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media/image16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2"/>
    <p:sldId id="259" r:id="rId3"/>
    <p:sldId id="263" r:id="rId4"/>
    <p:sldId id="273" r:id="rId5"/>
    <p:sldId id="264" r:id="rId6"/>
    <p:sldId id="274" r:id="rId7"/>
    <p:sldId id="260" r:id="rId8"/>
    <p:sldId id="275" r:id="rId9"/>
    <p:sldId id="281" r:id="rId10"/>
    <p:sldId id="276" r:id="rId11"/>
    <p:sldId id="265" r:id="rId12"/>
    <p:sldId id="266" r:id="rId13"/>
    <p:sldId id="277" r:id="rId14"/>
    <p:sldId id="267" r:id="rId15"/>
    <p:sldId id="278" r:id="rId16"/>
    <p:sldId id="282" r:id="rId17"/>
    <p:sldId id="268" r:id="rId18"/>
    <p:sldId id="279" r:id="rId19"/>
    <p:sldId id="269" r:id="rId20"/>
    <p:sldId id="280" r:id="rId21"/>
    <p:sldId id="272" r:id="rId22"/>
    <p:sldId id="270" r:id="rId23"/>
  </p:sldIdLst>
  <p:sldSz cx="12192000" cy="6858000"/>
  <p:notesSz cx="6858000" cy="9144000"/>
  <p:embeddedFontLst>
    <p:embeddedFont>
      <p:font typeface="Calibri" panose="020F0502020204030204" pitchFamily="34" charset="0"/>
      <p:regular r:id="rId24"/>
      <p:bold r:id="rId25"/>
      <p:italic r:id="rId26"/>
      <p:boldItalic r:id="rId27"/>
    </p:embeddedFont>
    <p:embeddedFont>
      <p:font typeface="Lighthaus" panose="02000603080000020004" pitchFamily="2" charset="0"/>
      <p:regular r:id="rId28"/>
    </p:embeddedFont>
    <p:embeddedFont>
      <p:font typeface="Montserrat" pitchFamily="2" charset="0"/>
      <p:regular r:id="rId29"/>
      <p:bold r:id="rId30"/>
      <p:italic r:id="rId31"/>
      <p:boldItalic r:id="rId32"/>
    </p:embeddedFont>
    <p:embeddedFont>
      <p:font typeface="Montserrat Bold" pitchFamily="2" charset="0"/>
      <p:bold r:id="rId33"/>
    </p:embeddedFont>
    <p:embeddedFont>
      <p:font typeface="PT Sans" panose="020B0503020203020204" pitchFamily="34" charset="0"/>
      <p:regular r:id="rId34"/>
      <p:bold r:id="rId35"/>
      <p:italic r:id="rId36"/>
      <p:boldItalic r:id="rId37"/>
    </p:embeddedFont>
  </p:embeddedFontLst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90" userDrawn="1">
          <p15:clr>
            <a:srgbClr val="A4A3A4"/>
          </p15:clr>
        </p15:guide>
        <p15:guide id="2" pos="46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B233"/>
    <a:srgbClr val="FAF72F"/>
    <a:srgbClr val="398CBD"/>
    <a:srgbClr val="F31113"/>
    <a:srgbClr val="EB5E4B"/>
    <a:srgbClr val="FFFFFF"/>
    <a:srgbClr val="F1DCB3"/>
    <a:srgbClr val="B26F27"/>
    <a:srgbClr val="F4EAD0"/>
    <a:srgbClr val="62C0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 showGuides="1">
      <p:cViewPr varScale="1">
        <p:scale>
          <a:sx n="118" d="100"/>
          <a:sy n="118" d="100"/>
        </p:scale>
        <p:origin x="400" y="200"/>
      </p:cViewPr>
      <p:guideLst>
        <p:guide orient="horz" pos="3090"/>
        <p:guide pos="4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11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37" Type="http://schemas.openxmlformats.org/officeDocument/2006/relationships/font" Target="fonts/font14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5.fntdata"/><Relationship Id="rId36" Type="http://schemas.openxmlformats.org/officeDocument/2006/relationships/font" Target="fonts/font1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font" Target="fonts/font12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font" Target="fonts/font10.fntdata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F244A5EA-21BD-48EE-8269-6EEA9B819E2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" t="7795" b="802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9278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551" userDrawn="1">
          <p15:clr>
            <a:srgbClr val="FBAE40"/>
          </p15:clr>
        </p15:guide>
        <p15:guide id="5" orient="horz" pos="459" userDrawn="1">
          <p15:clr>
            <a:srgbClr val="FBAE40"/>
          </p15:clr>
        </p15:guide>
        <p15:guide id="6" orient="horz" pos="386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E7F8A07-58CA-4846-8C0C-F3ADE61F91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871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7330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0597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551" userDrawn="1">
          <p15:clr>
            <a:srgbClr val="F26B43"/>
          </p15:clr>
        </p15:guide>
        <p15:guide id="3" pos="384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459" userDrawn="1">
          <p15:clr>
            <a:srgbClr val="F26B43"/>
          </p15:clr>
        </p15:guide>
        <p15:guide id="6" orient="horz" pos="3861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2.wdp"/><Relationship Id="rId7" Type="http://schemas.openxmlformats.org/officeDocument/2006/relationships/image" Target="../media/image9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microsoft.com/office/2007/relationships/hdphoto" Target="../media/hdphoto4.wdp"/><Relationship Id="rId5" Type="http://schemas.openxmlformats.org/officeDocument/2006/relationships/image" Target="../media/image7.jpe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53.png"/><Relationship Id="rId4" Type="http://schemas.openxmlformats.org/officeDocument/2006/relationships/image" Target="../media/image52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microsoft.com/office/2007/relationships/hdphoto" Target="../media/hdphoto6.wdp"/><Relationship Id="rId7" Type="http://schemas.microsoft.com/office/2007/relationships/hdphoto" Target="../media/hdphoto8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microsoft.com/office/2007/relationships/hdphoto" Target="../media/hdphoto7.wdp"/><Relationship Id="rId4" Type="http://schemas.openxmlformats.org/officeDocument/2006/relationships/image" Target="../media/image55.png"/><Relationship Id="rId9" Type="http://schemas.microsoft.com/office/2007/relationships/hdphoto" Target="../media/hdphoto9.wdp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0801351-C380-4C6F-9D41-1006FAD0CB16}"/>
              </a:ext>
            </a:extLst>
          </p:cNvPr>
          <p:cNvSpPr txBox="1"/>
          <p:nvPr/>
        </p:nvSpPr>
        <p:spPr>
          <a:xfrm>
            <a:off x="1486927" y="1564491"/>
            <a:ext cx="9218146" cy="3062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0000"/>
              </a:lnSpc>
            </a:pPr>
            <a:r>
              <a:rPr lang="ru-RU" sz="8000" b="1" dirty="0">
                <a:latin typeface="Lighthaus" panose="02000603080000020004" pitchFamily="50" charset="0"/>
              </a:rPr>
              <a:t>Война </a:t>
            </a:r>
            <a:br>
              <a:rPr lang="ru-RU" sz="8000" b="1" dirty="0">
                <a:latin typeface="Lighthaus" panose="02000603080000020004" pitchFamily="50" charset="0"/>
              </a:rPr>
            </a:br>
            <a:r>
              <a:rPr lang="ru-RU" sz="8000" b="1" dirty="0">
                <a:latin typeface="Lighthaus" panose="02000603080000020004" pitchFamily="50" charset="0"/>
              </a:rPr>
              <a:t>и </a:t>
            </a:r>
            <a:br>
              <a:rPr lang="ru-RU" sz="8000" b="1" dirty="0">
                <a:latin typeface="Lighthaus" panose="02000603080000020004" pitchFamily="50" charset="0"/>
              </a:rPr>
            </a:br>
            <a:r>
              <a:rPr lang="ru-RU" sz="8000" b="1" dirty="0">
                <a:latin typeface="Lighthaus" panose="02000603080000020004" pitchFamily="50" charset="0"/>
              </a:rPr>
              <a:t>мир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5A7B56-E2BC-4544-BB4B-32E096991A71}"/>
              </a:ext>
            </a:extLst>
          </p:cNvPr>
          <p:cNvSpPr txBox="1"/>
          <p:nvPr/>
        </p:nvSpPr>
        <p:spPr>
          <a:xfrm>
            <a:off x="4171188" y="5715694"/>
            <a:ext cx="3849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dirty="0">
                <a:latin typeface="Montserrat" panose="00000500000000000000" pitchFamily="2" charset="0"/>
                <a:cs typeface="Arial" panose="020B0604020202020204" pitchFamily="34" charset="0"/>
              </a:rPr>
              <a:t>Л.Н. Толстой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5B862A0-5CF3-48A2-AE54-0054FFF8F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561" y="4894568"/>
            <a:ext cx="4200878" cy="564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73C77F1-5F4C-4B50-9806-9D037F286894}"/>
              </a:ext>
            </a:extLst>
          </p:cNvPr>
          <p:cNvSpPr txBox="1"/>
          <p:nvPr/>
        </p:nvSpPr>
        <p:spPr>
          <a:xfrm>
            <a:off x="814841" y="1567891"/>
            <a:ext cx="10562319" cy="3062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0000"/>
              </a:lnSpc>
            </a:pPr>
            <a:r>
              <a:rPr lang="ru-RU" sz="8000" b="1" dirty="0">
                <a:latin typeface="Lighthaus" panose="02000603080000020004" pitchFamily="50" charset="0"/>
              </a:rPr>
              <a:t>Санкции </a:t>
            </a:r>
            <a:br>
              <a:rPr lang="ru-RU" sz="8000" b="1" dirty="0">
                <a:latin typeface="Lighthaus" panose="02000603080000020004" pitchFamily="50" charset="0"/>
              </a:rPr>
            </a:br>
            <a:r>
              <a:rPr lang="ru-RU" sz="8000" b="1" dirty="0">
                <a:latin typeface="Lighthaus" panose="02000603080000020004" pitchFamily="50" charset="0"/>
              </a:rPr>
              <a:t>и </a:t>
            </a:r>
            <a:br>
              <a:rPr lang="ru-RU" sz="8000" b="1" dirty="0">
                <a:latin typeface="Lighthaus" panose="02000603080000020004" pitchFamily="50" charset="0"/>
              </a:rPr>
            </a:br>
            <a:r>
              <a:rPr lang="ru-RU" sz="8000" b="1" dirty="0">
                <a:latin typeface="Lighthaus" panose="02000603080000020004" pitchFamily="50" charset="0"/>
              </a:rPr>
              <a:t>мороженое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E98FD7-889E-4959-8393-D096E276FDEB}"/>
              </a:ext>
            </a:extLst>
          </p:cNvPr>
          <p:cNvSpPr txBox="1"/>
          <p:nvPr/>
        </p:nvSpPr>
        <p:spPr>
          <a:xfrm>
            <a:off x="4171188" y="5718804"/>
            <a:ext cx="3849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dirty="0">
                <a:latin typeface="Montserrat" panose="00000500000000000000" pitchFamily="2" charset="0"/>
                <a:cs typeface="Arial" panose="020B0604020202020204" pitchFamily="34" charset="0"/>
              </a:rPr>
              <a:t>В.В. Орлов</a:t>
            </a:r>
          </a:p>
        </p:txBody>
      </p:sp>
    </p:spTree>
    <p:extLst>
      <p:ext uri="{BB962C8B-B14F-4D97-AF65-F5344CB8AC3E}">
        <p14:creationId xmlns:p14="http://schemas.microsoft.com/office/powerpoint/2010/main" val="82244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A54022-5847-4ADF-87FD-6E1F4A3BC96D}"/>
              </a:ext>
            </a:extLst>
          </p:cNvPr>
          <p:cNvSpPr txBox="1"/>
          <p:nvPr/>
        </p:nvSpPr>
        <p:spPr>
          <a:xfrm>
            <a:off x="785813" y="572254"/>
            <a:ext cx="1062037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pPr algn="ctr"/>
            <a:r>
              <a:rPr lang="ru-RU" sz="3400" dirty="0"/>
              <a:t>карта глобальных санкционных рисков</a:t>
            </a:r>
          </a:p>
        </p:txBody>
      </p:sp>
      <p:sp>
        <p:nvSpPr>
          <p:cNvPr id="174" name="Freeform: Shape 690">
            <a:extLst>
              <a:ext uri="{FF2B5EF4-FFF2-40B4-BE49-F238E27FC236}">
                <a16:creationId xmlns:a16="http://schemas.microsoft.com/office/drawing/2014/main" id="{B138E411-EE6A-4C73-BEE6-81B6D1FCBF23}"/>
              </a:ext>
            </a:extLst>
          </p:cNvPr>
          <p:cNvSpPr/>
          <p:nvPr/>
        </p:nvSpPr>
        <p:spPr>
          <a:xfrm>
            <a:off x="6741476" y="9165829"/>
            <a:ext cx="944" cy="0"/>
          </a:xfrm>
          <a:custGeom>
            <a:avLst/>
            <a:gdLst/>
            <a:ahLst/>
            <a:cxnLst>
              <a:cxn ang="3cd4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" h="1">
                <a:moveTo>
                  <a:pt x="0" y="0"/>
                </a:moveTo>
                <a:cubicBezTo>
                  <a:pt x="0" y="1"/>
                  <a:pt x="1" y="1"/>
                  <a:pt x="2" y="1"/>
                </a:cubicBezTo>
                <a:cubicBezTo>
                  <a:pt x="1" y="0"/>
                  <a:pt x="0" y="0"/>
                  <a:pt x="0" y="0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cap="flat">
            <a:noFill/>
            <a:prstDash val="solid"/>
          </a:ln>
        </p:spPr>
        <p:txBody>
          <a:bodyPr vert="horz" wrap="none" lIns="45000" tIns="22500" rIns="45000" bIns="22500" anchor="ctr" anchorCtr="1" compatLnSpc="0"/>
          <a:lstStyle/>
          <a:p>
            <a:pPr hangingPunct="0"/>
            <a:endParaRPr lang="en-US" sz="900">
              <a:latin typeface="Arial" pitchFamily="18"/>
              <a:ea typeface="Arial Unicode MS" pitchFamily="2"/>
              <a:cs typeface="Arial Unicode MS" pitchFamily="2"/>
            </a:endParaRPr>
          </a:p>
        </p:txBody>
      </p:sp>
      <p:sp>
        <p:nvSpPr>
          <p:cNvPr id="177" name="TextBox 176">
            <a:extLst>
              <a:ext uri="{FF2B5EF4-FFF2-40B4-BE49-F238E27FC236}">
                <a16:creationId xmlns:a16="http://schemas.microsoft.com/office/drawing/2014/main" id="{B5217761-9915-4F15-958E-676B2E380C84}"/>
              </a:ext>
            </a:extLst>
          </p:cNvPr>
          <p:cNvSpPr txBox="1"/>
          <p:nvPr/>
        </p:nvSpPr>
        <p:spPr>
          <a:xfrm>
            <a:off x="803593" y="6392009"/>
            <a:ext cx="54922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i="1" dirty="0">
                <a:latin typeface="Montserrat" panose="00000500000000000000" pitchFamily="2" charset="0"/>
              </a:rPr>
              <a:t>Санкции по состоянию на 19 января 2022 года</a:t>
            </a:r>
          </a:p>
        </p:txBody>
      </p:sp>
      <p:grpSp>
        <p:nvGrpSpPr>
          <p:cNvPr id="531" name="Группа 530">
            <a:extLst>
              <a:ext uri="{FF2B5EF4-FFF2-40B4-BE49-F238E27FC236}">
                <a16:creationId xmlns:a16="http://schemas.microsoft.com/office/drawing/2014/main" id="{2FBDE9CE-E0B1-41E2-AA80-470CEA1DD8E4}"/>
              </a:ext>
            </a:extLst>
          </p:cNvPr>
          <p:cNvGrpSpPr/>
          <p:nvPr/>
        </p:nvGrpSpPr>
        <p:grpSpPr>
          <a:xfrm>
            <a:off x="1490755" y="1371600"/>
            <a:ext cx="9210491" cy="4592857"/>
            <a:chOff x="1022538" y="1219200"/>
            <a:chExt cx="10143748" cy="5058230"/>
          </a:xfrm>
        </p:grpSpPr>
        <p:sp>
          <p:nvSpPr>
            <p:cNvPr id="179" name="Freeform 7">
              <a:extLst>
                <a:ext uri="{FF2B5EF4-FFF2-40B4-BE49-F238E27FC236}">
                  <a16:creationId xmlns:a16="http://schemas.microsoft.com/office/drawing/2014/main" id="{42E31C46-40ED-4909-AEBB-614C615DE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4511" y="4858396"/>
              <a:ext cx="218313" cy="196872"/>
            </a:xfrm>
            <a:custGeom>
              <a:avLst/>
              <a:gdLst>
                <a:gd name="T0" fmla="*/ 76 w 112"/>
                <a:gd name="T1" fmla="*/ 5 h 101"/>
                <a:gd name="T2" fmla="*/ 87 w 112"/>
                <a:gd name="T3" fmla="*/ 5 h 101"/>
                <a:gd name="T4" fmla="*/ 98 w 112"/>
                <a:gd name="T5" fmla="*/ 11 h 101"/>
                <a:gd name="T6" fmla="*/ 109 w 112"/>
                <a:gd name="T7" fmla="*/ 14 h 101"/>
                <a:gd name="T8" fmla="*/ 112 w 112"/>
                <a:gd name="T9" fmla="*/ 16 h 101"/>
                <a:gd name="T10" fmla="*/ 112 w 112"/>
                <a:gd name="T11" fmla="*/ 25 h 101"/>
                <a:gd name="T12" fmla="*/ 112 w 112"/>
                <a:gd name="T13" fmla="*/ 38 h 101"/>
                <a:gd name="T14" fmla="*/ 111 w 112"/>
                <a:gd name="T15" fmla="*/ 44 h 101"/>
                <a:gd name="T16" fmla="*/ 109 w 112"/>
                <a:gd name="T17" fmla="*/ 47 h 101"/>
                <a:gd name="T18" fmla="*/ 109 w 112"/>
                <a:gd name="T19" fmla="*/ 49 h 101"/>
                <a:gd name="T20" fmla="*/ 111 w 112"/>
                <a:gd name="T21" fmla="*/ 52 h 101"/>
                <a:gd name="T22" fmla="*/ 112 w 112"/>
                <a:gd name="T23" fmla="*/ 62 h 101"/>
                <a:gd name="T24" fmla="*/ 111 w 112"/>
                <a:gd name="T25" fmla="*/ 68 h 101"/>
                <a:gd name="T26" fmla="*/ 106 w 112"/>
                <a:gd name="T27" fmla="*/ 74 h 101"/>
                <a:gd name="T28" fmla="*/ 103 w 112"/>
                <a:gd name="T29" fmla="*/ 80 h 101"/>
                <a:gd name="T30" fmla="*/ 101 w 112"/>
                <a:gd name="T31" fmla="*/ 87 h 101"/>
                <a:gd name="T32" fmla="*/ 92 w 112"/>
                <a:gd name="T33" fmla="*/ 96 h 101"/>
                <a:gd name="T34" fmla="*/ 85 w 112"/>
                <a:gd name="T35" fmla="*/ 99 h 101"/>
                <a:gd name="T36" fmla="*/ 73 w 112"/>
                <a:gd name="T37" fmla="*/ 99 h 101"/>
                <a:gd name="T38" fmla="*/ 60 w 112"/>
                <a:gd name="T39" fmla="*/ 98 h 101"/>
                <a:gd name="T40" fmla="*/ 56 w 112"/>
                <a:gd name="T41" fmla="*/ 95 h 101"/>
                <a:gd name="T42" fmla="*/ 56 w 112"/>
                <a:gd name="T43" fmla="*/ 91 h 101"/>
                <a:gd name="T44" fmla="*/ 51 w 112"/>
                <a:gd name="T45" fmla="*/ 90 h 101"/>
                <a:gd name="T46" fmla="*/ 41 w 112"/>
                <a:gd name="T47" fmla="*/ 87 h 101"/>
                <a:gd name="T48" fmla="*/ 37 w 112"/>
                <a:gd name="T49" fmla="*/ 80 h 101"/>
                <a:gd name="T50" fmla="*/ 37 w 112"/>
                <a:gd name="T51" fmla="*/ 76 h 101"/>
                <a:gd name="T52" fmla="*/ 37 w 112"/>
                <a:gd name="T53" fmla="*/ 71 h 101"/>
                <a:gd name="T54" fmla="*/ 30 w 112"/>
                <a:gd name="T55" fmla="*/ 69 h 101"/>
                <a:gd name="T56" fmla="*/ 27 w 112"/>
                <a:gd name="T57" fmla="*/ 65 h 101"/>
                <a:gd name="T58" fmla="*/ 15 w 112"/>
                <a:gd name="T59" fmla="*/ 58 h 101"/>
                <a:gd name="T60" fmla="*/ 11 w 112"/>
                <a:gd name="T61" fmla="*/ 49 h 101"/>
                <a:gd name="T62" fmla="*/ 8 w 112"/>
                <a:gd name="T63" fmla="*/ 44 h 101"/>
                <a:gd name="T64" fmla="*/ 3 w 112"/>
                <a:gd name="T65" fmla="*/ 36 h 101"/>
                <a:gd name="T66" fmla="*/ 0 w 112"/>
                <a:gd name="T67" fmla="*/ 33 h 101"/>
                <a:gd name="T68" fmla="*/ 5 w 112"/>
                <a:gd name="T69" fmla="*/ 32 h 101"/>
                <a:gd name="T70" fmla="*/ 11 w 112"/>
                <a:gd name="T71" fmla="*/ 33 h 101"/>
                <a:gd name="T72" fmla="*/ 22 w 112"/>
                <a:gd name="T73" fmla="*/ 35 h 101"/>
                <a:gd name="T74" fmla="*/ 27 w 112"/>
                <a:gd name="T75" fmla="*/ 33 h 101"/>
                <a:gd name="T76" fmla="*/ 30 w 112"/>
                <a:gd name="T77" fmla="*/ 30 h 101"/>
                <a:gd name="T78" fmla="*/ 33 w 112"/>
                <a:gd name="T79" fmla="*/ 28 h 101"/>
                <a:gd name="T80" fmla="*/ 33 w 112"/>
                <a:gd name="T81" fmla="*/ 27 h 101"/>
                <a:gd name="T82" fmla="*/ 35 w 112"/>
                <a:gd name="T83" fmla="*/ 25 h 101"/>
                <a:gd name="T84" fmla="*/ 37 w 112"/>
                <a:gd name="T85" fmla="*/ 22 h 101"/>
                <a:gd name="T86" fmla="*/ 38 w 112"/>
                <a:gd name="T87" fmla="*/ 21 h 101"/>
                <a:gd name="T88" fmla="*/ 40 w 112"/>
                <a:gd name="T89" fmla="*/ 21 h 101"/>
                <a:gd name="T90" fmla="*/ 41 w 112"/>
                <a:gd name="T91" fmla="*/ 19 h 101"/>
                <a:gd name="T92" fmla="*/ 43 w 112"/>
                <a:gd name="T93" fmla="*/ 17 h 101"/>
                <a:gd name="T94" fmla="*/ 46 w 112"/>
                <a:gd name="T95" fmla="*/ 16 h 101"/>
                <a:gd name="T96" fmla="*/ 48 w 112"/>
                <a:gd name="T97" fmla="*/ 17 h 101"/>
                <a:gd name="T98" fmla="*/ 49 w 112"/>
                <a:gd name="T99" fmla="*/ 16 h 101"/>
                <a:gd name="T100" fmla="*/ 51 w 112"/>
                <a:gd name="T101" fmla="*/ 16 h 101"/>
                <a:gd name="T102" fmla="*/ 52 w 112"/>
                <a:gd name="T103" fmla="*/ 16 h 101"/>
                <a:gd name="T104" fmla="*/ 54 w 112"/>
                <a:gd name="T105" fmla="*/ 14 h 101"/>
                <a:gd name="T106" fmla="*/ 56 w 112"/>
                <a:gd name="T107" fmla="*/ 14 h 101"/>
                <a:gd name="T108" fmla="*/ 52 w 112"/>
                <a:gd name="T109" fmla="*/ 13 h 101"/>
                <a:gd name="T110" fmla="*/ 52 w 112"/>
                <a:gd name="T111" fmla="*/ 11 h 101"/>
                <a:gd name="T112" fmla="*/ 54 w 112"/>
                <a:gd name="T113" fmla="*/ 5 h 101"/>
                <a:gd name="T114" fmla="*/ 62 w 112"/>
                <a:gd name="T11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2" h="101">
                  <a:moveTo>
                    <a:pt x="73" y="0"/>
                  </a:moveTo>
                  <a:lnTo>
                    <a:pt x="74" y="0"/>
                  </a:lnTo>
                  <a:lnTo>
                    <a:pt x="74" y="2"/>
                  </a:lnTo>
                  <a:lnTo>
                    <a:pt x="76" y="5"/>
                  </a:lnTo>
                  <a:lnTo>
                    <a:pt x="76" y="5"/>
                  </a:lnTo>
                  <a:lnTo>
                    <a:pt x="79" y="5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90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8" y="11"/>
                  </a:lnTo>
                  <a:lnTo>
                    <a:pt x="101" y="11"/>
                  </a:lnTo>
                  <a:lnTo>
                    <a:pt x="104" y="13"/>
                  </a:lnTo>
                  <a:lnTo>
                    <a:pt x="108" y="14"/>
                  </a:lnTo>
                  <a:lnTo>
                    <a:pt x="109" y="14"/>
                  </a:lnTo>
                  <a:lnTo>
                    <a:pt x="111" y="16"/>
                  </a:lnTo>
                  <a:lnTo>
                    <a:pt x="111" y="16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7"/>
                  </a:lnTo>
                  <a:lnTo>
                    <a:pt x="111" y="21"/>
                  </a:lnTo>
                  <a:lnTo>
                    <a:pt x="112" y="24"/>
                  </a:lnTo>
                  <a:lnTo>
                    <a:pt x="112" y="25"/>
                  </a:lnTo>
                  <a:lnTo>
                    <a:pt x="112" y="32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2" y="41"/>
                  </a:lnTo>
                  <a:lnTo>
                    <a:pt x="111" y="44"/>
                  </a:lnTo>
                  <a:lnTo>
                    <a:pt x="111" y="44"/>
                  </a:lnTo>
                  <a:lnTo>
                    <a:pt x="111" y="46"/>
                  </a:lnTo>
                  <a:lnTo>
                    <a:pt x="111" y="46"/>
                  </a:lnTo>
                  <a:lnTo>
                    <a:pt x="109" y="47"/>
                  </a:lnTo>
                  <a:lnTo>
                    <a:pt x="109" y="47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11" y="51"/>
                  </a:lnTo>
                  <a:lnTo>
                    <a:pt x="111" y="51"/>
                  </a:lnTo>
                  <a:lnTo>
                    <a:pt x="111" y="52"/>
                  </a:lnTo>
                  <a:lnTo>
                    <a:pt x="111" y="52"/>
                  </a:lnTo>
                  <a:lnTo>
                    <a:pt x="109" y="55"/>
                  </a:lnTo>
                  <a:lnTo>
                    <a:pt x="111" y="57"/>
                  </a:lnTo>
                  <a:lnTo>
                    <a:pt x="111" y="60"/>
                  </a:lnTo>
                  <a:lnTo>
                    <a:pt x="112" y="62"/>
                  </a:lnTo>
                  <a:lnTo>
                    <a:pt x="112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1" y="68"/>
                  </a:lnTo>
                  <a:lnTo>
                    <a:pt x="109" y="69"/>
                  </a:lnTo>
                  <a:lnTo>
                    <a:pt x="108" y="73"/>
                  </a:lnTo>
                  <a:lnTo>
                    <a:pt x="106" y="73"/>
                  </a:lnTo>
                  <a:lnTo>
                    <a:pt x="106" y="74"/>
                  </a:lnTo>
                  <a:lnTo>
                    <a:pt x="106" y="74"/>
                  </a:lnTo>
                  <a:lnTo>
                    <a:pt x="106" y="77"/>
                  </a:lnTo>
                  <a:lnTo>
                    <a:pt x="106" y="79"/>
                  </a:lnTo>
                  <a:lnTo>
                    <a:pt x="103" y="80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1" y="87"/>
                  </a:lnTo>
                  <a:lnTo>
                    <a:pt x="98" y="90"/>
                  </a:lnTo>
                  <a:lnTo>
                    <a:pt x="97" y="91"/>
                  </a:lnTo>
                  <a:lnTo>
                    <a:pt x="95" y="95"/>
                  </a:lnTo>
                  <a:lnTo>
                    <a:pt x="92" y="96"/>
                  </a:lnTo>
                  <a:lnTo>
                    <a:pt x="90" y="99"/>
                  </a:lnTo>
                  <a:lnTo>
                    <a:pt x="89" y="101"/>
                  </a:lnTo>
                  <a:lnTo>
                    <a:pt x="87" y="99"/>
                  </a:lnTo>
                  <a:lnTo>
                    <a:pt x="85" y="99"/>
                  </a:lnTo>
                  <a:lnTo>
                    <a:pt x="82" y="98"/>
                  </a:lnTo>
                  <a:lnTo>
                    <a:pt x="79" y="99"/>
                  </a:lnTo>
                  <a:lnTo>
                    <a:pt x="76" y="99"/>
                  </a:lnTo>
                  <a:lnTo>
                    <a:pt x="73" y="99"/>
                  </a:lnTo>
                  <a:lnTo>
                    <a:pt x="68" y="96"/>
                  </a:lnTo>
                  <a:lnTo>
                    <a:pt x="65" y="96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6"/>
                  </a:lnTo>
                  <a:lnTo>
                    <a:pt x="59" y="95"/>
                  </a:lnTo>
                  <a:lnTo>
                    <a:pt x="57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3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4" y="90"/>
                  </a:lnTo>
                  <a:lnTo>
                    <a:pt x="51" y="90"/>
                  </a:lnTo>
                  <a:lnTo>
                    <a:pt x="48" y="88"/>
                  </a:lnTo>
                  <a:lnTo>
                    <a:pt x="43" y="88"/>
                  </a:lnTo>
                  <a:lnTo>
                    <a:pt x="41" y="88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5"/>
                  </a:lnTo>
                  <a:lnTo>
                    <a:pt x="38" y="84"/>
                  </a:lnTo>
                  <a:lnTo>
                    <a:pt x="37" y="80"/>
                  </a:lnTo>
                  <a:lnTo>
                    <a:pt x="35" y="80"/>
                  </a:lnTo>
                  <a:lnTo>
                    <a:pt x="37" y="79"/>
                  </a:lnTo>
                  <a:lnTo>
                    <a:pt x="37" y="77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7" y="73"/>
                  </a:lnTo>
                  <a:lnTo>
                    <a:pt x="37" y="73"/>
                  </a:lnTo>
                  <a:lnTo>
                    <a:pt x="37" y="71"/>
                  </a:lnTo>
                  <a:lnTo>
                    <a:pt x="35" y="71"/>
                  </a:lnTo>
                  <a:lnTo>
                    <a:pt x="33" y="71"/>
                  </a:lnTo>
                  <a:lnTo>
                    <a:pt x="30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9" y="66"/>
                  </a:lnTo>
                  <a:lnTo>
                    <a:pt x="29" y="66"/>
                  </a:lnTo>
                  <a:lnTo>
                    <a:pt x="27" y="65"/>
                  </a:lnTo>
                  <a:lnTo>
                    <a:pt x="26" y="65"/>
                  </a:lnTo>
                  <a:lnTo>
                    <a:pt x="21" y="63"/>
                  </a:lnTo>
                  <a:lnTo>
                    <a:pt x="19" y="60"/>
                  </a:lnTo>
                  <a:lnTo>
                    <a:pt x="15" y="58"/>
                  </a:lnTo>
                  <a:lnTo>
                    <a:pt x="15" y="57"/>
                  </a:lnTo>
                  <a:lnTo>
                    <a:pt x="13" y="55"/>
                  </a:lnTo>
                  <a:lnTo>
                    <a:pt x="11" y="51"/>
                  </a:lnTo>
                  <a:lnTo>
                    <a:pt x="11" y="49"/>
                  </a:lnTo>
                  <a:lnTo>
                    <a:pt x="11" y="49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4"/>
                  </a:lnTo>
                  <a:lnTo>
                    <a:pt x="5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1" y="33"/>
                  </a:lnTo>
                  <a:lnTo>
                    <a:pt x="13" y="33"/>
                  </a:lnTo>
                  <a:lnTo>
                    <a:pt x="16" y="33"/>
                  </a:lnTo>
                  <a:lnTo>
                    <a:pt x="19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9" y="32"/>
                  </a:lnTo>
                  <a:lnTo>
                    <a:pt x="29" y="32"/>
                  </a:lnTo>
                  <a:lnTo>
                    <a:pt x="29" y="30"/>
                  </a:lnTo>
                  <a:lnTo>
                    <a:pt x="30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7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7"/>
                  </a:lnTo>
                  <a:lnTo>
                    <a:pt x="35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7" y="24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7"/>
                  </a:lnTo>
                  <a:lnTo>
                    <a:pt x="43" y="17"/>
                  </a:lnTo>
                  <a:lnTo>
                    <a:pt x="43" y="17"/>
                  </a:lnTo>
                  <a:lnTo>
                    <a:pt x="44" y="17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7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2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6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6" y="3"/>
                  </a:lnTo>
                  <a:lnTo>
                    <a:pt x="59" y="2"/>
                  </a:lnTo>
                  <a:lnTo>
                    <a:pt x="62" y="0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3" y="0"/>
                  </a:lnTo>
                  <a:close/>
                </a:path>
              </a:pathLst>
            </a:custGeom>
            <a:solidFill>
              <a:srgbClr val="F0A20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80" name="Freeform 8">
              <a:extLst>
                <a:ext uri="{FF2B5EF4-FFF2-40B4-BE49-F238E27FC236}">
                  <a16:creationId xmlns:a16="http://schemas.microsoft.com/office/drawing/2014/main" id="{F0FE0218-1B09-412A-808C-1E4F1E5E2E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2897" y="4645931"/>
              <a:ext cx="329419" cy="280688"/>
            </a:xfrm>
            <a:custGeom>
              <a:avLst/>
              <a:gdLst>
                <a:gd name="T0" fmla="*/ 98 w 169"/>
                <a:gd name="T1" fmla="*/ 122 h 144"/>
                <a:gd name="T2" fmla="*/ 123 w 169"/>
                <a:gd name="T3" fmla="*/ 4 h 144"/>
                <a:gd name="T4" fmla="*/ 125 w 169"/>
                <a:gd name="T5" fmla="*/ 5 h 144"/>
                <a:gd name="T6" fmla="*/ 128 w 169"/>
                <a:gd name="T7" fmla="*/ 5 h 144"/>
                <a:gd name="T8" fmla="*/ 134 w 169"/>
                <a:gd name="T9" fmla="*/ 8 h 144"/>
                <a:gd name="T10" fmla="*/ 139 w 169"/>
                <a:gd name="T11" fmla="*/ 8 h 144"/>
                <a:gd name="T12" fmla="*/ 144 w 169"/>
                <a:gd name="T13" fmla="*/ 11 h 144"/>
                <a:gd name="T14" fmla="*/ 155 w 169"/>
                <a:gd name="T15" fmla="*/ 16 h 144"/>
                <a:gd name="T16" fmla="*/ 159 w 169"/>
                <a:gd name="T17" fmla="*/ 21 h 144"/>
                <a:gd name="T18" fmla="*/ 164 w 169"/>
                <a:gd name="T19" fmla="*/ 24 h 144"/>
                <a:gd name="T20" fmla="*/ 167 w 169"/>
                <a:gd name="T21" fmla="*/ 32 h 144"/>
                <a:gd name="T22" fmla="*/ 164 w 169"/>
                <a:gd name="T23" fmla="*/ 40 h 144"/>
                <a:gd name="T24" fmla="*/ 162 w 169"/>
                <a:gd name="T25" fmla="*/ 49 h 144"/>
                <a:gd name="T26" fmla="*/ 166 w 169"/>
                <a:gd name="T27" fmla="*/ 60 h 144"/>
                <a:gd name="T28" fmla="*/ 159 w 169"/>
                <a:gd name="T29" fmla="*/ 65 h 144"/>
                <a:gd name="T30" fmla="*/ 159 w 169"/>
                <a:gd name="T31" fmla="*/ 73 h 144"/>
                <a:gd name="T32" fmla="*/ 156 w 169"/>
                <a:gd name="T33" fmla="*/ 79 h 144"/>
                <a:gd name="T34" fmla="*/ 159 w 169"/>
                <a:gd name="T35" fmla="*/ 84 h 144"/>
                <a:gd name="T36" fmla="*/ 158 w 169"/>
                <a:gd name="T37" fmla="*/ 87 h 144"/>
                <a:gd name="T38" fmla="*/ 139 w 169"/>
                <a:gd name="T39" fmla="*/ 93 h 144"/>
                <a:gd name="T40" fmla="*/ 120 w 169"/>
                <a:gd name="T41" fmla="*/ 100 h 144"/>
                <a:gd name="T42" fmla="*/ 117 w 169"/>
                <a:gd name="T43" fmla="*/ 109 h 144"/>
                <a:gd name="T44" fmla="*/ 99 w 169"/>
                <a:gd name="T45" fmla="*/ 115 h 144"/>
                <a:gd name="T46" fmla="*/ 96 w 169"/>
                <a:gd name="T47" fmla="*/ 122 h 144"/>
                <a:gd name="T48" fmla="*/ 91 w 169"/>
                <a:gd name="T49" fmla="*/ 122 h 144"/>
                <a:gd name="T50" fmla="*/ 90 w 169"/>
                <a:gd name="T51" fmla="*/ 125 h 144"/>
                <a:gd name="T52" fmla="*/ 87 w 169"/>
                <a:gd name="T53" fmla="*/ 125 h 144"/>
                <a:gd name="T54" fmla="*/ 85 w 169"/>
                <a:gd name="T55" fmla="*/ 126 h 144"/>
                <a:gd name="T56" fmla="*/ 84 w 169"/>
                <a:gd name="T57" fmla="*/ 130 h 144"/>
                <a:gd name="T58" fmla="*/ 77 w 169"/>
                <a:gd name="T59" fmla="*/ 136 h 144"/>
                <a:gd name="T60" fmla="*/ 76 w 169"/>
                <a:gd name="T61" fmla="*/ 139 h 144"/>
                <a:gd name="T62" fmla="*/ 69 w 169"/>
                <a:gd name="T63" fmla="*/ 144 h 144"/>
                <a:gd name="T64" fmla="*/ 52 w 169"/>
                <a:gd name="T65" fmla="*/ 141 h 144"/>
                <a:gd name="T66" fmla="*/ 33 w 169"/>
                <a:gd name="T67" fmla="*/ 136 h 144"/>
                <a:gd name="T68" fmla="*/ 8 w 169"/>
                <a:gd name="T69" fmla="*/ 128 h 144"/>
                <a:gd name="T70" fmla="*/ 0 w 169"/>
                <a:gd name="T71" fmla="*/ 90 h 144"/>
                <a:gd name="T72" fmla="*/ 28 w 169"/>
                <a:gd name="T73" fmla="*/ 67 h 144"/>
                <a:gd name="T74" fmla="*/ 30 w 169"/>
                <a:gd name="T75" fmla="*/ 51 h 144"/>
                <a:gd name="T76" fmla="*/ 30 w 169"/>
                <a:gd name="T77" fmla="*/ 43 h 144"/>
                <a:gd name="T78" fmla="*/ 35 w 169"/>
                <a:gd name="T79" fmla="*/ 41 h 144"/>
                <a:gd name="T80" fmla="*/ 39 w 169"/>
                <a:gd name="T81" fmla="*/ 46 h 144"/>
                <a:gd name="T82" fmla="*/ 49 w 169"/>
                <a:gd name="T83" fmla="*/ 45 h 144"/>
                <a:gd name="T84" fmla="*/ 54 w 169"/>
                <a:gd name="T85" fmla="*/ 52 h 144"/>
                <a:gd name="T86" fmla="*/ 69 w 169"/>
                <a:gd name="T87" fmla="*/ 56 h 144"/>
                <a:gd name="T88" fmla="*/ 74 w 169"/>
                <a:gd name="T89" fmla="*/ 49 h 144"/>
                <a:gd name="T90" fmla="*/ 82 w 169"/>
                <a:gd name="T91" fmla="*/ 59 h 144"/>
                <a:gd name="T92" fmla="*/ 95 w 169"/>
                <a:gd name="T93" fmla="*/ 65 h 144"/>
                <a:gd name="T94" fmla="*/ 101 w 169"/>
                <a:gd name="T95" fmla="*/ 73 h 144"/>
                <a:gd name="T96" fmla="*/ 110 w 169"/>
                <a:gd name="T97" fmla="*/ 73 h 144"/>
                <a:gd name="T98" fmla="*/ 114 w 169"/>
                <a:gd name="T99" fmla="*/ 76 h 144"/>
                <a:gd name="T100" fmla="*/ 110 w 169"/>
                <a:gd name="T101" fmla="*/ 59 h 144"/>
                <a:gd name="T102" fmla="*/ 104 w 169"/>
                <a:gd name="T103" fmla="*/ 60 h 144"/>
                <a:gd name="T104" fmla="*/ 93 w 169"/>
                <a:gd name="T105" fmla="*/ 51 h 144"/>
                <a:gd name="T106" fmla="*/ 96 w 169"/>
                <a:gd name="T107" fmla="*/ 37 h 144"/>
                <a:gd name="T108" fmla="*/ 95 w 169"/>
                <a:gd name="T109" fmla="*/ 19 h 144"/>
                <a:gd name="T110" fmla="*/ 99 w 169"/>
                <a:gd name="T111" fmla="*/ 8 h 144"/>
                <a:gd name="T112" fmla="*/ 117 w 169"/>
                <a:gd name="T113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9" h="144">
                  <a:moveTo>
                    <a:pt x="79" y="137"/>
                  </a:moveTo>
                  <a:lnTo>
                    <a:pt x="77" y="139"/>
                  </a:lnTo>
                  <a:lnTo>
                    <a:pt x="77" y="139"/>
                  </a:lnTo>
                  <a:lnTo>
                    <a:pt x="77" y="137"/>
                  </a:lnTo>
                  <a:lnTo>
                    <a:pt x="79" y="137"/>
                  </a:lnTo>
                  <a:lnTo>
                    <a:pt x="79" y="137"/>
                  </a:lnTo>
                  <a:close/>
                  <a:moveTo>
                    <a:pt x="98" y="122"/>
                  </a:move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close/>
                  <a:moveTo>
                    <a:pt x="125" y="0"/>
                  </a:moveTo>
                  <a:lnTo>
                    <a:pt x="125" y="0"/>
                  </a:lnTo>
                  <a:lnTo>
                    <a:pt x="125" y="2"/>
                  </a:lnTo>
                  <a:lnTo>
                    <a:pt x="123" y="2"/>
                  </a:lnTo>
                  <a:lnTo>
                    <a:pt x="123" y="2"/>
                  </a:lnTo>
                  <a:lnTo>
                    <a:pt x="123" y="4"/>
                  </a:lnTo>
                  <a:lnTo>
                    <a:pt x="123" y="4"/>
                  </a:lnTo>
                  <a:lnTo>
                    <a:pt x="123" y="5"/>
                  </a:lnTo>
                  <a:lnTo>
                    <a:pt x="123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8" y="5"/>
                  </a:lnTo>
                  <a:lnTo>
                    <a:pt x="128" y="5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7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39" y="8"/>
                  </a:lnTo>
                  <a:lnTo>
                    <a:pt x="139" y="8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2" y="10"/>
                  </a:lnTo>
                  <a:lnTo>
                    <a:pt x="142" y="10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5" y="13"/>
                  </a:lnTo>
                  <a:lnTo>
                    <a:pt x="145" y="13"/>
                  </a:lnTo>
                  <a:lnTo>
                    <a:pt x="147" y="13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1" y="15"/>
                  </a:lnTo>
                  <a:lnTo>
                    <a:pt x="153" y="15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8" y="18"/>
                  </a:lnTo>
                  <a:lnTo>
                    <a:pt x="159" y="18"/>
                  </a:lnTo>
                  <a:lnTo>
                    <a:pt x="159" y="18"/>
                  </a:lnTo>
                  <a:lnTo>
                    <a:pt x="159" y="19"/>
                  </a:lnTo>
                  <a:lnTo>
                    <a:pt x="159" y="19"/>
                  </a:lnTo>
                  <a:lnTo>
                    <a:pt x="159" y="21"/>
                  </a:lnTo>
                  <a:lnTo>
                    <a:pt x="159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2" y="21"/>
                  </a:lnTo>
                  <a:lnTo>
                    <a:pt x="162" y="21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6" y="24"/>
                  </a:lnTo>
                  <a:lnTo>
                    <a:pt x="164" y="26"/>
                  </a:lnTo>
                  <a:lnTo>
                    <a:pt x="164" y="27"/>
                  </a:lnTo>
                  <a:lnTo>
                    <a:pt x="166" y="29"/>
                  </a:lnTo>
                  <a:lnTo>
                    <a:pt x="167" y="29"/>
                  </a:lnTo>
                  <a:lnTo>
                    <a:pt x="167" y="30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69" y="33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7" y="38"/>
                  </a:lnTo>
                  <a:lnTo>
                    <a:pt x="166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1"/>
                  </a:lnTo>
                  <a:lnTo>
                    <a:pt x="166" y="43"/>
                  </a:lnTo>
                  <a:lnTo>
                    <a:pt x="164" y="45"/>
                  </a:lnTo>
                  <a:lnTo>
                    <a:pt x="164" y="46"/>
                  </a:lnTo>
                  <a:lnTo>
                    <a:pt x="162" y="46"/>
                  </a:lnTo>
                  <a:lnTo>
                    <a:pt x="162" y="49"/>
                  </a:lnTo>
                  <a:lnTo>
                    <a:pt x="164" y="49"/>
                  </a:lnTo>
                  <a:lnTo>
                    <a:pt x="164" y="49"/>
                  </a:lnTo>
                  <a:lnTo>
                    <a:pt x="164" y="51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4" y="57"/>
                  </a:lnTo>
                  <a:lnTo>
                    <a:pt x="164" y="60"/>
                  </a:lnTo>
                  <a:lnTo>
                    <a:pt x="166" y="60"/>
                  </a:lnTo>
                  <a:lnTo>
                    <a:pt x="167" y="60"/>
                  </a:lnTo>
                  <a:lnTo>
                    <a:pt x="167" y="60"/>
                  </a:lnTo>
                  <a:lnTo>
                    <a:pt x="167" y="62"/>
                  </a:lnTo>
                  <a:lnTo>
                    <a:pt x="166" y="62"/>
                  </a:lnTo>
                  <a:lnTo>
                    <a:pt x="166" y="62"/>
                  </a:lnTo>
                  <a:lnTo>
                    <a:pt x="164" y="63"/>
                  </a:lnTo>
                  <a:lnTo>
                    <a:pt x="161" y="65"/>
                  </a:lnTo>
                  <a:lnTo>
                    <a:pt x="159" y="65"/>
                  </a:lnTo>
                  <a:lnTo>
                    <a:pt x="159" y="67"/>
                  </a:lnTo>
                  <a:lnTo>
                    <a:pt x="159" y="68"/>
                  </a:lnTo>
                  <a:lnTo>
                    <a:pt x="159" y="68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8" y="74"/>
                  </a:lnTo>
                  <a:lnTo>
                    <a:pt x="158" y="76"/>
                  </a:lnTo>
                  <a:lnTo>
                    <a:pt x="158" y="78"/>
                  </a:lnTo>
                  <a:lnTo>
                    <a:pt x="156" y="78"/>
                  </a:lnTo>
                  <a:lnTo>
                    <a:pt x="155" y="79"/>
                  </a:lnTo>
                  <a:lnTo>
                    <a:pt x="155" y="79"/>
                  </a:lnTo>
                  <a:lnTo>
                    <a:pt x="156" y="79"/>
                  </a:lnTo>
                  <a:lnTo>
                    <a:pt x="156" y="79"/>
                  </a:lnTo>
                  <a:lnTo>
                    <a:pt x="158" y="81"/>
                  </a:lnTo>
                  <a:lnTo>
                    <a:pt x="156" y="81"/>
                  </a:lnTo>
                  <a:lnTo>
                    <a:pt x="156" y="81"/>
                  </a:lnTo>
                  <a:lnTo>
                    <a:pt x="158" y="81"/>
                  </a:lnTo>
                  <a:lnTo>
                    <a:pt x="158" y="82"/>
                  </a:lnTo>
                  <a:lnTo>
                    <a:pt x="159" y="82"/>
                  </a:lnTo>
                  <a:lnTo>
                    <a:pt x="159" y="84"/>
                  </a:lnTo>
                  <a:lnTo>
                    <a:pt x="159" y="84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61" y="84"/>
                  </a:lnTo>
                  <a:lnTo>
                    <a:pt x="161" y="84"/>
                  </a:lnTo>
                  <a:lnTo>
                    <a:pt x="162" y="84"/>
                  </a:lnTo>
                  <a:lnTo>
                    <a:pt x="162" y="85"/>
                  </a:lnTo>
                  <a:lnTo>
                    <a:pt x="159" y="85"/>
                  </a:lnTo>
                  <a:lnTo>
                    <a:pt x="158" y="87"/>
                  </a:lnTo>
                  <a:lnTo>
                    <a:pt x="153" y="89"/>
                  </a:lnTo>
                  <a:lnTo>
                    <a:pt x="150" y="89"/>
                  </a:lnTo>
                  <a:lnTo>
                    <a:pt x="148" y="90"/>
                  </a:lnTo>
                  <a:lnTo>
                    <a:pt x="147" y="90"/>
                  </a:lnTo>
                  <a:lnTo>
                    <a:pt x="145" y="90"/>
                  </a:lnTo>
                  <a:lnTo>
                    <a:pt x="142" y="92"/>
                  </a:lnTo>
                  <a:lnTo>
                    <a:pt x="140" y="92"/>
                  </a:lnTo>
                  <a:lnTo>
                    <a:pt x="139" y="93"/>
                  </a:lnTo>
                  <a:lnTo>
                    <a:pt x="136" y="93"/>
                  </a:lnTo>
                  <a:lnTo>
                    <a:pt x="132" y="95"/>
                  </a:lnTo>
                  <a:lnTo>
                    <a:pt x="129" y="95"/>
                  </a:lnTo>
                  <a:lnTo>
                    <a:pt x="126" y="97"/>
                  </a:lnTo>
                  <a:lnTo>
                    <a:pt x="125" y="97"/>
                  </a:lnTo>
                  <a:lnTo>
                    <a:pt x="123" y="98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1"/>
                  </a:lnTo>
                  <a:lnTo>
                    <a:pt x="121" y="103"/>
                  </a:lnTo>
                  <a:lnTo>
                    <a:pt x="121" y="104"/>
                  </a:lnTo>
                  <a:lnTo>
                    <a:pt x="121" y="106"/>
                  </a:lnTo>
                  <a:lnTo>
                    <a:pt x="121" y="109"/>
                  </a:lnTo>
                  <a:lnTo>
                    <a:pt x="120" y="109"/>
                  </a:lnTo>
                  <a:lnTo>
                    <a:pt x="117" y="109"/>
                  </a:lnTo>
                  <a:lnTo>
                    <a:pt x="112" y="109"/>
                  </a:lnTo>
                  <a:lnTo>
                    <a:pt x="109" y="109"/>
                  </a:lnTo>
                  <a:lnTo>
                    <a:pt x="106" y="111"/>
                  </a:lnTo>
                  <a:lnTo>
                    <a:pt x="103" y="112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99" y="115"/>
                  </a:lnTo>
                  <a:lnTo>
                    <a:pt x="99" y="119"/>
                  </a:lnTo>
                  <a:lnTo>
                    <a:pt x="99" y="120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3"/>
                  </a:lnTo>
                  <a:lnTo>
                    <a:pt x="91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5"/>
                  </a:lnTo>
                  <a:lnTo>
                    <a:pt x="88" y="125"/>
                  </a:lnTo>
                  <a:lnTo>
                    <a:pt x="88" y="125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5" y="125"/>
                  </a:lnTo>
                  <a:lnTo>
                    <a:pt x="85" y="125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30"/>
                  </a:lnTo>
                  <a:lnTo>
                    <a:pt x="84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0" y="131"/>
                  </a:lnTo>
                  <a:lnTo>
                    <a:pt x="80" y="133"/>
                  </a:lnTo>
                  <a:lnTo>
                    <a:pt x="79" y="133"/>
                  </a:lnTo>
                  <a:lnTo>
                    <a:pt x="79" y="134"/>
                  </a:lnTo>
                  <a:lnTo>
                    <a:pt x="77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6" y="139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2"/>
                  </a:lnTo>
                  <a:lnTo>
                    <a:pt x="74" y="142"/>
                  </a:lnTo>
                  <a:lnTo>
                    <a:pt x="73" y="142"/>
                  </a:lnTo>
                  <a:lnTo>
                    <a:pt x="74" y="142"/>
                  </a:lnTo>
                  <a:lnTo>
                    <a:pt x="69" y="144"/>
                  </a:lnTo>
                  <a:lnTo>
                    <a:pt x="66" y="144"/>
                  </a:lnTo>
                  <a:lnTo>
                    <a:pt x="63" y="142"/>
                  </a:lnTo>
                  <a:lnTo>
                    <a:pt x="60" y="142"/>
                  </a:lnTo>
                  <a:lnTo>
                    <a:pt x="58" y="142"/>
                  </a:lnTo>
                  <a:lnTo>
                    <a:pt x="57" y="142"/>
                  </a:lnTo>
                  <a:lnTo>
                    <a:pt x="55" y="141"/>
                  </a:lnTo>
                  <a:lnTo>
                    <a:pt x="54" y="141"/>
                  </a:lnTo>
                  <a:lnTo>
                    <a:pt x="52" y="141"/>
                  </a:lnTo>
                  <a:lnTo>
                    <a:pt x="50" y="141"/>
                  </a:lnTo>
                  <a:lnTo>
                    <a:pt x="47" y="141"/>
                  </a:lnTo>
                  <a:lnTo>
                    <a:pt x="46" y="137"/>
                  </a:lnTo>
                  <a:lnTo>
                    <a:pt x="44" y="137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33" y="136"/>
                  </a:lnTo>
                  <a:lnTo>
                    <a:pt x="33" y="136"/>
                  </a:lnTo>
                  <a:lnTo>
                    <a:pt x="30" y="136"/>
                  </a:lnTo>
                  <a:lnTo>
                    <a:pt x="27" y="137"/>
                  </a:lnTo>
                  <a:lnTo>
                    <a:pt x="24" y="137"/>
                  </a:lnTo>
                  <a:lnTo>
                    <a:pt x="21" y="137"/>
                  </a:lnTo>
                  <a:lnTo>
                    <a:pt x="17" y="136"/>
                  </a:lnTo>
                  <a:lnTo>
                    <a:pt x="14" y="133"/>
                  </a:lnTo>
                  <a:lnTo>
                    <a:pt x="11" y="130"/>
                  </a:lnTo>
                  <a:lnTo>
                    <a:pt x="8" y="128"/>
                  </a:lnTo>
                  <a:lnTo>
                    <a:pt x="8" y="126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17"/>
                  </a:lnTo>
                  <a:lnTo>
                    <a:pt x="0" y="114"/>
                  </a:lnTo>
                  <a:lnTo>
                    <a:pt x="0" y="95"/>
                  </a:lnTo>
                  <a:lnTo>
                    <a:pt x="0" y="90"/>
                  </a:lnTo>
                  <a:lnTo>
                    <a:pt x="0" y="73"/>
                  </a:lnTo>
                  <a:lnTo>
                    <a:pt x="0" y="70"/>
                  </a:lnTo>
                  <a:lnTo>
                    <a:pt x="27" y="70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30" y="70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5"/>
                  </a:lnTo>
                  <a:lnTo>
                    <a:pt x="28" y="63"/>
                  </a:lnTo>
                  <a:lnTo>
                    <a:pt x="30" y="62"/>
                  </a:lnTo>
                  <a:lnTo>
                    <a:pt x="30" y="60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0" y="54"/>
                  </a:lnTo>
                  <a:lnTo>
                    <a:pt x="30" y="51"/>
                  </a:lnTo>
                  <a:lnTo>
                    <a:pt x="30" y="51"/>
                  </a:lnTo>
                  <a:lnTo>
                    <a:pt x="30" y="49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40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2" y="41"/>
                  </a:lnTo>
                  <a:lnTo>
                    <a:pt x="33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8"/>
                  </a:lnTo>
                  <a:lnTo>
                    <a:pt x="38" y="48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41" y="46"/>
                  </a:lnTo>
                  <a:lnTo>
                    <a:pt x="43" y="45"/>
                  </a:lnTo>
                  <a:lnTo>
                    <a:pt x="46" y="45"/>
                  </a:lnTo>
                  <a:lnTo>
                    <a:pt x="47" y="45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1"/>
                  </a:lnTo>
                  <a:lnTo>
                    <a:pt x="50" y="51"/>
                  </a:lnTo>
                  <a:lnTo>
                    <a:pt x="52" y="52"/>
                  </a:lnTo>
                  <a:lnTo>
                    <a:pt x="54" y="52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8" y="54"/>
                  </a:lnTo>
                  <a:lnTo>
                    <a:pt x="60" y="54"/>
                  </a:lnTo>
                  <a:lnTo>
                    <a:pt x="63" y="54"/>
                  </a:lnTo>
                  <a:lnTo>
                    <a:pt x="65" y="54"/>
                  </a:lnTo>
                  <a:lnTo>
                    <a:pt x="68" y="56"/>
                  </a:lnTo>
                  <a:lnTo>
                    <a:pt x="69" y="56"/>
                  </a:lnTo>
                  <a:lnTo>
                    <a:pt x="71" y="56"/>
                  </a:lnTo>
                  <a:lnTo>
                    <a:pt x="71" y="54"/>
                  </a:lnTo>
                  <a:lnTo>
                    <a:pt x="73" y="54"/>
                  </a:lnTo>
                  <a:lnTo>
                    <a:pt x="73" y="54"/>
                  </a:lnTo>
                  <a:lnTo>
                    <a:pt x="73" y="52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7" y="52"/>
                  </a:lnTo>
                  <a:lnTo>
                    <a:pt x="79" y="54"/>
                  </a:lnTo>
                  <a:lnTo>
                    <a:pt x="80" y="57"/>
                  </a:lnTo>
                  <a:lnTo>
                    <a:pt x="80" y="59"/>
                  </a:lnTo>
                  <a:lnTo>
                    <a:pt x="82" y="59"/>
                  </a:lnTo>
                  <a:lnTo>
                    <a:pt x="82" y="59"/>
                  </a:lnTo>
                  <a:lnTo>
                    <a:pt x="84" y="59"/>
                  </a:lnTo>
                  <a:lnTo>
                    <a:pt x="85" y="59"/>
                  </a:lnTo>
                  <a:lnTo>
                    <a:pt x="88" y="60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3" y="63"/>
                  </a:lnTo>
                  <a:lnTo>
                    <a:pt x="95" y="63"/>
                  </a:lnTo>
                  <a:lnTo>
                    <a:pt x="95" y="65"/>
                  </a:lnTo>
                  <a:lnTo>
                    <a:pt x="95" y="67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8"/>
                  </a:lnTo>
                  <a:lnTo>
                    <a:pt x="99" y="70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4"/>
                  </a:lnTo>
                  <a:lnTo>
                    <a:pt x="103" y="76"/>
                  </a:lnTo>
                  <a:lnTo>
                    <a:pt x="104" y="76"/>
                  </a:lnTo>
                  <a:lnTo>
                    <a:pt x="106" y="76"/>
                  </a:lnTo>
                  <a:lnTo>
                    <a:pt x="106" y="76"/>
                  </a:lnTo>
                  <a:lnTo>
                    <a:pt x="107" y="74"/>
                  </a:lnTo>
                  <a:lnTo>
                    <a:pt x="109" y="74"/>
                  </a:lnTo>
                  <a:lnTo>
                    <a:pt x="110" y="73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3"/>
                  </a:lnTo>
                  <a:lnTo>
                    <a:pt x="114" y="70"/>
                  </a:lnTo>
                  <a:lnTo>
                    <a:pt x="114" y="68"/>
                  </a:lnTo>
                  <a:lnTo>
                    <a:pt x="114" y="65"/>
                  </a:lnTo>
                  <a:lnTo>
                    <a:pt x="114" y="57"/>
                  </a:lnTo>
                  <a:lnTo>
                    <a:pt x="114" y="57"/>
                  </a:lnTo>
                  <a:lnTo>
                    <a:pt x="112" y="59"/>
                  </a:lnTo>
                  <a:lnTo>
                    <a:pt x="110" y="59"/>
                  </a:lnTo>
                  <a:lnTo>
                    <a:pt x="109" y="59"/>
                  </a:lnTo>
                  <a:lnTo>
                    <a:pt x="109" y="59"/>
                  </a:lnTo>
                  <a:lnTo>
                    <a:pt x="109" y="60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09" y="62"/>
                  </a:lnTo>
                  <a:lnTo>
                    <a:pt x="107" y="62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1" y="59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96" y="54"/>
                  </a:lnTo>
                  <a:lnTo>
                    <a:pt x="95" y="54"/>
                  </a:lnTo>
                  <a:lnTo>
                    <a:pt x="95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8"/>
                  </a:lnTo>
                  <a:lnTo>
                    <a:pt x="93" y="46"/>
                  </a:lnTo>
                  <a:lnTo>
                    <a:pt x="95" y="43"/>
                  </a:lnTo>
                  <a:lnTo>
                    <a:pt x="95" y="40"/>
                  </a:lnTo>
                  <a:lnTo>
                    <a:pt x="95" y="38"/>
                  </a:lnTo>
                  <a:lnTo>
                    <a:pt x="96" y="37"/>
                  </a:lnTo>
                  <a:lnTo>
                    <a:pt x="96" y="33"/>
                  </a:lnTo>
                  <a:lnTo>
                    <a:pt x="96" y="32"/>
                  </a:lnTo>
                  <a:lnTo>
                    <a:pt x="96" y="30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6" y="24"/>
                  </a:lnTo>
                  <a:lnTo>
                    <a:pt x="96" y="21"/>
                  </a:lnTo>
                  <a:lnTo>
                    <a:pt x="95" y="19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5" y="15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11"/>
                  </a:lnTo>
                  <a:lnTo>
                    <a:pt x="99" y="10"/>
                  </a:lnTo>
                  <a:lnTo>
                    <a:pt x="99" y="8"/>
                  </a:lnTo>
                  <a:lnTo>
                    <a:pt x="101" y="7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1" y="4"/>
                  </a:lnTo>
                  <a:lnTo>
                    <a:pt x="106" y="4"/>
                  </a:lnTo>
                  <a:lnTo>
                    <a:pt x="109" y="4"/>
                  </a:lnTo>
                  <a:lnTo>
                    <a:pt x="114" y="2"/>
                  </a:lnTo>
                  <a:lnTo>
                    <a:pt x="117" y="2"/>
                  </a:lnTo>
                  <a:lnTo>
                    <a:pt x="121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81" name="Freeform 9">
              <a:extLst>
                <a:ext uri="{FF2B5EF4-FFF2-40B4-BE49-F238E27FC236}">
                  <a16:creationId xmlns:a16="http://schemas.microsoft.com/office/drawing/2014/main" id="{27C2A0B3-9785-4DFD-AF98-771ED044EEE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28909" y="5045521"/>
              <a:ext cx="602310" cy="793334"/>
            </a:xfrm>
            <a:custGeom>
              <a:avLst/>
              <a:gdLst>
                <a:gd name="T0" fmla="*/ 306 w 309"/>
                <a:gd name="T1" fmla="*/ 407 h 407"/>
                <a:gd name="T2" fmla="*/ 170 w 309"/>
                <a:gd name="T3" fmla="*/ 101 h 407"/>
                <a:gd name="T4" fmla="*/ 159 w 309"/>
                <a:gd name="T5" fmla="*/ 109 h 407"/>
                <a:gd name="T6" fmla="*/ 153 w 309"/>
                <a:gd name="T7" fmla="*/ 115 h 407"/>
                <a:gd name="T8" fmla="*/ 156 w 309"/>
                <a:gd name="T9" fmla="*/ 123 h 407"/>
                <a:gd name="T10" fmla="*/ 159 w 309"/>
                <a:gd name="T11" fmla="*/ 126 h 407"/>
                <a:gd name="T12" fmla="*/ 167 w 309"/>
                <a:gd name="T13" fmla="*/ 131 h 407"/>
                <a:gd name="T14" fmla="*/ 172 w 309"/>
                <a:gd name="T15" fmla="*/ 123 h 407"/>
                <a:gd name="T16" fmla="*/ 180 w 309"/>
                <a:gd name="T17" fmla="*/ 122 h 407"/>
                <a:gd name="T18" fmla="*/ 185 w 309"/>
                <a:gd name="T19" fmla="*/ 115 h 407"/>
                <a:gd name="T20" fmla="*/ 185 w 309"/>
                <a:gd name="T21" fmla="*/ 107 h 407"/>
                <a:gd name="T22" fmla="*/ 177 w 309"/>
                <a:gd name="T23" fmla="*/ 101 h 407"/>
                <a:gd name="T24" fmla="*/ 202 w 309"/>
                <a:gd name="T25" fmla="*/ 3 h 407"/>
                <a:gd name="T26" fmla="*/ 215 w 309"/>
                <a:gd name="T27" fmla="*/ 5 h 407"/>
                <a:gd name="T28" fmla="*/ 219 w 309"/>
                <a:gd name="T29" fmla="*/ 22 h 407"/>
                <a:gd name="T30" fmla="*/ 224 w 309"/>
                <a:gd name="T31" fmla="*/ 33 h 407"/>
                <a:gd name="T32" fmla="*/ 224 w 309"/>
                <a:gd name="T33" fmla="*/ 49 h 407"/>
                <a:gd name="T34" fmla="*/ 219 w 309"/>
                <a:gd name="T35" fmla="*/ 57 h 407"/>
                <a:gd name="T36" fmla="*/ 208 w 309"/>
                <a:gd name="T37" fmla="*/ 62 h 407"/>
                <a:gd name="T38" fmla="*/ 208 w 309"/>
                <a:gd name="T39" fmla="*/ 73 h 407"/>
                <a:gd name="T40" fmla="*/ 224 w 309"/>
                <a:gd name="T41" fmla="*/ 74 h 407"/>
                <a:gd name="T42" fmla="*/ 232 w 309"/>
                <a:gd name="T43" fmla="*/ 73 h 407"/>
                <a:gd name="T44" fmla="*/ 232 w 309"/>
                <a:gd name="T45" fmla="*/ 93 h 407"/>
                <a:gd name="T46" fmla="*/ 215 w 309"/>
                <a:gd name="T47" fmla="*/ 112 h 407"/>
                <a:gd name="T48" fmla="*/ 196 w 309"/>
                <a:gd name="T49" fmla="*/ 142 h 407"/>
                <a:gd name="T50" fmla="*/ 169 w 309"/>
                <a:gd name="T51" fmla="*/ 166 h 407"/>
                <a:gd name="T52" fmla="*/ 137 w 309"/>
                <a:gd name="T53" fmla="*/ 180 h 407"/>
                <a:gd name="T54" fmla="*/ 123 w 309"/>
                <a:gd name="T55" fmla="*/ 185 h 407"/>
                <a:gd name="T56" fmla="*/ 100 w 309"/>
                <a:gd name="T57" fmla="*/ 186 h 407"/>
                <a:gd name="T58" fmla="*/ 77 w 309"/>
                <a:gd name="T59" fmla="*/ 191 h 407"/>
                <a:gd name="T60" fmla="*/ 62 w 309"/>
                <a:gd name="T61" fmla="*/ 192 h 407"/>
                <a:gd name="T62" fmla="*/ 43 w 309"/>
                <a:gd name="T63" fmla="*/ 196 h 407"/>
                <a:gd name="T64" fmla="*/ 38 w 309"/>
                <a:gd name="T65" fmla="*/ 191 h 407"/>
                <a:gd name="T66" fmla="*/ 33 w 309"/>
                <a:gd name="T67" fmla="*/ 186 h 407"/>
                <a:gd name="T68" fmla="*/ 29 w 309"/>
                <a:gd name="T69" fmla="*/ 191 h 407"/>
                <a:gd name="T70" fmla="*/ 29 w 309"/>
                <a:gd name="T71" fmla="*/ 180 h 407"/>
                <a:gd name="T72" fmla="*/ 21 w 309"/>
                <a:gd name="T73" fmla="*/ 169 h 407"/>
                <a:gd name="T74" fmla="*/ 27 w 309"/>
                <a:gd name="T75" fmla="*/ 161 h 407"/>
                <a:gd name="T76" fmla="*/ 13 w 309"/>
                <a:gd name="T77" fmla="*/ 128 h 407"/>
                <a:gd name="T78" fmla="*/ 2 w 309"/>
                <a:gd name="T79" fmla="*/ 98 h 407"/>
                <a:gd name="T80" fmla="*/ 5 w 309"/>
                <a:gd name="T81" fmla="*/ 93 h 407"/>
                <a:gd name="T82" fmla="*/ 11 w 309"/>
                <a:gd name="T83" fmla="*/ 93 h 407"/>
                <a:gd name="T84" fmla="*/ 13 w 309"/>
                <a:gd name="T85" fmla="*/ 99 h 407"/>
                <a:gd name="T86" fmla="*/ 24 w 309"/>
                <a:gd name="T87" fmla="*/ 104 h 407"/>
                <a:gd name="T88" fmla="*/ 41 w 309"/>
                <a:gd name="T89" fmla="*/ 103 h 407"/>
                <a:gd name="T90" fmla="*/ 49 w 309"/>
                <a:gd name="T91" fmla="*/ 96 h 407"/>
                <a:gd name="T92" fmla="*/ 60 w 309"/>
                <a:gd name="T93" fmla="*/ 51 h 407"/>
                <a:gd name="T94" fmla="*/ 62 w 309"/>
                <a:gd name="T95" fmla="*/ 63 h 407"/>
                <a:gd name="T96" fmla="*/ 63 w 309"/>
                <a:gd name="T97" fmla="*/ 71 h 407"/>
                <a:gd name="T98" fmla="*/ 76 w 309"/>
                <a:gd name="T99" fmla="*/ 71 h 407"/>
                <a:gd name="T100" fmla="*/ 87 w 309"/>
                <a:gd name="T101" fmla="*/ 62 h 407"/>
                <a:gd name="T102" fmla="*/ 93 w 309"/>
                <a:gd name="T103" fmla="*/ 51 h 407"/>
                <a:gd name="T104" fmla="*/ 101 w 309"/>
                <a:gd name="T105" fmla="*/ 49 h 407"/>
                <a:gd name="T106" fmla="*/ 114 w 309"/>
                <a:gd name="T107" fmla="*/ 55 h 407"/>
                <a:gd name="T108" fmla="*/ 126 w 309"/>
                <a:gd name="T109" fmla="*/ 55 h 407"/>
                <a:gd name="T110" fmla="*/ 134 w 309"/>
                <a:gd name="T111" fmla="*/ 46 h 407"/>
                <a:gd name="T112" fmla="*/ 144 w 309"/>
                <a:gd name="T113" fmla="*/ 38 h 407"/>
                <a:gd name="T114" fmla="*/ 153 w 309"/>
                <a:gd name="T115" fmla="*/ 22 h 407"/>
                <a:gd name="T116" fmla="*/ 159 w 309"/>
                <a:gd name="T117" fmla="*/ 18 h 407"/>
                <a:gd name="T118" fmla="*/ 164 w 309"/>
                <a:gd name="T119" fmla="*/ 14 h 407"/>
                <a:gd name="T120" fmla="*/ 177 w 309"/>
                <a:gd name="T121" fmla="*/ 7 h 407"/>
                <a:gd name="T122" fmla="*/ 191 w 309"/>
                <a:gd name="T12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9" h="407">
                  <a:moveTo>
                    <a:pt x="306" y="404"/>
                  </a:moveTo>
                  <a:lnTo>
                    <a:pt x="308" y="405"/>
                  </a:lnTo>
                  <a:lnTo>
                    <a:pt x="309" y="405"/>
                  </a:lnTo>
                  <a:lnTo>
                    <a:pt x="309" y="405"/>
                  </a:lnTo>
                  <a:lnTo>
                    <a:pt x="309" y="407"/>
                  </a:lnTo>
                  <a:lnTo>
                    <a:pt x="308" y="407"/>
                  </a:lnTo>
                  <a:lnTo>
                    <a:pt x="306" y="407"/>
                  </a:lnTo>
                  <a:lnTo>
                    <a:pt x="304" y="405"/>
                  </a:lnTo>
                  <a:lnTo>
                    <a:pt x="306" y="405"/>
                  </a:lnTo>
                  <a:lnTo>
                    <a:pt x="306" y="404"/>
                  </a:lnTo>
                  <a:close/>
                  <a:moveTo>
                    <a:pt x="175" y="99"/>
                  </a:moveTo>
                  <a:lnTo>
                    <a:pt x="175" y="99"/>
                  </a:lnTo>
                  <a:lnTo>
                    <a:pt x="174" y="99"/>
                  </a:lnTo>
                  <a:lnTo>
                    <a:pt x="170" y="101"/>
                  </a:lnTo>
                  <a:lnTo>
                    <a:pt x="167" y="103"/>
                  </a:lnTo>
                  <a:lnTo>
                    <a:pt x="166" y="104"/>
                  </a:lnTo>
                  <a:lnTo>
                    <a:pt x="164" y="104"/>
                  </a:lnTo>
                  <a:lnTo>
                    <a:pt x="163" y="104"/>
                  </a:lnTo>
                  <a:lnTo>
                    <a:pt x="161" y="106"/>
                  </a:lnTo>
                  <a:lnTo>
                    <a:pt x="161" y="107"/>
                  </a:lnTo>
                  <a:lnTo>
                    <a:pt x="159" y="109"/>
                  </a:lnTo>
                  <a:lnTo>
                    <a:pt x="159" y="111"/>
                  </a:lnTo>
                  <a:lnTo>
                    <a:pt x="159" y="111"/>
                  </a:lnTo>
                  <a:lnTo>
                    <a:pt x="158" y="111"/>
                  </a:lnTo>
                  <a:lnTo>
                    <a:pt x="158" y="112"/>
                  </a:lnTo>
                  <a:lnTo>
                    <a:pt x="156" y="114"/>
                  </a:lnTo>
                  <a:lnTo>
                    <a:pt x="155" y="114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7"/>
                  </a:lnTo>
                  <a:lnTo>
                    <a:pt x="155" y="118"/>
                  </a:lnTo>
                  <a:lnTo>
                    <a:pt x="155" y="120"/>
                  </a:lnTo>
                  <a:lnTo>
                    <a:pt x="156" y="122"/>
                  </a:lnTo>
                  <a:lnTo>
                    <a:pt x="156" y="123"/>
                  </a:lnTo>
                  <a:lnTo>
                    <a:pt x="158" y="123"/>
                  </a:lnTo>
                  <a:lnTo>
                    <a:pt x="158" y="125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9" y="126"/>
                  </a:lnTo>
                  <a:lnTo>
                    <a:pt x="159" y="128"/>
                  </a:lnTo>
                  <a:lnTo>
                    <a:pt x="159" y="128"/>
                  </a:lnTo>
                  <a:lnTo>
                    <a:pt x="161" y="128"/>
                  </a:lnTo>
                  <a:lnTo>
                    <a:pt x="161" y="129"/>
                  </a:lnTo>
                  <a:lnTo>
                    <a:pt x="163" y="131"/>
                  </a:lnTo>
                  <a:lnTo>
                    <a:pt x="166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9" y="129"/>
                  </a:lnTo>
                  <a:lnTo>
                    <a:pt x="169" y="128"/>
                  </a:lnTo>
                  <a:lnTo>
                    <a:pt x="169" y="128"/>
                  </a:lnTo>
                  <a:lnTo>
                    <a:pt x="170" y="125"/>
                  </a:lnTo>
                  <a:lnTo>
                    <a:pt x="172" y="123"/>
                  </a:lnTo>
                  <a:lnTo>
                    <a:pt x="174" y="123"/>
                  </a:lnTo>
                  <a:lnTo>
                    <a:pt x="174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7" y="123"/>
                  </a:lnTo>
                  <a:lnTo>
                    <a:pt x="180" y="122"/>
                  </a:lnTo>
                  <a:lnTo>
                    <a:pt x="180" y="122"/>
                  </a:lnTo>
                  <a:lnTo>
                    <a:pt x="182" y="122"/>
                  </a:lnTo>
                  <a:lnTo>
                    <a:pt x="183" y="120"/>
                  </a:lnTo>
                  <a:lnTo>
                    <a:pt x="183" y="118"/>
                  </a:lnTo>
                  <a:lnTo>
                    <a:pt x="183" y="117"/>
                  </a:lnTo>
                  <a:lnTo>
                    <a:pt x="183" y="115"/>
                  </a:lnTo>
                  <a:lnTo>
                    <a:pt x="185" y="115"/>
                  </a:lnTo>
                  <a:lnTo>
                    <a:pt x="185" y="115"/>
                  </a:lnTo>
                  <a:lnTo>
                    <a:pt x="186" y="112"/>
                  </a:lnTo>
                  <a:lnTo>
                    <a:pt x="186" y="111"/>
                  </a:lnTo>
                  <a:lnTo>
                    <a:pt x="186" y="111"/>
                  </a:lnTo>
                  <a:lnTo>
                    <a:pt x="186" y="109"/>
                  </a:lnTo>
                  <a:lnTo>
                    <a:pt x="186" y="109"/>
                  </a:lnTo>
                  <a:lnTo>
                    <a:pt x="185" y="107"/>
                  </a:lnTo>
                  <a:lnTo>
                    <a:pt x="185" y="107"/>
                  </a:lnTo>
                  <a:lnTo>
                    <a:pt x="183" y="106"/>
                  </a:lnTo>
                  <a:lnTo>
                    <a:pt x="182" y="104"/>
                  </a:lnTo>
                  <a:lnTo>
                    <a:pt x="180" y="104"/>
                  </a:lnTo>
                  <a:lnTo>
                    <a:pt x="178" y="103"/>
                  </a:lnTo>
                  <a:lnTo>
                    <a:pt x="178" y="101"/>
                  </a:lnTo>
                  <a:lnTo>
                    <a:pt x="177" y="101"/>
                  </a:lnTo>
                  <a:lnTo>
                    <a:pt x="177" y="99"/>
                  </a:lnTo>
                  <a:lnTo>
                    <a:pt x="175" y="99"/>
                  </a:lnTo>
                  <a:lnTo>
                    <a:pt x="175" y="99"/>
                  </a:lnTo>
                  <a:close/>
                  <a:moveTo>
                    <a:pt x="191" y="0"/>
                  </a:moveTo>
                  <a:lnTo>
                    <a:pt x="194" y="0"/>
                  </a:lnTo>
                  <a:lnTo>
                    <a:pt x="199" y="3"/>
                  </a:lnTo>
                  <a:lnTo>
                    <a:pt x="202" y="3"/>
                  </a:lnTo>
                  <a:lnTo>
                    <a:pt x="205" y="3"/>
                  </a:lnTo>
                  <a:lnTo>
                    <a:pt x="208" y="2"/>
                  </a:lnTo>
                  <a:lnTo>
                    <a:pt x="211" y="3"/>
                  </a:lnTo>
                  <a:lnTo>
                    <a:pt x="213" y="3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8"/>
                  </a:lnTo>
                  <a:lnTo>
                    <a:pt x="216" y="11"/>
                  </a:lnTo>
                  <a:lnTo>
                    <a:pt x="216" y="13"/>
                  </a:lnTo>
                  <a:lnTo>
                    <a:pt x="218" y="18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9" y="22"/>
                  </a:lnTo>
                  <a:lnTo>
                    <a:pt x="219" y="24"/>
                  </a:lnTo>
                  <a:lnTo>
                    <a:pt x="219" y="24"/>
                  </a:lnTo>
                  <a:lnTo>
                    <a:pt x="221" y="25"/>
                  </a:lnTo>
                  <a:lnTo>
                    <a:pt x="221" y="27"/>
                  </a:lnTo>
                  <a:lnTo>
                    <a:pt x="223" y="29"/>
                  </a:lnTo>
                  <a:lnTo>
                    <a:pt x="223" y="32"/>
                  </a:lnTo>
                  <a:lnTo>
                    <a:pt x="224" y="33"/>
                  </a:lnTo>
                  <a:lnTo>
                    <a:pt x="224" y="35"/>
                  </a:lnTo>
                  <a:lnTo>
                    <a:pt x="224" y="35"/>
                  </a:lnTo>
                  <a:lnTo>
                    <a:pt x="224" y="38"/>
                  </a:lnTo>
                  <a:lnTo>
                    <a:pt x="224" y="41"/>
                  </a:lnTo>
                  <a:lnTo>
                    <a:pt x="224" y="44"/>
                  </a:lnTo>
                  <a:lnTo>
                    <a:pt x="224" y="47"/>
                  </a:lnTo>
                  <a:lnTo>
                    <a:pt x="224" y="49"/>
                  </a:lnTo>
                  <a:lnTo>
                    <a:pt x="224" y="54"/>
                  </a:lnTo>
                  <a:lnTo>
                    <a:pt x="223" y="55"/>
                  </a:lnTo>
                  <a:lnTo>
                    <a:pt x="224" y="57"/>
                  </a:lnTo>
                  <a:lnTo>
                    <a:pt x="224" y="59"/>
                  </a:lnTo>
                  <a:lnTo>
                    <a:pt x="223" y="59"/>
                  </a:lnTo>
                  <a:lnTo>
                    <a:pt x="223" y="59"/>
                  </a:lnTo>
                  <a:lnTo>
                    <a:pt x="219" y="57"/>
                  </a:lnTo>
                  <a:lnTo>
                    <a:pt x="216" y="55"/>
                  </a:lnTo>
                  <a:lnTo>
                    <a:pt x="215" y="55"/>
                  </a:lnTo>
                  <a:lnTo>
                    <a:pt x="215" y="55"/>
                  </a:lnTo>
                  <a:lnTo>
                    <a:pt x="213" y="57"/>
                  </a:lnTo>
                  <a:lnTo>
                    <a:pt x="211" y="59"/>
                  </a:lnTo>
                  <a:lnTo>
                    <a:pt x="210" y="60"/>
                  </a:lnTo>
                  <a:lnTo>
                    <a:pt x="208" y="62"/>
                  </a:lnTo>
                  <a:lnTo>
                    <a:pt x="207" y="65"/>
                  </a:lnTo>
                  <a:lnTo>
                    <a:pt x="207" y="66"/>
                  </a:lnTo>
                  <a:lnTo>
                    <a:pt x="207" y="68"/>
                  </a:lnTo>
                  <a:lnTo>
                    <a:pt x="207" y="71"/>
                  </a:lnTo>
                  <a:lnTo>
                    <a:pt x="207" y="71"/>
                  </a:lnTo>
                  <a:lnTo>
                    <a:pt x="208" y="71"/>
                  </a:lnTo>
                  <a:lnTo>
                    <a:pt x="208" y="73"/>
                  </a:lnTo>
                  <a:lnTo>
                    <a:pt x="211" y="76"/>
                  </a:lnTo>
                  <a:lnTo>
                    <a:pt x="215" y="77"/>
                  </a:lnTo>
                  <a:lnTo>
                    <a:pt x="216" y="79"/>
                  </a:lnTo>
                  <a:lnTo>
                    <a:pt x="221" y="79"/>
                  </a:lnTo>
                  <a:lnTo>
                    <a:pt x="224" y="79"/>
                  </a:lnTo>
                  <a:lnTo>
                    <a:pt x="224" y="77"/>
                  </a:lnTo>
                  <a:lnTo>
                    <a:pt x="224" y="74"/>
                  </a:lnTo>
                  <a:lnTo>
                    <a:pt x="224" y="71"/>
                  </a:lnTo>
                  <a:lnTo>
                    <a:pt x="224" y="71"/>
                  </a:lnTo>
                  <a:lnTo>
                    <a:pt x="226" y="71"/>
                  </a:lnTo>
                  <a:lnTo>
                    <a:pt x="226" y="73"/>
                  </a:lnTo>
                  <a:lnTo>
                    <a:pt x="227" y="73"/>
                  </a:lnTo>
                  <a:lnTo>
                    <a:pt x="229" y="73"/>
                  </a:lnTo>
                  <a:lnTo>
                    <a:pt x="232" y="73"/>
                  </a:lnTo>
                  <a:lnTo>
                    <a:pt x="234" y="73"/>
                  </a:lnTo>
                  <a:lnTo>
                    <a:pt x="235" y="73"/>
                  </a:lnTo>
                  <a:lnTo>
                    <a:pt x="237" y="73"/>
                  </a:lnTo>
                  <a:lnTo>
                    <a:pt x="237" y="76"/>
                  </a:lnTo>
                  <a:lnTo>
                    <a:pt x="235" y="81"/>
                  </a:lnTo>
                  <a:lnTo>
                    <a:pt x="234" y="84"/>
                  </a:lnTo>
                  <a:lnTo>
                    <a:pt x="232" y="93"/>
                  </a:lnTo>
                  <a:lnTo>
                    <a:pt x="230" y="98"/>
                  </a:lnTo>
                  <a:lnTo>
                    <a:pt x="229" y="99"/>
                  </a:lnTo>
                  <a:lnTo>
                    <a:pt x="224" y="103"/>
                  </a:lnTo>
                  <a:lnTo>
                    <a:pt x="224" y="104"/>
                  </a:lnTo>
                  <a:lnTo>
                    <a:pt x="223" y="104"/>
                  </a:lnTo>
                  <a:lnTo>
                    <a:pt x="221" y="104"/>
                  </a:lnTo>
                  <a:lnTo>
                    <a:pt x="215" y="112"/>
                  </a:lnTo>
                  <a:lnTo>
                    <a:pt x="213" y="115"/>
                  </a:lnTo>
                  <a:lnTo>
                    <a:pt x="210" y="120"/>
                  </a:lnTo>
                  <a:lnTo>
                    <a:pt x="208" y="123"/>
                  </a:lnTo>
                  <a:lnTo>
                    <a:pt x="205" y="128"/>
                  </a:lnTo>
                  <a:lnTo>
                    <a:pt x="202" y="133"/>
                  </a:lnTo>
                  <a:lnTo>
                    <a:pt x="199" y="137"/>
                  </a:lnTo>
                  <a:lnTo>
                    <a:pt x="196" y="142"/>
                  </a:lnTo>
                  <a:lnTo>
                    <a:pt x="193" y="144"/>
                  </a:lnTo>
                  <a:lnTo>
                    <a:pt x="191" y="145"/>
                  </a:lnTo>
                  <a:lnTo>
                    <a:pt x="188" y="148"/>
                  </a:lnTo>
                  <a:lnTo>
                    <a:pt x="183" y="153"/>
                  </a:lnTo>
                  <a:lnTo>
                    <a:pt x="178" y="158"/>
                  </a:lnTo>
                  <a:lnTo>
                    <a:pt x="174" y="163"/>
                  </a:lnTo>
                  <a:lnTo>
                    <a:pt x="169" y="166"/>
                  </a:lnTo>
                  <a:lnTo>
                    <a:pt x="164" y="170"/>
                  </a:lnTo>
                  <a:lnTo>
                    <a:pt x="163" y="170"/>
                  </a:lnTo>
                  <a:lnTo>
                    <a:pt x="158" y="175"/>
                  </a:lnTo>
                  <a:lnTo>
                    <a:pt x="153" y="177"/>
                  </a:lnTo>
                  <a:lnTo>
                    <a:pt x="147" y="180"/>
                  </a:lnTo>
                  <a:lnTo>
                    <a:pt x="144" y="181"/>
                  </a:lnTo>
                  <a:lnTo>
                    <a:pt x="137" y="180"/>
                  </a:lnTo>
                  <a:lnTo>
                    <a:pt x="134" y="181"/>
                  </a:lnTo>
                  <a:lnTo>
                    <a:pt x="133" y="183"/>
                  </a:lnTo>
                  <a:lnTo>
                    <a:pt x="133" y="185"/>
                  </a:lnTo>
                  <a:lnTo>
                    <a:pt x="131" y="186"/>
                  </a:lnTo>
                  <a:lnTo>
                    <a:pt x="129" y="186"/>
                  </a:lnTo>
                  <a:lnTo>
                    <a:pt x="126" y="185"/>
                  </a:lnTo>
                  <a:lnTo>
                    <a:pt x="123" y="185"/>
                  </a:lnTo>
                  <a:lnTo>
                    <a:pt x="122" y="186"/>
                  </a:lnTo>
                  <a:lnTo>
                    <a:pt x="120" y="188"/>
                  </a:lnTo>
                  <a:lnTo>
                    <a:pt x="117" y="188"/>
                  </a:lnTo>
                  <a:lnTo>
                    <a:pt x="111" y="186"/>
                  </a:lnTo>
                  <a:lnTo>
                    <a:pt x="104" y="185"/>
                  </a:lnTo>
                  <a:lnTo>
                    <a:pt x="103" y="185"/>
                  </a:lnTo>
                  <a:lnTo>
                    <a:pt x="100" y="186"/>
                  </a:lnTo>
                  <a:lnTo>
                    <a:pt x="98" y="186"/>
                  </a:lnTo>
                  <a:lnTo>
                    <a:pt x="93" y="186"/>
                  </a:lnTo>
                  <a:lnTo>
                    <a:pt x="90" y="185"/>
                  </a:lnTo>
                  <a:lnTo>
                    <a:pt x="88" y="185"/>
                  </a:lnTo>
                  <a:lnTo>
                    <a:pt x="85" y="186"/>
                  </a:lnTo>
                  <a:lnTo>
                    <a:pt x="84" y="186"/>
                  </a:lnTo>
                  <a:lnTo>
                    <a:pt x="77" y="191"/>
                  </a:lnTo>
                  <a:lnTo>
                    <a:pt x="73" y="191"/>
                  </a:lnTo>
                  <a:lnTo>
                    <a:pt x="71" y="192"/>
                  </a:lnTo>
                  <a:lnTo>
                    <a:pt x="70" y="192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3" y="191"/>
                  </a:lnTo>
                  <a:lnTo>
                    <a:pt x="62" y="192"/>
                  </a:lnTo>
                  <a:lnTo>
                    <a:pt x="59" y="192"/>
                  </a:lnTo>
                  <a:lnTo>
                    <a:pt x="57" y="194"/>
                  </a:lnTo>
                  <a:lnTo>
                    <a:pt x="51" y="197"/>
                  </a:lnTo>
                  <a:lnTo>
                    <a:pt x="49" y="197"/>
                  </a:lnTo>
                  <a:lnTo>
                    <a:pt x="49" y="197"/>
                  </a:lnTo>
                  <a:lnTo>
                    <a:pt x="46" y="197"/>
                  </a:lnTo>
                  <a:lnTo>
                    <a:pt x="43" y="196"/>
                  </a:lnTo>
                  <a:lnTo>
                    <a:pt x="41" y="196"/>
                  </a:lnTo>
                  <a:lnTo>
                    <a:pt x="41" y="194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38" y="192"/>
                  </a:lnTo>
                  <a:lnTo>
                    <a:pt x="38" y="191"/>
                  </a:lnTo>
                  <a:lnTo>
                    <a:pt x="36" y="191"/>
                  </a:lnTo>
                  <a:lnTo>
                    <a:pt x="35" y="191"/>
                  </a:lnTo>
                  <a:lnTo>
                    <a:pt x="33" y="191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8"/>
                  </a:lnTo>
                  <a:lnTo>
                    <a:pt x="33" y="186"/>
                  </a:lnTo>
                  <a:lnTo>
                    <a:pt x="33" y="186"/>
                  </a:lnTo>
                  <a:lnTo>
                    <a:pt x="32" y="186"/>
                  </a:lnTo>
                  <a:lnTo>
                    <a:pt x="30" y="186"/>
                  </a:lnTo>
                  <a:lnTo>
                    <a:pt x="30" y="186"/>
                  </a:lnTo>
                  <a:lnTo>
                    <a:pt x="29" y="186"/>
                  </a:lnTo>
                  <a:lnTo>
                    <a:pt x="29" y="188"/>
                  </a:lnTo>
                  <a:lnTo>
                    <a:pt x="29" y="191"/>
                  </a:lnTo>
                  <a:lnTo>
                    <a:pt x="29" y="189"/>
                  </a:lnTo>
                  <a:lnTo>
                    <a:pt x="27" y="188"/>
                  </a:lnTo>
                  <a:lnTo>
                    <a:pt x="27" y="186"/>
                  </a:lnTo>
                  <a:lnTo>
                    <a:pt x="27" y="185"/>
                  </a:lnTo>
                  <a:lnTo>
                    <a:pt x="29" y="183"/>
                  </a:lnTo>
                  <a:lnTo>
                    <a:pt x="29" y="181"/>
                  </a:lnTo>
                  <a:lnTo>
                    <a:pt x="29" y="180"/>
                  </a:lnTo>
                  <a:lnTo>
                    <a:pt x="27" y="177"/>
                  </a:lnTo>
                  <a:lnTo>
                    <a:pt x="25" y="175"/>
                  </a:lnTo>
                  <a:lnTo>
                    <a:pt x="24" y="175"/>
                  </a:lnTo>
                  <a:lnTo>
                    <a:pt x="24" y="172"/>
                  </a:lnTo>
                  <a:lnTo>
                    <a:pt x="22" y="172"/>
                  </a:lnTo>
                  <a:lnTo>
                    <a:pt x="21" y="170"/>
                  </a:lnTo>
                  <a:lnTo>
                    <a:pt x="21" y="169"/>
                  </a:lnTo>
                  <a:lnTo>
                    <a:pt x="19" y="166"/>
                  </a:lnTo>
                  <a:lnTo>
                    <a:pt x="21" y="166"/>
                  </a:lnTo>
                  <a:lnTo>
                    <a:pt x="21" y="164"/>
                  </a:lnTo>
                  <a:lnTo>
                    <a:pt x="22" y="166"/>
                  </a:lnTo>
                  <a:lnTo>
                    <a:pt x="24" y="166"/>
                  </a:lnTo>
                  <a:lnTo>
                    <a:pt x="25" y="164"/>
                  </a:lnTo>
                  <a:lnTo>
                    <a:pt x="27" y="161"/>
                  </a:lnTo>
                  <a:lnTo>
                    <a:pt x="27" y="158"/>
                  </a:lnTo>
                  <a:lnTo>
                    <a:pt x="27" y="155"/>
                  </a:lnTo>
                  <a:lnTo>
                    <a:pt x="25" y="148"/>
                  </a:lnTo>
                  <a:lnTo>
                    <a:pt x="24" y="147"/>
                  </a:lnTo>
                  <a:lnTo>
                    <a:pt x="21" y="144"/>
                  </a:lnTo>
                  <a:lnTo>
                    <a:pt x="18" y="137"/>
                  </a:lnTo>
                  <a:lnTo>
                    <a:pt x="13" y="128"/>
                  </a:lnTo>
                  <a:lnTo>
                    <a:pt x="10" y="123"/>
                  </a:lnTo>
                  <a:lnTo>
                    <a:pt x="6" y="112"/>
                  </a:lnTo>
                  <a:lnTo>
                    <a:pt x="3" y="106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2" y="98"/>
                  </a:lnTo>
                  <a:lnTo>
                    <a:pt x="3" y="98"/>
                  </a:lnTo>
                  <a:lnTo>
                    <a:pt x="3" y="98"/>
                  </a:lnTo>
                  <a:lnTo>
                    <a:pt x="3" y="96"/>
                  </a:lnTo>
                  <a:lnTo>
                    <a:pt x="5" y="96"/>
                  </a:lnTo>
                  <a:lnTo>
                    <a:pt x="5" y="95"/>
                  </a:lnTo>
                  <a:lnTo>
                    <a:pt x="5" y="95"/>
                  </a:lnTo>
                  <a:lnTo>
                    <a:pt x="5" y="93"/>
                  </a:lnTo>
                  <a:lnTo>
                    <a:pt x="6" y="92"/>
                  </a:lnTo>
                  <a:lnTo>
                    <a:pt x="6" y="92"/>
                  </a:lnTo>
                  <a:lnTo>
                    <a:pt x="8" y="90"/>
                  </a:lnTo>
                  <a:lnTo>
                    <a:pt x="10" y="92"/>
                  </a:lnTo>
                  <a:lnTo>
                    <a:pt x="10" y="92"/>
                  </a:lnTo>
                  <a:lnTo>
                    <a:pt x="11" y="93"/>
                  </a:lnTo>
                  <a:lnTo>
                    <a:pt x="11" y="93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3" y="96"/>
                  </a:lnTo>
                  <a:lnTo>
                    <a:pt x="13" y="96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99"/>
                  </a:lnTo>
                  <a:lnTo>
                    <a:pt x="14" y="101"/>
                  </a:lnTo>
                  <a:lnTo>
                    <a:pt x="16" y="101"/>
                  </a:lnTo>
                  <a:lnTo>
                    <a:pt x="18" y="103"/>
                  </a:lnTo>
                  <a:lnTo>
                    <a:pt x="19" y="103"/>
                  </a:lnTo>
                  <a:lnTo>
                    <a:pt x="22" y="103"/>
                  </a:lnTo>
                  <a:lnTo>
                    <a:pt x="24" y="104"/>
                  </a:lnTo>
                  <a:lnTo>
                    <a:pt x="27" y="104"/>
                  </a:lnTo>
                  <a:lnTo>
                    <a:pt x="30" y="103"/>
                  </a:lnTo>
                  <a:lnTo>
                    <a:pt x="35" y="104"/>
                  </a:lnTo>
                  <a:lnTo>
                    <a:pt x="36" y="104"/>
                  </a:lnTo>
                  <a:lnTo>
                    <a:pt x="38" y="104"/>
                  </a:lnTo>
                  <a:lnTo>
                    <a:pt x="40" y="104"/>
                  </a:lnTo>
                  <a:lnTo>
                    <a:pt x="41" y="103"/>
                  </a:lnTo>
                  <a:lnTo>
                    <a:pt x="40" y="103"/>
                  </a:lnTo>
                  <a:lnTo>
                    <a:pt x="41" y="101"/>
                  </a:lnTo>
                  <a:lnTo>
                    <a:pt x="43" y="101"/>
                  </a:lnTo>
                  <a:lnTo>
                    <a:pt x="43" y="101"/>
                  </a:lnTo>
                  <a:lnTo>
                    <a:pt x="44" y="99"/>
                  </a:lnTo>
                  <a:lnTo>
                    <a:pt x="46" y="98"/>
                  </a:lnTo>
                  <a:lnTo>
                    <a:pt x="49" y="96"/>
                  </a:lnTo>
                  <a:lnTo>
                    <a:pt x="51" y="96"/>
                  </a:lnTo>
                  <a:lnTo>
                    <a:pt x="51" y="40"/>
                  </a:lnTo>
                  <a:lnTo>
                    <a:pt x="51" y="41"/>
                  </a:lnTo>
                  <a:lnTo>
                    <a:pt x="55" y="44"/>
                  </a:lnTo>
                  <a:lnTo>
                    <a:pt x="57" y="46"/>
                  </a:lnTo>
                  <a:lnTo>
                    <a:pt x="57" y="47"/>
                  </a:lnTo>
                  <a:lnTo>
                    <a:pt x="60" y="51"/>
                  </a:lnTo>
                  <a:lnTo>
                    <a:pt x="62" y="55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3" y="60"/>
                  </a:lnTo>
                  <a:lnTo>
                    <a:pt x="63" y="62"/>
                  </a:lnTo>
                  <a:lnTo>
                    <a:pt x="63" y="62"/>
                  </a:lnTo>
                  <a:lnTo>
                    <a:pt x="62" y="63"/>
                  </a:lnTo>
                  <a:lnTo>
                    <a:pt x="62" y="65"/>
                  </a:lnTo>
                  <a:lnTo>
                    <a:pt x="60" y="66"/>
                  </a:lnTo>
                  <a:lnTo>
                    <a:pt x="60" y="68"/>
                  </a:lnTo>
                  <a:lnTo>
                    <a:pt x="60" y="71"/>
                  </a:lnTo>
                  <a:lnTo>
                    <a:pt x="60" y="71"/>
                  </a:lnTo>
                  <a:lnTo>
                    <a:pt x="62" y="73"/>
                  </a:lnTo>
                  <a:lnTo>
                    <a:pt x="63" y="71"/>
                  </a:lnTo>
                  <a:lnTo>
                    <a:pt x="65" y="71"/>
                  </a:lnTo>
                  <a:lnTo>
                    <a:pt x="66" y="73"/>
                  </a:lnTo>
                  <a:lnTo>
                    <a:pt x="71" y="71"/>
                  </a:lnTo>
                  <a:lnTo>
                    <a:pt x="73" y="73"/>
                  </a:lnTo>
                  <a:lnTo>
                    <a:pt x="74" y="73"/>
                  </a:lnTo>
                  <a:lnTo>
                    <a:pt x="76" y="73"/>
                  </a:lnTo>
                  <a:lnTo>
                    <a:pt x="76" y="71"/>
                  </a:lnTo>
                  <a:lnTo>
                    <a:pt x="77" y="70"/>
                  </a:lnTo>
                  <a:lnTo>
                    <a:pt x="77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2" y="65"/>
                  </a:lnTo>
                  <a:lnTo>
                    <a:pt x="87" y="62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8" y="60"/>
                  </a:lnTo>
                  <a:lnTo>
                    <a:pt x="90" y="57"/>
                  </a:lnTo>
                  <a:lnTo>
                    <a:pt x="92" y="54"/>
                  </a:lnTo>
                  <a:lnTo>
                    <a:pt x="92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5" y="49"/>
                  </a:lnTo>
                  <a:lnTo>
                    <a:pt x="95" y="49"/>
                  </a:lnTo>
                  <a:lnTo>
                    <a:pt x="96" y="47"/>
                  </a:lnTo>
                  <a:lnTo>
                    <a:pt x="98" y="47"/>
                  </a:lnTo>
                  <a:lnTo>
                    <a:pt x="100" y="47"/>
                  </a:lnTo>
                  <a:lnTo>
                    <a:pt x="101" y="49"/>
                  </a:lnTo>
                  <a:lnTo>
                    <a:pt x="104" y="51"/>
                  </a:lnTo>
                  <a:lnTo>
                    <a:pt x="106" y="52"/>
                  </a:lnTo>
                  <a:lnTo>
                    <a:pt x="107" y="52"/>
                  </a:lnTo>
                  <a:lnTo>
                    <a:pt x="109" y="54"/>
                  </a:lnTo>
                  <a:lnTo>
                    <a:pt x="111" y="54"/>
                  </a:lnTo>
                  <a:lnTo>
                    <a:pt x="112" y="54"/>
                  </a:lnTo>
                  <a:lnTo>
                    <a:pt x="114" y="55"/>
                  </a:lnTo>
                  <a:lnTo>
                    <a:pt x="114" y="55"/>
                  </a:lnTo>
                  <a:lnTo>
                    <a:pt x="117" y="55"/>
                  </a:lnTo>
                  <a:lnTo>
                    <a:pt x="120" y="57"/>
                  </a:lnTo>
                  <a:lnTo>
                    <a:pt x="122" y="57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6" y="55"/>
                  </a:lnTo>
                  <a:lnTo>
                    <a:pt x="128" y="55"/>
                  </a:lnTo>
                  <a:lnTo>
                    <a:pt x="129" y="55"/>
                  </a:lnTo>
                  <a:lnTo>
                    <a:pt x="131" y="54"/>
                  </a:lnTo>
                  <a:lnTo>
                    <a:pt x="131" y="54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4" y="46"/>
                  </a:lnTo>
                  <a:lnTo>
                    <a:pt x="136" y="43"/>
                  </a:lnTo>
                  <a:lnTo>
                    <a:pt x="136" y="41"/>
                  </a:lnTo>
                  <a:lnTo>
                    <a:pt x="136" y="40"/>
                  </a:lnTo>
                  <a:lnTo>
                    <a:pt x="137" y="40"/>
                  </a:lnTo>
                  <a:lnTo>
                    <a:pt x="139" y="38"/>
                  </a:lnTo>
                  <a:lnTo>
                    <a:pt x="144" y="38"/>
                  </a:lnTo>
                  <a:lnTo>
                    <a:pt x="144" y="38"/>
                  </a:lnTo>
                  <a:lnTo>
                    <a:pt x="145" y="36"/>
                  </a:lnTo>
                  <a:lnTo>
                    <a:pt x="147" y="35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2" y="25"/>
                  </a:lnTo>
                  <a:lnTo>
                    <a:pt x="152" y="24"/>
                  </a:lnTo>
                  <a:lnTo>
                    <a:pt x="153" y="22"/>
                  </a:lnTo>
                  <a:lnTo>
                    <a:pt x="155" y="21"/>
                  </a:lnTo>
                  <a:lnTo>
                    <a:pt x="155" y="21"/>
                  </a:lnTo>
                  <a:lnTo>
                    <a:pt x="156" y="21"/>
                  </a:lnTo>
                  <a:lnTo>
                    <a:pt x="156" y="19"/>
                  </a:lnTo>
                  <a:lnTo>
                    <a:pt x="158" y="19"/>
                  </a:lnTo>
                  <a:lnTo>
                    <a:pt x="159" y="19"/>
                  </a:lnTo>
                  <a:lnTo>
                    <a:pt x="159" y="18"/>
                  </a:lnTo>
                  <a:lnTo>
                    <a:pt x="161" y="18"/>
                  </a:lnTo>
                  <a:lnTo>
                    <a:pt x="161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4" y="14"/>
                  </a:lnTo>
                  <a:lnTo>
                    <a:pt x="164" y="14"/>
                  </a:lnTo>
                  <a:lnTo>
                    <a:pt x="166" y="14"/>
                  </a:lnTo>
                  <a:lnTo>
                    <a:pt x="166" y="13"/>
                  </a:lnTo>
                  <a:lnTo>
                    <a:pt x="167" y="11"/>
                  </a:lnTo>
                  <a:lnTo>
                    <a:pt x="169" y="8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7" y="7"/>
                  </a:lnTo>
                  <a:lnTo>
                    <a:pt x="178" y="5"/>
                  </a:lnTo>
                  <a:lnTo>
                    <a:pt x="180" y="3"/>
                  </a:lnTo>
                  <a:lnTo>
                    <a:pt x="182" y="2"/>
                  </a:lnTo>
                  <a:lnTo>
                    <a:pt x="183" y="2"/>
                  </a:lnTo>
                  <a:lnTo>
                    <a:pt x="186" y="2"/>
                  </a:lnTo>
                  <a:lnTo>
                    <a:pt x="186" y="2"/>
                  </a:lnTo>
                  <a:lnTo>
                    <a:pt x="19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82" name="Freeform 10">
              <a:extLst>
                <a:ext uri="{FF2B5EF4-FFF2-40B4-BE49-F238E27FC236}">
                  <a16:creationId xmlns:a16="http://schemas.microsoft.com/office/drawing/2014/main" id="{D5B90696-ACFC-4677-A530-943A7AD1F5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937" y="4772630"/>
              <a:ext cx="3898" cy="9747"/>
            </a:xfrm>
            <a:custGeom>
              <a:avLst/>
              <a:gdLst>
                <a:gd name="T0" fmla="*/ 0 w 2"/>
                <a:gd name="T1" fmla="*/ 0 h 5"/>
                <a:gd name="T2" fmla="*/ 2 w 2"/>
                <a:gd name="T3" fmla="*/ 0 h 5"/>
                <a:gd name="T4" fmla="*/ 2 w 2"/>
                <a:gd name="T5" fmla="*/ 0 h 5"/>
                <a:gd name="T6" fmla="*/ 2 w 2"/>
                <a:gd name="T7" fmla="*/ 2 h 5"/>
                <a:gd name="T8" fmla="*/ 2 w 2"/>
                <a:gd name="T9" fmla="*/ 2 h 5"/>
                <a:gd name="T10" fmla="*/ 2 w 2"/>
                <a:gd name="T11" fmla="*/ 3 h 5"/>
                <a:gd name="T12" fmla="*/ 2 w 2"/>
                <a:gd name="T13" fmla="*/ 3 h 5"/>
                <a:gd name="T14" fmla="*/ 2 w 2"/>
                <a:gd name="T15" fmla="*/ 5 h 5"/>
                <a:gd name="T16" fmla="*/ 0 w 2"/>
                <a:gd name="T17" fmla="*/ 5 h 5"/>
                <a:gd name="T18" fmla="*/ 0 w 2"/>
                <a:gd name="T19" fmla="*/ 5 h 5"/>
                <a:gd name="T20" fmla="*/ 0 w 2"/>
                <a:gd name="T21" fmla="*/ 3 h 5"/>
                <a:gd name="T22" fmla="*/ 0 w 2"/>
                <a:gd name="T23" fmla="*/ 3 h 5"/>
                <a:gd name="T24" fmla="*/ 0 w 2"/>
                <a:gd name="T25" fmla="*/ 2 h 5"/>
                <a:gd name="T26" fmla="*/ 0 w 2"/>
                <a:gd name="T27" fmla="*/ 0 h 5"/>
                <a:gd name="T28" fmla="*/ 0 w 2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5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83" name="Freeform 11">
              <a:extLst>
                <a:ext uri="{FF2B5EF4-FFF2-40B4-BE49-F238E27FC236}">
                  <a16:creationId xmlns:a16="http://schemas.microsoft.com/office/drawing/2014/main" id="{2D213524-5D6B-4962-94B2-7E1A8DE0FA1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63765" y="3879887"/>
              <a:ext cx="337216" cy="189075"/>
            </a:xfrm>
            <a:custGeom>
              <a:avLst/>
              <a:gdLst>
                <a:gd name="T0" fmla="*/ 162 w 173"/>
                <a:gd name="T1" fmla="*/ 92 h 97"/>
                <a:gd name="T2" fmla="*/ 172 w 173"/>
                <a:gd name="T3" fmla="*/ 94 h 97"/>
                <a:gd name="T4" fmla="*/ 161 w 173"/>
                <a:gd name="T5" fmla="*/ 97 h 97"/>
                <a:gd name="T6" fmla="*/ 156 w 173"/>
                <a:gd name="T7" fmla="*/ 94 h 97"/>
                <a:gd name="T8" fmla="*/ 3 w 173"/>
                <a:gd name="T9" fmla="*/ 77 h 97"/>
                <a:gd name="T10" fmla="*/ 3 w 173"/>
                <a:gd name="T11" fmla="*/ 77 h 97"/>
                <a:gd name="T12" fmla="*/ 3 w 173"/>
                <a:gd name="T13" fmla="*/ 74 h 97"/>
                <a:gd name="T14" fmla="*/ 3 w 173"/>
                <a:gd name="T15" fmla="*/ 72 h 97"/>
                <a:gd name="T16" fmla="*/ 0 w 173"/>
                <a:gd name="T17" fmla="*/ 55 h 97"/>
                <a:gd name="T18" fmla="*/ 0 w 173"/>
                <a:gd name="T19" fmla="*/ 52 h 97"/>
                <a:gd name="T20" fmla="*/ 139 w 173"/>
                <a:gd name="T21" fmla="*/ 4 h 97"/>
                <a:gd name="T22" fmla="*/ 140 w 173"/>
                <a:gd name="T23" fmla="*/ 11 h 97"/>
                <a:gd name="T24" fmla="*/ 144 w 173"/>
                <a:gd name="T25" fmla="*/ 15 h 97"/>
                <a:gd name="T26" fmla="*/ 145 w 173"/>
                <a:gd name="T27" fmla="*/ 22 h 97"/>
                <a:gd name="T28" fmla="*/ 148 w 173"/>
                <a:gd name="T29" fmla="*/ 26 h 97"/>
                <a:gd name="T30" fmla="*/ 151 w 173"/>
                <a:gd name="T31" fmla="*/ 34 h 97"/>
                <a:gd name="T32" fmla="*/ 140 w 173"/>
                <a:gd name="T33" fmla="*/ 40 h 97"/>
                <a:gd name="T34" fmla="*/ 137 w 173"/>
                <a:gd name="T35" fmla="*/ 50 h 97"/>
                <a:gd name="T36" fmla="*/ 132 w 173"/>
                <a:gd name="T37" fmla="*/ 53 h 97"/>
                <a:gd name="T38" fmla="*/ 115 w 173"/>
                <a:gd name="T39" fmla="*/ 58 h 97"/>
                <a:gd name="T40" fmla="*/ 101 w 173"/>
                <a:gd name="T41" fmla="*/ 63 h 97"/>
                <a:gd name="T42" fmla="*/ 93 w 173"/>
                <a:gd name="T43" fmla="*/ 67 h 97"/>
                <a:gd name="T44" fmla="*/ 87 w 173"/>
                <a:gd name="T45" fmla="*/ 72 h 97"/>
                <a:gd name="T46" fmla="*/ 77 w 173"/>
                <a:gd name="T47" fmla="*/ 74 h 97"/>
                <a:gd name="T48" fmla="*/ 68 w 173"/>
                <a:gd name="T49" fmla="*/ 78 h 97"/>
                <a:gd name="T50" fmla="*/ 57 w 173"/>
                <a:gd name="T51" fmla="*/ 81 h 97"/>
                <a:gd name="T52" fmla="*/ 43 w 173"/>
                <a:gd name="T53" fmla="*/ 85 h 97"/>
                <a:gd name="T54" fmla="*/ 36 w 173"/>
                <a:gd name="T55" fmla="*/ 91 h 97"/>
                <a:gd name="T56" fmla="*/ 25 w 173"/>
                <a:gd name="T57" fmla="*/ 92 h 97"/>
                <a:gd name="T58" fmla="*/ 21 w 173"/>
                <a:gd name="T59" fmla="*/ 94 h 97"/>
                <a:gd name="T60" fmla="*/ 13 w 173"/>
                <a:gd name="T61" fmla="*/ 89 h 97"/>
                <a:gd name="T62" fmla="*/ 9 w 173"/>
                <a:gd name="T63" fmla="*/ 75 h 97"/>
                <a:gd name="T64" fmla="*/ 6 w 173"/>
                <a:gd name="T65" fmla="*/ 66 h 97"/>
                <a:gd name="T66" fmla="*/ 5 w 173"/>
                <a:gd name="T67" fmla="*/ 61 h 97"/>
                <a:gd name="T68" fmla="*/ 5 w 173"/>
                <a:gd name="T69" fmla="*/ 58 h 97"/>
                <a:gd name="T70" fmla="*/ 3 w 173"/>
                <a:gd name="T71" fmla="*/ 55 h 97"/>
                <a:gd name="T72" fmla="*/ 2 w 173"/>
                <a:gd name="T73" fmla="*/ 48 h 97"/>
                <a:gd name="T74" fmla="*/ 6 w 173"/>
                <a:gd name="T75" fmla="*/ 36 h 97"/>
                <a:gd name="T76" fmla="*/ 9 w 173"/>
                <a:gd name="T77" fmla="*/ 33 h 97"/>
                <a:gd name="T78" fmla="*/ 8 w 173"/>
                <a:gd name="T79" fmla="*/ 28 h 97"/>
                <a:gd name="T80" fmla="*/ 9 w 173"/>
                <a:gd name="T81" fmla="*/ 25 h 97"/>
                <a:gd name="T82" fmla="*/ 11 w 173"/>
                <a:gd name="T83" fmla="*/ 22 h 97"/>
                <a:gd name="T84" fmla="*/ 14 w 173"/>
                <a:gd name="T85" fmla="*/ 22 h 97"/>
                <a:gd name="T86" fmla="*/ 19 w 173"/>
                <a:gd name="T87" fmla="*/ 23 h 97"/>
                <a:gd name="T88" fmla="*/ 22 w 173"/>
                <a:gd name="T89" fmla="*/ 23 h 97"/>
                <a:gd name="T90" fmla="*/ 32 w 173"/>
                <a:gd name="T91" fmla="*/ 23 h 97"/>
                <a:gd name="T92" fmla="*/ 39 w 173"/>
                <a:gd name="T93" fmla="*/ 23 h 97"/>
                <a:gd name="T94" fmla="*/ 50 w 173"/>
                <a:gd name="T95" fmla="*/ 25 h 97"/>
                <a:gd name="T96" fmla="*/ 60 w 173"/>
                <a:gd name="T97" fmla="*/ 25 h 97"/>
                <a:gd name="T98" fmla="*/ 66 w 173"/>
                <a:gd name="T99" fmla="*/ 29 h 97"/>
                <a:gd name="T100" fmla="*/ 71 w 173"/>
                <a:gd name="T101" fmla="*/ 25 h 97"/>
                <a:gd name="T102" fmla="*/ 77 w 173"/>
                <a:gd name="T103" fmla="*/ 15 h 97"/>
                <a:gd name="T104" fmla="*/ 87 w 173"/>
                <a:gd name="T105" fmla="*/ 9 h 97"/>
                <a:gd name="T106" fmla="*/ 99 w 173"/>
                <a:gd name="T107" fmla="*/ 4 h 97"/>
                <a:gd name="T108" fmla="*/ 118 w 173"/>
                <a:gd name="T109" fmla="*/ 3 h 97"/>
                <a:gd name="T110" fmla="*/ 132 w 173"/>
                <a:gd name="T1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73" h="97">
                  <a:moveTo>
                    <a:pt x="159" y="92"/>
                  </a:moveTo>
                  <a:lnTo>
                    <a:pt x="161" y="92"/>
                  </a:lnTo>
                  <a:lnTo>
                    <a:pt x="162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9" y="92"/>
                  </a:lnTo>
                  <a:lnTo>
                    <a:pt x="173" y="94"/>
                  </a:lnTo>
                  <a:lnTo>
                    <a:pt x="172" y="94"/>
                  </a:lnTo>
                  <a:lnTo>
                    <a:pt x="172" y="96"/>
                  </a:lnTo>
                  <a:lnTo>
                    <a:pt x="169" y="96"/>
                  </a:lnTo>
                  <a:lnTo>
                    <a:pt x="167" y="97"/>
                  </a:lnTo>
                  <a:lnTo>
                    <a:pt x="161" y="97"/>
                  </a:lnTo>
                  <a:lnTo>
                    <a:pt x="159" y="97"/>
                  </a:lnTo>
                  <a:lnTo>
                    <a:pt x="158" y="96"/>
                  </a:lnTo>
                  <a:lnTo>
                    <a:pt x="156" y="94"/>
                  </a:lnTo>
                  <a:lnTo>
                    <a:pt x="156" y="94"/>
                  </a:lnTo>
                  <a:lnTo>
                    <a:pt x="156" y="92"/>
                  </a:lnTo>
                  <a:lnTo>
                    <a:pt x="158" y="92"/>
                  </a:lnTo>
                  <a:lnTo>
                    <a:pt x="159" y="92"/>
                  </a:lnTo>
                  <a:close/>
                  <a:moveTo>
                    <a:pt x="3" y="77"/>
                  </a:moveTo>
                  <a:lnTo>
                    <a:pt x="3" y="77"/>
                  </a:lnTo>
                  <a:lnTo>
                    <a:pt x="3" y="77"/>
                  </a:lnTo>
                  <a:lnTo>
                    <a:pt x="2" y="78"/>
                  </a:lnTo>
                  <a:lnTo>
                    <a:pt x="3" y="77"/>
                  </a:lnTo>
                  <a:lnTo>
                    <a:pt x="3" y="77"/>
                  </a:lnTo>
                  <a:close/>
                  <a:moveTo>
                    <a:pt x="3" y="72"/>
                  </a:move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2" y="74"/>
                  </a:lnTo>
                  <a:lnTo>
                    <a:pt x="3" y="72"/>
                  </a:lnTo>
                  <a:close/>
                  <a:moveTo>
                    <a:pt x="0" y="52"/>
                  </a:moveTo>
                  <a:lnTo>
                    <a:pt x="2" y="53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close/>
                  <a:moveTo>
                    <a:pt x="136" y="0"/>
                  </a:moveTo>
                  <a:lnTo>
                    <a:pt x="137" y="1"/>
                  </a:lnTo>
                  <a:lnTo>
                    <a:pt x="137" y="3"/>
                  </a:lnTo>
                  <a:lnTo>
                    <a:pt x="139" y="4"/>
                  </a:lnTo>
                  <a:lnTo>
                    <a:pt x="139" y="6"/>
                  </a:lnTo>
                  <a:lnTo>
                    <a:pt x="139" y="7"/>
                  </a:lnTo>
                  <a:lnTo>
                    <a:pt x="140" y="9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2"/>
                  </a:lnTo>
                  <a:lnTo>
                    <a:pt x="142" y="14"/>
                  </a:lnTo>
                  <a:lnTo>
                    <a:pt x="144" y="15"/>
                  </a:lnTo>
                  <a:lnTo>
                    <a:pt x="144" y="17"/>
                  </a:lnTo>
                  <a:lnTo>
                    <a:pt x="145" y="18"/>
                  </a:lnTo>
                  <a:lnTo>
                    <a:pt x="145" y="20"/>
                  </a:lnTo>
                  <a:lnTo>
                    <a:pt x="145" y="22"/>
                  </a:lnTo>
                  <a:lnTo>
                    <a:pt x="147" y="23"/>
                  </a:lnTo>
                  <a:lnTo>
                    <a:pt x="147" y="25"/>
                  </a:lnTo>
                  <a:lnTo>
                    <a:pt x="148" y="25"/>
                  </a:lnTo>
                  <a:lnTo>
                    <a:pt x="148" y="26"/>
                  </a:lnTo>
                  <a:lnTo>
                    <a:pt x="150" y="28"/>
                  </a:lnTo>
                  <a:lnTo>
                    <a:pt x="150" y="31"/>
                  </a:lnTo>
                  <a:lnTo>
                    <a:pt x="151" y="33"/>
                  </a:lnTo>
                  <a:lnTo>
                    <a:pt x="151" y="34"/>
                  </a:lnTo>
                  <a:lnTo>
                    <a:pt x="145" y="37"/>
                  </a:lnTo>
                  <a:lnTo>
                    <a:pt x="144" y="37"/>
                  </a:lnTo>
                  <a:lnTo>
                    <a:pt x="142" y="39"/>
                  </a:lnTo>
                  <a:lnTo>
                    <a:pt x="140" y="40"/>
                  </a:lnTo>
                  <a:lnTo>
                    <a:pt x="139" y="45"/>
                  </a:lnTo>
                  <a:lnTo>
                    <a:pt x="140" y="47"/>
                  </a:lnTo>
                  <a:lnTo>
                    <a:pt x="140" y="48"/>
                  </a:lnTo>
                  <a:lnTo>
                    <a:pt x="137" y="50"/>
                  </a:lnTo>
                  <a:lnTo>
                    <a:pt x="136" y="50"/>
                  </a:lnTo>
                  <a:lnTo>
                    <a:pt x="134" y="52"/>
                  </a:lnTo>
                  <a:lnTo>
                    <a:pt x="132" y="52"/>
                  </a:lnTo>
                  <a:lnTo>
                    <a:pt x="132" y="53"/>
                  </a:lnTo>
                  <a:lnTo>
                    <a:pt x="131" y="53"/>
                  </a:lnTo>
                  <a:lnTo>
                    <a:pt x="126" y="55"/>
                  </a:lnTo>
                  <a:lnTo>
                    <a:pt x="121" y="56"/>
                  </a:lnTo>
                  <a:lnTo>
                    <a:pt x="115" y="58"/>
                  </a:lnTo>
                  <a:lnTo>
                    <a:pt x="112" y="59"/>
                  </a:lnTo>
                  <a:lnTo>
                    <a:pt x="110" y="61"/>
                  </a:lnTo>
                  <a:lnTo>
                    <a:pt x="106" y="61"/>
                  </a:lnTo>
                  <a:lnTo>
                    <a:pt x="101" y="63"/>
                  </a:lnTo>
                  <a:lnTo>
                    <a:pt x="98" y="64"/>
                  </a:lnTo>
                  <a:lnTo>
                    <a:pt x="95" y="66"/>
                  </a:lnTo>
                  <a:lnTo>
                    <a:pt x="93" y="66"/>
                  </a:lnTo>
                  <a:lnTo>
                    <a:pt x="93" y="67"/>
                  </a:lnTo>
                  <a:lnTo>
                    <a:pt x="91" y="69"/>
                  </a:lnTo>
                  <a:lnTo>
                    <a:pt x="90" y="72"/>
                  </a:lnTo>
                  <a:lnTo>
                    <a:pt x="88" y="72"/>
                  </a:lnTo>
                  <a:lnTo>
                    <a:pt x="87" y="72"/>
                  </a:lnTo>
                  <a:lnTo>
                    <a:pt x="85" y="74"/>
                  </a:lnTo>
                  <a:lnTo>
                    <a:pt x="82" y="74"/>
                  </a:lnTo>
                  <a:lnTo>
                    <a:pt x="79" y="72"/>
                  </a:lnTo>
                  <a:lnTo>
                    <a:pt x="77" y="74"/>
                  </a:lnTo>
                  <a:lnTo>
                    <a:pt x="77" y="74"/>
                  </a:lnTo>
                  <a:lnTo>
                    <a:pt x="73" y="75"/>
                  </a:lnTo>
                  <a:lnTo>
                    <a:pt x="69" y="78"/>
                  </a:lnTo>
                  <a:lnTo>
                    <a:pt x="68" y="78"/>
                  </a:lnTo>
                  <a:lnTo>
                    <a:pt x="63" y="80"/>
                  </a:lnTo>
                  <a:lnTo>
                    <a:pt x="62" y="81"/>
                  </a:lnTo>
                  <a:lnTo>
                    <a:pt x="60" y="81"/>
                  </a:lnTo>
                  <a:lnTo>
                    <a:pt x="57" y="81"/>
                  </a:lnTo>
                  <a:lnTo>
                    <a:pt x="52" y="81"/>
                  </a:lnTo>
                  <a:lnTo>
                    <a:pt x="49" y="81"/>
                  </a:lnTo>
                  <a:lnTo>
                    <a:pt x="44" y="83"/>
                  </a:lnTo>
                  <a:lnTo>
                    <a:pt x="43" y="85"/>
                  </a:lnTo>
                  <a:lnTo>
                    <a:pt x="41" y="86"/>
                  </a:lnTo>
                  <a:lnTo>
                    <a:pt x="38" y="88"/>
                  </a:lnTo>
                  <a:lnTo>
                    <a:pt x="36" y="89"/>
                  </a:lnTo>
                  <a:lnTo>
                    <a:pt x="36" y="91"/>
                  </a:lnTo>
                  <a:lnTo>
                    <a:pt x="33" y="91"/>
                  </a:lnTo>
                  <a:lnTo>
                    <a:pt x="32" y="91"/>
                  </a:lnTo>
                  <a:lnTo>
                    <a:pt x="30" y="91"/>
                  </a:lnTo>
                  <a:lnTo>
                    <a:pt x="25" y="92"/>
                  </a:lnTo>
                  <a:lnTo>
                    <a:pt x="25" y="92"/>
                  </a:lnTo>
                  <a:lnTo>
                    <a:pt x="22" y="92"/>
                  </a:lnTo>
                  <a:lnTo>
                    <a:pt x="21" y="94"/>
                  </a:lnTo>
                  <a:lnTo>
                    <a:pt x="21" y="94"/>
                  </a:lnTo>
                  <a:lnTo>
                    <a:pt x="19" y="92"/>
                  </a:lnTo>
                  <a:lnTo>
                    <a:pt x="16" y="91"/>
                  </a:lnTo>
                  <a:lnTo>
                    <a:pt x="13" y="92"/>
                  </a:lnTo>
                  <a:lnTo>
                    <a:pt x="13" y="89"/>
                  </a:lnTo>
                  <a:lnTo>
                    <a:pt x="9" y="85"/>
                  </a:lnTo>
                  <a:lnTo>
                    <a:pt x="11" y="78"/>
                  </a:lnTo>
                  <a:lnTo>
                    <a:pt x="11" y="78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0"/>
                  </a:lnTo>
                  <a:lnTo>
                    <a:pt x="6" y="69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3"/>
                  </a:lnTo>
                  <a:lnTo>
                    <a:pt x="5" y="61"/>
                  </a:lnTo>
                  <a:lnTo>
                    <a:pt x="5" y="61"/>
                  </a:lnTo>
                  <a:lnTo>
                    <a:pt x="5" y="59"/>
                  </a:lnTo>
                  <a:lnTo>
                    <a:pt x="5" y="59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2" y="48"/>
                  </a:lnTo>
                  <a:lnTo>
                    <a:pt x="5" y="44"/>
                  </a:lnTo>
                  <a:lnTo>
                    <a:pt x="3" y="39"/>
                  </a:lnTo>
                  <a:lnTo>
                    <a:pt x="6" y="36"/>
                  </a:lnTo>
                  <a:lnTo>
                    <a:pt x="6" y="36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6" y="23"/>
                  </a:lnTo>
                  <a:lnTo>
                    <a:pt x="17" y="23"/>
                  </a:lnTo>
                  <a:lnTo>
                    <a:pt x="17" y="25"/>
                  </a:lnTo>
                  <a:lnTo>
                    <a:pt x="19" y="23"/>
                  </a:lnTo>
                  <a:lnTo>
                    <a:pt x="19" y="25"/>
                  </a:lnTo>
                  <a:lnTo>
                    <a:pt x="21" y="25"/>
                  </a:lnTo>
                  <a:lnTo>
                    <a:pt x="21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8" y="23"/>
                  </a:lnTo>
                  <a:lnTo>
                    <a:pt x="32" y="23"/>
                  </a:lnTo>
                  <a:lnTo>
                    <a:pt x="35" y="23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39" y="23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7" y="25"/>
                  </a:lnTo>
                  <a:lnTo>
                    <a:pt x="50" y="25"/>
                  </a:lnTo>
                  <a:lnTo>
                    <a:pt x="54" y="26"/>
                  </a:lnTo>
                  <a:lnTo>
                    <a:pt x="57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2" y="26"/>
                  </a:lnTo>
                  <a:lnTo>
                    <a:pt x="63" y="28"/>
                  </a:lnTo>
                  <a:lnTo>
                    <a:pt x="63" y="29"/>
                  </a:lnTo>
                  <a:lnTo>
                    <a:pt x="66" y="29"/>
                  </a:lnTo>
                  <a:lnTo>
                    <a:pt x="68" y="29"/>
                  </a:lnTo>
                  <a:lnTo>
                    <a:pt x="69" y="28"/>
                  </a:lnTo>
                  <a:lnTo>
                    <a:pt x="71" y="28"/>
                  </a:lnTo>
                  <a:lnTo>
                    <a:pt x="71" y="25"/>
                  </a:lnTo>
                  <a:lnTo>
                    <a:pt x="73" y="23"/>
                  </a:lnTo>
                  <a:lnTo>
                    <a:pt x="74" y="20"/>
                  </a:lnTo>
                  <a:lnTo>
                    <a:pt x="76" y="18"/>
                  </a:lnTo>
                  <a:lnTo>
                    <a:pt x="77" y="15"/>
                  </a:lnTo>
                  <a:lnTo>
                    <a:pt x="79" y="15"/>
                  </a:lnTo>
                  <a:lnTo>
                    <a:pt x="80" y="12"/>
                  </a:lnTo>
                  <a:lnTo>
                    <a:pt x="84" y="11"/>
                  </a:lnTo>
                  <a:lnTo>
                    <a:pt x="87" y="9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6" y="4"/>
                  </a:lnTo>
                  <a:lnTo>
                    <a:pt x="99" y="4"/>
                  </a:lnTo>
                  <a:lnTo>
                    <a:pt x="104" y="4"/>
                  </a:lnTo>
                  <a:lnTo>
                    <a:pt x="109" y="3"/>
                  </a:lnTo>
                  <a:lnTo>
                    <a:pt x="112" y="3"/>
                  </a:lnTo>
                  <a:lnTo>
                    <a:pt x="118" y="3"/>
                  </a:lnTo>
                  <a:lnTo>
                    <a:pt x="121" y="1"/>
                  </a:lnTo>
                  <a:lnTo>
                    <a:pt x="126" y="1"/>
                  </a:lnTo>
                  <a:lnTo>
                    <a:pt x="129" y="1"/>
                  </a:lnTo>
                  <a:lnTo>
                    <a:pt x="132" y="0"/>
                  </a:lnTo>
                  <a:lnTo>
                    <a:pt x="136" y="0"/>
                  </a:lnTo>
                  <a:close/>
                </a:path>
              </a:pathLst>
            </a:custGeom>
            <a:solidFill>
              <a:srgbClr val="EF665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84" name="Freeform 12">
              <a:extLst>
                <a:ext uri="{FF2B5EF4-FFF2-40B4-BE49-F238E27FC236}">
                  <a16:creationId xmlns:a16="http://schemas.microsoft.com/office/drawing/2014/main" id="{F6D51D41-96CB-4D8F-B2C5-726A04B53028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3123589"/>
              <a:ext cx="48731" cy="48731"/>
            </a:xfrm>
            <a:custGeom>
              <a:avLst/>
              <a:gdLst>
                <a:gd name="T0" fmla="*/ 12 w 25"/>
                <a:gd name="T1" fmla="*/ 0 h 25"/>
                <a:gd name="T2" fmla="*/ 12 w 25"/>
                <a:gd name="T3" fmla="*/ 2 h 25"/>
                <a:gd name="T4" fmla="*/ 14 w 25"/>
                <a:gd name="T5" fmla="*/ 3 h 25"/>
                <a:gd name="T6" fmla="*/ 15 w 25"/>
                <a:gd name="T7" fmla="*/ 3 h 25"/>
                <a:gd name="T8" fmla="*/ 17 w 25"/>
                <a:gd name="T9" fmla="*/ 6 h 25"/>
                <a:gd name="T10" fmla="*/ 20 w 25"/>
                <a:gd name="T11" fmla="*/ 8 h 25"/>
                <a:gd name="T12" fmla="*/ 23 w 25"/>
                <a:gd name="T13" fmla="*/ 9 h 25"/>
                <a:gd name="T14" fmla="*/ 25 w 25"/>
                <a:gd name="T15" fmla="*/ 11 h 25"/>
                <a:gd name="T16" fmla="*/ 25 w 25"/>
                <a:gd name="T17" fmla="*/ 11 h 25"/>
                <a:gd name="T18" fmla="*/ 23 w 25"/>
                <a:gd name="T19" fmla="*/ 16 h 25"/>
                <a:gd name="T20" fmla="*/ 22 w 25"/>
                <a:gd name="T21" fmla="*/ 16 h 25"/>
                <a:gd name="T22" fmla="*/ 22 w 25"/>
                <a:gd name="T23" fmla="*/ 17 h 25"/>
                <a:gd name="T24" fmla="*/ 20 w 25"/>
                <a:gd name="T25" fmla="*/ 19 h 25"/>
                <a:gd name="T26" fmla="*/ 19 w 25"/>
                <a:gd name="T27" fmla="*/ 20 h 25"/>
                <a:gd name="T28" fmla="*/ 19 w 25"/>
                <a:gd name="T29" fmla="*/ 20 h 25"/>
                <a:gd name="T30" fmla="*/ 17 w 25"/>
                <a:gd name="T31" fmla="*/ 19 h 25"/>
                <a:gd name="T32" fmla="*/ 11 w 25"/>
                <a:gd name="T33" fmla="*/ 20 h 25"/>
                <a:gd name="T34" fmla="*/ 11 w 25"/>
                <a:gd name="T35" fmla="*/ 24 h 25"/>
                <a:gd name="T36" fmla="*/ 11 w 25"/>
                <a:gd name="T37" fmla="*/ 25 h 25"/>
                <a:gd name="T38" fmla="*/ 8 w 25"/>
                <a:gd name="T39" fmla="*/ 24 h 25"/>
                <a:gd name="T40" fmla="*/ 8 w 25"/>
                <a:gd name="T41" fmla="*/ 22 h 25"/>
                <a:gd name="T42" fmla="*/ 8 w 25"/>
                <a:gd name="T43" fmla="*/ 17 h 25"/>
                <a:gd name="T44" fmla="*/ 4 w 25"/>
                <a:gd name="T45" fmla="*/ 17 h 25"/>
                <a:gd name="T46" fmla="*/ 3 w 25"/>
                <a:gd name="T47" fmla="*/ 14 h 25"/>
                <a:gd name="T48" fmla="*/ 1 w 25"/>
                <a:gd name="T49" fmla="*/ 13 h 25"/>
                <a:gd name="T50" fmla="*/ 1 w 25"/>
                <a:gd name="T51" fmla="*/ 11 h 25"/>
                <a:gd name="T52" fmla="*/ 0 w 25"/>
                <a:gd name="T53" fmla="*/ 9 h 25"/>
                <a:gd name="T54" fmla="*/ 1 w 25"/>
                <a:gd name="T55" fmla="*/ 9 h 25"/>
                <a:gd name="T56" fmla="*/ 3 w 25"/>
                <a:gd name="T57" fmla="*/ 8 h 25"/>
                <a:gd name="T58" fmla="*/ 6 w 25"/>
                <a:gd name="T59" fmla="*/ 6 h 25"/>
                <a:gd name="T60" fmla="*/ 6 w 25"/>
                <a:gd name="T61" fmla="*/ 6 h 25"/>
                <a:gd name="T62" fmla="*/ 9 w 25"/>
                <a:gd name="T63" fmla="*/ 5 h 25"/>
                <a:gd name="T64" fmla="*/ 9 w 25"/>
                <a:gd name="T65" fmla="*/ 3 h 25"/>
                <a:gd name="T66" fmla="*/ 9 w 25"/>
                <a:gd name="T67" fmla="*/ 2 h 25"/>
                <a:gd name="T68" fmla="*/ 11 w 25"/>
                <a:gd name="T69" fmla="*/ 0 h 25"/>
                <a:gd name="T70" fmla="*/ 11 w 25"/>
                <a:gd name="T71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25">
                  <a:moveTo>
                    <a:pt x="11" y="0"/>
                  </a:moveTo>
                  <a:lnTo>
                    <a:pt x="12" y="0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5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8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0" y="19"/>
                  </a:lnTo>
                  <a:lnTo>
                    <a:pt x="19" y="19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7" y="20"/>
                  </a:lnTo>
                  <a:lnTo>
                    <a:pt x="17" y="19"/>
                  </a:lnTo>
                  <a:lnTo>
                    <a:pt x="15" y="19"/>
                  </a:lnTo>
                  <a:lnTo>
                    <a:pt x="11" y="20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4" y="17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1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85" name="Freeform 13">
              <a:extLst>
                <a:ext uri="{FF2B5EF4-FFF2-40B4-BE49-F238E27FC236}">
                  <a16:creationId xmlns:a16="http://schemas.microsoft.com/office/drawing/2014/main" id="{FF1B4F0F-9A10-4E7E-9BA5-C397497C789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039587" y="4794072"/>
              <a:ext cx="37036" cy="17544"/>
            </a:xfrm>
            <a:custGeom>
              <a:avLst/>
              <a:gdLst>
                <a:gd name="T0" fmla="*/ 14 w 19"/>
                <a:gd name="T1" fmla="*/ 6 h 9"/>
                <a:gd name="T2" fmla="*/ 17 w 19"/>
                <a:gd name="T3" fmla="*/ 6 h 9"/>
                <a:gd name="T4" fmla="*/ 17 w 19"/>
                <a:gd name="T5" fmla="*/ 8 h 9"/>
                <a:gd name="T6" fmla="*/ 19 w 19"/>
                <a:gd name="T7" fmla="*/ 8 h 9"/>
                <a:gd name="T8" fmla="*/ 19 w 19"/>
                <a:gd name="T9" fmla="*/ 8 h 9"/>
                <a:gd name="T10" fmla="*/ 19 w 19"/>
                <a:gd name="T11" fmla="*/ 9 h 9"/>
                <a:gd name="T12" fmla="*/ 19 w 19"/>
                <a:gd name="T13" fmla="*/ 9 h 9"/>
                <a:gd name="T14" fmla="*/ 16 w 19"/>
                <a:gd name="T15" fmla="*/ 9 h 9"/>
                <a:gd name="T16" fmla="*/ 14 w 19"/>
                <a:gd name="T17" fmla="*/ 8 h 9"/>
                <a:gd name="T18" fmla="*/ 13 w 19"/>
                <a:gd name="T19" fmla="*/ 8 h 9"/>
                <a:gd name="T20" fmla="*/ 11 w 19"/>
                <a:gd name="T21" fmla="*/ 8 h 9"/>
                <a:gd name="T22" fmla="*/ 11 w 19"/>
                <a:gd name="T23" fmla="*/ 6 h 9"/>
                <a:gd name="T24" fmla="*/ 11 w 19"/>
                <a:gd name="T25" fmla="*/ 6 h 9"/>
                <a:gd name="T26" fmla="*/ 14 w 19"/>
                <a:gd name="T27" fmla="*/ 6 h 9"/>
                <a:gd name="T28" fmla="*/ 6 w 19"/>
                <a:gd name="T29" fmla="*/ 0 h 9"/>
                <a:gd name="T30" fmla="*/ 8 w 19"/>
                <a:gd name="T31" fmla="*/ 2 h 9"/>
                <a:gd name="T32" fmla="*/ 9 w 19"/>
                <a:gd name="T33" fmla="*/ 3 h 9"/>
                <a:gd name="T34" fmla="*/ 8 w 19"/>
                <a:gd name="T35" fmla="*/ 6 h 9"/>
                <a:gd name="T36" fmla="*/ 6 w 19"/>
                <a:gd name="T37" fmla="*/ 5 h 9"/>
                <a:gd name="T38" fmla="*/ 5 w 19"/>
                <a:gd name="T39" fmla="*/ 6 h 9"/>
                <a:gd name="T40" fmla="*/ 3 w 19"/>
                <a:gd name="T41" fmla="*/ 5 h 9"/>
                <a:gd name="T42" fmla="*/ 2 w 19"/>
                <a:gd name="T43" fmla="*/ 3 h 9"/>
                <a:gd name="T44" fmla="*/ 0 w 19"/>
                <a:gd name="T45" fmla="*/ 2 h 9"/>
                <a:gd name="T46" fmla="*/ 0 w 19"/>
                <a:gd name="T47" fmla="*/ 2 h 9"/>
                <a:gd name="T48" fmla="*/ 2 w 19"/>
                <a:gd name="T49" fmla="*/ 2 h 9"/>
                <a:gd name="T50" fmla="*/ 5 w 19"/>
                <a:gd name="T51" fmla="*/ 2 h 9"/>
                <a:gd name="T52" fmla="*/ 6 w 19"/>
                <a:gd name="T5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" h="9">
                  <a:moveTo>
                    <a:pt x="14" y="6"/>
                  </a:moveTo>
                  <a:lnTo>
                    <a:pt x="17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3" y="8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4" y="6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9" y="3"/>
                  </a:lnTo>
                  <a:lnTo>
                    <a:pt x="8" y="6"/>
                  </a:lnTo>
                  <a:lnTo>
                    <a:pt x="6" y="5"/>
                  </a:lnTo>
                  <a:lnTo>
                    <a:pt x="5" y="6"/>
                  </a:lnTo>
                  <a:lnTo>
                    <a:pt x="3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2"/>
                  </a:lnTo>
                  <a:lnTo>
                    <a:pt x="5" y="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86" name="Freeform 14">
              <a:extLst>
                <a:ext uri="{FF2B5EF4-FFF2-40B4-BE49-F238E27FC236}">
                  <a16:creationId xmlns:a16="http://schemas.microsoft.com/office/drawing/2014/main" id="{7E64A723-1E18-49FA-8A10-F7CE0010FF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889497" y="4788224"/>
              <a:ext cx="54578" cy="31188"/>
            </a:xfrm>
            <a:custGeom>
              <a:avLst/>
              <a:gdLst>
                <a:gd name="T0" fmla="*/ 0 w 28"/>
                <a:gd name="T1" fmla="*/ 16 h 16"/>
                <a:gd name="T2" fmla="*/ 0 w 28"/>
                <a:gd name="T3" fmla="*/ 16 h 16"/>
                <a:gd name="T4" fmla="*/ 0 w 28"/>
                <a:gd name="T5" fmla="*/ 16 h 16"/>
                <a:gd name="T6" fmla="*/ 1 w 28"/>
                <a:gd name="T7" fmla="*/ 16 h 16"/>
                <a:gd name="T8" fmla="*/ 1 w 28"/>
                <a:gd name="T9" fmla="*/ 16 h 16"/>
                <a:gd name="T10" fmla="*/ 0 w 28"/>
                <a:gd name="T11" fmla="*/ 16 h 16"/>
                <a:gd name="T12" fmla="*/ 0 w 28"/>
                <a:gd name="T13" fmla="*/ 16 h 16"/>
                <a:gd name="T14" fmla="*/ 0 w 28"/>
                <a:gd name="T15" fmla="*/ 16 h 16"/>
                <a:gd name="T16" fmla="*/ 0 w 28"/>
                <a:gd name="T17" fmla="*/ 16 h 16"/>
                <a:gd name="T18" fmla="*/ 28 w 28"/>
                <a:gd name="T19" fmla="*/ 0 h 16"/>
                <a:gd name="T20" fmla="*/ 28 w 28"/>
                <a:gd name="T21" fmla="*/ 1 h 16"/>
                <a:gd name="T22" fmla="*/ 28 w 28"/>
                <a:gd name="T23" fmla="*/ 1 h 16"/>
                <a:gd name="T24" fmla="*/ 28 w 28"/>
                <a:gd name="T25" fmla="*/ 1 h 16"/>
                <a:gd name="T26" fmla="*/ 28 w 28"/>
                <a:gd name="T27" fmla="*/ 1 h 16"/>
                <a:gd name="T28" fmla="*/ 28 w 28"/>
                <a:gd name="T29" fmla="*/ 0 h 16"/>
                <a:gd name="T30" fmla="*/ 28 w 28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16">
                  <a:moveTo>
                    <a:pt x="0" y="16"/>
                  </a:moveTo>
                  <a:lnTo>
                    <a:pt x="0" y="16"/>
                  </a:lnTo>
                  <a:lnTo>
                    <a:pt x="0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  <a:moveTo>
                    <a:pt x="28" y="0"/>
                  </a:move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87" name="Freeform 15">
              <a:extLst>
                <a:ext uri="{FF2B5EF4-FFF2-40B4-BE49-F238E27FC236}">
                  <a16:creationId xmlns:a16="http://schemas.microsoft.com/office/drawing/2014/main" id="{F84CA4B2-64AD-4306-8A9B-4F511334ECE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54821" y="4803817"/>
              <a:ext cx="95512" cy="187125"/>
            </a:xfrm>
            <a:custGeom>
              <a:avLst/>
              <a:gdLst>
                <a:gd name="T0" fmla="*/ 49 w 49"/>
                <a:gd name="T1" fmla="*/ 94 h 96"/>
                <a:gd name="T2" fmla="*/ 48 w 49"/>
                <a:gd name="T3" fmla="*/ 96 h 96"/>
                <a:gd name="T4" fmla="*/ 41 w 49"/>
                <a:gd name="T5" fmla="*/ 82 h 96"/>
                <a:gd name="T6" fmla="*/ 44 w 49"/>
                <a:gd name="T7" fmla="*/ 85 h 96"/>
                <a:gd name="T8" fmla="*/ 41 w 49"/>
                <a:gd name="T9" fmla="*/ 85 h 96"/>
                <a:gd name="T10" fmla="*/ 41 w 49"/>
                <a:gd name="T11" fmla="*/ 82 h 96"/>
                <a:gd name="T12" fmla="*/ 40 w 49"/>
                <a:gd name="T13" fmla="*/ 74 h 96"/>
                <a:gd name="T14" fmla="*/ 41 w 49"/>
                <a:gd name="T15" fmla="*/ 75 h 96"/>
                <a:gd name="T16" fmla="*/ 40 w 49"/>
                <a:gd name="T17" fmla="*/ 77 h 96"/>
                <a:gd name="T18" fmla="*/ 37 w 49"/>
                <a:gd name="T19" fmla="*/ 72 h 96"/>
                <a:gd name="T20" fmla="*/ 29 w 49"/>
                <a:gd name="T21" fmla="*/ 55 h 96"/>
                <a:gd name="T22" fmla="*/ 30 w 49"/>
                <a:gd name="T23" fmla="*/ 60 h 96"/>
                <a:gd name="T24" fmla="*/ 27 w 49"/>
                <a:gd name="T25" fmla="*/ 58 h 96"/>
                <a:gd name="T26" fmla="*/ 26 w 49"/>
                <a:gd name="T27" fmla="*/ 58 h 96"/>
                <a:gd name="T28" fmla="*/ 26 w 49"/>
                <a:gd name="T29" fmla="*/ 56 h 96"/>
                <a:gd name="T30" fmla="*/ 27 w 49"/>
                <a:gd name="T31" fmla="*/ 56 h 96"/>
                <a:gd name="T32" fmla="*/ 26 w 49"/>
                <a:gd name="T33" fmla="*/ 42 h 96"/>
                <a:gd name="T34" fmla="*/ 27 w 49"/>
                <a:gd name="T35" fmla="*/ 44 h 96"/>
                <a:gd name="T36" fmla="*/ 29 w 49"/>
                <a:gd name="T37" fmla="*/ 45 h 96"/>
                <a:gd name="T38" fmla="*/ 26 w 49"/>
                <a:gd name="T39" fmla="*/ 45 h 96"/>
                <a:gd name="T40" fmla="*/ 24 w 49"/>
                <a:gd name="T41" fmla="*/ 42 h 96"/>
                <a:gd name="T42" fmla="*/ 24 w 49"/>
                <a:gd name="T43" fmla="*/ 34 h 96"/>
                <a:gd name="T44" fmla="*/ 26 w 49"/>
                <a:gd name="T45" fmla="*/ 36 h 96"/>
                <a:gd name="T46" fmla="*/ 26 w 49"/>
                <a:gd name="T47" fmla="*/ 38 h 96"/>
                <a:gd name="T48" fmla="*/ 21 w 49"/>
                <a:gd name="T49" fmla="*/ 36 h 96"/>
                <a:gd name="T50" fmla="*/ 24 w 49"/>
                <a:gd name="T51" fmla="*/ 34 h 96"/>
                <a:gd name="T52" fmla="*/ 15 w 49"/>
                <a:gd name="T53" fmla="*/ 34 h 96"/>
                <a:gd name="T54" fmla="*/ 15 w 49"/>
                <a:gd name="T55" fmla="*/ 36 h 96"/>
                <a:gd name="T56" fmla="*/ 18 w 49"/>
                <a:gd name="T57" fmla="*/ 38 h 96"/>
                <a:gd name="T58" fmla="*/ 19 w 49"/>
                <a:gd name="T59" fmla="*/ 39 h 96"/>
                <a:gd name="T60" fmla="*/ 16 w 49"/>
                <a:gd name="T61" fmla="*/ 41 h 96"/>
                <a:gd name="T62" fmla="*/ 15 w 49"/>
                <a:gd name="T63" fmla="*/ 41 h 96"/>
                <a:gd name="T64" fmla="*/ 13 w 49"/>
                <a:gd name="T65" fmla="*/ 34 h 96"/>
                <a:gd name="T66" fmla="*/ 11 w 49"/>
                <a:gd name="T67" fmla="*/ 34 h 96"/>
                <a:gd name="T68" fmla="*/ 11 w 49"/>
                <a:gd name="T69" fmla="*/ 31 h 96"/>
                <a:gd name="T70" fmla="*/ 11 w 49"/>
                <a:gd name="T71" fmla="*/ 28 h 96"/>
                <a:gd name="T72" fmla="*/ 10 w 49"/>
                <a:gd name="T73" fmla="*/ 28 h 96"/>
                <a:gd name="T74" fmla="*/ 26 w 49"/>
                <a:gd name="T75" fmla="*/ 25 h 96"/>
                <a:gd name="T76" fmla="*/ 26 w 49"/>
                <a:gd name="T77" fmla="*/ 33 h 96"/>
                <a:gd name="T78" fmla="*/ 24 w 49"/>
                <a:gd name="T79" fmla="*/ 28 h 96"/>
                <a:gd name="T80" fmla="*/ 21 w 49"/>
                <a:gd name="T81" fmla="*/ 25 h 96"/>
                <a:gd name="T82" fmla="*/ 18 w 49"/>
                <a:gd name="T83" fmla="*/ 25 h 96"/>
                <a:gd name="T84" fmla="*/ 24 w 49"/>
                <a:gd name="T85" fmla="*/ 19 h 96"/>
                <a:gd name="T86" fmla="*/ 26 w 49"/>
                <a:gd name="T87" fmla="*/ 23 h 96"/>
                <a:gd name="T88" fmla="*/ 24 w 49"/>
                <a:gd name="T89" fmla="*/ 19 h 96"/>
                <a:gd name="T90" fmla="*/ 3 w 49"/>
                <a:gd name="T91" fmla="*/ 14 h 96"/>
                <a:gd name="T92" fmla="*/ 7 w 49"/>
                <a:gd name="T93" fmla="*/ 20 h 96"/>
                <a:gd name="T94" fmla="*/ 8 w 49"/>
                <a:gd name="T95" fmla="*/ 17 h 96"/>
                <a:gd name="T96" fmla="*/ 8 w 49"/>
                <a:gd name="T97" fmla="*/ 17 h 96"/>
                <a:gd name="T98" fmla="*/ 10 w 49"/>
                <a:gd name="T99" fmla="*/ 20 h 96"/>
                <a:gd name="T100" fmla="*/ 11 w 49"/>
                <a:gd name="T101" fmla="*/ 25 h 96"/>
                <a:gd name="T102" fmla="*/ 5 w 49"/>
                <a:gd name="T103" fmla="*/ 28 h 96"/>
                <a:gd name="T104" fmla="*/ 3 w 49"/>
                <a:gd name="T105" fmla="*/ 25 h 96"/>
                <a:gd name="T106" fmla="*/ 0 w 49"/>
                <a:gd name="T107" fmla="*/ 16 h 96"/>
                <a:gd name="T108" fmla="*/ 2 w 49"/>
                <a:gd name="T109" fmla="*/ 12 h 96"/>
                <a:gd name="T110" fmla="*/ 16 w 49"/>
                <a:gd name="T111" fmla="*/ 8 h 96"/>
                <a:gd name="T112" fmla="*/ 13 w 49"/>
                <a:gd name="T113" fmla="*/ 8 h 96"/>
                <a:gd name="T114" fmla="*/ 15 w 49"/>
                <a:gd name="T115" fmla="*/ 6 h 96"/>
                <a:gd name="T116" fmla="*/ 16 w 49"/>
                <a:gd name="T117" fmla="*/ 1 h 96"/>
                <a:gd name="T118" fmla="*/ 15 w 49"/>
                <a:gd name="T119" fmla="*/ 1 h 96"/>
                <a:gd name="T120" fmla="*/ 15 w 49"/>
                <a:gd name="T121" fmla="*/ 3 h 96"/>
                <a:gd name="T122" fmla="*/ 15 w 49"/>
                <a:gd name="T123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" h="96">
                  <a:moveTo>
                    <a:pt x="49" y="94"/>
                  </a:moveTo>
                  <a:lnTo>
                    <a:pt x="49" y="94"/>
                  </a:lnTo>
                  <a:lnTo>
                    <a:pt x="49" y="94"/>
                  </a:lnTo>
                  <a:lnTo>
                    <a:pt x="49" y="96"/>
                  </a:lnTo>
                  <a:lnTo>
                    <a:pt x="49" y="96"/>
                  </a:lnTo>
                  <a:lnTo>
                    <a:pt x="48" y="96"/>
                  </a:lnTo>
                  <a:lnTo>
                    <a:pt x="48" y="94"/>
                  </a:lnTo>
                  <a:lnTo>
                    <a:pt x="49" y="94"/>
                  </a:lnTo>
                  <a:close/>
                  <a:moveTo>
                    <a:pt x="41" y="82"/>
                  </a:moveTo>
                  <a:lnTo>
                    <a:pt x="41" y="82"/>
                  </a:lnTo>
                  <a:lnTo>
                    <a:pt x="41" y="85"/>
                  </a:lnTo>
                  <a:lnTo>
                    <a:pt x="44" y="85"/>
                  </a:lnTo>
                  <a:lnTo>
                    <a:pt x="43" y="86"/>
                  </a:lnTo>
                  <a:lnTo>
                    <a:pt x="41" y="86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0" y="82"/>
                  </a:lnTo>
                  <a:lnTo>
                    <a:pt x="41" y="82"/>
                  </a:lnTo>
                  <a:close/>
                  <a:moveTo>
                    <a:pt x="38" y="72"/>
                  </a:moveTo>
                  <a:lnTo>
                    <a:pt x="38" y="72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0" y="77"/>
                  </a:lnTo>
                  <a:lnTo>
                    <a:pt x="37" y="75"/>
                  </a:lnTo>
                  <a:lnTo>
                    <a:pt x="37" y="75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8" y="72"/>
                  </a:lnTo>
                  <a:close/>
                  <a:moveTo>
                    <a:pt x="29" y="55"/>
                  </a:moveTo>
                  <a:lnTo>
                    <a:pt x="30" y="58"/>
                  </a:lnTo>
                  <a:lnTo>
                    <a:pt x="30" y="58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6" y="60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26" y="56"/>
                  </a:lnTo>
                  <a:lnTo>
                    <a:pt x="27" y="55"/>
                  </a:lnTo>
                  <a:lnTo>
                    <a:pt x="27" y="55"/>
                  </a:lnTo>
                  <a:lnTo>
                    <a:pt x="27" y="56"/>
                  </a:lnTo>
                  <a:lnTo>
                    <a:pt x="29" y="55"/>
                  </a:lnTo>
                  <a:close/>
                  <a:moveTo>
                    <a:pt x="26" y="42"/>
                  </a:moveTo>
                  <a:lnTo>
                    <a:pt x="26" y="42"/>
                  </a:lnTo>
                  <a:lnTo>
                    <a:pt x="26" y="42"/>
                  </a:lnTo>
                  <a:lnTo>
                    <a:pt x="27" y="42"/>
                  </a:lnTo>
                  <a:lnTo>
                    <a:pt x="27" y="44"/>
                  </a:lnTo>
                  <a:lnTo>
                    <a:pt x="29" y="44"/>
                  </a:lnTo>
                  <a:lnTo>
                    <a:pt x="29" y="44"/>
                  </a:lnTo>
                  <a:lnTo>
                    <a:pt x="29" y="45"/>
                  </a:lnTo>
                  <a:lnTo>
                    <a:pt x="27" y="44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4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6" y="42"/>
                  </a:lnTo>
                  <a:lnTo>
                    <a:pt x="26" y="42"/>
                  </a:lnTo>
                  <a:close/>
                  <a:moveTo>
                    <a:pt x="24" y="34"/>
                  </a:moveTo>
                  <a:lnTo>
                    <a:pt x="26" y="34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7" y="38"/>
                  </a:lnTo>
                  <a:lnTo>
                    <a:pt x="27" y="38"/>
                  </a:lnTo>
                  <a:lnTo>
                    <a:pt x="26" y="38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6"/>
                  </a:lnTo>
                  <a:lnTo>
                    <a:pt x="22" y="36"/>
                  </a:lnTo>
                  <a:lnTo>
                    <a:pt x="24" y="36"/>
                  </a:lnTo>
                  <a:lnTo>
                    <a:pt x="24" y="34"/>
                  </a:lnTo>
                  <a:close/>
                  <a:moveTo>
                    <a:pt x="11" y="31"/>
                  </a:moveTo>
                  <a:lnTo>
                    <a:pt x="13" y="31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9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9"/>
                  </a:lnTo>
                  <a:lnTo>
                    <a:pt x="13" y="36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0" y="34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close/>
                  <a:moveTo>
                    <a:pt x="10" y="27"/>
                  </a:moveTo>
                  <a:lnTo>
                    <a:pt x="11" y="28"/>
                  </a:lnTo>
                  <a:lnTo>
                    <a:pt x="11" y="28"/>
                  </a:lnTo>
                  <a:lnTo>
                    <a:pt x="11" y="30"/>
                  </a:lnTo>
                  <a:lnTo>
                    <a:pt x="10" y="28"/>
                  </a:lnTo>
                  <a:lnTo>
                    <a:pt x="10" y="27"/>
                  </a:lnTo>
                  <a:close/>
                  <a:moveTo>
                    <a:pt x="24" y="25"/>
                  </a:moveTo>
                  <a:lnTo>
                    <a:pt x="26" y="25"/>
                  </a:lnTo>
                  <a:lnTo>
                    <a:pt x="26" y="31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1"/>
                  </a:lnTo>
                  <a:lnTo>
                    <a:pt x="24" y="28"/>
                  </a:lnTo>
                  <a:lnTo>
                    <a:pt x="24" y="25"/>
                  </a:lnTo>
                  <a:close/>
                  <a:moveTo>
                    <a:pt x="22" y="22"/>
                  </a:moveTo>
                  <a:lnTo>
                    <a:pt x="21" y="25"/>
                  </a:lnTo>
                  <a:lnTo>
                    <a:pt x="21" y="25"/>
                  </a:lnTo>
                  <a:lnTo>
                    <a:pt x="18" y="25"/>
                  </a:lnTo>
                  <a:lnTo>
                    <a:pt x="18" y="25"/>
                  </a:lnTo>
                  <a:lnTo>
                    <a:pt x="19" y="23"/>
                  </a:lnTo>
                  <a:lnTo>
                    <a:pt x="22" y="22"/>
                  </a:lnTo>
                  <a:close/>
                  <a:moveTo>
                    <a:pt x="24" y="19"/>
                  </a:moveTo>
                  <a:lnTo>
                    <a:pt x="26" y="22"/>
                  </a:lnTo>
                  <a:lnTo>
                    <a:pt x="26" y="23"/>
                  </a:lnTo>
                  <a:lnTo>
                    <a:pt x="26" y="23"/>
                  </a:lnTo>
                  <a:lnTo>
                    <a:pt x="24" y="23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9"/>
                  </a:lnTo>
                  <a:close/>
                  <a:moveTo>
                    <a:pt x="2" y="12"/>
                  </a:moveTo>
                  <a:lnTo>
                    <a:pt x="3" y="14"/>
                  </a:lnTo>
                  <a:lnTo>
                    <a:pt x="3" y="16"/>
                  </a:lnTo>
                  <a:lnTo>
                    <a:pt x="5" y="20"/>
                  </a:lnTo>
                  <a:lnTo>
                    <a:pt x="7" y="20"/>
                  </a:lnTo>
                  <a:lnTo>
                    <a:pt x="7" y="20"/>
                  </a:lnTo>
                  <a:lnTo>
                    <a:pt x="7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9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23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7"/>
                  </a:lnTo>
                  <a:lnTo>
                    <a:pt x="7" y="27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3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2" y="12"/>
                  </a:lnTo>
                  <a:close/>
                  <a:moveTo>
                    <a:pt x="15" y="6"/>
                  </a:moveTo>
                  <a:lnTo>
                    <a:pt x="16" y="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5" y="8"/>
                  </a:lnTo>
                  <a:lnTo>
                    <a:pt x="13" y="8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6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88" name="Freeform 16">
              <a:extLst>
                <a:ext uri="{FF2B5EF4-FFF2-40B4-BE49-F238E27FC236}">
                  <a16:creationId xmlns:a16="http://schemas.microsoft.com/office/drawing/2014/main" id="{C2499E97-55F5-4E9C-9898-5A83E6310F1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2045" y="3749289"/>
              <a:ext cx="206617" cy="426880"/>
            </a:xfrm>
            <a:custGeom>
              <a:avLst/>
              <a:gdLst>
                <a:gd name="T0" fmla="*/ 28 w 106"/>
                <a:gd name="T1" fmla="*/ 194 h 219"/>
                <a:gd name="T2" fmla="*/ 27 w 106"/>
                <a:gd name="T3" fmla="*/ 193 h 219"/>
                <a:gd name="T4" fmla="*/ 71 w 106"/>
                <a:gd name="T5" fmla="*/ 40 h 219"/>
                <a:gd name="T6" fmla="*/ 68 w 106"/>
                <a:gd name="T7" fmla="*/ 40 h 219"/>
                <a:gd name="T8" fmla="*/ 77 w 106"/>
                <a:gd name="T9" fmla="*/ 37 h 219"/>
                <a:gd name="T10" fmla="*/ 47 w 106"/>
                <a:gd name="T11" fmla="*/ 2 h 219"/>
                <a:gd name="T12" fmla="*/ 57 w 106"/>
                <a:gd name="T13" fmla="*/ 7 h 219"/>
                <a:gd name="T14" fmla="*/ 68 w 106"/>
                <a:gd name="T15" fmla="*/ 10 h 219"/>
                <a:gd name="T16" fmla="*/ 66 w 106"/>
                <a:gd name="T17" fmla="*/ 18 h 219"/>
                <a:gd name="T18" fmla="*/ 71 w 106"/>
                <a:gd name="T19" fmla="*/ 22 h 219"/>
                <a:gd name="T20" fmla="*/ 82 w 106"/>
                <a:gd name="T21" fmla="*/ 27 h 219"/>
                <a:gd name="T22" fmla="*/ 76 w 106"/>
                <a:gd name="T23" fmla="*/ 35 h 219"/>
                <a:gd name="T24" fmla="*/ 68 w 106"/>
                <a:gd name="T25" fmla="*/ 37 h 219"/>
                <a:gd name="T26" fmla="*/ 58 w 106"/>
                <a:gd name="T27" fmla="*/ 52 h 219"/>
                <a:gd name="T28" fmla="*/ 52 w 106"/>
                <a:gd name="T29" fmla="*/ 70 h 219"/>
                <a:gd name="T30" fmla="*/ 63 w 106"/>
                <a:gd name="T31" fmla="*/ 84 h 219"/>
                <a:gd name="T32" fmla="*/ 79 w 106"/>
                <a:gd name="T33" fmla="*/ 101 h 219"/>
                <a:gd name="T34" fmla="*/ 87 w 106"/>
                <a:gd name="T35" fmla="*/ 107 h 219"/>
                <a:gd name="T36" fmla="*/ 95 w 106"/>
                <a:gd name="T37" fmla="*/ 119 h 219"/>
                <a:gd name="T38" fmla="*/ 102 w 106"/>
                <a:gd name="T39" fmla="*/ 137 h 219"/>
                <a:gd name="T40" fmla="*/ 106 w 106"/>
                <a:gd name="T41" fmla="*/ 155 h 219"/>
                <a:gd name="T42" fmla="*/ 102 w 106"/>
                <a:gd name="T43" fmla="*/ 169 h 219"/>
                <a:gd name="T44" fmla="*/ 102 w 106"/>
                <a:gd name="T45" fmla="*/ 172 h 219"/>
                <a:gd name="T46" fmla="*/ 91 w 106"/>
                <a:gd name="T47" fmla="*/ 183 h 219"/>
                <a:gd name="T48" fmla="*/ 74 w 106"/>
                <a:gd name="T49" fmla="*/ 193 h 219"/>
                <a:gd name="T50" fmla="*/ 68 w 106"/>
                <a:gd name="T51" fmla="*/ 193 h 219"/>
                <a:gd name="T52" fmla="*/ 63 w 106"/>
                <a:gd name="T53" fmla="*/ 194 h 219"/>
                <a:gd name="T54" fmla="*/ 65 w 106"/>
                <a:gd name="T55" fmla="*/ 200 h 219"/>
                <a:gd name="T56" fmla="*/ 61 w 106"/>
                <a:gd name="T57" fmla="*/ 205 h 219"/>
                <a:gd name="T58" fmla="*/ 47 w 106"/>
                <a:gd name="T59" fmla="*/ 213 h 219"/>
                <a:gd name="T60" fmla="*/ 41 w 106"/>
                <a:gd name="T61" fmla="*/ 200 h 219"/>
                <a:gd name="T62" fmla="*/ 36 w 106"/>
                <a:gd name="T63" fmla="*/ 196 h 219"/>
                <a:gd name="T64" fmla="*/ 39 w 106"/>
                <a:gd name="T65" fmla="*/ 191 h 219"/>
                <a:gd name="T66" fmla="*/ 46 w 106"/>
                <a:gd name="T67" fmla="*/ 186 h 219"/>
                <a:gd name="T68" fmla="*/ 55 w 106"/>
                <a:gd name="T69" fmla="*/ 186 h 219"/>
                <a:gd name="T70" fmla="*/ 54 w 106"/>
                <a:gd name="T71" fmla="*/ 178 h 219"/>
                <a:gd name="T72" fmla="*/ 60 w 106"/>
                <a:gd name="T73" fmla="*/ 174 h 219"/>
                <a:gd name="T74" fmla="*/ 68 w 106"/>
                <a:gd name="T75" fmla="*/ 169 h 219"/>
                <a:gd name="T76" fmla="*/ 79 w 106"/>
                <a:gd name="T77" fmla="*/ 163 h 219"/>
                <a:gd name="T78" fmla="*/ 77 w 106"/>
                <a:gd name="T79" fmla="*/ 142 h 219"/>
                <a:gd name="T80" fmla="*/ 77 w 106"/>
                <a:gd name="T81" fmla="*/ 130 h 219"/>
                <a:gd name="T82" fmla="*/ 79 w 106"/>
                <a:gd name="T83" fmla="*/ 122 h 219"/>
                <a:gd name="T84" fmla="*/ 76 w 106"/>
                <a:gd name="T85" fmla="*/ 112 h 219"/>
                <a:gd name="T86" fmla="*/ 68 w 106"/>
                <a:gd name="T87" fmla="*/ 103 h 219"/>
                <a:gd name="T88" fmla="*/ 63 w 106"/>
                <a:gd name="T89" fmla="*/ 98 h 219"/>
                <a:gd name="T90" fmla="*/ 52 w 106"/>
                <a:gd name="T91" fmla="*/ 85 h 219"/>
                <a:gd name="T92" fmla="*/ 43 w 106"/>
                <a:gd name="T93" fmla="*/ 76 h 219"/>
                <a:gd name="T94" fmla="*/ 35 w 106"/>
                <a:gd name="T95" fmla="*/ 68 h 219"/>
                <a:gd name="T96" fmla="*/ 28 w 106"/>
                <a:gd name="T97" fmla="*/ 59 h 219"/>
                <a:gd name="T98" fmla="*/ 39 w 106"/>
                <a:gd name="T99" fmla="*/ 52 h 219"/>
                <a:gd name="T100" fmla="*/ 36 w 106"/>
                <a:gd name="T101" fmla="*/ 46 h 219"/>
                <a:gd name="T102" fmla="*/ 35 w 106"/>
                <a:gd name="T103" fmla="*/ 41 h 219"/>
                <a:gd name="T104" fmla="*/ 20 w 106"/>
                <a:gd name="T105" fmla="*/ 40 h 219"/>
                <a:gd name="T106" fmla="*/ 13 w 106"/>
                <a:gd name="T107" fmla="*/ 27 h 219"/>
                <a:gd name="T108" fmla="*/ 8 w 106"/>
                <a:gd name="T109" fmla="*/ 27 h 219"/>
                <a:gd name="T110" fmla="*/ 2 w 106"/>
                <a:gd name="T111" fmla="*/ 15 h 219"/>
                <a:gd name="T112" fmla="*/ 11 w 106"/>
                <a:gd name="T113" fmla="*/ 13 h 219"/>
                <a:gd name="T114" fmla="*/ 17 w 106"/>
                <a:gd name="T115" fmla="*/ 10 h 219"/>
                <a:gd name="T116" fmla="*/ 27 w 106"/>
                <a:gd name="T117" fmla="*/ 13 h 219"/>
                <a:gd name="T118" fmla="*/ 35 w 106"/>
                <a:gd name="T119" fmla="*/ 10 h 219"/>
                <a:gd name="T120" fmla="*/ 41 w 106"/>
                <a:gd name="T121" fmla="*/ 4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6" h="219">
                  <a:moveTo>
                    <a:pt x="66" y="216"/>
                  </a:moveTo>
                  <a:lnTo>
                    <a:pt x="66" y="216"/>
                  </a:lnTo>
                  <a:lnTo>
                    <a:pt x="66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6" y="216"/>
                  </a:lnTo>
                  <a:close/>
                  <a:moveTo>
                    <a:pt x="27" y="193"/>
                  </a:moveTo>
                  <a:lnTo>
                    <a:pt x="28" y="193"/>
                  </a:lnTo>
                  <a:lnTo>
                    <a:pt x="28" y="194"/>
                  </a:lnTo>
                  <a:lnTo>
                    <a:pt x="28" y="196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7" y="197"/>
                  </a:lnTo>
                  <a:lnTo>
                    <a:pt x="27" y="194"/>
                  </a:lnTo>
                  <a:lnTo>
                    <a:pt x="25" y="194"/>
                  </a:lnTo>
                  <a:lnTo>
                    <a:pt x="25" y="193"/>
                  </a:lnTo>
                  <a:lnTo>
                    <a:pt x="25" y="193"/>
                  </a:lnTo>
                  <a:lnTo>
                    <a:pt x="27" y="193"/>
                  </a:lnTo>
                  <a:lnTo>
                    <a:pt x="27" y="193"/>
                  </a:lnTo>
                  <a:close/>
                  <a:moveTo>
                    <a:pt x="73" y="193"/>
                  </a:moveTo>
                  <a:lnTo>
                    <a:pt x="74" y="193"/>
                  </a:lnTo>
                  <a:lnTo>
                    <a:pt x="73" y="193"/>
                  </a:lnTo>
                  <a:lnTo>
                    <a:pt x="71" y="194"/>
                  </a:lnTo>
                  <a:lnTo>
                    <a:pt x="71" y="193"/>
                  </a:lnTo>
                  <a:lnTo>
                    <a:pt x="73" y="193"/>
                  </a:lnTo>
                  <a:lnTo>
                    <a:pt x="73" y="193"/>
                  </a:lnTo>
                  <a:close/>
                  <a:moveTo>
                    <a:pt x="69" y="38"/>
                  </a:move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69" y="40"/>
                  </a:lnTo>
                  <a:lnTo>
                    <a:pt x="69" y="38"/>
                  </a:lnTo>
                  <a:close/>
                  <a:moveTo>
                    <a:pt x="68" y="38"/>
                  </a:moveTo>
                  <a:lnTo>
                    <a:pt x="68" y="38"/>
                  </a:lnTo>
                  <a:lnTo>
                    <a:pt x="68" y="40"/>
                  </a:lnTo>
                  <a:lnTo>
                    <a:pt x="68" y="40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8" y="38"/>
                  </a:lnTo>
                  <a:close/>
                  <a:moveTo>
                    <a:pt x="79" y="37"/>
                  </a:moveTo>
                  <a:lnTo>
                    <a:pt x="79" y="37"/>
                  </a:lnTo>
                  <a:lnTo>
                    <a:pt x="79" y="38"/>
                  </a:lnTo>
                  <a:lnTo>
                    <a:pt x="77" y="38"/>
                  </a:lnTo>
                  <a:lnTo>
                    <a:pt x="76" y="38"/>
                  </a:lnTo>
                  <a:lnTo>
                    <a:pt x="77" y="37"/>
                  </a:lnTo>
                  <a:lnTo>
                    <a:pt x="77" y="37"/>
                  </a:lnTo>
                  <a:lnTo>
                    <a:pt x="79" y="37"/>
                  </a:lnTo>
                  <a:close/>
                  <a:moveTo>
                    <a:pt x="77" y="32"/>
                  </a:moveTo>
                  <a:lnTo>
                    <a:pt x="79" y="33"/>
                  </a:lnTo>
                  <a:lnTo>
                    <a:pt x="79" y="33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7" y="33"/>
                  </a:lnTo>
                  <a:lnTo>
                    <a:pt x="77" y="32"/>
                  </a:lnTo>
                  <a:close/>
                  <a:moveTo>
                    <a:pt x="46" y="0"/>
                  </a:moveTo>
                  <a:lnTo>
                    <a:pt x="47" y="2"/>
                  </a:lnTo>
                  <a:lnTo>
                    <a:pt x="47" y="4"/>
                  </a:lnTo>
                  <a:lnTo>
                    <a:pt x="49" y="4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8" y="7"/>
                  </a:lnTo>
                  <a:lnTo>
                    <a:pt x="58" y="7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5" y="8"/>
                  </a:lnTo>
                  <a:lnTo>
                    <a:pt x="65" y="8"/>
                  </a:lnTo>
                  <a:lnTo>
                    <a:pt x="68" y="10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5" y="13"/>
                  </a:lnTo>
                  <a:lnTo>
                    <a:pt x="65" y="13"/>
                  </a:lnTo>
                  <a:lnTo>
                    <a:pt x="65" y="15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9"/>
                  </a:lnTo>
                  <a:lnTo>
                    <a:pt x="66" y="21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6" y="21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71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3" y="26"/>
                  </a:lnTo>
                  <a:lnTo>
                    <a:pt x="74" y="26"/>
                  </a:lnTo>
                  <a:lnTo>
                    <a:pt x="76" y="27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2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2" y="29"/>
                  </a:lnTo>
                  <a:lnTo>
                    <a:pt x="80" y="30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6" y="32"/>
                  </a:lnTo>
                  <a:lnTo>
                    <a:pt x="76" y="33"/>
                  </a:lnTo>
                  <a:lnTo>
                    <a:pt x="76" y="35"/>
                  </a:lnTo>
                  <a:lnTo>
                    <a:pt x="76" y="35"/>
                  </a:lnTo>
                  <a:lnTo>
                    <a:pt x="73" y="37"/>
                  </a:lnTo>
                  <a:lnTo>
                    <a:pt x="73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69" y="37"/>
                  </a:lnTo>
                  <a:lnTo>
                    <a:pt x="69" y="37"/>
                  </a:lnTo>
                  <a:lnTo>
                    <a:pt x="68" y="37"/>
                  </a:lnTo>
                  <a:lnTo>
                    <a:pt x="68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65" y="43"/>
                  </a:lnTo>
                  <a:lnTo>
                    <a:pt x="65" y="46"/>
                  </a:lnTo>
                  <a:lnTo>
                    <a:pt x="63" y="48"/>
                  </a:lnTo>
                  <a:lnTo>
                    <a:pt x="61" y="49"/>
                  </a:lnTo>
                  <a:lnTo>
                    <a:pt x="58" y="52"/>
                  </a:lnTo>
                  <a:lnTo>
                    <a:pt x="57" y="52"/>
                  </a:lnTo>
                  <a:lnTo>
                    <a:pt x="55" y="52"/>
                  </a:lnTo>
                  <a:lnTo>
                    <a:pt x="54" y="57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2" y="65"/>
                  </a:lnTo>
                  <a:lnTo>
                    <a:pt x="50" y="65"/>
                  </a:lnTo>
                  <a:lnTo>
                    <a:pt x="50" y="67"/>
                  </a:lnTo>
                  <a:lnTo>
                    <a:pt x="52" y="70"/>
                  </a:lnTo>
                  <a:lnTo>
                    <a:pt x="52" y="70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5" y="74"/>
                  </a:lnTo>
                  <a:lnTo>
                    <a:pt x="57" y="76"/>
                  </a:lnTo>
                  <a:lnTo>
                    <a:pt x="58" y="78"/>
                  </a:lnTo>
                  <a:lnTo>
                    <a:pt x="60" y="78"/>
                  </a:lnTo>
                  <a:lnTo>
                    <a:pt x="61" y="81"/>
                  </a:lnTo>
                  <a:lnTo>
                    <a:pt x="63" y="82"/>
                  </a:lnTo>
                  <a:lnTo>
                    <a:pt x="63" y="84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63" y="87"/>
                  </a:lnTo>
                  <a:lnTo>
                    <a:pt x="66" y="90"/>
                  </a:lnTo>
                  <a:lnTo>
                    <a:pt x="69" y="93"/>
                  </a:lnTo>
                  <a:lnTo>
                    <a:pt x="73" y="95"/>
                  </a:lnTo>
                  <a:lnTo>
                    <a:pt x="73" y="98"/>
                  </a:lnTo>
                  <a:lnTo>
                    <a:pt x="76" y="100"/>
                  </a:lnTo>
                  <a:lnTo>
                    <a:pt x="79" y="101"/>
                  </a:lnTo>
                  <a:lnTo>
                    <a:pt x="79" y="101"/>
                  </a:lnTo>
                  <a:lnTo>
                    <a:pt x="79" y="103"/>
                  </a:lnTo>
                  <a:lnTo>
                    <a:pt x="80" y="104"/>
                  </a:lnTo>
                  <a:lnTo>
                    <a:pt x="82" y="104"/>
                  </a:lnTo>
                  <a:lnTo>
                    <a:pt x="82" y="106"/>
                  </a:lnTo>
                  <a:lnTo>
                    <a:pt x="84" y="106"/>
                  </a:lnTo>
                  <a:lnTo>
                    <a:pt x="84" y="106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11"/>
                  </a:lnTo>
                  <a:lnTo>
                    <a:pt x="90" y="111"/>
                  </a:lnTo>
                  <a:lnTo>
                    <a:pt x="91" y="112"/>
                  </a:lnTo>
                  <a:lnTo>
                    <a:pt x="91" y="114"/>
                  </a:lnTo>
                  <a:lnTo>
                    <a:pt x="93" y="117"/>
                  </a:lnTo>
                  <a:lnTo>
                    <a:pt x="95" y="119"/>
                  </a:lnTo>
                  <a:lnTo>
                    <a:pt x="96" y="119"/>
                  </a:lnTo>
                  <a:lnTo>
                    <a:pt x="96" y="120"/>
                  </a:lnTo>
                  <a:lnTo>
                    <a:pt x="98" y="123"/>
                  </a:lnTo>
                  <a:lnTo>
                    <a:pt x="99" y="125"/>
                  </a:lnTo>
                  <a:lnTo>
                    <a:pt x="99" y="128"/>
                  </a:lnTo>
                  <a:lnTo>
                    <a:pt x="101" y="130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2" y="137"/>
                  </a:lnTo>
                  <a:lnTo>
                    <a:pt x="102" y="139"/>
                  </a:lnTo>
                  <a:lnTo>
                    <a:pt x="102" y="139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2" y="142"/>
                  </a:lnTo>
                  <a:lnTo>
                    <a:pt x="102" y="147"/>
                  </a:lnTo>
                  <a:lnTo>
                    <a:pt x="104" y="148"/>
                  </a:lnTo>
                  <a:lnTo>
                    <a:pt x="104" y="150"/>
                  </a:lnTo>
                  <a:lnTo>
                    <a:pt x="104" y="152"/>
                  </a:lnTo>
                  <a:lnTo>
                    <a:pt x="106" y="155"/>
                  </a:lnTo>
                  <a:lnTo>
                    <a:pt x="106" y="155"/>
                  </a:lnTo>
                  <a:lnTo>
                    <a:pt x="106" y="159"/>
                  </a:lnTo>
                  <a:lnTo>
                    <a:pt x="106" y="161"/>
                  </a:lnTo>
                  <a:lnTo>
                    <a:pt x="106" y="159"/>
                  </a:lnTo>
                  <a:lnTo>
                    <a:pt x="104" y="158"/>
                  </a:lnTo>
                  <a:lnTo>
                    <a:pt x="104" y="159"/>
                  </a:lnTo>
                  <a:lnTo>
                    <a:pt x="102" y="159"/>
                  </a:lnTo>
                  <a:lnTo>
                    <a:pt x="104" y="164"/>
                  </a:lnTo>
                  <a:lnTo>
                    <a:pt x="102" y="163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2"/>
                  </a:lnTo>
                  <a:lnTo>
                    <a:pt x="102" y="172"/>
                  </a:lnTo>
                  <a:lnTo>
                    <a:pt x="102" y="174"/>
                  </a:lnTo>
                  <a:lnTo>
                    <a:pt x="102" y="174"/>
                  </a:lnTo>
                  <a:lnTo>
                    <a:pt x="101" y="175"/>
                  </a:lnTo>
                  <a:lnTo>
                    <a:pt x="99" y="175"/>
                  </a:lnTo>
                  <a:lnTo>
                    <a:pt x="99" y="177"/>
                  </a:lnTo>
                  <a:lnTo>
                    <a:pt x="99" y="178"/>
                  </a:lnTo>
                  <a:lnTo>
                    <a:pt x="96" y="180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1" y="183"/>
                  </a:lnTo>
                  <a:lnTo>
                    <a:pt x="88" y="185"/>
                  </a:lnTo>
                  <a:lnTo>
                    <a:pt x="88" y="185"/>
                  </a:lnTo>
                  <a:lnTo>
                    <a:pt x="87" y="185"/>
                  </a:lnTo>
                  <a:lnTo>
                    <a:pt x="85" y="188"/>
                  </a:lnTo>
                  <a:lnTo>
                    <a:pt x="82" y="188"/>
                  </a:lnTo>
                  <a:lnTo>
                    <a:pt x="79" y="191"/>
                  </a:lnTo>
                  <a:lnTo>
                    <a:pt x="77" y="191"/>
                  </a:lnTo>
                  <a:lnTo>
                    <a:pt x="76" y="191"/>
                  </a:lnTo>
                  <a:lnTo>
                    <a:pt x="74" y="193"/>
                  </a:lnTo>
                  <a:lnTo>
                    <a:pt x="74" y="193"/>
                  </a:lnTo>
                  <a:lnTo>
                    <a:pt x="74" y="191"/>
                  </a:lnTo>
                  <a:lnTo>
                    <a:pt x="73" y="191"/>
                  </a:lnTo>
                  <a:lnTo>
                    <a:pt x="71" y="191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3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6" y="191"/>
                  </a:lnTo>
                  <a:lnTo>
                    <a:pt x="66" y="193"/>
                  </a:lnTo>
                  <a:lnTo>
                    <a:pt x="68" y="193"/>
                  </a:lnTo>
                  <a:lnTo>
                    <a:pt x="68" y="194"/>
                  </a:lnTo>
                  <a:lnTo>
                    <a:pt x="68" y="194"/>
                  </a:lnTo>
                  <a:lnTo>
                    <a:pt x="65" y="194"/>
                  </a:lnTo>
                  <a:lnTo>
                    <a:pt x="63" y="194"/>
                  </a:lnTo>
                  <a:lnTo>
                    <a:pt x="63" y="194"/>
                  </a:lnTo>
                  <a:lnTo>
                    <a:pt x="65" y="196"/>
                  </a:lnTo>
                  <a:lnTo>
                    <a:pt x="66" y="196"/>
                  </a:lnTo>
                  <a:lnTo>
                    <a:pt x="68" y="196"/>
                  </a:lnTo>
                  <a:lnTo>
                    <a:pt x="68" y="197"/>
                  </a:lnTo>
                  <a:lnTo>
                    <a:pt x="66" y="197"/>
                  </a:lnTo>
                  <a:lnTo>
                    <a:pt x="66" y="199"/>
                  </a:lnTo>
                  <a:lnTo>
                    <a:pt x="66" y="199"/>
                  </a:lnTo>
                  <a:lnTo>
                    <a:pt x="66" y="200"/>
                  </a:lnTo>
                  <a:lnTo>
                    <a:pt x="65" y="200"/>
                  </a:lnTo>
                  <a:lnTo>
                    <a:pt x="65" y="200"/>
                  </a:lnTo>
                  <a:lnTo>
                    <a:pt x="63" y="199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63" y="200"/>
                  </a:lnTo>
                  <a:lnTo>
                    <a:pt x="65" y="202"/>
                  </a:lnTo>
                  <a:lnTo>
                    <a:pt x="65" y="204"/>
                  </a:lnTo>
                  <a:lnTo>
                    <a:pt x="65" y="204"/>
                  </a:lnTo>
                  <a:lnTo>
                    <a:pt x="63" y="205"/>
                  </a:lnTo>
                  <a:lnTo>
                    <a:pt x="61" y="205"/>
                  </a:lnTo>
                  <a:lnTo>
                    <a:pt x="58" y="204"/>
                  </a:lnTo>
                  <a:lnTo>
                    <a:pt x="55" y="199"/>
                  </a:lnTo>
                  <a:lnTo>
                    <a:pt x="54" y="199"/>
                  </a:lnTo>
                  <a:lnTo>
                    <a:pt x="58" y="204"/>
                  </a:lnTo>
                  <a:lnTo>
                    <a:pt x="58" y="204"/>
                  </a:lnTo>
                  <a:lnTo>
                    <a:pt x="58" y="205"/>
                  </a:lnTo>
                  <a:lnTo>
                    <a:pt x="58" y="207"/>
                  </a:lnTo>
                  <a:lnTo>
                    <a:pt x="58" y="207"/>
                  </a:lnTo>
                  <a:lnTo>
                    <a:pt x="49" y="211"/>
                  </a:lnTo>
                  <a:lnTo>
                    <a:pt x="47" y="213"/>
                  </a:lnTo>
                  <a:lnTo>
                    <a:pt x="46" y="216"/>
                  </a:lnTo>
                  <a:lnTo>
                    <a:pt x="44" y="218"/>
                  </a:lnTo>
                  <a:lnTo>
                    <a:pt x="43" y="218"/>
                  </a:lnTo>
                  <a:lnTo>
                    <a:pt x="39" y="219"/>
                  </a:lnTo>
                  <a:lnTo>
                    <a:pt x="38" y="219"/>
                  </a:lnTo>
                  <a:lnTo>
                    <a:pt x="39" y="216"/>
                  </a:lnTo>
                  <a:lnTo>
                    <a:pt x="39" y="216"/>
                  </a:lnTo>
                  <a:lnTo>
                    <a:pt x="39" y="210"/>
                  </a:lnTo>
                  <a:lnTo>
                    <a:pt x="39" y="204"/>
                  </a:lnTo>
                  <a:lnTo>
                    <a:pt x="41" y="200"/>
                  </a:lnTo>
                  <a:lnTo>
                    <a:pt x="41" y="200"/>
                  </a:lnTo>
                  <a:lnTo>
                    <a:pt x="43" y="200"/>
                  </a:lnTo>
                  <a:lnTo>
                    <a:pt x="43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1" y="197"/>
                  </a:lnTo>
                  <a:lnTo>
                    <a:pt x="39" y="197"/>
                  </a:lnTo>
                  <a:lnTo>
                    <a:pt x="39" y="196"/>
                  </a:lnTo>
                  <a:lnTo>
                    <a:pt x="38" y="196"/>
                  </a:lnTo>
                  <a:lnTo>
                    <a:pt x="36" y="196"/>
                  </a:lnTo>
                  <a:lnTo>
                    <a:pt x="36" y="196"/>
                  </a:lnTo>
                  <a:lnTo>
                    <a:pt x="36" y="194"/>
                  </a:lnTo>
                  <a:lnTo>
                    <a:pt x="35" y="194"/>
                  </a:lnTo>
                  <a:lnTo>
                    <a:pt x="33" y="193"/>
                  </a:lnTo>
                  <a:lnTo>
                    <a:pt x="35" y="193"/>
                  </a:lnTo>
                  <a:lnTo>
                    <a:pt x="35" y="191"/>
                  </a:lnTo>
                  <a:lnTo>
                    <a:pt x="35" y="191"/>
                  </a:lnTo>
                  <a:lnTo>
                    <a:pt x="38" y="191"/>
                  </a:lnTo>
                  <a:lnTo>
                    <a:pt x="39" y="191"/>
                  </a:lnTo>
                  <a:lnTo>
                    <a:pt x="39" y="191"/>
                  </a:lnTo>
                  <a:lnTo>
                    <a:pt x="39" y="189"/>
                  </a:lnTo>
                  <a:lnTo>
                    <a:pt x="41" y="189"/>
                  </a:lnTo>
                  <a:lnTo>
                    <a:pt x="43" y="188"/>
                  </a:lnTo>
                  <a:lnTo>
                    <a:pt x="43" y="188"/>
                  </a:lnTo>
                  <a:lnTo>
                    <a:pt x="43" y="186"/>
                  </a:lnTo>
                  <a:lnTo>
                    <a:pt x="43" y="186"/>
                  </a:lnTo>
                  <a:lnTo>
                    <a:pt x="43" y="185"/>
                  </a:lnTo>
                  <a:lnTo>
                    <a:pt x="44" y="185"/>
                  </a:lnTo>
                  <a:lnTo>
                    <a:pt x="46" y="186"/>
                  </a:lnTo>
                  <a:lnTo>
                    <a:pt x="46" y="186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9" y="185"/>
                  </a:lnTo>
                  <a:lnTo>
                    <a:pt x="50" y="185"/>
                  </a:lnTo>
                  <a:lnTo>
                    <a:pt x="52" y="185"/>
                  </a:lnTo>
                  <a:lnTo>
                    <a:pt x="52" y="185"/>
                  </a:lnTo>
                  <a:lnTo>
                    <a:pt x="54" y="185"/>
                  </a:lnTo>
                  <a:lnTo>
                    <a:pt x="54" y="186"/>
                  </a:lnTo>
                  <a:lnTo>
                    <a:pt x="54" y="186"/>
                  </a:lnTo>
                  <a:lnTo>
                    <a:pt x="55" y="186"/>
                  </a:lnTo>
                  <a:lnTo>
                    <a:pt x="55" y="186"/>
                  </a:lnTo>
                  <a:lnTo>
                    <a:pt x="57" y="186"/>
                  </a:lnTo>
                  <a:lnTo>
                    <a:pt x="58" y="186"/>
                  </a:lnTo>
                  <a:lnTo>
                    <a:pt x="58" y="185"/>
                  </a:lnTo>
                  <a:lnTo>
                    <a:pt x="58" y="183"/>
                  </a:lnTo>
                  <a:lnTo>
                    <a:pt x="58" y="183"/>
                  </a:lnTo>
                  <a:lnTo>
                    <a:pt x="57" y="183"/>
                  </a:lnTo>
                  <a:lnTo>
                    <a:pt x="55" y="180"/>
                  </a:lnTo>
                  <a:lnTo>
                    <a:pt x="54" y="180"/>
                  </a:lnTo>
                  <a:lnTo>
                    <a:pt x="54" y="178"/>
                  </a:lnTo>
                  <a:lnTo>
                    <a:pt x="54" y="177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5" y="175"/>
                  </a:lnTo>
                  <a:lnTo>
                    <a:pt x="55" y="174"/>
                  </a:lnTo>
                  <a:lnTo>
                    <a:pt x="55" y="174"/>
                  </a:lnTo>
                  <a:lnTo>
                    <a:pt x="57" y="172"/>
                  </a:lnTo>
                  <a:lnTo>
                    <a:pt x="58" y="174"/>
                  </a:lnTo>
                  <a:lnTo>
                    <a:pt x="60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1"/>
                  </a:lnTo>
                  <a:lnTo>
                    <a:pt x="61" y="171"/>
                  </a:lnTo>
                  <a:lnTo>
                    <a:pt x="63" y="171"/>
                  </a:lnTo>
                  <a:lnTo>
                    <a:pt x="65" y="171"/>
                  </a:lnTo>
                  <a:lnTo>
                    <a:pt x="66" y="169"/>
                  </a:lnTo>
                  <a:lnTo>
                    <a:pt x="68" y="169"/>
                  </a:lnTo>
                  <a:lnTo>
                    <a:pt x="69" y="169"/>
                  </a:lnTo>
                  <a:lnTo>
                    <a:pt x="71" y="167"/>
                  </a:lnTo>
                  <a:lnTo>
                    <a:pt x="73" y="166"/>
                  </a:lnTo>
                  <a:lnTo>
                    <a:pt x="74" y="164"/>
                  </a:lnTo>
                  <a:lnTo>
                    <a:pt x="74" y="164"/>
                  </a:lnTo>
                  <a:lnTo>
                    <a:pt x="76" y="164"/>
                  </a:lnTo>
                  <a:lnTo>
                    <a:pt x="76" y="166"/>
                  </a:lnTo>
                  <a:lnTo>
                    <a:pt x="77" y="166"/>
                  </a:lnTo>
                  <a:lnTo>
                    <a:pt x="77" y="164"/>
                  </a:lnTo>
                  <a:lnTo>
                    <a:pt x="79" y="163"/>
                  </a:lnTo>
                  <a:lnTo>
                    <a:pt x="79" y="161"/>
                  </a:lnTo>
                  <a:lnTo>
                    <a:pt x="79" y="159"/>
                  </a:lnTo>
                  <a:lnTo>
                    <a:pt x="77" y="158"/>
                  </a:lnTo>
                  <a:lnTo>
                    <a:pt x="77" y="156"/>
                  </a:lnTo>
                  <a:lnTo>
                    <a:pt x="77" y="155"/>
                  </a:lnTo>
                  <a:lnTo>
                    <a:pt x="79" y="152"/>
                  </a:lnTo>
                  <a:lnTo>
                    <a:pt x="79" y="148"/>
                  </a:lnTo>
                  <a:lnTo>
                    <a:pt x="79" y="147"/>
                  </a:lnTo>
                  <a:lnTo>
                    <a:pt x="79" y="145"/>
                  </a:lnTo>
                  <a:lnTo>
                    <a:pt x="77" y="142"/>
                  </a:lnTo>
                  <a:lnTo>
                    <a:pt x="76" y="141"/>
                  </a:lnTo>
                  <a:lnTo>
                    <a:pt x="76" y="141"/>
                  </a:lnTo>
                  <a:lnTo>
                    <a:pt x="76" y="139"/>
                  </a:lnTo>
                  <a:lnTo>
                    <a:pt x="76" y="139"/>
                  </a:lnTo>
                  <a:lnTo>
                    <a:pt x="76" y="136"/>
                  </a:lnTo>
                  <a:lnTo>
                    <a:pt x="76" y="134"/>
                  </a:lnTo>
                  <a:lnTo>
                    <a:pt x="77" y="134"/>
                  </a:lnTo>
                  <a:lnTo>
                    <a:pt x="77" y="133"/>
                  </a:lnTo>
                  <a:lnTo>
                    <a:pt x="79" y="131"/>
                  </a:lnTo>
                  <a:lnTo>
                    <a:pt x="77" y="130"/>
                  </a:lnTo>
                  <a:lnTo>
                    <a:pt x="77" y="128"/>
                  </a:lnTo>
                  <a:lnTo>
                    <a:pt x="79" y="128"/>
                  </a:lnTo>
                  <a:lnTo>
                    <a:pt x="77" y="126"/>
                  </a:lnTo>
                  <a:lnTo>
                    <a:pt x="77" y="126"/>
                  </a:lnTo>
                  <a:lnTo>
                    <a:pt x="77" y="125"/>
                  </a:lnTo>
                  <a:lnTo>
                    <a:pt x="79" y="125"/>
                  </a:lnTo>
                  <a:lnTo>
                    <a:pt x="79" y="123"/>
                  </a:lnTo>
                  <a:lnTo>
                    <a:pt x="80" y="123"/>
                  </a:lnTo>
                  <a:lnTo>
                    <a:pt x="80" y="122"/>
                  </a:lnTo>
                  <a:lnTo>
                    <a:pt x="79" y="122"/>
                  </a:lnTo>
                  <a:lnTo>
                    <a:pt x="79" y="120"/>
                  </a:lnTo>
                  <a:lnTo>
                    <a:pt x="77" y="119"/>
                  </a:lnTo>
                  <a:lnTo>
                    <a:pt x="76" y="117"/>
                  </a:lnTo>
                  <a:lnTo>
                    <a:pt x="74" y="117"/>
                  </a:lnTo>
                  <a:lnTo>
                    <a:pt x="74" y="115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6" y="112"/>
                  </a:lnTo>
                  <a:lnTo>
                    <a:pt x="76" y="112"/>
                  </a:lnTo>
                  <a:lnTo>
                    <a:pt x="76" y="111"/>
                  </a:lnTo>
                  <a:lnTo>
                    <a:pt x="76" y="111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1" y="106"/>
                  </a:lnTo>
                  <a:lnTo>
                    <a:pt x="71" y="106"/>
                  </a:lnTo>
                  <a:lnTo>
                    <a:pt x="69" y="106"/>
                  </a:lnTo>
                  <a:lnTo>
                    <a:pt x="69" y="104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6" y="104"/>
                  </a:lnTo>
                  <a:lnTo>
                    <a:pt x="66" y="104"/>
                  </a:lnTo>
                  <a:lnTo>
                    <a:pt x="66" y="103"/>
                  </a:lnTo>
                  <a:lnTo>
                    <a:pt x="65" y="103"/>
                  </a:lnTo>
                  <a:lnTo>
                    <a:pt x="65" y="101"/>
                  </a:lnTo>
                  <a:lnTo>
                    <a:pt x="65" y="101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6"/>
                  </a:lnTo>
                  <a:lnTo>
                    <a:pt x="63" y="96"/>
                  </a:lnTo>
                  <a:lnTo>
                    <a:pt x="61" y="96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7" y="90"/>
                  </a:lnTo>
                  <a:lnTo>
                    <a:pt x="55" y="90"/>
                  </a:lnTo>
                  <a:lnTo>
                    <a:pt x="55" y="89"/>
                  </a:lnTo>
                  <a:lnTo>
                    <a:pt x="54" y="87"/>
                  </a:lnTo>
                  <a:lnTo>
                    <a:pt x="52" y="85"/>
                  </a:lnTo>
                  <a:lnTo>
                    <a:pt x="50" y="84"/>
                  </a:lnTo>
                  <a:lnTo>
                    <a:pt x="50" y="82"/>
                  </a:lnTo>
                  <a:lnTo>
                    <a:pt x="50" y="82"/>
                  </a:lnTo>
                  <a:lnTo>
                    <a:pt x="49" y="81"/>
                  </a:lnTo>
                  <a:lnTo>
                    <a:pt x="49" y="79"/>
                  </a:lnTo>
                  <a:lnTo>
                    <a:pt x="47" y="79"/>
                  </a:lnTo>
                  <a:lnTo>
                    <a:pt x="46" y="79"/>
                  </a:lnTo>
                  <a:lnTo>
                    <a:pt x="46" y="78"/>
                  </a:lnTo>
                  <a:lnTo>
                    <a:pt x="44" y="76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3" y="73"/>
                  </a:lnTo>
                  <a:lnTo>
                    <a:pt x="44" y="73"/>
                  </a:lnTo>
                  <a:lnTo>
                    <a:pt x="44" y="71"/>
                  </a:lnTo>
                  <a:lnTo>
                    <a:pt x="43" y="71"/>
                  </a:lnTo>
                  <a:lnTo>
                    <a:pt x="41" y="70"/>
                  </a:lnTo>
                  <a:lnTo>
                    <a:pt x="38" y="70"/>
                  </a:lnTo>
                  <a:lnTo>
                    <a:pt x="36" y="68"/>
                  </a:lnTo>
                  <a:lnTo>
                    <a:pt x="35" y="68"/>
                  </a:lnTo>
                  <a:lnTo>
                    <a:pt x="33" y="67"/>
                  </a:lnTo>
                  <a:lnTo>
                    <a:pt x="28" y="63"/>
                  </a:lnTo>
                  <a:lnTo>
                    <a:pt x="27" y="63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2" y="56"/>
                  </a:lnTo>
                  <a:lnTo>
                    <a:pt x="35" y="57"/>
                  </a:lnTo>
                  <a:lnTo>
                    <a:pt x="36" y="57"/>
                  </a:lnTo>
                  <a:lnTo>
                    <a:pt x="38" y="56"/>
                  </a:lnTo>
                  <a:lnTo>
                    <a:pt x="39" y="54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1"/>
                  </a:lnTo>
                  <a:lnTo>
                    <a:pt x="41" y="51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8"/>
                  </a:lnTo>
                  <a:lnTo>
                    <a:pt x="38" y="49"/>
                  </a:lnTo>
                  <a:lnTo>
                    <a:pt x="36" y="48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5" y="43"/>
                  </a:lnTo>
                  <a:lnTo>
                    <a:pt x="35" y="43"/>
                  </a:lnTo>
                  <a:lnTo>
                    <a:pt x="36" y="43"/>
                  </a:lnTo>
                  <a:lnTo>
                    <a:pt x="36" y="41"/>
                  </a:lnTo>
                  <a:lnTo>
                    <a:pt x="35" y="41"/>
                  </a:lnTo>
                  <a:lnTo>
                    <a:pt x="33" y="40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28" y="37"/>
                  </a:lnTo>
                  <a:lnTo>
                    <a:pt x="28" y="38"/>
                  </a:lnTo>
                  <a:lnTo>
                    <a:pt x="25" y="38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0" y="40"/>
                  </a:lnTo>
                  <a:lnTo>
                    <a:pt x="19" y="40"/>
                  </a:lnTo>
                  <a:lnTo>
                    <a:pt x="16" y="38"/>
                  </a:lnTo>
                  <a:lnTo>
                    <a:pt x="14" y="38"/>
                  </a:lnTo>
                  <a:lnTo>
                    <a:pt x="11" y="33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29"/>
                  </a:lnTo>
                  <a:lnTo>
                    <a:pt x="13" y="29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9" y="24"/>
                  </a:lnTo>
                  <a:lnTo>
                    <a:pt x="9" y="24"/>
                  </a:lnTo>
                  <a:lnTo>
                    <a:pt x="9" y="26"/>
                  </a:lnTo>
                  <a:lnTo>
                    <a:pt x="9" y="26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5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9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5"/>
                  </a:lnTo>
                  <a:lnTo>
                    <a:pt x="13" y="15"/>
                  </a:lnTo>
                  <a:lnTo>
                    <a:pt x="13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0" y="13"/>
                  </a:lnTo>
                  <a:lnTo>
                    <a:pt x="20" y="10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5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8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11"/>
                  </a:lnTo>
                  <a:lnTo>
                    <a:pt x="33" y="11"/>
                  </a:lnTo>
                  <a:lnTo>
                    <a:pt x="35" y="10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9" y="8"/>
                  </a:lnTo>
                  <a:lnTo>
                    <a:pt x="39" y="7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4" y="2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89" name="Freeform 17">
              <a:extLst>
                <a:ext uri="{FF2B5EF4-FFF2-40B4-BE49-F238E27FC236}">
                  <a16:creationId xmlns:a16="http://schemas.microsoft.com/office/drawing/2014/main" id="{51725F71-3B4B-49D4-86D7-ED8676EF080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2726" y="3897430"/>
              <a:ext cx="13645" cy="17544"/>
            </a:xfrm>
            <a:custGeom>
              <a:avLst/>
              <a:gdLst>
                <a:gd name="T0" fmla="*/ 3 w 7"/>
                <a:gd name="T1" fmla="*/ 8 h 9"/>
                <a:gd name="T2" fmla="*/ 5 w 7"/>
                <a:gd name="T3" fmla="*/ 9 h 9"/>
                <a:gd name="T4" fmla="*/ 7 w 7"/>
                <a:gd name="T5" fmla="*/ 9 h 9"/>
                <a:gd name="T6" fmla="*/ 5 w 7"/>
                <a:gd name="T7" fmla="*/ 9 h 9"/>
                <a:gd name="T8" fmla="*/ 2 w 7"/>
                <a:gd name="T9" fmla="*/ 9 h 9"/>
                <a:gd name="T10" fmla="*/ 2 w 7"/>
                <a:gd name="T11" fmla="*/ 8 h 9"/>
                <a:gd name="T12" fmla="*/ 3 w 7"/>
                <a:gd name="T13" fmla="*/ 8 h 9"/>
                <a:gd name="T14" fmla="*/ 3 w 7"/>
                <a:gd name="T15" fmla="*/ 0 h 9"/>
                <a:gd name="T16" fmla="*/ 5 w 7"/>
                <a:gd name="T17" fmla="*/ 0 h 9"/>
                <a:gd name="T18" fmla="*/ 3 w 7"/>
                <a:gd name="T19" fmla="*/ 0 h 9"/>
                <a:gd name="T20" fmla="*/ 3 w 7"/>
                <a:gd name="T21" fmla="*/ 0 h 9"/>
                <a:gd name="T22" fmla="*/ 3 w 7"/>
                <a:gd name="T23" fmla="*/ 0 h 9"/>
                <a:gd name="T24" fmla="*/ 3 w 7"/>
                <a:gd name="T25" fmla="*/ 0 h 9"/>
                <a:gd name="T26" fmla="*/ 0 w 7"/>
                <a:gd name="T27" fmla="*/ 0 h 9"/>
                <a:gd name="T28" fmla="*/ 2 w 7"/>
                <a:gd name="T29" fmla="*/ 0 h 9"/>
                <a:gd name="T30" fmla="*/ 2 w 7"/>
                <a:gd name="T31" fmla="*/ 0 h 9"/>
                <a:gd name="T32" fmla="*/ 2 w 7"/>
                <a:gd name="T33" fmla="*/ 0 h 9"/>
                <a:gd name="T34" fmla="*/ 0 w 7"/>
                <a:gd name="T35" fmla="*/ 0 h 9"/>
                <a:gd name="T36" fmla="*/ 0 w 7"/>
                <a:gd name="T3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" h="9">
                  <a:moveTo>
                    <a:pt x="3" y="8"/>
                  </a:moveTo>
                  <a:lnTo>
                    <a:pt x="5" y="9"/>
                  </a:lnTo>
                  <a:lnTo>
                    <a:pt x="7" y="9"/>
                  </a:lnTo>
                  <a:lnTo>
                    <a:pt x="5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3" y="8"/>
                  </a:lnTo>
                  <a:close/>
                  <a:moveTo>
                    <a:pt x="3" y="0"/>
                  </a:move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90" name="Freeform 18">
              <a:extLst>
                <a:ext uri="{FF2B5EF4-FFF2-40B4-BE49-F238E27FC236}">
                  <a16:creationId xmlns:a16="http://schemas.microsoft.com/office/drawing/2014/main" id="{21631ADA-9816-4F89-B461-2FBBC1779DC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42472" y="3885735"/>
              <a:ext cx="11695" cy="11695"/>
            </a:xfrm>
            <a:custGeom>
              <a:avLst/>
              <a:gdLst>
                <a:gd name="T0" fmla="*/ 2 w 6"/>
                <a:gd name="T1" fmla="*/ 4 h 6"/>
                <a:gd name="T2" fmla="*/ 2 w 6"/>
                <a:gd name="T3" fmla="*/ 4 h 6"/>
                <a:gd name="T4" fmla="*/ 2 w 6"/>
                <a:gd name="T5" fmla="*/ 6 h 6"/>
                <a:gd name="T6" fmla="*/ 0 w 6"/>
                <a:gd name="T7" fmla="*/ 6 h 6"/>
                <a:gd name="T8" fmla="*/ 0 w 6"/>
                <a:gd name="T9" fmla="*/ 4 h 6"/>
                <a:gd name="T10" fmla="*/ 0 w 6"/>
                <a:gd name="T11" fmla="*/ 4 h 6"/>
                <a:gd name="T12" fmla="*/ 2 w 6"/>
                <a:gd name="T13" fmla="*/ 4 h 6"/>
                <a:gd name="T14" fmla="*/ 5 w 6"/>
                <a:gd name="T15" fmla="*/ 3 h 6"/>
                <a:gd name="T16" fmla="*/ 3 w 6"/>
                <a:gd name="T17" fmla="*/ 4 h 6"/>
                <a:gd name="T18" fmla="*/ 3 w 6"/>
                <a:gd name="T19" fmla="*/ 4 h 6"/>
                <a:gd name="T20" fmla="*/ 3 w 6"/>
                <a:gd name="T21" fmla="*/ 4 h 6"/>
                <a:gd name="T22" fmla="*/ 3 w 6"/>
                <a:gd name="T23" fmla="*/ 4 h 6"/>
                <a:gd name="T24" fmla="*/ 3 w 6"/>
                <a:gd name="T25" fmla="*/ 4 h 6"/>
                <a:gd name="T26" fmla="*/ 5 w 6"/>
                <a:gd name="T27" fmla="*/ 3 h 6"/>
                <a:gd name="T28" fmla="*/ 5 w 6"/>
                <a:gd name="T29" fmla="*/ 0 h 6"/>
                <a:gd name="T30" fmla="*/ 5 w 6"/>
                <a:gd name="T31" fmla="*/ 0 h 6"/>
                <a:gd name="T32" fmla="*/ 6 w 6"/>
                <a:gd name="T33" fmla="*/ 1 h 6"/>
                <a:gd name="T34" fmla="*/ 5 w 6"/>
                <a:gd name="T35" fmla="*/ 1 h 6"/>
                <a:gd name="T36" fmla="*/ 5 w 6"/>
                <a:gd name="T37" fmla="*/ 0 h 6"/>
                <a:gd name="T38" fmla="*/ 5 w 6"/>
                <a:gd name="T39" fmla="*/ 0 h 6"/>
                <a:gd name="T40" fmla="*/ 3 w 6"/>
                <a:gd name="T41" fmla="*/ 0 h 6"/>
                <a:gd name="T42" fmla="*/ 3 w 6"/>
                <a:gd name="T43" fmla="*/ 0 h 6"/>
                <a:gd name="T44" fmla="*/ 5 w 6"/>
                <a:gd name="T4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" h="6">
                  <a:moveTo>
                    <a:pt x="2" y="4"/>
                  </a:moveTo>
                  <a:lnTo>
                    <a:pt x="2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5" y="3"/>
                  </a:move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3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91" name="Freeform 19">
              <a:extLst>
                <a:ext uri="{FF2B5EF4-FFF2-40B4-BE49-F238E27FC236}">
                  <a16:creationId xmlns:a16="http://schemas.microsoft.com/office/drawing/2014/main" id="{DC0A5FE0-BCE3-4F72-A193-6693548FFC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6870" y="4074809"/>
              <a:ext cx="380099" cy="323571"/>
            </a:xfrm>
            <a:custGeom>
              <a:avLst/>
              <a:gdLst>
                <a:gd name="T0" fmla="*/ 178 w 195"/>
                <a:gd name="T1" fmla="*/ 46 h 166"/>
                <a:gd name="T2" fmla="*/ 180 w 195"/>
                <a:gd name="T3" fmla="*/ 44 h 166"/>
                <a:gd name="T4" fmla="*/ 118 w 195"/>
                <a:gd name="T5" fmla="*/ 18 h 166"/>
                <a:gd name="T6" fmla="*/ 137 w 195"/>
                <a:gd name="T7" fmla="*/ 19 h 166"/>
                <a:gd name="T8" fmla="*/ 132 w 195"/>
                <a:gd name="T9" fmla="*/ 16 h 166"/>
                <a:gd name="T10" fmla="*/ 50 w 195"/>
                <a:gd name="T11" fmla="*/ 2 h 166"/>
                <a:gd name="T12" fmla="*/ 63 w 195"/>
                <a:gd name="T13" fmla="*/ 10 h 166"/>
                <a:gd name="T14" fmla="*/ 74 w 195"/>
                <a:gd name="T15" fmla="*/ 22 h 166"/>
                <a:gd name="T16" fmla="*/ 106 w 195"/>
                <a:gd name="T17" fmla="*/ 24 h 166"/>
                <a:gd name="T18" fmla="*/ 132 w 195"/>
                <a:gd name="T19" fmla="*/ 24 h 166"/>
                <a:gd name="T20" fmla="*/ 137 w 195"/>
                <a:gd name="T21" fmla="*/ 22 h 166"/>
                <a:gd name="T22" fmla="*/ 164 w 195"/>
                <a:gd name="T23" fmla="*/ 22 h 166"/>
                <a:gd name="T24" fmla="*/ 154 w 195"/>
                <a:gd name="T25" fmla="*/ 27 h 166"/>
                <a:gd name="T26" fmla="*/ 156 w 195"/>
                <a:gd name="T27" fmla="*/ 29 h 166"/>
                <a:gd name="T28" fmla="*/ 162 w 195"/>
                <a:gd name="T29" fmla="*/ 33 h 166"/>
                <a:gd name="T30" fmla="*/ 167 w 195"/>
                <a:gd name="T31" fmla="*/ 35 h 166"/>
                <a:gd name="T32" fmla="*/ 170 w 195"/>
                <a:gd name="T33" fmla="*/ 33 h 166"/>
                <a:gd name="T34" fmla="*/ 178 w 195"/>
                <a:gd name="T35" fmla="*/ 43 h 166"/>
                <a:gd name="T36" fmla="*/ 172 w 195"/>
                <a:gd name="T37" fmla="*/ 52 h 166"/>
                <a:gd name="T38" fmla="*/ 189 w 195"/>
                <a:gd name="T39" fmla="*/ 51 h 166"/>
                <a:gd name="T40" fmla="*/ 191 w 195"/>
                <a:gd name="T41" fmla="*/ 60 h 166"/>
                <a:gd name="T42" fmla="*/ 183 w 195"/>
                <a:gd name="T43" fmla="*/ 68 h 166"/>
                <a:gd name="T44" fmla="*/ 189 w 195"/>
                <a:gd name="T45" fmla="*/ 73 h 166"/>
                <a:gd name="T46" fmla="*/ 181 w 195"/>
                <a:gd name="T47" fmla="*/ 78 h 166"/>
                <a:gd name="T48" fmla="*/ 176 w 195"/>
                <a:gd name="T49" fmla="*/ 82 h 166"/>
                <a:gd name="T50" fmla="*/ 180 w 195"/>
                <a:gd name="T51" fmla="*/ 96 h 166"/>
                <a:gd name="T52" fmla="*/ 183 w 195"/>
                <a:gd name="T53" fmla="*/ 108 h 166"/>
                <a:gd name="T54" fmla="*/ 173 w 195"/>
                <a:gd name="T55" fmla="*/ 112 h 166"/>
                <a:gd name="T56" fmla="*/ 156 w 195"/>
                <a:gd name="T57" fmla="*/ 117 h 166"/>
                <a:gd name="T58" fmla="*/ 146 w 195"/>
                <a:gd name="T59" fmla="*/ 119 h 166"/>
                <a:gd name="T60" fmla="*/ 134 w 195"/>
                <a:gd name="T61" fmla="*/ 119 h 166"/>
                <a:gd name="T62" fmla="*/ 124 w 195"/>
                <a:gd name="T63" fmla="*/ 114 h 166"/>
                <a:gd name="T64" fmla="*/ 132 w 195"/>
                <a:gd name="T65" fmla="*/ 130 h 166"/>
                <a:gd name="T66" fmla="*/ 140 w 195"/>
                <a:gd name="T67" fmla="*/ 141 h 166"/>
                <a:gd name="T68" fmla="*/ 137 w 195"/>
                <a:gd name="T69" fmla="*/ 147 h 166"/>
                <a:gd name="T70" fmla="*/ 129 w 195"/>
                <a:gd name="T71" fmla="*/ 155 h 166"/>
                <a:gd name="T72" fmla="*/ 120 w 195"/>
                <a:gd name="T73" fmla="*/ 159 h 166"/>
                <a:gd name="T74" fmla="*/ 113 w 195"/>
                <a:gd name="T75" fmla="*/ 163 h 166"/>
                <a:gd name="T76" fmla="*/ 102 w 195"/>
                <a:gd name="T77" fmla="*/ 164 h 166"/>
                <a:gd name="T78" fmla="*/ 93 w 195"/>
                <a:gd name="T79" fmla="*/ 152 h 166"/>
                <a:gd name="T80" fmla="*/ 90 w 195"/>
                <a:gd name="T81" fmla="*/ 142 h 166"/>
                <a:gd name="T82" fmla="*/ 83 w 195"/>
                <a:gd name="T83" fmla="*/ 136 h 166"/>
                <a:gd name="T84" fmla="*/ 88 w 195"/>
                <a:gd name="T85" fmla="*/ 126 h 166"/>
                <a:gd name="T86" fmla="*/ 80 w 195"/>
                <a:gd name="T87" fmla="*/ 114 h 166"/>
                <a:gd name="T88" fmla="*/ 82 w 195"/>
                <a:gd name="T89" fmla="*/ 96 h 166"/>
                <a:gd name="T90" fmla="*/ 82 w 195"/>
                <a:gd name="T91" fmla="*/ 85 h 166"/>
                <a:gd name="T92" fmla="*/ 60 w 195"/>
                <a:gd name="T93" fmla="*/ 87 h 166"/>
                <a:gd name="T94" fmla="*/ 47 w 195"/>
                <a:gd name="T95" fmla="*/ 76 h 166"/>
                <a:gd name="T96" fmla="*/ 35 w 195"/>
                <a:gd name="T97" fmla="*/ 74 h 166"/>
                <a:gd name="T98" fmla="*/ 17 w 195"/>
                <a:gd name="T99" fmla="*/ 71 h 166"/>
                <a:gd name="T100" fmla="*/ 14 w 195"/>
                <a:gd name="T101" fmla="*/ 60 h 166"/>
                <a:gd name="T102" fmla="*/ 8 w 195"/>
                <a:gd name="T103" fmla="*/ 44 h 166"/>
                <a:gd name="T104" fmla="*/ 0 w 195"/>
                <a:gd name="T105" fmla="*/ 43 h 166"/>
                <a:gd name="T106" fmla="*/ 8 w 195"/>
                <a:gd name="T107" fmla="*/ 24 h 166"/>
                <a:gd name="T108" fmla="*/ 24 w 195"/>
                <a:gd name="T109" fmla="*/ 7 h 166"/>
                <a:gd name="T110" fmla="*/ 22 w 195"/>
                <a:gd name="T111" fmla="*/ 8 h 166"/>
                <a:gd name="T112" fmla="*/ 25 w 195"/>
                <a:gd name="T113" fmla="*/ 19 h 166"/>
                <a:gd name="T114" fmla="*/ 20 w 195"/>
                <a:gd name="T115" fmla="*/ 38 h 166"/>
                <a:gd name="T116" fmla="*/ 30 w 195"/>
                <a:gd name="T117" fmla="*/ 44 h 166"/>
                <a:gd name="T118" fmla="*/ 28 w 195"/>
                <a:gd name="T119" fmla="*/ 27 h 166"/>
                <a:gd name="T120" fmla="*/ 41 w 195"/>
                <a:gd name="T121" fmla="*/ 13 h 166"/>
                <a:gd name="T122" fmla="*/ 50 w 195"/>
                <a:gd name="T123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5" h="166">
                  <a:moveTo>
                    <a:pt x="180" y="44"/>
                  </a:moveTo>
                  <a:lnTo>
                    <a:pt x="181" y="44"/>
                  </a:lnTo>
                  <a:lnTo>
                    <a:pt x="180" y="46"/>
                  </a:lnTo>
                  <a:lnTo>
                    <a:pt x="181" y="46"/>
                  </a:lnTo>
                  <a:lnTo>
                    <a:pt x="181" y="46"/>
                  </a:lnTo>
                  <a:lnTo>
                    <a:pt x="180" y="48"/>
                  </a:lnTo>
                  <a:lnTo>
                    <a:pt x="180" y="48"/>
                  </a:lnTo>
                  <a:lnTo>
                    <a:pt x="178" y="48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0" y="44"/>
                  </a:lnTo>
                  <a:lnTo>
                    <a:pt x="180" y="44"/>
                  </a:lnTo>
                  <a:close/>
                  <a:moveTo>
                    <a:pt x="183" y="43"/>
                  </a:moveTo>
                  <a:lnTo>
                    <a:pt x="183" y="43"/>
                  </a:lnTo>
                  <a:lnTo>
                    <a:pt x="183" y="43"/>
                  </a:lnTo>
                  <a:lnTo>
                    <a:pt x="181" y="43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4"/>
                  </a:lnTo>
                  <a:lnTo>
                    <a:pt x="180" y="43"/>
                  </a:lnTo>
                  <a:lnTo>
                    <a:pt x="181" y="43"/>
                  </a:lnTo>
                  <a:lnTo>
                    <a:pt x="181" y="43"/>
                  </a:lnTo>
                  <a:lnTo>
                    <a:pt x="183" y="43"/>
                  </a:lnTo>
                  <a:close/>
                  <a:moveTo>
                    <a:pt x="115" y="18"/>
                  </a:moveTo>
                  <a:lnTo>
                    <a:pt x="117" y="18"/>
                  </a:lnTo>
                  <a:lnTo>
                    <a:pt x="118" y="18"/>
                  </a:lnTo>
                  <a:lnTo>
                    <a:pt x="118" y="18"/>
                  </a:lnTo>
                  <a:lnTo>
                    <a:pt x="117" y="19"/>
                  </a:lnTo>
                  <a:lnTo>
                    <a:pt x="117" y="18"/>
                  </a:lnTo>
                  <a:lnTo>
                    <a:pt x="115" y="18"/>
                  </a:lnTo>
                  <a:lnTo>
                    <a:pt x="115" y="18"/>
                  </a:lnTo>
                  <a:close/>
                  <a:moveTo>
                    <a:pt x="137" y="15"/>
                  </a:moveTo>
                  <a:lnTo>
                    <a:pt x="137" y="15"/>
                  </a:lnTo>
                  <a:lnTo>
                    <a:pt x="139" y="16"/>
                  </a:lnTo>
                  <a:lnTo>
                    <a:pt x="139" y="18"/>
                  </a:lnTo>
                  <a:lnTo>
                    <a:pt x="137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4" y="18"/>
                  </a:lnTo>
                  <a:lnTo>
                    <a:pt x="134" y="18"/>
                  </a:lnTo>
                  <a:lnTo>
                    <a:pt x="132" y="18"/>
                  </a:lnTo>
                  <a:lnTo>
                    <a:pt x="131" y="18"/>
                  </a:lnTo>
                  <a:lnTo>
                    <a:pt x="129" y="18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35" y="16"/>
                  </a:lnTo>
                  <a:lnTo>
                    <a:pt x="135" y="16"/>
                  </a:lnTo>
                  <a:lnTo>
                    <a:pt x="137" y="15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2"/>
                  </a:lnTo>
                  <a:lnTo>
                    <a:pt x="52" y="2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8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6" y="11"/>
                  </a:lnTo>
                  <a:lnTo>
                    <a:pt x="69" y="13"/>
                  </a:lnTo>
                  <a:lnTo>
                    <a:pt x="72" y="15"/>
                  </a:lnTo>
                  <a:lnTo>
                    <a:pt x="72" y="16"/>
                  </a:lnTo>
                  <a:lnTo>
                    <a:pt x="72" y="18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4" y="21"/>
                  </a:lnTo>
                  <a:lnTo>
                    <a:pt x="74" y="22"/>
                  </a:lnTo>
                  <a:lnTo>
                    <a:pt x="76" y="24"/>
                  </a:lnTo>
                  <a:lnTo>
                    <a:pt x="80" y="24"/>
                  </a:lnTo>
                  <a:lnTo>
                    <a:pt x="83" y="24"/>
                  </a:lnTo>
                  <a:lnTo>
                    <a:pt x="90" y="22"/>
                  </a:lnTo>
                  <a:lnTo>
                    <a:pt x="93" y="22"/>
                  </a:lnTo>
                  <a:lnTo>
                    <a:pt x="102" y="22"/>
                  </a:lnTo>
                  <a:lnTo>
                    <a:pt x="106" y="22"/>
                  </a:lnTo>
                  <a:lnTo>
                    <a:pt x="106" y="24"/>
                  </a:lnTo>
                  <a:lnTo>
                    <a:pt x="106" y="24"/>
                  </a:lnTo>
                  <a:lnTo>
                    <a:pt x="109" y="27"/>
                  </a:lnTo>
                  <a:lnTo>
                    <a:pt x="112" y="29"/>
                  </a:lnTo>
                  <a:lnTo>
                    <a:pt x="113" y="29"/>
                  </a:lnTo>
                  <a:lnTo>
                    <a:pt x="117" y="30"/>
                  </a:lnTo>
                  <a:lnTo>
                    <a:pt x="120" y="30"/>
                  </a:lnTo>
                  <a:lnTo>
                    <a:pt x="121" y="30"/>
                  </a:lnTo>
                  <a:lnTo>
                    <a:pt x="121" y="30"/>
                  </a:lnTo>
                  <a:lnTo>
                    <a:pt x="123" y="30"/>
                  </a:lnTo>
                  <a:lnTo>
                    <a:pt x="132" y="24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40" y="24"/>
                  </a:lnTo>
                  <a:lnTo>
                    <a:pt x="137" y="24"/>
                  </a:lnTo>
                  <a:lnTo>
                    <a:pt x="134" y="22"/>
                  </a:lnTo>
                  <a:lnTo>
                    <a:pt x="132" y="24"/>
                  </a:lnTo>
                  <a:lnTo>
                    <a:pt x="131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3" y="22"/>
                  </a:lnTo>
                  <a:lnTo>
                    <a:pt x="146" y="21"/>
                  </a:lnTo>
                  <a:lnTo>
                    <a:pt x="150" y="21"/>
                  </a:lnTo>
                  <a:lnTo>
                    <a:pt x="151" y="21"/>
                  </a:lnTo>
                  <a:lnTo>
                    <a:pt x="154" y="21"/>
                  </a:lnTo>
                  <a:lnTo>
                    <a:pt x="161" y="21"/>
                  </a:lnTo>
                  <a:lnTo>
                    <a:pt x="167" y="21"/>
                  </a:lnTo>
                  <a:lnTo>
                    <a:pt x="165" y="21"/>
                  </a:lnTo>
                  <a:lnTo>
                    <a:pt x="164" y="22"/>
                  </a:lnTo>
                  <a:lnTo>
                    <a:pt x="161" y="22"/>
                  </a:lnTo>
                  <a:lnTo>
                    <a:pt x="159" y="24"/>
                  </a:lnTo>
                  <a:lnTo>
                    <a:pt x="154" y="24"/>
                  </a:lnTo>
                  <a:lnTo>
                    <a:pt x="151" y="24"/>
                  </a:lnTo>
                  <a:lnTo>
                    <a:pt x="153" y="24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4" y="29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6" y="30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8" y="29"/>
                  </a:lnTo>
                  <a:lnTo>
                    <a:pt x="159" y="32"/>
                  </a:lnTo>
                  <a:lnTo>
                    <a:pt x="159" y="35"/>
                  </a:lnTo>
                  <a:lnTo>
                    <a:pt x="161" y="35"/>
                  </a:lnTo>
                  <a:lnTo>
                    <a:pt x="161" y="35"/>
                  </a:lnTo>
                  <a:lnTo>
                    <a:pt x="161" y="33"/>
                  </a:lnTo>
                  <a:lnTo>
                    <a:pt x="161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5" y="33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9" y="37"/>
                  </a:lnTo>
                  <a:lnTo>
                    <a:pt x="169" y="37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9" y="33"/>
                  </a:lnTo>
                  <a:lnTo>
                    <a:pt x="170" y="33"/>
                  </a:lnTo>
                  <a:lnTo>
                    <a:pt x="170" y="33"/>
                  </a:lnTo>
                  <a:lnTo>
                    <a:pt x="172" y="33"/>
                  </a:lnTo>
                  <a:lnTo>
                    <a:pt x="175" y="37"/>
                  </a:lnTo>
                  <a:lnTo>
                    <a:pt x="175" y="37"/>
                  </a:lnTo>
                  <a:lnTo>
                    <a:pt x="178" y="38"/>
                  </a:lnTo>
                  <a:lnTo>
                    <a:pt x="181" y="40"/>
                  </a:lnTo>
                  <a:lnTo>
                    <a:pt x="181" y="41"/>
                  </a:lnTo>
                  <a:lnTo>
                    <a:pt x="181" y="41"/>
                  </a:lnTo>
                  <a:lnTo>
                    <a:pt x="180" y="43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6" y="48"/>
                  </a:lnTo>
                  <a:lnTo>
                    <a:pt x="176" y="49"/>
                  </a:lnTo>
                  <a:lnTo>
                    <a:pt x="175" y="52"/>
                  </a:lnTo>
                  <a:lnTo>
                    <a:pt x="170" y="52"/>
                  </a:lnTo>
                  <a:lnTo>
                    <a:pt x="172" y="52"/>
                  </a:lnTo>
                  <a:lnTo>
                    <a:pt x="173" y="52"/>
                  </a:lnTo>
                  <a:lnTo>
                    <a:pt x="175" y="54"/>
                  </a:lnTo>
                  <a:lnTo>
                    <a:pt x="176" y="54"/>
                  </a:lnTo>
                  <a:lnTo>
                    <a:pt x="178" y="54"/>
                  </a:lnTo>
                  <a:lnTo>
                    <a:pt x="181" y="52"/>
                  </a:lnTo>
                  <a:lnTo>
                    <a:pt x="181" y="52"/>
                  </a:lnTo>
                  <a:lnTo>
                    <a:pt x="186" y="52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91" y="51"/>
                  </a:lnTo>
                  <a:lnTo>
                    <a:pt x="194" y="52"/>
                  </a:lnTo>
                  <a:lnTo>
                    <a:pt x="195" y="56"/>
                  </a:lnTo>
                  <a:lnTo>
                    <a:pt x="195" y="56"/>
                  </a:lnTo>
                  <a:lnTo>
                    <a:pt x="195" y="57"/>
                  </a:lnTo>
                  <a:lnTo>
                    <a:pt x="194" y="57"/>
                  </a:lnTo>
                  <a:lnTo>
                    <a:pt x="194" y="59"/>
                  </a:lnTo>
                  <a:lnTo>
                    <a:pt x="192" y="60"/>
                  </a:lnTo>
                  <a:lnTo>
                    <a:pt x="191" y="60"/>
                  </a:lnTo>
                  <a:lnTo>
                    <a:pt x="189" y="62"/>
                  </a:lnTo>
                  <a:lnTo>
                    <a:pt x="189" y="62"/>
                  </a:lnTo>
                  <a:lnTo>
                    <a:pt x="187" y="63"/>
                  </a:lnTo>
                  <a:lnTo>
                    <a:pt x="186" y="63"/>
                  </a:lnTo>
                  <a:lnTo>
                    <a:pt x="186" y="63"/>
                  </a:lnTo>
                  <a:lnTo>
                    <a:pt x="184" y="65"/>
                  </a:lnTo>
                  <a:lnTo>
                    <a:pt x="184" y="67"/>
                  </a:lnTo>
                  <a:lnTo>
                    <a:pt x="183" y="67"/>
                  </a:lnTo>
                  <a:lnTo>
                    <a:pt x="183" y="68"/>
                  </a:lnTo>
                  <a:lnTo>
                    <a:pt x="184" y="70"/>
                  </a:lnTo>
                  <a:lnTo>
                    <a:pt x="184" y="70"/>
                  </a:lnTo>
                  <a:lnTo>
                    <a:pt x="184" y="71"/>
                  </a:lnTo>
                  <a:lnTo>
                    <a:pt x="184" y="71"/>
                  </a:lnTo>
                  <a:lnTo>
                    <a:pt x="184" y="73"/>
                  </a:lnTo>
                  <a:lnTo>
                    <a:pt x="186" y="73"/>
                  </a:lnTo>
                  <a:lnTo>
                    <a:pt x="186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4"/>
                  </a:lnTo>
                  <a:lnTo>
                    <a:pt x="187" y="76"/>
                  </a:lnTo>
                  <a:lnTo>
                    <a:pt x="184" y="78"/>
                  </a:lnTo>
                  <a:lnTo>
                    <a:pt x="184" y="78"/>
                  </a:lnTo>
                  <a:lnTo>
                    <a:pt x="183" y="78"/>
                  </a:lnTo>
                  <a:lnTo>
                    <a:pt x="181" y="78"/>
                  </a:lnTo>
                  <a:lnTo>
                    <a:pt x="181" y="78"/>
                  </a:lnTo>
                  <a:lnTo>
                    <a:pt x="180" y="78"/>
                  </a:lnTo>
                  <a:lnTo>
                    <a:pt x="180" y="79"/>
                  </a:lnTo>
                  <a:lnTo>
                    <a:pt x="180" y="79"/>
                  </a:lnTo>
                  <a:lnTo>
                    <a:pt x="178" y="79"/>
                  </a:lnTo>
                  <a:lnTo>
                    <a:pt x="176" y="79"/>
                  </a:lnTo>
                  <a:lnTo>
                    <a:pt x="176" y="79"/>
                  </a:lnTo>
                  <a:lnTo>
                    <a:pt x="176" y="81"/>
                  </a:lnTo>
                  <a:lnTo>
                    <a:pt x="176" y="82"/>
                  </a:lnTo>
                  <a:lnTo>
                    <a:pt x="176" y="82"/>
                  </a:lnTo>
                  <a:lnTo>
                    <a:pt x="176" y="84"/>
                  </a:lnTo>
                  <a:lnTo>
                    <a:pt x="176" y="85"/>
                  </a:lnTo>
                  <a:lnTo>
                    <a:pt x="176" y="87"/>
                  </a:lnTo>
                  <a:lnTo>
                    <a:pt x="176" y="87"/>
                  </a:lnTo>
                  <a:lnTo>
                    <a:pt x="175" y="89"/>
                  </a:lnTo>
                  <a:lnTo>
                    <a:pt x="173" y="90"/>
                  </a:lnTo>
                  <a:lnTo>
                    <a:pt x="173" y="90"/>
                  </a:lnTo>
                  <a:lnTo>
                    <a:pt x="176" y="93"/>
                  </a:lnTo>
                  <a:lnTo>
                    <a:pt x="180" y="96"/>
                  </a:lnTo>
                  <a:lnTo>
                    <a:pt x="183" y="101"/>
                  </a:lnTo>
                  <a:lnTo>
                    <a:pt x="183" y="101"/>
                  </a:lnTo>
                  <a:lnTo>
                    <a:pt x="184" y="101"/>
                  </a:lnTo>
                  <a:lnTo>
                    <a:pt x="184" y="103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6"/>
                  </a:lnTo>
                  <a:lnTo>
                    <a:pt x="183" y="108"/>
                  </a:lnTo>
                  <a:lnTo>
                    <a:pt x="181" y="108"/>
                  </a:lnTo>
                  <a:lnTo>
                    <a:pt x="180" y="108"/>
                  </a:lnTo>
                  <a:lnTo>
                    <a:pt x="180" y="109"/>
                  </a:lnTo>
                  <a:lnTo>
                    <a:pt x="180" y="111"/>
                  </a:lnTo>
                  <a:lnTo>
                    <a:pt x="178" y="111"/>
                  </a:lnTo>
                  <a:lnTo>
                    <a:pt x="178" y="111"/>
                  </a:lnTo>
                  <a:lnTo>
                    <a:pt x="176" y="111"/>
                  </a:lnTo>
                  <a:lnTo>
                    <a:pt x="175" y="111"/>
                  </a:lnTo>
                  <a:lnTo>
                    <a:pt x="173" y="112"/>
                  </a:lnTo>
                  <a:lnTo>
                    <a:pt x="172" y="112"/>
                  </a:lnTo>
                  <a:lnTo>
                    <a:pt x="170" y="114"/>
                  </a:lnTo>
                  <a:lnTo>
                    <a:pt x="167" y="115"/>
                  </a:lnTo>
                  <a:lnTo>
                    <a:pt x="164" y="115"/>
                  </a:lnTo>
                  <a:lnTo>
                    <a:pt x="162" y="117"/>
                  </a:lnTo>
                  <a:lnTo>
                    <a:pt x="159" y="115"/>
                  </a:lnTo>
                  <a:lnTo>
                    <a:pt x="158" y="115"/>
                  </a:lnTo>
                  <a:lnTo>
                    <a:pt x="156" y="117"/>
                  </a:lnTo>
                  <a:lnTo>
                    <a:pt x="156" y="117"/>
                  </a:lnTo>
                  <a:lnTo>
                    <a:pt x="154" y="117"/>
                  </a:lnTo>
                  <a:lnTo>
                    <a:pt x="154" y="117"/>
                  </a:lnTo>
                  <a:lnTo>
                    <a:pt x="154" y="119"/>
                  </a:lnTo>
                  <a:lnTo>
                    <a:pt x="153" y="123"/>
                  </a:lnTo>
                  <a:lnTo>
                    <a:pt x="153" y="123"/>
                  </a:lnTo>
                  <a:lnTo>
                    <a:pt x="151" y="123"/>
                  </a:lnTo>
                  <a:lnTo>
                    <a:pt x="150" y="122"/>
                  </a:lnTo>
                  <a:lnTo>
                    <a:pt x="148" y="122"/>
                  </a:lnTo>
                  <a:lnTo>
                    <a:pt x="146" y="119"/>
                  </a:lnTo>
                  <a:lnTo>
                    <a:pt x="145" y="119"/>
                  </a:lnTo>
                  <a:lnTo>
                    <a:pt x="145" y="119"/>
                  </a:lnTo>
                  <a:lnTo>
                    <a:pt x="142" y="120"/>
                  </a:lnTo>
                  <a:lnTo>
                    <a:pt x="142" y="119"/>
                  </a:lnTo>
                  <a:lnTo>
                    <a:pt x="140" y="119"/>
                  </a:lnTo>
                  <a:lnTo>
                    <a:pt x="139" y="119"/>
                  </a:lnTo>
                  <a:lnTo>
                    <a:pt x="137" y="119"/>
                  </a:lnTo>
                  <a:lnTo>
                    <a:pt x="135" y="119"/>
                  </a:lnTo>
                  <a:lnTo>
                    <a:pt x="134" y="119"/>
                  </a:lnTo>
                  <a:lnTo>
                    <a:pt x="134" y="117"/>
                  </a:lnTo>
                  <a:lnTo>
                    <a:pt x="134" y="117"/>
                  </a:lnTo>
                  <a:lnTo>
                    <a:pt x="132" y="115"/>
                  </a:lnTo>
                  <a:lnTo>
                    <a:pt x="132" y="115"/>
                  </a:lnTo>
                  <a:lnTo>
                    <a:pt x="128" y="115"/>
                  </a:lnTo>
                  <a:lnTo>
                    <a:pt x="126" y="115"/>
                  </a:lnTo>
                  <a:lnTo>
                    <a:pt x="126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6" y="117"/>
                  </a:lnTo>
                  <a:lnTo>
                    <a:pt x="126" y="119"/>
                  </a:lnTo>
                  <a:lnTo>
                    <a:pt x="128" y="120"/>
                  </a:lnTo>
                  <a:lnTo>
                    <a:pt x="132" y="123"/>
                  </a:lnTo>
                  <a:lnTo>
                    <a:pt x="132" y="123"/>
                  </a:lnTo>
                  <a:lnTo>
                    <a:pt x="132" y="125"/>
                  </a:lnTo>
                  <a:lnTo>
                    <a:pt x="132" y="128"/>
                  </a:lnTo>
                  <a:lnTo>
                    <a:pt x="132" y="130"/>
                  </a:lnTo>
                  <a:lnTo>
                    <a:pt x="134" y="133"/>
                  </a:lnTo>
                  <a:lnTo>
                    <a:pt x="135" y="136"/>
                  </a:lnTo>
                  <a:lnTo>
                    <a:pt x="135" y="137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7" y="141"/>
                  </a:lnTo>
                  <a:lnTo>
                    <a:pt x="140" y="141"/>
                  </a:lnTo>
                  <a:lnTo>
                    <a:pt x="142" y="141"/>
                  </a:lnTo>
                  <a:lnTo>
                    <a:pt x="145" y="141"/>
                  </a:lnTo>
                  <a:lnTo>
                    <a:pt x="145" y="142"/>
                  </a:lnTo>
                  <a:lnTo>
                    <a:pt x="145" y="144"/>
                  </a:lnTo>
                  <a:lnTo>
                    <a:pt x="143" y="144"/>
                  </a:lnTo>
                  <a:lnTo>
                    <a:pt x="143" y="145"/>
                  </a:lnTo>
                  <a:lnTo>
                    <a:pt x="142" y="145"/>
                  </a:lnTo>
                  <a:lnTo>
                    <a:pt x="140" y="145"/>
                  </a:lnTo>
                  <a:lnTo>
                    <a:pt x="137" y="147"/>
                  </a:lnTo>
                  <a:lnTo>
                    <a:pt x="137" y="147"/>
                  </a:lnTo>
                  <a:lnTo>
                    <a:pt x="135" y="147"/>
                  </a:lnTo>
                  <a:lnTo>
                    <a:pt x="135" y="147"/>
                  </a:lnTo>
                  <a:lnTo>
                    <a:pt x="135" y="148"/>
                  </a:lnTo>
                  <a:lnTo>
                    <a:pt x="134" y="150"/>
                  </a:lnTo>
                  <a:lnTo>
                    <a:pt x="134" y="152"/>
                  </a:lnTo>
                  <a:lnTo>
                    <a:pt x="132" y="153"/>
                  </a:lnTo>
                  <a:lnTo>
                    <a:pt x="131" y="155"/>
                  </a:lnTo>
                  <a:lnTo>
                    <a:pt x="129" y="155"/>
                  </a:lnTo>
                  <a:lnTo>
                    <a:pt x="129" y="155"/>
                  </a:lnTo>
                  <a:lnTo>
                    <a:pt x="128" y="155"/>
                  </a:lnTo>
                  <a:lnTo>
                    <a:pt x="128" y="156"/>
                  </a:lnTo>
                  <a:lnTo>
                    <a:pt x="126" y="156"/>
                  </a:lnTo>
                  <a:lnTo>
                    <a:pt x="124" y="158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21" y="159"/>
                  </a:lnTo>
                  <a:lnTo>
                    <a:pt x="120" y="159"/>
                  </a:lnTo>
                  <a:lnTo>
                    <a:pt x="118" y="161"/>
                  </a:lnTo>
                  <a:lnTo>
                    <a:pt x="117" y="163"/>
                  </a:lnTo>
                  <a:lnTo>
                    <a:pt x="117" y="163"/>
                  </a:lnTo>
                  <a:lnTo>
                    <a:pt x="115" y="164"/>
                  </a:lnTo>
                  <a:lnTo>
                    <a:pt x="115" y="166"/>
                  </a:lnTo>
                  <a:lnTo>
                    <a:pt x="113" y="166"/>
                  </a:lnTo>
                  <a:lnTo>
                    <a:pt x="113" y="164"/>
                  </a:lnTo>
                  <a:lnTo>
                    <a:pt x="113" y="163"/>
                  </a:lnTo>
                  <a:lnTo>
                    <a:pt x="113" y="163"/>
                  </a:lnTo>
                  <a:lnTo>
                    <a:pt x="112" y="161"/>
                  </a:lnTo>
                  <a:lnTo>
                    <a:pt x="112" y="161"/>
                  </a:lnTo>
                  <a:lnTo>
                    <a:pt x="110" y="161"/>
                  </a:lnTo>
                  <a:lnTo>
                    <a:pt x="109" y="163"/>
                  </a:lnTo>
                  <a:lnTo>
                    <a:pt x="107" y="163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4"/>
                  </a:lnTo>
                  <a:lnTo>
                    <a:pt x="102" y="164"/>
                  </a:lnTo>
                  <a:lnTo>
                    <a:pt x="102" y="164"/>
                  </a:lnTo>
                  <a:lnTo>
                    <a:pt x="101" y="164"/>
                  </a:lnTo>
                  <a:lnTo>
                    <a:pt x="98" y="161"/>
                  </a:lnTo>
                  <a:lnTo>
                    <a:pt x="94" y="158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5"/>
                  </a:lnTo>
                  <a:lnTo>
                    <a:pt x="93" y="153"/>
                  </a:lnTo>
                  <a:lnTo>
                    <a:pt x="93" y="152"/>
                  </a:lnTo>
                  <a:lnTo>
                    <a:pt x="93" y="152"/>
                  </a:lnTo>
                  <a:lnTo>
                    <a:pt x="91" y="148"/>
                  </a:lnTo>
                  <a:lnTo>
                    <a:pt x="91" y="147"/>
                  </a:lnTo>
                  <a:lnTo>
                    <a:pt x="90" y="147"/>
                  </a:lnTo>
                  <a:lnTo>
                    <a:pt x="91" y="145"/>
                  </a:lnTo>
                  <a:lnTo>
                    <a:pt x="90" y="145"/>
                  </a:lnTo>
                  <a:lnTo>
                    <a:pt x="90" y="145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90" y="141"/>
                  </a:lnTo>
                  <a:lnTo>
                    <a:pt x="88" y="141"/>
                  </a:lnTo>
                  <a:lnTo>
                    <a:pt x="88" y="141"/>
                  </a:lnTo>
                  <a:lnTo>
                    <a:pt x="87" y="139"/>
                  </a:lnTo>
                  <a:lnTo>
                    <a:pt x="85" y="137"/>
                  </a:lnTo>
                  <a:lnTo>
                    <a:pt x="85" y="137"/>
                  </a:lnTo>
                  <a:lnTo>
                    <a:pt x="83" y="137"/>
                  </a:lnTo>
                  <a:lnTo>
                    <a:pt x="83" y="136"/>
                  </a:lnTo>
                  <a:lnTo>
                    <a:pt x="83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5" y="130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3" y="122"/>
                  </a:lnTo>
                  <a:lnTo>
                    <a:pt x="83" y="120"/>
                  </a:lnTo>
                  <a:lnTo>
                    <a:pt x="82" y="117"/>
                  </a:lnTo>
                  <a:lnTo>
                    <a:pt x="80" y="115"/>
                  </a:lnTo>
                  <a:lnTo>
                    <a:pt x="80" y="114"/>
                  </a:lnTo>
                  <a:lnTo>
                    <a:pt x="80" y="112"/>
                  </a:lnTo>
                  <a:lnTo>
                    <a:pt x="80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4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0" y="98"/>
                  </a:lnTo>
                  <a:lnTo>
                    <a:pt x="82" y="96"/>
                  </a:lnTo>
                  <a:lnTo>
                    <a:pt x="83" y="95"/>
                  </a:lnTo>
                  <a:lnTo>
                    <a:pt x="83" y="93"/>
                  </a:lnTo>
                  <a:lnTo>
                    <a:pt x="83" y="92"/>
                  </a:lnTo>
                  <a:lnTo>
                    <a:pt x="85" y="90"/>
                  </a:lnTo>
                  <a:lnTo>
                    <a:pt x="87" y="89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3" y="85"/>
                  </a:lnTo>
                  <a:lnTo>
                    <a:pt x="82" y="85"/>
                  </a:lnTo>
                  <a:lnTo>
                    <a:pt x="80" y="85"/>
                  </a:lnTo>
                  <a:lnTo>
                    <a:pt x="79" y="85"/>
                  </a:lnTo>
                  <a:lnTo>
                    <a:pt x="76" y="87"/>
                  </a:lnTo>
                  <a:lnTo>
                    <a:pt x="71" y="87"/>
                  </a:lnTo>
                  <a:lnTo>
                    <a:pt x="68" y="87"/>
                  </a:lnTo>
                  <a:lnTo>
                    <a:pt x="65" y="87"/>
                  </a:lnTo>
                  <a:lnTo>
                    <a:pt x="61" y="87"/>
                  </a:lnTo>
                  <a:lnTo>
                    <a:pt x="60" y="87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8" y="87"/>
                  </a:lnTo>
                  <a:lnTo>
                    <a:pt x="57" y="87"/>
                  </a:lnTo>
                  <a:lnTo>
                    <a:pt x="57" y="87"/>
                  </a:lnTo>
                  <a:lnTo>
                    <a:pt x="55" y="84"/>
                  </a:lnTo>
                  <a:lnTo>
                    <a:pt x="52" y="82"/>
                  </a:lnTo>
                  <a:lnTo>
                    <a:pt x="50" y="79"/>
                  </a:lnTo>
                  <a:lnTo>
                    <a:pt x="47" y="76"/>
                  </a:lnTo>
                  <a:lnTo>
                    <a:pt x="47" y="76"/>
                  </a:lnTo>
                  <a:lnTo>
                    <a:pt x="46" y="76"/>
                  </a:lnTo>
                  <a:lnTo>
                    <a:pt x="46" y="76"/>
                  </a:lnTo>
                  <a:lnTo>
                    <a:pt x="44" y="74"/>
                  </a:lnTo>
                  <a:lnTo>
                    <a:pt x="42" y="74"/>
                  </a:lnTo>
                  <a:lnTo>
                    <a:pt x="41" y="74"/>
                  </a:lnTo>
                  <a:lnTo>
                    <a:pt x="39" y="73"/>
                  </a:lnTo>
                  <a:lnTo>
                    <a:pt x="38" y="73"/>
                  </a:lnTo>
                  <a:lnTo>
                    <a:pt x="38" y="74"/>
                  </a:lnTo>
                  <a:lnTo>
                    <a:pt x="35" y="74"/>
                  </a:lnTo>
                  <a:lnTo>
                    <a:pt x="33" y="74"/>
                  </a:lnTo>
                  <a:lnTo>
                    <a:pt x="31" y="74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0" y="74"/>
                  </a:lnTo>
                  <a:lnTo>
                    <a:pt x="19" y="73"/>
                  </a:lnTo>
                  <a:lnTo>
                    <a:pt x="17" y="71"/>
                  </a:lnTo>
                  <a:lnTo>
                    <a:pt x="17" y="70"/>
                  </a:lnTo>
                  <a:lnTo>
                    <a:pt x="16" y="70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12" y="54"/>
                  </a:lnTo>
                  <a:lnTo>
                    <a:pt x="11" y="51"/>
                  </a:lnTo>
                  <a:lnTo>
                    <a:pt x="9" y="48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5" y="43"/>
                  </a:lnTo>
                  <a:lnTo>
                    <a:pt x="5" y="41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5" y="37"/>
                  </a:lnTo>
                  <a:lnTo>
                    <a:pt x="5" y="35"/>
                  </a:lnTo>
                  <a:lnTo>
                    <a:pt x="6" y="30"/>
                  </a:lnTo>
                  <a:lnTo>
                    <a:pt x="6" y="29"/>
                  </a:lnTo>
                  <a:lnTo>
                    <a:pt x="8" y="24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6" y="15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4" y="7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28" y="7"/>
                  </a:lnTo>
                  <a:lnTo>
                    <a:pt x="27" y="7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20" y="10"/>
                  </a:lnTo>
                  <a:lnTo>
                    <a:pt x="20" y="11"/>
                  </a:lnTo>
                  <a:lnTo>
                    <a:pt x="22" y="15"/>
                  </a:lnTo>
                  <a:lnTo>
                    <a:pt x="24" y="15"/>
                  </a:lnTo>
                  <a:lnTo>
                    <a:pt x="25" y="16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5" y="19"/>
                  </a:lnTo>
                  <a:lnTo>
                    <a:pt x="25" y="21"/>
                  </a:lnTo>
                  <a:lnTo>
                    <a:pt x="25" y="22"/>
                  </a:lnTo>
                  <a:lnTo>
                    <a:pt x="25" y="26"/>
                  </a:lnTo>
                  <a:lnTo>
                    <a:pt x="24" y="27"/>
                  </a:lnTo>
                  <a:lnTo>
                    <a:pt x="22" y="29"/>
                  </a:lnTo>
                  <a:lnTo>
                    <a:pt x="20" y="30"/>
                  </a:lnTo>
                  <a:lnTo>
                    <a:pt x="19" y="33"/>
                  </a:lnTo>
                  <a:lnTo>
                    <a:pt x="20" y="37"/>
                  </a:lnTo>
                  <a:lnTo>
                    <a:pt x="20" y="38"/>
                  </a:lnTo>
                  <a:lnTo>
                    <a:pt x="22" y="40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4" y="43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7" y="44"/>
                  </a:lnTo>
                  <a:lnTo>
                    <a:pt x="30" y="44"/>
                  </a:lnTo>
                  <a:lnTo>
                    <a:pt x="31" y="43"/>
                  </a:lnTo>
                  <a:lnTo>
                    <a:pt x="31" y="43"/>
                  </a:lnTo>
                  <a:lnTo>
                    <a:pt x="33" y="41"/>
                  </a:lnTo>
                  <a:lnTo>
                    <a:pt x="33" y="38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2"/>
                  </a:lnTo>
                  <a:lnTo>
                    <a:pt x="30" y="29"/>
                  </a:lnTo>
                  <a:lnTo>
                    <a:pt x="28" y="27"/>
                  </a:lnTo>
                  <a:lnTo>
                    <a:pt x="28" y="24"/>
                  </a:lnTo>
                  <a:lnTo>
                    <a:pt x="27" y="24"/>
                  </a:lnTo>
                  <a:lnTo>
                    <a:pt x="27" y="22"/>
                  </a:lnTo>
                  <a:lnTo>
                    <a:pt x="27" y="21"/>
                  </a:lnTo>
                  <a:lnTo>
                    <a:pt x="28" y="19"/>
                  </a:lnTo>
                  <a:lnTo>
                    <a:pt x="28" y="18"/>
                  </a:lnTo>
                  <a:lnTo>
                    <a:pt x="30" y="16"/>
                  </a:lnTo>
                  <a:lnTo>
                    <a:pt x="38" y="15"/>
                  </a:lnTo>
                  <a:lnTo>
                    <a:pt x="41" y="13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2" y="8"/>
                  </a:lnTo>
                  <a:lnTo>
                    <a:pt x="52" y="7"/>
                  </a:lnTo>
                  <a:lnTo>
                    <a:pt x="50" y="7"/>
                  </a:lnTo>
                  <a:lnTo>
                    <a:pt x="46" y="8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EF665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92" name="Freeform 20">
              <a:extLst>
                <a:ext uri="{FF2B5EF4-FFF2-40B4-BE49-F238E27FC236}">
                  <a16:creationId xmlns:a16="http://schemas.microsoft.com/office/drawing/2014/main" id="{64773722-FC30-4A56-B98F-F631271D2E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4086" y="4041673"/>
              <a:ext cx="5848" cy="17544"/>
            </a:xfrm>
            <a:custGeom>
              <a:avLst/>
              <a:gdLst>
                <a:gd name="T0" fmla="*/ 2 w 3"/>
                <a:gd name="T1" fmla="*/ 8 h 9"/>
                <a:gd name="T2" fmla="*/ 2 w 3"/>
                <a:gd name="T3" fmla="*/ 8 h 9"/>
                <a:gd name="T4" fmla="*/ 2 w 3"/>
                <a:gd name="T5" fmla="*/ 9 h 9"/>
                <a:gd name="T6" fmla="*/ 2 w 3"/>
                <a:gd name="T7" fmla="*/ 9 h 9"/>
                <a:gd name="T8" fmla="*/ 2 w 3"/>
                <a:gd name="T9" fmla="*/ 9 h 9"/>
                <a:gd name="T10" fmla="*/ 2 w 3"/>
                <a:gd name="T11" fmla="*/ 9 h 9"/>
                <a:gd name="T12" fmla="*/ 2 w 3"/>
                <a:gd name="T13" fmla="*/ 9 h 9"/>
                <a:gd name="T14" fmla="*/ 0 w 3"/>
                <a:gd name="T15" fmla="*/ 9 h 9"/>
                <a:gd name="T16" fmla="*/ 0 w 3"/>
                <a:gd name="T17" fmla="*/ 9 h 9"/>
                <a:gd name="T18" fmla="*/ 0 w 3"/>
                <a:gd name="T19" fmla="*/ 9 h 9"/>
                <a:gd name="T20" fmla="*/ 0 w 3"/>
                <a:gd name="T21" fmla="*/ 9 h 9"/>
                <a:gd name="T22" fmla="*/ 2 w 3"/>
                <a:gd name="T23" fmla="*/ 9 h 9"/>
                <a:gd name="T24" fmla="*/ 0 w 3"/>
                <a:gd name="T25" fmla="*/ 9 h 9"/>
                <a:gd name="T26" fmla="*/ 0 w 3"/>
                <a:gd name="T27" fmla="*/ 9 h 9"/>
                <a:gd name="T28" fmla="*/ 2 w 3"/>
                <a:gd name="T29" fmla="*/ 8 h 9"/>
                <a:gd name="T30" fmla="*/ 2 w 3"/>
                <a:gd name="T31" fmla="*/ 8 h 9"/>
                <a:gd name="T32" fmla="*/ 3 w 3"/>
                <a:gd name="T33" fmla="*/ 5 h 9"/>
                <a:gd name="T34" fmla="*/ 3 w 3"/>
                <a:gd name="T35" fmla="*/ 5 h 9"/>
                <a:gd name="T36" fmla="*/ 3 w 3"/>
                <a:gd name="T37" fmla="*/ 5 h 9"/>
                <a:gd name="T38" fmla="*/ 3 w 3"/>
                <a:gd name="T39" fmla="*/ 5 h 9"/>
                <a:gd name="T40" fmla="*/ 3 w 3"/>
                <a:gd name="T41" fmla="*/ 5 h 9"/>
                <a:gd name="T42" fmla="*/ 3 w 3"/>
                <a:gd name="T43" fmla="*/ 5 h 9"/>
                <a:gd name="T44" fmla="*/ 2 w 3"/>
                <a:gd name="T45" fmla="*/ 5 h 9"/>
                <a:gd name="T46" fmla="*/ 2 w 3"/>
                <a:gd name="T47" fmla="*/ 5 h 9"/>
                <a:gd name="T48" fmla="*/ 2 w 3"/>
                <a:gd name="T49" fmla="*/ 5 h 9"/>
                <a:gd name="T50" fmla="*/ 2 w 3"/>
                <a:gd name="T51" fmla="*/ 5 h 9"/>
                <a:gd name="T52" fmla="*/ 2 w 3"/>
                <a:gd name="T53" fmla="*/ 5 h 9"/>
                <a:gd name="T54" fmla="*/ 2 w 3"/>
                <a:gd name="T55" fmla="*/ 5 h 9"/>
                <a:gd name="T56" fmla="*/ 2 w 3"/>
                <a:gd name="T57" fmla="*/ 5 h 9"/>
                <a:gd name="T58" fmla="*/ 2 w 3"/>
                <a:gd name="T59" fmla="*/ 5 h 9"/>
                <a:gd name="T60" fmla="*/ 2 w 3"/>
                <a:gd name="T61" fmla="*/ 5 h 9"/>
                <a:gd name="T62" fmla="*/ 2 w 3"/>
                <a:gd name="T63" fmla="*/ 5 h 9"/>
                <a:gd name="T64" fmla="*/ 2 w 3"/>
                <a:gd name="T65" fmla="*/ 5 h 9"/>
                <a:gd name="T66" fmla="*/ 2 w 3"/>
                <a:gd name="T67" fmla="*/ 5 h 9"/>
                <a:gd name="T68" fmla="*/ 2 w 3"/>
                <a:gd name="T69" fmla="*/ 5 h 9"/>
                <a:gd name="T70" fmla="*/ 2 w 3"/>
                <a:gd name="T71" fmla="*/ 5 h 9"/>
                <a:gd name="T72" fmla="*/ 2 w 3"/>
                <a:gd name="T73" fmla="*/ 5 h 9"/>
                <a:gd name="T74" fmla="*/ 3 w 3"/>
                <a:gd name="T75" fmla="*/ 5 h 9"/>
                <a:gd name="T76" fmla="*/ 3 w 3"/>
                <a:gd name="T77" fmla="*/ 5 h 9"/>
                <a:gd name="T78" fmla="*/ 3 w 3"/>
                <a:gd name="T79" fmla="*/ 0 h 9"/>
                <a:gd name="T80" fmla="*/ 3 w 3"/>
                <a:gd name="T81" fmla="*/ 0 h 9"/>
                <a:gd name="T82" fmla="*/ 3 w 3"/>
                <a:gd name="T83" fmla="*/ 2 h 9"/>
                <a:gd name="T84" fmla="*/ 3 w 3"/>
                <a:gd name="T85" fmla="*/ 3 h 9"/>
                <a:gd name="T86" fmla="*/ 3 w 3"/>
                <a:gd name="T87" fmla="*/ 3 h 9"/>
                <a:gd name="T88" fmla="*/ 2 w 3"/>
                <a:gd name="T89" fmla="*/ 2 h 9"/>
                <a:gd name="T90" fmla="*/ 2 w 3"/>
                <a:gd name="T91" fmla="*/ 0 h 9"/>
                <a:gd name="T92" fmla="*/ 3 w 3"/>
                <a:gd name="T93" fmla="*/ 0 h 9"/>
                <a:gd name="T94" fmla="*/ 3 w 3"/>
                <a:gd name="T95" fmla="*/ 0 h 9"/>
                <a:gd name="T96" fmla="*/ 3 w 3"/>
                <a:gd name="T9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" h="9">
                  <a:moveTo>
                    <a:pt x="2" y="8"/>
                  </a:moveTo>
                  <a:lnTo>
                    <a:pt x="2" y="8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8"/>
                  </a:lnTo>
                  <a:lnTo>
                    <a:pt x="2" y="8"/>
                  </a:lnTo>
                  <a:close/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3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93" name="Freeform 21">
              <a:extLst>
                <a:ext uri="{FF2B5EF4-FFF2-40B4-BE49-F238E27FC236}">
                  <a16:creationId xmlns:a16="http://schemas.microsoft.com/office/drawing/2014/main" id="{3BAF6A2C-2179-4321-9EAD-603FFC175D5E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5854" y="3170370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94" name="Freeform 22">
              <a:extLst>
                <a:ext uri="{FF2B5EF4-FFF2-40B4-BE49-F238E27FC236}">
                  <a16:creationId xmlns:a16="http://schemas.microsoft.com/office/drawing/2014/main" id="{22406015-7741-466A-AB9E-5A2CF7E8E1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1914" y="3043671"/>
              <a:ext cx="483407" cy="282638"/>
            </a:xfrm>
            <a:custGeom>
              <a:avLst/>
              <a:gdLst>
                <a:gd name="T0" fmla="*/ 218 w 248"/>
                <a:gd name="T1" fmla="*/ 95 h 145"/>
                <a:gd name="T2" fmla="*/ 218 w 248"/>
                <a:gd name="T3" fmla="*/ 98 h 145"/>
                <a:gd name="T4" fmla="*/ 213 w 248"/>
                <a:gd name="T5" fmla="*/ 82 h 145"/>
                <a:gd name="T6" fmla="*/ 35 w 248"/>
                <a:gd name="T7" fmla="*/ 8 h 145"/>
                <a:gd name="T8" fmla="*/ 33 w 248"/>
                <a:gd name="T9" fmla="*/ 20 h 145"/>
                <a:gd name="T10" fmla="*/ 39 w 248"/>
                <a:gd name="T11" fmla="*/ 14 h 145"/>
                <a:gd name="T12" fmla="*/ 41 w 248"/>
                <a:gd name="T13" fmla="*/ 11 h 145"/>
                <a:gd name="T14" fmla="*/ 39 w 248"/>
                <a:gd name="T15" fmla="*/ 5 h 145"/>
                <a:gd name="T16" fmla="*/ 47 w 248"/>
                <a:gd name="T17" fmla="*/ 13 h 145"/>
                <a:gd name="T18" fmla="*/ 54 w 248"/>
                <a:gd name="T19" fmla="*/ 25 h 145"/>
                <a:gd name="T20" fmla="*/ 58 w 248"/>
                <a:gd name="T21" fmla="*/ 20 h 145"/>
                <a:gd name="T22" fmla="*/ 69 w 248"/>
                <a:gd name="T23" fmla="*/ 19 h 145"/>
                <a:gd name="T24" fmla="*/ 85 w 248"/>
                <a:gd name="T25" fmla="*/ 35 h 145"/>
                <a:gd name="T26" fmla="*/ 114 w 248"/>
                <a:gd name="T27" fmla="*/ 35 h 145"/>
                <a:gd name="T28" fmla="*/ 131 w 248"/>
                <a:gd name="T29" fmla="*/ 36 h 145"/>
                <a:gd name="T30" fmla="*/ 147 w 248"/>
                <a:gd name="T31" fmla="*/ 46 h 145"/>
                <a:gd name="T32" fmla="*/ 151 w 248"/>
                <a:gd name="T33" fmla="*/ 63 h 145"/>
                <a:gd name="T34" fmla="*/ 162 w 248"/>
                <a:gd name="T35" fmla="*/ 77 h 145"/>
                <a:gd name="T36" fmla="*/ 175 w 248"/>
                <a:gd name="T37" fmla="*/ 80 h 145"/>
                <a:gd name="T38" fmla="*/ 181 w 248"/>
                <a:gd name="T39" fmla="*/ 83 h 145"/>
                <a:gd name="T40" fmla="*/ 194 w 248"/>
                <a:gd name="T41" fmla="*/ 72 h 145"/>
                <a:gd name="T42" fmla="*/ 210 w 248"/>
                <a:gd name="T43" fmla="*/ 63 h 145"/>
                <a:gd name="T44" fmla="*/ 221 w 248"/>
                <a:gd name="T45" fmla="*/ 60 h 145"/>
                <a:gd name="T46" fmla="*/ 210 w 248"/>
                <a:gd name="T47" fmla="*/ 68 h 145"/>
                <a:gd name="T48" fmla="*/ 214 w 248"/>
                <a:gd name="T49" fmla="*/ 76 h 145"/>
                <a:gd name="T50" fmla="*/ 225 w 248"/>
                <a:gd name="T51" fmla="*/ 74 h 145"/>
                <a:gd name="T52" fmla="*/ 229 w 248"/>
                <a:gd name="T53" fmla="*/ 74 h 145"/>
                <a:gd name="T54" fmla="*/ 237 w 248"/>
                <a:gd name="T55" fmla="*/ 79 h 145"/>
                <a:gd name="T56" fmla="*/ 248 w 248"/>
                <a:gd name="T57" fmla="*/ 83 h 145"/>
                <a:gd name="T58" fmla="*/ 238 w 248"/>
                <a:gd name="T59" fmla="*/ 90 h 145"/>
                <a:gd name="T60" fmla="*/ 230 w 248"/>
                <a:gd name="T61" fmla="*/ 93 h 145"/>
                <a:gd name="T62" fmla="*/ 221 w 248"/>
                <a:gd name="T63" fmla="*/ 93 h 145"/>
                <a:gd name="T64" fmla="*/ 208 w 248"/>
                <a:gd name="T65" fmla="*/ 91 h 145"/>
                <a:gd name="T66" fmla="*/ 211 w 248"/>
                <a:gd name="T67" fmla="*/ 83 h 145"/>
                <a:gd name="T68" fmla="*/ 199 w 248"/>
                <a:gd name="T69" fmla="*/ 85 h 145"/>
                <a:gd name="T70" fmla="*/ 192 w 248"/>
                <a:gd name="T71" fmla="*/ 91 h 145"/>
                <a:gd name="T72" fmla="*/ 184 w 248"/>
                <a:gd name="T73" fmla="*/ 95 h 145"/>
                <a:gd name="T74" fmla="*/ 186 w 248"/>
                <a:gd name="T75" fmla="*/ 99 h 145"/>
                <a:gd name="T76" fmla="*/ 183 w 248"/>
                <a:gd name="T77" fmla="*/ 104 h 145"/>
                <a:gd name="T78" fmla="*/ 166 w 248"/>
                <a:gd name="T79" fmla="*/ 106 h 145"/>
                <a:gd name="T80" fmla="*/ 172 w 248"/>
                <a:gd name="T81" fmla="*/ 115 h 145"/>
                <a:gd name="T82" fmla="*/ 178 w 248"/>
                <a:gd name="T83" fmla="*/ 128 h 145"/>
                <a:gd name="T84" fmla="*/ 170 w 248"/>
                <a:gd name="T85" fmla="*/ 143 h 145"/>
                <a:gd name="T86" fmla="*/ 156 w 248"/>
                <a:gd name="T87" fmla="*/ 142 h 145"/>
                <a:gd name="T88" fmla="*/ 148 w 248"/>
                <a:gd name="T89" fmla="*/ 129 h 145"/>
                <a:gd name="T90" fmla="*/ 128 w 248"/>
                <a:gd name="T91" fmla="*/ 120 h 145"/>
                <a:gd name="T92" fmla="*/ 102 w 248"/>
                <a:gd name="T93" fmla="*/ 104 h 145"/>
                <a:gd name="T94" fmla="*/ 87 w 248"/>
                <a:gd name="T95" fmla="*/ 80 h 145"/>
                <a:gd name="T96" fmla="*/ 74 w 248"/>
                <a:gd name="T97" fmla="*/ 77 h 145"/>
                <a:gd name="T98" fmla="*/ 60 w 248"/>
                <a:gd name="T99" fmla="*/ 69 h 145"/>
                <a:gd name="T100" fmla="*/ 57 w 248"/>
                <a:gd name="T101" fmla="*/ 63 h 145"/>
                <a:gd name="T102" fmla="*/ 50 w 248"/>
                <a:gd name="T103" fmla="*/ 58 h 145"/>
                <a:gd name="T104" fmla="*/ 36 w 248"/>
                <a:gd name="T105" fmla="*/ 50 h 145"/>
                <a:gd name="T106" fmla="*/ 36 w 248"/>
                <a:gd name="T107" fmla="*/ 57 h 145"/>
                <a:gd name="T108" fmla="*/ 30 w 248"/>
                <a:gd name="T109" fmla="*/ 55 h 145"/>
                <a:gd name="T110" fmla="*/ 19 w 248"/>
                <a:gd name="T111" fmla="*/ 58 h 145"/>
                <a:gd name="T112" fmla="*/ 16 w 248"/>
                <a:gd name="T113" fmla="*/ 74 h 145"/>
                <a:gd name="T114" fmla="*/ 0 w 248"/>
                <a:gd name="T115" fmla="*/ 43 h 145"/>
                <a:gd name="T116" fmla="*/ 17 w 248"/>
                <a:gd name="T117" fmla="*/ 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8" h="145">
                  <a:moveTo>
                    <a:pt x="229" y="98"/>
                  </a:moveTo>
                  <a:lnTo>
                    <a:pt x="229" y="98"/>
                  </a:lnTo>
                  <a:lnTo>
                    <a:pt x="229" y="99"/>
                  </a:lnTo>
                  <a:lnTo>
                    <a:pt x="227" y="99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9" y="98"/>
                  </a:lnTo>
                  <a:lnTo>
                    <a:pt x="229" y="98"/>
                  </a:lnTo>
                  <a:close/>
                  <a:moveTo>
                    <a:pt x="218" y="95"/>
                  </a:moveTo>
                  <a:lnTo>
                    <a:pt x="218" y="95"/>
                  </a:lnTo>
                  <a:lnTo>
                    <a:pt x="218" y="96"/>
                  </a:lnTo>
                  <a:lnTo>
                    <a:pt x="219" y="96"/>
                  </a:lnTo>
                  <a:lnTo>
                    <a:pt x="221" y="96"/>
                  </a:lnTo>
                  <a:lnTo>
                    <a:pt x="219" y="98"/>
                  </a:lnTo>
                  <a:lnTo>
                    <a:pt x="221" y="99"/>
                  </a:lnTo>
                  <a:lnTo>
                    <a:pt x="221" y="99"/>
                  </a:lnTo>
                  <a:lnTo>
                    <a:pt x="219" y="99"/>
                  </a:lnTo>
                  <a:lnTo>
                    <a:pt x="218" y="99"/>
                  </a:lnTo>
                  <a:lnTo>
                    <a:pt x="218" y="99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6" y="96"/>
                  </a:lnTo>
                  <a:lnTo>
                    <a:pt x="216" y="96"/>
                  </a:lnTo>
                  <a:lnTo>
                    <a:pt x="216" y="95"/>
                  </a:lnTo>
                  <a:lnTo>
                    <a:pt x="218" y="95"/>
                  </a:lnTo>
                  <a:close/>
                  <a:moveTo>
                    <a:pt x="211" y="80"/>
                  </a:moveTo>
                  <a:lnTo>
                    <a:pt x="211" y="80"/>
                  </a:lnTo>
                  <a:lnTo>
                    <a:pt x="211" y="80"/>
                  </a:lnTo>
                  <a:lnTo>
                    <a:pt x="211" y="82"/>
                  </a:lnTo>
                  <a:lnTo>
                    <a:pt x="213" y="82"/>
                  </a:lnTo>
                  <a:lnTo>
                    <a:pt x="211" y="80"/>
                  </a:lnTo>
                  <a:lnTo>
                    <a:pt x="211" y="80"/>
                  </a:lnTo>
                  <a:lnTo>
                    <a:pt x="211" y="80"/>
                  </a:lnTo>
                  <a:close/>
                  <a:moveTo>
                    <a:pt x="38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2"/>
                  </a:lnTo>
                  <a:lnTo>
                    <a:pt x="36" y="3"/>
                  </a:lnTo>
                  <a:lnTo>
                    <a:pt x="36" y="5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5" y="20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41" y="14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9"/>
                  </a:lnTo>
                  <a:lnTo>
                    <a:pt x="41" y="9"/>
                  </a:lnTo>
                  <a:lnTo>
                    <a:pt x="39" y="11"/>
                  </a:lnTo>
                  <a:lnTo>
                    <a:pt x="38" y="11"/>
                  </a:lnTo>
                  <a:lnTo>
                    <a:pt x="38" y="9"/>
                  </a:lnTo>
                  <a:lnTo>
                    <a:pt x="39" y="9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2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4" y="5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3"/>
                  </a:lnTo>
                  <a:lnTo>
                    <a:pt x="47" y="14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9" y="17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2" y="24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3"/>
                  </a:lnTo>
                  <a:lnTo>
                    <a:pt x="58" y="13"/>
                  </a:lnTo>
                  <a:lnTo>
                    <a:pt x="61" y="14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6" y="17"/>
                  </a:lnTo>
                  <a:lnTo>
                    <a:pt x="69" y="19"/>
                  </a:lnTo>
                  <a:lnTo>
                    <a:pt x="71" y="20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4" y="24"/>
                  </a:lnTo>
                  <a:lnTo>
                    <a:pt x="74" y="25"/>
                  </a:lnTo>
                  <a:lnTo>
                    <a:pt x="77" y="27"/>
                  </a:lnTo>
                  <a:lnTo>
                    <a:pt x="79" y="28"/>
                  </a:lnTo>
                  <a:lnTo>
                    <a:pt x="80" y="30"/>
                  </a:lnTo>
                  <a:lnTo>
                    <a:pt x="82" y="32"/>
                  </a:lnTo>
                  <a:lnTo>
                    <a:pt x="84" y="33"/>
                  </a:lnTo>
                  <a:lnTo>
                    <a:pt x="85" y="35"/>
                  </a:lnTo>
                  <a:lnTo>
                    <a:pt x="87" y="36"/>
                  </a:lnTo>
                  <a:lnTo>
                    <a:pt x="88" y="36"/>
                  </a:lnTo>
                  <a:lnTo>
                    <a:pt x="90" y="36"/>
                  </a:lnTo>
                  <a:lnTo>
                    <a:pt x="93" y="36"/>
                  </a:lnTo>
                  <a:lnTo>
                    <a:pt x="96" y="36"/>
                  </a:lnTo>
                  <a:lnTo>
                    <a:pt x="99" y="35"/>
                  </a:lnTo>
                  <a:lnTo>
                    <a:pt x="102" y="35"/>
                  </a:lnTo>
                  <a:lnTo>
                    <a:pt x="104" y="35"/>
                  </a:lnTo>
                  <a:lnTo>
                    <a:pt x="107" y="35"/>
                  </a:lnTo>
                  <a:lnTo>
                    <a:pt x="112" y="35"/>
                  </a:lnTo>
                  <a:lnTo>
                    <a:pt x="114" y="35"/>
                  </a:lnTo>
                  <a:lnTo>
                    <a:pt x="117" y="35"/>
                  </a:lnTo>
                  <a:lnTo>
                    <a:pt x="118" y="36"/>
                  </a:lnTo>
                  <a:lnTo>
                    <a:pt x="120" y="36"/>
                  </a:lnTo>
                  <a:lnTo>
                    <a:pt x="123" y="36"/>
                  </a:lnTo>
                  <a:lnTo>
                    <a:pt x="123" y="36"/>
                  </a:lnTo>
                  <a:lnTo>
                    <a:pt x="125" y="35"/>
                  </a:lnTo>
                  <a:lnTo>
                    <a:pt x="126" y="35"/>
                  </a:lnTo>
                  <a:lnTo>
                    <a:pt x="128" y="33"/>
                  </a:lnTo>
                  <a:lnTo>
                    <a:pt x="129" y="33"/>
                  </a:lnTo>
                  <a:lnTo>
                    <a:pt x="131" y="35"/>
                  </a:lnTo>
                  <a:lnTo>
                    <a:pt x="131" y="36"/>
                  </a:lnTo>
                  <a:lnTo>
                    <a:pt x="132" y="36"/>
                  </a:lnTo>
                  <a:lnTo>
                    <a:pt x="134" y="38"/>
                  </a:lnTo>
                  <a:lnTo>
                    <a:pt x="136" y="39"/>
                  </a:lnTo>
                  <a:lnTo>
                    <a:pt x="137" y="39"/>
                  </a:lnTo>
                  <a:lnTo>
                    <a:pt x="139" y="43"/>
                  </a:lnTo>
                  <a:lnTo>
                    <a:pt x="140" y="44"/>
                  </a:lnTo>
                  <a:lnTo>
                    <a:pt x="140" y="46"/>
                  </a:lnTo>
                  <a:lnTo>
                    <a:pt x="142" y="47"/>
                  </a:lnTo>
                  <a:lnTo>
                    <a:pt x="143" y="47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7" y="47"/>
                  </a:lnTo>
                  <a:lnTo>
                    <a:pt x="147" y="49"/>
                  </a:lnTo>
                  <a:lnTo>
                    <a:pt x="145" y="52"/>
                  </a:lnTo>
                  <a:lnTo>
                    <a:pt x="145" y="55"/>
                  </a:lnTo>
                  <a:lnTo>
                    <a:pt x="145" y="57"/>
                  </a:lnTo>
                  <a:lnTo>
                    <a:pt x="145" y="60"/>
                  </a:lnTo>
                  <a:lnTo>
                    <a:pt x="145" y="61"/>
                  </a:lnTo>
                  <a:lnTo>
                    <a:pt x="145" y="63"/>
                  </a:lnTo>
                  <a:lnTo>
                    <a:pt x="148" y="63"/>
                  </a:lnTo>
                  <a:lnTo>
                    <a:pt x="150" y="63"/>
                  </a:lnTo>
                  <a:lnTo>
                    <a:pt x="151" y="63"/>
                  </a:lnTo>
                  <a:lnTo>
                    <a:pt x="153" y="65"/>
                  </a:lnTo>
                  <a:lnTo>
                    <a:pt x="153" y="68"/>
                  </a:lnTo>
                  <a:lnTo>
                    <a:pt x="153" y="69"/>
                  </a:lnTo>
                  <a:lnTo>
                    <a:pt x="153" y="71"/>
                  </a:lnTo>
                  <a:lnTo>
                    <a:pt x="155" y="74"/>
                  </a:lnTo>
                  <a:lnTo>
                    <a:pt x="155" y="76"/>
                  </a:lnTo>
                  <a:lnTo>
                    <a:pt x="155" y="77"/>
                  </a:lnTo>
                  <a:lnTo>
                    <a:pt x="156" y="77"/>
                  </a:lnTo>
                  <a:lnTo>
                    <a:pt x="156" y="77"/>
                  </a:lnTo>
                  <a:lnTo>
                    <a:pt x="159" y="77"/>
                  </a:lnTo>
                  <a:lnTo>
                    <a:pt x="162" y="77"/>
                  </a:lnTo>
                  <a:lnTo>
                    <a:pt x="164" y="77"/>
                  </a:lnTo>
                  <a:lnTo>
                    <a:pt x="167" y="77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2" y="77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5" y="79"/>
                  </a:lnTo>
                  <a:lnTo>
                    <a:pt x="175" y="80"/>
                  </a:lnTo>
                  <a:lnTo>
                    <a:pt x="175" y="80"/>
                  </a:lnTo>
                  <a:lnTo>
                    <a:pt x="175" y="82"/>
                  </a:lnTo>
                  <a:lnTo>
                    <a:pt x="175" y="83"/>
                  </a:lnTo>
                  <a:lnTo>
                    <a:pt x="175" y="85"/>
                  </a:lnTo>
                  <a:lnTo>
                    <a:pt x="177" y="85"/>
                  </a:lnTo>
                  <a:lnTo>
                    <a:pt x="178" y="87"/>
                  </a:lnTo>
                  <a:lnTo>
                    <a:pt x="180" y="87"/>
                  </a:lnTo>
                  <a:lnTo>
                    <a:pt x="181" y="87"/>
                  </a:lnTo>
                  <a:lnTo>
                    <a:pt x="181" y="87"/>
                  </a:lnTo>
                  <a:lnTo>
                    <a:pt x="183" y="87"/>
                  </a:lnTo>
                  <a:lnTo>
                    <a:pt x="183" y="85"/>
                  </a:lnTo>
                  <a:lnTo>
                    <a:pt x="181" y="83"/>
                  </a:lnTo>
                  <a:lnTo>
                    <a:pt x="181" y="83"/>
                  </a:lnTo>
                  <a:lnTo>
                    <a:pt x="183" y="82"/>
                  </a:lnTo>
                  <a:lnTo>
                    <a:pt x="183" y="80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8" y="77"/>
                  </a:lnTo>
                  <a:lnTo>
                    <a:pt x="189" y="76"/>
                  </a:lnTo>
                  <a:lnTo>
                    <a:pt x="189" y="74"/>
                  </a:lnTo>
                  <a:lnTo>
                    <a:pt x="191" y="72"/>
                  </a:lnTo>
                  <a:lnTo>
                    <a:pt x="192" y="72"/>
                  </a:lnTo>
                  <a:lnTo>
                    <a:pt x="194" y="72"/>
                  </a:lnTo>
                  <a:lnTo>
                    <a:pt x="194" y="71"/>
                  </a:lnTo>
                  <a:lnTo>
                    <a:pt x="197" y="69"/>
                  </a:lnTo>
                  <a:lnTo>
                    <a:pt x="197" y="69"/>
                  </a:lnTo>
                  <a:lnTo>
                    <a:pt x="200" y="68"/>
                  </a:lnTo>
                  <a:lnTo>
                    <a:pt x="202" y="68"/>
                  </a:lnTo>
                  <a:lnTo>
                    <a:pt x="203" y="66"/>
                  </a:lnTo>
                  <a:lnTo>
                    <a:pt x="207" y="65"/>
                  </a:lnTo>
                  <a:lnTo>
                    <a:pt x="208" y="63"/>
                  </a:lnTo>
                  <a:lnTo>
                    <a:pt x="208" y="61"/>
                  </a:lnTo>
                  <a:lnTo>
                    <a:pt x="210" y="61"/>
                  </a:lnTo>
                  <a:lnTo>
                    <a:pt x="210" y="63"/>
                  </a:lnTo>
                  <a:lnTo>
                    <a:pt x="211" y="63"/>
                  </a:lnTo>
                  <a:lnTo>
                    <a:pt x="211" y="61"/>
                  </a:lnTo>
                  <a:lnTo>
                    <a:pt x="213" y="61"/>
                  </a:lnTo>
                  <a:lnTo>
                    <a:pt x="213" y="60"/>
                  </a:lnTo>
                  <a:lnTo>
                    <a:pt x="214" y="60"/>
                  </a:lnTo>
                  <a:lnTo>
                    <a:pt x="214" y="60"/>
                  </a:lnTo>
                  <a:lnTo>
                    <a:pt x="216" y="58"/>
                  </a:lnTo>
                  <a:lnTo>
                    <a:pt x="218" y="58"/>
                  </a:lnTo>
                  <a:lnTo>
                    <a:pt x="218" y="58"/>
                  </a:lnTo>
                  <a:lnTo>
                    <a:pt x="219" y="58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18" y="61"/>
                  </a:lnTo>
                  <a:lnTo>
                    <a:pt x="216" y="63"/>
                  </a:lnTo>
                  <a:lnTo>
                    <a:pt x="214" y="63"/>
                  </a:lnTo>
                  <a:lnTo>
                    <a:pt x="214" y="63"/>
                  </a:lnTo>
                  <a:lnTo>
                    <a:pt x="214" y="65"/>
                  </a:lnTo>
                  <a:lnTo>
                    <a:pt x="213" y="65"/>
                  </a:lnTo>
                  <a:lnTo>
                    <a:pt x="211" y="65"/>
                  </a:lnTo>
                  <a:lnTo>
                    <a:pt x="211" y="66"/>
                  </a:lnTo>
                  <a:lnTo>
                    <a:pt x="210" y="68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3" y="72"/>
                  </a:lnTo>
                  <a:lnTo>
                    <a:pt x="213" y="74"/>
                  </a:lnTo>
                  <a:lnTo>
                    <a:pt x="214" y="76"/>
                  </a:lnTo>
                  <a:lnTo>
                    <a:pt x="214" y="76"/>
                  </a:lnTo>
                  <a:lnTo>
                    <a:pt x="216" y="77"/>
                  </a:lnTo>
                  <a:lnTo>
                    <a:pt x="218" y="77"/>
                  </a:lnTo>
                  <a:lnTo>
                    <a:pt x="219" y="77"/>
                  </a:lnTo>
                  <a:lnTo>
                    <a:pt x="221" y="77"/>
                  </a:lnTo>
                  <a:lnTo>
                    <a:pt x="221" y="77"/>
                  </a:lnTo>
                  <a:lnTo>
                    <a:pt x="222" y="79"/>
                  </a:lnTo>
                  <a:lnTo>
                    <a:pt x="222" y="77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5" y="76"/>
                  </a:lnTo>
                  <a:lnTo>
                    <a:pt x="225" y="74"/>
                  </a:lnTo>
                  <a:lnTo>
                    <a:pt x="225" y="74"/>
                  </a:lnTo>
                  <a:lnTo>
                    <a:pt x="225" y="72"/>
                  </a:lnTo>
                  <a:lnTo>
                    <a:pt x="225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2"/>
                  </a:lnTo>
                  <a:lnTo>
                    <a:pt x="229" y="72"/>
                  </a:lnTo>
                  <a:lnTo>
                    <a:pt x="229" y="72"/>
                  </a:lnTo>
                  <a:lnTo>
                    <a:pt x="229" y="74"/>
                  </a:lnTo>
                  <a:lnTo>
                    <a:pt x="230" y="74"/>
                  </a:lnTo>
                  <a:lnTo>
                    <a:pt x="230" y="77"/>
                  </a:lnTo>
                  <a:lnTo>
                    <a:pt x="230" y="77"/>
                  </a:lnTo>
                  <a:lnTo>
                    <a:pt x="232" y="77"/>
                  </a:lnTo>
                  <a:lnTo>
                    <a:pt x="233" y="77"/>
                  </a:lnTo>
                  <a:lnTo>
                    <a:pt x="233" y="77"/>
                  </a:lnTo>
                  <a:lnTo>
                    <a:pt x="235" y="79"/>
                  </a:lnTo>
                  <a:lnTo>
                    <a:pt x="235" y="79"/>
                  </a:lnTo>
                  <a:lnTo>
                    <a:pt x="235" y="80"/>
                  </a:lnTo>
                  <a:lnTo>
                    <a:pt x="235" y="80"/>
                  </a:lnTo>
                  <a:lnTo>
                    <a:pt x="237" y="79"/>
                  </a:lnTo>
                  <a:lnTo>
                    <a:pt x="237" y="79"/>
                  </a:lnTo>
                  <a:lnTo>
                    <a:pt x="238" y="80"/>
                  </a:lnTo>
                  <a:lnTo>
                    <a:pt x="240" y="80"/>
                  </a:lnTo>
                  <a:lnTo>
                    <a:pt x="241" y="82"/>
                  </a:lnTo>
                  <a:lnTo>
                    <a:pt x="241" y="82"/>
                  </a:lnTo>
                  <a:lnTo>
                    <a:pt x="243" y="82"/>
                  </a:lnTo>
                  <a:lnTo>
                    <a:pt x="244" y="83"/>
                  </a:lnTo>
                  <a:lnTo>
                    <a:pt x="244" y="83"/>
                  </a:lnTo>
                  <a:lnTo>
                    <a:pt x="246" y="82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3" y="87"/>
                  </a:lnTo>
                  <a:lnTo>
                    <a:pt x="243" y="87"/>
                  </a:lnTo>
                  <a:lnTo>
                    <a:pt x="241" y="88"/>
                  </a:lnTo>
                  <a:lnTo>
                    <a:pt x="240" y="88"/>
                  </a:lnTo>
                  <a:lnTo>
                    <a:pt x="240" y="88"/>
                  </a:lnTo>
                  <a:lnTo>
                    <a:pt x="238" y="87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8" y="90"/>
                  </a:lnTo>
                  <a:lnTo>
                    <a:pt x="237" y="90"/>
                  </a:lnTo>
                  <a:lnTo>
                    <a:pt x="237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3" y="90"/>
                  </a:lnTo>
                  <a:lnTo>
                    <a:pt x="232" y="91"/>
                  </a:lnTo>
                  <a:lnTo>
                    <a:pt x="232" y="93"/>
                  </a:lnTo>
                  <a:lnTo>
                    <a:pt x="230" y="93"/>
                  </a:lnTo>
                  <a:lnTo>
                    <a:pt x="230" y="93"/>
                  </a:lnTo>
                  <a:lnTo>
                    <a:pt x="229" y="93"/>
                  </a:lnTo>
                  <a:lnTo>
                    <a:pt x="229" y="95"/>
                  </a:lnTo>
                  <a:lnTo>
                    <a:pt x="227" y="95"/>
                  </a:lnTo>
                  <a:lnTo>
                    <a:pt x="227" y="95"/>
                  </a:lnTo>
                  <a:lnTo>
                    <a:pt x="227" y="93"/>
                  </a:lnTo>
                  <a:lnTo>
                    <a:pt x="225" y="93"/>
                  </a:lnTo>
                  <a:lnTo>
                    <a:pt x="225" y="93"/>
                  </a:lnTo>
                  <a:lnTo>
                    <a:pt x="224" y="93"/>
                  </a:lnTo>
                  <a:lnTo>
                    <a:pt x="224" y="93"/>
                  </a:lnTo>
                  <a:lnTo>
                    <a:pt x="222" y="93"/>
                  </a:lnTo>
                  <a:lnTo>
                    <a:pt x="221" y="93"/>
                  </a:lnTo>
                  <a:lnTo>
                    <a:pt x="219" y="93"/>
                  </a:lnTo>
                  <a:lnTo>
                    <a:pt x="218" y="93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3" y="95"/>
                  </a:lnTo>
                  <a:lnTo>
                    <a:pt x="211" y="93"/>
                  </a:lnTo>
                  <a:lnTo>
                    <a:pt x="211" y="93"/>
                  </a:lnTo>
                  <a:lnTo>
                    <a:pt x="210" y="91"/>
                  </a:lnTo>
                  <a:lnTo>
                    <a:pt x="210" y="91"/>
                  </a:lnTo>
                  <a:lnTo>
                    <a:pt x="208" y="91"/>
                  </a:lnTo>
                  <a:lnTo>
                    <a:pt x="208" y="91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11" y="88"/>
                  </a:lnTo>
                  <a:lnTo>
                    <a:pt x="213" y="87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1" y="83"/>
                  </a:lnTo>
                  <a:lnTo>
                    <a:pt x="211" y="83"/>
                  </a:lnTo>
                  <a:lnTo>
                    <a:pt x="213" y="83"/>
                  </a:lnTo>
                  <a:lnTo>
                    <a:pt x="213" y="83"/>
                  </a:lnTo>
                  <a:lnTo>
                    <a:pt x="211" y="82"/>
                  </a:lnTo>
                  <a:lnTo>
                    <a:pt x="210" y="80"/>
                  </a:lnTo>
                  <a:lnTo>
                    <a:pt x="208" y="79"/>
                  </a:lnTo>
                  <a:lnTo>
                    <a:pt x="208" y="80"/>
                  </a:lnTo>
                  <a:lnTo>
                    <a:pt x="207" y="82"/>
                  </a:lnTo>
                  <a:lnTo>
                    <a:pt x="207" y="82"/>
                  </a:lnTo>
                  <a:lnTo>
                    <a:pt x="205" y="83"/>
                  </a:lnTo>
                  <a:lnTo>
                    <a:pt x="203" y="83"/>
                  </a:lnTo>
                  <a:lnTo>
                    <a:pt x="199" y="85"/>
                  </a:lnTo>
                  <a:lnTo>
                    <a:pt x="199" y="87"/>
                  </a:lnTo>
                  <a:lnTo>
                    <a:pt x="199" y="87"/>
                  </a:lnTo>
                  <a:lnTo>
                    <a:pt x="197" y="85"/>
                  </a:lnTo>
                  <a:lnTo>
                    <a:pt x="196" y="83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5"/>
                  </a:lnTo>
                  <a:lnTo>
                    <a:pt x="192" y="87"/>
                  </a:lnTo>
                  <a:lnTo>
                    <a:pt x="192" y="87"/>
                  </a:lnTo>
                  <a:lnTo>
                    <a:pt x="191" y="88"/>
                  </a:lnTo>
                  <a:lnTo>
                    <a:pt x="192" y="91"/>
                  </a:lnTo>
                  <a:lnTo>
                    <a:pt x="192" y="93"/>
                  </a:lnTo>
                  <a:lnTo>
                    <a:pt x="191" y="93"/>
                  </a:lnTo>
                  <a:lnTo>
                    <a:pt x="192" y="95"/>
                  </a:lnTo>
                  <a:lnTo>
                    <a:pt x="191" y="95"/>
                  </a:lnTo>
                  <a:lnTo>
                    <a:pt x="189" y="93"/>
                  </a:lnTo>
                  <a:lnTo>
                    <a:pt x="188" y="93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4" y="95"/>
                  </a:lnTo>
                  <a:lnTo>
                    <a:pt x="188" y="95"/>
                  </a:lnTo>
                  <a:lnTo>
                    <a:pt x="188" y="95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6" y="96"/>
                  </a:lnTo>
                  <a:lnTo>
                    <a:pt x="184" y="96"/>
                  </a:lnTo>
                  <a:lnTo>
                    <a:pt x="184" y="98"/>
                  </a:lnTo>
                  <a:lnTo>
                    <a:pt x="186" y="98"/>
                  </a:lnTo>
                  <a:lnTo>
                    <a:pt x="186" y="98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3" y="99"/>
                  </a:lnTo>
                  <a:lnTo>
                    <a:pt x="183" y="99"/>
                  </a:lnTo>
                  <a:lnTo>
                    <a:pt x="183" y="101"/>
                  </a:lnTo>
                  <a:lnTo>
                    <a:pt x="183" y="104"/>
                  </a:lnTo>
                  <a:lnTo>
                    <a:pt x="181" y="104"/>
                  </a:lnTo>
                  <a:lnTo>
                    <a:pt x="180" y="106"/>
                  </a:lnTo>
                  <a:lnTo>
                    <a:pt x="180" y="106"/>
                  </a:lnTo>
                  <a:lnTo>
                    <a:pt x="178" y="106"/>
                  </a:lnTo>
                  <a:lnTo>
                    <a:pt x="177" y="106"/>
                  </a:lnTo>
                  <a:lnTo>
                    <a:pt x="175" y="104"/>
                  </a:lnTo>
                  <a:lnTo>
                    <a:pt x="172" y="104"/>
                  </a:lnTo>
                  <a:lnTo>
                    <a:pt x="170" y="104"/>
                  </a:lnTo>
                  <a:lnTo>
                    <a:pt x="167" y="104"/>
                  </a:lnTo>
                  <a:lnTo>
                    <a:pt x="167" y="106"/>
                  </a:lnTo>
                  <a:lnTo>
                    <a:pt x="166" y="106"/>
                  </a:lnTo>
                  <a:lnTo>
                    <a:pt x="166" y="106"/>
                  </a:lnTo>
                  <a:lnTo>
                    <a:pt x="164" y="110"/>
                  </a:lnTo>
                  <a:lnTo>
                    <a:pt x="164" y="110"/>
                  </a:lnTo>
                  <a:lnTo>
                    <a:pt x="166" y="110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3"/>
                  </a:lnTo>
                  <a:lnTo>
                    <a:pt x="169" y="113"/>
                  </a:lnTo>
                  <a:lnTo>
                    <a:pt x="170" y="115"/>
                  </a:lnTo>
                  <a:lnTo>
                    <a:pt x="172" y="115"/>
                  </a:lnTo>
                  <a:lnTo>
                    <a:pt x="173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7" y="117"/>
                  </a:lnTo>
                  <a:lnTo>
                    <a:pt x="175" y="120"/>
                  </a:lnTo>
                  <a:lnTo>
                    <a:pt x="175" y="121"/>
                  </a:lnTo>
                  <a:lnTo>
                    <a:pt x="175" y="123"/>
                  </a:lnTo>
                  <a:lnTo>
                    <a:pt x="177" y="124"/>
                  </a:lnTo>
                  <a:lnTo>
                    <a:pt x="178" y="126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9"/>
                  </a:lnTo>
                  <a:lnTo>
                    <a:pt x="178" y="131"/>
                  </a:lnTo>
                  <a:lnTo>
                    <a:pt x="177" y="132"/>
                  </a:lnTo>
                  <a:lnTo>
                    <a:pt x="177" y="132"/>
                  </a:lnTo>
                  <a:lnTo>
                    <a:pt x="175" y="134"/>
                  </a:lnTo>
                  <a:lnTo>
                    <a:pt x="173" y="135"/>
                  </a:lnTo>
                  <a:lnTo>
                    <a:pt x="172" y="139"/>
                  </a:lnTo>
                  <a:lnTo>
                    <a:pt x="170" y="139"/>
                  </a:lnTo>
                  <a:lnTo>
                    <a:pt x="170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69" y="143"/>
                  </a:lnTo>
                  <a:lnTo>
                    <a:pt x="169" y="143"/>
                  </a:lnTo>
                  <a:lnTo>
                    <a:pt x="167" y="143"/>
                  </a:lnTo>
                  <a:lnTo>
                    <a:pt x="167" y="143"/>
                  </a:lnTo>
                  <a:lnTo>
                    <a:pt x="166" y="143"/>
                  </a:lnTo>
                  <a:lnTo>
                    <a:pt x="164" y="143"/>
                  </a:lnTo>
                  <a:lnTo>
                    <a:pt x="162" y="143"/>
                  </a:lnTo>
                  <a:lnTo>
                    <a:pt x="161" y="142"/>
                  </a:lnTo>
                  <a:lnTo>
                    <a:pt x="156" y="142"/>
                  </a:lnTo>
                  <a:lnTo>
                    <a:pt x="153" y="142"/>
                  </a:lnTo>
                  <a:lnTo>
                    <a:pt x="153" y="140"/>
                  </a:lnTo>
                  <a:lnTo>
                    <a:pt x="153" y="137"/>
                  </a:lnTo>
                  <a:lnTo>
                    <a:pt x="153" y="134"/>
                  </a:lnTo>
                  <a:lnTo>
                    <a:pt x="155" y="132"/>
                  </a:lnTo>
                  <a:lnTo>
                    <a:pt x="155" y="132"/>
                  </a:lnTo>
                  <a:lnTo>
                    <a:pt x="153" y="131"/>
                  </a:lnTo>
                  <a:lnTo>
                    <a:pt x="153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48" y="129"/>
                  </a:lnTo>
                  <a:lnTo>
                    <a:pt x="147" y="128"/>
                  </a:lnTo>
                  <a:lnTo>
                    <a:pt x="147" y="128"/>
                  </a:lnTo>
                  <a:lnTo>
                    <a:pt x="145" y="126"/>
                  </a:lnTo>
                  <a:lnTo>
                    <a:pt x="143" y="126"/>
                  </a:lnTo>
                  <a:lnTo>
                    <a:pt x="142" y="126"/>
                  </a:lnTo>
                  <a:lnTo>
                    <a:pt x="140" y="128"/>
                  </a:lnTo>
                  <a:lnTo>
                    <a:pt x="140" y="128"/>
                  </a:lnTo>
                  <a:lnTo>
                    <a:pt x="139" y="128"/>
                  </a:lnTo>
                  <a:lnTo>
                    <a:pt x="136" y="124"/>
                  </a:lnTo>
                  <a:lnTo>
                    <a:pt x="131" y="121"/>
                  </a:lnTo>
                  <a:lnTo>
                    <a:pt x="128" y="120"/>
                  </a:lnTo>
                  <a:lnTo>
                    <a:pt x="126" y="118"/>
                  </a:lnTo>
                  <a:lnTo>
                    <a:pt x="125" y="118"/>
                  </a:lnTo>
                  <a:lnTo>
                    <a:pt x="123" y="117"/>
                  </a:lnTo>
                  <a:lnTo>
                    <a:pt x="120" y="115"/>
                  </a:lnTo>
                  <a:lnTo>
                    <a:pt x="118" y="115"/>
                  </a:lnTo>
                  <a:lnTo>
                    <a:pt x="115" y="113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09" y="107"/>
                  </a:lnTo>
                  <a:lnTo>
                    <a:pt x="106" y="106"/>
                  </a:lnTo>
                  <a:lnTo>
                    <a:pt x="102" y="104"/>
                  </a:lnTo>
                  <a:lnTo>
                    <a:pt x="101" y="102"/>
                  </a:lnTo>
                  <a:lnTo>
                    <a:pt x="96" y="99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3" y="96"/>
                  </a:lnTo>
                  <a:lnTo>
                    <a:pt x="93" y="91"/>
                  </a:lnTo>
                  <a:lnTo>
                    <a:pt x="91" y="90"/>
                  </a:lnTo>
                  <a:lnTo>
                    <a:pt x="90" y="88"/>
                  </a:lnTo>
                  <a:lnTo>
                    <a:pt x="88" y="85"/>
                  </a:lnTo>
                  <a:lnTo>
                    <a:pt x="87" y="82"/>
                  </a:lnTo>
                  <a:lnTo>
                    <a:pt x="87" y="80"/>
                  </a:lnTo>
                  <a:lnTo>
                    <a:pt x="85" y="79"/>
                  </a:lnTo>
                  <a:lnTo>
                    <a:pt x="84" y="77"/>
                  </a:lnTo>
                  <a:lnTo>
                    <a:pt x="82" y="76"/>
                  </a:lnTo>
                  <a:lnTo>
                    <a:pt x="80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7" y="77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4" y="77"/>
                  </a:lnTo>
                  <a:lnTo>
                    <a:pt x="71" y="76"/>
                  </a:lnTo>
                  <a:lnTo>
                    <a:pt x="71" y="76"/>
                  </a:lnTo>
                  <a:lnTo>
                    <a:pt x="69" y="76"/>
                  </a:lnTo>
                  <a:lnTo>
                    <a:pt x="66" y="77"/>
                  </a:lnTo>
                  <a:lnTo>
                    <a:pt x="65" y="76"/>
                  </a:lnTo>
                  <a:lnTo>
                    <a:pt x="61" y="74"/>
                  </a:lnTo>
                  <a:lnTo>
                    <a:pt x="60" y="74"/>
                  </a:lnTo>
                  <a:lnTo>
                    <a:pt x="58" y="72"/>
                  </a:lnTo>
                  <a:lnTo>
                    <a:pt x="58" y="72"/>
                  </a:lnTo>
                  <a:lnTo>
                    <a:pt x="60" y="71"/>
                  </a:lnTo>
                  <a:lnTo>
                    <a:pt x="60" y="69"/>
                  </a:lnTo>
                  <a:lnTo>
                    <a:pt x="60" y="69"/>
                  </a:lnTo>
                  <a:lnTo>
                    <a:pt x="60" y="68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58" y="63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7" y="58"/>
                  </a:lnTo>
                  <a:lnTo>
                    <a:pt x="57" y="58"/>
                  </a:lnTo>
                  <a:lnTo>
                    <a:pt x="55" y="58"/>
                  </a:lnTo>
                  <a:lnTo>
                    <a:pt x="50" y="58"/>
                  </a:lnTo>
                  <a:lnTo>
                    <a:pt x="49" y="57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4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39" y="50"/>
                  </a:lnTo>
                  <a:lnTo>
                    <a:pt x="38" y="49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5" y="52"/>
                  </a:lnTo>
                  <a:lnTo>
                    <a:pt x="33" y="50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4"/>
                  </a:lnTo>
                  <a:lnTo>
                    <a:pt x="33" y="54"/>
                  </a:lnTo>
                  <a:lnTo>
                    <a:pt x="35" y="55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6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2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8" y="55"/>
                  </a:lnTo>
                  <a:lnTo>
                    <a:pt x="28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5" y="60"/>
                  </a:lnTo>
                  <a:lnTo>
                    <a:pt x="24" y="60"/>
                  </a:lnTo>
                  <a:lnTo>
                    <a:pt x="22" y="58"/>
                  </a:lnTo>
                  <a:lnTo>
                    <a:pt x="20" y="57"/>
                  </a:lnTo>
                  <a:lnTo>
                    <a:pt x="19" y="58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4" y="66"/>
                  </a:lnTo>
                  <a:lnTo>
                    <a:pt x="14" y="69"/>
                  </a:lnTo>
                  <a:lnTo>
                    <a:pt x="16" y="72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6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8" y="76"/>
                  </a:lnTo>
                  <a:lnTo>
                    <a:pt x="3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43"/>
                  </a:lnTo>
                  <a:lnTo>
                    <a:pt x="0" y="39"/>
                  </a:lnTo>
                  <a:lnTo>
                    <a:pt x="0" y="22"/>
                  </a:lnTo>
                  <a:lnTo>
                    <a:pt x="0" y="19"/>
                  </a:lnTo>
                  <a:lnTo>
                    <a:pt x="0" y="11"/>
                  </a:lnTo>
                  <a:lnTo>
                    <a:pt x="2" y="9"/>
                  </a:lnTo>
                  <a:lnTo>
                    <a:pt x="5" y="9"/>
                  </a:lnTo>
                  <a:lnTo>
                    <a:pt x="6" y="8"/>
                  </a:lnTo>
                  <a:lnTo>
                    <a:pt x="9" y="8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2" y="5"/>
                  </a:lnTo>
                  <a:lnTo>
                    <a:pt x="24" y="3"/>
                  </a:lnTo>
                  <a:lnTo>
                    <a:pt x="28" y="3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95" name="Freeform 23">
              <a:extLst>
                <a:ext uri="{FF2B5EF4-FFF2-40B4-BE49-F238E27FC236}">
                  <a16:creationId xmlns:a16="http://schemas.microsoft.com/office/drawing/2014/main" id="{7781F606-B476-413D-B904-15F5242AB41B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7902" y="5285276"/>
              <a:ext cx="148141" cy="150091"/>
            </a:xfrm>
            <a:custGeom>
              <a:avLst/>
              <a:gdLst>
                <a:gd name="T0" fmla="*/ 25 w 76"/>
                <a:gd name="T1" fmla="*/ 2 h 77"/>
                <a:gd name="T2" fmla="*/ 33 w 76"/>
                <a:gd name="T3" fmla="*/ 10 h 77"/>
                <a:gd name="T4" fmla="*/ 35 w 76"/>
                <a:gd name="T5" fmla="*/ 14 h 77"/>
                <a:gd name="T6" fmla="*/ 36 w 76"/>
                <a:gd name="T7" fmla="*/ 16 h 77"/>
                <a:gd name="T8" fmla="*/ 39 w 76"/>
                <a:gd name="T9" fmla="*/ 14 h 77"/>
                <a:gd name="T10" fmla="*/ 41 w 76"/>
                <a:gd name="T11" fmla="*/ 13 h 77"/>
                <a:gd name="T12" fmla="*/ 41 w 76"/>
                <a:gd name="T13" fmla="*/ 13 h 77"/>
                <a:gd name="T14" fmla="*/ 44 w 76"/>
                <a:gd name="T15" fmla="*/ 16 h 77"/>
                <a:gd name="T16" fmla="*/ 46 w 76"/>
                <a:gd name="T17" fmla="*/ 17 h 77"/>
                <a:gd name="T18" fmla="*/ 49 w 76"/>
                <a:gd name="T19" fmla="*/ 19 h 77"/>
                <a:gd name="T20" fmla="*/ 57 w 76"/>
                <a:gd name="T21" fmla="*/ 22 h 77"/>
                <a:gd name="T22" fmla="*/ 61 w 76"/>
                <a:gd name="T23" fmla="*/ 27 h 77"/>
                <a:gd name="T24" fmla="*/ 65 w 76"/>
                <a:gd name="T25" fmla="*/ 28 h 77"/>
                <a:gd name="T26" fmla="*/ 68 w 76"/>
                <a:gd name="T27" fmla="*/ 32 h 77"/>
                <a:gd name="T28" fmla="*/ 69 w 76"/>
                <a:gd name="T29" fmla="*/ 35 h 77"/>
                <a:gd name="T30" fmla="*/ 74 w 76"/>
                <a:gd name="T31" fmla="*/ 40 h 77"/>
                <a:gd name="T32" fmla="*/ 76 w 76"/>
                <a:gd name="T33" fmla="*/ 41 h 77"/>
                <a:gd name="T34" fmla="*/ 74 w 76"/>
                <a:gd name="T35" fmla="*/ 43 h 77"/>
                <a:gd name="T36" fmla="*/ 74 w 76"/>
                <a:gd name="T37" fmla="*/ 44 h 77"/>
                <a:gd name="T38" fmla="*/ 72 w 76"/>
                <a:gd name="T39" fmla="*/ 46 h 77"/>
                <a:gd name="T40" fmla="*/ 69 w 76"/>
                <a:gd name="T41" fmla="*/ 47 h 77"/>
                <a:gd name="T42" fmla="*/ 71 w 76"/>
                <a:gd name="T43" fmla="*/ 51 h 77"/>
                <a:gd name="T44" fmla="*/ 71 w 76"/>
                <a:gd name="T45" fmla="*/ 54 h 77"/>
                <a:gd name="T46" fmla="*/ 71 w 76"/>
                <a:gd name="T47" fmla="*/ 55 h 77"/>
                <a:gd name="T48" fmla="*/ 71 w 76"/>
                <a:gd name="T49" fmla="*/ 57 h 77"/>
                <a:gd name="T50" fmla="*/ 74 w 76"/>
                <a:gd name="T51" fmla="*/ 58 h 77"/>
                <a:gd name="T52" fmla="*/ 71 w 76"/>
                <a:gd name="T53" fmla="*/ 63 h 77"/>
                <a:gd name="T54" fmla="*/ 65 w 76"/>
                <a:gd name="T55" fmla="*/ 71 h 77"/>
                <a:gd name="T56" fmla="*/ 58 w 76"/>
                <a:gd name="T57" fmla="*/ 74 h 77"/>
                <a:gd name="T58" fmla="*/ 46 w 76"/>
                <a:gd name="T59" fmla="*/ 77 h 77"/>
                <a:gd name="T60" fmla="*/ 38 w 76"/>
                <a:gd name="T61" fmla="*/ 76 h 77"/>
                <a:gd name="T62" fmla="*/ 31 w 76"/>
                <a:gd name="T63" fmla="*/ 77 h 77"/>
                <a:gd name="T64" fmla="*/ 24 w 76"/>
                <a:gd name="T65" fmla="*/ 73 h 77"/>
                <a:gd name="T66" fmla="*/ 9 w 76"/>
                <a:gd name="T67" fmla="*/ 69 h 77"/>
                <a:gd name="T68" fmla="*/ 6 w 76"/>
                <a:gd name="T69" fmla="*/ 66 h 77"/>
                <a:gd name="T70" fmla="*/ 0 w 76"/>
                <a:gd name="T71" fmla="*/ 57 h 77"/>
                <a:gd name="T72" fmla="*/ 1 w 76"/>
                <a:gd name="T73" fmla="*/ 49 h 77"/>
                <a:gd name="T74" fmla="*/ 5 w 76"/>
                <a:gd name="T75" fmla="*/ 47 h 77"/>
                <a:gd name="T76" fmla="*/ 5 w 76"/>
                <a:gd name="T77" fmla="*/ 43 h 77"/>
                <a:gd name="T78" fmla="*/ 5 w 76"/>
                <a:gd name="T79" fmla="*/ 35 h 77"/>
                <a:gd name="T80" fmla="*/ 3 w 76"/>
                <a:gd name="T81" fmla="*/ 32 h 77"/>
                <a:gd name="T82" fmla="*/ 3 w 76"/>
                <a:gd name="T83" fmla="*/ 28 h 77"/>
                <a:gd name="T84" fmla="*/ 6 w 76"/>
                <a:gd name="T85" fmla="*/ 27 h 77"/>
                <a:gd name="T86" fmla="*/ 6 w 76"/>
                <a:gd name="T87" fmla="*/ 24 h 77"/>
                <a:gd name="T88" fmla="*/ 6 w 76"/>
                <a:gd name="T89" fmla="*/ 21 h 77"/>
                <a:gd name="T90" fmla="*/ 8 w 76"/>
                <a:gd name="T91" fmla="*/ 16 h 77"/>
                <a:gd name="T92" fmla="*/ 8 w 76"/>
                <a:gd name="T93" fmla="*/ 13 h 77"/>
                <a:gd name="T94" fmla="*/ 9 w 76"/>
                <a:gd name="T95" fmla="*/ 10 h 77"/>
                <a:gd name="T96" fmla="*/ 11 w 76"/>
                <a:gd name="T97" fmla="*/ 5 h 77"/>
                <a:gd name="T98" fmla="*/ 12 w 76"/>
                <a:gd name="T99" fmla="*/ 2 h 77"/>
                <a:gd name="T100" fmla="*/ 17 w 76"/>
                <a:gd name="T101" fmla="*/ 3 h 77"/>
                <a:gd name="T102" fmla="*/ 20 w 76"/>
                <a:gd name="T10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" h="77">
                  <a:moveTo>
                    <a:pt x="22" y="0"/>
                  </a:moveTo>
                  <a:lnTo>
                    <a:pt x="24" y="0"/>
                  </a:lnTo>
                  <a:lnTo>
                    <a:pt x="25" y="2"/>
                  </a:lnTo>
                  <a:lnTo>
                    <a:pt x="30" y="5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6"/>
                  </a:lnTo>
                  <a:lnTo>
                    <a:pt x="36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4" y="14"/>
                  </a:lnTo>
                  <a:lnTo>
                    <a:pt x="44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47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2" y="21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57" y="24"/>
                  </a:lnTo>
                  <a:lnTo>
                    <a:pt x="58" y="25"/>
                  </a:lnTo>
                  <a:lnTo>
                    <a:pt x="61" y="27"/>
                  </a:lnTo>
                  <a:lnTo>
                    <a:pt x="63" y="28"/>
                  </a:lnTo>
                  <a:lnTo>
                    <a:pt x="65" y="28"/>
                  </a:lnTo>
                  <a:lnTo>
                    <a:pt x="65" y="28"/>
                  </a:lnTo>
                  <a:lnTo>
                    <a:pt x="66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8" y="33"/>
                  </a:lnTo>
                  <a:lnTo>
                    <a:pt x="69" y="35"/>
                  </a:lnTo>
                  <a:lnTo>
                    <a:pt x="69" y="36"/>
                  </a:lnTo>
                  <a:lnTo>
                    <a:pt x="71" y="38"/>
                  </a:lnTo>
                  <a:lnTo>
                    <a:pt x="74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4"/>
                  </a:lnTo>
                  <a:lnTo>
                    <a:pt x="74" y="44"/>
                  </a:lnTo>
                  <a:lnTo>
                    <a:pt x="72" y="46"/>
                  </a:lnTo>
                  <a:lnTo>
                    <a:pt x="72" y="46"/>
                  </a:lnTo>
                  <a:lnTo>
                    <a:pt x="71" y="46"/>
                  </a:lnTo>
                  <a:lnTo>
                    <a:pt x="69" y="47"/>
                  </a:lnTo>
                  <a:lnTo>
                    <a:pt x="69" y="47"/>
                  </a:lnTo>
                  <a:lnTo>
                    <a:pt x="69" y="49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7"/>
                  </a:lnTo>
                  <a:lnTo>
                    <a:pt x="71" y="57"/>
                  </a:lnTo>
                  <a:lnTo>
                    <a:pt x="72" y="57"/>
                  </a:lnTo>
                  <a:lnTo>
                    <a:pt x="72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3"/>
                  </a:lnTo>
                  <a:lnTo>
                    <a:pt x="68" y="66"/>
                  </a:lnTo>
                  <a:lnTo>
                    <a:pt x="68" y="68"/>
                  </a:lnTo>
                  <a:lnTo>
                    <a:pt x="65" y="71"/>
                  </a:lnTo>
                  <a:lnTo>
                    <a:pt x="61" y="73"/>
                  </a:lnTo>
                  <a:lnTo>
                    <a:pt x="60" y="73"/>
                  </a:lnTo>
                  <a:lnTo>
                    <a:pt x="58" y="74"/>
                  </a:lnTo>
                  <a:lnTo>
                    <a:pt x="50" y="77"/>
                  </a:lnTo>
                  <a:lnTo>
                    <a:pt x="49" y="77"/>
                  </a:lnTo>
                  <a:lnTo>
                    <a:pt x="46" y="77"/>
                  </a:lnTo>
                  <a:lnTo>
                    <a:pt x="44" y="76"/>
                  </a:lnTo>
                  <a:lnTo>
                    <a:pt x="39" y="74"/>
                  </a:lnTo>
                  <a:lnTo>
                    <a:pt x="38" y="76"/>
                  </a:lnTo>
                  <a:lnTo>
                    <a:pt x="33" y="77"/>
                  </a:lnTo>
                  <a:lnTo>
                    <a:pt x="33" y="77"/>
                  </a:lnTo>
                  <a:lnTo>
                    <a:pt x="31" y="77"/>
                  </a:lnTo>
                  <a:lnTo>
                    <a:pt x="30" y="76"/>
                  </a:lnTo>
                  <a:lnTo>
                    <a:pt x="28" y="74"/>
                  </a:lnTo>
                  <a:lnTo>
                    <a:pt x="24" y="73"/>
                  </a:lnTo>
                  <a:lnTo>
                    <a:pt x="19" y="69"/>
                  </a:lnTo>
                  <a:lnTo>
                    <a:pt x="12" y="69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3" y="63"/>
                  </a:lnTo>
                  <a:lnTo>
                    <a:pt x="0" y="60"/>
                  </a:lnTo>
                  <a:lnTo>
                    <a:pt x="0" y="57"/>
                  </a:lnTo>
                  <a:lnTo>
                    <a:pt x="0" y="54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3" y="38"/>
                  </a:lnTo>
                  <a:lnTo>
                    <a:pt x="5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3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5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96" name="Freeform 24">
              <a:extLst>
                <a:ext uri="{FF2B5EF4-FFF2-40B4-BE49-F238E27FC236}">
                  <a16:creationId xmlns:a16="http://schemas.microsoft.com/office/drawing/2014/main" id="{C847037A-3213-4405-8D4B-24B65490CA9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0598" y="2909174"/>
              <a:ext cx="2627550" cy="970712"/>
            </a:xfrm>
            <a:custGeom>
              <a:avLst/>
              <a:gdLst>
                <a:gd name="T0" fmla="*/ 55 w 1348"/>
                <a:gd name="T1" fmla="*/ 474 h 498"/>
                <a:gd name="T2" fmla="*/ 1 w 1348"/>
                <a:gd name="T3" fmla="*/ 452 h 498"/>
                <a:gd name="T4" fmla="*/ 1144 w 1348"/>
                <a:gd name="T5" fmla="*/ 411 h 498"/>
                <a:gd name="T6" fmla="*/ 910 w 1348"/>
                <a:gd name="T7" fmla="*/ 368 h 498"/>
                <a:gd name="T8" fmla="*/ 987 w 1348"/>
                <a:gd name="T9" fmla="*/ 335 h 498"/>
                <a:gd name="T10" fmla="*/ 1138 w 1348"/>
                <a:gd name="T11" fmla="*/ 315 h 498"/>
                <a:gd name="T12" fmla="*/ 583 w 1348"/>
                <a:gd name="T13" fmla="*/ 266 h 498"/>
                <a:gd name="T14" fmla="*/ 1242 w 1348"/>
                <a:gd name="T15" fmla="*/ 175 h 498"/>
                <a:gd name="T16" fmla="*/ 1253 w 1348"/>
                <a:gd name="T17" fmla="*/ 151 h 498"/>
                <a:gd name="T18" fmla="*/ 1173 w 1348"/>
                <a:gd name="T19" fmla="*/ 115 h 498"/>
                <a:gd name="T20" fmla="*/ 1058 w 1348"/>
                <a:gd name="T21" fmla="*/ 75 h 498"/>
                <a:gd name="T22" fmla="*/ 1078 w 1348"/>
                <a:gd name="T23" fmla="*/ 66 h 498"/>
                <a:gd name="T24" fmla="*/ 1099 w 1348"/>
                <a:gd name="T25" fmla="*/ 55 h 498"/>
                <a:gd name="T26" fmla="*/ 1045 w 1348"/>
                <a:gd name="T27" fmla="*/ 34 h 498"/>
                <a:gd name="T28" fmla="*/ 544 w 1348"/>
                <a:gd name="T29" fmla="*/ 31 h 498"/>
                <a:gd name="T30" fmla="*/ 542 w 1348"/>
                <a:gd name="T31" fmla="*/ 22 h 498"/>
                <a:gd name="T32" fmla="*/ 947 w 1348"/>
                <a:gd name="T33" fmla="*/ 11 h 498"/>
                <a:gd name="T34" fmla="*/ 992 w 1348"/>
                <a:gd name="T35" fmla="*/ 42 h 498"/>
                <a:gd name="T36" fmla="*/ 1034 w 1348"/>
                <a:gd name="T37" fmla="*/ 41 h 498"/>
                <a:gd name="T38" fmla="*/ 1088 w 1348"/>
                <a:gd name="T39" fmla="*/ 47 h 498"/>
                <a:gd name="T40" fmla="*/ 1091 w 1348"/>
                <a:gd name="T41" fmla="*/ 63 h 498"/>
                <a:gd name="T42" fmla="*/ 1058 w 1348"/>
                <a:gd name="T43" fmla="*/ 63 h 498"/>
                <a:gd name="T44" fmla="*/ 1048 w 1348"/>
                <a:gd name="T45" fmla="*/ 102 h 498"/>
                <a:gd name="T46" fmla="*/ 1069 w 1348"/>
                <a:gd name="T47" fmla="*/ 116 h 498"/>
                <a:gd name="T48" fmla="*/ 1080 w 1348"/>
                <a:gd name="T49" fmla="*/ 80 h 498"/>
                <a:gd name="T50" fmla="*/ 1111 w 1348"/>
                <a:gd name="T51" fmla="*/ 77 h 498"/>
                <a:gd name="T52" fmla="*/ 1111 w 1348"/>
                <a:gd name="T53" fmla="*/ 97 h 498"/>
                <a:gd name="T54" fmla="*/ 1113 w 1348"/>
                <a:gd name="T55" fmla="*/ 138 h 498"/>
                <a:gd name="T56" fmla="*/ 1174 w 1348"/>
                <a:gd name="T57" fmla="*/ 115 h 498"/>
                <a:gd name="T58" fmla="*/ 1214 w 1348"/>
                <a:gd name="T59" fmla="*/ 97 h 498"/>
                <a:gd name="T60" fmla="*/ 1297 w 1348"/>
                <a:gd name="T61" fmla="*/ 66 h 498"/>
                <a:gd name="T62" fmla="*/ 1335 w 1348"/>
                <a:gd name="T63" fmla="*/ 64 h 498"/>
                <a:gd name="T64" fmla="*/ 1332 w 1348"/>
                <a:gd name="T65" fmla="*/ 89 h 498"/>
                <a:gd name="T66" fmla="*/ 1307 w 1348"/>
                <a:gd name="T67" fmla="*/ 101 h 498"/>
                <a:gd name="T68" fmla="*/ 1302 w 1348"/>
                <a:gd name="T69" fmla="*/ 130 h 498"/>
                <a:gd name="T70" fmla="*/ 1247 w 1348"/>
                <a:gd name="T71" fmla="*/ 146 h 498"/>
                <a:gd name="T72" fmla="*/ 1225 w 1348"/>
                <a:gd name="T73" fmla="*/ 171 h 498"/>
                <a:gd name="T74" fmla="*/ 1222 w 1348"/>
                <a:gd name="T75" fmla="*/ 203 h 498"/>
                <a:gd name="T76" fmla="*/ 1219 w 1348"/>
                <a:gd name="T77" fmla="*/ 176 h 498"/>
                <a:gd name="T78" fmla="*/ 1211 w 1348"/>
                <a:gd name="T79" fmla="*/ 195 h 498"/>
                <a:gd name="T80" fmla="*/ 1206 w 1348"/>
                <a:gd name="T81" fmla="*/ 203 h 498"/>
                <a:gd name="T82" fmla="*/ 1222 w 1348"/>
                <a:gd name="T83" fmla="*/ 231 h 498"/>
                <a:gd name="T84" fmla="*/ 1215 w 1348"/>
                <a:gd name="T85" fmla="*/ 244 h 498"/>
                <a:gd name="T86" fmla="*/ 1190 w 1348"/>
                <a:gd name="T87" fmla="*/ 264 h 498"/>
                <a:gd name="T88" fmla="*/ 1149 w 1348"/>
                <a:gd name="T89" fmla="*/ 294 h 498"/>
                <a:gd name="T90" fmla="*/ 1151 w 1348"/>
                <a:gd name="T91" fmla="*/ 356 h 498"/>
                <a:gd name="T92" fmla="*/ 1144 w 1348"/>
                <a:gd name="T93" fmla="*/ 401 h 498"/>
                <a:gd name="T94" fmla="*/ 1119 w 1348"/>
                <a:gd name="T95" fmla="*/ 365 h 498"/>
                <a:gd name="T96" fmla="*/ 1069 w 1348"/>
                <a:gd name="T97" fmla="*/ 321 h 498"/>
                <a:gd name="T98" fmla="*/ 1020 w 1348"/>
                <a:gd name="T99" fmla="*/ 327 h 498"/>
                <a:gd name="T100" fmla="*/ 1026 w 1348"/>
                <a:gd name="T101" fmla="*/ 343 h 498"/>
                <a:gd name="T102" fmla="*/ 984 w 1348"/>
                <a:gd name="T103" fmla="*/ 335 h 498"/>
                <a:gd name="T104" fmla="*/ 925 w 1348"/>
                <a:gd name="T105" fmla="*/ 353 h 498"/>
                <a:gd name="T106" fmla="*/ 906 w 1348"/>
                <a:gd name="T107" fmla="*/ 378 h 498"/>
                <a:gd name="T108" fmla="*/ 864 w 1348"/>
                <a:gd name="T109" fmla="*/ 351 h 498"/>
                <a:gd name="T110" fmla="*/ 790 w 1348"/>
                <a:gd name="T111" fmla="*/ 313 h 498"/>
                <a:gd name="T112" fmla="*/ 621 w 1348"/>
                <a:gd name="T113" fmla="*/ 283 h 498"/>
                <a:gd name="T114" fmla="*/ 553 w 1348"/>
                <a:gd name="T115" fmla="*/ 217 h 498"/>
                <a:gd name="T116" fmla="*/ 537 w 1348"/>
                <a:gd name="T117" fmla="*/ 200 h 498"/>
                <a:gd name="T118" fmla="*/ 520 w 1348"/>
                <a:gd name="T119" fmla="*/ 107 h 498"/>
                <a:gd name="T120" fmla="*/ 522 w 1348"/>
                <a:gd name="T121" fmla="*/ 42 h 498"/>
                <a:gd name="T122" fmla="*/ 544 w 1348"/>
                <a:gd name="T123" fmla="*/ 28 h 498"/>
                <a:gd name="T124" fmla="*/ 548 w 1348"/>
                <a:gd name="T125" fmla="*/ 25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48" h="498">
                  <a:moveTo>
                    <a:pt x="63" y="479"/>
                  </a:moveTo>
                  <a:lnTo>
                    <a:pt x="66" y="480"/>
                  </a:lnTo>
                  <a:lnTo>
                    <a:pt x="72" y="483"/>
                  </a:lnTo>
                  <a:lnTo>
                    <a:pt x="74" y="485"/>
                  </a:lnTo>
                  <a:lnTo>
                    <a:pt x="74" y="487"/>
                  </a:lnTo>
                  <a:lnTo>
                    <a:pt x="75" y="487"/>
                  </a:lnTo>
                  <a:lnTo>
                    <a:pt x="75" y="488"/>
                  </a:lnTo>
                  <a:lnTo>
                    <a:pt x="77" y="490"/>
                  </a:lnTo>
                  <a:lnTo>
                    <a:pt x="79" y="490"/>
                  </a:lnTo>
                  <a:lnTo>
                    <a:pt x="77" y="491"/>
                  </a:lnTo>
                  <a:lnTo>
                    <a:pt x="74" y="493"/>
                  </a:lnTo>
                  <a:lnTo>
                    <a:pt x="71" y="493"/>
                  </a:lnTo>
                  <a:lnTo>
                    <a:pt x="67" y="496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3" y="496"/>
                  </a:lnTo>
                  <a:lnTo>
                    <a:pt x="63" y="496"/>
                  </a:lnTo>
                  <a:lnTo>
                    <a:pt x="63" y="491"/>
                  </a:lnTo>
                  <a:lnTo>
                    <a:pt x="61" y="488"/>
                  </a:lnTo>
                  <a:lnTo>
                    <a:pt x="60" y="487"/>
                  </a:lnTo>
                  <a:lnTo>
                    <a:pt x="61" y="485"/>
                  </a:lnTo>
                  <a:lnTo>
                    <a:pt x="61" y="483"/>
                  </a:lnTo>
                  <a:lnTo>
                    <a:pt x="63" y="482"/>
                  </a:lnTo>
                  <a:lnTo>
                    <a:pt x="63" y="480"/>
                  </a:lnTo>
                  <a:lnTo>
                    <a:pt x="63" y="479"/>
                  </a:lnTo>
                  <a:lnTo>
                    <a:pt x="63" y="479"/>
                  </a:lnTo>
                  <a:close/>
                  <a:moveTo>
                    <a:pt x="47" y="469"/>
                  </a:moveTo>
                  <a:lnTo>
                    <a:pt x="49" y="469"/>
                  </a:lnTo>
                  <a:lnTo>
                    <a:pt x="49" y="469"/>
                  </a:lnTo>
                  <a:lnTo>
                    <a:pt x="49" y="471"/>
                  </a:lnTo>
                  <a:lnTo>
                    <a:pt x="49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5" y="469"/>
                  </a:lnTo>
                  <a:lnTo>
                    <a:pt x="47" y="469"/>
                  </a:lnTo>
                  <a:close/>
                  <a:moveTo>
                    <a:pt x="52" y="468"/>
                  </a:moveTo>
                  <a:lnTo>
                    <a:pt x="53" y="468"/>
                  </a:lnTo>
                  <a:lnTo>
                    <a:pt x="53" y="469"/>
                  </a:lnTo>
                  <a:lnTo>
                    <a:pt x="53" y="469"/>
                  </a:lnTo>
                  <a:lnTo>
                    <a:pt x="55" y="469"/>
                  </a:lnTo>
                  <a:lnTo>
                    <a:pt x="56" y="468"/>
                  </a:lnTo>
                  <a:lnTo>
                    <a:pt x="58" y="469"/>
                  </a:lnTo>
                  <a:lnTo>
                    <a:pt x="60" y="469"/>
                  </a:lnTo>
                  <a:lnTo>
                    <a:pt x="60" y="471"/>
                  </a:lnTo>
                  <a:lnTo>
                    <a:pt x="61" y="471"/>
                  </a:lnTo>
                  <a:lnTo>
                    <a:pt x="61" y="472"/>
                  </a:lnTo>
                  <a:lnTo>
                    <a:pt x="60" y="472"/>
                  </a:lnTo>
                  <a:lnTo>
                    <a:pt x="56" y="472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5" y="474"/>
                  </a:lnTo>
                  <a:lnTo>
                    <a:pt x="55" y="472"/>
                  </a:lnTo>
                  <a:lnTo>
                    <a:pt x="53" y="471"/>
                  </a:lnTo>
                  <a:lnTo>
                    <a:pt x="53" y="471"/>
                  </a:lnTo>
                  <a:lnTo>
                    <a:pt x="52" y="471"/>
                  </a:lnTo>
                  <a:lnTo>
                    <a:pt x="50" y="469"/>
                  </a:lnTo>
                  <a:lnTo>
                    <a:pt x="50" y="468"/>
                  </a:lnTo>
                  <a:lnTo>
                    <a:pt x="52" y="468"/>
                  </a:lnTo>
                  <a:lnTo>
                    <a:pt x="52" y="468"/>
                  </a:lnTo>
                  <a:close/>
                  <a:moveTo>
                    <a:pt x="42" y="464"/>
                  </a:moveTo>
                  <a:lnTo>
                    <a:pt x="44" y="464"/>
                  </a:lnTo>
                  <a:lnTo>
                    <a:pt x="45" y="464"/>
                  </a:lnTo>
                  <a:lnTo>
                    <a:pt x="47" y="464"/>
                  </a:lnTo>
                  <a:lnTo>
                    <a:pt x="47" y="464"/>
                  </a:lnTo>
                  <a:lnTo>
                    <a:pt x="50" y="464"/>
                  </a:lnTo>
                  <a:lnTo>
                    <a:pt x="50" y="464"/>
                  </a:lnTo>
                  <a:lnTo>
                    <a:pt x="50" y="466"/>
                  </a:lnTo>
                  <a:lnTo>
                    <a:pt x="49" y="466"/>
                  </a:lnTo>
                  <a:lnTo>
                    <a:pt x="45" y="466"/>
                  </a:lnTo>
                  <a:lnTo>
                    <a:pt x="42" y="466"/>
                  </a:lnTo>
                  <a:lnTo>
                    <a:pt x="42" y="466"/>
                  </a:lnTo>
                  <a:lnTo>
                    <a:pt x="42" y="464"/>
                  </a:lnTo>
                  <a:lnTo>
                    <a:pt x="42" y="464"/>
                  </a:lnTo>
                  <a:close/>
                  <a:moveTo>
                    <a:pt x="33" y="457"/>
                  </a:moveTo>
                  <a:lnTo>
                    <a:pt x="34" y="460"/>
                  </a:lnTo>
                  <a:lnTo>
                    <a:pt x="34" y="460"/>
                  </a:lnTo>
                  <a:lnTo>
                    <a:pt x="34" y="460"/>
                  </a:lnTo>
                  <a:lnTo>
                    <a:pt x="34" y="461"/>
                  </a:lnTo>
                  <a:lnTo>
                    <a:pt x="34" y="461"/>
                  </a:lnTo>
                  <a:lnTo>
                    <a:pt x="36" y="461"/>
                  </a:lnTo>
                  <a:lnTo>
                    <a:pt x="36" y="461"/>
                  </a:lnTo>
                  <a:lnTo>
                    <a:pt x="36" y="463"/>
                  </a:lnTo>
                  <a:lnTo>
                    <a:pt x="38" y="463"/>
                  </a:lnTo>
                  <a:lnTo>
                    <a:pt x="36" y="463"/>
                  </a:lnTo>
                  <a:lnTo>
                    <a:pt x="34" y="463"/>
                  </a:lnTo>
                  <a:lnTo>
                    <a:pt x="34" y="463"/>
                  </a:lnTo>
                  <a:lnTo>
                    <a:pt x="33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1"/>
                  </a:lnTo>
                  <a:lnTo>
                    <a:pt x="31" y="461"/>
                  </a:lnTo>
                  <a:lnTo>
                    <a:pt x="31" y="463"/>
                  </a:lnTo>
                  <a:lnTo>
                    <a:pt x="31" y="463"/>
                  </a:lnTo>
                  <a:lnTo>
                    <a:pt x="30" y="463"/>
                  </a:lnTo>
                  <a:lnTo>
                    <a:pt x="30" y="461"/>
                  </a:lnTo>
                  <a:lnTo>
                    <a:pt x="28" y="460"/>
                  </a:lnTo>
                  <a:lnTo>
                    <a:pt x="28" y="460"/>
                  </a:lnTo>
                  <a:lnTo>
                    <a:pt x="28" y="458"/>
                  </a:lnTo>
                  <a:lnTo>
                    <a:pt x="30" y="458"/>
                  </a:lnTo>
                  <a:lnTo>
                    <a:pt x="31" y="457"/>
                  </a:lnTo>
                  <a:lnTo>
                    <a:pt x="33" y="457"/>
                  </a:lnTo>
                  <a:close/>
                  <a:moveTo>
                    <a:pt x="1" y="452"/>
                  </a:moveTo>
                  <a:lnTo>
                    <a:pt x="3" y="452"/>
                  </a:lnTo>
                  <a:lnTo>
                    <a:pt x="1" y="453"/>
                  </a:lnTo>
                  <a:lnTo>
                    <a:pt x="1" y="453"/>
                  </a:lnTo>
                  <a:lnTo>
                    <a:pt x="1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52"/>
                  </a:lnTo>
                  <a:close/>
                  <a:moveTo>
                    <a:pt x="9" y="449"/>
                  </a:moveTo>
                  <a:lnTo>
                    <a:pt x="12" y="449"/>
                  </a:lnTo>
                  <a:lnTo>
                    <a:pt x="12" y="450"/>
                  </a:lnTo>
                  <a:lnTo>
                    <a:pt x="12" y="450"/>
                  </a:lnTo>
                  <a:lnTo>
                    <a:pt x="12" y="452"/>
                  </a:lnTo>
                  <a:lnTo>
                    <a:pt x="12" y="453"/>
                  </a:lnTo>
                  <a:lnTo>
                    <a:pt x="12" y="453"/>
                  </a:lnTo>
                  <a:lnTo>
                    <a:pt x="11" y="455"/>
                  </a:lnTo>
                  <a:lnTo>
                    <a:pt x="9" y="453"/>
                  </a:lnTo>
                  <a:lnTo>
                    <a:pt x="9" y="453"/>
                  </a:lnTo>
                  <a:lnTo>
                    <a:pt x="8" y="453"/>
                  </a:lnTo>
                  <a:lnTo>
                    <a:pt x="6" y="453"/>
                  </a:lnTo>
                  <a:lnTo>
                    <a:pt x="6" y="452"/>
                  </a:lnTo>
                  <a:lnTo>
                    <a:pt x="6" y="450"/>
                  </a:lnTo>
                  <a:lnTo>
                    <a:pt x="9" y="449"/>
                  </a:lnTo>
                  <a:close/>
                  <a:moveTo>
                    <a:pt x="1133" y="414"/>
                  </a:move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close/>
                  <a:moveTo>
                    <a:pt x="1137" y="412"/>
                  </a:moveTo>
                  <a:lnTo>
                    <a:pt x="1137" y="412"/>
                  </a:lnTo>
                  <a:lnTo>
                    <a:pt x="1137" y="412"/>
                  </a:lnTo>
                  <a:lnTo>
                    <a:pt x="1137" y="412"/>
                  </a:lnTo>
                  <a:lnTo>
                    <a:pt x="1135" y="412"/>
                  </a:lnTo>
                  <a:lnTo>
                    <a:pt x="1137" y="412"/>
                  </a:lnTo>
                  <a:lnTo>
                    <a:pt x="1137" y="412"/>
                  </a:lnTo>
                  <a:close/>
                  <a:moveTo>
                    <a:pt x="1138" y="411"/>
                  </a:move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38" y="411"/>
                  </a:lnTo>
                  <a:lnTo>
                    <a:pt x="1138" y="411"/>
                  </a:lnTo>
                  <a:close/>
                  <a:moveTo>
                    <a:pt x="1146" y="411"/>
                  </a:moveTo>
                  <a:lnTo>
                    <a:pt x="1144" y="411"/>
                  </a:lnTo>
                  <a:lnTo>
                    <a:pt x="1144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6" y="411"/>
                  </a:lnTo>
                  <a:close/>
                  <a:moveTo>
                    <a:pt x="1148" y="409"/>
                  </a:move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close/>
                  <a:moveTo>
                    <a:pt x="1151" y="408"/>
                  </a:moveTo>
                  <a:lnTo>
                    <a:pt x="1151" y="408"/>
                  </a:lnTo>
                  <a:lnTo>
                    <a:pt x="1151" y="408"/>
                  </a:lnTo>
                  <a:lnTo>
                    <a:pt x="1149" y="408"/>
                  </a:lnTo>
                  <a:lnTo>
                    <a:pt x="1151" y="408"/>
                  </a:lnTo>
                  <a:close/>
                  <a:moveTo>
                    <a:pt x="1156" y="401"/>
                  </a:moveTo>
                  <a:lnTo>
                    <a:pt x="1154" y="405"/>
                  </a:lnTo>
                  <a:lnTo>
                    <a:pt x="1151" y="408"/>
                  </a:lnTo>
                  <a:lnTo>
                    <a:pt x="1151" y="406"/>
                  </a:lnTo>
                  <a:lnTo>
                    <a:pt x="1152" y="406"/>
                  </a:lnTo>
                  <a:lnTo>
                    <a:pt x="1152" y="405"/>
                  </a:lnTo>
                  <a:lnTo>
                    <a:pt x="1154" y="405"/>
                  </a:lnTo>
                  <a:lnTo>
                    <a:pt x="1154" y="403"/>
                  </a:lnTo>
                  <a:lnTo>
                    <a:pt x="1154" y="403"/>
                  </a:lnTo>
                  <a:lnTo>
                    <a:pt x="1156" y="401"/>
                  </a:lnTo>
                  <a:lnTo>
                    <a:pt x="1156" y="401"/>
                  </a:lnTo>
                  <a:close/>
                  <a:moveTo>
                    <a:pt x="1127" y="383"/>
                  </a:moveTo>
                  <a:lnTo>
                    <a:pt x="1129" y="384"/>
                  </a:lnTo>
                  <a:lnTo>
                    <a:pt x="1129" y="384"/>
                  </a:lnTo>
                  <a:lnTo>
                    <a:pt x="1130" y="384"/>
                  </a:lnTo>
                  <a:lnTo>
                    <a:pt x="1129" y="386"/>
                  </a:lnTo>
                  <a:lnTo>
                    <a:pt x="1129" y="384"/>
                  </a:lnTo>
                  <a:lnTo>
                    <a:pt x="1127" y="384"/>
                  </a:lnTo>
                  <a:lnTo>
                    <a:pt x="1127" y="383"/>
                  </a:lnTo>
                  <a:close/>
                  <a:moveTo>
                    <a:pt x="1129" y="381"/>
                  </a:moveTo>
                  <a:lnTo>
                    <a:pt x="1129" y="381"/>
                  </a:lnTo>
                  <a:lnTo>
                    <a:pt x="1129" y="383"/>
                  </a:lnTo>
                  <a:lnTo>
                    <a:pt x="1129" y="384"/>
                  </a:lnTo>
                  <a:lnTo>
                    <a:pt x="1129" y="383"/>
                  </a:lnTo>
                  <a:lnTo>
                    <a:pt x="1129" y="381"/>
                  </a:lnTo>
                  <a:close/>
                  <a:moveTo>
                    <a:pt x="908" y="373"/>
                  </a:moveTo>
                  <a:lnTo>
                    <a:pt x="908" y="379"/>
                  </a:lnTo>
                  <a:lnTo>
                    <a:pt x="911" y="387"/>
                  </a:lnTo>
                  <a:lnTo>
                    <a:pt x="911" y="389"/>
                  </a:lnTo>
                  <a:lnTo>
                    <a:pt x="911" y="390"/>
                  </a:lnTo>
                  <a:lnTo>
                    <a:pt x="910" y="387"/>
                  </a:lnTo>
                  <a:lnTo>
                    <a:pt x="908" y="379"/>
                  </a:lnTo>
                  <a:lnTo>
                    <a:pt x="908" y="375"/>
                  </a:lnTo>
                  <a:lnTo>
                    <a:pt x="908" y="373"/>
                  </a:lnTo>
                  <a:close/>
                  <a:moveTo>
                    <a:pt x="913" y="364"/>
                  </a:moveTo>
                  <a:lnTo>
                    <a:pt x="910" y="368"/>
                  </a:lnTo>
                  <a:lnTo>
                    <a:pt x="908" y="371"/>
                  </a:lnTo>
                  <a:lnTo>
                    <a:pt x="908" y="373"/>
                  </a:lnTo>
                  <a:lnTo>
                    <a:pt x="908" y="371"/>
                  </a:lnTo>
                  <a:lnTo>
                    <a:pt x="910" y="368"/>
                  </a:lnTo>
                  <a:lnTo>
                    <a:pt x="911" y="364"/>
                  </a:lnTo>
                  <a:lnTo>
                    <a:pt x="913" y="364"/>
                  </a:lnTo>
                  <a:close/>
                  <a:moveTo>
                    <a:pt x="1152" y="364"/>
                  </a:moveTo>
                  <a:lnTo>
                    <a:pt x="1154" y="364"/>
                  </a:lnTo>
                  <a:lnTo>
                    <a:pt x="1154" y="365"/>
                  </a:lnTo>
                  <a:lnTo>
                    <a:pt x="1157" y="371"/>
                  </a:lnTo>
                  <a:lnTo>
                    <a:pt x="1157" y="373"/>
                  </a:lnTo>
                  <a:lnTo>
                    <a:pt x="1156" y="370"/>
                  </a:lnTo>
                  <a:lnTo>
                    <a:pt x="1154" y="367"/>
                  </a:lnTo>
                  <a:lnTo>
                    <a:pt x="1152" y="364"/>
                  </a:lnTo>
                  <a:close/>
                  <a:moveTo>
                    <a:pt x="916" y="359"/>
                  </a:moveTo>
                  <a:lnTo>
                    <a:pt x="916" y="359"/>
                  </a:lnTo>
                  <a:lnTo>
                    <a:pt x="914" y="360"/>
                  </a:lnTo>
                  <a:lnTo>
                    <a:pt x="913" y="362"/>
                  </a:lnTo>
                  <a:lnTo>
                    <a:pt x="913" y="362"/>
                  </a:lnTo>
                  <a:lnTo>
                    <a:pt x="914" y="360"/>
                  </a:lnTo>
                  <a:lnTo>
                    <a:pt x="914" y="360"/>
                  </a:lnTo>
                  <a:lnTo>
                    <a:pt x="914" y="359"/>
                  </a:lnTo>
                  <a:lnTo>
                    <a:pt x="916" y="359"/>
                  </a:lnTo>
                  <a:close/>
                  <a:moveTo>
                    <a:pt x="922" y="354"/>
                  </a:moveTo>
                  <a:lnTo>
                    <a:pt x="922" y="356"/>
                  </a:lnTo>
                  <a:lnTo>
                    <a:pt x="921" y="356"/>
                  </a:lnTo>
                  <a:lnTo>
                    <a:pt x="917" y="359"/>
                  </a:lnTo>
                  <a:lnTo>
                    <a:pt x="916" y="359"/>
                  </a:lnTo>
                  <a:lnTo>
                    <a:pt x="917" y="357"/>
                  </a:lnTo>
                  <a:lnTo>
                    <a:pt x="917" y="357"/>
                  </a:lnTo>
                  <a:lnTo>
                    <a:pt x="921" y="356"/>
                  </a:lnTo>
                  <a:lnTo>
                    <a:pt x="922" y="356"/>
                  </a:lnTo>
                  <a:lnTo>
                    <a:pt x="922" y="354"/>
                  </a:lnTo>
                  <a:lnTo>
                    <a:pt x="922" y="354"/>
                  </a:lnTo>
                  <a:close/>
                  <a:moveTo>
                    <a:pt x="944" y="340"/>
                  </a:moveTo>
                  <a:lnTo>
                    <a:pt x="946" y="340"/>
                  </a:lnTo>
                  <a:lnTo>
                    <a:pt x="944" y="342"/>
                  </a:lnTo>
                  <a:lnTo>
                    <a:pt x="943" y="343"/>
                  </a:lnTo>
                  <a:lnTo>
                    <a:pt x="941" y="343"/>
                  </a:lnTo>
                  <a:lnTo>
                    <a:pt x="944" y="340"/>
                  </a:lnTo>
                  <a:lnTo>
                    <a:pt x="944" y="340"/>
                  </a:lnTo>
                  <a:close/>
                  <a:moveTo>
                    <a:pt x="987" y="335"/>
                  </a:moveTo>
                  <a:lnTo>
                    <a:pt x="988" y="335"/>
                  </a:lnTo>
                  <a:lnTo>
                    <a:pt x="988" y="335"/>
                  </a:lnTo>
                  <a:lnTo>
                    <a:pt x="990" y="335"/>
                  </a:lnTo>
                  <a:lnTo>
                    <a:pt x="990" y="337"/>
                  </a:lnTo>
                  <a:lnTo>
                    <a:pt x="990" y="337"/>
                  </a:lnTo>
                  <a:lnTo>
                    <a:pt x="988" y="337"/>
                  </a:lnTo>
                  <a:lnTo>
                    <a:pt x="988" y="337"/>
                  </a:lnTo>
                  <a:lnTo>
                    <a:pt x="985" y="337"/>
                  </a:lnTo>
                  <a:lnTo>
                    <a:pt x="985" y="335"/>
                  </a:lnTo>
                  <a:lnTo>
                    <a:pt x="987" y="335"/>
                  </a:lnTo>
                  <a:close/>
                  <a:moveTo>
                    <a:pt x="1091" y="334"/>
                  </a:moveTo>
                  <a:lnTo>
                    <a:pt x="1088" y="335"/>
                  </a:lnTo>
                  <a:lnTo>
                    <a:pt x="1086" y="335"/>
                  </a:lnTo>
                  <a:lnTo>
                    <a:pt x="1085" y="335"/>
                  </a:lnTo>
                  <a:lnTo>
                    <a:pt x="1086" y="335"/>
                  </a:lnTo>
                  <a:lnTo>
                    <a:pt x="1088" y="335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91" y="334"/>
                  </a:lnTo>
                  <a:close/>
                  <a:moveTo>
                    <a:pt x="1031" y="334"/>
                  </a:moveTo>
                  <a:lnTo>
                    <a:pt x="1031" y="334"/>
                  </a:lnTo>
                  <a:lnTo>
                    <a:pt x="1029" y="335"/>
                  </a:lnTo>
                  <a:lnTo>
                    <a:pt x="1029" y="334"/>
                  </a:lnTo>
                  <a:lnTo>
                    <a:pt x="1031" y="334"/>
                  </a:lnTo>
                  <a:lnTo>
                    <a:pt x="1031" y="334"/>
                  </a:lnTo>
                  <a:close/>
                  <a:moveTo>
                    <a:pt x="1031" y="329"/>
                  </a:moveTo>
                  <a:lnTo>
                    <a:pt x="1031" y="329"/>
                  </a:lnTo>
                  <a:lnTo>
                    <a:pt x="1033" y="331"/>
                  </a:lnTo>
                  <a:lnTo>
                    <a:pt x="1031" y="332"/>
                  </a:lnTo>
                  <a:lnTo>
                    <a:pt x="1031" y="334"/>
                  </a:lnTo>
                  <a:lnTo>
                    <a:pt x="1031" y="331"/>
                  </a:lnTo>
                  <a:lnTo>
                    <a:pt x="1031" y="329"/>
                  </a:lnTo>
                  <a:close/>
                  <a:moveTo>
                    <a:pt x="1026" y="327"/>
                  </a:moveTo>
                  <a:lnTo>
                    <a:pt x="1026" y="327"/>
                  </a:lnTo>
                  <a:lnTo>
                    <a:pt x="1026" y="327"/>
                  </a:lnTo>
                  <a:lnTo>
                    <a:pt x="1026" y="329"/>
                  </a:lnTo>
                  <a:lnTo>
                    <a:pt x="1025" y="329"/>
                  </a:lnTo>
                  <a:lnTo>
                    <a:pt x="1025" y="329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6" y="327"/>
                  </a:lnTo>
                  <a:close/>
                  <a:moveTo>
                    <a:pt x="1033" y="326"/>
                  </a:moveTo>
                  <a:lnTo>
                    <a:pt x="1036" y="326"/>
                  </a:lnTo>
                  <a:lnTo>
                    <a:pt x="1036" y="326"/>
                  </a:lnTo>
                  <a:lnTo>
                    <a:pt x="1036" y="326"/>
                  </a:lnTo>
                  <a:lnTo>
                    <a:pt x="1034" y="326"/>
                  </a:lnTo>
                  <a:lnTo>
                    <a:pt x="1034" y="326"/>
                  </a:lnTo>
                  <a:lnTo>
                    <a:pt x="1033" y="326"/>
                  </a:lnTo>
                  <a:close/>
                  <a:moveTo>
                    <a:pt x="1042" y="326"/>
                  </a:moveTo>
                  <a:lnTo>
                    <a:pt x="1042" y="326"/>
                  </a:lnTo>
                  <a:lnTo>
                    <a:pt x="1042" y="326"/>
                  </a:lnTo>
                  <a:lnTo>
                    <a:pt x="1039" y="326"/>
                  </a:lnTo>
                  <a:lnTo>
                    <a:pt x="1039" y="326"/>
                  </a:lnTo>
                  <a:lnTo>
                    <a:pt x="1040" y="326"/>
                  </a:lnTo>
                  <a:lnTo>
                    <a:pt x="1042" y="326"/>
                  </a:lnTo>
                  <a:close/>
                  <a:moveTo>
                    <a:pt x="1138" y="315"/>
                  </a:moveTo>
                  <a:lnTo>
                    <a:pt x="1138" y="318"/>
                  </a:lnTo>
                  <a:lnTo>
                    <a:pt x="1138" y="316"/>
                  </a:lnTo>
                  <a:lnTo>
                    <a:pt x="1138" y="315"/>
                  </a:lnTo>
                  <a:lnTo>
                    <a:pt x="1138" y="315"/>
                  </a:lnTo>
                  <a:lnTo>
                    <a:pt x="1138" y="315"/>
                  </a:lnTo>
                  <a:close/>
                  <a:moveTo>
                    <a:pt x="602" y="282"/>
                  </a:moveTo>
                  <a:lnTo>
                    <a:pt x="602" y="282"/>
                  </a:lnTo>
                  <a:lnTo>
                    <a:pt x="605" y="285"/>
                  </a:lnTo>
                  <a:lnTo>
                    <a:pt x="605" y="285"/>
                  </a:lnTo>
                  <a:lnTo>
                    <a:pt x="604" y="285"/>
                  </a:lnTo>
                  <a:lnTo>
                    <a:pt x="604" y="285"/>
                  </a:lnTo>
                  <a:lnTo>
                    <a:pt x="602" y="283"/>
                  </a:lnTo>
                  <a:lnTo>
                    <a:pt x="602" y="282"/>
                  </a:lnTo>
                  <a:lnTo>
                    <a:pt x="602" y="282"/>
                  </a:lnTo>
                  <a:close/>
                  <a:moveTo>
                    <a:pt x="588" y="277"/>
                  </a:moveTo>
                  <a:lnTo>
                    <a:pt x="588" y="277"/>
                  </a:lnTo>
                  <a:lnTo>
                    <a:pt x="589" y="279"/>
                  </a:lnTo>
                  <a:lnTo>
                    <a:pt x="589" y="279"/>
                  </a:lnTo>
                  <a:lnTo>
                    <a:pt x="588" y="279"/>
                  </a:lnTo>
                  <a:lnTo>
                    <a:pt x="588" y="279"/>
                  </a:lnTo>
                  <a:lnTo>
                    <a:pt x="588" y="277"/>
                  </a:lnTo>
                  <a:lnTo>
                    <a:pt x="588" y="277"/>
                  </a:lnTo>
                  <a:close/>
                  <a:moveTo>
                    <a:pt x="602" y="274"/>
                  </a:moveTo>
                  <a:lnTo>
                    <a:pt x="604" y="275"/>
                  </a:lnTo>
                  <a:lnTo>
                    <a:pt x="605" y="275"/>
                  </a:lnTo>
                  <a:lnTo>
                    <a:pt x="605" y="277"/>
                  </a:lnTo>
                  <a:lnTo>
                    <a:pt x="605" y="277"/>
                  </a:lnTo>
                  <a:lnTo>
                    <a:pt x="604" y="277"/>
                  </a:lnTo>
                  <a:lnTo>
                    <a:pt x="604" y="275"/>
                  </a:lnTo>
                  <a:lnTo>
                    <a:pt x="604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4"/>
                  </a:lnTo>
                  <a:lnTo>
                    <a:pt x="602" y="274"/>
                  </a:lnTo>
                  <a:close/>
                  <a:moveTo>
                    <a:pt x="580" y="266"/>
                  </a:moveTo>
                  <a:lnTo>
                    <a:pt x="582" y="266"/>
                  </a:lnTo>
                  <a:lnTo>
                    <a:pt x="582" y="266"/>
                  </a:lnTo>
                  <a:lnTo>
                    <a:pt x="580" y="268"/>
                  </a:lnTo>
                  <a:lnTo>
                    <a:pt x="580" y="268"/>
                  </a:lnTo>
                  <a:lnTo>
                    <a:pt x="578" y="268"/>
                  </a:lnTo>
                  <a:lnTo>
                    <a:pt x="577" y="266"/>
                  </a:lnTo>
                  <a:lnTo>
                    <a:pt x="580" y="266"/>
                  </a:lnTo>
                  <a:close/>
                  <a:moveTo>
                    <a:pt x="575" y="264"/>
                  </a:moveTo>
                  <a:lnTo>
                    <a:pt x="575" y="264"/>
                  </a:lnTo>
                  <a:lnTo>
                    <a:pt x="577" y="266"/>
                  </a:lnTo>
                  <a:lnTo>
                    <a:pt x="575" y="266"/>
                  </a:lnTo>
                  <a:lnTo>
                    <a:pt x="575" y="264"/>
                  </a:lnTo>
                  <a:lnTo>
                    <a:pt x="575" y="264"/>
                  </a:lnTo>
                  <a:lnTo>
                    <a:pt x="575" y="264"/>
                  </a:lnTo>
                  <a:close/>
                  <a:moveTo>
                    <a:pt x="583" y="264"/>
                  </a:moveTo>
                  <a:lnTo>
                    <a:pt x="586" y="264"/>
                  </a:lnTo>
                  <a:lnTo>
                    <a:pt x="588" y="264"/>
                  </a:lnTo>
                  <a:lnTo>
                    <a:pt x="588" y="264"/>
                  </a:lnTo>
                  <a:lnTo>
                    <a:pt x="588" y="266"/>
                  </a:lnTo>
                  <a:lnTo>
                    <a:pt x="583" y="266"/>
                  </a:lnTo>
                  <a:lnTo>
                    <a:pt x="583" y="266"/>
                  </a:lnTo>
                  <a:lnTo>
                    <a:pt x="583" y="264"/>
                  </a:lnTo>
                  <a:lnTo>
                    <a:pt x="582" y="264"/>
                  </a:lnTo>
                  <a:lnTo>
                    <a:pt x="583" y="264"/>
                  </a:lnTo>
                  <a:close/>
                  <a:moveTo>
                    <a:pt x="1208" y="255"/>
                  </a:moveTo>
                  <a:lnTo>
                    <a:pt x="1208" y="255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08" y="255"/>
                  </a:lnTo>
                  <a:lnTo>
                    <a:pt x="1208" y="255"/>
                  </a:lnTo>
                  <a:lnTo>
                    <a:pt x="1208" y="255"/>
                  </a:lnTo>
                  <a:close/>
                  <a:moveTo>
                    <a:pt x="1214" y="250"/>
                  </a:moveTo>
                  <a:lnTo>
                    <a:pt x="1212" y="253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11" y="253"/>
                  </a:lnTo>
                  <a:lnTo>
                    <a:pt x="1214" y="250"/>
                  </a:lnTo>
                  <a:lnTo>
                    <a:pt x="1214" y="250"/>
                  </a:lnTo>
                  <a:close/>
                  <a:moveTo>
                    <a:pt x="1220" y="247"/>
                  </a:moveTo>
                  <a:lnTo>
                    <a:pt x="1217" y="247"/>
                  </a:lnTo>
                  <a:lnTo>
                    <a:pt x="1217" y="247"/>
                  </a:lnTo>
                  <a:lnTo>
                    <a:pt x="1219" y="247"/>
                  </a:lnTo>
                  <a:lnTo>
                    <a:pt x="1220" y="247"/>
                  </a:lnTo>
                  <a:close/>
                  <a:moveTo>
                    <a:pt x="1225" y="236"/>
                  </a:moveTo>
                  <a:lnTo>
                    <a:pt x="1225" y="238"/>
                  </a:lnTo>
                  <a:lnTo>
                    <a:pt x="1225" y="241"/>
                  </a:lnTo>
                  <a:lnTo>
                    <a:pt x="1225" y="242"/>
                  </a:lnTo>
                  <a:lnTo>
                    <a:pt x="1225" y="245"/>
                  </a:lnTo>
                  <a:lnTo>
                    <a:pt x="1223" y="245"/>
                  </a:lnTo>
                  <a:lnTo>
                    <a:pt x="1222" y="245"/>
                  </a:lnTo>
                  <a:lnTo>
                    <a:pt x="1222" y="245"/>
                  </a:lnTo>
                  <a:lnTo>
                    <a:pt x="1223" y="245"/>
                  </a:lnTo>
                  <a:lnTo>
                    <a:pt x="1225" y="242"/>
                  </a:lnTo>
                  <a:lnTo>
                    <a:pt x="1225" y="241"/>
                  </a:lnTo>
                  <a:lnTo>
                    <a:pt x="1225" y="238"/>
                  </a:lnTo>
                  <a:lnTo>
                    <a:pt x="1225" y="236"/>
                  </a:lnTo>
                  <a:close/>
                  <a:moveTo>
                    <a:pt x="1222" y="234"/>
                  </a:moveTo>
                  <a:lnTo>
                    <a:pt x="1222" y="234"/>
                  </a:lnTo>
                  <a:lnTo>
                    <a:pt x="1222" y="234"/>
                  </a:lnTo>
                  <a:lnTo>
                    <a:pt x="1222" y="236"/>
                  </a:lnTo>
                  <a:lnTo>
                    <a:pt x="1222" y="236"/>
                  </a:lnTo>
                  <a:lnTo>
                    <a:pt x="1222" y="234"/>
                  </a:lnTo>
                  <a:close/>
                  <a:moveTo>
                    <a:pt x="1230" y="195"/>
                  </a:moveTo>
                  <a:lnTo>
                    <a:pt x="1230" y="197"/>
                  </a:lnTo>
                  <a:lnTo>
                    <a:pt x="1228" y="198"/>
                  </a:lnTo>
                  <a:lnTo>
                    <a:pt x="1226" y="201"/>
                  </a:lnTo>
                  <a:lnTo>
                    <a:pt x="1226" y="201"/>
                  </a:lnTo>
                  <a:lnTo>
                    <a:pt x="1228" y="198"/>
                  </a:lnTo>
                  <a:lnTo>
                    <a:pt x="1230" y="197"/>
                  </a:lnTo>
                  <a:lnTo>
                    <a:pt x="1230" y="195"/>
                  </a:lnTo>
                  <a:close/>
                  <a:moveTo>
                    <a:pt x="1244" y="170"/>
                  </a:moveTo>
                  <a:lnTo>
                    <a:pt x="1244" y="171"/>
                  </a:lnTo>
                  <a:lnTo>
                    <a:pt x="1242" y="175"/>
                  </a:lnTo>
                  <a:lnTo>
                    <a:pt x="1242" y="173"/>
                  </a:lnTo>
                  <a:lnTo>
                    <a:pt x="1244" y="170"/>
                  </a:lnTo>
                  <a:close/>
                  <a:moveTo>
                    <a:pt x="1244" y="156"/>
                  </a:moveTo>
                  <a:lnTo>
                    <a:pt x="1245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4" y="157"/>
                  </a:lnTo>
                  <a:lnTo>
                    <a:pt x="1244" y="157"/>
                  </a:lnTo>
                  <a:lnTo>
                    <a:pt x="1242" y="157"/>
                  </a:lnTo>
                  <a:lnTo>
                    <a:pt x="1244" y="156"/>
                  </a:lnTo>
                  <a:lnTo>
                    <a:pt x="1244" y="156"/>
                  </a:lnTo>
                  <a:close/>
                  <a:moveTo>
                    <a:pt x="1271" y="146"/>
                  </a:moveTo>
                  <a:lnTo>
                    <a:pt x="1269" y="148"/>
                  </a:lnTo>
                  <a:lnTo>
                    <a:pt x="1267" y="149"/>
                  </a:lnTo>
                  <a:lnTo>
                    <a:pt x="1266" y="151"/>
                  </a:lnTo>
                  <a:lnTo>
                    <a:pt x="1267" y="151"/>
                  </a:lnTo>
                  <a:lnTo>
                    <a:pt x="1269" y="151"/>
                  </a:lnTo>
                  <a:lnTo>
                    <a:pt x="1269" y="149"/>
                  </a:lnTo>
                  <a:lnTo>
                    <a:pt x="1271" y="149"/>
                  </a:lnTo>
                  <a:lnTo>
                    <a:pt x="1272" y="148"/>
                  </a:lnTo>
                  <a:lnTo>
                    <a:pt x="1272" y="148"/>
                  </a:lnTo>
                  <a:lnTo>
                    <a:pt x="1274" y="149"/>
                  </a:lnTo>
                  <a:lnTo>
                    <a:pt x="1275" y="148"/>
                  </a:lnTo>
                  <a:lnTo>
                    <a:pt x="1277" y="148"/>
                  </a:lnTo>
                  <a:lnTo>
                    <a:pt x="1271" y="151"/>
                  </a:lnTo>
                  <a:lnTo>
                    <a:pt x="1269" y="151"/>
                  </a:lnTo>
                  <a:lnTo>
                    <a:pt x="1267" y="152"/>
                  </a:lnTo>
                  <a:lnTo>
                    <a:pt x="1266" y="152"/>
                  </a:lnTo>
                  <a:lnTo>
                    <a:pt x="1264" y="152"/>
                  </a:lnTo>
                  <a:lnTo>
                    <a:pt x="1258" y="156"/>
                  </a:lnTo>
                  <a:lnTo>
                    <a:pt x="1256" y="156"/>
                  </a:lnTo>
                  <a:lnTo>
                    <a:pt x="1256" y="156"/>
                  </a:lnTo>
                  <a:lnTo>
                    <a:pt x="1252" y="156"/>
                  </a:lnTo>
                  <a:lnTo>
                    <a:pt x="1250" y="156"/>
                  </a:lnTo>
                  <a:lnTo>
                    <a:pt x="1247" y="157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7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5" y="154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50" y="152"/>
                  </a:lnTo>
                  <a:lnTo>
                    <a:pt x="1250" y="151"/>
                  </a:lnTo>
                  <a:lnTo>
                    <a:pt x="1252" y="152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3" y="151"/>
                  </a:lnTo>
                  <a:lnTo>
                    <a:pt x="1255" y="151"/>
                  </a:lnTo>
                  <a:lnTo>
                    <a:pt x="1255" y="151"/>
                  </a:lnTo>
                  <a:lnTo>
                    <a:pt x="1255" y="149"/>
                  </a:lnTo>
                  <a:lnTo>
                    <a:pt x="1256" y="151"/>
                  </a:lnTo>
                  <a:lnTo>
                    <a:pt x="1258" y="151"/>
                  </a:lnTo>
                  <a:lnTo>
                    <a:pt x="1260" y="149"/>
                  </a:lnTo>
                  <a:lnTo>
                    <a:pt x="1260" y="149"/>
                  </a:lnTo>
                  <a:lnTo>
                    <a:pt x="1263" y="149"/>
                  </a:lnTo>
                  <a:lnTo>
                    <a:pt x="1266" y="149"/>
                  </a:lnTo>
                  <a:lnTo>
                    <a:pt x="1267" y="149"/>
                  </a:lnTo>
                  <a:lnTo>
                    <a:pt x="1269" y="148"/>
                  </a:lnTo>
                  <a:lnTo>
                    <a:pt x="1271" y="146"/>
                  </a:lnTo>
                  <a:close/>
                  <a:moveTo>
                    <a:pt x="1304" y="143"/>
                  </a:moveTo>
                  <a:lnTo>
                    <a:pt x="1304" y="145"/>
                  </a:lnTo>
                  <a:lnTo>
                    <a:pt x="1304" y="145"/>
                  </a:lnTo>
                  <a:lnTo>
                    <a:pt x="1304" y="145"/>
                  </a:lnTo>
                  <a:lnTo>
                    <a:pt x="1301" y="145"/>
                  </a:lnTo>
                  <a:lnTo>
                    <a:pt x="1302" y="143"/>
                  </a:lnTo>
                  <a:lnTo>
                    <a:pt x="1302" y="143"/>
                  </a:lnTo>
                  <a:lnTo>
                    <a:pt x="1304" y="143"/>
                  </a:lnTo>
                  <a:lnTo>
                    <a:pt x="1304" y="143"/>
                  </a:lnTo>
                  <a:close/>
                  <a:moveTo>
                    <a:pt x="1294" y="141"/>
                  </a:moveTo>
                  <a:lnTo>
                    <a:pt x="1296" y="141"/>
                  </a:lnTo>
                  <a:lnTo>
                    <a:pt x="1296" y="143"/>
                  </a:lnTo>
                  <a:lnTo>
                    <a:pt x="1293" y="143"/>
                  </a:lnTo>
                  <a:lnTo>
                    <a:pt x="1291" y="143"/>
                  </a:lnTo>
                  <a:lnTo>
                    <a:pt x="1293" y="143"/>
                  </a:lnTo>
                  <a:lnTo>
                    <a:pt x="1294" y="141"/>
                  </a:lnTo>
                  <a:lnTo>
                    <a:pt x="1294" y="141"/>
                  </a:lnTo>
                  <a:close/>
                  <a:moveTo>
                    <a:pt x="1285" y="140"/>
                  </a:moveTo>
                  <a:lnTo>
                    <a:pt x="1285" y="140"/>
                  </a:lnTo>
                  <a:lnTo>
                    <a:pt x="1285" y="141"/>
                  </a:lnTo>
                  <a:lnTo>
                    <a:pt x="1283" y="141"/>
                  </a:lnTo>
                  <a:lnTo>
                    <a:pt x="1283" y="140"/>
                  </a:lnTo>
                  <a:lnTo>
                    <a:pt x="1283" y="140"/>
                  </a:lnTo>
                  <a:lnTo>
                    <a:pt x="1285" y="140"/>
                  </a:lnTo>
                  <a:close/>
                  <a:moveTo>
                    <a:pt x="1286" y="138"/>
                  </a:moveTo>
                  <a:lnTo>
                    <a:pt x="1286" y="141"/>
                  </a:lnTo>
                  <a:lnTo>
                    <a:pt x="1285" y="141"/>
                  </a:lnTo>
                  <a:lnTo>
                    <a:pt x="1285" y="141"/>
                  </a:lnTo>
                  <a:lnTo>
                    <a:pt x="1285" y="140"/>
                  </a:lnTo>
                  <a:lnTo>
                    <a:pt x="1285" y="140"/>
                  </a:lnTo>
                  <a:lnTo>
                    <a:pt x="1285" y="138"/>
                  </a:lnTo>
                  <a:lnTo>
                    <a:pt x="1285" y="138"/>
                  </a:lnTo>
                  <a:lnTo>
                    <a:pt x="1286" y="138"/>
                  </a:lnTo>
                  <a:close/>
                  <a:moveTo>
                    <a:pt x="1174" y="113"/>
                  </a:moveTo>
                  <a:lnTo>
                    <a:pt x="1174" y="113"/>
                  </a:lnTo>
                  <a:lnTo>
                    <a:pt x="1174" y="113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3" y="115"/>
                  </a:lnTo>
                  <a:lnTo>
                    <a:pt x="1173" y="115"/>
                  </a:lnTo>
                  <a:lnTo>
                    <a:pt x="1173" y="113"/>
                  </a:lnTo>
                  <a:lnTo>
                    <a:pt x="1174" y="113"/>
                  </a:lnTo>
                  <a:close/>
                  <a:moveTo>
                    <a:pt x="1214" y="96"/>
                  </a:move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6"/>
                  </a:lnTo>
                  <a:close/>
                  <a:moveTo>
                    <a:pt x="1323" y="93"/>
                  </a:moveTo>
                  <a:lnTo>
                    <a:pt x="1323" y="93"/>
                  </a:lnTo>
                  <a:lnTo>
                    <a:pt x="1324" y="94"/>
                  </a:lnTo>
                  <a:lnTo>
                    <a:pt x="1323" y="94"/>
                  </a:lnTo>
                  <a:lnTo>
                    <a:pt x="1323" y="94"/>
                  </a:lnTo>
                  <a:lnTo>
                    <a:pt x="1323" y="93"/>
                  </a:lnTo>
                  <a:lnTo>
                    <a:pt x="1323" y="93"/>
                  </a:lnTo>
                  <a:lnTo>
                    <a:pt x="1323" y="93"/>
                  </a:lnTo>
                  <a:close/>
                  <a:moveTo>
                    <a:pt x="1215" y="91"/>
                  </a:moveTo>
                  <a:lnTo>
                    <a:pt x="1215" y="91"/>
                  </a:lnTo>
                  <a:lnTo>
                    <a:pt x="1215" y="91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1"/>
                  </a:lnTo>
                  <a:close/>
                  <a:moveTo>
                    <a:pt x="1329" y="89"/>
                  </a:moveTo>
                  <a:lnTo>
                    <a:pt x="1329" y="89"/>
                  </a:lnTo>
                  <a:lnTo>
                    <a:pt x="1331" y="91"/>
                  </a:lnTo>
                  <a:lnTo>
                    <a:pt x="1331" y="91"/>
                  </a:lnTo>
                  <a:lnTo>
                    <a:pt x="1329" y="91"/>
                  </a:lnTo>
                  <a:lnTo>
                    <a:pt x="1329" y="91"/>
                  </a:lnTo>
                  <a:lnTo>
                    <a:pt x="1329" y="93"/>
                  </a:lnTo>
                  <a:lnTo>
                    <a:pt x="1329" y="93"/>
                  </a:lnTo>
                  <a:lnTo>
                    <a:pt x="1327" y="93"/>
                  </a:lnTo>
                  <a:lnTo>
                    <a:pt x="1327" y="91"/>
                  </a:lnTo>
                  <a:lnTo>
                    <a:pt x="1327" y="91"/>
                  </a:lnTo>
                  <a:lnTo>
                    <a:pt x="1327" y="89"/>
                  </a:lnTo>
                  <a:lnTo>
                    <a:pt x="1329" y="89"/>
                  </a:lnTo>
                  <a:close/>
                  <a:moveTo>
                    <a:pt x="1072" y="77"/>
                  </a:moveTo>
                  <a:lnTo>
                    <a:pt x="1072" y="77"/>
                  </a:lnTo>
                  <a:lnTo>
                    <a:pt x="1074" y="77"/>
                  </a:lnTo>
                  <a:lnTo>
                    <a:pt x="1074" y="77"/>
                  </a:lnTo>
                  <a:lnTo>
                    <a:pt x="1072" y="78"/>
                  </a:lnTo>
                  <a:lnTo>
                    <a:pt x="1072" y="78"/>
                  </a:lnTo>
                  <a:lnTo>
                    <a:pt x="1072" y="77"/>
                  </a:lnTo>
                  <a:lnTo>
                    <a:pt x="1072" y="77"/>
                  </a:lnTo>
                  <a:lnTo>
                    <a:pt x="1072" y="77"/>
                  </a:lnTo>
                  <a:close/>
                  <a:moveTo>
                    <a:pt x="1058" y="74"/>
                  </a:moveTo>
                  <a:lnTo>
                    <a:pt x="1058" y="74"/>
                  </a:lnTo>
                  <a:lnTo>
                    <a:pt x="1058" y="74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6" y="77"/>
                  </a:lnTo>
                  <a:lnTo>
                    <a:pt x="1056" y="77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8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5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0"/>
                  </a:lnTo>
                  <a:lnTo>
                    <a:pt x="1053" y="80"/>
                  </a:lnTo>
                  <a:lnTo>
                    <a:pt x="1053" y="78"/>
                  </a:lnTo>
                  <a:lnTo>
                    <a:pt x="1055" y="78"/>
                  </a:lnTo>
                  <a:lnTo>
                    <a:pt x="1055" y="77"/>
                  </a:lnTo>
                  <a:lnTo>
                    <a:pt x="1055" y="77"/>
                  </a:lnTo>
                  <a:lnTo>
                    <a:pt x="1056" y="75"/>
                  </a:lnTo>
                  <a:lnTo>
                    <a:pt x="1056" y="75"/>
                  </a:lnTo>
                  <a:lnTo>
                    <a:pt x="1056" y="74"/>
                  </a:lnTo>
                  <a:lnTo>
                    <a:pt x="1058" y="74"/>
                  </a:lnTo>
                  <a:close/>
                  <a:moveTo>
                    <a:pt x="1059" y="72"/>
                  </a:moveTo>
                  <a:lnTo>
                    <a:pt x="1059" y="72"/>
                  </a:lnTo>
                  <a:lnTo>
                    <a:pt x="1059" y="72"/>
                  </a:lnTo>
                  <a:lnTo>
                    <a:pt x="1059" y="72"/>
                  </a:lnTo>
                  <a:lnTo>
                    <a:pt x="1061" y="72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2"/>
                  </a:lnTo>
                  <a:lnTo>
                    <a:pt x="1059" y="72"/>
                  </a:lnTo>
                  <a:close/>
                  <a:moveTo>
                    <a:pt x="1080" y="66"/>
                  </a:moveTo>
                  <a:lnTo>
                    <a:pt x="1080" y="66"/>
                  </a:lnTo>
                  <a:lnTo>
                    <a:pt x="1080" y="66"/>
                  </a:lnTo>
                  <a:lnTo>
                    <a:pt x="1080" y="67"/>
                  </a:lnTo>
                  <a:lnTo>
                    <a:pt x="1080" y="67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7"/>
                  </a:lnTo>
                  <a:lnTo>
                    <a:pt x="1078" y="66"/>
                  </a:lnTo>
                  <a:lnTo>
                    <a:pt x="1080" y="66"/>
                  </a:lnTo>
                  <a:close/>
                  <a:moveTo>
                    <a:pt x="1094" y="64"/>
                  </a:moveTo>
                  <a:lnTo>
                    <a:pt x="1096" y="64"/>
                  </a:lnTo>
                  <a:lnTo>
                    <a:pt x="1096" y="64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4" y="66"/>
                  </a:lnTo>
                  <a:lnTo>
                    <a:pt x="1094" y="64"/>
                  </a:lnTo>
                  <a:lnTo>
                    <a:pt x="1094" y="64"/>
                  </a:lnTo>
                  <a:close/>
                  <a:moveTo>
                    <a:pt x="1107" y="60"/>
                  </a:moveTo>
                  <a:lnTo>
                    <a:pt x="1107" y="60"/>
                  </a:lnTo>
                  <a:lnTo>
                    <a:pt x="1108" y="60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3"/>
                  </a:lnTo>
                  <a:lnTo>
                    <a:pt x="1107" y="63"/>
                  </a:lnTo>
                  <a:lnTo>
                    <a:pt x="1105" y="63"/>
                  </a:lnTo>
                  <a:lnTo>
                    <a:pt x="1103" y="63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5" y="61"/>
                  </a:lnTo>
                  <a:lnTo>
                    <a:pt x="1105" y="61"/>
                  </a:lnTo>
                  <a:lnTo>
                    <a:pt x="1107" y="60"/>
                  </a:lnTo>
                  <a:lnTo>
                    <a:pt x="1107" y="60"/>
                  </a:lnTo>
                  <a:lnTo>
                    <a:pt x="1105" y="60"/>
                  </a:lnTo>
                  <a:lnTo>
                    <a:pt x="1107" y="60"/>
                  </a:lnTo>
                  <a:close/>
                  <a:moveTo>
                    <a:pt x="1099" y="55"/>
                  </a:moveTo>
                  <a:lnTo>
                    <a:pt x="1099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5"/>
                  </a:lnTo>
                  <a:lnTo>
                    <a:pt x="1099" y="55"/>
                  </a:lnTo>
                  <a:close/>
                  <a:moveTo>
                    <a:pt x="1099" y="52"/>
                  </a:moveTo>
                  <a:lnTo>
                    <a:pt x="1099" y="52"/>
                  </a:lnTo>
                  <a:lnTo>
                    <a:pt x="1099" y="52"/>
                  </a:lnTo>
                  <a:lnTo>
                    <a:pt x="1099" y="53"/>
                  </a:lnTo>
                  <a:lnTo>
                    <a:pt x="1099" y="53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3"/>
                  </a:lnTo>
                  <a:lnTo>
                    <a:pt x="1097" y="53"/>
                  </a:lnTo>
                  <a:lnTo>
                    <a:pt x="1099" y="52"/>
                  </a:lnTo>
                  <a:lnTo>
                    <a:pt x="1099" y="52"/>
                  </a:lnTo>
                  <a:close/>
                  <a:moveTo>
                    <a:pt x="1006" y="45"/>
                  </a:moveTo>
                  <a:lnTo>
                    <a:pt x="1006" y="45"/>
                  </a:lnTo>
                  <a:lnTo>
                    <a:pt x="1006" y="45"/>
                  </a:lnTo>
                  <a:lnTo>
                    <a:pt x="1006" y="47"/>
                  </a:lnTo>
                  <a:lnTo>
                    <a:pt x="1006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3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6" y="45"/>
                  </a:lnTo>
                  <a:close/>
                  <a:moveTo>
                    <a:pt x="1007" y="44"/>
                  </a:moveTo>
                  <a:lnTo>
                    <a:pt x="1007" y="44"/>
                  </a:lnTo>
                  <a:lnTo>
                    <a:pt x="1007" y="45"/>
                  </a:lnTo>
                  <a:lnTo>
                    <a:pt x="1006" y="45"/>
                  </a:lnTo>
                  <a:lnTo>
                    <a:pt x="1006" y="45"/>
                  </a:lnTo>
                  <a:lnTo>
                    <a:pt x="1006" y="44"/>
                  </a:lnTo>
                  <a:lnTo>
                    <a:pt x="1006" y="44"/>
                  </a:lnTo>
                  <a:lnTo>
                    <a:pt x="1007" y="44"/>
                  </a:lnTo>
                  <a:close/>
                  <a:moveTo>
                    <a:pt x="1004" y="44"/>
                  </a:moveTo>
                  <a:lnTo>
                    <a:pt x="1004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4" y="45"/>
                  </a:lnTo>
                  <a:lnTo>
                    <a:pt x="1004" y="44"/>
                  </a:lnTo>
                  <a:lnTo>
                    <a:pt x="1004" y="44"/>
                  </a:lnTo>
                  <a:lnTo>
                    <a:pt x="1004" y="44"/>
                  </a:lnTo>
                  <a:close/>
                  <a:moveTo>
                    <a:pt x="1009" y="42"/>
                  </a:moveTo>
                  <a:lnTo>
                    <a:pt x="1009" y="42"/>
                  </a:lnTo>
                  <a:lnTo>
                    <a:pt x="1009" y="42"/>
                  </a:lnTo>
                  <a:lnTo>
                    <a:pt x="1009" y="42"/>
                  </a:lnTo>
                  <a:lnTo>
                    <a:pt x="1009" y="44"/>
                  </a:lnTo>
                  <a:lnTo>
                    <a:pt x="1007" y="42"/>
                  </a:lnTo>
                  <a:lnTo>
                    <a:pt x="1007" y="42"/>
                  </a:lnTo>
                  <a:lnTo>
                    <a:pt x="1009" y="42"/>
                  </a:lnTo>
                  <a:lnTo>
                    <a:pt x="1009" y="42"/>
                  </a:lnTo>
                  <a:close/>
                  <a:moveTo>
                    <a:pt x="539" y="37"/>
                  </a:moveTo>
                  <a:lnTo>
                    <a:pt x="541" y="39"/>
                  </a:lnTo>
                  <a:lnTo>
                    <a:pt x="541" y="39"/>
                  </a:lnTo>
                  <a:lnTo>
                    <a:pt x="539" y="41"/>
                  </a:lnTo>
                  <a:lnTo>
                    <a:pt x="539" y="41"/>
                  </a:lnTo>
                  <a:lnTo>
                    <a:pt x="539" y="39"/>
                  </a:lnTo>
                  <a:lnTo>
                    <a:pt x="539" y="39"/>
                  </a:lnTo>
                  <a:lnTo>
                    <a:pt x="539" y="37"/>
                  </a:lnTo>
                  <a:close/>
                  <a:moveTo>
                    <a:pt x="1044" y="34"/>
                  </a:moveTo>
                  <a:lnTo>
                    <a:pt x="1045" y="34"/>
                  </a:lnTo>
                  <a:lnTo>
                    <a:pt x="1047" y="34"/>
                  </a:lnTo>
                  <a:lnTo>
                    <a:pt x="1047" y="36"/>
                  </a:lnTo>
                  <a:lnTo>
                    <a:pt x="1047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7"/>
                  </a:lnTo>
                  <a:lnTo>
                    <a:pt x="1044" y="37"/>
                  </a:lnTo>
                  <a:lnTo>
                    <a:pt x="1040" y="39"/>
                  </a:lnTo>
                  <a:lnTo>
                    <a:pt x="1040" y="41"/>
                  </a:lnTo>
                  <a:lnTo>
                    <a:pt x="1040" y="41"/>
                  </a:lnTo>
                  <a:lnTo>
                    <a:pt x="1039" y="42"/>
                  </a:lnTo>
                  <a:lnTo>
                    <a:pt x="1037" y="42"/>
                  </a:lnTo>
                  <a:lnTo>
                    <a:pt x="1037" y="44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39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6" y="41"/>
                  </a:lnTo>
                  <a:lnTo>
                    <a:pt x="1034" y="41"/>
                  </a:lnTo>
                  <a:lnTo>
                    <a:pt x="1034" y="39"/>
                  </a:lnTo>
                  <a:lnTo>
                    <a:pt x="1036" y="39"/>
                  </a:lnTo>
                  <a:lnTo>
                    <a:pt x="1037" y="36"/>
                  </a:lnTo>
                  <a:lnTo>
                    <a:pt x="1039" y="36"/>
                  </a:lnTo>
                  <a:lnTo>
                    <a:pt x="1042" y="34"/>
                  </a:lnTo>
                  <a:lnTo>
                    <a:pt x="1044" y="34"/>
                  </a:lnTo>
                  <a:close/>
                  <a:moveTo>
                    <a:pt x="545" y="34"/>
                  </a:moveTo>
                  <a:lnTo>
                    <a:pt x="545" y="34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6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4"/>
                  </a:lnTo>
                  <a:lnTo>
                    <a:pt x="545" y="34"/>
                  </a:lnTo>
                  <a:close/>
                  <a:moveTo>
                    <a:pt x="544" y="30"/>
                  </a:moveTo>
                  <a:lnTo>
                    <a:pt x="545" y="31"/>
                  </a:lnTo>
                  <a:lnTo>
                    <a:pt x="545" y="31"/>
                  </a:lnTo>
                  <a:lnTo>
                    <a:pt x="545" y="33"/>
                  </a:lnTo>
                  <a:lnTo>
                    <a:pt x="545" y="33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0"/>
                  </a:lnTo>
                  <a:close/>
                  <a:moveTo>
                    <a:pt x="1036" y="22"/>
                  </a:moveTo>
                  <a:lnTo>
                    <a:pt x="1037" y="22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4" y="25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9" y="26"/>
                  </a:lnTo>
                  <a:lnTo>
                    <a:pt x="1031" y="26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8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8" y="26"/>
                  </a:lnTo>
                  <a:lnTo>
                    <a:pt x="1033" y="23"/>
                  </a:lnTo>
                  <a:lnTo>
                    <a:pt x="1036" y="22"/>
                  </a:lnTo>
                  <a:lnTo>
                    <a:pt x="1036" y="22"/>
                  </a:lnTo>
                  <a:close/>
                  <a:moveTo>
                    <a:pt x="544" y="19"/>
                  </a:moveTo>
                  <a:lnTo>
                    <a:pt x="544" y="19"/>
                  </a:lnTo>
                  <a:lnTo>
                    <a:pt x="544" y="19"/>
                  </a:lnTo>
                  <a:lnTo>
                    <a:pt x="544" y="19"/>
                  </a:lnTo>
                  <a:lnTo>
                    <a:pt x="544" y="20"/>
                  </a:lnTo>
                  <a:lnTo>
                    <a:pt x="542" y="20"/>
                  </a:lnTo>
                  <a:lnTo>
                    <a:pt x="542" y="20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5" y="25"/>
                  </a:lnTo>
                  <a:lnTo>
                    <a:pt x="545" y="23"/>
                  </a:lnTo>
                  <a:lnTo>
                    <a:pt x="547" y="25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5" y="26"/>
                  </a:lnTo>
                  <a:lnTo>
                    <a:pt x="545" y="25"/>
                  </a:lnTo>
                  <a:lnTo>
                    <a:pt x="545" y="25"/>
                  </a:lnTo>
                  <a:lnTo>
                    <a:pt x="544" y="25"/>
                  </a:lnTo>
                  <a:lnTo>
                    <a:pt x="544" y="25"/>
                  </a:lnTo>
                  <a:lnTo>
                    <a:pt x="544" y="23"/>
                  </a:lnTo>
                  <a:lnTo>
                    <a:pt x="544" y="23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2" y="22"/>
                  </a:lnTo>
                  <a:lnTo>
                    <a:pt x="542" y="20"/>
                  </a:lnTo>
                  <a:lnTo>
                    <a:pt x="541" y="20"/>
                  </a:lnTo>
                  <a:lnTo>
                    <a:pt x="542" y="20"/>
                  </a:lnTo>
                  <a:lnTo>
                    <a:pt x="542" y="19"/>
                  </a:lnTo>
                  <a:lnTo>
                    <a:pt x="544" y="19"/>
                  </a:lnTo>
                  <a:close/>
                  <a:moveTo>
                    <a:pt x="539" y="15"/>
                  </a:moveTo>
                  <a:lnTo>
                    <a:pt x="539" y="15"/>
                  </a:lnTo>
                  <a:lnTo>
                    <a:pt x="539" y="15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39" y="17"/>
                  </a:lnTo>
                  <a:lnTo>
                    <a:pt x="539" y="17"/>
                  </a:lnTo>
                  <a:lnTo>
                    <a:pt x="539" y="15"/>
                  </a:lnTo>
                  <a:lnTo>
                    <a:pt x="539" y="15"/>
                  </a:lnTo>
                  <a:lnTo>
                    <a:pt x="539" y="15"/>
                  </a:lnTo>
                  <a:close/>
                  <a:moveTo>
                    <a:pt x="536" y="14"/>
                  </a:moveTo>
                  <a:lnTo>
                    <a:pt x="537" y="15"/>
                  </a:lnTo>
                  <a:lnTo>
                    <a:pt x="537" y="15"/>
                  </a:lnTo>
                  <a:lnTo>
                    <a:pt x="537" y="17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4"/>
                  </a:lnTo>
                  <a:lnTo>
                    <a:pt x="536" y="14"/>
                  </a:lnTo>
                  <a:lnTo>
                    <a:pt x="536" y="14"/>
                  </a:lnTo>
                  <a:close/>
                  <a:moveTo>
                    <a:pt x="539" y="12"/>
                  </a:moveTo>
                  <a:lnTo>
                    <a:pt x="541" y="12"/>
                  </a:lnTo>
                  <a:lnTo>
                    <a:pt x="541" y="12"/>
                  </a:lnTo>
                  <a:lnTo>
                    <a:pt x="541" y="14"/>
                  </a:lnTo>
                  <a:lnTo>
                    <a:pt x="541" y="14"/>
                  </a:lnTo>
                  <a:lnTo>
                    <a:pt x="539" y="12"/>
                  </a:lnTo>
                  <a:lnTo>
                    <a:pt x="539" y="12"/>
                  </a:lnTo>
                  <a:lnTo>
                    <a:pt x="539" y="14"/>
                  </a:lnTo>
                  <a:lnTo>
                    <a:pt x="539" y="14"/>
                  </a:lnTo>
                  <a:lnTo>
                    <a:pt x="537" y="14"/>
                  </a:lnTo>
                  <a:lnTo>
                    <a:pt x="537" y="12"/>
                  </a:lnTo>
                  <a:lnTo>
                    <a:pt x="537" y="12"/>
                  </a:lnTo>
                  <a:lnTo>
                    <a:pt x="539" y="12"/>
                  </a:lnTo>
                  <a:lnTo>
                    <a:pt x="539" y="12"/>
                  </a:lnTo>
                  <a:close/>
                  <a:moveTo>
                    <a:pt x="939" y="0"/>
                  </a:moveTo>
                  <a:lnTo>
                    <a:pt x="943" y="0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4"/>
                  </a:lnTo>
                  <a:lnTo>
                    <a:pt x="946" y="6"/>
                  </a:lnTo>
                  <a:lnTo>
                    <a:pt x="947" y="9"/>
                  </a:lnTo>
                  <a:lnTo>
                    <a:pt x="947" y="9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51" y="12"/>
                  </a:lnTo>
                  <a:lnTo>
                    <a:pt x="957" y="12"/>
                  </a:lnTo>
                  <a:lnTo>
                    <a:pt x="958" y="14"/>
                  </a:lnTo>
                  <a:lnTo>
                    <a:pt x="960" y="15"/>
                  </a:lnTo>
                  <a:lnTo>
                    <a:pt x="962" y="15"/>
                  </a:lnTo>
                  <a:lnTo>
                    <a:pt x="963" y="15"/>
                  </a:lnTo>
                  <a:lnTo>
                    <a:pt x="965" y="14"/>
                  </a:lnTo>
                  <a:lnTo>
                    <a:pt x="966" y="14"/>
                  </a:lnTo>
                  <a:lnTo>
                    <a:pt x="968" y="14"/>
                  </a:lnTo>
                  <a:lnTo>
                    <a:pt x="969" y="14"/>
                  </a:lnTo>
                  <a:lnTo>
                    <a:pt x="971" y="14"/>
                  </a:lnTo>
                  <a:lnTo>
                    <a:pt x="971" y="14"/>
                  </a:lnTo>
                  <a:lnTo>
                    <a:pt x="974" y="14"/>
                  </a:lnTo>
                  <a:lnTo>
                    <a:pt x="976" y="15"/>
                  </a:lnTo>
                  <a:lnTo>
                    <a:pt x="977" y="17"/>
                  </a:lnTo>
                  <a:lnTo>
                    <a:pt x="979" y="17"/>
                  </a:lnTo>
                  <a:lnTo>
                    <a:pt x="979" y="19"/>
                  </a:lnTo>
                  <a:lnTo>
                    <a:pt x="980" y="20"/>
                  </a:lnTo>
                  <a:lnTo>
                    <a:pt x="980" y="20"/>
                  </a:lnTo>
                  <a:lnTo>
                    <a:pt x="982" y="19"/>
                  </a:lnTo>
                  <a:lnTo>
                    <a:pt x="984" y="19"/>
                  </a:lnTo>
                  <a:lnTo>
                    <a:pt x="985" y="20"/>
                  </a:lnTo>
                  <a:lnTo>
                    <a:pt x="988" y="22"/>
                  </a:lnTo>
                  <a:lnTo>
                    <a:pt x="992" y="23"/>
                  </a:lnTo>
                  <a:lnTo>
                    <a:pt x="993" y="23"/>
                  </a:lnTo>
                  <a:lnTo>
                    <a:pt x="995" y="23"/>
                  </a:lnTo>
                  <a:lnTo>
                    <a:pt x="998" y="23"/>
                  </a:lnTo>
                  <a:lnTo>
                    <a:pt x="999" y="22"/>
                  </a:lnTo>
                  <a:lnTo>
                    <a:pt x="1001" y="22"/>
                  </a:lnTo>
                  <a:lnTo>
                    <a:pt x="1003" y="22"/>
                  </a:lnTo>
                  <a:lnTo>
                    <a:pt x="1003" y="23"/>
                  </a:lnTo>
                  <a:lnTo>
                    <a:pt x="1004" y="23"/>
                  </a:lnTo>
                  <a:lnTo>
                    <a:pt x="1006" y="23"/>
                  </a:lnTo>
                  <a:lnTo>
                    <a:pt x="1010" y="23"/>
                  </a:lnTo>
                  <a:lnTo>
                    <a:pt x="1014" y="23"/>
                  </a:lnTo>
                  <a:lnTo>
                    <a:pt x="1014" y="23"/>
                  </a:lnTo>
                  <a:lnTo>
                    <a:pt x="1015" y="25"/>
                  </a:lnTo>
                  <a:lnTo>
                    <a:pt x="1017" y="25"/>
                  </a:lnTo>
                  <a:lnTo>
                    <a:pt x="1018" y="25"/>
                  </a:lnTo>
                  <a:lnTo>
                    <a:pt x="1021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18" y="26"/>
                  </a:lnTo>
                  <a:lnTo>
                    <a:pt x="1017" y="26"/>
                  </a:lnTo>
                  <a:lnTo>
                    <a:pt x="1015" y="28"/>
                  </a:lnTo>
                  <a:lnTo>
                    <a:pt x="1012" y="30"/>
                  </a:lnTo>
                  <a:lnTo>
                    <a:pt x="1006" y="31"/>
                  </a:lnTo>
                  <a:lnTo>
                    <a:pt x="1003" y="33"/>
                  </a:lnTo>
                  <a:lnTo>
                    <a:pt x="1001" y="34"/>
                  </a:lnTo>
                  <a:lnTo>
                    <a:pt x="995" y="39"/>
                  </a:lnTo>
                  <a:lnTo>
                    <a:pt x="992" y="42"/>
                  </a:lnTo>
                  <a:lnTo>
                    <a:pt x="985" y="47"/>
                  </a:lnTo>
                  <a:lnTo>
                    <a:pt x="984" y="47"/>
                  </a:lnTo>
                  <a:lnTo>
                    <a:pt x="984" y="47"/>
                  </a:lnTo>
                  <a:lnTo>
                    <a:pt x="985" y="49"/>
                  </a:lnTo>
                  <a:lnTo>
                    <a:pt x="985" y="49"/>
                  </a:lnTo>
                  <a:lnTo>
                    <a:pt x="987" y="49"/>
                  </a:lnTo>
                  <a:lnTo>
                    <a:pt x="988" y="49"/>
                  </a:lnTo>
                  <a:lnTo>
                    <a:pt x="993" y="47"/>
                  </a:lnTo>
                  <a:lnTo>
                    <a:pt x="995" y="47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1001" y="44"/>
                  </a:lnTo>
                  <a:lnTo>
                    <a:pt x="1003" y="44"/>
                  </a:lnTo>
                  <a:lnTo>
                    <a:pt x="1003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3" y="45"/>
                  </a:lnTo>
                  <a:lnTo>
                    <a:pt x="1003" y="47"/>
                  </a:lnTo>
                  <a:lnTo>
                    <a:pt x="1003" y="47"/>
                  </a:lnTo>
                  <a:lnTo>
                    <a:pt x="1003" y="49"/>
                  </a:lnTo>
                  <a:lnTo>
                    <a:pt x="1003" y="49"/>
                  </a:lnTo>
                  <a:lnTo>
                    <a:pt x="1001" y="50"/>
                  </a:lnTo>
                  <a:lnTo>
                    <a:pt x="1001" y="50"/>
                  </a:lnTo>
                  <a:lnTo>
                    <a:pt x="1004" y="50"/>
                  </a:lnTo>
                  <a:lnTo>
                    <a:pt x="1004" y="50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6" y="50"/>
                  </a:lnTo>
                  <a:lnTo>
                    <a:pt x="1007" y="50"/>
                  </a:lnTo>
                  <a:lnTo>
                    <a:pt x="1007" y="50"/>
                  </a:lnTo>
                  <a:lnTo>
                    <a:pt x="1010" y="50"/>
                  </a:lnTo>
                  <a:lnTo>
                    <a:pt x="1012" y="50"/>
                  </a:lnTo>
                  <a:lnTo>
                    <a:pt x="1015" y="49"/>
                  </a:lnTo>
                  <a:lnTo>
                    <a:pt x="1017" y="47"/>
                  </a:lnTo>
                  <a:lnTo>
                    <a:pt x="1020" y="47"/>
                  </a:lnTo>
                  <a:lnTo>
                    <a:pt x="1021" y="45"/>
                  </a:lnTo>
                  <a:lnTo>
                    <a:pt x="1025" y="45"/>
                  </a:lnTo>
                  <a:lnTo>
                    <a:pt x="1025" y="45"/>
                  </a:lnTo>
                  <a:lnTo>
                    <a:pt x="1026" y="44"/>
                  </a:lnTo>
                  <a:lnTo>
                    <a:pt x="1028" y="44"/>
                  </a:lnTo>
                  <a:lnTo>
                    <a:pt x="1029" y="42"/>
                  </a:lnTo>
                  <a:lnTo>
                    <a:pt x="1029" y="42"/>
                  </a:lnTo>
                  <a:lnTo>
                    <a:pt x="1031" y="42"/>
                  </a:lnTo>
                  <a:lnTo>
                    <a:pt x="1031" y="41"/>
                  </a:lnTo>
                  <a:lnTo>
                    <a:pt x="1033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41"/>
                  </a:lnTo>
                  <a:lnTo>
                    <a:pt x="1036" y="41"/>
                  </a:lnTo>
                  <a:lnTo>
                    <a:pt x="1036" y="41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7" y="44"/>
                  </a:lnTo>
                  <a:lnTo>
                    <a:pt x="1037" y="44"/>
                  </a:lnTo>
                  <a:lnTo>
                    <a:pt x="1037" y="45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5"/>
                  </a:lnTo>
                  <a:lnTo>
                    <a:pt x="1039" y="45"/>
                  </a:lnTo>
                  <a:lnTo>
                    <a:pt x="1040" y="44"/>
                  </a:lnTo>
                  <a:lnTo>
                    <a:pt x="1040" y="44"/>
                  </a:lnTo>
                  <a:lnTo>
                    <a:pt x="1042" y="44"/>
                  </a:lnTo>
                  <a:lnTo>
                    <a:pt x="1045" y="45"/>
                  </a:lnTo>
                  <a:lnTo>
                    <a:pt x="1047" y="45"/>
                  </a:lnTo>
                  <a:lnTo>
                    <a:pt x="1048" y="45"/>
                  </a:lnTo>
                  <a:lnTo>
                    <a:pt x="1048" y="47"/>
                  </a:lnTo>
                  <a:lnTo>
                    <a:pt x="1051" y="49"/>
                  </a:lnTo>
                  <a:lnTo>
                    <a:pt x="1051" y="50"/>
                  </a:lnTo>
                  <a:lnTo>
                    <a:pt x="1051" y="50"/>
                  </a:lnTo>
                  <a:lnTo>
                    <a:pt x="1053" y="50"/>
                  </a:lnTo>
                  <a:lnTo>
                    <a:pt x="1053" y="52"/>
                  </a:lnTo>
                  <a:lnTo>
                    <a:pt x="1053" y="52"/>
                  </a:lnTo>
                  <a:lnTo>
                    <a:pt x="1056" y="52"/>
                  </a:lnTo>
                  <a:lnTo>
                    <a:pt x="1056" y="52"/>
                  </a:lnTo>
                  <a:lnTo>
                    <a:pt x="1058" y="52"/>
                  </a:lnTo>
                  <a:lnTo>
                    <a:pt x="1058" y="52"/>
                  </a:lnTo>
                  <a:lnTo>
                    <a:pt x="1059" y="53"/>
                  </a:lnTo>
                  <a:lnTo>
                    <a:pt x="1061" y="53"/>
                  </a:lnTo>
                  <a:lnTo>
                    <a:pt x="1061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4" y="53"/>
                  </a:lnTo>
                  <a:lnTo>
                    <a:pt x="1066" y="52"/>
                  </a:lnTo>
                  <a:lnTo>
                    <a:pt x="1067" y="50"/>
                  </a:lnTo>
                  <a:lnTo>
                    <a:pt x="1069" y="50"/>
                  </a:lnTo>
                  <a:lnTo>
                    <a:pt x="1070" y="49"/>
                  </a:lnTo>
                  <a:lnTo>
                    <a:pt x="1070" y="49"/>
                  </a:lnTo>
                  <a:lnTo>
                    <a:pt x="1074" y="49"/>
                  </a:lnTo>
                  <a:lnTo>
                    <a:pt x="1075" y="49"/>
                  </a:lnTo>
                  <a:lnTo>
                    <a:pt x="1078" y="49"/>
                  </a:lnTo>
                  <a:lnTo>
                    <a:pt x="1081" y="49"/>
                  </a:lnTo>
                  <a:lnTo>
                    <a:pt x="1083" y="49"/>
                  </a:lnTo>
                  <a:lnTo>
                    <a:pt x="1085" y="47"/>
                  </a:lnTo>
                  <a:lnTo>
                    <a:pt x="1086" y="47"/>
                  </a:lnTo>
                  <a:lnTo>
                    <a:pt x="1088" y="47"/>
                  </a:lnTo>
                  <a:lnTo>
                    <a:pt x="1088" y="49"/>
                  </a:lnTo>
                  <a:lnTo>
                    <a:pt x="1086" y="49"/>
                  </a:lnTo>
                  <a:lnTo>
                    <a:pt x="1086" y="50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8" y="52"/>
                  </a:lnTo>
                  <a:lnTo>
                    <a:pt x="1089" y="53"/>
                  </a:lnTo>
                  <a:lnTo>
                    <a:pt x="1091" y="53"/>
                  </a:lnTo>
                  <a:lnTo>
                    <a:pt x="1091" y="53"/>
                  </a:lnTo>
                  <a:lnTo>
                    <a:pt x="1092" y="53"/>
                  </a:lnTo>
                  <a:lnTo>
                    <a:pt x="1092" y="53"/>
                  </a:lnTo>
                  <a:lnTo>
                    <a:pt x="1094" y="53"/>
                  </a:lnTo>
                  <a:lnTo>
                    <a:pt x="1094" y="53"/>
                  </a:lnTo>
                  <a:lnTo>
                    <a:pt x="1096" y="53"/>
                  </a:lnTo>
                  <a:lnTo>
                    <a:pt x="1096" y="52"/>
                  </a:lnTo>
                  <a:lnTo>
                    <a:pt x="1096" y="52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9" y="55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8"/>
                  </a:lnTo>
                  <a:lnTo>
                    <a:pt x="1097" y="58"/>
                  </a:lnTo>
                  <a:lnTo>
                    <a:pt x="1099" y="58"/>
                  </a:lnTo>
                  <a:lnTo>
                    <a:pt x="1100" y="58"/>
                  </a:lnTo>
                  <a:lnTo>
                    <a:pt x="1100" y="58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2" y="60"/>
                  </a:lnTo>
                  <a:lnTo>
                    <a:pt x="1102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2" y="63"/>
                  </a:lnTo>
                  <a:lnTo>
                    <a:pt x="1102" y="63"/>
                  </a:lnTo>
                  <a:lnTo>
                    <a:pt x="1097" y="61"/>
                  </a:lnTo>
                  <a:lnTo>
                    <a:pt x="1096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89" y="64"/>
                  </a:lnTo>
                  <a:lnTo>
                    <a:pt x="1088" y="61"/>
                  </a:lnTo>
                  <a:lnTo>
                    <a:pt x="1086" y="61"/>
                  </a:lnTo>
                  <a:lnTo>
                    <a:pt x="1083" y="60"/>
                  </a:lnTo>
                  <a:lnTo>
                    <a:pt x="1081" y="60"/>
                  </a:lnTo>
                  <a:lnTo>
                    <a:pt x="1080" y="60"/>
                  </a:lnTo>
                  <a:lnTo>
                    <a:pt x="1078" y="60"/>
                  </a:lnTo>
                  <a:lnTo>
                    <a:pt x="1078" y="61"/>
                  </a:lnTo>
                  <a:lnTo>
                    <a:pt x="1077" y="61"/>
                  </a:lnTo>
                  <a:lnTo>
                    <a:pt x="1075" y="61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2" y="63"/>
                  </a:lnTo>
                  <a:lnTo>
                    <a:pt x="1070" y="63"/>
                  </a:lnTo>
                  <a:lnTo>
                    <a:pt x="1069" y="63"/>
                  </a:lnTo>
                  <a:lnTo>
                    <a:pt x="1069" y="63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6" y="66"/>
                  </a:lnTo>
                  <a:lnTo>
                    <a:pt x="1064" y="66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6"/>
                  </a:lnTo>
                  <a:lnTo>
                    <a:pt x="1064" y="66"/>
                  </a:lnTo>
                  <a:lnTo>
                    <a:pt x="1064" y="66"/>
                  </a:lnTo>
                  <a:lnTo>
                    <a:pt x="1064" y="64"/>
                  </a:lnTo>
                  <a:lnTo>
                    <a:pt x="1064" y="64"/>
                  </a:lnTo>
                  <a:lnTo>
                    <a:pt x="1064" y="63"/>
                  </a:lnTo>
                  <a:lnTo>
                    <a:pt x="1064" y="64"/>
                  </a:lnTo>
                  <a:lnTo>
                    <a:pt x="1062" y="64"/>
                  </a:lnTo>
                  <a:lnTo>
                    <a:pt x="1062" y="64"/>
                  </a:lnTo>
                  <a:lnTo>
                    <a:pt x="1061" y="64"/>
                  </a:lnTo>
                  <a:lnTo>
                    <a:pt x="1061" y="64"/>
                  </a:lnTo>
                  <a:lnTo>
                    <a:pt x="1061" y="66"/>
                  </a:lnTo>
                  <a:lnTo>
                    <a:pt x="1059" y="66"/>
                  </a:lnTo>
                  <a:lnTo>
                    <a:pt x="1059" y="67"/>
                  </a:lnTo>
                  <a:lnTo>
                    <a:pt x="1058" y="66"/>
                  </a:lnTo>
                  <a:lnTo>
                    <a:pt x="1058" y="66"/>
                  </a:lnTo>
                  <a:lnTo>
                    <a:pt x="1058" y="64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4"/>
                  </a:lnTo>
                  <a:lnTo>
                    <a:pt x="1056" y="66"/>
                  </a:lnTo>
                  <a:lnTo>
                    <a:pt x="1056" y="67"/>
                  </a:lnTo>
                  <a:lnTo>
                    <a:pt x="1056" y="67"/>
                  </a:lnTo>
                  <a:lnTo>
                    <a:pt x="1055" y="69"/>
                  </a:lnTo>
                  <a:lnTo>
                    <a:pt x="1053" y="71"/>
                  </a:lnTo>
                  <a:lnTo>
                    <a:pt x="1053" y="72"/>
                  </a:lnTo>
                  <a:lnTo>
                    <a:pt x="1051" y="75"/>
                  </a:lnTo>
                  <a:lnTo>
                    <a:pt x="1050" y="75"/>
                  </a:lnTo>
                  <a:lnTo>
                    <a:pt x="1050" y="77"/>
                  </a:lnTo>
                  <a:lnTo>
                    <a:pt x="1050" y="77"/>
                  </a:lnTo>
                  <a:lnTo>
                    <a:pt x="1050" y="78"/>
                  </a:lnTo>
                  <a:lnTo>
                    <a:pt x="1048" y="78"/>
                  </a:lnTo>
                  <a:lnTo>
                    <a:pt x="1048" y="80"/>
                  </a:lnTo>
                  <a:lnTo>
                    <a:pt x="1047" y="80"/>
                  </a:lnTo>
                  <a:lnTo>
                    <a:pt x="1045" y="82"/>
                  </a:lnTo>
                  <a:lnTo>
                    <a:pt x="1045" y="82"/>
                  </a:lnTo>
                  <a:lnTo>
                    <a:pt x="1044" y="83"/>
                  </a:lnTo>
                  <a:lnTo>
                    <a:pt x="1044" y="85"/>
                  </a:lnTo>
                  <a:lnTo>
                    <a:pt x="1044" y="86"/>
                  </a:lnTo>
                  <a:lnTo>
                    <a:pt x="1044" y="86"/>
                  </a:lnTo>
                  <a:lnTo>
                    <a:pt x="1044" y="88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7" y="85"/>
                  </a:lnTo>
                  <a:lnTo>
                    <a:pt x="1047" y="85"/>
                  </a:lnTo>
                  <a:lnTo>
                    <a:pt x="1048" y="83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1" y="82"/>
                  </a:lnTo>
                  <a:lnTo>
                    <a:pt x="1051" y="82"/>
                  </a:lnTo>
                  <a:lnTo>
                    <a:pt x="1053" y="82"/>
                  </a:lnTo>
                  <a:lnTo>
                    <a:pt x="1053" y="83"/>
                  </a:lnTo>
                  <a:lnTo>
                    <a:pt x="1053" y="83"/>
                  </a:lnTo>
                  <a:lnTo>
                    <a:pt x="1053" y="85"/>
                  </a:lnTo>
                  <a:lnTo>
                    <a:pt x="1053" y="85"/>
                  </a:lnTo>
                  <a:lnTo>
                    <a:pt x="1051" y="86"/>
                  </a:lnTo>
                  <a:lnTo>
                    <a:pt x="1051" y="88"/>
                  </a:lnTo>
                  <a:lnTo>
                    <a:pt x="1050" y="89"/>
                  </a:lnTo>
                  <a:lnTo>
                    <a:pt x="1050" y="91"/>
                  </a:lnTo>
                  <a:lnTo>
                    <a:pt x="1051" y="93"/>
                  </a:lnTo>
                  <a:lnTo>
                    <a:pt x="1050" y="94"/>
                  </a:lnTo>
                  <a:lnTo>
                    <a:pt x="1050" y="94"/>
                  </a:lnTo>
                  <a:lnTo>
                    <a:pt x="1048" y="96"/>
                  </a:lnTo>
                  <a:lnTo>
                    <a:pt x="1048" y="97"/>
                  </a:lnTo>
                  <a:lnTo>
                    <a:pt x="1048" y="99"/>
                  </a:lnTo>
                  <a:lnTo>
                    <a:pt x="1048" y="99"/>
                  </a:lnTo>
                  <a:lnTo>
                    <a:pt x="1048" y="101"/>
                  </a:lnTo>
                  <a:lnTo>
                    <a:pt x="1048" y="102"/>
                  </a:lnTo>
                  <a:lnTo>
                    <a:pt x="1048" y="102"/>
                  </a:lnTo>
                  <a:lnTo>
                    <a:pt x="1047" y="104"/>
                  </a:lnTo>
                  <a:lnTo>
                    <a:pt x="1047" y="105"/>
                  </a:lnTo>
                  <a:lnTo>
                    <a:pt x="1047" y="105"/>
                  </a:lnTo>
                  <a:lnTo>
                    <a:pt x="1047" y="107"/>
                  </a:lnTo>
                  <a:lnTo>
                    <a:pt x="1045" y="108"/>
                  </a:lnTo>
                  <a:lnTo>
                    <a:pt x="1045" y="110"/>
                  </a:lnTo>
                  <a:lnTo>
                    <a:pt x="1045" y="110"/>
                  </a:lnTo>
                  <a:lnTo>
                    <a:pt x="1045" y="112"/>
                  </a:lnTo>
                  <a:lnTo>
                    <a:pt x="1045" y="112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7" y="116"/>
                  </a:lnTo>
                  <a:lnTo>
                    <a:pt x="1047" y="118"/>
                  </a:lnTo>
                  <a:lnTo>
                    <a:pt x="1047" y="118"/>
                  </a:lnTo>
                  <a:lnTo>
                    <a:pt x="1047" y="119"/>
                  </a:lnTo>
                  <a:lnTo>
                    <a:pt x="1047" y="119"/>
                  </a:lnTo>
                  <a:lnTo>
                    <a:pt x="1047" y="123"/>
                  </a:lnTo>
                  <a:lnTo>
                    <a:pt x="1047" y="126"/>
                  </a:lnTo>
                  <a:lnTo>
                    <a:pt x="1047" y="129"/>
                  </a:lnTo>
                  <a:lnTo>
                    <a:pt x="1047" y="129"/>
                  </a:lnTo>
                  <a:lnTo>
                    <a:pt x="1047" y="130"/>
                  </a:lnTo>
                  <a:lnTo>
                    <a:pt x="1048" y="130"/>
                  </a:lnTo>
                  <a:lnTo>
                    <a:pt x="1048" y="132"/>
                  </a:lnTo>
                  <a:lnTo>
                    <a:pt x="1050" y="134"/>
                  </a:lnTo>
                  <a:lnTo>
                    <a:pt x="1050" y="137"/>
                  </a:lnTo>
                  <a:lnTo>
                    <a:pt x="1050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8"/>
                  </a:lnTo>
                  <a:lnTo>
                    <a:pt x="1053" y="138"/>
                  </a:lnTo>
                  <a:lnTo>
                    <a:pt x="1055" y="138"/>
                  </a:lnTo>
                  <a:lnTo>
                    <a:pt x="1056" y="138"/>
                  </a:lnTo>
                  <a:lnTo>
                    <a:pt x="1058" y="138"/>
                  </a:lnTo>
                  <a:lnTo>
                    <a:pt x="1061" y="135"/>
                  </a:lnTo>
                  <a:lnTo>
                    <a:pt x="1062" y="135"/>
                  </a:lnTo>
                  <a:lnTo>
                    <a:pt x="1064" y="134"/>
                  </a:lnTo>
                  <a:lnTo>
                    <a:pt x="1064" y="132"/>
                  </a:lnTo>
                  <a:lnTo>
                    <a:pt x="1066" y="130"/>
                  </a:lnTo>
                  <a:lnTo>
                    <a:pt x="1067" y="127"/>
                  </a:lnTo>
                  <a:lnTo>
                    <a:pt x="1067" y="127"/>
                  </a:lnTo>
                  <a:lnTo>
                    <a:pt x="1069" y="124"/>
                  </a:lnTo>
                  <a:lnTo>
                    <a:pt x="1069" y="123"/>
                  </a:lnTo>
                  <a:lnTo>
                    <a:pt x="1069" y="121"/>
                  </a:lnTo>
                  <a:lnTo>
                    <a:pt x="1069" y="118"/>
                  </a:lnTo>
                  <a:lnTo>
                    <a:pt x="1069" y="116"/>
                  </a:lnTo>
                  <a:lnTo>
                    <a:pt x="1069" y="115"/>
                  </a:lnTo>
                  <a:lnTo>
                    <a:pt x="1069" y="112"/>
                  </a:lnTo>
                  <a:lnTo>
                    <a:pt x="1067" y="110"/>
                  </a:lnTo>
                  <a:lnTo>
                    <a:pt x="1067" y="110"/>
                  </a:lnTo>
                  <a:lnTo>
                    <a:pt x="1066" y="107"/>
                  </a:lnTo>
                  <a:lnTo>
                    <a:pt x="1064" y="104"/>
                  </a:lnTo>
                  <a:lnTo>
                    <a:pt x="1064" y="104"/>
                  </a:lnTo>
                  <a:lnTo>
                    <a:pt x="1066" y="101"/>
                  </a:lnTo>
                  <a:lnTo>
                    <a:pt x="1066" y="101"/>
                  </a:lnTo>
                  <a:lnTo>
                    <a:pt x="1066" y="99"/>
                  </a:lnTo>
                  <a:lnTo>
                    <a:pt x="1066" y="97"/>
                  </a:lnTo>
                  <a:lnTo>
                    <a:pt x="1066" y="96"/>
                  </a:lnTo>
                  <a:lnTo>
                    <a:pt x="1066" y="96"/>
                  </a:lnTo>
                  <a:lnTo>
                    <a:pt x="1067" y="94"/>
                  </a:lnTo>
                  <a:lnTo>
                    <a:pt x="1067" y="93"/>
                  </a:lnTo>
                  <a:lnTo>
                    <a:pt x="1069" y="91"/>
                  </a:lnTo>
                  <a:lnTo>
                    <a:pt x="1069" y="89"/>
                  </a:lnTo>
                  <a:lnTo>
                    <a:pt x="1069" y="88"/>
                  </a:lnTo>
                  <a:lnTo>
                    <a:pt x="1069" y="86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70" y="83"/>
                  </a:lnTo>
                  <a:lnTo>
                    <a:pt x="1072" y="83"/>
                  </a:lnTo>
                  <a:lnTo>
                    <a:pt x="1072" y="82"/>
                  </a:lnTo>
                  <a:lnTo>
                    <a:pt x="1072" y="80"/>
                  </a:lnTo>
                  <a:lnTo>
                    <a:pt x="1072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5" y="80"/>
                  </a:lnTo>
                  <a:lnTo>
                    <a:pt x="1075" y="78"/>
                  </a:lnTo>
                  <a:lnTo>
                    <a:pt x="1077" y="77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7"/>
                  </a:lnTo>
                  <a:lnTo>
                    <a:pt x="1078" y="77"/>
                  </a:lnTo>
                  <a:lnTo>
                    <a:pt x="1078" y="78"/>
                  </a:lnTo>
                  <a:lnTo>
                    <a:pt x="1078" y="78"/>
                  </a:lnTo>
                  <a:lnTo>
                    <a:pt x="1078" y="80"/>
                  </a:lnTo>
                  <a:lnTo>
                    <a:pt x="1078" y="80"/>
                  </a:lnTo>
                  <a:lnTo>
                    <a:pt x="1078" y="82"/>
                  </a:lnTo>
                  <a:lnTo>
                    <a:pt x="1078" y="82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78" y="82"/>
                  </a:lnTo>
                  <a:lnTo>
                    <a:pt x="1080" y="82"/>
                  </a:lnTo>
                  <a:lnTo>
                    <a:pt x="1078" y="82"/>
                  </a:lnTo>
                  <a:lnTo>
                    <a:pt x="1078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80" y="83"/>
                  </a:lnTo>
                  <a:lnTo>
                    <a:pt x="1080" y="82"/>
                  </a:lnTo>
                  <a:lnTo>
                    <a:pt x="1081" y="80"/>
                  </a:lnTo>
                  <a:lnTo>
                    <a:pt x="1081" y="78"/>
                  </a:lnTo>
                  <a:lnTo>
                    <a:pt x="1081" y="78"/>
                  </a:lnTo>
                  <a:lnTo>
                    <a:pt x="1081" y="75"/>
                  </a:lnTo>
                  <a:lnTo>
                    <a:pt x="1081" y="75"/>
                  </a:lnTo>
                  <a:lnTo>
                    <a:pt x="1081" y="74"/>
                  </a:lnTo>
                  <a:lnTo>
                    <a:pt x="1083" y="74"/>
                  </a:lnTo>
                  <a:lnTo>
                    <a:pt x="1085" y="72"/>
                  </a:lnTo>
                  <a:lnTo>
                    <a:pt x="1085" y="72"/>
                  </a:lnTo>
                  <a:lnTo>
                    <a:pt x="1086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6" y="72"/>
                  </a:lnTo>
                  <a:lnTo>
                    <a:pt x="1086" y="71"/>
                  </a:lnTo>
                  <a:lnTo>
                    <a:pt x="1086" y="71"/>
                  </a:lnTo>
                  <a:lnTo>
                    <a:pt x="1086" y="69"/>
                  </a:lnTo>
                  <a:lnTo>
                    <a:pt x="1086" y="69"/>
                  </a:lnTo>
                  <a:lnTo>
                    <a:pt x="1086" y="67"/>
                  </a:lnTo>
                  <a:lnTo>
                    <a:pt x="1088" y="67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9" y="66"/>
                  </a:lnTo>
                  <a:lnTo>
                    <a:pt x="1089" y="66"/>
                  </a:lnTo>
                  <a:lnTo>
                    <a:pt x="1091" y="64"/>
                  </a:lnTo>
                  <a:lnTo>
                    <a:pt x="1091" y="66"/>
                  </a:lnTo>
                  <a:lnTo>
                    <a:pt x="1094" y="66"/>
                  </a:lnTo>
                  <a:lnTo>
                    <a:pt x="1096" y="67"/>
                  </a:lnTo>
                  <a:lnTo>
                    <a:pt x="1097" y="67"/>
                  </a:lnTo>
                  <a:lnTo>
                    <a:pt x="1097" y="67"/>
                  </a:lnTo>
                  <a:lnTo>
                    <a:pt x="1099" y="69"/>
                  </a:lnTo>
                  <a:lnTo>
                    <a:pt x="1099" y="69"/>
                  </a:lnTo>
                  <a:lnTo>
                    <a:pt x="1100" y="69"/>
                  </a:lnTo>
                  <a:lnTo>
                    <a:pt x="1100" y="71"/>
                  </a:lnTo>
                  <a:lnTo>
                    <a:pt x="1102" y="71"/>
                  </a:lnTo>
                  <a:lnTo>
                    <a:pt x="1102" y="71"/>
                  </a:lnTo>
                  <a:lnTo>
                    <a:pt x="1103" y="71"/>
                  </a:lnTo>
                  <a:lnTo>
                    <a:pt x="1107" y="72"/>
                  </a:lnTo>
                  <a:lnTo>
                    <a:pt x="1108" y="74"/>
                  </a:lnTo>
                  <a:lnTo>
                    <a:pt x="1110" y="74"/>
                  </a:lnTo>
                  <a:lnTo>
                    <a:pt x="1110" y="74"/>
                  </a:lnTo>
                  <a:lnTo>
                    <a:pt x="1110" y="75"/>
                  </a:lnTo>
                  <a:lnTo>
                    <a:pt x="1110" y="75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80"/>
                  </a:lnTo>
                  <a:lnTo>
                    <a:pt x="1110" y="80"/>
                  </a:lnTo>
                  <a:lnTo>
                    <a:pt x="1111" y="82"/>
                  </a:lnTo>
                  <a:lnTo>
                    <a:pt x="1111" y="83"/>
                  </a:lnTo>
                  <a:lnTo>
                    <a:pt x="1111" y="85"/>
                  </a:lnTo>
                  <a:lnTo>
                    <a:pt x="1111" y="86"/>
                  </a:lnTo>
                  <a:lnTo>
                    <a:pt x="1111" y="88"/>
                  </a:lnTo>
                  <a:lnTo>
                    <a:pt x="1111" y="89"/>
                  </a:lnTo>
                  <a:lnTo>
                    <a:pt x="1111" y="91"/>
                  </a:lnTo>
                  <a:lnTo>
                    <a:pt x="1111" y="91"/>
                  </a:lnTo>
                  <a:lnTo>
                    <a:pt x="1110" y="93"/>
                  </a:lnTo>
                  <a:lnTo>
                    <a:pt x="1110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7"/>
                  </a:lnTo>
                  <a:lnTo>
                    <a:pt x="1105" y="97"/>
                  </a:lnTo>
                  <a:lnTo>
                    <a:pt x="1103" y="97"/>
                  </a:lnTo>
                  <a:lnTo>
                    <a:pt x="1103" y="97"/>
                  </a:lnTo>
                  <a:lnTo>
                    <a:pt x="1102" y="99"/>
                  </a:lnTo>
                  <a:lnTo>
                    <a:pt x="1102" y="101"/>
                  </a:lnTo>
                  <a:lnTo>
                    <a:pt x="1102" y="101"/>
                  </a:lnTo>
                  <a:lnTo>
                    <a:pt x="1102" y="102"/>
                  </a:lnTo>
                  <a:lnTo>
                    <a:pt x="1102" y="102"/>
                  </a:lnTo>
                  <a:lnTo>
                    <a:pt x="1103" y="104"/>
                  </a:lnTo>
                  <a:lnTo>
                    <a:pt x="1105" y="104"/>
                  </a:lnTo>
                  <a:lnTo>
                    <a:pt x="1107" y="104"/>
                  </a:lnTo>
                  <a:lnTo>
                    <a:pt x="1107" y="104"/>
                  </a:lnTo>
                  <a:lnTo>
                    <a:pt x="1108" y="102"/>
                  </a:lnTo>
                  <a:lnTo>
                    <a:pt x="1108" y="102"/>
                  </a:lnTo>
                  <a:lnTo>
                    <a:pt x="1110" y="102"/>
                  </a:lnTo>
                  <a:lnTo>
                    <a:pt x="1110" y="101"/>
                  </a:lnTo>
                  <a:lnTo>
                    <a:pt x="1111" y="99"/>
                  </a:lnTo>
                  <a:lnTo>
                    <a:pt x="1111" y="99"/>
                  </a:lnTo>
                  <a:lnTo>
                    <a:pt x="1110" y="99"/>
                  </a:lnTo>
                  <a:lnTo>
                    <a:pt x="1110" y="99"/>
                  </a:lnTo>
                  <a:lnTo>
                    <a:pt x="1111" y="99"/>
                  </a:lnTo>
                  <a:lnTo>
                    <a:pt x="1111" y="97"/>
                  </a:lnTo>
                  <a:lnTo>
                    <a:pt x="1111" y="97"/>
                  </a:lnTo>
                  <a:lnTo>
                    <a:pt x="1113" y="97"/>
                  </a:lnTo>
                  <a:lnTo>
                    <a:pt x="1115" y="96"/>
                  </a:lnTo>
                  <a:lnTo>
                    <a:pt x="1116" y="96"/>
                  </a:lnTo>
                  <a:lnTo>
                    <a:pt x="1116" y="96"/>
                  </a:lnTo>
                  <a:lnTo>
                    <a:pt x="1118" y="96"/>
                  </a:lnTo>
                  <a:lnTo>
                    <a:pt x="1119" y="97"/>
                  </a:lnTo>
                  <a:lnTo>
                    <a:pt x="1119" y="97"/>
                  </a:lnTo>
                  <a:lnTo>
                    <a:pt x="1121" y="99"/>
                  </a:lnTo>
                  <a:lnTo>
                    <a:pt x="1122" y="104"/>
                  </a:lnTo>
                  <a:lnTo>
                    <a:pt x="1122" y="110"/>
                  </a:lnTo>
                  <a:lnTo>
                    <a:pt x="1124" y="113"/>
                  </a:lnTo>
                  <a:lnTo>
                    <a:pt x="1124" y="113"/>
                  </a:lnTo>
                  <a:lnTo>
                    <a:pt x="1124" y="115"/>
                  </a:lnTo>
                  <a:lnTo>
                    <a:pt x="1124" y="119"/>
                  </a:lnTo>
                  <a:lnTo>
                    <a:pt x="1122" y="121"/>
                  </a:lnTo>
                  <a:lnTo>
                    <a:pt x="1121" y="123"/>
                  </a:lnTo>
                  <a:lnTo>
                    <a:pt x="1121" y="123"/>
                  </a:lnTo>
                  <a:lnTo>
                    <a:pt x="1121" y="121"/>
                  </a:lnTo>
                  <a:lnTo>
                    <a:pt x="1121" y="121"/>
                  </a:lnTo>
                  <a:lnTo>
                    <a:pt x="1121" y="119"/>
                  </a:lnTo>
                  <a:lnTo>
                    <a:pt x="1121" y="119"/>
                  </a:lnTo>
                  <a:lnTo>
                    <a:pt x="1119" y="119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8" y="123"/>
                  </a:lnTo>
                  <a:lnTo>
                    <a:pt x="1118" y="123"/>
                  </a:lnTo>
                  <a:lnTo>
                    <a:pt x="1118" y="124"/>
                  </a:lnTo>
                  <a:lnTo>
                    <a:pt x="1118" y="126"/>
                  </a:lnTo>
                  <a:lnTo>
                    <a:pt x="1118" y="126"/>
                  </a:lnTo>
                  <a:lnTo>
                    <a:pt x="1116" y="126"/>
                  </a:lnTo>
                  <a:lnTo>
                    <a:pt x="1115" y="126"/>
                  </a:lnTo>
                  <a:lnTo>
                    <a:pt x="1115" y="127"/>
                  </a:lnTo>
                  <a:lnTo>
                    <a:pt x="1115" y="127"/>
                  </a:lnTo>
                  <a:lnTo>
                    <a:pt x="1113" y="129"/>
                  </a:lnTo>
                  <a:lnTo>
                    <a:pt x="1113" y="130"/>
                  </a:lnTo>
                  <a:lnTo>
                    <a:pt x="1113" y="130"/>
                  </a:lnTo>
                  <a:lnTo>
                    <a:pt x="1113" y="132"/>
                  </a:lnTo>
                  <a:lnTo>
                    <a:pt x="1113" y="132"/>
                  </a:lnTo>
                  <a:lnTo>
                    <a:pt x="1111" y="132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1" y="137"/>
                  </a:lnTo>
                  <a:lnTo>
                    <a:pt x="1111" y="137"/>
                  </a:lnTo>
                  <a:lnTo>
                    <a:pt x="1113" y="138"/>
                  </a:lnTo>
                  <a:lnTo>
                    <a:pt x="1115" y="138"/>
                  </a:lnTo>
                  <a:lnTo>
                    <a:pt x="1116" y="140"/>
                  </a:lnTo>
                  <a:lnTo>
                    <a:pt x="1116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9" y="140"/>
                  </a:lnTo>
                  <a:lnTo>
                    <a:pt x="1121" y="140"/>
                  </a:lnTo>
                  <a:lnTo>
                    <a:pt x="1121" y="140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8" y="141"/>
                  </a:lnTo>
                  <a:lnTo>
                    <a:pt x="1119" y="141"/>
                  </a:lnTo>
                  <a:lnTo>
                    <a:pt x="1119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2" y="141"/>
                  </a:lnTo>
                  <a:lnTo>
                    <a:pt x="1124" y="143"/>
                  </a:lnTo>
                  <a:lnTo>
                    <a:pt x="1124" y="141"/>
                  </a:lnTo>
                  <a:lnTo>
                    <a:pt x="1126" y="141"/>
                  </a:lnTo>
                  <a:lnTo>
                    <a:pt x="1126" y="141"/>
                  </a:lnTo>
                  <a:lnTo>
                    <a:pt x="1129" y="140"/>
                  </a:lnTo>
                  <a:lnTo>
                    <a:pt x="1130" y="140"/>
                  </a:lnTo>
                  <a:lnTo>
                    <a:pt x="1133" y="140"/>
                  </a:lnTo>
                  <a:lnTo>
                    <a:pt x="1135" y="140"/>
                  </a:lnTo>
                  <a:lnTo>
                    <a:pt x="1135" y="140"/>
                  </a:lnTo>
                  <a:lnTo>
                    <a:pt x="1138" y="138"/>
                  </a:lnTo>
                  <a:lnTo>
                    <a:pt x="1141" y="135"/>
                  </a:lnTo>
                  <a:lnTo>
                    <a:pt x="1146" y="134"/>
                  </a:lnTo>
                  <a:lnTo>
                    <a:pt x="1154" y="130"/>
                  </a:lnTo>
                  <a:lnTo>
                    <a:pt x="1156" y="130"/>
                  </a:lnTo>
                  <a:lnTo>
                    <a:pt x="1157" y="130"/>
                  </a:lnTo>
                  <a:lnTo>
                    <a:pt x="1157" y="130"/>
                  </a:lnTo>
                  <a:lnTo>
                    <a:pt x="1159" y="129"/>
                  </a:lnTo>
                  <a:lnTo>
                    <a:pt x="1163" y="127"/>
                  </a:lnTo>
                  <a:lnTo>
                    <a:pt x="1167" y="126"/>
                  </a:lnTo>
                  <a:lnTo>
                    <a:pt x="1168" y="124"/>
                  </a:lnTo>
                  <a:lnTo>
                    <a:pt x="1170" y="123"/>
                  </a:lnTo>
                  <a:lnTo>
                    <a:pt x="1171" y="123"/>
                  </a:lnTo>
                  <a:lnTo>
                    <a:pt x="1171" y="121"/>
                  </a:lnTo>
                  <a:lnTo>
                    <a:pt x="1173" y="119"/>
                  </a:lnTo>
                  <a:lnTo>
                    <a:pt x="1174" y="119"/>
                  </a:lnTo>
                  <a:lnTo>
                    <a:pt x="1174" y="119"/>
                  </a:lnTo>
                  <a:lnTo>
                    <a:pt x="1176" y="118"/>
                  </a:lnTo>
                  <a:lnTo>
                    <a:pt x="1176" y="118"/>
                  </a:lnTo>
                  <a:lnTo>
                    <a:pt x="1176" y="116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6" y="113"/>
                  </a:lnTo>
                  <a:lnTo>
                    <a:pt x="1174" y="113"/>
                  </a:lnTo>
                  <a:lnTo>
                    <a:pt x="1173" y="113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8" y="108"/>
                  </a:lnTo>
                  <a:lnTo>
                    <a:pt x="1182" y="108"/>
                  </a:lnTo>
                  <a:lnTo>
                    <a:pt x="1185" y="108"/>
                  </a:lnTo>
                  <a:lnTo>
                    <a:pt x="1190" y="108"/>
                  </a:lnTo>
                  <a:lnTo>
                    <a:pt x="1192" y="108"/>
                  </a:lnTo>
                  <a:lnTo>
                    <a:pt x="1193" y="110"/>
                  </a:lnTo>
                  <a:lnTo>
                    <a:pt x="1195" y="110"/>
                  </a:lnTo>
                  <a:lnTo>
                    <a:pt x="1197" y="110"/>
                  </a:lnTo>
                  <a:lnTo>
                    <a:pt x="1198" y="110"/>
                  </a:lnTo>
                  <a:lnTo>
                    <a:pt x="1201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4" y="108"/>
                  </a:lnTo>
                  <a:lnTo>
                    <a:pt x="1206" y="108"/>
                  </a:lnTo>
                  <a:lnTo>
                    <a:pt x="1206" y="108"/>
                  </a:lnTo>
                  <a:lnTo>
                    <a:pt x="1208" y="108"/>
                  </a:lnTo>
                  <a:lnTo>
                    <a:pt x="1208" y="107"/>
                  </a:lnTo>
                  <a:lnTo>
                    <a:pt x="1209" y="107"/>
                  </a:lnTo>
                  <a:lnTo>
                    <a:pt x="1211" y="105"/>
                  </a:lnTo>
                  <a:lnTo>
                    <a:pt x="1212" y="105"/>
                  </a:lnTo>
                  <a:lnTo>
                    <a:pt x="1212" y="105"/>
                  </a:lnTo>
                  <a:lnTo>
                    <a:pt x="1214" y="105"/>
                  </a:lnTo>
                  <a:lnTo>
                    <a:pt x="1214" y="105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2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2" y="99"/>
                  </a:lnTo>
                  <a:lnTo>
                    <a:pt x="1212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5" y="99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5" y="96"/>
                  </a:lnTo>
                  <a:lnTo>
                    <a:pt x="1215" y="96"/>
                  </a:lnTo>
                  <a:lnTo>
                    <a:pt x="1214" y="96"/>
                  </a:lnTo>
                  <a:lnTo>
                    <a:pt x="1214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4" y="94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6" y="83"/>
                  </a:lnTo>
                  <a:lnTo>
                    <a:pt x="1230" y="82"/>
                  </a:lnTo>
                  <a:lnTo>
                    <a:pt x="1231" y="80"/>
                  </a:lnTo>
                  <a:lnTo>
                    <a:pt x="1234" y="78"/>
                  </a:lnTo>
                  <a:lnTo>
                    <a:pt x="1234" y="80"/>
                  </a:lnTo>
                  <a:lnTo>
                    <a:pt x="1236" y="78"/>
                  </a:lnTo>
                  <a:lnTo>
                    <a:pt x="1236" y="78"/>
                  </a:lnTo>
                  <a:lnTo>
                    <a:pt x="1239" y="78"/>
                  </a:lnTo>
                  <a:lnTo>
                    <a:pt x="1245" y="78"/>
                  </a:lnTo>
                  <a:lnTo>
                    <a:pt x="1252" y="78"/>
                  </a:lnTo>
                  <a:lnTo>
                    <a:pt x="1258" y="78"/>
                  </a:lnTo>
                  <a:lnTo>
                    <a:pt x="1264" y="78"/>
                  </a:lnTo>
                  <a:lnTo>
                    <a:pt x="1271" y="78"/>
                  </a:lnTo>
                  <a:lnTo>
                    <a:pt x="1275" y="78"/>
                  </a:lnTo>
                  <a:lnTo>
                    <a:pt x="1282" y="78"/>
                  </a:lnTo>
                  <a:lnTo>
                    <a:pt x="1283" y="75"/>
                  </a:lnTo>
                  <a:lnTo>
                    <a:pt x="1285" y="74"/>
                  </a:lnTo>
                  <a:lnTo>
                    <a:pt x="1286" y="75"/>
                  </a:lnTo>
                  <a:lnTo>
                    <a:pt x="1288" y="75"/>
                  </a:lnTo>
                  <a:lnTo>
                    <a:pt x="1288" y="74"/>
                  </a:lnTo>
                  <a:lnTo>
                    <a:pt x="1290" y="74"/>
                  </a:lnTo>
                  <a:lnTo>
                    <a:pt x="1290" y="74"/>
                  </a:lnTo>
                  <a:lnTo>
                    <a:pt x="1291" y="74"/>
                  </a:lnTo>
                  <a:lnTo>
                    <a:pt x="1291" y="75"/>
                  </a:lnTo>
                  <a:lnTo>
                    <a:pt x="1291" y="74"/>
                  </a:lnTo>
                  <a:lnTo>
                    <a:pt x="1291" y="74"/>
                  </a:lnTo>
                  <a:lnTo>
                    <a:pt x="1291" y="72"/>
                  </a:lnTo>
                  <a:lnTo>
                    <a:pt x="1293" y="72"/>
                  </a:lnTo>
                  <a:lnTo>
                    <a:pt x="1293" y="72"/>
                  </a:lnTo>
                  <a:lnTo>
                    <a:pt x="1294" y="72"/>
                  </a:lnTo>
                  <a:lnTo>
                    <a:pt x="1294" y="72"/>
                  </a:lnTo>
                  <a:lnTo>
                    <a:pt x="1294" y="71"/>
                  </a:lnTo>
                  <a:lnTo>
                    <a:pt x="1294" y="71"/>
                  </a:lnTo>
                  <a:lnTo>
                    <a:pt x="1294" y="69"/>
                  </a:lnTo>
                  <a:lnTo>
                    <a:pt x="1296" y="67"/>
                  </a:lnTo>
                  <a:lnTo>
                    <a:pt x="1297" y="66"/>
                  </a:lnTo>
                  <a:lnTo>
                    <a:pt x="1297" y="66"/>
                  </a:lnTo>
                  <a:lnTo>
                    <a:pt x="1297" y="64"/>
                  </a:lnTo>
                  <a:lnTo>
                    <a:pt x="1299" y="64"/>
                  </a:lnTo>
                  <a:lnTo>
                    <a:pt x="1299" y="63"/>
                  </a:lnTo>
                  <a:lnTo>
                    <a:pt x="1299" y="63"/>
                  </a:lnTo>
                  <a:lnTo>
                    <a:pt x="1299" y="61"/>
                  </a:lnTo>
                  <a:lnTo>
                    <a:pt x="1299" y="60"/>
                  </a:lnTo>
                  <a:lnTo>
                    <a:pt x="1301" y="58"/>
                  </a:lnTo>
                  <a:lnTo>
                    <a:pt x="1301" y="56"/>
                  </a:lnTo>
                  <a:lnTo>
                    <a:pt x="1301" y="55"/>
                  </a:lnTo>
                  <a:lnTo>
                    <a:pt x="1302" y="53"/>
                  </a:lnTo>
                  <a:lnTo>
                    <a:pt x="1304" y="52"/>
                  </a:lnTo>
                  <a:lnTo>
                    <a:pt x="1304" y="49"/>
                  </a:lnTo>
                  <a:lnTo>
                    <a:pt x="1305" y="45"/>
                  </a:lnTo>
                  <a:lnTo>
                    <a:pt x="1308" y="44"/>
                  </a:lnTo>
                  <a:lnTo>
                    <a:pt x="1308" y="42"/>
                  </a:lnTo>
                  <a:lnTo>
                    <a:pt x="1312" y="39"/>
                  </a:lnTo>
                  <a:lnTo>
                    <a:pt x="1313" y="37"/>
                  </a:lnTo>
                  <a:lnTo>
                    <a:pt x="1313" y="36"/>
                  </a:lnTo>
                  <a:lnTo>
                    <a:pt x="1315" y="34"/>
                  </a:lnTo>
                  <a:lnTo>
                    <a:pt x="1316" y="36"/>
                  </a:lnTo>
                  <a:lnTo>
                    <a:pt x="1318" y="36"/>
                  </a:lnTo>
                  <a:lnTo>
                    <a:pt x="1318" y="37"/>
                  </a:lnTo>
                  <a:lnTo>
                    <a:pt x="1318" y="37"/>
                  </a:lnTo>
                  <a:lnTo>
                    <a:pt x="1318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1" y="39"/>
                  </a:lnTo>
                  <a:lnTo>
                    <a:pt x="1323" y="39"/>
                  </a:lnTo>
                  <a:lnTo>
                    <a:pt x="1326" y="37"/>
                  </a:lnTo>
                  <a:lnTo>
                    <a:pt x="1327" y="37"/>
                  </a:lnTo>
                  <a:lnTo>
                    <a:pt x="1327" y="37"/>
                  </a:lnTo>
                  <a:lnTo>
                    <a:pt x="1329" y="37"/>
                  </a:lnTo>
                  <a:lnTo>
                    <a:pt x="1329" y="37"/>
                  </a:lnTo>
                  <a:lnTo>
                    <a:pt x="1332" y="37"/>
                  </a:lnTo>
                  <a:lnTo>
                    <a:pt x="1334" y="41"/>
                  </a:lnTo>
                  <a:lnTo>
                    <a:pt x="1335" y="42"/>
                  </a:lnTo>
                  <a:lnTo>
                    <a:pt x="1335" y="44"/>
                  </a:lnTo>
                  <a:lnTo>
                    <a:pt x="1335" y="47"/>
                  </a:lnTo>
                  <a:lnTo>
                    <a:pt x="1335" y="50"/>
                  </a:lnTo>
                  <a:lnTo>
                    <a:pt x="1335" y="52"/>
                  </a:lnTo>
                  <a:lnTo>
                    <a:pt x="1335" y="55"/>
                  </a:lnTo>
                  <a:lnTo>
                    <a:pt x="1335" y="58"/>
                  </a:lnTo>
                  <a:lnTo>
                    <a:pt x="1335" y="61"/>
                  </a:lnTo>
                  <a:lnTo>
                    <a:pt x="1335" y="63"/>
                  </a:lnTo>
                  <a:lnTo>
                    <a:pt x="1337" y="63"/>
                  </a:lnTo>
                  <a:lnTo>
                    <a:pt x="1335" y="63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7"/>
                  </a:lnTo>
                  <a:lnTo>
                    <a:pt x="1338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2" y="69"/>
                  </a:lnTo>
                  <a:lnTo>
                    <a:pt x="1342" y="69"/>
                  </a:lnTo>
                  <a:lnTo>
                    <a:pt x="1342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2"/>
                  </a:lnTo>
                  <a:lnTo>
                    <a:pt x="1342" y="72"/>
                  </a:lnTo>
                  <a:lnTo>
                    <a:pt x="1342" y="74"/>
                  </a:lnTo>
                  <a:lnTo>
                    <a:pt x="1340" y="74"/>
                  </a:lnTo>
                  <a:lnTo>
                    <a:pt x="1340" y="74"/>
                  </a:lnTo>
                  <a:lnTo>
                    <a:pt x="1340" y="75"/>
                  </a:lnTo>
                  <a:lnTo>
                    <a:pt x="1342" y="75"/>
                  </a:lnTo>
                  <a:lnTo>
                    <a:pt x="1342" y="77"/>
                  </a:lnTo>
                  <a:lnTo>
                    <a:pt x="1343" y="77"/>
                  </a:lnTo>
                  <a:lnTo>
                    <a:pt x="1343" y="77"/>
                  </a:lnTo>
                  <a:lnTo>
                    <a:pt x="1343" y="75"/>
                  </a:lnTo>
                  <a:lnTo>
                    <a:pt x="1343" y="75"/>
                  </a:lnTo>
                  <a:lnTo>
                    <a:pt x="1345" y="75"/>
                  </a:lnTo>
                  <a:lnTo>
                    <a:pt x="1345" y="75"/>
                  </a:lnTo>
                  <a:lnTo>
                    <a:pt x="1345" y="77"/>
                  </a:lnTo>
                  <a:lnTo>
                    <a:pt x="1345" y="77"/>
                  </a:lnTo>
                  <a:lnTo>
                    <a:pt x="1346" y="78"/>
                  </a:lnTo>
                  <a:lnTo>
                    <a:pt x="1346" y="80"/>
                  </a:lnTo>
                  <a:lnTo>
                    <a:pt x="1346" y="80"/>
                  </a:lnTo>
                  <a:lnTo>
                    <a:pt x="1346" y="82"/>
                  </a:lnTo>
                  <a:lnTo>
                    <a:pt x="1346" y="82"/>
                  </a:lnTo>
                  <a:lnTo>
                    <a:pt x="1348" y="82"/>
                  </a:lnTo>
                  <a:lnTo>
                    <a:pt x="1348" y="82"/>
                  </a:lnTo>
                  <a:lnTo>
                    <a:pt x="1345" y="85"/>
                  </a:lnTo>
                  <a:lnTo>
                    <a:pt x="1342" y="85"/>
                  </a:lnTo>
                  <a:lnTo>
                    <a:pt x="1340" y="85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7" y="86"/>
                  </a:lnTo>
                  <a:lnTo>
                    <a:pt x="1335" y="86"/>
                  </a:lnTo>
                  <a:lnTo>
                    <a:pt x="1335" y="86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29" y="88"/>
                  </a:lnTo>
                  <a:lnTo>
                    <a:pt x="1329" y="88"/>
                  </a:lnTo>
                  <a:lnTo>
                    <a:pt x="1327" y="88"/>
                  </a:lnTo>
                  <a:lnTo>
                    <a:pt x="1327" y="89"/>
                  </a:lnTo>
                  <a:lnTo>
                    <a:pt x="1327" y="89"/>
                  </a:lnTo>
                  <a:lnTo>
                    <a:pt x="1326" y="88"/>
                  </a:lnTo>
                  <a:lnTo>
                    <a:pt x="1326" y="89"/>
                  </a:lnTo>
                  <a:lnTo>
                    <a:pt x="1326" y="91"/>
                  </a:lnTo>
                  <a:lnTo>
                    <a:pt x="1326" y="91"/>
                  </a:lnTo>
                  <a:lnTo>
                    <a:pt x="1326" y="93"/>
                  </a:lnTo>
                  <a:lnTo>
                    <a:pt x="1324" y="93"/>
                  </a:lnTo>
                  <a:lnTo>
                    <a:pt x="1324" y="91"/>
                  </a:lnTo>
                  <a:lnTo>
                    <a:pt x="1323" y="91"/>
                  </a:lnTo>
                  <a:lnTo>
                    <a:pt x="1321" y="91"/>
                  </a:lnTo>
                  <a:lnTo>
                    <a:pt x="1321" y="89"/>
                  </a:lnTo>
                  <a:lnTo>
                    <a:pt x="1323" y="89"/>
                  </a:lnTo>
                  <a:lnTo>
                    <a:pt x="1323" y="89"/>
                  </a:lnTo>
                  <a:lnTo>
                    <a:pt x="1321" y="89"/>
                  </a:lnTo>
                  <a:lnTo>
                    <a:pt x="1321" y="89"/>
                  </a:lnTo>
                  <a:lnTo>
                    <a:pt x="1321" y="88"/>
                  </a:lnTo>
                  <a:lnTo>
                    <a:pt x="1321" y="86"/>
                  </a:lnTo>
                  <a:lnTo>
                    <a:pt x="1321" y="88"/>
                  </a:lnTo>
                  <a:lnTo>
                    <a:pt x="1321" y="88"/>
                  </a:lnTo>
                  <a:lnTo>
                    <a:pt x="1320" y="89"/>
                  </a:lnTo>
                  <a:lnTo>
                    <a:pt x="1320" y="91"/>
                  </a:lnTo>
                  <a:lnTo>
                    <a:pt x="1318" y="94"/>
                  </a:lnTo>
                  <a:lnTo>
                    <a:pt x="1318" y="96"/>
                  </a:lnTo>
                  <a:lnTo>
                    <a:pt x="1316" y="96"/>
                  </a:lnTo>
                  <a:lnTo>
                    <a:pt x="1315" y="97"/>
                  </a:lnTo>
                  <a:lnTo>
                    <a:pt x="1313" y="97"/>
                  </a:lnTo>
                  <a:lnTo>
                    <a:pt x="1312" y="97"/>
                  </a:lnTo>
                  <a:lnTo>
                    <a:pt x="1312" y="99"/>
                  </a:lnTo>
                  <a:lnTo>
                    <a:pt x="1310" y="99"/>
                  </a:lnTo>
                  <a:lnTo>
                    <a:pt x="1310" y="97"/>
                  </a:lnTo>
                  <a:lnTo>
                    <a:pt x="1310" y="97"/>
                  </a:lnTo>
                  <a:lnTo>
                    <a:pt x="1310" y="99"/>
                  </a:lnTo>
                  <a:lnTo>
                    <a:pt x="1310" y="99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5" y="101"/>
                  </a:lnTo>
                  <a:lnTo>
                    <a:pt x="1305" y="101"/>
                  </a:lnTo>
                  <a:lnTo>
                    <a:pt x="1304" y="101"/>
                  </a:lnTo>
                  <a:lnTo>
                    <a:pt x="1304" y="101"/>
                  </a:lnTo>
                  <a:lnTo>
                    <a:pt x="1304" y="99"/>
                  </a:lnTo>
                  <a:lnTo>
                    <a:pt x="1302" y="101"/>
                  </a:lnTo>
                  <a:lnTo>
                    <a:pt x="1301" y="101"/>
                  </a:lnTo>
                  <a:lnTo>
                    <a:pt x="1301" y="102"/>
                  </a:lnTo>
                  <a:lnTo>
                    <a:pt x="1301" y="104"/>
                  </a:lnTo>
                  <a:lnTo>
                    <a:pt x="1301" y="104"/>
                  </a:lnTo>
                  <a:lnTo>
                    <a:pt x="1299" y="107"/>
                  </a:lnTo>
                  <a:lnTo>
                    <a:pt x="1296" y="108"/>
                  </a:lnTo>
                  <a:lnTo>
                    <a:pt x="1294" y="112"/>
                  </a:lnTo>
                  <a:lnTo>
                    <a:pt x="1294" y="113"/>
                  </a:lnTo>
                  <a:lnTo>
                    <a:pt x="1293" y="113"/>
                  </a:lnTo>
                  <a:lnTo>
                    <a:pt x="1293" y="116"/>
                  </a:lnTo>
                  <a:lnTo>
                    <a:pt x="1291" y="118"/>
                  </a:lnTo>
                  <a:lnTo>
                    <a:pt x="1293" y="118"/>
                  </a:lnTo>
                  <a:lnTo>
                    <a:pt x="1293" y="119"/>
                  </a:lnTo>
                  <a:lnTo>
                    <a:pt x="1293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6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3" y="123"/>
                  </a:lnTo>
                  <a:lnTo>
                    <a:pt x="1291" y="123"/>
                  </a:lnTo>
                  <a:lnTo>
                    <a:pt x="1291" y="123"/>
                  </a:lnTo>
                  <a:lnTo>
                    <a:pt x="1291" y="124"/>
                  </a:lnTo>
                  <a:lnTo>
                    <a:pt x="1288" y="126"/>
                  </a:lnTo>
                  <a:lnTo>
                    <a:pt x="1290" y="127"/>
                  </a:lnTo>
                  <a:lnTo>
                    <a:pt x="1293" y="127"/>
                  </a:lnTo>
                  <a:lnTo>
                    <a:pt x="1293" y="127"/>
                  </a:lnTo>
                  <a:lnTo>
                    <a:pt x="1294" y="130"/>
                  </a:lnTo>
                  <a:lnTo>
                    <a:pt x="1294" y="132"/>
                  </a:lnTo>
                  <a:lnTo>
                    <a:pt x="1294" y="132"/>
                  </a:lnTo>
                  <a:lnTo>
                    <a:pt x="1296" y="134"/>
                  </a:lnTo>
                  <a:lnTo>
                    <a:pt x="1296" y="135"/>
                  </a:lnTo>
                  <a:lnTo>
                    <a:pt x="1297" y="137"/>
                  </a:lnTo>
                  <a:lnTo>
                    <a:pt x="1299" y="137"/>
                  </a:lnTo>
                  <a:lnTo>
                    <a:pt x="1302" y="135"/>
                  </a:lnTo>
                  <a:lnTo>
                    <a:pt x="1304" y="135"/>
                  </a:lnTo>
                  <a:lnTo>
                    <a:pt x="1304" y="134"/>
                  </a:lnTo>
                  <a:lnTo>
                    <a:pt x="1302" y="132"/>
                  </a:lnTo>
                  <a:lnTo>
                    <a:pt x="1302" y="132"/>
                  </a:lnTo>
                  <a:lnTo>
                    <a:pt x="1301" y="130"/>
                  </a:lnTo>
                  <a:lnTo>
                    <a:pt x="1301" y="132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2" y="130"/>
                  </a:lnTo>
                  <a:lnTo>
                    <a:pt x="1302" y="130"/>
                  </a:lnTo>
                  <a:lnTo>
                    <a:pt x="1304" y="132"/>
                  </a:lnTo>
                  <a:lnTo>
                    <a:pt x="1305" y="135"/>
                  </a:lnTo>
                  <a:lnTo>
                    <a:pt x="1305" y="137"/>
                  </a:lnTo>
                  <a:lnTo>
                    <a:pt x="1305" y="137"/>
                  </a:lnTo>
                  <a:lnTo>
                    <a:pt x="1304" y="137"/>
                  </a:lnTo>
                  <a:lnTo>
                    <a:pt x="1304" y="137"/>
                  </a:lnTo>
                  <a:lnTo>
                    <a:pt x="1297" y="138"/>
                  </a:lnTo>
                  <a:lnTo>
                    <a:pt x="1297" y="140"/>
                  </a:lnTo>
                  <a:lnTo>
                    <a:pt x="1294" y="140"/>
                  </a:lnTo>
                  <a:lnTo>
                    <a:pt x="1294" y="140"/>
                  </a:lnTo>
                  <a:lnTo>
                    <a:pt x="1294" y="138"/>
                  </a:lnTo>
                  <a:lnTo>
                    <a:pt x="1294" y="137"/>
                  </a:lnTo>
                  <a:lnTo>
                    <a:pt x="1294" y="137"/>
                  </a:lnTo>
                  <a:lnTo>
                    <a:pt x="1290" y="140"/>
                  </a:lnTo>
                  <a:lnTo>
                    <a:pt x="1288" y="140"/>
                  </a:lnTo>
                  <a:lnTo>
                    <a:pt x="1286" y="141"/>
                  </a:lnTo>
                  <a:lnTo>
                    <a:pt x="1286" y="140"/>
                  </a:lnTo>
                  <a:lnTo>
                    <a:pt x="1286" y="138"/>
                  </a:lnTo>
                  <a:lnTo>
                    <a:pt x="1288" y="137"/>
                  </a:lnTo>
                  <a:lnTo>
                    <a:pt x="1286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5"/>
                  </a:lnTo>
                  <a:lnTo>
                    <a:pt x="1283" y="135"/>
                  </a:lnTo>
                  <a:lnTo>
                    <a:pt x="1285" y="137"/>
                  </a:lnTo>
                  <a:lnTo>
                    <a:pt x="1283" y="138"/>
                  </a:lnTo>
                  <a:lnTo>
                    <a:pt x="1283" y="141"/>
                  </a:lnTo>
                  <a:lnTo>
                    <a:pt x="1282" y="143"/>
                  </a:lnTo>
                  <a:lnTo>
                    <a:pt x="1279" y="143"/>
                  </a:lnTo>
                  <a:lnTo>
                    <a:pt x="1275" y="143"/>
                  </a:lnTo>
                  <a:lnTo>
                    <a:pt x="1274" y="143"/>
                  </a:lnTo>
                  <a:lnTo>
                    <a:pt x="1271" y="145"/>
                  </a:lnTo>
                  <a:lnTo>
                    <a:pt x="1269" y="143"/>
                  </a:lnTo>
                  <a:lnTo>
                    <a:pt x="1267" y="145"/>
                  </a:lnTo>
                  <a:lnTo>
                    <a:pt x="1263" y="145"/>
                  </a:lnTo>
                  <a:lnTo>
                    <a:pt x="1261" y="145"/>
                  </a:lnTo>
                  <a:lnTo>
                    <a:pt x="1260" y="146"/>
                  </a:lnTo>
                  <a:lnTo>
                    <a:pt x="1258" y="146"/>
                  </a:lnTo>
                  <a:lnTo>
                    <a:pt x="1252" y="149"/>
                  </a:lnTo>
                  <a:lnTo>
                    <a:pt x="1250" y="149"/>
                  </a:lnTo>
                  <a:lnTo>
                    <a:pt x="1249" y="151"/>
                  </a:lnTo>
                  <a:lnTo>
                    <a:pt x="1249" y="152"/>
                  </a:lnTo>
                  <a:lnTo>
                    <a:pt x="1247" y="152"/>
                  </a:lnTo>
                  <a:lnTo>
                    <a:pt x="1247" y="152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47" y="151"/>
                  </a:lnTo>
                  <a:lnTo>
                    <a:pt x="1249" y="148"/>
                  </a:lnTo>
                  <a:lnTo>
                    <a:pt x="1247" y="146"/>
                  </a:lnTo>
                  <a:lnTo>
                    <a:pt x="1247" y="146"/>
                  </a:lnTo>
                  <a:lnTo>
                    <a:pt x="1247" y="145"/>
                  </a:lnTo>
                  <a:lnTo>
                    <a:pt x="1247" y="146"/>
                  </a:lnTo>
                  <a:lnTo>
                    <a:pt x="1247" y="149"/>
                  </a:lnTo>
                  <a:lnTo>
                    <a:pt x="1247" y="151"/>
                  </a:lnTo>
                  <a:lnTo>
                    <a:pt x="1245" y="154"/>
                  </a:lnTo>
                  <a:lnTo>
                    <a:pt x="1245" y="154"/>
                  </a:lnTo>
                  <a:lnTo>
                    <a:pt x="1244" y="154"/>
                  </a:lnTo>
                  <a:lnTo>
                    <a:pt x="1244" y="154"/>
                  </a:lnTo>
                  <a:lnTo>
                    <a:pt x="1244" y="156"/>
                  </a:lnTo>
                  <a:lnTo>
                    <a:pt x="1242" y="156"/>
                  </a:lnTo>
                  <a:lnTo>
                    <a:pt x="1242" y="157"/>
                  </a:lnTo>
                  <a:lnTo>
                    <a:pt x="1242" y="159"/>
                  </a:lnTo>
                  <a:lnTo>
                    <a:pt x="1245" y="159"/>
                  </a:lnTo>
                  <a:lnTo>
                    <a:pt x="1245" y="159"/>
                  </a:lnTo>
                  <a:lnTo>
                    <a:pt x="1247" y="159"/>
                  </a:lnTo>
                  <a:lnTo>
                    <a:pt x="1247" y="160"/>
                  </a:lnTo>
                  <a:lnTo>
                    <a:pt x="1247" y="162"/>
                  </a:lnTo>
                  <a:lnTo>
                    <a:pt x="1245" y="164"/>
                  </a:lnTo>
                  <a:lnTo>
                    <a:pt x="1245" y="165"/>
                  </a:lnTo>
                  <a:lnTo>
                    <a:pt x="1245" y="168"/>
                  </a:lnTo>
                  <a:lnTo>
                    <a:pt x="1245" y="170"/>
                  </a:lnTo>
                  <a:lnTo>
                    <a:pt x="1245" y="170"/>
                  </a:lnTo>
                  <a:lnTo>
                    <a:pt x="1245" y="167"/>
                  </a:lnTo>
                  <a:lnTo>
                    <a:pt x="1245" y="167"/>
                  </a:lnTo>
                  <a:lnTo>
                    <a:pt x="1244" y="167"/>
                  </a:lnTo>
                  <a:lnTo>
                    <a:pt x="1244" y="171"/>
                  </a:lnTo>
                  <a:lnTo>
                    <a:pt x="1242" y="173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6"/>
                  </a:lnTo>
                  <a:lnTo>
                    <a:pt x="1239" y="176"/>
                  </a:lnTo>
                  <a:lnTo>
                    <a:pt x="1239" y="178"/>
                  </a:lnTo>
                  <a:lnTo>
                    <a:pt x="1239" y="178"/>
                  </a:lnTo>
                  <a:lnTo>
                    <a:pt x="1238" y="178"/>
                  </a:lnTo>
                  <a:lnTo>
                    <a:pt x="1238" y="178"/>
                  </a:lnTo>
                  <a:lnTo>
                    <a:pt x="1238" y="179"/>
                  </a:lnTo>
                  <a:lnTo>
                    <a:pt x="1236" y="179"/>
                  </a:lnTo>
                  <a:lnTo>
                    <a:pt x="1234" y="182"/>
                  </a:lnTo>
                  <a:lnTo>
                    <a:pt x="1233" y="184"/>
                  </a:lnTo>
                  <a:lnTo>
                    <a:pt x="1233" y="184"/>
                  </a:lnTo>
                  <a:lnTo>
                    <a:pt x="1233" y="182"/>
                  </a:lnTo>
                  <a:lnTo>
                    <a:pt x="1233" y="181"/>
                  </a:lnTo>
                  <a:lnTo>
                    <a:pt x="1231" y="179"/>
                  </a:lnTo>
                  <a:lnTo>
                    <a:pt x="1231" y="179"/>
                  </a:lnTo>
                  <a:lnTo>
                    <a:pt x="1230" y="179"/>
                  </a:lnTo>
                  <a:lnTo>
                    <a:pt x="1228" y="178"/>
                  </a:lnTo>
                  <a:lnTo>
                    <a:pt x="1226" y="178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3"/>
                  </a:lnTo>
                  <a:lnTo>
                    <a:pt x="1225" y="171"/>
                  </a:lnTo>
                  <a:lnTo>
                    <a:pt x="1225" y="170"/>
                  </a:lnTo>
                  <a:lnTo>
                    <a:pt x="1226" y="170"/>
                  </a:lnTo>
                  <a:lnTo>
                    <a:pt x="1230" y="168"/>
                  </a:lnTo>
                  <a:lnTo>
                    <a:pt x="1230" y="167"/>
                  </a:lnTo>
                  <a:lnTo>
                    <a:pt x="1231" y="167"/>
                  </a:lnTo>
                  <a:lnTo>
                    <a:pt x="1230" y="168"/>
                  </a:lnTo>
                  <a:lnTo>
                    <a:pt x="1226" y="168"/>
                  </a:lnTo>
                  <a:lnTo>
                    <a:pt x="1226" y="170"/>
                  </a:lnTo>
                  <a:lnTo>
                    <a:pt x="1225" y="170"/>
                  </a:lnTo>
                  <a:lnTo>
                    <a:pt x="1225" y="171"/>
                  </a:lnTo>
                  <a:lnTo>
                    <a:pt x="1223" y="173"/>
                  </a:lnTo>
                  <a:lnTo>
                    <a:pt x="1223" y="173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6"/>
                  </a:lnTo>
                  <a:lnTo>
                    <a:pt x="1225" y="178"/>
                  </a:lnTo>
                  <a:lnTo>
                    <a:pt x="1226" y="181"/>
                  </a:lnTo>
                  <a:lnTo>
                    <a:pt x="1226" y="184"/>
                  </a:lnTo>
                  <a:lnTo>
                    <a:pt x="1230" y="186"/>
                  </a:lnTo>
                  <a:lnTo>
                    <a:pt x="1230" y="187"/>
                  </a:lnTo>
                  <a:lnTo>
                    <a:pt x="1230" y="187"/>
                  </a:lnTo>
                  <a:lnTo>
                    <a:pt x="1230" y="189"/>
                  </a:lnTo>
                  <a:lnTo>
                    <a:pt x="1230" y="190"/>
                  </a:lnTo>
                  <a:lnTo>
                    <a:pt x="1230" y="190"/>
                  </a:lnTo>
                  <a:lnTo>
                    <a:pt x="1231" y="190"/>
                  </a:lnTo>
                  <a:lnTo>
                    <a:pt x="1231" y="192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5"/>
                  </a:lnTo>
                  <a:lnTo>
                    <a:pt x="1230" y="195"/>
                  </a:lnTo>
                  <a:lnTo>
                    <a:pt x="1228" y="197"/>
                  </a:lnTo>
                  <a:lnTo>
                    <a:pt x="1228" y="198"/>
                  </a:lnTo>
                  <a:lnTo>
                    <a:pt x="1226" y="198"/>
                  </a:lnTo>
                  <a:lnTo>
                    <a:pt x="1223" y="206"/>
                  </a:lnTo>
                  <a:lnTo>
                    <a:pt x="1223" y="208"/>
                  </a:lnTo>
                  <a:lnTo>
                    <a:pt x="1222" y="208"/>
                  </a:lnTo>
                  <a:lnTo>
                    <a:pt x="1222" y="208"/>
                  </a:lnTo>
                  <a:lnTo>
                    <a:pt x="1220" y="209"/>
                  </a:lnTo>
                  <a:lnTo>
                    <a:pt x="1220" y="209"/>
                  </a:lnTo>
                  <a:lnTo>
                    <a:pt x="1219" y="212"/>
                  </a:lnTo>
                  <a:lnTo>
                    <a:pt x="1219" y="214"/>
                  </a:lnTo>
                  <a:lnTo>
                    <a:pt x="1217" y="212"/>
                  </a:lnTo>
                  <a:lnTo>
                    <a:pt x="1217" y="212"/>
                  </a:lnTo>
                  <a:lnTo>
                    <a:pt x="1217" y="209"/>
                  </a:lnTo>
                  <a:lnTo>
                    <a:pt x="1219" y="206"/>
                  </a:lnTo>
                  <a:lnTo>
                    <a:pt x="1220" y="204"/>
                  </a:lnTo>
                  <a:lnTo>
                    <a:pt x="1222" y="203"/>
                  </a:lnTo>
                  <a:lnTo>
                    <a:pt x="1222" y="201"/>
                  </a:lnTo>
                  <a:lnTo>
                    <a:pt x="1220" y="200"/>
                  </a:lnTo>
                  <a:lnTo>
                    <a:pt x="1219" y="200"/>
                  </a:lnTo>
                  <a:lnTo>
                    <a:pt x="1220" y="200"/>
                  </a:lnTo>
                  <a:lnTo>
                    <a:pt x="1220" y="198"/>
                  </a:lnTo>
                  <a:lnTo>
                    <a:pt x="1219" y="198"/>
                  </a:lnTo>
                  <a:lnTo>
                    <a:pt x="1219" y="198"/>
                  </a:lnTo>
                  <a:lnTo>
                    <a:pt x="1219" y="197"/>
                  </a:lnTo>
                  <a:lnTo>
                    <a:pt x="1219" y="197"/>
                  </a:lnTo>
                  <a:lnTo>
                    <a:pt x="1219" y="195"/>
                  </a:lnTo>
                  <a:lnTo>
                    <a:pt x="1219" y="195"/>
                  </a:lnTo>
                  <a:lnTo>
                    <a:pt x="1219" y="193"/>
                  </a:lnTo>
                  <a:lnTo>
                    <a:pt x="1219" y="193"/>
                  </a:lnTo>
                  <a:lnTo>
                    <a:pt x="1219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5" y="195"/>
                  </a:lnTo>
                  <a:lnTo>
                    <a:pt x="1214" y="193"/>
                  </a:lnTo>
                  <a:lnTo>
                    <a:pt x="1214" y="192"/>
                  </a:lnTo>
                  <a:lnTo>
                    <a:pt x="1212" y="192"/>
                  </a:lnTo>
                  <a:lnTo>
                    <a:pt x="1214" y="190"/>
                  </a:lnTo>
                  <a:lnTo>
                    <a:pt x="1214" y="189"/>
                  </a:lnTo>
                  <a:lnTo>
                    <a:pt x="1215" y="190"/>
                  </a:lnTo>
                  <a:lnTo>
                    <a:pt x="1217" y="190"/>
                  </a:lnTo>
                  <a:lnTo>
                    <a:pt x="1217" y="189"/>
                  </a:lnTo>
                  <a:lnTo>
                    <a:pt x="1217" y="189"/>
                  </a:lnTo>
                  <a:lnTo>
                    <a:pt x="1214" y="189"/>
                  </a:lnTo>
                  <a:lnTo>
                    <a:pt x="1214" y="187"/>
                  </a:lnTo>
                  <a:lnTo>
                    <a:pt x="1214" y="187"/>
                  </a:lnTo>
                  <a:lnTo>
                    <a:pt x="1212" y="187"/>
                  </a:lnTo>
                  <a:lnTo>
                    <a:pt x="1212" y="189"/>
                  </a:lnTo>
                  <a:lnTo>
                    <a:pt x="1212" y="186"/>
                  </a:lnTo>
                  <a:lnTo>
                    <a:pt x="1214" y="186"/>
                  </a:lnTo>
                  <a:lnTo>
                    <a:pt x="1215" y="186"/>
                  </a:lnTo>
                  <a:lnTo>
                    <a:pt x="1214" y="184"/>
                  </a:lnTo>
                  <a:lnTo>
                    <a:pt x="1214" y="184"/>
                  </a:lnTo>
                  <a:lnTo>
                    <a:pt x="1212" y="184"/>
                  </a:lnTo>
                  <a:lnTo>
                    <a:pt x="1212" y="184"/>
                  </a:lnTo>
                  <a:lnTo>
                    <a:pt x="1212" y="182"/>
                  </a:lnTo>
                  <a:lnTo>
                    <a:pt x="1214" y="182"/>
                  </a:lnTo>
                  <a:lnTo>
                    <a:pt x="1214" y="184"/>
                  </a:lnTo>
                  <a:lnTo>
                    <a:pt x="1215" y="182"/>
                  </a:lnTo>
                  <a:lnTo>
                    <a:pt x="1215" y="181"/>
                  </a:lnTo>
                  <a:lnTo>
                    <a:pt x="1214" y="182"/>
                  </a:lnTo>
                  <a:lnTo>
                    <a:pt x="1214" y="179"/>
                  </a:lnTo>
                  <a:lnTo>
                    <a:pt x="1215" y="178"/>
                  </a:lnTo>
                  <a:lnTo>
                    <a:pt x="1215" y="176"/>
                  </a:lnTo>
                  <a:lnTo>
                    <a:pt x="1217" y="178"/>
                  </a:lnTo>
                  <a:lnTo>
                    <a:pt x="1219" y="176"/>
                  </a:lnTo>
                  <a:lnTo>
                    <a:pt x="1219" y="176"/>
                  </a:lnTo>
                  <a:lnTo>
                    <a:pt x="1217" y="176"/>
                  </a:lnTo>
                  <a:lnTo>
                    <a:pt x="1217" y="176"/>
                  </a:lnTo>
                  <a:lnTo>
                    <a:pt x="1219" y="175"/>
                  </a:lnTo>
                  <a:lnTo>
                    <a:pt x="1219" y="175"/>
                  </a:lnTo>
                  <a:lnTo>
                    <a:pt x="1217" y="175"/>
                  </a:lnTo>
                  <a:lnTo>
                    <a:pt x="1217" y="173"/>
                  </a:lnTo>
                  <a:lnTo>
                    <a:pt x="1217" y="173"/>
                  </a:lnTo>
                  <a:lnTo>
                    <a:pt x="1215" y="173"/>
                  </a:lnTo>
                  <a:lnTo>
                    <a:pt x="1215" y="175"/>
                  </a:lnTo>
                  <a:lnTo>
                    <a:pt x="1215" y="175"/>
                  </a:lnTo>
                  <a:lnTo>
                    <a:pt x="1215" y="176"/>
                  </a:lnTo>
                  <a:lnTo>
                    <a:pt x="1215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8"/>
                  </a:lnTo>
                  <a:lnTo>
                    <a:pt x="1214" y="178"/>
                  </a:lnTo>
                  <a:lnTo>
                    <a:pt x="1212" y="176"/>
                  </a:lnTo>
                  <a:lnTo>
                    <a:pt x="1212" y="176"/>
                  </a:lnTo>
                  <a:lnTo>
                    <a:pt x="1212" y="178"/>
                  </a:lnTo>
                  <a:lnTo>
                    <a:pt x="1212" y="178"/>
                  </a:lnTo>
                  <a:lnTo>
                    <a:pt x="1211" y="178"/>
                  </a:lnTo>
                  <a:lnTo>
                    <a:pt x="1211" y="179"/>
                  </a:lnTo>
                  <a:lnTo>
                    <a:pt x="1211" y="179"/>
                  </a:lnTo>
                  <a:lnTo>
                    <a:pt x="1209" y="179"/>
                  </a:lnTo>
                  <a:lnTo>
                    <a:pt x="1209" y="179"/>
                  </a:lnTo>
                  <a:lnTo>
                    <a:pt x="1211" y="181"/>
                  </a:lnTo>
                  <a:lnTo>
                    <a:pt x="1211" y="181"/>
                  </a:lnTo>
                  <a:lnTo>
                    <a:pt x="1211" y="182"/>
                  </a:lnTo>
                  <a:lnTo>
                    <a:pt x="1211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11" y="184"/>
                  </a:lnTo>
                  <a:lnTo>
                    <a:pt x="1209" y="186"/>
                  </a:lnTo>
                  <a:lnTo>
                    <a:pt x="1209" y="186"/>
                  </a:lnTo>
                  <a:lnTo>
                    <a:pt x="1209" y="187"/>
                  </a:lnTo>
                  <a:lnTo>
                    <a:pt x="1209" y="187"/>
                  </a:lnTo>
                  <a:lnTo>
                    <a:pt x="1209" y="190"/>
                  </a:lnTo>
                  <a:lnTo>
                    <a:pt x="1211" y="192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09" y="193"/>
                  </a:lnTo>
                  <a:lnTo>
                    <a:pt x="1209" y="192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2"/>
                  </a:lnTo>
                  <a:lnTo>
                    <a:pt x="1211" y="195"/>
                  </a:lnTo>
                  <a:lnTo>
                    <a:pt x="1212" y="197"/>
                  </a:lnTo>
                  <a:lnTo>
                    <a:pt x="1212" y="198"/>
                  </a:lnTo>
                  <a:lnTo>
                    <a:pt x="1212" y="198"/>
                  </a:lnTo>
                  <a:lnTo>
                    <a:pt x="1211" y="198"/>
                  </a:lnTo>
                  <a:lnTo>
                    <a:pt x="1211" y="197"/>
                  </a:lnTo>
                  <a:lnTo>
                    <a:pt x="1209" y="197"/>
                  </a:lnTo>
                  <a:lnTo>
                    <a:pt x="1206" y="195"/>
                  </a:lnTo>
                  <a:lnTo>
                    <a:pt x="1204" y="193"/>
                  </a:lnTo>
                  <a:lnTo>
                    <a:pt x="1204" y="193"/>
                  </a:lnTo>
                  <a:lnTo>
                    <a:pt x="1204" y="195"/>
                  </a:lnTo>
                  <a:lnTo>
                    <a:pt x="1203" y="193"/>
                  </a:lnTo>
                  <a:lnTo>
                    <a:pt x="1203" y="193"/>
                  </a:lnTo>
                  <a:lnTo>
                    <a:pt x="1203" y="192"/>
                  </a:lnTo>
                  <a:lnTo>
                    <a:pt x="1201" y="192"/>
                  </a:lnTo>
                  <a:lnTo>
                    <a:pt x="1200" y="193"/>
                  </a:lnTo>
                  <a:lnTo>
                    <a:pt x="1200" y="193"/>
                  </a:lnTo>
                  <a:lnTo>
                    <a:pt x="1200" y="192"/>
                  </a:lnTo>
                  <a:lnTo>
                    <a:pt x="1200" y="190"/>
                  </a:lnTo>
                  <a:lnTo>
                    <a:pt x="1201" y="189"/>
                  </a:lnTo>
                  <a:lnTo>
                    <a:pt x="1201" y="189"/>
                  </a:lnTo>
                  <a:lnTo>
                    <a:pt x="1203" y="187"/>
                  </a:lnTo>
                  <a:lnTo>
                    <a:pt x="1203" y="186"/>
                  </a:lnTo>
                  <a:lnTo>
                    <a:pt x="1201" y="187"/>
                  </a:lnTo>
                  <a:lnTo>
                    <a:pt x="1201" y="187"/>
                  </a:lnTo>
                  <a:lnTo>
                    <a:pt x="1200" y="189"/>
                  </a:lnTo>
                  <a:lnTo>
                    <a:pt x="1200" y="190"/>
                  </a:lnTo>
                  <a:lnTo>
                    <a:pt x="1198" y="190"/>
                  </a:lnTo>
                  <a:lnTo>
                    <a:pt x="1198" y="193"/>
                  </a:lnTo>
                  <a:lnTo>
                    <a:pt x="1198" y="193"/>
                  </a:lnTo>
                  <a:lnTo>
                    <a:pt x="1200" y="193"/>
                  </a:lnTo>
                  <a:lnTo>
                    <a:pt x="1201" y="193"/>
                  </a:lnTo>
                  <a:lnTo>
                    <a:pt x="1201" y="193"/>
                  </a:lnTo>
                  <a:lnTo>
                    <a:pt x="1204" y="197"/>
                  </a:lnTo>
                  <a:lnTo>
                    <a:pt x="1208" y="198"/>
                  </a:lnTo>
                  <a:lnTo>
                    <a:pt x="1209" y="198"/>
                  </a:lnTo>
                  <a:lnTo>
                    <a:pt x="1211" y="200"/>
                  </a:lnTo>
                  <a:lnTo>
                    <a:pt x="1212" y="200"/>
                  </a:lnTo>
                  <a:lnTo>
                    <a:pt x="1214" y="201"/>
                  </a:lnTo>
                  <a:lnTo>
                    <a:pt x="1214" y="203"/>
                  </a:lnTo>
                  <a:lnTo>
                    <a:pt x="1212" y="203"/>
                  </a:lnTo>
                  <a:lnTo>
                    <a:pt x="1212" y="204"/>
                  </a:lnTo>
                  <a:lnTo>
                    <a:pt x="1212" y="206"/>
                  </a:lnTo>
                  <a:lnTo>
                    <a:pt x="1211" y="206"/>
                  </a:lnTo>
                  <a:lnTo>
                    <a:pt x="1211" y="204"/>
                  </a:lnTo>
                  <a:lnTo>
                    <a:pt x="1206" y="201"/>
                  </a:lnTo>
                  <a:lnTo>
                    <a:pt x="1204" y="200"/>
                  </a:lnTo>
                  <a:lnTo>
                    <a:pt x="1203" y="198"/>
                  </a:lnTo>
                  <a:lnTo>
                    <a:pt x="1201" y="197"/>
                  </a:lnTo>
                  <a:lnTo>
                    <a:pt x="1201" y="197"/>
                  </a:lnTo>
                  <a:lnTo>
                    <a:pt x="1204" y="200"/>
                  </a:lnTo>
                  <a:lnTo>
                    <a:pt x="1204" y="201"/>
                  </a:lnTo>
                  <a:lnTo>
                    <a:pt x="1206" y="203"/>
                  </a:lnTo>
                  <a:lnTo>
                    <a:pt x="1208" y="204"/>
                  </a:lnTo>
                  <a:lnTo>
                    <a:pt x="1209" y="206"/>
                  </a:lnTo>
                  <a:lnTo>
                    <a:pt x="1211" y="206"/>
                  </a:lnTo>
                  <a:lnTo>
                    <a:pt x="1212" y="208"/>
                  </a:lnTo>
                  <a:lnTo>
                    <a:pt x="1212" y="208"/>
                  </a:lnTo>
                  <a:lnTo>
                    <a:pt x="1214" y="208"/>
                  </a:lnTo>
                  <a:lnTo>
                    <a:pt x="1214" y="209"/>
                  </a:lnTo>
                  <a:lnTo>
                    <a:pt x="1214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2"/>
                  </a:lnTo>
                  <a:lnTo>
                    <a:pt x="1209" y="211"/>
                  </a:lnTo>
                  <a:lnTo>
                    <a:pt x="1206" y="208"/>
                  </a:lnTo>
                  <a:lnTo>
                    <a:pt x="1206" y="209"/>
                  </a:lnTo>
                  <a:lnTo>
                    <a:pt x="1206" y="209"/>
                  </a:lnTo>
                  <a:lnTo>
                    <a:pt x="1208" y="211"/>
                  </a:lnTo>
                  <a:lnTo>
                    <a:pt x="1209" y="212"/>
                  </a:lnTo>
                  <a:lnTo>
                    <a:pt x="1211" y="212"/>
                  </a:lnTo>
                  <a:lnTo>
                    <a:pt x="1212" y="214"/>
                  </a:lnTo>
                  <a:lnTo>
                    <a:pt x="1212" y="214"/>
                  </a:lnTo>
                  <a:lnTo>
                    <a:pt x="1212" y="216"/>
                  </a:lnTo>
                  <a:lnTo>
                    <a:pt x="1212" y="216"/>
                  </a:lnTo>
                  <a:lnTo>
                    <a:pt x="1211" y="217"/>
                  </a:lnTo>
                  <a:lnTo>
                    <a:pt x="1211" y="216"/>
                  </a:lnTo>
                  <a:lnTo>
                    <a:pt x="1209" y="216"/>
                  </a:lnTo>
                  <a:lnTo>
                    <a:pt x="1209" y="214"/>
                  </a:lnTo>
                  <a:lnTo>
                    <a:pt x="1208" y="212"/>
                  </a:lnTo>
                  <a:lnTo>
                    <a:pt x="1208" y="212"/>
                  </a:lnTo>
                  <a:lnTo>
                    <a:pt x="1203" y="211"/>
                  </a:lnTo>
                  <a:lnTo>
                    <a:pt x="1200" y="211"/>
                  </a:lnTo>
                  <a:lnTo>
                    <a:pt x="1200" y="211"/>
                  </a:lnTo>
                  <a:lnTo>
                    <a:pt x="1200" y="212"/>
                  </a:lnTo>
                  <a:lnTo>
                    <a:pt x="1203" y="212"/>
                  </a:lnTo>
                  <a:lnTo>
                    <a:pt x="1204" y="212"/>
                  </a:lnTo>
                  <a:lnTo>
                    <a:pt x="1206" y="214"/>
                  </a:lnTo>
                  <a:lnTo>
                    <a:pt x="1208" y="214"/>
                  </a:lnTo>
                  <a:lnTo>
                    <a:pt x="1208" y="216"/>
                  </a:lnTo>
                  <a:lnTo>
                    <a:pt x="1209" y="217"/>
                  </a:lnTo>
                  <a:lnTo>
                    <a:pt x="1211" y="219"/>
                  </a:lnTo>
                  <a:lnTo>
                    <a:pt x="1211" y="219"/>
                  </a:lnTo>
                  <a:lnTo>
                    <a:pt x="1214" y="217"/>
                  </a:lnTo>
                  <a:lnTo>
                    <a:pt x="1215" y="217"/>
                  </a:lnTo>
                  <a:lnTo>
                    <a:pt x="1217" y="219"/>
                  </a:lnTo>
                  <a:lnTo>
                    <a:pt x="1217" y="219"/>
                  </a:lnTo>
                  <a:lnTo>
                    <a:pt x="1219" y="220"/>
                  </a:lnTo>
                  <a:lnTo>
                    <a:pt x="1219" y="222"/>
                  </a:lnTo>
                  <a:lnTo>
                    <a:pt x="1220" y="230"/>
                  </a:lnTo>
                  <a:lnTo>
                    <a:pt x="1223" y="234"/>
                  </a:lnTo>
                  <a:lnTo>
                    <a:pt x="1223" y="236"/>
                  </a:lnTo>
                  <a:lnTo>
                    <a:pt x="1223" y="234"/>
                  </a:lnTo>
                  <a:lnTo>
                    <a:pt x="1222" y="231"/>
                  </a:lnTo>
                  <a:lnTo>
                    <a:pt x="1220" y="228"/>
                  </a:lnTo>
                  <a:lnTo>
                    <a:pt x="1219" y="223"/>
                  </a:lnTo>
                  <a:lnTo>
                    <a:pt x="1219" y="222"/>
                  </a:lnTo>
                  <a:lnTo>
                    <a:pt x="1219" y="222"/>
                  </a:lnTo>
                  <a:lnTo>
                    <a:pt x="1217" y="222"/>
                  </a:lnTo>
                  <a:lnTo>
                    <a:pt x="1217" y="223"/>
                  </a:lnTo>
                  <a:lnTo>
                    <a:pt x="1217" y="223"/>
                  </a:lnTo>
                  <a:lnTo>
                    <a:pt x="1217" y="225"/>
                  </a:lnTo>
                  <a:lnTo>
                    <a:pt x="1217" y="227"/>
                  </a:lnTo>
                  <a:lnTo>
                    <a:pt x="1219" y="227"/>
                  </a:lnTo>
                  <a:lnTo>
                    <a:pt x="1219" y="228"/>
                  </a:lnTo>
                  <a:lnTo>
                    <a:pt x="1220" y="231"/>
                  </a:lnTo>
                  <a:lnTo>
                    <a:pt x="1219" y="230"/>
                  </a:lnTo>
                  <a:lnTo>
                    <a:pt x="1219" y="230"/>
                  </a:lnTo>
                  <a:lnTo>
                    <a:pt x="1217" y="230"/>
                  </a:lnTo>
                  <a:lnTo>
                    <a:pt x="1215" y="228"/>
                  </a:lnTo>
                  <a:lnTo>
                    <a:pt x="1215" y="230"/>
                  </a:lnTo>
                  <a:lnTo>
                    <a:pt x="1215" y="231"/>
                  </a:lnTo>
                  <a:lnTo>
                    <a:pt x="1214" y="230"/>
                  </a:lnTo>
                  <a:lnTo>
                    <a:pt x="1214" y="230"/>
                  </a:lnTo>
                  <a:lnTo>
                    <a:pt x="1214" y="231"/>
                  </a:lnTo>
                  <a:lnTo>
                    <a:pt x="1212" y="231"/>
                  </a:lnTo>
                  <a:lnTo>
                    <a:pt x="1212" y="231"/>
                  </a:lnTo>
                  <a:lnTo>
                    <a:pt x="1211" y="231"/>
                  </a:lnTo>
                  <a:lnTo>
                    <a:pt x="1211" y="233"/>
                  </a:lnTo>
                  <a:lnTo>
                    <a:pt x="1209" y="233"/>
                  </a:lnTo>
                  <a:lnTo>
                    <a:pt x="1208" y="231"/>
                  </a:lnTo>
                  <a:lnTo>
                    <a:pt x="1206" y="231"/>
                  </a:lnTo>
                  <a:lnTo>
                    <a:pt x="1206" y="230"/>
                  </a:lnTo>
                  <a:lnTo>
                    <a:pt x="1206" y="231"/>
                  </a:lnTo>
                  <a:lnTo>
                    <a:pt x="1206" y="233"/>
                  </a:lnTo>
                  <a:lnTo>
                    <a:pt x="1206" y="234"/>
                  </a:lnTo>
                  <a:lnTo>
                    <a:pt x="1208" y="234"/>
                  </a:lnTo>
                  <a:lnTo>
                    <a:pt x="1209" y="234"/>
                  </a:lnTo>
                  <a:lnTo>
                    <a:pt x="1212" y="234"/>
                  </a:lnTo>
                  <a:lnTo>
                    <a:pt x="1214" y="233"/>
                  </a:lnTo>
                  <a:lnTo>
                    <a:pt x="1214" y="233"/>
                  </a:lnTo>
                  <a:lnTo>
                    <a:pt x="1215" y="233"/>
                  </a:lnTo>
                  <a:lnTo>
                    <a:pt x="1217" y="234"/>
                  </a:lnTo>
                  <a:lnTo>
                    <a:pt x="1215" y="236"/>
                  </a:lnTo>
                  <a:lnTo>
                    <a:pt x="1215" y="238"/>
                  </a:lnTo>
                  <a:lnTo>
                    <a:pt x="1217" y="238"/>
                  </a:lnTo>
                  <a:lnTo>
                    <a:pt x="1217" y="238"/>
                  </a:lnTo>
                  <a:lnTo>
                    <a:pt x="1217" y="234"/>
                  </a:lnTo>
                  <a:lnTo>
                    <a:pt x="1219" y="234"/>
                  </a:lnTo>
                  <a:lnTo>
                    <a:pt x="1220" y="234"/>
                  </a:lnTo>
                  <a:lnTo>
                    <a:pt x="1220" y="234"/>
                  </a:lnTo>
                  <a:lnTo>
                    <a:pt x="1220" y="236"/>
                  </a:lnTo>
                  <a:lnTo>
                    <a:pt x="1220" y="238"/>
                  </a:lnTo>
                  <a:lnTo>
                    <a:pt x="1220" y="239"/>
                  </a:lnTo>
                  <a:lnTo>
                    <a:pt x="1217" y="241"/>
                  </a:lnTo>
                  <a:lnTo>
                    <a:pt x="1215" y="244"/>
                  </a:lnTo>
                  <a:lnTo>
                    <a:pt x="1214" y="244"/>
                  </a:lnTo>
                  <a:lnTo>
                    <a:pt x="1214" y="244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09" y="242"/>
                  </a:lnTo>
                  <a:lnTo>
                    <a:pt x="1209" y="241"/>
                  </a:lnTo>
                  <a:lnTo>
                    <a:pt x="1209" y="241"/>
                  </a:lnTo>
                  <a:lnTo>
                    <a:pt x="1208" y="241"/>
                  </a:lnTo>
                  <a:lnTo>
                    <a:pt x="1208" y="242"/>
                  </a:lnTo>
                  <a:lnTo>
                    <a:pt x="1206" y="242"/>
                  </a:lnTo>
                  <a:lnTo>
                    <a:pt x="1204" y="242"/>
                  </a:lnTo>
                  <a:lnTo>
                    <a:pt x="1203" y="241"/>
                  </a:lnTo>
                  <a:lnTo>
                    <a:pt x="1203" y="242"/>
                  </a:lnTo>
                  <a:lnTo>
                    <a:pt x="1209" y="244"/>
                  </a:lnTo>
                  <a:lnTo>
                    <a:pt x="1209" y="244"/>
                  </a:lnTo>
                  <a:lnTo>
                    <a:pt x="1209" y="245"/>
                  </a:lnTo>
                  <a:lnTo>
                    <a:pt x="1209" y="245"/>
                  </a:lnTo>
                  <a:lnTo>
                    <a:pt x="1208" y="247"/>
                  </a:lnTo>
                  <a:lnTo>
                    <a:pt x="1208" y="247"/>
                  </a:lnTo>
                  <a:lnTo>
                    <a:pt x="1208" y="249"/>
                  </a:lnTo>
                  <a:lnTo>
                    <a:pt x="1206" y="250"/>
                  </a:lnTo>
                  <a:lnTo>
                    <a:pt x="1204" y="249"/>
                  </a:lnTo>
                  <a:lnTo>
                    <a:pt x="1201" y="247"/>
                  </a:lnTo>
                  <a:lnTo>
                    <a:pt x="1203" y="249"/>
                  </a:lnTo>
                  <a:lnTo>
                    <a:pt x="1204" y="250"/>
                  </a:lnTo>
                  <a:lnTo>
                    <a:pt x="1206" y="250"/>
                  </a:lnTo>
                  <a:lnTo>
                    <a:pt x="1211" y="250"/>
                  </a:lnTo>
                  <a:lnTo>
                    <a:pt x="1212" y="250"/>
                  </a:lnTo>
                  <a:lnTo>
                    <a:pt x="1211" y="252"/>
                  </a:lnTo>
                  <a:lnTo>
                    <a:pt x="1209" y="253"/>
                  </a:lnTo>
                  <a:lnTo>
                    <a:pt x="1208" y="253"/>
                  </a:lnTo>
                  <a:lnTo>
                    <a:pt x="1208" y="253"/>
                  </a:lnTo>
                  <a:lnTo>
                    <a:pt x="1206" y="255"/>
                  </a:lnTo>
                  <a:lnTo>
                    <a:pt x="1206" y="255"/>
                  </a:lnTo>
                  <a:lnTo>
                    <a:pt x="1204" y="255"/>
                  </a:lnTo>
                  <a:lnTo>
                    <a:pt x="1201" y="255"/>
                  </a:lnTo>
                  <a:lnTo>
                    <a:pt x="1201" y="253"/>
                  </a:lnTo>
                  <a:lnTo>
                    <a:pt x="1200" y="255"/>
                  </a:lnTo>
                  <a:lnTo>
                    <a:pt x="1198" y="256"/>
                  </a:lnTo>
                  <a:lnTo>
                    <a:pt x="1198" y="255"/>
                  </a:lnTo>
                  <a:lnTo>
                    <a:pt x="1197" y="255"/>
                  </a:lnTo>
                  <a:lnTo>
                    <a:pt x="1197" y="253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5" y="258"/>
                  </a:lnTo>
                  <a:lnTo>
                    <a:pt x="1193" y="260"/>
                  </a:lnTo>
                  <a:lnTo>
                    <a:pt x="1192" y="260"/>
                  </a:lnTo>
                  <a:lnTo>
                    <a:pt x="1192" y="261"/>
                  </a:lnTo>
                  <a:lnTo>
                    <a:pt x="1190" y="263"/>
                  </a:lnTo>
                  <a:lnTo>
                    <a:pt x="1190" y="264"/>
                  </a:lnTo>
                  <a:lnTo>
                    <a:pt x="1189" y="266"/>
                  </a:lnTo>
                  <a:lnTo>
                    <a:pt x="1189" y="266"/>
                  </a:lnTo>
                  <a:lnTo>
                    <a:pt x="1189" y="264"/>
                  </a:lnTo>
                  <a:lnTo>
                    <a:pt x="1189" y="263"/>
                  </a:lnTo>
                  <a:lnTo>
                    <a:pt x="1189" y="266"/>
                  </a:lnTo>
                  <a:lnTo>
                    <a:pt x="1189" y="268"/>
                  </a:lnTo>
                  <a:lnTo>
                    <a:pt x="1182" y="268"/>
                  </a:lnTo>
                  <a:lnTo>
                    <a:pt x="1179" y="268"/>
                  </a:lnTo>
                  <a:lnTo>
                    <a:pt x="1176" y="271"/>
                  </a:lnTo>
                  <a:lnTo>
                    <a:pt x="1174" y="271"/>
                  </a:lnTo>
                  <a:lnTo>
                    <a:pt x="1171" y="275"/>
                  </a:lnTo>
                  <a:lnTo>
                    <a:pt x="1171" y="279"/>
                  </a:lnTo>
                  <a:lnTo>
                    <a:pt x="1170" y="277"/>
                  </a:lnTo>
                  <a:lnTo>
                    <a:pt x="1170" y="275"/>
                  </a:lnTo>
                  <a:lnTo>
                    <a:pt x="1170" y="275"/>
                  </a:lnTo>
                  <a:lnTo>
                    <a:pt x="1170" y="277"/>
                  </a:lnTo>
                  <a:lnTo>
                    <a:pt x="1170" y="279"/>
                  </a:lnTo>
                  <a:lnTo>
                    <a:pt x="1170" y="280"/>
                  </a:lnTo>
                  <a:lnTo>
                    <a:pt x="1168" y="282"/>
                  </a:lnTo>
                  <a:lnTo>
                    <a:pt x="1167" y="282"/>
                  </a:lnTo>
                  <a:lnTo>
                    <a:pt x="1165" y="282"/>
                  </a:lnTo>
                  <a:lnTo>
                    <a:pt x="1165" y="283"/>
                  </a:lnTo>
                  <a:lnTo>
                    <a:pt x="1163" y="285"/>
                  </a:lnTo>
                  <a:lnTo>
                    <a:pt x="1162" y="285"/>
                  </a:lnTo>
                  <a:lnTo>
                    <a:pt x="1160" y="285"/>
                  </a:lnTo>
                  <a:lnTo>
                    <a:pt x="1160" y="286"/>
                  </a:lnTo>
                  <a:lnTo>
                    <a:pt x="1160" y="286"/>
                  </a:lnTo>
                  <a:lnTo>
                    <a:pt x="1159" y="288"/>
                  </a:lnTo>
                  <a:lnTo>
                    <a:pt x="1157" y="288"/>
                  </a:lnTo>
                  <a:lnTo>
                    <a:pt x="1157" y="288"/>
                  </a:lnTo>
                  <a:lnTo>
                    <a:pt x="1156" y="288"/>
                  </a:lnTo>
                  <a:lnTo>
                    <a:pt x="1156" y="290"/>
                  </a:lnTo>
                  <a:lnTo>
                    <a:pt x="1154" y="290"/>
                  </a:lnTo>
                  <a:lnTo>
                    <a:pt x="1152" y="290"/>
                  </a:lnTo>
                  <a:lnTo>
                    <a:pt x="1151" y="290"/>
                  </a:lnTo>
                  <a:lnTo>
                    <a:pt x="1151" y="290"/>
                  </a:lnTo>
                  <a:lnTo>
                    <a:pt x="1152" y="290"/>
                  </a:lnTo>
                  <a:lnTo>
                    <a:pt x="1152" y="291"/>
                  </a:lnTo>
                  <a:lnTo>
                    <a:pt x="1152" y="293"/>
                  </a:lnTo>
                  <a:lnTo>
                    <a:pt x="1152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49" y="291"/>
                  </a:lnTo>
                  <a:lnTo>
                    <a:pt x="1149" y="291"/>
                  </a:lnTo>
                  <a:lnTo>
                    <a:pt x="1149" y="293"/>
                  </a:lnTo>
                  <a:lnTo>
                    <a:pt x="1149" y="293"/>
                  </a:lnTo>
                  <a:lnTo>
                    <a:pt x="1148" y="291"/>
                  </a:lnTo>
                  <a:lnTo>
                    <a:pt x="1148" y="291"/>
                  </a:lnTo>
                  <a:lnTo>
                    <a:pt x="1148" y="293"/>
                  </a:lnTo>
                  <a:lnTo>
                    <a:pt x="1149" y="293"/>
                  </a:lnTo>
                  <a:lnTo>
                    <a:pt x="1149" y="294"/>
                  </a:lnTo>
                  <a:lnTo>
                    <a:pt x="1149" y="294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6" y="296"/>
                  </a:lnTo>
                  <a:lnTo>
                    <a:pt x="1146" y="297"/>
                  </a:lnTo>
                  <a:lnTo>
                    <a:pt x="1146" y="299"/>
                  </a:lnTo>
                  <a:lnTo>
                    <a:pt x="1144" y="299"/>
                  </a:lnTo>
                  <a:lnTo>
                    <a:pt x="1143" y="299"/>
                  </a:lnTo>
                  <a:lnTo>
                    <a:pt x="1143" y="299"/>
                  </a:lnTo>
                  <a:lnTo>
                    <a:pt x="1143" y="301"/>
                  </a:lnTo>
                  <a:lnTo>
                    <a:pt x="1144" y="301"/>
                  </a:lnTo>
                  <a:lnTo>
                    <a:pt x="1144" y="301"/>
                  </a:lnTo>
                  <a:lnTo>
                    <a:pt x="1143" y="302"/>
                  </a:lnTo>
                  <a:lnTo>
                    <a:pt x="1143" y="302"/>
                  </a:lnTo>
                  <a:lnTo>
                    <a:pt x="1141" y="302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1" y="304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3" y="305"/>
                  </a:lnTo>
                  <a:lnTo>
                    <a:pt x="1141" y="307"/>
                  </a:lnTo>
                  <a:lnTo>
                    <a:pt x="1141" y="307"/>
                  </a:lnTo>
                  <a:lnTo>
                    <a:pt x="1141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1" y="310"/>
                  </a:lnTo>
                  <a:lnTo>
                    <a:pt x="1140" y="312"/>
                  </a:lnTo>
                  <a:lnTo>
                    <a:pt x="1138" y="310"/>
                  </a:lnTo>
                  <a:lnTo>
                    <a:pt x="1138" y="310"/>
                  </a:lnTo>
                  <a:lnTo>
                    <a:pt x="1138" y="312"/>
                  </a:lnTo>
                  <a:lnTo>
                    <a:pt x="1138" y="312"/>
                  </a:lnTo>
                  <a:lnTo>
                    <a:pt x="1138" y="313"/>
                  </a:lnTo>
                  <a:lnTo>
                    <a:pt x="1138" y="315"/>
                  </a:lnTo>
                  <a:lnTo>
                    <a:pt x="1137" y="316"/>
                  </a:lnTo>
                  <a:lnTo>
                    <a:pt x="1137" y="316"/>
                  </a:lnTo>
                  <a:lnTo>
                    <a:pt x="1138" y="318"/>
                  </a:lnTo>
                  <a:lnTo>
                    <a:pt x="1138" y="320"/>
                  </a:lnTo>
                  <a:lnTo>
                    <a:pt x="1140" y="326"/>
                  </a:lnTo>
                  <a:lnTo>
                    <a:pt x="1140" y="327"/>
                  </a:lnTo>
                  <a:lnTo>
                    <a:pt x="1141" y="332"/>
                  </a:lnTo>
                  <a:lnTo>
                    <a:pt x="1143" y="338"/>
                  </a:lnTo>
                  <a:lnTo>
                    <a:pt x="1146" y="345"/>
                  </a:lnTo>
                  <a:lnTo>
                    <a:pt x="1151" y="353"/>
                  </a:lnTo>
                  <a:lnTo>
                    <a:pt x="1152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1" y="359"/>
                  </a:lnTo>
                  <a:lnTo>
                    <a:pt x="1152" y="362"/>
                  </a:lnTo>
                  <a:lnTo>
                    <a:pt x="1152" y="362"/>
                  </a:lnTo>
                  <a:lnTo>
                    <a:pt x="1151" y="357"/>
                  </a:lnTo>
                  <a:lnTo>
                    <a:pt x="1151" y="356"/>
                  </a:lnTo>
                  <a:lnTo>
                    <a:pt x="1151" y="353"/>
                  </a:lnTo>
                  <a:lnTo>
                    <a:pt x="1151" y="353"/>
                  </a:lnTo>
                  <a:lnTo>
                    <a:pt x="1149" y="354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4"/>
                  </a:lnTo>
                  <a:lnTo>
                    <a:pt x="1149" y="353"/>
                  </a:lnTo>
                  <a:lnTo>
                    <a:pt x="1149" y="351"/>
                  </a:lnTo>
                  <a:lnTo>
                    <a:pt x="1149" y="351"/>
                  </a:lnTo>
                  <a:lnTo>
                    <a:pt x="1148" y="351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51"/>
                  </a:lnTo>
                  <a:lnTo>
                    <a:pt x="1148" y="353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7"/>
                  </a:lnTo>
                  <a:lnTo>
                    <a:pt x="1156" y="373"/>
                  </a:lnTo>
                  <a:lnTo>
                    <a:pt x="1157" y="375"/>
                  </a:lnTo>
                  <a:lnTo>
                    <a:pt x="1159" y="376"/>
                  </a:lnTo>
                  <a:lnTo>
                    <a:pt x="1159" y="379"/>
                  </a:lnTo>
                  <a:lnTo>
                    <a:pt x="1159" y="383"/>
                  </a:lnTo>
                  <a:lnTo>
                    <a:pt x="1157" y="389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6" y="395"/>
                  </a:lnTo>
                  <a:lnTo>
                    <a:pt x="1156" y="397"/>
                  </a:lnTo>
                  <a:lnTo>
                    <a:pt x="1154" y="400"/>
                  </a:lnTo>
                  <a:lnTo>
                    <a:pt x="1154" y="401"/>
                  </a:lnTo>
                  <a:lnTo>
                    <a:pt x="1152" y="403"/>
                  </a:lnTo>
                  <a:lnTo>
                    <a:pt x="1151" y="403"/>
                  </a:lnTo>
                  <a:lnTo>
                    <a:pt x="1149" y="405"/>
                  </a:lnTo>
                  <a:lnTo>
                    <a:pt x="1146" y="405"/>
                  </a:lnTo>
                  <a:lnTo>
                    <a:pt x="1144" y="405"/>
                  </a:lnTo>
                  <a:lnTo>
                    <a:pt x="1143" y="405"/>
                  </a:lnTo>
                  <a:lnTo>
                    <a:pt x="1143" y="403"/>
                  </a:lnTo>
                  <a:lnTo>
                    <a:pt x="1143" y="403"/>
                  </a:lnTo>
                  <a:lnTo>
                    <a:pt x="1143" y="401"/>
                  </a:lnTo>
                  <a:lnTo>
                    <a:pt x="1143" y="401"/>
                  </a:lnTo>
                  <a:lnTo>
                    <a:pt x="1146" y="403"/>
                  </a:lnTo>
                  <a:lnTo>
                    <a:pt x="1146" y="403"/>
                  </a:lnTo>
                  <a:lnTo>
                    <a:pt x="1144" y="401"/>
                  </a:lnTo>
                  <a:lnTo>
                    <a:pt x="1144" y="401"/>
                  </a:lnTo>
                  <a:lnTo>
                    <a:pt x="1143" y="401"/>
                  </a:lnTo>
                  <a:lnTo>
                    <a:pt x="1141" y="398"/>
                  </a:lnTo>
                  <a:lnTo>
                    <a:pt x="1140" y="395"/>
                  </a:lnTo>
                  <a:lnTo>
                    <a:pt x="1140" y="394"/>
                  </a:lnTo>
                  <a:lnTo>
                    <a:pt x="1137" y="394"/>
                  </a:lnTo>
                  <a:lnTo>
                    <a:pt x="1135" y="392"/>
                  </a:lnTo>
                  <a:lnTo>
                    <a:pt x="1133" y="389"/>
                  </a:lnTo>
                  <a:lnTo>
                    <a:pt x="1132" y="386"/>
                  </a:lnTo>
                  <a:lnTo>
                    <a:pt x="1132" y="384"/>
                  </a:lnTo>
                  <a:lnTo>
                    <a:pt x="1130" y="384"/>
                  </a:lnTo>
                  <a:lnTo>
                    <a:pt x="1132" y="383"/>
                  </a:lnTo>
                  <a:lnTo>
                    <a:pt x="1133" y="381"/>
                  </a:lnTo>
                  <a:lnTo>
                    <a:pt x="1132" y="381"/>
                  </a:lnTo>
                  <a:lnTo>
                    <a:pt x="1132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29" y="381"/>
                  </a:lnTo>
                  <a:lnTo>
                    <a:pt x="1129" y="378"/>
                  </a:lnTo>
                  <a:lnTo>
                    <a:pt x="1130" y="376"/>
                  </a:lnTo>
                  <a:lnTo>
                    <a:pt x="1129" y="376"/>
                  </a:lnTo>
                  <a:lnTo>
                    <a:pt x="1127" y="378"/>
                  </a:lnTo>
                  <a:lnTo>
                    <a:pt x="1129" y="378"/>
                  </a:lnTo>
                  <a:lnTo>
                    <a:pt x="1127" y="379"/>
                  </a:lnTo>
                  <a:lnTo>
                    <a:pt x="1127" y="378"/>
                  </a:lnTo>
                  <a:lnTo>
                    <a:pt x="1126" y="378"/>
                  </a:lnTo>
                  <a:lnTo>
                    <a:pt x="1126" y="378"/>
                  </a:lnTo>
                  <a:lnTo>
                    <a:pt x="1124" y="375"/>
                  </a:lnTo>
                  <a:lnTo>
                    <a:pt x="1121" y="370"/>
                  </a:lnTo>
                  <a:lnTo>
                    <a:pt x="1121" y="370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2" y="365"/>
                  </a:lnTo>
                  <a:lnTo>
                    <a:pt x="1124" y="364"/>
                  </a:lnTo>
                  <a:lnTo>
                    <a:pt x="1124" y="364"/>
                  </a:lnTo>
                  <a:lnTo>
                    <a:pt x="1124" y="362"/>
                  </a:lnTo>
                  <a:lnTo>
                    <a:pt x="1124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1" y="360"/>
                  </a:lnTo>
                  <a:lnTo>
                    <a:pt x="1121" y="362"/>
                  </a:lnTo>
                  <a:lnTo>
                    <a:pt x="1121" y="362"/>
                  </a:lnTo>
                  <a:lnTo>
                    <a:pt x="1122" y="362"/>
                  </a:lnTo>
                  <a:lnTo>
                    <a:pt x="1121" y="364"/>
                  </a:lnTo>
                  <a:lnTo>
                    <a:pt x="1121" y="365"/>
                  </a:lnTo>
                  <a:lnTo>
                    <a:pt x="1121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4"/>
                  </a:lnTo>
                  <a:lnTo>
                    <a:pt x="1118" y="364"/>
                  </a:lnTo>
                  <a:lnTo>
                    <a:pt x="1119" y="357"/>
                  </a:lnTo>
                  <a:lnTo>
                    <a:pt x="1121" y="353"/>
                  </a:lnTo>
                  <a:lnTo>
                    <a:pt x="1121" y="349"/>
                  </a:lnTo>
                  <a:lnTo>
                    <a:pt x="1121" y="348"/>
                  </a:lnTo>
                  <a:lnTo>
                    <a:pt x="1121" y="346"/>
                  </a:lnTo>
                  <a:lnTo>
                    <a:pt x="1119" y="345"/>
                  </a:lnTo>
                  <a:lnTo>
                    <a:pt x="1111" y="338"/>
                  </a:lnTo>
                  <a:lnTo>
                    <a:pt x="1107" y="331"/>
                  </a:lnTo>
                  <a:lnTo>
                    <a:pt x="1100" y="327"/>
                  </a:lnTo>
                  <a:lnTo>
                    <a:pt x="1097" y="329"/>
                  </a:lnTo>
                  <a:lnTo>
                    <a:pt x="1096" y="329"/>
                  </a:lnTo>
                  <a:lnTo>
                    <a:pt x="1096" y="329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4" y="331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88" y="334"/>
                  </a:lnTo>
                  <a:lnTo>
                    <a:pt x="1086" y="334"/>
                  </a:lnTo>
                  <a:lnTo>
                    <a:pt x="1085" y="334"/>
                  </a:lnTo>
                  <a:lnTo>
                    <a:pt x="1083" y="334"/>
                  </a:lnTo>
                  <a:lnTo>
                    <a:pt x="1081" y="334"/>
                  </a:lnTo>
                  <a:lnTo>
                    <a:pt x="1081" y="334"/>
                  </a:lnTo>
                  <a:lnTo>
                    <a:pt x="1081" y="332"/>
                  </a:lnTo>
                  <a:lnTo>
                    <a:pt x="1081" y="332"/>
                  </a:lnTo>
                  <a:lnTo>
                    <a:pt x="1081" y="334"/>
                  </a:lnTo>
                  <a:lnTo>
                    <a:pt x="1083" y="334"/>
                  </a:lnTo>
                  <a:lnTo>
                    <a:pt x="1083" y="332"/>
                  </a:lnTo>
                  <a:lnTo>
                    <a:pt x="1081" y="332"/>
                  </a:lnTo>
                  <a:lnTo>
                    <a:pt x="1080" y="331"/>
                  </a:lnTo>
                  <a:lnTo>
                    <a:pt x="1077" y="327"/>
                  </a:lnTo>
                  <a:lnTo>
                    <a:pt x="1078" y="327"/>
                  </a:lnTo>
                  <a:lnTo>
                    <a:pt x="1078" y="327"/>
                  </a:lnTo>
                  <a:lnTo>
                    <a:pt x="1077" y="326"/>
                  </a:lnTo>
                  <a:lnTo>
                    <a:pt x="1078" y="326"/>
                  </a:lnTo>
                  <a:lnTo>
                    <a:pt x="1078" y="324"/>
                  </a:lnTo>
                  <a:lnTo>
                    <a:pt x="1077" y="324"/>
                  </a:lnTo>
                  <a:lnTo>
                    <a:pt x="1077" y="326"/>
                  </a:lnTo>
                  <a:lnTo>
                    <a:pt x="1077" y="326"/>
                  </a:lnTo>
                  <a:lnTo>
                    <a:pt x="1077" y="327"/>
                  </a:lnTo>
                  <a:lnTo>
                    <a:pt x="1075" y="327"/>
                  </a:lnTo>
                  <a:lnTo>
                    <a:pt x="1075" y="326"/>
                  </a:lnTo>
                  <a:lnTo>
                    <a:pt x="1070" y="324"/>
                  </a:lnTo>
                  <a:lnTo>
                    <a:pt x="1066" y="323"/>
                  </a:lnTo>
                  <a:lnTo>
                    <a:pt x="1069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69" y="321"/>
                  </a:lnTo>
                  <a:lnTo>
                    <a:pt x="1067" y="321"/>
                  </a:lnTo>
                  <a:lnTo>
                    <a:pt x="1066" y="321"/>
                  </a:lnTo>
                  <a:lnTo>
                    <a:pt x="1066" y="323"/>
                  </a:lnTo>
                  <a:lnTo>
                    <a:pt x="1064" y="323"/>
                  </a:lnTo>
                  <a:lnTo>
                    <a:pt x="1062" y="323"/>
                  </a:lnTo>
                  <a:lnTo>
                    <a:pt x="1059" y="324"/>
                  </a:lnTo>
                  <a:lnTo>
                    <a:pt x="1055" y="324"/>
                  </a:lnTo>
                  <a:lnTo>
                    <a:pt x="1056" y="324"/>
                  </a:lnTo>
                  <a:lnTo>
                    <a:pt x="1056" y="323"/>
                  </a:lnTo>
                  <a:lnTo>
                    <a:pt x="1058" y="323"/>
                  </a:lnTo>
                  <a:lnTo>
                    <a:pt x="1059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6" y="321"/>
                  </a:lnTo>
                  <a:lnTo>
                    <a:pt x="1056" y="321"/>
                  </a:lnTo>
                  <a:lnTo>
                    <a:pt x="1056" y="323"/>
                  </a:lnTo>
                  <a:lnTo>
                    <a:pt x="1055" y="323"/>
                  </a:lnTo>
                  <a:lnTo>
                    <a:pt x="1055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3"/>
                  </a:lnTo>
                  <a:lnTo>
                    <a:pt x="1051" y="324"/>
                  </a:lnTo>
                  <a:lnTo>
                    <a:pt x="1050" y="326"/>
                  </a:lnTo>
                  <a:lnTo>
                    <a:pt x="1044" y="326"/>
                  </a:lnTo>
                  <a:lnTo>
                    <a:pt x="1044" y="326"/>
                  </a:lnTo>
                  <a:lnTo>
                    <a:pt x="1045" y="326"/>
                  </a:lnTo>
                  <a:lnTo>
                    <a:pt x="1047" y="324"/>
                  </a:lnTo>
                  <a:lnTo>
                    <a:pt x="1047" y="324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1"/>
                  </a:lnTo>
                  <a:lnTo>
                    <a:pt x="1045" y="320"/>
                  </a:lnTo>
                  <a:lnTo>
                    <a:pt x="1044" y="318"/>
                  </a:lnTo>
                  <a:lnTo>
                    <a:pt x="1044" y="318"/>
                  </a:lnTo>
                  <a:lnTo>
                    <a:pt x="1042" y="321"/>
                  </a:lnTo>
                  <a:lnTo>
                    <a:pt x="1042" y="323"/>
                  </a:lnTo>
                  <a:lnTo>
                    <a:pt x="1042" y="324"/>
                  </a:lnTo>
                  <a:lnTo>
                    <a:pt x="1040" y="324"/>
                  </a:lnTo>
                  <a:lnTo>
                    <a:pt x="1039" y="324"/>
                  </a:lnTo>
                  <a:lnTo>
                    <a:pt x="1034" y="324"/>
                  </a:lnTo>
                  <a:lnTo>
                    <a:pt x="1033" y="323"/>
                  </a:lnTo>
                  <a:lnTo>
                    <a:pt x="1031" y="323"/>
                  </a:lnTo>
                  <a:lnTo>
                    <a:pt x="1031" y="323"/>
                  </a:lnTo>
                  <a:lnTo>
                    <a:pt x="1028" y="324"/>
                  </a:lnTo>
                  <a:lnTo>
                    <a:pt x="1026" y="324"/>
                  </a:lnTo>
                  <a:lnTo>
                    <a:pt x="1025" y="324"/>
                  </a:lnTo>
                  <a:lnTo>
                    <a:pt x="1025" y="324"/>
                  </a:lnTo>
                  <a:lnTo>
                    <a:pt x="1023" y="326"/>
                  </a:lnTo>
                  <a:lnTo>
                    <a:pt x="1020" y="327"/>
                  </a:lnTo>
                  <a:lnTo>
                    <a:pt x="1015" y="326"/>
                  </a:lnTo>
                  <a:lnTo>
                    <a:pt x="1014" y="324"/>
                  </a:lnTo>
                  <a:lnTo>
                    <a:pt x="1014" y="324"/>
                  </a:lnTo>
                  <a:lnTo>
                    <a:pt x="1012" y="323"/>
                  </a:lnTo>
                  <a:lnTo>
                    <a:pt x="1010" y="326"/>
                  </a:lnTo>
                  <a:lnTo>
                    <a:pt x="1009" y="327"/>
                  </a:lnTo>
                  <a:lnTo>
                    <a:pt x="1010" y="329"/>
                  </a:lnTo>
                  <a:lnTo>
                    <a:pt x="1012" y="329"/>
                  </a:lnTo>
                  <a:lnTo>
                    <a:pt x="1015" y="329"/>
                  </a:lnTo>
                  <a:lnTo>
                    <a:pt x="1017" y="327"/>
                  </a:lnTo>
                  <a:lnTo>
                    <a:pt x="1017" y="327"/>
                  </a:lnTo>
                  <a:lnTo>
                    <a:pt x="1018" y="327"/>
                  </a:lnTo>
                  <a:lnTo>
                    <a:pt x="1018" y="327"/>
                  </a:lnTo>
                  <a:lnTo>
                    <a:pt x="1020" y="327"/>
                  </a:lnTo>
                  <a:lnTo>
                    <a:pt x="1020" y="327"/>
                  </a:lnTo>
                  <a:lnTo>
                    <a:pt x="1018" y="329"/>
                  </a:lnTo>
                  <a:lnTo>
                    <a:pt x="1018" y="329"/>
                  </a:lnTo>
                  <a:lnTo>
                    <a:pt x="1017" y="329"/>
                  </a:lnTo>
                  <a:lnTo>
                    <a:pt x="1018" y="331"/>
                  </a:lnTo>
                  <a:lnTo>
                    <a:pt x="1020" y="331"/>
                  </a:lnTo>
                  <a:lnTo>
                    <a:pt x="1020" y="331"/>
                  </a:lnTo>
                  <a:lnTo>
                    <a:pt x="1021" y="329"/>
                  </a:lnTo>
                  <a:lnTo>
                    <a:pt x="1021" y="329"/>
                  </a:lnTo>
                  <a:lnTo>
                    <a:pt x="1023" y="329"/>
                  </a:lnTo>
                  <a:lnTo>
                    <a:pt x="1023" y="329"/>
                  </a:lnTo>
                  <a:lnTo>
                    <a:pt x="1023" y="331"/>
                  </a:lnTo>
                  <a:lnTo>
                    <a:pt x="1025" y="331"/>
                  </a:lnTo>
                  <a:lnTo>
                    <a:pt x="1025" y="332"/>
                  </a:lnTo>
                  <a:lnTo>
                    <a:pt x="1025" y="332"/>
                  </a:lnTo>
                  <a:lnTo>
                    <a:pt x="1023" y="332"/>
                  </a:lnTo>
                  <a:lnTo>
                    <a:pt x="1021" y="334"/>
                  </a:lnTo>
                  <a:lnTo>
                    <a:pt x="1020" y="334"/>
                  </a:lnTo>
                  <a:lnTo>
                    <a:pt x="1021" y="334"/>
                  </a:lnTo>
                  <a:lnTo>
                    <a:pt x="1020" y="335"/>
                  </a:lnTo>
                  <a:lnTo>
                    <a:pt x="1020" y="334"/>
                  </a:lnTo>
                  <a:lnTo>
                    <a:pt x="1020" y="335"/>
                  </a:lnTo>
                  <a:lnTo>
                    <a:pt x="1020" y="335"/>
                  </a:lnTo>
                  <a:lnTo>
                    <a:pt x="1018" y="335"/>
                  </a:lnTo>
                  <a:lnTo>
                    <a:pt x="1020" y="337"/>
                  </a:lnTo>
                  <a:lnTo>
                    <a:pt x="1021" y="337"/>
                  </a:lnTo>
                  <a:lnTo>
                    <a:pt x="1021" y="338"/>
                  </a:lnTo>
                  <a:lnTo>
                    <a:pt x="1026" y="340"/>
                  </a:lnTo>
                  <a:lnTo>
                    <a:pt x="1026" y="340"/>
                  </a:lnTo>
                  <a:lnTo>
                    <a:pt x="1028" y="342"/>
                  </a:lnTo>
                  <a:lnTo>
                    <a:pt x="1028" y="342"/>
                  </a:lnTo>
                  <a:lnTo>
                    <a:pt x="1029" y="342"/>
                  </a:lnTo>
                  <a:lnTo>
                    <a:pt x="1029" y="343"/>
                  </a:lnTo>
                  <a:lnTo>
                    <a:pt x="1028" y="343"/>
                  </a:lnTo>
                  <a:lnTo>
                    <a:pt x="1028" y="345"/>
                  </a:lnTo>
                  <a:lnTo>
                    <a:pt x="1026" y="345"/>
                  </a:lnTo>
                  <a:lnTo>
                    <a:pt x="1026" y="345"/>
                  </a:lnTo>
                  <a:lnTo>
                    <a:pt x="1026" y="343"/>
                  </a:lnTo>
                  <a:lnTo>
                    <a:pt x="1025" y="345"/>
                  </a:lnTo>
                  <a:lnTo>
                    <a:pt x="1023" y="345"/>
                  </a:lnTo>
                  <a:lnTo>
                    <a:pt x="1025" y="345"/>
                  </a:lnTo>
                  <a:lnTo>
                    <a:pt x="1023" y="343"/>
                  </a:lnTo>
                  <a:lnTo>
                    <a:pt x="1023" y="342"/>
                  </a:lnTo>
                  <a:lnTo>
                    <a:pt x="1021" y="342"/>
                  </a:lnTo>
                  <a:lnTo>
                    <a:pt x="1021" y="342"/>
                  </a:lnTo>
                  <a:lnTo>
                    <a:pt x="1020" y="340"/>
                  </a:lnTo>
                  <a:lnTo>
                    <a:pt x="1020" y="340"/>
                  </a:lnTo>
                  <a:lnTo>
                    <a:pt x="1018" y="340"/>
                  </a:lnTo>
                  <a:lnTo>
                    <a:pt x="1018" y="340"/>
                  </a:lnTo>
                  <a:lnTo>
                    <a:pt x="1018" y="338"/>
                  </a:lnTo>
                  <a:lnTo>
                    <a:pt x="1017" y="338"/>
                  </a:lnTo>
                  <a:lnTo>
                    <a:pt x="1017" y="338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4" y="338"/>
                  </a:lnTo>
                  <a:lnTo>
                    <a:pt x="1014" y="338"/>
                  </a:lnTo>
                  <a:lnTo>
                    <a:pt x="1014" y="340"/>
                  </a:lnTo>
                  <a:lnTo>
                    <a:pt x="1014" y="340"/>
                  </a:lnTo>
                  <a:lnTo>
                    <a:pt x="1014" y="342"/>
                  </a:lnTo>
                  <a:lnTo>
                    <a:pt x="1014" y="342"/>
                  </a:lnTo>
                  <a:lnTo>
                    <a:pt x="1012" y="343"/>
                  </a:lnTo>
                  <a:lnTo>
                    <a:pt x="1012" y="343"/>
                  </a:lnTo>
                  <a:lnTo>
                    <a:pt x="1010" y="343"/>
                  </a:lnTo>
                  <a:lnTo>
                    <a:pt x="1010" y="342"/>
                  </a:lnTo>
                  <a:lnTo>
                    <a:pt x="1009" y="340"/>
                  </a:lnTo>
                  <a:lnTo>
                    <a:pt x="1007" y="340"/>
                  </a:lnTo>
                  <a:lnTo>
                    <a:pt x="1006" y="342"/>
                  </a:lnTo>
                  <a:lnTo>
                    <a:pt x="1006" y="343"/>
                  </a:lnTo>
                  <a:lnTo>
                    <a:pt x="1004" y="343"/>
                  </a:lnTo>
                  <a:lnTo>
                    <a:pt x="1001" y="342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8" y="340"/>
                  </a:lnTo>
                  <a:lnTo>
                    <a:pt x="998" y="340"/>
                  </a:lnTo>
                  <a:lnTo>
                    <a:pt x="996" y="338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3" y="337"/>
                  </a:lnTo>
                  <a:lnTo>
                    <a:pt x="992" y="335"/>
                  </a:lnTo>
                  <a:lnTo>
                    <a:pt x="990" y="334"/>
                  </a:lnTo>
                  <a:lnTo>
                    <a:pt x="988" y="334"/>
                  </a:lnTo>
                  <a:lnTo>
                    <a:pt x="987" y="332"/>
                  </a:lnTo>
                  <a:lnTo>
                    <a:pt x="985" y="332"/>
                  </a:lnTo>
                  <a:lnTo>
                    <a:pt x="985" y="334"/>
                  </a:lnTo>
                  <a:lnTo>
                    <a:pt x="984" y="334"/>
                  </a:lnTo>
                  <a:lnTo>
                    <a:pt x="984" y="335"/>
                  </a:lnTo>
                  <a:lnTo>
                    <a:pt x="985" y="335"/>
                  </a:lnTo>
                  <a:lnTo>
                    <a:pt x="985" y="335"/>
                  </a:lnTo>
                  <a:lnTo>
                    <a:pt x="982" y="337"/>
                  </a:lnTo>
                  <a:lnTo>
                    <a:pt x="976" y="335"/>
                  </a:lnTo>
                  <a:lnTo>
                    <a:pt x="974" y="335"/>
                  </a:lnTo>
                  <a:lnTo>
                    <a:pt x="973" y="334"/>
                  </a:lnTo>
                  <a:lnTo>
                    <a:pt x="969" y="332"/>
                  </a:lnTo>
                  <a:lnTo>
                    <a:pt x="968" y="332"/>
                  </a:lnTo>
                  <a:lnTo>
                    <a:pt x="966" y="334"/>
                  </a:lnTo>
                  <a:lnTo>
                    <a:pt x="962" y="334"/>
                  </a:lnTo>
                  <a:lnTo>
                    <a:pt x="960" y="334"/>
                  </a:lnTo>
                  <a:lnTo>
                    <a:pt x="960" y="334"/>
                  </a:lnTo>
                  <a:lnTo>
                    <a:pt x="958" y="334"/>
                  </a:lnTo>
                  <a:lnTo>
                    <a:pt x="958" y="332"/>
                  </a:lnTo>
                  <a:lnTo>
                    <a:pt x="958" y="332"/>
                  </a:lnTo>
                  <a:lnTo>
                    <a:pt x="960" y="332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58" y="329"/>
                  </a:lnTo>
                  <a:lnTo>
                    <a:pt x="958" y="332"/>
                  </a:lnTo>
                  <a:lnTo>
                    <a:pt x="958" y="334"/>
                  </a:lnTo>
                  <a:lnTo>
                    <a:pt x="958" y="334"/>
                  </a:lnTo>
                  <a:lnTo>
                    <a:pt x="955" y="335"/>
                  </a:lnTo>
                  <a:lnTo>
                    <a:pt x="949" y="337"/>
                  </a:lnTo>
                  <a:lnTo>
                    <a:pt x="946" y="338"/>
                  </a:lnTo>
                  <a:lnTo>
                    <a:pt x="946" y="338"/>
                  </a:lnTo>
                  <a:lnTo>
                    <a:pt x="949" y="337"/>
                  </a:lnTo>
                  <a:lnTo>
                    <a:pt x="947" y="337"/>
                  </a:lnTo>
                  <a:lnTo>
                    <a:pt x="946" y="337"/>
                  </a:lnTo>
                  <a:lnTo>
                    <a:pt x="946" y="337"/>
                  </a:lnTo>
                  <a:lnTo>
                    <a:pt x="946" y="335"/>
                  </a:lnTo>
                  <a:lnTo>
                    <a:pt x="946" y="334"/>
                  </a:lnTo>
                  <a:lnTo>
                    <a:pt x="944" y="334"/>
                  </a:lnTo>
                  <a:lnTo>
                    <a:pt x="944" y="335"/>
                  </a:lnTo>
                  <a:lnTo>
                    <a:pt x="944" y="334"/>
                  </a:lnTo>
                  <a:lnTo>
                    <a:pt x="943" y="334"/>
                  </a:lnTo>
                  <a:lnTo>
                    <a:pt x="943" y="334"/>
                  </a:lnTo>
                  <a:lnTo>
                    <a:pt x="943" y="337"/>
                  </a:lnTo>
                  <a:lnTo>
                    <a:pt x="943" y="338"/>
                  </a:lnTo>
                  <a:lnTo>
                    <a:pt x="944" y="340"/>
                  </a:lnTo>
                  <a:lnTo>
                    <a:pt x="943" y="342"/>
                  </a:lnTo>
                  <a:lnTo>
                    <a:pt x="941" y="343"/>
                  </a:lnTo>
                  <a:lnTo>
                    <a:pt x="939" y="343"/>
                  </a:lnTo>
                  <a:lnTo>
                    <a:pt x="938" y="346"/>
                  </a:lnTo>
                  <a:lnTo>
                    <a:pt x="936" y="346"/>
                  </a:lnTo>
                  <a:lnTo>
                    <a:pt x="933" y="349"/>
                  </a:lnTo>
                  <a:lnTo>
                    <a:pt x="932" y="349"/>
                  </a:lnTo>
                  <a:lnTo>
                    <a:pt x="930" y="351"/>
                  </a:lnTo>
                  <a:lnTo>
                    <a:pt x="928" y="351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8" y="351"/>
                  </a:lnTo>
                  <a:lnTo>
                    <a:pt x="927" y="351"/>
                  </a:lnTo>
                  <a:lnTo>
                    <a:pt x="924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1" y="351"/>
                  </a:lnTo>
                  <a:lnTo>
                    <a:pt x="921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21" y="353"/>
                  </a:lnTo>
                  <a:lnTo>
                    <a:pt x="921" y="353"/>
                  </a:lnTo>
                  <a:lnTo>
                    <a:pt x="922" y="354"/>
                  </a:lnTo>
                  <a:lnTo>
                    <a:pt x="921" y="354"/>
                  </a:lnTo>
                  <a:lnTo>
                    <a:pt x="921" y="356"/>
                  </a:lnTo>
                  <a:lnTo>
                    <a:pt x="919" y="356"/>
                  </a:lnTo>
                  <a:lnTo>
                    <a:pt x="917" y="354"/>
                  </a:lnTo>
                  <a:lnTo>
                    <a:pt x="916" y="356"/>
                  </a:lnTo>
                  <a:lnTo>
                    <a:pt x="916" y="357"/>
                  </a:lnTo>
                  <a:lnTo>
                    <a:pt x="916" y="357"/>
                  </a:lnTo>
                  <a:lnTo>
                    <a:pt x="916" y="359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3" y="359"/>
                  </a:lnTo>
                  <a:lnTo>
                    <a:pt x="913" y="359"/>
                  </a:lnTo>
                  <a:lnTo>
                    <a:pt x="911" y="359"/>
                  </a:lnTo>
                  <a:lnTo>
                    <a:pt x="911" y="359"/>
                  </a:lnTo>
                  <a:lnTo>
                    <a:pt x="911" y="360"/>
                  </a:lnTo>
                  <a:lnTo>
                    <a:pt x="913" y="359"/>
                  </a:lnTo>
                  <a:lnTo>
                    <a:pt x="913" y="360"/>
                  </a:lnTo>
                  <a:lnTo>
                    <a:pt x="911" y="362"/>
                  </a:lnTo>
                  <a:lnTo>
                    <a:pt x="910" y="364"/>
                  </a:lnTo>
                  <a:lnTo>
                    <a:pt x="908" y="362"/>
                  </a:lnTo>
                  <a:lnTo>
                    <a:pt x="908" y="364"/>
                  </a:lnTo>
                  <a:lnTo>
                    <a:pt x="908" y="364"/>
                  </a:lnTo>
                  <a:lnTo>
                    <a:pt x="910" y="365"/>
                  </a:lnTo>
                  <a:lnTo>
                    <a:pt x="908" y="370"/>
                  </a:lnTo>
                  <a:lnTo>
                    <a:pt x="908" y="371"/>
                  </a:lnTo>
                  <a:lnTo>
                    <a:pt x="906" y="371"/>
                  </a:lnTo>
                  <a:lnTo>
                    <a:pt x="906" y="371"/>
                  </a:lnTo>
                  <a:lnTo>
                    <a:pt x="903" y="370"/>
                  </a:lnTo>
                  <a:lnTo>
                    <a:pt x="902" y="368"/>
                  </a:lnTo>
                  <a:lnTo>
                    <a:pt x="903" y="371"/>
                  </a:lnTo>
                  <a:lnTo>
                    <a:pt x="906" y="373"/>
                  </a:lnTo>
                  <a:lnTo>
                    <a:pt x="906" y="373"/>
                  </a:lnTo>
                  <a:lnTo>
                    <a:pt x="906" y="375"/>
                  </a:lnTo>
                  <a:lnTo>
                    <a:pt x="906" y="375"/>
                  </a:lnTo>
                  <a:lnTo>
                    <a:pt x="905" y="376"/>
                  </a:lnTo>
                  <a:lnTo>
                    <a:pt x="906" y="378"/>
                  </a:lnTo>
                  <a:lnTo>
                    <a:pt x="906" y="379"/>
                  </a:lnTo>
                  <a:lnTo>
                    <a:pt x="906" y="381"/>
                  </a:lnTo>
                  <a:lnTo>
                    <a:pt x="908" y="384"/>
                  </a:lnTo>
                  <a:lnTo>
                    <a:pt x="908" y="386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2"/>
                  </a:lnTo>
                  <a:lnTo>
                    <a:pt x="910" y="392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5" y="392"/>
                  </a:lnTo>
                  <a:lnTo>
                    <a:pt x="902" y="390"/>
                  </a:lnTo>
                  <a:lnTo>
                    <a:pt x="898" y="390"/>
                  </a:lnTo>
                  <a:lnTo>
                    <a:pt x="895" y="390"/>
                  </a:lnTo>
                  <a:lnTo>
                    <a:pt x="894" y="389"/>
                  </a:lnTo>
                  <a:lnTo>
                    <a:pt x="892" y="389"/>
                  </a:lnTo>
                  <a:lnTo>
                    <a:pt x="891" y="387"/>
                  </a:lnTo>
                  <a:lnTo>
                    <a:pt x="889" y="387"/>
                  </a:lnTo>
                  <a:lnTo>
                    <a:pt x="887" y="386"/>
                  </a:lnTo>
                  <a:lnTo>
                    <a:pt x="886" y="386"/>
                  </a:lnTo>
                  <a:lnTo>
                    <a:pt x="884" y="386"/>
                  </a:lnTo>
                  <a:lnTo>
                    <a:pt x="883" y="384"/>
                  </a:lnTo>
                  <a:lnTo>
                    <a:pt x="883" y="383"/>
                  </a:lnTo>
                  <a:lnTo>
                    <a:pt x="883" y="383"/>
                  </a:lnTo>
                  <a:lnTo>
                    <a:pt x="881" y="379"/>
                  </a:lnTo>
                  <a:lnTo>
                    <a:pt x="880" y="378"/>
                  </a:lnTo>
                  <a:lnTo>
                    <a:pt x="878" y="376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3"/>
                  </a:lnTo>
                  <a:lnTo>
                    <a:pt x="878" y="373"/>
                  </a:lnTo>
                  <a:lnTo>
                    <a:pt x="878" y="371"/>
                  </a:lnTo>
                  <a:lnTo>
                    <a:pt x="878" y="371"/>
                  </a:lnTo>
                  <a:lnTo>
                    <a:pt x="878" y="370"/>
                  </a:lnTo>
                  <a:lnTo>
                    <a:pt x="878" y="368"/>
                  </a:lnTo>
                  <a:lnTo>
                    <a:pt x="878" y="368"/>
                  </a:lnTo>
                  <a:lnTo>
                    <a:pt x="876" y="367"/>
                  </a:lnTo>
                  <a:lnTo>
                    <a:pt x="873" y="365"/>
                  </a:lnTo>
                  <a:lnTo>
                    <a:pt x="872" y="362"/>
                  </a:lnTo>
                  <a:lnTo>
                    <a:pt x="870" y="360"/>
                  </a:lnTo>
                  <a:lnTo>
                    <a:pt x="869" y="357"/>
                  </a:lnTo>
                  <a:lnTo>
                    <a:pt x="867" y="357"/>
                  </a:lnTo>
                  <a:lnTo>
                    <a:pt x="865" y="356"/>
                  </a:lnTo>
                  <a:lnTo>
                    <a:pt x="865" y="354"/>
                  </a:lnTo>
                  <a:lnTo>
                    <a:pt x="865" y="353"/>
                  </a:lnTo>
                  <a:lnTo>
                    <a:pt x="865" y="353"/>
                  </a:lnTo>
                  <a:lnTo>
                    <a:pt x="864" y="351"/>
                  </a:lnTo>
                  <a:lnTo>
                    <a:pt x="862" y="348"/>
                  </a:lnTo>
                  <a:lnTo>
                    <a:pt x="861" y="346"/>
                  </a:lnTo>
                  <a:lnTo>
                    <a:pt x="861" y="345"/>
                  </a:lnTo>
                  <a:lnTo>
                    <a:pt x="859" y="342"/>
                  </a:lnTo>
                  <a:lnTo>
                    <a:pt x="857" y="340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1" y="335"/>
                  </a:lnTo>
                  <a:lnTo>
                    <a:pt x="850" y="334"/>
                  </a:lnTo>
                  <a:lnTo>
                    <a:pt x="850" y="334"/>
                  </a:lnTo>
                  <a:lnTo>
                    <a:pt x="848" y="334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6" y="332"/>
                  </a:lnTo>
                  <a:lnTo>
                    <a:pt x="845" y="332"/>
                  </a:lnTo>
                  <a:lnTo>
                    <a:pt x="842" y="332"/>
                  </a:lnTo>
                  <a:lnTo>
                    <a:pt x="839" y="332"/>
                  </a:lnTo>
                  <a:lnTo>
                    <a:pt x="837" y="332"/>
                  </a:lnTo>
                  <a:lnTo>
                    <a:pt x="837" y="332"/>
                  </a:lnTo>
                  <a:lnTo>
                    <a:pt x="835" y="332"/>
                  </a:lnTo>
                  <a:lnTo>
                    <a:pt x="834" y="334"/>
                  </a:lnTo>
                  <a:lnTo>
                    <a:pt x="832" y="334"/>
                  </a:lnTo>
                  <a:lnTo>
                    <a:pt x="831" y="335"/>
                  </a:lnTo>
                  <a:lnTo>
                    <a:pt x="829" y="338"/>
                  </a:lnTo>
                  <a:lnTo>
                    <a:pt x="829" y="340"/>
                  </a:lnTo>
                  <a:lnTo>
                    <a:pt x="829" y="342"/>
                  </a:lnTo>
                  <a:lnTo>
                    <a:pt x="829" y="342"/>
                  </a:lnTo>
                  <a:lnTo>
                    <a:pt x="828" y="342"/>
                  </a:lnTo>
                  <a:lnTo>
                    <a:pt x="826" y="343"/>
                  </a:lnTo>
                  <a:lnTo>
                    <a:pt x="826" y="345"/>
                  </a:lnTo>
                  <a:lnTo>
                    <a:pt x="824" y="345"/>
                  </a:lnTo>
                  <a:lnTo>
                    <a:pt x="823" y="345"/>
                  </a:lnTo>
                  <a:lnTo>
                    <a:pt x="821" y="345"/>
                  </a:lnTo>
                  <a:lnTo>
                    <a:pt x="816" y="342"/>
                  </a:lnTo>
                  <a:lnTo>
                    <a:pt x="815" y="340"/>
                  </a:lnTo>
                  <a:lnTo>
                    <a:pt x="812" y="340"/>
                  </a:lnTo>
                  <a:lnTo>
                    <a:pt x="810" y="338"/>
                  </a:lnTo>
                  <a:lnTo>
                    <a:pt x="809" y="337"/>
                  </a:lnTo>
                  <a:lnTo>
                    <a:pt x="809" y="337"/>
                  </a:lnTo>
                  <a:lnTo>
                    <a:pt x="807" y="337"/>
                  </a:lnTo>
                  <a:lnTo>
                    <a:pt x="805" y="335"/>
                  </a:lnTo>
                  <a:lnTo>
                    <a:pt x="804" y="332"/>
                  </a:lnTo>
                  <a:lnTo>
                    <a:pt x="802" y="329"/>
                  </a:lnTo>
                  <a:lnTo>
                    <a:pt x="802" y="327"/>
                  </a:lnTo>
                  <a:lnTo>
                    <a:pt x="801" y="323"/>
                  </a:lnTo>
                  <a:lnTo>
                    <a:pt x="799" y="320"/>
                  </a:lnTo>
                  <a:lnTo>
                    <a:pt x="798" y="320"/>
                  </a:lnTo>
                  <a:lnTo>
                    <a:pt x="796" y="318"/>
                  </a:lnTo>
                  <a:lnTo>
                    <a:pt x="794" y="316"/>
                  </a:lnTo>
                  <a:lnTo>
                    <a:pt x="790" y="313"/>
                  </a:lnTo>
                  <a:lnTo>
                    <a:pt x="787" y="310"/>
                  </a:lnTo>
                  <a:lnTo>
                    <a:pt x="783" y="307"/>
                  </a:lnTo>
                  <a:lnTo>
                    <a:pt x="782" y="307"/>
                  </a:lnTo>
                  <a:lnTo>
                    <a:pt x="780" y="305"/>
                  </a:lnTo>
                  <a:lnTo>
                    <a:pt x="779" y="302"/>
                  </a:lnTo>
                  <a:lnTo>
                    <a:pt x="777" y="302"/>
                  </a:lnTo>
                  <a:lnTo>
                    <a:pt x="777" y="302"/>
                  </a:lnTo>
                  <a:lnTo>
                    <a:pt x="777" y="301"/>
                  </a:lnTo>
                  <a:lnTo>
                    <a:pt x="774" y="301"/>
                  </a:lnTo>
                  <a:lnTo>
                    <a:pt x="771" y="301"/>
                  </a:lnTo>
                  <a:lnTo>
                    <a:pt x="768" y="301"/>
                  </a:lnTo>
                  <a:lnTo>
                    <a:pt x="764" y="301"/>
                  </a:lnTo>
                  <a:lnTo>
                    <a:pt x="755" y="301"/>
                  </a:lnTo>
                  <a:lnTo>
                    <a:pt x="752" y="301"/>
                  </a:lnTo>
                  <a:lnTo>
                    <a:pt x="752" y="304"/>
                  </a:lnTo>
                  <a:lnTo>
                    <a:pt x="752" y="305"/>
                  </a:lnTo>
                  <a:lnTo>
                    <a:pt x="752" y="307"/>
                  </a:lnTo>
                  <a:lnTo>
                    <a:pt x="752" y="308"/>
                  </a:lnTo>
                  <a:lnTo>
                    <a:pt x="746" y="308"/>
                  </a:lnTo>
                  <a:lnTo>
                    <a:pt x="741" y="308"/>
                  </a:lnTo>
                  <a:lnTo>
                    <a:pt x="736" y="308"/>
                  </a:lnTo>
                  <a:lnTo>
                    <a:pt x="731" y="308"/>
                  </a:lnTo>
                  <a:lnTo>
                    <a:pt x="727" y="308"/>
                  </a:lnTo>
                  <a:lnTo>
                    <a:pt x="720" y="308"/>
                  </a:lnTo>
                  <a:lnTo>
                    <a:pt x="716" y="308"/>
                  </a:lnTo>
                  <a:lnTo>
                    <a:pt x="711" y="308"/>
                  </a:lnTo>
                  <a:lnTo>
                    <a:pt x="703" y="307"/>
                  </a:lnTo>
                  <a:lnTo>
                    <a:pt x="697" y="304"/>
                  </a:lnTo>
                  <a:lnTo>
                    <a:pt x="690" y="302"/>
                  </a:lnTo>
                  <a:lnTo>
                    <a:pt x="682" y="299"/>
                  </a:lnTo>
                  <a:lnTo>
                    <a:pt x="676" y="297"/>
                  </a:lnTo>
                  <a:lnTo>
                    <a:pt x="670" y="294"/>
                  </a:lnTo>
                  <a:lnTo>
                    <a:pt x="662" y="293"/>
                  </a:lnTo>
                  <a:lnTo>
                    <a:pt x="656" y="290"/>
                  </a:lnTo>
                  <a:lnTo>
                    <a:pt x="656" y="288"/>
                  </a:lnTo>
                  <a:lnTo>
                    <a:pt x="657" y="286"/>
                  </a:lnTo>
                  <a:lnTo>
                    <a:pt x="656" y="286"/>
                  </a:lnTo>
                  <a:lnTo>
                    <a:pt x="651" y="286"/>
                  </a:lnTo>
                  <a:lnTo>
                    <a:pt x="648" y="286"/>
                  </a:lnTo>
                  <a:lnTo>
                    <a:pt x="643" y="288"/>
                  </a:lnTo>
                  <a:lnTo>
                    <a:pt x="640" y="288"/>
                  </a:lnTo>
                  <a:lnTo>
                    <a:pt x="635" y="288"/>
                  </a:lnTo>
                  <a:lnTo>
                    <a:pt x="630" y="288"/>
                  </a:lnTo>
                  <a:lnTo>
                    <a:pt x="627" y="290"/>
                  </a:lnTo>
                  <a:lnTo>
                    <a:pt x="623" y="290"/>
                  </a:lnTo>
                  <a:lnTo>
                    <a:pt x="623" y="290"/>
                  </a:lnTo>
                  <a:lnTo>
                    <a:pt x="623" y="288"/>
                  </a:lnTo>
                  <a:lnTo>
                    <a:pt x="623" y="286"/>
                  </a:lnTo>
                  <a:lnTo>
                    <a:pt x="621" y="286"/>
                  </a:lnTo>
                  <a:lnTo>
                    <a:pt x="621" y="285"/>
                  </a:lnTo>
                  <a:lnTo>
                    <a:pt x="621" y="283"/>
                  </a:lnTo>
                  <a:lnTo>
                    <a:pt x="621" y="283"/>
                  </a:lnTo>
                  <a:lnTo>
                    <a:pt x="619" y="280"/>
                  </a:lnTo>
                  <a:lnTo>
                    <a:pt x="618" y="277"/>
                  </a:lnTo>
                  <a:lnTo>
                    <a:pt x="613" y="274"/>
                  </a:lnTo>
                  <a:lnTo>
                    <a:pt x="610" y="272"/>
                  </a:lnTo>
                  <a:lnTo>
                    <a:pt x="608" y="271"/>
                  </a:lnTo>
                  <a:lnTo>
                    <a:pt x="608" y="269"/>
                  </a:lnTo>
                  <a:lnTo>
                    <a:pt x="607" y="269"/>
                  </a:lnTo>
                  <a:lnTo>
                    <a:pt x="605" y="271"/>
                  </a:lnTo>
                  <a:lnTo>
                    <a:pt x="604" y="269"/>
                  </a:lnTo>
                  <a:lnTo>
                    <a:pt x="604" y="268"/>
                  </a:lnTo>
                  <a:lnTo>
                    <a:pt x="602" y="266"/>
                  </a:lnTo>
                  <a:lnTo>
                    <a:pt x="602" y="264"/>
                  </a:lnTo>
                  <a:lnTo>
                    <a:pt x="597" y="266"/>
                  </a:lnTo>
                  <a:lnTo>
                    <a:pt x="594" y="264"/>
                  </a:lnTo>
                  <a:lnTo>
                    <a:pt x="593" y="263"/>
                  </a:lnTo>
                  <a:lnTo>
                    <a:pt x="591" y="261"/>
                  </a:lnTo>
                  <a:lnTo>
                    <a:pt x="589" y="260"/>
                  </a:lnTo>
                  <a:lnTo>
                    <a:pt x="586" y="258"/>
                  </a:lnTo>
                  <a:lnTo>
                    <a:pt x="585" y="260"/>
                  </a:lnTo>
                  <a:lnTo>
                    <a:pt x="583" y="260"/>
                  </a:lnTo>
                  <a:lnTo>
                    <a:pt x="580" y="258"/>
                  </a:lnTo>
                  <a:lnTo>
                    <a:pt x="578" y="258"/>
                  </a:lnTo>
                  <a:lnTo>
                    <a:pt x="575" y="258"/>
                  </a:lnTo>
                  <a:lnTo>
                    <a:pt x="574" y="258"/>
                  </a:lnTo>
                  <a:lnTo>
                    <a:pt x="574" y="256"/>
                  </a:lnTo>
                  <a:lnTo>
                    <a:pt x="572" y="256"/>
                  </a:lnTo>
                  <a:lnTo>
                    <a:pt x="572" y="255"/>
                  </a:lnTo>
                  <a:lnTo>
                    <a:pt x="572" y="253"/>
                  </a:lnTo>
                  <a:lnTo>
                    <a:pt x="572" y="252"/>
                  </a:lnTo>
                  <a:lnTo>
                    <a:pt x="572" y="250"/>
                  </a:lnTo>
                  <a:lnTo>
                    <a:pt x="572" y="249"/>
                  </a:lnTo>
                  <a:lnTo>
                    <a:pt x="572" y="247"/>
                  </a:lnTo>
                  <a:lnTo>
                    <a:pt x="571" y="247"/>
                  </a:lnTo>
                  <a:lnTo>
                    <a:pt x="569" y="245"/>
                  </a:lnTo>
                  <a:lnTo>
                    <a:pt x="569" y="245"/>
                  </a:lnTo>
                  <a:lnTo>
                    <a:pt x="569" y="244"/>
                  </a:lnTo>
                  <a:lnTo>
                    <a:pt x="567" y="242"/>
                  </a:lnTo>
                  <a:lnTo>
                    <a:pt x="566" y="241"/>
                  </a:lnTo>
                  <a:lnTo>
                    <a:pt x="564" y="239"/>
                  </a:lnTo>
                  <a:lnTo>
                    <a:pt x="563" y="238"/>
                  </a:lnTo>
                  <a:lnTo>
                    <a:pt x="561" y="236"/>
                  </a:lnTo>
                  <a:lnTo>
                    <a:pt x="561" y="236"/>
                  </a:lnTo>
                  <a:lnTo>
                    <a:pt x="559" y="234"/>
                  </a:lnTo>
                  <a:lnTo>
                    <a:pt x="556" y="230"/>
                  </a:lnTo>
                  <a:lnTo>
                    <a:pt x="553" y="228"/>
                  </a:lnTo>
                  <a:lnTo>
                    <a:pt x="553" y="227"/>
                  </a:lnTo>
                  <a:lnTo>
                    <a:pt x="553" y="223"/>
                  </a:lnTo>
                  <a:lnTo>
                    <a:pt x="555" y="222"/>
                  </a:lnTo>
                  <a:lnTo>
                    <a:pt x="555" y="220"/>
                  </a:lnTo>
                  <a:lnTo>
                    <a:pt x="555" y="220"/>
                  </a:lnTo>
                  <a:lnTo>
                    <a:pt x="555" y="219"/>
                  </a:lnTo>
                  <a:lnTo>
                    <a:pt x="553" y="217"/>
                  </a:lnTo>
                  <a:lnTo>
                    <a:pt x="550" y="217"/>
                  </a:lnTo>
                  <a:lnTo>
                    <a:pt x="547" y="212"/>
                  </a:lnTo>
                  <a:lnTo>
                    <a:pt x="547" y="211"/>
                  </a:lnTo>
                  <a:lnTo>
                    <a:pt x="545" y="208"/>
                  </a:lnTo>
                  <a:lnTo>
                    <a:pt x="545" y="206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7" y="203"/>
                  </a:lnTo>
                  <a:lnTo>
                    <a:pt x="547" y="204"/>
                  </a:lnTo>
                  <a:lnTo>
                    <a:pt x="547" y="206"/>
                  </a:lnTo>
                  <a:lnTo>
                    <a:pt x="548" y="206"/>
                  </a:lnTo>
                  <a:lnTo>
                    <a:pt x="548" y="208"/>
                  </a:lnTo>
                  <a:lnTo>
                    <a:pt x="550" y="208"/>
                  </a:lnTo>
                  <a:lnTo>
                    <a:pt x="550" y="209"/>
                  </a:lnTo>
                  <a:lnTo>
                    <a:pt x="552" y="209"/>
                  </a:lnTo>
                  <a:lnTo>
                    <a:pt x="550" y="208"/>
                  </a:lnTo>
                  <a:lnTo>
                    <a:pt x="550" y="208"/>
                  </a:lnTo>
                  <a:lnTo>
                    <a:pt x="550" y="206"/>
                  </a:lnTo>
                  <a:lnTo>
                    <a:pt x="548" y="204"/>
                  </a:lnTo>
                  <a:lnTo>
                    <a:pt x="548" y="203"/>
                  </a:lnTo>
                  <a:lnTo>
                    <a:pt x="547" y="201"/>
                  </a:lnTo>
                  <a:lnTo>
                    <a:pt x="547" y="201"/>
                  </a:lnTo>
                  <a:lnTo>
                    <a:pt x="547" y="200"/>
                  </a:lnTo>
                  <a:lnTo>
                    <a:pt x="547" y="200"/>
                  </a:lnTo>
                  <a:lnTo>
                    <a:pt x="548" y="200"/>
                  </a:lnTo>
                  <a:lnTo>
                    <a:pt x="552" y="200"/>
                  </a:lnTo>
                  <a:lnTo>
                    <a:pt x="556" y="200"/>
                  </a:lnTo>
                  <a:lnTo>
                    <a:pt x="558" y="198"/>
                  </a:lnTo>
                  <a:lnTo>
                    <a:pt x="558" y="200"/>
                  </a:lnTo>
                  <a:lnTo>
                    <a:pt x="559" y="198"/>
                  </a:lnTo>
                  <a:lnTo>
                    <a:pt x="558" y="198"/>
                  </a:lnTo>
                  <a:lnTo>
                    <a:pt x="556" y="198"/>
                  </a:lnTo>
                  <a:lnTo>
                    <a:pt x="556" y="198"/>
                  </a:lnTo>
                  <a:lnTo>
                    <a:pt x="553" y="198"/>
                  </a:lnTo>
                  <a:lnTo>
                    <a:pt x="553" y="198"/>
                  </a:lnTo>
                  <a:lnTo>
                    <a:pt x="552" y="198"/>
                  </a:lnTo>
                  <a:lnTo>
                    <a:pt x="552" y="198"/>
                  </a:lnTo>
                  <a:lnTo>
                    <a:pt x="550" y="198"/>
                  </a:lnTo>
                  <a:lnTo>
                    <a:pt x="548" y="198"/>
                  </a:lnTo>
                  <a:lnTo>
                    <a:pt x="547" y="198"/>
                  </a:lnTo>
                  <a:lnTo>
                    <a:pt x="547" y="198"/>
                  </a:lnTo>
                  <a:lnTo>
                    <a:pt x="545" y="198"/>
                  </a:lnTo>
                  <a:lnTo>
                    <a:pt x="545" y="201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4" y="201"/>
                  </a:lnTo>
                  <a:lnTo>
                    <a:pt x="542" y="201"/>
                  </a:lnTo>
                  <a:lnTo>
                    <a:pt x="541" y="201"/>
                  </a:lnTo>
                  <a:lnTo>
                    <a:pt x="539" y="200"/>
                  </a:lnTo>
                  <a:lnTo>
                    <a:pt x="539" y="198"/>
                  </a:lnTo>
                  <a:lnTo>
                    <a:pt x="537" y="200"/>
                  </a:lnTo>
                  <a:lnTo>
                    <a:pt x="537" y="200"/>
                  </a:lnTo>
                  <a:lnTo>
                    <a:pt x="537" y="198"/>
                  </a:lnTo>
                  <a:lnTo>
                    <a:pt x="537" y="197"/>
                  </a:lnTo>
                  <a:lnTo>
                    <a:pt x="539" y="198"/>
                  </a:lnTo>
                  <a:lnTo>
                    <a:pt x="539" y="197"/>
                  </a:lnTo>
                  <a:lnTo>
                    <a:pt x="537" y="195"/>
                  </a:lnTo>
                  <a:lnTo>
                    <a:pt x="537" y="195"/>
                  </a:lnTo>
                  <a:lnTo>
                    <a:pt x="536" y="192"/>
                  </a:lnTo>
                  <a:lnTo>
                    <a:pt x="534" y="190"/>
                  </a:lnTo>
                  <a:lnTo>
                    <a:pt x="531" y="189"/>
                  </a:lnTo>
                  <a:lnTo>
                    <a:pt x="528" y="184"/>
                  </a:lnTo>
                  <a:lnTo>
                    <a:pt x="528" y="181"/>
                  </a:lnTo>
                  <a:lnTo>
                    <a:pt x="526" y="176"/>
                  </a:lnTo>
                  <a:lnTo>
                    <a:pt x="526" y="175"/>
                  </a:lnTo>
                  <a:lnTo>
                    <a:pt x="526" y="173"/>
                  </a:lnTo>
                  <a:lnTo>
                    <a:pt x="526" y="170"/>
                  </a:lnTo>
                  <a:lnTo>
                    <a:pt x="525" y="168"/>
                  </a:lnTo>
                  <a:lnTo>
                    <a:pt x="522" y="165"/>
                  </a:lnTo>
                  <a:lnTo>
                    <a:pt x="518" y="162"/>
                  </a:lnTo>
                  <a:lnTo>
                    <a:pt x="518" y="160"/>
                  </a:lnTo>
                  <a:lnTo>
                    <a:pt x="518" y="157"/>
                  </a:lnTo>
                  <a:lnTo>
                    <a:pt x="518" y="156"/>
                  </a:lnTo>
                  <a:lnTo>
                    <a:pt x="518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2" y="149"/>
                  </a:lnTo>
                  <a:lnTo>
                    <a:pt x="522" y="146"/>
                  </a:lnTo>
                  <a:lnTo>
                    <a:pt x="522" y="143"/>
                  </a:lnTo>
                  <a:lnTo>
                    <a:pt x="522" y="141"/>
                  </a:lnTo>
                  <a:lnTo>
                    <a:pt x="522" y="138"/>
                  </a:lnTo>
                  <a:lnTo>
                    <a:pt x="522" y="137"/>
                  </a:lnTo>
                  <a:lnTo>
                    <a:pt x="520" y="135"/>
                  </a:lnTo>
                  <a:lnTo>
                    <a:pt x="520" y="134"/>
                  </a:lnTo>
                  <a:lnTo>
                    <a:pt x="520" y="132"/>
                  </a:lnTo>
                  <a:lnTo>
                    <a:pt x="518" y="130"/>
                  </a:lnTo>
                  <a:lnTo>
                    <a:pt x="517" y="127"/>
                  </a:lnTo>
                  <a:lnTo>
                    <a:pt x="517" y="126"/>
                  </a:lnTo>
                  <a:lnTo>
                    <a:pt x="517" y="123"/>
                  </a:lnTo>
                  <a:lnTo>
                    <a:pt x="517" y="121"/>
                  </a:lnTo>
                  <a:lnTo>
                    <a:pt x="515" y="118"/>
                  </a:lnTo>
                  <a:lnTo>
                    <a:pt x="515" y="116"/>
                  </a:lnTo>
                  <a:lnTo>
                    <a:pt x="517" y="115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20" y="107"/>
                  </a:lnTo>
                  <a:lnTo>
                    <a:pt x="520" y="107"/>
                  </a:lnTo>
                  <a:lnTo>
                    <a:pt x="518" y="107"/>
                  </a:lnTo>
                  <a:lnTo>
                    <a:pt x="520" y="105"/>
                  </a:lnTo>
                  <a:lnTo>
                    <a:pt x="520" y="104"/>
                  </a:lnTo>
                  <a:lnTo>
                    <a:pt x="522" y="102"/>
                  </a:lnTo>
                  <a:lnTo>
                    <a:pt x="522" y="96"/>
                  </a:lnTo>
                  <a:lnTo>
                    <a:pt x="522" y="91"/>
                  </a:lnTo>
                  <a:lnTo>
                    <a:pt x="523" y="89"/>
                  </a:lnTo>
                  <a:lnTo>
                    <a:pt x="522" y="88"/>
                  </a:lnTo>
                  <a:lnTo>
                    <a:pt x="523" y="85"/>
                  </a:lnTo>
                  <a:lnTo>
                    <a:pt x="522" y="83"/>
                  </a:lnTo>
                  <a:lnTo>
                    <a:pt x="523" y="72"/>
                  </a:lnTo>
                  <a:lnTo>
                    <a:pt x="523" y="71"/>
                  </a:lnTo>
                  <a:lnTo>
                    <a:pt x="525" y="69"/>
                  </a:lnTo>
                  <a:lnTo>
                    <a:pt x="523" y="64"/>
                  </a:lnTo>
                  <a:lnTo>
                    <a:pt x="523" y="60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5" y="58"/>
                  </a:lnTo>
                  <a:lnTo>
                    <a:pt x="528" y="58"/>
                  </a:lnTo>
                  <a:lnTo>
                    <a:pt x="530" y="58"/>
                  </a:lnTo>
                  <a:lnTo>
                    <a:pt x="531" y="58"/>
                  </a:lnTo>
                  <a:lnTo>
                    <a:pt x="531" y="58"/>
                  </a:lnTo>
                  <a:lnTo>
                    <a:pt x="533" y="60"/>
                  </a:lnTo>
                  <a:lnTo>
                    <a:pt x="534" y="58"/>
                  </a:lnTo>
                  <a:lnTo>
                    <a:pt x="534" y="58"/>
                  </a:lnTo>
                  <a:lnTo>
                    <a:pt x="533" y="58"/>
                  </a:lnTo>
                  <a:lnTo>
                    <a:pt x="531" y="58"/>
                  </a:lnTo>
                  <a:lnTo>
                    <a:pt x="531" y="56"/>
                  </a:lnTo>
                  <a:lnTo>
                    <a:pt x="528" y="56"/>
                  </a:lnTo>
                  <a:lnTo>
                    <a:pt x="528" y="56"/>
                  </a:lnTo>
                  <a:lnTo>
                    <a:pt x="525" y="56"/>
                  </a:lnTo>
                  <a:lnTo>
                    <a:pt x="523" y="56"/>
                  </a:lnTo>
                  <a:lnTo>
                    <a:pt x="522" y="56"/>
                  </a:lnTo>
                  <a:lnTo>
                    <a:pt x="523" y="55"/>
                  </a:lnTo>
                  <a:lnTo>
                    <a:pt x="523" y="53"/>
                  </a:lnTo>
                  <a:lnTo>
                    <a:pt x="523" y="50"/>
                  </a:lnTo>
                  <a:lnTo>
                    <a:pt x="523" y="52"/>
                  </a:lnTo>
                  <a:lnTo>
                    <a:pt x="525" y="53"/>
                  </a:lnTo>
                  <a:lnTo>
                    <a:pt x="525" y="52"/>
                  </a:lnTo>
                  <a:lnTo>
                    <a:pt x="525" y="50"/>
                  </a:lnTo>
                  <a:lnTo>
                    <a:pt x="523" y="49"/>
                  </a:lnTo>
                  <a:lnTo>
                    <a:pt x="522" y="49"/>
                  </a:lnTo>
                  <a:lnTo>
                    <a:pt x="522" y="45"/>
                  </a:lnTo>
                  <a:lnTo>
                    <a:pt x="525" y="44"/>
                  </a:lnTo>
                  <a:lnTo>
                    <a:pt x="523" y="44"/>
                  </a:lnTo>
                  <a:lnTo>
                    <a:pt x="523" y="42"/>
                  </a:lnTo>
                  <a:lnTo>
                    <a:pt x="522" y="42"/>
                  </a:lnTo>
                  <a:lnTo>
                    <a:pt x="522" y="44"/>
                  </a:lnTo>
                  <a:lnTo>
                    <a:pt x="522" y="44"/>
                  </a:lnTo>
                  <a:lnTo>
                    <a:pt x="522" y="42"/>
                  </a:lnTo>
                  <a:lnTo>
                    <a:pt x="520" y="42"/>
                  </a:lnTo>
                  <a:lnTo>
                    <a:pt x="520" y="39"/>
                  </a:lnTo>
                  <a:lnTo>
                    <a:pt x="518" y="36"/>
                  </a:lnTo>
                  <a:lnTo>
                    <a:pt x="518" y="31"/>
                  </a:lnTo>
                  <a:lnTo>
                    <a:pt x="517" y="30"/>
                  </a:lnTo>
                  <a:lnTo>
                    <a:pt x="514" y="26"/>
                  </a:lnTo>
                  <a:lnTo>
                    <a:pt x="514" y="25"/>
                  </a:lnTo>
                  <a:lnTo>
                    <a:pt x="514" y="22"/>
                  </a:lnTo>
                  <a:lnTo>
                    <a:pt x="514" y="20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7" y="20"/>
                  </a:lnTo>
                  <a:lnTo>
                    <a:pt x="520" y="20"/>
                  </a:lnTo>
                  <a:lnTo>
                    <a:pt x="522" y="22"/>
                  </a:lnTo>
                  <a:lnTo>
                    <a:pt x="523" y="22"/>
                  </a:lnTo>
                  <a:lnTo>
                    <a:pt x="533" y="23"/>
                  </a:lnTo>
                  <a:lnTo>
                    <a:pt x="534" y="23"/>
                  </a:lnTo>
                  <a:lnTo>
                    <a:pt x="536" y="22"/>
                  </a:lnTo>
                  <a:lnTo>
                    <a:pt x="536" y="22"/>
                  </a:lnTo>
                  <a:lnTo>
                    <a:pt x="537" y="23"/>
                  </a:lnTo>
                  <a:lnTo>
                    <a:pt x="537" y="23"/>
                  </a:lnTo>
                  <a:lnTo>
                    <a:pt x="539" y="23"/>
                  </a:lnTo>
                  <a:lnTo>
                    <a:pt x="539" y="23"/>
                  </a:lnTo>
                  <a:lnTo>
                    <a:pt x="541" y="22"/>
                  </a:lnTo>
                  <a:lnTo>
                    <a:pt x="541" y="23"/>
                  </a:lnTo>
                  <a:lnTo>
                    <a:pt x="541" y="23"/>
                  </a:lnTo>
                  <a:lnTo>
                    <a:pt x="542" y="25"/>
                  </a:lnTo>
                  <a:lnTo>
                    <a:pt x="542" y="26"/>
                  </a:lnTo>
                  <a:lnTo>
                    <a:pt x="542" y="26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28"/>
                  </a:lnTo>
                  <a:lnTo>
                    <a:pt x="537" y="33"/>
                  </a:lnTo>
                  <a:lnTo>
                    <a:pt x="536" y="36"/>
                  </a:lnTo>
                  <a:lnTo>
                    <a:pt x="536" y="36"/>
                  </a:lnTo>
                  <a:lnTo>
                    <a:pt x="536" y="37"/>
                  </a:lnTo>
                  <a:lnTo>
                    <a:pt x="536" y="37"/>
                  </a:lnTo>
                  <a:lnTo>
                    <a:pt x="537" y="36"/>
                  </a:lnTo>
                  <a:lnTo>
                    <a:pt x="539" y="36"/>
                  </a:lnTo>
                  <a:lnTo>
                    <a:pt x="539" y="36"/>
                  </a:lnTo>
                  <a:lnTo>
                    <a:pt x="537" y="36"/>
                  </a:lnTo>
                  <a:lnTo>
                    <a:pt x="537" y="36"/>
                  </a:lnTo>
                  <a:lnTo>
                    <a:pt x="537" y="34"/>
                  </a:lnTo>
                  <a:lnTo>
                    <a:pt x="537" y="34"/>
                  </a:lnTo>
                  <a:lnTo>
                    <a:pt x="537" y="33"/>
                  </a:lnTo>
                  <a:lnTo>
                    <a:pt x="539" y="33"/>
                  </a:lnTo>
                  <a:lnTo>
                    <a:pt x="541" y="31"/>
                  </a:lnTo>
                  <a:lnTo>
                    <a:pt x="541" y="31"/>
                  </a:lnTo>
                  <a:lnTo>
                    <a:pt x="542" y="30"/>
                  </a:lnTo>
                  <a:lnTo>
                    <a:pt x="544" y="28"/>
                  </a:lnTo>
                  <a:lnTo>
                    <a:pt x="544" y="28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5" y="28"/>
                  </a:lnTo>
                  <a:lnTo>
                    <a:pt x="545" y="30"/>
                  </a:lnTo>
                  <a:lnTo>
                    <a:pt x="544" y="30"/>
                  </a:lnTo>
                  <a:lnTo>
                    <a:pt x="544" y="31"/>
                  </a:lnTo>
                  <a:lnTo>
                    <a:pt x="544" y="33"/>
                  </a:lnTo>
                  <a:lnTo>
                    <a:pt x="544" y="33"/>
                  </a:lnTo>
                  <a:lnTo>
                    <a:pt x="542" y="33"/>
                  </a:lnTo>
                  <a:lnTo>
                    <a:pt x="542" y="33"/>
                  </a:lnTo>
                  <a:lnTo>
                    <a:pt x="544" y="34"/>
                  </a:lnTo>
                  <a:lnTo>
                    <a:pt x="544" y="34"/>
                  </a:lnTo>
                  <a:lnTo>
                    <a:pt x="544" y="36"/>
                  </a:lnTo>
                  <a:lnTo>
                    <a:pt x="544" y="37"/>
                  </a:lnTo>
                  <a:lnTo>
                    <a:pt x="544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1" y="39"/>
                  </a:lnTo>
                  <a:lnTo>
                    <a:pt x="541" y="39"/>
                  </a:lnTo>
                  <a:lnTo>
                    <a:pt x="541" y="37"/>
                  </a:lnTo>
                  <a:lnTo>
                    <a:pt x="541" y="37"/>
                  </a:lnTo>
                  <a:lnTo>
                    <a:pt x="539" y="37"/>
                  </a:lnTo>
                  <a:lnTo>
                    <a:pt x="539" y="39"/>
                  </a:lnTo>
                  <a:lnTo>
                    <a:pt x="537" y="41"/>
                  </a:lnTo>
                  <a:lnTo>
                    <a:pt x="537" y="41"/>
                  </a:lnTo>
                  <a:lnTo>
                    <a:pt x="539" y="41"/>
                  </a:lnTo>
                  <a:lnTo>
                    <a:pt x="541" y="41"/>
                  </a:lnTo>
                  <a:lnTo>
                    <a:pt x="542" y="41"/>
                  </a:lnTo>
                  <a:lnTo>
                    <a:pt x="542" y="41"/>
                  </a:lnTo>
                  <a:lnTo>
                    <a:pt x="544" y="41"/>
                  </a:lnTo>
                  <a:lnTo>
                    <a:pt x="544" y="41"/>
                  </a:lnTo>
                  <a:lnTo>
                    <a:pt x="544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7" y="34"/>
                  </a:lnTo>
                  <a:lnTo>
                    <a:pt x="547" y="33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28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8" y="25"/>
                  </a:lnTo>
                  <a:lnTo>
                    <a:pt x="548" y="25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7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5" y="23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5" y="20"/>
                  </a:lnTo>
                  <a:lnTo>
                    <a:pt x="545" y="20"/>
                  </a:lnTo>
                  <a:lnTo>
                    <a:pt x="547" y="20"/>
                  </a:lnTo>
                  <a:lnTo>
                    <a:pt x="547" y="20"/>
                  </a:lnTo>
                  <a:lnTo>
                    <a:pt x="545" y="19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2" y="17"/>
                  </a:lnTo>
                  <a:lnTo>
                    <a:pt x="542" y="17"/>
                  </a:lnTo>
                  <a:lnTo>
                    <a:pt x="542" y="15"/>
                  </a:lnTo>
                  <a:lnTo>
                    <a:pt x="544" y="15"/>
                  </a:lnTo>
                  <a:lnTo>
                    <a:pt x="544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2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2" y="11"/>
                  </a:lnTo>
                  <a:lnTo>
                    <a:pt x="542" y="11"/>
                  </a:lnTo>
                  <a:lnTo>
                    <a:pt x="542" y="9"/>
                  </a:lnTo>
                  <a:lnTo>
                    <a:pt x="541" y="6"/>
                  </a:lnTo>
                  <a:lnTo>
                    <a:pt x="936" y="6"/>
                  </a:lnTo>
                  <a:lnTo>
                    <a:pt x="939" y="6"/>
                  </a:lnTo>
                  <a:lnTo>
                    <a:pt x="939" y="3"/>
                  </a:lnTo>
                  <a:lnTo>
                    <a:pt x="93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97" name="Freeform 25">
              <a:extLst>
                <a:ext uri="{FF2B5EF4-FFF2-40B4-BE49-F238E27FC236}">
                  <a16:creationId xmlns:a16="http://schemas.microsoft.com/office/drawing/2014/main" id="{AF06B21F-EB9B-4E80-99F0-8726ADE5535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2538" y="1961853"/>
              <a:ext cx="10143748" cy="873251"/>
            </a:xfrm>
            <a:custGeom>
              <a:avLst/>
              <a:gdLst>
                <a:gd name="T0" fmla="*/ 5077 w 5204"/>
                <a:gd name="T1" fmla="*/ 437 h 448"/>
                <a:gd name="T2" fmla="*/ 5030 w 5204"/>
                <a:gd name="T3" fmla="*/ 437 h 448"/>
                <a:gd name="T4" fmla="*/ 5125 w 5204"/>
                <a:gd name="T5" fmla="*/ 434 h 448"/>
                <a:gd name="T6" fmla="*/ 5170 w 5204"/>
                <a:gd name="T7" fmla="*/ 424 h 448"/>
                <a:gd name="T8" fmla="*/ 5196 w 5204"/>
                <a:gd name="T9" fmla="*/ 416 h 448"/>
                <a:gd name="T10" fmla="*/ 25 w 5204"/>
                <a:gd name="T11" fmla="*/ 402 h 448"/>
                <a:gd name="T12" fmla="*/ 19 w 5204"/>
                <a:gd name="T13" fmla="*/ 397 h 448"/>
                <a:gd name="T14" fmla="*/ 85 w 5204"/>
                <a:gd name="T15" fmla="*/ 379 h 448"/>
                <a:gd name="T16" fmla="*/ 126 w 5204"/>
                <a:gd name="T17" fmla="*/ 372 h 448"/>
                <a:gd name="T18" fmla="*/ 118 w 5204"/>
                <a:gd name="T19" fmla="*/ 374 h 448"/>
                <a:gd name="T20" fmla="*/ 110 w 5204"/>
                <a:gd name="T21" fmla="*/ 371 h 448"/>
                <a:gd name="T22" fmla="*/ 539 w 5204"/>
                <a:gd name="T23" fmla="*/ 366 h 448"/>
                <a:gd name="T24" fmla="*/ 519 w 5204"/>
                <a:gd name="T25" fmla="*/ 368 h 448"/>
                <a:gd name="T26" fmla="*/ 506 w 5204"/>
                <a:gd name="T27" fmla="*/ 364 h 448"/>
                <a:gd name="T28" fmla="*/ 524 w 5204"/>
                <a:gd name="T29" fmla="*/ 353 h 448"/>
                <a:gd name="T30" fmla="*/ 5183 w 5204"/>
                <a:gd name="T31" fmla="*/ 344 h 448"/>
                <a:gd name="T32" fmla="*/ 494 w 5204"/>
                <a:gd name="T33" fmla="*/ 338 h 448"/>
                <a:gd name="T34" fmla="*/ 222 w 5204"/>
                <a:gd name="T35" fmla="*/ 333 h 448"/>
                <a:gd name="T36" fmla="*/ 479 w 5204"/>
                <a:gd name="T37" fmla="*/ 339 h 448"/>
                <a:gd name="T38" fmla="*/ 230 w 5204"/>
                <a:gd name="T39" fmla="*/ 319 h 448"/>
                <a:gd name="T40" fmla="*/ 207 w 5204"/>
                <a:gd name="T41" fmla="*/ 333 h 448"/>
                <a:gd name="T42" fmla="*/ 211 w 5204"/>
                <a:gd name="T43" fmla="*/ 317 h 448"/>
                <a:gd name="T44" fmla="*/ 473 w 5204"/>
                <a:gd name="T45" fmla="*/ 327 h 448"/>
                <a:gd name="T46" fmla="*/ 492 w 5204"/>
                <a:gd name="T47" fmla="*/ 314 h 448"/>
                <a:gd name="T48" fmla="*/ 235 w 5204"/>
                <a:gd name="T49" fmla="*/ 309 h 448"/>
                <a:gd name="T50" fmla="*/ 107 w 5204"/>
                <a:gd name="T51" fmla="*/ 303 h 448"/>
                <a:gd name="T52" fmla="*/ 304 w 5204"/>
                <a:gd name="T53" fmla="*/ 265 h 448"/>
                <a:gd name="T54" fmla="*/ 314 w 5204"/>
                <a:gd name="T55" fmla="*/ 262 h 448"/>
                <a:gd name="T56" fmla="*/ 237 w 5204"/>
                <a:gd name="T57" fmla="*/ 262 h 448"/>
                <a:gd name="T58" fmla="*/ 5197 w 5204"/>
                <a:gd name="T59" fmla="*/ 201 h 448"/>
                <a:gd name="T60" fmla="*/ 180 w 5204"/>
                <a:gd name="T61" fmla="*/ 5 h 448"/>
                <a:gd name="T62" fmla="*/ 266 w 5204"/>
                <a:gd name="T63" fmla="*/ 24 h 448"/>
                <a:gd name="T64" fmla="*/ 419 w 5204"/>
                <a:gd name="T65" fmla="*/ 265 h 448"/>
                <a:gd name="T66" fmla="*/ 490 w 5204"/>
                <a:gd name="T67" fmla="*/ 295 h 448"/>
                <a:gd name="T68" fmla="*/ 552 w 5204"/>
                <a:gd name="T69" fmla="*/ 360 h 448"/>
                <a:gd name="T70" fmla="*/ 522 w 5204"/>
                <a:gd name="T71" fmla="*/ 361 h 448"/>
                <a:gd name="T72" fmla="*/ 501 w 5204"/>
                <a:gd name="T73" fmla="*/ 319 h 448"/>
                <a:gd name="T74" fmla="*/ 479 w 5204"/>
                <a:gd name="T75" fmla="*/ 309 h 448"/>
                <a:gd name="T76" fmla="*/ 460 w 5204"/>
                <a:gd name="T77" fmla="*/ 301 h 448"/>
                <a:gd name="T78" fmla="*/ 416 w 5204"/>
                <a:gd name="T79" fmla="*/ 273 h 448"/>
                <a:gd name="T80" fmla="*/ 348 w 5204"/>
                <a:gd name="T81" fmla="*/ 270 h 448"/>
                <a:gd name="T82" fmla="*/ 307 w 5204"/>
                <a:gd name="T83" fmla="*/ 251 h 448"/>
                <a:gd name="T84" fmla="*/ 285 w 5204"/>
                <a:gd name="T85" fmla="*/ 260 h 448"/>
                <a:gd name="T86" fmla="*/ 266 w 5204"/>
                <a:gd name="T87" fmla="*/ 278 h 448"/>
                <a:gd name="T88" fmla="*/ 238 w 5204"/>
                <a:gd name="T89" fmla="*/ 279 h 448"/>
                <a:gd name="T90" fmla="*/ 255 w 5204"/>
                <a:gd name="T91" fmla="*/ 245 h 448"/>
                <a:gd name="T92" fmla="*/ 214 w 5204"/>
                <a:gd name="T93" fmla="*/ 279 h 448"/>
                <a:gd name="T94" fmla="*/ 181 w 5204"/>
                <a:gd name="T95" fmla="*/ 323 h 448"/>
                <a:gd name="T96" fmla="*/ 143 w 5204"/>
                <a:gd name="T97" fmla="*/ 347 h 448"/>
                <a:gd name="T98" fmla="*/ 104 w 5204"/>
                <a:gd name="T99" fmla="*/ 369 h 448"/>
                <a:gd name="T100" fmla="*/ 71 w 5204"/>
                <a:gd name="T101" fmla="*/ 380 h 448"/>
                <a:gd name="T102" fmla="*/ 112 w 5204"/>
                <a:gd name="T103" fmla="*/ 355 h 448"/>
                <a:gd name="T104" fmla="*/ 156 w 5204"/>
                <a:gd name="T105" fmla="*/ 309 h 448"/>
                <a:gd name="T106" fmla="*/ 107 w 5204"/>
                <a:gd name="T107" fmla="*/ 297 h 448"/>
                <a:gd name="T108" fmla="*/ 60 w 5204"/>
                <a:gd name="T109" fmla="*/ 275 h 448"/>
                <a:gd name="T110" fmla="*/ 49 w 5204"/>
                <a:gd name="T111" fmla="*/ 248 h 448"/>
                <a:gd name="T112" fmla="*/ 50 w 5204"/>
                <a:gd name="T113" fmla="*/ 216 h 448"/>
                <a:gd name="T114" fmla="*/ 106 w 5204"/>
                <a:gd name="T115" fmla="*/ 177 h 448"/>
                <a:gd name="T116" fmla="*/ 27 w 5204"/>
                <a:gd name="T117" fmla="*/ 164 h 448"/>
                <a:gd name="T118" fmla="*/ 66 w 5204"/>
                <a:gd name="T119" fmla="*/ 122 h 448"/>
                <a:gd name="T120" fmla="*/ 117 w 5204"/>
                <a:gd name="T121" fmla="*/ 126 h 448"/>
                <a:gd name="T122" fmla="*/ 73 w 5204"/>
                <a:gd name="T123" fmla="*/ 54 h 448"/>
                <a:gd name="T124" fmla="*/ 131 w 5204"/>
                <a:gd name="T125" fmla="*/ 1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04" h="448">
                  <a:moveTo>
                    <a:pt x="5016" y="442"/>
                  </a:moveTo>
                  <a:lnTo>
                    <a:pt x="5019" y="443"/>
                  </a:lnTo>
                  <a:lnTo>
                    <a:pt x="5022" y="445"/>
                  </a:lnTo>
                  <a:lnTo>
                    <a:pt x="5022" y="446"/>
                  </a:lnTo>
                  <a:lnTo>
                    <a:pt x="5025" y="446"/>
                  </a:lnTo>
                  <a:lnTo>
                    <a:pt x="5027" y="448"/>
                  </a:lnTo>
                  <a:lnTo>
                    <a:pt x="5027" y="448"/>
                  </a:lnTo>
                  <a:lnTo>
                    <a:pt x="5024" y="448"/>
                  </a:lnTo>
                  <a:lnTo>
                    <a:pt x="5019" y="445"/>
                  </a:lnTo>
                  <a:lnTo>
                    <a:pt x="5016" y="443"/>
                  </a:lnTo>
                  <a:lnTo>
                    <a:pt x="5016" y="443"/>
                  </a:lnTo>
                  <a:lnTo>
                    <a:pt x="5016" y="442"/>
                  </a:lnTo>
                  <a:close/>
                  <a:moveTo>
                    <a:pt x="5087" y="438"/>
                  </a:moveTo>
                  <a:lnTo>
                    <a:pt x="5088" y="440"/>
                  </a:lnTo>
                  <a:lnTo>
                    <a:pt x="5088" y="440"/>
                  </a:lnTo>
                  <a:lnTo>
                    <a:pt x="5087" y="440"/>
                  </a:lnTo>
                  <a:lnTo>
                    <a:pt x="5087" y="440"/>
                  </a:lnTo>
                  <a:lnTo>
                    <a:pt x="5087" y="438"/>
                  </a:lnTo>
                  <a:lnTo>
                    <a:pt x="5087" y="438"/>
                  </a:lnTo>
                  <a:close/>
                  <a:moveTo>
                    <a:pt x="5090" y="438"/>
                  </a:moveTo>
                  <a:lnTo>
                    <a:pt x="5092" y="438"/>
                  </a:lnTo>
                  <a:lnTo>
                    <a:pt x="5093" y="440"/>
                  </a:lnTo>
                  <a:lnTo>
                    <a:pt x="5092" y="440"/>
                  </a:lnTo>
                  <a:lnTo>
                    <a:pt x="5090" y="438"/>
                  </a:lnTo>
                  <a:lnTo>
                    <a:pt x="5090" y="438"/>
                  </a:lnTo>
                  <a:close/>
                  <a:moveTo>
                    <a:pt x="5065" y="437"/>
                  </a:moveTo>
                  <a:lnTo>
                    <a:pt x="5066" y="438"/>
                  </a:lnTo>
                  <a:lnTo>
                    <a:pt x="5066" y="438"/>
                  </a:lnTo>
                  <a:lnTo>
                    <a:pt x="5070" y="438"/>
                  </a:lnTo>
                  <a:lnTo>
                    <a:pt x="5068" y="440"/>
                  </a:lnTo>
                  <a:lnTo>
                    <a:pt x="5066" y="440"/>
                  </a:lnTo>
                  <a:lnTo>
                    <a:pt x="5066" y="442"/>
                  </a:lnTo>
                  <a:lnTo>
                    <a:pt x="5065" y="442"/>
                  </a:lnTo>
                  <a:lnTo>
                    <a:pt x="5065" y="443"/>
                  </a:lnTo>
                  <a:lnTo>
                    <a:pt x="5065" y="443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5" y="440"/>
                  </a:lnTo>
                  <a:lnTo>
                    <a:pt x="5063" y="440"/>
                  </a:lnTo>
                  <a:lnTo>
                    <a:pt x="5063" y="440"/>
                  </a:lnTo>
                  <a:lnTo>
                    <a:pt x="5062" y="438"/>
                  </a:lnTo>
                  <a:lnTo>
                    <a:pt x="5062" y="438"/>
                  </a:lnTo>
                  <a:lnTo>
                    <a:pt x="5062" y="437"/>
                  </a:lnTo>
                  <a:lnTo>
                    <a:pt x="5062" y="437"/>
                  </a:lnTo>
                  <a:lnTo>
                    <a:pt x="5065" y="437"/>
                  </a:lnTo>
                  <a:close/>
                  <a:moveTo>
                    <a:pt x="5076" y="437"/>
                  </a:moveTo>
                  <a:lnTo>
                    <a:pt x="5076" y="437"/>
                  </a:lnTo>
                  <a:lnTo>
                    <a:pt x="5077" y="437"/>
                  </a:lnTo>
                  <a:lnTo>
                    <a:pt x="5077" y="438"/>
                  </a:lnTo>
                  <a:lnTo>
                    <a:pt x="5076" y="438"/>
                  </a:lnTo>
                  <a:lnTo>
                    <a:pt x="5076" y="440"/>
                  </a:lnTo>
                  <a:lnTo>
                    <a:pt x="5076" y="442"/>
                  </a:lnTo>
                  <a:lnTo>
                    <a:pt x="5076" y="442"/>
                  </a:lnTo>
                  <a:lnTo>
                    <a:pt x="5074" y="442"/>
                  </a:lnTo>
                  <a:lnTo>
                    <a:pt x="5073" y="442"/>
                  </a:lnTo>
                  <a:lnTo>
                    <a:pt x="5071" y="442"/>
                  </a:lnTo>
                  <a:lnTo>
                    <a:pt x="5070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73" y="440"/>
                  </a:lnTo>
                  <a:lnTo>
                    <a:pt x="5074" y="440"/>
                  </a:lnTo>
                  <a:lnTo>
                    <a:pt x="5076" y="438"/>
                  </a:lnTo>
                  <a:lnTo>
                    <a:pt x="5076" y="437"/>
                  </a:lnTo>
                  <a:lnTo>
                    <a:pt x="5076" y="437"/>
                  </a:lnTo>
                  <a:close/>
                  <a:moveTo>
                    <a:pt x="5082" y="435"/>
                  </a:moveTo>
                  <a:lnTo>
                    <a:pt x="5084" y="435"/>
                  </a:lnTo>
                  <a:lnTo>
                    <a:pt x="5085" y="437"/>
                  </a:lnTo>
                  <a:lnTo>
                    <a:pt x="5085" y="437"/>
                  </a:lnTo>
                  <a:lnTo>
                    <a:pt x="5084" y="438"/>
                  </a:lnTo>
                  <a:lnTo>
                    <a:pt x="5084" y="438"/>
                  </a:lnTo>
                  <a:lnTo>
                    <a:pt x="5085" y="438"/>
                  </a:lnTo>
                  <a:lnTo>
                    <a:pt x="5087" y="438"/>
                  </a:lnTo>
                  <a:lnTo>
                    <a:pt x="5087" y="440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2" y="443"/>
                  </a:lnTo>
                  <a:lnTo>
                    <a:pt x="5081" y="442"/>
                  </a:lnTo>
                  <a:lnTo>
                    <a:pt x="5079" y="443"/>
                  </a:lnTo>
                  <a:lnTo>
                    <a:pt x="5081" y="440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5"/>
                  </a:lnTo>
                  <a:close/>
                  <a:moveTo>
                    <a:pt x="5013" y="435"/>
                  </a:moveTo>
                  <a:lnTo>
                    <a:pt x="5014" y="435"/>
                  </a:lnTo>
                  <a:lnTo>
                    <a:pt x="5014" y="437"/>
                  </a:lnTo>
                  <a:lnTo>
                    <a:pt x="5014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5"/>
                  </a:lnTo>
                  <a:close/>
                  <a:moveTo>
                    <a:pt x="5030" y="435"/>
                  </a:moveTo>
                  <a:lnTo>
                    <a:pt x="5032" y="437"/>
                  </a:lnTo>
                  <a:lnTo>
                    <a:pt x="5030" y="437"/>
                  </a:lnTo>
                  <a:lnTo>
                    <a:pt x="5030" y="438"/>
                  </a:lnTo>
                  <a:lnTo>
                    <a:pt x="5029" y="438"/>
                  </a:lnTo>
                  <a:lnTo>
                    <a:pt x="5027" y="437"/>
                  </a:lnTo>
                  <a:lnTo>
                    <a:pt x="5027" y="435"/>
                  </a:lnTo>
                  <a:lnTo>
                    <a:pt x="5030" y="435"/>
                  </a:lnTo>
                  <a:close/>
                  <a:moveTo>
                    <a:pt x="5092" y="434"/>
                  </a:moveTo>
                  <a:lnTo>
                    <a:pt x="5092" y="434"/>
                  </a:lnTo>
                  <a:lnTo>
                    <a:pt x="5093" y="435"/>
                  </a:lnTo>
                  <a:lnTo>
                    <a:pt x="5093" y="435"/>
                  </a:lnTo>
                  <a:lnTo>
                    <a:pt x="5092" y="435"/>
                  </a:lnTo>
                  <a:lnTo>
                    <a:pt x="5092" y="437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4"/>
                  </a:lnTo>
                  <a:lnTo>
                    <a:pt x="5092" y="434"/>
                  </a:lnTo>
                  <a:close/>
                  <a:moveTo>
                    <a:pt x="5000" y="434"/>
                  </a:moveTo>
                  <a:lnTo>
                    <a:pt x="5002" y="434"/>
                  </a:lnTo>
                  <a:lnTo>
                    <a:pt x="5000" y="434"/>
                  </a:lnTo>
                  <a:lnTo>
                    <a:pt x="5000" y="435"/>
                  </a:lnTo>
                  <a:lnTo>
                    <a:pt x="5000" y="437"/>
                  </a:lnTo>
                  <a:lnTo>
                    <a:pt x="4997" y="438"/>
                  </a:lnTo>
                  <a:lnTo>
                    <a:pt x="4995" y="438"/>
                  </a:lnTo>
                  <a:lnTo>
                    <a:pt x="4995" y="438"/>
                  </a:lnTo>
                  <a:lnTo>
                    <a:pt x="4995" y="437"/>
                  </a:lnTo>
                  <a:lnTo>
                    <a:pt x="4997" y="437"/>
                  </a:lnTo>
                  <a:lnTo>
                    <a:pt x="4999" y="435"/>
                  </a:lnTo>
                  <a:lnTo>
                    <a:pt x="4999" y="435"/>
                  </a:lnTo>
                  <a:lnTo>
                    <a:pt x="5000" y="434"/>
                  </a:lnTo>
                  <a:lnTo>
                    <a:pt x="5000" y="434"/>
                  </a:lnTo>
                  <a:close/>
                  <a:moveTo>
                    <a:pt x="5126" y="432"/>
                  </a:moveTo>
                  <a:lnTo>
                    <a:pt x="5128" y="434"/>
                  </a:lnTo>
                  <a:lnTo>
                    <a:pt x="5131" y="434"/>
                  </a:lnTo>
                  <a:lnTo>
                    <a:pt x="5134" y="434"/>
                  </a:lnTo>
                  <a:lnTo>
                    <a:pt x="5136" y="434"/>
                  </a:lnTo>
                  <a:lnTo>
                    <a:pt x="5136" y="434"/>
                  </a:lnTo>
                  <a:lnTo>
                    <a:pt x="5134" y="434"/>
                  </a:lnTo>
                  <a:lnTo>
                    <a:pt x="5133" y="434"/>
                  </a:lnTo>
                  <a:lnTo>
                    <a:pt x="5131" y="435"/>
                  </a:lnTo>
                  <a:lnTo>
                    <a:pt x="5129" y="435"/>
                  </a:lnTo>
                  <a:lnTo>
                    <a:pt x="5126" y="434"/>
                  </a:lnTo>
                  <a:lnTo>
                    <a:pt x="5123" y="435"/>
                  </a:lnTo>
                  <a:lnTo>
                    <a:pt x="5123" y="435"/>
                  </a:lnTo>
                  <a:lnTo>
                    <a:pt x="5123" y="434"/>
                  </a:lnTo>
                  <a:lnTo>
                    <a:pt x="5122" y="434"/>
                  </a:lnTo>
                  <a:lnTo>
                    <a:pt x="5122" y="434"/>
                  </a:lnTo>
                  <a:lnTo>
                    <a:pt x="5123" y="434"/>
                  </a:lnTo>
                  <a:lnTo>
                    <a:pt x="5125" y="434"/>
                  </a:lnTo>
                  <a:lnTo>
                    <a:pt x="5125" y="434"/>
                  </a:lnTo>
                  <a:lnTo>
                    <a:pt x="5126" y="432"/>
                  </a:lnTo>
                  <a:close/>
                  <a:moveTo>
                    <a:pt x="5144" y="427"/>
                  </a:moveTo>
                  <a:lnTo>
                    <a:pt x="5145" y="429"/>
                  </a:lnTo>
                  <a:lnTo>
                    <a:pt x="5145" y="429"/>
                  </a:lnTo>
                  <a:lnTo>
                    <a:pt x="5144" y="431"/>
                  </a:lnTo>
                  <a:lnTo>
                    <a:pt x="5142" y="431"/>
                  </a:lnTo>
                  <a:lnTo>
                    <a:pt x="5142" y="431"/>
                  </a:lnTo>
                  <a:lnTo>
                    <a:pt x="5142" y="429"/>
                  </a:lnTo>
                  <a:lnTo>
                    <a:pt x="5142" y="429"/>
                  </a:lnTo>
                  <a:lnTo>
                    <a:pt x="5144" y="427"/>
                  </a:lnTo>
                  <a:close/>
                  <a:moveTo>
                    <a:pt x="5118" y="427"/>
                  </a:moveTo>
                  <a:lnTo>
                    <a:pt x="5122" y="429"/>
                  </a:lnTo>
                  <a:lnTo>
                    <a:pt x="5122" y="429"/>
                  </a:lnTo>
                  <a:lnTo>
                    <a:pt x="5122" y="431"/>
                  </a:lnTo>
                  <a:lnTo>
                    <a:pt x="5120" y="431"/>
                  </a:lnTo>
                  <a:lnTo>
                    <a:pt x="5118" y="431"/>
                  </a:lnTo>
                  <a:lnTo>
                    <a:pt x="5118" y="432"/>
                  </a:lnTo>
                  <a:lnTo>
                    <a:pt x="5120" y="434"/>
                  </a:lnTo>
                  <a:lnTo>
                    <a:pt x="5117" y="434"/>
                  </a:lnTo>
                  <a:lnTo>
                    <a:pt x="5112" y="435"/>
                  </a:lnTo>
                  <a:lnTo>
                    <a:pt x="5104" y="435"/>
                  </a:lnTo>
                  <a:lnTo>
                    <a:pt x="5103" y="435"/>
                  </a:lnTo>
                  <a:lnTo>
                    <a:pt x="5104" y="435"/>
                  </a:lnTo>
                  <a:lnTo>
                    <a:pt x="5106" y="435"/>
                  </a:lnTo>
                  <a:lnTo>
                    <a:pt x="5109" y="434"/>
                  </a:lnTo>
                  <a:lnTo>
                    <a:pt x="5112" y="434"/>
                  </a:lnTo>
                  <a:lnTo>
                    <a:pt x="5115" y="432"/>
                  </a:lnTo>
                  <a:lnTo>
                    <a:pt x="5117" y="432"/>
                  </a:lnTo>
                  <a:lnTo>
                    <a:pt x="5118" y="431"/>
                  </a:lnTo>
                  <a:lnTo>
                    <a:pt x="5115" y="431"/>
                  </a:lnTo>
                  <a:lnTo>
                    <a:pt x="5115" y="429"/>
                  </a:lnTo>
                  <a:lnTo>
                    <a:pt x="5117" y="429"/>
                  </a:lnTo>
                  <a:lnTo>
                    <a:pt x="5117" y="429"/>
                  </a:lnTo>
                  <a:lnTo>
                    <a:pt x="5118" y="427"/>
                  </a:lnTo>
                  <a:close/>
                  <a:moveTo>
                    <a:pt x="4943" y="426"/>
                  </a:moveTo>
                  <a:lnTo>
                    <a:pt x="4945" y="426"/>
                  </a:lnTo>
                  <a:lnTo>
                    <a:pt x="4945" y="427"/>
                  </a:lnTo>
                  <a:lnTo>
                    <a:pt x="4943" y="429"/>
                  </a:lnTo>
                  <a:lnTo>
                    <a:pt x="4943" y="429"/>
                  </a:lnTo>
                  <a:lnTo>
                    <a:pt x="4942" y="427"/>
                  </a:lnTo>
                  <a:lnTo>
                    <a:pt x="4939" y="427"/>
                  </a:lnTo>
                  <a:lnTo>
                    <a:pt x="4940" y="427"/>
                  </a:lnTo>
                  <a:lnTo>
                    <a:pt x="4942" y="427"/>
                  </a:lnTo>
                  <a:lnTo>
                    <a:pt x="4943" y="426"/>
                  </a:lnTo>
                  <a:close/>
                  <a:moveTo>
                    <a:pt x="5169" y="423"/>
                  </a:moveTo>
                  <a:lnTo>
                    <a:pt x="5170" y="423"/>
                  </a:lnTo>
                  <a:lnTo>
                    <a:pt x="5170" y="423"/>
                  </a:lnTo>
                  <a:lnTo>
                    <a:pt x="5170" y="423"/>
                  </a:lnTo>
                  <a:lnTo>
                    <a:pt x="5170" y="424"/>
                  </a:lnTo>
                  <a:lnTo>
                    <a:pt x="5170" y="424"/>
                  </a:lnTo>
                  <a:lnTo>
                    <a:pt x="5169" y="424"/>
                  </a:lnTo>
                  <a:lnTo>
                    <a:pt x="5169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3"/>
                  </a:lnTo>
                  <a:lnTo>
                    <a:pt x="5169" y="423"/>
                  </a:lnTo>
                  <a:close/>
                  <a:moveTo>
                    <a:pt x="5183" y="418"/>
                  </a:move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2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2" y="418"/>
                  </a:lnTo>
                  <a:lnTo>
                    <a:pt x="5183" y="418"/>
                  </a:lnTo>
                  <a:close/>
                  <a:moveTo>
                    <a:pt x="4931" y="416"/>
                  </a:moveTo>
                  <a:lnTo>
                    <a:pt x="4934" y="416"/>
                  </a:lnTo>
                  <a:lnTo>
                    <a:pt x="4936" y="416"/>
                  </a:lnTo>
                  <a:lnTo>
                    <a:pt x="4937" y="418"/>
                  </a:lnTo>
                  <a:lnTo>
                    <a:pt x="4940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6" y="420"/>
                  </a:lnTo>
                  <a:lnTo>
                    <a:pt x="4936" y="420"/>
                  </a:lnTo>
                  <a:lnTo>
                    <a:pt x="4932" y="421"/>
                  </a:lnTo>
                  <a:lnTo>
                    <a:pt x="4931" y="420"/>
                  </a:lnTo>
                  <a:lnTo>
                    <a:pt x="4929" y="418"/>
                  </a:lnTo>
                  <a:lnTo>
                    <a:pt x="4928" y="418"/>
                  </a:lnTo>
                  <a:lnTo>
                    <a:pt x="4926" y="418"/>
                  </a:lnTo>
                  <a:lnTo>
                    <a:pt x="4929" y="416"/>
                  </a:lnTo>
                  <a:lnTo>
                    <a:pt x="4931" y="416"/>
                  </a:lnTo>
                  <a:close/>
                  <a:moveTo>
                    <a:pt x="5204" y="410"/>
                  </a:moveTo>
                  <a:lnTo>
                    <a:pt x="5204" y="413"/>
                  </a:lnTo>
                  <a:lnTo>
                    <a:pt x="5202" y="415"/>
                  </a:lnTo>
                  <a:lnTo>
                    <a:pt x="5200" y="415"/>
                  </a:lnTo>
                  <a:lnTo>
                    <a:pt x="5200" y="415"/>
                  </a:lnTo>
                  <a:lnTo>
                    <a:pt x="5200" y="416"/>
                  </a:lnTo>
                  <a:lnTo>
                    <a:pt x="5199" y="416"/>
                  </a:lnTo>
                  <a:lnTo>
                    <a:pt x="5197" y="416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4" y="418"/>
                  </a:lnTo>
                  <a:lnTo>
                    <a:pt x="5196" y="416"/>
                  </a:lnTo>
                  <a:lnTo>
                    <a:pt x="5196" y="416"/>
                  </a:lnTo>
                  <a:lnTo>
                    <a:pt x="5197" y="415"/>
                  </a:lnTo>
                  <a:lnTo>
                    <a:pt x="5197" y="415"/>
                  </a:lnTo>
                  <a:lnTo>
                    <a:pt x="5197" y="413"/>
                  </a:lnTo>
                  <a:lnTo>
                    <a:pt x="5197" y="413"/>
                  </a:lnTo>
                  <a:lnTo>
                    <a:pt x="5199" y="412"/>
                  </a:lnTo>
                  <a:lnTo>
                    <a:pt x="5199" y="412"/>
                  </a:lnTo>
                  <a:lnTo>
                    <a:pt x="5200" y="412"/>
                  </a:lnTo>
                  <a:lnTo>
                    <a:pt x="5202" y="412"/>
                  </a:lnTo>
                  <a:lnTo>
                    <a:pt x="5202" y="410"/>
                  </a:lnTo>
                  <a:lnTo>
                    <a:pt x="5204" y="410"/>
                  </a:lnTo>
                  <a:lnTo>
                    <a:pt x="5204" y="410"/>
                  </a:lnTo>
                  <a:close/>
                  <a:moveTo>
                    <a:pt x="5" y="405"/>
                  </a:moveTo>
                  <a:lnTo>
                    <a:pt x="6" y="407"/>
                  </a:lnTo>
                  <a:lnTo>
                    <a:pt x="6" y="407"/>
                  </a:lnTo>
                  <a:lnTo>
                    <a:pt x="6" y="407"/>
                  </a:lnTo>
                  <a:lnTo>
                    <a:pt x="6" y="408"/>
                  </a:lnTo>
                  <a:lnTo>
                    <a:pt x="5" y="410"/>
                  </a:lnTo>
                  <a:lnTo>
                    <a:pt x="0" y="412"/>
                  </a:lnTo>
                  <a:lnTo>
                    <a:pt x="0" y="407"/>
                  </a:lnTo>
                  <a:lnTo>
                    <a:pt x="2" y="405"/>
                  </a:lnTo>
                  <a:lnTo>
                    <a:pt x="3" y="405"/>
                  </a:lnTo>
                  <a:lnTo>
                    <a:pt x="5" y="405"/>
                  </a:lnTo>
                  <a:close/>
                  <a:moveTo>
                    <a:pt x="32" y="399"/>
                  </a:moveTo>
                  <a:lnTo>
                    <a:pt x="32" y="399"/>
                  </a:lnTo>
                  <a:lnTo>
                    <a:pt x="32" y="401"/>
                  </a:lnTo>
                  <a:lnTo>
                    <a:pt x="30" y="401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2" y="399"/>
                  </a:lnTo>
                  <a:lnTo>
                    <a:pt x="32" y="399"/>
                  </a:lnTo>
                  <a:close/>
                  <a:moveTo>
                    <a:pt x="24" y="396"/>
                  </a:moveTo>
                  <a:lnTo>
                    <a:pt x="24" y="396"/>
                  </a:lnTo>
                  <a:lnTo>
                    <a:pt x="24" y="399"/>
                  </a:lnTo>
                  <a:lnTo>
                    <a:pt x="25" y="399"/>
                  </a:lnTo>
                  <a:lnTo>
                    <a:pt x="25" y="399"/>
                  </a:lnTo>
                  <a:lnTo>
                    <a:pt x="27" y="397"/>
                  </a:lnTo>
                  <a:lnTo>
                    <a:pt x="27" y="397"/>
                  </a:lnTo>
                  <a:lnTo>
                    <a:pt x="28" y="396"/>
                  </a:lnTo>
                  <a:lnTo>
                    <a:pt x="28" y="397"/>
                  </a:lnTo>
                  <a:lnTo>
                    <a:pt x="30" y="397"/>
                  </a:lnTo>
                  <a:lnTo>
                    <a:pt x="28" y="399"/>
                  </a:lnTo>
                  <a:lnTo>
                    <a:pt x="25" y="401"/>
                  </a:lnTo>
                  <a:lnTo>
                    <a:pt x="25" y="402"/>
                  </a:lnTo>
                  <a:lnTo>
                    <a:pt x="25" y="402"/>
                  </a:lnTo>
                  <a:lnTo>
                    <a:pt x="27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7" y="404"/>
                  </a:lnTo>
                  <a:lnTo>
                    <a:pt x="25" y="404"/>
                  </a:lnTo>
                  <a:lnTo>
                    <a:pt x="24" y="405"/>
                  </a:lnTo>
                  <a:lnTo>
                    <a:pt x="22" y="407"/>
                  </a:lnTo>
                  <a:lnTo>
                    <a:pt x="20" y="407"/>
                  </a:lnTo>
                  <a:lnTo>
                    <a:pt x="19" y="407"/>
                  </a:lnTo>
                  <a:lnTo>
                    <a:pt x="16" y="408"/>
                  </a:lnTo>
                  <a:lnTo>
                    <a:pt x="14" y="408"/>
                  </a:lnTo>
                  <a:lnTo>
                    <a:pt x="14" y="410"/>
                  </a:lnTo>
                  <a:lnTo>
                    <a:pt x="14" y="410"/>
                  </a:lnTo>
                  <a:lnTo>
                    <a:pt x="13" y="410"/>
                  </a:lnTo>
                  <a:lnTo>
                    <a:pt x="13" y="410"/>
                  </a:lnTo>
                  <a:lnTo>
                    <a:pt x="11" y="410"/>
                  </a:lnTo>
                  <a:lnTo>
                    <a:pt x="11" y="410"/>
                  </a:lnTo>
                  <a:lnTo>
                    <a:pt x="9" y="410"/>
                  </a:lnTo>
                  <a:lnTo>
                    <a:pt x="9" y="412"/>
                  </a:lnTo>
                  <a:lnTo>
                    <a:pt x="9" y="412"/>
                  </a:lnTo>
                  <a:lnTo>
                    <a:pt x="8" y="410"/>
                  </a:lnTo>
                  <a:lnTo>
                    <a:pt x="6" y="410"/>
                  </a:lnTo>
                  <a:lnTo>
                    <a:pt x="8" y="408"/>
                  </a:lnTo>
                  <a:lnTo>
                    <a:pt x="9" y="408"/>
                  </a:lnTo>
                  <a:lnTo>
                    <a:pt x="11" y="408"/>
                  </a:lnTo>
                  <a:lnTo>
                    <a:pt x="13" y="407"/>
                  </a:lnTo>
                  <a:lnTo>
                    <a:pt x="16" y="407"/>
                  </a:lnTo>
                  <a:lnTo>
                    <a:pt x="17" y="405"/>
                  </a:lnTo>
                  <a:lnTo>
                    <a:pt x="17" y="404"/>
                  </a:lnTo>
                  <a:lnTo>
                    <a:pt x="17" y="404"/>
                  </a:lnTo>
                  <a:lnTo>
                    <a:pt x="19" y="402"/>
                  </a:lnTo>
                  <a:lnTo>
                    <a:pt x="20" y="402"/>
                  </a:lnTo>
                  <a:lnTo>
                    <a:pt x="20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0" y="401"/>
                  </a:lnTo>
                  <a:lnTo>
                    <a:pt x="19" y="401"/>
                  </a:lnTo>
                  <a:lnTo>
                    <a:pt x="19" y="401"/>
                  </a:lnTo>
                  <a:lnTo>
                    <a:pt x="17" y="401"/>
                  </a:lnTo>
                  <a:lnTo>
                    <a:pt x="17" y="401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7"/>
                  </a:lnTo>
                  <a:lnTo>
                    <a:pt x="19" y="397"/>
                  </a:lnTo>
                  <a:lnTo>
                    <a:pt x="20" y="397"/>
                  </a:lnTo>
                  <a:lnTo>
                    <a:pt x="22" y="396"/>
                  </a:lnTo>
                  <a:lnTo>
                    <a:pt x="24" y="396"/>
                  </a:lnTo>
                  <a:close/>
                  <a:moveTo>
                    <a:pt x="33" y="393"/>
                  </a:moveTo>
                  <a:lnTo>
                    <a:pt x="35" y="393"/>
                  </a:lnTo>
                  <a:lnTo>
                    <a:pt x="36" y="393"/>
                  </a:lnTo>
                  <a:lnTo>
                    <a:pt x="38" y="394"/>
                  </a:lnTo>
                  <a:lnTo>
                    <a:pt x="38" y="394"/>
                  </a:lnTo>
                  <a:lnTo>
                    <a:pt x="36" y="394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3" y="396"/>
                  </a:lnTo>
                  <a:lnTo>
                    <a:pt x="32" y="396"/>
                  </a:lnTo>
                  <a:lnTo>
                    <a:pt x="32" y="394"/>
                  </a:lnTo>
                  <a:lnTo>
                    <a:pt x="32" y="394"/>
                  </a:lnTo>
                  <a:lnTo>
                    <a:pt x="32" y="393"/>
                  </a:lnTo>
                  <a:lnTo>
                    <a:pt x="33" y="393"/>
                  </a:lnTo>
                  <a:lnTo>
                    <a:pt x="33" y="393"/>
                  </a:lnTo>
                  <a:close/>
                  <a:moveTo>
                    <a:pt x="39" y="391"/>
                  </a:moveTo>
                  <a:lnTo>
                    <a:pt x="39" y="391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39" y="394"/>
                  </a:lnTo>
                  <a:lnTo>
                    <a:pt x="39" y="394"/>
                  </a:lnTo>
                  <a:lnTo>
                    <a:pt x="38" y="394"/>
                  </a:lnTo>
                  <a:lnTo>
                    <a:pt x="38" y="393"/>
                  </a:lnTo>
                  <a:lnTo>
                    <a:pt x="38" y="391"/>
                  </a:lnTo>
                  <a:lnTo>
                    <a:pt x="39" y="391"/>
                  </a:lnTo>
                  <a:lnTo>
                    <a:pt x="39" y="391"/>
                  </a:lnTo>
                  <a:close/>
                  <a:moveTo>
                    <a:pt x="79" y="386"/>
                  </a:moveTo>
                  <a:lnTo>
                    <a:pt x="82" y="388"/>
                  </a:lnTo>
                  <a:lnTo>
                    <a:pt x="82" y="388"/>
                  </a:lnTo>
                  <a:lnTo>
                    <a:pt x="84" y="388"/>
                  </a:lnTo>
                  <a:lnTo>
                    <a:pt x="82" y="390"/>
                  </a:lnTo>
                  <a:lnTo>
                    <a:pt x="80" y="388"/>
                  </a:lnTo>
                  <a:lnTo>
                    <a:pt x="79" y="388"/>
                  </a:lnTo>
                  <a:lnTo>
                    <a:pt x="79" y="386"/>
                  </a:lnTo>
                  <a:close/>
                  <a:moveTo>
                    <a:pt x="87" y="377"/>
                  </a:moveTo>
                  <a:lnTo>
                    <a:pt x="87" y="377"/>
                  </a:lnTo>
                  <a:lnTo>
                    <a:pt x="88" y="379"/>
                  </a:lnTo>
                  <a:lnTo>
                    <a:pt x="87" y="379"/>
                  </a:lnTo>
                  <a:lnTo>
                    <a:pt x="87" y="380"/>
                  </a:lnTo>
                  <a:lnTo>
                    <a:pt x="87" y="380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7" y="377"/>
                  </a:lnTo>
                  <a:lnTo>
                    <a:pt x="87" y="377"/>
                  </a:lnTo>
                  <a:close/>
                  <a:moveTo>
                    <a:pt x="68" y="375"/>
                  </a:moveTo>
                  <a:lnTo>
                    <a:pt x="68" y="375"/>
                  </a:lnTo>
                  <a:lnTo>
                    <a:pt x="69" y="377"/>
                  </a:lnTo>
                  <a:lnTo>
                    <a:pt x="69" y="377"/>
                  </a:lnTo>
                  <a:lnTo>
                    <a:pt x="71" y="380"/>
                  </a:lnTo>
                  <a:lnTo>
                    <a:pt x="71" y="380"/>
                  </a:lnTo>
                  <a:lnTo>
                    <a:pt x="73" y="382"/>
                  </a:lnTo>
                  <a:lnTo>
                    <a:pt x="74" y="382"/>
                  </a:lnTo>
                  <a:lnTo>
                    <a:pt x="74" y="382"/>
                  </a:lnTo>
                  <a:lnTo>
                    <a:pt x="76" y="383"/>
                  </a:lnTo>
                  <a:lnTo>
                    <a:pt x="76" y="383"/>
                  </a:lnTo>
                  <a:lnTo>
                    <a:pt x="71" y="382"/>
                  </a:lnTo>
                  <a:lnTo>
                    <a:pt x="69" y="383"/>
                  </a:lnTo>
                  <a:lnTo>
                    <a:pt x="68" y="383"/>
                  </a:lnTo>
                  <a:lnTo>
                    <a:pt x="61" y="385"/>
                  </a:lnTo>
                  <a:lnTo>
                    <a:pt x="60" y="385"/>
                  </a:lnTo>
                  <a:lnTo>
                    <a:pt x="58" y="385"/>
                  </a:lnTo>
                  <a:lnTo>
                    <a:pt x="57" y="386"/>
                  </a:lnTo>
                  <a:lnTo>
                    <a:pt x="57" y="388"/>
                  </a:lnTo>
                  <a:lnTo>
                    <a:pt x="55" y="388"/>
                  </a:lnTo>
                  <a:lnTo>
                    <a:pt x="54" y="388"/>
                  </a:lnTo>
                  <a:lnTo>
                    <a:pt x="50" y="388"/>
                  </a:lnTo>
                  <a:lnTo>
                    <a:pt x="50" y="388"/>
                  </a:lnTo>
                  <a:lnTo>
                    <a:pt x="49" y="388"/>
                  </a:lnTo>
                  <a:lnTo>
                    <a:pt x="49" y="386"/>
                  </a:lnTo>
                  <a:lnTo>
                    <a:pt x="49" y="385"/>
                  </a:lnTo>
                  <a:lnTo>
                    <a:pt x="49" y="385"/>
                  </a:lnTo>
                  <a:lnTo>
                    <a:pt x="50" y="383"/>
                  </a:lnTo>
                  <a:lnTo>
                    <a:pt x="52" y="383"/>
                  </a:lnTo>
                  <a:lnTo>
                    <a:pt x="54" y="379"/>
                  </a:lnTo>
                  <a:lnTo>
                    <a:pt x="55" y="379"/>
                  </a:lnTo>
                  <a:lnTo>
                    <a:pt x="55" y="379"/>
                  </a:lnTo>
                  <a:lnTo>
                    <a:pt x="58" y="379"/>
                  </a:lnTo>
                  <a:lnTo>
                    <a:pt x="60" y="377"/>
                  </a:lnTo>
                  <a:lnTo>
                    <a:pt x="65" y="375"/>
                  </a:lnTo>
                  <a:lnTo>
                    <a:pt x="65" y="375"/>
                  </a:lnTo>
                  <a:lnTo>
                    <a:pt x="68" y="375"/>
                  </a:lnTo>
                  <a:close/>
                  <a:moveTo>
                    <a:pt x="128" y="375"/>
                  </a:moveTo>
                  <a:lnTo>
                    <a:pt x="129" y="375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8" y="377"/>
                  </a:lnTo>
                  <a:lnTo>
                    <a:pt x="128" y="375"/>
                  </a:lnTo>
                  <a:lnTo>
                    <a:pt x="128" y="375"/>
                  </a:lnTo>
                  <a:close/>
                  <a:moveTo>
                    <a:pt x="126" y="372"/>
                  </a:moveTo>
                  <a:lnTo>
                    <a:pt x="126" y="374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5" y="375"/>
                  </a:lnTo>
                  <a:lnTo>
                    <a:pt x="125" y="375"/>
                  </a:lnTo>
                  <a:lnTo>
                    <a:pt x="125" y="374"/>
                  </a:lnTo>
                  <a:lnTo>
                    <a:pt x="125" y="374"/>
                  </a:lnTo>
                  <a:lnTo>
                    <a:pt x="126" y="374"/>
                  </a:lnTo>
                  <a:lnTo>
                    <a:pt x="126" y="374"/>
                  </a:lnTo>
                  <a:lnTo>
                    <a:pt x="126" y="372"/>
                  </a:lnTo>
                  <a:lnTo>
                    <a:pt x="126" y="372"/>
                  </a:lnTo>
                  <a:lnTo>
                    <a:pt x="126" y="372"/>
                  </a:lnTo>
                  <a:close/>
                  <a:moveTo>
                    <a:pt x="531" y="371"/>
                  </a:moveTo>
                  <a:lnTo>
                    <a:pt x="531" y="371"/>
                  </a:lnTo>
                  <a:lnTo>
                    <a:pt x="533" y="372"/>
                  </a:lnTo>
                  <a:lnTo>
                    <a:pt x="535" y="375"/>
                  </a:lnTo>
                  <a:lnTo>
                    <a:pt x="536" y="377"/>
                  </a:lnTo>
                  <a:lnTo>
                    <a:pt x="536" y="379"/>
                  </a:lnTo>
                  <a:lnTo>
                    <a:pt x="535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7"/>
                  </a:lnTo>
                  <a:lnTo>
                    <a:pt x="531" y="375"/>
                  </a:lnTo>
                  <a:lnTo>
                    <a:pt x="531" y="375"/>
                  </a:lnTo>
                  <a:lnTo>
                    <a:pt x="530" y="375"/>
                  </a:lnTo>
                  <a:lnTo>
                    <a:pt x="530" y="375"/>
                  </a:lnTo>
                  <a:lnTo>
                    <a:pt x="531" y="374"/>
                  </a:lnTo>
                  <a:lnTo>
                    <a:pt x="531" y="372"/>
                  </a:lnTo>
                  <a:lnTo>
                    <a:pt x="531" y="372"/>
                  </a:lnTo>
                  <a:lnTo>
                    <a:pt x="531" y="371"/>
                  </a:lnTo>
                  <a:close/>
                  <a:moveTo>
                    <a:pt x="121" y="371"/>
                  </a:moveTo>
                  <a:lnTo>
                    <a:pt x="121" y="371"/>
                  </a:lnTo>
                  <a:lnTo>
                    <a:pt x="121" y="372"/>
                  </a:lnTo>
                  <a:lnTo>
                    <a:pt x="121" y="372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17" y="377"/>
                  </a:lnTo>
                  <a:lnTo>
                    <a:pt x="117" y="379"/>
                  </a:lnTo>
                  <a:lnTo>
                    <a:pt x="117" y="377"/>
                  </a:lnTo>
                  <a:lnTo>
                    <a:pt x="118" y="375"/>
                  </a:lnTo>
                  <a:lnTo>
                    <a:pt x="118" y="375"/>
                  </a:lnTo>
                  <a:lnTo>
                    <a:pt x="117" y="374"/>
                  </a:lnTo>
                  <a:lnTo>
                    <a:pt x="118" y="374"/>
                  </a:lnTo>
                  <a:lnTo>
                    <a:pt x="118" y="374"/>
                  </a:lnTo>
                  <a:lnTo>
                    <a:pt x="120" y="372"/>
                  </a:lnTo>
                  <a:lnTo>
                    <a:pt x="120" y="372"/>
                  </a:lnTo>
                  <a:lnTo>
                    <a:pt x="121" y="371"/>
                  </a:lnTo>
                  <a:lnTo>
                    <a:pt x="121" y="371"/>
                  </a:lnTo>
                  <a:close/>
                  <a:moveTo>
                    <a:pt x="506" y="371"/>
                  </a:moveTo>
                  <a:lnTo>
                    <a:pt x="509" y="372"/>
                  </a:lnTo>
                  <a:lnTo>
                    <a:pt x="509" y="374"/>
                  </a:lnTo>
                  <a:lnTo>
                    <a:pt x="511" y="374"/>
                  </a:lnTo>
                  <a:lnTo>
                    <a:pt x="511" y="375"/>
                  </a:lnTo>
                  <a:lnTo>
                    <a:pt x="511" y="377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4" y="379"/>
                  </a:lnTo>
                  <a:lnTo>
                    <a:pt x="514" y="379"/>
                  </a:lnTo>
                  <a:lnTo>
                    <a:pt x="516" y="379"/>
                  </a:lnTo>
                  <a:lnTo>
                    <a:pt x="516" y="379"/>
                  </a:lnTo>
                  <a:lnTo>
                    <a:pt x="516" y="380"/>
                  </a:lnTo>
                  <a:lnTo>
                    <a:pt x="516" y="382"/>
                  </a:lnTo>
                  <a:lnTo>
                    <a:pt x="514" y="382"/>
                  </a:lnTo>
                  <a:lnTo>
                    <a:pt x="514" y="383"/>
                  </a:lnTo>
                  <a:lnTo>
                    <a:pt x="512" y="382"/>
                  </a:lnTo>
                  <a:lnTo>
                    <a:pt x="512" y="382"/>
                  </a:lnTo>
                  <a:lnTo>
                    <a:pt x="509" y="380"/>
                  </a:lnTo>
                  <a:lnTo>
                    <a:pt x="509" y="379"/>
                  </a:lnTo>
                  <a:lnTo>
                    <a:pt x="509" y="377"/>
                  </a:lnTo>
                  <a:lnTo>
                    <a:pt x="508" y="377"/>
                  </a:lnTo>
                  <a:lnTo>
                    <a:pt x="508" y="375"/>
                  </a:lnTo>
                  <a:lnTo>
                    <a:pt x="506" y="374"/>
                  </a:lnTo>
                  <a:lnTo>
                    <a:pt x="506" y="372"/>
                  </a:lnTo>
                  <a:lnTo>
                    <a:pt x="505" y="372"/>
                  </a:lnTo>
                  <a:lnTo>
                    <a:pt x="503" y="371"/>
                  </a:lnTo>
                  <a:lnTo>
                    <a:pt x="505" y="371"/>
                  </a:lnTo>
                  <a:lnTo>
                    <a:pt x="506" y="371"/>
                  </a:lnTo>
                  <a:close/>
                  <a:moveTo>
                    <a:pt x="115" y="369"/>
                  </a:moveTo>
                  <a:lnTo>
                    <a:pt x="115" y="369"/>
                  </a:lnTo>
                  <a:lnTo>
                    <a:pt x="115" y="371"/>
                  </a:lnTo>
                  <a:lnTo>
                    <a:pt x="114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5" y="369"/>
                  </a:lnTo>
                  <a:close/>
                  <a:moveTo>
                    <a:pt x="109" y="369"/>
                  </a:moveTo>
                  <a:lnTo>
                    <a:pt x="110" y="369"/>
                  </a:lnTo>
                  <a:lnTo>
                    <a:pt x="110" y="369"/>
                  </a:lnTo>
                  <a:lnTo>
                    <a:pt x="110" y="369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71"/>
                  </a:lnTo>
                  <a:lnTo>
                    <a:pt x="112" y="372"/>
                  </a:lnTo>
                  <a:lnTo>
                    <a:pt x="114" y="372"/>
                  </a:lnTo>
                  <a:lnTo>
                    <a:pt x="114" y="372"/>
                  </a:lnTo>
                  <a:lnTo>
                    <a:pt x="110" y="374"/>
                  </a:lnTo>
                  <a:lnTo>
                    <a:pt x="110" y="372"/>
                  </a:lnTo>
                  <a:lnTo>
                    <a:pt x="109" y="374"/>
                  </a:lnTo>
                  <a:lnTo>
                    <a:pt x="109" y="374"/>
                  </a:lnTo>
                  <a:lnTo>
                    <a:pt x="107" y="374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9" y="369"/>
                  </a:lnTo>
                  <a:lnTo>
                    <a:pt x="109" y="369"/>
                  </a:lnTo>
                  <a:close/>
                  <a:moveTo>
                    <a:pt x="505" y="366"/>
                  </a:moveTo>
                  <a:lnTo>
                    <a:pt x="506" y="366"/>
                  </a:lnTo>
                  <a:lnTo>
                    <a:pt x="506" y="366"/>
                  </a:lnTo>
                  <a:lnTo>
                    <a:pt x="506" y="366"/>
                  </a:lnTo>
                  <a:lnTo>
                    <a:pt x="505" y="368"/>
                  </a:lnTo>
                  <a:lnTo>
                    <a:pt x="505" y="368"/>
                  </a:lnTo>
                  <a:lnTo>
                    <a:pt x="503" y="369"/>
                  </a:lnTo>
                  <a:lnTo>
                    <a:pt x="503" y="369"/>
                  </a:lnTo>
                  <a:lnTo>
                    <a:pt x="501" y="371"/>
                  </a:lnTo>
                  <a:lnTo>
                    <a:pt x="501" y="371"/>
                  </a:lnTo>
                  <a:lnTo>
                    <a:pt x="501" y="368"/>
                  </a:lnTo>
                  <a:lnTo>
                    <a:pt x="500" y="366"/>
                  </a:lnTo>
                  <a:lnTo>
                    <a:pt x="501" y="366"/>
                  </a:lnTo>
                  <a:lnTo>
                    <a:pt x="501" y="366"/>
                  </a:lnTo>
                  <a:lnTo>
                    <a:pt x="503" y="366"/>
                  </a:lnTo>
                  <a:lnTo>
                    <a:pt x="505" y="366"/>
                  </a:lnTo>
                  <a:close/>
                  <a:moveTo>
                    <a:pt x="183" y="358"/>
                  </a:moveTo>
                  <a:lnTo>
                    <a:pt x="184" y="358"/>
                  </a:lnTo>
                  <a:lnTo>
                    <a:pt x="184" y="358"/>
                  </a:lnTo>
                  <a:lnTo>
                    <a:pt x="184" y="360"/>
                  </a:lnTo>
                  <a:lnTo>
                    <a:pt x="183" y="361"/>
                  </a:lnTo>
                  <a:lnTo>
                    <a:pt x="183" y="361"/>
                  </a:lnTo>
                  <a:lnTo>
                    <a:pt x="181" y="360"/>
                  </a:lnTo>
                  <a:lnTo>
                    <a:pt x="181" y="360"/>
                  </a:lnTo>
                  <a:lnTo>
                    <a:pt x="183" y="358"/>
                  </a:lnTo>
                  <a:lnTo>
                    <a:pt x="183" y="358"/>
                  </a:lnTo>
                  <a:close/>
                  <a:moveTo>
                    <a:pt x="535" y="356"/>
                  </a:moveTo>
                  <a:lnTo>
                    <a:pt x="536" y="358"/>
                  </a:lnTo>
                  <a:lnTo>
                    <a:pt x="538" y="360"/>
                  </a:lnTo>
                  <a:lnTo>
                    <a:pt x="539" y="361"/>
                  </a:lnTo>
                  <a:lnTo>
                    <a:pt x="539" y="363"/>
                  </a:lnTo>
                  <a:lnTo>
                    <a:pt x="539" y="364"/>
                  </a:lnTo>
                  <a:lnTo>
                    <a:pt x="539" y="366"/>
                  </a:lnTo>
                  <a:lnTo>
                    <a:pt x="539" y="369"/>
                  </a:lnTo>
                  <a:lnTo>
                    <a:pt x="538" y="371"/>
                  </a:lnTo>
                  <a:lnTo>
                    <a:pt x="536" y="372"/>
                  </a:lnTo>
                  <a:lnTo>
                    <a:pt x="535" y="372"/>
                  </a:lnTo>
                  <a:lnTo>
                    <a:pt x="535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69"/>
                  </a:lnTo>
                  <a:lnTo>
                    <a:pt x="533" y="369"/>
                  </a:lnTo>
                  <a:lnTo>
                    <a:pt x="531" y="369"/>
                  </a:lnTo>
                  <a:lnTo>
                    <a:pt x="531" y="369"/>
                  </a:lnTo>
                  <a:lnTo>
                    <a:pt x="530" y="371"/>
                  </a:lnTo>
                  <a:lnTo>
                    <a:pt x="528" y="372"/>
                  </a:lnTo>
                  <a:lnTo>
                    <a:pt x="528" y="374"/>
                  </a:lnTo>
                  <a:lnTo>
                    <a:pt x="527" y="372"/>
                  </a:lnTo>
                  <a:lnTo>
                    <a:pt x="527" y="369"/>
                  </a:lnTo>
                  <a:lnTo>
                    <a:pt x="527" y="368"/>
                  </a:lnTo>
                  <a:lnTo>
                    <a:pt x="528" y="366"/>
                  </a:lnTo>
                  <a:lnTo>
                    <a:pt x="530" y="364"/>
                  </a:lnTo>
                  <a:lnTo>
                    <a:pt x="530" y="360"/>
                  </a:lnTo>
                  <a:lnTo>
                    <a:pt x="535" y="356"/>
                  </a:lnTo>
                  <a:close/>
                  <a:moveTo>
                    <a:pt x="501" y="350"/>
                  </a:moveTo>
                  <a:lnTo>
                    <a:pt x="505" y="350"/>
                  </a:lnTo>
                  <a:lnTo>
                    <a:pt x="508" y="350"/>
                  </a:lnTo>
                  <a:lnTo>
                    <a:pt x="508" y="350"/>
                  </a:lnTo>
                  <a:lnTo>
                    <a:pt x="509" y="352"/>
                  </a:lnTo>
                  <a:lnTo>
                    <a:pt x="509" y="352"/>
                  </a:lnTo>
                  <a:lnTo>
                    <a:pt x="509" y="353"/>
                  </a:lnTo>
                  <a:lnTo>
                    <a:pt x="509" y="353"/>
                  </a:lnTo>
                  <a:lnTo>
                    <a:pt x="509" y="355"/>
                  </a:lnTo>
                  <a:lnTo>
                    <a:pt x="509" y="355"/>
                  </a:lnTo>
                  <a:lnTo>
                    <a:pt x="514" y="356"/>
                  </a:lnTo>
                  <a:lnTo>
                    <a:pt x="516" y="358"/>
                  </a:lnTo>
                  <a:lnTo>
                    <a:pt x="517" y="360"/>
                  </a:lnTo>
                  <a:lnTo>
                    <a:pt x="517" y="361"/>
                  </a:lnTo>
                  <a:lnTo>
                    <a:pt x="519" y="363"/>
                  </a:lnTo>
                  <a:lnTo>
                    <a:pt x="520" y="366"/>
                  </a:lnTo>
                  <a:lnTo>
                    <a:pt x="522" y="366"/>
                  </a:lnTo>
                  <a:lnTo>
                    <a:pt x="522" y="368"/>
                  </a:lnTo>
                  <a:lnTo>
                    <a:pt x="522" y="368"/>
                  </a:lnTo>
                  <a:lnTo>
                    <a:pt x="520" y="366"/>
                  </a:lnTo>
                  <a:lnTo>
                    <a:pt x="517" y="364"/>
                  </a:lnTo>
                  <a:lnTo>
                    <a:pt x="517" y="364"/>
                  </a:lnTo>
                  <a:lnTo>
                    <a:pt x="517" y="366"/>
                  </a:lnTo>
                  <a:lnTo>
                    <a:pt x="516" y="366"/>
                  </a:lnTo>
                  <a:lnTo>
                    <a:pt x="516" y="368"/>
                  </a:lnTo>
                  <a:lnTo>
                    <a:pt x="516" y="368"/>
                  </a:lnTo>
                  <a:lnTo>
                    <a:pt x="519" y="368"/>
                  </a:lnTo>
                  <a:lnTo>
                    <a:pt x="520" y="369"/>
                  </a:lnTo>
                  <a:lnTo>
                    <a:pt x="522" y="369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5" y="372"/>
                  </a:lnTo>
                  <a:lnTo>
                    <a:pt x="525" y="372"/>
                  </a:lnTo>
                  <a:lnTo>
                    <a:pt x="525" y="375"/>
                  </a:lnTo>
                  <a:lnTo>
                    <a:pt x="525" y="377"/>
                  </a:lnTo>
                  <a:lnTo>
                    <a:pt x="525" y="377"/>
                  </a:lnTo>
                  <a:lnTo>
                    <a:pt x="525" y="379"/>
                  </a:lnTo>
                  <a:lnTo>
                    <a:pt x="525" y="379"/>
                  </a:lnTo>
                  <a:lnTo>
                    <a:pt x="525" y="380"/>
                  </a:lnTo>
                  <a:lnTo>
                    <a:pt x="525" y="380"/>
                  </a:lnTo>
                  <a:lnTo>
                    <a:pt x="524" y="382"/>
                  </a:lnTo>
                  <a:lnTo>
                    <a:pt x="524" y="382"/>
                  </a:lnTo>
                  <a:lnTo>
                    <a:pt x="522" y="382"/>
                  </a:lnTo>
                  <a:lnTo>
                    <a:pt x="522" y="382"/>
                  </a:lnTo>
                  <a:lnTo>
                    <a:pt x="520" y="380"/>
                  </a:lnTo>
                  <a:lnTo>
                    <a:pt x="520" y="379"/>
                  </a:lnTo>
                  <a:lnTo>
                    <a:pt x="519" y="379"/>
                  </a:lnTo>
                  <a:lnTo>
                    <a:pt x="517" y="379"/>
                  </a:lnTo>
                  <a:lnTo>
                    <a:pt x="517" y="377"/>
                  </a:lnTo>
                  <a:lnTo>
                    <a:pt x="517" y="377"/>
                  </a:lnTo>
                  <a:lnTo>
                    <a:pt x="516" y="377"/>
                  </a:lnTo>
                  <a:lnTo>
                    <a:pt x="516" y="375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4" y="374"/>
                  </a:lnTo>
                  <a:lnTo>
                    <a:pt x="514" y="375"/>
                  </a:lnTo>
                  <a:lnTo>
                    <a:pt x="514" y="375"/>
                  </a:lnTo>
                  <a:lnTo>
                    <a:pt x="512" y="375"/>
                  </a:lnTo>
                  <a:lnTo>
                    <a:pt x="511" y="372"/>
                  </a:lnTo>
                  <a:lnTo>
                    <a:pt x="509" y="371"/>
                  </a:lnTo>
                  <a:lnTo>
                    <a:pt x="508" y="371"/>
                  </a:lnTo>
                  <a:lnTo>
                    <a:pt x="509" y="369"/>
                  </a:lnTo>
                  <a:lnTo>
                    <a:pt x="509" y="369"/>
                  </a:lnTo>
                  <a:lnTo>
                    <a:pt x="511" y="369"/>
                  </a:lnTo>
                  <a:lnTo>
                    <a:pt x="511" y="369"/>
                  </a:lnTo>
                  <a:lnTo>
                    <a:pt x="509" y="366"/>
                  </a:lnTo>
                  <a:lnTo>
                    <a:pt x="509" y="366"/>
                  </a:lnTo>
                  <a:lnTo>
                    <a:pt x="509" y="364"/>
                  </a:lnTo>
                  <a:lnTo>
                    <a:pt x="509" y="364"/>
                  </a:lnTo>
                  <a:lnTo>
                    <a:pt x="506" y="364"/>
                  </a:lnTo>
                  <a:lnTo>
                    <a:pt x="506" y="364"/>
                  </a:lnTo>
                  <a:lnTo>
                    <a:pt x="505" y="363"/>
                  </a:lnTo>
                  <a:lnTo>
                    <a:pt x="505" y="363"/>
                  </a:lnTo>
                  <a:lnTo>
                    <a:pt x="503" y="363"/>
                  </a:lnTo>
                  <a:lnTo>
                    <a:pt x="501" y="363"/>
                  </a:lnTo>
                  <a:lnTo>
                    <a:pt x="501" y="361"/>
                  </a:lnTo>
                  <a:lnTo>
                    <a:pt x="500" y="361"/>
                  </a:lnTo>
                  <a:lnTo>
                    <a:pt x="500" y="360"/>
                  </a:lnTo>
                  <a:lnTo>
                    <a:pt x="501" y="360"/>
                  </a:lnTo>
                  <a:lnTo>
                    <a:pt x="503" y="360"/>
                  </a:lnTo>
                  <a:lnTo>
                    <a:pt x="503" y="361"/>
                  </a:lnTo>
                  <a:lnTo>
                    <a:pt x="505" y="361"/>
                  </a:lnTo>
                  <a:lnTo>
                    <a:pt x="506" y="360"/>
                  </a:lnTo>
                  <a:lnTo>
                    <a:pt x="506" y="358"/>
                  </a:lnTo>
                  <a:lnTo>
                    <a:pt x="506" y="358"/>
                  </a:lnTo>
                  <a:lnTo>
                    <a:pt x="506" y="356"/>
                  </a:lnTo>
                  <a:lnTo>
                    <a:pt x="506" y="356"/>
                  </a:lnTo>
                  <a:lnTo>
                    <a:pt x="505" y="355"/>
                  </a:lnTo>
                  <a:lnTo>
                    <a:pt x="503" y="356"/>
                  </a:lnTo>
                  <a:lnTo>
                    <a:pt x="500" y="358"/>
                  </a:lnTo>
                  <a:lnTo>
                    <a:pt x="500" y="356"/>
                  </a:lnTo>
                  <a:lnTo>
                    <a:pt x="500" y="356"/>
                  </a:lnTo>
                  <a:lnTo>
                    <a:pt x="501" y="355"/>
                  </a:lnTo>
                  <a:lnTo>
                    <a:pt x="503" y="353"/>
                  </a:lnTo>
                  <a:lnTo>
                    <a:pt x="503" y="353"/>
                  </a:lnTo>
                  <a:lnTo>
                    <a:pt x="501" y="352"/>
                  </a:lnTo>
                  <a:lnTo>
                    <a:pt x="501" y="350"/>
                  </a:lnTo>
                  <a:lnTo>
                    <a:pt x="501" y="350"/>
                  </a:lnTo>
                  <a:close/>
                  <a:moveTo>
                    <a:pt x="511" y="347"/>
                  </a:moveTo>
                  <a:lnTo>
                    <a:pt x="514" y="347"/>
                  </a:lnTo>
                  <a:lnTo>
                    <a:pt x="516" y="347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4" y="352"/>
                  </a:lnTo>
                  <a:lnTo>
                    <a:pt x="512" y="352"/>
                  </a:lnTo>
                  <a:lnTo>
                    <a:pt x="511" y="352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11" y="347"/>
                  </a:lnTo>
                  <a:lnTo>
                    <a:pt x="511" y="347"/>
                  </a:lnTo>
                  <a:close/>
                  <a:moveTo>
                    <a:pt x="519" y="345"/>
                  </a:moveTo>
                  <a:lnTo>
                    <a:pt x="520" y="347"/>
                  </a:lnTo>
                  <a:lnTo>
                    <a:pt x="522" y="349"/>
                  </a:lnTo>
                  <a:lnTo>
                    <a:pt x="524" y="352"/>
                  </a:lnTo>
                  <a:lnTo>
                    <a:pt x="524" y="353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0" y="358"/>
                  </a:lnTo>
                  <a:lnTo>
                    <a:pt x="519" y="358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5"/>
                  </a:lnTo>
                  <a:lnTo>
                    <a:pt x="516" y="355"/>
                  </a:lnTo>
                  <a:lnTo>
                    <a:pt x="516" y="355"/>
                  </a:lnTo>
                  <a:lnTo>
                    <a:pt x="514" y="353"/>
                  </a:lnTo>
                  <a:lnTo>
                    <a:pt x="514" y="352"/>
                  </a:lnTo>
                  <a:lnTo>
                    <a:pt x="514" y="352"/>
                  </a:lnTo>
                  <a:lnTo>
                    <a:pt x="516" y="352"/>
                  </a:lnTo>
                  <a:lnTo>
                    <a:pt x="517" y="350"/>
                  </a:lnTo>
                  <a:lnTo>
                    <a:pt x="517" y="350"/>
                  </a:lnTo>
                  <a:lnTo>
                    <a:pt x="519" y="345"/>
                  </a:lnTo>
                  <a:close/>
                  <a:moveTo>
                    <a:pt x="199" y="344"/>
                  </a:moveTo>
                  <a:lnTo>
                    <a:pt x="200" y="344"/>
                  </a:lnTo>
                  <a:lnTo>
                    <a:pt x="200" y="344"/>
                  </a:lnTo>
                  <a:lnTo>
                    <a:pt x="199" y="345"/>
                  </a:lnTo>
                  <a:lnTo>
                    <a:pt x="197" y="347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7" y="345"/>
                  </a:lnTo>
                  <a:lnTo>
                    <a:pt x="199" y="344"/>
                  </a:lnTo>
                  <a:close/>
                  <a:moveTo>
                    <a:pt x="203" y="344"/>
                  </a:moveTo>
                  <a:lnTo>
                    <a:pt x="205" y="344"/>
                  </a:lnTo>
                  <a:lnTo>
                    <a:pt x="205" y="344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3" y="345"/>
                  </a:lnTo>
                  <a:lnTo>
                    <a:pt x="203" y="345"/>
                  </a:lnTo>
                  <a:lnTo>
                    <a:pt x="202" y="345"/>
                  </a:lnTo>
                  <a:lnTo>
                    <a:pt x="202" y="345"/>
                  </a:lnTo>
                  <a:lnTo>
                    <a:pt x="203" y="344"/>
                  </a:lnTo>
                  <a:close/>
                  <a:moveTo>
                    <a:pt x="5183" y="344"/>
                  </a:moveTo>
                  <a:lnTo>
                    <a:pt x="5185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5" y="345"/>
                  </a:lnTo>
                  <a:lnTo>
                    <a:pt x="5185" y="345"/>
                  </a:lnTo>
                  <a:lnTo>
                    <a:pt x="5183" y="344"/>
                  </a:lnTo>
                  <a:lnTo>
                    <a:pt x="5183" y="344"/>
                  </a:lnTo>
                  <a:close/>
                  <a:moveTo>
                    <a:pt x="512" y="341"/>
                  </a:moveTo>
                  <a:lnTo>
                    <a:pt x="516" y="342"/>
                  </a:lnTo>
                  <a:lnTo>
                    <a:pt x="516" y="344"/>
                  </a:lnTo>
                  <a:lnTo>
                    <a:pt x="516" y="344"/>
                  </a:lnTo>
                  <a:lnTo>
                    <a:pt x="516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2" y="345"/>
                  </a:lnTo>
                  <a:lnTo>
                    <a:pt x="511" y="345"/>
                  </a:lnTo>
                  <a:lnTo>
                    <a:pt x="511" y="345"/>
                  </a:lnTo>
                  <a:lnTo>
                    <a:pt x="511" y="344"/>
                  </a:lnTo>
                  <a:lnTo>
                    <a:pt x="511" y="344"/>
                  </a:lnTo>
                  <a:lnTo>
                    <a:pt x="512" y="342"/>
                  </a:lnTo>
                  <a:lnTo>
                    <a:pt x="512" y="341"/>
                  </a:lnTo>
                  <a:close/>
                  <a:moveTo>
                    <a:pt x="494" y="338"/>
                  </a:moveTo>
                  <a:lnTo>
                    <a:pt x="495" y="338"/>
                  </a:lnTo>
                  <a:lnTo>
                    <a:pt x="495" y="339"/>
                  </a:lnTo>
                  <a:lnTo>
                    <a:pt x="495" y="339"/>
                  </a:lnTo>
                  <a:lnTo>
                    <a:pt x="497" y="341"/>
                  </a:lnTo>
                  <a:lnTo>
                    <a:pt x="498" y="341"/>
                  </a:lnTo>
                  <a:lnTo>
                    <a:pt x="498" y="341"/>
                  </a:lnTo>
                  <a:lnTo>
                    <a:pt x="500" y="342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7" y="347"/>
                  </a:lnTo>
                  <a:lnTo>
                    <a:pt x="498" y="349"/>
                  </a:lnTo>
                  <a:lnTo>
                    <a:pt x="497" y="350"/>
                  </a:lnTo>
                  <a:lnTo>
                    <a:pt x="497" y="352"/>
                  </a:lnTo>
                  <a:lnTo>
                    <a:pt x="497" y="353"/>
                  </a:lnTo>
                  <a:lnTo>
                    <a:pt x="497" y="355"/>
                  </a:lnTo>
                  <a:lnTo>
                    <a:pt x="495" y="355"/>
                  </a:lnTo>
                  <a:lnTo>
                    <a:pt x="495" y="353"/>
                  </a:lnTo>
                  <a:lnTo>
                    <a:pt x="495" y="353"/>
                  </a:lnTo>
                  <a:lnTo>
                    <a:pt x="494" y="355"/>
                  </a:lnTo>
                  <a:lnTo>
                    <a:pt x="494" y="355"/>
                  </a:lnTo>
                  <a:lnTo>
                    <a:pt x="492" y="352"/>
                  </a:lnTo>
                  <a:lnTo>
                    <a:pt x="494" y="349"/>
                  </a:lnTo>
                  <a:lnTo>
                    <a:pt x="495" y="347"/>
                  </a:lnTo>
                  <a:lnTo>
                    <a:pt x="494" y="345"/>
                  </a:lnTo>
                  <a:lnTo>
                    <a:pt x="492" y="344"/>
                  </a:lnTo>
                  <a:lnTo>
                    <a:pt x="492" y="344"/>
                  </a:lnTo>
                  <a:lnTo>
                    <a:pt x="490" y="342"/>
                  </a:lnTo>
                  <a:lnTo>
                    <a:pt x="490" y="341"/>
                  </a:lnTo>
                  <a:lnTo>
                    <a:pt x="490" y="339"/>
                  </a:lnTo>
                  <a:lnTo>
                    <a:pt x="492" y="338"/>
                  </a:lnTo>
                  <a:lnTo>
                    <a:pt x="494" y="338"/>
                  </a:lnTo>
                  <a:close/>
                  <a:moveTo>
                    <a:pt x="498" y="334"/>
                  </a:moveTo>
                  <a:lnTo>
                    <a:pt x="500" y="334"/>
                  </a:lnTo>
                  <a:lnTo>
                    <a:pt x="505" y="336"/>
                  </a:lnTo>
                  <a:lnTo>
                    <a:pt x="506" y="336"/>
                  </a:lnTo>
                  <a:lnTo>
                    <a:pt x="506" y="336"/>
                  </a:lnTo>
                  <a:lnTo>
                    <a:pt x="508" y="336"/>
                  </a:lnTo>
                  <a:lnTo>
                    <a:pt x="509" y="336"/>
                  </a:lnTo>
                  <a:lnTo>
                    <a:pt x="511" y="338"/>
                  </a:lnTo>
                  <a:lnTo>
                    <a:pt x="511" y="338"/>
                  </a:lnTo>
                  <a:lnTo>
                    <a:pt x="511" y="339"/>
                  </a:lnTo>
                  <a:lnTo>
                    <a:pt x="511" y="341"/>
                  </a:lnTo>
                  <a:lnTo>
                    <a:pt x="511" y="342"/>
                  </a:lnTo>
                  <a:lnTo>
                    <a:pt x="511" y="342"/>
                  </a:lnTo>
                  <a:lnTo>
                    <a:pt x="511" y="344"/>
                  </a:lnTo>
                  <a:lnTo>
                    <a:pt x="509" y="344"/>
                  </a:lnTo>
                  <a:lnTo>
                    <a:pt x="509" y="344"/>
                  </a:lnTo>
                  <a:lnTo>
                    <a:pt x="508" y="342"/>
                  </a:lnTo>
                  <a:lnTo>
                    <a:pt x="506" y="341"/>
                  </a:lnTo>
                  <a:lnTo>
                    <a:pt x="505" y="339"/>
                  </a:lnTo>
                  <a:lnTo>
                    <a:pt x="505" y="339"/>
                  </a:lnTo>
                  <a:lnTo>
                    <a:pt x="506" y="341"/>
                  </a:lnTo>
                  <a:lnTo>
                    <a:pt x="506" y="341"/>
                  </a:lnTo>
                  <a:lnTo>
                    <a:pt x="506" y="342"/>
                  </a:lnTo>
                  <a:lnTo>
                    <a:pt x="508" y="344"/>
                  </a:lnTo>
                  <a:lnTo>
                    <a:pt x="508" y="344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7"/>
                  </a:lnTo>
                  <a:lnTo>
                    <a:pt x="508" y="347"/>
                  </a:lnTo>
                  <a:lnTo>
                    <a:pt x="505" y="347"/>
                  </a:lnTo>
                  <a:lnTo>
                    <a:pt x="503" y="347"/>
                  </a:lnTo>
                  <a:lnTo>
                    <a:pt x="501" y="347"/>
                  </a:lnTo>
                  <a:lnTo>
                    <a:pt x="501" y="347"/>
                  </a:lnTo>
                  <a:lnTo>
                    <a:pt x="501" y="345"/>
                  </a:lnTo>
                  <a:lnTo>
                    <a:pt x="500" y="344"/>
                  </a:lnTo>
                  <a:lnTo>
                    <a:pt x="500" y="342"/>
                  </a:lnTo>
                  <a:lnTo>
                    <a:pt x="500" y="341"/>
                  </a:lnTo>
                  <a:lnTo>
                    <a:pt x="500" y="339"/>
                  </a:lnTo>
                  <a:lnTo>
                    <a:pt x="498" y="338"/>
                  </a:lnTo>
                  <a:lnTo>
                    <a:pt x="497" y="336"/>
                  </a:lnTo>
                  <a:lnTo>
                    <a:pt x="497" y="336"/>
                  </a:lnTo>
                  <a:lnTo>
                    <a:pt x="497" y="334"/>
                  </a:lnTo>
                  <a:lnTo>
                    <a:pt x="498" y="334"/>
                  </a:lnTo>
                  <a:close/>
                  <a:moveTo>
                    <a:pt x="218" y="331"/>
                  </a:move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1" y="333"/>
                  </a:lnTo>
                  <a:lnTo>
                    <a:pt x="219" y="334"/>
                  </a:lnTo>
                  <a:lnTo>
                    <a:pt x="219" y="334"/>
                  </a:lnTo>
                  <a:lnTo>
                    <a:pt x="218" y="336"/>
                  </a:lnTo>
                  <a:lnTo>
                    <a:pt x="216" y="336"/>
                  </a:lnTo>
                  <a:lnTo>
                    <a:pt x="216" y="334"/>
                  </a:lnTo>
                  <a:lnTo>
                    <a:pt x="216" y="333"/>
                  </a:lnTo>
                  <a:lnTo>
                    <a:pt x="218" y="331"/>
                  </a:lnTo>
                  <a:close/>
                  <a:moveTo>
                    <a:pt x="5178" y="331"/>
                  </a:moveTo>
                  <a:lnTo>
                    <a:pt x="5177" y="331"/>
                  </a:lnTo>
                  <a:lnTo>
                    <a:pt x="5175" y="333"/>
                  </a:lnTo>
                  <a:lnTo>
                    <a:pt x="5174" y="333"/>
                  </a:lnTo>
                  <a:lnTo>
                    <a:pt x="5174" y="331"/>
                  </a:lnTo>
                  <a:lnTo>
                    <a:pt x="5174" y="331"/>
                  </a:lnTo>
                  <a:lnTo>
                    <a:pt x="5178" y="331"/>
                  </a:lnTo>
                  <a:close/>
                  <a:moveTo>
                    <a:pt x="475" y="325"/>
                  </a:moveTo>
                  <a:lnTo>
                    <a:pt x="476" y="325"/>
                  </a:lnTo>
                  <a:lnTo>
                    <a:pt x="479" y="327"/>
                  </a:lnTo>
                  <a:lnTo>
                    <a:pt x="481" y="327"/>
                  </a:lnTo>
                  <a:lnTo>
                    <a:pt x="481" y="328"/>
                  </a:lnTo>
                  <a:lnTo>
                    <a:pt x="483" y="331"/>
                  </a:lnTo>
                  <a:lnTo>
                    <a:pt x="484" y="333"/>
                  </a:lnTo>
                  <a:lnTo>
                    <a:pt x="484" y="334"/>
                  </a:lnTo>
                  <a:lnTo>
                    <a:pt x="486" y="339"/>
                  </a:lnTo>
                  <a:lnTo>
                    <a:pt x="487" y="341"/>
                  </a:lnTo>
                  <a:lnTo>
                    <a:pt x="487" y="342"/>
                  </a:lnTo>
                  <a:lnTo>
                    <a:pt x="487" y="344"/>
                  </a:lnTo>
                  <a:lnTo>
                    <a:pt x="487" y="344"/>
                  </a:lnTo>
                  <a:lnTo>
                    <a:pt x="486" y="345"/>
                  </a:lnTo>
                  <a:lnTo>
                    <a:pt x="486" y="345"/>
                  </a:lnTo>
                  <a:lnTo>
                    <a:pt x="487" y="347"/>
                  </a:lnTo>
                  <a:lnTo>
                    <a:pt x="487" y="350"/>
                  </a:lnTo>
                  <a:lnTo>
                    <a:pt x="486" y="352"/>
                  </a:lnTo>
                  <a:lnTo>
                    <a:pt x="486" y="352"/>
                  </a:lnTo>
                  <a:lnTo>
                    <a:pt x="484" y="352"/>
                  </a:lnTo>
                  <a:lnTo>
                    <a:pt x="484" y="350"/>
                  </a:lnTo>
                  <a:lnTo>
                    <a:pt x="484" y="350"/>
                  </a:lnTo>
                  <a:lnTo>
                    <a:pt x="483" y="347"/>
                  </a:lnTo>
                  <a:lnTo>
                    <a:pt x="481" y="345"/>
                  </a:lnTo>
                  <a:lnTo>
                    <a:pt x="481" y="345"/>
                  </a:lnTo>
                  <a:lnTo>
                    <a:pt x="481" y="344"/>
                  </a:lnTo>
                  <a:lnTo>
                    <a:pt x="483" y="344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1" y="342"/>
                  </a:lnTo>
                  <a:lnTo>
                    <a:pt x="479" y="342"/>
                  </a:lnTo>
                  <a:lnTo>
                    <a:pt x="479" y="341"/>
                  </a:lnTo>
                  <a:lnTo>
                    <a:pt x="479" y="339"/>
                  </a:lnTo>
                  <a:lnTo>
                    <a:pt x="479" y="339"/>
                  </a:lnTo>
                  <a:lnTo>
                    <a:pt x="478" y="341"/>
                  </a:lnTo>
                  <a:lnTo>
                    <a:pt x="476" y="339"/>
                  </a:lnTo>
                  <a:lnTo>
                    <a:pt x="476" y="339"/>
                  </a:lnTo>
                  <a:lnTo>
                    <a:pt x="476" y="338"/>
                  </a:lnTo>
                  <a:lnTo>
                    <a:pt x="476" y="338"/>
                  </a:lnTo>
                  <a:lnTo>
                    <a:pt x="478" y="336"/>
                  </a:lnTo>
                  <a:lnTo>
                    <a:pt x="478" y="334"/>
                  </a:lnTo>
                  <a:lnTo>
                    <a:pt x="478" y="334"/>
                  </a:lnTo>
                  <a:lnTo>
                    <a:pt x="476" y="334"/>
                  </a:lnTo>
                  <a:lnTo>
                    <a:pt x="476" y="331"/>
                  </a:lnTo>
                  <a:lnTo>
                    <a:pt x="475" y="331"/>
                  </a:lnTo>
                  <a:lnTo>
                    <a:pt x="475" y="331"/>
                  </a:lnTo>
                  <a:lnTo>
                    <a:pt x="473" y="334"/>
                  </a:lnTo>
                  <a:lnTo>
                    <a:pt x="471" y="334"/>
                  </a:lnTo>
                  <a:lnTo>
                    <a:pt x="470" y="336"/>
                  </a:lnTo>
                  <a:lnTo>
                    <a:pt x="470" y="334"/>
                  </a:lnTo>
                  <a:lnTo>
                    <a:pt x="470" y="334"/>
                  </a:lnTo>
                  <a:lnTo>
                    <a:pt x="470" y="331"/>
                  </a:lnTo>
                  <a:lnTo>
                    <a:pt x="470" y="330"/>
                  </a:lnTo>
                  <a:lnTo>
                    <a:pt x="470" y="330"/>
                  </a:lnTo>
                  <a:lnTo>
                    <a:pt x="471" y="330"/>
                  </a:lnTo>
                  <a:lnTo>
                    <a:pt x="471" y="328"/>
                  </a:lnTo>
                  <a:lnTo>
                    <a:pt x="473" y="328"/>
                  </a:lnTo>
                  <a:lnTo>
                    <a:pt x="473" y="327"/>
                  </a:lnTo>
                  <a:lnTo>
                    <a:pt x="475" y="325"/>
                  </a:lnTo>
                  <a:lnTo>
                    <a:pt x="475" y="325"/>
                  </a:lnTo>
                  <a:close/>
                  <a:moveTo>
                    <a:pt x="214" y="316"/>
                  </a:moveTo>
                  <a:lnTo>
                    <a:pt x="216" y="317"/>
                  </a:lnTo>
                  <a:lnTo>
                    <a:pt x="216" y="317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4" y="317"/>
                  </a:lnTo>
                  <a:lnTo>
                    <a:pt x="213" y="316"/>
                  </a:lnTo>
                  <a:lnTo>
                    <a:pt x="213" y="316"/>
                  </a:lnTo>
                  <a:lnTo>
                    <a:pt x="214" y="316"/>
                  </a:lnTo>
                  <a:close/>
                  <a:moveTo>
                    <a:pt x="219" y="316"/>
                  </a:moveTo>
                  <a:lnTo>
                    <a:pt x="222" y="317"/>
                  </a:lnTo>
                  <a:lnTo>
                    <a:pt x="224" y="317"/>
                  </a:lnTo>
                  <a:lnTo>
                    <a:pt x="222" y="319"/>
                  </a:lnTo>
                  <a:lnTo>
                    <a:pt x="222" y="320"/>
                  </a:lnTo>
                  <a:lnTo>
                    <a:pt x="224" y="320"/>
                  </a:lnTo>
                  <a:lnTo>
                    <a:pt x="225" y="319"/>
                  </a:lnTo>
                  <a:lnTo>
                    <a:pt x="227" y="319"/>
                  </a:lnTo>
                  <a:lnTo>
                    <a:pt x="229" y="319"/>
                  </a:lnTo>
                  <a:lnTo>
                    <a:pt x="229" y="319"/>
                  </a:lnTo>
                  <a:lnTo>
                    <a:pt x="230" y="319"/>
                  </a:lnTo>
                  <a:lnTo>
                    <a:pt x="229" y="320"/>
                  </a:lnTo>
                  <a:lnTo>
                    <a:pt x="229" y="320"/>
                  </a:lnTo>
                  <a:lnTo>
                    <a:pt x="229" y="322"/>
                  </a:lnTo>
                  <a:lnTo>
                    <a:pt x="230" y="322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27" y="327"/>
                  </a:lnTo>
                  <a:lnTo>
                    <a:pt x="224" y="325"/>
                  </a:lnTo>
                  <a:lnTo>
                    <a:pt x="222" y="325"/>
                  </a:lnTo>
                  <a:lnTo>
                    <a:pt x="222" y="325"/>
                  </a:lnTo>
                  <a:lnTo>
                    <a:pt x="221" y="327"/>
                  </a:lnTo>
                  <a:lnTo>
                    <a:pt x="222" y="327"/>
                  </a:lnTo>
                  <a:lnTo>
                    <a:pt x="224" y="327"/>
                  </a:lnTo>
                  <a:lnTo>
                    <a:pt x="225" y="327"/>
                  </a:lnTo>
                  <a:lnTo>
                    <a:pt x="225" y="328"/>
                  </a:lnTo>
                  <a:lnTo>
                    <a:pt x="225" y="328"/>
                  </a:lnTo>
                  <a:lnTo>
                    <a:pt x="225" y="330"/>
                  </a:lnTo>
                  <a:lnTo>
                    <a:pt x="224" y="330"/>
                  </a:lnTo>
                  <a:lnTo>
                    <a:pt x="222" y="330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18" y="331"/>
                  </a:lnTo>
                  <a:lnTo>
                    <a:pt x="214" y="333"/>
                  </a:lnTo>
                  <a:lnTo>
                    <a:pt x="214" y="333"/>
                  </a:lnTo>
                  <a:lnTo>
                    <a:pt x="213" y="334"/>
                  </a:lnTo>
                  <a:lnTo>
                    <a:pt x="213" y="334"/>
                  </a:lnTo>
                  <a:lnTo>
                    <a:pt x="210" y="334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0" y="339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5" y="339"/>
                  </a:lnTo>
                  <a:lnTo>
                    <a:pt x="205" y="339"/>
                  </a:lnTo>
                  <a:lnTo>
                    <a:pt x="210" y="336"/>
                  </a:lnTo>
                  <a:lnTo>
                    <a:pt x="210" y="336"/>
                  </a:lnTo>
                  <a:lnTo>
                    <a:pt x="208" y="336"/>
                  </a:lnTo>
                  <a:lnTo>
                    <a:pt x="207" y="334"/>
                  </a:lnTo>
                  <a:lnTo>
                    <a:pt x="205" y="336"/>
                  </a:lnTo>
                  <a:lnTo>
                    <a:pt x="205" y="336"/>
                  </a:lnTo>
                  <a:lnTo>
                    <a:pt x="205" y="334"/>
                  </a:lnTo>
                  <a:lnTo>
                    <a:pt x="207" y="333"/>
                  </a:lnTo>
                  <a:lnTo>
                    <a:pt x="207" y="333"/>
                  </a:lnTo>
                  <a:lnTo>
                    <a:pt x="205" y="333"/>
                  </a:lnTo>
                  <a:lnTo>
                    <a:pt x="205" y="333"/>
                  </a:lnTo>
                  <a:lnTo>
                    <a:pt x="203" y="333"/>
                  </a:lnTo>
                  <a:lnTo>
                    <a:pt x="202" y="333"/>
                  </a:lnTo>
                  <a:lnTo>
                    <a:pt x="202" y="333"/>
                  </a:lnTo>
                  <a:lnTo>
                    <a:pt x="200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6"/>
                  </a:lnTo>
                  <a:lnTo>
                    <a:pt x="203" y="336"/>
                  </a:lnTo>
                  <a:lnTo>
                    <a:pt x="203" y="338"/>
                  </a:lnTo>
                  <a:lnTo>
                    <a:pt x="202" y="338"/>
                  </a:lnTo>
                  <a:lnTo>
                    <a:pt x="199" y="334"/>
                  </a:lnTo>
                  <a:lnTo>
                    <a:pt x="199" y="331"/>
                  </a:lnTo>
                  <a:lnTo>
                    <a:pt x="197" y="328"/>
                  </a:lnTo>
                  <a:lnTo>
                    <a:pt x="196" y="328"/>
                  </a:lnTo>
                  <a:lnTo>
                    <a:pt x="197" y="327"/>
                  </a:lnTo>
                  <a:lnTo>
                    <a:pt x="199" y="325"/>
                  </a:lnTo>
                  <a:lnTo>
                    <a:pt x="200" y="323"/>
                  </a:lnTo>
                  <a:lnTo>
                    <a:pt x="202" y="322"/>
                  </a:lnTo>
                  <a:lnTo>
                    <a:pt x="203" y="322"/>
                  </a:lnTo>
                  <a:lnTo>
                    <a:pt x="205" y="322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5"/>
                  </a:lnTo>
                  <a:lnTo>
                    <a:pt x="207" y="325"/>
                  </a:lnTo>
                  <a:lnTo>
                    <a:pt x="208" y="327"/>
                  </a:lnTo>
                  <a:lnTo>
                    <a:pt x="210" y="328"/>
                  </a:lnTo>
                  <a:lnTo>
                    <a:pt x="210" y="330"/>
                  </a:lnTo>
                  <a:lnTo>
                    <a:pt x="211" y="330"/>
                  </a:lnTo>
                  <a:lnTo>
                    <a:pt x="210" y="328"/>
                  </a:lnTo>
                  <a:lnTo>
                    <a:pt x="210" y="327"/>
                  </a:lnTo>
                  <a:lnTo>
                    <a:pt x="210" y="323"/>
                  </a:lnTo>
                  <a:lnTo>
                    <a:pt x="208" y="323"/>
                  </a:lnTo>
                  <a:lnTo>
                    <a:pt x="210" y="322"/>
                  </a:lnTo>
                  <a:lnTo>
                    <a:pt x="211" y="322"/>
                  </a:lnTo>
                  <a:lnTo>
                    <a:pt x="211" y="322"/>
                  </a:lnTo>
                  <a:lnTo>
                    <a:pt x="210" y="320"/>
                  </a:lnTo>
                  <a:lnTo>
                    <a:pt x="208" y="320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10" y="317"/>
                  </a:lnTo>
                  <a:lnTo>
                    <a:pt x="210" y="317"/>
                  </a:lnTo>
                  <a:lnTo>
                    <a:pt x="211" y="317"/>
                  </a:lnTo>
                  <a:lnTo>
                    <a:pt x="211" y="319"/>
                  </a:lnTo>
                  <a:lnTo>
                    <a:pt x="213" y="320"/>
                  </a:lnTo>
                  <a:lnTo>
                    <a:pt x="213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9" y="317"/>
                  </a:lnTo>
                  <a:lnTo>
                    <a:pt x="219" y="317"/>
                  </a:lnTo>
                  <a:lnTo>
                    <a:pt x="218" y="316"/>
                  </a:lnTo>
                  <a:lnTo>
                    <a:pt x="219" y="316"/>
                  </a:lnTo>
                  <a:close/>
                  <a:moveTo>
                    <a:pt x="470" y="309"/>
                  </a:moveTo>
                  <a:lnTo>
                    <a:pt x="470" y="309"/>
                  </a:lnTo>
                  <a:lnTo>
                    <a:pt x="473" y="312"/>
                  </a:lnTo>
                  <a:lnTo>
                    <a:pt x="473" y="312"/>
                  </a:lnTo>
                  <a:lnTo>
                    <a:pt x="473" y="314"/>
                  </a:lnTo>
                  <a:lnTo>
                    <a:pt x="471" y="314"/>
                  </a:lnTo>
                  <a:lnTo>
                    <a:pt x="471" y="316"/>
                  </a:lnTo>
                  <a:lnTo>
                    <a:pt x="473" y="316"/>
                  </a:lnTo>
                  <a:lnTo>
                    <a:pt x="473" y="316"/>
                  </a:lnTo>
                  <a:lnTo>
                    <a:pt x="475" y="312"/>
                  </a:lnTo>
                  <a:lnTo>
                    <a:pt x="476" y="312"/>
                  </a:lnTo>
                  <a:lnTo>
                    <a:pt x="476" y="312"/>
                  </a:lnTo>
                  <a:lnTo>
                    <a:pt x="479" y="312"/>
                  </a:lnTo>
                  <a:lnTo>
                    <a:pt x="481" y="314"/>
                  </a:lnTo>
                  <a:lnTo>
                    <a:pt x="483" y="314"/>
                  </a:lnTo>
                  <a:lnTo>
                    <a:pt x="483" y="316"/>
                  </a:lnTo>
                  <a:lnTo>
                    <a:pt x="481" y="319"/>
                  </a:lnTo>
                  <a:lnTo>
                    <a:pt x="479" y="319"/>
                  </a:lnTo>
                  <a:lnTo>
                    <a:pt x="479" y="319"/>
                  </a:lnTo>
                  <a:lnTo>
                    <a:pt x="478" y="319"/>
                  </a:lnTo>
                  <a:lnTo>
                    <a:pt x="476" y="320"/>
                  </a:lnTo>
                  <a:lnTo>
                    <a:pt x="478" y="320"/>
                  </a:lnTo>
                  <a:lnTo>
                    <a:pt x="481" y="320"/>
                  </a:lnTo>
                  <a:lnTo>
                    <a:pt x="483" y="322"/>
                  </a:lnTo>
                  <a:lnTo>
                    <a:pt x="483" y="323"/>
                  </a:lnTo>
                  <a:lnTo>
                    <a:pt x="483" y="327"/>
                  </a:lnTo>
                  <a:lnTo>
                    <a:pt x="479" y="325"/>
                  </a:lnTo>
                  <a:lnTo>
                    <a:pt x="478" y="323"/>
                  </a:lnTo>
                  <a:lnTo>
                    <a:pt x="475" y="322"/>
                  </a:lnTo>
                  <a:lnTo>
                    <a:pt x="473" y="322"/>
                  </a:lnTo>
                  <a:lnTo>
                    <a:pt x="473" y="322"/>
                  </a:lnTo>
                  <a:lnTo>
                    <a:pt x="471" y="323"/>
                  </a:lnTo>
                  <a:lnTo>
                    <a:pt x="473" y="327"/>
                  </a:lnTo>
                  <a:lnTo>
                    <a:pt x="471" y="327"/>
                  </a:lnTo>
                  <a:lnTo>
                    <a:pt x="468" y="327"/>
                  </a:lnTo>
                  <a:lnTo>
                    <a:pt x="467" y="325"/>
                  </a:lnTo>
                  <a:lnTo>
                    <a:pt x="465" y="322"/>
                  </a:lnTo>
                  <a:lnTo>
                    <a:pt x="462" y="319"/>
                  </a:lnTo>
                  <a:lnTo>
                    <a:pt x="460" y="317"/>
                  </a:lnTo>
                  <a:lnTo>
                    <a:pt x="459" y="316"/>
                  </a:lnTo>
                  <a:lnTo>
                    <a:pt x="459" y="314"/>
                  </a:lnTo>
                  <a:lnTo>
                    <a:pt x="459" y="312"/>
                  </a:lnTo>
                  <a:lnTo>
                    <a:pt x="460" y="312"/>
                  </a:lnTo>
                  <a:lnTo>
                    <a:pt x="462" y="312"/>
                  </a:lnTo>
                  <a:lnTo>
                    <a:pt x="462" y="311"/>
                  </a:lnTo>
                  <a:lnTo>
                    <a:pt x="464" y="312"/>
                  </a:lnTo>
                  <a:lnTo>
                    <a:pt x="465" y="312"/>
                  </a:lnTo>
                  <a:lnTo>
                    <a:pt x="465" y="312"/>
                  </a:lnTo>
                  <a:lnTo>
                    <a:pt x="465" y="311"/>
                  </a:lnTo>
                  <a:lnTo>
                    <a:pt x="467" y="311"/>
                  </a:lnTo>
                  <a:lnTo>
                    <a:pt x="467" y="311"/>
                  </a:lnTo>
                  <a:lnTo>
                    <a:pt x="468" y="309"/>
                  </a:lnTo>
                  <a:lnTo>
                    <a:pt x="470" y="309"/>
                  </a:lnTo>
                  <a:close/>
                  <a:moveTo>
                    <a:pt x="489" y="308"/>
                  </a:moveTo>
                  <a:lnTo>
                    <a:pt x="490" y="309"/>
                  </a:lnTo>
                  <a:lnTo>
                    <a:pt x="490" y="311"/>
                  </a:lnTo>
                  <a:lnTo>
                    <a:pt x="490" y="311"/>
                  </a:lnTo>
                  <a:lnTo>
                    <a:pt x="489" y="311"/>
                  </a:lnTo>
                  <a:lnTo>
                    <a:pt x="487" y="309"/>
                  </a:lnTo>
                  <a:lnTo>
                    <a:pt x="486" y="309"/>
                  </a:lnTo>
                  <a:lnTo>
                    <a:pt x="486" y="309"/>
                  </a:lnTo>
                  <a:lnTo>
                    <a:pt x="489" y="308"/>
                  </a:lnTo>
                  <a:close/>
                  <a:moveTo>
                    <a:pt x="483" y="308"/>
                  </a:moveTo>
                  <a:lnTo>
                    <a:pt x="484" y="308"/>
                  </a:lnTo>
                  <a:lnTo>
                    <a:pt x="486" y="311"/>
                  </a:lnTo>
                  <a:lnTo>
                    <a:pt x="486" y="312"/>
                  </a:lnTo>
                  <a:lnTo>
                    <a:pt x="489" y="312"/>
                  </a:lnTo>
                  <a:lnTo>
                    <a:pt x="492" y="312"/>
                  </a:lnTo>
                  <a:lnTo>
                    <a:pt x="495" y="316"/>
                  </a:lnTo>
                  <a:lnTo>
                    <a:pt x="497" y="317"/>
                  </a:lnTo>
                  <a:lnTo>
                    <a:pt x="497" y="319"/>
                  </a:lnTo>
                  <a:lnTo>
                    <a:pt x="498" y="322"/>
                  </a:lnTo>
                  <a:lnTo>
                    <a:pt x="498" y="323"/>
                  </a:lnTo>
                  <a:lnTo>
                    <a:pt x="498" y="323"/>
                  </a:lnTo>
                  <a:lnTo>
                    <a:pt x="497" y="322"/>
                  </a:lnTo>
                  <a:lnTo>
                    <a:pt x="495" y="320"/>
                  </a:lnTo>
                  <a:lnTo>
                    <a:pt x="495" y="319"/>
                  </a:lnTo>
                  <a:lnTo>
                    <a:pt x="495" y="319"/>
                  </a:lnTo>
                  <a:lnTo>
                    <a:pt x="494" y="317"/>
                  </a:lnTo>
                  <a:lnTo>
                    <a:pt x="494" y="316"/>
                  </a:lnTo>
                  <a:lnTo>
                    <a:pt x="494" y="316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6"/>
                  </a:lnTo>
                  <a:lnTo>
                    <a:pt x="492" y="317"/>
                  </a:lnTo>
                  <a:lnTo>
                    <a:pt x="495" y="322"/>
                  </a:lnTo>
                  <a:lnTo>
                    <a:pt x="497" y="323"/>
                  </a:lnTo>
                  <a:lnTo>
                    <a:pt x="497" y="323"/>
                  </a:lnTo>
                  <a:lnTo>
                    <a:pt x="497" y="325"/>
                  </a:lnTo>
                  <a:lnTo>
                    <a:pt x="497" y="327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4" y="330"/>
                  </a:lnTo>
                  <a:lnTo>
                    <a:pt x="492" y="333"/>
                  </a:lnTo>
                  <a:lnTo>
                    <a:pt x="489" y="334"/>
                  </a:lnTo>
                  <a:lnTo>
                    <a:pt x="489" y="334"/>
                  </a:lnTo>
                  <a:lnTo>
                    <a:pt x="487" y="334"/>
                  </a:lnTo>
                  <a:lnTo>
                    <a:pt x="487" y="334"/>
                  </a:lnTo>
                  <a:lnTo>
                    <a:pt x="487" y="333"/>
                  </a:lnTo>
                  <a:lnTo>
                    <a:pt x="487" y="331"/>
                  </a:lnTo>
                  <a:lnTo>
                    <a:pt x="487" y="331"/>
                  </a:lnTo>
                  <a:lnTo>
                    <a:pt x="489" y="327"/>
                  </a:lnTo>
                  <a:lnTo>
                    <a:pt x="489" y="327"/>
                  </a:lnTo>
                  <a:lnTo>
                    <a:pt x="487" y="323"/>
                  </a:lnTo>
                  <a:lnTo>
                    <a:pt x="486" y="322"/>
                  </a:lnTo>
                  <a:lnTo>
                    <a:pt x="486" y="320"/>
                  </a:lnTo>
                  <a:lnTo>
                    <a:pt x="484" y="316"/>
                  </a:lnTo>
                  <a:lnTo>
                    <a:pt x="484" y="314"/>
                  </a:lnTo>
                  <a:lnTo>
                    <a:pt x="484" y="312"/>
                  </a:lnTo>
                  <a:lnTo>
                    <a:pt x="483" y="311"/>
                  </a:lnTo>
                  <a:lnTo>
                    <a:pt x="483" y="309"/>
                  </a:lnTo>
                  <a:lnTo>
                    <a:pt x="483" y="308"/>
                  </a:lnTo>
                  <a:lnTo>
                    <a:pt x="483" y="308"/>
                  </a:lnTo>
                  <a:close/>
                  <a:moveTo>
                    <a:pt x="225" y="306"/>
                  </a:moveTo>
                  <a:lnTo>
                    <a:pt x="227" y="306"/>
                  </a:lnTo>
                  <a:lnTo>
                    <a:pt x="227" y="306"/>
                  </a:lnTo>
                  <a:lnTo>
                    <a:pt x="229" y="306"/>
                  </a:lnTo>
                  <a:lnTo>
                    <a:pt x="229" y="308"/>
                  </a:lnTo>
                  <a:lnTo>
                    <a:pt x="230" y="308"/>
                  </a:lnTo>
                  <a:lnTo>
                    <a:pt x="230" y="306"/>
                  </a:lnTo>
                  <a:lnTo>
                    <a:pt x="230" y="306"/>
                  </a:lnTo>
                  <a:lnTo>
                    <a:pt x="233" y="308"/>
                  </a:lnTo>
                  <a:lnTo>
                    <a:pt x="233" y="308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7" y="309"/>
                  </a:lnTo>
                  <a:lnTo>
                    <a:pt x="235" y="309"/>
                  </a:lnTo>
                  <a:lnTo>
                    <a:pt x="235" y="311"/>
                  </a:lnTo>
                  <a:lnTo>
                    <a:pt x="233" y="312"/>
                  </a:lnTo>
                  <a:lnTo>
                    <a:pt x="233" y="311"/>
                  </a:lnTo>
                  <a:lnTo>
                    <a:pt x="233" y="311"/>
                  </a:lnTo>
                  <a:lnTo>
                    <a:pt x="232" y="311"/>
                  </a:lnTo>
                  <a:lnTo>
                    <a:pt x="232" y="309"/>
                  </a:lnTo>
                  <a:lnTo>
                    <a:pt x="232" y="309"/>
                  </a:lnTo>
                  <a:lnTo>
                    <a:pt x="230" y="311"/>
                  </a:lnTo>
                  <a:lnTo>
                    <a:pt x="230" y="311"/>
                  </a:lnTo>
                  <a:lnTo>
                    <a:pt x="232" y="312"/>
                  </a:lnTo>
                  <a:lnTo>
                    <a:pt x="230" y="312"/>
                  </a:lnTo>
                  <a:lnTo>
                    <a:pt x="230" y="312"/>
                  </a:lnTo>
                  <a:lnTo>
                    <a:pt x="229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1"/>
                  </a:lnTo>
                  <a:lnTo>
                    <a:pt x="227" y="312"/>
                  </a:lnTo>
                  <a:lnTo>
                    <a:pt x="225" y="312"/>
                  </a:lnTo>
                  <a:lnTo>
                    <a:pt x="225" y="314"/>
                  </a:lnTo>
                  <a:lnTo>
                    <a:pt x="224" y="314"/>
                  </a:lnTo>
                  <a:lnTo>
                    <a:pt x="224" y="314"/>
                  </a:lnTo>
                  <a:lnTo>
                    <a:pt x="224" y="316"/>
                  </a:lnTo>
                  <a:lnTo>
                    <a:pt x="222" y="316"/>
                  </a:lnTo>
                  <a:lnTo>
                    <a:pt x="221" y="316"/>
                  </a:lnTo>
                  <a:lnTo>
                    <a:pt x="216" y="314"/>
                  </a:lnTo>
                  <a:lnTo>
                    <a:pt x="216" y="314"/>
                  </a:lnTo>
                  <a:lnTo>
                    <a:pt x="219" y="311"/>
                  </a:lnTo>
                  <a:lnTo>
                    <a:pt x="221" y="309"/>
                  </a:lnTo>
                  <a:lnTo>
                    <a:pt x="222" y="309"/>
                  </a:lnTo>
                  <a:lnTo>
                    <a:pt x="224" y="309"/>
                  </a:lnTo>
                  <a:lnTo>
                    <a:pt x="224" y="309"/>
                  </a:lnTo>
                  <a:lnTo>
                    <a:pt x="224" y="308"/>
                  </a:lnTo>
                  <a:lnTo>
                    <a:pt x="224" y="306"/>
                  </a:lnTo>
                  <a:lnTo>
                    <a:pt x="224" y="306"/>
                  </a:lnTo>
                  <a:lnTo>
                    <a:pt x="225" y="306"/>
                  </a:lnTo>
                  <a:close/>
                  <a:moveTo>
                    <a:pt x="230" y="301"/>
                  </a:move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29" y="304"/>
                  </a:lnTo>
                  <a:lnTo>
                    <a:pt x="229" y="304"/>
                  </a:lnTo>
                  <a:lnTo>
                    <a:pt x="227" y="304"/>
                  </a:lnTo>
                  <a:lnTo>
                    <a:pt x="225" y="303"/>
                  </a:lnTo>
                  <a:lnTo>
                    <a:pt x="227" y="303"/>
                  </a:lnTo>
                  <a:lnTo>
                    <a:pt x="229" y="301"/>
                  </a:lnTo>
                  <a:lnTo>
                    <a:pt x="230" y="301"/>
                  </a:lnTo>
                  <a:close/>
                  <a:moveTo>
                    <a:pt x="109" y="298"/>
                  </a:moveTo>
                  <a:lnTo>
                    <a:pt x="107" y="303"/>
                  </a:lnTo>
                  <a:lnTo>
                    <a:pt x="106" y="303"/>
                  </a:lnTo>
                  <a:lnTo>
                    <a:pt x="104" y="303"/>
                  </a:lnTo>
                  <a:lnTo>
                    <a:pt x="104" y="301"/>
                  </a:lnTo>
                  <a:lnTo>
                    <a:pt x="104" y="301"/>
                  </a:lnTo>
                  <a:lnTo>
                    <a:pt x="106" y="300"/>
                  </a:lnTo>
                  <a:lnTo>
                    <a:pt x="109" y="298"/>
                  </a:lnTo>
                  <a:lnTo>
                    <a:pt x="109" y="298"/>
                  </a:lnTo>
                  <a:close/>
                  <a:moveTo>
                    <a:pt x="347" y="271"/>
                  </a:moveTo>
                  <a:lnTo>
                    <a:pt x="347" y="273"/>
                  </a:lnTo>
                  <a:lnTo>
                    <a:pt x="345" y="275"/>
                  </a:lnTo>
                  <a:lnTo>
                    <a:pt x="342" y="276"/>
                  </a:lnTo>
                  <a:lnTo>
                    <a:pt x="342" y="276"/>
                  </a:lnTo>
                  <a:lnTo>
                    <a:pt x="344" y="275"/>
                  </a:lnTo>
                  <a:lnTo>
                    <a:pt x="345" y="273"/>
                  </a:lnTo>
                  <a:lnTo>
                    <a:pt x="345" y="273"/>
                  </a:lnTo>
                  <a:lnTo>
                    <a:pt x="347" y="271"/>
                  </a:lnTo>
                  <a:close/>
                  <a:moveTo>
                    <a:pt x="292" y="270"/>
                  </a:moveTo>
                  <a:lnTo>
                    <a:pt x="295" y="270"/>
                  </a:lnTo>
                  <a:lnTo>
                    <a:pt x="293" y="271"/>
                  </a:lnTo>
                  <a:lnTo>
                    <a:pt x="292" y="271"/>
                  </a:lnTo>
                  <a:lnTo>
                    <a:pt x="289" y="271"/>
                  </a:lnTo>
                  <a:lnTo>
                    <a:pt x="290" y="270"/>
                  </a:lnTo>
                  <a:lnTo>
                    <a:pt x="292" y="270"/>
                  </a:lnTo>
                  <a:close/>
                  <a:moveTo>
                    <a:pt x="306" y="265"/>
                  </a:moveTo>
                  <a:lnTo>
                    <a:pt x="307" y="265"/>
                  </a:lnTo>
                  <a:lnTo>
                    <a:pt x="309" y="267"/>
                  </a:lnTo>
                  <a:lnTo>
                    <a:pt x="307" y="267"/>
                  </a:lnTo>
                  <a:lnTo>
                    <a:pt x="303" y="271"/>
                  </a:lnTo>
                  <a:lnTo>
                    <a:pt x="303" y="271"/>
                  </a:lnTo>
                  <a:lnTo>
                    <a:pt x="303" y="273"/>
                  </a:lnTo>
                  <a:lnTo>
                    <a:pt x="301" y="273"/>
                  </a:lnTo>
                  <a:lnTo>
                    <a:pt x="301" y="273"/>
                  </a:lnTo>
                  <a:lnTo>
                    <a:pt x="301" y="275"/>
                  </a:lnTo>
                  <a:lnTo>
                    <a:pt x="301" y="275"/>
                  </a:lnTo>
                  <a:lnTo>
                    <a:pt x="300" y="276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8" y="276"/>
                  </a:lnTo>
                  <a:lnTo>
                    <a:pt x="296" y="276"/>
                  </a:lnTo>
                  <a:lnTo>
                    <a:pt x="295" y="276"/>
                  </a:lnTo>
                  <a:lnTo>
                    <a:pt x="295" y="276"/>
                  </a:lnTo>
                  <a:lnTo>
                    <a:pt x="296" y="275"/>
                  </a:lnTo>
                  <a:lnTo>
                    <a:pt x="296" y="273"/>
                  </a:lnTo>
                  <a:lnTo>
                    <a:pt x="296" y="273"/>
                  </a:lnTo>
                  <a:lnTo>
                    <a:pt x="300" y="271"/>
                  </a:lnTo>
                  <a:lnTo>
                    <a:pt x="301" y="270"/>
                  </a:lnTo>
                  <a:lnTo>
                    <a:pt x="303" y="268"/>
                  </a:lnTo>
                  <a:lnTo>
                    <a:pt x="304" y="265"/>
                  </a:lnTo>
                  <a:lnTo>
                    <a:pt x="304" y="265"/>
                  </a:lnTo>
                  <a:lnTo>
                    <a:pt x="306" y="265"/>
                  </a:lnTo>
                  <a:close/>
                  <a:moveTo>
                    <a:pt x="30" y="264"/>
                  </a:moveTo>
                  <a:lnTo>
                    <a:pt x="32" y="264"/>
                  </a:lnTo>
                  <a:lnTo>
                    <a:pt x="33" y="265"/>
                  </a:lnTo>
                  <a:lnTo>
                    <a:pt x="33" y="265"/>
                  </a:lnTo>
                  <a:lnTo>
                    <a:pt x="35" y="265"/>
                  </a:lnTo>
                  <a:lnTo>
                    <a:pt x="36" y="265"/>
                  </a:lnTo>
                  <a:lnTo>
                    <a:pt x="36" y="265"/>
                  </a:lnTo>
                  <a:lnTo>
                    <a:pt x="38" y="267"/>
                  </a:lnTo>
                  <a:lnTo>
                    <a:pt x="38" y="268"/>
                  </a:lnTo>
                  <a:lnTo>
                    <a:pt x="38" y="268"/>
                  </a:lnTo>
                  <a:lnTo>
                    <a:pt x="38" y="270"/>
                  </a:lnTo>
                  <a:lnTo>
                    <a:pt x="38" y="271"/>
                  </a:lnTo>
                  <a:lnTo>
                    <a:pt x="38" y="271"/>
                  </a:lnTo>
                  <a:lnTo>
                    <a:pt x="39" y="273"/>
                  </a:lnTo>
                  <a:lnTo>
                    <a:pt x="39" y="275"/>
                  </a:lnTo>
                  <a:lnTo>
                    <a:pt x="36" y="275"/>
                  </a:lnTo>
                  <a:lnTo>
                    <a:pt x="33" y="275"/>
                  </a:lnTo>
                  <a:lnTo>
                    <a:pt x="32" y="276"/>
                  </a:lnTo>
                  <a:lnTo>
                    <a:pt x="32" y="276"/>
                  </a:lnTo>
                  <a:lnTo>
                    <a:pt x="32" y="278"/>
                  </a:lnTo>
                  <a:lnTo>
                    <a:pt x="32" y="278"/>
                  </a:lnTo>
                  <a:lnTo>
                    <a:pt x="30" y="278"/>
                  </a:lnTo>
                  <a:lnTo>
                    <a:pt x="30" y="276"/>
                  </a:lnTo>
                  <a:lnTo>
                    <a:pt x="28" y="276"/>
                  </a:lnTo>
                  <a:lnTo>
                    <a:pt x="24" y="276"/>
                  </a:lnTo>
                  <a:lnTo>
                    <a:pt x="19" y="273"/>
                  </a:lnTo>
                  <a:lnTo>
                    <a:pt x="17" y="273"/>
                  </a:lnTo>
                  <a:lnTo>
                    <a:pt x="14" y="270"/>
                  </a:lnTo>
                  <a:lnTo>
                    <a:pt x="13" y="268"/>
                  </a:lnTo>
                  <a:lnTo>
                    <a:pt x="14" y="268"/>
                  </a:lnTo>
                  <a:lnTo>
                    <a:pt x="14" y="267"/>
                  </a:lnTo>
                  <a:lnTo>
                    <a:pt x="20" y="268"/>
                  </a:lnTo>
                  <a:lnTo>
                    <a:pt x="22" y="267"/>
                  </a:lnTo>
                  <a:lnTo>
                    <a:pt x="22" y="265"/>
                  </a:lnTo>
                  <a:lnTo>
                    <a:pt x="24" y="265"/>
                  </a:lnTo>
                  <a:lnTo>
                    <a:pt x="27" y="264"/>
                  </a:lnTo>
                  <a:lnTo>
                    <a:pt x="27" y="264"/>
                  </a:lnTo>
                  <a:lnTo>
                    <a:pt x="28" y="265"/>
                  </a:lnTo>
                  <a:lnTo>
                    <a:pt x="30" y="264"/>
                  </a:lnTo>
                  <a:lnTo>
                    <a:pt x="30" y="264"/>
                  </a:lnTo>
                  <a:close/>
                  <a:moveTo>
                    <a:pt x="334" y="264"/>
                  </a:moveTo>
                  <a:lnTo>
                    <a:pt x="336" y="264"/>
                  </a:lnTo>
                  <a:lnTo>
                    <a:pt x="334" y="265"/>
                  </a:lnTo>
                  <a:lnTo>
                    <a:pt x="334" y="265"/>
                  </a:lnTo>
                  <a:lnTo>
                    <a:pt x="333" y="265"/>
                  </a:lnTo>
                  <a:lnTo>
                    <a:pt x="333" y="265"/>
                  </a:lnTo>
                  <a:lnTo>
                    <a:pt x="334" y="264"/>
                  </a:lnTo>
                  <a:close/>
                  <a:moveTo>
                    <a:pt x="314" y="262"/>
                  </a:moveTo>
                  <a:lnTo>
                    <a:pt x="317" y="264"/>
                  </a:lnTo>
                  <a:lnTo>
                    <a:pt x="317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19" y="265"/>
                  </a:lnTo>
                  <a:lnTo>
                    <a:pt x="315" y="265"/>
                  </a:lnTo>
                  <a:lnTo>
                    <a:pt x="314" y="267"/>
                  </a:lnTo>
                  <a:lnTo>
                    <a:pt x="314" y="267"/>
                  </a:lnTo>
                  <a:lnTo>
                    <a:pt x="312" y="265"/>
                  </a:lnTo>
                  <a:lnTo>
                    <a:pt x="312" y="265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4" y="262"/>
                  </a:lnTo>
                  <a:lnTo>
                    <a:pt x="314" y="262"/>
                  </a:lnTo>
                  <a:close/>
                  <a:moveTo>
                    <a:pt x="298" y="262"/>
                  </a:moveTo>
                  <a:lnTo>
                    <a:pt x="298" y="262"/>
                  </a:lnTo>
                  <a:lnTo>
                    <a:pt x="298" y="264"/>
                  </a:lnTo>
                  <a:lnTo>
                    <a:pt x="298" y="264"/>
                  </a:lnTo>
                  <a:lnTo>
                    <a:pt x="298" y="265"/>
                  </a:lnTo>
                  <a:lnTo>
                    <a:pt x="298" y="267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5" y="268"/>
                  </a:lnTo>
                  <a:lnTo>
                    <a:pt x="295" y="267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6" y="262"/>
                  </a:lnTo>
                  <a:lnTo>
                    <a:pt x="296" y="262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8" y="262"/>
                  </a:lnTo>
                  <a:lnTo>
                    <a:pt x="298" y="262"/>
                  </a:lnTo>
                  <a:close/>
                  <a:moveTo>
                    <a:pt x="237" y="262"/>
                  </a:moveTo>
                  <a:lnTo>
                    <a:pt x="237" y="262"/>
                  </a:lnTo>
                  <a:lnTo>
                    <a:pt x="237" y="262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4"/>
                  </a:lnTo>
                  <a:lnTo>
                    <a:pt x="237" y="262"/>
                  </a:lnTo>
                  <a:close/>
                  <a:moveTo>
                    <a:pt x="5137" y="259"/>
                  </a:moveTo>
                  <a:lnTo>
                    <a:pt x="5137" y="262"/>
                  </a:lnTo>
                  <a:lnTo>
                    <a:pt x="5141" y="262"/>
                  </a:lnTo>
                  <a:lnTo>
                    <a:pt x="5142" y="264"/>
                  </a:lnTo>
                  <a:lnTo>
                    <a:pt x="5145" y="264"/>
                  </a:lnTo>
                  <a:lnTo>
                    <a:pt x="5147" y="265"/>
                  </a:lnTo>
                  <a:lnTo>
                    <a:pt x="5147" y="267"/>
                  </a:lnTo>
                  <a:lnTo>
                    <a:pt x="5145" y="265"/>
                  </a:lnTo>
                  <a:lnTo>
                    <a:pt x="5141" y="265"/>
                  </a:lnTo>
                  <a:lnTo>
                    <a:pt x="5137" y="262"/>
                  </a:lnTo>
                  <a:lnTo>
                    <a:pt x="5134" y="262"/>
                  </a:lnTo>
                  <a:lnTo>
                    <a:pt x="5136" y="260"/>
                  </a:lnTo>
                  <a:lnTo>
                    <a:pt x="5137" y="259"/>
                  </a:lnTo>
                  <a:close/>
                  <a:moveTo>
                    <a:pt x="293" y="253"/>
                  </a:moveTo>
                  <a:lnTo>
                    <a:pt x="293" y="253"/>
                  </a:lnTo>
                  <a:lnTo>
                    <a:pt x="295" y="254"/>
                  </a:lnTo>
                  <a:lnTo>
                    <a:pt x="295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3"/>
                  </a:lnTo>
                  <a:lnTo>
                    <a:pt x="292" y="253"/>
                  </a:lnTo>
                  <a:lnTo>
                    <a:pt x="293" y="253"/>
                  </a:lnTo>
                  <a:close/>
                  <a:moveTo>
                    <a:pt x="5156" y="189"/>
                  </a:moveTo>
                  <a:lnTo>
                    <a:pt x="5158" y="191"/>
                  </a:lnTo>
                  <a:lnTo>
                    <a:pt x="5158" y="193"/>
                  </a:lnTo>
                  <a:lnTo>
                    <a:pt x="5159" y="193"/>
                  </a:lnTo>
                  <a:lnTo>
                    <a:pt x="5163" y="193"/>
                  </a:lnTo>
                  <a:lnTo>
                    <a:pt x="5164" y="193"/>
                  </a:lnTo>
                  <a:lnTo>
                    <a:pt x="5167" y="193"/>
                  </a:lnTo>
                  <a:lnTo>
                    <a:pt x="5169" y="191"/>
                  </a:lnTo>
                  <a:lnTo>
                    <a:pt x="5172" y="191"/>
                  </a:lnTo>
                  <a:lnTo>
                    <a:pt x="5174" y="189"/>
                  </a:lnTo>
                  <a:lnTo>
                    <a:pt x="5175" y="191"/>
                  </a:lnTo>
                  <a:lnTo>
                    <a:pt x="5177" y="191"/>
                  </a:lnTo>
                  <a:lnTo>
                    <a:pt x="5178" y="193"/>
                  </a:lnTo>
                  <a:lnTo>
                    <a:pt x="5178" y="193"/>
                  </a:lnTo>
                  <a:lnTo>
                    <a:pt x="5178" y="194"/>
                  </a:lnTo>
                  <a:lnTo>
                    <a:pt x="5178" y="194"/>
                  </a:lnTo>
                  <a:lnTo>
                    <a:pt x="5183" y="196"/>
                  </a:lnTo>
                  <a:lnTo>
                    <a:pt x="5185" y="196"/>
                  </a:lnTo>
                  <a:lnTo>
                    <a:pt x="5185" y="197"/>
                  </a:lnTo>
                  <a:lnTo>
                    <a:pt x="5186" y="197"/>
                  </a:lnTo>
                  <a:lnTo>
                    <a:pt x="5188" y="199"/>
                  </a:lnTo>
                  <a:lnTo>
                    <a:pt x="5189" y="197"/>
                  </a:lnTo>
                  <a:lnTo>
                    <a:pt x="5191" y="199"/>
                  </a:lnTo>
                  <a:lnTo>
                    <a:pt x="5194" y="199"/>
                  </a:lnTo>
                  <a:lnTo>
                    <a:pt x="5197" y="199"/>
                  </a:lnTo>
                  <a:lnTo>
                    <a:pt x="5197" y="201"/>
                  </a:lnTo>
                  <a:lnTo>
                    <a:pt x="5196" y="202"/>
                  </a:lnTo>
                  <a:lnTo>
                    <a:pt x="5193" y="202"/>
                  </a:lnTo>
                  <a:lnTo>
                    <a:pt x="5188" y="202"/>
                  </a:lnTo>
                  <a:lnTo>
                    <a:pt x="5186" y="204"/>
                  </a:lnTo>
                  <a:lnTo>
                    <a:pt x="5186" y="205"/>
                  </a:lnTo>
                  <a:lnTo>
                    <a:pt x="5186" y="207"/>
                  </a:lnTo>
                  <a:lnTo>
                    <a:pt x="5185" y="207"/>
                  </a:lnTo>
                  <a:lnTo>
                    <a:pt x="5185" y="207"/>
                  </a:lnTo>
                  <a:lnTo>
                    <a:pt x="5183" y="207"/>
                  </a:lnTo>
                  <a:lnTo>
                    <a:pt x="5183" y="204"/>
                  </a:lnTo>
                  <a:lnTo>
                    <a:pt x="5182" y="204"/>
                  </a:lnTo>
                  <a:lnTo>
                    <a:pt x="5182" y="204"/>
                  </a:lnTo>
                  <a:lnTo>
                    <a:pt x="5180" y="202"/>
                  </a:lnTo>
                  <a:lnTo>
                    <a:pt x="5178" y="202"/>
                  </a:lnTo>
                  <a:lnTo>
                    <a:pt x="5177" y="202"/>
                  </a:lnTo>
                  <a:lnTo>
                    <a:pt x="5175" y="201"/>
                  </a:lnTo>
                  <a:lnTo>
                    <a:pt x="5175" y="199"/>
                  </a:lnTo>
                  <a:lnTo>
                    <a:pt x="5175" y="199"/>
                  </a:lnTo>
                  <a:lnTo>
                    <a:pt x="5174" y="197"/>
                  </a:lnTo>
                  <a:lnTo>
                    <a:pt x="5172" y="197"/>
                  </a:lnTo>
                  <a:lnTo>
                    <a:pt x="5167" y="196"/>
                  </a:lnTo>
                  <a:lnTo>
                    <a:pt x="5166" y="196"/>
                  </a:lnTo>
                  <a:lnTo>
                    <a:pt x="5164" y="196"/>
                  </a:lnTo>
                  <a:lnTo>
                    <a:pt x="5163" y="197"/>
                  </a:lnTo>
                  <a:lnTo>
                    <a:pt x="5161" y="197"/>
                  </a:lnTo>
                  <a:lnTo>
                    <a:pt x="5159" y="199"/>
                  </a:lnTo>
                  <a:lnTo>
                    <a:pt x="5158" y="199"/>
                  </a:lnTo>
                  <a:lnTo>
                    <a:pt x="5156" y="197"/>
                  </a:lnTo>
                  <a:lnTo>
                    <a:pt x="5155" y="197"/>
                  </a:lnTo>
                  <a:lnTo>
                    <a:pt x="5153" y="196"/>
                  </a:lnTo>
                  <a:lnTo>
                    <a:pt x="5153" y="196"/>
                  </a:lnTo>
                  <a:lnTo>
                    <a:pt x="5153" y="194"/>
                  </a:lnTo>
                  <a:lnTo>
                    <a:pt x="5153" y="193"/>
                  </a:lnTo>
                  <a:lnTo>
                    <a:pt x="5155" y="189"/>
                  </a:lnTo>
                  <a:lnTo>
                    <a:pt x="5156" y="189"/>
                  </a:lnTo>
                  <a:close/>
                  <a:moveTo>
                    <a:pt x="36" y="128"/>
                  </a:moveTo>
                  <a:lnTo>
                    <a:pt x="36" y="128"/>
                  </a:lnTo>
                  <a:lnTo>
                    <a:pt x="35" y="130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3" y="130"/>
                  </a:lnTo>
                  <a:lnTo>
                    <a:pt x="36" y="128"/>
                  </a:lnTo>
                  <a:close/>
                  <a:moveTo>
                    <a:pt x="170" y="0"/>
                  </a:moveTo>
                  <a:lnTo>
                    <a:pt x="172" y="0"/>
                  </a:lnTo>
                  <a:lnTo>
                    <a:pt x="170" y="0"/>
                  </a:lnTo>
                  <a:lnTo>
                    <a:pt x="169" y="2"/>
                  </a:lnTo>
                  <a:lnTo>
                    <a:pt x="170" y="2"/>
                  </a:lnTo>
                  <a:lnTo>
                    <a:pt x="180" y="5"/>
                  </a:lnTo>
                  <a:lnTo>
                    <a:pt x="183" y="5"/>
                  </a:lnTo>
                  <a:lnTo>
                    <a:pt x="184" y="7"/>
                  </a:lnTo>
                  <a:lnTo>
                    <a:pt x="183" y="8"/>
                  </a:lnTo>
                  <a:lnTo>
                    <a:pt x="180" y="10"/>
                  </a:lnTo>
                  <a:lnTo>
                    <a:pt x="175" y="13"/>
                  </a:lnTo>
                  <a:lnTo>
                    <a:pt x="177" y="13"/>
                  </a:lnTo>
                  <a:lnTo>
                    <a:pt x="178" y="15"/>
                  </a:lnTo>
                  <a:lnTo>
                    <a:pt x="180" y="15"/>
                  </a:lnTo>
                  <a:lnTo>
                    <a:pt x="181" y="15"/>
                  </a:lnTo>
                  <a:lnTo>
                    <a:pt x="184" y="13"/>
                  </a:lnTo>
                  <a:lnTo>
                    <a:pt x="188" y="10"/>
                  </a:lnTo>
                  <a:lnTo>
                    <a:pt x="189" y="8"/>
                  </a:lnTo>
                  <a:lnTo>
                    <a:pt x="189" y="8"/>
                  </a:lnTo>
                  <a:lnTo>
                    <a:pt x="192" y="8"/>
                  </a:lnTo>
                  <a:lnTo>
                    <a:pt x="194" y="10"/>
                  </a:lnTo>
                  <a:lnTo>
                    <a:pt x="197" y="11"/>
                  </a:lnTo>
                  <a:lnTo>
                    <a:pt x="196" y="13"/>
                  </a:lnTo>
                  <a:lnTo>
                    <a:pt x="196" y="13"/>
                  </a:lnTo>
                  <a:lnTo>
                    <a:pt x="197" y="15"/>
                  </a:lnTo>
                  <a:lnTo>
                    <a:pt x="200" y="15"/>
                  </a:lnTo>
                  <a:lnTo>
                    <a:pt x="203" y="16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4" y="13"/>
                  </a:lnTo>
                  <a:lnTo>
                    <a:pt x="218" y="13"/>
                  </a:lnTo>
                  <a:lnTo>
                    <a:pt x="224" y="13"/>
                  </a:lnTo>
                  <a:lnTo>
                    <a:pt x="225" y="13"/>
                  </a:lnTo>
                  <a:lnTo>
                    <a:pt x="229" y="13"/>
                  </a:lnTo>
                  <a:lnTo>
                    <a:pt x="232" y="15"/>
                  </a:lnTo>
                  <a:lnTo>
                    <a:pt x="232" y="16"/>
                  </a:lnTo>
                  <a:lnTo>
                    <a:pt x="229" y="18"/>
                  </a:lnTo>
                  <a:lnTo>
                    <a:pt x="229" y="19"/>
                  </a:lnTo>
                  <a:lnTo>
                    <a:pt x="230" y="21"/>
                  </a:lnTo>
                  <a:lnTo>
                    <a:pt x="232" y="21"/>
                  </a:lnTo>
                  <a:lnTo>
                    <a:pt x="232" y="22"/>
                  </a:lnTo>
                  <a:lnTo>
                    <a:pt x="233" y="22"/>
                  </a:lnTo>
                  <a:lnTo>
                    <a:pt x="238" y="22"/>
                  </a:lnTo>
                  <a:lnTo>
                    <a:pt x="238" y="22"/>
                  </a:lnTo>
                  <a:lnTo>
                    <a:pt x="238" y="24"/>
                  </a:lnTo>
                  <a:lnTo>
                    <a:pt x="237" y="26"/>
                  </a:lnTo>
                  <a:lnTo>
                    <a:pt x="246" y="26"/>
                  </a:lnTo>
                  <a:lnTo>
                    <a:pt x="248" y="26"/>
                  </a:lnTo>
                  <a:lnTo>
                    <a:pt x="251" y="24"/>
                  </a:lnTo>
                  <a:lnTo>
                    <a:pt x="255" y="24"/>
                  </a:lnTo>
                  <a:lnTo>
                    <a:pt x="257" y="24"/>
                  </a:lnTo>
                  <a:lnTo>
                    <a:pt x="259" y="26"/>
                  </a:lnTo>
                  <a:lnTo>
                    <a:pt x="260" y="26"/>
                  </a:lnTo>
                  <a:lnTo>
                    <a:pt x="262" y="26"/>
                  </a:lnTo>
                  <a:lnTo>
                    <a:pt x="266" y="24"/>
                  </a:lnTo>
                  <a:lnTo>
                    <a:pt x="271" y="24"/>
                  </a:lnTo>
                  <a:lnTo>
                    <a:pt x="273" y="24"/>
                  </a:lnTo>
                  <a:lnTo>
                    <a:pt x="274" y="24"/>
                  </a:lnTo>
                  <a:lnTo>
                    <a:pt x="281" y="26"/>
                  </a:lnTo>
                  <a:lnTo>
                    <a:pt x="284" y="26"/>
                  </a:lnTo>
                  <a:lnTo>
                    <a:pt x="287" y="29"/>
                  </a:lnTo>
                  <a:lnTo>
                    <a:pt x="289" y="29"/>
                  </a:lnTo>
                  <a:lnTo>
                    <a:pt x="290" y="27"/>
                  </a:lnTo>
                  <a:lnTo>
                    <a:pt x="292" y="27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6" y="30"/>
                  </a:lnTo>
                  <a:lnTo>
                    <a:pt x="298" y="30"/>
                  </a:lnTo>
                  <a:lnTo>
                    <a:pt x="307" y="32"/>
                  </a:lnTo>
                  <a:lnTo>
                    <a:pt x="311" y="32"/>
                  </a:lnTo>
                  <a:lnTo>
                    <a:pt x="319" y="32"/>
                  </a:lnTo>
                  <a:lnTo>
                    <a:pt x="322" y="32"/>
                  </a:lnTo>
                  <a:lnTo>
                    <a:pt x="325" y="32"/>
                  </a:lnTo>
                  <a:lnTo>
                    <a:pt x="330" y="35"/>
                  </a:lnTo>
                  <a:lnTo>
                    <a:pt x="333" y="35"/>
                  </a:lnTo>
                  <a:lnTo>
                    <a:pt x="334" y="37"/>
                  </a:lnTo>
                  <a:lnTo>
                    <a:pt x="342" y="37"/>
                  </a:lnTo>
                  <a:lnTo>
                    <a:pt x="345" y="35"/>
                  </a:lnTo>
                  <a:lnTo>
                    <a:pt x="350" y="35"/>
                  </a:lnTo>
                  <a:lnTo>
                    <a:pt x="355" y="34"/>
                  </a:lnTo>
                  <a:lnTo>
                    <a:pt x="358" y="34"/>
                  </a:lnTo>
                  <a:lnTo>
                    <a:pt x="361" y="35"/>
                  </a:lnTo>
                  <a:lnTo>
                    <a:pt x="361" y="34"/>
                  </a:lnTo>
                  <a:lnTo>
                    <a:pt x="363" y="34"/>
                  </a:lnTo>
                  <a:lnTo>
                    <a:pt x="371" y="35"/>
                  </a:lnTo>
                  <a:lnTo>
                    <a:pt x="374" y="38"/>
                  </a:lnTo>
                  <a:lnTo>
                    <a:pt x="375" y="40"/>
                  </a:lnTo>
                  <a:lnTo>
                    <a:pt x="385" y="43"/>
                  </a:lnTo>
                  <a:lnTo>
                    <a:pt x="386" y="45"/>
                  </a:lnTo>
                  <a:lnTo>
                    <a:pt x="388" y="46"/>
                  </a:lnTo>
                  <a:lnTo>
                    <a:pt x="389" y="46"/>
                  </a:lnTo>
                  <a:lnTo>
                    <a:pt x="391" y="45"/>
                  </a:lnTo>
                  <a:lnTo>
                    <a:pt x="393" y="46"/>
                  </a:lnTo>
                  <a:lnTo>
                    <a:pt x="394" y="46"/>
                  </a:lnTo>
                  <a:lnTo>
                    <a:pt x="394" y="267"/>
                  </a:lnTo>
                  <a:lnTo>
                    <a:pt x="397" y="267"/>
                  </a:lnTo>
                  <a:lnTo>
                    <a:pt x="402" y="268"/>
                  </a:lnTo>
                  <a:lnTo>
                    <a:pt x="402" y="267"/>
                  </a:lnTo>
                  <a:lnTo>
                    <a:pt x="407" y="267"/>
                  </a:lnTo>
                  <a:lnTo>
                    <a:pt x="410" y="268"/>
                  </a:lnTo>
                  <a:lnTo>
                    <a:pt x="412" y="267"/>
                  </a:lnTo>
                  <a:lnTo>
                    <a:pt x="413" y="265"/>
                  </a:lnTo>
                  <a:lnTo>
                    <a:pt x="416" y="265"/>
                  </a:lnTo>
                  <a:lnTo>
                    <a:pt x="419" y="265"/>
                  </a:lnTo>
                  <a:lnTo>
                    <a:pt x="423" y="265"/>
                  </a:lnTo>
                  <a:lnTo>
                    <a:pt x="423" y="267"/>
                  </a:lnTo>
                  <a:lnTo>
                    <a:pt x="421" y="268"/>
                  </a:lnTo>
                  <a:lnTo>
                    <a:pt x="421" y="271"/>
                  </a:lnTo>
                  <a:lnTo>
                    <a:pt x="423" y="273"/>
                  </a:lnTo>
                  <a:lnTo>
                    <a:pt x="426" y="273"/>
                  </a:lnTo>
                  <a:lnTo>
                    <a:pt x="427" y="275"/>
                  </a:lnTo>
                  <a:lnTo>
                    <a:pt x="429" y="278"/>
                  </a:lnTo>
                  <a:lnTo>
                    <a:pt x="432" y="279"/>
                  </a:lnTo>
                  <a:lnTo>
                    <a:pt x="434" y="281"/>
                  </a:lnTo>
                  <a:lnTo>
                    <a:pt x="435" y="282"/>
                  </a:lnTo>
                  <a:lnTo>
                    <a:pt x="438" y="284"/>
                  </a:lnTo>
                  <a:lnTo>
                    <a:pt x="440" y="286"/>
                  </a:lnTo>
                  <a:lnTo>
                    <a:pt x="442" y="287"/>
                  </a:lnTo>
                  <a:lnTo>
                    <a:pt x="443" y="289"/>
                  </a:lnTo>
                  <a:lnTo>
                    <a:pt x="445" y="292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6" y="297"/>
                  </a:lnTo>
                  <a:lnTo>
                    <a:pt x="448" y="293"/>
                  </a:lnTo>
                  <a:lnTo>
                    <a:pt x="451" y="293"/>
                  </a:lnTo>
                  <a:lnTo>
                    <a:pt x="453" y="292"/>
                  </a:lnTo>
                  <a:lnTo>
                    <a:pt x="456" y="290"/>
                  </a:lnTo>
                  <a:lnTo>
                    <a:pt x="459" y="290"/>
                  </a:lnTo>
                  <a:lnTo>
                    <a:pt x="460" y="289"/>
                  </a:lnTo>
                  <a:lnTo>
                    <a:pt x="460" y="284"/>
                  </a:lnTo>
                  <a:lnTo>
                    <a:pt x="462" y="284"/>
                  </a:lnTo>
                  <a:lnTo>
                    <a:pt x="462" y="284"/>
                  </a:lnTo>
                  <a:lnTo>
                    <a:pt x="464" y="282"/>
                  </a:lnTo>
                  <a:lnTo>
                    <a:pt x="462" y="281"/>
                  </a:lnTo>
                  <a:lnTo>
                    <a:pt x="465" y="281"/>
                  </a:lnTo>
                  <a:lnTo>
                    <a:pt x="468" y="279"/>
                  </a:lnTo>
                  <a:lnTo>
                    <a:pt x="471" y="278"/>
                  </a:lnTo>
                  <a:lnTo>
                    <a:pt x="475" y="278"/>
                  </a:lnTo>
                  <a:lnTo>
                    <a:pt x="476" y="278"/>
                  </a:lnTo>
                  <a:lnTo>
                    <a:pt x="478" y="279"/>
                  </a:lnTo>
                  <a:lnTo>
                    <a:pt x="481" y="281"/>
                  </a:lnTo>
                  <a:lnTo>
                    <a:pt x="481" y="282"/>
                  </a:lnTo>
                  <a:lnTo>
                    <a:pt x="481" y="284"/>
                  </a:lnTo>
                  <a:lnTo>
                    <a:pt x="481" y="284"/>
                  </a:lnTo>
                  <a:lnTo>
                    <a:pt x="483" y="287"/>
                  </a:lnTo>
                  <a:lnTo>
                    <a:pt x="483" y="289"/>
                  </a:lnTo>
                  <a:lnTo>
                    <a:pt x="484" y="289"/>
                  </a:lnTo>
                  <a:lnTo>
                    <a:pt x="486" y="290"/>
                  </a:lnTo>
                  <a:lnTo>
                    <a:pt x="487" y="290"/>
                  </a:lnTo>
                  <a:lnTo>
                    <a:pt x="489" y="292"/>
                  </a:lnTo>
                  <a:lnTo>
                    <a:pt x="490" y="293"/>
                  </a:lnTo>
                  <a:lnTo>
                    <a:pt x="490" y="293"/>
                  </a:lnTo>
                  <a:lnTo>
                    <a:pt x="490" y="295"/>
                  </a:lnTo>
                  <a:lnTo>
                    <a:pt x="490" y="295"/>
                  </a:lnTo>
                  <a:lnTo>
                    <a:pt x="492" y="297"/>
                  </a:lnTo>
                  <a:lnTo>
                    <a:pt x="492" y="297"/>
                  </a:lnTo>
                  <a:lnTo>
                    <a:pt x="495" y="298"/>
                  </a:lnTo>
                  <a:lnTo>
                    <a:pt x="497" y="300"/>
                  </a:lnTo>
                  <a:lnTo>
                    <a:pt x="498" y="300"/>
                  </a:lnTo>
                  <a:lnTo>
                    <a:pt x="500" y="303"/>
                  </a:lnTo>
                  <a:lnTo>
                    <a:pt x="501" y="304"/>
                  </a:lnTo>
                  <a:lnTo>
                    <a:pt x="505" y="306"/>
                  </a:lnTo>
                  <a:lnTo>
                    <a:pt x="505" y="308"/>
                  </a:lnTo>
                  <a:lnTo>
                    <a:pt x="506" y="311"/>
                  </a:lnTo>
                  <a:lnTo>
                    <a:pt x="508" y="314"/>
                  </a:lnTo>
                  <a:lnTo>
                    <a:pt x="509" y="316"/>
                  </a:lnTo>
                  <a:lnTo>
                    <a:pt x="511" y="317"/>
                  </a:lnTo>
                  <a:lnTo>
                    <a:pt x="512" y="320"/>
                  </a:lnTo>
                  <a:lnTo>
                    <a:pt x="514" y="322"/>
                  </a:lnTo>
                  <a:lnTo>
                    <a:pt x="517" y="325"/>
                  </a:lnTo>
                  <a:lnTo>
                    <a:pt x="519" y="328"/>
                  </a:lnTo>
                  <a:lnTo>
                    <a:pt x="520" y="330"/>
                  </a:lnTo>
                  <a:lnTo>
                    <a:pt x="522" y="331"/>
                  </a:lnTo>
                  <a:lnTo>
                    <a:pt x="520" y="333"/>
                  </a:lnTo>
                  <a:lnTo>
                    <a:pt x="520" y="334"/>
                  </a:lnTo>
                  <a:lnTo>
                    <a:pt x="522" y="334"/>
                  </a:lnTo>
                  <a:lnTo>
                    <a:pt x="524" y="336"/>
                  </a:lnTo>
                  <a:lnTo>
                    <a:pt x="524" y="338"/>
                  </a:lnTo>
                  <a:lnTo>
                    <a:pt x="524" y="339"/>
                  </a:lnTo>
                  <a:lnTo>
                    <a:pt x="525" y="339"/>
                  </a:lnTo>
                  <a:lnTo>
                    <a:pt x="527" y="341"/>
                  </a:lnTo>
                  <a:lnTo>
                    <a:pt x="527" y="341"/>
                  </a:lnTo>
                  <a:lnTo>
                    <a:pt x="527" y="342"/>
                  </a:lnTo>
                  <a:lnTo>
                    <a:pt x="527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3" y="345"/>
                  </a:lnTo>
                  <a:lnTo>
                    <a:pt x="535" y="345"/>
                  </a:lnTo>
                  <a:lnTo>
                    <a:pt x="536" y="347"/>
                  </a:lnTo>
                  <a:lnTo>
                    <a:pt x="538" y="349"/>
                  </a:lnTo>
                  <a:lnTo>
                    <a:pt x="539" y="349"/>
                  </a:lnTo>
                  <a:lnTo>
                    <a:pt x="542" y="349"/>
                  </a:lnTo>
                  <a:lnTo>
                    <a:pt x="544" y="350"/>
                  </a:lnTo>
                  <a:lnTo>
                    <a:pt x="547" y="352"/>
                  </a:lnTo>
                  <a:lnTo>
                    <a:pt x="547" y="353"/>
                  </a:lnTo>
                  <a:lnTo>
                    <a:pt x="550" y="355"/>
                  </a:lnTo>
                  <a:lnTo>
                    <a:pt x="552" y="353"/>
                  </a:lnTo>
                  <a:lnTo>
                    <a:pt x="552" y="355"/>
                  </a:lnTo>
                  <a:lnTo>
                    <a:pt x="553" y="356"/>
                  </a:lnTo>
                  <a:lnTo>
                    <a:pt x="553" y="358"/>
                  </a:lnTo>
                  <a:lnTo>
                    <a:pt x="553" y="358"/>
                  </a:lnTo>
                  <a:lnTo>
                    <a:pt x="552" y="360"/>
                  </a:lnTo>
                  <a:lnTo>
                    <a:pt x="552" y="361"/>
                  </a:lnTo>
                  <a:lnTo>
                    <a:pt x="552" y="363"/>
                  </a:lnTo>
                  <a:lnTo>
                    <a:pt x="552" y="363"/>
                  </a:lnTo>
                  <a:lnTo>
                    <a:pt x="552" y="364"/>
                  </a:lnTo>
                  <a:lnTo>
                    <a:pt x="552" y="366"/>
                  </a:lnTo>
                  <a:lnTo>
                    <a:pt x="552" y="368"/>
                  </a:lnTo>
                  <a:lnTo>
                    <a:pt x="553" y="369"/>
                  </a:lnTo>
                  <a:lnTo>
                    <a:pt x="553" y="371"/>
                  </a:lnTo>
                  <a:lnTo>
                    <a:pt x="550" y="374"/>
                  </a:lnTo>
                  <a:lnTo>
                    <a:pt x="550" y="375"/>
                  </a:lnTo>
                  <a:lnTo>
                    <a:pt x="550" y="375"/>
                  </a:lnTo>
                  <a:lnTo>
                    <a:pt x="549" y="377"/>
                  </a:lnTo>
                  <a:lnTo>
                    <a:pt x="546" y="380"/>
                  </a:lnTo>
                  <a:lnTo>
                    <a:pt x="546" y="382"/>
                  </a:lnTo>
                  <a:lnTo>
                    <a:pt x="544" y="380"/>
                  </a:lnTo>
                  <a:lnTo>
                    <a:pt x="541" y="380"/>
                  </a:lnTo>
                  <a:lnTo>
                    <a:pt x="539" y="377"/>
                  </a:lnTo>
                  <a:lnTo>
                    <a:pt x="539" y="375"/>
                  </a:lnTo>
                  <a:lnTo>
                    <a:pt x="538" y="374"/>
                  </a:lnTo>
                  <a:lnTo>
                    <a:pt x="538" y="372"/>
                  </a:lnTo>
                  <a:lnTo>
                    <a:pt x="539" y="372"/>
                  </a:lnTo>
                  <a:lnTo>
                    <a:pt x="542" y="371"/>
                  </a:lnTo>
                  <a:lnTo>
                    <a:pt x="542" y="371"/>
                  </a:lnTo>
                  <a:lnTo>
                    <a:pt x="541" y="369"/>
                  </a:lnTo>
                  <a:lnTo>
                    <a:pt x="541" y="369"/>
                  </a:lnTo>
                  <a:lnTo>
                    <a:pt x="541" y="368"/>
                  </a:lnTo>
                  <a:lnTo>
                    <a:pt x="541" y="366"/>
                  </a:lnTo>
                  <a:lnTo>
                    <a:pt x="541" y="364"/>
                  </a:lnTo>
                  <a:lnTo>
                    <a:pt x="541" y="361"/>
                  </a:lnTo>
                  <a:lnTo>
                    <a:pt x="539" y="360"/>
                  </a:lnTo>
                  <a:lnTo>
                    <a:pt x="538" y="356"/>
                  </a:lnTo>
                  <a:lnTo>
                    <a:pt x="538" y="356"/>
                  </a:lnTo>
                  <a:lnTo>
                    <a:pt x="538" y="355"/>
                  </a:lnTo>
                  <a:lnTo>
                    <a:pt x="539" y="355"/>
                  </a:lnTo>
                  <a:lnTo>
                    <a:pt x="535" y="356"/>
                  </a:lnTo>
                  <a:lnTo>
                    <a:pt x="530" y="358"/>
                  </a:lnTo>
                  <a:lnTo>
                    <a:pt x="528" y="360"/>
                  </a:lnTo>
                  <a:lnTo>
                    <a:pt x="527" y="360"/>
                  </a:lnTo>
                  <a:lnTo>
                    <a:pt x="527" y="360"/>
                  </a:lnTo>
                  <a:lnTo>
                    <a:pt x="528" y="361"/>
                  </a:lnTo>
                  <a:lnTo>
                    <a:pt x="527" y="361"/>
                  </a:lnTo>
                  <a:lnTo>
                    <a:pt x="527" y="361"/>
                  </a:lnTo>
                  <a:lnTo>
                    <a:pt x="527" y="363"/>
                  </a:lnTo>
                  <a:lnTo>
                    <a:pt x="525" y="366"/>
                  </a:lnTo>
                  <a:lnTo>
                    <a:pt x="525" y="366"/>
                  </a:lnTo>
                  <a:lnTo>
                    <a:pt x="524" y="364"/>
                  </a:lnTo>
                  <a:lnTo>
                    <a:pt x="522" y="364"/>
                  </a:lnTo>
                  <a:lnTo>
                    <a:pt x="522" y="363"/>
                  </a:lnTo>
                  <a:lnTo>
                    <a:pt x="522" y="361"/>
                  </a:lnTo>
                  <a:lnTo>
                    <a:pt x="522" y="361"/>
                  </a:lnTo>
                  <a:lnTo>
                    <a:pt x="524" y="360"/>
                  </a:lnTo>
                  <a:lnTo>
                    <a:pt x="525" y="358"/>
                  </a:lnTo>
                  <a:lnTo>
                    <a:pt x="527" y="353"/>
                  </a:lnTo>
                  <a:lnTo>
                    <a:pt x="528" y="353"/>
                  </a:lnTo>
                  <a:lnTo>
                    <a:pt x="531" y="352"/>
                  </a:lnTo>
                  <a:lnTo>
                    <a:pt x="527" y="352"/>
                  </a:lnTo>
                  <a:lnTo>
                    <a:pt x="527" y="352"/>
                  </a:lnTo>
                  <a:lnTo>
                    <a:pt x="525" y="350"/>
                  </a:lnTo>
                  <a:lnTo>
                    <a:pt x="525" y="350"/>
                  </a:lnTo>
                  <a:lnTo>
                    <a:pt x="524" y="349"/>
                  </a:lnTo>
                  <a:lnTo>
                    <a:pt x="522" y="349"/>
                  </a:lnTo>
                  <a:lnTo>
                    <a:pt x="522" y="347"/>
                  </a:lnTo>
                  <a:lnTo>
                    <a:pt x="520" y="347"/>
                  </a:lnTo>
                  <a:lnTo>
                    <a:pt x="520" y="345"/>
                  </a:lnTo>
                  <a:lnTo>
                    <a:pt x="520" y="345"/>
                  </a:lnTo>
                  <a:lnTo>
                    <a:pt x="520" y="344"/>
                  </a:lnTo>
                  <a:lnTo>
                    <a:pt x="519" y="344"/>
                  </a:lnTo>
                  <a:lnTo>
                    <a:pt x="519" y="344"/>
                  </a:lnTo>
                  <a:lnTo>
                    <a:pt x="517" y="342"/>
                  </a:lnTo>
                  <a:lnTo>
                    <a:pt x="517" y="341"/>
                  </a:lnTo>
                  <a:lnTo>
                    <a:pt x="516" y="341"/>
                  </a:lnTo>
                  <a:lnTo>
                    <a:pt x="514" y="339"/>
                  </a:lnTo>
                  <a:lnTo>
                    <a:pt x="512" y="338"/>
                  </a:lnTo>
                  <a:lnTo>
                    <a:pt x="512" y="338"/>
                  </a:lnTo>
                  <a:lnTo>
                    <a:pt x="512" y="336"/>
                  </a:lnTo>
                  <a:lnTo>
                    <a:pt x="512" y="334"/>
                  </a:lnTo>
                  <a:lnTo>
                    <a:pt x="512" y="334"/>
                  </a:lnTo>
                  <a:lnTo>
                    <a:pt x="511" y="334"/>
                  </a:lnTo>
                  <a:lnTo>
                    <a:pt x="503" y="333"/>
                  </a:lnTo>
                  <a:lnTo>
                    <a:pt x="505" y="328"/>
                  </a:lnTo>
                  <a:lnTo>
                    <a:pt x="503" y="325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5" y="323"/>
                  </a:lnTo>
                  <a:lnTo>
                    <a:pt x="508" y="325"/>
                  </a:lnTo>
                  <a:lnTo>
                    <a:pt x="508" y="323"/>
                  </a:lnTo>
                  <a:lnTo>
                    <a:pt x="505" y="320"/>
                  </a:lnTo>
                  <a:lnTo>
                    <a:pt x="503" y="320"/>
                  </a:lnTo>
                  <a:lnTo>
                    <a:pt x="503" y="319"/>
                  </a:lnTo>
                  <a:lnTo>
                    <a:pt x="503" y="319"/>
                  </a:lnTo>
                  <a:lnTo>
                    <a:pt x="503" y="317"/>
                  </a:lnTo>
                  <a:lnTo>
                    <a:pt x="508" y="317"/>
                  </a:lnTo>
                  <a:lnTo>
                    <a:pt x="508" y="317"/>
                  </a:lnTo>
                  <a:lnTo>
                    <a:pt x="503" y="317"/>
                  </a:lnTo>
                  <a:lnTo>
                    <a:pt x="501" y="317"/>
                  </a:lnTo>
                  <a:lnTo>
                    <a:pt x="501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498" y="317"/>
                  </a:lnTo>
                  <a:lnTo>
                    <a:pt x="497" y="316"/>
                  </a:lnTo>
                  <a:lnTo>
                    <a:pt x="495" y="314"/>
                  </a:lnTo>
                  <a:lnTo>
                    <a:pt x="495" y="312"/>
                  </a:lnTo>
                  <a:lnTo>
                    <a:pt x="495" y="311"/>
                  </a:lnTo>
                  <a:lnTo>
                    <a:pt x="495" y="309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5" y="306"/>
                  </a:lnTo>
                  <a:lnTo>
                    <a:pt x="494" y="309"/>
                  </a:lnTo>
                  <a:lnTo>
                    <a:pt x="492" y="311"/>
                  </a:lnTo>
                  <a:lnTo>
                    <a:pt x="492" y="309"/>
                  </a:lnTo>
                  <a:lnTo>
                    <a:pt x="490" y="309"/>
                  </a:lnTo>
                  <a:lnTo>
                    <a:pt x="489" y="308"/>
                  </a:lnTo>
                  <a:lnTo>
                    <a:pt x="486" y="308"/>
                  </a:lnTo>
                  <a:lnTo>
                    <a:pt x="484" y="306"/>
                  </a:lnTo>
                  <a:lnTo>
                    <a:pt x="483" y="301"/>
                  </a:lnTo>
                  <a:lnTo>
                    <a:pt x="481" y="300"/>
                  </a:lnTo>
                  <a:lnTo>
                    <a:pt x="481" y="298"/>
                  </a:lnTo>
                  <a:lnTo>
                    <a:pt x="479" y="298"/>
                  </a:lnTo>
                  <a:lnTo>
                    <a:pt x="479" y="297"/>
                  </a:lnTo>
                  <a:lnTo>
                    <a:pt x="478" y="292"/>
                  </a:lnTo>
                  <a:lnTo>
                    <a:pt x="476" y="289"/>
                  </a:lnTo>
                  <a:lnTo>
                    <a:pt x="476" y="287"/>
                  </a:lnTo>
                  <a:lnTo>
                    <a:pt x="476" y="286"/>
                  </a:lnTo>
                  <a:lnTo>
                    <a:pt x="476" y="286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6" y="289"/>
                  </a:lnTo>
                  <a:lnTo>
                    <a:pt x="475" y="289"/>
                  </a:lnTo>
                  <a:lnTo>
                    <a:pt x="475" y="290"/>
                  </a:lnTo>
                  <a:lnTo>
                    <a:pt x="476" y="292"/>
                  </a:lnTo>
                  <a:lnTo>
                    <a:pt x="476" y="297"/>
                  </a:lnTo>
                  <a:lnTo>
                    <a:pt x="478" y="298"/>
                  </a:lnTo>
                  <a:lnTo>
                    <a:pt x="478" y="301"/>
                  </a:lnTo>
                  <a:lnTo>
                    <a:pt x="478" y="303"/>
                  </a:lnTo>
                  <a:lnTo>
                    <a:pt x="479" y="304"/>
                  </a:lnTo>
                  <a:lnTo>
                    <a:pt x="481" y="308"/>
                  </a:lnTo>
                  <a:lnTo>
                    <a:pt x="481" y="309"/>
                  </a:lnTo>
                  <a:lnTo>
                    <a:pt x="481" y="309"/>
                  </a:lnTo>
                  <a:lnTo>
                    <a:pt x="479" y="309"/>
                  </a:lnTo>
                  <a:lnTo>
                    <a:pt x="479" y="311"/>
                  </a:lnTo>
                  <a:lnTo>
                    <a:pt x="476" y="309"/>
                  </a:lnTo>
                  <a:lnTo>
                    <a:pt x="476" y="309"/>
                  </a:lnTo>
                  <a:lnTo>
                    <a:pt x="475" y="308"/>
                  </a:lnTo>
                  <a:lnTo>
                    <a:pt x="473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3"/>
                  </a:lnTo>
                  <a:lnTo>
                    <a:pt x="468" y="301"/>
                  </a:lnTo>
                  <a:lnTo>
                    <a:pt x="467" y="298"/>
                  </a:lnTo>
                  <a:lnTo>
                    <a:pt x="467" y="298"/>
                  </a:lnTo>
                  <a:lnTo>
                    <a:pt x="470" y="297"/>
                  </a:lnTo>
                  <a:lnTo>
                    <a:pt x="468" y="297"/>
                  </a:lnTo>
                  <a:lnTo>
                    <a:pt x="467" y="297"/>
                  </a:lnTo>
                  <a:lnTo>
                    <a:pt x="467" y="297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5"/>
                  </a:lnTo>
                  <a:lnTo>
                    <a:pt x="465" y="297"/>
                  </a:lnTo>
                  <a:lnTo>
                    <a:pt x="465" y="297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4" y="298"/>
                  </a:lnTo>
                  <a:lnTo>
                    <a:pt x="464" y="298"/>
                  </a:lnTo>
                  <a:lnTo>
                    <a:pt x="462" y="298"/>
                  </a:lnTo>
                  <a:lnTo>
                    <a:pt x="462" y="298"/>
                  </a:lnTo>
                  <a:lnTo>
                    <a:pt x="460" y="297"/>
                  </a:lnTo>
                  <a:lnTo>
                    <a:pt x="460" y="297"/>
                  </a:lnTo>
                  <a:lnTo>
                    <a:pt x="459" y="297"/>
                  </a:lnTo>
                  <a:lnTo>
                    <a:pt x="459" y="295"/>
                  </a:lnTo>
                  <a:lnTo>
                    <a:pt x="454" y="295"/>
                  </a:lnTo>
                  <a:lnTo>
                    <a:pt x="453" y="293"/>
                  </a:lnTo>
                  <a:lnTo>
                    <a:pt x="453" y="293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1" y="297"/>
                  </a:lnTo>
                  <a:lnTo>
                    <a:pt x="451" y="297"/>
                  </a:lnTo>
                  <a:lnTo>
                    <a:pt x="453" y="297"/>
                  </a:lnTo>
                  <a:lnTo>
                    <a:pt x="454" y="297"/>
                  </a:lnTo>
                  <a:lnTo>
                    <a:pt x="456" y="297"/>
                  </a:lnTo>
                  <a:lnTo>
                    <a:pt x="457" y="298"/>
                  </a:lnTo>
                  <a:lnTo>
                    <a:pt x="459" y="298"/>
                  </a:lnTo>
                  <a:lnTo>
                    <a:pt x="459" y="300"/>
                  </a:lnTo>
                  <a:lnTo>
                    <a:pt x="459" y="300"/>
                  </a:lnTo>
                  <a:lnTo>
                    <a:pt x="460" y="300"/>
                  </a:lnTo>
                  <a:lnTo>
                    <a:pt x="460" y="301"/>
                  </a:lnTo>
                  <a:lnTo>
                    <a:pt x="460" y="301"/>
                  </a:lnTo>
                  <a:lnTo>
                    <a:pt x="462" y="301"/>
                  </a:lnTo>
                  <a:lnTo>
                    <a:pt x="464" y="303"/>
                  </a:lnTo>
                  <a:lnTo>
                    <a:pt x="465" y="304"/>
                  </a:lnTo>
                  <a:lnTo>
                    <a:pt x="465" y="306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0" y="308"/>
                  </a:lnTo>
                  <a:lnTo>
                    <a:pt x="459" y="309"/>
                  </a:lnTo>
                  <a:lnTo>
                    <a:pt x="457" y="309"/>
                  </a:lnTo>
                  <a:lnTo>
                    <a:pt x="457" y="309"/>
                  </a:lnTo>
                  <a:lnTo>
                    <a:pt x="454" y="308"/>
                  </a:lnTo>
                  <a:lnTo>
                    <a:pt x="451" y="306"/>
                  </a:lnTo>
                  <a:lnTo>
                    <a:pt x="445" y="303"/>
                  </a:lnTo>
                  <a:lnTo>
                    <a:pt x="445" y="303"/>
                  </a:lnTo>
                  <a:lnTo>
                    <a:pt x="445" y="301"/>
                  </a:lnTo>
                  <a:lnTo>
                    <a:pt x="443" y="301"/>
                  </a:lnTo>
                  <a:lnTo>
                    <a:pt x="443" y="301"/>
                  </a:lnTo>
                  <a:lnTo>
                    <a:pt x="442" y="300"/>
                  </a:lnTo>
                  <a:lnTo>
                    <a:pt x="440" y="298"/>
                  </a:lnTo>
                  <a:lnTo>
                    <a:pt x="438" y="297"/>
                  </a:lnTo>
                  <a:lnTo>
                    <a:pt x="438" y="297"/>
                  </a:lnTo>
                  <a:lnTo>
                    <a:pt x="437" y="295"/>
                  </a:lnTo>
                  <a:lnTo>
                    <a:pt x="434" y="293"/>
                  </a:lnTo>
                  <a:lnTo>
                    <a:pt x="432" y="292"/>
                  </a:lnTo>
                  <a:lnTo>
                    <a:pt x="432" y="292"/>
                  </a:lnTo>
                  <a:lnTo>
                    <a:pt x="430" y="292"/>
                  </a:lnTo>
                  <a:lnTo>
                    <a:pt x="430" y="292"/>
                  </a:lnTo>
                  <a:lnTo>
                    <a:pt x="430" y="290"/>
                  </a:lnTo>
                  <a:lnTo>
                    <a:pt x="430" y="290"/>
                  </a:lnTo>
                  <a:lnTo>
                    <a:pt x="427" y="290"/>
                  </a:lnTo>
                  <a:lnTo>
                    <a:pt x="426" y="289"/>
                  </a:lnTo>
                  <a:lnTo>
                    <a:pt x="418" y="286"/>
                  </a:lnTo>
                  <a:lnTo>
                    <a:pt x="415" y="284"/>
                  </a:lnTo>
                  <a:lnTo>
                    <a:pt x="413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3" y="281"/>
                  </a:lnTo>
                  <a:lnTo>
                    <a:pt x="415" y="281"/>
                  </a:lnTo>
                  <a:lnTo>
                    <a:pt x="416" y="279"/>
                  </a:lnTo>
                  <a:lnTo>
                    <a:pt x="416" y="278"/>
                  </a:lnTo>
                  <a:lnTo>
                    <a:pt x="415" y="278"/>
                  </a:lnTo>
                  <a:lnTo>
                    <a:pt x="415" y="276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8" y="275"/>
                  </a:lnTo>
                  <a:lnTo>
                    <a:pt x="419" y="276"/>
                  </a:lnTo>
                  <a:lnTo>
                    <a:pt x="419" y="278"/>
                  </a:lnTo>
                  <a:lnTo>
                    <a:pt x="419" y="281"/>
                  </a:lnTo>
                  <a:lnTo>
                    <a:pt x="419" y="281"/>
                  </a:lnTo>
                  <a:lnTo>
                    <a:pt x="419" y="279"/>
                  </a:lnTo>
                  <a:lnTo>
                    <a:pt x="419" y="278"/>
                  </a:lnTo>
                  <a:lnTo>
                    <a:pt x="419" y="278"/>
                  </a:lnTo>
                  <a:lnTo>
                    <a:pt x="419" y="276"/>
                  </a:lnTo>
                  <a:lnTo>
                    <a:pt x="421" y="276"/>
                  </a:lnTo>
                  <a:lnTo>
                    <a:pt x="423" y="276"/>
                  </a:lnTo>
                  <a:lnTo>
                    <a:pt x="424" y="276"/>
                  </a:lnTo>
                  <a:lnTo>
                    <a:pt x="419" y="275"/>
                  </a:lnTo>
                  <a:lnTo>
                    <a:pt x="418" y="273"/>
                  </a:lnTo>
                  <a:lnTo>
                    <a:pt x="418" y="273"/>
                  </a:lnTo>
                  <a:lnTo>
                    <a:pt x="416" y="271"/>
                  </a:lnTo>
                  <a:lnTo>
                    <a:pt x="415" y="273"/>
                  </a:lnTo>
                  <a:lnTo>
                    <a:pt x="412" y="276"/>
                  </a:lnTo>
                  <a:lnTo>
                    <a:pt x="410" y="276"/>
                  </a:lnTo>
                  <a:lnTo>
                    <a:pt x="405" y="278"/>
                  </a:lnTo>
                  <a:lnTo>
                    <a:pt x="402" y="279"/>
                  </a:lnTo>
                  <a:lnTo>
                    <a:pt x="399" y="278"/>
                  </a:lnTo>
                  <a:lnTo>
                    <a:pt x="397" y="278"/>
                  </a:lnTo>
                  <a:lnTo>
                    <a:pt x="389" y="275"/>
                  </a:lnTo>
                  <a:lnTo>
                    <a:pt x="388" y="275"/>
                  </a:lnTo>
                  <a:lnTo>
                    <a:pt x="389" y="273"/>
                  </a:lnTo>
                  <a:lnTo>
                    <a:pt x="391" y="273"/>
                  </a:lnTo>
                  <a:lnTo>
                    <a:pt x="389" y="271"/>
                  </a:lnTo>
                  <a:lnTo>
                    <a:pt x="389" y="270"/>
                  </a:lnTo>
                  <a:lnTo>
                    <a:pt x="388" y="270"/>
                  </a:lnTo>
                  <a:lnTo>
                    <a:pt x="388" y="270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3"/>
                  </a:lnTo>
                  <a:lnTo>
                    <a:pt x="385" y="273"/>
                  </a:lnTo>
                  <a:lnTo>
                    <a:pt x="378" y="271"/>
                  </a:lnTo>
                  <a:lnTo>
                    <a:pt x="372" y="271"/>
                  </a:lnTo>
                  <a:lnTo>
                    <a:pt x="366" y="270"/>
                  </a:lnTo>
                  <a:lnTo>
                    <a:pt x="358" y="271"/>
                  </a:lnTo>
                  <a:lnTo>
                    <a:pt x="353" y="273"/>
                  </a:lnTo>
                  <a:lnTo>
                    <a:pt x="352" y="273"/>
                  </a:lnTo>
                  <a:lnTo>
                    <a:pt x="348" y="271"/>
                  </a:lnTo>
                  <a:lnTo>
                    <a:pt x="348" y="271"/>
                  </a:lnTo>
                  <a:lnTo>
                    <a:pt x="350" y="271"/>
                  </a:lnTo>
                  <a:lnTo>
                    <a:pt x="350" y="271"/>
                  </a:lnTo>
                  <a:lnTo>
                    <a:pt x="348" y="270"/>
                  </a:lnTo>
                  <a:lnTo>
                    <a:pt x="347" y="268"/>
                  </a:lnTo>
                  <a:lnTo>
                    <a:pt x="344" y="268"/>
                  </a:lnTo>
                  <a:lnTo>
                    <a:pt x="342" y="268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39" y="267"/>
                  </a:lnTo>
                  <a:lnTo>
                    <a:pt x="337" y="265"/>
                  </a:lnTo>
                  <a:lnTo>
                    <a:pt x="339" y="262"/>
                  </a:lnTo>
                  <a:lnTo>
                    <a:pt x="339" y="260"/>
                  </a:lnTo>
                  <a:lnTo>
                    <a:pt x="339" y="260"/>
                  </a:lnTo>
                  <a:lnTo>
                    <a:pt x="341" y="257"/>
                  </a:lnTo>
                  <a:lnTo>
                    <a:pt x="341" y="259"/>
                  </a:lnTo>
                  <a:lnTo>
                    <a:pt x="339" y="259"/>
                  </a:lnTo>
                  <a:lnTo>
                    <a:pt x="337" y="260"/>
                  </a:lnTo>
                  <a:lnTo>
                    <a:pt x="336" y="262"/>
                  </a:lnTo>
                  <a:lnTo>
                    <a:pt x="334" y="264"/>
                  </a:lnTo>
                  <a:lnTo>
                    <a:pt x="333" y="264"/>
                  </a:lnTo>
                  <a:lnTo>
                    <a:pt x="331" y="264"/>
                  </a:lnTo>
                  <a:lnTo>
                    <a:pt x="328" y="264"/>
                  </a:lnTo>
                  <a:lnTo>
                    <a:pt x="326" y="262"/>
                  </a:lnTo>
                  <a:lnTo>
                    <a:pt x="325" y="262"/>
                  </a:lnTo>
                  <a:lnTo>
                    <a:pt x="323" y="262"/>
                  </a:lnTo>
                  <a:lnTo>
                    <a:pt x="325" y="260"/>
                  </a:lnTo>
                  <a:lnTo>
                    <a:pt x="326" y="260"/>
                  </a:lnTo>
                  <a:lnTo>
                    <a:pt x="326" y="259"/>
                  </a:lnTo>
                  <a:lnTo>
                    <a:pt x="326" y="259"/>
                  </a:lnTo>
                  <a:lnTo>
                    <a:pt x="320" y="259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19" y="256"/>
                  </a:lnTo>
                  <a:lnTo>
                    <a:pt x="317" y="257"/>
                  </a:lnTo>
                  <a:lnTo>
                    <a:pt x="315" y="257"/>
                  </a:lnTo>
                  <a:lnTo>
                    <a:pt x="314" y="257"/>
                  </a:lnTo>
                  <a:lnTo>
                    <a:pt x="314" y="256"/>
                  </a:lnTo>
                  <a:lnTo>
                    <a:pt x="315" y="256"/>
                  </a:lnTo>
                  <a:lnTo>
                    <a:pt x="317" y="254"/>
                  </a:lnTo>
                  <a:lnTo>
                    <a:pt x="314" y="254"/>
                  </a:lnTo>
                  <a:lnTo>
                    <a:pt x="314" y="254"/>
                  </a:lnTo>
                  <a:lnTo>
                    <a:pt x="312" y="253"/>
                  </a:lnTo>
                  <a:lnTo>
                    <a:pt x="312" y="251"/>
                  </a:lnTo>
                  <a:lnTo>
                    <a:pt x="314" y="249"/>
                  </a:lnTo>
                  <a:lnTo>
                    <a:pt x="319" y="248"/>
                  </a:lnTo>
                  <a:lnTo>
                    <a:pt x="317" y="248"/>
                  </a:lnTo>
                  <a:lnTo>
                    <a:pt x="314" y="248"/>
                  </a:lnTo>
                  <a:lnTo>
                    <a:pt x="312" y="249"/>
                  </a:lnTo>
                  <a:lnTo>
                    <a:pt x="309" y="251"/>
                  </a:lnTo>
                  <a:lnTo>
                    <a:pt x="307" y="251"/>
                  </a:lnTo>
                  <a:lnTo>
                    <a:pt x="307" y="251"/>
                  </a:lnTo>
                  <a:lnTo>
                    <a:pt x="306" y="251"/>
                  </a:lnTo>
                  <a:lnTo>
                    <a:pt x="304" y="251"/>
                  </a:lnTo>
                  <a:lnTo>
                    <a:pt x="304" y="251"/>
                  </a:lnTo>
                  <a:lnTo>
                    <a:pt x="304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1" y="253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298" y="253"/>
                  </a:lnTo>
                  <a:lnTo>
                    <a:pt x="298" y="253"/>
                  </a:lnTo>
                  <a:lnTo>
                    <a:pt x="296" y="253"/>
                  </a:lnTo>
                  <a:lnTo>
                    <a:pt x="295" y="253"/>
                  </a:lnTo>
                  <a:lnTo>
                    <a:pt x="293" y="253"/>
                  </a:lnTo>
                  <a:lnTo>
                    <a:pt x="293" y="251"/>
                  </a:lnTo>
                  <a:lnTo>
                    <a:pt x="293" y="251"/>
                  </a:lnTo>
                  <a:lnTo>
                    <a:pt x="296" y="246"/>
                  </a:lnTo>
                  <a:lnTo>
                    <a:pt x="296" y="246"/>
                  </a:lnTo>
                  <a:lnTo>
                    <a:pt x="295" y="246"/>
                  </a:lnTo>
                  <a:lnTo>
                    <a:pt x="293" y="248"/>
                  </a:lnTo>
                  <a:lnTo>
                    <a:pt x="293" y="249"/>
                  </a:lnTo>
                  <a:lnTo>
                    <a:pt x="292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49"/>
                  </a:lnTo>
                  <a:lnTo>
                    <a:pt x="287" y="249"/>
                  </a:lnTo>
                  <a:lnTo>
                    <a:pt x="287" y="251"/>
                  </a:lnTo>
                  <a:lnTo>
                    <a:pt x="287" y="251"/>
                  </a:lnTo>
                  <a:lnTo>
                    <a:pt x="289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53"/>
                  </a:lnTo>
                  <a:lnTo>
                    <a:pt x="289" y="254"/>
                  </a:lnTo>
                  <a:lnTo>
                    <a:pt x="287" y="254"/>
                  </a:lnTo>
                  <a:lnTo>
                    <a:pt x="287" y="254"/>
                  </a:lnTo>
                  <a:lnTo>
                    <a:pt x="285" y="254"/>
                  </a:lnTo>
                  <a:lnTo>
                    <a:pt x="285" y="256"/>
                  </a:lnTo>
                  <a:lnTo>
                    <a:pt x="287" y="257"/>
                  </a:lnTo>
                  <a:lnTo>
                    <a:pt x="289" y="257"/>
                  </a:lnTo>
                  <a:lnTo>
                    <a:pt x="290" y="257"/>
                  </a:lnTo>
                  <a:lnTo>
                    <a:pt x="290" y="257"/>
                  </a:lnTo>
                  <a:lnTo>
                    <a:pt x="289" y="259"/>
                  </a:lnTo>
                  <a:lnTo>
                    <a:pt x="289" y="260"/>
                  </a:lnTo>
                  <a:lnTo>
                    <a:pt x="289" y="260"/>
                  </a:lnTo>
                  <a:lnTo>
                    <a:pt x="287" y="260"/>
                  </a:lnTo>
                  <a:lnTo>
                    <a:pt x="285" y="260"/>
                  </a:lnTo>
                  <a:lnTo>
                    <a:pt x="285" y="260"/>
                  </a:lnTo>
                  <a:lnTo>
                    <a:pt x="284" y="262"/>
                  </a:lnTo>
                  <a:lnTo>
                    <a:pt x="284" y="262"/>
                  </a:lnTo>
                  <a:lnTo>
                    <a:pt x="285" y="262"/>
                  </a:lnTo>
                  <a:lnTo>
                    <a:pt x="287" y="260"/>
                  </a:lnTo>
                  <a:lnTo>
                    <a:pt x="289" y="260"/>
                  </a:lnTo>
                  <a:lnTo>
                    <a:pt x="290" y="260"/>
                  </a:lnTo>
                  <a:lnTo>
                    <a:pt x="292" y="260"/>
                  </a:lnTo>
                  <a:lnTo>
                    <a:pt x="293" y="260"/>
                  </a:lnTo>
                  <a:lnTo>
                    <a:pt x="293" y="260"/>
                  </a:lnTo>
                  <a:lnTo>
                    <a:pt x="293" y="262"/>
                  </a:lnTo>
                  <a:lnTo>
                    <a:pt x="293" y="262"/>
                  </a:lnTo>
                  <a:lnTo>
                    <a:pt x="293" y="264"/>
                  </a:lnTo>
                  <a:lnTo>
                    <a:pt x="292" y="264"/>
                  </a:lnTo>
                  <a:lnTo>
                    <a:pt x="290" y="264"/>
                  </a:lnTo>
                  <a:lnTo>
                    <a:pt x="290" y="265"/>
                  </a:lnTo>
                  <a:lnTo>
                    <a:pt x="290" y="265"/>
                  </a:lnTo>
                  <a:lnTo>
                    <a:pt x="290" y="267"/>
                  </a:lnTo>
                  <a:lnTo>
                    <a:pt x="290" y="268"/>
                  </a:lnTo>
                  <a:lnTo>
                    <a:pt x="290" y="270"/>
                  </a:lnTo>
                  <a:lnTo>
                    <a:pt x="290" y="270"/>
                  </a:lnTo>
                  <a:lnTo>
                    <a:pt x="289" y="270"/>
                  </a:lnTo>
                  <a:lnTo>
                    <a:pt x="289" y="270"/>
                  </a:lnTo>
                  <a:lnTo>
                    <a:pt x="287" y="273"/>
                  </a:lnTo>
                  <a:lnTo>
                    <a:pt x="287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4" y="273"/>
                  </a:lnTo>
                  <a:lnTo>
                    <a:pt x="282" y="273"/>
                  </a:lnTo>
                  <a:lnTo>
                    <a:pt x="281" y="273"/>
                  </a:lnTo>
                  <a:lnTo>
                    <a:pt x="279" y="273"/>
                  </a:lnTo>
                  <a:lnTo>
                    <a:pt x="278" y="273"/>
                  </a:lnTo>
                  <a:lnTo>
                    <a:pt x="278" y="271"/>
                  </a:lnTo>
                  <a:lnTo>
                    <a:pt x="274" y="273"/>
                  </a:lnTo>
                  <a:lnTo>
                    <a:pt x="274" y="273"/>
                  </a:lnTo>
                  <a:lnTo>
                    <a:pt x="273" y="270"/>
                  </a:lnTo>
                  <a:lnTo>
                    <a:pt x="273" y="270"/>
                  </a:lnTo>
                  <a:lnTo>
                    <a:pt x="273" y="273"/>
                  </a:lnTo>
                  <a:lnTo>
                    <a:pt x="273" y="273"/>
                  </a:lnTo>
                  <a:lnTo>
                    <a:pt x="271" y="275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5"/>
                  </a:lnTo>
                  <a:lnTo>
                    <a:pt x="268" y="275"/>
                  </a:lnTo>
                  <a:lnTo>
                    <a:pt x="268" y="276"/>
                  </a:lnTo>
                  <a:lnTo>
                    <a:pt x="266" y="276"/>
                  </a:lnTo>
                  <a:lnTo>
                    <a:pt x="268" y="278"/>
                  </a:lnTo>
                  <a:lnTo>
                    <a:pt x="266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9"/>
                  </a:lnTo>
                  <a:lnTo>
                    <a:pt x="265" y="279"/>
                  </a:lnTo>
                  <a:lnTo>
                    <a:pt x="262" y="282"/>
                  </a:lnTo>
                  <a:lnTo>
                    <a:pt x="260" y="282"/>
                  </a:lnTo>
                  <a:lnTo>
                    <a:pt x="260" y="281"/>
                  </a:lnTo>
                  <a:lnTo>
                    <a:pt x="260" y="281"/>
                  </a:lnTo>
                  <a:lnTo>
                    <a:pt x="257" y="282"/>
                  </a:lnTo>
                  <a:lnTo>
                    <a:pt x="257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4"/>
                  </a:lnTo>
                  <a:lnTo>
                    <a:pt x="254" y="286"/>
                  </a:lnTo>
                  <a:lnTo>
                    <a:pt x="252" y="287"/>
                  </a:lnTo>
                  <a:lnTo>
                    <a:pt x="251" y="287"/>
                  </a:lnTo>
                  <a:lnTo>
                    <a:pt x="251" y="289"/>
                  </a:lnTo>
                  <a:lnTo>
                    <a:pt x="251" y="289"/>
                  </a:lnTo>
                  <a:lnTo>
                    <a:pt x="249" y="289"/>
                  </a:lnTo>
                  <a:lnTo>
                    <a:pt x="248" y="287"/>
                  </a:lnTo>
                  <a:lnTo>
                    <a:pt x="248" y="287"/>
                  </a:lnTo>
                  <a:lnTo>
                    <a:pt x="248" y="289"/>
                  </a:lnTo>
                  <a:lnTo>
                    <a:pt x="248" y="289"/>
                  </a:lnTo>
                  <a:lnTo>
                    <a:pt x="246" y="289"/>
                  </a:lnTo>
                  <a:lnTo>
                    <a:pt x="246" y="289"/>
                  </a:lnTo>
                  <a:lnTo>
                    <a:pt x="244" y="289"/>
                  </a:lnTo>
                  <a:lnTo>
                    <a:pt x="243" y="289"/>
                  </a:lnTo>
                  <a:lnTo>
                    <a:pt x="241" y="290"/>
                  </a:lnTo>
                  <a:lnTo>
                    <a:pt x="240" y="290"/>
                  </a:lnTo>
                  <a:lnTo>
                    <a:pt x="237" y="289"/>
                  </a:lnTo>
                  <a:lnTo>
                    <a:pt x="237" y="289"/>
                  </a:lnTo>
                  <a:lnTo>
                    <a:pt x="237" y="287"/>
                  </a:lnTo>
                  <a:lnTo>
                    <a:pt x="237" y="287"/>
                  </a:lnTo>
                  <a:lnTo>
                    <a:pt x="237" y="286"/>
                  </a:lnTo>
                  <a:lnTo>
                    <a:pt x="238" y="286"/>
                  </a:lnTo>
                  <a:lnTo>
                    <a:pt x="240" y="284"/>
                  </a:lnTo>
                  <a:lnTo>
                    <a:pt x="243" y="284"/>
                  </a:lnTo>
                  <a:lnTo>
                    <a:pt x="244" y="282"/>
                  </a:lnTo>
                  <a:lnTo>
                    <a:pt x="246" y="281"/>
                  </a:lnTo>
                  <a:lnTo>
                    <a:pt x="248" y="281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4" y="279"/>
                  </a:lnTo>
                  <a:lnTo>
                    <a:pt x="243" y="279"/>
                  </a:lnTo>
                  <a:lnTo>
                    <a:pt x="243" y="279"/>
                  </a:lnTo>
                  <a:lnTo>
                    <a:pt x="238" y="279"/>
                  </a:lnTo>
                  <a:lnTo>
                    <a:pt x="238" y="279"/>
                  </a:lnTo>
                  <a:lnTo>
                    <a:pt x="238" y="278"/>
                  </a:lnTo>
                  <a:lnTo>
                    <a:pt x="238" y="275"/>
                  </a:lnTo>
                  <a:lnTo>
                    <a:pt x="240" y="273"/>
                  </a:lnTo>
                  <a:lnTo>
                    <a:pt x="241" y="270"/>
                  </a:lnTo>
                  <a:lnTo>
                    <a:pt x="243" y="268"/>
                  </a:lnTo>
                  <a:lnTo>
                    <a:pt x="244" y="267"/>
                  </a:lnTo>
                  <a:lnTo>
                    <a:pt x="246" y="262"/>
                  </a:lnTo>
                  <a:lnTo>
                    <a:pt x="246" y="260"/>
                  </a:lnTo>
                  <a:lnTo>
                    <a:pt x="244" y="259"/>
                  </a:lnTo>
                  <a:lnTo>
                    <a:pt x="244" y="257"/>
                  </a:lnTo>
                  <a:lnTo>
                    <a:pt x="246" y="256"/>
                  </a:lnTo>
                  <a:lnTo>
                    <a:pt x="251" y="254"/>
                  </a:lnTo>
                  <a:lnTo>
                    <a:pt x="254" y="253"/>
                  </a:lnTo>
                  <a:lnTo>
                    <a:pt x="259" y="251"/>
                  </a:lnTo>
                  <a:lnTo>
                    <a:pt x="259" y="251"/>
                  </a:lnTo>
                  <a:lnTo>
                    <a:pt x="260" y="251"/>
                  </a:lnTo>
                  <a:lnTo>
                    <a:pt x="262" y="251"/>
                  </a:lnTo>
                  <a:lnTo>
                    <a:pt x="263" y="253"/>
                  </a:lnTo>
                  <a:lnTo>
                    <a:pt x="265" y="253"/>
                  </a:lnTo>
                  <a:lnTo>
                    <a:pt x="266" y="251"/>
                  </a:lnTo>
                  <a:lnTo>
                    <a:pt x="270" y="253"/>
                  </a:lnTo>
                  <a:lnTo>
                    <a:pt x="276" y="254"/>
                  </a:lnTo>
                  <a:lnTo>
                    <a:pt x="278" y="254"/>
                  </a:lnTo>
                  <a:lnTo>
                    <a:pt x="278" y="253"/>
                  </a:lnTo>
                  <a:lnTo>
                    <a:pt x="278" y="253"/>
                  </a:lnTo>
                  <a:lnTo>
                    <a:pt x="273" y="251"/>
                  </a:lnTo>
                  <a:lnTo>
                    <a:pt x="270" y="251"/>
                  </a:lnTo>
                  <a:lnTo>
                    <a:pt x="265" y="248"/>
                  </a:lnTo>
                  <a:lnTo>
                    <a:pt x="263" y="246"/>
                  </a:lnTo>
                  <a:lnTo>
                    <a:pt x="263" y="246"/>
                  </a:lnTo>
                  <a:lnTo>
                    <a:pt x="265" y="246"/>
                  </a:lnTo>
                  <a:lnTo>
                    <a:pt x="266" y="246"/>
                  </a:lnTo>
                  <a:lnTo>
                    <a:pt x="266" y="245"/>
                  </a:lnTo>
                  <a:lnTo>
                    <a:pt x="266" y="245"/>
                  </a:lnTo>
                  <a:lnTo>
                    <a:pt x="268" y="243"/>
                  </a:lnTo>
                  <a:lnTo>
                    <a:pt x="270" y="241"/>
                  </a:lnTo>
                  <a:lnTo>
                    <a:pt x="274" y="240"/>
                  </a:lnTo>
                  <a:lnTo>
                    <a:pt x="273" y="240"/>
                  </a:lnTo>
                  <a:lnTo>
                    <a:pt x="270" y="240"/>
                  </a:lnTo>
                  <a:lnTo>
                    <a:pt x="268" y="240"/>
                  </a:lnTo>
                  <a:lnTo>
                    <a:pt x="266" y="241"/>
                  </a:lnTo>
                  <a:lnTo>
                    <a:pt x="266" y="243"/>
                  </a:lnTo>
                  <a:lnTo>
                    <a:pt x="265" y="245"/>
                  </a:lnTo>
                  <a:lnTo>
                    <a:pt x="265" y="245"/>
                  </a:lnTo>
                  <a:lnTo>
                    <a:pt x="263" y="245"/>
                  </a:lnTo>
                  <a:lnTo>
                    <a:pt x="257" y="245"/>
                  </a:lnTo>
                  <a:lnTo>
                    <a:pt x="257" y="245"/>
                  </a:lnTo>
                  <a:lnTo>
                    <a:pt x="255" y="245"/>
                  </a:lnTo>
                  <a:lnTo>
                    <a:pt x="255" y="245"/>
                  </a:lnTo>
                  <a:lnTo>
                    <a:pt x="251" y="246"/>
                  </a:lnTo>
                  <a:lnTo>
                    <a:pt x="249" y="248"/>
                  </a:lnTo>
                  <a:lnTo>
                    <a:pt x="248" y="249"/>
                  </a:lnTo>
                  <a:lnTo>
                    <a:pt x="246" y="249"/>
                  </a:lnTo>
                  <a:lnTo>
                    <a:pt x="243" y="251"/>
                  </a:lnTo>
                  <a:lnTo>
                    <a:pt x="241" y="251"/>
                  </a:lnTo>
                  <a:lnTo>
                    <a:pt x="240" y="253"/>
                  </a:lnTo>
                  <a:lnTo>
                    <a:pt x="238" y="254"/>
                  </a:lnTo>
                  <a:lnTo>
                    <a:pt x="238" y="254"/>
                  </a:lnTo>
                  <a:lnTo>
                    <a:pt x="240" y="256"/>
                  </a:lnTo>
                  <a:lnTo>
                    <a:pt x="238" y="256"/>
                  </a:lnTo>
                  <a:lnTo>
                    <a:pt x="238" y="257"/>
                  </a:lnTo>
                  <a:lnTo>
                    <a:pt x="235" y="257"/>
                  </a:lnTo>
                  <a:lnTo>
                    <a:pt x="232" y="260"/>
                  </a:lnTo>
                  <a:lnTo>
                    <a:pt x="232" y="262"/>
                  </a:lnTo>
                  <a:lnTo>
                    <a:pt x="232" y="262"/>
                  </a:lnTo>
                  <a:lnTo>
                    <a:pt x="232" y="264"/>
                  </a:lnTo>
                  <a:lnTo>
                    <a:pt x="232" y="264"/>
                  </a:lnTo>
                  <a:lnTo>
                    <a:pt x="230" y="265"/>
                  </a:lnTo>
                  <a:lnTo>
                    <a:pt x="227" y="267"/>
                  </a:lnTo>
                  <a:lnTo>
                    <a:pt x="225" y="267"/>
                  </a:lnTo>
                  <a:lnTo>
                    <a:pt x="225" y="267"/>
                  </a:lnTo>
                  <a:lnTo>
                    <a:pt x="224" y="267"/>
                  </a:lnTo>
                  <a:lnTo>
                    <a:pt x="222" y="267"/>
                  </a:lnTo>
                  <a:lnTo>
                    <a:pt x="221" y="267"/>
                  </a:lnTo>
                  <a:lnTo>
                    <a:pt x="221" y="267"/>
                  </a:lnTo>
                  <a:lnTo>
                    <a:pt x="222" y="267"/>
                  </a:lnTo>
                  <a:lnTo>
                    <a:pt x="224" y="268"/>
                  </a:lnTo>
                  <a:lnTo>
                    <a:pt x="225" y="270"/>
                  </a:lnTo>
                  <a:lnTo>
                    <a:pt x="227" y="271"/>
                  </a:lnTo>
                  <a:lnTo>
                    <a:pt x="227" y="271"/>
                  </a:lnTo>
                  <a:lnTo>
                    <a:pt x="225" y="273"/>
                  </a:lnTo>
                  <a:lnTo>
                    <a:pt x="224" y="275"/>
                  </a:lnTo>
                  <a:lnTo>
                    <a:pt x="222" y="275"/>
                  </a:lnTo>
                  <a:lnTo>
                    <a:pt x="219" y="275"/>
                  </a:lnTo>
                  <a:lnTo>
                    <a:pt x="218" y="276"/>
                  </a:lnTo>
                  <a:lnTo>
                    <a:pt x="218" y="276"/>
                  </a:lnTo>
                  <a:lnTo>
                    <a:pt x="221" y="276"/>
                  </a:lnTo>
                  <a:lnTo>
                    <a:pt x="221" y="278"/>
                  </a:lnTo>
                  <a:lnTo>
                    <a:pt x="221" y="278"/>
                  </a:lnTo>
                  <a:lnTo>
                    <a:pt x="219" y="279"/>
                  </a:lnTo>
                  <a:lnTo>
                    <a:pt x="218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8"/>
                  </a:lnTo>
                  <a:lnTo>
                    <a:pt x="214" y="278"/>
                  </a:lnTo>
                  <a:lnTo>
                    <a:pt x="214" y="279"/>
                  </a:lnTo>
                  <a:lnTo>
                    <a:pt x="211" y="281"/>
                  </a:lnTo>
                  <a:lnTo>
                    <a:pt x="211" y="281"/>
                  </a:lnTo>
                  <a:lnTo>
                    <a:pt x="213" y="281"/>
                  </a:lnTo>
                  <a:lnTo>
                    <a:pt x="211" y="281"/>
                  </a:lnTo>
                  <a:lnTo>
                    <a:pt x="211" y="282"/>
                  </a:lnTo>
                  <a:lnTo>
                    <a:pt x="210" y="282"/>
                  </a:lnTo>
                  <a:lnTo>
                    <a:pt x="210" y="284"/>
                  </a:lnTo>
                  <a:lnTo>
                    <a:pt x="205" y="286"/>
                  </a:lnTo>
                  <a:lnTo>
                    <a:pt x="205" y="287"/>
                  </a:lnTo>
                  <a:lnTo>
                    <a:pt x="205" y="289"/>
                  </a:lnTo>
                  <a:lnTo>
                    <a:pt x="203" y="290"/>
                  </a:lnTo>
                  <a:lnTo>
                    <a:pt x="205" y="292"/>
                  </a:lnTo>
                  <a:lnTo>
                    <a:pt x="208" y="292"/>
                  </a:lnTo>
                  <a:lnTo>
                    <a:pt x="210" y="292"/>
                  </a:lnTo>
                  <a:lnTo>
                    <a:pt x="211" y="293"/>
                  </a:lnTo>
                  <a:lnTo>
                    <a:pt x="214" y="295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8"/>
                  </a:lnTo>
                  <a:lnTo>
                    <a:pt x="214" y="300"/>
                  </a:lnTo>
                  <a:lnTo>
                    <a:pt x="211" y="301"/>
                  </a:lnTo>
                  <a:lnTo>
                    <a:pt x="211" y="301"/>
                  </a:lnTo>
                  <a:lnTo>
                    <a:pt x="210" y="303"/>
                  </a:lnTo>
                  <a:lnTo>
                    <a:pt x="208" y="303"/>
                  </a:lnTo>
                  <a:lnTo>
                    <a:pt x="207" y="304"/>
                  </a:lnTo>
                  <a:lnTo>
                    <a:pt x="205" y="306"/>
                  </a:lnTo>
                  <a:lnTo>
                    <a:pt x="205" y="306"/>
                  </a:lnTo>
                  <a:lnTo>
                    <a:pt x="205" y="308"/>
                  </a:lnTo>
                  <a:lnTo>
                    <a:pt x="202" y="309"/>
                  </a:lnTo>
                  <a:lnTo>
                    <a:pt x="202" y="309"/>
                  </a:lnTo>
                  <a:lnTo>
                    <a:pt x="203" y="309"/>
                  </a:lnTo>
                  <a:lnTo>
                    <a:pt x="203" y="311"/>
                  </a:lnTo>
                  <a:lnTo>
                    <a:pt x="203" y="312"/>
                  </a:lnTo>
                  <a:lnTo>
                    <a:pt x="202" y="312"/>
                  </a:lnTo>
                  <a:lnTo>
                    <a:pt x="200" y="312"/>
                  </a:lnTo>
                  <a:lnTo>
                    <a:pt x="199" y="312"/>
                  </a:lnTo>
                  <a:lnTo>
                    <a:pt x="199" y="312"/>
                  </a:lnTo>
                  <a:lnTo>
                    <a:pt x="199" y="314"/>
                  </a:lnTo>
                  <a:lnTo>
                    <a:pt x="192" y="314"/>
                  </a:lnTo>
                  <a:lnTo>
                    <a:pt x="191" y="317"/>
                  </a:lnTo>
                  <a:lnTo>
                    <a:pt x="189" y="317"/>
                  </a:lnTo>
                  <a:lnTo>
                    <a:pt x="188" y="319"/>
                  </a:lnTo>
                  <a:lnTo>
                    <a:pt x="186" y="320"/>
                  </a:lnTo>
                  <a:lnTo>
                    <a:pt x="184" y="320"/>
                  </a:lnTo>
                  <a:lnTo>
                    <a:pt x="183" y="320"/>
                  </a:lnTo>
                  <a:lnTo>
                    <a:pt x="183" y="322"/>
                  </a:lnTo>
                  <a:lnTo>
                    <a:pt x="183" y="322"/>
                  </a:lnTo>
                  <a:lnTo>
                    <a:pt x="181" y="323"/>
                  </a:lnTo>
                  <a:lnTo>
                    <a:pt x="181" y="323"/>
                  </a:lnTo>
                  <a:lnTo>
                    <a:pt x="180" y="325"/>
                  </a:lnTo>
                  <a:lnTo>
                    <a:pt x="178" y="325"/>
                  </a:lnTo>
                  <a:lnTo>
                    <a:pt x="177" y="325"/>
                  </a:lnTo>
                  <a:lnTo>
                    <a:pt x="177" y="327"/>
                  </a:lnTo>
                  <a:lnTo>
                    <a:pt x="177" y="327"/>
                  </a:lnTo>
                  <a:lnTo>
                    <a:pt x="175" y="327"/>
                  </a:lnTo>
                  <a:lnTo>
                    <a:pt x="173" y="327"/>
                  </a:lnTo>
                  <a:lnTo>
                    <a:pt x="172" y="328"/>
                  </a:lnTo>
                  <a:lnTo>
                    <a:pt x="170" y="330"/>
                  </a:lnTo>
                  <a:lnTo>
                    <a:pt x="170" y="330"/>
                  </a:lnTo>
                  <a:lnTo>
                    <a:pt x="172" y="330"/>
                  </a:lnTo>
                  <a:lnTo>
                    <a:pt x="172" y="331"/>
                  </a:lnTo>
                  <a:lnTo>
                    <a:pt x="172" y="331"/>
                  </a:lnTo>
                  <a:lnTo>
                    <a:pt x="170" y="334"/>
                  </a:lnTo>
                  <a:lnTo>
                    <a:pt x="170" y="334"/>
                  </a:lnTo>
                  <a:lnTo>
                    <a:pt x="169" y="334"/>
                  </a:lnTo>
                  <a:lnTo>
                    <a:pt x="169" y="336"/>
                  </a:lnTo>
                  <a:lnTo>
                    <a:pt x="167" y="336"/>
                  </a:lnTo>
                  <a:lnTo>
                    <a:pt x="166" y="336"/>
                  </a:lnTo>
                  <a:lnTo>
                    <a:pt x="166" y="336"/>
                  </a:lnTo>
                  <a:lnTo>
                    <a:pt x="166" y="338"/>
                  </a:lnTo>
                  <a:lnTo>
                    <a:pt x="164" y="338"/>
                  </a:lnTo>
                  <a:lnTo>
                    <a:pt x="164" y="338"/>
                  </a:lnTo>
                  <a:lnTo>
                    <a:pt x="162" y="339"/>
                  </a:lnTo>
                  <a:lnTo>
                    <a:pt x="161" y="339"/>
                  </a:lnTo>
                  <a:lnTo>
                    <a:pt x="161" y="339"/>
                  </a:lnTo>
                  <a:lnTo>
                    <a:pt x="159" y="339"/>
                  </a:lnTo>
                  <a:lnTo>
                    <a:pt x="158" y="339"/>
                  </a:lnTo>
                  <a:lnTo>
                    <a:pt x="158" y="339"/>
                  </a:lnTo>
                  <a:lnTo>
                    <a:pt x="156" y="341"/>
                  </a:lnTo>
                  <a:lnTo>
                    <a:pt x="156" y="341"/>
                  </a:lnTo>
                  <a:lnTo>
                    <a:pt x="156" y="342"/>
                  </a:lnTo>
                  <a:lnTo>
                    <a:pt x="155" y="344"/>
                  </a:lnTo>
                  <a:lnTo>
                    <a:pt x="155" y="344"/>
                  </a:lnTo>
                  <a:lnTo>
                    <a:pt x="153" y="344"/>
                  </a:lnTo>
                  <a:lnTo>
                    <a:pt x="151" y="342"/>
                  </a:lnTo>
                  <a:lnTo>
                    <a:pt x="151" y="344"/>
                  </a:lnTo>
                  <a:lnTo>
                    <a:pt x="148" y="344"/>
                  </a:lnTo>
                  <a:lnTo>
                    <a:pt x="148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48" y="345"/>
                  </a:lnTo>
                  <a:lnTo>
                    <a:pt x="148" y="345"/>
                  </a:lnTo>
                  <a:lnTo>
                    <a:pt x="147" y="345"/>
                  </a:lnTo>
                  <a:lnTo>
                    <a:pt x="147" y="347"/>
                  </a:lnTo>
                  <a:lnTo>
                    <a:pt x="143" y="347"/>
                  </a:lnTo>
                  <a:lnTo>
                    <a:pt x="143" y="347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2" y="350"/>
                  </a:lnTo>
                  <a:lnTo>
                    <a:pt x="143" y="350"/>
                  </a:lnTo>
                  <a:lnTo>
                    <a:pt x="143" y="350"/>
                  </a:lnTo>
                  <a:lnTo>
                    <a:pt x="143" y="352"/>
                  </a:lnTo>
                  <a:lnTo>
                    <a:pt x="145" y="352"/>
                  </a:lnTo>
                  <a:lnTo>
                    <a:pt x="145" y="352"/>
                  </a:lnTo>
                  <a:lnTo>
                    <a:pt x="142" y="353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39" y="355"/>
                  </a:lnTo>
                  <a:lnTo>
                    <a:pt x="137" y="356"/>
                  </a:lnTo>
                  <a:lnTo>
                    <a:pt x="128" y="360"/>
                  </a:lnTo>
                  <a:lnTo>
                    <a:pt x="126" y="360"/>
                  </a:lnTo>
                  <a:lnTo>
                    <a:pt x="126" y="361"/>
                  </a:lnTo>
                  <a:lnTo>
                    <a:pt x="126" y="363"/>
                  </a:lnTo>
                  <a:lnTo>
                    <a:pt x="126" y="363"/>
                  </a:lnTo>
                  <a:lnTo>
                    <a:pt x="125" y="364"/>
                  </a:lnTo>
                  <a:lnTo>
                    <a:pt x="125" y="363"/>
                  </a:lnTo>
                  <a:lnTo>
                    <a:pt x="125" y="361"/>
                  </a:lnTo>
                  <a:lnTo>
                    <a:pt x="125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1" y="360"/>
                  </a:lnTo>
                  <a:lnTo>
                    <a:pt x="121" y="361"/>
                  </a:lnTo>
                  <a:lnTo>
                    <a:pt x="120" y="361"/>
                  </a:lnTo>
                  <a:lnTo>
                    <a:pt x="120" y="361"/>
                  </a:lnTo>
                  <a:lnTo>
                    <a:pt x="117" y="363"/>
                  </a:lnTo>
                  <a:lnTo>
                    <a:pt x="115" y="364"/>
                  </a:lnTo>
                  <a:lnTo>
                    <a:pt x="114" y="364"/>
                  </a:lnTo>
                  <a:lnTo>
                    <a:pt x="114" y="366"/>
                  </a:lnTo>
                  <a:lnTo>
                    <a:pt x="112" y="366"/>
                  </a:lnTo>
                  <a:lnTo>
                    <a:pt x="112" y="366"/>
                  </a:lnTo>
                  <a:lnTo>
                    <a:pt x="110" y="366"/>
                  </a:lnTo>
                  <a:lnTo>
                    <a:pt x="110" y="366"/>
                  </a:lnTo>
                  <a:lnTo>
                    <a:pt x="109" y="366"/>
                  </a:lnTo>
                  <a:lnTo>
                    <a:pt x="109" y="368"/>
                  </a:lnTo>
                  <a:lnTo>
                    <a:pt x="107" y="366"/>
                  </a:lnTo>
                  <a:lnTo>
                    <a:pt x="106" y="366"/>
                  </a:lnTo>
                  <a:lnTo>
                    <a:pt x="106" y="368"/>
                  </a:lnTo>
                  <a:lnTo>
                    <a:pt x="104" y="369"/>
                  </a:lnTo>
                  <a:lnTo>
                    <a:pt x="102" y="369"/>
                  </a:lnTo>
                  <a:lnTo>
                    <a:pt x="99" y="369"/>
                  </a:lnTo>
                  <a:lnTo>
                    <a:pt x="99" y="369"/>
                  </a:lnTo>
                  <a:lnTo>
                    <a:pt x="98" y="369"/>
                  </a:lnTo>
                  <a:lnTo>
                    <a:pt x="98" y="368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101" y="366"/>
                  </a:lnTo>
                  <a:lnTo>
                    <a:pt x="102" y="366"/>
                  </a:lnTo>
                  <a:lnTo>
                    <a:pt x="102" y="366"/>
                  </a:lnTo>
                  <a:lnTo>
                    <a:pt x="101" y="364"/>
                  </a:lnTo>
                  <a:lnTo>
                    <a:pt x="101" y="364"/>
                  </a:lnTo>
                  <a:lnTo>
                    <a:pt x="99" y="364"/>
                  </a:lnTo>
                  <a:lnTo>
                    <a:pt x="98" y="364"/>
                  </a:lnTo>
                  <a:lnTo>
                    <a:pt x="96" y="364"/>
                  </a:lnTo>
                  <a:lnTo>
                    <a:pt x="96" y="366"/>
                  </a:lnTo>
                  <a:lnTo>
                    <a:pt x="96" y="366"/>
                  </a:lnTo>
                  <a:lnTo>
                    <a:pt x="95" y="368"/>
                  </a:lnTo>
                  <a:lnTo>
                    <a:pt x="95" y="369"/>
                  </a:lnTo>
                  <a:lnTo>
                    <a:pt x="91" y="372"/>
                  </a:lnTo>
                  <a:lnTo>
                    <a:pt x="90" y="374"/>
                  </a:lnTo>
                  <a:lnTo>
                    <a:pt x="88" y="374"/>
                  </a:lnTo>
                  <a:lnTo>
                    <a:pt x="88" y="374"/>
                  </a:lnTo>
                  <a:lnTo>
                    <a:pt x="87" y="375"/>
                  </a:lnTo>
                  <a:lnTo>
                    <a:pt x="87" y="375"/>
                  </a:lnTo>
                  <a:lnTo>
                    <a:pt x="85" y="375"/>
                  </a:lnTo>
                  <a:lnTo>
                    <a:pt x="85" y="375"/>
                  </a:lnTo>
                  <a:lnTo>
                    <a:pt x="84" y="375"/>
                  </a:lnTo>
                  <a:lnTo>
                    <a:pt x="84" y="375"/>
                  </a:lnTo>
                  <a:lnTo>
                    <a:pt x="85" y="374"/>
                  </a:lnTo>
                  <a:lnTo>
                    <a:pt x="85" y="374"/>
                  </a:lnTo>
                  <a:lnTo>
                    <a:pt x="84" y="372"/>
                  </a:lnTo>
                  <a:lnTo>
                    <a:pt x="84" y="372"/>
                  </a:lnTo>
                  <a:lnTo>
                    <a:pt x="82" y="372"/>
                  </a:lnTo>
                  <a:lnTo>
                    <a:pt x="82" y="372"/>
                  </a:lnTo>
                  <a:lnTo>
                    <a:pt x="82" y="375"/>
                  </a:lnTo>
                  <a:lnTo>
                    <a:pt x="82" y="375"/>
                  </a:lnTo>
                  <a:lnTo>
                    <a:pt x="80" y="377"/>
                  </a:lnTo>
                  <a:lnTo>
                    <a:pt x="79" y="377"/>
                  </a:lnTo>
                  <a:lnTo>
                    <a:pt x="79" y="377"/>
                  </a:lnTo>
                  <a:lnTo>
                    <a:pt x="77" y="375"/>
                  </a:lnTo>
                  <a:lnTo>
                    <a:pt x="74" y="375"/>
                  </a:lnTo>
                  <a:lnTo>
                    <a:pt x="74" y="375"/>
                  </a:lnTo>
                  <a:lnTo>
                    <a:pt x="76" y="377"/>
                  </a:lnTo>
                  <a:lnTo>
                    <a:pt x="74" y="379"/>
                  </a:lnTo>
                  <a:lnTo>
                    <a:pt x="73" y="379"/>
                  </a:lnTo>
                  <a:lnTo>
                    <a:pt x="73" y="380"/>
                  </a:lnTo>
                  <a:lnTo>
                    <a:pt x="71" y="380"/>
                  </a:lnTo>
                  <a:lnTo>
                    <a:pt x="71" y="379"/>
                  </a:lnTo>
                  <a:lnTo>
                    <a:pt x="73" y="377"/>
                  </a:lnTo>
                  <a:lnTo>
                    <a:pt x="73" y="377"/>
                  </a:lnTo>
                  <a:lnTo>
                    <a:pt x="73" y="375"/>
                  </a:lnTo>
                  <a:lnTo>
                    <a:pt x="73" y="375"/>
                  </a:lnTo>
                  <a:lnTo>
                    <a:pt x="73" y="374"/>
                  </a:lnTo>
                  <a:lnTo>
                    <a:pt x="74" y="372"/>
                  </a:lnTo>
                  <a:lnTo>
                    <a:pt x="76" y="372"/>
                  </a:lnTo>
                  <a:lnTo>
                    <a:pt x="76" y="372"/>
                  </a:lnTo>
                  <a:lnTo>
                    <a:pt x="77" y="372"/>
                  </a:lnTo>
                  <a:lnTo>
                    <a:pt x="77" y="372"/>
                  </a:lnTo>
                  <a:lnTo>
                    <a:pt x="79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2" y="369"/>
                  </a:lnTo>
                  <a:lnTo>
                    <a:pt x="84" y="368"/>
                  </a:lnTo>
                  <a:lnTo>
                    <a:pt x="85" y="364"/>
                  </a:lnTo>
                  <a:lnTo>
                    <a:pt x="88" y="363"/>
                  </a:lnTo>
                  <a:lnTo>
                    <a:pt x="91" y="360"/>
                  </a:lnTo>
                  <a:lnTo>
                    <a:pt x="95" y="358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8"/>
                  </a:lnTo>
                  <a:lnTo>
                    <a:pt x="106" y="356"/>
                  </a:lnTo>
                  <a:lnTo>
                    <a:pt x="107" y="356"/>
                  </a:lnTo>
                  <a:lnTo>
                    <a:pt x="107" y="356"/>
                  </a:lnTo>
                  <a:lnTo>
                    <a:pt x="107" y="358"/>
                  </a:lnTo>
                  <a:lnTo>
                    <a:pt x="106" y="358"/>
                  </a:lnTo>
                  <a:lnTo>
                    <a:pt x="106" y="358"/>
                  </a:lnTo>
                  <a:lnTo>
                    <a:pt x="107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0"/>
                  </a:lnTo>
                  <a:lnTo>
                    <a:pt x="110" y="360"/>
                  </a:lnTo>
                  <a:lnTo>
                    <a:pt x="110" y="360"/>
                  </a:lnTo>
                  <a:lnTo>
                    <a:pt x="112" y="360"/>
                  </a:lnTo>
                  <a:lnTo>
                    <a:pt x="112" y="360"/>
                  </a:lnTo>
                  <a:lnTo>
                    <a:pt x="114" y="360"/>
                  </a:lnTo>
                  <a:lnTo>
                    <a:pt x="115" y="360"/>
                  </a:lnTo>
                  <a:lnTo>
                    <a:pt x="115" y="360"/>
                  </a:lnTo>
                  <a:lnTo>
                    <a:pt x="117" y="360"/>
                  </a:lnTo>
                  <a:lnTo>
                    <a:pt x="115" y="360"/>
                  </a:lnTo>
                  <a:lnTo>
                    <a:pt x="114" y="358"/>
                  </a:lnTo>
                  <a:lnTo>
                    <a:pt x="112" y="356"/>
                  </a:lnTo>
                  <a:lnTo>
                    <a:pt x="112" y="356"/>
                  </a:lnTo>
                  <a:lnTo>
                    <a:pt x="112" y="355"/>
                  </a:lnTo>
                  <a:lnTo>
                    <a:pt x="114" y="353"/>
                  </a:lnTo>
                  <a:lnTo>
                    <a:pt x="115" y="352"/>
                  </a:lnTo>
                  <a:lnTo>
                    <a:pt x="115" y="350"/>
                  </a:lnTo>
                  <a:lnTo>
                    <a:pt x="118" y="349"/>
                  </a:lnTo>
                  <a:lnTo>
                    <a:pt x="120" y="347"/>
                  </a:lnTo>
                  <a:lnTo>
                    <a:pt x="123" y="345"/>
                  </a:lnTo>
                  <a:lnTo>
                    <a:pt x="131" y="342"/>
                  </a:lnTo>
                  <a:lnTo>
                    <a:pt x="132" y="341"/>
                  </a:lnTo>
                  <a:lnTo>
                    <a:pt x="134" y="339"/>
                  </a:lnTo>
                  <a:lnTo>
                    <a:pt x="136" y="338"/>
                  </a:lnTo>
                  <a:lnTo>
                    <a:pt x="136" y="339"/>
                  </a:lnTo>
                  <a:lnTo>
                    <a:pt x="136" y="339"/>
                  </a:lnTo>
                  <a:lnTo>
                    <a:pt x="137" y="341"/>
                  </a:lnTo>
                  <a:lnTo>
                    <a:pt x="139" y="341"/>
                  </a:lnTo>
                  <a:lnTo>
                    <a:pt x="139" y="341"/>
                  </a:lnTo>
                  <a:lnTo>
                    <a:pt x="139" y="339"/>
                  </a:lnTo>
                  <a:lnTo>
                    <a:pt x="139" y="338"/>
                  </a:lnTo>
                  <a:lnTo>
                    <a:pt x="139" y="338"/>
                  </a:lnTo>
                  <a:lnTo>
                    <a:pt x="139" y="336"/>
                  </a:lnTo>
                  <a:lnTo>
                    <a:pt x="139" y="334"/>
                  </a:lnTo>
                  <a:lnTo>
                    <a:pt x="140" y="333"/>
                  </a:lnTo>
                  <a:lnTo>
                    <a:pt x="142" y="331"/>
                  </a:lnTo>
                  <a:lnTo>
                    <a:pt x="143" y="330"/>
                  </a:lnTo>
                  <a:lnTo>
                    <a:pt x="145" y="328"/>
                  </a:lnTo>
                  <a:lnTo>
                    <a:pt x="147" y="328"/>
                  </a:lnTo>
                  <a:lnTo>
                    <a:pt x="148" y="328"/>
                  </a:lnTo>
                  <a:lnTo>
                    <a:pt x="150" y="325"/>
                  </a:lnTo>
                  <a:lnTo>
                    <a:pt x="151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5" y="325"/>
                  </a:lnTo>
                  <a:lnTo>
                    <a:pt x="156" y="327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5" y="325"/>
                  </a:lnTo>
                  <a:lnTo>
                    <a:pt x="155" y="323"/>
                  </a:lnTo>
                  <a:lnTo>
                    <a:pt x="153" y="322"/>
                  </a:lnTo>
                  <a:lnTo>
                    <a:pt x="153" y="322"/>
                  </a:lnTo>
                  <a:lnTo>
                    <a:pt x="153" y="320"/>
                  </a:lnTo>
                  <a:lnTo>
                    <a:pt x="155" y="317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6" y="311"/>
                  </a:lnTo>
                  <a:lnTo>
                    <a:pt x="161" y="311"/>
                  </a:lnTo>
                  <a:lnTo>
                    <a:pt x="158" y="311"/>
                  </a:lnTo>
                  <a:lnTo>
                    <a:pt x="158" y="311"/>
                  </a:lnTo>
                  <a:lnTo>
                    <a:pt x="156" y="309"/>
                  </a:lnTo>
                  <a:lnTo>
                    <a:pt x="156" y="308"/>
                  </a:lnTo>
                  <a:lnTo>
                    <a:pt x="156" y="306"/>
                  </a:lnTo>
                  <a:lnTo>
                    <a:pt x="156" y="304"/>
                  </a:lnTo>
                  <a:lnTo>
                    <a:pt x="159" y="301"/>
                  </a:lnTo>
                  <a:lnTo>
                    <a:pt x="164" y="300"/>
                  </a:lnTo>
                  <a:lnTo>
                    <a:pt x="162" y="300"/>
                  </a:lnTo>
                  <a:lnTo>
                    <a:pt x="162" y="298"/>
                  </a:lnTo>
                  <a:lnTo>
                    <a:pt x="164" y="295"/>
                  </a:lnTo>
                  <a:lnTo>
                    <a:pt x="166" y="290"/>
                  </a:lnTo>
                  <a:lnTo>
                    <a:pt x="164" y="293"/>
                  </a:lnTo>
                  <a:lnTo>
                    <a:pt x="161" y="297"/>
                  </a:lnTo>
                  <a:lnTo>
                    <a:pt x="153" y="300"/>
                  </a:lnTo>
                  <a:lnTo>
                    <a:pt x="148" y="301"/>
                  </a:lnTo>
                  <a:lnTo>
                    <a:pt x="147" y="301"/>
                  </a:lnTo>
                  <a:lnTo>
                    <a:pt x="145" y="301"/>
                  </a:lnTo>
                  <a:lnTo>
                    <a:pt x="143" y="300"/>
                  </a:lnTo>
                  <a:lnTo>
                    <a:pt x="142" y="298"/>
                  </a:lnTo>
                  <a:lnTo>
                    <a:pt x="142" y="297"/>
                  </a:lnTo>
                  <a:lnTo>
                    <a:pt x="142" y="295"/>
                  </a:lnTo>
                  <a:lnTo>
                    <a:pt x="142" y="293"/>
                  </a:lnTo>
                  <a:lnTo>
                    <a:pt x="143" y="293"/>
                  </a:lnTo>
                  <a:lnTo>
                    <a:pt x="147" y="295"/>
                  </a:lnTo>
                  <a:lnTo>
                    <a:pt x="148" y="295"/>
                  </a:lnTo>
                  <a:lnTo>
                    <a:pt x="145" y="293"/>
                  </a:lnTo>
                  <a:lnTo>
                    <a:pt x="142" y="292"/>
                  </a:lnTo>
                  <a:lnTo>
                    <a:pt x="142" y="292"/>
                  </a:lnTo>
                  <a:lnTo>
                    <a:pt x="140" y="293"/>
                  </a:lnTo>
                  <a:lnTo>
                    <a:pt x="139" y="295"/>
                  </a:lnTo>
                  <a:lnTo>
                    <a:pt x="137" y="295"/>
                  </a:lnTo>
                  <a:lnTo>
                    <a:pt x="137" y="295"/>
                  </a:lnTo>
                  <a:lnTo>
                    <a:pt x="137" y="297"/>
                  </a:lnTo>
                  <a:lnTo>
                    <a:pt x="137" y="298"/>
                  </a:lnTo>
                  <a:lnTo>
                    <a:pt x="136" y="300"/>
                  </a:lnTo>
                  <a:lnTo>
                    <a:pt x="137" y="304"/>
                  </a:lnTo>
                  <a:lnTo>
                    <a:pt x="137" y="306"/>
                  </a:lnTo>
                  <a:lnTo>
                    <a:pt x="136" y="306"/>
                  </a:lnTo>
                  <a:lnTo>
                    <a:pt x="132" y="304"/>
                  </a:lnTo>
                  <a:lnTo>
                    <a:pt x="129" y="300"/>
                  </a:lnTo>
                  <a:lnTo>
                    <a:pt x="128" y="298"/>
                  </a:lnTo>
                  <a:lnTo>
                    <a:pt x="125" y="295"/>
                  </a:lnTo>
                  <a:lnTo>
                    <a:pt x="123" y="297"/>
                  </a:lnTo>
                  <a:lnTo>
                    <a:pt x="123" y="298"/>
                  </a:lnTo>
                  <a:lnTo>
                    <a:pt x="121" y="298"/>
                  </a:lnTo>
                  <a:lnTo>
                    <a:pt x="118" y="297"/>
                  </a:lnTo>
                  <a:lnTo>
                    <a:pt x="117" y="295"/>
                  </a:lnTo>
                  <a:lnTo>
                    <a:pt x="115" y="293"/>
                  </a:lnTo>
                  <a:lnTo>
                    <a:pt x="112" y="293"/>
                  </a:lnTo>
                  <a:lnTo>
                    <a:pt x="110" y="295"/>
                  </a:lnTo>
                  <a:lnTo>
                    <a:pt x="107" y="297"/>
                  </a:lnTo>
                  <a:lnTo>
                    <a:pt x="107" y="297"/>
                  </a:lnTo>
                  <a:lnTo>
                    <a:pt x="102" y="298"/>
                  </a:lnTo>
                  <a:lnTo>
                    <a:pt x="102" y="298"/>
                  </a:lnTo>
                  <a:lnTo>
                    <a:pt x="101" y="300"/>
                  </a:lnTo>
                  <a:lnTo>
                    <a:pt x="101" y="300"/>
                  </a:lnTo>
                  <a:lnTo>
                    <a:pt x="99" y="301"/>
                  </a:lnTo>
                  <a:lnTo>
                    <a:pt x="95" y="303"/>
                  </a:lnTo>
                  <a:lnTo>
                    <a:pt x="88" y="301"/>
                  </a:lnTo>
                  <a:lnTo>
                    <a:pt x="91" y="301"/>
                  </a:lnTo>
                  <a:lnTo>
                    <a:pt x="93" y="300"/>
                  </a:lnTo>
                  <a:lnTo>
                    <a:pt x="95" y="298"/>
                  </a:lnTo>
                  <a:lnTo>
                    <a:pt x="95" y="297"/>
                  </a:lnTo>
                  <a:lnTo>
                    <a:pt x="95" y="295"/>
                  </a:lnTo>
                  <a:lnTo>
                    <a:pt x="95" y="293"/>
                  </a:lnTo>
                  <a:lnTo>
                    <a:pt x="96" y="292"/>
                  </a:lnTo>
                  <a:lnTo>
                    <a:pt x="95" y="292"/>
                  </a:lnTo>
                  <a:lnTo>
                    <a:pt x="93" y="292"/>
                  </a:lnTo>
                  <a:lnTo>
                    <a:pt x="91" y="290"/>
                  </a:lnTo>
                  <a:lnTo>
                    <a:pt x="90" y="287"/>
                  </a:lnTo>
                  <a:lnTo>
                    <a:pt x="91" y="286"/>
                  </a:lnTo>
                  <a:lnTo>
                    <a:pt x="93" y="284"/>
                  </a:lnTo>
                  <a:lnTo>
                    <a:pt x="93" y="282"/>
                  </a:lnTo>
                  <a:lnTo>
                    <a:pt x="93" y="281"/>
                  </a:lnTo>
                  <a:lnTo>
                    <a:pt x="91" y="279"/>
                  </a:lnTo>
                  <a:lnTo>
                    <a:pt x="88" y="273"/>
                  </a:lnTo>
                  <a:lnTo>
                    <a:pt x="87" y="268"/>
                  </a:lnTo>
                  <a:lnTo>
                    <a:pt x="85" y="267"/>
                  </a:lnTo>
                  <a:lnTo>
                    <a:pt x="87" y="262"/>
                  </a:lnTo>
                  <a:lnTo>
                    <a:pt x="88" y="259"/>
                  </a:lnTo>
                  <a:lnTo>
                    <a:pt x="91" y="257"/>
                  </a:lnTo>
                  <a:lnTo>
                    <a:pt x="91" y="257"/>
                  </a:lnTo>
                  <a:lnTo>
                    <a:pt x="90" y="257"/>
                  </a:lnTo>
                  <a:lnTo>
                    <a:pt x="88" y="257"/>
                  </a:lnTo>
                  <a:lnTo>
                    <a:pt x="88" y="259"/>
                  </a:lnTo>
                  <a:lnTo>
                    <a:pt x="87" y="259"/>
                  </a:lnTo>
                  <a:lnTo>
                    <a:pt x="84" y="264"/>
                  </a:lnTo>
                  <a:lnTo>
                    <a:pt x="82" y="267"/>
                  </a:lnTo>
                  <a:lnTo>
                    <a:pt x="80" y="267"/>
                  </a:lnTo>
                  <a:lnTo>
                    <a:pt x="84" y="268"/>
                  </a:lnTo>
                  <a:lnTo>
                    <a:pt x="84" y="268"/>
                  </a:lnTo>
                  <a:lnTo>
                    <a:pt x="84" y="270"/>
                  </a:lnTo>
                  <a:lnTo>
                    <a:pt x="84" y="271"/>
                  </a:lnTo>
                  <a:lnTo>
                    <a:pt x="82" y="273"/>
                  </a:lnTo>
                  <a:lnTo>
                    <a:pt x="80" y="273"/>
                  </a:lnTo>
                  <a:lnTo>
                    <a:pt x="79" y="275"/>
                  </a:lnTo>
                  <a:lnTo>
                    <a:pt x="73" y="276"/>
                  </a:lnTo>
                  <a:lnTo>
                    <a:pt x="66" y="276"/>
                  </a:lnTo>
                  <a:lnTo>
                    <a:pt x="63" y="276"/>
                  </a:lnTo>
                  <a:lnTo>
                    <a:pt x="60" y="275"/>
                  </a:lnTo>
                  <a:lnTo>
                    <a:pt x="60" y="273"/>
                  </a:lnTo>
                  <a:lnTo>
                    <a:pt x="60" y="273"/>
                  </a:lnTo>
                  <a:lnTo>
                    <a:pt x="55" y="270"/>
                  </a:lnTo>
                  <a:lnTo>
                    <a:pt x="52" y="267"/>
                  </a:lnTo>
                  <a:lnTo>
                    <a:pt x="50" y="265"/>
                  </a:lnTo>
                  <a:lnTo>
                    <a:pt x="49" y="265"/>
                  </a:lnTo>
                  <a:lnTo>
                    <a:pt x="47" y="264"/>
                  </a:lnTo>
                  <a:lnTo>
                    <a:pt x="47" y="262"/>
                  </a:lnTo>
                  <a:lnTo>
                    <a:pt x="47" y="262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3" y="260"/>
                  </a:lnTo>
                  <a:lnTo>
                    <a:pt x="47" y="256"/>
                  </a:lnTo>
                  <a:lnTo>
                    <a:pt x="49" y="254"/>
                  </a:lnTo>
                  <a:lnTo>
                    <a:pt x="50" y="253"/>
                  </a:lnTo>
                  <a:lnTo>
                    <a:pt x="52" y="254"/>
                  </a:lnTo>
                  <a:lnTo>
                    <a:pt x="55" y="254"/>
                  </a:lnTo>
                  <a:lnTo>
                    <a:pt x="57" y="256"/>
                  </a:lnTo>
                  <a:lnTo>
                    <a:pt x="57" y="256"/>
                  </a:lnTo>
                  <a:lnTo>
                    <a:pt x="58" y="257"/>
                  </a:lnTo>
                  <a:lnTo>
                    <a:pt x="57" y="259"/>
                  </a:lnTo>
                  <a:lnTo>
                    <a:pt x="57" y="260"/>
                  </a:lnTo>
                  <a:lnTo>
                    <a:pt x="57" y="259"/>
                  </a:lnTo>
                  <a:lnTo>
                    <a:pt x="60" y="257"/>
                  </a:lnTo>
                  <a:lnTo>
                    <a:pt x="61" y="256"/>
                  </a:lnTo>
                  <a:lnTo>
                    <a:pt x="63" y="256"/>
                  </a:lnTo>
                  <a:lnTo>
                    <a:pt x="63" y="256"/>
                  </a:lnTo>
                  <a:lnTo>
                    <a:pt x="65" y="257"/>
                  </a:lnTo>
                  <a:lnTo>
                    <a:pt x="66" y="260"/>
                  </a:lnTo>
                  <a:lnTo>
                    <a:pt x="69" y="259"/>
                  </a:lnTo>
                  <a:lnTo>
                    <a:pt x="71" y="256"/>
                  </a:lnTo>
                  <a:lnTo>
                    <a:pt x="69" y="256"/>
                  </a:lnTo>
                  <a:lnTo>
                    <a:pt x="68" y="254"/>
                  </a:lnTo>
                  <a:lnTo>
                    <a:pt x="63" y="254"/>
                  </a:lnTo>
                  <a:lnTo>
                    <a:pt x="65" y="254"/>
                  </a:lnTo>
                  <a:lnTo>
                    <a:pt x="66" y="254"/>
                  </a:lnTo>
                  <a:lnTo>
                    <a:pt x="68" y="253"/>
                  </a:lnTo>
                  <a:lnTo>
                    <a:pt x="66" y="253"/>
                  </a:lnTo>
                  <a:lnTo>
                    <a:pt x="66" y="251"/>
                  </a:lnTo>
                  <a:lnTo>
                    <a:pt x="61" y="254"/>
                  </a:lnTo>
                  <a:lnTo>
                    <a:pt x="55" y="254"/>
                  </a:lnTo>
                  <a:lnTo>
                    <a:pt x="50" y="253"/>
                  </a:lnTo>
                  <a:lnTo>
                    <a:pt x="47" y="253"/>
                  </a:lnTo>
                  <a:lnTo>
                    <a:pt x="46" y="253"/>
                  </a:lnTo>
                  <a:lnTo>
                    <a:pt x="46" y="251"/>
                  </a:lnTo>
                  <a:lnTo>
                    <a:pt x="47" y="249"/>
                  </a:lnTo>
                  <a:lnTo>
                    <a:pt x="49" y="249"/>
                  </a:lnTo>
                  <a:lnTo>
                    <a:pt x="49" y="248"/>
                  </a:lnTo>
                  <a:lnTo>
                    <a:pt x="49" y="248"/>
                  </a:lnTo>
                  <a:lnTo>
                    <a:pt x="46" y="249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6"/>
                  </a:lnTo>
                  <a:lnTo>
                    <a:pt x="44" y="248"/>
                  </a:lnTo>
                  <a:lnTo>
                    <a:pt x="44" y="248"/>
                  </a:lnTo>
                  <a:lnTo>
                    <a:pt x="43" y="246"/>
                  </a:lnTo>
                  <a:lnTo>
                    <a:pt x="43" y="246"/>
                  </a:lnTo>
                  <a:lnTo>
                    <a:pt x="44" y="245"/>
                  </a:lnTo>
                  <a:lnTo>
                    <a:pt x="44" y="245"/>
                  </a:lnTo>
                  <a:lnTo>
                    <a:pt x="43" y="245"/>
                  </a:lnTo>
                  <a:lnTo>
                    <a:pt x="43" y="246"/>
                  </a:lnTo>
                  <a:lnTo>
                    <a:pt x="43" y="248"/>
                  </a:lnTo>
                  <a:lnTo>
                    <a:pt x="43" y="248"/>
                  </a:lnTo>
                  <a:lnTo>
                    <a:pt x="41" y="249"/>
                  </a:lnTo>
                  <a:lnTo>
                    <a:pt x="39" y="248"/>
                  </a:lnTo>
                  <a:lnTo>
                    <a:pt x="38" y="248"/>
                  </a:lnTo>
                  <a:lnTo>
                    <a:pt x="38" y="245"/>
                  </a:lnTo>
                  <a:lnTo>
                    <a:pt x="35" y="243"/>
                  </a:lnTo>
                  <a:lnTo>
                    <a:pt x="35" y="241"/>
                  </a:lnTo>
                  <a:lnTo>
                    <a:pt x="36" y="240"/>
                  </a:lnTo>
                  <a:lnTo>
                    <a:pt x="35" y="238"/>
                  </a:lnTo>
                  <a:lnTo>
                    <a:pt x="33" y="238"/>
                  </a:lnTo>
                  <a:lnTo>
                    <a:pt x="32" y="240"/>
                  </a:lnTo>
                  <a:lnTo>
                    <a:pt x="32" y="238"/>
                  </a:lnTo>
                  <a:lnTo>
                    <a:pt x="30" y="238"/>
                  </a:lnTo>
                  <a:lnTo>
                    <a:pt x="30" y="237"/>
                  </a:lnTo>
                  <a:lnTo>
                    <a:pt x="32" y="237"/>
                  </a:lnTo>
                  <a:lnTo>
                    <a:pt x="32" y="237"/>
                  </a:lnTo>
                  <a:lnTo>
                    <a:pt x="35" y="235"/>
                  </a:lnTo>
                  <a:lnTo>
                    <a:pt x="36" y="235"/>
                  </a:lnTo>
                  <a:lnTo>
                    <a:pt x="33" y="234"/>
                  </a:lnTo>
                  <a:lnTo>
                    <a:pt x="32" y="234"/>
                  </a:lnTo>
                  <a:lnTo>
                    <a:pt x="33" y="232"/>
                  </a:lnTo>
                  <a:lnTo>
                    <a:pt x="35" y="232"/>
                  </a:lnTo>
                  <a:lnTo>
                    <a:pt x="39" y="232"/>
                  </a:lnTo>
                  <a:lnTo>
                    <a:pt x="38" y="230"/>
                  </a:lnTo>
                  <a:lnTo>
                    <a:pt x="36" y="229"/>
                  </a:lnTo>
                  <a:lnTo>
                    <a:pt x="36" y="229"/>
                  </a:lnTo>
                  <a:lnTo>
                    <a:pt x="38" y="226"/>
                  </a:lnTo>
                  <a:lnTo>
                    <a:pt x="41" y="223"/>
                  </a:lnTo>
                  <a:lnTo>
                    <a:pt x="44" y="218"/>
                  </a:lnTo>
                  <a:lnTo>
                    <a:pt x="46" y="218"/>
                  </a:lnTo>
                  <a:lnTo>
                    <a:pt x="47" y="216"/>
                  </a:lnTo>
                  <a:lnTo>
                    <a:pt x="49" y="216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6"/>
                  </a:lnTo>
                  <a:lnTo>
                    <a:pt x="52" y="215"/>
                  </a:lnTo>
                  <a:lnTo>
                    <a:pt x="54" y="213"/>
                  </a:lnTo>
                  <a:lnTo>
                    <a:pt x="54" y="213"/>
                  </a:lnTo>
                  <a:lnTo>
                    <a:pt x="52" y="213"/>
                  </a:lnTo>
                  <a:lnTo>
                    <a:pt x="50" y="215"/>
                  </a:lnTo>
                  <a:lnTo>
                    <a:pt x="50" y="213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0" y="207"/>
                  </a:lnTo>
                  <a:lnTo>
                    <a:pt x="52" y="205"/>
                  </a:lnTo>
                  <a:lnTo>
                    <a:pt x="55" y="205"/>
                  </a:lnTo>
                  <a:lnTo>
                    <a:pt x="57" y="205"/>
                  </a:lnTo>
                  <a:lnTo>
                    <a:pt x="57" y="205"/>
                  </a:lnTo>
                  <a:lnTo>
                    <a:pt x="54" y="204"/>
                  </a:lnTo>
                  <a:lnTo>
                    <a:pt x="55" y="202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6" y="202"/>
                  </a:lnTo>
                  <a:lnTo>
                    <a:pt x="68" y="204"/>
                  </a:lnTo>
                  <a:lnTo>
                    <a:pt x="68" y="204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8" y="205"/>
                  </a:lnTo>
                  <a:lnTo>
                    <a:pt x="69" y="204"/>
                  </a:lnTo>
                  <a:lnTo>
                    <a:pt x="71" y="204"/>
                  </a:lnTo>
                  <a:lnTo>
                    <a:pt x="71" y="205"/>
                  </a:lnTo>
                  <a:lnTo>
                    <a:pt x="73" y="205"/>
                  </a:lnTo>
                  <a:lnTo>
                    <a:pt x="76" y="204"/>
                  </a:lnTo>
                  <a:lnTo>
                    <a:pt x="77" y="204"/>
                  </a:lnTo>
                  <a:lnTo>
                    <a:pt x="79" y="202"/>
                  </a:lnTo>
                  <a:lnTo>
                    <a:pt x="82" y="201"/>
                  </a:lnTo>
                  <a:lnTo>
                    <a:pt x="85" y="196"/>
                  </a:lnTo>
                  <a:lnTo>
                    <a:pt x="87" y="194"/>
                  </a:lnTo>
                  <a:lnTo>
                    <a:pt x="88" y="194"/>
                  </a:lnTo>
                  <a:lnTo>
                    <a:pt x="90" y="194"/>
                  </a:lnTo>
                  <a:lnTo>
                    <a:pt x="90" y="196"/>
                  </a:lnTo>
                  <a:lnTo>
                    <a:pt x="91" y="196"/>
                  </a:lnTo>
                  <a:lnTo>
                    <a:pt x="98" y="196"/>
                  </a:lnTo>
                  <a:lnTo>
                    <a:pt x="101" y="194"/>
                  </a:lnTo>
                  <a:lnTo>
                    <a:pt x="104" y="193"/>
                  </a:lnTo>
                  <a:lnTo>
                    <a:pt x="106" y="191"/>
                  </a:lnTo>
                  <a:lnTo>
                    <a:pt x="107" y="189"/>
                  </a:lnTo>
                  <a:lnTo>
                    <a:pt x="109" y="188"/>
                  </a:lnTo>
                  <a:lnTo>
                    <a:pt x="107" y="185"/>
                  </a:lnTo>
                  <a:lnTo>
                    <a:pt x="107" y="183"/>
                  </a:lnTo>
                  <a:lnTo>
                    <a:pt x="106" y="177"/>
                  </a:lnTo>
                  <a:lnTo>
                    <a:pt x="102" y="174"/>
                  </a:lnTo>
                  <a:lnTo>
                    <a:pt x="99" y="174"/>
                  </a:lnTo>
                  <a:lnTo>
                    <a:pt x="98" y="174"/>
                  </a:lnTo>
                  <a:lnTo>
                    <a:pt x="99" y="171"/>
                  </a:lnTo>
                  <a:lnTo>
                    <a:pt x="102" y="171"/>
                  </a:lnTo>
                  <a:lnTo>
                    <a:pt x="104" y="171"/>
                  </a:lnTo>
                  <a:lnTo>
                    <a:pt x="106" y="169"/>
                  </a:lnTo>
                  <a:lnTo>
                    <a:pt x="107" y="169"/>
                  </a:lnTo>
                  <a:lnTo>
                    <a:pt x="107" y="167"/>
                  </a:lnTo>
                  <a:lnTo>
                    <a:pt x="107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3"/>
                  </a:lnTo>
                  <a:lnTo>
                    <a:pt x="104" y="161"/>
                  </a:lnTo>
                  <a:lnTo>
                    <a:pt x="102" y="161"/>
                  </a:lnTo>
                  <a:lnTo>
                    <a:pt x="99" y="164"/>
                  </a:lnTo>
                  <a:lnTo>
                    <a:pt x="96" y="164"/>
                  </a:lnTo>
                  <a:lnTo>
                    <a:pt x="95" y="164"/>
                  </a:lnTo>
                  <a:lnTo>
                    <a:pt x="93" y="166"/>
                  </a:lnTo>
                  <a:lnTo>
                    <a:pt x="88" y="167"/>
                  </a:lnTo>
                  <a:lnTo>
                    <a:pt x="87" y="169"/>
                  </a:lnTo>
                  <a:lnTo>
                    <a:pt x="82" y="172"/>
                  </a:lnTo>
                  <a:lnTo>
                    <a:pt x="80" y="174"/>
                  </a:lnTo>
                  <a:lnTo>
                    <a:pt x="79" y="175"/>
                  </a:lnTo>
                  <a:lnTo>
                    <a:pt x="79" y="171"/>
                  </a:lnTo>
                  <a:lnTo>
                    <a:pt x="74" y="167"/>
                  </a:lnTo>
                  <a:lnTo>
                    <a:pt x="73" y="169"/>
                  </a:lnTo>
                  <a:lnTo>
                    <a:pt x="73" y="171"/>
                  </a:lnTo>
                  <a:lnTo>
                    <a:pt x="74" y="171"/>
                  </a:lnTo>
                  <a:lnTo>
                    <a:pt x="76" y="171"/>
                  </a:lnTo>
                  <a:lnTo>
                    <a:pt x="76" y="172"/>
                  </a:lnTo>
                  <a:lnTo>
                    <a:pt x="74" y="174"/>
                  </a:lnTo>
                  <a:lnTo>
                    <a:pt x="73" y="172"/>
                  </a:lnTo>
                  <a:lnTo>
                    <a:pt x="69" y="171"/>
                  </a:lnTo>
                  <a:lnTo>
                    <a:pt x="66" y="169"/>
                  </a:lnTo>
                  <a:lnTo>
                    <a:pt x="58" y="169"/>
                  </a:lnTo>
                  <a:lnTo>
                    <a:pt x="52" y="172"/>
                  </a:lnTo>
                  <a:lnTo>
                    <a:pt x="52" y="171"/>
                  </a:lnTo>
                  <a:lnTo>
                    <a:pt x="50" y="171"/>
                  </a:lnTo>
                  <a:lnTo>
                    <a:pt x="50" y="171"/>
                  </a:lnTo>
                  <a:lnTo>
                    <a:pt x="49" y="172"/>
                  </a:lnTo>
                  <a:lnTo>
                    <a:pt x="49" y="172"/>
                  </a:lnTo>
                  <a:lnTo>
                    <a:pt x="47" y="172"/>
                  </a:lnTo>
                  <a:lnTo>
                    <a:pt x="46" y="172"/>
                  </a:lnTo>
                  <a:lnTo>
                    <a:pt x="41" y="171"/>
                  </a:lnTo>
                  <a:lnTo>
                    <a:pt x="32" y="169"/>
                  </a:lnTo>
                  <a:lnTo>
                    <a:pt x="28" y="169"/>
                  </a:lnTo>
                  <a:lnTo>
                    <a:pt x="27" y="166"/>
                  </a:lnTo>
                  <a:lnTo>
                    <a:pt x="27" y="164"/>
                  </a:lnTo>
                  <a:lnTo>
                    <a:pt x="27" y="164"/>
                  </a:lnTo>
                  <a:lnTo>
                    <a:pt x="27" y="161"/>
                  </a:lnTo>
                  <a:lnTo>
                    <a:pt x="25" y="161"/>
                  </a:lnTo>
                  <a:lnTo>
                    <a:pt x="20" y="158"/>
                  </a:lnTo>
                  <a:lnTo>
                    <a:pt x="19" y="156"/>
                  </a:lnTo>
                  <a:lnTo>
                    <a:pt x="20" y="156"/>
                  </a:lnTo>
                  <a:lnTo>
                    <a:pt x="20" y="156"/>
                  </a:lnTo>
                  <a:lnTo>
                    <a:pt x="22" y="156"/>
                  </a:lnTo>
                  <a:lnTo>
                    <a:pt x="25" y="156"/>
                  </a:lnTo>
                  <a:lnTo>
                    <a:pt x="27" y="155"/>
                  </a:lnTo>
                  <a:lnTo>
                    <a:pt x="28" y="153"/>
                  </a:lnTo>
                  <a:lnTo>
                    <a:pt x="32" y="153"/>
                  </a:lnTo>
                  <a:lnTo>
                    <a:pt x="32" y="153"/>
                  </a:lnTo>
                  <a:lnTo>
                    <a:pt x="30" y="153"/>
                  </a:lnTo>
                  <a:lnTo>
                    <a:pt x="24" y="152"/>
                  </a:lnTo>
                  <a:lnTo>
                    <a:pt x="24" y="152"/>
                  </a:lnTo>
                  <a:lnTo>
                    <a:pt x="13" y="150"/>
                  </a:lnTo>
                  <a:lnTo>
                    <a:pt x="5" y="147"/>
                  </a:lnTo>
                  <a:lnTo>
                    <a:pt x="3" y="145"/>
                  </a:lnTo>
                  <a:lnTo>
                    <a:pt x="3" y="144"/>
                  </a:lnTo>
                  <a:lnTo>
                    <a:pt x="5" y="142"/>
                  </a:lnTo>
                  <a:lnTo>
                    <a:pt x="5" y="142"/>
                  </a:lnTo>
                  <a:lnTo>
                    <a:pt x="5" y="144"/>
                  </a:lnTo>
                  <a:lnTo>
                    <a:pt x="5" y="144"/>
                  </a:lnTo>
                  <a:lnTo>
                    <a:pt x="9" y="142"/>
                  </a:lnTo>
                  <a:lnTo>
                    <a:pt x="13" y="139"/>
                  </a:lnTo>
                  <a:lnTo>
                    <a:pt x="17" y="139"/>
                  </a:lnTo>
                  <a:lnTo>
                    <a:pt x="19" y="139"/>
                  </a:lnTo>
                  <a:lnTo>
                    <a:pt x="20" y="137"/>
                  </a:lnTo>
                  <a:lnTo>
                    <a:pt x="22" y="134"/>
                  </a:lnTo>
                  <a:lnTo>
                    <a:pt x="25" y="134"/>
                  </a:lnTo>
                  <a:lnTo>
                    <a:pt x="27" y="133"/>
                  </a:lnTo>
                  <a:lnTo>
                    <a:pt x="30" y="133"/>
                  </a:lnTo>
                  <a:lnTo>
                    <a:pt x="32" y="133"/>
                  </a:lnTo>
                  <a:lnTo>
                    <a:pt x="33" y="133"/>
                  </a:lnTo>
                  <a:lnTo>
                    <a:pt x="38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3"/>
                  </a:lnTo>
                  <a:lnTo>
                    <a:pt x="35" y="130"/>
                  </a:lnTo>
                  <a:lnTo>
                    <a:pt x="36" y="130"/>
                  </a:lnTo>
                  <a:lnTo>
                    <a:pt x="36" y="128"/>
                  </a:lnTo>
                  <a:lnTo>
                    <a:pt x="41" y="126"/>
                  </a:lnTo>
                  <a:lnTo>
                    <a:pt x="44" y="125"/>
                  </a:lnTo>
                  <a:lnTo>
                    <a:pt x="47" y="126"/>
                  </a:lnTo>
                  <a:lnTo>
                    <a:pt x="52" y="123"/>
                  </a:lnTo>
                  <a:lnTo>
                    <a:pt x="55" y="122"/>
                  </a:lnTo>
                  <a:lnTo>
                    <a:pt x="61" y="122"/>
                  </a:lnTo>
                  <a:lnTo>
                    <a:pt x="66" y="122"/>
                  </a:lnTo>
                  <a:lnTo>
                    <a:pt x="68" y="122"/>
                  </a:lnTo>
                  <a:lnTo>
                    <a:pt x="65" y="122"/>
                  </a:lnTo>
                  <a:lnTo>
                    <a:pt x="63" y="122"/>
                  </a:lnTo>
                  <a:lnTo>
                    <a:pt x="65" y="123"/>
                  </a:lnTo>
                  <a:lnTo>
                    <a:pt x="65" y="123"/>
                  </a:lnTo>
                  <a:lnTo>
                    <a:pt x="65" y="125"/>
                  </a:lnTo>
                  <a:lnTo>
                    <a:pt x="63" y="126"/>
                  </a:lnTo>
                  <a:lnTo>
                    <a:pt x="63" y="130"/>
                  </a:lnTo>
                  <a:lnTo>
                    <a:pt x="63" y="130"/>
                  </a:lnTo>
                  <a:lnTo>
                    <a:pt x="61" y="131"/>
                  </a:lnTo>
                  <a:lnTo>
                    <a:pt x="66" y="134"/>
                  </a:lnTo>
                  <a:lnTo>
                    <a:pt x="74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2" y="134"/>
                  </a:lnTo>
                  <a:lnTo>
                    <a:pt x="88" y="134"/>
                  </a:lnTo>
                  <a:lnTo>
                    <a:pt x="91" y="136"/>
                  </a:lnTo>
                  <a:lnTo>
                    <a:pt x="93" y="134"/>
                  </a:lnTo>
                  <a:lnTo>
                    <a:pt x="98" y="130"/>
                  </a:lnTo>
                  <a:lnTo>
                    <a:pt x="99" y="130"/>
                  </a:lnTo>
                  <a:lnTo>
                    <a:pt x="101" y="130"/>
                  </a:lnTo>
                  <a:lnTo>
                    <a:pt x="102" y="131"/>
                  </a:lnTo>
                  <a:lnTo>
                    <a:pt x="104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4" y="128"/>
                  </a:lnTo>
                  <a:lnTo>
                    <a:pt x="98" y="126"/>
                  </a:lnTo>
                  <a:lnTo>
                    <a:pt x="93" y="128"/>
                  </a:lnTo>
                  <a:lnTo>
                    <a:pt x="91" y="126"/>
                  </a:lnTo>
                  <a:lnTo>
                    <a:pt x="93" y="125"/>
                  </a:lnTo>
                  <a:lnTo>
                    <a:pt x="88" y="120"/>
                  </a:lnTo>
                  <a:lnTo>
                    <a:pt x="87" y="119"/>
                  </a:lnTo>
                  <a:lnTo>
                    <a:pt x="84" y="119"/>
                  </a:lnTo>
                  <a:lnTo>
                    <a:pt x="84" y="117"/>
                  </a:lnTo>
                  <a:lnTo>
                    <a:pt x="82" y="114"/>
                  </a:lnTo>
                  <a:lnTo>
                    <a:pt x="84" y="114"/>
                  </a:lnTo>
                  <a:lnTo>
                    <a:pt x="85" y="114"/>
                  </a:lnTo>
                  <a:lnTo>
                    <a:pt x="87" y="114"/>
                  </a:lnTo>
                  <a:lnTo>
                    <a:pt x="88" y="117"/>
                  </a:lnTo>
                  <a:lnTo>
                    <a:pt x="90" y="117"/>
                  </a:lnTo>
                  <a:lnTo>
                    <a:pt x="90" y="120"/>
                  </a:lnTo>
                  <a:lnTo>
                    <a:pt x="91" y="123"/>
                  </a:lnTo>
                  <a:lnTo>
                    <a:pt x="96" y="125"/>
                  </a:lnTo>
                  <a:lnTo>
                    <a:pt x="101" y="125"/>
                  </a:lnTo>
                  <a:lnTo>
                    <a:pt x="102" y="125"/>
                  </a:lnTo>
                  <a:lnTo>
                    <a:pt x="104" y="125"/>
                  </a:lnTo>
                  <a:lnTo>
                    <a:pt x="109" y="126"/>
                  </a:lnTo>
                  <a:lnTo>
                    <a:pt x="110" y="126"/>
                  </a:lnTo>
                  <a:lnTo>
                    <a:pt x="117" y="126"/>
                  </a:lnTo>
                  <a:lnTo>
                    <a:pt x="117" y="123"/>
                  </a:lnTo>
                  <a:lnTo>
                    <a:pt x="117" y="122"/>
                  </a:lnTo>
                  <a:lnTo>
                    <a:pt x="115" y="122"/>
                  </a:lnTo>
                  <a:lnTo>
                    <a:pt x="110" y="122"/>
                  </a:lnTo>
                  <a:lnTo>
                    <a:pt x="107" y="120"/>
                  </a:lnTo>
                  <a:lnTo>
                    <a:pt x="104" y="120"/>
                  </a:lnTo>
                  <a:lnTo>
                    <a:pt x="99" y="123"/>
                  </a:lnTo>
                  <a:lnTo>
                    <a:pt x="98" y="122"/>
                  </a:lnTo>
                  <a:lnTo>
                    <a:pt x="96" y="120"/>
                  </a:lnTo>
                  <a:lnTo>
                    <a:pt x="93" y="119"/>
                  </a:lnTo>
                  <a:lnTo>
                    <a:pt x="93" y="117"/>
                  </a:lnTo>
                  <a:lnTo>
                    <a:pt x="95" y="114"/>
                  </a:lnTo>
                  <a:lnTo>
                    <a:pt x="96" y="112"/>
                  </a:lnTo>
                  <a:lnTo>
                    <a:pt x="95" y="112"/>
                  </a:lnTo>
                  <a:lnTo>
                    <a:pt x="91" y="111"/>
                  </a:lnTo>
                  <a:lnTo>
                    <a:pt x="85" y="112"/>
                  </a:lnTo>
                  <a:lnTo>
                    <a:pt x="85" y="111"/>
                  </a:lnTo>
                  <a:lnTo>
                    <a:pt x="85" y="109"/>
                  </a:lnTo>
                  <a:lnTo>
                    <a:pt x="82" y="112"/>
                  </a:lnTo>
                  <a:lnTo>
                    <a:pt x="80" y="111"/>
                  </a:lnTo>
                  <a:lnTo>
                    <a:pt x="76" y="111"/>
                  </a:lnTo>
                  <a:lnTo>
                    <a:pt x="69" y="109"/>
                  </a:lnTo>
                  <a:lnTo>
                    <a:pt x="66" y="108"/>
                  </a:lnTo>
                  <a:lnTo>
                    <a:pt x="65" y="106"/>
                  </a:lnTo>
                  <a:lnTo>
                    <a:pt x="63" y="100"/>
                  </a:lnTo>
                  <a:lnTo>
                    <a:pt x="60" y="97"/>
                  </a:lnTo>
                  <a:lnTo>
                    <a:pt x="43" y="85"/>
                  </a:lnTo>
                  <a:lnTo>
                    <a:pt x="33" y="84"/>
                  </a:lnTo>
                  <a:lnTo>
                    <a:pt x="30" y="81"/>
                  </a:lnTo>
                  <a:lnTo>
                    <a:pt x="27" y="79"/>
                  </a:lnTo>
                  <a:lnTo>
                    <a:pt x="25" y="79"/>
                  </a:lnTo>
                  <a:lnTo>
                    <a:pt x="22" y="79"/>
                  </a:lnTo>
                  <a:lnTo>
                    <a:pt x="24" y="78"/>
                  </a:lnTo>
                  <a:lnTo>
                    <a:pt x="25" y="76"/>
                  </a:lnTo>
                  <a:lnTo>
                    <a:pt x="24" y="78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7" y="76"/>
                  </a:lnTo>
                  <a:lnTo>
                    <a:pt x="28" y="73"/>
                  </a:lnTo>
                  <a:lnTo>
                    <a:pt x="30" y="68"/>
                  </a:lnTo>
                  <a:lnTo>
                    <a:pt x="30" y="65"/>
                  </a:lnTo>
                  <a:lnTo>
                    <a:pt x="39" y="65"/>
                  </a:lnTo>
                  <a:lnTo>
                    <a:pt x="47" y="65"/>
                  </a:lnTo>
                  <a:lnTo>
                    <a:pt x="49" y="65"/>
                  </a:lnTo>
                  <a:lnTo>
                    <a:pt x="58" y="63"/>
                  </a:lnTo>
                  <a:lnTo>
                    <a:pt x="60" y="63"/>
                  </a:lnTo>
                  <a:lnTo>
                    <a:pt x="65" y="62"/>
                  </a:lnTo>
                  <a:lnTo>
                    <a:pt x="69" y="59"/>
                  </a:lnTo>
                  <a:lnTo>
                    <a:pt x="73" y="54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1"/>
                  </a:lnTo>
                  <a:lnTo>
                    <a:pt x="76" y="46"/>
                  </a:lnTo>
                  <a:lnTo>
                    <a:pt x="77" y="43"/>
                  </a:lnTo>
                  <a:lnTo>
                    <a:pt x="85" y="34"/>
                  </a:lnTo>
                  <a:lnTo>
                    <a:pt x="90" y="30"/>
                  </a:lnTo>
                  <a:lnTo>
                    <a:pt x="91" y="29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5" y="29"/>
                  </a:lnTo>
                  <a:lnTo>
                    <a:pt x="95" y="30"/>
                  </a:lnTo>
                  <a:lnTo>
                    <a:pt x="93" y="30"/>
                  </a:lnTo>
                  <a:lnTo>
                    <a:pt x="91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1" y="32"/>
                  </a:lnTo>
                  <a:lnTo>
                    <a:pt x="95" y="32"/>
                  </a:lnTo>
                  <a:lnTo>
                    <a:pt x="96" y="30"/>
                  </a:lnTo>
                  <a:lnTo>
                    <a:pt x="106" y="29"/>
                  </a:lnTo>
                  <a:lnTo>
                    <a:pt x="110" y="26"/>
                  </a:lnTo>
                  <a:lnTo>
                    <a:pt x="110" y="26"/>
                  </a:lnTo>
                  <a:lnTo>
                    <a:pt x="118" y="21"/>
                  </a:lnTo>
                  <a:lnTo>
                    <a:pt x="120" y="21"/>
                  </a:lnTo>
                  <a:lnTo>
                    <a:pt x="120" y="22"/>
                  </a:lnTo>
                  <a:lnTo>
                    <a:pt x="118" y="24"/>
                  </a:lnTo>
                  <a:lnTo>
                    <a:pt x="120" y="26"/>
                  </a:lnTo>
                  <a:lnTo>
                    <a:pt x="118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7"/>
                  </a:lnTo>
                  <a:lnTo>
                    <a:pt x="121" y="26"/>
                  </a:lnTo>
                  <a:lnTo>
                    <a:pt x="123" y="24"/>
                  </a:lnTo>
                  <a:lnTo>
                    <a:pt x="125" y="24"/>
                  </a:lnTo>
                  <a:lnTo>
                    <a:pt x="129" y="22"/>
                  </a:lnTo>
                  <a:lnTo>
                    <a:pt x="123" y="22"/>
                  </a:lnTo>
                  <a:lnTo>
                    <a:pt x="120" y="21"/>
                  </a:lnTo>
                  <a:lnTo>
                    <a:pt x="118" y="21"/>
                  </a:lnTo>
                  <a:lnTo>
                    <a:pt x="125" y="16"/>
                  </a:lnTo>
                  <a:lnTo>
                    <a:pt x="129" y="13"/>
                  </a:lnTo>
                  <a:lnTo>
                    <a:pt x="131" y="13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31" y="16"/>
                  </a:lnTo>
                  <a:lnTo>
                    <a:pt x="129" y="16"/>
                  </a:lnTo>
                  <a:lnTo>
                    <a:pt x="129" y="18"/>
                  </a:lnTo>
                  <a:lnTo>
                    <a:pt x="131" y="18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40" y="16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5" y="11"/>
                  </a:lnTo>
                  <a:lnTo>
                    <a:pt x="159" y="10"/>
                  </a:lnTo>
                  <a:lnTo>
                    <a:pt x="161" y="8"/>
                  </a:lnTo>
                  <a:lnTo>
                    <a:pt x="164" y="5"/>
                  </a:lnTo>
                  <a:lnTo>
                    <a:pt x="166" y="2"/>
                  </a:lnTo>
                  <a:lnTo>
                    <a:pt x="17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98" name="Freeform 26">
              <a:extLst>
                <a:ext uri="{FF2B5EF4-FFF2-40B4-BE49-F238E27FC236}">
                  <a16:creationId xmlns:a16="http://schemas.microsoft.com/office/drawing/2014/main" id="{D86C6360-69A0-4EF6-9492-C415113B9E60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0497" y="2718151"/>
              <a:ext cx="11695" cy="15594"/>
            </a:xfrm>
            <a:custGeom>
              <a:avLst/>
              <a:gdLst>
                <a:gd name="T0" fmla="*/ 4 w 6"/>
                <a:gd name="T1" fmla="*/ 0 h 8"/>
                <a:gd name="T2" fmla="*/ 6 w 6"/>
                <a:gd name="T3" fmla="*/ 0 h 8"/>
                <a:gd name="T4" fmla="*/ 6 w 6"/>
                <a:gd name="T5" fmla="*/ 0 h 8"/>
                <a:gd name="T6" fmla="*/ 6 w 6"/>
                <a:gd name="T7" fmla="*/ 3 h 8"/>
                <a:gd name="T8" fmla="*/ 6 w 6"/>
                <a:gd name="T9" fmla="*/ 5 h 8"/>
                <a:gd name="T10" fmla="*/ 4 w 6"/>
                <a:gd name="T11" fmla="*/ 5 h 8"/>
                <a:gd name="T12" fmla="*/ 1 w 6"/>
                <a:gd name="T13" fmla="*/ 8 h 8"/>
                <a:gd name="T14" fmla="*/ 1 w 6"/>
                <a:gd name="T15" fmla="*/ 6 h 8"/>
                <a:gd name="T16" fmla="*/ 0 w 6"/>
                <a:gd name="T17" fmla="*/ 8 h 8"/>
                <a:gd name="T18" fmla="*/ 0 w 6"/>
                <a:gd name="T19" fmla="*/ 6 h 8"/>
                <a:gd name="T20" fmla="*/ 0 w 6"/>
                <a:gd name="T21" fmla="*/ 6 h 8"/>
                <a:gd name="T22" fmla="*/ 1 w 6"/>
                <a:gd name="T23" fmla="*/ 5 h 8"/>
                <a:gd name="T24" fmla="*/ 1 w 6"/>
                <a:gd name="T25" fmla="*/ 3 h 8"/>
                <a:gd name="T26" fmla="*/ 3 w 6"/>
                <a:gd name="T27" fmla="*/ 2 h 8"/>
                <a:gd name="T28" fmla="*/ 4 w 6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8"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3"/>
                  </a:lnTo>
                  <a:lnTo>
                    <a:pt x="6" y="5"/>
                  </a:lnTo>
                  <a:lnTo>
                    <a:pt x="4" y="5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199" name="Freeform 27">
              <a:extLst>
                <a:ext uri="{FF2B5EF4-FFF2-40B4-BE49-F238E27FC236}">
                  <a16:creationId xmlns:a16="http://schemas.microsoft.com/office/drawing/2014/main" id="{87886650-BB23-47EA-A2C9-9DDBAA5CE91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34986" y="2456955"/>
              <a:ext cx="278739" cy="458068"/>
            </a:xfrm>
            <a:custGeom>
              <a:avLst/>
              <a:gdLst>
                <a:gd name="T0" fmla="*/ 80 w 143"/>
                <a:gd name="T1" fmla="*/ 229 h 235"/>
                <a:gd name="T2" fmla="*/ 57 w 143"/>
                <a:gd name="T3" fmla="*/ 156 h 235"/>
                <a:gd name="T4" fmla="*/ 31 w 143"/>
                <a:gd name="T5" fmla="*/ 121 h 235"/>
                <a:gd name="T6" fmla="*/ 36 w 143"/>
                <a:gd name="T7" fmla="*/ 132 h 235"/>
                <a:gd name="T8" fmla="*/ 25 w 143"/>
                <a:gd name="T9" fmla="*/ 140 h 235"/>
                <a:gd name="T10" fmla="*/ 14 w 143"/>
                <a:gd name="T11" fmla="*/ 136 h 235"/>
                <a:gd name="T12" fmla="*/ 0 w 143"/>
                <a:gd name="T13" fmla="*/ 134 h 235"/>
                <a:gd name="T14" fmla="*/ 9 w 143"/>
                <a:gd name="T15" fmla="*/ 126 h 235"/>
                <a:gd name="T16" fmla="*/ 42 w 143"/>
                <a:gd name="T17" fmla="*/ 109 h 235"/>
                <a:gd name="T18" fmla="*/ 30 w 143"/>
                <a:gd name="T19" fmla="*/ 109 h 235"/>
                <a:gd name="T20" fmla="*/ 25 w 143"/>
                <a:gd name="T21" fmla="*/ 106 h 235"/>
                <a:gd name="T22" fmla="*/ 33 w 143"/>
                <a:gd name="T23" fmla="*/ 102 h 235"/>
                <a:gd name="T24" fmla="*/ 27 w 143"/>
                <a:gd name="T25" fmla="*/ 96 h 235"/>
                <a:gd name="T26" fmla="*/ 23 w 143"/>
                <a:gd name="T27" fmla="*/ 88 h 235"/>
                <a:gd name="T28" fmla="*/ 27 w 143"/>
                <a:gd name="T29" fmla="*/ 82 h 235"/>
                <a:gd name="T30" fmla="*/ 27 w 143"/>
                <a:gd name="T31" fmla="*/ 68 h 235"/>
                <a:gd name="T32" fmla="*/ 33 w 143"/>
                <a:gd name="T33" fmla="*/ 80 h 235"/>
                <a:gd name="T34" fmla="*/ 22 w 143"/>
                <a:gd name="T35" fmla="*/ 71 h 235"/>
                <a:gd name="T36" fmla="*/ 11 w 143"/>
                <a:gd name="T37" fmla="*/ 68 h 235"/>
                <a:gd name="T38" fmla="*/ 25 w 143"/>
                <a:gd name="T39" fmla="*/ 60 h 235"/>
                <a:gd name="T40" fmla="*/ 16 w 143"/>
                <a:gd name="T41" fmla="*/ 60 h 235"/>
                <a:gd name="T42" fmla="*/ 20 w 143"/>
                <a:gd name="T43" fmla="*/ 55 h 235"/>
                <a:gd name="T44" fmla="*/ 63 w 143"/>
                <a:gd name="T45" fmla="*/ 60 h 235"/>
                <a:gd name="T46" fmla="*/ 75 w 143"/>
                <a:gd name="T47" fmla="*/ 68 h 235"/>
                <a:gd name="T48" fmla="*/ 82 w 143"/>
                <a:gd name="T49" fmla="*/ 90 h 235"/>
                <a:gd name="T50" fmla="*/ 71 w 143"/>
                <a:gd name="T51" fmla="*/ 101 h 235"/>
                <a:gd name="T52" fmla="*/ 94 w 143"/>
                <a:gd name="T53" fmla="*/ 112 h 235"/>
                <a:gd name="T54" fmla="*/ 118 w 143"/>
                <a:gd name="T55" fmla="*/ 148 h 235"/>
                <a:gd name="T56" fmla="*/ 123 w 143"/>
                <a:gd name="T57" fmla="*/ 161 h 235"/>
                <a:gd name="T58" fmla="*/ 142 w 143"/>
                <a:gd name="T59" fmla="*/ 167 h 235"/>
                <a:gd name="T60" fmla="*/ 135 w 143"/>
                <a:gd name="T61" fmla="*/ 186 h 235"/>
                <a:gd name="T62" fmla="*/ 131 w 143"/>
                <a:gd name="T63" fmla="*/ 194 h 235"/>
                <a:gd name="T64" fmla="*/ 121 w 143"/>
                <a:gd name="T65" fmla="*/ 205 h 235"/>
                <a:gd name="T66" fmla="*/ 90 w 143"/>
                <a:gd name="T67" fmla="*/ 208 h 235"/>
                <a:gd name="T68" fmla="*/ 63 w 143"/>
                <a:gd name="T69" fmla="*/ 216 h 235"/>
                <a:gd name="T70" fmla="*/ 39 w 143"/>
                <a:gd name="T71" fmla="*/ 217 h 235"/>
                <a:gd name="T72" fmla="*/ 52 w 143"/>
                <a:gd name="T73" fmla="*/ 202 h 235"/>
                <a:gd name="T74" fmla="*/ 79 w 143"/>
                <a:gd name="T75" fmla="*/ 189 h 235"/>
                <a:gd name="T76" fmla="*/ 55 w 143"/>
                <a:gd name="T77" fmla="*/ 188 h 235"/>
                <a:gd name="T78" fmla="*/ 57 w 143"/>
                <a:gd name="T79" fmla="*/ 177 h 235"/>
                <a:gd name="T80" fmla="*/ 52 w 143"/>
                <a:gd name="T81" fmla="*/ 166 h 235"/>
                <a:gd name="T82" fmla="*/ 72 w 143"/>
                <a:gd name="T83" fmla="*/ 158 h 235"/>
                <a:gd name="T84" fmla="*/ 74 w 143"/>
                <a:gd name="T85" fmla="*/ 145 h 235"/>
                <a:gd name="T86" fmla="*/ 74 w 143"/>
                <a:gd name="T87" fmla="*/ 123 h 235"/>
                <a:gd name="T88" fmla="*/ 53 w 143"/>
                <a:gd name="T89" fmla="*/ 126 h 235"/>
                <a:gd name="T90" fmla="*/ 50 w 143"/>
                <a:gd name="T91" fmla="*/ 112 h 235"/>
                <a:gd name="T92" fmla="*/ 46 w 143"/>
                <a:gd name="T93" fmla="*/ 102 h 235"/>
                <a:gd name="T94" fmla="*/ 39 w 143"/>
                <a:gd name="T95" fmla="*/ 102 h 235"/>
                <a:gd name="T96" fmla="*/ 38 w 143"/>
                <a:gd name="T97" fmla="*/ 106 h 235"/>
                <a:gd name="T98" fmla="*/ 36 w 143"/>
                <a:gd name="T99" fmla="*/ 91 h 235"/>
                <a:gd name="T100" fmla="*/ 36 w 143"/>
                <a:gd name="T101" fmla="*/ 76 h 235"/>
                <a:gd name="T102" fmla="*/ 41 w 143"/>
                <a:gd name="T103" fmla="*/ 63 h 235"/>
                <a:gd name="T104" fmla="*/ 44 w 143"/>
                <a:gd name="T105" fmla="*/ 52 h 235"/>
                <a:gd name="T106" fmla="*/ 68 w 143"/>
                <a:gd name="T107" fmla="*/ 47 h 235"/>
                <a:gd name="T108" fmla="*/ 72 w 143"/>
                <a:gd name="T109" fmla="*/ 44 h 235"/>
                <a:gd name="T110" fmla="*/ 77 w 143"/>
                <a:gd name="T111" fmla="*/ 41 h 235"/>
                <a:gd name="T112" fmla="*/ 69 w 143"/>
                <a:gd name="T113" fmla="*/ 38 h 235"/>
                <a:gd name="T114" fmla="*/ 77 w 143"/>
                <a:gd name="T115" fmla="*/ 36 h 235"/>
                <a:gd name="T116" fmla="*/ 102 w 143"/>
                <a:gd name="T117" fmla="*/ 10 h 235"/>
                <a:gd name="T118" fmla="*/ 96 w 143"/>
                <a:gd name="T119" fmla="*/ 14 h 235"/>
                <a:gd name="T120" fmla="*/ 98 w 143"/>
                <a:gd name="T121" fmla="*/ 5 h 235"/>
                <a:gd name="T122" fmla="*/ 107 w 143"/>
                <a:gd name="T123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235">
                  <a:moveTo>
                    <a:pt x="85" y="233"/>
                  </a:moveTo>
                  <a:lnTo>
                    <a:pt x="88" y="233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7" y="235"/>
                  </a:lnTo>
                  <a:lnTo>
                    <a:pt x="85" y="235"/>
                  </a:lnTo>
                  <a:lnTo>
                    <a:pt x="85" y="233"/>
                  </a:lnTo>
                  <a:close/>
                  <a:moveTo>
                    <a:pt x="80" y="229"/>
                  </a:moveTo>
                  <a:lnTo>
                    <a:pt x="82" y="229"/>
                  </a:lnTo>
                  <a:lnTo>
                    <a:pt x="82" y="229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29"/>
                  </a:lnTo>
                  <a:close/>
                  <a:moveTo>
                    <a:pt x="99" y="205"/>
                  </a:moveTo>
                  <a:lnTo>
                    <a:pt x="101" y="206"/>
                  </a:lnTo>
                  <a:lnTo>
                    <a:pt x="102" y="206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99" y="208"/>
                  </a:lnTo>
                  <a:lnTo>
                    <a:pt x="99" y="208"/>
                  </a:lnTo>
                  <a:lnTo>
                    <a:pt x="96" y="206"/>
                  </a:lnTo>
                  <a:lnTo>
                    <a:pt x="94" y="206"/>
                  </a:lnTo>
                  <a:lnTo>
                    <a:pt x="96" y="206"/>
                  </a:lnTo>
                  <a:lnTo>
                    <a:pt x="98" y="206"/>
                  </a:lnTo>
                  <a:lnTo>
                    <a:pt x="99" y="205"/>
                  </a:lnTo>
                  <a:close/>
                  <a:moveTo>
                    <a:pt x="53" y="154"/>
                  </a:moveTo>
                  <a:lnTo>
                    <a:pt x="55" y="154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0" y="156"/>
                  </a:lnTo>
                  <a:lnTo>
                    <a:pt x="58" y="158"/>
                  </a:lnTo>
                  <a:lnTo>
                    <a:pt x="57" y="158"/>
                  </a:lnTo>
                  <a:lnTo>
                    <a:pt x="57" y="159"/>
                  </a:lnTo>
                  <a:lnTo>
                    <a:pt x="55" y="159"/>
                  </a:lnTo>
                  <a:lnTo>
                    <a:pt x="53" y="159"/>
                  </a:lnTo>
                  <a:lnTo>
                    <a:pt x="53" y="159"/>
                  </a:lnTo>
                  <a:lnTo>
                    <a:pt x="52" y="158"/>
                  </a:lnTo>
                  <a:lnTo>
                    <a:pt x="52" y="154"/>
                  </a:lnTo>
                  <a:lnTo>
                    <a:pt x="53" y="154"/>
                  </a:lnTo>
                  <a:close/>
                  <a:moveTo>
                    <a:pt x="25" y="118"/>
                  </a:moveTo>
                  <a:lnTo>
                    <a:pt x="28" y="118"/>
                  </a:lnTo>
                  <a:lnTo>
                    <a:pt x="30" y="118"/>
                  </a:lnTo>
                  <a:lnTo>
                    <a:pt x="30" y="120"/>
                  </a:lnTo>
                  <a:lnTo>
                    <a:pt x="31" y="121"/>
                  </a:lnTo>
                  <a:lnTo>
                    <a:pt x="33" y="125"/>
                  </a:lnTo>
                  <a:lnTo>
                    <a:pt x="34" y="126"/>
                  </a:lnTo>
                  <a:lnTo>
                    <a:pt x="34" y="128"/>
                  </a:lnTo>
                  <a:lnTo>
                    <a:pt x="34" y="128"/>
                  </a:lnTo>
                  <a:lnTo>
                    <a:pt x="33" y="129"/>
                  </a:lnTo>
                  <a:lnTo>
                    <a:pt x="33" y="129"/>
                  </a:lnTo>
                  <a:lnTo>
                    <a:pt x="34" y="129"/>
                  </a:lnTo>
                  <a:lnTo>
                    <a:pt x="34" y="129"/>
                  </a:lnTo>
                  <a:lnTo>
                    <a:pt x="38" y="129"/>
                  </a:lnTo>
                  <a:lnTo>
                    <a:pt x="38" y="131"/>
                  </a:lnTo>
                  <a:lnTo>
                    <a:pt x="38" y="131"/>
                  </a:lnTo>
                  <a:lnTo>
                    <a:pt x="39" y="132"/>
                  </a:lnTo>
                  <a:lnTo>
                    <a:pt x="39" y="134"/>
                  </a:lnTo>
                  <a:lnTo>
                    <a:pt x="38" y="134"/>
                  </a:lnTo>
                  <a:lnTo>
                    <a:pt x="38" y="132"/>
                  </a:lnTo>
                  <a:lnTo>
                    <a:pt x="36" y="132"/>
                  </a:lnTo>
                  <a:lnTo>
                    <a:pt x="36" y="131"/>
                  </a:lnTo>
                  <a:lnTo>
                    <a:pt x="36" y="132"/>
                  </a:lnTo>
                  <a:lnTo>
                    <a:pt x="36" y="136"/>
                  </a:lnTo>
                  <a:lnTo>
                    <a:pt x="36" y="136"/>
                  </a:lnTo>
                  <a:lnTo>
                    <a:pt x="38" y="136"/>
                  </a:lnTo>
                  <a:lnTo>
                    <a:pt x="36" y="137"/>
                  </a:lnTo>
                  <a:lnTo>
                    <a:pt x="34" y="137"/>
                  </a:lnTo>
                  <a:lnTo>
                    <a:pt x="33" y="137"/>
                  </a:lnTo>
                  <a:lnTo>
                    <a:pt x="33" y="139"/>
                  </a:lnTo>
                  <a:lnTo>
                    <a:pt x="33" y="139"/>
                  </a:lnTo>
                  <a:lnTo>
                    <a:pt x="31" y="140"/>
                  </a:lnTo>
                  <a:lnTo>
                    <a:pt x="31" y="142"/>
                  </a:lnTo>
                  <a:lnTo>
                    <a:pt x="30" y="142"/>
                  </a:lnTo>
                  <a:lnTo>
                    <a:pt x="28" y="140"/>
                  </a:lnTo>
                  <a:lnTo>
                    <a:pt x="27" y="140"/>
                  </a:lnTo>
                  <a:lnTo>
                    <a:pt x="25" y="140"/>
                  </a:lnTo>
                  <a:lnTo>
                    <a:pt x="25" y="142"/>
                  </a:lnTo>
                  <a:lnTo>
                    <a:pt x="25" y="142"/>
                  </a:lnTo>
                  <a:lnTo>
                    <a:pt x="23" y="142"/>
                  </a:lnTo>
                  <a:lnTo>
                    <a:pt x="22" y="142"/>
                  </a:lnTo>
                  <a:lnTo>
                    <a:pt x="22" y="140"/>
                  </a:lnTo>
                  <a:lnTo>
                    <a:pt x="22" y="139"/>
                  </a:lnTo>
                  <a:lnTo>
                    <a:pt x="22" y="139"/>
                  </a:lnTo>
                  <a:lnTo>
                    <a:pt x="20" y="139"/>
                  </a:lnTo>
                  <a:lnTo>
                    <a:pt x="19" y="139"/>
                  </a:lnTo>
                  <a:lnTo>
                    <a:pt x="19" y="137"/>
                  </a:lnTo>
                  <a:lnTo>
                    <a:pt x="19" y="137"/>
                  </a:lnTo>
                  <a:lnTo>
                    <a:pt x="19" y="136"/>
                  </a:lnTo>
                  <a:lnTo>
                    <a:pt x="17" y="136"/>
                  </a:lnTo>
                  <a:lnTo>
                    <a:pt x="17" y="134"/>
                  </a:lnTo>
                  <a:lnTo>
                    <a:pt x="16" y="134"/>
                  </a:lnTo>
                  <a:lnTo>
                    <a:pt x="14" y="136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9"/>
                  </a:lnTo>
                  <a:lnTo>
                    <a:pt x="12" y="139"/>
                  </a:lnTo>
                  <a:lnTo>
                    <a:pt x="12" y="140"/>
                  </a:lnTo>
                  <a:lnTo>
                    <a:pt x="11" y="140"/>
                  </a:lnTo>
                  <a:lnTo>
                    <a:pt x="11" y="140"/>
                  </a:lnTo>
                  <a:lnTo>
                    <a:pt x="9" y="140"/>
                  </a:lnTo>
                  <a:lnTo>
                    <a:pt x="8" y="140"/>
                  </a:lnTo>
                  <a:lnTo>
                    <a:pt x="6" y="139"/>
                  </a:lnTo>
                  <a:lnTo>
                    <a:pt x="5" y="139"/>
                  </a:lnTo>
                  <a:lnTo>
                    <a:pt x="5" y="137"/>
                  </a:lnTo>
                  <a:lnTo>
                    <a:pt x="3" y="137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32"/>
                  </a:lnTo>
                  <a:lnTo>
                    <a:pt x="5" y="131"/>
                  </a:lnTo>
                  <a:lnTo>
                    <a:pt x="6" y="131"/>
                  </a:lnTo>
                  <a:lnTo>
                    <a:pt x="6" y="131"/>
                  </a:lnTo>
                  <a:lnTo>
                    <a:pt x="5" y="129"/>
                  </a:lnTo>
                  <a:lnTo>
                    <a:pt x="5" y="129"/>
                  </a:lnTo>
                  <a:lnTo>
                    <a:pt x="3" y="129"/>
                  </a:lnTo>
                  <a:lnTo>
                    <a:pt x="3" y="129"/>
                  </a:lnTo>
                  <a:lnTo>
                    <a:pt x="5" y="128"/>
                  </a:lnTo>
                  <a:lnTo>
                    <a:pt x="5" y="128"/>
                  </a:lnTo>
                  <a:lnTo>
                    <a:pt x="6" y="128"/>
                  </a:lnTo>
                  <a:lnTo>
                    <a:pt x="6" y="128"/>
                  </a:lnTo>
                  <a:lnTo>
                    <a:pt x="8" y="128"/>
                  </a:lnTo>
                  <a:lnTo>
                    <a:pt x="9" y="128"/>
                  </a:lnTo>
                  <a:lnTo>
                    <a:pt x="9" y="126"/>
                  </a:lnTo>
                  <a:lnTo>
                    <a:pt x="9" y="125"/>
                  </a:lnTo>
                  <a:lnTo>
                    <a:pt x="11" y="125"/>
                  </a:lnTo>
                  <a:lnTo>
                    <a:pt x="11" y="123"/>
                  </a:lnTo>
                  <a:lnTo>
                    <a:pt x="11" y="121"/>
                  </a:lnTo>
                  <a:lnTo>
                    <a:pt x="14" y="121"/>
                  </a:lnTo>
                  <a:lnTo>
                    <a:pt x="14" y="121"/>
                  </a:lnTo>
                  <a:lnTo>
                    <a:pt x="16" y="121"/>
                  </a:lnTo>
                  <a:lnTo>
                    <a:pt x="16" y="121"/>
                  </a:lnTo>
                  <a:lnTo>
                    <a:pt x="17" y="118"/>
                  </a:lnTo>
                  <a:lnTo>
                    <a:pt x="19" y="118"/>
                  </a:lnTo>
                  <a:lnTo>
                    <a:pt x="19" y="118"/>
                  </a:lnTo>
                  <a:lnTo>
                    <a:pt x="20" y="118"/>
                  </a:lnTo>
                  <a:lnTo>
                    <a:pt x="23" y="118"/>
                  </a:lnTo>
                  <a:lnTo>
                    <a:pt x="25" y="118"/>
                  </a:lnTo>
                  <a:close/>
                  <a:moveTo>
                    <a:pt x="42" y="109"/>
                  </a:moveTo>
                  <a:lnTo>
                    <a:pt x="42" y="109"/>
                  </a:lnTo>
                  <a:lnTo>
                    <a:pt x="42" y="109"/>
                  </a:lnTo>
                  <a:lnTo>
                    <a:pt x="44" y="110"/>
                  </a:lnTo>
                  <a:lnTo>
                    <a:pt x="44" y="112"/>
                  </a:lnTo>
                  <a:lnTo>
                    <a:pt x="44" y="114"/>
                  </a:lnTo>
                  <a:lnTo>
                    <a:pt x="42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39" y="110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2" y="109"/>
                  </a:lnTo>
                  <a:close/>
                  <a:moveTo>
                    <a:pt x="30" y="104"/>
                  </a:moveTo>
                  <a:lnTo>
                    <a:pt x="30" y="106"/>
                  </a:lnTo>
                  <a:lnTo>
                    <a:pt x="30" y="107"/>
                  </a:lnTo>
                  <a:lnTo>
                    <a:pt x="30" y="109"/>
                  </a:lnTo>
                  <a:lnTo>
                    <a:pt x="30" y="109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5" y="109"/>
                  </a:lnTo>
                  <a:lnTo>
                    <a:pt x="23" y="109"/>
                  </a:lnTo>
                  <a:lnTo>
                    <a:pt x="23" y="109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7" y="106"/>
                  </a:lnTo>
                  <a:lnTo>
                    <a:pt x="27" y="106"/>
                  </a:lnTo>
                  <a:lnTo>
                    <a:pt x="28" y="104"/>
                  </a:lnTo>
                  <a:lnTo>
                    <a:pt x="30" y="104"/>
                  </a:lnTo>
                  <a:close/>
                  <a:moveTo>
                    <a:pt x="34" y="99"/>
                  </a:moveTo>
                  <a:lnTo>
                    <a:pt x="34" y="99"/>
                  </a:lnTo>
                  <a:lnTo>
                    <a:pt x="34" y="102"/>
                  </a:lnTo>
                  <a:lnTo>
                    <a:pt x="31" y="106"/>
                  </a:lnTo>
                  <a:lnTo>
                    <a:pt x="31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4"/>
                  </a:lnTo>
                  <a:lnTo>
                    <a:pt x="30" y="104"/>
                  </a:lnTo>
                  <a:lnTo>
                    <a:pt x="33" y="102"/>
                  </a:lnTo>
                  <a:lnTo>
                    <a:pt x="31" y="102"/>
                  </a:lnTo>
                  <a:lnTo>
                    <a:pt x="31" y="102"/>
                  </a:lnTo>
                  <a:lnTo>
                    <a:pt x="31" y="101"/>
                  </a:lnTo>
                  <a:lnTo>
                    <a:pt x="34" y="101"/>
                  </a:lnTo>
                  <a:lnTo>
                    <a:pt x="34" y="99"/>
                  </a:lnTo>
                  <a:close/>
                  <a:moveTo>
                    <a:pt x="30" y="88"/>
                  </a:moveTo>
                  <a:lnTo>
                    <a:pt x="30" y="90"/>
                  </a:lnTo>
                  <a:lnTo>
                    <a:pt x="31" y="90"/>
                  </a:lnTo>
                  <a:lnTo>
                    <a:pt x="31" y="91"/>
                  </a:lnTo>
                  <a:lnTo>
                    <a:pt x="33" y="91"/>
                  </a:lnTo>
                  <a:lnTo>
                    <a:pt x="34" y="93"/>
                  </a:lnTo>
                  <a:lnTo>
                    <a:pt x="34" y="95"/>
                  </a:lnTo>
                  <a:lnTo>
                    <a:pt x="28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8" y="95"/>
                  </a:lnTo>
                  <a:lnTo>
                    <a:pt x="30" y="93"/>
                  </a:lnTo>
                  <a:lnTo>
                    <a:pt x="27" y="91"/>
                  </a:lnTo>
                  <a:lnTo>
                    <a:pt x="27" y="91"/>
                  </a:lnTo>
                  <a:lnTo>
                    <a:pt x="27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30" y="88"/>
                  </a:lnTo>
                  <a:close/>
                  <a:moveTo>
                    <a:pt x="23" y="88"/>
                  </a:moveTo>
                  <a:lnTo>
                    <a:pt x="23" y="88"/>
                  </a:lnTo>
                  <a:lnTo>
                    <a:pt x="23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3" y="88"/>
                  </a:lnTo>
                  <a:lnTo>
                    <a:pt x="23" y="88"/>
                  </a:lnTo>
                  <a:close/>
                  <a:moveTo>
                    <a:pt x="9" y="82"/>
                  </a:moveTo>
                  <a:lnTo>
                    <a:pt x="11" y="82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close/>
                  <a:moveTo>
                    <a:pt x="27" y="80"/>
                  </a:moveTo>
                  <a:lnTo>
                    <a:pt x="27" y="80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4"/>
                  </a:lnTo>
                  <a:lnTo>
                    <a:pt x="27" y="82"/>
                  </a:lnTo>
                  <a:lnTo>
                    <a:pt x="25" y="82"/>
                  </a:lnTo>
                  <a:lnTo>
                    <a:pt x="25" y="82"/>
                  </a:lnTo>
                  <a:lnTo>
                    <a:pt x="27" y="80"/>
                  </a:lnTo>
                  <a:close/>
                  <a:moveTo>
                    <a:pt x="12" y="74"/>
                  </a:moveTo>
                  <a:lnTo>
                    <a:pt x="12" y="74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1" y="79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1" y="77"/>
                  </a:lnTo>
                  <a:lnTo>
                    <a:pt x="11" y="76"/>
                  </a:lnTo>
                  <a:lnTo>
                    <a:pt x="11" y="74"/>
                  </a:lnTo>
                  <a:lnTo>
                    <a:pt x="12" y="74"/>
                  </a:lnTo>
                  <a:close/>
                  <a:moveTo>
                    <a:pt x="27" y="68"/>
                  </a:moveTo>
                  <a:lnTo>
                    <a:pt x="28" y="68"/>
                  </a:lnTo>
                  <a:lnTo>
                    <a:pt x="28" y="69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4"/>
                  </a:lnTo>
                  <a:lnTo>
                    <a:pt x="30" y="74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3" y="76"/>
                  </a:lnTo>
                  <a:lnTo>
                    <a:pt x="34" y="76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4" y="79"/>
                  </a:lnTo>
                  <a:lnTo>
                    <a:pt x="33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0" y="77"/>
                  </a:lnTo>
                  <a:lnTo>
                    <a:pt x="28" y="79"/>
                  </a:lnTo>
                  <a:lnTo>
                    <a:pt x="27" y="77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5" y="76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1"/>
                  </a:lnTo>
                  <a:lnTo>
                    <a:pt x="22" y="73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69"/>
                  </a:lnTo>
                  <a:lnTo>
                    <a:pt x="25" y="69"/>
                  </a:lnTo>
                  <a:lnTo>
                    <a:pt x="27" y="68"/>
                  </a:lnTo>
                  <a:lnTo>
                    <a:pt x="27" y="68"/>
                  </a:lnTo>
                  <a:close/>
                  <a:moveTo>
                    <a:pt x="14" y="68"/>
                  </a:moveTo>
                  <a:lnTo>
                    <a:pt x="16" y="69"/>
                  </a:lnTo>
                  <a:lnTo>
                    <a:pt x="14" y="71"/>
                  </a:lnTo>
                  <a:lnTo>
                    <a:pt x="12" y="71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8"/>
                  </a:lnTo>
                  <a:lnTo>
                    <a:pt x="11" y="68"/>
                  </a:lnTo>
                  <a:lnTo>
                    <a:pt x="11" y="68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4" y="68"/>
                  </a:lnTo>
                  <a:close/>
                  <a:moveTo>
                    <a:pt x="28" y="50"/>
                  </a:moveTo>
                  <a:lnTo>
                    <a:pt x="28" y="50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7" y="57"/>
                  </a:lnTo>
                  <a:lnTo>
                    <a:pt x="25" y="57"/>
                  </a:lnTo>
                  <a:lnTo>
                    <a:pt x="25" y="58"/>
                  </a:lnTo>
                  <a:lnTo>
                    <a:pt x="23" y="58"/>
                  </a:lnTo>
                  <a:lnTo>
                    <a:pt x="25" y="58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2" y="62"/>
                  </a:lnTo>
                  <a:lnTo>
                    <a:pt x="22" y="63"/>
                  </a:lnTo>
                  <a:lnTo>
                    <a:pt x="19" y="65"/>
                  </a:lnTo>
                  <a:lnTo>
                    <a:pt x="19" y="65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6" y="65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6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0" y="55"/>
                  </a:lnTo>
                  <a:lnTo>
                    <a:pt x="20" y="54"/>
                  </a:lnTo>
                  <a:lnTo>
                    <a:pt x="23" y="54"/>
                  </a:lnTo>
                  <a:lnTo>
                    <a:pt x="27" y="50"/>
                  </a:lnTo>
                  <a:lnTo>
                    <a:pt x="28" y="50"/>
                  </a:lnTo>
                  <a:close/>
                  <a:moveTo>
                    <a:pt x="71" y="47"/>
                  </a:moveTo>
                  <a:lnTo>
                    <a:pt x="74" y="47"/>
                  </a:lnTo>
                  <a:lnTo>
                    <a:pt x="74" y="47"/>
                  </a:lnTo>
                  <a:lnTo>
                    <a:pt x="74" y="49"/>
                  </a:lnTo>
                  <a:lnTo>
                    <a:pt x="72" y="50"/>
                  </a:lnTo>
                  <a:lnTo>
                    <a:pt x="72" y="52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1" y="54"/>
                  </a:lnTo>
                  <a:lnTo>
                    <a:pt x="69" y="57"/>
                  </a:lnTo>
                  <a:lnTo>
                    <a:pt x="63" y="60"/>
                  </a:lnTo>
                  <a:lnTo>
                    <a:pt x="60" y="62"/>
                  </a:lnTo>
                  <a:lnTo>
                    <a:pt x="60" y="63"/>
                  </a:lnTo>
                  <a:lnTo>
                    <a:pt x="60" y="65"/>
                  </a:lnTo>
                  <a:lnTo>
                    <a:pt x="61" y="65"/>
                  </a:lnTo>
                  <a:lnTo>
                    <a:pt x="61" y="65"/>
                  </a:lnTo>
                  <a:lnTo>
                    <a:pt x="61" y="66"/>
                  </a:lnTo>
                  <a:lnTo>
                    <a:pt x="58" y="68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6" y="68"/>
                  </a:lnTo>
                  <a:lnTo>
                    <a:pt x="69" y="68"/>
                  </a:lnTo>
                  <a:lnTo>
                    <a:pt x="71" y="68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5" y="68"/>
                  </a:lnTo>
                  <a:lnTo>
                    <a:pt x="77" y="68"/>
                  </a:lnTo>
                  <a:lnTo>
                    <a:pt x="85" y="68"/>
                  </a:lnTo>
                  <a:lnTo>
                    <a:pt x="88" y="68"/>
                  </a:lnTo>
                  <a:lnTo>
                    <a:pt x="90" y="68"/>
                  </a:lnTo>
                  <a:lnTo>
                    <a:pt x="91" y="69"/>
                  </a:lnTo>
                  <a:lnTo>
                    <a:pt x="91" y="71"/>
                  </a:lnTo>
                  <a:lnTo>
                    <a:pt x="91" y="73"/>
                  </a:lnTo>
                  <a:lnTo>
                    <a:pt x="91" y="73"/>
                  </a:lnTo>
                  <a:lnTo>
                    <a:pt x="90" y="74"/>
                  </a:lnTo>
                  <a:lnTo>
                    <a:pt x="88" y="76"/>
                  </a:lnTo>
                  <a:lnTo>
                    <a:pt x="88" y="77"/>
                  </a:lnTo>
                  <a:lnTo>
                    <a:pt x="88" y="79"/>
                  </a:lnTo>
                  <a:lnTo>
                    <a:pt x="88" y="80"/>
                  </a:lnTo>
                  <a:lnTo>
                    <a:pt x="85" y="85"/>
                  </a:lnTo>
                  <a:lnTo>
                    <a:pt x="83" y="87"/>
                  </a:lnTo>
                  <a:lnTo>
                    <a:pt x="82" y="90"/>
                  </a:lnTo>
                  <a:lnTo>
                    <a:pt x="80" y="91"/>
                  </a:lnTo>
                  <a:lnTo>
                    <a:pt x="79" y="91"/>
                  </a:lnTo>
                  <a:lnTo>
                    <a:pt x="77" y="93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71" y="95"/>
                  </a:lnTo>
                  <a:lnTo>
                    <a:pt x="72" y="95"/>
                  </a:lnTo>
                  <a:lnTo>
                    <a:pt x="75" y="95"/>
                  </a:lnTo>
                  <a:lnTo>
                    <a:pt x="79" y="96"/>
                  </a:lnTo>
                  <a:lnTo>
                    <a:pt x="79" y="98"/>
                  </a:lnTo>
                  <a:lnTo>
                    <a:pt x="77" y="98"/>
                  </a:lnTo>
                  <a:lnTo>
                    <a:pt x="74" y="98"/>
                  </a:lnTo>
                  <a:lnTo>
                    <a:pt x="72" y="101"/>
                  </a:lnTo>
                  <a:lnTo>
                    <a:pt x="71" y="101"/>
                  </a:lnTo>
                  <a:lnTo>
                    <a:pt x="69" y="102"/>
                  </a:lnTo>
                  <a:lnTo>
                    <a:pt x="68" y="101"/>
                  </a:lnTo>
                  <a:lnTo>
                    <a:pt x="64" y="101"/>
                  </a:lnTo>
                  <a:lnTo>
                    <a:pt x="63" y="101"/>
                  </a:lnTo>
                  <a:lnTo>
                    <a:pt x="64" y="101"/>
                  </a:lnTo>
                  <a:lnTo>
                    <a:pt x="66" y="102"/>
                  </a:lnTo>
                  <a:lnTo>
                    <a:pt x="74" y="104"/>
                  </a:lnTo>
                  <a:lnTo>
                    <a:pt x="74" y="102"/>
                  </a:lnTo>
                  <a:lnTo>
                    <a:pt x="77" y="102"/>
                  </a:lnTo>
                  <a:lnTo>
                    <a:pt x="80" y="102"/>
                  </a:lnTo>
                  <a:lnTo>
                    <a:pt x="87" y="104"/>
                  </a:lnTo>
                  <a:lnTo>
                    <a:pt x="88" y="106"/>
                  </a:lnTo>
                  <a:lnTo>
                    <a:pt x="91" y="109"/>
                  </a:lnTo>
                  <a:lnTo>
                    <a:pt x="93" y="110"/>
                  </a:lnTo>
                  <a:lnTo>
                    <a:pt x="94" y="110"/>
                  </a:lnTo>
                  <a:lnTo>
                    <a:pt x="94" y="112"/>
                  </a:lnTo>
                  <a:lnTo>
                    <a:pt x="96" y="117"/>
                  </a:lnTo>
                  <a:lnTo>
                    <a:pt x="98" y="121"/>
                  </a:lnTo>
                  <a:lnTo>
                    <a:pt x="99" y="128"/>
                  </a:lnTo>
                  <a:lnTo>
                    <a:pt x="99" y="129"/>
                  </a:lnTo>
                  <a:lnTo>
                    <a:pt x="101" y="129"/>
                  </a:lnTo>
                  <a:lnTo>
                    <a:pt x="107" y="132"/>
                  </a:lnTo>
                  <a:lnTo>
                    <a:pt x="109" y="132"/>
                  </a:lnTo>
                  <a:lnTo>
                    <a:pt x="110" y="134"/>
                  </a:lnTo>
                  <a:lnTo>
                    <a:pt x="112" y="137"/>
                  </a:lnTo>
                  <a:lnTo>
                    <a:pt x="115" y="139"/>
                  </a:lnTo>
                  <a:lnTo>
                    <a:pt x="116" y="140"/>
                  </a:lnTo>
                  <a:lnTo>
                    <a:pt x="115" y="140"/>
                  </a:lnTo>
                  <a:lnTo>
                    <a:pt x="115" y="142"/>
                  </a:lnTo>
                  <a:lnTo>
                    <a:pt x="115" y="143"/>
                  </a:lnTo>
                  <a:lnTo>
                    <a:pt x="116" y="145"/>
                  </a:lnTo>
                  <a:lnTo>
                    <a:pt x="118" y="148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18" y="150"/>
                  </a:lnTo>
                  <a:lnTo>
                    <a:pt x="118" y="150"/>
                  </a:lnTo>
                  <a:lnTo>
                    <a:pt x="116" y="150"/>
                  </a:lnTo>
                  <a:lnTo>
                    <a:pt x="115" y="148"/>
                  </a:lnTo>
                  <a:lnTo>
                    <a:pt x="113" y="148"/>
                  </a:lnTo>
                  <a:lnTo>
                    <a:pt x="112" y="148"/>
                  </a:lnTo>
                  <a:lnTo>
                    <a:pt x="110" y="148"/>
                  </a:lnTo>
                  <a:lnTo>
                    <a:pt x="109" y="148"/>
                  </a:lnTo>
                  <a:lnTo>
                    <a:pt x="110" y="148"/>
                  </a:lnTo>
                  <a:lnTo>
                    <a:pt x="113" y="148"/>
                  </a:lnTo>
                  <a:lnTo>
                    <a:pt x="120" y="153"/>
                  </a:lnTo>
                  <a:lnTo>
                    <a:pt x="121" y="156"/>
                  </a:lnTo>
                  <a:lnTo>
                    <a:pt x="123" y="159"/>
                  </a:lnTo>
                  <a:lnTo>
                    <a:pt x="123" y="161"/>
                  </a:lnTo>
                  <a:lnTo>
                    <a:pt x="121" y="162"/>
                  </a:lnTo>
                  <a:lnTo>
                    <a:pt x="120" y="162"/>
                  </a:lnTo>
                  <a:lnTo>
                    <a:pt x="118" y="164"/>
                  </a:lnTo>
                  <a:lnTo>
                    <a:pt x="121" y="166"/>
                  </a:lnTo>
                  <a:lnTo>
                    <a:pt x="123" y="166"/>
                  </a:lnTo>
                  <a:lnTo>
                    <a:pt x="123" y="166"/>
                  </a:lnTo>
                  <a:lnTo>
                    <a:pt x="124" y="166"/>
                  </a:lnTo>
                  <a:lnTo>
                    <a:pt x="126" y="164"/>
                  </a:lnTo>
                  <a:lnTo>
                    <a:pt x="126" y="162"/>
                  </a:lnTo>
                  <a:lnTo>
                    <a:pt x="128" y="162"/>
                  </a:lnTo>
                  <a:lnTo>
                    <a:pt x="129" y="162"/>
                  </a:lnTo>
                  <a:lnTo>
                    <a:pt x="131" y="162"/>
                  </a:lnTo>
                  <a:lnTo>
                    <a:pt x="132" y="162"/>
                  </a:lnTo>
                  <a:lnTo>
                    <a:pt x="135" y="164"/>
                  </a:lnTo>
                  <a:lnTo>
                    <a:pt x="137" y="164"/>
                  </a:lnTo>
                  <a:lnTo>
                    <a:pt x="142" y="167"/>
                  </a:lnTo>
                  <a:lnTo>
                    <a:pt x="143" y="169"/>
                  </a:lnTo>
                  <a:lnTo>
                    <a:pt x="143" y="170"/>
                  </a:lnTo>
                  <a:lnTo>
                    <a:pt x="143" y="172"/>
                  </a:lnTo>
                  <a:lnTo>
                    <a:pt x="142" y="175"/>
                  </a:lnTo>
                  <a:lnTo>
                    <a:pt x="142" y="177"/>
                  </a:lnTo>
                  <a:lnTo>
                    <a:pt x="142" y="178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9" y="181"/>
                  </a:lnTo>
                  <a:lnTo>
                    <a:pt x="137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4"/>
                  </a:lnTo>
                  <a:lnTo>
                    <a:pt x="135" y="186"/>
                  </a:lnTo>
                  <a:lnTo>
                    <a:pt x="134" y="186"/>
                  </a:lnTo>
                  <a:lnTo>
                    <a:pt x="132" y="186"/>
                  </a:lnTo>
                  <a:lnTo>
                    <a:pt x="129" y="188"/>
                  </a:lnTo>
                  <a:lnTo>
                    <a:pt x="131" y="188"/>
                  </a:lnTo>
                  <a:lnTo>
                    <a:pt x="131" y="189"/>
                  </a:lnTo>
                  <a:lnTo>
                    <a:pt x="131" y="189"/>
                  </a:lnTo>
                  <a:lnTo>
                    <a:pt x="129" y="191"/>
                  </a:lnTo>
                  <a:lnTo>
                    <a:pt x="128" y="191"/>
                  </a:lnTo>
                  <a:lnTo>
                    <a:pt x="126" y="191"/>
                  </a:lnTo>
                  <a:lnTo>
                    <a:pt x="124" y="191"/>
                  </a:lnTo>
                  <a:lnTo>
                    <a:pt x="124" y="192"/>
                  </a:lnTo>
                  <a:lnTo>
                    <a:pt x="126" y="192"/>
                  </a:lnTo>
                  <a:lnTo>
                    <a:pt x="126" y="192"/>
                  </a:lnTo>
                  <a:lnTo>
                    <a:pt x="128" y="192"/>
                  </a:lnTo>
                  <a:lnTo>
                    <a:pt x="128" y="194"/>
                  </a:lnTo>
                  <a:lnTo>
                    <a:pt x="131" y="194"/>
                  </a:lnTo>
                  <a:lnTo>
                    <a:pt x="132" y="194"/>
                  </a:lnTo>
                  <a:lnTo>
                    <a:pt x="135" y="194"/>
                  </a:lnTo>
                  <a:lnTo>
                    <a:pt x="137" y="194"/>
                  </a:lnTo>
                  <a:lnTo>
                    <a:pt x="139" y="194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37" y="199"/>
                  </a:lnTo>
                  <a:lnTo>
                    <a:pt x="132" y="200"/>
                  </a:lnTo>
                  <a:lnTo>
                    <a:pt x="132" y="202"/>
                  </a:lnTo>
                  <a:lnTo>
                    <a:pt x="132" y="202"/>
                  </a:lnTo>
                  <a:lnTo>
                    <a:pt x="129" y="202"/>
                  </a:lnTo>
                  <a:lnTo>
                    <a:pt x="128" y="203"/>
                  </a:lnTo>
                  <a:lnTo>
                    <a:pt x="126" y="203"/>
                  </a:lnTo>
                  <a:lnTo>
                    <a:pt x="124" y="205"/>
                  </a:lnTo>
                  <a:lnTo>
                    <a:pt x="123" y="205"/>
                  </a:lnTo>
                  <a:lnTo>
                    <a:pt x="121" y="205"/>
                  </a:lnTo>
                  <a:lnTo>
                    <a:pt x="115" y="205"/>
                  </a:lnTo>
                  <a:lnTo>
                    <a:pt x="112" y="205"/>
                  </a:lnTo>
                  <a:lnTo>
                    <a:pt x="107" y="205"/>
                  </a:lnTo>
                  <a:lnTo>
                    <a:pt x="105" y="205"/>
                  </a:lnTo>
                  <a:lnTo>
                    <a:pt x="104" y="205"/>
                  </a:lnTo>
                  <a:lnTo>
                    <a:pt x="101" y="203"/>
                  </a:lnTo>
                  <a:lnTo>
                    <a:pt x="99" y="203"/>
                  </a:lnTo>
                  <a:lnTo>
                    <a:pt x="98" y="203"/>
                  </a:lnTo>
                  <a:lnTo>
                    <a:pt x="99" y="205"/>
                  </a:lnTo>
                  <a:lnTo>
                    <a:pt x="96" y="205"/>
                  </a:lnTo>
                  <a:lnTo>
                    <a:pt x="94" y="206"/>
                  </a:lnTo>
                  <a:lnTo>
                    <a:pt x="93" y="206"/>
                  </a:lnTo>
                  <a:lnTo>
                    <a:pt x="91" y="206"/>
                  </a:lnTo>
                  <a:lnTo>
                    <a:pt x="88" y="206"/>
                  </a:lnTo>
                  <a:lnTo>
                    <a:pt x="88" y="206"/>
                  </a:lnTo>
                  <a:lnTo>
                    <a:pt x="90" y="208"/>
                  </a:lnTo>
                  <a:lnTo>
                    <a:pt x="88" y="208"/>
                  </a:lnTo>
                  <a:lnTo>
                    <a:pt x="88" y="208"/>
                  </a:lnTo>
                  <a:lnTo>
                    <a:pt x="83" y="208"/>
                  </a:lnTo>
                  <a:lnTo>
                    <a:pt x="83" y="208"/>
                  </a:lnTo>
                  <a:lnTo>
                    <a:pt x="82" y="208"/>
                  </a:lnTo>
                  <a:lnTo>
                    <a:pt x="80" y="208"/>
                  </a:lnTo>
                  <a:lnTo>
                    <a:pt x="79" y="206"/>
                  </a:lnTo>
                  <a:lnTo>
                    <a:pt x="77" y="206"/>
                  </a:lnTo>
                  <a:lnTo>
                    <a:pt x="75" y="206"/>
                  </a:lnTo>
                  <a:lnTo>
                    <a:pt x="74" y="206"/>
                  </a:lnTo>
                  <a:lnTo>
                    <a:pt x="69" y="208"/>
                  </a:lnTo>
                  <a:lnTo>
                    <a:pt x="68" y="210"/>
                  </a:lnTo>
                  <a:lnTo>
                    <a:pt x="66" y="211"/>
                  </a:lnTo>
                  <a:lnTo>
                    <a:pt x="66" y="214"/>
                  </a:lnTo>
                  <a:lnTo>
                    <a:pt x="64" y="216"/>
                  </a:lnTo>
                  <a:lnTo>
                    <a:pt x="63" y="216"/>
                  </a:lnTo>
                  <a:lnTo>
                    <a:pt x="61" y="214"/>
                  </a:lnTo>
                  <a:lnTo>
                    <a:pt x="58" y="213"/>
                  </a:lnTo>
                  <a:lnTo>
                    <a:pt x="58" y="213"/>
                  </a:lnTo>
                  <a:lnTo>
                    <a:pt x="57" y="213"/>
                  </a:lnTo>
                  <a:lnTo>
                    <a:pt x="57" y="213"/>
                  </a:lnTo>
                  <a:lnTo>
                    <a:pt x="55" y="213"/>
                  </a:lnTo>
                  <a:lnTo>
                    <a:pt x="55" y="213"/>
                  </a:lnTo>
                  <a:lnTo>
                    <a:pt x="52" y="213"/>
                  </a:lnTo>
                  <a:lnTo>
                    <a:pt x="49" y="214"/>
                  </a:lnTo>
                  <a:lnTo>
                    <a:pt x="49" y="214"/>
                  </a:lnTo>
                  <a:lnTo>
                    <a:pt x="46" y="216"/>
                  </a:lnTo>
                  <a:lnTo>
                    <a:pt x="46" y="217"/>
                  </a:lnTo>
                  <a:lnTo>
                    <a:pt x="44" y="219"/>
                  </a:lnTo>
                  <a:lnTo>
                    <a:pt x="42" y="219"/>
                  </a:lnTo>
                  <a:lnTo>
                    <a:pt x="41" y="217"/>
                  </a:lnTo>
                  <a:lnTo>
                    <a:pt x="39" y="217"/>
                  </a:lnTo>
                  <a:lnTo>
                    <a:pt x="38" y="217"/>
                  </a:lnTo>
                  <a:lnTo>
                    <a:pt x="36" y="219"/>
                  </a:lnTo>
                  <a:lnTo>
                    <a:pt x="36" y="217"/>
                  </a:lnTo>
                  <a:lnTo>
                    <a:pt x="36" y="217"/>
                  </a:lnTo>
                  <a:lnTo>
                    <a:pt x="38" y="216"/>
                  </a:lnTo>
                  <a:lnTo>
                    <a:pt x="41" y="214"/>
                  </a:lnTo>
                  <a:lnTo>
                    <a:pt x="44" y="213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0"/>
                  </a:lnTo>
                  <a:lnTo>
                    <a:pt x="47" y="210"/>
                  </a:lnTo>
                  <a:lnTo>
                    <a:pt x="47" y="208"/>
                  </a:lnTo>
                  <a:lnTo>
                    <a:pt x="52" y="205"/>
                  </a:lnTo>
                  <a:lnTo>
                    <a:pt x="52" y="205"/>
                  </a:lnTo>
                  <a:lnTo>
                    <a:pt x="52" y="203"/>
                  </a:lnTo>
                  <a:lnTo>
                    <a:pt x="52" y="202"/>
                  </a:lnTo>
                  <a:lnTo>
                    <a:pt x="55" y="200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63" y="197"/>
                  </a:lnTo>
                  <a:lnTo>
                    <a:pt x="66" y="197"/>
                  </a:lnTo>
                  <a:lnTo>
                    <a:pt x="69" y="197"/>
                  </a:lnTo>
                  <a:lnTo>
                    <a:pt x="71" y="197"/>
                  </a:lnTo>
                  <a:lnTo>
                    <a:pt x="72" y="197"/>
                  </a:lnTo>
                  <a:lnTo>
                    <a:pt x="74" y="195"/>
                  </a:lnTo>
                  <a:lnTo>
                    <a:pt x="75" y="192"/>
                  </a:lnTo>
                  <a:lnTo>
                    <a:pt x="77" y="192"/>
                  </a:lnTo>
                  <a:lnTo>
                    <a:pt x="79" y="191"/>
                  </a:lnTo>
                  <a:lnTo>
                    <a:pt x="80" y="189"/>
                  </a:lnTo>
                  <a:lnTo>
                    <a:pt x="82" y="186"/>
                  </a:lnTo>
                  <a:lnTo>
                    <a:pt x="82" y="188"/>
                  </a:lnTo>
                  <a:lnTo>
                    <a:pt x="79" y="189"/>
                  </a:lnTo>
                  <a:lnTo>
                    <a:pt x="79" y="189"/>
                  </a:lnTo>
                  <a:lnTo>
                    <a:pt x="74" y="191"/>
                  </a:lnTo>
                  <a:lnTo>
                    <a:pt x="74" y="191"/>
                  </a:lnTo>
                  <a:lnTo>
                    <a:pt x="71" y="194"/>
                  </a:lnTo>
                  <a:lnTo>
                    <a:pt x="71" y="194"/>
                  </a:lnTo>
                  <a:lnTo>
                    <a:pt x="66" y="192"/>
                  </a:lnTo>
                  <a:lnTo>
                    <a:pt x="63" y="191"/>
                  </a:lnTo>
                  <a:lnTo>
                    <a:pt x="61" y="189"/>
                  </a:lnTo>
                  <a:lnTo>
                    <a:pt x="61" y="189"/>
                  </a:lnTo>
                  <a:lnTo>
                    <a:pt x="60" y="189"/>
                  </a:lnTo>
                  <a:lnTo>
                    <a:pt x="58" y="191"/>
                  </a:lnTo>
                  <a:lnTo>
                    <a:pt x="57" y="189"/>
                  </a:lnTo>
                  <a:lnTo>
                    <a:pt x="58" y="189"/>
                  </a:lnTo>
                  <a:lnTo>
                    <a:pt x="58" y="188"/>
                  </a:lnTo>
                  <a:lnTo>
                    <a:pt x="57" y="188"/>
                  </a:lnTo>
                  <a:lnTo>
                    <a:pt x="55" y="188"/>
                  </a:lnTo>
                  <a:lnTo>
                    <a:pt x="55" y="186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50" y="188"/>
                  </a:lnTo>
                  <a:lnTo>
                    <a:pt x="47" y="189"/>
                  </a:lnTo>
                  <a:lnTo>
                    <a:pt x="44" y="188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4"/>
                  </a:lnTo>
                  <a:lnTo>
                    <a:pt x="42" y="184"/>
                  </a:lnTo>
                  <a:lnTo>
                    <a:pt x="42" y="183"/>
                  </a:lnTo>
                  <a:lnTo>
                    <a:pt x="44" y="181"/>
                  </a:lnTo>
                  <a:lnTo>
                    <a:pt x="47" y="181"/>
                  </a:lnTo>
                  <a:lnTo>
                    <a:pt x="52" y="178"/>
                  </a:lnTo>
                  <a:lnTo>
                    <a:pt x="55" y="178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3"/>
                  </a:lnTo>
                  <a:lnTo>
                    <a:pt x="60" y="172"/>
                  </a:lnTo>
                  <a:lnTo>
                    <a:pt x="60" y="172"/>
                  </a:lnTo>
                  <a:lnTo>
                    <a:pt x="60" y="170"/>
                  </a:lnTo>
                  <a:lnTo>
                    <a:pt x="58" y="170"/>
                  </a:lnTo>
                  <a:lnTo>
                    <a:pt x="58" y="169"/>
                  </a:lnTo>
                  <a:lnTo>
                    <a:pt x="60" y="169"/>
                  </a:lnTo>
                  <a:lnTo>
                    <a:pt x="60" y="167"/>
                  </a:lnTo>
                  <a:lnTo>
                    <a:pt x="58" y="166"/>
                  </a:lnTo>
                  <a:lnTo>
                    <a:pt x="58" y="166"/>
                  </a:lnTo>
                  <a:lnTo>
                    <a:pt x="58" y="164"/>
                  </a:lnTo>
                  <a:lnTo>
                    <a:pt x="57" y="164"/>
                  </a:lnTo>
                  <a:lnTo>
                    <a:pt x="55" y="164"/>
                  </a:lnTo>
                  <a:lnTo>
                    <a:pt x="53" y="166"/>
                  </a:lnTo>
                  <a:lnTo>
                    <a:pt x="52" y="166"/>
                  </a:lnTo>
                  <a:lnTo>
                    <a:pt x="50" y="166"/>
                  </a:lnTo>
                  <a:lnTo>
                    <a:pt x="50" y="166"/>
                  </a:lnTo>
                  <a:lnTo>
                    <a:pt x="50" y="164"/>
                  </a:lnTo>
                  <a:lnTo>
                    <a:pt x="52" y="162"/>
                  </a:lnTo>
                  <a:lnTo>
                    <a:pt x="53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7" y="159"/>
                  </a:lnTo>
                  <a:lnTo>
                    <a:pt x="58" y="158"/>
                  </a:lnTo>
                  <a:lnTo>
                    <a:pt x="63" y="156"/>
                  </a:lnTo>
                  <a:lnTo>
                    <a:pt x="63" y="156"/>
                  </a:lnTo>
                  <a:lnTo>
                    <a:pt x="64" y="156"/>
                  </a:lnTo>
                  <a:lnTo>
                    <a:pt x="66" y="156"/>
                  </a:lnTo>
                  <a:lnTo>
                    <a:pt x="68" y="156"/>
                  </a:lnTo>
                  <a:lnTo>
                    <a:pt x="69" y="156"/>
                  </a:lnTo>
                  <a:lnTo>
                    <a:pt x="72" y="158"/>
                  </a:lnTo>
                  <a:lnTo>
                    <a:pt x="72" y="154"/>
                  </a:lnTo>
                  <a:lnTo>
                    <a:pt x="74" y="154"/>
                  </a:lnTo>
                  <a:lnTo>
                    <a:pt x="75" y="156"/>
                  </a:lnTo>
                  <a:lnTo>
                    <a:pt x="77" y="156"/>
                  </a:lnTo>
                  <a:lnTo>
                    <a:pt x="79" y="156"/>
                  </a:lnTo>
                  <a:lnTo>
                    <a:pt x="77" y="156"/>
                  </a:lnTo>
                  <a:lnTo>
                    <a:pt x="77" y="156"/>
                  </a:lnTo>
                  <a:lnTo>
                    <a:pt x="75" y="156"/>
                  </a:lnTo>
                  <a:lnTo>
                    <a:pt x="75" y="154"/>
                  </a:lnTo>
                  <a:lnTo>
                    <a:pt x="74" y="151"/>
                  </a:lnTo>
                  <a:lnTo>
                    <a:pt x="74" y="151"/>
                  </a:lnTo>
                  <a:lnTo>
                    <a:pt x="74" y="150"/>
                  </a:lnTo>
                  <a:lnTo>
                    <a:pt x="75" y="148"/>
                  </a:lnTo>
                  <a:lnTo>
                    <a:pt x="74" y="148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4" y="145"/>
                  </a:lnTo>
                  <a:lnTo>
                    <a:pt x="75" y="143"/>
                  </a:lnTo>
                  <a:lnTo>
                    <a:pt x="77" y="142"/>
                  </a:lnTo>
                  <a:lnTo>
                    <a:pt x="77" y="140"/>
                  </a:lnTo>
                  <a:lnTo>
                    <a:pt x="77" y="139"/>
                  </a:lnTo>
                  <a:lnTo>
                    <a:pt x="74" y="139"/>
                  </a:lnTo>
                  <a:lnTo>
                    <a:pt x="74" y="139"/>
                  </a:lnTo>
                  <a:lnTo>
                    <a:pt x="72" y="140"/>
                  </a:lnTo>
                  <a:lnTo>
                    <a:pt x="72" y="140"/>
                  </a:lnTo>
                  <a:lnTo>
                    <a:pt x="69" y="139"/>
                  </a:lnTo>
                  <a:lnTo>
                    <a:pt x="69" y="137"/>
                  </a:lnTo>
                  <a:lnTo>
                    <a:pt x="66" y="132"/>
                  </a:lnTo>
                  <a:lnTo>
                    <a:pt x="66" y="131"/>
                  </a:lnTo>
                  <a:lnTo>
                    <a:pt x="68" y="128"/>
                  </a:lnTo>
                  <a:lnTo>
                    <a:pt x="71" y="125"/>
                  </a:lnTo>
                  <a:lnTo>
                    <a:pt x="74" y="123"/>
                  </a:lnTo>
                  <a:lnTo>
                    <a:pt x="74" y="123"/>
                  </a:lnTo>
                  <a:lnTo>
                    <a:pt x="68" y="123"/>
                  </a:lnTo>
                  <a:lnTo>
                    <a:pt x="66" y="123"/>
                  </a:lnTo>
                  <a:lnTo>
                    <a:pt x="64" y="125"/>
                  </a:lnTo>
                  <a:lnTo>
                    <a:pt x="64" y="125"/>
                  </a:lnTo>
                  <a:lnTo>
                    <a:pt x="63" y="125"/>
                  </a:lnTo>
                  <a:lnTo>
                    <a:pt x="63" y="126"/>
                  </a:lnTo>
                  <a:lnTo>
                    <a:pt x="61" y="126"/>
                  </a:lnTo>
                  <a:lnTo>
                    <a:pt x="61" y="128"/>
                  </a:lnTo>
                  <a:lnTo>
                    <a:pt x="58" y="126"/>
                  </a:lnTo>
                  <a:lnTo>
                    <a:pt x="58" y="128"/>
                  </a:lnTo>
                  <a:lnTo>
                    <a:pt x="58" y="126"/>
                  </a:lnTo>
                  <a:lnTo>
                    <a:pt x="57" y="126"/>
                  </a:lnTo>
                  <a:lnTo>
                    <a:pt x="57" y="126"/>
                  </a:lnTo>
                  <a:lnTo>
                    <a:pt x="55" y="126"/>
                  </a:lnTo>
                  <a:lnTo>
                    <a:pt x="53" y="126"/>
                  </a:lnTo>
                  <a:lnTo>
                    <a:pt x="52" y="128"/>
                  </a:lnTo>
                  <a:lnTo>
                    <a:pt x="50" y="126"/>
                  </a:lnTo>
                  <a:lnTo>
                    <a:pt x="49" y="126"/>
                  </a:lnTo>
                  <a:lnTo>
                    <a:pt x="47" y="126"/>
                  </a:lnTo>
                  <a:lnTo>
                    <a:pt x="47" y="128"/>
                  </a:lnTo>
                  <a:lnTo>
                    <a:pt x="47" y="129"/>
                  </a:lnTo>
                  <a:lnTo>
                    <a:pt x="46" y="128"/>
                  </a:lnTo>
                  <a:lnTo>
                    <a:pt x="44" y="126"/>
                  </a:lnTo>
                  <a:lnTo>
                    <a:pt x="42" y="125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4" y="123"/>
                  </a:lnTo>
                  <a:lnTo>
                    <a:pt x="46" y="120"/>
                  </a:lnTo>
                  <a:lnTo>
                    <a:pt x="49" y="115"/>
                  </a:lnTo>
                  <a:lnTo>
                    <a:pt x="50" y="114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49" y="110"/>
                  </a:lnTo>
                  <a:lnTo>
                    <a:pt x="47" y="109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9" y="104"/>
                  </a:lnTo>
                  <a:lnTo>
                    <a:pt x="49" y="104"/>
                  </a:lnTo>
                  <a:lnTo>
                    <a:pt x="52" y="104"/>
                  </a:lnTo>
                  <a:lnTo>
                    <a:pt x="50" y="102"/>
                  </a:lnTo>
                  <a:lnTo>
                    <a:pt x="47" y="101"/>
                  </a:lnTo>
                  <a:lnTo>
                    <a:pt x="47" y="101"/>
                  </a:lnTo>
                  <a:lnTo>
                    <a:pt x="49" y="99"/>
                  </a:lnTo>
                  <a:lnTo>
                    <a:pt x="49" y="99"/>
                  </a:lnTo>
                  <a:lnTo>
                    <a:pt x="47" y="99"/>
                  </a:lnTo>
                  <a:lnTo>
                    <a:pt x="47" y="102"/>
                  </a:lnTo>
                  <a:lnTo>
                    <a:pt x="46" y="102"/>
                  </a:lnTo>
                  <a:lnTo>
                    <a:pt x="44" y="102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2" y="99"/>
                  </a:lnTo>
                  <a:lnTo>
                    <a:pt x="46" y="98"/>
                  </a:lnTo>
                  <a:lnTo>
                    <a:pt x="44" y="98"/>
                  </a:lnTo>
                  <a:lnTo>
                    <a:pt x="41" y="10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41" y="106"/>
                  </a:lnTo>
                  <a:lnTo>
                    <a:pt x="39" y="107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6" y="117"/>
                  </a:lnTo>
                  <a:lnTo>
                    <a:pt x="36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6" y="110"/>
                  </a:lnTo>
                  <a:lnTo>
                    <a:pt x="36" y="109"/>
                  </a:lnTo>
                  <a:lnTo>
                    <a:pt x="36" y="109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7"/>
                  </a:lnTo>
                  <a:lnTo>
                    <a:pt x="36" y="107"/>
                  </a:lnTo>
                  <a:lnTo>
                    <a:pt x="36" y="106"/>
                  </a:lnTo>
                  <a:lnTo>
                    <a:pt x="36" y="101"/>
                  </a:lnTo>
                  <a:lnTo>
                    <a:pt x="38" y="99"/>
                  </a:lnTo>
                  <a:lnTo>
                    <a:pt x="38" y="98"/>
                  </a:lnTo>
                  <a:lnTo>
                    <a:pt x="38" y="95"/>
                  </a:lnTo>
                  <a:lnTo>
                    <a:pt x="39" y="93"/>
                  </a:lnTo>
                  <a:lnTo>
                    <a:pt x="39" y="91"/>
                  </a:lnTo>
                  <a:lnTo>
                    <a:pt x="41" y="91"/>
                  </a:lnTo>
                  <a:lnTo>
                    <a:pt x="41" y="90"/>
                  </a:lnTo>
                  <a:lnTo>
                    <a:pt x="42" y="88"/>
                  </a:lnTo>
                  <a:lnTo>
                    <a:pt x="42" y="87"/>
                  </a:lnTo>
                  <a:lnTo>
                    <a:pt x="42" y="87"/>
                  </a:lnTo>
                  <a:lnTo>
                    <a:pt x="38" y="91"/>
                  </a:lnTo>
                  <a:lnTo>
                    <a:pt x="36" y="91"/>
                  </a:lnTo>
                  <a:lnTo>
                    <a:pt x="34" y="91"/>
                  </a:lnTo>
                  <a:lnTo>
                    <a:pt x="33" y="91"/>
                  </a:lnTo>
                  <a:lnTo>
                    <a:pt x="31" y="90"/>
                  </a:lnTo>
                  <a:lnTo>
                    <a:pt x="31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3" y="87"/>
                  </a:lnTo>
                  <a:lnTo>
                    <a:pt x="34" y="85"/>
                  </a:lnTo>
                  <a:lnTo>
                    <a:pt x="33" y="84"/>
                  </a:lnTo>
                  <a:lnTo>
                    <a:pt x="33" y="84"/>
                  </a:lnTo>
                  <a:lnTo>
                    <a:pt x="34" y="82"/>
                  </a:lnTo>
                  <a:lnTo>
                    <a:pt x="38" y="80"/>
                  </a:lnTo>
                  <a:lnTo>
                    <a:pt x="38" y="77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34" y="74"/>
                  </a:lnTo>
                  <a:lnTo>
                    <a:pt x="33" y="73"/>
                  </a:lnTo>
                  <a:lnTo>
                    <a:pt x="34" y="73"/>
                  </a:lnTo>
                  <a:lnTo>
                    <a:pt x="34" y="71"/>
                  </a:lnTo>
                  <a:lnTo>
                    <a:pt x="36" y="71"/>
                  </a:lnTo>
                  <a:lnTo>
                    <a:pt x="38" y="71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8"/>
                  </a:lnTo>
                  <a:lnTo>
                    <a:pt x="34" y="68"/>
                  </a:lnTo>
                  <a:lnTo>
                    <a:pt x="36" y="66"/>
                  </a:lnTo>
                  <a:lnTo>
                    <a:pt x="36" y="65"/>
                  </a:lnTo>
                  <a:lnTo>
                    <a:pt x="36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41" y="58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4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4" y="54"/>
                  </a:lnTo>
                  <a:lnTo>
                    <a:pt x="44" y="54"/>
                  </a:lnTo>
                  <a:lnTo>
                    <a:pt x="44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9"/>
                  </a:lnTo>
                  <a:lnTo>
                    <a:pt x="53" y="49"/>
                  </a:lnTo>
                  <a:lnTo>
                    <a:pt x="53" y="50"/>
                  </a:lnTo>
                  <a:lnTo>
                    <a:pt x="57" y="49"/>
                  </a:lnTo>
                  <a:lnTo>
                    <a:pt x="61" y="49"/>
                  </a:lnTo>
                  <a:lnTo>
                    <a:pt x="64" y="49"/>
                  </a:lnTo>
                  <a:lnTo>
                    <a:pt x="68" y="47"/>
                  </a:lnTo>
                  <a:lnTo>
                    <a:pt x="71" y="47"/>
                  </a:lnTo>
                  <a:close/>
                  <a:moveTo>
                    <a:pt x="75" y="44"/>
                  </a:moveTo>
                  <a:lnTo>
                    <a:pt x="75" y="44"/>
                  </a:lnTo>
                  <a:lnTo>
                    <a:pt x="75" y="44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4" y="44"/>
                  </a:lnTo>
                  <a:lnTo>
                    <a:pt x="75" y="44"/>
                  </a:lnTo>
                  <a:close/>
                  <a:moveTo>
                    <a:pt x="69" y="41"/>
                  </a:moveTo>
                  <a:lnTo>
                    <a:pt x="71" y="43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2" y="44"/>
                  </a:lnTo>
                  <a:lnTo>
                    <a:pt x="72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1"/>
                  </a:lnTo>
                  <a:close/>
                  <a:moveTo>
                    <a:pt x="71" y="36"/>
                  </a:moveTo>
                  <a:lnTo>
                    <a:pt x="72" y="36"/>
                  </a:lnTo>
                  <a:lnTo>
                    <a:pt x="74" y="38"/>
                  </a:lnTo>
                  <a:lnTo>
                    <a:pt x="74" y="38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5" y="41"/>
                  </a:lnTo>
                  <a:lnTo>
                    <a:pt x="77" y="41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39"/>
                  </a:lnTo>
                  <a:lnTo>
                    <a:pt x="71" y="39"/>
                  </a:lnTo>
                  <a:lnTo>
                    <a:pt x="71" y="41"/>
                  </a:lnTo>
                  <a:lnTo>
                    <a:pt x="69" y="41"/>
                  </a:lnTo>
                  <a:lnTo>
                    <a:pt x="69" y="39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6"/>
                  </a:lnTo>
                  <a:close/>
                  <a:moveTo>
                    <a:pt x="82" y="33"/>
                  </a:moveTo>
                  <a:lnTo>
                    <a:pt x="83" y="33"/>
                  </a:lnTo>
                  <a:lnTo>
                    <a:pt x="83" y="35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80" y="33"/>
                  </a:lnTo>
                  <a:lnTo>
                    <a:pt x="82" y="33"/>
                  </a:lnTo>
                  <a:close/>
                  <a:moveTo>
                    <a:pt x="75" y="33"/>
                  </a:moveTo>
                  <a:lnTo>
                    <a:pt x="77" y="33"/>
                  </a:lnTo>
                  <a:lnTo>
                    <a:pt x="77" y="35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7" y="35"/>
                  </a:lnTo>
                  <a:lnTo>
                    <a:pt x="75" y="35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5" y="33"/>
                  </a:lnTo>
                  <a:close/>
                  <a:moveTo>
                    <a:pt x="98" y="5"/>
                  </a:moveTo>
                  <a:lnTo>
                    <a:pt x="99" y="5"/>
                  </a:lnTo>
                  <a:lnTo>
                    <a:pt x="99" y="6"/>
                  </a:lnTo>
                  <a:lnTo>
                    <a:pt x="99" y="8"/>
                  </a:lnTo>
                  <a:lnTo>
                    <a:pt x="99" y="8"/>
                  </a:lnTo>
                  <a:lnTo>
                    <a:pt x="101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9"/>
                  </a:lnTo>
                  <a:lnTo>
                    <a:pt x="99" y="19"/>
                  </a:lnTo>
                  <a:lnTo>
                    <a:pt x="99" y="21"/>
                  </a:lnTo>
                  <a:lnTo>
                    <a:pt x="99" y="21"/>
                  </a:lnTo>
                  <a:lnTo>
                    <a:pt x="98" y="21"/>
                  </a:lnTo>
                  <a:lnTo>
                    <a:pt x="99" y="17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4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4" y="14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8"/>
                  </a:lnTo>
                  <a:lnTo>
                    <a:pt x="96" y="8"/>
                  </a:lnTo>
                  <a:lnTo>
                    <a:pt x="94" y="8"/>
                  </a:lnTo>
                  <a:lnTo>
                    <a:pt x="96" y="8"/>
                  </a:lnTo>
                  <a:lnTo>
                    <a:pt x="96" y="6"/>
                  </a:lnTo>
                  <a:lnTo>
                    <a:pt x="98" y="5"/>
                  </a:lnTo>
                  <a:lnTo>
                    <a:pt x="98" y="5"/>
                  </a:lnTo>
                  <a:close/>
                  <a:moveTo>
                    <a:pt x="102" y="3"/>
                  </a:moveTo>
                  <a:lnTo>
                    <a:pt x="104" y="3"/>
                  </a:lnTo>
                  <a:lnTo>
                    <a:pt x="104" y="3"/>
                  </a:lnTo>
                  <a:lnTo>
                    <a:pt x="104" y="5"/>
                  </a:lnTo>
                  <a:lnTo>
                    <a:pt x="102" y="5"/>
                  </a:lnTo>
                  <a:lnTo>
                    <a:pt x="102" y="5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2" y="8"/>
                  </a:lnTo>
                  <a:lnTo>
                    <a:pt x="102" y="8"/>
                  </a:lnTo>
                  <a:lnTo>
                    <a:pt x="101" y="5"/>
                  </a:lnTo>
                  <a:lnTo>
                    <a:pt x="102" y="3"/>
                  </a:lnTo>
                  <a:close/>
                  <a:moveTo>
                    <a:pt x="105" y="0"/>
                  </a:moveTo>
                  <a:lnTo>
                    <a:pt x="105" y="0"/>
                  </a:lnTo>
                  <a:lnTo>
                    <a:pt x="107" y="0"/>
                  </a:lnTo>
                  <a:lnTo>
                    <a:pt x="107" y="2"/>
                  </a:lnTo>
                  <a:lnTo>
                    <a:pt x="105" y="3"/>
                  </a:lnTo>
                  <a:lnTo>
                    <a:pt x="105" y="3"/>
                  </a:lnTo>
                  <a:lnTo>
                    <a:pt x="104" y="3"/>
                  </a:lnTo>
                  <a:lnTo>
                    <a:pt x="104" y="3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5" y="0"/>
                  </a:lnTo>
                  <a:lnTo>
                    <a:pt x="105" y="2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00" name="Freeform 28">
              <a:extLst>
                <a:ext uri="{FF2B5EF4-FFF2-40B4-BE49-F238E27FC236}">
                  <a16:creationId xmlns:a16="http://schemas.microsoft.com/office/drawing/2014/main" id="{406BAB52-A707-4D3A-A639-CA5640BEA4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298970"/>
              <a:ext cx="152039" cy="157888"/>
            </a:xfrm>
            <a:custGeom>
              <a:avLst/>
              <a:gdLst>
                <a:gd name="T0" fmla="*/ 38 w 78"/>
                <a:gd name="T1" fmla="*/ 65 h 81"/>
                <a:gd name="T2" fmla="*/ 37 w 78"/>
                <a:gd name="T3" fmla="*/ 68 h 81"/>
                <a:gd name="T4" fmla="*/ 37 w 78"/>
                <a:gd name="T5" fmla="*/ 65 h 81"/>
                <a:gd name="T6" fmla="*/ 54 w 78"/>
                <a:gd name="T7" fmla="*/ 56 h 81"/>
                <a:gd name="T8" fmla="*/ 54 w 78"/>
                <a:gd name="T9" fmla="*/ 59 h 81"/>
                <a:gd name="T10" fmla="*/ 52 w 78"/>
                <a:gd name="T11" fmla="*/ 57 h 81"/>
                <a:gd name="T12" fmla="*/ 67 w 78"/>
                <a:gd name="T13" fmla="*/ 5 h 81"/>
                <a:gd name="T14" fmla="*/ 70 w 78"/>
                <a:gd name="T15" fmla="*/ 7 h 81"/>
                <a:gd name="T16" fmla="*/ 71 w 78"/>
                <a:gd name="T17" fmla="*/ 15 h 81"/>
                <a:gd name="T18" fmla="*/ 76 w 78"/>
                <a:gd name="T19" fmla="*/ 21 h 81"/>
                <a:gd name="T20" fmla="*/ 78 w 78"/>
                <a:gd name="T21" fmla="*/ 26 h 81"/>
                <a:gd name="T22" fmla="*/ 78 w 78"/>
                <a:gd name="T23" fmla="*/ 35 h 81"/>
                <a:gd name="T24" fmla="*/ 76 w 78"/>
                <a:gd name="T25" fmla="*/ 40 h 81"/>
                <a:gd name="T26" fmla="*/ 75 w 78"/>
                <a:gd name="T27" fmla="*/ 43 h 81"/>
                <a:gd name="T28" fmla="*/ 70 w 78"/>
                <a:gd name="T29" fmla="*/ 48 h 81"/>
                <a:gd name="T30" fmla="*/ 65 w 78"/>
                <a:gd name="T31" fmla="*/ 56 h 81"/>
                <a:gd name="T32" fmla="*/ 60 w 78"/>
                <a:gd name="T33" fmla="*/ 57 h 81"/>
                <a:gd name="T34" fmla="*/ 59 w 78"/>
                <a:gd name="T35" fmla="*/ 57 h 81"/>
                <a:gd name="T36" fmla="*/ 57 w 78"/>
                <a:gd name="T37" fmla="*/ 56 h 81"/>
                <a:gd name="T38" fmla="*/ 56 w 78"/>
                <a:gd name="T39" fmla="*/ 54 h 81"/>
                <a:gd name="T40" fmla="*/ 52 w 78"/>
                <a:gd name="T41" fmla="*/ 54 h 81"/>
                <a:gd name="T42" fmla="*/ 51 w 78"/>
                <a:gd name="T43" fmla="*/ 59 h 81"/>
                <a:gd name="T44" fmla="*/ 48 w 78"/>
                <a:gd name="T45" fmla="*/ 59 h 81"/>
                <a:gd name="T46" fmla="*/ 45 w 78"/>
                <a:gd name="T47" fmla="*/ 59 h 81"/>
                <a:gd name="T48" fmla="*/ 45 w 78"/>
                <a:gd name="T49" fmla="*/ 57 h 81"/>
                <a:gd name="T50" fmla="*/ 41 w 78"/>
                <a:gd name="T51" fmla="*/ 59 h 81"/>
                <a:gd name="T52" fmla="*/ 40 w 78"/>
                <a:gd name="T53" fmla="*/ 60 h 81"/>
                <a:gd name="T54" fmla="*/ 35 w 78"/>
                <a:gd name="T55" fmla="*/ 62 h 81"/>
                <a:gd name="T56" fmla="*/ 35 w 78"/>
                <a:gd name="T57" fmla="*/ 65 h 81"/>
                <a:gd name="T58" fmla="*/ 32 w 78"/>
                <a:gd name="T59" fmla="*/ 73 h 81"/>
                <a:gd name="T60" fmla="*/ 18 w 78"/>
                <a:gd name="T61" fmla="*/ 74 h 81"/>
                <a:gd name="T62" fmla="*/ 13 w 78"/>
                <a:gd name="T63" fmla="*/ 76 h 81"/>
                <a:gd name="T64" fmla="*/ 10 w 78"/>
                <a:gd name="T65" fmla="*/ 78 h 81"/>
                <a:gd name="T66" fmla="*/ 5 w 78"/>
                <a:gd name="T67" fmla="*/ 81 h 81"/>
                <a:gd name="T68" fmla="*/ 0 w 78"/>
                <a:gd name="T69" fmla="*/ 81 h 81"/>
                <a:gd name="T70" fmla="*/ 0 w 78"/>
                <a:gd name="T71" fmla="*/ 73 h 81"/>
                <a:gd name="T72" fmla="*/ 5 w 78"/>
                <a:gd name="T73" fmla="*/ 65 h 81"/>
                <a:gd name="T74" fmla="*/ 2 w 78"/>
                <a:gd name="T75" fmla="*/ 62 h 81"/>
                <a:gd name="T76" fmla="*/ 5 w 78"/>
                <a:gd name="T77" fmla="*/ 54 h 81"/>
                <a:gd name="T78" fmla="*/ 7 w 78"/>
                <a:gd name="T79" fmla="*/ 48 h 81"/>
                <a:gd name="T80" fmla="*/ 13 w 78"/>
                <a:gd name="T81" fmla="*/ 43 h 81"/>
                <a:gd name="T82" fmla="*/ 13 w 78"/>
                <a:gd name="T83" fmla="*/ 46 h 81"/>
                <a:gd name="T84" fmla="*/ 16 w 78"/>
                <a:gd name="T85" fmla="*/ 43 h 81"/>
                <a:gd name="T86" fmla="*/ 21 w 78"/>
                <a:gd name="T87" fmla="*/ 38 h 81"/>
                <a:gd name="T88" fmla="*/ 26 w 78"/>
                <a:gd name="T89" fmla="*/ 35 h 81"/>
                <a:gd name="T90" fmla="*/ 27 w 78"/>
                <a:gd name="T91" fmla="*/ 33 h 81"/>
                <a:gd name="T92" fmla="*/ 27 w 78"/>
                <a:gd name="T93" fmla="*/ 26 h 81"/>
                <a:gd name="T94" fmla="*/ 24 w 78"/>
                <a:gd name="T95" fmla="*/ 29 h 81"/>
                <a:gd name="T96" fmla="*/ 21 w 78"/>
                <a:gd name="T97" fmla="*/ 27 h 81"/>
                <a:gd name="T98" fmla="*/ 18 w 78"/>
                <a:gd name="T99" fmla="*/ 24 h 81"/>
                <a:gd name="T100" fmla="*/ 18 w 78"/>
                <a:gd name="T101" fmla="*/ 18 h 81"/>
                <a:gd name="T102" fmla="*/ 19 w 78"/>
                <a:gd name="T103" fmla="*/ 13 h 81"/>
                <a:gd name="T104" fmla="*/ 19 w 78"/>
                <a:gd name="T105" fmla="*/ 8 h 81"/>
                <a:gd name="T106" fmla="*/ 27 w 78"/>
                <a:gd name="T107" fmla="*/ 8 h 81"/>
                <a:gd name="T108" fmla="*/ 34 w 78"/>
                <a:gd name="T109" fmla="*/ 7 h 81"/>
                <a:gd name="T110" fmla="*/ 38 w 78"/>
                <a:gd name="T111" fmla="*/ 10 h 81"/>
                <a:gd name="T112" fmla="*/ 45 w 78"/>
                <a:gd name="T113" fmla="*/ 7 h 81"/>
                <a:gd name="T114" fmla="*/ 54 w 78"/>
                <a:gd name="T115" fmla="*/ 7 h 81"/>
                <a:gd name="T116" fmla="*/ 63 w 78"/>
                <a:gd name="T117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8" h="81">
                  <a:moveTo>
                    <a:pt x="37" y="63"/>
                  </a:moveTo>
                  <a:lnTo>
                    <a:pt x="38" y="63"/>
                  </a:lnTo>
                  <a:lnTo>
                    <a:pt x="38" y="63"/>
                  </a:lnTo>
                  <a:lnTo>
                    <a:pt x="38" y="65"/>
                  </a:lnTo>
                  <a:lnTo>
                    <a:pt x="38" y="65"/>
                  </a:lnTo>
                  <a:lnTo>
                    <a:pt x="40" y="65"/>
                  </a:lnTo>
                  <a:lnTo>
                    <a:pt x="40" y="65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37" y="68"/>
                  </a:lnTo>
                  <a:lnTo>
                    <a:pt x="37" y="67"/>
                  </a:lnTo>
                  <a:lnTo>
                    <a:pt x="38" y="67"/>
                  </a:lnTo>
                  <a:lnTo>
                    <a:pt x="38" y="67"/>
                  </a:lnTo>
                  <a:lnTo>
                    <a:pt x="38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3"/>
                  </a:lnTo>
                  <a:lnTo>
                    <a:pt x="37" y="63"/>
                  </a:lnTo>
                  <a:close/>
                  <a:moveTo>
                    <a:pt x="54" y="56"/>
                  </a:moveTo>
                  <a:lnTo>
                    <a:pt x="56" y="57"/>
                  </a:lnTo>
                  <a:lnTo>
                    <a:pt x="56" y="57"/>
                  </a:lnTo>
                  <a:lnTo>
                    <a:pt x="54" y="57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4" y="56"/>
                  </a:lnTo>
                  <a:close/>
                  <a:moveTo>
                    <a:pt x="63" y="0"/>
                  </a:move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0" y="11"/>
                  </a:lnTo>
                  <a:lnTo>
                    <a:pt x="70" y="11"/>
                  </a:lnTo>
                  <a:lnTo>
                    <a:pt x="71" y="15"/>
                  </a:lnTo>
                  <a:lnTo>
                    <a:pt x="71" y="16"/>
                  </a:lnTo>
                  <a:lnTo>
                    <a:pt x="73" y="18"/>
                  </a:lnTo>
                  <a:lnTo>
                    <a:pt x="75" y="19"/>
                  </a:lnTo>
                  <a:lnTo>
                    <a:pt x="75" y="19"/>
                  </a:lnTo>
                  <a:lnTo>
                    <a:pt x="76" y="21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8" y="24"/>
                  </a:lnTo>
                  <a:lnTo>
                    <a:pt x="78" y="26"/>
                  </a:lnTo>
                  <a:lnTo>
                    <a:pt x="78" y="29"/>
                  </a:lnTo>
                  <a:lnTo>
                    <a:pt x="78" y="30"/>
                  </a:lnTo>
                  <a:lnTo>
                    <a:pt x="78" y="33"/>
                  </a:lnTo>
                  <a:lnTo>
                    <a:pt x="78" y="35"/>
                  </a:lnTo>
                  <a:lnTo>
                    <a:pt x="78" y="35"/>
                  </a:lnTo>
                  <a:lnTo>
                    <a:pt x="78" y="37"/>
                  </a:lnTo>
                  <a:lnTo>
                    <a:pt x="78" y="37"/>
                  </a:lnTo>
                  <a:lnTo>
                    <a:pt x="78" y="38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3"/>
                  </a:lnTo>
                  <a:lnTo>
                    <a:pt x="75" y="43"/>
                  </a:lnTo>
                  <a:lnTo>
                    <a:pt x="73" y="43"/>
                  </a:lnTo>
                  <a:lnTo>
                    <a:pt x="73" y="44"/>
                  </a:lnTo>
                  <a:lnTo>
                    <a:pt x="71" y="44"/>
                  </a:lnTo>
                  <a:lnTo>
                    <a:pt x="71" y="46"/>
                  </a:lnTo>
                  <a:lnTo>
                    <a:pt x="70" y="48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7" y="52"/>
                  </a:lnTo>
                  <a:lnTo>
                    <a:pt x="67" y="52"/>
                  </a:lnTo>
                  <a:lnTo>
                    <a:pt x="65" y="56"/>
                  </a:lnTo>
                  <a:lnTo>
                    <a:pt x="65" y="56"/>
                  </a:lnTo>
                  <a:lnTo>
                    <a:pt x="63" y="57"/>
                  </a:lnTo>
                  <a:lnTo>
                    <a:pt x="63" y="57"/>
                  </a:lnTo>
                  <a:lnTo>
                    <a:pt x="62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9" y="56"/>
                  </a:lnTo>
                  <a:lnTo>
                    <a:pt x="59" y="57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6" y="56"/>
                  </a:lnTo>
                  <a:lnTo>
                    <a:pt x="54" y="56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2" y="54"/>
                  </a:lnTo>
                  <a:lnTo>
                    <a:pt x="52" y="56"/>
                  </a:lnTo>
                  <a:lnTo>
                    <a:pt x="52" y="57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49" y="59"/>
                  </a:lnTo>
                  <a:lnTo>
                    <a:pt x="49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5" y="59"/>
                  </a:lnTo>
                  <a:lnTo>
                    <a:pt x="45" y="59"/>
                  </a:lnTo>
                  <a:lnTo>
                    <a:pt x="46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3" y="59"/>
                  </a:lnTo>
                  <a:lnTo>
                    <a:pt x="43" y="59"/>
                  </a:lnTo>
                  <a:lnTo>
                    <a:pt x="43" y="60"/>
                  </a:lnTo>
                  <a:lnTo>
                    <a:pt x="41" y="60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38" y="60"/>
                  </a:lnTo>
                  <a:lnTo>
                    <a:pt x="38" y="60"/>
                  </a:lnTo>
                  <a:lnTo>
                    <a:pt x="37" y="62"/>
                  </a:lnTo>
                  <a:lnTo>
                    <a:pt x="35" y="62"/>
                  </a:lnTo>
                  <a:lnTo>
                    <a:pt x="35" y="62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5"/>
                  </a:lnTo>
                  <a:lnTo>
                    <a:pt x="34" y="67"/>
                  </a:lnTo>
                  <a:lnTo>
                    <a:pt x="32" y="68"/>
                  </a:lnTo>
                  <a:lnTo>
                    <a:pt x="32" y="71"/>
                  </a:lnTo>
                  <a:lnTo>
                    <a:pt x="32" y="73"/>
                  </a:lnTo>
                  <a:lnTo>
                    <a:pt x="32" y="73"/>
                  </a:lnTo>
                  <a:lnTo>
                    <a:pt x="32" y="74"/>
                  </a:lnTo>
                  <a:lnTo>
                    <a:pt x="32" y="74"/>
                  </a:lnTo>
                  <a:lnTo>
                    <a:pt x="19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6"/>
                  </a:lnTo>
                  <a:lnTo>
                    <a:pt x="15" y="76"/>
                  </a:lnTo>
                  <a:lnTo>
                    <a:pt x="15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1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8" y="79"/>
                  </a:lnTo>
                  <a:lnTo>
                    <a:pt x="8" y="81"/>
                  </a:lnTo>
                  <a:lnTo>
                    <a:pt x="7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4" y="79"/>
                  </a:lnTo>
                  <a:lnTo>
                    <a:pt x="4" y="79"/>
                  </a:lnTo>
                  <a:lnTo>
                    <a:pt x="0" y="81"/>
                  </a:lnTo>
                  <a:lnTo>
                    <a:pt x="0" y="81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0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0" y="7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5" y="65"/>
                  </a:lnTo>
                  <a:lnTo>
                    <a:pt x="5" y="63"/>
                  </a:lnTo>
                  <a:lnTo>
                    <a:pt x="4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59"/>
                  </a:lnTo>
                  <a:lnTo>
                    <a:pt x="4" y="59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5" y="54"/>
                  </a:lnTo>
                  <a:lnTo>
                    <a:pt x="5" y="54"/>
                  </a:lnTo>
                  <a:lnTo>
                    <a:pt x="5" y="51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7" y="48"/>
                  </a:lnTo>
                  <a:lnTo>
                    <a:pt x="10" y="46"/>
                  </a:lnTo>
                  <a:lnTo>
                    <a:pt x="10" y="44"/>
                  </a:lnTo>
                  <a:lnTo>
                    <a:pt x="11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6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0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4" y="37"/>
                  </a:lnTo>
                  <a:lnTo>
                    <a:pt x="24" y="37"/>
                  </a:lnTo>
                  <a:lnTo>
                    <a:pt x="26" y="35"/>
                  </a:lnTo>
                  <a:lnTo>
                    <a:pt x="26" y="35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7" y="27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6" y="27"/>
                  </a:lnTo>
                  <a:lnTo>
                    <a:pt x="26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7"/>
                  </a:lnTo>
                  <a:lnTo>
                    <a:pt x="22" y="27"/>
                  </a:lnTo>
                  <a:lnTo>
                    <a:pt x="22" y="27"/>
                  </a:lnTo>
                  <a:lnTo>
                    <a:pt x="21" y="27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24"/>
                  </a:lnTo>
                  <a:lnTo>
                    <a:pt x="18" y="22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2" y="7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0" y="7"/>
                  </a:lnTo>
                  <a:lnTo>
                    <a:pt x="32" y="5"/>
                  </a:lnTo>
                  <a:lnTo>
                    <a:pt x="34" y="7"/>
                  </a:lnTo>
                  <a:lnTo>
                    <a:pt x="34" y="7"/>
                  </a:lnTo>
                  <a:lnTo>
                    <a:pt x="35" y="8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7"/>
                  </a:lnTo>
                  <a:lnTo>
                    <a:pt x="43" y="7"/>
                  </a:lnTo>
                  <a:lnTo>
                    <a:pt x="45" y="7"/>
                  </a:lnTo>
                  <a:lnTo>
                    <a:pt x="46" y="7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9" y="5"/>
                  </a:lnTo>
                  <a:lnTo>
                    <a:pt x="60" y="4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01" name="Freeform 29">
              <a:extLst>
                <a:ext uri="{FF2B5EF4-FFF2-40B4-BE49-F238E27FC236}">
                  <a16:creationId xmlns:a16="http://schemas.microsoft.com/office/drawing/2014/main" id="{BBBAE5D0-F272-4FC6-96E1-C77143B78D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8745" y="2798069"/>
              <a:ext cx="506798" cy="284586"/>
            </a:xfrm>
            <a:custGeom>
              <a:avLst/>
              <a:gdLst>
                <a:gd name="T0" fmla="*/ 161 w 260"/>
                <a:gd name="T1" fmla="*/ 0 h 146"/>
                <a:gd name="T2" fmla="*/ 175 w 260"/>
                <a:gd name="T3" fmla="*/ 13 h 146"/>
                <a:gd name="T4" fmla="*/ 174 w 260"/>
                <a:gd name="T5" fmla="*/ 20 h 146"/>
                <a:gd name="T6" fmla="*/ 188 w 260"/>
                <a:gd name="T7" fmla="*/ 25 h 146"/>
                <a:gd name="T8" fmla="*/ 193 w 260"/>
                <a:gd name="T9" fmla="*/ 31 h 146"/>
                <a:gd name="T10" fmla="*/ 202 w 260"/>
                <a:gd name="T11" fmla="*/ 38 h 146"/>
                <a:gd name="T12" fmla="*/ 216 w 260"/>
                <a:gd name="T13" fmla="*/ 38 h 146"/>
                <a:gd name="T14" fmla="*/ 230 w 260"/>
                <a:gd name="T15" fmla="*/ 46 h 146"/>
                <a:gd name="T16" fmla="*/ 245 w 260"/>
                <a:gd name="T17" fmla="*/ 49 h 146"/>
                <a:gd name="T18" fmla="*/ 257 w 260"/>
                <a:gd name="T19" fmla="*/ 52 h 146"/>
                <a:gd name="T20" fmla="*/ 256 w 260"/>
                <a:gd name="T21" fmla="*/ 63 h 146"/>
                <a:gd name="T22" fmla="*/ 254 w 260"/>
                <a:gd name="T23" fmla="*/ 68 h 146"/>
                <a:gd name="T24" fmla="*/ 256 w 260"/>
                <a:gd name="T25" fmla="*/ 77 h 146"/>
                <a:gd name="T26" fmla="*/ 246 w 260"/>
                <a:gd name="T27" fmla="*/ 85 h 146"/>
                <a:gd name="T28" fmla="*/ 232 w 260"/>
                <a:gd name="T29" fmla="*/ 93 h 146"/>
                <a:gd name="T30" fmla="*/ 232 w 260"/>
                <a:gd name="T31" fmla="*/ 99 h 146"/>
                <a:gd name="T32" fmla="*/ 207 w 260"/>
                <a:gd name="T33" fmla="*/ 106 h 146"/>
                <a:gd name="T34" fmla="*/ 189 w 260"/>
                <a:gd name="T35" fmla="*/ 113 h 146"/>
                <a:gd name="T36" fmla="*/ 186 w 260"/>
                <a:gd name="T37" fmla="*/ 124 h 146"/>
                <a:gd name="T38" fmla="*/ 207 w 260"/>
                <a:gd name="T39" fmla="*/ 129 h 146"/>
                <a:gd name="T40" fmla="*/ 196 w 260"/>
                <a:gd name="T41" fmla="*/ 134 h 146"/>
                <a:gd name="T42" fmla="*/ 170 w 260"/>
                <a:gd name="T43" fmla="*/ 146 h 146"/>
                <a:gd name="T44" fmla="*/ 161 w 260"/>
                <a:gd name="T45" fmla="*/ 134 h 146"/>
                <a:gd name="T46" fmla="*/ 166 w 260"/>
                <a:gd name="T47" fmla="*/ 120 h 146"/>
                <a:gd name="T48" fmla="*/ 142 w 260"/>
                <a:gd name="T49" fmla="*/ 113 h 146"/>
                <a:gd name="T50" fmla="*/ 137 w 260"/>
                <a:gd name="T51" fmla="*/ 109 h 146"/>
                <a:gd name="T52" fmla="*/ 144 w 260"/>
                <a:gd name="T53" fmla="*/ 107 h 146"/>
                <a:gd name="T54" fmla="*/ 141 w 260"/>
                <a:gd name="T55" fmla="*/ 106 h 146"/>
                <a:gd name="T56" fmla="*/ 125 w 260"/>
                <a:gd name="T57" fmla="*/ 110 h 146"/>
                <a:gd name="T58" fmla="*/ 109 w 260"/>
                <a:gd name="T59" fmla="*/ 123 h 146"/>
                <a:gd name="T60" fmla="*/ 100 w 260"/>
                <a:gd name="T61" fmla="*/ 131 h 146"/>
                <a:gd name="T62" fmla="*/ 87 w 260"/>
                <a:gd name="T63" fmla="*/ 128 h 146"/>
                <a:gd name="T64" fmla="*/ 95 w 260"/>
                <a:gd name="T65" fmla="*/ 121 h 146"/>
                <a:gd name="T66" fmla="*/ 101 w 260"/>
                <a:gd name="T67" fmla="*/ 109 h 146"/>
                <a:gd name="T68" fmla="*/ 106 w 260"/>
                <a:gd name="T69" fmla="*/ 110 h 146"/>
                <a:gd name="T70" fmla="*/ 112 w 260"/>
                <a:gd name="T71" fmla="*/ 109 h 146"/>
                <a:gd name="T72" fmla="*/ 106 w 260"/>
                <a:gd name="T73" fmla="*/ 98 h 146"/>
                <a:gd name="T74" fmla="*/ 101 w 260"/>
                <a:gd name="T75" fmla="*/ 91 h 146"/>
                <a:gd name="T76" fmla="*/ 96 w 260"/>
                <a:gd name="T77" fmla="*/ 82 h 146"/>
                <a:gd name="T78" fmla="*/ 88 w 260"/>
                <a:gd name="T79" fmla="*/ 77 h 146"/>
                <a:gd name="T80" fmla="*/ 77 w 260"/>
                <a:gd name="T81" fmla="*/ 72 h 146"/>
                <a:gd name="T82" fmla="*/ 62 w 260"/>
                <a:gd name="T83" fmla="*/ 77 h 146"/>
                <a:gd name="T84" fmla="*/ 40 w 260"/>
                <a:gd name="T85" fmla="*/ 87 h 146"/>
                <a:gd name="T86" fmla="*/ 22 w 260"/>
                <a:gd name="T87" fmla="*/ 82 h 146"/>
                <a:gd name="T88" fmla="*/ 10 w 260"/>
                <a:gd name="T89" fmla="*/ 83 h 146"/>
                <a:gd name="T90" fmla="*/ 3 w 260"/>
                <a:gd name="T91" fmla="*/ 77 h 146"/>
                <a:gd name="T92" fmla="*/ 2 w 260"/>
                <a:gd name="T93" fmla="*/ 69 h 146"/>
                <a:gd name="T94" fmla="*/ 10 w 260"/>
                <a:gd name="T95" fmla="*/ 63 h 146"/>
                <a:gd name="T96" fmla="*/ 11 w 260"/>
                <a:gd name="T97" fmla="*/ 49 h 146"/>
                <a:gd name="T98" fmla="*/ 29 w 260"/>
                <a:gd name="T99" fmla="*/ 35 h 146"/>
                <a:gd name="T100" fmla="*/ 25 w 260"/>
                <a:gd name="T101" fmla="*/ 25 h 146"/>
                <a:gd name="T102" fmla="*/ 22 w 260"/>
                <a:gd name="T103" fmla="*/ 14 h 146"/>
                <a:gd name="T104" fmla="*/ 36 w 260"/>
                <a:gd name="T105" fmla="*/ 9 h 146"/>
                <a:gd name="T106" fmla="*/ 63 w 260"/>
                <a:gd name="T107" fmla="*/ 11 h 146"/>
                <a:gd name="T108" fmla="*/ 81 w 260"/>
                <a:gd name="T109" fmla="*/ 16 h 146"/>
                <a:gd name="T110" fmla="*/ 90 w 260"/>
                <a:gd name="T111" fmla="*/ 16 h 146"/>
                <a:gd name="T112" fmla="*/ 100 w 260"/>
                <a:gd name="T113" fmla="*/ 14 h 146"/>
                <a:gd name="T114" fmla="*/ 114 w 260"/>
                <a:gd name="T115" fmla="*/ 17 h 146"/>
                <a:gd name="T116" fmla="*/ 122 w 260"/>
                <a:gd name="T117" fmla="*/ 16 h 146"/>
                <a:gd name="T118" fmla="*/ 133 w 260"/>
                <a:gd name="T119" fmla="*/ 5 h 146"/>
                <a:gd name="T120" fmla="*/ 148 w 260"/>
                <a:gd name="T121" fmla="*/ 2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146">
                  <a:moveTo>
                    <a:pt x="136" y="112"/>
                  </a:moveTo>
                  <a:lnTo>
                    <a:pt x="136" y="113"/>
                  </a:lnTo>
                  <a:lnTo>
                    <a:pt x="137" y="113"/>
                  </a:lnTo>
                  <a:lnTo>
                    <a:pt x="142" y="115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37" y="115"/>
                  </a:lnTo>
                  <a:lnTo>
                    <a:pt x="136" y="113"/>
                  </a:lnTo>
                  <a:lnTo>
                    <a:pt x="136" y="113"/>
                  </a:lnTo>
                  <a:lnTo>
                    <a:pt x="136" y="112"/>
                  </a:lnTo>
                  <a:close/>
                  <a:moveTo>
                    <a:pt x="161" y="0"/>
                  </a:moveTo>
                  <a:lnTo>
                    <a:pt x="163" y="0"/>
                  </a:lnTo>
                  <a:lnTo>
                    <a:pt x="166" y="0"/>
                  </a:lnTo>
                  <a:lnTo>
                    <a:pt x="167" y="0"/>
                  </a:lnTo>
                  <a:lnTo>
                    <a:pt x="169" y="0"/>
                  </a:lnTo>
                  <a:lnTo>
                    <a:pt x="170" y="2"/>
                  </a:lnTo>
                  <a:lnTo>
                    <a:pt x="172" y="3"/>
                  </a:lnTo>
                  <a:lnTo>
                    <a:pt x="174" y="6"/>
                  </a:lnTo>
                  <a:lnTo>
                    <a:pt x="177" y="11"/>
                  </a:lnTo>
                  <a:lnTo>
                    <a:pt x="177" y="11"/>
                  </a:lnTo>
                  <a:lnTo>
                    <a:pt x="177" y="13"/>
                  </a:lnTo>
                  <a:lnTo>
                    <a:pt x="175" y="13"/>
                  </a:lnTo>
                  <a:lnTo>
                    <a:pt x="174" y="13"/>
                  </a:lnTo>
                  <a:lnTo>
                    <a:pt x="174" y="14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5" y="19"/>
                  </a:lnTo>
                  <a:lnTo>
                    <a:pt x="175" y="19"/>
                  </a:lnTo>
                  <a:lnTo>
                    <a:pt x="175" y="20"/>
                  </a:lnTo>
                  <a:lnTo>
                    <a:pt x="175" y="20"/>
                  </a:lnTo>
                  <a:lnTo>
                    <a:pt x="174" y="20"/>
                  </a:lnTo>
                  <a:lnTo>
                    <a:pt x="175" y="20"/>
                  </a:lnTo>
                  <a:lnTo>
                    <a:pt x="178" y="22"/>
                  </a:lnTo>
                  <a:lnTo>
                    <a:pt x="180" y="22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83" y="22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188" y="22"/>
                  </a:lnTo>
                  <a:lnTo>
                    <a:pt x="188" y="24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9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7"/>
                  </a:lnTo>
                  <a:lnTo>
                    <a:pt x="191" y="27"/>
                  </a:lnTo>
                  <a:lnTo>
                    <a:pt x="191" y="28"/>
                  </a:lnTo>
                  <a:lnTo>
                    <a:pt x="191" y="30"/>
                  </a:lnTo>
                  <a:lnTo>
                    <a:pt x="191" y="30"/>
                  </a:lnTo>
                  <a:lnTo>
                    <a:pt x="193" y="31"/>
                  </a:lnTo>
                  <a:lnTo>
                    <a:pt x="193" y="31"/>
                  </a:lnTo>
                  <a:lnTo>
                    <a:pt x="191" y="33"/>
                  </a:lnTo>
                  <a:lnTo>
                    <a:pt x="191" y="33"/>
                  </a:lnTo>
                  <a:lnTo>
                    <a:pt x="191" y="35"/>
                  </a:lnTo>
                  <a:lnTo>
                    <a:pt x="193" y="36"/>
                  </a:lnTo>
                  <a:lnTo>
                    <a:pt x="194" y="36"/>
                  </a:lnTo>
                  <a:lnTo>
                    <a:pt x="194" y="38"/>
                  </a:lnTo>
                  <a:lnTo>
                    <a:pt x="196" y="38"/>
                  </a:lnTo>
                  <a:lnTo>
                    <a:pt x="197" y="38"/>
                  </a:lnTo>
                  <a:lnTo>
                    <a:pt x="199" y="36"/>
                  </a:lnTo>
                  <a:lnTo>
                    <a:pt x="200" y="36"/>
                  </a:lnTo>
                  <a:lnTo>
                    <a:pt x="202" y="38"/>
                  </a:lnTo>
                  <a:lnTo>
                    <a:pt x="204" y="38"/>
                  </a:lnTo>
                  <a:lnTo>
                    <a:pt x="204" y="39"/>
                  </a:lnTo>
                  <a:lnTo>
                    <a:pt x="205" y="39"/>
                  </a:lnTo>
                  <a:lnTo>
                    <a:pt x="205" y="39"/>
                  </a:lnTo>
                  <a:lnTo>
                    <a:pt x="207" y="39"/>
                  </a:lnTo>
                  <a:lnTo>
                    <a:pt x="208" y="41"/>
                  </a:lnTo>
                  <a:lnTo>
                    <a:pt x="210" y="41"/>
                  </a:lnTo>
                  <a:lnTo>
                    <a:pt x="210" y="39"/>
                  </a:lnTo>
                  <a:lnTo>
                    <a:pt x="211" y="39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8" y="38"/>
                  </a:lnTo>
                  <a:lnTo>
                    <a:pt x="218" y="38"/>
                  </a:lnTo>
                  <a:lnTo>
                    <a:pt x="219" y="36"/>
                  </a:lnTo>
                  <a:lnTo>
                    <a:pt x="221" y="36"/>
                  </a:lnTo>
                  <a:lnTo>
                    <a:pt x="222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9" y="46"/>
                  </a:lnTo>
                  <a:lnTo>
                    <a:pt x="230" y="46"/>
                  </a:lnTo>
                  <a:lnTo>
                    <a:pt x="230" y="46"/>
                  </a:lnTo>
                  <a:lnTo>
                    <a:pt x="232" y="46"/>
                  </a:lnTo>
                  <a:lnTo>
                    <a:pt x="232" y="46"/>
                  </a:lnTo>
                  <a:lnTo>
                    <a:pt x="232" y="44"/>
                  </a:lnTo>
                  <a:lnTo>
                    <a:pt x="232" y="44"/>
                  </a:lnTo>
                  <a:lnTo>
                    <a:pt x="234" y="44"/>
                  </a:lnTo>
                  <a:lnTo>
                    <a:pt x="235" y="46"/>
                  </a:lnTo>
                  <a:lnTo>
                    <a:pt x="237" y="46"/>
                  </a:lnTo>
                  <a:lnTo>
                    <a:pt x="238" y="46"/>
                  </a:lnTo>
                  <a:lnTo>
                    <a:pt x="240" y="47"/>
                  </a:lnTo>
                  <a:lnTo>
                    <a:pt x="243" y="49"/>
                  </a:lnTo>
                  <a:lnTo>
                    <a:pt x="245" y="49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7"/>
                  </a:lnTo>
                  <a:lnTo>
                    <a:pt x="248" y="49"/>
                  </a:lnTo>
                  <a:lnTo>
                    <a:pt x="248" y="49"/>
                  </a:lnTo>
                  <a:lnTo>
                    <a:pt x="249" y="50"/>
                  </a:lnTo>
                  <a:lnTo>
                    <a:pt x="251" y="50"/>
                  </a:lnTo>
                  <a:lnTo>
                    <a:pt x="252" y="52"/>
                  </a:lnTo>
                  <a:lnTo>
                    <a:pt x="254" y="54"/>
                  </a:lnTo>
                  <a:lnTo>
                    <a:pt x="256" y="54"/>
                  </a:lnTo>
                  <a:lnTo>
                    <a:pt x="257" y="52"/>
                  </a:lnTo>
                  <a:lnTo>
                    <a:pt x="259" y="52"/>
                  </a:lnTo>
                  <a:lnTo>
                    <a:pt x="259" y="52"/>
                  </a:lnTo>
                  <a:lnTo>
                    <a:pt x="259" y="54"/>
                  </a:lnTo>
                  <a:lnTo>
                    <a:pt x="259" y="54"/>
                  </a:lnTo>
                  <a:lnTo>
                    <a:pt x="259" y="55"/>
                  </a:lnTo>
                  <a:lnTo>
                    <a:pt x="260" y="57"/>
                  </a:lnTo>
                  <a:lnTo>
                    <a:pt x="260" y="58"/>
                  </a:lnTo>
                  <a:lnTo>
                    <a:pt x="259" y="58"/>
                  </a:lnTo>
                  <a:lnTo>
                    <a:pt x="259" y="60"/>
                  </a:lnTo>
                  <a:lnTo>
                    <a:pt x="257" y="61"/>
                  </a:lnTo>
                  <a:lnTo>
                    <a:pt x="256" y="63"/>
                  </a:lnTo>
                  <a:lnTo>
                    <a:pt x="254" y="63"/>
                  </a:lnTo>
                  <a:lnTo>
                    <a:pt x="254" y="63"/>
                  </a:lnTo>
                  <a:lnTo>
                    <a:pt x="254" y="65"/>
                  </a:lnTo>
                  <a:lnTo>
                    <a:pt x="254" y="65"/>
                  </a:lnTo>
                  <a:lnTo>
                    <a:pt x="256" y="66"/>
                  </a:lnTo>
                  <a:lnTo>
                    <a:pt x="257" y="66"/>
                  </a:lnTo>
                  <a:lnTo>
                    <a:pt x="259" y="66"/>
                  </a:lnTo>
                  <a:lnTo>
                    <a:pt x="257" y="68"/>
                  </a:lnTo>
                  <a:lnTo>
                    <a:pt x="257" y="68"/>
                  </a:lnTo>
                  <a:lnTo>
                    <a:pt x="256" y="68"/>
                  </a:lnTo>
                  <a:lnTo>
                    <a:pt x="254" y="68"/>
                  </a:lnTo>
                  <a:lnTo>
                    <a:pt x="254" y="68"/>
                  </a:lnTo>
                  <a:lnTo>
                    <a:pt x="252" y="69"/>
                  </a:lnTo>
                  <a:lnTo>
                    <a:pt x="252" y="71"/>
                  </a:lnTo>
                  <a:lnTo>
                    <a:pt x="254" y="71"/>
                  </a:lnTo>
                  <a:lnTo>
                    <a:pt x="256" y="72"/>
                  </a:lnTo>
                  <a:lnTo>
                    <a:pt x="256" y="72"/>
                  </a:lnTo>
                  <a:lnTo>
                    <a:pt x="256" y="74"/>
                  </a:lnTo>
                  <a:lnTo>
                    <a:pt x="256" y="76"/>
                  </a:lnTo>
                  <a:lnTo>
                    <a:pt x="256" y="76"/>
                  </a:lnTo>
                  <a:lnTo>
                    <a:pt x="256" y="77"/>
                  </a:lnTo>
                  <a:lnTo>
                    <a:pt x="256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6" y="79"/>
                  </a:lnTo>
                  <a:lnTo>
                    <a:pt x="256" y="82"/>
                  </a:lnTo>
                  <a:lnTo>
                    <a:pt x="254" y="82"/>
                  </a:lnTo>
                  <a:lnTo>
                    <a:pt x="254" y="83"/>
                  </a:lnTo>
                  <a:lnTo>
                    <a:pt x="254" y="85"/>
                  </a:lnTo>
                  <a:lnTo>
                    <a:pt x="252" y="85"/>
                  </a:lnTo>
                  <a:lnTo>
                    <a:pt x="249" y="85"/>
                  </a:lnTo>
                  <a:lnTo>
                    <a:pt x="246" y="85"/>
                  </a:lnTo>
                  <a:lnTo>
                    <a:pt x="245" y="85"/>
                  </a:lnTo>
                  <a:lnTo>
                    <a:pt x="241" y="85"/>
                  </a:lnTo>
                  <a:lnTo>
                    <a:pt x="241" y="85"/>
                  </a:lnTo>
                  <a:lnTo>
                    <a:pt x="240" y="87"/>
                  </a:lnTo>
                  <a:lnTo>
                    <a:pt x="238" y="88"/>
                  </a:lnTo>
                  <a:lnTo>
                    <a:pt x="237" y="88"/>
                  </a:lnTo>
                  <a:lnTo>
                    <a:pt x="235" y="90"/>
                  </a:lnTo>
                  <a:lnTo>
                    <a:pt x="234" y="90"/>
                  </a:lnTo>
                  <a:lnTo>
                    <a:pt x="234" y="91"/>
                  </a:lnTo>
                  <a:lnTo>
                    <a:pt x="234" y="93"/>
                  </a:lnTo>
                  <a:lnTo>
                    <a:pt x="232" y="93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4" y="94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2" y="96"/>
                  </a:lnTo>
                  <a:lnTo>
                    <a:pt x="232" y="98"/>
                  </a:lnTo>
                  <a:lnTo>
                    <a:pt x="232" y="98"/>
                  </a:lnTo>
                  <a:lnTo>
                    <a:pt x="232" y="99"/>
                  </a:lnTo>
                  <a:lnTo>
                    <a:pt x="232" y="99"/>
                  </a:lnTo>
                  <a:lnTo>
                    <a:pt x="227" y="99"/>
                  </a:lnTo>
                  <a:lnTo>
                    <a:pt x="222" y="99"/>
                  </a:lnTo>
                  <a:lnTo>
                    <a:pt x="219" y="102"/>
                  </a:lnTo>
                  <a:lnTo>
                    <a:pt x="218" y="102"/>
                  </a:lnTo>
                  <a:lnTo>
                    <a:pt x="215" y="102"/>
                  </a:lnTo>
                  <a:lnTo>
                    <a:pt x="213" y="104"/>
                  </a:lnTo>
                  <a:lnTo>
                    <a:pt x="211" y="106"/>
                  </a:lnTo>
                  <a:lnTo>
                    <a:pt x="210" y="104"/>
                  </a:lnTo>
                  <a:lnTo>
                    <a:pt x="208" y="104"/>
                  </a:lnTo>
                  <a:lnTo>
                    <a:pt x="207" y="106"/>
                  </a:lnTo>
                  <a:lnTo>
                    <a:pt x="204" y="107"/>
                  </a:lnTo>
                  <a:lnTo>
                    <a:pt x="204" y="107"/>
                  </a:lnTo>
                  <a:lnTo>
                    <a:pt x="200" y="107"/>
                  </a:lnTo>
                  <a:lnTo>
                    <a:pt x="197" y="107"/>
                  </a:lnTo>
                  <a:lnTo>
                    <a:pt x="191" y="112"/>
                  </a:lnTo>
                  <a:lnTo>
                    <a:pt x="189" y="115"/>
                  </a:lnTo>
                  <a:lnTo>
                    <a:pt x="189" y="115"/>
                  </a:lnTo>
                  <a:lnTo>
                    <a:pt x="188" y="117"/>
                  </a:lnTo>
                  <a:lnTo>
                    <a:pt x="186" y="117"/>
                  </a:lnTo>
                  <a:lnTo>
                    <a:pt x="186" y="117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2"/>
                  </a:lnTo>
                  <a:lnTo>
                    <a:pt x="189" y="110"/>
                  </a:lnTo>
                  <a:lnTo>
                    <a:pt x="186" y="113"/>
                  </a:lnTo>
                  <a:lnTo>
                    <a:pt x="185" y="113"/>
                  </a:lnTo>
                  <a:lnTo>
                    <a:pt x="183" y="115"/>
                  </a:lnTo>
                  <a:lnTo>
                    <a:pt x="183" y="117"/>
                  </a:lnTo>
                  <a:lnTo>
                    <a:pt x="183" y="118"/>
                  </a:lnTo>
                  <a:lnTo>
                    <a:pt x="185" y="121"/>
                  </a:lnTo>
                  <a:lnTo>
                    <a:pt x="186" y="124"/>
                  </a:lnTo>
                  <a:lnTo>
                    <a:pt x="189" y="128"/>
                  </a:lnTo>
                  <a:lnTo>
                    <a:pt x="191" y="131"/>
                  </a:lnTo>
                  <a:lnTo>
                    <a:pt x="193" y="131"/>
                  </a:lnTo>
                  <a:lnTo>
                    <a:pt x="194" y="131"/>
                  </a:lnTo>
                  <a:lnTo>
                    <a:pt x="197" y="129"/>
                  </a:lnTo>
                  <a:lnTo>
                    <a:pt x="197" y="129"/>
                  </a:lnTo>
                  <a:lnTo>
                    <a:pt x="200" y="129"/>
                  </a:lnTo>
                  <a:lnTo>
                    <a:pt x="202" y="129"/>
                  </a:lnTo>
                  <a:lnTo>
                    <a:pt x="202" y="128"/>
                  </a:lnTo>
                  <a:lnTo>
                    <a:pt x="204" y="128"/>
                  </a:lnTo>
                  <a:lnTo>
                    <a:pt x="207" y="129"/>
                  </a:lnTo>
                  <a:lnTo>
                    <a:pt x="208" y="129"/>
                  </a:lnTo>
                  <a:lnTo>
                    <a:pt x="208" y="131"/>
                  </a:lnTo>
                  <a:lnTo>
                    <a:pt x="207" y="132"/>
                  </a:lnTo>
                  <a:lnTo>
                    <a:pt x="207" y="134"/>
                  </a:lnTo>
                  <a:lnTo>
                    <a:pt x="205" y="135"/>
                  </a:lnTo>
                  <a:lnTo>
                    <a:pt x="204" y="135"/>
                  </a:lnTo>
                  <a:lnTo>
                    <a:pt x="200" y="135"/>
                  </a:lnTo>
                  <a:lnTo>
                    <a:pt x="199" y="135"/>
                  </a:lnTo>
                  <a:lnTo>
                    <a:pt x="197" y="135"/>
                  </a:lnTo>
                  <a:lnTo>
                    <a:pt x="197" y="135"/>
                  </a:lnTo>
                  <a:lnTo>
                    <a:pt x="196" y="134"/>
                  </a:lnTo>
                  <a:lnTo>
                    <a:pt x="194" y="134"/>
                  </a:lnTo>
                  <a:lnTo>
                    <a:pt x="193" y="134"/>
                  </a:lnTo>
                  <a:lnTo>
                    <a:pt x="191" y="137"/>
                  </a:lnTo>
                  <a:lnTo>
                    <a:pt x="188" y="139"/>
                  </a:lnTo>
                  <a:lnTo>
                    <a:pt x="186" y="140"/>
                  </a:lnTo>
                  <a:lnTo>
                    <a:pt x="185" y="140"/>
                  </a:lnTo>
                  <a:lnTo>
                    <a:pt x="182" y="140"/>
                  </a:lnTo>
                  <a:lnTo>
                    <a:pt x="178" y="142"/>
                  </a:lnTo>
                  <a:lnTo>
                    <a:pt x="175" y="145"/>
                  </a:lnTo>
                  <a:lnTo>
                    <a:pt x="172" y="146"/>
                  </a:lnTo>
                  <a:lnTo>
                    <a:pt x="170" y="146"/>
                  </a:lnTo>
                  <a:lnTo>
                    <a:pt x="167" y="146"/>
                  </a:lnTo>
                  <a:lnTo>
                    <a:pt x="166" y="146"/>
                  </a:lnTo>
                  <a:lnTo>
                    <a:pt x="163" y="145"/>
                  </a:lnTo>
                  <a:lnTo>
                    <a:pt x="164" y="143"/>
                  </a:lnTo>
                  <a:lnTo>
                    <a:pt x="164" y="143"/>
                  </a:lnTo>
                  <a:lnTo>
                    <a:pt x="164" y="142"/>
                  </a:lnTo>
                  <a:lnTo>
                    <a:pt x="166" y="139"/>
                  </a:lnTo>
                  <a:lnTo>
                    <a:pt x="166" y="137"/>
                  </a:lnTo>
                  <a:lnTo>
                    <a:pt x="164" y="134"/>
                  </a:lnTo>
                  <a:lnTo>
                    <a:pt x="163" y="132"/>
                  </a:lnTo>
                  <a:lnTo>
                    <a:pt x="161" y="134"/>
                  </a:lnTo>
                  <a:lnTo>
                    <a:pt x="159" y="132"/>
                  </a:lnTo>
                  <a:lnTo>
                    <a:pt x="156" y="131"/>
                  </a:lnTo>
                  <a:lnTo>
                    <a:pt x="153" y="129"/>
                  </a:lnTo>
                  <a:lnTo>
                    <a:pt x="152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55" y="126"/>
                  </a:lnTo>
                  <a:lnTo>
                    <a:pt x="159" y="123"/>
                  </a:lnTo>
                  <a:lnTo>
                    <a:pt x="161" y="123"/>
                  </a:lnTo>
                  <a:lnTo>
                    <a:pt x="164" y="121"/>
                  </a:lnTo>
                  <a:lnTo>
                    <a:pt x="166" y="120"/>
                  </a:lnTo>
                  <a:lnTo>
                    <a:pt x="166" y="118"/>
                  </a:lnTo>
                  <a:lnTo>
                    <a:pt x="166" y="117"/>
                  </a:lnTo>
                  <a:lnTo>
                    <a:pt x="164" y="117"/>
                  </a:lnTo>
                  <a:lnTo>
                    <a:pt x="163" y="117"/>
                  </a:lnTo>
                  <a:lnTo>
                    <a:pt x="161" y="117"/>
                  </a:lnTo>
                  <a:lnTo>
                    <a:pt x="159" y="115"/>
                  </a:lnTo>
                  <a:lnTo>
                    <a:pt x="156" y="117"/>
                  </a:lnTo>
                  <a:lnTo>
                    <a:pt x="153" y="117"/>
                  </a:lnTo>
                  <a:lnTo>
                    <a:pt x="150" y="117"/>
                  </a:lnTo>
                  <a:lnTo>
                    <a:pt x="147" y="117"/>
                  </a:lnTo>
                  <a:lnTo>
                    <a:pt x="142" y="113"/>
                  </a:lnTo>
                  <a:lnTo>
                    <a:pt x="141" y="113"/>
                  </a:lnTo>
                  <a:lnTo>
                    <a:pt x="141" y="113"/>
                  </a:lnTo>
                  <a:lnTo>
                    <a:pt x="139" y="112"/>
                  </a:lnTo>
                  <a:lnTo>
                    <a:pt x="141" y="112"/>
                  </a:lnTo>
                  <a:lnTo>
                    <a:pt x="141" y="112"/>
                  </a:lnTo>
                  <a:lnTo>
                    <a:pt x="142" y="112"/>
                  </a:lnTo>
                  <a:lnTo>
                    <a:pt x="142" y="112"/>
                  </a:lnTo>
                  <a:lnTo>
                    <a:pt x="142" y="110"/>
                  </a:lnTo>
                  <a:lnTo>
                    <a:pt x="141" y="110"/>
                  </a:lnTo>
                  <a:lnTo>
                    <a:pt x="139" y="110"/>
                  </a:lnTo>
                  <a:lnTo>
                    <a:pt x="137" y="109"/>
                  </a:lnTo>
                  <a:lnTo>
                    <a:pt x="136" y="109"/>
                  </a:lnTo>
                  <a:lnTo>
                    <a:pt x="139" y="109"/>
                  </a:lnTo>
                  <a:lnTo>
                    <a:pt x="141" y="109"/>
                  </a:lnTo>
                  <a:lnTo>
                    <a:pt x="144" y="109"/>
                  </a:lnTo>
                  <a:lnTo>
                    <a:pt x="147" y="110"/>
                  </a:lnTo>
                  <a:lnTo>
                    <a:pt x="148" y="109"/>
                  </a:lnTo>
                  <a:lnTo>
                    <a:pt x="150" y="107"/>
                  </a:lnTo>
                  <a:lnTo>
                    <a:pt x="150" y="107"/>
                  </a:lnTo>
                  <a:lnTo>
                    <a:pt x="147" y="109"/>
                  </a:lnTo>
                  <a:lnTo>
                    <a:pt x="144" y="107"/>
                  </a:lnTo>
                  <a:lnTo>
                    <a:pt x="144" y="107"/>
                  </a:lnTo>
                  <a:lnTo>
                    <a:pt x="142" y="106"/>
                  </a:lnTo>
                  <a:lnTo>
                    <a:pt x="142" y="104"/>
                  </a:lnTo>
                  <a:lnTo>
                    <a:pt x="142" y="102"/>
                  </a:lnTo>
                  <a:lnTo>
                    <a:pt x="142" y="101"/>
                  </a:lnTo>
                  <a:lnTo>
                    <a:pt x="141" y="99"/>
                  </a:lnTo>
                  <a:lnTo>
                    <a:pt x="141" y="98"/>
                  </a:lnTo>
                  <a:lnTo>
                    <a:pt x="139" y="96"/>
                  </a:lnTo>
                  <a:lnTo>
                    <a:pt x="141" y="99"/>
                  </a:lnTo>
                  <a:lnTo>
                    <a:pt x="141" y="101"/>
                  </a:lnTo>
                  <a:lnTo>
                    <a:pt x="141" y="102"/>
                  </a:lnTo>
                  <a:lnTo>
                    <a:pt x="141" y="106"/>
                  </a:lnTo>
                  <a:lnTo>
                    <a:pt x="141" y="107"/>
                  </a:lnTo>
                  <a:lnTo>
                    <a:pt x="139" y="107"/>
                  </a:lnTo>
                  <a:lnTo>
                    <a:pt x="137" y="107"/>
                  </a:lnTo>
                  <a:lnTo>
                    <a:pt x="136" y="107"/>
                  </a:lnTo>
                  <a:lnTo>
                    <a:pt x="136" y="104"/>
                  </a:lnTo>
                  <a:lnTo>
                    <a:pt x="136" y="106"/>
                  </a:lnTo>
                  <a:lnTo>
                    <a:pt x="134" y="107"/>
                  </a:lnTo>
                  <a:lnTo>
                    <a:pt x="133" y="107"/>
                  </a:lnTo>
                  <a:lnTo>
                    <a:pt x="129" y="107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3" y="112"/>
                  </a:lnTo>
                  <a:lnTo>
                    <a:pt x="123" y="113"/>
                  </a:lnTo>
                  <a:lnTo>
                    <a:pt x="123" y="113"/>
                  </a:lnTo>
                  <a:lnTo>
                    <a:pt x="122" y="117"/>
                  </a:lnTo>
                  <a:lnTo>
                    <a:pt x="120" y="117"/>
                  </a:lnTo>
                  <a:lnTo>
                    <a:pt x="117" y="121"/>
                  </a:lnTo>
                  <a:lnTo>
                    <a:pt x="117" y="121"/>
                  </a:lnTo>
                  <a:lnTo>
                    <a:pt x="114" y="121"/>
                  </a:lnTo>
                  <a:lnTo>
                    <a:pt x="112" y="123"/>
                  </a:lnTo>
                  <a:lnTo>
                    <a:pt x="111" y="123"/>
                  </a:lnTo>
                  <a:lnTo>
                    <a:pt x="109" y="123"/>
                  </a:lnTo>
                  <a:lnTo>
                    <a:pt x="107" y="123"/>
                  </a:lnTo>
                  <a:lnTo>
                    <a:pt x="107" y="124"/>
                  </a:lnTo>
                  <a:lnTo>
                    <a:pt x="107" y="126"/>
                  </a:lnTo>
                  <a:lnTo>
                    <a:pt x="109" y="126"/>
                  </a:lnTo>
                  <a:lnTo>
                    <a:pt x="109" y="131"/>
                  </a:lnTo>
                  <a:lnTo>
                    <a:pt x="109" y="132"/>
                  </a:lnTo>
                  <a:lnTo>
                    <a:pt x="109" y="131"/>
                  </a:lnTo>
                  <a:lnTo>
                    <a:pt x="107" y="129"/>
                  </a:lnTo>
                  <a:lnTo>
                    <a:pt x="104" y="129"/>
                  </a:lnTo>
                  <a:lnTo>
                    <a:pt x="103" y="129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2"/>
                  </a:lnTo>
                  <a:lnTo>
                    <a:pt x="96" y="132"/>
                  </a:lnTo>
                  <a:lnTo>
                    <a:pt x="95" y="132"/>
                  </a:lnTo>
                  <a:lnTo>
                    <a:pt x="92" y="131"/>
                  </a:lnTo>
                  <a:lnTo>
                    <a:pt x="88" y="131"/>
                  </a:lnTo>
                  <a:lnTo>
                    <a:pt x="87" y="128"/>
                  </a:lnTo>
                  <a:lnTo>
                    <a:pt x="88" y="128"/>
                  </a:lnTo>
                  <a:lnTo>
                    <a:pt x="88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4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1"/>
                  </a:lnTo>
                  <a:lnTo>
                    <a:pt x="95" y="120"/>
                  </a:lnTo>
                  <a:lnTo>
                    <a:pt x="96" y="118"/>
                  </a:lnTo>
                  <a:lnTo>
                    <a:pt x="98" y="118"/>
                  </a:lnTo>
                  <a:lnTo>
                    <a:pt x="98" y="117"/>
                  </a:lnTo>
                  <a:lnTo>
                    <a:pt x="100" y="115"/>
                  </a:lnTo>
                  <a:lnTo>
                    <a:pt x="98" y="113"/>
                  </a:lnTo>
                  <a:lnTo>
                    <a:pt x="98" y="112"/>
                  </a:lnTo>
                  <a:lnTo>
                    <a:pt x="98" y="110"/>
                  </a:lnTo>
                  <a:lnTo>
                    <a:pt x="98" y="110"/>
                  </a:lnTo>
                  <a:lnTo>
                    <a:pt x="100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0"/>
                  </a:lnTo>
                  <a:lnTo>
                    <a:pt x="104" y="110"/>
                  </a:lnTo>
                  <a:lnTo>
                    <a:pt x="104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7" y="110"/>
                  </a:lnTo>
                  <a:lnTo>
                    <a:pt x="107" y="112"/>
                  </a:lnTo>
                  <a:lnTo>
                    <a:pt x="109" y="110"/>
                  </a:lnTo>
                  <a:lnTo>
                    <a:pt x="109" y="110"/>
                  </a:lnTo>
                  <a:lnTo>
                    <a:pt x="111" y="110"/>
                  </a:lnTo>
                  <a:lnTo>
                    <a:pt x="111" y="112"/>
                  </a:lnTo>
                  <a:lnTo>
                    <a:pt x="112" y="112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5" y="110"/>
                  </a:lnTo>
                  <a:lnTo>
                    <a:pt x="112" y="109"/>
                  </a:lnTo>
                  <a:lnTo>
                    <a:pt x="112" y="107"/>
                  </a:lnTo>
                  <a:lnTo>
                    <a:pt x="112" y="106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09" y="102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99"/>
                  </a:lnTo>
                  <a:lnTo>
                    <a:pt x="106" y="99"/>
                  </a:lnTo>
                  <a:lnTo>
                    <a:pt x="106" y="98"/>
                  </a:lnTo>
                  <a:lnTo>
                    <a:pt x="107" y="98"/>
                  </a:lnTo>
                  <a:lnTo>
                    <a:pt x="107" y="96"/>
                  </a:lnTo>
                  <a:lnTo>
                    <a:pt x="107" y="96"/>
                  </a:lnTo>
                  <a:lnTo>
                    <a:pt x="106" y="94"/>
                  </a:lnTo>
                  <a:lnTo>
                    <a:pt x="106" y="94"/>
                  </a:lnTo>
                  <a:lnTo>
                    <a:pt x="104" y="94"/>
                  </a:lnTo>
                  <a:lnTo>
                    <a:pt x="104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0"/>
                  </a:lnTo>
                  <a:lnTo>
                    <a:pt x="101" y="88"/>
                  </a:lnTo>
                  <a:lnTo>
                    <a:pt x="103" y="87"/>
                  </a:lnTo>
                  <a:lnTo>
                    <a:pt x="103" y="87"/>
                  </a:lnTo>
                  <a:lnTo>
                    <a:pt x="101" y="83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0" y="83"/>
                  </a:lnTo>
                  <a:lnTo>
                    <a:pt x="98" y="83"/>
                  </a:lnTo>
                  <a:lnTo>
                    <a:pt x="98" y="83"/>
                  </a:lnTo>
                  <a:lnTo>
                    <a:pt x="96" y="82"/>
                  </a:lnTo>
                  <a:lnTo>
                    <a:pt x="96" y="80"/>
                  </a:lnTo>
                  <a:lnTo>
                    <a:pt x="93" y="79"/>
                  </a:lnTo>
                  <a:lnTo>
                    <a:pt x="92" y="79"/>
                  </a:lnTo>
                  <a:lnTo>
                    <a:pt x="92" y="80"/>
                  </a:lnTo>
                  <a:lnTo>
                    <a:pt x="92" y="80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88" y="79"/>
                  </a:lnTo>
                  <a:lnTo>
                    <a:pt x="90" y="79"/>
                  </a:lnTo>
                  <a:lnTo>
                    <a:pt x="88" y="77"/>
                  </a:lnTo>
                  <a:lnTo>
                    <a:pt x="87" y="77"/>
                  </a:lnTo>
                  <a:lnTo>
                    <a:pt x="85" y="77"/>
                  </a:lnTo>
                  <a:lnTo>
                    <a:pt x="85" y="77"/>
                  </a:lnTo>
                  <a:lnTo>
                    <a:pt x="85" y="76"/>
                  </a:lnTo>
                  <a:lnTo>
                    <a:pt x="84" y="76"/>
                  </a:lnTo>
                  <a:lnTo>
                    <a:pt x="82" y="76"/>
                  </a:lnTo>
                  <a:lnTo>
                    <a:pt x="82" y="74"/>
                  </a:lnTo>
                  <a:lnTo>
                    <a:pt x="81" y="74"/>
                  </a:lnTo>
                  <a:lnTo>
                    <a:pt x="79" y="74"/>
                  </a:lnTo>
                  <a:lnTo>
                    <a:pt x="77" y="74"/>
                  </a:lnTo>
                  <a:lnTo>
                    <a:pt x="77" y="72"/>
                  </a:lnTo>
                  <a:lnTo>
                    <a:pt x="77" y="74"/>
                  </a:lnTo>
                  <a:lnTo>
                    <a:pt x="76" y="74"/>
                  </a:lnTo>
                  <a:lnTo>
                    <a:pt x="74" y="74"/>
                  </a:lnTo>
                  <a:lnTo>
                    <a:pt x="73" y="76"/>
                  </a:lnTo>
                  <a:lnTo>
                    <a:pt x="70" y="76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65" y="77"/>
                  </a:lnTo>
                  <a:lnTo>
                    <a:pt x="65" y="77"/>
                  </a:lnTo>
                  <a:lnTo>
                    <a:pt x="63" y="77"/>
                  </a:lnTo>
                  <a:lnTo>
                    <a:pt x="62" y="77"/>
                  </a:lnTo>
                  <a:lnTo>
                    <a:pt x="60" y="79"/>
                  </a:lnTo>
                  <a:lnTo>
                    <a:pt x="60" y="80"/>
                  </a:lnTo>
                  <a:lnTo>
                    <a:pt x="59" y="80"/>
                  </a:lnTo>
                  <a:lnTo>
                    <a:pt x="59" y="82"/>
                  </a:lnTo>
                  <a:lnTo>
                    <a:pt x="54" y="82"/>
                  </a:lnTo>
                  <a:lnTo>
                    <a:pt x="51" y="83"/>
                  </a:lnTo>
                  <a:lnTo>
                    <a:pt x="47" y="83"/>
                  </a:lnTo>
                  <a:lnTo>
                    <a:pt x="44" y="85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7"/>
                  </a:lnTo>
                  <a:lnTo>
                    <a:pt x="36" y="83"/>
                  </a:lnTo>
                  <a:lnTo>
                    <a:pt x="35" y="83"/>
                  </a:lnTo>
                  <a:lnTo>
                    <a:pt x="33" y="83"/>
                  </a:lnTo>
                  <a:lnTo>
                    <a:pt x="32" y="83"/>
                  </a:lnTo>
                  <a:lnTo>
                    <a:pt x="30" y="83"/>
                  </a:lnTo>
                  <a:lnTo>
                    <a:pt x="29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1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4" y="80"/>
                  </a:lnTo>
                  <a:lnTo>
                    <a:pt x="13" y="80"/>
                  </a:lnTo>
                  <a:lnTo>
                    <a:pt x="13" y="82"/>
                  </a:lnTo>
                  <a:lnTo>
                    <a:pt x="11" y="82"/>
                  </a:lnTo>
                  <a:lnTo>
                    <a:pt x="11" y="83"/>
                  </a:lnTo>
                  <a:lnTo>
                    <a:pt x="10" y="83"/>
                  </a:lnTo>
                  <a:lnTo>
                    <a:pt x="10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6" y="79"/>
                  </a:lnTo>
                  <a:lnTo>
                    <a:pt x="5" y="79"/>
                  </a:lnTo>
                  <a:lnTo>
                    <a:pt x="3" y="77"/>
                  </a:lnTo>
                  <a:lnTo>
                    <a:pt x="3" y="77"/>
                  </a:lnTo>
                  <a:lnTo>
                    <a:pt x="2" y="77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2" y="69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3" y="65"/>
                  </a:lnTo>
                  <a:lnTo>
                    <a:pt x="5" y="63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61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8" y="61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2"/>
                  </a:lnTo>
                  <a:lnTo>
                    <a:pt x="11" y="49"/>
                  </a:lnTo>
                  <a:lnTo>
                    <a:pt x="11" y="47"/>
                  </a:lnTo>
                  <a:lnTo>
                    <a:pt x="13" y="47"/>
                  </a:lnTo>
                  <a:lnTo>
                    <a:pt x="16" y="44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7" y="35"/>
                  </a:lnTo>
                  <a:lnTo>
                    <a:pt x="29" y="35"/>
                  </a:lnTo>
                  <a:lnTo>
                    <a:pt x="29" y="33"/>
                  </a:lnTo>
                  <a:lnTo>
                    <a:pt x="27" y="31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7" y="27"/>
                  </a:lnTo>
                  <a:lnTo>
                    <a:pt x="25" y="25"/>
                  </a:lnTo>
                  <a:lnTo>
                    <a:pt x="25" y="24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7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2" y="9"/>
                  </a:lnTo>
                  <a:lnTo>
                    <a:pt x="32" y="9"/>
                  </a:lnTo>
                  <a:lnTo>
                    <a:pt x="33" y="9"/>
                  </a:lnTo>
                  <a:lnTo>
                    <a:pt x="35" y="9"/>
                  </a:lnTo>
                  <a:lnTo>
                    <a:pt x="36" y="9"/>
                  </a:lnTo>
                  <a:lnTo>
                    <a:pt x="40" y="8"/>
                  </a:lnTo>
                  <a:lnTo>
                    <a:pt x="41" y="8"/>
                  </a:lnTo>
                  <a:lnTo>
                    <a:pt x="43" y="8"/>
                  </a:lnTo>
                  <a:lnTo>
                    <a:pt x="44" y="8"/>
                  </a:lnTo>
                  <a:lnTo>
                    <a:pt x="49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9"/>
                  </a:lnTo>
                  <a:lnTo>
                    <a:pt x="63" y="11"/>
                  </a:lnTo>
                  <a:lnTo>
                    <a:pt x="66" y="11"/>
                  </a:lnTo>
                  <a:lnTo>
                    <a:pt x="70" y="11"/>
                  </a:lnTo>
                  <a:lnTo>
                    <a:pt x="71" y="11"/>
                  </a:lnTo>
                  <a:lnTo>
                    <a:pt x="73" y="11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4"/>
                  </a:lnTo>
                  <a:lnTo>
                    <a:pt x="76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6"/>
                  </a:lnTo>
                  <a:lnTo>
                    <a:pt x="82" y="14"/>
                  </a:lnTo>
                  <a:lnTo>
                    <a:pt x="82" y="14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4"/>
                  </a:lnTo>
                  <a:lnTo>
                    <a:pt x="87" y="14"/>
                  </a:lnTo>
                  <a:lnTo>
                    <a:pt x="88" y="14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3" y="16"/>
                  </a:lnTo>
                  <a:lnTo>
                    <a:pt x="93" y="17"/>
                  </a:lnTo>
                  <a:lnTo>
                    <a:pt x="95" y="17"/>
                  </a:lnTo>
                  <a:lnTo>
                    <a:pt x="95" y="17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6"/>
                  </a:lnTo>
                  <a:lnTo>
                    <a:pt x="103" y="17"/>
                  </a:lnTo>
                  <a:lnTo>
                    <a:pt x="104" y="19"/>
                  </a:lnTo>
                  <a:lnTo>
                    <a:pt x="106" y="17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12" y="17"/>
                  </a:lnTo>
                  <a:lnTo>
                    <a:pt x="114" y="17"/>
                  </a:lnTo>
                  <a:lnTo>
                    <a:pt x="115" y="17"/>
                  </a:lnTo>
                  <a:lnTo>
                    <a:pt x="117" y="17"/>
                  </a:lnTo>
                  <a:lnTo>
                    <a:pt x="118" y="19"/>
                  </a:lnTo>
                  <a:lnTo>
                    <a:pt x="118" y="19"/>
                  </a:lnTo>
                  <a:lnTo>
                    <a:pt x="120" y="20"/>
                  </a:lnTo>
                  <a:lnTo>
                    <a:pt x="122" y="20"/>
                  </a:lnTo>
                  <a:lnTo>
                    <a:pt x="122" y="20"/>
                  </a:lnTo>
                  <a:lnTo>
                    <a:pt x="123" y="19"/>
                  </a:lnTo>
                  <a:lnTo>
                    <a:pt x="122" y="17"/>
                  </a:lnTo>
                  <a:lnTo>
                    <a:pt x="122" y="17"/>
                  </a:lnTo>
                  <a:lnTo>
                    <a:pt x="122" y="16"/>
                  </a:lnTo>
                  <a:lnTo>
                    <a:pt x="122" y="14"/>
                  </a:lnTo>
                  <a:lnTo>
                    <a:pt x="122" y="13"/>
                  </a:lnTo>
                  <a:lnTo>
                    <a:pt x="123" y="11"/>
                  </a:lnTo>
                  <a:lnTo>
                    <a:pt x="123" y="9"/>
                  </a:lnTo>
                  <a:lnTo>
                    <a:pt x="125" y="8"/>
                  </a:lnTo>
                  <a:lnTo>
                    <a:pt x="126" y="8"/>
                  </a:lnTo>
                  <a:lnTo>
                    <a:pt x="128" y="6"/>
                  </a:lnTo>
                  <a:lnTo>
                    <a:pt x="129" y="5"/>
                  </a:lnTo>
                  <a:lnTo>
                    <a:pt x="131" y="5"/>
                  </a:lnTo>
                  <a:lnTo>
                    <a:pt x="131" y="6"/>
                  </a:lnTo>
                  <a:lnTo>
                    <a:pt x="133" y="5"/>
                  </a:lnTo>
                  <a:lnTo>
                    <a:pt x="136" y="5"/>
                  </a:lnTo>
                  <a:lnTo>
                    <a:pt x="139" y="5"/>
                  </a:lnTo>
                  <a:lnTo>
                    <a:pt x="139" y="5"/>
                  </a:lnTo>
                  <a:lnTo>
                    <a:pt x="141" y="5"/>
                  </a:lnTo>
                  <a:lnTo>
                    <a:pt x="142" y="6"/>
                  </a:lnTo>
                  <a:lnTo>
                    <a:pt x="144" y="6"/>
                  </a:lnTo>
                  <a:lnTo>
                    <a:pt x="144" y="6"/>
                  </a:lnTo>
                  <a:lnTo>
                    <a:pt x="145" y="5"/>
                  </a:lnTo>
                  <a:lnTo>
                    <a:pt x="147" y="5"/>
                  </a:lnTo>
                  <a:lnTo>
                    <a:pt x="147" y="2"/>
                  </a:lnTo>
                  <a:lnTo>
                    <a:pt x="148" y="2"/>
                  </a:lnTo>
                  <a:lnTo>
                    <a:pt x="148" y="0"/>
                  </a:lnTo>
                  <a:lnTo>
                    <a:pt x="150" y="0"/>
                  </a:lnTo>
                  <a:lnTo>
                    <a:pt x="152" y="2"/>
                  </a:lnTo>
                  <a:lnTo>
                    <a:pt x="155" y="2"/>
                  </a:lnTo>
                  <a:lnTo>
                    <a:pt x="155" y="2"/>
                  </a:lnTo>
                  <a:lnTo>
                    <a:pt x="159" y="0"/>
                  </a:lnTo>
                  <a:lnTo>
                    <a:pt x="161" y="0"/>
                  </a:lnTo>
                  <a:close/>
                </a:path>
              </a:pathLst>
            </a:custGeom>
            <a:solidFill>
              <a:srgbClr val="EF665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02" name="Freeform 30">
              <a:extLst>
                <a:ext uri="{FF2B5EF4-FFF2-40B4-BE49-F238E27FC236}">
                  <a16:creationId xmlns:a16="http://schemas.microsoft.com/office/drawing/2014/main" id="{3DADEBA4-1956-42C4-B1FA-392A3CD278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443212"/>
              <a:ext cx="307977" cy="302130"/>
            </a:xfrm>
            <a:custGeom>
              <a:avLst/>
              <a:gdLst>
                <a:gd name="T0" fmla="*/ 145 w 158"/>
                <a:gd name="T1" fmla="*/ 100 h 155"/>
                <a:gd name="T2" fmla="*/ 144 w 158"/>
                <a:gd name="T3" fmla="*/ 74 h 155"/>
                <a:gd name="T4" fmla="*/ 141 w 158"/>
                <a:gd name="T5" fmla="*/ 76 h 155"/>
                <a:gd name="T6" fmla="*/ 149 w 158"/>
                <a:gd name="T7" fmla="*/ 59 h 155"/>
                <a:gd name="T8" fmla="*/ 147 w 158"/>
                <a:gd name="T9" fmla="*/ 57 h 155"/>
                <a:gd name="T10" fmla="*/ 37 w 158"/>
                <a:gd name="T11" fmla="*/ 19 h 155"/>
                <a:gd name="T12" fmla="*/ 32 w 158"/>
                <a:gd name="T13" fmla="*/ 18 h 155"/>
                <a:gd name="T14" fmla="*/ 52 w 158"/>
                <a:gd name="T15" fmla="*/ 18 h 155"/>
                <a:gd name="T16" fmla="*/ 49 w 158"/>
                <a:gd name="T17" fmla="*/ 13 h 155"/>
                <a:gd name="T18" fmla="*/ 34 w 158"/>
                <a:gd name="T19" fmla="*/ 2 h 155"/>
                <a:gd name="T20" fmla="*/ 30 w 158"/>
                <a:gd name="T21" fmla="*/ 19 h 155"/>
                <a:gd name="T22" fmla="*/ 32 w 158"/>
                <a:gd name="T23" fmla="*/ 26 h 155"/>
                <a:gd name="T24" fmla="*/ 35 w 158"/>
                <a:gd name="T25" fmla="*/ 26 h 155"/>
                <a:gd name="T26" fmla="*/ 37 w 158"/>
                <a:gd name="T27" fmla="*/ 21 h 155"/>
                <a:gd name="T28" fmla="*/ 43 w 158"/>
                <a:gd name="T29" fmla="*/ 21 h 155"/>
                <a:gd name="T30" fmla="*/ 48 w 158"/>
                <a:gd name="T31" fmla="*/ 22 h 155"/>
                <a:gd name="T32" fmla="*/ 48 w 158"/>
                <a:gd name="T33" fmla="*/ 27 h 155"/>
                <a:gd name="T34" fmla="*/ 52 w 158"/>
                <a:gd name="T35" fmla="*/ 22 h 155"/>
                <a:gd name="T36" fmla="*/ 62 w 158"/>
                <a:gd name="T37" fmla="*/ 18 h 155"/>
                <a:gd name="T38" fmla="*/ 56 w 158"/>
                <a:gd name="T39" fmla="*/ 16 h 155"/>
                <a:gd name="T40" fmla="*/ 56 w 158"/>
                <a:gd name="T41" fmla="*/ 13 h 155"/>
                <a:gd name="T42" fmla="*/ 59 w 158"/>
                <a:gd name="T43" fmla="*/ 8 h 155"/>
                <a:gd name="T44" fmla="*/ 62 w 158"/>
                <a:gd name="T45" fmla="*/ 7 h 155"/>
                <a:gd name="T46" fmla="*/ 67 w 158"/>
                <a:gd name="T47" fmla="*/ 2 h 155"/>
                <a:gd name="T48" fmla="*/ 93 w 158"/>
                <a:gd name="T49" fmla="*/ 18 h 155"/>
                <a:gd name="T50" fmla="*/ 117 w 158"/>
                <a:gd name="T51" fmla="*/ 30 h 155"/>
                <a:gd name="T52" fmla="*/ 119 w 158"/>
                <a:gd name="T53" fmla="*/ 37 h 155"/>
                <a:gd name="T54" fmla="*/ 131 w 158"/>
                <a:gd name="T55" fmla="*/ 48 h 155"/>
                <a:gd name="T56" fmla="*/ 138 w 158"/>
                <a:gd name="T57" fmla="*/ 60 h 155"/>
                <a:gd name="T58" fmla="*/ 138 w 158"/>
                <a:gd name="T59" fmla="*/ 79 h 155"/>
                <a:gd name="T60" fmla="*/ 141 w 158"/>
                <a:gd name="T61" fmla="*/ 95 h 155"/>
                <a:gd name="T62" fmla="*/ 144 w 158"/>
                <a:gd name="T63" fmla="*/ 114 h 155"/>
                <a:gd name="T64" fmla="*/ 147 w 158"/>
                <a:gd name="T65" fmla="*/ 130 h 155"/>
                <a:gd name="T66" fmla="*/ 158 w 158"/>
                <a:gd name="T67" fmla="*/ 137 h 155"/>
                <a:gd name="T68" fmla="*/ 141 w 158"/>
                <a:gd name="T69" fmla="*/ 147 h 155"/>
                <a:gd name="T70" fmla="*/ 120 w 158"/>
                <a:gd name="T71" fmla="*/ 149 h 155"/>
                <a:gd name="T72" fmla="*/ 109 w 158"/>
                <a:gd name="T73" fmla="*/ 153 h 155"/>
                <a:gd name="T74" fmla="*/ 95 w 158"/>
                <a:gd name="T75" fmla="*/ 153 h 155"/>
                <a:gd name="T76" fmla="*/ 81 w 158"/>
                <a:gd name="T77" fmla="*/ 153 h 155"/>
                <a:gd name="T78" fmla="*/ 75 w 158"/>
                <a:gd name="T79" fmla="*/ 149 h 155"/>
                <a:gd name="T80" fmla="*/ 73 w 158"/>
                <a:gd name="T81" fmla="*/ 139 h 155"/>
                <a:gd name="T82" fmla="*/ 71 w 158"/>
                <a:gd name="T83" fmla="*/ 130 h 155"/>
                <a:gd name="T84" fmla="*/ 63 w 158"/>
                <a:gd name="T85" fmla="*/ 125 h 155"/>
                <a:gd name="T86" fmla="*/ 52 w 158"/>
                <a:gd name="T87" fmla="*/ 123 h 155"/>
                <a:gd name="T88" fmla="*/ 41 w 158"/>
                <a:gd name="T89" fmla="*/ 119 h 155"/>
                <a:gd name="T90" fmla="*/ 32 w 158"/>
                <a:gd name="T91" fmla="*/ 114 h 155"/>
                <a:gd name="T92" fmla="*/ 24 w 158"/>
                <a:gd name="T93" fmla="*/ 111 h 155"/>
                <a:gd name="T94" fmla="*/ 21 w 158"/>
                <a:gd name="T95" fmla="*/ 104 h 155"/>
                <a:gd name="T96" fmla="*/ 15 w 158"/>
                <a:gd name="T97" fmla="*/ 95 h 155"/>
                <a:gd name="T98" fmla="*/ 15 w 158"/>
                <a:gd name="T99" fmla="*/ 87 h 155"/>
                <a:gd name="T100" fmla="*/ 8 w 158"/>
                <a:gd name="T101" fmla="*/ 79 h 155"/>
                <a:gd name="T102" fmla="*/ 2 w 158"/>
                <a:gd name="T103" fmla="*/ 74 h 155"/>
                <a:gd name="T104" fmla="*/ 5 w 158"/>
                <a:gd name="T105" fmla="*/ 70 h 155"/>
                <a:gd name="T106" fmla="*/ 4 w 158"/>
                <a:gd name="T107" fmla="*/ 60 h 155"/>
                <a:gd name="T108" fmla="*/ 0 w 158"/>
                <a:gd name="T109" fmla="*/ 56 h 155"/>
                <a:gd name="T110" fmla="*/ 11 w 158"/>
                <a:gd name="T111" fmla="*/ 40 h 155"/>
                <a:gd name="T112" fmla="*/ 16 w 158"/>
                <a:gd name="T113" fmla="*/ 34 h 155"/>
                <a:gd name="T114" fmla="*/ 15 w 158"/>
                <a:gd name="T115" fmla="*/ 29 h 155"/>
                <a:gd name="T116" fmla="*/ 13 w 158"/>
                <a:gd name="T117" fmla="*/ 24 h 155"/>
                <a:gd name="T118" fmla="*/ 19 w 158"/>
                <a:gd name="T119" fmla="*/ 19 h 155"/>
                <a:gd name="T120" fmla="*/ 16 w 158"/>
                <a:gd name="T121" fmla="*/ 7 h 155"/>
                <a:gd name="T122" fmla="*/ 18 w 158"/>
                <a:gd name="T123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8" h="155">
                  <a:moveTo>
                    <a:pt x="150" y="97"/>
                  </a:moveTo>
                  <a:lnTo>
                    <a:pt x="150" y="98"/>
                  </a:lnTo>
                  <a:lnTo>
                    <a:pt x="149" y="100"/>
                  </a:lnTo>
                  <a:lnTo>
                    <a:pt x="147" y="100"/>
                  </a:lnTo>
                  <a:lnTo>
                    <a:pt x="147" y="101"/>
                  </a:lnTo>
                  <a:lnTo>
                    <a:pt x="145" y="101"/>
                  </a:lnTo>
                  <a:lnTo>
                    <a:pt x="145" y="101"/>
                  </a:lnTo>
                  <a:lnTo>
                    <a:pt x="145" y="100"/>
                  </a:lnTo>
                  <a:lnTo>
                    <a:pt x="145" y="100"/>
                  </a:lnTo>
                  <a:lnTo>
                    <a:pt x="147" y="100"/>
                  </a:lnTo>
                  <a:lnTo>
                    <a:pt x="149" y="98"/>
                  </a:lnTo>
                  <a:lnTo>
                    <a:pt x="150" y="97"/>
                  </a:lnTo>
                  <a:lnTo>
                    <a:pt x="150" y="97"/>
                  </a:lnTo>
                  <a:close/>
                  <a:moveTo>
                    <a:pt x="141" y="68"/>
                  </a:moveTo>
                  <a:lnTo>
                    <a:pt x="142" y="70"/>
                  </a:lnTo>
                  <a:lnTo>
                    <a:pt x="142" y="71"/>
                  </a:lnTo>
                  <a:lnTo>
                    <a:pt x="142" y="74"/>
                  </a:lnTo>
                  <a:lnTo>
                    <a:pt x="144" y="74"/>
                  </a:lnTo>
                  <a:lnTo>
                    <a:pt x="144" y="74"/>
                  </a:lnTo>
                  <a:lnTo>
                    <a:pt x="145" y="78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2" y="79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39" y="74"/>
                  </a:lnTo>
                  <a:lnTo>
                    <a:pt x="139" y="74"/>
                  </a:lnTo>
                  <a:lnTo>
                    <a:pt x="139" y="71"/>
                  </a:lnTo>
                  <a:lnTo>
                    <a:pt x="141" y="70"/>
                  </a:lnTo>
                  <a:lnTo>
                    <a:pt x="141" y="68"/>
                  </a:lnTo>
                  <a:close/>
                  <a:moveTo>
                    <a:pt x="149" y="57"/>
                  </a:moveTo>
                  <a:lnTo>
                    <a:pt x="149" y="57"/>
                  </a:lnTo>
                  <a:lnTo>
                    <a:pt x="149" y="59"/>
                  </a:lnTo>
                  <a:lnTo>
                    <a:pt x="149" y="60"/>
                  </a:lnTo>
                  <a:lnTo>
                    <a:pt x="149" y="62"/>
                  </a:lnTo>
                  <a:lnTo>
                    <a:pt x="149" y="63"/>
                  </a:lnTo>
                  <a:lnTo>
                    <a:pt x="147" y="65"/>
                  </a:lnTo>
                  <a:lnTo>
                    <a:pt x="147" y="65"/>
                  </a:lnTo>
                  <a:lnTo>
                    <a:pt x="147" y="63"/>
                  </a:lnTo>
                  <a:lnTo>
                    <a:pt x="145" y="63"/>
                  </a:lnTo>
                  <a:lnTo>
                    <a:pt x="147" y="60"/>
                  </a:lnTo>
                  <a:lnTo>
                    <a:pt x="147" y="57"/>
                  </a:lnTo>
                  <a:lnTo>
                    <a:pt x="147" y="57"/>
                  </a:lnTo>
                  <a:lnTo>
                    <a:pt x="149" y="57"/>
                  </a:lnTo>
                  <a:close/>
                  <a:moveTo>
                    <a:pt x="32" y="18"/>
                  </a:move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5" y="19"/>
                  </a:lnTo>
                  <a:lnTo>
                    <a:pt x="37" y="18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5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2" y="19"/>
                  </a:lnTo>
                  <a:lnTo>
                    <a:pt x="32" y="18"/>
                  </a:lnTo>
                  <a:lnTo>
                    <a:pt x="32" y="18"/>
                  </a:lnTo>
                  <a:close/>
                  <a:moveTo>
                    <a:pt x="49" y="13"/>
                  </a:moveTo>
                  <a:lnTo>
                    <a:pt x="49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51" y="18"/>
                  </a:lnTo>
                  <a:lnTo>
                    <a:pt x="49" y="16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8" y="15"/>
                  </a:lnTo>
                  <a:lnTo>
                    <a:pt x="48" y="15"/>
                  </a:lnTo>
                  <a:lnTo>
                    <a:pt x="48" y="13"/>
                  </a:lnTo>
                  <a:lnTo>
                    <a:pt x="49" y="13"/>
                  </a:lnTo>
                  <a:close/>
                  <a:moveTo>
                    <a:pt x="18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5"/>
                  </a:lnTo>
                  <a:lnTo>
                    <a:pt x="32" y="7"/>
                  </a:lnTo>
                  <a:lnTo>
                    <a:pt x="32" y="8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0" y="16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6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8" y="21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21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2"/>
                  </a:lnTo>
                  <a:lnTo>
                    <a:pt x="45" y="21"/>
                  </a:lnTo>
                  <a:lnTo>
                    <a:pt x="45" y="21"/>
                  </a:lnTo>
                  <a:lnTo>
                    <a:pt x="45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8" y="27"/>
                  </a:lnTo>
                  <a:lnTo>
                    <a:pt x="46" y="27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9" y="27"/>
                  </a:lnTo>
                  <a:lnTo>
                    <a:pt x="49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8" y="21"/>
                  </a:lnTo>
                  <a:lnTo>
                    <a:pt x="49" y="21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2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1"/>
                  </a:lnTo>
                  <a:lnTo>
                    <a:pt x="57" y="21"/>
                  </a:lnTo>
                  <a:lnTo>
                    <a:pt x="59" y="21"/>
                  </a:lnTo>
                  <a:lnTo>
                    <a:pt x="60" y="18"/>
                  </a:lnTo>
                  <a:lnTo>
                    <a:pt x="62" y="18"/>
                  </a:lnTo>
                  <a:lnTo>
                    <a:pt x="62" y="18"/>
                  </a:lnTo>
                  <a:lnTo>
                    <a:pt x="62" y="16"/>
                  </a:lnTo>
                  <a:lnTo>
                    <a:pt x="60" y="16"/>
                  </a:lnTo>
                  <a:lnTo>
                    <a:pt x="59" y="18"/>
                  </a:lnTo>
                  <a:lnTo>
                    <a:pt x="57" y="18"/>
                  </a:lnTo>
                  <a:lnTo>
                    <a:pt x="54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4" y="15"/>
                  </a:lnTo>
                  <a:lnTo>
                    <a:pt x="56" y="16"/>
                  </a:lnTo>
                  <a:lnTo>
                    <a:pt x="56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6" y="15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6" y="13"/>
                  </a:lnTo>
                  <a:lnTo>
                    <a:pt x="56" y="13"/>
                  </a:lnTo>
                  <a:lnTo>
                    <a:pt x="57" y="13"/>
                  </a:lnTo>
                  <a:lnTo>
                    <a:pt x="57" y="11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60" y="10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67" y="2"/>
                  </a:lnTo>
                  <a:lnTo>
                    <a:pt x="70" y="4"/>
                  </a:lnTo>
                  <a:lnTo>
                    <a:pt x="73" y="5"/>
                  </a:lnTo>
                  <a:lnTo>
                    <a:pt x="76" y="7"/>
                  </a:lnTo>
                  <a:lnTo>
                    <a:pt x="79" y="8"/>
                  </a:lnTo>
                  <a:lnTo>
                    <a:pt x="81" y="10"/>
                  </a:lnTo>
                  <a:lnTo>
                    <a:pt x="84" y="11"/>
                  </a:lnTo>
                  <a:lnTo>
                    <a:pt x="87" y="15"/>
                  </a:lnTo>
                  <a:lnTo>
                    <a:pt x="90" y="16"/>
                  </a:lnTo>
                  <a:lnTo>
                    <a:pt x="93" y="18"/>
                  </a:lnTo>
                  <a:lnTo>
                    <a:pt x="97" y="19"/>
                  </a:lnTo>
                  <a:lnTo>
                    <a:pt x="100" y="21"/>
                  </a:lnTo>
                  <a:lnTo>
                    <a:pt x="103" y="22"/>
                  </a:lnTo>
                  <a:lnTo>
                    <a:pt x="106" y="24"/>
                  </a:lnTo>
                  <a:lnTo>
                    <a:pt x="109" y="26"/>
                  </a:lnTo>
                  <a:lnTo>
                    <a:pt x="112" y="27"/>
                  </a:lnTo>
                  <a:lnTo>
                    <a:pt x="115" y="29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2"/>
                  </a:lnTo>
                  <a:lnTo>
                    <a:pt x="117" y="34"/>
                  </a:lnTo>
                  <a:lnTo>
                    <a:pt x="117" y="34"/>
                  </a:lnTo>
                  <a:lnTo>
                    <a:pt x="117" y="35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9" y="37"/>
                  </a:lnTo>
                  <a:lnTo>
                    <a:pt x="119" y="37"/>
                  </a:lnTo>
                  <a:lnTo>
                    <a:pt x="119" y="38"/>
                  </a:lnTo>
                  <a:lnTo>
                    <a:pt x="119" y="40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6" y="51"/>
                  </a:lnTo>
                  <a:lnTo>
                    <a:pt x="138" y="52"/>
                  </a:lnTo>
                  <a:lnTo>
                    <a:pt x="139" y="54"/>
                  </a:lnTo>
                  <a:lnTo>
                    <a:pt x="139" y="54"/>
                  </a:lnTo>
                  <a:lnTo>
                    <a:pt x="139" y="56"/>
                  </a:lnTo>
                  <a:lnTo>
                    <a:pt x="138" y="57"/>
                  </a:lnTo>
                  <a:lnTo>
                    <a:pt x="138" y="59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6" y="65"/>
                  </a:lnTo>
                  <a:lnTo>
                    <a:pt x="136" y="67"/>
                  </a:lnTo>
                  <a:lnTo>
                    <a:pt x="134" y="71"/>
                  </a:lnTo>
                  <a:lnTo>
                    <a:pt x="134" y="73"/>
                  </a:lnTo>
                  <a:lnTo>
                    <a:pt x="134" y="76"/>
                  </a:lnTo>
                  <a:lnTo>
                    <a:pt x="134" y="78"/>
                  </a:lnTo>
                  <a:lnTo>
                    <a:pt x="136" y="79"/>
                  </a:lnTo>
                  <a:lnTo>
                    <a:pt x="138" y="79"/>
                  </a:lnTo>
                  <a:lnTo>
                    <a:pt x="138" y="81"/>
                  </a:lnTo>
                  <a:lnTo>
                    <a:pt x="139" y="82"/>
                  </a:lnTo>
                  <a:lnTo>
                    <a:pt x="141" y="84"/>
                  </a:lnTo>
                  <a:lnTo>
                    <a:pt x="144" y="86"/>
                  </a:lnTo>
                  <a:lnTo>
                    <a:pt x="144" y="87"/>
                  </a:lnTo>
                  <a:lnTo>
                    <a:pt x="144" y="89"/>
                  </a:lnTo>
                  <a:lnTo>
                    <a:pt x="142" y="90"/>
                  </a:lnTo>
                  <a:lnTo>
                    <a:pt x="142" y="92"/>
                  </a:lnTo>
                  <a:lnTo>
                    <a:pt x="141" y="95"/>
                  </a:lnTo>
                  <a:lnTo>
                    <a:pt x="141" y="98"/>
                  </a:lnTo>
                  <a:lnTo>
                    <a:pt x="141" y="98"/>
                  </a:lnTo>
                  <a:lnTo>
                    <a:pt x="142" y="98"/>
                  </a:lnTo>
                  <a:lnTo>
                    <a:pt x="142" y="101"/>
                  </a:lnTo>
                  <a:lnTo>
                    <a:pt x="141" y="104"/>
                  </a:lnTo>
                  <a:lnTo>
                    <a:pt x="141" y="106"/>
                  </a:lnTo>
                  <a:lnTo>
                    <a:pt x="141" y="108"/>
                  </a:lnTo>
                  <a:lnTo>
                    <a:pt x="142" y="112"/>
                  </a:lnTo>
                  <a:lnTo>
                    <a:pt x="144" y="114"/>
                  </a:lnTo>
                  <a:lnTo>
                    <a:pt x="144" y="114"/>
                  </a:lnTo>
                  <a:lnTo>
                    <a:pt x="142" y="115"/>
                  </a:lnTo>
                  <a:lnTo>
                    <a:pt x="145" y="119"/>
                  </a:lnTo>
                  <a:lnTo>
                    <a:pt x="145" y="122"/>
                  </a:lnTo>
                  <a:lnTo>
                    <a:pt x="147" y="125"/>
                  </a:lnTo>
                  <a:lnTo>
                    <a:pt x="147" y="126"/>
                  </a:lnTo>
                  <a:lnTo>
                    <a:pt x="147" y="128"/>
                  </a:lnTo>
                  <a:lnTo>
                    <a:pt x="149" y="130"/>
                  </a:lnTo>
                  <a:lnTo>
                    <a:pt x="147" y="130"/>
                  </a:lnTo>
                  <a:lnTo>
                    <a:pt x="149" y="131"/>
                  </a:lnTo>
                  <a:lnTo>
                    <a:pt x="150" y="131"/>
                  </a:lnTo>
                  <a:lnTo>
                    <a:pt x="150" y="133"/>
                  </a:lnTo>
                  <a:lnTo>
                    <a:pt x="152" y="133"/>
                  </a:lnTo>
                  <a:lnTo>
                    <a:pt x="153" y="133"/>
                  </a:lnTo>
                  <a:lnTo>
                    <a:pt x="153" y="134"/>
                  </a:lnTo>
                  <a:lnTo>
                    <a:pt x="156" y="136"/>
                  </a:lnTo>
                  <a:lnTo>
                    <a:pt x="156" y="136"/>
                  </a:lnTo>
                  <a:lnTo>
                    <a:pt x="158" y="137"/>
                  </a:lnTo>
                  <a:lnTo>
                    <a:pt x="158" y="137"/>
                  </a:lnTo>
                  <a:lnTo>
                    <a:pt x="156" y="139"/>
                  </a:lnTo>
                  <a:lnTo>
                    <a:pt x="153" y="141"/>
                  </a:lnTo>
                  <a:lnTo>
                    <a:pt x="150" y="142"/>
                  </a:lnTo>
                  <a:lnTo>
                    <a:pt x="149" y="144"/>
                  </a:lnTo>
                  <a:lnTo>
                    <a:pt x="147" y="144"/>
                  </a:lnTo>
                  <a:lnTo>
                    <a:pt x="145" y="144"/>
                  </a:lnTo>
                  <a:lnTo>
                    <a:pt x="142" y="145"/>
                  </a:lnTo>
                  <a:lnTo>
                    <a:pt x="141" y="147"/>
                  </a:lnTo>
                  <a:lnTo>
                    <a:pt x="139" y="147"/>
                  </a:lnTo>
                  <a:lnTo>
                    <a:pt x="136" y="147"/>
                  </a:lnTo>
                  <a:lnTo>
                    <a:pt x="133" y="149"/>
                  </a:lnTo>
                  <a:lnTo>
                    <a:pt x="131" y="150"/>
                  </a:lnTo>
                  <a:lnTo>
                    <a:pt x="130" y="150"/>
                  </a:lnTo>
                  <a:lnTo>
                    <a:pt x="127" y="150"/>
                  </a:lnTo>
                  <a:lnTo>
                    <a:pt x="125" y="149"/>
                  </a:lnTo>
                  <a:lnTo>
                    <a:pt x="122" y="149"/>
                  </a:lnTo>
                  <a:lnTo>
                    <a:pt x="120" y="149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20" y="152"/>
                  </a:lnTo>
                  <a:lnTo>
                    <a:pt x="119" y="153"/>
                  </a:lnTo>
                  <a:lnTo>
                    <a:pt x="115" y="155"/>
                  </a:lnTo>
                  <a:lnTo>
                    <a:pt x="112" y="155"/>
                  </a:lnTo>
                  <a:lnTo>
                    <a:pt x="111" y="155"/>
                  </a:lnTo>
                  <a:lnTo>
                    <a:pt x="109" y="155"/>
                  </a:lnTo>
                  <a:lnTo>
                    <a:pt x="109" y="153"/>
                  </a:lnTo>
                  <a:lnTo>
                    <a:pt x="108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98" y="155"/>
                  </a:lnTo>
                  <a:lnTo>
                    <a:pt x="97" y="155"/>
                  </a:lnTo>
                  <a:lnTo>
                    <a:pt x="95" y="153"/>
                  </a:lnTo>
                  <a:lnTo>
                    <a:pt x="95" y="153"/>
                  </a:lnTo>
                  <a:lnTo>
                    <a:pt x="92" y="152"/>
                  </a:lnTo>
                  <a:lnTo>
                    <a:pt x="90" y="152"/>
                  </a:lnTo>
                  <a:lnTo>
                    <a:pt x="89" y="153"/>
                  </a:lnTo>
                  <a:lnTo>
                    <a:pt x="87" y="153"/>
                  </a:lnTo>
                  <a:lnTo>
                    <a:pt x="87" y="153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4" y="153"/>
                  </a:lnTo>
                  <a:lnTo>
                    <a:pt x="81" y="153"/>
                  </a:lnTo>
                  <a:lnTo>
                    <a:pt x="78" y="153"/>
                  </a:lnTo>
                  <a:lnTo>
                    <a:pt x="78" y="153"/>
                  </a:lnTo>
                  <a:lnTo>
                    <a:pt x="78" y="152"/>
                  </a:lnTo>
                  <a:lnTo>
                    <a:pt x="78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5" y="149"/>
                  </a:lnTo>
                  <a:lnTo>
                    <a:pt x="75" y="149"/>
                  </a:lnTo>
                  <a:lnTo>
                    <a:pt x="75" y="147"/>
                  </a:lnTo>
                  <a:lnTo>
                    <a:pt x="73" y="147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2"/>
                  </a:lnTo>
                  <a:lnTo>
                    <a:pt x="75" y="142"/>
                  </a:lnTo>
                  <a:lnTo>
                    <a:pt x="75" y="141"/>
                  </a:lnTo>
                  <a:lnTo>
                    <a:pt x="73" y="139"/>
                  </a:lnTo>
                  <a:lnTo>
                    <a:pt x="73" y="137"/>
                  </a:lnTo>
                  <a:lnTo>
                    <a:pt x="73" y="137"/>
                  </a:lnTo>
                  <a:lnTo>
                    <a:pt x="73" y="136"/>
                  </a:lnTo>
                  <a:lnTo>
                    <a:pt x="73" y="136"/>
                  </a:lnTo>
                  <a:lnTo>
                    <a:pt x="73" y="134"/>
                  </a:lnTo>
                  <a:lnTo>
                    <a:pt x="73" y="134"/>
                  </a:lnTo>
                  <a:lnTo>
                    <a:pt x="71" y="131"/>
                  </a:lnTo>
                  <a:lnTo>
                    <a:pt x="71" y="131"/>
                  </a:lnTo>
                  <a:lnTo>
                    <a:pt x="71" y="130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65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2" y="125"/>
                  </a:lnTo>
                  <a:lnTo>
                    <a:pt x="62" y="125"/>
                  </a:lnTo>
                  <a:lnTo>
                    <a:pt x="60" y="125"/>
                  </a:lnTo>
                  <a:lnTo>
                    <a:pt x="60" y="125"/>
                  </a:lnTo>
                  <a:lnTo>
                    <a:pt x="57" y="125"/>
                  </a:lnTo>
                  <a:lnTo>
                    <a:pt x="57" y="125"/>
                  </a:lnTo>
                  <a:lnTo>
                    <a:pt x="56" y="125"/>
                  </a:lnTo>
                  <a:lnTo>
                    <a:pt x="54" y="123"/>
                  </a:lnTo>
                  <a:lnTo>
                    <a:pt x="52" y="123"/>
                  </a:lnTo>
                  <a:lnTo>
                    <a:pt x="52" y="123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8" y="122"/>
                  </a:lnTo>
                  <a:lnTo>
                    <a:pt x="46" y="120"/>
                  </a:lnTo>
                  <a:lnTo>
                    <a:pt x="45" y="120"/>
                  </a:lnTo>
                  <a:lnTo>
                    <a:pt x="43" y="119"/>
                  </a:lnTo>
                  <a:lnTo>
                    <a:pt x="41" y="119"/>
                  </a:lnTo>
                  <a:lnTo>
                    <a:pt x="40" y="117"/>
                  </a:lnTo>
                  <a:lnTo>
                    <a:pt x="38" y="117"/>
                  </a:lnTo>
                  <a:lnTo>
                    <a:pt x="37" y="117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7" y="111"/>
                  </a:lnTo>
                  <a:lnTo>
                    <a:pt x="26" y="111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8"/>
                  </a:lnTo>
                  <a:lnTo>
                    <a:pt x="22" y="108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3"/>
                  </a:lnTo>
                  <a:lnTo>
                    <a:pt x="21" y="103"/>
                  </a:lnTo>
                  <a:lnTo>
                    <a:pt x="19" y="103"/>
                  </a:lnTo>
                  <a:lnTo>
                    <a:pt x="19" y="103"/>
                  </a:lnTo>
                  <a:lnTo>
                    <a:pt x="19" y="101"/>
                  </a:lnTo>
                  <a:lnTo>
                    <a:pt x="18" y="100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5" y="93"/>
                  </a:lnTo>
                  <a:lnTo>
                    <a:pt x="15" y="92"/>
                  </a:lnTo>
                  <a:lnTo>
                    <a:pt x="15" y="90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5" y="86"/>
                  </a:lnTo>
                  <a:lnTo>
                    <a:pt x="13" y="86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5" y="73"/>
                  </a:lnTo>
                  <a:lnTo>
                    <a:pt x="5" y="71"/>
                  </a:lnTo>
                  <a:lnTo>
                    <a:pt x="5" y="71"/>
                  </a:lnTo>
                  <a:lnTo>
                    <a:pt x="5" y="70"/>
                  </a:lnTo>
                  <a:lnTo>
                    <a:pt x="5" y="70"/>
                  </a:lnTo>
                  <a:lnTo>
                    <a:pt x="5" y="67"/>
                  </a:lnTo>
                  <a:lnTo>
                    <a:pt x="4" y="65"/>
                  </a:lnTo>
                  <a:lnTo>
                    <a:pt x="4" y="65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2"/>
                  </a:lnTo>
                  <a:lnTo>
                    <a:pt x="4" y="62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2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4" y="49"/>
                  </a:lnTo>
                  <a:lnTo>
                    <a:pt x="5" y="48"/>
                  </a:lnTo>
                  <a:lnTo>
                    <a:pt x="8" y="45"/>
                  </a:lnTo>
                  <a:lnTo>
                    <a:pt x="10" y="43"/>
                  </a:lnTo>
                  <a:lnTo>
                    <a:pt x="10" y="41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3" y="38"/>
                  </a:lnTo>
                  <a:lnTo>
                    <a:pt x="15" y="37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5" y="35"/>
                  </a:lnTo>
                  <a:lnTo>
                    <a:pt x="16" y="35"/>
                  </a:lnTo>
                  <a:lnTo>
                    <a:pt x="16" y="34"/>
                  </a:lnTo>
                  <a:lnTo>
                    <a:pt x="18" y="34"/>
                  </a:lnTo>
                  <a:lnTo>
                    <a:pt x="18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29"/>
                  </a:lnTo>
                  <a:lnTo>
                    <a:pt x="16" y="29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3" y="4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03" name="Freeform 31">
              <a:extLst>
                <a:ext uri="{FF2B5EF4-FFF2-40B4-BE49-F238E27FC236}">
                  <a16:creationId xmlns:a16="http://schemas.microsoft.com/office/drawing/2014/main" id="{EC2F6FA5-8A3C-4E7B-87BA-741E8884A95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96213" y="3694711"/>
              <a:ext cx="105258" cy="97461"/>
            </a:xfrm>
            <a:custGeom>
              <a:avLst/>
              <a:gdLst>
                <a:gd name="T0" fmla="*/ 4 w 54"/>
                <a:gd name="T1" fmla="*/ 13 h 50"/>
                <a:gd name="T2" fmla="*/ 0 w 54"/>
                <a:gd name="T3" fmla="*/ 13 h 50"/>
                <a:gd name="T4" fmla="*/ 2 w 54"/>
                <a:gd name="T5" fmla="*/ 13 h 50"/>
                <a:gd name="T6" fmla="*/ 48 w 54"/>
                <a:gd name="T7" fmla="*/ 0 h 50"/>
                <a:gd name="T8" fmla="*/ 49 w 54"/>
                <a:gd name="T9" fmla="*/ 0 h 50"/>
                <a:gd name="T10" fmla="*/ 51 w 54"/>
                <a:gd name="T11" fmla="*/ 2 h 50"/>
                <a:gd name="T12" fmla="*/ 52 w 54"/>
                <a:gd name="T13" fmla="*/ 3 h 50"/>
                <a:gd name="T14" fmla="*/ 52 w 54"/>
                <a:gd name="T15" fmla="*/ 6 h 50"/>
                <a:gd name="T16" fmla="*/ 52 w 54"/>
                <a:gd name="T17" fmla="*/ 8 h 50"/>
                <a:gd name="T18" fmla="*/ 52 w 54"/>
                <a:gd name="T19" fmla="*/ 11 h 50"/>
                <a:gd name="T20" fmla="*/ 49 w 54"/>
                <a:gd name="T21" fmla="*/ 17 h 50"/>
                <a:gd name="T22" fmla="*/ 48 w 54"/>
                <a:gd name="T23" fmla="*/ 22 h 50"/>
                <a:gd name="T24" fmla="*/ 46 w 54"/>
                <a:gd name="T25" fmla="*/ 28 h 50"/>
                <a:gd name="T26" fmla="*/ 45 w 54"/>
                <a:gd name="T27" fmla="*/ 33 h 50"/>
                <a:gd name="T28" fmla="*/ 43 w 54"/>
                <a:gd name="T29" fmla="*/ 38 h 50"/>
                <a:gd name="T30" fmla="*/ 40 w 54"/>
                <a:gd name="T31" fmla="*/ 43 h 50"/>
                <a:gd name="T32" fmla="*/ 38 w 54"/>
                <a:gd name="T33" fmla="*/ 46 h 50"/>
                <a:gd name="T34" fmla="*/ 38 w 54"/>
                <a:gd name="T35" fmla="*/ 49 h 50"/>
                <a:gd name="T36" fmla="*/ 37 w 54"/>
                <a:gd name="T37" fmla="*/ 50 h 50"/>
                <a:gd name="T38" fmla="*/ 35 w 54"/>
                <a:gd name="T39" fmla="*/ 47 h 50"/>
                <a:gd name="T40" fmla="*/ 33 w 54"/>
                <a:gd name="T41" fmla="*/ 44 h 50"/>
                <a:gd name="T42" fmla="*/ 30 w 54"/>
                <a:gd name="T43" fmla="*/ 43 h 50"/>
                <a:gd name="T44" fmla="*/ 30 w 54"/>
                <a:gd name="T45" fmla="*/ 41 h 50"/>
                <a:gd name="T46" fmla="*/ 29 w 54"/>
                <a:gd name="T47" fmla="*/ 39 h 50"/>
                <a:gd name="T48" fmla="*/ 27 w 54"/>
                <a:gd name="T49" fmla="*/ 33 h 50"/>
                <a:gd name="T50" fmla="*/ 27 w 54"/>
                <a:gd name="T51" fmla="*/ 32 h 50"/>
                <a:gd name="T52" fmla="*/ 27 w 54"/>
                <a:gd name="T53" fmla="*/ 30 h 50"/>
                <a:gd name="T54" fmla="*/ 27 w 54"/>
                <a:gd name="T55" fmla="*/ 27 h 50"/>
                <a:gd name="T56" fmla="*/ 27 w 54"/>
                <a:gd name="T57" fmla="*/ 24 h 50"/>
                <a:gd name="T58" fmla="*/ 37 w 54"/>
                <a:gd name="T59" fmla="*/ 9 h 50"/>
                <a:gd name="T60" fmla="*/ 38 w 54"/>
                <a:gd name="T61" fmla="*/ 6 h 50"/>
                <a:gd name="T62" fmla="*/ 40 w 54"/>
                <a:gd name="T63" fmla="*/ 3 h 50"/>
                <a:gd name="T64" fmla="*/ 45 w 54"/>
                <a:gd name="T65" fmla="*/ 2 h 50"/>
                <a:gd name="T66" fmla="*/ 48 w 54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4" h="50">
                  <a:moveTo>
                    <a:pt x="2" y="11"/>
                  </a:moveTo>
                  <a:lnTo>
                    <a:pt x="4" y="13"/>
                  </a:lnTo>
                  <a:lnTo>
                    <a:pt x="4" y="13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2" y="13"/>
                  </a:lnTo>
                  <a:lnTo>
                    <a:pt x="2" y="11"/>
                  </a:lnTo>
                  <a:close/>
                  <a:moveTo>
                    <a:pt x="48" y="0"/>
                  </a:moveTo>
                  <a:lnTo>
                    <a:pt x="49" y="0"/>
                  </a:lnTo>
                  <a:lnTo>
                    <a:pt x="49" y="0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2" y="2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4"/>
                  </a:lnTo>
                  <a:lnTo>
                    <a:pt x="49" y="17"/>
                  </a:lnTo>
                  <a:lnTo>
                    <a:pt x="49" y="19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6" y="28"/>
                  </a:lnTo>
                  <a:lnTo>
                    <a:pt x="46" y="32"/>
                  </a:lnTo>
                  <a:lnTo>
                    <a:pt x="45" y="33"/>
                  </a:lnTo>
                  <a:lnTo>
                    <a:pt x="45" y="35"/>
                  </a:lnTo>
                  <a:lnTo>
                    <a:pt x="43" y="38"/>
                  </a:lnTo>
                  <a:lnTo>
                    <a:pt x="40" y="39"/>
                  </a:lnTo>
                  <a:lnTo>
                    <a:pt x="40" y="43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2" y="43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29" y="39"/>
                  </a:lnTo>
                  <a:lnTo>
                    <a:pt x="29" y="39"/>
                  </a:lnTo>
                  <a:lnTo>
                    <a:pt x="27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27" y="30"/>
                  </a:lnTo>
                  <a:lnTo>
                    <a:pt x="27" y="28"/>
                  </a:lnTo>
                  <a:lnTo>
                    <a:pt x="27" y="27"/>
                  </a:lnTo>
                  <a:lnTo>
                    <a:pt x="27" y="24"/>
                  </a:lnTo>
                  <a:lnTo>
                    <a:pt x="27" y="24"/>
                  </a:lnTo>
                  <a:lnTo>
                    <a:pt x="35" y="13"/>
                  </a:lnTo>
                  <a:lnTo>
                    <a:pt x="37" y="9"/>
                  </a:lnTo>
                  <a:lnTo>
                    <a:pt x="38" y="8"/>
                  </a:lnTo>
                  <a:lnTo>
                    <a:pt x="38" y="6"/>
                  </a:lnTo>
                  <a:lnTo>
                    <a:pt x="40" y="5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5" y="2"/>
                  </a:lnTo>
                  <a:lnTo>
                    <a:pt x="46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04" name="Freeform 32">
              <a:extLst>
                <a:ext uri="{FF2B5EF4-FFF2-40B4-BE49-F238E27FC236}">
                  <a16:creationId xmlns:a16="http://schemas.microsoft.com/office/drawing/2014/main" id="{1E9013E2-1EAD-4962-BF92-0775EC905C8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4096251"/>
              <a:ext cx="40934" cy="37036"/>
            </a:xfrm>
            <a:custGeom>
              <a:avLst/>
              <a:gdLst>
                <a:gd name="T0" fmla="*/ 15 w 21"/>
                <a:gd name="T1" fmla="*/ 8 h 19"/>
                <a:gd name="T2" fmla="*/ 15 w 21"/>
                <a:gd name="T3" fmla="*/ 10 h 19"/>
                <a:gd name="T4" fmla="*/ 13 w 21"/>
                <a:gd name="T5" fmla="*/ 11 h 19"/>
                <a:gd name="T6" fmla="*/ 13 w 21"/>
                <a:gd name="T7" fmla="*/ 13 h 19"/>
                <a:gd name="T8" fmla="*/ 13 w 21"/>
                <a:gd name="T9" fmla="*/ 13 h 19"/>
                <a:gd name="T10" fmla="*/ 13 w 21"/>
                <a:gd name="T11" fmla="*/ 15 h 19"/>
                <a:gd name="T12" fmla="*/ 15 w 21"/>
                <a:gd name="T13" fmla="*/ 16 h 19"/>
                <a:gd name="T14" fmla="*/ 15 w 21"/>
                <a:gd name="T15" fmla="*/ 16 h 19"/>
                <a:gd name="T16" fmla="*/ 15 w 21"/>
                <a:gd name="T17" fmla="*/ 18 h 19"/>
                <a:gd name="T18" fmla="*/ 13 w 21"/>
                <a:gd name="T19" fmla="*/ 18 h 19"/>
                <a:gd name="T20" fmla="*/ 11 w 21"/>
                <a:gd name="T21" fmla="*/ 19 h 19"/>
                <a:gd name="T22" fmla="*/ 5 w 21"/>
                <a:gd name="T23" fmla="*/ 19 h 19"/>
                <a:gd name="T24" fmla="*/ 2 w 21"/>
                <a:gd name="T25" fmla="*/ 19 h 19"/>
                <a:gd name="T26" fmla="*/ 0 w 21"/>
                <a:gd name="T27" fmla="*/ 19 h 19"/>
                <a:gd name="T28" fmla="*/ 5 w 21"/>
                <a:gd name="T29" fmla="*/ 18 h 19"/>
                <a:gd name="T30" fmla="*/ 5 w 21"/>
                <a:gd name="T31" fmla="*/ 16 h 19"/>
                <a:gd name="T32" fmla="*/ 7 w 21"/>
                <a:gd name="T33" fmla="*/ 16 h 19"/>
                <a:gd name="T34" fmla="*/ 7 w 21"/>
                <a:gd name="T35" fmla="*/ 16 h 19"/>
                <a:gd name="T36" fmla="*/ 7 w 21"/>
                <a:gd name="T37" fmla="*/ 13 h 19"/>
                <a:gd name="T38" fmla="*/ 7 w 21"/>
                <a:gd name="T39" fmla="*/ 11 h 19"/>
                <a:gd name="T40" fmla="*/ 7 w 21"/>
                <a:gd name="T41" fmla="*/ 11 h 19"/>
                <a:gd name="T42" fmla="*/ 7 w 21"/>
                <a:gd name="T43" fmla="*/ 11 h 19"/>
                <a:gd name="T44" fmla="*/ 5 w 21"/>
                <a:gd name="T45" fmla="*/ 10 h 19"/>
                <a:gd name="T46" fmla="*/ 5 w 21"/>
                <a:gd name="T47" fmla="*/ 10 h 19"/>
                <a:gd name="T48" fmla="*/ 5 w 21"/>
                <a:gd name="T49" fmla="*/ 10 h 19"/>
                <a:gd name="T50" fmla="*/ 7 w 21"/>
                <a:gd name="T51" fmla="*/ 10 h 19"/>
                <a:gd name="T52" fmla="*/ 8 w 21"/>
                <a:gd name="T53" fmla="*/ 8 h 19"/>
                <a:gd name="T54" fmla="*/ 11 w 21"/>
                <a:gd name="T55" fmla="*/ 8 h 19"/>
                <a:gd name="T56" fmla="*/ 13 w 21"/>
                <a:gd name="T57" fmla="*/ 8 h 19"/>
                <a:gd name="T58" fmla="*/ 15 w 21"/>
                <a:gd name="T59" fmla="*/ 8 h 19"/>
                <a:gd name="T60" fmla="*/ 21 w 21"/>
                <a:gd name="T61" fmla="*/ 0 h 19"/>
                <a:gd name="T62" fmla="*/ 21 w 21"/>
                <a:gd name="T63" fmla="*/ 2 h 19"/>
                <a:gd name="T64" fmla="*/ 18 w 21"/>
                <a:gd name="T65" fmla="*/ 4 h 19"/>
                <a:gd name="T66" fmla="*/ 16 w 21"/>
                <a:gd name="T67" fmla="*/ 4 h 19"/>
                <a:gd name="T68" fmla="*/ 16 w 21"/>
                <a:gd name="T69" fmla="*/ 4 h 19"/>
                <a:gd name="T70" fmla="*/ 18 w 21"/>
                <a:gd name="T71" fmla="*/ 2 h 19"/>
                <a:gd name="T72" fmla="*/ 21 w 21"/>
                <a:gd name="T73" fmla="*/ 2 h 19"/>
                <a:gd name="T74" fmla="*/ 21 w 21"/>
                <a:gd name="T7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1" h="19">
                  <a:moveTo>
                    <a:pt x="15" y="8"/>
                  </a:moveTo>
                  <a:lnTo>
                    <a:pt x="15" y="10"/>
                  </a:lnTo>
                  <a:lnTo>
                    <a:pt x="13" y="11"/>
                  </a:lnTo>
                  <a:lnTo>
                    <a:pt x="13" y="13"/>
                  </a:lnTo>
                  <a:lnTo>
                    <a:pt x="13" y="13"/>
                  </a:lnTo>
                  <a:lnTo>
                    <a:pt x="13" y="15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8"/>
                  </a:lnTo>
                  <a:lnTo>
                    <a:pt x="13" y="18"/>
                  </a:lnTo>
                  <a:lnTo>
                    <a:pt x="11" y="19"/>
                  </a:lnTo>
                  <a:lnTo>
                    <a:pt x="5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7" y="10"/>
                  </a:lnTo>
                  <a:lnTo>
                    <a:pt x="8" y="8"/>
                  </a:lnTo>
                  <a:lnTo>
                    <a:pt x="11" y="8"/>
                  </a:lnTo>
                  <a:lnTo>
                    <a:pt x="13" y="8"/>
                  </a:lnTo>
                  <a:lnTo>
                    <a:pt x="15" y="8"/>
                  </a:lnTo>
                  <a:close/>
                  <a:moveTo>
                    <a:pt x="21" y="0"/>
                  </a:moveTo>
                  <a:lnTo>
                    <a:pt x="21" y="2"/>
                  </a:lnTo>
                  <a:lnTo>
                    <a:pt x="18" y="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8" y="2"/>
                  </a:lnTo>
                  <a:lnTo>
                    <a:pt x="21" y="2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05" name="Freeform 33">
              <a:extLst>
                <a:ext uri="{FF2B5EF4-FFF2-40B4-BE49-F238E27FC236}">
                  <a16:creationId xmlns:a16="http://schemas.microsoft.com/office/drawing/2014/main" id="{0CD454A4-8F81-4B71-884E-E61E2DB61FC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88155" y="3162573"/>
              <a:ext cx="539935" cy="206617"/>
            </a:xfrm>
            <a:custGeom>
              <a:avLst/>
              <a:gdLst>
                <a:gd name="T0" fmla="*/ 135 w 277"/>
                <a:gd name="T1" fmla="*/ 0 h 106"/>
                <a:gd name="T2" fmla="*/ 149 w 277"/>
                <a:gd name="T3" fmla="*/ 7 h 106"/>
                <a:gd name="T4" fmla="*/ 164 w 277"/>
                <a:gd name="T5" fmla="*/ 15 h 106"/>
                <a:gd name="T6" fmla="*/ 205 w 277"/>
                <a:gd name="T7" fmla="*/ 19 h 106"/>
                <a:gd name="T8" fmla="*/ 227 w 277"/>
                <a:gd name="T9" fmla="*/ 11 h 106"/>
                <a:gd name="T10" fmla="*/ 239 w 277"/>
                <a:gd name="T11" fmla="*/ 11 h 106"/>
                <a:gd name="T12" fmla="*/ 247 w 277"/>
                <a:gd name="T13" fmla="*/ 10 h 106"/>
                <a:gd name="T14" fmla="*/ 255 w 277"/>
                <a:gd name="T15" fmla="*/ 16 h 106"/>
                <a:gd name="T16" fmla="*/ 260 w 277"/>
                <a:gd name="T17" fmla="*/ 21 h 106"/>
                <a:gd name="T18" fmla="*/ 260 w 277"/>
                <a:gd name="T19" fmla="*/ 32 h 106"/>
                <a:gd name="T20" fmla="*/ 271 w 277"/>
                <a:gd name="T21" fmla="*/ 37 h 106"/>
                <a:gd name="T22" fmla="*/ 272 w 277"/>
                <a:gd name="T23" fmla="*/ 41 h 106"/>
                <a:gd name="T24" fmla="*/ 266 w 277"/>
                <a:gd name="T25" fmla="*/ 48 h 106"/>
                <a:gd name="T26" fmla="*/ 268 w 277"/>
                <a:gd name="T27" fmla="*/ 54 h 106"/>
                <a:gd name="T28" fmla="*/ 271 w 277"/>
                <a:gd name="T29" fmla="*/ 63 h 106"/>
                <a:gd name="T30" fmla="*/ 268 w 277"/>
                <a:gd name="T31" fmla="*/ 70 h 106"/>
                <a:gd name="T32" fmla="*/ 272 w 277"/>
                <a:gd name="T33" fmla="*/ 76 h 106"/>
                <a:gd name="T34" fmla="*/ 276 w 277"/>
                <a:gd name="T35" fmla="*/ 84 h 106"/>
                <a:gd name="T36" fmla="*/ 269 w 277"/>
                <a:gd name="T37" fmla="*/ 87 h 106"/>
                <a:gd name="T38" fmla="*/ 265 w 277"/>
                <a:gd name="T39" fmla="*/ 81 h 106"/>
                <a:gd name="T40" fmla="*/ 252 w 277"/>
                <a:gd name="T41" fmla="*/ 81 h 106"/>
                <a:gd name="T42" fmla="*/ 239 w 277"/>
                <a:gd name="T43" fmla="*/ 82 h 106"/>
                <a:gd name="T44" fmla="*/ 225 w 277"/>
                <a:gd name="T45" fmla="*/ 86 h 106"/>
                <a:gd name="T46" fmla="*/ 198 w 277"/>
                <a:gd name="T47" fmla="*/ 92 h 106"/>
                <a:gd name="T48" fmla="*/ 181 w 277"/>
                <a:gd name="T49" fmla="*/ 89 h 106"/>
                <a:gd name="T50" fmla="*/ 164 w 277"/>
                <a:gd name="T51" fmla="*/ 92 h 106"/>
                <a:gd name="T52" fmla="*/ 159 w 277"/>
                <a:gd name="T53" fmla="*/ 100 h 106"/>
                <a:gd name="T54" fmla="*/ 151 w 277"/>
                <a:gd name="T55" fmla="*/ 106 h 106"/>
                <a:gd name="T56" fmla="*/ 153 w 277"/>
                <a:gd name="T57" fmla="*/ 90 h 106"/>
                <a:gd name="T58" fmla="*/ 143 w 277"/>
                <a:gd name="T59" fmla="*/ 93 h 106"/>
                <a:gd name="T60" fmla="*/ 119 w 277"/>
                <a:gd name="T61" fmla="*/ 98 h 106"/>
                <a:gd name="T62" fmla="*/ 96 w 277"/>
                <a:gd name="T63" fmla="*/ 98 h 106"/>
                <a:gd name="T64" fmla="*/ 71 w 277"/>
                <a:gd name="T65" fmla="*/ 95 h 106"/>
                <a:gd name="T66" fmla="*/ 58 w 277"/>
                <a:gd name="T67" fmla="*/ 100 h 106"/>
                <a:gd name="T68" fmla="*/ 47 w 277"/>
                <a:gd name="T69" fmla="*/ 92 h 106"/>
                <a:gd name="T70" fmla="*/ 34 w 277"/>
                <a:gd name="T71" fmla="*/ 90 h 106"/>
                <a:gd name="T72" fmla="*/ 34 w 277"/>
                <a:gd name="T73" fmla="*/ 89 h 106"/>
                <a:gd name="T74" fmla="*/ 23 w 277"/>
                <a:gd name="T75" fmla="*/ 86 h 106"/>
                <a:gd name="T76" fmla="*/ 22 w 277"/>
                <a:gd name="T77" fmla="*/ 78 h 106"/>
                <a:gd name="T78" fmla="*/ 17 w 277"/>
                <a:gd name="T79" fmla="*/ 68 h 106"/>
                <a:gd name="T80" fmla="*/ 9 w 277"/>
                <a:gd name="T81" fmla="*/ 63 h 106"/>
                <a:gd name="T82" fmla="*/ 14 w 277"/>
                <a:gd name="T83" fmla="*/ 63 h 106"/>
                <a:gd name="T84" fmla="*/ 19 w 277"/>
                <a:gd name="T85" fmla="*/ 62 h 106"/>
                <a:gd name="T86" fmla="*/ 19 w 277"/>
                <a:gd name="T87" fmla="*/ 54 h 106"/>
                <a:gd name="T88" fmla="*/ 15 w 277"/>
                <a:gd name="T89" fmla="*/ 48 h 106"/>
                <a:gd name="T90" fmla="*/ 6 w 277"/>
                <a:gd name="T91" fmla="*/ 43 h 106"/>
                <a:gd name="T92" fmla="*/ 23 w 277"/>
                <a:gd name="T93" fmla="*/ 29 h 106"/>
                <a:gd name="T94" fmla="*/ 31 w 277"/>
                <a:gd name="T95" fmla="*/ 27 h 106"/>
                <a:gd name="T96" fmla="*/ 49 w 277"/>
                <a:gd name="T97" fmla="*/ 29 h 106"/>
                <a:gd name="T98" fmla="*/ 60 w 277"/>
                <a:gd name="T99" fmla="*/ 24 h 106"/>
                <a:gd name="T100" fmla="*/ 50 w 277"/>
                <a:gd name="T101" fmla="*/ 16 h 106"/>
                <a:gd name="T102" fmla="*/ 93 w 277"/>
                <a:gd name="T103" fmla="*/ 8 h 106"/>
                <a:gd name="T104" fmla="*/ 23 w 277"/>
                <a:gd name="T105" fmla="*/ 0 h 106"/>
                <a:gd name="T106" fmla="*/ 31 w 277"/>
                <a:gd name="T107" fmla="*/ 2 h 106"/>
                <a:gd name="T108" fmla="*/ 49 w 277"/>
                <a:gd name="T109" fmla="*/ 16 h 106"/>
                <a:gd name="T110" fmla="*/ 26 w 277"/>
                <a:gd name="T111" fmla="*/ 19 h 106"/>
                <a:gd name="T112" fmla="*/ 8 w 277"/>
                <a:gd name="T113" fmla="*/ 34 h 106"/>
                <a:gd name="T114" fmla="*/ 9 w 277"/>
                <a:gd name="T115" fmla="*/ 26 h 106"/>
                <a:gd name="T116" fmla="*/ 9 w 277"/>
                <a:gd name="T117" fmla="*/ 19 h 106"/>
                <a:gd name="T118" fmla="*/ 14 w 277"/>
                <a:gd name="T119" fmla="*/ 11 h 106"/>
                <a:gd name="T120" fmla="*/ 9 w 277"/>
                <a:gd name="T121" fmla="*/ 5 h 106"/>
                <a:gd name="T122" fmla="*/ 17 w 277"/>
                <a:gd name="T123" fmla="*/ 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77" h="106">
                  <a:moveTo>
                    <a:pt x="3" y="32"/>
                  </a:moveTo>
                  <a:lnTo>
                    <a:pt x="4" y="34"/>
                  </a:lnTo>
                  <a:lnTo>
                    <a:pt x="4" y="34"/>
                  </a:lnTo>
                  <a:lnTo>
                    <a:pt x="1" y="35"/>
                  </a:lnTo>
                  <a:lnTo>
                    <a:pt x="0" y="34"/>
                  </a:lnTo>
                  <a:lnTo>
                    <a:pt x="1" y="34"/>
                  </a:lnTo>
                  <a:lnTo>
                    <a:pt x="3" y="32"/>
                  </a:lnTo>
                  <a:lnTo>
                    <a:pt x="3" y="32"/>
                  </a:lnTo>
                  <a:close/>
                  <a:moveTo>
                    <a:pt x="135" y="0"/>
                  </a:moveTo>
                  <a:lnTo>
                    <a:pt x="137" y="2"/>
                  </a:lnTo>
                  <a:lnTo>
                    <a:pt x="137" y="2"/>
                  </a:lnTo>
                  <a:lnTo>
                    <a:pt x="137" y="2"/>
                  </a:lnTo>
                  <a:lnTo>
                    <a:pt x="137" y="4"/>
                  </a:lnTo>
                  <a:lnTo>
                    <a:pt x="138" y="5"/>
                  </a:lnTo>
                  <a:lnTo>
                    <a:pt x="138" y="7"/>
                  </a:lnTo>
                  <a:lnTo>
                    <a:pt x="143" y="8"/>
                  </a:lnTo>
                  <a:lnTo>
                    <a:pt x="148" y="7"/>
                  </a:lnTo>
                  <a:lnTo>
                    <a:pt x="149" y="7"/>
                  </a:lnTo>
                  <a:lnTo>
                    <a:pt x="149" y="7"/>
                  </a:lnTo>
                  <a:lnTo>
                    <a:pt x="151" y="11"/>
                  </a:lnTo>
                  <a:lnTo>
                    <a:pt x="153" y="13"/>
                  </a:lnTo>
                  <a:lnTo>
                    <a:pt x="156" y="15"/>
                  </a:lnTo>
                  <a:lnTo>
                    <a:pt x="157" y="15"/>
                  </a:lnTo>
                  <a:lnTo>
                    <a:pt x="157" y="13"/>
                  </a:lnTo>
                  <a:lnTo>
                    <a:pt x="159" y="13"/>
                  </a:lnTo>
                  <a:lnTo>
                    <a:pt x="160" y="13"/>
                  </a:lnTo>
                  <a:lnTo>
                    <a:pt x="164" y="15"/>
                  </a:lnTo>
                  <a:lnTo>
                    <a:pt x="165" y="16"/>
                  </a:lnTo>
                  <a:lnTo>
                    <a:pt x="170" y="18"/>
                  </a:lnTo>
                  <a:lnTo>
                    <a:pt x="175" y="18"/>
                  </a:lnTo>
                  <a:lnTo>
                    <a:pt x="176" y="19"/>
                  </a:lnTo>
                  <a:lnTo>
                    <a:pt x="184" y="21"/>
                  </a:lnTo>
                  <a:lnTo>
                    <a:pt x="186" y="21"/>
                  </a:lnTo>
                  <a:lnTo>
                    <a:pt x="190" y="19"/>
                  </a:lnTo>
                  <a:lnTo>
                    <a:pt x="198" y="18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8" y="19"/>
                  </a:lnTo>
                  <a:lnTo>
                    <a:pt x="209" y="19"/>
                  </a:lnTo>
                  <a:lnTo>
                    <a:pt x="211" y="19"/>
                  </a:lnTo>
                  <a:lnTo>
                    <a:pt x="217" y="18"/>
                  </a:lnTo>
                  <a:lnTo>
                    <a:pt x="219" y="16"/>
                  </a:lnTo>
                  <a:lnTo>
                    <a:pt x="220" y="16"/>
                  </a:lnTo>
                  <a:lnTo>
                    <a:pt x="222" y="15"/>
                  </a:lnTo>
                  <a:lnTo>
                    <a:pt x="227" y="11"/>
                  </a:lnTo>
                  <a:lnTo>
                    <a:pt x="228" y="10"/>
                  </a:lnTo>
                  <a:lnTo>
                    <a:pt x="230" y="10"/>
                  </a:lnTo>
                  <a:lnTo>
                    <a:pt x="231" y="11"/>
                  </a:lnTo>
                  <a:lnTo>
                    <a:pt x="233" y="11"/>
                  </a:lnTo>
                  <a:lnTo>
                    <a:pt x="233" y="11"/>
                  </a:lnTo>
                  <a:lnTo>
                    <a:pt x="235" y="10"/>
                  </a:lnTo>
                  <a:lnTo>
                    <a:pt x="238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1" y="11"/>
                  </a:lnTo>
                  <a:lnTo>
                    <a:pt x="242" y="11"/>
                  </a:lnTo>
                  <a:lnTo>
                    <a:pt x="242" y="11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6" y="8"/>
                  </a:lnTo>
                  <a:lnTo>
                    <a:pt x="247" y="10"/>
                  </a:lnTo>
                  <a:lnTo>
                    <a:pt x="247" y="10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2" y="13"/>
                  </a:lnTo>
                  <a:lnTo>
                    <a:pt x="252" y="15"/>
                  </a:lnTo>
                  <a:lnTo>
                    <a:pt x="253" y="15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3" y="16"/>
                  </a:lnTo>
                  <a:lnTo>
                    <a:pt x="255" y="16"/>
                  </a:lnTo>
                  <a:lnTo>
                    <a:pt x="255" y="16"/>
                  </a:lnTo>
                  <a:lnTo>
                    <a:pt x="257" y="16"/>
                  </a:lnTo>
                  <a:lnTo>
                    <a:pt x="257" y="16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8" y="19"/>
                  </a:lnTo>
                  <a:lnTo>
                    <a:pt x="258" y="19"/>
                  </a:lnTo>
                  <a:lnTo>
                    <a:pt x="260" y="21"/>
                  </a:lnTo>
                  <a:lnTo>
                    <a:pt x="260" y="22"/>
                  </a:lnTo>
                  <a:lnTo>
                    <a:pt x="261" y="24"/>
                  </a:lnTo>
                  <a:lnTo>
                    <a:pt x="261" y="26"/>
                  </a:lnTo>
                  <a:lnTo>
                    <a:pt x="260" y="26"/>
                  </a:lnTo>
                  <a:lnTo>
                    <a:pt x="258" y="27"/>
                  </a:lnTo>
                  <a:lnTo>
                    <a:pt x="258" y="29"/>
                  </a:lnTo>
                  <a:lnTo>
                    <a:pt x="260" y="29"/>
                  </a:lnTo>
                  <a:lnTo>
                    <a:pt x="260" y="30"/>
                  </a:lnTo>
                  <a:lnTo>
                    <a:pt x="260" y="32"/>
                  </a:lnTo>
                  <a:lnTo>
                    <a:pt x="261" y="34"/>
                  </a:lnTo>
                  <a:lnTo>
                    <a:pt x="260" y="34"/>
                  </a:lnTo>
                  <a:lnTo>
                    <a:pt x="260" y="34"/>
                  </a:lnTo>
                  <a:lnTo>
                    <a:pt x="261" y="35"/>
                  </a:lnTo>
                  <a:lnTo>
                    <a:pt x="265" y="35"/>
                  </a:lnTo>
                  <a:lnTo>
                    <a:pt x="265" y="37"/>
                  </a:lnTo>
                  <a:lnTo>
                    <a:pt x="268" y="35"/>
                  </a:lnTo>
                  <a:lnTo>
                    <a:pt x="269" y="35"/>
                  </a:lnTo>
                  <a:lnTo>
                    <a:pt x="271" y="37"/>
                  </a:lnTo>
                  <a:lnTo>
                    <a:pt x="272" y="38"/>
                  </a:lnTo>
                  <a:lnTo>
                    <a:pt x="276" y="40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7" y="41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4" y="40"/>
                  </a:lnTo>
                  <a:lnTo>
                    <a:pt x="272" y="41"/>
                  </a:lnTo>
                  <a:lnTo>
                    <a:pt x="271" y="41"/>
                  </a:lnTo>
                  <a:lnTo>
                    <a:pt x="271" y="46"/>
                  </a:lnTo>
                  <a:lnTo>
                    <a:pt x="269" y="46"/>
                  </a:lnTo>
                  <a:lnTo>
                    <a:pt x="268" y="46"/>
                  </a:lnTo>
                  <a:lnTo>
                    <a:pt x="266" y="46"/>
                  </a:lnTo>
                  <a:lnTo>
                    <a:pt x="266" y="46"/>
                  </a:lnTo>
                  <a:lnTo>
                    <a:pt x="265" y="46"/>
                  </a:lnTo>
                  <a:lnTo>
                    <a:pt x="265" y="48"/>
                  </a:lnTo>
                  <a:lnTo>
                    <a:pt x="266" y="48"/>
                  </a:lnTo>
                  <a:lnTo>
                    <a:pt x="266" y="49"/>
                  </a:lnTo>
                  <a:lnTo>
                    <a:pt x="266" y="49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1"/>
                  </a:lnTo>
                  <a:lnTo>
                    <a:pt x="268" y="52"/>
                  </a:lnTo>
                  <a:lnTo>
                    <a:pt x="268" y="52"/>
                  </a:lnTo>
                  <a:lnTo>
                    <a:pt x="266" y="52"/>
                  </a:lnTo>
                  <a:lnTo>
                    <a:pt x="268" y="54"/>
                  </a:lnTo>
                  <a:lnTo>
                    <a:pt x="268" y="56"/>
                  </a:lnTo>
                  <a:lnTo>
                    <a:pt x="269" y="56"/>
                  </a:lnTo>
                  <a:lnTo>
                    <a:pt x="269" y="59"/>
                  </a:lnTo>
                  <a:lnTo>
                    <a:pt x="269" y="59"/>
                  </a:lnTo>
                  <a:lnTo>
                    <a:pt x="269" y="60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71" y="63"/>
                  </a:lnTo>
                  <a:lnTo>
                    <a:pt x="271" y="63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7"/>
                  </a:lnTo>
                  <a:lnTo>
                    <a:pt x="269" y="68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8" y="70"/>
                  </a:lnTo>
                  <a:lnTo>
                    <a:pt x="268" y="71"/>
                  </a:lnTo>
                  <a:lnTo>
                    <a:pt x="268" y="71"/>
                  </a:lnTo>
                  <a:lnTo>
                    <a:pt x="269" y="71"/>
                  </a:lnTo>
                  <a:lnTo>
                    <a:pt x="271" y="73"/>
                  </a:lnTo>
                  <a:lnTo>
                    <a:pt x="272" y="74"/>
                  </a:lnTo>
                  <a:lnTo>
                    <a:pt x="274" y="74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8"/>
                  </a:lnTo>
                  <a:lnTo>
                    <a:pt x="272" y="78"/>
                  </a:lnTo>
                  <a:lnTo>
                    <a:pt x="272" y="79"/>
                  </a:lnTo>
                  <a:lnTo>
                    <a:pt x="274" y="79"/>
                  </a:lnTo>
                  <a:lnTo>
                    <a:pt x="276" y="81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4" y="84"/>
                  </a:lnTo>
                  <a:lnTo>
                    <a:pt x="274" y="84"/>
                  </a:lnTo>
                  <a:lnTo>
                    <a:pt x="272" y="84"/>
                  </a:lnTo>
                  <a:lnTo>
                    <a:pt x="272" y="84"/>
                  </a:lnTo>
                  <a:lnTo>
                    <a:pt x="271" y="86"/>
                  </a:lnTo>
                  <a:lnTo>
                    <a:pt x="269" y="87"/>
                  </a:lnTo>
                  <a:lnTo>
                    <a:pt x="269" y="87"/>
                  </a:lnTo>
                  <a:lnTo>
                    <a:pt x="268" y="87"/>
                  </a:lnTo>
                  <a:lnTo>
                    <a:pt x="268" y="87"/>
                  </a:lnTo>
                  <a:lnTo>
                    <a:pt x="268" y="86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6" y="81"/>
                  </a:lnTo>
                  <a:lnTo>
                    <a:pt x="266" y="81"/>
                  </a:lnTo>
                  <a:lnTo>
                    <a:pt x="265" y="81"/>
                  </a:lnTo>
                  <a:lnTo>
                    <a:pt x="265" y="82"/>
                  </a:lnTo>
                  <a:lnTo>
                    <a:pt x="263" y="82"/>
                  </a:lnTo>
                  <a:lnTo>
                    <a:pt x="260" y="82"/>
                  </a:lnTo>
                  <a:lnTo>
                    <a:pt x="258" y="82"/>
                  </a:lnTo>
                  <a:lnTo>
                    <a:pt x="258" y="82"/>
                  </a:lnTo>
                  <a:lnTo>
                    <a:pt x="255" y="81"/>
                  </a:lnTo>
                  <a:lnTo>
                    <a:pt x="253" y="81"/>
                  </a:lnTo>
                  <a:lnTo>
                    <a:pt x="253" y="81"/>
                  </a:lnTo>
                  <a:lnTo>
                    <a:pt x="252" y="81"/>
                  </a:lnTo>
                  <a:lnTo>
                    <a:pt x="249" y="81"/>
                  </a:lnTo>
                  <a:lnTo>
                    <a:pt x="249" y="81"/>
                  </a:lnTo>
                  <a:lnTo>
                    <a:pt x="247" y="81"/>
                  </a:lnTo>
                  <a:lnTo>
                    <a:pt x="247" y="81"/>
                  </a:lnTo>
                  <a:lnTo>
                    <a:pt x="246" y="82"/>
                  </a:lnTo>
                  <a:lnTo>
                    <a:pt x="242" y="84"/>
                  </a:lnTo>
                  <a:lnTo>
                    <a:pt x="241" y="84"/>
                  </a:lnTo>
                  <a:lnTo>
                    <a:pt x="241" y="82"/>
                  </a:lnTo>
                  <a:lnTo>
                    <a:pt x="239" y="82"/>
                  </a:lnTo>
                  <a:lnTo>
                    <a:pt x="239" y="82"/>
                  </a:lnTo>
                  <a:lnTo>
                    <a:pt x="239" y="81"/>
                  </a:lnTo>
                  <a:lnTo>
                    <a:pt x="238" y="82"/>
                  </a:lnTo>
                  <a:lnTo>
                    <a:pt x="236" y="82"/>
                  </a:lnTo>
                  <a:lnTo>
                    <a:pt x="235" y="84"/>
                  </a:lnTo>
                  <a:lnTo>
                    <a:pt x="231" y="84"/>
                  </a:lnTo>
                  <a:lnTo>
                    <a:pt x="228" y="86"/>
                  </a:lnTo>
                  <a:lnTo>
                    <a:pt x="227" y="86"/>
                  </a:lnTo>
                  <a:lnTo>
                    <a:pt x="225" y="86"/>
                  </a:lnTo>
                  <a:lnTo>
                    <a:pt x="224" y="86"/>
                  </a:lnTo>
                  <a:lnTo>
                    <a:pt x="220" y="84"/>
                  </a:lnTo>
                  <a:lnTo>
                    <a:pt x="219" y="84"/>
                  </a:lnTo>
                  <a:lnTo>
                    <a:pt x="217" y="86"/>
                  </a:lnTo>
                  <a:lnTo>
                    <a:pt x="214" y="87"/>
                  </a:lnTo>
                  <a:lnTo>
                    <a:pt x="208" y="89"/>
                  </a:lnTo>
                  <a:lnTo>
                    <a:pt x="203" y="90"/>
                  </a:lnTo>
                  <a:lnTo>
                    <a:pt x="200" y="92"/>
                  </a:lnTo>
                  <a:lnTo>
                    <a:pt x="198" y="92"/>
                  </a:lnTo>
                  <a:lnTo>
                    <a:pt x="194" y="92"/>
                  </a:lnTo>
                  <a:lnTo>
                    <a:pt x="190" y="92"/>
                  </a:lnTo>
                  <a:lnTo>
                    <a:pt x="189" y="92"/>
                  </a:lnTo>
                  <a:lnTo>
                    <a:pt x="187" y="92"/>
                  </a:lnTo>
                  <a:lnTo>
                    <a:pt x="186" y="90"/>
                  </a:lnTo>
                  <a:lnTo>
                    <a:pt x="184" y="89"/>
                  </a:lnTo>
                  <a:lnTo>
                    <a:pt x="184" y="89"/>
                  </a:lnTo>
                  <a:lnTo>
                    <a:pt x="183" y="89"/>
                  </a:lnTo>
                  <a:lnTo>
                    <a:pt x="181" y="89"/>
                  </a:lnTo>
                  <a:lnTo>
                    <a:pt x="176" y="90"/>
                  </a:lnTo>
                  <a:lnTo>
                    <a:pt x="175" y="90"/>
                  </a:lnTo>
                  <a:lnTo>
                    <a:pt x="175" y="90"/>
                  </a:lnTo>
                  <a:lnTo>
                    <a:pt x="171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2"/>
                  </a:lnTo>
                  <a:lnTo>
                    <a:pt x="165" y="92"/>
                  </a:lnTo>
                  <a:lnTo>
                    <a:pt x="164" y="92"/>
                  </a:lnTo>
                  <a:lnTo>
                    <a:pt x="162" y="90"/>
                  </a:lnTo>
                  <a:lnTo>
                    <a:pt x="160" y="90"/>
                  </a:lnTo>
                  <a:lnTo>
                    <a:pt x="159" y="90"/>
                  </a:lnTo>
                  <a:lnTo>
                    <a:pt x="159" y="90"/>
                  </a:lnTo>
                  <a:lnTo>
                    <a:pt x="157" y="92"/>
                  </a:lnTo>
                  <a:lnTo>
                    <a:pt x="157" y="95"/>
                  </a:lnTo>
                  <a:lnTo>
                    <a:pt x="157" y="95"/>
                  </a:lnTo>
                  <a:lnTo>
                    <a:pt x="159" y="98"/>
                  </a:lnTo>
                  <a:lnTo>
                    <a:pt x="159" y="100"/>
                  </a:lnTo>
                  <a:lnTo>
                    <a:pt x="157" y="100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54" y="100"/>
                  </a:lnTo>
                  <a:lnTo>
                    <a:pt x="154" y="103"/>
                  </a:lnTo>
                  <a:lnTo>
                    <a:pt x="153" y="103"/>
                  </a:lnTo>
                  <a:lnTo>
                    <a:pt x="153" y="104"/>
                  </a:lnTo>
                  <a:lnTo>
                    <a:pt x="151" y="106"/>
                  </a:lnTo>
                  <a:lnTo>
                    <a:pt x="151" y="106"/>
                  </a:lnTo>
                  <a:lnTo>
                    <a:pt x="149" y="104"/>
                  </a:lnTo>
                  <a:lnTo>
                    <a:pt x="148" y="104"/>
                  </a:lnTo>
                  <a:lnTo>
                    <a:pt x="148" y="103"/>
                  </a:lnTo>
                  <a:lnTo>
                    <a:pt x="148" y="100"/>
                  </a:lnTo>
                  <a:lnTo>
                    <a:pt x="146" y="98"/>
                  </a:lnTo>
                  <a:lnTo>
                    <a:pt x="148" y="97"/>
                  </a:lnTo>
                  <a:lnTo>
                    <a:pt x="149" y="95"/>
                  </a:lnTo>
                  <a:lnTo>
                    <a:pt x="153" y="92"/>
                  </a:lnTo>
                  <a:lnTo>
                    <a:pt x="153" y="90"/>
                  </a:lnTo>
                  <a:lnTo>
                    <a:pt x="151" y="90"/>
                  </a:lnTo>
                  <a:lnTo>
                    <a:pt x="151" y="89"/>
                  </a:lnTo>
                  <a:lnTo>
                    <a:pt x="149" y="89"/>
                  </a:lnTo>
                  <a:lnTo>
                    <a:pt x="148" y="89"/>
                  </a:lnTo>
                  <a:lnTo>
                    <a:pt x="146" y="90"/>
                  </a:lnTo>
                  <a:lnTo>
                    <a:pt x="145" y="90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3"/>
                  </a:lnTo>
                  <a:lnTo>
                    <a:pt x="140" y="93"/>
                  </a:lnTo>
                  <a:lnTo>
                    <a:pt x="137" y="92"/>
                  </a:lnTo>
                  <a:lnTo>
                    <a:pt x="134" y="92"/>
                  </a:lnTo>
                  <a:lnTo>
                    <a:pt x="132" y="90"/>
                  </a:lnTo>
                  <a:lnTo>
                    <a:pt x="131" y="90"/>
                  </a:lnTo>
                  <a:lnTo>
                    <a:pt x="129" y="90"/>
                  </a:lnTo>
                  <a:lnTo>
                    <a:pt x="124" y="93"/>
                  </a:lnTo>
                  <a:lnTo>
                    <a:pt x="121" y="98"/>
                  </a:lnTo>
                  <a:lnTo>
                    <a:pt x="119" y="98"/>
                  </a:lnTo>
                  <a:lnTo>
                    <a:pt x="116" y="100"/>
                  </a:lnTo>
                  <a:lnTo>
                    <a:pt x="113" y="101"/>
                  </a:lnTo>
                  <a:lnTo>
                    <a:pt x="112" y="100"/>
                  </a:lnTo>
                  <a:lnTo>
                    <a:pt x="107" y="101"/>
                  </a:lnTo>
                  <a:lnTo>
                    <a:pt x="105" y="101"/>
                  </a:lnTo>
                  <a:lnTo>
                    <a:pt x="102" y="103"/>
                  </a:lnTo>
                  <a:lnTo>
                    <a:pt x="99" y="101"/>
                  </a:lnTo>
                  <a:lnTo>
                    <a:pt x="97" y="100"/>
                  </a:lnTo>
                  <a:lnTo>
                    <a:pt x="96" y="98"/>
                  </a:lnTo>
                  <a:lnTo>
                    <a:pt x="93" y="95"/>
                  </a:lnTo>
                  <a:lnTo>
                    <a:pt x="91" y="93"/>
                  </a:lnTo>
                  <a:lnTo>
                    <a:pt x="88" y="93"/>
                  </a:lnTo>
                  <a:lnTo>
                    <a:pt x="82" y="90"/>
                  </a:lnTo>
                  <a:lnTo>
                    <a:pt x="80" y="89"/>
                  </a:lnTo>
                  <a:lnTo>
                    <a:pt x="77" y="89"/>
                  </a:lnTo>
                  <a:lnTo>
                    <a:pt x="72" y="89"/>
                  </a:lnTo>
                  <a:lnTo>
                    <a:pt x="71" y="90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69" y="98"/>
                  </a:lnTo>
                  <a:lnTo>
                    <a:pt x="67" y="100"/>
                  </a:lnTo>
                  <a:lnTo>
                    <a:pt x="67" y="98"/>
                  </a:lnTo>
                  <a:lnTo>
                    <a:pt x="66" y="98"/>
                  </a:lnTo>
                  <a:lnTo>
                    <a:pt x="64" y="98"/>
                  </a:lnTo>
                  <a:lnTo>
                    <a:pt x="60" y="100"/>
                  </a:lnTo>
                  <a:lnTo>
                    <a:pt x="58" y="100"/>
                  </a:lnTo>
                  <a:lnTo>
                    <a:pt x="53" y="98"/>
                  </a:lnTo>
                  <a:lnTo>
                    <a:pt x="52" y="98"/>
                  </a:lnTo>
                  <a:lnTo>
                    <a:pt x="50" y="97"/>
                  </a:lnTo>
                  <a:lnTo>
                    <a:pt x="50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9" y="92"/>
                  </a:lnTo>
                  <a:lnTo>
                    <a:pt x="47" y="92"/>
                  </a:lnTo>
                  <a:lnTo>
                    <a:pt x="47" y="92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1" y="90"/>
                  </a:lnTo>
                  <a:lnTo>
                    <a:pt x="37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4" y="92"/>
                  </a:lnTo>
                  <a:lnTo>
                    <a:pt x="34" y="92"/>
                  </a:lnTo>
                  <a:lnTo>
                    <a:pt x="34" y="90"/>
                  </a:lnTo>
                  <a:lnTo>
                    <a:pt x="31" y="90"/>
                  </a:lnTo>
                  <a:lnTo>
                    <a:pt x="28" y="92"/>
                  </a:lnTo>
                  <a:lnTo>
                    <a:pt x="26" y="92"/>
                  </a:lnTo>
                  <a:lnTo>
                    <a:pt x="25" y="9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3" y="90"/>
                  </a:lnTo>
                  <a:lnTo>
                    <a:pt x="34" y="89"/>
                  </a:lnTo>
                  <a:lnTo>
                    <a:pt x="34" y="87"/>
                  </a:lnTo>
                  <a:lnTo>
                    <a:pt x="37" y="87"/>
                  </a:lnTo>
                  <a:lnTo>
                    <a:pt x="37" y="86"/>
                  </a:lnTo>
                  <a:lnTo>
                    <a:pt x="36" y="86"/>
                  </a:lnTo>
                  <a:lnTo>
                    <a:pt x="28" y="87"/>
                  </a:lnTo>
                  <a:lnTo>
                    <a:pt x="25" y="86"/>
                  </a:lnTo>
                  <a:lnTo>
                    <a:pt x="23" y="87"/>
                  </a:lnTo>
                  <a:lnTo>
                    <a:pt x="23" y="87"/>
                  </a:lnTo>
                  <a:lnTo>
                    <a:pt x="23" y="86"/>
                  </a:lnTo>
                  <a:lnTo>
                    <a:pt x="23" y="84"/>
                  </a:lnTo>
                  <a:lnTo>
                    <a:pt x="25" y="84"/>
                  </a:lnTo>
                  <a:lnTo>
                    <a:pt x="26" y="84"/>
                  </a:lnTo>
                  <a:lnTo>
                    <a:pt x="26" y="82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3" y="81"/>
                  </a:lnTo>
                  <a:lnTo>
                    <a:pt x="22" y="81"/>
                  </a:lnTo>
                  <a:lnTo>
                    <a:pt x="22" y="78"/>
                  </a:lnTo>
                  <a:lnTo>
                    <a:pt x="22" y="76"/>
                  </a:lnTo>
                  <a:lnTo>
                    <a:pt x="20" y="76"/>
                  </a:lnTo>
                  <a:lnTo>
                    <a:pt x="20" y="74"/>
                  </a:lnTo>
                  <a:lnTo>
                    <a:pt x="22" y="74"/>
                  </a:lnTo>
                  <a:lnTo>
                    <a:pt x="23" y="71"/>
                  </a:lnTo>
                  <a:lnTo>
                    <a:pt x="22" y="70"/>
                  </a:lnTo>
                  <a:lnTo>
                    <a:pt x="22" y="70"/>
                  </a:lnTo>
                  <a:lnTo>
                    <a:pt x="19" y="68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4" y="67"/>
                  </a:lnTo>
                  <a:lnTo>
                    <a:pt x="14" y="67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1" y="67"/>
                  </a:lnTo>
                  <a:lnTo>
                    <a:pt x="9" y="67"/>
                  </a:lnTo>
                  <a:lnTo>
                    <a:pt x="9" y="65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2" y="59"/>
                  </a:lnTo>
                  <a:lnTo>
                    <a:pt x="14" y="60"/>
                  </a:lnTo>
                  <a:lnTo>
                    <a:pt x="14" y="62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5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7" y="63"/>
                  </a:lnTo>
                  <a:lnTo>
                    <a:pt x="20" y="63"/>
                  </a:lnTo>
                  <a:lnTo>
                    <a:pt x="22" y="62"/>
                  </a:lnTo>
                  <a:lnTo>
                    <a:pt x="19" y="62"/>
                  </a:lnTo>
                  <a:lnTo>
                    <a:pt x="17" y="62"/>
                  </a:lnTo>
                  <a:lnTo>
                    <a:pt x="17" y="60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7"/>
                  </a:lnTo>
                  <a:lnTo>
                    <a:pt x="17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7" y="51"/>
                  </a:lnTo>
                  <a:lnTo>
                    <a:pt x="15" y="49"/>
                  </a:lnTo>
                  <a:lnTo>
                    <a:pt x="14" y="48"/>
                  </a:lnTo>
                  <a:lnTo>
                    <a:pt x="15" y="48"/>
                  </a:lnTo>
                  <a:lnTo>
                    <a:pt x="17" y="46"/>
                  </a:lnTo>
                  <a:lnTo>
                    <a:pt x="19" y="45"/>
                  </a:lnTo>
                  <a:lnTo>
                    <a:pt x="17" y="45"/>
                  </a:lnTo>
                  <a:lnTo>
                    <a:pt x="17" y="43"/>
                  </a:lnTo>
                  <a:lnTo>
                    <a:pt x="12" y="45"/>
                  </a:lnTo>
                  <a:lnTo>
                    <a:pt x="9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6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7"/>
                  </a:lnTo>
                  <a:lnTo>
                    <a:pt x="9" y="35"/>
                  </a:lnTo>
                  <a:lnTo>
                    <a:pt x="12" y="34"/>
                  </a:lnTo>
                  <a:lnTo>
                    <a:pt x="15" y="29"/>
                  </a:lnTo>
                  <a:lnTo>
                    <a:pt x="19" y="29"/>
                  </a:lnTo>
                  <a:lnTo>
                    <a:pt x="20" y="29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30"/>
                  </a:lnTo>
                  <a:lnTo>
                    <a:pt x="26" y="30"/>
                  </a:lnTo>
                  <a:lnTo>
                    <a:pt x="30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29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7"/>
                  </a:ln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7" y="29"/>
                  </a:lnTo>
                  <a:lnTo>
                    <a:pt x="42" y="30"/>
                  </a:lnTo>
                  <a:lnTo>
                    <a:pt x="44" y="29"/>
                  </a:lnTo>
                  <a:lnTo>
                    <a:pt x="49" y="29"/>
                  </a:lnTo>
                  <a:lnTo>
                    <a:pt x="49" y="29"/>
                  </a:lnTo>
                  <a:lnTo>
                    <a:pt x="47" y="29"/>
                  </a:lnTo>
                  <a:lnTo>
                    <a:pt x="47" y="27"/>
                  </a:lnTo>
                  <a:lnTo>
                    <a:pt x="45" y="27"/>
                  </a:lnTo>
                  <a:lnTo>
                    <a:pt x="45" y="27"/>
                  </a:lnTo>
                  <a:lnTo>
                    <a:pt x="47" y="26"/>
                  </a:lnTo>
                  <a:lnTo>
                    <a:pt x="49" y="26"/>
                  </a:lnTo>
                  <a:lnTo>
                    <a:pt x="55" y="24"/>
                  </a:lnTo>
                  <a:lnTo>
                    <a:pt x="60" y="24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53" y="22"/>
                  </a:lnTo>
                  <a:lnTo>
                    <a:pt x="52" y="22"/>
                  </a:lnTo>
                  <a:lnTo>
                    <a:pt x="50" y="21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8"/>
                  </a:lnTo>
                  <a:lnTo>
                    <a:pt x="50" y="16"/>
                  </a:lnTo>
                  <a:lnTo>
                    <a:pt x="50" y="15"/>
                  </a:lnTo>
                  <a:lnTo>
                    <a:pt x="53" y="15"/>
                  </a:lnTo>
                  <a:lnTo>
                    <a:pt x="61" y="16"/>
                  </a:lnTo>
                  <a:lnTo>
                    <a:pt x="67" y="16"/>
                  </a:lnTo>
                  <a:lnTo>
                    <a:pt x="74" y="18"/>
                  </a:lnTo>
                  <a:lnTo>
                    <a:pt x="80" y="18"/>
                  </a:lnTo>
                  <a:lnTo>
                    <a:pt x="82" y="16"/>
                  </a:lnTo>
                  <a:lnTo>
                    <a:pt x="83" y="13"/>
                  </a:lnTo>
                  <a:lnTo>
                    <a:pt x="93" y="8"/>
                  </a:lnTo>
                  <a:lnTo>
                    <a:pt x="96" y="7"/>
                  </a:lnTo>
                  <a:lnTo>
                    <a:pt x="99" y="5"/>
                  </a:lnTo>
                  <a:lnTo>
                    <a:pt x="105" y="4"/>
                  </a:lnTo>
                  <a:lnTo>
                    <a:pt x="110" y="2"/>
                  </a:lnTo>
                  <a:lnTo>
                    <a:pt x="112" y="2"/>
                  </a:lnTo>
                  <a:lnTo>
                    <a:pt x="123" y="2"/>
                  </a:lnTo>
                  <a:lnTo>
                    <a:pt x="131" y="2"/>
                  </a:lnTo>
                  <a:lnTo>
                    <a:pt x="135" y="0"/>
                  </a:lnTo>
                  <a:close/>
                  <a:moveTo>
                    <a:pt x="23" y="0"/>
                  </a:moveTo>
                  <a:lnTo>
                    <a:pt x="23" y="0"/>
                  </a:lnTo>
                  <a:lnTo>
                    <a:pt x="25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4" y="2"/>
                  </a:lnTo>
                  <a:lnTo>
                    <a:pt x="33" y="5"/>
                  </a:lnTo>
                  <a:lnTo>
                    <a:pt x="34" y="7"/>
                  </a:lnTo>
                  <a:lnTo>
                    <a:pt x="36" y="10"/>
                  </a:lnTo>
                  <a:lnTo>
                    <a:pt x="39" y="11"/>
                  </a:lnTo>
                  <a:lnTo>
                    <a:pt x="47" y="15"/>
                  </a:lnTo>
                  <a:lnTo>
                    <a:pt x="49" y="15"/>
                  </a:lnTo>
                  <a:lnTo>
                    <a:pt x="49" y="16"/>
                  </a:lnTo>
                  <a:lnTo>
                    <a:pt x="49" y="18"/>
                  </a:lnTo>
                  <a:lnTo>
                    <a:pt x="47" y="19"/>
                  </a:lnTo>
                  <a:lnTo>
                    <a:pt x="45" y="19"/>
                  </a:lnTo>
                  <a:lnTo>
                    <a:pt x="37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3" y="19"/>
                  </a:lnTo>
                  <a:lnTo>
                    <a:pt x="30" y="19"/>
                  </a:lnTo>
                  <a:lnTo>
                    <a:pt x="26" y="19"/>
                  </a:lnTo>
                  <a:lnTo>
                    <a:pt x="25" y="22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5" y="27"/>
                  </a:lnTo>
                  <a:lnTo>
                    <a:pt x="11" y="32"/>
                  </a:lnTo>
                  <a:lnTo>
                    <a:pt x="9" y="34"/>
                  </a:lnTo>
                  <a:lnTo>
                    <a:pt x="9" y="35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9" y="29"/>
                  </a:lnTo>
                  <a:lnTo>
                    <a:pt x="11" y="29"/>
                  </a:lnTo>
                  <a:lnTo>
                    <a:pt x="15" y="27"/>
                  </a:lnTo>
                  <a:lnTo>
                    <a:pt x="15" y="26"/>
                  </a:lnTo>
                  <a:lnTo>
                    <a:pt x="12" y="26"/>
                  </a:lnTo>
                  <a:lnTo>
                    <a:pt x="9" y="26"/>
                  </a:lnTo>
                  <a:lnTo>
                    <a:pt x="8" y="26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9" y="19"/>
                  </a:lnTo>
                  <a:lnTo>
                    <a:pt x="9" y="19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9" y="7"/>
                  </a:lnTo>
                  <a:lnTo>
                    <a:pt x="9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F0A20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06" name="Freeform 34">
              <a:extLst>
                <a:ext uri="{FF2B5EF4-FFF2-40B4-BE49-F238E27FC236}">
                  <a16:creationId xmlns:a16="http://schemas.microsoft.com/office/drawing/2014/main" id="{B41ECAC3-D3EC-4371-AE8D-5F63C42451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65517" y="4942213"/>
              <a:ext cx="42883" cy="81867"/>
            </a:xfrm>
            <a:custGeom>
              <a:avLst/>
              <a:gdLst>
                <a:gd name="T0" fmla="*/ 8 w 22"/>
                <a:gd name="T1" fmla="*/ 41 h 42"/>
                <a:gd name="T2" fmla="*/ 8 w 22"/>
                <a:gd name="T3" fmla="*/ 42 h 42"/>
                <a:gd name="T4" fmla="*/ 6 w 22"/>
                <a:gd name="T5" fmla="*/ 42 h 42"/>
                <a:gd name="T6" fmla="*/ 6 w 22"/>
                <a:gd name="T7" fmla="*/ 42 h 42"/>
                <a:gd name="T8" fmla="*/ 8 w 22"/>
                <a:gd name="T9" fmla="*/ 41 h 42"/>
                <a:gd name="T10" fmla="*/ 8 w 22"/>
                <a:gd name="T11" fmla="*/ 41 h 42"/>
                <a:gd name="T12" fmla="*/ 2 w 22"/>
                <a:gd name="T13" fmla="*/ 37 h 42"/>
                <a:gd name="T14" fmla="*/ 2 w 22"/>
                <a:gd name="T15" fmla="*/ 37 h 42"/>
                <a:gd name="T16" fmla="*/ 2 w 22"/>
                <a:gd name="T17" fmla="*/ 37 h 42"/>
                <a:gd name="T18" fmla="*/ 3 w 22"/>
                <a:gd name="T19" fmla="*/ 37 h 42"/>
                <a:gd name="T20" fmla="*/ 3 w 22"/>
                <a:gd name="T21" fmla="*/ 39 h 42"/>
                <a:gd name="T22" fmla="*/ 3 w 22"/>
                <a:gd name="T23" fmla="*/ 39 h 42"/>
                <a:gd name="T24" fmla="*/ 3 w 22"/>
                <a:gd name="T25" fmla="*/ 39 h 42"/>
                <a:gd name="T26" fmla="*/ 3 w 22"/>
                <a:gd name="T27" fmla="*/ 39 h 42"/>
                <a:gd name="T28" fmla="*/ 5 w 22"/>
                <a:gd name="T29" fmla="*/ 39 h 42"/>
                <a:gd name="T30" fmla="*/ 5 w 22"/>
                <a:gd name="T31" fmla="*/ 37 h 42"/>
                <a:gd name="T32" fmla="*/ 5 w 22"/>
                <a:gd name="T33" fmla="*/ 39 h 42"/>
                <a:gd name="T34" fmla="*/ 3 w 22"/>
                <a:gd name="T35" fmla="*/ 41 h 42"/>
                <a:gd name="T36" fmla="*/ 3 w 22"/>
                <a:gd name="T37" fmla="*/ 39 h 42"/>
                <a:gd name="T38" fmla="*/ 2 w 22"/>
                <a:gd name="T39" fmla="*/ 39 h 42"/>
                <a:gd name="T40" fmla="*/ 0 w 22"/>
                <a:gd name="T41" fmla="*/ 37 h 42"/>
                <a:gd name="T42" fmla="*/ 2 w 22"/>
                <a:gd name="T43" fmla="*/ 37 h 42"/>
                <a:gd name="T44" fmla="*/ 21 w 22"/>
                <a:gd name="T45" fmla="*/ 0 h 42"/>
                <a:gd name="T46" fmla="*/ 22 w 22"/>
                <a:gd name="T47" fmla="*/ 0 h 42"/>
                <a:gd name="T48" fmla="*/ 22 w 22"/>
                <a:gd name="T49" fmla="*/ 1 h 42"/>
                <a:gd name="T50" fmla="*/ 21 w 22"/>
                <a:gd name="T51" fmla="*/ 1 h 42"/>
                <a:gd name="T52" fmla="*/ 21 w 22"/>
                <a:gd name="T53" fmla="*/ 1 h 42"/>
                <a:gd name="T54" fmla="*/ 21 w 22"/>
                <a:gd name="T55" fmla="*/ 1 h 42"/>
                <a:gd name="T56" fmla="*/ 19 w 22"/>
                <a:gd name="T57" fmla="*/ 1 h 42"/>
                <a:gd name="T58" fmla="*/ 19 w 22"/>
                <a:gd name="T59" fmla="*/ 1 h 42"/>
                <a:gd name="T60" fmla="*/ 21 w 22"/>
                <a:gd name="T61" fmla="*/ 0 h 42"/>
                <a:gd name="T62" fmla="*/ 21 w 22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" h="42">
                  <a:moveTo>
                    <a:pt x="8" y="41"/>
                  </a:moveTo>
                  <a:lnTo>
                    <a:pt x="8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1"/>
                  </a:lnTo>
                  <a:lnTo>
                    <a:pt x="8" y="41"/>
                  </a:lnTo>
                  <a:close/>
                  <a:moveTo>
                    <a:pt x="2" y="37"/>
                  </a:moveTo>
                  <a:lnTo>
                    <a:pt x="2" y="37"/>
                  </a:lnTo>
                  <a:lnTo>
                    <a:pt x="2" y="37"/>
                  </a:lnTo>
                  <a:lnTo>
                    <a:pt x="3" y="37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5" y="39"/>
                  </a:lnTo>
                  <a:lnTo>
                    <a:pt x="5" y="37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3" y="39"/>
                  </a:lnTo>
                  <a:lnTo>
                    <a:pt x="2" y="39"/>
                  </a:lnTo>
                  <a:lnTo>
                    <a:pt x="0" y="37"/>
                  </a:lnTo>
                  <a:lnTo>
                    <a:pt x="2" y="37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07" name="Freeform 35">
              <a:extLst>
                <a:ext uri="{FF2B5EF4-FFF2-40B4-BE49-F238E27FC236}">
                  <a16:creationId xmlns:a16="http://schemas.microsoft.com/office/drawing/2014/main" id="{EC676C8E-796B-405B-BF42-79A57474113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77459" y="3320461"/>
              <a:ext cx="113055" cy="224161"/>
            </a:xfrm>
            <a:custGeom>
              <a:avLst/>
              <a:gdLst>
                <a:gd name="T0" fmla="*/ 50 w 58"/>
                <a:gd name="T1" fmla="*/ 58 h 115"/>
                <a:gd name="T2" fmla="*/ 49 w 58"/>
                <a:gd name="T3" fmla="*/ 60 h 115"/>
                <a:gd name="T4" fmla="*/ 47 w 58"/>
                <a:gd name="T5" fmla="*/ 60 h 115"/>
                <a:gd name="T6" fmla="*/ 46 w 58"/>
                <a:gd name="T7" fmla="*/ 58 h 115"/>
                <a:gd name="T8" fmla="*/ 49 w 58"/>
                <a:gd name="T9" fmla="*/ 57 h 115"/>
                <a:gd name="T10" fmla="*/ 53 w 58"/>
                <a:gd name="T11" fmla="*/ 42 h 115"/>
                <a:gd name="T12" fmla="*/ 53 w 58"/>
                <a:gd name="T13" fmla="*/ 41 h 115"/>
                <a:gd name="T14" fmla="*/ 33 w 58"/>
                <a:gd name="T15" fmla="*/ 0 h 115"/>
                <a:gd name="T16" fmla="*/ 33 w 58"/>
                <a:gd name="T17" fmla="*/ 3 h 115"/>
                <a:gd name="T18" fmla="*/ 33 w 58"/>
                <a:gd name="T19" fmla="*/ 1 h 115"/>
                <a:gd name="T20" fmla="*/ 38 w 58"/>
                <a:gd name="T21" fmla="*/ 1 h 115"/>
                <a:gd name="T22" fmla="*/ 39 w 58"/>
                <a:gd name="T23" fmla="*/ 9 h 115"/>
                <a:gd name="T24" fmla="*/ 44 w 58"/>
                <a:gd name="T25" fmla="*/ 8 h 115"/>
                <a:gd name="T26" fmla="*/ 50 w 58"/>
                <a:gd name="T27" fmla="*/ 5 h 115"/>
                <a:gd name="T28" fmla="*/ 50 w 58"/>
                <a:gd name="T29" fmla="*/ 8 h 115"/>
                <a:gd name="T30" fmla="*/ 44 w 58"/>
                <a:gd name="T31" fmla="*/ 16 h 115"/>
                <a:gd name="T32" fmla="*/ 42 w 58"/>
                <a:gd name="T33" fmla="*/ 19 h 115"/>
                <a:gd name="T34" fmla="*/ 46 w 58"/>
                <a:gd name="T35" fmla="*/ 25 h 115"/>
                <a:gd name="T36" fmla="*/ 50 w 58"/>
                <a:gd name="T37" fmla="*/ 30 h 115"/>
                <a:gd name="T38" fmla="*/ 52 w 58"/>
                <a:gd name="T39" fmla="*/ 34 h 115"/>
                <a:gd name="T40" fmla="*/ 46 w 58"/>
                <a:gd name="T41" fmla="*/ 44 h 115"/>
                <a:gd name="T42" fmla="*/ 38 w 58"/>
                <a:gd name="T43" fmla="*/ 50 h 115"/>
                <a:gd name="T44" fmla="*/ 36 w 58"/>
                <a:gd name="T45" fmla="*/ 53 h 115"/>
                <a:gd name="T46" fmla="*/ 42 w 58"/>
                <a:gd name="T47" fmla="*/ 60 h 115"/>
                <a:gd name="T48" fmla="*/ 46 w 58"/>
                <a:gd name="T49" fmla="*/ 63 h 115"/>
                <a:gd name="T50" fmla="*/ 49 w 58"/>
                <a:gd name="T51" fmla="*/ 61 h 115"/>
                <a:gd name="T52" fmla="*/ 53 w 58"/>
                <a:gd name="T53" fmla="*/ 66 h 115"/>
                <a:gd name="T54" fmla="*/ 52 w 58"/>
                <a:gd name="T55" fmla="*/ 66 h 115"/>
                <a:gd name="T56" fmla="*/ 55 w 58"/>
                <a:gd name="T57" fmla="*/ 68 h 115"/>
                <a:gd name="T58" fmla="*/ 57 w 58"/>
                <a:gd name="T59" fmla="*/ 71 h 115"/>
                <a:gd name="T60" fmla="*/ 57 w 58"/>
                <a:gd name="T61" fmla="*/ 77 h 115"/>
                <a:gd name="T62" fmla="*/ 57 w 58"/>
                <a:gd name="T63" fmla="*/ 80 h 115"/>
                <a:gd name="T64" fmla="*/ 50 w 58"/>
                <a:gd name="T65" fmla="*/ 83 h 115"/>
                <a:gd name="T66" fmla="*/ 46 w 58"/>
                <a:gd name="T67" fmla="*/ 86 h 115"/>
                <a:gd name="T68" fmla="*/ 42 w 58"/>
                <a:gd name="T69" fmla="*/ 90 h 115"/>
                <a:gd name="T70" fmla="*/ 39 w 58"/>
                <a:gd name="T71" fmla="*/ 91 h 115"/>
                <a:gd name="T72" fmla="*/ 38 w 58"/>
                <a:gd name="T73" fmla="*/ 96 h 115"/>
                <a:gd name="T74" fmla="*/ 39 w 58"/>
                <a:gd name="T75" fmla="*/ 104 h 115"/>
                <a:gd name="T76" fmla="*/ 38 w 58"/>
                <a:gd name="T77" fmla="*/ 109 h 115"/>
                <a:gd name="T78" fmla="*/ 35 w 58"/>
                <a:gd name="T79" fmla="*/ 112 h 115"/>
                <a:gd name="T80" fmla="*/ 28 w 58"/>
                <a:gd name="T81" fmla="*/ 115 h 115"/>
                <a:gd name="T82" fmla="*/ 27 w 58"/>
                <a:gd name="T83" fmla="*/ 105 h 115"/>
                <a:gd name="T84" fmla="*/ 24 w 58"/>
                <a:gd name="T85" fmla="*/ 93 h 115"/>
                <a:gd name="T86" fmla="*/ 20 w 58"/>
                <a:gd name="T87" fmla="*/ 85 h 115"/>
                <a:gd name="T88" fmla="*/ 14 w 58"/>
                <a:gd name="T89" fmla="*/ 80 h 115"/>
                <a:gd name="T90" fmla="*/ 9 w 58"/>
                <a:gd name="T91" fmla="*/ 72 h 115"/>
                <a:gd name="T92" fmla="*/ 5 w 58"/>
                <a:gd name="T93" fmla="*/ 68 h 115"/>
                <a:gd name="T94" fmla="*/ 1 w 58"/>
                <a:gd name="T95" fmla="*/ 64 h 115"/>
                <a:gd name="T96" fmla="*/ 0 w 58"/>
                <a:gd name="T97" fmla="*/ 58 h 115"/>
                <a:gd name="T98" fmla="*/ 0 w 58"/>
                <a:gd name="T99" fmla="*/ 53 h 115"/>
                <a:gd name="T100" fmla="*/ 6 w 58"/>
                <a:gd name="T101" fmla="*/ 47 h 115"/>
                <a:gd name="T102" fmla="*/ 9 w 58"/>
                <a:gd name="T103" fmla="*/ 44 h 115"/>
                <a:gd name="T104" fmla="*/ 11 w 58"/>
                <a:gd name="T105" fmla="*/ 39 h 115"/>
                <a:gd name="T106" fmla="*/ 11 w 58"/>
                <a:gd name="T107" fmla="*/ 33 h 115"/>
                <a:gd name="T108" fmla="*/ 11 w 58"/>
                <a:gd name="T109" fmla="*/ 28 h 115"/>
                <a:gd name="T110" fmla="*/ 9 w 58"/>
                <a:gd name="T111" fmla="*/ 23 h 115"/>
                <a:gd name="T112" fmla="*/ 11 w 58"/>
                <a:gd name="T113" fmla="*/ 16 h 115"/>
                <a:gd name="T114" fmla="*/ 9 w 58"/>
                <a:gd name="T115" fmla="*/ 14 h 115"/>
                <a:gd name="T116" fmla="*/ 12 w 58"/>
                <a:gd name="T117" fmla="*/ 11 h 115"/>
                <a:gd name="T118" fmla="*/ 16 w 58"/>
                <a:gd name="T119" fmla="*/ 8 h 115"/>
                <a:gd name="T120" fmla="*/ 19 w 58"/>
                <a:gd name="T121" fmla="*/ 6 h 115"/>
                <a:gd name="T122" fmla="*/ 31 w 58"/>
                <a:gd name="T123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" h="115">
                  <a:moveTo>
                    <a:pt x="49" y="57"/>
                  </a:move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49" y="57"/>
                  </a:lnTo>
                  <a:close/>
                  <a:moveTo>
                    <a:pt x="53" y="41"/>
                  </a:moveTo>
                  <a:lnTo>
                    <a:pt x="53" y="42"/>
                  </a:lnTo>
                  <a:lnTo>
                    <a:pt x="53" y="42"/>
                  </a:lnTo>
                  <a:lnTo>
                    <a:pt x="52" y="44"/>
                  </a:lnTo>
                  <a:lnTo>
                    <a:pt x="52" y="42"/>
                  </a:lnTo>
                  <a:lnTo>
                    <a:pt x="53" y="41"/>
                  </a:lnTo>
                  <a:close/>
                  <a:moveTo>
                    <a:pt x="31" y="0"/>
                  </a:moveTo>
                  <a:lnTo>
                    <a:pt x="31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6" y="1"/>
                  </a:lnTo>
                  <a:lnTo>
                    <a:pt x="38" y="1"/>
                  </a:lnTo>
                  <a:lnTo>
                    <a:pt x="38" y="5"/>
                  </a:lnTo>
                  <a:lnTo>
                    <a:pt x="41" y="8"/>
                  </a:lnTo>
                  <a:lnTo>
                    <a:pt x="39" y="9"/>
                  </a:lnTo>
                  <a:lnTo>
                    <a:pt x="41" y="9"/>
                  </a:lnTo>
                  <a:lnTo>
                    <a:pt x="42" y="9"/>
                  </a:lnTo>
                  <a:lnTo>
                    <a:pt x="44" y="8"/>
                  </a:lnTo>
                  <a:lnTo>
                    <a:pt x="46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4"/>
                  </a:lnTo>
                  <a:lnTo>
                    <a:pt x="44" y="16"/>
                  </a:lnTo>
                  <a:lnTo>
                    <a:pt x="42" y="17"/>
                  </a:lnTo>
                  <a:lnTo>
                    <a:pt x="42" y="17"/>
                  </a:lnTo>
                  <a:lnTo>
                    <a:pt x="42" y="19"/>
                  </a:lnTo>
                  <a:lnTo>
                    <a:pt x="42" y="22"/>
                  </a:lnTo>
                  <a:lnTo>
                    <a:pt x="44" y="23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0" y="31"/>
                  </a:lnTo>
                  <a:lnTo>
                    <a:pt x="50" y="33"/>
                  </a:lnTo>
                  <a:lnTo>
                    <a:pt x="52" y="34"/>
                  </a:lnTo>
                  <a:lnTo>
                    <a:pt x="49" y="38"/>
                  </a:lnTo>
                  <a:lnTo>
                    <a:pt x="47" y="41"/>
                  </a:lnTo>
                  <a:lnTo>
                    <a:pt x="46" y="44"/>
                  </a:lnTo>
                  <a:lnTo>
                    <a:pt x="42" y="45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8" y="57"/>
                  </a:lnTo>
                  <a:lnTo>
                    <a:pt x="39" y="60"/>
                  </a:lnTo>
                  <a:lnTo>
                    <a:pt x="42" y="60"/>
                  </a:lnTo>
                  <a:lnTo>
                    <a:pt x="46" y="60"/>
                  </a:lnTo>
                  <a:lnTo>
                    <a:pt x="46" y="61"/>
                  </a:lnTo>
                  <a:lnTo>
                    <a:pt x="46" y="63"/>
                  </a:lnTo>
                  <a:lnTo>
                    <a:pt x="47" y="63"/>
                  </a:lnTo>
                  <a:lnTo>
                    <a:pt x="49" y="63"/>
                  </a:lnTo>
                  <a:lnTo>
                    <a:pt x="49" y="61"/>
                  </a:lnTo>
                  <a:lnTo>
                    <a:pt x="50" y="61"/>
                  </a:lnTo>
                  <a:lnTo>
                    <a:pt x="52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2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7" y="68"/>
                  </a:lnTo>
                  <a:lnTo>
                    <a:pt x="57" y="71"/>
                  </a:lnTo>
                  <a:lnTo>
                    <a:pt x="57" y="72"/>
                  </a:lnTo>
                  <a:lnTo>
                    <a:pt x="57" y="74"/>
                  </a:lnTo>
                  <a:lnTo>
                    <a:pt x="57" y="77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57" y="80"/>
                  </a:lnTo>
                  <a:lnTo>
                    <a:pt x="55" y="82"/>
                  </a:lnTo>
                  <a:lnTo>
                    <a:pt x="52" y="83"/>
                  </a:lnTo>
                  <a:lnTo>
                    <a:pt x="50" y="83"/>
                  </a:lnTo>
                  <a:lnTo>
                    <a:pt x="47" y="85"/>
                  </a:lnTo>
                  <a:lnTo>
                    <a:pt x="47" y="86"/>
                  </a:lnTo>
                  <a:lnTo>
                    <a:pt x="46" y="86"/>
                  </a:lnTo>
                  <a:lnTo>
                    <a:pt x="44" y="88"/>
                  </a:lnTo>
                  <a:lnTo>
                    <a:pt x="44" y="88"/>
                  </a:lnTo>
                  <a:lnTo>
                    <a:pt x="42" y="90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9" y="91"/>
                  </a:lnTo>
                  <a:lnTo>
                    <a:pt x="38" y="93"/>
                  </a:lnTo>
                  <a:lnTo>
                    <a:pt x="38" y="94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39" y="105"/>
                  </a:lnTo>
                  <a:lnTo>
                    <a:pt x="38" y="105"/>
                  </a:lnTo>
                  <a:lnTo>
                    <a:pt x="38" y="109"/>
                  </a:lnTo>
                  <a:lnTo>
                    <a:pt x="36" y="109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3" y="113"/>
                  </a:lnTo>
                  <a:lnTo>
                    <a:pt x="30" y="113"/>
                  </a:lnTo>
                  <a:lnTo>
                    <a:pt x="28" y="115"/>
                  </a:lnTo>
                  <a:lnTo>
                    <a:pt x="28" y="112"/>
                  </a:lnTo>
                  <a:lnTo>
                    <a:pt x="27" y="109"/>
                  </a:lnTo>
                  <a:lnTo>
                    <a:pt x="27" y="105"/>
                  </a:lnTo>
                  <a:lnTo>
                    <a:pt x="25" y="101"/>
                  </a:lnTo>
                  <a:lnTo>
                    <a:pt x="24" y="97"/>
                  </a:lnTo>
                  <a:lnTo>
                    <a:pt x="24" y="93"/>
                  </a:lnTo>
                  <a:lnTo>
                    <a:pt x="22" y="90"/>
                  </a:lnTo>
                  <a:lnTo>
                    <a:pt x="22" y="85"/>
                  </a:lnTo>
                  <a:lnTo>
                    <a:pt x="20" y="85"/>
                  </a:lnTo>
                  <a:lnTo>
                    <a:pt x="19" y="83"/>
                  </a:lnTo>
                  <a:lnTo>
                    <a:pt x="16" y="82"/>
                  </a:lnTo>
                  <a:lnTo>
                    <a:pt x="14" y="80"/>
                  </a:lnTo>
                  <a:lnTo>
                    <a:pt x="11" y="79"/>
                  </a:lnTo>
                  <a:lnTo>
                    <a:pt x="11" y="75"/>
                  </a:lnTo>
                  <a:lnTo>
                    <a:pt x="9" y="72"/>
                  </a:lnTo>
                  <a:lnTo>
                    <a:pt x="8" y="69"/>
                  </a:lnTo>
                  <a:lnTo>
                    <a:pt x="8" y="69"/>
                  </a:lnTo>
                  <a:lnTo>
                    <a:pt x="5" y="68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1" y="64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0" y="58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3" y="50"/>
                  </a:lnTo>
                  <a:lnTo>
                    <a:pt x="5" y="49"/>
                  </a:lnTo>
                  <a:lnTo>
                    <a:pt x="6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1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2" y="34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19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12" y="11"/>
                  </a:lnTo>
                  <a:lnTo>
                    <a:pt x="12" y="9"/>
                  </a:lnTo>
                  <a:lnTo>
                    <a:pt x="14" y="9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4" y="6"/>
                  </a:lnTo>
                  <a:lnTo>
                    <a:pt x="19" y="6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EF665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08" name="Freeform 36">
              <a:extLst>
                <a:ext uri="{FF2B5EF4-FFF2-40B4-BE49-F238E27FC236}">
                  <a16:creationId xmlns:a16="http://schemas.microsoft.com/office/drawing/2014/main" id="{90920D34-C9CF-4832-90F0-B9C2B9A7451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44453" y="3139182"/>
              <a:ext cx="399591" cy="251450"/>
            </a:xfrm>
            <a:custGeom>
              <a:avLst/>
              <a:gdLst>
                <a:gd name="T0" fmla="*/ 7 w 205"/>
                <a:gd name="T1" fmla="*/ 63 h 129"/>
                <a:gd name="T2" fmla="*/ 97 w 205"/>
                <a:gd name="T3" fmla="*/ 6 h 129"/>
                <a:gd name="T4" fmla="*/ 108 w 205"/>
                <a:gd name="T5" fmla="*/ 11 h 129"/>
                <a:gd name="T6" fmla="*/ 110 w 205"/>
                <a:gd name="T7" fmla="*/ 16 h 129"/>
                <a:gd name="T8" fmla="*/ 110 w 205"/>
                <a:gd name="T9" fmla="*/ 20 h 129"/>
                <a:gd name="T10" fmla="*/ 116 w 205"/>
                <a:gd name="T11" fmla="*/ 28 h 129"/>
                <a:gd name="T12" fmla="*/ 129 w 205"/>
                <a:gd name="T13" fmla="*/ 27 h 129"/>
                <a:gd name="T14" fmla="*/ 137 w 205"/>
                <a:gd name="T15" fmla="*/ 33 h 129"/>
                <a:gd name="T16" fmla="*/ 146 w 205"/>
                <a:gd name="T17" fmla="*/ 50 h 129"/>
                <a:gd name="T18" fmla="*/ 168 w 205"/>
                <a:gd name="T19" fmla="*/ 66 h 129"/>
                <a:gd name="T20" fmla="*/ 189 w 205"/>
                <a:gd name="T21" fmla="*/ 79 h 129"/>
                <a:gd name="T22" fmla="*/ 198 w 205"/>
                <a:gd name="T23" fmla="*/ 80 h 129"/>
                <a:gd name="T24" fmla="*/ 203 w 205"/>
                <a:gd name="T25" fmla="*/ 88 h 129"/>
                <a:gd name="T26" fmla="*/ 192 w 205"/>
                <a:gd name="T27" fmla="*/ 90 h 129"/>
                <a:gd name="T28" fmla="*/ 178 w 205"/>
                <a:gd name="T29" fmla="*/ 96 h 129"/>
                <a:gd name="T30" fmla="*/ 168 w 205"/>
                <a:gd name="T31" fmla="*/ 113 h 129"/>
                <a:gd name="T32" fmla="*/ 159 w 205"/>
                <a:gd name="T33" fmla="*/ 116 h 129"/>
                <a:gd name="T34" fmla="*/ 152 w 205"/>
                <a:gd name="T35" fmla="*/ 121 h 129"/>
                <a:gd name="T36" fmla="*/ 145 w 205"/>
                <a:gd name="T37" fmla="*/ 127 h 129"/>
                <a:gd name="T38" fmla="*/ 137 w 205"/>
                <a:gd name="T39" fmla="*/ 124 h 129"/>
                <a:gd name="T40" fmla="*/ 127 w 205"/>
                <a:gd name="T41" fmla="*/ 121 h 129"/>
                <a:gd name="T42" fmla="*/ 124 w 205"/>
                <a:gd name="T43" fmla="*/ 115 h 129"/>
                <a:gd name="T44" fmla="*/ 118 w 205"/>
                <a:gd name="T45" fmla="*/ 104 h 129"/>
                <a:gd name="T46" fmla="*/ 100 w 205"/>
                <a:gd name="T47" fmla="*/ 94 h 129"/>
                <a:gd name="T48" fmla="*/ 91 w 205"/>
                <a:gd name="T49" fmla="*/ 86 h 129"/>
                <a:gd name="T50" fmla="*/ 82 w 205"/>
                <a:gd name="T51" fmla="*/ 85 h 129"/>
                <a:gd name="T52" fmla="*/ 69 w 205"/>
                <a:gd name="T53" fmla="*/ 82 h 129"/>
                <a:gd name="T54" fmla="*/ 59 w 205"/>
                <a:gd name="T55" fmla="*/ 77 h 129"/>
                <a:gd name="T56" fmla="*/ 53 w 205"/>
                <a:gd name="T57" fmla="*/ 80 h 129"/>
                <a:gd name="T58" fmla="*/ 34 w 205"/>
                <a:gd name="T59" fmla="*/ 86 h 129"/>
                <a:gd name="T60" fmla="*/ 20 w 205"/>
                <a:gd name="T61" fmla="*/ 93 h 129"/>
                <a:gd name="T62" fmla="*/ 18 w 205"/>
                <a:gd name="T63" fmla="*/ 71 h 129"/>
                <a:gd name="T64" fmla="*/ 15 w 205"/>
                <a:gd name="T65" fmla="*/ 61 h 129"/>
                <a:gd name="T66" fmla="*/ 9 w 205"/>
                <a:gd name="T67" fmla="*/ 58 h 129"/>
                <a:gd name="T68" fmla="*/ 14 w 205"/>
                <a:gd name="T69" fmla="*/ 53 h 129"/>
                <a:gd name="T70" fmla="*/ 7 w 205"/>
                <a:gd name="T71" fmla="*/ 49 h 129"/>
                <a:gd name="T72" fmla="*/ 4 w 205"/>
                <a:gd name="T73" fmla="*/ 39 h 129"/>
                <a:gd name="T74" fmla="*/ 12 w 205"/>
                <a:gd name="T75" fmla="*/ 34 h 129"/>
                <a:gd name="T76" fmla="*/ 25 w 205"/>
                <a:gd name="T77" fmla="*/ 36 h 129"/>
                <a:gd name="T78" fmla="*/ 31 w 205"/>
                <a:gd name="T79" fmla="*/ 33 h 129"/>
                <a:gd name="T80" fmla="*/ 25 w 205"/>
                <a:gd name="T81" fmla="*/ 25 h 129"/>
                <a:gd name="T82" fmla="*/ 18 w 205"/>
                <a:gd name="T83" fmla="*/ 12 h 129"/>
                <a:gd name="T84" fmla="*/ 4 w 205"/>
                <a:gd name="T85" fmla="*/ 19 h 129"/>
                <a:gd name="T86" fmla="*/ 1 w 205"/>
                <a:gd name="T87" fmla="*/ 22 h 129"/>
                <a:gd name="T88" fmla="*/ 17 w 205"/>
                <a:gd name="T89" fmla="*/ 9 h 129"/>
                <a:gd name="T90" fmla="*/ 34 w 205"/>
                <a:gd name="T91" fmla="*/ 14 h 129"/>
                <a:gd name="T92" fmla="*/ 42 w 205"/>
                <a:gd name="T93" fmla="*/ 25 h 129"/>
                <a:gd name="T94" fmla="*/ 53 w 205"/>
                <a:gd name="T95" fmla="*/ 25 h 129"/>
                <a:gd name="T96" fmla="*/ 66 w 205"/>
                <a:gd name="T97" fmla="*/ 25 h 129"/>
                <a:gd name="T98" fmla="*/ 66 w 205"/>
                <a:gd name="T99" fmla="*/ 17 h 129"/>
                <a:gd name="T100" fmla="*/ 75 w 205"/>
                <a:gd name="T101" fmla="*/ 20 h 129"/>
                <a:gd name="T102" fmla="*/ 74 w 205"/>
                <a:gd name="T103" fmla="*/ 11 h 129"/>
                <a:gd name="T104" fmla="*/ 80 w 205"/>
                <a:gd name="T105" fmla="*/ 6 h 129"/>
                <a:gd name="T106" fmla="*/ 85 w 205"/>
                <a:gd name="T107" fmla="*/ 9 h 129"/>
                <a:gd name="T108" fmla="*/ 82 w 205"/>
                <a:gd name="T109" fmla="*/ 5 h 129"/>
                <a:gd name="T110" fmla="*/ 88 w 205"/>
                <a:gd name="T11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05" h="129">
                  <a:moveTo>
                    <a:pt x="7" y="63"/>
                  </a:moveTo>
                  <a:lnTo>
                    <a:pt x="9" y="63"/>
                  </a:lnTo>
                  <a:lnTo>
                    <a:pt x="7" y="64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7" y="68"/>
                  </a:lnTo>
                  <a:lnTo>
                    <a:pt x="7" y="64"/>
                  </a:lnTo>
                  <a:lnTo>
                    <a:pt x="7" y="63"/>
                  </a:lnTo>
                  <a:close/>
                  <a:moveTo>
                    <a:pt x="88" y="0"/>
                  </a:moveTo>
                  <a:lnTo>
                    <a:pt x="89" y="1"/>
                  </a:lnTo>
                  <a:lnTo>
                    <a:pt x="93" y="5"/>
                  </a:lnTo>
                  <a:lnTo>
                    <a:pt x="93" y="5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6" y="5"/>
                  </a:lnTo>
                  <a:lnTo>
                    <a:pt x="97" y="6"/>
                  </a:lnTo>
                  <a:lnTo>
                    <a:pt x="97" y="8"/>
                  </a:lnTo>
                  <a:lnTo>
                    <a:pt x="99" y="8"/>
                  </a:lnTo>
                  <a:lnTo>
                    <a:pt x="100" y="9"/>
                  </a:lnTo>
                  <a:lnTo>
                    <a:pt x="105" y="9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2"/>
                  </a:lnTo>
                  <a:lnTo>
                    <a:pt x="108" y="14"/>
                  </a:lnTo>
                  <a:lnTo>
                    <a:pt x="107" y="14"/>
                  </a:lnTo>
                  <a:lnTo>
                    <a:pt x="107" y="14"/>
                  </a:lnTo>
                  <a:lnTo>
                    <a:pt x="108" y="14"/>
                  </a:lnTo>
                  <a:lnTo>
                    <a:pt x="110" y="16"/>
                  </a:lnTo>
                  <a:lnTo>
                    <a:pt x="110" y="17"/>
                  </a:lnTo>
                  <a:lnTo>
                    <a:pt x="111" y="17"/>
                  </a:lnTo>
                  <a:lnTo>
                    <a:pt x="111" y="17"/>
                  </a:lnTo>
                  <a:lnTo>
                    <a:pt x="110" y="17"/>
                  </a:lnTo>
                  <a:lnTo>
                    <a:pt x="110" y="17"/>
                  </a:lnTo>
                  <a:lnTo>
                    <a:pt x="110" y="19"/>
                  </a:lnTo>
                  <a:lnTo>
                    <a:pt x="110" y="19"/>
                  </a:lnTo>
                  <a:lnTo>
                    <a:pt x="110" y="20"/>
                  </a:lnTo>
                  <a:lnTo>
                    <a:pt x="110" y="20"/>
                  </a:lnTo>
                  <a:lnTo>
                    <a:pt x="110" y="22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10" y="25"/>
                  </a:lnTo>
                  <a:lnTo>
                    <a:pt x="111" y="25"/>
                  </a:lnTo>
                  <a:lnTo>
                    <a:pt x="115" y="27"/>
                  </a:lnTo>
                  <a:lnTo>
                    <a:pt x="116" y="28"/>
                  </a:lnTo>
                  <a:lnTo>
                    <a:pt x="119" y="27"/>
                  </a:lnTo>
                  <a:lnTo>
                    <a:pt x="121" y="27"/>
                  </a:lnTo>
                  <a:lnTo>
                    <a:pt x="121" y="27"/>
                  </a:lnTo>
                  <a:lnTo>
                    <a:pt x="124" y="28"/>
                  </a:lnTo>
                  <a:lnTo>
                    <a:pt x="126" y="28"/>
                  </a:lnTo>
                  <a:lnTo>
                    <a:pt x="126" y="28"/>
                  </a:lnTo>
                  <a:lnTo>
                    <a:pt x="127" y="28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30" y="27"/>
                  </a:lnTo>
                  <a:lnTo>
                    <a:pt x="132" y="27"/>
                  </a:lnTo>
                  <a:lnTo>
                    <a:pt x="134" y="28"/>
                  </a:lnTo>
                  <a:lnTo>
                    <a:pt x="135" y="30"/>
                  </a:lnTo>
                  <a:lnTo>
                    <a:pt x="137" y="31"/>
                  </a:lnTo>
                  <a:lnTo>
                    <a:pt x="137" y="33"/>
                  </a:lnTo>
                  <a:lnTo>
                    <a:pt x="138" y="36"/>
                  </a:lnTo>
                  <a:lnTo>
                    <a:pt x="140" y="39"/>
                  </a:lnTo>
                  <a:lnTo>
                    <a:pt x="141" y="41"/>
                  </a:lnTo>
                  <a:lnTo>
                    <a:pt x="143" y="42"/>
                  </a:lnTo>
                  <a:lnTo>
                    <a:pt x="143" y="47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6" y="50"/>
                  </a:lnTo>
                  <a:lnTo>
                    <a:pt x="151" y="53"/>
                  </a:lnTo>
                  <a:lnTo>
                    <a:pt x="152" y="55"/>
                  </a:lnTo>
                  <a:lnTo>
                    <a:pt x="156" y="57"/>
                  </a:lnTo>
                  <a:lnTo>
                    <a:pt x="159" y="58"/>
                  </a:lnTo>
                  <a:lnTo>
                    <a:pt x="162" y="61"/>
                  </a:lnTo>
                  <a:lnTo>
                    <a:pt x="162" y="63"/>
                  </a:lnTo>
                  <a:lnTo>
                    <a:pt x="165" y="64"/>
                  </a:lnTo>
                  <a:lnTo>
                    <a:pt x="168" y="66"/>
                  </a:lnTo>
                  <a:lnTo>
                    <a:pt x="170" y="66"/>
                  </a:lnTo>
                  <a:lnTo>
                    <a:pt x="173" y="68"/>
                  </a:lnTo>
                  <a:lnTo>
                    <a:pt x="175" y="69"/>
                  </a:lnTo>
                  <a:lnTo>
                    <a:pt x="176" y="69"/>
                  </a:lnTo>
                  <a:lnTo>
                    <a:pt x="178" y="71"/>
                  </a:lnTo>
                  <a:lnTo>
                    <a:pt x="181" y="72"/>
                  </a:lnTo>
                  <a:lnTo>
                    <a:pt x="186" y="75"/>
                  </a:lnTo>
                  <a:lnTo>
                    <a:pt x="189" y="79"/>
                  </a:lnTo>
                  <a:lnTo>
                    <a:pt x="190" y="79"/>
                  </a:lnTo>
                  <a:lnTo>
                    <a:pt x="190" y="79"/>
                  </a:lnTo>
                  <a:lnTo>
                    <a:pt x="192" y="77"/>
                  </a:lnTo>
                  <a:lnTo>
                    <a:pt x="193" y="77"/>
                  </a:lnTo>
                  <a:lnTo>
                    <a:pt x="195" y="77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98" y="80"/>
                  </a:lnTo>
                  <a:lnTo>
                    <a:pt x="200" y="80"/>
                  </a:lnTo>
                  <a:lnTo>
                    <a:pt x="200" y="82"/>
                  </a:lnTo>
                  <a:lnTo>
                    <a:pt x="203" y="82"/>
                  </a:lnTo>
                  <a:lnTo>
                    <a:pt x="203" y="82"/>
                  </a:lnTo>
                  <a:lnTo>
                    <a:pt x="205" y="83"/>
                  </a:lnTo>
                  <a:lnTo>
                    <a:pt x="205" y="83"/>
                  </a:lnTo>
                  <a:lnTo>
                    <a:pt x="203" y="85"/>
                  </a:lnTo>
                  <a:lnTo>
                    <a:pt x="203" y="88"/>
                  </a:lnTo>
                  <a:lnTo>
                    <a:pt x="203" y="91"/>
                  </a:lnTo>
                  <a:lnTo>
                    <a:pt x="203" y="93"/>
                  </a:lnTo>
                  <a:lnTo>
                    <a:pt x="201" y="93"/>
                  </a:lnTo>
                  <a:lnTo>
                    <a:pt x="200" y="93"/>
                  </a:lnTo>
                  <a:lnTo>
                    <a:pt x="197" y="91"/>
                  </a:lnTo>
                  <a:lnTo>
                    <a:pt x="193" y="90"/>
                  </a:lnTo>
                  <a:lnTo>
                    <a:pt x="192" y="90"/>
                  </a:lnTo>
                  <a:lnTo>
                    <a:pt x="192" y="90"/>
                  </a:lnTo>
                  <a:lnTo>
                    <a:pt x="190" y="90"/>
                  </a:lnTo>
                  <a:lnTo>
                    <a:pt x="190" y="91"/>
                  </a:lnTo>
                  <a:lnTo>
                    <a:pt x="189" y="93"/>
                  </a:lnTo>
                  <a:lnTo>
                    <a:pt x="189" y="94"/>
                  </a:lnTo>
                  <a:lnTo>
                    <a:pt x="184" y="94"/>
                  </a:lnTo>
                  <a:lnTo>
                    <a:pt x="182" y="94"/>
                  </a:lnTo>
                  <a:lnTo>
                    <a:pt x="179" y="96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6" y="99"/>
                  </a:lnTo>
                  <a:lnTo>
                    <a:pt x="176" y="102"/>
                  </a:lnTo>
                  <a:lnTo>
                    <a:pt x="175" y="105"/>
                  </a:lnTo>
                  <a:lnTo>
                    <a:pt x="175" y="109"/>
                  </a:lnTo>
                  <a:lnTo>
                    <a:pt x="173" y="110"/>
                  </a:lnTo>
                  <a:lnTo>
                    <a:pt x="171" y="112"/>
                  </a:lnTo>
                  <a:lnTo>
                    <a:pt x="168" y="113"/>
                  </a:lnTo>
                  <a:lnTo>
                    <a:pt x="167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5" y="115"/>
                  </a:lnTo>
                  <a:lnTo>
                    <a:pt x="164" y="115"/>
                  </a:lnTo>
                  <a:lnTo>
                    <a:pt x="162" y="115"/>
                  </a:lnTo>
                  <a:lnTo>
                    <a:pt x="159" y="116"/>
                  </a:lnTo>
                  <a:lnTo>
                    <a:pt x="156" y="118"/>
                  </a:lnTo>
                  <a:lnTo>
                    <a:pt x="154" y="118"/>
                  </a:lnTo>
                  <a:lnTo>
                    <a:pt x="154" y="118"/>
                  </a:lnTo>
                  <a:lnTo>
                    <a:pt x="152" y="118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2" y="121"/>
                  </a:lnTo>
                  <a:lnTo>
                    <a:pt x="152" y="123"/>
                  </a:lnTo>
                  <a:lnTo>
                    <a:pt x="152" y="124"/>
                  </a:lnTo>
                  <a:lnTo>
                    <a:pt x="151" y="124"/>
                  </a:lnTo>
                  <a:lnTo>
                    <a:pt x="149" y="126"/>
                  </a:lnTo>
                  <a:lnTo>
                    <a:pt x="148" y="127"/>
                  </a:lnTo>
                  <a:lnTo>
                    <a:pt x="146" y="127"/>
                  </a:lnTo>
                  <a:lnTo>
                    <a:pt x="146" y="127"/>
                  </a:lnTo>
                  <a:lnTo>
                    <a:pt x="145" y="127"/>
                  </a:lnTo>
                  <a:lnTo>
                    <a:pt x="143" y="127"/>
                  </a:lnTo>
                  <a:lnTo>
                    <a:pt x="143" y="127"/>
                  </a:lnTo>
                  <a:lnTo>
                    <a:pt x="141" y="129"/>
                  </a:lnTo>
                  <a:lnTo>
                    <a:pt x="141" y="129"/>
                  </a:lnTo>
                  <a:lnTo>
                    <a:pt x="141" y="127"/>
                  </a:lnTo>
                  <a:lnTo>
                    <a:pt x="140" y="126"/>
                  </a:lnTo>
                  <a:lnTo>
                    <a:pt x="138" y="126"/>
                  </a:lnTo>
                  <a:lnTo>
                    <a:pt x="137" y="124"/>
                  </a:lnTo>
                  <a:lnTo>
                    <a:pt x="137" y="124"/>
                  </a:lnTo>
                  <a:lnTo>
                    <a:pt x="135" y="124"/>
                  </a:lnTo>
                  <a:lnTo>
                    <a:pt x="134" y="124"/>
                  </a:lnTo>
                  <a:lnTo>
                    <a:pt x="132" y="124"/>
                  </a:lnTo>
                  <a:lnTo>
                    <a:pt x="130" y="124"/>
                  </a:lnTo>
                  <a:lnTo>
                    <a:pt x="129" y="123"/>
                  </a:lnTo>
                  <a:lnTo>
                    <a:pt x="127" y="121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6" y="121"/>
                  </a:lnTo>
                  <a:lnTo>
                    <a:pt x="126" y="120"/>
                  </a:lnTo>
                  <a:lnTo>
                    <a:pt x="126" y="120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6" y="115"/>
                  </a:lnTo>
                  <a:lnTo>
                    <a:pt x="126" y="113"/>
                  </a:lnTo>
                  <a:lnTo>
                    <a:pt x="126" y="112"/>
                  </a:lnTo>
                  <a:lnTo>
                    <a:pt x="126" y="110"/>
                  </a:lnTo>
                  <a:lnTo>
                    <a:pt x="124" y="109"/>
                  </a:lnTo>
                  <a:lnTo>
                    <a:pt x="126" y="105"/>
                  </a:lnTo>
                  <a:lnTo>
                    <a:pt x="124" y="104"/>
                  </a:lnTo>
                  <a:lnTo>
                    <a:pt x="118" y="104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110" y="101"/>
                  </a:lnTo>
                  <a:lnTo>
                    <a:pt x="108" y="99"/>
                  </a:lnTo>
                  <a:lnTo>
                    <a:pt x="107" y="98"/>
                  </a:lnTo>
                  <a:lnTo>
                    <a:pt x="104" y="96"/>
                  </a:lnTo>
                  <a:lnTo>
                    <a:pt x="102" y="96"/>
                  </a:lnTo>
                  <a:lnTo>
                    <a:pt x="100" y="94"/>
                  </a:lnTo>
                  <a:lnTo>
                    <a:pt x="99" y="93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3" y="88"/>
                  </a:lnTo>
                  <a:lnTo>
                    <a:pt x="91" y="86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6"/>
                  </a:lnTo>
                  <a:lnTo>
                    <a:pt x="86" y="88"/>
                  </a:lnTo>
                  <a:lnTo>
                    <a:pt x="85" y="88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2" y="85"/>
                  </a:lnTo>
                  <a:lnTo>
                    <a:pt x="78" y="85"/>
                  </a:lnTo>
                  <a:lnTo>
                    <a:pt x="77" y="85"/>
                  </a:lnTo>
                  <a:lnTo>
                    <a:pt x="75" y="83"/>
                  </a:lnTo>
                  <a:lnTo>
                    <a:pt x="72" y="83"/>
                  </a:lnTo>
                  <a:lnTo>
                    <a:pt x="70" y="83"/>
                  </a:lnTo>
                  <a:lnTo>
                    <a:pt x="70" y="82"/>
                  </a:lnTo>
                  <a:lnTo>
                    <a:pt x="69" y="82"/>
                  </a:lnTo>
                  <a:lnTo>
                    <a:pt x="69" y="82"/>
                  </a:lnTo>
                  <a:lnTo>
                    <a:pt x="69" y="80"/>
                  </a:lnTo>
                  <a:lnTo>
                    <a:pt x="69" y="80"/>
                  </a:lnTo>
                  <a:lnTo>
                    <a:pt x="69" y="79"/>
                  </a:lnTo>
                  <a:lnTo>
                    <a:pt x="67" y="79"/>
                  </a:lnTo>
                  <a:lnTo>
                    <a:pt x="66" y="79"/>
                  </a:lnTo>
                  <a:lnTo>
                    <a:pt x="63" y="79"/>
                  </a:lnTo>
                  <a:lnTo>
                    <a:pt x="61" y="77"/>
                  </a:lnTo>
                  <a:lnTo>
                    <a:pt x="59" y="77"/>
                  </a:lnTo>
                  <a:lnTo>
                    <a:pt x="58" y="77"/>
                  </a:lnTo>
                  <a:lnTo>
                    <a:pt x="56" y="77"/>
                  </a:lnTo>
                  <a:lnTo>
                    <a:pt x="56" y="79"/>
                  </a:lnTo>
                  <a:lnTo>
                    <a:pt x="55" y="79"/>
                  </a:lnTo>
                  <a:lnTo>
                    <a:pt x="55" y="80"/>
                  </a:lnTo>
                  <a:lnTo>
                    <a:pt x="55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2" y="80"/>
                  </a:lnTo>
                  <a:lnTo>
                    <a:pt x="48" y="80"/>
                  </a:lnTo>
                  <a:lnTo>
                    <a:pt x="44" y="80"/>
                  </a:lnTo>
                  <a:lnTo>
                    <a:pt x="42" y="82"/>
                  </a:lnTo>
                  <a:lnTo>
                    <a:pt x="39" y="82"/>
                  </a:lnTo>
                  <a:lnTo>
                    <a:pt x="37" y="83"/>
                  </a:lnTo>
                  <a:lnTo>
                    <a:pt x="34" y="85"/>
                  </a:lnTo>
                  <a:lnTo>
                    <a:pt x="34" y="86"/>
                  </a:lnTo>
                  <a:lnTo>
                    <a:pt x="33" y="90"/>
                  </a:lnTo>
                  <a:lnTo>
                    <a:pt x="31" y="91"/>
                  </a:lnTo>
                  <a:lnTo>
                    <a:pt x="31" y="91"/>
                  </a:lnTo>
                  <a:lnTo>
                    <a:pt x="29" y="91"/>
                  </a:lnTo>
                  <a:lnTo>
                    <a:pt x="28" y="91"/>
                  </a:lnTo>
                  <a:lnTo>
                    <a:pt x="26" y="93"/>
                  </a:lnTo>
                  <a:lnTo>
                    <a:pt x="25" y="93"/>
                  </a:lnTo>
                  <a:lnTo>
                    <a:pt x="20" y="93"/>
                  </a:lnTo>
                  <a:lnTo>
                    <a:pt x="20" y="91"/>
                  </a:lnTo>
                  <a:lnTo>
                    <a:pt x="18" y="88"/>
                  </a:lnTo>
                  <a:lnTo>
                    <a:pt x="18" y="83"/>
                  </a:lnTo>
                  <a:lnTo>
                    <a:pt x="18" y="82"/>
                  </a:lnTo>
                  <a:lnTo>
                    <a:pt x="20" y="77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1"/>
                  </a:lnTo>
                  <a:lnTo>
                    <a:pt x="20" y="69"/>
                  </a:lnTo>
                  <a:lnTo>
                    <a:pt x="20" y="68"/>
                  </a:lnTo>
                  <a:lnTo>
                    <a:pt x="20" y="66"/>
                  </a:lnTo>
                  <a:lnTo>
                    <a:pt x="18" y="64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7" y="61"/>
                  </a:lnTo>
                  <a:lnTo>
                    <a:pt x="15" y="61"/>
                  </a:lnTo>
                  <a:lnTo>
                    <a:pt x="15" y="61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11" y="55"/>
                  </a:lnTo>
                  <a:lnTo>
                    <a:pt x="11" y="55"/>
                  </a:lnTo>
                  <a:lnTo>
                    <a:pt x="12" y="57"/>
                  </a:lnTo>
                  <a:lnTo>
                    <a:pt x="14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4" y="53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2" y="49"/>
                  </a:lnTo>
                  <a:lnTo>
                    <a:pt x="11" y="49"/>
                  </a:lnTo>
                  <a:lnTo>
                    <a:pt x="9" y="49"/>
                  </a:lnTo>
                  <a:lnTo>
                    <a:pt x="7" y="49"/>
                  </a:lnTo>
                  <a:lnTo>
                    <a:pt x="6" y="50"/>
                  </a:lnTo>
                  <a:lnTo>
                    <a:pt x="7" y="52"/>
                  </a:lnTo>
                  <a:lnTo>
                    <a:pt x="6" y="50"/>
                  </a:lnTo>
                  <a:lnTo>
                    <a:pt x="6" y="50"/>
                  </a:lnTo>
                  <a:lnTo>
                    <a:pt x="4" y="47"/>
                  </a:lnTo>
                  <a:lnTo>
                    <a:pt x="3" y="44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3"/>
                  </a:lnTo>
                  <a:lnTo>
                    <a:pt x="6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12" y="34"/>
                  </a:lnTo>
                  <a:lnTo>
                    <a:pt x="14" y="34"/>
                  </a:lnTo>
                  <a:lnTo>
                    <a:pt x="14" y="34"/>
                  </a:lnTo>
                  <a:lnTo>
                    <a:pt x="15" y="34"/>
                  </a:lnTo>
                  <a:lnTo>
                    <a:pt x="17" y="36"/>
                  </a:lnTo>
                  <a:lnTo>
                    <a:pt x="18" y="38"/>
                  </a:lnTo>
                  <a:lnTo>
                    <a:pt x="20" y="38"/>
                  </a:lnTo>
                  <a:lnTo>
                    <a:pt x="23" y="36"/>
                  </a:lnTo>
                  <a:lnTo>
                    <a:pt x="25" y="36"/>
                  </a:lnTo>
                  <a:lnTo>
                    <a:pt x="25" y="36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6" y="33"/>
                  </a:lnTo>
                  <a:lnTo>
                    <a:pt x="29" y="34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1"/>
                  </a:lnTo>
                  <a:lnTo>
                    <a:pt x="31" y="31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29" y="28"/>
                  </a:lnTo>
                  <a:lnTo>
                    <a:pt x="25" y="25"/>
                  </a:lnTo>
                  <a:lnTo>
                    <a:pt x="25" y="23"/>
                  </a:lnTo>
                  <a:lnTo>
                    <a:pt x="23" y="22"/>
                  </a:lnTo>
                  <a:lnTo>
                    <a:pt x="22" y="20"/>
                  </a:lnTo>
                  <a:lnTo>
                    <a:pt x="22" y="17"/>
                  </a:lnTo>
                  <a:lnTo>
                    <a:pt x="20" y="16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5" y="11"/>
                  </a:lnTo>
                  <a:lnTo>
                    <a:pt x="14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6" y="14"/>
                  </a:lnTo>
                  <a:lnTo>
                    <a:pt x="6" y="16"/>
                  </a:lnTo>
                  <a:lnTo>
                    <a:pt x="4" y="19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4" y="25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2"/>
                  </a:lnTo>
                  <a:lnTo>
                    <a:pt x="0" y="17"/>
                  </a:lnTo>
                  <a:lnTo>
                    <a:pt x="3" y="16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7" y="9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9"/>
                  </a:lnTo>
                  <a:lnTo>
                    <a:pt x="25" y="9"/>
                  </a:lnTo>
                  <a:lnTo>
                    <a:pt x="28" y="11"/>
                  </a:lnTo>
                  <a:lnTo>
                    <a:pt x="31" y="12"/>
                  </a:lnTo>
                  <a:lnTo>
                    <a:pt x="34" y="1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36" y="17"/>
                  </a:lnTo>
                  <a:lnTo>
                    <a:pt x="37" y="20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41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7"/>
                  </a:lnTo>
                  <a:lnTo>
                    <a:pt x="44" y="27"/>
                  </a:lnTo>
                  <a:lnTo>
                    <a:pt x="45" y="27"/>
                  </a:lnTo>
                  <a:lnTo>
                    <a:pt x="48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3" y="25"/>
                  </a:lnTo>
                  <a:lnTo>
                    <a:pt x="58" y="27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4" y="27"/>
                  </a:lnTo>
                  <a:lnTo>
                    <a:pt x="66" y="27"/>
                  </a:lnTo>
                  <a:lnTo>
                    <a:pt x="66" y="27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4" y="20"/>
                  </a:lnTo>
                  <a:lnTo>
                    <a:pt x="64" y="17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7" y="19"/>
                  </a:lnTo>
                  <a:lnTo>
                    <a:pt x="69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2" y="20"/>
                  </a:lnTo>
                  <a:lnTo>
                    <a:pt x="75" y="20"/>
                  </a:lnTo>
                  <a:lnTo>
                    <a:pt x="77" y="19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5" y="16"/>
                  </a:lnTo>
                  <a:lnTo>
                    <a:pt x="75" y="14"/>
                  </a:lnTo>
                  <a:lnTo>
                    <a:pt x="74" y="12"/>
                  </a:lnTo>
                  <a:lnTo>
                    <a:pt x="74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8" y="8"/>
                  </a:lnTo>
                  <a:lnTo>
                    <a:pt x="78" y="6"/>
                  </a:lnTo>
                  <a:lnTo>
                    <a:pt x="78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6"/>
                  </a:lnTo>
                  <a:lnTo>
                    <a:pt x="83" y="6"/>
                  </a:lnTo>
                  <a:lnTo>
                    <a:pt x="83" y="6"/>
                  </a:lnTo>
                  <a:lnTo>
                    <a:pt x="85" y="8"/>
                  </a:lnTo>
                  <a:lnTo>
                    <a:pt x="85" y="8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6" y="9"/>
                  </a:lnTo>
                  <a:lnTo>
                    <a:pt x="86" y="9"/>
                  </a:lnTo>
                  <a:lnTo>
                    <a:pt x="86" y="8"/>
                  </a:lnTo>
                  <a:lnTo>
                    <a:pt x="86" y="8"/>
                  </a:lnTo>
                  <a:lnTo>
                    <a:pt x="85" y="6"/>
                  </a:lnTo>
                  <a:lnTo>
                    <a:pt x="83" y="5"/>
                  </a:lnTo>
                  <a:lnTo>
                    <a:pt x="82" y="5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3" y="1"/>
                  </a:lnTo>
                  <a:lnTo>
                    <a:pt x="85" y="3"/>
                  </a:lnTo>
                  <a:lnTo>
                    <a:pt x="86" y="3"/>
                  </a:lnTo>
                  <a:lnTo>
                    <a:pt x="86" y="1"/>
                  </a:lnTo>
                  <a:lnTo>
                    <a:pt x="8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09" name="Freeform 37">
              <a:extLst>
                <a:ext uri="{FF2B5EF4-FFF2-40B4-BE49-F238E27FC236}">
                  <a16:creationId xmlns:a16="http://schemas.microsoft.com/office/drawing/2014/main" id="{B015D7C8-4B58-4D14-9686-0B5CB237717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9948" y="4643981"/>
              <a:ext cx="91614" cy="38984"/>
            </a:xfrm>
            <a:custGeom>
              <a:avLst/>
              <a:gdLst>
                <a:gd name="T0" fmla="*/ 6 w 47"/>
                <a:gd name="T1" fmla="*/ 16 h 20"/>
                <a:gd name="T2" fmla="*/ 5 w 47"/>
                <a:gd name="T3" fmla="*/ 17 h 20"/>
                <a:gd name="T4" fmla="*/ 3 w 47"/>
                <a:gd name="T5" fmla="*/ 19 h 20"/>
                <a:gd name="T6" fmla="*/ 2 w 47"/>
                <a:gd name="T7" fmla="*/ 19 h 20"/>
                <a:gd name="T8" fmla="*/ 0 w 47"/>
                <a:gd name="T9" fmla="*/ 19 h 20"/>
                <a:gd name="T10" fmla="*/ 2 w 47"/>
                <a:gd name="T11" fmla="*/ 17 h 20"/>
                <a:gd name="T12" fmla="*/ 43 w 47"/>
                <a:gd name="T13" fmla="*/ 3 h 20"/>
                <a:gd name="T14" fmla="*/ 46 w 47"/>
                <a:gd name="T15" fmla="*/ 3 h 20"/>
                <a:gd name="T16" fmla="*/ 47 w 47"/>
                <a:gd name="T17" fmla="*/ 5 h 20"/>
                <a:gd name="T18" fmla="*/ 41 w 47"/>
                <a:gd name="T19" fmla="*/ 9 h 20"/>
                <a:gd name="T20" fmla="*/ 38 w 47"/>
                <a:gd name="T21" fmla="*/ 9 h 20"/>
                <a:gd name="T22" fmla="*/ 35 w 47"/>
                <a:gd name="T23" fmla="*/ 11 h 20"/>
                <a:gd name="T24" fmla="*/ 31 w 47"/>
                <a:gd name="T25" fmla="*/ 12 h 20"/>
                <a:gd name="T26" fmla="*/ 30 w 47"/>
                <a:gd name="T27" fmla="*/ 14 h 20"/>
                <a:gd name="T28" fmla="*/ 27 w 47"/>
                <a:gd name="T29" fmla="*/ 14 h 20"/>
                <a:gd name="T30" fmla="*/ 24 w 47"/>
                <a:gd name="T31" fmla="*/ 16 h 20"/>
                <a:gd name="T32" fmla="*/ 17 w 47"/>
                <a:gd name="T33" fmla="*/ 19 h 20"/>
                <a:gd name="T34" fmla="*/ 14 w 47"/>
                <a:gd name="T35" fmla="*/ 19 h 20"/>
                <a:gd name="T36" fmla="*/ 13 w 47"/>
                <a:gd name="T37" fmla="*/ 17 h 20"/>
                <a:gd name="T38" fmla="*/ 13 w 47"/>
                <a:gd name="T39" fmla="*/ 16 h 20"/>
                <a:gd name="T40" fmla="*/ 16 w 47"/>
                <a:gd name="T41" fmla="*/ 16 h 20"/>
                <a:gd name="T42" fmla="*/ 16 w 47"/>
                <a:gd name="T43" fmla="*/ 14 h 20"/>
                <a:gd name="T44" fmla="*/ 16 w 47"/>
                <a:gd name="T45" fmla="*/ 12 h 20"/>
                <a:gd name="T46" fmla="*/ 13 w 47"/>
                <a:gd name="T47" fmla="*/ 14 h 20"/>
                <a:gd name="T48" fmla="*/ 13 w 47"/>
                <a:gd name="T49" fmla="*/ 12 h 20"/>
                <a:gd name="T50" fmla="*/ 16 w 47"/>
                <a:gd name="T51" fmla="*/ 9 h 20"/>
                <a:gd name="T52" fmla="*/ 19 w 47"/>
                <a:gd name="T53" fmla="*/ 6 h 20"/>
                <a:gd name="T54" fmla="*/ 25 w 47"/>
                <a:gd name="T55" fmla="*/ 6 h 20"/>
                <a:gd name="T56" fmla="*/ 31 w 47"/>
                <a:gd name="T57" fmla="*/ 6 h 20"/>
                <a:gd name="T58" fmla="*/ 38 w 47"/>
                <a:gd name="T59" fmla="*/ 5 h 20"/>
                <a:gd name="T60" fmla="*/ 41 w 47"/>
                <a:gd name="T61" fmla="*/ 5 h 20"/>
                <a:gd name="T62" fmla="*/ 43 w 47"/>
                <a:gd name="T63" fmla="*/ 3 h 20"/>
                <a:gd name="T64" fmla="*/ 22 w 47"/>
                <a:gd name="T65" fmla="*/ 3 h 20"/>
                <a:gd name="T66" fmla="*/ 22 w 47"/>
                <a:gd name="T67" fmla="*/ 1 h 20"/>
                <a:gd name="T68" fmla="*/ 24 w 47"/>
                <a:gd name="T6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7" h="20">
                  <a:moveTo>
                    <a:pt x="6" y="16"/>
                  </a:moveTo>
                  <a:lnTo>
                    <a:pt x="6" y="16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6" y="16"/>
                  </a:lnTo>
                  <a:close/>
                  <a:moveTo>
                    <a:pt x="43" y="3"/>
                  </a:moveTo>
                  <a:lnTo>
                    <a:pt x="44" y="3"/>
                  </a:lnTo>
                  <a:lnTo>
                    <a:pt x="46" y="3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4" y="6"/>
                  </a:lnTo>
                  <a:lnTo>
                    <a:pt x="41" y="9"/>
                  </a:lnTo>
                  <a:lnTo>
                    <a:pt x="39" y="9"/>
                  </a:lnTo>
                  <a:lnTo>
                    <a:pt x="38" y="9"/>
                  </a:lnTo>
                  <a:lnTo>
                    <a:pt x="36" y="11"/>
                  </a:lnTo>
                  <a:lnTo>
                    <a:pt x="35" y="11"/>
                  </a:lnTo>
                  <a:lnTo>
                    <a:pt x="33" y="12"/>
                  </a:lnTo>
                  <a:lnTo>
                    <a:pt x="31" y="12"/>
                  </a:lnTo>
                  <a:lnTo>
                    <a:pt x="30" y="12"/>
                  </a:lnTo>
                  <a:lnTo>
                    <a:pt x="30" y="1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5" y="14"/>
                  </a:lnTo>
                  <a:lnTo>
                    <a:pt x="24" y="16"/>
                  </a:lnTo>
                  <a:lnTo>
                    <a:pt x="19" y="17"/>
                  </a:lnTo>
                  <a:lnTo>
                    <a:pt x="17" y="19"/>
                  </a:lnTo>
                  <a:lnTo>
                    <a:pt x="14" y="20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3" y="14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4" y="11"/>
                  </a:lnTo>
                  <a:lnTo>
                    <a:pt x="16" y="9"/>
                  </a:lnTo>
                  <a:lnTo>
                    <a:pt x="16" y="8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31" y="6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3" y="3"/>
                  </a:lnTo>
                  <a:close/>
                  <a:moveTo>
                    <a:pt x="24" y="0"/>
                  </a:moveTo>
                  <a:lnTo>
                    <a:pt x="22" y="3"/>
                  </a:lnTo>
                  <a:lnTo>
                    <a:pt x="20" y="3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10" name="Freeform 38">
              <a:extLst>
                <a:ext uri="{FF2B5EF4-FFF2-40B4-BE49-F238E27FC236}">
                  <a16:creationId xmlns:a16="http://schemas.microsoft.com/office/drawing/2014/main" id="{C4DE84B0-2CF4-4DA7-9719-D9609FD418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61586" y="3197659"/>
              <a:ext cx="218313" cy="144242"/>
            </a:xfrm>
            <a:custGeom>
              <a:avLst/>
              <a:gdLst>
                <a:gd name="T0" fmla="*/ 49 w 112"/>
                <a:gd name="T1" fmla="*/ 22 h 74"/>
                <a:gd name="T2" fmla="*/ 47 w 112"/>
                <a:gd name="T3" fmla="*/ 1 h 74"/>
                <a:gd name="T4" fmla="*/ 47 w 112"/>
                <a:gd name="T5" fmla="*/ 1 h 74"/>
                <a:gd name="T6" fmla="*/ 49 w 112"/>
                <a:gd name="T7" fmla="*/ 4 h 74"/>
                <a:gd name="T8" fmla="*/ 49 w 112"/>
                <a:gd name="T9" fmla="*/ 6 h 74"/>
                <a:gd name="T10" fmla="*/ 44 w 112"/>
                <a:gd name="T11" fmla="*/ 12 h 74"/>
                <a:gd name="T12" fmla="*/ 49 w 112"/>
                <a:gd name="T13" fmla="*/ 16 h 74"/>
                <a:gd name="T14" fmla="*/ 47 w 112"/>
                <a:gd name="T15" fmla="*/ 17 h 74"/>
                <a:gd name="T16" fmla="*/ 44 w 112"/>
                <a:gd name="T17" fmla="*/ 17 h 74"/>
                <a:gd name="T18" fmla="*/ 32 w 112"/>
                <a:gd name="T19" fmla="*/ 17 h 74"/>
                <a:gd name="T20" fmla="*/ 30 w 112"/>
                <a:gd name="T21" fmla="*/ 19 h 74"/>
                <a:gd name="T22" fmla="*/ 28 w 112"/>
                <a:gd name="T23" fmla="*/ 27 h 74"/>
                <a:gd name="T24" fmla="*/ 38 w 112"/>
                <a:gd name="T25" fmla="*/ 27 h 74"/>
                <a:gd name="T26" fmla="*/ 44 w 112"/>
                <a:gd name="T27" fmla="*/ 25 h 74"/>
                <a:gd name="T28" fmla="*/ 50 w 112"/>
                <a:gd name="T29" fmla="*/ 28 h 74"/>
                <a:gd name="T30" fmla="*/ 58 w 112"/>
                <a:gd name="T31" fmla="*/ 25 h 74"/>
                <a:gd name="T32" fmla="*/ 60 w 112"/>
                <a:gd name="T33" fmla="*/ 27 h 74"/>
                <a:gd name="T34" fmla="*/ 65 w 112"/>
                <a:gd name="T35" fmla="*/ 30 h 74"/>
                <a:gd name="T36" fmla="*/ 71 w 112"/>
                <a:gd name="T37" fmla="*/ 31 h 74"/>
                <a:gd name="T38" fmla="*/ 77 w 112"/>
                <a:gd name="T39" fmla="*/ 28 h 74"/>
                <a:gd name="T40" fmla="*/ 88 w 112"/>
                <a:gd name="T41" fmla="*/ 28 h 74"/>
                <a:gd name="T42" fmla="*/ 91 w 112"/>
                <a:gd name="T43" fmla="*/ 31 h 74"/>
                <a:gd name="T44" fmla="*/ 93 w 112"/>
                <a:gd name="T45" fmla="*/ 36 h 74"/>
                <a:gd name="T46" fmla="*/ 95 w 112"/>
                <a:gd name="T47" fmla="*/ 42 h 74"/>
                <a:gd name="T48" fmla="*/ 101 w 112"/>
                <a:gd name="T49" fmla="*/ 41 h 74"/>
                <a:gd name="T50" fmla="*/ 107 w 112"/>
                <a:gd name="T51" fmla="*/ 49 h 74"/>
                <a:gd name="T52" fmla="*/ 110 w 112"/>
                <a:gd name="T53" fmla="*/ 55 h 74"/>
                <a:gd name="T54" fmla="*/ 112 w 112"/>
                <a:gd name="T55" fmla="*/ 63 h 74"/>
                <a:gd name="T56" fmla="*/ 109 w 112"/>
                <a:gd name="T57" fmla="*/ 64 h 74"/>
                <a:gd name="T58" fmla="*/ 101 w 112"/>
                <a:gd name="T59" fmla="*/ 61 h 74"/>
                <a:gd name="T60" fmla="*/ 91 w 112"/>
                <a:gd name="T61" fmla="*/ 64 h 74"/>
                <a:gd name="T62" fmla="*/ 91 w 112"/>
                <a:gd name="T63" fmla="*/ 61 h 74"/>
                <a:gd name="T64" fmla="*/ 80 w 112"/>
                <a:gd name="T65" fmla="*/ 64 h 74"/>
                <a:gd name="T66" fmla="*/ 65 w 112"/>
                <a:gd name="T67" fmla="*/ 74 h 74"/>
                <a:gd name="T68" fmla="*/ 60 w 112"/>
                <a:gd name="T69" fmla="*/ 66 h 74"/>
                <a:gd name="T70" fmla="*/ 61 w 112"/>
                <a:gd name="T71" fmla="*/ 53 h 74"/>
                <a:gd name="T72" fmla="*/ 57 w 112"/>
                <a:gd name="T73" fmla="*/ 52 h 74"/>
                <a:gd name="T74" fmla="*/ 47 w 112"/>
                <a:gd name="T75" fmla="*/ 47 h 74"/>
                <a:gd name="T76" fmla="*/ 41 w 112"/>
                <a:gd name="T77" fmla="*/ 53 h 74"/>
                <a:gd name="T78" fmla="*/ 38 w 112"/>
                <a:gd name="T79" fmla="*/ 60 h 74"/>
                <a:gd name="T80" fmla="*/ 30 w 112"/>
                <a:gd name="T81" fmla="*/ 61 h 74"/>
                <a:gd name="T82" fmla="*/ 27 w 112"/>
                <a:gd name="T83" fmla="*/ 66 h 74"/>
                <a:gd name="T84" fmla="*/ 22 w 112"/>
                <a:gd name="T85" fmla="*/ 63 h 74"/>
                <a:gd name="T86" fmla="*/ 17 w 112"/>
                <a:gd name="T87" fmla="*/ 66 h 74"/>
                <a:gd name="T88" fmla="*/ 11 w 112"/>
                <a:gd name="T89" fmla="*/ 69 h 74"/>
                <a:gd name="T90" fmla="*/ 6 w 112"/>
                <a:gd name="T91" fmla="*/ 60 h 74"/>
                <a:gd name="T92" fmla="*/ 14 w 112"/>
                <a:gd name="T93" fmla="*/ 52 h 74"/>
                <a:gd name="T94" fmla="*/ 13 w 112"/>
                <a:gd name="T95" fmla="*/ 45 h 74"/>
                <a:gd name="T96" fmla="*/ 11 w 112"/>
                <a:gd name="T97" fmla="*/ 36 h 74"/>
                <a:gd name="T98" fmla="*/ 5 w 112"/>
                <a:gd name="T99" fmla="*/ 34 h 74"/>
                <a:gd name="T100" fmla="*/ 0 w 112"/>
                <a:gd name="T101" fmla="*/ 31 h 74"/>
                <a:gd name="T102" fmla="*/ 8 w 112"/>
                <a:gd name="T103" fmla="*/ 25 h 74"/>
                <a:gd name="T104" fmla="*/ 17 w 112"/>
                <a:gd name="T105" fmla="*/ 25 h 74"/>
                <a:gd name="T106" fmla="*/ 20 w 112"/>
                <a:gd name="T107" fmla="*/ 20 h 74"/>
                <a:gd name="T108" fmla="*/ 22 w 112"/>
                <a:gd name="T109" fmla="*/ 20 h 74"/>
                <a:gd name="T110" fmla="*/ 24 w 112"/>
                <a:gd name="T111" fmla="*/ 17 h 74"/>
                <a:gd name="T112" fmla="*/ 19 w 112"/>
                <a:gd name="T113" fmla="*/ 16 h 74"/>
                <a:gd name="T114" fmla="*/ 27 w 112"/>
                <a:gd name="T115" fmla="*/ 16 h 74"/>
                <a:gd name="T116" fmla="*/ 28 w 112"/>
                <a:gd name="T117" fmla="*/ 8 h 74"/>
                <a:gd name="T118" fmla="*/ 33 w 112"/>
                <a:gd name="T119" fmla="*/ 6 h 74"/>
                <a:gd name="T120" fmla="*/ 43 w 112"/>
                <a:gd name="T121" fmla="*/ 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" h="74">
                  <a:moveTo>
                    <a:pt x="46" y="20"/>
                  </a:moveTo>
                  <a:lnTo>
                    <a:pt x="46" y="20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0"/>
                  </a:lnTo>
                  <a:lnTo>
                    <a:pt x="46" y="20"/>
                  </a:lnTo>
                  <a:close/>
                  <a:moveTo>
                    <a:pt x="47" y="1"/>
                  </a:moveTo>
                  <a:lnTo>
                    <a:pt x="47" y="1"/>
                  </a:lnTo>
                  <a:lnTo>
                    <a:pt x="47" y="1"/>
                  </a:lnTo>
                  <a:lnTo>
                    <a:pt x="49" y="3"/>
                  </a:lnTo>
                  <a:lnTo>
                    <a:pt x="47" y="3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1"/>
                  </a:lnTo>
                  <a:close/>
                  <a:moveTo>
                    <a:pt x="44" y="0"/>
                  </a:move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7" y="4"/>
                  </a:lnTo>
                  <a:lnTo>
                    <a:pt x="47" y="4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7" y="9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2"/>
                  </a:lnTo>
                  <a:lnTo>
                    <a:pt x="44" y="12"/>
                  </a:lnTo>
                  <a:lnTo>
                    <a:pt x="46" y="12"/>
                  </a:lnTo>
                  <a:lnTo>
                    <a:pt x="46" y="12"/>
                  </a:lnTo>
                  <a:lnTo>
                    <a:pt x="47" y="14"/>
                  </a:lnTo>
                  <a:lnTo>
                    <a:pt x="47" y="14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49" y="16"/>
                  </a:lnTo>
                  <a:lnTo>
                    <a:pt x="47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6" y="17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5" y="16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20"/>
                  </a:lnTo>
                  <a:lnTo>
                    <a:pt x="30" y="20"/>
                  </a:lnTo>
                  <a:lnTo>
                    <a:pt x="30" y="19"/>
                  </a:lnTo>
                  <a:lnTo>
                    <a:pt x="28" y="19"/>
                  </a:lnTo>
                  <a:lnTo>
                    <a:pt x="28" y="20"/>
                  </a:lnTo>
                  <a:lnTo>
                    <a:pt x="28" y="22"/>
                  </a:lnTo>
                  <a:lnTo>
                    <a:pt x="27" y="22"/>
                  </a:lnTo>
                  <a:lnTo>
                    <a:pt x="28" y="23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5"/>
                  </a:lnTo>
                  <a:lnTo>
                    <a:pt x="38" y="27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3" y="27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47" y="25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0" y="28"/>
                  </a:lnTo>
                  <a:lnTo>
                    <a:pt x="54" y="28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1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9" y="30"/>
                  </a:lnTo>
                  <a:lnTo>
                    <a:pt x="69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3" y="30"/>
                  </a:lnTo>
                  <a:lnTo>
                    <a:pt x="74" y="30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4" y="30"/>
                  </a:lnTo>
                  <a:lnTo>
                    <a:pt x="85" y="28"/>
                  </a:lnTo>
                  <a:lnTo>
                    <a:pt x="87" y="28"/>
                  </a:lnTo>
                  <a:lnTo>
                    <a:pt x="88" y="28"/>
                  </a:lnTo>
                  <a:lnTo>
                    <a:pt x="88" y="28"/>
                  </a:lnTo>
                  <a:lnTo>
                    <a:pt x="90" y="28"/>
                  </a:lnTo>
                  <a:lnTo>
                    <a:pt x="91" y="28"/>
                  </a:lnTo>
                  <a:lnTo>
                    <a:pt x="91" y="28"/>
                  </a:lnTo>
                  <a:lnTo>
                    <a:pt x="91" y="30"/>
                  </a:lnTo>
                  <a:lnTo>
                    <a:pt x="91" y="31"/>
                  </a:lnTo>
                  <a:lnTo>
                    <a:pt x="91" y="33"/>
                  </a:lnTo>
                  <a:lnTo>
                    <a:pt x="93" y="34"/>
                  </a:lnTo>
                  <a:lnTo>
                    <a:pt x="93" y="34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8"/>
                  </a:lnTo>
                  <a:lnTo>
                    <a:pt x="91" y="38"/>
                  </a:lnTo>
                  <a:lnTo>
                    <a:pt x="93" y="38"/>
                  </a:lnTo>
                  <a:lnTo>
                    <a:pt x="93" y="41"/>
                  </a:lnTo>
                  <a:lnTo>
                    <a:pt x="93" y="42"/>
                  </a:lnTo>
                  <a:lnTo>
                    <a:pt x="95" y="42"/>
                  </a:lnTo>
                  <a:lnTo>
                    <a:pt x="96" y="42"/>
                  </a:lnTo>
                  <a:lnTo>
                    <a:pt x="96" y="42"/>
                  </a:lnTo>
                  <a:lnTo>
                    <a:pt x="98" y="42"/>
                  </a:lnTo>
                  <a:lnTo>
                    <a:pt x="98" y="41"/>
                  </a:lnTo>
                  <a:lnTo>
                    <a:pt x="99" y="41"/>
                  </a:lnTo>
                  <a:lnTo>
                    <a:pt x="101" y="41"/>
                  </a:lnTo>
                  <a:lnTo>
                    <a:pt x="104" y="42"/>
                  </a:lnTo>
                  <a:lnTo>
                    <a:pt x="107" y="44"/>
                  </a:lnTo>
                  <a:lnTo>
                    <a:pt x="109" y="44"/>
                  </a:lnTo>
                  <a:lnTo>
                    <a:pt x="109" y="45"/>
                  </a:lnTo>
                  <a:lnTo>
                    <a:pt x="107" y="47"/>
                  </a:lnTo>
                  <a:lnTo>
                    <a:pt x="107" y="49"/>
                  </a:lnTo>
                  <a:lnTo>
                    <a:pt x="107" y="50"/>
                  </a:lnTo>
                  <a:lnTo>
                    <a:pt x="109" y="52"/>
                  </a:lnTo>
                  <a:lnTo>
                    <a:pt x="109" y="53"/>
                  </a:lnTo>
                  <a:lnTo>
                    <a:pt x="109" y="55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56"/>
                  </a:lnTo>
                  <a:lnTo>
                    <a:pt x="109" y="58"/>
                  </a:lnTo>
                  <a:lnTo>
                    <a:pt x="110" y="60"/>
                  </a:lnTo>
                  <a:lnTo>
                    <a:pt x="110" y="60"/>
                  </a:lnTo>
                  <a:lnTo>
                    <a:pt x="112" y="61"/>
                  </a:lnTo>
                  <a:lnTo>
                    <a:pt x="112" y="63"/>
                  </a:lnTo>
                  <a:lnTo>
                    <a:pt x="112" y="63"/>
                  </a:lnTo>
                  <a:lnTo>
                    <a:pt x="110" y="64"/>
                  </a:lnTo>
                  <a:lnTo>
                    <a:pt x="110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7" y="63"/>
                  </a:lnTo>
                  <a:lnTo>
                    <a:pt x="106" y="61"/>
                  </a:lnTo>
                  <a:lnTo>
                    <a:pt x="104" y="63"/>
                  </a:lnTo>
                  <a:lnTo>
                    <a:pt x="102" y="61"/>
                  </a:lnTo>
                  <a:lnTo>
                    <a:pt x="101" y="61"/>
                  </a:lnTo>
                  <a:lnTo>
                    <a:pt x="101" y="61"/>
                  </a:lnTo>
                  <a:lnTo>
                    <a:pt x="99" y="63"/>
                  </a:lnTo>
                  <a:lnTo>
                    <a:pt x="99" y="63"/>
                  </a:lnTo>
                  <a:lnTo>
                    <a:pt x="98" y="63"/>
                  </a:lnTo>
                  <a:lnTo>
                    <a:pt x="96" y="64"/>
                  </a:lnTo>
                  <a:lnTo>
                    <a:pt x="93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3" y="63"/>
                  </a:lnTo>
                  <a:lnTo>
                    <a:pt x="93" y="63"/>
                  </a:lnTo>
                  <a:lnTo>
                    <a:pt x="93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88" y="61"/>
                  </a:lnTo>
                  <a:lnTo>
                    <a:pt x="88" y="61"/>
                  </a:lnTo>
                  <a:lnTo>
                    <a:pt x="85" y="61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7" y="68"/>
                  </a:lnTo>
                  <a:lnTo>
                    <a:pt x="73" y="69"/>
                  </a:lnTo>
                  <a:lnTo>
                    <a:pt x="69" y="71"/>
                  </a:lnTo>
                  <a:lnTo>
                    <a:pt x="66" y="72"/>
                  </a:lnTo>
                  <a:lnTo>
                    <a:pt x="65" y="74"/>
                  </a:lnTo>
                  <a:lnTo>
                    <a:pt x="63" y="74"/>
                  </a:lnTo>
                  <a:lnTo>
                    <a:pt x="63" y="74"/>
                  </a:lnTo>
                  <a:lnTo>
                    <a:pt x="61" y="72"/>
                  </a:lnTo>
                  <a:lnTo>
                    <a:pt x="61" y="71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4"/>
                  </a:lnTo>
                  <a:lnTo>
                    <a:pt x="60" y="61"/>
                  </a:lnTo>
                  <a:lnTo>
                    <a:pt x="60" y="58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61" y="53"/>
                  </a:lnTo>
                  <a:lnTo>
                    <a:pt x="61" y="53"/>
                  </a:lnTo>
                  <a:lnTo>
                    <a:pt x="60" y="53"/>
                  </a:lnTo>
                  <a:lnTo>
                    <a:pt x="58" y="53"/>
                  </a:lnTo>
                  <a:lnTo>
                    <a:pt x="58" y="53"/>
                  </a:lnTo>
                  <a:lnTo>
                    <a:pt x="57" y="53"/>
                  </a:lnTo>
                  <a:lnTo>
                    <a:pt x="57" y="52"/>
                  </a:lnTo>
                  <a:lnTo>
                    <a:pt x="58" y="49"/>
                  </a:lnTo>
                  <a:lnTo>
                    <a:pt x="57" y="47"/>
                  </a:lnTo>
                  <a:lnTo>
                    <a:pt x="54" y="45"/>
                  </a:lnTo>
                  <a:lnTo>
                    <a:pt x="52" y="44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9"/>
                  </a:lnTo>
                  <a:lnTo>
                    <a:pt x="44" y="50"/>
                  </a:lnTo>
                  <a:lnTo>
                    <a:pt x="43" y="52"/>
                  </a:lnTo>
                  <a:lnTo>
                    <a:pt x="43" y="53"/>
                  </a:lnTo>
                  <a:lnTo>
                    <a:pt x="41" y="53"/>
                  </a:lnTo>
                  <a:lnTo>
                    <a:pt x="41" y="53"/>
                  </a:lnTo>
                  <a:lnTo>
                    <a:pt x="43" y="56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8" y="60"/>
                  </a:lnTo>
                  <a:lnTo>
                    <a:pt x="38" y="58"/>
                  </a:lnTo>
                  <a:lnTo>
                    <a:pt x="36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30" y="61"/>
                  </a:lnTo>
                  <a:lnTo>
                    <a:pt x="30" y="61"/>
                  </a:lnTo>
                  <a:lnTo>
                    <a:pt x="30" y="64"/>
                  </a:lnTo>
                  <a:lnTo>
                    <a:pt x="30" y="64"/>
                  </a:lnTo>
                  <a:lnTo>
                    <a:pt x="30" y="66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7" y="66"/>
                  </a:lnTo>
                  <a:lnTo>
                    <a:pt x="25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4"/>
                  </a:lnTo>
                  <a:lnTo>
                    <a:pt x="20" y="64"/>
                  </a:lnTo>
                  <a:lnTo>
                    <a:pt x="20" y="64"/>
                  </a:lnTo>
                  <a:lnTo>
                    <a:pt x="19" y="64"/>
                  </a:lnTo>
                  <a:lnTo>
                    <a:pt x="19" y="64"/>
                  </a:lnTo>
                  <a:lnTo>
                    <a:pt x="17" y="66"/>
                  </a:lnTo>
                  <a:lnTo>
                    <a:pt x="16" y="66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1" y="69"/>
                  </a:lnTo>
                  <a:lnTo>
                    <a:pt x="9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4"/>
                  </a:lnTo>
                  <a:lnTo>
                    <a:pt x="6" y="60"/>
                  </a:lnTo>
                  <a:lnTo>
                    <a:pt x="8" y="60"/>
                  </a:lnTo>
                  <a:lnTo>
                    <a:pt x="9" y="56"/>
                  </a:lnTo>
                  <a:lnTo>
                    <a:pt x="11" y="55"/>
                  </a:lnTo>
                  <a:lnTo>
                    <a:pt x="13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7"/>
                  </a:lnTo>
                  <a:lnTo>
                    <a:pt x="13" y="45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3" y="38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6" y="27"/>
                  </a:lnTo>
                  <a:lnTo>
                    <a:pt x="16" y="27"/>
                  </a:lnTo>
                  <a:lnTo>
                    <a:pt x="17" y="25"/>
                  </a:lnTo>
                  <a:lnTo>
                    <a:pt x="19" y="25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0" y="19"/>
                  </a:lnTo>
                  <a:lnTo>
                    <a:pt x="20" y="17"/>
                  </a:lnTo>
                  <a:lnTo>
                    <a:pt x="22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0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8" y="16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2"/>
                  </a:lnTo>
                  <a:lnTo>
                    <a:pt x="27" y="9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8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3" y="6"/>
                  </a:lnTo>
                  <a:lnTo>
                    <a:pt x="35" y="8"/>
                  </a:lnTo>
                  <a:lnTo>
                    <a:pt x="35" y="8"/>
                  </a:lnTo>
                  <a:lnTo>
                    <a:pt x="35" y="6"/>
                  </a:lnTo>
                  <a:lnTo>
                    <a:pt x="39" y="4"/>
                  </a:lnTo>
                  <a:lnTo>
                    <a:pt x="41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4" y="1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11" name="Freeform 39">
              <a:extLst>
                <a:ext uri="{FF2B5EF4-FFF2-40B4-BE49-F238E27FC236}">
                  <a16:creationId xmlns:a16="http://schemas.microsoft.com/office/drawing/2014/main" id="{019058C3-F9C3-47FB-AC11-96E463F72E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07548" y="3835055"/>
              <a:ext cx="231958" cy="424930"/>
            </a:xfrm>
            <a:custGeom>
              <a:avLst/>
              <a:gdLst>
                <a:gd name="T0" fmla="*/ 25 w 119"/>
                <a:gd name="T1" fmla="*/ 191 h 218"/>
                <a:gd name="T2" fmla="*/ 14 w 119"/>
                <a:gd name="T3" fmla="*/ 182 h 218"/>
                <a:gd name="T4" fmla="*/ 14 w 119"/>
                <a:gd name="T5" fmla="*/ 182 h 218"/>
                <a:gd name="T6" fmla="*/ 39 w 119"/>
                <a:gd name="T7" fmla="*/ 163 h 218"/>
                <a:gd name="T8" fmla="*/ 39 w 119"/>
                <a:gd name="T9" fmla="*/ 158 h 218"/>
                <a:gd name="T10" fmla="*/ 75 w 119"/>
                <a:gd name="T11" fmla="*/ 130 h 218"/>
                <a:gd name="T12" fmla="*/ 71 w 119"/>
                <a:gd name="T13" fmla="*/ 123 h 218"/>
                <a:gd name="T14" fmla="*/ 42 w 119"/>
                <a:gd name="T15" fmla="*/ 2 h 218"/>
                <a:gd name="T16" fmla="*/ 44 w 119"/>
                <a:gd name="T17" fmla="*/ 12 h 218"/>
                <a:gd name="T18" fmla="*/ 56 w 119"/>
                <a:gd name="T19" fmla="*/ 15 h 218"/>
                <a:gd name="T20" fmla="*/ 53 w 119"/>
                <a:gd name="T21" fmla="*/ 30 h 218"/>
                <a:gd name="T22" fmla="*/ 53 w 119"/>
                <a:gd name="T23" fmla="*/ 45 h 218"/>
                <a:gd name="T24" fmla="*/ 64 w 119"/>
                <a:gd name="T25" fmla="*/ 37 h 218"/>
                <a:gd name="T26" fmla="*/ 75 w 119"/>
                <a:gd name="T27" fmla="*/ 38 h 218"/>
                <a:gd name="T28" fmla="*/ 83 w 119"/>
                <a:gd name="T29" fmla="*/ 37 h 218"/>
                <a:gd name="T30" fmla="*/ 89 w 119"/>
                <a:gd name="T31" fmla="*/ 30 h 218"/>
                <a:gd name="T32" fmla="*/ 105 w 119"/>
                <a:gd name="T33" fmla="*/ 45 h 218"/>
                <a:gd name="T34" fmla="*/ 113 w 119"/>
                <a:gd name="T35" fmla="*/ 65 h 218"/>
                <a:gd name="T36" fmla="*/ 119 w 119"/>
                <a:gd name="T37" fmla="*/ 73 h 218"/>
                <a:gd name="T38" fmla="*/ 118 w 119"/>
                <a:gd name="T39" fmla="*/ 87 h 218"/>
                <a:gd name="T40" fmla="*/ 112 w 119"/>
                <a:gd name="T41" fmla="*/ 93 h 218"/>
                <a:gd name="T42" fmla="*/ 96 w 119"/>
                <a:gd name="T43" fmla="*/ 90 h 218"/>
                <a:gd name="T44" fmla="*/ 80 w 119"/>
                <a:gd name="T45" fmla="*/ 93 h 218"/>
                <a:gd name="T46" fmla="*/ 72 w 119"/>
                <a:gd name="T47" fmla="*/ 103 h 218"/>
                <a:gd name="T48" fmla="*/ 78 w 119"/>
                <a:gd name="T49" fmla="*/ 120 h 218"/>
                <a:gd name="T50" fmla="*/ 75 w 119"/>
                <a:gd name="T51" fmla="*/ 122 h 218"/>
                <a:gd name="T52" fmla="*/ 66 w 119"/>
                <a:gd name="T53" fmla="*/ 117 h 218"/>
                <a:gd name="T54" fmla="*/ 52 w 119"/>
                <a:gd name="T55" fmla="*/ 111 h 218"/>
                <a:gd name="T56" fmla="*/ 41 w 119"/>
                <a:gd name="T57" fmla="*/ 104 h 218"/>
                <a:gd name="T58" fmla="*/ 36 w 119"/>
                <a:gd name="T59" fmla="*/ 127 h 218"/>
                <a:gd name="T60" fmla="*/ 26 w 119"/>
                <a:gd name="T61" fmla="*/ 150 h 218"/>
                <a:gd name="T62" fmla="*/ 34 w 119"/>
                <a:gd name="T63" fmla="*/ 164 h 218"/>
                <a:gd name="T64" fmla="*/ 41 w 119"/>
                <a:gd name="T65" fmla="*/ 175 h 218"/>
                <a:gd name="T66" fmla="*/ 42 w 119"/>
                <a:gd name="T67" fmla="*/ 190 h 218"/>
                <a:gd name="T68" fmla="*/ 45 w 119"/>
                <a:gd name="T69" fmla="*/ 196 h 218"/>
                <a:gd name="T70" fmla="*/ 64 w 119"/>
                <a:gd name="T71" fmla="*/ 205 h 218"/>
                <a:gd name="T72" fmla="*/ 63 w 119"/>
                <a:gd name="T73" fmla="*/ 215 h 218"/>
                <a:gd name="T74" fmla="*/ 53 w 119"/>
                <a:gd name="T75" fmla="*/ 216 h 218"/>
                <a:gd name="T76" fmla="*/ 52 w 119"/>
                <a:gd name="T77" fmla="*/ 208 h 218"/>
                <a:gd name="T78" fmla="*/ 41 w 119"/>
                <a:gd name="T79" fmla="*/ 202 h 218"/>
                <a:gd name="T80" fmla="*/ 33 w 119"/>
                <a:gd name="T81" fmla="*/ 193 h 218"/>
                <a:gd name="T82" fmla="*/ 23 w 119"/>
                <a:gd name="T83" fmla="*/ 183 h 218"/>
                <a:gd name="T84" fmla="*/ 14 w 119"/>
                <a:gd name="T85" fmla="*/ 180 h 218"/>
                <a:gd name="T86" fmla="*/ 20 w 119"/>
                <a:gd name="T87" fmla="*/ 150 h 218"/>
                <a:gd name="T88" fmla="*/ 30 w 119"/>
                <a:gd name="T89" fmla="*/ 134 h 218"/>
                <a:gd name="T90" fmla="*/ 30 w 119"/>
                <a:gd name="T91" fmla="*/ 120 h 218"/>
                <a:gd name="T92" fmla="*/ 26 w 119"/>
                <a:gd name="T93" fmla="*/ 108 h 218"/>
                <a:gd name="T94" fmla="*/ 17 w 119"/>
                <a:gd name="T95" fmla="*/ 89 h 218"/>
                <a:gd name="T96" fmla="*/ 15 w 119"/>
                <a:gd name="T97" fmla="*/ 76 h 218"/>
                <a:gd name="T98" fmla="*/ 22 w 119"/>
                <a:gd name="T99" fmla="*/ 62 h 218"/>
                <a:gd name="T100" fmla="*/ 17 w 119"/>
                <a:gd name="T101" fmla="*/ 54 h 218"/>
                <a:gd name="T102" fmla="*/ 6 w 119"/>
                <a:gd name="T103" fmla="*/ 38 h 218"/>
                <a:gd name="T104" fmla="*/ 1 w 119"/>
                <a:gd name="T105" fmla="*/ 29 h 218"/>
                <a:gd name="T106" fmla="*/ 6 w 119"/>
                <a:gd name="T107" fmla="*/ 21 h 218"/>
                <a:gd name="T108" fmla="*/ 15 w 119"/>
                <a:gd name="T109" fmla="*/ 12 h 218"/>
                <a:gd name="T110" fmla="*/ 25 w 119"/>
                <a:gd name="T111" fmla="*/ 7 h 218"/>
                <a:gd name="T112" fmla="*/ 31 w 119"/>
                <a:gd name="T113" fmla="*/ 4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19" h="218">
                  <a:moveTo>
                    <a:pt x="33" y="202"/>
                  </a:moveTo>
                  <a:lnTo>
                    <a:pt x="34" y="204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4"/>
                  </a:lnTo>
                  <a:lnTo>
                    <a:pt x="33" y="202"/>
                  </a:lnTo>
                  <a:close/>
                  <a:moveTo>
                    <a:pt x="25" y="188"/>
                  </a:moveTo>
                  <a:lnTo>
                    <a:pt x="25" y="190"/>
                  </a:lnTo>
                  <a:lnTo>
                    <a:pt x="25" y="191"/>
                  </a:lnTo>
                  <a:lnTo>
                    <a:pt x="25" y="191"/>
                  </a:lnTo>
                  <a:lnTo>
                    <a:pt x="25" y="190"/>
                  </a:lnTo>
                  <a:lnTo>
                    <a:pt x="25" y="188"/>
                  </a:lnTo>
                  <a:lnTo>
                    <a:pt x="25" y="188"/>
                  </a:lnTo>
                  <a:close/>
                  <a:moveTo>
                    <a:pt x="17" y="182"/>
                  </a:moveTo>
                  <a:lnTo>
                    <a:pt x="19" y="183"/>
                  </a:lnTo>
                  <a:lnTo>
                    <a:pt x="19" y="185"/>
                  </a:lnTo>
                  <a:lnTo>
                    <a:pt x="19" y="185"/>
                  </a:lnTo>
                  <a:lnTo>
                    <a:pt x="17" y="182"/>
                  </a:lnTo>
                  <a:close/>
                  <a:moveTo>
                    <a:pt x="14" y="182"/>
                  </a:moveTo>
                  <a:lnTo>
                    <a:pt x="14" y="182"/>
                  </a:lnTo>
                  <a:lnTo>
                    <a:pt x="15" y="182"/>
                  </a:lnTo>
                  <a:lnTo>
                    <a:pt x="15" y="183"/>
                  </a:lnTo>
                  <a:lnTo>
                    <a:pt x="15" y="185"/>
                  </a:lnTo>
                  <a:lnTo>
                    <a:pt x="15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5"/>
                  </a:lnTo>
                  <a:lnTo>
                    <a:pt x="14" y="182"/>
                  </a:lnTo>
                  <a:lnTo>
                    <a:pt x="14" y="182"/>
                  </a:lnTo>
                  <a:close/>
                  <a:moveTo>
                    <a:pt x="14" y="167"/>
                  </a:moveTo>
                  <a:lnTo>
                    <a:pt x="14" y="167"/>
                  </a:lnTo>
                  <a:lnTo>
                    <a:pt x="14" y="167"/>
                  </a:lnTo>
                  <a:lnTo>
                    <a:pt x="14" y="169"/>
                  </a:lnTo>
                  <a:lnTo>
                    <a:pt x="14" y="167"/>
                  </a:lnTo>
                  <a:lnTo>
                    <a:pt x="14" y="167"/>
                  </a:lnTo>
                  <a:lnTo>
                    <a:pt x="14" y="167"/>
                  </a:lnTo>
                  <a:close/>
                  <a:moveTo>
                    <a:pt x="39" y="160"/>
                  </a:moveTo>
                  <a:lnTo>
                    <a:pt x="39" y="161"/>
                  </a:lnTo>
                  <a:lnTo>
                    <a:pt x="39" y="163"/>
                  </a:lnTo>
                  <a:lnTo>
                    <a:pt x="37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1"/>
                  </a:lnTo>
                  <a:lnTo>
                    <a:pt x="39" y="161"/>
                  </a:lnTo>
                  <a:lnTo>
                    <a:pt x="39" y="160"/>
                  </a:lnTo>
                  <a:close/>
                  <a:moveTo>
                    <a:pt x="37" y="158"/>
                  </a:moveTo>
                  <a:lnTo>
                    <a:pt x="39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7" y="158"/>
                  </a:lnTo>
                  <a:close/>
                  <a:moveTo>
                    <a:pt x="75" y="130"/>
                  </a:moveTo>
                  <a:lnTo>
                    <a:pt x="75" y="130"/>
                  </a:lnTo>
                  <a:lnTo>
                    <a:pt x="75" y="131"/>
                  </a:lnTo>
                  <a:lnTo>
                    <a:pt x="75" y="131"/>
                  </a:lnTo>
                  <a:lnTo>
                    <a:pt x="75" y="130"/>
                  </a:lnTo>
                  <a:lnTo>
                    <a:pt x="75" y="130"/>
                  </a:lnTo>
                  <a:close/>
                  <a:moveTo>
                    <a:pt x="71" y="123"/>
                  </a:moveTo>
                  <a:lnTo>
                    <a:pt x="72" y="123"/>
                  </a:lnTo>
                  <a:lnTo>
                    <a:pt x="72" y="125"/>
                  </a:lnTo>
                  <a:lnTo>
                    <a:pt x="74" y="125"/>
                  </a:lnTo>
                  <a:lnTo>
                    <a:pt x="74" y="125"/>
                  </a:lnTo>
                  <a:lnTo>
                    <a:pt x="74" y="127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1" y="123"/>
                  </a:lnTo>
                  <a:lnTo>
                    <a:pt x="71" y="123"/>
                  </a:lnTo>
                  <a:close/>
                  <a:moveTo>
                    <a:pt x="37" y="0"/>
                  </a:moveTo>
                  <a:lnTo>
                    <a:pt x="37" y="2"/>
                  </a:lnTo>
                  <a:lnTo>
                    <a:pt x="39" y="2"/>
                  </a:lnTo>
                  <a:lnTo>
                    <a:pt x="41" y="2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4" y="2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7" y="5"/>
                  </a:lnTo>
                  <a:lnTo>
                    <a:pt x="47" y="7"/>
                  </a:lnTo>
                  <a:lnTo>
                    <a:pt x="45" y="7"/>
                  </a:lnTo>
                  <a:lnTo>
                    <a:pt x="45" y="10"/>
                  </a:lnTo>
                  <a:lnTo>
                    <a:pt x="44" y="12"/>
                  </a:lnTo>
                  <a:lnTo>
                    <a:pt x="44" y="13"/>
                  </a:lnTo>
                  <a:lnTo>
                    <a:pt x="45" y="15"/>
                  </a:lnTo>
                  <a:lnTo>
                    <a:pt x="47" y="15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0" y="13"/>
                  </a:lnTo>
                  <a:lnTo>
                    <a:pt x="52" y="13"/>
                  </a:lnTo>
                  <a:lnTo>
                    <a:pt x="52" y="13"/>
                  </a:lnTo>
                  <a:lnTo>
                    <a:pt x="55" y="13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6" y="18"/>
                  </a:lnTo>
                  <a:lnTo>
                    <a:pt x="56" y="19"/>
                  </a:lnTo>
                  <a:lnTo>
                    <a:pt x="56" y="21"/>
                  </a:lnTo>
                  <a:lnTo>
                    <a:pt x="56" y="23"/>
                  </a:lnTo>
                  <a:lnTo>
                    <a:pt x="56" y="26"/>
                  </a:lnTo>
                  <a:lnTo>
                    <a:pt x="55" y="29"/>
                  </a:lnTo>
                  <a:lnTo>
                    <a:pt x="55" y="29"/>
                  </a:lnTo>
                  <a:lnTo>
                    <a:pt x="53" y="30"/>
                  </a:lnTo>
                  <a:lnTo>
                    <a:pt x="53" y="30"/>
                  </a:lnTo>
                  <a:lnTo>
                    <a:pt x="53" y="32"/>
                  </a:lnTo>
                  <a:lnTo>
                    <a:pt x="55" y="32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5" y="35"/>
                  </a:lnTo>
                  <a:lnTo>
                    <a:pt x="55" y="37"/>
                  </a:lnTo>
                  <a:lnTo>
                    <a:pt x="53" y="40"/>
                  </a:lnTo>
                  <a:lnTo>
                    <a:pt x="52" y="43"/>
                  </a:lnTo>
                  <a:lnTo>
                    <a:pt x="52" y="45"/>
                  </a:lnTo>
                  <a:lnTo>
                    <a:pt x="53" y="45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6" y="43"/>
                  </a:lnTo>
                  <a:lnTo>
                    <a:pt x="60" y="41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3" y="38"/>
                  </a:lnTo>
                  <a:lnTo>
                    <a:pt x="64" y="38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7" y="35"/>
                  </a:lnTo>
                  <a:lnTo>
                    <a:pt x="69" y="34"/>
                  </a:lnTo>
                  <a:lnTo>
                    <a:pt x="69" y="34"/>
                  </a:lnTo>
                  <a:lnTo>
                    <a:pt x="71" y="35"/>
                  </a:lnTo>
                  <a:lnTo>
                    <a:pt x="72" y="37"/>
                  </a:lnTo>
                  <a:lnTo>
                    <a:pt x="74" y="37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3" y="37"/>
                  </a:lnTo>
                  <a:lnTo>
                    <a:pt x="83" y="35"/>
                  </a:lnTo>
                  <a:lnTo>
                    <a:pt x="83" y="34"/>
                  </a:lnTo>
                  <a:lnTo>
                    <a:pt x="85" y="34"/>
                  </a:lnTo>
                  <a:lnTo>
                    <a:pt x="85" y="34"/>
                  </a:lnTo>
                  <a:lnTo>
                    <a:pt x="86" y="32"/>
                  </a:lnTo>
                  <a:lnTo>
                    <a:pt x="85" y="32"/>
                  </a:lnTo>
                  <a:lnTo>
                    <a:pt x="85" y="32"/>
                  </a:lnTo>
                  <a:lnTo>
                    <a:pt x="86" y="32"/>
                  </a:lnTo>
                  <a:lnTo>
                    <a:pt x="86" y="30"/>
                  </a:lnTo>
                  <a:lnTo>
                    <a:pt x="89" y="30"/>
                  </a:lnTo>
                  <a:lnTo>
                    <a:pt x="91" y="32"/>
                  </a:lnTo>
                  <a:lnTo>
                    <a:pt x="93" y="32"/>
                  </a:lnTo>
                  <a:lnTo>
                    <a:pt x="94" y="34"/>
                  </a:lnTo>
                  <a:lnTo>
                    <a:pt x="96" y="32"/>
                  </a:lnTo>
                  <a:lnTo>
                    <a:pt x="97" y="34"/>
                  </a:lnTo>
                  <a:lnTo>
                    <a:pt x="99" y="37"/>
                  </a:lnTo>
                  <a:lnTo>
                    <a:pt x="101" y="40"/>
                  </a:lnTo>
                  <a:lnTo>
                    <a:pt x="102" y="41"/>
                  </a:lnTo>
                  <a:lnTo>
                    <a:pt x="104" y="43"/>
                  </a:lnTo>
                  <a:lnTo>
                    <a:pt x="105" y="45"/>
                  </a:lnTo>
                  <a:lnTo>
                    <a:pt x="107" y="45"/>
                  </a:lnTo>
                  <a:lnTo>
                    <a:pt x="108" y="48"/>
                  </a:lnTo>
                  <a:lnTo>
                    <a:pt x="107" y="51"/>
                  </a:lnTo>
                  <a:lnTo>
                    <a:pt x="107" y="54"/>
                  </a:lnTo>
                  <a:lnTo>
                    <a:pt x="107" y="57"/>
                  </a:lnTo>
                  <a:lnTo>
                    <a:pt x="108" y="60"/>
                  </a:lnTo>
                  <a:lnTo>
                    <a:pt x="110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3" y="65"/>
                  </a:lnTo>
                  <a:lnTo>
                    <a:pt x="115" y="67"/>
                  </a:lnTo>
                  <a:lnTo>
                    <a:pt x="116" y="67"/>
                  </a:lnTo>
                  <a:lnTo>
                    <a:pt x="116" y="68"/>
                  </a:lnTo>
                  <a:lnTo>
                    <a:pt x="116" y="68"/>
                  </a:lnTo>
                  <a:lnTo>
                    <a:pt x="116" y="70"/>
                  </a:lnTo>
                  <a:lnTo>
                    <a:pt x="118" y="70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3"/>
                  </a:lnTo>
                  <a:lnTo>
                    <a:pt x="119" y="75"/>
                  </a:lnTo>
                  <a:lnTo>
                    <a:pt x="119" y="76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8" y="78"/>
                  </a:lnTo>
                  <a:lnTo>
                    <a:pt x="118" y="79"/>
                  </a:lnTo>
                  <a:lnTo>
                    <a:pt x="118" y="81"/>
                  </a:lnTo>
                  <a:lnTo>
                    <a:pt x="118" y="82"/>
                  </a:lnTo>
                  <a:lnTo>
                    <a:pt x="118" y="84"/>
                  </a:lnTo>
                  <a:lnTo>
                    <a:pt x="118" y="87"/>
                  </a:lnTo>
                  <a:lnTo>
                    <a:pt x="118" y="87"/>
                  </a:lnTo>
                  <a:lnTo>
                    <a:pt x="118" y="89"/>
                  </a:lnTo>
                  <a:lnTo>
                    <a:pt x="116" y="89"/>
                  </a:lnTo>
                  <a:lnTo>
                    <a:pt x="116" y="90"/>
                  </a:lnTo>
                  <a:lnTo>
                    <a:pt x="115" y="90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2" y="93"/>
                  </a:lnTo>
                  <a:lnTo>
                    <a:pt x="112" y="93"/>
                  </a:lnTo>
                  <a:lnTo>
                    <a:pt x="110" y="92"/>
                  </a:lnTo>
                  <a:lnTo>
                    <a:pt x="110" y="92"/>
                  </a:lnTo>
                  <a:lnTo>
                    <a:pt x="110" y="90"/>
                  </a:lnTo>
                  <a:lnTo>
                    <a:pt x="108" y="90"/>
                  </a:lnTo>
                  <a:lnTo>
                    <a:pt x="107" y="90"/>
                  </a:lnTo>
                  <a:lnTo>
                    <a:pt x="105" y="90"/>
                  </a:lnTo>
                  <a:lnTo>
                    <a:pt x="102" y="90"/>
                  </a:lnTo>
                  <a:lnTo>
                    <a:pt x="99" y="90"/>
                  </a:lnTo>
                  <a:lnTo>
                    <a:pt x="97" y="90"/>
                  </a:lnTo>
                  <a:lnTo>
                    <a:pt x="96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3" y="90"/>
                  </a:lnTo>
                  <a:lnTo>
                    <a:pt x="91" y="90"/>
                  </a:lnTo>
                  <a:lnTo>
                    <a:pt x="89" y="90"/>
                  </a:lnTo>
                  <a:lnTo>
                    <a:pt x="88" y="90"/>
                  </a:lnTo>
                  <a:lnTo>
                    <a:pt x="86" y="90"/>
                  </a:lnTo>
                  <a:lnTo>
                    <a:pt x="85" y="92"/>
                  </a:lnTo>
                  <a:lnTo>
                    <a:pt x="82" y="92"/>
                  </a:lnTo>
                  <a:lnTo>
                    <a:pt x="80" y="93"/>
                  </a:lnTo>
                  <a:lnTo>
                    <a:pt x="80" y="95"/>
                  </a:lnTo>
                  <a:lnTo>
                    <a:pt x="78" y="97"/>
                  </a:lnTo>
                  <a:lnTo>
                    <a:pt x="78" y="98"/>
                  </a:lnTo>
                  <a:lnTo>
                    <a:pt x="77" y="100"/>
                  </a:lnTo>
                  <a:lnTo>
                    <a:pt x="75" y="101"/>
                  </a:lnTo>
                  <a:lnTo>
                    <a:pt x="75" y="101"/>
                  </a:lnTo>
                  <a:lnTo>
                    <a:pt x="75" y="103"/>
                  </a:lnTo>
                  <a:lnTo>
                    <a:pt x="74" y="103"/>
                  </a:lnTo>
                  <a:lnTo>
                    <a:pt x="72" y="103"/>
                  </a:lnTo>
                  <a:lnTo>
                    <a:pt x="72" y="103"/>
                  </a:lnTo>
                  <a:lnTo>
                    <a:pt x="72" y="106"/>
                  </a:lnTo>
                  <a:lnTo>
                    <a:pt x="72" y="108"/>
                  </a:lnTo>
                  <a:lnTo>
                    <a:pt x="74" y="109"/>
                  </a:lnTo>
                  <a:lnTo>
                    <a:pt x="74" y="111"/>
                  </a:lnTo>
                  <a:lnTo>
                    <a:pt x="74" y="114"/>
                  </a:lnTo>
                  <a:lnTo>
                    <a:pt x="74" y="115"/>
                  </a:lnTo>
                  <a:lnTo>
                    <a:pt x="77" y="117"/>
                  </a:lnTo>
                  <a:lnTo>
                    <a:pt x="77" y="119"/>
                  </a:lnTo>
                  <a:lnTo>
                    <a:pt x="78" y="119"/>
                  </a:lnTo>
                  <a:lnTo>
                    <a:pt x="78" y="120"/>
                  </a:lnTo>
                  <a:lnTo>
                    <a:pt x="77" y="122"/>
                  </a:lnTo>
                  <a:lnTo>
                    <a:pt x="78" y="123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28"/>
                  </a:lnTo>
                  <a:lnTo>
                    <a:pt x="78" y="127"/>
                  </a:lnTo>
                  <a:lnTo>
                    <a:pt x="78" y="125"/>
                  </a:lnTo>
                  <a:lnTo>
                    <a:pt x="77" y="123"/>
                  </a:lnTo>
                  <a:lnTo>
                    <a:pt x="75" y="122"/>
                  </a:lnTo>
                  <a:lnTo>
                    <a:pt x="75" y="123"/>
                  </a:lnTo>
                  <a:lnTo>
                    <a:pt x="75" y="123"/>
                  </a:lnTo>
                  <a:lnTo>
                    <a:pt x="74" y="123"/>
                  </a:lnTo>
                  <a:lnTo>
                    <a:pt x="72" y="122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69" y="119"/>
                  </a:lnTo>
                  <a:lnTo>
                    <a:pt x="67" y="117"/>
                  </a:lnTo>
                  <a:lnTo>
                    <a:pt x="66" y="117"/>
                  </a:lnTo>
                  <a:lnTo>
                    <a:pt x="66" y="117"/>
                  </a:lnTo>
                  <a:lnTo>
                    <a:pt x="64" y="115"/>
                  </a:lnTo>
                  <a:lnTo>
                    <a:pt x="63" y="115"/>
                  </a:lnTo>
                  <a:lnTo>
                    <a:pt x="60" y="117"/>
                  </a:lnTo>
                  <a:lnTo>
                    <a:pt x="55" y="115"/>
                  </a:lnTo>
                  <a:lnTo>
                    <a:pt x="52" y="117"/>
                  </a:lnTo>
                  <a:lnTo>
                    <a:pt x="52" y="115"/>
                  </a:lnTo>
                  <a:lnTo>
                    <a:pt x="50" y="115"/>
                  </a:lnTo>
                  <a:lnTo>
                    <a:pt x="52" y="114"/>
                  </a:lnTo>
                  <a:lnTo>
                    <a:pt x="52" y="111"/>
                  </a:lnTo>
                  <a:lnTo>
                    <a:pt x="52" y="108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52" y="104"/>
                  </a:lnTo>
                  <a:lnTo>
                    <a:pt x="52" y="104"/>
                  </a:lnTo>
                  <a:lnTo>
                    <a:pt x="48" y="103"/>
                  </a:lnTo>
                  <a:lnTo>
                    <a:pt x="47" y="103"/>
                  </a:lnTo>
                  <a:lnTo>
                    <a:pt x="45" y="103"/>
                  </a:lnTo>
                  <a:lnTo>
                    <a:pt x="42" y="104"/>
                  </a:lnTo>
                  <a:lnTo>
                    <a:pt x="41" y="104"/>
                  </a:lnTo>
                  <a:lnTo>
                    <a:pt x="39" y="106"/>
                  </a:lnTo>
                  <a:lnTo>
                    <a:pt x="37" y="108"/>
                  </a:lnTo>
                  <a:lnTo>
                    <a:pt x="39" y="108"/>
                  </a:lnTo>
                  <a:lnTo>
                    <a:pt x="39" y="111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9" y="120"/>
                  </a:lnTo>
                  <a:lnTo>
                    <a:pt x="37" y="123"/>
                  </a:lnTo>
                  <a:lnTo>
                    <a:pt x="37" y="125"/>
                  </a:lnTo>
                  <a:lnTo>
                    <a:pt x="36" y="127"/>
                  </a:lnTo>
                  <a:lnTo>
                    <a:pt x="36" y="130"/>
                  </a:lnTo>
                  <a:lnTo>
                    <a:pt x="34" y="130"/>
                  </a:lnTo>
                  <a:lnTo>
                    <a:pt x="33" y="133"/>
                  </a:lnTo>
                  <a:lnTo>
                    <a:pt x="33" y="138"/>
                  </a:lnTo>
                  <a:lnTo>
                    <a:pt x="31" y="139"/>
                  </a:lnTo>
                  <a:lnTo>
                    <a:pt x="31" y="142"/>
                  </a:lnTo>
                  <a:lnTo>
                    <a:pt x="28" y="145"/>
                  </a:lnTo>
                  <a:lnTo>
                    <a:pt x="28" y="149"/>
                  </a:lnTo>
                  <a:lnTo>
                    <a:pt x="26" y="150"/>
                  </a:lnTo>
                  <a:lnTo>
                    <a:pt x="26" y="150"/>
                  </a:lnTo>
                  <a:lnTo>
                    <a:pt x="26" y="152"/>
                  </a:lnTo>
                  <a:lnTo>
                    <a:pt x="26" y="155"/>
                  </a:lnTo>
                  <a:lnTo>
                    <a:pt x="26" y="158"/>
                  </a:lnTo>
                  <a:lnTo>
                    <a:pt x="26" y="160"/>
                  </a:lnTo>
                  <a:lnTo>
                    <a:pt x="28" y="163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28" y="166"/>
                  </a:lnTo>
                  <a:lnTo>
                    <a:pt x="30" y="166"/>
                  </a:lnTo>
                  <a:lnTo>
                    <a:pt x="34" y="164"/>
                  </a:lnTo>
                  <a:lnTo>
                    <a:pt x="36" y="164"/>
                  </a:lnTo>
                  <a:lnTo>
                    <a:pt x="36" y="166"/>
                  </a:lnTo>
                  <a:lnTo>
                    <a:pt x="37" y="167"/>
                  </a:lnTo>
                  <a:lnTo>
                    <a:pt x="37" y="174"/>
                  </a:lnTo>
                  <a:lnTo>
                    <a:pt x="37" y="175"/>
                  </a:lnTo>
                  <a:lnTo>
                    <a:pt x="39" y="175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5"/>
                  </a:lnTo>
                  <a:lnTo>
                    <a:pt x="42" y="177"/>
                  </a:lnTo>
                  <a:lnTo>
                    <a:pt x="42" y="180"/>
                  </a:lnTo>
                  <a:lnTo>
                    <a:pt x="45" y="191"/>
                  </a:lnTo>
                  <a:lnTo>
                    <a:pt x="45" y="193"/>
                  </a:lnTo>
                  <a:lnTo>
                    <a:pt x="47" y="194"/>
                  </a:lnTo>
                  <a:lnTo>
                    <a:pt x="45" y="194"/>
                  </a:lnTo>
                  <a:lnTo>
                    <a:pt x="44" y="191"/>
                  </a:lnTo>
                  <a:lnTo>
                    <a:pt x="44" y="190"/>
                  </a:lnTo>
                  <a:lnTo>
                    <a:pt x="44" y="190"/>
                  </a:lnTo>
                  <a:lnTo>
                    <a:pt x="42" y="190"/>
                  </a:lnTo>
                  <a:lnTo>
                    <a:pt x="42" y="190"/>
                  </a:lnTo>
                  <a:lnTo>
                    <a:pt x="44" y="188"/>
                  </a:lnTo>
                  <a:lnTo>
                    <a:pt x="42" y="188"/>
                  </a:lnTo>
                  <a:lnTo>
                    <a:pt x="42" y="186"/>
                  </a:lnTo>
                  <a:lnTo>
                    <a:pt x="41" y="188"/>
                  </a:lnTo>
                  <a:lnTo>
                    <a:pt x="41" y="190"/>
                  </a:lnTo>
                  <a:lnTo>
                    <a:pt x="41" y="191"/>
                  </a:lnTo>
                  <a:lnTo>
                    <a:pt x="44" y="194"/>
                  </a:lnTo>
                  <a:lnTo>
                    <a:pt x="44" y="194"/>
                  </a:lnTo>
                  <a:lnTo>
                    <a:pt x="45" y="196"/>
                  </a:lnTo>
                  <a:lnTo>
                    <a:pt x="47" y="196"/>
                  </a:lnTo>
                  <a:lnTo>
                    <a:pt x="48" y="196"/>
                  </a:lnTo>
                  <a:lnTo>
                    <a:pt x="50" y="197"/>
                  </a:lnTo>
                  <a:lnTo>
                    <a:pt x="53" y="199"/>
                  </a:lnTo>
                  <a:lnTo>
                    <a:pt x="55" y="199"/>
                  </a:lnTo>
                  <a:lnTo>
                    <a:pt x="56" y="199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1" y="201"/>
                  </a:lnTo>
                  <a:lnTo>
                    <a:pt x="64" y="205"/>
                  </a:lnTo>
                  <a:lnTo>
                    <a:pt x="69" y="208"/>
                  </a:lnTo>
                  <a:lnTo>
                    <a:pt x="69" y="210"/>
                  </a:lnTo>
                  <a:lnTo>
                    <a:pt x="67" y="210"/>
                  </a:lnTo>
                  <a:lnTo>
                    <a:pt x="66" y="213"/>
                  </a:lnTo>
                  <a:lnTo>
                    <a:pt x="66" y="213"/>
                  </a:lnTo>
                  <a:lnTo>
                    <a:pt x="66" y="215"/>
                  </a:lnTo>
                  <a:lnTo>
                    <a:pt x="64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58" y="215"/>
                  </a:lnTo>
                  <a:lnTo>
                    <a:pt x="56" y="215"/>
                  </a:lnTo>
                  <a:lnTo>
                    <a:pt x="56" y="216"/>
                  </a:lnTo>
                  <a:lnTo>
                    <a:pt x="55" y="216"/>
                  </a:lnTo>
                  <a:lnTo>
                    <a:pt x="55" y="218"/>
                  </a:lnTo>
                  <a:lnTo>
                    <a:pt x="55" y="218"/>
                  </a:lnTo>
                  <a:lnTo>
                    <a:pt x="53" y="216"/>
                  </a:lnTo>
                  <a:lnTo>
                    <a:pt x="53" y="216"/>
                  </a:lnTo>
                  <a:lnTo>
                    <a:pt x="53" y="215"/>
                  </a:lnTo>
                  <a:lnTo>
                    <a:pt x="53" y="215"/>
                  </a:lnTo>
                  <a:lnTo>
                    <a:pt x="53" y="213"/>
                  </a:lnTo>
                  <a:lnTo>
                    <a:pt x="55" y="212"/>
                  </a:lnTo>
                  <a:lnTo>
                    <a:pt x="53" y="210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8"/>
                  </a:lnTo>
                  <a:lnTo>
                    <a:pt x="50" y="207"/>
                  </a:lnTo>
                  <a:lnTo>
                    <a:pt x="50" y="205"/>
                  </a:lnTo>
                  <a:lnTo>
                    <a:pt x="48" y="205"/>
                  </a:lnTo>
                  <a:lnTo>
                    <a:pt x="48" y="205"/>
                  </a:lnTo>
                  <a:lnTo>
                    <a:pt x="47" y="205"/>
                  </a:lnTo>
                  <a:lnTo>
                    <a:pt x="47" y="205"/>
                  </a:lnTo>
                  <a:lnTo>
                    <a:pt x="44" y="204"/>
                  </a:lnTo>
                  <a:lnTo>
                    <a:pt x="42" y="202"/>
                  </a:lnTo>
                  <a:lnTo>
                    <a:pt x="42" y="202"/>
                  </a:lnTo>
                  <a:lnTo>
                    <a:pt x="41" y="202"/>
                  </a:lnTo>
                  <a:lnTo>
                    <a:pt x="41" y="202"/>
                  </a:lnTo>
                  <a:lnTo>
                    <a:pt x="41" y="205"/>
                  </a:lnTo>
                  <a:lnTo>
                    <a:pt x="41" y="205"/>
                  </a:lnTo>
                  <a:lnTo>
                    <a:pt x="36" y="202"/>
                  </a:lnTo>
                  <a:lnTo>
                    <a:pt x="34" y="199"/>
                  </a:lnTo>
                  <a:lnTo>
                    <a:pt x="34" y="196"/>
                  </a:lnTo>
                  <a:lnTo>
                    <a:pt x="34" y="196"/>
                  </a:lnTo>
                  <a:lnTo>
                    <a:pt x="33" y="196"/>
                  </a:lnTo>
                  <a:lnTo>
                    <a:pt x="31" y="194"/>
                  </a:lnTo>
                  <a:lnTo>
                    <a:pt x="33" y="193"/>
                  </a:lnTo>
                  <a:lnTo>
                    <a:pt x="31" y="193"/>
                  </a:lnTo>
                  <a:lnTo>
                    <a:pt x="30" y="193"/>
                  </a:lnTo>
                  <a:lnTo>
                    <a:pt x="30" y="193"/>
                  </a:lnTo>
                  <a:lnTo>
                    <a:pt x="28" y="190"/>
                  </a:lnTo>
                  <a:lnTo>
                    <a:pt x="28" y="190"/>
                  </a:lnTo>
                  <a:lnTo>
                    <a:pt x="26" y="188"/>
                  </a:lnTo>
                  <a:lnTo>
                    <a:pt x="25" y="188"/>
                  </a:lnTo>
                  <a:lnTo>
                    <a:pt x="25" y="186"/>
                  </a:lnTo>
                  <a:lnTo>
                    <a:pt x="25" y="185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20" y="180"/>
                  </a:lnTo>
                  <a:lnTo>
                    <a:pt x="19" y="179"/>
                  </a:lnTo>
                  <a:lnTo>
                    <a:pt x="19" y="179"/>
                  </a:lnTo>
                  <a:lnTo>
                    <a:pt x="17" y="179"/>
                  </a:lnTo>
                  <a:lnTo>
                    <a:pt x="17" y="180"/>
                  </a:lnTo>
                  <a:lnTo>
                    <a:pt x="15" y="180"/>
                  </a:lnTo>
                  <a:lnTo>
                    <a:pt x="15" y="180"/>
                  </a:lnTo>
                  <a:lnTo>
                    <a:pt x="14" y="180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2" y="172"/>
                  </a:lnTo>
                  <a:lnTo>
                    <a:pt x="14" y="169"/>
                  </a:lnTo>
                  <a:lnTo>
                    <a:pt x="15" y="164"/>
                  </a:lnTo>
                  <a:lnTo>
                    <a:pt x="15" y="161"/>
                  </a:lnTo>
                  <a:lnTo>
                    <a:pt x="17" y="161"/>
                  </a:lnTo>
                  <a:lnTo>
                    <a:pt x="17" y="156"/>
                  </a:lnTo>
                  <a:lnTo>
                    <a:pt x="20" y="152"/>
                  </a:lnTo>
                  <a:lnTo>
                    <a:pt x="20" y="150"/>
                  </a:lnTo>
                  <a:lnTo>
                    <a:pt x="20" y="149"/>
                  </a:lnTo>
                  <a:lnTo>
                    <a:pt x="20" y="149"/>
                  </a:lnTo>
                  <a:lnTo>
                    <a:pt x="20" y="147"/>
                  </a:lnTo>
                  <a:lnTo>
                    <a:pt x="20" y="145"/>
                  </a:lnTo>
                  <a:lnTo>
                    <a:pt x="20" y="145"/>
                  </a:lnTo>
                  <a:lnTo>
                    <a:pt x="20" y="144"/>
                  </a:lnTo>
                  <a:lnTo>
                    <a:pt x="22" y="142"/>
                  </a:lnTo>
                  <a:lnTo>
                    <a:pt x="25" y="141"/>
                  </a:lnTo>
                  <a:lnTo>
                    <a:pt x="26" y="139"/>
                  </a:lnTo>
                  <a:lnTo>
                    <a:pt x="30" y="134"/>
                  </a:lnTo>
                  <a:lnTo>
                    <a:pt x="30" y="131"/>
                  </a:lnTo>
                  <a:lnTo>
                    <a:pt x="31" y="131"/>
                  </a:lnTo>
                  <a:lnTo>
                    <a:pt x="31" y="131"/>
                  </a:lnTo>
                  <a:lnTo>
                    <a:pt x="33" y="130"/>
                  </a:lnTo>
                  <a:lnTo>
                    <a:pt x="33" y="130"/>
                  </a:lnTo>
                  <a:lnTo>
                    <a:pt x="33" y="128"/>
                  </a:lnTo>
                  <a:lnTo>
                    <a:pt x="31" y="123"/>
                  </a:lnTo>
                  <a:lnTo>
                    <a:pt x="31" y="122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7"/>
                  </a:lnTo>
                  <a:lnTo>
                    <a:pt x="30" y="117"/>
                  </a:lnTo>
                  <a:lnTo>
                    <a:pt x="28" y="115"/>
                  </a:lnTo>
                  <a:lnTo>
                    <a:pt x="26" y="114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6" y="111"/>
                  </a:lnTo>
                  <a:lnTo>
                    <a:pt x="25" y="109"/>
                  </a:lnTo>
                  <a:lnTo>
                    <a:pt x="26" y="108"/>
                  </a:lnTo>
                  <a:lnTo>
                    <a:pt x="26" y="108"/>
                  </a:lnTo>
                  <a:lnTo>
                    <a:pt x="26" y="103"/>
                  </a:lnTo>
                  <a:lnTo>
                    <a:pt x="26" y="103"/>
                  </a:lnTo>
                  <a:lnTo>
                    <a:pt x="26" y="100"/>
                  </a:lnTo>
                  <a:lnTo>
                    <a:pt x="25" y="98"/>
                  </a:lnTo>
                  <a:lnTo>
                    <a:pt x="25" y="97"/>
                  </a:lnTo>
                  <a:lnTo>
                    <a:pt x="23" y="95"/>
                  </a:lnTo>
                  <a:lnTo>
                    <a:pt x="20" y="93"/>
                  </a:lnTo>
                  <a:lnTo>
                    <a:pt x="17" y="90"/>
                  </a:lnTo>
                  <a:lnTo>
                    <a:pt x="17" y="89"/>
                  </a:lnTo>
                  <a:lnTo>
                    <a:pt x="15" y="87"/>
                  </a:lnTo>
                  <a:lnTo>
                    <a:pt x="14" y="86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8"/>
                  </a:lnTo>
                  <a:lnTo>
                    <a:pt x="14" y="78"/>
                  </a:lnTo>
                  <a:lnTo>
                    <a:pt x="14" y="78"/>
                  </a:lnTo>
                  <a:lnTo>
                    <a:pt x="15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3"/>
                  </a:lnTo>
                  <a:lnTo>
                    <a:pt x="17" y="70"/>
                  </a:lnTo>
                  <a:lnTo>
                    <a:pt x="17" y="68"/>
                  </a:lnTo>
                  <a:lnTo>
                    <a:pt x="19" y="67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9" y="59"/>
                  </a:lnTo>
                  <a:lnTo>
                    <a:pt x="17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5" y="52"/>
                  </a:lnTo>
                  <a:lnTo>
                    <a:pt x="14" y="49"/>
                  </a:lnTo>
                  <a:lnTo>
                    <a:pt x="12" y="48"/>
                  </a:lnTo>
                  <a:lnTo>
                    <a:pt x="11" y="46"/>
                  </a:lnTo>
                  <a:lnTo>
                    <a:pt x="9" y="45"/>
                  </a:lnTo>
                  <a:lnTo>
                    <a:pt x="6" y="41"/>
                  </a:lnTo>
                  <a:lnTo>
                    <a:pt x="6" y="40"/>
                  </a:lnTo>
                  <a:lnTo>
                    <a:pt x="6" y="40"/>
                  </a:lnTo>
                  <a:lnTo>
                    <a:pt x="4" y="40"/>
                  </a:lnTo>
                  <a:lnTo>
                    <a:pt x="6" y="38"/>
                  </a:lnTo>
                  <a:lnTo>
                    <a:pt x="6" y="37"/>
                  </a:lnTo>
                  <a:lnTo>
                    <a:pt x="4" y="35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3" y="34"/>
                  </a:lnTo>
                  <a:lnTo>
                    <a:pt x="1" y="32"/>
                  </a:lnTo>
                  <a:lnTo>
                    <a:pt x="1" y="30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4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1"/>
                  </a:lnTo>
                  <a:lnTo>
                    <a:pt x="6" y="18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9" y="13"/>
                  </a:lnTo>
                  <a:lnTo>
                    <a:pt x="9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7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4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6" y="2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12" name="Freeform 40">
              <a:extLst>
                <a:ext uri="{FF2B5EF4-FFF2-40B4-BE49-F238E27FC236}">
                  <a16:creationId xmlns:a16="http://schemas.microsoft.com/office/drawing/2014/main" id="{ADEF1B8C-C38D-44A2-924F-D304E51C8AD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96" y="4104048"/>
              <a:ext cx="52630" cy="144242"/>
            </a:xfrm>
            <a:custGeom>
              <a:avLst/>
              <a:gdLst>
                <a:gd name="T0" fmla="*/ 4 w 27"/>
                <a:gd name="T1" fmla="*/ 1 h 74"/>
                <a:gd name="T2" fmla="*/ 8 w 27"/>
                <a:gd name="T3" fmla="*/ 3 h 74"/>
                <a:gd name="T4" fmla="*/ 10 w 27"/>
                <a:gd name="T5" fmla="*/ 3 h 74"/>
                <a:gd name="T6" fmla="*/ 15 w 27"/>
                <a:gd name="T7" fmla="*/ 3 h 74"/>
                <a:gd name="T8" fmla="*/ 13 w 27"/>
                <a:gd name="T9" fmla="*/ 6 h 74"/>
                <a:gd name="T10" fmla="*/ 13 w 27"/>
                <a:gd name="T11" fmla="*/ 11 h 74"/>
                <a:gd name="T12" fmla="*/ 13 w 27"/>
                <a:gd name="T13" fmla="*/ 11 h 74"/>
                <a:gd name="T14" fmla="*/ 19 w 27"/>
                <a:gd name="T15" fmla="*/ 15 h 74"/>
                <a:gd name="T16" fmla="*/ 21 w 27"/>
                <a:gd name="T17" fmla="*/ 17 h 74"/>
                <a:gd name="T18" fmla="*/ 21 w 27"/>
                <a:gd name="T19" fmla="*/ 23 h 74"/>
                <a:gd name="T20" fmla="*/ 21 w 27"/>
                <a:gd name="T21" fmla="*/ 26 h 74"/>
                <a:gd name="T22" fmla="*/ 24 w 27"/>
                <a:gd name="T23" fmla="*/ 29 h 74"/>
                <a:gd name="T24" fmla="*/ 24 w 27"/>
                <a:gd name="T25" fmla="*/ 34 h 74"/>
                <a:gd name="T26" fmla="*/ 26 w 27"/>
                <a:gd name="T27" fmla="*/ 42 h 74"/>
                <a:gd name="T28" fmla="*/ 24 w 27"/>
                <a:gd name="T29" fmla="*/ 59 h 74"/>
                <a:gd name="T30" fmla="*/ 24 w 27"/>
                <a:gd name="T31" fmla="*/ 63 h 74"/>
                <a:gd name="T32" fmla="*/ 24 w 27"/>
                <a:gd name="T33" fmla="*/ 64 h 74"/>
                <a:gd name="T34" fmla="*/ 26 w 27"/>
                <a:gd name="T35" fmla="*/ 66 h 74"/>
                <a:gd name="T36" fmla="*/ 27 w 27"/>
                <a:gd name="T37" fmla="*/ 70 h 74"/>
                <a:gd name="T38" fmla="*/ 26 w 27"/>
                <a:gd name="T39" fmla="*/ 70 h 74"/>
                <a:gd name="T40" fmla="*/ 19 w 27"/>
                <a:gd name="T41" fmla="*/ 74 h 74"/>
                <a:gd name="T42" fmla="*/ 18 w 27"/>
                <a:gd name="T43" fmla="*/ 72 h 74"/>
                <a:gd name="T44" fmla="*/ 16 w 27"/>
                <a:gd name="T45" fmla="*/ 72 h 74"/>
                <a:gd name="T46" fmla="*/ 16 w 27"/>
                <a:gd name="T47" fmla="*/ 69 h 74"/>
                <a:gd name="T48" fmla="*/ 13 w 27"/>
                <a:gd name="T49" fmla="*/ 69 h 74"/>
                <a:gd name="T50" fmla="*/ 12 w 27"/>
                <a:gd name="T51" fmla="*/ 67 h 74"/>
                <a:gd name="T52" fmla="*/ 12 w 27"/>
                <a:gd name="T53" fmla="*/ 66 h 74"/>
                <a:gd name="T54" fmla="*/ 10 w 27"/>
                <a:gd name="T55" fmla="*/ 64 h 74"/>
                <a:gd name="T56" fmla="*/ 10 w 27"/>
                <a:gd name="T57" fmla="*/ 63 h 74"/>
                <a:gd name="T58" fmla="*/ 10 w 27"/>
                <a:gd name="T59" fmla="*/ 61 h 74"/>
                <a:gd name="T60" fmla="*/ 10 w 27"/>
                <a:gd name="T61" fmla="*/ 59 h 74"/>
                <a:gd name="T62" fmla="*/ 10 w 27"/>
                <a:gd name="T63" fmla="*/ 58 h 74"/>
                <a:gd name="T64" fmla="*/ 12 w 27"/>
                <a:gd name="T65" fmla="*/ 55 h 74"/>
                <a:gd name="T66" fmla="*/ 10 w 27"/>
                <a:gd name="T67" fmla="*/ 55 h 74"/>
                <a:gd name="T68" fmla="*/ 8 w 27"/>
                <a:gd name="T69" fmla="*/ 53 h 74"/>
                <a:gd name="T70" fmla="*/ 10 w 27"/>
                <a:gd name="T71" fmla="*/ 50 h 74"/>
                <a:gd name="T72" fmla="*/ 10 w 27"/>
                <a:gd name="T73" fmla="*/ 42 h 74"/>
                <a:gd name="T74" fmla="*/ 12 w 27"/>
                <a:gd name="T75" fmla="*/ 41 h 74"/>
                <a:gd name="T76" fmla="*/ 10 w 27"/>
                <a:gd name="T77" fmla="*/ 39 h 74"/>
                <a:gd name="T78" fmla="*/ 8 w 27"/>
                <a:gd name="T79" fmla="*/ 36 h 74"/>
                <a:gd name="T80" fmla="*/ 7 w 27"/>
                <a:gd name="T81" fmla="*/ 34 h 74"/>
                <a:gd name="T82" fmla="*/ 8 w 27"/>
                <a:gd name="T83" fmla="*/ 33 h 74"/>
                <a:gd name="T84" fmla="*/ 8 w 27"/>
                <a:gd name="T85" fmla="*/ 31 h 74"/>
                <a:gd name="T86" fmla="*/ 8 w 27"/>
                <a:gd name="T87" fmla="*/ 28 h 74"/>
                <a:gd name="T88" fmla="*/ 10 w 27"/>
                <a:gd name="T89" fmla="*/ 25 h 74"/>
                <a:gd name="T90" fmla="*/ 8 w 27"/>
                <a:gd name="T91" fmla="*/ 23 h 74"/>
                <a:gd name="T92" fmla="*/ 5 w 27"/>
                <a:gd name="T93" fmla="*/ 25 h 74"/>
                <a:gd name="T94" fmla="*/ 5 w 27"/>
                <a:gd name="T95" fmla="*/ 25 h 74"/>
                <a:gd name="T96" fmla="*/ 5 w 27"/>
                <a:gd name="T97" fmla="*/ 23 h 74"/>
                <a:gd name="T98" fmla="*/ 5 w 27"/>
                <a:gd name="T99" fmla="*/ 23 h 74"/>
                <a:gd name="T100" fmla="*/ 7 w 27"/>
                <a:gd name="T101" fmla="*/ 22 h 74"/>
                <a:gd name="T102" fmla="*/ 5 w 27"/>
                <a:gd name="T103" fmla="*/ 22 h 74"/>
                <a:gd name="T104" fmla="*/ 5 w 27"/>
                <a:gd name="T105" fmla="*/ 22 h 74"/>
                <a:gd name="T106" fmla="*/ 7 w 27"/>
                <a:gd name="T107" fmla="*/ 22 h 74"/>
                <a:gd name="T108" fmla="*/ 7 w 27"/>
                <a:gd name="T109" fmla="*/ 18 h 74"/>
                <a:gd name="T110" fmla="*/ 7 w 27"/>
                <a:gd name="T111" fmla="*/ 14 h 74"/>
                <a:gd name="T112" fmla="*/ 7 w 27"/>
                <a:gd name="T113" fmla="*/ 12 h 74"/>
                <a:gd name="T114" fmla="*/ 5 w 27"/>
                <a:gd name="T115" fmla="*/ 11 h 74"/>
                <a:gd name="T116" fmla="*/ 4 w 27"/>
                <a:gd name="T117" fmla="*/ 9 h 74"/>
                <a:gd name="T118" fmla="*/ 0 w 27"/>
                <a:gd name="T119" fmla="*/ 7 h 74"/>
                <a:gd name="T120" fmla="*/ 0 w 27"/>
                <a:gd name="T121" fmla="*/ 6 h 74"/>
                <a:gd name="T122" fmla="*/ 2 w 27"/>
                <a:gd name="T123" fmla="*/ 3 h 74"/>
                <a:gd name="T124" fmla="*/ 2 w 27"/>
                <a:gd name="T125" fmla="*/ 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7" h="74">
                  <a:moveTo>
                    <a:pt x="0" y="0"/>
                  </a:moveTo>
                  <a:lnTo>
                    <a:pt x="4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2"/>
                  </a:lnTo>
                  <a:lnTo>
                    <a:pt x="19" y="15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20"/>
                  </a:lnTo>
                  <a:lnTo>
                    <a:pt x="21" y="23"/>
                  </a:lnTo>
                  <a:lnTo>
                    <a:pt x="21" y="25"/>
                  </a:lnTo>
                  <a:lnTo>
                    <a:pt x="21" y="26"/>
                  </a:lnTo>
                  <a:lnTo>
                    <a:pt x="23" y="26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34"/>
                  </a:lnTo>
                  <a:lnTo>
                    <a:pt x="26" y="37"/>
                  </a:lnTo>
                  <a:lnTo>
                    <a:pt x="26" y="42"/>
                  </a:lnTo>
                  <a:lnTo>
                    <a:pt x="26" y="59"/>
                  </a:lnTo>
                  <a:lnTo>
                    <a:pt x="24" y="59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4"/>
                  </a:lnTo>
                  <a:lnTo>
                    <a:pt x="24" y="64"/>
                  </a:lnTo>
                  <a:lnTo>
                    <a:pt x="24" y="66"/>
                  </a:lnTo>
                  <a:lnTo>
                    <a:pt x="26" y="66"/>
                  </a:lnTo>
                  <a:lnTo>
                    <a:pt x="27" y="67"/>
                  </a:lnTo>
                  <a:lnTo>
                    <a:pt x="27" y="70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1" y="72"/>
                  </a:lnTo>
                  <a:lnTo>
                    <a:pt x="19" y="74"/>
                  </a:lnTo>
                  <a:lnTo>
                    <a:pt x="19" y="72"/>
                  </a:lnTo>
                  <a:lnTo>
                    <a:pt x="18" y="72"/>
                  </a:lnTo>
                  <a:lnTo>
                    <a:pt x="18" y="72"/>
                  </a:lnTo>
                  <a:lnTo>
                    <a:pt x="16" y="72"/>
                  </a:lnTo>
                  <a:lnTo>
                    <a:pt x="16" y="70"/>
                  </a:lnTo>
                  <a:lnTo>
                    <a:pt x="16" y="69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3" y="67"/>
                  </a:lnTo>
                  <a:lnTo>
                    <a:pt x="12" y="67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8"/>
                  </a:lnTo>
                  <a:lnTo>
                    <a:pt x="10" y="56"/>
                  </a:lnTo>
                  <a:lnTo>
                    <a:pt x="12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3"/>
                  </a:lnTo>
                  <a:lnTo>
                    <a:pt x="8" y="53"/>
                  </a:lnTo>
                  <a:lnTo>
                    <a:pt x="8" y="52"/>
                  </a:lnTo>
                  <a:lnTo>
                    <a:pt x="10" y="50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12" y="42"/>
                  </a:lnTo>
                  <a:lnTo>
                    <a:pt x="12" y="41"/>
                  </a:lnTo>
                  <a:lnTo>
                    <a:pt x="12" y="41"/>
                  </a:lnTo>
                  <a:lnTo>
                    <a:pt x="10" y="39"/>
                  </a:lnTo>
                  <a:lnTo>
                    <a:pt x="8" y="37"/>
                  </a:lnTo>
                  <a:lnTo>
                    <a:pt x="8" y="36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8" y="34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10" y="26"/>
                  </a:lnTo>
                  <a:lnTo>
                    <a:pt x="10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7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18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5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2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13" name="Freeform 41">
              <a:extLst>
                <a:ext uri="{FF2B5EF4-FFF2-40B4-BE49-F238E27FC236}">
                  <a16:creationId xmlns:a16="http://schemas.microsoft.com/office/drawing/2014/main" id="{328BBA6E-5D7C-4DAD-9EA4-E61F5F448E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5817413"/>
              <a:ext cx="534087" cy="118903"/>
            </a:xfrm>
            <a:custGeom>
              <a:avLst/>
              <a:gdLst>
                <a:gd name="T0" fmla="*/ 257 w 274"/>
                <a:gd name="T1" fmla="*/ 47 h 61"/>
                <a:gd name="T2" fmla="*/ 255 w 274"/>
                <a:gd name="T3" fmla="*/ 49 h 61"/>
                <a:gd name="T4" fmla="*/ 254 w 274"/>
                <a:gd name="T5" fmla="*/ 50 h 61"/>
                <a:gd name="T6" fmla="*/ 254 w 274"/>
                <a:gd name="T7" fmla="*/ 49 h 61"/>
                <a:gd name="T8" fmla="*/ 254 w 274"/>
                <a:gd name="T9" fmla="*/ 47 h 61"/>
                <a:gd name="T10" fmla="*/ 255 w 274"/>
                <a:gd name="T11" fmla="*/ 45 h 61"/>
                <a:gd name="T12" fmla="*/ 252 w 274"/>
                <a:gd name="T13" fmla="*/ 42 h 61"/>
                <a:gd name="T14" fmla="*/ 252 w 274"/>
                <a:gd name="T15" fmla="*/ 44 h 61"/>
                <a:gd name="T16" fmla="*/ 254 w 274"/>
                <a:gd name="T17" fmla="*/ 45 h 61"/>
                <a:gd name="T18" fmla="*/ 252 w 274"/>
                <a:gd name="T19" fmla="*/ 47 h 61"/>
                <a:gd name="T20" fmla="*/ 252 w 274"/>
                <a:gd name="T21" fmla="*/ 50 h 61"/>
                <a:gd name="T22" fmla="*/ 255 w 274"/>
                <a:gd name="T23" fmla="*/ 50 h 61"/>
                <a:gd name="T24" fmla="*/ 259 w 274"/>
                <a:gd name="T25" fmla="*/ 49 h 61"/>
                <a:gd name="T26" fmla="*/ 260 w 274"/>
                <a:gd name="T27" fmla="*/ 50 h 61"/>
                <a:gd name="T28" fmla="*/ 260 w 274"/>
                <a:gd name="T29" fmla="*/ 50 h 61"/>
                <a:gd name="T30" fmla="*/ 257 w 274"/>
                <a:gd name="T31" fmla="*/ 52 h 61"/>
                <a:gd name="T32" fmla="*/ 260 w 274"/>
                <a:gd name="T33" fmla="*/ 53 h 61"/>
                <a:gd name="T34" fmla="*/ 262 w 274"/>
                <a:gd name="T35" fmla="*/ 53 h 61"/>
                <a:gd name="T36" fmla="*/ 265 w 274"/>
                <a:gd name="T37" fmla="*/ 52 h 61"/>
                <a:gd name="T38" fmla="*/ 268 w 274"/>
                <a:gd name="T39" fmla="*/ 50 h 61"/>
                <a:gd name="T40" fmla="*/ 270 w 274"/>
                <a:gd name="T41" fmla="*/ 50 h 61"/>
                <a:gd name="T42" fmla="*/ 273 w 274"/>
                <a:gd name="T43" fmla="*/ 50 h 61"/>
                <a:gd name="T44" fmla="*/ 274 w 274"/>
                <a:gd name="T45" fmla="*/ 52 h 61"/>
                <a:gd name="T46" fmla="*/ 273 w 274"/>
                <a:gd name="T47" fmla="*/ 55 h 61"/>
                <a:gd name="T48" fmla="*/ 271 w 274"/>
                <a:gd name="T49" fmla="*/ 56 h 61"/>
                <a:gd name="T50" fmla="*/ 271 w 274"/>
                <a:gd name="T51" fmla="*/ 56 h 61"/>
                <a:gd name="T52" fmla="*/ 270 w 274"/>
                <a:gd name="T53" fmla="*/ 55 h 61"/>
                <a:gd name="T54" fmla="*/ 265 w 274"/>
                <a:gd name="T55" fmla="*/ 55 h 61"/>
                <a:gd name="T56" fmla="*/ 265 w 274"/>
                <a:gd name="T57" fmla="*/ 55 h 61"/>
                <a:gd name="T58" fmla="*/ 263 w 274"/>
                <a:gd name="T59" fmla="*/ 56 h 61"/>
                <a:gd name="T60" fmla="*/ 262 w 274"/>
                <a:gd name="T61" fmla="*/ 56 h 61"/>
                <a:gd name="T62" fmla="*/ 263 w 274"/>
                <a:gd name="T63" fmla="*/ 58 h 61"/>
                <a:gd name="T64" fmla="*/ 266 w 274"/>
                <a:gd name="T65" fmla="*/ 60 h 61"/>
                <a:gd name="T66" fmla="*/ 268 w 274"/>
                <a:gd name="T67" fmla="*/ 58 h 61"/>
                <a:gd name="T68" fmla="*/ 270 w 274"/>
                <a:gd name="T69" fmla="*/ 60 h 61"/>
                <a:gd name="T70" fmla="*/ 270 w 274"/>
                <a:gd name="T71" fmla="*/ 60 h 61"/>
                <a:gd name="T72" fmla="*/ 268 w 274"/>
                <a:gd name="T73" fmla="*/ 61 h 61"/>
                <a:gd name="T74" fmla="*/ 265 w 274"/>
                <a:gd name="T75" fmla="*/ 61 h 61"/>
                <a:gd name="T76" fmla="*/ 263 w 274"/>
                <a:gd name="T77" fmla="*/ 60 h 61"/>
                <a:gd name="T78" fmla="*/ 262 w 274"/>
                <a:gd name="T79" fmla="*/ 60 h 61"/>
                <a:gd name="T80" fmla="*/ 259 w 274"/>
                <a:gd name="T81" fmla="*/ 60 h 61"/>
                <a:gd name="T82" fmla="*/ 255 w 274"/>
                <a:gd name="T83" fmla="*/ 58 h 61"/>
                <a:gd name="T84" fmla="*/ 252 w 274"/>
                <a:gd name="T85" fmla="*/ 61 h 61"/>
                <a:gd name="T86" fmla="*/ 249 w 274"/>
                <a:gd name="T87" fmla="*/ 61 h 61"/>
                <a:gd name="T88" fmla="*/ 247 w 274"/>
                <a:gd name="T89" fmla="*/ 61 h 61"/>
                <a:gd name="T90" fmla="*/ 249 w 274"/>
                <a:gd name="T91" fmla="*/ 58 h 61"/>
                <a:gd name="T92" fmla="*/ 249 w 274"/>
                <a:gd name="T93" fmla="*/ 56 h 61"/>
                <a:gd name="T94" fmla="*/ 249 w 274"/>
                <a:gd name="T95" fmla="*/ 55 h 61"/>
                <a:gd name="T96" fmla="*/ 249 w 274"/>
                <a:gd name="T97" fmla="*/ 53 h 61"/>
                <a:gd name="T98" fmla="*/ 249 w 274"/>
                <a:gd name="T99" fmla="*/ 52 h 61"/>
                <a:gd name="T100" fmla="*/ 249 w 274"/>
                <a:gd name="T101" fmla="*/ 50 h 61"/>
                <a:gd name="T102" fmla="*/ 247 w 274"/>
                <a:gd name="T103" fmla="*/ 50 h 61"/>
                <a:gd name="T104" fmla="*/ 249 w 274"/>
                <a:gd name="T105" fmla="*/ 47 h 61"/>
                <a:gd name="T106" fmla="*/ 249 w 274"/>
                <a:gd name="T107" fmla="*/ 44 h 61"/>
                <a:gd name="T108" fmla="*/ 251 w 274"/>
                <a:gd name="T109" fmla="*/ 42 h 61"/>
                <a:gd name="T110" fmla="*/ 1 w 274"/>
                <a:gd name="T111" fmla="*/ 0 h 61"/>
                <a:gd name="T112" fmla="*/ 3 w 274"/>
                <a:gd name="T113" fmla="*/ 0 h 61"/>
                <a:gd name="T114" fmla="*/ 1 w 274"/>
                <a:gd name="T115" fmla="*/ 1 h 61"/>
                <a:gd name="T116" fmla="*/ 0 w 274"/>
                <a:gd name="T117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74" h="61">
                  <a:moveTo>
                    <a:pt x="255" y="45"/>
                  </a:moveTo>
                  <a:lnTo>
                    <a:pt x="257" y="47"/>
                  </a:lnTo>
                  <a:lnTo>
                    <a:pt x="257" y="47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4" y="50"/>
                  </a:lnTo>
                  <a:lnTo>
                    <a:pt x="254" y="49"/>
                  </a:lnTo>
                  <a:lnTo>
                    <a:pt x="254" y="49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4" y="45"/>
                  </a:lnTo>
                  <a:lnTo>
                    <a:pt x="255" y="45"/>
                  </a:lnTo>
                  <a:close/>
                  <a:moveTo>
                    <a:pt x="252" y="42"/>
                  </a:moveTo>
                  <a:lnTo>
                    <a:pt x="252" y="42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4" y="45"/>
                  </a:lnTo>
                  <a:lnTo>
                    <a:pt x="252" y="47"/>
                  </a:lnTo>
                  <a:lnTo>
                    <a:pt x="252" y="47"/>
                  </a:lnTo>
                  <a:lnTo>
                    <a:pt x="252" y="49"/>
                  </a:lnTo>
                  <a:lnTo>
                    <a:pt x="252" y="50"/>
                  </a:lnTo>
                  <a:lnTo>
                    <a:pt x="254" y="50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9" y="49"/>
                  </a:lnTo>
                  <a:lnTo>
                    <a:pt x="260" y="47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57" y="50"/>
                  </a:lnTo>
                  <a:lnTo>
                    <a:pt x="257" y="52"/>
                  </a:lnTo>
                  <a:lnTo>
                    <a:pt x="259" y="53"/>
                  </a:lnTo>
                  <a:lnTo>
                    <a:pt x="260" y="53"/>
                  </a:lnTo>
                  <a:lnTo>
                    <a:pt x="260" y="53"/>
                  </a:lnTo>
                  <a:lnTo>
                    <a:pt x="262" y="53"/>
                  </a:lnTo>
                  <a:lnTo>
                    <a:pt x="263" y="52"/>
                  </a:lnTo>
                  <a:lnTo>
                    <a:pt x="265" y="52"/>
                  </a:lnTo>
                  <a:lnTo>
                    <a:pt x="266" y="50"/>
                  </a:lnTo>
                  <a:lnTo>
                    <a:pt x="268" y="50"/>
                  </a:lnTo>
                  <a:lnTo>
                    <a:pt x="270" y="50"/>
                  </a:lnTo>
                  <a:lnTo>
                    <a:pt x="270" y="50"/>
                  </a:lnTo>
                  <a:lnTo>
                    <a:pt x="271" y="50"/>
                  </a:lnTo>
                  <a:lnTo>
                    <a:pt x="273" y="50"/>
                  </a:lnTo>
                  <a:lnTo>
                    <a:pt x="273" y="50"/>
                  </a:lnTo>
                  <a:lnTo>
                    <a:pt x="274" y="52"/>
                  </a:lnTo>
                  <a:lnTo>
                    <a:pt x="273" y="53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0" y="56"/>
                  </a:lnTo>
                  <a:lnTo>
                    <a:pt x="270" y="55"/>
                  </a:lnTo>
                  <a:lnTo>
                    <a:pt x="268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3" y="56"/>
                  </a:lnTo>
                  <a:lnTo>
                    <a:pt x="263" y="56"/>
                  </a:lnTo>
                  <a:lnTo>
                    <a:pt x="262" y="56"/>
                  </a:lnTo>
                  <a:lnTo>
                    <a:pt x="262" y="56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5" y="60"/>
                  </a:lnTo>
                  <a:lnTo>
                    <a:pt x="266" y="60"/>
                  </a:lnTo>
                  <a:lnTo>
                    <a:pt x="266" y="58"/>
                  </a:lnTo>
                  <a:lnTo>
                    <a:pt x="268" y="58"/>
                  </a:lnTo>
                  <a:lnTo>
                    <a:pt x="270" y="58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68" y="61"/>
                  </a:lnTo>
                  <a:lnTo>
                    <a:pt x="268" y="61"/>
                  </a:lnTo>
                  <a:lnTo>
                    <a:pt x="266" y="61"/>
                  </a:lnTo>
                  <a:lnTo>
                    <a:pt x="265" y="61"/>
                  </a:lnTo>
                  <a:lnTo>
                    <a:pt x="263" y="60"/>
                  </a:lnTo>
                  <a:lnTo>
                    <a:pt x="263" y="60"/>
                  </a:lnTo>
                  <a:lnTo>
                    <a:pt x="262" y="60"/>
                  </a:lnTo>
                  <a:lnTo>
                    <a:pt x="262" y="60"/>
                  </a:lnTo>
                  <a:lnTo>
                    <a:pt x="260" y="61"/>
                  </a:lnTo>
                  <a:lnTo>
                    <a:pt x="259" y="60"/>
                  </a:lnTo>
                  <a:lnTo>
                    <a:pt x="257" y="58"/>
                  </a:lnTo>
                  <a:lnTo>
                    <a:pt x="255" y="58"/>
                  </a:lnTo>
                  <a:lnTo>
                    <a:pt x="254" y="58"/>
                  </a:lnTo>
                  <a:lnTo>
                    <a:pt x="252" y="61"/>
                  </a:lnTo>
                  <a:lnTo>
                    <a:pt x="251" y="61"/>
                  </a:lnTo>
                  <a:lnTo>
                    <a:pt x="249" y="61"/>
                  </a:lnTo>
                  <a:lnTo>
                    <a:pt x="249" y="61"/>
                  </a:lnTo>
                  <a:lnTo>
                    <a:pt x="247" y="61"/>
                  </a:lnTo>
                  <a:lnTo>
                    <a:pt x="247" y="60"/>
                  </a:lnTo>
                  <a:lnTo>
                    <a:pt x="249" y="58"/>
                  </a:lnTo>
                  <a:lnTo>
                    <a:pt x="249" y="58"/>
                  </a:lnTo>
                  <a:lnTo>
                    <a:pt x="249" y="56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9" y="53"/>
                  </a:lnTo>
                  <a:lnTo>
                    <a:pt x="249" y="53"/>
                  </a:lnTo>
                  <a:lnTo>
                    <a:pt x="249" y="52"/>
                  </a:lnTo>
                  <a:lnTo>
                    <a:pt x="249" y="52"/>
                  </a:lnTo>
                  <a:lnTo>
                    <a:pt x="249" y="50"/>
                  </a:lnTo>
                  <a:lnTo>
                    <a:pt x="249" y="50"/>
                  </a:lnTo>
                  <a:lnTo>
                    <a:pt x="247" y="50"/>
                  </a:lnTo>
                  <a:lnTo>
                    <a:pt x="247" y="50"/>
                  </a:lnTo>
                  <a:lnTo>
                    <a:pt x="247" y="49"/>
                  </a:lnTo>
                  <a:lnTo>
                    <a:pt x="249" y="47"/>
                  </a:lnTo>
                  <a:lnTo>
                    <a:pt x="249" y="45"/>
                  </a:lnTo>
                  <a:lnTo>
                    <a:pt x="249" y="44"/>
                  </a:lnTo>
                  <a:lnTo>
                    <a:pt x="251" y="42"/>
                  </a:lnTo>
                  <a:lnTo>
                    <a:pt x="251" y="42"/>
                  </a:lnTo>
                  <a:lnTo>
                    <a:pt x="252" y="42"/>
                  </a:lnTo>
                  <a:close/>
                  <a:moveTo>
                    <a:pt x="1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14" name="Freeform 42">
              <a:extLst>
                <a:ext uri="{FF2B5EF4-FFF2-40B4-BE49-F238E27FC236}">
                  <a16:creationId xmlns:a16="http://schemas.microsoft.com/office/drawing/2014/main" id="{E72C7B2C-E259-4F31-AC47-EE62F71599B5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43" y="3749289"/>
              <a:ext cx="298231" cy="458068"/>
            </a:xfrm>
            <a:custGeom>
              <a:avLst/>
              <a:gdLst>
                <a:gd name="T0" fmla="*/ 63 w 153"/>
                <a:gd name="T1" fmla="*/ 13 h 235"/>
                <a:gd name="T2" fmla="*/ 98 w 153"/>
                <a:gd name="T3" fmla="*/ 30 h 235"/>
                <a:gd name="T4" fmla="*/ 131 w 153"/>
                <a:gd name="T5" fmla="*/ 48 h 235"/>
                <a:gd name="T6" fmla="*/ 153 w 153"/>
                <a:gd name="T7" fmla="*/ 73 h 235"/>
                <a:gd name="T8" fmla="*/ 153 w 153"/>
                <a:gd name="T9" fmla="*/ 106 h 235"/>
                <a:gd name="T10" fmla="*/ 151 w 153"/>
                <a:gd name="T11" fmla="*/ 115 h 235"/>
                <a:gd name="T12" fmla="*/ 140 w 153"/>
                <a:gd name="T13" fmla="*/ 115 h 235"/>
                <a:gd name="T14" fmla="*/ 137 w 153"/>
                <a:gd name="T15" fmla="*/ 123 h 235"/>
                <a:gd name="T16" fmla="*/ 134 w 153"/>
                <a:gd name="T17" fmla="*/ 128 h 235"/>
                <a:gd name="T18" fmla="*/ 131 w 153"/>
                <a:gd name="T19" fmla="*/ 131 h 235"/>
                <a:gd name="T20" fmla="*/ 131 w 153"/>
                <a:gd name="T21" fmla="*/ 136 h 235"/>
                <a:gd name="T22" fmla="*/ 131 w 153"/>
                <a:gd name="T23" fmla="*/ 139 h 235"/>
                <a:gd name="T24" fmla="*/ 126 w 153"/>
                <a:gd name="T25" fmla="*/ 142 h 235"/>
                <a:gd name="T26" fmla="*/ 126 w 153"/>
                <a:gd name="T27" fmla="*/ 147 h 235"/>
                <a:gd name="T28" fmla="*/ 126 w 153"/>
                <a:gd name="T29" fmla="*/ 152 h 235"/>
                <a:gd name="T30" fmla="*/ 121 w 153"/>
                <a:gd name="T31" fmla="*/ 158 h 235"/>
                <a:gd name="T32" fmla="*/ 128 w 153"/>
                <a:gd name="T33" fmla="*/ 159 h 235"/>
                <a:gd name="T34" fmla="*/ 131 w 153"/>
                <a:gd name="T35" fmla="*/ 167 h 235"/>
                <a:gd name="T36" fmla="*/ 132 w 153"/>
                <a:gd name="T37" fmla="*/ 174 h 235"/>
                <a:gd name="T38" fmla="*/ 136 w 153"/>
                <a:gd name="T39" fmla="*/ 178 h 235"/>
                <a:gd name="T40" fmla="*/ 137 w 153"/>
                <a:gd name="T41" fmla="*/ 183 h 235"/>
                <a:gd name="T42" fmla="*/ 131 w 153"/>
                <a:gd name="T43" fmla="*/ 185 h 235"/>
                <a:gd name="T44" fmla="*/ 125 w 153"/>
                <a:gd name="T45" fmla="*/ 186 h 235"/>
                <a:gd name="T46" fmla="*/ 120 w 153"/>
                <a:gd name="T47" fmla="*/ 189 h 235"/>
                <a:gd name="T48" fmla="*/ 120 w 153"/>
                <a:gd name="T49" fmla="*/ 194 h 235"/>
                <a:gd name="T50" fmla="*/ 115 w 153"/>
                <a:gd name="T51" fmla="*/ 199 h 235"/>
                <a:gd name="T52" fmla="*/ 107 w 153"/>
                <a:gd name="T53" fmla="*/ 205 h 235"/>
                <a:gd name="T54" fmla="*/ 103 w 153"/>
                <a:gd name="T55" fmla="*/ 208 h 235"/>
                <a:gd name="T56" fmla="*/ 90 w 153"/>
                <a:gd name="T57" fmla="*/ 213 h 235"/>
                <a:gd name="T58" fmla="*/ 80 w 153"/>
                <a:gd name="T59" fmla="*/ 213 h 235"/>
                <a:gd name="T60" fmla="*/ 82 w 153"/>
                <a:gd name="T61" fmla="*/ 216 h 235"/>
                <a:gd name="T62" fmla="*/ 80 w 153"/>
                <a:gd name="T63" fmla="*/ 219 h 235"/>
                <a:gd name="T64" fmla="*/ 74 w 153"/>
                <a:gd name="T65" fmla="*/ 226 h 235"/>
                <a:gd name="T66" fmla="*/ 63 w 153"/>
                <a:gd name="T67" fmla="*/ 227 h 235"/>
                <a:gd name="T68" fmla="*/ 55 w 153"/>
                <a:gd name="T69" fmla="*/ 230 h 235"/>
                <a:gd name="T70" fmla="*/ 49 w 153"/>
                <a:gd name="T71" fmla="*/ 234 h 235"/>
                <a:gd name="T72" fmla="*/ 44 w 153"/>
                <a:gd name="T73" fmla="*/ 229 h 235"/>
                <a:gd name="T74" fmla="*/ 38 w 153"/>
                <a:gd name="T75" fmla="*/ 234 h 235"/>
                <a:gd name="T76" fmla="*/ 30 w 153"/>
                <a:gd name="T77" fmla="*/ 234 h 235"/>
                <a:gd name="T78" fmla="*/ 30 w 153"/>
                <a:gd name="T79" fmla="*/ 230 h 235"/>
                <a:gd name="T80" fmla="*/ 22 w 153"/>
                <a:gd name="T81" fmla="*/ 218 h 235"/>
                <a:gd name="T82" fmla="*/ 16 w 153"/>
                <a:gd name="T83" fmla="*/ 213 h 235"/>
                <a:gd name="T84" fmla="*/ 8 w 153"/>
                <a:gd name="T85" fmla="*/ 204 h 235"/>
                <a:gd name="T86" fmla="*/ 14 w 153"/>
                <a:gd name="T87" fmla="*/ 199 h 235"/>
                <a:gd name="T88" fmla="*/ 25 w 153"/>
                <a:gd name="T89" fmla="*/ 199 h 235"/>
                <a:gd name="T90" fmla="*/ 28 w 153"/>
                <a:gd name="T91" fmla="*/ 196 h 235"/>
                <a:gd name="T92" fmla="*/ 24 w 153"/>
                <a:gd name="T93" fmla="*/ 182 h 235"/>
                <a:gd name="T94" fmla="*/ 24 w 153"/>
                <a:gd name="T95" fmla="*/ 174 h 235"/>
                <a:gd name="T96" fmla="*/ 21 w 153"/>
                <a:gd name="T97" fmla="*/ 166 h 235"/>
                <a:gd name="T98" fmla="*/ 16 w 153"/>
                <a:gd name="T99" fmla="*/ 155 h 235"/>
                <a:gd name="T100" fmla="*/ 5 w 153"/>
                <a:gd name="T101" fmla="*/ 147 h 235"/>
                <a:gd name="T102" fmla="*/ 3 w 153"/>
                <a:gd name="T103" fmla="*/ 131 h 235"/>
                <a:gd name="T104" fmla="*/ 25 w 153"/>
                <a:gd name="T105" fmla="*/ 101 h 235"/>
                <a:gd name="T106" fmla="*/ 32 w 153"/>
                <a:gd name="T107" fmla="*/ 70 h 235"/>
                <a:gd name="T108" fmla="*/ 36 w 153"/>
                <a:gd name="T109" fmla="*/ 48 h 235"/>
                <a:gd name="T110" fmla="*/ 30 w 153"/>
                <a:gd name="T111" fmla="*/ 38 h 235"/>
                <a:gd name="T112" fmla="*/ 25 w 153"/>
                <a:gd name="T113" fmla="*/ 27 h 235"/>
                <a:gd name="T114" fmla="*/ 32 w 153"/>
                <a:gd name="T115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3" h="235">
                  <a:moveTo>
                    <a:pt x="36" y="0"/>
                  </a:moveTo>
                  <a:lnTo>
                    <a:pt x="41" y="2"/>
                  </a:lnTo>
                  <a:lnTo>
                    <a:pt x="49" y="5"/>
                  </a:lnTo>
                  <a:lnTo>
                    <a:pt x="55" y="10"/>
                  </a:lnTo>
                  <a:lnTo>
                    <a:pt x="63" y="13"/>
                  </a:lnTo>
                  <a:lnTo>
                    <a:pt x="69" y="16"/>
                  </a:lnTo>
                  <a:lnTo>
                    <a:pt x="76" y="19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8" y="30"/>
                  </a:lnTo>
                  <a:lnTo>
                    <a:pt x="104" y="33"/>
                  </a:lnTo>
                  <a:lnTo>
                    <a:pt x="110" y="38"/>
                  </a:lnTo>
                  <a:lnTo>
                    <a:pt x="118" y="41"/>
                  </a:lnTo>
                  <a:lnTo>
                    <a:pt x="125" y="44"/>
                  </a:lnTo>
                  <a:lnTo>
                    <a:pt x="131" y="48"/>
                  </a:lnTo>
                  <a:lnTo>
                    <a:pt x="139" y="52"/>
                  </a:lnTo>
                  <a:lnTo>
                    <a:pt x="145" y="56"/>
                  </a:lnTo>
                  <a:lnTo>
                    <a:pt x="153" y="59"/>
                  </a:lnTo>
                  <a:lnTo>
                    <a:pt x="153" y="65"/>
                  </a:lnTo>
                  <a:lnTo>
                    <a:pt x="153" y="73"/>
                  </a:lnTo>
                  <a:lnTo>
                    <a:pt x="153" y="79"/>
                  </a:lnTo>
                  <a:lnTo>
                    <a:pt x="153" y="85"/>
                  </a:lnTo>
                  <a:lnTo>
                    <a:pt x="153" y="92"/>
                  </a:lnTo>
                  <a:lnTo>
                    <a:pt x="153" y="98"/>
                  </a:lnTo>
                  <a:lnTo>
                    <a:pt x="153" y="106"/>
                  </a:lnTo>
                  <a:lnTo>
                    <a:pt x="153" y="112"/>
                  </a:lnTo>
                  <a:lnTo>
                    <a:pt x="153" y="114"/>
                  </a:lnTo>
                  <a:lnTo>
                    <a:pt x="153" y="115"/>
                  </a:lnTo>
                  <a:lnTo>
                    <a:pt x="151" y="115"/>
                  </a:lnTo>
                  <a:lnTo>
                    <a:pt x="151" y="115"/>
                  </a:lnTo>
                  <a:lnTo>
                    <a:pt x="148" y="114"/>
                  </a:lnTo>
                  <a:lnTo>
                    <a:pt x="147" y="114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40" y="115"/>
                  </a:lnTo>
                  <a:lnTo>
                    <a:pt x="139" y="117"/>
                  </a:lnTo>
                  <a:lnTo>
                    <a:pt x="137" y="117"/>
                  </a:lnTo>
                  <a:lnTo>
                    <a:pt x="137" y="122"/>
                  </a:lnTo>
                  <a:lnTo>
                    <a:pt x="137" y="122"/>
                  </a:lnTo>
                  <a:lnTo>
                    <a:pt x="137" y="123"/>
                  </a:lnTo>
                  <a:lnTo>
                    <a:pt x="136" y="125"/>
                  </a:lnTo>
                  <a:lnTo>
                    <a:pt x="136" y="125"/>
                  </a:lnTo>
                  <a:lnTo>
                    <a:pt x="134" y="125"/>
                  </a:lnTo>
                  <a:lnTo>
                    <a:pt x="134" y="126"/>
                  </a:lnTo>
                  <a:lnTo>
                    <a:pt x="134" y="128"/>
                  </a:lnTo>
                  <a:lnTo>
                    <a:pt x="134" y="128"/>
                  </a:lnTo>
                  <a:lnTo>
                    <a:pt x="134" y="130"/>
                  </a:lnTo>
                  <a:lnTo>
                    <a:pt x="132" y="130"/>
                  </a:lnTo>
                  <a:lnTo>
                    <a:pt x="131" y="131"/>
                  </a:lnTo>
                  <a:lnTo>
                    <a:pt x="131" y="131"/>
                  </a:lnTo>
                  <a:lnTo>
                    <a:pt x="129" y="131"/>
                  </a:lnTo>
                  <a:lnTo>
                    <a:pt x="129" y="133"/>
                  </a:lnTo>
                  <a:lnTo>
                    <a:pt x="129" y="133"/>
                  </a:lnTo>
                  <a:lnTo>
                    <a:pt x="129" y="134"/>
                  </a:lnTo>
                  <a:lnTo>
                    <a:pt x="131" y="136"/>
                  </a:lnTo>
                  <a:lnTo>
                    <a:pt x="131" y="136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29" y="139"/>
                  </a:lnTo>
                  <a:lnTo>
                    <a:pt x="129" y="139"/>
                  </a:lnTo>
                  <a:lnTo>
                    <a:pt x="128" y="141"/>
                  </a:lnTo>
                  <a:lnTo>
                    <a:pt x="128" y="141"/>
                  </a:lnTo>
                  <a:lnTo>
                    <a:pt x="126" y="142"/>
                  </a:lnTo>
                  <a:lnTo>
                    <a:pt x="126" y="142"/>
                  </a:lnTo>
                  <a:lnTo>
                    <a:pt x="125" y="144"/>
                  </a:lnTo>
                  <a:lnTo>
                    <a:pt x="125" y="144"/>
                  </a:lnTo>
                  <a:lnTo>
                    <a:pt x="126" y="145"/>
                  </a:lnTo>
                  <a:lnTo>
                    <a:pt x="126" y="147"/>
                  </a:lnTo>
                  <a:lnTo>
                    <a:pt x="128" y="148"/>
                  </a:lnTo>
                  <a:lnTo>
                    <a:pt x="128" y="148"/>
                  </a:lnTo>
                  <a:lnTo>
                    <a:pt x="128" y="150"/>
                  </a:lnTo>
                  <a:lnTo>
                    <a:pt x="126" y="152"/>
                  </a:lnTo>
                  <a:lnTo>
                    <a:pt x="126" y="152"/>
                  </a:lnTo>
                  <a:lnTo>
                    <a:pt x="123" y="153"/>
                  </a:lnTo>
                  <a:lnTo>
                    <a:pt x="123" y="155"/>
                  </a:lnTo>
                  <a:lnTo>
                    <a:pt x="121" y="156"/>
                  </a:lnTo>
                  <a:lnTo>
                    <a:pt x="121" y="158"/>
                  </a:lnTo>
                  <a:lnTo>
                    <a:pt x="121" y="158"/>
                  </a:lnTo>
                  <a:lnTo>
                    <a:pt x="121" y="159"/>
                  </a:lnTo>
                  <a:lnTo>
                    <a:pt x="123" y="159"/>
                  </a:lnTo>
                  <a:lnTo>
                    <a:pt x="123" y="159"/>
                  </a:lnTo>
                  <a:lnTo>
                    <a:pt x="126" y="159"/>
                  </a:lnTo>
                  <a:lnTo>
                    <a:pt x="128" y="159"/>
                  </a:lnTo>
                  <a:lnTo>
                    <a:pt x="129" y="159"/>
                  </a:lnTo>
                  <a:lnTo>
                    <a:pt x="129" y="161"/>
                  </a:lnTo>
                  <a:lnTo>
                    <a:pt x="129" y="163"/>
                  </a:lnTo>
                  <a:lnTo>
                    <a:pt x="129" y="164"/>
                  </a:lnTo>
                  <a:lnTo>
                    <a:pt x="131" y="167"/>
                  </a:lnTo>
                  <a:lnTo>
                    <a:pt x="131" y="169"/>
                  </a:lnTo>
                  <a:lnTo>
                    <a:pt x="131" y="169"/>
                  </a:lnTo>
                  <a:lnTo>
                    <a:pt x="132" y="169"/>
                  </a:lnTo>
                  <a:lnTo>
                    <a:pt x="132" y="169"/>
                  </a:lnTo>
                  <a:lnTo>
                    <a:pt x="132" y="174"/>
                  </a:lnTo>
                  <a:lnTo>
                    <a:pt x="132" y="175"/>
                  </a:lnTo>
                  <a:lnTo>
                    <a:pt x="132" y="177"/>
                  </a:lnTo>
                  <a:lnTo>
                    <a:pt x="134" y="177"/>
                  </a:lnTo>
                  <a:lnTo>
                    <a:pt x="134" y="177"/>
                  </a:lnTo>
                  <a:lnTo>
                    <a:pt x="136" y="178"/>
                  </a:lnTo>
                  <a:lnTo>
                    <a:pt x="136" y="178"/>
                  </a:lnTo>
                  <a:lnTo>
                    <a:pt x="137" y="178"/>
                  </a:lnTo>
                  <a:lnTo>
                    <a:pt x="137" y="180"/>
                  </a:lnTo>
                  <a:lnTo>
                    <a:pt x="137" y="182"/>
                  </a:lnTo>
                  <a:lnTo>
                    <a:pt x="137" y="183"/>
                  </a:lnTo>
                  <a:lnTo>
                    <a:pt x="136" y="185"/>
                  </a:lnTo>
                  <a:lnTo>
                    <a:pt x="136" y="185"/>
                  </a:lnTo>
                  <a:lnTo>
                    <a:pt x="134" y="185"/>
                  </a:lnTo>
                  <a:lnTo>
                    <a:pt x="132" y="185"/>
                  </a:lnTo>
                  <a:lnTo>
                    <a:pt x="131" y="185"/>
                  </a:lnTo>
                  <a:lnTo>
                    <a:pt x="129" y="185"/>
                  </a:lnTo>
                  <a:lnTo>
                    <a:pt x="128" y="185"/>
                  </a:lnTo>
                  <a:lnTo>
                    <a:pt x="126" y="186"/>
                  </a:lnTo>
                  <a:lnTo>
                    <a:pt x="126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3" y="188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91"/>
                  </a:lnTo>
                  <a:lnTo>
                    <a:pt x="120" y="191"/>
                  </a:lnTo>
                  <a:lnTo>
                    <a:pt x="120" y="193"/>
                  </a:lnTo>
                  <a:lnTo>
                    <a:pt x="120" y="194"/>
                  </a:lnTo>
                  <a:lnTo>
                    <a:pt x="118" y="196"/>
                  </a:lnTo>
                  <a:lnTo>
                    <a:pt x="118" y="196"/>
                  </a:lnTo>
                  <a:lnTo>
                    <a:pt x="117" y="196"/>
                  </a:lnTo>
                  <a:lnTo>
                    <a:pt x="117" y="196"/>
                  </a:lnTo>
                  <a:lnTo>
                    <a:pt x="115" y="199"/>
                  </a:lnTo>
                  <a:lnTo>
                    <a:pt x="115" y="199"/>
                  </a:lnTo>
                  <a:lnTo>
                    <a:pt x="114" y="199"/>
                  </a:lnTo>
                  <a:lnTo>
                    <a:pt x="109" y="202"/>
                  </a:lnTo>
                  <a:lnTo>
                    <a:pt x="109" y="204"/>
                  </a:lnTo>
                  <a:lnTo>
                    <a:pt x="107" y="205"/>
                  </a:lnTo>
                  <a:lnTo>
                    <a:pt x="106" y="207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3" y="208"/>
                  </a:lnTo>
                  <a:lnTo>
                    <a:pt x="99" y="211"/>
                  </a:lnTo>
                  <a:lnTo>
                    <a:pt x="96" y="211"/>
                  </a:lnTo>
                  <a:lnTo>
                    <a:pt x="95" y="211"/>
                  </a:lnTo>
                  <a:lnTo>
                    <a:pt x="93" y="211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87" y="213"/>
                  </a:lnTo>
                  <a:lnTo>
                    <a:pt x="82" y="213"/>
                  </a:lnTo>
                  <a:lnTo>
                    <a:pt x="80" y="213"/>
                  </a:lnTo>
                  <a:lnTo>
                    <a:pt x="80" y="213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82" y="216"/>
                  </a:lnTo>
                  <a:lnTo>
                    <a:pt x="82" y="218"/>
                  </a:lnTo>
                  <a:lnTo>
                    <a:pt x="82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79" y="221"/>
                  </a:lnTo>
                  <a:lnTo>
                    <a:pt x="77" y="224"/>
                  </a:lnTo>
                  <a:lnTo>
                    <a:pt x="76" y="224"/>
                  </a:lnTo>
                  <a:lnTo>
                    <a:pt x="76" y="226"/>
                  </a:lnTo>
                  <a:lnTo>
                    <a:pt x="74" y="226"/>
                  </a:lnTo>
                  <a:lnTo>
                    <a:pt x="74" y="227"/>
                  </a:lnTo>
                  <a:lnTo>
                    <a:pt x="73" y="227"/>
                  </a:lnTo>
                  <a:lnTo>
                    <a:pt x="69" y="227"/>
                  </a:lnTo>
                  <a:lnTo>
                    <a:pt x="65" y="227"/>
                  </a:lnTo>
                  <a:lnTo>
                    <a:pt x="63" y="227"/>
                  </a:lnTo>
                  <a:lnTo>
                    <a:pt x="62" y="227"/>
                  </a:lnTo>
                  <a:lnTo>
                    <a:pt x="58" y="229"/>
                  </a:lnTo>
                  <a:lnTo>
                    <a:pt x="58" y="229"/>
                  </a:lnTo>
                  <a:lnTo>
                    <a:pt x="57" y="229"/>
                  </a:lnTo>
                  <a:lnTo>
                    <a:pt x="55" y="230"/>
                  </a:lnTo>
                  <a:lnTo>
                    <a:pt x="54" y="232"/>
                  </a:lnTo>
                  <a:lnTo>
                    <a:pt x="52" y="232"/>
                  </a:lnTo>
                  <a:lnTo>
                    <a:pt x="50" y="232"/>
                  </a:lnTo>
                  <a:lnTo>
                    <a:pt x="49" y="234"/>
                  </a:lnTo>
                  <a:lnTo>
                    <a:pt x="49" y="234"/>
                  </a:lnTo>
                  <a:lnTo>
                    <a:pt x="47" y="232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4" y="230"/>
                  </a:lnTo>
                  <a:lnTo>
                    <a:pt x="43" y="230"/>
                  </a:lnTo>
                  <a:lnTo>
                    <a:pt x="43" y="232"/>
                  </a:lnTo>
                  <a:lnTo>
                    <a:pt x="39" y="234"/>
                  </a:lnTo>
                  <a:lnTo>
                    <a:pt x="38" y="234"/>
                  </a:lnTo>
                  <a:lnTo>
                    <a:pt x="36" y="235"/>
                  </a:lnTo>
                  <a:lnTo>
                    <a:pt x="35" y="235"/>
                  </a:lnTo>
                  <a:lnTo>
                    <a:pt x="33" y="235"/>
                  </a:lnTo>
                  <a:lnTo>
                    <a:pt x="32" y="234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30" y="232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28" y="229"/>
                  </a:lnTo>
                  <a:lnTo>
                    <a:pt x="28" y="226"/>
                  </a:lnTo>
                  <a:lnTo>
                    <a:pt x="27" y="223"/>
                  </a:lnTo>
                  <a:lnTo>
                    <a:pt x="24" y="219"/>
                  </a:lnTo>
                  <a:lnTo>
                    <a:pt x="22" y="218"/>
                  </a:lnTo>
                  <a:lnTo>
                    <a:pt x="21" y="216"/>
                  </a:lnTo>
                  <a:lnTo>
                    <a:pt x="21" y="216"/>
                  </a:lnTo>
                  <a:lnTo>
                    <a:pt x="19" y="215"/>
                  </a:lnTo>
                  <a:lnTo>
                    <a:pt x="19" y="215"/>
                  </a:lnTo>
                  <a:lnTo>
                    <a:pt x="16" y="213"/>
                  </a:lnTo>
                  <a:lnTo>
                    <a:pt x="13" y="210"/>
                  </a:lnTo>
                  <a:lnTo>
                    <a:pt x="13" y="208"/>
                  </a:lnTo>
                  <a:lnTo>
                    <a:pt x="11" y="207"/>
                  </a:lnTo>
                  <a:lnTo>
                    <a:pt x="9" y="205"/>
                  </a:lnTo>
                  <a:lnTo>
                    <a:pt x="8" y="204"/>
                  </a:lnTo>
                  <a:lnTo>
                    <a:pt x="8" y="204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1" y="199"/>
                  </a:lnTo>
                  <a:lnTo>
                    <a:pt x="14" y="199"/>
                  </a:lnTo>
                  <a:lnTo>
                    <a:pt x="17" y="199"/>
                  </a:lnTo>
                  <a:lnTo>
                    <a:pt x="21" y="199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7" y="199"/>
                  </a:lnTo>
                  <a:lnTo>
                    <a:pt x="30" y="199"/>
                  </a:lnTo>
                  <a:lnTo>
                    <a:pt x="32" y="199"/>
                  </a:lnTo>
                  <a:lnTo>
                    <a:pt x="30" y="197"/>
                  </a:lnTo>
                  <a:lnTo>
                    <a:pt x="28" y="196"/>
                  </a:lnTo>
                  <a:lnTo>
                    <a:pt x="27" y="193"/>
                  </a:lnTo>
                  <a:lnTo>
                    <a:pt x="25" y="191"/>
                  </a:lnTo>
                  <a:lnTo>
                    <a:pt x="25" y="189"/>
                  </a:lnTo>
                  <a:lnTo>
                    <a:pt x="24" y="186"/>
                  </a:lnTo>
                  <a:lnTo>
                    <a:pt x="24" y="182"/>
                  </a:lnTo>
                  <a:lnTo>
                    <a:pt x="24" y="180"/>
                  </a:lnTo>
                  <a:lnTo>
                    <a:pt x="24" y="178"/>
                  </a:lnTo>
                  <a:lnTo>
                    <a:pt x="24" y="175"/>
                  </a:lnTo>
                  <a:lnTo>
                    <a:pt x="24" y="175"/>
                  </a:lnTo>
                  <a:lnTo>
                    <a:pt x="24" y="174"/>
                  </a:lnTo>
                  <a:lnTo>
                    <a:pt x="24" y="172"/>
                  </a:lnTo>
                  <a:lnTo>
                    <a:pt x="24" y="171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1" y="166"/>
                  </a:lnTo>
                  <a:lnTo>
                    <a:pt x="21" y="163"/>
                  </a:lnTo>
                  <a:lnTo>
                    <a:pt x="19" y="159"/>
                  </a:lnTo>
                  <a:lnTo>
                    <a:pt x="17" y="159"/>
                  </a:lnTo>
                  <a:lnTo>
                    <a:pt x="16" y="158"/>
                  </a:lnTo>
                  <a:lnTo>
                    <a:pt x="16" y="155"/>
                  </a:lnTo>
                  <a:lnTo>
                    <a:pt x="14" y="155"/>
                  </a:lnTo>
                  <a:lnTo>
                    <a:pt x="11" y="153"/>
                  </a:lnTo>
                  <a:lnTo>
                    <a:pt x="9" y="153"/>
                  </a:lnTo>
                  <a:lnTo>
                    <a:pt x="8" y="152"/>
                  </a:lnTo>
                  <a:lnTo>
                    <a:pt x="5" y="147"/>
                  </a:lnTo>
                  <a:lnTo>
                    <a:pt x="3" y="144"/>
                  </a:lnTo>
                  <a:lnTo>
                    <a:pt x="2" y="137"/>
                  </a:lnTo>
                  <a:lnTo>
                    <a:pt x="0" y="134"/>
                  </a:lnTo>
                  <a:lnTo>
                    <a:pt x="2" y="133"/>
                  </a:lnTo>
                  <a:lnTo>
                    <a:pt x="3" y="131"/>
                  </a:lnTo>
                  <a:lnTo>
                    <a:pt x="5" y="126"/>
                  </a:lnTo>
                  <a:lnTo>
                    <a:pt x="11" y="119"/>
                  </a:lnTo>
                  <a:lnTo>
                    <a:pt x="14" y="114"/>
                  </a:lnTo>
                  <a:lnTo>
                    <a:pt x="19" y="109"/>
                  </a:lnTo>
                  <a:lnTo>
                    <a:pt x="25" y="101"/>
                  </a:lnTo>
                  <a:lnTo>
                    <a:pt x="30" y="98"/>
                  </a:lnTo>
                  <a:lnTo>
                    <a:pt x="30" y="90"/>
                  </a:lnTo>
                  <a:lnTo>
                    <a:pt x="30" y="82"/>
                  </a:lnTo>
                  <a:lnTo>
                    <a:pt x="32" y="76"/>
                  </a:lnTo>
                  <a:lnTo>
                    <a:pt x="32" y="70"/>
                  </a:lnTo>
                  <a:lnTo>
                    <a:pt x="32" y="63"/>
                  </a:lnTo>
                  <a:lnTo>
                    <a:pt x="33" y="59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2" y="41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27" y="30"/>
                  </a:lnTo>
                  <a:lnTo>
                    <a:pt x="25" y="29"/>
                  </a:lnTo>
                  <a:lnTo>
                    <a:pt x="25" y="29"/>
                  </a:lnTo>
                  <a:lnTo>
                    <a:pt x="25" y="27"/>
                  </a:lnTo>
                  <a:lnTo>
                    <a:pt x="25" y="22"/>
                  </a:lnTo>
                  <a:lnTo>
                    <a:pt x="24" y="15"/>
                  </a:lnTo>
                  <a:lnTo>
                    <a:pt x="22" y="7"/>
                  </a:lnTo>
                  <a:lnTo>
                    <a:pt x="27" y="4"/>
                  </a:lnTo>
                  <a:lnTo>
                    <a:pt x="32" y="2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15" name="Freeform 43">
              <a:extLst>
                <a:ext uri="{FF2B5EF4-FFF2-40B4-BE49-F238E27FC236}">
                  <a16:creationId xmlns:a16="http://schemas.microsoft.com/office/drawing/2014/main" id="{354EC1B2-153A-43E8-A311-1F95FFAAD3D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8057" y="3792172"/>
              <a:ext cx="17544" cy="7797"/>
            </a:xfrm>
            <a:custGeom>
              <a:avLst/>
              <a:gdLst>
                <a:gd name="T0" fmla="*/ 0 w 9"/>
                <a:gd name="T1" fmla="*/ 2 h 4"/>
                <a:gd name="T2" fmla="*/ 1 w 9"/>
                <a:gd name="T3" fmla="*/ 2 h 4"/>
                <a:gd name="T4" fmla="*/ 1 w 9"/>
                <a:gd name="T5" fmla="*/ 2 h 4"/>
                <a:gd name="T6" fmla="*/ 1 w 9"/>
                <a:gd name="T7" fmla="*/ 2 h 4"/>
                <a:gd name="T8" fmla="*/ 1 w 9"/>
                <a:gd name="T9" fmla="*/ 4 h 4"/>
                <a:gd name="T10" fmla="*/ 1 w 9"/>
                <a:gd name="T11" fmla="*/ 4 h 4"/>
                <a:gd name="T12" fmla="*/ 0 w 9"/>
                <a:gd name="T13" fmla="*/ 4 h 4"/>
                <a:gd name="T14" fmla="*/ 0 w 9"/>
                <a:gd name="T15" fmla="*/ 4 h 4"/>
                <a:gd name="T16" fmla="*/ 0 w 9"/>
                <a:gd name="T17" fmla="*/ 2 h 4"/>
                <a:gd name="T18" fmla="*/ 0 w 9"/>
                <a:gd name="T19" fmla="*/ 2 h 4"/>
                <a:gd name="T20" fmla="*/ 8 w 9"/>
                <a:gd name="T21" fmla="*/ 2 h 4"/>
                <a:gd name="T22" fmla="*/ 9 w 9"/>
                <a:gd name="T23" fmla="*/ 2 h 4"/>
                <a:gd name="T24" fmla="*/ 9 w 9"/>
                <a:gd name="T25" fmla="*/ 2 h 4"/>
                <a:gd name="T26" fmla="*/ 9 w 9"/>
                <a:gd name="T27" fmla="*/ 4 h 4"/>
                <a:gd name="T28" fmla="*/ 9 w 9"/>
                <a:gd name="T29" fmla="*/ 4 h 4"/>
                <a:gd name="T30" fmla="*/ 8 w 9"/>
                <a:gd name="T31" fmla="*/ 2 h 4"/>
                <a:gd name="T32" fmla="*/ 6 w 9"/>
                <a:gd name="T33" fmla="*/ 2 h 4"/>
                <a:gd name="T34" fmla="*/ 6 w 9"/>
                <a:gd name="T35" fmla="*/ 2 h 4"/>
                <a:gd name="T36" fmla="*/ 8 w 9"/>
                <a:gd name="T37" fmla="*/ 2 h 4"/>
                <a:gd name="T38" fmla="*/ 4 w 9"/>
                <a:gd name="T39" fmla="*/ 0 h 4"/>
                <a:gd name="T40" fmla="*/ 6 w 9"/>
                <a:gd name="T41" fmla="*/ 2 h 4"/>
                <a:gd name="T42" fmla="*/ 6 w 9"/>
                <a:gd name="T43" fmla="*/ 2 h 4"/>
                <a:gd name="T44" fmla="*/ 6 w 9"/>
                <a:gd name="T45" fmla="*/ 2 h 4"/>
                <a:gd name="T46" fmla="*/ 4 w 9"/>
                <a:gd name="T47" fmla="*/ 2 h 4"/>
                <a:gd name="T48" fmla="*/ 4 w 9"/>
                <a:gd name="T49" fmla="*/ 0 h 4"/>
                <a:gd name="T50" fmla="*/ 4 w 9"/>
                <a:gd name="T51" fmla="*/ 0 h 4"/>
                <a:gd name="T52" fmla="*/ 4 w 9"/>
                <a:gd name="T53" fmla="*/ 0 h 4"/>
                <a:gd name="T54" fmla="*/ 4 w 9"/>
                <a:gd name="T55" fmla="*/ 0 h 4"/>
                <a:gd name="T56" fmla="*/ 4 w 9"/>
                <a:gd name="T5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" h="4">
                  <a:moveTo>
                    <a:pt x="0" y="2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close/>
                  <a:moveTo>
                    <a:pt x="8" y="2"/>
                  </a:moveTo>
                  <a:lnTo>
                    <a:pt x="9" y="2"/>
                  </a:lnTo>
                  <a:lnTo>
                    <a:pt x="9" y="2"/>
                  </a:lnTo>
                  <a:lnTo>
                    <a:pt x="9" y="4"/>
                  </a:lnTo>
                  <a:lnTo>
                    <a:pt x="9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8" y="2"/>
                  </a:lnTo>
                  <a:close/>
                  <a:moveTo>
                    <a:pt x="4" y="0"/>
                  </a:moveTo>
                  <a:lnTo>
                    <a:pt x="6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16" name="Freeform 44">
              <a:extLst>
                <a:ext uri="{FF2B5EF4-FFF2-40B4-BE49-F238E27FC236}">
                  <a16:creationId xmlns:a16="http://schemas.microsoft.com/office/drawing/2014/main" id="{27DD26F6-44D5-42F0-A4E8-11ADE72D5707}"/>
                </a:ext>
              </a:extLst>
            </p:cNvPr>
            <p:cNvSpPr>
              <a:spLocks/>
            </p:cNvSpPr>
            <p:nvPr/>
          </p:nvSpPr>
          <p:spPr bwMode="auto">
            <a:xfrm>
              <a:off x="6632397" y="5152729"/>
              <a:ext cx="37036" cy="46781"/>
            </a:xfrm>
            <a:custGeom>
              <a:avLst/>
              <a:gdLst>
                <a:gd name="T0" fmla="*/ 8 w 19"/>
                <a:gd name="T1" fmla="*/ 0 h 24"/>
                <a:gd name="T2" fmla="*/ 9 w 19"/>
                <a:gd name="T3" fmla="*/ 0 h 24"/>
                <a:gd name="T4" fmla="*/ 12 w 19"/>
                <a:gd name="T5" fmla="*/ 2 h 24"/>
                <a:gd name="T6" fmla="*/ 16 w 19"/>
                <a:gd name="T7" fmla="*/ 4 h 24"/>
                <a:gd name="T8" fmla="*/ 16 w 19"/>
                <a:gd name="T9" fmla="*/ 4 h 24"/>
                <a:gd name="T10" fmla="*/ 17 w 19"/>
                <a:gd name="T11" fmla="*/ 4 h 24"/>
                <a:gd name="T12" fmla="*/ 17 w 19"/>
                <a:gd name="T13" fmla="*/ 4 h 24"/>
                <a:gd name="T14" fmla="*/ 19 w 19"/>
                <a:gd name="T15" fmla="*/ 5 h 24"/>
                <a:gd name="T16" fmla="*/ 19 w 19"/>
                <a:gd name="T17" fmla="*/ 5 h 24"/>
                <a:gd name="T18" fmla="*/ 19 w 19"/>
                <a:gd name="T19" fmla="*/ 7 h 24"/>
                <a:gd name="T20" fmla="*/ 19 w 19"/>
                <a:gd name="T21" fmla="*/ 8 h 24"/>
                <a:gd name="T22" fmla="*/ 19 w 19"/>
                <a:gd name="T23" fmla="*/ 10 h 24"/>
                <a:gd name="T24" fmla="*/ 19 w 19"/>
                <a:gd name="T25" fmla="*/ 11 h 24"/>
                <a:gd name="T26" fmla="*/ 19 w 19"/>
                <a:gd name="T27" fmla="*/ 11 h 24"/>
                <a:gd name="T28" fmla="*/ 19 w 19"/>
                <a:gd name="T29" fmla="*/ 18 h 24"/>
                <a:gd name="T30" fmla="*/ 19 w 19"/>
                <a:gd name="T31" fmla="*/ 16 h 24"/>
                <a:gd name="T32" fmla="*/ 17 w 19"/>
                <a:gd name="T33" fmla="*/ 16 h 24"/>
                <a:gd name="T34" fmla="*/ 17 w 19"/>
                <a:gd name="T35" fmla="*/ 16 h 24"/>
                <a:gd name="T36" fmla="*/ 17 w 19"/>
                <a:gd name="T37" fmla="*/ 19 h 24"/>
                <a:gd name="T38" fmla="*/ 17 w 19"/>
                <a:gd name="T39" fmla="*/ 22 h 24"/>
                <a:gd name="T40" fmla="*/ 17 w 19"/>
                <a:gd name="T41" fmla="*/ 24 h 24"/>
                <a:gd name="T42" fmla="*/ 14 w 19"/>
                <a:gd name="T43" fmla="*/ 24 h 24"/>
                <a:gd name="T44" fmla="*/ 9 w 19"/>
                <a:gd name="T45" fmla="*/ 24 h 24"/>
                <a:gd name="T46" fmla="*/ 8 w 19"/>
                <a:gd name="T47" fmla="*/ 22 h 24"/>
                <a:gd name="T48" fmla="*/ 4 w 19"/>
                <a:gd name="T49" fmla="*/ 21 h 24"/>
                <a:gd name="T50" fmla="*/ 1 w 19"/>
                <a:gd name="T51" fmla="*/ 18 h 24"/>
                <a:gd name="T52" fmla="*/ 1 w 19"/>
                <a:gd name="T53" fmla="*/ 16 h 24"/>
                <a:gd name="T54" fmla="*/ 0 w 19"/>
                <a:gd name="T55" fmla="*/ 16 h 24"/>
                <a:gd name="T56" fmla="*/ 0 w 19"/>
                <a:gd name="T57" fmla="*/ 16 h 24"/>
                <a:gd name="T58" fmla="*/ 0 w 19"/>
                <a:gd name="T59" fmla="*/ 13 h 24"/>
                <a:gd name="T60" fmla="*/ 0 w 19"/>
                <a:gd name="T61" fmla="*/ 11 h 24"/>
                <a:gd name="T62" fmla="*/ 0 w 19"/>
                <a:gd name="T63" fmla="*/ 10 h 24"/>
                <a:gd name="T64" fmla="*/ 1 w 19"/>
                <a:gd name="T65" fmla="*/ 7 h 24"/>
                <a:gd name="T66" fmla="*/ 3 w 19"/>
                <a:gd name="T67" fmla="*/ 5 h 24"/>
                <a:gd name="T68" fmla="*/ 4 w 19"/>
                <a:gd name="T69" fmla="*/ 4 h 24"/>
                <a:gd name="T70" fmla="*/ 6 w 19"/>
                <a:gd name="T71" fmla="*/ 2 h 24"/>
                <a:gd name="T72" fmla="*/ 8 w 19"/>
                <a:gd name="T73" fmla="*/ 0 h 24"/>
                <a:gd name="T74" fmla="*/ 8 w 19"/>
                <a:gd name="T7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" h="24">
                  <a:moveTo>
                    <a:pt x="8" y="0"/>
                  </a:moveTo>
                  <a:lnTo>
                    <a:pt x="9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7" y="19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4" y="24"/>
                  </a:lnTo>
                  <a:lnTo>
                    <a:pt x="9" y="24"/>
                  </a:lnTo>
                  <a:lnTo>
                    <a:pt x="8" y="22"/>
                  </a:lnTo>
                  <a:lnTo>
                    <a:pt x="4" y="21"/>
                  </a:lnTo>
                  <a:lnTo>
                    <a:pt x="1" y="18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7"/>
                  </a:lnTo>
                  <a:lnTo>
                    <a:pt x="3" y="5"/>
                  </a:lnTo>
                  <a:lnTo>
                    <a:pt x="4" y="4"/>
                  </a:lnTo>
                  <a:lnTo>
                    <a:pt x="6" y="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17" name="Freeform 45">
              <a:extLst>
                <a:ext uri="{FF2B5EF4-FFF2-40B4-BE49-F238E27FC236}">
                  <a16:creationId xmlns:a16="http://schemas.microsoft.com/office/drawing/2014/main" id="{047017E3-95B9-446F-9472-111D0135A1A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72741" y="3320461"/>
              <a:ext cx="185177" cy="159836"/>
            </a:xfrm>
            <a:custGeom>
              <a:avLst/>
              <a:gdLst>
                <a:gd name="T0" fmla="*/ 93 w 95"/>
                <a:gd name="T1" fmla="*/ 1 h 82"/>
                <a:gd name="T2" fmla="*/ 95 w 95"/>
                <a:gd name="T3" fmla="*/ 5 h 82"/>
                <a:gd name="T4" fmla="*/ 92 w 95"/>
                <a:gd name="T5" fmla="*/ 8 h 82"/>
                <a:gd name="T6" fmla="*/ 85 w 95"/>
                <a:gd name="T7" fmla="*/ 12 h 82"/>
                <a:gd name="T8" fmla="*/ 79 w 95"/>
                <a:gd name="T9" fmla="*/ 16 h 82"/>
                <a:gd name="T10" fmla="*/ 79 w 95"/>
                <a:gd name="T11" fmla="*/ 20 h 82"/>
                <a:gd name="T12" fmla="*/ 81 w 95"/>
                <a:gd name="T13" fmla="*/ 27 h 82"/>
                <a:gd name="T14" fmla="*/ 79 w 95"/>
                <a:gd name="T15" fmla="*/ 31 h 82"/>
                <a:gd name="T16" fmla="*/ 78 w 95"/>
                <a:gd name="T17" fmla="*/ 41 h 82"/>
                <a:gd name="T18" fmla="*/ 76 w 95"/>
                <a:gd name="T19" fmla="*/ 47 h 82"/>
                <a:gd name="T20" fmla="*/ 66 w 95"/>
                <a:gd name="T21" fmla="*/ 52 h 82"/>
                <a:gd name="T22" fmla="*/ 55 w 95"/>
                <a:gd name="T23" fmla="*/ 58 h 82"/>
                <a:gd name="T24" fmla="*/ 43 w 95"/>
                <a:gd name="T25" fmla="*/ 64 h 82"/>
                <a:gd name="T26" fmla="*/ 33 w 95"/>
                <a:gd name="T27" fmla="*/ 71 h 82"/>
                <a:gd name="T28" fmla="*/ 22 w 95"/>
                <a:gd name="T29" fmla="*/ 77 h 82"/>
                <a:gd name="T30" fmla="*/ 10 w 95"/>
                <a:gd name="T31" fmla="*/ 82 h 82"/>
                <a:gd name="T32" fmla="*/ 7 w 95"/>
                <a:gd name="T33" fmla="*/ 79 h 82"/>
                <a:gd name="T34" fmla="*/ 2 w 95"/>
                <a:gd name="T35" fmla="*/ 75 h 82"/>
                <a:gd name="T36" fmla="*/ 2 w 95"/>
                <a:gd name="T37" fmla="*/ 72 h 82"/>
                <a:gd name="T38" fmla="*/ 2 w 95"/>
                <a:gd name="T39" fmla="*/ 71 h 82"/>
                <a:gd name="T40" fmla="*/ 2 w 95"/>
                <a:gd name="T41" fmla="*/ 68 h 82"/>
                <a:gd name="T42" fmla="*/ 0 w 95"/>
                <a:gd name="T43" fmla="*/ 66 h 82"/>
                <a:gd name="T44" fmla="*/ 2 w 95"/>
                <a:gd name="T45" fmla="*/ 63 h 82"/>
                <a:gd name="T46" fmla="*/ 3 w 95"/>
                <a:gd name="T47" fmla="*/ 61 h 82"/>
                <a:gd name="T48" fmla="*/ 3 w 95"/>
                <a:gd name="T49" fmla="*/ 61 h 82"/>
                <a:gd name="T50" fmla="*/ 3 w 95"/>
                <a:gd name="T51" fmla="*/ 58 h 82"/>
                <a:gd name="T52" fmla="*/ 5 w 95"/>
                <a:gd name="T53" fmla="*/ 57 h 82"/>
                <a:gd name="T54" fmla="*/ 8 w 95"/>
                <a:gd name="T55" fmla="*/ 58 h 82"/>
                <a:gd name="T56" fmla="*/ 7 w 95"/>
                <a:gd name="T57" fmla="*/ 57 h 82"/>
                <a:gd name="T58" fmla="*/ 8 w 95"/>
                <a:gd name="T59" fmla="*/ 55 h 82"/>
                <a:gd name="T60" fmla="*/ 11 w 95"/>
                <a:gd name="T61" fmla="*/ 52 h 82"/>
                <a:gd name="T62" fmla="*/ 10 w 95"/>
                <a:gd name="T63" fmla="*/ 47 h 82"/>
                <a:gd name="T64" fmla="*/ 8 w 95"/>
                <a:gd name="T65" fmla="*/ 47 h 82"/>
                <a:gd name="T66" fmla="*/ 8 w 95"/>
                <a:gd name="T67" fmla="*/ 44 h 82"/>
                <a:gd name="T68" fmla="*/ 5 w 95"/>
                <a:gd name="T69" fmla="*/ 44 h 82"/>
                <a:gd name="T70" fmla="*/ 2 w 95"/>
                <a:gd name="T71" fmla="*/ 39 h 82"/>
                <a:gd name="T72" fmla="*/ 2 w 95"/>
                <a:gd name="T73" fmla="*/ 33 h 82"/>
                <a:gd name="T74" fmla="*/ 0 w 95"/>
                <a:gd name="T75" fmla="*/ 30 h 82"/>
                <a:gd name="T76" fmla="*/ 3 w 95"/>
                <a:gd name="T77" fmla="*/ 23 h 82"/>
                <a:gd name="T78" fmla="*/ 7 w 95"/>
                <a:gd name="T79" fmla="*/ 23 h 82"/>
                <a:gd name="T80" fmla="*/ 8 w 95"/>
                <a:gd name="T81" fmla="*/ 19 h 82"/>
                <a:gd name="T82" fmla="*/ 11 w 95"/>
                <a:gd name="T83" fmla="*/ 19 h 82"/>
                <a:gd name="T84" fmla="*/ 11 w 95"/>
                <a:gd name="T85" fmla="*/ 14 h 82"/>
                <a:gd name="T86" fmla="*/ 13 w 95"/>
                <a:gd name="T87" fmla="*/ 9 h 82"/>
                <a:gd name="T88" fmla="*/ 16 w 95"/>
                <a:gd name="T89" fmla="*/ 9 h 82"/>
                <a:gd name="T90" fmla="*/ 21 w 95"/>
                <a:gd name="T91" fmla="*/ 11 h 82"/>
                <a:gd name="T92" fmla="*/ 25 w 95"/>
                <a:gd name="T93" fmla="*/ 11 h 82"/>
                <a:gd name="T94" fmla="*/ 30 w 95"/>
                <a:gd name="T95" fmla="*/ 9 h 82"/>
                <a:gd name="T96" fmla="*/ 38 w 95"/>
                <a:gd name="T97" fmla="*/ 8 h 82"/>
                <a:gd name="T98" fmla="*/ 41 w 95"/>
                <a:gd name="T99" fmla="*/ 11 h 82"/>
                <a:gd name="T100" fmla="*/ 48 w 95"/>
                <a:gd name="T101" fmla="*/ 11 h 82"/>
                <a:gd name="T102" fmla="*/ 57 w 95"/>
                <a:gd name="T103" fmla="*/ 9 h 82"/>
                <a:gd name="T104" fmla="*/ 71 w 95"/>
                <a:gd name="T105" fmla="*/ 5 h 82"/>
                <a:gd name="T106" fmla="*/ 78 w 95"/>
                <a:gd name="T107" fmla="*/ 5 h 82"/>
                <a:gd name="T108" fmla="*/ 82 w 95"/>
                <a:gd name="T109" fmla="*/ 5 h 82"/>
                <a:gd name="T110" fmla="*/ 90 w 95"/>
                <a:gd name="T111" fmla="*/ 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5" h="82">
                  <a:moveTo>
                    <a:pt x="93" y="0"/>
                  </a:moveTo>
                  <a:lnTo>
                    <a:pt x="93" y="1"/>
                  </a:lnTo>
                  <a:lnTo>
                    <a:pt x="93" y="1"/>
                  </a:lnTo>
                  <a:lnTo>
                    <a:pt x="95" y="1"/>
                  </a:lnTo>
                  <a:lnTo>
                    <a:pt x="95" y="3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3" y="6"/>
                  </a:lnTo>
                  <a:lnTo>
                    <a:pt x="92" y="8"/>
                  </a:lnTo>
                  <a:lnTo>
                    <a:pt x="90" y="9"/>
                  </a:lnTo>
                  <a:lnTo>
                    <a:pt x="87" y="12"/>
                  </a:lnTo>
                  <a:lnTo>
                    <a:pt x="85" y="12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79" y="16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79" y="20"/>
                  </a:lnTo>
                  <a:lnTo>
                    <a:pt x="79" y="23"/>
                  </a:lnTo>
                  <a:lnTo>
                    <a:pt x="81" y="25"/>
                  </a:lnTo>
                  <a:lnTo>
                    <a:pt x="81" y="27"/>
                  </a:lnTo>
                  <a:lnTo>
                    <a:pt x="81" y="28"/>
                  </a:lnTo>
                  <a:lnTo>
                    <a:pt x="79" y="30"/>
                  </a:lnTo>
                  <a:lnTo>
                    <a:pt x="79" y="31"/>
                  </a:lnTo>
                  <a:lnTo>
                    <a:pt x="79" y="33"/>
                  </a:lnTo>
                  <a:lnTo>
                    <a:pt x="78" y="38"/>
                  </a:lnTo>
                  <a:lnTo>
                    <a:pt x="78" y="41"/>
                  </a:lnTo>
                  <a:lnTo>
                    <a:pt x="78" y="42"/>
                  </a:lnTo>
                  <a:lnTo>
                    <a:pt x="78" y="44"/>
                  </a:lnTo>
                  <a:lnTo>
                    <a:pt x="76" y="47"/>
                  </a:lnTo>
                  <a:lnTo>
                    <a:pt x="74" y="49"/>
                  </a:lnTo>
                  <a:lnTo>
                    <a:pt x="71" y="49"/>
                  </a:lnTo>
                  <a:lnTo>
                    <a:pt x="66" y="52"/>
                  </a:lnTo>
                  <a:lnTo>
                    <a:pt x="63" y="53"/>
                  </a:lnTo>
                  <a:lnTo>
                    <a:pt x="59" y="57"/>
                  </a:lnTo>
                  <a:lnTo>
                    <a:pt x="55" y="58"/>
                  </a:lnTo>
                  <a:lnTo>
                    <a:pt x="51" y="61"/>
                  </a:lnTo>
                  <a:lnTo>
                    <a:pt x="48" y="63"/>
                  </a:lnTo>
                  <a:lnTo>
                    <a:pt x="43" y="64"/>
                  </a:lnTo>
                  <a:lnTo>
                    <a:pt x="40" y="68"/>
                  </a:lnTo>
                  <a:lnTo>
                    <a:pt x="35" y="69"/>
                  </a:lnTo>
                  <a:lnTo>
                    <a:pt x="33" y="71"/>
                  </a:lnTo>
                  <a:lnTo>
                    <a:pt x="29" y="74"/>
                  </a:lnTo>
                  <a:lnTo>
                    <a:pt x="25" y="75"/>
                  </a:lnTo>
                  <a:lnTo>
                    <a:pt x="22" y="77"/>
                  </a:lnTo>
                  <a:lnTo>
                    <a:pt x="19" y="79"/>
                  </a:lnTo>
                  <a:lnTo>
                    <a:pt x="14" y="82"/>
                  </a:lnTo>
                  <a:lnTo>
                    <a:pt x="10" y="82"/>
                  </a:lnTo>
                  <a:lnTo>
                    <a:pt x="8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3" y="79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5"/>
                  </a:lnTo>
                  <a:lnTo>
                    <a:pt x="0" y="74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2" y="64"/>
                  </a:lnTo>
                  <a:lnTo>
                    <a:pt x="2" y="63"/>
                  </a:lnTo>
                  <a:lnTo>
                    <a:pt x="2" y="63"/>
                  </a:lnTo>
                  <a:lnTo>
                    <a:pt x="3" y="63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2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0" y="47"/>
                  </a:lnTo>
                  <a:lnTo>
                    <a:pt x="10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7" y="44"/>
                  </a:lnTo>
                  <a:lnTo>
                    <a:pt x="5" y="44"/>
                  </a:lnTo>
                  <a:lnTo>
                    <a:pt x="3" y="44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4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1" y="19"/>
                  </a:lnTo>
                  <a:lnTo>
                    <a:pt x="13" y="19"/>
                  </a:lnTo>
                  <a:lnTo>
                    <a:pt x="13" y="17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4" y="9"/>
                  </a:lnTo>
                  <a:lnTo>
                    <a:pt x="16" y="9"/>
                  </a:lnTo>
                  <a:lnTo>
                    <a:pt x="18" y="11"/>
                  </a:lnTo>
                  <a:lnTo>
                    <a:pt x="19" y="11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4" y="11"/>
                  </a:lnTo>
                  <a:lnTo>
                    <a:pt x="25" y="11"/>
                  </a:lnTo>
                  <a:lnTo>
                    <a:pt x="29" y="9"/>
                  </a:lnTo>
                  <a:lnTo>
                    <a:pt x="29" y="9"/>
                  </a:lnTo>
                  <a:lnTo>
                    <a:pt x="30" y="9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9"/>
                  </a:lnTo>
                  <a:lnTo>
                    <a:pt x="41" y="11"/>
                  </a:lnTo>
                  <a:lnTo>
                    <a:pt x="43" y="11"/>
                  </a:lnTo>
                  <a:lnTo>
                    <a:pt x="44" y="11"/>
                  </a:lnTo>
                  <a:lnTo>
                    <a:pt x="48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7" y="9"/>
                  </a:lnTo>
                  <a:lnTo>
                    <a:pt x="62" y="8"/>
                  </a:lnTo>
                  <a:lnTo>
                    <a:pt x="68" y="6"/>
                  </a:lnTo>
                  <a:lnTo>
                    <a:pt x="71" y="5"/>
                  </a:lnTo>
                  <a:lnTo>
                    <a:pt x="73" y="3"/>
                  </a:lnTo>
                  <a:lnTo>
                    <a:pt x="74" y="3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5" y="3"/>
                  </a:lnTo>
                  <a:lnTo>
                    <a:pt x="89" y="3"/>
                  </a:lnTo>
                  <a:lnTo>
                    <a:pt x="90" y="1"/>
                  </a:lnTo>
                  <a:lnTo>
                    <a:pt x="92" y="1"/>
                  </a:lnTo>
                  <a:lnTo>
                    <a:pt x="9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18" name="Freeform 46">
              <a:extLst>
                <a:ext uri="{FF2B5EF4-FFF2-40B4-BE49-F238E27FC236}">
                  <a16:creationId xmlns:a16="http://schemas.microsoft.com/office/drawing/2014/main" id="{23175ABF-0BE6-4BC7-9AFF-5F8898F3A614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7176"/>
              <a:ext cx="3898" cy="0"/>
            </a:xfrm>
            <a:custGeom>
              <a:avLst/>
              <a:gdLst>
                <a:gd name="T0" fmla="*/ 0 w 2"/>
                <a:gd name="T1" fmla="*/ 2 w 2"/>
                <a:gd name="T2" fmla="*/ 2 w 2"/>
                <a:gd name="T3" fmla="*/ 2 w 2"/>
                <a:gd name="T4" fmla="*/ 0 w 2"/>
                <a:gd name="T5" fmla="*/ 0 w 2"/>
                <a:gd name="T6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19" name="Freeform 47">
              <a:extLst>
                <a:ext uri="{FF2B5EF4-FFF2-40B4-BE49-F238E27FC236}">
                  <a16:creationId xmlns:a16="http://schemas.microsoft.com/office/drawing/2014/main" id="{F58E2ED9-4923-42FB-B55F-E4C7DC172C35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7108" y="4010485"/>
              <a:ext cx="66274" cy="35086"/>
            </a:xfrm>
            <a:custGeom>
              <a:avLst/>
              <a:gdLst>
                <a:gd name="T0" fmla="*/ 9 w 34"/>
                <a:gd name="T1" fmla="*/ 0 h 18"/>
                <a:gd name="T2" fmla="*/ 11 w 34"/>
                <a:gd name="T3" fmla="*/ 0 h 18"/>
                <a:gd name="T4" fmla="*/ 14 w 34"/>
                <a:gd name="T5" fmla="*/ 0 h 18"/>
                <a:gd name="T6" fmla="*/ 15 w 34"/>
                <a:gd name="T7" fmla="*/ 2 h 18"/>
                <a:gd name="T8" fmla="*/ 17 w 34"/>
                <a:gd name="T9" fmla="*/ 3 h 18"/>
                <a:gd name="T10" fmla="*/ 19 w 34"/>
                <a:gd name="T11" fmla="*/ 5 h 18"/>
                <a:gd name="T12" fmla="*/ 20 w 34"/>
                <a:gd name="T13" fmla="*/ 7 h 18"/>
                <a:gd name="T14" fmla="*/ 22 w 34"/>
                <a:gd name="T15" fmla="*/ 7 h 18"/>
                <a:gd name="T16" fmla="*/ 22 w 34"/>
                <a:gd name="T17" fmla="*/ 8 h 18"/>
                <a:gd name="T18" fmla="*/ 23 w 34"/>
                <a:gd name="T19" fmla="*/ 8 h 18"/>
                <a:gd name="T20" fmla="*/ 26 w 34"/>
                <a:gd name="T21" fmla="*/ 7 h 18"/>
                <a:gd name="T22" fmla="*/ 28 w 34"/>
                <a:gd name="T23" fmla="*/ 7 h 18"/>
                <a:gd name="T24" fmla="*/ 30 w 34"/>
                <a:gd name="T25" fmla="*/ 8 h 18"/>
                <a:gd name="T26" fmla="*/ 33 w 34"/>
                <a:gd name="T27" fmla="*/ 8 h 18"/>
                <a:gd name="T28" fmla="*/ 34 w 34"/>
                <a:gd name="T29" fmla="*/ 8 h 18"/>
                <a:gd name="T30" fmla="*/ 33 w 34"/>
                <a:gd name="T31" fmla="*/ 13 h 18"/>
                <a:gd name="T32" fmla="*/ 33 w 34"/>
                <a:gd name="T33" fmla="*/ 13 h 18"/>
                <a:gd name="T34" fmla="*/ 33 w 34"/>
                <a:gd name="T35" fmla="*/ 14 h 18"/>
                <a:gd name="T36" fmla="*/ 33 w 34"/>
                <a:gd name="T37" fmla="*/ 14 h 18"/>
                <a:gd name="T38" fmla="*/ 31 w 34"/>
                <a:gd name="T39" fmla="*/ 18 h 18"/>
                <a:gd name="T40" fmla="*/ 30 w 34"/>
                <a:gd name="T41" fmla="*/ 18 h 18"/>
                <a:gd name="T42" fmla="*/ 23 w 34"/>
                <a:gd name="T43" fmla="*/ 18 h 18"/>
                <a:gd name="T44" fmla="*/ 20 w 34"/>
                <a:gd name="T45" fmla="*/ 16 h 18"/>
                <a:gd name="T46" fmla="*/ 22 w 34"/>
                <a:gd name="T47" fmla="*/ 18 h 18"/>
                <a:gd name="T48" fmla="*/ 22 w 34"/>
                <a:gd name="T49" fmla="*/ 18 h 18"/>
                <a:gd name="T50" fmla="*/ 11 w 34"/>
                <a:gd name="T51" fmla="*/ 14 h 18"/>
                <a:gd name="T52" fmla="*/ 4 w 34"/>
                <a:gd name="T53" fmla="*/ 13 h 18"/>
                <a:gd name="T54" fmla="*/ 0 w 34"/>
                <a:gd name="T55" fmla="*/ 10 h 18"/>
                <a:gd name="T56" fmla="*/ 0 w 34"/>
                <a:gd name="T57" fmla="*/ 8 h 18"/>
                <a:gd name="T58" fmla="*/ 1 w 34"/>
                <a:gd name="T59" fmla="*/ 7 h 18"/>
                <a:gd name="T60" fmla="*/ 3 w 34"/>
                <a:gd name="T61" fmla="*/ 5 h 18"/>
                <a:gd name="T62" fmla="*/ 4 w 34"/>
                <a:gd name="T63" fmla="*/ 5 h 18"/>
                <a:gd name="T64" fmla="*/ 6 w 34"/>
                <a:gd name="T65" fmla="*/ 3 h 18"/>
                <a:gd name="T66" fmla="*/ 7 w 34"/>
                <a:gd name="T67" fmla="*/ 2 h 18"/>
                <a:gd name="T68" fmla="*/ 7 w 34"/>
                <a:gd name="T69" fmla="*/ 2 h 18"/>
                <a:gd name="T70" fmla="*/ 7 w 34"/>
                <a:gd name="T71" fmla="*/ 0 h 18"/>
                <a:gd name="T72" fmla="*/ 9 w 34"/>
                <a:gd name="T7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4" h="18"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6" y="7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4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1" y="18"/>
                  </a:lnTo>
                  <a:lnTo>
                    <a:pt x="31" y="18"/>
                  </a:lnTo>
                  <a:lnTo>
                    <a:pt x="30" y="18"/>
                  </a:lnTo>
                  <a:lnTo>
                    <a:pt x="26" y="18"/>
                  </a:lnTo>
                  <a:lnTo>
                    <a:pt x="23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17" y="16"/>
                  </a:lnTo>
                  <a:lnTo>
                    <a:pt x="11" y="14"/>
                  </a:lnTo>
                  <a:lnTo>
                    <a:pt x="7" y="13"/>
                  </a:lnTo>
                  <a:lnTo>
                    <a:pt x="4" y="13"/>
                  </a:lnTo>
                  <a:lnTo>
                    <a:pt x="1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1" y="7"/>
                  </a:lnTo>
                  <a:lnTo>
                    <a:pt x="3" y="5"/>
                  </a:lnTo>
                  <a:lnTo>
                    <a:pt x="3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3"/>
                  </a:lnTo>
                  <a:lnTo>
                    <a:pt x="6" y="3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20" name="Freeform 48">
              <a:extLst>
                <a:ext uri="{FF2B5EF4-FFF2-40B4-BE49-F238E27FC236}">
                  <a16:creationId xmlns:a16="http://schemas.microsoft.com/office/drawing/2014/main" id="{F4074081-B1CF-4E56-9A67-9D18C8B91BE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46271" y="4371090"/>
              <a:ext cx="27289" cy="44833"/>
            </a:xfrm>
            <a:custGeom>
              <a:avLst/>
              <a:gdLst>
                <a:gd name="T0" fmla="*/ 3 w 14"/>
                <a:gd name="T1" fmla="*/ 17 h 23"/>
                <a:gd name="T2" fmla="*/ 5 w 14"/>
                <a:gd name="T3" fmla="*/ 19 h 23"/>
                <a:gd name="T4" fmla="*/ 5 w 14"/>
                <a:gd name="T5" fmla="*/ 20 h 23"/>
                <a:gd name="T6" fmla="*/ 3 w 14"/>
                <a:gd name="T7" fmla="*/ 22 h 23"/>
                <a:gd name="T8" fmla="*/ 2 w 14"/>
                <a:gd name="T9" fmla="*/ 23 h 23"/>
                <a:gd name="T10" fmla="*/ 2 w 14"/>
                <a:gd name="T11" fmla="*/ 22 h 23"/>
                <a:gd name="T12" fmla="*/ 0 w 14"/>
                <a:gd name="T13" fmla="*/ 22 h 23"/>
                <a:gd name="T14" fmla="*/ 0 w 14"/>
                <a:gd name="T15" fmla="*/ 20 h 23"/>
                <a:gd name="T16" fmla="*/ 0 w 14"/>
                <a:gd name="T17" fmla="*/ 20 h 23"/>
                <a:gd name="T18" fmla="*/ 2 w 14"/>
                <a:gd name="T19" fmla="*/ 19 h 23"/>
                <a:gd name="T20" fmla="*/ 3 w 14"/>
                <a:gd name="T21" fmla="*/ 17 h 23"/>
                <a:gd name="T22" fmla="*/ 3 w 14"/>
                <a:gd name="T23" fmla="*/ 17 h 23"/>
                <a:gd name="T24" fmla="*/ 14 w 14"/>
                <a:gd name="T25" fmla="*/ 0 h 23"/>
                <a:gd name="T26" fmla="*/ 14 w 14"/>
                <a:gd name="T27" fmla="*/ 0 h 23"/>
                <a:gd name="T28" fmla="*/ 14 w 14"/>
                <a:gd name="T29" fmla="*/ 0 h 23"/>
                <a:gd name="T30" fmla="*/ 14 w 14"/>
                <a:gd name="T31" fmla="*/ 0 h 23"/>
                <a:gd name="T32" fmla="*/ 14 w 14"/>
                <a:gd name="T33" fmla="*/ 1 h 23"/>
                <a:gd name="T34" fmla="*/ 14 w 14"/>
                <a:gd name="T35" fmla="*/ 1 h 23"/>
                <a:gd name="T36" fmla="*/ 13 w 14"/>
                <a:gd name="T37" fmla="*/ 1 h 23"/>
                <a:gd name="T38" fmla="*/ 13 w 14"/>
                <a:gd name="T39" fmla="*/ 0 h 23"/>
                <a:gd name="T40" fmla="*/ 14 w 14"/>
                <a:gd name="T41" fmla="*/ 0 h 23"/>
                <a:gd name="T42" fmla="*/ 14 w 14"/>
                <a:gd name="T4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23">
                  <a:moveTo>
                    <a:pt x="3" y="17"/>
                  </a:moveTo>
                  <a:lnTo>
                    <a:pt x="5" y="19"/>
                  </a:lnTo>
                  <a:lnTo>
                    <a:pt x="5" y="20"/>
                  </a:lnTo>
                  <a:lnTo>
                    <a:pt x="3" y="22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9"/>
                  </a:lnTo>
                  <a:lnTo>
                    <a:pt x="3" y="17"/>
                  </a:lnTo>
                  <a:lnTo>
                    <a:pt x="3" y="17"/>
                  </a:lnTo>
                  <a:close/>
                  <a:moveTo>
                    <a:pt x="14" y="0"/>
                  </a:move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21" name="Freeform 49">
              <a:extLst>
                <a:ext uri="{FF2B5EF4-FFF2-40B4-BE49-F238E27FC236}">
                  <a16:creationId xmlns:a16="http://schemas.microsoft.com/office/drawing/2014/main" id="{A78D3165-65FB-4ABE-B7F6-F59E57835B33}"/>
                </a:ext>
              </a:extLst>
            </p:cNvPr>
            <p:cNvSpPr>
              <a:spLocks/>
            </p:cNvSpPr>
            <p:nvPr/>
          </p:nvSpPr>
          <p:spPr bwMode="auto">
            <a:xfrm>
              <a:off x="6445272" y="4072860"/>
              <a:ext cx="311875" cy="245602"/>
            </a:xfrm>
            <a:custGeom>
              <a:avLst/>
              <a:gdLst>
                <a:gd name="T0" fmla="*/ 129 w 160"/>
                <a:gd name="T1" fmla="*/ 8 h 126"/>
                <a:gd name="T2" fmla="*/ 129 w 160"/>
                <a:gd name="T3" fmla="*/ 9 h 126"/>
                <a:gd name="T4" fmla="*/ 130 w 160"/>
                <a:gd name="T5" fmla="*/ 22 h 126"/>
                <a:gd name="T6" fmla="*/ 135 w 160"/>
                <a:gd name="T7" fmla="*/ 25 h 126"/>
                <a:gd name="T8" fmla="*/ 141 w 160"/>
                <a:gd name="T9" fmla="*/ 33 h 126"/>
                <a:gd name="T10" fmla="*/ 141 w 160"/>
                <a:gd name="T11" fmla="*/ 34 h 126"/>
                <a:gd name="T12" fmla="*/ 140 w 160"/>
                <a:gd name="T13" fmla="*/ 39 h 126"/>
                <a:gd name="T14" fmla="*/ 143 w 160"/>
                <a:gd name="T15" fmla="*/ 41 h 126"/>
                <a:gd name="T16" fmla="*/ 143 w 160"/>
                <a:gd name="T17" fmla="*/ 53 h 126"/>
                <a:gd name="T18" fmla="*/ 135 w 160"/>
                <a:gd name="T19" fmla="*/ 55 h 126"/>
                <a:gd name="T20" fmla="*/ 127 w 160"/>
                <a:gd name="T21" fmla="*/ 61 h 126"/>
                <a:gd name="T22" fmla="*/ 135 w 160"/>
                <a:gd name="T23" fmla="*/ 66 h 126"/>
                <a:gd name="T24" fmla="*/ 143 w 160"/>
                <a:gd name="T25" fmla="*/ 71 h 126"/>
                <a:gd name="T26" fmla="*/ 151 w 160"/>
                <a:gd name="T27" fmla="*/ 80 h 126"/>
                <a:gd name="T28" fmla="*/ 157 w 160"/>
                <a:gd name="T29" fmla="*/ 93 h 126"/>
                <a:gd name="T30" fmla="*/ 157 w 160"/>
                <a:gd name="T31" fmla="*/ 101 h 126"/>
                <a:gd name="T32" fmla="*/ 138 w 160"/>
                <a:gd name="T33" fmla="*/ 120 h 126"/>
                <a:gd name="T34" fmla="*/ 127 w 160"/>
                <a:gd name="T35" fmla="*/ 121 h 126"/>
                <a:gd name="T36" fmla="*/ 116 w 160"/>
                <a:gd name="T37" fmla="*/ 124 h 126"/>
                <a:gd name="T38" fmla="*/ 113 w 160"/>
                <a:gd name="T39" fmla="*/ 124 h 126"/>
                <a:gd name="T40" fmla="*/ 105 w 160"/>
                <a:gd name="T41" fmla="*/ 124 h 126"/>
                <a:gd name="T42" fmla="*/ 97 w 160"/>
                <a:gd name="T43" fmla="*/ 126 h 126"/>
                <a:gd name="T44" fmla="*/ 94 w 160"/>
                <a:gd name="T45" fmla="*/ 124 h 126"/>
                <a:gd name="T46" fmla="*/ 91 w 160"/>
                <a:gd name="T47" fmla="*/ 121 h 126"/>
                <a:gd name="T48" fmla="*/ 80 w 160"/>
                <a:gd name="T49" fmla="*/ 110 h 126"/>
                <a:gd name="T50" fmla="*/ 71 w 160"/>
                <a:gd name="T51" fmla="*/ 113 h 126"/>
                <a:gd name="T52" fmla="*/ 61 w 160"/>
                <a:gd name="T53" fmla="*/ 115 h 126"/>
                <a:gd name="T54" fmla="*/ 55 w 160"/>
                <a:gd name="T55" fmla="*/ 112 h 126"/>
                <a:gd name="T56" fmla="*/ 50 w 160"/>
                <a:gd name="T57" fmla="*/ 107 h 126"/>
                <a:gd name="T58" fmla="*/ 44 w 160"/>
                <a:gd name="T59" fmla="*/ 97 h 126"/>
                <a:gd name="T60" fmla="*/ 41 w 160"/>
                <a:gd name="T61" fmla="*/ 93 h 126"/>
                <a:gd name="T62" fmla="*/ 33 w 160"/>
                <a:gd name="T63" fmla="*/ 86 h 126"/>
                <a:gd name="T64" fmla="*/ 30 w 160"/>
                <a:gd name="T65" fmla="*/ 79 h 126"/>
                <a:gd name="T66" fmla="*/ 17 w 160"/>
                <a:gd name="T67" fmla="*/ 69 h 126"/>
                <a:gd name="T68" fmla="*/ 12 w 160"/>
                <a:gd name="T69" fmla="*/ 61 h 126"/>
                <a:gd name="T70" fmla="*/ 1 w 160"/>
                <a:gd name="T71" fmla="*/ 57 h 126"/>
                <a:gd name="T72" fmla="*/ 1 w 160"/>
                <a:gd name="T73" fmla="*/ 50 h 126"/>
                <a:gd name="T74" fmla="*/ 7 w 160"/>
                <a:gd name="T75" fmla="*/ 44 h 126"/>
                <a:gd name="T76" fmla="*/ 9 w 160"/>
                <a:gd name="T77" fmla="*/ 39 h 126"/>
                <a:gd name="T78" fmla="*/ 12 w 160"/>
                <a:gd name="T79" fmla="*/ 31 h 126"/>
                <a:gd name="T80" fmla="*/ 17 w 160"/>
                <a:gd name="T81" fmla="*/ 28 h 126"/>
                <a:gd name="T82" fmla="*/ 25 w 160"/>
                <a:gd name="T83" fmla="*/ 30 h 126"/>
                <a:gd name="T84" fmla="*/ 36 w 160"/>
                <a:gd name="T85" fmla="*/ 39 h 126"/>
                <a:gd name="T86" fmla="*/ 53 w 160"/>
                <a:gd name="T87" fmla="*/ 38 h 126"/>
                <a:gd name="T88" fmla="*/ 69 w 160"/>
                <a:gd name="T89" fmla="*/ 39 h 126"/>
                <a:gd name="T90" fmla="*/ 77 w 160"/>
                <a:gd name="T91" fmla="*/ 36 h 126"/>
                <a:gd name="T92" fmla="*/ 83 w 160"/>
                <a:gd name="T93" fmla="*/ 28 h 126"/>
                <a:gd name="T94" fmla="*/ 96 w 160"/>
                <a:gd name="T95" fmla="*/ 36 h 126"/>
                <a:gd name="T96" fmla="*/ 102 w 160"/>
                <a:gd name="T97" fmla="*/ 36 h 126"/>
                <a:gd name="T98" fmla="*/ 113 w 160"/>
                <a:gd name="T99" fmla="*/ 23 h 126"/>
                <a:gd name="T100" fmla="*/ 118 w 160"/>
                <a:gd name="T101" fmla="*/ 12 h 126"/>
                <a:gd name="T102" fmla="*/ 115 w 160"/>
                <a:gd name="T103" fmla="*/ 3 h 126"/>
                <a:gd name="T104" fmla="*/ 124 w 160"/>
                <a:gd name="T105" fmla="*/ 1 h 126"/>
                <a:gd name="T106" fmla="*/ 124 w 160"/>
                <a:gd name="T10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0" h="126">
                  <a:moveTo>
                    <a:pt x="124" y="0"/>
                  </a:moveTo>
                  <a:lnTo>
                    <a:pt x="130" y="0"/>
                  </a:lnTo>
                  <a:lnTo>
                    <a:pt x="130" y="1"/>
                  </a:lnTo>
                  <a:lnTo>
                    <a:pt x="130" y="5"/>
                  </a:lnTo>
                  <a:lnTo>
                    <a:pt x="130" y="6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5" y="25"/>
                  </a:lnTo>
                  <a:lnTo>
                    <a:pt x="141" y="30"/>
                  </a:lnTo>
                  <a:lnTo>
                    <a:pt x="141" y="30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3"/>
                  </a:lnTo>
                  <a:lnTo>
                    <a:pt x="141" y="33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6"/>
                  </a:lnTo>
                  <a:lnTo>
                    <a:pt x="140" y="38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4"/>
                  </a:lnTo>
                  <a:lnTo>
                    <a:pt x="143" y="47"/>
                  </a:lnTo>
                  <a:lnTo>
                    <a:pt x="143" y="50"/>
                  </a:lnTo>
                  <a:lnTo>
                    <a:pt x="143" y="52"/>
                  </a:lnTo>
                  <a:lnTo>
                    <a:pt x="143" y="53"/>
                  </a:lnTo>
                  <a:lnTo>
                    <a:pt x="143" y="53"/>
                  </a:lnTo>
                  <a:lnTo>
                    <a:pt x="143" y="55"/>
                  </a:lnTo>
                  <a:lnTo>
                    <a:pt x="141" y="55"/>
                  </a:lnTo>
                  <a:lnTo>
                    <a:pt x="140" y="55"/>
                  </a:lnTo>
                  <a:lnTo>
                    <a:pt x="137" y="55"/>
                  </a:lnTo>
                  <a:lnTo>
                    <a:pt x="135" y="55"/>
                  </a:lnTo>
                  <a:lnTo>
                    <a:pt x="134" y="55"/>
                  </a:lnTo>
                  <a:lnTo>
                    <a:pt x="132" y="55"/>
                  </a:lnTo>
                  <a:lnTo>
                    <a:pt x="130" y="55"/>
                  </a:lnTo>
                  <a:lnTo>
                    <a:pt x="130" y="58"/>
                  </a:lnTo>
                  <a:lnTo>
                    <a:pt x="129" y="61"/>
                  </a:lnTo>
                  <a:lnTo>
                    <a:pt x="127" y="61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9" y="64"/>
                  </a:lnTo>
                  <a:lnTo>
                    <a:pt x="130" y="64"/>
                  </a:lnTo>
                  <a:lnTo>
                    <a:pt x="134" y="66"/>
                  </a:lnTo>
                  <a:lnTo>
                    <a:pt x="135" y="66"/>
                  </a:lnTo>
                  <a:lnTo>
                    <a:pt x="137" y="66"/>
                  </a:lnTo>
                  <a:lnTo>
                    <a:pt x="137" y="66"/>
                  </a:lnTo>
                  <a:lnTo>
                    <a:pt x="141" y="69"/>
                  </a:lnTo>
                  <a:lnTo>
                    <a:pt x="141" y="69"/>
                  </a:lnTo>
                  <a:lnTo>
                    <a:pt x="143" y="71"/>
                  </a:lnTo>
                  <a:lnTo>
                    <a:pt x="143" y="71"/>
                  </a:lnTo>
                  <a:lnTo>
                    <a:pt x="143" y="72"/>
                  </a:lnTo>
                  <a:lnTo>
                    <a:pt x="145" y="74"/>
                  </a:lnTo>
                  <a:lnTo>
                    <a:pt x="146" y="75"/>
                  </a:lnTo>
                  <a:lnTo>
                    <a:pt x="149" y="77"/>
                  </a:lnTo>
                  <a:lnTo>
                    <a:pt x="151" y="79"/>
                  </a:lnTo>
                  <a:lnTo>
                    <a:pt x="151" y="80"/>
                  </a:lnTo>
                  <a:lnTo>
                    <a:pt x="153" y="80"/>
                  </a:lnTo>
                  <a:lnTo>
                    <a:pt x="153" y="82"/>
                  </a:lnTo>
                  <a:lnTo>
                    <a:pt x="154" y="86"/>
                  </a:lnTo>
                  <a:lnTo>
                    <a:pt x="156" y="88"/>
                  </a:lnTo>
                  <a:lnTo>
                    <a:pt x="156" y="90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57" y="94"/>
                  </a:lnTo>
                  <a:lnTo>
                    <a:pt x="159" y="96"/>
                  </a:lnTo>
                  <a:lnTo>
                    <a:pt x="160" y="97"/>
                  </a:lnTo>
                  <a:lnTo>
                    <a:pt x="160" y="97"/>
                  </a:lnTo>
                  <a:lnTo>
                    <a:pt x="157" y="101"/>
                  </a:lnTo>
                  <a:lnTo>
                    <a:pt x="156" y="102"/>
                  </a:lnTo>
                  <a:lnTo>
                    <a:pt x="151" y="107"/>
                  </a:lnTo>
                  <a:lnTo>
                    <a:pt x="148" y="110"/>
                  </a:lnTo>
                  <a:lnTo>
                    <a:pt x="145" y="113"/>
                  </a:lnTo>
                  <a:lnTo>
                    <a:pt x="141" y="116"/>
                  </a:lnTo>
                  <a:lnTo>
                    <a:pt x="138" y="120"/>
                  </a:lnTo>
                  <a:lnTo>
                    <a:pt x="137" y="121"/>
                  </a:lnTo>
                  <a:lnTo>
                    <a:pt x="135" y="123"/>
                  </a:lnTo>
                  <a:lnTo>
                    <a:pt x="135" y="123"/>
                  </a:lnTo>
                  <a:lnTo>
                    <a:pt x="132" y="123"/>
                  </a:lnTo>
                  <a:lnTo>
                    <a:pt x="130" y="123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4" y="123"/>
                  </a:lnTo>
                  <a:lnTo>
                    <a:pt x="123" y="123"/>
                  </a:lnTo>
                  <a:lnTo>
                    <a:pt x="121" y="123"/>
                  </a:lnTo>
                  <a:lnTo>
                    <a:pt x="118" y="123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6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3" y="124"/>
                  </a:lnTo>
                  <a:lnTo>
                    <a:pt x="112" y="123"/>
                  </a:lnTo>
                  <a:lnTo>
                    <a:pt x="112" y="123"/>
                  </a:lnTo>
                  <a:lnTo>
                    <a:pt x="110" y="121"/>
                  </a:lnTo>
                  <a:lnTo>
                    <a:pt x="108" y="123"/>
                  </a:lnTo>
                  <a:lnTo>
                    <a:pt x="107" y="124"/>
                  </a:lnTo>
                  <a:lnTo>
                    <a:pt x="105" y="124"/>
                  </a:lnTo>
                  <a:lnTo>
                    <a:pt x="104" y="123"/>
                  </a:lnTo>
                  <a:lnTo>
                    <a:pt x="102" y="123"/>
                  </a:lnTo>
                  <a:lnTo>
                    <a:pt x="100" y="123"/>
                  </a:lnTo>
                  <a:lnTo>
                    <a:pt x="99" y="123"/>
                  </a:lnTo>
                  <a:lnTo>
                    <a:pt x="97" y="124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6" y="126"/>
                  </a:lnTo>
                  <a:lnTo>
                    <a:pt x="96" y="126"/>
                  </a:lnTo>
                  <a:lnTo>
                    <a:pt x="96" y="124"/>
                  </a:lnTo>
                  <a:lnTo>
                    <a:pt x="94" y="124"/>
                  </a:lnTo>
                  <a:lnTo>
                    <a:pt x="94" y="124"/>
                  </a:lnTo>
                  <a:lnTo>
                    <a:pt x="93" y="124"/>
                  </a:lnTo>
                  <a:lnTo>
                    <a:pt x="93" y="124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88" y="120"/>
                  </a:lnTo>
                  <a:lnTo>
                    <a:pt x="85" y="116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2" y="112"/>
                  </a:lnTo>
                  <a:lnTo>
                    <a:pt x="80" y="110"/>
                  </a:lnTo>
                  <a:lnTo>
                    <a:pt x="78" y="110"/>
                  </a:lnTo>
                  <a:lnTo>
                    <a:pt x="77" y="110"/>
                  </a:lnTo>
                  <a:lnTo>
                    <a:pt x="75" y="112"/>
                  </a:lnTo>
                  <a:lnTo>
                    <a:pt x="74" y="113"/>
                  </a:lnTo>
                  <a:lnTo>
                    <a:pt x="72" y="113"/>
                  </a:lnTo>
                  <a:lnTo>
                    <a:pt x="71" y="113"/>
                  </a:lnTo>
                  <a:lnTo>
                    <a:pt x="69" y="112"/>
                  </a:lnTo>
                  <a:lnTo>
                    <a:pt x="66" y="112"/>
                  </a:lnTo>
                  <a:lnTo>
                    <a:pt x="64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59" y="115"/>
                  </a:lnTo>
                  <a:lnTo>
                    <a:pt x="59" y="113"/>
                  </a:lnTo>
                  <a:lnTo>
                    <a:pt x="58" y="113"/>
                  </a:lnTo>
                  <a:lnTo>
                    <a:pt x="56" y="113"/>
                  </a:lnTo>
                  <a:lnTo>
                    <a:pt x="56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0" y="107"/>
                  </a:lnTo>
                  <a:lnTo>
                    <a:pt x="48" y="105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5" y="102"/>
                  </a:lnTo>
                  <a:lnTo>
                    <a:pt x="45" y="101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4" y="94"/>
                  </a:lnTo>
                  <a:lnTo>
                    <a:pt x="42" y="93"/>
                  </a:lnTo>
                  <a:lnTo>
                    <a:pt x="41" y="93"/>
                  </a:lnTo>
                  <a:lnTo>
                    <a:pt x="37" y="91"/>
                  </a:lnTo>
                  <a:lnTo>
                    <a:pt x="37" y="90"/>
                  </a:lnTo>
                  <a:lnTo>
                    <a:pt x="36" y="90"/>
                  </a:lnTo>
                  <a:lnTo>
                    <a:pt x="34" y="90"/>
                  </a:lnTo>
                  <a:lnTo>
                    <a:pt x="33" y="88"/>
                  </a:lnTo>
                  <a:lnTo>
                    <a:pt x="33" y="86"/>
                  </a:lnTo>
                  <a:lnTo>
                    <a:pt x="31" y="85"/>
                  </a:lnTo>
                  <a:lnTo>
                    <a:pt x="31" y="85"/>
                  </a:lnTo>
                  <a:lnTo>
                    <a:pt x="31" y="83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0" y="79"/>
                  </a:lnTo>
                  <a:lnTo>
                    <a:pt x="28" y="77"/>
                  </a:lnTo>
                  <a:lnTo>
                    <a:pt x="26" y="77"/>
                  </a:lnTo>
                  <a:lnTo>
                    <a:pt x="25" y="75"/>
                  </a:lnTo>
                  <a:lnTo>
                    <a:pt x="20" y="72"/>
                  </a:lnTo>
                  <a:lnTo>
                    <a:pt x="17" y="71"/>
                  </a:lnTo>
                  <a:lnTo>
                    <a:pt x="17" y="69"/>
                  </a:lnTo>
                  <a:lnTo>
                    <a:pt x="15" y="68"/>
                  </a:lnTo>
                  <a:lnTo>
                    <a:pt x="15" y="68"/>
                  </a:lnTo>
                  <a:lnTo>
                    <a:pt x="15" y="66"/>
                  </a:lnTo>
                  <a:lnTo>
                    <a:pt x="15" y="66"/>
                  </a:lnTo>
                  <a:lnTo>
                    <a:pt x="15" y="64"/>
                  </a:lnTo>
                  <a:lnTo>
                    <a:pt x="12" y="61"/>
                  </a:lnTo>
                  <a:lnTo>
                    <a:pt x="11" y="60"/>
                  </a:lnTo>
                  <a:lnTo>
                    <a:pt x="9" y="58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1" y="57"/>
                  </a:lnTo>
                  <a:lnTo>
                    <a:pt x="1" y="57"/>
                  </a:lnTo>
                  <a:lnTo>
                    <a:pt x="0" y="55"/>
                  </a:lnTo>
                  <a:lnTo>
                    <a:pt x="1" y="52"/>
                  </a:lnTo>
                  <a:lnTo>
                    <a:pt x="1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1" y="50"/>
                  </a:lnTo>
                  <a:lnTo>
                    <a:pt x="3" y="50"/>
                  </a:lnTo>
                  <a:lnTo>
                    <a:pt x="6" y="49"/>
                  </a:lnTo>
                  <a:lnTo>
                    <a:pt x="6" y="49"/>
                  </a:lnTo>
                  <a:lnTo>
                    <a:pt x="6" y="47"/>
                  </a:lnTo>
                  <a:lnTo>
                    <a:pt x="6" y="45"/>
                  </a:lnTo>
                  <a:lnTo>
                    <a:pt x="7" y="44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2" y="30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5" y="28"/>
                  </a:lnTo>
                  <a:lnTo>
                    <a:pt x="17" y="28"/>
                  </a:lnTo>
                  <a:lnTo>
                    <a:pt x="23" y="27"/>
                  </a:lnTo>
                  <a:lnTo>
                    <a:pt x="25" y="27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30" y="33"/>
                  </a:lnTo>
                  <a:lnTo>
                    <a:pt x="34" y="39"/>
                  </a:lnTo>
                  <a:lnTo>
                    <a:pt x="36" y="39"/>
                  </a:lnTo>
                  <a:lnTo>
                    <a:pt x="37" y="39"/>
                  </a:lnTo>
                  <a:lnTo>
                    <a:pt x="41" y="38"/>
                  </a:lnTo>
                  <a:lnTo>
                    <a:pt x="42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5" y="41"/>
                  </a:lnTo>
                  <a:lnTo>
                    <a:pt x="56" y="42"/>
                  </a:lnTo>
                  <a:lnTo>
                    <a:pt x="67" y="42"/>
                  </a:lnTo>
                  <a:lnTo>
                    <a:pt x="67" y="41"/>
                  </a:lnTo>
                  <a:lnTo>
                    <a:pt x="67" y="41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8"/>
                  </a:lnTo>
                  <a:lnTo>
                    <a:pt x="72" y="38"/>
                  </a:lnTo>
                  <a:lnTo>
                    <a:pt x="74" y="36"/>
                  </a:lnTo>
                  <a:lnTo>
                    <a:pt x="77" y="36"/>
                  </a:lnTo>
                  <a:lnTo>
                    <a:pt x="78" y="34"/>
                  </a:lnTo>
                  <a:lnTo>
                    <a:pt x="78" y="33"/>
                  </a:lnTo>
                  <a:lnTo>
                    <a:pt x="78" y="31"/>
                  </a:lnTo>
                  <a:lnTo>
                    <a:pt x="78" y="31"/>
                  </a:lnTo>
                  <a:lnTo>
                    <a:pt x="80" y="31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91" y="33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7" y="36"/>
                  </a:lnTo>
                  <a:lnTo>
                    <a:pt x="100" y="36"/>
                  </a:lnTo>
                  <a:lnTo>
                    <a:pt x="102" y="36"/>
                  </a:lnTo>
                  <a:lnTo>
                    <a:pt x="108" y="30"/>
                  </a:lnTo>
                  <a:lnTo>
                    <a:pt x="110" y="27"/>
                  </a:lnTo>
                  <a:lnTo>
                    <a:pt x="110" y="27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3" y="23"/>
                  </a:lnTo>
                  <a:lnTo>
                    <a:pt x="119" y="17"/>
                  </a:lnTo>
                  <a:lnTo>
                    <a:pt x="119" y="17"/>
                  </a:lnTo>
                  <a:lnTo>
                    <a:pt x="119" y="16"/>
                  </a:lnTo>
                  <a:lnTo>
                    <a:pt x="118" y="14"/>
                  </a:lnTo>
                  <a:lnTo>
                    <a:pt x="118" y="14"/>
                  </a:lnTo>
                  <a:lnTo>
                    <a:pt x="118" y="12"/>
                  </a:lnTo>
                  <a:lnTo>
                    <a:pt x="118" y="9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5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F0A20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22" name="Freeform 50">
              <a:extLst>
                <a:ext uri="{FF2B5EF4-FFF2-40B4-BE49-F238E27FC236}">
                  <a16:creationId xmlns:a16="http://schemas.microsoft.com/office/drawing/2014/main" id="{ABB4D8DE-8A9A-4747-8637-C1C5EAC64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129597" y="4248290"/>
              <a:ext cx="115005" cy="115005"/>
            </a:xfrm>
            <a:custGeom>
              <a:avLst/>
              <a:gdLst>
                <a:gd name="T0" fmla="*/ 52 w 59"/>
                <a:gd name="T1" fmla="*/ 1 h 59"/>
                <a:gd name="T2" fmla="*/ 57 w 59"/>
                <a:gd name="T3" fmla="*/ 4 h 59"/>
                <a:gd name="T4" fmla="*/ 55 w 59"/>
                <a:gd name="T5" fmla="*/ 9 h 59"/>
                <a:gd name="T6" fmla="*/ 52 w 59"/>
                <a:gd name="T7" fmla="*/ 14 h 59"/>
                <a:gd name="T8" fmla="*/ 51 w 59"/>
                <a:gd name="T9" fmla="*/ 17 h 59"/>
                <a:gd name="T10" fmla="*/ 52 w 59"/>
                <a:gd name="T11" fmla="*/ 20 h 59"/>
                <a:gd name="T12" fmla="*/ 52 w 59"/>
                <a:gd name="T13" fmla="*/ 25 h 59"/>
                <a:gd name="T14" fmla="*/ 52 w 59"/>
                <a:gd name="T15" fmla="*/ 26 h 59"/>
                <a:gd name="T16" fmla="*/ 54 w 59"/>
                <a:gd name="T17" fmla="*/ 31 h 59"/>
                <a:gd name="T18" fmla="*/ 57 w 59"/>
                <a:gd name="T19" fmla="*/ 33 h 59"/>
                <a:gd name="T20" fmla="*/ 59 w 59"/>
                <a:gd name="T21" fmla="*/ 34 h 59"/>
                <a:gd name="T22" fmla="*/ 57 w 59"/>
                <a:gd name="T23" fmla="*/ 39 h 59"/>
                <a:gd name="T24" fmla="*/ 55 w 59"/>
                <a:gd name="T25" fmla="*/ 44 h 59"/>
                <a:gd name="T26" fmla="*/ 54 w 59"/>
                <a:gd name="T27" fmla="*/ 47 h 59"/>
                <a:gd name="T28" fmla="*/ 51 w 59"/>
                <a:gd name="T29" fmla="*/ 53 h 59"/>
                <a:gd name="T30" fmla="*/ 49 w 59"/>
                <a:gd name="T31" fmla="*/ 53 h 59"/>
                <a:gd name="T32" fmla="*/ 47 w 59"/>
                <a:gd name="T33" fmla="*/ 52 h 59"/>
                <a:gd name="T34" fmla="*/ 46 w 59"/>
                <a:gd name="T35" fmla="*/ 52 h 59"/>
                <a:gd name="T36" fmla="*/ 44 w 59"/>
                <a:gd name="T37" fmla="*/ 50 h 59"/>
                <a:gd name="T38" fmla="*/ 43 w 59"/>
                <a:gd name="T39" fmla="*/ 50 h 59"/>
                <a:gd name="T40" fmla="*/ 41 w 59"/>
                <a:gd name="T41" fmla="*/ 50 h 59"/>
                <a:gd name="T42" fmla="*/ 38 w 59"/>
                <a:gd name="T43" fmla="*/ 52 h 59"/>
                <a:gd name="T44" fmla="*/ 30 w 59"/>
                <a:gd name="T45" fmla="*/ 50 h 59"/>
                <a:gd name="T46" fmla="*/ 30 w 59"/>
                <a:gd name="T47" fmla="*/ 50 h 59"/>
                <a:gd name="T48" fmla="*/ 29 w 59"/>
                <a:gd name="T49" fmla="*/ 53 h 59"/>
                <a:gd name="T50" fmla="*/ 27 w 59"/>
                <a:gd name="T51" fmla="*/ 53 h 59"/>
                <a:gd name="T52" fmla="*/ 30 w 59"/>
                <a:gd name="T53" fmla="*/ 56 h 59"/>
                <a:gd name="T54" fmla="*/ 30 w 59"/>
                <a:gd name="T55" fmla="*/ 59 h 59"/>
                <a:gd name="T56" fmla="*/ 25 w 59"/>
                <a:gd name="T57" fmla="*/ 59 h 59"/>
                <a:gd name="T58" fmla="*/ 22 w 59"/>
                <a:gd name="T59" fmla="*/ 58 h 59"/>
                <a:gd name="T60" fmla="*/ 21 w 59"/>
                <a:gd name="T61" fmla="*/ 58 h 59"/>
                <a:gd name="T62" fmla="*/ 18 w 59"/>
                <a:gd name="T63" fmla="*/ 55 h 59"/>
                <a:gd name="T64" fmla="*/ 16 w 59"/>
                <a:gd name="T65" fmla="*/ 52 h 59"/>
                <a:gd name="T66" fmla="*/ 14 w 59"/>
                <a:gd name="T67" fmla="*/ 50 h 59"/>
                <a:gd name="T68" fmla="*/ 14 w 59"/>
                <a:gd name="T69" fmla="*/ 48 h 59"/>
                <a:gd name="T70" fmla="*/ 13 w 59"/>
                <a:gd name="T71" fmla="*/ 47 h 59"/>
                <a:gd name="T72" fmla="*/ 11 w 59"/>
                <a:gd name="T73" fmla="*/ 45 h 59"/>
                <a:gd name="T74" fmla="*/ 11 w 59"/>
                <a:gd name="T75" fmla="*/ 44 h 59"/>
                <a:gd name="T76" fmla="*/ 11 w 59"/>
                <a:gd name="T77" fmla="*/ 41 h 59"/>
                <a:gd name="T78" fmla="*/ 11 w 59"/>
                <a:gd name="T79" fmla="*/ 39 h 59"/>
                <a:gd name="T80" fmla="*/ 8 w 59"/>
                <a:gd name="T81" fmla="*/ 37 h 59"/>
                <a:gd name="T82" fmla="*/ 6 w 59"/>
                <a:gd name="T83" fmla="*/ 37 h 59"/>
                <a:gd name="T84" fmla="*/ 5 w 59"/>
                <a:gd name="T85" fmla="*/ 36 h 59"/>
                <a:gd name="T86" fmla="*/ 2 w 59"/>
                <a:gd name="T87" fmla="*/ 33 h 59"/>
                <a:gd name="T88" fmla="*/ 0 w 59"/>
                <a:gd name="T89" fmla="*/ 28 h 59"/>
                <a:gd name="T90" fmla="*/ 2 w 59"/>
                <a:gd name="T91" fmla="*/ 23 h 59"/>
                <a:gd name="T92" fmla="*/ 2 w 59"/>
                <a:gd name="T93" fmla="*/ 20 h 59"/>
                <a:gd name="T94" fmla="*/ 2 w 59"/>
                <a:gd name="T95" fmla="*/ 19 h 59"/>
                <a:gd name="T96" fmla="*/ 2 w 59"/>
                <a:gd name="T97" fmla="*/ 15 h 59"/>
                <a:gd name="T98" fmla="*/ 5 w 59"/>
                <a:gd name="T99" fmla="*/ 15 h 59"/>
                <a:gd name="T100" fmla="*/ 8 w 59"/>
                <a:gd name="T101" fmla="*/ 14 h 59"/>
                <a:gd name="T102" fmla="*/ 10 w 59"/>
                <a:gd name="T103" fmla="*/ 14 h 59"/>
                <a:gd name="T104" fmla="*/ 11 w 59"/>
                <a:gd name="T105" fmla="*/ 12 h 59"/>
                <a:gd name="T106" fmla="*/ 11 w 59"/>
                <a:gd name="T107" fmla="*/ 11 h 59"/>
                <a:gd name="T108" fmla="*/ 11 w 59"/>
                <a:gd name="T109" fmla="*/ 9 h 59"/>
                <a:gd name="T110" fmla="*/ 11 w 59"/>
                <a:gd name="T111" fmla="*/ 6 h 59"/>
                <a:gd name="T112" fmla="*/ 13 w 59"/>
                <a:gd name="T113" fmla="*/ 4 h 59"/>
                <a:gd name="T114" fmla="*/ 16 w 59"/>
                <a:gd name="T115" fmla="*/ 0 h 59"/>
                <a:gd name="T116" fmla="*/ 30 w 59"/>
                <a:gd name="T117" fmla="*/ 3 h 59"/>
                <a:gd name="T118" fmla="*/ 30 w 59"/>
                <a:gd name="T119" fmla="*/ 1 h 59"/>
                <a:gd name="T120" fmla="*/ 38 w 59"/>
                <a:gd name="T121" fmla="*/ 1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9" h="59">
                  <a:moveTo>
                    <a:pt x="41" y="0"/>
                  </a:moveTo>
                  <a:lnTo>
                    <a:pt x="46" y="0"/>
                  </a:lnTo>
                  <a:lnTo>
                    <a:pt x="52" y="1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7" y="6"/>
                  </a:lnTo>
                  <a:lnTo>
                    <a:pt x="57" y="7"/>
                  </a:lnTo>
                  <a:lnTo>
                    <a:pt x="55" y="9"/>
                  </a:lnTo>
                  <a:lnTo>
                    <a:pt x="55" y="11"/>
                  </a:lnTo>
                  <a:lnTo>
                    <a:pt x="54" y="12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4" y="26"/>
                  </a:lnTo>
                  <a:lnTo>
                    <a:pt x="54" y="28"/>
                  </a:lnTo>
                  <a:lnTo>
                    <a:pt x="54" y="31"/>
                  </a:lnTo>
                  <a:lnTo>
                    <a:pt x="55" y="31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4"/>
                  </a:lnTo>
                  <a:lnTo>
                    <a:pt x="59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7"/>
                  </a:lnTo>
                  <a:lnTo>
                    <a:pt x="57" y="39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4" y="47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8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29" y="50"/>
                  </a:lnTo>
                  <a:lnTo>
                    <a:pt x="29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7" y="53"/>
                  </a:lnTo>
                  <a:lnTo>
                    <a:pt x="27" y="53"/>
                  </a:lnTo>
                  <a:lnTo>
                    <a:pt x="29" y="55"/>
                  </a:lnTo>
                  <a:lnTo>
                    <a:pt x="29" y="55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0" y="58"/>
                  </a:lnTo>
                  <a:lnTo>
                    <a:pt x="30" y="59"/>
                  </a:lnTo>
                  <a:lnTo>
                    <a:pt x="30" y="59"/>
                  </a:lnTo>
                  <a:lnTo>
                    <a:pt x="29" y="59"/>
                  </a:lnTo>
                  <a:lnTo>
                    <a:pt x="25" y="59"/>
                  </a:lnTo>
                  <a:lnTo>
                    <a:pt x="24" y="59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1" y="58"/>
                  </a:lnTo>
                  <a:lnTo>
                    <a:pt x="21" y="58"/>
                  </a:lnTo>
                  <a:lnTo>
                    <a:pt x="19" y="58"/>
                  </a:lnTo>
                  <a:lnTo>
                    <a:pt x="18" y="56"/>
                  </a:lnTo>
                  <a:lnTo>
                    <a:pt x="18" y="55"/>
                  </a:lnTo>
                  <a:lnTo>
                    <a:pt x="18" y="53"/>
                  </a:lnTo>
                  <a:lnTo>
                    <a:pt x="16" y="53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5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39"/>
                  </a:lnTo>
                  <a:lnTo>
                    <a:pt x="10" y="37"/>
                  </a:lnTo>
                  <a:lnTo>
                    <a:pt x="8" y="37"/>
                  </a:lnTo>
                  <a:lnTo>
                    <a:pt x="8" y="37"/>
                  </a:lnTo>
                  <a:lnTo>
                    <a:pt x="8" y="39"/>
                  </a:lnTo>
                  <a:lnTo>
                    <a:pt x="6" y="39"/>
                  </a:lnTo>
                  <a:lnTo>
                    <a:pt x="6" y="37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5" y="36"/>
                  </a:lnTo>
                  <a:lnTo>
                    <a:pt x="5" y="34"/>
                  </a:lnTo>
                  <a:lnTo>
                    <a:pt x="3" y="34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5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0" y="9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3" y="7"/>
                  </a:lnTo>
                  <a:lnTo>
                    <a:pt x="13" y="6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5" y="1"/>
                  </a:lnTo>
                  <a:lnTo>
                    <a:pt x="30" y="3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1"/>
                  </a:lnTo>
                  <a:lnTo>
                    <a:pt x="32" y="1"/>
                  </a:lnTo>
                  <a:lnTo>
                    <a:pt x="35" y="0"/>
                  </a:lnTo>
                  <a:lnTo>
                    <a:pt x="38" y="1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23" name="Freeform 51">
              <a:extLst>
                <a:ext uri="{FF2B5EF4-FFF2-40B4-BE49-F238E27FC236}">
                  <a16:creationId xmlns:a16="http://schemas.microsoft.com/office/drawing/2014/main" id="{BBC10305-FEEE-4303-B196-037AA5AE55F7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6983" y="4078707"/>
              <a:ext cx="296282" cy="383997"/>
            </a:xfrm>
            <a:custGeom>
              <a:avLst/>
              <a:gdLst>
                <a:gd name="T0" fmla="*/ 149 w 152"/>
                <a:gd name="T1" fmla="*/ 5 h 197"/>
                <a:gd name="T2" fmla="*/ 147 w 152"/>
                <a:gd name="T3" fmla="*/ 14 h 197"/>
                <a:gd name="T4" fmla="*/ 147 w 152"/>
                <a:gd name="T5" fmla="*/ 22 h 197"/>
                <a:gd name="T6" fmla="*/ 149 w 152"/>
                <a:gd name="T7" fmla="*/ 22 h 197"/>
                <a:gd name="T8" fmla="*/ 152 w 152"/>
                <a:gd name="T9" fmla="*/ 22 h 197"/>
                <a:gd name="T10" fmla="*/ 149 w 152"/>
                <a:gd name="T11" fmla="*/ 24 h 197"/>
                <a:gd name="T12" fmla="*/ 144 w 152"/>
                <a:gd name="T13" fmla="*/ 30 h 197"/>
                <a:gd name="T14" fmla="*/ 141 w 152"/>
                <a:gd name="T15" fmla="*/ 42 h 197"/>
                <a:gd name="T16" fmla="*/ 133 w 152"/>
                <a:gd name="T17" fmla="*/ 55 h 197"/>
                <a:gd name="T18" fmla="*/ 125 w 152"/>
                <a:gd name="T19" fmla="*/ 68 h 197"/>
                <a:gd name="T20" fmla="*/ 117 w 152"/>
                <a:gd name="T21" fmla="*/ 85 h 197"/>
                <a:gd name="T22" fmla="*/ 95 w 152"/>
                <a:gd name="T23" fmla="*/ 117 h 197"/>
                <a:gd name="T24" fmla="*/ 59 w 152"/>
                <a:gd name="T25" fmla="*/ 148 h 197"/>
                <a:gd name="T26" fmla="*/ 37 w 152"/>
                <a:gd name="T27" fmla="*/ 164 h 197"/>
                <a:gd name="T28" fmla="*/ 22 w 152"/>
                <a:gd name="T29" fmla="*/ 180 h 197"/>
                <a:gd name="T30" fmla="*/ 16 w 152"/>
                <a:gd name="T31" fmla="*/ 187 h 197"/>
                <a:gd name="T32" fmla="*/ 11 w 152"/>
                <a:gd name="T33" fmla="*/ 194 h 197"/>
                <a:gd name="T34" fmla="*/ 8 w 152"/>
                <a:gd name="T35" fmla="*/ 195 h 197"/>
                <a:gd name="T36" fmla="*/ 0 w 152"/>
                <a:gd name="T37" fmla="*/ 186 h 197"/>
                <a:gd name="T38" fmla="*/ 0 w 152"/>
                <a:gd name="T39" fmla="*/ 154 h 197"/>
                <a:gd name="T40" fmla="*/ 0 w 152"/>
                <a:gd name="T41" fmla="*/ 132 h 197"/>
                <a:gd name="T42" fmla="*/ 13 w 152"/>
                <a:gd name="T43" fmla="*/ 118 h 197"/>
                <a:gd name="T44" fmla="*/ 19 w 152"/>
                <a:gd name="T45" fmla="*/ 113 h 197"/>
                <a:gd name="T46" fmla="*/ 29 w 152"/>
                <a:gd name="T47" fmla="*/ 110 h 197"/>
                <a:gd name="T48" fmla="*/ 35 w 152"/>
                <a:gd name="T49" fmla="*/ 106 h 197"/>
                <a:gd name="T50" fmla="*/ 43 w 152"/>
                <a:gd name="T51" fmla="*/ 102 h 197"/>
                <a:gd name="T52" fmla="*/ 54 w 152"/>
                <a:gd name="T53" fmla="*/ 102 h 197"/>
                <a:gd name="T54" fmla="*/ 65 w 152"/>
                <a:gd name="T55" fmla="*/ 94 h 197"/>
                <a:gd name="T56" fmla="*/ 79 w 152"/>
                <a:gd name="T57" fmla="*/ 80 h 197"/>
                <a:gd name="T58" fmla="*/ 95 w 152"/>
                <a:gd name="T59" fmla="*/ 66 h 197"/>
                <a:gd name="T60" fmla="*/ 87 w 152"/>
                <a:gd name="T61" fmla="*/ 58 h 197"/>
                <a:gd name="T62" fmla="*/ 67 w 152"/>
                <a:gd name="T63" fmla="*/ 52 h 197"/>
                <a:gd name="T64" fmla="*/ 49 w 152"/>
                <a:gd name="T65" fmla="*/ 46 h 197"/>
                <a:gd name="T66" fmla="*/ 40 w 152"/>
                <a:gd name="T67" fmla="*/ 39 h 197"/>
                <a:gd name="T68" fmla="*/ 35 w 152"/>
                <a:gd name="T69" fmla="*/ 35 h 197"/>
                <a:gd name="T70" fmla="*/ 30 w 152"/>
                <a:gd name="T71" fmla="*/ 30 h 197"/>
                <a:gd name="T72" fmla="*/ 27 w 152"/>
                <a:gd name="T73" fmla="*/ 24 h 197"/>
                <a:gd name="T74" fmla="*/ 26 w 152"/>
                <a:gd name="T75" fmla="*/ 20 h 197"/>
                <a:gd name="T76" fmla="*/ 29 w 152"/>
                <a:gd name="T77" fmla="*/ 16 h 197"/>
                <a:gd name="T78" fmla="*/ 33 w 152"/>
                <a:gd name="T79" fmla="*/ 8 h 197"/>
                <a:gd name="T80" fmla="*/ 48 w 152"/>
                <a:gd name="T81" fmla="*/ 22 h 197"/>
                <a:gd name="T82" fmla="*/ 63 w 152"/>
                <a:gd name="T83" fmla="*/ 20 h 197"/>
                <a:gd name="T84" fmla="*/ 78 w 152"/>
                <a:gd name="T85" fmla="*/ 19 h 197"/>
                <a:gd name="T86" fmla="*/ 92 w 152"/>
                <a:gd name="T87" fmla="*/ 14 h 197"/>
                <a:gd name="T88" fmla="*/ 103 w 152"/>
                <a:gd name="T89" fmla="*/ 13 h 197"/>
                <a:gd name="T90" fmla="*/ 115 w 152"/>
                <a:gd name="T91" fmla="*/ 11 h 197"/>
                <a:gd name="T92" fmla="*/ 127 w 152"/>
                <a:gd name="T93" fmla="*/ 8 h 197"/>
                <a:gd name="T94" fmla="*/ 141 w 152"/>
                <a:gd name="T95" fmla="*/ 2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2" h="197">
                  <a:moveTo>
                    <a:pt x="142" y="0"/>
                  </a:moveTo>
                  <a:lnTo>
                    <a:pt x="149" y="3"/>
                  </a:lnTo>
                  <a:lnTo>
                    <a:pt x="150" y="3"/>
                  </a:lnTo>
                  <a:lnTo>
                    <a:pt x="149" y="5"/>
                  </a:lnTo>
                  <a:lnTo>
                    <a:pt x="149" y="5"/>
                  </a:lnTo>
                  <a:lnTo>
                    <a:pt x="149" y="8"/>
                  </a:lnTo>
                  <a:lnTo>
                    <a:pt x="147" y="9"/>
                  </a:lnTo>
                  <a:lnTo>
                    <a:pt x="147" y="14"/>
                  </a:lnTo>
                  <a:lnTo>
                    <a:pt x="149" y="20"/>
                  </a:lnTo>
                  <a:lnTo>
                    <a:pt x="149" y="20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4"/>
                  </a:lnTo>
                  <a:lnTo>
                    <a:pt x="147" y="24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2" y="22"/>
                  </a:lnTo>
                  <a:lnTo>
                    <a:pt x="152" y="24"/>
                  </a:lnTo>
                  <a:lnTo>
                    <a:pt x="152" y="24"/>
                  </a:lnTo>
                  <a:lnTo>
                    <a:pt x="150" y="24"/>
                  </a:lnTo>
                  <a:lnTo>
                    <a:pt x="149" y="24"/>
                  </a:lnTo>
                  <a:lnTo>
                    <a:pt x="147" y="24"/>
                  </a:lnTo>
                  <a:lnTo>
                    <a:pt x="145" y="25"/>
                  </a:lnTo>
                  <a:lnTo>
                    <a:pt x="144" y="25"/>
                  </a:lnTo>
                  <a:lnTo>
                    <a:pt x="144" y="30"/>
                  </a:lnTo>
                  <a:lnTo>
                    <a:pt x="144" y="33"/>
                  </a:lnTo>
                  <a:lnTo>
                    <a:pt x="144" y="38"/>
                  </a:lnTo>
                  <a:lnTo>
                    <a:pt x="141" y="41"/>
                  </a:lnTo>
                  <a:lnTo>
                    <a:pt x="141" y="42"/>
                  </a:lnTo>
                  <a:lnTo>
                    <a:pt x="138" y="46"/>
                  </a:lnTo>
                  <a:lnTo>
                    <a:pt x="136" y="49"/>
                  </a:lnTo>
                  <a:lnTo>
                    <a:pt x="136" y="50"/>
                  </a:lnTo>
                  <a:lnTo>
                    <a:pt x="133" y="55"/>
                  </a:lnTo>
                  <a:lnTo>
                    <a:pt x="130" y="58"/>
                  </a:lnTo>
                  <a:lnTo>
                    <a:pt x="128" y="63"/>
                  </a:lnTo>
                  <a:lnTo>
                    <a:pt x="127" y="66"/>
                  </a:lnTo>
                  <a:lnTo>
                    <a:pt x="125" y="68"/>
                  </a:lnTo>
                  <a:lnTo>
                    <a:pt x="122" y="72"/>
                  </a:lnTo>
                  <a:lnTo>
                    <a:pt x="120" y="76"/>
                  </a:lnTo>
                  <a:lnTo>
                    <a:pt x="119" y="82"/>
                  </a:lnTo>
                  <a:lnTo>
                    <a:pt x="117" y="85"/>
                  </a:lnTo>
                  <a:lnTo>
                    <a:pt x="112" y="94"/>
                  </a:lnTo>
                  <a:lnTo>
                    <a:pt x="106" y="102"/>
                  </a:lnTo>
                  <a:lnTo>
                    <a:pt x="103" y="109"/>
                  </a:lnTo>
                  <a:lnTo>
                    <a:pt x="95" y="117"/>
                  </a:lnTo>
                  <a:lnTo>
                    <a:pt x="87" y="126"/>
                  </a:lnTo>
                  <a:lnTo>
                    <a:pt x="74" y="139"/>
                  </a:lnTo>
                  <a:lnTo>
                    <a:pt x="71" y="140"/>
                  </a:lnTo>
                  <a:lnTo>
                    <a:pt x="59" y="148"/>
                  </a:lnTo>
                  <a:lnTo>
                    <a:pt x="49" y="153"/>
                  </a:lnTo>
                  <a:lnTo>
                    <a:pt x="45" y="157"/>
                  </a:lnTo>
                  <a:lnTo>
                    <a:pt x="41" y="161"/>
                  </a:lnTo>
                  <a:lnTo>
                    <a:pt x="37" y="164"/>
                  </a:lnTo>
                  <a:lnTo>
                    <a:pt x="26" y="176"/>
                  </a:lnTo>
                  <a:lnTo>
                    <a:pt x="26" y="176"/>
                  </a:lnTo>
                  <a:lnTo>
                    <a:pt x="24" y="178"/>
                  </a:lnTo>
                  <a:lnTo>
                    <a:pt x="22" y="180"/>
                  </a:lnTo>
                  <a:lnTo>
                    <a:pt x="22" y="181"/>
                  </a:lnTo>
                  <a:lnTo>
                    <a:pt x="19" y="184"/>
                  </a:lnTo>
                  <a:lnTo>
                    <a:pt x="18" y="186"/>
                  </a:lnTo>
                  <a:lnTo>
                    <a:pt x="16" y="187"/>
                  </a:lnTo>
                  <a:lnTo>
                    <a:pt x="15" y="189"/>
                  </a:lnTo>
                  <a:lnTo>
                    <a:pt x="15" y="191"/>
                  </a:lnTo>
                  <a:lnTo>
                    <a:pt x="13" y="191"/>
                  </a:lnTo>
                  <a:lnTo>
                    <a:pt x="11" y="194"/>
                  </a:lnTo>
                  <a:lnTo>
                    <a:pt x="10" y="195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5"/>
                  </a:lnTo>
                  <a:lnTo>
                    <a:pt x="8" y="194"/>
                  </a:lnTo>
                  <a:lnTo>
                    <a:pt x="5" y="191"/>
                  </a:lnTo>
                  <a:lnTo>
                    <a:pt x="4" y="189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78"/>
                  </a:lnTo>
                  <a:lnTo>
                    <a:pt x="0" y="165"/>
                  </a:lnTo>
                  <a:lnTo>
                    <a:pt x="0" y="154"/>
                  </a:lnTo>
                  <a:lnTo>
                    <a:pt x="0" y="142"/>
                  </a:lnTo>
                  <a:lnTo>
                    <a:pt x="0" y="135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4" y="131"/>
                  </a:lnTo>
                  <a:lnTo>
                    <a:pt x="7" y="128"/>
                  </a:lnTo>
                  <a:lnTo>
                    <a:pt x="10" y="121"/>
                  </a:lnTo>
                  <a:lnTo>
                    <a:pt x="13" y="118"/>
                  </a:lnTo>
                  <a:lnTo>
                    <a:pt x="15" y="117"/>
                  </a:lnTo>
                  <a:lnTo>
                    <a:pt x="15" y="115"/>
                  </a:lnTo>
                  <a:lnTo>
                    <a:pt x="16" y="113"/>
                  </a:lnTo>
                  <a:lnTo>
                    <a:pt x="19" y="113"/>
                  </a:lnTo>
                  <a:lnTo>
                    <a:pt x="21" y="113"/>
                  </a:lnTo>
                  <a:lnTo>
                    <a:pt x="27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29" y="110"/>
                  </a:lnTo>
                  <a:lnTo>
                    <a:pt x="30" y="107"/>
                  </a:lnTo>
                  <a:lnTo>
                    <a:pt x="32" y="107"/>
                  </a:lnTo>
                  <a:lnTo>
                    <a:pt x="35" y="10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43" y="102"/>
                  </a:lnTo>
                  <a:lnTo>
                    <a:pt x="43" y="102"/>
                  </a:lnTo>
                  <a:lnTo>
                    <a:pt x="45" y="102"/>
                  </a:lnTo>
                  <a:lnTo>
                    <a:pt x="45" y="102"/>
                  </a:lnTo>
                  <a:lnTo>
                    <a:pt x="51" y="102"/>
                  </a:lnTo>
                  <a:lnTo>
                    <a:pt x="54" y="102"/>
                  </a:lnTo>
                  <a:lnTo>
                    <a:pt x="59" y="102"/>
                  </a:lnTo>
                  <a:lnTo>
                    <a:pt x="59" y="102"/>
                  </a:lnTo>
                  <a:lnTo>
                    <a:pt x="62" y="99"/>
                  </a:lnTo>
                  <a:lnTo>
                    <a:pt x="65" y="94"/>
                  </a:lnTo>
                  <a:lnTo>
                    <a:pt x="68" y="91"/>
                  </a:lnTo>
                  <a:lnTo>
                    <a:pt x="73" y="87"/>
                  </a:lnTo>
                  <a:lnTo>
                    <a:pt x="76" y="83"/>
                  </a:lnTo>
                  <a:lnTo>
                    <a:pt x="79" y="80"/>
                  </a:lnTo>
                  <a:lnTo>
                    <a:pt x="84" y="77"/>
                  </a:lnTo>
                  <a:lnTo>
                    <a:pt x="87" y="72"/>
                  </a:lnTo>
                  <a:lnTo>
                    <a:pt x="90" y="69"/>
                  </a:lnTo>
                  <a:lnTo>
                    <a:pt x="95" y="66"/>
                  </a:lnTo>
                  <a:lnTo>
                    <a:pt x="98" y="61"/>
                  </a:lnTo>
                  <a:lnTo>
                    <a:pt x="103" y="58"/>
                  </a:lnTo>
                  <a:lnTo>
                    <a:pt x="87" y="58"/>
                  </a:lnTo>
                  <a:lnTo>
                    <a:pt x="87" y="58"/>
                  </a:lnTo>
                  <a:lnTo>
                    <a:pt x="82" y="57"/>
                  </a:lnTo>
                  <a:lnTo>
                    <a:pt x="78" y="55"/>
                  </a:lnTo>
                  <a:lnTo>
                    <a:pt x="71" y="54"/>
                  </a:lnTo>
                  <a:lnTo>
                    <a:pt x="67" y="52"/>
                  </a:lnTo>
                  <a:lnTo>
                    <a:pt x="62" y="50"/>
                  </a:lnTo>
                  <a:lnTo>
                    <a:pt x="57" y="49"/>
                  </a:lnTo>
                  <a:lnTo>
                    <a:pt x="54" y="47"/>
                  </a:lnTo>
                  <a:lnTo>
                    <a:pt x="49" y="46"/>
                  </a:lnTo>
                  <a:lnTo>
                    <a:pt x="45" y="44"/>
                  </a:lnTo>
                  <a:lnTo>
                    <a:pt x="45" y="44"/>
                  </a:lnTo>
                  <a:lnTo>
                    <a:pt x="43" y="41"/>
                  </a:lnTo>
                  <a:lnTo>
                    <a:pt x="40" y="39"/>
                  </a:lnTo>
                  <a:lnTo>
                    <a:pt x="38" y="39"/>
                  </a:lnTo>
                  <a:lnTo>
                    <a:pt x="37" y="38"/>
                  </a:lnTo>
                  <a:lnTo>
                    <a:pt x="37" y="36"/>
                  </a:lnTo>
                  <a:lnTo>
                    <a:pt x="35" y="35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0" y="30"/>
                  </a:lnTo>
                  <a:lnTo>
                    <a:pt x="29" y="27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4"/>
                  </a:lnTo>
                  <a:lnTo>
                    <a:pt x="26" y="2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9" y="14"/>
                  </a:lnTo>
                  <a:lnTo>
                    <a:pt x="30" y="13"/>
                  </a:lnTo>
                  <a:lnTo>
                    <a:pt x="32" y="9"/>
                  </a:lnTo>
                  <a:lnTo>
                    <a:pt x="33" y="8"/>
                  </a:lnTo>
                  <a:lnTo>
                    <a:pt x="37" y="9"/>
                  </a:lnTo>
                  <a:lnTo>
                    <a:pt x="40" y="14"/>
                  </a:lnTo>
                  <a:lnTo>
                    <a:pt x="43" y="17"/>
                  </a:lnTo>
                  <a:lnTo>
                    <a:pt x="48" y="22"/>
                  </a:lnTo>
                  <a:lnTo>
                    <a:pt x="49" y="22"/>
                  </a:lnTo>
                  <a:lnTo>
                    <a:pt x="51" y="24"/>
                  </a:lnTo>
                  <a:lnTo>
                    <a:pt x="59" y="24"/>
                  </a:lnTo>
                  <a:lnTo>
                    <a:pt x="63" y="20"/>
                  </a:lnTo>
                  <a:lnTo>
                    <a:pt x="70" y="17"/>
                  </a:lnTo>
                  <a:lnTo>
                    <a:pt x="71" y="17"/>
                  </a:lnTo>
                  <a:lnTo>
                    <a:pt x="74" y="17"/>
                  </a:lnTo>
                  <a:lnTo>
                    <a:pt x="78" y="19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7" y="16"/>
                  </a:lnTo>
                  <a:lnTo>
                    <a:pt x="92" y="14"/>
                  </a:lnTo>
                  <a:lnTo>
                    <a:pt x="93" y="13"/>
                  </a:lnTo>
                  <a:lnTo>
                    <a:pt x="95" y="13"/>
                  </a:lnTo>
                  <a:lnTo>
                    <a:pt x="98" y="13"/>
                  </a:lnTo>
                  <a:lnTo>
                    <a:pt x="103" y="13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5" y="11"/>
                  </a:lnTo>
                  <a:lnTo>
                    <a:pt x="115" y="11"/>
                  </a:lnTo>
                  <a:lnTo>
                    <a:pt x="119" y="11"/>
                  </a:lnTo>
                  <a:lnTo>
                    <a:pt x="123" y="9"/>
                  </a:lnTo>
                  <a:lnTo>
                    <a:pt x="127" y="8"/>
                  </a:lnTo>
                  <a:lnTo>
                    <a:pt x="133" y="8"/>
                  </a:lnTo>
                  <a:lnTo>
                    <a:pt x="138" y="5"/>
                  </a:lnTo>
                  <a:lnTo>
                    <a:pt x="139" y="3"/>
                  </a:lnTo>
                  <a:lnTo>
                    <a:pt x="141" y="2"/>
                  </a:lnTo>
                  <a:lnTo>
                    <a:pt x="142" y="0"/>
                  </a:lnTo>
                  <a:close/>
                </a:path>
              </a:pathLst>
            </a:custGeom>
            <a:solidFill>
              <a:srgbClr val="EF665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24" name="Freeform 52">
              <a:extLst>
                <a:ext uri="{FF2B5EF4-FFF2-40B4-BE49-F238E27FC236}">
                  <a16:creationId xmlns:a16="http://schemas.microsoft.com/office/drawing/2014/main" id="{D0FC738C-8833-433E-9BC1-1187B2CDC2DA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9892" y="3946160"/>
              <a:ext cx="171531" cy="122802"/>
            </a:xfrm>
            <a:custGeom>
              <a:avLst/>
              <a:gdLst>
                <a:gd name="T0" fmla="*/ 44 w 88"/>
                <a:gd name="T1" fmla="*/ 0 h 63"/>
                <a:gd name="T2" fmla="*/ 52 w 88"/>
                <a:gd name="T3" fmla="*/ 6 h 63"/>
                <a:gd name="T4" fmla="*/ 55 w 88"/>
                <a:gd name="T5" fmla="*/ 6 h 63"/>
                <a:gd name="T6" fmla="*/ 59 w 88"/>
                <a:gd name="T7" fmla="*/ 8 h 63"/>
                <a:gd name="T8" fmla="*/ 59 w 88"/>
                <a:gd name="T9" fmla="*/ 8 h 63"/>
                <a:gd name="T10" fmla="*/ 62 w 88"/>
                <a:gd name="T11" fmla="*/ 14 h 63"/>
                <a:gd name="T12" fmla="*/ 65 w 88"/>
                <a:gd name="T13" fmla="*/ 16 h 63"/>
                <a:gd name="T14" fmla="*/ 66 w 88"/>
                <a:gd name="T15" fmla="*/ 18 h 63"/>
                <a:gd name="T16" fmla="*/ 68 w 88"/>
                <a:gd name="T17" fmla="*/ 21 h 63"/>
                <a:gd name="T18" fmla="*/ 71 w 88"/>
                <a:gd name="T19" fmla="*/ 24 h 63"/>
                <a:gd name="T20" fmla="*/ 76 w 88"/>
                <a:gd name="T21" fmla="*/ 27 h 63"/>
                <a:gd name="T22" fmla="*/ 77 w 88"/>
                <a:gd name="T23" fmla="*/ 32 h 63"/>
                <a:gd name="T24" fmla="*/ 81 w 88"/>
                <a:gd name="T25" fmla="*/ 36 h 63"/>
                <a:gd name="T26" fmla="*/ 81 w 88"/>
                <a:gd name="T27" fmla="*/ 41 h 63"/>
                <a:gd name="T28" fmla="*/ 79 w 88"/>
                <a:gd name="T29" fmla="*/ 44 h 63"/>
                <a:gd name="T30" fmla="*/ 82 w 88"/>
                <a:gd name="T31" fmla="*/ 49 h 63"/>
                <a:gd name="T32" fmla="*/ 84 w 88"/>
                <a:gd name="T33" fmla="*/ 47 h 63"/>
                <a:gd name="T34" fmla="*/ 87 w 88"/>
                <a:gd name="T35" fmla="*/ 51 h 63"/>
                <a:gd name="T36" fmla="*/ 88 w 88"/>
                <a:gd name="T37" fmla="*/ 54 h 63"/>
                <a:gd name="T38" fmla="*/ 88 w 88"/>
                <a:gd name="T39" fmla="*/ 58 h 63"/>
                <a:gd name="T40" fmla="*/ 88 w 88"/>
                <a:gd name="T41" fmla="*/ 63 h 63"/>
                <a:gd name="T42" fmla="*/ 82 w 88"/>
                <a:gd name="T43" fmla="*/ 63 h 63"/>
                <a:gd name="T44" fmla="*/ 74 w 88"/>
                <a:gd name="T45" fmla="*/ 63 h 63"/>
                <a:gd name="T46" fmla="*/ 70 w 88"/>
                <a:gd name="T47" fmla="*/ 62 h 63"/>
                <a:gd name="T48" fmla="*/ 66 w 88"/>
                <a:gd name="T49" fmla="*/ 60 h 63"/>
                <a:gd name="T50" fmla="*/ 65 w 88"/>
                <a:gd name="T51" fmla="*/ 60 h 63"/>
                <a:gd name="T52" fmla="*/ 63 w 88"/>
                <a:gd name="T53" fmla="*/ 58 h 63"/>
                <a:gd name="T54" fmla="*/ 55 w 88"/>
                <a:gd name="T55" fmla="*/ 58 h 63"/>
                <a:gd name="T56" fmla="*/ 38 w 88"/>
                <a:gd name="T57" fmla="*/ 58 h 63"/>
                <a:gd name="T58" fmla="*/ 25 w 88"/>
                <a:gd name="T59" fmla="*/ 62 h 63"/>
                <a:gd name="T60" fmla="*/ 16 w 88"/>
                <a:gd name="T61" fmla="*/ 63 h 63"/>
                <a:gd name="T62" fmla="*/ 11 w 88"/>
                <a:gd name="T63" fmla="*/ 63 h 63"/>
                <a:gd name="T64" fmla="*/ 14 w 88"/>
                <a:gd name="T65" fmla="*/ 60 h 63"/>
                <a:gd name="T66" fmla="*/ 16 w 88"/>
                <a:gd name="T67" fmla="*/ 58 h 63"/>
                <a:gd name="T68" fmla="*/ 13 w 88"/>
                <a:gd name="T69" fmla="*/ 60 h 63"/>
                <a:gd name="T70" fmla="*/ 11 w 88"/>
                <a:gd name="T71" fmla="*/ 58 h 63"/>
                <a:gd name="T72" fmla="*/ 11 w 88"/>
                <a:gd name="T73" fmla="*/ 52 h 63"/>
                <a:gd name="T74" fmla="*/ 19 w 88"/>
                <a:gd name="T75" fmla="*/ 52 h 63"/>
                <a:gd name="T76" fmla="*/ 25 w 88"/>
                <a:gd name="T77" fmla="*/ 49 h 63"/>
                <a:gd name="T78" fmla="*/ 33 w 88"/>
                <a:gd name="T79" fmla="*/ 47 h 63"/>
                <a:gd name="T80" fmla="*/ 35 w 88"/>
                <a:gd name="T81" fmla="*/ 46 h 63"/>
                <a:gd name="T82" fmla="*/ 40 w 88"/>
                <a:gd name="T83" fmla="*/ 47 h 63"/>
                <a:gd name="T84" fmla="*/ 51 w 88"/>
                <a:gd name="T85" fmla="*/ 49 h 63"/>
                <a:gd name="T86" fmla="*/ 52 w 88"/>
                <a:gd name="T87" fmla="*/ 46 h 63"/>
                <a:gd name="T88" fmla="*/ 46 w 88"/>
                <a:gd name="T89" fmla="*/ 46 h 63"/>
                <a:gd name="T90" fmla="*/ 41 w 88"/>
                <a:gd name="T91" fmla="*/ 44 h 63"/>
                <a:gd name="T92" fmla="*/ 35 w 88"/>
                <a:gd name="T93" fmla="*/ 41 h 63"/>
                <a:gd name="T94" fmla="*/ 27 w 88"/>
                <a:gd name="T95" fmla="*/ 46 h 63"/>
                <a:gd name="T96" fmla="*/ 14 w 88"/>
                <a:gd name="T97" fmla="*/ 44 h 63"/>
                <a:gd name="T98" fmla="*/ 11 w 88"/>
                <a:gd name="T99" fmla="*/ 40 h 63"/>
                <a:gd name="T100" fmla="*/ 11 w 88"/>
                <a:gd name="T101" fmla="*/ 40 h 63"/>
                <a:gd name="T102" fmla="*/ 8 w 88"/>
                <a:gd name="T103" fmla="*/ 33 h 63"/>
                <a:gd name="T104" fmla="*/ 3 w 88"/>
                <a:gd name="T105" fmla="*/ 29 h 63"/>
                <a:gd name="T106" fmla="*/ 2 w 88"/>
                <a:gd name="T107" fmla="*/ 27 h 63"/>
                <a:gd name="T108" fmla="*/ 14 w 88"/>
                <a:gd name="T109" fmla="*/ 13 h 63"/>
                <a:gd name="T110" fmla="*/ 16 w 88"/>
                <a:gd name="T111" fmla="*/ 6 h 63"/>
                <a:gd name="T112" fmla="*/ 21 w 88"/>
                <a:gd name="T113" fmla="*/ 2 h 63"/>
                <a:gd name="T114" fmla="*/ 25 w 88"/>
                <a:gd name="T115" fmla="*/ 3 h 63"/>
                <a:gd name="T116" fmla="*/ 33 w 88"/>
                <a:gd name="T117" fmla="*/ 2 h 63"/>
                <a:gd name="T118" fmla="*/ 36 w 88"/>
                <a:gd name="T119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8" h="63">
                  <a:moveTo>
                    <a:pt x="38" y="0"/>
                  </a:moveTo>
                  <a:lnTo>
                    <a:pt x="38" y="0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1" y="3"/>
                  </a:lnTo>
                  <a:lnTo>
                    <a:pt x="52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10"/>
                  </a:lnTo>
                  <a:lnTo>
                    <a:pt x="60" y="10"/>
                  </a:lnTo>
                  <a:lnTo>
                    <a:pt x="62" y="11"/>
                  </a:lnTo>
                  <a:lnTo>
                    <a:pt x="62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8"/>
                  </a:lnTo>
                  <a:lnTo>
                    <a:pt x="68" y="19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4"/>
                  </a:lnTo>
                  <a:lnTo>
                    <a:pt x="73" y="24"/>
                  </a:lnTo>
                  <a:lnTo>
                    <a:pt x="74" y="25"/>
                  </a:lnTo>
                  <a:lnTo>
                    <a:pt x="74" y="25"/>
                  </a:lnTo>
                  <a:lnTo>
                    <a:pt x="76" y="27"/>
                  </a:lnTo>
                  <a:lnTo>
                    <a:pt x="76" y="27"/>
                  </a:lnTo>
                  <a:lnTo>
                    <a:pt x="77" y="30"/>
                  </a:lnTo>
                  <a:lnTo>
                    <a:pt x="77" y="30"/>
                  </a:lnTo>
                  <a:lnTo>
                    <a:pt x="77" y="32"/>
                  </a:lnTo>
                  <a:lnTo>
                    <a:pt x="77" y="33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40"/>
                  </a:lnTo>
                  <a:lnTo>
                    <a:pt x="81" y="40"/>
                  </a:lnTo>
                  <a:lnTo>
                    <a:pt x="81" y="41"/>
                  </a:lnTo>
                  <a:lnTo>
                    <a:pt x="81" y="41"/>
                  </a:lnTo>
                  <a:lnTo>
                    <a:pt x="81" y="43"/>
                  </a:lnTo>
                  <a:lnTo>
                    <a:pt x="79" y="43"/>
                  </a:lnTo>
                  <a:lnTo>
                    <a:pt x="79" y="44"/>
                  </a:lnTo>
                  <a:lnTo>
                    <a:pt x="81" y="46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4" y="49"/>
                  </a:lnTo>
                  <a:lnTo>
                    <a:pt x="84" y="49"/>
                  </a:lnTo>
                  <a:lnTo>
                    <a:pt x="84" y="47"/>
                  </a:lnTo>
                  <a:lnTo>
                    <a:pt x="85" y="47"/>
                  </a:lnTo>
                  <a:lnTo>
                    <a:pt x="85" y="49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7" y="51"/>
                  </a:lnTo>
                  <a:lnTo>
                    <a:pt x="87" y="52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8" y="55"/>
                  </a:lnTo>
                  <a:lnTo>
                    <a:pt x="88" y="57"/>
                  </a:lnTo>
                  <a:lnTo>
                    <a:pt x="88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88" y="60"/>
                  </a:lnTo>
                  <a:lnTo>
                    <a:pt x="88" y="62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7" y="62"/>
                  </a:lnTo>
                  <a:lnTo>
                    <a:pt x="84" y="63"/>
                  </a:lnTo>
                  <a:lnTo>
                    <a:pt x="82" y="63"/>
                  </a:lnTo>
                  <a:lnTo>
                    <a:pt x="79" y="63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3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0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5" y="62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58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55" y="58"/>
                  </a:lnTo>
                  <a:lnTo>
                    <a:pt x="51" y="58"/>
                  </a:lnTo>
                  <a:lnTo>
                    <a:pt x="46" y="58"/>
                  </a:lnTo>
                  <a:lnTo>
                    <a:pt x="41" y="58"/>
                  </a:lnTo>
                  <a:lnTo>
                    <a:pt x="38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29" y="62"/>
                  </a:lnTo>
                  <a:lnTo>
                    <a:pt x="25" y="62"/>
                  </a:lnTo>
                  <a:lnTo>
                    <a:pt x="21" y="62"/>
                  </a:lnTo>
                  <a:lnTo>
                    <a:pt x="19" y="62"/>
                  </a:lnTo>
                  <a:lnTo>
                    <a:pt x="18" y="63"/>
                  </a:lnTo>
                  <a:lnTo>
                    <a:pt x="16" y="63"/>
                  </a:lnTo>
                  <a:lnTo>
                    <a:pt x="14" y="63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5"/>
                  </a:lnTo>
                  <a:lnTo>
                    <a:pt x="11" y="54"/>
                  </a:lnTo>
                  <a:lnTo>
                    <a:pt x="11" y="52"/>
                  </a:lnTo>
                  <a:lnTo>
                    <a:pt x="13" y="52"/>
                  </a:lnTo>
                  <a:lnTo>
                    <a:pt x="13" y="52"/>
                  </a:lnTo>
                  <a:lnTo>
                    <a:pt x="16" y="52"/>
                  </a:lnTo>
                  <a:lnTo>
                    <a:pt x="19" y="52"/>
                  </a:lnTo>
                  <a:lnTo>
                    <a:pt x="22" y="52"/>
                  </a:lnTo>
                  <a:lnTo>
                    <a:pt x="25" y="52"/>
                  </a:lnTo>
                  <a:lnTo>
                    <a:pt x="25" y="49"/>
                  </a:lnTo>
                  <a:lnTo>
                    <a:pt x="25" y="49"/>
                  </a:lnTo>
                  <a:lnTo>
                    <a:pt x="27" y="49"/>
                  </a:lnTo>
                  <a:lnTo>
                    <a:pt x="30" y="49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6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0" y="47"/>
                  </a:lnTo>
                  <a:lnTo>
                    <a:pt x="41" y="49"/>
                  </a:lnTo>
                  <a:lnTo>
                    <a:pt x="44" y="51"/>
                  </a:lnTo>
                  <a:lnTo>
                    <a:pt x="48" y="51"/>
                  </a:lnTo>
                  <a:lnTo>
                    <a:pt x="51" y="49"/>
                  </a:lnTo>
                  <a:lnTo>
                    <a:pt x="54" y="49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2" y="46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8" y="46"/>
                  </a:lnTo>
                  <a:lnTo>
                    <a:pt x="46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3" y="44"/>
                  </a:lnTo>
                  <a:lnTo>
                    <a:pt x="41" y="44"/>
                  </a:lnTo>
                  <a:lnTo>
                    <a:pt x="40" y="44"/>
                  </a:lnTo>
                  <a:lnTo>
                    <a:pt x="38" y="43"/>
                  </a:lnTo>
                  <a:lnTo>
                    <a:pt x="36" y="43"/>
                  </a:lnTo>
                  <a:lnTo>
                    <a:pt x="35" y="41"/>
                  </a:lnTo>
                  <a:lnTo>
                    <a:pt x="33" y="43"/>
                  </a:lnTo>
                  <a:lnTo>
                    <a:pt x="30" y="43"/>
                  </a:lnTo>
                  <a:lnTo>
                    <a:pt x="30" y="46"/>
                  </a:lnTo>
                  <a:lnTo>
                    <a:pt x="27" y="46"/>
                  </a:lnTo>
                  <a:lnTo>
                    <a:pt x="22" y="46"/>
                  </a:lnTo>
                  <a:lnTo>
                    <a:pt x="18" y="44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3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0"/>
                  </a:lnTo>
                  <a:lnTo>
                    <a:pt x="13" y="40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0" y="36"/>
                  </a:lnTo>
                  <a:lnTo>
                    <a:pt x="8" y="33"/>
                  </a:lnTo>
                  <a:lnTo>
                    <a:pt x="7" y="32"/>
                  </a:lnTo>
                  <a:lnTo>
                    <a:pt x="5" y="30"/>
                  </a:lnTo>
                  <a:lnTo>
                    <a:pt x="5" y="29"/>
                  </a:lnTo>
                  <a:lnTo>
                    <a:pt x="3" y="29"/>
                  </a:lnTo>
                  <a:lnTo>
                    <a:pt x="2" y="29"/>
                  </a:lnTo>
                  <a:lnTo>
                    <a:pt x="2" y="30"/>
                  </a:lnTo>
                  <a:lnTo>
                    <a:pt x="0" y="29"/>
                  </a:lnTo>
                  <a:lnTo>
                    <a:pt x="2" y="27"/>
                  </a:lnTo>
                  <a:lnTo>
                    <a:pt x="7" y="25"/>
                  </a:lnTo>
                  <a:lnTo>
                    <a:pt x="10" y="21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18" y="5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5" y="3"/>
                  </a:lnTo>
                  <a:lnTo>
                    <a:pt x="29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25" name="Freeform 53">
              <a:extLst>
                <a:ext uri="{FF2B5EF4-FFF2-40B4-BE49-F238E27FC236}">
                  <a16:creationId xmlns:a16="http://schemas.microsoft.com/office/drawing/2014/main" id="{33258AD1-54B9-4CB9-8128-43845A8DAAE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1956" y="3098249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3 w 3"/>
                <a:gd name="T3" fmla="*/ 0 h 2"/>
                <a:gd name="T4" fmla="*/ 2 w 3"/>
                <a:gd name="T5" fmla="*/ 2 h 2"/>
                <a:gd name="T6" fmla="*/ 2 w 3"/>
                <a:gd name="T7" fmla="*/ 2 h 2"/>
                <a:gd name="T8" fmla="*/ 0 w 3"/>
                <a:gd name="T9" fmla="*/ 2 h 2"/>
                <a:gd name="T10" fmla="*/ 2 w 3"/>
                <a:gd name="T11" fmla="*/ 0 h 2"/>
                <a:gd name="T12" fmla="*/ 2 w 3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26" name="Freeform 54">
              <a:extLst>
                <a:ext uri="{FF2B5EF4-FFF2-40B4-BE49-F238E27FC236}">
                  <a16:creationId xmlns:a16="http://schemas.microsoft.com/office/drawing/2014/main" id="{E369177D-9414-4DC9-B3A5-280A9F9F298A}"/>
                </a:ext>
              </a:extLst>
            </p:cNvPr>
            <p:cNvSpPr>
              <a:spLocks/>
            </p:cNvSpPr>
            <p:nvPr/>
          </p:nvSpPr>
          <p:spPr bwMode="auto">
            <a:xfrm>
              <a:off x="6139245" y="2996890"/>
              <a:ext cx="89664" cy="52630"/>
            </a:xfrm>
            <a:custGeom>
              <a:avLst/>
              <a:gdLst>
                <a:gd name="T0" fmla="*/ 43 w 46"/>
                <a:gd name="T1" fmla="*/ 2 h 27"/>
                <a:gd name="T2" fmla="*/ 45 w 46"/>
                <a:gd name="T3" fmla="*/ 4 h 27"/>
                <a:gd name="T4" fmla="*/ 45 w 46"/>
                <a:gd name="T5" fmla="*/ 5 h 27"/>
                <a:gd name="T6" fmla="*/ 45 w 46"/>
                <a:gd name="T7" fmla="*/ 7 h 27"/>
                <a:gd name="T8" fmla="*/ 43 w 46"/>
                <a:gd name="T9" fmla="*/ 7 h 27"/>
                <a:gd name="T10" fmla="*/ 43 w 46"/>
                <a:gd name="T11" fmla="*/ 10 h 27"/>
                <a:gd name="T12" fmla="*/ 38 w 46"/>
                <a:gd name="T13" fmla="*/ 11 h 27"/>
                <a:gd name="T14" fmla="*/ 37 w 46"/>
                <a:gd name="T15" fmla="*/ 11 h 27"/>
                <a:gd name="T16" fmla="*/ 34 w 46"/>
                <a:gd name="T17" fmla="*/ 13 h 27"/>
                <a:gd name="T18" fmla="*/ 34 w 46"/>
                <a:gd name="T19" fmla="*/ 16 h 27"/>
                <a:gd name="T20" fmla="*/ 34 w 46"/>
                <a:gd name="T21" fmla="*/ 19 h 27"/>
                <a:gd name="T22" fmla="*/ 29 w 46"/>
                <a:gd name="T23" fmla="*/ 21 h 27"/>
                <a:gd name="T24" fmla="*/ 30 w 46"/>
                <a:gd name="T25" fmla="*/ 22 h 27"/>
                <a:gd name="T26" fmla="*/ 29 w 46"/>
                <a:gd name="T27" fmla="*/ 24 h 27"/>
                <a:gd name="T28" fmla="*/ 29 w 46"/>
                <a:gd name="T29" fmla="*/ 27 h 27"/>
                <a:gd name="T30" fmla="*/ 23 w 46"/>
                <a:gd name="T31" fmla="*/ 26 h 27"/>
                <a:gd name="T32" fmla="*/ 21 w 46"/>
                <a:gd name="T33" fmla="*/ 26 h 27"/>
                <a:gd name="T34" fmla="*/ 19 w 46"/>
                <a:gd name="T35" fmla="*/ 22 h 27"/>
                <a:gd name="T36" fmla="*/ 18 w 46"/>
                <a:gd name="T37" fmla="*/ 24 h 27"/>
                <a:gd name="T38" fmla="*/ 15 w 46"/>
                <a:gd name="T39" fmla="*/ 26 h 27"/>
                <a:gd name="T40" fmla="*/ 10 w 46"/>
                <a:gd name="T41" fmla="*/ 26 h 27"/>
                <a:gd name="T42" fmla="*/ 10 w 46"/>
                <a:gd name="T43" fmla="*/ 26 h 27"/>
                <a:gd name="T44" fmla="*/ 4 w 46"/>
                <a:gd name="T45" fmla="*/ 26 h 27"/>
                <a:gd name="T46" fmla="*/ 7 w 46"/>
                <a:gd name="T47" fmla="*/ 24 h 27"/>
                <a:gd name="T48" fmla="*/ 8 w 46"/>
                <a:gd name="T49" fmla="*/ 22 h 27"/>
                <a:gd name="T50" fmla="*/ 4 w 46"/>
                <a:gd name="T51" fmla="*/ 19 h 27"/>
                <a:gd name="T52" fmla="*/ 4 w 46"/>
                <a:gd name="T53" fmla="*/ 16 h 27"/>
                <a:gd name="T54" fmla="*/ 2 w 46"/>
                <a:gd name="T55" fmla="*/ 16 h 27"/>
                <a:gd name="T56" fmla="*/ 5 w 46"/>
                <a:gd name="T57" fmla="*/ 15 h 27"/>
                <a:gd name="T58" fmla="*/ 4 w 46"/>
                <a:gd name="T59" fmla="*/ 13 h 27"/>
                <a:gd name="T60" fmla="*/ 2 w 46"/>
                <a:gd name="T61" fmla="*/ 13 h 27"/>
                <a:gd name="T62" fmla="*/ 2 w 46"/>
                <a:gd name="T63" fmla="*/ 11 h 27"/>
                <a:gd name="T64" fmla="*/ 5 w 46"/>
                <a:gd name="T65" fmla="*/ 8 h 27"/>
                <a:gd name="T66" fmla="*/ 7 w 46"/>
                <a:gd name="T67" fmla="*/ 7 h 27"/>
                <a:gd name="T68" fmla="*/ 10 w 46"/>
                <a:gd name="T69" fmla="*/ 8 h 27"/>
                <a:gd name="T70" fmla="*/ 16 w 46"/>
                <a:gd name="T71" fmla="*/ 8 h 27"/>
                <a:gd name="T72" fmla="*/ 18 w 46"/>
                <a:gd name="T73" fmla="*/ 10 h 27"/>
                <a:gd name="T74" fmla="*/ 19 w 46"/>
                <a:gd name="T75" fmla="*/ 8 h 27"/>
                <a:gd name="T76" fmla="*/ 23 w 46"/>
                <a:gd name="T77" fmla="*/ 5 h 27"/>
                <a:gd name="T78" fmla="*/ 24 w 46"/>
                <a:gd name="T79" fmla="*/ 5 h 27"/>
                <a:gd name="T80" fmla="*/ 32 w 46"/>
                <a:gd name="T81" fmla="*/ 5 h 27"/>
                <a:gd name="T82" fmla="*/ 35 w 46"/>
                <a:gd name="T83" fmla="*/ 4 h 27"/>
                <a:gd name="T84" fmla="*/ 38 w 46"/>
                <a:gd name="T85" fmla="*/ 4 h 27"/>
                <a:gd name="T86" fmla="*/ 40 w 46"/>
                <a:gd name="T87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6" h="27">
                  <a:moveTo>
                    <a:pt x="40" y="0"/>
                  </a:move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5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5" y="13"/>
                  </a:lnTo>
                  <a:lnTo>
                    <a:pt x="34" y="13"/>
                  </a:lnTo>
                  <a:lnTo>
                    <a:pt x="34" y="13"/>
                  </a:lnTo>
                  <a:lnTo>
                    <a:pt x="34" y="15"/>
                  </a:lnTo>
                  <a:lnTo>
                    <a:pt x="34" y="15"/>
                  </a:lnTo>
                  <a:lnTo>
                    <a:pt x="34" y="16"/>
                  </a:lnTo>
                  <a:lnTo>
                    <a:pt x="35" y="16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0" y="19"/>
                  </a:lnTo>
                  <a:lnTo>
                    <a:pt x="29" y="21"/>
                  </a:lnTo>
                  <a:lnTo>
                    <a:pt x="29" y="21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6"/>
                  </a:lnTo>
                  <a:lnTo>
                    <a:pt x="29" y="26"/>
                  </a:lnTo>
                  <a:lnTo>
                    <a:pt x="29" y="27"/>
                  </a:lnTo>
                  <a:lnTo>
                    <a:pt x="26" y="26"/>
                  </a:lnTo>
                  <a:lnTo>
                    <a:pt x="24" y="26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9" y="24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4" y="26"/>
                  </a:lnTo>
                  <a:lnTo>
                    <a:pt x="5" y="24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7" y="21"/>
                  </a:lnTo>
                  <a:lnTo>
                    <a:pt x="5" y="21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4" y="15"/>
                  </a:lnTo>
                  <a:lnTo>
                    <a:pt x="5" y="15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4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7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5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8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3" y="7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7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4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2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27" name="Freeform 55">
              <a:extLst>
                <a:ext uri="{FF2B5EF4-FFF2-40B4-BE49-F238E27FC236}">
                  <a16:creationId xmlns:a16="http://schemas.microsoft.com/office/drawing/2014/main" id="{60E4B4EA-1A7E-44E5-9057-C6A757A06B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90744" y="4137184"/>
              <a:ext cx="85766" cy="85766"/>
            </a:xfrm>
            <a:custGeom>
              <a:avLst/>
              <a:gdLst>
                <a:gd name="T0" fmla="*/ 11 w 44"/>
                <a:gd name="T1" fmla="*/ 35 h 44"/>
                <a:gd name="T2" fmla="*/ 11 w 44"/>
                <a:gd name="T3" fmla="*/ 35 h 44"/>
                <a:gd name="T4" fmla="*/ 11 w 44"/>
                <a:gd name="T5" fmla="*/ 36 h 44"/>
                <a:gd name="T6" fmla="*/ 4 w 44"/>
                <a:gd name="T7" fmla="*/ 35 h 44"/>
                <a:gd name="T8" fmla="*/ 9 w 44"/>
                <a:gd name="T9" fmla="*/ 33 h 44"/>
                <a:gd name="T10" fmla="*/ 30 w 44"/>
                <a:gd name="T11" fmla="*/ 0 h 44"/>
                <a:gd name="T12" fmla="*/ 31 w 44"/>
                <a:gd name="T13" fmla="*/ 1 h 44"/>
                <a:gd name="T14" fmla="*/ 33 w 44"/>
                <a:gd name="T15" fmla="*/ 5 h 44"/>
                <a:gd name="T16" fmla="*/ 36 w 44"/>
                <a:gd name="T17" fmla="*/ 8 h 44"/>
                <a:gd name="T18" fmla="*/ 38 w 44"/>
                <a:gd name="T19" fmla="*/ 9 h 44"/>
                <a:gd name="T20" fmla="*/ 38 w 44"/>
                <a:gd name="T21" fmla="*/ 11 h 44"/>
                <a:gd name="T22" fmla="*/ 36 w 44"/>
                <a:gd name="T23" fmla="*/ 12 h 44"/>
                <a:gd name="T24" fmla="*/ 38 w 44"/>
                <a:gd name="T25" fmla="*/ 12 h 44"/>
                <a:gd name="T26" fmla="*/ 39 w 44"/>
                <a:gd name="T27" fmla="*/ 16 h 44"/>
                <a:gd name="T28" fmla="*/ 41 w 44"/>
                <a:gd name="T29" fmla="*/ 19 h 44"/>
                <a:gd name="T30" fmla="*/ 38 w 44"/>
                <a:gd name="T31" fmla="*/ 20 h 44"/>
                <a:gd name="T32" fmla="*/ 38 w 44"/>
                <a:gd name="T33" fmla="*/ 24 h 44"/>
                <a:gd name="T34" fmla="*/ 38 w 44"/>
                <a:gd name="T35" fmla="*/ 24 h 44"/>
                <a:gd name="T36" fmla="*/ 39 w 44"/>
                <a:gd name="T37" fmla="*/ 24 h 44"/>
                <a:gd name="T38" fmla="*/ 41 w 44"/>
                <a:gd name="T39" fmla="*/ 24 h 44"/>
                <a:gd name="T40" fmla="*/ 42 w 44"/>
                <a:gd name="T41" fmla="*/ 22 h 44"/>
                <a:gd name="T42" fmla="*/ 44 w 44"/>
                <a:gd name="T43" fmla="*/ 22 h 44"/>
                <a:gd name="T44" fmla="*/ 42 w 44"/>
                <a:gd name="T45" fmla="*/ 25 h 44"/>
                <a:gd name="T46" fmla="*/ 39 w 44"/>
                <a:gd name="T47" fmla="*/ 27 h 44"/>
                <a:gd name="T48" fmla="*/ 38 w 44"/>
                <a:gd name="T49" fmla="*/ 30 h 44"/>
                <a:gd name="T50" fmla="*/ 38 w 44"/>
                <a:gd name="T51" fmla="*/ 31 h 44"/>
                <a:gd name="T52" fmla="*/ 33 w 44"/>
                <a:gd name="T53" fmla="*/ 36 h 44"/>
                <a:gd name="T54" fmla="*/ 30 w 44"/>
                <a:gd name="T55" fmla="*/ 38 h 44"/>
                <a:gd name="T56" fmla="*/ 28 w 44"/>
                <a:gd name="T57" fmla="*/ 41 h 44"/>
                <a:gd name="T58" fmla="*/ 25 w 44"/>
                <a:gd name="T59" fmla="*/ 44 h 44"/>
                <a:gd name="T60" fmla="*/ 22 w 44"/>
                <a:gd name="T61" fmla="*/ 41 h 44"/>
                <a:gd name="T62" fmla="*/ 14 w 44"/>
                <a:gd name="T63" fmla="*/ 38 h 44"/>
                <a:gd name="T64" fmla="*/ 11 w 44"/>
                <a:gd name="T65" fmla="*/ 36 h 44"/>
                <a:gd name="T66" fmla="*/ 11 w 44"/>
                <a:gd name="T67" fmla="*/ 33 h 44"/>
                <a:gd name="T68" fmla="*/ 11 w 44"/>
                <a:gd name="T69" fmla="*/ 31 h 44"/>
                <a:gd name="T70" fmla="*/ 8 w 44"/>
                <a:gd name="T71" fmla="*/ 33 h 44"/>
                <a:gd name="T72" fmla="*/ 6 w 44"/>
                <a:gd name="T73" fmla="*/ 31 h 44"/>
                <a:gd name="T74" fmla="*/ 4 w 44"/>
                <a:gd name="T75" fmla="*/ 28 h 44"/>
                <a:gd name="T76" fmla="*/ 3 w 44"/>
                <a:gd name="T77" fmla="*/ 25 h 44"/>
                <a:gd name="T78" fmla="*/ 1 w 44"/>
                <a:gd name="T79" fmla="*/ 24 h 44"/>
                <a:gd name="T80" fmla="*/ 0 w 44"/>
                <a:gd name="T81" fmla="*/ 22 h 44"/>
                <a:gd name="T82" fmla="*/ 1 w 44"/>
                <a:gd name="T83" fmla="*/ 22 h 44"/>
                <a:gd name="T84" fmla="*/ 4 w 44"/>
                <a:gd name="T85" fmla="*/ 20 h 44"/>
                <a:gd name="T86" fmla="*/ 6 w 44"/>
                <a:gd name="T87" fmla="*/ 19 h 44"/>
                <a:gd name="T88" fmla="*/ 4 w 44"/>
                <a:gd name="T89" fmla="*/ 19 h 44"/>
                <a:gd name="T90" fmla="*/ 3 w 44"/>
                <a:gd name="T91" fmla="*/ 20 h 44"/>
                <a:gd name="T92" fmla="*/ 1 w 44"/>
                <a:gd name="T93" fmla="*/ 19 h 44"/>
                <a:gd name="T94" fmla="*/ 1 w 44"/>
                <a:gd name="T95" fmla="*/ 16 h 44"/>
                <a:gd name="T96" fmla="*/ 3 w 44"/>
                <a:gd name="T97" fmla="*/ 16 h 44"/>
                <a:gd name="T98" fmla="*/ 0 w 44"/>
                <a:gd name="T99" fmla="*/ 14 h 44"/>
                <a:gd name="T100" fmla="*/ 0 w 44"/>
                <a:gd name="T101" fmla="*/ 12 h 44"/>
                <a:gd name="T102" fmla="*/ 1 w 44"/>
                <a:gd name="T103" fmla="*/ 12 h 44"/>
                <a:gd name="T104" fmla="*/ 3 w 44"/>
                <a:gd name="T105" fmla="*/ 12 h 44"/>
                <a:gd name="T106" fmla="*/ 4 w 44"/>
                <a:gd name="T107" fmla="*/ 9 h 44"/>
                <a:gd name="T108" fmla="*/ 8 w 44"/>
                <a:gd name="T109" fmla="*/ 8 h 44"/>
                <a:gd name="T110" fmla="*/ 9 w 44"/>
                <a:gd name="T111" fmla="*/ 6 h 44"/>
                <a:gd name="T112" fmla="*/ 9 w 44"/>
                <a:gd name="T113" fmla="*/ 5 h 44"/>
                <a:gd name="T114" fmla="*/ 11 w 44"/>
                <a:gd name="T115" fmla="*/ 3 h 44"/>
                <a:gd name="T116" fmla="*/ 11 w 44"/>
                <a:gd name="T117" fmla="*/ 1 h 44"/>
                <a:gd name="T118" fmla="*/ 14 w 44"/>
                <a:gd name="T119" fmla="*/ 0 h 44"/>
                <a:gd name="T120" fmla="*/ 19 w 44"/>
                <a:gd name="T121" fmla="*/ 0 h 44"/>
                <a:gd name="T122" fmla="*/ 22 w 44"/>
                <a:gd name="T123" fmla="*/ 0 h 44"/>
                <a:gd name="T124" fmla="*/ 28 w 44"/>
                <a:gd name="T12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" h="44">
                  <a:moveTo>
                    <a:pt x="9" y="33"/>
                  </a:moveTo>
                  <a:lnTo>
                    <a:pt x="11" y="3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4" y="35"/>
                  </a:lnTo>
                  <a:lnTo>
                    <a:pt x="6" y="35"/>
                  </a:lnTo>
                  <a:lnTo>
                    <a:pt x="9" y="33"/>
                  </a:lnTo>
                  <a:close/>
                  <a:moveTo>
                    <a:pt x="28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4" y="6"/>
                  </a:lnTo>
                  <a:lnTo>
                    <a:pt x="36" y="8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4"/>
                  </a:lnTo>
                  <a:lnTo>
                    <a:pt x="39" y="16"/>
                  </a:lnTo>
                  <a:lnTo>
                    <a:pt x="39" y="17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9" y="24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4" y="35"/>
                  </a:lnTo>
                  <a:lnTo>
                    <a:pt x="33" y="36"/>
                  </a:lnTo>
                  <a:lnTo>
                    <a:pt x="31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28" y="41"/>
                  </a:lnTo>
                  <a:lnTo>
                    <a:pt x="26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2" y="41"/>
                  </a:lnTo>
                  <a:lnTo>
                    <a:pt x="19" y="41"/>
                  </a:lnTo>
                  <a:lnTo>
                    <a:pt x="14" y="38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2" y="35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1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6" y="31"/>
                  </a:lnTo>
                  <a:lnTo>
                    <a:pt x="6" y="30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7"/>
                  </a:lnTo>
                  <a:lnTo>
                    <a:pt x="1" y="16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" y="12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4" y="12"/>
                  </a:lnTo>
                  <a:lnTo>
                    <a:pt x="4" y="9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28" name="Freeform 56">
              <a:extLst>
                <a:ext uri="{FF2B5EF4-FFF2-40B4-BE49-F238E27FC236}">
                  <a16:creationId xmlns:a16="http://schemas.microsoft.com/office/drawing/2014/main" id="{5354342A-4806-4A3C-B7D3-8B67561FA326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8654" y="2899429"/>
              <a:ext cx="159836" cy="68223"/>
            </a:xfrm>
            <a:custGeom>
              <a:avLst/>
              <a:gdLst>
                <a:gd name="T0" fmla="*/ 39 w 82"/>
                <a:gd name="T1" fmla="*/ 2 h 35"/>
                <a:gd name="T2" fmla="*/ 41 w 82"/>
                <a:gd name="T3" fmla="*/ 3 h 35"/>
                <a:gd name="T4" fmla="*/ 42 w 82"/>
                <a:gd name="T5" fmla="*/ 5 h 35"/>
                <a:gd name="T6" fmla="*/ 42 w 82"/>
                <a:gd name="T7" fmla="*/ 8 h 35"/>
                <a:gd name="T8" fmla="*/ 44 w 82"/>
                <a:gd name="T9" fmla="*/ 8 h 35"/>
                <a:gd name="T10" fmla="*/ 47 w 82"/>
                <a:gd name="T11" fmla="*/ 6 h 35"/>
                <a:gd name="T12" fmla="*/ 50 w 82"/>
                <a:gd name="T13" fmla="*/ 5 h 35"/>
                <a:gd name="T14" fmla="*/ 52 w 82"/>
                <a:gd name="T15" fmla="*/ 5 h 35"/>
                <a:gd name="T16" fmla="*/ 55 w 82"/>
                <a:gd name="T17" fmla="*/ 5 h 35"/>
                <a:gd name="T18" fmla="*/ 58 w 82"/>
                <a:gd name="T19" fmla="*/ 6 h 35"/>
                <a:gd name="T20" fmla="*/ 61 w 82"/>
                <a:gd name="T21" fmla="*/ 3 h 35"/>
                <a:gd name="T22" fmla="*/ 66 w 82"/>
                <a:gd name="T23" fmla="*/ 3 h 35"/>
                <a:gd name="T24" fmla="*/ 72 w 82"/>
                <a:gd name="T25" fmla="*/ 5 h 35"/>
                <a:gd name="T26" fmla="*/ 76 w 82"/>
                <a:gd name="T27" fmla="*/ 8 h 35"/>
                <a:gd name="T28" fmla="*/ 82 w 82"/>
                <a:gd name="T29" fmla="*/ 9 h 35"/>
                <a:gd name="T30" fmla="*/ 80 w 82"/>
                <a:gd name="T31" fmla="*/ 13 h 35"/>
                <a:gd name="T32" fmla="*/ 79 w 82"/>
                <a:gd name="T33" fmla="*/ 17 h 35"/>
                <a:gd name="T34" fmla="*/ 77 w 82"/>
                <a:gd name="T35" fmla="*/ 22 h 35"/>
                <a:gd name="T36" fmla="*/ 71 w 82"/>
                <a:gd name="T37" fmla="*/ 24 h 35"/>
                <a:gd name="T38" fmla="*/ 69 w 82"/>
                <a:gd name="T39" fmla="*/ 22 h 35"/>
                <a:gd name="T40" fmla="*/ 66 w 82"/>
                <a:gd name="T41" fmla="*/ 20 h 35"/>
                <a:gd name="T42" fmla="*/ 61 w 82"/>
                <a:gd name="T43" fmla="*/ 20 h 35"/>
                <a:gd name="T44" fmla="*/ 55 w 82"/>
                <a:gd name="T45" fmla="*/ 20 h 35"/>
                <a:gd name="T46" fmla="*/ 50 w 82"/>
                <a:gd name="T47" fmla="*/ 25 h 35"/>
                <a:gd name="T48" fmla="*/ 44 w 82"/>
                <a:gd name="T49" fmla="*/ 28 h 35"/>
                <a:gd name="T50" fmla="*/ 41 w 82"/>
                <a:gd name="T51" fmla="*/ 25 h 35"/>
                <a:gd name="T52" fmla="*/ 38 w 82"/>
                <a:gd name="T53" fmla="*/ 28 h 35"/>
                <a:gd name="T54" fmla="*/ 28 w 82"/>
                <a:gd name="T55" fmla="*/ 30 h 35"/>
                <a:gd name="T56" fmla="*/ 28 w 82"/>
                <a:gd name="T57" fmla="*/ 33 h 35"/>
                <a:gd name="T58" fmla="*/ 24 w 82"/>
                <a:gd name="T59" fmla="*/ 35 h 35"/>
                <a:gd name="T60" fmla="*/ 14 w 82"/>
                <a:gd name="T61" fmla="*/ 35 h 35"/>
                <a:gd name="T62" fmla="*/ 8 w 82"/>
                <a:gd name="T63" fmla="*/ 30 h 35"/>
                <a:gd name="T64" fmla="*/ 5 w 82"/>
                <a:gd name="T65" fmla="*/ 30 h 35"/>
                <a:gd name="T66" fmla="*/ 3 w 82"/>
                <a:gd name="T67" fmla="*/ 28 h 35"/>
                <a:gd name="T68" fmla="*/ 0 w 82"/>
                <a:gd name="T69" fmla="*/ 22 h 35"/>
                <a:gd name="T70" fmla="*/ 1 w 82"/>
                <a:gd name="T71" fmla="*/ 19 h 35"/>
                <a:gd name="T72" fmla="*/ 3 w 82"/>
                <a:gd name="T73" fmla="*/ 16 h 35"/>
                <a:gd name="T74" fmla="*/ 6 w 82"/>
                <a:gd name="T75" fmla="*/ 14 h 35"/>
                <a:gd name="T76" fmla="*/ 14 w 82"/>
                <a:gd name="T77" fmla="*/ 14 h 35"/>
                <a:gd name="T78" fmla="*/ 16 w 82"/>
                <a:gd name="T79" fmla="*/ 11 h 35"/>
                <a:gd name="T80" fmla="*/ 19 w 82"/>
                <a:gd name="T81" fmla="*/ 11 h 35"/>
                <a:gd name="T82" fmla="*/ 19 w 82"/>
                <a:gd name="T83" fmla="*/ 8 h 35"/>
                <a:gd name="T84" fmla="*/ 22 w 82"/>
                <a:gd name="T85" fmla="*/ 5 h 35"/>
                <a:gd name="T86" fmla="*/ 25 w 82"/>
                <a:gd name="T87" fmla="*/ 3 h 35"/>
                <a:gd name="T88" fmla="*/ 28 w 82"/>
                <a:gd name="T89" fmla="*/ 2 h 35"/>
                <a:gd name="T90" fmla="*/ 30 w 82"/>
                <a:gd name="T91" fmla="*/ 2 h 35"/>
                <a:gd name="T92" fmla="*/ 33 w 82"/>
                <a:gd name="T93" fmla="*/ 5 h 35"/>
                <a:gd name="T94" fmla="*/ 38 w 82"/>
                <a:gd name="T9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2" h="35">
                  <a:moveTo>
                    <a:pt x="38" y="0"/>
                  </a:moveTo>
                  <a:lnTo>
                    <a:pt x="38" y="0"/>
                  </a:lnTo>
                  <a:lnTo>
                    <a:pt x="39" y="2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7" y="8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4" y="5"/>
                  </a:lnTo>
                  <a:lnTo>
                    <a:pt x="55" y="5"/>
                  </a:lnTo>
                  <a:lnTo>
                    <a:pt x="57" y="5"/>
                  </a:lnTo>
                  <a:lnTo>
                    <a:pt x="57" y="5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72" y="5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82" y="9"/>
                  </a:lnTo>
                  <a:lnTo>
                    <a:pt x="82" y="9"/>
                  </a:lnTo>
                  <a:lnTo>
                    <a:pt x="82" y="11"/>
                  </a:lnTo>
                  <a:lnTo>
                    <a:pt x="82" y="11"/>
                  </a:lnTo>
                  <a:lnTo>
                    <a:pt x="80" y="13"/>
                  </a:lnTo>
                  <a:lnTo>
                    <a:pt x="80" y="14"/>
                  </a:lnTo>
                  <a:lnTo>
                    <a:pt x="80" y="16"/>
                  </a:lnTo>
                  <a:lnTo>
                    <a:pt x="79" y="17"/>
                  </a:lnTo>
                  <a:lnTo>
                    <a:pt x="77" y="19"/>
                  </a:lnTo>
                  <a:lnTo>
                    <a:pt x="77" y="22"/>
                  </a:lnTo>
                  <a:lnTo>
                    <a:pt x="77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3" y="20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5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50" y="25"/>
                  </a:lnTo>
                  <a:lnTo>
                    <a:pt x="47" y="25"/>
                  </a:lnTo>
                  <a:lnTo>
                    <a:pt x="46" y="27"/>
                  </a:lnTo>
                  <a:lnTo>
                    <a:pt x="44" y="28"/>
                  </a:lnTo>
                  <a:lnTo>
                    <a:pt x="42" y="27"/>
                  </a:lnTo>
                  <a:lnTo>
                    <a:pt x="41" y="27"/>
                  </a:lnTo>
                  <a:lnTo>
                    <a:pt x="41" y="25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28"/>
                  </a:lnTo>
                  <a:lnTo>
                    <a:pt x="35" y="28"/>
                  </a:lnTo>
                  <a:lnTo>
                    <a:pt x="30" y="28"/>
                  </a:lnTo>
                  <a:lnTo>
                    <a:pt x="28" y="30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7" y="35"/>
                  </a:lnTo>
                  <a:lnTo>
                    <a:pt x="24" y="35"/>
                  </a:lnTo>
                  <a:lnTo>
                    <a:pt x="19" y="35"/>
                  </a:lnTo>
                  <a:lnTo>
                    <a:pt x="16" y="35"/>
                  </a:lnTo>
                  <a:lnTo>
                    <a:pt x="14" y="35"/>
                  </a:lnTo>
                  <a:lnTo>
                    <a:pt x="11" y="33"/>
                  </a:lnTo>
                  <a:lnTo>
                    <a:pt x="9" y="31"/>
                  </a:lnTo>
                  <a:lnTo>
                    <a:pt x="8" y="30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30"/>
                  </a:lnTo>
                  <a:lnTo>
                    <a:pt x="3" y="28"/>
                  </a:lnTo>
                  <a:lnTo>
                    <a:pt x="1" y="27"/>
                  </a:lnTo>
                  <a:lnTo>
                    <a:pt x="0" y="24"/>
                  </a:lnTo>
                  <a:lnTo>
                    <a:pt x="0" y="22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9" y="11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3"/>
                  </a:lnTo>
                  <a:lnTo>
                    <a:pt x="31" y="5"/>
                  </a:lnTo>
                  <a:lnTo>
                    <a:pt x="33" y="5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29" name="Freeform 57">
              <a:extLst>
                <a:ext uri="{FF2B5EF4-FFF2-40B4-BE49-F238E27FC236}">
                  <a16:creationId xmlns:a16="http://schemas.microsoft.com/office/drawing/2014/main" id="{2BA7700A-994D-415D-A42D-EC066B23B3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59556" y="4638134"/>
              <a:ext cx="245602" cy="230008"/>
            </a:xfrm>
            <a:custGeom>
              <a:avLst/>
              <a:gdLst>
                <a:gd name="T0" fmla="*/ 124 w 126"/>
                <a:gd name="T1" fmla="*/ 116 h 118"/>
                <a:gd name="T2" fmla="*/ 126 w 126"/>
                <a:gd name="T3" fmla="*/ 116 h 118"/>
                <a:gd name="T4" fmla="*/ 126 w 126"/>
                <a:gd name="T5" fmla="*/ 118 h 118"/>
                <a:gd name="T6" fmla="*/ 126 w 126"/>
                <a:gd name="T7" fmla="*/ 118 h 118"/>
                <a:gd name="T8" fmla="*/ 124 w 126"/>
                <a:gd name="T9" fmla="*/ 118 h 118"/>
                <a:gd name="T10" fmla="*/ 124 w 126"/>
                <a:gd name="T11" fmla="*/ 118 h 118"/>
                <a:gd name="T12" fmla="*/ 124 w 126"/>
                <a:gd name="T13" fmla="*/ 116 h 118"/>
                <a:gd name="T14" fmla="*/ 0 w 126"/>
                <a:gd name="T15" fmla="*/ 0 h 118"/>
                <a:gd name="T16" fmla="*/ 0 w 126"/>
                <a:gd name="T17" fmla="*/ 0 h 118"/>
                <a:gd name="T18" fmla="*/ 0 w 126"/>
                <a:gd name="T19" fmla="*/ 0 h 118"/>
                <a:gd name="T20" fmla="*/ 2 w 126"/>
                <a:gd name="T21" fmla="*/ 0 h 118"/>
                <a:gd name="T22" fmla="*/ 2 w 126"/>
                <a:gd name="T23" fmla="*/ 1 h 118"/>
                <a:gd name="T24" fmla="*/ 0 w 126"/>
                <a:gd name="T25" fmla="*/ 1 h 118"/>
                <a:gd name="T26" fmla="*/ 0 w 126"/>
                <a:gd name="T27" fmla="*/ 1 h 118"/>
                <a:gd name="T28" fmla="*/ 0 w 126"/>
                <a:gd name="T29" fmla="*/ 1 h 118"/>
                <a:gd name="T30" fmla="*/ 0 w 126"/>
                <a:gd name="T31" fmla="*/ 1 h 118"/>
                <a:gd name="T32" fmla="*/ 0 w 126"/>
                <a:gd name="T33" fmla="*/ 0 h 118"/>
                <a:gd name="T34" fmla="*/ 0 w 12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8">
                  <a:moveTo>
                    <a:pt x="124" y="116"/>
                  </a:moveTo>
                  <a:lnTo>
                    <a:pt x="126" y="116"/>
                  </a:lnTo>
                  <a:lnTo>
                    <a:pt x="126" y="118"/>
                  </a:lnTo>
                  <a:lnTo>
                    <a:pt x="126" y="118"/>
                  </a:lnTo>
                  <a:lnTo>
                    <a:pt x="124" y="118"/>
                  </a:lnTo>
                  <a:lnTo>
                    <a:pt x="124" y="118"/>
                  </a:lnTo>
                  <a:lnTo>
                    <a:pt x="124" y="116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30" name="Freeform 58">
              <a:extLst>
                <a:ext uri="{FF2B5EF4-FFF2-40B4-BE49-F238E27FC236}">
                  <a16:creationId xmlns:a16="http://schemas.microsoft.com/office/drawing/2014/main" id="{95FBB799-2C0D-4209-A22E-9CE42FCEBFF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84928" y="4376939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0 h 3"/>
                <a:gd name="T4" fmla="*/ 5 w 5"/>
                <a:gd name="T5" fmla="*/ 0 h 3"/>
                <a:gd name="T6" fmla="*/ 5 w 5"/>
                <a:gd name="T7" fmla="*/ 1 h 3"/>
                <a:gd name="T8" fmla="*/ 5 w 5"/>
                <a:gd name="T9" fmla="*/ 1 h 3"/>
                <a:gd name="T10" fmla="*/ 3 w 5"/>
                <a:gd name="T11" fmla="*/ 3 h 3"/>
                <a:gd name="T12" fmla="*/ 0 w 5"/>
                <a:gd name="T13" fmla="*/ 1 h 3"/>
                <a:gd name="T14" fmla="*/ 2 w 5"/>
                <a:gd name="T15" fmla="*/ 0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0"/>
                  </a:lnTo>
                  <a:lnTo>
                    <a:pt x="5" y="0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31" name="Freeform 59">
              <a:extLst>
                <a:ext uri="{FF2B5EF4-FFF2-40B4-BE49-F238E27FC236}">
                  <a16:creationId xmlns:a16="http://schemas.microsoft.com/office/drawing/2014/main" id="{159BBD0F-E593-41BA-BFC5-2A608174053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78818" y="2082704"/>
              <a:ext cx="366454" cy="598412"/>
            </a:xfrm>
            <a:custGeom>
              <a:avLst/>
              <a:gdLst>
                <a:gd name="T0" fmla="*/ 77 w 188"/>
                <a:gd name="T1" fmla="*/ 288 h 307"/>
                <a:gd name="T2" fmla="*/ 83 w 188"/>
                <a:gd name="T3" fmla="*/ 269 h 307"/>
                <a:gd name="T4" fmla="*/ 110 w 188"/>
                <a:gd name="T5" fmla="*/ 265 h 307"/>
                <a:gd name="T6" fmla="*/ 102 w 188"/>
                <a:gd name="T7" fmla="*/ 276 h 307"/>
                <a:gd name="T8" fmla="*/ 102 w 188"/>
                <a:gd name="T9" fmla="*/ 261 h 307"/>
                <a:gd name="T10" fmla="*/ 118 w 188"/>
                <a:gd name="T11" fmla="*/ 254 h 307"/>
                <a:gd name="T12" fmla="*/ 104 w 188"/>
                <a:gd name="T13" fmla="*/ 231 h 307"/>
                <a:gd name="T14" fmla="*/ 107 w 188"/>
                <a:gd name="T15" fmla="*/ 222 h 307"/>
                <a:gd name="T16" fmla="*/ 147 w 188"/>
                <a:gd name="T17" fmla="*/ 6 h 307"/>
                <a:gd name="T18" fmla="*/ 169 w 188"/>
                <a:gd name="T19" fmla="*/ 16 h 307"/>
                <a:gd name="T20" fmla="*/ 178 w 188"/>
                <a:gd name="T21" fmla="*/ 30 h 307"/>
                <a:gd name="T22" fmla="*/ 181 w 188"/>
                <a:gd name="T23" fmla="*/ 39 h 307"/>
                <a:gd name="T24" fmla="*/ 184 w 188"/>
                <a:gd name="T25" fmla="*/ 52 h 307"/>
                <a:gd name="T26" fmla="*/ 181 w 188"/>
                <a:gd name="T27" fmla="*/ 63 h 307"/>
                <a:gd name="T28" fmla="*/ 184 w 188"/>
                <a:gd name="T29" fmla="*/ 79 h 307"/>
                <a:gd name="T30" fmla="*/ 164 w 188"/>
                <a:gd name="T31" fmla="*/ 79 h 307"/>
                <a:gd name="T32" fmla="*/ 158 w 188"/>
                <a:gd name="T33" fmla="*/ 83 h 307"/>
                <a:gd name="T34" fmla="*/ 151 w 188"/>
                <a:gd name="T35" fmla="*/ 88 h 307"/>
                <a:gd name="T36" fmla="*/ 148 w 188"/>
                <a:gd name="T37" fmla="*/ 91 h 307"/>
                <a:gd name="T38" fmla="*/ 147 w 188"/>
                <a:gd name="T39" fmla="*/ 104 h 307"/>
                <a:gd name="T40" fmla="*/ 134 w 188"/>
                <a:gd name="T41" fmla="*/ 126 h 307"/>
                <a:gd name="T42" fmla="*/ 121 w 188"/>
                <a:gd name="T43" fmla="*/ 134 h 307"/>
                <a:gd name="T44" fmla="*/ 110 w 188"/>
                <a:gd name="T45" fmla="*/ 140 h 307"/>
                <a:gd name="T46" fmla="*/ 106 w 188"/>
                <a:gd name="T47" fmla="*/ 146 h 307"/>
                <a:gd name="T48" fmla="*/ 98 w 188"/>
                <a:gd name="T49" fmla="*/ 146 h 307"/>
                <a:gd name="T50" fmla="*/ 96 w 188"/>
                <a:gd name="T51" fmla="*/ 156 h 307"/>
                <a:gd name="T52" fmla="*/ 93 w 188"/>
                <a:gd name="T53" fmla="*/ 162 h 307"/>
                <a:gd name="T54" fmla="*/ 87 w 188"/>
                <a:gd name="T55" fmla="*/ 173 h 307"/>
                <a:gd name="T56" fmla="*/ 87 w 188"/>
                <a:gd name="T57" fmla="*/ 186 h 307"/>
                <a:gd name="T58" fmla="*/ 93 w 188"/>
                <a:gd name="T59" fmla="*/ 198 h 307"/>
                <a:gd name="T60" fmla="*/ 107 w 188"/>
                <a:gd name="T61" fmla="*/ 208 h 307"/>
                <a:gd name="T62" fmla="*/ 109 w 188"/>
                <a:gd name="T63" fmla="*/ 219 h 307"/>
                <a:gd name="T64" fmla="*/ 102 w 188"/>
                <a:gd name="T65" fmla="*/ 225 h 307"/>
                <a:gd name="T66" fmla="*/ 104 w 188"/>
                <a:gd name="T67" fmla="*/ 228 h 307"/>
                <a:gd name="T68" fmla="*/ 87 w 188"/>
                <a:gd name="T69" fmla="*/ 238 h 307"/>
                <a:gd name="T70" fmla="*/ 83 w 188"/>
                <a:gd name="T71" fmla="*/ 242 h 307"/>
                <a:gd name="T72" fmla="*/ 79 w 188"/>
                <a:gd name="T73" fmla="*/ 260 h 307"/>
                <a:gd name="T74" fmla="*/ 76 w 188"/>
                <a:gd name="T75" fmla="*/ 280 h 307"/>
                <a:gd name="T76" fmla="*/ 57 w 188"/>
                <a:gd name="T77" fmla="*/ 291 h 307"/>
                <a:gd name="T78" fmla="*/ 44 w 188"/>
                <a:gd name="T79" fmla="*/ 299 h 307"/>
                <a:gd name="T80" fmla="*/ 27 w 188"/>
                <a:gd name="T81" fmla="*/ 302 h 307"/>
                <a:gd name="T82" fmla="*/ 24 w 188"/>
                <a:gd name="T83" fmla="*/ 290 h 307"/>
                <a:gd name="T84" fmla="*/ 22 w 188"/>
                <a:gd name="T85" fmla="*/ 280 h 307"/>
                <a:gd name="T86" fmla="*/ 8 w 188"/>
                <a:gd name="T87" fmla="*/ 258 h 307"/>
                <a:gd name="T88" fmla="*/ 1 w 188"/>
                <a:gd name="T89" fmla="*/ 235 h 307"/>
                <a:gd name="T90" fmla="*/ 8 w 188"/>
                <a:gd name="T91" fmla="*/ 231 h 307"/>
                <a:gd name="T92" fmla="*/ 13 w 188"/>
                <a:gd name="T93" fmla="*/ 213 h 307"/>
                <a:gd name="T94" fmla="*/ 19 w 188"/>
                <a:gd name="T95" fmla="*/ 195 h 307"/>
                <a:gd name="T96" fmla="*/ 25 w 188"/>
                <a:gd name="T97" fmla="*/ 183 h 307"/>
                <a:gd name="T98" fmla="*/ 17 w 188"/>
                <a:gd name="T99" fmla="*/ 161 h 307"/>
                <a:gd name="T100" fmla="*/ 13 w 188"/>
                <a:gd name="T101" fmla="*/ 137 h 307"/>
                <a:gd name="T102" fmla="*/ 31 w 188"/>
                <a:gd name="T103" fmla="*/ 120 h 307"/>
                <a:gd name="T104" fmla="*/ 36 w 188"/>
                <a:gd name="T105" fmla="*/ 107 h 307"/>
                <a:gd name="T106" fmla="*/ 50 w 188"/>
                <a:gd name="T107" fmla="*/ 75 h 307"/>
                <a:gd name="T108" fmla="*/ 74 w 188"/>
                <a:gd name="T109" fmla="*/ 50 h 307"/>
                <a:gd name="T110" fmla="*/ 79 w 188"/>
                <a:gd name="T111" fmla="*/ 35 h 307"/>
                <a:gd name="T112" fmla="*/ 101 w 188"/>
                <a:gd name="T113" fmla="*/ 17 h 307"/>
                <a:gd name="T114" fmla="*/ 126 w 188"/>
                <a:gd name="T115" fmla="*/ 16 h 307"/>
                <a:gd name="T116" fmla="*/ 132 w 188"/>
                <a:gd name="T117" fmla="*/ 1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8" h="307">
                  <a:moveTo>
                    <a:pt x="85" y="266"/>
                  </a:moveTo>
                  <a:lnTo>
                    <a:pt x="85" y="268"/>
                  </a:lnTo>
                  <a:lnTo>
                    <a:pt x="87" y="268"/>
                  </a:lnTo>
                  <a:lnTo>
                    <a:pt x="85" y="268"/>
                  </a:lnTo>
                  <a:lnTo>
                    <a:pt x="85" y="269"/>
                  </a:lnTo>
                  <a:lnTo>
                    <a:pt x="85" y="269"/>
                  </a:lnTo>
                  <a:lnTo>
                    <a:pt x="83" y="274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77" y="288"/>
                  </a:lnTo>
                  <a:lnTo>
                    <a:pt x="77" y="290"/>
                  </a:lnTo>
                  <a:lnTo>
                    <a:pt x="76" y="290"/>
                  </a:lnTo>
                  <a:lnTo>
                    <a:pt x="76" y="288"/>
                  </a:lnTo>
                  <a:lnTo>
                    <a:pt x="76" y="285"/>
                  </a:lnTo>
                  <a:lnTo>
                    <a:pt x="76" y="283"/>
                  </a:lnTo>
                  <a:lnTo>
                    <a:pt x="79" y="277"/>
                  </a:lnTo>
                  <a:lnTo>
                    <a:pt x="80" y="276"/>
                  </a:lnTo>
                  <a:lnTo>
                    <a:pt x="82" y="272"/>
                  </a:lnTo>
                  <a:lnTo>
                    <a:pt x="83" y="271"/>
                  </a:lnTo>
                  <a:lnTo>
                    <a:pt x="83" y="269"/>
                  </a:lnTo>
                  <a:lnTo>
                    <a:pt x="85" y="268"/>
                  </a:lnTo>
                  <a:lnTo>
                    <a:pt x="85" y="266"/>
                  </a:lnTo>
                  <a:close/>
                  <a:moveTo>
                    <a:pt x="112" y="255"/>
                  </a:moveTo>
                  <a:lnTo>
                    <a:pt x="113" y="255"/>
                  </a:lnTo>
                  <a:lnTo>
                    <a:pt x="115" y="257"/>
                  </a:lnTo>
                  <a:lnTo>
                    <a:pt x="113" y="257"/>
                  </a:lnTo>
                  <a:lnTo>
                    <a:pt x="112" y="258"/>
                  </a:lnTo>
                  <a:lnTo>
                    <a:pt x="112" y="258"/>
                  </a:lnTo>
                  <a:lnTo>
                    <a:pt x="110" y="260"/>
                  </a:lnTo>
                  <a:lnTo>
                    <a:pt x="110" y="265"/>
                  </a:lnTo>
                  <a:lnTo>
                    <a:pt x="112" y="266"/>
                  </a:lnTo>
                  <a:lnTo>
                    <a:pt x="112" y="266"/>
                  </a:lnTo>
                  <a:lnTo>
                    <a:pt x="110" y="266"/>
                  </a:lnTo>
                  <a:lnTo>
                    <a:pt x="110" y="268"/>
                  </a:lnTo>
                  <a:lnTo>
                    <a:pt x="109" y="269"/>
                  </a:lnTo>
                  <a:lnTo>
                    <a:pt x="107" y="269"/>
                  </a:lnTo>
                  <a:lnTo>
                    <a:pt x="106" y="271"/>
                  </a:lnTo>
                  <a:lnTo>
                    <a:pt x="104" y="272"/>
                  </a:lnTo>
                  <a:lnTo>
                    <a:pt x="104" y="274"/>
                  </a:lnTo>
                  <a:lnTo>
                    <a:pt x="102" y="276"/>
                  </a:lnTo>
                  <a:lnTo>
                    <a:pt x="101" y="276"/>
                  </a:lnTo>
                  <a:lnTo>
                    <a:pt x="102" y="274"/>
                  </a:lnTo>
                  <a:lnTo>
                    <a:pt x="102" y="272"/>
                  </a:lnTo>
                  <a:lnTo>
                    <a:pt x="102" y="271"/>
                  </a:lnTo>
                  <a:lnTo>
                    <a:pt x="101" y="269"/>
                  </a:lnTo>
                  <a:lnTo>
                    <a:pt x="101" y="268"/>
                  </a:lnTo>
                  <a:lnTo>
                    <a:pt x="101" y="266"/>
                  </a:lnTo>
                  <a:lnTo>
                    <a:pt x="101" y="265"/>
                  </a:lnTo>
                  <a:lnTo>
                    <a:pt x="101" y="263"/>
                  </a:lnTo>
                  <a:lnTo>
                    <a:pt x="102" y="261"/>
                  </a:lnTo>
                  <a:lnTo>
                    <a:pt x="102" y="260"/>
                  </a:lnTo>
                  <a:lnTo>
                    <a:pt x="106" y="258"/>
                  </a:lnTo>
                  <a:lnTo>
                    <a:pt x="107" y="257"/>
                  </a:lnTo>
                  <a:lnTo>
                    <a:pt x="109" y="257"/>
                  </a:lnTo>
                  <a:lnTo>
                    <a:pt x="110" y="257"/>
                  </a:lnTo>
                  <a:lnTo>
                    <a:pt x="112" y="255"/>
                  </a:lnTo>
                  <a:lnTo>
                    <a:pt x="112" y="255"/>
                  </a:lnTo>
                  <a:close/>
                  <a:moveTo>
                    <a:pt x="115" y="254"/>
                  </a:moveTo>
                  <a:lnTo>
                    <a:pt x="118" y="254"/>
                  </a:lnTo>
                  <a:lnTo>
                    <a:pt x="118" y="254"/>
                  </a:lnTo>
                  <a:lnTo>
                    <a:pt x="115" y="255"/>
                  </a:lnTo>
                  <a:lnTo>
                    <a:pt x="115" y="257"/>
                  </a:lnTo>
                  <a:lnTo>
                    <a:pt x="115" y="255"/>
                  </a:lnTo>
                  <a:lnTo>
                    <a:pt x="113" y="255"/>
                  </a:lnTo>
                  <a:lnTo>
                    <a:pt x="115" y="254"/>
                  </a:lnTo>
                  <a:close/>
                  <a:moveTo>
                    <a:pt x="106" y="230"/>
                  </a:moveTo>
                  <a:lnTo>
                    <a:pt x="106" y="230"/>
                  </a:lnTo>
                  <a:lnTo>
                    <a:pt x="106" y="231"/>
                  </a:lnTo>
                  <a:lnTo>
                    <a:pt x="104" y="231"/>
                  </a:lnTo>
                  <a:lnTo>
                    <a:pt x="104" y="231"/>
                  </a:lnTo>
                  <a:lnTo>
                    <a:pt x="104" y="230"/>
                  </a:lnTo>
                  <a:lnTo>
                    <a:pt x="104" y="230"/>
                  </a:lnTo>
                  <a:lnTo>
                    <a:pt x="106" y="230"/>
                  </a:lnTo>
                  <a:close/>
                  <a:moveTo>
                    <a:pt x="109" y="220"/>
                  </a:moveTo>
                  <a:lnTo>
                    <a:pt x="109" y="220"/>
                  </a:lnTo>
                  <a:lnTo>
                    <a:pt x="109" y="220"/>
                  </a:lnTo>
                  <a:lnTo>
                    <a:pt x="109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0"/>
                  </a:lnTo>
                  <a:lnTo>
                    <a:pt x="109" y="220"/>
                  </a:lnTo>
                  <a:close/>
                  <a:moveTo>
                    <a:pt x="137" y="0"/>
                  </a:move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3"/>
                  </a:lnTo>
                  <a:lnTo>
                    <a:pt x="145" y="5"/>
                  </a:lnTo>
                  <a:lnTo>
                    <a:pt x="147" y="6"/>
                  </a:lnTo>
                  <a:lnTo>
                    <a:pt x="148" y="8"/>
                  </a:lnTo>
                  <a:lnTo>
                    <a:pt x="150" y="8"/>
                  </a:lnTo>
                  <a:lnTo>
                    <a:pt x="151" y="9"/>
                  </a:lnTo>
                  <a:lnTo>
                    <a:pt x="153" y="11"/>
                  </a:lnTo>
                  <a:lnTo>
                    <a:pt x="154" y="11"/>
                  </a:lnTo>
                  <a:lnTo>
                    <a:pt x="156" y="12"/>
                  </a:lnTo>
                  <a:lnTo>
                    <a:pt x="159" y="14"/>
                  </a:lnTo>
                  <a:lnTo>
                    <a:pt x="162" y="14"/>
                  </a:lnTo>
                  <a:lnTo>
                    <a:pt x="169" y="16"/>
                  </a:lnTo>
                  <a:lnTo>
                    <a:pt x="169" y="16"/>
                  </a:lnTo>
                  <a:lnTo>
                    <a:pt x="170" y="17"/>
                  </a:lnTo>
                  <a:lnTo>
                    <a:pt x="173" y="19"/>
                  </a:lnTo>
                  <a:lnTo>
                    <a:pt x="173" y="22"/>
                  </a:lnTo>
                  <a:lnTo>
                    <a:pt x="177" y="22"/>
                  </a:lnTo>
                  <a:lnTo>
                    <a:pt x="177" y="23"/>
                  </a:lnTo>
                  <a:lnTo>
                    <a:pt x="178" y="25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78" y="28"/>
                  </a:lnTo>
                  <a:lnTo>
                    <a:pt x="178" y="30"/>
                  </a:lnTo>
                  <a:lnTo>
                    <a:pt x="178" y="33"/>
                  </a:lnTo>
                  <a:lnTo>
                    <a:pt x="180" y="35"/>
                  </a:lnTo>
                  <a:lnTo>
                    <a:pt x="180" y="36"/>
                  </a:lnTo>
                  <a:lnTo>
                    <a:pt x="178" y="36"/>
                  </a:lnTo>
                  <a:lnTo>
                    <a:pt x="178" y="38"/>
                  </a:lnTo>
                  <a:lnTo>
                    <a:pt x="178" y="38"/>
                  </a:lnTo>
                  <a:lnTo>
                    <a:pt x="178" y="39"/>
                  </a:lnTo>
                  <a:lnTo>
                    <a:pt x="178" y="39"/>
                  </a:lnTo>
                  <a:lnTo>
                    <a:pt x="180" y="39"/>
                  </a:lnTo>
                  <a:lnTo>
                    <a:pt x="181" y="39"/>
                  </a:lnTo>
                  <a:lnTo>
                    <a:pt x="181" y="39"/>
                  </a:lnTo>
                  <a:lnTo>
                    <a:pt x="183" y="42"/>
                  </a:lnTo>
                  <a:lnTo>
                    <a:pt x="183" y="42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1" y="47"/>
                  </a:lnTo>
                  <a:lnTo>
                    <a:pt x="181" y="49"/>
                  </a:lnTo>
                  <a:lnTo>
                    <a:pt x="183" y="50"/>
                  </a:lnTo>
                  <a:lnTo>
                    <a:pt x="184" y="52"/>
                  </a:lnTo>
                  <a:lnTo>
                    <a:pt x="184" y="53"/>
                  </a:lnTo>
                  <a:lnTo>
                    <a:pt x="186" y="53"/>
                  </a:lnTo>
                  <a:lnTo>
                    <a:pt x="186" y="55"/>
                  </a:lnTo>
                  <a:lnTo>
                    <a:pt x="184" y="55"/>
                  </a:lnTo>
                  <a:lnTo>
                    <a:pt x="184" y="57"/>
                  </a:lnTo>
                  <a:lnTo>
                    <a:pt x="184" y="60"/>
                  </a:lnTo>
                  <a:lnTo>
                    <a:pt x="184" y="60"/>
                  </a:lnTo>
                  <a:lnTo>
                    <a:pt x="183" y="61"/>
                  </a:lnTo>
                  <a:lnTo>
                    <a:pt x="181" y="63"/>
                  </a:lnTo>
                  <a:lnTo>
                    <a:pt x="181" y="63"/>
                  </a:lnTo>
                  <a:lnTo>
                    <a:pt x="181" y="64"/>
                  </a:lnTo>
                  <a:lnTo>
                    <a:pt x="181" y="68"/>
                  </a:lnTo>
                  <a:lnTo>
                    <a:pt x="181" y="68"/>
                  </a:lnTo>
                  <a:lnTo>
                    <a:pt x="181" y="69"/>
                  </a:lnTo>
                  <a:lnTo>
                    <a:pt x="183" y="69"/>
                  </a:lnTo>
                  <a:lnTo>
                    <a:pt x="184" y="71"/>
                  </a:lnTo>
                  <a:lnTo>
                    <a:pt x="186" y="72"/>
                  </a:lnTo>
                  <a:lnTo>
                    <a:pt x="186" y="74"/>
                  </a:lnTo>
                  <a:lnTo>
                    <a:pt x="188" y="79"/>
                  </a:lnTo>
                  <a:lnTo>
                    <a:pt x="184" y="79"/>
                  </a:lnTo>
                  <a:lnTo>
                    <a:pt x="181" y="79"/>
                  </a:lnTo>
                  <a:lnTo>
                    <a:pt x="180" y="79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0"/>
                  </a:lnTo>
                  <a:lnTo>
                    <a:pt x="173" y="80"/>
                  </a:lnTo>
                  <a:lnTo>
                    <a:pt x="170" y="79"/>
                  </a:lnTo>
                  <a:lnTo>
                    <a:pt x="167" y="77"/>
                  </a:lnTo>
                  <a:lnTo>
                    <a:pt x="165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2" y="77"/>
                  </a:lnTo>
                  <a:lnTo>
                    <a:pt x="162" y="79"/>
                  </a:lnTo>
                  <a:lnTo>
                    <a:pt x="162" y="79"/>
                  </a:lnTo>
                  <a:lnTo>
                    <a:pt x="161" y="80"/>
                  </a:lnTo>
                  <a:lnTo>
                    <a:pt x="161" y="80"/>
                  </a:lnTo>
                  <a:lnTo>
                    <a:pt x="161" y="83"/>
                  </a:lnTo>
                  <a:lnTo>
                    <a:pt x="161" y="83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6" y="87"/>
                  </a:lnTo>
                  <a:lnTo>
                    <a:pt x="156" y="87"/>
                  </a:lnTo>
                  <a:lnTo>
                    <a:pt x="156" y="88"/>
                  </a:lnTo>
                  <a:lnTo>
                    <a:pt x="154" y="88"/>
                  </a:lnTo>
                  <a:lnTo>
                    <a:pt x="153" y="88"/>
                  </a:lnTo>
                  <a:lnTo>
                    <a:pt x="151" y="88"/>
                  </a:lnTo>
                  <a:lnTo>
                    <a:pt x="150" y="88"/>
                  </a:lnTo>
                  <a:lnTo>
                    <a:pt x="150" y="90"/>
                  </a:lnTo>
                  <a:lnTo>
                    <a:pt x="150" y="90"/>
                  </a:lnTo>
                  <a:lnTo>
                    <a:pt x="151" y="90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48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50" y="93"/>
                  </a:lnTo>
                  <a:lnTo>
                    <a:pt x="150" y="93"/>
                  </a:lnTo>
                  <a:lnTo>
                    <a:pt x="151" y="94"/>
                  </a:lnTo>
                  <a:lnTo>
                    <a:pt x="151" y="94"/>
                  </a:lnTo>
                  <a:lnTo>
                    <a:pt x="148" y="98"/>
                  </a:lnTo>
                  <a:lnTo>
                    <a:pt x="147" y="99"/>
                  </a:lnTo>
                  <a:lnTo>
                    <a:pt x="145" y="101"/>
                  </a:lnTo>
                  <a:lnTo>
                    <a:pt x="145" y="102"/>
                  </a:lnTo>
                  <a:lnTo>
                    <a:pt x="145" y="104"/>
                  </a:lnTo>
                  <a:lnTo>
                    <a:pt x="147" y="104"/>
                  </a:lnTo>
                  <a:lnTo>
                    <a:pt x="147" y="107"/>
                  </a:lnTo>
                  <a:lnTo>
                    <a:pt x="148" y="109"/>
                  </a:lnTo>
                  <a:lnTo>
                    <a:pt x="150" y="110"/>
                  </a:lnTo>
                  <a:lnTo>
                    <a:pt x="150" y="112"/>
                  </a:lnTo>
                  <a:lnTo>
                    <a:pt x="150" y="112"/>
                  </a:lnTo>
                  <a:lnTo>
                    <a:pt x="147" y="115"/>
                  </a:lnTo>
                  <a:lnTo>
                    <a:pt x="142" y="116"/>
                  </a:lnTo>
                  <a:lnTo>
                    <a:pt x="139" y="124"/>
                  </a:lnTo>
                  <a:lnTo>
                    <a:pt x="137" y="126"/>
                  </a:lnTo>
                  <a:lnTo>
                    <a:pt x="134" y="126"/>
                  </a:lnTo>
                  <a:lnTo>
                    <a:pt x="134" y="127"/>
                  </a:lnTo>
                  <a:lnTo>
                    <a:pt x="131" y="129"/>
                  </a:lnTo>
                  <a:lnTo>
                    <a:pt x="126" y="131"/>
                  </a:lnTo>
                  <a:lnTo>
                    <a:pt x="124" y="132"/>
                  </a:lnTo>
                  <a:lnTo>
                    <a:pt x="124" y="134"/>
                  </a:lnTo>
                  <a:lnTo>
                    <a:pt x="123" y="134"/>
                  </a:lnTo>
                  <a:lnTo>
                    <a:pt x="121" y="132"/>
                  </a:lnTo>
                  <a:lnTo>
                    <a:pt x="121" y="132"/>
                  </a:lnTo>
                  <a:lnTo>
                    <a:pt x="120" y="134"/>
                  </a:lnTo>
                  <a:lnTo>
                    <a:pt x="121" y="134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7" y="137"/>
                  </a:lnTo>
                  <a:lnTo>
                    <a:pt x="113" y="139"/>
                  </a:lnTo>
                  <a:lnTo>
                    <a:pt x="110" y="139"/>
                  </a:lnTo>
                  <a:lnTo>
                    <a:pt x="110" y="139"/>
                  </a:lnTo>
                  <a:lnTo>
                    <a:pt x="112" y="139"/>
                  </a:lnTo>
                  <a:lnTo>
                    <a:pt x="112" y="140"/>
                  </a:lnTo>
                  <a:lnTo>
                    <a:pt x="110" y="140"/>
                  </a:lnTo>
                  <a:lnTo>
                    <a:pt x="110" y="140"/>
                  </a:lnTo>
                  <a:lnTo>
                    <a:pt x="109" y="140"/>
                  </a:lnTo>
                  <a:lnTo>
                    <a:pt x="107" y="140"/>
                  </a:lnTo>
                  <a:lnTo>
                    <a:pt x="107" y="142"/>
                  </a:lnTo>
                  <a:lnTo>
                    <a:pt x="107" y="143"/>
                  </a:lnTo>
                  <a:lnTo>
                    <a:pt x="106" y="143"/>
                  </a:lnTo>
                  <a:lnTo>
                    <a:pt x="104" y="143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6" y="145"/>
                  </a:lnTo>
                  <a:lnTo>
                    <a:pt x="106" y="146"/>
                  </a:lnTo>
                  <a:lnTo>
                    <a:pt x="106" y="146"/>
                  </a:lnTo>
                  <a:lnTo>
                    <a:pt x="102" y="148"/>
                  </a:lnTo>
                  <a:lnTo>
                    <a:pt x="102" y="148"/>
                  </a:lnTo>
                  <a:lnTo>
                    <a:pt x="101" y="150"/>
                  </a:lnTo>
                  <a:lnTo>
                    <a:pt x="99" y="150"/>
                  </a:lnTo>
                  <a:lnTo>
                    <a:pt x="101" y="148"/>
                  </a:lnTo>
                  <a:lnTo>
                    <a:pt x="101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8"/>
                  </a:lnTo>
                  <a:lnTo>
                    <a:pt x="98" y="150"/>
                  </a:lnTo>
                  <a:lnTo>
                    <a:pt x="99" y="151"/>
                  </a:lnTo>
                  <a:lnTo>
                    <a:pt x="98" y="151"/>
                  </a:lnTo>
                  <a:lnTo>
                    <a:pt x="98" y="151"/>
                  </a:lnTo>
                  <a:lnTo>
                    <a:pt x="98" y="153"/>
                  </a:lnTo>
                  <a:lnTo>
                    <a:pt x="99" y="153"/>
                  </a:lnTo>
                  <a:lnTo>
                    <a:pt x="99" y="153"/>
                  </a:lnTo>
                  <a:lnTo>
                    <a:pt x="98" y="154"/>
                  </a:lnTo>
                  <a:lnTo>
                    <a:pt x="96" y="156"/>
                  </a:lnTo>
                  <a:lnTo>
                    <a:pt x="95" y="156"/>
                  </a:lnTo>
                  <a:lnTo>
                    <a:pt x="95" y="156"/>
                  </a:lnTo>
                  <a:lnTo>
                    <a:pt x="93" y="156"/>
                  </a:lnTo>
                  <a:lnTo>
                    <a:pt x="91" y="156"/>
                  </a:lnTo>
                  <a:lnTo>
                    <a:pt x="90" y="156"/>
                  </a:lnTo>
                  <a:lnTo>
                    <a:pt x="90" y="156"/>
                  </a:lnTo>
                  <a:lnTo>
                    <a:pt x="90" y="157"/>
                  </a:lnTo>
                  <a:lnTo>
                    <a:pt x="91" y="159"/>
                  </a:lnTo>
                  <a:lnTo>
                    <a:pt x="93" y="161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1" y="162"/>
                  </a:lnTo>
                  <a:lnTo>
                    <a:pt x="91" y="167"/>
                  </a:lnTo>
                  <a:lnTo>
                    <a:pt x="90" y="167"/>
                  </a:lnTo>
                  <a:lnTo>
                    <a:pt x="90" y="170"/>
                  </a:lnTo>
                  <a:lnTo>
                    <a:pt x="90" y="172"/>
                  </a:lnTo>
                  <a:lnTo>
                    <a:pt x="90" y="172"/>
                  </a:lnTo>
                  <a:lnTo>
                    <a:pt x="91" y="173"/>
                  </a:lnTo>
                  <a:lnTo>
                    <a:pt x="90" y="173"/>
                  </a:lnTo>
                  <a:lnTo>
                    <a:pt x="87" y="173"/>
                  </a:lnTo>
                  <a:lnTo>
                    <a:pt x="88" y="175"/>
                  </a:lnTo>
                  <a:lnTo>
                    <a:pt x="87" y="176"/>
                  </a:lnTo>
                  <a:lnTo>
                    <a:pt x="87" y="178"/>
                  </a:lnTo>
                  <a:lnTo>
                    <a:pt x="87" y="178"/>
                  </a:lnTo>
                  <a:lnTo>
                    <a:pt x="87" y="181"/>
                  </a:lnTo>
                  <a:lnTo>
                    <a:pt x="87" y="181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6"/>
                  </a:lnTo>
                  <a:lnTo>
                    <a:pt x="88" y="189"/>
                  </a:lnTo>
                  <a:lnTo>
                    <a:pt x="88" y="191"/>
                  </a:lnTo>
                  <a:lnTo>
                    <a:pt x="88" y="192"/>
                  </a:lnTo>
                  <a:lnTo>
                    <a:pt x="88" y="194"/>
                  </a:lnTo>
                  <a:lnTo>
                    <a:pt x="88" y="195"/>
                  </a:lnTo>
                  <a:lnTo>
                    <a:pt x="90" y="197"/>
                  </a:lnTo>
                  <a:lnTo>
                    <a:pt x="91" y="197"/>
                  </a:lnTo>
                  <a:lnTo>
                    <a:pt x="93" y="197"/>
                  </a:lnTo>
                  <a:lnTo>
                    <a:pt x="93" y="197"/>
                  </a:lnTo>
                  <a:lnTo>
                    <a:pt x="93" y="198"/>
                  </a:lnTo>
                  <a:lnTo>
                    <a:pt x="95" y="198"/>
                  </a:lnTo>
                  <a:lnTo>
                    <a:pt x="95" y="198"/>
                  </a:lnTo>
                  <a:lnTo>
                    <a:pt x="98" y="198"/>
                  </a:lnTo>
                  <a:lnTo>
                    <a:pt x="98" y="198"/>
                  </a:lnTo>
                  <a:lnTo>
                    <a:pt x="99" y="200"/>
                  </a:lnTo>
                  <a:lnTo>
                    <a:pt x="101" y="202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7" y="205"/>
                  </a:lnTo>
                  <a:lnTo>
                    <a:pt x="107" y="208"/>
                  </a:lnTo>
                  <a:lnTo>
                    <a:pt x="107" y="208"/>
                  </a:lnTo>
                  <a:lnTo>
                    <a:pt x="110" y="209"/>
                  </a:lnTo>
                  <a:lnTo>
                    <a:pt x="112" y="209"/>
                  </a:lnTo>
                  <a:lnTo>
                    <a:pt x="112" y="211"/>
                  </a:lnTo>
                  <a:lnTo>
                    <a:pt x="112" y="211"/>
                  </a:lnTo>
                  <a:lnTo>
                    <a:pt x="113" y="214"/>
                  </a:lnTo>
                  <a:lnTo>
                    <a:pt x="113" y="216"/>
                  </a:lnTo>
                  <a:lnTo>
                    <a:pt x="112" y="216"/>
                  </a:lnTo>
                  <a:lnTo>
                    <a:pt x="109" y="217"/>
                  </a:lnTo>
                  <a:lnTo>
                    <a:pt x="109" y="219"/>
                  </a:lnTo>
                  <a:lnTo>
                    <a:pt x="107" y="220"/>
                  </a:lnTo>
                  <a:lnTo>
                    <a:pt x="106" y="222"/>
                  </a:lnTo>
                  <a:lnTo>
                    <a:pt x="104" y="222"/>
                  </a:lnTo>
                  <a:lnTo>
                    <a:pt x="102" y="222"/>
                  </a:lnTo>
                  <a:lnTo>
                    <a:pt x="102" y="224"/>
                  </a:lnTo>
                  <a:lnTo>
                    <a:pt x="101" y="222"/>
                  </a:lnTo>
                  <a:lnTo>
                    <a:pt x="98" y="224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4"/>
                  </a:lnTo>
                  <a:lnTo>
                    <a:pt x="104" y="224"/>
                  </a:lnTo>
                  <a:lnTo>
                    <a:pt x="104" y="224"/>
                  </a:lnTo>
                  <a:lnTo>
                    <a:pt x="106" y="224"/>
                  </a:lnTo>
                  <a:lnTo>
                    <a:pt x="106" y="224"/>
                  </a:lnTo>
                  <a:lnTo>
                    <a:pt x="107" y="224"/>
                  </a:lnTo>
                  <a:lnTo>
                    <a:pt x="107" y="225"/>
                  </a:lnTo>
                  <a:lnTo>
                    <a:pt x="106" y="225"/>
                  </a:lnTo>
                  <a:lnTo>
                    <a:pt x="106" y="225"/>
                  </a:lnTo>
                  <a:lnTo>
                    <a:pt x="104" y="228"/>
                  </a:lnTo>
                  <a:lnTo>
                    <a:pt x="104" y="230"/>
                  </a:lnTo>
                  <a:lnTo>
                    <a:pt x="102" y="230"/>
                  </a:lnTo>
                  <a:lnTo>
                    <a:pt x="101" y="230"/>
                  </a:lnTo>
                  <a:lnTo>
                    <a:pt x="99" y="231"/>
                  </a:lnTo>
                  <a:lnTo>
                    <a:pt x="96" y="233"/>
                  </a:lnTo>
                  <a:lnTo>
                    <a:pt x="96" y="233"/>
                  </a:lnTo>
                  <a:lnTo>
                    <a:pt x="95" y="233"/>
                  </a:lnTo>
                  <a:lnTo>
                    <a:pt x="91" y="235"/>
                  </a:lnTo>
                  <a:lnTo>
                    <a:pt x="90" y="236"/>
                  </a:lnTo>
                  <a:lnTo>
                    <a:pt x="87" y="238"/>
                  </a:lnTo>
                  <a:lnTo>
                    <a:pt x="83" y="239"/>
                  </a:lnTo>
                  <a:lnTo>
                    <a:pt x="79" y="239"/>
                  </a:lnTo>
                  <a:lnTo>
                    <a:pt x="74" y="239"/>
                  </a:lnTo>
                  <a:lnTo>
                    <a:pt x="72" y="239"/>
                  </a:lnTo>
                  <a:lnTo>
                    <a:pt x="74" y="239"/>
                  </a:lnTo>
                  <a:lnTo>
                    <a:pt x="76" y="241"/>
                  </a:lnTo>
                  <a:lnTo>
                    <a:pt x="77" y="241"/>
                  </a:lnTo>
                  <a:lnTo>
                    <a:pt x="80" y="241"/>
                  </a:lnTo>
                  <a:lnTo>
                    <a:pt x="82" y="241"/>
                  </a:lnTo>
                  <a:lnTo>
                    <a:pt x="83" y="242"/>
                  </a:lnTo>
                  <a:lnTo>
                    <a:pt x="82" y="244"/>
                  </a:lnTo>
                  <a:lnTo>
                    <a:pt x="79" y="244"/>
                  </a:lnTo>
                  <a:lnTo>
                    <a:pt x="80" y="247"/>
                  </a:lnTo>
                  <a:lnTo>
                    <a:pt x="82" y="249"/>
                  </a:lnTo>
                  <a:lnTo>
                    <a:pt x="80" y="250"/>
                  </a:lnTo>
                  <a:lnTo>
                    <a:pt x="80" y="255"/>
                  </a:lnTo>
                  <a:lnTo>
                    <a:pt x="79" y="255"/>
                  </a:lnTo>
                  <a:lnTo>
                    <a:pt x="79" y="257"/>
                  </a:lnTo>
                  <a:lnTo>
                    <a:pt x="79" y="258"/>
                  </a:lnTo>
                  <a:lnTo>
                    <a:pt x="79" y="260"/>
                  </a:lnTo>
                  <a:lnTo>
                    <a:pt x="79" y="261"/>
                  </a:lnTo>
                  <a:lnTo>
                    <a:pt x="79" y="263"/>
                  </a:lnTo>
                  <a:lnTo>
                    <a:pt x="79" y="265"/>
                  </a:lnTo>
                  <a:lnTo>
                    <a:pt x="77" y="268"/>
                  </a:lnTo>
                  <a:lnTo>
                    <a:pt x="77" y="269"/>
                  </a:lnTo>
                  <a:lnTo>
                    <a:pt x="77" y="271"/>
                  </a:lnTo>
                  <a:lnTo>
                    <a:pt x="77" y="272"/>
                  </a:lnTo>
                  <a:lnTo>
                    <a:pt x="77" y="276"/>
                  </a:lnTo>
                  <a:lnTo>
                    <a:pt x="76" y="277"/>
                  </a:lnTo>
                  <a:lnTo>
                    <a:pt x="76" y="280"/>
                  </a:lnTo>
                  <a:lnTo>
                    <a:pt x="72" y="282"/>
                  </a:lnTo>
                  <a:lnTo>
                    <a:pt x="72" y="283"/>
                  </a:lnTo>
                  <a:lnTo>
                    <a:pt x="69" y="290"/>
                  </a:lnTo>
                  <a:lnTo>
                    <a:pt x="69" y="291"/>
                  </a:lnTo>
                  <a:lnTo>
                    <a:pt x="68" y="291"/>
                  </a:lnTo>
                  <a:lnTo>
                    <a:pt x="66" y="291"/>
                  </a:lnTo>
                  <a:lnTo>
                    <a:pt x="65" y="291"/>
                  </a:lnTo>
                  <a:lnTo>
                    <a:pt x="63" y="291"/>
                  </a:lnTo>
                  <a:lnTo>
                    <a:pt x="60" y="291"/>
                  </a:lnTo>
                  <a:lnTo>
                    <a:pt x="57" y="291"/>
                  </a:lnTo>
                  <a:lnTo>
                    <a:pt x="52" y="291"/>
                  </a:lnTo>
                  <a:lnTo>
                    <a:pt x="52" y="291"/>
                  </a:lnTo>
                  <a:lnTo>
                    <a:pt x="52" y="293"/>
                  </a:lnTo>
                  <a:lnTo>
                    <a:pt x="50" y="294"/>
                  </a:lnTo>
                  <a:lnTo>
                    <a:pt x="49" y="293"/>
                  </a:lnTo>
                  <a:lnTo>
                    <a:pt x="47" y="294"/>
                  </a:lnTo>
                  <a:lnTo>
                    <a:pt x="47" y="294"/>
                  </a:lnTo>
                  <a:lnTo>
                    <a:pt x="46" y="296"/>
                  </a:lnTo>
                  <a:lnTo>
                    <a:pt x="44" y="298"/>
                  </a:lnTo>
                  <a:lnTo>
                    <a:pt x="44" y="299"/>
                  </a:lnTo>
                  <a:lnTo>
                    <a:pt x="46" y="302"/>
                  </a:lnTo>
                  <a:lnTo>
                    <a:pt x="46" y="304"/>
                  </a:lnTo>
                  <a:lnTo>
                    <a:pt x="44" y="307"/>
                  </a:lnTo>
                  <a:lnTo>
                    <a:pt x="42" y="307"/>
                  </a:lnTo>
                  <a:lnTo>
                    <a:pt x="38" y="306"/>
                  </a:lnTo>
                  <a:lnTo>
                    <a:pt x="31" y="307"/>
                  </a:lnTo>
                  <a:lnTo>
                    <a:pt x="25" y="306"/>
                  </a:lnTo>
                  <a:lnTo>
                    <a:pt x="25" y="306"/>
                  </a:lnTo>
                  <a:lnTo>
                    <a:pt x="25" y="304"/>
                  </a:lnTo>
                  <a:lnTo>
                    <a:pt x="27" y="302"/>
                  </a:lnTo>
                  <a:lnTo>
                    <a:pt x="27" y="301"/>
                  </a:lnTo>
                  <a:lnTo>
                    <a:pt x="27" y="299"/>
                  </a:lnTo>
                  <a:lnTo>
                    <a:pt x="25" y="298"/>
                  </a:lnTo>
                  <a:lnTo>
                    <a:pt x="24" y="296"/>
                  </a:lnTo>
                  <a:lnTo>
                    <a:pt x="20" y="291"/>
                  </a:lnTo>
                  <a:lnTo>
                    <a:pt x="20" y="290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2" y="290"/>
                  </a:lnTo>
                  <a:lnTo>
                    <a:pt x="24" y="290"/>
                  </a:lnTo>
                  <a:lnTo>
                    <a:pt x="24" y="288"/>
                  </a:lnTo>
                  <a:lnTo>
                    <a:pt x="24" y="287"/>
                  </a:lnTo>
                  <a:lnTo>
                    <a:pt x="22" y="287"/>
                  </a:lnTo>
                  <a:lnTo>
                    <a:pt x="22" y="285"/>
                  </a:lnTo>
                  <a:lnTo>
                    <a:pt x="24" y="285"/>
                  </a:lnTo>
                  <a:lnTo>
                    <a:pt x="25" y="285"/>
                  </a:lnTo>
                  <a:lnTo>
                    <a:pt x="25" y="283"/>
                  </a:lnTo>
                  <a:lnTo>
                    <a:pt x="25" y="282"/>
                  </a:lnTo>
                  <a:lnTo>
                    <a:pt x="24" y="280"/>
                  </a:lnTo>
                  <a:lnTo>
                    <a:pt x="22" y="280"/>
                  </a:lnTo>
                  <a:lnTo>
                    <a:pt x="20" y="277"/>
                  </a:lnTo>
                  <a:lnTo>
                    <a:pt x="19" y="276"/>
                  </a:lnTo>
                  <a:lnTo>
                    <a:pt x="14" y="269"/>
                  </a:lnTo>
                  <a:lnTo>
                    <a:pt x="13" y="265"/>
                  </a:lnTo>
                  <a:lnTo>
                    <a:pt x="11" y="265"/>
                  </a:lnTo>
                  <a:lnTo>
                    <a:pt x="11" y="263"/>
                  </a:lnTo>
                  <a:lnTo>
                    <a:pt x="11" y="261"/>
                  </a:lnTo>
                  <a:lnTo>
                    <a:pt x="11" y="260"/>
                  </a:lnTo>
                  <a:lnTo>
                    <a:pt x="8" y="258"/>
                  </a:lnTo>
                  <a:lnTo>
                    <a:pt x="8" y="258"/>
                  </a:lnTo>
                  <a:lnTo>
                    <a:pt x="8" y="254"/>
                  </a:lnTo>
                  <a:lnTo>
                    <a:pt x="6" y="254"/>
                  </a:lnTo>
                  <a:lnTo>
                    <a:pt x="5" y="250"/>
                  </a:lnTo>
                  <a:lnTo>
                    <a:pt x="5" y="246"/>
                  </a:lnTo>
                  <a:lnTo>
                    <a:pt x="3" y="246"/>
                  </a:lnTo>
                  <a:lnTo>
                    <a:pt x="1" y="246"/>
                  </a:lnTo>
                  <a:lnTo>
                    <a:pt x="1" y="244"/>
                  </a:lnTo>
                  <a:lnTo>
                    <a:pt x="1" y="242"/>
                  </a:lnTo>
                  <a:lnTo>
                    <a:pt x="1" y="239"/>
                  </a:lnTo>
                  <a:lnTo>
                    <a:pt x="1" y="235"/>
                  </a:lnTo>
                  <a:lnTo>
                    <a:pt x="0" y="233"/>
                  </a:lnTo>
                  <a:lnTo>
                    <a:pt x="0" y="231"/>
                  </a:lnTo>
                  <a:lnTo>
                    <a:pt x="0" y="231"/>
                  </a:lnTo>
                  <a:lnTo>
                    <a:pt x="0" y="230"/>
                  </a:lnTo>
                  <a:lnTo>
                    <a:pt x="1" y="230"/>
                  </a:lnTo>
                  <a:lnTo>
                    <a:pt x="3" y="231"/>
                  </a:lnTo>
                  <a:lnTo>
                    <a:pt x="5" y="235"/>
                  </a:lnTo>
                  <a:lnTo>
                    <a:pt x="6" y="235"/>
                  </a:lnTo>
                  <a:lnTo>
                    <a:pt x="6" y="233"/>
                  </a:lnTo>
                  <a:lnTo>
                    <a:pt x="8" y="231"/>
                  </a:lnTo>
                  <a:lnTo>
                    <a:pt x="9" y="228"/>
                  </a:lnTo>
                  <a:lnTo>
                    <a:pt x="9" y="225"/>
                  </a:lnTo>
                  <a:lnTo>
                    <a:pt x="8" y="222"/>
                  </a:lnTo>
                  <a:lnTo>
                    <a:pt x="6" y="220"/>
                  </a:lnTo>
                  <a:lnTo>
                    <a:pt x="6" y="219"/>
                  </a:lnTo>
                  <a:lnTo>
                    <a:pt x="9" y="217"/>
                  </a:lnTo>
                  <a:lnTo>
                    <a:pt x="11" y="216"/>
                  </a:lnTo>
                  <a:lnTo>
                    <a:pt x="11" y="214"/>
                  </a:lnTo>
                  <a:lnTo>
                    <a:pt x="13" y="213"/>
                  </a:lnTo>
                  <a:lnTo>
                    <a:pt x="13" y="213"/>
                  </a:lnTo>
                  <a:lnTo>
                    <a:pt x="14" y="213"/>
                  </a:lnTo>
                  <a:lnTo>
                    <a:pt x="16" y="211"/>
                  </a:lnTo>
                  <a:lnTo>
                    <a:pt x="17" y="209"/>
                  </a:lnTo>
                  <a:lnTo>
                    <a:pt x="19" y="208"/>
                  </a:lnTo>
                  <a:lnTo>
                    <a:pt x="20" y="205"/>
                  </a:lnTo>
                  <a:lnTo>
                    <a:pt x="20" y="203"/>
                  </a:lnTo>
                  <a:lnTo>
                    <a:pt x="20" y="203"/>
                  </a:lnTo>
                  <a:lnTo>
                    <a:pt x="20" y="200"/>
                  </a:lnTo>
                  <a:lnTo>
                    <a:pt x="20" y="198"/>
                  </a:lnTo>
                  <a:lnTo>
                    <a:pt x="19" y="195"/>
                  </a:lnTo>
                  <a:lnTo>
                    <a:pt x="17" y="191"/>
                  </a:lnTo>
                  <a:lnTo>
                    <a:pt x="17" y="189"/>
                  </a:lnTo>
                  <a:lnTo>
                    <a:pt x="17" y="189"/>
                  </a:lnTo>
                  <a:lnTo>
                    <a:pt x="19" y="187"/>
                  </a:lnTo>
                  <a:lnTo>
                    <a:pt x="22" y="187"/>
                  </a:lnTo>
                  <a:lnTo>
                    <a:pt x="22" y="187"/>
                  </a:lnTo>
                  <a:lnTo>
                    <a:pt x="22" y="186"/>
                  </a:lnTo>
                  <a:lnTo>
                    <a:pt x="24" y="184"/>
                  </a:lnTo>
                  <a:lnTo>
                    <a:pt x="24" y="184"/>
                  </a:lnTo>
                  <a:lnTo>
                    <a:pt x="25" y="183"/>
                  </a:lnTo>
                  <a:lnTo>
                    <a:pt x="25" y="181"/>
                  </a:lnTo>
                  <a:lnTo>
                    <a:pt x="24" y="179"/>
                  </a:lnTo>
                  <a:lnTo>
                    <a:pt x="20" y="176"/>
                  </a:lnTo>
                  <a:lnTo>
                    <a:pt x="19" y="176"/>
                  </a:lnTo>
                  <a:lnTo>
                    <a:pt x="16" y="175"/>
                  </a:lnTo>
                  <a:lnTo>
                    <a:pt x="14" y="173"/>
                  </a:lnTo>
                  <a:lnTo>
                    <a:pt x="16" y="167"/>
                  </a:lnTo>
                  <a:lnTo>
                    <a:pt x="16" y="162"/>
                  </a:lnTo>
                  <a:lnTo>
                    <a:pt x="17" y="162"/>
                  </a:lnTo>
                  <a:lnTo>
                    <a:pt x="17" y="161"/>
                  </a:lnTo>
                  <a:lnTo>
                    <a:pt x="14" y="153"/>
                  </a:lnTo>
                  <a:lnTo>
                    <a:pt x="14" y="151"/>
                  </a:lnTo>
                  <a:lnTo>
                    <a:pt x="14" y="151"/>
                  </a:lnTo>
                  <a:lnTo>
                    <a:pt x="14" y="148"/>
                  </a:lnTo>
                  <a:lnTo>
                    <a:pt x="14" y="146"/>
                  </a:lnTo>
                  <a:lnTo>
                    <a:pt x="14" y="145"/>
                  </a:lnTo>
                  <a:lnTo>
                    <a:pt x="16" y="145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3" y="137"/>
                  </a:lnTo>
                  <a:lnTo>
                    <a:pt x="16" y="132"/>
                  </a:lnTo>
                  <a:lnTo>
                    <a:pt x="14" y="131"/>
                  </a:lnTo>
                  <a:lnTo>
                    <a:pt x="17" y="129"/>
                  </a:lnTo>
                  <a:lnTo>
                    <a:pt x="20" y="124"/>
                  </a:lnTo>
                  <a:lnTo>
                    <a:pt x="22" y="123"/>
                  </a:lnTo>
                  <a:lnTo>
                    <a:pt x="22" y="123"/>
                  </a:lnTo>
                  <a:lnTo>
                    <a:pt x="24" y="121"/>
                  </a:lnTo>
                  <a:lnTo>
                    <a:pt x="27" y="120"/>
                  </a:lnTo>
                  <a:lnTo>
                    <a:pt x="30" y="120"/>
                  </a:lnTo>
                  <a:lnTo>
                    <a:pt x="31" y="120"/>
                  </a:lnTo>
                  <a:lnTo>
                    <a:pt x="36" y="120"/>
                  </a:lnTo>
                  <a:lnTo>
                    <a:pt x="41" y="121"/>
                  </a:lnTo>
                  <a:lnTo>
                    <a:pt x="41" y="120"/>
                  </a:lnTo>
                  <a:lnTo>
                    <a:pt x="42" y="120"/>
                  </a:lnTo>
                  <a:lnTo>
                    <a:pt x="42" y="116"/>
                  </a:lnTo>
                  <a:lnTo>
                    <a:pt x="44" y="115"/>
                  </a:lnTo>
                  <a:lnTo>
                    <a:pt x="42" y="112"/>
                  </a:lnTo>
                  <a:lnTo>
                    <a:pt x="42" y="110"/>
                  </a:lnTo>
                  <a:lnTo>
                    <a:pt x="39" y="109"/>
                  </a:lnTo>
                  <a:lnTo>
                    <a:pt x="36" y="107"/>
                  </a:lnTo>
                  <a:lnTo>
                    <a:pt x="39" y="102"/>
                  </a:lnTo>
                  <a:lnTo>
                    <a:pt x="42" y="99"/>
                  </a:lnTo>
                  <a:lnTo>
                    <a:pt x="46" y="94"/>
                  </a:lnTo>
                  <a:lnTo>
                    <a:pt x="47" y="91"/>
                  </a:lnTo>
                  <a:lnTo>
                    <a:pt x="49" y="91"/>
                  </a:lnTo>
                  <a:lnTo>
                    <a:pt x="49" y="83"/>
                  </a:lnTo>
                  <a:lnTo>
                    <a:pt x="50" y="80"/>
                  </a:lnTo>
                  <a:lnTo>
                    <a:pt x="50" y="79"/>
                  </a:lnTo>
                  <a:lnTo>
                    <a:pt x="50" y="79"/>
                  </a:lnTo>
                  <a:lnTo>
                    <a:pt x="50" y="75"/>
                  </a:lnTo>
                  <a:lnTo>
                    <a:pt x="49" y="71"/>
                  </a:lnTo>
                  <a:lnTo>
                    <a:pt x="55" y="71"/>
                  </a:lnTo>
                  <a:lnTo>
                    <a:pt x="57" y="71"/>
                  </a:lnTo>
                  <a:lnTo>
                    <a:pt x="58" y="69"/>
                  </a:lnTo>
                  <a:lnTo>
                    <a:pt x="61" y="68"/>
                  </a:lnTo>
                  <a:lnTo>
                    <a:pt x="63" y="68"/>
                  </a:lnTo>
                  <a:lnTo>
                    <a:pt x="61" y="63"/>
                  </a:lnTo>
                  <a:lnTo>
                    <a:pt x="63" y="61"/>
                  </a:lnTo>
                  <a:lnTo>
                    <a:pt x="68" y="55"/>
                  </a:lnTo>
                  <a:lnTo>
                    <a:pt x="74" y="50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6"/>
                  </a:lnTo>
                  <a:lnTo>
                    <a:pt x="76" y="44"/>
                  </a:lnTo>
                  <a:lnTo>
                    <a:pt x="74" y="42"/>
                  </a:lnTo>
                  <a:lnTo>
                    <a:pt x="72" y="39"/>
                  </a:lnTo>
                  <a:lnTo>
                    <a:pt x="72" y="38"/>
                  </a:lnTo>
                  <a:lnTo>
                    <a:pt x="74" y="38"/>
                  </a:lnTo>
                  <a:lnTo>
                    <a:pt x="77" y="36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2" y="28"/>
                  </a:lnTo>
                  <a:lnTo>
                    <a:pt x="87" y="25"/>
                  </a:lnTo>
                  <a:lnTo>
                    <a:pt x="90" y="23"/>
                  </a:lnTo>
                  <a:lnTo>
                    <a:pt x="93" y="23"/>
                  </a:lnTo>
                  <a:lnTo>
                    <a:pt x="98" y="27"/>
                  </a:lnTo>
                  <a:lnTo>
                    <a:pt x="99" y="23"/>
                  </a:lnTo>
                  <a:lnTo>
                    <a:pt x="101" y="22"/>
                  </a:lnTo>
                  <a:lnTo>
                    <a:pt x="101" y="20"/>
                  </a:lnTo>
                  <a:lnTo>
                    <a:pt x="101" y="17"/>
                  </a:lnTo>
                  <a:lnTo>
                    <a:pt x="101" y="14"/>
                  </a:lnTo>
                  <a:lnTo>
                    <a:pt x="101" y="12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3" y="12"/>
                  </a:lnTo>
                  <a:lnTo>
                    <a:pt x="117" y="14"/>
                  </a:lnTo>
                  <a:lnTo>
                    <a:pt x="123" y="16"/>
                  </a:lnTo>
                  <a:lnTo>
                    <a:pt x="126" y="16"/>
                  </a:lnTo>
                  <a:lnTo>
                    <a:pt x="128" y="17"/>
                  </a:lnTo>
                  <a:lnTo>
                    <a:pt x="129" y="16"/>
                  </a:lnTo>
                  <a:lnTo>
                    <a:pt x="131" y="14"/>
                  </a:lnTo>
                  <a:lnTo>
                    <a:pt x="128" y="12"/>
                  </a:lnTo>
                  <a:lnTo>
                    <a:pt x="129" y="11"/>
                  </a:lnTo>
                  <a:lnTo>
                    <a:pt x="131" y="9"/>
                  </a:lnTo>
                  <a:lnTo>
                    <a:pt x="132" y="6"/>
                  </a:lnTo>
                  <a:lnTo>
                    <a:pt x="132" y="5"/>
                  </a:lnTo>
                  <a:lnTo>
                    <a:pt x="132" y="3"/>
                  </a:lnTo>
                  <a:lnTo>
                    <a:pt x="132" y="1"/>
                  </a:lnTo>
                  <a:lnTo>
                    <a:pt x="129" y="0"/>
                  </a:lnTo>
                  <a:lnTo>
                    <a:pt x="136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32" name="Freeform 60">
              <a:extLst>
                <a:ext uri="{FF2B5EF4-FFF2-40B4-BE49-F238E27FC236}">
                  <a16:creationId xmlns:a16="http://schemas.microsoft.com/office/drawing/2014/main" id="{AD60926F-5423-4FCD-875B-3E3E17BB39C8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8998" y="3784375"/>
              <a:ext cx="473661" cy="389844"/>
            </a:xfrm>
            <a:custGeom>
              <a:avLst/>
              <a:gdLst>
                <a:gd name="T0" fmla="*/ 190 w 243"/>
                <a:gd name="T1" fmla="*/ 3 h 200"/>
                <a:gd name="T2" fmla="*/ 223 w 243"/>
                <a:gd name="T3" fmla="*/ 17 h 200"/>
                <a:gd name="T4" fmla="*/ 223 w 243"/>
                <a:gd name="T5" fmla="*/ 25 h 200"/>
                <a:gd name="T6" fmla="*/ 227 w 243"/>
                <a:gd name="T7" fmla="*/ 52 h 200"/>
                <a:gd name="T8" fmla="*/ 237 w 243"/>
                <a:gd name="T9" fmla="*/ 60 h 200"/>
                <a:gd name="T10" fmla="*/ 240 w 243"/>
                <a:gd name="T11" fmla="*/ 66 h 200"/>
                <a:gd name="T12" fmla="*/ 237 w 243"/>
                <a:gd name="T13" fmla="*/ 69 h 200"/>
                <a:gd name="T14" fmla="*/ 232 w 243"/>
                <a:gd name="T15" fmla="*/ 71 h 200"/>
                <a:gd name="T16" fmla="*/ 227 w 243"/>
                <a:gd name="T17" fmla="*/ 74 h 200"/>
                <a:gd name="T18" fmla="*/ 220 w 243"/>
                <a:gd name="T19" fmla="*/ 77 h 200"/>
                <a:gd name="T20" fmla="*/ 218 w 243"/>
                <a:gd name="T21" fmla="*/ 88 h 200"/>
                <a:gd name="T22" fmla="*/ 212 w 243"/>
                <a:gd name="T23" fmla="*/ 105 h 200"/>
                <a:gd name="T24" fmla="*/ 210 w 243"/>
                <a:gd name="T25" fmla="*/ 127 h 200"/>
                <a:gd name="T26" fmla="*/ 207 w 243"/>
                <a:gd name="T27" fmla="*/ 140 h 200"/>
                <a:gd name="T28" fmla="*/ 199 w 243"/>
                <a:gd name="T29" fmla="*/ 143 h 200"/>
                <a:gd name="T30" fmla="*/ 191 w 243"/>
                <a:gd name="T31" fmla="*/ 160 h 200"/>
                <a:gd name="T32" fmla="*/ 188 w 243"/>
                <a:gd name="T33" fmla="*/ 170 h 200"/>
                <a:gd name="T34" fmla="*/ 180 w 243"/>
                <a:gd name="T35" fmla="*/ 173 h 200"/>
                <a:gd name="T36" fmla="*/ 177 w 243"/>
                <a:gd name="T37" fmla="*/ 187 h 200"/>
                <a:gd name="T38" fmla="*/ 174 w 243"/>
                <a:gd name="T39" fmla="*/ 187 h 200"/>
                <a:gd name="T40" fmla="*/ 175 w 243"/>
                <a:gd name="T41" fmla="*/ 182 h 200"/>
                <a:gd name="T42" fmla="*/ 175 w 243"/>
                <a:gd name="T43" fmla="*/ 179 h 200"/>
                <a:gd name="T44" fmla="*/ 168 w 243"/>
                <a:gd name="T45" fmla="*/ 171 h 200"/>
                <a:gd name="T46" fmla="*/ 164 w 243"/>
                <a:gd name="T47" fmla="*/ 168 h 200"/>
                <a:gd name="T48" fmla="*/ 163 w 243"/>
                <a:gd name="T49" fmla="*/ 156 h 200"/>
                <a:gd name="T50" fmla="*/ 158 w 243"/>
                <a:gd name="T51" fmla="*/ 148 h 200"/>
                <a:gd name="T52" fmla="*/ 158 w 243"/>
                <a:gd name="T53" fmla="*/ 149 h 200"/>
                <a:gd name="T54" fmla="*/ 152 w 243"/>
                <a:gd name="T55" fmla="*/ 156 h 200"/>
                <a:gd name="T56" fmla="*/ 152 w 243"/>
                <a:gd name="T57" fmla="*/ 162 h 200"/>
                <a:gd name="T58" fmla="*/ 144 w 243"/>
                <a:gd name="T59" fmla="*/ 175 h 200"/>
                <a:gd name="T60" fmla="*/ 130 w 243"/>
                <a:gd name="T61" fmla="*/ 184 h 200"/>
                <a:gd name="T62" fmla="*/ 119 w 243"/>
                <a:gd name="T63" fmla="*/ 176 h 200"/>
                <a:gd name="T64" fmla="*/ 111 w 243"/>
                <a:gd name="T65" fmla="*/ 184 h 200"/>
                <a:gd name="T66" fmla="*/ 101 w 243"/>
                <a:gd name="T67" fmla="*/ 189 h 200"/>
                <a:gd name="T68" fmla="*/ 87 w 243"/>
                <a:gd name="T69" fmla="*/ 186 h 200"/>
                <a:gd name="T70" fmla="*/ 62 w 243"/>
                <a:gd name="T71" fmla="*/ 181 h 200"/>
                <a:gd name="T72" fmla="*/ 59 w 243"/>
                <a:gd name="T73" fmla="*/ 175 h 200"/>
                <a:gd name="T74" fmla="*/ 46 w 243"/>
                <a:gd name="T75" fmla="*/ 178 h 200"/>
                <a:gd name="T76" fmla="*/ 43 w 243"/>
                <a:gd name="T77" fmla="*/ 187 h 200"/>
                <a:gd name="T78" fmla="*/ 40 w 243"/>
                <a:gd name="T79" fmla="*/ 193 h 200"/>
                <a:gd name="T80" fmla="*/ 34 w 243"/>
                <a:gd name="T81" fmla="*/ 200 h 200"/>
                <a:gd name="T82" fmla="*/ 24 w 243"/>
                <a:gd name="T83" fmla="*/ 195 h 200"/>
                <a:gd name="T84" fmla="*/ 27 w 243"/>
                <a:gd name="T85" fmla="*/ 184 h 200"/>
                <a:gd name="T86" fmla="*/ 16 w 243"/>
                <a:gd name="T87" fmla="*/ 168 h 200"/>
                <a:gd name="T88" fmla="*/ 15 w 243"/>
                <a:gd name="T89" fmla="*/ 160 h 200"/>
                <a:gd name="T90" fmla="*/ 11 w 243"/>
                <a:gd name="T91" fmla="*/ 151 h 200"/>
                <a:gd name="T92" fmla="*/ 8 w 243"/>
                <a:gd name="T93" fmla="*/ 141 h 200"/>
                <a:gd name="T94" fmla="*/ 0 w 243"/>
                <a:gd name="T95" fmla="*/ 140 h 200"/>
                <a:gd name="T96" fmla="*/ 7 w 243"/>
                <a:gd name="T97" fmla="*/ 130 h 200"/>
                <a:gd name="T98" fmla="*/ 5 w 243"/>
                <a:gd name="T99" fmla="*/ 124 h 200"/>
                <a:gd name="T100" fmla="*/ 10 w 243"/>
                <a:gd name="T101" fmla="*/ 119 h 200"/>
                <a:gd name="T102" fmla="*/ 8 w 243"/>
                <a:gd name="T103" fmla="*/ 113 h 200"/>
                <a:gd name="T104" fmla="*/ 13 w 243"/>
                <a:gd name="T105" fmla="*/ 108 h 200"/>
                <a:gd name="T106" fmla="*/ 16 w 243"/>
                <a:gd name="T107" fmla="*/ 99 h 200"/>
                <a:gd name="T108" fmla="*/ 30 w 243"/>
                <a:gd name="T109" fmla="*/ 97 h 200"/>
                <a:gd name="T110" fmla="*/ 32 w 243"/>
                <a:gd name="T111" fmla="*/ 74 h 200"/>
                <a:gd name="T112" fmla="*/ 38 w 243"/>
                <a:gd name="T113" fmla="*/ 33 h 200"/>
                <a:gd name="T114" fmla="*/ 46 w 243"/>
                <a:gd name="T115" fmla="*/ 19 h 200"/>
                <a:gd name="T116" fmla="*/ 136 w 243"/>
                <a:gd name="T117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3" h="200">
                  <a:moveTo>
                    <a:pt x="139" y="0"/>
                  </a:moveTo>
                  <a:lnTo>
                    <a:pt x="139" y="1"/>
                  </a:lnTo>
                  <a:lnTo>
                    <a:pt x="139" y="1"/>
                  </a:lnTo>
                  <a:lnTo>
                    <a:pt x="139" y="3"/>
                  </a:lnTo>
                  <a:lnTo>
                    <a:pt x="139" y="3"/>
                  </a:lnTo>
                  <a:lnTo>
                    <a:pt x="185" y="3"/>
                  </a:lnTo>
                  <a:lnTo>
                    <a:pt x="190" y="3"/>
                  </a:lnTo>
                  <a:lnTo>
                    <a:pt x="218" y="3"/>
                  </a:lnTo>
                  <a:lnTo>
                    <a:pt x="218" y="8"/>
                  </a:lnTo>
                  <a:lnTo>
                    <a:pt x="218" y="9"/>
                  </a:lnTo>
                  <a:lnTo>
                    <a:pt x="221" y="14"/>
                  </a:lnTo>
                  <a:lnTo>
                    <a:pt x="223" y="15"/>
                  </a:lnTo>
                  <a:lnTo>
                    <a:pt x="223" y="17"/>
                  </a:lnTo>
                  <a:lnTo>
                    <a:pt x="223" y="17"/>
                  </a:lnTo>
                  <a:lnTo>
                    <a:pt x="223" y="19"/>
                  </a:lnTo>
                  <a:lnTo>
                    <a:pt x="223" y="17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1" y="20"/>
                  </a:lnTo>
                  <a:lnTo>
                    <a:pt x="223" y="23"/>
                  </a:lnTo>
                  <a:lnTo>
                    <a:pt x="223" y="25"/>
                  </a:lnTo>
                  <a:lnTo>
                    <a:pt x="223" y="28"/>
                  </a:lnTo>
                  <a:lnTo>
                    <a:pt x="223" y="31"/>
                  </a:lnTo>
                  <a:lnTo>
                    <a:pt x="223" y="36"/>
                  </a:lnTo>
                  <a:lnTo>
                    <a:pt x="223" y="39"/>
                  </a:lnTo>
                  <a:lnTo>
                    <a:pt x="224" y="47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7" y="53"/>
                  </a:lnTo>
                  <a:lnTo>
                    <a:pt x="231" y="53"/>
                  </a:lnTo>
                  <a:lnTo>
                    <a:pt x="232" y="55"/>
                  </a:lnTo>
                  <a:lnTo>
                    <a:pt x="235" y="56"/>
                  </a:lnTo>
                  <a:lnTo>
                    <a:pt x="235" y="58"/>
                  </a:lnTo>
                  <a:lnTo>
                    <a:pt x="237" y="60"/>
                  </a:lnTo>
                  <a:lnTo>
                    <a:pt x="237" y="60"/>
                  </a:lnTo>
                  <a:lnTo>
                    <a:pt x="239" y="60"/>
                  </a:lnTo>
                  <a:lnTo>
                    <a:pt x="239" y="60"/>
                  </a:lnTo>
                  <a:lnTo>
                    <a:pt x="242" y="63"/>
                  </a:lnTo>
                  <a:lnTo>
                    <a:pt x="243" y="63"/>
                  </a:lnTo>
                  <a:lnTo>
                    <a:pt x="242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39" y="67"/>
                  </a:lnTo>
                  <a:lnTo>
                    <a:pt x="239" y="69"/>
                  </a:lnTo>
                  <a:lnTo>
                    <a:pt x="239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71"/>
                  </a:lnTo>
                  <a:lnTo>
                    <a:pt x="235" y="71"/>
                  </a:lnTo>
                  <a:lnTo>
                    <a:pt x="234" y="71"/>
                  </a:lnTo>
                  <a:lnTo>
                    <a:pt x="234" y="71"/>
                  </a:lnTo>
                  <a:lnTo>
                    <a:pt x="232" y="71"/>
                  </a:lnTo>
                  <a:lnTo>
                    <a:pt x="232" y="71"/>
                  </a:lnTo>
                  <a:lnTo>
                    <a:pt x="231" y="71"/>
                  </a:lnTo>
                  <a:lnTo>
                    <a:pt x="231" y="71"/>
                  </a:lnTo>
                  <a:lnTo>
                    <a:pt x="231" y="72"/>
                  </a:lnTo>
                  <a:lnTo>
                    <a:pt x="229" y="72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6" y="77"/>
                  </a:lnTo>
                  <a:lnTo>
                    <a:pt x="226" y="77"/>
                  </a:lnTo>
                  <a:lnTo>
                    <a:pt x="224" y="77"/>
                  </a:lnTo>
                  <a:lnTo>
                    <a:pt x="223" y="77"/>
                  </a:lnTo>
                  <a:lnTo>
                    <a:pt x="223" y="77"/>
                  </a:lnTo>
                  <a:lnTo>
                    <a:pt x="221" y="77"/>
                  </a:lnTo>
                  <a:lnTo>
                    <a:pt x="220" y="77"/>
                  </a:lnTo>
                  <a:lnTo>
                    <a:pt x="220" y="78"/>
                  </a:lnTo>
                  <a:lnTo>
                    <a:pt x="220" y="80"/>
                  </a:lnTo>
                  <a:lnTo>
                    <a:pt x="220" y="82"/>
                  </a:lnTo>
                  <a:lnTo>
                    <a:pt x="218" y="82"/>
                  </a:lnTo>
                  <a:lnTo>
                    <a:pt x="218" y="83"/>
                  </a:lnTo>
                  <a:lnTo>
                    <a:pt x="218" y="86"/>
                  </a:lnTo>
                  <a:lnTo>
                    <a:pt x="218" y="88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5" y="96"/>
                  </a:lnTo>
                  <a:lnTo>
                    <a:pt x="215" y="97"/>
                  </a:lnTo>
                  <a:lnTo>
                    <a:pt x="213" y="102"/>
                  </a:lnTo>
                  <a:lnTo>
                    <a:pt x="213" y="104"/>
                  </a:lnTo>
                  <a:lnTo>
                    <a:pt x="212" y="105"/>
                  </a:lnTo>
                  <a:lnTo>
                    <a:pt x="212" y="108"/>
                  </a:lnTo>
                  <a:lnTo>
                    <a:pt x="212" y="112"/>
                  </a:lnTo>
                  <a:lnTo>
                    <a:pt x="212" y="115"/>
                  </a:lnTo>
                  <a:lnTo>
                    <a:pt x="213" y="118"/>
                  </a:lnTo>
                  <a:lnTo>
                    <a:pt x="212" y="123"/>
                  </a:lnTo>
                  <a:lnTo>
                    <a:pt x="212" y="124"/>
                  </a:lnTo>
                  <a:lnTo>
                    <a:pt x="210" y="127"/>
                  </a:lnTo>
                  <a:lnTo>
                    <a:pt x="210" y="129"/>
                  </a:lnTo>
                  <a:lnTo>
                    <a:pt x="210" y="130"/>
                  </a:lnTo>
                  <a:lnTo>
                    <a:pt x="209" y="130"/>
                  </a:lnTo>
                  <a:lnTo>
                    <a:pt x="209" y="132"/>
                  </a:lnTo>
                  <a:lnTo>
                    <a:pt x="207" y="135"/>
                  </a:lnTo>
                  <a:lnTo>
                    <a:pt x="207" y="138"/>
                  </a:lnTo>
                  <a:lnTo>
                    <a:pt x="207" y="140"/>
                  </a:lnTo>
                  <a:lnTo>
                    <a:pt x="207" y="140"/>
                  </a:lnTo>
                  <a:lnTo>
                    <a:pt x="207" y="141"/>
                  </a:lnTo>
                  <a:lnTo>
                    <a:pt x="205" y="141"/>
                  </a:lnTo>
                  <a:lnTo>
                    <a:pt x="202" y="141"/>
                  </a:lnTo>
                  <a:lnTo>
                    <a:pt x="201" y="141"/>
                  </a:lnTo>
                  <a:lnTo>
                    <a:pt x="201" y="141"/>
                  </a:lnTo>
                  <a:lnTo>
                    <a:pt x="199" y="143"/>
                  </a:lnTo>
                  <a:lnTo>
                    <a:pt x="198" y="146"/>
                  </a:lnTo>
                  <a:lnTo>
                    <a:pt x="196" y="149"/>
                  </a:lnTo>
                  <a:lnTo>
                    <a:pt x="194" y="153"/>
                  </a:lnTo>
                  <a:lnTo>
                    <a:pt x="193" y="154"/>
                  </a:lnTo>
                  <a:lnTo>
                    <a:pt x="191" y="156"/>
                  </a:lnTo>
                  <a:lnTo>
                    <a:pt x="191" y="157"/>
                  </a:lnTo>
                  <a:lnTo>
                    <a:pt x="191" y="160"/>
                  </a:lnTo>
                  <a:lnTo>
                    <a:pt x="190" y="162"/>
                  </a:lnTo>
                  <a:lnTo>
                    <a:pt x="190" y="164"/>
                  </a:lnTo>
                  <a:lnTo>
                    <a:pt x="190" y="167"/>
                  </a:lnTo>
                  <a:lnTo>
                    <a:pt x="190" y="168"/>
                  </a:lnTo>
                  <a:lnTo>
                    <a:pt x="190" y="168"/>
                  </a:lnTo>
                  <a:lnTo>
                    <a:pt x="188" y="170"/>
                  </a:lnTo>
                  <a:lnTo>
                    <a:pt x="188" y="170"/>
                  </a:lnTo>
                  <a:lnTo>
                    <a:pt x="187" y="168"/>
                  </a:lnTo>
                  <a:lnTo>
                    <a:pt x="185" y="168"/>
                  </a:lnTo>
                  <a:lnTo>
                    <a:pt x="185" y="168"/>
                  </a:lnTo>
                  <a:lnTo>
                    <a:pt x="183" y="168"/>
                  </a:lnTo>
                  <a:lnTo>
                    <a:pt x="182" y="168"/>
                  </a:lnTo>
                  <a:lnTo>
                    <a:pt x="182" y="171"/>
                  </a:lnTo>
                  <a:lnTo>
                    <a:pt x="180" y="173"/>
                  </a:lnTo>
                  <a:lnTo>
                    <a:pt x="180" y="176"/>
                  </a:lnTo>
                  <a:lnTo>
                    <a:pt x="180" y="178"/>
                  </a:lnTo>
                  <a:lnTo>
                    <a:pt x="180" y="179"/>
                  </a:lnTo>
                  <a:lnTo>
                    <a:pt x="179" y="181"/>
                  </a:lnTo>
                  <a:lnTo>
                    <a:pt x="179" y="182"/>
                  </a:lnTo>
                  <a:lnTo>
                    <a:pt x="179" y="184"/>
                  </a:lnTo>
                  <a:lnTo>
                    <a:pt x="177" y="187"/>
                  </a:lnTo>
                  <a:lnTo>
                    <a:pt x="177" y="189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6"/>
                  </a:lnTo>
                  <a:lnTo>
                    <a:pt x="175" y="184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8"/>
                  </a:lnTo>
                  <a:lnTo>
                    <a:pt x="175" y="178"/>
                  </a:lnTo>
                  <a:lnTo>
                    <a:pt x="169" y="173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4" y="154"/>
                  </a:lnTo>
                  <a:lnTo>
                    <a:pt x="164" y="153"/>
                  </a:lnTo>
                  <a:lnTo>
                    <a:pt x="164" y="149"/>
                  </a:lnTo>
                  <a:lnTo>
                    <a:pt x="164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49" y="151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7"/>
                  </a:lnTo>
                  <a:lnTo>
                    <a:pt x="152" y="160"/>
                  </a:lnTo>
                  <a:lnTo>
                    <a:pt x="152" y="162"/>
                  </a:lnTo>
                  <a:lnTo>
                    <a:pt x="152" y="162"/>
                  </a:lnTo>
                  <a:lnTo>
                    <a:pt x="153" y="164"/>
                  </a:lnTo>
                  <a:lnTo>
                    <a:pt x="153" y="165"/>
                  </a:lnTo>
                  <a:lnTo>
                    <a:pt x="153" y="165"/>
                  </a:lnTo>
                  <a:lnTo>
                    <a:pt x="147" y="171"/>
                  </a:lnTo>
                  <a:lnTo>
                    <a:pt x="146" y="171"/>
                  </a:lnTo>
                  <a:lnTo>
                    <a:pt x="146" y="173"/>
                  </a:lnTo>
                  <a:lnTo>
                    <a:pt x="144" y="175"/>
                  </a:lnTo>
                  <a:lnTo>
                    <a:pt x="144" y="175"/>
                  </a:lnTo>
                  <a:lnTo>
                    <a:pt x="142" y="178"/>
                  </a:lnTo>
                  <a:lnTo>
                    <a:pt x="136" y="184"/>
                  </a:lnTo>
                  <a:lnTo>
                    <a:pt x="134" y="184"/>
                  </a:lnTo>
                  <a:lnTo>
                    <a:pt x="131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25" y="181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4" y="179"/>
                  </a:lnTo>
                  <a:lnTo>
                    <a:pt x="112" y="179"/>
                  </a:lnTo>
                  <a:lnTo>
                    <a:pt x="112" y="179"/>
                  </a:lnTo>
                  <a:lnTo>
                    <a:pt x="112" y="181"/>
                  </a:lnTo>
                  <a:lnTo>
                    <a:pt x="112" y="182"/>
                  </a:lnTo>
                  <a:lnTo>
                    <a:pt x="111" y="184"/>
                  </a:lnTo>
                  <a:lnTo>
                    <a:pt x="108" y="184"/>
                  </a:lnTo>
                  <a:lnTo>
                    <a:pt x="106" y="186"/>
                  </a:lnTo>
                  <a:lnTo>
                    <a:pt x="105" y="186"/>
                  </a:lnTo>
                  <a:lnTo>
                    <a:pt x="103" y="186"/>
                  </a:lnTo>
                  <a:lnTo>
                    <a:pt x="103" y="186"/>
                  </a:lnTo>
                  <a:lnTo>
                    <a:pt x="103" y="187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1" y="190"/>
                  </a:lnTo>
                  <a:lnTo>
                    <a:pt x="90" y="190"/>
                  </a:lnTo>
                  <a:lnTo>
                    <a:pt x="89" y="189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76" y="186"/>
                  </a:lnTo>
                  <a:lnTo>
                    <a:pt x="75" y="186"/>
                  </a:lnTo>
                  <a:lnTo>
                    <a:pt x="71" y="187"/>
                  </a:lnTo>
                  <a:lnTo>
                    <a:pt x="70" y="187"/>
                  </a:lnTo>
                  <a:lnTo>
                    <a:pt x="68" y="187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2" y="179"/>
                  </a:lnTo>
                  <a:lnTo>
                    <a:pt x="60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6"/>
                  </a:lnTo>
                  <a:lnTo>
                    <a:pt x="59" y="176"/>
                  </a:lnTo>
                  <a:lnTo>
                    <a:pt x="59" y="175"/>
                  </a:lnTo>
                  <a:lnTo>
                    <a:pt x="57" y="175"/>
                  </a:lnTo>
                  <a:lnTo>
                    <a:pt x="51" y="176"/>
                  </a:lnTo>
                  <a:lnTo>
                    <a:pt x="49" y="176"/>
                  </a:lnTo>
                  <a:lnTo>
                    <a:pt x="48" y="176"/>
                  </a:lnTo>
                  <a:lnTo>
                    <a:pt x="48" y="176"/>
                  </a:lnTo>
                  <a:lnTo>
                    <a:pt x="46" y="178"/>
                  </a:lnTo>
                  <a:lnTo>
                    <a:pt x="46" y="178"/>
                  </a:lnTo>
                  <a:lnTo>
                    <a:pt x="46" y="179"/>
                  </a:lnTo>
                  <a:lnTo>
                    <a:pt x="46" y="179"/>
                  </a:lnTo>
                  <a:lnTo>
                    <a:pt x="46" y="181"/>
                  </a:lnTo>
                  <a:lnTo>
                    <a:pt x="43" y="182"/>
                  </a:lnTo>
                  <a:lnTo>
                    <a:pt x="43" y="184"/>
                  </a:lnTo>
                  <a:lnTo>
                    <a:pt x="43" y="186"/>
                  </a:lnTo>
                  <a:lnTo>
                    <a:pt x="43" y="187"/>
                  </a:lnTo>
                  <a:lnTo>
                    <a:pt x="43" y="187"/>
                  </a:lnTo>
                  <a:lnTo>
                    <a:pt x="41" y="189"/>
                  </a:lnTo>
                  <a:lnTo>
                    <a:pt x="41" y="189"/>
                  </a:lnTo>
                  <a:lnTo>
                    <a:pt x="41" y="190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3"/>
                  </a:lnTo>
                  <a:lnTo>
                    <a:pt x="40" y="195"/>
                  </a:lnTo>
                  <a:lnTo>
                    <a:pt x="40" y="197"/>
                  </a:lnTo>
                  <a:lnTo>
                    <a:pt x="40" y="197"/>
                  </a:lnTo>
                  <a:lnTo>
                    <a:pt x="37" y="198"/>
                  </a:lnTo>
                  <a:lnTo>
                    <a:pt x="35" y="198"/>
                  </a:lnTo>
                  <a:lnTo>
                    <a:pt x="34" y="200"/>
                  </a:lnTo>
                  <a:lnTo>
                    <a:pt x="34" y="200"/>
                  </a:lnTo>
                  <a:lnTo>
                    <a:pt x="32" y="200"/>
                  </a:lnTo>
                  <a:lnTo>
                    <a:pt x="30" y="200"/>
                  </a:lnTo>
                  <a:lnTo>
                    <a:pt x="27" y="198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26" y="195"/>
                  </a:lnTo>
                  <a:lnTo>
                    <a:pt x="24" y="195"/>
                  </a:lnTo>
                  <a:lnTo>
                    <a:pt x="24" y="195"/>
                  </a:lnTo>
                  <a:lnTo>
                    <a:pt x="24" y="193"/>
                  </a:lnTo>
                  <a:lnTo>
                    <a:pt x="24" y="193"/>
                  </a:lnTo>
                  <a:lnTo>
                    <a:pt x="26" y="190"/>
                  </a:lnTo>
                  <a:lnTo>
                    <a:pt x="26" y="190"/>
                  </a:lnTo>
                  <a:lnTo>
                    <a:pt x="27" y="186"/>
                  </a:lnTo>
                  <a:lnTo>
                    <a:pt x="27" y="184"/>
                  </a:lnTo>
                  <a:lnTo>
                    <a:pt x="27" y="182"/>
                  </a:lnTo>
                  <a:lnTo>
                    <a:pt x="26" y="179"/>
                  </a:lnTo>
                  <a:lnTo>
                    <a:pt x="24" y="178"/>
                  </a:lnTo>
                  <a:lnTo>
                    <a:pt x="23" y="175"/>
                  </a:lnTo>
                  <a:lnTo>
                    <a:pt x="21" y="173"/>
                  </a:lnTo>
                  <a:lnTo>
                    <a:pt x="16" y="170"/>
                  </a:lnTo>
                  <a:lnTo>
                    <a:pt x="16" y="168"/>
                  </a:lnTo>
                  <a:lnTo>
                    <a:pt x="15" y="167"/>
                  </a:lnTo>
                  <a:lnTo>
                    <a:pt x="16" y="165"/>
                  </a:lnTo>
                  <a:lnTo>
                    <a:pt x="16" y="164"/>
                  </a:lnTo>
                  <a:lnTo>
                    <a:pt x="16" y="162"/>
                  </a:lnTo>
                  <a:lnTo>
                    <a:pt x="16" y="160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3" y="159"/>
                  </a:lnTo>
                  <a:lnTo>
                    <a:pt x="13" y="159"/>
                  </a:lnTo>
                  <a:lnTo>
                    <a:pt x="11" y="159"/>
                  </a:lnTo>
                  <a:lnTo>
                    <a:pt x="11" y="157"/>
                  </a:lnTo>
                  <a:lnTo>
                    <a:pt x="11" y="156"/>
                  </a:lnTo>
                  <a:lnTo>
                    <a:pt x="11" y="151"/>
                  </a:lnTo>
                  <a:lnTo>
                    <a:pt x="11" y="151"/>
                  </a:lnTo>
                  <a:lnTo>
                    <a:pt x="10" y="151"/>
                  </a:lnTo>
                  <a:lnTo>
                    <a:pt x="10" y="151"/>
                  </a:lnTo>
                  <a:lnTo>
                    <a:pt x="10" y="149"/>
                  </a:lnTo>
                  <a:lnTo>
                    <a:pt x="8" y="146"/>
                  </a:lnTo>
                  <a:lnTo>
                    <a:pt x="8" y="145"/>
                  </a:lnTo>
                  <a:lnTo>
                    <a:pt x="8" y="143"/>
                  </a:lnTo>
                  <a:lnTo>
                    <a:pt x="8" y="141"/>
                  </a:lnTo>
                  <a:lnTo>
                    <a:pt x="7" y="141"/>
                  </a:lnTo>
                  <a:lnTo>
                    <a:pt x="5" y="141"/>
                  </a:lnTo>
                  <a:lnTo>
                    <a:pt x="2" y="141"/>
                  </a:lnTo>
                  <a:lnTo>
                    <a:pt x="2" y="141"/>
                  </a:lnTo>
                  <a:lnTo>
                    <a:pt x="0" y="141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38"/>
                  </a:lnTo>
                  <a:lnTo>
                    <a:pt x="2" y="137"/>
                  </a:lnTo>
                  <a:lnTo>
                    <a:pt x="2" y="135"/>
                  </a:lnTo>
                  <a:lnTo>
                    <a:pt x="5" y="134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7" y="130"/>
                  </a:lnTo>
                  <a:lnTo>
                    <a:pt x="7" y="130"/>
                  </a:lnTo>
                  <a:lnTo>
                    <a:pt x="5" y="129"/>
                  </a:lnTo>
                  <a:lnTo>
                    <a:pt x="5" y="127"/>
                  </a:lnTo>
                  <a:lnTo>
                    <a:pt x="4" y="126"/>
                  </a:lnTo>
                  <a:lnTo>
                    <a:pt x="4" y="126"/>
                  </a:lnTo>
                  <a:lnTo>
                    <a:pt x="5" y="124"/>
                  </a:lnTo>
                  <a:lnTo>
                    <a:pt x="5" y="124"/>
                  </a:lnTo>
                  <a:lnTo>
                    <a:pt x="7" y="123"/>
                  </a:lnTo>
                  <a:lnTo>
                    <a:pt x="7" y="123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10" y="121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8"/>
                  </a:lnTo>
                  <a:lnTo>
                    <a:pt x="10" y="118"/>
                  </a:lnTo>
                  <a:lnTo>
                    <a:pt x="8" y="116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3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1" y="112"/>
                  </a:lnTo>
                  <a:lnTo>
                    <a:pt x="13" y="112"/>
                  </a:lnTo>
                  <a:lnTo>
                    <a:pt x="13" y="110"/>
                  </a:lnTo>
                  <a:lnTo>
                    <a:pt x="13" y="110"/>
                  </a:lnTo>
                  <a:lnTo>
                    <a:pt x="13" y="108"/>
                  </a:lnTo>
                  <a:lnTo>
                    <a:pt x="13" y="107"/>
                  </a:lnTo>
                  <a:lnTo>
                    <a:pt x="15" y="107"/>
                  </a:lnTo>
                  <a:lnTo>
                    <a:pt x="15" y="107"/>
                  </a:lnTo>
                  <a:lnTo>
                    <a:pt x="16" y="105"/>
                  </a:lnTo>
                  <a:lnTo>
                    <a:pt x="16" y="104"/>
                  </a:lnTo>
                  <a:lnTo>
                    <a:pt x="16" y="104"/>
                  </a:lnTo>
                  <a:lnTo>
                    <a:pt x="16" y="99"/>
                  </a:lnTo>
                  <a:lnTo>
                    <a:pt x="18" y="99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4" y="97"/>
                  </a:lnTo>
                  <a:lnTo>
                    <a:pt x="26" y="96"/>
                  </a:lnTo>
                  <a:lnTo>
                    <a:pt x="27" y="96"/>
                  </a:lnTo>
                  <a:lnTo>
                    <a:pt x="30" y="97"/>
                  </a:lnTo>
                  <a:lnTo>
                    <a:pt x="30" y="97"/>
                  </a:lnTo>
                  <a:lnTo>
                    <a:pt x="32" y="97"/>
                  </a:lnTo>
                  <a:lnTo>
                    <a:pt x="32" y="96"/>
                  </a:lnTo>
                  <a:lnTo>
                    <a:pt x="32" y="94"/>
                  </a:lnTo>
                  <a:lnTo>
                    <a:pt x="32" y="88"/>
                  </a:lnTo>
                  <a:lnTo>
                    <a:pt x="32" y="80"/>
                  </a:lnTo>
                  <a:lnTo>
                    <a:pt x="32" y="74"/>
                  </a:lnTo>
                  <a:lnTo>
                    <a:pt x="32" y="67"/>
                  </a:lnTo>
                  <a:lnTo>
                    <a:pt x="32" y="61"/>
                  </a:lnTo>
                  <a:lnTo>
                    <a:pt x="32" y="55"/>
                  </a:lnTo>
                  <a:lnTo>
                    <a:pt x="32" y="47"/>
                  </a:lnTo>
                  <a:lnTo>
                    <a:pt x="32" y="41"/>
                  </a:lnTo>
                  <a:lnTo>
                    <a:pt x="32" y="33"/>
                  </a:lnTo>
                  <a:lnTo>
                    <a:pt x="38" y="33"/>
                  </a:lnTo>
                  <a:lnTo>
                    <a:pt x="41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19"/>
                  </a:lnTo>
                  <a:lnTo>
                    <a:pt x="46" y="11"/>
                  </a:lnTo>
                  <a:lnTo>
                    <a:pt x="46" y="3"/>
                  </a:lnTo>
                  <a:lnTo>
                    <a:pt x="51" y="3"/>
                  </a:lnTo>
                  <a:lnTo>
                    <a:pt x="57" y="3"/>
                  </a:lnTo>
                  <a:lnTo>
                    <a:pt x="95" y="3"/>
                  </a:lnTo>
                  <a:lnTo>
                    <a:pt x="101" y="3"/>
                  </a:lnTo>
                  <a:lnTo>
                    <a:pt x="136" y="3"/>
                  </a:lnTo>
                  <a:lnTo>
                    <a:pt x="136" y="3"/>
                  </a:lnTo>
                  <a:lnTo>
                    <a:pt x="138" y="1"/>
                  </a:lnTo>
                  <a:lnTo>
                    <a:pt x="139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33" name="Freeform 61">
              <a:extLst>
                <a:ext uri="{FF2B5EF4-FFF2-40B4-BE49-F238E27FC236}">
                  <a16:creationId xmlns:a16="http://schemas.microsoft.com/office/drawing/2014/main" id="{F71799B1-3664-48F0-B982-89C1620CD93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150742" y="4601098"/>
              <a:ext cx="317724" cy="146192"/>
            </a:xfrm>
            <a:custGeom>
              <a:avLst/>
              <a:gdLst>
                <a:gd name="T0" fmla="*/ 161 w 163"/>
                <a:gd name="T1" fmla="*/ 74 h 75"/>
                <a:gd name="T2" fmla="*/ 71 w 163"/>
                <a:gd name="T3" fmla="*/ 75 h 75"/>
                <a:gd name="T4" fmla="*/ 66 w 163"/>
                <a:gd name="T5" fmla="*/ 74 h 75"/>
                <a:gd name="T6" fmla="*/ 62 w 163"/>
                <a:gd name="T7" fmla="*/ 71 h 75"/>
                <a:gd name="T8" fmla="*/ 152 w 163"/>
                <a:gd name="T9" fmla="*/ 60 h 75"/>
                <a:gd name="T10" fmla="*/ 147 w 163"/>
                <a:gd name="T11" fmla="*/ 61 h 75"/>
                <a:gd name="T12" fmla="*/ 150 w 163"/>
                <a:gd name="T13" fmla="*/ 60 h 75"/>
                <a:gd name="T14" fmla="*/ 87 w 163"/>
                <a:gd name="T15" fmla="*/ 55 h 75"/>
                <a:gd name="T16" fmla="*/ 96 w 163"/>
                <a:gd name="T17" fmla="*/ 60 h 75"/>
                <a:gd name="T18" fmla="*/ 92 w 163"/>
                <a:gd name="T19" fmla="*/ 61 h 75"/>
                <a:gd name="T20" fmla="*/ 84 w 163"/>
                <a:gd name="T21" fmla="*/ 55 h 75"/>
                <a:gd name="T22" fmla="*/ 84 w 163"/>
                <a:gd name="T23" fmla="*/ 41 h 75"/>
                <a:gd name="T24" fmla="*/ 84 w 163"/>
                <a:gd name="T25" fmla="*/ 44 h 75"/>
                <a:gd name="T26" fmla="*/ 59 w 163"/>
                <a:gd name="T27" fmla="*/ 39 h 75"/>
                <a:gd name="T28" fmla="*/ 73 w 163"/>
                <a:gd name="T29" fmla="*/ 45 h 75"/>
                <a:gd name="T30" fmla="*/ 73 w 163"/>
                <a:gd name="T31" fmla="*/ 49 h 75"/>
                <a:gd name="T32" fmla="*/ 59 w 163"/>
                <a:gd name="T33" fmla="*/ 45 h 75"/>
                <a:gd name="T34" fmla="*/ 59 w 163"/>
                <a:gd name="T35" fmla="*/ 39 h 75"/>
                <a:gd name="T36" fmla="*/ 68 w 163"/>
                <a:gd name="T37" fmla="*/ 38 h 75"/>
                <a:gd name="T38" fmla="*/ 65 w 163"/>
                <a:gd name="T39" fmla="*/ 36 h 75"/>
                <a:gd name="T40" fmla="*/ 52 w 163"/>
                <a:gd name="T41" fmla="*/ 36 h 75"/>
                <a:gd name="T42" fmla="*/ 49 w 163"/>
                <a:gd name="T43" fmla="*/ 36 h 75"/>
                <a:gd name="T44" fmla="*/ 29 w 163"/>
                <a:gd name="T45" fmla="*/ 31 h 75"/>
                <a:gd name="T46" fmla="*/ 36 w 163"/>
                <a:gd name="T47" fmla="*/ 30 h 75"/>
                <a:gd name="T48" fmla="*/ 36 w 163"/>
                <a:gd name="T49" fmla="*/ 30 h 75"/>
                <a:gd name="T50" fmla="*/ 35 w 163"/>
                <a:gd name="T51" fmla="*/ 30 h 75"/>
                <a:gd name="T52" fmla="*/ 32 w 163"/>
                <a:gd name="T53" fmla="*/ 28 h 75"/>
                <a:gd name="T54" fmla="*/ 25 w 163"/>
                <a:gd name="T55" fmla="*/ 28 h 75"/>
                <a:gd name="T56" fmla="*/ 22 w 163"/>
                <a:gd name="T57" fmla="*/ 28 h 75"/>
                <a:gd name="T58" fmla="*/ 57 w 163"/>
                <a:gd name="T59" fmla="*/ 27 h 75"/>
                <a:gd name="T60" fmla="*/ 57 w 163"/>
                <a:gd name="T61" fmla="*/ 27 h 75"/>
                <a:gd name="T62" fmla="*/ 77 w 163"/>
                <a:gd name="T63" fmla="*/ 33 h 75"/>
                <a:gd name="T64" fmla="*/ 81 w 163"/>
                <a:gd name="T65" fmla="*/ 39 h 75"/>
                <a:gd name="T66" fmla="*/ 77 w 163"/>
                <a:gd name="T67" fmla="*/ 39 h 75"/>
                <a:gd name="T68" fmla="*/ 71 w 163"/>
                <a:gd name="T69" fmla="*/ 25 h 75"/>
                <a:gd name="T70" fmla="*/ 27 w 163"/>
                <a:gd name="T71" fmla="*/ 20 h 75"/>
                <a:gd name="T72" fmla="*/ 32 w 163"/>
                <a:gd name="T73" fmla="*/ 28 h 75"/>
                <a:gd name="T74" fmla="*/ 29 w 163"/>
                <a:gd name="T75" fmla="*/ 27 h 75"/>
                <a:gd name="T76" fmla="*/ 22 w 163"/>
                <a:gd name="T77" fmla="*/ 25 h 75"/>
                <a:gd name="T78" fmla="*/ 27 w 163"/>
                <a:gd name="T79" fmla="*/ 20 h 75"/>
                <a:gd name="T80" fmla="*/ 13 w 163"/>
                <a:gd name="T81" fmla="*/ 20 h 75"/>
                <a:gd name="T82" fmla="*/ 22 w 163"/>
                <a:gd name="T83" fmla="*/ 20 h 75"/>
                <a:gd name="T84" fmla="*/ 19 w 163"/>
                <a:gd name="T85" fmla="*/ 19 h 75"/>
                <a:gd name="T86" fmla="*/ 16 w 163"/>
                <a:gd name="T87" fmla="*/ 17 h 75"/>
                <a:gd name="T88" fmla="*/ 14 w 163"/>
                <a:gd name="T89" fmla="*/ 19 h 75"/>
                <a:gd name="T90" fmla="*/ 44 w 163"/>
                <a:gd name="T91" fmla="*/ 14 h 75"/>
                <a:gd name="T92" fmla="*/ 52 w 163"/>
                <a:gd name="T93" fmla="*/ 20 h 75"/>
                <a:gd name="T94" fmla="*/ 62 w 163"/>
                <a:gd name="T95" fmla="*/ 28 h 75"/>
                <a:gd name="T96" fmla="*/ 52 w 163"/>
                <a:gd name="T97" fmla="*/ 23 h 75"/>
                <a:gd name="T98" fmla="*/ 44 w 163"/>
                <a:gd name="T99" fmla="*/ 17 h 75"/>
                <a:gd name="T100" fmla="*/ 3 w 163"/>
                <a:gd name="T101" fmla="*/ 6 h 75"/>
                <a:gd name="T102" fmla="*/ 11 w 163"/>
                <a:gd name="T103" fmla="*/ 0 h 75"/>
                <a:gd name="T104" fmla="*/ 22 w 163"/>
                <a:gd name="T105" fmla="*/ 8 h 75"/>
                <a:gd name="T106" fmla="*/ 25 w 163"/>
                <a:gd name="T107" fmla="*/ 12 h 75"/>
                <a:gd name="T108" fmla="*/ 18 w 163"/>
                <a:gd name="T109" fmla="*/ 9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5">
                  <a:moveTo>
                    <a:pt x="161" y="72"/>
                  </a:moveTo>
                  <a:lnTo>
                    <a:pt x="161" y="72"/>
                  </a:lnTo>
                  <a:lnTo>
                    <a:pt x="163" y="72"/>
                  </a:lnTo>
                  <a:lnTo>
                    <a:pt x="163" y="74"/>
                  </a:lnTo>
                  <a:lnTo>
                    <a:pt x="161" y="74"/>
                  </a:lnTo>
                  <a:lnTo>
                    <a:pt x="161" y="74"/>
                  </a:lnTo>
                  <a:lnTo>
                    <a:pt x="159" y="72"/>
                  </a:lnTo>
                  <a:lnTo>
                    <a:pt x="161" y="72"/>
                  </a:lnTo>
                  <a:close/>
                  <a:moveTo>
                    <a:pt x="63" y="71"/>
                  </a:moveTo>
                  <a:lnTo>
                    <a:pt x="63" y="71"/>
                  </a:lnTo>
                  <a:lnTo>
                    <a:pt x="70" y="74"/>
                  </a:lnTo>
                  <a:lnTo>
                    <a:pt x="71" y="75"/>
                  </a:lnTo>
                  <a:lnTo>
                    <a:pt x="71" y="75"/>
                  </a:lnTo>
                  <a:lnTo>
                    <a:pt x="70" y="75"/>
                  </a:lnTo>
                  <a:lnTo>
                    <a:pt x="70" y="75"/>
                  </a:lnTo>
                  <a:lnTo>
                    <a:pt x="68" y="75"/>
                  </a:lnTo>
                  <a:lnTo>
                    <a:pt x="68" y="74"/>
                  </a:lnTo>
                  <a:lnTo>
                    <a:pt x="66" y="74"/>
                  </a:lnTo>
                  <a:lnTo>
                    <a:pt x="65" y="74"/>
                  </a:lnTo>
                  <a:lnTo>
                    <a:pt x="65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2" y="72"/>
                  </a:lnTo>
                  <a:lnTo>
                    <a:pt x="62" y="71"/>
                  </a:lnTo>
                  <a:lnTo>
                    <a:pt x="63" y="71"/>
                  </a:lnTo>
                  <a:close/>
                  <a:moveTo>
                    <a:pt x="150" y="60"/>
                  </a:move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1"/>
                  </a:lnTo>
                  <a:lnTo>
                    <a:pt x="150" y="61"/>
                  </a:lnTo>
                  <a:lnTo>
                    <a:pt x="148" y="61"/>
                  </a:lnTo>
                  <a:lnTo>
                    <a:pt x="148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8" y="60"/>
                  </a:lnTo>
                  <a:lnTo>
                    <a:pt x="150" y="60"/>
                  </a:lnTo>
                  <a:close/>
                  <a:moveTo>
                    <a:pt x="82" y="52"/>
                  </a:moveTo>
                  <a:lnTo>
                    <a:pt x="82" y="52"/>
                  </a:lnTo>
                  <a:lnTo>
                    <a:pt x="84" y="53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9" y="56"/>
                  </a:lnTo>
                  <a:lnTo>
                    <a:pt x="90" y="55"/>
                  </a:lnTo>
                  <a:lnTo>
                    <a:pt x="92" y="56"/>
                  </a:lnTo>
                  <a:lnTo>
                    <a:pt x="93" y="56"/>
                  </a:lnTo>
                  <a:lnTo>
                    <a:pt x="93" y="56"/>
                  </a:lnTo>
                  <a:lnTo>
                    <a:pt x="96" y="60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5" y="61"/>
                  </a:lnTo>
                  <a:lnTo>
                    <a:pt x="93" y="61"/>
                  </a:lnTo>
                  <a:lnTo>
                    <a:pt x="92" y="61"/>
                  </a:lnTo>
                  <a:lnTo>
                    <a:pt x="90" y="60"/>
                  </a:lnTo>
                  <a:lnTo>
                    <a:pt x="89" y="60"/>
                  </a:lnTo>
                  <a:lnTo>
                    <a:pt x="85" y="58"/>
                  </a:lnTo>
                  <a:lnTo>
                    <a:pt x="85" y="56"/>
                  </a:lnTo>
                  <a:lnTo>
                    <a:pt x="84" y="56"/>
                  </a:lnTo>
                  <a:lnTo>
                    <a:pt x="84" y="55"/>
                  </a:lnTo>
                  <a:lnTo>
                    <a:pt x="82" y="53"/>
                  </a:lnTo>
                  <a:lnTo>
                    <a:pt x="81" y="53"/>
                  </a:lnTo>
                  <a:lnTo>
                    <a:pt x="81" y="53"/>
                  </a:lnTo>
                  <a:lnTo>
                    <a:pt x="82" y="52"/>
                  </a:lnTo>
                  <a:close/>
                  <a:moveTo>
                    <a:pt x="82" y="39"/>
                  </a:moveTo>
                  <a:lnTo>
                    <a:pt x="84" y="41"/>
                  </a:lnTo>
                  <a:lnTo>
                    <a:pt x="85" y="44"/>
                  </a:lnTo>
                  <a:lnTo>
                    <a:pt x="85" y="45"/>
                  </a:lnTo>
                  <a:lnTo>
                    <a:pt x="85" y="45"/>
                  </a:lnTo>
                  <a:lnTo>
                    <a:pt x="84" y="45"/>
                  </a:lnTo>
                  <a:lnTo>
                    <a:pt x="84" y="45"/>
                  </a:lnTo>
                  <a:lnTo>
                    <a:pt x="84" y="44"/>
                  </a:lnTo>
                  <a:lnTo>
                    <a:pt x="84" y="44"/>
                  </a:lnTo>
                  <a:lnTo>
                    <a:pt x="84" y="42"/>
                  </a:lnTo>
                  <a:lnTo>
                    <a:pt x="82" y="41"/>
                  </a:lnTo>
                  <a:lnTo>
                    <a:pt x="82" y="39"/>
                  </a:lnTo>
                  <a:close/>
                  <a:moveTo>
                    <a:pt x="59" y="39"/>
                  </a:moveTo>
                  <a:lnTo>
                    <a:pt x="59" y="39"/>
                  </a:lnTo>
                  <a:lnTo>
                    <a:pt x="62" y="41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0" y="42"/>
                  </a:lnTo>
                  <a:lnTo>
                    <a:pt x="71" y="44"/>
                  </a:lnTo>
                  <a:lnTo>
                    <a:pt x="73" y="45"/>
                  </a:lnTo>
                  <a:lnTo>
                    <a:pt x="74" y="45"/>
                  </a:lnTo>
                  <a:lnTo>
                    <a:pt x="74" y="45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9"/>
                  </a:lnTo>
                  <a:lnTo>
                    <a:pt x="73" y="49"/>
                  </a:lnTo>
                  <a:lnTo>
                    <a:pt x="70" y="47"/>
                  </a:lnTo>
                  <a:lnTo>
                    <a:pt x="68" y="47"/>
                  </a:lnTo>
                  <a:lnTo>
                    <a:pt x="63" y="47"/>
                  </a:lnTo>
                  <a:lnTo>
                    <a:pt x="60" y="47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9" y="44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39"/>
                  </a:lnTo>
                  <a:lnTo>
                    <a:pt x="57" y="39"/>
                  </a:lnTo>
                  <a:lnTo>
                    <a:pt x="59" y="39"/>
                  </a:lnTo>
                  <a:close/>
                  <a:moveTo>
                    <a:pt x="65" y="34"/>
                  </a:moveTo>
                  <a:lnTo>
                    <a:pt x="66" y="34"/>
                  </a:lnTo>
                  <a:lnTo>
                    <a:pt x="66" y="34"/>
                  </a:lnTo>
                  <a:lnTo>
                    <a:pt x="68" y="36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6"/>
                  </a:lnTo>
                  <a:lnTo>
                    <a:pt x="65" y="36"/>
                  </a:lnTo>
                  <a:lnTo>
                    <a:pt x="65" y="36"/>
                  </a:lnTo>
                  <a:lnTo>
                    <a:pt x="63" y="36"/>
                  </a:lnTo>
                  <a:lnTo>
                    <a:pt x="65" y="34"/>
                  </a:lnTo>
                  <a:close/>
                  <a:moveTo>
                    <a:pt x="51" y="34"/>
                  </a:moveTo>
                  <a:lnTo>
                    <a:pt x="51" y="34"/>
                  </a:lnTo>
                  <a:lnTo>
                    <a:pt x="51" y="34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49" y="36"/>
                  </a:lnTo>
                  <a:lnTo>
                    <a:pt x="49" y="36"/>
                  </a:lnTo>
                  <a:lnTo>
                    <a:pt x="49" y="34"/>
                  </a:lnTo>
                  <a:lnTo>
                    <a:pt x="51" y="34"/>
                  </a:lnTo>
                  <a:close/>
                  <a:moveTo>
                    <a:pt x="27" y="30"/>
                  </a:moveTo>
                  <a:lnTo>
                    <a:pt x="27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7" y="31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7" y="30"/>
                  </a:lnTo>
                  <a:close/>
                  <a:moveTo>
                    <a:pt x="36" y="30"/>
                  </a:moveTo>
                  <a:lnTo>
                    <a:pt x="36" y="31"/>
                  </a:lnTo>
                  <a:lnTo>
                    <a:pt x="38" y="31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close/>
                  <a:moveTo>
                    <a:pt x="33" y="28"/>
                  </a:moveTo>
                  <a:lnTo>
                    <a:pt x="35" y="28"/>
                  </a:lnTo>
                  <a:lnTo>
                    <a:pt x="35" y="28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3" y="28"/>
                  </a:lnTo>
                  <a:close/>
                  <a:moveTo>
                    <a:pt x="25" y="27"/>
                  </a:moveTo>
                  <a:lnTo>
                    <a:pt x="25" y="27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4" y="30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4" y="30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4" y="27"/>
                  </a:lnTo>
                  <a:lnTo>
                    <a:pt x="25" y="27"/>
                  </a:lnTo>
                  <a:close/>
                  <a:moveTo>
                    <a:pt x="57" y="27"/>
                  </a:moveTo>
                  <a:lnTo>
                    <a:pt x="57" y="27"/>
                  </a:lnTo>
                  <a:lnTo>
                    <a:pt x="57" y="27"/>
                  </a:lnTo>
                  <a:lnTo>
                    <a:pt x="59" y="28"/>
                  </a:lnTo>
                  <a:lnTo>
                    <a:pt x="57" y="28"/>
                  </a:lnTo>
                  <a:lnTo>
                    <a:pt x="57" y="28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close/>
                  <a:moveTo>
                    <a:pt x="73" y="25"/>
                  </a:moveTo>
                  <a:lnTo>
                    <a:pt x="77" y="30"/>
                  </a:lnTo>
                  <a:lnTo>
                    <a:pt x="77" y="30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79" y="34"/>
                  </a:lnTo>
                  <a:lnTo>
                    <a:pt x="81" y="36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39"/>
                  </a:lnTo>
                  <a:lnTo>
                    <a:pt x="82" y="42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1" y="41"/>
                  </a:lnTo>
                  <a:lnTo>
                    <a:pt x="77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4" y="34"/>
                  </a:lnTo>
                  <a:lnTo>
                    <a:pt x="73" y="30"/>
                  </a:lnTo>
                  <a:lnTo>
                    <a:pt x="73" y="2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close/>
                  <a:moveTo>
                    <a:pt x="27" y="20"/>
                  </a:moveTo>
                  <a:lnTo>
                    <a:pt x="29" y="20"/>
                  </a:lnTo>
                  <a:lnTo>
                    <a:pt x="29" y="23"/>
                  </a:lnTo>
                  <a:lnTo>
                    <a:pt x="29" y="23"/>
                  </a:lnTo>
                  <a:lnTo>
                    <a:pt x="30" y="23"/>
                  </a:lnTo>
                  <a:lnTo>
                    <a:pt x="32" y="25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30"/>
                  </a:lnTo>
                  <a:lnTo>
                    <a:pt x="30" y="28"/>
                  </a:lnTo>
                  <a:lnTo>
                    <a:pt x="29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4" y="22"/>
                  </a:lnTo>
                  <a:lnTo>
                    <a:pt x="25" y="20"/>
                  </a:lnTo>
                  <a:lnTo>
                    <a:pt x="27" y="20"/>
                  </a:lnTo>
                  <a:close/>
                  <a:moveTo>
                    <a:pt x="13" y="20"/>
                  </a:moveTo>
                  <a:lnTo>
                    <a:pt x="14" y="22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2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20"/>
                  </a:lnTo>
                  <a:close/>
                  <a:moveTo>
                    <a:pt x="21" y="19"/>
                  </a:moveTo>
                  <a:lnTo>
                    <a:pt x="21" y="19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9"/>
                  </a:lnTo>
                  <a:close/>
                  <a:moveTo>
                    <a:pt x="13" y="14"/>
                  </a:moveTo>
                  <a:lnTo>
                    <a:pt x="14" y="16"/>
                  </a:lnTo>
                  <a:lnTo>
                    <a:pt x="16" y="16"/>
                  </a:lnTo>
                  <a:lnTo>
                    <a:pt x="16" y="17"/>
                  </a:lnTo>
                  <a:lnTo>
                    <a:pt x="16" y="17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3" y="14"/>
                  </a:lnTo>
                  <a:close/>
                  <a:moveTo>
                    <a:pt x="40" y="14"/>
                  </a:moveTo>
                  <a:lnTo>
                    <a:pt x="44" y="14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1" y="19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2" y="28"/>
                  </a:lnTo>
                  <a:lnTo>
                    <a:pt x="62" y="28"/>
                  </a:lnTo>
                  <a:lnTo>
                    <a:pt x="59" y="27"/>
                  </a:lnTo>
                  <a:lnTo>
                    <a:pt x="57" y="25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49" y="22"/>
                  </a:lnTo>
                  <a:lnTo>
                    <a:pt x="48" y="20"/>
                  </a:lnTo>
                  <a:lnTo>
                    <a:pt x="46" y="20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41" y="16"/>
                  </a:lnTo>
                  <a:lnTo>
                    <a:pt x="41" y="14"/>
                  </a:lnTo>
                  <a:lnTo>
                    <a:pt x="40" y="14"/>
                  </a:lnTo>
                  <a:close/>
                  <a:moveTo>
                    <a:pt x="2" y="6"/>
                  </a:moveTo>
                  <a:lnTo>
                    <a:pt x="3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close/>
                  <a:moveTo>
                    <a:pt x="11" y="0"/>
                  </a:moveTo>
                  <a:lnTo>
                    <a:pt x="13" y="1"/>
                  </a:lnTo>
                  <a:lnTo>
                    <a:pt x="16" y="3"/>
                  </a:lnTo>
                  <a:lnTo>
                    <a:pt x="19" y="5"/>
                  </a:lnTo>
                  <a:lnTo>
                    <a:pt x="21" y="6"/>
                  </a:lnTo>
                  <a:lnTo>
                    <a:pt x="21" y="8"/>
                  </a:lnTo>
                  <a:lnTo>
                    <a:pt x="22" y="8"/>
                  </a:lnTo>
                  <a:lnTo>
                    <a:pt x="24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5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8" y="9"/>
                  </a:lnTo>
                  <a:lnTo>
                    <a:pt x="14" y="5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34" name="Freeform 62">
              <a:extLst>
                <a:ext uri="{FF2B5EF4-FFF2-40B4-BE49-F238E27FC236}">
                  <a16:creationId xmlns:a16="http://schemas.microsoft.com/office/drawing/2014/main" id="{09FB0D1F-DBF5-4E43-81E6-DE97666D4E9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39605" y="3486144"/>
              <a:ext cx="592563" cy="469763"/>
            </a:xfrm>
            <a:custGeom>
              <a:avLst/>
              <a:gdLst>
                <a:gd name="T0" fmla="*/ 107 w 304"/>
                <a:gd name="T1" fmla="*/ 235 h 241"/>
                <a:gd name="T2" fmla="*/ 109 w 304"/>
                <a:gd name="T3" fmla="*/ 238 h 241"/>
                <a:gd name="T4" fmla="*/ 104 w 304"/>
                <a:gd name="T5" fmla="*/ 235 h 241"/>
                <a:gd name="T6" fmla="*/ 28 w 304"/>
                <a:gd name="T7" fmla="*/ 101 h 241"/>
                <a:gd name="T8" fmla="*/ 31 w 304"/>
                <a:gd name="T9" fmla="*/ 104 h 241"/>
                <a:gd name="T10" fmla="*/ 28 w 304"/>
                <a:gd name="T11" fmla="*/ 99 h 241"/>
                <a:gd name="T12" fmla="*/ 66 w 304"/>
                <a:gd name="T13" fmla="*/ 0 h 241"/>
                <a:gd name="T14" fmla="*/ 93 w 304"/>
                <a:gd name="T15" fmla="*/ 8 h 241"/>
                <a:gd name="T16" fmla="*/ 120 w 304"/>
                <a:gd name="T17" fmla="*/ 25 h 241"/>
                <a:gd name="T18" fmla="*/ 147 w 304"/>
                <a:gd name="T19" fmla="*/ 46 h 241"/>
                <a:gd name="T20" fmla="*/ 180 w 304"/>
                <a:gd name="T21" fmla="*/ 49 h 241"/>
                <a:gd name="T22" fmla="*/ 192 w 304"/>
                <a:gd name="T23" fmla="*/ 57 h 241"/>
                <a:gd name="T24" fmla="*/ 205 w 304"/>
                <a:gd name="T25" fmla="*/ 66 h 241"/>
                <a:gd name="T26" fmla="*/ 210 w 304"/>
                <a:gd name="T27" fmla="*/ 72 h 241"/>
                <a:gd name="T28" fmla="*/ 222 w 304"/>
                <a:gd name="T29" fmla="*/ 83 h 241"/>
                <a:gd name="T30" fmla="*/ 222 w 304"/>
                <a:gd name="T31" fmla="*/ 88 h 241"/>
                <a:gd name="T32" fmla="*/ 224 w 304"/>
                <a:gd name="T33" fmla="*/ 94 h 241"/>
                <a:gd name="T34" fmla="*/ 229 w 304"/>
                <a:gd name="T35" fmla="*/ 104 h 241"/>
                <a:gd name="T36" fmla="*/ 236 w 304"/>
                <a:gd name="T37" fmla="*/ 116 h 241"/>
                <a:gd name="T38" fmla="*/ 243 w 304"/>
                <a:gd name="T39" fmla="*/ 118 h 241"/>
                <a:gd name="T40" fmla="*/ 246 w 304"/>
                <a:gd name="T41" fmla="*/ 121 h 241"/>
                <a:gd name="T42" fmla="*/ 249 w 304"/>
                <a:gd name="T43" fmla="*/ 129 h 241"/>
                <a:gd name="T44" fmla="*/ 254 w 304"/>
                <a:gd name="T45" fmla="*/ 135 h 241"/>
                <a:gd name="T46" fmla="*/ 260 w 304"/>
                <a:gd name="T47" fmla="*/ 142 h 241"/>
                <a:gd name="T48" fmla="*/ 271 w 304"/>
                <a:gd name="T49" fmla="*/ 143 h 241"/>
                <a:gd name="T50" fmla="*/ 292 w 304"/>
                <a:gd name="T51" fmla="*/ 146 h 241"/>
                <a:gd name="T52" fmla="*/ 298 w 304"/>
                <a:gd name="T53" fmla="*/ 148 h 241"/>
                <a:gd name="T54" fmla="*/ 303 w 304"/>
                <a:gd name="T55" fmla="*/ 159 h 241"/>
                <a:gd name="T56" fmla="*/ 300 w 304"/>
                <a:gd name="T57" fmla="*/ 172 h 241"/>
                <a:gd name="T58" fmla="*/ 296 w 304"/>
                <a:gd name="T59" fmla="*/ 183 h 241"/>
                <a:gd name="T60" fmla="*/ 284 w 304"/>
                <a:gd name="T61" fmla="*/ 191 h 241"/>
                <a:gd name="T62" fmla="*/ 265 w 304"/>
                <a:gd name="T63" fmla="*/ 197 h 241"/>
                <a:gd name="T64" fmla="*/ 247 w 304"/>
                <a:gd name="T65" fmla="*/ 202 h 241"/>
                <a:gd name="T66" fmla="*/ 219 w 304"/>
                <a:gd name="T67" fmla="*/ 206 h 241"/>
                <a:gd name="T68" fmla="*/ 195 w 304"/>
                <a:gd name="T69" fmla="*/ 214 h 241"/>
                <a:gd name="T70" fmla="*/ 186 w 304"/>
                <a:gd name="T71" fmla="*/ 230 h 241"/>
                <a:gd name="T72" fmla="*/ 175 w 304"/>
                <a:gd name="T73" fmla="*/ 227 h 241"/>
                <a:gd name="T74" fmla="*/ 156 w 304"/>
                <a:gd name="T75" fmla="*/ 227 h 241"/>
                <a:gd name="T76" fmla="*/ 140 w 304"/>
                <a:gd name="T77" fmla="*/ 225 h 241"/>
                <a:gd name="T78" fmla="*/ 132 w 304"/>
                <a:gd name="T79" fmla="*/ 227 h 241"/>
                <a:gd name="T80" fmla="*/ 126 w 304"/>
                <a:gd name="T81" fmla="*/ 224 h 241"/>
                <a:gd name="T82" fmla="*/ 123 w 304"/>
                <a:gd name="T83" fmla="*/ 230 h 241"/>
                <a:gd name="T84" fmla="*/ 123 w 304"/>
                <a:gd name="T85" fmla="*/ 236 h 241"/>
                <a:gd name="T86" fmla="*/ 117 w 304"/>
                <a:gd name="T87" fmla="*/ 236 h 241"/>
                <a:gd name="T88" fmla="*/ 112 w 304"/>
                <a:gd name="T89" fmla="*/ 227 h 241"/>
                <a:gd name="T90" fmla="*/ 96 w 304"/>
                <a:gd name="T91" fmla="*/ 206 h 241"/>
                <a:gd name="T92" fmla="*/ 90 w 304"/>
                <a:gd name="T93" fmla="*/ 192 h 241"/>
                <a:gd name="T94" fmla="*/ 74 w 304"/>
                <a:gd name="T95" fmla="*/ 181 h 241"/>
                <a:gd name="T96" fmla="*/ 65 w 304"/>
                <a:gd name="T97" fmla="*/ 162 h 241"/>
                <a:gd name="T98" fmla="*/ 65 w 304"/>
                <a:gd name="T99" fmla="*/ 148 h 241"/>
                <a:gd name="T100" fmla="*/ 60 w 304"/>
                <a:gd name="T101" fmla="*/ 140 h 241"/>
                <a:gd name="T102" fmla="*/ 49 w 304"/>
                <a:gd name="T103" fmla="*/ 124 h 241"/>
                <a:gd name="T104" fmla="*/ 39 w 304"/>
                <a:gd name="T105" fmla="*/ 116 h 241"/>
                <a:gd name="T106" fmla="*/ 33 w 304"/>
                <a:gd name="T107" fmla="*/ 101 h 241"/>
                <a:gd name="T108" fmla="*/ 22 w 304"/>
                <a:gd name="T109" fmla="*/ 83 h 241"/>
                <a:gd name="T110" fmla="*/ 6 w 304"/>
                <a:gd name="T111" fmla="*/ 63 h 241"/>
                <a:gd name="T112" fmla="*/ 3 w 304"/>
                <a:gd name="T113" fmla="*/ 53 h 241"/>
                <a:gd name="T114" fmla="*/ 20 w 304"/>
                <a:gd name="T115" fmla="*/ 46 h 241"/>
                <a:gd name="T116" fmla="*/ 38 w 304"/>
                <a:gd name="T117" fmla="*/ 35 h 241"/>
                <a:gd name="T118" fmla="*/ 47 w 304"/>
                <a:gd name="T119" fmla="*/ 27 h 241"/>
                <a:gd name="T120" fmla="*/ 35 w 304"/>
                <a:gd name="T121" fmla="*/ 9 h 241"/>
                <a:gd name="T122" fmla="*/ 63 w 304"/>
                <a:gd name="T123" fmla="*/ 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4" h="241">
                  <a:moveTo>
                    <a:pt x="106" y="231"/>
                  </a:moveTo>
                  <a:lnTo>
                    <a:pt x="106" y="231"/>
                  </a:lnTo>
                  <a:lnTo>
                    <a:pt x="106" y="231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9" y="235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4" y="235"/>
                  </a:lnTo>
                  <a:lnTo>
                    <a:pt x="104" y="233"/>
                  </a:lnTo>
                  <a:lnTo>
                    <a:pt x="104" y="233"/>
                  </a:lnTo>
                  <a:lnTo>
                    <a:pt x="106" y="233"/>
                  </a:lnTo>
                  <a:lnTo>
                    <a:pt x="106" y="231"/>
                  </a:lnTo>
                  <a:lnTo>
                    <a:pt x="106" y="231"/>
                  </a:lnTo>
                  <a:close/>
                  <a:moveTo>
                    <a:pt x="28" y="101"/>
                  </a:moveTo>
                  <a:lnTo>
                    <a:pt x="28" y="101"/>
                  </a:lnTo>
                  <a:lnTo>
                    <a:pt x="28" y="101"/>
                  </a:lnTo>
                  <a:lnTo>
                    <a:pt x="31" y="102"/>
                  </a:lnTo>
                  <a:lnTo>
                    <a:pt x="33" y="104"/>
                  </a:lnTo>
                  <a:lnTo>
                    <a:pt x="35" y="104"/>
                  </a:lnTo>
                  <a:lnTo>
                    <a:pt x="33" y="105"/>
                  </a:lnTo>
                  <a:lnTo>
                    <a:pt x="33" y="105"/>
                  </a:lnTo>
                  <a:lnTo>
                    <a:pt x="31" y="104"/>
                  </a:lnTo>
                  <a:lnTo>
                    <a:pt x="31" y="104"/>
                  </a:lnTo>
                  <a:lnTo>
                    <a:pt x="30" y="102"/>
                  </a:lnTo>
                  <a:lnTo>
                    <a:pt x="28" y="102"/>
                  </a:lnTo>
                  <a:lnTo>
                    <a:pt x="27" y="101"/>
                  </a:lnTo>
                  <a:lnTo>
                    <a:pt x="28" y="101"/>
                  </a:lnTo>
                  <a:close/>
                  <a:moveTo>
                    <a:pt x="28" y="98"/>
                  </a:moveTo>
                  <a:lnTo>
                    <a:pt x="28" y="99"/>
                  </a:lnTo>
                  <a:lnTo>
                    <a:pt x="28" y="99"/>
                  </a:lnTo>
                  <a:lnTo>
                    <a:pt x="28" y="101"/>
                  </a:lnTo>
                  <a:lnTo>
                    <a:pt x="28" y="101"/>
                  </a:lnTo>
                  <a:lnTo>
                    <a:pt x="28" y="99"/>
                  </a:lnTo>
                  <a:lnTo>
                    <a:pt x="28" y="99"/>
                  </a:lnTo>
                  <a:lnTo>
                    <a:pt x="28" y="98"/>
                  </a:lnTo>
                  <a:close/>
                  <a:moveTo>
                    <a:pt x="66" y="0"/>
                  </a:moveTo>
                  <a:lnTo>
                    <a:pt x="69" y="0"/>
                  </a:lnTo>
                  <a:lnTo>
                    <a:pt x="74" y="1"/>
                  </a:lnTo>
                  <a:lnTo>
                    <a:pt x="79" y="1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90" y="6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101" y="12"/>
                  </a:lnTo>
                  <a:lnTo>
                    <a:pt x="104" y="14"/>
                  </a:lnTo>
                  <a:lnTo>
                    <a:pt x="109" y="16"/>
                  </a:lnTo>
                  <a:lnTo>
                    <a:pt x="110" y="19"/>
                  </a:lnTo>
                  <a:lnTo>
                    <a:pt x="115" y="22"/>
                  </a:lnTo>
                  <a:lnTo>
                    <a:pt x="120" y="25"/>
                  </a:lnTo>
                  <a:lnTo>
                    <a:pt x="123" y="28"/>
                  </a:lnTo>
                  <a:lnTo>
                    <a:pt x="128" y="31"/>
                  </a:lnTo>
                  <a:lnTo>
                    <a:pt x="132" y="36"/>
                  </a:lnTo>
                  <a:lnTo>
                    <a:pt x="137" y="39"/>
                  </a:lnTo>
                  <a:lnTo>
                    <a:pt x="140" y="42"/>
                  </a:lnTo>
                  <a:lnTo>
                    <a:pt x="147" y="46"/>
                  </a:lnTo>
                  <a:lnTo>
                    <a:pt x="147" y="46"/>
                  </a:lnTo>
                  <a:lnTo>
                    <a:pt x="151" y="47"/>
                  </a:lnTo>
                  <a:lnTo>
                    <a:pt x="158" y="47"/>
                  </a:lnTo>
                  <a:lnTo>
                    <a:pt x="164" y="47"/>
                  </a:lnTo>
                  <a:lnTo>
                    <a:pt x="170" y="49"/>
                  </a:lnTo>
                  <a:lnTo>
                    <a:pt x="172" y="47"/>
                  </a:lnTo>
                  <a:lnTo>
                    <a:pt x="175" y="49"/>
                  </a:lnTo>
                  <a:lnTo>
                    <a:pt x="180" y="49"/>
                  </a:lnTo>
                  <a:lnTo>
                    <a:pt x="181" y="49"/>
                  </a:lnTo>
                  <a:lnTo>
                    <a:pt x="186" y="49"/>
                  </a:lnTo>
                  <a:lnTo>
                    <a:pt x="186" y="52"/>
                  </a:lnTo>
                  <a:lnTo>
                    <a:pt x="188" y="53"/>
                  </a:lnTo>
                  <a:lnTo>
                    <a:pt x="188" y="55"/>
                  </a:lnTo>
                  <a:lnTo>
                    <a:pt x="189" y="57"/>
                  </a:lnTo>
                  <a:lnTo>
                    <a:pt x="192" y="57"/>
                  </a:lnTo>
                  <a:lnTo>
                    <a:pt x="194" y="57"/>
                  </a:lnTo>
                  <a:lnTo>
                    <a:pt x="197" y="57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2" y="60"/>
                  </a:lnTo>
                  <a:lnTo>
                    <a:pt x="203" y="63"/>
                  </a:lnTo>
                  <a:lnTo>
                    <a:pt x="205" y="66"/>
                  </a:lnTo>
                  <a:lnTo>
                    <a:pt x="205" y="66"/>
                  </a:lnTo>
                  <a:lnTo>
                    <a:pt x="205" y="68"/>
                  </a:lnTo>
                  <a:lnTo>
                    <a:pt x="205" y="68"/>
                  </a:lnTo>
                  <a:lnTo>
                    <a:pt x="205" y="69"/>
                  </a:lnTo>
                  <a:lnTo>
                    <a:pt x="206" y="71"/>
                  </a:lnTo>
                  <a:lnTo>
                    <a:pt x="210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1" y="74"/>
                  </a:lnTo>
                  <a:lnTo>
                    <a:pt x="213" y="75"/>
                  </a:lnTo>
                  <a:lnTo>
                    <a:pt x="214" y="77"/>
                  </a:lnTo>
                  <a:lnTo>
                    <a:pt x="216" y="77"/>
                  </a:lnTo>
                  <a:lnTo>
                    <a:pt x="219" y="80"/>
                  </a:lnTo>
                  <a:lnTo>
                    <a:pt x="222" y="83"/>
                  </a:lnTo>
                  <a:lnTo>
                    <a:pt x="225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2" y="85"/>
                  </a:lnTo>
                  <a:lnTo>
                    <a:pt x="222" y="85"/>
                  </a:lnTo>
                  <a:lnTo>
                    <a:pt x="222" y="87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1"/>
                  </a:lnTo>
                  <a:lnTo>
                    <a:pt x="225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2" y="94"/>
                  </a:lnTo>
                  <a:lnTo>
                    <a:pt x="224" y="96"/>
                  </a:lnTo>
                  <a:lnTo>
                    <a:pt x="224" y="98"/>
                  </a:lnTo>
                  <a:lnTo>
                    <a:pt x="225" y="99"/>
                  </a:lnTo>
                  <a:lnTo>
                    <a:pt x="225" y="101"/>
                  </a:lnTo>
                  <a:lnTo>
                    <a:pt x="227" y="102"/>
                  </a:lnTo>
                  <a:lnTo>
                    <a:pt x="229" y="104"/>
                  </a:lnTo>
                  <a:lnTo>
                    <a:pt x="230" y="107"/>
                  </a:lnTo>
                  <a:lnTo>
                    <a:pt x="230" y="110"/>
                  </a:lnTo>
                  <a:lnTo>
                    <a:pt x="232" y="112"/>
                  </a:lnTo>
                  <a:lnTo>
                    <a:pt x="233" y="113"/>
                  </a:lnTo>
                  <a:lnTo>
                    <a:pt x="235" y="115"/>
                  </a:lnTo>
                  <a:lnTo>
                    <a:pt x="235" y="116"/>
                  </a:lnTo>
                  <a:lnTo>
                    <a:pt x="236" y="116"/>
                  </a:lnTo>
                  <a:lnTo>
                    <a:pt x="236" y="118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40" y="118"/>
                  </a:lnTo>
                  <a:lnTo>
                    <a:pt x="241" y="116"/>
                  </a:lnTo>
                  <a:lnTo>
                    <a:pt x="241" y="118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3" y="120"/>
                  </a:lnTo>
                  <a:lnTo>
                    <a:pt x="241" y="121"/>
                  </a:lnTo>
                  <a:lnTo>
                    <a:pt x="243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4"/>
                  </a:lnTo>
                  <a:lnTo>
                    <a:pt x="246" y="124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9"/>
                  </a:lnTo>
                  <a:lnTo>
                    <a:pt x="249" y="129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2" y="132"/>
                  </a:lnTo>
                  <a:lnTo>
                    <a:pt x="252" y="134"/>
                  </a:lnTo>
                  <a:lnTo>
                    <a:pt x="254" y="135"/>
                  </a:lnTo>
                  <a:lnTo>
                    <a:pt x="254" y="135"/>
                  </a:lnTo>
                  <a:lnTo>
                    <a:pt x="255" y="137"/>
                  </a:lnTo>
                  <a:lnTo>
                    <a:pt x="255" y="137"/>
                  </a:lnTo>
                  <a:lnTo>
                    <a:pt x="257" y="139"/>
                  </a:lnTo>
                  <a:lnTo>
                    <a:pt x="257" y="140"/>
                  </a:lnTo>
                  <a:lnTo>
                    <a:pt x="259" y="140"/>
                  </a:lnTo>
                  <a:lnTo>
                    <a:pt x="259" y="142"/>
                  </a:lnTo>
                  <a:lnTo>
                    <a:pt x="260" y="142"/>
                  </a:lnTo>
                  <a:lnTo>
                    <a:pt x="260" y="143"/>
                  </a:lnTo>
                  <a:lnTo>
                    <a:pt x="262" y="143"/>
                  </a:lnTo>
                  <a:lnTo>
                    <a:pt x="262" y="143"/>
                  </a:lnTo>
                  <a:lnTo>
                    <a:pt x="263" y="143"/>
                  </a:lnTo>
                  <a:lnTo>
                    <a:pt x="266" y="143"/>
                  </a:lnTo>
                  <a:lnTo>
                    <a:pt x="268" y="143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7" y="145"/>
                  </a:lnTo>
                  <a:lnTo>
                    <a:pt x="281" y="145"/>
                  </a:lnTo>
                  <a:lnTo>
                    <a:pt x="284" y="145"/>
                  </a:lnTo>
                  <a:lnTo>
                    <a:pt x="287" y="146"/>
                  </a:lnTo>
                  <a:lnTo>
                    <a:pt x="290" y="146"/>
                  </a:lnTo>
                  <a:lnTo>
                    <a:pt x="292" y="146"/>
                  </a:lnTo>
                  <a:lnTo>
                    <a:pt x="293" y="146"/>
                  </a:lnTo>
                  <a:lnTo>
                    <a:pt x="295" y="146"/>
                  </a:lnTo>
                  <a:lnTo>
                    <a:pt x="295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8" y="146"/>
                  </a:lnTo>
                  <a:lnTo>
                    <a:pt x="298" y="148"/>
                  </a:lnTo>
                  <a:lnTo>
                    <a:pt x="300" y="150"/>
                  </a:lnTo>
                  <a:lnTo>
                    <a:pt x="301" y="151"/>
                  </a:lnTo>
                  <a:lnTo>
                    <a:pt x="303" y="153"/>
                  </a:lnTo>
                  <a:lnTo>
                    <a:pt x="303" y="154"/>
                  </a:lnTo>
                  <a:lnTo>
                    <a:pt x="304" y="156"/>
                  </a:lnTo>
                  <a:lnTo>
                    <a:pt x="304" y="157"/>
                  </a:lnTo>
                  <a:lnTo>
                    <a:pt x="303" y="159"/>
                  </a:lnTo>
                  <a:lnTo>
                    <a:pt x="303" y="161"/>
                  </a:lnTo>
                  <a:lnTo>
                    <a:pt x="303" y="164"/>
                  </a:lnTo>
                  <a:lnTo>
                    <a:pt x="301" y="165"/>
                  </a:lnTo>
                  <a:lnTo>
                    <a:pt x="301" y="167"/>
                  </a:lnTo>
                  <a:lnTo>
                    <a:pt x="301" y="168"/>
                  </a:lnTo>
                  <a:lnTo>
                    <a:pt x="300" y="170"/>
                  </a:lnTo>
                  <a:lnTo>
                    <a:pt x="300" y="172"/>
                  </a:lnTo>
                  <a:lnTo>
                    <a:pt x="300" y="173"/>
                  </a:lnTo>
                  <a:lnTo>
                    <a:pt x="298" y="175"/>
                  </a:lnTo>
                  <a:lnTo>
                    <a:pt x="298" y="176"/>
                  </a:lnTo>
                  <a:lnTo>
                    <a:pt x="298" y="178"/>
                  </a:lnTo>
                  <a:lnTo>
                    <a:pt x="296" y="179"/>
                  </a:lnTo>
                  <a:lnTo>
                    <a:pt x="296" y="181"/>
                  </a:lnTo>
                  <a:lnTo>
                    <a:pt x="296" y="183"/>
                  </a:lnTo>
                  <a:lnTo>
                    <a:pt x="295" y="184"/>
                  </a:lnTo>
                  <a:lnTo>
                    <a:pt x="295" y="186"/>
                  </a:lnTo>
                  <a:lnTo>
                    <a:pt x="293" y="187"/>
                  </a:lnTo>
                  <a:lnTo>
                    <a:pt x="290" y="187"/>
                  </a:lnTo>
                  <a:lnTo>
                    <a:pt x="288" y="189"/>
                  </a:lnTo>
                  <a:lnTo>
                    <a:pt x="285" y="189"/>
                  </a:lnTo>
                  <a:lnTo>
                    <a:pt x="284" y="191"/>
                  </a:lnTo>
                  <a:lnTo>
                    <a:pt x="281" y="192"/>
                  </a:lnTo>
                  <a:lnTo>
                    <a:pt x="277" y="192"/>
                  </a:lnTo>
                  <a:lnTo>
                    <a:pt x="276" y="194"/>
                  </a:lnTo>
                  <a:lnTo>
                    <a:pt x="273" y="194"/>
                  </a:lnTo>
                  <a:lnTo>
                    <a:pt x="271" y="195"/>
                  </a:lnTo>
                  <a:lnTo>
                    <a:pt x="268" y="195"/>
                  </a:lnTo>
                  <a:lnTo>
                    <a:pt x="265" y="197"/>
                  </a:lnTo>
                  <a:lnTo>
                    <a:pt x="263" y="197"/>
                  </a:lnTo>
                  <a:lnTo>
                    <a:pt x="260" y="198"/>
                  </a:lnTo>
                  <a:lnTo>
                    <a:pt x="259" y="198"/>
                  </a:lnTo>
                  <a:lnTo>
                    <a:pt x="255" y="200"/>
                  </a:lnTo>
                  <a:lnTo>
                    <a:pt x="254" y="202"/>
                  </a:lnTo>
                  <a:lnTo>
                    <a:pt x="251" y="202"/>
                  </a:lnTo>
                  <a:lnTo>
                    <a:pt x="247" y="202"/>
                  </a:lnTo>
                  <a:lnTo>
                    <a:pt x="244" y="203"/>
                  </a:lnTo>
                  <a:lnTo>
                    <a:pt x="241" y="203"/>
                  </a:lnTo>
                  <a:lnTo>
                    <a:pt x="236" y="203"/>
                  </a:lnTo>
                  <a:lnTo>
                    <a:pt x="233" y="205"/>
                  </a:lnTo>
                  <a:lnTo>
                    <a:pt x="227" y="205"/>
                  </a:lnTo>
                  <a:lnTo>
                    <a:pt x="224" y="205"/>
                  </a:lnTo>
                  <a:lnTo>
                    <a:pt x="219" y="206"/>
                  </a:lnTo>
                  <a:lnTo>
                    <a:pt x="214" y="206"/>
                  </a:lnTo>
                  <a:lnTo>
                    <a:pt x="211" y="206"/>
                  </a:lnTo>
                  <a:lnTo>
                    <a:pt x="208" y="208"/>
                  </a:lnTo>
                  <a:lnTo>
                    <a:pt x="206" y="209"/>
                  </a:lnTo>
                  <a:lnTo>
                    <a:pt x="202" y="211"/>
                  </a:lnTo>
                  <a:lnTo>
                    <a:pt x="199" y="213"/>
                  </a:lnTo>
                  <a:lnTo>
                    <a:pt x="195" y="214"/>
                  </a:lnTo>
                  <a:lnTo>
                    <a:pt x="194" y="217"/>
                  </a:lnTo>
                  <a:lnTo>
                    <a:pt x="192" y="217"/>
                  </a:lnTo>
                  <a:lnTo>
                    <a:pt x="191" y="220"/>
                  </a:lnTo>
                  <a:lnTo>
                    <a:pt x="189" y="222"/>
                  </a:lnTo>
                  <a:lnTo>
                    <a:pt x="188" y="225"/>
                  </a:lnTo>
                  <a:lnTo>
                    <a:pt x="186" y="227"/>
                  </a:lnTo>
                  <a:lnTo>
                    <a:pt x="186" y="230"/>
                  </a:lnTo>
                  <a:lnTo>
                    <a:pt x="184" y="230"/>
                  </a:lnTo>
                  <a:lnTo>
                    <a:pt x="183" y="231"/>
                  </a:lnTo>
                  <a:lnTo>
                    <a:pt x="181" y="231"/>
                  </a:lnTo>
                  <a:lnTo>
                    <a:pt x="178" y="231"/>
                  </a:lnTo>
                  <a:lnTo>
                    <a:pt x="178" y="230"/>
                  </a:lnTo>
                  <a:lnTo>
                    <a:pt x="177" y="228"/>
                  </a:lnTo>
                  <a:lnTo>
                    <a:pt x="175" y="227"/>
                  </a:lnTo>
                  <a:lnTo>
                    <a:pt x="175" y="227"/>
                  </a:lnTo>
                  <a:lnTo>
                    <a:pt x="172" y="227"/>
                  </a:lnTo>
                  <a:lnTo>
                    <a:pt x="169" y="228"/>
                  </a:lnTo>
                  <a:lnTo>
                    <a:pt x="165" y="227"/>
                  </a:lnTo>
                  <a:lnTo>
                    <a:pt x="162" y="227"/>
                  </a:lnTo>
                  <a:lnTo>
                    <a:pt x="158" y="227"/>
                  </a:lnTo>
                  <a:lnTo>
                    <a:pt x="156" y="227"/>
                  </a:lnTo>
                  <a:lnTo>
                    <a:pt x="154" y="225"/>
                  </a:lnTo>
                  <a:lnTo>
                    <a:pt x="153" y="225"/>
                  </a:lnTo>
                  <a:lnTo>
                    <a:pt x="153" y="225"/>
                  </a:lnTo>
                  <a:lnTo>
                    <a:pt x="150" y="225"/>
                  </a:lnTo>
                  <a:lnTo>
                    <a:pt x="147" y="225"/>
                  </a:lnTo>
                  <a:lnTo>
                    <a:pt x="143" y="225"/>
                  </a:lnTo>
                  <a:lnTo>
                    <a:pt x="140" y="225"/>
                  </a:lnTo>
                  <a:lnTo>
                    <a:pt x="139" y="225"/>
                  </a:lnTo>
                  <a:lnTo>
                    <a:pt x="137" y="225"/>
                  </a:lnTo>
                  <a:lnTo>
                    <a:pt x="136" y="225"/>
                  </a:lnTo>
                  <a:lnTo>
                    <a:pt x="136" y="227"/>
                  </a:lnTo>
                  <a:lnTo>
                    <a:pt x="134" y="227"/>
                  </a:lnTo>
                  <a:lnTo>
                    <a:pt x="134" y="225"/>
                  </a:lnTo>
                  <a:lnTo>
                    <a:pt x="132" y="227"/>
                  </a:lnTo>
                  <a:lnTo>
                    <a:pt x="132" y="225"/>
                  </a:lnTo>
                  <a:lnTo>
                    <a:pt x="131" y="225"/>
                  </a:lnTo>
                  <a:lnTo>
                    <a:pt x="129" y="224"/>
                  </a:lnTo>
                  <a:lnTo>
                    <a:pt x="129" y="224"/>
                  </a:lnTo>
                  <a:lnTo>
                    <a:pt x="128" y="224"/>
                  </a:lnTo>
                  <a:lnTo>
                    <a:pt x="128" y="224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5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3" y="228"/>
                  </a:lnTo>
                  <a:lnTo>
                    <a:pt x="123" y="230"/>
                  </a:lnTo>
                  <a:lnTo>
                    <a:pt x="123" y="230"/>
                  </a:lnTo>
                  <a:lnTo>
                    <a:pt x="123" y="231"/>
                  </a:lnTo>
                  <a:lnTo>
                    <a:pt x="123" y="233"/>
                  </a:lnTo>
                  <a:lnTo>
                    <a:pt x="124" y="235"/>
                  </a:lnTo>
                  <a:lnTo>
                    <a:pt x="124" y="235"/>
                  </a:lnTo>
                  <a:lnTo>
                    <a:pt x="124" y="236"/>
                  </a:lnTo>
                  <a:lnTo>
                    <a:pt x="123" y="236"/>
                  </a:lnTo>
                  <a:lnTo>
                    <a:pt x="123" y="238"/>
                  </a:lnTo>
                  <a:lnTo>
                    <a:pt x="121" y="238"/>
                  </a:lnTo>
                  <a:lnTo>
                    <a:pt x="121" y="238"/>
                  </a:lnTo>
                  <a:lnTo>
                    <a:pt x="118" y="241"/>
                  </a:lnTo>
                  <a:lnTo>
                    <a:pt x="118" y="239"/>
                  </a:lnTo>
                  <a:lnTo>
                    <a:pt x="118" y="238"/>
                  </a:lnTo>
                  <a:lnTo>
                    <a:pt x="117" y="236"/>
                  </a:lnTo>
                  <a:lnTo>
                    <a:pt x="117" y="235"/>
                  </a:lnTo>
                  <a:lnTo>
                    <a:pt x="117" y="235"/>
                  </a:lnTo>
                  <a:lnTo>
                    <a:pt x="115" y="233"/>
                  </a:lnTo>
                  <a:lnTo>
                    <a:pt x="115" y="231"/>
                  </a:lnTo>
                  <a:lnTo>
                    <a:pt x="113" y="230"/>
                  </a:lnTo>
                  <a:lnTo>
                    <a:pt x="112" y="230"/>
                  </a:lnTo>
                  <a:lnTo>
                    <a:pt x="112" y="227"/>
                  </a:lnTo>
                  <a:lnTo>
                    <a:pt x="112" y="225"/>
                  </a:lnTo>
                  <a:lnTo>
                    <a:pt x="107" y="220"/>
                  </a:lnTo>
                  <a:lnTo>
                    <a:pt x="104" y="217"/>
                  </a:lnTo>
                  <a:lnTo>
                    <a:pt x="102" y="216"/>
                  </a:lnTo>
                  <a:lnTo>
                    <a:pt x="99" y="213"/>
                  </a:lnTo>
                  <a:lnTo>
                    <a:pt x="99" y="209"/>
                  </a:lnTo>
                  <a:lnTo>
                    <a:pt x="96" y="206"/>
                  </a:lnTo>
                  <a:lnTo>
                    <a:pt x="96" y="205"/>
                  </a:lnTo>
                  <a:lnTo>
                    <a:pt x="95" y="203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1" y="194"/>
                  </a:lnTo>
                  <a:lnTo>
                    <a:pt x="90" y="194"/>
                  </a:lnTo>
                  <a:lnTo>
                    <a:pt x="90" y="192"/>
                  </a:lnTo>
                  <a:lnTo>
                    <a:pt x="90" y="191"/>
                  </a:lnTo>
                  <a:lnTo>
                    <a:pt x="88" y="191"/>
                  </a:lnTo>
                  <a:lnTo>
                    <a:pt x="87" y="189"/>
                  </a:lnTo>
                  <a:lnTo>
                    <a:pt x="85" y="187"/>
                  </a:lnTo>
                  <a:lnTo>
                    <a:pt x="79" y="183"/>
                  </a:lnTo>
                  <a:lnTo>
                    <a:pt x="76" y="183"/>
                  </a:lnTo>
                  <a:lnTo>
                    <a:pt x="74" y="181"/>
                  </a:lnTo>
                  <a:lnTo>
                    <a:pt x="72" y="179"/>
                  </a:lnTo>
                  <a:lnTo>
                    <a:pt x="71" y="175"/>
                  </a:lnTo>
                  <a:lnTo>
                    <a:pt x="68" y="172"/>
                  </a:lnTo>
                  <a:lnTo>
                    <a:pt x="65" y="167"/>
                  </a:lnTo>
                  <a:lnTo>
                    <a:pt x="66" y="165"/>
                  </a:lnTo>
                  <a:lnTo>
                    <a:pt x="66" y="164"/>
                  </a:lnTo>
                  <a:lnTo>
                    <a:pt x="65" y="162"/>
                  </a:lnTo>
                  <a:lnTo>
                    <a:pt x="65" y="161"/>
                  </a:lnTo>
                  <a:lnTo>
                    <a:pt x="63" y="159"/>
                  </a:lnTo>
                  <a:lnTo>
                    <a:pt x="65" y="156"/>
                  </a:lnTo>
                  <a:lnTo>
                    <a:pt x="65" y="153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5" y="148"/>
                  </a:lnTo>
                  <a:lnTo>
                    <a:pt x="63" y="146"/>
                  </a:lnTo>
                  <a:lnTo>
                    <a:pt x="63" y="145"/>
                  </a:lnTo>
                  <a:lnTo>
                    <a:pt x="63" y="145"/>
                  </a:lnTo>
                  <a:lnTo>
                    <a:pt x="61" y="143"/>
                  </a:lnTo>
                  <a:lnTo>
                    <a:pt x="63" y="143"/>
                  </a:lnTo>
                  <a:lnTo>
                    <a:pt x="61" y="142"/>
                  </a:lnTo>
                  <a:lnTo>
                    <a:pt x="60" y="140"/>
                  </a:lnTo>
                  <a:lnTo>
                    <a:pt x="60" y="139"/>
                  </a:lnTo>
                  <a:lnTo>
                    <a:pt x="60" y="137"/>
                  </a:lnTo>
                  <a:lnTo>
                    <a:pt x="57" y="132"/>
                  </a:lnTo>
                  <a:lnTo>
                    <a:pt x="55" y="131"/>
                  </a:lnTo>
                  <a:lnTo>
                    <a:pt x="54" y="127"/>
                  </a:lnTo>
                  <a:lnTo>
                    <a:pt x="50" y="126"/>
                  </a:lnTo>
                  <a:lnTo>
                    <a:pt x="49" y="124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6" y="123"/>
                  </a:lnTo>
                  <a:lnTo>
                    <a:pt x="44" y="123"/>
                  </a:lnTo>
                  <a:lnTo>
                    <a:pt x="42" y="121"/>
                  </a:lnTo>
                  <a:lnTo>
                    <a:pt x="41" y="120"/>
                  </a:lnTo>
                  <a:lnTo>
                    <a:pt x="39" y="116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8" y="110"/>
                  </a:lnTo>
                  <a:lnTo>
                    <a:pt x="38" y="109"/>
                  </a:lnTo>
                  <a:lnTo>
                    <a:pt x="36" y="107"/>
                  </a:lnTo>
                  <a:lnTo>
                    <a:pt x="33" y="101"/>
                  </a:lnTo>
                  <a:lnTo>
                    <a:pt x="33" y="101"/>
                  </a:lnTo>
                  <a:lnTo>
                    <a:pt x="31" y="99"/>
                  </a:lnTo>
                  <a:lnTo>
                    <a:pt x="30" y="98"/>
                  </a:lnTo>
                  <a:lnTo>
                    <a:pt x="30" y="94"/>
                  </a:lnTo>
                  <a:lnTo>
                    <a:pt x="28" y="94"/>
                  </a:lnTo>
                  <a:lnTo>
                    <a:pt x="24" y="87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17" y="79"/>
                  </a:lnTo>
                  <a:lnTo>
                    <a:pt x="17" y="75"/>
                  </a:lnTo>
                  <a:lnTo>
                    <a:pt x="14" y="74"/>
                  </a:lnTo>
                  <a:lnTo>
                    <a:pt x="13" y="69"/>
                  </a:lnTo>
                  <a:lnTo>
                    <a:pt x="8" y="64"/>
                  </a:lnTo>
                  <a:lnTo>
                    <a:pt x="6" y="63"/>
                  </a:lnTo>
                  <a:lnTo>
                    <a:pt x="3" y="63"/>
                  </a:lnTo>
                  <a:lnTo>
                    <a:pt x="2" y="63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2" y="61"/>
                  </a:lnTo>
                  <a:lnTo>
                    <a:pt x="3" y="57"/>
                  </a:lnTo>
                  <a:lnTo>
                    <a:pt x="3" y="53"/>
                  </a:lnTo>
                  <a:lnTo>
                    <a:pt x="5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4" y="46"/>
                  </a:lnTo>
                  <a:lnTo>
                    <a:pt x="19" y="46"/>
                  </a:lnTo>
                  <a:lnTo>
                    <a:pt x="20" y="46"/>
                  </a:lnTo>
                  <a:lnTo>
                    <a:pt x="20" y="46"/>
                  </a:lnTo>
                  <a:lnTo>
                    <a:pt x="24" y="44"/>
                  </a:lnTo>
                  <a:lnTo>
                    <a:pt x="27" y="41"/>
                  </a:lnTo>
                  <a:lnTo>
                    <a:pt x="28" y="39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3" y="35"/>
                  </a:lnTo>
                  <a:lnTo>
                    <a:pt x="38" y="35"/>
                  </a:lnTo>
                  <a:lnTo>
                    <a:pt x="41" y="33"/>
                  </a:lnTo>
                  <a:lnTo>
                    <a:pt x="41" y="33"/>
                  </a:lnTo>
                  <a:lnTo>
                    <a:pt x="42" y="31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7" y="27"/>
                  </a:lnTo>
                  <a:lnTo>
                    <a:pt x="49" y="25"/>
                  </a:lnTo>
                  <a:lnTo>
                    <a:pt x="46" y="24"/>
                  </a:lnTo>
                  <a:lnTo>
                    <a:pt x="44" y="20"/>
                  </a:lnTo>
                  <a:lnTo>
                    <a:pt x="41" y="17"/>
                  </a:lnTo>
                  <a:lnTo>
                    <a:pt x="39" y="16"/>
                  </a:lnTo>
                  <a:lnTo>
                    <a:pt x="36" y="12"/>
                  </a:lnTo>
                  <a:lnTo>
                    <a:pt x="35" y="9"/>
                  </a:lnTo>
                  <a:lnTo>
                    <a:pt x="38" y="9"/>
                  </a:lnTo>
                  <a:lnTo>
                    <a:pt x="42" y="8"/>
                  </a:lnTo>
                  <a:lnTo>
                    <a:pt x="46" y="6"/>
                  </a:lnTo>
                  <a:lnTo>
                    <a:pt x="50" y="5"/>
                  </a:lnTo>
                  <a:lnTo>
                    <a:pt x="55" y="5"/>
                  </a:lnTo>
                  <a:lnTo>
                    <a:pt x="60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35" name="Freeform 63">
              <a:extLst>
                <a:ext uri="{FF2B5EF4-FFF2-40B4-BE49-F238E27FC236}">
                  <a16:creationId xmlns:a16="http://schemas.microsoft.com/office/drawing/2014/main" id="{A8E9263E-2E35-48E0-874E-4316356682D1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5870" y="4447111"/>
              <a:ext cx="58477" cy="48731"/>
            </a:xfrm>
            <a:custGeom>
              <a:avLst/>
              <a:gdLst>
                <a:gd name="T0" fmla="*/ 24 w 30"/>
                <a:gd name="T1" fmla="*/ 0 h 25"/>
                <a:gd name="T2" fmla="*/ 24 w 30"/>
                <a:gd name="T3" fmla="*/ 0 h 25"/>
                <a:gd name="T4" fmla="*/ 24 w 30"/>
                <a:gd name="T5" fmla="*/ 2 h 25"/>
                <a:gd name="T6" fmla="*/ 27 w 30"/>
                <a:gd name="T7" fmla="*/ 5 h 25"/>
                <a:gd name="T8" fmla="*/ 29 w 30"/>
                <a:gd name="T9" fmla="*/ 6 h 25"/>
                <a:gd name="T10" fmla="*/ 29 w 30"/>
                <a:gd name="T11" fmla="*/ 11 h 25"/>
                <a:gd name="T12" fmla="*/ 30 w 30"/>
                <a:gd name="T13" fmla="*/ 14 h 25"/>
                <a:gd name="T14" fmla="*/ 30 w 30"/>
                <a:gd name="T15" fmla="*/ 17 h 25"/>
                <a:gd name="T16" fmla="*/ 29 w 30"/>
                <a:gd name="T17" fmla="*/ 19 h 25"/>
                <a:gd name="T18" fmla="*/ 27 w 30"/>
                <a:gd name="T19" fmla="*/ 19 h 25"/>
                <a:gd name="T20" fmla="*/ 26 w 30"/>
                <a:gd name="T21" fmla="*/ 19 h 25"/>
                <a:gd name="T22" fmla="*/ 26 w 30"/>
                <a:gd name="T23" fmla="*/ 19 h 25"/>
                <a:gd name="T24" fmla="*/ 24 w 30"/>
                <a:gd name="T25" fmla="*/ 17 h 25"/>
                <a:gd name="T26" fmla="*/ 21 w 30"/>
                <a:gd name="T27" fmla="*/ 17 h 25"/>
                <a:gd name="T28" fmla="*/ 19 w 30"/>
                <a:gd name="T29" fmla="*/ 19 h 25"/>
                <a:gd name="T30" fmla="*/ 19 w 30"/>
                <a:gd name="T31" fmla="*/ 19 h 25"/>
                <a:gd name="T32" fmla="*/ 16 w 30"/>
                <a:gd name="T33" fmla="*/ 17 h 25"/>
                <a:gd name="T34" fmla="*/ 16 w 30"/>
                <a:gd name="T35" fmla="*/ 22 h 25"/>
                <a:gd name="T36" fmla="*/ 15 w 30"/>
                <a:gd name="T37" fmla="*/ 24 h 25"/>
                <a:gd name="T38" fmla="*/ 13 w 30"/>
                <a:gd name="T39" fmla="*/ 24 h 25"/>
                <a:gd name="T40" fmla="*/ 8 w 30"/>
                <a:gd name="T41" fmla="*/ 25 h 25"/>
                <a:gd name="T42" fmla="*/ 7 w 30"/>
                <a:gd name="T43" fmla="*/ 22 h 25"/>
                <a:gd name="T44" fmla="*/ 5 w 30"/>
                <a:gd name="T45" fmla="*/ 22 h 25"/>
                <a:gd name="T46" fmla="*/ 4 w 30"/>
                <a:gd name="T47" fmla="*/ 22 h 25"/>
                <a:gd name="T48" fmla="*/ 2 w 30"/>
                <a:gd name="T49" fmla="*/ 22 h 25"/>
                <a:gd name="T50" fmla="*/ 2 w 30"/>
                <a:gd name="T51" fmla="*/ 20 h 25"/>
                <a:gd name="T52" fmla="*/ 0 w 30"/>
                <a:gd name="T53" fmla="*/ 19 h 25"/>
                <a:gd name="T54" fmla="*/ 4 w 30"/>
                <a:gd name="T55" fmla="*/ 19 h 25"/>
                <a:gd name="T56" fmla="*/ 4 w 30"/>
                <a:gd name="T57" fmla="*/ 17 h 25"/>
                <a:gd name="T58" fmla="*/ 5 w 30"/>
                <a:gd name="T59" fmla="*/ 17 h 25"/>
                <a:gd name="T60" fmla="*/ 7 w 30"/>
                <a:gd name="T61" fmla="*/ 14 h 25"/>
                <a:gd name="T62" fmla="*/ 8 w 30"/>
                <a:gd name="T63" fmla="*/ 14 h 25"/>
                <a:gd name="T64" fmla="*/ 7 w 30"/>
                <a:gd name="T65" fmla="*/ 11 h 25"/>
                <a:gd name="T66" fmla="*/ 7 w 30"/>
                <a:gd name="T67" fmla="*/ 8 h 25"/>
                <a:gd name="T68" fmla="*/ 8 w 30"/>
                <a:gd name="T69" fmla="*/ 6 h 25"/>
                <a:gd name="T70" fmla="*/ 10 w 30"/>
                <a:gd name="T71" fmla="*/ 5 h 25"/>
                <a:gd name="T72" fmla="*/ 11 w 30"/>
                <a:gd name="T73" fmla="*/ 5 h 25"/>
                <a:gd name="T74" fmla="*/ 15 w 30"/>
                <a:gd name="T75" fmla="*/ 3 h 25"/>
                <a:gd name="T76" fmla="*/ 16 w 30"/>
                <a:gd name="T77" fmla="*/ 5 h 25"/>
                <a:gd name="T78" fmla="*/ 16 w 30"/>
                <a:gd name="T79" fmla="*/ 5 h 25"/>
                <a:gd name="T80" fmla="*/ 19 w 30"/>
                <a:gd name="T81" fmla="*/ 5 h 25"/>
                <a:gd name="T82" fmla="*/ 21 w 30"/>
                <a:gd name="T83" fmla="*/ 2 h 25"/>
                <a:gd name="T84" fmla="*/ 22 w 30"/>
                <a:gd name="T85" fmla="*/ 0 h 25"/>
                <a:gd name="T86" fmla="*/ 24 w 30"/>
                <a:gd name="T8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" h="25">
                  <a:moveTo>
                    <a:pt x="24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8"/>
                  </a:lnTo>
                  <a:lnTo>
                    <a:pt x="29" y="11"/>
                  </a:lnTo>
                  <a:lnTo>
                    <a:pt x="29" y="13"/>
                  </a:lnTo>
                  <a:lnTo>
                    <a:pt x="30" y="14"/>
                  </a:lnTo>
                  <a:lnTo>
                    <a:pt x="30" y="16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6" y="20"/>
                  </a:lnTo>
                  <a:lnTo>
                    <a:pt x="16" y="22"/>
                  </a:lnTo>
                  <a:lnTo>
                    <a:pt x="16" y="24"/>
                  </a:lnTo>
                  <a:lnTo>
                    <a:pt x="15" y="24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0" y="25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6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7" y="11"/>
                  </a:lnTo>
                  <a:lnTo>
                    <a:pt x="7" y="9"/>
                  </a:lnTo>
                  <a:lnTo>
                    <a:pt x="7" y="8"/>
                  </a:lnTo>
                  <a:lnTo>
                    <a:pt x="7" y="8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36" name="Freeform 64">
              <a:extLst>
                <a:ext uri="{FF2B5EF4-FFF2-40B4-BE49-F238E27FC236}">
                  <a16:creationId xmlns:a16="http://schemas.microsoft.com/office/drawing/2014/main" id="{5AF727E1-F4F6-4958-990B-7E85B9BCC496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1094" y="1794220"/>
              <a:ext cx="15594" cy="5848"/>
            </a:xfrm>
            <a:custGeom>
              <a:avLst/>
              <a:gdLst>
                <a:gd name="T0" fmla="*/ 8 w 8"/>
                <a:gd name="T1" fmla="*/ 0 h 3"/>
                <a:gd name="T2" fmla="*/ 6 w 8"/>
                <a:gd name="T3" fmla="*/ 1 h 3"/>
                <a:gd name="T4" fmla="*/ 5 w 8"/>
                <a:gd name="T5" fmla="*/ 3 h 3"/>
                <a:gd name="T6" fmla="*/ 2 w 8"/>
                <a:gd name="T7" fmla="*/ 3 h 3"/>
                <a:gd name="T8" fmla="*/ 0 w 8"/>
                <a:gd name="T9" fmla="*/ 1 h 3"/>
                <a:gd name="T10" fmla="*/ 3 w 8"/>
                <a:gd name="T11" fmla="*/ 0 h 3"/>
                <a:gd name="T12" fmla="*/ 5 w 8"/>
                <a:gd name="T13" fmla="*/ 0 h 3"/>
                <a:gd name="T14" fmla="*/ 8 w 8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6" y="1"/>
                  </a:lnTo>
                  <a:lnTo>
                    <a:pt x="5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37" name="Freeform 65">
              <a:extLst>
                <a:ext uri="{FF2B5EF4-FFF2-40B4-BE49-F238E27FC236}">
                  <a16:creationId xmlns:a16="http://schemas.microsoft.com/office/drawing/2014/main" id="{B2221CD2-E84A-4148-B994-264CBA445185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5673" y="1766931"/>
              <a:ext cx="25340" cy="7797"/>
            </a:xfrm>
            <a:custGeom>
              <a:avLst/>
              <a:gdLst>
                <a:gd name="T0" fmla="*/ 5 w 13"/>
                <a:gd name="T1" fmla="*/ 0 h 4"/>
                <a:gd name="T2" fmla="*/ 5 w 13"/>
                <a:gd name="T3" fmla="*/ 0 h 4"/>
                <a:gd name="T4" fmla="*/ 7 w 13"/>
                <a:gd name="T5" fmla="*/ 1 h 4"/>
                <a:gd name="T6" fmla="*/ 10 w 13"/>
                <a:gd name="T7" fmla="*/ 0 h 4"/>
                <a:gd name="T8" fmla="*/ 11 w 13"/>
                <a:gd name="T9" fmla="*/ 0 h 4"/>
                <a:gd name="T10" fmla="*/ 13 w 13"/>
                <a:gd name="T11" fmla="*/ 1 h 4"/>
                <a:gd name="T12" fmla="*/ 10 w 13"/>
                <a:gd name="T13" fmla="*/ 4 h 4"/>
                <a:gd name="T14" fmla="*/ 10 w 13"/>
                <a:gd name="T15" fmla="*/ 4 h 4"/>
                <a:gd name="T16" fmla="*/ 7 w 13"/>
                <a:gd name="T17" fmla="*/ 4 h 4"/>
                <a:gd name="T18" fmla="*/ 2 w 13"/>
                <a:gd name="T19" fmla="*/ 4 h 4"/>
                <a:gd name="T20" fmla="*/ 0 w 13"/>
                <a:gd name="T21" fmla="*/ 3 h 4"/>
                <a:gd name="T22" fmla="*/ 0 w 13"/>
                <a:gd name="T23" fmla="*/ 1 h 4"/>
                <a:gd name="T24" fmla="*/ 4 w 13"/>
                <a:gd name="T25" fmla="*/ 1 h 4"/>
                <a:gd name="T26" fmla="*/ 5 w 13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" h="4">
                  <a:moveTo>
                    <a:pt x="5" y="0"/>
                  </a:moveTo>
                  <a:lnTo>
                    <a:pt x="5" y="0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1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7" y="4"/>
                  </a:lnTo>
                  <a:lnTo>
                    <a:pt x="2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4" y="1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38" name="Freeform 66">
              <a:extLst>
                <a:ext uri="{FF2B5EF4-FFF2-40B4-BE49-F238E27FC236}">
                  <a16:creationId xmlns:a16="http://schemas.microsoft.com/office/drawing/2014/main" id="{B9EA379B-A2AB-4015-9F28-D43140D528B0}"/>
                </a:ext>
              </a:extLst>
            </p:cNvPr>
            <p:cNvSpPr>
              <a:spLocks/>
            </p:cNvSpPr>
            <p:nvPr/>
          </p:nvSpPr>
          <p:spPr bwMode="auto">
            <a:xfrm>
              <a:off x="8275591" y="1630485"/>
              <a:ext cx="15594" cy="9747"/>
            </a:xfrm>
            <a:custGeom>
              <a:avLst/>
              <a:gdLst>
                <a:gd name="T0" fmla="*/ 7 w 8"/>
                <a:gd name="T1" fmla="*/ 0 h 5"/>
                <a:gd name="T2" fmla="*/ 8 w 8"/>
                <a:gd name="T3" fmla="*/ 2 h 5"/>
                <a:gd name="T4" fmla="*/ 8 w 8"/>
                <a:gd name="T5" fmla="*/ 2 h 5"/>
                <a:gd name="T6" fmla="*/ 5 w 8"/>
                <a:gd name="T7" fmla="*/ 5 h 5"/>
                <a:gd name="T8" fmla="*/ 2 w 8"/>
                <a:gd name="T9" fmla="*/ 5 h 5"/>
                <a:gd name="T10" fmla="*/ 0 w 8"/>
                <a:gd name="T11" fmla="*/ 3 h 5"/>
                <a:gd name="T12" fmla="*/ 0 w 8"/>
                <a:gd name="T13" fmla="*/ 3 h 5"/>
                <a:gd name="T14" fmla="*/ 2 w 8"/>
                <a:gd name="T15" fmla="*/ 2 h 5"/>
                <a:gd name="T16" fmla="*/ 2 w 8"/>
                <a:gd name="T17" fmla="*/ 2 h 5"/>
                <a:gd name="T18" fmla="*/ 7 w 8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" h="5">
                  <a:moveTo>
                    <a:pt x="7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5" y="5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39" name="Freeform 67">
              <a:extLst>
                <a:ext uri="{FF2B5EF4-FFF2-40B4-BE49-F238E27FC236}">
                  <a16:creationId xmlns:a16="http://schemas.microsoft.com/office/drawing/2014/main" id="{F02B6B5B-C4C8-4527-A235-5C1AE1D52544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1021" y="1692860"/>
              <a:ext cx="37036" cy="9747"/>
            </a:xfrm>
            <a:custGeom>
              <a:avLst/>
              <a:gdLst>
                <a:gd name="T0" fmla="*/ 13 w 19"/>
                <a:gd name="T1" fmla="*/ 0 h 5"/>
                <a:gd name="T2" fmla="*/ 18 w 19"/>
                <a:gd name="T3" fmla="*/ 0 h 5"/>
                <a:gd name="T4" fmla="*/ 19 w 19"/>
                <a:gd name="T5" fmla="*/ 1 h 5"/>
                <a:gd name="T6" fmla="*/ 18 w 19"/>
                <a:gd name="T7" fmla="*/ 1 h 5"/>
                <a:gd name="T8" fmla="*/ 16 w 19"/>
                <a:gd name="T9" fmla="*/ 1 h 5"/>
                <a:gd name="T10" fmla="*/ 14 w 19"/>
                <a:gd name="T11" fmla="*/ 1 h 5"/>
                <a:gd name="T12" fmla="*/ 14 w 19"/>
                <a:gd name="T13" fmla="*/ 3 h 5"/>
                <a:gd name="T14" fmla="*/ 14 w 19"/>
                <a:gd name="T15" fmla="*/ 5 h 5"/>
                <a:gd name="T16" fmla="*/ 11 w 19"/>
                <a:gd name="T17" fmla="*/ 5 h 5"/>
                <a:gd name="T18" fmla="*/ 7 w 19"/>
                <a:gd name="T19" fmla="*/ 3 h 5"/>
                <a:gd name="T20" fmla="*/ 5 w 19"/>
                <a:gd name="T21" fmla="*/ 3 h 5"/>
                <a:gd name="T22" fmla="*/ 0 w 19"/>
                <a:gd name="T23" fmla="*/ 1 h 5"/>
                <a:gd name="T24" fmla="*/ 0 w 19"/>
                <a:gd name="T25" fmla="*/ 1 h 5"/>
                <a:gd name="T26" fmla="*/ 0 w 19"/>
                <a:gd name="T27" fmla="*/ 0 h 5"/>
                <a:gd name="T28" fmla="*/ 3 w 19"/>
                <a:gd name="T29" fmla="*/ 1 h 5"/>
                <a:gd name="T30" fmla="*/ 7 w 19"/>
                <a:gd name="T31" fmla="*/ 0 h 5"/>
                <a:gd name="T32" fmla="*/ 11 w 19"/>
                <a:gd name="T33" fmla="*/ 0 h 5"/>
                <a:gd name="T34" fmla="*/ 13 w 19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5">
                  <a:moveTo>
                    <a:pt x="13" y="0"/>
                  </a:moveTo>
                  <a:lnTo>
                    <a:pt x="18" y="0"/>
                  </a:lnTo>
                  <a:lnTo>
                    <a:pt x="19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4" y="5"/>
                  </a:lnTo>
                  <a:lnTo>
                    <a:pt x="11" y="5"/>
                  </a:lnTo>
                  <a:lnTo>
                    <a:pt x="7" y="3"/>
                  </a:lnTo>
                  <a:lnTo>
                    <a:pt x="5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40" name="Freeform 68">
              <a:extLst>
                <a:ext uri="{FF2B5EF4-FFF2-40B4-BE49-F238E27FC236}">
                  <a16:creationId xmlns:a16="http://schemas.microsoft.com/office/drawing/2014/main" id="{B157ADAF-19E4-4B80-87F8-1E255AAE06A4}"/>
                </a:ext>
              </a:extLst>
            </p:cNvPr>
            <p:cNvSpPr>
              <a:spLocks/>
            </p:cNvSpPr>
            <p:nvPr/>
          </p:nvSpPr>
          <p:spPr bwMode="auto">
            <a:xfrm>
              <a:off x="8491954" y="1688962"/>
              <a:ext cx="7797" cy="9747"/>
            </a:xfrm>
            <a:custGeom>
              <a:avLst/>
              <a:gdLst>
                <a:gd name="T0" fmla="*/ 1 w 4"/>
                <a:gd name="T1" fmla="*/ 0 h 5"/>
                <a:gd name="T2" fmla="*/ 3 w 4"/>
                <a:gd name="T3" fmla="*/ 0 h 5"/>
                <a:gd name="T4" fmla="*/ 3 w 4"/>
                <a:gd name="T5" fmla="*/ 2 h 5"/>
                <a:gd name="T6" fmla="*/ 4 w 4"/>
                <a:gd name="T7" fmla="*/ 2 h 5"/>
                <a:gd name="T8" fmla="*/ 3 w 4"/>
                <a:gd name="T9" fmla="*/ 3 h 5"/>
                <a:gd name="T10" fmla="*/ 1 w 4"/>
                <a:gd name="T11" fmla="*/ 5 h 5"/>
                <a:gd name="T12" fmla="*/ 0 w 4"/>
                <a:gd name="T13" fmla="*/ 5 h 5"/>
                <a:gd name="T14" fmla="*/ 0 w 4"/>
                <a:gd name="T15" fmla="*/ 5 h 5"/>
                <a:gd name="T16" fmla="*/ 0 w 4"/>
                <a:gd name="T17" fmla="*/ 5 h 5"/>
                <a:gd name="T18" fmla="*/ 0 w 4"/>
                <a:gd name="T19" fmla="*/ 3 h 5"/>
                <a:gd name="T20" fmla="*/ 1 w 4"/>
                <a:gd name="T21" fmla="*/ 0 h 5"/>
                <a:gd name="T22" fmla="*/ 1 w 4"/>
                <a:gd name="T23" fmla="*/ 0 h 5"/>
                <a:gd name="T24" fmla="*/ 1 w 4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" h="5">
                  <a:moveTo>
                    <a:pt x="1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41" name="Freeform 69">
              <a:extLst>
                <a:ext uri="{FF2B5EF4-FFF2-40B4-BE49-F238E27FC236}">
                  <a16:creationId xmlns:a16="http://schemas.microsoft.com/office/drawing/2014/main" id="{3E39B4B2-5609-484B-A07E-E84F636E89C6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6516" y="1811763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4 w 4"/>
                <a:gd name="T7" fmla="*/ 3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2 h 3"/>
                <a:gd name="T16" fmla="*/ 0 w 4"/>
                <a:gd name="T17" fmla="*/ 2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42" name="Freeform 70">
              <a:extLst>
                <a:ext uri="{FF2B5EF4-FFF2-40B4-BE49-F238E27FC236}">
                  <a16:creationId xmlns:a16="http://schemas.microsoft.com/office/drawing/2014/main" id="{FB183732-47BC-49F7-8AD1-C710D572D86C}"/>
                </a:ext>
              </a:extLst>
            </p:cNvPr>
            <p:cNvSpPr>
              <a:spLocks/>
            </p:cNvSpPr>
            <p:nvPr/>
          </p:nvSpPr>
          <p:spPr bwMode="auto">
            <a:xfrm>
              <a:off x="8098212" y="1815662"/>
              <a:ext cx="21442" cy="5848"/>
            </a:xfrm>
            <a:custGeom>
              <a:avLst/>
              <a:gdLst>
                <a:gd name="T0" fmla="*/ 5 w 11"/>
                <a:gd name="T1" fmla="*/ 0 h 3"/>
                <a:gd name="T2" fmla="*/ 9 w 11"/>
                <a:gd name="T3" fmla="*/ 0 h 3"/>
                <a:gd name="T4" fmla="*/ 11 w 11"/>
                <a:gd name="T5" fmla="*/ 1 h 3"/>
                <a:gd name="T6" fmla="*/ 11 w 11"/>
                <a:gd name="T7" fmla="*/ 1 h 3"/>
                <a:gd name="T8" fmla="*/ 9 w 11"/>
                <a:gd name="T9" fmla="*/ 1 h 3"/>
                <a:gd name="T10" fmla="*/ 9 w 11"/>
                <a:gd name="T11" fmla="*/ 1 h 3"/>
                <a:gd name="T12" fmla="*/ 8 w 11"/>
                <a:gd name="T13" fmla="*/ 3 h 3"/>
                <a:gd name="T14" fmla="*/ 5 w 11"/>
                <a:gd name="T15" fmla="*/ 1 h 3"/>
                <a:gd name="T16" fmla="*/ 0 w 11"/>
                <a:gd name="T17" fmla="*/ 1 h 3"/>
                <a:gd name="T18" fmla="*/ 1 w 11"/>
                <a:gd name="T19" fmla="*/ 0 h 3"/>
                <a:gd name="T20" fmla="*/ 5 w 11"/>
                <a:gd name="T2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3">
                  <a:moveTo>
                    <a:pt x="5" y="0"/>
                  </a:moveTo>
                  <a:lnTo>
                    <a:pt x="9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8" y="3"/>
                  </a:lnTo>
                  <a:lnTo>
                    <a:pt x="5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43" name="Freeform 71">
              <a:extLst>
                <a:ext uri="{FF2B5EF4-FFF2-40B4-BE49-F238E27FC236}">
                  <a16:creationId xmlns:a16="http://schemas.microsoft.com/office/drawing/2014/main" id="{C2C0B8A4-1D66-4059-B46C-F746CEAE52AE}"/>
                </a:ext>
              </a:extLst>
            </p:cNvPr>
            <p:cNvSpPr>
              <a:spLocks/>
            </p:cNvSpPr>
            <p:nvPr/>
          </p:nvSpPr>
          <p:spPr bwMode="auto">
            <a:xfrm>
              <a:off x="8297032" y="1384883"/>
              <a:ext cx="46781" cy="9747"/>
            </a:xfrm>
            <a:custGeom>
              <a:avLst/>
              <a:gdLst>
                <a:gd name="T0" fmla="*/ 4 w 24"/>
                <a:gd name="T1" fmla="*/ 0 h 5"/>
                <a:gd name="T2" fmla="*/ 18 w 24"/>
                <a:gd name="T3" fmla="*/ 0 h 5"/>
                <a:gd name="T4" fmla="*/ 22 w 24"/>
                <a:gd name="T5" fmla="*/ 2 h 5"/>
                <a:gd name="T6" fmla="*/ 24 w 24"/>
                <a:gd name="T7" fmla="*/ 3 h 5"/>
                <a:gd name="T8" fmla="*/ 19 w 24"/>
                <a:gd name="T9" fmla="*/ 5 h 5"/>
                <a:gd name="T10" fmla="*/ 2 w 24"/>
                <a:gd name="T11" fmla="*/ 3 h 5"/>
                <a:gd name="T12" fmla="*/ 0 w 24"/>
                <a:gd name="T13" fmla="*/ 2 h 5"/>
                <a:gd name="T14" fmla="*/ 0 w 24"/>
                <a:gd name="T15" fmla="*/ 2 h 5"/>
                <a:gd name="T16" fmla="*/ 4 w 24"/>
                <a:gd name="T1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5">
                  <a:moveTo>
                    <a:pt x="4" y="0"/>
                  </a:moveTo>
                  <a:lnTo>
                    <a:pt x="18" y="0"/>
                  </a:lnTo>
                  <a:lnTo>
                    <a:pt x="22" y="2"/>
                  </a:lnTo>
                  <a:lnTo>
                    <a:pt x="24" y="3"/>
                  </a:lnTo>
                  <a:lnTo>
                    <a:pt x="19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44" name="Freeform 72">
              <a:extLst>
                <a:ext uri="{FF2B5EF4-FFF2-40B4-BE49-F238E27FC236}">
                  <a16:creationId xmlns:a16="http://schemas.microsoft.com/office/drawing/2014/main" id="{257EE59C-15DC-4735-B0A5-6EF7117AC9A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2118" y="1462852"/>
              <a:ext cx="76020" cy="23391"/>
            </a:xfrm>
            <a:custGeom>
              <a:avLst/>
              <a:gdLst>
                <a:gd name="T0" fmla="*/ 9 w 39"/>
                <a:gd name="T1" fmla="*/ 0 h 12"/>
                <a:gd name="T2" fmla="*/ 15 w 39"/>
                <a:gd name="T3" fmla="*/ 0 h 12"/>
                <a:gd name="T4" fmla="*/ 22 w 39"/>
                <a:gd name="T5" fmla="*/ 1 h 12"/>
                <a:gd name="T6" fmla="*/ 34 w 39"/>
                <a:gd name="T7" fmla="*/ 3 h 12"/>
                <a:gd name="T8" fmla="*/ 39 w 39"/>
                <a:gd name="T9" fmla="*/ 4 h 12"/>
                <a:gd name="T10" fmla="*/ 36 w 39"/>
                <a:gd name="T11" fmla="*/ 7 h 12"/>
                <a:gd name="T12" fmla="*/ 33 w 39"/>
                <a:gd name="T13" fmla="*/ 7 h 12"/>
                <a:gd name="T14" fmla="*/ 30 w 39"/>
                <a:gd name="T15" fmla="*/ 9 h 12"/>
                <a:gd name="T16" fmla="*/ 27 w 39"/>
                <a:gd name="T17" fmla="*/ 11 h 12"/>
                <a:gd name="T18" fmla="*/ 22 w 39"/>
                <a:gd name="T19" fmla="*/ 12 h 12"/>
                <a:gd name="T20" fmla="*/ 19 w 39"/>
                <a:gd name="T21" fmla="*/ 12 h 12"/>
                <a:gd name="T22" fmla="*/ 15 w 39"/>
                <a:gd name="T23" fmla="*/ 12 h 12"/>
                <a:gd name="T24" fmla="*/ 8 w 39"/>
                <a:gd name="T25" fmla="*/ 7 h 12"/>
                <a:gd name="T26" fmla="*/ 3 w 39"/>
                <a:gd name="T27" fmla="*/ 6 h 12"/>
                <a:gd name="T28" fmla="*/ 0 w 39"/>
                <a:gd name="T29" fmla="*/ 4 h 12"/>
                <a:gd name="T30" fmla="*/ 0 w 39"/>
                <a:gd name="T31" fmla="*/ 1 h 12"/>
                <a:gd name="T32" fmla="*/ 1 w 39"/>
                <a:gd name="T33" fmla="*/ 0 h 12"/>
                <a:gd name="T34" fmla="*/ 4 w 39"/>
                <a:gd name="T35" fmla="*/ 0 h 12"/>
                <a:gd name="T36" fmla="*/ 9 w 39"/>
                <a:gd name="T3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12">
                  <a:moveTo>
                    <a:pt x="9" y="0"/>
                  </a:moveTo>
                  <a:lnTo>
                    <a:pt x="15" y="0"/>
                  </a:lnTo>
                  <a:lnTo>
                    <a:pt x="22" y="1"/>
                  </a:lnTo>
                  <a:lnTo>
                    <a:pt x="34" y="3"/>
                  </a:lnTo>
                  <a:lnTo>
                    <a:pt x="39" y="4"/>
                  </a:lnTo>
                  <a:lnTo>
                    <a:pt x="36" y="7"/>
                  </a:lnTo>
                  <a:lnTo>
                    <a:pt x="33" y="7"/>
                  </a:lnTo>
                  <a:lnTo>
                    <a:pt x="30" y="9"/>
                  </a:lnTo>
                  <a:lnTo>
                    <a:pt x="27" y="11"/>
                  </a:lnTo>
                  <a:lnTo>
                    <a:pt x="22" y="12"/>
                  </a:lnTo>
                  <a:lnTo>
                    <a:pt x="19" y="12"/>
                  </a:lnTo>
                  <a:lnTo>
                    <a:pt x="15" y="12"/>
                  </a:lnTo>
                  <a:lnTo>
                    <a:pt x="8" y="7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1" y="0"/>
                  </a:lnTo>
                  <a:lnTo>
                    <a:pt x="4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45" name="Freeform 73">
              <a:extLst>
                <a:ext uri="{FF2B5EF4-FFF2-40B4-BE49-F238E27FC236}">
                  <a16:creationId xmlns:a16="http://schemas.microsoft.com/office/drawing/2014/main" id="{2F5883BF-C8FD-4194-93CA-210A2498BBC8}"/>
                </a:ext>
              </a:extLst>
            </p:cNvPr>
            <p:cNvSpPr>
              <a:spLocks/>
            </p:cNvSpPr>
            <p:nvPr/>
          </p:nvSpPr>
          <p:spPr bwMode="auto">
            <a:xfrm>
              <a:off x="8449071" y="1636333"/>
              <a:ext cx="37036" cy="15594"/>
            </a:xfrm>
            <a:custGeom>
              <a:avLst/>
              <a:gdLst>
                <a:gd name="T0" fmla="*/ 19 w 19"/>
                <a:gd name="T1" fmla="*/ 0 h 8"/>
                <a:gd name="T2" fmla="*/ 19 w 19"/>
                <a:gd name="T3" fmla="*/ 2 h 8"/>
                <a:gd name="T4" fmla="*/ 19 w 19"/>
                <a:gd name="T5" fmla="*/ 4 h 8"/>
                <a:gd name="T6" fmla="*/ 17 w 19"/>
                <a:gd name="T7" fmla="*/ 5 h 8"/>
                <a:gd name="T8" fmla="*/ 15 w 19"/>
                <a:gd name="T9" fmla="*/ 7 h 8"/>
                <a:gd name="T10" fmla="*/ 14 w 19"/>
                <a:gd name="T11" fmla="*/ 7 h 8"/>
                <a:gd name="T12" fmla="*/ 14 w 19"/>
                <a:gd name="T13" fmla="*/ 8 h 8"/>
                <a:gd name="T14" fmla="*/ 12 w 19"/>
                <a:gd name="T15" fmla="*/ 7 h 8"/>
                <a:gd name="T16" fmla="*/ 9 w 19"/>
                <a:gd name="T17" fmla="*/ 8 h 8"/>
                <a:gd name="T18" fmla="*/ 8 w 19"/>
                <a:gd name="T19" fmla="*/ 8 h 8"/>
                <a:gd name="T20" fmla="*/ 6 w 19"/>
                <a:gd name="T21" fmla="*/ 7 h 8"/>
                <a:gd name="T22" fmla="*/ 1 w 19"/>
                <a:gd name="T23" fmla="*/ 7 h 8"/>
                <a:gd name="T24" fmla="*/ 0 w 19"/>
                <a:gd name="T25" fmla="*/ 7 h 8"/>
                <a:gd name="T26" fmla="*/ 3 w 19"/>
                <a:gd name="T27" fmla="*/ 5 h 8"/>
                <a:gd name="T28" fmla="*/ 9 w 19"/>
                <a:gd name="T29" fmla="*/ 5 h 8"/>
                <a:gd name="T30" fmla="*/ 19 w 19"/>
                <a:gd name="T3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8">
                  <a:moveTo>
                    <a:pt x="19" y="0"/>
                  </a:moveTo>
                  <a:lnTo>
                    <a:pt x="19" y="2"/>
                  </a:lnTo>
                  <a:lnTo>
                    <a:pt x="19" y="4"/>
                  </a:lnTo>
                  <a:lnTo>
                    <a:pt x="17" y="5"/>
                  </a:lnTo>
                  <a:lnTo>
                    <a:pt x="15" y="7"/>
                  </a:lnTo>
                  <a:lnTo>
                    <a:pt x="14" y="7"/>
                  </a:lnTo>
                  <a:lnTo>
                    <a:pt x="14" y="8"/>
                  </a:lnTo>
                  <a:lnTo>
                    <a:pt x="12" y="7"/>
                  </a:lnTo>
                  <a:lnTo>
                    <a:pt x="9" y="8"/>
                  </a:lnTo>
                  <a:lnTo>
                    <a:pt x="8" y="8"/>
                  </a:lnTo>
                  <a:lnTo>
                    <a:pt x="6" y="7"/>
                  </a:lnTo>
                  <a:lnTo>
                    <a:pt x="1" y="7"/>
                  </a:lnTo>
                  <a:lnTo>
                    <a:pt x="0" y="7"/>
                  </a:lnTo>
                  <a:lnTo>
                    <a:pt x="3" y="5"/>
                  </a:lnTo>
                  <a:lnTo>
                    <a:pt x="9" y="5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46" name="Freeform 74">
              <a:extLst>
                <a:ext uri="{FF2B5EF4-FFF2-40B4-BE49-F238E27FC236}">
                  <a16:creationId xmlns:a16="http://schemas.microsoft.com/office/drawing/2014/main" id="{AB93BF74-9F4C-4198-AE4C-476C16574E02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3813" y="1382935"/>
              <a:ext cx="177380" cy="81867"/>
            </a:xfrm>
            <a:custGeom>
              <a:avLst/>
              <a:gdLst>
                <a:gd name="T0" fmla="*/ 63 w 91"/>
                <a:gd name="T1" fmla="*/ 0 h 42"/>
                <a:gd name="T2" fmla="*/ 66 w 91"/>
                <a:gd name="T3" fmla="*/ 1 h 42"/>
                <a:gd name="T4" fmla="*/ 71 w 91"/>
                <a:gd name="T5" fmla="*/ 4 h 42"/>
                <a:gd name="T6" fmla="*/ 73 w 91"/>
                <a:gd name="T7" fmla="*/ 8 h 42"/>
                <a:gd name="T8" fmla="*/ 76 w 91"/>
                <a:gd name="T9" fmla="*/ 11 h 42"/>
                <a:gd name="T10" fmla="*/ 90 w 91"/>
                <a:gd name="T11" fmla="*/ 14 h 42"/>
                <a:gd name="T12" fmla="*/ 91 w 91"/>
                <a:gd name="T13" fmla="*/ 17 h 42"/>
                <a:gd name="T14" fmla="*/ 90 w 91"/>
                <a:gd name="T15" fmla="*/ 19 h 42"/>
                <a:gd name="T16" fmla="*/ 82 w 91"/>
                <a:gd name="T17" fmla="*/ 20 h 42"/>
                <a:gd name="T18" fmla="*/ 79 w 91"/>
                <a:gd name="T19" fmla="*/ 25 h 42"/>
                <a:gd name="T20" fmla="*/ 80 w 91"/>
                <a:gd name="T21" fmla="*/ 25 h 42"/>
                <a:gd name="T22" fmla="*/ 84 w 91"/>
                <a:gd name="T23" fmla="*/ 31 h 42"/>
                <a:gd name="T24" fmla="*/ 84 w 91"/>
                <a:gd name="T25" fmla="*/ 33 h 42"/>
                <a:gd name="T26" fmla="*/ 63 w 91"/>
                <a:gd name="T27" fmla="*/ 36 h 42"/>
                <a:gd name="T28" fmla="*/ 46 w 91"/>
                <a:gd name="T29" fmla="*/ 37 h 42"/>
                <a:gd name="T30" fmla="*/ 41 w 91"/>
                <a:gd name="T31" fmla="*/ 39 h 42"/>
                <a:gd name="T32" fmla="*/ 30 w 91"/>
                <a:gd name="T33" fmla="*/ 42 h 42"/>
                <a:gd name="T34" fmla="*/ 9 w 91"/>
                <a:gd name="T35" fmla="*/ 36 h 42"/>
                <a:gd name="T36" fmla="*/ 5 w 91"/>
                <a:gd name="T37" fmla="*/ 34 h 42"/>
                <a:gd name="T38" fmla="*/ 0 w 91"/>
                <a:gd name="T39" fmla="*/ 30 h 42"/>
                <a:gd name="T40" fmla="*/ 5 w 91"/>
                <a:gd name="T41" fmla="*/ 26 h 42"/>
                <a:gd name="T42" fmla="*/ 16 w 91"/>
                <a:gd name="T43" fmla="*/ 25 h 42"/>
                <a:gd name="T44" fmla="*/ 21 w 91"/>
                <a:gd name="T45" fmla="*/ 19 h 42"/>
                <a:gd name="T46" fmla="*/ 17 w 91"/>
                <a:gd name="T47" fmla="*/ 17 h 42"/>
                <a:gd name="T48" fmla="*/ 16 w 91"/>
                <a:gd name="T49" fmla="*/ 15 h 42"/>
                <a:gd name="T50" fmla="*/ 17 w 91"/>
                <a:gd name="T51" fmla="*/ 12 h 42"/>
                <a:gd name="T52" fmla="*/ 22 w 91"/>
                <a:gd name="T53" fmla="*/ 9 h 42"/>
                <a:gd name="T54" fmla="*/ 28 w 91"/>
                <a:gd name="T55" fmla="*/ 8 h 42"/>
                <a:gd name="T56" fmla="*/ 35 w 91"/>
                <a:gd name="T57" fmla="*/ 6 h 42"/>
                <a:gd name="T58" fmla="*/ 41 w 91"/>
                <a:gd name="T59" fmla="*/ 4 h 42"/>
                <a:gd name="T60" fmla="*/ 47 w 91"/>
                <a:gd name="T61" fmla="*/ 4 h 42"/>
                <a:gd name="T62" fmla="*/ 52 w 91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" h="42">
                  <a:moveTo>
                    <a:pt x="62" y="0"/>
                  </a:moveTo>
                  <a:lnTo>
                    <a:pt x="63" y="0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8" y="3"/>
                  </a:lnTo>
                  <a:lnTo>
                    <a:pt x="71" y="4"/>
                  </a:lnTo>
                  <a:lnTo>
                    <a:pt x="73" y="6"/>
                  </a:lnTo>
                  <a:lnTo>
                    <a:pt x="73" y="8"/>
                  </a:lnTo>
                  <a:lnTo>
                    <a:pt x="74" y="9"/>
                  </a:lnTo>
                  <a:lnTo>
                    <a:pt x="76" y="11"/>
                  </a:lnTo>
                  <a:lnTo>
                    <a:pt x="85" y="14"/>
                  </a:lnTo>
                  <a:lnTo>
                    <a:pt x="90" y="14"/>
                  </a:lnTo>
                  <a:lnTo>
                    <a:pt x="91" y="15"/>
                  </a:lnTo>
                  <a:lnTo>
                    <a:pt x="91" y="17"/>
                  </a:lnTo>
                  <a:lnTo>
                    <a:pt x="91" y="19"/>
                  </a:lnTo>
                  <a:lnTo>
                    <a:pt x="90" y="19"/>
                  </a:lnTo>
                  <a:lnTo>
                    <a:pt x="88" y="20"/>
                  </a:lnTo>
                  <a:lnTo>
                    <a:pt x="82" y="20"/>
                  </a:lnTo>
                  <a:lnTo>
                    <a:pt x="80" y="22"/>
                  </a:lnTo>
                  <a:lnTo>
                    <a:pt x="79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2" y="30"/>
                  </a:lnTo>
                  <a:lnTo>
                    <a:pt x="84" y="31"/>
                  </a:lnTo>
                  <a:lnTo>
                    <a:pt x="85" y="31"/>
                  </a:lnTo>
                  <a:lnTo>
                    <a:pt x="84" y="33"/>
                  </a:lnTo>
                  <a:lnTo>
                    <a:pt x="82" y="34"/>
                  </a:lnTo>
                  <a:lnTo>
                    <a:pt x="63" y="36"/>
                  </a:lnTo>
                  <a:lnTo>
                    <a:pt x="49" y="37"/>
                  </a:lnTo>
                  <a:lnTo>
                    <a:pt x="46" y="37"/>
                  </a:lnTo>
                  <a:lnTo>
                    <a:pt x="44" y="37"/>
                  </a:lnTo>
                  <a:lnTo>
                    <a:pt x="41" y="39"/>
                  </a:lnTo>
                  <a:lnTo>
                    <a:pt x="33" y="42"/>
                  </a:lnTo>
                  <a:lnTo>
                    <a:pt x="30" y="42"/>
                  </a:lnTo>
                  <a:lnTo>
                    <a:pt x="21" y="39"/>
                  </a:lnTo>
                  <a:lnTo>
                    <a:pt x="9" y="36"/>
                  </a:lnTo>
                  <a:lnTo>
                    <a:pt x="8" y="34"/>
                  </a:lnTo>
                  <a:lnTo>
                    <a:pt x="5" y="34"/>
                  </a:lnTo>
                  <a:lnTo>
                    <a:pt x="2" y="33"/>
                  </a:lnTo>
                  <a:lnTo>
                    <a:pt x="0" y="30"/>
                  </a:lnTo>
                  <a:lnTo>
                    <a:pt x="2" y="28"/>
                  </a:lnTo>
                  <a:lnTo>
                    <a:pt x="5" y="26"/>
                  </a:lnTo>
                  <a:lnTo>
                    <a:pt x="9" y="25"/>
                  </a:lnTo>
                  <a:lnTo>
                    <a:pt x="16" y="25"/>
                  </a:lnTo>
                  <a:lnTo>
                    <a:pt x="19" y="22"/>
                  </a:lnTo>
                  <a:lnTo>
                    <a:pt x="21" y="19"/>
                  </a:lnTo>
                  <a:lnTo>
                    <a:pt x="25" y="15"/>
                  </a:lnTo>
                  <a:lnTo>
                    <a:pt x="17" y="17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21" y="11"/>
                  </a:lnTo>
                  <a:lnTo>
                    <a:pt x="22" y="9"/>
                  </a:lnTo>
                  <a:lnTo>
                    <a:pt x="27" y="8"/>
                  </a:lnTo>
                  <a:lnTo>
                    <a:pt x="28" y="8"/>
                  </a:lnTo>
                  <a:lnTo>
                    <a:pt x="30" y="8"/>
                  </a:lnTo>
                  <a:lnTo>
                    <a:pt x="35" y="6"/>
                  </a:lnTo>
                  <a:lnTo>
                    <a:pt x="38" y="6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7" y="4"/>
                  </a:lnTo>
                  <a:lnTo>
                    <a:pt x="50" y="3"/>
                  </a:lnTo>
                  <a:lnTo>
                    <a:pt x="52" y="0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47" name="Freeform 75">
              <a:extLst>
                <a:ext uri="{FF2B5EF4-FFF2-40B4-BE49-F238E27FC236}">
                  <a16:creationId xmlns:a16="http://schemas.microsoft.com/office/drawing/2014/main" id="{F80CD646-835C-42B9-95B2-65805E94B4DF}"/>
                </a:ext>
              </a:extLst>
            </p:cNvPr>
            <p:cNvSpPr>
              <a:spLocks/>
            </p:cNvSpPr>
            <p:nvPr/>
          </p:nvSpPr>
          <p:spPr bwMode="auto">
            <a:xfrm>
              <a:off x="7991005" y="1400477"/>
              <a:ext cx="38984" cy="11695"/>
            </a:xfrm>
            <a:custGeom>
              <a:avLst/>
              <a:gdLst>
                <a:gd name="T0" fmla="*/ 11 w 20"/>
                <a:gd name="T1" fmla="*/ 0 h 6"/>
                <a:gd name="T2" fmla="*/ 19 w 20"/>
                <a:gd name="T3" fmla="*/ 2 h 6"/>
                <a:gd name="T4" fmla="*/ 20 w 20"/>
                <a:gd name="T5" fmla="*/ 2 h 6"/>
                <a:gd name="T6" fmla="*/ 20 w 20"/>
                <a:gd name="T7" fmla="*/ 3 h 6"/>
                <a:gd name="T8" fmla="*/ 19 w 20"/>
                <a:gd name="T9" fmla="*/ 3 h 6"/>
                <a:gd name="T10" fmla="*/ 14 w 20"/>
                <a:gd name="T11" fmla="*/ 5 h 6"/>
                <a:gd name="T12" fmla="*/ 1 w 20"/>
                <a:gd name="T13" fmla="*/ 6 h 6"/>
                <a:gd name="T14" fmla="*/ 0 w 20"/>
                <a:gd name="T15" fmla="*/ 5 h 6"/>
                <a:gd name="T16" fmla="*/ 0 w 20"/>
                <a:gd name="T17" fmla="*/ 5 h 6"/>
                <a:gd name="T18" fmla="*/ 1 w 20"/>
                <a:gd name="T19" fmla="*/ 2 h 6"/>
                <a:gd name="T20" fmla="*/ 3 w 20"/>
                <a:gd name="T21" fmla="*/ 0 h 6"/>
                <a:gd name="T22" fmla="*/ 11 w 20"/>
                <a:gd name="T2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6">
                  <a:moveTo>
                    <a:pt x="11" y="0"/>
                  </a:moveTo>
                  <a:lnTo>
                    <a:pt x="19" y="2"/>
                  </a:lnTo>
                  <a:lnTo>
                    <a:pt x="20" y="2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4" y="5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3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48" name="Freeform 76">
              <a:extLst>
                <a:ext uri="{FF2B5EF4-FFF2-40B4-BE49-F238E27FC236}">
                  <a16:creationId xmlns:a16="http://schemas.microsoft.com/office/drawing/2014/main" id="{84AD8B0D-745D-4C2F-AB14-BE924BD6F839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649977"/>
              <a:ext cx="428829" cy="210516"/>
            </a:xfrm>
            <a:custGeom>
              <a:avLst/>
              <a:gdLst>
                <a:gd name="T0" fmla="*/ 216 w 220"/>
                <a:gd name="T1" fmla="*/ 4 h 108"/>
                <a:gd name="T2" fmla="*/ 218 w 220"/>
                <a:gd name="T3" fmla="*/ 11 h 108"/>
                <a:gd name="T4" fmla="*/ 209 w 220"/>
                <a:gd name="T5" fmla="*/ 22 h 108"/>
                <a:gd name="T6" fmla="*/ 193 w 220"/>
                <a:gd name="T7" fmla="*/ 27 h 108"/>
                <a:gd name="T8" fmla="*/ 171 w 220"/>
                <a:gd name="T9" fmla="*/ 33 h 108"/>
                <a:gd name="T10" fmla="*/ 144 w 220"/>
                <a:gd name="T11" fmla="*/ 41 h 108"/>
                <a:gd name="T12" fmla="*/ 120 w 220"/>
                <a:gd name="T13" fmla="*/ 47 h 108"/>
                <a:gd name="T14" fmla="*/ 108 w 220"/>
                <a:gd name="T15" fmla="*/ 52 h 108"/>
                <a:gd name="T16" fmla="*/ 100 w 220"/>
                <a:gd name="T17" fmla="*/ 58 h 108"/>
                <a:gd name="T18" fmla="*/ 93 w 220"/>
                <a:gd name="T19" fmla="*/ 60 h 108"/>
                <a:gd name="T20" fmla="*/ 97 w 220"/>
                <a:gd name="T21" fmla="*/ 63 h 108"/>
                <a:gd name="T22" fmla="*/ 90 w 220"/>
                <a:gd name="T23" fmla="*/ 67 h 108"/>
                <a:gd name="T24" fmla="*/ 87 w 220"/>
                <a:gd name="T25" fmla="*/ 71 h 108"/>
                <a:gd name="T26" fmla="*/ 78 w 220"/>
                <a:gd name="T27" fmla="*/ 69 h 108"/>
                <a:gd name="T28" fmla="*/ 76 w 220"/>
                <a:gd name="T29" fmla="*/ 75 h 108"/>
                <a:gd name="T30" fmla="*/ 70 w 220"/>
                <a:gd name="T31" fmla="*/ 77 h 108"/>
                <a:gd name="T32" fmla="*/ 68 w 220"/>
                <a:gd name="T33" fmla="*/ 85 h 108"/>
                <a:gd name="T34" fmla="*/ 59 w 220"/>
                <a:gd name="T35" fmla="*/ 93 h 108"/>
                <a:gd name="T36" fmla="*/ 56 w 220"/>
                <a:gd name="T37" fmla="*/ 94 h 108"/>
                <a:gd name="T38" fmla="*/ 54 w 220"/>
                <a:gd name="T39" fmla="*/ 96 h 108"/>
                <a:gd name="T40" fmla="*/ 46 w 220"/>
                <a:gd name="T41" fmla="*/ 107 h 108"/>
                <a:gd name="T42" fmla="*/ 32 w 220"/>
                <a:gd name="T43" fmla="*/ 107 h 108"/>
                <a:gd name="T44" fmla="*/ 15 w 220"/>
                <a:gd name="T45" fmla="*/ 104 h 108"/>
                <a:gd name="T46" fmla="*/ 7 w 220"/>
                <a:gd name="T47" fmla="*/ 101 h 108"/>
                <a:gd name="T48" fmla="*/ 4 w 220"/>
                <a:gd name="T49" fmla="*/ 94 h 108"/>
                <a:gd name="T50" fmla="*/ 13 w 220"/>
                <a:gd name="T51" fmla="*/ 90 h 108"/>
                <a:gd name="T52" fmla="*/ 18 w 220"/>
                <a:gd name="T53" fmla="*/ 83 h 108"/>
                <a:gd name="T54" fmla="*/ 34 w 220"/>
                <a:gd name="T55" fmla="*/ 74 h 108"/>
                <a:gd name="T56" fmla="*/ 27 w 220"/>
                <a:gd name="T57" fmla="*/ 72 h 108"/>
                <a:gd name="T58" fmla="*/ 35 w 220"/>
                <a:gd name="T59" fmla="*/ 63 h 108"/>
                <a:gd name="T60" fmla="*/ 32 w 220"/>
                <a:gd name="T61" fmla="*/ 60 h 108"/>
                <a:gd name="T62" fmla="*/ 30 w 220"/>
                <a:gd name="T63" fmla="*/ 55 h 108"/>
                <a:gd name="T64" fmla="*/ 38 w 220"/>
                <a:gd name="T65" fmla="*/ 56 h 108"/>
                <a:gd name="T66" fmla="*/ 45 w 220"/>
                <a:gd name="T67" fmla="*/ 52 h 108"/>
                <a:gd name="T68" fmla="*/ 48 w 220"/>
                <a:gd name="T69" fmla="*/ 49 h 108"/>
                <a:gd name="T70" fmla="*/ 57 w 220"/>
                <a:gd name="T71" fmla="*/ 47 h 108"/>
                <a:gd name="T72" fmla="*/ 62 w 220"/>
                <a:gd name="T73" fmla="*/ 41 h 108"/>
                <a:gd name="T74" fmla="*/ 76 w 220"/>
                <a:gd name="T75" fmla="*/ 34 h 108"/>
                <a:gd name="T76" fmla="*/ 90 w 220"/>
                <a:gd name="T77" fmla="*/ 31 h 108"/>
                <a:gd name="T78" fmla="*/ 101 w 220"/>
                <a:gd name="T79" fmla="*/ 28 h 108"/>
                <a:gd name="T80" fmla="*/ 106 w 220"/>
                <a:gd name="T81" fmla="*/ 27 h 108"/>
                <a:gd name="T82" fmla="*/ 108 w 220"/>
                <a:gd name="T83" fmla="*/ 22 h 108"/>
                <a:gd name="T84" fmla="*/ 127 w 220"/>
                <a:gd name="T85" fmla="*/ 23 h 108"/>
                <a:gd name="T86" fmla="*/ 155 w 220"/>
                <a:gd name="T87" fmla="*/ 19 h 108"/>
                <a:gd name="T88" fmla="*/ 164 w 220"/>
                <a:gd name="T89" fmla="*/ 15 h 108"/>
                <a:gd name="T90" fmla="*/ 174 w 220"/>
                <a:gd name="T91" fmla="*/ 14 h 108"/>
                <a:gd name="T92" fmla="*/ 182 w 220"/>
                <a:gd name="T93" fmla="*/ 6 h 108"/>
                <a:gd name="T94" fmla="*/ 201 w 220"/>
                <a:gd name="T95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0" h="108">
                  <a:moveTo>
                    <a:pt x="201" y="0"/>
                  </a:moveTo>
                  <a:lnTo>
                    <a:pt x="205" y="1"/>
                  </a:lnTo>
                  <a:lnTo>
                    <a:pt x="213" y="3"/>
                  </a:lnTo>
                  <a:lnTo>
                    <a:pt x="216" y="4"/>
                  </a:lnTo>
                  <a:lnTo>
                    <a:pt x="218" y="6"/>
                  </a:lnTo>
                  <a:lnTo>
                    <a:pt x="220" y="8"/>
                  </a:lnTo>
                  <a:lnTo>
                    <a:pt x="220" y="9"/>
                  </a:lnTo>
                  <a:lnTo>
                    <a:pt x="218" y="11"/>
                  </a:lnTo>
                  <a:lnTo>
                    <a:pt x="218" y="12"/>
                  </a:lnTo>
                  <a:lnTo>
                    <a:pt x="218" y="14"/>
                  </a:lnTo>
                  <a:lnTo>
                    <a:pt x="213" y="17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2" y="23"/>
                  </a:lnTo>
                  <a:lnTo>
                    <a:pt x="196" y="25"/>
                  </a:lnTo>
                  <a:lnTo>
                    <a:pt x="193" y="27"/>
                  </a:lnTo>
                  <a:lnTo>
                    <a:pt x="190" y="28"/>
                  </a:lnTo>
                  <a:lnTo>
                    <a:pt x="187" y="30"/>
                  </a:lnTo>
                  <a:lnTo>
                    <a:pt x="180" y="31"/>
                  </a:lnTo>
                  <a:lnTo>
                    <a:pt x="171" y="33"/>
                  </a:lnTo>
                  <a:lnTo>
                    <a:pt x="166" y="36"/>
                  </a:lnTo>
                  <a:lnTo>
                    <a:pt x="158" y="36"/>
                  </a:lnTo>
                  <a:lnTo>
                    <a:pt x="152" y="39"/>
                  </a:lnTo>
                  <a:lnTo>
                    <a:pt x="144" y="41"/>
                  </a:lnTo>
                  <a:lnTo>
                    <a:pt x="142" y="41"/>
                  </a:lnTo>
                  <a:lnTo>
                    <a:pt x="138" y="42"/>
                  </a:lnTo>
                  <a:lnTo>
                    <a:pt x="134" y="42"/>
                  </a:lnTo>
                  <a:lnTo>
                    <a:pt x="120" y="47"/>
                  </a:lnTo>
                  <a:lnTo>
                    <a:pt x="114" y="50"/>
                  </a:lnTo>
                  <a:lnTo>
                    <a:pt x="111" y="50"/>
                  </a:lnTo>
                  <a:lnTo>
                    <a:pt x="109" y="50"/>
                  </a:lnTo>
                  <a:lnTo>
                    <a:pt x="108" y="52"/>
                  </a:lnTo>
                  <a:lnTo>
                    <a:pt x="106" y="53"/>
                  </a:lnTo>
                  <a:lnTo>
                    <a:pt x="103" y="55"/>
                  </a:lnTo>
                  <a:lnTo>
                    <a:pt x="101" y="56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98" y="58"/>
                  </a:lnTo>
                  <a:lnTo>
                    <a:pt x="97" y="58"/>
                  </a:lnTo>
                  <a:lnTo>
                    <a:pt x="93" y="60"/>
                  </a:lnTo>
                  <a:lnTo>
                    <a:pt x="93" y="61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5" y="64"/>
                  </a:lnTo>
                  <a:lnTo>
                    <a:pt x="93" y="66"/>
                  </a:lnTo>
                  <a:lnTo>
                    <a:pt x="92" y="67"/>
                  </a:lnTo>
                  <a:lnTo>
                    <a:pt x="90" y="67"/>
                  </a:lnTo>
                  <a:lnTo>
                    <a:pt x="87" y="67"/>
                  </a:lnTo>
                  <a:lnTo>
                    <a:pt x="86" y="69"/>
                  </a:lnTo>
                  <a:lnTo>
                    <a:pt x="87" y="69"/>
                  </a:lnTo>
                  <a:lnTo>
                    <a:pt x="87" y="71"/>
                  </a:lnTo>
                  <a:lnTo>
                    <a:pt x="86" y="71"/>
                  </a:lnTo>
                  <a:lnTo>
                    <a:pt x="84" y="71"/>
                  </a:lnTo>
                  <a:lnTo>
                    <a:pt x="79" y="69"/>
                  </a:lnTo>
                  <a:lnTo>
                    <a:pt x="78" y="69"/>
                  </a:lnTo>
                  <a:lnTo>
                    <a:pt x="78" y="71"/>
                  </a:lnTo>
                  <a:lnTo>
                    <a:pt x="78" y="72"/>
                  </a:lnTo>
                  <a:lnTo>
                    <a:pt x="78" y="74"/>
                  </a:lnTo>
                  <a:lnTo>
                    <a:pt x="76" y="75"/>
                  </a:lnTo>
                  <a:lnTo>
                    <a:pt x="75" y="75"/>
                  </a:lnTo>
                  <a:lnTo>
                    <a:pt x="68" y="74"/>
                  </a:lnTo>
                  <a:lnTo>
                    <a:pt x="68" y="75"/>
                  </a:lnTo>
                  <a:lnTo>
                    <a:pt x="70" y="77"/>
                  </a:lnTo>
                  <a:lnTo>
                    <a:pt x="70" y="78"/>
                  </a:lnTo>
                  <a:lnTo>
                    <a:pt x="71" y="80"/>
                  </a:lnTo>
                  <a:lnTo>
                    <a:pt x="70" y="82"/>
                  </a:lnTo>
                  <a:lnTo>
                    <a:pt x="68" y="85"/>
                  </a:lnTo>
                  <a:lnTo>
                    <a:pt x="57" y="88"/>
                  </a:lnTo>
                  <a:lnTo>
                    <a:pt x="57" y="90"/>
                  </a:lnTo>
                  <a:lnTo>
                    <a:pt x="59" y="91"/>
                  </a:lnTo>
                  <a:lnTo>
                    <a:pt x="59" y="93"/>
                  </a:lnTo>
                  <a:lnTo>
                    <a:pt x="59" y="94"/>
                  </a:lnTo>
                  <a:lnTo>
                    <a:pt x="57" y="94"/>
                  </a:lnTo>
                  <a:lnTo>
                    <a:pt x="56" y="94"/>
                  </a:lnTo>
                  <a:lnTo>
                    <a:pt x="56" y="94"/>
                  </a:lnTo>
                  <a:lnTo>
                    <a:pt x="52" y="93"/>
                  </a:lnTo>
                  <a:lnTo>
                    <a:pt x="51" y="93"/>
                  </a:lnTo>
                  <a:lnTo>
                    <a:pt x="51" y="94"/>
                  </a:lnTo>
                  <a:lnTo>
                    <a:pt x="54" y="96"/>
                  </a:lnTo>
                  <a:lnTo>
                    <a:pt x="54" y="97"/>
                  </a:lnTo>
                  <a:lnTo>
                    <a:pt x="54" y="99"/>
                  </a:lnTo>
                  <a:lnTo>
                    <a:pt x="49" y="102"/>
                  </a:lnTo>
                  <a:lnTo>
                    <a:pt x="46" y="107"/>
                  </a:lnTo>
                  <a:lnTo>
                    <a:pt x="41" y="108"/>
                  </a:lnTo>
                  <a:lnTo>
                    <a:pt x="38" y="108"/>
                  </a:lnTo>
                  <a:lnTo>
                    <a:pt x="35" y="108"/>
                  </a:lnTo>
                  <a:lnTo>
                    <a:pt x="32" y="107"/>
                  </a:lnTo>
                  <a:lnTo>
                    <a:pt x="26" y="107"/>
                  </a:lnTo>
                  <a:lnTo>
                    <a:pt x="23" y="105"/>
                  </a:lnTo>
                  <a:lnTo>
                    <a:pt x="18" y="104"/>
                  </a:lnTo>
                  <a:lnTo>
                    <a:pt x="15" y="104"/>
                  </a:lnTo>
                  <a:lnTo>
                    <a:pt x="11" y="105"/>
                  </a:lnTo>
                  <a:lnTo>
                    <a:pt x="8" y="107"/>
                  </a:lnTo>
                  <a:lnTo>
                    <a:pt x="5" y="104"/>
                  </a:lnTo>
                  <a:lnTo>
                    <a:pt x="7" y="101"/>
                  </a:lnTo>
                  <a:lnTo>
                    <a:pt x="0" y="97"/>
                  </a:lnTo>
                  <a:lnTo>
                    <a:pt x="0" y="96"/>
                  </a:lnTo>
                  <a:lnTo>
                    <a:pt x="0" y="94"/>
                  </a:lnTo>
                  <a:lnTo>
                    <a:pt x="4" y="94"/>
                  </a:lnTo>
                  <a:lnTo>
                    <a:pt x="5" y="91"/>
                  </a:lnTo>
                  <a:lnTo>
                    <a:pt x="8" y="90"/>
                  </a:lnTo>
                  <a:lnTo>
                    <a:pt x="11" y="90"/>
                  </a:lnTo>
                  <a:lnTo>
                    <a:pt x="13" y="90"/>
                  </a:lnTo>
                  <a:lnTo>
                    <a:pt x="15" y="88"/>
                  </a:lnTo>
                  <a:lnTo>
                    <a:pt x="15" y="86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23" y="77"/>
                  </a:lnTo>
                  <a:lnTo>
                    <a:pt x="24" y="75"/>
                  </a:lnTo>
                  <a:lnTo>
                    <a:pt x="34" y="75"/>
                  </a:lnTo>
                  <a:lnTo>
                    <a:pt x="34" y="74"/>
                  </a:lnTo>
                  <a:lnTo>
                    <a:pt x="32" y="74"/>
                  </a:lnTo>
                  <a:lnTo>
                    <a:pt x="29" y="74"/>
                  </a:lnTo>
                  <a:lnTo>
                    <a:pt x="27" y="72"/>
                  </a:lnTo>
                  <a:lnTo>
                    <a:pt x="27" y="72"/>
                  </a:lnTo>
                  <a:lnTo>
                    <a:pt x="26" y="71"/>
                  </a:lnTo>
                  <a:lnTo>
                    <a:pt x="27" y="69"/>
                  </a:lnTo>
                  <a:lnTo>
                    <a:pt x="30" y="66"/>
                  </a:lnTo>
                  <a:lnTo>
                    <a:pt x="35" y="63"/>
                  </a:lnTo>
                  <a:lnTo>
                    <a:pt x="40" y="61"/>
                  </a:lnTo>
                  <a:lnTo>
                    <a:pt x="38" y="61"/>
                  </a:lnTo>
                  <a:lnTo>
                    <a:pt x="37" y="60"/>
                  </a:lnTo>
                  <a:lnTo>
                    <a:pt x="32" y="60"/>
                  </a:lnTo>
                  <a:lnTo>
                    <a:pt x="30" y="58"/>
                  </a:lnTo>
                  <a:lnTo>
                    <a:pt x="30" y="56"/>
                  </a:lnTo>
                  <a:lnTo>
                    <a:pt x="29" y="56"/>
                  </a:lnTo>
                  <a:lnTo>
                    <a:pt x="30" y="55"/>
                  </a:lnTo>
                  <a:lnTo>
                    <a:pt x="34" y="55"/>
                  </a:lnTo>
                  <a:lnTo>
                    <a:pt x="35" y="55"/>
                  </a:lnTo>
                  <a:lnTo>
                    <a:pt x="37" y="55"/>
                  </a:lnTo>
                  <a:lnTo>
                    <a:pt x="38" y="56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5" y="53"/>
                  </a:lnTo>
                  <a:lnTo>
                    <a:pt x="45" y="52"/>
                  </a:lnTo>
                  <a:lnTo>
                    <a:pt x="45" y="50"/>
                  </a:lnTo>
                  <a:lnTo>
                    <a:pt x="45" y="50"/>
                  </a:lnTo>
                  <a:lnTo>
                    <a:pt x="46" y="49"/>
                  </a:lnTo>
                  <a:lnTo>
                    <a:pt x="48" y="49"/>
                  </a:lnTo>
                  <a:lnTo>
                    <a:pt x="51" y="49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7" y="47"/>
                  </a:lnTo>
                  <a:lnTo>
                    <a:pt x="59" y="45"/>
                  </a:lnTo>
                  <a:lnTo>
                    <a:pt x="62" y="42"/>
                  </a:lnTo>
                  <a:lnTo>
                    <a:pt x="62" y="42"/>
                  </a:lnTo>
                  <a:lnTo>
                    <a:pt x="62" y="41"/>
                  </a:lnTo>
                  <a:lnTo>
                    <a:pt x="67" y="39"/>
                  </a:lnTo>
                  <a:lnTo>
                    <a:pt x="71" y="38"/>
                  </a:lnTo>
                  <a:lnTo>
                    <a:pt x="75" y="34"/>
                  </a:lnTo>
                  <a:lnTo>
                    <a:pt x="76" y="34"/>
                  </a:lnTo>
                  <a:lnTo>
                    <a:pt x="78" y="34"/>
                  </a:lnTo>
                  <a:lnTo>
                    <a:pt x="81" y="33"/>
                  </a:lnTo>
                  <a:lnTo>
                    <a:pt x="87" y="33"/>
                  </a:lnTo>
                  <a:lnTo>
                    <a:pt x="90" y="31"/>
                  </a:lnTo>
                  <a:lnTo>
                    <a:pt x="92" y="28"/>
                  </a:lnTo>
                  <a:lnTo>
                    <a:pt x="93" y="28"/>
                  </a:lnTo>
                  <a:lnTo>
                    <a:pt x="98" y="27"/>
                  </a:lnTo>
                  <a:lnTo>
                    <a:pt x="101" y="28"/>
                  </a:lnTo>
                  <a:lnTo>
                    <a:pt x="101" y="28"/>
                  </a:lnTo>
                  <a:lnTo>
                    <a:pt x="103" y="28"/>
                  </a:lnTo>
                  <a:lnTo>
                    <a:pt x="105" y="28"/>
                  </a:lnTo>
                  <a:lnTo>
                    <a:pt x="106" y="27"/>
                  </a:lnTo>
                  <a:lnTo>
                    <a:pt x="105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8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2" y="23"/>
                  </a:lnTo>
                  <a:lnTo>
                    <a:pt x="127" y="23"/>
                  </a:lnTo>
                  <a:lnTo>
                    <a:pt x="130" y="23"/>
                  </a:lnTo>
                  <a:lnTo>
                    <a:pt x="133" y="23"/>
                  </a:lnTo>
                  <a:lnTo>
                    <a:pt x="141" y="22"/>
                  </a:lnTo>
                  <a:lnTo>
                    <a:pt x="155" y="19"/>
                  </a:lnTo>
                  <a:lnTo>
                    <a:pt x="158" y="17"/>
                  </a:lnTo>
                  <a:lnTo>
                    <a:pt x="161" y="15"/>
                  </a:lnTo>
                  <a:lnTo>
                    <a:pt x="163" y="15"/>
                  </a:lnTo>
                  <a:lnTo>
                    <a:pt x="164" y="15"/>
                  </a:lnTo>
                  <a:lnTo>
                    <a:pt x="168" y="15"/>
                  </a:lnTo>
                  <a:lnTo>
                    <a:pt x="171" y="14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5" y="12"/>
                  </a:lnTo>
                  <a:lnTo>
                    <a:pt x="175" y="9"/>
                  </a:lnTo>
                  <a:lnTo>
                    <a:pt x="177" y="8"/>
                  </a:lnTo>
                  <a:lnTo>
                    <a:pt x="182" y="6"/>
                  </a:lnTo>
                  <a:lnTo>
                    <a:pt x="188" y="3"/>
                  </a:lnTo>
                  <a:lnTo>
                    <a:pt x="194" y="1"/>
                  </a:lnTo>
                  <a:lnTo>
                    <a:pt x="199" y="0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49" name="Freeform 77">
              <a:extLst>
                <a:ext uri="{FF2B5EF4-FFF2-40B4-BE49-F238E27FC236}">
                  <a16:creationId xmlns:a16="http://schemas.microsoft.com/office/drawing/2014/main" id="{88724C1D-3E83-49BC-A54F-F72D50B6F2B0}"/>
                </a:ext>
              </a:extLst>
            </p:cNvPr>
            <p:cNvSpPr>
              <a:spLocks/>
            </p:cNvSpPr>
            <p:nvPr/>
          </p:nvSpPr>
          <p:spPr bwMode="auto">
            <a:xfrm>
              <a:off x="7634297" y="1993040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1 w 3"/>
                <a:gd name="T3" fmla="*/ 0 h 8"/>
                <a:gd name="T4" fmla="*/ 1 w 3"/>
                <a:gd name="T5" fmla="*/ 2 h 8"/>
                <a:gd name="T6" fmla="*/ 3 w 3"/>
                <a:gd name="T7" fmla="*/ 6 h 8"/>
                <a:gd name="T8" fmla="*/ 3 w 3"/>
                <a:gd name="T9" fmla="*/ 8 h 8"/>
                <a:gd name="T10" fmla="*/ 3 w 3"/>
                <a:gd name="T11" fmla="*/ 6 h 8"/>
                <a:gd name="T12" fmla="*/ 1 w 3"/>
                <a:gd name="T13" fmla="*/ 6 h 8"/>
                <a:gd name="T14" fmla="*/ 1 w 3"/>
                <a:gd name="T15" fmla="*/ 5 h 8"/>
                <a:gd name="T16" fmla="*/ 0 w 3"/>
                <a:gd name="T17" fmla="*/ 2 h 8"/>
                <a:gd name="T18" fmla="*/ 1 w 3"/>
                <a:gd name="T19" fmla="*/ 0 h 8"/>
                <a:gd name="T20" fmla="*/ 1 w 3"/>
                <a:gd name="T2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50" name="Freeform 78">
              <a:extLst>
                <a:ext uri="{FF2B5EF4-FFF2-40B4-BE49-F238E27FC236}">
                  <a16:creationId xmlns:a16="http://schemas.microsoft.com/office/drawing/2014/main" id="{031464AE-1390-4EE0-8CD6-B5196C0E1545}"/>
                </a:ext>
              </a:extLst>
            </p:cNvPr>
            <p:cNvSpPr>
              <a:spLocks/>
            </p:cNvSpPr>
            <p:nvPr/>
          </p:nvSpPr>
          <p:spPr bwMode="auto">
            <a:xfrm>
              <a:off x="7981258" y="1870240"/>
              <a:ext cx="25340" cy="21442"/>
            </a:xfrm>
            <a:custGeom>
              <a:avLst/>
              <a:gdLst>
                <a:gd name="T0" fmla="*/ 8 w 13"/>
                <a:gd name="T1" fmla="*/ 0 h 11"/>
                <a:gd name="T2" fmla="*/ 9 w 13"/>
                <a:gd name="T3" fmla="*/ 2 h 11"/>
                <a:gd name="T4" fmla="*/ 11 w 13"/>
                <a:gd name="T5" fmla="*/ 3 h 11"/>
                <a:gd name="T6" fmla="*/ 13 w 13"/>
                <a:gd name="T7" fmla="*/ 5 h 11"/>
                <a:gd name="T8" fmla="*/ 13 w 13"/>
                <a:gd name="T9" fmla="*/ 10 h 11"/>
                <a:gd name="T10" fmla="*/ 13 w 13"/>
                <a:gd name="T11" fmla="*/ 11 h 11"/>
                <a:gd name="T12" fmla="*/ 11 w 13"/>
                <a:gd name="T13" fmla="*/ 11 h 11"/>
                <a:gd name="T14" fmla="*/ 3 w 13"/>
                <a:gd name="T15" fmla="*/ 10 h 11"/>
                <a:gd name="T16" fmla="*/ 0 w 13"/>
                <a:gd name="T17" fmla="*/ 10 h 11"/>
                <a:gd name="T18" fmla="*/ 0 w 13"/>
                <a:gd name="T19" fmla="*/ 8 h 11"/>
                <a:gd name="T20" fmla="*/ 0 w 13"/>
                <a:gd name="T21" fmla="*/ 6 h 11"/>
                <a:gd name="T22" fmla="*/ 8 w 13"/>
                <a:gd name="T2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11">
                  <a:moveTo>
                    <a:pt x="8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3" y="5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3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51" name="Freeform 79">
              <a:extLst>
                <a:ext uri="{FF2B5EF4-FFF2-40B4-BE49-F238E27FC236}">
                  <a16:creationId xmlns:a16="http://schemas.microsoft.com/office/drawing/2014/main" id="{B8F14B79-8289-404E-A31A-2EBF040625F8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86" y="2008634"/>
              <a:ext cx="56528" cy="40934"/>
            </a:xfrm>
            <a:custGeom>
              <a:avLst/>
              <a:gdLst>
                <a:gd name="T0" fmla="*/ 8 w 29"/>
                <a:gd name="T1" fmla="*/ 0 h 21"/>
                <a:gd name="T2" fmla="*/ 8 w 29"/>
                <a:gd name="T3" fmla="*/ 0 h 21"/>
                <a:gd name="T4" fmla="*/ 8 w 29"/>
                <a:gd name="T5" fmla="*/ 2 h 21"/>
                <a:gd name="T6" fmla="*/ 13 w 29"/>
                <a:gd name="T7" fmla="*/ 3 h 21"/>
                <a:gd name="T8" fmla="*/ 14 w 29"/>
                <a:gd name="T9" fmla="*/ 5 h 21"/>
                <a:gd name="T10" fmla="*/ 16 w 29"/>
                <a:gd name="T11" fmla="*/ 6 h 21"/>
                <a:gd name="T12" fmla="*/ 18 w 29"/>
                <a:gd name="T13" fmla="*/ 8 h 21"/>
                <a:gd name="T14" fmla="*/ 21 w 29"/>
                <a:gd name="T15" fmla="*/ 10 h 21"/>
                <a:gd name="T16" fmla="*/ 24 w 29"/>
                <a:gd name="T17" fmla="*/ 13 h 21"/>
                <a:gd name="T18" fmla="*/ 27 w 29"/>
                <a:gd name="T19" fmla="*/ 14 h 21"/>
                <a:gd name="T20" fmla="*/ 29 w 29"/>
                <a:gd name="T21" fmla="*/ 14 h 21"/>
                <a:gd name="T22" fmla="*/ 29 w 29"/>
                <a:gd name="T23" fmla="*/ 16 h 21"/>
                <a:gd name="T24" fmla="*/ 29 w 29"/>
                <a:gd name="T25" fmla="*/ 17 h 21"/>
                <a:gd name="T26" fmla="*/ 29 w 29"/>
                <a:gd name="T27" fmla="*/ 19 h 21"/>
                <a:gd name="T28" fmla="*/ 27 w 29"/>
                <a:gd name="T29" fmla="*/ 21 h 21"/>
                <a:gd name="T30" fmla="*/ 25 w 29"/>
                <a:gd name="T31" fmla="*/ 21 h 21"/>
                <a:gd name="T32" fmla="*/ 22 w 29"/>
                <a:gd name="T33" fmla="*/ 21 h 21"/>
                <a:gd name="T34" fmla="*/ 21 w 29"/>
                <a:gd name="T35" fmla="*/ 21 h 21"/>
                <a:gd name="T36" fmla="*/ 19 w 29"/>
                <a:gd name="T37" fmla="*/ 21 h 21"/>
                <a:gd name="T38" fmla="*/ 18 w 29"/>
                <a:gd name="T39" fmla="*/ 21 h 21"/>
                <a:gd name="T40" fmla="*/ 18 w 29"/>
                <a:gd name="T41" fmla="*/ 21 h 21"/>
                <a:gd name="T42" fmla="*/ 16 w 29"/>
                <a:gd name="T43" fmla="*/ 19 h 21"/>
                <a:gd name="T44" fmla="*/ 16 w 29"/>
                <a:gd name="T45" fmla="*/ 17 h 21"/>
                <a:gd name="T46" fmla="*/ 14 w 29"/>
                <a:gd name="T47" fmla="*/ 16 h 21"/>
                <a:gd name="T48" fmla="*/ 13 w 29"/>
                <a:gd name="T49" fmla="*/ 16 h 21"/>
                <a:gd name="T50" fmla="*/ 11 w 29"/>
                <a:gd name="T51" fmla="*/ 16 h 21"/>
                <a:gd name="T52" fmla="*/ 10 w 29"/>
                <a:gd name="T53" fmla="*/ 14 h 21"/>
                <a:gd name="T54" fmla="*/ 8 w 29"/>
                <a:gd name="T55" fmla="*/ 14 h 21"/>
                <a:gd name="T56" fmla="*/ 8 w 29"/>
                <a:gd name="T57" fmla="*/ 16 h 21"/>
                <a:gd name="T58" fmla="*/ 7 w 29"/>
                <a:gd name="T59" fmla="*/ 16 h 21"/>
                <a:gd name="T60" fmla="*/ 3 w 29"/>
                <a:gd name="T61" fmla="*/ 11 h 21"/>
                <a:gd name="T62" fmla="*/ 2 w 29"/>
                <a:gd name="T63" fmla="*/ 11 h 21"/>
                <a:gd name="T64" fmla="*/ 2 w 29"/>
                <a:gd name="T65" fmla="*/ 10 h 21"/>
                <a:gd name="T66" fmla="*/ 2 w 29"/>
                <a:gd name="T67" fmla="*/ 8 h 21"/>
                <a:gd name="T68" fmla="*/ 0 w 29"/>
                <a:gd name="T69" fmla="*/ 6 h 21"/>
                <a:gd name="T70" fmla="*/ 0 w 29"/>
                <a:gd name="T71" fmla="*/ 5 h 21"/>
                <a:gd name="T72" fmla="*/ 2 w 29"/>
                <a:gd name="T73" fmla="*/ 3 h 21"/>
                <a:gd name="T74" fmla="*/ 3 w 29"/>
                <a:gd name="T75" fmla="*/ 3 h 21"/>
                <a:gd name="T76" fmla="*/ 5 w 29"/>
                <a:gd name="T77" fmla="*/ 2 h 21"/>
                <a:gd name="T78" fmla="*/ 8 w 29"/>
                <a:gd name="T79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21">
                  <a:moveTo>
                    <a:pt x="8" y="0"/>
                  </a:moveTo>
                  <a:lnTo>
                    <a:pt x="8" y="0"/>
                  </a:lnTo>
                  <a:lnTo>
                    <a:pt x="8" y="2"/>
                  </a:lnTo>
                  <a:lnTo>
                    <a:pt x="13" y="3"/>
                  </a:lnTo>
                  <a:lnTo>
                    <a:pt x="14" y="5"/>
                  </a:lnTo>
                  <a:lnTo>
                    <a:pt x="16" y="6"/>
                  </a:lnTo>
                  <a:lnTo>
                    <a:pt x="18" y="8"/>
                  </a:lnTo>
                  <a:lnTo>
                    <a:pt x="21" y="10"/>
                  </a:lnTo>
                  <a:lnTo>
                    <a:pt x="24" y="13"/>
                  </a:lnTo>
                  <a:lnTo>
                    <a:pt x="27" y="14"/>
                  </a:lnTo>
                  <a:lnTo>
                    <a:pt x="29" y="14"/>
                  </a:lnTo>
                  <a:lnTo>
                    <a:pt x="29" y="16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7" y="21"/>
                  </a:lnTo>
                  <a:lnTo>
                    <a:pt x="25" y="21"/>
                  </a:lnTo>
                  <a:lnTo>
                    <a:pt x="22" y="21"/>
                  </a:lnTo>
                  <a:lnTo>
                    <a:pt x="21" y="21"/>
                  </a:lnTo>
                  <a:lnTo>
                    <a:pt x="19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6" y="19"/>
                  </a:lnTo>
                  <a:lnTo>
                    <a:pt x="16" y="17"/>
                  </a:lnTo>
                  <a:lnTo>
                    <a:pt x="14" y="16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3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52" name="Freeform 80">
              <a:extLst>
                <a:ext uri="{FF2B5EF4-FFF2-40B4-BE49-F238E27FC236}">
                  <a16:creationId xmlns:a16="http://schemas.microsoft.com/office/drawing/2014/main" id="{A6147F25-A329-405A-9657-0BB4C84E9509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6067" y="1441411"/>
              <a:ext cx="37036" cy="17544"/>
            </a:xfrm>
            <a:custGeom>
              <a:avLst/>
              <a:gdLst>
                <a:gd name="T0" fmla="*/ 17 w 19"/>
                <a:gd name="T1" fmla="*/ 0 h 9"/>
                <a:gd name="T2" fmla="*/ 19 w 19"/>
                <a:gd name="T3" fmla="*/ 1 h 9"/>
                <a:gd name="T4" fmla="*/ 19 w 19"/>
                <a:gd name="T5" fmla="*/ 1 h 9"/>
                <a:gd name="T6" fmla="*/ 19 w 19"/>
                <a:gd name="T7" fmla="*/ 6 h 9"/>
                <a:gd name="T8" fmla="*/ 19 w 19"/>
                <a:gd name="T9" fmla="*/ 7 h 9"/>
                <a:gd name="T10" fmla="*/ 19 w 19"/>
                <a:gd name="T11" fmla="*/ 9 h 9"/>
                <a:gd name="T12" fmla="*/ 17 w 19"/>
                <a:gd name="T13" fmla="*/ 9 h 9"/>
                <a:gd name="T14" fmla="*/ 6 w 19"/>
                <a:gd name="T15" fmla="*/ 9 h 9"/>
                <a:gd name="T16" fmla="*/ 0 w 19"/>
                <a:gd name="T17" fmla="*/ 9 h 9"/>
                <a:gd name="T18" fmla="*/ 0 w 19"/>
                <a:gd name="T19" fmla="*/ 9 h 9"/>
                <a:gd name="T20" fmla="*/ 3 w 19"/>
                <a:gd name="T21" fmla="*/ 7 h 9"/>
                <a:gd name="T22" fmla="*/ 3 w 19"/>
                <a:gd name="T23" fmla="*/ 6 h 9"/>
                <a:gd name="T24" fmla="*/ 3 w 19"/>
                <a:gd name="T25" fmla="*/ 1 h 9"/>
                <a:gd name="T26" fmla="*/ 3 w 19"/>
                <a:gd name="T27" fmla="*/ 1 h 9"/>
                <a:gd name="T28" fmla="*/ 12 w 19"/>
                <a:gd name="T29" fmla="*/ 1 h 9"/>
                <a:gd name="T30" fmla="*/ 14 w 19"/>
                <a:gd name="T31" fmla="*/ 0 h 9"/>
                <a:gd name="T32" fmla="*/ 17 w 19"/>
                <a:gd name="T3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9">
                  <a:moveTo>
                    <a:pt x="17" y="0"/>
                  </a:moveTo>
                  <a:lnTo>
                    <a:pt x="19" y="1"/>
                  </a:lnTo>
                  <a:lnTo>
                    <a:pt x="19" y="1"/>
                  </a:lnTo>
                  <a:lnTo>
                    <a:pt x="19" y="6"/>
                  </a:lnTo>
                  <a:lnTo>
                    <a:pt x="19" y="7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6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1"/>
                  </a:lnTo>
                  <a:lnTo>
                    <a:pt x="3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53" name="Freeform 81">
              <a:extLst>
                <a:ext uri="{FF2B5EF4-FFF2-40B4-BE49-F238E27FC236}">
                  <a16:creationId xmlns:a16="http://schemas.microsoft.com/office/drawing/2014/main" id="{1C5110A0-F02F-44CE-A760-047B9D919A47}"/>
                </a:ext>
              </a:extLst>
            </p:cNvPr>
            <p:cNvSpPr>
              <a:spLocks/>
            </p:cNvSpPr>
            <p:nvPr/>
          </p:nvSpPr>
          <p:spPr bwMode="auto">
            <a:xfrm>
              <a:off x="7314625" y="1443360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2 h 3"/>
                <a:gd name="T6" fmla="*/ 6 w 6"/>
                <a:gd name="T7" fmla="*/ 2 h 3"/>
                <a:gd name="T8" fmla="*/ 3 w 6"/>
                <a:gd name="T9" fmla="*/ 3 h 3"/>
                <a:gd name="T10" fmla="*/ 0 w 6"/>
                <a:gd name="T11" fmla="*/ 3 h 3"/>
                <a:gd name="T12" fmla="*/ 0 w 6"/>
                <a:gd name="T13" fmla="*/ 3 h 3"/>
                <a:gd name="T14" fmla="*/ 1 w 6"/>
                <a:gd name="T15" fmla="*/ 2 h 3"/>
                <a:gd name="T16" fmla="*/ 3 w 6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54" name="Freeform 82">
              <a:extLst>
                <a:ext uri="{FF2B5EF4-FFF2-40B4-BE49-F238E27FC236}">
                  <a16:creationId xmlns:a16="http://schemas.microsoft.com/office/drawing/2014/main" id="{C15A6E37-219C-4BF6-9B22-74568C32F143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5656" y="1848798"/>
              <a:ext cx="44833" cy="25340"/>
            </a:xfrm>
            <a:custGeom>
              <a:avLst/>
              <a:gdLst>
                <a:gd name="T0" fmla="*/ 14 w 23"/>
                <a:gd name="T1" fmla="*/ 0 h 13"/>
                <a:gd name="T2" fmla="*/ 16 w 23"/>
                <a:gd name="T3" fmla="*/ 0 h 13"/>
                <a:gd name="T4" fmla="*/ 17 w 23"/>
                <a:gd name="T5" fmla="*/ 2 h 13"/>
                <a:gd name="T6" fmla="*/ 19 w 23"/>
                <a:gd name="T7" fmla="*/ 2 h 13"/>
                <a:gd name="T8" fmla="*/ 20 w 23"/>
                <a:gd name="T9" fmla="*/ 5 h 13"/>
                <a:gd name="T10" fmla="*/ 22 w 23"/>
                <a:gd name="T11" fmla="*/ 5 h 13"/>
                <a:gd name="T12" fmla="*/ 23 w 23"/>
                <a:gd name="T13" fmla="*/ 6 h 13"/>
                <a:gd name="T14" fmla="*/ 23 w 23"/>
                <a:gd name="T15" fmla="*/ 8 h 13"/>
                <a:gd name="T16" fmla="*/ 23 w 23"/>
                <a:gd name="T17" fmla="*/ 10 h 13"/>
                <a:gd name="T18" fmla="*/ 20 w 23"/>
                <a:gd name="T19" fmla="*/ 10 h 13"/>
                <a:gd name="T20" fmla="*/ 14 w 23"/>
                <a:gd name="T21" fmla="*/ 11 h 13"/>
                <a:gd name="T22" fmla="*/ 11 w 23"/>
                <a:gd name="T23" fmla="*/ 11 h 13"/>
                <a:gd name="T24" fmla="*/ 6 w 23"/>
                <a:gd name="T25" fmla="*/ 13 h 13"/>
                <a:gd name="T26" fmla="*/ 5 w 23"/>
                <a:gd name="T27" fmla="*/ 13 h 13"/>
                <a:gd name="T28" fmla="*/ 3 w 23"/>
                <a:gd name="T29" fmla="*/ 13 h 13"/>
                <a:gd name="T30" fmla="*/ 1 w 23"/>
                <a:gd name="T31" fmla="*/ 13 h 13"/>
                <a:gd name="T32" fmla="*/ 0 w 23"/>
                <a:gd name="T33" fmla="*/ 13 h 13"/>
                <a:gd name="T34" fmla="*/ 0 w 23"/>
                <a:gd name="T35" fmla="*/ 11 h 13"/>
                <a:gd name="T36" fmla="*/ 0 w 23"/>
                <a:gd name="T37" fmla="*/ 10 h 13"/>
                <a:gd name="T38" fmla="*/ 1 w 23"/>
                <a:gd name="T39" fmla="*/ 8 h 13"/>
                <a:gd name="T40" fmla="*/ 0 w 23"/>
                <a:gd name="T41" fmla="*/ 5 h 13"/>
                <a:gd name="T42" fmla="*/ 3 w 23"/>
                <a:gd name="T43" fmla="*/ 2 h 13"/>
                <a:gd name="T44" fmla="*/ 6 w 23"/>
                <a:gd name="T45" fmla="*/ 2 h 13"/>
                <a:gd name="T46" fmla="*/ 14 w 23"/>
                <a:gd name="T4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" h="13">
                  <a:moveTo>
                    <a:pt x="14" y="0"/>
                  </a:moveTo>
                  <a:lnTo>
                    <a:pt x="16" y="0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0" y="10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6" y="13"/>
                  </a:lnTo>
                  <a:lnTo>
                    <a:pt x="5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8"/>
                  </a:lnTo>
                  <a:lnTo>
                    <a:pt x="0" y="5"/>
                  </a:lnTo>
                  <a:lnTo>
                    <a:pt x="3" y="2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55" name="Freeform 83">
              <a:extLst>
                <a:ext uri="{FF2B5EF4-FFF2-40B4-BE49-F238E27FC236}">
                  <a16:creationId xmlns:a16="http://schemas.microsoft.com/office/drawing/2014/main" id="{0A7F06F4-7716-4287-8628-BDC1584F790F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2528" y="1897529"/>
              <a:ext cx="38984" cy="19492"/>
            </a:xfrm>
            <a:custGeom>
              <a:avLst/>
              <a:gdLst>
                <a:gd name="T0" fmla="*/ 12 w 20"/>
                <a:gd name="T1" fmla="*/ 0 h 10"/>
                <a:gd name="T2" fmla="*/ 19 w 20"/>
                <a:gd name="T3" fmla="*/ 2 h 10"/>
                <a:gd name="T4" fmla="*/ 20 w 20"/>
                <a:gd name="T5" fmla="*/ 3 h 10"/>
                <a:gd name="T6" fmla="*/ 20 w 20"/>
                <a:gd name="T7" fmla="*/ 3 h 10"/>
                <a:gd name="T8" fmla="*/ 17 w 20"/>
                <a:gd name="T9" fmla="*/ 5 h 10"/>
                <a:gd name="T10" fmla="*/ 16 w 20"/>
                <a:gd name="T11" fmla="*/ 7 h 10"/>
                <a:gd name="T12" fmla="*/ 12 w 20"/>
                <a:gd name="T13" fmla="*/ 8 h 10"/>
                <a:gd name="T14" fmla="*/ 11 w 20"/>
                <a:gd name="T15" fmla="*/ 8 h 10"/>
                <a:gd name="T16" fmla="*/ 3 w 20"/>
                <a:gd name="T17" fmla="*/ 10 h 10"/>
                <a:gd name="T18" fmla="*/ 0 w 20"/>
                <a:gd name="T19" fmla="*/ 8 h 10"/>
                <a:gd name="T20" fmla="*/ 0 w 20"/>
                <a:gd name="T21" fmla="*/ 8 h 10"/>
                <a:gd name="T22" fmla="*/ 0 w 20"/>
                <a:gd name="T23" fmla="*/ 7 h 10"/>
                <a:gd name="T24" fmla="*/ 3 w 20"/>
                <a:gd name="T25" fmla="*/ 5 h 10"/>
                <a:gd name="T26" fmla="*/ 4 w 20"/>
                <a:gd name="T27" fmla="*/ 3 h 10"/>
                <a:gd name="T28" fmla="*/ 6 w 20"/>
                <a:gd name="T29" fmla="*/ 2 h 10"/>
                <a:gd name="T30" fmla="*/ 9 w 20"/>
                <a:gd name="T31" fmla="*/ 0 h 10"/>
                <a:gd name="T32" fmla="*/ 12 w 20"/>
                <a:gd name="T33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10">
                  <a:moveTo>
                    <a:pt x="12" y="0"/>
                  </a:move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17" y="5"/>
                  </a:lnTo>
                  <a:lnTo>
                    <a:pt x="16" y="7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3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3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9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56" name="Freeform 84">
              <a:extLst>
                <a:ext uri="{FF2B5EF4-FFF2-40B4-BE49-F238E27FC236}">
                  <a16:creationId xmlns:a16="http://schemas.microsoft.com/office/drawing/2014/main" id="{C1867B50-89DB-4B03-9DDD-2D8451A1AB9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486243"/>
              <a:ext cx="42883" cy="13645"/>
            </a:xfrm>
            <a:custGeom>
              <a:avLst/>
              <a:gdLst>
                <a:gd name="T0" fmla="*/ 2 w 22"/>
                <a:gd name="T1" fmla="*/ 0 h 7"/>
                <a:gd name="T2" fmla="*/ 3 w 22"/>
                <a:gd name="T3" fmla="*/ 0 h 7"/>
                <a:gd name="T4" fmla="*/ 5 w 22"/>
                <a:gd name="T5" fmla="*/ 2 h 7"/>
                <a:gd name="T6" fmla="*/ 6 w 22"/>
                <a:gd name="T7" fmla="*/ 0 h 7"/>
                <a:gd name="T8" fmla="*/ 19 w 22"/>
                <a:gd name="T9" fmla="*/ 3 h 7"/>
                <a:gd name="T10" fmla="*/ 22 w 22"/>
                <a:gd name="T11" fmla="*/ 5 h 7"/>
                <a:gd name="T12" fmla="*/ 22 w 22"/>
                <a:gd name="T13" fmla="*/ 5 h 7"/>
                <a:gd name="T14" fmla="*/ 11 w 22"/>
                <a:gd name="T15" fmla="*/ 7 h 7"/>
                <a:gd name="T16" fmla="*/ 8 w 22"/>
                <a:gd name="T17" fmla="*/ 7 h 7"/>
                <a:gd name="T18" fmla="*/ 8 w 22"/>
                <a:gd name="T19" fmla="*/ 3 h 7"/>
                <a:gd name="T20" fmla="*/ 6 w 22"/>
                <a:gd name="T21" fmla="*/ 3 h 7"/>
                <a:gd name="T22" fmla="*/ 2 w 22"/>
                <a:gd name="T23" fmla="*/ 3 h 7"/>
                <a:gd name="T24" fmla="*/ 0 w 22"/>
                <a:gd name="T25" fmla="*/ 2 h 7"/>
                <a:gd name="T26" fmla="*/ 0 w 22"/>
                <a:gd name="T27" fmla="*/ 0 h 7"/>
                <a:gd name="T28" fmla="*/ 2 w 22"/>
                <a:gd name="T2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" h="7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6" y="0"/>
                  </a:lnTo>
                  <a:lnTo>
                    <a:pt x="19" y="3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11" y="7"/>
                  </a:lnTo>
                  <a:lnTo>
                    <a:pt x="8" y="7"/>
                  </a:lnTo>
                  <a:lnTo>
                    <a:pt x="8" y="3"/>
                  </a:lnTo>
                  <a:lnTo>
                    <a:pt x="6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57" name="Freeform 85">
              <a:extLst>
                <a:ext uri="{FF2B5EF4-FFF2-40B4-BE49-F238E27FC236}">
                  <a16:creationId xmlns:a16="http://schemas.microsoft.com/office/drawing/2014/main" id="{28AEF10A-66AB-49C0-8211-CD0175F86AA7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846849"/>
              <a:ext cx="19492" cy="5848"/>
            </a:xfrm>
            <a:custGeom>
              <a:avLst/>
              <a:gdLst>
                <a:gd name="T0" fmla="*/ 3 w 10"/>
                <a:gd name="T1" fmla="*/ 0 h 3"/>
                <a:gd name="T2" fmla="*/ 10 w 10"/>
                <a:gd name="T3" fmla="*/ 3 h 3"/>
                <a:gd name="T4" fmla="*/ 10 w 10"/>
                <a:gd name="T5" fmla="*/ 3 h 3"/>
                <a:gd name="T6" fmla="*/ 3 w 10"/>
                <a:gd name="T7" fmla="*/ 3 h 3"/>
                <a:gd name="T8" fmla="*/ 0 w 10"/>
                <a:gd name="T9" fmla="*/ 1 h 3"/>
                <a:gd name="T10" fmla="*/ 2 w 10"/>
                <a:gd name="T11" fmla="*/ 0 h 3"/>
                <a:gd name="T12" fmla="*/ 3 w 10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3">
                  <a:moveTo>
                    <a:pt x="3" y="0"/>
                  </a:moveTo>
                  <a:lnTo>
                    <a:pt x="10" y="3"/>
                  </a:lnTo>
                  <a:lnTo>
                    <a:pt x="10" y="3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58" name="Freeform 86">
              <a:extLst>
                <a:ext uri="{FF2B5EF4-FFF2-40B4-BE49-F238E27FC236}">
                  <a16:creationId xmlns:a16="http://schemas.microsoft.com/office/drawing/2014/main" id="{E2EB7B83-D836-4C16-A25B-9CDA2E3016E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89645" y="1846849"/>
              <a:ext cx="17544" cy="5848"/>
            </a:xfrm>
            <a:custGeom>
              <a:avLst/>
              <a:gdLst>
                <a:gd name="T0" fmla="*/ 8 w 9"/>
                <a:gd name="T1" fmla="*/ 0 h 3"/>
                <a:gd name="T2" fmla="*/ 9 w 9"/>
                <a:gd name="T3" fmla="*/ 0 h 3"/>
                <a:gd name="T4" fmla="*/ 9 w 9"/>
                <a:gd name="T5" fmla="*/ 0 h 3"/>
                <a:gd name="T6" fmla="*/ 8 w 9"/>
                <a:gd name="T7" fmla="*/ 3 h 3"/>
                <a:gd name="T8" fmla="*/ 6 w 9"/>
                <a:gd name="T9" fmla="*/ 3 h 3"/>
                <a:gd name="T10" fmla="*/ 1 w 9"/>
                <a:gd name="T11" fmla="*/ 3 h 3"/>
                <a:gd name="T12" fmla="*/ 0 w 9"/>
                <a:gd name="T13" fmla="*/ 3 h 3"/>
                <a:gd name="T14" fmla="*/ 0 w 9"/>
                <a:gd name="T15" fmla="*/ 3 h 3"/>
                <a:gd name="T16" fmla="*/ 3 w 9"/>
                <a:gd name="T17" fmla="*/ 1 h 3"/>
                <a:gd name="T18" fmla="*/ 8 w 9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3">
                  <a:moveTo>
                    <a:pt x="8" y="0"/>
                  </a:moveTo>
                  <a:lnTo>
                    <a:pt x="9" y="0"/>
                  </a:lnTo>
                  <a:lnTo>
                    <a:pt x="9" y="0"/>
                  </a:lnTo>
                  <a:lnTo>
                    <a:pt x="8" y="3"/>
                  </a:lnTo>
                  <a:lnTo>
                    <a:pt x="6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59" name="Freeform 87">
              <a:extLst>
                <a:ext uri="{FF2B5EF4-FFF2-40B4-BE49-F238E27FC236}">
                  <a16:creationId xmlns:a16="http://schemas.microsoft.com/office/drawing/2014/main" id="{D4F1C410-827D-4565-AC03-7D197C1E6A6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52610" y="1870240"/>
              <a:ext cx="23391" cy="11695"/>
            </a:xfrm>
            <a:custGeom>
              <a:avLst/>
              <a:gdLst>
                <a:gd name="T0" fmla="*/ 4 w 12"/>
                <a:gd name="T1" fmla="*/ 0 h 6"/>
                <a:gd name="T2" fmla="*/ 8 w 12"/>
                <a:gd name="T3" fmla="*/ 0 h 6"/>
                <a:gd name="T4" fmla="*/ 9 w 12"/>
                <a:gd name="T5" fmla="*/ 0 h 6"/>
                <a:gd name="T6" fmla="*/ 12 w 12"/>
                <a:gd name="T7" fmla="*/ 2 h 6"/>
                <a:gd name="T8" fmla="*/ 9 w 12"/>
                <a:gd name="T9" fmla="*/ 2 h 6"/>
                <a:gd name="T10" fmla="*/ 8 w 12"/>
                <a:gd name="T11" fmla="*/ 5 h 6"/>
                <a:gd name="T12" fmla="*/ 8 w 12"/>
                <a:gd name="T13" fmla="*/ 5 h 6"/>
                <a:gd name="T14" fmla="*/ 9 w 12"/>
                <a:gd name="T15" fmla="*/ 6 h 6"/>
                <a:gd name="T16" fmla="*/ 8 w 12"/>
                <a:gd name="T17" fmla="*/ 6 h 6"/>
                <a:gd name="T18" fmla="*/ 8 w 12"/>
                <a:gd name="T19" fmla="*/ 6 h 6"/>
                <a:gd name="T20" fmla="*/ 8 w 12"/>
                <a:gd name="T21" fmla="*/ 6 h 6"/>
                <a:gd name="T22" fmla="*/ 4 w 12"/>
                <a:gd name="T23" fmla="*/ 6 h 6"/>
                <a:gd name="T24" fmla="*/ 1 w 12"/>
                <a:gd name="T25" fmla="*/ 5 h 6"/>
                <a:gd name="T26" fmla="*/ 0 w 12"/>
                <a:gd name="T27" fmla="*/ 3 h 6"/>
                <a:gd name="T28" fmla="*/ 1 w 12"/>
                <a:gd name="T29" fmla="*/ 2 h 6"/>
                <a:gd name="T30" fmla="*/ 1 w 12"/>
                <a:gd name="T31" fmla="*/ 0 h 6"/>
                <a:gd name="T32" fmla="*/ 4 w 12"/>
                <a:gd name="T3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" h="6">
                  <a:moveTo>
                    <a:pt x="4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9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9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4" y="6"/>
                  </a:lnTo>
                  <a:lnTo>
                    <a:pt x="1" y="5"/>
                  </a:lnTo>
                  <a:lnTo>
                    <a:pt x="0" y="3"/>
                  </a:lnTo>
                  <a:lnTo>
                    <a:pt x="1" y="2"/>
                  </a:lnTo>
                  <a:lnTo>
                    <a:pt x="1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60" name="Freeform 88">
              <a:extLst>
                <a:ext uri="{FF2B5EF4-FFF2-40B4-BE49-F238E27FC236}">
                  <a16:creationId xmlns:a16="http://schemas.microsoft.com/office/drawing/2014/main" id="{A7D50667-FDD8-4EB1-A445-80D5C4730441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8523" y="1827357"/>
              <a:ext cx="109156" cy="37036"/>
            </a:xfrm>
            <a:custGeom>
              <a:avLst/>
              <a:gdLst>
                <a:gd name="T0" fmla="*/ 34 w 56"/>
                <a:gd name="T1" fmla="*/ 0 h 19"/>
                <a:gd name="T2" fmla="*/ 37 w 56"/>
                <a:gd name="T3" fmla="*/ 0 h 19"/>
                <a:gd name="T4" fmla="*/ 41 w 56"/>
                <a:gd name="T5" fmla="*/ 2 h 19"/>
                <a:gd name="T6" fmla="*/ 43 w 56"/>
                <a:gd name="T7" fmla="*/ 3 h 19"/>
                <a:gd name="T8" fmla="*/ 54 w 56"/>
                <a:gd name="T9" fmla="*/ 10 h 19"/>
                <a:gd name="T10" fmla="*/ 56 w 56"/>
                <a:gd name="T11" fmla="*/ 11 h 19"/>
                <a:gd name="T12" fmla="*/ 56 w 56"/>
                <a:gd name="T13" fmla="*/ 13 h 19"/>
                <a:gd name="T14" fmla="*/ 56 w 56"/>
                <a:gd name="T15" fmla="*/ 19 h 19"/>
                <a:gd name="T16" fmla="*/ 56 w 56"/>
                <a:gd name="T17" fmla="*/ 19 h 19"/>
                <a:gd name="T18" fmla="*/ 52 w 56"/>
                <a:gd name="T19" fmla="*/ 19 h 19"/>
                <a:gd name="T20" fmla="*/ 46 w 56"/>
                <a:gd name="T21" fmla="*/ 19 h 19"/>
                <a:gd name="T22" fmla="*/ 43 w 56"/>
                <a:gd name="T23" fmla="*/ 19 h 19"/>
                <a:gd name="T24" fmla="*/ 40 w 56"/>
                <a:gd name="T25" fmla="*/ 19 h 19"/>
                <a:gd name="T26" fmla="*/ 37 w 56"/>
                <a:gd name="T27" fmla="*/ 17 h 19"/>
                <a:gd name="T28" fmla="*/ 29 w 56"/>
                <a:gd name="T29" fmla="*/ 17 h 19"/>
                <a:gd name="T30" fmla="*/ 22 w 56"/>
                <a:gd name="T31" fmla="*/ 14 h 19"/>
                <a:gd name="T32" fmla="*/ 16 w 56"/>
                <a:gd name="T33" fmla="*/ 13 h 19"/>
                <a:gd name="T34" fmla="*/ 15 w 56"/>
                <a:gd name="T35" fmla="*/ 13 h 19"/>
                <a:gd name="T36" fmla="*/ 11 w 56"/>
                <a:gd name="T37" fmla="*/ 13 h 19"/>
                <a:gd name="T38" fmla="*/ 7 w 56"/>
                <a:gd name="T39" fmla="*/ 16 h 19"/>
                <a:gd name="T40" fmla="*/ 5 w 56"/>
                <a:gd name="T41" fmla="*/ 16 h 19"/>
                <a:gd name="T42" fmla="*/ 2 w 56"/>
                <a:gd name="T43" fmla="*/ 16 h 19"/>
                <a:gd name="T44" fmla="*/ 0 w 56"/>
                <a:gd name="T45" fmla="*/ 14 h 19"/>
                <a:gd name="T46" fmla="*/ 5 w 56"/>
                <a:gd name="T47" fmla="*/ 13 h 19"/>
                <a:gd name="T48" fmla="*/ 8 w 56"/>
                <a:gd name="T49" fmla="*/ 13 h 19"/>
                <a:gd name="T50" fmla="*/ 11 w 56"/>
                <a:gd name="T51" fmla="*/ 13 h 19"/>
                <a:gd name="T52" fmla="*/ 15 w 56"/>
                <a:gd name="T53" fmla="*/ 10 h 19"/>
                <a:gd name="T54" fmla="*/ 16 w 56"/>
                <a:gd name="T55" fmla="*/ 8 h 19"/>
                <a:gd name="T56" fmla="*/ 18 w 56"/>
                <a:gd name="T57" fmla="*/ 3 h 19"/>
                <a:gd name="T58" fmla="*/ 19 w 56"/>
                <a:gd name="T59" fmla="*/ 2 h 19"/>
                <a:gd name="T60" fmla="*/ 21 w 56"/>
                <a:gd name="T61" fmla="*/ 2 h 19"/>
                <a:gd name="T62" fmla="*/ 22 w 56"/>
                <a:gd name="T63" fmla="*/ 2 h 19"/>
                <a:gd name="T64" fmla="*/ 24 w 56"/>
                <a:gd name="T65" fmla="*/ 2 h 19"/>
                <a:gd name="T66" fmla="*/ 30 w 56"/>
                <a:gd name="T67" fmla="*/ 0 h 19"/>
                <a:gd name="T68" fmla="*/ 34 w 56"/>
                <a:gd name="T6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6" h="19">
                  <a:moveTo>
                    <a:pt x="34" y="0"/>
                  </a:moveTo>
                  <a:lnTo>
                    <a:pt x="37" y="0"/>
                  </a:lnTo>
                  <a:lnTo>
                    <a:pt x="41" y="2"/>
                  </a:lnTo>
                  <a:lnTo>
                    <a:pt x="43" y="3"/>
                  </a:lnTo>
                  <a:lnTo>
                    <a:pt x="54" y="10"/>
                  </a:lnTo>
                  <a:lnTo>
                    <a:pt x="56" y="11"/>
                  </a:lnTo>
                  <a:lnTo>
                    <a:pt x="56" y="13"/>
                  </a:lnTo>
                  <a:lnTo>
                    <a:pt x="56" y="19"/>
                  </a:lnTo>
                  <a:lnTo>
                    <a:pt x="56" y="19"/>
                  </a:lnTo>
                  <a:lnTo>
                    <a:pt x="52" y="19"/>
                  </a:lnTo>
                  <a:lnTo>
                    <a:pt x="46" y="19"/>
                  </a:lnTo>
                  <a:lnTo>
                    <a:pt x="43" y="19"/>
                  </a:lnTo>
                  <a:lnTo>
                    <a:pt x="40" y="19"/>
                  </a:lnTo>
                  <a:lnTo>
                    <a:pt x="37" y="17"/>
                  </a:lnTo>
                  <a:lnTo>
                    <a:pt x="29" y="17"/>
                  </a:lnTo>
                  <a:lnTo>
                    <a:pt x="22" y="14"/>
                  </a:lnTo>
                  <a:lnTo>
                    <a:pt x="16" y="13"/>
                  </a:lnTo>
                  <a:lnTo>
                    <a:pt x="15" y="13"/>
                  </a:lnTo>
                  <a:lnTo>
                    <a:pt x="11" y="13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5" y="13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5" y="10"/>
                  </a:lnTo>
                  <a:lnTo>
                    <a:pt x="16" y="8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61" name="Freeform 89">
              <a:extLst>
                <a:ext uri="{FF2B5EF4-FFF2-40B4-BE49-F238E27FC236}">
                  <a16:creationId xmlns:a16="http://schemas.microsoft.com/office/drawing/2014/main" id="{F199BA65-FDC5-497E-A150-90886448A3A1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7548" y="1667521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3 h 3"/>
                <a:gd name="T4" fmla="*/ 3 w 3"/>
                <a:gd name="T5" fmla="*/ 3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0 h 3"/>
                <a:gd name="T12" fmla="*/ 1 w 3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62" name="Freeform 90">
              <a:extLst>
                <a:ext uri="{FF2B5EF4-FFF2-40B4-BE49-F238E27FC236}">
                  <a16:creationId xmlns:a16="http://schemas.microsoft.com/office/drawing/2014/main" id="{0FC2D3E9-4F2D-47FD-8E05-DE6767D5ABE3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3698" y="1731845"/>
              <a:ext cx="128649" cy="46781"/>
            </a:xfrm>
            <a:custGeom>
              <a:avLst/>
              <a:gdLst>
                <a:gd name="T0" fmla="*/ 5 w 66"/>
                <a:gd name="T1" fmla="*/ 0 h 24"/>
                <a:gd name="T2" fmla="*/ 8 w 66"/>
                <a:gd name="T3" fmla="*/ 3 h 24"/>
                <a:gd name="T4" fmla="*/ 8 w 66"/>
                <a:gd name="T5" fmla="*/ 5 h 24"/>
                <a:gd name="T6" fmla="*/ 9 w 66"/>
                <a:gd name="T7" fmla="*/ 7 h 24"/>
                <a:gd name="T8" fmla="*/ 13 w 66"/>
                <a:gd name="T9" fmla="*/ 7 h 24"/>
                <a:gd name="T10" fmla="*/ 19 w 66"/>
                <a:gd name="T11" fmla="*/ 5 h 24"/>
                <a:gd name="T12" fmla="*/ 19 w 66"/>
                <a:gd name="T13" fmla="*/ 5 h 24"/>
                <a:gd name="T14" fmla="*/ 33 w 66"/>
                <a:gd name="T15" fmla="*/ 5 h 24"/>
                <a:gd name="T16" fmla="*/ 33 w 66"/>
                <a:gd name="T17" fmla="*/ 7 h 24"/>
                <a:gd name="T18" fmla="*/ 33 w 66"/>
                <a:gd name="T19" fmla="*/ 8 h 24"/>
                <a:gd name="T20" fmla="*/ 33 w 66"/>
                <a:gd name="T21" fmla="*/ 8 h 24"/>
                <a:gd name="T22" fmla="*/ 33 w 66"/>
                <a:gd name="T23" fmla="*/ 10 h 24"/>
                <a:gd name="T24" fmla="*/ 35 w 66"/>
                <a:gd name="T25" fmla="*/ 11 h 24"/>
                <a:gd name="T26" fmla="*/ 39 w 66"/>
                <a:gd name="T27" fmla="*/ 11 h 24"/>
                <a:gd name="T28" fmla="*/ 43 w 66"/>
                <a:gd name="T29" fmla="*/ 10 h 24"/>
                <a:gd name="T30" fmla="*/ 50 w 66"/>
                <a:gd name="T31" fmla="*/ 11 h 24"/>
                <a:gd name="T32" fmla="*/ 57 w 66"/>
                <a:gd name="T33" fmla="*/ 11 h 24"/>
                <a:gd name="T34" fmla="*/ 60 w 66"/>
                <a:gd name="T35" fmla="*/ 13 h 24"/>
                <a:gd name="T36" fmla="*/ 62 w 66"/>
                <a:gd name="T37" fmla="*/ 14 h 24"/>
                <a:gd name="T38" fmla="*/ 63 w 66"/>
                <a:gd name="T39" fmla="*/ 14 h 24"/>
                <a:gd name="T40" fmla="*/ 65 w 66"/>
                <a:gd name="T41" fmla="*/ 14 h 24"/>
                <a:gd name="T42" fmla="*/ 65 w 66"/>
                <a:gd name="T43" fmla="*/ 13 h 24"/>
                <a:gd name="T44" fmla="*/ 66 w 66"/>
                <a:gd name="T45" fmla="*/ 13 h 24"/>
                <a:gd name="T46" fmla="*/ 66 w 66"/>
                <a:gd name="T47" fmla="*/ 13 h 24"/>
                <a:gd name="T48" fmla="*/ 65 w 66"/>
                <a:gd name="T49" fmla="*/ 19 h 24"/>
                <a:gd name="T50" fmla="*/ 63 w 66"/>
                <a:gd name="T51" fmla="*/ 21 h 24"/>
                <a:gd name="T52" fmla="*/ 60 w 66"/>
                <a:gd name="T53" fmla="*/ 22 h 24"/>
                <a:gd name="T54" fmla="*/ 52 w 66"/>
                <a:gd name="T55" fmla="*/ 24 h 24"/>
                <a:gd name="T56" fmla="*/ 49 w 66"/>
                <a:gd name="T57" fmla="*/ 24 h 24"/>
                <a:gd name="T58" fmla="*/ 41 w 66"/>
                <a:gd name="T59" fmla="*/ 24 h 24"/>
                <a:gd name="T60" fmla="*/ 30 w 66"/>
                <a:gd name="T61" fmla="*/ 24 h 24"/>
                <a:gd name="T62" fmla="*/ 27 w 66"/>
                <a:gd name="T63" fmla="*/ 22 h 24"/>
                <a:gd name="T64" fmla="*/ 25 w 66"/>
                <a:gd name="T65" fmla="*/ 22 h 24"/>
                <a:gd name="T66" fmla="*/ 22 w 66"/>
                <a:gd name="T67" fmla="*/ 19 h 24"/>
                <a:gd name="T68" fmla="*/ 21 w 66"/>
                <a:gd name="T69" fmla="*/ 19 h 24"/>
                <a:gd name="T70" fmla="*/ 16 w 66"/>
                <a:gd name="T71" fmla="*/ 18 h 24"/>
                <a:gd name="T72" fmla="*/ 14 w 66"/>
                <a:gd name="T73" fmla="*/ 18 h 24"/>
                <a:gd name="T74" fmla="*/ 11 w 66"/>
                <a:gd name="T75" fmla="*/ 16 h 24"/>
                <a:gd name="T76" fmla="*/ 8 w 66"/>
                <a:gd name="T77" fmla="*/ 14 h 24"/>
                <a:gd name="T78" fmla="*/ 0 w 66"/>
                <a:gd name="T79" fmla="*/ 11 h 24"/>
                <a:gd name="T80" fmla="*/ 0 w 66"/>
                <a:gd name="T81" fmla="*/ 10 h 24"/>
                <a:gd name="T82" fmla="*/ 2 w 66"/>
                <a:gd name="T83" fmla="*/ 7 h 24"/>
                <a:gd name="T84" fmla="*/ 2 w 66"/>
                <a:gd name="T85" fmla="*/ 3 h 24"/>
                <a:gd name="T86" fmla="*/ 3 w 66"/>
                <a:gd name="T87" fmla="*/ 2 h 24"/>
                <a:gd name="T88" fmla="*/ 5 w 66"/>
                <a:gd name="T8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24">
                  <a:moveTo>
                    <a:pt x="5" y="0"/>
                  </a:moveTo>
                  <a:lnTo>
                    <a:pt x="8" y="3"/>
                  </a:lnTo>
                  <a:lnTo>
                    <a:pt x="8" y="5"/>
                  </a:lnTo>
                  <a:lnTo>
                    <a:pt x="9" y="7"/>
                  </a:lnTo>
                  <a:lnTo>
                    <a:pt x="13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33" y="5"/>
                  </a:lnTo>
                  <a:lnTo>
                    <a:pt x="33" y="7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9" y="11"/>
                  </a:lnTo>
                  <a:lnTo>
                    <a:pt x="43" y="10"/>
                  </a:lnTo>
                  <a:lnTo>
                    <a:pt x="50" y="11"/>
                  </a:lnTo>
                  <a:lnTo>
                    <a:pt x="57" y="11"/>
                  </a:lnTo>
                  <a:lnTo>
                    <a:pt x="60" y="13"/>
                  </a:lnTo>
                  <a:lnTo>
                    <a:pt x="62" y="14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5" y="19"/>
                  </a:lnTo>
                  <a:lnTo>
                    <a:pt x="63" y="21"/>
                  </a:lnTo>
                  <a:lnTo>
                    <a:pt x="60" y="22"/>
                  </a:lnTo>
                  <a:lnTo>
                    <a:pt x="52" y="24"/>
                  </a:lnTo>
                  <a:lnTo>
                    <a:pt x="49" y="24"/>
                  </a:lnTo>
                  <a:lnTo>
                    <a:pt x="41" y="24"/>
                  </a:lnTo>
                  <a:lnTo>
                    <a:pt x="30" y="24"/>
                  </a:lnTo>
                  <a:lnTo>
                    <a:pt x="27" y="22"/>
                  </a:lnTo>
                  <a:lnTo>
                    <a:pt x="25" y="22"/>
                  </a:lnTo>
                  <a:lnTo>
                    <a:pt x="22" y="19"/>
                  </a:lnTo>
                  <a:lnTo>
                    <a:pt x="21" y="19"/>
                  </a:lnTo>
                  <a:lnTo>
                    <a:pt x="16" y="18"/>
                  </a:lnTo>
                  <a:lnTo>
                    <a:pt x="14" y="18"/>
                  </a:lnTo>
                  <a:lnTo>
                    <a:pt x="11" y="16"/>
                  </a:lnTo>
                  <a:lnTo>
                    <a:pt x="8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2" y="3"/>
                  </a:lnTo>
                  <a:lnTo>
                    <a:pt x="3" y="2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63" name="Freeform 91">
              <a:extLst>
                <a:ext uri="{FF2B5EF4-FFF2-40B4-BE49-F238E27FC236}">
                  <a16:creationId xmlns:a16="http://schemas.microsoft.com/office/drawing/2014/main" id="{8D3ADD16-3F32-436D-BD66-5E0B4CAD3F3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46073" y="1665571"/>
              <a:ext cx="27289" cy="5848"/>
            </a:xfrm>
            <a:custGeom>
              <a:avLst/>
              <a:gdLst>
                <a:gd name="T0" fmla="*/ 14 w 14"/>
                <a:gd name="T1" fmla="*/ 0 h 3"/>
                <a:gd name="T2" fmla="*/ 12 w 14"/>
                <a:gd name="T3" fmla="*/ 0 h 3"/>
                <a:gd name="T4" fmla="*/ 12 w 14"/>
                <a:gd name="T5" fmla="*/ 3 h 3"/>
                <a:gd name="T6" fmla="*/ 11 w 14"/>
                <a:gd name="T7" fmla="*/ 3 h 3"/>
                <a:gd name="T8" fmla="*/ 0 w 14"/>
                <a:gd name="T9" fmla="*/ 3 h 3"/>
                <a:gd name="T10" fmla="*/ 1 w 14"/>
                <a:gd name="T11" fmla="*/ 3 h 3"/>
                <a:gd name="T12" fmla="*/ 4 w 14"/>
                <a:gd name="T13" fmla="*/ 0 h 3"/>
                <a:gd name="T14" fmla="*/ 14 w 14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" h="3">
                  <a:moveTo>
                    <a:pt x="14" y="0"/>
                  </a:moveTo>
                  <a:lnTo>
                    <a:pt x="12" y="0"/>
                  </a:lnTo>
                  <a:lnTo>
                    <a:pt x="12" y="3"/>
                  </a:lnTo>
                  <a:lnTo>
                    <a:pt x="1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64" name="Freeform 92">
              <a:extLst>
                <a:ext uri="{FF2B5EF4-FFF2-40B4-BE49-F238E27FC236}">
                  <a16:creationId xmlns:a16="http://schemas.microsoft.com/office/drawing/2014/main" id="{2BB99522-DC6E-431E-8AD5-1B2FF4E6A1A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61078" y="1698708"/>
              <a:ext cx="9747" cy="5848"/>
            </a:xfrm>
            <a:custGeom>
              <a:avLst/>
              <a:gdLst>
                <a:gd name="T0" fmla="*/ 5 w 5"/>
                <a:gd name="T1" fmla="*/ 0 h 3"/>
                <a:gd name="T2" fmla="*/ 5 w 5"/>
                <a:gd name="T3" fmla="*/ 0 h 3"/>
                <a:gd name="T4" fmla="*/ 5 w 5"/>
                <a:gd name="T5" fmla="*/ 0 h 3"/>
                <a:gd name="T6" fmla="*/ 5 w 5"/>
                <a:gd name="T7" fmla="*/ 2 h 3"/>
                <a:gd name="T8" fmla="*/ 4 w 5"/>
                <a:gd name="T9" fmla="*/ 3 h 3"/>
                <a:gd name="T10" fmla="*/ 0 w 5"/>
                <a:gd name="T11" fmla="*/ 2 h 3"/>
                <a:gd name="T12" fmla="*/ 2 w 5"/>
                <a:gd name="T13" fmla="*/ 0 h 3"/>
                <a:gd name="T14" fmla="*/ 5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5" y="0"/>
                  </a:moveTo>
                  <a:lnTo>
                    <a:pt x="5" y="0"/>
                  </a:ln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65" name="Freeform 93">
              <a:extLst>
                <a:ext uri="{FF2B5EF4-FFF2-40B4-BE49-F238E27FC236}">
                  <a16:creationId xmlns:a16="http://schemas.microsoft.com/office/drawing/2014/main" id="{409701A6-62F1-4A53-BA5E-5EB154F97FF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5051" y="1390731"/>
              <a:ext cx="50680" cy="25340"/>
            </a:xfrm>
            <a:custGeom>
              <a:avLst/>
              <a:gdLst>
                <a:gd name="T0" fmla="*/ 13 w 26"/>
                <a:gd name="T1" fmla="*/ 0 h 13"/>
                <a:gd name="T2" fmla="*/ 13 w 26"/>
                <a:gd name="T3" fmla="*/ 0 h 13"/>
                <a:gd name="T4" fmla="*/ 15 w 26"/>
                <a:gd name="T5" fmla="*/ 2 h 13"/>
                <a:gd name="T6" fmla="*/ 19 w 26"/>
                <a:gd name="T7" fmla="*/ 2 h 13"/>
                <a:gd name="T8" fmla="*/ 21 w 26"/>
                <a:gd name="T9" fmla="*/ 4 h 13"/>
                <a:gd name="T10" fmla="*/ 22 w 26"/>
                <a:gd name="T11" fmla="*/ 5 h 13"/>
                <a:gd name="T12" fmla="*/ 24 w 26"/>
                <a:gd name="T13" fmla="*/ 7 h 13"/>
                <a:gd name="T14" fmla="*/ 26 w 26"/>
                <a:gd name="T15" fmla="*/ 8 h 13"/>
                <a:gd name="T16" fmla="*/ 26 w 26"/>
                <a:gd name="T17" fmla="*/ 10 h 13"/>
                <a:gd name="T18" fmla="*/ 24 w 26"/>
                <a:gd name="T19" fmla="*/ 11 h 13"/>
                <a:gd name="T20" fmla="*/ 21 w 26"/>
                <a:gd name="T21" fmla="*/ 13 h 13"/>
                <a:gd name="T22" fmla="*/ 16 w 26"/>
                <a:gd name="T23" fmla="*/ 13 h 13"/>
                <a:gd name="T24" fmla="*/ 11 w 26"/>
                <a:gd name="T25" fmla="*/ 11 h 13"/>
                <a:gd name="T26" fmla="*/ 8 w 26"/>
                <a:gd name="T27" fmla="*/ 8 h 13"/>
                <a:gd name="T28" fmla="*/ 3 w 26"/>
                <a:gd name="T29" fmla="*/ 7 h 13"/>
                <a:gd name="T30" fmla="*/ 0 w 26"/>
                <a:gd name="T31" fmla="*/ 4 h 13"/>
                <a:gd name="T32" fmla="*/ 3 w 26"/>
                <a:gd name="T33" fmla="*/ 4 h 13"/>
                <a:gd name="T34" fmla="*/ 7 w 26"/>
                <a:gd name="T35" fmla="*/ 4 h 13"/>
                <a:gd name="T36" fmla="*/ 13 w 26"/>
                <a:gd name="T3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" h="13">
                  <a:moveTo>
                    <a:pt x="13" y="0"/>
                  </a:moveTo>
                  <a:lnTo>
                    <a:pt x="13" y="0"/>
                  </a:lnTo>
                  <a:lnTo>
                    <a:pt x="15" y="2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6" y="8"/>
                  </a:lnTo>
                  <a:lnTo>
                    <a:pt x="26" y="10"/>
                  </a:lnTo>
                  <a:lnTo>
                    <a:pt x="24" y="11"/>
                  </a:lnTo>
                  <a:lnTo>
                    <a:pt x="21" y="13"/>
                  </a:lnTo>
                  <a:lnTo>
                    <a:pt x="16" y="13"/>
                  </a:lnTo>
                  <a:lnTo>
                    <a:pt x="11" y="11"/>
                  </a:lnTo>
                  <a:lnTo>
                    <a:pt x="8" y="8"/>
                  </a:lnTo>
                  <a:lnTo>
                    <a:pt x="3" y="7"/>
                  </a:lnTo>
                  <a:lnTo>
                    <a:pt x="0" y="4"/>
                  </a:lnTo>
                  <a:lnTo>
                    <a:pt x="3" y="4"/>
                  </a:lnTo>
                  <a:lnTo>
                    <a:pt x="7" y="4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66" name="Freeform 94">
              <a:extLst>
                <a:ext uri="{FF2B5EF4-FFF2-40B4-BE49-F238E27FC236}">
                  <a16:creationId xmlns:a16="http://schemas.microsoft.com/office/drawing/2014/main" id="{5C92F098-4F20-4B93-9A38-02E348CD7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2167" y="1805915"/>
              <a:ext cx="27289" cy="21442"/>
            </a:xfrm>
            <a:custGeom>
              <a:avLst/>
              <a:gdLst>
                <a:gd name="T0" fmla="*/ 11 w 14"/>
                <a:gd name="T1" fmla="*/ 0 h 11"/>
                <a:gd name="T2" fmla="*/ 12 w 14"/>
                <a:gd name="T3" fmla="*/ 2 h 11"/>
                <a:gd name="T4" fmla="*/ 14 w 14"/>
                <a:gd name="T5" fmla="*/ 2 h 11"/>
                <a:gd name="T6" fmla="*/ 14 w 14"/>
                <a:gd name="T7" fmla="*/ 3 h 11"/>
                <a:gd name="T8" fmla="*/ 14 w 14"/>
                <a:gd name="T9" fmla="*/ 3 h 11"/>
                <a:gd name="T10" fmla="*/ 14 w 14"/>
                <a:gd name="T11" fmla="*/ 6 h 11"/>
                <a:gd name="T12" fmla="*/ 14 w 14"/>
                <a:gd name="T13" fmla="*/ 8 h 11"/>
                <a:gd name="T14" fmla="*/ 6 w 14"/>
                <a:gd name="T15" fmla="*/ 11 h 11"/>
                <a:gd name="T16" fmla="*/ 4 w 14"/>
                <a:gd name="T17" fmla="*/ 11 h 11"/>
                <a:gd name="T18" fmla="*/ 1 w 14"/>
                <a:gd name="T19" fmla="*/ 8 h 11"/>
                <a:gd name="T20" fmla="*/ 0 w 14"/>
                <a:gd name="T21" fmla="*/ 3 h 11"/>
                <a:gd name="T22" fmla="*/ 1 w 14"/>
                <a:gd name="T23" fmla="*/ 2 h 11"/>
                <a:gd name="T24" fmla="*/ 3 w 14"/>
                <a:gd name="T25" fmla="*/ 2 h 11"/>
                <a:gd name="T26" fmla="*/ 4 w 14"/>
                <a:gd name="T27" fmla="*/ 2 h 11"/>
                <a:gd name="T28" fmla="*/ 11 w 14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1">
                  <a:moveTo>
                    <a:pt x="11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6" y="11"/>
                  </a:lnTo>
                  <a:lnTo>
                    <a:pt x="4" y="11"/>
                  </a:lnTo>
                  <a:lnTo>
                    <a:pt x="1" y="8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4" y="2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67" name="Freeform 95">
              <a:extLst>
                <a:ext uri="{FF2B5EF4-FFF2-40B4-BE49-F238E27FC236}">
                  <a16:creationId xmlns:a16="http://schemas.microsoft.com/office/drawing/2014/main" id="{E747560D-CC19-4F25-A4FB-32B0B492A24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6401" y="1950157"/>
              <a:ext cx="27289" cy="9747"/>
            </a:xfrm>
            <a:custGeom>
              <a:avLst/>
              <a:gdLst>
                <a:gd name="T0" fmla="*/ 11 w 14"/>
                <a:gd name="T1" fmla="*/ 0 h 5"/>
                <a:gd name="T2" fmla="*/ 12 w 14"/>
                <a:gd name="T3" fmla="*/ 2 h 5"/>
                <a:gd name="T4" fmla="*/ 12 w 14"/>
                <a:gd name="T5" fmla="*/ 2 h 5"/>
                <a:gd name="T6" fmla="*/ 14 w 14"/>
                <a:gd name="T7" fmla="*/ 3 h 5"/>
                <a:gd name="T8" fmla="*/ 9 w 14"/>
                <a:gd name="T9" fmla="*/ 5 h 5"/>
                <a:gd name="T10" fmla="*/ 7 w 14"/>
                <a:gd name="T11" fmla="*/ 5 h 5"/>
                <a:gd name="T12" fmla="*/ 6 w 14"/>
                <a:gd name="T13" fmla="*/ 3 h 5"/>
                <a:gd name="T14" fmla="*/ 6 w 14"/>
                <a:gd name="T15" fmla="*/ 3 h 5"/>
                <a:gd name="T16" fmla="*/ 4 w 14"/>
                <a:gd name="T17" fmla="*/ 3 h 5"/>
                <a:gd name="T18" fmla="*/ 4 w 14"/>
                <a:gd name="T19" fmla="*/ 5 h 5"/>
                <a:gd name="T20" fmla="*/ 3 w 14"/>
                <a:gd name="T21" fmla="*/ 5 h 5"/>
                <a:gd name="T22" fmla="*/ 0 w 14"/>
                <a:gd name="T23" fmla="*/ 3 h 5"/>
                <a:gd name="T24" fmla="*/ 0 w 14"/>
                <a:gd name="T25" fmla="*/ 2 h 5"/>
                <a:gd name="T26" fmla="*/ 1 w 14"/>
                <a:gd name="T27" fmla="*/ 2 h 5"/>
                <a:gd name="T28" fmla="*/ 1 w 14"/>
                <a:gd name="T29" fmla="*/ 2 h 5"/>
                <a:gd name="T30" fmla="*/ 1 w 14"/>
                <a:gd name="T31" fmla="*/ 2 h 5"/>
                <a:gd name="T32" fmla="*/ 3 w 14"/>
                <a:gd name="T33" fmla="*/ 2 h 5"/>
                <a:gd name="T34" fmla="*/ 11 w 14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" h="5">
                  <a:moveTo>
                    <a:pt x="11" y="0"/>
                  </a:move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9" y="5"/>
                  </a:lnTo>
                  <a:lnTo>
                    <a:pt x="7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3" y="2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68" name="Freeform 96">
              <a:extLst>
                <a:ext uri="{FF2B5EF4-FFF2-40B4-BE49-F238E27FC236}">
                  <a16:creationId xmlns:a16="http://schemas.microsoft.com/office/drawing/2014/main" id="{A8D9A370-973A-410F-B09B-DC6E26F0768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7188" y="198719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0 h 3"/>
                <a:gd name="T4" fmla="*/ 3 w 3"/>
                <a:gd name="T5" fmla="*/ 0 h 3"/>
                <a:gd name="T6" fmla="*/ 3 w 3"/>
                <a:gd name="T7" fmla="*/ 2 h 3"/>
                <a:gd name="T8" fmla="*/ 3 w 3"/>
                <a:gd name="T9" fmla="*/ 3 h 3"/>
                <a:gd name="T10" fmla="*/ 0 w 3"/>
                <a:gd name="T11" fmla="*/ 2 h 3"/>
                <a:gd name="T12" fmla="*/ 0 w 3"/>
                <a:gd name="T13" fmla="*/ 2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69" name="Freeform 97">
              <a:extLst>
                <a:ext uri="{FF2B5EF4-FFF2-40B4-BE49-F238E27FC236}">
                  <a16:creationId xmlns:a16="http://schemas.microsoft.com/office/drawing/2014/main" id="{273AA4CF-5A27-4DFD-A90D-6E2C3820B23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04730" y="2051517"/>
              <a:ext cx="11695" cy="37036"/>
            </a:xfrm>
            <a:custGeom>
              <a:avLst/>
              <a:gdLst>
                <a:gd name="T0" fmla="*/ 5 w 6"/>
                <a:gd name="T1" fmla="*/ 0 h 19"/>
                <a:gd name="T2" fmla="*/ 6 w 6"/>
                <a:gd name="T3" fmla="*/ 0 h 19"/>
                <a:gd name="T4" fmla="*/ 6 w 6"/>
                <a:gd name="T5" fmla="*/ 2 h 19"/>
                <a:gd name="T6" fmla="*/ 6 w 6"/>
                <a:gd name="T7" fmla="*/ 3 h 19"/>
                <a:gd name="T8" fmla="*/ 6 w 6"/>
                <a:gd name="T9" fmla="*/ 5 h 19"/>
                <a:gd name="T10" fmla="*/ 3 w 6"/>
                <a:gd name="T11" fmla="*/ 6 h 19"/>
                <a:gd name="T12" fmla="*/ 3 w 6"/>
                <a:gd name="T13" fmla="*/ 6 h 19"/>
                <a:gd name="T14" fmla="*/ 3 w 6"/>
                <a:gd name="T15" fmla="*/ 10 h 19"/>
                <a:gd name="T16" fmla="*/ 3 w 6"/>
                <a:gd name="T17" fmla="*/ 11 h 19"/>
                <a:gd name="T18" fmla="*/ 3 w 6"/>
                <a:gd name="T19" fmla="*/ 14 h 19"/>
                <a:gd name="T20" fmla="*/ 5 w 6"/>
                <a:gd name="T21" fmla="*/ 16 h 19"/>
                <a:gd name="T22" fmla="*/ 6 w 6"/>
                <a:gd name="T23" fmla="*/ 17 h 19"/>
                <a:gd name="T24" fmla="*/ 5 w 6"/>
                <a:gd name="T25" fmla="*/ 17 h 19"/>
                <a:gd name="T26" fmla="*/ 5 w 6"/>
                <a:gd name="T27" fmla="*/ 19 h 19"/>
                <a:gd name="T28" fmla="*/ 5 w 6"/>
                <a:gd name="T29" fmla="*/ 19 h 19"/>
                <a:gd name="T30" fmla="*/ 5 w 6"/>
                <a:gd name="T31" fmla="*/ 17 h 19"/>
                <a:gd name="T32" fmla="*/ 5 w 6"/>
                <a:gd name="T33" fmla="*/ 16 h 19"/>
                <a:gd name="T34" fmla="*/ 3 w 6"/>
                <a:gd name="T35" fmla="*/ 16 h 19"/>
                <a:gd name="T36" fmla="*/ 0 w 6"/>
                <a:gd name="T37" fmla="*/ 14 h 19"/>
                <a:gd name="T38" fmla="*/ 0 w 6"/>
                <a:gd name="T39" fmla="*/ 13 h 19"/>
                <a:gd name="T40" fmla="*/ 0 w 6"/>
                <a:gd name="T41" fmla="*/ 11 h 19"/>
                <a:gd name="T42" fmla="*/ 0 w 6"/>
                <a:gd name="T43" fmla="*/ 8 h 19"/>
                <a:gd name="T44" fmla="*/ 0 w 6"/>
                <a:gd name="T45" fmla="*/ 6 h 19"/>
                <a:gd name="T46" fmla="*/ 0 w 6"/>
                <a:gd name="T47" fmla="*/ 5 h 19"/>
                <a:gd name="T48" fmla="*/ 3 w 6"/>
                <a:gd name="T49" fmla="*/ 3 h 19"/>
                <a:gd name="T50" fmla="*/ 5 w 6"/>
                <a:gd name="T51" fmla="*/ 2 h 19"/>
                <a:gd name="T52" fmla="*/ 5 w 6"/>
                <a:gd name="T5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" h="19">
                  <a:moveTo>
                    <a:pt x="5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3"/>
                  </a:lnTo>
                  <a:lnTo>
                    <a:pt x="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10"/>
                  </a:lnTo>
                  <a:lnTo>
                    <a:pt x="3" y="11"/>
                  </a:lnTo>
                  <a:lnTo>
                    <a:pt x="3" y="14"/>
                  </a:lnTo>
                  <a:lnTo>
                    <a:pt x="5" y="16"/>
                  </a:lnTo>
                  <a:lnTo>
                    <a:pt x="6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7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70" name="Freeform 98">
              <a:extLst>
                <a:ext uri="{FF2B5EF4-FFF2-40B4-BE49-F238E27FC236}">
                  <a16:creationId xmlns:a16="http://schemas.microsoft.com/office/drawing/2014/main" id="{22FBC4C3-0276-46C7-98F6-8D63EA18A03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1855" y="2033975"/>
              <a:ext cx="46781" cy="21442"/>
            </a:xfrm>
            <a:custGeom>
              <a:avLst/>
              <a:gdLst>
                <a:gd name="T0" fmla="*/ 8 w 24"/>
                <a:gd name="T1" fmla="*/ 0 h 11"/>
                <a:gd name="T2" fmla="*/ 24 w 24"/>
                <a:gd name="T3" fmla="*/ 3 h 11"/>
                <a:gd name="T4" fmla="*/ 24 w 24"/>
                <a:gd name="T5" fmla="*/ 3 h 11"/>
                <a:gd name="T6" fmla="*/ 24 w 24"/>
                <a:gd name="T7" fmla="*/ 4 h 11"/>
                <a:gd name="T8" fmla="*/ 24 w 24"/>
                <a:gd name="T9" fmla="*/ 6 h 11"/>
                <a:gd name="T10" fmla="*/ 22 w 24"/>
                <a:gd name="T11" fmla="*/ 6 h 11"/>
                <a:gd name="T12" fmla="*/ 22 w 24"/>
                <a:gd name="T13" fmla="*/ 6 h 11"/>
                <a:gd name="T14" fmla="*/ 22 w 24"/>
                <a:gd name="T15" fmla="*/ 9 h 11"/>
                <a:gd name="T16" fmla="*/ 21 w 24"/>
                <a:gd name="T17" fmla="*/ 11 h 11"/>
                <a:gd name="T18" fmla="*/ 21 w 24"/>
                <a:gd name="T19" fmla="*/ 11 h 11"/>
                <a:gd name="T20" fmla="*/ 16 w 24"/>
                <a:gd name="T21" fmla="*/ 11 h 11"/>
                <a:gd name="T22" fmla="*/ 8 w 24"/>
                <a:gd name="T23" fmla="*/ 9 h 11"/>
                <a:gd name="T24" fmla="*/ 5 w 24"/>
                <a:gd name="T25" fmla="*/ 8 h 11"/>
                <a:gd name="T26" fmla="*/ 3 w 24"/>
                <a:gd name="T27" fmla="*/ 6 h 11"/>
                <a:gd name="T28" fmla="*/ 0 w 24"/>
                <a:gd name="T29" fmla="*/ 4 h 11"/>
                <a:gd name="T30" fmla="*/ 0 w 24"/>
                <a:gd name="T31" fmla="*/ 4 h 11"/>
                <a:gd name="T32" fmla="*/ 0 w 24"/>
                <a:gd name="T33" fmla="*/ 3 h 11"/>
                <a:gd name="T34" fmla="*/ 2 w 24"/>
                <a:gd name="T35" fmla="*/ 3 h 11"/>
                <a:gd name="T36" fmla="*/ 5 w 24"/>
                <a:gd name="T37" fmla="*/ 0 h 11"/>
                <a:gd name="T38" fmla="*/ 7 w 24"/>
                <a:gd name="T39" fmla="*/ 0 h 11"/>
                <a:gd name="T40" fmla="*/ 8 w 24"/>
                <a:gd name="T41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4" h="11">
                  <a:moveTo>
                    <a:pt x="8" y="0"/>
                  </a:moveTo>
                  <a:lnTo>
                    <a:pt x="24" y="3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9"/>
                  </a:lnTo>
                  <a:lnTo>
                    <a:pt x="21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71" name="Freeform 99">
              <a:extLst>
                <a:ext uri="{FF2B5EF4-FFF2-40B4-BE49-F238E27FC236}">
                  <a16:creationId xmlns:a16="http://schemas.microsoft.com/office/drawing/2014/main" id="{8656E284-8673-4EC5-8A12-0445D6D2659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2503" y="1698708"/>
              <a:ext cx="235856" cy="85766"/>
            </a:xfrm>
            <a:custGeom>
              <a:avLst/>
              <a:gdLst>
                <a:gd name="T0" fmla="*/ 28 w 121"/>
                <a:gd name="T1" fmla="*/ 0 h 44"/>
                <a:gd name="T2" fmla="*/ 32 w 121"/>
                <a:gd name="T3" fmla="*/ 2 h 44"/>
                <a:gd name="T4" fmla="*/ 38 w 121"/>
                <a:gd name="T5" fmla="*/ 5 h 44"/>
                <a:gd name="T6" fmla="*/ 46 w 121"/>
                <a:gd name="T7" fmla="*/ 11 h 44"/>
                <a:gd name="T8" fmla="*/ 49 w 121"/>
                <a:gd name="T9" fmla="*/ 11 h 44"/>
                <a:gd name="T10" fmla="*/ 52 w 121"/>
                <a:gd name="T11" fmla="*/ 14 h 44"/>
                <a:gd name="T12" fmla="*/ 54 w 121"/>
                <a:gd name="T13" fmla="*/ 16 h 44"/>
                <a:gd name="T14" fmla="*/ 57 w 121"/>
                <a:gd name="T15" fmla="*/ 16 h 44"/>
                <a:gd name="T16" fmla="*/ 58 w 121"/>
                <a:gd name="T17" fmla="*/ 14 h 44"/>
                <a:gd name="T18" fmla="*/ 58 w 121"/>
                <a:gd name="T19" fmla="*/ 11 h 44"/>
                <a:gd name="T20" fmla="*/ 58 w 121"/>
                <a:gd name="T21" fmla="*/ 8 h 44"/>
                <a:gd name="T22" fmla="*/ 60 w 121"/>
                <a:gd name="T23" fmla="*/ 6 h 44"/>
                <a:gd name="T24" fmla="*/ 66 w 121"/>
                <a:gd name="T25" fmla="*/ 2 h 44"/>
                <a:gd name="T26" fmla="*/ 74 w 121"/>
                <a:gd name="T27" fmla="*/ 5 h 44"/>
                <a:gd name="T28" fmla="*/ 84 w 121"/>
                <a:gd name="T29" fmla="*/ 9 h 44"/>
                <a:gd name="T30" fmla="*/ 90 w 121"/>
                <a:gd name="T31" fmla="*/ 11 h 44"/>
                <a:gd name="T32" fmla="*/ 96 w 121"/>
                <a:gd name="T33" fmla="*/ 9 h 44"/>
                <a:gd name="T34" fmla="*/ 120 w 121"/>
                <a:gd name="T35" fmla="*/ 17 h 44"/>
                <a:gd name="T36" fmla="*/ 121 w 121"/>
                <a:gd name="T37" fmla="*/ 19 h 44"/>
                <a:gd name="T38" fmla="*/ 114 w 121"/>
                <a:gd name="T39" fmla="*/ 22 h 44"/>
                <a:gd name="T40" fmla="*/ 114 w 121"/>
                <a:gd name="T41" fmla="*/ 25 h 44"/>
                <a:gd name="T42" fmla="*/ 109 w 121"/>
                <a:gd name="T43" fmla="*/ 31 h 44"/>
                <a:gd name="T44" fmla="*/ 102 w 121"/>
                <a:gd name="T45" fmla="*/ 33 h 44"/>
                <a:gd name="T46" fmla="*/ 93 w 121"/>
                <a:gd name="T47" fmla="*/ 33 h 44"/>
                <a:gd name="T48" fmla="*/ 87 w 121"/>
                <a:gd name="T49" fmla="*/ 28 h 44"/>
                <a:gd name="T50" fmla="*/ 84 w 121"/>
                <a:gd name="T51" fmla="*/ 25 h 44"/>
                <a:gd name="T52" fmla="*/ 84 w 121"/>
                <a:gd name="T53" fmla="*/ 19 h 44"/>
                <a:gd name="T54" fmla="*/ 88 w 121"/>
                <a:gd name="T55" fmla="*/ 16 h 44"/>
                <a:gd name="T56" fmla="*/ 87 w 121"/>
                <a:gd name="T57" fmla="*/ 14 h 44"/>
                <a:gd name="T58" fmla="*/ 77 w 121"/>
                <a:gd name="T59" fmla="*/ 14 h 44"/>
                <a:gd name="T60" fmla="*/ 76 w 121"/>
                <a:gd name="T61" fmla="*/ 22 h 44"/>
                <a:gd name="T62" fmla="*/ 77 w 121"/>
                <a:gd name="T63" fmla="*/ 25 h 44"/>
                <a:gd name="T64" fmla="*/ 84 w 121"/>
                <a:gd name="T65" fmla="*/ 31 h 44"/>
                <a:gd name="T66" fmla="*/ 90 w 121"/>
                <a:gd name="T67" fmla="*/ 36 h 44"/>
                <a:gd name="T68" fmla="*/ 82 w 121"/>
                <a:gd name="T69" fmla="*/ 39 h 44"/>
                <a:gd name="T70" fmla="*/ 79 w 121"/>
                <a:gd name="T71" fmla="*/ 39 h 44"/>
                <a:gd name="T72" fmla="*/ 76 w 121"/>
                <a:gd name="T73" fmla="*/ 38 h 44"/>
                <a:gd name="T74" fmla="*/ 73 w 121"/>
                <a:gd name="T75" fmla="*/ 35 h 44"/>
                <a:gd name="T76" fmla="*/ 66 w 121"/>
                <a:gd name="T77" fmla="*/ 36 h 44"/>
                <a:gd name="T78" fmla="*/ 54 w 121"/>
                <a:gd name="T79" fmla="*/ 38 h 44"/>
                <a:gd name="T80" fmla="*/ 49 w 121"/>
                <a:gd name="T81" fmla="*/ 39 h 44"/>
                <a:gd name="T82" fmla="*/ 41 w 121"/>
                <a:gd name="T83" fmla="*/ 36 h 44"/>
                <a:gd name="T84" fmla="*/ 39 w 121"/>
                <a:gd name="T85" fmla="*/ 36 h 44"/>
                <a:gd name="T86" fmla="*/ 38 w 121"/>
                <a:gd name="T87" fmla="*/ 39 h 44"/>
                <a:gd name="T88" fmla="*/ 35 w 121"/>
                <a:gd name="T89" fmla="*/ 44 h 44"/>
                <a:gd name="T90" fmla="*/ 32 w 121"/>
                <a:gd name="T91" fmla="*/ 44 h 44"/>
                <a:gd name="T92" fmla="*/ 28 w 121"/>
                <a:gd name="T93" fmla="*/ 44 h 44"/>
                <a:gd name="T94" fmla="*/ 16 w 121"/>
                <a:gd name="T95" fmla="*/ 39 h 44"/>
                <a:gd name="T96" fmla="*/ 11 w 121"/>
                <a:gd name="T97" fmla="*/ 35 h 44"/>
                <a:gd name="T98" fmla="*/ 8 w 121"/>
                <a:gd name="T99" fmla="*/ 33 h 44"/>
                <a:gd name="T100" fmla="*/ 2 w 121"/>
                <a:gd name="T101" fmla="*/ 28 h 44"/>
                <a:gd name="T102" fmla="*/ 0 w 121"/>
                <a:gd name="T103" fmla="*/ 25 h 44"/>
                <a:gd name="T104" fmla="*/ 3 w 121"/>
                <a:gd name="T105" fmla="*/ 25 h 44"/>
                <a:gd name="T106" fmla="*/ 5 w 121"/>
                <a:gd name="T107" fmla="*/ 19 h 44"/>
                <a:gd name="T108" fmla="*/ 6 w 121"/>
                <a:gd name="T109" fmla="*/ 13 h 44"/>
                <a:gd name="T110" fmla="*/ 9 w 121"/>
                <a:gd name="T111" fmla="*/ 11 h 44"/>
                <a:gd name="T112" fmla="*/ 9 w 121"/>
                <a:gd name="T113" fmla="*/ 6 h 44"/>
                <a:gd name="T114" fmla="*/ 13 w 121"/>
                <a:gd name="T115" fmla="*/ 5 h 44"/>
                <a:gd name="T116" fmla="*/ 16 w 121"/>
                <a:gd name="T117" fmla="*/ 5 h 44"/>
                <a:gd name="T118" fmla="*/ 19 w 121"/>
                <a:gd name="T119" fmla="*/ 2 h 44"/>
                <a:gd name="T120" fmla="*/ 27 w 121"/>
                <a:gd name="T12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1" h="44">
                  <a:moveTo>
                    <a:pt x="27" y="0"/>
                  </a:moveTo>
                  <a:lnTo>
                    <a:pt x="28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3" y="3"/>
                  </a:lnTo>
                  <a:lnTo>
                    <a:pt x="38" y="5"/>
                  </a:lnTo>
                  <a:lnTo>
                    <a:pt x="41" y="6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57" y="16"/>
                  </a:lnTo>
                  <a:lnTo>
                    <a:pt x="57" y="16"/>
                  </a:lnTo>
                  <a:lnTo>
                    <a:pt x="58" y="14"/>
                  </a:lnTo>
                  <a:lnTo>
                    <a:pt x="58" y="13"/>
                  </a:lnTo>
                  <a:lnTo>
                    <a:pt x="58" y="11"/>
                  </a:lnTo>
                  <a:lnTo>
                    <a:pt x="58" y="9"/>
                  </a:lnTo>
                  <a:lnTo>
                    <a:pt x="58" y="8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3" y="3"/>
                  </a:lnTo>
                  <a:lnTo>
                    <a:pt x="66" y="2"/>
                  </a:lnTo>
                  <a:lnTo>
                    <a:pt x="69" y="2"/>
                  </a:lnTo>
                  <a:lnTo>
                    <a:pt x="74" y="5"/>
                  </a:lnTo>
                  <a:lnTo>
                    <a:pt x="80" y="8"/>
                  </a:lnTo>
                  <a:lnTo>
                    <a:pt x="84" y="9"/>
                  </a:lnTo>
                  <a:lnTo>
                    <a:pt x="87" y="11"/>
                  </a:lnTo>
                  <a:lnTo>
                    <a:pt x="90" y="11"/>
                  </a:lnTo>
                  <a:lnTo>
                    <a:pt x="93" y="11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120" y="17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17" y="20"/>
                  </a:lnTo>
                  <a:lnTo>
                    <a:pt x="114" y="22"/>
                  </a:lnTo>
                  <a:lnTo>
                    <a:pt x="114" y="24"/>
                  </a:lnTo>
                  <a:lnTo>
                    <a:pt x="114" y="25"/>
                  </a:lnTo>
                  <a:lnTo>
                    <a:pt x="115" y="27"/>
                  </a:lnTo>
                  <a:lnTo>
                    <a:pt x="109" y="31"/>
                  </a:lnTo>
                  <a:lnTo>
                    <a:pt x="106" y="33"/>
                  </a:lnTo>
                  <a:lnTo>
                    <a:pt x="102" y="33"/>
                  </a:lnTo>
                  <a:lnTo>
                    <a:pt x="98" y="33"/>
                  </a:lnTo>
                  <a:lnTo>
                    <a:pt x="93" y="33"/>
                  </a:lnTo>
                  <a:lnTo>
                    <a:pt x="90" y="31"/>
                  </a:lnTo>
                  <a:lnTo>
                    <a:pt x="87" y="28"/>
                  </a:lnTo>
                  <a:lnTo>
                    <a:pt x="85" y="27"/>
                  </a:lnTo>
                  <a:lnTo>
                    <a:pt x="84" y="25"/>
                  </a:lnTo>
                  <a:lnTo>
                    <a:pt x="84" y="22"/>
                  </a:lnTo>
                  <a:lnTo>
                    <a:pt x="84" y="19"/>
                  </a:lnTo>
                  <a:lnTo>
                    <a:pt x="87" y="19"/>
                  </a:lnTo>
                  <a:lnTo>
                    <a:pt x="88" y="16"/>
                  </a:lnTo>
                  <a:lnTo>
                    <a:pt x="88" y="16"/>
                  </a:lnTo>
                  <a:lnTo>
                    <a:pt x="87" y="14"/>
                  </a:lnTo>
                  <a:lnTo>
                    <a:pt x="82" y="14"/>
                  </a:lnTo>
                  <a:lnTo>
                    <a:pt x="77" y="14"/>
                  </a:lnTo>
                  <a:lnTo>
                    <a:pt x="74" y="16"/>
                  </a:lnTo>
                  <a:lnTo>
                    <a:pt x="76" y="22"/>
                  </a:lnTo>
                  <a:lnTo>
                    <a:pt x="76" y="24"/>
                  </a:lnTo>
                  <a:lnTo>
                    <a:pt x="77" y="25"/>
                  </a:lnTo>
                  <a:lnTo>
                    <a:pt x="82" y="31"/>
                  </a:lnTo>
                  <a:lnTo>
                    <a:pt x="84" y="31"/>
                  </a:lnTo>
                  <a:lnTo>
                    <a:pt x="87" y="33"/>
                  </a:lnTo>
                  <a:lnTo>
                    <a:pt x="90" y="36"/>
                  </a:lnTo>
                  <a:lnTo>
                    <a:pt x="85" y="39"/>
                  </a:lnTo>
                  <a:lnTo>
                    <a:pt x="82" y="39"/>
                  </a:lnTo>
                  <a:lnTo>
                    <a:pt x="80" y="39"/>
                  </a:lnTo>
                  <a:lnTo>
                    <a:pt x="79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6" y="36"/>
                  </a:lnTo>
                  <a:lnTo>
                    <a:pt x="73" y="35"/>
                  </a:lnTo>
                  <a:lnTo>
                    <a:pt x="69" y="35"/>
                  </a:lnTo>
                  <a:lnTo>
                    <a:pt x="66" y="36"/>
                  </a:lnTo>
                  <a:lnTo>
                    <a:pt x="63" y="38"/>
                  </a:lnTo>
                  <a:lnTo>
                    <a:pt x="54" y="38"/>
                  </a:lnTo>
                  <a:lnTo>
                    <a:pt x="52" y="39"/>
                  </a:lnTo>
                  <a:lnTo>
                    <a:pt x="49" y="39"/>
                  </a:lnTo>
                  <a:lnTo>
                    <a:pt x="44" y="38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8" y="38"/>
                  </a:lnTo>
                  <a:lnTo>
                    <a:pt x="38" y="39"/>
                  </a:lnTo>
                  <a:lnTo>
                    <a:pt x="36" y="42"/>
                  </a:lnTo>
                  <a:lnTo>
                    <a:pt x="35" y="44"/>
                  </a:lnTo>
                  <a:lnTo>
                    <a:pt x="33" y="44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28" y="44"/>
                  </a:lnTo>
                  <a:lnTo>
                    <a:pt x="17" y="41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1" y="35"/>
                  </a:lnTo>
                  <a:lnTo>
                    <a:pt x="9" y="33"/>
                  </a:lnTo>
                  <a:lnTo>
                    <a:pt x="8" y="33"/>
                  </a:lnTo>
                  <a:lnTo>
                    <a:pt x="5" y="31"/>
                  </a:lnTo>
                  <a:lnTo>
                    <a:pt x="2" y="28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5" y="19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3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72" name="Freeform 100">
              <a:extLst>
                <a:ext uri="{FF2B5EF4-FFF2-40B4-BE49-F238E27FC236}">
                  <a16:creationId xmlns:a16="http://schemas.microsoft.com/office/drawing/2014/main" id="{59D764E0-244E-4CCC-B0D6-9C39182CAF2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86287" y="1630485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0 h 3"/>
                <a:gd name="T6" fmla="*/ 6 w 6"/>
                <a:gd name="T7" fmla="*/ 2 h 3"/>
                <a:gd name="T8" fmla="*/ 6 w 6"/>
                <a:gd name="T9" fmla="*/ 2 h 3"/>
                <a:gd name="T10" fmla="*/ 3 w 6"/>
                <a:gd name="T11" fmla="*/ 3 h 3"/>
                <a:gd name="T12" fmla="*/ 2 w 6"/>
                <a:gd name="T13" fmla="*/ 3 h 3"/>
                <a:gd name="T14" fmla="*/ 0 w 6"/>
                <a:gd name="T15" fmla="*/ 2 h 3"/>
                <a:gd name="T16" fmla="*/ 2 w 6"/>
                <a:gd name="T17" fmla="*/ 0 h 3"/>
                <a:gd name="T18" fmla="*/ 3 w 6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73" name="Freeform 101">
              <a:extLst>
                <a:ext uri="{FF2B5EF4-FFF2-40B4-BE49-F238E27FC236}">
                  <a16:creationId xmlns:a16="http://schemas.microsoft.com/office/drawing/2014/main" id="{C8E39AE5-88F2-491E-8BD6-66CA1555F941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3150" y="1570060"/>
              <a:ext cx="17544" cy="7797"/>
            </a:xfrm>
            <a:custGeom>
              <a:avLst/>
              <a:gdLst>
                <a:gd name="T0" fmla="*/ 6 w 9"/>
                <a:gd name="T1" fmla="*/ 0 h 4"/>
                <a:gd name="T2" fmla="*/ 8 w 9"/>
                <a:gd name="T3" fmla="*/ 0 h 4"/>
                <a:gd name="T4" fmla="*/ 9 w 9"/>
                <a:gd name="T5" fmla="*/ 0 h 4"/>
                <a:gd name="T6" fmla="*/ 9 w 9"/>
                <a:gd name="T7" fmla="*/ 1 h 4"/>
                <a:gd name="T8" fmla="*/ 9 w 9"/>
                <a:gd name="T9" fmla="*/ 3 h 4"/>
                <a:gd name="T10" fmla="*/ 9 w 9"/>
                <a:gd name="T11" fmla="*/ 3 h 4"/>
                <a:gd name="T12" fmla="*/ 6 w 9"/>
                <a:gd name="T13" fmla="*/ 3 h 4"/>
                <a:gd name="T14" fmla="*/ 6 w 9"/>
                <a:gd name="T15" fmla="*/ 3 h 4"/>
                <a:gd name="T16" fmla="*/ 3 w 9"/>
                <a:gd name="T17" fmla="*/ 4 h 4"/>
                <a:gd name="T18" fmla="*/ 1 w 9"/>
                <a:gd name="T19" fmla="*/ 4 h 4"/>
                <a:gd name="T20" fmla="*/ 0 w 9"/>
                <a:gd name="T21" fmla="*/ 3 h 4"/>
                <a:gd name="T22" fmla="*/ 0 w 9"/>
                <a:gd name="T23" fmla="*/ 3 h 4"/>
                <a:gd name="T24" fmla="*/ 4 w 9"/>
                <a:gd name="T25" fmla="*/ 1 h 4"/>
                <a:gd name="T26" fmla="*/ 6 w 9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4">
                  <a:moveTo>
                    <a:pt x="6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9" y="1"/>
                  </a:lnTo>
                  <a:lnTo>
                    <a:pt x="9" y="3"/>
                  </a:lnTo>
                  <a:lnTo>
                    <a:pt x="9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74" name="Freeform 102">
              <a:extLst>
                <a:ext uri="{FF2B5EF4-FFF2-40B4-BE49-F238E27FC236}">
                  <a16:creationId xmlns:a16="http://schemas.microsoft.com/office/drawing/2014/main" id="{2A37A5C0-6868-4836-ABDA-89992567893C}"/>
                </a:ext>
              </a:extLst>
            </p:cNvPr>
            <p:cNvSpPr>
              <a:spLocks/>
            </p:cNvSpPr>
            <p:nvPr/>
          </p:nvSpPr>
          <p:spPr bwMode="auto">
            <a:xfrm>
              <a:off x="8562126" y="1501836"/>
              <a:ext cx="171531" cy="91614"/>
            </a:xfrm>
            <a:custGeom>
              <a:avLst/>
              <a:gdLst>
                <a:gd name="T0" fmla="*/ 50 w 88"/>
                <a:gd name="T1" fmla="*/ 2 h 47"/>
                <a:gd name="T2" fmla="*/ 55 w 88"/>
                <a:gd name="T3" fmla="*/ 5 h 47"/>
                <a:gd name="T4" fmla="*/ 54 w 88"/>
                <a:gd name="T5" fmla="*/ 5 h 47"/>
                <a:gd name="T6" fmla="*/ 50 w 88"/>
                <a:gd name="T7" fmla="*/ 8 h 47"/>
                <a:gd name="T8" fmla="*/ 46 w 88"/>
                <a:gd name="T9" fmla="*/ 17 h 47"/>
                <a:gd name="T10" fmla="*/ 47 w 88"/>
                <a:gd name="T11" fmla="*/ 17 h 47"/>
                <a:gd name="T12" fmla="*/ 52 w 88"/>
                <a:gd name="T13" fmla="*/ 13 h 47"/>
                <a:gd name="T14" fmla="*/ 55 w 88"/>
                <a:gd name="T15" fmla="*/ 13 h 47"/>
                <a:gd name="T16" fmla="*/ 60 w 88"/>
                <a:gd name="T17" fmla="*/ 10 h 47"/>
                <a:gd name="T18" fmla="*/ 65 w 88"/>
                <a:gd name="T19" fmla="*/ 10 h 47"/>
                <a:gd name="T20" fmla="*/ 68 w 88"/>
                <a:gd name="T21" fmla="*/ 11 h 47"/>
                <a:gd name="T22" fmla="*/ 74 w 88"/>
                <a:gd name="T23" fmla="*/ 14 h 47"/>
                <a:gd name="T24" fmla="*/ 76 w 88"/>
                <a:gd name="T25" fmla="*/ 16 h 47"/>
                <a:gd name="T26" fmla="*/ 77 w 88"/>
                <a:gd name="T27" fmla="*/ 19 h 47"/>
                <a:gd name="T28" fmla="*/ 84 w 88"/>
                <a:gd name="T29" fmla="*/ 19 h 47"/>
                <a:gd name="T30" fmla="*/ 85 w 88"/>
                <a:gd name="T31" fmla="*/ 21 h 47"/>
                <a:gd name="T32" fmla="*/ 87 w 88"/>
                <a:gd name="T33" fmla="*/ 24 h 47"/>
                <a:gd name="T34" fmla="*/ 87 w 88"/>
                <a:gd name="T35" fmla="*/ 30 h 47"/>
                <a:gd name="T36" fmla="*/ 79 w 88"/>
                <a:gd name="T37" fmla="*/ 35 h 47"/>
                <a:gd name="T38" fmla="*/ 73 w 88"/>
                <a:gd name="T39" fmla="*/ 35 h 47"/>
                <a:gd name="T40" fmla="*/ 54 w 88"/>
                <a:gd name="T41" fmla="*/ 38 h 47"/>
                <a:gd name="T42" fmla="*/ 50 w 88"/>
                <a:gd name="T43" fmla="*/ 39 h 47"/>
                <a:gd name="T44" fmla="*/ 49 w 88"/>
                <a:gd name="T45" fmla="*/ 38 h 47"/>
                <a:gd name="T46" fmla="*/ 35 w 88"/>
                <a:gd name="T47" fmla="*/ 39 h 47"/>
                <a:gd name="T48" fmla="*/ 25 w 88"/>
                <a:gd name="T49" fmla="*/ 41 h 47"/>
                <a:gd name="T50" fmla="*/ 11 w 88"/>
                <a:gd name="T51" fmla="*/ 46 h 47"/>
                <a:gd name="T52" fmla="*/ 3 w 88"/>
                <a:gd name="T53" fmla="*/ 46 h 47"/>
                <a:gd name="T54" fmla="*/ 0 w 88"/>
                <a:gd name="T55" fmla="*/ 44 h 47"/>
                <a:gd name="T56" fmla="*/ 3 w 88"/>
                <a:gd name="T57" fmla="*/ 39 h 47"/>
                <a:gd name="T58" fmla="*/ 11 w 88"/>
                <a:gd name="T59" fmla="*/ 35 h 47"/>
                <a:gd name="T60" fmla="*/ 13 w 88"/>
                <a:gd name="T61" fmla="*/ 30 h 47"/>
                <a:gd name="T62" fmla="*/ 14 w 88"/>
                <a:gd name="T63" fmla="*/ 28 h 47"/>
                <a:gd name="T64" fmla="*/ 14 w 88"/>
                <a:gd name="T65" fmla="*/ 25 h 47"/>
                <a:gd name="T66" fmla="*/ 16 w 88"/>
                <a:gd name="T67" fmla="*/ 22 h 47"/>
                <a:gd name="T68" fmla="*/ 19 w 88"/>
                <a:gd name="T69" fmla="*/ 21 h 47"/>
                <a:gd name="T70" fmla="*/ 24 w 88"/>
                <a:gd name="T71" fmla="*/ 21 h 47"/>
                <a:gd name="T72" fmla="*/ 22 w 88"/>
                <a:gd name="T73" fmla="*/ 17 h 47"/>
                <a:gd name="T74" fmla="*/ 24 w 88"/>
                <a:gd name="T75" fmla="*/ 14 h 47"/>
                <a:gd name="T76" fmla="*/ 25 w 88"/>
                <a:gd name="T77" fmla="*/ 13 h 47"/>
                <a:gd name="T78" fmla="*/ 25 w 88"/>
                <a:gd name="T79" fmla="*/ 10 h 47"/>
                <a:gd name="T80" fmla="*/ 28 w 88"/>
                <a:gd name="T81" fmla="*/ 6 h 47"/>
                <a:gd name="T82" fmla="*/ 33 w 88"/>
                <a:gd name="T83" fmla="*/ 5 h 47"/>
                <a:gd name="T84" fmla="*/ 33 w 88"/>
                <a:gd name="T85" fmla="*/ 2 h 47"/>
                <a:gd name="T86" fmla="*/ 36 w 88"/>
                <a:gd name="T87" fmla="*/ 2 h 47"/>
                <a:gd name="T88" fmla="*/ 38 w 88"/>
                <a:gd name="T89" fmla="*/ 3 h 47"/>
                <a:gd name="T90" fmla="*/ 41 w 88"/>
                <a:gd name="T91" fmla="*/ 5 h 47"/>
                <a:gd name="T92" fmla="*/ 43 w 88"/>
                <a:gd name="T93" fmla="*/ 3 h 47"/>
                <a:gd name="T94" fmla="*/ 43 w 88"/>
                <a:gd name="T95" fmla="*/ 0 h 47"/>
                <a:gd name="T96" fmla="*/ 46 w 88"/>
                <a:gd name="T9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8" h="47">
                  <a:moveTo>
                    <a:pt x="46" y="0"/>
                  </a:moveTo>
                  <a:lnTo>
                    <a:pt x="50" y="2"/>
                  </a:lnTo>
                  <a:lnTo>
                    <a:pt x="54" y="3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4" y="5"/>
                  </a:lnTo>
                  <a:lnTo>
                    <a:pt x="52" y="5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7" y="17"/>
                  </a:lnTo>
                  <a:lnTo>
                    <a:pt x="50" y="16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5" y="10"/>
                  </a:lnTo>
                  <a:lnTo>
                    <a:pt x="68" y="10"/>
                  </a:lnTo>
                  <a:lnTo>
                    <a:pt x="68" y="11"/>
                  </a:lnTo>
                  <a:lnTo>
                    <a:pt x="69" y="13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4" y="17"/>
                  </a:lnTo>
                  <a:lnTo>
                    <a:pt x="77" y="19"/>
                  </a:lnTo>
                  <a:lnTo>
                    <a:pt x="80" y="19"/>
                  </a:lnTo>
                  <a:lnTo>
                    <a:pt x="84" y="19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7" y="22"/>
                  </a:lnTo>
                  <a:lnTo>
                    <a:pt x="87" y="24"/>
                  </a:lnTo>
                  <a:lnTo>
                    <a:pt x="88" y="27"/>
                  </a:lnTo>
                  <a:lnTo>
                    <a:pt x="87" y="30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76" y="35"/>
                  </a:lnTo>
                  <a:lnTo>
                    <a:pt x="73" y="35"/>
                  </a:lnTo>
                  <a:lnTo>
                    <a:pt x="65" y="38"/>
                  </a:lnTo>
                  <a:lnTo>
                    <a:pt x="54" y="38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43" y="39"/>
                  </a:lnTo>
                  <a:lnTo>
                    <a:pt x="35" y="39"/>
                  </a:lnTo>
                  <a:lnTo>
                    <a:pt x="28" y="39"/>
                  </a:lnTo>
                  <a:lnTo>
                    <a:pt x="25" y="41"/>
                  </a:lnTo>
                  <a:lnTo>
                    <a:pt x="19" y="44"/>
                  </a:lnTo>
                  <a:lnTo>
                    <a:pt x="11" y="46"/>
                  </a:lnTo>
                  <a:lnTo>
                    <a:pt x="8" y="47"/>
                  </a:lnTo>
                  <a:lnTo>
                    <a:pt x="3" y="46"/>
                  </a:lnTo>
                  <a:lnTo>
                    <a:pt x="2" y="46"/>
                  </a:lnTo>
                  <a:lnTo>
                    <a:pt x="0" y="44"/>
                  </a:lnTo>
                  <a:lnTo>
                    <a:pt x="2" y="43"/>
                  </a:lnTo>
                  <a:lnTo>
                    <a:pt x="3" y="39"/>
                  </a:lnTo>
                  <a:lnTo>
                    <a:pt x="6" y="38"/>
                  </a:lnTo>
                  <a:lnTo>
                    <a:pt x="11" y="35"/>
                  </a:lnTo>
                  <a:lnTo>
                    <a:pt x="11" y="33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5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7" y="21"/>
                  </a:lnTo>
                  <a:lnTo>
                    <a:pt x="19" y="21"/>
                  </a:lnTo>
                  <a:lnTo>
                    <a:pt x="24" y="21"/>
                  </a:lnTo>
                  <a:lnTo>
                    <a:pt x="24" y="21"/>
                  </a:lnTo>
                  <a:lnTo>
                    <a:pt x="24" y="19"/>
                  </a:lnTo>
                  <a:lnTo>
                    <a:pt x="22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3"/>
                  </a:lnTo>
                  <a:lnTo>
                    <a:pt x="25" y="11"/>
                  </a:lnTo>
                  <a:lnTo>
                    <a:pt x="25" y="10"/>
                  </a:lnTo>
                  <a:lnTo>
                    <a:pt x="27" y="8"/>
                  </a:lnTo>
                  <a:lnTo>
                    <a:pt x="28" y="6"/>
                  </a:lnTo>
                  <a:lnTo>
                    <a:pt x="30" y="6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8" y="3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75" name="Freeform 103">
              <a:extLst>
                <a:ext uri="{FF2B5EF4-FFF2-40B4-BE49-F238E27FC236}">
                  <a16:creationId xmlns:a16="http://schemas.microsoft.com/office/drawing/2014/main" id="{E09653F7-E393-4324-AD98-3FE415329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86696" y="1453107"/>
              <a:ext cx="196872" cy="89664"/>
            </a:xfrm>
            <a:custGeom>
              <a:avLst/>
              <a:gdLst>
                <a:gd name="T0" fmla="*/ 66 w 101"/>
                <a:gd name="T1" fmla="*/ 1 h 46"/>
                <a:gd name="T2" fmla="*/ 71 w 101"/>
                <a:gd name="T3" fmla="*/ 5 h 46"/>
                <a:gd name="T4" fmla="*/ 68 w 101"/>
                <a:gd name="T5" fmla="*/ 8 h 46"/>
                <a:gd name="T6" fmla="*/ 66 w 101"/>
                <a:gd name="T7" fmla="*/ 11 h 46"/>
                <a:gd name="T8" fmla="*/ 66 w 101"/>
                <a:gd name="T9" fmla="*/ 14 h 46"/>
                <a:gd name="T10" fmla="*/ 69 w 101"/>
                <a:gd name="T11" fmla="*/ 11 h 46"/>
                <a:gd name="T12" fmla="*/ 76 w 101"/>
                <a:gd name="T13" fmla="*/ 11 h 46"/>
                <a:gd name="T14" fmla="*/ 79 w 101"/>
                <a:gd name="T15" fmla="*/ 8 h 46"/>
                <a:gd name="T16" fmla="*/ 79 w 101"/>
                <a:gd name="T17" fmla="*/ 5 h 46"/>
                <a:gd name="T18" fmla="*/ 84 w 101"/>
                <a:gd name="T19" fmla="*/ 5 h 46"/>
                <a:gd name="T20" fmla="*/ 92 w 101"/>
                <a:gd name="T21" fmla="*/ 6 h 46"/>
                <a:gd name="T22" fmla="*/ 93 w 101"/>
                <a:gd name="T23" fmla="*/ 8 h 46"/>
                <a:gd name="T24" fmla="*/ 98 w 101"/>
                <a:gd name="T25" fmla="*/ 9 h 46"/>
                <a:gd name="T26" fmla="*/ 101 w 101"/>
                <a:gd name="T27" fmla="*/ 14 h 46"/>
                <a:gd name="T28" fmla="*/ 98 w 101"/>
                <a:gd name="T29" fmla="*/ 17 h 46"/>
                <a:gd name="T30" fmla="*/ 98 w 101"/>
                <a:gd name="T31" fmla="*/ 19 h 46"/>
                <a:gd name="T32" fmla="*/ 96 w 101"/>
                <a:gd name="T33" fmla="*/ 22 h 46"/>
                <a:gd name="T34" fmla="*/ 96 w 101"/>
                <a:gd name="T35" fmla="*/ 24 h 46"/>
                <a:gd name="T36" fmla="*/ 96 w 101"/>
                <a:gd name="T37" fmla="*/ 28 h 46"/>
                <a:gd name="T38" fmla="*/ 92 w 101"/>
                <a:gd name="T39" fmla="*/ 30 h 46"/>
                <a:gd name="T40" fmla="*/ 87 w 101"/>
                <a:gd name="T41" fmla="*/ 28 h 46"/>
                <a:gd name="T42" fmla="*/ 90 w 101"/>
                <a:gd name="T43" fmla="*/ 31 h 46"/>
                <a:gd name="T44" fmla="*/ 96 w 101"/>
                <a:gd name="T45" fmla="*/ 35 h 46"/>
                <a:gd name="T46" fmla="*/ 99 w 101"/>
                <a:gd name="T47" fmla="*/ 39 h 46"/>
                <a:gd name="T48" fmla="*/ 93 w 101"/>
                <a:gd name="T49" fmla="*/ 44 h 46"/>
                <a:gd name="T50" fmla="*/ 84 w 101"/>
                <a:gd name="T51" fmla="*/ 44 h 46"/>
                <a:gd name="T52" fmla="*/ 76 w 101"/>
                <a:gd name="T53" fmla="*/ 46 h 46"/>
                <a:gd name="T54" fmla="*/ 69 w 101"/>
                <a:gd name="T55" fmla="*/ 46 h 46"/>
                <a:gd name="T56" fmla="*/ 65 w 101"/>
                <a:gd name="T57" fmla="*/ 44 h 46"/>
                <a:gd name="T58" fmla="*/ 55 w 101"/>
                <a:gd name="T59" fmla="*/ 41 h 46"/>
                <a:gd name="T60" fmla="*/ 54 w 101"/>
                <a:gd name="T61" fmla="*/ 39 h 46"/>
                <a:gd name="T62" fmla="*/ 47 w 101"/>
                <a:gd name="T63" fmla="*/ 38 h 46"/>
                <a:gd name="T64" fmla="*/ 38 w 101"/>
                <a:gd name="T65" fmla="*/ 38 h 46"/>
                <a:gd name="T66" fmla="*/ 35 w 101"/>
                <a:gd name="T67" fmla="*/ 36 h 46"/>
                <a:gd name="T68" fmla="*/ 28 w 101"/>
                <a:gd name="T69" fmla="*/ 38 h 46"/>
                <a:gd name="T70" fmla="*/ 24 w 101"/>
                <a:gd name="T71" fmla="*/ 35 h 46"/>
                <a:gd name="T72" fmla="*/ 22 w 101"/>
                <a:gd name="T73" fmla="*/ 33 h 46"/>
                <a:gd name="T74" fmla="*/ 17 w 101"/>
                <a:gd name="T75" fmla="*/ 28 h 46"/>
                <a:gd name="T76" fmla="*/ 10 w 101"/>
                <a:gd name="T77" fmla="*/ 24 h 46"/>
                <a:gd name="T78" fmla="*/ 3 w 101"/>
                <a:gd name="T79" fmla="*/ 24 h 46"/>
                <a:gd name="T80" fmla="*/ 5 w 101"/>
                <a:gd name="T81" fmla="*/ 19 h 46"/>
                <a:gd name="T82" fmla="*/ 14 w 101"/>
                <a:gd name="T83" fmla="*/ 14 h 46"/>
                <a:gd name="T84" fmla="*/ 19 w 101"/>
                <a:gd name="T85" fmla="*/ 8 h 46"/>
                <a:gd name="T86" fmla="*/ 25 w 101"/>
                <a:gd name="T87" fmla="*/ 5 h 46"/>
                <a:gd name="T88" fmla="*/ 28 w 101"/>
                <a:gd name="T89" fmla="*/ 3 h 46"/>
                <a:gd name="T90" fmla="*/ 33 w 101"/>
                <a:gd name="T91" fmla="*/ 5 h 46"/>
                <a:gd name="T92" fmla="*/ 35 w 101"/>
                <a:gd name="T93" fmla="*/ 3 h 46"/>
                <a:gd name="T94" fmla="*/ 44 w 101"/>
                <a:gd name="T95" fmla="*/ 3 h 46"/>
                <a:gd name="T96" fmla="*/ 49 w 101"/>
                <a:gd name="T97" fmla="*/ 3 h 46"/>
                <a:gd name="T98" fmla="*/ 65 w 101"/>
                <a:gd name="T9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1" h="46">
                  <a:moveTo>
                    <a:pt x="65" y="0"/>
                  </a:moveTo>
                  <a:lnTo>
                    <a:pt x="66" y="1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69" y="6"/>
                  </a:lnTo>
                  <a:lnTo>
                    <a:pt x="68" y="8"/>
                  </a:lnTo>
                  <a:lnTo>
                    <a:pt x="68" y="9"/>
                  </a:lnTo>
                  <a:lnTo>
                    <a:pt x="66" y="11"/>
                  </a:lnTo>
                  <a:lnTo>
                    <a:pt x="65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69" y="11"/>
                  </a:lnTo>
                  <a:lnTo>
                    <a:pt x="73" y="9"/>
                  </a:lnTo>
                  <a:lnTo>
                    <a:pt x="76" y="11"/>
                  </a:lnTo>
                  <a:lnTo>
                    <a:pt x="76" y="9"/>
                  </a:lnTo>
                  <a:lnTo>
                    <a:pt x="79" y="8"/>
                  </a:lnTo>
                  <a:lnTo>
                    <a:pt x="79" y="6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4" y="5"/>
                  </a:lnTo>
                  <a:lnTo>
                    <a:pt x="90" y="6"/>
                  </a:lnTo>
                  <a:lnTo>
                    <a:pt x="92" y="6"/>
                  </a:lnTo>
                  <a:lnTo>
                    <a:pt x="93" y="8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99" y="11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8" y="17"/>
                  </a:lnTo>
                  <a:lnTo>
                    <a:pt x="98" y="17"/>
                  </a:lnTo>
                  <a:lnTo>
                    <a:pt x="98" y="19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6" y="27"/>
                  </a:lnTo>
                  <a:lnTo>
                    <a:pt x="96" y="28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88" y="28"/>
                  </a:lnTo>
                  <a:lnTo>
                    <a:pt x="87" y="28"/>
                  </a:lnTo>
                  <a:lnTo>
                    <a:pt x="87" y="30"/>
                  </a:lnTo>
                  <a:lnTo>
                    <a:pt x="90" y="31"/>
                  </a:lnTo>
                  <a:lnTo>
                    <a:pt x="93" y="35"/>
                  </a:lnTo>
                  <a:lnTo>
                    <a:pt x="96" y="35"/>
                  </a:lnTo>
                  <a:lnTo>
                    <a:pt x="98" y="36"/>
                  </a:lnTo>
                  <a:lnTo>
                    <a:pt x="99" y="39"/>
                  </a:lnTo>
                  <a:lnTo>
                    <a:pt x="99" y="39"/>
                  </a:lnTo>
                  <a:lnTo>
                    <a:pt x="93" y="44"/>
                  </a:lnTo>
                  <a:lnTo>
                    <a:pt x="92" y="44"/>
                  </a:lnTo>
                  <a:lnTo>
                    <a:pt x="84" y="44"/>
                  </a:lnTo>
                  <a:lnTo>
                    <a:pt x="77" y="46"/>
                  </a:lnTo>
                  <a:lnTo>
                    <a:pt x="76" y="46"/>
                  </a:lnTo>
                  <a:lnTo>
                    <a:pt x="73" y="44"/>
                  </a:lnTo>
                  <a:lnTo>
                    <a:pt x="69" y="46"/>
                  </a:lnTo>
                  <a:lnTo>
                    <a:pt x="66" y="44"/>
                  </a:lnTo>
                  <a:lnTo>
                    <a:pt x="65" y="44"/>
                  </a:lnTo>
                  <a:lnTo>
                    <a:pt x="60" y="42"/>
                  </a:lnTo>
                  <a:lnTo>
                    <a:pt x="55" y="41"/>
                  </a:lnTo>
                  <a:lnTo>
                    <a:pt x="55" y="39"/>
                  </a:lnTo>
                  <a:lnTo>
                    <a:pt x="54" y="39"/>
                  </a:lnTo>
                  <a:lnTo>
                    <a:pt x="49" y="39"/>
                  </a:lnTo>
                  <a:lnTo>
                    <a:pt x="47" y="38"/>
                  </a:lnTo>
                  <a:lnTo>
                    <a:pt x="40" y="39"/>
                  </a:lnTo>
                  <a:lnTo>
                    <a:pt x="38" y="38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0" y="38"/>
                  </a:lnTo>
                  <a:lnTo>
                    <a:pt x="28" y="38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2" y="33"/>
                  </a:lnTo>
                  <a:lnTo>
                    <a:pt x="21" y="31"/>
                  </a:lnTo>
                  <a:lnTo>
                    <a:pt x="17" y="28"/>
                  </a:lnTo>
                  <a:lnTo>
                    <a:pt x="17" y="25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4"/>
                  </a:lnTo>
                  <a:lnTo>
                    <a:pt x="0" y="22"/>
                  </a:lnTo>
                  <a:lnTo>
                    <a:pt x="5" y="19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7" y="12"/>
                  </a:lnTo>
                  <a:lnTo>
                    <a:pt x="19" y="8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7" y="3"/>
                  </a:lnTo>
                  <a:lnTo>
                    <a:pt x="28" y="3"/>
                  </a:lnTo>
                  <a:lnTo>
                    <a:pt x="32" y="5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41" y="3"/>
                  </a:lnTo>
                  <a:lnTo>
                    <a:pt x="44" y="3"/>
                  </a:lnTo>
                  <a:lnTo>
                    <a:pt x="46" y="3"/>
                  </a:lnTo>
                  <a:lnTo>
                    <a:pt x="49" y="3"/>
                  </a:lnTo>
                  <a:lnTo>
                    <a:pt x="58" y="1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76" name="Freeform 104">
              <a:extLst>
                <a:ext uri="{FF2B5EF4-FFF2-40B4-BE49-F238E27FC236}">
                  <a16:creationId xmlns:a16="http://schemas.microsoft.com/office/drawing/2014/main" id="{A629C3E8-22B5-4EB9-950A-1A3551529273}"/>
                </a:ext>
              </a:extLst>
            </p:cNvPr>
            <p:cNvSpPr>
              <a:spLocks/>
            </p:cNvSpPr>
            <p:nvPr/>
          </p:nvSpPr>
          <p:spPr bwMode="auto">
            <a:xfrm>
              <a:off x="8579670" y="1484294"/>
              <a:ext cx="9747" cy="5848"/>
            </a:xfrm>
            <a:custGeom>
              <a:avLst/>
              <a:gdLst>
                <a:gd name="T0" fmla="*/ 2 w 5"/>
                <a:gd name="T1" fmla="*/ 0 h 3"/>
                <a:gd name="T2" fmla="*/ 4 w 5"/>
                <a:gd name="T3" fmla="*/ 1 h 3"/>
                <a:gd name="T4" fmla="*/ 5 w 5"/>
                <a:gd name="T5" fmla="*/ 1 h 3"/>
                <a:gd name="T6" fmla="*/ 4 w 5"/>
                <a:gd name="T7" fmla="*/ 3 h 3"/>
                <a:gd name="T8" fmla="*/ 0 w 5"/>
                <a:gd name="T9" fmla="*/ 3 h 3"/>
                <a:gd name="T10" fmla="*/ 0 w 5"/>
                <a:gd name="T11" fmla="*/ 1 h 3"/>
                <a:gd name="T12" fmla="*/ 0 w 5"/>
                <a:gd name="T13" fmla="*/ 0 h 3"/>
                <a:gd name="T14" fmla="*/ 2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2" y="0"/>
                  </a:moveTo>
                  <a:lnTo>
                    <a:pt x="4" y="1"/>
                  </a:lnTo>
                  <a:lnTo>
                    <a:pt x="5" y="1"/>
                  </a:lnTo>
                  <a:lnTo>
                    <a:pt x="4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77" name="Freeform 105">
              <a:extLst>
                <a:ext uri="{FF2B5EF4-FFF2-40B4-BE49-F238E27FC236}">
                  <a16:creationId xmlns:a16="http://schemas.microsoft.com/office/drawing/2014/main" id="{02D52156-A039-4B93-8667-A24E4F419AD7}"/>
                </a:ext>
              </a:extLst>
            </p:cNvPr>
            <p:cNvSpPr>
              <a:spLocks/>
            </p:cNvSpPr>
            <p:nvPr/>
          </p:nvSpPr>
          <p:spPr bwMode="auto">
            <a:xfrm>
              <a:off x="9137147" y="1868290"/>
              <a:ext cx="15594" cy="5848"/>
            </a:xfrm>
            <a:custGeom>
              <a:avLst/>
              <a:gdLst>
                <a:gd name="T0" fmla="*/ 5 w 8"/>
                <a:gd name="T1" fmla="*/ 0 h 3"/>
                <a:gd name="T2" fmla="*/ 6 w 8"/>
                <a:gd name="T3" fmla="*/ 0 h 3"/>
                <a:gd name="T4" fmla="*/ 8 w 8"/>
                <a:gd name="T5" fmla="*/ 1 h 3"/>
                <a:gd name="T6" fmla="*/ 8 w 8"/>
                <a:gd name="T7" fmla="*/ 1 h 3"/>
                <a:gd name="T8" fmla="*/ 5 w 8"/>
                <a:gd name="T9" fmla="*/ 3 h 3"/>
                <a:gd name="T10" fmla="*/ 1 w 8"/>
                <a:gd name="T11" fmla="*/ 3 h 3"/>
                <a:gd name="T12" fmla="*/ 0 w 8"/>
                <a:gd name="T13" fmla="*/ 1 h 3"/>
                <a:gd name="T14" fmla="*/ 1 w 8"/>
                <a:gd name="T15" fmla="*/ 0 h 3"/>
                <a:gd name="T16" fmla="*/ 5 w 8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" h="3">
                  <a:moveTo>
                    <a:pt x="5" y="0"/>
                  </a:move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78" name="Freeform 106">
              <a:extLst>
                <a:ext uri="{FF2B5EF4-FFF2-40B4-BE49-F238E27FC236}">
                  <a16:creationId xmlns:a16="http://schemas.microsoft.com/office/drawing/2014/main" id="{0AF25353-6397-4D0C-B361-661BB9DCC90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69694" y="1825407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1 h 3"/>
                <a:gd name="T4" fmla="*/ 3 w 4"/>
                <a:gd name="T5" fmla="*/ 1 h 3"/>
                <a:gd name="T6" fmla="*/ 4 w 4"/>
                <a:gd name="T7" fmla="*/ 1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1 h 3"/>
                <a:gd name="T16" fmla="*/ 0 w 4"/>
                <a:gd name="T17" fmla="*/ 1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4" y="1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79" name="Freeform 107">
              <a:extLst>
                <a:ext uri="{FF2B5EF4-FFF2-40B4-BE49-F238E27FC236}">
                  <a16:creationId xmlns:a16="http://schemas.microsoft.com/office/drawing/2014/main" id="{8B94A745-DD55-4BFA-9521-8D02C30E36D4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620" y="1809813"/>
              <a:ext cx="25340" cy="17544"/>
            </a:xfrm>
            <a:custGeom>
              <a:avLst/>
              <a:gdLst>
                <a:gd name="T0" fmla="*/ 0 w 13"/>
                <a:gd name="T1" fmla="*/ 0 h 9"/>
                <a:gd name="T2" fmla="*/ 3 w 13"/>
                <a:gd name="T3" fmla="*/ 0 h 9"/>
                <a:gd name="T4" fmla="*/ 9 w 13"/>
                <a:gd name="T5" fmla="*/ 4 h 9"/>
                <a:gd name="T6" fmla="*/ 13 w 13"/>
                <a:gd name="T7" fmla="*/ 8 h 9"/>
                <a:gd name="T8" fmla="*/ 11 w 13"/>
                <a:gd name="T9" fmla="*/ 9 h 9"/>
                <a:gd name="T10" fmla="*/ 11 w 13"/>
                <a:gd name="T11" fmla="*/ 9 h 9"/>
                <a:gd name="T12" fmla="*/ 9 w 13"/>
                <a:gd name="T13" fmla="*/ 9 h 9"/>
                <a:gd name="T14" fmla="*/ 5 w 13"/>
                <a:gd name="T15" fmla="*/ 4 h 9"/>
                <a:gd name="T16" fmla="*/ 3 w 13"/>
                <a:gd name="T17" fmla="*/ 3 h 9"/>
                <a:gd name="T18" fmla="*/ 2 w 13"/>
                <a:gd name="T19" fmla="*/ 1 h 9"/>
                <a:gd name="T20" fmla="*/ 0 w 13"/>
                <a:gd name="T21" fmla="*/ 1 h 9"/>
                <a:gd name="T22" fmla="*/ 0 w 13"/>
                <a:gd name="T2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9">
                  <a:moveTo>
                    <a:pt x="0" y="0"/>
                  </a:moveTo>
                  <a:lnTo>
                    <a:pt x="3" y="0"/>
                  </a:lnTo>
                  <a:lnTo>
                    <a:pt x="9" y="4"/>
                  </a:lnTo>
                  <a:lnTo>
                    <a:pt x="13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9" y="9"/>
                  </a:lnTo>
                  <a:lnTo>
                    <a:pt x="5" y="4"/>
                  </a:lnTo>
                  <a:lnTo>
                    <a:pt x="3" y="3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80" name="Freeform 108">
              <a:extLst>
                <a:ext uri="{FF2B5EF4-FFF2-40B4-BE49-F238E27FC236}">
                  <a16:creationId xmlns:a16="http://schemas.microsoft.com/office/drawing/2014/main" id="{38173C76-BAA3-4751-A93B-DEF2FCB7D4E2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0947" y="1577857"/>
              <a:ext cx="37036" cy="9747"/>
            </a:xfrm>
            <a:custGeom>
              <a:avLst/>
              <a:gdLst>
                <a:gd name="T0" fmla="*/ 16 w 19"/>
                <a:gd name="T1" fmla="*/ 0 h 5"/>
                <a:gd name="T2" fmla="*/ 18 w 19"/>
                <a:gd name="T3" fmla="*/ 0 h 5"/>
                <a:gd name="T4" fmla="*/ 19 w 19"/>
                <a:gd name="T5" fmla="*/ 2 h 5"/>
                <a:gd name="T6" fmla="*/ 18 w 19"/>
                <a:gd name="T7" fmla="*/ 4 h 5"/>
                <a:gd name="T8" fmla="*/ 16 w 19"/>
                <a:gd name="T9" fmla="*/ 5 h 5"/>
                <a:gd name="T10" fmla="*/ 15 w 19"/>
                <a:gd name="T11" fmla="*/ 4 h 5"/>
                <a:gd name="T12" fmla="*/ 10 w 19"/>
                <a:gd name="T13" fmla="*/ 4 h 5"/>
                <a:gd name="T14" fmla="*/ 0 w 19"/>
                <a:gd name="T15" fmla="*/ 2 h 5"/>
                <a:gd name="T16" fmla="*/ 4 w 19"/>
                <a:gd name="T17" fmla="*/ 0 h 5"/>
                <a:gd name="T18" fmla="*/ 16 w 19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5">
                  <a:moveTo>
                    <a:pt x="16" y="0"/>
                  </a:moveTo>
                  <a:lnTo>
                    <a:pt x="18" y="0"/>
                  </a:lnTo>
                  <a:lnTo>
                    <a:pt x="19" y="2"/>
                  </a:lnTo>
                  <a:lnTo>
                    <a:pt x="18" y="4"/>
                  </a:lnTo>
                  <a:lnTo>
                    <a:pt x="16" y="5"/>
                  </a:lnTo>
                  <a:lnTo>
                    <a:pt x="15" y="4"/>
                  </a:lnTo>
                  <a:lnTo>
                    <a:pt x="10" y="4"/>
                  </a:lnTo>
                  <a:lnTo>
                    <a:pt x="0" y="2"/>
                  </a:lnTo>
                  <a:lnTo>
                    <a:pt x="4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81" name="Freeform 109">
              <a:extLst>
                <a:ext uri="{FF2B5EF4-FFF2-40B4-BE49-F238E27FC236}">
                  <a16:creationId xmlns:a16="http://schemas.microsoft.com/office/drawing/2014/main" id="{88545B6A-E41B-4527-9656-D7BBD4CA1170}"/>
                </a:ext>
              </a:extLst>
            </p:cNvPr>
            <p:cNvSpPr>
              <a:spLocks/>
            </p:cNvSpPr>
            <p:nvPr/>
          </p:nvSpPr>
          <p:spPr bwMode="auto">
            <a:xfrm>
              <a:off x="8918834" y="1671419"/>
              <a:ext cx="21442" cy="11695"/>
            </a:xfrm>
            <a:custGeom>
              <a:avLst/>
              <a:gdLst>
                <a:gd name="T0" fmla="*/ 6 w 11"/>
                <a:gd name="T1" fmla="*/ 0 h 6"/>
                <a:gd name="T2" fmla="*/ 8 w 11"/>
                <a:gd name="T3" fmla="*/ 1 h 6"/>
                <a:gd name="T4" fmla="*/ 9 w 11"/>
                <a:gd name="T5" fmla="*/ 3 h 6"/>
                <a:gd name="T6" fmla="*/ 11 w 11"/>
                <a:gd name="T7" fmla="*/ 4 h 6"/>
                <a:gd name="T8" fmla="*/ 9 w 11"/>
                <a:gd name="T9" fmla="*/ 4 h 6"/>
                <a:gd name="T10" fmla="*/ 9 w 11"/>
                <a:gd name="T11" fmla="*/ 4 h 6"/>
                <a:gd name="T12" fmla="*/ 9 w 11"/>
                <a:gd name="T13" fmla="*/ 6 h 6"/>
                <a:gd name="T14" fmla="*/ 8 w 11"/>
                <a:gd name="T15" fmla="*/ 6 h 6"/>
                <a:gd name="T16" fmla="*/ 6 w 11"/>
                <a:gd name="T17" fmla="*/ 4 h 6"/>
                <a:gd name="T18" fmla="*/ 5 w 11"/>
                <a:gd name="T19" fmla="*/ 3 h 6"/>
                <a:gd name="T20" fmla="*/ 3 w 11"/>
                <a:gd name="T21" fmla="*/ 3 h 6"/>
                <a:gd name="T22" fmla="*/ 1 w 11"/>
                <a:gd name="T23" fmla="*/ 1 h 6"/>
                <a:gd name="T24" fmla="*/ 0 w 11"/>
                <a:gd name="T25" fmla="*/ 1 h 6"/>
                <a:gd name="T26" fmla="*/ 1 w 11"/>
                <a:gd name="T27" fmla="*/ 0 h 6"/>
                <a:gd name="T28" fmla="*/ 5 w 11"/>
                <a:gd name="T29" fmla="*/ 1 h 6"/>
                <a:gd name="T30" fmla="*/ 6 w 11"/>
                <a:gd name="T3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" h="6">
                  <a:moveTo>
                    <a:pt x="6" y="0"/>
                  </a:moveTo>
                  <a:lnTo>
                    <a:pt x="8" y="1"/>
                  </a:lnTo>
                  <a:lnTo>
                    <a:pt x="9" y="3"/>
                  </a:lnTo>
                  <a:lnTo>
                    <a:pt x="11" y="4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6"/>
                  </a:lnTo>
                  <a:lnTo>
                    <a:pt x="8" y="6"/>
                  </a:lnTo>
                  <a:lnTo>
                    <a:pt x="6" y="4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82" name="Freeform 110">
              <a:extLst>
                <a:ext uri="{FF2B5EF4-FFF2-40B4-BE49-F238E27FC236}">
                  <a16:creationId xmlns:a16="http://schemas.microsoft.com/office/drawing/2014/main" id="{A2B7D995-61E9-4C39-B2B2-3B73CDB831A9}"/>
                </a:ext>
              </a:extLst>
            </p:cNvPr>
            <p:cNvSpPr>
              <a:spLocks/>
            </p:cNvSpPr>
            <p:nvPr/>
          </p:nvSpPr>
          <p:spPr bwMode="auto">
            <a:xfrm>
              <a:off x="9583518" y="1716251"/>
              <a:ext cx="17544" cy="29239"/>
            </a:xfrm>
            <a:custGeom>
              <a:avLst/>
              <a:gdLst>
                <a:gd name="T0" fmla="*/ 3 w 9"/>
                <a:gd name="T1" fmla="*/ 0 h 15"/>
                <a:gd name="T2" fmla="*/ 4 w 9"/>
                <a:gd name="T3" fmla="*/ 2 h 15"/>
                <a:gd name="T4" fmla="*/ 4 w 9"/>
                <a:gd name="T5" fmla="*/ 5 h 15"/>
                <a:gd name="T6" fmla="*/ 6 w 9"/>
                <a:gd name="T7" fmla="*/ 5 h 15"/>
                <a:gd name="T8" fmla="*/ 9 w 9"/>
                <a:gd name="T9" fmla="*/ 8 h 15"/>
                <a:gd name="T10" fmla="*/ 9 w 9"/>
                <a:gd name="T11" fmla="*/ 8 h 15"/>
                <a:gd name="T12" fmla="*/ 6 w 9"/>
                <a:gd name="T13" fmla="*/ 10 h 15"/>
                <a:gd name="T14" fmla="*/ 6 w 9"/>
                <a:gd name="T15" fmla="*/ 11 h 15"/>
                <a:gd name="T16" fmla="*/ 7 w 9"/>
                <a:gd name="T17" fmla="*/ 13 h 15"/>
                <a:gd name="T18" fmla="*/ 6 w 9"/>
                <a:gd name="T19" fmla="*/ 15 h 15"/>
                <a:gd name="T20" fmla="*/ 3 w 9"/>
                <a:gd name="T21" fmla="*/ 15 h 15"/>
                <a:gd name="T22" fmla="*/ 0 w 9"/>
                <a:gd name="T23" fmla="*/ 15 h 15"/>
                <a:gd name="T24" fmla="*/ 0 w 9"/>
                <a:gd name="T25" fmla="*/ 13 h 15"/>
                <a:gd name="T26" fmla="*/ 0 w 9"/>
                <a:gd name="T27" fmla="*/ 11 h 15"/>
                <a:gd name="T28" fmla="*/ 1 w 9"/>
                <a:gd name="T29" fmla="*/ 8 h 15"/>
                <a:gd name="T30" fmla="*/ 1 w 9"/>
                <a:gd name="T31" fmla="*/ 7 h 15"/>
                <a:gd name="T32" fmla="*/ 1 w 9"/>
                <a:gd name="T33" fmla="*/ 5 h 15"/>
                <a:gd name="T34" fmla="*/ 1 w 9"/>
                <a:gd name="T35" fmla="*/ 4 h 15"/>
                <a:gd name="T36" fmla="*/ 3 w 9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" h="15">
                  <a:moveTo>
                    <a:pt x="3" y="0"/>
                  </a:moveTo>
                  <a:lnTo>
                    <a:pt x="4" y="2"/>
                  </a:lnTo>
                  <a:lnTo>
                    <a:pt x="4" y="5"/>
                  </a:lnTo>
                  <a:lnTo>
                    <a:pt x="6" y="5"/>
                  </a:lnTo>
                  <a:lnTo>
                    <a:pt x="9" y="8"/>
                  </a:lnTo>
                  <a:lnTo>
                    <a:pt x="9" y="8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7" y="13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5"/>
                  </a:lnTo>
                  <a:lnTo>
                    <a:pt x="1" y="4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83" name="Freeform 111">
              <a:extLst>
                <a:ext uri="{FF2B5EF4-FFF2-40B4-BE49-F238E27FC236}">
                  <a16:creationId xmlns:a16="http://schemas.microsoft.com/office/drawing/2014/main" id="{E56191A9-4F51-4D58-BA22-6EFF88993017}"/>
                </a:ext>
              </a:extLst>
            </p:cNvPr>
            <p:cNvSpPr>
              <a:spLocks/>
            </p:cNvSpPr>
            <p:nvPr/>
          </p:nvSpPr>
          <p:spPr bwMode="auto">
            <a:xfrm>
              <a:off x="8061177" y="1737693"/>
              <a:ext cx="21442" cy="15594"/>
            </a:xfrm>
            <a:custGeom>
              <a:avLst/>
              <a:gdLst>
                <a:gd name="T0" fmla="*/ 9 w 11"/>
                <a:gd name="T1" fmla="*/ 0 h 8"/>
                <a:gd name="T2" fmla="*/ 9 w 11"/>
                <a:gd name="T3" fmla="*/ 2 h 8"/>
                <a:gd name="T4" fmla="*/ 9 w 11"/>
                <a:gd name="T5" fmla="*/ 4 h 8"/>
                <a:gd name="T6" fmla="*/ 11 w 11"/>
                <a:gd name="T7" fmla="*/ 5 h 8"/>
                <a:gd name="T8" fmla="*/ 9 w 11"/>
                <a:gd name="T9" fmla="*/ 5 h 8"/>
                <a:gd name="T10" fmla="*/ 8 w 11"/>
                <a:gd name="T11" fmla="*/ 5 h 8"/>
                <a:gd name="T12" fmla="*/ 6 w 11"/>
                <a:gd name="T13" fmla="*/ 8 h 8"/>
                <a:gd name="T14" fmla="*/ 6 w 11"/>
                <a:gd name="T15" fmla="*/ 7 h 8"/>
                <a:gd name="T16" fmla="*/ 5 w 11"/>
                <a:gd name="T17" fmla="*/ 5 h 8"/>
                <a:gd name="T18" fmla="*/ 3 w 11"/>
                <a:gd name="T19" fmla="*/ 7 h 8"/>
                <a:gd name="T20" fmla="*/ 2 w 11"/>
                <a:gd name="T21" fmla="*/ 7 h 8"/>
                <a:gd name="T22" fmla="*/ 2 w 11"/>
                <a:gd name="T23" fmla="*/ 5 h 8"/>
                <a:gd name="T24" fmla="*/ 0 w 11"/>
                <a:gd name="T25" fmla="*/ 5 h 8"/>
                <a:gd name="T26" fmla="*/ 0 w 11"/>
                <a:gd name="T27" fmla="*/ 4 h 8"/>
                <a:gd name="T28" fmla="*/ 3 w 11"/>
                <a:gd name="T29" fmla="*/ 2 h 8"/>
                <a:gd name="T30" fmla="*/ 5 w 11"/>
                <a:gd name="T31" fmla="*/ 4 h 8"/>
                <a:gd name="T32" fmla="*/ 6 w 11"/>
                <a:gd name="T33" fmla="*/ 4 h 8"/>
                <a:gd name="T34" fmla="*/ 6 w 11"/>
                <a:gd name="T35" fmla="*/ 2 h 8"/>
                <a:gd name="T36" fmla="*/ 6 w 11"/>
                <a:gd name="T37" fmla="*/ 0 h 8"/>
                <a:gd name="T38" fmla="*/ 8 w 11"/>
                <a:gd name="T39" fmla="*/ 0 h 8"/>
                <a:gd name="T40" fmla="*/ 9 w 11"/>
                <a:gd name="T4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" h="8">
                  <a:moveTo>
                    <a:pt x="9" y="0"/>
                  </a:moveTo>
                  <a:lnTo>
                    <a:pt x="9" y="2"/>
                  </a:lnTo>
                  <a:lnTo>
                    <a:pt x="9" y="4"/>
                  </a:lnTo>
                  <a:lnTo>
                    <a:pt x="11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6" y="8"/>
                  </a:lnTo>
                  <a:lnTo>
                    <a:pt x="6" y="7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4"/>
                  </a:lnTo>
                  <a:lnTo>
                    <a:pt x="3" y="2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84" name="Freeform 112">
              <a:extLst>
                <a:ext uri="{FF2B5EF4-FFF2-40B4-BE49-F238E27FC236}">
                  <a16:creationId xmlns:a16="http://schemas.microsoft.com/office/drawing/2014/main" id="{AF4BECE0-5821-4FB0-AFC0-15481ABF87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5910" y="2924768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1 h 3"/>
                <a:gd name="T6" fmla="*/ 0 w 3"/>
                <a:gd name="T7" fmla="*/ 3 h 3"/>
                <a:gd name="T8" fmla="*/ 0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1 h 3"/>
                <a:gd name="T16" fmla="*/ 1 w 3"/>
                <a:gd name="T17" fmla="*/ 0 h 3"/>
                <a:gd name="T18" fmla="*/ 1 w 3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1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85" name="Freeform 113">
              <a:extLst>
                <a:ext uri="{FF2B5EF4-FFF2-40B4-BE49-F238E27FC236}">
                  <a16:creationId xmlns:a16="http://schemas.microsoft.com/office/drawing/2014/main" id="{AFA757DF-8657-4C99-AE94-A053394896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64386" y="2852647"/>
              <a:ext cx="7797" cy="9747"/>
            </a:xfrm>
            <a:custGeom>
              <a:avLst/>
              <a:gdLst>
                <a:gd name="T0" fmla="*/ 3 w 4"/>
                <a:gd name="T1" fmla="*/ 0 h 5"/>
                <a:gd name="T2" fmla="*/ 4 w 4"/>
                <a:gd name="T3" fmla="*/ 0 h 5"/>
                <a:gd name="T4" fmla="*/ 4 w 4"/>
                <a:gd name="T5" fmla="*/ 0 h 5"/>
                <a:gd name="T6" fmla="*/ 4 w 4"/>
                <a:gd name="T7" fmla="*/ 2 h 5"/>
                <a:gd name="T8" fmla="*/ 4 w 4"/>
                <a:gd name="T9" fmla="*/ 5 h 5"/>
                <a:gd name="T10" fmla="*/ 3 w 4"/>
                <a:gd name="T11" fmla="*/ 5 h 5"/>
                <a:gd name="T12" fmla="*/ 3 w 4"/>
                <a:gd name="T13" fmla="*/ 5 h 5"/>
                <a:gd name="T14" fmla="*/ 1 w 4"/>
                <a:gd name="T15" fmla="*/ 3 h 5"/>
                <a:gd name="T16" fmla="*/ 0 w 4"/>
                <a:gd name="T17" fmla="*/ 3 h 5"/>
                <a:gd name="T18" fmla="*/ 1 w 4"/>
                <a:gd name="T19" fmla="*/ 2 h 5"/>
                <a:gd name="T20" fmla="*/ 3 w 4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" h="5">
                  <a:moveTo>
                    <a:pt x="3" y="0"/>
                  </a:moveTo>
                  <a:lnTo>
                    <a:pt x="4" y="0"/>
                  </a:lnTo>
                  <a:lnTo>
                    <a:pt x="4" y="0"/>
                  </a:lnTo>
                  <a:lnTo>
                    <a:pt x="4" y="2"/>
                  </a:lnTo>
                  <a:lnTo>
                    <a:pt x="4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86" name="Freeform 114">
              <a:extLst>
                <a:ext uri="{FF2B5EF4-FFF2-40B4-BE49-F238E27FC236}">
                  <a16:creationId xmlns:a16="http://schemas.microsoft.com/office/drawing/2014/main" id="{B5E1D676-30DD-47E9-B8D4-59335986CFF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722" y="2963752"/>
              <a:ext cx="1950" cy="3898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2 h 2"/>
                <a:gd name="T4" fmla="*/ 1 w 1"/>
                <a:gd name="T5" fmla="*/ 2 h 2"/>
                <a:gd name="T6" fmla="*/ 0 w 1"/>
                <a:gd name="T7" fmla="*/ 2 h 2"/>
                <a:gd name="T8" fmla="*/ 0 w 1"/>
                <a:gd name="T9" fmla="*/ 2 h 2"/>
                <a:gd name="T10" fmla="*/ 1 w 1"/>
                <a:gd name="T11" fmla="*/ 0 h 2"/>
                <a:gd name="T12" fmla="*/ 1 w 1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87" name="Freeform 115">
              <a:extLst>
                <a:ext uri="{FF2B5EF4-FFF2-40B4-BE49-F238E27FC236}">
                  <a16:creationId xmlns:a16="http://schemas.microsoft.com/office/drawing/2014/main" id="{431F9028-07A3-4963-8853-6819F756F7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44894" y="285069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0 h 3"/>
                <a:gd name="T4" fmla="*/ 3 w 3"/>
                <a:gd name="T5" fmla="*/ 1 h 3"/>
                <a:gd name="T6" fmla="*/ 3 w 3"/>
                <a:gd name="T7" fmla="*/ 3 h 3"/>
                <a:gd name="T8" fmla="*/ 2 w 3"/>
                <a:gd name="T9" fmla="*/ 3 h 3"/>
                <a:gd name="T10" fmla="*/ 0 w 3"/>
                <a:gd name="T11" fmla="*/ 1 h 3"/>
                <a:gd name="T12" fmla="*/ 0 w 3"/>
                <a:gd name="T13" fmla="*/ 1 h 3"/>
                <a:gd name="T14" fmla="*/ 0 w 3"/>
                <a:gd name="T15" fmla="*/ 0 h 3"/>
                <a:gd name="T16" fmla="*/ 2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88" name="Freeform 116">
              <a:extLst>
                <a:ext uri="{FF2B5EF4-FFF2-40B4-BE49-F238E27FC236}">
                  <a16:creationId xmlns:a16="http://schemas.microsoft.com/office/drawing/2014/main" id="{251BCF3E-69E4-419E-83A4-BE910C7976D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9047" y="2856546"/>
              <a:ext cx="25340" cy="27289"/>
            </a:xfrm>
            <a:custGeom>
              <a:avLst/>
              <a:gdLst>
                <a:gd name="T0" fmla="*/ 13 w 13"/>
                <a:gd name="T1" fmla="*/ 0 h 14"/>
                <a:gd name="T2" fmla="*/ 13 w 13"/>
                <a:gd name="T3" fmla="*/ 1 h 14"/>
                <a:gd name="T4" fmla="*/ 13 w 13"/>
                <a:gd name="T5" fmla="*/ 5 h 14"/>
                <a:gd name="T6" fmla="*/ 11 w 13"/>
                <a:gd name="T7" fmla="*/ 6 h 14"/>
                <a:gd name="T8" fmla="*/ 9 w 13"/>
                <a:gd name="T9" fmla="*/ 9 h 14"/>
                <a:gd name="T10" fmla="*/ 8 w 13"/>
                <a:gd name="T11" fmla="*/ 11 h 14"/>
                <a:gd name="T12" fmla="*/ 5 w 13"/>
                <a:gd name="T13" fmla="*/ 11 h 14"/>
                <a:gd name="T14" fmla="*/ 5 w 13"/>
                <a:gd name="T15" fmla="*/ 12 h 14"/>
                <a:gd name="T16" fmla="*/ 3 w 13"/>
                <a:gd name="T17" fmla="*/ 12 h 14"/>
                <a:gd name="T18" fmla="*/ 1 w 13"/>
                <a:gd name="T19" fmla="*/ 14 h 14"/>
                <a:gd name="T20" fmla="*/ 0 w 13"/>
                <a:gd name="T21" fmla="*/ 14 h 14"/>
                <a:gd name="T22" fmla="*/ 0 w 13"/>
                <a:gd name="T23" fmla="*/ 12 h 14"/>
                <a:gd name="T24" fmla="*/ 0 w 13"/>
                <a:gd name="T25" fmla="*/ 11 h 14"/>
                <a:gd name="T26" fmla="*/ 0 w 13"/>
                <a:gd name="T27" fmla="*/ 9 h 14"/>
                <a:gd name="T28" fmla="*/ 0 w 13"/>
                <a:gd name="T29" fmla="*/ 9 h 14"/>
                <a:gd name="T30" fmla="*/ 1 w 13"/>
                <a:gd name="T31" fmla="*/ 9 h 14"/>
                <a:gd name="T32" fmla="*/ 3 w 13"/>
                <a:gd name="T33" fmla="*/ 8 h 14"/>
                <a:gd name="T34" fmla="*/ 6 w 13"/>
                <a:gd name="T35" fmla="*/ 8 h 14"/>
                <a:gd name="T36" fmla="*/ 8 w 13"/>
                <a:gd name="T37" fmla="*/ 6 h 14"/>
                <a:gd name="T38" fmla="*/ 9 w 13"/>
                <a:gd name="T39" fmla="*/ 1 h 14"/>
                <a:gd name="T40" fmla="*/ 11 w 13"/>
                <a:gd name="T41" fmla="*/ 0 h 14"/>
                <a:gd name="T42" fmla="*/ 13 w 13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" h="14">
                  <a:moveTo>
                    <a:pt x="13" y="0"/>
                  </a:moveTo>
                  <a:lnTo>
                    <a:pt x="13" y="1"/>
                  </a:lnTo>
                  <a:lnTo>
                    <a:pt x="13" y="5"/>
                  </a:lnTo>
                  <a:lnTo>
                    <a:pt x="11" y="6"/>
                  </a:lnTo>
                  <a:lnTo>
                    <a:pt x="9" y="9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5" y="12"/>
                  </a:lnTo>
                  <a:lnTo>
                    <a:pt x="3" y="12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3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89" name="Freeform 117">
              <a:extLst>
                <a:ext uri="{FF2B5EF4-FFF2-40B4-BE49-F238E27FC236}">
                  <a16:creationId xmlns:a16="http://schemas.microsoft.com/office/drawing/2014/main" id="{9FDEC741-F7FE-4242-B5DC-10CD9D7A96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39636" y="2989093"/>
              <a:ext cx="15594" cy="11695"/>
            </a:xfrm>
            <a:custGeom>
              <a:avLst/>
              <a:gdLst>
                <a:gd name="T0" fmla="*/ 7 w 8"/>
                <a:gd name="T1" fmla="*/ 0 h 6"/>
                <a:gd name="T2" fmla="*/ 8 w 8"/>
                <a:gd name="T3" fmla="*/ 0 h 6"/>
                <a:gd name="T4" fmla="*/ 4 w 8"/>
                <a:gd name="T5" fmla="*/ 4 h 6"/>
                <a:gd name="T6" fmla="*/ 2 w 8"/>
                <a:gd name="T7" fmla="*/ 6 h 6"/>
                <a:gd name="T8" fmla="*/ 0 w 8"/>
                <a:gd name="T9" fmla="*/ 6 h 6"/>
                <a:gd name="T10" fmla="*/ 0 w 8"/>
                <a:gd name="T11" fmla="*/ 6 h 6"/>
                <a:gd name="T12" fmla="*/ 0 w 8"/>
                <a:gd name="T13" fmla="*/ 4 h 6"/>
                <a:gd name="T14" fmla="*/ 2 w 8"/>
                <a:gd name="T15" fmla="*/ 4 h 6"/>
                <a:gd name="T16" fmla="*/ 5 w 8"/>
                <a:gd name="T17" fmla="*/ 1 h 6"/>
                <a:gd name="T18" fmla="*/ 7 w 8"/>
                <a:gd name="T19" fmla="*/ 0 h 6"/>
                <a:gd name="T20" fmla="*/ 7 w 8"/>
                <a:gd name="T2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6">
                  <a:moveTo>
                    <a:pt x="7" y="0"/>
                  </a:moveTo>
                  <a:lnTo>
                    <a:pt x="8" y="0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4"/>
                  </a:lnTo>
                  <a:lnTo>
                    <a:pt x="5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90" name="Freeform 118">
              <a:extLst>
                <a:ext uri="{FF2B5EF4-FFF2-40B4-BE49-F238E27FC236}">
                  <a16:creationId xmlns:a16="http://schemas.microsoft.com/office/drawing/2014/main" id="{A4C59E64-6BAF-49A0-91D3-1678CEE1AC7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19555" y="2899429"/>
              <a:ext cx="9747" cy="11695"/>
            </a:xfrm>
            <a:custGeom>
              <a:avLst/>
              <a:gdLst>
                <a:gd name="T0" fmla="*/ 4 w 5"/>
                <a:gd name="T1" fmla="*/ 0 h 6"/>
                <a:gd name="T2" fmla="*/ 5 w 5"/>
                <a:gd name="T3" fmla="*/ 0 h 6"/>
                <a:gd name="T4" fmla="*/ 5 w 5"/>
                <a:gd name="T5" fmla="*/ 2 h 6"/>
                <a:gd name="T6" fmla="*/ 4 w 5"/>
                <a:gd name="T7" fmla="*/ 3 h 6"/>
                <a:gd name="T8" fmla="*/ 4 w 5"/>
                <a:gd name="T9" fmla="*/ 5 h 6"/>
                <a:gd name="T10" fmla="*/ 4 w 5"/>
                <a:gd name="T11" fmla="*/ 6 h 6"/>
                <a:gd name="T12" fmla="*/ 2 w 5"/>
                <a:gd name="T13" fmla="*/ 6 h 6"/>
                <a:gd name="T14" fmla="*/ 0 w 5"/>
                <a:gd name="T15" fmla="*/ 6 h 6"/>
                <a:gd name="T16" fmla="*/ 0 w 5"/>
                <a:gd name="T17" fmla="*/ 5 h 6"/>
                <a:gd name="T18" fmla="*/ 4 w 5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6">
                  <a:moveTo>
                    <a:pt x="4" y="0"/>
                  </a:move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4" y="5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91" name="Freeform 119">
              <a:extLst>
                <a:ext uri="{FF2B5EF4-FFF2-40B4-BE49-F238E27FC236}">
                  <a16:creationId xmlns:a16="http://schemas.microsoft.com/office/drawing/2014/main" id="{EC117BFB-AD2C-46EB-A79A-E5966ED96DA9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2258" y="3080706"/>
              <a:ext cx="31188" cy="31188"/>
            </a:xfrm>
            <a:custGeom>
              <a:avLst/>
              <a:gdLst>
                <a:gd name="T0" fmla="*/ 9 w 16"/>
                <a:gd name="T1" fmla="*/ 0 h 16"/>
                <a:gd name="T2" fmla="*/ 11 w 16"/>
                <a:gd name="T3" fmla="*/ 0 h 16"/>
                <a:gd name="T4" fmla="*/ 14 w 16"/>
                <a:gd name="T5" fmla="*/ 1 h 16"/>
                <a:gd name="T6" fmla="*/ 16 w 16"/>
                <a:gd name="T7" fmla="*/ 1 h 16"/>
                <a:gd name="T8" fmla="*/ 16 w 16"/>
                <a:gd name="T9" fmla="*/ 3 h 16"/>
                <a:gd name="T10" fmla="*/ 14 w 16"/>
                <a:gd name="T11" fmla="*/ 3 h 16"/>
                <a:gd name="T12" fmla="*/ 13 w 16"/>
                <a:gd name="T13" fmla="*/ 5 h 16"/>
                <a:gd name="T14" fmla="*/ 11 w 16"/>
                <a:gd name="T15" fmla="*/ 5 h 16"/>
                <a:gd name="T16" fmla="*/ 9 w 16"/>
                <a:gd name="T17" fmla="*/ 5 h 16"/>
                <a:gd name="T18" fmla="*/ 6 w 16"/>
                <a:gd name="T19" fmla="*/ 8 h 16"/>
                <a:gd name="T20" fmla="*/ 6 w 16"/>
                <a:gd name="T21" fmla="*/ 8 h 16"/>
                <a:gd name="T22" fmla="*/ 5 w 16"/>
                <a:gd name="T23" fmla="*/ 9 h 16"/>
                <a:gd name="T24" fmla="*/ 2 w 16"/>
                <a:gd name="T25" fmla="*/ 13 h 16"/>
                <a:gd name="T26" fmla="*/ 2 w 16"/>
                <a:gd name="T27" fmla="*/ 16 h 16"/>
                <a:gd name="T28" fmla="*/ 0 w 16"/>
                <a:gd name="T29" fmla="*/ 14 h 16"/>
                <a:gd name="T30" fmla="*/ 0 w 16"/>
                <a:gd name="T31" fmla="*/ 13 h 16"/>
                <a:gd name="T32" fmla="*/ 0 w 16"/>
                <a:gd name="T33" fmla="*/ 11 h 16"/>
                <a:gd name="T34" fmla="*/ 3 w 16"/>
                <a:gd name="T35" fmla="*/ 9 h 16"/>
                <a:gd name="T36" fmla="*/ 5 w 16"/>
                <a:gd name="T37" fmla="*/ 8 h 16"/>
                <a:gd name="T38" fmla="*/ 5 w 16"/>
                <a:gd name="T39" fmla="*/ 6 h 16"/>
                <a:gd name="T40" fmla="*/ 6 w 16"/>
                <a:gd name="T41" fmla="*/ 6 h 16"/>
                <a:gd name="T42" fmla="*/ 6 w 16"/>
                <a:gd name="T43" fmla="*/ 5 h 16"/>
                <a:gd name="T44" fmla="*/ 8 w 16"/>
                <a:gd name="T45" fmla="*/ 5 h 16"/>
                <a:gd name="T46" fmla="*/ 9 w 16"/>
                <a:gd name="T4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16">
                  <a:moveTo>
                    <a:pt x="9" y="0"/>
                  </a:move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4" y="3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9" y="5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9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3" y="9"/>
                  </a:lnTo>
                  <a:lnTo>
                    <a:pt x="5" y="8"/>
                  </a:lnTo>
                  <a:lnTo>
                    <a:pt x="5" y="6"/>
                  </a:lnTo>
                  <a:lnTo>
                    <a:pt x="6" y="6"/>
                  </a:lnTo>
                  <a:lnTo>
                    <a:pt x="6" y="5"/>
                  </a:lnTo>
                  <a:lnTo>
                    <a:pt x="8" y="5"/>
                  </a:lnTo>
                  <a:lnTo>
                    <a:pt x="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92" name="Freeform 120">
              <a:extLst>
                <a:ext uri="{FF2B5EF4-FFF2-40B4-BE49-F238E27FC236}">
                  <a16:creationId xmlns:a16="http://schemas.microsoft.com/office/drawing/2014/main" id="{CADB51B8-05F4-4B25-92D1-5CBC8D15AD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95394" y="3102148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2 h 3"/>
                <a:gd name="T4" fmla="*/ 5 w 5"/>
                <a:gd name="T5" fmla="*/ 2 h 3"/>
                <a:gd name="T6" fmla="*/ 2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2 h 3"/>
                <a:gd name="T14" fmla="*/ 0 w 5"/>
                <a:gd name="T15" fmla="*/ 2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93" name="Freeform 121">
              <a:extLst>
                <a:ext uri="{FF2B5EF4-FFF2-40B4-BE49-F238E27FC236}">
                  <a16:creationId xmlns:a16="http://schemas.microsoft.com/office/drawing/2014/main" id="{C27944D2-C872-4F1D-BA4F-C65F690C4FCF}"/>
                </a:ext>
              </a:extLst>
            </p:cNvPr>
            <p:cNvSpPr>
              <a:spLocks/>
            </p:cNvSpPr>
            <p:nvPr/>
          </p:nvSpPr>
          <p:spPr bwMode="auto">
            <a:xfrm>
              <a:off x="9975312" y="3022229"/>
              <a:ext cx="31188" cy="21442"/>
            </a:xfrm>
            <a:custGeom>
              <a:avLst/>
              <a:gdLst>
                <a:gd name="T0" fmla="*/ 13 w 16"/>
                <a:gd name="T1" fmla="*/ 0 h 11"/>
                <a:gd name="T2" fmla="*/ 16 w 16"/>
                <a:gd name="T3" fmla="*/ 0 h 11"/>
                <a:gd name="T4" fmla="*/ 11 w 16"/>
                <a:gd name="T5" fmla="*/ 3 h 11"/>
                <a:gd name="T6" fmla="*/ 11 w 16"/>
                <a:gd name="T7" fmla="*/ 5 h 11"/>
                <a:gd name="T8" fmla="*/ 8 w 16"/>
                <a:gd name="T9" fmla="*/ 6 h 11"/>
                <a:gd name="T10" fmla="*/ 8 w 16"/>
                <a:gd name="T11" fmla="*/ 6 h 11"/>
                <a:gd name="T12" fmla="*/ 7 w 16"/>
                <a:gd name="T13" fmla="*/ 8 h 11"/>
                <a:gd name="T14" fmla="*/ 3 w 16"/>
                <a:gd name="T15" fmla="*/ 9 h 11"/>
                <a:gd name="T16" fmla="*/ 2 w 16"/>
                <a:gd name="T17" fmla="*/ 11 h 11"/>
                <a:gd name="T18" fmla="*/ 0 w 16"/>
                <a:gd name="T19" fmla="*/ 11 h 11"/>
                <a:gd name="T20" fmla="*/ 3 w 16"/>
                <a:gd name="T21" fmla="*/ 6 h 11"/>
                <a:gd name="T22" fmla="*/ 5 w 16"/>
                <a:gd name="T23" fmla="*/ 6 h 11"/>
                <a:gd name="T24" fmla="*/ 8 w 16"/>
                <a:gd name="T25" fmla="*/ 3 h 11"/>
                <a:gd name="T26" fmla="*/ 13 w 16"/>
                <a:gd name="T27" fmla="*/ 0 h 11"/>
                <a:gd name="T28" fmla="*/ 13 w 16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1">
                  <a:moveTo>
                    <a:pt x="13" y="0"/>
                  </a:moveTo>
                  <a:lnTo>
                    <a:pt x="16" y="0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8" y="6"/>
                  </a:lnTo>
                  <a:lnTo>
                    <a:pt x="8" y="6"/>
                  </a:lnTo>
                  <a:lnTo>
                    <a:pt x="7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3" y="6"/>
                  </a:lnTo>
                  <a:lnTo>
                    <a:pt x="5" y="6"/>
                  </a:lnTo>
                  <a:lnTo>
                    <a:pt x="8" y="3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94" name="Freeform 122">
              <a:extLst>
                <a:ext uri="{FF2B5EF4-FFF2-40B4-BE49-F238E27FC236}">
                  <a16:creationId xmlns:a16="http://schemas.microsoft.com/office/drawing/2014/main" id="{CBF90CA3-2B53-4D31-9718-7ECE6B0CB881}"/>
                </a:ext>
              </a:extLst>
            </p:cNvPr>
            <p:cNvSpPr>
              <a:spLocks/>
            </p:cNvSpPr>
            <p:nvPr/>
          </p:nvSpPr>
          <p:spPr bwMode="auto">
            <a:xfrm>
              <a:off x="9901242" y="3047570"/>
              <a:ext cx="56528" cy="35086"/>
            </a:xfrm>
            <a:custGeom>
              <a:avLst/>
              <a:gdLst>
                <a:gd name="T0" fmla="*/ 29 w 29"/>
                <a:gd name="T1" fmla="*/ 0 h 18"/>
                <a:gd name="T2" fmla="*/ 29 w 29"/>
                <a:gd name="T3" fmla="*/ 0 h 18"/>
                <a:gd name="T4" fmla="*/ 29 w 29"/>
                <a:gd name="T5" fmla="*/ 0 h 18"/>
                <a:gd name="T6" fmla="*/ 29 w 29"/>
                <a:gd name="T7" fmla="*/ 0 h 18"/>
                <a:gd name="T8" fmla="*/ 29 w 29"/>
                <a:gd name="T9" fmla="*/ 1 h 18"/>
                <a:gd name="T10" fmla="*/ 29 w 29"/>
                <a:gd name="T11" fmla="*/ 1 h 18"/>
                <a:gd name="T12" fmla="*/ 29 w 29"/>
                <a:gd name="T13" fmla="*/ 3 h 18"/>
                <a:gd name="T14" fmla="*/ 26 w 29"/>
                <a:gd name="T15" fmla="*/ 3 h 18"/>
                <a:gd name="T16" fmla="*/ 23 w 29"/>
                <a:gd name="T17" fmla="*/ 4 h 18"/>
                <a:gd name="T18" fmla="*/ 21 w 29"/>
                <a:gd name="T19" fmla="*/ 4 h 18"/>
                <a:gd name="T20" fmla="*/ 18 w 29"/>
                <a:gd name="T21" fmla="*/ 7 h 18"/>
                <a:gd name="T22" fmla="*/ 16 w 29"/>
                <a:gd name="T23" fmla="*/ 9 h 18"/>
                <a:gd name="T24" fmla="*/ 15 w 29"/>
                <a:gd name="T25" fmla="*/ 9 h 18"/>
                <a:gd name="T26" fmla="*/ 12 w 29"/>
                <a:gd name="T27" fmla="*/ 9 h 18"/>
                <a:gd name="T28" fmla="*/ 12 w 29"/>
                <a:gd name="T29" fmla="*/ 9 h 18"/>
                <a:gd name="T30" fmla="*/ 12 w 29"/>
                <a:gd name="T31" fmla="*/ 11 h 18"/>
                <a:gd name="T32" fmla="*/ 12 w 29"/>
                <a:gd name="T33" fmla="*/ 11 h 18"/>
                <a:gd name="T34" fmla="*/ 7 w 29"/>
                <a:gd name="T35" fmla="*/ 14 h 18"/>
                <a:gd name="T36" fmla="*/ 5 w 29"/>
                <a:gd name="T37" fmla="*/ 17 h 18"/>
                <a:gd name="T38" fmla="*/ 4 w 29"/>
                <a:gd name="T39" fmla="*/ 17 h 18"/>
                <a:gd name="T40" fmla="*/ 0 w 29"/>
                <a:gd name="T41" fmla="*/ 18 h 18"/>
                <a:gd name="T42" fmla="*/ 2 w 29"/>
                <a:gd name="T43" fmla="*/ 17 h 18"/>
                <a:gd name="T44" fmla="*/ 2 w 29"/>
                <a:gd name="T45" fmla="*/ 15 h 18"/>
                <a:gd name="T46" fmla="*/ 5 w 29"/>
                <a:gd name="T47" fmla="*/ 14 h 18"/>
                <a:gd name="T48" fmla="*/ 5 w 29"/>
                <a:gd name="T49" fmla="*/ 12 h 18"/>
                <a:gd name="T50" fmla="*/ 7 w 29"/>
                <a:gd name="T51" fmla="*/ 11 h 18"/>
                <a:gd name="T52" fmla="*/ 8 w 29"/>
                <a:gd name="T53" fmla="*/ 9 h 18"/>
                <a:gd name="T54" fmla="*/ 12 w 29"/>
                <a:gd name="T55" fmla="*/ 7 h 18"/>
                <a:gd name="T56" fmla="*/ 12 w 29"/>
                <a:gd name="T57" fmla="*/ 6 h 18"/>
                <a:gd name="T58" fmla="*/ 13 w 29"/>
                <a:gd name="T59" fmla="*/ 4 h 18"/>
                <a:gd name="T60" fmla="*/ 16 w 29"/>
                <a:gd name="T61" fmla="*/ 4 h 18"/>
                <a:gd name="T62" fmla="*/ 15 w 29"/>
                <a:gd name="T63" fmla="*/ 3 h 18"/>
                <a:gd name="T64" fmla="*/ 16 w 29"/>
                <a:gd name="T65" fmla="*/ 1 h 18"/>
                <a:gd name="T66" fmla="*/ 16 w 29"/>
                <a:gd name="T67" fmla="*/ 1 h 18"/>
                <a:gd name="T68" fmla="*/ 18 w 29"/>
                <a:gd name="T69" fmla="*/ 4 h 18"/>
                <a:gd name="T70" fmla="*/ 19 w 29"/>
                <a:gd name="T71" fmla="*/ 4 h 18"/>
                <a:gd name="T72" fmla="*/ 23 w 29"/>
                <a:gd name="T73" fmla="*/ 3 h 18"/>
                <a:gd name="T74" fmla="*/ 26 w 29"/>
                <a:gd name="T75" fmla="*/ 0 h 18"/>
                <a:gd name="T76" fmla="*/ 27 w 29"/>
                <a:gd name="T77" fmla="*/ 0 h 18"/>
                <a:gd name="T78" fmla="*/ 29 w 29"/>
                <a:gd name="T7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18">
                  <a:moveTo>
                    <a:pt x="29" y="0"/>
                  </a:move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26" y="3"/>
                  </a:lnTo>
                  <a:lnTo>
                    <a:pt x="23" y="4"/>
                  </a:lnTo>
                  <a:lnTo>
                    <a:pt x="21" y="4"/>
                  </a:lnTo>
                  <a:lnTo>
                    <a:pt x="18" y="7"/>
                  </a:lnTo>
                  <a:lnTo>
                    <a:pt x="16" y="9"/>
                  </a:lnTo>
                  <a:lnTo>
                    <a:pt x="15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7" y="14"/>
                  </a:lnTo>
                  <a:lnTo>
                    <a:pt x="5" y="17"/>
                  </a:lnTo>
                  <a:lnTo>
                    <a:pt x="4" y="17"/>
                  </a:lnTo>
                  <a:lnTo>
                    <a:pt x="0" y="18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5" y="14"/>
                  </a:lnTo>
                  <a:lnTo>
                    <a:pt x="5" y="12"/>
                  </a:lnTo>
                  <a:lnTo>
                    <a:pt x="7" y="11"/>
                  </a:lnTo>
                  <a:lnTo>
                    <a:pt x="8" y="9"/>
                  </a:lnTo>
                  <a:lnTo>
                    <a:pt x="12" y="7"/>
                  </a:lnTo>
                  <a:lnTo>
                    <a:pt x="12" y="6"/>
                  </a:lnTo>
                  <a:lnTo>
                    <a:pt x="13" y="4"/>
                  </a:lnTo>
                  <a:lnTo>
                    <a:pt x="16" y="4"/>
                  </a:lnTo>
                  <a:lnTo>
                    <a:pt x="15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4"/>
                  </a:lnTo>
                  <a:lnTo>
                    <a:pt x="19" y="4"/>
                  </a:lnTo>
                  <a:lnTo>
                    <a:pt x="23" y="3"/>
                  </a:lnTo>
                  <a:lnTo>
                    <a:pt x="26" y="0"/>
                  </a:lnTo>
                  <a:lnTo>
                    <a:pt x="27" y="0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95" name="Freeform 123">
              <a:extLst>
                <a:ext uri="{FF2B5EF4-FFF2-40B4-BE49-F238E27FC236}">
                  <a16:creationId xmlns:a16="http://schemas.microsoft.com/office/drawing/2014/main" id="{76D0AA95-5B97-4FBB-A266-B0C794FC3A9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4550" y="2527127"/>
              <a:ext cx="7797" cy="5848"/>
            </a:xfrm>
            <a:custGeom>
              <a:avLst/>
              <a:gdLst>
                <a:gd name="T0" fmla="*/ 3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1 w 4"/>
                <a:gd name="T7" fmla="*/ 3 h 3"/>
                <a:gd name="T8" fmla="*/ 1 w 4"/>
                <a:gd name="T9" fmla="*/ 3 h 3"/>
                <a:gd name="T10" fmla="*/ 0 w 4"/>
                <a:gd name="T11" fmla="*/ 3 h 3"/>
                <a:gd name="T12" fmla="*/ 0 w 4"/>
                <a:gd name="T13" fmla="*/ 3 h 3"/>
                <a:gd name="T14" fmla="*/ 1 w 4"/>
                <a:gd name="T15" fmla="*/ 2 h 3"/>
                <a:gd name="T16" fmla="*/ 3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3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96" name="Freeform 124">
              <a:extLst>
                <a:ext uri="{FF2B5EF4-FFF2-40B4-BE49-F238E27FC236}">
                  <a16:creationId xmlns:a16="http://schemas.microsoft.com/office/drawing/2014/main" id="{F440BDB5-F5EF-4A13-B6FF-925BD6E2D595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2249" y="2686963"/>
              <a:ext cx="27289" cy="21442"/>
            </a:xfrm>
            <a:custGeom>
              <a:avLst/>
              <a:gdLst>
                <a:gd name="T0" fmla="*/ 4 w 14"/>
                <a:gd name="T1" fmla="*/ 0 h 11"/>
                <a:gd name="T2" fmla="*/ 9 w 14"/>
                <a:gd name="T3" fmla="*/ 2 h 11"/>
                <a:gd name="T4" fmla="*/ 9 w 14"/>
                <a:gd name="T5" fmla="*/ 3 h 11"/>
                <a:gd name="T6" fmla="*/ 11 w 14"/>
                <a:gd name="T7" fmla="*/ 3 h 11"/>
                <a:gd name="T8" fmla="*/ 14 w 14"/>
                <a:gd name="T9" fmla="*/ 3 h 11"/>
                <a:gd name="T10" fmla="*/ 14 w 14"/>
                <a:gd name="T11" fmla="*/ 3 h 11"/>
                <a:gd name="T12" fmla="*/ 12 w 14"/>
                <a:gd name="T13" fmla="*/ 5 h 11"/>
                <a:gd name="T14" fmla="*/ 11 w 14"/>
                <a:gd name="T15" fmla="*/ 7 h 11"/>
                <a:gd name="T16" fmla="*/ 11 w 14"/>
                <a:gd name="T17" fmla="*/ 8 h 11"/>
                <a:gd name="T18" fmla="*/ 11 w 14"/>
                <a:gd name="T19" fmla="*/ 8 h 11"/>
                <a:gd name="T20" fmla="*/ 9 w 14"/>
                <a:gd name="T21" fmla="*/ 10 h 11"/>
                <a:gd name="T22" fmla="*/ 8 w 14"/>
                <a:gd name="T23" fmla="*/ 11 h 11"/>
                <a:gd name="T24" fmla="*/ 6 w 14"/>
                <a:gd name="T25" fmla="*/ 11 h 11"/>
                <a:gd name="T26" fmla="*/ 6 w 14"/>
                <a:gd name="T27" fmla="*/ 11 h 11"/>
                <a:gd name="T28" fmla="*/ 4 w 14"/>
                <a:gd name="T29" fmla="*/ 8 h 11"/>
                <a:gd name="T30" fmla="*/ 3 w 14"/>
                <a:gd name="T31" fmla="*/ 7 h 11"/>
                <a:gd name="T32" fmla="*/ 0 w 14"/>
                <a:gd name="T33" fmla="*/ 8 h 11"/>
                <a:gd name="T34" fmla="*/ 0 w 14"/>
                <a:gd name="T35" fmla="*/ 8 h 11"/>
                <a:gd name="T36" fmla="*/ 0 w 14"/>
                <a:gd name="T37" fmla="*/ 7 h 11"/>
                <a:gd name="T38" fmla="*/ 1 w 14"/>
                <a:gd name="T39" fmla="*/ 5 h 11"/>
                <a:gd name="T40" fmla="*/ 3 w 14"/>
                <a:gd name="T41" fmla="*/ 5 h 11"/>
                <a:gd name="T42" fmla="*/ 4 w 14"/>
                <a:gd name="T43" fmla="*/ 2 h 11"/>
                <a:gd name="T44" fmla="*/ 4 w 14"/>
                <a:gd name="T4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" h="11">
                  <a:moveTo>
                    <a:pt x="4" y="0"/>
                  </a:moveTo>
                  <a:lnTo>
                    <a:pt x="9" y="2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2" y="5"/>
                  </a:lnTo>
                  <a:lnTo>
                    <a:pt x="11" y="7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9" y="10"/>
                  </a:lnTo>
                  <a:lnTo>
                    <a:pt x="8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8"/>
                  </a:lnTo>
                  <a:lnTo>
                    <a:pt x="3" y="7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97" name="Freeform 125">
              <a:extLst>
                <a:ext uri="{FF2B5EF4-FFF2-40B4-BE49-F238E27FC236}">
                  <a16:creationId xmlns:a16="http://schemas.microsoft.com/office/drawing/2014/main" id="{8B89B5FB-F3D3-4AE1-A624-CC0540112035}"/>
                </a:ext>
              </a:extLst>
            </p:cNvPr>
            <p:cNvSpPr>
              <a:spLocks/>
            </p:cNvSpPr>
            <p:nvPr/>
          </p:nvSpPr>
          <p:spPr bwMode="auto">
            <a:xfrm>
              <a:off x="7651840" y="2055415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5 w 5"/>
                <a:gd name="T3" fmla="*/ 0 h 3"/>
                <a:gd name="T4" fmla="*/ 5 w 5"/>
                <a:gd name="T5" fmla="*/ 1 h 3"/>
                <a:gd name="T6" fmla="*/ 3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1 h 3"/>
                <a:gd name="T14" fmla="*/ 3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98" name="Freeform 126">
              <a:extLst>
                <a:ext uri="{FF2B5EF4-FFF2-40B4-BE49-F238E27FC236}">
                  <a16:creationId xmlns:a16="http://schemas.microsoft.com/office/drawing/2014/main" id="{80676759-C362-4C48-A202-0677551258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69055" y="2525178"/>
              <a:ext cx="35086" cy="29239"/>
            </a:xfrm>
            <a:custGeom>
              <a:avLst/>
              <a:gdLst>
                <a:gd name="T0" fmla="*/ 16 w 18"/>
                <a:gd name="T1" fmla="*/ 0 h 15"/>
                <a:gd name="T2" fmla="*/ 18 w 18"/>
                <a:gd name="T3" fmla="*/ 0 h 15"/>
                <a:gd name="T4" fmla="*/ 18 w 18"/>
                <a:gd name="T5" fmla="*/ 3 h 15"/>
                <a:gd name="T6" fmla="*/ 18 w 18"/>
                <a:gd name="T7" fmla="*/ 6 h 15"/>
                <a:gd name="T8" fmla="*/ 18 w 18"/>
                <a:gd name="T9" fmla="*/ 8 h 15"/>
                <a:gd name="T10" fmla="*/ 13 w 18"/>
                <a:gd name="T11" fmla="*/ 8 h 15"/>
                <a:gd name="T12" fmla="*/ 8 w 18"/>
                <a:gd name="T13" fmla="*/ 11 h 15"/>
                <a:gd name="T14" fmla="*/ 3 w 18"/>
                <a:gd name="T15" fmla="*/ 14 h 15"/>
                <a:gd name="T16" fmla="*/ 0 w 18"/>
                <a:gd name="T17" fmla="*/ 15 h 15"/>
                <a:gd name="T18" fmla="*/ 0 w 18"/>
                <a:gd name="T19" fmla="*/ 15 h 15"/>
                <a:gd name="T20" fmla="*/ 0 w 18"/>
                <a:gd name="T21" fmla="*/ 14 h 15"/>
                <a:gd name="T22" fmla="*/ 0 w 18"/>
                <a:gd name="T23" fmla="*/ 14 h 15"/>
                <a:gd name="T24" fmla="*/ 2 w 18"/>
                <a:gd name="T25" fmla="*/ 12 h 15"/>
                <a:gd name="T26" fmla="*/ 5 w 18"/>
                <a:gd name="T27" fmla="*/ 9 h 15"/>
                <a:gd name="T28" fmla="*/ 5 w 18"/>
                <a:gd name="T29" fmla="*/ 6 h 15"/>
                <a:gd name="T30" fmla="*/ 5 w 18"/>
                <a:gd name="T31" fmla="*/ 6 h 15"/>
                <a:gd name="T32" fmla="*/ 5 w 18"/>
                <a:gd name="T33" fmla="*/ 4 h 15"/>
                <a:gd name="T34" fmla="*/ 11 w 18"/>
                <a:gd name="T35" fmla="*/ 3 h 15"/>
                <a:gd name="T36" fmla="*/ 16 w 18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5">
                  <a:moveTo>
                    <a:pt x="16" y="0"/>
                  </a:moveTo>
                  <a:lnTo>
                    <a:pt x="18" y="0"/>
                  </a:lnTo>
                  <a:lnTo>
                    <a:pt x="18" y="3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3" y="8"/>
                  </a:lnTo>
                  <a:lnTo>
                    <a:pt x="8" y="11"/>
                  </a:lnTo>
                  <a:lnTo>
                    <a:pt x="3" y="14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5" y="9"/>
                  </a:lnTo>
                  <a:lnTo>
                    <a:pt x="5" y="6"/>
                  </a:lnTo>
                  <a:lnTo>
                    <a:pt x="5" y="6"/>
                  </a:lnTo>
                  <a:lnTo>
                    <a:pt x="5" y="4"/>
                  </a:lnTo>
                  <a:lnTo>
                    <a:pt x="11" y="3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299" name="Freeform 127">
              <a:extLst>
                <a:ext uri="{FF2B5EF4-FFF2-40B4-BE49-F238E27FC236}">
                  <a16:creationId xmlns:a16="http://schemas.microsoft.com/office/drawing/2014/main" id="{F2B90A57-E512-412E-AD1D-FF20D65D53D9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6894" y="2263983"/>
              <a:ext cx="9747" cy="11695"/>
            </a:xfrm>
            <a:custGeom>
              <a:avLst/>
              <a:gdLst>
                <a:gd name="T0" fmla="*/ 2 w 5"/>
                <a:gd name="T1" fmla="*/ 0 h 6"/>
                <a:gd name="T2" fmla="*/ 3 w 5"/>
                <a:gd name="T3" fmla="*/ 1 h 6"/>
                <a:gd name="T4" fmla="*/ 3 w 5"/>
                <a:gd name="T5" fmla="*/ 1 h 6"/>
                <a:gd name="T6" fmla="*/ 5 w 5"/>
                <a:gd name="T7" fmla="*/ 3 h 6"/>
                <a:gd name="T8" fmla="*/ 3 w 5"/>
                <a:gd name="T9" fmla="*/ 5 h 6"/>
                <a:gd name="T10" fmla="*/ 3 w 5"/>
                <a:gd name="T11" fmla="*/ 5 h 6"/>
                <a:gd name="T12" fmla="*/ 3 w 5"/>
                <a:gd name="T13" fmla="*/ 6 h 6"/>
                <a:gd name="T14" fmla="*/ 2 w 5"/>
                <a:gd name="T15" fmla="*/ 3 h 6"/>
                <a:gd name="T16" fmla="*/ 0 w 5"/>
                <a:gd name="T17" fmla="*/ 3 h 6"/>
                <a:gd name="T18" fmla="*/ 0 w 5"/>
                <a:gd name="T19" fmla="*/ 3 h 6"/>
                <a:gd name="T20" fmla="*/ 0 w 5"/>
                <a:gd name="T21" fmla="*/ 1 h 6"/>
                <a:gd name="T22" fmla="*/ 0 w 5"/>
                <a:gd name="T23" fmla="*/ 1 h 6"/>
                <a:gd name="T24" fmla="*/ 0 w 5"/>
                <a:gd name="T25" fmla="*/ 1 h 6"/>
                <a:gd name="T26" fmla="*/ 2 w 5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" h="6">
                  <a:moveTo>
                    <a:pt x="2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5" y="3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00" name="Freeform 128">
              <a:extLst>
                <a:ext uri="{FF2B5EF4-FFF2-40B4-BE49-F238E27FC236}">
                  <a16:creationId xmlns:a16="http://schemas.microsoft.com/office/drawing/2014/main" id="{0CF54646-0B78-4C9F-BDF6-3422AEC948A5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3961" y="2193811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4 w 9"/>
                <a:gd name="T5" fmla="*/ 0 h 6"/>
                <a:gd name="T6" fmla="*/ 6 w 9"/>
                <a:gd name="T7" fmla="*/ 0 h 6"/>
                <a:gd name="T8" fmla="*/ 7 w 9"/>
                <a:gd name="T9" fmla="*/ 1 h 6"/>
                <a:gd name="T10" fmla="*/ 7 w 9"/>
                <a:gd name="T11" fmla="*/ 3 h 6"/>
                <a:gd name="T12" fmla="*/ 7 w 9"/>
                <a:gd name="T13" fmla="*/ 3 h 6"/>
                <a:gd name="T14" fmla="*/ 9 w 9"/>
                <a:gd name="T15" fmla="*/ 3 h 6"/>
                <a:gd name="T16" fmla="*/ 7 w 9"/>
                <a:gd name="T17" fmla="*/ 4 h 6"/>
                <a:gd name="T18" fmla="*/ 7 w 9"/>
                <a:gd name="T19" fmla="*/ 6 h 6"/>
                <a:gd name="T20" fmla="*/ 4 w 9"/>
                <a:gd name="T21" fmla="*/ 6 h 6"/>
                <a:gd name="T22" fmla="*/ 1 w 9"/>
                <a:gd name="T23" fmla="*/ 4 h 6"/>
                <a:gd name="T24" fmla="*/ 0 w 9"/>
                <a:gd name="T25" fmla="*/ 0 h 6"/>
                <a:gd name="T26" fmla="*/ 0 w 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9" y="3"/>
                  </a:lnTo>
                  <a:lnTo>
                    <a:pt x="7" y="4"/>
                  </a:lnTo>
                  <a:lnTo>
                    <a:pt x="7" y="6"/>
                  </a:lnTo>
                  <a:lnTo>
                    <a:pt x="4" y="6"/>
                  </a:lnTo>
                  <a:lnTo>
                    <a:pt x="1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01" name="Freeform 129">
              <a:extLst>
                <a:ext uri="{FF2B5EF4-FFF2-40B4-BE49-F238E27FC236}">
                  <a16:creationId xmlns:a16="http://schemas.microsoft.com/office/drawing/2014/main" id="{CC9E4660-0739-47BA-8BA2-2D106E680E2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07139" y="1790321"/>
              <a:ext cx="50680" cy="27289"/>
            </a:xfrm>
            <a:custGeom>
              <a:avLst/>
              <a:gdLst>
                <a:gd name="T0" fmla="*/ 7 w 26"/>
                <a:gd name="T1" fmla="*/ 0 h 14"/>
                <a:gd name="T2" fmla="*/ 20 w 26"/>
                <a:gd name="T3" fmla="*/ 3 h 14"/>
                <a:gd name="T4" fmla="*/ 25 w 26"/>
                <a:gd name="T5" fmla="*/ 3 h 14"/>
                <a:gd name="T6" fmla="*/ 26 w 26"/>
                <a:gd name="T7" fmla="*/ 5 h 14"/>
                <a:gd name="T8" fmla="*/ 26 w 26"/>
                <a:gd name="T9" fmla="*/ 6 h 14"/>
                <a:gd name="T10" fmla="*/ 25 w 26"/>
                <a:gd name="T11" fmla="*/ 8 h 14"/>
                <a:gd name="T12" fmla="*/ 25 w 26"/>
                <a:gd name="T13" fmla="*/ 8 h 14"/>
                <a:gd name="T14" fmla="*/ 23 w 26"/>
                <a:gd name="T15" fmla="*/ 10 h 14"/>
                <a:gd name="T16" fmla="*/ 22 w 26"/>
                <a:gd name="T17" fmla="*/ 11 h 14"/>
                <a:gd name="T18" fmla="*/ 19 w 26"/>
                <a:gd name="T19" fmla="*/ 13 h 14"/>
                <a:gd name="T20" fmla="*/ 19 w 26"/>
                <a:gd name="T21" fmla="*/ 14 h 14"/>
                <a:gd name="T22" fmla="*/ 9 w 26"/>
                <a:gd name="T23" fmla="*/ 13 h 14"/>
                <a:gd name="T24" fmla="*/ 9 w 26"/>
                <a:gd name="T25" fmla="*/ 11 h 14"/>
                <a:gd name="T26" fmla="*/ 6 w 26"/>
                <a:gd name="T27" fmla="*/ 10 h 14"/>
                <a:gd name="T28" fmla="*/ 1 w 26"/>
                <a:gd name="T29" fmla="*/ 8 h 14"/>
                <a:gd name="T30" fmla="*/ 0 w 26"/>
                <a:gd name="T31" fmla="*/ 6 h 14"/>
                <a:gd name="T32" fmla="*/ 1 w 26"/>
                <a:gd name="T33" fmla="*/ 6 h 14"/>
                <a:gd name="T34" fmla="*/ 1 w 26"/>
                <a:gd name="T35" fmla="*/ 6 h 14"/>
                <a:gd name="T36" fmla="*/ 4 w 26"/>
                <a:gd name="T37" fmla="*/ 6 h 14"/>
                <a:gd name="T38" fmla="*/ 6 w 26"/>
                <a:gd name="T39" fmla="*/ 5 h 14"/>
                <a:gd name="T40" fmla="*/ 6 w 26"/>
                <a:gd name="T41" fmla="*/ 3 h 14"/>
                <a:gd name="T42" fmla="*/ 6 w 26"/>
                <a:gd name="T43" fmla="*/ 2 h 14"/>
                <a:gd name="T44" fmla="*/ 7 w 26"/>
                <a:gd name="T45" fmla="*/ 2 h 14"/>
                <a:gd name="T46" fmla="*/ 7 w 26"/>
                <a:gd name="T47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14">
                  <a:moveTo>
                    <a:pt x="7" y="0"/>
                  </a:moveTo>
                  <a:lnTo>
                    <a:pt x="20" y="3"/>
                  </a:lnTo>
                  <a:lnTo>
                    <a:pt x="25" y="3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10"/>
                  </a:lnTo>
                  <a:lnTo>
                    <a:pt x="22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6" y="10"/>
                  </a:lnTo>
                  <a:lnTo>
                    <a:pt x="1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4" y="6"/>
                  </a:lnTo>
                  <a:lnTo>
                    <a:pt x="6" y="5"/>
                  </a:lnTo>
                  <a:lnTo>
                    <a:pt x="6" y="3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02" name="Freeform 130">
              <a:extLst>
                <a:ext uri="{FF2B5EF4-FFF2-40B4-BE49-F238E27FC236}">
                  <a16:creationId xmlns:a16="http://schemas.microsoft.com/office/drawing/2014/main" id="{D5F1E2CA-A807-4589-9BF2-3E12BF05F0E8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3855" y="3039773"/>
              <a:ext cx="3898" cy="7797"/>
            </a:xfrm>
            <a:custGeom>
              <a:avLst/>
              <a:gdLst>
                <a:gd name="T0" fmla="*/ 0 w 2"/>
                <a:gd name="T1" fmla="*/ 0 h 4"/>
                <a:gd name="T2" fmla="*/ 2 w 2"/>
                <a:gd name="T3" fmla="*/ 2 h 4"/>
                <a:gd name="T4" fmla="*/ 2 w 2"/>
                <a:gd name="T5" fmla="*/ 4 h 4"/>
                <a:gd name="T6" fmla="*/ 2 w 2"/>
                <a:gd name="T7" fmla="*/ 4 h 4"/>
                <a:gd name="T8" fmla="*/ 0 w 2"/>
                <a:gd name="T9" fmla="*/ 2 h 4"/>
                <a:gd name="T10" fmla="*/ 0 w 2"/>
                <a:gd name="T11" fmla="*/ 2 h 4"/>
                <a:gd name="T12" fmla="*/ 0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0" y="0"/>
                  </a:moveTo>
                  <a:lnTo>
                    <a:pt x="2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03" name="Freeform 131">
              <a:extLst>
                <a:ext uri="{FF2B5EF4-FFF2-40B4-BE49-F238E27FC236}">
                  <a16:creationId xmlns:a16="http://schemas.microsoft.com/office/drawing/2014/main" id="{E9C8F6DB-6C80-4A2D-941C-BC3AE593455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33379" y="2681116"/>
              <a:ext cx="27289" cy="27289"/>
            </a:xfrm>
            <a:custGeom>
              <a:avLst/>
              <a:gdLst>
                <a:gd name="T0" fmla="*/ 3 w 14"/>
                <a:gd name="T1" fmla="*/ 0 h 14"/>
                <a:gd name="T2" fmla="*/ 8 w 14"/>
                <a:gd name="T3" fmla="*/ 2 h 14"/>
                <a:gd name="T4" fmla="*/ 8 w 14"/>
                <a:gd name="T5" fmla="*/ 2 h 14"/>
                <a:gd name="T6" fmla="*/ 8 w 14"/>
                <a:gd name="T7" fmla="*/ 3 h 14"/>
                <a:gd name="T8" fmla="*/ 8 w 14"/>
                <a:gd name="T9" fmla="*/ 5 h 14"/>
                <a:gd name="T10" fmla="*/ 10 w 14"/>
                <a:gd name="T11" fmla="*/ 8 h 14"/>
                <a:gd name="T12" fmla="*/ 11 w 14"/>
                <a:gd name="T13" fmla="*/ 8 h 14"/>
                <a:gd name="T14" fmla="*/ 13 w 14"/>
                <a:gd name="T15" fmla="*/ 10 h 14"/>
                <a:gd name="T16" fmla="*/ 14 w 14"/>
                <a:gd name="T17" fmla="*/ 11 h 14"/>
                <a:gd name="T18" fmla="*/ 14 w 14"/>
                <a:gd name="T19" fmla="*/ 14 h 14"/>
                <a:gd name="T20" fmla="*/ 11 w 14"/>
                <a:gd name="T21" fmla="*/ 13 h 14"/>
                <a:gd name="T22" fmla="*/ 11 w 14"/>
                <a:gd name="T23" fmla="*/ 11 h 14"/>
                <a:gd name="T24" fmla="*/ 10 w 14"/>
                <a:gd name="T25" fmla="*/ 11 h 14"/>
                <a:gd name="T26" fmla="*/ 10 w 14"/>
                <a:gd name="T27" fmla="*/ 10 h 14"/>
                <a:gd name="T28" fmla="*/ 8 w 14"/>
                <a:gd name="T29" fmla="*/ 10 h 14"/>
                <a:gd name="T30" fmla="*/ 7 w 14"/>
                <a:gd name="T31" fmla="*/ 6 h 14"/>
                <a:gd name="T32" fmla="*/ 5 w 14"/>
                <a:gd name="T33" fmla="*/ 6 h 14"/>
                <a:gd name="T34" fmla="*/ 5 w 14"/>
                <a:gd name="T35" fmla="*/ 5 h 14"/>
                <a:gd name="T36" fmla="*/ 5 w 14"/>
                <a:gd name="T37" fmla="*/ 3 h 14"/>
                <a:gd name="T38" fmla="*/ 0 w 14"/>
                <a:gd name="T39" fmla="*/ 2 h 14"/>
                <a:gd name="T40" fmla="*/ 2 w 14"/>
                <a:gd name="T41" fmla="*/ 2 h 14"/>
                <a:gd name="T42" fmla="*/ 3 w 14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14">
                  <a:moveTo>
                    <a:pt x="3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5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3" y="10"/>
                  </a:lnTo>
                  <a:lnTo>
                    <a:pt x="14" y="11"/>
                  </a:lnTo>
                  <a:lnTo>
                    <a:pt x="14" y="14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7" y="6"/>
                  </a:lnTo>
                  <a:lnTo>
                    <a:pt x="5" y="6"/>
                  </a:lnTo>
                  <a:lnTo>
                    <a:pt x="5" y="5"/>
                  </a:lnTo>
                  <a:lnTo>
                    <a:pt x="5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04" name="Freeform 132">
              <a:extLst>
                <a:ext uri="{FF2B5EF4-FFF2-40B4-BE49-F238E27FC236}">
                  <a16:creationId xmlns:a16="http://schemas.microsoft.com/office/drawing/2014/main" id="{AD38EA0C-A926-4C81-A24D-B2ED5EC5CA2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4059" y="2702557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3 w 9"/>
                <a:gd name="T5" fmla="*/ 2 h 6"/>
                <a:gd name="T6" fmla="*/ 6 w 9"/>
                <a:gd name="T7" fmla="*/ 3 h 6"/>
                <a:gd name="T8" fmla="*/ 7 w 9"/>
                <a:gd name="T9" fmla="*/ 5 h 6"/>
                <a:gd name="T10" fmla="*/ 9 w 9"/>
                <a:gd name="T11" fmla="*/ 6 h 6"/>
                <a:gd name="T12" fmla="*/ 3 w 9"/>
                <a:gd name="T13" fmla="*/ 3 h 6"/>
                <a:gd name="T14" fmla="*/ 0 w 9"/>
                <a:gd name="T15" fmla="*/ 0 h 6"/>
                <a:gd name="T16" fmla="*/ 0 w 9"/>
                <a:gd name="T17" fmla="*/ 0 h 6"/>
                <a:gd name="T18" fmla="*/ 0 w 9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3" y="2"/>
                  </a:lnTo>
                  <a:lnTo>
                    <a:pt x="6" y="3"/>
                  </a:lnTo>
                  <a:lnTo>
                    <a:pt x="7" y="5"/>
                  </a:lnTo>
                  <a:lnTo>
                    <a:pt x="9" y="6"/>
                  </a:lnTo>
                  <a:lnTo>
                    <a:pt x="3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05" name="Freeform 133">
              <a:extLst>
                <a:ext uri="{FF2B5EF4-FFF2-40B4-BE49-F238E27FC236}">
                  <a16:creationId xmlns:a16="http://schemas.microsoft.com/office/drawing/2014/main" id="{EF8C38D8-731D-41E5-8BC2-1CE69BC4A3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6656" y="2690862"/>
              <a:ext cx="11695" cy="9747"/>
            </a:xfrm>
            <a:custGeom>
              <a:avLst/>
              <a:gdLst>
                <a:gd name="T0" fmla="*/ 6 w 6"/>
                <a:gd name="T1" fmla="*/ 0 h 5"/>
                <a:gd name="T2" fmla="*/ 6 w 6"/>
                <a:gd name="T3" fmla="*/ 0 h 5"/>
                <a:gd name="T4" fmla="*/ 5 w 6"/>
                <a:gd name="T5" fmla="*/ 5 h 5"/>
                <a:gd name="T6" fmla="*/ 3 w 6"/>
                <a:gd name="T7" fmla="*/ 5 h 5"/>
                <a:gd name="T8" fmla="*/ 3 w 6"/>
                <a:gd name="T9" fmla="*/ 3 h 5"/>
                <a:gd name="T10" fmla="*/ 1 w 6"/>
                <a:gd name="T11" fmla="*/ 3 h 5"/>
                <a:gd name="T12" fmla="*/ 0 w 6"/>
                <a:gd name="T13" fmla="*/ 3 h 5"/>
                <a:gd name="T14" fmla="*/ 1 w 6"/>
                <a:gd name="T15" fmla="*/ 3 h 5"/>
                <a:gd name="T16" fmla="*/ 5 w 6"/>
                <a:gd name="T17" fmla="*/ 1 h 5"/>
                <a:gd name="T18" fmla="*/ 5 w 6"/>
                <a:gd name="T19" fmla="*/ 1 h 5"/>
                <a:gd name="T20" fmla="*/ 6 w 6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" h="5">
                  <a:moveTo>
                    <a:pt x="6" y="0"/>
                  </a:moveTo>
                  <a:lnTo>
                    <a:pt x="6" y="0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06" name="Freeform 134">
              <a:extLst>
                <a:ext uri="{FF2B5EF4-FFF2-40B4-BE49-F238E27FC236}">
                  <a16:creationId xmlns:a16="http://schemas.microsoft.com/office/drawing/2014/main" id="{CF99BA01-4B53-4BE6-B167-0A4C7651158F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6886" y="1607094"/>
              <a:ext cx="4588467" cy="1586666"/>
            </a:xfrm>
            <a:custGeom>
              <a:avLst/>
              <a:gdLst>
                <a:gd name="T0" fmla="*/ 1246 w 2354"/>
                <a:gd name="T1" fmla="*/ 66 h 814"/>
                <a:gd name="T2" fmla="*/ 1209 w 2354"/>
                <a:gd name="T3" fmla="*/ 112 h 814"/>
                <a:gd name="T4" fmla="*/ 1378 w 2354"/>
                <a:gd name="T5" fmla="*/ 141 h 814"/>
                <a:gd name="T6" fmla="*/ 1468 w 2354"/>
                <a:gd name="T7" fmla="*/ 164 h 814"/>
                <a:gd name="T8" fmla="*/ 1599 w 2354"/>
                <a:gd name="T9" fmla="*/ 182 h 814"/>
                <a:gd name="T10" fmla="*/ 1711 w 2354"/>
                <a:gd name="T11" fmla="*/ 160 h 814"/>
                <a:gd name="T12" fmla="*/ 1916 w 2354"/>
                <a:gd name="T13" fmla="*/ 212 h 814"/>
                <a:gd name="T14" fmla="*/ 2116 w 2354"/>
                <a:gd name="T15" fmla="*/ 222 h 814"/>
                <a:gd name="T16" fmla="*/ 2283 w 2354"/>
                <a:gd name="T17" fmla="*/ 304 h 814"/>
                <a:gd name="T18" fmla="*/ 2345 w 2354"/>
                <a:gd name="T19" fmla="*/ 312 h 814"/>
                <a:gd name="T20" fmla="*/ 2308 w 2354"/>
                <a:gd name="T21" fmla="*/ 349 h 814"/>
                <a:gd name="T22" fmla="*/ 2226 w 2354"/>
                <a:gd name="T23" fmla="*/ 308 h 814"/>
                <a:gd name="T24" fmla="*/ 2151 w 2354"/>
                <a:gd name="T25" fmla="*/ 351 h 814"/>
                <a:gd name="T26" fmla="*/ 2162 w 2354"/>
                <a:gd name="T27" fmla="*/ 398 h 814"/>
                <a:gd name="T28" fmla="*/ 2007 w 2354"/>
                <a:gd name="T29" fmla="*/ 446 h 814"/>
                <a:gd name="T30" fmla="*/ 1965 w 2354"/>
                <a:gd name="T31" fmla="*/ 534 h 814"/>
                <a:gd name="T32" fmla="*/ 1870 w 2354"/>
                <a:gd name="T33" fmla="*/ 636 h 814"/>
                <a:gd name="T34" fmla="*/ 1974 w 2354"/>
                <a:gd name="T35" fmla="*/ 417 h 814"/>
                <a:gd name="T36" fmla="*/ 1909 w 2354"/>
                <a:gd name="T37" fmla="*/ 416 h 814"/>
                <a:gd name="T38" fmla="*/ 1785 w 2354"/>
                <a:gd name="T39" fmla="*/ 464 h 814"/>
                <a:gd name="T40" fmla="*/ 1577 w 2354"/>
                <a:gd name="T41" fmla="*/ 546 h 814"/>
                <a:gd name="T42" fmla="*/ 1641 w 2354"/>
                <a:gd name="T43" fmla="*/ 589 h 814"/>
                <a:gd name="T44" fmla="*/ 1563 w 2354"/>
                <a:gd name="T45" fmla="*/ 765 h 814"/>
                <a:gd name="T46" fmla="*/ 1499 w 2354"/>
                <a:gd name="T47" fmla="*/ 773 h 814"/>
                <a:gd name="T48" fmla="*/ 1542 w 2354"/>
                <a:gd name="T49" fmla="*/ 712 h 814"/>
                <a:gd name="T50" fmla="*/ 1474 w 2354"/>
                <a:gd name="T51" fmla="*/ 668 h 814"/>
                <a:gd name="T52" fmla="*/ 1421 w 2354"/>
                <a:gd name="T53" fmla="*/ 600 h 814"/>
                <a:gd name="T54" fmla="*/ 1324 w 2354"/>
                <a:gd name="T55" fmla="*/ 657 h 814"/>
                <a:gd name="T56" fmla="*/ 1165 w 2354"/>
                <a:gd name="T57" fmla="*/ 663 h 814"/>
                <a:gd name="T58" fmla="*/ 1059 w 2354"/>
                <a:gd name="T59" fmla="*/ 624 h 814"/>
                <a:gd name="T60" fmla="*/ 995 w 2354"/>
                <a:gd name="T61" fmla="*/ 657 h 814"/>
                <a:gd name="T62" fmla="*/ 914 w 2354"/>
                <a:gd name="T63" fmla="*/ 650 h 814"/>
                <a:gd name="T64" fmla="*/ 847 w 2354"/>
                <a:gd name="T65" fmla="*/ 665 h 814"/>
                <a:gd name="T66" fmla="*/ 761 w 2354"/>
                <a:gd name="T67" fmla="*/ 639 h 814"/>
                <a:gd name="T68" fmla="*/ 664 w 2354"/>
                <a:gd name="T69" fmla="*/ 579 h 814"/>
                <a:gd name="T70" fmla="*/ 545 w 2354"/>
                <a:gd name="T71" fmla="*/ 572 h 814"/>
                <a:gd name="T72" fmla="*/ 482 w 2354"/>
                <a:gd name="T73" fmla="*/ 613 h 814"/>
                <a:gd name="T74" fmla="*/ 402 w 2354"/>
                <a:gd name="T75" fmla="*/ 641 h 814"/>
                <a:gd name="T76" fmla="*/ 309 w 2354"/>
                <a:gd name="T77" fmla="*/ 652 h 814"/>
                <a:gd name="T78" fmla="*/ 315 w 2354"/>
                <a:gd name="T79" fmla="*/ 724 h 814"/>
                <a:gd name="T80" fmla="*/ 303 w 2354"/>
                <a:gd name="T81" fmla="*/ 798 h 814"/>
                <a:gd name="T82" fmla="*/ 225 w 2354"/>
                <a:gd name="T83" fmla="*/ 781 h 814"/>
                <a:gd name="T84" fmla="*/ 151 w 2354"/>
                <a:gd name="T85" fmla="*/ 718 h 814"/>
                <a:gd name="T86" fmla="*/ 178 w 2354"/>
                <a:gd name="T87" fmla="*/ 676 h 814"/>
                <a:gd name="T88" fmla="*/ 115 w 2354"/>
                <a:gd name="T89" fmla="*/ 636 h 814"/>
                <a:gd name="T90" fmla="*/ 63 w 2354"/>
                <a:gd name="T91" fmla="*/ 595 h 814"/>
                <a:gd name="T92" fmla="*/ 28 w 2354"/>
                <a:gd name="T93" fmla="*/ 540 h 814"/>
                <a:gd name="T94" fmla="*/ 6 w 2354"/>
                <a:gd name="T95" fmla="*/ 485 h 814"/>
                <a:gd name="T96" fmla="*/ 60 w 2354"/>
                <a:gd name="T97" fmla="*/ 390 h 814"/>
                <a:gd name="T98" fmla="*/ 28 w 2354"/>
                <a:gd name="T99" fmla="*/ 267 h 814"/>
                <a:gd name="T100" fmla="*/ 83 w 2354"/>
                <a:gd name="T101" fmla="*/ 242 h 814"/>
                <a:gd name="T102" fmla="*/ 72 w 2354"/>
                <a:gd name="T103" fmla="*/ 296 h 814"/>
                <a:gd name="T104" fmla="*/ 161 w 2354"/>
                <a:gd name="T105" fmla="*/ 346 h 814"/>
                <a:gd name="T106" fmla="*/ 271 w 2354"/>
                <a:gd name="T107" fmla="*/ 263 h 814"/>
                <a:gd name="T108" fmla="*/ 381 w 2354"/>
                <a:gd name="T109" fmla="*/ 252 h 814"/>
                <a:gd name="T110" fmla="*/ 549 w 2354"/>
                <a:gd name="T111" fmla="*/ 239 h 814"/>
                <a:gd name="T112" fmla="*/ 643 w 2354"/>
                <a:gd name="T113" fmla="*/ 143 h 814"/>
                <a:gd name="T114" fmla="*/ 612 w 2354"/>
                <a:gd name="T115" fmla="*/ 307 h 814"/>
                <a:gd name="T116" fmla="*/ 667 w 2354"/>
                <a:gd name="T117" fmla="*/ 227 h 814"/>
                <a:gd name="T118" fmla="*/ 703 w 2354"/>
                <a:gd name="T119" fmla="*/ 168 h 814"/>
                <a:gd name="T120" fmla="*/ 814 w 2354"/>
                <a:gd name="T121" fmla="*/ 204 h 814"/>
                <a:gd name="T122" fmla="*/ 850 w 2354"/>
                <a:gd name="T123" fmla="*/ 124 h 814"/>
                <a:gd name="T124" fmla="*/ 990 w 2354"/>
                <a:gd name="T125" fmla="*/ 49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4" h="814">
                  <a:moveTo>
                    <a:pt x="1110" y="0"/>
                  </a:moveTo>
                  <a:lnTo>
                    <a:pt x="1119" y="3"/>
                  </a:lnTo>
                  <a:lnTo>
                    <a:pt x="1121" y="4"/>
                  </a:lnTo>
                  <a:lnTo>
                    <a:pt x="1126" y="6"/>
                  </a:lnTo>
                  <a:lnTo>
                    <a:pt x="1132" y="6"/>
                  </a:lnTo>
                  <a:lnTo>
                    <a:pt x="1135" y="8"/>
                  </a:lnTo>
                  <a:lnTo>
                    <a:pt x="1135" y="9"/>
                  </a:lnTo>
                  <a:lnTo>
                    <a:pt x="1137" y="11"/>
                  </a:lnTo>
                  <a:lnTo>
                    <a:pt x="1132" y="12"/>
                  </a:lnTo>
                  <a:lnTo>
                    <a:pt x="1127" y="15"/>
                  </a:lnTo>
                  <a:lnTo>
                    <a:pt x="1121" y="17"/>
                  </a:lnTo>
                  <a:lnTo>
                    <a:pt x="1112" y="19"/>
                  </a:lnTo>
                  <a:lnTo>
                    <a:pt x="1110" y="19"/>
                  </a:lnTo>
                  <a:lnTo>
                    <a:pt x="1126" y="20"/>
                  </a:lnTo>
                  <a:lnTo>
                    <a:pt x="1130" y="19"/>
                  </a:lnTo>
                  <a:lnTo>
                    <a:pt x="1132" y="22"/>
                  </a:lnTo>
                  <a:lnTo>
                    <a:pt x="1134" y="22"/>
                  </a:lnTo>
                  <a:lnTo>
                    <a:pt x="1138" y="22"/>
                  </a:lnTo>
                  <a:lnTo>
                    <a:pt x="1141" y="20"/>
                  </a:lnTo>
                  <a:lnTo>
                    <a:pt x="1146" y="22"/>
                  </a:lnTo>
                  <a:lnTo>
                    <a:pt x="1148" y="22"/>
                  </a:lnTo>
                  <a:lnTo>
                    <a:pt x="1149" y="22"/>
                  </a:lnTo>
                  <a:lnTo>
                    <a:pt x="1154" y="23"/>
                  </a:lnTo>
                  <a:lnTo>
                    <a:pt x="1157" y="25"/>
                  </a:lnTo>
                  <a:lnTo>
                    <a:pt x="1153" y="28"/>
                  </a:lnTo>
                  <a:lnTo>
                    <a:pt x="1149" y="31"/>
                  </a:lnTo>
                  <a:lnTo>
                    <a:pt x="1145" y="36"/>
                  </a:lnTo>
                  <a:lnTo>
                    <a:pt x="1145" y="34"/>
                  </a:lnTo>
                  <a:lnTo>
                    <a:pt x="1141" y="34"/>
                  </a:lnTo>
                  <a:lnTo>
                    <a:pt x="1141" y="37"/>
                  </a:lnTo>
                  <a:lnTo>
                    <a:pt x="1146" y="37"/>
                  </a:lnTo>
                  <a:lnTo>
                    <a:pt x="1148" y="37"/>
                  </a:lnTo>
                  <a:lnTo>
                    <a:pt x="1153" y="37"/>
                  </a:lnTo>
                  <a:lnTo>
                    <a:pt x="1159" y="37"/>
                  </a:lnTo>
                  <a:lnTo>
                    <a:pt x="1160" y="37"/>
                  </a:lnTo>
                  <a:lnTo>
                    <a:pt x="1164" y="36"/>
                  </a:lnTo>
                  <a:lnTo>
                    <a:pt x="1164" y="33"/>
                  </a:lnTo>
                  <a:lnTo>
                    <a:pt x="1165" y="31"/>
                  </a:lnTo>
                  <a:lnTo>
                    <a:pt x="1168" y="30"/>
                  </a:lnTo>
                  <a:lnTo>
                    <a:pt x="1170" y="31"/>
                  </a:lnTo>
                  <a:lnTo>
                    <a:pt x="1175" y="31"/>
                  </a:lnTo>
                  <a:lnTo>
                    <a:pt x="1184" y="30"/>
                  </a:lnTo>
                  <a:lnTo>
                    <a:pt x="1194" y="31"/>
                  </a:lnTo>
                  <a:lnTo>
                    <a:pt x="1201" y="30"/>
                  </a:lnTo>
                  <a:lnTo>
                    <a:pt x="1209" y="31"/>
                  </a:lnTo>
                  <a:lnTo>
                    <a:pt x="1214" y="31"/>
                  </a:lnTo>
                  <a:lnTo>
                    <a:pt x="1217" y="34"/>
                  </a:lnTo>
                  <a:lnTo>
                    <a:pt x="1220" y="34"/>
                  </a:lnTo>
                  <a:lnTo>
                    <a:pt x="1222" y="36"/>
                  </a:lnTo>
                  <a:lnTo>
                    <a:pt x="1223" y="37"/>
                  </a:lnTo>
                  <a:lnTo>
                    <a:pt x="1223" y="41"/>
                  </a:lnTo>
                  <a:lnTo>
                    <a:pt x="1222" y="41"/>
                  </a:lnTo>
                  <a:lnTo>
                    <a:pt x="1225" y="39"/>
                  </a:lnTo>
                  <a:lnTo>
                    <a:pt x="1227" y="39"/>
                  </a:lnTo>
                  <a:lnTo>
                    <a:pt x="1228" y="41"/>
                  </a:lnTo>
                  <a:lnTo>
                    <a:pt x="1231" y="41"/>
                  </a:lnTo>
                  <a:lnTo>
                    <a:pt x="1233" y="45"/>
                  </a:lnTo>
                  <a:lnTo>
                    <a:pt x="1233" y="47"/>
                  </a:lnTo>
                  <a:lnTo>
                    <a:pt x="1235" y="49"/>
                  </a:lnTo>
                  <a:lnTo>
                    <a:pt x="1233" y="50"/>
                  </a:lnTo>
                  <a:lnTo>
                    <a:pt x="1233" y="50"/>
                  </a:lnTo>
                  <a:lnTo>
                    <a:pt x="1235" y="50"/>
                  </a:lnTo>
                  <a:lnTo>
                    <a:pt x="1238" y="49"/>
                  </a:lnTo>
                  <a:lnTo>
                    <a:pt x="1239" y="49"/>
                  </a:lnTo>
                  <a:lnTo>
                    <a:pt x="1239" y="47"/>
                  </a:lnTo>
                  <a:lnTo>
                    <a:pt x="1238" y="45"/>
                  </a:lnTo>
                  <a:lnTo>
                    <a:pt x="1238" y="45"/>
                  </a:lnTo>
                  <a:lnTo>
                    <a:pt x="1239" y="45"/>
                  </a:lnTo>
                  <a:lnTo>
                    <a:pt x="1241" y="45"/>
                  </a:lnTo>
                  <a:lnTo>
                    <a:pt x="1242" y="47"/>
                  </a:lnTo>
                  <a:lnTo>
                    <a:pt x="1244" y="49"/>
                  </a:lnTo>
                  <a:lnTo>
                    <a:pt x="1246" y="56"/>
                  </a:lnTo>
                  <a:lnTo>
                    <a:pt x="1250" y="55"/>
                  </a:lnTo>
                  <a:lnTo>
                    <a:pt x="1250" y="56"/>
                  </a:lnTo>
                  <a:lnTo>
                    <a:pt x="1249" y="61"/>
                  </a:lnTo>
                  <a:lnTo>
                    <a:pt x="1246" y="64"/>
                  </a:lnTo>
                  <a:lnTo>
                    <a:pt x="1246" y="66"/>
                  </a:lnTo>
                  <a:lnTo>
                    <a:pt x="1244" y="66"/>
                  </a:lnTo>
                  <a:lnTo>
                    <a:pt x="1244" y="64"/>
                  </a:lnTo>
                  <a:lnTo>
                    <a:pt x="1244" y="63"/>
                  </a:lnTo>
                  <a:lnTo>
                    <a:pt x="1242" y="63"/>
                  </a:lnTo>
                  <a:lnTo>
                    <a:pt x="1239" y="61"/>
                  </a:lnTo>
                  <a:lnTo>
                    <a:pt x="1231" y="58"/>
                  </a:lnTo>
                  <a:lnTo>
                    <a:pt x="1230" y="56"/>
                  </a:lnTo>
                  <a:lnTo>
                    <a:pt x="1230" y="56"/>
                  </a:lnTo>
                  <a:lnTo>
                    <a:pt x="1230" y="58"/>
                  </a:lnTo>
                  <a:lnTo>
                    <a:pt x="1233" y="60"/>
                  </a:lnTo>
                  <a:lnTo>
                    <a:pt x="1236" y="66"/>
                  </a:lnTo>
                  <a:lnTo>
                    <a:pt x="1239" y="64"/>
                  </a:lnTo>
                  <a:lnTo>
                    <a:pt x="1241" y="64"/>
                  </a:lnTo>
                  <a:lnTo>
                    <a:pt x="1242" y="66"/>
                  </a:lnTo>
                  <a:lnTo>
                    <a:pt x="1246" y="67"/>
                  </a:lnTo>
                  <a:lnTo>
                    <a:pt x="1247" y="69"/>
                  </a:lnTo>
                  <a:lnTo>
                    <a:pt x="1246" y="74"/>
                  </a:lnTo>
                  <a:lnTo>
                    <a:pt x="1236" y="82"/>
                  </a:lnTo>
                  <a:lnTo>
                    <a:pt x="1225" y="86"/>
                  </a:lnTo>
                  <a:lnTo>
                    <a:pt x="1220" y="89"/>
                  </a:lnTo>
                  <a:lnTo>
                    <a:pt x="1212" y="91"/>
                  </a:lnTo>
                  <a:lnTo>
                    <a:pt x="1206" y="94"/>
                  </a:lnTo>
                  <a:lnTo>
                    <a:pt x="1200" y="97"/>
                  </a:lnTo>
                  <a:lnTo>
                    <a:pt x="1197" y="99"/>
                  </a:lnTo>
                  <a:lnTo>
                    <a:pt x="1192" y="102"/>
                  </a:lnTo>
                  <a:lnTo>
                    <a:pt x="1192" y="102"/>
                  </a:lnTo>
                  <a:lnTo>
                    <a:pt x="1192" y="104"/>
                  </a:lnTo>
                  <a:lnTo>
                    <a:pt x="1192" y="105"/>
                  </a:lnTo>
                  <a:lnTo>
                    <a:pt x="1190" y="105"/>
                  </a:lnTo>
                  <a:lnTo>
                    <a:pt x="1187" y="108"/>
                  </a:lnTo>
                  <a:lnTo>
                    <a:pt x="1181" y="110"/>
                  </a:lnTo>
                  <a:lnTo>
                    <a:pt x="1168" y="119"/>
                  </a:lnTo>
                  <a:lnTo>
                    <a:pt x="1162" y="121"/>
                  </a:lnTo>
                  <a:lnTo>
                    <a:pt x="1154" y="121"/>
                  </a:lnTo>
                  <a:lnTo>
                    <a:pt x="1153" y="123"/>
                  </a:lnTo>
                  <a:lnTo>
                    <a:pt x="1148" y="127"/>
                  </a:lnTo>
                  <a:lnTo>
                    <a:pt x="1146" y="129"/>
                  </a:lnTo>
                  <a:lnTo>
                    <a:pt x="1138" y="130"/>
                  </a:lnTo>
                  <a:lnTo>
                    <a:pt x="1132" y="140"/>
                  </a:lnTo>
                  <a:lnTo>
                    <a:pt x="1127" y="143"/>
                  </a:lnTo>
                  <a:lnTo>
                    <a:pt x="1124" y="145"/>
                  </a:lnTo>
                  <a:lnTo>
                    <a:pt x="1127" y="145"/>
                  </a:lnTo>
                  <a:lnTo>
                    <a:pt x="1132" y="143"/>
                  </a:lnTo>
                  <a:lnTo>
                    <a:pt x="1137" y="140"/>
                  </a:lnTo>
                  <a:lnTo>
                    <a:pt x="1138" y="138"/>
                  </a:lnTo>
                  <a:lnTo>
                    <a:pt x="1138" y="137"/>
                  </a:lnTo>
                  <a:lnTo>
                    <a:pt x="1140" y="135"/>
                  </a:lnTo>
                  <a:lnTo>
                    <a:pt x="1143" y="135"/>
                  </a:lnTo>
                  <a:lnTo>
                    <a:pt x="1153" y="134"/>
                  </a:lnTo>
                  <a:lnTo>
                    <a:pt x="1156" y="134"/>
                  </a:lnTo>
                  <a:lnTo>
                    <a:pt x="1162" y="134"/>
                  </a:lnTo>
                  <a:lnTo>
                    <a:pt x="1165" y="132"/>
                  </a:lnTo>
                  <a:lnTo>
                    <a:pt x="1167" y="132"/>
                  </a:lnTo>
                  <a:lnTo>
                    <a:pt x="1170" y="130"/>
                  </a:lnTo>
                  <a:lnTo>
                    <a:pt x="1170" y="130"/>
                  </a:lnTo>
                  <a:lnTo>
                    <a:pt x="1173" y="129"/>
                  </a:lnTo>
                  <a:lnTo>
                    <a:pt x="1181" y="127"/>
                  </a:lnTo>
                  <a:lnTo>
                    <a:pt x="1182" y="127"/>
                  </a:lnTo>
                  <a:lnTo>
                    <a:pt x="1184" y="124"/>
                  </a:lnTo>
                  <a:lnTo>
                    <a:pt x="1189" y="126"/>
                  </a:lnTo>
                  <a:lnTo>
                    <a:pt x="1192" y="126"/>
                  </a:lnTo>
                  <a:lnTo>
                    <a:pt x="1200" y="121"/>
                  </a:lnTo>
                  <a:lnTo>
                    <a:pt x="1205" y="119"/>
                  </a:lnTo>
                  <a:lnTo>
                    <a:pt x="1206" y="118"/>
                  </a:lnTo>
                  <a:lnTo>
                    <a:pt x="1206" y="118"/>
                  </a:lnTo>
                  <a:lnTo>
                    <a:pt x="1205" y="116"/>
                  </a:lnTo>
                  <a:lnTo>
                    <a:pt x="1200" y="118"/>
                  </a:lnTo>
                  <a:lnTo>
                    <a:pt x="1195" y="119"/>
                  </a:lnTo>
                  <a:lnTo>
                    <a:pt x="1190" y="118"/>
                  </a:lnTo>
                  <a:lnTo>
                    <a:pt x="1190" y="118"/>
                  </a:lnTo>
                  <a:lnTo>
                    <a:pt x="1189" y="116"/>
                  </a:lnTo>
                  <a:lnTo>
                    <a:pt x="1190" y="113"/>
                  </a:lnTo>
                  <a:lnTo>
                    <a:pt x="1192" y="113"/>
                  </a:lnTo>
                  <a:lnTo>
                    <a:pt x="1195" y="110"/>
                  </a:lnTo>
                  <a:lnTo>
                    <a:pt x="1198" y="110"/>
                  </a:lnTo>
                  <a:lnTo>
                    <a:pt x="1208" y="112"/>
                  </a:lnTo>
                  <a:lnTo>
                    <a:pt x="1209" y="112"/>
                  </a:lnTo>
                  <a:lnTo>
                    <a:pt x="1211" y="108"/>
                  </a:lnTo>
                  <a:lnTo>
                    <a:pt x="1214" y="108"/>
                  </a:lnTo>
                  <a:lnTo>
                    <a:pt x="1216" y="110"/>
                  </a:lnTo>
                  <a:lnTo>
                    <a:pt x="1216" y="110"/>
                  </a:lnTo>
                  <a:lnTo>
                    <a:pt x="1211" y="112"/>
                  </a:lnTo>
                  <a:lnTo>
                    <a:pt x="1212" y="113"/>
                  </a:lnTo>
                  <a:lnTo>
                    <a:pt x="1214" y="115"/>
                  </a:lnTo>
                  <a:lnTo>
                    <a:pt x="1220" y="118"/>
                  </a:lnTo>
                  <a:lnTo>
                    <a:pt x="1225" y="119"/>
                  </a:lnTo>
                  <a:lnTo>
                    <a:pt x="1228" y="118"/>
                  </a:lnTo>
                  <a:lnTo>
                    <a:pt x="1235" y="118"/>
                  </a:lnTo>
                  <a:lnTo>
                    <a:pt x="1235" y="116"/>
                  </a:lnTo>
                  <a:lnTo>
                    <a:pt x="1236" y="115"/>
                  </a:lnTo>
                  <a:lnTo>
                    <a:pt x="1235" y="112"/>
                  </a:lnTo>
                  <a:lnTo>
                    <a:pt x="1236" y="112"/>
                  </a:lnTo>
                  <a:lnTo>
                    <a:pt x="1238" y="113"/>
                  </a:lnTo>
                  <a:lnTo>
                    <a:pt x="1239" y="115"/>
                  </a:lnTo>
                  <a:lnTo>
                    <a:pt x="1242" y="119"/>
                  </a:lnTo>
                  <a:lnTo>
                    <a:pt x="1244" y="121"/>
                  </a:lnTo>
                  <a:lnTo>
                    <a:pt x="1242" y="123"/>
                  </a:lnTo>
                  <a:lnTo>
                    <a:pt x="1239" y="126"/>
                  </a:lnTo>
                  <a:lnTo>
                    <a:pt x="1241" y="127"/>
                  </a:lnTo>
                  <a:lnTo>
                    <a:pt x="1244" y="129"/>
                  </a:lnTo>
                  <a:lnTo>
                    <a:pt x="1244" y="135"/>
                  </a:lnTo>
                  <a:lnTo>
                    <a:pt x="1244" y="137"/>
                  </a:lnTo>
                  <a:lnTo>
                    <a:pt x="1242" y="140"/>
                  </a:lnTo>
                  <a:lnTo>
                    <a:pt x="1241" y="141"/>
                  </a:lnTo>
                  <a:lnTo>
                    <a:pt x="1239" y="143"/>
                  </a:lnTo>
                  <a:lnTo>
                    <a:pt x="1239" y="145"/>
                  </a:lnTo>
                  <a:lnTo>
                    <a:pt x="1239" y="146"/>
                  </a:lnTo>
                  <a:lnTo>
                    <a:pt x="1242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2" y="146"/>
                  </a:lnTo>
                  <a:lnTo>
                    <a:pt x="1241" y="146"/>
                  </a:lnTo>
                  <a:lnTo>
                    <a:pt x="1241" y="143"/>
                  </a:lnTo>
                  <a:lnTo>
                    <a:pt x="1242" y="141"/>
                  </a:lnTo>
                  <a:lnTo>
                    <a:pt x="1244" y="140"/>
                  </a:lnTo>
                  <a:lnTo>
                    <a:pt x="1246" y="137"/>
                  </a:lnTo>
                  <a:lnTo>
                    <a:pt x="1246" y="135"/>
                  </a:lnTo>
                  <a:lnTo>
                    <a:pt x="1246" y="132"/>
                  </a:lnTo>
                  <a:lnTo>
                    <a:pt x="1247" y="130"/>
                  </a:lnTo>
                  <a:lnTo>
                    <a:pt x="1249" y="129"/>
                  </a:lnTo>
                  <a:lnTo>
                    <a:pt x="1249" y="129"/>
                  </a:lnTo>
                  <a:lnTo>
                    <a:pt x="1250" y="129"/>
                  </a:lnTo>
                  <a:lnTo>
                    <a:pt x="1249" y="129"/>
                  </a:lnTo>
                  <a:lnTo>
                    <a:pt x="1247" y="127"/>
                  </a:lnTo>
                  <a:lnTo>
                    <a:pt x="1246" y="126"/>
                  </a:lnTo>
                  <a:lnTo>
                    <a:pt x="1244" y="124"/>
                  </a:lnTo>
                  <a:lnTo>
                    <a:pt x="1250" y="124"/>
                  </a:lnTo>
                  <a:lnTo>
                    <a:pt x="1252" y="123"/>
                  </a:lnTo>
                  <a:lnTo>
                    <a:pt x="1263" y="121"/>
                  </a:lnTo>
                  <a:lnTo>
                    <a:pt x="1271" y="119"/>
                  </a:lnTo>
                  <a:lnTo>
                    <a:pt x="1288" y="119"/>
                  </a:lnTo>
                  <a:lnTo>
                    <a:pt x="1299" y="121"/>
                  </a:lnTo>
                  <a:lnTo>
                    <a:pt x="1317" y="123"/>
                  </a:lnTo>
                  <a:lnTo>
                    <a:pt x="1323" y="124"/>
                  </a:lnTo>
                  <a:lnTo>
                    <a:pt x="1323" y="124"/>
                  </a:lnTo>
                  <a:lnTo>
                    <a:pt x="1323" y="126"/>
                  </a:lnTo>
                  <a:lnTo>
                    <a:pt x="1320" y="126"/>
                  </a:lnTo>
                  <a:lnTo>
                    <a:pt x="1317" y="126"/>
                  </a:lnTo>
                  <a:lnTo>
                    <a:pt x="1315" y="129"/>
                  </a:lnTo>
                  <a:lnTo>
                    <a:pt x="1317" y="132"/>
                  </a:lnTo>
                  <a:lnTo>
                    <a:pt x="1323" y="135"/>
                  </a:lnTo>
                  <a:lnTo>
                    <a:pt x="1331" y="137"/>
                  </a:lnTo>
                  <a:lnTo>
                    <a:pt x="1335" y="138"/>
                  </a:lnTo>
                  <a:lnTo>
                    <a:pt x="1337" y="140"/>
                  </a:lnTo>
                  <a:lnTo>
                    <a:pt x="1346" y="138"/>
                  </a:lnTo>
                  <a:lnTo>
                    <a:pt x="1353" y="140"/>
                  </a:lnTo>
                  <a:lnTo>
                    <a:pt x="1358" y="140"/>
                  </a:lnTo>
                  <a:lnTo>
                    <a:pt x="1364" y="140"/>
                  </a:lnTo>
                  <a:lnTo>
                    <a:pt x="1365" y="140"/>
                  </a:lnTo>
                  <a:lnTo>
                    <a:pt x="1369" y="141"/>
                  </a:lnTo>
                  <a:lnTo>
                    <a:pt x="1372" y="141"/>
                  </a:lnTo>
                  <a:lnTo>
                    <a:pt x="1375" y="141"/>
                  </a:lnTo>
                  <a:lnTo>
                    <a:pt x="1378" y="141"/>
                  </a:lnTo>
                  <a:lnTo>
                    <a:pt x="1378" y="141"/>
                  </a:lnTo>
                  <a:lnTo>
                    <a:pt x="1378" y="140"/>
                  </a:lnTo>
                  <a:lnTo>
                    <a:pt x="1375" y="140"/>
                  </a:lnTo>
                  <a:lnTo>
                    <a:pt x="1375" y="138"/>
                  </a:lnTo>
                  <a:lnTo>
                    <a:pt x="1376" y="138"/>
                  </a:lnTo>
                  <a:lnTo>
                    <a:pt x="1381" y="140"/>
                  </a:lnTo>
                  <a:lnTo>
                    <a:pt x="1384" y="140"/>
                  </a:lnTo>
                  <a:lnTo>
                    <a:pt x="1386" y="138"/>
                  </a:lnTo>
                  <a:lnTo>
                    <a:pt x="1387" y="137"/>
                  </a:lnTo>
                  <a:lnTo>
                    <a:pt x="1389" y="135"/>
                  </a:lnTo>
                  <a:lnTo>
                    <a:pt x="1389" y="134"/>
                  </a:lnTo>
                  <a:lnTo>
                    <a:pt x="1391" y="134"/>
                  </a:lnTo>
                  <a:lnTo>
                    <a:pt x="1391" y="134"/>
                  </a:lnTo>
                  <a:lnTo>
                    <a:pt x="1389" y="130"/>
                  </a:lnTo>
                  <a:lnTo>
                    <a:pt x="1387" y="129"/>
                  </a:lnTo>
                  <a:lnTo>
                    <a:pt x="1387" y="127"/>
                  </a:lnTo>
                  <a:lnTo>
                    <a:pt x="1386" y="126"/>
                  </a:lnTo>
                  <a:lnTo>
                    <a:pt x="1386" y="124"/>
                  </a:lnTo>
                  <a:lnTo>
                    <a:pt x="1387" y="121"/>
                  </a:lnTo>
                  <a:lnTo>
                    <a:pt x="1389" y="119"/>
                  </a:lnTo>
                  <a:lnTo>
                    <a:pt x="1394" y="121"/>
                  </a:lnTo>
                  <a:lnTo>
                    <a:pt x="1395" y="119"/>
                  </a:lnTo>
                  <a:lnTo>
                    <a:pt x="1397" y="118"/>
                  </a:lnTo>
                  <a:lnTo>
                    <a:pt x="1402" y="118"/>
                  </a:lnTo>
                  <a:lnTo>
                    <a:pt x="1405" y="118"/>
                  </a:lnTo>
                  <a:lnTo>
                    <a:pt x="1408" y="118"/>
                  </a:lnTo>
                  <a:lnTo>
                    <a:pt x="1419" y="124"/>
                  </a:lnTo>
                  <a:lnTo>
                    <a:pt x="1419" y="126"/>
                  </a:lnTo>
                  <a:lnTo>
                    <a:pt x="1422" y="126"/>
                  </a:lnTo>
                  <a:lnTo>
                    <a:pt x="1424" y="124"/>
                  </a:lnTo>
                  <a:lnTo>
                    <a:pt x="1427" y="124"/>
                  </a:lnTo>
                  <a:lnTo>
                    <a:pt x="1428" y="123"/>
                  </a:lnTo>
                  <a:lnTo>
                    <a:pt x="1430" y="124"/>
                  </a:lnTo>
                  <a:lnTo>
                    <a:pt x="1430" y="124"/>
                  </a:lnTo>
                  <a:lnTo>
                    <a:pt x="1430" y="126"/>
                  </a:lnTo>
                  <a:lnTo>
                    <a:pt x="1428" y="127"/>
                  </a:lnTo>
                  <a:lnTo>
                    <a:pt x="1430" y="127"/>
                  </a:lnTo>
                  <a:lnTo>
                    <a:pt x="1430" y="127"/>
                  </a:lnTo>
                  <a:lnTo>
                    <a:pt x="1433" y="129"/>
                  </a:lnTo>
                  <a:lnTo>
                    <a:pt x="1438" y="126"/>
                  </a:lnTo>
                  <a:lnTo>
                    <a:pt x="1440" y="124"/>
                  </a:lnTo>
                  <a:lnTo>
                    <a:pt x="1440" y="123"/>
                  </a:lnTo>
                  <a:lnTo>
                    <a:pt x="1451" y="126"/>
                  </a:lnTo>
                  <a:lnTo>
                    <a:pt x="1454" y="126"/>
                  </a:lnTo>
                  <a:lnTo>
                    <a:pt x="1454" y="127"/>
                  </a:lnTo>
                  <a:lnTo>
                    <a:pt x="1454" y="127"/>
                  </a:lnTo>
                  <a:lnTo>
                    <a:pt x="1457" y="129"/>
                  </a:lnTo>
                  <a:lnTo>
                    <a:pt x="1458" y="129"/>
                  </a:lnTo>
                  <a:lnTo>
                    <a:pt x="1458" y="130"/>
                  </a:lnTo>
                  <a:lnTo>
                    <a:pt x="1458" y="130"/>
                  </a:lnTo>
                  <a:lnTo>
                    <a:pt x="1463" y="130"/>
                  </a:lnTo>
                  <a:lnTo>
                    <a:pt x="1465" y="132"/>
                  </a:lnTo>
                  <a:lnTo>
                    <a:pt x="1466" y="134"/>
                  </a:lnTo>
                  <a:lnTo>
                    <a:pt x="1466" y="135"/>
                  </a:lnTo>
                  <a:lnTo>
                    <a:pt x="1468" y="135"/>
                  </a:lnTo>
                  <a:lnTo>
                    <a:pt x="1469" y="135"/>
                  </a:lnTo>
                  <a:lnTo>
                    <a:pt x="1469" y="135"/>
                  </a:lnTo>
                  <a:lnTo>
                    <a:pt x="1469" y="137"/>
                  </a:lnTo>
                  <a:lnTo>
                    <a:pt x="1466" y="140"/>
                  </a:lnTo>
                  <a:lnTo>
                    <a:pt x="1465" y="140"/>
                  </a:lnTo>
                  <a:lnTo>
                    <a:pt x="1463" y="141"/>
                  </a:lnTo>
                  <a:lnTo>
                    <a:pt x="1463" y="141"/>
                  </a:lnTo>
                  <a:lnTo>
                    <a:pt x="1469" y="141"/>
                  </a:lnTo>
                  <a:lnTo>
                    <a:pt x="1473" y="145"/>
                  </a:lnTo>
                  <a:lnTo>
                    <a:pt x="1473" y="146"/>
                  </a:lnTo>
                  <a:lnTo>
                    <a:pt x="1469" y="148"/>
                  </a:lnTo>
                  <a:lnTo>
                    <a:pt x="1466" y="149"/>
                  </a:lnTo>
                  <a:lnTo>
                    <a:pt x="1463" y="151"/>
                  </a:lnTo>
                  <a:lnTo>
                    <a:pt x="1462" y="151"/>
                  </a:lnTo>
                  <a:lnTo>
                    <a:pt x="1460" y="151"/>
                  </a:lnTo>
                  <a:lnTo>
                    <a:pt x="1462" y="152"/>
                  </a:lnTo>
                  <a:lnTo>
                    <a:pt x="1469" y="152"/>
                  </a:lnTo>
                  <a:lnTo>
                    <a:pt x="1473" y="154"/>
                  </a:lnTo>
                  <a:lnTo>
                    <a:pt x="1474" y="157"/>
                  </a:lnTo>
                  <a:lnTo>
                    <a:pt x="1474" y="162"/>
                  </a:lnTo>
                  <a:lnTo>
                    <a:pt x="1473" y="164"/>
                  </a:lnTo>
                  <a:lnTo>
                    <a:pt x="1468" y="164"/>
                  </a:lnTo>
                  <a:lnTo>
                    <a:pt x="1462" y="159"/>
                  </a:lnTo>
                  <a:lnTo>
                    <a:pt x="1457" y="157"/>
                  </a:lnTo>
                  <a:lnTo>
                    <a:pt x="1451" y="154"/>
                  </a:lnTo>
                  <a:lnTo>
                    <a:pt x="1451" y="154"/>
                  </a:lnTo>
                  <a:lnTo>
                    <a:pt x="1452" y="157"/>
                  </a:lnTo>
                  <a:lnTo>
                    <a:pt x="1454" y="159"/>
                  </a:lnTo>
                  <a:lnTo>
                    <a:pt x="1460" y="164"/>
                  </a:lnTo>
                  <a:lnTo>
                    <a:pt x="1468" y="173"/>
                  </a:lnTo>
                  <a:lnTo>
                    <a:pt x="1469" y="171"/>
                  </a:lnTo>
                  <a:lnTo>
                    <a:pt x="1469" y="170"/>
                  </a:lnTo>
                  <a:lnTo>
                    <a:pt x="1471" y="170"/>
                  </a:lnTo>
                  <a:lnTo>
                    <a:pt x="1471" y="167"/>
                  </a:lnTo>
                  <a:lnTo>
                    <a:pt x="1471" y="168"/>
                  </a:lnTo>
                  <a:lnTo>
                    <a:pt x="1473" y="170"/>
                  </a:lnTo>
                  <a:lnTo>
                    <a:pt x="1476" y="173"/>
                  </a:lnTo>
                  <a:lnTo>
                    <a:pt x="1473" y="173"/>
                  </a:lnTo>
                  <a:lnTo>
                    <a:pt x="1468" y="173"/>
                  </a:lnTo>
                  <a:lnTo>
                    <a:pt x="1466" y="175"/>
                  </a:lnTo>
                  <a:lnTo>
                    <a:pt x="1468" y="176"/>
                  </a:lnTo>
                  <a:lnTo>
                    <a:pt x="1471" y="176"/>
                  </a:lnTo>
                  <a:lnTo>
                    <a:pt x="1471" y="179"/>
                  </a:lnTo>
                  <a:lnTo>
                    <a:pt x="1474" y="182"/>
                  </a:lnTo>
                  <a:lnTo>
                    <a:pt x="1479" y="189"/>
                  </a:lnTo>
                  <a:lnTo>
                    <a:pt x="1484" y="190"/>
                  </a:lnTo>
                  <a:lnTo>
                    <a:pt x="1487" y="193"/>
                  </a:lnTo>
                  <a:lnTo>
                    <a:pt x="1492" y="195"/>
                  </a:lnTo>
                  <a:lnTo>
                    <a:pt x="1493" y="195"/>
                  </a:lnTo>
                  <a:lnTo>
                    <a:pt x="1495" y="193"/>
                  </a:lnTo>
                  <a:lnTo>
                    <a:pt x="1495" y="193"/>
                  </a:lnTo>
                  <a:lnTo>
                    <a:pt x="1496" y="198"/>
                  </a:lnTo>
                  <a:lnTo>
                    <a:pt x="1498" y="200"/>
                  </a:lnTo>
                  <a:lnTo>
                    <a:pt x="1499" y="200"/>
                  </a:lnTo>
                  <a:lnTo>
                    <a:pt x="1501" y="198"/>
                  </a:lnTo>
                  <a:lnTo>
                    <a:pt x="1504" y="197"/>
                  </a:lnTo>
                  <a:lnTo>
                    <a:pt x="1506" y="195"/>
                  </a:lnTo>
                  <a:lnTo>
                    <a:pt x="1509" y="190"/>
                  </a:lnTo>
                  <a:lnTo>
                    <a:pt x="1510" y="187"/>
                  </a:lnTo>
                  <a:lnTo>
                    <a:pt x="1512" y="186"/>
                  </a:lnTo>
                  <a:lnTo>
                    <a:pt x="1512" y="184"/>
                  </a:lnTo>
                  <a:lnTo>
                    <a:pt x="1512" y="182"/>
                  </a:lnTo>
                  <a:lnTo>
                    <a:pt x="1514" y="179"/>
                  </a:lnTo>
                  <a:lnTo>
                    <a:pt x="1515" y="176"/>
                  </a:lnTo>
                  <a:lnTo>
                    <a:pt x="1517" y="173"/>
                  </a:lnTo>
                  <a:lnTo>
                    <a:pt x="1520" y="168"/>
                  </a:lnTo>
                  <a:lnTo>
                    <a:pt x="1522" y="168"/>
                  </a:lnTo>
                  <a:lnTo>
                    <a:pt x="1522" y="170"/>
                  </a:lnTo>
                  <a:lnTo>
                    <a:pt x="1523" y="171"/>
                  </a:lnTo>
                  <a:lnTo>
                    <a:pt x="1523" y="171"/>
                  </a:lnTo>
                  <a:lnTo>
                    <a:pt x="1525" y="173"/>
                  </a:lnTo>
                  <a:lnTo>
                    <a:pt x="1528" y="176"/>
                  </a:lnTo>
                  <a:lnTo>
                    <a:pt x="1533" y="179"/>
                  </a:lnTo>
                  <a:lnTo>
                    <a:pt x="1536" y="181"/>
                  </a:lnTo>
                  <a:lnTo>
                    <a:pt x="1542" y="182"/>
                  </a:lnTo>
                  <a:lnTo>
                    <a:pt x="1551" y="182"/>
                  </a:lnTo>
                  <a:lnTo>
                    <a:pt x="1553" y="181"/>
                  </a:lnTo>
                  <a:lnTo>
                    <a:pt x="1556" y="179"/>
                  </a:lnTo>
                  <a:lnTo>
                    <a:pt x="1561" y="178"/>
                  </a:lnTo>
                  <a:lnTo>
                    <a:pt x="1564" y="176"/>
                  </a:lnTo>
                  <a:lnTo>
                    <a:pt x="1569" y="176"/>
                  </a:lnTo>
                  <a:lnTo>
                    <a:pt x="1570" y="176"/>
                  </a:lnTo>
                  <a:lnTo>
                    <a:pt x="1575" y="178"/>
                  </a:lnTo>
                  <a:lnTo>
                    <a:pt x="1586" y="181"/>
                  </a:lnTo>
                  <a:lnTo>
                    <a:pt x="1589" y="182"/>
                  </a:lnTo>
                  <a:lnTo>
                    <a:pt x="1591" y="184"/>
                  </a:lnTo>
                  <a:lnTo>
                    <a:pt x="1594" y="187"/>
                  </a:lnTo>
                  <a:lnTo>
                    <a:pt x="1596" y="189"/>
                  </a:lnTo>
                  <a:lnTo>
                    <a:pt x="1597" y="189"/>
                  </a:lnTo>
                  <a:lnTo>
                    <a:pt x="1599" y="189"/>
                  </a:lnTo>
                  <a:lnTo>
                    <a:pt x="1599" y="189"/>
                  </a:lnTo>
                  <a:lnTo>
                    <a:pt x="1597" y="187"/>
                  </a:lnTo>
                  <a:lnTo>
                    <a:pt x="1596" y="187"/>
                  </a:lnTo>
                  <a:lnTo>
                    <a:pt x="1599" y="186"/>
                  </a:lnTo>
                  <a:lnTo>
                    <a:pt x="1599" y="186"/>
                  </a:lnTo>
                  <a:lnTo>
                    <a:pt x="1600" y="184"/>
                  </a:lnTo>
                  <a:lnTo>
                    <a:pt x="1604" y="184"/>
                  </a:lnTo>
                  <a:lnTo>
                    <a:pt x="1600" y="182"/>
                  </a:lnTo>
                  <a:lnTo>
                    <a:pt x="1599" y="182"/>
                  </a:lnTo>
                  <a:lnTo>
                    <a:pt x="1597" y="182"/>
                  </a:lnTo>
                  <a:lnTo>
                    <a:pt x="1597" y="181"/>
                  </a:lnTo>
                  <a:lnTo>
                    <a:pt x="1599" y="181"/>
                  </a:lnTo>
                  <a:lnTo>
                    <a:pt x="1599" y="179"/>
                  </a:lnTo>
                  <a:lnTo>
                    <a:pt x="1600" y="178"/>
                  </a:lnTo>
                  <a:lnTo>
                    <a:pt x="1602" y="176"/>
                  </a:lnTo>
                  <a:lnTo>
                    <a:pt x="1604" y="176"/>
                  </a:lnTo>
                  <a:lnTo>
                    <a:pt x="1607" y="178"/>
                  </a:lnTo>
                  <a:lnTo>
                    <a:pt x="1608" y="176"/>
                  </a:lnTo>
                  <a:lnTo>
                    <a:pt x="1610" y="176"/>
                  </a:lnTo>
                  <a:lnTo>
                    <a:pt x="1613" y="178"/>
                  </a:lnTo>
                  <a:lnTo>
                    <a:pt x="1616" y="181"/>
                  </a:lnTo>
                  <a:lnTo>
                    <a:pt x="1618" y="181"/>
                  </a:lnTo>
                  <a:lnTo>
                    <a:pt x="1622" y="179"/>
                  </a:lnTo>
                  <a:lnTo>
                    <a:pt x="1627" y="179"/>
                  </a:lnTo>
                  <a:lnTo>
                    <a:pt x="1627" y="178"/>
                  </a:lnTo>
                  <a:lnTo>
                    <a:pt x="1622" y="175"/>
                  </a:lnTo>
                  <a:lnTo>
                    <a:pt x="1624" y="168"/>
                  </a:lnTo>
                  <a:lnTo>
                    <a:pt x="1621" y="168"/>
                  </a:lnTo>
                  <a:lnTo>
                    <a:pt x="1618" y="167"/>
                  </a:lnTo>
                  <a:lnTo>
                    <a:pt x="1622" y="165"/>
                  </a:lnTo>
                  <a:lnTo>
                    <a:pt x="1626" y="162"/>
                  </a:lnTo>
                  <a:lnTo>
                    <a:pt x="1627" y="162"/>
                  </a:lnTo>
                  <a:lnTo>
                    <a:pt x="1630" y="160"/>
                  </a:lnTo>
                  <a:lnTo>
                    <a:pt x="1629" y="160"/>
                  </a:lnTo>
                  <a:lnTo>
                    <a:pt x="1622" y="160"/>
                  </a:lnTo>
                  <a:lnTo>
                    <a:pt x="1621" y="160"/>
                  </a:lnTo>
                  <a:lnTo>
                    <a:pt x="1619" y="162"/>
                  </a:lnTo>
                  <a:lnTo>
                    <a:pt x="1616" y="162"/>
                  </a:lnTo>
                  <a:lnTo>
                    <a:pt x="1615" y="159"/>
                  </a:lnTo>
                  <a:lnTo>
                    <a:pt x="1615" y="157"/>
                  </a:lnTo>
                  <a:lnTo>
                    <a:pt x="1619" y="152"/>
                  </a:lnTo>
                  <a:lnTo>
                    <a:pt x="1622" y="152"/>
                  </a:lnTo>
                  <a:lnTo>
                    <a:pt x="1633" y="152"/>
                  </a:lnTo>
                  <a:lnTo>
                    <a:pt x="1638" y="151"/>
                  </a:lnTo>
                  <a:lnTo>
                    <a:pt x="1643" y="149"/>
                  </a:lnTo>
                  <a:lnTo>
                    <a:pt x="1641" y="149"/>
                  </a:lnTo>
                  <a:lnTo>
                    <a:pt x="1641" y="146"/>
                  </a:lnTo>
                  <a:lnTo>
                    <a:pt x="1637" y="143"/>
                  </a:lnTo>
                  <a:lnTo>
                    <a:pt x="1637" y="141"/>
                  </a:lnTo>
                  <a:lnTo>
                    <a:pt x="1638" y="141"/>
                  </a:lnTo>
                  <a:lnTo>
                    <a:pt x="1640" y="141"/>
                  </a:lnTo>
                  <a:lnTo>
                    <a:pt x="1646" y="143"/>
                  </a:lnTo>
                  <a:lnTo>
                    <a:pt x="1649" y="145"/>
                  </a:lnTo>
                  <a:lnTo>
                    <a:pt x="1657" y="146"/>
                  </a:lnTo>
                  <a:lnTo>
                    <a:pt x="1678" y="146"/>
                  </a:lnTo>
                  <a:lnTo>
                    <a:pt x="1681" y="148"/>
                  </a:lnTo>
                  <a:lnTo>
                    <a:pt x="1690" y="148"/>
                  </a:lnTo>
                  <a:lnTo>
                    <a:pt x="1693" y="149"/>
                  </a:lnTo>
                  <a:lnTo>
                    <a:pt x="1703" y="151"/>
                  </a:lnTo>
                  <a:lnTo>
                    <a:pt x="1708" y="151"/>
                  </a:lnTo>
                  <a:lnTo>
                    <a:pt x="1711" y="152"/>
                  </a:lnTo>
                  <a:lnTo>
                    <a:pt x="1715" y="152"/>
                  </a:lnTo>
                  <a:lnTo>
                    <a:pt x="1719" y="154"/>
                  </a:lnTo>
                  <a:lnTo>
                    <a:pt x="1717" y="156"/>
                  </a:lnTo>
                  <a:lnTo>
                    <a:pt x="1706" y="156"/>
                  </a:lnTo>
                  <a:lnTo>
                    <a:pt x="1703" y="156"/>
                  </a:lnTo>
                  <a:lnTo>
                    <a:pt x="1698" y="156"/>
                  </a:lnTo>
                  <a:lnTo>
                    <a:pt x="1697" y="156"/>
                  </a:lnTo>
                  <a:lnTo>
                    <a:pt x="1693" y="157"/>
                  </a:lnTo>
                  <a:lnTo>
                    <a:pt x="1690" y="159"/>
                  </a:lnTo>
                  <a:lnTo>
                    <a:pt x="1687" y="159"/>
                  </a:lnTo>
                  <a:lnTo>
                    <a:pt x="1690" y="160"/>
                  </a:lnTo>
                  <a:lnTo>
                    <a:pt x="1692" y="160"/>
                  </a:lnTo>
                  <a:lnTo>
                    <a:pt x="1700" y="159"/>
                  </a:lnTo>
                  <a:lnTo>
                    <a:pt x="1723" y="157"/>
                  </a:lnTo>
                  <a:lnTo>
                    <a:pt x="1726" y="157"/>
                  </a:lnTo>
                  <a:lnTo>
                    <a:pt x="1726" y="159"/>
                  </a:lnTo>
                  <a:lnTo>
                    <a:pt x="1723" y="162"/>
                  </a:lnTo>
                  <a:lnTo>
                    <a:pt x="1720" y="165"/>
                  </a:lnTo>
                  <a:lnTo>
                    <a:pt x="1715" y="167"/>
                  </a:lnTo>
                  <a:lnTo>
                    <a:pt x="1714" y="167"/>
                  </a:lnTo>
                  <a:lnTo>
                    <a:pt x="1717" y="162"/>
                  </a:lnTo>
                  <a:lnTo>
                    <a:pt x="1717" y="162"/>
                  </a:lnTo>
                  <a:lnTo>
                    <a:pt x="1715" y="162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09" y="164"/>
                  </a:lnTo>
                  <a:lnTo>
                    <a:pt x="1711" y="165"/>
                  </a:lnTo>
                  <a:lnTo>
                    <a:pt x="1711" y="167"/>
                  </a:lnTo>
                  <a:lnTo>
                    <a:pt x="1706" y="168"/>
                  </a:lnTo>
                  <a:lnTo>
                    <a:pt x="1704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70"/>
                  </a:lnTo>
                  <a:lnTo>
                    <a:pt x="1701" y="170"/>
                  </a:lnTo>
                  <a:lnTo>
                    <a:pt x="1700" y="171"/>
                  </a:lnTo>
                  <a:lnTo>
                    <a:pt x="1700" y="173"/>
                  </a:lnTo>
                  <a:lnTo>
                    <a:pt x="1701" y="173"/>
                  </a:lnTo>
                  <a:lnTo>
                    <a:pt x="1703" y="175"/>
                  </a:lnTo>
                  <a:lnTo>
                    <a:pt x="1711" y="173"/>
                  </a:lnTo>
                  <a:lnTo>
                    <a:pt x="1715" y="171"/>
                  </a:lnTo>
                  <a:lnTo>
                    <a:pt x="1720" y="168"/>
                  </a:lnTo>
                  <a:lnTo>
                    <a:pt x="1726" y="160"/>
                  </a:lnTo>
                  <a:lnTo>
                    <a:pt x="1731" y="157"/>
                  </a:lnTo>
                  <a:lnTo>
                    <a:pt x="1733" y="157"/>
                  </a:lnTo>
                  <a:lnTo>
                    <a:pt x="1734" y="157"/>
                  </a:lnTo>
                  <a:lnTo>
                    <a:pt x="1749" y="157"/>
                  </a:lnTo>
                  <a:lnTo>
                    <a:pt x="1756" y="159"/>
                  </a:lnTo>
                  <a:lnTo>
                    <a:pt x="1764" y="162"/>
                  </a:lnTo>
                  <a:lnTo>
                    <a:pt x="1769" y="164"/>
                  </a:lnTo>
                  <a:lnTo>
                    <a:pt x="1772" y="167"/>
                  </a:lnTo>
                  <a:lnTo>
                    <a:pt x="1772" y="167"/>
                  </a:lnTo>
                  <a:lnTo>
                    <a:pt x="1772" y="168"/>
                  </a:lnTo>
                  <a:lnTo>
                    <a:pt x="1771" y="170"/>
                  </a:lnTo>
                  <a:lnTo>
                    <a:pt x="1761" y="170"/>
                  </a:lnTo>
                  <a:lnTo>
                    <a:pt x="1758" y="171"/>
                  </a:lnTo>
                  <a:lnTo>
                    <a:pt x="1756" y="171"/>
                  </a:lnTo>
                  <a:lnTo>
                    <a:pt x="1756" y="173"/>
                  </a:lnTo>
                  <a:lnTo>
                    <a:pt x="1756" y="173"/>
                  </a:lnTo>
                  <a:lnTo>
                    <a:pt x="1756" y="175"/>
                  </a:lnTo>
                  <a:lnTo>
                    <a:pt x="1761" y="175"/>
                  </a:lnTo>
                  <a:lnTo>
                    <a:pt x="1764" y="175"/>
                  </a:lnTo>
                  <a:lnTo>
                    <a:pt x="1771" y="176"/>
                  </a:lnTo>
                  <a:lnTo>
                    <a:pt x="1771" y="178"/>
                  </a:lnTo>
                  <a:lnTo>
                    <a:pt x="1772" y="179"/>
                  </a:lnTo>
                  <a:lnTo>
                    <a:pt x="1772" y="179"/>
                  </a:lnTo>
                  <a:lnTo>
                    <a:pt x="1780" y="179"/>
                  </a:lnTo>
                  <a:lnTo>
                    <a:pt x="1782" y="179"/>
                  </a:lnTo>
                  <a:lnTo>
                    <a:pt x="1782" y="181"/>
                  </a:lnTo>
                  <a:lnTo>
                    <a:pt x="1780" y="182"/>
                  </a:lnTo>
                  <a:lnTo>
                    <a:pt x="1777" y="184"/>
                  </a:lnTo>
                  <a:lnTo>
                    <a:pt x="1774" y="187"/>
                  </a:lnTo>
                  <a:lnTo>
                    <a:pt x="1775" y="186"/>
                  </a:lnTo>
                  <a:lnTo>
                    <a:pt x="1783" y="182"/>
                  </a:lnTo>
                  <a:lnTo>
                    <a:pt x="1786" y="182"/>
                  </a:lnTo>
                  <a:lnTo>
                    <a:pt x="1788" y="182"/>
                  </a:lnTo>
                  <a:lnTo>
                    <a:pt x="1794" y="186"/>
                  </a:lnTo>
                  <a:lnTo>
                    <a:pt x="1797" y="187"/>
                  </a:lnTo>
                  <a:lnTo>
                    <a:pt x="1802" y="192"/>
                  </a:lnTo>
                  <a:lnTo>
                    <a:pt x="1801" y="192"/>
                  </a:lnTo>
                  <a:lnTo>
                    <a:pt x="1797" y="193"/>
                  </a:lnTo>
                  <a:lnTo>
                    <a:pt x="1808" y="197"/>
                  </a:lnTo>
                  <a:lnTo>
                    <a:pt x="1813" y="197"/>
                  </a:lnTo>
                  <a:lnTo>
                    <a:pt x="1823" y="195"/>
                  </a:lnTo>
                  <a:lnTo>
                    <a:pt x="1827" y="195"/>
                  </a:lnTo>
                  <a:lnTo>
                    <a:pt x="1835" y="193"/>
                  </a:lnTo>
                  <a:lnTo>
                    <a:pt x="1845" y="192"/>
                  </a:lnTo>
                  <a:lnTo>
                    <a:pt x="1853" y="192"/>
                  </a:lnTo>
                  <a:lnTo>
                    <a:pt x="1857" y="190"/>
                  </a:lnTo>
                  <a:lnTo>
                    <a:pt x="1868" y="190"/>
                  </a:lnTo>
                  <a:lnTo>
                    <a:pt x="1879" y="190"/>
                  </a:lnTo>
                  <a:lnTo>
                    <a:pt x="1889" y="192"/>
                  </a:lnTo>
                  <a:lnTo>
                    <a:pt x="1898" y="193"/>
                  </a:lnTo>
                  <a:lnTo>
                    <a:pt x="1908" y="198"/>
                  </a:lnTo>
                  <a:lnTo>
                    <a:pt x="1913" y="201"/>
                  </a:lnTo>
                  <a:lnTo>
                    <a:pt x="1914" y="203"/>
                  </a:lnTo>
                  <a:lnTo>
                    <a:pt x="1916" y="206"/>
                  </a:lnTo>
                  <a:lnTo>
                    <a:pt x="1916" y="208"/>
                  </a:lnTo>
                  <a:lnTo>
                    <a:pt x="1917" y="211"/>
                  </a:lnTo>
                  <a:lnTo>
                    <a:pt x="1916" y="212"/>
                  </a:lnTo>
                  <a:lnTo>
                    <a:pt x="1916" y="214"/>
                  </a:lnTo>
                  <a:lnTo>
                    <a:pt x="1914" y="217"/>
                  </a:lnTo>
                  <a:lnTo>
                    <a:pt x="1914" y="219"/>
                  </a:lnTo>
                  <a:lnTo>
                    <a:pt x="1913" y="222"/>
                  </a:lnTo>
                  <a:lnTo>
                    <a:pt x="1914" y="225"/>
                  </a:lnTo>
                  <a:lnTo>
                    <a:pt x="1919" y="225"/>
                  </a:lnTo>
                  <a:lnTo>
                    <a:pt x="1927" y="228"/>
                  </a:lnTo>
                  <a:lnTo>
                    <a:pt x="1930" y="228"/>
                  </a:lnTo>
                  <a:lnTo>
                    <a:pt x="1930" y="233"/>
                  </a:lnTo>
                  <a:lnTo>
                    <a:pt x="1931" y="236"/>
                  </a:lnTo>
                  <a:lnTo>
                    <a:pt x="1931" y="242"/>
                  </a:lnTo>
                  <a:lnTo>
                    <a:pt x="1933" y="244"/>
                  </a:lnTo>
                  <a:lnTo>
                    <a:pt x="1936" y="245"/>
                  </a:lnTo>
                  <a:lnTo>
                    <a:pt x="1936" y="247"/>
                  </a:lnTo>
                  <a:lnTo>
                    <a:pt x="1933" y="253"/>
                  </a:lnTo>
                  <a:lnTo>
                    <a:pt x="1931" y="255"/>
                  </a:lnTo>
                  <a:lnTo>
                    <a:pt x="1928" y="256"/>
                  </a:lnTo>
                  <a:lnTo>
                    <a:pt x="1933" y="255"/>
                  </a:lnTo>
                  <a:lnTo>
                    <a:pt x="1935" y="253"/>
                  </a:lnTo>
                  <a:lnTo>
                    <a:pt x="1936" y="249"/>
                  </a:lnTo>
                  <a:lnTo>
                    <a:pt x="1938" y="249"/>
                  </a:lnTo>
                  <a:lnTo>
                    <a:pt x="1939" y="247"/>
                  </a:lnTo>
                  <a:lnTo>
                    <a:pt x="1939" y="242"/>
                  </a:lnTo>
                  <a:lnTo>
                    <a:pt x="1938" y="239"/>
                  </a:lnTo>
                  <a:lnTo>
                    <a:pt x="1938" y="236"/>
                  </a:lnTo>
                  <a:lnTo>
                    <a:pt x="1939" y="234"/>
                  </a:lnTo>
                  <a:lnTo>
                    <a:pt x="1944" y="230"/>
                  </a:lnTo>
                  <a:lnTo>
                    <a:pt x="1947" y="228"/>
                  </a:lnTo>
                  <a:lnTo>
                    <a:pt x="1950" y="228"/>
                  </a:lnTo>
                  <a:lnTo>
                    <a:pt x="1960" y="227"/>
                  </a:lnTo>
                  <a:lnTo>
                    <a:pt x="1963" y="227"/>
                  </a:lnTo>
                  <a:lnTo>
                    <a:pt x="1968" y="227"/>
                  </a:lnTo>
                  <a:lnTo>
                    <a:pt x="1971" y="227"/>
                  </a:lnTo>
                  <a:lnTo>
                    <a:pt x="1974" y="225"/>
                  </a:lnTo>
                  <a:lnTo>
                    <a:pt x="1977" y="227"/>
                  </a:lnTo>
                  <a:lnTo>
                    <a:pt x="1982" y="228"/>
                  </a:lnTo>
                  <a:lnTo>
                    <a:pt x="1999" y="230"/>
                  </a:lnTo>
                  <a:lnTo>
                    <a:pt x="2002" y="230"/>
                  </a:lnTo>
                  <a:lnTo>
                    <a:pt x="2015" y="231"/>
                  </a:lnTo>
                  <a:lnTo>
                    <a:pt x="2017" y="231"/>
                  </a:lnTo>
                  <a:lnTo>
                    <a:pt x="2018" y="230"/>
                  </a:lnTo>
                  <a:lnTo>
                    <a:pt x="2028" y="225"/>
                  </a:lnTo>
                  <a:lnTo>
                    <a:pt x="2031" y="225"/>
                  </a:lnTo>
                  <a:lnTo>
                    <a:pt x="2031" y="227"/>
                  </a:lnTo>
                  <a:lnTo>
                    <a:pt x="2032" y="228"/>
                  </a:lnTo>
                  <a:lnTo>
                    <a:pt x="2034" y="230"/>
                  </a:lnTo>
                  <a:lnTo>
                    <a:pt x="2036" y="233"/>
                  </a:lnTo>
                  <a:lnTo>
                    <a:pt x="2037" y="238"/>
                  </a:lnTo>
                  <a:lnTo>
                    <a:pt x="2039" y="238"/>
                  </a:lnTo>
                  <a:lnTo>
                    <a:pt x="2040" y="239"/>
                  </a:lnTo>
                  <a:lnTo>
                    <a:pt x="2047" y="241"/>
                  </a:lnTo>
                  <a:lnTo>
                    <a:pt x="2051" y="242"/>
                  </a:lnTo>
                  <a:lnTo>
                    <a:pt x="2053" y="247"/>
                  </a:lnTo>
                  <a:lnTo>
                    <a:pt x="2056" y="250"/>
                  </a:lnTo>
                  <a:lnTo>
                    <a:pt x="2062" y="250"/>
                  </a:lnTo>
                  <a:lnTo>
                    <a:pt x="2069" y="249"/>
                  </a:lnTo>
                  <a:lnTo>
                    <a:pt x="2075" y="244"/>
                  </a:lnTo>
                  <a:lnTo>
                    <a:pt x="2075" y="241"/>
                  </a:lnTo>
                  <a:lnTo>
                    <a:pt x="2073" y="238"/>
                  </a:lnTo>
                  <a:lnTo>
                    <a:pt x="2072" y="234"/>
                  </a:lnTo>
                  <a:lnTo>
                    <a:pt x="2070" y="230"/>
                  </a:lnTo>
                  <a:lnTo>
                    <a:pt x="2064" y="228"/>
                  </a:lnTo>
                  <a:lnTo>
                    <a:pt x="2064" y="227"/>
                  </a:lnTo>
                  <a:lnTo>
                    <a:pt x="2067" y="225"/>
                  </a:lnTo>
                  <a:lnTo>
                    <a:pt x="2069" y="222"/>
                  </a:lnTo>
                  <a:lnTo>
                    <a:pt x="2069" y="220"/>
                  </a:lnTo>
                  <a:lnTo>
                    <a:pt x="2069" y="216"/>
                  </a:lnTo>
                  <a:lnTo>
                    <a:pt x="2073" y="216"/>
                  </a:lnTo>
                  <a:lnTo>
                    <a:pt x="2080" y="217"/>
                  </a:lnTo>
                  <a:lnTo>
                    <a:pt x="2089" y="219"/>
                  </a:lnTo>
                  <a:lnTo>
                    <a:pt x="2099" y="220"/>
                  </a:lnTo>
                  <a:lnTo>
                    <a:pt x="2103" y="220"/>
                  </a:lnTo>
                  <a:lnTo>
                    <a:pt x="2105" y="222"/>
                  </a:lnTo>
                  <a:lnTo>
                    <a:pt x="2108" y="223"/>
                  </a:lnTo>
                  <a:lnTo>
                    <a:pt x="2110" y="220"/>
                  </a:lnTo>
                  <a:lnTo>
                    <a:pt x="2111" y="220"/>
                  </a:lnTo>
                  <a:lnTo>
                    <a:pt x="2116" y="222"/>
                  </a:lnTo>
                  <a:lnTo>
                    <a:pt x="2118" y="222"/>
                  </a:lnTo>
                  <a:lnTo>
                    <a:pt x="2124" y="222"/>
                  </a:lnTo>
                  <a:lnTo>
                    <a:pt x="2130" y="222"/>
                  </a:lnTo>
                  <a:lnTo>
                    <a:pt x="2138" y="222"/>
                  </a:lnTo>
                  <a:lnTo>
                    <a:pt x="2144" y="222"/>
                  </a:lnTo>
                  <a:lnTo>
                    <a:pt x="2148" y="222"/>
                  </a:lnTo>
                  <a:lnTo>
                    <a:pt x="2149" y="222"/>
                  </a:lnTo>
                  <a:lnTo>
                    <a:pt x="2154" y="225"/>
                  </a:lnTo>
                  <a:lnTo>
                    <a:pt x="2162" y="228"/>
                  </a:lnTo>
                  <a:lnTo>
                    <a:pt x="2168" y="228"/>
                  </a:lnTo>
                  <a:lnTo>
                    <a:pt x="2176" y="231"/>
                  </a:lnTo>
                  <a:lnTo>
                    <a:pt x="2184" y="233"/>
                  </a:lnTo>
                  <a:lnTo>
                    <a:pt x="2189" y="234"/>
                  </a:lnTo>
                  <a:lnTo>
                    <a:pt x="2190" y="234"/>
                  </a:lnTo>
                  <a:lnTo>
                    <a:pt x="2190" y="236"/>
                  </a:lnTo>
                  <a:lnTo>
                    <a:pt x="2190" y="236"/>
                  </a:lnTo>
                  <a:lnTo>
                    <a:pt x="2195" y="238"/>
                  </a:lnTo>
                  <a:lnTo>
                    <a:pt x="2204" y="244"/>
                  </a:lnTo>
                  <a:lnTo>
                    <a:pt x="2206" y="245"/>
                  </a:lnTo>
                  <a:lnTo>
                    <a:pt x="2209" y="245"/>
                  </a:lnTo>
                  <a:lnTo>
                    <a:pt x="2212" y="247"/>
                  </a:lnTo>
                  <a:lnTo>
                    <a:pt x="2212" y="247"/>
                  </a:lnTo>
                  <a:lnTo>
                    <a:pt x="2214" y="247"/>
                  </a:lnTo>
                  <a:lnTo>
                    <a:pt x="2215" y="249"/>
                  </a:lnTo>
                  <a:lnTo>
                    <a:pt x="2217" y="249"/>
                  </a:lnTo>
                  <a:lnTo>
                    <a:pt x="2222" y="250"/>
                  </a:lnTo>
                  <a:lnTo>
                    <a:pt x="2225" y="252"/>
                  </a:lnTo>
                  <a:lnTo>
                    <a:pt x="2226" y="255"/>
                  </a:lnTo>
                  <a:lnTo>
                    <a:pt x="2226" y="255"/>
                  </a:lnTo>
                  <a:lnTo>
                    <a:pt x="2223" y="253"/>
                  </a:lnTo>
                  <a:lnTo>
                    <a:pt x="2225" y="255"/>
                  </a:lnTo>
                  <a:lnTo>
                    <a:pt x="2225" y="256"/>
                  </a:lnTo>
                  <a:lnTo>
                    <a:pt x="2228" y="256"/>
                  </a:lnTo>
                  <a:lnTo>
                    <a:pt x="2231" y="258"/>
                  </a:lnTo>
                  <a:lnTo>
                    <a:pt x="2233" y="258"/>
                  </a:lnTo>
                  <a:lnTo>
                    <a:pt x="2234" y="260"/>
                  </a:lnTo>
                  <a:lnTo>
                    <a:pt x="2234" y="261"/>
                  </a:lnTo>
                  <a:lnTo>
                    <a:pt x="2234" y="263"/>
                  </a:lnTo>
                  <a:lnTo>
                    <a:pt x="2236" y="263"/>
                  </a:lnTo>
                  <a:lnTo>
                    <a:pt x="2237" y="261"/>
                  </a:lnTo>
                  <a:lnTo>
                    <a:pt x="2237" y="260"/>
                  </a:lnTo>
                  <a:lnTo>
                    <a:pt x="2231" y="256"/>
                  </a:lnTo>
                  <a:lnTo>
                    <a:pt x="2230" y="255"/>
                  </a:lnTo>
                  <a:lnTo>
                    <a:pt x="2231" y="256"/>
                  </a:lnTo>
                  <a:lnTo>
                    <a:pt x="2239" y="260"/>
                  </a:lnTo>
                  <a:lnTo>
                    <a:pt x="2242" y="263"/>
                  </a:lnTo>
                  <a:lnTo>
                    <a:pt x="2241" y="263"/>
                  </a:lnTo>
                  <a:lnTo>
                    <a:pt x="2241" y="263"/>
                  </a:lnTo>
                  <a:lnTo>
                    <a:pt x="2241" y="264"/>
                  </a:lnTo>
                  <a:lnTo>
                    <a:pt x="2242" y="263"/>
                  </a:lnTo>
                  <a:lnTo>
                    <a:pt x="2244" y="263"/>
                  </a:lnTo>
                  <a:lnTo>
                    <a:pt x="2245" y="264"/>
                  </a:lnTo>
                  <a:lnTo>
                    <a:pt x="2247" y="264"/>
                  </a:lnTo>
                  <a:lnTo>
                    <a:pt x="2250" y="266"/>
                  </a:lnTo>
                  <a:lnTo>
                    <a:pt x="2274" y="277"/>
                  </a:lnTo>
                  <a:lnTo>
                    <a:pt x="2274" y="279"/>
                  </a:lnTo>
                  <a:lnTo>
                    <a:pt x="2274" y="280"/>
                  </a:lnTo>
                  <a:lnTo>
                    <a:pt x="2275" y="282"/>
                  </a:lnTo>
                  <a:lnTo>
                    <a:pt x="2275" y="283"/>
                  </a:lnTo>
                  <a:lnTo>
                    <a:pt x="2272" y="285"/>
                  </a:lnTo>
                  <a:lnTo>
                    <a:pt x="2275" y="285"/>
                  </a:lnTo>
                  <a:lnTo>
                    <a:pt x="2277" y="285"/>
                  </a:lnTo>
                  <a:lnTo>
                    <a:pt x="2277" y="283"/>
                  </a:lnTo>
                  <a:lnTo>
                    <a:pt x="2278" y="283"/>
                  </a:lnTo>
                  <a:lnTo>
                    <a:pt x="2280" y="285"/>
                  </a:lnTo>
                  <a:lnTo>
                    <a:pt x="2280" y="285"/>
                  </a:lnTo>
                  <a:lnTo>
                    <a:pt x="2280" y="288"/>
                  </a:lnTo>
                  <a:lnTo>
                    <a:pt x="2278" y="290"/>
                  </a:lnTo>
                  <a:lnTo>
                    <a:pt x="2278" y="291"/>
                  </a:lnTo>
                  <a:lnTo>
                    <a:pt x="2280" y="294"/>
                  </a:lnTo>
                  <a:lnTo>
                    <a:pt x="2280" y="294"/>
                  </a:lnTo>
                  <a:lnTo>
                    <a:pt x="2282" y="296"/>
                  </a:lnTo>
                  <a:lnTo>
                    <a:pt x="2282" y="299"/>
                  </a:lnTo>
                  <a:lnTo>
                    <a:pt x="2280" y="301"/>
                  </a:lnTo>
                  <a:lnTo>
                    <a:pt x="2278" y="304"/>
                  </a:lnTo>
                  <a:lnTo>
                    <a:pt x="2280" y="304"/>
                  </a:lnTo>
                  <a:lnTo>
                    <a:pt x="2283" y="304"/>
                  </a:lnTo>
                  <a:lnTo>
                    <a:pt x="2283" y="304"/>
                  </a:lnTo>
                  <a:lnTo>
                    <a:pt x="2285" y="305"/>
                  </a:lnTo>
                  <a:lnTo>
                    <a:pt x="2286" y="307"/>
                  </a:lnTo>
                  <a:lnTo>
                    <a:pt x="2286" y="308"/>
                  </a:lnTo>
                  <a:lnTo>
                    <a:pt x="2286" y="310"/>
                  </a:lnTo>
                  <a:lnTo>
                    <a:pt x="2286" y="310"/>
                  </a:lnTo>
                  <a:lnTo>
                    <a:pt x="2288" y="310"/>
                  </a:lnTo>
                  <a:lnTo>
                    <a:pt x="2289" y="308"/>
                  </a:lnTo>
                  <a:lnTo>
                    <a:pt x="2289" y="307"/>
                  </a:lnTo>
                  <a:lnTo>
                    <a:pt x="2291" y="307"/>
                  </a:lnTo>
                  <a:lnTo>
                    <a:pt x="2293" y="308"/>
                  </a:lnTo>
                  <a:lnTo>
                    <a:pt x="2291" y="313"/>
                  </a:lnTo>
                  <a:lnTo>
                    <a:pt x="2293" y="313"/>
                  </a:lnTo>
                  <a:lnTo>
                    <a:pt x="2293" y="312"/>
                  </a:lnTo>
                  <a:lnTo>
                    <a:pt x="2293" y="312"/>
                  </a:lnTo>
                  <a:lnTo>
                    <a:pt x="2294" y="310"/>
                  </a:lnTo>
                  <a:lnTo>
                    <a:pt x="2296" y="310"/>
                  </a:lnTo>
                  <a:lnTo>
                    <a:pt x="2296" y="308"/>
                  </a:lnTo>
                  <a:lnTo>
                    <a:pt x="2294" y="307"/>
                  </a:lnTo>
                  <a:lnTo>
                    <a:pt x="2294" y="305"/>
                  </a:lnTo>
                  <a:lnTo>
                    <a:pt x="2291" y="305"/>
                  </a:lnTo>
                  <a:lnTo>
                    <a:pt x="2289" y="304"/>
                  </a:lnTo>
                  <a:lnTo>
                    <a:pt x="2289" y="304"/>
                  </a:lnTo>
                  <a:lnTo>
                    <a:pt x="2291" y="302"/>
                  </a:lnTo>
                  <a:lnTo>
                    <a:pt x="2291" y="302"/>
                  </a:lnTo>
                  <a:lnTo>
                    <a:pt x="2293" y="299"/>
                  </a:lnTo>
                  <a:lnTo>
                    <a:pt x="2293" y="299"/>
                  </a:lnTo>
                  <a:lnTo>
                    <a:pt x="2293" y="297"/>
                  </a:lnTo>
                  <a:lnTo>
                    <a:pt x="2291" y="296"/>
                  </a:lnTo>
                  <a:lnTo>
                    <a:pt x="2291" y="294"/>
                  </a:lnTo>
                  <a:lnTo>
                    <a:pt x="2288" y="294"/>
                  </a:lnTo>
                  <a:lnTo>
                    <a:pt x="2288" y="293"/>
                  </a:lnTo>
                  <a:lnTo>
                    <a:pt x="2286" y="293"/>
                  </a:lnTo>
                  <a:lnTo>
                    <a:pt x="2285" y="293"/>
                  </a:lnTo>
                  <a:lnTo>
                    <a:pt x="2285" y="293"/>
                  </a:lnTo>
                  <a:lnTo>
                    <a:pt x="2285" y="291"/>
                  </a:lnTo>
                  <a:lnTo>
                    <a:pt x="2286" y="291"/>
                  </a:lnTo>
                  <a:lnTo>
                    <a:pt x="2294" y="291"/>
                  </a:lnTo>
                  <a:lnTo>
                    <a:pt x="2297" y="291"/>
                  </a:lnTo>
                  <a:lnTo>
                    <a:pt x="2299" y="291"/>
                  </a:lnTo>
                  <a:lnTo>
                    <a:pt x="2300" y="291"/>
                  </a:lnTo>
                  <a:lnTo>
                    <a:pt x="2305" y="293"/>
                  </a:lnTo>
                  <a:lnTo>
                    <a:pt x="2305" y="293"/>
                  </a:lnTo>
                  <a:lnTo>
                    <a:pt x="2304" y="293"/>
                  </a:lnTo>
                  <a:lnTo>
                    <a:pt x="2302" y="296"/>
                  </a:lnTo>
                  <a:lnTo>
                    <a:pt x="2302" y="296"/>
                  </a:lnTo>
                  <a:lnTo>
                    <a:pt x="2302" y="297"/>
                  </a:lnTo>
                  <a:lnTo>
                    <a:pt x="2304" y="297"/>
                  </a:lnTo>
                  <a:lnTo>
                    <a:pt x="2305" y="297"/>
                  </a:lnTo>
                  <a:lnTo>
                    <a:pt x="2304" y="296"/>
                  </a:lnTo>
                  <a:lnTo>
                    <a:pt x="2304" y="294"/>
                  </a:lnTo>
                  <a:lnTo>
                    <a:pt x="2304" y="294"/>
                  </a:lnTo>
                  <a:lnTo>
                    <a:pt x="2305" y="294"/>
                  </a:lnTo>
                  <a:lnTo>
                    <a:pt x="2307" y="296"/>
                  </a:lnTo>
                  <a:lnTo>
                    <a:pt x="2307" y="296"/>
                  </a:lnTo>
                  <a:lnTo>
                    <a:pt x="2312" y="296"/>
                  </a:lnTo>
                  <a:lnTo>
                    <a:pt x="2313" y="296"/>
                  </a:lnTo>
                  <a:lnTo>
                    <a:pt x="2315" y="296"/>
                  </a:lnTo>
                  <a:lnTo>
                    <a:pt x="2313" y="294"/>
                  </a:lnTo>
                  <a:lnTo>
                    <a:pt x="2307" y="293"/>
                  </a:lnTo>
                  <a:lnTo>
                    <a:pt x="2307" y="293"/>
                  </a:lnTo>
                  <a:lnTo>
                    <a:pt x="2313" y="293"/>
                  </a:lnTo>
                  <a:lnTo>
                    <a:pt x="2315" y="294"/>
                  </a:lnTo>
                  <a:lnTo>
                    <a:pt x="2318" y="294"/>
                  </a:lnTo>
                  <a:lnTo>
                    <a:pt x="2321" y="294"/>
                  </a:lnTo>
                  <a:lnTo>
                    <a:pt x="2324" y="296"/>
                  </a:lnTo>
                  <a:lnTo>
                    <a:pt x="2327" y="299"/>
                  </a:lnTo>
                  <a:lnTo>
                    <a:pt x="2330" y="302"/>
                  </a:lnTo>
                  <a:lnTo>
                    <a:pt x="2334" y="304"/>
                  </a:lnTo>
                  <a:lnTo>
                    <a:pt x="2337" y="305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2"/>
                  </a:lnTo>
                  <a:lnTo>
                    <a:pt x="2341" y="312"/>
                  </a:lnTo>
                  <a:lnTo>
                    <a:pt x="2343" y="312"/>
                  </a:lnTo>
                  <a:lnTo>
                    <a:pt x="2345" y="312"/>
                  </a:lnTo>
                  <a:lnTo>
                    <a:pt x="2346" y="312"/>
                  </a:lnTo>
                  <a:lnTo>
                    <a:pt x="2346" y="312"/>
                  </a:lnTo>
                  <a:lnTo>
                    <a:pt x="2348" y="313"/>
                  </a:lnTo>
                  <a:lnTo>
                    <a:pt x="2348" y="313"/>
                  </a:lnTo>
                  <a:lnTo>
                    <a:pt x="2346" y="315"/>
                  </a:lnTo>
                  <a:lnTo>
                    <a:pt x="2353" y="315"/>
                  </a:lnTo>
                  <a:lnTo>
                    <a:pt x="2354" y="315"/>
                  </a:lnTo>
                  <a:lnTo>
                    <a:pt x="2354" y="316"/>
                  </a:lnTo>
                  <a:lnTo>
                    <a:pt x="2353" y="318"/>
                  </a:lnTo>
                  <a:lnTo>
                    <a:pt x="2353" y="318"/>
                  </a:lnTo>
                  <a:lnTo>
                    <a:pt x="2351" y="318"/>
                  </a:lnTo>
                  <a:lnTo>
                    <a:pt x="2351" y="318"/>
                  </a:lnTo>
                  <a:lnTo>
                    <a:pt x="2348" y="318"/>
                  </a:lnTo>
                  <a:lnTo>
                    <a:pt x="2345" y="319"/>
                  </a:lnTo>
                  <a:lnTo>
                    <a:pt x="2343" y="321"/>
                  </a:lnTo>
                  <a:lnTo>
                    <a:pt x="2341" y="323"/>
                  </a:lnTo>
                  <a:lnTo>
                    <a:pt x="2343" y="326"/>
                  </a:lnTo>
                  <a:lnTo>
                    <a:pt x="2341" y="326"/>
                  </a:lnTo>
                  <a:lnTo>
                    <a:pt x="2341" y="327"/>
                  </a:lnTo>
                  <a:lnTo>
                    <a:pt x="2337" y="327"/>
                  </a:lnTo>
                  <a:lnTo>
                    <a:pt x="2335" y="326"/>
                  </a:lnTo>
                  <a:lnTo>
                    <a:pt x="2334" y="326"/>
                  </a:lnTo>
                  <a:lnTo>
                    <a:pt x="2332" y="324"/>
                  </a:lnTo>
                  <a:lnTo>
                    <a:pt x="2330" y="323"/>
                  </a:lnTo>
                  <a:lnTo>
                    <a:pt x="2330" y="323"/>
                  </a:lnTo>
                  <a:lnTo>
                    <a:pt x="2329" y="323"/>
                  </a:lnTo>
                  <a:lnTo>
                    <a:pt x="2330" y="324"/>
                  </a:lnTo>
                  <a:lnTo>
                    <a:pt x="2332" y="326"/>
                  </a:lnTo>
                  <a:lnTo>
                    <a:pt x="2334" y="327"/>
                  </a:lnTo>
                  <a:lnTo>
                    <a:pt x="2335" y="329"/>
                  </a:lnTo>
                  <a:lnTo>
                    <a:pt x="2335" y="331"/>
                  </a:lnTo>
                  <a:lnTo>
                    <a:pt x="2334" y="331"/>
                  </a:lnTo>
                  <a:lnTo>
                    <a:pt x="2332" y="331"/>
                  </a:lnTo>
                  <a:lnTo>
                    <a:pt x="2330" y="329"/>
                  </a:lnTo>
                  <a:lnTo>
                    <a:pt x="2329" y="329"/>
                  </a:lnTo>
                  <a:lnTo>
                    <a:pt x="2324" y="331"/>
                  </a:lnTo>
                  <a:lnTo>
                    <a:pt x="2323" y="331"/>
                  </a:lnTo>
                  <a:lnTo>
                    <a:pt x="2323" y="331"/>
                  </a:lnTo>
                  <a:lnTo>
                    <a:pt x="2323" y="329"/>
                  </a:lnTo>
                  <a:lnTo>
                    <a:pt x="2319" y="329"/>
                  </a:lnTo>
                  <a:lnTo>
                    <a:pt x="2318" y="329"/>
                  </a:lnTo>
                  <a:lnTo>
                    <a:pt x="2318" y="329"/>
                  </a:lnTo>
                  <a:lnTo>
                    <a:pt x="2316" y="327"/>
                  </a:lnTo>
                  <a:lnTo>
                    <a:pt x="2315" y="326"/>
                  </a:lnTo>
                  <a:lnTo>
                    <a:pt x="2313" y="326"/>
                  </a:lnTo>
                  <a:lnTo>
                    <a:pt x="2312" y="326"/>
                  </a:lnTo>
                  <a:lnTo>
                    <a:pt x="2310" y="326"/>
                  </a:lnTo>
                  <a:lnTo>
                    <a:pt x="2313" y="327"/>
                  </a:lnTo>
                  <a:lnTo>
                    <a:pt x="2316" y="331"/>
                  </a:lnTo>
                  <a:lnTo>
                    <a:pt x="2316" y="331"/>
                  </a:lnTo>
                  <a:lnTo>
                    <a:pt x="2315" y="332"/>
                  </a:lnTo>
                  <a:lnTo>
                    <a:pt x="2318" y="332"/>
                  </a:lnTo>
                  <a:lnTo>
                    <a:pt x="2318" y="331"/>
                  </a:lnTo>
                  <a:lnTo>
                    <a:pt x="2318" y="332"/>
                  </a:lnTo>
                  <a:lnTo>
                    <a:pt x="2318" y="335"/>
                  </a:lnTo>
                  <a:lnTo>
                    <a:pt x="2316" y="335"/>
                  </a:lnTo>
                  <a:lnTo>
                    <a:pt x="2312" y="337"/>
                  </a:lnTo>
                  <a:lnTo>
                    <a:pt x="2313" y="337"/>
                  </a:lnTo>
                  <a:lnTo>
                    <a:pt x="2315" y="337"/>
                  </a:lnTo>
                  <a:lnTo>
                    <a:pt x="2316" y="337"/>
                  </a:lnTo>
                  <a:lnTo>
                    <a:pt x="2318" y="337"/>
                  </a:lnTo>
                  <a:lnTo>
                    <a:pt x="2318" y="338"/>
                  </a:lnTo>
                  <a:lnTo>
                    <a:pt x="2318" y="342"/>
                  </a:lnTo>
                  <a:lnTo>
                    <a:pt x="2318" y="342"/>
                  </a:lnTo>
                  <a:lnTo>
                    <a:pt x="2316" y="343"/>
                  </a:lnTo>
                  <a:lnTo>
                    <a:pt x="2313" y="345"/>
                  </a:lnTo>
                  <a:lnTo>
                    <a:pt x="2310" y="345"/>
                  </a:lnTo>
                  <a:lnTo>
                    <a:pt x="2308" y="345"/>
                  </a:lnTo>
                  <a:lnTo>
                    <a:pt x="2307" y="345"/>
                  </a:lnTo>
                  <a:lnTo>
                    <a:pt x="2307" y="346"/>
                  </a:lnTo>
                  <a:lnTo>
                    <a:pt x="2305" y="346"/>
                  </a:lnTo>
                  <a:lnTo>
                    <a:pt x="2307" y="346"/>
                  </a:lnTo>
                  <a:lnTo>
                    <a:pt x="2308" y="346"/>
                  </a:lnTo>
                  <a:lnTo>
                    <a:pt x="2310" y="346"/>
                  </a:lnTo>
                  <a:lnTo>
                    <a:pt x="2310" y="348"/>
                  </a:lnTo>
                  <a:lnTo>
                    <a:pt x="2308" y="348"/>
                  </a:lnTo>
                  <a:lnTo>
                    <a:pt x="2308" y="349"/>
                  </a:lnTo>
                  <a:lnTo>
                    <a:pt x="2308" y="349"/>
                  </a:lnTo>
                  <a:lnTo>
                    <a:pt x="2308" y="351"/>
                  </a:lnTo>
                  <a:lnTo>
                    <a:pt x="2308" y="351"/>
                  </a:lnTo>
                  <a:lnTo>
                    <a:pt x="2310" y="351"/>
                  </a:lnTo>
                  <a:lnTo>
                    <a:pt x="2313" y="353"/>
                  </a:lnTo>
                  <a:lnTo>
                    <a:pt x="2315" y="353"/>
                  </a:lnTo>
                  <a:lnTo>
                    <a:pt x="2315" y="353"/>
                  </a:lnTo>
                  <a:lnTo>
                    <a:pt x="2316" y="354"/>
                  </a:lnTo>
                  <a:lnTo>
                    <a:pt x="2316" y="356"/>
                  </a:lnTo>
                  <a:lnTo>
                    <a:pt x="2316" y="356"/>
                  </a:lnTo>
                  <a:lnTo>
                    <a:pt x="2312" y="356"/>
                  </a:lnTo>
                  <a:lnTo>
                    <a:pt x="2312" y="356"/>
                  </a:lnTo>
                  <a:lnTo>
                    <a:pt x="2310" y="354"/>
                  </a:lnTo>
                  <a:lnTo>
                    <a:pt x="2310" y="354"/>
                  </a:lnTo>
                  <a:lnTo>
                    <a:pt x="2308" y="353"/>
                  </a:lnTo>
                  <a:lnTo>
                    <a:pt x="2308" y="354"/>
                  </a:lnTo>
                  <a:lnTo>
                    <a:pt x="2308" y="357"/>
                  </a:lnTo>
                  <a:lnTo>
                    <a:pt x="2308" y="357"/>
                  </a:lnTo>
                  <a:lnTo>
                    <a:pt x="2307" y="359"/>
                  </a:lnTo>
                  <a:lnTo>
                    <a:pt x="2305" y="359"/>
                  </a:lnTo>
                  <a:lnTo>
                    <a:pt x="2304" y="359"/>
                  </a:lnTo>
                  <a:lnTo>
                    <a:pt x="2302" y="357"/>
                  </a:lnTo>
                  <a:lnTo>
                    <a:pt x="2302" y="356"/>
                  </a:lnTo>
                  <a:lnTo>
                    <a:pt x="2302" y="356"/>
                  </a:lnTo>
                  <a:lnTo>
                    <a:pt x="2302" y="354"/>
                  </a:lnTo>
                  <a:lnTo>
                    <a:pt x="2302" y="353"/>
                  </a:lnTo>
                  <a:lnTo>
                    <a:pt x="2302" y="354"/>
                  </a:lnTo>
                  <a:lnTo>
                    <a:pt x="2300" y="356"/>
                  </a:lnTo>
                  <a:lnTo>
                    <a:pt x="2299" y="357"/>
                  </a:lnTo>
                  <a:lnTo>
                    <a:pt x="2297" y="357"/>
                  </a:lnTo>
                  <a:lnTo>
                    <a:pt x="2296" y="357"/>
                  </a:lnTo>
                  <a:lnTo>
                    <a:pt x="2294" y="356"/>
                  </a:lnTo>
                  <a:lnTo>
                    <a:pt x="2293" y="354"/>
                  </a:lnTo>
                  <a:lnTo>
                    <a:pt x="2289" y="353"/>
                  </a:lnTo>
                  <a:lnTo>
                    <a:pt x="2288" y="351"/>
                  </a:lnTo>
                  <a:lnTo>
                    <a:pt x="2285" y="348"/>
                  </a:lnTo>
                  <a:lnTo>
                    <a:pt x="2280" y="348"/>
                  </a:lnTo>
                  <a:lnTo>
                    <a:pt x="2277" y="346"/>
                  </a:lnTo>
                  <a:lnTo>
                    <a:pt x="2275" y="346"/>
                  </a:lnTo>
                  <a:lnTo>
                    <a:pt x="2274" y="346"/>
                  </a:lnTo>
                  <a:lnTo>
                    <a:pt x="2272" y="346"/>
                  </a:lnTo>
                  <a:lnTo>
                    <a:pt x="2272" y="346"/>
                  </a:lnTo>
                  <a:lnTo>
                    <a:pt x="2271" y="345"/>
                  </a:lnTo>
                  <a:lnTo>
                    <a:pt x="2271" y="345"/>
                  </a:lnTo>
                  <a:lnTo>
                    <a:pt x="2267" y="343"/>
                  </a:lnTo>
                  <a:lnTo>
                    <a:pt x="2266" y="342"/>
                  </a:lnTo>
                  <a:lnTo>
                    <a:pt x="2266" y="340"/>
                  </a:lnTo>
                  <a:lnTo>
                    <a:pt x="2266" y="340"/>
                  </a:lnTo>
                  <a:lnTo>
                    <a:pt x="2266" y="337"/>
                  </a:lnTo>
                  <a:lnTo>
                    <a:pt x="2264" y="334"/>
                  </a:lnTo>
                  <a:lnTo>
                    <a:pt x="2263" y="331"/>
                  </a:lnTo>
                  <a:lnTo>
                    <a:pt x="2256" y="329"/>
                  </a:lnTo>
                  <a:lnTo>
                    <a:pt x="2250" y="327"/>
                  </a:lnTo>
                  <a:lnTo>
                    <a:pt x="2248" y="327"/>
                  </a:lnTo>
                  <a:lnTo>
                    <a:pt x="2247" y="327"/>
                  </a:lnTo>
                  <a:lnTo>
                    <a:pt x="2242" y="331"/>
                  </a:lnTo>
                  <a:lnTo>
                    <a:pt x="2239" y="331"/>
                  </a:lnTo>
                  <a:lnTo>
                    <a:pt x="2230" y="331"/>
                  </a:lnTo>
                  <a:lnTo>
                    <a:pt x="2230" y="331"/>
                  </a:lnTo>
                  <a:lnTo>
                    <a:pt x="2228" y="329"/>
                  </a:lnTo>
                  <a:lnTo>
                    <a:pt x="2226" y="327"/>
                  </a:lnTo>
                  <a:lnTo>
                    <a:pt x="2228" y="326"/>
                  </a:lnTo>
                  <a:lnTo>
                    <a:pt x="2228" y="324"/>
                  </a:lnTo>
                  <a:lnTo>
                    <a:pt x="2226" y="324"/>
                  </a:lnTo>
                  <a:lnTo>
                    <a:pt x="2226" y="324"/>
                  </a:lnTo>
                  <a:lnTo>
                    <a:pt x="2225" y="323"/>
                  </a:lnTo>
                  <a:lnTo>
                    <a:pt x="2223" y="321"/>
                  </a:lnTo>
                  <a:lnTo>
                    <a:pt x="2222" y="319"/>
                  </a:lnTo>
                  <a:lnTo>
                    <a:pt x="2222" y="318"/>
                  </a:lnTo>
                  <a:lnTo>
                    <a:pt x="2222" y="318"/>
                  </a:lnTo>
                  <a:lnTo>
                    <a:pt x="2223" y="318"/>
                  </a:lnTo>
                  <a:lnTo>
                    <a:pt x="2225" y="318"/>
                  </a:lnTo>
                  <a:lnTo>
                    <a:pt x="2225" y="315"/>
                  </a:lnTo>
                  <a:lnTo>
                    <a:pt x="2226" y="315"/>
                  </a:lnTo>
                  <a:lnTo>
                    <a:pt x="2226" y="313"/>
                  </a:lnTo>
                  <a:lnTo>
                    <a:pt x="2226" y="310"/>
                  </a:lnTo>
                  <a:lnTo>
                    <a:pt x="2226" y="308"/>
                  </a:lnTo>
                  <a:lnTo>
                    <a:pt x="2226" y="310"/>
                  </a:lnTo>
                  <a:lnTo>
                    <a:pt x="2223" y="313"/>
                  </a:lnTo>
                  <a:lnTo>
                    <a:pt x="2223" y="313"/>
                  </a:lnTo>
                  <a:lnTo>
                    <a:pt x="2222" y="313"/>
                  </a:lnTo>
                  <a:lnTo>
                    <a:pt x="2222" y="313"/>
                  </a:lnTo>
                  <a:lnTo>
                    <a:pt x="2220" y="313"/>
                  </a:lnTo>
                  <a:lnTo>
                    <a:pt x="2218" y="313"/>
                  </a:lnTo>
                  <a:lnTo>
                    <a:pt x="2218" y="310"/>
                  </a:lnTo>
                  <a:lnTo>
                    <a:pt x="2218" y="308"/>
                  </a:lnTo>
                  <a:lnTo>
                    <a:pt x="2218" y="310"/>
                  </a:lnTo>
                  <a:lnTo>
                    <a:pt x="2217" y="310"/>
                  </a:lnTo>
                  <a:lnTo>
                    <a:pt x="2215" y="312"/>
                  </a:lnTo>
                  <a:lnTo>
                    <a:pt x="2215" y="312"/>
                  </a:lnTo>
                  <a:lnTo>
                    <a:pt x="2215" y="313"/>
                  </a:lnTo>
                  <a:lnTo>
                    <a:pt x="2215" y="315"/>
                  </a:lnTo>
                  <a:lnTo>
                    <a:pt x="2214" y="315"/>
                  </a:lnTo>
                  <a:lnTo>
                    <a:pt x="2211" y="315"/>
                  </a:lnTo>
                  <a:lnTo>
                    <a:pt x="2211" y="313"/>
                  </a:lnTo>
                  <a:lnTo>
                    <a:pt x="2209" y="316"/>
                  </a:lnTo>
                  <a:lnTo>
                    <a:pt x="2209" y="318"/>
                  </a:lnTo>
                  <a:lnTo>
                    <a:pt x="2209" y="321"/>
                  </a:lnTo>
                  <a:lnTo>
                    <a:pt x="2209" y="323"/>
                  </a:lnTo>
                  <a:lnTo>
                    <a:pt x="2211" y="324"/>
                  </a:lnTo>
                  <a:lnTo>
                    <a:pt x="2214" y="326"/>
                  </a:lnTo>
                  <a:lnTo>
                    <a:pt x="2215" y="327"/>
                  </a:lnTo>
                  <a:lnTo>
                    <a:pt x="2215" y="329"/>
                  </a:lnTo>
                  <a:lnTo>
                    <a:pt x="2215" y="329"/>
                  </a:lnTo>
                  <a:lnTo>
                    <a:pt x="2214" y="332"/>
                  </a:lnTo>
                  <a:lnTo>
                    <a:pt x="2212" y="332"/>
                  </a:lnTo>
                  <a:lnTo>
                    <a:pt x="2211" y="337"/>
                  </a:lnTo>
                  <a:lnTo>
                    <a:pt x="2211" y="337"/>
                  </a:lnTo>
                  <a:lnTo>
                    <a:pt x="2206" y="340"/>
                  </a:lnTo>
                  <a:lnTo>
                    <a:pt x="2203" y="342"/>
                  </a:lnTo>
                  <a:lnTo>
                    <a:pt x="2201" y="343"/>
                  </a:lnTo>
                  <a:lnTo>
                    <a:pt x="2198" y="346"/>
                  </a:lnTo>
                  <a:lnTo>
                    <a:pt x="2193" y="346"/>
                  </a:lnTo>
                  <a:lnTo>
                    <a:pt x="2187" y="351"/>
                  </a:lnTo>
                  <a:lnTo>
                    <a:pt x="2184" y="351"/>
                  </a:lnTo>
                  <a:lnTo>
                    <a:pt x="2181" y="349"/>
                  </a:lnTo>
                  <a:lnTo>
                    <a:pt x="2173" y="348"/>
                  </a:lnTo>
                  <a:lnTo>
                    <a:pt x="2171" y="348"/>
                  </a:lnTo>
                  <a:lnTo>
                    <a:pt x="2168" y="343"/>
                  </a:lnTo>
                  <a:lnTo>
                    <a:pt x="2166" y="343"/>
                  </a:lnTo>
                  <a:lnTo>
                    <a:pt x="2165" y="342"/>
                  </a:lnTo>
                  <a:lnTo>
                    <a:pt x="2160" y="340"/>
                  </a:lnTo>
                  <a:lnTo>
                    <a:pt x="2157" y="342"/>
                  </a:lnTo>
                  <a:lnTo>
                    <a:pt x="2154" y="340"/>
                  </a:lnTo>
                  <a:lnTo>
                    <a:pt x="2152" y="342"/>
                  </a:lnTo>
                  <a:lnTo>
                    <a:pt x="2154" y="342"/>
                  </a:lnTo>
                  <a:lnTo>
                    <a:pt x="2157" y="342"/>
                  </a:lnTo>
                  <a:lnTo>
                    <a:pt x="2162" y="342"/>
                  </a:lnTo>
                  <a:lnTo>
                    <a:pt x="2163" y="342"/>
                  </a:lnTo>
                  <a:lnTo>
                    <a:pt x="2165" y="343"/>
                  </a:lnTo>
                  <a:lnTo>
                    <a:pt x="2166" y="345"/>
                  </a:lnTo>
                  <a:lnTo>
                    <a:pt x="2165" y="346"/>
                  </a:lnTo>
                  <a:lnTo>
                    <a:pt x="2163" y="346"/>
                  </a:lnTo>
                  <a:lnTo>
                    <a:pt x="2160" y="345"/>
                  </a:lnTo>
                  <a:lnTo>
                    <a:pt x="2155" y="346"/>
                  </a:lnTo>
                  <a:lnTo>
                    <a:pt x="2154" y="345"/>
                  </a:lnTo>
                  <a:lnTo>
                    <a:pt x="2149" y="343"/>
                  </a:lnTo>
                  <a:lnTo>
                    <a:pt x="2144" y="346"/>
                  </a:lnTo>
                  <a:lnTo>
                    <a:pt x="2140" y="346"/>
                  </a:lnTo>
                  <a:lnTo>
                    <a:pt x="2135" y="348"/>
                  </a:lnTo>
                  <a:lnTo>
                    <a:pt x="2127" y="349"/>
                  </a:lnTo>
                  <a:lnTo>
                    <a:pt x="2129" y="349"/>
                  </a:lnTo>
                  <a:lnTo>
                    <a:pt x="2135" y="348"/>
                  </a:lnTo>
                  <a:lnTo>
                    <a:pt x="2138" y="348"/>
                  </a:lnTo>
                  <a:lnTo>
                    <a:pt x="2143" y="346"/>
                  </a:lnTo>
                  <a:lnTo>
                    <a:pt x="2146" y="346"/>
                  </a:lnTo>
                  <a:lnTo>
                    <a:pt x="2148" y="345"/>
                  </a:lnTo>
                  <a:lnTo>
                    <a:pt x="2149" y="345"/>
                  </a:lnTo>
                  <a:lnTo>
                    <a:pt x="2151" y="345"/>
                  </a:lnTo>
                  <a:lnTo>
                    <a:pt x="2152" y="346"/>
                  </a:lnTo>
                  <a:lnTo>
                    <a:pt x="2152" y="346"/>
                  </a:lnTo>
                  <a:lnTo>
                    <a:pt x="2154" y="349"/>
                  </a:lnTo>
                  <a:lnTo>
                    <a:pt x="2152" y="349"/>
                  </a:lnTo>
                  <a:lnTo>
                    <a:pt x="2151" y="351"/>
                  </a:lnTo>
                  <a:lnTo>
                    <a:pt x="2151" y="351"/>
                  </a:lnTo>
                  <a:lnTo>
                    <a:pt x="2155" y="349"/>
                  </a:lnTo>
                  <a:lnTo>
                    <a:pt x="2159" y="351"/>
                  </a:lnTo>
                  <a:lnTo>
                    <a:pt x="2160" y="351"/>
                  </a:lnTo>
                  <a:lnTo>
                    <a:pt x="2163" y="348"/>
                  </a:lnTo>
                  <a:lnTo>
                    <a:pt x="2168" y="348"/>
                  </a:lnTo>
                  <a:lnTo>
                    <a:pt x="2168" y="348"/>
                  </a:lnTo>
                  <a:lnTo>
                    <a:pt x="2170" y="348"/>
                  </a:lnTo>
                  <a:lnTo>
                    <a:pt x="2168" y="353"/>
                  </a:lnTo>
                  <a:lnTo>
                    <a:pt x="2168" y="354"/>
                  </a:lnTo>
                  <a:lnTo>
                    <a:pt x="2173" y="359"/>
                  </a:lnTo>
                  <a:lnTo>
                    <a:pt x="2176" y="360"/>
                  </a:lnTo>
                  <a:lnTo>
                    <a:pt x="2177" y="360"/>
                  </a:lnTo>
                  <a:lnTo>
                    <a:pt x="2179" y="360"/>
                  </a:lnTo>
                  <a:lnTo>
                    <a:pt x="2179" y="357"/>
                  </a:lnTo>
                  <a:lnTo>
                    <a:pt x="2181" y="357"/>
                  </a:lnTo>
                  <a:lnTo>
                    <a:pt x="2182" y="357"/>
                  </a:lnTo>
                  <a:lnTo>
                    <a:pt x="2182" y="359"/>
                  </a:lnTo>
                  <a:lnTo>
                    <a:pt x="2184" y="362"/>
                  </a:lnTo>
                  <a:lnTo>
                    <a:pt x="2184" y="364"/>
                  </a:lnTo>
                  <a:lnTo>
                    <a:pt x="2184" y="365"/>
                  </a:lnTo>
                  <a:lnTo>
                    <a:pt x="2185" y="365"/>
                  </a:lnTo>
                  <a:lnTo>
                    <a:pt x="2187" y="367"/>
                  </a:lnTo>
                  <a:lnTo>
                    <a:pt x="2187" y="368"/>
                  </a:lnTo>
                  <a:lnTo>
                    <a:pt x="2187" y="373"/>
                  </a:lnTo>
                  <a:lnTo>
                    <a:pt x="2187" y="373"/>
                  </a:lnTo>
                  <a:lnTo>
                    <a:pt x="2185" y="373"/>
                  </a:lnTo>
                  <a:lnTo>
                    <a:pt x="2184" y="375"/>
                  </a:lnTo>
                  <a:lnTo>
                    <a:pt x="2184" y="375"/>
                  </a:lnTo>
                  <a:lnTo>
                    <a:pt x="2187" y="375"/>
                  </a:lnTo>
                  <a:lnTo>
                    <a:pt x="2187" y="376"/>
                  </a:lnTo>
                  <a:lnTo>
                    <a:pt x="2187" y="378"/>
                  </a:lnTo>
                  <a:lnTo>
                    <a:pt x="2187" y="379"/>
                  </a:lnTo>
                  <a:lnTo>
                    <a:pt x="2187" y="379"/>
                  </a:lnTo>
                  <a:lnTo>
                    <a:pt x="2189" y="378"/>
                  </a:lnTo>
                  <a:lnTo>
                    <a:pt x="2189" y="376"/>
                  </a:lnTo>
                  <a:lnTo>
                    <a:pt x="2189" y="376"/>
                  </a:lnTo>
                  <a:lnTo>
                    <a:pt x="2190" y="379"/>
                  </a:lnTo>
                  <a:lnTo>
                    <a:pt x="2190" y="381"/>
                  </a:lnTo>
                  <a:lnTo>
                    <a:pt x="2192" y="381"/>
                  </a:lnTo>
                  <a:lnTo>
                    <a:pt x="2196" y="384"/>
                  </a:lnTo>
                  <a:lnTo>
                    <a:pt x="2196" y="384"/>
                  </a:lnTo>
                  <a:lnTo>
                    <a:pt x="2198" y="386"/>
                  </a:lnTo>
                  <a:lnTo>
                    <a:pt x="2196" y="387"/>
                  </a:lnTo>
                  <a:lnTo>
                    <a:pt x="2195" y="387"/>
                  </a:lnTo>
                  <a:lnTo>
                    <a:pt x="2196" y="389"/>
                  </a:lnTo>
                  <a:lnTo>
                    <a:pt x="2196" y="390"/>
                  </a:lnTo>
                  <a:lnTo>
                    <a:pt x="2198" y="392"/>
                  </a:lnTo>
                  <a:lnTo>
                    <a:pt x="2200" y="394"/>
                  </a:lnTo>
                  <a:lnTo>
                    <a:pt x="2200" y="395"/>
                  </a:lnTo>
                  <a:lnTo>
                    <a:pt x="2198" y="397"/>
                  </a:lnTo>
                  <a:lnTo>
                    <a:pt x="2195" y="400"/>
                  </a:lnTo>
                  <a:lnTo>
                    <a:pt x="2193" y="400"/>
                  </a:lnTo>
                  <a:lnTo>
                    <a:pt x="2193" y="401"/>
                  </a:lnTo>
                  <a:lnTo>
                    <a:pt x="2193" y="403"/>
                  </a:lnTo>
                  <a:lnTo>
                    <a:pt x="2192" y="403"/>
                  </a:lnTo>
                  <a:lnTo>
                    <a:pt x="2190" y="403"/>
                  </a:lnTo>
                  <a:lnTo>
                    <a:pt x="2177" y="398"/>
                  </a:lnTo>
                  <a:lnTo>
                    <a:pt x="2173" y="398"/>
                  </a:lnTo>
                  <a:lnTo>
                    <a:pt x="2168" y="397"/>
                  </a:lnTo>
                  <a:lnTo>
                    <a:pt x="2166" y="397"/>
                  </a:lnTo>
                  <a:lnTo>
                    <a:pt x="2166" y="397"/>
                  </a:lnTo>
                  <a:lnTo>
                    <a:pt x="2166" y="395"/>
                  </a:lnTo>
                  <a:lnTo>
                    <a:pt x="2168" y="394"/>
                  </a:lnTo>
                  <a:lnTo>
                    <a:pt x="2168" y="394"/>
                  </a:lnTo>
                  <a:lnTo>
                    <a:pt x="2166" y="394"/>
                  </a:lnTo>
                  <a:lnTo>
                    <a:pt x="2166" y="394"/>
                  </a:lnTo>
                  <a:lnTo>
                    <a:pt x="2165" y="394"/>
                  </a:lnTo>
                  <a:lnTo>
                    <a:pt x="2163" y="394"/>
                  </a:lnTo>
                  <a:lnTo>
                    <a:pt x="2163" y="394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3" y="397"/>
                  </a:lnTo>
                  <a:lnTo>
                    <a:pt x="2165" y="397"/>
                  </a:lnTo>
                  <a:lnTo>
                    <a:pt x="2165" y="398"/>
                  </a:lnTo>
                  <a:lnTo>
                    <a:pt x="2162" y="398"/>
                  </a:lnTo>
                  <a:lnTo>
                    <a:pt x="2159" y="400"/>
                  </a:lnTo>
                  <a:lnTo>
                    <a:pt x="2154" y="401"/>
                  </a:lnTo>
                  <a:lnTo>
                    <a:pt x="2152" y="403"/>
                  </a:lnTo>
                  <a:lnTo>
                    <a:pt x="2143" y="406"/>
                  </a:lnTo>
                  <a:lnTo>
                    <a:pt x="2140" y="408"/>
                  </a:lnTo>
                  <a:lnTo>
                    <a:pt x="2138" y="408"/>
                  </a:lnTo>
                  <a:lnTo>
                    <a:pt x="2138" y="408"/>
                  </a:lnTo>
                  <a:lnTo>
                    <a:pt x="2136" y="409"/>
                  </a:lnTo>
                  <a:lnTo>
                    <a:pt x="2130" y="412"/>
                  </a:lnTo>
                  <a:lnTo>
                    <a:pt x="2130" y="412"/>
                  </a:lnTo>
                  <a:lnTo>
                    <a:pt x="2129" y="414"/>
                  </a:lnTo>
                  <a:lnTo>
                    <a:pt x="2127" y="414"/>
                  </a:lnTo>
                  <a:lnTo>
                    <a:pt x="2124" y="414"/>
                  </a:lnTo>
                  <a:lnTo>
                    <a:pt x="2121" y="416"/>
                  </a:lnTo>
                  <a:lnTo>
                    <a:pt x="2116" y="417"/>
                  </a:lnTo>
                  <a:lnTo>
                    <a:pt x="2114" y="417"/>
                  </a:lnTo>
                  <a:lnTo>
                    <a:pt x="2110" y="420"/>
                  </a:lnTo>
                  <a:lnTo>
                    <a:pt x="2107" y="423"/>
                  </a:lnTo>
                  <a:lnTo>
                    <a:pt x="2105" y="423"/>
                  </a:lnTo>
                  <a:lnTo>
                    <a:pt x="2102" y="422"/>
                  </a:lnTo>
                  <a:lnTo>
                    <a:pt x="2102" y="423"/>
                  </a:lnTo>
                  <a:lnTo>
                    <a:pt x="2102" y="425"/>
                  </a:lnTo>
                  <a:lnTo>
                    <a:pt x="2103" y="427"/>
                  </a:lnTo>
                  <a:lnTo>
                    <a:pt x="2103" y="427"/>
                  </a:lnTo>
                  <a:lnTo>
                    <a:pt x="2102" y="427"/>
                  </a:lnTo>
                  <a:lnTo>
                    <a:pt x="2100" y="425"/>
                  </a:lnTo>
                  <a:lnTo>
                    <a:pt x="2100" y="427"/>
                  </a:lnTo>
                  <a:lnTo>
                    <a:pt x="2100" y="427"/>
                  </a:lnTo>
                  <a:lnTo>
                    <a:pt x="2099" y="428"/>
                  </a:lnTo>
                  <a:lnTo>
                    <a:pt x="2097" y="428"/>
                  </a:lnTo>
                  <a:lnTo>
                    <a:pt x="2095" y="430"/>
                  </a:lnTo>
                  <a:lnTo>
                    <a:pt x="2095" y="430"/>
                  </a:lnTo>
                  <a:lnTo>
                    <a:pt x="2095" y="431"/>
                  </a:lnTo>
                  <a:lnTo>
                    <a:pt x="2094" y="433"/>
                  </a:lnTo>
                  <a:lnTo>
                    <a:pt x="2091" y="435"/>
                  </a:lnTo>
                  <a:lnTo>
                    <a:pt x="2091" y="435"/>
                  </a:lnTo>
                  <a:lnTo>
                    <a:pt x="2089" y="436"/>
                  </a:lnTo>
                  <a:lnTo>
                    <a:pt x="2088" y="436"/>
                  </a:lnTo>
                  <a:lnTo>
                    <a:pt x="2086" y="436"/>
                  </a:lnTo>
                  <a:lnTo>
                    <a:pt x="2083" y="439"/>
                  </a:lnTo>
                  <a:lnTo>
                    <a:pt x="2075" y="442"/>
                  </a:lnTo>
                  <a:lnTo>
                    <a:pt x="2073" y="444"/>
                  </a:lnTo>
                  <a:lnTo>
                    <a:pt x="2070" y="446"/>
                  </a:lnTo>
                  <a:lnTo>
                    <a:pt x="2070" y="446"/>
                  </a:lnTo>
                  <a:lnTo>
                    <a:pt x="2070" y="447"/>
                  </a:lnTo>
                  <a:lnTo>
                    <a:pt x="2069" y="449"/>
                  </a:lnTo>
                  <a:lnTo>
                    <a:pt x="2067" y="453"/>
                  </a:lnTo>
                  <a:lnTo>
                    <a:pt x="2067" y="455"/>
                  </a:lnTo>
                  <a:lnTo>
                    <a:pt x="2067" y="455"/>
                  </a:lnTo>
                  <a:lnTo>
                    <a:pt x="2064" y="455"/>
                  </a:lnTo>
                  <a:lnTo>
                    <a:pt x="2061" y="453"/>
                  </a:lnTo>
                  <a:lnTo>
                    <a:pt x="2061" y="452"/>
                  </a:lnTo>
                  <a:lnTo>
                    <a:pt x="2059" y="452"/>
                  </a:lnTo>
                  <a:lnTo>
                    <a:pt x="2059" y="450"/>
                  </a:lnTo>
                  <a:lnTo>
                    <a:pt x="2059" y="449"/>
                  </a:lnTo>
                  <a:lnTo>
                    <a:pt x="2059" y="449"/>
                  </a:lnTo>
                  <a:lnTo>
                    <a:pt x="2056" y="446"/>
                  </a:lnTo>
                  <a:lnTo>
                    <a:pt x="2051" y="442"/>
                  </a:lnTo>
                  <a:lnTo>
                    <a:pt x="2050" y="441"/>
                  </a:lnTo>
                  <a:lnTo>
                    <a:pt x="2043" y="442"/>
                  </a:lnTo>
                  <a:lnTo>
                    <a:pt x="2042" y="442"/>
                  </a:lnTo>
                  <a:lnTo>
                    <a:pt x="2039" y="442"/>
                  </a:lnTo>
                  <a:lnTo>
                    <a:pt x="2034" y="442"/>
                  </a:lnTo>
                  <a:lnTo>
                    <a:pt x="2029" y="444"/>
                  </a:lnTo>
                  <a:lnTo>
                    <a:pt x="2028" y="444"/>
                  </a:lnTo>
                  <a:lnTo>
                    <a:pt x="2021" y="446"/>
                  </a:lnTo>
                  <a:lnTo>
                    <a:pt x="2017" y="447"/>
                  </a:lnTo>
                  <a:lnTo>
                    <a:pt x="2010" y="455"/>
                  </a:lnTo>
                  <a:lnTo>
                    <a:pt x="2009" y="457"/>
                  </a:lnTo>
                  <a:lnTo>
                    <a:pt x="2007" y="458"/>
                  </a:lnTo>
                  <a:lnTo>
                    <a:pt x="2006" y="458"/>
                  </a:lnTo>
                  <a:lnTo>
                    <a:pt x="2006" y="457"/>
                  </a:lnTo>
                  <a:lnTo>
                    <a:pt x="2006" y="455"/>
                  </a:lnTo>
                  <a:lnTo>
                    <a:pt x="2006" y="452"/>
                  </a:lnTo>
                  <a:lnTo>
                    <a:pt x="2007" y="450"/>
                  </a:lnTo>
                  <a:lnTo>
                    <a:pt x="2007" y="447"/>
                  </a:lnTo>
                  <a:lnTo>
                    <a:pt x="2007" y="446"/>
                  </a:lnTo>
                  <a:lnTo>
                    <a:pt x="2009" y="444"/>
                  </a:lnTo>
                  <a:lnTo>
                    <a:pt x="2006" y="444"/>
                  </a:lnTo>
                  <a:lnTo>
                    <a:pt x="2002" y="447"/>
                  </a:lnTo>
                  <a:lnTo>
                    <a:pt x="1998" y="449"/>
                  </a:lnTo>
                  <a:lnTo>
                    <a:pt x="1995" y="450"/>
                  </a:lnTo>
                  <a:lnTo>
                    <a:pt x="1993" y="452"/>
                  </a:lnTo>
                  <a:lnTo>
                    <a:pt x="1991" y="452"/>
                  </a:lnTo>
                  <a:lnTo>
                    <a:pt x="1990" y="452"/>
                  </a:lnTo>
                  <a:lnTo>
                    <a:pt x="1990" y="455"/>
                  </a:lnTo>
                  <a:lnTo>
                    <a:pt x="1990" y="458"/>
                  </a:lnTo>
                  <a:lnTo>
                    <a:pt x="1988" y="458"/>
                  </a:lnTo>
                  <a:lnTo>
                    <a:pt x="1987" y="458"/>
                  </a:lnTo>
                  <a:lnTo>
                    <a:pt x="1985" y="457"/>
                  </a:lnTo>
                  <a:lnTo>
                    <a:pt x="1984" y="455"/>
                  </a:lnTo>
                  <a:lnTo>
                    <a:pt x="1982" y="453"/>
                  </a:lnTo>
                  <a:lnTo>
                    <a:pt x="1980" y="453"/>
                  </a:lnTo>
                  <a:lnTo>
                    <a:pt x="1980" y="453"/>
                  </a:lnTo>
                  <a:lnTo>
                    <a:pt x="1979" y="455"/>
                  </a:lnTo>
                  <a:lnTo>
                    <a:pt x="1976" y="457"/>
                  </a:lnTo>
                  <a:lnTo>
                    <a:pt x="1977" y="455"/>
                  </a:lnTo>
                  <a:lnTo>
                    <a:pt x="1974" y="453"/>
                  </a:lnTo>
                  <a:lnTo>
                    <a:pt x="1972" y="453"/>
                  </a:lnTo>
                  <a:lnTo>
                    <a:pt x="1971" y="453"/>
                  </a:lnTo>
                  <a:lnTo>
                    <a:pt x="1971" y="453"/>
                  </a:lnTo>
                  <a:lnTo>
                    <a:pt x="1969" y="455"/>
                  </a:lnTo>
                  <a:lnTo>
                    <a:pt x="1968" y="457"/>
                  </a:lnTo>
                  <a:lnTo>
                    <a:pt x="1968" y="457"/>
                  </a:lnTo>
                  <a:lnTo>
                    <a:pt x="1966" y="458"/>
                  </a:lnTo>
                  <a:lnTo>
                    <a:pt x="1965" y="460"/>
                  </a:lnTo>
                  <a:lnTo>
                    <a:pt x="1965" y="461"/>
                  </a:lnTo>
                  <a:lnTo>
                    <a:pt x="1965" y="464"/>
                  </a:lnTo>
                  <a:lnTo>
                    <a:pt x="1965" y="469"/>
                  </a:lnTo>
                  <a:lnTo>
                    <a:pt x="1961" y="474"/>
                  </a:lnTo>
                  <a:lnTo>
                    <a:pt x="1960" y="472"/>
                  </a:lnTo>
                  <a:lnTo>
                    <a:pt x="1960" y="472"/>
                  </a:lnTo>
                  <a:lnTo>
                    <a:pt x="1960" y="474"/>
                  </a:lnTo>
                  <a:lnTo>
                    <a:pt x="1960" y="475"/>
                  </a:lnTo>
                  <a:lnTo>
                    <a:pt x="1960" y="475"/>
                  </a:lnTo>
                  <a:lnTo>
                    <a:pt x="1960" y="477"/>
                  </a:lnTo>
                  <a:lnTo>
                    <a:pt x="1958" y="477"/>
                  </a:lnTo>
                  <a:lnTo>
                    <a:pt x="1955" y="480"/>
                  </a:lnTo>
                  <a:lnTo>
                    <a:pt x="1952" y="482"/>
                  </a:lnTo>
                  <a:lnTo>
                    <a:pt x="1947" y="488"/>
                  </a:lnTo>
                  <a:lnTo>
                    <a:pt x="1946" y="491"/>
                  </a:lnTo>
                  <a:lnTo>
                    <a:pt x="1946" y="496"/>
                  </a:lnTo>
                  <a:lnTo>
                    <a:pt x="1946" y="498"/>
                  </a:lnTo>
                  <a:lnTo>
                    <a:pt x="1946" y="499"/>
                  </a:lnTo>
                  <a:lnTo>
                    <a:pt x="1947" y="499"/>
                  </a:lnTo>
                  <a:lnTo>
                    <a:pt x="1949" y="501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4" y="499"/>
                  </a:lnTo>
                  <a:lnTo>
                    <a:pt x="1955" y="498"/>
                  </a:lnTo>
                  <a:lnTo>
                    <a:pt x="1957" y="498"/>
                  </a:lnTo>
                  <a:lnTo>
                    <a:pt x="1961" y="501"/>
                  </a:lnTo>
                  <a:lnTo>
                    <a:pt x="1963" y="501"/>
                  </a:lnTo>
                  <a:lnTo>
                    <a:pt x="1963" y="504"/>
                  </a:lnTo>
                  <a:lnTo>
                    <a:pt x="1963" y="505"/>
                  </a:lnTo>
                  <a:lnTo>
                    <a:pt x="1961" y="505"/>
                  </a:lnTo>
                  <a:lnTo>
                    <a:pt x="1960" y="509"/>
                  </a:lnTo>
                  <a:lnTo>
                    <a:pt x="1957" y="510"/>
                  </a:lnTo>
                  <a:lnTo>
                    <a:pt x="1957" y="512"/>
                  </a:lnTo>
                  <a:lnTo>
                    <a:pt x="1957" y="513"/>
                  </a:lnTo>
                  <a:lnTo>
                    <a:pt x="1957" y="516"/>
                  </a:lnTo>
                  <a:lnTo>
                    <a:pt x="1957" y="518"/>
                  </a:lnTo>
                  <a:lnTo>
                    <a:pt x="1957" y="521"/>
                  </a:lnTo>
                  <a:lnTo>
                    <a:pt x="1957" y="521"/>
                  </a:lnTo>
                  <a:lnTo>
                    <a:pt x="1958" y="523"/>
                  </a:lnTo>
                  <a:lnTo>
                    <a:pt x="1958" y="524"/>
                  </a:lnTo>
                  <a:lnTo>
                    <a:pt x="1961" y="523"/>
                  </a:lnTo>
                  <a:lnTo>
                    <a:pt x="1963" y="523"/>
                  </a:lnTo>
                  <a:lnTo>
                    <a:pt x="1963" y="524"/>
                  </a:lnTo>
                  <a:lnTo>
                    <a:pt x="1963" y="527"/>
                  </a:lnTo>
                  <a:lnTo>
                    <a:pt x="1965" y="529"/>
                  </a:lnTo>
                  <a:lnTo>
                    <a:pt x="1965" y="534"/>
                  </a:lnTo>
                  <a:lnTo>
                    <a:pt x="1965" y="535"/>
                  </a:lnTo>
                  <a:lnTo>
                    <a:pt x="1963" y="535"/>
                  </a:lnTo>
                  <a:lnTo>
                    <a:pt x="1961" y="537"/>
                  </a:lnTo>
                  <a:lnTo>
                    <a:pt x="1960" y="537"/>
                  </a:lnTo>
                  <a:lnTo>
                    <a:pt x="1958" y="537"/>
                  </a:lnTo>
                  <a:lnTo>
                    <a:pt x="1955" y="534"/>
                  </a:lnTo>
                  <a:lnTo>
                    <a:pt x="1955" y="532"/>
                  </a:lnTo>
                  <a:lnTo>
                    <a:pt x="1958" y="531"/>
                  </a:lnTo>
                  <a:lnTo>
                    <a:pt x="1960" y="529"/>
                  </a:lnTo>
                  <a:lnTo>
                    <a:pt x="1960" y="527"/>
                  </a:lnTo>
                  <a:lnTo>
                    <a:pt x="1960" y="527"/>
                  </a:lnTo>
                  <a:lnTo>
                    <a:pt x="1958" y="529"/>
                  </a:lnTo>
                  <a:lnTo>
                    <a:pt x="1955" y="529"/>
                  </a:lnTo>
                  <a:lnTo>
                    <a:pt x="1954" y="529"/>
                  </a:lnTo>
                  <a:lnTo>
                    <a:pt x="1952" y="531"/>
                  </a:lnTo>
                  <a:lnTo>
                    <a:pt x="1954" y="534"/>
                  </a:lnTo>
                  <a:lnTo>
                    <a:pt x="1952" y="534"/>
                  </a:lnTo>
                  <a:lnTo>
                    <a:pt x="1950" y="534"/>
                  </a:lnTo>
                  <a:lnTo>
                    <a:pt x="1947" y="535"/>
                  </a:lnTo>
                  <a:lnTo>
                    <a:pt x="1947" y="537"/>
                  </a:lnTo>
                  <a:lnTo>
                    <a:pt x="1944" y="542"/>
                  </a:lnTo>
                  <a:lnTo>
                    <a:pt x="1943" y="545"/>
                  </a:lnTo>
                  <a:lnTo>
                    <a:pt x="1941" y="548"/>
                  </a:lnTo>
                  <a:lnTo>
                    <a:pt x="1941" y="551"/>
                  </a:lnTo>
                  <a:lnTo>
                    <a:pt x="1943" y="554"/>
                  </a:lnTo>
                  <a:lnTo>
                    <a:pt x="1943" y="556"/>
                  </a:lnTo>
                  <a:lnTo>
                    <a:pt x="1946" y="559"/>
                  </a:lnTo>
                  <a:lnTo>
                    <a:pt x="1947" y="561"/>
                  </a:lnTo>
                  <a:lnTo>
                    <a:pt x="1947" y="564"/>
                  </a:lnTo>
                  <a:lnTo>
                    <a:pt x="1946" y="565"/>
                  </a:lnTo>
                  <a:lnTo>
                    <a:pt x="1941" y="568"/>
                  </a:lnTo>
                  <a:lnTo>
                    <a:pt x="1941" y="568"/>
                  </a:lnTo>
                  <a:lnTo>
                    <a:pt x="1935" y="568"/>
                  </a:lnTo>
                  <a:lnTo>
                    <a:pt x="1933" y="567"/>
                  </a:lnTo>
                  <a:lnTo>
                    <a:pt x="1930" y="567"/>
                  </a:lnTo>
                  <a:lnTo>
                    <a:pt x="1928" y="568"/>
                  </a:lnTo>
                  <a:lnTo>
                    <a:pt x="1924" y="570"/>
                  </a:lnTo>
                  <a:lnTo>
                    <a:pt x="1920" y="573"/>
                  </a:lnTo>
                  <a:lnTo>
                    <a:pt x="1917" y="575"/>
                  </a:lnTo>
                  <a:lnTo>
                    <a:pt x="1917" y="576"/>
                  </a:lnTo>
                  <a:lnTo>
                    <a:pt x="1916" y="578"/>
                  </a:lnTo>
                  <a:lnTo>
                    <a:pt x="1914" y="583"/>
                  </a:lnTo>
                  <a:lnTo>
                    <a:pt x="1914" y="586"/>
                  </a:lnTo>
                  <a:lnTo>
                    <a:pt x="1916" y="586"/>
                  </a:lnTo>
                  <a:lnTo>
                    <a:pt x="1916" y="587"/>
                  </a:lnTo>
                  <a:lnTo>
                    <a:pt x="1916" y="589"/>
                  </a:lnTo>
                  <a:lnTo>
                    <a:pt x="1916" y="590"/>
                  </a:lnTo>
                  <a:lnTo>
                    <a:pt x="1917" y="592"/>
                  </a:lnTo>
                  <a:lnTo>
                    <a:pt x="1917" y="595"/>
                  </a:lnTo>
                  <a:lnTo>
                    <a:pt x="1916" y="595"/>
                  </a:lnTo>
                  <a:lnTo>
                    <a:pt x="1914" y="594"/>
                  </a:lnTo>
                  <a:lnTo>
                    <a:pt x="1911" y="594"/>
                  </a:lnTo>
                  <a:lnTo>
                    <a:pt x="1905" y="595"/>
                  </a:lnTo>
                  <a:lnTo>
                    <a:pt x="1902" y="597"/>
                  </a:lnTo>
                  <a:lnTo>
                    <a:pt x="1898" y="600"/>
                  </a:lnTo>
                  <a:lnTo>
                    <a:pt x="1898" y="600"/>
                  </a:lnTo>
                  <a:lnTo>
                    <a:pt x="1897" y="598"/>
                  </a:lnTo>
                  <a:lnTo>
                    <a:pt x="1895" y="597"/>
                  </a:lnTo>
                  <a:lnTo>
                    <a:pt x="1895" y="597"/>
                  </a:lnTo>
                  <a:lnTo>
                    <a:pt x="1894" y="598"/>
                  </a:lnTo>
                  <a:lnTo>
                    <a:pt x="1895" y="600"/>
                  </a:lnTo>
                  <a:lnTo>
                    <a:pt x="1897" y="600"/>
                  </a:lnTo>
                  <a:lnTo>
                    <a:pt x="1895" y="605"/>
                  </a:lnTo>
                  <a:lnTo>
                    <a:pt x="1895" y="606"/>
                  </a:lnTo>
                  <a:lnTo>
                    <a:pt x="1895" y="609"/>
                  </a:lnTo>
                  <a:lnTo>
                    <a:pt x="1895" y="611"/>
                  </a:lnTo>
                  <a:lnTo>
                    <a:pt x="1895" y="611"/>
                  </a:lnTo>
                  <a:lnTo>
                    <a:pt x="1892" y="616"/>
                  </a:lnTo>
                  <a:lnTo>
                    <a:pt x="1889" y="622"/>
                  </a:lnTo>
                  <a:lnTo>
                    <a:pt x="1886" y="625"/>
                  </a:lnTo>
                  <a:lnTo>
                    <a:pt x="1883" y="627"/>
                  </a:lnTo>
                  <a:lnTo>
                    <a:pt x="1881" y="628"/>
                  </a:lnTo>
                  <a:lnTo>
                    <a:pt x="1881" y="628"/>
                  </a:lnTo>
                  <a:lnTo>
                    <a:pt x="1876" y="633"/>
                  </a:lnTo>
                  <a:lnTo>
                    <a:pt x="1872" y="636"/>
                  </a:lnTo>
                  <a:lnTo>
                    <a:pt x="1870" y="638"/>
                  </a:lnTo>
                  <a:lnTo>
                    <a:pt x="1870" y="636"/>
                  </a:lnTo>
                  <a:lnTo>
                    <a:pt x="1868" y="635"/>
                  </a:lnTo>
                  <a:lnTo>
                    <a:pt x="1868" y="633"/>
                  </a:lnTo>
                  <a:lnTo>
                    <a:pt x="1867" y="631"/>
                  </a:lnTo>
                  <a:lnTo>
                    <a:pt x="1867" y="630"/>
                  </a:lnTo>
                  <a:lnTo>
                    <a:pt x="1867" y="628"/>
                  </a:lnTo>
                  <a:lnTo>
                    <a:pt x="1865" y="619"/>
                  </a:lnTo>
                  <a:lnTo>
                    <a:pt x="1864" y="611"/>
                  </a:lnTo>
                  <a:lnTo>
                    <a:pt x="1864" y="608"/>
                  </a:lnTo>
                  <a:lnTo>
                    <a:pt x="1862" y="606"/>
                  </a:lnTo>
                  <a:lnTo>
                    <a:pt x="1861" y="603"/>
                  </a:lnTo>
                  <a:lnTo>
                    <a:pt x="1861" y="602"/>
                  </a:lnTo>
                  <a:lnTo>
                    <a:pt x="1861" y="598"/>
                  </a:lnTo>
                  <a:lnTo>
                    <a:pt x="1857" y="584"/>
                  </a:lnTo>
                  <a:lnTo>
                    <a:pt x="1857" y="579"/>
                  </a:lnTo>
                  <a:lnTo>
                    <a:pt x="1854" y="568"/>
                  </a:lnTo>
                  <a:lnTo>
                    <a:pt x="1853" y="561"/>
                  </a:lnTo>
                  <a:lnTo>
                    <a:pt x="1853" y="554"/>
                  </a:lnTo>
                  <a:lnTo>
                    <a:pt x="1853" y="551"/>
                  </a:lnTo>
                  <a:lnTo>
                    <a:pt x="1854" y="543"/>
                  </a:lnTo>
                  <a:lnTo>
                    <a:pt x="1854" y="537"/>
                  </a:lnTo>
                  <a:lnTo>
                    <a:pt x="1859" y="524"/>
                  </a:lnTo>
                  <a:lnTo>
                    <a:pt x="1859" y="523"/>
                  </a:lnTo>
                  <a:lnTo>
                    <a:pt x="1861" y="523"/>
                  </a:lnTo>
                  <a:lnTo>
                    <a:pt x="1867" y="518"/>
                  </a:lnTo>
                  <a:lnTo>
                    <a:pt x="1870" y="515"/>
                  </a:lnTo>
                  <a:lnTo>
                    <a:pt x="1872" y="512"/>
                  </a:lnTo>
                  <a:lnTo>
                    <a:pt x="1873" y="509"/>
                  </a:lnTo>
                  <a:lnTo>
                    <a:pt x="1873" y="507"/>
                  </a:lnTo>
                  <a:lnTo>
                    <a:pt x="1873" y="505"/>
                  </a:lnTo>
                  <a:lnTo>
                    <a:pt x="1872" y="504"/>
                  </a:lnTo>
                  <a:lnTo>
                    <a:pt x="1870" y="502"/>
                  </a:lnTo>
                  <a:lnTo>
                    <a:pt x="1872" y="502"/>
                  </a:lnTo>
                  <a:lnTo>
                    <a:pt x="1872" y="501"/>
                  </a:lnTo>
                  <a:lnTo>
                    <a:pt x="1873" y="501"/>
                  </a:lnTo>
                  <a:lnTo>
                    <a:pt x="1876" y="502"/>
                  </a:lnTo>
                  <a:lnTo>
                    <a:pt x="1879" y="501"/>
                  </a:lnTo>
                  <a:lnTo>
                    <a:pt x="1883" y="496"/>
                  </a:lnTo>
                  <a:lnTo>
                    <a:pt x="1887" y="498"/>
                  </a:lnTo>
                  <a:lnTo>
                    <a:pt x="1890" y="496"/>
                  </a:lnTo>
                  <a:lnTo>
                    <a:pt x="1892" y="498"/>
                  </a:lnTo>
                  <a:lnTo>
                    <a:pt x="1892" y="496"/>
                  </a:lnTo>
                  <a:lnTo>
                    <a:pt x="1894" y="494"/>
                  </a:lnTo>
                  <a:lnTo>
                    <a:pt x="1898" y="491"/>
                  </a:lnTo>
                  <a:lnTo>
                    <a:pt x="1903" y="488"/>
                  </a:lnTo>
                  <a:lnTo>
                    <a:pt x="1905" y="486"/>
                  </a:lnTo>
                  <a:lnTo>
                    <a:pt x="1906" y="485"/>
                  </a:lnTo>
                  <a:lnTo>
                    <a:pt x="1909" y="482"/>
                  </a:lnTo>
                  <a:lnTo>
                    <a:pt x="1911" y="480"/>
                  </a:lnTo>
                  <a:lnTo>
                    <a:pt x="1914" y="474"/>
                  </a:lnTo>
                  <a:lnTo>
                    <a:pt x="1922" y="468"/>
                  </a:lnTo>
                  <a:lnTo>
                    <a:pt x="1925" y="464"/>
                  </a:lnTo>
                  <a:lnTo>
                    <a:pt x="1927" y="463"/>
                  </a:lnTo>
                  <a:lnTo>
                    <a:pt x="1928" y="463"/>
                  </a:lnTo>
                  <a:lnTo>
                    <a:pt x="1935" y="458"/>
                  </a:lnTo>
                  <a:lnTo>
                    <a:pt x="1938" y="453"/>
                  </a:lnTo>
                  <a:lnTo>
                    <a:pt x="1943" y="452"/>
                  </a:lnTo>
                  <a:lnTo>
                    <a:pt x="1944" y="449"/>
                  </a:lnTo>
                  <a:lnTo>
                    <a:pt x="1946" y="446"/>
                  </a:lnTo>
                  <a:lnTo>
                    <a:pt x="1947" y="444"/>
                  </a:lnTo>
                  <a:lnTo>
                    <a:pt x="1949" y="442"/>
                  </a:lnTo>
                  <a:lnTo>
                    <a:pt x="1955" y="441"/>
                  </a:lnTo>
                  <a:lnTo>
                    <a:pt x="1960" y="438"/>
                  </a:lnTo>
                  <a:lnTo>
                    <a:pt x="1965" y="438"/>
                  </a:lnTo>
                  <a:lnTo>
                    <a:pt x="1966" y="436"/>
                  </a:lnTo>
                  <a:lnTo>
                    <a:pt x="1968" y="436"/>
                  </a:lnTo>
                  <a:lnTo>
                    <a:pt x="1971" y="435"/>
                  </a:lnTo>
                  <a:lnTo>
                    <a:pt x="1968" y="433"/>
                  </a:lnTo>
                  <a:lnTo>
                    <a:pt x="1969" y="431"/>
                  </a:lnTo>
                  <a:lnTo>
                    <a:pt x="1969" y="430"/>
                  </a:lnTo>
                  <a:lnTo>
                    <a:pt x="1972" y="428"/>
                  </a:lnTo>
                  <a:lnTo>
                    <a:pt x="1974" y="425"/>
                  </a:lnTo>
                  <a:lnTo>
                    <a:pt x="1974" y="423"/>
                  </a:lnTo>
                  <a:lnTo>
                    <a:pt x="1974" y="423"/>
                  </a:lnTo>
                  <a:lnTo>
                    <a:pt x="1971" y="422"/>
                  </a:lnTo>
                  <a:lnTo>
                    <a:pt x="1972" y="420"/>
                  </a:lnTo>
                  <a:lnTo>
                    <a:pt x="1972" y="419"/>
                  </a:lnTo>
                  <a:lnTo>
                    <a:pt x="1974" y="417"/>
                  </a:lnTo>
                  <a:lnTo>
                    <a:pt x="1976" y="414"/>
                  </a:lnTo>
                  <a:lnTo>
                    <a:pt x="1976" y="409"/>
                  </a:lnTo>
                  <a:lnTo>
                    <a:pt x="1977" y="405"/>
                  </a:lnTo>
                  <a:lnTo>
                    <a:pt x="1979" y="403"/>
                  </a:lnTo>
                  <a:lnTo>
                    <a:pt x="1984" y="400"/>
                  </a:lnTo>
                  <a:lnTo>
                    <a:pt x="1984" y="400"/>
                  </a:lnTo>
                  <a:lnTo>
                    <a:pt x="1987" y="401"/>
                  </a:lnTo>
                  <a:lnTo>
                    <a:pt x="1991" y="401"/>
                  </a:lnTo>
                  <a:lnTo>
                    <a:pt x="1991" y="403"/>
                  </a:lnTo>
                  <a:lnTo>
                    <a:pt x="1993" y="401"/>
                  </a:lnTo>
                  <a:lnTo>
                    <a:pt x="1991" y="400"/>
                  </a:lnTo>
                  <a:lnTo>
                    <a:pt x="1993" y="400"/>
                  </a:lnTo>
                  <a:lnTo>
                    <a:pt x="1995" y="400"/>
                  </a:lnTo>
                  <a:lnTo>
                    <a:pt x="1995" y="400"/>
                  </a:lnTo>
                  <a:lnTo>
                    <a:pt x="1990" y="398"/>
                  </a:lnTo>
                  <a:lnTo>
                    <a:pt x="1987" y="398"/>
                  </a:lnTo>
                  <a:lnTo>
                    <a:pt x="1982" y="395"/>
                  </a:lnTo>
                  <a:lnTo>
                    <a:pt x="1980" y="395"/>
                  </a:lnTo>
                  <a:lnTo>
                    <a:pt x="1979" y="395"/>
                  </a:lnTo>
                  <a:lnTo>
                    <a:pt x="1965" y="398"/>
                  </a:lnTo>
                  <a:lnTo>
                    <a:pt x="1965" y="400"/>
                  </a:lnTo>
                  <a:lnTo>
                    <a:pt x="1963" y="400"/>
                  </a:lnTo>
                  <a:lnTo>
                    <a:pt x="1965" y="403"/>
                  </a:lnTo>
                  <a:lnTo>
                    <a:pt x="1963" y="403"/>
                  </a:lnTo>
                  <a:lnTo>
                    <a:pt x="1963" y="403"/>
                  </a:lnTo>
                  <a:lnTo>
                    <a:pt x="1963" y="405"/>
                  </a:lnTo>
                  <a:lnTo>
                    <a:pt x="1961" y="408"/>
                  </a:lnTo>
                  <a:lnTo>
                    <a:pt x="1961" y="409"/>
                  </a:lnTo>
                  <a:lnTo>
                    <a:pt x="1960" y="412"/>
                  </a:lnTo>
                  <a:lnTo>
                    <a:pt x="1960" y="416"/>
                  </a:lnTo>
                  <a:lnTo>
                    <a:pt x="1963" y="417"/>
                  </a:lnTo>
                  <a:lnTo>
                    <a:pt x="1963" y="417"/>
                  </a:lnTo>
                  <a:lnTo>
                    <a:pt x="1963" y="419"/>
                  </a:lnTo>
                  <a:lnTo>
                    <a:pt x="1961" y="419"/>
                  </a:lnTo>
                  <a:lnTo>
                    <a:pt x="1961" y="420"/>
                  </a:lnTo>
                  <a:lnTo>
                    <a:pt x="1961" y="420"/>
                  </a:lnTo>
                  <a:lnTo>
                    <a:pt x="1960" y="420"/>
                  </a:lnTo>
                  <a:lnTo>
                    <a:pt x="1958" y="420"/>
                  </a:lnTo>
                  <a:lnTo>
                    <a:pt x="1958" y="417"/>
                  </a:lnTo>
                  <a:lnTo>
                    <a:pt x="1957" y="417"/>
                  </a:lnTo>
                  <a:lnTo>
                    <a:pt x="1957" y="417"/>
                  </a:lnTo>
                  <a:lnTo>
                    <a:pt x="1955" y="419"/>
                  </a:lnTo>
                  <a:lnTo>
                    <a:pt x="1955" y="419"/>
                  </a:lnTo>
                  <a:lnTo>
                    <a:pt x="1954" y="417"/>
                  </a:lnTo>
                  <a:lnTo>
                    <a:pt x="1952" y="419"/>
                  </a:lnTo>
                  <a:lnTo>
                    <a:pt x="1949" y="420"/>
                  </a:lnTo>
                  <a:lnTo>
                    <a:pt x="1931" y="433"/>
                  </a:lnTo>
                  <a:lnTo>
                    <a:pt x="1930" y="435"/>
                  </a:lnTo>
                  <a:lnTo>
                    <a:pt x="1928" y="438"/>
                  </a:lnTo>
                  <a:lnTo>
                    <a:pt x="1924" y="438"/>
                  </a:lnTo>
                  <a:lnTo>
                    <a:pt x="1922" y="439"/>
                  </a:lnTo>
                  <a:lnTo>
                    <a:pt x="1920" y="439"/>
                  </a:lnTo>
                  <a:lnTo>
                    <a:pt x="1919" y="441"/>
                  </a:lnTo>
                  <a:lnTo>
                    <a:pt x="1919" y="439"/>
                  </a:lnTo>
                  <a:lnTo>
                    <a:pt x="1919" y="439"/>
                  </a:lnTo>
                  <a:lnTo>
                    <a:pt x="1920" y="436"/>
                  </a:lnTo>
                  <a:lnTo>
                    <a:pt x="1922" y="433"/>
                  </a:lnTo>
                  <a:lnTo>
                    <a:pt x="1920" y="431"/>
                  </a:lnTo>
                  <a:lnTo>
                    <a:pt x="1919" y="431"/>
                  </a:lnTo>
                  <a:lnTo>
                    <a:pt x="1917" y="433"/>
                  </a:lnTo>
                  <a:lnTo>
                    <a:pt x="1916" y="435"/>
                  </a:lnTo>
                  <a:lnTo>
                    <a:pt x="1914" y="433"/>
                  </a:lnTo>
                  <a:lnTo>
                    <a:pt x="1914" y="433"/>
                  </a:lnTo>
                  <a:lnTo>
                    <a:pt x="1916" y="430"/>
                  </a:lnTo>
                  <a:lnTo>
                    <a:pt x="1916" y="428"/>
                  </a:lnTo>
                  <a:lnTo>
                    <a:pt x="1916" y="427"/>
                  </a:lnTo>
                  <a:lnTo>
                    <a:pt x="1916" y="425"/>
                  </a:lnTo>
                  <a:lnTo>
                    <a:pt x="1919" y="420"/>
                  </a:lnTo>
                  <a:lnTo>
                    <a:pt x="1920" y="419"/>
                  </a:lnTo>
                  <a:lnTo>
                    <a:pt x="1922" y="416"/>
                  </a:lnTo>
                  <a:lnTo>
                    <a:pt x="1922" y="414"/>
                  </a:lnTo>
                  <a:lnTo>
                    <a:pt x="1920" y="412"/>
                  </a:lnTo>
                  <a:lnTo>
                    <a:pt x="1920" y="412"/>
                  </a:lnTo>
                  <a:lnTo>
                    <a:pt x="1919" y="412"/>
                  </a:lnTo>
                  <a:lnTo>
                    <a:pt x="1913" y="416"/>
                  </a:lnTo>
                  <a:lnTo>
                    <a:pt x="1911" y="417"/>
                  </a:lnTo>
                  <a:lnTo>
                    <a:pt x="1909" y="416"/>
                  </a:lnTo>
                  <a:lnTo>
                    <a:pt x="1908" y="416"/>
                  </a:lnTo>
                  <a:lnTo>
                    <a:pt x="1906" y="412"/>
                  </a:lnTo>
                  <a:lnTo>
                    <a:pt x="1905" y="412"/>
                  </a:lnTo>
                  <a:lnTo>
                    <a:pt x="1903" y="412"/>
                  </a:lnTo>
                  <a:lnTo>
                    <a:pt x="1900" y="414"/>
                  </a:lnTo>
                  <a:lnTo>
                    <a:pt x="1895" y="414"/>
                  </a:lnTo>
                  <a:lnTo>
                    <a:pt x="1892" y="414"/>
                  </a:lnTo>
                  <a:lnTo>
                    <a:pt x="1890" y="416"/>
                  </a:lnTo>
                  <a:lnTo>
                    <a:pt x="1889" y="416"/>
                  </a:lnTo>
                  <a:lnTo>
                    <a:pt x="1884" y="416"/>
                  </a:lnTo>
                  <a:lnTo>
                    <a:pt x="1879" y="416"/>
                  </a:lnTo>
                  <a:lnTo>
                    <a:pt x="1879" y="416"/>
                  </a:lnTo>
                  <a:lnTo>
                    <a:pt x="1875" y="417"/>
                  </a:lnTo>
                  <a:lnTo>
                    <a:pt x="1872" y="420"/>
                  </a:lnTo>
                  <a:lnTo>
                    <a:pt x="1870" y="420"/>
                  </a:lnTo>
                  <a:lnTo>
                    <a:pt x="1868" y="422"/>
                  </a:lnTo>
                  <a:lnTo>
                    <a:pt x="1868" y="427"/>
                  </a:lnTo>
                  <a:lnTo>
                    <a:pt x="1865" y="428"/>
                  </a:lnTo>
                  <a:lnTo>
                    <a:pt x="1864" y="430"/>
                  </a:lnTo>
                  <a:lnTo>
                    <a:pt x="1859" y="433"/>
                  </a:lnTo>
                  <a:lnTo>
                    <a:pt x="1857" y="438"/>
                  </a:lnTo>
                  <a:lnTo>
                    <a:pt x="1854" y="439"/>
                  </a:lnTo>
                  <a:lnTo>
                    <a:pt x="1851" y="442"/>
                  </a:lnTo>
                  <a:lnTo>
                    <a:pt x="1845" y="447"/>
                  </a:lnTo>
                  <a:lnTo>
                    <a:pt x="1838" y="452"/>
                  </a:lnTo>
                  <a:lnTo>
                    <a:pt x="1837" y="457"/>
                  </a:lnTo>
                  <a:lnTo>
                    <a:pt x="1835" y="457"/>
                  </a:lnTo>
                  <a:lnTo>
                    <a:pt x="1834" y="458"/>
                  </a:lnTo>
                  <a:lnTo>
                    <a:pt x="1834" y="460"/>
                  </a:lnTo>
                  <a:lnTo>
                    <a:pt x="1834" y="461"/>
                  </a:lnTo>
                  <a:lnTo>
                    <a:pt x="1834" y="463"/>
                  </a:lnTo>
                  <a:lnTo>
                    <a:pt x="1832" y="464"/>
                  </a:lnTo>
                  <a:lnTo>
                    <a:pt x="1834" y="466"/>
                  </a:lnTo>
                  <a:lnTo>
                    <a:pt x="1834" y="466"/>
                  </a:lnTo>
                  <a:lnTo>
                    <a:pt x="1835" y="466"/>
                  </a:lnTo>
                  <a:lnTo>
                    <a:pt x="1838" y="464"/>
                  </a:lnTo>
                  <a:lnTo>
                    <a:pt x="1845" y="466"/>
                  </a:lnTo>
                  <a:lnTo>
                    <a:pt x="1846" y="468"/>
                  </a:lnTo>
                  <a:lnTo>
                    <a:pt x="1846" y="471"/>
                  </a:lnTo>
                  <a:lnTo>
                    <a:pt x="1846" y="472"/>
                  </a:lnTo>
                  <a:lnTo>
                    <a:pt x="1845" y="472"/>
                  </a:lnTo>
                  <a:lnTo>
                    <a:pt x="1842" y="472"/>
                  </a:lnTo>
                  <a:lnTo>
                    <a:pt x="1840" y="472"/>
                  </a:lnTo>
                  <a:lnTo>
                    <a:pt x="1837" y="471"/>
                  </a:lnTo>
                  <a:lnTo>
                    <a:pt x="1835" y="472"/>
                  </a:lnTo>
                  <a:lnTo>
                    <a:pt x="1834" y="474"/>
                  </a:lnTo>
                  <a:lnTo>
                    <a:pt x="1831" y="474"/>
                  </a:lnTo>
                  <a:lnTo>
                    <a:pt x="1829" y="474"/>
                  </a:lnTo>
                  <a:lnTo>
                    <a:pt x="1826" y="471"/>
                  </a:lnTo>
                  <a:lnTo>
                    <a:pt x="1821" y="471"/>
                  </a:lnTo>
                  <a:lnTo>
                    <a:pt x="1820" y="474"/>
                  </a:lnTo>
                  <a:lnTo>
                    <a:pt x="1818" y="474"/>
                  </a:lnTo>
                  <a:lnTo>
                    <a:pt x="1816" y="474"/>
                  </a:lnTo>
                  <a:lnTo>
                    <a:pt x="1813" y="477"/>
                  </a:lnTo>
                  <a:lnTo>
                    <a:pt x="1813" y="477"/>
                  </a:lnTo>
                  <a:lnTo>
                    <a:pt x="1810" y="477"/>
                  </a:lnTo>
                  <a:lnTo>
                    <a:pt x="1807" y="475"/>
                  </a:lnTo>
                  <a:lnTo>
                    <a:pt x="1805" y="475"/>
                  </a:lnTo>
                  <a:lnTo>
                    <a:pt x="1804" y="475"/>
                  </a:lnTo>
                  <a:lnTo>
                    <a:pt x="1802" y="479"/>
                  </a:lnTo>
                  <a:lnTo>
                    <a:pt x="1797" y="479"/>
                  </a:lnTo>
                  <a:lnTo>
                    <a:pt x="1791" y="479"/>
                  </a:lnTo>
                  <a:lnTo>
                    <a:pt x="1788" y="474"/>
                  </a:lnTo>
                  <a:lnTo>
                    <a:pt x="1794" y="472"/>
                  </a:lnTo>
                  <a:lnTo>
                    <a:pt x="1797" y="472"/>
                  </a:lnTo>
                  <a:lnTo>
                    <a:pt x="1801" y="472"/>
                  </a:lnTo>
                  <a:lnTo>
                    <a:pt x="1805" y="471"/>
                  </a:lnTo>
                  <a:lnTo>
                    <a:pt x="1804" y="471"/>
                  </a:lnTo>
                  <a:lnTo>
                    <a:pt x="1802" y="469"/>
                  </a:lnTo>
                  <a:lnTo>
                    <a:pt x="1801" y="469"/>
                  </a:lnTo>
                  <a:lnTo>
                    <a:pt x="1797" y="469"/>
                  </a:lnTo>
                  <a:lnTo>
                    <a:pt x="1794" y="464"/>
                  </a:lnTo>
                  <a:lnTo>
                    <a:pt x="1791" y="464"/>
                  </a:lnTo>
                  <a:lnTo>
                    <a:pt x="1790" y="463"/>
                  </a:lnTo>
                  <a:lnTo>
                    <a:pt x="1786" y="463"/>
                  </a:lnTo>
                  <a:lnTo>
                    <a:pt x="1786" y="464"/>
                  </a:lnTo>
                  <a:lnTo>
                    <a:pt x="1785" y="464"/>
                  </a:lnTo>
                  <a:lnTo>
                    <a:pt x="1785" y="466"/>
                  </a:lnTo>
                  <a:lnTo>
                    <a:pt x="1783" y="466"/>
                  </a:lnTo>
                  <a:lnTo>
                    <a:pt x="1783" y="466"/>
                  </a:lnTo>
                  <a:lnTo>
                    <a:pt x="1782" y="464"/>
                  </a:lnTo>
                  <a:lnTo>
                    <a:pt x="1779" y="466"/>
                  </a:lnTo>
                  <a:lnTo>
                    <a:pt x="1780" y="464"/>
                  </a:lnTo>
                  <a:lnTo>
                    <a:pt x="1782" y="464"/>
                  </a:lnTo>
                  <a:lnTo>
                    <a:pt x="1779" y="463"/>
                  </a:lnTo>
                  <a:lnTo>
                    <a:pt x="1777" y="463"/>
                  </a:lnTo>
                  <a:lnTo>
                    <a:pt x="1775" y="461"/>
                  </a:lnTo>
                  <a:lnTo>
                    <a:pt x="1767" y="460"/>
                  </a:lnTo>
                  <a:lnTo>
                    <a:pt x="1764" y="460"/>
                  </a:lnTo>
                  <a:lnTo>
                    <a:pt x="1761" y="460"/>
                  </a:lnTo>
                  <a:lnTo>
                    <a:pt x="1758" y="463"/>
                  </a:lnTo>
                  <a:lnTo>
                    <a:pt x="1760" y="464"/>
                  </a:lnTo>
                  <a:lnTo>
                    <a:pt x="1760" y="464"/>
                  </a:lnTo>
                  <a:lnTo>
                    <a:pt x="1761" y="466"/>
                  </a:lnTo>
                  <a:lnTo>
                    <a:pt x="1760" y="466"/>
                  </a:lnTo>
                  <a:lnTo>
                    <a:pt x="1756" y="466"/>
                  </a:lnTo>
                  <a:lnTo>
                    <a:pt x="1755" y="464"/>
                  </a:lnTo>
                  <a:lnTo>
                    <a:pt x="1753" y="466"/>
                  </a:lnTo>
                  <a:lnTo>
                    <a:pt x="1753" y="468"/>
                  </a:lnTo>
                  <a:lnTo>
                    <a:pt x="1756" y="468"/>
                  </a:lnTo>
                  <a:lnTo>
                    <a:pt x="1756" y="468"/>
                  </a:lnTo>
                  <a:lnTo>
                    <a:pt x="1756" y="469"/>
                  </a:lnTo>
                  <a:lnTo>
                    <a:pt x="1753" y="471"/>
                  </a:lnTo>
                  <a:lnTo>
                    <a:pt x="1750" y="471"/>
                  </a:lnTo>
                  <a:lnTo>
                    <a:pt x="1747" y="468"/>
                  </a:lnTo>
                  <a:lnTo>
                    <a:pt x="1741" y="468"/>
                  </a:lnTo>
                  <a:lnTo>
                    <a:pt x="1739" y="469"/>
                  </a:lnTo>
                  <a:lnTo>
                    <a:pt x="1736" y="471"/>
                  </a:lnTo>
                  <a:lnTo>
                    <a:pt x="1730" y="468"/>
                  </a:lnTo>
                  <a:lnTo>
                    <a:pt x="1726" y="468"/>
                  </a:lnTo>
                  <a:lnTo>
                    <a:pt x="1722" y="466"/>
                  </a:lnTo>
                  <a:lnTo>
                    <a:pt x="1720" y="466"/>
                  </a:lnTo>
                  <a:lnTo>
                    <a:pt x="1719" y="471"/>
                  </a:lnTo>
                  <a:lnTo>
                    <a:pt x="1715" y="472"/>
                  </a:lnTo>
                  <a:lnTo>
                    <a:pt x="1714" y="472"/>
                  </a:lnTo>
                  <a:lnTo>
                    <a:pt x="1712" y="469"/>
                  </a:lnTo>
                  <a:lnTo>
                    <a:pt x="1711" y="468"/>
                  </a:lnTo>
                  <a:lnTo>
                    <a:pt x="1708" y="468"/>
                  </a:lnTo>
                  <a:lnTo>
                    <a:pt x="1692" y="468"/>
                  </a:lnTo>
                  <a:lnTo>
                    <a:pt x="1687" y="468"/>
                  </a:lnTo>
                  <a:lnTo>
                    <a:pt x="1684" y="468"/>
                  </a:lnTo>
                  <a:lnTo>
                    <a:pt x="1679" y="469"/>
                  </a:lnTo>
                  <a:lnTo>
                    <a:pt x="1674" y="468"/>
                  </a:lnTo>
                  <a:lnTo>
                    <a:pt x="1665" y="471"/>
                  </a:lnTo>
                  <a:lnTo>
                    <a:pt x="1662" y="472"/>
                  </a:lnTo>
                  <a:lnTo>
                    <a:pt x="1657" y="475"/>
                  </a:lnTo>
                  <a:lnTo>
                    <a:pt x="1652" y="482"/>
                  </a:lnTo>
                  <a:lnTo>
                    <a:pt x="1651" y="483"/>
                  </a:lnTo>
                  <a:lnTo>
                    <a:pt x="1648" y="486"/>
                  </a:lnTo>
                  <a:lnTo>
                    <a:pt x="1641" y="488"/>
                  </a:lnTo>
                  <a:lnTo>
                    <a:pt x="1640" y="491"/>
                  </a:lnTo>
                  <a:lnTo>
                    <a:pt x="1638" y="493"/>
                  </a:lnTo>
                  <a:lnTo>
                    <a:pt x="1635" y="499"/>
                  </a:lnTo>
                  <a:lnTo>
                    <a:pt x="1633" y="501"/>
                  </a:lnTo>
                  <a:lnTo>
                    <a:pt x="1627" y="504"/>
                  </a:lnTo>
                  <a:lnTo>
                    <a:pt x="1626" y="507"/>
                  </a:lnTo>
                  <a:lnTo>
                    <a:pt x="1624" y="507"/>
                  </a:lnTo>
                  <a:lnTo>
                    <a:pt x="1622" y="509"/>
                  </a:lnTo>
                  <a:lnTo>
                    <a:pt x="1621" y="510"/>
                  </a:lnTo>
                  <a:lnTo>
                    <a:pt x="1619" y="512"/>
                  </a:lnTo>
                  <a:lnTo>
                    <a:pt x="1616" y="512"/>
                  </a:lnTo>
                  <a:lnTo>
                    <a:pt x="1613" y="516"/>
                  </a:lnTo>
                  <a:lnTo>
                    <a:pt x="1608" y="518"/>
                  </a:lnTo>
                  <a:lnTo>
                    <a:pt x="1602" y="526"/>
                  </a:lnTo>
                  <a:lnTo>
                    <a:pt x="1602" y="526"/>
                  </a:lnTo>
                  <a:lnTo>
                    <a:pt x="1600" y="527"/>
                  </a:lnTo>
                  <a:lnTo>
                    <a:pt x="1600" y="529"/>
                  </a:lnTo>
                  <a:lnTo>
                    <a:pt x="1594" y="535"/>
                  </a:lnTo>
                  <a:lnTo>
                    <a:pt x="1592" y="535"/>
                  </a:lnTo>
                  <a:lnTo>
                    <a:pt x="1589" y="538"/>
                  </a:lnTo>
                  <a:lnTo>
                    <a:pt x="1588" y="540"/>
                  </a:lnTo>
                  <a:lnTo>
                    <a:pt x="1585" y="543"/>
                  </a:lnTo>
                  <a:lnTo>
                    <a:pt x="1581" y="545"/>
                  </a:lnTo>
                  <a:lnTo>
                    <a:pt x="1577" y="546"/>
                  </a:lnTo>
                  <a:lnTo>
                    <a:pt x="1575" y="548"/>
                  </a:lnTo>
                  <a:lnTo>
                    <a:pt x="1572" y="551"/>
                  </a:lnTo>
                  <a:lnTo>
                    <a:pt x="1566" y="556"/>
                  </a:lnTo>
                  <a:lnTo>
                    <a:pt x="1563" y="556"/>
                  </a:lnTo>
                  <a:lnTo>
                    <a:pt x="1559" y="559"/>
                  </a:lnTo>
                  <a:lnTo>
                    <a:pt x="1559" y="561"/>
                  </a:lnTo>
                  <a:lnTo>
                    <a:pt x="1558" y="562"/>
                  </a:lnTo>
                  <a:lnTo>
                    <a:pt x="1559" y="564"/>
                  </a:lnTo>
                  <a:lnTo>
                    <a:pt x="1559" y="564"/>
                  </a:lnTo>
                  <a:lnTo>
                    <a:pt x="1561" y="565"/>
                  </a:lnTo>
                  <a:lnTo>
                    <a:pt x="1567" y="567"/>
                  </a:lnTo>
                  <a:lnTo>
                    <a:pt x="1574" y="567"/>
                  </a:lnTo>
                  <a:lnTo>
                    <a:pt x="1578" y="567"/>
                  </a:lnTo>
                  <a:lnTo>
                    <a:pt x="1580" y="567"/>
                  </a:lnTo>
                  <a:lnTo>
                    <a:pt x="1581" y="567"/>
                  </a:lnTo>
                  <a:lnTo>
                    <a:pt x="1581" y="567"/>
                  </a:lnTo>
                  <a:lnTo>
                    <a:pt x="1581" y="570"/>
                  </a:lnTo>
                  <a:lnTo>
                    <a:pt x="1581" y="572"/>
                  </a:lnTo>
                  <a:lnTo>
                    <a:pt x="1580" y="578"/>
                  </a:lnTo>
                  <a:lnTo>
                    <a:pt x="1580" y="579"/>
                  </a:lnTo>
                  <a:lnTo>
                    <a:pt x="1580" y="583"/>
                  </a:lnTo>
                  <a:lnTo>
                    <a:pt x="1581" y="583"/>
                  </a:lnTo>
                  <a:lnTo>
                    <a:pt x="1583" y="581"/>
                  </a:lnTo>
                  <a:lnTo>
                    <a:pt x="1585" y="581"/>
                  </a:lnTo>
                  <a:lnTo>
                    <a:pt x="1586" y="583"/>
                  </a:lnTo>
                  <a:lnTo>
                    <a:pt x="1588" y="578"/>
                  </a:lnTo>
                  <a:lnTo>
                    <a:pt x="1586" y="578"/>
                  </a:lnTo>
                  <a:lnTo>
                    <a:pt x="1586" y="576"/>
                  </a:lnTo>
                  <a:lnTo>
                    <a:pt x="1586" y="575"/>
                  </a:lnTo>
                  <a:lnTo>
                    <a:pt x="1589" y="573"/>
                  </a:lnTo>
                  <a:lnTo>
                    <a:pt x="1592" y="573"/>
                  </a:lnTo>
                  <a:lnTo>
                    <a:pt x="1594" y="573"/>
                  </a:lnTo>
                  <a:lnTo>
                    <a:pt x="1591" y="575"/>
                  </a:lnTo>
                  <a:lnTo>
                    <a:pt x="1591" y="576"/>
                  </a:lnTo>
                  <a:lnTo>
                    <a:pt x="1589" y="576"/>
                  </a:lnTo>
                  <a:lnTo>
                    <a:pt x="1589" y="576"/>
                  </a:lnTo>
                  <a:lnTo>
                    <a:pt x="1591" y="578"/>
                  </a:lnTo>
                  <a:lnTo>
                    <a:pt x="1592" y="579"/>
                  </a:lnTo>
                  <a:lnTo>
                    <a:pt x="1596" y="579"/>
                  </a:lnTo>
                  <a:lnTo>
                    <a:pt x="1596" y="581"/>
                  </a:lnTo>
                  <a:lnTo>
                    <a:pt x="1594" y="581"/>
                  </a:lnTo>
                  <a:lnTo>
                    <a:pt x="1591" y="584"/>
                  </a:lnTo>
                  <a:lnTo>
                    <a:pt x="1589" y="586"/>
                  </a:lnTo>
                  <a:lnTo>
                    <a:pt x="1588" y="587"/>
                  </a:lnTo>
                  <a:lnTo>
                    <a:pt x="1588" y="587"/>
                  </a:lnTo>
                  <a:lnTo>
                    <a:pt x="1589" y="587"/>
                  </a:lnTo>
                  <a:lnTo>
                    <a:pt x="1596" y="587"/>
                  </a:lnTo>
                  <a:lnTo>
                    <a:pt x="1597" y="586"/>
                  </a:lnTo>
                  <a:lnTo>
                    <a:pt x="1602" y="584"/>
                  </a:lnTo>
                  <a:lnTo>
                    <a:pt x="1604" y="581"/>
                  </a:lnTo>
                  <a:lnTo>
                    <a:pt x="1605" y="579"/>
                  </a:lnTo>
                  <a:lnTo>
                    <a:pt x="1607" y="579"/>
                  </a:lnTo>
                  <a:lnTo>
                    <a:pt x="1607" y="579"/>
                  </a:lnTo>
                  <a:lnTo>
                    <a:pt x="1607" y="583"/>
                  </a:lnTo>
                  <a:lnTo>
                    <a:pt x="1605" y="584"/>
                  </a:lnTo>
                  <a:lnTo>
                    <a:pt x="1604" y="587"/>
                  </a:lnTo>
                  <a:lnTo>
                    <a:pt x="1602" y="587"/>
                  </a:lnTo>
                  <a:lnTo>
                    <a:pt x="1604" y="587"/>
                  </a:lnTo>
                  <a:lnTo>
                    <a:pt x="1605" y="587"/>
                  </a:lnTo>
                  <a:lnTo>
                    <a:pt x="1607" y="587"/>
                  </a:lnTo>
                  <a:lnTo>
                    <a:pt x="1608" y="584"/>
                  </a:lnTo>
                  <a:lnTo>
                    <a:pt x="1608" y="581"/>
                  </a:lnTo>
                  <a:lnTo>
                    <a:pt x="1610" y="578"/>
                  </a:lnTo>
                  <a:lnTo>
                    <a:pt x="1608" y="576"/>
                  </a:lnTo>
                  <a:lnTo>
                    <a:pt x="1608" y="575"/>
                  </a:lnTo>
                  <a:lnTo>
                    <a:pt x="1608" y="573"/>
                  </a:lnTo>
                  <a:lnTo>
                    <a:pt x="1608" y="572"/>
                  </a:lnTo>
                  <a:lnTo>
                    <a:pt x="1615" y="575"/>
                  </a:lnTo>
                  <a:lnTo>
                    <a:pt x="1618" y="575"/>
                  </a:lnTo>
                  <a:lnTo>
                    <a:pt x="1624" y="573"/>
                  </a:lnTo>
                  <a:lnTo>
                    <a:pt x="1624" y="573"/>
                  </a:lnTo>
                  <a:lnTo>
                    <a:pt x="1626" y="575"/>
                  </a:lnTo>
                  <a:lnTo>
                    <a:pt x="1630" y="578"/>
                  </a:lnTo>
                  <a:lnTo>
                    <a:pt x="1630" y="578"/>
                  </a:lnTo>
                  <a:lnTo>
                    <a:pt x="1632" y="583"/>
                  </a:lnTo>
                  <a:lnTo>
                    <a:pt x="1638" y="586"/>
                  </a:lnTo>
                  <a:lnTo>
                    <a:pt x="1641" y="589"/>
                  </a:lnTo>
                  <a:lnTo>
                    <a:pt x="1643" y="589"/>
                  </a:lnTo>
                  <a:lnTo>
                    <a:pt x="1644" y="592"/>
                  </a:lnTo>
                  <a:lnTo>
                    <a:pt x="1648" y="592"/>
                  </a:lnTo>
                  <a:lnTo>
                    <a:pt x="1648" y="595"/>
                  </a:lnTo>
                  <a:lnTo>
                    <a:pt x="1646" y="597"/>
                  </a:lnTo>
                  <a:lnTo>
                    <a:pt x="1644" y="598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3" y="600"/>
                  </a:lnTo>
                  <a:lnTo>
                    <a:pt x="1646" y="602"/>
                  </a:lnTo>
                  <a:lnTo>
                    <a:pt x="1646" y="605"/>
                  </a:lnTo>
                  <a:lnTo>
                    <a:pt x="1646" y="606"/>
                  </a:lnTo>
                  <a:lnTo>
                    <a:pt x="1644" y="609"/>
                  </a:lnTo>
                  <a:lnTo>
                    <a:pt x="1644" y="611"/>
                  </a:lnTo>
                  <a:lnTo>
                    <a:pt x="1646" y="613"/>
                  </a:lnTo>
                  <a:lnTo>
                    <a:pt x="1648" y="613"/>
                  </a:lnTo>
                  <a:lnTo>
                    <a:pt x="1649" y="614"/>
                  </a:lnTo>
                  <a:lnTo>
                    <a:pt x="1648" y="617"/>
                  </a:lnTo>
                  <a:lnTo>
                    <a:pt x="1648" y="619"/>
                  </a:lnTo>
                  <a:lnTo>
                    <a:pt x="1646" y="620"/>
                  </a:lnTo>
                  <a:lnTo>
                    <a:pt x="1644" y="624"/>
                  </a:lnTo>
                  <a:lnTo>
                    <a:pt x="1641" y="625"/>
                  </a:lnTo>
                  <a:lnTo>
                    <a:pt x="1640" y="628"/>
                  </a:lnTo>
                  <a:lnTo>
                    <a:pt x="1638" y="633"/>
                  </a:lnTo>
                  <a:lnTo>
                    <a:pt x="1637" y="636"/>
                  </a:lnTo>
                  <a:lnTo>
                    <a:pt x="1637" y="638"/>
                  </a:lnTo>
                  <a:lnTo>
                    <a:pt x="1635" y="641"/>
                  </a:lnTo>
                  <a:lnTo>
                    <a:pt x="1635" y="646"/>
                  </a:lnTo>
                  <a:lnTo>
                    <a:pt x="1635" y="653"/>
                  </a:lnTo>
                  <a:lnTo>
                    <a:pt x="1635" y="653"/>
                  </a:lnTo>
                  <a:lnTo>
                    <a:pt x="1637" y="653"/>
                  </a:lnTo>
                  <a:lnTo>
                    <a:pt x="1637" y="655"/>
                  </a:lnTo>
                  <a:lnTo>
                    <a:pt x="1637" y="655"/>
                  </a:lnTo>
                  <a:lnTo>
                    <a:pt x="1635" y="657"/>
                  </a:lnTo>
                  <a:lnTo>
                    <a:pt x="1635" y="658"/>
                  </a:lnTo>
                  <a:lnTo>
                    <a:pt x="1635" y="660"/>
                  </a:lnTo>
                  <a:lnTo>
                    <a:pt x="1635" y="663"/>
                  </a:lnTo>
                  <a:lnTo>
                    <a:pt x="1633" y="668"/>
                  </a:lnTo>
                  <a:lnTo>
                    <a:pt x="1633" y="669"/>
                  </a:lnTo>
                  <a:lnTo>
                    <a:pt x="1633" y="671"/>
                  </a:lnTo>
                  <a:lnTo>
                    <a:pt x="1632" y="671"/>
                  </a:lnTo>
                  <a:lnTo>
                    <a:pt x="1632" y="672"/>
                  </a:lnTo>
                  <a:lnTo>
                    <a:pt x="1632" y="674"/>
                  </a:lnTo>
                  <a:lnTo>
                    <a:pt x="1632" y="674"/>
                  </a:lnTo>
                  <a:lnTo>
                    <a:pt x="1633" y="676"/>
                  </a:lnTo>
                  <a:lnTo>
                    <a:pt x="1630" y="679"/>
                  </a:lnTo>
                  <a:lnTo>
                    <a:pt x="1630" y="683"/>
                  </a:lnTo>
                  <a:lnTo>
                    <a:pt x="1629" y="685"/>
                  </a:lnTo>
                  <a:lnTo>
                    <a:pt x="1627" y="687"/>
                  </a:lnTo>
                  <a:lnTo>
                    <a:pt x="1624" y="690"/>
                  </a:lnTo>
                  <a:lnTo>
                    <a:pt x="1622" y="691"/>
                  </a:lnTo>
                  <a:lnTo>
                    <a:pt x="1621" y="693"/>
                  </a:lnTo>
                  <a:lnTo>
                    <a:pt x="1619" y="694"/>
                  </a:lnTo>
                  <a:lnTo>
                    <a:pt x="1616" y="699"/>
                  </a:lnTo>
                  <a:lnTo>
                    <a:pt x="1613" y="704"/>
                  </a:lnTo>
                  <a:lnTo>
                    <a:pt x="1607" y="710"/>
                  </a:lnTo>
                  <a:lnTo>
                    <a:pt x="1607" y="712"/>
                  </a:lnTo>
                  <a:lnTo>
                    <a:pt x="1607" y="713"/>
                  </a:lnTo>
                  <a:lnTo>
                    <a:pt x="1605" y="717"/>
                  </a:lnTo>
                  <a:lnTo>
                    <a:pt x="1604" y="720"/>
                  </a:lnTo>
                  <a:lnTo>
                    <a:pt x="1602" y="721"/>
                  </a:lnTo>
                  <a:lnTo>
                    <a:pt x="1600" y="724"/>
                  </a:lnTo>
                  <a:lnTo>
                    <a:pt x="1596" y="731"/>
                  </a:lnTo>
                  <a:lnTo>
                    <a:pt x="1594" y="732"/>
                  </a:lnTo>
                  <a:lnTo>
                    <a:pt x="1591" y="735"/>
                  </a:lnTo>
                  <a:lnTo>
                    <a:pt x="1586" y="740"/>
                  </a:lnTo>
                  <a:lnTo>
                    <a:pt x="1581" y="745"/>
                  </a:lnTo>
                  <a:lnTo>
                    <a:pt x="1580" y="746"/>
                  </a:lnTo>
                  <a:lnTo>
                    <a:pt x="1578" y="748"/>
                  </a:lnTo>
                  <a:lnTo>
                    <a:pt x="1577" y="751"/>
                  </a:lnTo>
                  <a:lnTo>
                    <a:pt x="1574" y="753"/>
                  </a:lnTo>
                  <a:lnTo>
                    <a:pt x="1574" y="754"/>
                  </a:lnTo>
                  <a:lnTo>
                    <a:pt x="1572" y="756"/>
                  </a:lnTo>
                  <a:lnTo>
                    <a:pt x="1569" y="757"/>
                  </a:lnTo>
                  <a:lnTo>
                    <a:pt x="1567" y="759"/>
                  </a:lnTo>
                  <a:lnTo>
                    <a:pt x="1563" y="765"/>
                  </a:lnTo>
                  <a:lnTo>
                    <a:pt x="1563" y="767"/>
                  </a:lnTo>
                  <a:lnTo>
                    <a:pt x="1563" y="769"/>
                  </a:lnTo>
                  <a:lnTo>
                    <a:pt x="1559" y="770"/>
                  </a:lnTo>
                  <a:lnTo>
                    <a:pt x="1558" y="773"/>
                  </a:lnTo>
                  <a:lnTo>
                    <a:pt x="1555" y="775"/>
                  </a:lnTo>
                  <a:lnTo>
                    <a:pt x="1551" y="778"/>
                  </a:lnTo>
                  <a:lnTo>
                    <a:pt x="1544" y="781"/>
                  </a:lnTo>
                  <a:lnTo>
                    <a:pt x="1540" y="783"/>
                  </a:lnTo>
                  <a:lnTo>
                    <a:pt x="1537" y="786"/>
                  </a:lnTo>
                  <a:lnTo>
                    <a:pt x="1534" y="786"/>
                  </a:lnTo>
                  <a:lnTo>
                    <a:pt x="1531" y="787"/>
                  </a:lnTo>
                  <a:lnTo>
                    <a:pt x="1529" y="787"/>
                  </a:lnTo>
                  <a:lnTo>
                    <a:pt x="1528" y="787"/>
                  </a:lnTo>
                  <a:lnTo>
                    <a:pt x="1526" y="786"/>
                  </a:lnTo>
                  <a:lnTo>
                    <a:pt x="1525" y="786"/>
                  </a:lnTo>
                  <a:lnTo>
                    <a:pt x="1525" y="786"/>
                  </a:lnTo>
                  <a:lnTo>
                    <a:pt x="1522" y="784"/>
                  </a:lnTo>
                  <a:lnTo>
                    <a:pt x="1520" y="784"/>
                  </a:lnTo>
                  <a:lnTo>
                    <a:pt x="1518" y="784"/>
                  </a:lnTo>
                  <a:lnTo>
                    <a:pt x="1517" y="784"/>
                  </a:lnTo>
                  <a:lnTo>
                    <a:pt x="1517" y="778"/>
                  </a:lnTo>
                  <a:lnTo>
                    <a:pt x="1517" y="776"/>
                  </a:lnTo>
                  <a:lnTo>
                    <a:pt x="1515" y="778"/>
                  </a:lnTo>
                  <a:lnTo>
                    <a:pt x="1512" y="781"/>
                  </a:lnTo>
                  <a:lnTo>
                    <a:pt x="1510" y="781"/>
                  </a:lnTo>
                  <a:lnTo>
                    <a:pt x="1510" y="781"/>
                  </a:lnTo>
                  <a:lnTo>
                    <a:pt x="1510" y="780"/>
                  </a:lnTo>
                  <a:lnTo>
                    <a:pt x="1512" y="778"/>
                  </a:lnTo>
                  <a:lnTo>
                    <a:pt x="1512" y="778"/>
                  </a:lnTo>
                  <a:lnTo>
                    <a:pt x="1510" y="778"/>
                  </a:lnTo>
                  <a:lnTo>
                    <a:pt x="1509" y="778"/>
                  </a:lnTo>
                  <a:lnTo>
                    <a:pt x="1507" y="780"/>
                  </a:lnTo>
                  <a:lnTo>
                    <a:pt x="1504" y="783"/>
                  </a:lnTo>
                  <a:lnTo>
                    <a:pt x="1503" y="786"/>
                  </a:lnTo>
                  <a:lnTo>
                    <a:pt x="1501" y="786"/>
                  </a:lnTo>
                  <a:lnTo>
                    <a:pt x="1501" y="787"/>
                  </a:lnTo>
                  <a:lnTo>
                    <a:pt x="1499" y="789"/>
                  </a:lnTo>
                  <a:lnTo>
                    <a:pt x="1498" y="789"/>
                  </a:lnTo>
                  <a:lnTo>
                    <a:pt x="1496" y="789"/>
                  </a:lnTo>
                  <a:lnTo>
                    <a:pt x="1495" y="789"/>
                  </a:lnTo>
                  <a:lnTo>
                    <a:pt x="1493" y="789"/>
                  </a:lnTo>
                  <a:lnTo>
                    <a:pt x="1495" y="791"/>
                  </a:lnTo>
                  <a:lnTo>
                    <a:pt x="1493" y="794"/>
                  </a:lnTo>
                  <a:lnTo>
                    <a:pt x="1493" y="795"/>
                  </a:lnTo>
                  <a:lnTo>
                    <a:pt x="1493" y="794"/>
                  </a:lnTo>
                  <a:lnTo>
                    <a:pt x="1493" y="794"/>
                  </a:lnTo>
                  <a:lnTo>
                    <a:pt x="1492" y="792"/>
                  </a:lnTo>
                  <a:lnTo>
                    <a:pt x="1492" y="792"/>
                  </a:lnTo>
                  <a:lnTo>
                    <a:pt x="1490" y="791"/>
                  </a:lnTo>
                  <a:lnTo>
                    <a:pt x="1492" y="791"/>
                  </a:lnTo>
                  <a:lnTo>
                    <a:pt x="1492" y="789"/>
                  </a:lnTo>
                  <a:lnTo>
                    <a:pt x="1490" y="789"/>
                  </a:lnTo>
                  <a:lnTo>
                    <a:pt x="1490" y="787"/>
                  </a:lnTo>
                  <a:lnTo>
                    <a:pt x="1488" y="787"/>
                  </a:lnTo>
                  <a:lnTo>
                    <a:pt x="1488" y="787"/>
                  </a:lnTo>
                  <a:lnTo>
                    <a:pt x="1490" y="787"/>
                  </a:lnTo>
                  <a:lnTo>
                    <a:pt x="1490" y="786"/>
                  </a:lnTo>
                  <a:lnTo>
                    <a:pt x="1492" y="786"/>
                  </a:lnTo>
                  <a:lnTo>
                    <a:pt x="1493" y="786"/>
                  </a:lnTo>
                  <a:lnTo>
                    <a:pt x="1495" y="784"/>
                  </a:lnTo>
                  <a:lnTo>
                    <a:pt x="1496" y="784"/>
                  </a:lnTo>
                  <a:lnTo>
                    <a:pt x="1496" y="786"/>
                  </a:lnTo>
                  <a:lnTo>
                    <a:pt x="1498" y="784"/>
                  </a:lnTo>
                  <a:lnTo>
                    <a:pt x="1498" y="784"/>
                  </a:lnTo>
                  <a:lnTo>
                    <a:pt x="1499" y="783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0"/>
                  </a:lnTo>
                  <a:lnTo>
                    <a:pt x="1501" y="778"/>
                  </a:lnTo>
                  <a:lnTo>
                    <a:pt x="1501" y="776"/>
                  </a:lnTo>
                  <a:lnTo>
                    <a:pt x="1501" y="776"/>
                  </a:lnTo>
                  <a:lnTo>
                    <a:pt x="1501" y="775"/>
                  </a:lnTo>
                  <a:lnTo>
                    <a:pt x="1501" y="775"/>
                  </a:lnTo>
                  <a:lnTo>
                    <a:pt x="1501" y="773"/>
                  </a:lnTo>
                  <a:lnTo>
                    <a:pt x="1499" y="773"/>
                  </a:lnTo>
                  <a:lnTo>
                    <a:pt x="1499" y="773"/>
                  </a:lnTo>
                  <a:lnTo>
                    <a:pt x="1499" y="772"/>
                  </a:lnTo>
                  <a:lnTo>
                    <a:pt x="1499" y="770"/>
                  </a:lnTo>
                  <a:lnTo>
                    <a:pt x="1501" y="765"/>
                  </a:lnTo>
                  <a:lnTo>
                    <a:pt x="1501" y="764"/>
                  </a:lnTo>
                  <a:lnTo>
                    <a:pt x="1499" y="757"/>
                  </a:lnTo>
                  <a:lnTo>
                    <a:pt x="1499" y="754"/>
                  </a:lnTo>
                  <a:lnTo>
                    <a:pt x="1498" y="753"/>
                  </a:lnTo>
                  <a:lnTo>
                    <a:pt x="1498" y="751"/>
                  </a:lnTo>
                  <a:lnTo>
                    <a:pt x="1496" y="751"/>
                  </a:lnTo>
                  <a:lnTo>
                    <a:pt x="1498" y="750"/>
                  </a:lnTo>
                  <a:lnTo>
                    <a:pt x="1498" y="750"/>
                  </a:lnTo>
                  <a:lnTo>
                    <a:pt x="1499" y="750"/>
                  </a:lnTo>
                  <a:lnTo>
                    <a:pt x="1501" y="748"/>
                  </a:lnTo>
                  <a:lnTo>
                    <a:pt x="1501" y="748"/>
                  </a:lnTo>
                  <a:lnTo>
                    <a:pt x="1504" y="748"/>
                  </a:lnTo>
                  <a:lnTo>
                    <a:pt x="1504" y="746"/>
                  </a:lnTo>
                  <a:lnTo>
                    <a:pt x="1506" y="746"/>
                  </a:lnTo>
                  <a:lnTo>
                    <a:pt x="1506" y="745"/>
                  </a:lnTo>
                  <a:lnTo>
                    <a:pt x="1507" y="743"/>
                  </a:lnTo>
                  <a:lnTo>
                    <a:pt x="1509" y="743"/>
                  </a:lnTo>
                  <a:lnTo>
                    <a:pt x="1509" y="742"/>
                  </a:lnTo>
                  <a:lnTo>
                    <a:pt x="1510" y="742"/>
                  </a:lnTo>
                  <a:lnTo>
                    <a:pt x="1510" y="742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5"/>
                  </a:lnTo>
                  <a:lnTo>
                    <a:pt x="1512" y="746"/>
                  </a:lnTo>
                  <a:lnTo>
                    <a:pt x="1514" y="748"/>
                  </a:lnTo>
                  <a:lnTo>
                    <a:pt x="1514" y="750"/>
                  </a:lnTo>
                  <a:lnTo>
                    <a:pt x="1514" y="751"/>
                  </a:lnTo>
                  <a:lnTo>
                    <a:pt x="1514" y="753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7" y="756"/>
                  </a:lnTo>
                  <a:lnTo>
                    <a:pt x="1518" y="754"/>
                  </a:lnTo>
                  <a:lnTo>
                    <a:pt x="1522" y="753"/>
                  </a:lnTo>
                  <a:lnTo>
                    <a:pt x="1523" y="748"/>
                  </a:lnTo>
                  <a:lnTo>
                    <a:pt x="1523" y="746"/>
                  </a:lnTo>
                  <a:lnTo>
                    <a:pt x="1523" y="746"/>
                  </a:lnTo>
                  <a:lnTo>
                    <a:pt x="1525" y="746"/>
                  </a:lnTo>
                  <a:lnTo>
                    <a:pt x="1525" y="746"/>
                  </a:lnTo>
                  <a:lnTo>
                    <a:pt x="1526" y="746"/>
                  </a:lnTo>
                  <a:lnTo>
                    <a:pt x="1526" y="746"/>
                  </a:lnTo>
                  <a:lnTo>
                    <a:pt x="1528" y="745"/>
                  </a:lnTo>
                  <a:lnTo>
                    <a:pt x="1528" y="743"/>
                  </a:lnTo>
                  <a:lnTo>
                    <a:pt x="1528" y="742"/>
                  </a:lnTo>
                  <a:lnTo>
                    <a:pt x="1529" y="739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3" y="737"/>
                  </a:lnTo>
                  <a:lnTo>
                    <a:pt x="1533" y="735"/>
                  </a:lnTo>
                  <a:lnTo>
                    <a:pt x="1533" y="735"/>
                  </a:lnTo>
                  <a:lnTo>
                    <a:pt x="1533" y="734"/>
                  </a:lnTo>
                  <a:lnTo>
                    <a:pt x="1534" y="732"/>
                  </a:lnTo>
                  <a:lnTo>
                    <a:pt x="1534" y="732"/>
                  </a:lnTo>
                  <a:lnTo>
                    <a:pt x="1534" y="731"/>
                  </a:lnTo>
                  <a:lnTo>
                    <a:pt x="1536" y="731"/>
                  </a:lnTo>
                  <a:lnTo>
                    <a:pt x="1536" y="731"/>
                  </a:lnTo>
                  <a:lnTo>
                    <a:pt x="1536" y="729"/>
                  </a:lnTo>
                  <a:lnTo>
                    <a:pt x="1537" y="728"/>
                  </a:lnTo>
                  <a:lnTo>
                    <a:pt x="1537" y="728"/>
                  </a:lnTo>
                  <a:lnTo>
                    <a:pt x="1537" y="726"/>
                  </a:lnTo>
                  <a:lnTo>
                    <a:pt x="1539" y="726"/>
                  </a:lnTo>
                  <a:lnTo>
                    <a:pt x="1539" y="724"/>
                  </a:lnTo>
                  <a:lnTo>
                    <a:pt x="1539" y="724"/>
                  </a:lnTo>
                  <a:lnTo>
                    <a:pt x="1539" y="723"/>
                  </a:lnTo>
                  <a:lnTo>
                    <a:pt x="1539" y="723"/>
                  </a:lnTo>
                  <a:lnTo>
                    <a:pt x="1539" y="721"/>
                  </a:lnTo>
                  <a:lnTo>
                    <a:pt x="1539" y="720"/>
                  </a:lnTo>
                  <a:lnTo>
                    <a:pt x="1540" y="718"/>
                  </a:lnTo>
                  <a:lnTo>
                    <a:pt x="1540" y="717"/>
                  </a:lnTo>
                  <a:lnTo>
                    <a:pt x="1542" y="713"/>
                  </a:lnTo>
                  <a:lnTo>
                    <a:pt x="1542" y="713"/>
                  </a:lnTo>
                  <a:lnTo>
                    <a:pt x="1542" y="712"/>
                  </a:lnTo>
                  <a:lnTo>
                    <a:pt x="1542" y="712"/>
                  </a:lnTo>
                  <a:lnTo>
                    <a:pt x="1544" y="710"/>
                  </a:lnTo>
                  <a:lnTo>
                    <a:pt x="1544" y="709"/>
                  </a:lnTo>
                  <a:lnTo>
                    <a:pt x="1544" y="707"/>
                  </a:lnTo>
                  <a:lnTo>
                    <a:pt x="1544" y="707"/>
                  </a:lnTo>
                  <a:lnTo>
                    <a:pt x="1544" y="705"/>
                  </a:lnTo>
                  <a:lnTo>
                    <a:pt x="1544" y="705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7" y="704"/>
                  </a:lnTo>
                  <a:lnTo>
                    <a:pt x="1548" y="702"/>
                  </a:lnTo>
                  <a:lnTo>
                    <a:pt x="1548" y="702"/>
                  </a:lnTo>
                  <a:lnTo>
                    <a:pt x="1550" y="702"/>
                  </a:lnTo>
                  <a:lnTo>
                    <a:pt x="1551" y="699"/>
                  </a:lnTo>
                  <a:lnTo>
                    <a:pt x="1551" y="699"/>
                  </a:lnTo>
                  <a:lnTo>
                    <a:pt x="1551" y="698"/>
                  </a:lnTo>
                  <a:lnTo>
                    <a:pt x="1551" y="696"/>
                  </a:lnTo>
                  <a:lnTo>
                    <a:pt x="1550" y="696"/>
                  </a:lnTo>
                  <a:lnTo>
                    <a:pt x="1550" y="693"/>
                  </a:lnTo>
                  <a:lnTo>
                    <a:pt x="1548" y="693"/>
                  </a:lnTo>
                  <a:lnTo>
                    <a:pt x="1550" y="691"/>
                  </a:lnTo>
                  <a:lnTo>
                    <a:pt x="1550" y="691"/>
                  </a:lnTo>
                  <a:lnTo>
                    <a:pt x="1550" y="690"/>
                  </a:lnTo>
                  <a:lnTo>
                    <a:pt x="1550" y="690"/>
                  </a:lnTo>
                  <a:lnTo>
                    <a:pt x="1550" y="688"/>
                  </a:lnTo>
                  <a:lnTo>
                    <a:pt x="1548" y="687"/>
                  </a:lnTo>
                  <a:lnTo>
                    <a:pt x="1547" y="687"/>
                  </a:lnTo>
                  <a:lnTo>
                    <a:pt x="1545" y="687"/>
                  </a:lnTo>
                  <a:lnTo>
                    <a:pt x="1545" y="687"/>
                  </a:lnTo>
                  <a:lnTo>
                    <a:pt x="1544" y="687"/>
                  </a:lnTo>
                  <a:lnTo>
                    <a:pt x="1539" y="688"/>
                  </a:lnTo>
                  <a:lnTo>
                    <a:pt x="1536" y="690"/>
                  </a:lnTo>
                  <a:lnTo>
                    <a:pt x="1534" y="690"/>
                  </a:lnTo>
                  <a:lnTo>
                    <a:pt x="1533" y="691"/>
                  </a:lnTo>
                  <a:lnTo>
                    <a:pt x="1531" y="691"/>
                  </a:lnTo>
                  <a:lnTo>
                    <a:pt x="1528" y="691"/>
                  </a:lnTo>
                  <a:lnTo>
                    <a:pt x="1526" y="691"/>
                  </a:lnTo>
                  <a:lnTo>
                    <a:pt x="1525" y="693"/>
                  </a:lnTo>
                  <a:lnTo>
                    <a:pt x="1523" y="694"/>
                  </a:lnTo>
                  <a:lnTo>
                    <a:pt x="1522" y="694"/>
                  </a:lnTo>
                  <a:lnTo>
                    <a:pt x="1522" y="694"/>
                  </a:lnTo>
                  <a:lnTo>
                    <a:pt x="1520" y="698"/>
                  </a:lnTo>
                  <a:lnTo>
                    <a:pt x="1518" y="698"/>
                  </a:lnTo>
                  <a:lnTo>
                    <a:pt x="1517" y="698"/>
                  </a:lnTo>
                  <a:lnTo>
                    <a:pt x="1514" y="698"/>
                  </a:lnTo>
                  <a:lnTo>
                    <a:pt x="1509" y="699"/>
                  </a:lnTo>
                  <a:lnTo>
                    <a:pt x="1506" y="699"/>
                  </a:lnTo>
                  <a:lnTo>
                    <a:pt x="1504" y="698"/>
                  </a:lnTo>
                  <a:lnTo>
                    <a:pt x="1503" y="698"/>
                  </a:lnTo>
                  <a:lnTo>
                    <a:pt x="1499" y="699"/>
                  </a:lnTo>
                  <a:lnTo>
                    <a:pt x="1498" y="699"/>
                  </a:lnTo>
                  <a:lnTo>
                    <a:pt x="1496" y="698"/>
                  </a:lnTo>
                  <a:lnTo>
                    <a:pt x="1496" y="698"/>
                  </a:lnTo>
                  <a:lnTo>
                    <a:pt x="1496" y="696"/>
                  </a:lnTo>
                  <a:lnTo>
                    <a:pt x="1495" y="694"/>
                  </a:lnTo>
                  <a:lnTo>
                    <a:pt x="1493" y="693"/>
                  </a:lnTo>
                  <a:lnTo>
                    <a:pt x="1493" y="691"/>
                  </a:lnTo>
                  <a:lnTo>
                    <a:pt x="1495" y="688"/>
                  </a:lnTo>
                  <a:lnTo>
                    <a:pt x="1495" y="687"/>
                  </a:lnTo>
                  <a:lnTo>
                    <a:pt x="1495" y="685"/>
                  </a:lnTo>
                  <a:lnTo>
                    <a:pt x="1493" y="685"/>
                  </a:lnTo>
                  <a:lnTo>
                    <a:pt x="1493" y="683"/>
                  </a:lnTo>
                  <a:lnTo>
                    <a:pt x="1492" y="682"/>
                  </a:lnTo>
                  <a:lnTo>
                    <a:pt x="1492" y="682"/>
                  </a:lnTo>
                  <a:lnTo>
                    <a:pt x="1492" y="680"/>
                  </a:lnTo>
                  <a:lnTo>
                    <a:pt x="1492" y="679"/>
                  </a:lnTo>
                  <a:lnTo>
                    <a:pt x="1492" y="677"/>
                  </a:lnTo>
                  <a:lnTo>
                    <a:pt x="1488" y="677"/>
                  </a:lnTo>
                  <a:lnTo>
                    <a:pt x="1485" y="677"/>
                  </a:lnTo>
                  <a:lnTo>
                    <a:pt x="1484" y="676"/>
                  </a:lnTo>
                  <a:lnTo>
                    <a:pt x="1481" y="671"/>
                  </a:lnTo>
                  <a:lnTo>
                    <a:pt x="1479" y="669"/>
                  </a:lnTo>
                  <a:lnTo>
                    <a:pt x="1477" y="669"/>
                  </a:lnTo>
                  <a:lnTo>
                    <a:pt x="1476" y="668"/>
                  </a:lnTo>
                  <a:lnTo>
                    <a:pt x="1476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3" y="668"/>
                  </a:lnTo>
                  <a:lnTo>
                    <a:pt x="1473" y="668"/>
                  </a:lnTo>
                  <a:lnTo>
                    <a:pt x="1471" y="668"/>
                  </a:lnTo>
                  <a:lnTo>
                    <a:pt x="1471" y="668"/>
                  </a:lnTo>
                  <a:lnTo>
                    <a:pt x="1469" y="668"/>
                  </a:lnTo>
                  <a:lnTo>
                    <a:pt x="1469" y="666"/>
                  </a:lnTo>
                  <a:lnTo>
                    <a:pt x="1468" y="666"/>
                  </a:lnTo>
                  <a:lnTo>
                    <a:pt x="1466" y="666"/>
                  </a:lnTo>
                  <a:lnTo>
                    <a:pt x="1465" y="665"/>
                  </a:lnTo>
                  <a:lnTo>
                    <a:pt x="1466" y="665"/>
                  </a:lnTo>
                  <a:lnTo>
                    <a:pt x="1465" y="663"/>
                  </a:lnTo>
                  <a:lnTo>
                    <a:pt x="1465" y="663"/>
                  </a:lnTo>
                  <a:lnTo>
                    <a:pt x="1462" y="663"/>
                  </a:lnTo>
                  <a:lnTo>
                    <a:pt x="1457" y="665"/>
                  </a:lnTo>
                  <a:lnTo>
                    <a:pt x="1454" y="665"/>
                  </a:lnTo>
                  <a:lnTo>
                    <a:pt x="1452" y="663"/>
                  </a:lnTo>
                  <a:lnTo>
                    <a:pt x="1451" y="661"/>
                  </a:lnTo>
                  <a:lnTo>
                    <a:pt x="1449" y="661"/>
                  </a:lnTo>
                  <a:lnTo>
                    <a:pt x="1449" y="660"/>
                  </a:lnTo>
                  <a:lnTo>
                    <a:pt x="1447" y="660"/>
                  </a:lnTo>
                  <a:lnTo>
                    <a:pt x="1447" y="658"/>
                  </a:lnTo>
                  <a:lnTo>
                    <a:pt x="1447" y="657"/>
                  </a:lnTo>
                  <a:lnTo>
                    <a:pt x="1447" y="655"/>
                  </a:lnTo>
                  <a:lnTo>
                    <a:pt x="1447" y="652"/>
                  </a:lnTo>
                  <a:lnTo>
                    <a:pt x="1446" y="650"/>
                  </a:lnTo>
                  <a:lnTo>
                    <a:pt x="1444" y="649"/>
                  </a:lnTo>
                  <a:lnTo>
                    <a:pt x="1444" y="649"/>
                  </a:lnTo>
                  <a:lnTo>
                    <a:pt x="1444" y="647"/>
                  </a:lnTo>
                  <a:lnTo>
                    <a:pt x="1444" y="647"/>
                  </a:lnTo>
                  <a:lnTo>
                    <a:pt x="1444" y="646"/>
                  </a:lnTo>
                  <a:lnTo>
                    <a:pt x="1444" y="646"/>
                  </a:lnTo>
                  <a:lnTo>
                    <a:pt x="1444" y="644"/>
                  </a:lnTo>
                  <a:lnTo>
                    <a:pt x="1444" y="642"/>
                  </a:lnTo>
                  <a:lnTo>
                    <a:pt x="1443" y="639"/>
                  </a:lnTo>
                  <a:lnTo>
                    <a:pt x="1440" y="638"/>
                  </a:lnTo>
                  <a:lnTo>
                    <a:pt x="1438" y="635"/>
                  </a:lnTo>
                  <a:lnTo>
                    <a:pt x="1438" y="633"/>
                  </a:lnTo>
                  <a:lnTo>
                    <a:pt x="1438" y="633"/>
                  </a:lnTo>
                  <a:lnTo>
                    <a:pt x="1438" y="631"/>
                  </a:lnTo>
                  <a:lnTo>
                    <a:pt x="1438" y="631"/>
                  </a:lnTo>
                  <a:lnTo>
                    <a:pt x="1438" y="630"/>
                  </a:lnTo>
                  <a:lnTo>
                    <a:pt x="1438" y="628"/>
                  </a:lnTo>
                  <a:lnTo>
                    <a:pt x="1436" y="628"/>
                  </a:lnTo>
                  <a:lnTo>
                    <a:pt x="1436" y="627"/>
                  </a:lnTo>
                  <a:lnTo>
                    <a:pt x="1436" y="627"/>
                  </a:lnTo>
                  <a:lnTo>
                    <a:pt x="1435" y="627"/>
                  </a:lnTo>
                  <a:lnTo>
                    <a:pt x="1435" y="625"/>
                  </a:lnTo>
                  <a:lnTo>
                    <a:pt x="1435" y="624"/>
                  </a:lnTo>
                  <a:lnTo>
                    <a:pt x="1435" y="622"/>
                  </a:lnTo>
                  <a:lnTo>
                    <a:pt x="1433" y="619"/>
                  </a:lnTo>
                  <a:lnTo>
                    <a:pt x="1432" y="617"/>
                  </a:lnTo>
                  <a:lnTo>
                    <a:pt x="1432" y="616"/>
                  </a:lnTo>
                  <a:lnTo>
                    <a:pt x="1432" y="614"/>
                  </a:lnTo>
                  <a:lnTo>
                    <a:pt x="1432" y="614"/>
                  </a:lnTo>
                  <a:lnTo>
                    <a:pt x="1430" y="613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09"/>
                  </a:lnTo>
                  <a:lnTo>
                    <a:pt x="1428" y="609"/>
                  </a:lnTo>
                  <a:lnTo>
                    <a:pt x="1428" y="608"/>
                  </a:lnTo>
                  <a:lnTo>
                    <a:pt x="1428" y="608"/>
                  </a:lnTo>
                  <a:lnTo>
                    <a:pt x="1427" y="606"/>
                  </a:lnTo>
                  <a:lnTo>
                    <a:pt x="1425" y="606"/>
                  </a:lnTo>
                  <a:lnTo>
                    <a:pt x="1425" y="606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4" y="602"/>
                  </a:lnTo>
                  <a:lnTo>
                    <a:pt x="1424" y="600"/>
                  </a:lnTo>
                  <a:lnTo>
                    <a:pt x="1422" y="600"/>
                  </a:lnTo>
                  <a:lnTo>
                    <a:pt x="1421" y="600"/>
                  </a:lnTo>
                  <a:lnTo>
                    <a:pt x="1421" y="600"/>
                  </a:lnTo>
                  <a:lnTo>
                    <a:pt x="1421" y="598"/>
                  </a:lnTo>
                  <a:lnTo>
                    <a:pt x="1421" y="598"/>
                  </a:lnTo>
                  <a:lnTo>
                    <a:pt x="1421" y="597"/>
                  </a:lnTo>
                  <a:lnTo>
                    <a:pt x="1419" y="597"/>
                  </a:lnTo>
                  <a:lnTo>
                    <a:pt x="1419" y="597"/>
                  </a:lnTo>
                  <a:lnTo>
                    <a:pt x="1417" y="597"/>
                  </a:lnTo>
                  <a:lnTo>
                    <a:pt x="1414" y="595"/>
                  </a:lnTo>
                  <a:lnTo>
                    <a:pt x="1411" y="594"/>
                  </a:lnTo>
                  <a:lnTo>
                    <a:pt x="1410" y="594"/>
                  </a:lnTo>
                  <a:lnTo>
                    <a:pt x="1410" y="595"/>
                  </a:lnTo>
                  <a:lnTo>
                    <a:pt x="1410" y="595"/>
                  </a:lnTo>
                  <a:lnTo>
                    <a:pt x="1408" y="595"/>
                  </a:lnTo>
                  <a:lnTo>
                    <a:pt x="1405" y="594"/>
                  </a:lnTo>
                  <a:lnTo>
                    <a:pt x="1403" y="594"/>
                  </a:lnTo>
                  <a:lnTo>
                    <a:pt x="1402" y="594"/>
                  </a:lnTo>
                  <a:lnTo>
                    <a:pt x="1400" y="592"/>
                  </a:lnTo>
                  <a:lnTo>
                    <a:pt x="1400" y="590"/>
                  </a:lnTo>
                  <a:lnTo>
                    <a:pt x="1399" y="590"/>
                  </a:lnTo>
                  <a:lnTo>
                    <a:pt x="1397" y="590"/>
                  </a:lnTo>
                  <a:lnTo>
                    <a:pt x="1392" y="589"/>
                  </a:lnTo>
                  <a:lnTo>
                    <a:pt x="1391" y="587"/>
                  </a:lnTo>
                  <a:lnTo>
                    <a:pt x="1391" y="587"/>
                  </a:lnTo>
                  <a:lnTo>
                    <a:pt x="1389" y="587"/>
                  </a:lnTo>
                  <a:lnTo>
                    <a:pt x="1389" y="587"/>
                  </a:lnTo>
                  <a:lnTo>
                    <a:pt x="1387" y="587"/>
                  </a:lnTo>
                  <a:lnTo>
                    <a:pt x="1386" y="587"/>
                  </a:lnTo>
                  <a:lnTo>
                    <a:pt x="1384" y="587"/>
                  </a:lnTo>
                  <a:lnTo>
                    <a:pt x="1381" y="589"/>
                  </a:lnTo>
                  <a:lnTo>
                    <a:pt x="1378" y="589"/>
                  </a:lnTo>
                  <a:lnTo>
                    <a:pt x="1375" y="589"/>
                  </a:lnTo>
                  <a:lnTo>
                    <a:pt x="1373" y="589"/>
                  </a:lnTo>
                  <a:lnTo>
                    <a:pt x="1372" y="589"/>
                  </a:lnTo>
                  <a:lnTo>
                    <a:pt x="1369" y="589"/>
                  </a:lnTo>
                  <a:lnTo>
                    <a:pt x="1364" y="590"/>
                  </a:lnTo>
                  <a:lnTo>
                    <a:pt x="1359" y="592"/>
                  </a:lnTo>
                  <a:lnTo>
                    <a:pt x="1353" y="592"/>
                  </a:lnTo>
                  <a:lnTo>
                    <a:pt x="1348" y="595"/>
                  </a:lnTo>
                  <a:lnTo>
                    <a:pt x="1345" y="598"/>
                  </a:lnTo>
                  <a:lnTo>
                    <a:pt x="1342" y="602"/>
                  </a:lnTo>
                  <a:lnTo>
                    <a:pt x="1340" y="603"/>
                  </a:lnTo>
                  <a:lnTo>
                    <a:pt x="1339" y="603"/>
                  </a:lnTo>
                  <a:lnTo>
                    <a:pt x="1340" y="605"/>
                  </a:lnTo>
                  <a:lnTo>
                    <a:pt x="1340" y="606"/>
                  </a:lnTo>
                  <a:lnTo>
                    <a:pt x="1343" y="606"/>
                  </a:lnTo>
                  <a:lnTo>
                    <a:pt x="1346" y="606"/>
                  </a:lnTo>
                  <a:lnTo>
                    <a:pt x="1348" y="606"/>
                  </a:lnTo>
                  <a:lnTo>
                    <a:pt x="1348" y="608"/>
                  </a:lnTo>
                  <a:lnTo>
                    <a:pt x="1348" y="609"/>
                  </a:lnTo>
                  <a:lnTo>
                    <a:pt x="1348" y="613"/>
                  </a:lnTo>
                  <a:lnTo>
                    <a:pt x="1350" y="614"/>
                  </a:lnTo>
                  <a:lnTo>
                    <a:pt x="1350" y="616"/>
                  </a:lnTo>
                  <a:lnTo>
                    <a:pt x="1348" y="619"/>
                  </a:lnTo>
                  <a:lnTo>
                    <a:pt x="1346" y="620"/>
                  </a:lnTo>
                  <a:lnTo>
                    <a:pt x="1342" y="624"/>
                  </a:lnTo>
                  <a:lnTo>
                    <a:pt x="1340" y="625"/>
                  </a:lnTo>
                  <a:lnTo>
                    <a:pt x="1339" y="628"/>
                  </a:lnTo>
                  <a:lnTo>
                    <a:pt x="1335" y="631"/>
                  </a:lnTo>
                  <a:lnTo>
                    <a:pt x="1335" y="633"/>
                  </a:lnTo>
                  <a:lnTo>
                    <a:pt x="1335" y="635"/>
                  </a:lnTo>
                  <a:lnTo>
                    <a:pt x="1334" y="636"/>
                  </a:lnTo>
                  <a:lnTo>
                    <a:pt x="1332" y="638"/>
                  </a:lnTo>
                  <a:lnTo>
                    <a:pt x="1331" y="639"/>
                  </a:lnTo>
                  <a:lnTo>
                    <a:pt x="1331" y="641"/>
                  </a:lnTo>
                  <a:lnTo>
                    <a:pt x="1331" y="642"/>
                  </a:lnTo>
                  <a:lnTo>
                    <a:pt x="1329" y="644"/>
                  </a:lnTo>
                  <a:lnTo>
                    <a:pt x="1328" y="646"/>
                  </a:lnTo>
                  <a:lnTo>
                    <a:pt x="1328" y="647"/>
                  </a:lnTo>
                  <a:lnTo>
                    <a:pt x="1328" y="647"/>
                  </a:lnTo>
                  <a:lnTo>
                    <a:pt x="1326" y="649"/>
                  </a:lnTo>
                  <a:lnTo>
                    <a:pt x="1328" y="649"/>
                  </a:lnTo>
                  <a:lnTo>
                    <a:pt x="1329" y="649"/>
                  </a:lnTo>
                  <a:lnTo>
                    <a:pt x="1329" y="650"/>
                  </a:lnTo>
                  <a:lnTo>
                    <a:pt x="1329" y="653"/>
                  </a:lnTo>
                  <a:lnTo>
                    <a:pt x="1328" y="655"/>
                  </a:lnTo>
                  <a:lnTo>
                    <a:pt x="1326" y="655"/>
                  </a:lnTo>
                  <a:lnTo>
                    <a:pt x="1324" y="657"/>
                  </a:lnTo>
                  <a:lnTo>
                    <a:pt x="1321" y="657"/>
                  </a:lnTo>
                  <a:lnTo>
                    <a:pt x="1317" y="658"/>
                  </a:lnTo>
                  <a:lnTo>
                    <a:pt x="1312" y="661"/>
                  </a:lnTo>
                  <a:lnTo>
                    <a:pt x="1307" y="665"/>
                  </a:lnTo>
                  <a:lnTo>
                    <a:pt x="1307" y="665"/>
                  </a:lnTo>
                  <a:lnTo>
                    <a:pt x="1305" y="665"/>
                  </a:lnTo>
                  <a:lnTo>
                    <a:pt x="1302" y="663"/>
                  </a:lnTo>
                  <a:lnTo>
                    <a:pt x="1299" y="663"/>
                  </a:lnTo>
                  <a:lnTo>
                    <a:pt x="1296" y="661"/>
                  </a:lnTo>
                  <a:lnTo>
                    <a:pt x="1293" y="661"/>
                  </a:lnTo>
                  <a:lnTo>
                    <a:pt x="1291" y="660"/>
                  </a:lnTo>
                  <a:lnTo>
                    <a:pt x="1290" y="658"/>
                  </a:lnTo>
                  <a:lnTo>
                    <a:pt x="1288" y="657"/>
                  </a:lnTo>
                  <a:lnTo>
                    <a:pt x="1285" y="657"/>
                  </a:lnTo>
                  <a:lnTo>
                    <a:pt x="1283" y="655"/>
                  </a:lnTo>
                  <a:lnTo>
                    <a:pt x="1282" y="655"/>
                  </a:lnTo>
                  <a:lnTo>
                    <a:pt x="1280" y="657"/>
                  </a:lnTo>
                  <a:lnTo>
                    <a:pt x="1277" y="658"/>
                  </a:lnTo>
                  <a:lnTo>
                    <a:pt x="1277" y="658"/>
                  </a:lnTo>
                  <a:lnTo>
                    <a:pt x="1274" y="658"/>
                  </a:lnTo>
                  <a:lnTo>
                    <a:pt x="1272" y="658"/>
                  </a:lnTo>
                  <a:lnTo>
                    <a:pt x="1271" y="657"/>
                  </a:lnTo>
                  <a:lnTo>
                    <a:pt x="1271" y="657"/>
                  </a:lnTo>
                  <a:lnTo>
                    <a:pt x="1268" y="655"/>
                  </a:lnTo>
                  <a:lnTo>
                    <a:pt x="1266" y="653"/>
                  </a:lnTo>
                  <a:lnTo>
                    <a:pt x="1264" y="652"/>
                  </a:lnTo>
                  <a:lnTo>
                    <a:pt x="1263" y="652"/>
                  </a:lnTo>
                  <a:lnTo>
                    <a:pt x="1261" y="650"/>
                  </a:lnTo>
                  <a:lnTo>
                    <a:pt x="1260" y="652"/>
                  </a:lnTo>
                  <a:lnTo>
                    <a:pt x="1257" y="650"/>
                  </a:lnTo>
                  <a:lnTo>
                    <a:pt x="1257" y="650"/>
                  </a:lnTo>
                  <a:lnTo>
                    <a:pt x="1255" y="650"/>
                  </a:lnTo>
                  <a:lnTo>
                    <a:pt x="1253" y="652"/>
                  </a:lnTo>
                  <a:lnTo>
                    <a:pt x="1250" y="653"/>
                  </a:lnTo>
                  <a:lnTo>
                    <a:pt x="1247" y="655"/>
                  </a:lnTo>
                  <a:lnTo>
                    <a:pt x="1246" y="655"/>
                  </a:lnTo>
                  <a:lnTo>
                    <a:pt x="1244" y="657"/>
                  </a:lnTo>
                  <a:lnTo>
                    <a:pt x="1242" y="658"/>
                  </a:lnTo>
                  <a:lnTo>
                    <a:pt x="1239" y="660"/>
                  </a:lnTo>
                  <a:lnTo>
                    <a:pt x="1239" y="661"/>
                  </a:lnTo>
                  <a:lnTo>
                    <a:pt x="1238" y="663"/>
                  </a:lnTo>
                  <a:lnTo>
                    <a:pt x="1236" y="665"/>
                  </a:lnTo>
                  <a:lnTo>
                    <a:pt x="1235" y="665"/>
                  </a:lnTo>
                  <a:lnTo>
                    <a:pt x="1233" y="665"/>
                  </a:lnTo>
                  <a:lnTo>
                    <a:pt x="1230" y="665"/>
                  </a:lnTo>
                  <a:lnTo>
                    <a:pt x="1228" y="665"/>
                  </a:lnTo>
                  <a:lnTo>
                    <a:pt x="1223" y="666"/>
                  </a:lnTo>
                  <a:lnTo>
                    <a:pt x="1222" y="666"/>
                  </a:lnTo>
                  <a:lnTo>
                    <a:pt x="1220" y="668"/>
                  </a:lnTo>
                  <a:lnTo>
                    <a:pt x="1219" y="668"/>
                  </a:lnTo>
                  <a:lnTo>
                    <a:pt x="1217" y="668"/>
                  </a:lnTo>
                  <a:lnTo>
                    <a:pt x="1216" y="668"/>
                  </a:lnTo>
                  <a:lnTo>
                    <a:pt x="1214" y="668"/>
                  </a:lnTo>
                  <a:lnTo>
                    <a:pt x="1212" y="668"/>
                  </a:lnTo>
                  <a:lnTo>
                    <a:pt x="1211" y="669"/>
                  </a:lnTo>
                  <a:lnTo>
                    <a:pt x="1206" y="671"/>
                  </a:lnTo>
                  <a:lnTo>
                    <a:pt x="1205" y="672"/>
                  </a:lnTo>
                  <a:lnTo>
                    <a:pt x="1203" y="672"/>
                  </a:lnTo>
                  <a:lnTo>
                    <a:pt x="1201" y="671"/>
                  </a:lnTo>
                  <a:lnTo>
                    <a:pt x="1200" y="671"/>
                  </a:lnTo>
                  <a:lnTo>
                    <a:pt x="1198" y="671"/>
                  </a:lnTo>
                  <a:lnTo>
                    <a:pt x="1197" y="671"/>
                  </a:lnTo>
                  <a:lnTo>
                    <a:pt x="1194" y="671"/>
                  </a:lnTo>
                  <a:lnTo>
                    <a:pt x="1190" y="669"/>
                  </a:lnTo>
                  <a:lnTo>
                    <a:pt x="1187" y="669"/>
                  </a:lnTo>
                  <a:lnTo>
                    <a:pt x="1186" y="669"/>
                  </a:lnTo>
                  <a:lnTo>
                    <a:pt x="1182" y="668"/>
                  </a:lnTo>
                  <a:lnTo>
                    <a:pt x="1178" y="668"/>
                  </a:lnTo>
                  <a:lnTo>
                    <a:pt x="1176" y="668"/>
                  </a:lnTo>
                  <a:lnTo>
                    <a:pt x="1175" y="668"/>
                  </a:lnTo>
                  <a:lnTo>
                    <a:pt x="1173" y="668"/>
                  </a:lnTo>
                  <a:lnTo>
                    <a:pt x="1171" y="668"/>
                  </a:lnTo>
                  <a:lnTo>
                    <a:pt x="1168" y="665"/>
                  </a:lnTo>
                  <a:lnTo>
                    <a:pt x="1167" y="665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4" y="661"/>
                  </a:lnTo>
                  <a:lnTo>
                    <a:pt x="1164" y="661"/>
                  </a:lnTo>
                  <a:lnTo>
                    <a:pt x="1164" y="658"/>
                  </a:lnTo>
                  <a:lnTo>
                    <a:pt x="1164" y="657"/>
                  </a:lnTo>
                  <a:lnTo>
                    <a:pt x="1164" y="657"/>
                  </a:lnTo>
                  <a:lnTo>
                    <a:pt x="1162" y="657"/>
                  </a:lnTo>
                  <a:lnTo>
                    <a:pt x="1160" y="657"/>
                  </a:lnTo>
                  <a:lnTo>
                    <a:pt x="1156" y="657"/>
                  </a:lnTo>
                  <a:lnTo>
                    <a:pt x="1154" y="657"/>
                  </a:lnTo>
                  <a:lnTo>
                    <a:pt x="1153" y="655"/>
                  </a:lnTo>
                  <a:lnTo>
                    <a:pt x="1151" y="653"/>
                  </a:lnTo>
                  <a:lnTo>
                    <a:pt x="1149" y="652"/>
                  </a:lnTo>
                  <a:lnTo>
                    <a:pt x="1148" y="650"/>
                  </a:lnTo>
                  <a:lnTo>
                    <a:pt x="1146" y="650"/>
                  </a:lnTo>
                  <a:lnTo>
                    <a:pt x="1145" y="649"/>
                  </a:lnTo>
                  <a:lnTo>
                    <a:pt x="1141" y="650"/>
                  </a:lnTo>
                  <a:lnTo>
                    <a:pt x="1140" y="650"/>
                  </a:lnTo>
                  <a:lnTo>
                    <a:pt x="1137" y="649"/>
                  </a:lnTo>
                  <a:lnTo>
                    <a:pt x="1137" y="649"/>
                  </a:lnTo>
                  <a:lnTo>
                    <a:pt x="1134" y="649"/>
                  </a:lnTo>
                  <a:lnTo>
                    <a:pt x="1132" y="647"/>
                  </a:lnTo>
                  <a:lnTo>
                    <a:pt x="1129" y="647"/>
                  </a:lnTo>
                  <a:lnTo>
                    <a:pt x="1127" y="647"/>
                  </a:lnTo>
                  <a:lnTo>
                    <a:pt x="1126" y="647"/>
                  </a:lnTo>
                  <a:lnTo>
                    <a:pt x="1124" y="647"/>
                  </a:lnTo>
                  <a:lnTo>
                    <a:pt x="1123" y="649"/>
                  </a:lnTo>
                  <a:lnTo>
                    <a:pt x="1121" y="649"/>
                  </a:lnTo>
                  <a:lnTo>
                    <a:pt x="1118" y="649"/>
                  </a:lnTo>
                  <a:lnTo>
                    <a:pt x="1116" y="650"/>
                  </a:lnTo>
                  <a:lnTo>
                    <a:pt x="1115" y="650"/>
                  </a:lnTo>
                  <a:lnTo>
                    <a:pt x="1112" y="650"/>
                  </a:lnTo>
                  <a:lnTo>
                    <a:pt x="1112" y="652"/>
                  </a:lnTo>
                  <a:lnTo>
                    <a:pt x="1110" y="652"/>
                  </a:lnTo>
                  <a:lnTo>
                    <a:pt x="1108" y="653"/>
                  </a:lnTo>
                  <a:lnTo>
                    <a:pt x="1107" y="653"/>
                  </a:lnTo>
                  <a:lnTo>
                    <a:pt x="1105" y="652"/>
                  </a:lnTo>
                  <a:lnTo>
                    <a:pt x="1104" y="652"/>
                  </a:lnTo>
                  <a:lnTo>
                    <a:pt x="1104" y="653"/>
                  </a:lnTo>
                  <a:lnTo>
                    <a:pt x="1102" y="653"/>
                  </a:lnTo>
                  <a:lnTo>
                    <a:pt x="1100" y="652"/>
                  </a:lnTo>
                  <a:lnTo>
                    <a:pt x="1099" y="652"/>
                  </a:lnTo>
                  <a:lnTo>
                    <a:pt x="1097" y="652"/>
                  </a:lnTo>
                  <a:lnTo>
                    <a:pt x="1096" y="650"/>
                  </a:lnTo>
                  <a:lnTo>
                    <a:pt x="1096" y="650"/>
                  </a:lnTo>
                  <a:lnTo>
                    <a:pt x="1093" y="650"/>
                  </a:lnTo>
                  <a:lnTo>
                    <a:pt x="1091" y="649"/>
                  </a:lnTo>
                  <a:lnTo>
                    <a:pt x="1089" y="649"/>
                  </a:lnTo>
                  <a:lnTo>
                    <a:pt x="1088" y="649"/>
                  </a:lnTo>
                  <a:lnTo>
                    <a:pt x="1086" y="647"/>
                  </a:lnTo>
                  <a:lnTo>
                    <a:pt x="1085" y="646"/>
                  </a:lnTo>
                  <a:lnTo>
                    <a:pt x="1085" y="646"/>
                  </a:lnTo>
                  <a:lnTo>
                    <a:pt x="1083" y="646"/>
                  </a:lnTo>
                  <a:lnTo>
                    <a:pt x="1083" y="644"/>
                  </a:lnTo>
                  <a:lnTo>
                    <a:pt x="1083" y="644"/>
                  </a:lnTo>
                  <a:lnTo>
                    <a:pt x="1083" y="642"/>
                  </a:lnTo>
                  <a:lnTo>
                    <a:pt x="1083" y="642"/>
                  </a:lnTo>
                  <a:lnTo>
                    <a:pt x="1082" y="641"/>
                  </a:lnTo>
                  <a:lnTo>
                    <a:pt x="1082" y="641"/>
                  </a:lnTo>
                  <a:lnTo>
                    <a:pt x="1082" y="639"/>
                  </a:lnTo>
                  <a:lnTo>
                    <a:pt x="1082" y="639"/>
                  </a:lnTo>
                  <a:lnTo>
                    <a:pt x="1082" y="638"/>
                  </a:lnTo>
                  <a:lnTo>
                    <a:pt x="1082" y="636"/>
                  </a:lnTo>
                  <a:lnTo>
                    <a:pt x="1080" y="635"/>
                  </a:lnTo>
                  <a:lnTo>
                    <a:pt x="1080" y="633"/>
                  </a:lnTo>
                  <a:lnTo>
                    <a:pt x="1080" y="631"/>
                  </a:lnTo>
                  <a:lnTo>
                    <a:pt x="1080" y="631"/>
                  </a:lnTo>
                  <a:lnTo>
                    <a:pt x="1080" y="630"/>
                  </a:lnTo>
                  <a:lnTo>
                    <a:pt x="1078" y="630"/>
                  </a:lnTo>
                  <a:lnTo>
                    <a:pt x="1075" y="628"/>
                  </a:lnTo>
                  <a:lnTo>
                    <a:pt x="1072" y="628"/>
                  </a:lnTo>
                  <a:lnTo>
                    <a:pt x="1071" y="628"/>
                  </a:lnTo>
                  <a:lnTo>
                    <a:pt x="1069" y="628"/>
                  </a:lnTo>
                  <a:lnTo>
                    <a:pt x="1069" y="628"/>
                  </a:lnTo>
                  <a:lnTo>
                    <a:pt x="1067" y="627"/>
                  </a:lnTo>
                  <a:lnTo>
                    <a:pt x="1066" y="627"/>
                  </a:lnTo>
                  <a:lnTo>
                    <a:pt x="1063" y="625"/>
                  </a:lnTo>
                  <a:lnTo>
                    <a:pt x="1059" y="624"/>
                  </a:lnTo>
                  <a:lnTo>
                    <a:pt x="1056" y="624"/>
                  </a:lnTo>
                  <a:lnTo>
                    <a:pt x="1056" y="624"/>
                  </a:lnTo>
                  <a:lnTo>
                    <a:pt x="1053" y="624"/>
                  </a:lnTo>
                  <a:lnTo>
                    <a:pt x="1050" y="622"/>
                  </a:lnTo>
                  <a:lnTo>
                    <a:pt x="1048" y="622"/>
                  </a:lnTo>
                  <a:lnTo>
                    <a:pt x="1047" y="620"/>
                  </a:lnTo>
                  <a:lnTo>
                    <a:pt x="1045" y="620"/>
                  </a:lnTo>
                  <a:lnTo>
                    <a:pt x="1044" y="620"/>
                  </a:lnTo>
                  <a:lnTo>
                    <a:pt x="1042" y="619"/>
                  </a:lnTo>
                  <a:lnTo>
                    <a:pt x="1041" y="619"/>
                  </a:lnTo>
                  <a:lnTo>
                    <a:pt x="1037" y="617"/>
                  </a:lnTo>
                  <a:lnTo>
                    <a:pt x="1036" y="617"/>
                  </a:lnTo>
                  <a:lnTo>
                    <a:pt x="1036" y="617"/>
                  </a:lnTo>
                  <a:lnTo>
                    <a:pt x="1034" y="616"/>
                  </a:lnTo>
                  <a:lnTo>
                    <a:pt x="1033" y="616"/>
                  </a:lnTo>
                  <a:lnTo>
                    <a:pt x="1033" y="616"/>
                  </a:lnTo>
                  <a:lnTo>
                    <a:pt x="1033" y="619"/>
                  </a:lnTo>
                  <a:lnTo>
                    <a:pt x="1031" y="619"/>
                  </a:lnTo>
                  <a:lnTo>
                    <a:pt x="1030" y="622"/>
                  </a:lnTo>
                  <a:lnTo>
                    <a:pt x="1025" y="624"/>
                  </a:lnTo>
                  <a:lnTo>
                    <a:pt x="1025" y="624"/>
                  </a:lnTo>
                  <a:lnTo>
                    <a:pt x="1025" y="625"/>
                  </a:lnTo>
                  <a:lnTo>
                    <a:pt x="1023" y="625"/>
                  </a:lnTo>
                  <a:lnTo>
                    <a:pt x="1023" y="627"/>
                  </a:lnTo>
                  <a:lnTo>
                    <a:pt x="1023" y="627"/>
                  </a:lnTo>
                  <a:lnTo>
                    <a:pt x="1022" y="628"/>
                  </a:lnTo>
                  <a:lnTo>
                    <a:pt x="1022" y="628"/>
                  </a:lnTo>
                  <a:lnTo>
                    <a:pt x="1020" y="630"/>
                  </a:lnTo>
                  <a:lnTo>
                    <a:pt x="1020" y="630"/>
                  </a:lnTo>
                  <a:lnTo>
                    <a:pt x="1020" y="631"/>
                  </a:lnTo>
                  <a:lnTo>
                    <a:pt x="1020" y="631"/>
                  </a:lnTo>
                  <a:lnTo>
                    <a:pt x="1018" y="633"/>
                  </a:lnTo>
                  <a:lnTo>
                    <a:pt x="1018" y="633"/>
                  </a:lnTo>
                  <a:lnTo>
                    <a:pt x="1018" y="636"/>
                  </a:lnTo>
                  <a:lnTo>
                    <a:pt x="1018" y="638"/>
                  </a:lnTo>
                  <a:lnTo>
                    <a:pt x="1018" y="638"/>
                  </a:lnTo>
                  <a:lnTo>
                    <a:pt x="1018" y="639"/>
                  </a:lnTo>
                  <a:lnTo>
                    <a:pt x="1020" y="639"/>
                  </a:lnTo>
                  <a:lnTo>
                    <a:pt x="1020" y="641"/>
                  </a:lnTo>
                  <a:lnTo>
                    <a:pt x="1020" y="641"/>
                  </a:lnTo>
                  <a:lnTo>
                    <a:pt x="1020" y="642"/>
                  </a:lnTo>
                  <a:lnTo>
                    <a:pt x="1020" y="644"/>
                  </a:lnTo>
                  <a:lnTo>
                    <a:pt x="1022" y="644"/>
                  </a:lnTo>
                  <a:lnTo>
                    <a:pt x="1023" y="646"/>
                  </a:lnTo>
                  <a:lnTo>
                    <a:pt x="1023" y="646"/>
                  </a:lnTo>
                  <a:lnTo>
                    <a:pt x="1025" y="646"/>
                  </a:lnTo>
                  <a:lnTo>
                    <a:pt x="1025" y="647"/>
                  </a:lnTo>
                  <a:lnTo>
                    <a:pt x="1025" y="647"/>
                  </a:lnTo>
                  <a:lnTo>
                    <a:pt x="1025" y="650"/>
                  </a:lnTo>
                  <a:lnTo>
                    <a:pt x="1023" y="652"/>
                  </a:lnTo>
                  <a:lnTo>
                    <a:pt x="1023" y="652"/>
                  </a:lnTo>
                  <a:lnTo>
                    <a:pt x="1022" y="653"/>
                  </a:lnTo>
                  <a:lnTo>
                    <a:pt x="1022" y="653"/>
                  </a:lnTo>
                  <a:lnTo>
                    <a:pt x="1020" y="655"/>
                  </a:lnTo>
                  <a:lnTo>
                    <a:pt x="1020" y="655"/>
                  </a:lnTo>
                  <a:lnTo>
                    <a:pt x="1018" y="657"/>
                  </a:lnTo>
                  <a:lnTo>
                    <a:pt x="1017" y="657"/>
                  </a:lnTo>
                  <a:lnTo>
                    <a:pt x="1017" y="657"/>
                  </a:lnTo>
                  <a:lnTo>
                    <a:pt x="1015" y="657"/>
                  </a:lnTo>
                  <a:lnTo>
                    <a:pt x="1014" y="657"/>
                  </a:lnTo>
                  <a:lnTo>
                    <a:pt x="1014" y="658"/>
                  </a:lnTo>
                  <a:lnTo>
                    <a:pt x="1012" y="660"/>
                  </a:lnTo>
                  <a:lnTo>
                    <a:pt x="1011" y="661"/>
                  </a:lnTo>
                  <a:lnTo>
                    <a:pt x="1009" y="661"/>
                  </a:lnTo>
                  <a:lnTo>
                    <a:pt x="1007" y="660"/>
                  </a:lnTo>
                  <a:lnTo>
                    <a:pt x="1007" y="660"/>
                  </a:lnTo>
                  <a:lnTo>
                    <a:pt x="1007" y="658"/>
                  </a:lnTo>
                  <a:lnTo>
                    <a:pt x="1006" y="658"/>
                  </a:lnTo>
                  <a:lnTo>
                    <a:pt x="1001" y="657"/>
                  </a:lnTo>
                  <a:lnTo>
                    <a:pt x="1001" y="658"/>
                  </a:lnTo>
                  <a:lnTo>
                    <a:pt x="1000" y="658"/>
                  </a:lnTo>
                  <a:lnTo>
                    <a:pt x="1000" y="658"/>
                  </a:lnTo>
                  <a:lnTo>
                    <a:pt x="1000" y="657"/>
                  </a:lnTo>
                  <a:lnTo>
                    <a:pt x="998" y="657"/>
                  </a:lnTo>
                  <a:lnTo>
                    <a:pt x="996" y="658"/>
                  </a:lnTo>
                  <a:lnTo>
                    <a:pt x="996" y="658"/>
                  </a:lnTo>
                  <a:lnTo>
                    <a:pt x="995" y="657"/>
                  </a:lnTo>
                  <a:lnTo>
                    <a:pt x="993" y="657"/>
                  </a:lnTo>
                  <a:lnTo>
                    <a:pt x="992" y="655"/>
                  </a:lnTo>
                  <a:lnTo>
                    <a:pt x="992" y="655"/>
                  </a:lnTo>
                  <a:lnTo>
                    <a:pt x="992" y="657"/>
                  </a:lnTo>
                  <a:lnTo>
                    <a:pt x="990" y="657"/>
                  </a:lnTo>
                  <a:lnTo>
                    <a:pt x="990" y="657"/>
                  </a:lnTo>
                  <a:lnTo>
                    <a:pt x="990" y="655"/>
                  </a:lnTo>
                  <a:lnTo>
                    <a:pt x="989" y="655"/>
                  </a:lnTo>
                  <a:lnTo>
                    <a:pt x="987" y="657"/>
                  </a:lnTo>
                  <a:lnTo>
                    <a:pt x="985" y="657"/>
                  </a:lnTo>
                  <a:lnTo>
                    <a:pt x="985" y="657"/>
                  </a:lnTo>
                  <a:lnTo>
                    <a:pt x="984" y="657"/>
                  </a:lnTo>
                  <a:lnTo>
                    <a:pt x="982" y="657"/>
                  </a:lnTo>
                  <a:lnTo>
                    <a:pt x="982" y="657"/>
                  </a:lnTo>
                  <a:lnTo>
                    <a:pt x="979" y="657"/>
                  </a:lnTo>
                  <a:lnTo>
                    <a:pt x="979" y="657"/>
                  </a:lnTo>
                  <a:lnTo>
                    <a:pt x="977" y="657"/>
                  </a:lnTo>
                  <a:lnTo>
                    <a:pt x="977" y="655"/>
                  </a:lnTo>
                  <a:lnTo>
                    <a:pt x="976" y="655"/>
                  </a:lnTo>
                  <a:lnTo>
                    <a:pt x="974" y="655"/>
                  </a:lnTo>
                  <a:lnTo>
                    <a:pt x="973" y="655"/>
                  </a:lnTo>
                  <a:lnTo>
                    <a:pt x="973" y="655"/>
                  </a:lnTo>
                  <a:lnTo>
                    <a:pt x="971" y="655"/>
                  </a:lnTo>
                  <a:lnTo>
                    <a:pt x="971" y="653"/>
                  </a:lnTo>
                  <a:lnTo>
                    <a:pt x="970" y="653"/>
                  </a:lnTo>
                  <a:lnTo>
                    <a:pt x="970" y="652"/>
                  </a:lnTo>
                  <a:lnTo>
                    <a:pt x="968" y="652"/>
                  </a:lnTo>
                  <a:lnTo>
                    <a:pt x="968" y="652"/>
                  </a:lnTo>
                  <a:lnTo>
                    <a:pt x="968" y="650"/>
                  </a:lnTo>
                  <a:lnTo>
                    <a:pt x="966" y="649"/>
                  </a:lnTo>
                  <a:lnTo>
                    <a:pt x="966" y="646"/>
                  </a:lnTo>
                  <a:lnTo>
                    <a:pt x="966" y="646"/>
                  </a:lnTo>
                  <a:lnTo>
                    <a:pt x="963" y="646"/>
                  </a:lnTo>
                  <a:lnTo>
                    <a:pt x="962" y="646"/>
                  </a:lnTo>
                  <a:lnTo>
                    <a:pt x="960" y="644"/>
                  </a:lnTo>
                  <a:lnTo>
                    <a:pt x="957" y="644"/>
                  </a:lnTo>
                  <a:lnTo>
                    <a:pt x="957" y="644"/>
                  </a:lnTo>
                  <a:lnTo>
                    <a:pt x="955" y="644"/>
                  </a:lnTo>
                  <a:lnTo>
                    <a:pt x="954" y="644"/>
                  </a:lnTo>
                  <a:lnTo>
                    <a:pt x="952" y="644"/>
                  </a:lnTo>
                  <a:lnTo>
                    <a:pt x="951" y="644"/>
                  </a:lnTo>
                  <a:lnTo>
                    <a:pt x="949" y="644"/>
                  </a:lnTo>
                  <a:lnTo>
                    <a:pt x="948" y="644"/>
                  </a:lnTo>
                  <a:lnTo>
                    <a:pt x="948" y="642"/>
                  </a:lnTo>
                  <a:lnTo>
                    <a:pt x="948" y="641"/>
                  </a:lnTo>
                  <a:lnTo>
                    <a:pt x="948" y="641"/>
                  </a:lnTo>
                  <a:lnTo>
                    <a:pt x="946" y="641"/>
                  </a:lnTo>
                  <a:lnTo>
                    <a:pt x="944" y="641"/>
                  </a:lnTo>
                  <a:lnTo>
                    <a:pt x="944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1" y="641"/>
                  </a:lnTo>
                  <a:lnTo>
                    <a:pt x="940" y="641"/>
                  </a:lnTo>
                  <a:lnTo>
                    <a:pt x="938" y="639"/>
                  </a:lnTo>
                  <a:lnTo>
                    <a:pt x="938" y="639"/>
                  </a:lnTo>
                  <a:lnTo>
                    <a:pt x="938" y="641"/>
                  </a:lnTo>
                  <a:lnTo>
                    <a:pt x="938" y="641"/>
                  </a:lnTo>
                  <a:lnTo>
                    <a:pt x="936" y="642"/>
                  </a:lnTo>
                  <a:lnTo>
                    <a:pt x="935" y="642"/>
                  </a:lnTo>
                  <a:lnTo>
                    <a:pt x="933" y="642"/>
                  </a:lnTo>
                  <a:lnTo>
                    <a:pt x="930" y="642"/>
                  </a:lnTo>
                  <a:lnTo>
                    <a:pt x="930" y="642"/>
                  </a:lnTo>
                  <a:lnTo>
                    <a:pt x="929" y="644"/>
                  </a:lnTo>
                  <a:lnTo>
                    <a:pt x="929" y="646"/>
                  </a:lnTo>
                  <a:lnTo>
                    <a:pt x="927" y="646"/>
                  </a:lnTo>
                  <a:lnTo>
                    <a:pt x="925" y="646"/>
                  </a:lnTo>
                  <a:lnTo>
                    <a:pt x="925" y="647"/>
                  </a:lnTo>
                  <a:lnTo>
                    <a:pt x="924" y="647"/>
                  </a:lnTo>
                  <a:lnTo>
                    <a:pt x="924" y="647"/>
                  </a:lnTo>
                  <a:lnTo>
                    <a:pt x="922" y="647"/>
                  </a:lnTo>
                  <a:lnTo>
                    <a:pt x="921" y="647"/>
                  </a:lnTo>
                  <a:lnTo>
                    <a:pt x="919" y="647"/>
                  </a:lnTo>
                  <a:lnTo>
                    <a:pt x="918" y="649"/>
                  </a:lnTo>
                  <a:lnTo>
                    <a:pt x="918" y="650"/>
                  </a:lnTo>
                  <a:lnTo>
                    <a:pt x="916" y="650"/>
                  </a:lnTo>
                  <a:lnTo>
                    <a:pt x="914" y="650"/>
                  </a:lnTo>
                  <a:lnTo>
                    <a:pt x="914" y="652"/>
                  </a:lnTo>
                  <a:lnTo>
                    <a:pt x="913" y="652"/>
                  </a:lnTo>
                  <a:lnTo>
                    <a:pt x="910" y="652"/>
                  </a:lnTo>
                  <a:lnTo>
                    <a:pt x="910" y="653"/>
                  </a:lnTo>
                  <a:lnTo>
                    <a:pt x="908" y="653"/>
                  </a:lnTo>
                  <a:lnTo>
                    <a:pt x="907" y="653"/>
                  </a:lnTo>
                  <a:lnTo>
                    <a:pt x="905" y="653"/>
                  </a:lnTo>
                  <a:lnTo>
                    <a:pt x="905" y="655"/>
                  </a:lnTo>
                  <a:lnTo>
                    <a:pt x="905" y="657"/>
                  </a:lnTo>
                  <a:lnTo>
                    <a:pt x="903" y="657"/>
                  </a:lnTo>
                  <a:lnTo>
                    <a:pt x="902" y="657"/>
                  </a:lnTo>
                  <a:lnTo>
                    <a:pt x="900" y="658"/>
                  </a:lnTo>
                  <a:lnTo>
                    <a:pt x="900" y="660"/>
                  </a:lnTo>
                  <a:lnTo>
                    <a:pt x="900" y="660"/>
                  </a:lnTo>
                  <a:lnTo>
                    <a:pt x="900" y="661"/>
                  </a:lnTo>
                  <a:lnTo>
                    <a:pt x="899" y="661"/>
                  </a:lnTo>
                  <a:lnTo>
                    <a:pt x="897" y="661"/>
                  </a:lnTo>
                  <a:lnTo>
                    <a:pt x="895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2" y="665"/>
                  </a:lnTo>
                  <a:lnTo>
                    <a:pt x="892" y="665"/>
                  </a:lnTo>
                  <a:lnTo>
                    <a:pt x="891" y="666"/>
                  </a:lnTo>
                  <a:lnTo>
                    <a:pt x="889" y="666"/>
                  </a:lnTo>
                  <a:lnTo>
                    <a:pt x="889" y="665"/>
                  </a:lnTo>
                  <a:lnTo>
                    <a:pt x="889" y="665"/>
                  </a:lnTo>
                  <a:lnTo>
                    <a:pt x="888" y="665"/>
                  </a:lnTo>
                  <a:lnTo>
                    <a:pt x="888" y="666"/>
                  </a:lnTo>
                  <a:lnTo>
                    <a:pt x="888" y="666"/>
                  </a:lnTo>
                  <a:lnTo>
                    <a:pt x="886" y="666"/>
                  </a:lnTo>
                  <a:lnTo>
                    <a:pt x="886" y="666"/>
                  </a:lnTo>
                  <a:lnTo>
                    <a:pt x="884" y="666"/>
                  </a:lnTo>
                  <a:lnTo>
                    <a:pt x="884" y="666"/>
                  </a:lnTo>
                  <a:lnTo>
                    <a:pt x="883" y="666"/>
                  </a:lnTo>
                  <a:lnTo>
                    <a:pt x="881" y="666"/>
                  </a:lnTo>
                  <a:lnTo>
                    <a:pt x="881" y="666"/>
                  </a:lnTo>
                  <a:lnTo>
                    <a:pt x="878" y="666"/>
                  </a:lnTo>
                  <a:lnTo>
                    <a:pt x="878" y="668"/>
                  </a:lnTo>
                  <a:lnTo>
                    <a:pt x="878" y="669"/>
                  </a:lnTo>
                  <a:lnTo>
                    <a:pt x="878" y="669"/>
                  </a:lnTo>
                  <a:lnTo>
                    <a:pt x="877" y="671"/>
                  </a:lnTo>
                  <a:lnTo>
                    <a:pt x="875" y="671"/>
                  </a:lnTo>
                  <a:lnTo>
                    <a:pt x="875" y="671"/>
                  </a:lnTo>
                  <a:lnTo>
                    <a:pt x="873" y="671"/>
                  </a:lnTo>
                  <a:lnTo>
                    <a:pt x="873" y="671"/>
                  </a:lnTo>
                  <a:lnTo>
                    <a:pt x="872" y="671"/>
                  </a:lnTo>
                  <a:lnTo>
                    <a:pt x="872" y="672"/>
                  </a:lnTo>
                  <a:lnTo>
                    <a:pt x="870" y="672"/>
                  </a:lnTo>
                  <a:lnTo>
                    <a:pt x="869" y="672"/>
                  </a:lnTo>
                  <a:lnTo>
                    <a:pt x="869" y="672"/>
                  </a:lnTo>
                  <a:lnTo>
                    <a:pt x="867" y="672"/>
                  </a:lnTo>
                  <a:lnTo>
                    <a:pt x="866" y="672"/>
                  </a:lnTo>
                  <a:lnTo>
                    <a:pt x="866" y="672"/>
                  </a:lnTo>
                  <a:lnTo>
                    <a:pt x="866" y="671"/>
                  </a:lnTo>
                  <a:lnTo>
                    <a:pt x="864" y="669"/>
                  </a:lnTo>
                  <a:lnTo>
                    <a:pt x="862" y="669"/>
                  </a:lnTo>
                  <a:lnTo>
                    <a:pt x="861" y="669"/>
                  </a:lnTo>
                  <a:lnTo>
                    <a:pt x="861" y="668"/>
                  </a:lnTo>
                  <a:lnTo>
                    <a:pt x="859" y="666"/>
                  </a:lnTo>
                  <a:lnTo>
                    <a:pt x="858" y="665"/>
                  </a:lnTo>
                  <a:lnTo>
                    <a:pt x="856" y="665"/>
                  </a:lnTo>
                  <a:lnTo>
                    <a:pt x="856" y="663"/>
                  </a:lnTo>
                  <a:lnTo>
                    <a:pt x="856" y="663"/>
                  </a:lnTo>
                  <a:lnTo>
                    <a:pt x="858" y="661"/>
                  </a:lnTo>
                  <a:lnTo>
                    <a:pt x="858" y="660"/>
                  </a:lnTo>
                  <a:lnTo>
                    <a:pt x="856" y="660"/>
                  </a:lnTo>
                  <a:lnTo>
                    <a:pt x="856" y="660"/>
                  </a:lnTo>
                  <a:lnTo>
                    <a:pt x="855" y="661"/>
                  </a:lnTo>
                  <a:lnTo>
                    <a:pt x="853" y="663"/>
                  </a:lnTo>
                  <a:lnTo>
                    <a:pt x="851" y="663"/>
                  </a:lnTo>
                  <a:lnTo>
                    <a:pt x="850" y="665"/>
                  </a:lnTo>
                  <a:lnTo>
                    <a:pt x="850" y="665"/>
                  </a:lnTo>
                  <a:lnTo>
                    <a:pt x="848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5" y="665"/>
                  </a:lnTo>
                  <a:lnTo>
                    <a:pt x="840" y="663"/>
                  </a:lnTo>
                  <a:lnTo>
                    <a:pt x="837" y="663"/>
                  </a:lnTo>
                  <a:lnTo>
                    <a:pt x="837" y="663"/>
                  </a:lnTo>
                  <a:lnTo>
                    <a:pt x="836" y="663"/>
                  </a:lnTo>
                  <a:lnTo>
                    <a:pt x="836" y="661"/>
                  </a:lnTo>
                  <a:lnTo>
                    <a:pt x="834" y="660"/>
                  </a:lnTo>
                  <a:lnTo>
                    <a:pt x="834" y="660"/>
                  </a:lnTo>
                  <a:lnTo>
                    <a:pt x="832" y="658"/>
                  </a:lnTo>
                  <a:lnTo>
                    <a:pt x="832" y="657"/>
                  </a:lnTo>
                  <a:lnTo>
                    <a:pt x="832" y="655"/>
                  </a:lnTo>
                  <a:lnTo>
                    <a:pt x="832" y="655"/>
                  </a:lnTo>
                  <a:lnTo>
                    <a:pt x="831" y="653"/>
                  </a:lnTo>
                  <a:lnTo>
                    <a:pt x="831" y="653"/>
                  </a:lnTo>
                  <a:lnTo>
                    <a:pt x="826" y="652"/>
                  </a:lnTo>
                  <a:lnTo>
                    <a:pt x="825" y="652"/>
                  </a:lnTo>
                  <a:lnTo>
                    <a:pt x="825" y="652"/>
                  </a:lnTo>
                  <a:lnTo>
                    <a:pt x="823" y="652"/>
                  </a:lnTo>
                  <a:lnTo>
                    <a:pt x="821" y="650"/>
                  </a:lnTo>
                  <a:lnTo>
                    <a:pt x="821" y="647"/>
                  </a:lnTo>
                  <a:lnTo>
                    <a:pt x="820" y="646"/>
                  </a:lnTo>
                  <a:lnTo>
                    <a:pt x="820" y="644"/>
                  </a:lnTo>
                  <a:lnTo>
                    <a:pt x="818" y="642"/>
                  </a:lnTo>
                  <a:lnTo>
                    <a:pt x="817" y="641"/>
                  </a:lnTo>
                  <a:lnTo>
                    <a:pt x="817" y="641"/>
                  </a:lnTo>
                  <a:lnTo>
                    <a:pt x="814" y="639"/>
                  </a:lnTo>
                  <a:lnTo>
                    <a:pt x="812" y="638"/>
                  </a:lnTo>
                  <a:lnTo>
                    <a:pt x="809" y="636"/>
                  </a:lnTo>
                  <a:lnTo>
                    <a:pt x="807" y="636"/>
                  </a:lnTo>
                  <a:lnTo>
                    <a:pt x="806" y="638"/>
                  </a:lnTo>
                  <a:lnTo>
                    <a:pt x="806" y="638"/>
                  </a:lnTo>
                  <a:lnTo>
                    <a:pt x="804" y="639"/>
                  </a:lnTo>
                  <a:lnTo>
                    <a:pt x="802" y="639"/>
                  </a:lnTo>
                  <a:lnTo>
                    <a:pt x="801" y="639"/>
                  </a:lnTo>
                  <a:lnTo>
                    <a:pt x="799" y="639"/>
                  </a:lnTo>
                  <a:lnTo>
                    <a:pt x="799" y="639"/>
                  </a:lnTo>
                  <a:lnTo>
                    <a:pt x="798" y="641"/>
                  </a:lnTo>
                  <a:lnTo>
                    <a:pt x="796" y="642"/>
                  </a:lnTo>
                  <a:lnTo>
                    <a:pt x="795" y="642"/>
                  </a:lnTo>
                  <a:lnTo>
                    <a:pt x="791" y="642"/>
                  </a:lnTo>
                  <a:lnTo>
                    <a:pt x="790" y="642"/>
                  </a:lnTo>
                  <a:lnTo>
                    <a:pt x="788" y="641"/>
                  </a:lnTo>
                  <a:lnTo>
                    <a:pt x="785" y="641"/>
                  </a:lnTo>
                  <a:lnTo>
                    <a:pt x="784" y="642"/>
                  </a:lnTo>
                  <a:lnTo>
                    <a:pt x="782" y="642"/>
                  </a:lnTo>
                  <a:lnTo>
                    <a:pt x="780" y="641"/>
                  </a:lnTo>
                  <a:lnTo>
                    <a:pt x="782" y="641"/>
                  </a:lnTo>
                  <a:lnTo>
                    <a:pt x="780" y="639"/>
                  </a:lnTo>
                  <a:lnTo>
                    <a:pt x="780" y="638"/>
                  </a:lnTo>
                  <a:lnTo>
                    <a:pt x="780" y="638"/>
                  </a:lnTo>
                  <a:lnTo>
                    <a:pt x="779" y="638"/>
                  </a:lnTo>
                  <a:lnTo>
                    <a:pt x="777" y="638"/>
                  </a:lnTo>
                  <a:lnTo>
                    <a:pt x="776" y="638"/>
                  </a:lnTo>
                  <a:lnTo>
                    <a:pt x="776" y="636"/>
                  </a:lnTo>
                  <a:lnTo>
                    <a:pt x="776" y="636"/>
                  </a:lnTo>
                  <a:lnTo>
                    <a:pt x="777" y="635"/>
                  </a:lnTo>
                  <a:lnTo>
                    <a:pt x="777" y="633"/>
                  </a:lnTo>
                  <a:lnTo>
                    <a:pt x="776" y="633"/>
                  </a:lnTo>
                  <a:lnTo>
                    <a:pt x="774" y="633"/>
                  </a:lnTo>
                  <a:lnTo>
                    <a:pt x="774" y="631"/>
                  </a:lnTo>
                  <a:lnTo>
                    <a:pt x="773" y="631"/>
                  </a:lnTo>
                  <a:lnTo>
                    <a:pt x="773" y="631"/>
                  </a:lnTo>
                  <a:lnTo>
                    <a:pt x="771" y="631"/>
                  </a:lnTo>
                  <a:lnTo>
                    <a:pt x="769" y="631"/>
                  </a:lnTo>
                  <a:lnTo>
                    <a:pt x="769" y="633"/>
                  </a:lnTo>
                  <a:lnTo>
                    <a:pt x="768" y="633"/>
                  </a:lnTo>
                  <a:lnTo>
                    <a:pt x="768" y="633"/>
                  </a:lnTo>
                  <a:lnTo>
                    <a:pt x="766" y="633"/>
                  </a:lnTo>
                  <a:lnTo>
                    <a:pt x="766" y="635"/>
                  </a:lnTo>
                  <a:lnTo>
                    <a:pt x="766" y="635"/>
                  </a:lnTo>
                  <a:lnTo>
                    <a:pt x="766" y="636"/>
                  </a:lnTo>
                  <a:lnTo>
                    <a:pt x="766" y="638"/>
                  </a:lnTo>
                  <a:lnTo>
                    <a:pt x="765" y="638"/>
                  </a:lnTo>
                  <a:lnTo>
                    <a:pt x="765" y="638"/>
                  </a:lnTo>
                  <a:lnTo>
                    <a:pt x="763" y="638"/>
                  </a:lnTo>
                  <a:lnTo>
                    <a:pt x="761" y="639"/>
                  </a:lnTo>
                  <a:lnTo>
                    <a:pt x="761" y="639"/>
                  </a:lnTo>
                  <a:lnTo>
                    <a:pt x="761" y="641"/>
                  </a:lnTo>
                  <a:lnTo>
                    <a:pt x="761" y="641"/>
                  </a:lnTo>
                  <a:lnTo>
                    <a:pt x="760" y="641"/>
                  </a:lnTo>
                  <a:lnTo>
                    <a:pt x="758" y="638"/>
                  </a:lnTo>
                  <a:lnTo>
                    <a:pt x="757" y="633"/>
                  </a:lnTo>
                  <a:lnTo>
                    <a:pt x="754" y="630"/>
                  </a:lnTo>
                  <a:lnTo>
                    <a:pt x="752" y="627"/>
                  </a:lnTo>
                  <a:lnTo>
                    <a:pt x="747" y="620"/>
                  </a:lnTo>
                  <a:lnTo>
                    <a:pt x="746" y="617"/>
                  </a:lnTo>
                  <a:lnTo>
                    <a:pt x="741" y="611"/>
                  </a:lnTo>
                  <a:lnTo>
                    <a:pt x="738" y="605"/>
                  </a:lnTo>
                  <a:lnTo>
                    <a:pt x="735" y="600"/>
                  </a:lnTo>
                  <a:lnTo>
                    <a:pt x="732" y="597"/>
                  </a:lnTo>
                  <a:lnTo>
                    <a:pt x="730" y="594"/>
                  </a:lnTo>
                  <a:lnTo>
                    <a:pt x="728" y="592"/>
                  </a:lnTo>
                  <a:lnTo>
                    <a:pt x="727" y="590"/>
                  </a:lnTo>
                  <a:lnTo>
                    <a:pt x="724" y="589"/>
                  </a:lnTo>
                  <a:lnTo>
                    <a:pt x="719" y="586"/>
                  </a:lnTo>
                  <a:lnTo>
                    <a:pt x="714" y="583"/>
                  </a:lnTo>
                  <a:lnTo>
                    <a:pt x="711" y="579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8" y="576"/>
                  </a:lnTo>
                  <a:lnTo>
                    <a:pt x="708" y="575"/>
                  </a:lnTo>
                  <a:lnTo>
                    <a:pt x="713" y="576"/>
                  </a:lnTo>
                  <a:lnTo>
                    <a:pt x="713" y="575"/>
                  </a:lnTo>
                  <a:lnTo>
                    <a:pt x="714" y="572"/>
                  </a:lnTo>
                  <a:lnTo>
                    <a:pt x="714" y="570"/>
                  </a:lnTo>
                  <a:lnTo>
                    <a:pt x="713" y="570"/>
                  </a:lnTo>
                  <a:lnTo>
                    <a:pt x="711" y="572"/>
                  </a:lnTo>
                  <a:lnTo>
                    <a:pt x="709" y="572"/>
                  </a:lnTo>
                  <a:lnTo>
                    <a:pt x="709" y="572"/>
                  </a:lnTo>
                  <a:lnTo>
                    <a:pt x="706" y="572"/>
                  </a:lnTo>
                  <a:lnTo>
                    <a:pt x="705" y="573"/>
                  </a:lnTo>
                  <a:lnTo>
                    <a:pt x="700" y="575"/>
                  </a:lnTo>
                  <a:lnTo>
                    <a:pt x="698" y="576"/>
                  </a:lnTo>
                  <a:lnTo>
                    <a:pt x="697" y="576"/>
                  </a:lnTo>
                  <a:lnTo>
                    <a:pt x="694" y="576"/>
                  </a:lnTo>
                  <a:lnTo>
                    <a:pt x="694" y="578"/>
                  </a:lnTo>
                  <a:lnTo>
                    <a:pt x="694" y="578"/>
                  </a:lnTo>
                  <a:lnTo>
                    <a:pt x="694" y="579"/>
                  </a:lnTo>
                  <a:lnTo>
                    <a:pt x="691" y="581"/>
                  </a:lnTo>
                  <a:lnTo>
                    <a:pt x="689" y="583"/>
                  </a:lnTo>
                  <a:lnTo>
                    <a:pt x="687" y="583"/>
                  </a:lnTo>
                  <a:lnTo>
                    <a:pt x="686" y="581"/>
                  </a:lnTo>
                  <a:lnTo>
                    <a:pt x="686" y="583"/>
                  </a:lnTo>
                  <a:lnTo>
                    <a:pt x="683" y="583"/>
                  </a:lnTo>
                  <a:lnTo>
                    <a:pt x="679" y="586"/>
                  </a:lnTo>
                  <a:lnTo>
                    <a:pt x="679" y="586"/>
                  </a:lnTo>
                  <a:lnTo>
                    <a:pt x="679" y="587"/>
                  </a:lnTo>
                  <a:lnTo>
                    <a:pt x="679" y="589"/>
                  </a:lnTo>
                  <a:lnTo>
                    <a:pt x="678" y="589"/>
                  </a:lnTo>
                  <a:lnTo>
                    <a:pt x="678" y="587"/>
                  </a:lnTo>
                  <a:lnTo>
                    <a:pt x="676" y="587"/>
                  </a:lnTo>
                  <a:lnTo>
                    <a:pt x="675" y="586"/>
                  </a:lnTo>
                  <a:lnTo>
                    <a:pt x="672" y="586"/>
                  </a:lnTo>
                  <a:lnTo>
                    <a:pt x="670" y="586"/>
                  </a:lnTo>
                  <a:lnTo>
                    <a:pt x="668" y="587"/>
                  </a:lnTo>
                  <a:lnTo>
                    <a:pt x="665" y="589"/>
                  </a:lnTo>
                  <a:lnTo>
                    <a:pt x="665" y="589"/>
                  </a:lnTo>
                  <a:lnTo>
                    <a:pt x="664" y="589"/>
                  </a:lnTo>
                  <a:lnTo>
                    <a:pt x="664" y="589"/>
                  </a:lnTo>
                  <a:lnTo>
                    <a:pt x="664" y="587"/>
                  </a:lnTo>
                  <a:lnTo>
                    <a:pt x="664" y="586"/>
                  </a:lnTo>
                  <a:lnTo>
                    <a:pt x="664" y="584"/>
                  </a:lnTo>
                  <a:lnTo>
                    <a:pt x="665" y="583"/>
                  </a:lnTo>
                  <a:lnTo>
                    <a:pt x="667" y="581"/>
                  </a:lnTo>
                  <a:lnTo>
                    <a:pt x="668" y="579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68" y="578"/>
                  </a:lnTo>
                  <a:lnTo>
                    <a:pt x="668" y="578"/>
                  </a:lnTo>
                  <a:lnTo>
                    <a:pt x="667" y="578"/>
                  </a:lnTo>
                  <a:lnTo>
                    <a:pt x="667" y="578"/>
                  </a:lnTo>
                  <a:lnTo>
                    <a:pt x="665" y="579"/>
                  </a:lnTo>
                  <a:lnTo>
                    <a:pt x="664" y="579"/>
                  </a:lnTo>
                  <a:lnTo>
                    <a:pt x="662" y="579"/>
                  </a:lnTo>
                  <a:lnTo>
                    <a:pt x="661" y="579"/>
                  </a:lnTo>
                  <a:lnTo>
                    <a:pt x="657" y="576"/>
                  </a:lnTo>
                  <a:lnTo>
                    <a:pt x="656" y="576"/>
                  </a:lnTo>
                  <a:lnTo>
                    <a:pt x="654" y="576"/>
                  </a:lnTo>
                  <a:lnTo>
                    <a:pt x="653" y="576"/>
                  </a:lnTo>
                  <a:lnTo>
                    <a:pt x="653" y="576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9"/>
                  </a:lnTo>
                  <a:lnTo>
                    <a:pt x="651" y="579"/>
                  </a:lnTo>
                  <a:lnTo>
                    <a:pt x="651" y="579"/>
                  </a:lnTo>
                  <a:lnTo>
                    <a:pt x="650" y="578"/>
                  </a:lnTo>
                  <a:lnTo>
                    <a:pt x="650" y="576"/>
                  </a:lnTo>
                  <a:lnTo>
                    <a:pt x="650" y="575"/>
                  </a:lnTo>
                  <a:lnTo>
                    <a:pt x="648" y="573"/>
                  </a:lnTo>
                  <a:lnTo>
                    <a:pt x="648" y="572"/>
                  </a:lnTo>
                  <a:lnTo>
                    <a:pt x="646" y="573"/>
                  </a:lnTo>
                  <a:lnTo>
                    <a:pt x="645" y="573"/>
                  </a:lnTo>
                  <a:lnTo>
                    <a:pt x="645" y="575"/>
                  </a:lnTo>
                  <a:lnTo>
                    <a:pt x="643" y="575"/>
                  </a:lnTo>
                  <a:lnTo>
                    <a:pt x="640" y="575"/>
                  </a:lnTo>
                  <a:lnTo>
                    <a:pt x="635" y="575"/>
                  </a:lnTo>
                  <a:lnTo>
                    <a:pt x="632" y="575"/>
                  </a:lnTo>
                  <a:lnTo>
                    <a:pt x="631" y="573"/>
                  </a:lnTo>
                  <a:lnTo>
                    <a:pt x="632" y="572"/>
                  </a:lnTo>
                  <a:lnTo>
                    <a:pt x="632" y="570"/>
                  </a:lnTo>
                  <a:lnTo>
                    <a:pt x="632" y="568"/>
                  </a:lnTo>
                  <a:lnTo>
                    <a:pt x="632" y="567"/>
                  </a:lnTo>
                  <a:lnTo>
                    <a:pt x="632" y="564"/>
                  </a:lnTo>
                  <a:lnTo>
                    <a:pt x="631" y="559"/>
                  </a:lnTo>
                  <a:lnTo>
                    <a:pt x="629" y="556"/>
                  </a:lnTo>
                  <a:lnTo>
                    <a:pt x="627" y="553"/>
                  </a:lnTo>
                  <a:lnTo>
                    <a:pt x="626" y="553"/>
                  </a:lnTo>
                  <a:lnTo>
                    <a:pt x="623" y="553"/>
                  </a:lnTo>
                  <a:lnTo>
                    <a:pt x="621" y="554"/>
                  </a:lnTo>
                  <a:lnTo>
                    <a:pt x="621" y="554"/>
                  </a:lnTo>
                  <a:lnTo>
                    <a:pt x="620" y="554"/>
                  </a:lnTo>
                  <a:lnTo>
                    <a:pt x="618" y="556"/>
                  </a:lnTo>
                  <a:lnTo>
                    <a:pt x="616" y="554"/>
                  </a:lnTo>
                  <a:lnTo>
                    <a:pt x="615" y="554"/>
                  </a:lnTo>
                  <a:lnTo>
                    <a:pt x="613" y="554"/>
                  </a:lnTo>
                  <a:lnTo>
                    <a:pt x="612" y="553"/>
                  </a:lnTo>
                  <a:lnTo>
                    <a:pt x="609" y="551"/>
                  </a:lnTo>
                  <a:lnTo>
                    <a:pt x="605" y="551"/>
                  </a:lnTo>
                  <a:lnTo>
                    <a:pt x="601" y="551"/>
                  </a:lnTo>
                  <a:lnTo>
                    <a:pt x="599" y="551"/>
                  </a:lnTo>
                  <a:lnTo>
                    <a:pt x="597" y="553"/>
                  </a:lnTo>
                  <a:lnTo>
                    <a:pt x="594" y="554"/>
                  </a:lnTo>
                  <a:lnTo>
                    <a:pt x="593" y="554"/>
                  </a:lnTo>
                  <a:lnTo>
                    <a:pt x="591" y="554"/>
                  </a:lnTo>
                  <a:lnTo>
                    <a:pt x="590" y="556"/>
                  </a:lnTo>
                  <a:lnTo>
                    <a:pt x="590" y="556"/>
                  </a:lnTo>
                  <a:lnTo>
                    <a:pt x="590" y="557"/>
                  </a:lnTo>
                  <a:lnTo>
                    <a:pt x="590" y="559"/>
                  </a:lnTo>
                  <a:lnTo>
                    <a:pt x="590" y="559"/>
                  </a:lnTo>
                  <a:lnTo>
                    <a:pt x="588" y="559"/>
                  </a:lnTo>
                  <a:lnTo>
                    <a:pt x="586" y="559"/>
                  </a:lnTo>
                  <a:lnTo>
                    <a:pt x="585" y="559"/>
                  </a:lnTo>
                  <a:lnTo>
                    <a:pt x="582" y="561"/>
                  </a:lnTo>
                  <a:lnTo>
                    <a:pt x="579" y="562"/>
                  </a:lnTo>
                  <a:lnTo>
                    <a:pt x="575" y="562"/>
                  </a:lnTo>
                  <a:lnTo>
                    <a:pt x="574" y="562"/>
                  </a:lnTo>
                  <a:lnTo>
                    <a:pt x="569" y="564"/>
                  </a:lnTo>
                  <a:lnTo>
                    <a:pt x="566" y="564"/>
                  </a:lnTo>
                  <a:lnTo>
                    <a:pt x="561" y="565"/>
                  </a:lnTo>
                  <a:lnTo>
                    <a:pt x="556" y="565"/>
                  </a:lnTo>
                  <a:lnTo>
                    <a:pt x="556" y="565"/>
                  </a:lnTo>
                  <a:lnTo>
                    <a:pt x="553" y="567"/>
                  </a:lnTo>
                  <a:lnTo>
                    <a:pt x="550" y="567"/>
                  </a:lnTo>
                  <a:lnTo>
                    <a:pt x="550" y="567"/>
                  </a:lnTo>
                  <a:lnTo>
                    <a:pt x="549" y="567"/>
                  </a:lnTo>
                  <a:lnTo>
                    <a:pt x="549" y="567"/>
                  </a:lnTo>
                  <a:lnTo>
                    <a:pt x="547" y="568"/>
                  </a:lnTo>
                  <a:lnTo>
                    <a:pt x="545" y="570"/>
                  </a:lnTo>
                  <a:lnTo>
                    <a:pt x="545" y="572"/>
                  </a:lnTo>
                  <a:lnTo>
                    <a:pt x="545" y="572"/>
                  </a:lnTo>
                  <a:lnTo>
                    <a:pt x="544" y="572"/>
                  </a:lnTo>
                  <a:lnTo>
                    <a:pt x="542" y="570"/>
                  </a:lnTo>
                  <a:lnTo>
                    <a:pt x="541" y="572"/>
                  </a:lnTo>
                  <a:lnTo>
                    <a:pt x="538" y="572"/>
                  </a:lnTo>
                  <a:lnTo>
                    <a:pt x="536" y="572"/>
                  </a:lnTo>
                  <a:lnTo>
                    <a:pt x="536" y="572"/>
                  </a:lnTo>
                  <a:lnTo>
                    <a:pt x="531" y="572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27" y="573"/>
                  </a:lnTo>
                  <a:lnTo>
                    <a:pt x="525" y="573"/>
                  </a:lnTo>
                  <a:lnTo>
                    <a:pt x="525" y="573"/>
                  </a:lnTo>
                  <a:lnTo>
                    <a:pt x="523" y="575"/>
                  </a:lnTo>
                  <a:lnTo>
                    <a:pt x="520" y="575"/>
                  </a:lnTo>
                  <a:lnTo>
                    <a:pt x="519" y="575"/>
                  </a:lnTo>
                  <a:lnTo>
                    <a:pt x="517" y="575"/>
                  </a:lnTo>
                  <a:lnTo>
                    <a:pt x="517" y="576"/>
                  </a:lnTo>
                  <a:lnTo>
                    <a:pt x="515" y="576"/>
                  </a:lnTo>
                  <a:lnTo>
                    <a:pt x="509" y="578"/>
                  </a:lnTo>
                  <a:lnTo>
                    <a:pt x="509" y="578"/>
                  </a:lnTo>
                  <a:lnTo>
                    <a:pt x="508" y="578"/>
                  </a:lnTo>
                  <a:lnTo>
                    <a:pt x="501" y="578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495" y="578"/>
                  </a:lnTo>
                  <a:lnTo>
                    <a:pt x="490" y="578"/>
                  </a:lnTo>
                  <a:lnTo>
                    <a:pt x="489" y="578"/>
                  </a:lnTo>
                  <a:lnTo>
                    <a:pt x="487" y="579"/>
                  </a:lnTo>
                  <a:lnTo>
                    <a:pt x="487" y="581"/>
                  </a:lnTo>
                  <a:lnTo>
                    <a:pt x="487" y="583"/>
                  </a:lnTo>
                  <a:lnTo>
                    <a:pt x="487" y="584"/>
                  </a:lnTo>
                  <a:lnTo>
                    <a:pt x="486" y="586"/>
                  </a:lnTo>
                  <a:lnTo>
                    <a:pt x="486" y="586"/>
                  </a:lnTo>
                  <a:lnTo>
                    <a:pt x="487" y="587"/>
                  </a:lnTo>
                  <a:lnTo>
                    <a:pt x="489" y="587"/>
                  </a:lnTo>
                  <a:lnTo>
                    <a:pt x="490" y="587"/>
                  </a:lnTo>
                  <a:lnTo>
                    <a:pt x="492" y="587"/>
                  </a:lnTo>
                  <a:lnTo>
                    <a:pt x="492" y="587"/>
                  </a:lnTo>
                  <a:lnTo>
                    <a:pt x="493" y="587"/>
                  </a:lnTo>
                  <a:lnTo>
                    <a:pt x="493" y="587"/>
                  </a:lnTo>
                  <a:lnTo>
                    <a:pt x="493" y="589"/>
                  </a:lnTo>
                  <a:lnTo>
                    <a:pt x="493" y="589"/>
                  </a:lnTo>
                  <a:lnTo>
                    <a:pt x="492" y="589"/>
                  </a:lnTo>
                  <a:lnTo>
                    <a:pt x="490" y="589"/>
                  </a:lnTo>
                  <a:lnTo>
                    <a:pt x="489" y="589"/>
                  </a:lnTo>
                  <a:lnTo>
                    <a:pt x="489" y="590"/>
                  </a:lnTo>
                  <a:lnTo>
                    <a:pt x="489" y="592"/>
                  </a:lnTo>
                  <a:lnTo>
                    <a:pt x="489" y="592"/>
                  </a:lnTo>
                  <a:lnTo>
                    <a:pt x="490" y="592"/>
                  </a:lnTo>
                  <a:lnTo>
                    <a:pt x="492" y="594"/>
                  </a:lnTo>
                  <a:lnTo>
                    <a:pt x="493" y="594"/>
                  </a:lnTo>
                  <a:lnTo>
                    <a:pt x="495" y="594"/>
                  </a:lnTo>
                  <a:lnTo>
                    <a:pt x="497" y="595"/>
                  </a:lnTo>
                  <a:lnTo>
                    <a:pt x="500" y="597"/>
                  </a:lnTo>
                  <a:lnTo>
                    <a:pt x="501" y="597"/>
                  </a:lnTo>
                  <a:lnTo>
                    <a:pt x="501" y="598"/>
                  </a:lnTo>
                  <a:lnTo>
                    <a:pt x="501" y="598"/>
                  </a:lnTo>
                  <a:lnTo>
                    <a:pt x="500" y="600"/>
                  </a:lnTo>
                  <a:lnTo>
                    <a:pt x="498" y="598"/>
                  </a:lnTo>
                  <a:lnTo>
                    <a:pt x="497" y="598"/>
                  </a:lnTo>
                  <a:lnTo>
                    <a:pt x="493" y="598"/>
                  </a:lnTo>
                  <a:lnTo>
                    <a:pt x="492" y="598"/>
                  </a:lnTo>
                  <a:lnTo>
                    <a:pt x="489" y="598"/>
                  </a:lnTo>
                  <a:lnTo>
                    <a:pt x="486" y="598"/>
                  </a:lnTo>
                  <a:lnTo>
                    <a:pt x="486" y="600"/>
                  </a:lnTo>
                  <a:lnTo>
                    <a:pt x="486" y="602"/>
                  </a:lnTo>
                  <a:lnTo>
                    <a:pt x="484" y="602"/>
                  </a:lnTo>
                  <a:lnTo>
                    <a:pt x="482" y="603"/>
                  </a:lnTo>
                  <a:lnTo>
                    <a:pt x="482" y="605"/>
                  </a:lnTo>
                  <a:lnTo>
                    <a:pt x="482" y="606"/>
                  </a:lnTo>
                  <a:lnTo>
                    <a:pt x="486" y="609"/>
                  </a:lnTo>
                  <a:lnTo>
                    <a:pt x="486" y="611"/>
                  </a:lnTo>
                  <a:lnTo>
                    <a:pt x="484" y="613"/>
                  </a:lnTo>
                  <a:lnTo>
                    <a:pt x="482" y="613"/>
                  </a:lnTo>
                  <a:lnTo>
                    <a:pt x="481" y="614"/>
                  </a:lnTo>
                  <a:lnTo>
                    <a:pt x="478" y="614"/>
                  </a:lnTo>
                  <a:lnTo>
                    <a:pt x="478" y="616"/>
                  </a:lnTo>
                  <a:lnTo>
                    <a:pt x="474" y="617"/>
                  </a:lnTo>
                  <a:lnTo>
                    <a:pt x="471" y="619"/>
                  </a:lnTo>
                  <a:lnTo>
                    <a:pt x="471" y="619"/>
                  </a:lnTo>
                  <a:lnTo>
                    <a:pt x="471" y="620"/>
                  </a:lnTo>
                  <a:lnTo>
                    <a:pt x="474" y="620"/>
                  </a:lnTo>
                  <a:lnTo>
                    <a:pt x="476" y="622"/>
                  </a:lnTo>
                  <a:lnTo>
                    <a:pt x="478" y="624"/>
                  </a:lnTo>
                  <a:lnTo>
                    <a:pt x="478" y="624"/>
                  </a:lnTo>
                  <a:lnTo>
                    <a:pt x="481" y="625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90" y="628"/>
                  </a:lnTo>
                  <a:lnTo>
                    <a:pt x="492" y="628"/>
                  </a:lnTo>
                  <a:lnTo>
                    <a:pt x="493" y="630"/>
                  </a:lnTo>
                  <a:lnTo>
                    <a:pt x="493" y="633"/>
                  </a:lnTo>
                  <a:lnTo>
                    <a:pt x="493" y="635"/>
                  </a:lnTo>
                  <a:lnTo>
                    <a:pt x="492" y="638"/>
                  </a:lnTo>
                  <a:lnTo>
                    <a:pt x="492" y="639"/>
                  </a:lnTo>
                  <a:lnTo>
                    <a:pt x="489" y="641"/>
                  </a:lnTo>
                  <a:lnTo>
                    <a:pt x="484" y="642"/>
                  </a:lnTo>
                  <a:lnTo>
                    <a:pt x="481" y="642"/>
                  </a:lnTo>
                  <a:lnTo>
                    <a:pt x="479" y="642"/>
                  </a:lnTo>
                  <a:lnTo>
                    <a:pt x="478" y="642"/>
                  </a:lnTo>
                  <a:lnTo>
                    <a:pt x="474" y="642"/>
                  </a:lnTo>
                  <a:lnTo>
                    <a:pt x="474" y="641"/>
                  </a:lnTo>
                  <a:lnTo>
                    <a:pt x="473" y="639"/>
                  </a:lnTo>
                  <a:lnTo>
                    <a:pt x="471" y="639"/>
                  </a:lnTo>
                  <a:lnTo>
                    <a:pt x="471" y="639"/>
                  </a:lnTo>
                  <a:lnTo>
                    <a:pt x="470" y="641"/>
                  </a:lnTo>
                  <a:lnTo>
                    <a:pt x="470" y="642"/>
                  </a:lnTo>
                  <a:lnTo>
                    <a:pt x="468" y="644"/>
                  </a:lnTo>
                  <a:lnTo>
                    <a:pt x="468" y="646"/>
                  </a:lnTo>
                  <a:lnTo>
                    <a:pt x="463" y="647"/>
                  </a:lnTo>
                  <a:lnTo>
                    <a:pt x="463" y="646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59" y="644"/>
                  </a:lnTo>
                  <a:lnTo>
                    <a:pt x="457" y="642"/>
                  </a:lnTo>
                  <a:lnTo>
                    <a:pt x="457" y="642"/>
                  </a:lnTo>
                  <a:lnTo>
                    <a:pt x="456" y="642"/>
                  </a:lnTo>
                  <a:lnTo>
                    <a:pt x="454" y="642"/>
                  </a:lnTo>
                  <a:lnTo>
                    <a:pt x="452" y="639"/>
                  </a:lnTo>
                  <a:lnTo>
                    <a:pt x="451" y="638"/>
                  </a:lnTo>
                  <a:lnTo>
                    <a:pt x="448" y="636"/>
                  </a:lnTo>
                  <a:lnTo>
                    <a:pt x="445" y="635"/>
                  </a:lnTo>
                  <a:lnTo>
                    <a:pt x="445" y="636"/>
                  </a:lnTo>
                  <a:lnTo>
                    <a:pt x="443" y="636"/>
                  </a:lnTo>
                  <a:lnTo>
                    <a:pt x="440" y="635"/>
                  </a:lnTo>
                  <a:lnTo>
                    <a:pt x="440" y="635"/>
                  </a:lnTo>
                  <a:lnTo>
                    <a:pt x="438" y="636"/>
                  </a:lnTo>
                  <a:lnTo>
                    <a:pt x="438" y="638"/>
                  </a:lnTo>
                  <a:lnTo>
                    <a:pt x="437" y="638"/>
                  </a:lnTo>
                  <a:lnTo>
                    <a:pt x="435" y="639"/>
                  </a:lnTo>
                  <a:lnTo>
                    <a:pt x="433" y="639"/>
                  </a:lnTo>
                  <a:lnTo>
                    <a:pt x="432" y="638"/>
                  </a:lnTo>
                  <a:lnTo>
                    <a:pt x="430" y="636"/>
                  </a:lnTo>
                  <a:lnTo>
                    <a:pt x="427" y="636"/>
                  </a:lnTo>
                  <a:lnTo>
                    <a:pt x="426" y="636"/>
                  </a:lnTo>
                  <a:lnTo>
                    <a:pt x="424" y="636"/>
                  </a:lnTo>
                  <a:lnTo>
                    <a:pt x="422" y="638"/>
                  </a:lnTo>
                  <a:lnTo>
                    <a:pt x="421" y="636"/>
                  </a:lnTo>
                  <a:lnTo>
                    <a:pt x="421" y="636"/>
                  </a:lnTo>
                  <a:lnTo>
                    <a:pt x="418" y="638"/>
                  </a:lnTo>
                  <a:lnTo>
                    <a:pt x="416" y="639"/>
                  </a:lnTo>
                  <a:lnTo>
                    <a:pt x="415" y="641"/>
                  </a:lnTo>
                  <a:lnTo>
                    <a:pt x="415" y="642"/>
                  </a:lnTo>
                  <a:lnTo>
                    <a:pt x="413" y="644"/>
                  </a:lnTo>
                  <a:lnTo>
                    <a:pt x="410" y="644"/>
                  </a:lnTo>
                  <a:lnTo>
                    <a:pt x="408" y="644"/>
                  </a:lnTo>
                  <a:lnTo>
                    <a:pt x="407" y="644"/>
                  </a:lnTo>
                  <a:lnTo>
                    <a:pt x="404" y="642"/>
                  </a:lnTo>
                  <a:lnTo>
                    <a:pt x="402" y="641"/>
                  </a:lnTo>
                  <a:lnTo>
                    <a:pt x="399" y="639"/>
                  </a:lnTo>
                  <a:lnTo>
                    <a:pt x="397" y="638"/>
                  </a:lnTo>
                  <a:lnTo>
                    <a:pt x="396" y="636"/>
                  </a:lnTo>
                  <a:lnTo>
                    <a:pt x="394" y="636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9"/>
                  </a:lnTo>
                  <a:lnTo>
                    <a:pt x="394" y="641"/>
                  </a:lnTo>
                  <a:lnTo>
                    <a:pt x="394" y="642"/>
                  </a:lnTo>
                  <a:lnTo>
                    <a:pt x="394" y="644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1" y="644"/>
                  </a:lnTo>
                  <a:lnTo>
                    <a:pt x="391" y="642"/>
                  </a:lnTo>
                  <a:lnTo>
                    <a:pt x="391" y="641"/>
                  </a:lnTo>
                  <a:lnTo>
                    <a:pt x="389" y="638"/>
                  </a:lnTo>
                  <a:lnTo>
                    <a:pt x="388" y="636"/>
                  </a:lnTo>
                  <a:lnTo>
                    <a:pt x="386" y="636"/>
                  </a:lnTo>
                  <a:lnTo>
                    <a:pt x="385" y="635"/>
                  </a:lnTo>
                  <a:lnTo>
                    <a:pt x="383" y="633"/>
                  </a:lnTo>
                  <a:lnTo>
                    <a:pt x="381" y="633"/>
                  </a:lnTo>
                  <a:lnTo>
                    <a:pt x="380" y="631"/>
                  </a:lnTo>
                  <a:lnTo>
                    <a:pt x="378" y="630"/>
                  </a:lnTo>
                  <a:lnTo>
                    <a:pt x="377" y="628"/>
                  </a:lnTo>
                  <a:lnTo>
                    <a:pt x="375" y="628"/>
                  </a:lnTo>
                  <a:lnTo>
                    <a:pt x="374" y="627"/>
                  </a:lnTo>
                  <a:lnTo>
                    <a:pt x="374" y="628"/>
                  </a:lnTo>
                  <a:lnTo>
                    <a:pt x="370" y="628"/>
                  </a:lnTo>
                  <a:lnTo>
                    <a:pt x="369" y="628"/>
                  </a:lnTo>
                  <a:lnTo>
                    <a:pt x="367" y="627"/>
                  </a:lnTo>
                  <a:lnTo>
                    <a:pt x="366" y="627"/>
                  </a:lnTo>
                  <a:lnTo>
                    <a:pt x="366" y="627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3" y="627"/>
                  </a:lnTo>
                  <a:lnTo>
                    <a:pt x="361" y="625"/>
                  </a:lnTo>
                  <a:lnTo>
                    <a:pt x="361" y="624"/>
                  </a:lnTo>
                  <a:lnTo>
                    <a:pt x="359" y="624"/>
                  </a:lnTo>
                  <a:lnTo>
                    <a:pt x="356" y="624"/>
                  </a:lnTo>
                  <a:lnTo>
                    <a:pt x="351" y="627"/>
                  </a:lnTo>
                  <a:lnTo>
                    <a:pt x="350" y="628"/>
                  </a:lnTo>
                  <a:lnTo>
                    <a:pt x="348" y="628"/>
                  </a:lnTo>
                  <a:lnTo>
                    <a:pt x="347" y="628"/>
                  </a:lnTo>
                  <a:lnTo>
                    <a:pt x="347" y="628"/>
                  </a:lnTo>
                  <a:lnTo>
                    <a:pt x="345" y="627"/>
                  </a:lnTo>
                  <a:lnTo>
                    <a:pt x="345" y="627"/>
                  </a:lnTo>
                  <a:lnTo>
                    <a:pt x="345" y="625"/>
                  </a:lnTo>
                  <a:lnTo>
                    <a:pt x="344" y="625"/>
                  </a:lnTo>
                  <a:lnTo>
                    <a:pt x="342" y="624"/>
                  </a:lnTo>
                  <a:lnTo>
                    <a:pt x="339" y="624"/>
                  </a:lnTo>
                  <a:lnTo>
                    <a:pt x="337" y="624"/>
                  </a:lnTo>
                  <a:lnTo>
                    <a:pt x="337" y="624"/>
                  </a:lnTo>
                  <a:lnTo>
                    <a:pt x="336" y="625"/>
                  </a:lnTo>
                  <a:lnTo>
                    <a:pt x="334" y="627"/>
                  </a:lnTo>
                  <a:lnTo>
                    <a:pt x="331" y="630"/>
                  </a:lnTo>
                  <a:lnTo>
                    <a:pt x="331" y="630"/>
                  </a:lnTo>
                  <a:lnTo>
                    <a:pt x="329" y="631"/>
                  </a:lnTo>
                  <a:lnTo>
                    <a:pt x="328" y="631"/>
                  </a:lnTo>
                  <a:lnTo>
                    <a:pt x="326" y="633"/>
                  </a:lnTo>
                  <a:lnTo>
                    <a:pt x="325" y="635"/>
                  </a:lnTo>
                  <a:lnTo>
                    <a:pt x="322" y="635"/>
                  </a:lnTo>
                  <a:lnTo>
                    <a:pt x="320" y="635"/>
                  </a:lnTo>
                  <a:lnTo>
                    <a:pt x="318" y="636"/>
                  </a:lnTo>
                  <a:lnTo>
                    <a:pt x="317" y="638"/>
                  </a:lnTo>
                  <a:lnTo>
                    <a:pt x="317" y="639"/>
                  </a:lnTo>
                  <a:lnTo>
                    <a:pt x="314" y="642"/>
                  </a:lnTo>
                  <a:lnTo>
                    <a:pt x="310" y="644"/>
                  </a:lnTo>
                  <a:lnTo>
                    <a:pt x="309" y="644"/>
                  </a:lnTo>
                  <a:lnTo>
                    <a:pt x="309" y="644"/>
                  </a:lnTo>
                  <a:lnTo>
                    <a:pt x="307" y="644"/>
                  </a:lnTo>
                  <a:lnTo>
                    <a:pt x="307" y="644"/>
                  </a:lnTo>
                  <a:lnTo>
                    <a:pt x="307" y="646"/>
                  </a:lnTo>
                  <a:lnTo>
                    <a:pt x="307" y="649"/>
                  </a:lnTo>
                  <a:lnTo>
                    <a:pt x="309" y="652"/>
                  </a:lnTo>
                  <a:lnTo>
                    <a:pt x="309" y="653"/>
                  </a:lnTo>
                  <a:lnTo>
                    <a:pt x="309" y="653"/>
                  </a:lnTo>
                  <a:lnTo>
                    <a:pt x="310" y="655"/>
                  </a:lnTo>
                  <a:lnTo>
                    <a:pt x="309" y="657"/>
                  </a:lnTo>
                  <a:lnTo>
                    <a:pt x="309" y="657"/>
                  </a:lnTo>
                  <a:lnTo>
                    <a:pt x="306" y="658"/>
                  </a:lnTo>
                  <a:lnTo>
                    <a:pt x="304" y="658"/>
                  </a:lnTo>
                  <a:lnTo>
                    <a:pt x="303" y="658"/>
                  </a:lnTo>
                  <a:lnTo>
                    <a:pt x="301" y="657"/>
                  </a:lnTo>
                  <a:lnTo>
                    <a:pt x="301" y="657"/>
                  </a:lnTo>
                  <a:lnTo>
                    <a:pt x="298" y="653"/>
                  </a:lnTo>
                  <a:lnTo>
                    <a:pt x="295" y="650"/>
                  </a:lnTo>
                  <a:lnTo>
                    <a:pt x="293" y="649"/>
                  </a:lnTo>
                  <a:lnTo>
                    <a:pt x="292" y="647"/>
                  </a:lnTo>
                  <a:lnTo>
                    <a:pt x="290" y="649"/>
                  </a:lnTo>
                  <a:lnTo>
                    <a:pt x="290" y="649"/>
                  </a:lnTo>
                  <a:lnTo>
                    <a:pt x="288" y="650"/>
                  </a:lnTo>
                  <a:lnTo>
                    <a:pt x="288" y="650"/>
                  </a:lnTo>
                  <a:lnTo>
                    <a:pt x="287" y="652"/>
                  </a:lnTo>
                  <a:lnTo>
                    <a:pt x="287" y="653"/>
                  </a:lnTo>
                  <a:lnTo>
                    <a:pt x="287" y="655"/>
                  </a:lnTo>
                  <a:lnTo>
                    <a:pt x="287" y="655"/>
                  </a:lnTo>
                  <a:lnTo>
                    <a:pt x="285" y="657"/>
                  </a:lnTo>
                  <a:lnTo>
                    <a:pt x="284" y="658"/>
                  </a:lnTo>
                  <a:lnTo>
                    <a:pt x="282" y="661"/>
                  </a:lnTo>
                  <a:lnTo>
                    <a:pt x="281" y="665"/>
                  </a:lnTo>
                  <a:lnTo>
                    <a:pt x="281" y="668"/>
                  </a:lnTo>
                  <a:lnTo>
                    <a:pt x="281" y="669"/>
                  </a:lnTo>
                  <a:lnTo>
                    <a:pt x="282" y="669"/>
                  </a:lnTo>
                  <a:lnTo>
                    <a:pt x="284" y="671"/>
                  </a:lnTo>
                  <a:lnTo>
                    <a:pt x="284" y="672"/>
                  </a:lnTo>
                  <a:lnTo>
                    <a:pt x="284" y="672"/>
                  </a:lnTo>
                  <a:lnTo>
                    <a:pt x="282" y="674"/>
                  </a:lnTo>
                  <a:lnTo>
                    <a:pt x="281" y="676"/>
                  </a:lnTo>
                  <a:lnTo>
                    <a:pt x="279" y="679"/>
                  </a:lnTo>
                  <a:lnTo>
                    <a:pt x="277" y="682"/>
                  </a:lnTo>
                  <a:lnTo>
                    <a:pt x="279" y="685"/>
                  </a:lnTo>
                  <a:lnTo>
                    <a:pt x="281" y="687"/>
                  </a:lnTo>
                  <a:lnTo>
                    <a:pt x="284" y="688"/>
                  </a:lnTo>
                  <a:lnTo>
                    <a:pt x="284" y="688"/>
                  </a:lnTo>
                  <a:lnTo>
                    <a:pt x="285" y="691"/>
                  </a:lnTo>
                  <a:lnTo>
                    <a:pt x="285" y="693"/>
                  </a:lnTo>
                  <a:lnTo>
                    <a:pt x="285" y="694"/>
                  </a:lnTo>
                  <a:lnTo>
                    <a:pt x="285" y="694"/>
                  </a:lnTo>
                  <a:lnTo>
                    <a:pt x="287" y="696"/>
                  </a:lnTo>
                  <a:lnTo>
                    <a:pt x="287" y="698"/>
                  </a:lnTo>
                  <a:lnTo>
                    <a:pt x="288" y="698"/>
                  </a:lnTo>
                  <a:lnTo>
                    <a:pt x="290" y="696"/>
                  </a:lnTo>
                  <a:lnTo>
                    <a:pt x="292" y="696"/>
                  </a:lnTo>
                  <a:lnTo>
                    <a:pt x="296" y="698"/>
                  </a:lnTo>
                  <a:lnTo>
                    <a:pt x="299" y="698"/>
                  </a:lnTo>
                  <a:lnTo>
                    <a:pt x="299" y="698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6" y="705"/>
                  </a:lnTo>
                  <a:lnTo>
                    <a:pt x="306" y="707"/>
                  </a:lnTo>
                  <a:lnTo>
                    <a:pt x="307" y="710"/>
                  </a:lnTo>
                  <a:lnTo>
                    <a:pt x="309" y="712"/>
                  </a:lnTo>
                  <a:lnTo>
                    <a:pt x="312" y="715"/>
                  </a:lnTo>
                  <a:lnTo>
                    <a:pt x="312" y="717"/>
                  </a:lnTo>
                  <a:lnTo>
                    <a:pt x="310" y="717"/>
                  </a:lnTo>
                  <a:lnTo>
                    <a:pt x="309" y="717"/>
                  </a:lnTo>
                  <a:lnTo>
                    <a:pt x="307" y="717"/>
                  </a:lnTo>
                  <a:lnTo>
                    <a:pt x="307" y="715"/>
                  </a:lnTo>
                  <a:lnTo>
                    <a:pt x="306" y="715"/>
                  </a:lnTo>
                  <a:lnTo>
                    <a:pt x="306" y="715"/>
                  </a:lnTo>
                  <a:lnTo>
                    <a:pt x="306" y="717"/>
                  </a:lnTo>
                  <a:lnTo>
                    <a:pt x="304" y="717"/>
                  </a:lnTo>
                  <a:lnTo>
                    <a:pt x="306" y="718"/>
                  </a:lnTo>
                  <a:lnTo>
                    <a:pt x="306" y="718"/>
                  </a:lnTo>
                  <a:lnTo>
                    <a:pt x="306" y="720"/>
                  </a:lnTo>
                  <a:lnTo>
                    <a:pt x="306" y="720"/>
                  </a:lnTo>
                  <a:lnTo>
                    <a:pt x="309" y="720"/>
                  </a:lnTo>
                  <a:lnTo>
                    <a:pt x="312" y="721"/>
                  </a:lnTo>
                  <a:lnTo>
                    <a:pt x="315" y="723"/>
                  </a:lnTo>
                  <a:lnTo>
                    <a:pt x="315" y="723"/>
                  </a:lnTo>
                  <a:lnTo>
                    <a:pt x="315" y="724"/>
                  </a:lnTo>
                  <a:lnTo>
                    <a:pt x="314" y="724"/>
                  </a:lnTo>
                  <a:lnTo>
                    <a:pt x="314" y="726"/>
                  </a:lnTo>
                  <a:lnTo>
                    <a:pt x="314" y="726"/>
                  </a:lnTo>
                  <a:lnTo>
                    <a:pt x="309" y="728"/>
                  </a:lnTo>
                  <a:lnTo>
                    <a:pt x="309" y="728"/>
                  </a:lnTo>
                  <a:lnTo>
                    <a:pt x="307" y="728"/>
                  </a:lnTo>
                  <a:lnTo>
                    <a:pt x="307" y="729"/>
                  </a:lnTo>
                  <a:lnTo>
                    <a:pt x="307" y="729"/>
                  </a:lnTo>
                  <a:lnTo>
                    <a:pt x="309" y="731"/>
                  </a:lnTo>
                  <a:lnTo>
                    <a:pt x="309" y="731"/>
                  </a:lnTo>
                  <a:lnTo>
                    <a:pt x="307" y="731"/>
                  </a:lnTo>
                  <a:lnTo>
                    <a:pt x="307" y="731"/>
                  </a:lnTo>
                  <a:lnTo>
                    <a:pt x="306" y="731"/>
                  </a:lnTo>
                  <a:lnTo>
                    <a:pt x="306" y="731"/>
                  </a:lnTo>
                  <a:lnTo>
                    <a:pt x="304" y="731"/>
                  </a:lnTo>
                  <a:lnTo>
                    <a:pt x="301" y="734"/>
                  </a:lnTo>
                  <a:lnTo>
                    <a:pt x="299" y="734"/>
                  </a:lnTo>
                  <a:lnTo>
                    <a:pt x="298" y="734"/>
                  </a:lnTo>
                  <a:lnTo>
                    <a:pt x="295" y="735"/>
                  </a:lnTo>
                  <a:lnTo>
                    <a:pt x="295" y="735"/>
                  </a:lnTo>
                  <a:lnTo>
                    <a:pt x="293" y="735"/>
                  </a:lnTo>
                  <a:lnTo>
                    <a:pt x="293" y="735"/>
                  </a:lnTo>
                  <a:lnTo>
                    <a:pt x="292" y="737"/>
                  </a:lnTo>
                  <a:lnTo>
                    <a:pt x="292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7"/>
                  </a:lnTo>
                  <a:lnTo>
                    <a:pt x="292" y="739"/>
                  </a:lnTo>
                  <a:lnTo>
                    <a:pt x="290" y="739"/>
                  </a:lnTo>
                  <a:lnTo>
                    <a:pt x="290" y="739"/>
                  </a:lnTo>
                  <a:lnTo>
                    <a:pt x="290" y="740"/>
                  </a:lnTo>
                  <a:lnTo>
                    <a:pt x="288" y="740"/>
                  </a:lnTo>
                  <a:lnTo>
                    <a:pt x="288" y="742"/>
                  </a:lnTo>
                  <a:lnTo>
                    <a:pt x="288" y="743"/>
                  </a:lnTo>
                  <a:lnTo>
                    <a:pt x="287" y="745"/>
                  </a:lnTo>
                  <a:lnTo>
                    <a:pt x="287" y="746"/>
                  </a:lnTo>
                  <a:lnTo>
                    <a:pt x="285" y="748"/>
                  </a:lnTo>
                  <a:lnTo>
                    <a:pt x="285" y="750"/>
                  </a:lnTo>
                  <a:lnTo>
                    <a:pt x="284" y="751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2" y="751"/>
                  </a:lnTo>
                  <a:lnTo>
                    <a:pt x="281" y="753"/>
                  </a:lnTo>
                  <a:lnTo>
                    <a:pt x="279" y="753"/>
                  </a:lnTo>
                  <a:lnTo>
                    <a:pt x="279" y="754"/>
                  </a:lnTo>
                  <a:lnTo>
                    <a:pt x="279" y="756"/>
                  </a:lnTo>
                  <a:lnTo>
                    <a:pt x="279" y="757"/>
                  </a:lnTo>
                  <a:lnTo>
                    <a:pt x="279" y="757"/>
                  </a:lnTo>
                  <a:lnTo>
                    <a:pt x="282" y="757"/>
                  </a:lnTo>
                  <a:lnTo>
                    <a:pt x="284" y="759"/>
                  </a:lnTo>
                  <a:lnTo>
                    <a:pt x="285" y="761"/>
                  </a:lnTo>
                  <a:lnTo>
                    <a:pt x="287" y="762"/>
                  </a:lnTo>
                  <a:lnTo>
                    <a:pt x="287" y="764"/>
                  </a:lnTo>
                  <a:lnTo>
                    <a:pt x="288" y="765"/>
                  </a:lnTo>
                  <a:lnTo>
                    <a:pt x="290" y="769"/>
                  </a:lnTo>
                  <a:lnTo>
                    <a:pt x="290" y="773"/>
                  </a:lnTo>
                  <a:lnTo>
                    <a:pt x="292" y="769"/>
                  </a:lnTo>
                  <a:lnTo>
                    <a:pt x="293" y="767"/>
                  </a:lnTo>
                  <a:lnTo>
                    <a:pt x="292" y="769"/>
                  </a:lnTo>
                  <a:lnTo>
                    <a:pt x="292" y="770"/>
                  </a:lnTo>
                  <a:lnTo>
                    <a:pt x="290" y="773"/>
                  </a:lnTo>
                  <a:lnTo>
                    <a:pt x="290" y="776"/>
                  </a:lnTo>
                  <a:lnTo>
                    <a:pt x="290" y="778"/>
                  </a:lnTo>
                  <a:lnTo>
                    <a:pt x="290" y="778"/>
                  </a:lnTo>
                  <a:lnTo>
                    <a:pt x="290" y="783"/>
                  </a:lnTo>
                  <a:lnTo>
                    <a:pt x="290" y="783"/>
                  </a:lnTo>
                  <a:lnTo>
                    <a:pt x="292" y="783"/>
                  </a:lnTo>
                  <a:lnTo>
                    <a:pt x="292" y="784"/>
                  </a:lnTo>
                  <a:lnTo>
                    <a:pt x="293" y="786"/>
                  </a:lnTo>
                  <a:lnTo>
                    <a:pt x="293" y="787"/>
                  </a:lnTo>
                  <a:lnTo>
                    <a:pt x="295" y="789"/>
                  </a:lnTo>
                  <a:lnTo>
                    <a:pt x="295" y="789"/>
                  </a:lnTo>
                  <a:lnTo>
                    <a:pt x="299" y="794"/>
                  </a:lnTo>
                  <a:lnTo>
                    <a:pt x="301" y="797"/>
                  </a:lnTo>
                  <a:lnTo>
                    <a:pt x="303" y="798"/>
                  </a:lnTo>
                  <a:lnTo>
                    <a:pt x="303" y="800"/>
                  </a:lnTo>
                  <a:lnTo>
                    <a:pt x="304" y="802"/>
                  </a:lnTo>
                  <a:lnTo>
                    <a:pt x="304" y="802"/>
                  </a:lnTo>
                  <a:lnTo>
                    <a:pt x="306" y="803"/>
                  </a:lnTo>
                  <a:lnTo>
                    <a:pt x="306" y="803"/>
                  </a:lnTo>
                  <a:lnTo>
                    <a:pt x="304" y="806"/>
                  </a:lnTo>
                  <a:lnTo>
                    <a:pt x="303" y="806"/>
                  </a:lnTo>
                  <a:lnTo>
                    <a:pt x="303" y="808"/>
                  </a:lnTo>
                  <a:lnTo>
                    <a:pt x="299" y="809"/>
                  </a:lnTo>
                  <a:lnTo>
                    <a:pt x="298" y="809"/>
                  </a:lnTo>
                  <a:lnTo>
                    <a:pt x="298" y="811"/>
                  </a:lnTo>
                  <a:lnTo>
                    <a:pt x="296" y="814"/>
                  </a:lnTo>
                  <a:lnTo>
                    <a:pt x="295" y="814"/>
                  </a:lnTo>
                  <a:lnTo>
                    <a:pt x="292" y="813"/>
                  </a:lnTo>
                  <a:lnTo>
                    <a:pt x="290" y="813"/>
                  </a:lnTo>
                  <a:lnTo>
                    <a:pt x="288" y="813"/>
                  </a:lnTo>
                  <a:lnTo>
                    <a:pt x="287" y="811"/>
                  </a:lnTo>
                  <a:lnTo>
                    <a:pt x="287" y="809"/>
                  </a:lnTo>
                  <a:lnTo>
                    <a:pt x="285" y="808"/>
                  </a:lnTo>
                  <a:lnTo>
                    <a:pt x="284" y="808"/>
                  </a:lnTo>
                  <a:lnTo>
                    <a:pt x="284" y="806"/>
                  </a:lnTo>
                  <a:lnTo>
                    <a:pt x="284" y="806"/>
                  </a:lnTo>
                  <a:lnTo>
                    <a:pt x="282" y="806"/>
                  </a:lnTo>
                  <a:lnTo>
                    <a:pt x="281" y="805"/>
                  </a:lnTo>
                  <a:lnTo>
                    <a:pt x="279" y="803"/>
                  </a:lnTo>
                  <a:lnTo>
                    <a:pt x="279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6" y="802"/>
                  </a:lnTo>
                  <a:lnTo>
                    <a:pt x="274" y="802"/>
                  </a:lnTo>
                  <a:lnTo>
                    <a:pt x="274" y="802"/>
                  </a:lnTo>
                  <a:lnTo>
                    <a:pt x="273" y="800"/>
                  </a:lnTo>
                  <a:lnTo>
                    <a:pt x="271" y="800"/>
                  </a:lnTo>
                  <a:lnTo>
                    <a:pt x="271" y="800"/>
                  </a:lnTo>
                  <a:lnTo>
                    <a:pt x="269" y="800"/>
                  </a:lnTo>
                  <a:lnTo>
                    <a:pt x="268" y="800"/>
                  </a:lnTo>
                  <a:lnTo>
                    <a:pt x="268" y="798"/>
                  </a:lnTo>
                  <a:lnTo>
                    <a:pt x="266" y="798"/>
                  </a:lnTo>
                  <a:lnTo>
                    <a:pt x="265" y="797"/>
                  </a:lnTo>
                  <a:lnTo>
                    <a:pt x="263" y="797"/>
                  </a:lnTo>
                  <a:lnTo>
                    <a:pt x="263" y="795"/>
                  </a:lnTo>
                  <a:lnTo>
                    <a:pt x="265" y="794"/>
                  </a:lnTo>
                  <a:lnTo>
                    <a:pt x="265" y="792"/>
                  </a:lnTo>
                  <a:lnTo>
                    <a:pt x="265" y="791"/>
                  </a:lnTo>
                  <a:lnTo>
                    <a:pt x="263" y="791"/>
                  </a:lnTo>
                  <a:lnTo>
                    <a:pt x="262" y="791"/>
                  </a:lnTo>
                  <a:lnTo>
                    <a:pt x="258" y="791"/>
                  </a:lnTo>
                  <a:lnTo>
                    <a:pt x="257" y="789"/>
                  </a:lnTo>
                  <a:lnTo>
                    <a:pt x="257" y="789"/>
                  </a:lnTo>
                  <a:lnTo>
                    <a:pt x="255" y="787"/>
                  </a:lnTo>
                  <a:lnTo>
                    <a:pt x="254" y="787"/>
                  </a:lnTo>
                  <a:lnTo>
                    <a:pt x="252" y="787"/>
                  </a:lnTo>
                  <a:lnTo>
                    <a:pt x="252" y="787"/>
                  </a:lnTo>
                  <a:lnTo>
                    <a:pt x="251" y="789"/>
                  </a:lnTo>
                  <a:lnTo>
                    <a:pt x="251" y="787"/>
                  </a:lnTo>
                  <a:lnTo>
                    <a:pt x="249" y="787"/>
                  </a:lnTo>
                  <a:lnTo>
                    <a:pt x="247" y="787"/>
                  </a:lnTo>
                  <a:lnTo>
                    <a:pt x="247" y="787"/>
                  </a:lnTo>
                  <a:lnTo>
                    <a:pt x="244" y="787"/>
                  </a:lnTo>
                  <a:lnTo>
                    <a:pt x="243" y="789"/>
                  </a:lnTo>
                  <a:lnTo>
                    <a:pt x="241" y="789"/>
                  </a:lnTo>
                  <a:lnTo>
                    <a:pt x="240" y="789"/>
                  </a:lnTo>
                  <a:lnTo>
                    <a:pt x="240" y="791"/>
                  </a:lnTo>
                  <a:lnTo>
                    <a:pt x="238" y="791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5" y="786"/>
                  </a:lnTo>
                  <a:lnTo>
                    <a:pt x="233" y="786"/>
                  </a:lnTo>
                  <a:lnTo>
                    <a:pt x="230" y="784"/>
                  </a:lnTo>
                  <a:lnTo>
                    <a:pt x="227" y="783"/>
                  </a:lnTo>
                  <a:lnTo>
                    <a:pt x="225" y="781"/>
                  </a:lnTo>
                  <a:lnTo>
                    <a:pt x="225" y="781"/>
                  </a:lnTo>
                  <a:lnTo>
                    <a:pt x="224" y="780"/>
                  </a:lnTo>
                  <a:lnTo>
                    <a:pt x="222" y="780"/>
                  </a:lnTo>
                  <a:lnTo>
                    <a:pt x="221" y="780"/>
                  </a:lnTo>
                  <a:lnTo>
                    <a:pt x="219" y="780"/>
                  </a:lnTo>
                  <a:lnTo>
                    <a:pt x="217" y="778"/>
                  </a:lnTo>
                  <a:lnTo>
                    <a:pt x="214" y="778"/>
                  </a:lnTo>
                  <a:lnTo>
                    <a:pt x="213" y="780"/>
                  </a:lnTo>
                  <a:lnTo>
                    <a:pt x="213" y="780"/>
                  </a:lnTo>
                  <a:lnTo>
                    <a:pt x="211" y="780"/>
                  </a:lnTo>
                  <a:lnTo>
                    <a:pt x="205" y="778"/>
                  </a:lnTo>
                  <a:lnTo>
                    <a:pt x="203" y="778"/>
                  </a:lnTo>
                  <a:lnTo>
                    <a:pt x="202" y="776"/>
                  </a:lnTo>
                  <a:lnTo>
                    <a:pt x="197" y="776"/>
                  </a:lnTo>
                  <a:lnTo>
                    <a:pt x="195" y="775"/>
                  </a:lnTo>
                  <a:lnTo>
                    <a:pt x="194" y="775"/>
                  </a:lnTo>
                  <a:lnTo>
                    <a:pt x="191" y="773"/>
                  </a:lnTo>
                  <a:lnTo>
                    <a:pt x="189" y="773"/>
                  </a:lnTo>
                  <a:lnTo>
                    <a:pt x="187" y="773"/>
                  </a:lnTo>
                  <a:lnTo>
                    <a:pt x="184" y="773"/>
                  </a:lnTo>
                  <a:lnTo>
                    <a:pt x="183" y="773"/>
                  </a:lnTo>
                  <a:lnTo>
                    <a:pt x="183" y="775"/>
                  </a:lnTo>
                  <a:lnTo>
                    <a:pt x="181" y="775"/>
                  </a:lnTo>
                  <a:lnTo>
                    <a:pt x="180" y="775"/>
                  </a:lnTo>
                  <a:lnTo>
                    <a:pt x="175" y="770"/>
                  </a:lnTo>
                  <a:lnTo>
                    <a:pt x="172" y="767"/>
                  </a:lnTo>
                  <a:lnTo>
                    <a:pt x="164" y="761"/>
                  </a:lnTo>
                  <a:lnTo>
                    <a:pt x="162" y="759"/>
                  </a:lnTo>
                  <a:lnTo>
                    <a:pt x="158" y="759"/>
                  </a:lnTo>
                  <a:lnTo>
                    <a:pt x="156" y="757"/>
                  </a:lnTo>
                  <a:lnTo>
                    <a:pt x="151" y="753"/>
                  </a:lnTo>
                  <a:lnTo>
                    <a:pt x="148" y="753"/>
                  </a:lnTo>
                  <a:lnTo>
                    <a:pt x="146" y="753"/>
                  </a:lnTo>
                  <a:lnTo>
                    <a:pt x="146" y="753"/>
                  </a:lnTo>
                  <a:lnTo>
                    <a:pt x="145" y="753"/>
                  </a:lnTo>
                  <a:lnTo>
                    <a:pt x="143" y="751"/>
                  </a:lnTo>
                  <a:lnTo>
                    <a:pt x="143" y="750"/>
                  </a:lnTo>
                  <a:lnTo>
                    <a:pt x="142" y="748"/>
                  </a:lnTo>
                  <a:lnTo>
                    <a:pt x="137" y="746"/>
                  </a:lnTo>
                  <a:lnTo>
                    <a:pt x="134" y="745"/>
                  </a:lnTo>
                  <a:lnTo>
                    <a:pt x="134" y="745"/>
                  </a:lnTo>
                  <a:lnTo>
                    <a:pt x="134" y="743"/>
                  </a:lnTo>
                  <a:lnTo>
                    <a:pt x="137" y="743"/>
                  </a:lnTo>
                  <a:lnTo>
                    <a:pt x="137" y="742"/>
                  </a:lnTo>
                  <a:lnTo>
                    <a:pt x="135" y="742"/>
                  </a:lnTo>
                  <a:lnTo>
                    <a:pt x="135" y="742"/>
                  </a:lnTo>
                  <a:lnTo>
                    <a:pt x="134" y="740"/>
                  </a:lnTo>
                  <a:lnTo>
                    <a:pt x="135" y="740"/>
                  </a:lnTo>
                  <a:lnTo>
                    <a:pt x="137" y="740"/>
                  </a:lnTo>
                  <a:lnTo>
                    <a:pt x="139" y="740"/>
                  </a:lnTo>
                  <a:lnTo>
                    <a:pt x="140" y="742"/>
                  </a:lnTo>
                  <a:lnTo>
                    <a:pt x="142" y="742"/>
                  </a:lnTo>
                  <a:lnTo>
                    <a:pt x="142" y="742"/>
                  </a:lnTo>
                  <a:lnTo>
                    <a:pt x="148" y="740"/>
                  </a:lnTo>
                  <a:lnTo>
                    <a:pt x="148" y="740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7"/>
                  </a:lnTo>
                  <a:lnTo>
                    <a:pt x="148" y="735"/>
                  </a:lnTo>
                  <a:lnTo>
                    <a:pt x="151" y="732"/>
                  </a:lnTo>
                  <a:lnTo>
                    <a:pt x="153" y="729"/>
                  </a:lnTo>
                  <a:lnTo>
                    <a:pt x="153" y="729"/>
                  </a:lnTo>
                  <a:lnTo>
                    <a:pt x="154" y="729"/>
                  </a:lnTo>
                  <a:lnTo>
                    <a:pt x="154" y="729"/>
                  </a:lnTo>
                  <a:lnTo>
                    <a:pt x="154" y="731"/>
                  </a:lnTo>
                  <a:lnTo>
                    <a:pt x="154" y="729"/>
                  </a:lnTo>
                  <a:lnTo>
                    <a:pt x="156" y="728"/>
                  </a:lnTo>
                  <a:lnTo>
                    <a:pt x="158" y="728"/>
                  </a:lnTo>
                  <a:lnTo>
                    <a:pt x="159" y="728"/>
                  </a:lnTo>
                  <a:lnTo>
                    <a:pt x="161" y="728"/>
                  </a:lnTo>
                  <a:lnTo>
                    <a:pt x="158" y="724"/>
                  </a:lnTo>
                  <a:lnTo>
                    <a:pt x="154" y="723"/>
                  </a:lnTo>
                  <a:lnTo>
                    <a:pt x="153" y="723"/>
                  </a:lnTo>
                  <a:lnTo>
                    <a:pt x="151" y="721"/>
                  </a:lnTo>
                  <a:lnTo>
                    <a:pt x="150" y="720"/>
                  </a:lnTo>
                  <a:lnTo>
                    <a:pt x="150" y="718"/>
                  </a:lnTo>
                  <a:lnTo>
                    <a:pt x="151" y="718"/>
                  </a:lnTo>
                  <a:lnTo>
                    <a:pt x="153" y="718"/>
                  </a:lnTo>
                  <a:lnTo>
                    <a:pt x="156" y="717"/>
                  </a:lnTo>
                  <a:lnTo>
                    <a:pt x="156" y="717"/>
                  </a:lnTo>
                  <a:lnTo>
                    <a:pt x="158" y="717"/>
                  </a:lnTo>
                  <a:lnTo>
                    <a:pt x="161" y="718"/>
                  </a:lnTo>
                  <a:lnTo>
                    <a:pt x="161" y="717"/>
                  </a:lnTo>
                  <a:lnTo>
                    <a:pt x="159" y="715"/>
                  </a:lnTo>
                  <a:lnTo>
                    <a:pt x="162" y="713"/>
                  </a:lnTo>
                  <a:lnTo>
                    <a:pt x="165" y="713"/>
                  </a:lnTo>
                  <a:lnTo>
                    <a:pt x="169" y="710"/>
                  </a:lnTo>
                  <a:lnTo>
                    <a:pt x="172" y="710"/>
                  </a:lnTo>
                  <a:lnTo>
                    <a:pt x="172" y="710"/>
                  </a:lnTo>
                  <a:lnTo>
                    <a:pt x="172" y="709"/>
                  </a:lnTo>
                  <a:lnTo>
                    <a:pt x="172" y="707"/>
                  </a:lnTo>
                  <a:lnTo>
                    <a:pt x="170" y="707"/>
                  </a:lnTo>
                  <a:lnTo>
                    <a:pt x="169" y="707"/>
                  </a:lnTo>
                  <a:lnTo>
                    <a:pt x="167" y="709"/>
                  </a:lnTo>
                  <a:lnTo>
                    <a:pt x="162" y="709"/>
                  </a:lnTo>
                  <a:lnTo>
                    <a:pt x="161" y="709"/>
                  </a:lnTo>
                  <a:lnTo>
                    <a:pt x="162" y="707"/>
                  </a:lnTo>
                  <a:lnTo>
                    <a:pt x="164" y="707"/>
                  </a:lnTo>
                  <a:lnTo>
                    <a:pt x="164" y="707"/>
                  </a:lnTo>
                  <a:lnTo>
                    <a:pt x="161" y="707"/>
                  </a:lnTo>
                  <a:lnTo>
                    <a:pt x="161" y="709"/>
                  </a:lnTo>
                  <a:lnTo>
                    <a:pt x="156" y="710"/>
                  </a:lnTo>
                  <a:lnTo>
                    <a:pt x="156" y="709"/>
                  </a:lnTo>
                  <a:lnTo>
                    <a:pt x="156" y="709"/>
                  </a:lnTo>
                  <a:lnTo>
                    <a:pt x="156" y="707"/>
                  </a:lnTo>
                  <a:lnTo>
                    <a:pt x="158" y="707"/>
                  </a:lnTo>
                  <a:lnTo>
                    <a:pt x="158" y="707"/>
                  </a:lnTo>
                  <a:lnTo>
                    <a:pt x="158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4"/>
                  </a:lnTo>
                  <a:lnTo>
                    <a:pt x="158" y="704"/>
                  </a:lnTo>
                  <a:lnTo>
                    <a:pt x="158" y="702"/>
                  </a:lnTo>
                  <a:lnTo>
                    <a:pt x="158" y="701"/>
                  </a:lnTo>
                  <a:lnTo>
                    <a:pt x="159" y="701"/>
                  </a:lnTo>
                  <a:lnTo>
                    <a:pt x="161" y="699"/>
                  </a:lnTo>
                  <a:lnTo>
                    <a:pt x="162" y="699"/>
                  </a:lnTo>
                  <a:lnTo>
                    <a:pt x="164" y="698"/>
                  </a:lnTo>
                  <a:lnTo>
                    <a:pt x="165" y="696"/>
                  </a:lnTo>
                  <a:lnTo>
                    <a:pt x="165" y="696"/>
                  </a:lnTo>
                  <a:lnTo>
                    <a:pt x="169" y="696"/>
                  </a:lnTo>
                  <a:lnTo>
                    <a:pt x="170" y="696"/>
                  </a:lnTo>
                  <a:lnTo>
                    <a:pt x="173" y="696"/>
                  </a:lnTo>
                  <a:lnTo>
                    <a:pt x="176" y="696"/>
                  </a:lnTo>
                  <a:lnTo>
                    <a:pt x="178" y="696"/>
                  </a:lnTo>
                  <a:lnTo>
                    <a:pt x="178" y="694"/>
                  </a:lnTo>
                  <a:lnTo>
                    <a:pt x="178" y="693"/>
                  </a:lnTo>
                  <a:lnTo>
                    <a:pt x="180" y="693"/>
                  </a:lnTo>
                  <a:lnTo>
                    <a:pt x="180" y="690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0" y="688"/>
                  </a:lnTo>
                  <a:lnTo>
                    <a:pt x="180" y="688"/>
                  </a:lnTo>
                  <a:lnTo>
                    <a:pt x="180" y="687"/>
                  </a:lnTo>
                  <a:lnTo>
                    <a:pt x="180" y="687"/>
                  </a:lnTo>
                  <a:lnTo>
                    <a:pt x="180" y="685"/>
                  </a:lnTo>
                  <a:lnTo>
                    <a:pt x="180" y="683"/>
                  </a:lnTo>
                  <a:lnTo>
                    <a:pt x="180" y="683"/>
                  </a:lnTo>
                  <a:lnTo>
                    <a:pt x="178" y="682"/>
                  </a:lnTo>
                  <a:lnTo>
                    <a:pt x="176" y="682"/>
                  </a:lnTo>
                  <a:lnTo>
                    <a:pt x="176" y="680"/>
                  </a:lnTo>
                  <a:lnTo>
                    <a:pt x="178" y="679"/>
                  </a:lnTo>
                  <a:lnTo>
                    <a:pt x="178" y="679"/>
                  </a:lnTo>
                  <a:lnTo>
                    <a:pt x="180" y="679"/>
                  </a:lnTo>
                  <a:lnTo>
                    <a:pt x="181" y="679"/>
                  </a:lnTo>
                  <a:lnTo>
                    <a:pt x="181" y="679"/>
                  </a:lnTo>
                  <a:lnTo>
                    <a:pt x="183" y="677"/>
                  </a:lnTo>
                  <a:lnTo>
                    <a:pt x="181" y="677"/>
                  </a:lnTo>
                  <a:lnTo>
                    <a:pt x="180" y="677"/>
                  </a:lnTo>
                  <a:lnTo>
                    <a:pt x="178" y="676"/>
                  </a:lnTo>
                  <a:lnTo>
                    <a:pt x="178" y="676"/>
                  </a:lnTo>
                  <a:lnTo>
                    <a:pt x="178" y="674"/>
                  </a:lnTo>
                  <a:lnTo>
                    <a:pt x="178" y="674"/>
                  </a:lnTo>
                  <a:lnTo>
                    <a:pt x="180" y="674"/>
                  </a:lnTo>
                  <a:lnTo>
                    <a:pt x="181" y="672"/>
                  </a:lnTo>
                  <a:lnTo>
                    <a:pt x="183" y="671"/>
                  </a:lnTo>
                  <a:lnTo>
                    <a:pt x="183" y="669"/>
                  </a:lnTo>
                  <a:lnTo>
                    <a:pt x="184" y="669"/>
                  </a:lnTo>
                  <a:lnTo>
                    <a:pt x="184" y="668"/>
                  </a:lnTo>
                  <a:lnTo>
                    <a:pt x="183" y="666"/>
                  </a:lnTo>
                  <a:lnTo>
                    <a:pt x="183" y="665"/>
                  </a:lnTo>
                  <a:lnTo>
                    <a:pt x="183" y="665"/>
                  </a:lnTo>
                  <a:lnTo>
                    <a:pt x="183" y="663"/>
                  </a:lnTo>
                  <a:lnTo>
                    <a:pt x="183" y="663"/>
                  </a:lnTo>
                  <a:lnTo>
                    <a:pt x="181" y="663"/>
                  </a:lnTo>
                  <a:lnTo>
                    <a:pt x="180" y="665"/>
                  </a:lnTo>
                  <a:lnTo>
                    <a:pt x="178" y="665"/>
                  </a:lnTo>
                  <a:lnTo>
                    <a:pt x="176" y="663"/>
                  </a:lnTo>
                  <a:lnTo>
                    <a:pt x="175" y="661"/>
                  </a:lnTo>
                  <a:lnTo>
                    <a:pt x="173" y="661"/>
                  </a:lnTo>
                  <a:lnTo>
                    <a:pt x="172" y="660"/>
                  </a:lnTo>
                  <a:lnTo>
                    <a:pt x="172" y="660"/>
                  </a:lnTo>
                  <a:lnTo>
                    <a:pt x="170" y="658"/>
                  </a:lnTo>
                  <a:lnTo>
                    <a:pt x="170" y="658"/>
                  </a:lnTo>
                  <a:lnTo>
                    <a:pt x="169" y="658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4" y="658"/>
                  </a:lnTo>
                  <a:lnTo>
                    <a:pt x="162" y="657"/>
                  </a:lnTo>
                  <a:lnTo>
                    <a:pt x="161" y="657"/>
                  </a:lnTo>
                  <a:lnTo>
                    <a:pt x="159" y="657"/>
                  </a:lnTo>
                  <a:lnTo>
                    <a:pt x="158" y="655"/>
                  </a:lnTo>
                  <a:lnTo>
                    <a:pt x="156" y="655"/>
                  </a:lnTo>
                  <a:lnTo>
                    <a:pt x="156" y="655"/>
                  </a:lnTo>
                  <a:lnTo>
                    <a:pt x="156" y="657"/>
                  </a:lnTo>
                  <a:lnTo>
                    <a:pt x="156" y="657"/>
                  </a:lnTo>
                  <a:lnTo>
                    <a:pt x="154" y="657"/>
                  </a:lnTo>
                  <a:lnTo>
                    <a:pt x="154" y="657"/>
                  </a:lnTo>
                  <a:lnTo>
                    <a:pt x="153" y="657"/>
                  </a:lnTo>
                  <a:lnTo>
                    <a:pt x="148" y="653"/>
                  </a:lnTo>
                  <a:lnTo>
                    <a:pt x="148" y="652"/>
                  </a:lnTo>
                  <a:lnTo>
                    <a:pt x="146" y="650"/>
                  </a:lnTo>
                  <a:lnTo>
                    <a:pt x="146" y="649"/>
                  </a:lnTo>
                  <a:lnTo>
                    <a:pt x="145" y="647"/>
                  </a:lnTo>
                  <a:lnTo>
                    <a:pt x="143" y="647"/>
                  </a:lnTo>
                  <a:lnTo>
                    <a:pt x="142" y="649"/>
                  </a:lnTo>
                  <a:lnTo>
                    <a:pt x="142" y="649"/>
                  </a:lnTo>
                  <a:lnTo>
                    <a:pt x="140" y="649"/>
                  </a:lnTo>
                  <a:lnTo>
                    <a:pt x="139" y="649"/>
                  </a:lnTo>
                  <a:lnTo>
                    <a:pt x="135" y="650"/>
                  </a:lnTo>
                  <a:lnTo>
                    <a:pt x="134" y="650"/>
                  </a:lnTo>
                  <a:lnTo>
                    <a:pt x="134" y="652"/>
                  </a:lnTo>
                  <a:lnTo>
                    <a:pt x="132" y="652"/>
                  </a:lnTo>
                  <a:lnTo>
                    <a:pt x="131" y="650"/>
                  </a:lnTo>
                  <a:lnTo>
                    <a:pt x="129" y="650"/>
                  </a:lnTo>
                  <a:lnTo>
                    <a:pt x="129" y="650"/>
                  </a:lnTo>
                  <a:lnTo>
                    <a:pt x="128" y="650"/>
                  </a:lnTo>
                  <a:lnTo>
                    <a:pt x="128" y="649"/>
                  </a:lnTo>
                  <a:lnTo>
                    <a:pt x="126" y="649"/>
                  </a:lnTo>
                  <a:lnTo>
                    <a:pt x="124" y="647"/>
                  </a:lnTo>
                  <a:lnTo>
                    <a:pt x="123" y="647"/>
                  </a:lnTo>
                  <a:lnTo>
                    <a:pt x="121" y="649"/>
                  </a:lnTo>
                  <a:lnTo>
                    <a:pt x="120" y="649"/>
                  </a:lnTo>
                  <a:lnTo>
                    <a:pt x="118" y="649"/>
                  </a:lnTo>
                  <a:lnTo>
                    <a:pt x="118" y="647"/>
                  </a:lnTo>
                  <a:lnTo>
                    <a:pt x="117" y="647"/>
                  </a:lnTo>
                  <a:lnTo>
                    <a:pt x="115" y="646"/>
                  </a:lnTo>
                  <a:lnTo>
                    <a:pt x="115" y="644"/>
                  </a:lnTo>
                  <a:lnTo>
                    <a:pt x="115" y="644"/>
                  </a:lnTo>
                  <a:lnTo>
                    <a:pt x="117" y="642"/>
                  </a:lnTo>
                  <a:lnTo>
                    <a:pt x="117" y="642"/>
                  </a:lnTo>
                  <a:lnTo>
                    <a:pt x="115" y="641"/>
                  </a:lnTo>
                  <a:lnTo>
                    <a:pt x="115" y="641"/>
                  </a:lnTo>
                  <a:lnTo>
                    <a:pt x="115" y="639"/>
                  </a:lnTo>
                  <a:lnTo>
                    <a:pt x="115" y="638"/>
                  </a:lnTo>
                  <a:lnTo>
                    <a:pt x="113" y="638"/>
                  </a:lnTo>
                  <a:lnTo>
                    <a:pt x="115" y="636"/>
                  </a:lnTo>
                  <a:lnTo>
                    <a:pt x="115" y="636"/>
                  </a:lnTo>
                  <a:lnTo>
                    <a:pt x="113" y="636"/>
                  </a:lnTo>
                  <a:lnTo>
                    <a:pt x="112" y="636"/>
                  </a:lnTo>
                  <a:lnTo>
                    <a:pt x="112" y="636"/>
                  </a:lnTo>
                  <a:lnTo>
                    <a:pt x="112" y="635"/>
                  </a:lnTo>
                  <a:lnTo>
                    <a:pt x="112" y="633"/>
                  </a:lnTo>
                  <a:lnTo>
                    <a:pt x="110" y="633"/>
                  </a:lnTo>
                  <a:lnTo>
                    <a:pt x="110" y="633"/>
                  </a:lnTo>
                  <a:lnTo>
                    <a:pt x="107" y="633"/>
                  </a:lnTo>
                  <a:lnTo>
                    <a:pt x="106" y="633"/>
                  </a:lnTo>
                  <a:lnTo>
                    <a:pt x="106" y="633"/>
                  </a:lnTo>
                  <a:lnTo>
                    <a:pt x="104" y="633"/>
                  </a:lnTo>
                  <a:lnTo>
                    <a:pt x="102" y="633"/>
                  </a:lnTo>
                  <a:lnTo>
                    <a:pt x="99" y="631"/>
                  </a:lnTo>
                  <a:lnTo>
                    <a:pt x="98" y="631"/>
                  </a:lnTo>
                  <a:lnTo>
                    <a:pt x="99" y="631"/>
                  </a:lnTo>
                  <a:lnTo>
                    <a:pt x="99" y="631"/>
                  </a:lnTo>
                  <a:lnTo>
                    <a:pt x="99" y="630"/>
                  </a:lnTo>
                  <a:lnTo>
                    <a:pt x="99" y="630"/>
                  </a:lnTo>
                  <a:lnTo>
                    <a:pt x="98" y="628"/>
                  </a:lnTo>
                  <a:lnTo>
                    <a:pt x="98" y="628"/>
                  </a:lnTo>
                  <a:lnTo>
                    <a:pt x="98" y="627"/>
                  </a:lnTo>
                  <a:lnTo>
                    <a:pt x="98" y="625"/>
                  </a:lnTo>
                  <a:lnTo>
                    <a:pt x="98" y="625"/>
                  </a:lnTo>
                  <a:lnTo>
                    <a:pt x="98" y="624"/>
                  </a:lnTo>
                  <a:lnTo>
                    <a:pt x="99" y="624"/>
                  </a:lnTo>
                  <a:lnTo>
                    <a:pt x="101" y="624"/>
                  </a:lnTo>
                  <a:lnTo>
                    <a:pt x="101" y="622"/>
                  </a:lnTo>
                  <a:lnTo>
                    <a:pt x="101" y="622"/>
                  </a:lnTo>
                  <a:lnTo>
                    <a:pt x="98" y="617"/>
                  </a:lnTo>
                  <a:lnTo>
                    <a:pt x="96" y="614"/>
                  </a:lnTo>
                  <a:lnTo>
                    <a:pt x="94" y="613"/>
                  </a:lnTo>
                  <a:lnTo>
                    <a:pt x="93" y="611"/>
                  </a:lnTo>
                  <a:lnTo>
                    <a:pt x="91" y="611"/>
                  </a:lnTo>
                  <a:lnTo>
                    <a:pt x="90" y="611"/>
                  </a:lnTo>
                  <a:lnTo>
                    <a:pt x="87" y="611"/>
                  </a:lnTo>
                  <a:lnTo>
                    <a:pt x="85" y="611"/>
                  </a:lnTo>
                  <a:lnTo>
                    <a:pt x="83" y="611"/>
                  </a:lnTo>
                  <a:lnTo>
                    <a:pt x="79" y="613"/>
                  </a:lnTo>
                  <a:lnTo>
                    <a:pt x="79" y="613"/>
                  </a:lnTo>
                  <a:lnTo>
                    <a:pt x="76" y="613"/>
                  </a:lnTo>
                  <a:lnTo>
                    <a:pt x="74" y="611"/>
                  </a:lnTo>
                  <a:lnTo>
                    <a:pt x="72" y="611"/>
                  </a:lnTo>
                  <a:lnTo>
                    <a:pt x="72" y="613"/>
                  </a:lnTo>
                  <a:lnTo>
                    <a:pt x="71" y="613"/>
                  </a:lnTo>
                  <a:lnTo>
                    <a:pt x="71" y="616"/>
                  </a:lnTo>
                  <a:lnTo>
                    <a:pt x="69" y="616"/>
                  </a:lnTo>
                  <a:lnTo>
                    <a:pt x="68" y="617"/>
                  </a:lnTo>
                  <a:lnTo>
                    <a:pt x="68" y="617"/>
                  </a:lnTo>
                  <a:lnTo>
                    <a:pt x="66" y="617"/>
                  </a:lnTo>
                  <a:lnTo>
                    <a:pt x="65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1" y="614"/>
                  </a:lnTo>
                  <a:lnTo>
                    <a:pt x="61" y="613"/>
                  </a:lnTo>
                  <a:lnTo>
                    <a:pt x="61" y="613"/>
                  </a:lnTo>
                  <a:lnTo>
                    <a:pt x="60" y="611"/>
                  </a:lnTo>
                  <a:lnTo>
                    <a:pt x="60" y="609"/>
                  </a:lnTo>
                  <a:lnTo>
                    <a:pt x="60" y="608"/>
                  </a:lnTo>
                  <a:lnTo>
                    <a:pt x="61" y="606"/>
                  </a:lnTo>
                  <a:lnTo>
                    <a:pt x="60" y="605"/>
                  </a:lnTo>
                  <a:lnTo>
                    <a:pt x="60" y="605"/>
                  </a:lnTo>
                  <a:lnTo>
                    <a:pt x="60" y="603"/>
                  </a:lnTo>
                  <a:lnTo>
                    <a:pt x="60" y="603"/>
                  </a:lnTo>
                  <a:lnTo>
                    <a:pt x="60" y="602"/>
                  </a:lnTo>
                  <a:lnTo>
                    <a:pt x="58" y="602"/>
                  </a:lnTo>
                  <a:lnTo>
                    <a:pt x="57" y="600"/>
                  </a:lnTo>
                  <a:lnTo>
                    <a:pt x="57" y="598"/>
                  </a:lnTo>
                  <a:lnTo>
                    <a:pt x="55" y="598"/>
                  </a:lnTo>
                  <a:lnTo>
                    <a:pt x="57" y="597"/>
                  </a:lnTo>
                  <a:lnTo>
                    <a:pt x="57" y="595"/>
                  </a:lnTo>
                  <a:lnTo>
                    <a:pt x="58" y="595"/>
                  </a:lnTo>
                  <a:lnTo>
                    <a:pt x="58" y="594"/>
                  </a:lnTo>
                  <a:lnTo>
                    <a:pt x="60" y="594"/>
                  </a:lnTo>
                  <a:lnTo>
                    <a:pt x="61" y="594"/>
                  </a:lnTo>
                  <a:lnTo>
                    <a:pt x="63" y="595"/>
                  </a:lnTo>
                  <a:lnTo>
                    <a:pt x="63" y="595"/>
                  </a:lnTo>
                  <a:lnTo>
                    <a:pt x="65" y="597"/>
                  </a:lnTo>
                  <a:lnTo>
                    <a:pt x="68" y="597"/>
                  </a:lnTo>
                  <a:lnTo>
                    <a:pt x="68" y="597"/>
                  </a:lnTo>
                  <a:lnTo>
                    <a:pt x="69" y="595"/>
                  </a:lnTo>
                  <a:lnTo>
                    <a:pt x="72" y="594"/>
                  </a:lnTo>
                  <a:lnTo>
                    <a:pt x="72" y="594"/>
                  </a:lnTo>
                  <a:lnTo>
                    <a:pt x="74" y="592"/>
                  </a:lnTo>
                  <a:lnTo>
                    <a:pt x="76" y="592"/>
                  </a:lnTo>
                  <a:lnTo>
                    <a:pt x="77" y="592"/>
                  </a:lnTo>
                  <a:lnTo>
                    <a:pt x="77" y="590"/>
                  </a:lnTo>
                  <a:lnTo>
                    <a:pt x="77" y="590"/>
                  </a:lnTo>
                  <a:lnTo>
                    <a:pt x="76" y="589"/>
                  </a:lnTo>
                  <a:lnTo>
                    <a:pt x="72" y="587"/>
                  </a:lnTo>
                  <a:lnTo>
                    <a:pt x="72" y="587"/>
                  </a:lnTo>
                  <a:lnTo>
                    <a:pt x="72" y="586"/>
                  </a:lnTo>
                  <a:lnTo>
                    <a:pt x="72" y="586"/>
                  </a:lnTo>
                  <a:lnTo>
                    <a:pt x="72" y="584"/>
                  </a:lnTo>
                  <a:lnTo>
                    <a:pt x="69" y="583"/>
                  </a:lnTo>
                  <a:lnTo>
                    <a:pt x="66" y="583"/>
                  </a:lnTo>
                  <a:lnTo>
                    <a:pt x="65" y="583"/>
                  </a:lnTo>
                  <a:lnTo>
                    <a:pt x="63" y="583"/>
                  </a:lnTo>
                  <a:lnTo>
                    <a:pt x="63" y="581"/>
                  </a:lnTo>
                  <a:lnTo>
                    <a:pt x="65" y="579"/>
                  </a:lnTo>
                  <a:lnTo>
                    <a:pt x="65" y="578"/>
                  </a:lnTo>
                  <a:lnTo>
                    <a:pt x="65" y="578"/>
                  </a:lnTo>
                  <a:lnTo>
                    <a:pt x="63" y="578"/>
                  </a:lnTo>
                  <a:lnTo>
                    <a:pt x="61" y="576"/>
                  </a:lnTo>
                  <a:lnTo>
                    <a:pt x="58" y="575"/>
                  </a:lnTo>
                  <a:lnTo>
                    <a:pt x="57" y="573"/>
                  </a:lnTo>
                  <a:lnTo>
                    <a:pt x="55" y="570"/>
                  </a:lnTo>
                  <a:lnTo>
                    <a:pt x="55" y="570"/>
                  </a:lnTo>
                  <a:lnTo>
                    <a:pt x="53" y="568"/>
                  </a:lnTo>
                  <a:lnTo>
                    <a:pt x="53" y="568"/>
                  </a:lnTo>
                  <a:lnTo>
                    <a:pt x="53" y="567"/>
                  </a:lnTo>
                  <a:lnTo>
                    <a:pt x="53" y="565"/>
                  </a:lnTo>
                  <a:lnTo>
                    <a:pt x="53" y="565"/>
                  </a:lnTo>
                  <a:lnTo>
                    <a:pt x="52" y="565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1"/>
                  </a:lnTo>
                  <a:lnTo>
                    <a:pt x="50" y="559"/>
                  </a:lnTo>
                  <a:lnTo>
                    <a:pt x="52" y="557"/>
                  </a:lnTo>
                  <a:lnTo>
                    <a:pt x="52" y="557"/>
                  </a:lnTo>
                  <a:lnTo>
                    <a:pt x="52" y="556"/>
                  </a:lnTo>
                  <a:lnTo>
                    <a:pt x="50" y="554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50" y="551"/>
                  </a:lnTo>
                  <a:lnTo>
                    <a:pt x="50" y="551"/>
                  </a:lnTo>
                  <a:lnTo>
                    <a:pt x="50" y="548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9" y="546"/>
                  </a:lnTo>
                  <a:lnTo>
                    <a:pt x="47" y="546"/>
                  </a:lnTo>
                  <a:lnTo>
                    <a:pt x="47" y="545"/>
                  </a:lnTo>
                  <a:lnTo>
                    <a:pt x="47" y="545"/>
                  </a:lnTo>
                  <a:lnTo>
                    <a:pt x="46" y="545"/>
                  </a:lnTo>
                  <a:lnTo>
                    <a:pt x="44" y="543"/>
                  </a:lnTo>
                  <a:lnTo>
                    <a:pt x="44" y="543"/>
                  </a:lnTo>
                  <a:lnTo>
                    <a:pt x="41" y="542"/>
                  </a:lnTo>
                  <a:lnTo>
                    <a:pt x="38" y="542"/>
                  </a:lnTo>
                  <a:lnTo>
                    <a:pt x="36" y="542"/>
                  </a:lnTo>
                  <a:lnTo>
                    <a:pt x="36" y="542"/>
                  </a:lnTo>
                  <a:lnTo>
                    <a:pt x="35" y="543"/>
                  </a:lnTo>
                  <a:lnTo>
                    <a:pt x="33" y="543"/>
                  </a:lnTo>
                  <a:lnTo>
                    <a:pt x="33" y="543"/>
                  </a:lnTo>
                  <a:lnTo>
                    <a:pt x="31" y="543"/>
                  </a:lnTo>
                  <a:lnTo>
                    <a:pt x="30" y="545"/>
                  </a:lnTo>
                  <a:lnTo>
                    <a:pt x="28" y="543"/>
                  </a:lnTo>
                  <a:lnTo>
                    <a:pt x="28" y="543"/>
                  </a:lnTo>
                  <a:lnTo>
                    <a:pt x="28" y="542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7" y="538"/>
                  </a:lnTo>
                  <a:lnTo>
                    <a:pt x="24" y="538"/>
                  </a:lnTo>
                  <a:lnTo>
                    <a:pt x="24" y="538"/>
                  </a:lnTo>
                  <a:lnTo>
                    <a:pt x="22" y="538"/>
                  </a:lnTo>
                  <a:lnTo>
                    <a:pt x="20" y="540"/>
                  </a:lnTo>
                  <a:lnTo>
                    <a:pt x="19" y="538"/>
                  </a:lnTo>
                  <a:lnTo>
                    <a:pt x="19" y="538"/>
                  </a:lnTo>
                  <a:lnTo>
                    <a:pt x="17" y="537"/>
                  </a:lnTo>
                  <a:lnTo>
                    <a:pt x="17" y="537"/>
                  </a:lnTo>
                  <a:lnTo>
                    <a:pt x="14" y="537"/>
                  </a:lnTo>
                  <a:lnTo>
                    <a:pt x="14" y="537"/>
                  </a:lnTo>
                  <a:lnTo>
                    <a:pt x="12" y="537"/>
                  </a:lnTo>
                  <a:lnTo>
                    <a:pt x="12" y="537"/>
                  </a:lnTo>
                  <a:lnTo>
                    <a:pt x="11" y="535"/>
                  </a:lnTo>
                  <a:lnTo>
                    <a:pt x="11" y="534"/>
                  </a:lnTo>
                  <a:lnTo>
                    <a:pt x="11" y="534"/>
                  </a:lnTo>
                  <a:lnTo>
                    <a:pt x="11" y="532"/>
                  </a:lnTo>
                  <a:lnTo>
                    <a:pt x="11" y="531"/>
                  </a:lnTo>
                  <a:lnTo>
                    <a:pt x="11" y="527"/>
                  </a:lnTo>
                  <a:lnTo>
                    <a:pt x="9" y="527"/>
                  </a:lnTo>
                  <a:lnTo>
                    <a:pt x="9" y="526"/>
                  </a:lnTo>
                  <a:lnTo>
                    <a:pt x="8" y="526"/>
                  </a:lnTo>
                  <a:lnTo>
                    <a:pt x="8" y="524"/>
                  </a:lnTo>
                  <a:lnTo>
                    <a:pt x="6" y="523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3" y="521"/>
                  </a:lnTo>
                  <a:lnTo>
                    <a:pt x="3" y="521"/>
                  </a:lnTo>
                  <a:lnTo>
                    <a:pt x="5" y="518"/>
                  </a:lnTo>
                  <a:lnTo>
                    <a:pt x="5" y="516"/>
                  </a:lnTo>
                  <a:lnTo>
                    <a:pt x="5" y="515"/>
                  </a:lnTo>
                  <a:lnTo>
                    <a:pt x="6" y="515"/>
                  </a:lnTo>
                  <a:lnTo>
                    <a:pt x="6" y="513"/>
                  </a:lnTo>
                  <a:lnTo>
                    <a:pt x="6" y="513"/>
                  </a:lnTo>
                  <a:lnTo>
                    <a:pt x="6" y="512"/>
                  </a:lnTo>
                  <a:lnTo>
                    <a:pt x="6" y="512"/>
                  </a:lnTo>
                  <a:lnTo>
                    <a:pt x="3" y="510"/>
                  </a:lnTo>
                  <a:lnTo>
                    <a:pt x="1" y="509"/>
                  </a:lnTo>
                  <a:lnTo>
                    <a:pt x="1" y="507"/>
                  </a:lnTo>
                  <a:lnTo>
                    <a:pt x="1" y="507"/>
                  </a:lnTo>
                  <a:lnTo>
                    <a:pt x="0" y="507"/>
                  </a:lnTo>
                  <a:lnTo>
                    <a:pt x="0" y="507"/>
                  </a:lnTo>
                  <a:lnTo>
                    <a:pt x="0" y="505"/>
                  </a:lnTo>
                  <a:lnTo>
                    <a:pt x="0" y="504"/>
                  </a:lnTo>
                  <a:lnTo>
                    <a:pt x="1" y="502"/>
                  </a:lnTo>
                  <a:lnTo>
                    <a:pt x="1" y="502"/>
                  </a:lnTo>
                  <a:lnTo>
                    <a:pt x="1" y="501"/>
                  </a:lnTo>
                  <a:lnTo>
                    <a:pt x="5" y="501"/>
                  </a:lnTo>
                  <a:lnTo>
                    <a:pt x="5" y="501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3" y="499"/>
                  </a:lnTo>
                  <a:lnTo>
                    <a:pt x="3" y="498"/>
                  </a:lnTo>
                  <a:lnTo>
                    <a:pt x="3" y="496"/>
                  </a:lnTo>
                  <a:lnTo>
                    <a:pt x="5" y="496"/>
                  </a:lnTo>
                  <a:lnTo>
                    <a:pt x="6" y="498"/>
                  </a:lnTo>
                  <a:lnTo>
                    <a:pt x="6" y="499"/>
                  </a:lnTo>
                  <a:lnTo>
                    <a:pt x="6" y="499"/>
                  </a:lnTo>
                  <a:lnTo>
                    <a:pt x="8" y="499"/>
                  </a:lnTo>
                  <a:lnTo>
                    <a:pt x="8" y="499"/>
                  </a:lnTo>
                  <a:lnTo>
                    <a:pt x="9" y="501"/>
                  </a:lnTo>
                  <a:lnTo>
                    <a:pt x="11" y="499"/>
                  </a:lnTo>
                  <a:lnTo>
                    <a:pt x="11" y="498"/>
                  </a:lnTo>
                  <a:lnTo>
                    <a:pt x="9" y="496"/>
                  </a:lnTo>
                  <a:lnTo>
                    <a:pt x="8" y="494"/>
                  </a:lnTo>
                  <a:lnTo>
                    <a:pt x="6" y="493"/>
                  </a:lnTo>
                  <a:lnTo>
                    <a:pt x="5" y="494"/>
                  </a:lnTo>
                  <a:lnTo>
                    <a:pt x="3" y="493"/>
                  </a:lnTo>
                  <a:lnTo>
                    <a:pt x="3" y="493"/>
                  </a:lnTo>
                  <a:lnTo>
                    <a:pt x="1" y="491"/>
                  </a:lnTo>
                  <a:lnTo>
                    <a:pt x="3" y="491"/>
                  </a:lnTo>
                  <a:lnTo>
                    <a:pt x="5" y="488"/>
                  </a:lnTo>
                  <a:lnTo>
                    <a:pt x="6" y="488"/>
                  </a:lnTo>
                  <a:lnTo>
                    <a:pt x="6" y="486"/>
                  </a:lnTo>
                  <a:lnTo>
                    <a:pt x="6" y="485"/>
                  </a:lnTo>
                  <a:lnTo>
                    <a:pt x="5" y="477"/>
                  </a:lnTo>
                  <a:lnTo>
                    <a:pt x="5" y="477"/>
                  </a:lnTo>
                  <a:lnTo>
                    <a:pt x="3" y="477"/>
                  </a:lnTo>
                  <a:lnTo>
                    <a:pt x="5" y="475"/>
                  </a:lnTo>
                  <a:lnTo>
                    <a:pt x="6" y="472"/>
                  </a:lnTo>
                  <a:lnTo>
                    <a:pt x="8" y="471"/>
                  </a:lnTo>
                  <a:lnTo>
                    <a:pt x="8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9" y="466"/>
                  </a:lnTo>
                  <a:lnTo>
                    <a:pt x="9" y="466"/>
                  </a:lnTo>
                  <a:lnTo>
                    <a:pt x="9" y="464"/>
                  </a:lnTo>
                  <a:lnTo>
                    <a:pt x="9" y="463"/>
                  </a:lnTo>
                  <a:lnTo>
                    <a:pt x="9" y="460"/>
                  </a:lnTo>
                  <a:lnTo>
                    <a:pt x="9" y="460"/>
                  </a:lnTo>
                  <a:lnTo>
                    <a:pt x="11" y="460"/>
                  </a:lnTo>
                  <a:lnTo>
                    <a:pt x="11" y="460"/>
                  </a:lnTo>
                  <a:lnTo>
                    <a:pt x="14" y="461"/>
                  </a:lnTo>
                  <a:lnTo>
                    <a:pt x="14" y="460"/>
                  </a:lnTo>
                  <a:lnTo>
                    <a:pt x="16" y="458"/>
                  </a:lnTo>
                  <a:lnTo>
                    <a:pt x="16" y="458"/>
                  </a:lnTo>
                  <a:lnTo>
                    <a:pt x="17" y="458"/>
                  </a:lnTo>
                  <a:lnTo>
                    <a:pt x="19" y="458"/>
                  </a:lnTo>
                  <a:lnTo>
                    <a:pt x="20" y="458"/>
                  </a:lnTo>
                  <a:lnTo>
                    <a:pt x="22" y="458"/>
                  </a:lnTo>
                  <a:lnTo>
                    <a:pt x="22" y="458"/>
                  </a:lnTo>
                  <a:lnTo>
                    <a:pt x="24" y="457"/>
                  </a:lnTo>
                  <a:lnTo>
                    <a:pt x="24" y="455"/>
                  </a:lnTo>
                  <a:lnTo>
                    <a:pt x="25" y="455"/>
                  </a:lnTo>
                  <a:lnTo>
                    <a:pt x="33" y="455"/>
                  </a:lnTo>
                  <a:lnTo>
                    <a:pt x="39" y="457"/>
                  </a:lnTo>
                  <a:lnTo>
                    <a:pt x="39" y="457"/>
                  </a:lnTo>
                  <a:lnTo>
                    <a:pt x="39" y="455"/>
                  </a:lnTo>
                  <a:lnTo>
                    <a:pt x="38" y="455"/>
                  </a:lnTo>
                  <a:lnTo>
                    <a:pt x="38" y="453"/>
                  </a:lnTo>
                  <a:lnTo>
                    <a:pt x="36" y="452"/>
                  </a:lnTo>
                  <a:lnTo>
                    <a:pt x="33" y="450"/>
                  </a:lnTo>
                  <a:lnTo>
                    <a:pt x="31" y="450"/>
                  </a:lnTo>
                  <a:lnTo>
                    <a:pt x="28" y="450"/>
                  </a:lnTo>
                  <a:lnTo>
                    <a:pt x="24" y="450"/>
                  </a:lnTo>
                  <a:lnTo>
                    <a:pt x="20" y="447"/>
                  </a:lnTo>
                  <a:lnTo>
                    <a:pt x="17" y="447"/>
                  </a:lnTo>
                  <a:lnTo>
                    <a:pt x="16" y="444"/>
                  </a:lnTo>
                  <a:lnTo>
                    <a:pt x="16" y="442"/>
                  </a:lnTo>
                  <a:lnTo>
                    <a:pt x="17" y="444"/>
                  </a:lnTo>
                  <a:lnTo>
                    <a:pt x="17" y="442"/>
                  </a:lnTo>
                  <a:lnTo>
                    <a:pt x="17" y="441"/>
                  </a:lnTo>
                  <a:lnTo>
                    <a:pt x="17" y="441"/>
                  </a:lnTo>
                  <a:lnTo>
                    <a:pt x="16" y="439"/>
                  </a:lnTo>
                  <a:lnTo>
                    <a:pt x="11" y="442"/>
                  </a:lnTo>
                  <a:lnTo>
                    <a:pt x="6" y="442"/>
                  </a:lnTo>
                  <a:lnTo>
                    <a:pt x="11" y="438"/>
                  </a:lnTo>
                  <a:lnTo>
                    <a:pt x="14" y="435"/>
                  </a:lnTo>
                  <a:lnTo>
                    <a:pt x="16" y="435"/>
                  </a:lnTo>
                  <a:lnTo>
                    <a:pt x="17" y="433"/>
                  </a:lnTo>
                  <a:lnTo>
                    <a:pt x="19" y="433"/>
                  </a:lnTo>
                  <a:lnTo>
                    <a:pt x="19" y="431"/>
                  </a:lnTo>
                  <a:lnTo>
                    <a:pt x="24" y="430"/>
                  </a:lnTo>
                  <a:lnTo>
                    <a:pt x="27" y="427"/>
                  </a:lnTo>
                  <a:lnTo>
                    <a:pt x="30" y="423"/>
                  </a:lnTo>
                  <a:lnTo>
                    <a:pt x="31" y="422"/>
                  </a:lnTo>
                  <a:lnTo>
                    <a:pt x="33" y="420"/>
                  </a:lnTo>
                  <a:lnTo>
                    <a:pt x="36" y="417"/>
                  </a:lnTo>
                  <a:lnTo>
                    <a:pt x="38" y="416"/>
                  </a:lnTo>
                  <a:lnTo>
                    <a:pt x="42" y="411"/>
                  </a:lnTo>
                  <a:lnTo>
                    <a:pt x="44" y="409"/>
                  </a:lnTo>
                  <a:lnTo>
                    <a:pt x="46" y="408"/>
                  </a:lnTo>
                  <a:lnTo>
                    <a:pt x="50" y="403"/>
                  </a:lnTo>
                  <a:lnTo>
                    <a:pt x="55" y="400"/>
                  </a:lnTo>
                  <a:lnTo>
                    <a:pt x="57" y="398"/>
                  </a:lnTo>
                  <a:lnTo>
                    <a:pt x="57" y="395"/>
                  </a:lnTo>
                  <a:lnTo>
                    <a:pt x="58" y="394"/>
                  </a:lnTo>
                  <a:lnTo>
                    <a:pt x="60" y="390"/>
                  </a:lnTo>
                  <a:lnTo>
                    <a:pt x="60" y="390"/>
                  </a:lnTo>
                  <a:lnTo>
                    <a:pt x="60" y="389"/>
                  </a:lnTo>
                  <a:lnTo>
                    <a:pt x="58" y="387"/>
                  </a:lnTo>
                  <a:lnTo>
                    <a:pt x="57" y="387"/>
                  </a:lnTo>
                  <a:lnTo>
                    <a:pt x="55" y="384"/>
                  </a:lnTo>
                  <a:lnTo>
                    <a:pt x="55" y="384"/>
                  </a:lnTo>
                  <a:lnTo>
                    <a:pt x="52" y="381"/>
                  </a:lnTo>
                  <a:lnTo>
                    <a:pt x="47" y="379"/>
                  </a:lnTo>
                  <a:lnTo>
                    <a:pt x="44" y="376"/>
                  </a:lnTo>
                  <a:lnTo>
                    <a:pt x="38" y="373"/>
                  </a:lnTo>
                  <a:lnTo>
                    <a:pt x="38" y="371"/>
                  </a:lnTo>
                  <a:lnTo>
                    <a:pt x="38" y="371"/>
                  </a:lnTo>
                  <a:lnTo>
                    <a:pt x="41" y="370"/>
                  </a:lnTo>
                  <a:lnTo>
                    <a:pt x="44" y="367"/>
                  </a:lnTo>
                  <a:lnTo>
                    <a:pt x="44" y="365"/>
                  </a:lnTo>
                  <a:lnTo>
                    <a:pt x="46" y="364"/>
                  </a:lnTo>
                  <a:lnTo>
                    <a:pt x="46" y="362"/>
                  </a:lnTo>
                  <a:lnTo>
                    <a:pt x="46" y="360"/>
                  </a:lnTo>
                  <a:lnTo>
                    <a:pt x="44" y="360"/>
                  </a:lnTo>
                  <a:lnTo>
                    <a:pt x="42" y="359"/>
                  </a:lnTo>
                  <a:lnTo>
                    <a:pt x="39" y="357"/>
                  </a:lnTo>
                  <a:lnTo>
                    <a:pt x="38" y="354"/>
                  </a:lnTo>
                  <a:lnTo>
                    <a:pt x="38" y="353"/>
                  </a:lnTo>
                  <a:lnTo>
                    <a:pt x="38" y="353"/>
                  </a:lnTo>
                  <a:lnTo>
                    <a:pt x="39" y="351"/>
                  </a:lnTo>
                  <a:lnTo>
                    <a:pt x="39" y="349"/>
                  </a:lnTo>
                  <a:lnTo>
                    <a:pt x="39" y="348"/>
                  </a:lnTo>
                  <a:lnTo>
                    <a:pt x="38" y="348"/>
                  </a:lnTo>
                  <a:lnTo>
                    <a:pt x="35" y="346"/>
                  </a:lnTo>
                  <a:lnTo>
                    <a:pt x="33" y="346"/>
                  </a:lnTo>
                  <a:lnTo>
                    <a:pt x="33" y="345"/>
                  </a:lnTo>
                  <a:lnTo>
                    <a:pt x="31" y="343"/>
                  </a:lnTo>
                  <a:lnTo>
                    <a:pt x="31" y="342"/>
                  </a:lnTo>
                  <a:lnTo>
                    <a:pt x="31" y="342"/>
                  </a:lnTo>
                  <a:lnTo>
                    <a:pt x="33" y="340"/>
                  </a:lnTo>
                  <a:lnTo>
                    <a:pt x="35" y="340"/>
                  </a:lnTo>
                  <a:lnTo>
                    <a:pt x="35" y="338"/>
                  </a:lnTo>
                  <a:lnTo>
                    <a:pt x="35" y="337"/>
                  </a:lnTo>
                  <a:lnTo>
                    <a:pt x="35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5"/>
                  </a:lnTo>
                  <a:lnTo>
                    <a:pt x="33" y="334"/>
                  </a:lnTo>
                  <a:lnTo>
                    <a:pt x="33" y="331"/>
                  </a:lnTo>
                  <a:lnTo>
                    <a:pt x="35" y="329"/>
                  </a:lnTo>
                  <a:lnTo>
                    <a:pt x="33" y="327"/>
                  </a:lnTo>
                  <a:lnTo>
                    <a:pt x="33" y="327"/>
                  </a:lnTo>
                  <a:lnTo>
                    <a:pt x="36" y="326"/>
                  </a:lnTo>
                  <a:lnTo>
                    <a:pt x="38" y="326"/>
                  </a:lnTo>
                  <a:lnTo>
                    <a:pt x="39" y="326"/>
                  </a:lnTo>
                  <a:lnTo>
                    <a:pt x="39" y="324"/>
                  </a:lnTo>
                  <a:lnTo>
                    <a:pt x="39" y="323"/>
                  </a:lnTo>
                  <a:lnTo>
                    <a:pt x="36" y="318"/>
                  </a:lnTo>
                  <a:lnTo>
                    <a:pt x="36" y="316"/>
                  </a:lnTo>
                  <a:lnTo>
                    <a:pt x="35" y="313"/>
                  </a:lnTo>
                  <a:lnTo>
                    <a:pt x="33" y="313"/>
                  </a:lnTo>
                  <a:lnTo>
                    <a:pt x="33" y="312"/>
                  </a:lnTo>
                  <a:lnTo>
                    <a:pt x="31" y="310"/>
                  </a:lnTo>
                  <a:lnTo>
                    <a:pt x="31" y="307"/>
                  </a:lnTo>
                  <a:lnTo>
                    <a:pt x="30" y="305"/>
                  </a:lnTo>
                  <a:lnTo>
                    <a:pt x="28" y="304"/>
                  </a:lnTo>
                  <a:lnTo>
                    <a:pt x="27" y="302"/>
                  </a:lnTo>
                  <a:lnTo>
                    <a:pt x="25" y="297"/>
                  </a:lnTo>
                  <a:lnTo>
                    <a:pt x="24" y="297"/>
                  </a:lnTo>
                  <a:lnTo>
                    <a:pt x="24" y="296"/>
                  </a:lnTo>
                  <a:lnTo>
                    <a:pt x="24" y="294"/>
                  </a:lnTo>
                  <a:lnTo>
                    <a:pt x="27" y="291"/>
                  </a:lnTo>
                  <a:lnTo>
                    <a:pt x="28" y="290"/>
                  </a:lnTo>
                  <a:lnTo>
                    <a:pt x="31" y="286"/>
                  </a:lnTo>
                  <a:lnTo>
                    <a:pt x="35" y="283"/>
                  </a:lnTo>
                  <a:lnTo>
                    <a:pt x="36" y="280"/>
                  </a:lnTo>
                  <a:lnTo>
                    <a:pt x="38" y="277"/>
                  </a:lnTo>
                  <a:lnTo>
                    <a:pt x="38" y="277"/>
                  </a:lnTo>
                  <a:lnTo>
                    <a:pt x="35" y="275"/>
                  </a:lnTo>
                  <a:lnTo>
                    <a:pt x="30" y="271"/>
                  </a:lnTo>
                  <a:lnTo>
                    <a:pt x="28" y="267"/>
                  </a:lnTo>
                  <a:lnTo>
                    <a:pt x="24" y="266"/>
                  </a:lnTo>
                  <a:lnTo>
                    <a:pt x="19" y="264"/>
                  </a:lnTo>
                  <a:lnTo>
                    <a:pt x="17" y="261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9" y="250"/>
                  </a:lnTo>
                  <a:lnTo>
                    <a:pt x="20" y="249"/>
                  </a:lnTo>
                  <a:lnTo>
                    <a:pt x="20" y="249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6" y="247"/>
                  </a:lnTo>
                  <a:lnTo>
                    <a:pt x="14" y="247"/>
                  </a:lnTo>
                  <a:lnTo>
                    <a:pt x="17" y="245"/>
                  </a:lnTo>
                  <a:lnTo>
                    <a:pt x="19" y="245"/>
                  </a:lnTo>
                  <a:lnTo>
                    <a:pt x="22" y="244"/>
                  </a:lnTo>
                  <a:lnTo>
                    <a:pt x="22" y="244"/>
                  </a:lnTo>
                  <a:lnTo>
                    <a:pt x="25" y="242"/>
                  </a:lnTo>
                  <a:lnTo>
                    <a:pt x="25" y="242"/>
                  </a:lnTo>
                  <a:lnTo>
                    <a:pt x="27" y="242"/>
                  </a:lnTo>
                  <a:lnTo>
                    <a:pt x="28" y="238"/>
                  </a:lnTo>
                  <a:lnTo>
                    <a:pt x="28" y="236"/>
                  </a:lnTo>
                  <a:lnTo>
                    <a:pt x="35" y="234"/>
                  </a:lnTo>
                  <a:lnTo>
                    <a:pt x="38" y="234"/>
                  </a:lnTo>
                  <a:lnTo>
                    <a:pt x="39" y="233"/>
                  </a:lnTo>
                  <a:lnTo>
                    <a:pt x="39" y="233"/>
                  </a:lnTo>
                  <a:lnTo>
                    <a:pt x="39" y="231"/>
                  </a:lnTo>
                  <a:lnTo>
                    <a:pt x="41" y="230"/>
                  </a:lnTo>
                  <a:lnTo>
                    <a:pt x="41" y="230"/>
                  </a:lnTo>
                  <a:lnTo>
                    <a:pt x="39" y="228"/>
                  </a:lnTo>
                  <a:lnTo>
                    <a:pt x="39" y="228"/>
                  </a:lnTo>
                  <a:lnTo>
                    <a:pt x="41" y="228"/>
                  </a:lnTo>
                  <a:lnTo>
                    <a:pt x="42" y="230"/>
                  </a:lnTo>
                  <a:lnTo>
                    <a:pt x="46" y="231"/>
                  </a:lnTo>
                  <a:lnTo>
                    <a:pt x="49" y="231"/>
                  </a:lnTo>
                  <a:lnTo>
                    <a:pt x="50" y="231"/>
                  </a:lnTo>
                  <a:lnTo>
                    <a:pt x="50" y="230"/>
                  </a:lnTo>
                  <a:lnTo>
                    <a:pt x="50" y="228"/>
                  </a:lnTo>
                  <a:lnTo>
                    <a:pt x="50" y="228"/>
                  </a:lnTo>
                  <a:lnTo>
                    <a:pt x="50" y="225"/>
                  </a:lnTo>
                  <a:lnTo>
                    <a:pt x="52" y="225"/>
                  </a:lnTo>
                  <a:lnTo>
                    <a:pt x="58" y="227"/>
                  </a:lnTo>
                  <a:lnTo>
                    <a:pt x="60" y="227"/>
                  </a:lnTo>
                  <a:lnTo>
                    <a:pt x="61" y="227"/>
                  </a:lnTo>
                  <a:lnTo>
                    <a:pt x="63" y="223"/>
                  </a:lnTo>
                  <a:lnTo>
                    <a:pt x="65" y="223"/>
                  </a:lnTo>
                  <a:lnTo>
                    <a:pt x="66" y="223"/>
                  </a:lnTo>
                  <a:lnTo>
                    <a:pt x="66" y="223"/>
                  </a:lnTo>
                  <a:lnTo>
                    <a:pt x="66" y="220"/>
                  </a:lnTo>
                  <a:lnTo>
                    <a:pt x="66" y="220"/>
                  </a:lnTo>
                  <a:lnTo>
                    <a:pt x="72" y="222"/>
                  </a:lnTo>
                  <a:lnTo>
                    <a:pt x="74" y="223"/>
                  </a:lnTo>
                  <a:lnTo>
                    <a:pt x="80" y="225"/>
                  </a:lnTo>
                  <a:lnTo>
                    <a:pt x="80" y="227"/>
                  </a:lnTo>
                  <a:lnTo>
                    <a:pt x="80" y="227"/>
                  </a:lnTo>
                  <a:lnTo>
                    <a:pt x="80" y="228"/>
                  </a:lnTo>
                  <a:lnTo>
                    <a:pt x="80" y="230"/>
                  </a:lnTo>
                  <a:lnTo>
                    <a:pt x="77" y="228"/>
                  </a:lnTo>
                  <a:lnTo>
                    <a:pt x="69" y="227"/>
                  </a:lnTo>
                  <a:lnTo>
                    <a:pt x="68" y="228"/>
                  </a:lnTo>
                  <a:lnTo>
                    <a:pt x="69" y="230"/>
                  </a:lnTo>
                  <a:lnTo>
                    <a:pt x="71" y="230"/>
                  </a:lnTo>
                  <a:lnTo>
                    <a:pt x="72" y="233"/>
                  </a:lnTo>
                  <a:lnTo>
                    <a:pt x="76" y="231"/>
                  </a:lnTo>
                  <a:lnTo>
                    <a:pt x="79" y="233"/>
                  </a:lnTo>
                  <a:lnTo>
                    <a:pt x="80" y="233"/>
                  </a:lnTo>
                  <a:lnTo>
                    <a:pt x="82" y="233"/>
                  </a:lnTo>
                  <a:lnTo>
                    <a:pt x="80" y="234"/>
                  </a:lnTo>
                  <a:lnTo>
                    <a:pt x="80" y="234"/>
                  </a:lnTo>
                  <a:lnTo>
                    <a:pt x="85" y="233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8" y="234"/>
                  </a:lnTo>
                  <a:lnTo>
                    <a:pt x="87" y="236"/>
                  </a:lnTo>
                  <a:lnTo>
                    <a:pt x="87" y="238"/>
                  </a:lnTo>
                  <a:lnTo>
                    <a:pt x="85" y="241"/>
                  </a:lnTo>
                  <a:lnTo>
                    <a:pt x="83" y="241"/>
                  </a:lnTo>
                  <a:lnTo>
                    <a:pt x="83" y="242"/>
                  </a:lnTo>
                  <a:lnTo>
                    <a:pt x="85" y="242"/>
                  </a:lnTo>
                  <a:lnTo>
                    <a:pt x="87" y="241"/>
                  </a:lnTo>
                  <a:lnTo>
                    <a:pt x="90" y="238"/>
                  </a:lnTo>
                  <a:lnTo>
                    <a:pt x="91" y="236"/>
                  </a:lnTo>
                  <a:lnTo>
                    <a:pt x="99" y="236"/>
                  </a:lnTo>
                  <a:lnTo>
                    <a:pt x="101" y="236"/>
                  </a:lnTo>
                  <a:lnTo>
                    <a:pt x="107" y="239"/>
                  </a:lnTo>
                  <a:lnTo>
                    <a:pt x="110" y="239"/>
                  </a:lnTo>
                  <a:lnTo>
                    <a:pt x="112" y="239"/>
                  </a:lnTo>
                  <a:lnTo>
                    <a:pt x="113" y="238"/>
                  </a:lnTo>
                  <a:lnTo>
                    <a:pt x="113" y="238"/>
                  </a:lnTo>
                  <a:lnTo>
                    <a:pt x="123" y="239"/>
                  </a:lnTo>
                  <a:lnTo>
                    <a:pt x="132" y="244"/>
                  </a:lnTo>
                  <a:lnTo>
                    <a:pt x="150" y="252"/>
                  </a:lnTo>
                  <a:lnTo>
                    <a:pt x="158" y="260"/>
                  </a:lnTo>
                  <a:lnTo>
                    <a:pt x="159" y="261"/>
                  </a:lnTo>
                  <a:lnTo>
                    <a:pt x="162" y="261"/>
                  </a:lnTo>
                  <a:lnTo>
                    <a:pt x="164" y="261"/>
                  </a:lnTo>
                  <a:lnTo>
                    <a:pt x="165" y="261"/>
                  </a:lnTo>
                  <a:lnTo>
                    <a:pt x="176" y="267"/>
                  </a:lnTo>
                  <a:lnTo>
                    <a:pt x="180" y="267"/>
                  </a:lnTo>
                  <a:lnTo>
                    <a:pt x="180" y="266"/>
                  </a:lnTo>
                  <a:lnTo>
                    <a:pt x="178" y="266"/>
                  </a:lnTo>
                  <a:lnTo>
                    <a:pt x="180" y="266"/>
                  </a:lnTo>
                  <a:lnTo>
                    <a:pt x="181" y="266"/>
                  </a:lnTo>
                  <a:lnTo>
                    <a:pt x="183" y="269"/>
                  </a:lnTo>
                  <a:lnTo>
                    <a:pt x="184" y="271"/>
                  </a:lnTo>
                  <a:lnTo>
                    <a:pt x="187" y="274"/>
                  </a:lnTo>
                  <a:lnTo>
                    <a:pt x="189" y="275"/>
                  </a:lnTo>
                  <a:lnTo>
                    <a:pt x="192" y="275"/>
                  </a:lnTo>
                  <a:lnTo>
                    <a:pt x="194" y="275"/>
                  </a:lnTo>
                  <a:lnTo>
                    <a:pt x="195" y="277"/>
                  </a:lnTo>
                  <a:lnTo>
                    <a:pt x="197" y="283"/>
                  </a:lnTo>
                  <a:lnTo>
                    <a:pt x="199" y="285"/>
                  </a:lnTo>
                  <a:lnTo>
                    <a:pt x="199" y="288"/>
                  </a:lnTo>
                  <a:lnTo>
                    <a:pt x="200" y="288"/>
                  </a:lnTo>
                  <a:lnTo>
                    <a:pt x="202" y="290"/>
                  </a:lnTo>
                  <a:lnTo>
                    <a:pt x="202" y="291"/>
                  </a:lnTo>
                  <a:lnTo>
                    <a:pt x="200" y="296"/>
                  </a:lnTo>
                  <a:lnTo>
                    <a:pt x="199" y="299"/>
                  </a:lnTo>
                  <a:lnTo>
                    <a:pt x="189" y="307"/>
                  </a:lnTo>
                  <a:lnTo>
                    <a:pt x="183" y="312"/>
                  </a:lnTo>
                  <a:lnTo>
                    <a:pt x="172" y="315"/>
                  </a:lnTo>
                  <a:lnTo>
                    <a:pt x="162" y="316"/>
                  </a:lnTo>
                  <a:lnTo>
                    <a:pt x="159" y="316"/>
                  </a:lnTo>
                  <a:lnTo>
                    <a:pt x="151" y="316"/>
                  </a:lnTo>
                  <a:lnTo>
                    <a:pt x="148" y="315"/>
                  </a:lnTo>
                  <a:lnTo>
                    <a:pt x="143" y="313"/>
                  </a:lnTo>
                  <a:lnTo>
                    <a:pt x="139" y="312"/>
                  </a:lnTo>
                  <a:lnTo>
                    <a:pt x="135" y="312"/>
                  </a:lnTo>
                  <a:lnTo>
                    <a:pt x="129" y="312"/>
                  </a:lnTo>
                  <a:lnTo>
                    <a:pt x="117" y="308"/>
                  </a:lnTo>
                  <a:lnTo>
                    <a:pt x="115" y="308"/>
                  </a:lnTo>
                  <a:lnTo>
                    <a:pt x="107" y="304"/>
                  </a:lnTo>
                  <a:lnTo>
                    <a:pt x="104" y="305"/>
                  </a:lnTo>
                  <a:lnTo>
                    <a:pt x="102" y="305"/>
                  </a:lnTo>
                  <a:lnTo>
                    <a:pt x="101" y="304"/>
                  </a:lnTo>
                  <a:lnTo>
                    <a:pt x="101" y="304"/>
                  </a:lnTo>
                  <a:lnTo>
                    <a:pt x="102" y="302"/>
                  </a:lnTo>
                  <a:lnTo>
                    <a:pt x="98" y="301"/>
                  </a:lnTo>
                  <a:lnTo>
                    <a:pt x="94" y="301"/>
                  </a:lnTo>
                  <a:lnTo>
                    <a:pt x="91" y="301"/>
                  </a:lnTo>
                  <a:lnTo>
                    <a:pt x="90" y="299"/>
                  </a:lnTo>
                  <a:lnTo>
                    <a:pt x="88" y="299"/>
                  </a:lnTo>
                  <a:lnTo>
                    <a:pt x="88" y="299"/>
                  </a:lnTo>
                  <a:lnTo>
                    <a:pt x="83" y="297"/>
                  </a:lnTo>
                  <a:lnTo>
                    <a:pt x="80" y="296"/>
                  </a:lnTo>
                  <a:lnTo>
                    <a:pt x="79" y="294"/>
                  </a:lnTo>
                  <a:lnTo>
                    <a:pt x="79" y="293"/>
                  </a:lnTo>
                  <a:lnTo>
                    <a:pt x="80" y="293"/>
                  </a:lnTo>
                  <a:lnTo>
                    <a:pt x="72" y="290"/>
                  </a:lnTo>
                  <a:lnTo>
                    <a:pt x="65" y="290"/>
                  </a:lnTo>
                  <a:lnTo>
                    <a:pt x="66" y="291"/>
                  </a:lnTo>
                  <a:lnTo>
                    <a:pt x="69" y="291"/>
                  </a:lnTo>
                  <a:lnTo>
                    <a:pt x="71" y="293"/>
                  </a:lnTo>
                  <a:lnTo>
                    <a:pt x="74" y="294"/>
                  </a:lnTo>
                  <a:lnTo>
                    <a:pt x="72" y="296"/>
                  </a:lnTo>
                  <a:lnTo>
                    <a:pt x="76" y="297"/>
                  </a:lnTo>
                  <a:lnTo>
                    <a:pt x="79" y="301"/>
                  </a:lnTo>
                  <a:lnTo>
                    <a:pt x="79" y="301"/>
                  </a:lnTo>
                  <a:lnTo>
                    <a:pt x="80" y="301"/>
                  </a:lnTo>
                  <a:lnTo>
                    <a:pt x="83" y="302"/>
                  </a:lnTo>
                  <a:lnTo>
                    <a:pt x="83" y="304"/>
                  </a:lnTo>
                  <a:lnTo>
                    <a:pt x="83" y="304"/>
                  </a:lnTo>
                  <a:lnTo>
                    <a:pt x="83" y="305"/>
                  </a:lnTo>
                  <a:lnTo>
                    <a:pt x="87" y="307"/>
                  </a:lnTo>
                  <a:lnTo>
                    <a:pt x="88" y="307"/>
                  </a:lnTo>
                  <a:lnTo>
                    <a:pt x="90" y="307"/>
                  </a:lnTo>
                  <a:lnTo>
                    <a:pt x="90" y="308"/>
                  </a:lnTo>
                  <a:lnTo>
                    <a:pt x="88" y="310"/>
                  </a:lnTo>
                  <a:lnTo>
                    <a:pt x="87" y="310"/>
                  </a:lnTo>
                  <a:lnTo>
                    <a:pt x="87" y="310"/>
                  </a:lnTo>
                  <a:lnTo>
                    <a:pt x="90" y="310"/>
                  </a:lnTo>
                  <a:lnTo>
                    <a:pt x="98" y="313"/>
                  </a:lnTo>
                  <a:lnTo>
                    <a:pt x="101" y="315"/>
                  </a:lnTo>
                  <a:lnTo>
                    <a:pt x="106" y="319"/>
                  </a:lnTo>
                  <a:lnTo>
                    <a:pt x="107" y="321"/>
                  </a:lnTo>
                  <a:lnTo>
                    <a:pt x="107" y="323"/>
                  </a:lnTo>
                  <a:lnTo>
                    <a:pt x="107" y="324"/>
                  </a:lnTo>
                  <a:lnTo>
                    <a:pt x="106" y="324"/>
                  </a:lnTo>
                  <a:lnTo>
                    <a:pt x="106" y="326"/>
                  </a:lnTo>
                  <a:lnTo>
                    <a:pt x="104" y="331"/>
                  </a:lnTo>
                  <a:lnTo>
                    <a:pt x="102" y="331"/>
                  </a:lnTo>
                  <a:lnTo>
                    <a:pt x="101" y="332"/>
                  </a:lnTo>
                  <a:lnTo>
                    <a:pt x="102" y="335"/>
                  </a:lnTo>
                  <a:lnTo>
                    <a:pt x="106" y="338"/>
                  </a:lnTo>
                  <a:lnTo>
                    <a:pt x="107" y="342"/>
                  </a:lnTo>
                  <a:lnTo>
                    <a:pt x="107" y="345"/>
                  </a:lnTo>
                  <a:lnTo>
                    <a:pt x="107" y="346"/>
                  </a:lnTo>
                  <a:lnTo>
                    <a:pt x="109" y="348"/>
                  </a:lnTo>
                  <a:lnTo>
                    <a:pt x="109" y="348"/>
                  </a:lnTo>
                  <a:lnTo>
                    <a:pt x="107" y="349"/>
                  </a:lnTo>
                  <a:lnTo>
                    <a:pt x="107" y="353"/>
                  </a:lnTo>
                  <a:lnTo>
                    <a:pt x="110" y="356"/>
                  </a:lnTo>
                  <a:lnTo>
                    <a:pt x="113" y="357"/>
                  </a:lnTo>
                  <a:lnTo>
                    <a:pt x="117" y="357"/>
                  </a:lnTo>
                  <a:lnTo>
                    <a:pt x="120" y="356"/>
                  </a:lnTo>
                  <a:lnTo>
                    <a:pt x="121" y="357"/>
                  </a:lnTo>
                  <a:lnTo>
                    <a:pt x="126" y="360"/>
                  </a:lnTo>
                  <a:lnTo>
                    <a:pt x="129" y="365"/>
                  </a:lnTo>
                  <a:lnTo>
                    <a:pt x="129" y="365"/>
                  </a:lnTo>
                  <a:lnTo>
                    <a:pt x="134" y="367"/>
                  </a:lnTo>
                  <a:lnTo>
                    <a:pt x="139" y="367"/>
                  </a:lnTo>
                  <a:lnTo>
                    <a:pt x="143" y="370"/>
                  </a:lnTo>
                  <a:lnTo>
                    <a:pt x="145" y="370"/>
                  </a:lnTo>
                  <a:lnTo>
                    <a:pt x="148" y="368"/>
                  </a:lnTo>
                  <a:lnTo>
                    <a:pt x="153" y="367"/>
                  </a:lnTo>
                  <a:lnTo>
                    <a:pt x="154" y="365"/>
                  </a:lnTo>
                  <a:lnTo>
                    <a:pt x="154" y="364"/>
                  </a:lnTo>
                  <a:lnTo>
                    <a:pt x="153" y="360"/>
                  </a:lnTo>
                  <a:lnTo>
                    <a:pt x="153" y="357"/>
                  </a:lnTo>
                  <a:lnTo>
                    <a:pt x="151" y="357"/>
                  </a:lnTo>
                  <a:lnTo>
                    <a:pt x="150" y="356"/>
                  </a:lnTo>
                  <a:lnTo>
                    <a:pt x="145" y="357"/>
                  </a:lnTo>
                  <a:lnTo>
                    <a:pt x="143" y="356"/>
                  </a:lnTo>
                  <a:lnTo>
                    <a:pt x="142" y="356"/>
                  </a:lnTo>
                  <a:lnTo>
                    <a:pt x="139" y="354"/>
                  </a:lnTo>
                  <a:lnTo>
                    <a:pt x="135" y="349"/>
                  </a:lnTo>
                  <a:lnTo>
                    <a:pt x="134" y="348"/>
                  </a:lnTo>
                  <a:lnTo>
                    <a:pt x="132" y="346"/>
                  </a:lnTo>
                  <a:lnTo>
                    <a:pt x="132" y="346"/>
                  </a:lnTo>
                  <a:lnTo>
                    <a:pt x="132" y="343"/>
                  </a:lnTo>
                  <a:lnTo>
                    <a:pt x="134" y="343"/>
                  </a:lnTo>
                  <a:lnTo>
                    <a:pt x="135" y="342"/>
                  </a:lnTo>
                  <a:lnTo>
                    <a:pt x="137" y="338"/>
                  </a:lnTo>
                  <a:lnTo>
                    <a:pt x="139" y="337"/>
                  </a:lnTo>
                  <a:lnTo>
                    <a:pt x="140" y="337"/>
                  </a:lnTo>
                  <a:lnTo>
                    <a:pt x="146" y="340"/>
                  </a:lnTo>
                  <a:lnTo>
                    <a:pt x="153" y="345"/>
                  </a:lnTo>
                  <a:lnTo>
                    <a:pt x="154" y="345"/>
                  </a:lnTo>
                  <a:lnTo>
                    <a:pt x="156" y="345"/>
                  </a:lnTo>
                  <a:lnTo>
                    <a:pt x="159" y="345"/>
                  </a:lnTo>
                  <a:lnTo>
                    <a:pt x="159" y="346"/>
                  </a:lnTo>
                  <a:lnTo>
                    <a:pt x="161" y="346"/>
                  </a:lnTo>
                  <a:lnTo>
                    <a:pt x="162" y="346"/>
                  </a:lnTo>
                  <a:lnTo>
                    <a:pt x="169" y="348"/>
                  </a:lnTo>
                  <a:lnTo>
                    <a:pt x="176" y="353"/>
                  </a:lnTo>
                  <a:lnTo>
                    <a:pt x="178" y="353"/>
                  </a:lnTo>
                  <a:lnTo>
                    <a:pt x="180" y="349"/>
                  </a:lnTo>
                  <a:lnTo>
                    <a:pt x="180" y="349"/>
                  </a:lnTo>
                  <a:lnTo>
                    <a:pt x="183" y="348"/>
                  </a:lnTo>
                  <a:lnTo>
                    <a:pt x="184" y="346"/>
                  </a:lnTo>
                  <a:lnTo>
                    <a:pt x="187" y="348"/>
                  </a:lnTo>
                  <a:lnTo>
                    <a:pt x="189" y="348"/>
                  </a:lnTo>
                  <a:lnTo>
                    <a:pt x="187" y="345"/>
                  </a:lnTo>
                  <a:lnTo>
                    <a:pt x="186" y="342"/>
                  </a:lnTo>
                  <a:lnTo>
                    <a:pt x="184" y="340"/>
                  </a:lnTo>
                  <a:lnTo>
                    <a:pt x="181" y="335"/>
                  </a:lnTo>
                  <a:lnTo>
                    <a:pt x="180" y="334"/>
                  </a:lnTo>
                  <a:lnTo>
                    <a:pt x="178" y="332"/>
                  </a:lnTo>
                  <a:lnTo>
                    <a:pt x="178" y="329"/>
                  </a:lnTo>
                  <a:lnTo>
                    <a:pt x="180" y="327"/>
                  </a:lnTo>
                  <a:lnTo>
                    <a:pt x="187" y="324"/>
                  </a:lnTo>
                  <a:lnTo>
                    <a:pt x="189" y="323"/>
                  </a:lnTo>
                  <a:lnTo>
                    <a:pt x="192" y="319"/>
                  </a:lnTo>
                  <a:lnTo>
                    <a:pt x="194" y="318"/>
                  </a:lnTo>
                  <a:lnTo>
                    <a:pt x="197" y="318"/>
                  </a:lnTo>
                  <a:lnTo>
                    <a:pt x="203" y="315"/>
                  </a:lnTo>
                  <a:lnTo>
                    <a:pt x="208" y="312"/>
                  </a:lnTo>
                  <a:lnTo>
                    <a:pt x="213" y="307"/>
                  </a:lnTo>
                  <a:lnTo>
                    <a:pt x="214" y="305"/>
                  </a:lnTo>
                  <a:lnTo>
                    <a:pt x="216" y="305"/>
                  </a:lnTo>
                  <a:lnTo>
                    <a:pt x="217" y="307"/>
                  </a:lnTo>
                  <a:lnTo>
                    <a:pt x="219" y="308"/>
                  </a:lnTo>
                  <a:lnTo>
                    <a:pt x="222" y="308"/>
                  </a:lnTo>
                  <a:lnTo>
                    <a:pt x="225" y="308"/>
                  </a:lnTo>
                  <a:lnTo>
                    <a:pt x="228" y="308"/>
                  </a:lnTo>
                  <a:lnTo>
                    <a:pt x="233" y="310"/>
                  </a:lnTo>
                  <a:lnTo>
                    <a:pt x="235" y="312"/>
                  </a:lnTo>
                  <a:lnTo>
                    <a:pt x="235" y="312"/>
                  </a:lnTo>
                  <a:lnTo>
                    <a:pt x="233" y="315"/>
                  </a:lnTo>
                  <a:lnTo>
                    <a:pt x="233" y="315"/>
                  </a:lnTo>
                  <a:lnTo>
                    <a:pt x="235" y="315"/>
                  </a:lnTo>
                  <a:lnTo>
                    <a:pt x="236" y="315"/>
                  </a:lnTo>
                  <a:lnTo>
                    <a:pt x="238" y="315"/>
                  </a:lnTo>
                  <a:lnTo>
                    <a:pt x="240" y="316"/>
                  </a:lnTo>
                  <a:lnTo>
                    <a:pt x="240" y="316"/>
                  </a:lnTo>
                  <a:lnTo>
                    <a:pt x="241" y="318"/>
                  </a:lnTo>
                  <a:lnTo>
                    <a:pt x="241" y="316"/>
                  </a:lnTo>
                  <a:lnTo>
                    <a:pt x="243" y="315"/>
                  </a:lnTo>
                  <a:lnTo>
                    <a:pt x="241" y="313"/>
                  </a:lnTo>
                  <a:lnTo>
                    <a:pt x="243" y="308"/>
                  </a:lnTo>
                  <a:lnTo>
                    <a:pt x="244" y="307"/>
                  </a:lnTo>
                  <a:lnTo>
                    <a:pt x="247" y="302"/>
                  </a:lnTo>
                  <a:lnTo>
                    <a:pt x="246" y="299"/>
                  </a:lnTo>
                  <a:lnTo>
                    <a:pt x="246" y="296"/>
                  </a:lnTo>
                  <a:lnTo>
                    <a:pt x="246" y="294"/>
                  </a:lnTo>
                  <a:lnTo>
                    <a:pt x="244" y="291"/>
                  </a:lnTo>
                  <a:lnTo>
                    <a:pt x="241" y="290"/>
                  </a:lnTo>
                  <a:lnTo>
                    <a:pt x="238" y="290"/>
                  </a:lnTo>
                  <a:lnTo>
                    <a:pt x="236" y="288"/>
                  </a:lnTo>
                  <a:lnTo>
                    <a:pt x="236" y="286"/>
                  </a:lnTo>
                  <a:lnTo>
                    <a:pt x="238" y="283"/>
                  </a:lnTo>
                  <a:lnTo>
                    <a:pt x="241" y="277"/>
                  </a:lnTo>
                  <a:lnTo>
                    <a:pt x="243" y="269"/>
                  </a:lnTo>
                  <a:lnTo>
                    <a:pt x="243" y="267"/>
                  </a:lnTo>
                  <a:lnTo>
                    <a:pt x="243" y="266"/>
                  </a:lnTo>
                  <a:lnTo>
                    <a:pt x="243" y="266"/>
                  </a:lnTo>
                  <a:lnTo>
                    <a:pt x="243" y="263"/>
                  </a:lnTo>
                  <a:lnTo>
                    <a:pt x="243" y="261"/>
                  </a:lnTo>
                  <a:lnTo>
                    <a:pt x="232" y="255"/>
                  </a:lnTo>
                  <a:lnTo>
                    <a:pt x="230" y="253"/>
                  </a:lnTo>
                  <a:lnTo>
                    <a:pt x="230" y="253"/>
                  </a:lnTo>
                  <a:lnTo>
                    <a:pt x="232" y="252"/>
                  </a:lnTo>
                  <a:lnTo>
                    <a:pt x="232" y="252"/>
                  </a:lnTo>
                  <a:lnTo>
                    <a:pt x="241" y="256"/>
                  </a:lnTo>
                  <a:lnTo>
                    <a:pt x="243" y="256"/>
                  </a:lnTo>
                  <a:lnTo>
                    <a:pt x="255" y="255"/>
                  </a:lnTo>
                  <a:lnTo>
                    <a:pt x="262" y="256"/>
                  </a:lnTo>
                  <a:lnTo>
                    <a:pt x="268" y="258"/>
                  </a:lnTo>
                  <a:lnTo>
                    <a:pt x="271" y="263"/>
                  </a:lnTo>
                  <a:lnTo>
                    <a:pt x="274" y="266"/>
                  </a:lnTo>
                  <a:lnTo>
                    <a:pt x="279" y="271"/>
                  </a:lnTo>
                  <a:lnTo>
                    <a:pt x="279" y="274"/>
                  </a:lnTo>
                  <a:lnTo>
                    <a:pt x="274" y="274"/>
                  </a:lnTo>
                  <a:lnTo>
                    <a:pt x="271" y="274"/>
                  </a:lnTo>
                  <a:lnTo>
                    <a:pt x="262" y="275"/>
                  </a:lnTo>
                  <a:lnTo>
                    <a:pt x="260" y="277"/>
                  </a:lnTo>
                  <a:lnTo>
                    <a:pt x="254" y="282"/>
                  </a:lnTo>
                  <a:lnTo>
                    <a:pt x="252" y="283"/>
                  </a:lnTo>
                  <a:lnTo>
                    <a:pt x="254" y="285"/>
                  </a:lnTo>
                  <a:lnTo>
                    <a:pt x="257" y="286"/>
                  </a:lnTo>
                  <a:lnTo>
                    <a:pt x="262" y="290"/>
                  </a:lnTo>
                  <a:lnTo>
                    <a:pt x="265" y="294"/>
                  </a:lnTo>
                  <a:lnTo>
                    <a:pt x="266" y="297"/>
                  </a:lnTo>
                  <a:lnTo>
                    <a:pt x="268" y="297"/>
                  </a:lnTo>
                  <a:lnTo>
                    <a:pt x="269" y="297"/>
                  </a:lnTo>
                  <a:lnTo>
                    <a:pt x="273" y="297"/>
                  </a:lnTo>
                  <a:lnTo>
                    <a:pt x="276" y="299"/>
                  </a:lnTo>
                  <a:lnTo>
                    <a:pt x="276" y="299"/>
                  </a:lnTo>
                  <a:lnTo>
                    <a:pt x="277" y="299"/>
                  </a:lnTo>
                  <a:lnTo>
                    <a:pt x="279" y="299"/>
                  </a:lnTo>
                  <a:lnTo>
                    <a:pt x="290" y="296"/>
                  </a:lnTo>
                  <a:lnTo>
                    <a:pt x="293" y="294"/>
                  </a:lnTo>
                  <a:lnTo>
                    <a:pt x="293" y="293"/>
                  </a:lnTo>
                  <a:lnTo>
                    <a:pt x="295" y="288"/>
                  </a:lnTo>
                  <a:lnTo>
                    <a:pt x="295" y="285"/>
                  </a:lnTo>
                  <a:lnTo>
                    <a:pt x="296" y="283"/>
                  </a:lnTo>
                  <a:lnTo>
                    <a:pt x="296" y="282"/>
                  </a:lnTo>
                  <a:lnTo>
                    <a:pt x="296" y="280"/>
                  </a:lnTo>
                  <a:lnTo>
                    <a:pt x="301" y="279"/>
                  </a:lnTo>
                  <a:lnTo>
                    <a:pt x="307" y="277"/>
                  </a:lnTo>
                  <a:lnTo>
                    <a:pt x="309" y="277"/>
                  </a:lnTo>
                  <a:lnTo>
                    <a:pt x="310" y="275"/>
                  </a:lnTo>
                  <a:lnTo>
                    <a:pt x="309" y="274"/>
                  </a:lnTo>
                  <a:lnTo>
                    <a:pt x="307" y="272"/>
                  </a:lnTo>
                  <a:lnTo>
                    <a:pt x="309" y="272"/>
                  </a:lnTo>
                  <a:lnTo>
                    <a:pt x="310" y="272"/>
                  </a:lnTo>
                  <a:lnTo>
                    <a:pt x="312" y="274"/>
                  </a:lnTo>
                  <a:lnTo>
                    <a:pt x="314" y="272"/>
                  </a:lnTo>
                  <a:lnTo>
                    <a:pt x="326" y="267"/>
                  </a:lnTo>
                  <a:lnTo>
                    <a:pt x="329" y="264"/>
                  </a:lnTo>
                  <a:lnTo>
                    <a:pt x="333" y="264"/>
                  </a:lnTo>
                  <a:lnTo>
                    <a:pt x="337" y="261"/>
                  </a:lnTo>
                  <a:lnTo>
                    <a:pt x="339" y="261"/>
                  </a:lnTo>
                  <a:lnTo>
                    <a:pt x="342" y="260"/>
                  </a:lnTo>
                  <a:lnTo>
                    <a:pt x="345" y="260"/>
                  </a:lnTo>
                  <a:lnTo>
                    <a:pt x="350" y="258"/>
                  </a:lnTo>
                  <a:lnTo>
                    <a:pt x="355" y="256"/>
                  </a:lnTo>
                  <a:lnTo>
                    <a:pt x="356" y="256"/>
                  </a:lnTo>
                  <a:lnTo>
                    <a:pt x="358" y="256"/>
                  </a:lnTo>
                  <a:lnTo>
                    <a:pt x="359" y="258"/>
                  </a:lnTo>
                  <a:lnTo>
                    <a:pt x="359" y="260"/>
                  </a:lnTo>
                  <a:lnTo>
                    <a:pt x="358" y="260"/>
                  </a:lnTo>
                  <a:lnTo>
                    <a:pt x="359" y="261"/>
                  </a:lnTo>
                  <a:lnTo>
                    <a:pt x="359" y="261"/>
                  </a:lnTo>
                  <a:lnTo>
                    <a:pt x="361" y="261"/>
                  </a:lnTo>
                  <a:lnTo>
                    <a:pt x="363" y="260"/>
                  </a:lnTo>
                  <a:lnTo>
                    <a:pt x="366" y="258"/>
                  </a:lnTo>
                  <a:lnTo>
                    <a:pt x="366" y="258"/>
                  </a:lnTo>
                  <a:lnTo>
                    <a:pt x="364" y="256"/>
                  </a:lnTo>
                  <a:lnTo>
                    <a:pt x="364" y="255"/>
                  </a:lnTo>
                  <a:lnTo>
                    <a:pt x="361" y="255"/>
                  </a:lnTo>
                  <a:lnTo>
                    <a:pt x="361" y="255"/>
                  </a:lnTo>
                  <a:lnTo>
                    <a:pt x="366" y="252"/>
                  </a:lnTo>
                  <a:lnTo>
                    <a:pt x="375" y="247"/>
                  </a:lnTo>
                  <a:lnTo>
                    <a:pt x="381" y="244"/>
                  </a:lnTo>
                  <a:lnTo>
                    <a:pt x="388" y="244"/>
                  </a:lnTo>
                  <a:lnTo>
                    <a:pt x="391" y="244"/>
                  </a:lnTo>
                  <a:lnTo>
                    <a:pt x="389" y="245"/>
                  </a:lnTo>
                  <a:lnTo>
                    <a:pt x="383" y="245"/>
                  </a:lnTo>
                  <a:lnTo>
                    <a:pt x="381" y="247"/>
                  </a:lnTo>
                  <a:lnTo>
                    <a:pt x="381" y="247"/>
                  </a:lnTo>
                  <a:lnTo>
                    <a:pt x="383" y="247"/>
                  </a:lnTo>
                  <a:lnTo>
                    <a:pt x="385" y="249"/>
                  </a:lnTo>
                  <a:lnTo>
                    <a:pt x="383" y="249"/>
                  </a:lnTo>
                  <a:lnTo>
                    <a:pt x="383" y="249"/>
                  </a:lnTo>
                  <a:lnTo>
                    <a:pt x="381" y="252"/>
                  </a:lnTo>
                  <a:lnTo>
                    <a:pt x="381" y="253"/>
                  </a:lnTo>
                  <a:lnTo>
                    <a:pt x="383" y="256"/>
                  </a:lnTo>
                  <a:lnTo>
                    <a:pt x="383" y="258"/>
                  </a:lnTo>
                  <a:lnTo>
                    <a:pt x="381" y="260"/>
                  </a:lnTo>
                  <a:lnTo>
                    <a:pt x="380" y="260"/>
                  </a:lnTo>
                  <a:lnTo>
                    <a:pt x="378" y="260"/>
                  </a:lnTo>
                  <a:lnTo>
                    <a:pt x="375" y="261"/>
                  </a:lnTo>
                  <a:lnTo>
                    <a:pt x="374" y="261"/>
                  </a:lnTo>
                  <a:lnTo>
                    <a:pt x="374" y="263"/>
                  </a:lnTo>
                  <a:lnTo>
                    <a:pt x="375" y="263"/>
                  </a:lnTo>
                  <a:lnTo>
                    <a:pt x="377" y="263"/>
                  </a:lnTo>
                  <a:lnTo>
                    <a:pt x="383" y="264"/>
                  </a:lnTo>
                  <a:lnTo>
                    <a:pt x="385" y="264"/>
                  </a:lnTo>
                  <a:lnTo>
                    <a:pt x="386" y="263"/>
                  </a:lnTo>
                  <a:lnTo>
                    <a:pt x="388" y="263"/>
                  </a:lnTo>
                  <a:lnTo>
                    <a:pt x="389" y="263"/>
                  </a:lnTo>
                  <a:lnTo>
                    <a:pt x="391" y="263"/>
                  </a:lnTo>
                  <a:lnTo>
                    <a:pt x="392" y="263"/>
                  </a:lnTo>
                  <a:lnTo>
                    <a:pt x="394" y="264"/>
                  </a:lnTo>
                  <a:lnTo>
                    <a:pt x="397" y="264"/>
                  </a:lnTo>
                  <a:lnTo>
                    <a:pt x="397" y="260"/>
                  </a:lnTo>
                  <a:lnTo>
                    <a:pt x="400" y="258"/>
                  </a:lnTo>
                  <a:lnTo>
                    <a:pt x="405" y="255"/>
                  </a:lnTo>
                  <a:lnTo>
                    <a:pt x="408" y="255"/>
                  </a:lnTo>
                  <a:lnTo>
                    <a:pt x="411" y="253"/>
                  </a:lnTo>
                  <a:lnTo>
                    <a:pt x="415" y="253"/>
                  </a:lnTo>
                  <a:lnTo>
                    <a:pt x="418" y="253"/>
                  </a:lnTo>
                  <a:lnTo>
                    <a:pt x="422" y="253"/>
                  </a:lnTo>
                  <a:lnTo>
                    <a:pt x="427" y="255"/>
                  </a:lnTo>
                  <a:lnTo>
                    <a:pt x="430" y="255"/>
                  </a:lnTo>
                  <a:lnTo>
                    <a:pt x="433" y="253"/>
                  </a:lnTo>
                  <a:lnTo>
                    <a:pt x="445" y="247"/>
                  </a:lnTo>
                  <a:lnTo>
                    <a:pt x="446" y="249"/>
                  </a:lnTo>
                  <a:lnTo>
                    <a:pt x="448" y="247"/>
                  </a:lnTo>
                  <a:lnTo>
                    <a:pt x="456" y="244"/>
                  </a:lnTo>
                  <a:lnTo>
                    <a:pt x="457" y="244"/>
                  </a:lnTo>
                  <a:lnTo>
                    <a:pt x="457" y="245"/>
                  </a:lnTo>
                  <a:lnTo>
                    <a:pt x="459" y="247"/>
                  </a:lnTo>
                  <a:lnTo>
                    <a:pt x="460" y="249"/>
                  </a:lnTo>
                  <a:lnTo>
                    <a:pt x="462" y="250"/>
                  </a:lnTo>
                  <a:lnTo>
                    <a:pt x="460" y="252"/>
                  </a:lnTo>
                  <a:lnTo>
                    <a:pt x="460" y="252"/>
                  </a:lnTo>
                  <a:lnTo>
                    <a:pt x="459" y="253"/>
                  </a:lnTo>
                  <a:lnTo>
                    <a:pt x="459" y="258"/>
                  </a:lnTo>
                  <a:lnTo>
                    <a:pt x="462" y="260"/>
                  </a:lnTo>
                  <a:lnTo>
                    <a:pt x="465" y="261"/>
                  </a:lnTo>
                  <a:lnTo>
                    <a:pt x="467" y="261"/>
                  </a:lnTo>
                  <a:lnTo>
                    <a:pt x="468" y="260"/>
                  </a:lnTo>
                  <a:lnTo>
                    <a:pt x="470" y="260"/>
                  </a:lnTo>
                  <a:lnTo>
                    <a:pt x="470" y="260"/>
                  </a:lnTo>
                  <a:lnTo>
                    <a:pt x="470" y="258"/>
                  </a:lnTo>
                  <a:lnTo>
                    <a:pt x="470" y="256"/>
                  </a:lnTo>
                  <a:lnTo>
                    <a:pt x="470" y="255"/>
                  </a:lnTo>
                  <a:lnTo>
                    <a:pt x="470" y="252"/>
                  </a:lnTo>
                  <a:lnTo>
                    <a:pt x="473" y="252"/>
                  </a:lnTo>
                  <a:lnTo>
                    <a:pt x="478" y="252"/>
                  </a:lnTo>
                  <a:lnTo>
                    <a:pt x="481" y="250"/>
                  </a:lnTo>
                  <a:lnTo>
                    <a:pt x="482" y="247"/>
                  </a:lnTo>
                  <a:lnTo>
                    <a:pt x="484" y="244"/>
                  </a:lnTo>
                  <a:lnTo>
                    <a:pt x="484" y="241"/>
                  </a:lnTo>
                  <a:lnTo>
                    <a:pt x="481" y="241"/>
                  </a:lnTo>
                  <a:lnTo>
                    <a:pt x="476" y="233"/>
                  </a:lnTo>
                  <a:lnTo>
                    <a:pt x="473" y="230"/>
                  </a:lnTo>
                  <a:lnTo>
                    <a:pt x="474" y="228"/>
                  </a:lnTo>
                  <a:lnTo>
                    <a:pt x="479" y="227"/>
                  </a:lnTo>
                  <a:lnTo>
                    <a:pt x="482" y="223"/>
                  </a:lnTo>
                  <a:lnTo>
                    <a:pt x="484" y="223"/>
                  </a:lnTo>
                  <a:lnTo>
                    <a:pt x="486" y="222"/>
                  </a:lnTo>
                  <a:lnTo>
                    <a:pt x="497" y="225"/>
                  </a:lnTo>
                  <a:lnTo>
                    <a:pt x="509" y="225"/>
                  </a:lnTo>
                  <a:lnTo>
                    <a:pt x="520" y="227"/>
                  </a:lnTo>
                  <a:lnTo>
                    <a:pt x="531" y="231"/>
                  </a:lnTo>
                  <a:lnTo>
                    <a:pt x="538" y="233"/>
                  </a:lnTo>
                  <a:lnTo>
                    <a:pt x="542" y="236"/>
                  </a:lnTo>
                  <a:lnTo>
                    <a:pt x="542" y="238"/>
                  </a:lnTo>
                  <a:lnTo>
                    <a:pt x="544" y="238"/>
                  </a:lnTo>
                  <a:lnTo>
                    <a:pt x="549" y="239"/>
                  </a:lnTo>
                  <a:lnTo>
                    <a:pt x="552" y="239"/>
                  </a:lnTo>
                  <a:lnTo>
                    <a:pt x="553" y="241"/>
                  </a:lnTo>
                  <a:lnTo>
                    <a:pt x="555" y="242"/>
                  </a:lnTo>
                  <a:lnTo>
                    <a:pt x="560" y="244"/>
                  </a:lnTo>
                  <a:lnTo>
                    <a:pt x="563" y="245"/>
                  </a:lnTo>
                  <a:lnTo>
                    <a:pt x="564" y="245"/>
                  </a:lnTo>
                  <a:lnTo>
                    <a:pt x="569" y="247"/>
                  </a:lnTo>
                  <a:lnTo>
                    <a:pt x="572" y="247"/>
                  </a:lnTo>
                  <a:lnTo>
                    <a:pt x="574" y="250"/>
                  </a:lnTo>
                  <a:lnTo>
                    <a:pt x="582" y="255"/>
                  </a:lnTo>
                  <a:lnTo>
                    <a:pt x="583" y="256"/>
                  </a:lnTo>
                  <a:lnTo>
                    <a:pt x="590" y="260"/>
                  </a:lnTo>
                  <a:lnTo>
                    <a:pt x="593" y="261"/>
                  </a:lnTo>
                  <a:lnTo>
                    <a:pt x="594" y="261"/>
                  </a:lnTo>
                  <a:lnTo>
                    <a:pt x="599" y="255"/>
                  </a:lnTo>
                  <a:lnTo>
                    <a:pt x="602" y="249"/>
                  </a:lnTo>
                  <a:lnTo>
                    <a:pt x="604" y="245"/>
                  </a:lnTo>
                  <a:lnTo>
                    <a:pt x="601" y="245"/>
                  </a:lnTo>
                  <a:lnTo>
                    <a:pt x="597" y="247"/>
                  </a:lnTo>
                  <a:lnTo>
                    <a:pt x="596" y="245"/>
                  </a:lnTo>
                  <a:lnTo>
                    <a:pt x="594" y="245"/>
                  </a:lnTo>
                  <a:lnTo>
                    <a:pt x="591" y="242"/>
                  </a:lnTo>
                  <a:lnTo>
                    <a:pt x="588" y="238"/>
                  </a:lnTo>
                  <a:lnTo>
                    <a:pt x="588" y="233"/>
                  </a:lnTo>
                  <a:lnTo>
                    <a:pt x="586" y="233"/>
                  </a:lnTo>
                  <a:lnTo>
                    <a:pt x="583" y="231"/>
                  </a:lnTo>
                  <a:lnTo>
                    <a:pt x="582" y="230"/>
                  </a:lnTo>
                  <a:lnTo>
                    <a:pt x="574" y="227"/>
                  </a:lnTo>
                  <a:lnTo>
                    <a:pt x="572" y="228"/>
                  </a:lnTo>
                  <a:lnTo>
                    <a:pt x="571" y="230"/>
                  </a:lnTo>
                  <a:lnTo>
                    <a:pt x="571" y="230"/>
                  </a:lnTo>
                  <a:lnTo>
                    <a:pt x="571" y="228"/>
                  </a:lnTo>
                  <a:lnTo>
                    <a:pt x="569" y="228"/>
                  </a:lnTo>
                  <a:lnTo>
                    <a:pt x="569" y="225"/>
                  </a:lnTo>
                  <a:lnTo>
                    <a:pt x="569" y="223"/>
                  </a:lnTo>
                  <a:lnTo>
                    <a:pt x="571" y="219"/>
                  </a:lnTo>
                  <a:lnTo>
                    <a:pt x="574" y="219"/>
                  </a:lnTo>
                  <a:lnTo>
                    <a:pt x="574" y="219"/>
                  </a:lnTo>
                  <a:lnTo>
                    <a:pt x="575" y="216"/>
                  </a:lnTo>
                  <a:lnTo>
                    <a:pt x="575" y="214"/>
                  </a:lnTo>
                  <a:lnTo>
                    <a:pt x="574" y="212"/>
                  </a:lnTo>
                  <a:lnTo>
                    <a:pt x="574" y="211"/>
                  </a:lnTo>
                  <a:lnTo>
                    <a:pt x="575" y="206"/>
                  </a:lnTo>
                  <a:lnTo>
                    <a:pt x="577" y="200"/>
                  </a:lnTo>
                  <a:lnTo>
                    <a:pt x="575" y="198"/>
                  </a:lnTo>
                  <a:lnTo>
                    <a:pt x="574" y="197"/>
                  </a:lnTo>
                  <a:lnTo>
                    <a:pt x="569" y="198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9" y="193"/>
                  </a:lnTo>
                  <a:lnTo>
                    <a:pt x="571" y="190"/>
                  </a:lnTo>
                  <a:lnTo>
                    <a:pt x="568" y="192"/>
                  </a:lnTo>
                  <a:lnTo>
                    <a:pt x="568" y="190"/>
                  </a:lnTo>
                  <a:lnTo>
                    <a:pt x="569" y="189"/>
                  </a:lnTo>
                  <a:lnTo>
                    <a:pt x="571" y="186"/>
                  </a:lnTo>
                  <a:lnTo>
                    <a:pt x="577" y="184"/>
                  </a:lnTo>
                  <a:lnTo>
                    <a:pt x="580" y="181"/>
                  </a:lnTo>
                  <a:lnTo>
                    <a:pt x="586" y="178"/>
                  </a:lnTo>
                  <a:lnTo>
                    <a:pt x="591" y="175"/>
                  </a:lnTo>
                  <a:lnTo>
                    <a:pt x="593" y="170"/>
                  </a:lnTo>
                  <a:lnTo>
                    <a:pt x="596" y="165"/>
                  </a:lnTo>
                  <a:lnTo>
                    <a:pt x="599" y="156"/>
                  </a:lnTo>
                  <a:lnTo>
                    <a:pt x="602" y="148"/>
                  </a:lnTo>
                  <a:lnTo>
                    <a:pt x="607" y="140"/>
                  </a:lnTo>
                  <a:lnTo>
                    <a:pt x="610" y="138"/>
                  </a:lnTo>
                  <a:lnTo>
                    <a:pt x="612" y="138"/>
                  </a:lnTo>
                  <a:lnTo>
                    <a:pt x="612" y="140"/>
                  </a:lnTo>
                  <a:lnTo>
                    <a:pt x="610" y="140"/>
                  </a:lnTo>
                  <a:lnTo>
                    <a:pt x="610" y="141"/>
                  </a:lnTo>
                  <a:lnTo>
                    <a:pt x="612" y="141"/>
                  </a:lnTo>
                  <a:lnTo>
                    <a:pt x="613" y="141"/>
                  </a:lnTo>
                  <a:lnTo>
                    <a:pt x="618" y="141"/>
                  </a:lnTo>
                  <a:lnTo>
                    <a:pt x="626" y="141"/>
                  </a:lnTo>
                  <a:lnTo>
                    <a:pt x="637" y="141"/>
                  </a:lnTo>
                  <a:lnTo>
                    <a:pt x="638" y="141"/>
                  </a:lnTo>
                  <a:lnTo>
                    <a:pt x="643" y="143"/>
                  </a:lnTo>
                  <a:lnTo>
                    <a:pt x="646" y="143"/>
                  </a:lnTo>
                  <a:lnTo>
                    <a:pt x="651" y="145"/>
                  </a:lnTo>
                  <a:lnTo>
                    <a:pt x="654" y="146"/>
                  </a:lnTo>
                  <a:lnTo>
                    <a:pt x="656" y="146"/>
                  </a:lnTo>
                  <a:lnTo>
                    <a:pt x="656" y="152"/>
                  </a:lnTo>
                  <a:lnTo>
                    <a:pt x="656" y="157"/>
                  </a:lnTo>
                  <a:lnTo>
                    <a:pt x="654" y="164"/>
                  </a:lnTo>
                  <a:lnTo>
                    <a:pt x="653" y="165"/>
                  </a:lnTo>
                  <a:lnTo>
                    <a:pt x="650" y="170"/>
                  </a:lnTo>
                  <a:lnTo>
                    <a:pt x="648" y="175"/>
                  </a:lnTo>
                  <a:lnTo>
                    <a:pt x="646" y="176"/>
                  </a:lnTo>
                  <a:lnTo>
                    <a:pt x="643" y="178"/>
                  </a:lnTo>
                  <a:lnTo>
                    <a:pt x="643" y="179"/>
                  </a:lnTo>
                  <a:lnTo>
                    <a:pt x="643" y="181"/>
                  </a:lnTo>
                  <a:lnTo>
                    <a:pt x="646" y="184"/>
                  </a:lnTo>
                  <a:lnTo>
                    <a:pt x="653" y="189"/>
                  </a:lnTo>
                  <a:lnTo>
                    <a:pt x="654" y="193"/>
                  </a:lnTo>
                  <a:lnTo>
                    <a:pt x="656" y="197"/>
                  </a:lnTo>
                  <a:lnTo>
                    <a:pt x="654" y="206"/>
                  </a:lnTo>
                  <a:lnTo>
                    <a:pt x="654" y="208"/>
                  </a:lnTo>
                  <a:lnTo>
                    <a:pt x="653" y="209"/>
                  </a:lnTo>
                  <a:lnTo>
                    <a:pt x="651" y="211"/>
                  </a:lnTo>
                  <a:lnTo>
                    <a:pt x="653" y="214"/>
                  </a:lnTo>
                  <a:lnTo>
                    <a:pt x="653" y="223"/>
                  </a:lnTo>
                  <a:lnTo>
                    <a:pt x="654" y="231"/>
                  </a:lnTo>
                  <a:lnTo>
                    <a:pt x="653" y="234"/>
                  </a:lnTo>
                  <a:lnTo>
                    <a:pt x="653" y="241"/>
                  </a:lnTo>
                  <a:lnTo>
                    <a:pt x="653" y="242"/>
                  </a:lnTo>
                  <a:lnTo>
                    <a:pt x="653" y="245"/>
                  </a:lnTo>
                  <a:lnTo>
                    <a:pt x="654" y="247"/>
                  </a:lnTo>
                  <a:lnTo>
                    <a:pt x="656" y="249"/>
                  </a:lnTo>
                  <a:lnTo>
                    <a:pt x="662" y="252"/>
                  </a:lnTo>
                  <a:lnTo>
                    <a:pt x="667" y="255"/>
                  </a:lnTo>
                  <a:lnTo>
                    <a:pt x="667" y="256"/>
                  </a:lnTo>
                  <a:lnTo>
                    <a:pt x="667" y="258"/>
                  </a:lnTo>
                  <a:lnTo>
                    <a:pt x="665" y="258"/>
                  </a:lnTo>
                  <a:lnTo>
                    <a:pt x="662" y="263"/>
                  </a:lnTo>
                  <a:lnTo>
                    <a:pt x="661" y="264"/>
                  </a:lnTo>
                  <a:lnTo>
                    <a:pt x="661" y="267"/>
                  </a:lnTo>
                  <a:lnTo>
                    <a:pt x="662" y="271"/>
                  </a:lnTo>
                  <a:lnTo>
                    <a:pt x="661" y="272"/>
                  </a:lnTo>
                  <a:lnTo>
                    <a:pt x="661" y="275"/>
                  </a:lnTo>
                  <a:lnTo>
                    <a:pt x="659" y="277"/>
                  </a:lnTo>
                  <a:lnTo>
                    <a:pt x="653" y="280"/>
                  </a:lnTo>
                  <a:lnTo>
                    <a:pt x="642" y="294"/>
                  </a:lnTo>
                  <a:lnTo>
                    <a:pt x="640" y="296"/>
                  </a:lnTo>
                  <a:lnTo>
                    <a:pt x="635" y="294"/>
                  </a:lnTo>
                  <a:lnTo>
                    <a:pt x="637" y="297"/>
                  </a:lnTo>
                  <a:lnTo>
                    <a:pt x="638" y="301"/>
                  </a:lnTo>
                  <a:lnTo>
                    <a:pt x="638" y="302"/>
                  </a:lnTo>
                  <a:lnTo>
                    <a:pt x="635" y="302"/>
                  </a:lnTo>
                  <a:lnTo>
                    <a:pt x="631" y="304"/>
                  </a:lnTo>
                  <a:lnTo>
                    <a:pt x="629" y="305"/>
                  </a:lnTo>
                  <a:lnTo>
                    <a:pt x="626" y="305"/>
                  </a:lnTo>
                  <a:lnTo>
                    <a:pt x="624" y="305"/>
                  </a:lnTo>
                  <a:lnTo>
                    <a:pt x="621" y="304"/>
                  </a:lnTo>
                  <a:lnTo>
                    <a:pt x="621" y="302"/>
                  </a:lnTo>
                  <a:lnTo>
                    <a:pt x="623" y="302"/>
                  </a:lnTo>
                  <a:lnTo>
                    <a:pt x="624" y="301"/>
                  </a:lnTo>
                  <a:lnTo>
                    <a:pt x="626" y="301"/>
                  </a:lnTo>
                  <a:lnTo>
                    <a:pt x="624" y="301"/>
                  </a:lnTo>
                  <a:lnTo>
                    <a:pt x="624" y="301"/>
                  </a:lnTo>
                  <a:lnTo>
                    <a:pt x="623" y="302"/>
                  </a:lnTo>
                  <a:lnTo>
                    <a:pt x="620" y="302"/>
                  </a:lnTo>
                  <a:lnTo>
                    <a:pt x="616" y="301"/>
                  </a:lnTo>
                  <a:lnTo>
                    <a:pt x="615" y="297"/>
                  </a:lnTo>
                  <a:lnTo>
                    <a:pt x="613" y="297"/>
                  </a:lnTo>
                  <a:lnTo>
                    <a:pt x="612" y="299"/>
                  </a:lnTo>
                  <a:lnTo>
                    <a:pt x="604" y="297"/>
                  </a:lnTo>
                  <a:lnTo>
                    <a:pt x="602" y="299"/>
                  </a:lnTo>
                  <a:lnTo>
                    <a:pt x="601" y="299"/>
                  </a:lnTo>
                  <a:lnTo>
                    <a:pt x="602" y="299"/>
                  </a:lnTo>
                  <a:lnTo>
                    <a:pt x="602" y="301"/>
                  </a:lnTo>
                  <a:lnTo>
                    <a:pt x="604" y="302"/>
                  </a:lnTo>
                  <a:lnTo>
                    <a:pt x="604" y="304"/>
                  </a:lnTo>
                  <a:lnTo>
                    <a:pt x="607" y="305"/>
                  </a:lnTo>
                  <a:lnTo>
                    <a:pt x="612" y="307"/>
                  </a:lnTo>
                  <a:lnTo>
                    <a:pt x="615" y="308"/>
                  </a:lnTo>
                  <a:lnTo>
                    <a:pt x="621" y="310"/>
                  </a:lnTo>
                  <a:lnTo>
                    <a:pt x="632" y="310"/>
                  </a:lnTo>
                  <a:lnTo>
                    <a:pt x="635" y="310"/>
                  </a:lnTo>
                  <a:lnTo>
                    <a:pt x="638" y="310"/>
                  </a:lnTo>
                  <a:lnTo>
                    <a:pt x="643" y="312"/>
                  </a:lnTo>
                  <a:lnTo>
                    <a:pt x="645" y="312"/>
                  </a:lnTo>
                  <a:lnTo>
                    <a:pt x="650" y="310"/>
                  </a:lnTo>
                  <a:lnTo>
                    <a:pt x="650" y="305"/>
                  </a:lnTo>
                  <a:lnTo>
                    <a:pt x="651" y="305"/>
                  </a:lnTo>
                  <a:lnTo>
                    <a:pt x="664" y="299"/>
                  </a:lnTo>
                  <a:lnTo>
                    <a:pt x="667" y="297"/>
                  </a:lnTo>
                  <a:lnTo>
                    <a:pt x="670" y="294"/>
                  </a:lnTo>
                  <a:lnTo>
                    <a:pt x="672" y="293"/>
                  </a:lnTo>
                  <a:lnTo>
                    <a:pt x="673" y="286"/>
                  </a:lnTo>
                  <a:lnTo>
                    <a:pt x="675" y="283"/>
                  </a:lnTo>
                  <a:lnTo>
                    <a:pt x="683" y="277"/>
                  </a:lnTo>
                  <a:lnTo>
                    <a:pt x="684" y="275"/>
                  </a:lnTo>
                  <a:lnTo>
                    <a:pt x="684" y="272"/>
                  </a:lnTo>
                  <a:lnTo>
                    <a:pt x="684" y="269"/>
                  </a:lnTo>
                  <a:lnTo>
                    <a:pt x="684" y="267"/>
                  </a:lnTo>
                  <a:lnTo>
                    <a:pt x="683" y="264"/>
                  </a:lnTo>
                  <a:lnTo>
                    <a:pt x="681" y="261"/>
                  </a:lnTo>
                  <a:lnTo>
                    <a:pt x="679" y="260"/>
                  </a:lnTo>
                  <a:lnTo>
                    <a:pt x="681" y="253"/>
                  </a:lnTo>
                  <a:lnTo>
                    <a:pt x="683" y="250"/>
                  </a:lnTo>
                  <a:lnTo>
                    <a:pt x="691" y="247"/>
                  </a:lnTo>
                  <a:lnTo>
                    <a:pt x="697" y="247"/>
                  </a:lnTo>
                  <a:lnTo>
                    <a:pt x="705" y="245"/>
                  </a:lnTo>
                  <a:lnTo>
                    <a:pt x="706" y="244"/>
                  </a:lnTo>
                  <a:lnTo>
                    <a:pt x="709" y="245"/>
                  </a:lnTo>
                  <a:lnTo>
                    <a:pt x="711" y="247"/>
                  </a:lnTo>
                  <a:lnTo>
                    <a:pt x="713" y="250"/>
                  </a:lnTo>
                  <a:lnTo>
                    <a:pt x="719" y="255"/>
                  </a:lnTo>
                  <a:lnTo>
                    <a:pt x="720" y="258"/>
                  </a:lnTo>
                  <a:lnTo>
                    <a:pt x="720" y="261"/>
                  </a:lnTo>
                  <a:lnTo>
                    <a:pt x="720" y="271"/>
                  </a:lnTo>
                  <a:lnTo>
                    <a:pt x="719" y="275"/>
                  </a:lnTo>
                  <a:lnTo>
                    <a:pt x="722" y="275"/>
                  </a:lnTo>
                  <a:lnTo>
                    <a:pt x="722" y="277"/>
                  </a:lnTo>
                  <a:lnTo>
                    <a:pt x="725" y="279"/>
                  </a:lnTo>
                  <a:lnTo>
                    <a:pt x="727" y="280"/>
                  </a:lnTo>
                  <a:lnTo>
                    <a:pt x="728" y="280"/>
                  </a:lnTo>
                  <a:lnTo>
                    <a:pt x="732" y="280"/>
                  </a:lnTo>
                  <a:lnTo>
                    <a:pt x="739" y="280"/>
                  </a:lnTo>
                  <a:lnTo>
                    <a:pt x="744" y="280"/>
                  </a:lnTo>
                  <a:lnTo>
                    <a:pt x="744" y="279"/>
                  </a:lnTo>
                  <a:lnTo>
                    <a:pt x="744" y="279"/>
                  </a:lnTo>
                  <a:lnTo>
                    <a:pt x="739" y="279"/>
                  </a:lnTo>
                  <a:lnTo>
                    <a:pt x="733" y="277"/>
                  </a:lnTo>
                  <a:lnTo>
                    <a:pt x="725" y="275"/>
                  </a:lnTo>
                  <a:lnTo>
                    <a:pt x="724" y="272"/>
                  </a:lnTo>
                  <a:lnTo>
                    <a:pt x="725" y="269"/>
                  </a:lnTo>
                  <a:lnTo>
                    <a:pt x="727" y="264"/>
                  </a:lnTo>
                  <a:lnTo>
                    <a:pt x="728" y="264"/>
                  </a:lnTo>
                  <a:lnTo>
                    <a:pt x="730" y="264"/>
                  </a:lnTo>
                  <a:lnTo>
                    <a:pt x="732" y="263"/>
                  </a:lnTo>
                  <a:lnTo>
                    <a:pt x="730" y="260"/>
                  </a:lnTo>
                  <a:lnTo>
                    <a:pt x="730" y="258"/>
                  </a:lnTo>
                  <a:lnTo>
                    <a:pt x="728" y="253"/>
                  </a:lnTo>
                  <a:lnTo>
                    <a:pt x="727" y="247"/>
                  </a:lnTo>
                  <a:lnTo>
                    <a:pt x="724" y="247"/>
                  </a:lnTo>
                  <a:lnTo>
                    <a:pt x="722" y="245"/>
                  </a:lnTo>
                  <a:lnTo>
                    <a:pt x="711" y="241"/>
                  </a:lnTo>
                  <a:lnTo>
                    <a:pt x="703" y="238"/>
                  </a:lnTo>
                  <a:lnTo>
                    <a:pt x="697" y="238"/>
                  </a:lnTo>
                  <a:lnTo>
                    <a:pt x="694" y="238"/>
                  </a:lnTo>
                  <a:lnTo>
                    <a:pt x="689" y="241"/>
                  </a:lnTo>
                  <a:lnTo>
                    <a:pt x="686" y="242"/>
                  </a:lnTo>
                  <a:lnTo>
                    <a:pt x="679" y="241"/>
                  </a:lnTo>
                  <a:lnTo>
                    <a:pt x="673" y="241"/>
                  </a:lnTo>
                  <a:lnTo>
                    <a:pt x="672" y="241"/>
                  </a:lnTo>
                  <a:lnTo>
                    <a:pt x="670" y="239"/>
                  </a:lnTo>
                  <a:lnTo>
                    <a:pt x="672" y="234"/>
                  </a:lnTo>
                  <a:lnTo>
                    <a:pt x="672" y="231"/>
                  </a:lnTo>
                  <a:lnTo>
                    <a:pt x="668" y="228"/>
                  </a:lnTo>
                  <a:lnTo>
                    <a:pt x="667" y="227"/>
                  </a:lnTo>
                  <a:lnTo>
                    <a:pt x="667" y="223"/>
                  </a:lnTo>
                  <a:lnTo>
                    <a:pt x="672" y="214"/>
                  </a:lnTo>
                  <a:lnTo>
                    <a:pt x="673" y="212"/>
                  </a:lnTo>
                  <a:lnTo>
                    <a:pt x="676" y="208"/>
                  </a:lnTo>
                  <a:lnTo>
                    <a:pt x="678" y="203"/>
                  </a:lnTo>
                  <a:lnTo>
                    <a:pt x="678" y="201"/>
                  </a:lnTo>
                  <a:lnTo>
                    <a:pt x="670" y="190"/>
                  </a:lnTo>
                  <a:lnTo>
                    <a:pt x="667" y="187"/>
                  </a:lnTo>
                  <a:lnTo>
                    <a:pt x="667" y="186"/>
                  </a:lnTo>
                  <a:lnTo>
                    <a:pt x="664" y="184"/>
                  </a:lnTo>
                  <a:lnTo>
                    <a:pt x="661" y="182"/>
                  </a:lnTo>
                  <a:lnTo>
                    <a:pt x="661" y="181"/>
                  </a:lnTo>
                  <a:lnTo>
                    <a:pt x="668" y="170"/>
                  </a:lnTo>
                  <a:lnTo>
                    <a:pt x="673" y="168"/>
                  </a:lnTo>
                  <a:lnTo>
                    <a:pt x="678" y="167"/>
                  </a:lnTo>
                  <a:lnTo>
                    <a:pt x="681" y="165"/>
                  </a:lnTo>
                  <a:lnTo>
                    <a:pt x="686" y="164"/>
                  </a:lnTo>
                  <a:lnTo>
                    <a:pt x="687" y="162"/>
                  </a:lnTo>
                  <a:lnTo>
                    <a:pt x="689" y="160"/>
                  </a:lnTo>
                  <a:lnTo>
                    <a:pt x="689" y="159"/>
                  </a:lnTo>
                  <a:lnTo>
                    <a:pt x="689" y="154"/>
                  </a:lnTo>
                  <a:lnTo>
                    <a:pt x="689" y="151"/>
                  </a:lnTo>
                  <a:lnTo>
                    <a:pt x="687" y="149"/>
                  </a:lnTo>
                  <a:lnTo>
                    <a:pt x="686" y="146"/>
                  </a:lnTo>
                  <a:lnTo>
                    <a:pt x="684" y="143"/>
                  </a:lnTo>
                  <a:lnTo>
                    <a:pt x="686" y="143"/>
                  </a:lnTo>
                  <a:lnTo>
                    <a:pt x="687" y="143"/>
                  </a:lnTo>
                  <a:lnTo>
                    <a:pt x="691" y="143"/>
                  </a:lnTo>
                  <a:lnTo>
                    <a:pt x="694" y="145"/>
                  </a:lnTo>
                  <a:lnTo>
                    <a:pt x="695" y="148"/>
                  </a:lnTo>
                  <a:lnTo>
                    <a:pt x="697" y="149"/>
                  </a:lnTo>
                  <a:lnTo>
                    <a:pt x="697" y="152"/>
                  </a:lnTo>
                  <a:lnTo>
                    <a:pt x="697" y="154"/>
                  </a:lnTo>
                  <a:lnTo>
                    <a:pt x="697" y="156"/>
                  </a:lnTo>
                  <a:lnTo>
                    <a:pt x="698" y="156"/>
                  </a:lnTo>
                  <a:lnTo>
                    <a:pt x="698" y="157"/>
                  </a:lnTo>
                  <a:lnTo>
                    <a:pt x="698" y="159"/>
                  </a:lnTo>
                  <a:lnTo>
                    <a:pt x="697" y="159"/>
                  </a:lnTo>
                  <a:lnTo>
                    <a:pt x="695" y="160"/>
                  </a:lnTo>
                  <a:lnTo>
                    <a:pt x="694" y="167"/>
                  </a:lnTo>
                  <a:lnTo>
                    <a:pt x="692" y="167"/>
                  </a:lnTo>
                  <a:lnTo>
                    <a:pt x="692" y="171"/>
                  </a:lnTo>
                  <a:lnTo>
                    <a:pt x="695" y="175"/>
                  </a:lnTo>
                  <a:lnTo>
                    <a:pt x="695" y="178"/>
                  </a:lnTo>
                  <a:lnTo>
                    <a:pt x="694" y="179"/>
                  </a:lnTo>
                  <a:lnTo>
                    <a:pt x="692" y="181"/>
                  </a:lnTo>
                  <a:lnTo>
                    <a:pt x="692" y="182"/>
                  </a:lnTo>
                  <a:lnTo>
                    <a:pt x="692" y="184"/>
                  </a:lnTo>
                  <a:lnTo>
                    <a:pt x="698" y="186"/>
                  </a:lnTo>
                  <a:lnTo>
                    <a:pt x="705" y="187"/>
                  </a:lnTo>
                  <a:lnTo>
                    <a:pt x="713" y="187"/>
                  </a:lnTo>
                  <a:lnTo>
                    <a:pt x="716" y="189"/>
                  </a:lnTo>
                  <a:lnTo>
                    <a:pt x="717" y="187"/>
                  </a:lnTo>
                  <a:lnTo>
                    <a:pt x="725" y="189"/>
                  </a:lnTo>
                  <a:lnTo>
                    <a:pt x="732" y="193"/>
                  </a:lnTo>
                  <a:lnTo>
                    <a:pt x="736" y="195"/>
                  </a:lnTo>
                  <a:lnTo>
                    <a:pt x="739" y="195"/>
                  </a:lnTo>
                  <a:lnTo>
                    <a:pt x="746" y="195"/>
                  </a:lnTo>
                  <a:lnTo>
                    <a:pt x="746" y="193"/>
                  </a:lnTo>
                  <a:lnTo>
                    <a:pt x="747" y="192"/>
                  </a:lnTo>
                  <a:lnTo>
                    <a:pt x="744" y="192"/>
                  </a:lnTo>
                  <a:lnTo>
                    <a:pt x="743" y="193"/>
                  </a:lnTo>
                  <a:lnTo>
                    <a:pt x="743" y="193"/>
                  </a:lnTo>
                  <a:lnTo>
                    <a:pt x="739" y="192"/>
                  </a:lnTo>
                  <a:lnTo>
                    <a:pt x="738" y="192"/>
                  </a:lnTo>
                  <a:lnTo>
                    <a:pt x="736" y="190"/>
                  </a:lnTo>
                  <a:lnTo>
                    <a:pt x="735" y="186"/>
                  </a:lnTo>
                  <a:lnTo>
                    <a:pt x="730" y="184"/>
                  </a:lnTo>
                  <a:lnTo>
                    <a:pt x="727" y="184"/>
                  </a:lnTo>
                  <a:lnTo>
                    <a:pt x="724" y="184"/>
                  </a:lnTo>
                  <a:lnTo>
                    <a:pt x="719" y="181"/>
                  </a:lnTo>
                  <a:lnTo>
                    <a:pt x="716" y="181"/>
                  </a:lnTo>
                  <a:lnTo>
                    <a:pt x="709" y="178"/>
                  </a:lnTo>
                  <a:lnTo>
                    <a:pt x="706" y="176"/>
                  </a:lnTo>
                  <a:lnTo>
                    <a:pt x="706" y="175"/>
                  </a:lnTo>
                  <a:lnTo>
                    <a:pt x="703" y="170"/>
                  </a:lnTo>
                  <a:lnTo>
                    <a:pt x="703" y="168"/>
                  </a:lnTo>
                  <a:lnTo>
                    <a:pt x="705" y="168"/>
                  </a:lnTo>
                  <a:lnTo>
                    <a:pt x="708" y="165"/>
                  </a:lnTo>
                  <a:lnTo>
                    <a:pt x="716" y="165"/>
                  </a:lnTo>
                  <a:lnTo>
                    <a:pt x="717" y="165"/>
                  </a:lnTo>
                  <a:lnTo>
                    <a:pt x="725" y="170"/>
                  </a:lnTo>
                  <a:lnTo>
                    <a:pt x="728" y="170"/>
                  </a:lnTo>
                  <a:lnTo>
                    <a:pt x="735" y="168"/>
                  </a:lnTo>
                  <a:lnTo>
                    <a:pt x="735" y="167"/>
                  </a:lnTo>
                  <a:lnTo>
                    <a:pt x="733" y="165"/>
                  </a:lnTo>
                  <a:lnTo>
                    <a:pt x="732" y="164"/>
                  </a:lnTo>
                  <a:lnTo>
                    <a:pt x="728" y="162"/>
                  </a:lnTo>
                  <a:lnTo>
                    <a:pt x="724" y="164"/>
                  </a:lnTo>
                  <a:lnTo>
                    <a:pt x="722" y="164"/>
                  </a:lnTo>
                  <a:lnTo>
                    <a:pt x="724" y="162"/>
                  </a:lnTo>
                  <a:lnTo>
                    <a:pt x="724" y="160"/>
                  </a:lnTo>
                  <a:lnTo>
                    <a:pt x="725" y="160"/>
                  </a:lnTo>
                  <a:lnTo>
                    <a:pt x="727" y="159"/>
                  </a:lnTo>
                  <a:lnTo>
                    <a:pt x="732" y="157"/>
                  </a:lnTo>
                  <a:lnTo>
                    <a:pt x="735" y="156"/>
                  </a:lnTo>
                  <a:lnTo>
                    <a:pt x="738" y="156"/>
                  </a:lnTo>
                  <a:lnTo>
                    <a:pt x="752" y="156"/>
                  </a:lnTo>
                  <a:lnTo>
                    <a:pt x="760" y="160"/>
                  </a:lnTo>
                  <a:lnTo>
                    <a:pt x="768" y="162"/>
                  </a:lnTo>
                  <a:lnTo>
                    <a:pt x="771" y="164"/>
                  </a:lnTo>
                  <a:lnTo>
                    <a:pt x="771" y="164"/>
                  </a:lnTo>
                  <a:lnTo>
                    <a:pt x="773" y="164"/>
                  </a:lnTo>
                  <a:lnTo>
                    <a:pt x="773" y="167"/>
                  </a:lnTo>
                  <a:lnTo>
                    <a:pt x="782" y="173"/>
                  </a:lnTo>
                  <a:lnTo>
                    <a:pt x="784" y="173"/>
                  </a:lnTo>
                  <a:lnTo>
                    <a:pt x="790" y="173"/>
                  </a:lnTo>
                  <a:lnTo>
                    <a:pt x="798" y="173"/>
                  </a:lnTo>
                  <a:lnTo>
                    <a:pt x="799" y="171"/>
                  </a:lnTo>
                  <a:lnTo>
                    <a:pt x="804" y="173"/>
                  </a:lnTo>
                  <a:lnTo>
                    <a:pt x="806" y="173"/>
                  </a:lnTo>
                  <a:lnTo>
                    <a:pt x="807" y="175"/>
                  </a:lnTo>
                  <a:lnTo>
                    <a:pt x="806" y="176"/>
                  </a:lnTo>
                  <a:lnTo>
                    <a:pt x="806" y="178"/>
                  </a:lnTo>
                  <a:lnTo>
                    <a:pt x="802" y="181"/>
                  </a:lnTo>
                  <a:lnTo>
                    <a:pt x="802" y="181"/>
                  </a:lnTo>
                  <a:lnTo>
                    <a:pt x="796" y="184"/>
                  </a:lnTo>
                  <a:lnTo>
                    <a:pt x="795" y="186"/>
                  </a:lnTo>
                  <a:lnTo>
                    <a:pt x="793" y="190"/>
                  </a:lnTo>
                  <a:lnTo>
                    <a:pt x="793" y="190"/>
                  </a:lnTo>
                  <a:lnTo>
                    <a:pt x="793" y="192"/>
                  </a:lnTo>
                  <a:lnTo>
                    <a:pt x="793" y="195"/>
                  </a:lnTo>
                  <a:lnTo>
                    <a:pt x="795" y="198"/>
                  </a:lnTo>
                  <a:lnTo>
                    <a:pt x="793" y="200"/>
                  </a:lnTo>
                  <a:lnTo>
                    <a:pt x="791" y="203"/>
                  </a:lnTo>
                  <a:lnTo>
                    <a:pt x="791" y="206"/>
                  </a:lnTo>
                  <a:lnTo>
                    <a:pt x="793" y="208"/>
                  </a:lnTo>
                  <a:lnTo>
                    <a:pt x="793" y="208"/>
                  </a:lnTo>
                  <a:lnTo>
                    <a:pt x="793" y="206"/>
                  </a:lnTo>
                  <a:lnTo>
                    <a:pt x="793" y="204"/>
                  </a:lnTo>
                  <a:lnTo>
                    <a:pt x="796" y="201"/>
                  </a:lnTo>
                  <a:lnTo>
                    <a:pt x="798" y="195"/>
                  </a:lnTo>
                  <a:lnTo>
                    <a:pt x="799" y="193"/>
                  </a:lnTo>
                  <a:lnTo>
                    <a:pt x="802" y="193"/>
                  </a:lnTo>
                  <a:lnTo>
                    <a:pt x="804" y="195"/>
                  </a:lnTo>
                  <a:lnTo>
                    <a:pt x="804" y="197"/>
                  </a:lnTo>
                  <a:lnTo>
                    <a:pt x="804" y="201"/>
                  </a:lnTo>
                  <a:lnTo>
                    <a:pt x="804" y="203"/>
                  </a:lnTo>
                  <a:lnTo>
                    <a:pt x="802" y="208"/>
                  </a:lnTo>
                  <a:lnTo>
                    <a:pt x="799" y="211"/>
                  </a:lnTo>
                  <a:lnTo>
                    <a:pt x="799" y="212"/>
                  </a:lnTo>
                  <a:lnTo>
                    <a:pt x="801" y="214"/>
                  </a:lnTo>
                  <a:lnTo>
                    <a:pt x="801" y="216"/>
                  </a:lnTo>
                  <a:lnTo>
                    <a:pt x="802" y="217"/>
                  </a:lnTo>
                  <a:lnTo>
                    <a:pt x="804" y="216"/>
                  </a:lnTo>
                  <a:lnTo>
                    <a:pt x="806" y="216"/>
                  </a:lnTo>
                  <a:lnTo>
                    <a:pt x="806" y="214"/>
                  </a:lnTo>
                  <a:lnTo>
                    <a:pt x="806" y="212"/>
                  </a:lnTo>
                  <a:lnTo>
                    <a:pt x="804" y="211"/>
                  </a:lnTo>
                  <a:lnTo>
                    <a:pt x="807" y="211"/>
                  </a:lnTo>
                  <a:lnTo>
                    <a:pt x="810" y="209"/>
                  </a:lnTo>
                  <a:lnTo>
                    <a:pt x="814" y="208"/>
                  </a:lnTo>
                  <a:lnTo>
                    <a:pt x="814" y="206"/>
                  </a:lnTo>
                  <a:lnTo>
                    <a:pt x="814" y="204"/>
                  </a:lnTo>
                  <a:lnTo>
                    <a:pt x="814" y="201"/>
                  </a:lnTo>
                  <a:lnTo>
                    <a:pt x="812" y="198"/>
                  </a:lnTo>
                  <a:lnTo>
                    <a:pt x="809" y="193"/>
                  </a:lnTo>
                  <a:lnTo>
                    <a:pt x="806" y="190"/>
                  </a:lnTo>
                  <a:lnTo>
                    <a:pt x="807" y="186"/>
                  </a:lnTo>
                  <a:lnTo>
                    <a:pt x="810" y="181"/>
                  </a:lnTo>
                  <a:lnTo>
                    <a:pt x="812" y="179"/>
                  </a:lnTo>
                  <a:lnTo>
                    <a:pt x="812" y="178"/>
                  </a:lnTo>
                  <a:lnTo>
                    <a:pt x="812" y="176"/>
                  </a:lnTo>
                  <a:lnTo>
                    <a:pt x="812" y="175"/>
                  </a:lnTo>
                  <a:lnTo>
                    <a:pt x="812" y="175"/>
                  </a:lnTo>
                  <a:lnTo>
                    <a:pt x="809" y="170"/>
                  </a:lnTo>
                  <a:lnTo>
                    <a:pt x="807" y="170"/>
                  </a:lnTo>
                  <a:lnTo>
                    <a:pt x="799" y="168"/>
                  </a:lnTo>
                  <a:lnTo>
                    <a:pt x="798" y="168"/>
                  </a:lnTo>
                  <a:lnTo>
                    <a:pt x="793" y="164"/>
                  </a:lnTo>
                  <a:lnTo>
                    <a:pt x="793" y="164"/>
                  </a:lnTo>
                  <a:lnTo>
                    <a:pt x="791" y="160"/>
                  </a:lnTo>
                  <a:lnTo>
                    <a:pt x="791" y="159"/>
                  </a:lnTo>
                  <a:lnTo>
                    <a:pt x="790" y="159"/>
                  </a:lnTo>
                  <a:lnTo>
                    <a:pt x="787" y="157"/>
                  </a:lnTo>
                  <a:lnTo>
                    <a:pt x="784" y="156"/>
                  </a:lnTo>
                  <a:lnTo>
                    <a:pt x="779" y="156"/>
                  </a:lnTo>
                  <a:lnTo>
                    <a:pt x="776" y="156"/>
                  </a:lnTo>
                  <a:lnTo>
                    <a:pt x="773" y="152"/>
                  </a:lnTo>
                  <a:lnTo>
                    <a:pt x="773" y="151"/>
                  </a:lnTo>
                  <a:lnTo>
                    <a:pt x="771" y="148"/>
                  </a:lnTo>
                  <a:lnTo>
                    <a:pt x="769" y="146"/>
                  </a:lnTo>
                  <a:lnTo>
                    <a:pt x="769" y="145"/>
                  </a:lnTo>
                  <a:lnTo>
                    <a:pt x="771" y="143"/>
                  </a:lnTo>
                  <a:lnTo>
                    <a:pt x="773" y="140"/>
                  </a:lnTo>
                  <a:lnTo>
                    <a:pt x="771" y="138"/>
                  </a:lnTo>
                  <a:lnTo>
                    <a:pt x="769" y="137"/>
                  </a:lnTo>
                  <a:lnTo>
                    <a:pt x="768" y="137"/>
                  </a:lnTo>
                  <a:lnTo>
                    <a:pt x="766" y="134"/>
                  </a:lnTo>
                  <a:lnTo>
                    <a:pt x="766" y="132"/>
                  </a:lnTo>
                  <a:lnTo>
                    <a:pt x="766" y="130"/>
                  </a:lnTo>
                  <a:lnTo>
                    <a:pt x="766" y="129"/>
                  </a:lnTo>
                  <a:lnTo>
                    <a:pt x="766" y="127"/>
                  </a:lnTo>
                  <a:lnTo>
                    <a:pt x="769" y="126"/>
                  </a:lnTo>
                  <a:lnTo>
                    <a:pt x="768" y="124"/>
                  </a:lnTo>
                  <a:lnTo>
                    <a:pt x="769" y="123"/>
                  </a:lnTo>
                  <a:lnTo>
                    <a:pt x="782" y="121"/>
                  </a:lnTo>
                  <a:lnTo>
                    <a:pt x="787" y="119"/>
                  </a:lnTo>
                  <a:lnTo>
                    <a:pt x="812" y="119"/>
                  </a:lnTo>
                  <a:lnTo>
                    <a:pt x="814" y="119"/>
                  </a:lnTo>
                  <a:lnTo>
                    <a:pt x="825" y="118"/>
                  </a:lnTo>
                  <a:lnTo>
                    <a:pt x="829" y="118"/>
                  </a:lnTo>
                  <a:lnTo>
                    <a:pt x="834" y="118"/>
                  </a:lnTo>
                  <a:lnTo>
                    <a:pt x="836" y="118"/>
                  </a:lnTo>
                  <a:lnTo>
                    <a:pt x="839" y="118"/>
                  </a:lnTo>
                  <a:lnTo>
                    <a:pt x="842" y="116"/>
                  </a:lnTo>
                  <a:lnTo>
                    <a:pt x="847" y="115"/>
                  </a:lnTo>
                  <a:lnTo>
                    <a:pt x="856" y="113"/>
                  </a:lnTo>
                  <a:lnTo>
                    <a:pt x="859" y="113"/>
                  </a:lnTo>
                  <a:lnTo>
                    <a:pt x="861" y="115"/>
                  </a:lnTo>
                  <a:lnTo>
                    <a:pt x="862" y="115"/>
                  </a:lnTo>
                  <a:lnTo>
                    <a:pt x="858" y="118"/>
                  </a:lnTo>
                  <a:lnTo>
                    <a:pt x="853" y="121"/>
                  </a:lnTo>
                  <a:lnTo>
                    <a:pt x="848" y="123"/>
                  </a:lnTo>
                  <a:lnTo>
                    <a:pt x="845" y="124"/>
                  </a:lnTo>
                  <a:lnTo>
                    <a:pt x="843" y="126"/>
                  </a:lnTo>
                  <a:lnTo>
                    <a:pt x="843" y="126"/>
                  </a:lnTo>
                  <a:lnTo>
                    <a:pt x="843" y="129"/>
                  </a:lnTo>
                  <a:lnTo>
                    <a:pt x="845" y="129"/>
                  </a:lnTo>
                  <a:lnTo>
                    <a:pt x="848" y="130"/>
                  </a:lnTo>
                  <a:lnTo>
                    <a:pt x="851" y="134"/>
                  </a:lnTo>
                  <a:lnTo>
                    <a:pt x="855" y="135"/>
                  </a:lnTo>
                  <a:lnTo>
                    <a:pt x="856" y="135"/>
                  </a:lnTo>
                  <a:lnTo>
                    <a:pt x="858" y="135"/>
                  </a:lnTo>
                  <a:lnTo>
                    <a:pt x="848" y="130"/>
                  </a:lnTo>
                  <a:lnTo>
                    <a:pt x="847" y="129"/>
                  </a:lnTo>
                  <a:lnTo>
                    <a:pt x="845" y="127"/>
                  </a:lnTo>
                  <a:lnTo>
                    <a:pt x="847" y="126"/>
                  </a:lnTo>
                  <a:lnTo>
                    <a:pt x="847" y="124"/>
                  </a:lnTo>
                  <a:lnTo>
                    <a:pt x="848" y="124"/>
                  </a:lnTo>
                  <a:lnTo>
                    <a:pt x="850" y="124"/>
                  </a:lnTo>
                  <a:lnTo>
                    <a:pt x="853" y="123"/>
                  </a:lnTo>
                  <a:lnTo>
                    <a:pt x="862" y="121"/>
                  </a:lnTo>
                  <a:lnTo>
                    <a:pt x="866" y="119"/>
                  </a:lnTo>
                  <a:lnTo>
                    <a:pt x="867" y="118"/>
                  </a:lnTo>
                  <a:lnTo>
                    <a:pt x="870" y="116"/>
                  </a:lnTo>
                  <a:lnTo>
                    <a:pt x="869" y="115"/>
                  </a:lnTo>
                  <a:lnTo>
                    <a:pt x="866" y="115"/>
                  </a:lnTo>
                  <a:lnTo>
                    <a:pt x="864" y="113"/>
                  </a:lnTo>
                  <a:lnTo>
                    <a:pt x="858" y="105"/>
                  </a:lnTo>
                  <a:lnTo>
                    <a:pt x="855" y="104"/>
                  </a:lnTo>
                  <a:lnTo>
                    <a:pt x="850" y="102"/>
                  </a:lnTo>
                  <a:lnTo>
                    <a:pt x="847" y="102"/>
                  </a:lnTo>
                  <a:lnTo>
                    <a:pt x="850" y="99"/>
                  </a:lnTo>
                  <a:lnTo>
                    <a:pt x="853" y="97"/>
                  </a:lnTo>
                  <a:lnTo>
                    <a:pt x="855" y="97"/>
                  </a:lnTo>
                  <a:lnTo>
                    <a:pt x="856" y="99"/>
                  </a:lnTo>
                  <a:lnTo>
                    <a:pt x="859" y="100"/>
                  </a:lnTo>
                  <a:lnTo>
                    <a:pt x="864" y="100"/>
                  </a:lnTo>
                  <a:lnTo>
                    <a:pt x="862" y="99"/>
                  </a:lnTo>
                  <a:lnTo>
                    <a:pt x="859" y="97"/>
                  </a:lnTo>
                  <a:lnTo>
                    <a:pt x="858" y="96"/>
                  </a:lnTo>
                  <a:lnTo>
                    <a:pt x="853" y="94"/>
                  </a:lnTo>
                  <a:lnTo>
                    <a:pt x="848" y="93"/>
                  </a:lnTo>
                  <a:lnTo>
                    <a:pt x="843" y="93"/>
                  </a:lnTo>
                  <a:lnTo>
                    <a:pt x="845" y="89"/>
                  </a:lnTo>
                  <a:lnTo>
                    <a:pt x="848" y="89"/>
                  </a:lnTo>
                  <a:lnTo>
                    <a:pt x="848" y="89"/>
                  </a:lnTo>
                  <a:lnTo>
                    <a:pt x="850" y="88"/>
                  </a:lnTo>
                  <a:lnTo>
                    <a:pt x="856" y="91"/>
                  </a:lnTo>
                  <a:lnTo>
                    <a:pt x="859" y="89"/>
                  </a:lnTo>
                  <a:lnTo>
                    <a:pt x="862" y="88"/>
                  </a:lnTo>
                  <a:lnTo>
                    <a:pt x="867" y="83"/>
                  </a:lnTo>
                  <a:lnTo>
                    <a:pt x="869" y="82"/>
                  </a:lnTo>
                  <a:lnTo>
                    <a:pt x="866" y="80"/>
                  </a:lnTo>
                  <a:lnTo>
                    <a:pt x="864" y="80"/>
                  </a:lnTo>
                  <a:lnTo>
                    <a:pt x="861" y="80"/>
                  </a:lnTo>
                  <a:lnTo>
                    <a:pt x="861" y="78"/>
                  </a:lnTo>
                  <a:lnTo>
                    <a:pt x="861" y="77"/>
                  </a:lnTo>
                  <a:lnTo>
                    <a:pt x="864" y="77"/>
                  </a:lnTo>
                  <a:lnTo>
                    <a:pt x="872" y="78"/>
                  </a:lnTo>
                  <a:lnTo>
                    <a:pt x="883" y="74"/>
                  </a:lnTo>
                  <a:lnTo>
                    <a:pt x="886" y="71"/>
                  </a:lnTo>
                  <a:lnTo>
                    <a:pt x="895" y="67"/>
                  </a:lnTo>
                  <a:lnTo>
                    <a:pt x="899" y="69"/>
                  </a:lnTo>
                  <a:lnTo>
                    <a:pt x="908" y="64"/>
                  </a:lnTo>
                  <a:lnTo>
                    <a:pt x="919" y="63"/>
                  </a:lnTo>
                  <a:lnTo>
                    <a:pt x="925" y="63"/>
                  </a:lnTo>
                  <a:lnTo>
                    <a:pt x="932" y="61"/>
                  </a:lnTo>
                  <a:lnTo>
                    <a:pt x="940" y="60"/>
                  </a:lnTo>
                  <a:lnTo>
                    <a:pt x="943" y="60"/>
                  </a:lnTo>
                  <a:lnTo>
                    <a:pt x="955" y="56"/>
                  </a:lnTo>
                  <a:lnTo>
                    <a:pt x="963" y="55"/>
                  </a:lnTo>
                  <a:lnTo>
                    <a:pt x="965" y="53"/>
                  </a:lnTo>
                  <a:lnTo>
                    <a:pt x="959" y="55"/>
                  </a:lnTo>
                  <a:lnTo>
                    <a:pt x="957" y="53"/>
                  </a:lnTo>
                  <a:lnTo>
                    <a:pt x="955" y="55"/>
                  </a:lnTo>
                  <a:lnTo>
                    <a:pt x="954" y="55"/>
                  </a:lnTo>
                  <a:lnTo>
                    <a:pt x="951" y="53"/>
                  </a:lnTo>
                  <a:lnTo>
                    <a:pt x="949" y="55"/>
                  </a:lnTo>
                  <a:lnTo>
                    <a:pt x="949" y="55"/>
                  </a:lnTo>
                  <a:lnTo>
                    <a:pt x="948" y="55"/>
                  </a:lnTo>
                  <a:lnTo>
                    <a:pt x="946" y="55"/>
                  </a:lnTo>
                  <a:lnTo>
                    <a:pt x="946" y="53"/>
                  </a:lnTo>
                  <a:lnTo>
                    <a:pt x="948" y="50"/>
                  </a:lnTo>
                  <a:lnTo>
                    <a:pt x="949" y="52"/>
                  </a:lnTo>
                  <a:lnTo>
                    <a:pt x="952" y="50"/>
                  </a:lnTo>
                  <a:lnTo>
                    <a:pt x="954" y="50"/>
                  </a:lnTo>
                  <a:lnTo>
                    <a:pt x="957" y="50"/>
                  </a:lnTo>
                  <a:lnTo>
                    <a:pt x="960" y="50"/>
                  </a:lnTo>
                  <a:lnTo>
                    <a:pt x="963" y="49"/>
                  </a:lnTo>
                  <a:lnTo>
                    <a:pt x="968" y="50"/>
                  </a:lnTo>
                  <a:lnTo>
                    <a:pt x="970" y="49"/>
                  </a:lnTo>
                  <a:lnTo>
                    <a:pt x="971" y="49"/>
                  </a:lnTo>
                  <a:lnTo>
                    <a:pt x="977" y="49"/>
                  </a:lnTo>
                  <a:lnTo>
                    <a:pt x="982" y="49"/>
                  </a:lnTo>
                  <a:lnTo>
                    <a:pt x="985" y="49"/>
                  </a:lnTo>
                  <a:lnTo>
                    <a:pt x="990" y="49"/>
                  </a:lnTo>
                  <a:lnTo>
                    <a:pt x="993" y="50"/>
                  </a:lnTo>
                  <a:lnTo>
                    <a:pt x="992" y="52"/>
                  </a:lnTo>
                  <a:lnTo>
                    <a:pt x="987" y="56"/>
                  </a:lnTo>
                  <a:lnTo>
                    <a:pt x="989" y="56"/>
                  </a:lnTo>
                  <a:lnTo>
                    <a:pt x="990" y="55"/>
                  </a:lnTo>
                  <a:lnTo>
                    <a:pt x="1000" y="52"/>
                  </a:lnTo>
                  <a:lnTo>
                    <a:pt x="1000" y="53"/>
                  </a:lnTo>
                  <a:lnTo>
                    <a:pt x="1000" y="55"/>
                  </a:lnTo>
                  <a:lnTo>
                    <a:pt x="998" y="56"/>
                  </a:lnTo>
                  <a:lnTo>
                    <a:pt x="1004" y="55"/>
                  </a:lnTo>
                  <a:lnTo>
                    <a:pt x="1009" y="52"/>
                  </a:lnTo>
                  <a:lnTo>
                    <a:pt x="1011" y="52"/>
                  </a:lnTo>
                  <a:lnTo>
                    <a:pt x="1014" y="53"/>
                  </a:lnTo>
                  <a:lnTo>
                    <a:pt x="1015" y="52"/>
                  </a:lnTo>
                  <a:lnTo>
                    <a:pt x="1015" y="50"/>
                  </a:lnTo>
                  <a:lnTo>
                    <a:pt x="1018" y="50"/>
                  </a:lnTo>
                  <a:lnTo>
                    <a:pt x="1020" y="49"/>
                  </a:lnTo>
                  <a:lnTo>
                    <a:pt x="1023" y="47"/>
                  </a:lnTo>
                  <a:lnTo>
                    <a:pt x="1025" y="47"/>
                  </a:lnTo>
                  <a:lnTo>
                    <a:pt x="1030" y="45"/>
                  </a:lnTo>
                  <a:lnTo>
                    <a:pt x="1031" y="45"/>
                  </a:lnTo>
                  <a:lnTo>
                    <a:pt x="1034" y="47"/>
                  </a:lnTo>
                  <a:lnTo>
                    <a:pt x="1037" y="47"/>
                  </a:lnTo>
                  <a:lnTo>
                    <a:pt x="1044" y="49"/>
                  </a:lnTo>
                  <a:lnTo>
                    <a:pt x="1044" y="50"/>
                  </a:lnTo>
                  <a:lnTo>
                    <a:pt x="1044" y="50"/>
                  </a:lnTo>
                  <a:lnTo>
                    <a:pt x="1045" y="52"/>
                  </a:lnTo>
                  <a:lnTo>
                    <a:pt x="1045" y="53"/>
                  </a:lnTo>
                  <a:lnTo>
                    <a:pt x="1044" y="56"/>
                  </a:lnTo>
                  <a:lnTo>
                    <a:pt x="1041" y="58"/>
                  </a:lnTo>
                  <a:lnTo>
                    <a:pt x="1042" y="58"/>
                  </a:lnTo>
                  <a:lnTo>
                    <a:pt x="1044" y="58"/>
                  </a:lnTo>
                  <a:lnTo>
                    <a:pt x="1045" y="56"/>
                  </a:lnTo>
                  <a:lnTo>
                    <a:pt x="1047" y="55"/>
                  </a:lnTo>
                  <a:lnTo>
                    <a:pt x="1047" y="49"/>
                  </a:lnTo>
                  <a:lnTo>
                    <a:pt x="1044" y="45"/>
                  </a:lnTo>
                  <a:lnTo>
                    <a:pt x="1042" y="44"/>
                  </a:lnTo>
                  <a:lnTo>
                    <a:pt x="1036" y="41"/>
                  </a:lnTo>
                  <a:lnTo>
                    <a:pt x="1034" y="39"/>
                  </a:lnTo>
                  <a:lnTo>
                    <a:pt x="1033" y="37"/>
                  </a:lnTo>
                  <a:lnTo>
                    <a:pt x="1033" y="37"/>
                  </a:lnTo>
                  <a:lnTo>
                    <a:pt x="1044" y="39"/>
                  </a:lnTo>
                  <a:lnTo>
                    <a:pt x="1048" y="37"/>
                  </a:lnTo>
                  <a:lnTo>
                    <a:pt x="1055" y="37"/>
                  </a:lnTo>
                  <a:lnTo>
                    <a:pt x="1061" y="37"/>
                  </a:lnTo>
                  <a:lnTo>
                    <a:pt x="1064" y="37"/>
                  </a:lnTo>
                  <a:lnTo>
                    <a:pt x="1069" y="37"/>
                  </a:lnTo>
                  <a:lnTo>
                    <a:pt x="1072" y="39"/>
                  </a:lnTo>
                  <a:lnTo>
                    <a:pt x="1074" y="37"/>
                  </a:lnTo>
                  <a:lnTo>
                    <a:pt x="1067" y="36"/>
                  </a:lnTo>
                  <a:lnTo>
                    <a:pt x="1064" y="36"/>
                  </a:lnTo>
                  <a:lnTo>
                    <a:pt x="1063" y="36"/>
                  </a:lnTo>
                  <a:lnTo>
                    <a:pt x="1064" y="34"/>
                  </a:lnTo>
                  <a:lnTo>
                    <a:pt x="1066" y="31"/>
                  </a:lnTo>
                  <a:lnTo>
                    <a:pt x="1064" y="30"/>
                  </a:lnTo>
                  <a:lnTo>
                    <a:pt x="1063" y="28"/>
                  </a:lnTo>
                  <a:lnTo>
                    <a:pt x="1063" y="25"/>
                  </a:lnTo>
                  <a:lnTo>
                    <a:pt x="1064" y="23"/>
                  </a:lnTo>
                  <a:lnTo>
                    <a:pt x="1066" y="22"/>
                  </a:lnTo>
                  <a:lnTo>
                    <a:pt x="1067" y="19"/>
                  </a:lnTo>
                  <a:lnTo>
                    <a:pt x="1071" y="17"/>
                  </a:lnTo>
                  <a:lnTo>
                    <a:pt x="1086" y="8"/>
                  </a:lnTo>
                  <a:lnTo>
                    <a:pt x="1094" y="3"/>
                  </a:lnTo>
                  <a:lnTo>
                    <a:pt x="1097" y="3"/>
                  </a:lnTo>
                  <a:lnTo>
                    <a:pt x="1100" y="3"/>
                  </a:lnTo>
                  <a:lnTo>
                    <a:pt x="1107" y="0"/>
                  </a:lnTo>
                  <a:lnTo>
                    <a:pt x="1110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307" name="Freeform 135">
              <a:extLst>
                <a:ext uri="{FF2B5EF4-FFF2-40B4-BE49-F238E27FC236}">
                  <a16:creationId xmlns:a16="http://schemas.microsoft.com/office/drawing/2014/main" id="{56F4AF89-97CD-4F4B-BE5E-F0ED50578FD1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7597" y="3111893"/>
              <a:ext cx="1950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1 w 1"/>
                <a:gd name="T4" fmla="*/ 0 w 1"/>
                <a:gd name="T5" fmla="*/ 0 w 1"/>
                <a:gd name="T6" fmla="*/ 0 w 1"/>
                <a:gd name="T7" fmla="*/ 0 w 1"/>
                <a:gd name="T8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08" name="Freeform 136">
              <a:extLst>
                <a:ext uri="{FF2B5EF4-FFF2-40B4-BE49-F238E27FC236}">
                  <a16:creationId xmlns:a16="http://schemas.microsoft.com/office/drawing/2014/main" id="{9C148DFD-6937-4003-82C5-977FB67800C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25731" y="1455055"/>
              <a:ext cx="27289" cy="15594"/>
            </a:xfrm>
            <a:custGeom>
              <a:avLst/>
              <a:gdLst>
                <a:gd name="T0" fmla="*/ 9 w 14"/>
                <a:gd name="T1" fmla="*/ 0 h 8"/>
                <a:gd name="T2" fmla="*/ 12 w 14"/>
                <a:gd name="T3" fmla="*/ 2 h 8"/>
                <a:gd name="T4" fmla="*/ 14 w 14"/>
                <a:gd name="T5" fmla="*/ 5 h 8"/>
                <a:gd name="T6" fmla="*/ 11 w 14"/>
                <a:gd name="T7" fmla="*/ 7 h 8"/>
                <a:gd name="T8" fmla="*/ 6 w 14"/>
                <a:gd name="T9" fmla="*/ 8 h 8"/>
                <a:gd name="T10" fmla="*/ 4 w 14"/>
                <a:gd name="T11" fmla="*/ 7 h 8"/>
                <a:gd name="T12" fmla="*/ 3 w 14"/>
                <a:gd name="T13" fmla="*/ 7 h 8"/>
                <a:gd name="T14" fmla="*/ 3 w 14"/>
                <a:gd name="T15" fmla="*/ 7 h 8"/>
                <a:gd name="T16" fmla="*/ 0 w 14"/>
                <a:gd name="T17" fmla="*/ 5 h 8"/>
                <a:gd name="T18" fmla="*/ 0 w 14"/>
                <a:gd name="T19" fmla="*/ 4 h 8"/>
                <a:gd name="T20" fmla="*/ 1 w 14"/>
                <a:gd name="T21" fmla="*/ 4 h 8"/>
                <a:gd name="T22" fmla="*/ 9 w 14"/>
                <a:gd name="T2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" h="8">
                  <a:moveTo>
                    <a:pt x="9" y="0"/>
                  </a:moveTo>
                  <a:lnTo>
                    <a:pt x="12" y="2"/>
                  </a:lnTo>
                  <a:lnTo>
                    <a:pt x="14" y="5"/>
                  </a:lnTo>
                  <a:lnTo>
                    <a:pt x="11" y="7"/>
                  </a:lnTo>
                  <a:lnTo>
                    <a:pt x="6" y="8"/>
                  </a:lnTo>
                  <a:lnTo>
                    <a:pt x="4" y="7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4"/>
                  </a:lnTo>
                  <a:lnTo>
                    <a:pt x="1" y="4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09" name="Freeform 137">
              <a:extLst>
                <a:ext uri="{FF2B5EF4-FFF2-40B4-BE49-F238E27FC236}">
                  <a16:creationId xmlns:a16="http://schemas.microsoft.com/office/drawing/2014/main" id="{B2C1844B-7537-4124-91DD-D9AEF9A8FC27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6320" y="1361493"/>
              <a:ext cx="89664" cy="29239"/>
            </a:xfrm>
            <a:custGeom>
              <a:avLst/>
              <a:gdLst>
                <a:gd name="T0" fmla="*/ 33 w 46"/>
                <a:gd name="T1" fmla="*/ 0 h 15"/>
                <a:gd name="T2" fmla="*/ 35 w 46"/>
                <a:gd name="T3" fmla="*/ 1 h 15"/>
                <a:gd name="T4" fmla="*/ 35 w 46"/>
                <a:gd name="T5" fmla="*/ 3 h 15"/>
                <a:gd name="T6" fmla="*/ 38 w 46"/>
                <a:gd name="T7" fmla="*/ 3 h 15"/>
                <a:gd name="T8" fmla="*/ 44 w 46"/>
                <a:gd name="T9" fmla="*/ 4 h 15"/>
                <a:gd name="T10" fmla="*/ 46 w 46"/>
                <a:gd name="T11" fmla="*/ 6 h 15"/>
                <a:gd name="T12" fmla="*/ 43 w 46"/>
                <a:gd name="T13" fmla="*/ 6 h 15"/>
                <a:gd name="T14" fmla="*/ 35 w 46"/>
                <a:gd name="T15" fmla="*/ 8 h 15"/>
                <a:gd name="T16" fmla="*/ 36 w 46"/>
                <a:gd name="T17" fmla="*/ 9 h 15"/>
                <a:gd name="T18" fmla="*/ 38 w 46"/>
                <a:gd name="T19" fmla="*/ 11 h 15"/>
                <a:gd name="T20" fmla="*/ 36 w 46"/>
                <a:gd name="T21" fmla="*/ 12 h 15"/>
                <a:gd name="T22" fmla="*/ 33 w 46"/>
                <a:gd name="T23" fmla="*/ 14 h 15"/>
                <a:gd name="T24" fmla="*/ 28 w 46"/>
                <a:gd name="T25" fmla="*/ 15 h 15"/>
                <a:gd name="T26" fmla="*/ 25 w 46"/>
                <a:gd name="T27" fmla="*/ 14 h 15"/>
                <a:gd name="T28" fmla="*/ 21 w 46"/>
                <a:gd name="T29" fmla="*/ 11 h 15"/>
                <a:gd name="T30" fmla="*/ 17 w 46"/>
                <a:gd name="T31" fmla="*/ 12 h 15"/>
                <a:gd name="T32" fmla="*/ 16 w 46"/>
                <a:gd name="T33" fmla="*/ 14 h 15"/>
                <a:gd name="T34" fmla="*/ 14 w 46"/>
                <a:gd name="T35" fmla="*/ 14 h 15"/>
                <a:gd name="T36" fmla="*/ 11 w 46"/>
                <a:gd name="T37" fmla="*/ 12 h 15"/>
                <a:gd name="T38" fmla="*/ 5 w 46"/>
                <a:gd name="T39" fmla="*/ 14 h 15"/>
                <a:gd name="T40" fmla="*/ 2 w 46"/>
                <a:gd name="T41" fmla="*/ 12 h 15"/>
                <a:gd name="T42" fmla="*/ 0 w 46"/>
                <a:gd name="T43" fmla="*/ 9 h 15"/>
                <a:gd name="T44" fmla="*/ 5 w 46"/>
                <a:gd name="T45" fmla="*/ 8 h 15"/>
                <a:gd name="T46" fmla="*/ 11 w 46"/>
                <a:gd name="T47" fmla="*/ 9 h 15"/>
                <a:gd name="T48" fmla="*/ 14 w 46"/>
                <a:gd name="T49" fmla="*/ 6 h 15"/>
                <a:gd name="T50" fmla="*/ 19 w 46"/>
                <a:gd name="T51" fmla="*/ 4 h 15"/>
                <a:gd name="T52" fmla="*/ 22 w 46"/>
                <a:gd name="T53" fmla="*/ 3 h 15"/>
                <a:gd name="T54" fmla="*/ 24 w 46"/>
                <a:gd name="T55" fmla="*/ 1 h 15"/>
                <a:gd name="T56" fmla="*/ 28 w 46"/>
                <a:gd name="T57" fmla="*/ 1 h 15"/>
                <a:gd name="T58" fmla="*/ 30 w 46"/>
                <a:gd name="T59" fmla="*/ 1 h 15"/>
                <a:gd name="T60" fmla="*/ 33 w 46"/>
                <a:gd name="T61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15">
                  <a:moveTo>
                    <a:pt x="33" y="0"/>
                  </a:moveTo>
                  <a:lnTo>
                    <a:pt x="35" y="1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4" y="4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35" y="8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3" y="14"/>
                  </a:lnTo>
                  <a:lnTo>
                    <a:pt x="28" y="15"/>
                  </a:lnTo>
                  <a:lnTo>
                    <a:pt x="25" y="14"/>
                  </a:lnTo>
                  <a:lnTo>
                    <a:pt x="21" y="11"/>
                  </a:lnTo>
                  <a:lnTo>
                    <a:pt x="17" y="12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1" y="12"/>
                  </a:lnTo>
                  <a:lnTo>
                    <a:pt x="5" y="14"/>
                  </a:lnTo>
                  <a:lnTo>
                    <a:pt x="2" y="12"/>
                  </a:lnTo>
                  <a:lnTo>
                    <a:pt x="0" y="9"/>
                  </a:lnTo>
                  <a:lnTo>
                    <a:pt x="5" y="8"/>
                  </a:lnTo>
                  <a:lnTo>
                    <a:pt x="11" y="9"/>
                  </a:lnTo>
                  <a:lnTo>
                    <a:pt x="14" y="6"/>
                  </a:lnTo>
                  <a:lnTo>
                    <a:pt x="19" y="4"/>
                  </a:lnTo>
                  <a:lnTo>
                    <a:pt x="22" y="3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0" y="1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10" name="Freeform 138">
              <a:extLst>
                <a:ext uri="{FF2B5EF4-FFF2-40B4-BE49-F238E27FC236}">
                  <a16:creationId xmlns:a16="http://schemas.microsoft.com/office/drawing/2014/main" id="{9D8EC93D-FC0E-4FFC-9E7A-0601D9FF1457}"/>
                </a:ext>
              </a:extLst>
            </p:cNvPr>
            <p:cNvSpPr>
              <a:spLocks/>
            </p:cNvSpPr>
            <p:nvPr/>
          </p:nvSpPr>
          <p:spPr bwMode="auto">
            <a:xfrm>
              <a:off x="7396492" y="1342000"/>
              <a:ext cx="40934" cy="9747"/>
            </a:xfrm>
            <a:custGeom>
              <a:avLst/>
              <a:gdLst>
                <a:gd name="T0" fmla="*/ 19 w 21"/>
                <a:gd name="T1" fmla="*/ 0 h 5"/>
                <a:gd name="T2" fmla="*/ 21 w 21"/>
                <a:gd name="T3" fmla="*/ 2 h 5"/>
                <a:gd name="T4" fmla="*/ 21 w 21"/>
                <a:gd name="T5" fmla="*/ 3 h 5"/>
                <a:gd name="T6" fmla="*/ 21 w 21"/>
                <a:gd name="T7" fmla="*/ 3 h 5"/>
                <a:gd name="T8" fmla="*/ 5 w 21"/>
                <a:gd name="T9" fmla="*/ 5 h 5"/>
                <a:gd name="T10" fmla="*/ 0 w 21"/>
                <a:gd name="T11" fmla="*/ 5 h 5"/>
                <a:gd name="T12" fmla="*/ 0 w 21"/>
                <a:gd name="T13" fmla="*/ 5 h 5"/>
                <a:gd name="T14" fmla="*/ 0 w 21"/>
                <a:gd name="T15" fmla="*/ 5 h 5"/>
                <a:gd name="T16" fmla="*/ 0 w 21"/>
                <a:gd name="T17" fmla="*/ 3 h 5"/>
                <a:gd name="T18" fmla="*/ 0 w 21"/>
                <a:gd name="T19" fmla="*/ 2 h 5"/>
                <a:gd name="T20" fmla="*/ 4 w 21"/>
                <a:gd name="T21" fmla="*/ 0 h 5"/>
                <a:gd name="T22" fmla="*/ 19 w 21"/>
                <a:gd name="T23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" h="5">
                  <a:moveTo>
                    <a:pt x="19" y="0"/>
                  </a:move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4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11" name="Freeform 139">
              <a:extLst>
                <a:ext uri="{FF2B5EF4-FFF2-40B4-BE49-F238E27FC236}">
                  <a16:creationId xmlns:a16="http://schemas.microsoft.com/office/drawing/2014/main" id="{1AA83471-C777-4657-907C-4D635123F3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528" y="1406325"/>
              <a:ext cx="83817" cy="31188"/>
            </a:xfrm>
            <a:custGeom>
              <a:avLst/>
              <a:gdLst>
                <a:gd name="T0" fmla="*/ 33 w 43"/>
                <a:gd name="T1" fmla="*/ 0 h 16"/>
                <a:gd name="T2" fmla="*/ 38 w 43"/>
                <a:gd name="T3" fmla="*/ 0 h 16"/>
                <a:gd name="T4" fmla="*/ 41 w 43"/>
                <a:gd name="T5" fmla="*/ 2 h 16"/>
                <a:gd name="T6" fmla="*/ 43 w 43"/>
                <a:gd name="T7" fmla="*/ 2 h 16"/>
                <a:gd name="T8" fmla="*/ 43 w 43"/>
                <a:gd name="T9" fmla="*/ 3 h 16"/>
                <a:gd name="T10" fmla="*/ 43 w 43"/>
                <a:gd name="T11" fmla="*/ 5 h 16"/>
                <a:gd name="T12" fmla="*/ 41 w 43"/>
                <a:gd name="T13" fmla="*/ 7 h 16"/>
                <a:gd name="T14" fmla="*/ 41 w 43"/>
                <a:gd name="T15" fmla="*/ 10 h 16"/>
                <a:gd name="T16" fmla="*/ 37 w 43"/>
                <a:gd name="T17" fmla="*/ 10 h 16"/>
                <a:gd name="T18" fmla="*/ 35 w 43"/>
                <a:gd name="T19" fmla="*/ 11 h 16"/>
                <a:gd name="T20" fmla="*/ 33 w 43"/>
                <a:gd name="T21" fmla="*/ 13 h 16"/>
                <a:gd name="T22" fmla="*/ 30 w 43"/>
                <a:gd name="T23" fmla="*/ 13 h 16"/>
                <a:gd name="T24" fmla="*/ 26 w 43"/>
                <a:gd name="T25" fmla="*/ 16 h 16"/>
                <a:gd name="T26" fmla="*/ 21 w 43"/>
                <a:gd name="T27" fmla="*/ 16 h 16"/>
                <a:gd name="T28" fmla="*/ 14 w 43"/>
                <a:gd name="T29" fmla="*/ 13 h 16"/>
                <a:gd name="T30" fmla="*/ 10 w 43"/>
                <a:gd name="T31" fmla="*/ 16 h 16"/>
                <a:gd name="T32" fmla="*/ 7 w 43"/>
                <a:gd name="T33" fmla="*/ 16 h 16"/>
                <a:gd name="T34" fmla="*/ 2 w 43"/>
                <a:gd name="T35" fmla="*/ 13 h 16"/>
                <a:gd name="T36" fmla="*/ 0 w 43"/>
                <a:gd name="T37" fmla="*/ 13 h 16"/>
                <a:gd name="T38" fmla="*/ 0 w 43"/>
                <a:gd name="T39" fmla="*/ 11 h 16"/>
                <a:gd name="T40" fmla="*/ 0 w 43"/>
                <a:gd name="T41" fmla="*/ 10 h 16"/>
                <a:gd name="T42" fmla="*/ 2 w 43"/>
                <a:gd name="T43" fmla="*/ 7 h 16"/>
                <a:gd name="T44" fmla="*/ 3 w 43"/>
                <a:gd name="T45" fmla="*/ 5 h 16"/>
                <a:gd name="T46" fmla="*/ 5 w 43"/>
                <a:gd name="T47" fmla="*/ 3 h 16"/>
                <a:gd name="T48" fmla="*/ 5 w 43"/>
                <a:gd name="T49" fmla="*/ 3 h 16"/>
                <a:gd name="T50" fmla="*/ 7 w 43"/>
                <a:gd name="T51" fmla="*/ 2 h 16"/>
                <a:gd name="T52" fmla="*/ 13 w 43"/>
                <a:gd name="T53" fmla="*/ 2 h 16"/>
                <a:gd name="T54" fmla="*/ 14 w 43"/>
                <a:gd name="T55" fmla="*/ 2 h 16"/>
                <a:gd name="T56" fmla="*/ 14 w 43"/>
                <a:gd name="T57" fmla="*/ 3 h 16"/>
                <a:gd name="T58" fmla="*/ 18 w 43"/>
                <a:gd name="T59" fmla="*/ 3 h 16"/>
                <a:gd name="T60" fmla="*/ 22 w 43"/>
                <a:gd name="T61" fmla="*/ 2 h 16"/>
                <a:gd name="T62" fmla="*/ 30 w 43"/>
                <a:gd name="T63" fmla="*/ 2 h 16"/>
                <a:gd name="T64" fmla="*/ 33 w 43"/>
                <a:gd name="T65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3" h="16">
                  <a:moveTo>
                    <a:pt x="33" y="0"/>
                  </a:moveTo>
                  <a:lnTo>
                    <a:pt x="38" y="0"/>
                  </a:lnTo>
                  <a:lnTo>
                    <a:pt x="41" y="2"/>
                  </a:lnTo>
                  <a:lnTo>
                    <a:pt x="43" y="2"/>
                  </a:lnTo>
                  <a:lnTo>
                    <a:pt x="43" y="3"/>
                  </a:lnTo>
                  <a:lnTo>
                    <a:pt x="43" y="5"/>
                  </a:lnTo>
                  <a:lnTo>
                    <a:pt x="41" y="7"/>
                  </a:lnTo>
                  <a:lnTo>
                    <a:pt x="41" y="10"/>
                  </a:lnTo>
                  <a:lnTo>
                    <a:pt x="37" y="10"/>
                  </a:lnTo>
                  <a:lnTo>
                    <a:pt x="35" y="11"/>
                  </a:lnTo>
                  <a:lnTo>
                    <a:pt x="33" y="13"/>
                  </a:lnTo>
                  <a:lnTo>
                    <a:pt x="30" y="13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4" y="13"/>
                  </a:lnTo>
                  <a:lnTo>
                    <a:pt x="10" y="16"/>
                  </a:lnTo>
                  <a:lnTo>
                    <a:pt x="7" y="16"/>
                  </a:lnTo>
                  <a:lnTo>
                    <a:pt x="2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3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7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8" y="3"/>
                  </a:lnTo>
                  <a:lnTo>
                    <a:pt x="22" y="2"/>
                  </a:lnTo>
                  <a:lnTo>
                    <a:pt x="30" y="2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12" name="Freeform 140">
              <a:extLst>
                <a:ext uri="{FF2B5EF4-FFF2-40B4-BE49-F238E27FC236}">
                  <a16:creationId xmlns:a16="http://schemas.microsoft.com/office/drawing/2014/main" id="{143C348C-024B-4490-8158-067E85D120A7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7335" y="1390731"/>
              <a:ext cx="103309" cy="35086"/>
            </a:xfrm>
            <a:custGeom>
              <a:avLst/>
              <a:gdLst>
                <a:gd name="T0" fmla="*/ 9 w 53"/>
                <a:gd name="T1" fmla="*/ 0 h 18"/>
                <a:gd name="T2" fmla="*/ 20 w 53"/>
                <a:gd name="T3" fmla="*/ 4 h 18"/>
                <a:gd name="T4" fmla="*/ 31 w 53"/>
                <a:gd name="T5" fmla="*/ 4 h 18"/>
                <a:gd name="T6" fmla="*/ 36 w 53"/>
                <a:gd name="T7" fmla="*/ 5 h 18"/>
                <a:gd name="T8" fmla="*/ 42 w 53"/>
                <a:gd name="T9" fmla="*/ 8 h 18"/>
                <a:gd name="T10" fmla="*/ 52 w 53"/>
                <a:gd name="T11" fmla="*/ 11 h 18"/>
                <a:gd name="T12" fmla="*/ 53 w 53"/>
                <a:gd name="T13" fmla="*/ 11 h 18"/>
                <a:gd name="T14" fmla="*/ 52 w 53"/>
                <a:gd name="T15" fmla="*/ 13 h 18"/>
                <a:gd name="T16" fmla="*/ 41 w 53"/>
                <a:gd name="T17" fmla="*/ 16 h 18"/>
                <a:gd name="T18" fmla="*/ 33 w 53"/>
                <a:gd name="T19" fmla="*/ 18 h 18"/>
                <a:gd name="T20" fmla="*/ 26 w 53"/>
                <a:gd name="T21" fmla="*/ 18 h 18"/>
                <a:gd name="T22" fmla="*/ 25 w 53"/>
                <a:gd name="T23" fmla="*/ 16 h 18"/>
                <a:gd name="T24" fmla="*/ 22 w 53"/>
                <a:gd name="T25" fmla="*/ 15 h 18"/>
                <a:gd name="T26" fmla="*/ 15 w 53"/>
                <a:gd name="T27" fmla="*/ 13 h 18"/>
                <a:gd name="T28" fmla="*/ 9 w 53"/>
                <a:gd name="T29" fmla="*/ 13 h 18"/>
                <a:gd name="T30" fmla="*/ 9 w 53"/>
                <a:gd name="T31" fmla="*/ 13 h 18"/>
                <a:gd name="T32" fmla="*/ 7 w 53"/>
                <a:gd name="T33" fmla="*/ 11 h 18"/>
                <a:gd name="T34" fmla="*/ 4 w 53"/>
                <a:gd name="T35" fmla="*/ 11 h 18"/>
                <a:gd name="T36" fmla="*/ 0 w 53"/>
                <a:gd name="T37" fmla="*/ 11 h 18"/>
                <a:gd name="T38" fmla="*/ 0 w 53"/>
                <a:gd name="T39" fmla="*/ 8 h 18"/>
                <a:gd name="T40" fmla="*/ 3 w 53"/>
                <a:gd name="T41" fmla="*/ 8 h 18"/>
                <a:gd name="T42" fmla="*/ 4 w 53"/>
                <a:gd name="T43" fmla="*/ 8 h 18"/>
                <a:gd name="T44" fmla="*/ 6 w 53"/>
                <a:gd name="T45" fmla="*/ 5 h 18"/>
                <a:gd name="T46" fmla="*/ 9 w 53"/>
                <a:gd name="T47" fmla="*/ 0 h 18"/>
                <a:gd name="T48" fmla="*/ 9 w 53"/>
                <a:gd name="T4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3" h="18">
                  <a:moveTo>
                    <a:pt x="9" y="0"/>
                  </a:moveTo>
                  <a:lnTo>
                    <a:pt x="20" y="4"/>
                  </a:lnTo>
                  <a:lnTo>
                    <a:pt x="31" y="4"/>
                  </a:lnTo>
                  <a:lnTo>
                    <a:pt x="36" y="5"/>
                  </a:lnTo>
                  <a:lnTo>
                    <a:pt x="42" y="8"/>
                  </a:lnTo>
                  <a:lnTo>
                    <a:pt x="52" y="11"/>
                  </a:lnTo>
                  <a:lnTo>
                    <a:pt x="53" y="11"/>
                  </a:lnTo>
                  <a:lnTo>
                    <a:pt x="52" y="13"/>
                  </a:lnTo>
                  <a:lnTo>
                    <a:pt x="41" y="16"/>
                  </a:lnTo>
                  <a:lnTo>
                    <a:pt x="33" y="18"/>
                  </a:lnTo>
                  <a:lnTo>
                    <a:pt x="26" y="18"/>
                  </a:lnTo>
                  <a:lnTo>
                    <a:pt x="25" y="16"/>
                  </a:lnTo>
                  <a:lnTo>
                    <a:pt x="22" y="15"/>
                  </a:lnTo>
                  <a:lnTo>
                    <a:pt x="15" y="13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7" y="11"/>
                  </a:lnTo>
                  <a:lnTo>
                    <a:pt x="4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5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13" name="Freeform 141">
              <a:extLst>
                <a:ext uri="{FF2B5EF4-FFF2-40B4-BE49-F238E27FC236}">
                  <a16:creationId xmlns:a16="http://schemas.microsoft.com/office/drawing/2014/main" id="{45100F3A-C449-4198-B54B-C724173C8AA8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425817"/>
              <a:ext cx="19492" cy="11695"/>
            </a:xfrm>
            <a:custGeom>
              <a:avLst/>
              <a:gdLst>
                <a:gd name="T0" fmla="*/ 2 w 10"/>
                <a:gd name="T1" fmla="*/ 0 h 6"/>
                <a:gd name="T2" fmla="*/ 5 w 10"/>
                <a:gd name="T3" fmla="*/ 1 h 6"/>
                <a:gd name="T4" fmla="*/ 7 w 10"/>
                <a:gd name="T5" fmla="*/ 1 h 6"/>
                <a:gd name="T6" fmla="*/ 10 w 10"/>
                <a:gd name="T7" fmla="*/ 3 h 6"/>
                <a:gd name="T8" fmla="*/ 10 w 10"/>
                <a:gd name="T9" fmla="*/ 3 h 6"/>
                <a:gd name="T10" fmla="*/ 10 w 10"/>
                <a:gd name="T11" fmla="*/ 4 h 6"/>
                <a:gd name="T12" fmla="*/ 7 w 10"/>
                <a:gd name="T13" fmla="*/ 6 h 6"/>
                <a:gd name="T14" fmla="*/ 0 w 10"/>
                <a:gd name="T15" fmla="*/ 4 h 6"/>
                <a:gd name="T16" fmla="*/ 0 w 10"/>
                <a:gd name="T17" fmla="*/ 3 h 6"/>
                <a:gd name="T18" fmla="*/ 2 w 10"/>
                <a:gd name="T19" fmla="*/ 3 h 6"/>
                <a:gd name="T20" fmla="*/ 2 w 10"/>
                <a:gd name="T21" fmla="*/ 1 h 6"/>
                <a:gd name="T22" fmla="*/ 2 w 10"/>
                <a:gd name="T23" fmla="*/ 1 h 6"/>
                <a:gd name="T24" fmla="*/ 2 w 10"/>
                <a:gd name="T2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6">
                  <a:moveTo>
                    <a:pt x="2" y="0"/>
                  </a:moveTo>
                  <a:lnTo>
                    <a:pt x="5" y="1"/>
                  </a:lnTo>
                  <a:lnTo>
                    <a:pt x="7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7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14" name="Freeform 142">
              <a:extLst>
                <a:ext uri="{FF2B5EF4-FFF2-40B4-BE49-F238E27FC236}">
                  <a16:creationId xmlns:a16="http://schemas.microsoft.com/office/drawing/2014/main" id="{9727CD9E-A2CF-4796-ACF6-E661A94EDCCC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4707" y="1437513"/>
              <a:ext cx="44833" cy="15594"/>
            </a:xfrm>
            <a:custGeom>
              <a:avLst/>
              <a:gdLst>
                <a:gd name="T0" fmla="*/ 14 w 23"/>
                <a:gd name="T1" fmla="*/ 0 h 8"/>
                <a:gd name="T2" fmla="*/ 17 w 23"/>
                <a:gd name="T3" fmla="*/ 0 h 8"/>
                <a:gd name="T4" fmla="*/ 17 w 23"/>
                <a:gd name="T5" fmla="*/ 2 h 8"/>
                <a:gd name="T6" fmla="*/ 19 w 23"/>
                <a:gd name="T7" fmla="*/ 3 h 8"/>
                <a:gd name="T8" fmla="*/ 23 w 23"/>
                <a:gd name="T9" fmla="*/ 5 h 8"/>
                <a:gd name="T10" fmla="*/ 23 w 23"/>
                <a:gd name="T11" fmla="*/ 6 h 8"/>
                <a:gd name="T12" fmla="*/ 22 w 23"/>
                <a:gd name="T13" fmla="*/ 6 h 8"/>
                <a:gd name="T14" fmla="*/ 19 w 23"/>
                <a:gd name="T15" fmla="*/ 8 h 8"/>
                <a:gd name="T16" fmla="*/ 9 w 23"/>
                <a:gd name="T17" fmla="*/ 8 h 8"/>
                <a:gd name="T18" fmla="*/ 6 w 23"/>
                <a:gd name="T19" fmla="*/ 8 h 8"/>
                <a:gd name="T20" fmla="*/ 6 w 23"/>
                <a:gd name="T21" fmla="*/ 8 h 8"/>
                <a:gd name="T22" fmla="*/ 6 w 23"/>
                <a:gd name="T23" fmla="*/ 8 h 8"/>
                <a:gd name="T24" fmla="*/ 3 w 23"/>
                <a:gd name="T25" fmla="*/ 6 h 8"/>
                <a:gd name="T26" fmla="*/ 0 w 23"/>
                <a:gd name="T27" fmla="*/ 5 h 8"/>
                <a:gd name="T28" fmla="*/ 1 w 23"/>
                <a:gd name="T29" fmla="*/ 5 h 8"/>
                <a:gd name="T30" fmla="*/ 6 w 23"/>
                <a:gd name="T31" fmla="*/ 5 h 8"/>
                <a:gd name="T32" fmla="*/ 8 w 23"/>
                <a:gd name="T33" fmla="*/ 3 h 8"/>
                <a:gd name="T34" fmla="*/ 8 w 23"/>
                <a:gd name="T35" fmla="*/ 3 h 8"/>
                <a:gd name="T36" fmla="*/ 9 w 23"/>
                <a:gd name="T37" fmla="*/ 0 h 8"/>
                <a:gd name="T38" fmla="*/ 14 w 23"/>
                <a:gd name="T3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" h="8">
                  <a:moveTo>
                    <a:pt x="14" y="0"/>
                  </a:moveTo>
                  <a:lnTo>
                    <a:pt x="17" y="0"/>
                  </a:lnTo>
                  <a:lnTo>
                    <a:pt x="17" y="2"/>
                  </a:lnTo>
                  <a:lnTo>
                    <a:pt x="19" y="3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9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3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6" y="5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15" name="Freeform 143">
              <a:extLst>
                <a:ext uri="{FF2B5EF4-FFF2-40B4-BE49-F238E27FC236}">
                  <a16:creationId xmlns:a16="http://schemas.microsoft.com/office/drawing/2014/main" id="{EA8E9F8A-B13D-4D8E-9D06-03C89463B2FF}"/>
                </a:ext>
              </a:extLst>
            </p:cNvPr>
            <p:cNvSpPr>
              <a:spLocks/>
            </p:cNvSpPr>
            <p:nvPr/>
          </p:nvSpPr>
          <p:spPr bwMode="auto">
            <a:xfrm>
              <a:off x="7369203" y="1433614"/>
              <a:ext cx="64325" cy="25340"/>
            </a:xfrm>
            <a:custGeom>
              <a:avLst/>
              <a:gdLst>
                <a:gd name="T0" fmla="*/ 2 w 33"/>
                <a:gd name="T1" fmla="*/ 0 h 13"/>
                <a:gd name="T2" fmla="*/ 8 w 33"/>
                <a:gd name="T3" fmla="*/ 0 h 13"/>
                <a:gd name="T4" fmla="*/ 22 w 33"/>
                <a:gd name="T5" fmla="*/ 0 h 13"/>
                <a:gd name="T6" fmla="*/ 29 w 33"/>
                <a:gd name="T7" fmla="*/ 2 h 13"/>
                <a:gd name="T8" fmla="*/ 32 w 33"/>
                <a:gd name="T9" fmla="*/ 4 h 13"/>
                <a:gd name="T10" fmla="*/ 33 w 33"/>
                <a:gd name="T11" fmla="*/ 5 h 13"/>
                <a:gd name="T12" fmla="*/ 21 w 33"/>
                <a:gd name="T13" fmla="*/ 5 h 13"/>
                <a:gd name="T14" fmla="*/ 19 w 33"/>
                <a:gd name="T15" fmla="*/ 7 h 13"/>
                <a:gd name="T16" fmla="*/ 19 w 33"/>
                <a:gd name="T17" fmla="*/ 8 h 13"/>
                <a:gd name="T18" fmla="*/ 19 w 33"/>
                <a:gd name="T19" fmla="*/ 10 h 13"/>
                <a:gd name="T20" fmla="*/ 18 w 33"/>
                <a:gd name="T21" fmla="*/ 10 h 13"/>
                <a:gd name="T22" fmla="*/ 14 w 33"/>
                <a:gd name="T23" fmla="*/ 11 h 13"/>
                <a:gd name="T24" fmla="*/ 13 w 33"/>
                <a:gd name="T25" fmla="*/ 13 h 13"/>
                <a:gd name="T26" fmla="*/ 6 w 33"/>
                <a:gd name="T27" fmla="*/ 11 h 13"/>
                <a:gd name="T28" fmla="*/ 5 w 33"/>
                <a:gd name="T29" fmla="*/ 11 h 13"/>
                <a:gd name="T30" fmla="*/ 5 w 33"/>
                <a:gd name="T31" fmla="*/ 10 h 13"/>
                <a:gd name="T32" fmla="*/ 3 w 33"/>
                <a:gd name="T33" fmla="*/ 5 h 13"/>
                <a:gd name="T34" fmla="*/ 3 w 33"/>
                <a:gd name="T35" fmla="*/ 4 h 13"/>
                <a:gd name="T36" fmla="*/ 3 w 33"/>
                <a:gd name="T37" fmla="*/ 4 h 13"/>
                <a:gd name="T38" fmla="*/ 2 w 33"/>
                <a:gd name="T39" fmla="*/ 2 h 13"/>
                <a:gd name="T40" fmla="*/ 0 w 33"/>
                <a:gd name="T41" fmla="*/ 0 h 13"/>
                <a:gd name="T42" fmla="*/ 2 w 33"/>
                <a:gd name="T43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13">
                  <a:moveTo>
                    <a:pt x="2" y="0"/>
                  </a:moveTo>
                  <a:lnTo>
                    <a:pt x="8" y="0"/>
                  </a:lnTo>
                  <a:lnTo>
                    <a:pt x="22" y="0"/>
                  </a:lnTo>
                  <a:lnTo>
                    <a:pt x="29" y="2"/>
                  </a:lnTo>
                  <a:lnTo>
                    <a:pt x="32" y="4"/>
                  </a:lnTo>
                  <a:lnTo>
                    <a:pt x="33" y="5"/>
                  </a:lnTo>
                  <a:lnTo>
                    <a:pt x="21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4" y="11"/>
                  </a:lnTo>
                  <a:lnTo>
                    <a:pt x="13" y="13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3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16" name="Freeform 144">
              <a:extLst>
                <a:ext uri="{FF2B5EF4-FFF2-40B4-BE49-F238E27FC236}">
                  <a16:creationId xmlns:a16="http://schemas.microsoft.com/office/drawing/2014/main" id="{C6304FDE-01CA-4FE2-A809-41AAEEF708AD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5984" y="1373188"/>
              <a:ext cx="21442" cy="5848"/>
            </a:xfrm>
            <a:custGeom>
              <a:avLst/>
              <a:gdLst>
                <a:gd name="T0" fmla="*/ 6 w 11"/>
                <a:gd name="T1" fmla="*/ 0 h 3"/>
                <a:gd name="T2" fmla="*/ 9 w 11"/>
                <a:gd name="T3" fmla="*/ 2 h 3"/>
                <a:gd name="T4" fmla="*/ 11 w 11"/>
                <a:gd name="T5" fmla="*/ 3 h 3"/>
                <a:gd name="T6" fmla="*/ 11 w 11"/>
                <a:gd name="T7" fmla="*/ 3 h 3"/>
                <a:gd name="T8" fmla="*/ 8 w 11"/>
                <a:gd name="T9" fmla="*/ 3 h 3"/>
                <a:gd name="T10" fmla="*/ 1 w 11"/>
                <a:gd name="T11" fmla="*/ 3 h 3"/>
                <a:gd name="T12" fmla="*/ 0 w 11"/>
                <a:gd name="T13" fmla="*/ 2 h 3"/>
                <a:gd name="T14" fmla="*/ 0 w 11"/>
                <a:gd name="T15" fmla="*/ 2 h 3"/>
                <a:gd name="T16" fmla="*/ 5 w 11"/>
                <a:gd name="T17" fmla="*/ 0 h 3"/>
                <a:gd name="T18" fmla="*/ 6 w 11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">
                  <a:moveTo>
                    <a:pt x="6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8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5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17" name="Freeform 145">
              <a:extLst>
                <a:ext uri="{FF2B5EF4-FFF2-40B4-BE49-F238E27FC236}">
                  <a16:creationId xmlns:a16="http://schemas.microsoft.com/office/drawing/2014/main" id="{4DD4FB59-16D2-411C-9059-BE522ABCD6BF}"/>
                </a:ext>
              </a:extLst>
            </p:cNvPr>
            <p:cNvSpPr>
              <a:spLocks/>
            </p:cNvSpPr>
            <p:nvPr/>
          </p:nvSpPr>
          <p:spPr bwMode="auto">
            <a:xfrm>
              <a:off x="7213265" y="1854646"/>
              <a:ext cx="175430" cy="150091"/>
            </a:xfrm>
            <a:custGeom>
              <a:avLst/>
              <a:gdLst>
                <a:gd name="T0" fmla="*/ 53 w 90"/>
                <a:gd name="T1" fmla="*/ 2 h 77"/>
                <a:gd name="T2" fmla="*/ 68 w 90"/>
                <a:gd name="T3" fmla="*/ 5 h 77"/>
                <a:gd name="T4" fmla="*/ 72 w 90"/>
                <a:gd name="T5" fmla="*/ 8 h 77"/>
                <a:gd name="T6" fmla="*/ 69 w 90"/>
                <a:gd name="T7" fmla="*/ 11 h 77"/>
                <a:gd name="T8" fmla="*/ 68 w 90"/>
                <a:gd name="T9" fmla="*/ 16 h 77"/>
                <a:gd name="T10" fmla="*/ 63 w 90"/>
                <a:gd name="T11" fmla="*/ 18 h 77"/>
                <a:gd name="T12" fmla="*/ 61 w 90"/>
                <a:gd name="T13" fmla="*/ 22 h 77"/>
                <a:gd name="T14" fmla="*/ 58 w 90"/>
                <a:gd name="T15" fmla="*/ 25 h 77"/>
                <a:gd name="T16" fmla="*/ 58 w 90"/>
                <a:gd name="T17" fmla="*/ 29 h 77"/>
                <a:gd name="T18" fmla="*/ 60 w 90"/>
                <a:gd name="T19" fmla="*/ 33 h 77"/>
                <a:gd name="T20" fmla="*/ 57 w 90"/>
                <a:gd name="T21" fmla="*/ 41 h 77"/>
                <a:gd name="T22" fmla="*/ 61 w 90"/>
                <a:gd name="T23" fmla="*/ 48 h 77"/>
                <a:gd name="T24" fmla="*/ 72 w 90"/>
                <a:gd name="T25" fmla="*/ 63 h 77"/>
                <a:gd name="T26" fmla="*/ 88 w 90"/>
                <a:gd name="T27" fmla="*/ 71 h 77"/>
                <a:gd name="T28" fmla="*/ 86 w 90"/>
                <a:gd name="T29" fmla="*/ 74 h 77"/>
                <a:gd name="T30" fmla="*/ 83 w 90"/>
                <a:gd name="T31" fmla="*/ 76 h 77"/>
                <a:gd name="T32" fmla="*/ 74 w 90"/>
                <a:gd name="T33" fmla="*/ 73 h 77"/>
                <a:gd name="T34" fmla="*/ 71 w 90"/>
                <a:gd name="T35" fmla="*/ 73 h 77"/>
                <a:gd name="T36" fmla="*/ 74 w 90"/>
                <a:gd name="T37" fmla="*/ 76 h 77"/>
                <a:gd name="T38" fmla="*/ 68 w 90"/>
                <a:gd name="T39" fmla="*/ 74 h 77"/>
                <a:gd name="T40" fmla="*/ 66 w 90"/>
                <a:gd name="T41" fmla="*/ 74 h 77"/>
                <a:gd name="T42" fmla="*/ 61 w 90"/>
                <a:gd name="T43" fmla="*/ 74 h 77"/>
                <a:gd name="T44" fmla="*/ 55 w 90"/>
                <a:gd name="T45" fmla="*/ 74 h 77"/>
                <a:gd name="T46" fmla="*/ 47 w 90"/>
                <a:gd name="T47" fmla="*/ 73 h 77"/>
                <a:gd name="T48" fmla="*/ 45 w 90"/>
                <a:gd name="T49" fmla="*/ 74 h 77"/>
                <a:gd name="T50" fmla="*/ 33 w 90"/>
                <a:gd name="T51" fmla="*/ 71 h 77"/>
                <a:gd name="T52" fmla="*/ 31 w 90"/>
                <a:gd name="T53" fmla="*/ 68 h 77"/>
                <a:gd name="T54" fmla="*/ 31 w 90"/>
                <a:gd name="T55" fmla="*/ 65 h 77"/>
                <a:gd name="T56" fmla="*/ 34 w 90"/>
                <a:gd name="T57" fmla="*/ 62 h 77"/>
                <a:gd name="T58" fmla="*/ 39 w 90"/>
                <a:gd name="T59" fmla="*/ 62 h 77"/>
                <a:gd name="T60" fmla="*/ 31 w 90"/>
                <a:gd name="T61" fmla="*/ 57 h 77"/>
                <a:gd name="T62" fmla="*/ 28 w 90"/>
                <a:gd name="T63" fmla="*/ 55 h 77"/>
                <a:gd name="T64" fmla="*/ 28 w 90"/>
                <a:gd name="T65" fmla="*/ 51 h 77"/>
                <a:gd name="T66" fmla="*/ 14 w 90"/>
                <a:gd name="T67" fmla="*/ 51 h 77"/>
                <a:gd name="T68" fmla="*/ 6 w 90"/>
                <a:gd name="T69" fmla="*/ 52 h 77"/>
                <a:gd name="T70" fmla="*/ 1 w 90"/>
                <a:gd name="T71" fmla="*/ 48 h 77"/>
                <a:gd name="T72" fmla="*/ 0 w 90"/>
                <a:gd name="T73" fmla="*/ 41 h 77"/>
                <a:gd name="T74" fmla="*/ 3 w 90"/>
                <a:gd name="T75" fmla="*/ 37 h 77"/>
                <a:gd name="T76" fmla="*/ 9 w 90"/>
                <a:gd name="T77" fmla="*/ 35 h 77"/>
                <a:gd name="T78" fmla="*/ 14 w 90"/>
                <a:gd name="T79" fmla="*/ 33 h 77"/>
                <a:gd name="T80" fmla="*/ 17 w 90"/>
                <a:gd name="T81" fmla="*/ 30 h 77"/>
                <a:gd name="T82" fmla="*/ 19 w 90"/>
                <a:gd name="T83" fmla="*/ 27 h 77"/>
                <a:gd name="T84" fmla="*/ 20 w 90"/>
                <a:gd name="T85" fmla="*/ 22 h 77"/>
                <a:gd name="T86" fmla="*/ 19 w 90"/>
                <a:gd name="T87" fmla="*/ 21 h 77"/>
                <a:gd name="T88" fmla="*/ 17 w 90"/>
                <a:gd name="T89" fmla="*/ 18 h 77"/>
                <a:gd name="T90" fmla="*/ 22 w 90"/>
                <a:gd name="T91" fmla="*/ 14 h 77"/>
                <a:gd name="T92" fmla="*/ 27 w 90"/>
                <a:gd name="T93" fmla="*/ 14 h 77"/>
                <a:gd name="T94" fmla="*/ 27 w 90"/>
                <a:gd name="T95" fmla="*/ 11 h 77"/>
                <a:gd name="T96" fmla="*/ 27 w 90"/>
                <a:gd name="T97" fmla="*/ 7 h 77"/>
                <a:gd name="T98" fmla="*/ 31 w 90"/>
                <a:gd name="T99" fmla="*/ 3 h 77"/>
                <a:gd name="T100" fmla="*/ 39 w 90"/>
                <a:gd name="T101" fmla="*/ 3 h 77"/>
                <a:gd name="T102" fmla="*/ 47 w 90"/>
                <a:gd name="T103" fmla="*/ 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0" h="77">
                  <a:moveTo>
                    <a:pt x="49" y="0"/>
                  </a:moveTo>
                  <a:lnTo>
                    <a:pt x="50" y="0"/>
                  </a:lnTo>
                  <a:lnTo>
                    <a:pt x="53" y="2"/>
                  </a:lnTo>
                  <a:lnTo>
                    <a:pt x="57" y="3"/>
                  </a:lnTo>
                  <a:lnTo>
                    <a:pt x="63" y="3"/>
                  </a:lnTo>
                  <a:lnTo>
                    <a:pt x="68" y="5"/>
                  </a:lnTo>
                  <a:lnTo>
                    <a:pt x="71" y="5"/>
                  </a:lnTo>
                  <a:lnTo>
                    <a:pt x="72" y="7"/>
                  </a:lnTo>
                  <a:lnTo>
                    <a:pt x="72" y="8"/>
                  </a:lnTo>
                  <a:lnTo>
                    <a:pt x="71" y="8"/>
                  </a:lnTo>
                  <a:lnTo>
                    <a:pt x="69" y="10"/>
                  </a:lnTo>
                  <a:lnTo>
                    <a:pt x="69" y="11"/>
                  </a:lnTo>
                  <a:lnTo>
                    <a:pt x="69" y="14"/>
                  </a:lnTo>
                  <a:lnTo>
                    <a:pt x="69" y="16"/>
                  </a:lnTo>
                  <a:lnTo>
                    <a:pt x="68" y="16"/>
                  </a:lnTo>
                  <a:lnTo>
                    <a:pt x="68" y="18"/>
                  </a:lnTo>
                  <a:lnTo>
                    <a:pt x="64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61" y="22"/>
                  </a:lnTo>
                  <a:lnTo>
                    <a:pt x="58" y="22"/>
                  </a:lnTo>
                  <a:lnTo>
                    <a:pt x="58" y="24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8" y="29"/>
                  </a:lnTo>
                  <a:lnTo>
                    <a:pt x="58" y="30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7"/>
                  </a:lnTo>
                  <a:lnTo>
                    <a:pt x="57" y="38"/>
                  </a:lnTo>
                  <a:lnTo>
                    <a:pt x="57" y="41"/>
                  </a:lnTo>
                  <a:lnTo>
                    <a:pt x="58" y="43"/>
                  </a:lnTo>
                  <a:lnTo>
                    <a:pt x="60" y="44"/>
                  </a:lnTo>
                  <a:lnTo>
                    <a:pt x="61" y="48"/>
                  </a:lnTo>
                  <a:lnTo>
                    <a:pt x="64" y="52"/>
                  </a:lnTo>
                  <a:lnTo>
                    <a:pt x="68" y="57"/>
                  </a:lnTo>
                  <a:lnTo>
                    <a:pt x="72" y="63"/>
                  </a:lnTo>
                  <a:lnTo>
                    <a:pt x="79" y="68"/>
                  </a:lnTo>
                  <a:lnTo>
                    <a:pt x="82" y="68"/>
                  </a:lnTo>
                  <a:lnTo>
                    <a:pt x="88" y="71"/>
                  </a:lnTo>
                  <a:lnTo>
                    <a:pt x="88" y="71"/>
                  </a:lnTo>
                  <a:lnTo>
                    <a:pt x="90" y="73"/>
                  </a:lnTo>
                  <a:lnTo>
                    <a:pt x="86" y="74"/>
                  </a:lnTo>
                  <a:lnTo>
                    <a:pt x="85" y="74"/>
                  </a:lnTo>
                  <a:lnTo>
                    <a:pt x="85" y="76"/>
                  </a:lnTo>
                  <a:lnTo>
                    <a:pt x="83" y="76"/>
                  </a:lnTo>
                  <a:lnTo>
                    <a:pt x="75" y="74"/>
                  </a:lnTo>
                  <a:lnTo>
                    <a:pt x="75" y="74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72" y="73"/>
                  </a:lnTo>
                  <a:lnTo>
                    <a:pt x="71" y="73"/>
                  </a:lnTo>
                  <a:lnTo>
                    <a:pt x="71" y="74"/>
                  </a:lnTo>
                  <a:lnTo>
                    <a:pt x="72" y="74"/>
                  </a:lnTo>
                  <a:lnTo>
                    <a:pt x="74" y="76"/>
                  </a:lnTo>
                  <a:lnTo>
                    <a:pt x="74" y="77"/>
                  </a:lnTo>
                  <a:lnTo>
                    <a:pt x="72" y="77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6" y="74"/>
                  </a:lnTo>
                  <a:lnTo>
                    <a:pt x="64" y="76"/>
                  </a:lnTo>
                  <a:lnTo>
                    <a:pt x="63" y="76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55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47" y="73"/>
                  </a:lnTo>
                  <a:lnTo>
                    <a:pt x="45" y="73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2" y="73"/>
                  </a:lnTo>
                  <a:lnTo>
                    <a:pt x="41" y="71"/>
                  </a:lnTo>
                  <a:lnTo>
                    <a:pt x="33" y="71"/>
                  </a:lnTo>
                  <a:lnTo>
                    <a:pt x="28" y="70"/>
                  </a:lnTo>
                  <a:lnTo>
                    <a:pt x="30" y="68"/>
                  </a:lnTo>
                  <a:lnTo>
                    <a:pt x="31" y="68"/>
                  </a:lnTo>
                  <a:lnTo>
                    <a:pt x="31" y="66"/>
                  </a:lnTo>
                  <a:lnTo>
                    <a:pt x="31" y="65"/>
                  </a:lnTo>
                  <a:lnTo>
                    <a:pt x="31" y="65"/>
                  </a:lnTo>
                  <a:lnTo>
                    <a:pt x="33" y="63"/>
                  </a:lnTo>
                  <a:lnTo>
                    <a:pt x="36" y="63"/>
                  </a:lnTo>
                  <a:lnTo>
                    <a:pt x="34" y="62"/>
                  </a:lnTo>
                  <a:lnTo>
                    <a:pt x="36" y="62"/>
                  </a:lnTo>
                  <a:lnTo>
                    <a:pt x="39" y="63"/>
                  </a:lnTo>
                  <a:lnTo>
                    <a:pt x="39" y="62"/>
                  </a:lnTo>
                  <a:lnTo>
                    <a:pt x="36" y="60"/>
                  </a:lnTo>
                  <a:lnTo>
                    <a:pt x="31" y="57"/>
                  </a:lnTo>
                  <a:lnTo>
                    <a:pt x="31" y="57"/>
                  </a:lnTo>
                  <a:lnTo>
                    <a:pt x="30" y="57"/>
                  </a:lnTo>
                  <a:lnTo>
                    <a:pt x="28" y="57"/>
                  </a:lnTo>
                  <a:lnTo>
                    <a:pt x="28" y="55"/>
                  </a:lnTo>
                  <a:lnTo>
                    <a:pt x="28" y="52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2" y="52"/>
                  </a:lnTo>
                  <a:lnTo>
                    <a:pt x="19" y="52"/>
                  </a:lnTo>
                  <a:lnTo>
                    <a:pt x="14" y="51"/>
                  </a:lnTo>
                  <a:lnTo>
                    <a:pt x="11" y="52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4" y="52"/>
                  </a:lnTo>
                  <a:lnTo>
                    <a:pt x="3" y="51"/>
                  </a:lnTo>
                  <a:lnTo>
                    <a:pt x="1" y="48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1" y="40"/>
                  </a:lnTo>
                  <a:lnTo>
                    <a:pt x="3" y="37"/>
                  </a:lnTo>
                  <a:lnTo>
                    <a:pt x="3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9" y="35"/>
                  </a:lnTo>
                  <a:lnTo>
                    <a:pt x="12" y="35"/>
                  </a:lnTo>
                  <a:lnTo>
                    <a:pt x="14" y="35"/>
                  </a:lnTo>
                  <a:lnTo>
                    <a:pt x="14" y="33"/>
                  </a:lnTo>
                  <a:lnTo>
                    <a:pt x="16" y="32"/>
                  </a:lnTo>
                  <a:lnTo>
                    <a:pt x="17" y="32"/>
                  </a:lnTo>
                  <a:lnTo>
                    <a:pt x="17" y="30"/>
                  </a:lnTo>
                  <a:lnTo>
                    <a:pt x="19" y="30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19" y="25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19" y="21"/>
                  </a:lnTo>
                  <a:lnTo>
                    <a:pt x="17" y="19"/>
                  </a:lnTo>
                  <a:lnTo>
                    <a:pt x="16" y="19"/>
                  </a:lnTo>
                  <a:lnTo>
                    <a:pt x="17" y="18"/>
                  </a:lnTo>
                  <a:lnTo>
                    <a:pt x="17" y="18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5" y="8"/>
                  </a:lnTo>
                  <a:lnTo>
                    <a:pt x="25" y="7"/>
                  </a:lnTo>
                  <a:lnTo>
                    <a:pt x="27" y="7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7" y="2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18" name="Freeform 146">
              <a:extLst>
                <a:ext uri="{FF2B5EF4-FFF2-40B4-BE49-F238E27FC236}">
                  <a16:creationId xmlns:a16="http://schemas.microsoft.com/office/drawing/2014/main" id="{7DAD1429-BE8F-4A38-B839-337703A6B147}"/>
                </a:ext>
              </a:extLst>
            </p:cNvPr>
            <p:cNvSpPr>
              <a:spLocks/>
            </p:cNvSpPr>
            <p:nvPr/>
          </p:nvSpPr>
          <p:spPr bwMode="auto">
            <a:xfrm>
              <a:off x="7454969" y="1390731"/>
              <a:ext cx="42883" cy="13645"/>
            </a:xfrm>
            <a:custGeom>
              <a:avLst/>
              <a:gdLst>
                <a:gd name="T0" fmla="*/ 21 w 22"/>
                <a:gd name="T1" fmla="*/ 0 h 7"/>
                <a:gd name="T2" fmla="*/ 22 w 22"/>
                <a:gd name="T3" fmla="*/ 4 h 7"/>
                <a:gd name="T4" fmla="*/ 21 w 22"/>
                <a:gd name="T5" fmla="*/ 4 h 7"/>
                <a:gd name="T6" fmla="*/ 16 w 22"/>
                <a:gd name="T7" fmla="*/ 7 h 7"/>
                <a:gd name="T8" fmla="*/ 11 w 22"/>
                <a:gd name="T9" fmla="*/ 7 h 7"/>
                <a:gd name="T10" fmla="*/ 5 w 22"/>
                <a:gd name="T11" fmla="*/ 7 h 7"/>
                <a:gd name="T12" fmla="*/ 0 w 22"/>
                <a:gd name="T13" fmla="*/ 5 h 7"/>
                <a:gd name="T14" fmla="*/ 2 w 22"/>
                <a:gd name="T15" fmla="*/ 5 h 7"/>
                <a:gd name="T16" fmla="*/ 2 w 22"/>
                <a:gd name="T17" fmla="*/ 4 h 7"/>
                <a:gd name="T18" fmla="*/ 8 w 22"/>
                <a:gd name="T19" fmla="*/ 2 h 7"/>
                <a:gd name="T20" fmla="*/ 21 w 22"/>
                <a:gd name="T21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" h="7">
                  <a:moveTo>
                    <a:pt x="21" y="0"/>
                  </a:moveTo>
                  <a:lnTo>
                    <a:pt x="22" y="4"/>
                  </a:lnTo>
                  <a:lnTo>
                    <a:pt x="21" y="4"/>
                  </a:lnTo>
                  <a:lnTo>
                    <a:pt x="16" y="7"/>
                  </a:lnTo>
                  <a:lnTo>
                    <a:pt x="11" y="7"/>
                  </a:lnTo>
                  <a:lnTo>
                    <a:pt x="5" y="7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4"/>
                  </a:lnTo>
                  <a:lnTo>
                    <a:pt x="8" y="2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19" name="Freeform 147">
              <a:extLst>
                <a:ext uri="{FF2B5EF4-FFF2-40B4-BE49-F238E27FC236}">
                  <a16:creationId xmlns:a16="http://schemas.microsoft.com/office/drawing/2014/main" id="{38E4B9AD-B896-42F9-A025-39C20917F217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7090" y="1384883"/>
              <a:ext cx="81867" cy="35086"/>
            </a:xfrm>
            <a:custGeom>
              <a:avLst/>
              <a:gdLst>
                <a:gd name="T0" fmla="*/ 30 w 42"/>
                <a:gd name="T1" fmla="*/ 0 h 18"/>
                <a:gd name="T2" fmla="*/ 33 w 42"/>
                <a:gd name="T3" fmla="*/ 0 h 18"/>
                <a:gd name="T4" fmla="*/ 36 w 42"/>
                <a:gd name="T5" fmla="*/ 2 h 18"/>
                <a:gd name="T6" fmla="*/ 37 w 42"/>
                <a:gd name="T7" fmla="*/ 3 h 18"/>
                <a:gd name="T8" fmla="*/ 41 w 42"/>
                <a:gd name="T9" fmla="*/ 5 h 18"/>
                <a:gd name="T10" fmla="*/ 41 w 42"/>
                <a:gd name="T11" fmla="*/ 5 h 18"/>
                <a:gd name="T12" fmla="*/ 41 w 42"/>
                <a:gd name="T13" fmla="*/ 7 h 18"/>
                <a:gd name="T14" fmla="*/ 41 w 42"/>
                <a:gd name="T15" fmla="*/ 8 h 18"/>
                <a:gd name="T16" fmla="*/ 42 w 42"/>
                <a:gd name="T17" fmla="*/ 10 h 18"/>
                <a:gd name="T18" fmla="*/ 36 w 42"/>
                <a:gd name="T19" fmla="*/ 14 h 18"/>
                <a:gd name="T20" fmla="*/ 30 w 42"/>
                <a:gd name="T21" fmla="*/ 16 h 18"/>
                <a:gd name="T22" fmla="*/ 12 w 42"/>
                <a:gd name="T23" fmla="*/ 18 h 18"/>
                <a:gd name="T24" fmla="*/ 9 w 42"/>
                <a:gd name="T25" fmla="*/ 18 h 18"/>
                <a:gd name="T26" fmla="*/ 6 w 42"/>
                <a:gd name="T27" fmla="*/ 18 h 18"/>
                <a:gd name="T28" fmla="*/ 3 w 42"/>
                <a:gd name="T29" fmla="*/ 16 h 18"/>
                <a:gd name="T30" fmla="*/ 0 w 42"/>
                <a:gd name="T31" fmla="*/ 13 h 18"/>
                <a:gd name="T32" fmla="*/ 1 w 42"/>
                <a:gd name="T33" fmla="*/ 13 h 18"/>
                <a:gd name="T34" fmla="*/ 4 w 42"/>
                <a:gd name="T35" fmla="*/ 11 h 18"/>
                <a:gd name="T36" fmla="*/ 7 w 42"/>
                <a:gd name="T37" fmla="*/ 8 h 18"/>
                <a:gd name="T38" fmla="*/ 15 w 42"/>
                <a:gd name="T39" fmla="*/ 8 h 18"/>
                <a:gd name="T40" fmla="*/ 19 w 42"/>
                <a:gd name="T41" fmla="*/ 8 h 18"/>
                <a:gd name="T42" fmla="*/ 22 w 42"/>
                <a:gd name="T43" fmla="*/ 8 h 18"/>
                <a:gd name="T44" fmla="*/ 23 w 42"/>
                <a:gd name="T45" fmla="*/ 7 h 18"/>
                <a:gd name="T46" fmla="*/ 23 w 42"/>
                <a:gd name="T47" fmla="*/ 3 h 18"/>
                <a:gd name="T48" fmla="*/ 25 w 42"/>
                <a:gd name="T49" fmla="*/ 3 h 18"/>
                <a:gd name="T50" fmla="*/ 25 w 42"/>
                <a:gd name="T51" fmla="*/ 2 h 18"/>
                <a:gd name="T52" fmla="*/ 30 w 42"/>
                <a:gd name="T5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2" h="18">
                  <a:moveTo>
                    <a:pt x="30" y="0"/>
                  </a:moveTo>
                  <a:lnTo>
                    <a:pt x="33" y="0"/>
                  </a:lnTo>
                  <a:lnTo>
                    <a:pt x="36" y="2"/>
                  </a:lnTo>
                  <a:lnTo>
                    <a:pt x="37" y="3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1" y="8"/>
                  </a:lnTo>
                  <a:lnTo>
                    <a:pt x="42" y="10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12" y="18"/>
                  </a:lnTo>
                  <a:lnTo>
                    <a:pt x="9" y="18"/>
                  </a:lnTo>
                  <a:lnTo>
                    <a:pt x="6" y="18"/>
                  </a:lnTo>
                  <a:lnTo>
                    <a:pt x="3" y="16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4" y="11"/>
                  </a:lnTo>
                  <a:lnTo>
                    <a:pt x="7" y="8"/>
                  </a:lnTo>
                  <a:lnTo>
                    <a:pt x="15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3" y="7"/>
                  </a:lnTo>
                  <a:lnTo>
                    <a:pt x="23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20" name="Freeform 148">
              <a:extLst>
                <a:ext uri="{FF2B5EF4-FFF2-40B4-BE49-F238E27FC236}">
                  <a16:creationId xmlns:a16="http://schemas.microsoft.com/office/drawing/2014/main" id="{B88110E8-F562-4D79-A707-21010CB51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9800" y="311774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21" name="Freeform 149">
              <a:extLst>
                <a:ext uri="{FF2B5EF4-FFF2-40B4-BE49-F238E27FC236}">
                  <a16:creationId xmlns:a16="http://schemas.microsoft.com/office/drawing/2014/main" id="{31A34596-FE40-4920-8561-90EDC4437BA2}"/>
                </a:ext>
              </a:extLst>
            </p:cNvPr>
            <p:cNvSpPr>
              <a:spLocks/>
            </p:cNvSpPr>
            <p:nvPr/>
          </p:nvSpPr>
          <p:spPr bwMode="auto">
            <a:xfrm>
              <a:off x="7513445" y="1351747"/>
              <a:ext cx="50680" cy="9747"/>
            </a:xfrm>
            <a:custGeom>
              <a:avLst/>
              <a:gdLst>
                <a:gd name="T0" fmla="*/ 10 w 26"/>
                <a:gd name="T1" fmla="*/ 0 h 5"/>
                <a:gd name="T2" fmla="*/ 24 w 26"/>
                <a:gd name="T3" fmla="*/ 1 h 5"/>
                <a:gd name="T4" fmla="*/ 24 w 26"/>
                <a:gd name="T5" fmla="*/ 1 h 5"/>
                <a:gd name="T6" fmla="*/ 26 w 26"/>
                <a:gd name="T7" fmla="*/ 1 h 5"/>
                <a:gd name="T8" fmla="*/ 22 w 26"/>
                <a:gd name="T9" fmla="*/ 3 h 5"/>
                <a:gd name="T10" fmla="*/ 21 w 26"/>
                <a:gd name="T11" fmla="*/ 5 h 5"/>
                <a:gd name="T12" fmla="*/ 11 w 26"/>
                <a:gd name="T13" fmla="*/ 3 h 5"/>
                <a:gd name="T14" fmla="*/ 7 w 26"/>
                <a:gd name="T15" fmla="*/ 3 h 5"/>
                <a:gd name="T16" fmla="*/ 7 w 26"/>
                <a:gd name="T17" fmla="*/ 3 h 5"/>
                <a:gd name="T18" fmla="*/ 7 w 26"/>
                <a:gd name="T19" fmla="*/ 1 h 5"/>
                <a:gd name="T20" fmla="*/ 0 w 26"/>
                <a:gd name="T21" fmla="*/ 1 h 5"/>
                <a:gd name="T22" fmla="*/ 3 w 26"/>
                <a:gd name="T23" fmla="*/ 0 h 5"/>
                <a:gd name="T24" fmla="*/ 10 w 26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" h="5">
                  <a:moveTo>
                    <a:pt x="10" y="0"/>
                  </a:moveTo>
                  <a:lnTo>
                    <a:pt x="24" y="1"/>
                  </a:lnTo>
                  <a:lnTo>
                    <a:pt x="24" y="1"/>
                  </a:lnTo>
                  <a:lnTo>
                    <a:pt x="26" y="1"/>
                  </a:lnTo>
                  <a:lnTo>
                    <a:pt x="22" y="3"/>
                  </a:lnTo>
                  <a:lnTo>
                    <a:pt x="21" y="5"/>
                  </a:lnTo>
                  <a:lnTo>
                    <a:pt x="11" y="3"/>
                  </a:lnTo>
                  <a:lnTo>
                    <a:pt x="7" y="3"/>
                  </a:lnTo>
                  <a:lnTo>
                    <a:pt x="7" y="3"/>
                  </a:lnTo>
                  <a:lnTo>
                    <a:pt x="7" y="1"/>
                  </a:lnTo>
                  <a:lnTo>
                    <a:pt x="0" y="1"/>
                  </a:lnTo>
                  <a:lnTo>
                    <a:pt x="3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22" name="Freeform 150">
              <a:extLst>
                <a:ext uri="{FF2B5EF4-FFF2-40B4-BE49-F238E27FC236}">
                  <a16:creationId xmlns:a16="http://schemas.microsoft.com/office/drawing/2014/main" id="{15E35D58-508D-4225-BE4B-D0FBFF208AA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573" y="2685014"/>
              <a:ext cx="89664" cy="37036"/>
            </a:xfrm>
            <a:custGeom>
              <a:avLst/>
              <a:gdLst>
                <a:gd name="T0" fmla="*/ 17 w 46"/>
                <a:gd name="T1" fmla="*/ 0 h 19"/>
                <a:gd name="T2" fmla="*/ 19 w 46"/>
                <a:gd name="T3" fmla="*/ 0 h 19"/>
                <a:gd name="T4" fmla="*/ 17 w 46"/>
                <a:gd name="T5" fmla="*/ 1 h 19"/>
                <a:gd name="T6" fmla="*/ 14 w 46"/>
                <a:gd name="T7" fmla="*/ 6 h 19"/>
                <a:gd name="T8" fmla="*/ 14 w 46"/>
                <a:gd name="T9" fmla="*/ 6 h 19"/>
                <a:gd name="T10" fmla="*/ 16 w 46"/>
                <a:gd name="T11" fmla="*/ 6 h 19"/>
                <a:gd name="T12" fmla="*/ 17 w 46"/>
                <a:gd name="T13" fmla="*/ 8 h 19"/>
                <a:gd name="T14" fmla="*/ 19 w 46"/>
                <a:gd name="T15" fmla="*/ 8 h 19"/>
                <a:gd name="T16" fmla="*/ 22 w 46"/>
                <a:gd name="T17" fmla="*/ 8 h 19"/>
                <a:gd name="T18" fmla="*/ 22 w 46"/>
                <a:gd name="T19" fmla="*/ 3 h 19"/>
                <a:gd name="T20" fmla="*/ 22 w 46"/>
                <a:gd name="T21" fmla="*/ 0 h 19"/>
                <a:gd name="T22" fmla="*/ 24 w 46"/>
                <a:gd name="T23" fmla="*/ 0 h 19"/>
                <a:gd name="T24" fmla="*/ 25 w 46"/>
                <a:gd name="T25" fmla="*/ 0 h 19"/>
                <a:gd name="T26" fmla="*/ 25 w 46"/>
                <a:gd name="T27" fmla="*/ 1 h 19"/>
                <a:gd name="T28" fmla="*/ 27 w 46"/>
                <a:gd name="T29" fmla="*/ 1 h 19"/>
                <a:gd name="T30" fmla="*/ 30 w 46"/>
                <a:gd name="T31" fmla="*/ 3 h 19"/>
                <a:gd name="T32" fmla="*/ 31 w 46"/>
                <a:gd name="T33" fmla="*/ 3 h 19"/>
                <a:gd name="T34" fmla="*/ 35 w 46"/>
                <a:gd name="T35" fmla="*/ 4 h 19"/>
                <a:gd name="T36" fmla="*/ 36 w 46"/>
                <a:gd name="T37" fmla="*/ 4 h 19"/>
                <a:gd name="T38" fmla="*/ 39 w 46"/>
                <a:gd name="T39" fmla="*/ 4 h 19"/>
                <a:gd name="T40" fmla="*/ 42 w 46"/>
                <a:gd name="T41" fmla="*/ 4 h 19"/>
                <a:gd name="T42" fmla="*/ 42 w 46"/>
                <a:gd name="T43" fmla="*/ 6 h 19"/>
                <a:gd name="T44" fmla="*/ 44 w 46"/>
                <a:gd name="T45" fmla="*/ 8 h 19"/>
                <a:gd name="T46" fmla="*/ 46 w 46"/>
                <a:gd name="T47" fmla="*/ 8 h 19"/>
                <a:gd name="T48" fmla="*/ 46 w 46"/>
                <a:gd name="T49" fmla="*/ 9 h 19"/>
                <a:gd name="T50" fmla="*/ 44 w 46"/>
                <a:gd name="T51" fmla="*/ 12 h 19"/>
                <a:gd name="T52" fmla="*/ 44 w 46"/>
                <a:gd name="T53" fmla="*/ 14 h 19"/>
                <a:gd name="T54" fmla="*/ 44 w 46"/>
                <a:gd name="T55" fmla="*/ 15 h 19"/>
                <a:gd name="T56" fmla="*/ 44 w 46"/>
                <a:gd name="T57" fmla="*/ 17 h 19"/>
                <a:gd name="T58" fmla="*/ 46 w 46"/>
                <a:gd name="T59" fmla="*/ 19 h 19"/>
                <a:gd name="T60" fmla="*/ 44 w 46"/>
                <a:gd name="T61" fmla="*/ 19 h 19"/>
                <a:gd name="T62" fmla="*/ 36 w 46"/>
                <a:gd name="T63" fmla="*/ 19 h 19"/>
                <a:gd name="T64" fmla="*/ 28 w 46"/>
                <a:gd name="T65" fmla="*/ 19 h 19"/>
                <a:gd name="T66" fmla="*/ 22 w 46"/>
                <a:gd name="T67" fmla="*/ 17 h 19"/>
                <a:gd name="T68" fmla="*/ 14 w 46"/>
                <a:gd name="T69" fmla="*/ 17 h 19"/>
                <a:gd name="T70" fmla="*/ 8 w 46"/>
                <a:gd name="T71" fmla="*/ 17 h 19"/>
                <a:gd name="T72" fmla="*/ 3 w 46"/>
                <a:gd name="T73" fmla="*/ 17 h 19"/>
                <a:gd name="T74" fmla="*/ 0 w 46"/>
                <a:gd name="T75" fmla="*/ 17 h 19"/>
                <a:gd name="T76" fmla="*/ 0 w 46"/>
                <a:gd name="T77" fmla="*/ 17 h 19"/>
                <a:gd name="T78" fmla="*/ 1 w 46"/>
                <a:gd name="T79" fmla="*/ 15 h 19"/>
                <a:gd name="T80" fmla="*/ 3 w 46"/>
                <a:gd name="T81" fmla="*/ 12 h 19"/>
                <a:gd name="T82" fmla="*/ 5 w 46"/>
                <a:gd name="T83" fmla="*/ 11 h 19"/>
                <a:gd name="T84" fmla="*/ 5 w 46"/>
                <a:gd name="T85" fmla="*/ 9 h 19"/>
                <a:gd name="T86" fmla="*/ 5 w 46"/>
                <a:gd name="T87" fmla="*/ 8 h 19"/>
                <a:gd name="T88" fmla="*/ 6 w 46"/>
                <a:gd name="T89" fmla="*/ 6 h 19"/>
                <a:gd name="T90" fmla="*/ 11 w 46"/>
                <a:gd name="T91" fmla="*/ 6 h 19"/>
                <a:gd name="T92" fmla="*/ 13 w 46"/>
                <a:gd name="T93" fmla="*/ 6 h 19"/>
                <a:gd name="T94" fmla="*/ 14 w 46"/>
                <a:gd name="T95" fmla="*/ 3 h 19"/>
                <a:gd name="T96" fmla="*/ 17 w 46"/>
                <a:gd name="T97" fmla="*/ 1 h 19"/>
                <a:gd name="T98" fmla="*/ 17 w 46"/>
                <a:gd name="T9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" h="19">
                  <a:moveTo>
                    <a:pt x="17" y="0"/>
                  </a:moveTo>
                  <a:lnTo>
                    <a:pt x="19" y="0"/>
                  </a:lnTo>
                  <a:lnTo>
                    <a:pt x="17" y="1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2" y="3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9" y="4"/>
                  </a:lnTo>
                  <a:lnTo>
                    <a:pt x="42" y="4"/>
                  </a:lnTo>
                  <a:lnTo>
                    <a:pt x="42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6" y="9"/>
                  </a:lnTo>
                  <a:lnTo>
                    <a:pt x="44" y="12"/>
                  </a:lnTo>
                  <a:lnTo>
                    <a:pt x="44" y="14"/>
                  </a:lnTo>
                  <a:lnTo>
                    <a:pt x="44" y="15"/>
                  </a:lnTo>
                  <a:lnTo>
                    <a:pt x="44" y="17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36" y="19"/>
                  </a:lnTo>
                  <a:lnTo>
                    <a:pt x="28" y="19"/>
                  </a:lnTo>
                  <a:lnTo>
                    <a:pt x="22" y="17"/>
                  </a:lnTo>
                  <a:lnTo>
                    <a:pt x="14" y="17"/>
                  </a:lnTo>
                  <a:lnTo>
                    <a:pt x="8" y="17"/>
                  </a:lnTo>
                  <a:lnTo>
                    <a:pt x="3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1" y="15"/>
                  </a:lnTo>
                  <a:lnTo>
                    <a:pt x="3" y="12"/>
                  </a:lnTo>
                  <a:lnTo>
                    <a:pt x="5" y="11"/>
                  </a:lnTo>
                  <a:lnTo>
                    <a:pt x="5" y="9"/>
                  </a:lnTo>
                  <a:lnTo>
                    <a:pt x="5" y="8"/>
                  </a:lnTo>
                  <a:lnTo>
                    <a:pt x="6" y="6"/>
                  </a:lnTo>
                  <a:lnTo>
                    <a:pt x="11" y="6"/>
                  </a:lnTo>
                  <a:lnTo>
                    <a:pt x="13" y="6"/>
                  </a:lnTo>
                  <a:lnTo>
                    <a:pt x="14" y="3"/>
                  </a:lnTo>
                  <a:lnTo>
                    <a:pt x="17" y="1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23" name="Freeform 151">
              <a:extLst>
                <a:ext uri="{FF2B5EF4-FFF2-40B4-BE49-F238E27FC236}">
                  <a16:creationId xmlns:a16="http://schemas.microsoft.com/office/drawing/2014/main" id="{5745C110-2B7B-4527-9329-F756BA402A59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9866" y="2189912"/>
              <a:ext cx="7797" cy="5848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0 h 3"/>
                <a:gd name="T4" fmla="*/ 4 w 4"/>
                <a:gd name="T5" fmla="*/ 2 h 3"/>
                <a:gd name="T6" fmla="*/ 4 w 4"/>
                <a:gd name="T7" fmla="*/ 2 h 3"/>
                <a:gd name="T8" fmla="*/ 4 w 4"/>
                <a:gd name="T9" fmla="*/ 3 h 3"/>
                <a:gd name="T10" fmla="*/ 0 w 4"/>
                <a:gd name="T11" fmla="*/ 2 h 3"/>
                <a:gd name="T12" fmla="*/ 0 w 4"/>
                <a:gd name="T13" fmla="*/ 0 h 3"/>
                <a:gd name="T14" fmla="*/ 0 w 4"/>
                <a:gd name="T15" fmla="*/ 0 h 3"/>
                <a:gd name="T16" fmla="*/ 2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24" name="Freeform 152">
              <a:extLst>
                <a:ext uri="{FF2B5EF4-FFF2-40B4-BE49-F238E27FC236}">
                  <a16:creationId xmlns:a16="http://schemas.microsoft.com/office/drawing/2014/main" id="{5B14DBA3-FDCA-4EE9-9AF9-D576BC659FC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8090" y="1410224"/>
              <a:ext cx="107208" cy="27289"/>
            </a:xfrm>
            <a:custGeom>
              <a:avLst/>
              <a:gdLst>
                <a:gd name="T0" fmla="*/ 38 w 55"/>
                <a:gd name="T1" fmla="*/ 0 h 14"/>
                <a:gd name="T2" fmla="*/ 44 w 55"/>
                <a:gd name="T3" fmla="*/ 1 h 14"/>
                <a:gd name="T4" fmla="*/ 49 w 55"/>
                <a:gd name="T5" fmla="*/ 0 h 14"/>
                <a:gd name="T6" fmla="*/ 51 w 55"/>
                <a:gd name="T7" fmla="*/ 1 h 14"/>
                <a:gd name="T8" fmla="*/ 52 w 55"/>
                <a:gd name="T9" fmla="*/ 1 h 14"/>
                <a:gd name="T10" fmla="*/ 54 w 55"/>
                <a:gd name="T11" fmla="*/ 1 h 14"/>
                <a:gd name="T12" fmla="*/ 55 w 55"/>
                <a:gd name="T13" fmla="*/ 5 h 14"/>
                <a:gd name="T14" fmla="*/ 55 w 55"/>
                <a:gd name="T15" fmla="*/ 8 h 14"/>
                <a:gd name="T16" fmla="*/ 55 w 55"/>
                <a:gd name="T17" fmla="*/ 8 h 14"/>
                <a:gd name="T18" fmla="*/ 46 w 55"/>
                <a:gd name="T19" fmla="*/ 6 h 14"/>
                <a:gd name="T20" fmla="*/ 43 w 55"/>
                <a:gd name="T21" fmla="*/ 3 h 14"/>
                <a:gd name="T22" fmla="*/ 41 w 55"/>
                <a:gd name="T23" fmla="*/ 3 h 14"/>
                <a:gd name="T24" fmla="*/ 40 w 55"/>
                <a:gd name="T25" fmla="*/ 3 h 14"/>
                <a:gd name="T26" fmla="*/ 38 w 55"/>
                <a:gd name="T27" fmla="*/ 5 h 14"/>
                <a:gd name="T28" fmla="*/ 36 w 55"/>
                <a:gd name="T29" fmla="*/ 6 h 14"/>
                <a:gd name="T30" fmla="*/ 35 w 55"/>
                <a:gd name="T31" fmla="*/ 8 h 14"/>
                <a:gd name="T32" fmla="*/ 33 w 55"/>
                <a:gd name="T33" fmla="*/ 8 h 14"/>
                <a:gd name="T34" fmla="*/ 33 w 55"/>
                <a:gd name="T35" fmla="*/ 8 h 14"/>
                <a:gd name="T36" fmla="*/ 32 w 55"/>
                <a:gd name="T37" fmla="*/ 9 h 14"/>
                <a:gd name="T38" fmla="*/ 27 w 55"/>
                <a:gd name="T39" fmla="*/ 9 h 14"/>
                <a:gd name="T40" fmla="*/ 25 w 55"/>
                <a:gd name="T41" fmla="*/ 11 h 14"/>
                <a:gd name="T42" fmla="*/ 24 w 55"/>
                <a:gd name="T43" fmla="*/ 12 h 14"/>
                <a:gd name="T44" fmla="*/ 22 w 55"/>
                <a:gd name="T45" fmla="*/ 12 h 14"/>
                <a:gd name="T46" fmla="*/ 19 w 55"/>
                <a:gd name="T47" fmla="*/ 14 h 14"/>
                <a:gd name="T48" fmla="*/ 17 w 55"/>
                <a:gd name="T49" fmla="*/ 12 h 14"/>
                <a:gd name="T50" fmla="*/ 17 w 55"/>
                <a:gd name="T51" fmla="*/ 9 h 14"/>
                <a:gd name="T52" fmla="*/ 16 w 55"/>
                <a:gd name="T53" fmla="*/ 9 h 14"/>
                <a:gd name="T54" fmla="*/ 11 w 55"/>
                <a:gd name="T55" fmla="*/ 11 h 14"/>
                <a:gd name="T56" fmla="*/ 8 w 55"/>
                <a:gd name="T57" fmla="*/ 9 h 14"/>
                <a:gd name="T58" fmla="*/ 5 w 55"/>
                <a:gd name="T59" fmla="*/ 8 h 14"/>
                <a:gd name="T60" fmla="*/ 0 w 55"/>
                <a:gd name="T61" fmla="*/ 8 h 14"/>
                <a:gd name="T62" fmla="*/ 3 w 55"/>
                <a:gd name="T63" fmla="*/ 6 h 14"/>
                <a:gd name="T64" fmla="*/ 22 w 55"/>
                <a:gd name="T65" fmla="*/ 3 h 14"/>
                <a:gd name="T66" fmla="*/ 29 w 55"/>
                <a:gd name="T67" fmla="*/ 3 h 14"/>
                <a:gd name="T68" fmla="*/ 32 w 55"/>
                <a:gd name="T69" fmla="*/ 1 h 14"/>
                <a:gd name="T70" fmla="*/ 36 w 55"/>
                <a:gd name="T71" fmla="*/ 0 h 14"/>
                <a:gd name="T72" fmla="*/ 38 w 55"/>
                <a:gd name="T7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5" h="14">
                  <a:moveTo>
                    <a:pt x="38" y="0"/>
                  </a:moveTo>
                  <a:lnTo>
                    <a:pt x="44" y="1"/>
                  </a:lnTo>
                  <a:lnTo>
                    <a:pt x="49" y="0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5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46" y="6"/>
                  </a:lnTo>
                  <a:lnTo>
                    <a:pt x="43" y="3"/>
                  </a:lnTo>
                  <a:lnTo>
                    <a:pt x="41" y="3"/>
                  </a:lnTo>
                  <a:lnTo>
                    <a:pt x="40" y="3"/>
                  </a:lnTo>
                  <a:lnTo>
                    <a:pt x="38" y="5"/>
                  </a:lnTo>
                  <a:lnTo>
                    <a:pt x="36" y="6"/>
                  </a:lnTo>
                  <a:lnTo>
                    <a:pt x="35" y="8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2" y="9"/>
                  </a:lnTo>
                  <a:lnTo>
                    <a:pt x="27" y="9"/>
                  </a:lnTo>
                  <a:lnTo>
                    <a:pt x="25" y="11"/>
                  </a:lnTo>
                  <a:lnTo>
                    <a:pt x="24" y="12"/>
                  </a:lnTo>
                  <a:lnTo>
                    <a:pt x="22" y="12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1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0" y="8"/>
                  </a:lnTo>
                  <a:lnTo>
                    <a:pt x="3" y="6"/>
                  </a:lnTo>
                  <a:lnTo>
                    <a:pt x="22" y="3"/>
                  </a:lnTo>
                  <a:lnTo>
                    <a:pt x="29" y="3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25" name="Freeform 153">
              <a:extLst>
                <a:ext uri="{FF2B5EF4-FFF2-40B4-BE49-F238E27FC236}">
                  <a16:creationId xmlns:a16="http://schemas.microsoft.com/office/drawing/2014/main" id="{401570DE-D653-4ACB-A919-A756A7D39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3953" y="3117742"/>
              <a:ext cx="3898" cy="0"/>
            </a:xfrm>
            <a:custGeom>
              <a:avLst/>
              <a:gdLst>
                <a:gd name="T0" fmla="*/ 0 w 2"/>
                <a:gd name="T1" fmla="*/ 0 w 2"/>
                <a:gd name="T2" fmla="*/ 0 w 2"/>
                <a:gd name="T3" fmla="*/ 2 w 2"/>
                <a:gd name="T4" fmla="*/ 2 w 2"/>
                <a:gd name="T5" fmla="*/ 2 w 2"/>
                <a:gd name="T6" fmla="*/ 2 w 2"/>
                <a:gd name="T7" fmla="*/ 0 w 2"/>
                <a:gd name="T8" fmla="*/ 0 w 2"/>
                <a:gd name="T9" fmla="*/ 0 w 2"/>
                <a:gd name="T10" fmla="*/ 0 w 2"/>
                <a:gd name="T11" fmla="*/ 0 w 2"/>
                <a:gd name="T12" fmla="*/ 0 w 2"/>
                <a:gd name="T13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  <a:cxn ang="0">
                  <a:pos x="T9" y="0"/>
                </a:cxn>
                <a:cxn ang="0">
                  <a:pos x="T10" y="0"/>
                </a:cxn>
                <a:cxn ang="0">
                  <a:pos x="T11" y="0"/>
                </a:cxn>
                <a:cxn ang="0">
                  <a:pos x="T12" y="0"/>
                </a:cxn>
                <a:cxn ang="0">
                  <a:pos x="T13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26" name="Freeform 154">
              <a:extLst>
                <a:ext uri="{FF2B5EF4-FFF2-40B4-BE49-F238E27FC236}">
                  <a16:creationId xmlns:a16="http://schemas.microsoft.com/office/drawing/2014/main" id="{66F86F06-EB97-4A91-9704-0864BBC303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5050" y="2718151"/>
              <a:ext cx="85766" cy="313825"/>
            </a:xfrm>
            <a:custGeom>
              <a:avLst/>
              <a:gdLst>
                <a:gd name="T0" fmla="*/ 20 w 44"/>
                <a:gd name="T1" fmla="*/ 6 h 161"/>
                <a:gd name="T2" fmla="*/ 19 w 44"/>
                <a:gd name="T3" fmla="*/ 9 h 161"/>
                <a:gd name="T4" fmla="*/ 19 w 44"/>
                <a:gd name="T5" fmla="*/ 13 h 161"/>
                <a:gd name="T6" fmla="*/ 23 w 44"/>
                <a:gd name="T7" fmla="*/ 24 h 161"/>
                <a:gd name="T8" fmla="*/ 25 w 44"/>
                <a:gd name="T9" fmla="*/ 35 h 161"/>
                <a:gd name="T10" fmla="*/ 23 w 44"/>
                <a:gd name="T11" fmla="*/ 38 h 161"/>
                <a:gd name="T12" fmla="*/ 22 w 44"/>
                <a:gd name="T13" fmla="*/ 46 h 161"/>
                <a:gd name="T14" fmla="*/ 23 w 44"/>
                <a:gd name="T15" fmla="*/ 52 h 161"/>
                <a:gd name="T16" fmla="*/ 27 w 44"/>
                <a:gd name="T17" fmla="*/ 57 h 161"/>
                <a:gd name="T18" fmla="*/ 27 w 44"/>
                <a:gd name="T19" fmla="*/ 61 h 161"/>
                <a:gd name="T20" fmla="*/ 31 w 44"/>
                <a:gd name="T21" fmla="*/ 76 h 161"/>
                <a:gd name="T22" fmla="*/ 36 w 44"/>
                <a:gd name="T23" fmla="*/ 91 h 161"/>
                <a:gd name="T24" fmla="*/ 38 w 44"/>
                <a:gd name="T25" fmla="*/ 99 h 161"/>
                <a:gd name="T26" fmla="*/ 42 w 44"/>
                <a:gd name="T27" fmla="*/ 106 h 161"/>
                <a:gd name="T28" fmla="*/ 44 w 44"/>
                <a:gd name="T29" fmla="*/ 112 h 161"/>
                <a:gd name="T30" fmla="*/ 42 w 44"/>
                <a:gd name="T31" fmla="*/ 107 h 161"/>
                <a:gd name="T32" fmla="*/ 36 w 44"/>
                <a:gd name="T33" fmla="*/ 101 h 161"/>
                <a:gd name="T34" fmla="*/ 31 w 44"/>
                <a:gd name="T35" fmla="*/ 99 h 161"/>
                <a:gd name="T36" fmla="*/ 23 w 44"/>
                <a:gd name="T37" fmla="*/ 99 h 161"/>
                <a:gd name="T38" fmla="*/ 20 w 44"/>
                <a:gd name="T39" fmla="*/ 106 h 161"/>
                <a:gd name="T40" fmla="*/ 14 w 44"/>
                <a:gd name="T41" fmla="*/ 124 h 161"/>
                <a:gd name="T42" fmla="*/ 16 w 44"/>
                <a:gd name="T43" fmla="*/ 131 h 161"/>
                <a:gd name="T44" fmla="*/ 19 w 44"/>
                <a:gd name="T45" fmla="*/ 134 h 161"/>
                <a:gd name="T46" fmla="*/ 20 w 44"/>
                <a:gd name="T47" fmla="*/ 137 h 161"/>
                <a:gd name="T48" fmla="*/ 23 w 44"/>
                <a:gd name="T49" fmla="*/ 145 h 161"/>
                <a:gd name="T50" fmla="*/ 27 w 44"/>
                <a:gd name="T51" fmla="*/ 145 h 161"/>
                <a:gd name="T52" fmla="*/ 28 w 44"/>
                <a:gd name="T53" fmla="*/ 153 h 161"/>
                <a:gd name="T54" fmla="*/ 27 w 44"/>
                <a:gd name="T55" fmla="*/ 156 h 161"/>
                <a:gd name="T56" fmla="*/ 27 w 44"/>
                <a:gd name="T57" fmla="*/ 159 h 161"/>
                <a:gd name="T58" fmla="*/ 25 w 44"/>
                <a:gd name="T59" fmla="*/ 151 h 161"/>
                <a:gd name="T60" fmla="*/ 17 w 44"/>
                <a:gd name="T61" fmla="*/ 148 h 161"/>
                <a:gd name="T62" fmla="*/ 16 w 44"/>
                <a:gd name="T63" fmla="*/ 147 h 161"/>
                <a:gd name="T64" fmla="*/ 12 w 44"/>
                <a:gd name="T65" fmla="*/ 148 h 161"/>
                <a:gd name="T66" fmla="*/ 9 w 44"/>
                <a:gd name="T67" fmla="*/ 153 h 161"/>
                <a:gd name="T68" fmla="*/ 6 w 44"/>
                <a:gd name="T69" fmla="*/ 161 h 161"/>
                <a:gd name="T70" fmla="*/ 5 w 44"/>
                <a:gd name="T71" fmla="*/ 158 h 161"/>
                <a:gd name="T72" fmla="*/ 3 w 44"/>
                <a:gd name="T73" fmla="*/ 147 h 161"/>
                <a:gd name="T74" fmla="*/ 6 w 44"/>
                <a:gd name="T75" fmla="*/ 137 h 161"/>
                <a:gd name="T76" fmla="*/ 5 w 44"/>
                <a:gd name="T77" fmla="*/ 131 h 161"/>
                <a:gd name="T78" fmla="*/ 8 w 44"/>
                <a:gd name="T79" fmla="*/ 124 h 161"/>
                <a:gd name="T80" fmla="*/ 6 w 44"/>
                <a:gd name="T81" fmla="*/ 113 h 161"/>
                <a:gd name="T82" fmla="*/ 3 w 44"/>
                <a:gd name="T83" fmla="*/ 109 h 161"/>
                <a:gd name="T84" fmla="*/ 6 w 44"/>
                <a:gd name="T85" fmla="*/ 99 h 161"/>
                <a:gd name="T86" fmla="*/ 8 w 44"/>
                <a:gd name="T87" fmla="*/ 82 h 161"/>
                <a:gd name="T88" fmla="*/ 6 w 44"/>
                <a:gd name="T89" fmla="*/ 74 h 161"/>
                <a:gd name="T90" fmla="*/ 9 w 44"/>
                <a:gd name="T91" fmla="*/ 66 h 161"/>
                <a:gd name="T92" fmla="*/ 6 w 44"/>
                <a:gd name="T93" fmla="*/ 57 h 161"/>
                <a:gd name="T94" fmla="*/ 1 w 44"/>
                <a:gd name="T95" fmla="*/ 52 h 161"/>
                <a:gd name="T96" fmla="*/ 1 w 44"/>
                <a:gd name="T97" fmla="*/ 50 h 161"/>
                <a:gd name="T98" fmla="*/ 1 w 44"/>
                <a:gd name="T99" fmla="*/ 41 h 161"/>
                <a:gd name="T100" fmla="*/ 3 w 44"/>
                <a:gd name="T101" fmla="*/ 32 h 161"/>
                <a:gd name="T102" fmla="*/ 3 w 44"/>
                <a:gd name="T103" fmla="*/ 22 h 161"/>
                <a:gd name="T104" fmla="*/ 8 w 44"/>
                <a:gd name="T105" fmla="*/ 19 h 161"/>
                <a:gd name="T106" fmla="*/ 11 w 44"/>
                <a:gd name="T107" fmla="*/ 20 h 161"/>
                <a:gd name="T108" fmla="*/ 14 w 44"/>
                <a:gd name="T109" fmla="*/ 17 h 161"/>
                <a:gd name="T110" fmla="*/ 16 w 44"/>
                <a:gd name="T111" fmla="*/ 14 h 161"/>
                <a:gd name="T112" fmla="*/ 16 w 44"/>
                <a:gd name="T113" fmla="*/ 13 h 161"/>
                <a:gd name="T114" fmla="*/ 12 w 44"/>
                <a:gd name="T115" fmla="*/ 6 h 161"/>
                <a:gd name="T116" fmla="*/ 14 w 44"/>
                <a:gd name="T117" fmla="*/ 3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" h="161">
                  <a:moveTo>
                    <a:pt x="16" y="0"/>
                  </a:moveTo>
                  <a:lnTo>
                    <a:pt x="17" y="0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22" y="19"/>
                  </a:lnTo>
                  <a:lnTo>
                    <a:pt x="23" y="22"/>
                  </a:lnTo>
                  <a:lnTo>
                    <a:pt x="23" y="24"/>
                  </a:lnTo>
                  <a:lnTo>
                    <a:pt x="23" y="25"/>
                  </a:lnTo>
                  <a:lnTo>
                    <a:pt x="25" y="28"/>
                  </a:lnTo>
                  <a:lnTo>
                    <a:pt x="25" y="35"/>
                  </a:lnTo>
                  <a:lnTo>
                    <a:pt x="25" y="36"/>
                  </a:lnTo>
                  <a:lnTo>
                    <a:pt x="23" y="38"/>
                  </a:lnTo>
                  <a:lnTo>
                    <a:pt x="23" y="38"/>
                  </a:lnTo>
                  <a:lnTo>
                    <a:pt x="23" y="39"/>
                  </a:lnTo>
                  <a:lnTo>
                    <a:pt x="22" y="41"/>
                  </a:lnTo>
                  <a:lnTo>
                    <a:pt x="22" y="46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2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7" y="61"/>
                  </a:lnTo>
                  <a:lnTo>
                    <a:pt x="27" y="61"/>
                  </a:lnTo>
                  <a:lnTo>
                    <a:pt x="28" y="61"/>
                  </a:lnTo>
                  <a:lnTo>
                    <a:pt x="31" y="76"/>
                  </a:lnTo>
                  <a:lnTo>
                    <a:pt x="31" y="80"/>
                  </a:lnTo>
                  <a:lnTo>
                    <a:pt x="34" y="88"/>
                  </a:lnTo>
                  <a:lnTo>
                    <a:pt x="36" y="91"/>
                  </a:lnTo>
                  <a:lnTo>
                    <a:pt x="38" y="95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1"/>
                  </a:lnTo>
                  <a:lnTo>
                    <a:pt x="41" y="104"/>
                  </a:lnTo>
                  <a:lnTo>
                    <a:pt x="42" y="106"/>
                  </a:lnTo>
                  <a:lnTo>
                    <a:pt x="44" y="107"/>
                  </a:lnTo>
                  <a:lnTo>
                    <a:pt x="44" y="107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4" y="107"/>
                  </a:lnTo>
                  <a:lnTo>
                    <a:pt x="42" y="107"/>
                  </a:lnTo>
                  <a:lnTo>
                    <a:pt x="41" y="104"/>
                  </a:lnTo>
                  <a:lnTo>
                    <a:pt x="39" y="102"/>
                  </a:lnTo>
                  <a:lnTo>
                    <a:pt x="36" y="101"/>
                  </a:lnTo>
                  <a:lnTo>
                    <a:pt x="34" y="99"/>
                  </a:lnTo>
                  <a:lnTo>
                    <a:pt x="34" y="99"/>
                  </a:lnTo>
                  <a:lnTo>
                    <a:pt x="31" y="99"/>
                  </a:lnTo>
                  <a:lnTo>
                    <a:pt x="30" y="99"/>
                  </a:lnTo>
                  <a:lnTo>
                    <a:pt x="25" y="99"/>
                  </a:lnTo>
                  <a:lnTo>
                    <a:pt x="23" y="99"/>
                  </a:lnTo>
                  <a:lnTo>
                    <a:pt x="22" y="101"/>
                  </a:lnTo>
                  <a:lnTo>
                    <a:pt x="20" y="102"/>
                  </a:lnTo>
                  <a:lnTo>
                    <a:pt x="20" y="106"/>
                  </a:lnTo>
                  <a:lnTo>
                    <a:pt x="16" y="118"/>
                  </a:lnTo>
                  <a:lnTo>
                    <a:pt x="14" y="121"/>
                  </a:lnTo>
                  <a:lnTo>
                    <a:pt x="14" y="124"/>
                  </a:lnTo>
                  <a:lnTo>
                    <a:pt x="14" y="128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6" y="132"/>
                  </a:lnTo>
                  <a:lnTo>
                    <a:pt x="17" y="134"/>
                  </a:lnTo>
                  <a:lnTo>
                    <a:pt x="19" y="134"/>
                  </a:lnTo>
                  <a:lnTo>
                    <a:pt x="19" y="134"/>
                  </a:lnTo>
                  <a:lnTo>
                    <a:pt x="19" y="135"/>
                  </a:lnTo>
                  <a:lnTo>
                    <a:pt x="20" y="137"/>
                  </a:lnTo>
                  <a:lnTo>
                    <a:pt x="22" y="142"/>
                  </a:lnTo>
                  <a:lnTo>
                    <a:pt x="22" y="143"/>
                  </a:lnTo>
                  <a:lnTo>
                    <a:pt x="23" y="145"/>
                  </a:lnTo>
                  <a:lnTo>
                    <a:pt x="25" y="145"/>
                  </a:lnTo>
                  <a:lnTo>
                    <a:pt x="25" y="145"/>
                  </a:lnTo>
                  <a:lnTo>
                    <a:pt x="27" y="145"/>
                  </a:lnTo>
                  <a:lnTo>
                    <a:pt x="27" y="147"/>
                  </a:lnTo>
                  <a:lnTo>
                    <a:pt x="28" y="150"/>
                  </a:lnTo>
                  <a:lnTo>
                    <a:pt x="28" y="153"/>
                  </a:lnTo>
                  <a:lnTo>
                    <a:pt x="28" y="153"/>
                  </a:lnTo>
                  <a:lnTo>
                    <a:pt x="27" y="156"/>
                  </a:lnTo>
                  <a:lnTo>
                    <a:pt x="27" y="156"/>
                  </a:lnTo>
                  <a:lnTo>
                    <a:pt x="27" y="158"/>
                  </a:lnTo>
                  <a:lnTo>
                    <a:pt x="27" y="158"/>
                  </a:lnTo>
                  <a:lnTo>
                    <a:pt x="27" y="159"/>
                  </a:lnTo>
                  <a:lnTo>
                    <a:pt x="27" y="156"/>
                  </a:lnTo>
                  <a:lnTo>
                    <a:pt x="25" y="153"/>
                  </a:lnTo>
                  <a:lnTo>
                    <a:pt x="25" y="151"/>
                  </a:lnTo>
                  <a:lnTo>
                    <a:pt x="23" y="150"/>
                  </a:lnTo>
                  <a:lnTo>
                    <a:pt x="20" y="148"/>
                  </a:lnTo>
                  <a:lnTo>
                    <a:pt x="17" y="148"/>
                  </a:lnTo>
                  <a:lnTo>
                    <a:pt x="17" y="148"/>
                  </a:lnTo>
                  <a:lnTo>
                    <a:pt x="16" y="147"/>
                  </a:lnTo>
                  <a:lnTo>
                    <a:pt x="16" y="147"/>
                  </a:lnTo>
                  <a:lnTo>
                    <a:pt x="14" y="147"/>
                  </a:lnTo>
                  <a:lnTo>
                    <a:pt x="14" y="147"/>
                  </a:lnTo>
                  <a:lnTo>
                    <a:pt x="12" y="148"/>
                  </a:lnTo>
                  <a:lnTo>
                    <a:pt x="11" y="150"/>
                  </a:lnTo>
                  <a:lnTo>
                    <a:pt x="11" y="151"/>
                  </a:lnTo>
                  <a:lnTo>
                    <a:pt x="9" y="153"/>
                  </a:lnTo>
                  <a:lnTo>
                    <a:pt x="9" y="158"/>
                  </a:lnTo>
                  <a:lnTo>
                    <a:pt x="8" y="159"/>
                  </a:lnTo>
                  <a:lnTo>
                    <a:pt x="6" y="161"/>
                  </a:lnTo>
                  <a:lnTo>
                    <a:pt x="6" y="161"/>
                  </a:lnTo>
                  <a:lnTo>
                    <a:pt x="5" y="159"/>
                  </a:lnTo>
                  <a:lnTo>
                    <a:pt x="5" y="158"/>
                  </a:lnTo>
                  <a:lnTo>
                    <a:pt x="5" y="156"/>
                  </a:lnTo>
                  <a:lnTo>
                    <a:pt x="3" y="151"/>
                  </a:lnTo>
                  <a:lnTo>
                    <a:pt x="3" y="147"/>
                  </a:lnTo>
                  <a:lnTo>
                    <a:pt x="6" y="140"/>
                  </a:lnTo>
                  <a:lnTo>
                    <a:pt x="6" y="139"/>
                  </a:lnTo>
                  <a:lnTo>
                    <a:pt x="6" y="137"/>
                  </a:lnTo>
                  <a:lnTo>
                    <a:pt x="5" y="135"/>
                  </a:lnTo>
                  <a:lnTo>
                    <a:pt x="5" y="131"/>
                  </a:lnTo>
                  <a:lnTo>
                    <a:pt x="5" y="131"/>
                  </a:lnTo>
                  <a:lnTo>
                    <a:pt x="6" y="129"/>
                  </a:lnTo>
                  <a:lnTo>
                    <a:pt x="6" y="126"/>
                  </a:lnTo>
                  <a:lnTo>
                    <a:pt x="8" y="124"/>
                  </a:lnTo>
                  <a:lnTo>
                    <a:pt x="8" y="123"/>
                  </a:lnTo>
                  <a:lnTo>
                    <a:pt x="8" y="118"/>
                  </a:lnTo>
                  <a:lnTo>
                    <a:pt x="6" y="113"/>
                  </a:lnTo>
                  <a:lnTo>
                    <a:pt x="5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5" y="106"/>
                  </a:lnTo>
                  <a:lnTo>
                    <a:pt x="6" y="102"/>
                  </a:lnTo>
                  <a:lnTo>
                    <a:pt x="6" y="99"/>
                  </a:lnTo>
                  <a:lnTo>
                    <a:pt x="8" y="96"/>
                  </a:lnTo>
                  <a:lnTo>
                    <a:pt x="8" y="95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6" y="76"/>
                  </a:lnTo>
                  <a:lnTo>
                    <a:pt x="6" y="74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9" y="66"/>
                  </a:lnTo>
                  <a:lnTo>
                    <a:pt x="8" y="63"/>
                  </a:lnTo>
                  <a:lnTo>
                    <a:pt x="6" y="58"/>
                  </a:lnTo>
                  <a:lnTo>
                    <a:pt x="6" y="57"/>
                  </a:lnTo>
                  <a:lnTo>
                    <a:pt x="3" y="55"/>
                  </a:lnTo>
                  <a:lnTo>
                    <a:pt x="3" y="54"/>
                  </a:lnTo>
                  <a:lnTo>
                    <a:pt x="1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0"/>
                  </a:lnTo>
                  <a:lnTo>
                    <a:pt x="1" y="49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6"/>
                  </a:lnTo>
                  <a:lnTo>
                    <a:pt x="3" y="32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5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2" y="17"/>
                  </a:lnTo>
                  <a:lnTo>
                    <a:pt x="14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9"/>
                  </a:lnTo>
                  <a:lnTo>
                    <a:pt x="12" y="6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27" name="Freeform 155">
              <a:extLst>
                <a:ext uri="{FF2B5EF4-FFF2-40B4-BE49-F238E27FC236}">
                  <a16:creationId xmlns:a16="http://schemas.microsoft.com/office/drawing/2014/main" id="{48B90B0F-0401-4518-BD6C-8F45E7C1F72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6230" y="1458954"/>
              <a:ext cx="37036" cy="11695"/>
            </a:xfrm>
            <a:custGeom>
              <a:avLst/>
              <a:gdLst>
                <a:gd name="T0" fmla="*/ 12 w 19"/>
                <a:gd name="T1" fmla="*/ 0 h 6"/>
                <a:gd name="T2" fmla="*/ 17 w 19"/>
                <a:gd name="T3" fmla="*/ 2 h 6"/>
                <a:gd name="T4" fmla="*/ 17 w 19"/>
                <a:gd name="T5" fmla="*/ 3 h 6"/>
                <a:gd name="T6" fmla="*/ 17 w 19"/>
                <a:gd name="T7" fmla="*/ 3 h 6"/>
                <a:gd name="T8" fmla="*/ 17 w 19"/>
                <a:gd name="T9" fmla="*/ 5 h 6"/>
                <a:gd name="T10" fmla="*/ 19 w 19"/>
                <a:gd name="T11" fmla="*/ 5 h 6"/>
                <a:gd name="T12" fmla="*/ 19 w 19"/>
                <a:gd name="T13" fmla="*/ 5 h 6"/>
                <a:gd name="T14" fmla="*/ 19 w 19"/>
                <a:gd name="T15" fmla="*/ 6 h 6"/>
                <a:gd name="T16" fmla="*/ 14 w 19"/>
                <a:gd name="T17" fmla="*/ 5 h 6"/>
                <a:gd name="T18" fmla="*/ 5 w 19"/>
                <a:gd name="T19" fmla="*/ 6 h 6"/>
                <a:gd name="T20" fmla="*/ 0 w 19"/>
                <a:gd name="T21" fmla="*/ 3 h 6"/>
                <a:gd name="T22" fmla="*/ 6 w 19"/>
                <a:gd name="T23" fmla="*/ 2 h 6"/>
                <a:gd name="T24" fmla="*/ 8 w 19"/>
                <a:gd name="T25" fmla="*/ 2 h 6"/>
                <a:gd name="T26" fmla="*/ 12 w 1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" h="6">
                  <a:moveTo>
                    <a:pt x="12" y="0"/>
                  </a:moveTo>
                  <a:lnTo>
                    <a:pt x="17" y="2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6"/>
                  </a:lnTo>
                  <a:lnTo>
                    <a:pt x="14" y="5"/>
                  </a:lnTo>
                  <a:lnTo>
                    <a:pt x="5" y="6"/>
                  </a:lnTo>
                  <a:lnTo>
                    <a:pt x="0" y="3"/>
                  </a:lnTo>
                  <a:lnTo>
                    <a:pt x="6" y="2"/>
                  </a:lnTo>
                  <a:lnTo>
                    <a:pt x="8" y="2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28" name="Freeform 156">
              <a:extLst>
                <a:ext uri="{FF2B5EF4-FFF2-40B4-BE49-F238E27FC236}">
                  <a16:creationId xmlns:a16="http://schemas.microsoft.com/office/drawing/2014/main" id="{5EA80568-B801-4212-9CB1-014DD7A97E0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601" y="2057365"/>
              <a:ext cx="58477" cy="40934"/>
            </a:xfrm>
            <a:custGeom>
              <a:avLst/>
              <a:gdLst>
                <a:gd name="T0" fmla="*/ 14 w 30"/>
                <a:gd name="T1" fmla="*/ 0 h 21"/>
                <a:gd name="T2" fmla="*/ 25 w 30"/>
                <a:gd name="T3" fmla="*/ 5 h 21"/>
                <a:gd name="T4" fmla="*/ 28 w 30"/>
                <a:gd name="T5" fmla="*/ 7 h 21"/>
                <a:gd name="T6" fmla="*/ 30 w 30"/>
                <a:gd name="T7" fmla="*/ 8 h 21"/>
                <a:gd name="T8" fmla="*/ 30 w 30"/>
                <a:gd name="T9" fmla="*/ 11 h 21"/>
                <a:gd name="T10" fmla="*/ 28 w 30"/>
                <a:gd name="T11" fmla="*/ 11 h 21"/>
                <a:gd name="T12" fmla="*/ 28 w 30"/>
                <a:gd name="T13" fmla="*/ 13 h 21"/>
                <a:gd name="T14" fmla="*/ 27 w 30"/>
                <a:gd name="T15" fmla="*/ 11 h 21"/>
                <a:gd name="T16" fmla="*/ 27 w 30"/>
                <a:gd name="T17" fmla="*/ 10 h 21"/>
                <a:gd name="T18" fmla="*/ 24 w 30"/>
                <a:gd name="T19" fmla="*/ 11 h 21"/>
                <a:gd name="T20" fmla="*/ 24 w 30"/>
                <a:gd name="T21" fmla="*/ 14 h 21"/>
                <a:gd name="T22" fmla="*/ 21 w 30"/>
                <a:gd name="T23" fmla="*/ 18 h 21"/>
                <a:gd name="T24" fmla="*/ 14 w 30"/>
                <a:gd name="T25" fmla="*/ 19 h 21"/>
                <a:gd name="T26" fmla="*/ 9 w 30"/>
                <a:gd name="T27" fmla="*/ 19 h 21"/>
                <a:gd name="T28" fmla="*/ 6 w 30"/>
                <a:gd name="T29" fmla="*/ 21 h 21"/>
                <a:gd name="T30" fmla="*/ 3 w 30"/>
                <a:gd name="T31" fmla="*/ 18 h 21"/>
                <a:gd name="T32" fmla="*/ 2 w 30"/>
                <a:gd name="T33" fmla="*/ 14 h 21"/>
                <a:gd name="T34" fmla="*/ 2 w 30"/>
                <a:gd name="T35" fmla="*/ 14 h 21"/>
                <a:gd name="T36" fmla="*/ 0 w 30"/>
                <a:gd name="T37" fmla="*/ 13 h 21"/>
                <a:gd name="T38" fmla="*/ 0 w 30"/>
                <a:gd name="T39" fmla="*/ 11 h 21"/>
                <a:gd name="T40" fmla="*/ 2 w 30"/>
                <a:gd name="T41" fmla="*/ 8 h 21"/>
                <a:gd name="T42" fmla="*/ 2 w 30"/>
                <a:gd name="T43" fmla="*/ 7 h 21"/>
                <a:gd name="T44" fmla="*/ 3 w 30"/>
                <a:gd name="T45" fmla="*/ 5 h 21"/>
                <a:gd name="T46" fmla="*/ 6 w 30"/>
                <a:gd name="T47" fmla="*/ 2 h 21"/>
                <a:gd name="T48" fmla="*/ 9 w 30"/>
                <a:gd name="T49" fmla="*/ 0 h 21"/>
                <a:gd name="T50" fmla="*/ 11 w 30"/>
                <a:gd name="T51" fmla="*/ 0 h 21"/>
                <a:gd name="T52" fmla="*/ 14 w 30"/>
                <a:gd name="T53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" h="21">
                  <a:moveTo>
                    <a:pt x="14" y="0"/>
                  </a:moveTo>
                  <a:lnTo>
                    <a:pt x="25" y="5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11"/>
                  </a:lnTo>
                  <a:lnTo>
                    <a:pt x="28" y="11"/>
                  </a:lnTo>
                  <a:lnTo>
                    <a:pt x="28" y="13"/>
                  </a:lnTo>
                  <a:lnTo>
                    <a:pt x="27" y="11"/>
                  </a:lnTo>
                  <a:lnTo>
                    <a:pt x="27" y="10"/>
                  </a:lnTo>
                  <a:lnTo>
                    <a:pt x="24" y="11"/>
                  </a:lnTo>
                  <a:lnTo>
                    <a:pt x="24" y="14"/>
                  </a:lnTo>
                  <a:lnTo>
                    <a:pt x="21" y="18"/>
                  </a:lnTo>
                  <a:lnTo>
                    <a:pt x="14" y="19"/>
                  </a:lnTo>
                  <a:lnTo>
                    <a:pt x="9" y="19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5"/>
                  </a:lnTo>
                  <a:lnTo>
                    <a:pt x="6" y="2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29" name="Freeform 157">
              <a:extLst>
                <a:ext uri="{FF2B5EF4-FFF2-40B4-BE49-F238E27FC236}">
                  <a16:creationId xmlns:a16="http://schemas.microsoft.com/office/drawing/2014/main" id="{4132D575-1FD1-4806-A56E-E6AF0C4E5E42}"/>
                </a:ext>
              </a:extLst>
            </p:cNvPr>
            <p:cNvSpPr>
              <a:spLocks/>
            </p:cNvSpPr>
            <p:nvPr/>
          </p:nvSpPr>
          <p:spPr bwMode="auto">
            <a:xfrm>
              <a:off x="7160637" y="1449208"/>
              <a:ext cx="21442" cy="13645"/>
            </a:xfrm>
            <a:custGeom>
              <a:avLst/>
              <a:gdLst>
                <a:gd name="T0" fmla="*/ 5 w 11"/>
                <a:gd name="T1" fmla="*/ 0 h 7"/>
                <a:gd name="T2" fmla="*/ 9 w 11"/>
                <a:gd name="T3" fmla="*/ 0 h 7"/>
                <a:gd name="T4" fmla="*/ 11 w 11"/>
                <a:gd name="T5" fmla="*/ 2 h 7"/>
                <a:gd name="T6" fmla="*/ 11 w 11"/>
                <a:gd name="T7" fmla="*/ 2 h 7"/>
                <a:gd name="T8" fmla="*/ 8 w 11"/>
                <a:gd name="T9" fmla="*/ 5 h 7"/>
                <a:gd name="T10" fmla="*/ 8 w 11"/>
                <a:gd name="T11" fmla="*/ 5 h 7"/>
                <a:gd name="T12" fmla="*/ 6 w 11"/>
                <a:gd name="T13" fmla="*/ 7 h 7"/>
                <a:gd name="T14" fmla="*/ 0 w 11"/>
                <a:gd name="T15" fmla="*/ 3 h 7"/>
                <a:gd name="T16" fmla="*/ 0 w 11"/>
                <a:gd name="T17" fmla="*/ 3 h 7"/>
                <a:gd name="T18" fmla="*/ 5 w 11"/>
                <a:gd name="T1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7">
                  <a:moveTo>
                    <a:pt x="5" y="0"/>
                  </a:moveTo>
                  <a:lnTo>
                    <a:pt x="9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30" name="Freeform 158">
              <a:extLst>
                <a:ext uri="{FF2B5EF4-FFF2-40B4-BE49-F238E27FC236}">
                  <a16:creationId xmlns:a16="http://schemas.microsoft.com/office/drawing/2014/main" id="{C92C6A46-80FB-4A14-BFEC-2F1AEAEDF90B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1388782"/>
              <a:ext cx="13645" cy="9747"/>
            </a:xfrm>
            <a:custGeom>
              <a:avLst/>
              <a:gdLst>
                <a:gd name="T0" fmla="*/ 4 w 7"/>
                <a:gd name="T1" fmla="*/ 0 h 5"/>
                <a:gd name="T2" fmla="*/ 6 w 7"/>
                <a:gd name="T3" fmla="*/ 0 h 5"/>
                <a:gd name="T4" fmla="*/ 7 w 7"/>
                <a:gd name="T5" fmla="*/ 1 h 5"/>
                <a:gd name="T6" fmla="*/ 4 w 7"/>
                <a:gd name="T7" fmla="*/ 3 h 5"/>
                <a:gd name="T8" fmla="*/ 4 w 7"/>
                <a:gd name="T9" fmla="*/ 5 h 5"/>
                <a:gd name="T10" fmla="*/ 3 w 7"/>
                <a:gd name="T11" fmla="*/ 5 h 5"/>
                <a:gd name="T12" fmla="*/ 1 w 7"/>
                <a:gd name="T13" fmla="*/ 5 h 5"/>
                <a:gd name="T14" fmla="*/ 0 w 7"/>
                <a:gd name="T15" fmla="*/ 3 h 5"/>
                <a:gd name="T16" fmla="*/ 0 w 7"/>
                <a:gd name="T17" fmla="*/ 1 h 5"/>
                <a:gd name="T18" fmla="*/ 0 w 7"/>
                <a:gd name="T19" fmla="*/ 1 h 5"/>
                <a:gd name="T20" fmla="*/ 0 w 7"/>
                <a:gd name="T21" fmla="*/ 1 h 5"/>
                <a:gd name="T22" fmla="*/ 1 w 7"/>
                <a:gd name="T23" fmla="*/ 1 h 5"/>
                <a:gd name="T24" fmla="*/ 1 w 7"/>
                <a:gd name="T25" fmla="*/ 0 h 5"/>
                <a:gd name="T26" fmla="*/ 3 w 7"/>
                <a:gd name="T27" fmla="*/ 0 h 5"/>
                <a:gd name="T28" fmla="*/ 4 w 7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" h="5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31" name="Freeform 159">
              <a:extLst>
                <a:ext uri="{FF2B5EF4-FFF2-40B4-BE49-F238E27FC236}">
                  <a16:creationId xmlns:a16="http://schemas.microsoft.com/office/drawing/2014/main" id="{74E27446-3D29-4F53-AE88-C85F3E009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6656" y="1961853"/>
              <a:ext cx="29239" cy="21442"/>
            </a:xfrm>
            <a:custGeom>
              <a:avLst/>
              <a:gdLst>
                <a:gd name="T0" fmla="*/ 7 w 15"/>
                <a:gd name="T1" fmla="*/ 0 h 11"/>
                <a:gd name="T2" fmla="*/ 8 w 15"/>
                <a:gd name="T3" fmla="*/ 0 h 11"/>
                <a:gd name="T4" fmla="*/ 10 w 15"/>
                <a:gd name="T5" fmla="*/ 0 h 11"/>
                <a:gd name="T6" fmla="*/ 11 w 15"/>
                <a:gd name="T7" fmla="*/ 2 h 11"/>
                <a:gd name="T8" fmla="*/ 11 w 15"/>
                <a:gd name="T9" fmla="*/ 4 h 11"/>
                <a:gd name="T10" fmla="*/ 13 w 15"/>
                <a:gd name="T11" fmla="*/ 4 h 11"/>
                <a:gd name="T12" fmla="*/ 13 w 15"/>
                <a:gd name="T13" fmla="*/ 5 h 11"/>
                <a:gd name="T14" fmla="*/ 15 w 15"/>
                <a:gd name="T15" fmla="*/ 7 h 11"/>
                <a:gd name="T16" fmla="*/ 11 w 15"/>
                <a:gd name="T17" fmla="*/ 8 h 11"/>
                <a:gd name="T18" fmla="*/ 11 w 15"/>
                <a:gd name="T19" fmla="*/ 10 h 11"/>
                <a:gd name="T20" fmla="*/ 13 w 15"/>
                <a:gd name="T21" fmla="*/ 10 h 11"/>
                <a:gd name="T22" fmla="*/ 13 w 15"/>
                <a:gd name="T23" fmla="*/ 11 h 11"/>
                <a:gd name="T24" fmla="*/ 11 w 15"/>
                <a:gd name="T25" fmla="*/ 11 h 11"/>
                <a:gd name="T26" fmla="*/ 11 w 15"/>
                <a:gd name="T27" fmla="*/ 10 h 11"/>
                <a:gd name="T28" fmla="*/ 10 w 15"/>
                <a:gd name="T29" fmla="*/ 8 h 11"/>
                <a:gd name="T30" fmla="*/ 8 w 15"/>
                <a:gd name="T31" fmla="*/ 8 h 11"/>
                <a:gd name="T32" fmla="*/ 8 w 15"/>
                <a:gd name="T33" fmla="*/ 7 h 11"/>
                <a:gd name="T34" fmla="*/ 7 w 15"/>
                <a:gd name="T35" fmla="*/ 5 h 11"/>
                <a:gd name="T36" fmla="*/ 5 w 15"/>
                <a:gd name="T37" fmla="*/ 4 h 11"/>
                <a:gd name="T38" fmla="*/ 2 w 15"/>
                <a:gd name="T39" fmla="*/ 4 h 11"/>
                <a:gd name="T40" fmla="*/ 0 w 15"/>
                <a:gd name="T41" fmla="*/ 4 h 11"/>
                <a:gd name="T42" fmla="*/ 0 w 15"/>
                <a:gd name="T43" fmla="*/ 4 h 11"/>
                <a:gd name="T44" fmla="*/ 0 w 15"/>
                <a:gd name="T45" fmla="*/ 2 h 11"/>
                <a:gd name="T46" fmla="*/ 0 w 15"/>
                <a:gd name="T47" fmla="*/ 0 h 11"/>
                <a:gd name="T48" fmla="*/ 4 w 15"/>
                <a:gd name="T49" fmla="*/ 0 h 11"/>
                <a:gd name="T50" fmla="*/ 5 w 15"/>
                <a:gd name="T51" fmla="*/ 0 h 11"/>
                <a:gd name="T52" fmla="*/ 7 w 15"/>
                <a:gd name="T53" fmla="*/ 0 h 11"/>
                <a:gd name="T54" fmla="*/ 7 w 15"/>
                <a:gd name="T55" fmla="*/ 0 h 11"/>
                <a:gd name="T56" fmla="*/ 7 w 15"/>
                <a:gd name="T5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" h="11">
                  <a:moveTo>
                    <a:pt x="7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5" y="7"/>
                  </a:lnTo>
                  <a:lnTo>
                    <a:pt x="11" y="8"/>
                  </a:lnTo>
                  <a:lnTo>
                    <a:pt x="11" y="10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11" y="10"/>
                  </a:lnTo>
                  <a:lnTo>
                    <a:pt x="10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7" y="5"/>
                  </a:lnTo>
                  <a:lnTo>
                    <a:pt x="5" y="4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32" name="Freeform 160">
              <a:extLst>
                <a:ext uri="{FF2B5EF4-FFF2-40B4-BE49-F238E27FC236}">
                  <a16:creationId xmlns:a16="http://schemas.microsoft.com/office/drawing/2014/main" id="{489ACFD7-773F-457B-A806-97B329B2DD1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20" y="1404375"/>
              <a:ext cx="144242" cy="54578"/>
            </a:xfrm>
            <a:custGeom>
              <a:avLst/>
              <a:gdLst>
                <a:gd name="T0" fmla="*/ 54 w 74"/>
                <a:gd name="T1" fmla="*/ 0 h 28"/>
                <a:gd name="T2" fmla="*/ 56 w 74"/>
                <a:gd name="T3" fmla="*/ 1 h 28"/>
                <a:gd name="T4" fmla="*/ 62 w 74"/>
                <a:gd name="T5" fmla="*/ 0 h 28"/>
                <a:gd name="T6" fmla="*/ 63 w 74"/>
                <a:gd name="T7" fmla="*/ 1 h 28"/>
                <a:gd name="T8" fmla="*/ 71 w 74"/>
                <a:gd name="T9" fmla="*/ 6 h 28"/>
                <a:gd name="T10" fmla="*/ 73 w 74"/>
                <a:gd name="T11" fmla="*/ 6 h 28"/>
                <a:gd name="T12" fmla="*/ 74 w 74"/>
                <a:gd name="T13" fmla="*/ 8 h 28"/>
                <a:gd name="T14" fmla="*/ 67 w 74"/>
                <a:gd name="T15" fmla="*/ 11 h 28"/>
                <a:gd name="T16" fmla="*/ 63 w 74"/>
                <a:gd name="T17" fmla="*/ 14 h 28"/>
                <a:gd name="T18" fmla="*/ 54 w 74"/>
                <a:gd name="T19" fmla="*/ 14 h 28"/>
                <a:gd name="T20" fmla="*/ 48 w 74"/>
                <a:gd name="T21" fmla="*/ 14 h 28"/>
                <a:gd name="T22" fmla="*/ 46 w 74"/>
                <a:gd name="T23" fmla="*/ 15 h 28"/>
                <a:gd name="T24" fmla="*/ 46 w 74"/>
                <a:gd name="T25" fmla="*/ 17 h 28"/>
                <a:gd name="T26" fmla="*/ 43 w 74"/>
                <a:gd name="T27" fmla="*/ 19 h 28"/>
                <a:gd name="T28" fmla="*/ 33 w 74"/>
                <a:gd name="T29" fmla="*/ 19 h 28"/>
                <a:gd name="T30" fmla="*/ 32 w 74"/>
                <a:gd name="T31" fmla="*/ 19 h 28"/>
                <a:gd name="T32" fmla="*/ 30 w 74"/>
                <a:gd name="T33" fmla="*/ 22 h 28"/>
                <a:gd name="T34" fmla="*/ 30 w 74"/>
                <a:gd name="T35" fmla="*/ 22 h 28"/>
                <a:gd name="T36" fmla="*/ 33 w 74"/>
                <a:gd name="T37" fmla="*/ 22 h 28"/>
                <a:gd name="T38" fmla="*/ 35 w 74"/>
                <a:gd name="T39" fmla="*/ 22 h 28"/>
                <a:gd name="T40" fmla="*/ 35 w 74"/>
                <a:gd name="T41" fmla="*/ 23 h 28"/>
                <a:gd name="T42" fmla="*/ 35 w 74"/>
                <a:gd name="T43" fmla="*/ 25 h 28"/>
                <a:gd name="T44" fmla="*/ 35 w 74"/>
                <a:gd name="T45" fmla="*/ 26 h 28"/>
                <a:gd name="T46" fmla="*/ 33 w 74"/>
                <a:gd name="T47" fmla="*/ 26 h 28"/>
                <a:gd name="T48" fmla="*/ 32 w 74"/>
                <a:gd name="T49" fmla="*/ 26 h 28"/>
                <a:gd name="T50" fmla="*/ 29 w 74"/>
                <a:gd name="T51" fmla="*/ 25 h 28"/>
                <a:gd name="T52" fmla="*/ 29 w 74"/>
                <a:gd name="T53" fmla="*/ 25 h 28"/>
                <a:gd name="T54" fmla="*/ 29 w 74"/>
                <a:gd name="T55" fmla="*/ 26 h 28"/>
                <a:gd name="T56" fmla="*/ 27 w 74"/>
                <a:gd name="T57" fmla="*/ 28 h 28"/>
                <a:gd name="T58" fmla="*/ 26 w 74"/>
                <a:gd name="T59" fmla="*/ 28 h 28"/>
                <a:gd name="T60" fmla="*/ 22 w 74"/>
                <a:gd name="T61" fmla="*/ 26 h 28"/>
                <a:gd name="T62" fmla="*/ 22 w 74"/>
                <a:gd name="T63" fmla="*/ 26 h 28"/>
                <a:gd name="T64" fmla="*/ 21 w 74"/>
                <a:gd name="T65" fmla="*/ 28 h 28"/>
                <a:gd name="T66" fmla="*/ 19 w 74"/>
                <a:gd name="T67" fmla="*/ 28 h 28"/>
                <a:gd name="T68" fmla="*/ 16 w 74"/>
                <a:gd name="T69" fmla="*/ 28 h 28"/>
                <a:gd name="T70" fmla="*/ 15 w 74"/>
                <a:gd name="T71" fmla="*/ 28 h 28"/>
                <a:gd name="T72" fmla="*/ 16 w 74"/>
                <a:gd name="T73" fmla="*/ 26 h 28"/>
                <a:gd name="T74" fmla="*/ 21 w 74"/>
                <a:gd name="T75" fmla="*/ 23 h 28"/>
                <a:gd name="T76" fmla="*/ 19 w 74"/>
                <a:gd name="T77" fmla="*/ 23 h 28"/>
                <a:gd name="T78" fmla="*/ 16 w 74"/>
                <a:gd name="T79" fmla="*/ 23 h 28"/>
                <a:gd name="T80" fmla="*/ 13 w 74"/>
                <a:gd name="T81" fmla="*/ 23 h 28"/>
                <a:gd name="T82" fmla="*/ 11 w 74"/>
                <a:gd name="T83" fmla="*/ 25 h 28"/>
                <a:gd name="T84" fmla="*/ 10 w 74"/>
                <a:gd name="T85" fmla="*/ 25 h 28"/>
                <a:gd name="T86" fmla="*/ 7 w 74"/>
                <a:gd name="T87" fmla="*/ 25 h 28"/>
                <a:gd name="T88" fmla="*/ 4 w 74"/>
                <a:gd name="T89" fmla="*/ 23 h 28"/>
                <a:gd name="T90" fmla="*/ 2 w 74"/>
                <a:gd name="T91" fmla="*/ 23 h 28"/>
                <a:gd name="T92" fmla="*/ 0 w 74"/>
                <a:gd name="T93" fmla="*/ 22 h 28"/>
                <a:gd name="T94" fmla="*/ 11 w 74"/>
                <a:gd name="T95" fmla="*/ 17 h 28"/>
                <a:gd name="T96" fmla="*/ 16 w 74"/>
                <a:gd name="T97" fmla="*/ 14 h 28"/>
                <a:gd name="T98" fmla="*/ 19 w 74"/>
                <a:gd name="T99" fmla="*/ 14 h 28"/>
                <a:gd name="T100" fmla="*/ 24 w 74"/>
                <a:gd name="T101" fmla="*/ 12 h 28"/>
                <a:gd name="T102" fmla="*/ 26 w 74"/>
                <a:gd name="T103" fmla="*/ 12 h 28"/>
                <a:gd name="T104" fmla="*/ 27 w 74"/>
                <a:gd name="T105" fmla="*/ 12 h 28"/>
                <a:gd name="T106" fmla="*/ 27 w 74"/>
                <a:gd name="T107" fmla="*/ 12 h 28"/>
                <a:gd name="T108" fmla="*/ 30 w 74"/>
                <a:gd name="T109" fmla="*/ 14 h 28"/>
                <a:gd name="T110" fmla="*/ 37 w 74"/>
                <a:gd name="T111" fmla="*/ 14 h 28"/>
                <a:gd name="T112" fmla="*/ 38 w 74"/>
                <a:gd name="T113" fmla="*/ 12 h 28"/>
                <a:gd name="T114" fmla="*/ 38 w 74"/>
                <a:gd name="T115" fmla="*/ 9 h 28"/>
                <a:gd name="T116" fmla="*/ 37 w 74"/>
                <a:gd name="T117" fmla="*/ 8 h 28"/>
                <a:gd name="T118" fmla="*/ 38 w 74"/>
                <a:gd name="T119" fmla="*/ 3 h 28"/>
                <a:gd name="T120" fmla="*/ 43 w 74"/>
                <a:gd name="T121" fmla="*/ 3 h 28"/>
                <a:gd name="T122" fmla="*/ 51 w 74"/>
                <a:gd name="T123" fmla="*/ 0 h 28"/>
                <a:gd name="T124" fmla="*/ 54 w 74"/>
                <a:gd name="T1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" h="28">
                  <a:moveTo>
                    <a:pt x="54" y="0"/>
                  </a:moveTo>
                  <a:lnTo>
                    <a:pt x="56" y="1"/>
                  </a:lnTo>
                  <a:lnTo>
                    <a:pt x="62" y="0"/>
                  </a:lnTo>
                  <a:lnTo>
                    <a:pt x="63" y="1"/>
                  </a:lnTo>
                  <a:lnTo>
                    <a:pt x="71" y="6"/>
                  </a:lnTo>
                  <a:lnTo>
                    <a:pt x="73" y="6"/>
                  </a:lnTo>
                  <a:lnTo>
                    <a:pt x="74" y="8"/>
                  </a:lnTo>
                  <a:lnTo>
                    <a:pt x="67" y="11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8" y="14"/>
                  </a:lnTo>
                  <a:lnTo>
                    <a:pt x="46" y="15"/>
                  </a:lnTo>
                  <a:lnTo>
                    <a:pt x="46" y="17"/>
                  </a:lnTo>
                  <a:lnTo>
                    <a:pt x="43" y="19"/>
                  </a:lnTo>
                  <a:lnTo>
                    <a:pt x="33" y="19"/>
                  </a:lnTo>
                  <a:lnTo>
                    <a:pt x="32" y="19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3"/>
                  </a:lnTo>
                  <a:lnTo>
                    <a:pt x="35" y="25"/>
                  </a:lnTo>
                  <a:lnTo>
                    <a:pt x="35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29" y="25"/>
                  </a:lnTo>
                  <a:lnTo>
                    <a:pt x="29" y="25"/>
                  </a:lnTo>
                  <a:lnTo>
                    <a:pt x="29" y="26"/>
                  </a:lnTo>
                  <a:lnTo>
                    <a:pt x="27" y="28"/>
                  </a:lnTo>
                  <a:lnTo>
                    <a:pt x="26" y="28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1" y="28"/>
                  </a:lnTo>
                  <a:lnTo>
                    <a:pt x="19" y="28"/>
                  </a:lnTo>
                  <a:lnTo>
                    <a:pt x="16" y="28"/>
                  </a:lnTo>
                  <a:lnTo>
                    <a:pt x="15" y="28"/>
                  </a:lnTo>
                  <a:lnTo>
                    <a:pt x="16" y="26"/>
                  </a:lnTo>
                  <a:lnTo>
                    <a:pt x="21" y="23"/>
                  </a:lnTo>
                  <a:lnTo>
                    <a:pt x="19" y="23"/>
                  </a:lnTo>
                  <a:lnTo>
                    <a:pt x="16" y="23"/>
                  </a:lnTo>
                  <a:lnTo>
                    <a:pt x="13" y="23"/>
                  </a:lnTo>
                  <a:lnTo>
                    <a:pt x="11" y="25"/>
                  </a:lnTo>
                  <a:lnTo>
                    <a:pt x="10" y="25"/>
                  </a:lnTo>
                  <a:lnTo>
                    <a:pt x="7" y="25"/>
                  </a:lnTo>
                  <a:lnTo>
                    <a:pt x="4" y="23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11" y="17"/>
                  </a:lnTo>
                  <a:lnTo>
                    <a:pt x="16" y="14"/>
                  </a:lnTo>
                  <a:lnTo>
                    <a:pt x="19" y="14"/>
                  </a:lnTo>
                  <a:lnTo>
                    <a:pt x="24" y="12"/>
                  </a:lnTo>
                  <a:lnTo>
                    <a:pt x="26" y="12"/>
                  </a:lnTo>
                  <a:lnTo>
                    <a:pt x="27" y="12"/>
                  </a:lnTo>
                  <a:lnTo>
                    <a:pt x="27" y="12"/>
                  </a:lnTo>
                  <a:lnTo>
                    <a:pt x="30" y="14"/>
                  </a:lnTo>
                  <a:lnTo>
                    <a:pt x="37" y="14"/>
                  </a:lnTo>
                  <a:lnTo>
                    <a:pt x="38" y="12"/>
                  </a:lnTo>
                  <a:lnTo>
                    <a:pt x="38" y="9"/>
                  </a:lnTo>
                  <a:lnTo>
                    <a:pt x="37" y="8"/>
                  </a:lnTo>
                  <a:lnTo>
                    <a:pt x="38" y="3"/>
                  </a:lnTo>
                  <a:lnTo>
                    <a:pt x="43" y="3"/>
                  </a:lnTo>
                  <a:lnTo>
                    <a:pt x="51" y="0"/>
                  </a:lnTo>
                  <a:lnTo>
                    <a:pt x="54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33" name="Freeform 161">
              <a:extLst>
                <a:ext uri="{FF2B5EF4-FFF2-40B4-BE49-F238E27FC236}">
                  <a16:creationId xmlns:a16="http://schemas.microsoft.com/office/drawing/2014/main" id="{D043044A-02D7-43D1-B1F3-0DF399206E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95934" y="1950157"/>
              <a:ext cx="111106" cy="40934"/>
            </a:xfrm>
            <a:custGeom>
              <a:avLst/>
              <a:gdLst>
                <a:gd name="T0" fmla="*/ 33 w 57"/>
                <a:gd name="T1" fmla="*/ 0 h 21"/>
                <a:gd name="T2" fmla="*/ 35 w 57"/>
                <a:gd name="T3" fmla="*/ 0 h 21"/>
                <a:gd name="T4" fmla="*/ 37 w 57"/>
                <a:gd name="T5" fmla="*/ 2 h 21"/>
                <a:gd name="T6" fmla="*/ 43 w 57"/>
                <a:gd name="T7" fmla="*/ 2 h 21"/>
                <a:gd name="T8" fmla="*/ 45 w 57"/>
                <a:gd name="T9" fmla="*/ 2 h 21"/>
                <a:gd name="T10" fmla="*/ 46 w 57"/>
                <a:gd name="T11" fmla="*/ 3 h 21"/>
                <a:gd name="T12" fmla="*/ 48 w 57"/>
                <a:gd name="T13" fmla="*/ 5 h 21"/>
                <a:gd name="T14" fmla="*/ 49 w 57"/>
                <a:gd name="T15" fmla="*/ 5 h 21"/>
                <a:gd name="T16" fmla="*/ 51 w 57"/>
                <a:gd name="T17" fmla="*/ 6 h 21"/>
                <a:gd name="T18" fmla="*/ 52 w 57"/>
                <a:gd name="T19" fmla="*/ 8 h 21"/>
                <a:gd name="T20" fmla="*/ 56 w 57"/>
                <a:gd name="T21" fmla="*/ 10 h 21"/>
                <a:gd name="T22" fmla="*/ 57 w 57"/>
                <a:gd name="T23" fmla="*/ 10 h 21"/>
                <a:gd name="T24" fmla="*/ 57 w 57"/>
                <a:gd name="T25" fmla="*/ 11 h 21"/>
                <a:gd name="T26" fmla="*/ 57 w 57"/>
                <a:gd name="T27" fmla="*/ 13 h 21"/>
                <a:gd name="T28" fmla="*/ 52 w 57"/>
                <a:gd name="T29" fmla="*/ 14 h 21"/>
                <a:gd name="T30" fmla="*/ 49 w 57"/>
                <a:gd name="T31" fmla="*/ 16 h 21"/>
                <a:gd name="T32" fmla="*/ 41 w 57"/>
                <a:gd name="T33" fmla="*/ 16 h 21"/>
                <a:gd name="T34" fmla="*/ 33 w 57"/>
                <a:gd name="T35" fmla="*/ 17 h 21"/>
                <a:gd name="T36" fmla="*/ 29 w 57"/>
                <a:gd name="T37" fmla="*/ 19 h 21"/>
                <a:gd name="T38" fmla="*/ 27 w 57"/>
                <a:gd name="T39" fmla="*/ 19 h 21"/>
                <a:gd name="T40" fmla="*/ 24 w 57"/>
                <a:gd name="T41" fmla="*/ 17 h 21"/>
                <a:gd name="T42" fmla="*/ 21 w 57"/>
                <a:gd name="T43" fmla="*/ 17 h 21"/>
                <a:gd name="T44" fmla="*/ 19 w 57"/>
                <a:gd name="T45" fmla="*/ 17 h 21"/>
                <a:gd name="T46" fmla="*/ 16 w 57"/>
                <a:gd name="T47" fmla="*/ 19 h 21"/>
                <a:gd name="T48" fmla="*/ 8 w 57"/>
                <a:gd name="T49" fmla="*/ 19 h 21"/>
                <a:gd name="T50" fmla="*/ 5 w 57"/>
                <a:gd name="T51" fmla="*/ 21 h 21"/>
                <a:gd name="T52" fmla="*/ 4 w 57"/>
                <a:gd name="T53" fmla="*/ 21 h 21"/>
                <a:gd name="T54" fmla="*/ 2 w 57"/>
                <a:gd name="T55" fmla="*/ 16 h 21"/>
                <a:gd name="T56" fmla="*/ 0 w 57"/>
                <a:gd name="T57" fmla="*/ 16 h 21"/>
                <a:gd name="T58" fmla="*/ 2 w 57"/>
                <a:gd name="T59" fmla="*/ 14 h 21"/>
                <a:gd name="T60" fmla="*/ 4 w 57"/>
                <a:gd name="T61" fmla="*/ 11 h 21"/>
                <a:gd name="T62" fmla="*/ 5 w 57"/>
                <a:gd name="T63" fmla="*/ 11 h 21"/>
                <a:gd name="T64" fmla="*/ 10 w 57"/>
                <a:gd name="T65" fmla="*/ 8 h 21"/>
                <a:gd name="T66" fmla="*/ 15 w 57"/>
                <a:gd name="T67" fmla="*/ 5 h 21"/>
                <a:gd name="T68" fmla="*/ 16 w 57"/>
                <a:gd name="T69" fmla="*/ 5 h 21"/>
                <a:gd name="T70" fmla="*/ 19 w 57"/>
                <a:gd name="T71" fmla="*/ 3 h 21"/>
                <a:gd name="T72" fmla="*/ 21 w 57"/>
                <a:gd name="T73" fmla="*/ 2 h 21"/>
                <a:gd name="T74" fmla="*/ 22 w 57"/>
                <a:gd name="T75" fmla="*/ 2 h 21"/>
                <a:gd name="T76" fmla="*/ 26 w 57"/>
                <a:gd name="T77" fmla="*/ 2 h 21"/>
                <a:gd name="T78" fmla="*/ 27 w 57"/>
                <a:gd name="T79" fmla="*/ 2 h 21"/>
                <a:gd name="T80" fmla="*/ 29 w 57"/>
                <a:gd name="T81" fmla="*/ 2 h 21"/>
                <a:gd name="T82" fmla="*/ 32 w 57"/>
                <a:gd name="T83" fmla="*/ 2 h 21"/>
                <a:gd name="T84" fmla="*/ 33 w 57"/>
                <a:gd name="T8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7" h="21">
                  <a:moveTo>
                    <a:pt x="33" y="0"/>
                  </a:moveTo>
                  <a:lnTo>
                    <a:pt x="35" y="0"/>
                  </a:lnTo>
                  <a:lnTo>
                    <a:pt x="37" y="2"/>
                  </a:lnTo>
                  <a:lnTo>
                    <a:pt x="43" y="2"/>
                  </a:lnTo>
                  <a:lnTo>
                    <a:pt x="45" y="2"/>
                  </a:lnTo>
                  <a:lnTo>
                    <a:pt x="46" y="3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6" y="10"/>
                  </a:lnTo>
                  <a:lnTo>
                    <a:pt x="57" y="10"/>
                  </a:lnTo>
                  <a:lnTo>
                    <a:pt x="57" y="11"/>
                  </a:lnTo>
                  <a:lnTo>
                    <a:pt x="57" y="13"/>
                  </a:lnTo>
                  <a:lnTo>
                    <a:pt x="52" y="14"/>
                  </a:lnTo>
                  <a:lnTo>
                    <a:pt x="49" y="16"/>
                  </a:lnTo>
                  <a:lnTo>
                    <a:pt x="41" y="16"/>
                  </a:lnTo>
                  <a:lnTo>
                    <a:pt x="33" y="17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19" y="17"/>
                  </a:lnTo>
                  <a:lnTo>
                    <a:pt x="16" y="19"/>
                  </a:lnTo>
                  <a:lnTo>
                    <a:pt x="8" y="19"/>
                  </a:lnTo>
                  <a:lnTo>
                    <a:pt x="5" y="21"/>
                  </a:lnTo>
                  <a:lnTo>
                    <a:pt x="4" y="21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2" y="14"/>
                  </a:lnTo>
                  <a:lnTo>
                    <a:pt x="4" y="11"/>
                  </a:lnTo>
                  <a:lnTo>
                    <a:pt x="5" y="11"/>
                  </a:lnTo>
                  <a:lnTo>
                    <a:pt x="10" y="8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9" y="2"/>
                  </a:lnTo>
                  <a:lnTo>
                    <a:pt x="32" y="2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34" name="Freeform 162">
              <a:extLst>
                <a:ext uri="{FF2B5EF4-FFF2-40B4-BE49-F238E27FC236}">
                  <a16:creationId xmlns:a16="http://schemas.microsoft.com/office/drawing/2014/main" id="{0ED684FF-C647-4D13-AB4A-9FCF64B8C38C}"/>
                </a:ext>
              </a:extLst>
            </p:cNvPr>
            <p:cNvSpPr>
              <a:spLocks/>
            </p:cNvSpPr>
            <p:nvPr/>
          </p:nvSpPr>
          <p:spPr bwMode="auto">
            <a:xfrm>
              <a:off x="6297131" y="3022229"/>
              <a:ext cx="113055" cy="134497"/>
            </a:xfrm>
            <a:custGeom>
              <a:avLst/>
              <a:gdLst>
                <a:gd name="T0" fmla="*/ 19 w 58"/>
                <a:gd name="T1" fmla="*/ 2 h 69"/>
                <a:gd name="T2" fmla="*/ 22 w 58"/>
                <a:gd name="T3" fmla="*/ 5 h 69"/>
                <a:gd name="T4" fmla="*/ 27 w 58"/>
                <a:gd name="T5" fmla="*/ 8 h 69"/>
                <a:gd name="T6" fmla="*/ 27 w 58"/>
                <a:gd name="T7" fmla="*/ 9 h 69"/>
                <a:gd name="T8" fmla="*/ 27 w 58"/>
                <a:gd name="T9" fmla="*/ 13 h 69"/>
                <a:gd name="T10" fmla="*/ 31 w 58"/>
                <a:gd name="T11" fmla="*/ 16 h 69"/>
                <a:gd name="T12" fmla="*/ 38 w 58"/>
                <a:gd name="T13" fmla="*/ 19 h 69"/>
                <a:gd name="T14" fmla="*/ 36 w 58"/>
                <a:gd name="T15" fmla="*/ 20 h 69"/>
                <a:gd name="T16" fmla="*/ 36 w 58"/>
                <a:gd name="T17" fmla="*/ 22 h 69"/>
                <a:gd name="T18" fmla="*/ 38 w 58"/>
                <a:gd name="T19" fmla="*/ 24 h 69"/>
                <a:gd name="T20" fmla="*/ 38 w 58"/>
                <a:gd name="T21" fmla="*/ 25 h 69"/>
                <a:gd name="T22" fmla="*/ 46 w 58"/>
                <a:gd name="T23" fmla="*/ 28 h 69"/>
                <a:gd name="T24" fmla="*/ 53 w 58"/>
                <a:gd name="T25" fmla="*/ 27 h 69"/>
                <a:gd name="T26" fmla="*/ 53 w 58"/>
                <a:gd name="T27" fmla="*/ 30 h 69"/>
                <a:gd name="T28" fmla="*/ 53 w 58"/>
                <a:gd name="T29" fmla="*/ 33 h 69"/>
                <a:gd name="T30" fmla="*/ 53 w 58"/>
                <a:gd name="T31" fmla="*/ 36 h 69"/>
                <a:gd name="T32" fmla="*/ 50 w 58"/>
                <a:gd name="T33" fmla="*/ 39 h 69"/>
                <a:gd name="T34" fmla="*/ 50 w 58"/>
                <a:gd name="T35" fmla="*/ 46 h 69"/>
                <a:gd name="T36" fmla="*/ 57 w 58"/>
                <a:gd name="T37" fmla="*/ 50 h 69"/>
                <a:gd name="T38" fmla="*/ 58 w 58"/>
                <a:gd name="T39" fmla="*/ 55 h 69"/>
                <a:gd name="T40" fmla="*/ 53 w 58"/>
                <a:gd name="T41" fmla="*/ 58 h 69"/>
                <a:gd name="T42" fmla="*/ 52 w 58"/>
                <a:gd name="T43" fmla="*/ 61 h 69"/>
                <a:gd name="T44" fmla="*/ 52 w 58"/>
                <a:gd name="T45" fmla="*/ 66 h 69"/>
                <a:gd name="T46" fmla="*/ 49 w 58"/>
                <a:gd name="T47" fmla="*/ 68 h 69"/>
                <a:gd name="T48" fmla="*/ 44 w 58"/>
                <a:gd name="T49" fmla="*/ 68 h 69"/>
                <a:gd name="T50" fmla="*/ 38 w 58"/>
                <a:gd name="T51" fmla="*/ 69 h 69"/>
                <a:gd name="T52" fmla="*/ 39 w 58"/>
                <a:gd name="T53" fmla="*/ 66 h 69"/>
                <a:gd name="T54" fmla="*/ 39 w 58"/>
                <a:gd name="T55" fmla="*/ 61 h 69"/>
                <a:gd name="T56" fmla="*/ 33 w 58"/>
                <a:gd name="T57" fmla="*/ 57 h 69"/>
                <a:gd name="T58" fmla="*/ 28 w 58"/>
                <a:gd name="T59" fmla="*/ 54 h 69"/>
                <a:gd name="T60" fmla="*/ 27 w 58"/>
                <a:gd name="T61" fmla="*/ 52 h 69"/>
                <a:gd name="T62" fmla="*/ 25 w 58"/>
                <a:gd name="T63" fmla="*/ 55 h 69"/>
                <a:gd name="T64" fmla="*/ 22 w 58"/>
                <a:gd name="T65" fmla="*/ 58 h 69"/>
                <a:gd name="T66" fmla="*/ 19 w 58"/>
                <a:gd name="T67" fmla="*/ 57 h 69"/>
                <a:gd name="T68" fmla="*/ 11 w 58"/>
                <a:gd name="T69" fmla="*/ 54 h 69"/>
                <a:gd name="T70" fmla="*/ 5 w 58"/>
                <a:gd name="T71" fmla="*/ 49 h 69"/>
                <a:gd name="T72" fmla="*/ 6 w 58"/>
                <a:gd name="T73" fmla="*/ 46 h 69"/>
                <a:gd name="T74" fmla="*/ 8 w 58"/>
                <a:gd name="T75" fmla="*/ 44 h 69"/>
                <a:gd name="T76" fmla="*/ 6 w 58"/>
                <a:gd name="T77" fmla="*/ 39 h 69"/>
                <a:gd name="T78" fmla="*/ 9 w 58"/>
                <a:gd name="T79" fmla="*/ 38 h 69"/>
                <a:gd name="T80" fmla="*/ 3 w 58"/>
                <a:gd name="T81" fmla="*/ 33 h 69"/>
                <a:gd name="T82" fmla="*/ 3 w 58"/>
                <a:gd name="T83" fmla="*/ 30 h 69"/>
                <a:gd name="T84" fmla="*/ 6 w 58"/>
                <a:gd name="T85" fmla="*/ 24 h 69"/>
                <a:gd name="T86" fmla="*/ 1 w 58"/>
                <a:gd name="T87" fmla="*/ 24 h 69"/>
                <a:gd name="T88" fmla="*/ 3 w 58"/>
                <a:gd name="T89" fmla="*/ 22 h 69"/>
                <a:gd name="T90" fmla="*/ 3 w 58"/>
                <a:gd name="T91" fmla="*/ 17 h 69"/>
                <a:gd name="T92" fmla="*/ 8 w 58"/>
                <a:gd name="T93" fmla="*/ 17 h 69"/>
                <a:gd name="T94" fmla="*/ 3 w 58"/>
                <a:gd name="T95" fmla="*/ 16 h 69"/>
                <a:gd name="T96" fmla="*/ 1 w 58"/>
                <a:gd name="T97" fmla="*/ 13 h 69"/>
                <a:gd name="T98" fmla="*/ 0 w 58"/>
                <a:gd name="T99" fmla="*/ 6 h 69"/>
                <a:gd name="T100" fmla="*/ 1 w 58"/>
                <a:gd name="T101" fmla="*/ 5 h 69"/>
                <a:gd name="T102" fmla="*/ 5 w 58"/>
                <a:gd name="T103" fmla="*/ 3 h 69"/>
                <a:gd name="T104" fmla="*/ 8 w 58"/>
                <a:gd name="T105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8" h="69">
                  <a:moveTo>
                    <a:pt x="11" y="0"/>
                  </a:move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5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9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8" y="14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8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4" y="27"/>
                  </a:lnTo>
                  <a:lnTo>
                    <a:pt x="46" y="28"/>
                  </a:lnTo>
                  <a:lnTo>
                    <a:pt x="46" y="30"/>
                  </a:lnTo>
                  <a:lnTo>
                    <a:pt x="47" y="28"/>
                  </a:lnTo>
                  <a:lnTo>
                    <a:pt x="50" y="27"/>
                  </a:lnTo>
                  <a:lnTo>
                    <a:pt x="52" y="27"/>
                  </a:lnTo>
                  <a:lnTo>
                    <a:pt x="53" y="27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30"/>
                  </a:lnTo>
                  <a:lnTo>
                    <a:pt x="53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50" y="41"/>
                  </a:lnTo>
                  <a:lnTo>
                    <a:pt x="50" y="43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2" y="46"/>
                  </a:lnTo>
                  <a:lnTo>
                    <a:pt x="52" y="47"/>
                  </a:lnTo>
                  <a:lnTo>
                    <a:pt x="53" y="49"/>
                  </a:lnTo>
                  <a:lnTo>
                    <a:pt x="55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7" y="52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58" y="55"/>
                  </a:lnTo>
                  <a:lnTo>
                    <a:pt x="58" y="55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5" y="58"/>
                  </a:lnTo>
                  <a:lnTo>
                    <a:pt x="53" y="58"/>
                  </a:lnTo>
                  <a:lnTo>
                    <a:pt x="52" y="58"/>
                  </a:lnTo>
                  <a:lnTo>
                    <a:pt x="52" y="60"/>
                  </a:lnTo>
                  <a:lnTo>
                    <a:pt x="52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50" y="63"/>
                  </a:lnTo>
                  <a:lnTo>
                    <a:pt x="52" y="65"/>
                  </a:lnTo>
                  <a:lnTo>
                    <a:pt x="52" y="65"/>
                  </a:lnTo>
                  <a:lnTo>
                    <a:pt x="52" y="66"/>
                  </a:lnTo>
                  <a:lnTo>
                    <a:pt x="52" y="66"/>
                  </a:lnTo>
                  <a:lnTo>
                    <a:pt x="52" y="68"/>
                  </a:lnTo>
                  <a:lnTo>
                    <a:pt x="50" y="68"/>
                  </a:lnTo>
                  <a:lnTo>
                    <a:pt x="50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7" y="68"/>
                  </a:lnTo>
                  <a:lnTo>
                    <a:pt x="46" y="69"/>
                  </a:lnTo>
                  <a:lnTo>
                    <a:pt x="44" y="68"/>
                  </a:lnTo>
                  <a:lnTo>
                    <a:pt x="44" y="68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1" y="69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6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1"/>
                  </a:lnTo>
                  <a:lnTo>
                    <a:pt x="39" y="61"/>
                  </a:lnTo>
                  <a:lnTo>
                    <a:pt x="36" y="61"/>
                  </a:lnTo>
                  <a:lnTo>
                    <a:pt x="36" y="60"/>
                  </a:lnTo>
                  <a:lnTo>
                    <a:pt x="35" y="58"/>
                  </a:lnTo>
                  <a:lnTo>
                    <a:pt x="33" y="58"/>
                  </a:lnTo>
                  <a:lnTo>
                    <a:pt x="33" y="57"/>
                  </a:lnTo>
                  <a:lnTo>
                    <a:pt x="31" y="55"/>
                  </a:lnTo>
                  <a:lnTo>
                    <a:pt x="31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5" y="57"/>
                  </a:lnTo>
                  <a:lnTo>
                    <a:pt x="24" y="57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2" y="58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19" y="57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2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9" y="54"/>
                  </a:lnTo>
                  <a:lnTo>
                    <a:pt x="8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9" y="46"/>
                  </a:lnTo>
                  <a:lnTo>
                    <a:pt x="8" y="44"/>
                  </a:lnTo>
                  <a:lnTo>
                    <a:pt x="6" y="43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8" y="36"/>
                  </a:lnTo>
                  <a:lnTo>
                    <a:pt x="6" y="35"/>
                  </a:lnTo>
                  <a:lnTo>
                    <a:pt x="5" y="35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6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2"/>
                  </a:lnTo>
                  <a:lnTo>
                    <a:pt x="8" y="2"/>
                  </a:lnTo>
                  <a:lnTo>
                    <a:pt x="9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35" name="Freeform 163">
              <a:extLst>
                <a:ext uri="{FF2B5EF4-FFF2-40B4-BE49-F238E27FC236}">
                  <a16:creationId xmlns:a16="http://schemas.microsoft.com/office/drawing/2014/main" id="{714BED46-BD8E-46CA-AFB0-20D6C4F4BE0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34167" y="2948159"/>
              <a:ext cx="267044" cy="159836"/>
            </a:xfrm>
            <a:custGeom>
              <a:avLst/>
              <a:gdLst>
                <a:gd name="T0" fmla="*/ 98 w 137"/>
                <a:gd name="T1" fmla="*/ 3 h 82"/>
                <a:gd name="T2" fmla="*/ 102 w 137"/>
                <a:gd name="T3" fmla="*/ 10 h 82"/>
                <a:gd name="T4" fmla="*/ 107 w 137"/>
                <a:gd name="T5" fmla="*/ 17 h 82"/>
                <a:gd name="T6" fmla="*/ 112 w 137"/>
                <a:gd name="T7" fmla="*/ 22 h 82"/>
                <a:gd name="T8" fmla="*/ 116 w 137"/>
                <a:gd name="T9" fmla="*/ 32 h 82"/>
                <a:gd name="T10" fmla="*/ 115 w 137"/>
                <a:gd name="T11" fmla="*/ 43 h 82"/>
                <a:gd name="T12" fmla="*/ 115 w 137"/>
                <a:gd name="T13" fmla="*/ 47 h 82"/>
                <a:gd name="T14" fmla="*/ 115 w 137"/>
                <a:gd name="T15" fmla="*/ 51 h 82"/>
                <a:gd name="T16" fmla="*/ 124 w 137"/>
                <a:gd name="T17" fmla="*/ 55 h 82"/>
                <a:gd name="T18" fmla="*/ 126 w 137"/>
                <a:gd name="T19" fmla="*/ 54 h 82"/>
                <a:gd name="T20" fmla="*/ 137 w 137"/>
                <a:gd name="T21" fmla="*/ 54 h 82"/>
                <a:gd name="T22" fmla="*/ 135 w 137"/>
                <a:gd name="T23" fmla="*/ 60 h 82"/>
                <a:gd name="T24" fmla="*/ 128 w 137"/>
                <a:gd name="T25" fmla="*/ 60 h 82"/>
                <a:gd name="T26" fmla="*/ 126 w 137"/>
                <a:gd name="T27" fmla="*/ 63 h 82"/>
                <a:gd name="T28" fmla="*/ 124 w 137"/>
                <a:gd name="T29" fmla="*/ 66 h 82"/>
                <a:gd name="T30" fmla="*/ 123 w 137"/>
                <a:gd name="T31" fmla="*/ 77 h 82"/>
                <a:gd name="T32" fmla="*/ 116 w 137"/>
                <a:gd name="T33" fmla="*/ 81 h 82"/>
                <a:gd name="T34" fmla="*/ 109 w 137"/>
                <a:gd name="T35" fmla="*/ 77 h 82"/>
                <a:gd name="T36" fmla="*/ 99 w 137"/>
                <a:gd name="T37" fmla="*/ 74 h 82"/>
                <a:gd name="T38" fmla="*/ 80 w 137"/>
                <a:gd name="T39" fmla="*/ 81 h 82"/>
                <a:gd name="T40" fmla="*/ 61 w 137"/>
                <a:gd name="T41" fmla="*/ 81 h 82"/>
                <a:gd name="T42" fmla="*/ 39 w 137"/>
                <a:gd name="T43" fmla="*/ 81 h 82"/>
                <a:gd name="T44" fmla="*/ 41 w 137"/>
                <a:gd name="T45" fmla="*/ 77 h 82"/>
                <a:gd name="T46" fmla="*/ 36 w 137"/>
                <a:gd name="T47" fmla="*/ 73 h 82"/>
                <a:gd name="T48" fmla="*/ 33 w 137"/>
                <a:gd name="T49" fmla="*/ 71 h 82"/>
                <a:gd name="T50" fmla="*/ 36 w 137"/>
                <a:gd name="T51" fmla="*/ 68 h 82"/>
                <a:gd name="T52" fmla="*/ 31 w 137"/>
                <a:gd name="T53" fmla="*/ 65 h 82"/>
                <a:gd name="T54" fmla="*/ 22 w 137"/>
                <a:gd name="T55" fmla="*/ 65 h 82"/>
                <a:gd name="T56" fmla="*/ 17 w 137"/>
                <a:gd name="T57" fmla="*/ 62 h 82"/>
                <a:gd name="T58" fmla="*/ 19 w 137"/>
                <a:gd name="T59" fmla="*/ 60 h 82"/>
                <a:gd name="T60" fmla="*/ 17 w 137"/>
                <a:gd name="T61" fmla="*/ 58 h 82"/>
                <a:gd name="T62" fmla="*/ 19 w 137"/>
                <a:gd name="T63" fmla="*/ 57 h 82"/>
                <a:gd name="T64" fmla="*/ 17 w 137"/>
                <a:gd name="T65" fmla="*/ 55 h 82"/>
                <a:gd name="T66" fmla="*/ 11 w 137"/>
                <a:gd name="T67" fmla="*/ 52 h 82"/>
                <a:gd name="T68" fmla="*/ 8 w 137"/>
                <a:gd name="T69" fmla="*/ 51 h 82"/>
                <a:gd name="T70" fmla="*/ 8 w 137"/>
                <a:gd name="T71" fmla="*/ 46 h 82"/>
                <a:gd name="T72" fmla="*/ 6 w 137"/>
                <a:gd name="T73" fmla="*/ 46 h 82"/>
                <a:gd name="T74" fmla="*/ 1 w 137"/>
                <a:gd name="T75" fmla="*/ 41 h 82"/>
                <a:gd name="T76" fmla="*/ 6 w 137"/>
                <a:gd name="T77" fmla="*/ 38 h 82"/>
                <a:gd name="T78" fmla="*/ 9 w 137"/>
                <a:gd name="T79" fmla="*/ 36 h 82"/>
                <a:gd name="T80" fmla="*/ 14 w 137"/>
                <a:gd name="T81" fmla="*/ 35 h 82"/>
                <a:gd name="T82" fmla="*/ 16 w 137"/>
                <a:gd name="T83" fmla="*/ 30 h 82"/>
                <a:gd name="T84" fmla="*/ 19 w 137"/>
                <a:gd name="T85" fmla="*/ 27 h 82"/>
                <a:gd name="T86" fmla="*/ 22 w 137"/>
                <a:gd name="T87" fmla="*/ 22 h 82"/>
                <a:gd name="T88" fmla="*/ 25 w 137"/>
                <a:gd name="T89" fmla="*/ 16 h 82"/>
                <a:gd name="T90" fmla="*/ 30 w 137"/>
                <a:gd name="T91" fmla="*/ 11 h 82"/>
                <a:gd name="T92" fmla="*/ 34 w 137"/>
                <a:gd name="T93" fmla="*/ 10 h 82"/>
                <a:gd name="T94" fmla="*/ 39 w 137"/>
                <a:gd name="T95" fmla="*/ 5 h 82"/>
                <a:gd name="T96" fmla="*/ 46 w 137"/>
                <a:gd name="T97" fmla="*/ 5 h 82"/>
                <a:gd name="T98" fmla="*/ 55 w 137"/>
                <a:gd name="T99" fmla="*/ 6 h 82"/>
                <a:gd name="T100" fmla="*/ 60 w 137"/>
                <a:gd name="T101" fmla="*/ 6 h 82"/>
                <a:gd name="T102" fmla="*/ 68 w 137"/>
                <a:gd name="T103" fmla="*/ 10 h 82"/>
                <a:gd name="T104" fmla="*/ 79 w 137"/>
                <a:gd name="T105" fmla="*/ 6 h 82"/>
                <a:gd name="T106" fmla="*/ 88 w 137"/>
                <a:gd name="T107" fmla="*/ 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82">
                  <a:moveTo>
                    <a:pt x="94" y="0"/>
                  </a:moveTo>
                  <a:lnTo>
                    <a:pt x="94" y="0"/>
                  </a:lnTo>
                  <a:lnTo>
                    <a:pt x="96" y="2"/>
                  </a:lnTo>
                  <a:lnTo>
                    <a:pt x="98" y="2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101" y="6"/>
                  </a:lnTo>
                  <a:lnTo>
                    <a:pt x="101" y="8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1"/>
                  </a:lnTo>
                  <a:lnTo>
                    <a:pt x="104" y="13"/>
                  </a:lnTo>
                  <a:lnTo>
                    <a:pt x="105" y="13"/>
                  </a:lnTo>
                  <a:lnTo>
                    <a:pt x="105" y="14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0" y="21"/>
                  </a:lnTo>
                  <a:lnTo>
                    <a:pt x="110" y="21"/>
                  </a:lnTo>
                  <a:lnTo>
                    <a:pt x="112" y="22"/>
                  </a:lnTo>
                  <a:lnTo>
                    <a:pt x="113" y="24"/>
                  </a:lnTo>
                  <a:lnTo>
                    <a:pt x="115" y="27"/>
                  </a:lnTo>
                  <a:lnTo>
                    <a:pt x="115" y="29"/>
                  </a:lnTo>
                  <a:lnTo>
                    <a:pt x="116" y="30"/>
                  </a:lnTo>
                  <a:lnTo>
                    <a:pt x="116" y="32"/>
                  </a:lnTo>
                  <a:lnTo>
                    <a:pt x="116" y="33"/>
                  </a:lnTo>
                  <a:lnTo>
                    <a:pt x="115" y="35"/>
                  </a:lnTo>
                  <a:lnTo>
                    <a:pt x="115" y="40"/>
                  </a:lnTo>
                  <a:lnTo>
                    <a:pt x="113" y="41"/>
                  </a:lnTo>
                  <a:lnTo>
                    <a:pt x="115" y="43"/>
                  </a:lnTo>
                  <a:lnTo>
                    <a:pt x="115" y="44"/>
                  </a:lnTo>
                  <a:lnTo>
                    <a:pt x="115" y="46"/>
                  </a:lnTo>
                  <a:lnTo>
                    <a:pt x="115" y="46"/>
                  </a:lnTo>
                  <a:lnTo>
                    <a:pt x="115" y="47"/>
                  </a:lnTo>
                  <a:lnTo>
                    <a:pt x="115" y="47"/>
                  </a:lnTo>
                  <a:lnTo>
                    <a:pt x="113" y="49"/>
                  </a:lnTo>
                  <a:lnTo>
                    <a:pt x="113" y="49"/>
                  </a:lnTo>
                  <a:lnTo>
                    <a:pt x="115" y="49"/>
                  </a:lnTo>
                  <a:lnTo>
                    <a:pt x="115" y="51"/>
                  </a:lnTo>
                  <a:lnTo>
                    <a:pt x="115" y="51"/>
                  </a:lnTo>
                  <a:lnTo>
                    <a:pt x="116" y="54"/>
                  </a:lnTo>
                  <a:lnTo>
                    <a:pt x="120" y="54"/>
                  </a:lnTo>
                  <a:lnTo>
                    <a:pt x="123" y="55"/>
                  </a:lnTo>
                  <a:lnTo>
                    <a:pt x="124" y="55"/>
                  </a:lnTo>
                  <a:lnTo>
                    <a:pt x="124" y="55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6" y="54"/>
                  </a:lnTo>
                  <a:lnTo>
                    <a:pt x="128" y="54"/>
                  </a:lnTo>
                  <a:lnTo>
                    <a:pt x="131" y="52"/>
                  </a:lnTo>
                  <a:lnTo>
                    <a:pt x="132" y="52"/>
                  </a:lnTo>
                  <a:lnTo>
                    <a:pt x="135" y="52"/>
                  </a:lnTo>
                  <a:lnTo>
                    <a:pt x="137" y="54"/>
                  </a:lnTo>
                  <a:lnTo>
                    <a:pt x="137" y="55"/>
                  </a:lnTo>
                  <a:lnTo>
                    <a:pt x="137" y="55"/>
                  </a:lnTo>
                  <a:lnTo>
                    <a:pt x="137" y="57"/>
                  </a:lnTo>
                  <a:lnTo>
                    <a:pt x="135" y="60"/>
                  </a:lnTo>
                  <a:lnTo>
                    <a:pt x="135" y="60"/>
                  </a:lnTo>
                  <a:lnTo>
                    <a:pt x="135" y="62"/>
                  </a:lnTo>
                  <a:lnTo>
                    <a:pt x="128" y="63"/>
                  </a:lnTo>
                  <a:lnTo>
                    <a:pt x="128" y="63"/>
                  </a:lnTo>
                  <a:lnTo>
                    <a:pt x="128" y="62"/>
                  </a:lnTo>
                  <a:lnTo>
                    <a:pt x="128" y="60"/>
                  </a:lnTo>
                  <a:lnTo>
                    <a:pt x="129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3"/>
                  </a:lnTo>
                  <a:lnTo>
                    <a:pt x="124" y="63"/>
                  </a:lnTo>
                  <a:lnTo>
                    <a:pt x="124" y="65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6" y="66"/>
                  </a:lnTo>
                  <a:lnTo>
                    <a:pt x="124" y="68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23" y="77"/>
                  </a:lnTo>
                  <a:lnTo>
                    <a:pt x="121" y="81"/>
                  </a:lnTo>
                  <a:lnTo>
                    <a:pt x="121" y="82"/>
                  </a:lnTo>
                  <a:lnTo>
                    <a:pt x="118" y="82"/>
                  </a:lnTo>
                  <a:lnTo>
                    <a:pt x="118" y="82"/>
                  </a:lnTo>
                  <a:lnTo>
                    <a:pt x="116" y="81"/>
                  </a:lnTo>
                  <a:lnTo>
                    <a:pt x="113" y="81"/>
                  </a:lnTo>
                  <a:lnTo>
                    <a:pt x="112" y="79"/>
                  </a:lnTo>
                  <a:lnTo>
                    <a:pt x="110" y="77"/>
                  </a:lnTo>
                  <a:lnTo>
                    <a:pt x="109" y="77"/>
                  </a:lnTo>
                  <a:lnTo>
                    <a:pt x="109" y="77"/>
                  </a:lnTo>
                  <a:lnTo>
                    <a:pt x="107" y="77"/>
                  </a:lnTo>
                  <a:lnTo>
                    <a:pt x="105" y="77"/>
                  </a:lnTo>
                  <a:lnTo>
                    <a:pt x="104" y="77"/>
                  </a:lnTo>
                  <a:lnTo>
                    <a:pt x="99" y="74"/>
                  </a:lnTo>
                  <a:lnTo>
                    <a:pt x="99" y="74"/>
                  </a:lnTo>
                  <a:lnTo>
                    <a:pt x="96" y="74"/>
                  </a:lnTo>
                  <a:lnTo>
                    <a:pt x="91" y="76"/>
                  </a:lnTo>
                  <a:lnTo>
                    <a:pt x="87" y="77"/>
                  </a:lnTo>
                  <a:lnTo>
                    <a:pt x="83" y="79"/>
                  </a:lnTo>
                  <a:lnTo>
                    <a:pt x="80" y="81"/>
                  </a:lnTo>
                  <a:lnTo>
                    <a:pt x="79" y="82"/>
                  </a:lnTo>
                  <a:lnTo>
                    <a:pt x="77" y="82"/>
                  </a:lnTo>
                  <a:lnTo>
                    <a:pt x="71" y="82"/>
                  </a:lnTo>
                  <a:lnTo>
                    <a:pt x="66" y="82"/>
                  </a:lnTo>
                  <a:lnTo>
                    <a:pt x="61" y="81"/>
                  </a:lnTo>
                  <a:lnTo>
                    <a:pt x="58" y="81"/>
                  </a:lnTo>
                  <a:lnTo>
                    <a:pt x="53" y="81"/>
                  </a:lnTo>
                  <a:lnTo>
                    <a:pt x="49" y="79"/>
                  </a:lnTo>
                  <a:lnTo>
                    <a:pt x="44" y="79"/>
                  </a:lnTo>
                  <a:lnTo>
                    <a:pt x="39" y="81"/>
                  </a:lnTo>
                  <a:lnTo>
                    <a:pt x="38" y="79"/>
                  </a:lnTo>
                  <a:lnTo>
                    <a:pt x="38" y="79"/>
                  </a:lnTo>
                  <a:lnTo>
                    <a:pt x="38" y="77"/>
                  </a:lnTo>
                  <a:lnTo>
                    <a:pt x="39" y="77"/>
                  </a:lnTo>
                  <a:lnTo>
                    <a:pt x="41" y="77"/>
                  </a:lnTo>
                  <a:lnTo>
                    <a:pt x="41" y="76"/>
                  </a:lnTo>
                  <a:lnTo>
                    <a:pt x="41" y="76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4" y="71"/>
                  </a:lnTo>
                  <a:lnTo>
                    <a:pt x="34" y="71"/>
                  </a:lnTo>
                  <a:lnTo>
                    <a:pt x="33" y="71"/>
                  </a:lnTo>
                  <a:lnTo>
                    <a:pt x="33" y="69"/>
                  </a:lnTo>
                  <a:lnTo>
                    <a:pt x="33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5"/>
                  </a:lnTo>
                  <a:lnTo>
                    <a:pt x="33" y="65"/>
                  </a:lnTo>
                  <a:lnTo>
                    <a:pt x="31" y="65"/>
                  </a:lnTo>
                  <a:lnTo>
                    <a:pt x="28" y="66"/>
                  </a:lnTo>
                  <a:lnTo>
                    <a:pt x="27" y="68"/>
                  </a:lnTo>
                  <a:lnTo>
                    <a:pt x="27" y="66"/>
                  </a:lnTo>
                  <a:lnTo>
                    <a:pt x="25" y="65"/>
                  </a:lnTo>
                  <a:lnTo>
                    <a:pt x="22" y="65"/>
                  </a:lnTo>
                  <a:lnTo>
                    <a:pt x="20" y="65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19" y="62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7" y="55"/>
                  </a:lnTo>
                  <a:lnTo>
                    <a:pt x="17" y="55"/>
                  </a:lnTo>
                  <a:lnTo>
                    <a:pt x="14" y="55"/>
                  </a:lnTo>
                  <a:lnTo>
                    <a:pt x="14" y="54"/>
                  </a:lnTo>
                  <a:lnTo>
                    <a:pt x="12" y="54"/>
                  </a:lnTo>
                  <a:lnTo>
                    <a:pt x="12" y="54"/>
                  </a:lnTo>
                  <a:lnTo>
                    <a:pt x="11" y="52"/>
                  </a:lnTo>
                  <a:lnTo>
                    <a:pt x="9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49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6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1"/>
                  </a:lnTo>
                  <a:lnTo>
                    <a:pt x="1" y="41"/>
                  </a:lnTo>
                  <a:lnTo>
                    <a:pt x="0" y="40"/>
                  </a:lnTo>
                  <a:lnTo>
                    <a:pt x="1" y="40"/>
                  </a:lnTo>
                  <a:lnTo>
                    <a:pt x="5" y="38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9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4" y="36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6" y="30"/>
                  </a:lnTo>
                  <a:lnTo>
                    <a:pt x="17" y="30"/>
                  </a:lnTo>
                  <a:lnTo>
                    <a:pt x="17" y="30"/>
                  </a:lnTo>
                  <a:lnTo>
                    <a:pt x="19" y="29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2" y="22"/>
                  </a:lnTo>
                  <a:lnTo>
                    <a:pt x="23" y="21"/>
                  </a:lnTo>
                  <a:lnTo>
                    <a:pt x="23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3"/>
                  </a:lnTo>
                  <a:lnTo>
                    <a:pt x="28" y="13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0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8"/>
                  </a:lnTo>
                  <a:lnTo>
                    <a:pt x="38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4" y="3"/>
                  </a:lnTo>
                  <a:lnTo>
                    <a:pt x="46" y="5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4" y="6"/>
                  </a:lnTo>
                  <a:lnTo>
                    <a:pt x="68" y="10"/>
                  </a:lnTo>
                  <a:lnTo>
                    <a:pt x="68" y="10"/>
                  </a:lnTo>
                  <a:lnTo>
                    <a:pt x="69" y="10"/>
                  </a:lnTo>
                  <a:lnTo>
                    <a:pt x="71" y="10"/>
                  </a:lnTo>
                  <a:lnTo>
                    <a:pt x="72" y="8"/>
                  </a:lnTo>
                  <a:lnTo>
                    <a:pt x="75" y="6"/>
                  </a:lnTo>
                  <a:lnTo>
                    <a:pt x="79" y="6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87" y="3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3" y="0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36" name="Freeform 164">
              <a:extLst>
                <a:ext uri="{FF2B5EF4-FFF2-40B4-BE49-F238E27FC236}">
                  <a16:creationId xmlns:a16="http://schemas.microsoft.com/office/drawing/2014/main" id="{3D18FC7E-C3BE-4906-8DBD-A091C2CDDB5B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473" y="5008486"/>
              <a:ext cx="17544" cy="15594"/>
            </a:xfrm>
            <a:custGeom>
              <a:avLst/>
              <a:gdLst>
                <a:gd name="T0" fmla="*/ 3 w 9"/>
                <a:gd name="T1" fmla="*/ 0 h 8"/>
                <a:gd name="T2" fmla="*/ 5 w 9"/>
                <a:gd name="T3" fmla="*/ 0 h 8"/>
                <a:gd name="T4" fmla="*/ 6 w 9"/>
                <a:gd name="T5" fmla="*/ 0 h 8"/>
                <a:gd name="T6" fmla="*/ 8 w 9"/>
                <a:gd name="T7" fmla="*/ 2 h 8"/>
                <a:gd name="T8" fmla="*/ 9 w 9"/>
                <a:gd name="T9" fmla="*/ 3 h 8"/>
                <a:gd name="T10" fmla="*/ 9 w 9"/>
                <a:gd name="T11" fmla="*/ 7 h 8"/>
                <a:gd name="T12" fmla="*/ 8 w 9"/>
                <a:gd name="T13" fmla="*/ 7 h 8"/>
                <a:gd name="T14" fmla="*/ 6 w 9"/>
                <a:gd name="T15" fmla="*/ 8 h 8"/>
                <a:gd name="T16" fmla="*/ 5 w 9"/>
                <a:gd name="T17" fmla="*/ 8 h 8"/>
                <a:gd name="T18" fmla="*/ 2 w 9"/>
                <a:gd name="T19" fmla="*/ 7 h 8"/>
                <a:gd name="T20" fmla="*/ 2 w 9"/>
                <a:gd name="T21" fmla="*/ 5 h 8"/>
                <a:gd name="T22" fmla="*/ 0 w 9"/>
                <a:gd name="T23" fmla="*/ 3 h 8"/>
                <a:gd name="T24" fmla="*/ 0 w 9"/>
                <a:gd name="T25" fmla="*/ 2 h 8"/>
                <a:gd name="T26" fmla="*/ 2 w 9"/>
                <a:gd name="T27" fmla="*/ 0 h 8"/>
                <a:gd name="T28" fmla="*/ 3 w 9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" h="8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3"/>
                  </a:lnTo>
                  <a:lnTo>
                    <a:pt x="9" y="7"/>
                  </a:lnTo>
                  <a:lnTo>
                    <a:pt x="8" y="7"/>
                  </a:lnTo>
                  <a:lnTo>
                    <a:pt x="6" y="8"/>
                  </a:lnTo>
                  <a:lnTo>
                    <a:pt x="5" y="8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37" name="Freeform 165">
              <a:extLst>
                <a:ext uri="{FF2B5EF4-FFF2-40B4-BE49-F238E27FC236}">
                  <a16:creationId xmlns:a16="http://schemas.microsoft.com/office/drawing/2014/main" id="{0309B247-48AA-4BE2-9F2A-1EE8091863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193773" y="3667422"/>
              <a:ext cx="25340" cy="48731"/>
            </a:xfrm>
            <a:custGeom>
              <a:avLst/>
              <a:gdLst>
                <a:gd name="T0" fmla="*/ 8 w 13"/>
                <a:gd name="T1" fmla="*/ 0 h 25"/>
                <a:gd name="T2" fmla="*/ 10 w 13"/>
                <a:gd name="T3" fmla="*/ 3 h 25"/>
                <a:gd name="T4" fmla="*/ 11 w 13"/>
                <a:gd name="T5" fmla="*/ 5 h 25"/>
                <a:gd name="T6" fmla="*/ 13 w 13"/>
                <a:gd name="T7" fmla="*/ 6 h 25"/>
                <a:gd name="T8" fmla="*/ 11 w 13"/>
                <a:gd name="T9" fmla="*/ 8 h 25"/>
                <a:gd name="T10" fmla="*/ 11 w 13"/>
                <a:gd name="T11" fmla="*/ 9 h 25"/>
                <a:gd name="T12" fmla="*/ 11 w 13"/>
                <a:gd name="T13" fmla="*/ 11 h 25"/>
                <a:gd name="T14" fmla="*/ 11 w 13"/>
                <a:gd name="T15" fmla="*/ 12 h 25"/>
                <a:gd name="T16" fmla="*/ 11 w 13"/>
                <a:gd name="T17" fmla="*/ 14 h 25"/>
                <a:gd name="T18" fmla="*/ 13 w 13"/>
                <a:gd name="T19" fmla="*/ 16 h 25"/>
                <a:gd name="T20" fmla="*/ 13 w 13"/>
                <a:gd name="T21" fmla="*/ 17 h 25"/>
                <a:gd name="T22" fmla="*/ 13 w 13"/>
                <a:gd name="T23" fmla="*/ 19 h 25"/>
                <a:gd name="T24" fmla="*/ 11 w 13"/>
                <a:gd name="T25" fmla="*/ 20 h 25"/>
                <a:gd name="T26" fmla="*/ 10 w 13"/>
                <a:gd name="T27" fmla="*/ 23 h 25"/>
                <a:gd name="T28" fmla="*/ 10 w 13"/>
                <a:gd name="T29" fmla="*/ 23 h 25"/>
                <a:gd name="T30" fmla="*/ 8 w 13"/>
                <a:gd name="T31" fmla="*/ 23 h 25"/>
                <a:gd name="T32" fmla="*/ 7 w 13"/>
                <a:gd name="T33" fmla="*/ 25 h 25"/>
                <a:gd name="T34" fmla="*/ 5 w 13"/>
                <a:gd name="T35" fmla="*/ 25 h 25"/>
                <a:gd name="T36" fmla="*/ 5 w 13"/>
                <a:gd name="T37" fmla="*/ 25 h 25"/>
                <a:gd name="T38" fmla="*/ 3 w 13"/>
                <a:gd name="T39" fmla="*/ 25 h 25"/>
                <a:gd name="T40" fmla="*/ 3 w 13"/>
                <a:gd name="T41" fmla="*/ 23 h 25"/>
                <a:gd name="T42" fmla="*/ 2 w 13"/>
                <a:gd name="T43" fmla="*/ 23 h 25"/>
                <a:gd name="T44" fmla="*/ 2 w 13"/>
                <a:gd name="T45" fmla="*/ 22 h 25"/>
                <a:gd name="T46" fmla="*/ 2 w 13"/>
                <a:gd name="T47" fmla="*/ 20 h 25"/>
                <a:gd name="T48" fmla="*/ 2 w 13"/>
                <a:gd name="T49" fmla="*/ 20 h 25"/>
                <a:gd name="T50" fmla="*/ 0 w 13"/>
                <a:gd name="T51" fmla="*/ 16 h 25"/>
                <a:gd name="T52" fmla="*/ 0 w 13"/>
                <a:gd name="T53" fmla="*/ 12 h 25"/>
                <a:gd name="T54" fmla="*/ 0 w 13"/>
                <a:gd name="T55" fmla="*/ 11 h 25"/>
                <a:gd name="T56" fmla="*/ 2 w 13"/>
                <a:gd name="T57" fmla="*/ 11 h 25"/>
                <a:gd name="T58" fmla="*/ 2 w 13"/>
                <a:gd name="T59" fmla="*/ 9 h 25"/>
                <a:gd name="T60" fmla="*/ 2 w 13"/>
                <a:gd name="T61" fmla="*/ 6 h 25"/>
                <a:gd name="T62" fmla="*/ 3 w 13"/>
                <a:gd name="T63" fmla="*/ 3 h 25"/>
                <a:gd name="T64" fmla="*/ 5 w 13"/>
                <a:gd name="T65" fmla="*/ 1 h 25"/>
                <a:gd name="T66" fmla="*/ 8 w 13"/>
                <a:gd name="T6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" h="25">
                  <a:moveTo>
                    <a:pt x="8" y="0"/>
                  </a:moveTo>
                  <a:lnTo>
                    <a:pt x="10" y="3"/>
                  </a:lnTo>
                  <a:lnTo>
                    <a:pt x="11" y="5"/>
                  </a:lnTo>
                  <a:lnTo>
                    <a:pt x="13" y="6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13" y="16"/>
                  </a:lnTo>
                  <a:lnTo>
                    <a:pt x="13" y="17"/>
                  </a:lnTo>
                  <a:lnTo>
                    <a:pt x="13" y="19"/>
                  </a:lnTo>
                  <a:lnTo>
                    <a:pt x="11" y="20"/>
                  </a:lnTo>
                  <a:lnTo>
                    <a:pt x="10" y="23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7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3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9"/>
                  </a:lnTo>
                  <a:lnTo>
                    <a:pt x="2" y="6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38" name="Freeform 166">
              <a:extLst>
                <a:ext uri="{FF2B5EF4-FFF2-40B4-BE49-F238E27FC236}">
                  <a16:creationId xmlns:a16="http://schemas.microsoft.com/office/drawing/2014/main" id="{040BB8D4-1DC0-4634-8858-550889E1398B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7050" y="4963654"/>
              <a:ext cx="239755" cy="245602"/>
            </a:xfrm>
            <a:custGeom>
              <a:avLst/>
              <a:gdLst>
                <a:gd name="T0" fmla="*/ 67 w 123"/>
                <a:gd name="T1" fmla="*/ 8 h 126"/>
                <a:gd name="T2" fmla="*/ 67 w 123"/>
                <a:gd name="T3" fmla="*/ 15 h 126"/>
                <a:gd name="T4" fmla="*/ 68 w 123"/>
                <a:gd name="T5" fmla="*/ 19 h 126"/>
                <a:gd name="T6" fmla="*/ 70 w 123"/>
                <a:gd name="T7" fmla="*/ 22 h 126"/>
                <a:gd name="T8" fmla="*/ 70 w 123"/>
                <a:gd name="T9" fmla="*/ 23 h 126"/>
                <a:gd name="T10" fmla="*/ 70 w 123"/>
                <a:gd name="T11" fmla="*/ 30 h 126"/>
                <a:gd name="T12" fmla="*/ 70 w 123"/>
                <a:gd name="T13" fmla="*/ 34 h 126"/>
                <a:gd name="T14" fmla="*/ 70 w 123"/>
                <a:gd name="T15" fmla="*/ 37 h 126"/>
                <a:gd name="T16" fmla="*/ 68 w 123"/>
                <a:gd name="T17" fmla="*/ 42 h 126"/>
                <a:gd name="T18" fmla="*/ 73 w 123"/>
                <a:gd name="T19" fmla="*/ 42 h 126"/>
                <a:gd name="T20" fmla="*/ 79 w 123"/>
                <a:gd name="T21" fmla="*/ 44 h 126"/>
                <a:gd name="T22" fmla="*/ 86 w 123"/>
                <a:gd name="T23" fmla="*/ 44 h 126"/>
                <a:gd name="T24" fmla="*/ 90 w 123"/>
                <a:gd name="T25" fmla="*/ 42 h 126"/>
                <a:gd name="T26" fmla="*/ 93 w 123"/>
                <a:gd name="T27" fmla="*/ 44 h 126"/>
                <a:gd name="T28" fmla="*/ 100 w 123"/>
                <a:gd name="T29" fmla="*/ 45 h 126"/>
                <a:gd name="T30" fmla="*/ 103 w 123"/>
                <a:gd name="T31" fmla="*/ 50 h 126"/>
                <a:gd name="T32" fmla="*/ 103 w 123"/>
                <a:gd name="T33" fmla="*/ 55 h 126"/>
                <a:gd name="T34" fmla="*/ 103 w 123"/>
                <a:gd name="T35" fmla="*/ 60 h 126"/>
                <a:gd name="T36" fmla="*/ 104 w 123"/>
                <a:gd name="T37" fmla="*/ 64 h 126"/>
                <a:gd name="T38" fmla="*/ 106 w 123"/>
                <a:gd name="T39" fmla="*/ 69 h 126"/>
                <a:gd name="T40" fmla="*/ 112 w 123"/>
                <a:gd name="T41" fmla="*/ 71 h 126"/>
                <a:gd name="T42" fmla="*/ 117 w 123"/>
                <a:gd name="T43" fmla="*/ 67 h 126"/>
                <a:gd name="T44" fmla="*/ 122 w 123"/>
                <a:gd name="T45" fmla="*/ 72 h 126"/>
                <a:gd name="T46" fmla="*/ 120 w 123"/>
                <a:gd name="T47" fmla="*/ 83 h 126"/>
                <a:gd name="T48" fmla="*/ 117 w 123"/>
                <a:gd name="T49" fmla="*/ 94 h 126"/>
                <a:gd name="T50" fmla="*/ 114 w 123"/>
                <a:gd name="T51" fmla="*/ 112 h 126"/>
                <a:gd name="T52" fmla="*/ 109 w 123"/>
                <a:gd name="T53" fmla="*/ 115 h 126"/>
                <a:gd name="T54" fmla="*/ 104 w 123"/>
                <a:gd name="T55" fmla="*/ 118 h 126"/>
                <a:gd name="T56" fmla="*/ 103 w 123"/>
                <a:gd name="T57" fmla="*/ 123 h 126"/>
                <a:gd name="T58" fmla="*/ 97 w 123"/>
                <a:gd name="T59" fmla="*/ 121 h 126"/>
                <a:gd name="T60" fmla="*/ 90 w 123"/>
                <a:gd name="T61" fmla="*/ 126 h 126"/>
                <a:gd name="T62" fmla="*/ 84 w 123"/>
                <a:gd name="T63" fmla="*/ 123 h 126"/>
                <a:gd name="T64" fmla="*/ 67 w 123"/>
                <a:gd name="T65" fmla="*/ 121 h 126"/>
                <a:gd name="T66" fmla="*/ 60 w 123"/>
                <a:gd name="T67" fmla="*/ 116 h 126"/>
                <a:gd name="T68" fmla="*/ 63 w 123"/>
                <a:gd name="T69" fmla="*/ 113 h 126"/>
                <a:gd name="T70" fmla="*/ 65 w 123"/>
                <a:gd name="T71" fmla="*/ 112 h 126"/>
                <a:gd name="T72" fmla="*/ 65 w 123"/>
                <a:gd name="T73" fmla="*/ 105 h 126"/>
                <a:gd name="T74" fmla="*/ 67 w 123"/>
                <a:gd name="T75" fmla="*/ 104 h 126"/>
                <a:gd name="T76" fmla="*/ 71 w 123"/>
                <a:gd name="T77" fmla="*/ 97 h 126"/>
                <a:gd name="T78" fmla="*/ 74 w 123"/>
                <a:gd name="T79" fmla="*/ 94 h 126"/>
                <a:gd name="T80" fmla="*/ 68 w 123"/>
                <a:gd name="T81" fmla="*/ 86 h 126"/>
                <a:gd name="T82" fmla="*/ 62 w 123"/>
                <a:gd name="T83" fmla="*/ 85 h 126"/>
                <a:gd name="T84" fmla="*/ 48 w 123"/>
                <a:gd name="T85" fmla="*/ 77 h 126"/>
                <a:gd name="T86" fmla="*/ 32 w 123"/>
                <a:gd name="T87" fmla="*/ 71 h 126"/>
                <a:gd name="T88" fmla="*/ 19 w 123"/>
                <a:gd name="T89" fmla="*/ 63 h 126"/>
                <a:gd name="T90" fmla="*/ 13 w 123"/>
                <a:gd name="T91" fmla="*/ 58 h 126"/>
                <a:gd name="T92" fmla="*/ 2 w 123"/>
                <a:gd name="T93" fmla="*/ 45 h 126"/>
                <a:gd name="T94" fmla="*/ 2 w 123"/>
                <a:gd name="T95" fmla="*/ 41 h 126"/>
                <a:gd name="T96" fmla="*/ 8 w 123"/>
                <a:gd name="T97" fmla="*/ 15 h 126"/>
                <a:gd name="T98" fmla="*/ 18 w 123"/>
                <a:gd name="T99" fmla="*/ 4 h 126"/>
                <a:gd name="T100" fmla="*/ 46 w 123"/>
                <a:gd name="T10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3" h="126">
                  <a:moveTo>
                    <a:pt x="52" y="0"/>
                  </a:moveTo>
                  <a:lnTo>
                    <a:pt x="57" y="3"/>
                  </a:lnTo>
                  <a:lnTo>
                    <a:pt x="62" y="4"/>
                  </a:lnTo>
                  <a:lnTo>
                    <a:pt x="65" y="8"/>
                  </a:lnTo>
                  <a:lnTo>
                    <a:pt x="67" y="8"/>
                  </a:lnTo>
                  <a:lnTo>
                    <a:pt x="67" y="11"/>
                  </a:lnTo>
                  <a:lnTo>
                    <a:pt x="67" y="12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9"/>
                  </a:lnTo>
                  <a:lnTo>
                    <a:pt x="68" y="19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70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0" y="30"/>
                  </a:lnTo>
                  <a:lnTo>
                    <a:pt x="70" y="31"/>
                  </a:lnTo>
                  <a:lnTo>
                    <a:pt x="70" y="31"/>
                  </a:lnTo>
                  <a:lnTo>
                    <a:pt x="70" y="33"/>
                  </a:lnTo>
                  <a:lnTo>
                    <a:pt x="70" y="33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0" y="36"/>
                  </a:lnTo>
                  <a:lnTo>
                    <a:pt x="70" y="36"/>
                  </a:lnTo>
                  <a:lnTo>
                    <a:pt x="70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2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74" y="42"/>
                  </a:lnTo>
                  <a:lnTo>
                    <a:pt x="76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9" y="44"/>
                  </a:lnTo>
                  <a:lnTo>
                    <a:pt x="81" y="44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4"/>
                  </a:lnTo>
                  <a:lnTo>
                    <a:pt x="87" y="44"/>
                  </a:lnTo>
                  <a:lnTo>
                    <a:pt x="89" y="44"/>
                  </a:lnTo>
                  <a:lnTo>
                    <a:pt x="89" y="42"/>
                  </a:lnTo>
                  <a:lnTo>
                    <a:pt x="89" y="42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2" y="42"/>
                  </a:lnTo>
                  <a:lnTo>
                    <a:pt x="92" y="42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5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98" y="45"/>
                  </a:lnTo>
                  <a:lnTo>
                    <a:pt x="100" y="45"/>
                  </a:lnTo>
                  <a:lnTo>
                    <a:pt x="100" y="45"/>
                  </a:lnTo>
                  <a:lnTo>
                    <a:pt x="101" y="47"/>
                  </a:lnTo>
                  <a:lnTo>
                    <a:pt x="101" y="49"/>
                  </a:lnTo>
                  <a:lnTo>
                    <a:pt x="101" y="49"/>
                  </a:lnTo>
                  <a:lnTo>
                    <a:pt x="103" y="50"/>
                  </a:lnTo>
                  <a:lnTo>
                    <a:pt x="103" y="50"/>
                  </a:lnTo>
                  <a:lnTo>
                    <a:pt x="103" y="52"/>
                  </a:lnTo>
                  <a:lnTo>
                    <a:pt x="103" y="52"/>
                  </a:lnTo>
                  <a:lnTo>
                    <a:pt x="103" y="53"/>
                  </a:lnTo>
                  <a:lnTo>
                    <a:pt x="103" y="55"/>
                  </a:lnTo>
                  <a:lnTo>
                    <a:pt x="103" y="56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4" y="63"/>
                  </a:lnTo>
                  <a:lnTo>
                    <a:pt x="104" y="63"/>
                  </a:lnTo>
                  <a:lnTo>
                    <a:pt x="104" y="64"/>
                  </a:lnTo>
                  <a:lnTo>
                    <a:pt x="104" y="64"/>
                  </a:lnTo>
                  <a:lnTo>
                    <a:pt x="104" y="66"/>
                  </a:lnTo>
                  <a:lnTo>
                    <a:pt x="106" y="67"/>
                  </a:lnTo>
                  <a:lnTo>
                    <a:pt x="106" y="69"/>
                  </a:lnTo>
                  <a:lnTo>
                    <a:pt x="106" y="69"/>
                  </a:lnTo>
                  <a:lnTo>
                    <a:pt x="106" y="71"/>
                  </a:lnTo>
                  <a:lnTo>
                    <a:pt x="108" y="71"/>
                  </a:lnTo>
                  <a:lnTo>
                    <a:pt x="109" y="71"/>
                  </a:lnTo>
                  <a:lnTo>
                    <a:pt x="111" y="71"/>
                  </a:lnTo>
                  <a:lnTo>
                    <a:pt x="112" y="71"/>
                  </a:lnTo>
                  <a:lnTo>
                    <a:pt x="112" y="69"/>
                  </a:lnTo>
                  <a:lnTo>
                    <a:pt x="114" y="69"/>
                  </a:lnTo>
                  <a:lnTo>
                    <a:pt x="115" y="69"/>
                  </a:lnTo>
                  <a:lnTo>
                    <a:pt x="117" y="67"/>
                  </a:lnTo>
                  <a:lnTo>
                    <a:pt x="117" y="67"/>
                  </a:lnTo>
                  <a:lnTo>
                    <a:pt x="119" y="69"/>
                  </a:lnTo>
                  <a:lnTo>
                    <a:pt x="120" y="69"/>
                  </a:lnTo>
                  <a:lnTo>
                    <a:pt x="120" y="71"/>
                  </a:lnTo>
                  <a:lnTo>
                    <a:pt x="123" y="71"/>
                  </a:lnTo>
                  <a:lnTo>
                    <a:pt x="122" y="72"/>
                  </a:lnTo>
                  <a:lnTo>
                    <a:pt x="122" y="72"/>
                  </a:lnTo>
                  <a:lnTo>
                    <a:pt x="122" y="74"/>
                  </a:lnTo>
                  <a:lnTo>
                    <a:pt x="122" y="75"/>
                  </a:lnTo>
                  <a:lnTo>
                    <a:pt x="122" y="78"/>
                  </a:lnTo>
                  <a:lnTo>
                    <a:pt x="120" y="83"/>
                  </a:lnTo>
                  <a:lnTo>
                    <a:pt x="120" y="86"/>
                  </a:lnTo>
                  <a:lnTo>
                    <a:pt x="120" y="88"/>
                  </a:lnTo>
                  <a:lnTo>
                    <a:pt x="119" y="89"/>
                  </a:lnTo>
                  <a:lnTo>
                    <a:pt x="117" y="93"/>
                  </a:lnTo>
                  <a:lnTo>
                    <a:pt x="117" y="94"/>
                  </a:lnTo>
                  <a:lnTo>
                    <a:pt x="117" y="101"/>
                  </a:lnTo>
                  <a:lnTo>
                    <a:pt x="117" y="105"/>
                  </a:lnTo>
                  <a:lnTo>
                    <a:pt x="115" y="110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2" y="112"/>
                  </a:lnTo>
                  <a:lnTo>
                    <a:pt x="112" y="113"/>
                  </a:lnTo>
                  <a:lnTo>
                    <a:pt x="111" y="113"/>
                  </a:lnTo>
                  <a:lnTo>
                    <a:pt x="111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04" y="118"/>
                  </a:lnTo>
                  <a:lnTo>
                    <a:pt x="104" y="118"/>
                  </a:lnTo>
                  <a:lnTo>
                    <a:pt x="103" y="119"/>
                  </a:lnTo>
                  <a:lnTo>
                    <a:pt x="103" y="119"/>
                  </a:lnTo>
                  <a:lnTo>
                    <a:pt x="103" y="121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3"/>
                  </a:lnTo>
                  <a:lnTo>
                    <a:pt x="100" y="123"/>
                  </a:lnTo>
                  <a:lnTo>
                    <a:pt x="98" y="121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2" y="124"/>
                  </a:lnTo>
                  <a:lnTo>
                    <a:pt x="90" y="126"/>
                  </a:lnTo>
                  <a:lnTo>
                    <a:pt x="90" y="124"/>
                  </a:lnTo>
                  <a:lnTo>
                    <a:pt x="89" y="124"/>
                  </a:lnTo>
                  <a:lnTo>
                    <a:pt x="87" y="124"/>
                  </a:lnTo>
                  <a:lnTo>
                    <a:pt x="86" y="124"/>
                  </a:lnTo>
                  <a:lnTo>
                    <a:pt x="84" y="123"/>
                  </a:lnTo>
                  <a:lnTo>
                    <a:pt x="82" y="123"/>
                  </a:lnTo>
                  <a:lnTo>
                    <a:pt x="81" y="124"/>
                  </a:lnTo>
                  <a:lnTo>
                    <a:pt x="78" y="123"/>
                  </a:lnTo>
                  <a:lnTo>
                    <a:pt x="71" y="121"/>
                  </a:lnTo>
                  <a:lnTo>
                    <a:pt x="67" y="121"/>
                  </a:lnTo>
                  <a:lnTo>
                    <a:pt x="60" y="121"/>
                  </a:lnTo>
                  <a:lnTo>
                    <a:pt x="59" y="119"/>
                  </a:lnTo>
                  <a:lnTo>
                    <a:pt x="59" y="118"/>
                  </a:lnTo>
                  <a:lnTo>
                    <a:pt x="60" y="118"/>
                  </a:lnTo>
                  <a:lnTo>
                    <a:pt x="60" y="116"/>
                  </a:lnTo>
                  <a:lnTo>
                    <a:pt x="62" y="116"/>
                  </a:lnTo>
                  <a:lnTo>
                    <a:pt x="62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5" y="113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0"/>
                  </a:lnTo>
                  <a:lnTo>
                    <a:pt x="65" y="108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4"/>
                  </a:lnTo>
                  <a:lnTo>
                    <a:pt x="67" y="104"/>
                  </a:lnTo>
                  <a:lnTo>
                    <a:pt x="70" y="102"/>
                  </a:lnTo>
                  <a:lnTo>
                    <a:pt x="70" y="101"/>
                  </a:lnTo>
                  <a:lnTo>
                    <a:pt x="70" y="101"/>
                  </a:lnTo>
                  <a:lnTo>
                    <a:pt x="70" y="99"/>
                  </a:lnTo>
                  <a:lnTo>
                    <a:pt x="71" y="97"/>
                  </a:lnTo>
                  <a:lnTo>
                    <a:pt x="71" y="97"/>
                  </a:lnTo>
                  <a:lnTo>
                    <a:pt x="71" y="96"/>
                  </a:lnTo>
                  <a:lnTo>
                    <a:pt x="73" y="96"/>
                  </a:lnTo>
                  <a:lnTo>
                    <a:pt x="74" y="94"/>
                  </a:lnTo>
                  <a:lnTo>
                    <a:pt x="74" y="94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1"/>
                  </a:lnTo>
                  <a:lnTo>
                    <a:pt x="71" y="88"/>
                  </a:lnTo>
                  <a:lnTo>
                    <a:pt x="68" y="86"/>
                  </a:lnTo>
                  <a:lnTo>
                    <a:pt x="67" y="85"/>
                  </a:lnTo>
                  <a:lnTo>
                    <a:pt x="65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2" y="85"/>
                  </a:lnTo>
                  <a:lnTo>
                    <a:pt x="60" y="83"/>
                  </a:lnTo>
                  <a:lnTo>
                    <a:pt x="57" y="83"/>
                  </a:lnTo>
                  <a:lnTo>
                    <a:pt x="51" y="78"/>
                  </a:lnTo>
                  <a:lnTo>
                    <a:pt x="48" y="77"/>
                  </a:lnTo>
                  <a:lnTo>
                    <a:pt x="48" y="77"/>
                  </a:lnTo>
                  <a:lnTo>
                    <a:pt x="45" y="75"/>
                  </a:lnTo>
                  <a:lnTo>
                    <a:pt x="41" y="72"/>
                  </a:lnTo>
                  <a:lnTo>
                    <a:pt x="38" y="71"/>
                  </a:lnTo>
                  <a:lnTo>
                    <a:pt x="35" y="71"/>
                  </a:lnTo>
                  <a:lnTo>
                    <a:pt x="32" y="71"/>
                  </a:lnTo>
                  <a:lnTo>
                    <a:pt x="27" y="69"/>
                  </a:lnTo>
                  <a:lnTo>
                    <a:pt x="24" y="67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19" y="63"/>
                  </a:lnTo>
                  <a:lnTo>
                    <a:pt x="18" y="61"/>
                  </a:lnTo>
                  <a:lnTo>
                    <a:pt x="18" y="61"/>
                  </a:lnTo>
                  <a:lnTo>
                    <a:pt x="16" y="60"/>
                  </a:lnTo>
                  <a:lnTo>
                    <a:pt x="15" y="60"/>
                  </a:lnTo>
                  <a:lnTo>
                    <a:pt x="13" y="58"/>
                  </a:lnTo>
                  <a:lnTo>
                    <a:pt x="11" y="56"/>
                  </a:lnTo>
                  <a:lnTo>
                    <a:pt x="10" y="53"/>
                  </a:lnTo>
                  <a:lnTo>
                    <a:pt x="7" y="50"/>
                  </a:lnTo>
                  <a:lnTo>
                    <a:pt x="5" y="47"/>
                  </a:lnTo>
                  <a:lnTo>
                    <a:pt x="2" y="45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4" y="36"/>
                  </a:lnTo>
                  <a:lnTo>
                    <a:pt x="5" y="31"/>
                  </a:lnTo>
                  <a:lnTo>
                    <a:pt x="7" y="26"/>
                  </a:lnTo>
                  <a:lnTo>
                    <a:pt x="7" y="19"/>
                  </a:lnTo>
                  <a:lnTo>
                    <a:pt x="8" y="15"/>
                  </a:lnTo>
                  <a:lnTo>
                    <a:pt x="10" y="14"/>
                  </a:lnTo>
                  <a:lnTo>
                    <a:pt x="11" y="11"/>
                  </a:lnTo>
                  <a:lnTo>
                    <a:pt x="13" y="8"/>
                  </a:lnTo>
                  <a:lnTo>
                    <a:pt x="15" y="4"/>
                  </a:lnTo>
                  <a:lnTo>
                    <a:pt x="18" y="4"/>
                  </a:lnTo>
                  <a:lnTo>
                    <a:pt x="24" y="3"/>
                  </a:lnTo>
                  <a:lnTo>
                    <a:pt x="27" y="3"/>
                  </a:lnTo>
                  <a:lnTo>
                    <a:pt x="33" y="1"/>
                  </a:lnTo>
                  <a:lnTo>
                    <a:pt x="40" y="0"/>
                  </a:lnTo>
                  <a:lnTo>
                    <a:pt x="46" y="0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39" name="Freeform 167">
              <a:extLst>
                <a:ext uri="{FF2B5EF4-FFF2-40B4-BE49-F238E27FC236}">
                  <a16:creationId xmlns:a16="http://schemas.microsoft.com/office/drawing/2014/main" id="{944651E0-8913-4FEF-AB7D-91091B3A80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58768" y="4201509"/>
              <a:ext cx="99411" cy="132547"/>
            </a:xfrm>
            <a:custGeom>
              <a:avLst/>
              <a:gdLst>
                <a:gd name="T0" fmla="*/ 0 w 51"/>
                <a:gd name="T1" fmla="*/ 66 h 68"/>
                <a:gd name="T2" fmla="*/ 0 w 51"/>
                <a:gd name="T3" fmla="*/ 66 h 68"/>
                <a:gd name="T4" fmla="*/ 0 w 51"/>
                <a:gd name="T5" fmla="*/ 66 h 68"/>
                <a:gd name="T6" fmla="*/ 0 w 51"/>
                <a:gd name="T7" fmla="*/ 66 h 68"/>
                <a:gd name="T8" fmla="*/ 0 w 51"/>
                <a:gd name="T9" fmla="*/ 68 h 68"/>
                <a:gd name="T10" fmla="*/ 0 w 51"/>
                <a:gd name="T11" fmla="*/ 68 h 68"/>
                <a:gd name="T12" fmla="*/ 0 w 51"/>
                <a:gd name="T13" fmla="*/ 66 h 68"/>
                <a:gd name="T14" fmla="*/ 0 w 51"/>
                <a:gd name="T15" fmla="*/ 66 h 68"/>
                <a:gd name="T16" fmla="*/ 0 w 51"/>
                <a:gd name="T17" fmla="*/ 66 h 68"/>
                <a:gd name="T18" fmla="*/ 51 w 51"/>
                <a:gd name="T19" fmla="*/ 0 h 68"/>
                <a:gd name="T20" fmla="*/ 51 w 51"/>
                <a:gd name="T21" fmla="*/ 0 h 68"/>
                <a:gd name="T22" fmla="*/ 51 w 51"/>
                <a:gd name="T23" fmla="*/ 3 h 68"/>
                <a:gd name="T24" fmla="*/ 51 w 51"/>
                <a:gd name="T25" fmla="*/ 3 h 68"/>
                <a:gd name="T26" fmla="*/ 51 w 51"/>
                <a:gd name="T27" fmla="*/ 5 h 68"/>
                <a:gd name="T28" fmla="*/ 49 w 51"/>
                <a:gd name="T29" fmla="*/ 5 h 68"/>
                <a:gd name="T30" fmla="*/ 49 w 51"/>
                <a:gd name="T31" fmla="*/ 3 h 68"/>
                <a:gd name="T32" fmla="*/ 49 w 51"/>
                <a:gd name="T33" fmla="*/ 2 h 68"/>
                <a:gd name="T34" fmla="*/ 49 w 51"/>
                <a:gd name="T35" fmla="*/ 2 h 68"/>
                <a:gd name="T36" fmla="*/ 51 w 51"/>
                <a:gd name="T37" fmla="*/ 2 h 68"/>
                <a:gd name="T38" fmla="*/ 51 w 51"/>
                <a:gd name="T39" fmla="*/ 2 h 68"/>
                <a:gd name="T40" fmla="*/ 51 w 51"/>
                <a:gd name="T4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1" h="68">
                  <a:moveTo>
                    <a:pt x="0" y="66"/>
                  </a:move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close/>
                  <a:moveTo>
                    <a:pt x="51" y="0"/>
                  </a:moveTo>
                  <a:lnTo>
                    <a:pt x="51" y="0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1" y="5"/>
                  </a:lnTo>
                  <a:lnTo>
                    <a:pt x="49" y="5"/>
                  </a:lnTo>
                  <a:lnTo>
                    <a:pt x="49" y="3"/>
                  </a:lnTo>
                  <a:lnTo>
                    <a:pt x="49" y="2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40" name="Freeform 168">
              <a:extLst>
                <a:ext uri="{FF2B5EF4-FFF2-40B4-BE49-F238E27FC236}">
                  <a16:creationId xmlns:a16="http://schemas.microsoft.com/office/drawing/2014/main" id="{340379BC-8865-4742-ACAD-4456BA581C0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83946" y="3160624"/>
              <a:ext cx="705618" cy="309927"/>
            </a:xfrm>
            <a:custGeom>
              <a:avLst/>
              <a:gdLst>
                <a:gd name="T0" fmla="*/ 211 w 362"/>
                <a:gd name="T1" fmla="*/ 156 h 159"/>
                <a:gd name="T2" fmla="*/ 203 w 362"/>
                <a:gd name="T3" fmla="*/ 156 h 159"/>
                <a:gd name="T4" fmla="*/ 89 w 362"/>
                <a:gd name="T5" fmla="*/ 88 h 159"/>
                <a:gd name="T6" fmla="*/ 88 w 362"/>
                <a:gd name="T7" fmla="*/ 87 h 159"/>
                <a:gd name="T8" fmla="*/ 86 w 362"/>
                <a:gd name="T9" fmla="*/ 74 h 159"/>
                <a:gd name="T10" fmla="*/ 80 w 362"/>
                <a:gd name="T11" fmla="*/ 75 h 159"/>
                <a:gd name="T12" fmla="*/ 41 w 362"/>
                <a:gd name="T13" fmla="*/ 61 h 159"/>
                <a:gd name="T14" fmla="*/ 42 w 362"/>
                <a:gd name="T15" fmla="*/ 64 h 159"/>
                <a:gd name="T16" fmla="*/ 41 w 362"/>
                <a:gd name="T17" fmla="*/ 61 h 159"/>
                <a:gd name="T18" fmla="*/ 37 w 362"/>
                <a:gd name="T19" fmla="*/ 61 h 159"/>
                <a:gd name="T20" fmla="*/ 47 w 362"/>
                <a:gd name="T21" fmla="*/ 60 h 159"/>
                <a:gd name="T22" fmla="*/ 42 w 362"/>
                <a:gd name="T23" fmla="*/ 58 h 159"/>
                <a:gd name="T24" fmla="*/ 61 w 362"/>
                <a:gd name="T25" fmla="*/ 60 h 159"/>
                <a:gd name="T26" fmla="*/ 56 w 362"/>
                <a:gd name="T27" fmla="*/ 58 h 159"/>
                <a:gd name="T28" fmla="*/ 1 w 362"/>
                <a:gd name="T29" fmla="*/ 49 h 159"/>
                <a:gd name="T30" fmla="*/ 332 w 362"/>
                <a:gd name="T31" fmla="*/ 0 h 159"/>
                <a:gd name="T32" fmla="*/ 334 w 362"/>
                <a:gd name="T33" fmla="*/ 3 h 159"/>
                <a:gd name="T34" fmla="*/ 334 w 362"/>
                <a:gd name="T35" fmla="*/ 6 h 159"/>
                <a:gd name="T36" fmla="*/ 340 w 362"/>
                <a:gd name="T37" fmla="*/ 5 h 159"/>
                <a:gd name="T38" fmla="*/ 346 w 362"/>
                <a:gd name="T39" fmla="*/ 5 h 159"/>
                <a:gd name="T40" fmla="*/ 348 w 362"/>
                <a:gd name="T41" fmla="*/ 3 h 159"/>
                <a:gd name="T42" fmla="*/ 354 w 362"/>
                <a:gd name="T43" fmla="*/ 3 h 159"/>
                <a:gd name="T44" fmla="*/ 357 w 362"/>
                <a:gd name="T45" fmla="*/ 6 h 159"/>
                <a:gd name="T46" fmla="*/ 361 w 362"/>
                <a:gd name="T47" fmla="*/ 9 h 159"/>
                <a:gd name="T48" fmla="*/ 361 w 362"/>
                <a:gd name="T49" fmla="*/ 12 h 159"/>
                <a:gd name="T50" fmla="*/ 353 w 362"/>
                <a:gd name="T51" fmla="*/ 19 h 159"/>
                <a:gd name="T52" fmla="*/ 353 w 362"/>
                <a:gd name="T53" fmla="*/ 27 h 159"/>
                <a:gd name="T54" fmla="*/ 353 w 362"/>
                <a:gd name="T55" fmla="*/ 31 h 159"/>
                <a:gd name="T56" fmla="*/ 350 w 362"/>
                <a:gd name="T57" fmla="*/ 35 h 159"/>
                <a:gd name="T58" fmla="*/ 351 w 362"/>
                <a:gd name="T59" fmla="*/ 41 h 159"/>
                <a:gd name="T60" fmla="*/ 343 w 362"/>
                <a:gd name="T61" fmla="*/ 42 h 159"/>
                <a:gd name="T62" fmla="*/ 346 w 362"/>
                <a:gd name="T63" fmla="*/ 49 h 159"/>
                <a:gd name="T64" fmla="*/ 350 w 362"/>
                <a:gd name="T65" fmla="*/ 55 h 159"/>
                <a:gd name="T66" fmla="*/ 346 w 362"/>
                <a:gd name="T67" fmla="*/ 61 h 159"/>
                <a:gd name="T68" fmla="*/ 351 w 362"/>
                <a:gd name="T69" fmla="*/ 68 h 159"/>
                <a:gd name="T70" fmla="*/ 346 w 362"/>
                <a:gd name="T71" fmla="*/ 72 h 159"/>
                <a:gd name="T72" fmla="*/ 343 w 362"/>
                <a:gd name="T73" fmla="*/ 80 h 159"/>
                <a:gd name="T74" fmla="*/ 334 w 362"/>
                <a:gd name="T75" fmla="*/ 87 h 159"/>
                <a:gd name="T76" fmla="*/ 323 w 362"/>
                <a:gd name="T77" fmla="*/ 87 h 159"/>
                <a:gd name="T78" fmla="*/ 324 w 362"/>
                <a:gd name="T79" fmla="*/ 75 h 159"/>
                <a:gd name="T80" fmla="*/ 323 w 362"/>
                <a:gd name="T81" fmla="*/ 63 h 159"/>
                <a:gd name="T82" fmla="*/ 323 w 362"/>
                <a:gd name="T83" fmla="*/ 63 h 159"/>
                <a:gd name="T84" fmla="*/ 318 w 362"/>
                <a:gd name="T85" fmla="*/ 60 h 159"/>
                <a:gd name="T86" fmla="*/ 321 w 362"/>
                <a:gd name="T87" fmla="*/ 55 h 159"/>
                <a:gd name="T88" fmla="*/ 320 w 362"/>
                <a:gd name="T89" fmla="*/ 57 h 159"/>
                <a:gd name="T90" fmla="*/ 315 w 362"/>
                <a:gd name="T91" fmla="*/ 58 h 159"/>
                <a:gd name="T92" fmla="*/ 316 w 362"/>
                <a:gd name="T93" fmla="*/ 50 h 159"/>
                <a:gd name="T94" fmla="*/ 320 w 362"/>
                <a:gd name="T95" fmla="*/ 46 h 159"/>
                <a:gd name="T96" fmla="*/ 323 w 362"/>
                <a:gd name="T97" fmla="*/ 33 h 159"/>
                <a:gd name="T98" fmla="*/ 326 w 362"/>
                <a:gd name="T99" fmla="*/ 20 h 159"/>
                <a:gd name="T100" fmla="*/ 324 w 362"/>
                <a:gd name="T101" fmla="*/ 9 h 159"/>
                <a:gd name="T102" fmla="*/ 324 w 362"/>
                <a:gd name="T103" fmla="*/ 5 h 159"/>
                <a:gd name="T104" fmla="*/ 332 w 362"/>
                <a:gd name="T105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2" h="159">
                  <a:moveTo>
                    <a:pt x="203" y="154"/>
                  </a:moveTo>
                  <a:lnTo>
                    <a:pt x="205" y="156"/>
                  </a:lnTo>
                  <a:lnTo>
                    <a:pt x="208" y="156"/>
                  </a:lnTo>
                  <a:lnTo>
                    <a:pt x="209" y="156"/>
                  </a:lnTo>
                  <a:lnTo>
                    <a:pt x="211" y="156"/>
                  </a:lnTo>
                  <a:lnTo>
                    <a:pt x="209" y="157"/>
                  </a:lnTo>
                  <a:lnTo>
                    <a:pt x="208" y="159"/>
                  </a:lnTo>
                  <a:lnTo>
                    <a:pt x="206" y="157"/>
                  </a:lnTo>
                  <a:lnTo>
                    <a:pt x="203" y="157"/>
                  </a:lnTo>
                  <a:lnTo>
                    <a:pt x="203" y="156"/>
                  </a:lnTo>
                  <a:lnTo>
                    <a:pt x="203" y="156"/>
                  </a:lnTo>
                  <a:lnTo>
                    <a:pt x="203" y="154"/>
                  </a:lnTo>
                  <a:close/>
                  <a:moveTo>
                    <a:pt x="89" y="87"/>
                  </a:move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8"/>
                  </a:lnTo>
                  <a:lnTo>
                    <a:pt x="88" y="87"/>
                  </a:lnTo>
                  <a:lnTo>
                    <a:pt x="89" y="87"/>
                  </a:lnTo>
                  <a:close/>
                  <a:moveTo>
                    <a:pt x="78" y="72"/>
                  </a:moveTo>
                  <a:lnTo>
                    <a:pt x="82" y="74"/>
                  </a:lnTo>
                  <a:lnTo>
                    <a:pt x="82" y="74"/>
                  </a:lnTo>
                  <a:lnTo>
                    <a:pt x="86" y="74"/>
                  </a:lnTo>
                  <a:lnTo>
                    <a:pt x="88" y="74"/>
                  </a:lnTo>
                  <a:lnTo>
                    <a:pt x="88" y="75"/>
                  </a:lnTo>
                  <a:lnTo>
                    <a:pt x="86" y="75"/>
                  </a:lnTo>
                  <a:lnTo>
                    <a:pt x="85" y="75"/>
                  </a:lnTo>
                  <a:lnTo>
                    <a:pt x="80" y="75"/>
                  </a:lnTo>
                  <a:lnTo>
                    <a:pt x="78" y="74"/>
                  </a:lnTo>
                  <a:lnTo>
                    <a:pt x="78" y="72"/>
                  </a:lnTo>
                  <a:lnTo>
                    <a:pt x="78" y="72"/>
                  </a:lnTo>
                  <a:lnTo>
                    <a:pt x="78" y="72"/>
                  </a:lnTo>
                  <a:close/>
                  <a:moveTo>
                    <a:pt x="41" y="61"/>
                  </a:moveTo>
                  <a:lnTo>
                    <a:pt x="45" y="63"/>
                  </a:lnTo>
                  <a:lnTo>
                    <a:pt x="47" y="64"/>
                  </a:lnTo>
                  <a:lnTo>
                    <a:pt x="44" y="64"/>
                  </a:lnTo>
                  <a:lnTo>
                    <a:pt x="44" y="64"/>
                  </a:lnTo>
                  <a:lnTo>
                    <a:pt x="42" y="64"/>
                  </a:lnTo>
                  <a:lnTo>
                    <a:pt x="41" y="64"/>
                  </a:lnTo>
                  <a:lnTo>
                    <a:pt x="39" y="63"/>
                  </a:lnTo>
                  <a:lnTo>
                    <a:pt x="39" y="63"/>
                  </a:lnTo>
                  <a:lnTo>
                    <a:pt x="39" y="61"/>
                  </a:lnTo>
                  <a:lnTo>
                    <a:pt x="41" y="61"/>
                  </a:lnTo>
                  <a:close/>
                  <a:moveTo>
                    <a:pt x="37" y="60"/>
                  </a:moveTo>
                  <a:lnTo>
                    <a:pt x="37" y="61"/>
                  </a:lnTo>
                  <a:lnTo>
                    <a:pt x="37" y="61"/>
                  </a:lnTo>
                  <a:lnTo>
                    <a:pt x="39" y="61"/>
                  </a:lnTo>
                  <a:lnTo>
                    <a:pt x="37" y="61"/>
                  </a:lnTo>
                  <a:lnTo>
                    <a:pt x="36" y="63"/>
                  </a:lnTo>
                  <a:lnTo>
                    <a:pt x="34" y="61"/>
                  </a:lnTo>
                  <a:lnTo>
                    <a:pt x="37" y="60"/>
                  </a:lnTo>
                  <a:close/>
                  <a:moveTo>
                    <a:pt x="42" y="58"/>
                  </a:moveTo>
                  <a:lnTo>
                    <a:pt x="47" y="60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45" y="60"/>
                  </a:lnTo>
                  <a:lnTo>
                    <a:pt x="44" y="60"/>
                  </a:lnTo>
                  <a:lnTo>
                    <a:pt x="42" y="58"/>
                  </a:lnTo>
                  <a:close/>
                  <a:moveTo>
                    <a:pt x="58" y="58"/>
                  </a:moveTo>
                  <a:lnTo>
                    <a:pt x="59" y="58"/>
                  </a:lnTo>
                  <a:lnTo>
                    <a:pt x="61" y="58"/>
                  </a:lnTo>
                  <a:lnTo>
                    <a:pt x="61" y="60"/>
                  </a:lnTo>
                  <a:lnTo>
                    <a:pt x="61" y="60"/>
                  </a:lnTo>
                  <a:lnTo>
                    <a:pt x="59" y="60"/>
                  </a:lnTo>
                  <a:lnTo>
                    <a:pt x="56" y="60"/>
                  </a:lnTo>
                  <a:lnTo>
                    <a:pt x="56" y="60"/>
                  </a:lnTo>
                  <a:lnTo>
                    <a:pt x="56" y="58"/>
                  </a:lnTo>
                  <a:lnTo>
                    <a:pt x="56" y="58"/>
                  </a:lnTo>
                  <a:lnTo>
                    <a:pt x="58" y="58"/>
                  </a:lnTo>
                  <a:close/>
                  <a:moveTo>
                    <a:pt x="1" y="46"/>
                  </a:moveTo>
                  <a:lnTo>
                    <a:pt x="1" y="46"/>
                  </a:lnTo>
                  <a:lnTo>
                    <a:pt x="1" y="47"/>
                  </a:lnTo>
                  <a:lnTo>
                    <a:pt x="1" y="49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0" y="46"/>
                  </a:lnTo>
                  <a:lnTo>
                    <a:pt x="1" y="46"/>
                  </a:lnTo>
                  <a:close/>
                  <a:moveTo>
                    <a:pt x="332" y="0"/>
                  </a:moveTo>
                  <a:lnTo>
                    <a:pt x="332" y="0"/>
                  </a:lnTo>
                  <a:lnTo>
                    <a:pt x="334" y="1"/>
                  </a:lnTo>
                  <a:lnTo>
                    <a:pt x="334" y="1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5"/>
                  </a:lnTo>
                  <a:lnTo>
                    <a:pt x="332" y="5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5" y="6"/>
                  </a:lnTo>
                  <a:lnTo>
                    <a:pt x="337" y="6"/>
                  </a:lnTo>
                  <a:lnTo>
                    <a:pt x="337" y="5"/>
                  </a:lnTo>
                  <a:lnTo>
                    <a:pt x="337" y="5"/>
                  </a:lnTo>
                  <a:lnTo>
                    <a:pt x="340" y="5"/>
                  </a:lnTo>
                  <a:lnTo>
                    <a:pt x="342" y="5"/>
                  </a:lnTo>
                  <a:lnTo>
                    <a:pt x="342" y="6"/>
                  </a:lnTo>
                  <a:lnTo>
                    <a:pt x="343" y="6"/>
                  </a:lnTo>
                  <a:lnTo>
                    <a:pt x="345" y="6"/>
                  </a:lnTo>
                  <a:lnTo>
                    <a:pt x="346" y="5"/>
                  </a:lnTo>
                  <a:lnTo>
                    <a:pt x="348" y="5"/>
                  </a:lnTo>
                  <a:lnTo>
                    <a:pt x="348" y="5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50" y="3"/>
                  </a:lnTo>
                  <a:lnTo>
                    <a:pt x="350" y="3"/>
                  </a:lnTo>
                  <a:lnTo>
                    <a:pt x="353" y="5"/>
                  </a:lnTo>
                  <a:lnTo>
                    <a:pt x="353" y="3"/>
                  </a:lnTo>
                  <a:lnTo>
                    <a:pt x="354" y="3"/>
                  </a:lnTo>
                  <a:lnTo>
                    <a:pt x="354" y="5"/>
                  </a:lnTo>
                  <a:lnTo>
                    <a:pt x="356" y="5"/>
                  </a:lnTo>
                  <a:lnTo>
                    <a:pt x="357" y="5"/>
                  </a:lnTo>
                  <a:lnTo>
                    <a:pt x="357" y="5"/>
                  </a:lnTo>
                  <a:lnTo>
                    <a:pt x="357" y="6"/>
                  </a:lnTo>
                  <a:lnTo>
                    <a:pt x="357" y="8"/>
                  </a:lnTo>
                  <a:lnTo>
                    <a:pt x="357" y="9"/>
                  </a:lnTo>
                  <a:lnTo>
                    <a:pt x="357" y="9"/>
                  </a:lnTo>
                  <a:lnTo>
                    <a:pt x="359" y="9"/>
                  </a:lnTo>
                  <a:lnTo>
                    <a:pt x="361" y="9"/>
                  </a:lnTo>
                  <a:lnTo>
                    <a:pt x="362" y="9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1" y="12"/>
                  </a:lnTo>
                  <a:lnTo>
                    <a:pt x="359" y="14"/>
                  </a:lnTo>
                  <a:lnTo>
                    <a:pt x="357" y="16"/>
                  </a:lnTo>
                  <a:lnTo>
                    <a:pt x="354" y="17"/>
                  </a:lnTo>
                  <a:lnTo>
                    <a:pt x="354" y="19"/>
                  </a:lnTo>
                  <a:lnTo>
                    <a:pt x="353" y="19"/>
                  </a:lnTo>
                  <a:lnTo>
                    <a:pt x="351" y="19"/>
                  </a:lnTo>
                  <a:lnTo>
                    <a:pt x="351" y="20"/>
                  </a:lnTo>
                  <a:lnTo>
                    <a:pt x="353" y="22"/>
                  </a:lnTo>
                  <a:lnTo>
                    <a:pt x="353" y="23"/>
                  </a:lnTo>
                  <a:lnTo>
                    <a:pt x="353" y="27"/>
                  </a:lnTo>
                  <a:lnTo>
                    <a:pt x="353" y="27"/>
                  </a:lnTo>
                  <a:lnTo>
                    <a:pt x="353" y="28"/>
                  </a:lnTo>
                  <a:lnTo>
                    <a:pt x="353" y="30"/>
                  </a:lnTo>
                  <a:lnTo>
                    <a:pt x="353" y="30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1" y="33"/>
                  </a:lnTo>
                  <a:lnTo>
                    <a:pt x="350" y="33"/>
                  </a:lnTo>
                  <a:lnTo>
                    <a:pt x="350" y="35"/>
                  </a:lnTo>
                  <a:lnTo>
                    <a:pt x="350" y="35"/>
                  </a:lnTo>
                  <a:lnTo>
                    <a:pt x="351" y="36"/>
                  </a:lnTo>
                  <a:lnTo>
                    <a:pt x="353" y="36"/>
                  </a:lnTo>
                  <a:lnTo>
                    <a:pt x="351" y="38"/>
                  </a:lnTo>
                  <a:lnTo>
                    <a:pt x="351" y="41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43" y="42"/>
                  </a:lnTo>
                  <a:lnTo>
                    <a:pt x="343" y="42"/>
                  </a:lnTo>
                  <a:lnTo>
                    <a:pt x="343" y="44"/>
                  </a:lnTo>
                  <a:lnTo>
                    <a:pt x="345" y="46"/>
                  </a:lnTo>
                  <a:lnTo>
                    <a:pt x="345" y="46"/>
                  </a:lnTo>
                  <a:lnTo>
                    <a:pt x="346" y="46"/>
                  </a:lnTo>
                  <a:lnTo>
                    <a:pt x="346" y="49"/>
                  </a:lnTo>
                  <a:lnTo>
                    <a:pt x="348" y="52"/>
                  </a:lnTo>
                  <a:lnTo>
                    <a:pt x="350" y="52"/>
                  </a:lnTo>
                  <a:lnTo>
                    <a:pt x="351" y="53"/>
                  </a:lnTo>
                  <a:lnTo>
                    <a:pt x="351" y="55"/>
                  </a:lnTo>
                  <a:lnTo>
                    <a:pt x="350" y="55"/>
                  </a:lnTo>
                  <a:lnTo>
                    <a:pt x="348" y="57"/>
                  </a:lnTo>
                  <a:lnTo>
                    <a:pt x="348" y="58"/>
                  </a:lnTo>
                  <a:lnTo>
                    <a:pt x="346" y="58"/>
                  </a:lnTo>
                  <a:lnTo>
                    <a:pt x="346" y="60"/>
                  </a:lnTo>
                  <a:lnTo>
                    <a:pt x="346" y="61"/>
                  </a:lnTo>
                  <a:lnTo>
                    <a:pt x="346" y="63"/>
                  </a:lnTo>
                  <a:lnTo>
                    <a:pt x="345" y="63"/>
                  </a:lnTo>
                  <a:lnTo>
                    <a:pt x="350" y="68"/>
                  </a:lnTo>
                  <a:lnTo>
                    <a:pt x="351" y="68"/>
                  </a:lnTo>
                  <a:lnTo>
                    <a:pt x="351" y="68"/>
                  </a:lnTo>
                  <a:lnTo>
                    <a:pt x="351" y="69"/>
                  </a:lnTo>
                  <a:lnTo>
                    <a:pt x="350" y="71"/>
                  </a:lnTo>
                  <a:lnTo>
                    <a:pt x="350" y="71"/>
                  </a:lnTo>
                  <a:lnTo>
                    <a:pt x="348" y="71"/>
                  </a:lnTo>
                  <a:lnTo>
                    <a:pt x="346" y="72"/>
                  </a:lnTo>
                  <a:lnTo>
                    <a:pt x="345" y="74"/>
                  </a:lnTo>
                  <a:lnTo>
                    <a:pt x="345" y="75"/>
                  </a:lnTo>
                  <a:lnTo>
                    <a:pt x="343" y="77"/>
                  </a:lnTo>
                  <a:lnTo>
                    <a:pt x="343" y="79"/>
                  </a:lnTo>
                  <a:lnTo>
                    <a:pt x="343" y="80"/>
                  </a:lnTo>
                  <a:lnTo>
                    <a:pt x="345" y="85"/>
                  </a:lnTo>
                  <a:lnTo>
                    <a:pt x="343" y="85"/>
                  </a:lnTo>
                  <a:lnTo>
                    <a:pt x="339" y="88"/>
                  </a:lnTo>
                  <a:lnTo>
                    <a:pt x="337" y="88"/>
                  </a:lnTo>
                  <a:lnTo>
                    <a:pt x="334" y="87"/>
                  </a:lnTo>
                  <a:lnTo>
                    <a:pt x="329" y="87"/>
                  </a:lnTo>
                  <a:lnTo>
                    <a:pt x="327" y="85"/>
                  </a:lnTo>
                  <a:lnTo>
                    <a:pt x="326" y="87"/>
                  </a:lnTo>
                  <a:lnTo>
                    <a:pt x="324" y="87"/>
                  </a:lnTo>
                  <a:lnTo>
                    <a:pt x="323" y="87"/>
                  </a:lnTo>
                  <a:lnTo>
                    <a:pt x="321" y="87"/>
                  </a:lnTo>
                  <a:lnTo>
                    <a:pt x="323" y="85"/>
                  </a:lnTo>
                  <a:lnTo>
                    <a:pt x="324" y="80"/>
                  </a:lnTo>
                  <a:lnTo>
                    <a:pt x="324" y="77"/>
                  </a:lnTo>
                  <a:lnTo>
                    <a:pt x="324" y="75"/>
                  </a:lnTo>
                  <a:lnTo>
                    <a:pt x="324" y="72"/>
                  </a:lnTo>
                  <a:lnTo>
                    <a:pt x="323" y="72"/>
                  </a:lnTo>
                  <a:lnTo>
                    <a:pt x="324" y="68"/>
                  </a:lnTo>
                  <a:lnTo>
                    <a:pt x="324" y="66"/>
                  </a:lnTo>
                  <a:lnTo>
                    <a:pt x="323" y="63"/>
                  </a:lnTo>
                  <a:lnTo>
                    <a:pt x="326" y="64"/>
                  </a:lnTo>
                  <a:lnTo>
                    <a:pt x="326" y="63"/>
                  </a:lnTo>
                  <a:lnTo>
                    <a:pt x="324" y="63"/>
                  </a:lnTo>
                  <a:lnTo>
                    <a:pt x="324" y="63"/>
                  </a:lnTo>
                  <a:lnTo>
                    <a:pt x="323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18" y="63"/>
                  </a:lnTo>
                  <a:lnTo>
                    <a:pt x="318" y="61"/>
                  </a:lnTo>
                  <a:lnTo>
                    <a:pt x="318" y="60"/>
                  </a:lnTo>
                  <a:lnTo>
                    <a:pt x="320" y="60"/>
                  </a:lnTo>
                  <a:lnTo>
                    <a:pt x="320" y="60"/>
                  </a:lnTo>
                  <a:lnTo>
                    <a:pt x="321" y="58"/>
                  </a:lnTo>
                  <a:lnTo>
                    <a:pt x="321" y="58"/>
                  </a:lnTo>
                  <a:lnTo>
                    <a:pt x="321" y="55"/>
                  </a:lnTo>
                  <a:lnTo>
                    <a:pt x="323" y="53"/>
                  </a:lnTo>
                  <a:lnTo>
                    <a:pt x="324" y="53"/>
                  </a:lnTo>
                  <a:lnTo>
                    <a:pt x="324" y="53"/>
                  </a:lnTo>
                  <a:lnTo>
                    <a:pt x="323" y="53"/>
                  </a:lnTo>
                  <a:lnTo>
                    <a:pt x="320" y="57"/>
                  </a:lnTo>
                  <a:lnTo>
                    <a:pt x="320" y="58"/>
                  </a:lnTo>
                  <a:lnTo>
                    <a:pt x="318" y="58"/>
                  </a:lnTo>
                  <a:lnTo>
                    <a:pt x="316" y="60"/>
                  </a:lnTo>
                  <a:lnTo>
                    <a:pt x="316" y="60"/>
                  </a:lnTo>
                  <a:lnTo>
                    <a:pt x="315" y="58"/>
                  </a:lnTo>
                  <a:lnTo>
                    <a:pt x="315" y="58"/>
                  </a:lnTo>
                  <a:lnTo>
                    <a:pt x="315" y="57"/>
                  </a:lnTo>
                  <a:lnTo>
                    <a:pt x="315" y="55"/>
                  </a:lnTo>
                  <a:lnTo>
                    <a:pt x="315" y="52"/>
                  </a:lnTo>
                  <a:lnTo>
                    <a:pt x="316" y="50"/>
                  </a:lnTo>
                  <a:lnTo>
                    <a:pt x="316" y="49"/>
                  </a:lnTo>
                  <a:lnTo>
                    <a:pt x="316" y="49"/>
                  </a:lnTo>
                  <a:lnTo>
                    <a:pt x="316" y="47"/>
                  </a:lnTo>
                  <a:lnTo>
                    <a:pt x="318" y="47"/>
                  </a:lnTo>
                  <a:lnTo>
                    <a:pt x="320" y="46"/>
                  </a:lnTo>
                  <a:lnTo>
                    <a:pt x="321" y="41"/>
                  </a:lnTo>
                  <a:lnTo>
                    <a:pt x="324" y="35"/>
                  </a:lnTo>
                  <a:lnTo>
                    <a:pt x="324" y="35"/>
                  </a:lnTo>
                  <a:lnTo>
                    <a:pt x="323" y="35"/>
                  </a:lnTo>
                  <a:lnTo>
                    <a:pt x="323" y="33"/>
                  </a:lnTo>
                  <a:lnTo>
                    <a:pt x="324" y="27"/>
                  </a:lnTo>
                  <a:lnTo>
                    <a:pt x="326" y="27"/>
                  </a:lnTo>
                  <a:lnTo>
                    <a:pt x="326" y="25"/>
                  </a:lnTo>
                  <a:lnTo>
                    <a:pt x="326" y="22"/>
                  </a:lnTo>
                  <a:lnTo>
                    <a:pt x="326" y="20"/>
                  </a:lnTo>
                  <a:lnTo>
                    <a:pt x="326" y="19"/>
                  </a:lnTo>
                  <a:lnTo>
                    <a:pt x="326" y="17"/>
                  </a:lnTo>
                  <a:lnTo>
                    <a:pt x="326" y="16"/>
                  </a:lnTo>
                  <a:lnTo>
                    <a:pt x="324" y="11"/>
                  </a:lnTo>
                  <a:lnTo>
                    <a:pt x="324" y="9"/>
                  </a:lnTo>
                  <a:lnTo>
                    <a:pt x="326" y="8"/>
                  </a:lnTo>
                  <a:lnTo>
                    <a:pt x="324" y="8"/>
                  </a:lnTo>
                  <a:lnTo>
                    <a:pt x="323" y="8"/>
                  </a:lnTo>
                  <a:lnTo>
                    <a:pt x="323" y="6"/>
                  </a:lnTo>
                  <a:lnTo>
                    <a:pt x="324" y="5"/>
                  </a:lnTo>
                  <a:lnTo>
                    <a:pt x="326" y="3"/>
                  </a:lnTo>
                  <a:lnTo>
                    <a:pt x="327" y="1"/>
                  </a:lnTo>
                  <a:lnTo>
                    <a:pt x="329" y="1"/>
                  </a:lnTo>
                  <a:lnTo>
                    <a:pt x="331" y="1"/>
                  </a:lnTo>
                  <a:lnTo>
                    <a:pt x="33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41" name="Freeform 169">
              <a:extLst>
                <a:ext uri="{FF2B5EF4-FFF2-40B4-BE49-F238E27FC236}">
                  <a16:creationId xmlns:a16="http://schemas.microsoft.com/office/drawing/2014/main" id="{9C86D29A-C420-48C2-853E-66496A1B27F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7910" y="3474448"/>
              <a:ext cx="38984" cy="38984"/>
            </a:xfrm>
            <a:custGeom>
              <a:avLst/>
              <a:gdLst>
                <a:gd name="T0" fmla="*/ 4 w 20"/>
                <a:gd name="T1" fmla="*/ 14 h 20"/>
                <a:gd name="T2" fmla="*/ 4 w 20"/>
                <a:gd name="T3" fmla="*/ 15 h 20"/>
                <a:gd name="T4" fmla="*/ 4 w 20"/>
                <a:gd name="T5" fmla="*/ 15 h 20"/>
                <a:gd name="T6" fmla="*/ 3 w 20"/>
                <a:gd name="T7" fmla="*/ 18 h 20"/>
                <a:gd name="T8" fmla="*/ 3 w 20"/>
                <a:gd name="T9" fmla="*/ 18 h 20"/>
                <a:gd name="T10" fmla="*/ 1 w 20"/>
                <a:gd name="T11" fmla="*/ 20 h 20"/>
                <a:gd name="T12" fmla="*/ 0 w 20"/>
                <a:gd name="T13" fmla="*/ 18 h 20"/>
                <a:gd name="T14" fmla="*/ 0 w 20"/>
                <a:gd name="T15" fmla="*/ 18 h 20"/>
                <a:gd name="T16" fmla="*/ 3 w 20"/>
                <a:gd name="T17" fmla="*/ 15 h 20"/>
                <a:gd name="T18" fmla="*/ 4 w 20"/>
                <a:gd name="T19" fmla="*/ 14 h 20"/>
                <a:gd name="T20" fmla="*/ 14 w 20"/>
                <a:gd name="T21" fmla="*/ 0 h 20"/>
                <a:gd name="T22" fmla="*/ 15 w 20"/>
                <a:gd name="T23" fmla="*/ 0 h 20"/>
                <a:gd name="T24" fmla="*/ 17 w 20"/>
                <a:gd name="T25" fmla="*/ 0 h 20"/>
                <a:gd name="T26" fmla="*/ 17 w 20"/>
                <a:gd name="T27" fmla="*/ 0 h 20"/>
                <a:gd name="T28" fmla="*/ 17 w 20"/>
                <a:gd name="T29" fmla="*/ 1 h 20"/>
                <a:gd name="T30" fmla="*/ 19 w 20"/>
                <a:gd name="T31" fmla="*/ 1 h 20"/>
                <a:gd name="T32" fmla="*/ 20 w 20"/>
                <a:gd name="T33" fmla="*/ 1 h 20"/>
                <a:gd name="T34" fmla="*/ 20 w 20"/>
                <a:gd name="T35" fmla="*/ 4 h 20"/>
                <a:gd name="T36" fmla="*/ 20 w 20"/>
                <a:gd name="T37" fmla="*/ 6 h 20"/>
                <a:gd name="T38" fmla="*/ 20 w 20"/>
                <a:gd name="T39" fmla="*/ 7 h 20"/>
                <a:gd name="T40" fmla="*/ 20 w 20"/>
                <a:gd name="T41" fmla="*/ 12 h 20"/>
                <a:gd name="T42" fmla="*/ 19 w 20"/>
                <a:gd name="T43" fmla="*/ 12 h 20"/>
                <a:gd name="T44" fmla="*/ 19 w 20"/>
                <a:gd name="T45" fmla="*/ 15 h 20"/>
                <a:gd name="T46" fmla="*/ 19 w 20"/>
                <a:gd name="T47" fmla="*/ 15 h 20"/>
                <a:gd name="T48" fmla="*/ 17 w 20"/>
                <a:gd name="T49" fmla="*/ 15 h 20"/>
                <a:gd name="T50" fmla="*/ 15 w 20"/>
                <a:gd name="T51" fmla="*/ 17 h 20"/>
                <a:gd name="T52" fmla="*/ 14 w 20"/>
                <a:gd name="T53" fmla="*/ 18 h 20"/>
                <a:gd name="T54" fmla="*/ 11 w 20"/>
                <a:gd name="T55" fmla="*/ 18 h 20"/>
                <a:gd name="T56" fmla="*/ 11 w 20"/>
                <a:gd name="T57" fmla="*/ 18 h 20"/>
                <a:gd name="T58" fmla="*/ 9 w 20"/>
                <a:gd name="T59" fmla="*/ 17 h 20"/>
                <a:gd name="T60" fmla="*/ 11 w 20"/>
                <a:gd name="T61" fmla="*/ 15 h 20"/>
                <a:gd name="T62" fmla="*/ 11 w 20"/>
                <a:gd name="T63" fmla="*/ 14 h 20"/>
                <a:gd name="T64" fmla="*/ 12 w 20"/>
                <a:gd name="T65" fmla="*/ 12 h 20"/>
                <a:gd name="T66" fmla="*/ 14 w 20"/>
                <a:gd name="T67" fmla="*/ 12 h 20"/>
                <a:gd name="T68" fmla="*/ 15 w 20"/>
                <a:gd name="T69" fmla="*/ 12 h 20"/>
                <a:gd name="T70" fmla="*/ 14 w 20"/>
                <a:gd name="T71" fmla="*/ 11 h 20"/>
                <a:gd name="T72" fmla="*/ 14 w 20"/>
                <a:gd name="T73" fmla="*/ 11 h 20"/>
                <a:gd name="T74" fmla="*/ 12 w 20"/>
                <a:gd name="T75" fmla="*/ 11 h 20"/>
                <a:gd name="T76" fmla="*/ 12 w 20"/>
                <a:gd name="T77" fmla="*/ 11 h 20"/>
                <a:gd name="T78" fmla="*/ 11 w 20"/>
                <a:gd name="T79" fmla="*/ 11 h 20"/>
                <a:gd name="T80" fmla="*/ 11 w 20"/>
                <a:gd name="T81" fmla="*/ 11 h 20"/>
                <a:gd name="T82" fmla="*/ 11 w 20"/>
                <a:gd name="T83" fmla="*/ 11 h 20"/>
                <a:gd name="T84" fmla="*/ 12 w 20"/>
                <a:gd name="T85" fmla="*/ 9 h 20"/>
                <a:gd name="T86" fmla="*/ 11 w 20"/>
                <a:gd name="T87" fmla="*/ 7 h 20"/>
                <a:gd name="T88" fmla="*/ 11 w 20"/>
                <a:gd name="T89" fmla="*/ 6 h 20"/>
                <a:gd name="T90" fmla="*/ 11 w 20"/>
                <a:gd name="T91" fmla="*/ 6 h 20"/>
                <a:gd name="T92" fmla="*/ 12 w 20"/>
                <a:gd name="T93" fmla="*/ 3 h 20"/>
                <a:gd name="T94" fmla="*/ 12 w 20"/>
                <a:gd name="T95" fmla="*/ 3 h 20"/>
                <a:gd name="T96" fmla="*/ 12 w 20"/>
                <a:gd name="T97" fmla="*/ 1 h 20"/>
                <a:gd name="T98" fmla="*/ 14 w 20"/>
                <a:gd name="T9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" h="20">
                  <a:moveTo>
                    <a:pt x="4" y="14"/>
                  </a:moveTo>
                  <a:lnTo>
                    <a:pt x="4" y="15"/>
                  </a:lnTo>
                  <a:lnTo>
                    <a:pt x="4" y="15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1" y="20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" y="15"/>
                  </a:lnTo>
                  <a:lnTo>
                    <a:pt x="4" y="14"/>
                  </a:lnTo>
                  <a:close/>
                  <a:moveTo>
                    <a:pt x="14" y="0"/>
                  </a:moveTo>
                  <a:lnTo>
                    <a:pt x="15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4"/>
                  </a:lnTo>
                  <a:lnTo>
                    <a:pt x="20" y="6"/>
                  </a:lnTo>
                  <a:lnTo>
                    <a:pt x="20" y="7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7" y="15"/>
                  </a:lnTo>
                  <a:lnTo>
                    <a:pt x="15" y="17"/>
                  </a:lnTo>
                  <a:lnTo>
                    <a:pt x="14" y="18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1" y="14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42" name="Freeform 170">
              <a:extLst>
                <a:ext uri="{FF2B5EF4-FFF2-40B4-BE49-F238E27FC236}">
                  <a16:creationId xmlns:a16="http://schemas.microsoft.com/office/drawing/2014/main" id="{2F7D1E8C-2512-4ED9-B708-BD8CCB6FE32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50859" y="3891582"/>
              <a:ext cx="74070" cy="17544"/>
            </a:xfrm>
            <a:custGeom>
              <a:avLst/>
              <a:gdLst>
                <a:gd name="T0" fmla="*/ 1 w 38"/>
                <a:gd name="T1" fmla="*/ 6 h 9"/>
                <a:gd name="T2" fmla="*/ 1 w 38"/>
                <a:gd name="T3" fmla="*/ 6 h 9"/>
                <a:gd name="T4" fmla="*/ 1 w 38"/>
                <a:gd name="T5" fmla="*/ 8 h 9"/>
                <a:gd name="T6" fmla="*/ 1 w 38"/>
                <a:gd name="T7" fmla="*/ 8 h 9"/>
                <a:gd name="T8" fmla="*/ 1 w 38"/>
                <a:gd name="T9" fmla="*/ 8 h 9"/>
                <a:gd name="T10" fmla="*/ 0 w 38"/>
                <a:gd name="T11" fmla="*/ 8 h 9"/>
                <a:gd name="T12" fmla="*/ 0 w 38"/>
                <a:gd name="T13" fmla="*/ 8 h 9"/>
                <a:gd name="T14" fmla="*/ 0 w 38"/>
                <a:gd name="T15" fmla="*/ 6 h 9"/>
                <a:gd name="T16" fmla="*/ 0 w 38"/>
                <a:gd name="T17" fmla="*/ 6 h 9"/>
                <a:gd name="T18" fmla="*/ 36 w 38"/>
                <a:gd name="T19" fmla="*/ 6 h 9"/>
                <a:gd name="T20" fmla="*/ 38 w 38"/>
                <a:gd name="T21" fmla="*/ 6 h 9"/>
                <a:gd name="T22" fmla="*/ 36 w 38"/>
                <a:gd name="T23" fmla="*/ 6 h 9"/>
                <a:gd name="T24" fmla="*/ 34 w 38"/>
                <a:gd name="T25" fmla="*/ 6 h 9"/>
                <a:gd name="T26" fmla="*/ 36 w 38"/>
                <a:gd name="T27" fmla="*/ 6 h 9"/>
                <a:gd name="T28" fmla="*/ 15 w 38"/>
                <a:gd name="T29" fmla="*/ 1 h 9"/>
                <a:gd name="T30" fmla="*/ 25 w 38"/>
                <a:gd name="T31" fmla="*/ 1 h 9"/>
                <a:gd name="T32" fmla="*/ 27 w 38"/>
                <a:gd name="T33" fmla="*/ 1 h 9"/>
                <a:gd name="T34" fmla="*/ 27 w 38"/>
                <a:gd name="T35" fmla="*/ 1 h 9"/>
                <a:gd name="T36" fmla="*/ 30 w 38"/>
                <a:gd name="T37" fmla="*/ 1 h 9"/>
                <a:gd name="T38" fmla="*/ 33 w 38"/>
                <a:gd name="T39" fmla="*/ 3 h 9"/>
                <a:gd name="T40" fmla="*/ 31 w 38"/>
                <a:gd name="T41" fmla="*/ 6 h 9"/>
                <a:gd name="T42" fmla="*/ 30 w 38"/>
                <a:gd name="T43" fmla="*/ 8 h 9"/>
                <a:gd name="T44" fmla="*/ 25 w 38"/>
                <a:gd name="T45" fmla="*/ 9 h 9"/>
                <a:gd name="T46" fmla="*/ 23 w 38"/>
                <a:gd name="T47" fmla="*/ 9 h 9"/>
                <a:gd name="T48" fmla="*/ 22 w 38"/>
                <a:gd name="T49" fmla="*/ 9 h 9"/>
                <a:gd name="T50" fmla="*/ 19 w 38"/>
                <a:gd name="T51" fmla="*/ 9 h 9"/>
                <a:gd name="T52" fmla="*/ 15 w 38"/>
                <a:gd name="T53" fmla="*/ 9 h 9"/>
                <a:gd name="T54" fmla="*/ 14 w 38"/>
                <a:gd name="T55" fmla="*/ 9 h 9"/>
                <a:gd name="T56" fmla="*/ 11 w 38"/>
                <a:gd name="T57" fmla="*/ 9 h 9"/>
                <a:gd name="T58" fmla="*/ 11 w 38"/>
                <a:gd name="T59" fmla="*/ 6 h 9"/>
                <a:gd name="T60" fmla="*/ 11 w 38"/>
                <a:gd name="T61" fmla="*/ 5 h 9"/>
                <a:gd name="T62" fmla="*/ 9 w 38"/>
                <a:gd name="T63" fmla="*/ 3 h 9"/>
                <a:gd name="T64" fmla="*/ 11 w 38"/>
                <a:gd name="T65" fmla="*/ 1 h 9"/>
                <a:gd name="T66" fmla="*/ 12 w 38"/>
                <a:gd name="T6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" h="9">
                  <a:moveTo>
                    <a:pt x="1" y="6"/>
                  </a:move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close/>
                  <a:moveTo>
                    <a:pt x="36" y="6"/>
                  </a:move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6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6" y="6"/>
                  </a:lnTo>
                  <a:close/>
                  <a:moveTo>
                    <a:pt x="12" y="0"/>
                  </a:moveTo>
                  <a:lnTo>
                    <a:pt x="1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30" y="8"/>
                  </a:lnTo>
                  <a:lnTo>
                    <a:pt x="28" y="9"/>
                  </a:lnTo>
                  <a:lnTo>
                    <a:pt x="25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2" y="9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7" y="8"/>
                  </a:lnTo>
                  <a:lnTo>
                    <a:pt x="15" y="9"/>
                  </a:lnTo>
                  <a:lnTo>
                    <a:pt x="14" y="9"/>
                  </a:lnTo>
                  <a:lnTo>
                    <a:pt x="14" y="9"/>
                  </a:lnTo>
                  <a:lnTo>
                    <a:pt x="12" y="9"/>
                  </a:lnTo>
                  <a:lnTo>
                    <a:pt x="11" y="9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43" name="Freeform 171">
              <a:extLst>
                <a:ext uri="{FF2B5EF4-FFF2-40B4-BE49-F238E27FC236}">
                  <a16:creationId xmlns:a16="http://schemas.microsoft.com/office/drawing/2014/main" id="{D60B7EC7-EFDF-4ABE-ABCE-35D71E92D5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7239" y="5109846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2 w 2"/>
                <a:gd name="T9" fmla="*/ 2 h 2"/>
                <a:gd name="T10" fmla="*/ 0 w 2"/>
                <a:gd name="T11" fmla="*/ 2 h 2"/>
                <a:gd name="T12" fmla="*/ 0 w 2"/>
                <a:gd name="T13" fmla="*/ 2 h 2"/>
                <a:gd name="T14" fmla="*/ 0 w 2"/>
                <a:gd name="T15" fmla="*/ 0 h 2"/>
                <a:gd name="T16" fmla="*/ 0 w 2"/>
                <a:gd name="T1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44" name="Freeform 172">
              <a:extLst>
                <a:ext uri="{FF2B5EF4-FFF2-40B4-BE49-F238E27FC236}">
                  <a16:creationId xmlns:a16="http://schemas.microsoft.com/office/drawing/2014/main" id="{7FD5A54C-EEEE-4329-A23C-3DF06FB476B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76378" y="2991042"/>
              <a:ext cx="5848" cy="13645"/>
            </a:xfrm>
            <a:custGeom>
              <a:avLst/>
              <a:gdLst>
                <a:gd name="T0" fmla="*/ 3 w 3"/>
                <a:gd name="T1" fmla="*/ 5 h 7"/>
                <a:gd name="T2" fmla="*/ 3 w 3"/>
                <a:gd name="T3" fmla="*/ 5 h 7"/>
                <a:gd name="T4" fmla="*/ 3 w 3"/>
                <a:gd name="T5" fmla="*/ 5 h 7"/>
                <a:gd name="T6" fmla="*/ 3 w 3"/>
                <a:gd name="T7" fmla="*/ 5 h 7"/>
                <a:gd name="T8" fmla="*/ 3 w 3"/>
                <a:gd name="T9" fmla="*/ 7 h 7"/>
                <a:gd name="T10" fmla="*/ 1 w 3"/>
                <a:gd name="T11" fmla="*/ 5 h 7"/>
                <a:gd name="T12" fmla="*/ 1 w 3"/>
                <a:gd name="T13" fmla="*/ 5 h 7"/>
                <a:gd name="T14" fmla="*/ 3 w 3"/>
                <a:gd name="T15" fmla="*/ 5 h 7"/>
                <a:gd name="T16" fmla="*/ 3 w 3"/>
                <a:gd name="T17" fmla="*/ 5 h 7"/>
                <a:gd name="T18" fmla="*/ 0 w 3"/>
                <a:gd name="T19" fmla="*/ 0 h 7"/>
                <a:gd name="T20" fmla="*/ 1 w 3"/>
                <a:gd name="T21" fmla="*/ 0 h 7"/>
                <a:gd name="T22" fmla="*/ 1 w 3"/>
                <a:gd name="T23" fmla="*/ 0 h 7"/>
                <a:gd name="T24" fmla="*/ 1 w 3"/>
                <a:gd name="T25" fmla="*/ 2 h 7"/>
                <a:gd name="T26" fmla="*/ 1 w 3"/>
                <a:gd name="T27" fmla="*/ 3 h 7"/>
                <a:gd name="T28" fmla="*/ 1 w 3"/>
                <a:gd name="T29" fmla="*/ 3 h 7"/>
                <a:gd name="T30" fmla="*/ 1 w 3"/>
                <a:gd name="T31" fmla="*/ 5 h 7"/>
                <a:gd name="T32" fmla="*/ 0 w 3"/>
                <a:gd name="T33" fmla="*/ 5 h 7"/>
                <a:gd name="T34" fmla="*/ 0 w 3"/>
                <a:gd name="T35" fmla="*/ 5 h 7"/>
                <a:gd name="T36" fmla="*/ 0 w 3"/>
                <a:gd name="T37" fmla="*/ 3 h 7"/>
                <a:gd name="T38" fmla="*/ 0 w 3"/>
                <a:gd name="T39" fmla="*/ 3 h 7"/>
                <a:gd name="T40" fmla="*/ 0 w 3"/>
                <a:gd name="T41" fmla="*/ 2 h 7"/>
                <a:gd name="T42" fmla="*/ 0 w 3"/>
                <a:gd name="T43" fmla="*/ 0 h 7"/>
                <a:gd name="T44" fmla="*/ 0 w 3"/>
                <a:gd name="T45" fmla="*/ 0 h 7"/>
                <a:gd name="T46" fmla="*/ 0 w 3"/>
                <a:gd name="T47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" h="7"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45" name="Freeform 173">
              <a:extLst>
                <a:ext uri="{FF2B5EF4-FFF2-40B4-BE49-F238E27FC236}">
                  <a16:creationId xmlns:a16="http://schemas.microsoft.com/office/drawing/2014/main" id="{FF2B028E-7580-4587-9ADC-F450A206207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60686" y="2702557"/>
              <a:ext cx="284586" cy="218313"/>
            </a:xfrm>
            <a:custGeom>
              <a:avLst/>
              <a:gdLst>
                <a:gd name="T0" fmla="*/ 67 w 146"/>
                <a:gd name="T1" fmla="*/ 3 h 112"/>
                <a:gd name="T2" fmla="*/ 68 w 146"/>
                <a:gd name="T3" fmla="*/ 10 h 112"/>
                <a:gd name="T4" fmla="*/ 81 w 146"/>
                <a:gd name="T5" fmla="*/ 8 h 112"/>
                <a:gd name="T6" fmla="*/ 109 w 146"/>
                <a:gd name="T7" fmla="*/ 10 h 112"/>
                <a:gd name="T8" fmla="*/ 128 w 146"/>
                <a:gd name="T9" fmla="*/ 8 h 112"/>
                <a:gd name="T10" fmla="*/ 130 w 146"/>
                <a:gd name="T11" fmla="*/ 11 h 112"/>
                <a:gd name="T12" fmla="*/ 136 w 146"/>
                <a:gd name="T13" fmla="*/ 14 h 112"/>
                <a:gd name="T14" fmla="*/ 141 w 146"/>
                <a:gd name="T15" fmla="*/ 32 h 112"/>
                <a:gd name="T16" fmla="*/ 142 w 146"/>
                <a:gd name="T17" fmla="*/ 41 h 112"/>
                <a:gd name="T18" fmla="*/ 133 w 146"/>
                <a:gd name="T19" fmla="*/ 47 h 112"/>
                <a:gd name="T20" fmla="*/ 135 w 146"/>
                <a:gd name="T21" fmla="*/ 52 h 112"/>
                <a:gd name="T22" fmla="*/ 139 w 146"/>
                <a:gd name="T23" fmla="*/ 55 h 112"/>
                <a:gd name="T24" fmla="*/ 138 w 146"/>
                <a:gd name="T25" fmla="*/ 62 h 112"/>
                <a:gd name="T26" fmla="*/ 139 w 146"/>
                <a:gd name="T27" fmla="*/ 68 h 112"/>
                <a:gd name="T28" fmla="*/ 144 w 146"/>
                <a:gd name="T29" fmla="*/ 76 h 112"/>
                <a:gd name="T30" fmla="*/ 144 w 146"/>
                <a:gd name="T31" fmla="*/ 79 h 112"/>
                <a:gd name="T32" fmla="*/ 146 w 146"/>
                <a:gd name="T33" fmla="*/ 84 h 112"/>
                <a:gd name="T34" fmla="*/ 139 w 146"/>
                <a:gd name="T35" fmla="*/ 87 h 112"/>
                <a:gd name="T36" fmla="*/ 128 w 146"/>
                <a:gd name="T37" fmla="*/ 96 h 112"/>
                <a:gd name="T38" fmla="*/ 125 w 146"/>
                <a:gd name="T39" fmla="*/ 106 h 112"/>
                <a:gd name="T40" fmla="*/ 125 w 146"/>
                <a:gd name="T41" fmla="*/ 110 h 112"/>
                <a:gd name="T42" fmla="*/ 125 w 146"/>
                <a:gd name="T43" fmla="*/ 112 h 112"/>
                <a:gd name="T44" fmla="*/ 116 w 146"/>
                <a:gd name="T45" fmla="*/ 109 h 112"/>
                <a:gd name="T46" fmla="*/ 109 w 146"/>
                <a:gd name="T47" fmla="*/ 104 h 112"/>
                <a:gd name="T48" fmla="*/ 100 w 146"/>
                <a:gd name="T49" fmla="*/ 106 h 112"/>
                <a:gd name="T50" fmla="*/ 95 w 146"/>
                <a:gd name="T51" fmla="*/ 106 h 112"/>
                <a:gd name="T52" fmla="*/ 90 w 146"/>
                <a:gd name="T53" fmla="*/ 106 h 112"/>
                <a:gd name="T54" fmla="*/ 87 w 146"/>
                <a:gd name="T55" fmla="*/ 109 h 112"/>
                <a:gd name="T56" fmla="*/ 82 w 146"/>
                <a:gd name="T57" fmla="*/ 109 h 112"/>
                <a:gd name="T58" fmla="*/ 81 w 146"/>
                <a:gd name="T59" fmla="*/ 106 h 112"/>
                <a:gd name="T60" fmla="*/ 78 w 146"/>
                <a:gd name="T61" fmla="*/ 101 h 112"/>
                <a:gd name="T62" fmla="*/ 73 w 146"/>
                <a:gd name="T63" fmla="*/ 106 h 112"/>
                <a:gd name="T64" fmla="*/ 68 w 146"/>
                <a:gd name="T65" fmla="*/ 103 h 112"/>
                <a:gd name="T66" fmla="*/ 65 w 146"/>
                <a:gd name="T67" fmla="*/ 96 h 112"/>
                <a:gd name="T68" fmla="*/ 60 w 146"/>
                <a:gd name="T69" fmla="*/ 95 h 112"/>
                <a:gd name="T70" fmla="*/ 57 w 146"/>
                <a:gd name="T71" fmla="*/ 93 h 112"/>
                <a:gd name="T72" fmla="*/ 53 w 146"/>
                <a:gd name="T73" fmla="*/ 93 h 112"/>
                <a:gd name="T74" fmla="*/ 53 w 146"/>
                <a:gd name="T75" fmla="*/ 90 h 112"/>
                <a:gd name="T76" fmla="*/ 51 w 146"/>
                <a:gd name="T77" fmla="*/ 88 h 112"/>
                <a:gd name="T78" fmla="*/ 41 w 146"/>
                <a:gd name="T79" fmla="*/ 85 h 112"/>
                <a:gd name="T80" fmla="*/ 41 w 146"/>
                <a:gd name="T81" fmla="*/ 90 h 112"/>
                <a:gd name="T82" fmla="*/ 37 w 146"/>
                <a:gd name="T83" fmla="*/ 91 h 112"/>
                <a:gd name="T84" fmla="*/ 32 w 146"/>
                <a:gd name="T85" fmla="*/ 87 h 112"/>
                <a:gd name="T86" fmla="*/ 34 w 146"/>
                <a:gd name="T87" fmla="*/ 84 h 112"/>
                <a:gd name="T88" fmla="*/ 34 w 146"/>
                <a:gd name="T89" fmla="*/ 82 h 112"/>
                <a:gd name="T90" fmla="*/ 27 w 146"/>
                <a:gd name="T91" fmla="*/ 80 h 112"/>
                <a:gd name="T92" fmla="*/ 21 w 146"/>
                <a:gd name="T93" fmla="*/ 79 h 112"/>
                <a:gd name="T94" fmla="*/ 18 w 146"/>
                <a:gd name="T95" fmla="*/ 76 h 112"/>
                <a:gd name="T96" fmla="*/ 13 w 146"/>
                <a:gd name="T97" fmla="*/ 77 h 112"/>
                <a:gd name="T98" fmla="*/ 13 w 146"/>
                <a:gd name="T99" fmla="*/ 73 h 112"/>
                <a:gd name="T100" fmla="*/ 10 w 146"/>
                <a:gd name="T101" fmla="*/ 65 h 112"/>
                <a:gd name="T102" fmla="*/ 8 w 146"/>
                <a:gd name="T103" fmla="*/ 60 h 112"/>
                <a:gd name="T104" fmla="*/ 10 w 146"/>
                <a:gd name="T105" fmla="*/ 54 h 112"/>
                <a:gd name="T106" fmla="*/ 8 w 146"/>
                <a:gd name="T107" fmla="*/ 51 h 112"/>
                <a:gd name="T108" fmla="*/ 8 w 146"/>
                <a:gd name="T109" fmla="*/ 46 h 112"/>
                <a:gd name="T110" fmla="*/ 2 w 146"/>
                <a:gd name="T111" fmla="*/ 36 h 112"/>
                <a:gd name="T112" fmla="*/ 5 w 146"/>
                <a:gd name="T113" fmla="*/ 30 h 112"/>
                <a:gd name="T114" fmla="*/ 7 w 146"/>
                <a:gd name="T115" fmla="*/ 24 h 112"/>
                <a:gd name="T116" fmla="*/ 7 w 146"/>
                <a:gd name="T117" fmla="*/ 21 h 112"/>
                <a:gd name="T118" fmla="*/ 2 w 146"/>
                <a:gd name="T119" fmla="*/ 17 h 112"/>
                <a:gd name="T120" fmla="*/ 29 w 146"/>
                <a:gd name="T121" fmla="*/ 11 h 112"/>
                <a:gd name="T122" fmla="*/ 37 w 146"/>
                <a:gd name="T123" fmla="*/ 5 h 112"/>
                <a:gd name="T124" fmla="*/ 59 w 146"/>
                <a:gd name="T12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6" h="112">
                  <a:moveTo>
                    <a:pt x="62" y="0"/>
                  </a:moveTo>
                  <a:lnTo>
                    <a:pt x="65" y="2"/>
                  </a:lnTo>
                  <a:lnTo>
                    <a:pt x="68" y="3"/>
                  </a:lnTo>
                  <a:lnTo>
                    <a:pt x="68" y="3"/>
                  </a:lnTo>
                  <a:lnTo>
                    <a:pt x="67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5" y="6"/>
                  </a:lnTo>
                  <a:lnTo>
                    <a:pt x="67" y="8"/>
                  </a:lnTo>
                  <a:lnTo>
                    <a:pt x="68" y="10"/>
                  </a:lnTo>
                  <a:lnTo>
                    <a:pt x="71" y="10"/>
                  </a:lnTo>
                  <a:lnTo>
                    <a:pt x="78" y="10"/>
                  </a:lnTo>
                  <a:lnTo>
                    <a:pt x="79" y="8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4" y="8"/>
                  </a:lnTo>
                  <a:lnTo>
                    <a:pt x="89" y="8"/>
                  </a:lnTo>
                  <a:lnTo>
                    <a:pt x="95" y="8"/>
                  </a:lnTo>
                  <a:lnTo>
                    <a:pt x="103" y="8"/>
                  </a:lnTo>
                  <a:lnTo>
                    <a:pt x="109" y="10"/>
                  </a:lnTo>
                  <a:lnTo>
                    <a:pt x="117" y="10"/>
                  </a:lnTo>
                  <a:lnTo>
                    <a:pt x="125" y="10"/>
                  </a:lnTo>
                  <a:lnTo>
                    <a:pt x="127" y="10"/>
                  </a:lnTo>
                  <a:lnTo>
                    <a:pt x="127" y="8"/>
                  </a:lnTo>
                  <a:lnTo>
                    <a:pt x="128" y="8"/>
                  </a:lnTo>
                  <a:lnTo>
                    <a:pt x="128" y="10"/>
                  </a:lnTo>
                  <a:lnTo>
                    <a:pt x="130" y="10"/>
                  </a:lnTo>
                  <a:lnTo>
                    <a:pt x="130" y="10"/>
                  </a:lnTo>
                  <a:lnTo>
                    <a:pt x="130" y="11"/>
                  </a:lnTo>
                  <a:lnTo>
                    <a:pt x="130" y="11"/>
                  </a:lnTo>
                  <a:lnTo>
                    <a:pt x="131" y="11"/>
                  </a:lnTo>
                  <a:lnTo>
                    <a:pt x="133" y="11"/>
                  </a:lnTo>
                  <a:lnTo>
                    <a:pt x="135" y="13"/>
                  </a:lnTo>
                  <a:lnTo>
                    <a:pt x="136" y="14"/>
                  </a:lnTo>
                  <a:lnTo>
                    <a:pt x="136" y="14"/>
                  </a:lnTo>
                  <a:lnTo>
                    <a:pt x="136" y="16"/>
                  </a:lnTo>
                  <a:lnTo>
                    <a:pt x="136" y="17"/>
                  </a:lnTo>
                  <a:lnTo>
                    <a:pt x="136" y="17"/>
                  </a:lnTo>
                  <a:lnTo>
                    <a:pt x="138" y="24"/>
                  </a:lnTo>
                  <a:lnTo>
                    <a:pt x="141" y="32"/>
                  </a:lnTo>
                  <a:lnTo>
                    <a:pt x="142" y="33"/>
                  </a:lnTo>
                  <a:lnTo>
                    <a:pt x="142" y="36"/>
                  </a:lnTo>
                  <a:lnTo>
                    <a:pt x="142" y="38"/>
                  </a:lnTo>
                  <a:lnTo>
                    <a:pt x="142" y="40"/>
                  </a:lnTo>
                  <a:lnTo>
                    <a:pt x="142" y="41"/>
                  </a:lnTo>
                  <a:lnTo>
                    <a:pt x="142" y="43"/>
                  </a:lnTo>
                  <a:lnTo>
                    <a:pt x="141" y="43"/>
                  </a:lnTo>
                  <a:lnTo>
                    <a:pt x="136" y="44"/>
                  </a:lnTo>
                  <a:lnTo>
                    <a:pt x="135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1" y="49"/>
                  </a:lnTo>
                  <a:lnTo>
                    <a:pt x="131" y="51"/>
                  </a:lnTo>
                  <a:lnTo>
                    <a:pt x="131" y="51"/>
                  </a:lnTo>
                  <a:lnTo>
                    <a:pt x="135" y="52"/>
                  </a:lnTo>
                  <a:lnTo>
                    <a:pt x="136" y="52"/>
                  </a:lnTo>
                  <a:lnTo>
                    <a:pt x="136" y="52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8" y="63"/>
                  </a:lnTo>
                  <a:lnTo>
                    <a:pt x="138" y="65"/>
                  </a:lnTo>
                  <a:lnTo>
                    <a:pt x="139" y="66"/>
                  </a:lnTo>
                  <a:lnTo>
                    <a:pt x="139" y="68"/>
                  </a:lnTo>
                  <a:lnTo>
                    <a:pt x="139" y="68"/>
                  </a:lnTo>
                  <a:lnTo>
                    <a:pt x="139" y="69"/>
                  </a:lnTo>
                  <a:lnTo>
                    <a:pt x="139" y="69"/>
                  </a:lnTo>
                  <a:lnTo>
                    <a:pt x="142" y="73"/>
                  </a:lnTo>
                  <a:lnTo>
                    <a:pt x="142" y="74"/>
                  </a:lnTo>
                  <a:lnTo>
                    <a:pt x="144" y="76"/>
                  </a:lnTo>
                  <a:lnTo>
                    <a:pt x="146" y="77"/>
                  </a:lnTo>
                  <a:lnTo>
                    <a:pt x="146" y="77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80"/>
                  </a:lnTo>
                  <a:lnTo>
                    <a:pt x="146" y="82"/>
                  </a:lnTo>
                  <a:lnTo>
                    <a:pt x="146" y="84"/>
                  </a:lnTo>
                  <a:lnTo>
                    <a:pt x="144" y="84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39" y="87"/>
                  </a:lnTo>
                  <a:lnTo>
                    <a:pt x="139" y="87"/>
                  </a:lnTo>
                  <a:lnTo>
                    <a:pt x="136" y="90"/>
                  </a:lnTo>
                  <a:lnTo>
                    <a:pt x="135" y="90"/>
                  </a:lnTo>
                  <a:lnTo>
                    <a:pt x="133" y="93"/>
                  </a:lnTo>
                  <a:lnTo>
                    <a:pt x="130" y="96"/>
                  </a:lnTo>
                  <a:lnTo>
                    <a:pt x="128" y="96"/>
                  </a:lnTo>
                  <a:lnTo>
                    <a:pt x="128" y="98"/>
                  </a:lnTo>
                  <a:lnTo>
                    <a:pt x="125" y="101"/>
                  </a:lnTo>
                  <a:lnTo>
                    <a:pt x="123" y="103"/>
                  </a:lnTo>
                  <a:lnTo>
                    <a:pt x="125" y="104"/>
                  </a:lnTo>
                  <a:lnTo>
                    <a:pt x="125" y="106"/>
                  </a:lnTo>
                  <a:lnTo>
                    <a:pt x="125" y="107"/>
                  </a:lnTo>
                  <a:lnTo>
                    <a:pt x="125" y="107"/>
                  </a:lnTo>
                  <a:lnTo>
                    <a:pt x="125" y="109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7" y="110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5" y="112"/>
                  </a:lnTo>
                  <a:lnTo>
                    <a:pt x="123" y="110"/>
                  </a:lnTo>
                  <a:lnTo>
                    <a:pt x="122" y="110"/>
                  </a:lnTo>
                  <a:lnTo>
                    <a:pt x="122" y="110"/>
                  </a:lnTo>
                  <a:lnTo>
                    <a:pt x="117" y="109"/>
                  </a:lnTo>
                  <a:lnTo>
                    <a:pt x="116" y="109"/>
                  </a:lnTo>
                  <a:lnTo>
                    <a:pt x="116" y="107"/>
                  </a:lnTo>
                  <a:lnTo>
                    <a:pt x="114" y="107"/>
                  </a:lnTo>
                  <a:lnTo>
                    <a:pt x="112" y="106"/>
                  </a:lnTo>
                  <a:lnTo>
                    <a:pt x="111" y="106"/>
                  </a:lnTo>
                  <a:lnTo>
                    <a:pt x="109" y="104"/>
                  </a:lnTo>
                  <a:lnTo>
                    <a:pt x="106" y="104"/>
                  </a:lnTo>
                  <a:lnTo>
                    <a:pt x="103" y="104"/>
                  </a:lnTo>
                  <a:lnTo>
                    <a:pt x="103" y="104"/>
                  </a:lnTo>
                  <a:lnTo>
                    <a:pt x="101" y="104"/>
                  </a:lnTo>
                  <a:lnTo>
                    <a:pt x="100" y="106"/>
                  </a:lnTo>
                  <a:lnTo>
                    <a:pt x="100" y="107"/>
                  </a:lnTo>
                  <a:lnTo>
                    <a:pt x="98" y="107"/>
                  </a:lnTo>
                  <a:lnTo>
                    <a:pt x="97" y="106"/>
                  </a:lnTo>
                  <a:lnTo>
                    <a:pt x="97" y="106"/>
                  </a:lnTo>
                  <a:lnTo>
                    <a:pt x="95" y="106"/>
                  </a:lnTo>
                  <a:lnTo>
                    <a:pt x="94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0" y="106"/>
                  </a:lnTo>
                  <a:lnTo>
                    <a:pt x="90" y="106"/>
                  </a:lnTo>
                  <a:lnTo>
                    <a:pt x="89" y="106"/>
                  </a:lnTo>
                  <a:lnTo>
                    <a:pt x="89" y="107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4" y="109"/>
                  </a:lnTo>
                  <a:lnTo>
                    <a:pt x="84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7"/>
                  </a:lnTo>
                  <a:lnTo>
                    <a:pt x="82" y="107"/>
                  </a:lnTo>
                  <a:lnTo>
                    <a:pt x="82" y="106"/>
                  </a:lnTo>
                  <a:lnTo>
                    <a:pt x="82" y="106"/>
                  </a:lnTo>
                  <a:lnTo>
                    <a:pt x="81" y="106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79" y="104"/>
                  </a:lnTo>
                  <a:lnTo>
                    <a:pt x="79" y="103"/>
                  </a:lnTo>
                  <a:lnTo>
                    <a:pt x="78" y="101"/>
                  </a:lnTo>
                  <a:lnTo>
                    <a:pt x="78" y="101"/>
                  </a:lnTo>
                  <a:lnTo>
                    <a:pt x="78" y="103"/>
                  </a:lnTo>
                  <a:lnTo>
                    <a:pt x="76" y="103"/>
                  </a:lnTo>
                  <a:lnTo>
                    <a:pt x="75" y="103"/>
                  </a:lnTo>
                  <a:lnTo>
                    <a:pt x="73" y="106"/>
                  </a:lnTo>
                  <a:lnTo>
                    <a:pt x="71" y="106"/>
                  </a:lnTo>
                  <a:lnTo>
                    <a:pt x="71" y="104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1"/>
                  </a:lnTo>
                  <a:lnTo>
                    <a:pt x="65" y="98"/>
                  </a:lnTo>
                  <a:lnTo>
                    <a:pt x="65" y="98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6" y="95"/>
                  </a:lnTo>
                  <a:lnTo>
                    <a:pt x="54" y="95"/>
                  </a:lnTo>
                  <a:lnTo>
                    <a:pt x="54" y="93"/>
                  </a:lnTo>
                  <a:lnTo>
                    <a:pt x="53" y="93"/>
                  </a:lnTo>
                  <a:lnTo>
                    <a:pt x="53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1" y="88"/>
                  </a:lnTo>
                  <a:lnTo>
                    <a:pt x="49" y="88"/>
                  </a:lnTo>
                  <a:lnTo>
                    <a:pt x="48" y="88"/>
                  </a:lnTo>
                  <a:lnTo>
                    <a:pt x="45" y="87"/>
                  </a:lnTo>
                  <a:lnTo>
                    <a:pt x="41" y="85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1" y="87"/>
                  </a:lnTo>
                  <a:lnTo>
                    <a:pt x="43" y="88"/>
                  </a:lnTo>
                  <a:lnTo>
                    <a:pt x="43" y="90"/>
                  </a:lnTo>
                  <a:lnTo>
                    <a:pt x="41" y="90"/>
                  </a:lnTo>
                  <a:lnTo>
                    <a:pt x="40" y="90"/>
                  </a:lnTo>
                  <a:lnTo>
                    <a:pt x="40" y="91"/>
                  </a:lnTo>
                  <a:lnTo>
                    <a:pt x="38" y="91"/>
                  </a:lnTo>
                  <a:lnTo>
                    <a:pt x="38" y="91"/>
                  </a:lnTo>
                  <a:lnTo>
                    <a:pt x="37" y="91"/>
                  </a:lnTo>
                  <a:lnTo>
                    <a:pt x="37" y="91"/>
                  </a:lnTo>
                  <a:lnTo>
                    <a:pt x="35" y="88"/>
                  </a:lnTo>
                  <a:lnTo>
                    <a:pt x="34" y="87"/>
                  </a:lnTo>
                  <a:lnTo>
                    <a:pt x="34" y="87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0" y="85"/>
                  </a:lnTo>
                  <a:lnTo>
                    <a:pt x="32" y="85"/>
                  </a:lnTo>
                  <a:lnTo>
                    <a:pt x="32" y="85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2" y="82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7" y="82"/>
                  </a:lnTo>
                  <a:lnTo>
                    <a:pt x="27" y="80"/>
                  </a:lnTo>
                  <a:lnTo>
                    <a:pt x="27" y="80"/>
                  </a:lnTo>
                  <a:lnTo>
                    <a:pt x="26" y="80"/>
                  </a:lnTo>
                  <a:lnTo>
                    <a:pt x="24" y="80"/>
                  </a:lnTo>
                  <a:lnTo>
                    <a:pt x="23" y="79"/>
                  </a:lnTo>
                  <a:lnTo>
                    <a:pt x="21" y="79"/>
                  </a:lnTo>
                  <a:lnTo>
                    <a:pt x="19" y="79"/>
                  </a:lnTo>
                  <a:lnTo>
                    <a:pt x="19" y="79"/>
                  </a:lnTo>
                  <a:lnTo>
                    <a:pt x="18" y="77"/>
                  </a:lnTo>
                  <a:lnTo>
                    <a:pt x="18" y="77"/>
                  </a:lnTo>
                  <a:lnTo>
                    <a:pt x="18" y="76"/>
                  </a:lnTo>
                  <a:lnTo>
                    <a:pt x="15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3" y="69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2" y="66"/>
                  </a:lnTo>
                  <a:lnTo>
                    <a:pt x="10" y="65"/>
                  </a:lnTo>
                  <a:lnTo>
                    <a:pt x="10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47"/>
                  </a:lnTo>
                  <a:lnTo>
                    <a:pt x="8" y="46"/>
                  </a:lnTo>
                  <a:lnTo>
                    <a:pt x="7" y="43"/>
                  </a:lnTo>
                  <a:lnTo>
                    <a:pt x="2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6"/>
                  </a:lnTo>
                  <a:lnTo>
                    <a:pt x="4" y="36"/>
                  </a:lnTo>
                  <a:lnTo>
                    <a:pt x="5" y="35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4" y="25"/>
                  </a:lnTo>
                  <a:lnTo>
                    <a:pt x="4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21"/>
                  </a:lnTo>
                  <a:lnTo>
                    <a:pt x="7" y="21"/>
                  </a:lnTo>
                  <a:lnTo>
                    <a:pt x="4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5" y="17"/>
                  </a:lnTo>
                  <a:lnTo>
                    <a:pt x="10" y="16"/>
                  </a:lnTo>
                  <a:lnTo>
                    <a:pt x="18" y="14"/>
                  </a:lnTo>
                  <a:lnTo>
                    <a:pt x="27" y="11"/>
                  </a:lnTo>
                  <a:lnTo>
                    <a:pt x="29" y="11"/>
                  </a:lnTo>
                  <a:lnTo>
                    <a:pt x="30" y="11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4" y="8"/>
                  </a:lnTo>
                  <a:lnTo>
                    <a:pt x="37" y="5"/>
                  </a:lnTo>
                  <a:lnTo>
                    <a:pt x="41" y="5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54" y="0"/>
                  </a:lnTo>
                  <a:lnTo>
                    <a:pt x="59" y="0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46" name="Freeform 174">
              <a:extLst>
                <a:ext uri="{FF2B5EF4-FFF2-40B4-BE49-F238E27FC236}">
                  <a16:creationId xmlns:a16="http://schemas.microsoft.com/office/drawing/2014/main" id="{2CD5FE17-E191-4369-9F29-520869045DA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9" y="3330206"/>
              <a:ext cx="454169" cy="411286"/>
            </a:xfrm>
            <a:custGeom>
              <a:avLst/>
              <a:gdLst>
                <a:gd name="T0" fmla="*/ 210 w 233"/>
                <a:gd name="T1" fmla="*/ 3 h 211"/>
                <a:gd name="T2" fmla="*/ 218 w 233"/>
                <a:gd name="T3" fmla="*/ 9 h 211"/>
                <a:gd name="T4" fmla="*/ 219 w 233"/>
                <a:gd name="T5" fmla="*/ 17 h 211"/>
                <a:gd name="T6" fmla="*/ 227 w 233"/>
                <a:gd name="T7" fmla="*/ 22 h 211"/>
                <a:gd name="T8" fmla="*/ 233 w 233"/>
                <a:gd name="T9" fmla="*/ 33 h 211"/>
                <a:gd name="T10" fmla="*/ 225 w 233"/>
                <a:gd name="T11" fmla="*/ 37 h 211"/>
                <a:gd name="T12" fmla="*/ 207 w 233"/>
                <a:gd name="T13" fmla="*/ 39 h 211"/>
                <a:gd name="T14" fmla="*/ 189 w 233"/>
                <a:gd name="T15" fmla="*/ 39 h 211"/>
                <a:gd name="T16" fmla="*/ 189 w 233"/>
                <a:gd name="T17" fmla="*/ 47 h 211"/>
                <a:gd name="T18" fmla="*/ 192 w 233"/>
                <a:gd name="T19" fmla="*/ 52 h 211"/>
                <a:gd name="T20" fmla="*/ 192 w 233"/>
                <a:gd name="T21" fmla="*/ 58 h 211"/>
                <a:gd name="T22" fmla="*/ 194 w 233"/>
                <a:gd name="T23" fmla="*/ 66 h 211"/>
                <a:gd name="T24" fmla="*/ 199 w 233"/>
                <a:gd name="T25" fmla="*/ 69 h 211"/>
                <a:gd name="T26" fmla="*/ 208 w 233"/>
                <a:gd name="T27" fmla="*/ 77 h 211"/>
                <a:gd name="T28" fmla="*/ 197 w 233"/>
                <a:gd name="T29" fmla="*/ 86 h 211"/>
                <a:gd name="T30" fmla="*/ 197 w 233"/>
                <a:gd name="T31" fmla="*/ 99 h 211"/>
                <a:gd name="T32" fmla="*/ 189 w 233"/>
                <a:gd name="T33" fmla="*/ 110 h 211"/>
                <a:gd name="T34" fmla="*/ 177 w 233"/>
                <a:gd name="T35" fmla="*/ 124 h 211"/>
                <a:gd name="T36" fmla="*/ 159 w 233"/>
                <a:gd name="T37" fmla="*/ 141 h 211"/>
                <a:gd name="T38" fmla="*/ 142 w 233"/>
                <a:gd name="T39" fmla="*/ 149 h 211"/>
                <a:gd name="T40" fmla="*/ 134 w 233"/>
                <a:gd name="T41" fmla="*/ 146 h 211"/>
                <a:gd name="T42" fmla="*/ 125 w 233"/>
                <a:gd name="T43" fmla="*/ 160 h 211"/>
                <a:gd name="T44" fmla="*/ 134 w 233"/>
                <a:gd name="T45" fmla="*/ 168 h 211"/>
                <a:gd name="T46" fmla="*/ 139 w 233"/>
                <a:gd name="T47" fmla="*/ 181 h 211"/>
                <a:gd name="T48" fmla="*/ 145 w 233"/>
                <a:gd name="T49" fmla="*/ 190 h 211"/>
                <a:gd name="T50" fmla="*/ 147 w 233"/>
                <a:gd name="T51" fmla="*/ 200 h 211"/>
                <a:gd name="T52" fmla="*/ 142 w 233"/>
                <a:gd name="T53" fmla="*/ 203 h 211"/>
                <a:gd name="T54" fmla="*/ 132 w 233"/>
                <a:gd name="T55" fmla="*/ 203 h 211"/>
                <a:gd name="T56" fmla="*/ 118 w 233"/>
                <a:gd name="T57" fmla="*/ 201 h 211"/>
                <a:gd name="T58" fmla="*/ 113 w 233"/>
                <a:gd name="T59" fmla="*/ 203 h 211"/>
                <a:gd name="T60" fmla="*/ 104 w 233"/>
                <a:gd name="T61" fmla="*/ 211 h 211"/>
                <a:gd name="T62" fmla="*/ 98 w 233"/>
                <a:gd name="T63" fmla="*/ 207 h 211"/>
                <a:gd name="T64" fmla="*/ 93 w 233"/>
                <a:gd name="T65" fmla="*/ 201 h 211"/>
                <a:gd name="T66" fmla="*/ 80 w 233"/>
                <a:gd name="T67" fmla="*/ 182 h 211"/>
                <a:gd name="T68" fmla="*/ 79 w 233"/>
                <a:gd name="T69" fmla="*/ 184 h 211"/>
                <a:gd name="T70" fmla="*/ 54 w 233"/>
                <a:gd name="T71" fmla="*/ 187 h 211"/>
                <a:gd name="T72" fmla="*/ 38 w 233"/>
                <a:gd name="T73" fmla="*/ 187 h 211"/>
                <a:gd name="T74" fmla="*/ 19 w 233"/>
                <a:gd name="T75" fmla="*/ 189 h 211"/>
                <a:gd name="T76" fmla="*/ 11 w 233"/>
                <a:gd name="T77" fmla="*/ 182 h 211"/>
                <a:gd name="T78" fmla="*/ 14 w 233"/>
                <a:gd name="T79" fmla="*/ 171 h 211"/>
                <a:gd name="T80" fmla="*/ 25 w 233"/>
                <a:gd name="T81" fmla="*/ 167 h 211"/>
                <a:gd name="T82" fmla="*/ 33 w 233"/>
                <a:gd name="T83" fmla="*/ 160 h 211"/>
                <a:gd name="T84" fmla="*/ 27 w 233"/>
                <a:gd name="T85" fmla="*/ 157 h 211"/>
                <a:gd name="T86" fmla="*/ 27 w 233"/>
                <a:gd name="T87" fmla="*/ 141 h 211"/>
                <a:gd name="T88" fmla="*/ 13 w 233"/>
                <a:gd name="T89" fmla="*/ 135 h 211"/>
                <a:gd name="T90" fmla="*/ 0 w 233"/>
                <a:gd name="T91" fmla="*/ 116 h 211"/>
                <a:gd name="T92" fmla="*/ 47 w 233"/>
                <a:gd name="T93" fmla="*/ 122 h 211"/>
                <a:gd name="T94" fmla="*/ 61 w 233"/>
                <a:gd name="T95" fmla="*/ 119 h 211"/>
                <a:gd name="T96" fmla="*/ 77 w 233"/>
                <a:gd name="T97" fmla="*/ 111 h 211"/>
                <a:gd name="T98" fmla="*/ 82 w 233"/>
                <a:gd name="T99" fmla="*/ 97 h 211"/>
                <a:gd name="T100" fmla="*/ 96 w 233"/>
                <a:gd name="T101" fmla="*/ 92 h 211"/>
                <a:gd name="T102" fmla="*/ 102 w 233"/>
                <a:gd name="T103" fmla="*/ 86 h 211"/>
                <a:gd name="T104" fmla="*/ 113 w 233"/>
                <a:gd name="T105" fmla="*/ 86 h 211"/>
                <a:gd name="T106" fmla="*/ 121 w 233"/>
                <a:gd name="T107" fmla="*/ 74 h 211"/>
                <a:gd name="T108" fmla="*/ 132 w 233"/>
                <a:gd name="T109" fmla="*/ 63 h 211"/>
                <a:gd name="T110" fmla="*/ 136 w 233"/>
                <a:gd name="T111" fmla="*/ 50 h 211"/>
                <a:gd name="T112" fmla="*/ 148 w 233"/>
                <a:gd name="T113" fmla="*/ 44 h 211"/>
                <a:gd name="T114" fmla="*/ 151 w 233"/>
                <a:gd name="T115" fmla="*/ 34 h 211"/>
                <a:gd name="T116" fmla="*/ 154 w 233"/>
                <a:gd name="T117" fmla="*/ 28 h 211"/>
                <a:gd name="T118" fmla="*/ 151 w 233"/>
                <a:gd name="T119" fmla="*/ 18 h 211"/>
                <a:gd name="T120" fmla="*/ 158 w 233"/>
                <a:gd name="T121" fmla="*/ 11 h 211"/>
                <a:gd name="T122" fmla="*/ 170 w 233"/>
                <a:gd name="T123" fmla="*/ 3 h 211"/>
                <a:gd name="T124" fmla="*/ 191 w 233"/>
                <a:gd name="T12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3" h="211">
                  <a:moveTo>
                    <a:pt x="199" y="0"/>
                  </a:moveTo>
                  <a:lnTo>
                    <a:pt x="200" y="0"/>
                  </a:lnTo>
                  <a:lnTo>
                    <a:pt x="200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7" y="1"/>
                  </a:lnTo>
                  <a:lnTo>
                    <a:pt x="210" y="3"/>
                  </a:lnTo>
                  <a:lnTo>
                    <a:pt x="210" y="3"/>
                  </a:lnTo>
                  <a:lnTo>
                    <a:pt x="210" y="4"/>
                  </a:lnTo>
                  <a:lnTo>
                    <a:pt x="211" y="6"/>
                  </a:lnTo>
                  <a:lnTo>
                    <a:pt x="213" y="4"/>
                  </a:lnTo>
                  <a:lnTo>
                    <a:pt x="213" y="4"/>
                  </a:lnTo>
                  <a:lnTo>
                    <a:pt x="214" y="6"/>
                  </a:lnTo>
                  <a:lnTo>
                    <a:pt x="216" y="6"/>
                  </a:lnTo>
                  <a:lnTo>
                    <a:pt x="216" y="7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8" y="14"/>
                  </a:lnTo>
                  <a:lnTo>
                    <a:pt x="218" y="15"/>
                  </a:lnTo>
                  <a:lnTo>
                    <a:pt x="218" y="15"/>
                  </a:lnTo>
                  <a:lnTo>
                    <a:pt x="218" y="17"/>
                  </a:lnTo>
                  <a:lnTo>
                    <a:pt x="218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8"/>
                  </a:lnTo>
                  <a:lnTo>
                    <a:pt x="221" y="20"/>
                  </a:lnTo>
                  <a:lnTo>
                    <a:pt x="221" y="20"/>
                  </a:lnTo>
                  <a:lnTo>
                    <a:pt x="222" y="20"/>
                  </a:lnTo>
                  <a:lnTo>
                    <a:pt x="224" y="20"/>
                  </a:lnTo>
                  <a:lnTo>
                    <a:pt x="225" y="18"/>
                  </a:lnTo>
                  <a:lnTo>
                    <a:pt x="227" y="18"/>
                  </a:lnTo>
                  <a:lnTo>
                    <a:pt x="227" y="20"/>
                  </a:lnTo>
                  <a:lnTo>
                    <a:pt x="227" y="22"/>
                  </a:lnTo>
                  <a:lnTo>
                    <a:pt x="229" y="22"/>
                  </a:lnTo>
                  <a:lnTo>
                    <a:pt x="230" y="23"/>
                  </a:lnTo>
                  <a:lnTo>
                    <a:pt x="230" y="25"/>
                  </a:lnTo>
                  <a:lnTo>
                    <a:pt x="232" y="26"/>
                  </a:lnTo>
                  <a:lnTo>
                    <a:pt x="232" y="28"/>
                  </a:lnTo>
                  <a:lnTo>
                    <a:pt x="233" y="29"/>
                  </a:lnTo>
                  <a:lnTo>
                    <a:pt x="233" y="29"/>
                  </a:lnTo>
                  <a:lnTo>
                    <a:pt x="233" y="31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2" y="34"/>
                  </a:lnTo>
                  <a:lnTo>
                    <a:pt x="230" y="36"/>
                  </a:lnTo>
                  <a:lnTo>
                    <a:pt x="229" y="36"/>
                  </a:lnTo>
                  <a:lnTo>
                    <a:pt x="229" y="36"/>
                  </a:lnTo>
                  <a:lnTo>
                    <a:pt x="229" y="37"/>
                  </a:lnTo>
                  <a:lnTo>
                    <a:pt x="227" y="37"/>
                  </a:lnTo>
                  <a:lnTo>
                    <a:pt x="225" y="37"/>
                  </a:lnTo>
                  <a:lnTo>
                    <a:pt x="225" y="37"/>
                  </a:lnTo>
                  <a:lnTo>
                    <a:pt x="221" y="39"/>
                  </a:lnTo>
                  <a:lnTo>
                    <a:pt x="219" y="39"/>
                  </a:lnTo>
                  <a:lnTo>
                    <a:pt x="218" y="39"/>
                  </a:lnTo>
                  <a:lnTo>
                    <a:pt x="216" y="40"/>
                  </a:lnTo>
                  <a:lnTo>
                    <a:pt x="214" y="42"/>
                  </a:lnTo>
                  <a:lnTo>
                    <a:pt x="213" y="42"/>
                  </a:lnTo>
                  <a:lnTo>
                    <a:pt x="211" y="40"/>
                  </a:lnTo>
                  <a:lnTo>
                    <a:pt x="208" y="40"/>
                  </a:lnTo>
                  <a:lnTo>
                    <a:pt x="207" y="39"/>
                  </a:lnTo>
                  <a:lnTo>
                    <a:pt x="205" y="39"/>
                  </a:lnTo>
                  <a:lnTo>
                    <a:pt x="203" y="39"/>
                  </a:lnTo>
                  <a:lnTo>
                    <a:pt x="200" y="39"/>
                  </a:lnTo>
                  <a:lnTo>
                    <a:pt x="199" y="37"/>
                  </a:lnTo>
                  <a:lnTo>
                    <a:pt x="197" y="37"/>
                  </a:lnTo>
                  <a:lnTo>
                    <a:pt x="194" y="37"/>
                  </a:lnTo>
                  <a:lnTo>
                    <a:pt x="192" y="37"/>
                  </a:lnTo>
                  <a:lnTo>
                    <a:pt x="191" y="39"/>
                  </a:lnTo>
                  <a:lnTo>
                    <a:pt x="189" y="39"/>
                  </a:lnTo>
                  <a:lnTo>
                    <a:pt x="188" y="40"/>
                  </a:lnTo>
                  <a:lnTo>
                    <a:pt x="188" y="42"/>
                  </a:lnTo>
                  <a:lnTo>
                    <a:pt x="186" y="42"/>
                  </a:lnTo>
                  <a:lnTo>
                    <a:pt x="186" y="44"/>
                  </a:lnTo>
                  <a:lnTo>
                    <a:pt x="186" y="44"/>
                  </a:lnTo>
                  <a:lnTo>
                    <a:pt x="189" y="45"/>
                  </a:lnTo>
                  <a:lnTo>
                    <a:pt x="189" y="45"/>
                  </a:lnTo>
                  <a:lnTo>
                    <a:pt x="189" y="47"/>
                  </a:lnTo>
                  <a:lnTo>
                    <a:pt x="189" y="47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9" y="50"/>
                  </a:lnTo>
                  <a:lnTo>
                    <a:pt x="191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2"/>
                  </a:lnTo>
                  <a:lnTo>
                    <a:pt x="191" y="52"/>
                  </a:lnTo>
                  <a:lnTo>
                    <a:pt x="189" y="53"/>
                  </a:lnTo>
                  <a:lnTo>
                    <a:pt x="189" y="55"/>
                  </a:lnTo>
                  <a:lnTo>
                    <a:pt x="189" y="55"/>
                  </a:lnTo>
                  <a:lnTo>
                    <a:pt x="189" y="56"/>
                  </a:lnTo>
                  <a:lnTo>
                    <a:pt x="191" y="56"/>
                  </a:lnTo>
                  <a:lnTo>
                    <a:pt x="191" y="56"/>
                  </a:lnTo>
                  <a:lnTo>
                    <a:pt x="192" y="58"/>
                  </a:lnTo>
                  <a:lnTo>
                    <a:pt x="192" y="58"/>
                  </a:lnTo>
                  <a:lnTo>
                    <a:pt x="191" y="59"/>
                  </a:lnTo>
                  <a:lnTo>
                    <a:pt x="191" y="61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91" y="64"/>
                  </a:lnTo>
                  <a:lnTo>
                    <a:pt x="191" y="64"/>
                  </a:lnTo>
                  <a:lnTo>
                    <a:pt x="192" y="66"/>
                  </a:lnTo>
                  <a:lnTo>
                    <a:pt x="194" y="66"/>
                  </a:lnTo>
                  <a:lnTo>
                    <a:pt x="194" y="66"/>
                  </a:lnTo>
                  <a:lnTo>
                    <a:pt x="194" y="67"/>
                  </a:lnTo>
                  <a:lnTo>
                    <a:pt x="194" y="67"/>
                  </a:lnTo>
                  <a:lnTo>
                    <a:pt x="194" y="69"/>
                  </a:lnTo>
                  <a:lnTo>
                    <a:pt x="194" y="69"/>
                  </a:lnTo>
                  <a:lnTo>
                    <a:pt x="197" y="69"/>
                  </a:lnTo>
                  <a:lnTo>
                    <a:pt x="199" y="70"/>
                  </a:lnTo>
                  <a:lnTo>
                    <a:pt x="199" y="69"/>
                  </a:lnTo>
                  <a:lnTo>
                    <a:pt x="199" y="69"/>
                  </a:lnTo>
                  <a:lnTo>
                    <a:pt x="199" y="72"/>
                  </a:lnTo>
                  <a:lnTo>
                    <a:pt x="199" y="74"/>
                  </a:lnTo>
                  <a:lnTo>
                    <a:pt x="199" y="74"/>
                  </a:lnTo>
                  <a:lnTo>
                    <a:pt x="200" y="75"/>
                  </a:lnTo>
                  <a:lnTo>
                    <a:pt x="203" y="74"/>
                  </a:lnTo>
                  <a:lnTo>
                    <a:pt x="205" y="75"/>
                  </a:lnTo>
                  <a:lnTo>
                    <a:pt x="208" y="75"/>
                  </a:lnTo>
                  <a:lnTo>
                    <a:pt x="208" y="77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8" y="80"/>
                  </a:lnTo>
                  <a:lnTo>
                    <a:pt x="207" y="80"/>
                  </a:lnTo>
                  <a:lnTo>
                    <a:pt x="205" y="80"/>
                  </a:lnTo>
                  <a:lnTo>
                    <a:pt x="200" y="83"/>
                  </a:lnTo>
                  <a:lnTo>
                    <a:pt x="199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6"/>
                  </a:lnTo>
                  <a:lnTo>
                    <a:pt x="199" y="89"/>
                  </a:lnTo>
                  <a:lnTo>
                    <a:pt x="199" y="91"/>
                  </a:lnTo>
                  <a:lnTo>
                    <a:pt x="197" y="94"/>
                  </a:lnTo>
                  <a:lnTo>
                    <a:pt x="197" y="94"/>
                  </a:lnTo>
                  <a:lnTo>
                    <a:pt x="197" y="96"/>
                  </a:lnTo>
                  <a:lnTo>
                    <a:pt x="199" y="96"/>
                  </a:lnTo>
                  <a:lnTo>
                    <a:pt x="199" y="97"/>
                  </a:lnTo>
                  <a:lnTo>
                    <a:pt x="199" y="97"/>
                  </a:lnTo>
                  <a:lnTo>
                    <a:pt x="197" y="99"/>
                  </a:lnTo>
                  <a:lnTo>
                    <a:pt x="195" y="99"/>
                  </a:lnTo>
                  <a:lnTo>
                    <a:pt x="194" y="99"/>
                  </a:lnTo>
                  <a:lnTo>
                    <a:pt x="192" y="102"/>
                  </a:lnTo>
                  <a:lnTo>
                    <a:pt x="189" y="105"/>
                  </a:lnTo>
                  <a:lnTo>
                    <a:pt x="188" y="107"/>
                  </a:lnTo>
                  <a:lnTo>
                    <a:pt x="188" y="107"/>
                  </a:lnTo>
                  <a:lnTo>
                    <a:pt x="188" y="108"/>
                  </a:lnTo>
                  <a:lnTo>
                    <a:pt x="189" y="108"/>
                  </a:lnTo>
                  <a:lnTo>
                    <a:pt x="189" y="110"/>
                  </a:lnTo>
                  <a:lnTo>
                    <a:pt x="188" y="111"/>
                  </a:lnTo>
                  <a:lnTo>
                    <a:pt x="186" y="111"/>
                  </a:lnTo>
                  <a:lnTo>
                    <a:pt x="184" y="113"/>
                  </a:lnTo>
                  <a:lnTo>
                    <a:pt x="181" y="115"/>
                  </a:lnTo>
                  <a:lnTo>
                    <a:pt x="181" y="115"/>
                  </a:lnTo>
                  <a:lnTo>
                    <a:pt x="180" y="118"/>
                  </a:lnTo>
                  <a:lnTo>
                    <a:pt x="178" y="119"/>
                  </a:lnTo>
                  <a:lnTo>
                    <a:pt x="178" y="121"/>
                  </a:lnTo>
                  <a:lnTo>
                    <a:pt x="177" y="124"/>
                  </a:lnTo>
                  <a:lnTo>
                    <a:pt x="175" y="127"/>
                  </a:lnTo>
                  <a:lnTo>
                    <a:pt x="173" y="129"/>
                  </a:lnTo>
                  <a:lnTo>
                    <a:pt x="170" y="130"/>
                  </a:lnTo>
                  <a:lnTo>
                    <a:pt x="166" y="133"/>
                  </a:lnTo>
                  <a:lnTo>
                    <a:pt x="166" y="133"/>
                  </a:lnTo>
                  <a:lnTo>
                    <a:pt x="164" y="137"/>
                  </a:lnTo>
                  <a:lnTo>
                    <a:pt x="164" y="138"/>
                  </a:lnTo>
                  <a:lnTo>
                    <a:pt x="162" y="140"/>
                  </a:lnTo>
                  <a:lnTo>
                    <a:pt x="159" y="141"/>
                  </a:lnTo>
                  <a:lnTo>
                    <a:pt x="159" y="144"/>
                  </a:lnTo>
                  <a:lnTo>
                    <a:pt x="159" y="146"/>
                  </a:lnTo>
                  <a:lnTo>
                    <a:pt x="156" y="146"/>
                  </a:lnTo>
                  <a:lnTo>
                    <a:pt x="154" y="146"/>
                  </a:lnTo>
                  <a:lnTo>
                    <a:pt x="150" y="148"/>
                  </a:lnTo>
                  <a:lnTo>
                    <a:pt x="148" y="148"/>
                  </a:lnTo>
                  <a:lnTo>
                    <a:pt x="145" y="149"/>
                  </a:lnTo>
                  <a:lnTo>
                    <a:pt x="143" y="149"/>
                  </a:lnTo>
                  <a:lnTo>
                    <a:pt x="142" y="149"/>
                  </a:lnTo>
                  <a:lnTo>
                    <a:pt x="142" y="148"/>
                  </a:lnTo>
                  <a:lnTo>
                    <a:pt x="140" y="148"/>
                  </a:lnTo>
                  <a:lnTo>
                    <a:pt x="140" y="146"/>
                  </a:lnTo>
                  <a:lnTo>
                    <a:pt x="140" y="144"/>
                  </a:lnTo>
                  <a:lnTo>
                    <a:pt x="139" y="144"/>
                  </a:lnTo>
                  <a:lnTo>
                    <a:pt x="137" y="144"/>
                  </a:lnTo>
                  <a:lnTo>
                    <a:pt x="136" y="144"/>
                  </a:lnTo>
                  <a:lnTo>
                    <a:pt x="136" y="146"/>
                  </a:lnTo>
                  <a:lnTo>
                    <a:pt x="134" y="146"/>
                  </a:lnTo>
                  <a:lnTo>
                    <a:pt x="134" y="148"/>
                  </a:lnTo>
                  <a:lnTo>
                    <a:pt x="132" y="149"/>
                  </a:lnTo>
                  <a:lnTo>
                    <a:pt x="131" y="152"/>
                  </a:lnTo>
                  <a:lnTo>
                    <a:pt x="128" y="155"/>
                  </a:lnTo>
                  <a:lnTo>
                    <a:pt x="126" y="155"/>
                  </a:lnTo>
                  <a:lnTo>
                    <a:pt x="126" y="157"/>
                  </a:lnTo>
                  <a:lnTo>
                    <a:pt x="126" y="157"/>
                  </a:lnTo>
                  <a:lnTo>
                    <a:pt x="125" y="159"/>
                  </a:lnTo>
                  <a:lnTo>
                    <a:pt x="125" y="160"/>
                  </a:lnTo>
                  <a:lnTo>
                    <a:pt x="125" y="163"/>
                  </a:lnTo>
                  <a:lnTo>
                    <a:pt x="125" y="163"/>
                  </a:lnTo>
                  <a:lnTo>
                    <a:pt x="125" y="165"/>
                  </a:lnTo>
                  <a:lnTo>
                    <a:pt x="126" y="165"/>
                  </a:lnTo>
                  <a:lnTo>
                    <a:pt x="128" y="167"/>
                  </a:lnTo>
                  <a:lnTo>
                    <a:pt x="131" y="167"/>
                  </a:lnTo>
                  <a:lnTo>
                    <a:pt x="132" y="167"/>
                  </a:lnTo>
                  <a:lnTo>
                    <a:pt x="134" y="167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2" y="174"/>
                  </a:lnTo>
                  <a:lnTo>
                    <a:pt x="132" y="176"/>
                  </a:lnTo>
                  <a:lnTo>
                    <a:pt x="132" y="178"/>
                  </a:lnTo>
                  <a:lnTo>
                    <a:pt x="136" y="181"/>
                  </a:lnTo>
                  <a:lnTo>
                    <a:pt x="137" y="181"/>
                  </a:lnTo>
                  <a:lnTo>
                    <a:pt x="139" y="181"/>
                  </a:lnTo>
                  <a:lnTo>
                    <a:pt x="139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4"/>
                  </a:lnTo>
                  <a:lnTo>
                    <a:pt x="142" y="185"/>
                  </a:lnTo>
                  <a:lnTo>
                    <a:pt x="143" y="189"/>
                  </a:lnTo>
                  <a:lnTo>
                    <a:pt x="145" y="190"/>
                  </a:lnTo>
                  <a:lnTo>
                    <a:pt x="145" y="193"/>
                  </a:lnTo>
                  <a:lnTo>
                    <a:pt x="147" y="195"/>
                  </a:lnTo>
                  <a:lnTo>
                    <a:pt x="147" y="196"/>
                  </a:lnTo>
                  <a:lnTo>
                    <a:pt x="147" y="196"/>
                  </a:lnTo>
                  <a:lnTo>
                    <a:pt x="145" y="196"/>
                  </a:lnTo>
                  <a:lnTo>
                    <a:pt x="145" y="198"/>
                  </a:lnTo>
                  <a:lnTo>
                    <a:pt x="147" y="198"/>
                  </a:lnTo>
                  <a:lnTo>
                    <a:pt x="145" y="198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1"/>
                  </a:lnTo>
                  <a:lnTo>
                    <a:pt x="145" y="201"/>
                  </a:lnTo>
                  <a:lnTo>
                    <a:pt x="145" y="201"/>
                  </a:lnTo>
                  <a:lnTo>
                    <a:pt x="143" y="203"/>
                  </a:lnTo>
                  <a:lnTo>
                    <a:pt x="143" y="203"/>
                  </a:lnTo>
                  <a:lnTo>
                    <a:pt x="142" y="203"/>
                  </a:lnTo>
                  <a:lnTo>
                    <a:pt x="142" y="203"/>
                  </a:lnTo>
                  <a:lnTo>
                    <a:pt x="140" y="201"/>
                  </a:lnTo>
                  <a:lnTo>
                    <a:pt x="140" y="201"/>
                  </a:lnTo>
                  <a:lnTo>
                    <a:pt x="140" y="200"/>
                  </a:lnTo>
                  <a:lnTo>
                    <a:pt x="140" y="200"/>
                  </a:lnTo>
                  <a:lnTo>
                    <a:pt x="139" y="200"/>
                  </a:lnTo>
                  <a:lnTo>
                    <a:pt x="136" y="201"/>
                  </a:lnTo>
                  <a:lnTo>
                    <a:pt x="132" y="201"/>
                  </a:lnTo>
                  <a:lnTo>
                    <a:pt x="132" y="203"/>
                  </a:lnTo>
                  <a:lnTo>
                    <a:pt x="132" y="203"/>
                  </a:lnTo>
                  <a:lnTo>
                    <a:pt x="131" y="204"/>
                  </a:lnTo>
                  <a:lnTo>
                    <a:pt x="129" y="204"/>
                  </a:lnTo>
                  <a:lnTo>
                    <a:pt x="128" y="204"/>
                  </a:lnTo>
                  <a:lnTo>
                    <a:pt x="126" y="203"/>
                  </a:lnTo>
                  <a:lnTo>
                    <a:pt x="125" y="203"/>
                  </a:lnTo>
                  <a:lnTo>
                    <a:pt x="123" y="203"/>
                  </a:lnTo>
                  <a:lnTo>
                    <a:pt x="121" y="203"/>
                  </a:lnTo>
                  <a:lnTo>
                    <a:pt x="118" y="203"/>
                  </a:lnTo>
                  <a:lnTo>
                    <a:pt x="118" y="201"/>
                  </a:lnTo>
                  <a:lnTo>
                    <a:pt x="117" y="203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5" y="203"/>
                  </a:lnTo>
                  <a:lnTo>
                    <a:pt x="115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3"/>
                  </a:lnTo>
                  <a:lnTo>
                    <a:pt x="113" y="207"/>
                  </a:lnTo>
                  <a:lnTo>
                    <a:pt x="112" y="207"/>
                  </a:lnTo>
                  <a:lnTo>
                    <a:pt x="110" y="207"/>
                  </a:lnTo>
                  <a:lnTo>
                    <a:pt x="109" y="207"/>
                  </a:lnTo>
                  <a:lnTo>
                    <a:pt x="107" y="207"/>
                  </a:lnTo>
                  <a:lnTo>
                    <a:pt x="106" y="207"/>
                  </a:lnTo>
                  <a:lnTo>
                    <a:pt x="106" y="209"/>
                  </a:lnTo>
                  <a:lnTo>
                    <a:pt x="106" y="209"/>
                  </a:lnTo>
                  <a:lnTo>
                    <a:pt x="104" y="211"/>
                  </a:lnTo>
                  <a:lnTo>
                    <a:pt x="104" y="209"/>
                  </a:lnTo>
                  <a:lnTo>
                    <a:pt x="104" y="209"/>
                  </a:lnTo>
                  <a:lnTo>
                    <a:pt x="102" y="209"/>
                  </a:lnTo>
                  <a:lnTo>
                    <a:pt x="102" y="209"/>
                  </a:lnTo>
                  <a:lnTo>
                    <a:pt x="101" y="207"/>
                  </a:lnTo>
                  <a:lnTo>
                    <a:pt x="101" y="209"/>
                  </a:lnTo>
                  <a:lnTo>
                    <a:pt x="98" y="209"/>
                  </a:lnTo>
                  <a:lnTo>
                    <a:pt x="98" y="207"/>
                  </a:lnTo>
                  <a:lnTo>
                    <a:pt x="98" y="207"/>
                  </a:lnTo>
                  <a:lnTo>
                    <a:pt x="96" y="207"/>
                  </a:lnTo>
                  <a:lnTo>
                    <a:pt x="96" y="207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3" y="204"/>
                  </a:lnTo>
                  <a:lnTo>
                    <a:pt x="93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1" y="195"/>
                  </a:lnTo>
                  <a:lnTo>
                    <a:pt x="90" y="195"/>
                  </a:lnTo>
                  <a:lnTo>
                    <a:pt x="84" y="193"/>
                  </a:lnTo>
                  <a:lnTo>
                    <a:pt x="84" y="192"/>
                  </a:lnTo>
                  <a:lnTo>
                    <a:pt x="84" y="189"/>
                  </a:lnTo>
                  <a:lnTo>
                    <a:pt x="84" y="187"/>
                  </a:lnTo>
                  <a:lnTo>
                    <a:pt x="82" y="185"/>
                  </a:lnTo>
                  <a:lnTo>
                    <a:pt x="82" y="184"/>
                  </a:lnTo>
                  <a:lnTo>
                    <a:pt x="80" y="182"/>
                  </a:lnTo>
                  <a:lnTo>
                    <a:pt x="79" y="182"/>
                  </a:lnTo>
                  <a:lnTo>
                    <a:pt x="77" y="182"/>
                  </a:lnTo>
                  <a:lnTo>
                    <a:pt x="76" y="182"/>
                  </a:lnTo>
                  <a:lnTo>
                    <a:pt x="76" y="184"/>
                  </a:lnTo>
                  <a:lnTo>
                    <a:pt x="79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79" y="184"/>
                  </a:lnTo>
                  <a:lnTo>
                    <a:pt x="77" y="184"/>
                  </a:lnTo>
                  <a:lnTo>
                    <a:pt x="72" y="184"/>
                  </a:lnTo>
                  <a:lnTo>
                    <a:pt x="69" y="185"/>
                  </a:lnTo>
                  <a:lnTo>
                    <a:pt x="65" y="185"/>
                  </a:lnTo>
                  <a:lnTo>
                    <a:pt x="60" y="185"/>
                  </a:lnTo>
                  <a:lnTo>
                    <a:pt x="57" y="187"/>
                  </a:lnTo>
                  <a:lnTo>
                    <a:pt x="55" y="189"/>
                  </a:lnTo>
                  <a:lnTo>
                    <a:pt x="54" y="189"/>
                  </a:lnTo>
                  <a:lnTo>
                    <a:pt x="54" y="187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6" y="185"/>
                  </a:lnTo>
                  <a:lnTo>
                    <a:pt x="44" y="185"/>
                  </a:lnTo>
                  <a:lnTo>
                    <a:pt x="44" y="185"/>
                  </a:lnTo>
                  <a:lnTo>
                    <a:pt x="41" y="185"/>
                  </a:lnTo>
                  <a:lnTo>
                    <a:pt x="38" y="185"/>
                  </a:lnTo>
                  <a:lnTo>
                    <a:pt x="38" y="187"/>
                  </a:lnTo>
                  <a:lnTo>
                    <a:pt x="38" y="187"/>
                  </a:lnTo>
                  <a:lnTo>
                    <a:pt x="35" y="187"/>
                  </a:lnTo>
                  <a:lnTo>
                    <a:pt x="33" y="187"/>
                  </a:lnTo>
                  <a:lnTo>
                    <a:pt x="30" y="187"/>
                  </a:lnTo>
                  <a:lnTo>
                    <a:pt x="25" y="187"/>
                  </a:lnTo>
                  <a:lnTo>
                    <a:pt x="24" y="187"/>
                  </a:lnTo>
                  <a:lnTo>
                    <a:pt x="22" y="189"/>
                  </a:lnTo>
                  <a:lnTo>
                    <a:pt x="22" y="189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9" y="187"/>
                  </a:lnTo>
                  <a:lnTo>
                    <a:pt x="19" y="187"/>
                  </a:lnTo>
                  <a:lnTo>
                    <a:pt x="17" y="189"/>
                  </a:lnTo>
                  <a:lnTo>
                    <a:pt x="14" y="189"/>
                  </a:lnTo>
                  <a:lnTo>
                    <a:pt x="13" y="189"/>
                  </a:lnTo>
                  <a:lnTo>
                    <a:pt x="9" y="189"/>
                  </a:lnTo>
                  <a:lnTo>
                    <a:pt x="9" y="189"/>
                  </a:lnTo>
                  <a:lnTo>
                    <a:pt x="11" y="187"/>
                  </a:lnTo>
                  <a:lnTo>
                    <a:pt x="11" y="182"/>
                  </a:lnTo>
                  <a:lnTo>
                    <a:pt x="11" y="181"/>
                  </a:lnTo>
                  <a:lnTo>
                    <a:pt x="11" y="179"/>
                  </a:lnTo>
                  <a:lnTo>
                    <a:pt x="11" y="179"/>
                  </a:lnTo>
                  <a:lnTo>
                    <a:pt x="13" y="179"/>
                  </a:lnTo>
                  <a:lnTo>
                    <a:pt x="13" y="178"/>
                  </a:lnTo>
                  <a:lnTo>
                    <a:pt x="13" y="176"/>
                  </a:lnTo>
                  <a:lnTo>
                    <a:pt x="13" y="173"/>
                  </a:lnTo>
                  <a:lnTo>
                    <a:pt x="14" y="173"/>
                  </a:lnTo>
                  <a:lnTo>
                    <a:pt x="14" y="171"/>
                  </a:lnTo>
                  <a:lnTo>
                    <a:pt x="17" y="171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5" y="167"/>
                  </a:lnTo>
                  <a:lnTo>
                    <a:pt x="27" y="167"/>
                  </a:lnTo>
                  <a:lnTo>
                    <a:pt x="27" y="165"/>
                  </a:lnTo>
                  <a:lnTo>
                    <a:pt x="31" y="167"/>
                  </a:lnTo>
                  <a:lnTo>
                    <a:pt x="33" y="165"/>
                  </a:lnTo>
                  <a:lnTo>
                    <a:pt x="33" y="165"/>
                  </a:lnTo>
                  <a:lnTo>
                    <a:pt x="33" y="163"/>
                  </a:lnTo>
                  <a:lnTo>
                    <a:pt x="35" y="162"/>
                  </a:lnTo>
                  <a:lnTo>
                    <a:pt x="35" y="162"/>
                  </a:lnTo>
                  <a:lnTo>
                    <a:pt x="33" y="160"/>
                  </a:lnTo>
                  <a:lnTo>
                    <a:pt x="35" y="159"/>
                  </a:lnTo>
                  <a:lnTo>
                    <a:pt x="35" y="159"/>
                  </a:lnTo>
                  <a:lnTo>
                    <a:pt x="35" y="157"/>
                  </a:lnTo>
                  <a:lnTo>
                    <a:pt x="35" y="157"/>
                  </a:lnTo>
                  <a:lnTo>
                    <a:pt x="33" y="157"/>
                  </a:lnTo>
                  <a:lnTo>
                    <a:pt x="33" y="157"/>
                  </a:lnTo>
                  <a:lnTo>
                    <a:pt x="30" y="157"/>
                  </a:lnTo>
                  <a:lnTo>
                    <a:pt x="28" y="157"/>
                  </a:lnTo>
                  <a:lnTo>
                    <a:pt x="27" y="157"/>
                  </a:lnTo>
                  <a:lnTo>
                    <a:pt x="27" y="155"/>
                  </a:lnTo>
                  <a:lnTo>
                    <a:pt x="27" y="155"/>
                  </a:lnTo>
                  <a:lnTo>
                    <a:pt x="27" y="154"/>
                  </a:lnTo>
                  <a:lnTo>
                    <a:pt x="28" y="154"/>
                  </a:lnTo>
                  <a:lnTo>
                    <a:pt x="28" y="152"/>
                  </a:lnTo>
                  <a:lnTo>
                    <a:pt x="27" y="148"/>
                  </a:lnTo>
                  <a:lnTo>
                    <a:pt x="27" y="144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4" y="141"/>
                  </a:lnTo>
                  <a:lnTo>
                    <a:pt x="22" y="140"/>
                  </a:lnTo>
                  <a:lnTo>
                    <a:pt x="20" y="138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4" y="137"/>
                  </a:lnTo>
                  <a:lnTo>
                    <a:pt x="13" y="135"/>
                  </a:lnTo>
                  <a:lnTo>
                    <a:pt x="11" y="132"/>
                  </a:lnTo>
                  <a:lnTo>
                    <a:pt x="9" y="132"/>
                  </a:lnTo>
                  <a:lnTo>
                    <a:pt x="9" y="129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3" y="121"/>
                  </a:lnTo>
                  <a:lnTo>
                    <a:pt x="2" y="119"/>
                  </a:lnTo>
                  <a:lnTo>
                    <a:pt x="0" y="116"/>
                  </a:lnTo>
                  <a:lnTo>
                    <a:pt x="5" y="118"/>
                  </a:lnTo>
                  <a:lnTo>
                    <a:pt x="9" y="119"/>
                  </a:lnTo>
                  <a:lnTo>
                    <a:pt x="16" y="121"/>
                  </a:lnTo>
                  <a:lnTo>
                    <a:pt x="22" y="122"/>
                  </a:lnTo>
                  <a:lnTo>
                    <a:pt x="24" y="122"/>
                  </a:lnTo>
                  <a:lnTo>
                    <a:pt x="39" y="121"/>
                  </a:lnTo>
                  <a:lnTo>
                    <a:pt x="44" y="122"/>
                  </a:lnTo>
                  <a:lnTo>
                    <a:pt x="46" y="122"/>
                  </a:lnTo>
                  <a:lnTo>
                    <a:pt x="47" y="122"/>
                  </a:lnTo>
                  <a:lnTo>
                    <a:pt x="47" y="122"/>
                  </a:lnTo>
                  <a:lnTo>
                    <a:pt x="49" y="121"/>
                  </a:lnTo>
                  <a:lnTo>
                    <a:pt x="50" y="121"/>
                  </a:lnTo>
                  <a:lnTo>
                    <a:pt x="52" y="121"/>
                  </a:lnTo>
                  <a:lnTo>
                    <a:pt x="55" y="121"/>
                  </a:lnTo>
                  <a:lnTo>
                    <a:pt x="57" y="121"/>
                  </a:lnTo>
                  <a:lnTo>
                    <a:pt x="58" y="121"/>
                  </a:lnTo>
                  <a:lnTo>
                    <a:pt x="61" y="121"/>
                  </a:lnTo>
                  <a:lnTo>
                    <a:pt x="61" y="119"/>
                  </a:lnTo>
                  <a:lnTo>
                    <a:pt x="66" y="119"/>
                  </a:lnTo>
                  <a:lnTo>
                    <a:pt x="69" y="118"/>
                  </a:lnTo>
                  <a:lnTo>
                    <a:pt x="74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9" y="115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9" y="108"/>
                  </a:lnTo>
                  <a:lnTo>
                    <a:pt x="79" y="105"/>
                  </a:lnTo>
                  <a:lnTo>
                    <a:pt x="77" y="104"/>
                  </a:lnTo>
                  <a:lnTo>
                    <a:pt x="79" y="100"/>
                  </a:lnTo>
                  <a:lnTo>
                    <a:pt x="79" y="99"/>
                  </a:lnTo>
                  <a:lnTo>
                    <a:pt x="80" y="99"/>
                  </a:lnTo>
                  <a:lnTo>
                    <a:pt x="82" y="97"/>
                  </a:lnTo>
                  <a:lnTo>
                    <a:pt x="82" y="97"/>
                  </a:lnTo>
                  <a:lnTo>
                    <a:pt x="84" y="97"/>
                  </a:lnTo>
                  <a:lnTo>
                    <a:pt x="85" y="94"/>
                  </a:lnTo>
                  <a:lnTo>
                    <a:pt x="85" y="94"/>
                  </a:lnTo>
                  <a:lnTo>
                    <a:pt x="87" y="92"/>
                  </a:lnTo>
                  <a:lnTo>
                    <a:pt x="88" y="92"/>
                  </a:lnTo>
                  <a:lnTo>
                    <a:pt x="90" y="94"/>
                  </a:lnTo>
                  <a:lnTo>
                    <a:pt x="93" y="94"/>
                  </a:lnTo>
                  <a:lnTo>
                    <a:pt x="95" y="94"/>
                  </a:lnTo>
                  <a:lnTo>
                    <a:pt x="96" y="92"/>
                  </a:lnTo>
                  <a:lnTo>
                    <a:pt x="98" y="92"/>
                  </a:lnTo>
                  <a:lnTo>
                    <a:pt x="99" y="92"/>
                  </a:lnTo>
                  <a:lnTo>
                    <a:pt x="99" y="91"/>
                  </a:lnTo>
                  <a:lnTo>
                    <a:pt x="98" y="91"/>
                  </a:lnTo>
                  <a:lnTo>
                    <a:pt x="98" y="91"/>
                  </a:lnTo>
                  <a:lnTo>
                    <a:pt x="96" y="89"/>
                  </a:lnTo>
                  <a:lnTo>
                    <a:pt x="98" y="89"/>
                  </a:lnTo>
                  <a:lnTo>
                    <a:pt x="99" y="89"/>
                  </a:lnTo>
                  <a:lnTo>
                    <a:pt x="102" y="86"/>
                  </a:lnTo>
                  <a:lnTo>
                    <a:pt x="104" y="86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7" y="86"/>
                  </a:lnTo>
                  <a:lnTo>
                    <a:pt x="109" y="86"/>
                  </a:lnTo>
                  <a:lnTo>
                    <a:pt x="110" y="85"/>
                  </a:lnTo>
                  <a:lnTo>
                    <a:pt x="112" y="85"/>
                  </a:lnTo>
                  <a:lnTo>
                    <a:pt x="112" y="86"/>
                  </a:lnTo>
                  <a:lnTo>
                    <a:pt x="113" y="86"/>
                  </a:lnTo>
                  <a:lnTo>
                    <a:pt x="113" y="88"/>
                  </a:lnTo>
                  <a:lnTo>
                    <a:pt x="115" y="88"/>
                  </a:lnTo>
                  <a:lnTo>
                    <a:pt x="117" y="88"/>
                  </a:lnTo>
                  <a:lnTo>
                    <a:pt x="118" y="86"/>
                  </a:lnTo>
                  <a:lnTo>
                    <a:pt x="120" y="85"/>
                  </a:lnTo>
                  <a:lnTo>
                    <a:pt x="121" y="83"/>
                  </a:lnTo>
                  <a:lnTo>
                    <a:pt x="121" y="78"/>
                  </a:lnTo>
                  <a:lnTo>
                    <a:pt x="121" y="75"/>
                  </a:lnTo>
                  <a:lnTo>
                    <a:pt x="121" y="74"/>
                  </a:lnTo>
                  <a:lnTo>
                    <a:pt x="123" y="72"/>
                  </a:lnTo>
                  <a:lnTo>
                    <a:pt x="123" y="70"/>
                  </a:lnTo>
                  <a:lnTo>
                    <a:pt x="123" y="69"/>
                  </a:lnTo>
                  <a:lnTo>
                    <a:pt x="125" y="69"/>
                  </a:lnTo>
                  <a:lnTo>
                    <a:pt x="125" y="66"/>
                  </a:lnTo>
                  <a:lnTo>
                    <a:pt x="126" y="64"/>
                  </a:lnTo>
                  <a:lnTo>
                    <a:pt x="128" y="64"/>
                  </a:lnTo>
                  <a:lnTo>
                    <a:pt x="131" y="64"/>
                  </a:lnTo>
                  <a:lnTo>
                    <a:pt x="132" y="63"/>
                  </a:lnTo>
                  <a:lnTo>
                    <a:pt x="136" y="61"/>
                  </a:lnTo>
                  <a:lnTo>
                    <a:pt x="136" y="59"/>
                  </a:lnTo>
                  <a:lnTo>
                    <a:pt x="136" y="58"/>
                  </a:lnTo>
                  <a:lnTo>
                    <a:pt x="134" y="56"/>
                  </a:lnTo>
                  <a:lnTo>
                    <a:pt x="132" y="55"/>
                  </a:lnTo>
                  <a:lnTo>
                    <a:pt x="129" y="52"/>
                  </a:lnTo>
                  <a:lnTo>
                    <a:pt x="131" y="50"/>
                  </a:lnTo>
                  <a:lnTo>
                    <a:pt x="131" y="48"/>
                  </a:lnTo>
                  <a:lnTo>
                    <a:pt x="136" y="50"/>
                  </a:lnTo>
                  <a:lnTo>
                    <a:pt x="137" y="50"/>
                  </a:lnTo>
                  <a:lnTo>
                    <a:pt x="137" y="50"/>
                  </a:lnTo>
                  <a:lnTo>
                    <a:pt x="142" y="50"/>
                  </a:lnTo>
                  <a:lnTo>
                    <a:pt x="143" y="50"/>
                  </a:lnTo>
                  <a:lnTo>
                    <a:pt x="147" y="48"/>
                  </a:lnTo>
                  <a:lnTo>
                    <a:pt x="148" y="48"/>
                  </a:lnTo>
                  <a:lnTo>
                    <a:pt x="148" y="47"/>
                  </a:lnTo>
                  <a:lnTo>
                    <a:pt x="148" y="45"/>
                  </a:lnTo>
                  <a:lnTo>
                    <a:pt x="148" y="44"/>
                  </a:lnTo>
                  <a:lnTo>
                    <a:pt x="147" y="42"/>
                  </a:lnTo>
                  <a:lnTo>
                    <a:pt x="147" y="42"/>
                  </a:lnTo>
                  <a:lnTo>
                    <a:pt x="145" y="40"/>
                  </a:lnTo>
                  <a:lnTo>
                    <a:pt x="147" y="40"/>
                  </a:lnTo>
                  <a:lnTo>
                    <a:pt x="147" y="40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6"/>
                  </a:lnTo>
                  <a:lnTo>
                    <a:pt x="151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29"/>
                  </a:lnTo>
                  <a:lnTo>
                    <a:pt x="154" y="29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6"/>
                  </a:lnTo>
                  <a:lnTo>
                    <a:pt x="154" y="26"/>
                  </a:lnTo>
                  <a:lnTo>
                    <a:pt x="154" y="25"/>
                  </a:lnTo>
                  <a:lnTo>
                    <a:pt x="153" y="23"/>
                  </a:lnTo>
                  <a:lnTo>
                    <a:pt x="153" y="22"/>
                  </a:lnTo>
                  <a:lnTo>
                    <a:pt x="153" y="20"/>
                  </a:lnTo>
                  <a:lnTo>
                    <a:pt x="151" y="18"/>
                  </a:lnTo>
                  <a:lnTo>
                    <a:pt x="151" y="18"/>
                  </a:lnTo>
                  <a:lnTo>
                    <a:pt x="150" y="17"/>
                  </a:lnTo>
                  <a:lnTo>
                    <a:pt x="148" y="17"/>
                  </a:lnTo>
                  <a:lnTo>
                    <a:pt x="150" y="15"/>
                  </a:lnTo>
                  <a:lnTo>
                    <a:pt x="151" y="14"/>
                  </a:lnTo>
                  <a:lnTo>
                    <a:pt x="153" y="12"/>
                  </a:lnTo>
                  <a:lnTo>
                    <a:pt x="154" y="11"/>
                  </a:lnTo>
                  <a:lnTo>
                    <a:pt x="154" y="11"/>
                  </a:lnTo>
                  <a:lnTo>
                    <a:pt x="156" y="11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9" y="9"/>
                  </a:lnTo>
                  <a:lnTo>
                    <a:pt x="162" y="6"/>
                  </a:lnTo>
                  <a:lnTo>
                    <a:pt x="162" y="6"/>
                  </a:lnTo>
                  <a:lnTo>
                    <a:pt x="164" y="4"/>
                  </a:lnTo>
                  <a:lnTo>
                    <a:pt x="166" y="4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0" y="3"/>
                  </a:lnTo>
                  <a:lnTo>
                    <a:pt x="172" y="3"/>
                  </a:lnTo>
                  <a:lnTo>
                    <a:pt x="175" y="3"/>
                  </a:lnTo>
                  <a:lnTo>
                    <a:pt x="177" y="3"/>
                  </a:lnTo>
                  <a:lnTo>
                    <a:pt x="181" y="3"/>
                  </a:lnTo>
                  <a:lnTo>
                    <a:pt x="186" y="3"/>
                  </a:lnTo>
                  <a:lnTo>
                    <a:pt x="186" y="3"/>
                  </a:lnTo>
                  <a:lnTo>
                    <a:pt x="188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2" y="3"/>
                  </a:lnTo>
                  <a:lnTo>
                    <a:pt x="195" y="1"/>
                  </a:lnTo>
                  <a:lnTo>
                    <a:pt x="197" y="0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47" name="Freeform 175">
              <a:extLst>
                <a:ext uri="{FF2B5EF4-FFF2-40B4-BE49-F238E27FC236}">
                  <a16:creationId xmlns:a16="http://schemas.microsoft.com/office/drawing/2014/main" id="{EC4E6938-513E-4869-A771-B78F6131FF1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59178" y="3823360"/>
              <a:ext cx="270942" cy="452219"/>
            </a:xfrm>
            <a:custGeom>
              <a:avLst/>
              <a:gdLst>
                <a:gd name="T0" fmla="*/ 62 w 139"/>
                <a:gd name="T1" fmla="*/ 218 h 232"/>
                <a:gd name="T2" fmla="*/ 73 w 139"/>
                <a:gd name="T3" fmla="*/ 213 h 232"/>
                <a:gd name="T4" fmla="*/ 86 w 139"/>
                <a:gd name="T5" fmla="*/ 199 h 232"/>
                <a:gd name="T6" fmla="*/ 114 w 139"/>
                <a:gd name="T7" fmla="*/ 172 h 232"/>
                <a:gd name="T8" fmla="*/ 130 w 139"/>
                <a:gd name="T9" fmla="*/ 167 h 232"/>
                <a:gd name="T10" fmla="*/ 136 w 139"/>
                <a:gd name="T11" fmla="*/ 181 h 232"/>
                <a:gd name="T12" fmla="*/ 134 w 139"/>
                <a:gd name="T13" fmla="*/ 214 h 232"/>
                <a:gd name="T14" fmla="*/ 125 w 139"/>
                <a:gd name="T15" fmla="*/ 211 h 232"/>
                <a:gd name="T16" fmla="*/ 108 w 139"/>
                <a:gd name="T17" fmla="*/ 216 h 232"/>
                <a:gd name="T18" fmla="*/ 97 w 139"/>
                <a:gd name="T19" fmla="*/ 192 h 232"/>
                <a:gd name="T20" fmla="*/ 82 w 139"/>
                <a:gd name="T21" fmla="*/ 192 h 232"/>
                <a:gd name="T22" fmla="*/ 79 w 139"/>
                <a:gd name="T23" fmla="*/ 189 h 232"/>
                <a:gd name="T24" fmla="*/ 100 w 139"/>
                <a:gd name="T25" fmla="*/ 183 h 232"/>
                <a:gd name="T26" fmla="*/ 114 w 139"/>
                <a:gd name="T27" fmla="*/ 177 h 232"/>
                <a:gd name="T28" fmla="*/ 133 w 139"/>
                <a:gd name="T29" fmla="*/ 164 h 232"/>
                <a:gd name="T30" fmla="*/ 111 w 139"/>
                <a:gd name="T31" fmla="*/ 162 h 232"/>
                <a:gd name="T32" fmla="*/ 127 w 139"/>
                <a:gd name="T33" fmla="*/ 156 h 232"/>
                <a:gd name="T34" fmla="*/ 43 w 139"/>
                <a:gd name="T35" fmla="*/ 153 h 232"/>
                <a:gd name="T36" fmla="*/ 81 w 139"/>
                <a:gd name="T37" fmla="*/ 151 h 232"/>
                <a:gd name="T38" fmla="*/ 92 w 139"/>
                <a:gd name="T39" fmla="*/ 170 h 232"/>
                <a:gd name="T40" fmla="*/ 82 w 139"/>
                <a:gd name="T41" fmla="*/ 161 h 232"/>
                <a:gd name="T42" fmla="*/ 103 w 139"/>
                <a:gd name="T43" fmla="*/ 145 h 232"/>
                <a:gd name="T44" fmla="*/ 98 w 139"/>
                <a:gd name="T45" fmla="*/ 153 h 232"/>
                <a:gd name="T46" fmla="*/ 38 w 139"/>
                <a:gd name="T47" fmla="*/ 145 h 232"/>
                <a:gd name="T48" fmla="*/ 23 w 139"/>
                <a:gd name="T49" fmla="*/ 172 h 232"/>
                <a:gd name="T50" fmla="*/ 8 w 139"/>
                <a:gd name="T51" fmla="*/ 177 h 232"/>
                <a:gd name="T52" fmla="*/ 34 w 139"/>
                <a:gd name="T53" fmla="*/ 150 h 232"/>
                <a:gd name="T54" fmla="*/ 111 w 139"/>
                <a:gd name="T55" fmla="*/ 140 h 232"/>
                <a:gd name="T56" fmla="*/ 119 w 139"/>
                <a:gd name="T57" fmla="*/ 156 h 232"/>
                <a:gd name="T58" fmla="*/ 111 w 139"/>
                <a:gd name="T59" fmla="*/ 147 h 232"/>
                <a:gd name="T60" fmla="*/ 114 w 139"/>
                <a:gd name="T61" fmla="*/ 137 h 232"/>
                <a:gd name="T62" fmla="*/ 90 w 139"/>
                <a:gd name="T63" fmla="*/ 139 h 232"/>
                <a:gd name="T64" fmla="*/ 73 w 139"/>
                <a:gd name="T65" fmla="*/ 151 h 232"/>
                <a:gd name="T66" fmla="*/ 46 w 139"/>
                <a:gd name="T67" fmla="*/ 134 h 232"/>
                <a:gd name="T68" fmla="*/ 46 w 139"/>
                <a:gd name="T69" fmla="*/ 131 h 232"/>
                <a:gd name="T70" fmla="*/ 81 w 139"/>
                <a:gd name="T71" fmla="*/ 125 h 232"/>
                <a:gd name="T72" fmla="*/ 125 w 139"/>
                <a:gd name="T73" fmla="*/ 142 h 232"/>
                <a:gd name="T74" fmla="*/ 116 w 139"/>
                <a:gd name="T75" fmla="*/ 134 h 232"/>
                <a:gd name="T76" fmla="*/ 101 w 139"/>
                <a:gd name="T77" fmla="*/ 129 h 232"/>
                <a:gd name="T78" fmla="*/ 92 w 139"/>
                <a:gd name="T79" fmla="*/ 126 h 232"/>
                <a:gd name="T80" fmla="*/ 73 w 139"/>
                <a:gd name="T81" fmla="*/ 125 h 232"/>
                <a:gd name="T82" fmla="*/ 87 w 139"/>
                <a:gd name="T83" fmla="*/ 117 h 232"/>
                <a:gd name="T84" fmla="*/ 65 w 139"/>
                <a:gd name="T85" fmla="*/ 118 h 232"/>
                <a:gd name="T86" fmla="*/ 57 w 139"/>
                <a:gd name="T87" fmla="*/ 123 h 232"/>
                <a:gd name="T88" fmla="*/ 71 w 139"/>
                <a:gd name="T89" fmla="*/ 109 h 232"/>
                <a:gd name="T90" fmla="*/ 46 w 139"/>
                <a:gd name="T91" fmla="*/ 104 h 232"/>
                <a:gd name="T92" fmla="*/ 76 w 139"/>
                <a:gd name="T93" fmla="*/ 101 h 232"/>
                <a:gd name="T94" fmla="*/ 71 w 139"/>
                <a:gd name="T95" fmla="*/ 88 h 232"/>
                <a:gd name="T96" fmla="*/ 76 w 139"/>
                <a:gd name="T97" fmla="*/ 47 h 232"/>
                <a:gd name="T98" fmla="*/ 68 w 139"/>
                <a:gd name="T99" fmla="*/ 74 h 232"/>
                <a:gd name="T100" fmla="*/ 70 w 139"/>
                <a:gd name="T101" fmla="*/ 99 h 232"/>
                <a:gd name="T102" fmla="*/ 89 w 139"/>
                <a:gd name="T103" fmla="*/ 101 h 232"/>
                <a:gd name="T104" fmla="*/ 97 w 139"/>
                <a:gd name="T105" fmla="*/ 106 h 232"/>
                <a:gd name="T106" fmla="*/ 100 w 139"/>
                <a:gd name="T107" fmla="*/ 118 h 232"/>
                <a:gd name="T108" fmla="*/ 81 w 139"/>
                <a:gd name="T109" fmla="*/ 106 h 232"/>
                <a:gd name="T110" fmla="*/ 65 w 139"/>
                <a:gd name="T111" fmla="*/ 106 h 232"/>
                <a:gd name="T112" fmla="*/ 52 w 139"/>
                <a:gd name="T113" fmla="*/ 90 h 232"/>
                <a:gd name="T114" fmla="*/ 43 w 139"/>
                <a:gd name="T115" fmla="*/ 74 h 232"/>
                <a:gd name="T116" fmla="*/ 49 w 139"/>
                <a:gd name="T117" fmla="*/ 65 h 232"/>
                <a:gd name="T118" fmla="*/ 73 w 139"/>
                <a:gd name="T119" fmla="*/ 29 h 232"/>
                <a:gd name="T120" fmla="*/ 65 w 139"/>
                <a:gd name="T121" fmla="*/ 24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9" h="232">
                  <a:moveTo>
                    <a:pt x="48" y="227"/>
                  </a:moveTo>
                  <a:lnTo>
                    <a:pt x="48" y="229"/>
                  </a:lnTo>
                  <a:lnTo>
                    <a:pt x="48" y="229"/>
                  </a:lnTo>
                  <a:lnTo>
                    <a:pt x="48" y="230"/>
                  </a:lnTo>
                  <a:lnTo>
                    <a:pt x="48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5" y="230"/>
                  </a:lnTo>
                  <a:lnTo>
                    <a:pt x="45" y="232"/>
                  </a:lnTo>
                  <a:lnTo>
                    <a:pt x="43" y="232"/>
                  </a:lnTo>
                  <a:lnTo>
                    <a:pt x="41" y="232"/>
                  </a:lnTo>
                  <a:lnTo>
                    <a:pt x="41" y="230"/>
                  </a:lnTo>
                  <a:lnTo>
                    <a:pt x="45" y="229"/>
                  </a:lnTo>
                  <a:lnTo>
                    <a:pt x="46" y="229"/>
                  </a:lnTo>
                  <a:lnTo>
                    <a:pt x="46" y="227"/>
                  </a:lnTo>
                  <a:lnTo>
                    <a:pt x="48" y="227"/>
                  </a:lnTo>
                  <a:close/>
                  <a:moveTo>
                    <a:pt x="59" y="216"/>
                  </a:moveTo>
                  <a:lnTo>
                    <a:pt x="62" y="218"/>
                  </a:lnTo>
                  <a:lnTo>
                    <a:pt x="62" y="218"/>
                  </a:lnTo>
                  <a:lnTo>
                    <a:pt x="64" y="218"/>
                  </a:lnTo>
                  <a:lnTo>
                    <a:pt x="65" y="218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4" y="221"/>
                  </a:lnTo>
                  <a:lnTo>
                    <a:pt x="62" y="219"/>
                  </a:lnTo>
                  <a:lnTo>
                    <a:pt x="60" y="219"/>
                  </a:lnTo>
                  <a:lnTo>
                    <a:pt x="59" y="219"/>
                  </a:lnTo>
                  <a:lnTo>
                    <a:pt x="57" y="219"/>
                  </a:lnTo>
                  <a:lnTo>
                    <a:pt x="57" y="219"/>
                  </a:lnTo>
                  <a:lnTo>
                    <a:pt x="57" y="218"/>
                  </a:lnTo>
                  <a:lnTo>
                    <a:pt x="59" y="216"/>
                  </a:lnTo>
                  <a:close/>
                  <a:moveTo>
                    <a:pt x="75" y="208"/>
                  </a:moveTo>
                  <a:lnTo>
                    <a:pt x="78" y="210"/>
                  </a:lnTo>
                  <a:lnTo>
                    <a:pt x="78" y="210"/>
                  </a:lnTo>
                  <a:lnTo>
                    <a:pt x="78" y="210"/>
                  </a:lnTo>
                  <a:lnTo>
                    <a:pt x="76" y="211"/>
                  </a:lnTo>
                  <a:lnTo>
                    <a:pt x="75" y="211"/>
                  </a:lnTo>
                  <a:lnTo>
                    <a:pt x="73" y="213"/>
                  </a:lnTo>
                  <a:lnTo>
                    <a:pt x="73" y="213"/>
                  </a:lnTo>
                  <a:lnTo>
                    <a:pt x="71" y="211"/>
                  </a:lnTo>
                  <a:lnTo>
                    <a:pt x="71" y="210"/>
                  </a:lnTo>
                  <a:lnTo>
                    <a:pt x="70" y="210"/>
                  </a:lnTo>
                  <a:lnTo>
                    <a:pt x="71" y="208"/>
                  </a:lnTo>
                  <a:lnTo>
                    <a:pt x="71" y="208"/>
                  </a:lnTo>
                  <a:lnTo>
                    <a:pt x="75" y="208"/>
                  </a:lnTo>
                  <a:close/>
                  <a:moveTo>
                    <a:pt x="127" y="202"/>
                  </a:moveTo>
                  <a:lnTo>
                    <a:pt x="128" y="202"/>
                  </a:lnTo>
                  <a:lnTo>
                    <a:pt x="128" y="205"/>
                  </a:lnTo>
                  <a:lnTo>
                    <a:pt x="128" y="205"/>
                  </a:lnTo>
                  <a:lnTo>
                    <a:pt x="127" y="203"/>
                  </a:lnTo>
                  <a:lnTo>
                    <a:pt x="127" y="203"/>
                  </a:lnTo>
                  <a:lnTo>
                    <a:pt x="127" y="202"/>
                  </a:lnTo>
                  <a:close/>
                  <a:moveTo>
                    <a:pt x="87" y="197"/>
                  </a:moveTo>
                  <a:lnTo>
                    <a:pt x="87" y="197"/>
                  </a:lnTo>
                  <a:lnTo>
                    <a:pt x="87" y="199"/>
                  </a:lnTo>
                  <a:lnTo>
                    <a:pt x="87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7"/>
                  </a:lnTo>
                  <a:lnTo>
                    <a:pt x="86" y="199"/>
                  </a:lnTo>
                  <a:lnTo>
                    <a:pt x="87" y="197"/>
                  </a:lnTo>
                  <a:close/>
                  <a:moveTo>
                    <a:pt x="2" y="188"/>
                  </a:moveTo>
                  <a:lnTo>
                    <a:pt x="2" y="191"/>
                  </a:lnTo>
                  <a:lnTo>
                    <a:pt x="2" y="192"/>
                  </a:lnTo>
                  <a:lnTo>
                    <a:pt x="0" y="191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2" y="188"/>
                  </a:lnTo>
                  <a:close/>
                  <a:moveTo>
                    <a:pt x="5" y="185"/>
                  </a:moveTo>
                  <a:lnTo>
                    <a:pt x="5" y="185"/>
                  </a:lnTo>
                  <a:lnTo>
                    <a:pt x="7" y="185"/>
                  </a:lnTo>
                  <a:lnTo>
                    <a:pt x="7" y="186"/>
                  </a:lnTo>
                  <a:lnTo>
                    <a:pt x="5" y="186"/>
                  </a:lnTo>
                  <a:lnTo>
                    <a:pt x="5" y="186"/>
                  </a:lnTo>
                  <a:lnTo>
                    <a:pt x="5" y="185"/>
                  </a:lnTo>
                  <a:close/>
                  <a:moveTo>
                    <a:pt x="112" y="172"/>
                  </a:moveTo>
                  <a:lnTo>
                    <a:pt x="112" y="172"/>
                  </a:lnTo>
                  <a:lnTo>
                    <a:pt x="114" y="172"/>
                  </a:lnTo>
                  <a:lnTo>
                    <a:pt x="114" y="173"/>
                  </a:lnTo>
                  <a:lnTo>
                    <a:pt x="114" y="173"/>
                  </a:lnTo>
                  <a:lnTo>
                    <a:pt x="112" y="173"/>
                  </a:lnTo>
                  <a:lnTo>
                    <a:pt x="111" y="172"/>
                  </a:lnTo>
                  <a:lnTo>
                    <a:pt x="112" y="172"/>
                  </a:lnTo>
                  <a:lnTo>
                    <a:pt x="112" y="172"/>
                  </a:lnTo>
                  <a:close/>
                  <a:moveTo>
                    <a:pt x="97" y="170"/>
                  </a:moveTo>
                  <a:lnTo>
                    <a:pt x="98" y="172"/>
                  </a:lnTo>
                  <a:lnTo>
                    <a:pt x="98" y="173"/>
                  </a:lnTo>
                  <a:lnTo>
                    <a:pt x="97" y="173"/>
                  </a:lnTo>
                  <a:lnTo>
                    <a:pt x="95" y="173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7" y="170"/>
                  </a:lnTo>
                  <a:lnTo>
                    <a:pt x="97" y="170"/>
                  </a:lnTo>
                  <a:close/>
                  <a:moveTo>
                    <a:pt x="131" y="164"/>
                  </a:moveTo>
                  <a:lnTo>
                    <a:pt x="131" y="166"/>
                  </a:lnTo>
                  <a:lnTo>
                    <a:pt x="131" y="166"/>
                  </a:lnTo>
                  <a:lnTo>
                    <a:pt x="130" y="167"/>
                  </a:lnTo>
                  <a:lnTo>
                    <a:pt x="130" y="166"/>
                  </a:lnTo>
                  <a:lnTo>
                    <a:pt x="130" y="164"/>
                  </a:lnTo>
                  <a:lnTo>
                    <a:pt x="131" y="164"/>
                  </a:lnTo>
                  <a:close/>
                  <a:moveTo>
                    <a:pt x="125" y="164"/>
                  </a:moveTo>
                  <a:lnTo>
                    <a:pt x="127" y="166"/>
                  </a:lnTo>
                  <a:lnTo>
                    <a:pt x="130" y="167"/>
                  </a:lnTo>
                  <a:lnTo>
                    <a:pt x="131" y="169"/>
                  </a:lnTo>
                  <a:lnTo>
                    <a:pt x="131" y="170"/>
                  </a:lnTo>
                  <a:lnTo>
                    <a:pt x="133" y="170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4" y="173"/>
                  </a:lnTo>
                  <a:lnTo>
                    <a:pt x="136" y="175"/>
                  </a:lnTo>
                  <a:lnTo>
                    <a:pt x="136" y="177"/>
                  </a:lnTo>
                  <a:lnTo>
                    <a:pt x="134" y="178"/>
                  </a:lnTo>
                  <a:lnTo>
                    <a:pt x="134" y="180"/>
                  </a:lnTo>
                  <a:lnTo>
                    <a:pt x="133" y="180"/>
                  </a:lnTo>
                  <a:lnTo>
                    <a:pt x="133" y="181"/>
                  </a:lnTo>
                  <a:lnTo>
                    <a:pt x="134" y="181"/>
                  </a:lnTo>
                  <a:lnTo>
                    <a:pt x="136" y="181"/>
                  </a:lnTo>
                  <a:lnTo>
                    <a:pt x="136" y="183"/>
                  </a:lnTo>
                  <a:lnTo>
                    <a:pt x="136" y="185"/>
                  </a:lnTo>
                  <a:lnTo>
                    <a:pt x="138" y="186"/>
                  </a:lnTo>
                  <a:lnTo>
                    <a:pt x="138" y="188"/>
                  </a:lnTo>
                  <a:lnTo>
                    <a:pt x="138" y="191"/>
                  </a:lnTo>
                  <a:lnTo>
                    <a:pt x="138" y="192"/>
                  </a:lnTo>
                  <a:lnTo>
                    <a:pt x="138" y="192"/>
                  </a:lnTo>
                  <a:lnTo>
                    <a:pt x="139" y="194"/>
                  </a:lnTo>
                  <a:lnTo>
                    <a:pt x="139" y="194"/>
                  </a:lnTo>
                  <a:lnTo>
                    <a:pt x="139" y="196"/>
                  </a:lnTo>
                  <a:lnTo>
                    <a:pt x="139" y="199"/>
                  </a:lnTo>
                  <a:lnTo>
                    <a:pt x="139" y="200"/>
                  </a:lnTo>
                  <a:lnTo>
                    <a:pt x="139" y="202"/>
                  </a:lnTo>
                  <a:lnTo>
                    <a:pt x="138" y="203"/>
                  </a:lnTo>
                  <a:lnTo>
                    <a:pt x="136" y="205"/>
                  </a:lnTo>
                  <a:lnTo>
                    <a:pt x="134" y="205"/>
                  </a:lnTo>
                  <a:lnTo>
                    <a:pt x="134" y="207"/>
                  </a:lnTo>
                  <a:lnTo>
                    <a:pt x="134" y="208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3"/>
                  </a:lnTo>
                  <a:lnTo>
                    <a:pt x="133" y="211"/>
                  </a:lnTo>
                  <a:lnTo>
                    <a:pt x="133" y="208"/>
                  </a:lnTo>
                  <a:lnTo>
                    <a:pt x="131" y="207"/>
                  </a:lnTo>
                  <a:lnTo>
                    <a:pt x="131" y="205"/>
                  </a:lnTo>
                  <a:lnTo>
                    <a:pt x="131" y="203"/>
                  </a:lnTo>
                  <a:lnTo>
                    <a:pt x="130" y="202"/>
                  </a:lnTo>
                  <a:lnTo>
                    <a:pt x="128" y="199"/>
                  </a:lnTo>
                  <a:lnTo>
                    <a:pt x="128" y="199"/>
                  </a:lnTo>
                  <a:lnTo>
                    <a:pt x="127" y="200"/>
                  </a:lnTo>
                  <a:lnTo>
                    <a:pt x="127" y="200"/>
                  </a:lnTo>
                  <a:lnTo>
                    <a:pt x="127" y="202"/>
                  </a:lnTo>
                  <a:lnTo>
                    <a:pt x="127" y="202"/>
                  </a:lnTo>
                  <a:lnTo>
                    <a:pt x="125" y="203"/>
                  </a:lnTo>
                  <a:lnTo>
                    <a:pt x="123" y="205"/>
                  </a:lnTo>
                  <a:lnTo>
                    <a:pt x="122" y="207"/>
                  </a:lnTo>
                  <a:lnTo>
                    <a:pt x="122" y="208"/>
                  </a:lnTo>
                  <a:lnTo>
                    <a:pt x="123" y="210"/>
                  </a:lnTo>
                  <a:lnTo>
                    <a:pt x="123" y="210"/>
                  </a:lnTo>
                  <a:lnTo>
                    <a:pt x="125" y="211"/>
                  </a:lnTo>
                  <a:lnTo>
                    <a:pt x="125" y="211"/>
                  </a:lnTo>
                  <a:lnTo>
                    <a:pt x="127" y="214"/>
                  </a:lnTo>
                  <a:lnTo>
                    <a:pt x="127" y="219"/>
                  </a:lnTo>
                  <a:lnTo>
                    <a:pt x="125" y="221"/>
                  </a:lnTo>
                  <a:lnTo>
                    <a:pt x="123" y="222"/>
                  </a:lnTo>
                  <a:lnTo>
                    <a:pt x="122" y="224"/>
                  </a:lnTo>
                  <a:lnTo>
                    <a:pt x="120" y="224"/>
                  </a:lnTo>
                  <a:lnTo>
                    <a:pt x="120" y="222"/>
                  </a:lnTo>
                  <a:lnTo>
                    <a:pt x="120" y="221"/>
                  </a:lnTo>
                  <a:lnTo>
                    <a:pt x="120" y="219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19" y="218"/>
                  </a:lnTo>
                  <a:lnTo>
                    <a:pt x="117" y="219"/>
                  </a:lnTo>
                  <a:lnTo>
                    <a:pt x="117" y="221"/>
                  </a:lnTo>
                  <a:lnTo>
                    <a:pt x="117" y="221"/>
                  </a:lnTo>
                  <a:lnTo>
                    <a:pt x="116" y="219"/>
                  </a:lnTo>
                  <a:lnTo>
                    <a:pt x="111" y="218"/>
                  </a:lnTo>
                  <a:lnTo>
                    <a:pt x="108" y="216"/>
                  </a:lnTo>
                  <a:lnTo>
                    <a:pt x="106" y="214"/>
                  </a:lnTo>
                  <a:lnTo>
                    <a:pt x="103" y="213"/>
                  </a:lnTo>
                  <a:lnTo>
                    <a:pt x="103" y="210"/>
                  </a:lnTo>
                  <a:lnTo>
                    <a:pt x="103" y="208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101" y="203"/>
                  </a:lnTo>
                  <a:lnTo>
                    <a:pt x="103" y="202"/>
                  </a:lnTo>
                  <a:lnTo>
                    <a:pt x="105" y="202"/>
                  </a:lnTo>
                  <a:lnTo>
                    <a:pt x="105" y="200"/>
                  </a:lnTo>
                  <a:lnTo>
                    <a:pt x="105" y="200"/>
                  </a:lnTo>
                  <a:lnTo>
                    <a:pt x="106" y="199"/>
                  </a:lnTo>
                  <a:lnTo>
                    <a:pt x="105" y="199"/>
                  </a:lnTo>
                  <a:lnTo>
                    <a:pt x="105" y="197"/>
                  </a:lnTo>
                  <a:lnTo>
                    <a:pt x="103" y="196"/>
                  </a:lnTo>
                  <a:lnTo>
                    <a:pt x="101" y="194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7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4"/>
                  </a:lnTo>
                  <a:lnTo>
                    <a:pt x="95" y="194"/>
                  </a:lnTo>
                  <a:lnTo>
                    <a:pt x="93" y="197"/>
                  </a:lnTo>
                  <a:lnTo>
                    <a:pt x="92" y="197"/>
                  </a:lnTo>
                  <a:lnTo>
                    <a:pt x="90" y="196"/>
                  </a:lnTo>
                  <a:lnTo>
                    <a:pt x="90" y="196"/>
                  </a:lnTo>
                  <a:lnTo>
                    <a:pt x="90" y="194"/>
                  </a:lnTo>
                  <a:lnTo>
                    <a:pt x="90" y="194"/>
                  </a:lnTo>
                  <a:lnTo>
                    <a:pt x="89" y="194"/>
                  </a:lnTo>
                  <a:lnTo>
                    <a:pt x="89" y="196"/>
                  </a:lnTo>
                  <a:lnTo>
                    <a:pt x="87" y="196"/>
                  </a:lnTo>
                  <a:lnTo>
                    <a:pt x="87" y="196"/>
                  </a:lnTo>
                  <a:lnTo>
                    <a:pt x="86" y="196"/>
                  </a:lnTo>
                  <a:lnTo>
                    <a:pt x="86" y="196"/>
                  </a:lnTo>
                  <a:lnTo>
                    <a:pt x="86" y="194"/>
                  </a:lnTo>
                  <a:lnTo>
                    <a:pt x="84" y="192"/>
                  </a:lnTo>
                  <a:lnTo>
                    <a:pt x="82" y="192"/>
                  </a:lnTo>
                  <a:lnTo>
                    <a:pt x="81" y="194"/>
                  </a:lnTo>
                  <a:lnTo>
                    <a:pt x="81" y="194"/>
                  </a:lnTo>
                  <a:lnTo>
                    <a:pt x="79" y="196"/>
                  </a:lnTo>
                  <a:lnTo>
                    <a:pt x="78" y="199"/>
                  </a:lnTo>
                  <a:lnTo>
                    <a:pt x="78" y="202"/>
                  </a:lnTo>
                  <a:lnTo>
                    <a:pt x="76" y="203"/>
                  </a:lnTo>
                  <a:lnTo>
                    <a:pt x="76" y="205"/>
                  </a:lnTo>
                  <a:lnTo>
                    <a:pt x="75" y="205"/>
                  </a:lnTo>
                  <a:lnTo>
                    <a:pt x="75" y="205"/>
                  </a:lnTo>
                  <a:lnTo>
                    <a:pt x="73" y="205"/>
                  </a:lnTo>
                  <a:lnTo>
                    <a:pt x="71" y="203"/>
                  </a:lnTo>
                  <a:lnTo>
                    <a:pt x="73" y="200"/>
                  </a:lnTo>
                  <a:lnTo>
                    <a:pt x="73" y="200"/>
                  </a:lnTo>
                  <a:lnTo>
                    <a:pt x="75" y="199"/>
                  </a:lnTo>
                  <a:lnTo>
                    <a:pt x="75" y="194"/>
                  </a:lnTo>
                  <a:lnTo>
                    <a:pt x="75" y="192"/>
                  </a:lnTo>
                  <a:lnTo>
                    <a:pt x="75" y="192"/>
                  </a:lnTo>
                  <a:lnTo>
                    <a:pt x="76" y="191"/>
                  </a:lnTo>
                  <a:lnTo>
                    <a:pt x="78" y="189"/>
                  </a:lnTo>
                  <a:lnTo>
                    <a:pt x="79" y="189"/>
                  </a:lnTo>
                  <a:lnTo>
                    <a:pt x="82" y="188"/>
                  </a:lnTo>
                  <a:lnTo>
                    <a:pt x="82" y="188"/>
                  </a:lnTo>
                  <a:lnTo>
                    <a:pt x="86" y="188"/>
                  </a:lnTo>
                  <a:lnTo>
                    <a:pt x="87" y="188"/>
                  </a:lnTo>
                  <a:lnTo>
                    <a:pt x="87" y="186"/>
                  </a:lnTo>
                  <a:lnTo>
                    <a:pt x="87" y="185"/>
                  </a:lnTo>
                  <a:lnTo>
                    <a:pt x="87" y="185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90" y="181"/>
                  </a:lnTo>
                  <a:lnTo>
                    <a:pt x="92" y="181"/>
                  </a:lnTo>
                  <a:lnTo>
                    <a:pt x="93" y="181"/>
                  </a:lnTo>
                  <a:lnTo>
                    <a:pt x="93" y="180"/>
                  </a:lnTo>
                  <a:lnTo>
                    <a:pt x="93" y="180"/>
                  </a:lnTo>
                  <a:lnTo>
                    <a:pt x="95" y="180"/>
                  </a:lnTo>
                  <a:lnTo>
                    <a:pt x="97" y="180"/>
                  </a:lnTo>
                  <a:lnTo>
                    <a:pt x="98" y="180"/>
                  </a:lnTo>
                  <a:lnTo>
                    <a:pt x="100" y="181"/>
                  </a:lnTo>
                  <a:lnTo>
                    <a:pt x="100" y="183"/>
                  </a:lnTo>
                  <a:lnTo>
                    <a:pt x="100" y="185"/>
                  </a:lnTo>
                  <a:lnTo>
                    <a:pt x="100" y="186"/>
                  </a:lnTo>
                  <a:lnTo>
                    <a:pt x="100" y="188"/>
                  </a:lnTo>
                  <a:lnTo>
                    <a:pt x="98" y="189"/>
                  </a:lnTo>
                  <a:lnTo>
                    <a:pt x="100" y="189"/>
                  </a:lnTo>
                  <a:lnTo>
                    <a:pt x="101" y="188"/>
                  </a:lnTo>
                  <a:lnTo>
                    <a:pt x="103" y="188"/>
                  </a:lnTo>
                  <a:lnTo>
                    <a:pt x="105" y="186"/>
                  </a:lnTo>
                  <a:lnTo>
                    <a:pt x="105" y="186"/>
                  </a:lnTo>
                  <a:lnTo>
                    <a:pt x="106" y="186"/>
                  </a:lnTo>
                  <a:lnTo>
                    <a:pt x="106" y="185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9" y="180"/>
                  </a:lnTo>
                  <a:lnTo>
                    <a:pt x="111" y="181"/>
                  </a:lnTo>
                  <a:lnTo>
                    <a:pt x="112" y="181"/>
                  </a:lnTo>
                  <a:lnTo>
                    <a:pt x="114" y="180"/>
                  </a:lnTo>
                  <a:lnTo>
                    <a:pt x="114" y="177"/>
                  </a:lnTo>
                  <a:lnTo>
                    <a:pt x="114" y="177"/>
                  </a:lnTo>
                  <a:lnTo>
                    <a:pt x="116" y="175"/>
                  </a:lnTo>
                  <a:lnTo>
                    <a:pt x="116" y="175"/>
                  </a:lnTo>
                  <a:lnTo>
                    <a:pt x="117" y="177"/>
                  </a:lnTo>
                  <a:lnTo>
                    <a:pt x="119" y="177"/>
                  </a:lnTo>
                  <a:lnTo>
                    <a:pt x="119" y="177"/>
                  </a:lnTo>
                  <a:lnTo>
                    <a:pt x="120" y="175"/>
                  </a:lnTo>
                  <a:lnTo>
                    <a:pt x="120" y="175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5" y="173"/>
                  </a:lnTo>
                  <a:lnTo>
                    <a:pt x="123" y="170"/>
                  </a:lnTo>
                  <a:lnTo>
                    <a:pt x="123" y="166"/>
                  </a:lnTo>
                  <a:lnTo>
                    <a:pt x="123" y="164"/>
                  </a:lnTo>
                  <a:lnTo>
                    <a:pt x="125" y="164"/>
                  </a:lnTo>
                  <a:close/>
                  <a:moveTo>
                    <a:pt x="133" y="159"/>
                  </a:moveTo>
                  <a:lnTo>
                    <a:pt x="133" y="161"/>
                  </a:lnTo>
                  <a:lnTo>
                    <a:pt x="133" y="162"/>
                  </a:lnTo>
                  <a:lnTo>
                    <a:pt x="133" y="162"/>
                  </a:lnTo>
                  <a:lnTo>
                    <a:pt x="133" y="164"/>
                  </a:lnTo>
                  <a:lnTo>
                    <a:pt x="133" y="164"/>
                  </a:lnTo>
                  <a:lnTo>
                    <a:pt x="131" y="164"/>
                  </a:lnTo>
                  <a:lnTo>
                    <a:pt x="131" y="164"/>
                  </a:lnTo>
                  <a:lnTo>
                    <a:pt x="131" y="162"/>
                  </a:lnTo>
                  <a:lnTo>
                    <a:pt x="131" y="161"/>
                  </a:lnTo>
                  <a:lnTo>
                    <a:pt x="133" y="159"/>
                  </a:lnTo>
                  <a:close/>
                  <a:moveTo>
                    <a:pt x="119" y="158"/>
                  </a:moveTo>
                  <a:lnTo>
                    <a:pt x="119" y="158"/>
                  </a:lnTo>
                  <a:lnTo>
                    <a:pt x="120" y="159"/>
                  </a:lnTo>
                  <a:lnTo>
                    <a:pt x="120" y="161"/>
                  </a:lnTo>
                  <a:lnTo>
                    <a:pt x="120" y="161"/>
                  </a:lnTo>
                  <a:lnTo>
                    <a:pt x="119" y="159"/>
                  </a:lnTo>
                  <a:lnTo>
                    <a:pt x="119" y="158"/>
                  </a:lnTo>
                  <a:close/>
                  <a:moveTo>
                    <a:pt x="108" y="158"/>
                  </a:moveTo>
                  <a:lnTo>
                    <a:pt x="108" y="158"/>
                  </a:lnTo>
                  <a:lnTo>
                    <a:pt x="108" y="159"/>
                  </a:lnTo>
                  <a:lnTo>
                    <a:pt x="108" y="159"/>
                  </a:lnTo>
                  <a:lnTo>
                    <a:pt x="109" y="159"/>
                  </a:lnTo>
                  <a:lnTo>
                    <a:pt x="111" y="159"/>
                  </a:lnTo>
                  <a:lnTo>
                    <a:pt x="111" y="162"/>
                  </a:lnTo>
                  <a:lnTo>
                    <a:pt x="111" y="162"/>
                  </a:lnTo>
                  <a:lnTo>
                    <a:pt x="111" y="164"/>
                  </a:lnTo>
                  <a:lnTo>
                    <a:pt x="111" y="164"/>
                  </a:lnTo>
                  <a:lnTo>
                    <a:pt x="109" y="164"/>
                  </a:lnTo>
                  <a:lnTo>
                    <a:pt x="109" y="164"/>
                  </a:lnTo>
                  <a:lnTo>
                    <a:pt x="108" y="166"/>
                  </a:lnTo>
                  <a:lnTo>
                    <a:pt x="108" y="166"/>
                  </a:lnTo>
                  <a:lnTo>
                    <a:pt x="105" y="166"/>
                  </a:lnTo>
                  <a:lnTo>
                    <a:pt x="101" y="166"/>
                  </a:lnTo>
                  <a:lnTo>
                    <a:pt x="100" y="166"/>
                  </a:lnTo>
                  <a:lnTo>
                    <a:pt x="100" y="164"/>
                  </a:lnTo>
                  <a:lnTo>
                    <a:pt x="100" y="162"/>
                  </a:lnTo>
                  <a:lnTo>
                    <a:pt x="100" y="162"/>
                  </a:lnTo>
                  <a:lnTo>
                    <a:pt x="101" y="161"/>
                  </a:lnTo>
                  <a:lnTo>
                    <a:pt x="103" y="161"/>
                  </a:lnTo>
                  <a:lnTo>
                    <a:pt x="103" y="159"/>
                  </a:lnTo>
                  <a:lnTo>
                    <a:pt x="105" y="158"/>
                  </a:lnTo>
                  <a:lnTo>
                    <a:pt x="108" y="158"/>
                  </a:lnTo>
                  <a:close/>
                  <a:moveTo>
                    <a:pt x="127" y="155"/>
                  </a:moveTo>
                  <a:lnTo>
                    <a:pt x="127" y="155"/>
                  </a:lnTo>
                  <a:lnTo>
                    <a:pt x="127" y="156"/>
                  </a:lnTo>
                  <a:lnTo>
                    <a:pt x="127" y="159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2"/>
                  </a:lnTo>
                  <a:lnTo>
                    <a:pt x="127" y="161"/>
                  </a:lnTo>
                  <a:lnTo>
                    <a:pt x="125" y="161"/>
                  </a:lnTo>
                  <a:lnTo>
                    <a:pt x="125" y="159"/>
                  </a:lnTo>
                  <a:lnTo>
                    <a:pt x="123" y="159"/>
                  </a:lnTo>
                  <a:lnTo>
                    <a:pt x="125" y="158"/>
                  </a:lnTo>
                  <a:lnTo>
                    <a:pt x="125" y="156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7" y="155"/>
                  </a:lnTo>
                  <a:lnTo>
                    <a:pt x="127" y="155"/>
                  </a:lnTo>
                  <a:close/>
                  <a:moveTo>
                    <a:pt x="43" y="151"/>
                  </a:moveTo>
                  <a:lnTo>
                    <a:pt x="43" y="151"/>
                  </a:lnTo>
                  <a:lnTo>
                    <a:pt x="45" y="151"/>
                  </a:lnTo>
                  <a:lnTo>
                    <a:pt x="45" y="153"/>
                  </a:lnTo>
                  <a:lnTo>
                    <a:pt x="43" y="153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3" y="151"/>
                  </a:lnTo>
                  <a:close/>
                  <a:moveTo>
                    <a:pt x="108" y="150"/>
                  </a:moveTo>
                  <a:lnTo>
                    <a:pt x="108" y="150"/>
                  </a:lnTo>
                  <a:lnTo>
                    <a:pt x="108" y="150"/>
                  </a:lnTo>
                  <a:lnTo>
                    <a:pt x="108" y="151"/>
                  </a:lnTo>
                  <a:lnTo>
                    <a:pt x="106" y="151"/>
                  </a:lnTo>
                  <a:lnTo>
                    <a:pt x="106" y="151"/>
                  </a:lnTo>
                  <a:lnTo>
                    <a:pt x="108" y="150"/>
                  </a:lnTo>
                  <a:close/>
                  <a:moveTo>
                    <a:pt x="84" y="150"/>
                  </a:moveTo>
                  <a:lnTo>
                    <a:pt x="84" y="150"/>
                  </a:lnTo>
                  <a:lnTo>
                    <a:pt x="84" y="151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1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4" y="150"/>
                  </a:lnTo>
                  <a:close/>
                  <a:moveTo>
                    <a:pt x="92" y="147"/>
                  </a:moveTo>
                  <a:lnTo>
                    <a:pt x="95" y="147"/>
                  </a:lnTo>
                  <a:lnTo>
                    <a:pt x="97" y="148"/>
                  </a:lnTo>
                  <a:lnTo>
                    <a:pt x="97" y="150"/>
                  </a:lnTo>
                  <a:lnTo>
                    <a:pt x="95" y="151"/>
                  </a:lnTo>
                  <a:lnTo>
                    <a:pt x="95" y="151"/>
                  </a:lnTo>
                  <a:lnTo>
                    <a:pt x="93" y="153"/>
                  </a:lnTo>
                  <a:lnTo>
                    <a:pt x="93" y="156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61"/>
                  </a:lnTo>
                  <a:lnTo>
                    <a:pt x="90" y="162"/>
                  </a:lnTo>
                  <a:lnTo>
                    <a:pt x="90" y="164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2"/>
                  </a:lnTo>
                  <a:lnTo>
                    <a:pt x="92" y="173"/>
                  </a:lnTo>
                  <a:lnTo>
                    <a:pt x="90" y="173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7" y="173"/>
                  </a:lnTo>
                  <a:lnTo>
                    <a:pt x="87" y="173"/>
                  </a:lnTo>
                  <a:lnTo>
                    <a:pt x="86" y="170"/>
                  </a:lnTo>
                  <a:lnTo>
                    <a:pt x="84" y="169"/>
                  </a:lnTo>
                  <a:lnTo>
                    <a:pt x="82" y="169"/>
                  </a:lnTo>
                  <a:lnTo>
                    <a:pt x="82" y="169"/>
                  </a:lnTo>
                  <a:lnTo>
                    <a:pt x="81" y="167"/>
                  </a:lnTo>
                  <a:lnTo>
                    <a:pt x="79" y="166"/>
                  </a:lnTo>
                  <a:lnTo>
                    <a:pt x="79" y="162"/>
                  </a:lnTo>
                  <a:lnTo>
                    <a:pt x="79" y="162"/>
                  </a:lnTo>
                  <a:lnTo>
                    <a:pt x="81" y="161"/>
                  </a:lnTo>
                  <a:lnTo>
                    <a:pt x="81" y="161"/>
                  </a:lnTo>
                  <a:lnTo>
                    <a:pt x="82" y="161"/>
                  </a:lnTo>
                  <a:lnTo>
                    <a:pt x="84" y="161"/>
                  </a:lnTo>
                  <a:lnTo>
                    <a:pt x="86" y="159"/>
                  </a:lnTo>
                  <a:lnTo>
                    <a:pt x="86" y="159"/>
                  </a:lnTo>
                  <a:lnTo>
                    <a:pt x="86" y="156"/>
                  </a:lnTo>
                  <a:lnTo>
                    <a:pt x="86" y="155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7" y="151"/>
                  </a:lnTo>
                  <a:lnTo>
                    <a:pt x="87" y="150"/>
                  </a:lnTo>
                  <a:lnTo>
                    <a:pt x="87" y="150"/>
                  </a:lnTo>
                  <a:lnTo>
                    <a:pt x="87" y="148"/>
                  </a:lnTo>
                  <a:lnTo>
                    <a:pt x="87" y="148"/>
                  </a:lnTo>
                  <a:lnTo>
                    <a:pt x="89" y="147"/>
                  </a:lnTo>
                  <a:lnTo>
                    <a:pt x="90" y="147"/>
                  </a:lnTo>
                  <a:lnTo>
                    <a:pt x="92" y="147"/>
                  </a:lnTo>
                  <a:close/>
                  <a:moveTo>
                    <a:pt x="103" y="142"/>
                  </a:moveTo>
                  <a:lnTo>
                    <a:pt x="103" y="142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7"/>
                  </a:lnTo>
                  <a:lnTo>
                    <a:pt x="103" y="150"/>
                  </a:lnTo>
                  <a:lnTo>
                    <a:pt x="103" y="151"/>
                  </a:lnTo>
                  <a:lnTo>
                    <a:pt x="103" y="155"/>
                  </a:lnTo>
                  <a:lnTo>
                    <a:pt x="101" y="156"/>
                  </a:lnTo>
                  <a:lnTo>
                    <a:pt x="100" y="156"/>
                  </a:lnTo>
                  <a:lnTo>
                    <a:pt x="100" y="158"/>
                  </a:lnTo>
                  <a:lnTo>
                    <a:pt x="98" y="159"/>
                  </a:lnTo>
                  <a:lnTo>
                    <a:pt x="97" y="161"/>
                  </a:lnTo>
                  <a:lnTo>
                    <a:pt x="97" y="161"/>
                  </a:lnTo>
                  <a:lnTo>
                    <a:pt x="95" y="166"/>
                  </a:lnTo>
                  <a:lnTo>
                    <a:pt x="93" y="169"/>
                  </a:lnTo>
                  <a:lnTo>
                    <a:pt x="92" y="169"/>
                  </a:lnTo>
                  <a:lnTo>
                    <a:pt x="92" y="167"/>
                  </a:lnTo>
                  <a:lnTo>
                    <a:pt x="92" y="167"/>
                  </a:lnTo>
                  <a:lnTo>
                    <a:pt x="93" y="162"/>
                  </a:lnTo>
                  <a:lnTo>
                    <a:pt x="93" y="161"/>
                  </a:lnTo>
                  <a:lnTo>
                    <a:pt x="95" y="158"/>
                  </a:lnTo>
                  <a:lnTo>
                    <a:pt x="97" y="156"/>
                  </a:lnTo>
                  <a:lnTo>
                    <a:pt x="98" y="153"/>
                  </a:lnTo>
                  <a:lnTo>
                    <a:pt x="98" y="153"/>
                  </a:lnTo>
                  <a:lnTo>
                    <a:pt x="100" y="150"/>
                  </a:lnTo>
                  <a:lnTo>
                    <a:pt x="101" y="147"/>
                  </a:lnTo>
                  <a:lnTo>
                    <a:pt x="101" y="145"/>
                  </a:lnTo>
                  <a:lnTo>
                    <a:pt x="101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3" y="142"/>
                  </a:lnTo>
                  <a:close/>
                  <a:moveTo>
                    <a:pt x="98" y="142"/>
                  </a:moveTo>
                  <a:lnTo>
                    <a:pt x="100" y="144"/>
                  </a:lnTo>
                  <a:lnTo>
                    <a:pt x="98" y="144"/>
                  </a:lnTo>
                  <a:lnTo>
                    <a:pt x="98" y="142"/>
                  </a:lnTo>
                  <a:lnTo>
                    <a:pt x="98" y="142"/>
                  </a:lnTo>
                  <a:lnTo>
                    <a:pt x="98" y="142"/>
                  </a:lnTo>
                  <a:close/>
                  <a:moveTo>
                    <a:pt x="37" y="140"/>
                  </a:moveTo>
                  <a:lnTo>
                    <a:pt x="38" y="142"/>
                  </a:lnTo>
                  <a:lnTo>
                    <a:pt x="38" y="142"/>
                  </a:lnTo>
                  <a:lnTo>
                    <a:pt x="38" y="144"/>
                  </a:lnTo>
                  <a:lnTo>
                    <a:pt x="38" y="145"/>
                  </a:lnTo>
                  <a:lnTo>
                    <a:pt x="38" y="145"/>
                  </a:lnTo>
                  <a:lnTo>
                    <a:pt x="38" y="147"/>
                  </a:lnTo>
                  <a:lnTo>
                    <a:pt x="38" y="150"/>
                  </a:lnTo>
                  <a:lnTo>
                    <a:pt x="40" y="153"/>
                  </a:lnTo>
                  <a:lnTo>
                    <a:pt x="40" y="153"/>
                  </a:lnTo>
                  <a:lnTo>
                    <a:pt x="38" y="155"/>
                  </a:lnTo>
                  <a:lnTo>
                    <a:pt x="38" y="155"/>
                  </a:lnTo>
                  <a:lnTo>
                    <a:pt x="37" y="155"/>
                  </a:lnTo>
                  <a:lnTo>
                    <a:pt x="35" y="156"/>
                  </a:lnTo>
                  <a:lnTo>
                    <a:pt x="34" y="156"/>
                  </a:lnTo>
                  <a:lnTo>
                    <a:pt x="34" y="158"/>
                  </a:lnTo>
                  <a:lnTo>
                    <a:pt x="34" y="159"/>
                  </a:lnTo>
                  <a:lnTo>
                    <a:pt x="32" y="159"/>
                  </a:lnTo>
                  <a:lnTo>
                    <a:pt x="29" y="161"/>
                  </a:lnTo>
                  <a:lnTo>
                    <a:pt x="27" y="161"/>
                  </a:lnTo>
                  <a:lnTo>
                    <a:pt x="27" y="161"/>
                  </a:lnTo>
                  <a:lnTo>
                    <a:pt x="26" y="162"/>
                  </a:lnTo>
                  <a:lnTo>
                    <a:pt x="27" y="164"/>
                  </a:lnTo>
                  <a:lnTo>
                    <a:pt x="24" y="169"/>
                  </a:lnTo>
                  <a:lnTo>
                    <a:pt x="23" y="170"/>
                  </a:lnTo>
                  <a:lnTo>
                    <a:pt x="23" y="172"/>
                  </a:lnTo>
                  <a:lnTo>
                    <a:pt x="21" y="172"/>
                  </a:lnTo>
                  <a:lnTo>
                    <a:pt x="19" y="172"/>
                  </a:lnTo>
                  <a:lnTo>
                    <a:pt x="18" y="173"/>
                  </a:lnTo>
                  <a:lnTo>
                    <a:pt x="16" y="175"/>
                  </a:lnTo>
                  <a:lnTo>
                    <a:pt x="15" y="177"/>
                  </a:lnTo>
                  <a:lnTo>
                    <a:pt x="15" y="178"/>
                  </a:lnTo>
                  <a:lnTo>
                    <a:pt x="13" y="178"/>
                  </a:lnTo>
                  <a:lnTo>
                    <a:pt x="11" y="180"/>
                  </a:lnTo>
                  <a:lnTo>
                    <a:pt x="10" y="180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7" y="183"/>
                  </a:lnTo>
                  <a:lnTo>
                    <a:pt x="5" y="183"/>
                  </a:lnTo>
                  <a:lnTo>
                    <a:pt x="4" y="185"/>
                  </a:lnTo>
                  <a:lnTo>
                    <a:pt x="5" y="183"/>
                  </a:lnTo>
                  <a:lnTo>
                    <a:pt x="5" y="181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8" y="177"/>
                  </a:lnTo>
                  <a:lnTo>
                    <a:pt x="10" y="175"/>
                  </a:lnTo>
                  <a:lnTo>
                    <a:pt x="11" y="173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6" y="170"/>
                  </a:lnTo>
                  <a:lnTo>
                    <a:pt x="18" y="170"/>
                  </a:lnTo>
                  <a:lnTo>
                    <a:pt x="21" y="166"/>
                  </a:lnTo>
                  <a:lnTo>
                    <a:pt x="23" y="164"/>
                  </a:lnTo>
                  <a:lnTo>
                    <a:pt x="26" y="159"/>
                  </a:lnTo>
                  <a:lnTo>
                    <a:pt x="27" y="159"/>
                  </a:lnTo>
                  <a:lnTo>
                    <a:pt x="27" y="158"/>
                  </a:lnTo>
                  <a:lnTo>
                    <a:pt x="30" y="155"/>
                  </a:lnTo>
                  <a:lnTo>
                    <a:pt x="30" y="155"/>
                  </a:lnTo>
                  <a:lnTo>
                    <a:pt x="32" y="155"/>
                  </a:lnTo>
                  <a:lnTo>
                    <a:pt x="32" y="155"/>
                  </a:lnTo>
                  <a:lnTo>
                    <a:pt x="34" y="153"/>
                  </a:lnTo>
                  <a:lnTo>
                    <a:pt x="34" y="151"/>
                  </a:lnTo>
                  <a:lnTo>
                    <a:pt x="35" y="150"/>
                  </a:lnTo>
                  <a:lnTo>
                    <a:pt x="34" y="150"/>
                  </a:lnTo>
                  <a:lnTo>
                    <a:pt x="34" y="148"/>
                  </a:lnTo>
                  <a:lnTo>
                    <a:pt x="35" y="147"/>
                  </a:lnTo>
                  <a:lnTo>
                    <a:pt x="35" y="145"/>
                  </a:lnTo>
                  <a:lnTo>
                    <a:pt x="37" y="142"/>
                  </a:lnTo>
                  <a:lnTo>
                    <a:pt x="37" y="140"/>
                  </a:lnTo>
                  <a:close/>
                  <a:moveTo>
                    <a:pt x="43" y="139"/>
                  </a:moveTo>
                  <a:lnTo>
                    <a:pt x="43" y="139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0" y="139"/>
                  </a:lnTo>
                  <a:lnTo>
                    <a:pt x="40" y="139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3" y="139"/>
                  </a:lnTo>
                  <a:close/>
                  <a:moveTo>
                    <a:pt x="108" y="139"/>
                  </a:moveTo>
                  <a:lnTo>
                    <a:pt x="108" y="139"/>
                  </a:lnTo>
                  <a:lnTo>
                    <a:pt x="109" y="139"/>
                  </a:lnTo>
                  <a:lnTo>
                    <a:pt x="109" y="140"/>
                  </a:lnTo>
                  <a:lnTo>
                    <a:pt x="111" y="140"/>
                  </a:lnTo>
                  <a:lnTo>
                    <a:pt x="111" y="140"/>
                  </a:lnTo>
                  <a:lnTo>
                    <a:pt x="111" y="142"/>
                  </a:lnTo>
                  <a:lnTo>
                    <a:pt x="112" y="142"/>
                  </a:lnTo>
                  <a:lnTo>
                    <a:pt x="114" y="140"/>
                  </a:lnTo>
                  <a:lnTo>
                    <a:pt x="116" y="140"/>
                  </a:lnTo>
                  <a:lnTo>
                    <a:pt x="117" y="142"/>
                  </a:lnTo>
                  <a:lnTo>
                    <a:pt x="117" y="144"/>
                  </a:lnTo>
                  <a:lnTo>
                    <a:pt x="117" y="144"/>
                  </a:lnTo>
                  <a:lnTo>
                    <a:pt x="117" y="147"/>
                  </a:lnTo>
                  <a:lnTo>
                    <a:pt x="117" y="148"/>
                  </a:lnTo>
                  <a:lnTo>
                    <a:pt x="117" y="150"/>
                  </a:lnTo>
                  <a:lnTo>
                    <a:pt x="119" y="150"/>
                  </a:lnTo>
                  <a:lnTo>
                    <a:pt x="119" y="150"/>
                  </a:lnTo>
                  <a:lnTo>
                    <a:pt x="119" y="151"/>
                  </a:lnTo>
                  <a:lnTo>
                    <a:pt x="119" y="151"/>
                  </a:lnTo>
                  <a:lnTo>
                    <a:pt x="120" y="153"/>
                  </a:lnTo>
                  <a:lnTo>
                    <a:pt x="120" y="155"/>
                  </a:lnTo>
                  <a:lnTo>
                    <a:pt x="120" y="156"/>
                  </a:lnTo>
                  <a:lnTo>
                    <a:pt x="120" y="156"/>
                  </a:lnTo>
                  <a:lnTo>
                    <a:pt x="119" y="156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7" y="156"/>
                  </a:lnTo>
                  <a:lnTo>
                    <a:pt x="117" y="155"/>
                  </a:lnTo>
                  <a:lnTo>
                    <a:pt x="117" y="158"/>
                  </a:lnTo>
                  <a:lnTo>
                    <a:pt x="117" y="159"/>
                  </a:lnTo>
                  <a:lnTo>
                    <a:pt x="117" y="159"/>
                  </a:lnTo>
                  <a:lnTo>
                    <a:pt x="116" y="159"/>
                  </a:lnTo>
                  <a:lnTo>
                    <a:pt x="114" y="158"/>
                  </a:lnTo>
                  <a:lnTo>
                    <a:pt x="114" y="158"/>
                  </a:lnTo>
                  <a:lnTo>
                    <a:pt x="114" y="156"/>
                  </a:lnTo>
                  <a:lnTo>
                    <a:pt x="114" y="156"/>
                  </a:lnTo>
                  <a:lnTo>
                    <a:pt x="112" y="155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2" y="148"/>
                  </a:lnTo>
                  <a:lnTo>
                    <a:pt x="112" y="147"/>
                  </a:lnTo>
                  <a:lnTo>
                    <a:pt x="111" y="147"/>
                  </a:lnTo>
                  <a:lnTo>
                    <a:pt x="109" y="147"/>
                  </a:lnTo>
                  <a:lnTo>
                    <a:pt x="109" y="147"/>
                  </a:lnTo>
                  <a:lnTo>
                    <a:pt x="108" y="144"/>
                  </a:lnTo>
                  <a:lnTo>
                    <a:pt x="108" y="140"/>
                  </a:lnTo>
                  <a:lnTo>
                    <a:pt x="108" y="140"/>
                  </a:lnTo>
                  <a:lnTo>
                    <a:pt x="106" y="139"/>
                  </a:lnTo>
                  <a:lnTo>
                    <a:pt x="108" y="139"/>
                  </a:lnTo>
                  <a:close/>
                  <a:moveTo>
                    <a:pt x="109" y="136"/>
                  </a:moveTo>
                  <a:lnTo>
                    <a:pt x="109" y="136"/>
                  </a:lnTo>
                  <a:lnTo>
                    <a:pt x="111" y="137"/>
                  </a:lnTo>
                  <a:lnTo>
                    <a:pt x="111" y="137"/>
                  </a:lnTo>
                  <a:lnTo>
                    <a:pt x="111" y="139"/>
                  </a:lnTo>
                  <a:lnTo>
                    <a:pt x="109" y="139"/>
                  </a:lnTo>
                  <a:lnTo>
                    <a:pt x="109" y="139"/>
                  </a:lnTo>
                  <a:lnTo>
                    <a:pt x="108" y="136"/>
                  </a:lnTo>
                  <a:lnTo>
                    <a:pt x="109" y="136"/>
                  </a:lnTo>
                  <a:close/>
                  <a:moveTo>
                    <a:pt x="112" y="136"/>
                  </a:moveTo>
                  <a:lnTo>
                    <a:pt x="114" y="136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2" y="136"/>
                  </a:lnTo>
                  <a:lnTo>
                    <a:pt x="112" y="136"/>
                  </a:lnTo>
                  <a:close/>
                  <a:moveTo>
                    <a:pt x="73" y="133"/>
                  </a:moveTo>
                  <a:lnTo>
                    <a:pt x="75" y="133"/>
                  </a:lnTo>
                  <a:lnTo>
                    <a:pt x="75" y="134"/>
                  </a:lnTo>
                  <a:lnTo>
                    <a:pt x="78" y="134"/>
                  </a:lnTo>
                  <a:lnTo>
                    <a:pt x="79" y="136"/>
                  </a:lnTo>
                  <a:lnTo>
                    <a:pt x="81" y="137"/>
                  </a:lnTo>
                  <a:lnTo>
                    <a:pt x="82" y="137"/>
                  </a:lnTo>
                  <a:lnTo>
                    <a:pt x="84" y="137"/>
                  </a:lnTo>
                  <a:lnTo>
                    <a:pt x="86" y="137"/>
                  </a:lnTo>
                  <a:lnTo>
                    <a:pt x="87" y="139"/>
                  </a:lnTo>
                  <a:lnTo>
                    <a:pt x="87" y="139"/>
                  </a:lnTo>
                  <a:lnTo>
                    <a:pt x="86" y="139"/>
                  </a:lnTo>
                  <a:lnTo>
                    <a:pt x="89" y="137"/>
                  </a:lnTo>
                  <a:lnTo>
                    <a:pt x="90" y="139"/>
                  </a:lnTo>
                  <a:lnTo>
                    <a:pt x="90" y="139"/>
                  </a:lnTo>
                  <a:lnTo>
                    <a:pt x="90" y="140"/>
                  </a:lnTo>
                  <a:lnTo>
                    <a:pt x="90" y="142"/>
                  </a:lnTo>
                  <a:lnTo>
                    <a:pt x="89" y="144"/>
                  </a:lnTo>
                  <a:lnTo>
                    <a:pt x="89" y="144"/>
                  </a:lnTo>
                  <a:lnTo>
                    <a:pt x="87" y="145"/>
                  </a:lnTo>
                  <a:lnTo>
                    <a:pt x="86" y="145"/>
                  </a:lnTo>
                  <a:lnTo>
                    <a:pt x="86" y="147"/>
                  </a:lnTo>
                  <a:lnTo>
                    <a:pt x="84" y="147"/>
                  </a:lnTo>
                  <a:lnTo>
                    <a:pt x="84" y="148"/>
                  </a:lnTo>
                  <a:lnTo>
                    <a:pt x="84" y="148"/>
                  </a:lnTo>
                  <a:lnTo>
                    <a:pt x="82" y="148"/>
                  </a:lnTo>
                  <a:lnTo>
                    <a:pt x="81" y="150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5" y="153"/>
                  </a:lnTo>
                  <a:lnTo>
                    <a:pt x="73" y="153"/>
                  </a:lnTo>
                  <a:lnTo>
                    <a:pt x="73" y="155"/>
                  </a:lnTo>
                  <a:lnTo>
                    <a:pt x="73" y="153"/>
                  </a:lnTo>
                  <a:lnTo>
                    <a:pt x="73" y="153"/>
                  </a:lnTo>
                  <a:lnTo>
                    <a:pt x="73" y="151"/>
                  </a:lnTo>
                  <a:lnTo>
                    <a:pt x="73" y="150"/>
                  </a:lnTo>
                  <a:lnTo>
                    <a:pt x="73" y="150"/>
                  </a:lnTo>
                  <a:lnTo>
                    <a:pt x="73" y="148"/>
                  </a:lnTo>
                  <a:lnTo>
                    <a:pt x="73" y="147"/>
                  </a:lnTo>
                  <a:lnTo>
                    <a:pt x="75" y="145"/>
                  </a:lnTo>
                  <a:lnTo>
                    <a:pt x="75" y="140"/>
                  </a:lnTo>
                  <a:lnTo>
                    <a:pt x="75" y="137"/>
                  </a:lnTo>
                  <a:lnTo>
                    <a:pt x="75" y="136"/>
                  </a:lnTo>
                  <a:lnTo>
                    <a:pt x="75" y="136"/>
                  </a:lnTo>
                  <a:lnTo>
                    <a:pt x="73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3" y="133"/>
                  </a:lnTo>
                  <a:close/>
                  <a:moveTo>
                    <a:pt x="43" y="131"/>
                  </a:moveTo>
                  <a:lnTo>
                    <a:pt x="45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6" y="134"/>
                  </a:lnTo>
                  <a:lnTo>
                    <a:pt x="45" y="134"/>
                  </a:lnTo>
                  <a:lnTo>
                    <a:pt x="46" y="134"/>
                  </a:lnTo>
                  <a:lnTo>
                    <a:pt x="45" y="136"/>
                  </a:lnTo>
                  <a:lnTo>
                    <a:pt x="45" y="136"/>
                  </a:lnTo>
                  <a:lnTo>
                    <a:pt x="43" y="136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3" y="133"/>
                  </a:lnTo>
                  <a:lnTo>
                    <a:pt x="43" y="131"/>
                  </a:lnTo>
                  <a:close/>
                  <a:moveTo>
                    <a:pt x="43" y="126"/>
                  </a:moveTo>
                  <a:lnTo>
                    <a:pt x="45" y="128"/>
                  </a:lnTo>
                  <a:lnTo>
                    <a:pt x="46" y="128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48" y="129"/>
                  </a:lnTo>
                  <a:lnTo>
                    <a:pt x="49" y="131"/>
                  </a:lnTo>
                  <a:lnTo>
                    <a:pt x="49" y="131"/>
                  </a:lnTo>
                  <a:lnTo>
                    <a:pt x="48" y="131"/>
                  </a:lnTo>
                  <a:lnTo>
                    <a:pt x="48" y="131"/>
                  </a:lnTo>
                  <a:lnTo>
                    <a:pt x="46" y="131"/>
                  </a:lnTo>
                  <a:lnTo>
                    <a:pt x="45" y="131"/>
                  </a:lnTo>
                  <a:lnTo>
                    <a:pt x="45" y="131"/>
                  </a:lnTo>
                  <a:lnTo>
                    <a:pt x="43" y="129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6"/>
                  </a:lnTo>
                  <a:lnTo>
                    <a:pt x="43" y="126"/>
                  </a:lnTo>
                  <a:lnTo>
                    <a:pt x="43" y="126"/>
                  </a:lnTo>
                  <a:close/>
                  <a:moveTo>
                    <a:pt x="81" y="125"/>
                  </a:moveTo>
                  <a:lnTo>
                    <a:pt x="82" y="125"/>
                  </a:lnTo>
                  <a:lnTo>
                    <a:pt x="82" y="125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8"/>
                  </a:lnTo>
                  <a:lnTo>
                    <a:pt x="81" y="126"/>
                  </a:lnTo>
                  <a:lnTo>
                    <a:pt x="79" y="125"/>
                  </a:lnTo>
                  <a:lnTo>
                    <a:pt x="79" y="125"/>
                  </a:lnTo>
                  <a:lnTo>
                    <a:pt x="81" y="125"/>
                  </a:lnTo>
                  <a:close/>
                  <a:moveTo>
                    <a:pt x="119" y="123"/>
                  </a:moveTo>
                  <a:lnTo>
                    <a:pt x="120" y="123"/>
                  </a:lnTo>
                  <a:lnTo>
                    <a:pt x="122" y="125"/>
                  </a:lnTo>
                  <a:lnTo>
                    <a:pt x="122" y="126"/>
                  </a:lnTo>
                  <a:lnTo>
                    <a:pt x="122" y="126"/>
                  </a:lnTo>
                  <a:lnTo>
                    <a:pt x="122" y="128"/>
                  </a:lnTo>
                  <a:lnTo>
                    <a:pt x="122" y="128"/>
                  </a:lnTo>
                  <a:lnTo>
                    <a:pt x="123" y="128"/>
                  </a:lnTo>
                  <a:lnTo>
                    <a:pt x="125" y="128"/>
                  </a:lnTo>
                  <a:lnTo>
                    <a:pt x="123" y="129"/>
                  </a:lnTo>
                  <a:lnTo>
                    <a:pt x="123" y="131"/>
                  </a:lnTo>
                  <a:lnTo>
                    <a:pt x="123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3" y="136"/>
                  </a:lnTo>
                  <a:lnTo>
                    <a:pt x="123" y="137"/>
                  </a:lnTo>
                  <a:lnTo>
                    <a:pt x="123" y="137"/>
                  </a:lnTo>
                  <a:lnTo>
                    <a:pt x="125" y="140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7" y="142"/>
                  </a:lnTo>
                  <a:lnTo>
                    <a:pt x="127" y="144"/>
                  </a:lnTo>
                  <a:lnTo>
                    <a:pt x="128" y="145"/>
                  </a:lnTo>
                  <a:lnTo>
                    <a:pt x="127" y="145"/>
                  </a:lnTo>
                  <a:lnTo>
                    <a:pt x="127" y="144"/>
                  </a:lnTo>
                  <a:lnTo>
                    <a:pt x="127" y="144"/>
                  </a:lnTo>
                  <a:lnTo>
                    <a:pt x="123" y="144"/>
                  </a:lnTo>
                  <a:lnTo>
                    <a:pt x="122" y="144"/>
                  </a:lnTo>
                  <a:lnTo>
                    <a:pt x="120" y="144"/>
                  </a:lnTo>
                  <a:lnTo>
                    <a:pt x="119" y="142"/>
                  </a:lnTo>
                  <a:lnTo>
                    <a:pt x="119" y="142"/>
                  </a:lnTo>
                  <a:lnTo>
                    <a:pt x="117" y="140"/>
                  </a:lnTo>
                  <a:lnTo>
                    <a:pt x="116" y="139"/>
                  </a:lnTo>
                  <a:lnTo>
                    <a:pt x="116" y="137"/>
                  </a:lnTo>
                  <a:lnTo>
                    <a:pt x="117" y="137"/>
                  </a:lnTo>
                  <a:lnTo>
                    <a:pt x="117" y="136"/>
                  </a:lnTo>
                  <a:lnTo>
                    <a:pt x="117" y="134"/>
                  </a:lnTo>
                  <a:lnTo>
                    <a:pt x="116" y="136"/>
                  </a:lnTo>
                  <a:lnTo>
                    <a:pt x="116" y="134"/>
                  </a:lnTo>
                  <a:lnTo>
                    <a:pt x="114" y="134"/>
                  </a:lnTo>
                  <a:lnTo>
                    <a:pt x="114" y="133"/>
                  </a:lnTo>
                  <a:lnTo>
                    <a:pt x="112" y="133"/>
                  </a:lnTo>
                  <a:lnTo>
                    <a:pt x="112" y="131"/>
                  </a:lnTo>
                  <a:lnTo>
                    <a:pt x="111" y="131"/>
                  </a:lnTo>
                  <a:lnTo>
                    <a:pt x="109" y="131"/>
                  </a:lnTo>
                  <a:lnTo>
                    <a:pt x="109" y="129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6" y="123"/>
                  </a:lnTo>
                  <a:lnTo>
                    <a:pt x="111" y="123"/>
                  </a:lnTo>
                  <a:lnTo>
                    <a:pt x="114" y="123"/>
                  </a:lnTo>
                  <a:lnTo>
                    <a:pt x="119" y="123"/>
                  </a:lnTo>
                  <a:close/>
                  <a:moveTo>
                    <a:pt x="92" y="123"/>
                  </a:moveTo>
                  <a:lnTo>
                    <a:pt x="93" y="123"/>
                  </a:lnTo>
                  <a:lnTo>
                    <a:pt x="95" y="125"/>
                  </a:lnTo>
                  <a:lnTo>
                    <a:pt x="97" y="125"/>
                  </a:lnTo>
                  <a:lnTo>
                    <a:pt x="97" y="125"/>
                  </a:lnTo>
                  <a:lnTo>
                    <a:pt x="98" y="128"/>
                  </a:lnTo>
                  <a:lnTo>
                    <a:pt x="101" y="129"/>
                  </a:lnTo>
                  <a:lnTo>
                    <a:pt x="103" y="133"/>
                  </a:lnTo>
                  <a:lnTo>
                    <a:pt x="103" y="134"/>
                  </a:lnTo>
                  <a:lnTo>
                    <a:pt x="103" y="136"/>
                  </a:lnTo>
                  <a:lnTo>
                    <a:pt x="101" y="134"/>
                  </a:lnTo>
                  <a:lnTo>
                    <a:pt x="100" y="133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7" y="129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3" y="128"/>
                  </a:lnTo>
                  <a:lnTo>
                    <a:pt x="92" y="131"/>
                  </a:lnTo>
                  <a:lnTo>
                    <a:pt x="90" y="133"/>
                  </a:lnTo>
                  <a:lnTo>
                    <a:pt x="90" y="133"/>
                  </a:lnTo>
                  <a:lnTo>
                    <a:pt x="90" y="129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5"/>
                  </a:lnTo>
                  <a:lnTo>
                    <a:pt x="92" y="123"/>
                  </a:lnTo>
                  <a:close/>
                  <a:moveTo>
                    <a:pt x="78" y="123"/>
                  </a:moveTo>
                  <a:lnTo>
                    <a:pt x="78" y="123"/>
                  </a:lnTo>
                  <a:lnTo>
                    <a:pt x="78" y="123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8" y="123"/>
                  </a:lnTo>
                  <a:lnTo>
                    <a:pt x="78" y="123"/>
                  </a:lnTo>
                  <a:close/>
                  <a:moveTo>
                    <a:pt x="76" y="121"/>
                  </a:moveTo>
                  <a:lnTo>
                    <a:pt x="75" y="123"/>
                  </a:lnTo>
                  <a:lnTo>
                    <a:pt x="75" y="123"/>
                  </a:lnTo>
                  <a:lnTo>
                    <a:pt x="75" y="126"/>
                  </a:lnTo>
                  <a:lnTo>
                    <a:pt x="73" y="129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3" y="123"/>
                  </a:lnTo>
                  <a:lnTo>
                    <a:pt x="75" y="121"/>
                  </a:lnTo>
                  <a:lnTo>
                    <a:pt x="76" y="121"/>
                  </a:lnTo>
                  <a:close/>
                  <a:moveTo>
                    <a:pt x="97" y="121"/>
                  </a:moveTo>
                  <a:lnTo>
                    <a:pt x="98" y="123"/>
                  </a:lnTo>
                  <a:lnTo>
                    <a:pt x="100" y="125"/>
                  </a:lnTo>
                  <a:lnTo>
                    <a:pt x="100" y="126"/>
                  </a:lnTo>
                  <a:lnTo>
                    <a:pt x="98" y="126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7" y="121"/>
                  </a:lnTo>
                  <a:close/>
                  <a:moveTo>
                    <a:pt x="89" y="115"/>
                  </a:moveTo>
                  <a:lnTo>
                    <a:pt x="89" y="115"/>
                  </a:lnTo>
                  <a:lnTo>
                    <a:pt x="90" y="118"/>
                  </a:lnTo>
                  <a:lnTo>
                    <a:pt x="92" y="118"/>
                  </a:lnTo>
                  <a:lnTo>
                    <a:pt x="93" y="121"/>
                  </a:lnTo>
                  <a:lnTo>
                    <a:pt x="92" y="120"/>
                  </a:lnTo>
                  <a:lnTo>
                    <a:pt x="90" y="118"/>
                  </a:lnTo>
                  <a:lnTo>
                    <a:pt x="89" y="117"/>
                  </a:lnTo>
                  <a:lnTo>
                    <a:pt x="87" y="117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9" y="115"/>
                  </a:lnTo>
                  <a:close/>
                  <a:moveTo>
                    <a:pt x="51" y="109"/>
                  </a:moveTo>
                  <a:lnTo>
                    <a:pt x="54" y="109"/>
                  </a:lnTo>
                  <a:lnTo>
                    <a:pt x="54" y="110"/>
                  </a:lnTo>
                  <a:lnTo>
                    <a:pt x="56" y="110"/>
                  </a:lnTo>
                  <a:lnTo>
                    <a:pt x="57" y="109"/>
                  </a:lnTo>
                  <a:lnTo>
                    <a:pt x="59" y="110"/>
                  </a:lnTo>
                  <a:lnTo>
                    <a:pt x="59" y="110"/>
                  </a:lnTo>
                  <a:lnTo>
                    <a:pt x="60" y="110"/>
                  </a:lnTo>
                  <a:lnTo>
                    <a:pt x="60" y="110"/>
                  </a:lnTo>
                  <a:lnTo>
                    <a:pt x="62" y="110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5" y="114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7"/>
                  </a:lnTo>
                  <a:lnTo>
                    <a:pt x="65" y="118"/>
                  </a:lnTo>
                  <a:lnTo>
                    <a:pt x="65" y="120"/>
                  </a:lnTo>
                  <a:lnTo>
                    <a:pt x="67" y="121"/>
                  </a:lnTo>
                  <a:lnTo>
                    <a:pt x="67" y="123"/>
                  </a:lnTo>
                  <a:lnTo>
                    <a:pt x="65" y="125"/>
                  </a:lnTo>
                  <a:lnTo>
                    <a:pt x="65" y="125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4" y="126"/>
                  </a:lnTo>
                  <a:lnTo>
                    <a:pt x="64" y="126"/>
                  </a:lnTo>
                  <a:lnTo>
                    <a:pt x="64" y="128"/>
                  </a:lnTo>
                  <a:lnTo>
                    <a:pt x="62" y="128"/>
                  </a:lnTo>
                  <a:lnTo>
                    <a:pt x="62" y="128"/>
                  </a:lnTo>
                  <a:lnTo>
                    <a:pt x="60" y="128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59" y="125"/>
                  </a:lnTo>
                  <a:lnTo>
                    <a:pt x="57" y="125"/>
                  </a:lnTo>
                  <a:lnTo>
                    <a:pt x="57" y="123"/>
                  </a:lnTo>
                  <a:lnTo>
                    <a:pt x="57" y="121"/>
                  </a:lnTo>
                  <a:lnTo>
                    <a:pt x="57" y="121"/>
                  </a:lnTo>
                  <a:lnTo>
                    <a:pt x="56" y="120"/>
                  </a:lnTo>
                  <a:lnTo>
                    <a:pt x="56" y="120"/>
                  </a:lnTo>
                  <a:lnTo>
                    <a:pt x="56" y="118"/>
                  </a:lnTo>
                  <a:lnTo>
                    <a:pt x="56" y="117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2" y="114"/>
                  </a:lnTo>
                  <a:lnTo>
                    <a:pt x="52" y="114"/>
                  </a:lnTo>
                  <a:lnTo>
                    <a:pt x="51" y="112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51" y="109"/>
                  </a:lnTo>
                  <a:lnTo>
                    <a:pt x="51" y="109"/>
                  </a:lnTo>
                  <a:close/>
                  <a:moveTo>
                    <a:pt x="71" y="109"/>
                  </a:moveTo>
                  <a:lnTo>
                    <a:pt x="71" y="109"/>
                  </a:lnTo>
                  <a:lnTo>
                    <a:pt x="73" y="109"/>
                  </a:lnTo>
                  <a:lnTo>
                    <a:pt x="73" y="109"/>
                  </a:lnTo>
                  <a:lnTo>
                    <a:pt x="75" y="110"/>
                  </a:lnTo>
                  <a:lnTo>
                    <a:pt x="75" y="110"/>
                  </a:lnTo>
                  <a:lnTo>
                    <a:pt x="75" y="112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3" y="114"/>
                  </a:lnTo>
                  <a:lnTo>
                    <a:pt x="71" y="112"/>
                  </a:lnTo>
                  <a:lnTo>
                    <a:pt x="71" y="112"/>
                  </a:lnTo>
                  <a:lnTo>
                    <a:pt x="71" y="110"/>
                  </a:lnTo>
                  <a:lnTo>
                    <a:pt x="71" y="109"/>
                  </a:lnTo>
                  <a:close/>
                  <a:moveTo>
                    <a:pt x="46" y="104"/>
                  </a:moveTo>
                  <a:lnTo>
                    <a:pt x="48" y="104"/>
                  </a:lnTo>
                  <a:lnTo>
                    <a:pt x="48" y="106"/>
                  </a:lnTo>
                  <a:lnTo>
                    <a:pt x="48" y="107"/>
                  </a:lnTo>
                  <a:lnTo>
                    <a:pt x="46" y="106"/>
                  </a:lnTo>
                  <a:lnTo>
                    <a:pt x="46" y="104"/>
                  </a:lnTo>
                  <a:lnTo>
                    <a:pt x="46" y="104"/>
                  </a:lnTo>
                  <a:lnTo>
                    <a:pt x="46" y="104"/>
                  </a:lnTo>
                  <a:close/>
                  <a:moveTo>
                    <a:pt x="106" y="101"/>
                  </a:moveTo>
                  <a:lnTo>
                    <a:pt x="106" y="103"/>
                  </a:lnTo>
                  <a:lnTo>
                    <a:pt x="108" y="103"/>
                  </a:lnTo>
                  <a:lnTo>
                    <a:pt x="108" y="104"/>
                  </a:lnTo>
                  <a:lnTo>
                    <a:pt x="108" y="106"/>
                  </a:lnTo>
                  <a:lnTo>
                    <a:pt x="108" y="107"/>
                  </a:lnTo>
                  <a:lnTo>
                    <a:pt x="108" y="107"/>
                  </a:lnTo>
                  <a:lnTo>
                    <a:pt x="108" y="109"/>
                  </a:lnTo>
                  <a:lnTo>
                    <a:pt x="106" y="109"/>
                  </a:lnTo>
                  <a:lnTo>
                    <a:pt x="106" y="109"/>
                  </a:lnTo>
                  <a:lnTo>
                    <a:pt x="105" y="109"/>
                  </a:lnTo>
                  <a:lnTo>
                    <a:pt x="103" y="107"/>
                  </a:lnTo>
                  <a:lnTo>
                    <a:pt x="103" y="107"/>
                  </a:lnTo>
                  <a:lnTo>
                    <a:pt x="105" y="106"/>
                  </a:lnTo>
                  <a:lnTo>
                    <a:pt x="105" y="103"/>
                  </a:lnTo>
                  <a:lnTo>
                    <a:pt x="105" y="101"/>
                  </a:lnTo>
                  <a:lnTo>
                    <a:pt x="105" y="101"/>
                  </a:lnTo>
                  <a:lnTo>
                    <a:pt x="106" y="101"/>
                  </a:lnTo>
                  <a:close/>
                  <a:moveTo>
                    <a:pt x="73" y="99"/>
                  </a:moveTo>
                  <a:lnTo>
                    <a:pt x="76" y="101"/>
                  </a:lnTo>
                  <a:lnTo>
                    <a:pt x="76" y="103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close/>
                  <a:moveTo>
                    <a:pt x="73" y="87"/>
                  </a:moveTo>
                  <a:lnTo>
                    <a:pt x="75" y="87"/>
                  </a:lnTo>
                  <a:lnTo>
                    <a:pt x="75" y="88"/>
                  </a:lnTo>
                  <a:lnTo>
                    <a:pt x="75" y="88"/>
                  </a:lnTo>
                  <a:lnTo>
                    <a:pt x="73" y="88"/>
                  </a:lnTo>
                  <a:lnTo>
                    <a:pt x="73" y="88"/>
                  </a:lnTo>
                  <a:lnTo>
                    <a:pt x="73" y="92"/>
                  </a:lnTo>
                  <a:lnTo>
                    <a:pt x="73" y="93"/>
                  </a:lnTo>
                  <a:lnTo>
                    <a:pt x="73" y="93"/>
                  </a:lnTo>
                  <a:lnTo>
                    <a:pt x="71" y="93"/>
                  </a:lnTo>
                  <a:lnTo>
                    <a:pt x="73" y="92"/>
                  </a:lnTo>
                  <a:lnTo>
                    <a:pt x="73" y="92"/>
                  </a:lnTo>
                  <a:lnTo>
                    <a:pt x="73" y="90"/>
                  </a:lnTo>
                  <a:lnTo>
                    <a:pt x="71" y="90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7"/>
                  </a:lnTo>
                  <a:lnTo>
                    <a:pt x="73" y="87"/>
                  </a:lnTo>
                  <a:close/>
                  <a:moveTo>
                    <a:pt x="60" y="35"/>
                  </a:moveTo>
                  <a:lnTo>
                    <a:pt x="62" y="35"/>
                  </a:lnTo>
                  <a:lnTo>
                    <a:pt x="68" y="38"/>
                  </a:lnTo>
                  <a:lnTo>
                    <a:pt x="70" y="38"/>
                  </a:lnTo>
                  <a:lnTo>
                    <a:pt x="71" y="40"/>
                  </a:lnTo>
                  <a:lnTo>
                    <a:pt x="73" y="40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78" y="36"/>
                  </a:lnTo>
                  <a:lnTo>
                    <a:pt x="78" y="38"/>
                  </a:lnTo>
                  <a:lnTo>
                    <a:pt x="78" y="38"/>
                  </a:lnTo>
                  <a:lnTo>
                    <a:pt x="78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6" y="52"/>
                  </a:lnTo>
                  <a:lnTo>
                    <a:pt x="78" y="52"/>
                  </a:lnTo>
                  <a:lnTo>
                    <a:pt x="79" y="54"/>
                  </a:lnTo>
                  <a:lnTo>
                    <a:pt x="79" y="54"/>
                  </a:lnTo>
                  <a:lnTo>
                    <a:pt x="79" y="55"/>
                  </a:lnTo>
                  <a:lnTo>
                    <a:pt x="79" y="55"/>
                  </a:lnTo>
                  <a:lnTo>
                    <a:pt x="81" y="55"/>
                  </a:lnTo>
                  <a:lnTo>
                    <a:pt x="81" y="57"/>
                  </a:lnTo>
                  <a:lnTo>
                    <a:pt x="81" y="57"/>
                  </a:lnTo>
                  <a:lnTo>
                    <a:pt x="81" y="58"/>
                  </a:lnTo>
                  <a:lnTo>
                    <a:pt x="79" y="60"/>
                  </a:lnTo>
                  <a:lnTo>
                    <a:pt x="76" y="66"/>
                  </a:lnTo>
                  <a:lnTo>
                    <a:pt x="76" y="68"/>
                  </a:lnTo>
                  <a:lnTo>
                    <a:pt x="75" y="69"/>
                  </a:lnTo>
                  <a:lnTo>
                    <a:pt x="73" y="71"/>
                  </a:lnTo>
                  <a:lnTo>
                    <a:pt x="70" y="71"/>
                  </a:lnTo>
                  <a:lnTo>
                    <a:pt x="68" y="73"/>
                  </a:lnTo>
                  <a:lnTo>
                    <a:pt x="68" y="74"/>
                  </a:lnTo>
                  <a:lnTo>
                    <a:pt x="67" y="76"/>
                  </a:lnTo>
                  <a:lnTo>
                    <a:pt x="67" y="76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7" y="79"/>
                  </a:lnTo>
                  <a:lnTo>
                    <a:pt x="67" y="81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7" y="87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3"/>
                  </a:lnTo>
                  <a:lnTo>
                    <a:pt x="68" y="95"/>
                  </a:lnTo>
                  <a:lnTo>
                    <a:pt x="70" y="99"/>
                  </a:lnTo>
                  <a:lnTo>
                    <a:pt x="70" y="99"/>
                  </a:lnTo>
                  <a:lnTo>
                    <a:pt x="70" y="101"/>
                  </a:lnTo>
                  <a:lnTo>
                    <a:pt x="71" y="101"/>
                  </a:lnTo>
                  <a:lnTo>
                    <a:pt x="71" y="103"/>
                  </a:lnTo>
                  <a:lnTo>
                    <a:pt x="75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8" y="103"/>
                  </a:lnTo>
                  <a:lnTo>
                    <a:pt x="78" y="101"/>
                  </a:lnTo>
                  <a:lnTo>
                    <a:pt x="76" y="101"/>
                  </a:lnTo>
                  <a:lnTo>
                    <a:pt x="76" y="99"/>
                  </a:lnTo>
                  <a:lnTo>
                    <a:pt x="76" y="99"/>
                  </a:lnTo>
                  <a:lnTo>
                    <a:pt x="78" y="99"/>
                  </a:lnTo>
                  <a:lnTo>
                    <a:pt x="79" y="98"/>
                  </a:lnTo>
                  <a:lnTo>
                    <a:pt x="81" y="98"/>
                  </a:lnTo>
                  <a:lnTo>
                    <a:pt x="82" y="98"/>
                  </a:lnTo>
                  <a:lnTo>
                    <a:pt x="84" y="98"/>
                  </a:lnTo>
                  <a:lnTo>
                    <a:pt x="86" y="98"/>
                  </a:lnTo>
                  <a:lnTo>
                    <a:pt x="87" y="99"/>
                  </a:lnTo>
                  <a:lnTo>
                    <a:pt x="89" y="101"/>
                  </a:lnTo>
                  <a:lnTo>
                    <a:pt x="89" y="103"/>
                  </a:lnTo>
                  <a:lnTo>
                    <a:pt x="89" y="104"/>
                  </a:lnTo>
                  <a:lnTo>
                    <a:pt x="89" y="104"/>
                  </a:lnTo>
                  <a:lnTo>
                    <a:pt x="89" y="106"/>
                  </a:lnTo>
                  <a:lnTo>
                    <a:pt x="89" y="106"/>
                  </a:lnTo>
                  <a:lnTo>
                    <a:pt x="92" y="106"/>
                  </a:lnTo>
                  <a:lnTo>
                    <a:pt x="92" y="104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1"/>
                  </a:lnTo>
                  <a:lnTo>
                    <a:pt x="93" y="101"/>
                  </a:lnTo>
                  <a:lnTo>
                    <a:pt x="93" y="103"/>
                  </a:lnTo>
                  <a:lnTo>
                    <a:pt x="97" y="104"/>
                  </a:lnTo>
                  <a:lnTo>
                    <a:pt x="98" y="104"/>
                  </a:lnTo>
                  <a:lnTo>
                    <a:pt x="98" y="104"/>
                  </a:lnTo>
                  <a:lnTo>
                    <a:pt x="100" y="104"/>
                  </a:lnTo>
                  <a:lnTo>
                    <a:pt x="100" y="106"/>
                  </a:lnTo>
                  <a:lnTo>
                    <a:pt x="100" y="106"/>
                  </a:lnTo>
                  <a:lnTo>
                    <a:pt x="97" y="106"/>
                  </a:lnTo>
                  <a:lnTo>
                    <a:pt x="95" y="107"/>
                  </a:lnTo>
                  <a:lnTo>
                    <a:pt x="97" y="109"/>
                  </a:lnTo>
                  <a:lnTo>
                    <a:pt x="98" y="110"/>
                  </a:lnTo>
                  <a:lnTo>
                    <a:pt x="98" y="112"/>
                  </a:lnTo>
                  <a:lnTo>
                    <a:pt x="100" y="114"/>
                  </a:lnTo>
                  <a:lnTo>
                    <a:pt x="100" y="114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1" y="115"/>
                  </a:lnTo>
                  <a:lnTo>
                    <a:pt x="103" y="117"/>
                  </a:lnTo>
                  <a:lnTo>
                    <a:pt x="105" y="117"/>
                  </a:lnTo>
                  <a:lnTo>
                    <a:pt x="105" y="117"/>
                  </a:lnTo>
                  <a:lnTo>
                    <a:pt x="105" y="120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1"/>
                  </a:lnTo>
                  <a:lnTo>
                    <a:pt x="101" y="120"/>
                  </a:lnTo>
                  <a:lnTo>
                    <a:pt x="101" y="118"/>
                  </a:lnTo>
                  <a:lnTo>
                    <a:pt x="101" y="118"/>
                  </a:lnTo>
                  <a:lnTo>
                    <a:pt x="100" y="118"/>
                  </a:lnTo>
                  <a:lnTo>
                    <a:pt x="100" y="118"/>
                  </a:lnTo>
                  <a:lnTo>
                    <a:pt x="98" y="118"/>
                  </a:lnTo>
                  <a:lnTo>
                    <a:pt x="97" y="118"/>
                  </a:lnTo>
                  <a:lnTo>
                    <a:pt x="93" y="117"/>
                  </a:lnTo>
                  <a:lnTo>
                    <a:pt x="92" y="117"/>
                  </a:lnTo>
                  <a:lnTo>
                    <a:pt x="92" y="115"/>
                  </a:lnTo>
                  <a:lnTo>
                    <a:pt x="92" y="114"/>
                  </a:lnTo>
                  <a:lnTo>
                    <a:pt x="90" y="112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86" y="109"/>
                  </a:lnTo>
                  <a:lnTo>
                    <a:pt x="86" y="107"/>
                  </a:lnTo>
                  <a:lnTo>
                    <a:pt x="84" y="106"/>
                  </a:lnTo>
                  <a:lnTo>
                    <a:pt x="82" y="104"/>
                  </a:lnTo>
                  <a:lnTo>
                    <a:pt x="81" y="103"/>
                  </a:lnTo>
                  <a:lnTo>
                    <a:pt x="81" y="103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81" y="106"/>
                  </a:lnTo>
                  <a:lnTo>
                    <a:pt x="81" y="106"/>
                  </a:lnTo>
                  <a:lnTo>
                    <a:pt x="81" y="107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10"/>
                  </a:lnTo>
                  <a:lnTo>
                    <a:pt x="82" y="114"/>
                  </a:lnTo>
                  <a:lnTo>
                    <a:pt x="82" y="114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2"/>
                  </a:lnTo>
                  <a:lnTo>
                    <a:pt x="79" y="109"/>
                  </a:lnTo>
                  <a:lnTo>
                    <a:pt x="79" y="109"/>
                  </a:lnTo>
                  <a:lnTo>
                    <a:pt x="76" y="107"/>
                  </a:lnTo>
                  <a:lnTo>
                    <a:pt x="75" y="106"/>
                  </a:lnTo>
                  <a:lnTo>
                    <a:pt x="70" y="103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7" y="104"/>
                  </a:lnTo>
                  <a:lnTo>
                    <a:pt x="65" y="106"/>
                  </a:lnTo>
                  <a:lnTo>
                    <a:pt x="65" y="106"/>
                  </a:lnTo>
                  <a:lnTo>
                    <a:pt x="64" y="107"/>
                  </a:lnTo>
                  <a:lnTo>
                    <a:pt x="62" y="107"/>
                  </a:lnTo>
                  <a:lnTo>
                    <a:pt x="60" y="107"/>
                  </a:lnTo>
                  <a:lnTo>
                    <a:pt x="59" y="106"/>
                  </a:lnTo>
                  <a:lnTo>
                    <a:pt x="57" y="106"/>
                  </a:lnTo>
                  <a:lnTo>
                    <a:pt x="57" y="104"/>
                  </a:lnTo>
                  <a:lnTo>
                    <a:pt x="56" y="104"/>
                  </a:lnTo>
                  <a:lnTo>
                    <a:pt x="54" y="106"/>
                  </a:lnTo>
                  <a:lnTo>
                    <a:pt x="54" y="103"/>
                  </a:lnTo>
                  <a:lnTo>
                    <a:pt x="54" y="99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7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2"/>
                  </a:lnTo>
                  <a:lnTo>
                    <a:pt x="56" y="92"/>
                  </a:lnTo>
                  <a:lnTo>
                    <a:pt x="54" y="92"/>
                  </a:lnTo>
                  <a:lnTo>
                    <a:pt x="54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3"/>
                  </a:lnTo>
                  <a:lnTo>
                    <a:pt x="52" y="95"/>
                  </a:lnTo>
                  <a:lnTo>
                    <a:pt x="52" y="96"/>
                  </a:lnTo>
                  <a:lnTo>
                    <a:pt x="51" y="96"/>
                  </a:lnTo>
                  <a:lnTo>
                    <a:pt x="51" y="96"/>
                  </a:lnTo>
                  <a:lnTo>
                    <a:pt x="51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8" y="90"/>
                  </a:lnTo>
                  <a:lnTo>
                    <a:pt x="48" y="90"/>
                  </a:lnTo>
                  <a:lnTo>
                    <a:pt x="46" y="90"/>
                  </a:lnTo>
                  <a:lnTo>
                    <a:pt x="46" y="90"/>
                  </a:lnTo>
                  <a:lnTo>
                    <a:pt x="45" y="88"/>
                  </a:lnTo>
                  <a:lnTo>
                    <a:pt x="45" y="85"/>
                  </a:lnTo>
                  <a:lnTo>
                    <a:pt x="45" y="84"/>
                  </a:lnTo>
                  <a:lnTo>
                    <a:pt x="45" y="82"/>
                  </a:lnTo>
                  <a:lnTo>
                    <a:pt x="43" y="81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1" y="74"/>
                  </a:lnTo>
                  <a:lnTo>
                    <a:pt x="41" y="73"/>
                  </a:lnTo>
                  <a:lnTo>
                    <a:pt x="41" y="73"/>
                  </a:lnTo>
                  <a:lnTo>
                    <a:pt x="41" y="69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3" y="68"/>
                  </a:lnTo>
                  <a:lnTo>
                    <a:pt x="43" y="69"/>
                  </a:lnTo>
                  <a:lnTo>
                    <a:pt x="45" y="69"/>
                  </a:lnTo>
                  <a:lnTo>
                    <a:pt x="45" y="69"/>
                  </a:lnTo>
                  <a:lnTo>
                    <a:pt x="46" y="71"/>
                  </a:lnTo>
                  <a:lnTo>
                    <a:pt x="46" y="73"/>
                  </a:lnTo>
                  <a:lnTo>
                    <a:pt x="48" y="73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69"/>
                  </a:lnTo>
                  <a:lnTo>
                    <a:pt x="49" y="66"/>
                  </a:lnTo>
                  <a:lnTo>
                    <a:pt x="49" y="65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51" y="58"/>
                  </a:lnTo>
                  <a:lnTo>
                    <a:pt x="51" y="57"/>
                  </a:lnTo>
                  <a:lnTo>
                    <a:pt x="51" y="54"/>
                  </a:lnTo>
                  <a:lnTo>
                    <a:pt x="51" y="52"/>
                  </a:lnTo>
                  <a:lnTo>
                    <a:pt x="51" y="52"/>
                  </a:lnTo>
                  <a:lnTo>
                    <a:pt x="49" y="51"/>
                  </a:lnTo>
                  <a:lnTo>
                    <a:pt x="49" y="49"/>
                  </a:lnTo>
                  <a:lnTo>
                    <a:pt x="52" y="41"/>
                  </a:lnTo>
                  <a:lnTo>
                    <a:pt x="52" y="40"/>
                  </a:lnTo>
                  <a:lnTo>
                    <a:pt x="52" y="38"/>
                  </a:lnTo>
                  <a:lnTo>
                    <a:pt x="52" y="36"/>
                  </a:lnTo>
                  <a:lnTo>
                    <a:pt x="54" y="35"/>
                  </a:lnTo>
                  <a:lnTo>
                    <a:pt x="56" y="35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0" y="35"/>
                  </a:lnTo>
                  <a:close/>
                  <a:moveTo>
                    <a:pt x="73" y="29"/>
                  </a:moveTo>
                  <a:lnTo>
                    <a:pt x="73" y="29"/>
                  </a:lnTo>
                  <a:lnTo>
                    <a:pt x="73" y="30"/>
                  </a:lnTo>
                  <a:lnTo>
                    <a:pt x="71" y="32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9"/>
                  </a:lnTo>
                  <a:lnTo>
                    <a:pt x="73" y="29"/>
                  </a:lnTo>
                  <a:close/>
                  <a:moveTo>
                    <a:pt x="62" y="25"/>
                  </a:moveTo>
                  <a:lnTo>
                    <a:pt x="62" y="27"/>
                  </a:lnTo>
                  <a:lnTo>
                    <a:pt x="62" y="27"/>
                  </a:lnTo>
                  <a:lnTo>
                    <a:pt x="62" y="29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5"/>
                  </a:lnTo>
                  <a:close/>
                  <a:moveTo>
                    <a:pt x="65" y="22"/>
                  </a:moveTo>
                  <a:lnTo>
                    <a:pt x="67" y="22"/>
                  </a:lnTo>
                  <a:lnTo>
                    <a:pt x="67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2"/>
                  </a:lnTo>
                  <a:lnTo>
                    <a:pt x="65" y="22"/>
                  </a:lnTo>
                  <a:close/>
                  <a:moveTo>
                    <a:pt x="73" y="6"/>
                  </a:moveTo>
                  <a:lnTo>
                    <a:pt x="75" y="6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1" y="8"/>
                  </a:lnTo>
                  <a:lnTo>
                    <a:pt x="73" y="6"/>
                  </a:lnTo>
                  <a:lnTo>
                    <a:pt x="73" y="6"/>
                  </a:lnTo>
                  <a:close/>
                  <a:moveTo>
                    <a:pt x="71" y="0"/>
                  </a:moveTo>
                  <a:lnTo>
                    <a:pt x="71" y="0"/>
                  </a:lnTo>
                  <a:lnTo>
                    <a:pt x="71" y="2"/>
                  </a:lnTo>
                  <a:lnTo>
                    <a:pt x="71" y="3"/>
                  </a:lnTo>
                  <a:lnTo>
                    <a:pt x="70" y="3"/>
                  </a:lnTo>
                  <a:lnTo>
                    <a:pt x="70" y="2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48" name="Freeform 176">
              <a:extLst>
                <a:ext uri="{FF2B5EF4-FFF2-40B4-BE49-F238E27FC236}">
                  <a16:creationId xmlns:a16="http://schemas.microsoft.com/office/drawing/2014/main" id="{BD75A51E-4686-4522-82F9-2D50E2A0C55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33609" y="4452958"/>
              <a:ext cx="426880" cy="288485"/>
            </a:xfrm>
            <a:custGeom>
              <a:avLst/>
              <a:gdLst>
                <a:gd name="T0" fmla="*/ 180 w 219"/>
                <a:gd name="T1" fmla="*/ 147 h 148"/>
                <a:gd name="T2" fmla="*/ 191 w 219"/>
                <a:gd name="T3" fmla="*/ 145 h 148"/>
                <a:gd name="T4" fmla="*/ 145 w 219"/>
                <a:gd name="T5" fmla="*/ 123 h 148"/>
                <a:gd name="T6" fmla="*/ 145 w 219"/>
                <a:gd name="T7" fmla="*/ 125 h 148"/>
                <a:gd name="T8" fmla="*/ 145 w 219"/>
                <a:gd name="T9" fmla="*/ 120 h 148"/>
                <a:gd name="T10" fmla="*/ 140 w 219"/>
                <a:gd name="T11" fmla="*/ 115 h 148"/>
                <a:gd name="T12" fmla="*/ 172 w 219"/>
                <a:gd name="T13" fmla="*/ 110 h 148"/>
                <a:gd name="T14" fmla="*/ 172 w 219"/>
                <a:gd name="T15" fmla="*/ 114 h 148"/>
                <a:gd name="T16" fmla="*/ 38 w 219"/>
                <a:gd name="T17" fmla="*/ 106 h 148"/>
                <a:gd name="T18" fmla="*/ 148 w 219"/>
                <a:gd name="T19" fmla="*/ 104 h 148"/>
                <a:gd name="T20" fmla="*/ 36 w 219"/>
                <a:gd name="T21" fmla="*/ 101 h 148"/>
                <a:gd name="T22" fmla="*/ 101 w 219"/>
                <a:gd name="T23" fmla="*/ 60 h 148"/>
                <a:gd name="T24" fmla="*/ 211 w 219"/>
                <a:gd name="T25" fmla="*/ 69 h 148"/>
                <a:gd name="T26" fmla="*/ 216 w 219"/>
                <a:gd name="T27" fmla="*/ 79 h 148"/>
                <a:gd name="T28" fmla="*/ 205 w 219"/>
                <a:gd name="T29" fmla="*/ 71 h 148"/>
                <a:gd name="T30" fmla="*/ 91 w 219"/>
                <a:gd name="T31" fmla="*/ 60 h 148"/>
                <a:gd name="T32" fmla="*/ 198 w 219"/>
                <a:gd name="T33" fmla="*/ 60 h 148"/>
                <a:gd name="T34" fmla="*/ 72 w 219"/>
                <a:gd name="T35" fmla="*/ 49 h 148"/>
                <a:gd name="T36" fmla="*/ 165 w 219"/>
                <a:gd name="T37" fmla="*/ 43 h 148"/>
                <a:gd name="T38" fmla="*/ 161 w 219"/>
                <a:gd name="T39" fmla="*/ 55 h 148"/>
                <a:gd name="T40" fmla="*/ 151 w 219"/>
                <a:gd name="T41" fmla="*/ 65 h 148"/>
                <a:gd name="T42" fmla="*/ 131 w 219"/>
                <a:gd name="T43" fmla="*/ 71 h 148"/>
                <a:gd name="T44" fmla="*/ 110 w 219"/>
                <a:gd name="T45" fmla="*/ 65 h 148"/>
                <a:gd name="T46" fmla="*/ 121 w 219"/>
                <a:gd name="T47" fmla="*/ 62 h 148"/>
                <a:gd name="T48" fmla="*/ 134 w 219"/>
                <a:gd name="T49" fmla="*/ 55 h 148"/>
                <a:gd name="T50" fmla="*/ 145 w 219"/>
                <a:gd name="T51" fmla="*/ 60 h 148"/>
                <a:gd name="T52" fmla="*/ 154 w 219"/>
                <a:gd name="T53" fmla="*/ 44 h 148"/>
                <a:gd name="T54" fmla="*/ 170 w 219"/>
                <a:gd name="T55" fmla="*/ 27 h 148"/>
                <a:gd name="T56" fmla="*/ 161 w 219"/>
                <a:gd name="T57" fmla="*/ 22 h 148"/>
                <a:gd name="T58" fmla="*/ 4 w 219"/>
                <a:gd name="T59" fmla="*/ 19 h 148"/>
                <a:gd name="T60" fmla="*/ 38 w 219"/>
                <a:gd name="T61" fmla="*/ 30 h 148"/>
                <a:gd name="T62" fmla="*/ 53 w 219"/>
                <a:gd name="T63" fmla="*/ 38 h 148"/>
                <a:gd name="T64" fmla="*/ 71 w 219"/>
                <a:gd name="T65" fmla="*/ 58 h 148"/>
                <a:gd name="T66" fmla="*/ 98 w 219"/>
                <a:gd name="T67" fmla="*/ 69 h 148"/>
                <a:gd name="T68" fmla="*/ 88 w 219"/>
                <a:gd name="T69" fmla="*/ 81 h 148"/>
                <a:gd name="T70" fmla="*/ 105 w 219"/>
                <a:gd name="T71" fmla="*/ 99 h 148"/>
                <a:gd name="T72" fmla="*/ 120 w 219"/>
                <a:gd name="T73" fmla="*/ 110 h 148"/>
                <a:gd name="T74" fmla="*/ 132 w 219"/>
                <a:gd name="T75" fmla="*/ 121 h 148"/>
                <a:gd name="T76" fmla="*/ 137 w 219"/>
                <a:gd name="T77" fmla="*/ 128 h 148"/>
                <a:gd name="T78" fmla="*/ 142 w 219"/>
                <a:gd name="T79" fmla="*/ 134 h 148"/>
                <a:gd name="T80" fmla="*/ 123 w 219"/>
                <a:gd name="T81" fmla="*/ 129 h 148"/>
                <a:gd name="T82" fmla="*/ 102 w 219"/>
                <a:gd name="T83" fmla="*/ 126 h 148"/>
                <a:gd name="T84" fmla="*/ 88 w 219"/>
                <a:gd name="T85" fmla="*/ 112 h 148"/>
                <a:gd name="T86" fmla="*/ 75 w 219"/>
                <a:gd name="T87" fmla="*/ 98 h 148"/>
                <a:gd name="T88" fmla="*/ 58 w 219"/>
                <a:gd name="T89" fmla="*/ 93 h 148"/>
                <a:gd name="T90" fmla="*/ 49 w 219"/>
                <a:gd name="T91" fmla="*/ 93 h 148"/>
                <a:gd name="T92" fmla="*/ 44 w 219"/>
                <a:gd name="T93" fmla="*/ 96 h 148"/>
                <a:gd name="T94" fmla="*/ 30 w 219"/>
                <a:gd name="T95" fmla="*/ 101 h 148"/>
                <a:gd name="T96" fmla="*/ 22 w 219"/>
                <a:gd name="T97" fmla="*/ 99 h 148"/>
                <a:gd name="T98" fmla="*/ 36 w 219"/>
                <a:gd name="T99" fmla="*/ 109 h 148"/>
                <a:gd name="T100" fmla="*/ 12 w 219"/>
                <a:gd name="T101" fmla="*/ 114 h 148"/>
                <a:gd name="T102" fmla="*/ 1 w 219"/>
                <a:gd name="T103" fmla="*/ 81 h 148"/>
                <a:gd name="T104" fmla="*/ 1 w 219"/>
                <a:gd name="T105" fmla="*/ 19 h 148"/>
                <a:gd name="T106" fmla="*/ 164 w 219"/>
                <a:gd name="T107" fmla="*/ 30 h 148"/>
                <a:gd name="T108" fmla="*/ 173 w 219"/>
                <a:gd name="T109" fmla="*/ 49 h 148"/>
                <a:gd name="T110" fmla="*/ 164 w 219"/>
                <a:gd name="T111" fmla="*/ 32 h 148"/>
                <a:gd name="T112" fmla="*/ 145 w 219"/>
                <a:gd name="T113" fmla="*/ 21 h 148"/>
                <a:gd name="T114" fmla="*/ 132 w 219"/>
                <a:gd name="T115" fmla="*/ 17 h 148"/>
                <a:gd name="T116" fmla="*/ 101 w 219"/>
                <a:gd name="T117" fmla="*/ 14 h 148"/>
                <a:gd name="T118" fmla="*/ 91 w 219"/>
                <a:gd name="T119" fmla="*/ 13 h 148"/>
                <a:gd name="T120" fmla="*/ 83 w 219"/>
                <a:gd name="T121" fmla="*/ 10 h 148"/>
                <a:gd name="T122" fmla="*/ 126 w 219"/>
                <a:gd name="T123" fmla="*/ 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148">
                  <a:moveTo>
                    <a:pt x="178" y="145"/>
                  </a:moveTo>
                  <a:lnTo>
                    <a:pt x="180" y="145"/>
                  </a:lnTo>
                  <a:lnTo>
                    <a:pt x="183" y="147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4" y="148"/>
                  </a:lnTo>
                  <a:lnTo>
                    <a:pt x="183" y="148"/>
                  </a:lnTo>
                  <a:lnTo>
                    <a:pt x="181" y="148"/>
                  </a:lnTo>
                  <a:lnTo>
                    <a:pt x="181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78" y="145"/>
                  </a:lnTo>
                  <a:lnTo>
                    <a:pt x="178" y="145"/>
                  </a:lnTo>
                  <a:close/>
                  <a:moveTo>
                    <a:pt x="192" y="145"/>
                  </a:move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2" y="147"/>
                  </a:lnTo>
                  <a:lnTo>
                    <a:pt x="191" y="147"/>
                  </a:lnTo>
                  <a:lnTo>
                    <a:pt x="191" y="145"/>
                  </a:lnTo>
                  <a:lnTo>
                    <a:pt x="191" y="145"/>
                  </a:lnTo>
                  <a:lnTo>
                    <a:pt x="192" y="145"/>
                  </a:lnTo>
                  <a:lnTo>
                    <a:pt x="192" y="145"/>
                  </a:lnTo>
                  <a:close/>
                  <a:moveTo>
                    <a:pt x="145" y="134"/>
                  </a:moveTo>
                  <a:lnTo>
                    <a:pt x="145" y="134"/>
                  </a:lnTo>
                  <a:lnTo>
                    <a:pt x="145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5" y="134"/>
                  </a:lnTo>
                  <a:close/>
                  <a:moveTo>
                    <a:pt x="143" y="121"/>
                  </a:moveTo>
                  <a:lnTo>
                    <a:pt x="143" y="121"/>
                  </a:lnTo>
                  <a:lnTo>
                    <a:pt x="145" y="123"/>
                  </a:lnTo>
                  <a:lnTo>
                    <a:pt x="148" y="125"/>
                  </a:lnTo>
                  <a:lnTo>
                    <a:pt x="148" y="125"/>
                  </a:lnTo>
                  <a:lnTo>
                    <a:pt x="148" y="126"/>
                  </a:lnTo>
                  <a:lnTo>
                    <a:pt x="148" y="126"/>
                  </a:lnTo>
                  <a:lnTo>
                    <a:pt x="150" y="125"/>
                  </a:lnTo>
                  <a:lnTo>
                    <a:pt x="150" y="125"/>
                  </a:lnTo>
                  <a:lnTo>
                    <a:pt x="151" y="125"/>
                  </a:lnTo>
                  <a:lnTo>
                    <a:pt x="150" y="128"/>
                  </a:lnTo>
                  <a:lnTo>
                    <a:pt x="150" y="128"/>
                  </a:lnTo>
                  <a:lnTo>
                    <a:pt x="146" y="126"/>
                  </a:lnTo>
                  <a:lnTo>
                    <a:pt x="146" y="125"/>
                  </a:lnTo>
                  <a:lnTo>
                    <a:pt x="145" y="125"/>
                  </a:lnTo>
                  <a:lnTo>
                    <a:pt x="145" y="123"/>
                  </a:lnTo>
                  <a:lnTo>
                    <a:pt x="143" y="121"/>
                  </a:lnTo>
                  <a:lnTo>
                    <a:pt x="143" y="121"/>
                  </a:lnTo>
                  <a:close/>
                  <a:moveTo>
                    <a:pt x="140" y="115"/>
                  </a:moveTo>
                  <a:lnTo>
                    <a:pt x="140" y="115"/>
                  </a:lnTo>
                  <a:lnTo>
                    <a:pt x="142" y="117"/>
                  </a:lnTo>
                  <a:lnTo>
                    <a:pt x="143" y="117"/>
                  </a:lnTo>
                  <a:lnTo>
                    <a:pt x="143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1"/>
                  </a:lnTo>
                  <a:lnTo>
                    <a:pt x="145" y="120"/>
                  </a:lnTo>
                  <a:lnTo>
                    <a:pt x="143" y="120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9" y="118"/>
                  </a:lnTo>
                  <a:lnTo>
                    <a:pt x="140" y="118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40" y="115"/>
                  </a:lnTo>
                  <a:close/>
                  <a:moveTo>
                    <a:pt x="135" y="114"/>
                  </a:moveTo>
                  <a:lnTo>
                    <a:pt x="137" y="115"/>
                  </a:lnTo>
                  <a:lnTo>
                    <a:pt x="137" y="115"/>
                  </a:lnTo>
                  <a:lnTo>
                    <a:pt x="137" y="117"/>
                  </a:lnTo>
                  <a:lnTo>
                    <a:pt x="137" y="118"/>
                  </a:lnTo>
                  <a:lnTo>
                    <a:pt x="137" y="118"/>
                  </a:lnTo>
                  <a:lnTo>
                    <a:pt x="135" y="118"/>
                  </a:lnTo>
                  <a:lnTo>
                    <a:pt x="134" y="117"/>
                  </a:lnTo>
                  <a:lnTo>
                    <a:pt x="134" y="115"/>
                  </a:lnTo>
                  <a:lnTo>
                    <a:pt x="135" y="114"/>
                  </a:lnTo>
                  <a:close/>
                  <a:moveTo>
                    <a:pt x="170" y="110"/>
                  </a:moveTo>
                  <a:lnTo>
                    <a:pt x="172" y="110"/>
                  </a:lnTo>
                  <a:lnTo>
                    <a:pt x="173" y="110"/>
                  </a:lnTo>
                  <a:lnTo>
                    <a:pt x="173" y="110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3" y="114"/>
                  </a:lnTo>
                  <a:lnTo>
                    <a:pt x="172" y="114"/>
                  </a:lnTo>
                  <a:lnTo>
                    <a:pt x="172" y="114"/>
                  </a:lnTo>
                  <a:lnTo>
                    <a:pt x="172" y="112"/>
                  </a:lnTo>
                  <a:lnTo>
                    <a:pt x="170" y="112"/>
                  </a:lnTo>
                  <a:lnTo>
                    <a:pt x="168" y="110"/>
                  </a:lnTo>
                  <a:lnTo>
                    <a:pt x="170" y="110"/>
                  </a:lnTo>
                  <a:lnTo>
                    <a:pt x="170" y="110"/>
                  </a:lnTo>
                  <a:close/>
                  <a:moveTo>
                    <a:pt x="34" y="103"/>
                  </a:moveTo>
                  <a:lnTo>
                    <a:pt x="34" y="103"/>
                  </a:lnTo>
                  <a:lnTo>
                    <a:pt x="38" y="104"/>
                  </a:lnTo>
                  <a:lnTo>
                    <a:pt x="39" y="106"/>
                  </a:lnTo>
                  <a:lnTo>
                    <a:pt x="39" y="106"/>
                  </a:lnTo>
                  <a:lnTo>
                    <a:pt x="38" y="106"/>
                  </a:lnTo>
                  <a:lnTo>
                    <a:pt x="36" y="104"/>
                  </a:lnTo>
                  <a:lnTo>
                    <a:pt x="34" y="104"/>
                  </a:lnTo>
                  <a:lnTo>
                    <a:pt x="34" y="103"/>
                  </a:lnTo>
                  <a:close/>
                  <a:moveTo>
                    <a:pt x="148" y="103"/>
                  </a:moveTo>
                  <a:lnTo>
                    <a:pt x="148" y="104"/>
                  </a:lnTo>
                  <a:lnTo>
                    <a:pt x="148" y="104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6"/>
                  </a:lnTo>
                  <a:lnTo>
                    <a:pt x="148" y="106"/>
                  </a:lnTo>
                  <a:lnTo>
                    <a:pt x="148" y="104"/>
                  </a:lnTo>
                  <a:lnTo>
                    <a:pt x="146" y="104"/>
                  </a:lnTo>
                  <a:lnTo>
                    <a:pt x="148" y="103"/>
                  </a:lnTo>
                  <a:lnTo>
                    <a:pt x="148" y="103"/>
                  </a:lnTo>
                  <a:lnTo>
                    <a:pt x="148" y="103"/>
                  </a:lnTo>
                  <a:close/>
                  <a:moveTo>
                    <a:pt x="36" y="101"/>
                  </a:move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4"/>
                  </a:lnTo>
                  <a:lnTo>
                    <a:pt x="36" y="103"/>
                  </a:lnTo>
                  <a:lnTo>
                    <a:pt x="36" y="101"/>
                  </a:lnTo>
                  <a:close/>
                  <a:moveTo>
                    <a:pt x="101" y="60"/>
                  </a:moveTo>
                  <a:lnTo>
                    <a:pt x="104" y="62"/>
                  </a:lnTo>
                  <a:lnTo>
                    <a:pt x="104" y="63"/>
                  </a:lnTo>
                  <a:lnTo>
                    <a:pt x="104" y="65"/>
                  </a:lnTo>
                  <a:lnTo>
                    <a:pt x="104" y="65"/>
                  </a:lnTo>
                  <a:lnTo>
                    <a:pt x="102" y="65"/>
                  </a:lnTo>
                  <a:lnTo>
                    <a:pt x="102" y="65"/>
                  </a:lnTo>
                  <a:lnTo>
                    <a:pt x="101" y="63"/>
                  </a:lnTo>
                  <a:lnTo>
                    <a:pt x="101" y="62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101" y="60"/>
                  </a:lnTo>
                  <a:close/>
                  <a:moveTo>
                    <a:pt x="200" y="60"/>
                  </a:moveTo>
                  <a:lnTo>
                    <a:pt x="202" y="60"/>
                  </a:lnTo>
                  <a:lnTo>
                    <a:pt x="202" y="60"/>
                  </a:lnTo>
                  <a:lnTo>
                    <a:pt x="203" y="60"/>
                  </a:lnTo>
                  <a:lnTo>
                    <a:pt x="205" y="62"/>
                  </a:lnTo>
                  <a:lnTo>
                    <a:pt x="206" y="62"/>
                  </a:lnTo>
                  <a:lnTo>
                    <a:pt x="206" y="65"/>
                  </a:lnTo>
                  <a:lnTo>
                    <a:pt x="208" y="65"/>
                  </a:lnTo>
                  <a:lnTo>
                    <a:pt x="208" y="66"/>
                  </a:lnTo>
                  <a:lnTo>
                    <a:pt x="209" y="66"/>
                  </a:lnTo>
                  <a:lnTo>
                    <a:pt x="209" y="68"/>
                  </a:lnTo>
                  <a:lnTo>
                    <a:pt x="211" y="69"/>
                  </a:lnTo>
                  <a:lnTo>
                    <a:pt x="213" y="69"/>
                  </a:lnTo>
                  <a:lnTo>
                    <a:pt x="213" y="71"/>
                  </a:lnTo>
                  <a:lnTo>
                    <a:pt x="214" y="71"/>
                  </a:lnTo>
                  <a:lnTo>
                    <a:pt x="216" y="71"/>
                  </a:lnTo>
                  <a:lnTo>
                    <a:pt x="216" y="73"/>
                  </a:lnTo>
                  <a:lnTo>
                    <a:pt x="217" y="74"/>
                  </a:lnTo>
                  <a:lnTo>
                    <a:pt x="217" y="76"/>
                  </a:lnTo>
                  <a:lnTo>
                    <a:pt x="219" y="77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6" y="79"/>
                  </a:lnTo>
                  <a:lnTo>
                    <a:pt x="216" y="79"/>
                  </a:lnTo>
                  <a:lnTo>
                    <a:pt x="214" y="81"/>
                  </a:lnTo>
                  <a:lnTo>
                    <a:pt x="213" y="81"/>
                  </a:lnTo>
                  <a:lnTo>
                    <a:pt x="213" y="79"/>
                  </a:lnTo>
                  <a:lnTo>
                    <a:pt x="211" y="79"/>
                  </a:lnTo>
                  <a:lnTo>
                    <a:pt x="209" y="77"/>
                  </a:lnTo>
                  <a:lnTo>
                    <a:pt x="208" y="76"/>
                  </a:lnTo>
                  <a:lnTo>
                    <a:pt x="208" y="76"/>
                  </a:lnTo>
                  <a:lnTo>
                    <a:pt x="208" y="74"/>
                  </a:lnTo>
                  <a:lnTo>
                    <a:pt x="208" y="73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3" y="69"/>
                  </a:lnTo>
                  <a:lnTo>
                    <a:pt x="203" y="68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0" y="62"/>
                  </a:lnTo>
                  <a:lnTo>
                    <a:pt x="200" y="60"/>
                  </a:lnTo>
                  <a:close/>
                  <a:moveTo>
                    <a:pt x="91" y="55"/>
                  </a:moveTo>
                  <a:lnTo>
                    <a:pt x="91" y="57"/>
                  </a:lnTo>
                  <a:lnTo>
                    <a:pt x="91" y="58"/>
                  </a:lnTo>
                  <a:lnTo>
                    <a:pt x="91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88" y="57"/>
                  </a:lnTo>
                  <a:lnTo>
                    <a:pt x="90" y="57"/>
                  </a:lnTo>
                  <a:lnTo>
                    <a:pt x="91" y="55"/>
                  </a:lnTo>
                  <a:close/>
                  <a:moveTo>
                    <a:pt x="198" y="54"/>
                  </a:moveTo>
                  <a:lnTo>
                    <a:pt x="200" y="54"/>
                  </a:lnTo>
                  <a:lnTo>
                    <a:pt x="200" y="55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0" y="60"/>
                  </a:lnTo>
                  <a:lnTo>
                    <a:pt x="198" y="60"/>
                  </a:lnTo>
                  <a:lnTo>
                    <a:pt x="198" y="58"/>
                  </a:lnTo>
                  <a:lnTo>
                    <a:pt x="198" y="57"/>
                  </a:lnTo>
                  <a:lnTo>
                    <a:pt x="198" y="55"/>
                  </a:lnTo>
                  <a:lnTo>
                    <a:pt x="198" y="55"/>
                  </a:lnTo>
                  <a:lnTo>
                    <a:pt x="198" y="54"/>
                  </a:lnTo>
                  <a:lnTo>
                    <a:pt x="198" y="54"/>
                  </a:lnTo>
                  <a:close/>
                  <a:moveTo>
                    <a:pt x="74" y="46"/>
                  </a:moveTo>
                  <a:lnTo>
                    <a:pt x="75" y="47"/>
                  </a:lnTo>
                  <a:lnTo>
                    <a:pt x="75" y="47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2" y="47"/>
                  </a:lnTo>
                  <a:lnTo>
                    <a:pt x="74" y="47"/>
                  </a:lnTo>
                  <a:lnTo>
                    <a:pt x="74" y="46"/>
                  </a:lnTo>
                  <a:close/>
                  <a:moveTo>
                    <a:pt x="157" y="41"/>
                  </a:moveTo>
                  <a:lnTo>
                    <a:pt x="159" y="41"/>
                  </a:lnTo>
                  <a:lnTo>
                    <a:pt x="159" y="43"/>
                  </a:lnTo>
                  <a:lnTo>
                    <a:pt x="161" y="43"/>
                  </a:lnTo>
                  <a:lnTo>
                    <a:pt x="161" y="43"/>
                  </a:lnTo>
                  <a:lnTo>
                    <a:pt x="162" y="41"/>
                  </a:lnTo>
                  <a:lnTo>
                    <a:pt x="164" y="43"/>
                  </a:lnTo>
                  <a:lnTo>
                    <a:pt x="165" y="43"/>
                  </a:lnTo>
                  <a:lnTo>
                    <a:pt x="167" y="44"/>
                  </a:lnTo>
                  <a:lnTo>
                    <a:pt x="167" y="46"/>
                  </a:lnTo>
                  <a:lnTo>
                    <a:pt x="167" y="47"/>
                  </a:lnTo>
                  <a:lnTo>
                    <a:pt x="167" y="47"/>
                  </a:lnTo>
                  <a:lnTo>
                    <a:pt x="167" y="49"/>
                  </a:lnTo>
                  <a:lnTo>
                    <a:pt x="165" y="51"/>
                  </a:lnTo>
                  <a:lnTo>
                    <a:pt x="165" y="52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1" y="54"/>
                  </a:lnTo>
                  <a:lnTo>
                    <a:pt x="161" y="54"/>
                  </a:lnTo>
                  <a:lnTo>
                    <a:pt x="161" y="55"/>
                  </a:lnTo>
                  <a:lnTo>
                    <a:pt x="162" y="57"/>
                  </a:lnTo>
                  <a:lnTo>
                    <a:pt x="164" y="58"/>
                  </a:lnTo>
                  <a:lnTo>
                    <a:pt x="162" y="60"/>
                  </a:lnTo>
                  <a:lnTo>
                    <a:pt x="161" y="60"/>
                  </a:lnTo>
                  <a:lnTo>
                    <a:pt x="159" y="62"/>
                  </a:lnTo>
                  <a:lnTo>
                    <a:pt x="156" y="62"/>
                  </a:lnTo>
                  <a:lnTo>
                    <a:pt x="154" y="62"/>
                  </a:lnTo>
                  <a:lnTo>
                    <a:pt x="154" y="62"/>
                  </a:lnTo>
                  <a:lnTo>
                    <a:pt x="154" y="63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1" y="65"/>
                  </a:lnTo>
                  <a:lnTo>
                    <a:pt x="150" y="66"/>
                  </a:lnTo>
                  <a:lnTo>
                    <a:pt x="148" y="68"/>
                  </a:lnTo>
                  <a:lnTo>
                    <a:pt x="148" y="68"/>
                  </a:lnTo>
                  <a:lnTo>
                    <a:pt x="145" y="68"/>
                  </a:lnTo>
                  <a:lnTo>
                    <a:pt x="143" y="68"/>
                  </a:lnTo>
                  <a:lnTo>
                    <a:pt x="143" y="69"/>
                  </a:lnTo>
                  <a:lnTo>
                    <a:pt x="142" y="69"/>
                  </a:lnTo>
                  <a:lnTo>
                    <a:pt x="140" y="69"/>
                  </a:lnTo>
                  <a:lnTo>
                    <a:pt x="139" y="71"/>
                  </a:lnTo>
                  <a:lnTo>
                    <a:pt x="139" y="71"/>
                  </a:lnTo>
                  <a:lnTo>
                    <a:pt x="135" y="71"/>
                  </a:lnTo>
                  <a:lnTo>
                    <a:pt x="131" y="71"/>
                  </a:lnTo>
                  <a:lnTo>
                    <a:pt x="129" y="73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4" y="69"/>
                  </a:lnTo>
                  <a:lnTo>
                    <a:pt x="123" y="68"/>
                  </a:lnTo>
                  <a:lnTo>
                    <a:pt x="121" y="68"/>
                  </a:lnTo>
                  <a:lnTo>
                    <a:pt x="120" y="69"/>
                  </a:lnTo>
                  <a:lnTo>
                    <a:pt x="120" y="69"/>
                  </a:lnTo>
                  <a:lnTo>
                    <a:pt x="115" y="66"/>
                  </a:lnTo>
                  <a:lnTo>
                    <a:pt x="113" y="66"/>
                  </a:lnTo>
                  <a:lnTo>
                    <a:pt x="112" y="65"/>
                  </a:lnTo>
                  <a:lnTo>
                    <a:pt x="110" y="65"/>
                  </a:lnTo>
                  <a:lnTo>
                    <a:pt x="109" y="65"/>
                  </a:lnTo>
                  <a:lnTo>
                    <a:pt x="109" y="63"/>
                  </a:lnTo>
                  <a:lnTo>
                    <a:pt x="109" y="62"/>
                  </a:lnTo>
                  <a:lnTo>
                    <a:pt x="110" y="60"/>
                  </a:lnTo>
                  <a:lnTo>
                    <a:pt x="112" y="60"/>
                  </a:lnTo>
                  <a:lnTo>
                    <a:pt x="112" y="60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8" y="60"/>
                  </a:lnTo>
                  <a:lnTo>
                    <a:pt x="120" y="60"/>
                  </a:lnTo>
                  <a:lnTo>
                    <a:pt x="121" y="62"/>
                  </a:lnTo>
                  <a:lnTo>
                    <a:pt x="123" y="62"/>
                  </a:lnTo>
                  <a:lnTo>
                    <a:pt x="124" y="62"/>
                  </a:lnTo>
                  <a:lnTo>
                    <a:pt x="127" y="60"/>
                  </a:lnTo>
                  <a:lnTo>
                    <a:pt x="127" y="60"/>
                  </a:lnTo>
                  <a:lnTo>
                    <a:pt x="129" y="60"/>
                  </a:lnTo>
                  <a:lnTo>
                    <a:pt x="132" y="60"/>
                  </a:lnTo>
                  <a:lnTo>
                    <a:pt x="132" y="55"/>
                  </a:lnTo>
                  <a:lnTo>
                    <a:pt x="132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5"/>
                  </a:lnTo>
                  <a:lnTo>
                    <a:pt x="134" y="55"/>
                  </a:lnTo>
                  <a:lnTo>
                    <a:pt x="134" y="57"/>
                  </a:lnTo>
                  <a:lnTo>
                    <a:pt x="134" y="60"/>
                  </a:lnTo>
                  <a:lnTo>
                    <a:pt x="135" y="60"/>
                  </a:lnTo>
                  <a:lnTo>
                    <a:pt x="137" y="62"/>
                  </a:lnTo>
                  <a:lnTo>
                    <a:pt x="139" y="60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3" y="60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6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48" y="55"/>
                  </a:lnTo>
                  <a:lnTo>
                    <a:pt x="148" y="55"/>
                  </a:lnTo>
                  <a:lnTo>
                    <a:pt x="151" y="52"/>
                  </a:lnTo>
                  <a:lnTo>
                    <a:pt x="153" y="52"/>
                  </a:lnTo>
                  <a:lnTo>
                    <a:pt x="153" y="52"/>
                  </a:lnTo>
                  <a:lnTo>
                    <a:pt x="154" y="52"/>
                  </a:lnTo>
                  <a:lnTo>
                    <a:pt x="156" y="52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4" y="44"/>
                  </a:lnTo>
                  <a:lnTo>
                    <a:pt x="154" y="43"/>
                  </a:lnTo>
                  <a:lnTo>
                    <a:pt x="154" y="43"/>
                  </a:lnTo>
                  <a:lnTo>
                    <a:pt x="156" y="41"/>
                  </a:lnTo>
                  <a:lnTo>
                    <a:pt x="157" y="41"/>
                  </a:lnTo>
                  <a:close/>
                  <a:moveTo>
                    <a:pt x="186" y="40"/>
                  </a:moveTo>
                  <a:lnTo>
                    <a:pt x="184" y="40"/>
                  </a:lnTo>
                  <a:lnTo>
                    <a:pt x="184" y="41"/>
                  </a:lnTo>
                  <a:lnTo>
                    <a:pt x="184" y="40"/>
                  </a:lnTo>
                  <a:lnTo>
                    <a:pt x="184" y="40"/>
                  </a:lnTo>
                  <a:lnTo>
                    <a:pt x="186" y="40"/>
                  </a:lnTo>
                  <a:close/>
                  <a:moveTo>
                    <a:pt x="170" y="25"/>
                  </a:moveTo>
                  <a:lnTo>
                    <a:pt x="170" y="27"/>
                  </a:lnTo>
                  <a:lnTo>
                    <a:pt x="170" y="27"/>
                  </a:lnTo>
                  <a:lnTo>
                    <a:pt x="170" y="27"/>
                  </a:lnTo>
                  <a:lnTo>
                    <a:pt x="168" y="25"/>
                  </a:lnTo>
                  <a:lnTo>
                    <a:pt x="168" y="25"/>
                  </a:lnTo>
                  <a:lnTo>
                    <a:pt x="170" y="25"/>
                  </a:lnTo>
                  <a:close/>
                  <a:moveTo>
                    <a:pt x="161" y="22"/>
                  </a:move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close/>
                  <a:moveTo>
                    <a:pt x="161" y="21"/>
                  </a:moveTo>
                  <a:lnTo>
                    <a:pt x="161" y="21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1"/>
                  </a:lnTo>
                  <a:lnTo>
                    <a:pt x="161" y="21"/>
                  </a:lnTo>
                  <a:close/>
                  <a:moveTo>
                    <a:pt x="1" y="19"/>
                  </a:moveTo>
                  <a:lnTo>
                    <a:pt x="1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12" y="22"/>
                  </a:lnTo>
                  <a:lnTo>
                    <a:pt x="14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20" y="25"/>
                  </a:lnTo>
                  <a:lnTo>
                    <a:pt x="25" y="27"/>
                  </a:lnTo>
                  <a:lnTo>
                    <a:pt x="30" y="29"/>
                  </a:lnTo>
                  <a:lnTo>
                    <a:pt x="31" y="30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8" y="30"/>
                  </a:lnTo>
                  <a:lnTo>
                    <a:pt x="41" y="33"/>
                  </a:lnTo>
                  <a:lnTo>
                    <a:pt x="42" y="33"/>
                  </a:lnTo>
                  <a:lnTo>
                    <a:pt x="44" y="35"/>
                  </a:lnTo>
                  <a:lnTo>
                    <a:pt x="45" y="36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9" y="36"/>
                  </a:lnTo>
                  <a:lnTo>
                    <a:pt x="50" y="36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5" y="38"/>
                  </a:lnTo>
                  <a:lnTo>
                    <a:pt x="57" y="40"/>
                  </a:lnTo>
                  <a:lnTo>
                    <a:pt x="58" y="40"/>
                  </a:lnTo>
                  <a:lnTo>
                    <a:pt x="60" y="41"/>
                  </a:lnTo>
                  <a:lnTo>
                    <a:pt x="60" y="43"/>
                  </a:lnTo>
                  <a:lnTo>
                    <a:pt x="61" y="44"/>
                  </a:lnTo>
                  <a:lnTo>
                    <a:pt x="63" y="44"/>
                  </a:lnTo>
                  <a:lnTo>
                    <a:pt x="64" y="44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5"/>
                  </a:lnTo>
                  <a:lnTo>
                    <a:pt x="71" y="58"/>
                  </a:lnTo>
                  <a:lnTo>
                    <a:pt x="72" y="60"/>
                  </a:lnTo>
                  <a:lnTo>
                    <a:pt x="74" y="60"/>
                  </a:lnTo>
                  <a:lnTo>
                    <a:pt x="77" y="62"/>
                  </a:lnTo>
                  <a:lnTo>
                    <a:pt x="80" y="62"/>
                  </a:lnTo>
                  <a:lnTo>
                    <a:pt x="90" y="66"/>
                  </a:lnTo>
                  <a:lnTo>
                    <a:pt x="91" y="66"/>
                  </a:lnTo>
                  <a:lnTo>
                    <a:pt x="93" y="66"/>
                  </a:lnTo>
                  <a:lnTo>
                    <a:pt x="94" y="66"/>
                  </a:lnTo>
                  <a:lnTo>
                    <a:pt x="94" y="66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9"/>
                  </a:lnTo>
                  <a:lnTo>
                    <a:pt x="99" y="71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3"/>
                  </a:lnTo>
                  <a:lnTo>
                    <a:pt x="101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99" y="77"/>
                  </a:lnTo>
                  <a:lnTo>
                    <a:pt x="94" y="79"/>
                  </a:lnTo>
                  <a:lnTo>
                    <a:pt x="91" y="77"/>
                  </a:lnTo>
                  <a:lnTo>
                    <a:pt x="88" y="79"/>
                  </a:lnTo>
                  <a:lnTo>
                    <a:pt x="88" y="81"/>
                  </a:lnTo>
                  <a:lnTo>
                    <a:pt x="88" y="81"/>
                  </a:lnTo>
                  <a:lnTo>
                    <a:pt x="90" y="84"/>
                  </a:lnTo>
                  <a:lnTo>
                    <a:pt x="91" y="87"/>
                  </a:lnTo>
                  <a:lnTo>
                    <a:pt x="93" y="88"/>
                  </a:lnTo>
                  <a:lnTo>
                    <a:pt x="94" y="90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101" y="95"/>
                  </a:lnTo>
                  <a:lnTo>
                    <a:pt x="102" y="96"/>
                  </a:lnTo>
                  <a:lnTo>
                    <a:pt x="105" y="98"/>
                  </a:lnTo>
                  <a:lnTo>
                    <a:pt x="105" y="99"/>
                  </a:lnTo>
                  <a:lnTo>
                    <a:pt x="105" y="101"/>
                  </a:lnTo>
                  <a:lnTo>
                    <a:pt x="107" y="103"/>
                  </a:lnTo>
                  <a:lnTo>
                    <a:pt x="107" y="104"/>
                  </a:lnTo>
                  <a:lnTo>
                    <a:pt x="107" y="104"/>
                  </a:lnTo>
                  <a:lnTo>
                    <a:pt x="109" y="106"/>
                  </a:lnTo>
                  <a:lnTo>
                    <a:pt x="110" y="106"/>
                  </a:lnTo>
                  <a:lnTo>
                    <a:pt x="110" y="110"/>
                  </a:lnTo>
                  <a:lnTo>
                    <a:pt x="112" y="112"/>
                  </a:lnTo>
                  <a:lnTo>
                    <a:pt x="113" y="112"/>
                  </a:lnTo>
                  <a:lnTo>
                    <a:pt x="115" y="112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4"/>
                  </a:lnTo>
                  <a:lnTo>
                    <a:pt x="121" y="115"/>
                  </a:lnTo>
                  <a:lnTo>
                    <a:pt x="121" y="117"/>
                  </a:lnTo>
                  <a:lnTo>
                    <a:pt x="121" y="118"/>
                  </a:lnTo>
                  <a:lnTo>
                    <a:pt x="124" y="118"/>
                  </a:lnTo>
                  <a:lnTo>
                    <a:pt x="124" y="120"/>
                  </a:lnTo>
                  <a:lnTo>
                    <a:pt x="129" y="120"/>
                  </a:lnTo>
                  <a:lnTo>
                    <a:pt x="131" y="120"/>
                  </a:lnTo>
                  <a:lnTo>
                    <a:pt x="132" y="120"/>
                  </a:lnTo>
                  <a:lnTo>
                    <a:pt x="132" y="121"/>
                  </a:lnTo>
                  <a:lnTo>
                    <a:pt x="132" y="121"/>
                  </a:lnTo>
                  <a:lnTo>
                    <a:pt x="131" y="121"/>
                  </a:lnTo>
                  <a:lnTo>
                    <a:pt x="131" y="121"/>
                  </a:lnTo>
                  <a:lnTo>
                    <a:pt x="129" y="123"/>
                  </a:lnTo>
                  <a:lnTo>
                    <a:pt x="129" y="123"/>
                  </a:lnTo>
                  <a:lnTo>
                    <a:pt x="129" y="125"/>
                  </a:lnTo>
                  <a:lnTo>
                    <a:pt x="131" y="126"/>
                  </a:lnTo>
                  <a:lnTo>
                    <a:pt x="131" y="126"/>
                  </a:lnTo>
                  <a:lnTo>
                    <a:pt x="132" y="126"/>
                  </a:lnTo>
                  <a:lnTo>
                    <a:pt x="134" y="126"/>
                  </a:lnTo>
                  <a:lnTo>
                    <a:pt x="135" y="128"/>
                  </a:lnTo>
                  <a:lnTo>
                    <a:pt x="137" y="128"/>
                  </a:lnTo>
                  <a:lnTo>
                    <a:pt x="137" y="128"/>
                  </a:lnTo>
                  <a:lnTo>
                    <a:pt x="140" y="128"/>
                  </a:lnTo>
                  <a:lnTo>
                    <a:pt x="142" y="129"/>
                  </a:lnTo>
                  <a:lnTo>
                    <a:pt x="145" y="129"/>
                  </a:lnTo>
                  <a:lnTo>
                    <a:pt x="142" y="129"/>
                  </a:lnTo>
                  <a:lnTo>
                    <a:pt x="142" y="131"/>
                  </a:lnTo>
                  <a:lnTo>
                    <a:pt x="139" y="129"/>
                  </a:lnTo>
                  <a:lnTo>
                    <a:pt x="139" y="131"/>
                  </a:lnTo>
                  <a:lnTo>
                    <a:pt x="139" y="131"/>
                  </a:lnTo>
                  <a:lnTo>
                    <a:pt x="140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39" y="134"/>
                  </a:lnTo>
                  <a:lnTo>
                    <a:pt x="139" y="134"/>
                  </a:lnTo>
                  <a:lnTo>
                    <a:pt x="137" y="134"/>
                  </a:lnTo>
                  <a:lnTo>
                    <a:pt x="134" y="134"/>
                  </a:lnTo>
                  <a:lnTo>
                    <a:pt x="132" y="134"/>
                  </a:lnTo>
                  <a:lnTo>
                    <a:pt x="132" y="132"/>
                  </a:lnTo>
                  <a:lnTo>
                    <a:pt x="131" y="132"/>
                  </a:lnTo>
                  <a:lnTo>
                    <a:pt x="129" y="131"/>
                  </a:lnTo>
                  <a:lnTo>
                    <a:pt x="129" y="131"/>
                  </a:lnTo>
                  <a:lnTo>
                    <a:pt x="127" y="131"/>
                  </a:lnTo>
                  <a:lnTo>
                    <a:pt x="126" y="131"/>
                  </a:lnTo>
                  <a:lnTo>
                    <a:pt x="123" y="129"/>
                  </a:lnTo>
                  <a:lnTo>
                    <a:pt x="116" y="129"/>
                  </a:lnTo>
                  <a:lnTo>
                    <a:pt x="115" y="129"/>
                  </a:lnTo>
                  <a:lnTo>
                    <a:pt x="113" y="128"/>
                  </a:lnTo>
                  <a:lnTo>
                    <a:pt x="113" y="128"/>
                  </a:lnTo>
                  <a:lnTo>
                    <a:pt x="112" y="128"/>
                  </a:lnTo>
                  <a:lnTo>
                    <a:pt x="110" y="128"/>
                  </a:lnTo>
                  <a:lnTo>
                    <a:pt x="109" y="128"/>
                  </a:lnTo>
                  <a:lnTo>
                    <a:pt x="107" y="128"/>
                  </a:lnTo>
                  <a:lnTo>
                    <a:pt x="105" y="126"/>
                  </a:lnTo>
                  <a:lnTo>
                    <a:pt x="105" y="128"/>
                  </a:lnTo>
                  <a:lnTo>
                    <a:pt x="104" y="128"/>
                  </a:lnTo>
                  <a:lnTo>
                    <a:pt x="102" y="126"/>
                  </a:lnTo>
                  <a:lnTo>
                    <a:pt x="99" y="126"/>
                  </a:lnTo>
                  <a:lnTo>
                    <a:pt x="99" y="126"/>
                  </a:lnTo>
                  <a:lnTo>
                    <a:pt x="98" y="125"/>
                  </a:lnTo>
                  <a:lnTo>
                    <a:pt x="98" y="125"/>
                  </a:lnTo>
                  <a:lnTo>
                    <a:pt x="96" y="121"/>
                  </a:lnTo>
                  <a:lnTo>
                    <a:pt x="94" y="120"/>
                  </a:lnTo>
                  <a:lnTo>
                    <a:pt x="93" y="120"/>
                  </a:lnTo>
                  <a:lnTo>
                    <a:pt x="90" y="117"/>
                  </a:lnTo>
                  <a:lnTo>
                    <a:pt x="90" y="117"/>
                  </a:lnTo>
                  <a:lnTo>
                    <a:pt x="88" y="115"/>
                  </a:lnTo>
                  <a:lnTo>
                    <a:pt x="88" y="114"/>
                  </a:lnTo>
                  <a:lnTo>
                    <a:pt x="88" y="112"/>
                  </a:lnTo>
                  <a:lnTo>
                    <a:pt x="88" y="112"/>
                  </a:lnTo>
                  <a:lnTo>
                    <a:pt x="86" y="112"/>
                  </a:lnTo>
                  <a:lnTo>
                    <a:pt x="85" y="110"/>
                  </a:lnTo>
                  <a:lnTo>
                    <a:pt x="83" y="110"/>
                  </a:lnTo>
                  <a:lnTo>
                    <a:pt x="82" y="107"/>
                  </a:lnTo>
                  <a:lnTo>
                    <a:pt x="80" y="106"/>
                  </a:lnTo>
                  <a:lnTo>
                    <a:pt x="79" y="103"/>
                  </a:lnTo>
                  <a:lnTo>
                    <a:pt x="79" y="101"/>
                  </a:lnTo>
                  <a:lnTo>
                    <a:pt x="77" y="99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8"/>
                  </a:lnTo>
                  <a:lnTo>
                    <a:pt x="75" y="98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68" y="96"/>
                  </a:lnTo>
                  <a:lnTo>
                    <a:pt x="66" y="95"/>
                  </a:lnTo>
                  <a:lnTo>
                    <a:pt x="64" y="95"/>
                  </a:lnTo>
                  <a:lnTo>
                    <a:pt x="63" y="95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8" y="93"/>
                  </a:lnTo>
                  <a:lnTo>
                    <a:pt x="58" y="93"/>
                  </a:lnTo>
                  <a:lnTo>
                    <a:pt x="58" y="92"/>
                  </a:lnTo>
                  <a:lnTo>
                    <a:pt x="57" y="92"/>
                  </a:lnTo>
                  <a:lnTo>
                    <a:pt x="55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49" y="92"/>
                  </a:lnTo>
                  <a:lnTo>
                    <a:pt x="49" y="93"/>
                  </a:lnTo>
                  <a:lnTo>
                    <a:pt x="47" y="93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2" y="92"/>
                  </a:lnTo>
                  <a:lnTo>
                    <a:pt x="42" y="90"/>
                  </a:lnTo>
                  <a:lnTo>
                    <a:pt x="41" y="88"/>
                  </a:lnTo>
                  <a:lnTo>
                    <a:pt x="41" y="88"/>
                  </a:lnTo>
                  <a:lnTo>
                    <a:pt x="42" y="90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6"/>
                  </a:lnTo>
                  <a:lnTo>
                    <a:pt x="41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8"/>
                  </a:lnTo>
                  <a:lnTo>
                    <a:pt x="39" y="99"/>
                  </a:lnTo>
                  <a:lnTo>
                    <a:pt x="38" y="99"/>
                  </a:lnTo>
                  <a:lnTo>
                    <a:pt x="34" y="99"/>
                  </a:lnTo>
                  <a:lnTo>
                    <a:pt x="33" y="101"/>
                  </a:lnTo>
                  <a:lnTo>
                    <a:pt x="30" y="101"/>
                  </a:lnTo>
                  <a:lnTo>
                    <a:pt x="28" y="101"/>
                  </a:lnTo>
                  <a:lnTo>
                    <a:pt x="27" y="101"/>
                  </a:lnTo>
                  <a:lnTo>
                    <a:pt x="25" y="101"/>
                  </a:lnTo>
                  <a:lnTo>
                    <a:pt x="23" y="101"/>
                  </a:lnTo>
                  <a:lnTo>
                    <a:pt x="23" y="101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0" y="99"/>
                  </a:lnTo>
                  <a:lnTo>
                    <a:pt x="19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101"/>
                  </a:lnTo>
                  <a:lnTo>
                    <a:pt x="23" y="101"/>
                  </a:lnTo>
                  <a:lnTo>
                    <a:pt x="25" y="101"/>
                  </a:lnTo>
                  <a:lnTo>
                    <a:pt x="28" y="101"/>
                  </a:lnTo>
                  <a:lnTo>
                    <a:pt x="31" y="103"/>
                  </a:lnTo>
                  <a:lnTo>
                    <a:pt x="31" y="103"/>
                  </a:lnTo>
                  <a:lnTo>
                    <a:pt x="33" y="103"/>
                  </a:lnTo>
                  <a:lnTo>
                    <a:pt x="34" y="104"/>
                  </a:lnTo>
                  <a:lnTo>
                    <a:pt x="36" y="106"/>
                  </a:lnTo>
                  <a:lnTo>
                    <a:pt x="36" y="107"/>
                  </a:lnTo>
                  <a:lnTo>
                    <a:pt x="36" y="107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4" y="112"/>
                  </a:lnTo>
                  <a:lnTo>
                    <a:pt x="31" y="112"/>
                  </a:lnTo>
                  <a:lnTo>
                    <a:pt x="28" y="114"/>
                  </a:lnTo>
                  <a:lnTo>
                    <a:pt x="27" y="115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2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2" y="114"/>
                  </a:lnTo>
                  <a:lnTo>
                    <a:pt x="11" y="114"/>
                  </a:lnTo>
                  <a:lnTo>
                    <a:pt x="9" y="114"/>
                  </a:lnTo>
                  <a:lnTo>
                    <a:pt x="8" y="114"/>
                  </a:lnTo>
                  <a:lnTo>
                    <a:pt x="6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1" y="112"/>
                  </a:lnTo>
                  <a:lnTo>
                    <a:pt x="1" y="109"/>
                  </a:lnTo>
                  <a:lnTo>
                    <a:pt x="1" y="106"/>
                  </a:lnTo>
                  <a:lnTo>
                    <a:pt x="1" y="92"/>
                  </a:lnTo>
                  <a:lnTo>
                    <a:pt x="1" y="88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1" y="74"/>
                  </a:lnTo>
                  <a:lnTo>
                    <a:pt x="1" y="73"/>
                  </a:lnTo>
                  <a:lnTo>
                    <a:pt x="1" y="68"/>
                  </a:lnTo>
                  <a:lnTo>
                    <a:pt x="1" y="65"/>
                  </a:lnTo>
                  <a:lnTo>
                    <a:pt x="1" y="47"/>
                  </a:lnTo>
                  <a:lnTo>
                    <a:pt x="1" y="44"/>
                  </a:lnTo>
                  <a:lnTo>
                    <a:pt x="1" y="27"/>
                  </a:lnTo>
                  <a:lnTo>
                    <a:pt x="1" y="24"/>
                  </a:lnTo>
                  <a:lnTo>
                    <a:pt x="1" y="19"/>
                  </a:lnTo>
                  <a:close/>
                  <a:moveTo>
                    <a:pt x="145" y="17"/>
                  </a:moveTo>
                  <a:lnTo>
                    <a:pt x="146" y="21"/>
                  </a:lnTo>
                  <a:lnTo>
                    <a:pt x="150" y="21"/>
                  </a:lnTo>
                  <a:lnTo>
                    <a:pt x="150" y="22"/>
                  </a:lnTo>
                  <a:lnTo>
                    <a:pt x="151" y="22"/>
                  </a:lnTo>
                  <a:lnTo>
                    <a:pt x="153" y="24"/>
                  </a:lnTo>
                  <a:lnTo>
                    <a:pt x="154" y="24"/>
                  </a:lnTo>
                  <a:lnTo>
                    <a:pt x="156" y="25"/>
                  </a:lnTo>
                  <a:lnTo>
                    <a:pt x="159" y="27"/>
                  </a:lnTo>
                  <a:lnTo>
                    <a:pt x="162" y="29"/>
                  </a:lnTo>
                  <a:lnTo>
                    <a:pt x="162" y="29"/>
                  </a:lnTo>
                  <a:lnTo>
                    <a:pt x="164" y="30"/>
                  </a:lnTo>
                  <a:lnTo>
                    <a:pt x="165" y="32"/>
                  </a:lnTo>
                  <a:lnTo>
                    <a:pt x="167" y="33"/>
                  </a:lnTo>
                  <a:lnTo>
                    <a:pt x="176" y="40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6" y="44"/>
                  </a:lnTo>
                  <a:lnTo>
                    <a:pt x="176" y="46"/>
                  </a:lnTo>
                  <a:lnTo>
                    <a:pt x="176" y="47"/>
                  </a:lnTo>
                  <a:lnTo>
                    <a:pt x="176" y="49"/>
                  </a:lnTo>
                  <a:lnTo>
                    <a:pt x="175" y="49"/>
                  </a:lnTo>
                  <a:lnTo>
                    <a:pt x="173" y="51"/>
                  </a:lnTo>
                  <a:lnTo>
                    <a:pt x="173" y="49"/>
                  </a:lnTo>
                  <a:lnTo>
                    <a:pt x="172" y="49"/>
                  </a:lnTo>
                  <a:lnTo>
                    <a:pt x="172" y="47"/>
                  </a:lnTo>
                  <a:lnTo>
                    <a:pt x="172" y="46"/>
                  </a:lnTo>
                  <a:lnTo>
                    <a:pt x="170" y="44"/>
                  </a:lnTo>
                  <a:lnTo>
                    <a:pt x="172" y="44"/>
                  </a:lnTo>
                  <a:lnTo>
                    <a:pt x="172" y="43"/>
                  </a:lnTo>
                  <a:lnTo>
                    <a:pt x="170" y="41"/>
                  </a:lnTo>
                  <a:lnTo>
                    <a:pt x="170" y="38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1" y="32"/>
                  </a:lnTo>
                  <a:lnTo>
                    <a:pt x="161" y="32"/>
                  </a:lnTo>
                  <a:lnTo>
                    <a:pt x="159" y="30"/>
                  </a:lnTo>
                  <a:lnTo>
                    <a:pt x="157" y="29"/>
                  </a:lnTo>
                  <a:lnTo>
                    <a:pt x="154" y="27"/>
                  </a:lnTo>
                  <a:lnTo>
                    <a:pt x="153" y="25"/>
                  </a:lnTo>
                  <a:lnTo>
                    <a:pt x="153" y="25"/>
                  </a:lnTo>
                  <a:lnTo>
                    <a:pt x="148" y="22"/>
                  </a:lnTo>
                  <a:lnTo>
                    <a:pt x="146" y="21"/>
                  </a:lnTo>
                  <a:lnTo>
                    <a:pt x="145" y="21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5" y="17"/>
                  </a:lnTo>
                  <a:close/>
                  <a:moveTo>
                    <a:pt x="135" y="16"/>
                  </a:moveTo>
                  <a:lnTo>
                    <a:pt x="139" y="17"/>
                  </a:lnTo>
                  <a:lnTo>
                    <a:pt x="139" y="17"/>
                  </a:lnTo>
                  <a:lnTo>
                    <a:pt x="139" y="17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35" y="19"/>
                  </a:lnTo>
                  <a:lnTo>
                    <a:pt x="134" y="19"/>
                  </a:lnTo>
                  <a:lnTo>
                    <a:pt x="134" y="19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4" y="16"/>
                  </a:lnTo>
                  <a:lnTo>
                    <a:pt x="135" y="16"/>
                  </a:lnTo>
                  <a:close/>
                  <a:moveTo>
                    <a:pt x="101" y="14"/>
                  </a:moveTo>
                  <a:lnTo>
                    <a:pt x="101" y="14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close/>
                  <a:moveTo>
                    <a:pt x="86" y="10"/>
                  </a:moveTo>
                  <a:lnTo>
                    <a:pt x="90" y="10"/>
                  </a:lnTo>
                  <a:lnTo>
                    <a:pt x="94" y="11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6" y="10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3" y="11"/>
                  </a:lnTo>
                  <a:lnTo>
                    <a:pt x="91" y="13"/>
                  </a:lnTo>
                  <a:lnTo>
                    <a:pt x="91" y="13"/>
                  </a:lnTo>
                  <a:lnTo>
                    <a:pt x="90" y="13"/>
                  </a:lnTo>
                  <a:lnTo>
                    <a:pt x="88" y="13"/>
                  </a:lnTo>
                  <a:lnTo>
                    <a:pt x="85" y="13"/>
                  </a:lnTo>
                  <a:lnTo>
                    <a:pt x="85" y="13"/>
                  </a:lnTo>
                  <a:lnTo>
                    <a:pt x="83" y="13"/>
                  </a:lnTo>
                  <a:lnTo>
                    <a:pt x="83" y="13"/>
                  </a:lnTo>
                  <a:lnTo>
                    <a:pt x="82" y="13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3" y="11"/>
                  </a:lnTo>
                  <a:lnTo>
                    <a:pt x="83" y="10"/>
                  </a:lnTo>
                  <a:lnTo>
                    <a:pt x="83" y="10"/>
                  </a:lnTo>
                  <a:lnTo>
                    <a:pt x="85" y="10"/>
                  </a:lnTo>
                  <a:lnTo>
                    <a:pt x="86" y="10"/>
                  </a:lnTo>
                  <a:close/>
                  <a:moveTo>
                    <a:pt x="126" y="0"/>
                  </a:moveTo>
                  <a:lnTo>
                    <a:pt x="127" y="0"/>
                  </a:lnTo>
                  <a:lnTo>
                    <a:pt x="127" y="2"/>
                  </a:lnTo>
                  <a:lnTo>
                    <a:pt x="129" y="3"/>
                  </a:lnTo>
                  <a:lnTo>
                    <a:pt x="129" y="5"/>
                  </a:lnTo>
                  <a:lnTo>
                    <a:pt x="127" y="3"/>
                  </a:lnTo>
                  <a:lnTo>
                    <a:pt x="127" y="3"/>
                  </a:lnTo>
                  <a:lnTo>
                    <a:pt x="126" y="2"/>
                  </a:lnTo>
                  <a:lnTo>
                    <a:pt x="126" y="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49" name="Freeform 177">
              <a:extLst>
                <a:ext uri="{FF2B5EF4-FFF2-40B4-BE49-F238E27FC236}">
                  <a16:creationId xmlns:a16="http://schemas.microsoft.com/office/drawing/2014/main" id="{A1095354-200D-47B0-BF47-9E3B8432771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96199" y="4661525"/>
              <a:ext cx="426880" cy="346961"/>
            </a:xfrm>
            <a:custGeom>
              <a:avLst/>
              <a:gdLst>
                <a:gd name="T0" fmla="*/ 187 w 219"/>
                <a:gd name="T1" fmla="*/ 178 h 178"/>
                <a:gd name="T2" fmla="*/ 187 w 219"/>
                <a:gd name="T3" fmla="*/ 177 h 178"/>
                <a:gd name="T4" fmla="*/ 217 w 219"/>
                <a:gd name="T5" fmla="*/ 142 h 178"/>
                <a:gd name="T6" fmla="*/ 219 w 219"/>
                <a:gd name="T7" fmla="*/ 144 h 178"/>
                <a:gd name="T8" fmla="*/ 219 w 219"/>
                <a:gd name="T9" fmla="*/ 144 h 178"/>
                <a:gd name="T10" fmla="*/ 217 w 219"/>
                <a:gd name="T11" fmla="*/ 142 h 178"/>
                <a:gd name="T12" fmla="*/ 217 w 219"/>
                <a:gd name="T13" fmla="*/ 142 h 178"/>
                <a:gd name="T14" fmla="*/ 156 w 219"/>
                <a:gd name="T15" fmla="*/ 142 h 178"/>
                <a:gd name="T16" fmla="*/ 154 w 219"/>
                <a:gd name="T17" fmla="*/ 141 h 178"/>
                <a:gd name="T18" fmla="*/ 210 w 219"/>
                <a:gd name="T19" fmla="*/ 141 h 178"/>
                <a:gd name="T20" fmla="*/ 151 w 219"/>
                <a:gd name="T21" fmla="*/ 136 h 178"/>
                <a:gd name="T22" fmla="*/ 154 w 219"/>
                <a:gd name="T23" fmla="*/ 139 h 178"/>
                <a:gd name="T24" fmla="*/ 153 w 219"/>
                <a:gd name="T25" fmla="*/ 137 h 178"/>
                <a:gd name="T26" fmla="*/ 156 w 219"/>
                <a:gd name="T27" fmla="*/ 131 h 178"/>
                <a:gd name="T28" fmla="*/ 154 w 219"/>
                <a:gd name="T29" fmla="*/ 131 h 178"/>
                <a:gd name="T30" fmla="*/ 154 w 219"/>
                <a:gd name="T31" fmla="*/ 133 h 178"/>
                <a:gd name="T32" fmla="*/ 154 w 219"/>
                <a:gd name="T33" fmla="*/ 134 h 178"/>
                <a:gd name="T34" fmla="*/ 154 w 219"/>
                <a:gd name="T35" fmla="*/ 133 h 178"/>
                <a:gd name="T36" fmla="*/ 156 w 219"/>
                <a:gd name="T37" fmla="*/ 131 h 178"/>
                <a:gd name="T38" fmla="*/ 30 w 219"/>
                <a:gd name="T39" fmla="*/ 128 h 178"/>
                <a:gd name="T40" fmla="*/ 33 w 219"/>
                <a:gd name="T41" fmla="*/ 131 h 178"/>
                <a:gd name="T42" fmla="*/ 31 w 219"/>
                <a:gd name="T43" fmla="*/ 133 h 178"/>
                <a:gd name="T44" fmla="*/ 28 w 219"/>
                <a:gd name="T45" fmla="*/ 131 h 178"/>
                <a:gd name="T46" fmla="*/ 27 w 219"/>
                <a:gd name="T47" fmla="*/ 129 h 178"/>
                <a:gd name="T48" fmla="*/ 23 w 219"/>
                <a:gd name="T49" fmla="*/ 128 h 178"/>
                <a:gd name="T50" fmla="*/ 23 w 219"/>
                <a:gd name="T51" fmla="*/ 129 h 178"/>
                <a:gd name="T52" fmla="*/ 23 w 219"/>
                <a:gd name="T53" fmla="*/ 128 h 178"/>
                <a:gd name="T54" fmla="*/ 0 w 219"/>
                <a:gd name="T55" fmla="*/ 117 h 178"/>
                <a:gd name="T56" fmla="*/ 1 w 219"/>
                <a:gd name="T57" fmla="*/ 118 h 178"/>
                <a:gd name="T58" fmla="*/ 0 w 219"/>
                <a:gd name="T59" fmla="*/ 117 h 178"/>
                <a:gd name="T60" fmla="*/ 117 w 219"/>
                <a:gd name="T61" fmla="*/ 115 h 178"/>
                <a:gd name="T62" fmla="*/ 117 w 219"/>
                <a:gd name="T63" fmla="*/ 115 h 178"/>
                <a:gd name="T64" fmla="*/ 112 w 219"/>
                <a:gd name="T65" fmla="*/ 114 h 178"/>
                <a:gd name="T66" fmla="*/ 115 w 219"/>
                <a:gd name="T67" fmla="*/ 115 h 178"/>
                <a:gd name="T68" fmla="*/ 0 w 219"/>
                <a:gd name="T69" fmla="*/ 114 h 178"/>
                <a:gd name="T70" fmla="*/ 0 w 219"/>
                <a:gd name="T71" fmla="*/ 115 h 178"/>
                <a:gd name="T72" fmla="*/ 0 w 219"/>
                <a:gd name="T73" fmla="*/ 115 h 178"/>
                <a:gd name="T74" fmla="*/ 85 w 219"/>
                <a:gd name="T75" fmla="*/ 109 h 178"/>
                <a:gd name="T76" fmla="*/ 87 w 219"/>
                <a:gd name="T77" fmla="*/ 111 h 178"/>
                <a:gd name="T78" fmla="*/ 87 w 219"/>
                <a:gd name="T79" fmla="*/ 111 h 178"/>
                <a:gd name="T80" fmla="*/ 85 w 219"/>
                <a:gd name="T81" fmla="*/ 109 h 178"/>
                <a:gd name="T82" fmla="*/ 131 w 219"/>
                <a:gd name="T83" fmla="*/ 106 h 178"/>
                <a:gd name="T84" fmla="*/ 129 w 219"/>
                <a:gd name="T85" fmla="*/ 106 h 178"/>
                <a:gd name="T86" fmla="*/ 91 w 219"/>
                <a:gd name="T87" fmla="*/ 103 h 178"/>
                <a:gd name="T88" fmla="*/ 93 w 219"/>
                <a:gd name="T89" fmla="*/ 104 h 178"/>
                <a:gd name="T90" fmla="*/ 184 w 219"/>
                <a:gd name="T91" fmla="*/ 24 h 178"/>
                <a:gd name="T92" fmla="*/ 186 w 219"/>
                <a:gd name="T93" fmla="*/ 25 h 178"/>
                <a:gd name="T94" fmla="*/ 184 w 219"/>
                <a:gd name="T95" fmla="*/ 24 h 178"/>
                <a:gd name="T96" fmla="*/ 180 w 219"/>
                <a:gd name="T97" fmla="*/ 18 h 178"/>
                <a:gd name="T98" fmla="*/ 180 w 219"/>
                <a:gd name="T99" fmla="*/ 18 h 178"/>
                <a:gd name="T100" fmla="*/ 183 w 219"/>
                <a:gd name="T101" fmla="*/ 14 h 178"/>
                <a:gd name="T102" fmla="*/ 180 w 219"/>
                <a:gd name="T103" fmla="*/ 16 h 178"/>
                <a:gd name="T104" fmla="*/ 180 w 219"/>
                <a:gd name="T105" fmla="*/ 14 h 178"/>
                <a:gd name="T106" fmla="*/ 165 w 219"/>
                <a:gd name="T107" fmla="*/ 10 h 178"/>
                <a:gd name="T108" fmla="*/ 164 w 219"/>
                <a:gd name="T109" fmla="*/ 10 h 178"/>
                <a:gd name="T110" fmla="*/ 173 w 219"/>
                <a:gd name="T111" fmla="*/ 2 h 178"/>
                <a:gd name="T112" fmla="*/ 172 w 219"/>
                <a:gd name="T113" fmla="*/ 3 h 178"/>
                <a:gd name="T114" fmla="*/ 172 w 219"/>
                <a:gd name="T115" fmla="*/ 2 h 178"/>
                <a:gd name="T116" fmla="*/ 165 w 219"/>
                <a:gd name="T117" fmla="*/ 0 h 178"/>
                <a:gd name="T118" fmla="*/ 165 w 219"/>
                <a:gd name="T119" fmla="*/ 2 h 178"/>
                <a:gd name="T120" fmla="*/ 162 w 219"/>
                <a:gd name="T121" fmla="*/ 2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19" h="178">
                  <a:moveTo>
                    <a:pt x="187" y="177"/>
                  </a:moveTo>
                  <a:lnTo>
                    <a:pt x="187" y="177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7"/>
                  </a:lnTo>
                  <a:lnTo>
                    <a:pt x="186" y="177"/>
                  </a:lnTo>
                  <a:lnTo>
                    <a:pt x="187" y="177"/>
                  </a:lnTo>
                  <a:close/>
                  <a:moveTo>
                    <a:pt x="217" y="142"/>
                  </a:moveTo>
                  <a:lnTo>
                    <a:pt x="217" y="142"/>
                  </a:lnTo>
                  <a:lnTo>
                    <a:pt x="219" y="142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7" y="144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close/>
                  <a:moveTo>
                    <a:pt x="154" y="141"/>
                  </a:moveTo>
                  <a:lnTo>
                    <a:pt x="156" y="141"/>
                  </a:lnTo>
                  <a:lnTo>
                    <a:pt x="156" y="142"/>
                  </a:lnTo>
                  <a:lnTo>
                    <a:pt x="156" y="142"/>
                  </a:lnTo>
                  <a:lnTo>
                    <a:pt x="154" y="141"/>
                  </a:lnTo>
                  <a:lnTo>
                    <a:pt x="154" y="141"/>
                  </a:lnTo>
                  <a:close/>
                  <a:moveTo>
                    <a:pt x="208" y="139"/>
                  </a:moveTo>
                  <a:lnTo>
                    <a:pt x="210" y="139"/>
                  </a:lnTo>
                  <a:lnTo>
                    <a:pt x="210" y="141"/>
                  </a:lnTo>
                  <a:lnTo>
                    <a:pt x="210" y="141"/>
                  </a:lnTo>
                  <a:lnTo>
                    <a:pt x="208" y="139"/>
                  </a:lnTo>
                  <a:close/>
                  <a:moveTo>
                    <a:pt x="151" y="136"/>
                  </a:moveTo>
                  <a:lnTo>
                    <a:pt x="153" y="137"/>
                  </a:lnTo>
                  <a:lnTo>
                    <a:pt x="153" y="137"/>
                  </a:lnTo>
                  <a:lnTo>
                    <a:pt x="154" y="139"/>
                  </a:lnTo>
                  <a:lnTo>
                    <a:pt x="154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3" y="137"/>
                  </a:lnTo>
                  <a:lnTo>
                    <a:pt x="151" y="136"/>
                  </a:lnTo>
                  <a:close/>
                  <a:moveTo>
                    <a:pt x="156" y="131"/>
                  </a:moveTo>
                  <a:lnTo>
                    <a:pt x="156" y="131"/>
                  </a:lnTo>
                  <a:lnTo>
                    <a:pt x="156" y="131"/>
                  </a:lnTo>
                  <a:lnTo>
                    <a:pt x="154" y="131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1"/>
                  </a:lnTo>
                  <a:lnTo>
                    <a:pt x="154" y="131"/>
                  </a:lnTo>
                  <a:lnTo>
                    <a:pt x="156" y="131"/>
                  </a:lnTo>
                  <a:lnTo>
                    <a:pt x="156" y="131"/>
                  </a:lnTo>
                  <a:close/>
                  <a:moveTo>
                    <a:pt x="28" y="128"/>
                  </a:moveTo>
                  <a:lnTo>
                    <a:pt x="30" y="128"/>
                  </a:lnTo>
                  <a:lnTo>
                    <a:pt x="31" y="129"/>
                  </a:lnTo>
                  <a:lnTo>
                    <a:pt x="31" y="131"/>
                  </a:lnTo>
                  <a:lnTo>
                    <a:pt x="33" y="131"/>
                  </a:lnTo>
                  <a:lnTo>
                    <a:pt x="33" y="133"/>
                  </a:lnTo>
                  <a:lnTo>
                    <a:pt x="33" y="133"/>
                  </a:lnTo>
                  <a:lnTo>
                    <a:pt x="31" y="133"/>
                  </a:lnTo>
                  <a:lnTo>
                    <a:pt x="31" y="133"/>
                  </a:lnTo>
                  <a:lnTo>
                    <a:pt x="31" y="131"/>
                  </a:lnTo>
                  <a:lnTo>
                    <a:pt x="28" y="131"/>
                  </a:lnTo>
                  <a:lnTo>
                    <a:pt x="28" y="131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8" y="128"/>
                  </a:lnTo>
                  <a:close/>
                  <a:moveTo>
                    <a:pt x="23" y="128"/>
                  </a:moveTo>
                  <a:lnTo>
                    <a:pt x="23" y="128"/>
                  </a:lnTo>
                  <a:lnTo>
                    <a:pt x="25" y="128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8"/>
                  </a:lnTo>
                  <a:lnTo>
                    <a:pt x="22" y="128"/>
                  </a:lnTo>
                  <a:lnTo>
                    <a:pt x="23" y="128"/>
                  </a:lnTo>
                  <a:close/>
                  <a:moveTo>
                    <a:pt x="0" y="117"/>
                  </a:moveTo>
                  <a:lnTo>
                    <a:pt x="1" y="117"/>
                  </a:lnTo>
                  <a:lnTo>
                    <a:pt x="1" y="118"/>
                  </a:lnTo>
                  <a:lnTo>
                    <a:pt x="1" y="118"/>
                  </a:lnTo>
                  <a:lnTo>
                    <a:pt x="0" y="118"/>
                  </a:lnTo>
                  <a:lnTo>
                    <a:pt x="0" y="118"/>
                  </a:lnTo>
                  <a:lnTo>
                    <a:pt x="0" y="117"/>
                  </a:lnTo>
                  <a:lnTo>
                    <a:pt x="0" y="117"/>
                  </a:lnTo>
                  <a:close/>
                  <a:moveTo>
                    <a:pt x="115" y="115"/>
                  </a:move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5" y="115"/>
                  </a:lnTo>
                  <a:lnTo>
                    <a:pt x="115" y="115"/>
                  </a:lnTo>
                  <a:close/>
                  <a:moveTo>
                    <a:pt x="112" y="114"/>
                  </a:moveTo>
                  <a:lnTo>
                    <a:pt x="113" y="114"/>
                  </a:lnTo>
                  <a:lnTo>
                    <a:pt x="113" y="115"/>
                  </a:lnTo>
                  <a:lnTo>
                    <a:pt x="115" y="115"/>
                  </a:lnTo>
                  <a:lnTo>
                    <a:pt x="113" y="115"/>
                  </a:lnTo>
                  <a:lnTo>
                    <a:pt x="112" y="114"/>
                  </a:lnTo>
                  <a:close/>
                  <a:moveTo>
                    <a:pt x="0" y="114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close/>
                  <a:moveTo>
                    <a:pt x="85" y="107"/>
                  </a:moveTo>
                  <a:lnTo>
                    <a:pt x="85" y="109"/>
                  </a:lnTo>
                  <a:lnTo>
                    <a:pt x="87" y="109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7"/>
                  </a:lnTo>
                  <a:lnTo>
                    <a:pt x="85" y="107"/>
                  </a:lnTo>
                  <a:close/>
                  <a:moveTo>
                    <a:pt x="131" y="106"/>
                  </a:moveTo>
                  <a:lnTo>
                    <a:pt x="129" y="107"/>
                  </a:lnTo>
                  <a:lnTo>
                    <a:pt x="129" y="107"/>
                  </a:lnTo>
                  <a:lnTo>
                    <a:pt x="129" y="106"/>
                  </a:lnTo>
                  <a:lnTo>
                    <a:pt x="131" y="106"/>
                  </a:lnTo>
                  <a:close/>
                  <a:moveTo>
                    <a:pt x="91" y="103"/>
                  </a:moveTo>
                  <a:lnTo>
                    <a:pt x="91" y="103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1" y="103"/>
                  </a:lnTo>
                  <a:lnTo>
                    <a:pt x="91" y="103"/>
                  </a:lnTo>
                  <a:close/>
                  <a:moveTo>
                    <a:pt x="184" y="24"/>
                  </a:move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4"/>
                  </a:lnTo>
                  <a:close/>
                  <a:moveTo>
                    <a:pt x="180" y="18"/>
                  </a:moveTo>
                  <a:lnTo>
                    <a:pt x="180" y="18"/>
                  </a:lnTo>
                  <a:lnTo>
                    <a:pt x="180" y="18"/>
                  </a:lnTo>
                  <a:lnTo>
                    <a:pt x="178" y="19"/>
                  </a:lnTo>
                  <a:lnTo>
                    <a:pt x="178" y="18"/>
                  </a:lnTo>
                  <a:lnTo>
                    <a:pt x="180" y="18"/>
                  </a:lnTo>
                  <a:close/>
                  <a:moveTo>
                    <a:pt x="180" y="14"/>
                  </a:moveTo>
                  <a:lnTo>
                    <a:pt x="183" y="14"/>
                  </a:lnTo>
                  <a:lnTo>
                    <a:pt x="183" y="14"/>
                  </a:lnTo>
                  <a:lnTo>
                    <a:pt x="183" y="16"/>
                  </a:lnTo>
                  <a:lnTo>
                    <a:pt x="180" y="16"/>
                  </a:lnTo>
                  <a:lnTo>
                    <a:pt x="180" y="16"/>
                  </a:lnTo>
                  <a:lnTo>
                    <a:pt x="178" y="16"/>
                  </a:lnTo>
                  <a:lnTo>
                    <a:pt x="178" y="14"/>
                  </a:lnTo>
                  <a:lnTo>
                    <a:pt x="180" y="14"/>
                  </a:lnTo>
                  <a:close/>
                  <a:moveTo>
                    <a:pt x="165" y="8"/>
                  </a:moveTo>
                  <a:lnTo>
                    <a:pt x="165" y="8"/>
                  </a:lnTo>
                  <a:lnTo>
                    <a:pt x="165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5" y="8"/>
                  </a:lnTo>
                  <a:close/>
                  <a:moveTo>
                    <a:pt x="172" y="2"/>
                  </a:moveTo>
                  <a:lnTo>
                    <a:pt x="173" y="2"/>
                  </a:lnTo>
                  <a:lnTo>
                    <a:pt x="173" y="2"/>
                  </a:lnTo>
                  <a:lnTo>
                    <a:pt x="173" y="2"/>
                  </a:lnTo>
                  <a:lnTo>
                    <a:pt x="172" y="3"/>
                  </a:lnTo>
                  <a:lnTo>
                    <a:pt x="172" y="3"/>
                  </a:lnTo>
                  <a:lnTo>
                    <a:pt x="172" y="2"/>
                  </a:lnTo>
                  <a:lnTo>
                    <a:pt x="172" y="2"/>
                  </a:lnTo>
                  <a:lnTo>
                    <a:pt x="172" y="2"/>
                  </a:lnTo>
                  <a:close/>
                  <a:moveTo>
                    <a:pt x="162" y="0"/>
                  </a:moveTo>
                  <a:lnTo>
                    <a:pt x="165" y="0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4" y="3"/>
                  </a:lnTo>
                  <a:lnTo>
                    <a:pt x="162" y="3"/>
                  </a:lnTo>
                  <a:lnTo>
                    <a:pt x="162" y="2"/>
                  </a:lnTo>
                  <a:lnTo>
                    <a:pt x="162" y="0"/>
                  </a:lnTo>
                  <a:lnTo>
                    <a:pt x="16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50" name="Freeform 178">
              <a:extLst>
                <a:ext uri="{FF2B5EF4-FFF2-40B4-BE49-F238E27FC236}">
                  <a16:creationId xmlns:a16="http://schemas.microsoft.com/office/drawing/2014/main" id="{8C235117-3F29-425C-AA16-C67E5793FB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472710" y="4415923"/>
              <a:ext cx="356708" cy="520443"/>
            </a:xfrm>
            <a:custGeom>
              <a:avLst/>
              <a:gdLst>
                <a:gd name="T0" fmla="*/ 94 w 183"/>
                <a:gd name="T1" fmla="*/ 5 h 267"/>
                <a:gd name="T2" fmla="*/ 102 w 183"/>
                <a:gd name="T3" fmla="*/ 14 h 267"/>
                <a:gd name="T4" fmla="*/ 112 w 183"/>
                <a:gd name="T5" fmla="*/ 21 h 267"/>
                <a:gd name="T6" fmla="*/ 118 w 183"/>
                <a:gd name="T7" fmla="*/ 29 h 267"/>
                <a:gd name="T8" fmla="*/ 126 w 183"/>
                <a:gd name="T9" fmla="*/ 35 h 267"/>
                <a:gd name="T10" fmla="*/ 137 w 183"/>
                <a:gd name="T11" fmla="*/ 32 h 267"/>
                <a:gd name="T12" fmla="*/ 150 w 183"/>
                <a:gd name="T13" fmla="*/ 32 h 267"/>
                <a:gd name="T14" fmla="*/ 162 w 183"/>
                <a:gd name="T15" fmla="*/ 38 h 267"/>
                <a:gd name="T16" fmla="*/ 156 w 183"/>
                <a:gd name="T17" fmla="*/ 55 h 267"/>
                <a:gd name="T18" fmla="*/ 164 w 183"/>
                <a:gd name="T19" fmla="*/ 62 h 267"/>
                <a:gd name="T20" fmla="*/ 154 w 183"/>
                <a:gd name="T21" fmla="*/ 60 h 267"/>
                <a:gd name="T22" fmla="*/ 140 w 183"/>
                <a:gd name="T23" fmla="*/ 65 h 267"/>
                <a:gd name="T24" fmla="*/ 123 w 183"/>
                <a:gd name="T25" fmla="*/ 74 h 267"/>
                <a:gd name="T26" fmla="*/ 118 w 183"/>
                <a:gd name="T27" fmla="*/ 88 h 267"/>
                <a:gd name="T28" fmla="*/ 109 w 183"/>
                <a:gd name="T29" fmla="*/ 101 h 267"/>
                <a:gd name="T30" fmla="*/ 107 w 183"/>
                <a:gd name="T31" fmla="*/ 106 h 267"/>
                <a:gd name="T32" fmla="*/ 110 w 183"/>
                <a:gd name="T33" fmla="*/ 112 h 267"/>
                <a:gd name="T34" fmla="*/ 113 w 183"/>
                <a:gd name="T35" fmla="*/ 120 h 267"/>
                <a:gd name="T36" fmla="*/ 120 w 183"/>
                <a:gd name="T37" fmla="*/ 128 h 267"/>
                <a:gd name="T38" fmla="*/ 131 w 183"/>
                <a:gd name="T39" fmla="*/ 139 h 267"/>
                <a:gd name="T40" fmla="*/ 148 w 183"/>
                <a:gd name="T41" fmla="*/ 142 h 267"/>
                <a:gd name="T42" fmla="*/ 156 w 183"/>
                <a:gd name="T43" fmla="*/ 137 h 267"/>
                <a:gd name="T44" fmla="*/ 156 w 183"/>
                <a:gd name="T45" fmla="*/ 158 h 267"/>
                <a:gd name="T46" fmla="*/ 170 w 183"/>
                <a:gd name="T47" fmla="*/ 158 h 267"/>
                <a:gd name="T48" fmla="*/ 181 w 183"/>
                <a:gd name="T49" fmla="*/ 183 h 267"/>
                <a:gd name="T50" fmla="*/ 178 w 183"/>
                <a:gd name="T51" fmla="*/ 199 h 267"/>
                <a:gd name="T52" fmla="*/ 176 w 183"/>
                <a:gd name="T53" fmla="*/ 210 h 267"/>
                <a:gd name="T54" fmla="*/ 175 w 183"/>
                <a:gd name="T55" fmla="*/ 222 h 267"/>
                <a:gd name="T56" fmla="*/ 167 w 183"/>
                <a:gd name="T57" fmla="*/ 222 h 267"/>
                <a:gd name="T58" fmla="*/ 165 w 183"/>
                <a:gd name="T59" fmla="*/ 227 h 267"/>
                <a:gd name="T60" fmla="*/ 165 w 183"/>
                <a:gd name="T61" fmla="*/ 230 h 267"/>
                <a:gd name="T62" fmla="*/ 167 w 183"/>
                <a:gd name="T63" fmla="*/ 229 h 267"/>
                <a:gd name="T64" fmla="*/ 172 w 183"/>
                <a:gd name="T65" fmla="*/ 233 h 267"/>
                <a:gd name="T66" fmla="*/ 176 w 183"/>
                <a:gd name="T67" fmla="*/ 235 h 267"/>
                <a:gd name="T68" fmla="*/ 178 w 183"/>
                <a:gd name="T69" fmla="*/ 240 h 267"/>
                <a:gd name="T70" fmla="*/ 170 w 183"/>
                <a:gd name="T71" fmla="*/ 249 h 267"/>
                <a:gd name="T72" fmla="*/ 167 w 183"/>
                <a:gd name="T73" fmla="*/ 259 h 267"/>
                <a:gd name="T74" fmla="*/ 153 w 183"/>
                <a:gd name="T75" fmla="*/ 262 h 267"/>
                <a:gd name="T76" fmla="*/ 134 w 183"/>
                <a:gd name="T77" fmla="*/ 246 h 267"/>
                <a:gd name="T78" fmla="*/ 101 w 183"/>
                <a:gd name="T79" fmla="*/ 229 h 267"/>
                <a:gd name="T80" fmla="*/ 74 w 183"/>
                <a:gd name="T81" fmla="*/ 205 h 267"/>
                <a:gd name="T82" fmla="*/ 68 w 183"/>
                <a:gd name="T83" fmla="*/ 185 h 267"/>
                <a:gd name="T84" fmla="*/ 53 w 183"/>
                <a:gd name="T85" fmla="*/ 161 h 267"/>
                <a:gd name="T86" fmla="*/ 38 w 183"/>
                <a:gd name="T87" fmla="*/ 125 h 267"/>
                <a:gd name="T88" fmla="*/ 17 w 183"/>
                <a:gd name="T89" fmla="*/ 96 h 267"/>
                <a:gd name="T90" fmla="*/ 6 w 183"/>
                <a:gd name="T91" fmla="*/ 79 h 267"/>
                <a:gd name="T92" fmla="*/ 9 w 183"/>
                <a:gd name="T93" fmla="*/ 52 h 267"/>
                <a:gd name="T94" fmla="*/ 16 w 183"/>
                <a:gd name="T95" fmla="*/ 54 h 267"/>
                <a:gd name="T96" fmla="*/ 12 w 183"/>
                <a:gd name="T97" fmla="*/ 59 h 267"/>
                <a:gd name="T98" fmla="*/ 16 w 183"/>
                <a:gd name="T99" fmla="*/ 63 h 267"/>
                <a:gd name="T100" fmla="*/ 27 w 183"/>
                <a:gd name="T101" fmla="*/ 68 h 267"/>
                <a:gd name="T102" fmla="*/ 34 w 183"/>
                <a:gd name="T103" fmla="*/ 70 h 267"/>
                <a:gd name="T104" fmla="*/ 39 w 183"/>
                <a:gd name="T105" fmla="*/ 62 h 267"/>
                <a:gd name="T106" fmla="*/ 44 w 183"/>
                <a:gd name="T107" fmla="*/ 49 h 267"/>
                <a:gd name="T108" fmla="*/ 45 w 183"/>
                <a:gd name="T109" fmla="*/ 49 h 267"/>
                <a:gd name="T110" fmla="*/ 68 w 183"/>
                <a:gd name="T111" fmla="*/ 36 h 267"/>
                <a:gd name="T112" fmla="*/ 85 w 183"/>
                <a:gd name="T113" fmla="*/ 14 h 267"/>
                <a:gd name="T114" fmla="*/ 86 w 183"/>
                <a:gd name="T115" fmla="*/ 8 h 267"/>
                <a:gd name="T116" fmla="*/ 88 w 183"/>
                <a:gd name="T117" fmla="*/ 2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3" h="267">
                  <a:moveTo>
                    <a:pt x="88" y="0"/>
                  </a:moveTo>
                  <a:lnTo>
                    <a:pt x="90" y="0"/>
                  </a:lnTo>
                  <a:lnTo>
                    <a:pt x="90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3" y="3"/>
                  </a:lnTo>
                  <a:lnTo>
                    <a:pt x="93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1" y="8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1" y="13"/>
                  </a:lnTo>
                  <a:lnTo>
                    <a:pt x="102" y="14"/>
                  </a:lnTo>
                  <a:lnTo>
                    <a:pt x="102" y="14"/>
                  </a:lnTo>
                  <a:lnTo>
                    <a:pt x="104" y="14"/>
                  </a:lnTo>
                  <a:lnTo>
                    <a:pt x="105" y="14"/>
                  </a:lnTo>
                  <a:lnTo>
                    <a:pt x="107" y="16"/>
                  </a:lnTo>
                  <a:lnTo>
                    <a:pt x="107" y="16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10" y="18"/>
                  </a:lnTo>
                  <a:lnTo>
                    <a:pt x="110" y="18"/>
                  </a:lnTo>
                  <a:lnTo>
                    <a:pt x="112" y="19"/>
                  </a:lnTo>
                  <a:lnTo>
                    <a:pt x="112" y="21"/>
                  </a:lnTo>
                  <a:lnTo>
                    <a:pt x="113" y="21"/>
                  </a:lnTo>
                  <a:lnTo>
                    <a:pt x="113" y="22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5"/>
                  </a:lnTo>
                  <a:lnTo>
                    <a:pt x="115" y="25"/>
                  </a:lnTo>
                  <a:lnTo>
                    <a:pt x="116" y="25"/>
                  </a:lnTo>
                  <a:lnTo>
                    <a:pt x="118" y="25"/>
                  </a:lnTo>
                  <a:lnTo>
                    <a:pt x="118" y="27"/>
                  </a:lnTo>
                  <a:lnTo>
                    <a:pt x="118" y="27"/>
                  </a:lnTo>
                  <a:lnTo>
                    <a:pt x="118" y="29"/>
                  </a:lnTo>
                  <a:lnTo>
                    <a:pt x="118" y="30"/>
                  </a:lnTo>
                  <a:lnTo>
                    <a:pt x="118" y="32"/>
                  </a:lnTo>
                  <a:lnTo>
                    <a:pt x="118" y="32"/>
                  </a:lnTo>
                  <a:lnTo>
                    <a:pt x="118" y="33"/>
                  </a:lnTo>
                  <a:lnTo>
                    <a:pt x="120" y="33"/>
                  </a:lnTo>
                  <a:lnTo>
                    <a:pt x="121" y="33"/>
                  </a:lnTo>
                  <a:lnTo>
                    <a:pt x="121" y="35"/>
                  </a:lnTo>
                  <a:lnTo>
                    <a:pt x="123" y="35"/>
                  </a:lnTo>
                  <a:lnTo>
                    <a:pt x="123" y="35"/>
                  </a:lnTo>
                  <a:lnTo>
                    <a:pt x="124" y="35"/>
                  </a:lnTo>
                  <a:lnTo>
                    <a:pt x="126" y="35"/>
                  </a:lnTo>
                  <a:lnTo>
                    <a:pt x="126" y="33"/>
                  </a:lnTo>
                  <a:lnTo>
                    <a:pt x="126" y="35"/>
                  </a:lnTo>
                  <a:lnTo>
                    <a:pt x="127" y="35"/>
                  </a:lnTo>
                  <a:lnTo>
                    <a:pt x="129" y="35"/>
                  </a:lnTo>
                  <a:lnTo>
                    <a:pt x="131" y="35"/>
                  </a:lnTo>
                  <a:lnTo>
                    <a:pt x="132" y="35"/>
                  </a:lnTo>
                  <a:lnTo>
                    <a:pt x="132" y="35"/>
                  </a:lnTo>
                  <a:lnTo>
                    <a:pt x="134" y="33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7" y="32"/>
                  </a:lnTo>
                  <a:lnTo>
                    <a:pt x="139" y="32"/>
                  </a:lnTo>
                  <a:lnTo>
                    <a:pt x="139" y="32"/>
                  </a:lnTo>
                  <a:lnTo>
                    <a:pt x="140" y="32"/>
                  </a:lnTo>
                  <a:lnTo>
                    <a:pt x="142" y="32"/>
                  </a:lnTo>
                  <a:lnTo>
                    <a:pt x="142" y="33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3"/>
                  </a:lnTo>
                  <a:lnTo>
                    <a:pt x="146" y="33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0" y="32"/>
                  </a:lnTo>
                  <a:lnTo>
                    <a:pt x="151" y="32"/>
                  </a:lnTo>
                  <a:lnTo>
                    <a:pt x="154" y="33"/>
                  </a:lnTo>
                  <a:lnTo>
                    <a:pt x="154" y="35"/>
                  </a:lnTo>
                  <a:lnTo>
                    <a:pt x="156" y="35"/>
                  </a:lnTo>
                  <a:lnTo>
                    <a:pt x="156" y="35"/>
                  </a:lnTo>
                  <a:lnTo>
                    <a:pt x="157" y="36"/>
                  </a:lnTo>
                  <a:lnTo>
                    <a:pt x="159" y="36"/>
                  </a:lnTo>
                  <a:lnTo>
                    <a:pt x="159" y="36"/>
                  </a:lnTo>
                  <a:lnTo>
                    <a:pt x="161" y="38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1"/>
                  </a:lnTo>
                  <a:lnTo>
                    <a:pt x="159" y="44"/>
                  </a:lnTo>
                  <a:lnTo>
                    <a:pt x="157" y="48"/>
                  </a:lnTo>
                  <a:lnTo>
                    <a:pt x="154" y="52"/>
                  </a:lnTo>
                  <a:lnTo>
                    <a:pt x="153" y="55"/>
                  </a:lnTo>
                  <a:lnTo>
                    <a:pt x="154" y="55"/>
                  </a:lnTo>
                  <a:lnTo>
                    <a:pt x="156" y="55"/>
                  </a:lnTo>
                  <a:lnTo>
                    <a:pt x="157" y="55"/>
                  </a:lnTo>
                  <a:lnTo>
                    <a:pt x="157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61" y="55"/>
                  </a:lnTo>
                  <a:lnTo>
                    <a:pt x="161" y="57"/>
                  </a:lnTo>
                  <a:lnTo>
                    <a:pt x="162" y="59"/>
                  </a:lnTo>
                  <a:lnTo>
                    <a:pt x="162" y="59"/>
                  </a:lnTo>
                  <a:lnTo>
                    <a:pt x="164" y="60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3"/>
                  </a:lnTo>
                  <a:lnTo>
                    <a:pt x="162" y="62"/>
                  </a:lnTo>
                  <a:lnTo>
                    <a:pt x="161" y="62"/>
                  </a:lnTo>
                  <a:lnTo>
                    <a:pt x="161" y="62"/>
                  </a:lnTo>
                  <a:lnTo>
                    <a:pt x="159" y="62"/>
                  </a:lnTo>
                  <a:lnTo>
                    <a:pt x="159" y="60"/>
                  </a:lnTo>
                  <a:lnTo>
                    <a:pt x="157" y="60"/>
                  </a:lnTo>
                  <a:lnTo>
                    <a:pt x="156" y="60"/>
                  </a:lnTo>
                  <a:lnTo>
                    <a:pt x="154" y="60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1" y="62"/>
                  </a:lnTo>
                  <a:lnTo>
                    <a:pt x="151" y="62"/>
                  </a:lnTo>
                  <a:lnTo>
                    <a:pt x="150" y="63"/>
                  </a:lnTo>
                  <a:lnTo>
                    <a:pt x="148" y="63"/>
                  </a:lnTo>
                  <a:lnTo>
                    <a:pt x="146" y="63"/>
                  </a:lnTo>
                  <a:lnTo>
                    <a:pt x="145" y="63"/>
                  </a:lnTo>
                  <a:lnTo>
                    <a:pt x="143" y="63"/>
                  </a:lnTo>
                  <a:lnTo>
                    <a:pt x="142" y="65"/>
                  </a:lnTo>
                  <a:lnTo>
                    <a:pt x="140" y="65"/>
                  </a:lnTo>
                  <a:lnTo>
                    <a:pt x="137" y="65"/>
                  </a:lnTo>
                  <a:lnTo>
                    <a:pt x="135" y="66"/>
                  </a:lnTo>
                  <a:lnTo>
                    <a:pt x="135" y="66"/>
                  </a:lnTo>
                  <a:lnTo>
                    <a:pt x="134" y="66"/>
                  </a:lnTo>
                  <a:lnTo>
                    <a:pt x="131" y="68"/>
                  </a:lnTo>
                  <a:lnTo>
                    <a:pt x="129" y="70"/>
                  </a:lnTo>
                  <a:lnTo>
                    <a:pt x="127" y="71"/>
                  </a:lnTo>
                  <a:lnTo>
                    <a:pt x="126" y="73"/>
                  </a:lnTo>
                  <a:lnTo>
                    <a:pt x="124" y="73"/>
                  </a:lnTo>
                  <a:lnTo>
                    <a:pt x="123" y="73"/>
                  </a:lnTo>
                  <a:lnTo>
                    <a:pt x="123" y="74"/>
                  </a:lnTo>
                  <a:lnTo>
                    <a:pt x="121" y="74"/>
                  </a:lnTo>
                  <a:lnTo>
                    <a:pt x="123" y="74"/>
                  </a:lnTo>
                  <a:lnTo>
                    <a:pt x="121" y="76"/>
                  </a:lnTo>
                  <a:lnTo>
                    <a:pt x="121" y="79"/>
                  </a:lnTo>
                  <a:lnTo>
                    <a:pt x="121" y="81"/>
                  </a:lnTo>
                  <a:lnTo>
                    <a:pt x="121" y="81"/>
                  </a:lnTo>
                  <a:lnTo>
                    <a:pt x="120" y="84"/>
                  </a:lnTo>
                  <a:lnTo>
                    <a:pt x="118" y="85"/>
                  </a:lnTo>
                  <a:lnTo>
                    <a:pt x="118" y="87"/>
                  </a:lnTo>
                  <a:lnTo>
                    <a:pt x="116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18" y="93"/>
                  </a:lnTo>
                  <a:lnTo>
                    <a:pt x="118" y="95"/>
                  </a:lnTo>
                  <a:lnTo>
                    <a:pt x="116" y="95"/>
                  </a:lnTo>
                  <a:lnTo>
                    <a:pt x="116" y="95"/>
                  </a:lnTo>
                  <a:lnTo>
                    <a:pt x="113" y="96"/>
                  </a:lnTo>
                  <a:lnTo>
                    <a:pt x="110" y="98"/>
                  </a:lnTo>
                  <a:lnTo>
                    <a:pt x="110" y="100"/>
                  </a:lnTo>
                  <a:lnTo>
                    <a:pt x="109" y="101"/>
                  </a:lnTo>
                  <a:lnTo>
                    <a:pt x="109" y="103"/>
                  </a:lnTo>
                  <a:lnTo>
                    <a:pt x="109" y="103"/>
                  </a:lnTo>
                  <a:lnTo>
                    <a:pt x="110" y="103"/>
                  </a:lnTo>
                  <a:lnTo>
                    <a:pt x="110" y="104"/>
                  </a:lnTo>
                  <a:lnTo>
                    <a:pt x="110" y="106"/>
                  </a:lnTo>
                  <a:lnTo>
                    <a:pt x="110" y="106"/>
                  </a:lnTo>
                  <a:lnTo>
                    <a:pt x="109" y="106"/>
                  </a:lnTo>
                  <a:lnTo>
                    <a:pt x="109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7"/>
                  </a:lnTo>
                  <a:lnTo>
                    <a:pt x="107" y="107"/>
                  </a:lnTo>
                  <a:lnTo>
                    <a:pt x="107" y="109"/>
                  </a:lnTo>
                  <a:lnTo>
                    <a:pt x="107" y="109"/>
                  </a:lnTo>
                  <a:lnTo>
                    <a:pt x="105" y="109"/>
                  </a:lnTo>
                  <a:lnTo>
                    <a:pt x="107" y="109"/>
                  </a:lnTo>
                  <a:lnTo>
                    <a:pt x="107" y="111"/>
                  </a:lnTo>
                  <a:lnTo>
                    <a:pt x="107" y="111"/>
                  </a:lnTo>
                  <a:lnTo>
                    <a:pt x="109" y="112"/>
                  </a:lnTo>
                  <a:lnTo>
                    <a:pt x="110" y="112"/>
                  </a:lnTo>
                  <a:lnTo>
                    <a:pt x="110" y="112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09" y="114"/>
                  </a:lnTo>
                  <a:lnTo>
                    <a:pt x="109" y="114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2" y="117"/>
                  </a:lnTo>
                  <a:lnTo>
                    <a:pt x="112" y="117"/>
                  </a:lnTo>
                  <a:lnTo>
                    <a:pt x="112" y="118"/>
                  </a:lnTo>
                  <a:lnTo>
                    <a:pt x="112" y="118"/>
                  </a:lnTo>
                  <a:lnTo>
                    <a:pt x="113" y="120"/>
                  </a:lnTo>
                  <a:lnTo>
                    <a:pt x="113" y="120"/>
                  </a:lnTo>
                  <a:lnTo>
                    <a:pt x="113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3"/>
                  </a:lnTo>
                  <a:lnTo>
                    <a:pt x="116" y="125"/>
                  </a:lnTo>
                  <a:lnTo>
                    <a:pt x="118" y="126"/>
                  </a:lnTo>
                  <a:lnTo>
                    <a:pt x="118" y="128"/>
                  </a:lnTo>
                  <a:lnTo>
                    <a:pt x="120" y="128"/>
                  </a:lnTo>
                  <a:lnTo>
                    <a:pt x="121" y="129"/>
                  </a:lnTo>
                  <a:lnTo>
                    <a:pt x="121" y="131"/>
                  </a:lnTo>
                  <a:lnTo>
                    <a:pt x="120" y="134"/>
                  </a:lnTo>
                  <a:lnTo>
                    <a:pt x="118" y="136"/>
                  </a:lnTo>
                  <a:lnTo>
                    <a:pt x="120" y="136"/>
                  </a:lnTo>
                  <a:lnTo>
                    <a:pt x="123" y="136"/>
                  </a:lnTo>
                  <a:lnTo>
                    <a:pt x="126" y="136"/>
                  </a:lnTo>
                  <a:lnTo>
                    <a:pt x="127" y="137"/>
                  </a:lnTo>
                  <a:lnTo>
                    <a:pt x="129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31" y="140"/>
                  </a:lnTo>
                  <a:lnTo>
                    <a:pt x="131" y="140"/>
                  </a:lnTo>
                  <a:lnTo>
                    <a:pt x="132" y="142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7" y="144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46" y="144"/>
                  </a:lnTo>
                  <a:lnTo>
                    <a:pt x="148" y="142"/>
                  </a:lnTo>
                  <a:lnTo>
                    <a:pt x="150" y="142"/>
                  </a:lnTo>
                  <a:lnTo>
                    <a:pt x="150" y="140"/>
                  </a:lnTo>
                  <a:lnTo>
                    <a:pt x="151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4" y="137"/>
                  </a:lnTo>
                  <a:lnTo>
                    <a:pt x="154" y="137"/>
                  </a:lnTo>
                  <a:lnTo>
                    <a:pt x="154" y="136"/>
                  </a:lnTo>
                  <a:lnTo>
                    <a:pt x="156" y="136"/>
                  </a:lnTo>
                  <a:lnTo>
                    <a:pt x="156" y="137"/>
                  </a:lnTo>
                  <a:lnTo>
                    <a:pt x="156" y="137"/>
                  </a:lnTo>
                  <a:lnTo>
                    <a:pt x="156" y="139"/>
                  </a:lnTo>
                  <a:lnTo>
                    <a:pt x="156" y="140"/>
                  </a:lnTo>
                  <a:lnTo>
                    <a:pt x="156" y="140"/>
                  </a:lnTo>
                  <a:lnTo>
                    <a:pt x="154" y="142"/>
                  </a:lnTo>
                  <a:lnTo>
                    <a:pt x="154" y="144"/>
                  </a:lnTo>
                  <a:lnTo>
                    <a:pt x="154" y="147"/>
                  </a:lnTo>
                  <a:lnTo>
                    <a:pt x="154" y="150"/>
                  </a:lnTo>
                  <a:lnTo>
                    <a:pt x="154" y="153"/>
                  </a:lnTo>
                  <a:lnTo>
                    <a:pt x="154" y="156"/>
                  </a:lnTo>
                  <a:lnTo>
                    <a:pt x="154" y="159"/>
                  </a:lnTo>
                  <a:lnTo>
                    <a:pt x="156" y="158"/>
                  </a:lnTo>
                  <a:lnTo>
                    <a:pt x="156" y="158"/>
                  </a:lnTo>
                  <a:lnTo>
                    <a:pt x="157" y="159"/>
                  </a:lnTo>
                  <a:lnTo>
                    <a:pt x="157" y="159"/>
                  </a:lnTo>
                  <a:lnTo>
                    <a:pt x="159" y="159"/>
                  </a:lnTo>
                  <a:lnTo>
                    <a:pt x="159" y="159"/>
                  </a:lnTo>
                  <a:lnTo>
                    <a:pt x="161" y="159"/>
                  </a:lnTo>
                  <a:lnTo>
                    <a:pt x="162" y="158"/>
                  </a:lnTo>
                  <a:lnTo>
                    <a:pt x="164" y="158"/>
                  </a:lnTo>
                  <a:lnTo>
                    <a:pt x="167" y="158"/>
                  </a:lnTo>
                  <a:lnTo>
                    <a:pt x="168" y="158"/>
                  </a:lnTo>
                  <a:lnTo>
                    <a:pt x="170" y="158"/>
                  </a:lnTo>
                  <a:lnTo>
                    <a:pt x="172" y="161"/>
                  </a:lnTo>
                  <a:lnTo>
                    <a:pt x="173" y="164"/>
                  </a:lnTo>
                  <a:lnTo>
                    <a:pt x="175" y="166"/>
                  </a:lnTo>
                  <a:lnTo>
                    <a:pt x="176" y="169"/>
                  </a:lnTo>
                  <a:lnTo>
                    <a:pt x="178" y="172"/>
                  </a:lnTo>
                  <a:lnTo>
                    <a:pt x="180" y="174"/>
                  </a:lnTo>
                  <a:lnTo>
                    <a:pt x="181" y="177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81" y="181"/>
                  </a:lnTo>
                  <a:lnTo>
                    <a:pt x="181" y="183"/>
                  </a:lnTo>
                  <a:lnTo>
                    <a:pt x="181" y="185"/>
                  </a:lnTo>
                  <a:lnTo>
                    <a:pt x="180" y="185"/>
                  </a:lnTo>
                  <a:lnTo>
                    <a:pt x="180" y="185"/>
                  </a:lnTo>
                  <a:lnTo>
                    <a:pt x="178" y="186"/>
                  </a:lnTo>
                  <a:lnTo>
                    <a:pt x="178" y="188"/>
                  </a:lnTo>
                  <a:lnTo>
                    <a:pt x="178" y="194"/>
                  </a:lnTo>
                  <a:lnTo>
                    <a:pt x="178" y="196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9"/>
                  </a:lnTo>
                  <a:lnTo>
                    <a:pt x="178" y="202"/>
                  </a:lnTo>
                  <a:lnTo>
                    <a:pt x="180" y="203"/>
                  </a:lnTo>
                  <a:lnTo>
                    <a:pt x="180" y="203"/>
                  </a:lnTo>
                  <a:lnTo>
                    <a:pt x="180" y="205"/>
                  </a:lnTo>
                  <a:lnTo>
                    <a:pt x="180" y="205"/>
                  </a:lnTo>
                  <a:lnTo>
                    <a:pt x="178" y="207"/>
                  </a:lnTo>
                  <a:lnTo>
                    <a:pt x="178" y="207"/>
                  </a:lnTo>
                  <a:lnTo>
                    <a:pt x="178" y="208"/>
                  </a:lnTo>
                  <a:lnTo>
                    <a:pt x="178" y="208"/>
                  </a:lnTo>
                  <a:lnTo>
                    <a:pt x="176" y="210"/>
                  </a:lnTo>
                  <a:lnTo>
                    <a:pt x="176" y="210"/>
                  </a:lnTo>
                  <a:lnTo>
                    <a:pt x="175" y="211"/>
                  </a:lnTo>
                  <a:lnTo>
                    <a:pt x="175" y="211"/>
                  </a:lnTo>
                  <a:lnTo>
                    <a:pt x="175" y="213"/>
                  </a:lnTo>
                  <a:lnTo>
                    <a:pt x="175" y="213"/>
                  </a:lnTo>
                  <a:lnTo>
                    <a:pt x="173" y="215"/>
                  </a:lnTo>
                  <a:lnTo>
                    <a:pt x="173" y="216"/>
                  </a:lnTo>
                  <a:lnTo>
                    <a:pt x="173" y="216"/>
                  </a:lnTo>
                  <a:lnTo>
                    <a:pt x="173" y="218"/>
                  </a:lnTo>
                  <a:lnTo>
                    <a:pt x="176" y="221"/>
                  </a:lnTo>
                  <a:lnTo>
                    <a:pt x="176" y="221"/>
                  </a:lnTo>
                  <a:lnTo>
                    <a:pt x="175" y="222"/>
                  </a:lnTo>
                  <a:lnTo>
                    <a:pt x="173" y="222"/>
                  </a:lnTo>
                  <a:lnTo>
                    <a:pt x="173" y="224"/>
                  </a:lnTo>
                  <a:lnTo>
                    <a:pt x="173" y="224"/>
                  </a:lnTo>
                  <a:lnTo>
                    <a:pt x="172" y="224"/>
                  </a:lnTo>
                  <a:lnTo>
                    <a:pt x="170" y="222"/>
                  </a:lnTo>
                  <a:lnTo>
                    <a:pt x="168" y="222"/>
                  </a:lnTo>
                  <a:lnTo>
                    <a:pt x="168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4"/>
                  </a:lnTo>
                  <a:lnTo>
                    <a:pt x="165" y="226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5" y="227"/>
                  </a:lnTo>
                  <a:lnTo>
                    <a:pt x="165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30"/>
                  </a:lnTo>
                  <a:lnTo>
                    <a:pt x="164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29"/>
                  </a:lnTo>
                  <a:lnTo>
                    <a:pt x="167" y="229"/>
                  </a:lnTo>
                  <a:lnTo>
                    <a:pt x="167" y="229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2"/>
                  </a:lnTo>
                  <a:lnTo>
                    <a:pt x="170" y="232"/>
                  </a:lnTo>
                  <a:lnTo>
                    <a:pt x="172" y="232"/>
                  </a:lnTo>
                  <a:lnTo>
                    <a:pt x="172" y="232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5" y="235"/>
                  </a:lnTo>
                  <a:lnTo>
                    <a:pt x="175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8"/>
                  </a:lnTo>
                  <a:lnTo>
                    <a:pt x="176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1"/>
                  </a:lnTo>
                  <a:lnTo>
                    <a:pt x="178" y="241"/>
                  </a:lnTo>
                  <a:lnTo>
                    <a:pt x="176" y="243"/>
                  </a:lnTo>
                  <a:lnTo>
                    <a:pt x="175" y="243"/>
                  </a:lnTo>
                  <a:lnTo>
                    <a:pt x="175" y="244"/>
                  </a:lnTo>
                  <a:lnTo>
                    <a:pt x="173" y="246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0" y="249"/>
                  </a:lnTo>
                  <a:lnTo>
                    <a:pt x="168" y="251"/>
                  </a:lnTo>
                  <a:lnTo>
                    <a:pt x="168" y="251"/>
                  </a:lnTo>
                  <a:lnTo>
                    <a:pt x="170" y="252"/>
                  </a:lnTo>
                  <a:lnTo>
                    <a:pt x="170" y="252"/>
                  </a:lnTo>
                  <a:lnTo>
                    <a:pt x="172" y="254"/>
                  </a:lnTo>
                  <a:lnTo>
                    <a:pt x="172" y="254"/>
                  </a:lnTo>
                  <a:lnTo>
                    <a:pt x="170" y="255"/>
                  </a:lnTo>
                  <a:lnTo>
                    <a:pt x="168" y="255"/>
                  </a:lnTo>
                  <a:lnTo>
                    <a:pt x="167" y="257"/>
                  </a:lnTo>
                  <a:lnTo>
                    <a:pt x="165" y="257"/>
                  </a:lnTo>
                  <a:lnTo>
                    <a:pt x="167" y="259"/>
                  </a:lnTo>
                  <a:lnTo>
                    <a:pt x="167" y="260"/>
                  </a:lnTo>
                  <a:lnTo>
                    <a:pt x="167" y="262"/>
                  </a:lnTo>
                  <a:lnTo>
                    <a:pt x="167" y="263"/>
                  </a:lnTo>
                  <a:lnTo>
                    <a:pt x="165" y="265"/>
                  </a:lnTo>
                  <a:lnTo>
                    <a:pt x="164" y="265"/>
                  </a:lnTo>
                  <a:lnTo>
                    <a:pt x="161" y="267"/>
                  </a:lnTo>
                  <a:lnTo>
                    <a:pt x="159" y="267"/>
                  </a:lnTo>
                  <a:lnTo>
                    <a:pt x="159" y="267"/>
                  </a:lnTo>
                  <a:lnTo>
                    <a:pt x="157" y="267"/>
                  </a:lnTo>
                  <a:lnTo>
                    <a:pt x="157" y="265"/>
                  </a:lnTo>
                  <a:lnTo>
                    <a:pt x="153" y="262"/>
                  </a:lnTo>
                  <a:lnTo>
                    <a:pt x="150" y="260"/>
                  </a:lnTo>
                  <a:lnTo>
                    <a:pt x="148" y="260"/>
                  </a:lnTo>
                  <a:lnTo>
                    <a:pt x="145" y="257"/>
                  </a:lnTo>
                  <a:lnTo>
                    <a:pt x="145" y="255"/>
                  </a:lnTo>
                  <a:lnTo>
                    <a:pt x="143" y="252"/>
                  </a:lnTo>
                  <a:lnTo>
                    <a:pt x="143" y="252"/>
                  </a:lnTo>
                  <a:lnTo>
                    <a:pt x="142" y="251"/>
                  </a:lnTo>
                  <a:lnTo>
                    <a:pt x="139" y="249"/>
                  </a:lnTo>
                  <a:lnTo>
                    <a:pt x="137" y="249"/>
                  </a:lnTo>
                  <a:lnTo>
                    <a:pt x="135" y="248"/>
                  </a:lnTo>
                  <a:lnTo>
                    <a:pt x="134" y="246"/>
                  </a:lnTo>
                  <a:lnTo>
                    <a:pt x="131" y="244"/>
                  </a:lnTo>
                  <a:lnTo>
                    <a:pt x="129" y="243"/>
                  </a:lnTo>
                  <a:lnTo>
                    <a:pt x="127" y="243"/>
                  </a:lnTo>
                  <a:lnTo>
                    <a:pt x="123" y="241"/>
                  </a:lnTo>
                  <a:lnTo>
                    <a:pt x="121" y="240"/>
                  </a:lnTo>
                  <a:lnTo>
                    <a:pt x="116" y="238"/>
                  </a:lnTo>
                  <a:lnTo>
                    <a:pt x="115" y="237"/>
                  </a:lnTo>
                  <a:lnTo>
                    <a:pt x="110" y="235"/>
                  </a:lnTo>
                  <a:lnTo>
                    <a:pt x="109" y="233"/>
                  </a:lnTo>
                  <a:lnTo>
                    <a:pt x="104" y="230"/>
                  </a:lnTo>
                  <a:lnTo>
                    <a:pt x="101" y="229"/>
                  </a:lnTo>
                  <a:lnTo>
                    <a:pt x="98" y="227"/>
                  </a:lnTo>
                  <a:lnTo>
                    <a:pt x="90" y="224"/>
                  </a:lnTo>
                  <a:lnTo>
                    <a:pt x="88" y="222"/>
                  </a:lnTo>
                  <a:lnTo>
                    <a:pt x="88" y="219"/>
                  </a:lnTo>
                  <a:lnTo>
                    <a:pt x="86" y="219"/>
                  </a:lnTo>
                  <a:lnTo>
                    <a:pt x="83" y="216"/>
                  </a:lnTo>
                  <a:lnTo>
                    <a:pt x="80" y="215"/>
                  </a:lnTo>
                  <a:lnTo>
                    <a:pt x="79" y="211"/>
                  </a:lnTo>
                  <a:lnTo>
                    <a:pt x="77" y="210"/>
                  </a:lnTo>
                  <a:lnTo>
                    <a:pt x="75" y="207"/>
                  </a:lnTo>
                  <a:lnTo>
                    <a:pt x="74" y="205"/>
                  </a:lnTo>
                  <a:lnTo>
                    <a:pt x="72" y="205"/>
                  </a:lnTo>
                  <a:lnTo>
                    <a:pt x="72" y="202"/>
                  </a:lnTo>
                  <a:lnTo>
                    <a:pt x="72" y="200"/>
                  </a:lnTo>
                  <a:lnTo>
                    <a:pt x="72" y="200"/>
                  </a:lnTo>
                  <a:lnTo>
                    <a:pt x="74" y="200"/>
                  </a:lnTo>
                  <a:lnTo>
                    <a:pt x="74" y="196"/>
                  </a:lnTo>
                  <a:lnTo>
                    <a:pt x="74" y="194"/>
                  </a:lnTo>
                  <a:lnTo>
                    <a:pt x="71" y="189"/>
                  </a:lnTo>
                  <a:lnTo>
                    <a:pt x="69" y="188"/>
                  </a:lnTo>
                  <a:lnTo>
                    <a:pt x="69" y="185"/>
                  </a:lnTo>
                  <a:lnTo>
                    <a:pt x="68" y="185"/>
                  </a:lnTo>
                  <a:lnTo>
                    <a:pt x="66" y="181"/>
                  </a:lnTo>
                  <a:lnTo>
                    <a:pt x="64" y="178"/>
                  </a:lnTo>
                  <a:lnTo>
                    <a:pt x="63" y="177"/>
                  </a:lnTo>
                  <a:lnTo>
                    <a:pt x="63" y="175"/>
                  </a:lnTo>
                  <a:lnTo>
                    <a:pt x="61" y="175"/>
                  </a:lnTo>
                  <a:lnTo>
                    <a:pt x="60" y="174"/>
                  </a:lnTo>
                  <a:lnTo>
                    <a:pt x="60" y="172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59"/>
                  </a:lnTo>
                  <a:lnTo>
                    <a:pt x="52" y="156"/>
                  </a:lnTo>
                  <a:lnTo>
                    <a:pt x="47" y="148"/>
                  </a:lnTo>
                  <a:lnTo>
                    <a:pt x="45" y="145"/>
                  </a:lnTo>
                  <a:lnTo>
                    <a:pt x="44" y="142"/>
                  </a:lnTo>
                  <a:lnTo>
                    <a:pt x="42" y="139"/>
                  </a:lnTo>
                  <a:lnTo>
                    <a:pt x="42" y="136"/>
                  </a:lnTo>
                  <a:lnTo>
                    <a:pt x="39" y="133"/>
                  </a:lnTo>
                  <a:lnTo>
                    <a:pt x="39" y="129"/>
                  </a:lnTo>
                  <a:lnTo>
                    <a:pt x="38" y="126"/>
                  </a:lnTo>
                  <a:lnTo>
                    <a:pt x="38" y="125"/>
                  </a:lnTo>
                  <a:lnTo>
                    <a:pt x="34" y="122"/>
                  </a:lnTo>
                  <a:lnTo>
                    <a:pt x="33" y="118"/>
                  </a:lnTo>
                  <a:lnTo>
                    <a:pt x="31" y="115"/>
                  </a:lnTo>
                  <a:lnTo>
                    <a:pt x="30" y="114"/>
                  </a:lnTo>
                  <a:lnTo>
                    <a:pt x="28" y="114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3" y="103"/>
                  </a:lnTo>
                  <a:lnTo>
                    <a:pt x="20" y="100"/>
                  </a:lnTo>
                  <a:lnTo>
                    <a:pt x="19" y="98"/>
                  </a:lnTo>
                  <a:lnTo>
                    <a:pt x="17" y="96"/>
                  </a:lnTo>
                  <a:lnTo>
                    <a:pt x="8" y="90"/>
                  </a:lnTo>
                  <a:lnTo>
                    <a:pt x="4" y="88"/>
                  </a:lnTo>
                  <a:lnTo>
                    <a:pt x="3" y="87"/>
                  </a:lnTo>
                  <a:lnTo>
                    <a:pt x="3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4" y="84"/>
                  </a:lnTo>
                  <a:lnTo>
                    <a:pt x="6" y="84"/>
                  </a:lnTo>
                  <a:lnTo>
                    <a:pt x="6" y="84"/>
                  </a:lnTo>
                  <a:lnTo>
                    <a:pt x="6" y="81"/>
                  </a:lnTo>
                  <a:lnTo>
                    <a:pt x="6" y="79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1" y="71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1" y="62"/>
                  </a:lnTo>
                  <a:lnTo>
                    <a:pt x="1" y="62"/>
                  </a:lnTo>
                  <a:lnTo>
                    <a:pt x="6" y="55"/>
                  </a:lnTo>
                  <a:lnTo>
                    <a:pt x="8" y="54"/>
                  </a:lnTo>
                  <a:lnTo>
                    <a:pt x="9" y="52"/>
                  </a:lnTo>
                  <a:lnTo>
                    <a:pt x="12" y="51"/>
                  </a:lnTo>
                  <a:lnTo>
                    <a:pt x="14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7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4" y="59"/>
                  </a:lnTo>
                  <a:lnTo>
                    <a:pt x="12" y="57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4" y="60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5"/>
                  </a:lnTo>
                  <a:lnTo>
                    <a:pt x="14" y="65"/>
                  </a:lnTo>
                  <a:lnTo>
                    <a:pt x="16" y="63"/>
                  </a:lnTo>
                  <a:lnTo>
                    <a:pt x="16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20" y="63"/>
                  </a:lnTo>
                  <a:lnTo>
                    <a:pt x="22" y="65"/>
                  </a:lnTo>
                  <a:lnTo>
                    <a:pt x="22" y="65"/>
                  </a:lnTo>
                  <a:lnTo>
                    <a:pt x="23" y="65"/>
                  </a:lnTo>
                  <a:lnTo>
                    <a:pt x="25" y="65"/>
                  </a:lnTo>
                  <a:lnTo>
                    <a:pt x="25" y="65"/>
                  </a:lnTo>
                  <a:lnTo>
                    <a:pt x="27" y="65"/>
                  </a:lnTo>
                  <a:lnTo>
                    <a:pt x="27" y="68"/>
                  </a:lnTo>
                  <a:lnTo>
                    <a:pt x="27" y="68"/>
                  </a:lnTo>
                  <a:lnTo>
                    <a:pt x="28" y="70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3" y="73"/>
                  </a:lnTo>
                  <a:lnTo>
                    <a:pt x="33" y="71"/>
                  </a:lnTo>
                  <a:lnTo>
                    <a:pt x="34" y="71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68"/>
                  </a:lnTo>
                  <a:lnTo>
                    <a:pt x="36" y="68"/>
                  </a:lnTo>
                  <a:lnTo>
                    <a:pt x="38" y="66"/>
                  </a:lnTo>
                  <a:lnTo>
                    <a:pt x="38" y="66"/>
                  </a:lnTo>
                  <a:lnTo>
                    <a:pt x="39" y="65"/>
                  </a:lnTo>
                  <a:lnTo>
                    <a:pt x="39" y="65"/>
                  </a:lnTo>
                  <a:lnTo>
                    <a:pt x="39" y="63"/>
                  </a:lnTo>
                  <a:lnTo>
                    <a:pt x="38" y="63"/>
                  </a:lnTo>
                  <a:lnTo>
                    <a:pt x="38" y="62"/>
                  </a:lnTo>
                  <a:lnTo>
                    <a:pt x="39" y="62"/>
                  </a:lnTo>
                  <a:lnTo>
                    <a:pt x="39" y="60"/>
                  </a:lnTo>
                  <a:lnTo>
                    <a:pt x="41" y="59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2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7" y="48"/>
                  </a:lnTo>
                  <a:lnTo>
                    <a:pt x="47" y="46"/>
                  </a:lnTo>
                  <a:lnTo>
                    <a:pt x="49" y="44"/>
                  </a:lnTo>
                  <a:lnTo>
                    <a:pt x="50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8" y="41"/>
                  </a:lnTo>
                  <a:lnTo>
                    <a:pt x="60" y="40"/>
                  </a:lnTo>
                  <a:lnTo>
                    <a:pt x="64" y="38"/>
                  </a:lnTo>
                  <a:lnTo>
                    <a:pt x="68" y="36"/>
                  </a:lnTo>
                  <a:lnTo>
                    <a:pt x="69" y="35"/>
                  </a:lnTo>
                  <a:lnTo>
                    <a:pt x="72" y="33"/>
                  </a:lnTo>
                  <a:lnTo>
                    <a:pt x="74" y="32"/>
                  </a:lnTo>
                  <a:lnTo>
                    <a:pt x="75" y="30"/>
                  </a:lnTo>
                  <a:lnTo>
                    <a:pt x="79" y="27"/>
                  </a:lnTo>
                  <a:lnTo>
                    <a:pt x="80" y="25"/>
                  </a:lnTo>
                  <a:lnTo>
                    <a:pt x="82" y="24"/>
                  </a:lnTo>
                  <a:lnTo>
                    <a:pt x="83" y="22"/>
                  </a:lnTo>
                  <a:lnTo>
                    <a:pt x="85" y="19"/>
                  </a:lnTo>
                  <a:lnTo>
                    <a:pt x="85" y="16"/>
                  </a:lnTo>
                  <a:lnTo>
                    <a:pt x="85" y="14"/>
                  </a:lnTo>
                  <a:lnTo>
                    <a:pt x="85" y="13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1"/>
                  </a:lnTo>
                  <a:lnTo>
                    <a:pt x="88" y="10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6" y="8"/>
                  </a:lnTo>
                  <a:lnTo>
                    <a:pt x="85" y="7"/>
                  </a:lnTo>
                  <a:lnTo>
                    <a:pt x="85" y="5"/>
                  </a:lnTo>
                  <a:lnTo>
                    <a:pt x="85" y="3"/>
                  </a:lnTo>
                  <a:lnTo>
                    <a:pt x="83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2"/>
                  </a:lnTo>
                  <a:lnTo>
                    <a:pt x="85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8" y="2"/>
                  </a:lnTo>
                  <a:lnTo>
                    <a:pt x="8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51" name="Freeform 179">
              <a:extLst>
                <a:ext uri="{FF2B5EF4-FFF2-40B4-BE49-F238E27FC236}">
                  <a16:creationId xmlns:a16="http://schemas.microsoft.com/office/drawing/2014/main" id="{A5E2365E-4A6B-493C-975E-A215E7A23E1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25929" y="4146930"/>
              <a:ext cx="163735" cy="66274"/>
            </a:xfrm>
            <a:custGeom>
              <a:avLst/>
              <a:gdLst>
                <a:gd name="T0" fmla="*/ 19 w 84"/>
                <a:gd name="T1" fmla="*/ 31 h 34"/>
                <a:gd name="T2" fmla="*/ 19 w 84"/>
                <a:gd name="T3" fmla="*/ 33 h 34"/>
                <a:gd name="T4" fmla="*/ 16 w 84"/>
                <a:gd name="T5" fmla="*/ 31 h 34"/>
                <a:gd name="T6" fmla="*/ 57 w 84"/>
                <a:gd name="T7" fmla="*/ 20 h 34"/>
                <a:gd name="T8" fmla="*/ 57 w 84"/>
                <a:gd name="T9" fmla="*/ 19 h 34"/>
                <a:gd name="T10" fmla="*/ 60 w 84"/>
                <a:gd name="T11" fmla="*/ 19 h 34"/>
                <a:gd name="T12" fmla="*/ 58 w 84"/>
                <a:gd name="T13" fmla="*/ 19 h 34"/>
                <a:gd name="T14" fmla="*/ 11 w 84"/>
                <a:gd name="T15" fmla="*/ 3 h 34"/>
                <a:gd name="T16" fmla="*/ 10 w 84"/>
                <a:gd name="T17" fmla="*/ 3 h 34"/>
                <a:gd name="T18" fmla="*/ 55 w 84"/>
                <a:gd name="T19" fmla="*/ 1 h 34"/>
                <a:gd name="T20" fmla="*/ 58 w 84"/>
                <a:gd name="T21" fmla="*/ 3 h 34"/>
                <a:gd name="T22" fmla="*/ 74 w 84"/>
                <a:gd name="T23" fmla="*/ 7 h 34"/>
                <a:gd name="T24" fmla="*/ 81 w 84"/>
                <a:gd name="T25" fmla="*/ 15 h 34"/>
                <a:gd name="T26" fmla="*/ 82 w 84"/>
                <a:gd name="T27" fmla="*/ 20 h 34"/>
                <a:gd name="T28" fmla="*/ 84 w 84"/>
                <a:gd name="T29" fmla="*/ 25 h 34"/>
                <a:gd name="T30" fmla="*/ 82 w 84"/>
                <a:gd name="T31" fmla="*/ 28 h 34"/>
                <a:gd name="T32" fmla="*/ 77 w 84"/>
                <a:gd name="T33" fmla="*/ 28 h 34"/>
                <a:gd name="T34" fmla="*/ 76 w 84"/>
                <a:gd name="T35" fmla="*/ 28 h 34"/>
                <a:gd name="T36" fmla="*/ 74 w 84"/>
                <a:gd name="T37" fmla="*/ 31 h 34"/>
                <a:gd name="T38" fmla="*/ 66 w 84"/>
                <a:gd name="T39" fmla="*/ 25 h 34"/>
                <a:gd name="T40" fmla="*/ 68 w 84"/>
                <a:gd name="T41" fmla="*/ 22 h 34"/>
                <a:gd name="T42" fmla="*/ 69 w 84"/>
                <a:gd name="T43" fmla="*/ 19 h 34"/>
                <a:gd name="T44" fmla="*/ 74 w 84"/>
                <a:gd name="T45" fmla="*/ 22 h 34"/>
                <a:gd name="T46" fmla="*/ 71 w 84"/>
                <a:gd name="T47" fmla="*/ 17 h 34"/>
                <a:gd name="T48" fmla="*/ 69 w 84"/>
                <a:gd name="T49" fmla="*/ 17 h 34"/>
                <a:gd name="T50" fmla="*/ 66 w 84"/>
                <a:gd name="T51" fmla="*/ 17 h 34"/>
                <a:gd name="T52" fmla="*/ 66 w 84"/>
                <a:gd name="T53" fmla="*/ 19 h 34"/>
                <a:gd name="T54" fmla="*/ 65 w 84"/>
                <a:gd name="T55" fmla="*/ 14 h 34"/>
                <a:gd name="T56" fmla="*/ 62 w 84"/>
                <a:gd name="T57" fmla="*/ 12 h 34"/>
                <a:gd name="T58" fmla="*/ 54 w 84"/>
                <a:gd name="T59" fmla="*/ 9 h 34"/>
                <a:gd name="T60" fmla="*/ 49 w 84"/>
                <a:gd name="T61" fmla="*/ 11 h 34"/>
                <a:gd name="T62" fmla="*/ 46 w 84"/>
                <a:gd name="T63" fmla="*/ 14 h 34"/>
                <a:gd name="T64" fmla="*/ 38 w 84"/>
                <a:gd name="T65" fmla="*/ 19 h 34"/>
                <a:gd name="T66" fmla="*/ 36 w 84"/>
                <a:gd name="T67" fmla="*/ 22 h 34"/>
                <a:gd name="T68" fmla="*/ 43 w 84"/>
                <a:gd name="T69" fmla="*/ 28 h 34"/>
                <a:gd name="T70" fmla="*/ 41 w 84"/>
                <a:gd name="T71" fmla="*/ 31 h 34"/>
                <a:gd name="T72" fmla="*/ 36 w 84"/>
                <a:gd name="T73" fmla="*/ 34 h 34"/>
                <a:gd name="T74" fmla="*/ 30 w 84"/>
                <a:gd name="T75" fmla="*/ 31 h 34"/>
                <a:gd name="T76" fmla="*/ 27 w 84"/>
                <a:gd name="T77" fmla="*/ 25 h 34"/>
                <a:gd name="T78" fmla="*/ 25 w 84"/>
                <a:gd name="T79" fmla="*/ 28 h 34"/>
                <a:gd name="T80" fmla="*/ 19 w 84"/>
                <a:gd name="T81" fmla="*/ 22 h 34"/>
                <a:gd name="T82" fmla="*/ 13 w 84"/>
                <a:gd name="T83" fmla="*/ 20 h 34"/>
                <a:gd name="T84" fmla="*/ 10 w 84"/>
                <a:gd name="T85" fmla="*/ 20 h 34"/>
                <a:gd name="T86" fmla="*/ 2 w 84"/>
                <a:gd name="T87" fmla="*/ 20 h 34"/>
                <a:gd name="T88" fmla="*/ 2 w 84"/>
                <a:gd name="T89" fmla="*/ 20 h 34"/>
                <a:gd name="T90" fmla="*/ 0 w 84"/>
                <a:gd name="T91" fmla="*/ 19 h 34"/>
                <a:gd name="T92" fmla="*/ 2 w 84"/>
                <a:gd name="T93" fmla="*/ 14 h 34"/>
                <a:gd name="T94" fmla="*/ 3 w 84"/>
                <a:gd name="T95" fmla="*/ 11 h 34"/>
                <a:gd name="T96" fmla="*/ 2 w 84"/>
                <a:gd name="T97" fmla="*/ 7 h 34"/>
                <a:gd name="T98" fmla="*/ 2 w 84"/>
                <a:gd name="T99" fmla="*/ 3 h 34"/>
                <a:gd name="T100" fmla="*/ 3 w 84"/>
                <a:gd name="T101" fmla="*/ 0 h 34"/>
                <a:gd name="T102" fmla="*/ 6 w 84"/>
                <a:gd name="T103" fmla="*/ 1 h 34"/>
                <a:gd name="T104" fmla="*/ 10 w 84"/>
                <a:gd name="T105" fmla="*/ 3 h 34"/>
                <a:gd name="T106" fmla="*/ 11 w 84"/>
                <a:gd name="T107" fmla="*/ 6 h 34"/>
                <a:gd name="T108" fmla="*/ 11 w 84"/>
                <a:gd name="T109" fmla="*/ 7 h 34"/>
                <a:gd name="T110" fmla="*/ 16 w 84"/>
                <a:gd name="T111" fmla="*/ 9 h 34"/>
                <a:gd name="T112" fmla="*/ 16 w 84"/>
                <a:gd name="T113" fmla="*/ 7 h 34"/>
                <a:gd name="T114" fmla="*/ 19 w 84"/>
                <a:gd name="T115" fmla="*/ 9 h 34"/>
                <a:gd name="T116" fmla="*/ 28 w 84"/>
                <a:gd name="T117" fmla="*/ 12 h 34"/>
                <a:gd name="T118" fmla="*/ 41 w 84"/>
                <a:gd name="T119" fmla="*/ 6 h 34"/>
                <a:gd name="T120" fmla="*/ 47 w 84"/>
                <a:gd name="T121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4" h="34">
                  <a:moveTo>
                    <a:pt x="17" y="30"/>
                  </a:moveTo>
                  <a:lnTo>
                    <a:pt x="19" y="30"/>
                  </a:lnTo>
                  <a:lnTo>
                    <a:pt x="19" y="30"/>
                  </a:lnTo>
                  <a:lnTo>
                    <a:pt x="19" y="31"/>
                  </a:lnTo>
                  <a:lnTo>
                    <a:pt x="19" y="31"/>
                  </a:lnTo>
                  <a:lnTo>
                    <a:pt x="21" y="33"/>
                  </a:lnTo>
                  <a:lnTo>
                    <a:pt x="21" y="33"/>
                  </a:lnTo>
                  <a:lnTo>
                    <a:pt x="19" y="33"/>
                  </a:lnTo>
                  <a:lnTo>
                    <a:pt x="17" y="33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7" y="30"/>
                  </a:lnTo>
                  <a:lnTo>
                    <a:pt x="17" y="30"/>
                  </a:lnTo>
                  <a:close/>
                  <a:moveTo>
                    <a:pt x="57" y="19"/>
                  </a:moveTo>
                  <a:lnTo>
                    <a:pt x="57" y="20"/>
                  </a:lnTo>
                  <a:lnTo>
                    <a:pt x="57" y="20"/>
                  </a:lnTo>
                  <a:lnTo>
                    <a:pt x="55" y="20"/>
                  </a:lnTo>
                  <a:lnTo>
                    <a:pt x="57" y="19"/>
                  </a:lnTo>
                  <a:lnTo>
                    <a:pt x="57" y="19"/>
                  </a:lnTo>
                  <a:close/>
                  <a:moveTo>
                    <a:pt x="60" y="17"/>
                  </a:move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7"/>
                  </a:lnTo>
                  <a:lnTo>
                    <a:pt x="60" y="17"/>
                  </a:lnTo>
                  <a:close/>
                  <a:moveTo>
                    <a:pt x="11" y="3"/>
                  </a:moveTo>
                  <a:lnTo>
                    <a:pt x="11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0" y="3"/>
                  </a:lnTo>
                  <a:lnTo>
                    <a:pt x="11" y="3"/>
                  </a:lnTo>
                  <a:close/>
                  <a:moveTo>
                    <a:pt x="49" y="0"/>
                  </a:moveTo>
                  <a:lnTo>
                    <a:pt x="52" y="1"/>
                  </a:lnTo>
                  <a:lnTo>
                    <a:pt x="55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62" y="3"/>
                  </a:lnTo>
                  <a:lnTo>
                    <a:pt x="65" y="3"/>
                  </a:lnTo>
                  <a:lnTo>
                    <a:pt x="71" y="6"/>
                  </a:lnTo>
                  <a:lnTo>
                    <a:pt x="74" y="7"/>
                  </a:lnTo>
                  <a:lnTo>
                    <a:pt x="76" y="11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20"/>
                  </a:lnTo>
                  <a:lnTo>
                    <a:pt x="82" y="20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82" y="25"/>
                  </a:lnTo>
                  <a:lnTo>
                    <a:pt x="82" y="26"/>
                  </a:lnTo>
                  <a:lnTo>
                    <a:pt x="82" y="26"/>
                  </a:lnTo>
                  <a:lnTo>
                    <a:pt x="82" y="28"/>
                  </a:lnTo>
                  <a:lnTo>
                    <a:pt x="79" y="30"/>
                  </a:lnTo>
                  <a:lnTo>
                    <a:pt x="79" y="30"/>
                  </a:lnTo>
                  <a:lnTo>
                    <a:pt x="77" y="30"/>
                  </a:lnTo>
                  <a:lnTo>
                    <a:pt x="77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4" y="31"/>
                  </a:lnTo>
                  <a:lnTo>
                    <a:pt x="74" y="34"/>
                  </a:lnTo>
                  <a:lnTo>
                    <a:pt x="73" y="34"/>
                  </a:lnTo>
                  <a:lnTo>
                    <a:pt x="69" y="30"/>
                  </a:lnTo>
                  <a:lnTo>
                    <a:pt x="66" y="25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0"/>
                  </a:lnTo>
                  <a:lnTo>
                    <a:pt x="69" y="19"/>
                  </a:lnTo>
                  <a:lnTo>
                    <a:pt x="69" y="19"/>
                  </a:lnTo>
                  <a:lnTo>
                    <a:pt x="71" y="19"/>
                  </a:lnTo>
                  <a:lnTo>
                    <a:pt x="71" y="19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6" y="22"/>
                  </a:lnTo>
                  <a:lnTo>
                    <a:pt x="74" y="20"/>
                  </a:lnTo>
                  <a:lnTo>
                    <a:pt x="73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6" y="17"/>
                  </a:lnTo>
                  <a:lnTo>
                    <a:pt x="65" y="17"/>
                  </a:lnTo>
                  <a:lnTo>
                    <a:pt x="65" y="14"/>
                  </a:lnTo>
                  <a:lnTo>
                    <a:pt x="63" y="14"/>
                  </a:lnTo>
                  <a:lnTo>
                    <a:pt x="63" y="12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0" y="11"/>
                  </a:lnTo>
                  <a:lnTo>
                    <a:pt x="58" y="9"/>
                  </a:lnTo>
                  <a:lnTo>
                    <a:pt x="57" y="9"/>
                  </a:lnTo>
                  <a:lnTo>
                    <a:pt x="54" y="9"/>
                  </a:lnTo>
                  <a:lnTo>
                    <a:pt x="52" y="9"/>
                  </a:lnTo>
                  <a:lnTo>
                    <a:pt x="51" y="9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7" y="15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3" y="28"/>
                  </a:lnTo>
                  <a:lnTo>
                    <a:pt x="43" y="30"/>
                  </a:lnTo>
                  <a:lnTo>
                    <a:pt x="43" y="31"/>
                  </a:lnTo>
                  <a:lnTo>
                    <a:pt x="43" y="31"/>
                  </a:lnTo>
                  <a:lnTo>
                    <a:pt x="41" y="31"/>
                  </a:lnTo>
                  <a:lnTo>
                    <a:pt x="40" y="31"/>
                  </a:lnTo>
                  <a:lnTo>
                    <a:pt x="38" y="33"/>
                  </a:lnTo>
                  <a:lnTo>
                    <a:pt x="38" y="33"/>
                  </a:lnTo>
                  <a:lnTo>
                    <a:pt x="36" y="34"/>
                  </a:lnTo>
                  <a:lnTo>
                    <a:pt x="33" y="34"/>
                  </a:lnTo>
                  <a:lnTo>
                    <a:pt x="32" y="34"/>
                  </a:lnTo>
                  <a:lnTo>
                    <a:pt x="30" y="34"/>
                  </a:lnTo>
                  <a:lnTo>
                    <a:pt x="30" y="31"/>
                  </a:lnTo>
                  <a:lnTo>
                    <a:pt x="28" y="28"/>
                  </a:lnTo>
                  <a:lnTo>
                    <a:pt x="28" y="25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6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2" y="28"/>
                  </a:lnTo>
                  <a:lnTo>
                    <a:pt x="19" y="23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0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1" y="20"/>
                  </a:lnTo>
                  <a:lnTo>
                    <a:pt x="11" y="19"/>
                  </a:lnTo>
                  <a:lnTo>
                    <a:pt x="10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9"/>
                  </a:lnTo>
                  <a:lnTo>
                    <a:pt x="3" y="9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7"/>
                  </a:lnTo>
                  <a:lnTo>
                    <a:pt x="11" y="9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6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7" y="7"/>
                  </a:lnTo>
                  <a:lnTo>
                    <a:pt x="19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25" y="12"/>
                  </a:lnTo>
                  <a:lnTo>
                    <a:pt x="28" y="12"/>
                  </a:lnTo>
                  <a:lnTo>
                    <a:pt x="32" y="11"/>
                  </a:lnTo>
                  <a:lnTo>
                    <a:pt x="33" y="9"/>
                  </a:lnTo>
                  <a:lnTo>
                    <a:pt x="35" y="7"/>
                  </a:lnTo>
                  <a:lnTo>
                    <a:pt x="41" y="6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6" y="3"/>
                  </a:lnTo>
                  <a:lnTo>
                    <a:pt x="47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52" name="Freeform 180">
              <a:extLst>
                <a:ext uri="{FF2B5EF4-FFF2-40B4-BE49-F238E27FC236}">
                  <a16:creationId xmlns:a16="http://schemas.microsoft.com/office/drawing/2014/main" id="{F584046E-BB3F-4475-9CB3-C653F1F7020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28859" y="3661574"/>
              <a:ext cx="220263" cy="284586"/>
            </a:xfrm>
            <a:custGeom>
              <a:avLst/>
              <a:gdLst>
                <a:gd name="T0" fmla="*/ 99 w 113"/>
                <a:gd name="T1" fmla="*/ 93 h 146"/>
                <a:gd name="T2" fmla="*/ 96 w 113"/>
                <a:gd name="T3" fmla="*/ 91 h 146"/>
                <a:gd name="T4" fmla="*/ 66 w 113"/>
                <a:gd name="T5" fmla="*/ 25 h 146"/>
                <a:gd name="T6" fmla="*/ 74 w 113"/>
                <a:gd name="T7" fmla="*/ 36 h 146"/>
                <a:gd name="T8" fmla="*/ 90 w 113"/>
                <a:gd name="T9" fmla="*/ 41 h 146"/>
                <a:gd name="T10" fmla="*/ 96 w 113"/>
                <a:gd name="T11" fmla="*/ 41 h 146"/>
                <a:gd name="T12" fmla="*/ 102 w 113"/>
                <a:gd name="T13" fmla="*/ 49 h 146"/>
                <a:gd name="T14" fmla="*/ 108 w 113"/>
                <a:gd name="T15" fmla="*/ 56 h 146"/>
                <a:gd name="T16" fmla="*/ 113 w 113"/>
                <a:gd name="T17" fmla="*/ 60 h 146"/>
                <a:gd name="T18" fmla="*/ 112 w 113"/>
                <a:gd name="T19" fmla="*/ 67 h 146"/>
                <a:gd name="T20" fmla="*/ 102 w 113"/>
                <a:gd name="T21" fmla="*/ 77 h 146"/>
                <a:gd name="T22" fmla="*/ 94 w 113"/>
                <a:gd name="T23" fmla="*/ 91 h 146"/>
                <a:gd name="T24" fmla="*/ 91 w 113"/>
                <a:gd name="T25" fmla="*/ 89 h 146"/>
                <a:gd name="T26" fmla="*/ 86 w 113"/>
                <a:gd name="T27" fmla="*/ 91 h 146"/>
                <a:gd name="T28" fmla="*/ 83 w 113"/>
                <a:gd name="T29" fmla="*/ 99 h 146"/>
                <a:gd name="T30" fmla="*/ 83 w 113"/>
                <a:gd name="T31" fmla="*/ 108 h 146"/>
                <a:gd name="T32" fmla="*/ 83 w 113"/>
                <a:gd name="T33" fmla="*/ 112 h 146"/>
                <a:gd name="T34" fmla="*/ 71 w 113"/>
                <a:gd name="T35" fmla="*/ 115 h 146"/>
                <a:gd name="T36" fmla="*/ 63 w 113"/>
                <a:gd name="T37" fmla="*/ 127 h 146"/>
                <a:gd name="T38" fmla="*/ 47 w 113"/>
                <a:gd name="T39" fmla="*/ 132 h 146"/>
                <a:gd name="T40" fmla="*/ 49 w 113"/>
                <a:gd name="T41" fmla="*/ 137 h 146"/>
                <a:gd name="T42" fmla="*/ 39 w 113"/>
                <a:gd name="T43" fmla="*/ 141 h 146"/>
                <a:gd name="T44" fmla="*/ 28 w 113"/>
                <a:gd name="T45" fmla="*/ 143 h 146"/>
                <a:gd name="T46" fmla="*/ 15 w 113"/>
                <a:gd name="T47" fmla="*/ 146 h 146"/>
                <a:gd name="T48" fmla="*/ 12 w 113"/>
                <a:gd name="T49" fmla="*/ 138 h 146"/>
                <a:gd name="T50" fmla="*/ 9 w 113"/>
                <a:gd name="T51" fmla="*/ 134 h 146"/>
                <a:gd name="T52" fmla="*/ 8 w 113"/>
                <a:gd name="T53" fmla="*/ 127 h 146"/>
                <a:gd name="T54" fmla="*/ 4 w 113"/>
                <a:gd name="T55" fmla="*/ 123 h 146"/>
                <a:gd name="T56" fmla="*/ 3 w 113"/>
                <a:gd name="T57" fmla="*/ 116 h 146"/>
                <a:gd name="T58" fmla="*/ 3 w 113"/>
                <a:gd name="T59" fmla="*/ 112 h 146"/>
                <a:gd name="T60" fmla="*/ 12 w 113"/>
                <a:gd name="T61" fmla="*/ 107 h 146"/>
                <a:gd name="T62" fmla="*/ 22 w 113"/>
                <a:gd name="T63" fmla="*/ 104 h 146"/>
                <a:gd name="T64" fmla="*/ 33 w 113"/>
                <a:gd name="T65" fmla="*/ 101 h 146"/>
                <a:gd name="T66" fmla="*/ 42 w 113"/>
                <a:gd name="T67" fmla="*/ 97 h 146"/>
                <a:gd name="T68" fmla="*/ 45 w 113"/>
                <a:gd name="T69" fmla="*/ 91 h 146"/>
                <a:gd name="T70" fmla="*/ 47 w 113"/>
                <a:gd name="T71" fmla="*/ 85 h 146"/>
                <a:gd name="T72" fmla="*/ 50 w 113"/>
                <a:gd name="T73" fmla="*/ 78 h 146"/>
                <a:gd name="T74" fmla="*/ 52 w 113"/>
                <a:gd name="T75" fmla="*/ 71 h 146"/>
                <a:gd name="T76" fmla="*/ 52 w 113"/>
                <a:gd name="T77" fmla="*/ 64 h 146"/>
                <a:gd name="T78" fmla="*/ 47 w 113"/>
                <a:gd name="T79" fmla="*/ 58 h 146"/>
                <a:gd name="T80" fmla="*/ 47 w 113"/>
                <a:gd name="T81" fmla="*/ 50 h 146"/>
                <a:gd name="T82" fmla="*/ 50 w 113"/>
                <a:gd name="T83" fmla="*/ 41 h 146"/>
                <a:gd name="T84" fmla="*/ 52 w 113"/>
                <a:gd name="T85" fmla="*/ 37 h 146"/>
                <a:gd name="T86" fmla="*/ 55 w 113"/>
                <a:gd name="T87" fmla="*/ 36 h 146"/>
                <a:gd name="T88" fmla="*/ 58 w 113"/>
                <a:gd name="T89" fmla="*/ 34 h 146"/>
                <a:gd name="T90" fmla="*/ 55 w 113"/>
                <a:gd name="T91" fmla="*/ 31 h 146"/>
                <a:gd name="T92" fmla="*/ 55 w 113"/>
                <a:gd name="T93" fmla="*/ 28 h 146"/>
                <a:gd name="T94" fmla="*/ 55 w 113"/>
                <a:gd name="T95" fmla="*/ 23 h 146"/>
                <a:gd name="T96" fmla="*/ 58 w 113"/>
                <a:gd name="T97" fmla="*/ 22 h 146"/>
                <a:gd name="T98" fmla="*/ 58 w 113"/>
                <a:gd name="T99" fmla="*/ 23 h 146"/>
                <a:gd name="T100" fmla="*/ 60 w 113"/>
                <a:gd name="T101" fmla="*/ 25 h 146"/>
                <a:gd name="T102" fmla="*/ 63 w 113"/>
                <a:gd name="T103" fmla="*/ 22 h 146"/>
                <a:gd name="T104" fmla="*/ 63 w 113"/>
                <a:gd name="T105" fmla="*/ 17 h 146"/>
                <a:gd name="T106" fmla="*/ 61 w 113"/>
                <a:gd name="T107" fmla="*/ 17 h 146"/>
                <a:gd name="T108" fmla="*/ 64 w 113"/>
                <a:gd name="T109" fmla="*/ 0 h 146"/>
                <a:gd name="T110" fmla="*/ 64 w 113"/>
                <a:gd name="T111" fmla="*/ 9 h 146"/>
                <a:gd name="T112" fmla="*/ 63 w 113"/>
                <a:gd name="T113" fmla="*/ 11 h 146"/>
                <a:gd name="T114" fmla="*/ 61 w 113"/>
                <a:gd name="T115" fmla="*/ 9 h 146"/>
                <a:gd name="T116" fmla="*/ 60 w 113"/>
                <a:gd name="T117" fmla="*/ 4 h 146"/>
                <a:gd name="T118" fmla="*/ 61 w 113"/>
                <a:gd name="T119" fmla="*/ 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3" h="146">
                  <a:moveTo>
                    <a:pt x="101" y="86"/>
                  </a:moveTo>
                  <a:lnTo>
                    <a:pt x="101" y="89"/>
                  </a:lnTo>
                  <a:lnTo>
                    <a:pt x="99" y="89"/>
                  </a:lnTo>
                  <a:lnTo>
                    <a:pt x="99" y="93"/>
                  </a:lnTo>
                  <a:lnTo>
                    <a:pt x="97" y="93"/>
                  </a:lnTo>
                  <a:lnTo>
                    <a:pt x="97" y="94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9" y="89"/>
                  </a:lnTo>
                  <a:lnTo>
                    <a:pt x="101" y="86"/>
                  </a:lnTo>
                  <a:close/>
                  <a:moveTo>
                    <a:pt x="64" y="22"/>
                  </a:moveTo>
                  <a:lnTo>
                    <a:pt x="66" y="25"/>
                  </a:lnTo>
                  <a:lnTo>
                    <a:pt x="67" y="30"/>
                  </a:lnTo>
                  <a:lnTo>
                    <a:pt x="69" y="31"/>
                  </a:lnTo>
                  <a:lnTo>
                    <a:pt x="72" y="34"/>
                  </a:lnTo>
                  <a:lnTo>
                    <a:pt x="74" y="36"/>
                  </a:lnTo>
                  <a:lnTo>
                    <a:pt x="75" y="37"/>
                  </a:lnTo>
                  <a:lnTo>
                    <a:pt x="82" y="39"/>
                  </a:lnTo>
                  <a:lnTo>
                    <a:pt x="85" y="41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4" y="41"/>
                  </a:lnTo>
                  <a:lnTo>
                    <a:pt x="96" y="41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101" y="47"/>
                  </a:lnTo>
                  <a:lnTo>
                    <a:pt x="102" y="49"/>
                  </a:lnTo>
                  <a:lnTo>
                    <a:pt x="102" y="50"/>
                  </a:lnTo>
                  <a:lnTo>
                    <a:pt x="104" y="52"/>
                  </a:lnTo>
                  <a:lnTo>
                    <a:pt x="107" y="55"/>
                  </a:lnTo>
                  <a:lnTo>
                    <a:pt x="108" y="56"/>
                  </a:lnTo>
                  <a:lnTo>
                    <a:pt x="110" y="58"/>
                  </a:lnTo>
                  <a:lnTo>
                    <a:pt x="112" y="58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3" y="61"/>
                  </a:lnTo>
                  <a:lnTo>
                    <a:pt x="113" y="63"/>
                  </a:lnTo>
                  <a:lnTo>
                    <a:pt x="112" y="66"/>
                  </a:lnTo>
                  <a:lnTo>
                    <a:pt x="112" y="67"/>
                  </a:lnTo>
                  <a:lnTo>
                    <a:pt x="108" y="69"/>
                  </a:lnTo>
                  <a:lnTo>
                    <a:pt x="107" y="74"/>
                  </a:lnTo>
                  <a:lnTo>
                    <a:pt x="105" y="75"/>
                  </a:lnTo>
                  <a:lnTo>
                    <a:pt x="102" y="77"/>
                  </a:lnTo>
                  <a:lnTo>
                    <a:pt x="101" y="80"/>
                  </a:lnTo>
                  <a:lnTo>
                    <a:pt x="97" y="85"/>
                  </a:lnTo>
                  <a:lnTo>
                    <a:pt x="94" y="89"/>
                  </a:lnTo>
                  <a:lnTo>
                    <a:pt x="94" y="91"/>
                  </a:lnTo>
                  <a:lnTo>
                    <a:pt x="93" y="91"/>
                  </a:lnTo>
                  <a:lnTo>
                    <a:pt x="91" y="91"/>
                  </a:lnTo>
                  <a:lnTo>
                    <a:pt x="90" y="89"/>
                  </a:lnTo>
                  <a:lnTo>
                    <a:pt x="91" y="89"/>
                  </a:lnTo>
                  <a:lnTo>
                    <a:pt x="91" y="88"/>
                  </a:lnTo>
                  <a:lnTo>
                    <a:pt x="90" y="88"/>
                  </a:lnTo>
                  <a:lnTo>
                    <a:pt x="88" y="88"/>
                  </a:lnTo>
                  <a:lnTo>
                    <a:pt x="86" y="91"/>
                  </a:lnTo>
                  <a:lnTo>
                    <a:pt x="85" y="93"/>
                  </a:lnTo>
                  <a:lnTo>
                    <a:pt x="85" y="94"/>
                  </a:lnTo>
                  <a:lnTo>
                    <a:pt x="85" y="97"/>
                  </a:lnTo>
                  <a:lnTo>
                    <a:pt x="83" y="99"/>
                  </a:lnTo>
                  <a:lnTo>
                    <a:pt x="83" y="102"/>
                  </a:lnTo>
                  <a:lnTo>
                    <a:pt x="83" y="102"/>
                  </a:lnTo>
                  <a:lnTo>
                    <a:pt x="83" y="105"/>
                  </a:lnTo>
                  <a:lnTo>
                    <a:pt x="83" y="108"/>
                  </a:lnTo>
                  <a:lnTo>
                    <a:pt x="85" y="110"/>
                  </a:lnTo>
                  <a:lnTo>
                    <a:pt x="85" y="112"/>
                  </a:lnTo>
                  <a:lnTo>
                    <a:pt x="83" y="112"/>
                  </a:lnTo>
                  <a:lnTo>
                    <a:pt x="83" y="112"/>
                  </a:lnTo>
                  <a:lnTo>
                    <a:pt x="78" y="112"/>
                  </a:lnTo>
                  <a:lnTo>
                    <a:pt x="75" y="113"/>
                  </a:lnTo>
                  <a:lnTo>
                    <a:pt x="72" y="115"/>
                  </a:lnTo>
                  <a:lnTo>
                    <a:pt x="71" y="115"/>
                  </a:lnTo>
                  <a:lnTo>
                    <a:pt x="67" y="118"/>
                  </a:lnTo>
                  <a:lnTo>
                    <a:pt x="66" y="124"/>
                  </a:lnTo>
                  <a:lnTo>
                    <a:pt x="64" y="126"/>
                  </a:lnTo>
                  <a:lnTo>
                    <a:pt x="63" y="127"/>
                  </a:lnTo>
                  <a:lnTo>
                    <a:pt x="58" y="127"/>
                  </a:lnTo>
                  <a:lnTo>
                    <a:pt x="53" y="127"/>
                  </a:lnTo>
                  <a:lnTo>
                    <a:pt x="50" y="129"/>
                  </a:lnTo>
                  <a:lnTo>
                    <a:pt x="47" y="132"/>
                  </a:lnTo>
                  <a:lnTo>
                    <a:pt x="47" y="134"/>
                  </a:lnTo>
                  <a:lnTo>
                    <a:pt x="49" y="135"/>
                  </a:lnTo>
                  <a:lnTo>
                    <a:pt x="49" y="135"/>
                  </a:lnTo>
                  <a:lnTo>
                    <a:pt x="49" y="137"/>
                  </a:lnTo>
                  <a:lnTo>
                    <a:pt x="47" y="138"/>
                  </a:lnTo>
                  <a:lnTo>
                    <a:pt x="45" y="140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7" y="140"/>
                  </a:lnTo>
                  <a:lnTo>
                    <a:pt x="34" y="140"/>
                  </a:lnTo>
                  <a:lnTo>
                    <a:pt x="30" y="141"/>
                  </a:lnTo>
                  <a:lnTo>
                    <a:pt x="28" y="143"/>
                  </a:lnTo>
                  <a:lnTo>
                    <a:pt x="26" y="143"/>
                  </a:lnTo>
                  <a:lnTo>
                    <a:pt x="23" y="145"/>
                  </a:lnTo>
                  <a:lnTo>
                    <a:pt x="19" y="145"/>
                  </a:lnTo>
                  <a:lnTo>
                    <a:pt x="15" y="146"/>
                  </a:lnTo>
                  <a:lnTo>
                    <a:pt x="15" y="145"/>
                  </a:lnTo>
                  <a:lnTo>
                    <a:pt x="14" y="143"/>
                  </a:lnTo>
                  <a:lnTo>
                    <a:pt x="14" y="140"/>
                  </a:lnTo>
                  <a:lnTo>
                    <a:pt x="12" y="138"/>
                  </a:lnTo>
                  <a:lnTo>
                    <a:pt x="12" y="137"/>
                  </a:lnTo>
                  <a:lnTo>
                    <a:pt x="11" y="137"/>
                  </a:lnTo>
                  <a:lnTo>
                    <a:pt x="11" y="135"/>
                  </a:lnTo>
                  <a:lnTo>
                    <a:pt x="9" y="134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3" y="119"/>
                  </a:lnTo>
                  <a:lnTo>
                    <a:pt x="3" y="118"/>
                  </a:lnTo>
                  <a:lnTo>
                    <a:pt x="3" y="116"/>
                  </a:lnTo>
                  <a:lnTo>
                    <a:pt x="1" y="115"/>
                  </a:lnTo>
                  <a:lnTo>
                    <a:pt x="1" y="113"/>
                  </a:lnTo>
                  <a:lnTo>
                    <a:pt x="0" y="112"/>
                  </a:lnTo>
                  <a:lnTo>
                    <a:pt x="3" y="112"/>
                  </a:lnTo>
                  <a:lnTo>
                    <a:pt x="4" y="110"/>
                  </a:lnTo>
                  <a:lnTo>
                    <a:pt x="8" y="108"/>
                  </a:lnTo>
                  <a:lnTo>
                    <a:pt x="9" y="108"/>
                  </a:lnTo>
                  <a:lnTo>
                    <a:pt x="12" y="107"/>
                  </a:lnTo>
                  <a:lnTo>
                    <a:pt x="14" y="107"/>
                  </a:lnTo>
                  <a:lnTo>
                    <a:pt x="17" y="105"/>
                  </a:lnTo>
                  <a:lnTo>
                    <a:pt x="20" y="105"/>
                  </a:lnTo>
                  <a:lnTo>
                    <a:pt x="22" y="104"/>
                  </a:lnTo>
                  <a:lnTo>
                    <a:pt x="25" y="104"/>
                  </a:lnTo>
                  <a:lnTo>
                    <a:pt x="26" y="102"/>
                  </a:lnTo>
                  <a:lnTo>
                    <a:pt x="30" y="102"/>
                  </a:lnTo>
                  <a:lnTo>
                    <a:pt x="33" y="101"/>
                  </a:lnTo>
                  <a:lnTo>
                    <a:pt x="34" y="99"/>
                  </a:lnTo>
                  <a:lnTo>
                    <a:pt x="37" y="99"/>
                  </a:lnTo>
                  <a:lnTo>
                    <a:pt x="39" y="97"/>
                  </a:lnTo>
                  <a:lnTo>
                    <a:pt x="42" y="97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5" y="93"/>
                  </a:lnTo>
                  <a:lnTo>
                    <a:pt x="45" y="91"/>
                  </a:lnTo>
                  <a:lnTo>
                    <a:pt x="45" y="89"/>
                  </a:lnTo>
                  <a:lnTo>
                    <a:pt x="47" y="88"/>
                  </a:lnTo>
                  <a:lnTo>
                    <a:pt x="47" y="86"/>
                  </a:lnTo>
                  <a:lnTo>
                    <a:pt x="47" y="85"/>
                  </a:lnTo>
                  <a:lnTo>
                    <a:pt x="49" y="83"/>
                  </a:lnTo>
                  <a:lnTo>
                    <a:pt x="49" y="82"/>
                  </a:lnTo>
                  <a:lnTo>
                    <a:pt x="49" y="80"/>
                  </a:lnTo>
                  <a:lnTo>
                    <a:pt x="50" y="78"/>
                  </a:lnTo>
                  <a:lnTo>
                    <a:pt x="50" y="77"/>
                  </a:lnTo>
                  <a:lnTo>
                    <a:pt x="50" y="75"/>
                  </a:lnTo>
                  <a:lnTo>
                    <a:pt x="52" y="74"/>
                  </a:lnTo>
                  <a:lnTo>
                    <a:pt x="52" y="71"/>
                  </a:lnTo>
                  <a:lnTo>
                    <a:pt x="52" y="69"/>
                  </a:lnTo>
                  <a:lnTo>
                    <a:pt x="53" y="67"/>
                  </a:lnTo>
                  <a:lnTo>
                    <a:pt x="53" y="66"/>
                  </a:lnTo>
                  <a:lnTo>
                    <a:pt x="52" y="64"/>
                  </a:lnTo>
                  <a:lnTo>
                    <a:pt x="52" y="63"/>
                  </a:lnTo>
                  <a:lnTo>
                    <a:pt x="50" y="61"/>
                  </a:lnTo>
                  <a:lnTo>
                    <a:pt x="49" y="60"/>
                  </a:lnTo>
                  <a:lnTo>
                    <a:pt x="47" y="58"/>
                  </a:lnTo>
                  <a:lnTo>
                    <a:pt x="47" y="56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0"/>
                  </a:lnTo>
                  <a:lnTo>
                    <a:pt x="47" y="49"/>
                  </a:lnTo>
                  <a:lnTo>
                    <a:pt x="49" y="45"/>
                  </a:lnTo>
                  <a:lnTo>
                    <a:pt x="50" y="44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7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5" y="36"/>
                  </a:lnTo>
                  <a:lnTo>
                    <a:pt x="56" y="36"/>
                  </a:lnTo>
                  <a:lnTo>
                    <a:pt x="58" y="36"/>
                  </a:lnTo>
                  <a:lnTo>
                    <a:pt x="58" y="34"/>
                  </a:lnTo>
                  <a:lnTo>
                    <a:pt x="58" y="34"/>
                  </a:lnTo>
                  <a:lnTo>
                    <a:pt x="58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55" y="31"/>
                  </a:lnTo>
                  <a:lnTo>
                    <a:pt x="55" y="30"/>
                  </a:lnTo>
                  <a:lnTo>
                    <a:pt x="55" y="30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5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3" y="23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4" y="22"/>
                  </a:lnTo>
                  <a:close/>
                  <a:moveTo>
                    <a:pt x="61" y="17"/>
                  </a:moveTo>
                  <a:lnTo>
                    <a:pt x="63" y="17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close/>
                  <a:moveTo>
                    <a:pt x="64" y="0"/>
                  </a:moveTo>
                  <a:lnTo>
                    <a:pt x="64" y="0"/>
                  </a:lnTo>
                  <a:lnTo>
                    <a:pt x="64" y="1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9"/>
                  </a:lnTo>
                  <a:lnTo>
                    <a:pt x="63" y="9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6"/>
                  </a:lnTo>
                  <a:lnTo>
                    <a:pt x="61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53" name="Freeform 181">
              <a:extLst>
                <a:ext uri="{FF2B5EF4-FFF2-40B4-BE49-F238E27FC236}">
                  <a16:creationId xmlns:a16="http://schemas.microsoft.com/office/drawing/2014/main" id="{B23BDC51-CF0A-4802-B72D-1426BDFA5F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39227" y="4655677"/>
              <a:ext cx="647141" cy="1387846"/>
            </a:xfrm>
            <a:custGeom>
              <a:avLst/>
              <a:gdLst>
                <a:gd name="T0" fmla="*/ 5 w 332"/>
                <a:gd name="T1" fmla="*/ 674 h 712"/>
                <a:gd name="T2" fmla="*/ 0 w 332"/>
                <a:gd name="T3" fmla="*/ 679 h 712"/>
                <a:gd name="T4" fmla="*/ 32 w 332"/>
                <a:gd name="T5" fmla="*/ 607 h 712"/>
                <a:gd name="T6" fmla="*/ 26 w 332"/>
                <a:gd name="T7" fmla="*/ 610 h 712"/>
                <a:gd name="T8" fmla="*/ 11 w 332"/>
                <a:gd name="T9" fmla="*/ 585 h 712"/>
                <a:gd name="T10" fmla="*/ 16 w 332"/>
                <a:gd name="T11" fmla="*/ 575 h 712"/>
                <a:gd name="T12" fmla="*/ 256 w 332"/>
                <a:gd name="T13" fmla="*/ 550 h 712"/>
                <a:gd name="T14" fmla="*/ 253 w 332"/>
                <a:gd name="T15" fmla="*/ 556 h 712"/>
                <a:gd name="T16" fmla="*/ 117 w 332"/>
                <a:gd name="T17" fmla="*/ 496 h 712"/>
                <a:gd name="T18" fmla="*/ 98 w 332"/>
                <a:gd name="T19" fmla="*/ 496 h 712"/>
                <a:gd name="T20" fmla="*/ 114 w 332"/>
                <a:gd name="T21" fmla="*/ 501 h 712"/>
                <a:gd name="T22" fmla="*/ 116 w 332"/>
                <a:gd name="T23" fmla="*/ 504 h 712"/>
                <a:gd name="T24" fmla="*/ 120 w 332"/>
                <a:gd name="T25" fmla="*/ 504 h 712"/>
                <a:gd name="T26" fmla="*/ 119 w 332"/>
                <a:gd name="T27" fmla="*/ 509 h 712"/>
                <a:gd name="T28" fmla="*/ 114 w 332"/>
                <a:gd name="T29" fmla="*/ 523 h 712"/>
                <a:gd name="T30" fmla="*/ 98 w 332"/>
                <a:gd name="T31" fmla="*/ 542 h 712"/>
                <a:gd name="T32" fmla="*/ 105 w 332"/>
                <a:gd name="T33" fmla="*/ 550 h 712"/>
                <a:gd name="T34" fmla="*/ 95 w 332"/>
                <a:gd name="T35" fmla="*/ 550 h 712"/>
                <a:gd name="T36" fmla="*/ 87 w 332"/>
                <a:gd name="T37" fmla="*/ 553 h 712"/>
                <a:gd name="T38" fmla="*/ 76 w 332"/>
                <a:gd name="T39" fmla="*/ 567 h 712"/>
                <a:gd name="T40" fmla="*/ 71 w 332"/>
                <a:gd name="T41" fmla="*/ 586 h 712"/>
                <a:gd name="T42" fmla="*/ 49 w 332"/>
                <a:gd name="T43" fmla="*/ 600 h 712"/>
                <a:gd name="T44" fmla="*/ 34 w 332"/>
                <a:gd name="T45" fmla="*/ 597 h 712"/>
                <a:gd name="T46" fmla="*/ 13 w 332"/>
                <a:gd name="T47" fmla="*/ 594 h 712"/>
                <a:gd name="T48" fmla="*/ 8 w 332"/>
                <a:gd name="T49" fmla="*/ 586 h 712"/>
                <a:gd name="T50" fmla="*/ 15 w 332"/>
                <a:gd name="T51" fmla="*/ 578 h 712"/>
                <a:gd name="T52" fmla="*/ 16 w 332"/>
                <a:gd name="T53" fmla="*/ 575 h 712"/>
                <a:gd name="T54" fmla="*/ 23 w 332"/>
                <a:gd name="T55" fmla="*/ 567 h 712"/>
                <a:gd name="T56" fmla="*/ 37 w 332"/>
                <a:gd name="T57" fmla="*/ 555 h 712"/>
                <a:gd name="T58" fmla="*/ 56 w 332"/>
                <a:gd name="T59" fmla="*/ 545 h 712"/>
                <a:gd name="T60" fmla="*/ 65 w 332"/>
                <a:gd name="T61" fmla="*/ 539 h 712"/>
                <a:gd name="T62" fmla="*/ 70 w 332"/>
                <a:gd name="T63" fmla="*/ 536 h 712"/>
                <a:gd name="T64" fmla="*/ 78 w 332"/>
                <a:gd name="T65" fmla="*/ 526 h 712"/>
                <a:gd name="T66" fmla="*/ 89 w 332"/>
                <a:gd name="T67" fmla="*/ 509 h 712"/>
                <a:gd name="T68" fmla="*/ 138 w 332"/>
                <a:gd name="T69" fmla="*/ 422 h 712"/>
                <a:gd name="T70" fmla="*/ 105 w 332"/>
                <a:gd name="T71" fmla="*/ 399 h 712"/>
                <a:gd name="T72" fmla="*/ 116 w 332"/>
                <a:gd name="T73" fmla="*/ 402 h 712"/>
                <a:gd name="T74" fmla="*/ 123 w 332"/>
                <a:gd name="T75" fmla="*/ 408 h 712"/>
                <a:gd name="T76" fmla="*/ 128 w 332"/>
                <a:gd name="T77" fmla="*/ 424 h 712"/>
                <a:gd name="T78" fmla="*/ 133 w 332"/>
                <a:gd name="T79" fmla="*/ 433 h 712"/>
                <a:gd name="T80" fmla="*/ 139 w 332"/>
                <a:gd name="T81" fmla="*/ 429 h 712"/>
                <a:gd name="T82" fmla="*/ 146 w 332"/>
                <a:gd name="T83" fmla="*/ 438 h 712"/>
                <a:gd name="T84" fmla="*/ 163 w 332"/>
                <a:gd name="T85" fmla="*/ 451 h 712"/>
                <a:gd name="T86" fmla="*/ 182 w 332"/>
                <a:gd name="T87" fmla="*/ 444 h 712"/>
                <a:gd name="T88" fmla="*/ 174 w 332"/>
                <a:gd name="T89" fmla="*/ 468 h 712"/>
                <a:gd name="T90" fmla="*/ 161 w 332"/>
                <a:gd name="T91" fmla="*/ 473 h 712"/>
                <a:gd name="T92" fmla="*/ 150 w 332"/>
                <a:gd name="T93" fmla="*/ 498 h 712"/>
                <a:gd name="T94" fmla="*/ 134 w 332"/>
                <a:gd name="T95" fmla="*/ 509 h 712"/>
                <a:gd name="T96" fmla="*/ 127 w 332"/>
                <a:gd name="T97" fmla="*/ 507 h 712"/>
                <a:gd name="T98" fmla="*/ 127 w 332"/>
                <a:gd name="T99" fmla="*/ 482 h 712"/>
                <a:gd name="T100" fmla="*/ 119 w 332"/>
                <a:gd name="T101" fmla="*/ 468 h 712"/>
                <a:gd name="T102" fmla="*/ 130 w 332"/>
                <a:gd name="T103" fmla="*/ 448 h 712"/>
                <a:gd name="T104" fmla="*/ 128 w 332"/>
                <a:gd name="T105" fmla="*/ 438 h 712"/>
                <a:gd name="T106" fmla="*/ 122 w 332"/>
                <a:gd name="T107" fmla="*/ 430 h 712"/>
                <a:gd name="T108" fmla="*/ 120 w 332"/>
                <a:gd name="T109" fmla="*/ 421 h 712"/>
                <a:gd name="T110" fmla="*/ 119 w 332"/>
                <a:gd name="T111" fmla="*/ 424 h 712"/>
                <a:gd name="T112" fmla="*/ 108 w 332"/>
                <a:gd name="T113" fmla="*/ 410 h 712"/>
                <a:gd name="T114" fmla="*/ 101 w 332"/>
                <a:gd name="T115" fmla="*/ 396 h 712"/>
                <a:gd name="T116" fmla="*/ 313 w 332"/>
                <a:gd name="T117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2" h="712">
                  <a:moveTo>
                    <a:pt x="46" y="711"/>
                  </a:moveTo>
                  <a:lnTo>
                    <a:pt x="48" y="711"/>
                  </a:lnTo>
                  <a:lnTo>
                    <a:pt x="48" y="712"/>
                  </a:lnTo>
                  <a:lnTo>
                    <a:pt x="46" y="712"/>
                  </a:lnTo>
                  <a:lnTo>
                    <a:pt x="46" y="712"/>
                  </a:lnTo>
                  <a:lnTo>
                    <a:pt x="45" y="711"/>
                  </a:lnTo>
                  <a:lnTo>
                    <a:pt x="45" y="711"/>
                  </a:lnTo>
                  <a:lnTo>
                    <a:pt x="46" y="711"/>
                  </a:lnTo>
                  <a:lnTo>
                    <a:pt x="46" y="711"/>
                  </a:lnTo>
                  <a:close/>
                  <a:moveTo>
                    <a:pt x="5" y="673"/>
                  </a:moveTo>
                  <a:lnTo>
                    <a:pt x="5" y="673"/>
                  </a:lnTo>
                  <a:lnTo>
                    <a:pt x="5" y="673"/>
                  </a:lnTo>
                  <a:lnTo>
                    <a:pt x="5" y="674"/>
                  </a:lnTo>
                  <a:lnTo>
                    <a:pt x="5" y="674"/>
                  </a:lnTo>
                  <a:lnTo>
                    <a:pt x="5" y="676"/>
                  </a:lnTo>
                  <a:lnTo>
                    <a:pt x="5" y="676"/>
                  </a:lnTo>
                  <a:lnTo>
                    <a:pt x="4" y="676"/>
                  </a:lnTo>
                  <a:lnTo>
                    <a:pt x="4" y="678"/>
                  </a:lnTo>
                  <a:lnTo>
                    <a:pt x="5" y="678"/>
                  </a:lnTo>
                  <a:lnTo>
                    <a:pt x="5" y="679"/>
                  </a:lnTo>
                  <a:lnTo>
                    <a:pt x="4" y="679"/>
                  </a:lnTo>
                  <a:lnTo>
                    <a:pt x="2" y="679"/>
                  </a:lnTo>
                  <a:lnTo>
                    <a:pt x="2" y="678"/>
                  </a:lnTo>
                  <a:lnTo>
                    <a:pt x="2" y="678"/>
                  </a:lnTo>
                  <a:lnTo>
                    <a:pt x="0" y="679"/>
                  </a:lnTo>
                  <a:lnTo>
                    <a:pt x="0" y="679"/>
                  </a:lnTo>
                  <a:lnTo>
                    <a:pt x="0" y="678"/>
                  </a:lnTo>
                  <a:lnTo>
                    <a:pt x="0" y="678"/>
                  </a:lnTo>
                  <a:lnTo>
                    <a:pt x="2" y="676"/>
                  </a:lnTo>
                  <a:lnTo>
                    <a:pt x="4" y="674"/>
                  </a:lnTo>
                  <a:lnTo>
                    <a:pt x="4" y="673"/>
                  </a:lnTo>
                  <a:lnTo>
                    <a:pt x="5" y="673"/>
                  </a:lnTo>
                  <a:close/>
                  <a:moveTo>
                    <a:pt x="30" y="602"/>
                  </a:moveTo>
                  <a:lnTo>
                    <a:pt x="32" y="605"/>
                  </a:lnTo>
                  <a:lnTo>
                    <a:pt x="32" y="605"/>
                  </a:lnTo>
                  <a:lnTo>
                    <a:pt x="30" y="605"/>
                  </a:lnTo>
                  <a:lnTo>
                    <a:pt x="30" y="607"/>
                  </a:lnTo>
                  <a:lnTo>
                    <a:pt x="32" y="607"/>
                  </a:lnTo>
                  <a:lnTo>
                    <a:pt x="32" y="607"/>
                  </a:lnTo>
                  <a:lnTo>
                    <a:pt x="34" y="607"/>
                  </a:lnTo>
                  <a:lnTo>
                    <a:pt x="34" y="608"/>
                  </a:lnTo>
                  <a:lnTo>
                    <a:pt x="34" y="608"/>
                  </a:lnTo>
                  <a:lnTo>
                    <a:pt x="34" y="610"/>
                  </a:lnTo>
                  <a:lnTo>
                    <a:pt x="30" y="610"/>
                  </a:lnTo>
                  <a:lnTo>
                    <a:pt x="29" y="611"/>
                  </a:lnTo>
                  <a:lnTo>
                    <a:pt x="27" y="610"/>
                  </a:lnTo>
                  <a:lnTo>
                    <a:pt x="27" y="610"/>
                  </a:lnTo>
                  <a:lnTo>
                    <a:pt x="26" y="611"/>
                  </a:lnTo>
                  <a:lnTo>
                    <a:pt x="24" y="613"/>
                  </a:lnTo>
                  <a:lnTo>
                    <a:pt x="24" y="611"/>
                  </a:lnTo>
                  <a:lnTo>
                    <a:pt x="24" y="611"/>
                  </a:lnTo>
                  <a:lnTo>
                    <a:pt x="26" y="610"/>
                  </a:lnTo>
                  <a:lnTo>
                    <a:pt x="26" y="608"/>
                  </a:lnTo>
                  <a:lnTo>
                    <a:pt x="26" y="608"/>
                  </a:lnTo>
                  <a:lnTo>
                    <a:pt x="27" y="608"/>
                  </a:lnTo>
                  <a:lnTo>
                    <a:pt x="27" y="607"/>
                  </a:lnTo>
                  <a:lnTo>
                    <a:pt x="27" y="605"/>
                  </a:lnTo>
                  <a:lnTo>
                    <a:pt x="27" y="604"/>
                  </a:lnTo>
                  <a:lnTo>
                    <a:pt x="27" y="602"/>
                  </a:lnTo>
                  <a:lnTo>
                    <a:pt x="30" y="602"/>
                  </a:lnTo>
                  <a:close/>
                  <a:moveTo>
                    <a:pt x="11" y="583"/>
                  </a:moveTo>
                  <a:lnTo>
                    <a:pt x="11" y="583"/>
                  </a:lnTo>
                  <a:lnTo>
                    <a:pt x="11" y="583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0" y="585"/>
                  </a:lnTo>
                  <a:lnTo>
                    <a:pt x="10" y="585"/>
                  </a:lnTo>
                  <a:lnTo>
                    <a:pt x="8" y="585"/>
                  </a:lnTo>
                  <a:lnTo>
                    <a:pt x="10" y="583"/>
                  </a:lnTo>
                  <a:lnTo>
                    <a:pt x="11" y="583"/>
                  </a:lnTo>
                  <a:close/>
                  <a:moveTo>
                    <a:pt x="16" y="575"/>
                  </a:moveTo>
                  <a:lnTo>
                    <a:pt x="16" y="577"/>
                  </a:lnTo>
                  <a:lnTo>
                    <a:pt x="15" y="577"/>
                  </a:lnTo>
                  <a:lnTo>
                    <a:pt x="15" y="575"/>
                  </a:lnTo>
                  <a:lnTo>
                    <a:pt x="15" y="575"/>
                  </a:lnTo>
                  <a:lnTo>
                    <a:pt x="16" y="575"/>
                  </a:lnTo>
                  <a:close/>
                  <a:moveTo>
                    <a:pt x="259" y="558"/>
                  </a:moveTo>
                  <a:lnTo>
                    <a:pt x="261" y="558"/>
                  </a:lnTo>
                  <a:lnTo>
                    <a:pt x="259" y="559"/>
                  </a:lnTo>
                  <a:lnTo>
                    <a:pt x="259" y="559"/>
                  </a:lnTo>
                  <a:lnTo>
                    <a:pt x="259" y="558"/>
                  </a:lnTo>
                  <a:lnTo>
                    <a:pt x="259" y="558"/>
                  </a:lnTo>
                  <a:lnTo>
                    <a:pt x="259" y="558"/>
                  </a:lnTo>
                  <a:close/>
                  <a:moveTo>
                    <a:pt x="253" y="548"/>
                  </a:moveTo>
                  <a:lnTo>
                    <a:pt x="259" y="548"/>
                  </a:lnTo>
                  <a:lnTo>
                    <a:pt x="259" y="550"/>
                  </a:lnTo>
                  <a:lnTo>
                    <a:pt x="257" y="550"/>
                  </a:lnTo>
                  <a:lnTo>
                    <a:pt x="256" y="552"/>
                  </a:lnTo>
                  <a:lnTo>
                    <a:pt x="256" y="550"/>
                  </a:lnTo>
                  <a:lnTo>
                    <a:pt x="256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6" y="550"/>
                  </a:lnTo>
                  <a:lnTo>
                    <a:pt x="254" y="552"/>
                  </a:lnTo>
                  <a:lnTo>
                    <a:pt x="256" y="553"/>
                  </a:lnTo>
                  <a:lnTo>
                    <a:pt x="256" y="553"/>
                  </a:lnTo>
                  <a:lnTo>
                    <a:pt x="257" y="555"/>
                  </a:lnTo>
                  <a:lnTo>
                    <a:pt x="257" y="555"/>
                  </a:lnTo>
                  <a:lnTo>
                    <a:pt x="254" y="555"/>
                  </a:lnTo>
                  <a:lnTo>
                    <a:pt x="254" y="556"/>
                  </a:lnTo>
                  <a:lnTo>
                    <a:pt x="253" y="556"/>
                  </a:lnTo>
                  <a:lnTo>
                    <a:pt x="253" y="556"/>
                  </a:lnTo>
                  <a:lnTo>
                    <a:pt x="253" y="555"/>
                  </a:lnTo>
                  <a:lnTo>
                    <a:pt x="253" y="553"/>
                  </a:lnTo>
                  <a:lnTo>
                    <a:pt x="253" y="553"/>
                  </a:lnTo>
                  <a:lnTo>
                    <a:pt x="254" y="552"/>
                  </a:lnTo>
                  <a:lnTo>
                    <a:pt x="254" y="552"/>
                  </a:lnTo>
                  <a:lnTo>
                    <a:pt x="253" y="550"/>
                  </a:lnTo>
                  <a:lnTo>
                    <a:pt x="250" y="550"/>
                  </a:lnTo>
                  <a:lnTo>
                    <a:pt x="250" y="550"/>
                  </a:lnTo>
                  <a:lnTo>
                    <a:pt x="251" y="550"/>
                  </a:lnTo>
                  <a:lnTo>
                    <a:pt x="253" y="550"/>
                  </a:lnTo>
                  <a:lnTo>
                    <a:pt x="253" y="548"/>
                  </a:lnTo>
                  <a:close/>
                  <a:moveTo>
                    <a:pt x="117" y="496"/>
                  </a:moveTo>
                  <a:lnTo>
                    <a:pt x="117" y="498"/>
                  </a:lnTo>
                  <a:lnTo>
                    <a:pt x="116" y="500"/>
                  </a:lnTo>
                  <a:lnTo>
                    <a:pt x="114" y="500"/>
                  </a:lnTo>
                  <a:lnTo>
                    <a:pt x="114" y="500"/>
                  </a:lnTo>
                  <a:lnTo>
                    <a:pt x="114" y="498"/>
                  </a:lnTo>
                  <a:lnTo>
                    <a:pt x="116" y="498"/>
                  </a:lnTo>
                  <a:lnTo>
                    <a:pt x="116" y="496"/>
                  </a:lnTo>
                  <a:lnTo>
                    <a:pt x="117" y="496"/>
                  </a:lnTo>
                  <a:close/>
                  <a:moveTo>
                    <a:pt x="100" y="493"/>
                  </a:moveTo>
                  <a:lnTo>
                    <a:pt x="101" y="493"/>
                  </a:lnTo>
                  <a:lnTo>
                    <a:pt x="98" y="493"/>
                  </a:lnTo>
                  <a:lnTo>
                    <a:pt x="98" y="495"/>
                  </a:lnTo>
                  <a:lnTo>
                    <a:pt x="98" y="496"/>
                  </a:lnTo>
                  <a:lnTo>
                    <a:pt x="98" y="496"/>
                  </a:lnTo>
                  <a:lnTo>
                    <a:pt x="100" y="498"/>
                  </a:lnTo>
                  <a:lnTo>
                    <a:pt x="101" y="498"/>
                  </a:lnTo>
                  <a:lnTo>
                    <a:pt x="103" y="500"/>
                  </a:lnTo>
                  <a:lnTo>
                    <a:pt x="103" y="501"/>
                  </a:lnTo>
                  <a:lnTo>
                    <a:pt x="103" y="503"/>
                  </a:lnTo>
                  <a:lnTo>
                    <a:pt x="103" y="504"/>
                  </a:lnTo>
                  <a:lnTo>
                    <a:pt x="105" y="506"/>
                  </a:lnTo>
                  <a:lnTo>
                    <a:pt x="106" y="506"/>
                  </a:lnTo>
                  <a:lnTo>
                    <a:pt x="108" y="506"/>
                  </a:lnTo>
                  <a:lnTo>
                    <a:pt x="109" y="504"/>
                  </a:lnTo>
                  <a:lnTo>
                    <a:pt x="111" y="503"/>
                  </a:lnTo>
                  <a:lnTo>
                    <a:pt x="114" y="501"/>
                  </a:lnTo>
                  <a:lnTo>
                    <a:pt x="114" y="501"/>
                  </a:lnTo>
                  <a:lnTo>
                    <a:pt x="116" y="501"/>
                  </a:lnTo>
                  <a:lnTo>
                    <a:pt x="116" y="500"/>
                  </a:lnTo>
                  <a:lnTo>
                    <a:pt x="117" y="500"/>
                  </a:lnTo>
                  <a:lnTo>
                    <a:pt x="117" y="501"/>
                  </a:lnTo>
                  <a:lnTo>
                    <a:pt x="116" y="501"/>
                  </a:lnTo>
                  <a:lnTo>
                    <a:pt x="116" y="503"/>
                  </a:lnTo>
                  <a:lnTo>
                    <a:pt x="116" y="503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4" y="506"/>
                  </a:lnTo>
                  <a:lnTo>
                    <a:pt x="116" y="506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20" y="501"/>
                  </a:lnTo>
                  <a:lnTo>
                    <a:pt x="120" y="503"/>
                  </a:lnTo>
                  <a:lnTo>
                    <a:pt x="122" y="501"/>
                  </a:lnTo>
                  <a:lnTo>
                    <a:pt x="120" y="503"/>
                  </a:lnTo>
                  <a:lnTo>
                    <a:pt x="120" y="504"/>
                  </a:lnTo>
                  <a:lnTo>
                    <a:pt x="120" y="504"/>
                  </a:lnTo>
                  <a:lnTo>
                    <a:pt x="119" y="506"/>
                  </a:lnTo>
                  <a:lnTo>
                    <a:pt x="117" y="506"/>
                  </a:lnTo>
                  <a:lnTo>
                    <a:pt x="119" y="506"/>
                  </a:lnTo>
                  <a:lnTo>
                    <a:pt x="122" y="504"/>
                  </a:lnTo>
                  <a:lnTo>
                    <a:pt x="122" y="503"/>
                  </a:lnTo>
                  <a:lnTo>
                    <a:pt x="122" y="504"/>
                  </a:lnTo>
                  <a:lnTo>
                    <a:pt x="122" y="506"/>
                  </a:lnTo>
                  <a:lnTo>
                    <a:pt x="120" y="507"/>
                  </a:lnTo>
                  <a:lnTo>
                    <a:pt x="120" y="507"/>
                  </a:lnTo>
                  <a:lnTo>
                    <a:pt x="119" y="507"/>
                  </a:lnTo>
                  <a:lnTo>
                    <a:pt x="119" y="509"/>
                  </a:lnTo>
                  <a:lnTo>
                    <a:pt x="119" y="509"/>
                  </a:lnTo>
                  <a:lnTo>
                    <a:pt x="119" y="511"/>
                  </a:lnTo>
                  <a:lnTo>
                    <a:pt x="119" y="511"/>
                  </a:lnTo>
                  <a:lnTo>
                    <a:pt x="119" y="514"/>
                  </a:lnTo>
                  <a:lnTo>
                    <a:pt x="120" y="512"/>
                  </a:lnTo>
                  <a:lnTo>
                    <a:pt x="120" y="514"/>
                  </a:lnTo>
                  <a:lnTo>
                    <a:pt x="122" y="514"/>
                  </a:lnTo>
                  <a:lnTo>
                    <a:pt x="120" y="515"/>
                  </a:lnTo>
                  <a:lnTo>
                    <a:pt x="120" y="517"/>
                  </a:lnTo>
                  <a:lnTo>
                    <a:pt x="117" y="518"/>
                  </a:lnTo>
                  <a:lnTo>
                    <a:pt x="117" y="520"/>
                  </a:lnTo>
                  <a:lnTo>
                    <a:pt x="116" y="522"/>
                  </a:lnTo>
                  <a:lnTo>
                    <a:pt x="116" y="523"/>
                  </a:lnTo>
                  <a:lnTo>
                    <a:pt x="114" y="523"/>
                  </a:lnTo>
                  <a:lnTo>
                    <a:pt x="111" y="526"/>
                  </a:lnTo>
                  <a:lnTo>
                    <a:pt x="111" y="528"/>
                  </a:lnTo>
                  <a:lnTo>
                    <a:pt x="108" y="533"/>
                  </a:lnTo>
                  <a:lnTo>
                    <a:pt x="106" y="536"/>
                  </a:lnTo>
                  <a:lnTo>
                    <a:pt x="105" y="536"/>
                  </a:lnTo>
                  <a:lnTo>
                    <a:pt x="103" y="537"/>
                  </a:lnTo>
                  <a:lnTo>
                    <a:pt x="101" y="539"/>
                  </a:lnTo>
                  <a:lnTo>
                    <a:pt x="100" y="539"/>
                  </a:lnTo>
                  <a:lnTo>
                    <a:pt x="98" y="541"/>
                  </a:lnTo>
                  <a:lnTo>
                    <a:pt x="97" y="541"/>
                  </a:lnTo>
                  <a:lnTo>
                    <a:pt x="97" y="542"/>
                  </a:lnTo>
                  <a:lnTo>
                    <a:pt x="98" y="542"/>
                  </a:lnTo>
                  <a:lnTo>
                    <a:pt x="98" y="542"/>
                  </a:lnTo>
                  <a:lnTo>
                    <a:pt x="98" y="544"/>
                  </a:lnTo>
                  <a:lnTo>
                    <a:pt x="97" y="544"/>
                  </a:lnTo>
                  <a:lnTo>
                    <a:pt x="97" y="544"/>
                  </a:lnTo>
                  <a:lnTo>
                    <a:pt x="95" y="544"/>
                  </a:lnTo>
                  <a:lnTo>
                    <a:pt x="98" y="544"/>
                  </a:lnTo>
                  <a:lnTo>
                    <a:pt x="98" y="544"/>
                  </a:lnTo>
                  <a:lnTo>
                    <a:pt x="98" y="545"/>
                  </a:lnTo>
                  <a:lnTo>
                    <a:pt x="100" y="545"/>
                  </a:lnTo>
                  <a:lnTo>
                    <a:pt x="100" y="547"/>
                  </a:lnTo>
                  <a:lnTo>
                    <a:pt x="101" y="548"/>
                  </a:lnTo>
                  <a:lnTo>
                    <a:pt x="103" y="548"/>
                  </a:lnTo>
                  <a:lnTo>
                    <a:pt x="105" y="548"/>
                  </a:lnTo>
                  <a:lnTo>
                    <a:pt x="105" y="550"/>
                  </a:lnTo>
                  <a:lnTo>
                    <a:pt x="105" y="552"/>
                  </a:lnTo>
                  <a:lnTo>
                    <a:pt x="103" y="552"/>
                  </a:lnTo>
                  <a:lnTo>
                    <a:pt x="103" y="552"/>
                  </a:lnTo>
                  <a:lnTo>
                    <a:pt x="101" y="552"/>
                  </a:lnTo>
                  <a:lnTo>
                    <a:pt x="100" y="552"/>
                  </a:lnTo>
                  <a:lnTo>
                    <a:pt x="98" y="550"/>
                  </a:lnTo>
                  <a:lnTo>
                    <a:pt x="97" y="550"/>
                  </a:lnTo>
                  <a:lnTo>
                    <a:pt x="95" y="552"/>
                  </a:lnTo>
                  <a:lnTo>
                    <a:pt x="95" y="550"/>
                  </a:lnTo>
                  <a:lnTo>
                    <a:pt x="97" y="550"/>
                  </a:lnTo>
                  <a:lnTo>
                    <a:pt x="95" y="548"/>
                  </a:lnTo>
                  <a:lnTo>
                    <a:pt x="95" y="548"/>
                  </a:lnTo>
                  <a:lnTo>
                    <a:pt x="95" y="550"/>
                  </a:lnTo>
                  <a:lnTo>
                    <a:pt x="93" y="550"/>
                  </a:lnTo>
                  <a:lnTo>
                    <a:pt x="93" y="550"/>
                  </a:lnTo>
                  <a:lnTo>
                    <a:pt x="93" y="552"/>
                  </a:lnTo>
                  <a:lnTo>
                    <a:pt x="92" y="552"/>
                  </a:lnTo>
                  <a:lnTo>
                    <a:pt x="92" y="550"/>
                  </a:lnTo>
                  <a:lnTo>
                    <a:pt x="90" y="550"/>
                  </a:lnTo>
                  <a:lnTo>
                    <a:pt x="89" y="548"/>
                  </a:lnTo>
                  <a:lnTo>
                    <a:pt x="89" y="548"/>
                  </a:lnTo>
                  <a:lnTo>
                    <a:pt x="90" y="550"/>
                  </a:lnTo>
                  <a:lnTo>
                    <a:pt x="90" y="552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5"/>
                  </a:lnTo>
                  <a:lnTo>
                    <a:pt x="84" y="555"/>
                  </a:lnTo>
                  <a:lnTo>
                    <a:pt x="82" y="556"/>
                  </a:lnTo>
                  <a:lnTo>
                    <a:pt x="81" y="556"/>
                  </a:lnTo>
                  <a:lnTo>
                    <a:pt x="81" y="556"/>
                  </a:lnTo>
                  <a:lnTo>
                    <a:pt x="79" y="558"/>
                  </a:lnTo>
                  <a:lnTo>
                    <a:pt x="79" y="558"/>
                  </a:lnTo>
                  <a:lnTo>
                    <a:pt x="78" y="558"/>
                  </a:lnTo>
                  <a:lnTo>
                    <a:pt x="78" y="558"/>
                  </a:lnTo>
                  <a:lnTo>
                    <a:pt x="78" y="559"/>
                  </a:lnTo>
                  <a:lnTo>
                    <a:pt x="78" y="563"/>
                  </a:lnTo>
                  <a:lnTo>
                    <a:pt x="76" y="564"/>
                  </a:lnTo>
                  <a:lnTo>
                    <a:pt x="76" y="567"/>
                  </a:lnTo>
                  <a:lnTo>
                    <a:pt x="76" y="570"/>
                  </a:lnTo>
                  <a:lnTo>
                    <a:pt x="73" y="570"/>
                  </a:lnTo>
                  <a:lnTo>
                    <a:pt x="75" y="570"/>
                  </a:lnTo>
                  <a:lnTo>
                    <a:pt x="76" y="570"/>
                  </a:lnTo>
                  <a:lnTo>
                    <a:pt x="75" y="572"/>
                  </a:lnTo>
                  <a:lnTo>
                    <a:pt x="73" y="574"/>
                  </a:lnTo>
                  <a:lnTo>
                    <a:pt x="73" y="575"/>
                  </a:lnTo>
                  <a:lnTo>
                    <a:pt x="71" y="578"/>
                  </a:lnTo>
                  <a:lnTo>
                    <a:pt x="71" y="580"/>
                  </a:lnTo>
                  <a:lnTo>
                    <a:pt x="70" y="583"/>
                  </a:lnTo>
                  <a:lnTo>
                    <a:pt x="70" y="585"/>
                  </a:lnTo>
                  <a:lnTo>
                    <a:pt x="70" y="585"/>
                  </a:lnTo>
                  <a:lnTo>
                    <a:pt x="71" y="586"/>
                  </a:lnTo>
                  <a:lnTo>
                    <a:pt x="71" y="586"/>
                  </a:lnTo>
                  <a:lnTo>
                    <a:pt x="70" y="586"/>
                  </a:lnTo>
                  <a:lnTo>
                    <a:pt x="70" y="588"/>
                  </a:lnTo>
                  <a:lnTo>
                    <a:pt x="68" y="588"/>
                  </a:lnTo>
                  <a:lnTo>
                    <a:pt x="65" y="588"/>
                  </a:lnTo>
                  <a:lnTo>
                    <a:pt x="64" y="589"/>
                  </a:lnTo>
                  <a:lnTo>
                    <a:pt x="64" y="591"/>
                  </a:lnTo>
                  <a:lnTo>
                    <a:pt x="62" y="593"/>
                  </a:lnTo>
                  <a:lnTo>
                    <a:pt x="59" y="596"/>
                  </a:lnTo>
                  <a:lnTo>
                    <a:pt x="56" y="597"/>
                  </a:lnTo>
                  <a:lnTo>
                    <a:pt x="56" y="599"/>
                  </a:lnTo>
                  <a:lnTo>
                    <a:pt x="54" y="599"/>
                  </a:lnTo>
                  <a:lnTo>
                    <a:pt x="49" y="600"/>
                  </a:lnTo>
                  <a:lnTo>
                    <a:pt x="46" y="600"/>
                  </a:lnTo>
                  <a:lnTo>
                    <a:pt x="45" y="600"/>
                  </a:lnTo>
                  <a:lnTo>
                    <a:pt x="43" y="600"/>
                  </a:lnTo>
                  <a:lnTo>
                    <a:pt x="41" y="599"/>
                  </a:lnTo>
                  <a:lnTo>
                    <a:pt x="40" y="600"/>
                  </a:lnTo>
                  <a:lnTo>
                    <a:pt x="38" y="600"/>
                  </a:lnTo>
                  <a:lnTo>
                    <a:pt x="37" y="600"/>
                  </a:lnTo>
                  <a:lnTo>
                    <a:pt x="35" y="600"/>
                  </a:lnTo>
                  <a:lnTo>
                    <a:pt x="35" y="600"/>
                  </a:lnTo>
                  <a:lnTo>
                    <a:pt x="35" y="599"/>
                  </a:lnTo>
                  <a:lnTo>
                    <a:pt x="35" y="599"/>
                  </a:lnTo>
                  <a:lnTo>
                    <a:pt x="35" y="597"/>
                  </a:lnTo>
                  <a:lnTo>
                    <a:pt x="34" y="597"/>
                  </a:lnTo>
                  <a:lnTo>
                    <a:pt x="34" y="596"/>
                  </a:lnTo>
                  <a:lnTo>
                    <a:pt x="34" y="596"/>
                  </a:lnTo>
                  <a:lnTo>
                    <a:pt x="32" y="596"/>
                  </a:lnTo>
                  <a:lnTo>
                    <a:pt x="29" y="596"/>
                  </a:lnTo>
                  <a:lnTo>
                    <a:pt x="29" y="596"/>
                  </a:lnTo>
                  <a:lnTo>
                    <a:pt x="26" y="594"/>
                  </a:lnTo>
                  <a:lnTo>
                    <a:pt x="26" y="593"/>
                  </a:lnTo>
                  <a:lnTo>
                    <a:pt x="24" y="593"/>
                  </a:lnTo>
                  <a:lnTo>
                    <a:pt x="23" y="593"/>
                  </a:lnTo>
                  <a:lnTo>
                    <a:pt x="23" y="594"/>
                  </a:lnTo>
                  <a:lnTo>
                    <a:pt x="21" y="594"/>
                  </a:lnTo>
                  <a:lnTo>
                    <a:pt x="18" y="594"/>
                  </a:lnTo>
                  <a:lnTo>
                    <a:pt x="13" y="594"/>
                  </a:lnTo>
                  <a:lnTo>
                    <a:pt x="11" y="593"/>
                  </a:lnTo>
                  <a:lnTo>
                    <a:pt x="11" y="591"/>
                  </a:lnTo>
                  <a:lnTo>
                    <a:pt x="15" y="588"/>
                  </a:lnTo>
                  <a:lnTo>
                    <a:pt x="13" y="589"/>
                  </a:lnTo>
                  <a:lnTo>
                    <a:pt x="11" y="591"/>
                  </a:lnTo>
                  <a:lnTo>
                    <a:pt x="11" y="589"/>
                  </a:lnTo>
                  <a:lnTo>
                    <a:pt x="11" y="589"/>
                  </a:lnTo>
                  <a:lnTo>
                    <a:pt x="11" y="588"/>
                  </a:lnTo>
                  <a:lnTo>
                    <a:pt x="11" y="588"/>
                  </a:lnTo>
                  <a:lnTo>
                    <a:pt x="10" y="588"/>
                  </a:lnTo>
                  <a:lnTo>
                    <a:pt x="8" y="589"/>
                  </a:lnTo>
                  <a:lnTo>
                    <a:pt x="8" y="588"/>
                  </a:lnTo>
                  <a:lnTo>
                    <a:pt x="8" y="586"/>
                  </a:lnTo>
                  <a:lnTo>
                    <a:pt x="8" y="586"/>
                  </a:lnTo>
                  <a:lnTo>
                    <a:pt x="13" y="585"/>
                  </a:lnTo>
                  <a:lnTo>
                    <a:pt x="15" y="585"/>
                  </a:lnTo>
                  <a:lnTo>
                    <a:pt x="16" y="585"/>
                  </a:lnTo>
                  <a:lnTo>
                    <a:pt x="13" y="585"/>
                  </a:lnTo>
                  <a:lnTo>
                    <a:pt x="13" y="583"/>
                  </a:lnTo>
                  <a:lnTo>
                    <a:pt x="13" y="581"/>
                  </a:lnTo>
                  <a:lnTo>
                    <a:pt x="16" y="581"/>
                  </a:lnTo>
                  <a:lnTo>
                    <a:pt x="15" y="581"/>
                  </a:lnTo>
                  <a:lnTo>
                    <a:pt x="11" y="581"/>
                  </a:lnTo>
                  <a:lnTo>
                    <a:pt x="11" y="580"/>
                  </a:lnTo>
                  <a:lnTo>
                    <a:pt x="13" y="578"/>
                  </a:lnTo>
                  <a:lnTo>
                    <a:pt x="15" y="578"/>
                  </a:lnTo>
                  <a:lnTo>
                    <a:pt x="15" y="578"/>
                  </a:lnTo>
                  <a:lnTo>
                    <a:pt x="15" y="577"/>
                  </a:lnTo>
                  <a:lnTo>
                    <a:pt x="15" y="577"/>
                  </a:lnTo>
                  <a:lnTo>
                    <a:pt x="16" y="578"/>
                  </a:lnTo>
                  <a:lnTo>
                    <a:pt x="18" y="578"/>
                  </a:lnTo>
                  <a:lnTo>
                    <a:pt x="18" y="578"/>
                  </a:lnTo>
                  <a:lnTo>
                    <a:pt x="18" y="577"/>
                  </a:lnTo>
                  <a:lnTo>
                    <a:pt x="18" y="577"/>
                  </a:lnTo>
                  <a:lnTo>
                    <a:pt x="19" y="577"/>
                  </a:lnTo>
                  <a:lnTo>
                    <a:pt x="19" y="577"/>
                  </a:lnTo>
                  <a:lnTo>
                    <a:pt x="18" y="577"/>
                  </a:lnTo>
                  <a:lnTo>
                    <a:pt x="16" y="575"/>
                  </a:lnTo>
                  <a:lnTo>
                    <a:pt x="16" y="575"/>
                  </a:lnTo>
                  <a:lnTo>
                    <a:pt x="16" y="574"/>
                  </a:lnTo>
                  <a:lnTo>
                    <a:pt x="18" y="572"/>
                  </a:lnTo>
                  <a:lnTo>
                    <a:pt x="19" y="574"/>
                  </a:lnTo>
                  <a:lnTo>
                    <a:pt x="19" y="574"/>
                  </a:lnTo>
                  <a:lnTo>
                    <a:pt x="19" y="572"/>
                  </a:lnTo>
                  <a:lnTo>
                    <a:pt x="18" y="572"/>
                  </a:lnTo>
                  <a:lnTo>
                    <a:pt x="19" y="570"/>
                  </a:lnTo>
                  <a:lnTo>
                    <a:pt x="23" y="569"/>
                  </a:lnTo>
                  <a:lnTo>
                    <a:pt x="23" y="570"/>
                  </a:lnTo>
                  <a:lnTo>
                    <a:pt x="23" y="570"/>
                  </a:lnTo>
                  <a:lnTo>
                    <a:pt x="23" y="569"/>
                  </a:lnTo>
                  <a:lnTo>
                    <a:pt x="23" y="569"/>
                  </a:lnTo>
                  <a:lnTo>
                    <a:pt x="23" y="567"/>
                  </a:lnTo>
                  <a:lnTo>
                    <a:pt x="23" y="567"/>
                  </a:lnTo>
                  <a:lnTo>
                    <a:pt x="24" y="567"/>
                  </a:lnTo>
                  <a:lnTo>
                    <a:pt x="26" y="566"/>
                  </a:lnTo>
                  <a:lnTo>
                    <a:pt x="27" y="564"/>
                  </a:lnTo>
                  <a:lnTo>
                    <a:pt x="29" y="564"/>
                  </a:lnTo>
                  <a:lnTo>
                    <a:pt x="29" y="566"/>
                  </a:lnTo>
                  <a:lnTo>
                    <a:pt x="29" y="564"/>
                  </a:lnTo>
                  <a:lnTo>
                    <a:pt x="29" y="564"/>
                  </a:lnTo>
                  <a:lnTo>
                    <a:pt x="29" y="563"/>
                  </a:lnTo>
                  <a:lnTo>
                    <a:pt x="30" y="559"/>
                  </a:lnTo>
                  <a:lnTo>
                    <a:pt x="34" y="558"/>
                  </a:lnTo>
                  <a:lnTo>
                    <a:pt x="35" y="555"/>
                  </a:lnTo>
                  <a:lnTo>
                    <a:pt x="37" y="555"/>
                  </a:lnTo>
                  <a:lnTo>
                    <a:pt x="40" y="553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45" y="552"/>
                  </a:lnTo>
                  <a:lnTo>
                    <a:pt x="46" y="552"/>
                  </a:lnTo>
                  <a:lnTo>
                    <a:pt x="46" y="552"/>
                  </a:lnTo>
                  <a:lnTo>
                    <a:pt x="48" y="552"/>
                  </a:lnTo>
                  <a:lnTo>
                    <a:pt x="46" y="550"/>
                  </a:lnTo>
                  <a:lnTo>
                    <a:pt x="48" y="550"/>
                  </a:lnTo>
                  <a:lnTo>
                    <a:pt x="49" y="548"/>
                  </a:lnTo>
                  <a:lnTo>
                    <a:pt x="52" y="547"/>
                  </a:lnTo>
                  <a:lnTo>
                    <a:pt x="54" y="547"/>
                  </a:lnTo>
                  <a:lnTo>
                    <a:pt x="56" y="545"/>
                  </a:lnTo>
                  <a:lnTo>
                    <a:pt x="57" y="545"/>
                  </a:lnTo>
                  <a:lnTo>
                    <a:pt x="57" y="545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9" y="542"/>
                  </a:lnTo>
                  <a:lnTo>
                    <a:pt x="60" y="541"/>
                  </a:lnTo>
                  <a:lnTo>
                    <a:pt x="62" y="541"/>
                  </a:lnTo>
                  <a:lnTo>
                    <a:pt x="62" y="541"/>
                  </a:lnTo>
                  <a:lnTo>
                    <a:pt x="62" y="539"/>
                  </a:lnTo>
                  <a:lnTo>
                    <a:pt x="64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4" y="537"/>
                  </a:lnTo>
                  <a:lnTo>
                    <a:pt x="65" y="537"/>
                  </a:lnTo>
                  <a:lnTo>
                    <a:pt x="65" y="537"/>
                  </a:lnTo>
                  <a:lnTo>
                    <a:pt x="67" y="537"/>
                  </a:lnTo>
                  <a:lnTo>
                    <a:pt x="68" y="537"/>
                  </a:lnTo>
                  <a:lnTo>
                    <a:pt x="67" y="537"/>
                  </a:lnTo>
                  <a:lnTo>
                    <a:pt x="67" y="536"/>
                  </a:lnTo>
                  <a:lnTo>
                    <a:pt x="68" y="536"/>
                  </a:lnTo>
                  <a:lnTo>
                    <a:pt x="68" y="536"/>
                  </a:lnTo>
                  <a:lnTo>
                    <a:pt x="70" y="537"/>
                  </a:lnTo>
                  <a:lnTo>
                    <a:pt x="70" y="536"/>
                  </a:lnTo>
                  <a:lnTo>
                    <a:pt x="70" y="534"/>
                  </a:lnTo>
                  <a:lnTo>
                    <a:pt x="71" y="534"/>
                  </a:lnTo>
                  <a:lnTo>
                    <a:pt x="73" y="531"/>
                  </a:lnTo>
                  <a:lnTo>
                    <a:pt x="75" y="533"/>
                  </a:lnTo>
                  <a:lnTo>
                    <a:pt x="75" y="533"/>
                  </a:lnTo>
                  <a:lnTo>
                    <a:pt x="75" y="534"/>
                  </a:lnTo>
                  <a:lnTo>
                    <a:pt x="75" y="534"/>
                  </a:lnTo>
                  <a:lnTo>
                    <a:pt x="75" y="533"/>
                  </a:lnTo>
                  <a:lnTo>
                    <a:pt x="75" y="531"/>
                  </a:lnTo>
                  <a:lnTo>
                    <a:pt x="76" y="528"/>
                  </a:lnTo>
                  <a:lnTo>
                    <a:pt x="76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5"/>
                  </a:lnTo>
                  <a:lnTo>
                    <a:pt x="78" y="522"/>
                  </a:lnTo>
                  <a:lnTo>
                    <a:pt x="79" y="520"/>
                  </a:lnTo>
                  <a:lnTo>
                    <a:pt x="79" y="518"/>
                  </a:lnTo>
                  <a:lnTo>
                    <a:pt x="81" y="515"/>
                  </a:lnTo>
                  <a:lnTo>
                    <a:pt x="81" y="515"/>
                  </a:lnTo>
                  <a:lnTo>
                    <a:pt x="84" y="514"/>
                  </a:lnTo>
                  <a:lnTo>
                    <a:pt x="84" y="514"/>
                  </a:lnTo>
                  <a:lnTo>
                    <a:pt x="86" y="512"/>
                  </a:lnTo>
                  <a:lnTo>
                    <a:pt x="87" y="511"/>
                  </a:lnTo>
                  <a:lnTo>
                    <a:pt x="89" y="509"/>
                  </a:lnTo>
                  <a:lnTo>
                    <a:pt x="89" y="504"/>
                  </a:lnTo>
                  <a:lnTo>
                    <a:pt x="90" y="501"/>
                  </a:lnTo>
                  <a:lnTo>
                    <a:pt x="92" y="498"/>
                  </a:lnTo>
                  <a:lnTo>
                    <a:pt x="95" y="495"/>
                  </a:lnTo>
                  <a:lnTo>
                    <a:pt x="98" y="493"/>
                  </a:lnTo>
                  <a:lnTo>
                    <a:pt x="98" y="493"/>
                  </a:lnTo>
                  <a:lnTo>
                    <a:pt x="100" y="493"/>
                  </a:lnTo>
                  <a:close/>
                  <a:moveTo>
                    <a:pt x="138" y="419"/>
                  </a:moveTo>
                  <a:lnTo>
                    <a:pt x="138" y="419"/>
                  </a:lnTo>
                  <a:lnTo>
                    <a:pt x="139" y="421"/>
                  </a:lnTo>
                  <a:lnTo>
                    <a:pt x="139" y="422"/>
                  </a:lnTo>
                  <a:lnTo>
                    <a:pt x="139" y="424"/>
                  </a:lnTo>
                  <a:lnTo>
                    <a:pt x="138" y="422"/>
                  </a:lnTo>
                  <a:lnTo>
                    <a:pt x="138" y="422"/>
                  </a:lnTo>
                  <a:lnTo>
                    <a:pt x="136" y="421"/>
                  </a:lnTo>
                  <a:lnTo>
                    <a:pt x="136" y="421"/>
                  </a:lnTo>
                  <a:lnTo>
                    <a:pt x="136" y="419"/>
                  </a:lnTo>
                  <a:lnTo>
                    <a:pt x="138" y="419"/>
                  </a:lnTo>
                  <a:lnTo>
                    <a:pt x="138" y="419"/>
                  </a:lnTo>
                  <a:lnTo>
                    <a:pt x="138" y="419"/>
                  </a:lnTo>
                  <a:close/>
                  <a:moveTo>
                    <a:pt x="103" y="392"/>
                  </a:moveTo>
                  <a:lnTo>
                    <a:pt x="101" y="394"/>
                  </a:lnTo>
                  <a:lnTo>
                    <a:pt x="103" y="394"/>
                  </a:lnTo>
                  <a:lnTo>
                    <a:pt x="103" y="396"/>
                  </a:lnTo>
                  <a:lnTo>
                    <a:pt x="105" y="399"/>
                  </a:lnTo>
                  <a:lnTo>
                    <a:pt x="105" y="399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8" y="400"/>
                  </a:lnTo>
                  <a:lnTo>
                    <a:pt x="108" y="400"/>
                  </a:lnTo>
                  <a:lnTo>
                    <a:pt x="109" y="399"/>
                  </a:lnTo>
                  <a:lnTo>
                    <a:pt x="109" y="400"/>
                  </a:lnTo>
                  <a:lnTo>
                    <a:pt x="109" y="400"/>
                  </a:lnTo>
                  <a:lnTo>
                    <a:pt x="112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6" y="402"/>
                  </a:lnTo>
                  <a:lnTo>
                    <a:pt x="116" y="402"/>
                  </a:lnTo>
                  <a:lnTo>
                    <a:pt x="119" y="403"/>
                  </a:lnTo>
                  <a:lnTo>
                    <a:pt x="119" y="403"/>
                  </a:lnTo>
                  <a:lnTo>
                    <a:pt x="119" y="405"/>
                  </a:lnTo>
                  <a:lnTo>
                    <a:pt x="119" y="405"/>
                  </a:lnTo>
                  <a:lnTo>
                    <a:pt x="119" y="407"/>
                  </a:lnTo>
                  <a:lnTo>
                    <a:pt x="120" y="407"/>
                  </a:lnTo>
                  <a:lnTo>
                    <a:pt x="122" y="405"/>
                  </a:lnTo>
                  <a:lnTo>
                    <a:pt x="122" y="405"/>
                  </a:lnTo>
                  <a:lnTo>
                    <a:pt x="122" y="407"/>
                  </a:lnTo>
                  <a:lnTo>
                    <a:pt x="123" y="407"/>
                  </a:lnTo>
                  <a:lnTo>
                    <a:pt x="122" y="407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5" y="411"/>
                  </a:lnTo>
                  <a:lnTo>
                    <a:pt x="125" y="411"/>
                  </a:lnTo>
                  <a:lnTo>
                    <a:pt x="125" y="413"/>
                  </a:lnTo>
                  <a:lnTo>
                    <a:pt x="125" y="414"/>
                  </a:lnTo>
                  <a:lnTo>
                    <a:pt x="125" y="414"/>
                  </a:lnTo>
                  <a:lnTo>
                    <a:pt x="123" y="414"/>
                  </a:lnTo>
                  <a:lnTo>
                    <a:pt x="123" y="414"/>
                  </a:lnTo>
                  <a:lnTo>
                    <a:pt x="123" y="416"/>
                  </a:lnTo>
                  <a:lnTo>
                    <a:pt x="125" y="418"/>
                  </a:lnTo>
                  <a:lnTo>
                    <a:pt x="127" y="419"/>
                  </a:lnTo>
                  <a:lnTo>
                    <a:pt x="128" y="422"/>
                  </a:lnTo>
                  <a:lnTo>
                    <a:pt x="128" y="424"/>
                  </a:lnTo>
                  <a:lnTo>
                    <a:pt x="128" y="426"/>
                  </a:lnTo>
                  <a:lnTo>
                    <a:pt x="128" y="426"/>
                  </a:lnTo>
                  <a:lnTo>
                    <a:pt x="128" y="427"/>
                  </a:lnTo>
                  <a:lnTo>
                    <a:pt x="128" y="429"/>
                  </a:lnTo>
                  <a:lnTo>
                    <a:pt x="128" y="430"/>
                  </a:lnTo>
                  <a:lnTo>
                    <a:pt x="128" y="430"/>
                  </a:lnTo>
                  <a:lnTo>
                    <a:pt x="128" y="432"/>
                  </a:lnTo>
                  <a:lnTo>
                    <a:pt x="128" y="432"/>
                  </a:lnTo>
                  <a:lnTo>
                    <a:pt x="130" y="432"/>
                  </a:lnTo>
                  <a:lnTo>
                    <a:pt x="130" y="433"/>
                  </a:lnTo>
                  <a:lnTo>
                    <a:pt x="130" y="432"/>
                  </a:lnTo>
                  <a:lnTo>
                    <a:pt x="131" y="432"/>
                  </a:lnTo>
                  <a:lnTo>
                    <a:pt x="133" y="433"/>
                  </a:lnTo>
                  <a:lnTo>
                    <a:pt x="134" y="433"/>
                  </a:lnTo>
                  <a:lnTo>
                    <a:pt x="136" y="433"/>
                  </a:lnTo>
                  <a:lnTo>
                    <a:pt x="136" y="435"/>
                  </a:lnTo>
                  <a:lnTo>
                    <a:pt x="136" y="437"/>
                  </a:lnTo>
                  <a:lnTo>
                    <a:pt x="138" y="438"/>
                  </a:lnTo>
                  <a:lnTo>
                    <a:pt x="138" y="438"/>
                  </a:lnTo>
                  <a:lnTo>
                    <a:pt x="139" y="438"/>
                  </a:lnTo>
                  <a:lnTo>
                    <a:pt x="139" y="437"/>
                  </a:lnTo>
                  <a:lnTo>
                    <a:pt x="139" y="435"/>
                  </a:lnTo>
                  <a:lnTo>
                    <a:pt x="139" y="432"/>
                  </a:lnTo>
                  <a:lnTo>
                    <a:pt x="139" y="430"/>
                  </a:lnTo>
                  <a:lnTo>
                    <a:pt x="139" y="430"/>
                  </a:lnTo>
                  <a:lnTo>
                    <a:pt x="139" y="429"/>
                  </a:lnTo>
                  <a:lnTo>
                    <a:pt x="138" y="429"/>
                  </a:lnTo>
                  <a:lnTo>
                    <a:pt x="138" y="427"/>
                  </a:lnTo>
                  <a:lnTo>
                    <a:pt x="138" y="427"/>
                  </a:lnTo>
                  <a:lnTo>
                    <a:pt x="138" y="426"/>
                  </a:lnTo>
                  <a:lnTo>
                    <a:pt x="138" y="426"/>
                  </a:lnTo>
                  <a:lnTo>
                    <a:pt x="139" y="426"/>
                  </a:lnTo>
                  <a:lnTo>
                    <a:pt x="139" y="427"/>
                  </a:lnTo>
                  <a:lnTo>
                    <a:pt x="141" y="430"/>
                  </a:lnTo>
                  <a:lnTo>
                    <a:pt x="142" y="430"/>
                  </a:lnTo>
                  <a:lnTo>
                    <a:pt x="142" y="430"/>
                  </a:lnTo>
                  <a:lnTo>
                    <a:pt x="144" y="432"/>
                  </a:lnTo>
                  <a:lnTo>
                    <a:pt x="144" y="433"/>
                  </a:lnTo>
                  <a:lnTo>
                    <a:pt x="146" y="438"/>
                  </a:lnTo>
                  <a:lnTo>
                    <a:pt x="146" y="441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9" y="446"/>
                  </a:lnTo>
                  <a:lnTo>
                    <a:pt x="150" y="444"/>
                  </a:lnTo>
                  <a:lnTo>
                    <a:pt x="150" y="446"/>
                  </a:lnTo>
                  <a:lnTo>
                    <a:pt x="155" y="448"/>
                  </a:lnTo>
                  <a:lnTo>
                    <a:pt x="157" y="449"/>
                  </a:lnTo>
                  <a:lnTo>
                    <a:pt x="163" y="451"/>
                  </a:lnTo>
                  <a:lnTo>
                    <a:pt x="164" y="451"/>
                  </a:lnTo>
                  <a:lnTo>
                    <a:pt x="166" y="451"/>
                  </a:lnTo>
                  <a:lnTo>
                    <a:pt x="168" y="451"/>
                  </a:lnTo>
                  <a:lnTo>
                    <a:pt x="169" y="449"/>
                  </a:lnTo>
                  <a:lnTo>
                    <a:pt x="169" y="448"/>
                  </a:lnTo>
                  <a:lnTo>
                    <a:pt x="171" y="446"/>
                  </a:lnTo>
                  <a:lnTo>
                    <a:pt x="172" y="444"/>
                  </a:lnTo>
                  <a:lnTo>
                    <a:pt x="174" y="444"/>
                  </a:lnTo>
                  <a:lnTo>
                    <a:pt x="174" y="444"/>
                  </a:lnTo>
                  <a:lnTo>
                    <a:pt x="175" y="443"/>
                  </a:lnTo>
                  <a:lnTo>
                    <a:pt x="179" y="443"/>
                  </a:lnTo>
                  <a:lnTo>
                    <a:pt x="180" y="444"/>
                  </a:lnTo>
                  <a:lnTo>
                    <a:pt x="182" y="444"/>
                  </a:lnTo>
                  <a:lnTo>
                    <a:pt x="183" y="446"/>
                  </a:lnTo>
                  <a:lnTo>
                    <a:pt x="182" y="446"/>
                  </a:lnTo>
                  <a:lnTo>
                    <a:pt x="182" y="449"/>
                  </a:lnTo>
                  <a:lnTo>
                    <a:pt x="180" y="451"/>
                  </a:lnTo>
                  <a:lnTo>
                    <a:pt x="180" y="454"/>
                  </a:lnTo>
                  <a:lnTo>
                    <a:pt x="180" y="459"/>
                  </a:lnTo>
                  <a:lnTo>
                    <a:pt x="179" y="460"/>
                  </a:lnTo>
                  <a:lnTo>
                    <a:pt x="177" y="462"/>
                  </a:lnTo>
                  <a:lnTo>
                    <a:pt x="175" y="462"/>
                  </a:lnTo>
                  <a:lnTo>
                    <a:pt x="174" y="463"/>
                  </a:lnTo>
                  <a:lnTo>
                    <a:pt x="174" y="465"/>
                  </a:lnTo>
                  <a:lnTo>
                    <a:pt x="174" y="468"/>
                  </a:lnTo>
                  <a:lnTo>
                    <a:pt x="174" y="468"/>
                  </a:lnTo>
                  <a:lnTo>
                    <a:pt x="174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2" y="471"/>
                  </a:lnTo>
                  <a:lnTo>
                    <a:pt x="172" y="470"/>
                  </a:lnTo>
                  <a:lnTo>
                    <a:pt x="172" y="470"/>
                  </a:lnTo>
                  <a:lnTo>
                    <a:pt x="169" y="470"/>
                  </a:lnTo>
                  <a:lnTo>
                    <a:pt x="168" y="468"/>
                  </a:lnTo>
                  <a:lnTo>
                    <a:pt x="166" y="470"/>
                  </a:lnTo>
                  <a:lnTo>
                    <a:pt x="164" y="470"/>
                  </a:lnTo>
                  <a:lnTo>
                    <a:pt x="163" y="471"/>
                  </a:lnTo>
                  <a:lnTo>
                    <a:pt x="161" y="471"/>
                  </a:lnTo>
                  <a:lnTo>
                    <a:pt x="161" y="473"/>
                  </a:lnTo>
                  <a:lnTo>
                    <a:pt x="160" y="474"/>
                  </a:lnTo>
                  <a:lnTo>
                    <a:pt x="160" y="476"/>
                  </a:lnTo>
                  <a:lnTo>
                    <a:pt x="160" y="478"/>
                  </a:lnTo>
                  <a:lnTo>
                    <a:pt x="160" y="478"/>
                  </a:lnTo>
                  <a:lnTo>
                    <a:pt x="161" y="479"/>
                  </a:lnTo>
                  <a:lnTo>
                    <a:pt x="160" y="482"/>
                  </a:lnTo>
                  <a:lnTo>
                    <a:pt x="158" y="487"/>
                  </a:lnTo>
                  <a:lnTo>
                    <a:pt x="157" y="489"/>
                  </a:lnTo>
                  <a:lnTo>
                    <a:pt x="157" y="490"/>
                  </a:lnTo>
                  <a:lnTo>
                    <a:pt x="155" y="492"/>
                  </a:lnTo>
                  <a:lnTo>
                    <a:pt x="153" y="495"/>
                  </a:lnTo>
                  <a:lnTo>
                    <a:pt x="152" y="496"/>
                  </a:lnTo>
                  <a:lnTo>
                    <a:pt x="150" y="498"/>
                  </a:lnTo>
                  <a:lnTo>
                    <a:pt x="150" y="500"/>
                  </a:lnTo>
                  <a:lnTo>
                    <a:pt x="147" y="503"/>
                  </a:lnTo>
                  <a:lnTo>
                    <a:pt x="147" y="504"/>
                  </a:lnTo>
                  <a:lnTo>
                    <a:pt x="146" y="506"/>
                  </a:lnTo>
                  <a:lnTo>
                    <a:pt x="144" y="507"/>
                  </a:lnTo>
                  <a:lnTo>
                    <a:pt x="141" y="509"/>
                  </a:lnTo>
                  <a:lnTo>
                    <a:pt x="138" y="511"/>
                  </a:lnTo>
                  <a:lnTo>
                    <a:pt x="138" y="512"/>
                  </a:lnTo>
                  <a:lnTo>
                    <a:pt x="136" y="512"/>
                  </a:lnTo>
                  <a:lnTo>
                    <a:pt x="134" y="512"/>
                  </a:lnTo>
                  <a:lnTo>
                    <a:pt x="134" y="511"/>
                  </a:lnTo>
                  <a:lnTo>
                    <a:pt x="134" y="509"/>
                  </a:lnTo>
                  <a:lnTo>
                    <a:pt x="134" y="509"/>
                  </a:lnTo>
                  <a:lnTo>
                    <a:pt x="133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28" y="506"/>
                  </a:lnTo>
                  <a:lnTo>
                    <a:pt x="130" y="506"/>
                  </a:lnTo>
                  <a:lnTo>
                    <a:pt x="128" y="507"/>
                  </a:lnTo>
                  <a:lnTo>
                    <a:pt x="127" y="507"/>
                  </a:lnTo>
                  <a:lnTo>
                    <a:pt x="127" y="507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30" y="503"/>
                  </a:lnTo>
                  <a:lnTo>
                    <a:pt x="131" y="500"/>
                  </a:lnTo>
                  <a:lnTo>
                    <a:pt x="134" y="495"/>
                  </a:lnTo>
                  <a:lnTo>
                    <a:pt x="134" y="493"/>
                  </a:lnTo>
                  <a:lnTo>
                    <a:pt x="134" y="490"/>
                  </a:lnTo>
                  <a:lnTo>
                    <a:pt x="134" y="489"/>
                  </a:lnTo>
                  <a:lnTo>
                    <a:pt x="134" y="487"/>
                  </a:lnTo>
                  <a:lnTo>
                    <a:pt x="131" y="484"/>
                  </a:lnTo>
                  <a:lnTo>
                    <a:pt x="128" y="482"/>
                  </a:lnTo>
                  <a:lnTo>
                    <a:pt x="127" y="482"/>
                  </a:lnTo>
                  <a:lnTo>
                    <a:pt x="125" y="481"/>
                  </a:lnTo>
                  <a:lnTo>
                    <a:pt x="123" y="481"/>
                  </a:lnTo>
                  <a:lnTo>
                    <a:pt x="122" y="479"/>
                  </a:lnTo>
                  <a:lnTo>
                    <a:pt x="119" y="478"/>
                  </a:lnTo>
                  <a:lnTo>
                    <a:pt x="116" y="476"/>
                  </a:lnTo>
                  <a:lnTo>
                    <a:pt x="114" y="474"/>
                  </a:lnTo>
                  <a:lnTo>
                    <a:pt x="114" y="474"/>
                  </a:lnTo>
                  <a:lnTo>
                    <a:pt x="114" y="473"/>
                  </a:lnTo>
                  <a:lnTo>
                    <a:pt x="114" y="473"/>
                  </a:lnTo>
                  <a:lnTo>
                    <a:pt x="114" y="471"/>
                  </a:lnTo>
                  <a:lnTo>
                    <a:pt x="114" y="471"/>
                  </a:lnTo>
                  <a:lnTo>
                    <a:pt x="116" y="470"/>
                  </a:lnTo>
                  <a:lnTo>
                    <a:pt x="119" y="468"/>
                  </a:lnTo>
                  <a:lnTo>
                    <a:pt x="122" y="466"/>
                  </a:lnTo>
                  <a:lnTo>
                    <a:pt x="122" y="466"/>
                  </a:lnTo>
                  <a:lnTo>
                    <a:pt x="123" y="466"/>
                  </a:lnTo>
                  <a:lnTo>
                    <a:pt x="123" y="466"/>
                  </a:lnTo>
                  <a:lnTo>
                    <a:pt x="125" y="465"/>
                  </a:lnTo>
                  <a:lnTo>
                    <a:pt x="125" y="463"/>
                  </a:lnTo>
                  <a:lnTo>
                    <a:pt x="127" y="460"/>
                  </a:lnTo>
                  <a:lnTo>
                    <a:pt x="127" y="459"/>
                  </a:lnTo>
                  <a:lnTo>
                    <a:pt x="128" y="454"/>
                  </a:lnTo>
                  <a:lnTo>
                    <a:pt x="128" y="452"/>
                  </a:lnTo>
                  <a:lnTo>
                    <a:pt x="130" y="451"/>
                  </a:lnTo>
                  <a:lnTo>
                    <a:pt x="128" y="449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6"/>
                  </a:lnTo>
                  <a:lnTo>
                    <a:pt x="128" y="443"/>
                  </a:lnTo>
                  <a:lnTo>
                    <a:pt x="128" y="441"/>
                  </a:lnTo>
                  <a:lnTo>
                    <a:pt x="128" y="441"/>
                  </a:lnTo>
                  <a:lnTo>
                    <a:pt x="128" y="440"/>
                  </a:lnTo>
                  <a:lnTo>
                    <a:pt x="127" y="440"/>
                  </a:lnTo>
                  <a:lnTo>
                    <a:pt x="127" y="438"/>
                  </a:lnTo>
                  <a:lnTo>
                    <a:pt x="125" y="437"/>
                  </a:lnTo>
                  <a:lnTo>
                    <a:pt x="127" y="435"/>
                  </a:lnTo>
                  <a:lnTo>
                    <a:pt x="127" y="435"/>
                  </a:lnTo>
                  <a:lnTo>
                    <a:pt x="128" y="438"/>
                  </a:lnTo>
                  <a:lnTo>
                    <a:pt x="128" y="437"/>
                  </a:lnTo>
                  <a:lnTo>
                    <a:pt x="128" y="437"/>
                  </a:lnTo>
                  <a:lnTo>
                    <a:pt x="130" y="435"/>
                  </a:lnTo>
                  <a:lnTo>
                    <a:pt x="130" y="435"/>
                  </a:lnTo>
                  <a:lnTo>
                    <a:pt x="128" y="433"/>
                  </a:lnTo>
                  <a:lnTo>
                    <a:pt x="128" y="433"/>
                  </a:lnTo>
                  <a:lnTo>
                    <a:pt x="127" y="433"/>
                  </a:lnTo>
                  <a:lnTo>
                    <a:pt x="125" y="433"/>
                  </a:lnTo>
                  <a:lnTo>
                    <a:pt x="125" y="433"/>
                  </a:lnTo>
                  <a:lnTo>
                    <a:pt x="123" y="433"/>
                  </a:lnTo>
                  <a:lnTo>
                    <a:pt x="123" y="432"/>
                  </a:lnTo>
                  <a:lnTo>
                    <a:pt x="123" y="430"/>
                  </a:lnTo>
                  <a:lnTo>
                    <a:pt x="122" y="430"/>
                  </a:lnTo>
                  <a:lnTo>
                    <a:pt x="120" y="426"/>
                  </a:lnTo>
                  <a:lnTo>
                    <a:pt x="120" y="426"/>
                  </a:lnTo>
                  <a:lnTo>
                    <a:pt x="123" y="427"/>
                  </a:lnTo>
                  <a:lnTo>
                    <a:pt x="123" y="427"/>
                  </a:lnTo>
                  <a:lnTo>
                    <a:pt x="123" y="426"/>
                  </a:lnTo>
                  <a:lnTo>
                    <a:pt x="123" y="426"/>
                  </a:lnTo>
                  <a:lnTo>
                    <a:pt x="123" y="424"/>
                  </a:lnTo>
                  <a:lnTo>
                    <a:pt x="122" y="424"/>
                  </a:lnTo>
                  <a:lnTo>
                    <a:pt x="122" y="422"/>
                  </a:lnTo>
                  <a:lnTo>
                    <a:pt x="123" y="422"/>
                  </a:lnTo>
                  <a:lnTo>
                    <a:pt x="123" y="422"/>
                  </a:lnTo>
                  <a:lnTo>
                    <a:pt x="122" y="421"/>
                  </a:lnTo>
                  <a:lnTo>
                    <a:pt x="120" y="421"/>
                  </a:lnTo>
                  <a:lnTo>
                    <a:pt x="120" y="421"/>
                  </a:lnTo>
                  <a:lnTo>
                    <a:pt x="122" y="422"/>
                  </a:lnTo>
                  <a:lnTo>
                    <a:pt x="120" y="422"/>
                  </a:lnTo>
                  <a:lnTo>
                    <a:pt x="117" y="419"/>
                  </a:lnTo>
                  <a:lnTo>
                    <a:pt x="117" y="418"/>
                  </a:lnTo>
                  <a:lnTo>
                    <a:pt x="116" y="416"/>
                  </a:lnTo>
                  <a:lnTo>
                    <a:pt x="116" y="418"/>
                  </a:lnTo>
                  <a:lnTo>
                    <a:pt x="116" y="418"/>
                  </a:lnTo>
                  <a:lnTo>
                    <a:pt x="117" y="421"/>
                  </a:lnTo>
                  <a:lnTo>
                    <a:pt x="119" y="422"/>
                  </a:lnTo>
                  <a:lnTo>
                    <a:pt x="119" y="422"/>
                  </a:lnTo>
                  <a:lnTo>
                    <a:pt x="119" y="424"/>
                  </a:lnTo>
                  <a:lnTo>
                    <a:pt x="119" y="424"/>
                  </a:lnTo>
                  <a:lnTo>
                    <a:pt x="117" y="424"/>
                  </a:lnTo>
                  <a:lnTo>
                    <a:pt x="117" y="422"/>
                  </a:lnTo>
                  <a:lnTo>
                    <a:pt x="116" y="421"/>
                  </a:lnTo>
                  <a:lnTo>
                    <a:pt x="109" y="410"/>
                  </a:lnTo>
                  <a:lnTo>
                    <a:pt x="109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12" y="407"/>
                  </a:lnTo>
                  <a:lnTo>
                    <a:pt x="111" y="407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09" y="408"/>
                  </a:lnTo>
                  <a:lnTo>
                    <a:pt x="108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5" y="405"/>
                  </a:lnTo>
                  <a:lnTo>
                    <a:pt x="106" y="403"/>
                  </a:lnTo>
                  <a:lnTo>
                    <a:pt x="106" y="402"/>
                  </a:lnTo>
                  <a:lnTo>
                    <a:pt x="105" y="400"/>
                  </a:lnTo>
                  <a:lnTo>
                    <a:pt x="103" y="399"/>
                  </a:lnTo>
                  <a:lnTo>
                    <a:pt x="101" y="396"/>
                  </a:lnTo>
                  <a:lnTo>
                    <a:pt x="98" y="392"/>
                  </a:lnTo>
                  <a:lnTo>
                    <a:pt x="101" y="392"/>
                  </a:lnTo>
                  <a:lnTo>
                    <a:pt x="103" y="392"/>
                  </a:lnTo>
                  <a:close/>
                  <a:moveTo>
                    <a:pt x="332" y="11"/>
                  </a:moveTo>
                  <a:lnTo>
                    <a:pt x="332" y="11"/>
                  </a:lnTo>
                  <a:lnTo>
                    <a:pt x="332" y="11"/>
                  </a:lnTo>
                  <a:lnTo>
                    <a:pt x="332" y="13"/>
                  </a:lnTo>
                  <a:lnTo>
                    <a:pt x="332" y="13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close/>
                  <a:moveTo>
                    <a:pt x="313" y="0"/>
                  </a:move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54" name="Freeform 182">
              <a:extLst>
                <a:ext uri="{FF2B5EF4-FFF2-40B4-BE49-F238E27FC236}">
                  <a16:creationId xmlns:a16="http://schemas.microsoft.com/office/drawing/2014/main" id="{8A9547E3-2242-422D-8B4C-A490A0126BB6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4412" y="4895431"/>
              <a:ext cx="380099" cy="352810"/>
            </a:xfrm>
            <a:custGeom>
              <a:avLst/>
              <a:gdLst>
                <a:gd name="T0" fmla="*/ 25 w 195"/>
                <a:gd name="T1" fmla="*/ 0 h 181"/>
                <a:gd name="T2" fmla="*/ 30 w 195"/>
                <a:gd name="T3" fmla="*/ 5 h 181"/>
                <a:gd name="T4" fmla="*/ 33 w 195"/>
                <a:gd name="T5" fmla="*/ 6 h 181"/>
                <a:gd name="T6" fmla="*/ 47 w 195"/>
                <a:gd name="T7" fmla="*/ 6 h 181"/>
                <a:gd name="T8" fmla="*/ 69 w 195"/>
                <a:gd name="T9" fmla="*/ 6 h 181"/>
                <a:gd name="T10" fmla="*/ 88 w 195"/>
                <a:gd name="T11" fmla="*/ 6 h 181"/>
                <a:gd name="T12" fmla="*/ 98 w 195"/>
                <a:gd name="T13" fmla="*/ 6 h 181"/>
                <a:gd name="T14" fmla="*/ 102 w 195"/>
                <a:gd name="T15" fmla="*/ 13 h 181"/>
                <a:gd name="T16" fmla="*/ 110 w 195"/>
                <a:gd name="T17" fmla="*/ 13 h 181"/>
                <a:gd name="T18" fmla="*/ 126 w 195"/>
                <a:gd name="T19" fmla="*/ 14 h 181"/>
                <a:gd name="T20" fmla="*/ 132 w 195"/>
                <a:gd name="T21" fmla="*/ 16 h 181"/>
                <a:gd name="T22" fmla="*/ 140 w 195"/>
                <a:gd name="T23" fmla="*/ 16 h 181"/>
                <a:gd name="T24" fmla="*/ 157 w 195"/>
                <a:gd name="T25" fmla="*/ 13 h 181"/>
                <a:gd name="T26" fmla="*/ 175 w 195"/>
                <a:gd name="T27" fmla="*/ 9 h 181"/>
                <a:gd name="T28" fmla="*/ 189 w 195"/>
                <a:gd name="T29" fmla="*/ 8 h 181"/>
                <a:gd name="T30" fmla="*/ 195 w 195"/>
                <a:gd name="T31" fmla="*/ 13 h 181"/>
                <a:gd name="T32" fmla="*/ 186 w 195"/>
                <a:gd name="T33" fmla="*/ 16 h 181"/>
                <a:gd name="T34" fmla="*/ 181 w 195"/>
                <a:gd name="T35" fmla="*/ 16 h 181"/>
                <a:gd name="T36" fmla="*/ 176 w 195"/>
                <a:gd name="T37" fmla="*/ 19 h 181"/>
                <a:gd name="T38" fmla="*/ 172 w 195"/>
                <a:gd name="T39" fmla="*/ 22 h 181"/>
                <a:gd name="T40" fmla="*/ 167 w 195"/>
                <a:gd name="T41" fmla="*/ 16 h 181"/>
                <a:gd name="T42" fmla="*/ 156 w 195"/>
                <a:gd name="T43" fmla="*/ 17 h 181"/>
                <a:gd name="T44" fmla="*/ 134 w 195"/>
                <a:gd name="T45" fmla="*/ 21 h 181"/>
                <a:gd name="T46" fmla="*/ 134 w 195"/>
                <a:gd name="T47" fmla="*/ 41 h 181"/>
                <a:gd name="T48" fmla="*/ 134 w 195"/>
                <a:gd name="T49" fmla="*/ 66 h 181"/>
                <a:gd name="T50" fmla="*/ 120 w 195"/>
                <a:gd name="T51" fmla="*/ 76 h 181"/>
                <a:gd name="T52" fmla="*/ 120 w 195"/>
                <a:gd name="T53" fmla="*/ 91 h 181"/>
                <a:gd name="T54" fmla="*/ 120 w 195"/>
                <a:gd name="T55" fmla="*/ 109 h 181"/>
                <a:gd name="T56" fmla="*/ 118 w 195"/>
                <a:gd name="T57" fmla="*/ 173 h 181"/>
                <a:gd name="T58" fmla="*/ 112 w 195"/>
                <a:gd name="T59" fmla="*/ 178 h 181"/>
                <a:gd name="T60" fmla="*/ 109 w 195"/>
                <a:gd name="T61" fmla="*/ 181 h 181"/>
                <a:gd name="T62" fmla="*/ 99 w 195"/>
                <a:gd name="T63" fmla="*/ 180 h 181"/>
                <a:gd name="T64" fmla="*/ 88 w 195"/>
                <a:gd name="T65" fmla="*/ 180 h 181"/>
                <a:gd name="T66" fmla="*/ 82 w 195"/>
                <a:gd name="T67" fmla="*/ 176 h 181"/>
                <a:gd name="T68" fmla="*/ 82 w 195"/>
                <a:gd name="T69" fmla="*/ 173 h 181"/>
                <a:gd name="T70" fmla="*/ 80 w 195"/>
                <a:gd name="T71" fmla="*/ 170 h 181"/>
                <a:gd name="T72" fmla="*/ 77 w 195"/>
                <a:gd name="T73" fmla="*/ 167 h 181"/>
                <a:gd name="T74" fmla="*/ 74 w 195"/>
                <a:gd name="T75" fmla="*/ 172 h 181"/>
                <a:gd name="T76" fmla="*/ 72 w 195"/>
                <a:gd name="T77" fmla="*/ 175 h 181"/>
                <a:gd name="T78" fmla="*/ 69 w 195"/>
                <a:gd name="T79" fmla="*/ 176 h 181"/>
                <a:gd name="T80" fmla="*/ 58 w 195"/>
                <a:gd name="T81" fmla="*/ 167 h 181"/>
                <a:gd name="T82" fmla="*/ 50 w 195"/>
                <a:gd name="T83" fmla="*/ 148 h 181"/>
                <a:gd name="T84" fmla="*/ 49 w 195"/>
                <a:gd name="T85" fmla="*/ 143 h 181"/>
                <a:gd name="T86" fmla="*/ 46 w 195"/>
                <a:gd name="T87" fmla="*/ 129 h 181"/>
                <a:gd name="T88" fmla="*/ 44 w 195"/>
                <a:gd name="T89" fmla="*/ 118 h 181"/>
                <a:gd name="T90" fmla="*/ 41 w 195"/>
                <a:gd name="T91" fmla="*/ 99 h 181"/>
                <a:gd name="T92" fmla="*/ 39 w 195"/>
                <a:gd name="T93" fmla="*/ 90 h 181"/>
                <a:gd name="T94" fmla="*/ 41 w 195"/>
                <a:gd name="T95" fmla="*/ 87 h 181"/>
                <a:gd name="T96" fmla="*/ 33 w 195"/>
                <a:gd name="T97" fmla="*/ 71 h 181"/>
                <a:gd name="T98" fmla="*/ 23 w 195"/>
                <a:gd name="T99" fmla="*/ 54 h 181"/>
                <a:gd name="T100" fmla="*/ 9 w 195"/>
                <a:gd name="T101" fmla="*/ 27 h 181"/>
                <a:gd name="T102" fmla="*/ 1 w 195"/>
                <a:gd name="T103" fmla="*/ 16 h 181"/>
                <a:gd name="T104" fmla="*/ 3 w 195"/>
                <a:gd name="T105" fmla="*/ 5 h 181"/>
                <a:gd name="T106" fmla="*/ 9 w 195"/>
                <a:gd name="T107" fmla="*/ 3 h 181"/>
                <a:gd name="T108" fmla="*/ 16 w 195"/>
                <a:gd name="T109" fmla="*/ 2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95" h="181">
                  <a:moveTo>
                    <a:pt x="20" y="0"/>
                  </a:moveTo>
                  <a:lnTo>
                    <a:pt x="22" y="0"/>
                  </a:lnTo>
                  <a:lnTo>
                    <a:pt x="23" y="0"/>
                  </a:lnTo>
                  <a:lnTo>
                    <a:pt x="25" y="0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6" y="6"/>
                  </a:lnTo>
                  <a:lnTo>
                    <a:pt x="39" y="6"/>
                  </a:lnTo>
                  <a:lnTo>
                    <a:pt x="42" y="6"/>
                  </a:lnTo>
                  <a:lnTo>
                    <a:pt x="47" y="6"/>
                  </a:lnTo>
                  <a:lnTo>
                    <a:pt x="53" y="6"/>
                  </a:lnTo>
                  <a:lnTo>
                    <a:pt x="58" y="6"/>
                  </a:lnTo>
                  <a:lnTo>
                    <a:pt x="64" y="6"/>
                  </a:lnTo>
                  <a:lnTo>
                    <a:pt x="69" y="6"/>
                  </a:lnTo>
                  <a:lnTo>
                    <a:pt x="75" y="6"/>
                  </a:lnTo>
                  <a:lnTo>
                    <a:pt x="80" y="6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93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98" y="6"/>
                  </a:lnTo>
                  <a:lnTo>
                    <a:pt x="98" y="8"/>
                  </a:lnTo>
                  <a:lnTo>
                    <a:pt x="99" y="9"/>
                  </a:lnTo>
                  <a:lnTo>
                    <a:pt x="101" y="11"/>
                  </a:lnTo>
                  <a:lnTo>
                    <a:pt x="102" y="13"/>
                  </a:lnTo>
                  <a:lnTo>
                    <a:pt x="105" y="13"/>
                  </a:lnTo>
                  <a:lnTo>
                    <a:pt x="107" y="13"/>
                  </a:lnTo>
                  <a:lnTo>
                    <a:pt x="109" y="13"/>
                  </a:lnTo>
                  <a:lnTo>
                    <a:pt x="110" y="13"/>
                  </a:lnTo>
                  <a:lnTo>
                    <a:pt x="115" y="14"/>
                  </a:lnTo>
                  <a:lnTo>
                    <a:pt x="118" y="14"/>
                  </a:lnTo>
                  <a:lnTo>
                    <a:pt x="123" y="13"/>
                  </a:lnTo>
                  <a:lnTo>
                    <a:pt x="126" y="14"/>
                  </a:lnTo>
                  <a:lnTo>
                    <a:pt x="128" y="14"/>
                  </a:lnTo>
                  <a:lnTo>
                    <a:pt x="129" y="16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5" y="14"/>
                  </a:lnTo>
                  <a:lnTo>
                    <a:pt x="139" y="14"/>
                  </a:lnTo>
                  <a:lnTo>
                    <a:pt x="140" y="16"/>
                  </a:lnTo>
                  <a:lnTo>
                    <a:pt x="140" y="16"/>
                  </a:lnTo>
                  <a:lnTo>
                    <a:pt x="145" y="14"/>
                  </a:lnTo>
                  <a:lnTo>
                    <a:pt x="148" y="14"/>
                  </a:lnTo>
                  <a:lnTo>
                    <a:pt x="153" y="13"/>
                  </a:lnTo>
                  <a:lnTo>
                    <a:pt x="157" y="13"/>
                  </a:lnTo>
                  <a:lnTo>
                    <a:pt x="164" y="11"/>
                  </a:lnTo>
                  <a:lnTo>
                    <a:pt x="169" y="9"/>
                  </a:lnTo>
                  <a:lnTo>
                    <a:pt x="172" y="9"/>
                  </a:lnTo>
                  <a:lnTo>
                    <a:pt x="175" y="9"/>
                  </a:lnTo>
                  <a:lnTo>
                    <a:pt x="178" y="8"/>
                  </a:lnTo>
                  <a:lnTo>
                    <a:pt x="181" y="8"/>
                  </a:lnTo>
                  <a:lnTo>
                    <a:pt x="181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9"/>
                  </a:lnTo>
                  <a:lnTo>
                    <a:pt x="194" y="9"/>
                  </a:lnTo>
                  <a:lnTo>
                    <a:pt x="195" y="13"/>
                  </a:lnTo>
                  <a:lnTo>
                    <a:pt x="195" y="13"/>
                  </a:lnTo>
                  <a:lnTo>
                    <a:pt x="191" y="13"/>
                  </a:lnTo>
                  <a:lnTo>
                    <a:pt x="189" y="14"/>
                  </a:lnTo>
                  <a:lnTo>
                    <a:pt x="186" y="16"/>
                  </a:lnTo>
                  <a:lnTo>
                    <a:pt x="184" y="16"/>
                  </a:lnTo>
                  <a:lnTo>
                    <a:pt x="184" y="16"/>
                  </a:lnTo>
                  <a:lnTo>
                    <a:pt x="183" y="16"/>
                  </a:lnTo>
                  <a:lnTo>
                    <a:pt x="181" y="16"/>
                  </a:lnTo>
                  <a:lnTo>
                    <a:pt x="180" y="17"/>
                  </a:lnTo>
                  <a:lnTo>
                    <a:pt x="178" y="17"/>
                  </a:lnTo>
                  <a:lnTo>
                    <a:pt x="176" y="19"/>
                  </a:lnTo>
                  <a:lnTo>
                    <a:pt x="176" y="19"/>
                  </a:lnTo>
                  <a:lnTo>
                    <a:pt x="173" y="22"/>
                  </a:lnTo>
                  <a:lnTo>
                    <a:pt x="173" y="22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2" y="21"/>
                  </a:lnTo>
                  <a:lnTo>
                    <a:pt x="170" y="19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5" y="16"/>
                  </a:lnTo>
                  <a:lnTo>
                    <a:pt x="159" y="16"/>
                  </a:lnTo>
                  <a:lnTo>
                    <a:pt x="156" y="17"/>
                  </a:lnTo>
                  <a:lnTo>
                    <a:pt x="150" y="19"/>
                  </a:lnTo>
                  <a:lnTo>
                    <a:pt x="142" y="19"/>
                  </a:lnTo>
                  <a:lnTo>
                    <a:pt x="137" y="21"/>
                  </a:lnTo>
                  <a:lnTo>
                    <a:pt x="134" y="21"/>
                  </a:lnTo>
                  <a:lnTo>
                    <a:pt x="134" y="24"/>
                  </a:lnTo>
                  <a:lnTo>
                    <a:pt x="134" y="30"/>
                  </a:lnTo>
                  <a:lnTo>
                    <a:pt x="134" y="35"/>
                  </a:lnTo>
                  <a:lnTo>
                    <a:pt x="134" y="41"/>
                  </a:lnTo>
                  <a:lnTo>
                    <a:pt x="134" y="47"/>
                  </a:lnTo>
                  <a:lnTo>
                    <a:pt x="134" y="54"/>
                  </a:lnTo>
                  <a:lnTo>
                    <a:pt x="134" y="60"/>
                  </a:lnTo>
                  <a:lnTo>
                    <a:pt x="134" y="66"/>
                  </a:lnTo>
                  <a:lnTo>
                    <a:pt x="134" y="72"/>
                  </a:lnTo>
                  <a:lnTo>
                    <a:pt x="134" y="74"/>
                  </a:lnTo>
                  <a:lnTo>
                    <a:pt x="134" y="76"/>
                  </a:lnTo>
                  <a:lnTo>
                    <a:pt x="120" y="76"/>
                  </a:lnTo>
                  <a:lnTo>
                    <a:pt x="120" y="79"/>
                  </a:lnTo>
                  <a:lnTo>
                    <a:pt x="120" y="84"/>
                  </a:lnTo>
                  <a:lnTo>
                    <a:pt x="120" y="88"/>
                  </a:lnTo>
                  <a:lnTo>
                    <a:pt x="120" y="91"/>
                  </a:lnTo>
                  <a:lnTo>
                    <a:pt x="120" y="96"/>
                  </a:lnTo>
                  <a:lnTo>
                    <a:pt x="120" y="101"/>
                  </a:lnTo>
                  <a:lnTo>
                    <a:pt x="120" y="106"/>
                  </a:lnTo>
                  <a:lnTo>
                    <a:pt x="120" y="109"/>
                  </a:lnTo>
                  <a:lnTo>
                    <a:pt x="120" y="113"/>
                  </a:lnTo>
                  <a:lnTo>
                    <a:pt x="120" y="117"/>
                  </a:lnTo>
                  <a:lnTo>
                    <a:pt x="120" y="173"/>
                  </a:lnTo>
                  <a:lnTo>
                    <a:pt x="118" y="173"/>
                  </a:lnTo>
                  <a:lnTo>
                    <a:pt x="115" y="175"/>
                  </a:lnTo>
                  <a:lnTo>
                    <a:pt x="113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0" y="178"/>
                  </a:lnTo>
                  <a:lnTo>
                    <a:pt x="109" y="180"/>
                  </a:lnTo>
                  <a:lnTo>
                    <a:pt x="110" y="180"/>
                  </a:lnTo>
                  <a:lnTo>
                    <a:pt x="109" y="181"/>
                  </a:lnTo>
                  <a:lnTo>
                    <a:pt x="107" y="181"/>
                  </a:lnTo>
                  <a:lnTo>
                    <a:pt x="105" y="181"/>
                  </a:lnTo>
                  <a:lnTo>
                    <a:pt x="104" y="181"/>
                  </a:lnTo>
                  <a:lnTo>
                    <a:pt x="99" y="180"/>
                  </a:lnTo>
                  <a:lnTo>
                    <a:pt x="96" y="181"/>
                  </a:lnTo>
                  <a:lnTo>
                    <a:pt x="93" y="181"/>
                  </a:lnTo>
                  <a:lnTo>
                    <a:pt x="91" y="180"/>
                  </a:lnTo>
                  <a:lnTo>
                    <a:pt x="88" y="180"/>
                  </a:lnTo>
                  <a:lnTo>
                    <a:pt x="87" y="180"/>
                  </a:lnTo>
                  <a:lnTo>
                    <a:pt x="85" y="178"/>
                  </a:lnTo>
                  <a:lnTo>
                    <a:pt x="83" y="178"/>
                  </a:lnTo>
                  <a:lnTo>
                    <a:pt x="82" y="176"/>
                  </a:lnTo>
                  <a:lnTo>
                    <a:pt x="82" y="176"/>
                  </a:lnTo>
                  <a:lnTo>
                    <a:pt x="82" y="175"/>
                  </a:lnTo>
                  <a:lnTo>
                    <a:pt x="82" y="173"/>
                  </a:lnTo>
                  <a:lnTo>
                    <a:pt x="82" y="173"/>
                  </a:lnTo>
                  <a:lnTo>
                    <a:pt x="82" y="172"/>
                  </a:lnTo>
                  <a:lnTo>
                    <a:pt x="82" y="172"/>
                  </a:lnTo>
                  <a:lnTo>
                    <a:pt x="82" y="170"/>
                  </a:lnTo>
                  <a:lnTo>
                    <a:pt x="80" y="170"/>
                  </a:lnTo>
                  <a:lnTo>
                    <a:pt x="80" y="170"/>
                  </a:lnTo>
                  <a:lnTo>
                    <a:pt x="79" y="169"/>
                  </a:lnTo>
                  <a:lnTo>
                    <a:pt x="79" y="169"/>
                  </a:lnTo>
                  <a:lnTo>
                    <a:pt x="77" y="167"/>
                  </a:lnTo>
                  <a:lnTo>
                    <a:pt x="75" y="169"/>
                  </a:lnTo>
                  <a:lnTo>
                    <a:pt x="75" y="169"/>
                  </a:lnTo>
                  <a:lnTo>
                    <a:pt x="74" y="170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74" y="173"/>
                  </a:lnTo>
                  <a:lnTo>
                    <a:pt x="72" y="173"/>
                  </a:lnTo>
                  <a:lnTo>
                    <a:pt x="72" y="175"/>
                  </a:lnTo>
                  <a:lnTo>
                    <a:pt x="72" y="175"/>
                  </a:lnTo>
                  <a:lnTo>
                    <a:pt x="71" y="175"/>
                  </a:lnTo>
                  <a:lnTo>
                    <a:pt x="69" y="176"/>
                  </a:lnTo>
                  <a:lnTo>
                    <a:pt x="69" y="176"/>
                  </a:lnTo>
                  <a:lnTo>
                    <a:pt x="68" y="175"/>
                  </a:lnTo>
                  <a:lnTo>
                    <a:pt x="63" y="170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1"/>
                  </a:lnTo>
                  <a:lnTo>
                    <a:pt x="50" y="148"/>
                  </a:lnTo>
                  <a:lnTo>
                    <a:pt x="49" y="147"/>
                  </a:lnTo>
                  <a:lnTo>
                    <a:pt x="50" y="145"/>
                  </a:lnTo>
                  <a:lnTo>
                    <a:pt x="50" y="143"/>
                  </a:lnTo>
                  <a:lnTo>
                    <a:pt x="49" y="143"/>
                  </a:lnTo>
                  <a:lnTo>
                    <a:pt x="47" y="140"/>
                  </a:lnTo>
                  <a:lnTo>
                    <a:pt x="47" y="136"/>
                  </a:lnTo>
                  <a:lnTo>
                    <a:pt x="46" y="132"/>
                  </a:lnTo>
                  <a:lnTo>
                    <a:pt x="46" y="129"/>
                  </a:lnTo>
                  <a:lnTo>
                    <a:pt x="46" y="126"/>
                  </a:lnTo>
                  <a:lnTo>
                    <a:pt x="46" y="124"/>
                  </a:lnTo>
                  <a:lnTo>
                    <a:pt x="46" y="121"/>
                  </a:lnTo>
                  <a:lnTo>
                    <a:pt x="44" y="118"/>
                  </a:lnTo>
                  <a:lnTo>
                    <a:pt x="42" y="113"/>
                  </a:lnTo>
                  <a:lnTo>
                    <a:pt x="41" y="109"/>
                  </a:lnTo>
                  <a:lnTo>
                    <a:pt x="41" y="106"/>
                  </a:lnTo>
                  <a:lnTo>
                    <a:pt x="41" y="99"/>
                  </a:lnTo>
                  <a:lnTo>
                    <a:pt x="39" y="98"/>
                  </a:lnTo>
                  <a:lnTo>
                    <a:pt x="39" y="95"/>
                  </a:lnTo>
                  <a:lnTo>
                    <a:pt x="39" y="91"/>
                  </a:lnTo>
                  <a:lnTo>
                    <a:pt x="39" y="90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41" y="90"/>
                  </a:lnTo>
                  <a:lnTo>
                    <a:pt x="41" y="87"/>
                  </a:lnTo>
                  <a:lnTo>
                    <a:pt x="41" y="85"/>
                  </a:lnTo>
                  <a:lnTo>
                    <a:pt x="39" y="82"/>
                  </a:lnTo>
                  <a:lnTo>
                    <a:pt x="38" y="79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31" y="68"/>
                  </a:lnTo>
                  <a:lnTo>
                    <a:pt x="25" y="58"/>
                  </a:lnTo>
                  <a:lnTo>
                    <a:pt x="23" y="54"/>
                  </a:lnTo>
                  <a:lnTo>
                    <a:pt x="22" y="47"/>
                  </a:lnTo>
                  <a:lnTo>
                    <a:pt x="19" y="46"/>
                  </a:lnTo>
                  <a:lnTo>
                    <a:pt x="11" y="30"/>
                  </a:lnTo>
                  <a:lnTo>
                    <a:pt x="9" y="27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19"/>
                  </a:lnTo>
                  <a:lnTo>
                    <a:pt x="1" y="16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5"/>
                  </a:lnTo>
                  <a:lnTo>
                    <a:pt x="3" y="5"/>
                  </a:lnTo>
                  <a:lnTo>
                    <a:pt x="5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9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55" name="Freeform 183">
              <a:extLst>
                <a:ext uri="{FF2B5EF4-FFF2-40B4-BE49-F238E27FC236}">
                  <a16:creationId xmlns:a16="http://schemas.microsoft.com/office/drawing/2014/main" id="{EF4C6461-5B60-433F-B182-DDEA0CD5A3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9505" y="495390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2 h 3"/>
                <a:gd name="T4" fmla="*/ 2 w 3"/>
                <a:gd name="T5" fmla="*/ 2 h 3"/>
                <a:gd name="T6" fmla="*/ 2 w 3"/>
                <a:gd name="T7" fmla="*/ 3 h 3"/>
                <a:gd name="T8" fmla="*/ 0 w 3"/>
                <a:gd name="T9" fmla="*/ 2 h 3"/>
                <a:gd name="T10" fmla="*/ 0 w 3"/>
                <a:gd name="T11" fmla="*/ 0 h 3"/>
                <a:gd name="T12" fmla="*/ 2 w 3"/>
                <a:gd name="T13" fmla="*/ 0 h 3"/>
                <a:gd name="T14" fmla="*/ 2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56" name="Freeform 184">
              <a:extLst>
                <a:ext uri="{FF2B5EF4-FFF2-40B4-BE49-F238E27FC236}">
                  <a16:creationId xmlns:a16="http://schemas.microsoft.com/office/drawing/2014/main" id="{F73064A7-4A5B-4952-8191-6D2364E30A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68465" y="4431517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57" name="Freeform 185">
              <a:extLst>
                <a:ext uri="{FF2B5EF4-FFF2-40B4-BE49-F238E27FC236}">
                  <a16:creationId xmlns:a16="http://schemas.microsoft.com/office/drawing/2014/main" id="{08F2661E-F4E2-43DE-A687-78FB2E9043D8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0243" y="3538773"/>
              <a:ext cx="228060" cy="122802"/>
            </a:xfrm>
            <a:custGeom>
              <a:avLst/>
              <a:gdLst>
                <a:gd name="T0" fmla="*/ 29 w 117"/>
                <a:gd name="T1" fmla="*/ 3 h 63"/>
                <a:gd name="T2" fmla="*/ 35 w 117"/>
                <a:gd name="T3" fmla="*/ 8 h 63"/>
                <a:gd name="T4" fmla="*/ 45 w 117"/>
                <a:gd name="T5" fmla="*/ 12 h 63"/>
                <a:gd name="T6" fmla="*/ 51 w 117"/>
                <a:gd name="T7" fmla="*/ 19 h 63"/>
                <a:gd name="T8" fmla="*/ 57 w 117"/>
                <a:gd name="T9" fmla="*/ 19 h 63"/>
                <a:gd name="T10" fmla="*/ 60 w 117"/>
                <a:gd name="T11" fmla="*/ 23 h 63"/>
                <a:gd name="T12" fmla="*/ 67 w 117"/>
                <a:gd name="T13" fmla="*/ 28 h 63"/>
                <a:gd name="T14" fmla="*/ 68 w 117"/>
                <a:gd name="T15" fmla="*/ 30 h 63"/>
                <a:gd name="T16" fmla="*/ 75 w 117"/>
                <a:gd name="T17" fmla="*/ 28 h 63"/>
                <a:gd name="T18" fmla="*/ 73 w 117"/>
                <a:gd name="T19" fmla="*/ 33 h 63"/>
                <a:gd name="T20" fmla="*/ 82 w 117"/>
                <a:gd name="T21" fmla="*/ 34 h 63"/>
                <a:gd name="T22" fmla="*/ 86 w 117"/>
                <a:gd name="T23" fmla="*/ 39 h 63"/>
                <a:gd name="T24" fmla="*/ 87 w 117"/>
                <a:gd name="T25" fmla="*/ 36 h 63"/>
                <a:gd name="T26" fmla="*/ 92 w 117"/>
                <a:gd name="T27" fmla="*/ 39 h 63"/>
                <a:gd name="T28" fmla="*/ 95 w 117"/>
                <a:gd name="T29" fmla="*/ 36 h 63"/>
                <a:gd name="T30" fmla="*/ 98 w 117"/>
                <a:gd name="T31" fmla="*/ 37 h 63"/>
                <a:gd name="T32" fmla="*/ 105 w 117"/>
                <a:gd name="T33" fmla="*/ 41 h 63"/>
                <a:gd name="T34" fmla="*/ 111 w 117"/>
                <a:gd name="T35" fmla="*/ 41 h 63"/>
                <a:gd name="T36" fmla="*/ 117 w 117"/>
                <a:gd name="T37" fmla="*/ 39 h 63"/>
                <a:gd name="T38" fmla="*/ 117 w 117"/>
                <a:gd name="T39" fmla="*/ 44 h 63"/>
                <a:gd name="T40" fmla="*/ 114 w 117"/>
                <a:gd name="T41" fmla="*/ 52 h 63"/>
                <a:gd name="T42" fmla="*/ 117 w 117"/>
                <a:gd name="T43" fmla="*/ 60 h 63"/>
                <a:gd name="T44" fmla="*/ 112 w 117"/>
                <a:gd name="T45" fmla="*/ 63 h 63"/>
                <a:gd name="T46" fmla="*/ 106 w 117"/>
                <a:gd name="T47" fmla="*/ 63 h 63"/>
                <a:gd name="T48" fmla="*/ 101 w 117"/>
                <a:gd name="T49" fmla="*/ 60 h 63"/>
                <a:gd name="T50" fmla="*/ 94 w 117"/>
                <a:gd name="T51" fmla="*/ 61 h 63"/>
                <a:gd name="T52" fmla="*/ 87 w 117"/>
                <a:gd name="T53" fmla="*/ 60 h 63"/>
                <a:gd name="T54" fmla="*/ 82 w 117"/>
                <a:gd name="T55" fmla="*/ 60 h 63"/>
                <a:gd name="T56" fmla="*/ 79 w 117"/>
                <a:gd name="T57" fmla="*/ 56 h 63"/>
                <a:gd name="T58" fmla="*/ 75 w 117"/>
                <a:gd name="T59" fmla="*/ 56 h 63"/>
                <a:gd name="T60" fmla="*/ 73 w 117"/>
                <a:gd name="T61" fmla="*/ 55 h 63"/>
                <a:gd name="T62" fmla="*/ 67 w 117"/>
                <a:gd name="T63" fmla="*/ 52 h 63"/>
                <a:gd name="T64" fmla="*/ 64 w 117"/>
                <a:gd name="T65" fmla="*/ 48 h 63"/>
                <a:gd name="T66" fmla="*/ 56 w 117"/>
                <a:gd name="T67" fmla="*/ 47 h 63"/>
                <a:gd name="T68" fmla="*/ 49 w 117"/>
                <a:gd name="T69" fmla="*/ 45 h 63"/>
                <a:gd name="T70" fmla="*/ 46 w 117"/>
                <a:gd name="T71" fmla="*/ 47 h 63"/>
                <a:gd name="T72" fmla="*/ 38 w 117"/>
                <a:gd name="T73" fmla="*/ 44 h 63"/>
                <a:gd name="T74" fmla="*/ 32 w 117"/>
                <a:gd name="T75" fmla="*/ 42 h 63"/>
                <a:gd name="T76" fmla="*/ 27 w 117"/>
                <a:gd name="T77" fmla="*/ 39 h 63"/>
                <a:gd name="T78" fmla="*/ 23 w 117"/>
                <a:gd name="T79" fmla="*/ 37 h 63"/>
                <a:gd name="T80" fmla="*/ 16 w 117"/>
                <a:gd name="T81" fmla="*/ 33 h 63"/>
                <a:gd name="T82" fmla="*/ 10 w 117"/>
                <a:gd name="T83" fmla="*/ 30 h 63"/>
                <a:gd name="T84" fmla="*/ 7 w 117"/>
                <a:gd name="T85" fmla="*/ 28 h 63"/>
                <a:gd name="T86" fmla="*/ 4 w 117"/>
                <a:gd name="T87" fmla="*/ 28 h 63"/>
                <a:gd name="T88" fmla="*/ 0 w 117"/>
                <a:gd name="T89" fmla="*/ 25 h 63"/>
                <a:gd name="T90" fmla="*/ 2 w 117"/>
                <a:gd name="T91" fmla="*/ 19 h 63"/>
                <a:gd name="T92" fmla="*/ 5 w 117"/>
                <a:gd name="T93" fmla="*/ 11 h 63"/>
                <a:gd name="T94" fmla="*/ 12 w 117"/>
                <a:gd name="T95" fmla="*/ 4 h 63"/>
                <a:gd name="T96" fmla="*/ 13 w 117"/>
                <a:gd name="T97" fmla="*/ 4 h 63"/>
                <a:gd name="T98" fmla="*/ 18 w 117"/>
                <a:gd name="T99" fmla="*/ 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7" h="63">
                  <a:moveTo>
                    <a:pt x="23" y="0"/>
                  </a:moveTo>
                  <a:lnTo>
                    <a:pt x="26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6"/>
                  </a:lnTo>
                  <a:lnTo>
                    <a:pt x="35" y="8"/>
                  </a:lnTo>
                  <a:lnTo>
                    <a:pt x="37" y="9"/>
                  </a:lnTo>
                  <a:lnTo>
                    <a:pt x="40" y="11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4"/>
                  </a:lnTo>
                  <a:lnTo>
                    <a:pt x="48" y="15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4" y="19"/>
                  </a:lnTo>
                  <a:lnTo>
                    <a:pt x="56" y="17"/>
                  </a:lnTo>
                  <a:lnTo>
                    <a:pt x="57" y="19"/>
                  </a:lnTo>
                  <a:lnTo>
                    <a:pt x="59" y="19"/>
                  </a:lnTo>
                  <a:lnTo>
                    <a:pt x="59" y="20"/>
                  </a:lnTo>
                  <a:lnTo>
                    <a:pt x="59" y="22"/>
                  </a:lnTo>
                  <a:lnTo>
                    <a:pt x="60" y="23"/>
                  </a:lnTo>
                  <a:lnTo>
                    <a:pt x="62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8" y="28"/>
                  </a:lnTo>
                  <a:lnTo>
                    <a:pt x="68" y="30"/>
                  </a:lnTo>
                  <a:lnTo>
                    <a:pt x="70" y="30"/>
                  </a:lnTo>
                  <a:lnTo>
                    <a:pt x="73" y="28"/>
                  </a:lnTo>
                  <a:lnTo>
                    <a:pt x="73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3" y="30"/>
                  </a:lnTo>
                  <a:lnTo>
                    <a:pt x="73" y="31"/>
                  </a:lnTo>
                  <a:lnTo>
                    <a:pt x="73" y="33"/>
                  </a:lnTo>
                  <a:lnTo>
                    <a:pt x="75" y="33"/>
                  </a:lnTo>
                  <a:lnTo>
                    <a:pt x="78" y="33"/>
                  </a:lnTo>
                  <a:lnTo>
                    <a:pt x="81" y="33"/>
                  </a:lnTo>
                  <a:lnTo>
                    <a:pt x="82" y="34"/>
                  </a:lnTo>
                  <a:lnTo>
                    <a:pt x="84" y="36"/>
                  </a:lnTo>
                  <a:lnTo>
                    <a:pt x="84" y="37"/>
                  </a:lnTo>
                  <a:lnTo>
                    <a:pt x="86" y="39"/>
                  </a:lnTo>
                  <a:lnTo>
                    <a:pt x="86" y="39"/>
                  </a:lnTo>
                  <a:lnTo>
                    <a:pt x="87" y="39"/>
                  </a:lnTo>
                  <a:lnTo>
                    <a:pt x="87" y="37"/>
                  </a:lnTo>
                  <a:lnTo>
                    <a:pt x="87" y="36"/>
                  </a:lnTo>
                  <a:lnTo>
                    <a:pt x="87" y="36"/>
                  </a:lnTo>
                  <a:lnTo>
                    <a:pt x="89" y="36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2" y="39"/>
                  </a:lnTo>
                  <a:lnTo>
                    <a:pt x="94" y="39"/>
                  </a:lnTo>
                  <a:lnTo>
                    <a:pt x="94" y="39"/>
                  </a:lnTo>
                  <a:lnTo>
                    <a:pt x="94" y="36"/>
                  </a:lnTo>
                  <a:lnTo>
                    <a:pt x="95" y="36"/>
                  </a:lnTo>
                  <a:lnTo>
                    <a:pt x="97" y="36"/>
                  </a:lnTo>
                  <a:lnTo>
                    <a:pt x="97" y="36"/>
                  </a:lnTo>
                  <a:lnTo>
                    <a:pt x="97" y="37"/>
                  </a:lnTo>
                  <a:lnTo>
                    <a:pt x="98" y="37"/>
                  </a:lnTo>
                  <a:lnTo>
                    <a:pt x="100" y="37"/>
                  </a:lnTo>
                  <a:lnTo>
                    <a:pt x="101" y="39"/>
                  </a:lnTo>
                  <a:lnTo>
                    <a:pt x="103" y="41"/>
                  </a:lnTo>
                  <a:lnTo>
                    <a:pt x="105" y="41"/>
                  </a:lnTo>
                  <a:lnTo>
                    <a:pt x="108" y="41"/>
                  </a:lnTo>
                  <a:lnTo>
                    <a:pt x="108" y="41"/>
                  </a:lnTo>
                  <a:lnTo>
                    <a:pt x="109" y="41"/>
                  </a:lnTo>
                  <a:lnTo>
                    <a:pt x="111" y="41"/>
                  </a:lnTo>
                  <a:lnTo>
                    <a:pt x="112" y="39"/>
                  </a:lnTo>
                  <a:lnTo>
                    <a:pt x="114" y="39"/>
                  </a:lnTo>
                  <a:lnTo>
                    <a:pt x="116" y="39"/>
                  </a:lnTo>
                  <a:lnTo>
                    <a:pt x="117" y="39"/>
                  </a:lnTo>
                  <a:lnTo>
                    <a:pt x="117" y="41"/>
                  </a:lnTo>
                  <a:lnTo>
                    <a:pt x="117" y="41"/>
                  </a:lnTo>
                  <a:lnTo>
                    <a:pt x="117" y="42"/>
                  </a:lnTo>
                  <a:lnTo>
                    <a:pt x="117" y="44"/>
                  </a:lnTo>
                  <a:lnTo>
                    <a:pt x="116" y="44"/>
                  </a:lnTo>
                  <a:lnTo>
                    <a:pt x="116" y="47"/>
                  </a:lnTo>
                  <a:lnTo>
                    <a:pt x="114" y="52"/>
                  </a:lnTo>
                  <a:lnTo>
                    <a:pt x="114" y="52"/>
                  </a:lnTo>
                  <a:lnTo>
                    <a:pt x="117" y="55"/>
                  </a:lnTo>
                  <a:lnTo>
                    <a:pt x="117" y="56"/>
                  </a:lnTo>
                  <a:lnTo>
                    <a:pt x="117" y="58"/>
                  </a:lnTo>
                  <a:lnTo>
                    <a:pt x="117" y="60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9" y="63"/>
                  </a:lnTo>
                  <a:lnTo>
                    <a:pt x="108" y="63"/>
                  </a:lnTo>
                  <a:lnTo>
                    <a:pt x="106" y="63"/>
                  </a:lnTo>
                  <a:lnTo>
                    <a:pt x="105" y="63"/>
                  </a:lnTo>
                  <a:lnTo>
                    <a:pt x="103" y="63"/>
                  </a:lnTo>
                  <a:lnTo>
                    <a:pt x="101" y="63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4" y="61"/>
                  </a:lnTo>
                  <a:lnTo>
                    <a:pt x="92" y="60"/>
                  </a:lnTo>
                  <a:lnTo>
                    <a:pt x="92" y="60"/>
                  </a:lnTo>
                  <a:lnTo>
                    <a:pt x="89" y="60"/>
                  </a:lnTo>
                  <a:lnTo>
                    <a:pt x="87" y="60"/>
                  </a:lnTo>
                  <a:lnTo>
                    <a:pt x="86" y="58"/>
                  </a:lnTo>
                  <a:lnTo>
                    <a:pt x="84" y="60"/>
                  </a:lnTo>
                  <a:lnTo>
                    <a:pt x="82" y="60"/>
                  </a:lnTo>
                  <a:lnTo>
                    <a:pt x="82" y="60"/>
                  </a:lnTo>
                  <a:lnTo>
                    <a:pt x="82" y="58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6"/>
                  </a:lnTo>
                  <a:lnTo>
                    <a:pt x="76" y="58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1" y="55"/>
                  </a:lnTo>
                  <a:lnTo>
                    <a:pt x="70" y="55"/>
                  </a:lnTo>
                  <a:lnTo>
                    <a:pt x="67" y="53"/>
                  </a:lnTo>
                  <a:lnTo>
                    <a:pt x="67" y="52"/>
                  </a:lnTo>
                  <a:lnTo>
                    <a:pt x="67" y="50"/>
                  </a:lnTo>
                  <a:lnTo>
                    <a:pt x="67" y="50"/>
                  </a:lnTo>
                  <a:lnTo>
                    <a:pt x="65" y="48"/>
                  </a:lnTo>
                  <a:lnTo>
                    <a:pt x="64" y="48"/>
                  </a:lnTo>
                  <a:lnTo>
                    <a:pt x="60" y="47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6" y="47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1" y="47"/>
                  </a:lnTo>
                  <a:lnTo>
                    <a:pt x="49" y="45"/>
                  </a:lnTo>
                  <a:lnTo>
                    <a:pt x="48" y="47"/>
                  </a:lnTo>
                  <a:lnTo>
                    <a:pt x="48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3" y="47"/>
                  </a:lnTo>
                  <a:lnTo>
                    <a:pt x="41" y="45"/>
                  </a:lnTo>
                  <a:lnTo>
                    <a:pt x="38" y="45"/>
                  </a:lnTo>
                  <a:lnTo>
                    <a:pt x="38" y="44"/>
                  </a:lnTo>
                  <a:lnTo>
                    <a:pt x="38" y="42"/>
                  </a:lnTo>
                  <a:lnTo>
                    <a:pt x="37" y="42"/>
                  </a:lnTo>
                  <a:lnTo>
                    <a:pt x="35" y="42"/>
                  </a:lnTo>
                  <a:lnTo>
                    <a:pt x="32" y="42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7"/>
                  </a:lnTo>
                  <a:lnTo>
                    <a:pt x="21" y="37"/>
                  </a:lnTo>
                  <a:lnTo>
                    <a:pt x="18" y="34"/>
                  </a:lnTo>
                  <a:lnTo>
                    <a:pt x="18" y="34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5" y="31"/>
                  </a:lnTo>
                  <a:lnTo>
                    <a:pt x="12" y="31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5" y="28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4" y="17"/>
                  </a:lnTo>
                  <a:lnTo>
                    <a:pt x="4" y="15"/>
                  </a:lnTo>
                  <a:lnTo>
                    <a:pt x="4" y="14"/>
                  </a:lnTo>
                  <a:lnTo>
                    <a:pt x="5" y="11"/>
                  </a:lnTo>
                  <a:lnTo>
                    <a:pt x="7" y="8"/>
                  </a:lnTo>
                  <a:lnTo>
                    <a:pt x="8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6" y="6"/>
                  </a:lnTo>
                  <a:lnTo>
                    <a:pt x="18" y="4"/>
                  </a:lnTo>
                  <a:lnTo>
                    <a:pt x="19" y="1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58" name="Freeform 186">
              <a:extLst>
                <a:ext uri="{FF2B5EF4-FFF2-40B4-BE49-F238E27FC236}">
                  <a16:creationId xmlns:a16="http://schemas.microsoft.com/office/drawing/2014/main" id="{D73DDA17-F452-49A6-AAB7-DE2931F8B6E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07697" y="1433614"/>
              <a:ext cx="1204619" cy="1140295"/>
            </a:xfrm>
            <a:custGeom>
              <a:avLst/>
              <a:gdLst>
                <a:gd name="T0" fmla="*/ 260 w 618"/>
                <a:gd name="T1" fmla="*/ 460 h 585"/>
                <a:gd name="T2" fmla="*/ 312 w 618"/>
                <a:gd name="T3" fmla="*/ 410 h 585"/>
                <a:gd name="T4" fmla="*/ 335 w 618"/>
                <a:gd name="T5" fmla="*/ 353 h 585"/>
                <a:gd name="T6" fmla="*/ 345 w 618"/>
                <a:gd name="T7" fmla="*/ 342 h 585"/>
                <a:gd name="T8" fmla="*/ 364 w 618"/>
                <a:gd name="T9" fmla="*/ 341 h 585"/>
                <a:gd name="T10" fmla="*/ 340 w 618"/>
                <a:gd name="T11" fmla="*/ 350 h 585"/>
                <a:gd name="T12" fmla="*/ 378 w 618"/>
                <a:gd name="T13" fmla="*/ 333 h 585"/>
                <a:gd name="T14" fmla="*/ 432 w 618"/>
                <a:gd name="T15" fmla="*/ 301 h 585"/>
                <a:gd name="T16" fmla="*/ 394 w 618"/>
                <a:gd name="T17" fmla="*/ 319 h 585"/>
                <a:gd name="T18" fmla="*/ 422 w 618"/>
                <a:gd name="T19" fmla="*/ 305 h 585"/>
                <a:gd name="T20" fmla="*/ 476 w 618"/>
                <a:gd name="T21" fmla="*/ 289 h 585"/>
                <a:gd name="T22" fmla="*/ 462 w 618"/>
                <a:gd name="T23" fmla="*/ 289 h 585"/>
                <a:gd name="T24" fmla="*/ 556 w 618"/>
                <a:gd name="T25" fmla="*/ 287 h 585"/>
                <a:gd name="T26" fmla="*/ 569 w 618"/>
                <a:gd name="T27" fmla="*/ 311 h 585"/>
                <a:gd name="T28" fmla="*/ 548 w 618"/>
                <a:gd name="T29" fmla="*/ 330 h 585"/>
                <a:gd name="T30" fmla="*/ 503 w 618"/>
                <a:gd name="T31" fmla="*/ 336 h 585"/>
                <a:gd name="T32" fmla="*/ 440 w 618"/>
                <a:gd name="T33" fmla="*/ 327 h 585"/>
                <a:gd name="T34" fmla="*/ 394 w 618"/>
                <a:gd name="T35" fmla="*/ 350 h 585"/>
                <a:gd name="T36" fmla="*/ 343 w 618"/>
                <a:gd name="T37" fmla="*/ 412 h 585"/>
                <a:gd name="T38" fmla="*/ 307 w 618"/>
                <a:gd name="T39" fmla="*/ 478 h 585"/>
                <a:gd name="T40" fmla="*/ 312 w 618"/>
                <a:gd name="T41" fmla="*/ 541 h 585"/>
                <a:gd name="T42" fmla="*/ 283 w 618"/>
                <a:gd name="T43" fmla="*/ 550 h 585"/>
                <a:gd name="T44" fmla="*/ 247 w 618"/>
                <a:gd name="T45" fmla="*/ 583 h 585"/>
                <a:gd name="T46" fmla="*/ 220 w 618"/>
                <a:gd name="T47" fmla="*/ 568 h 585"/>
                <a:gd name="T48" fmla="*/ 209 w 618"/>
                <a:gd name="T49" fmla="*/ 550 h 585"/>
                <a:gd name="T50" fmla="*/ 220 w 618"/>
                <a:gd name="T51" fmla="*/ 536 h 585"/>
                <a:gd name="T52" fmla="*/ 212 w 618"/>
                <a:gd name="T53" fmla="*/ 530 h 585"/>
                <a:gd name="T54" fmla="*/ 238 w 618"/>
                <a:gd name="T55" fmla="*/ 514 h 585"/>
                <a:gd name="T56" fmla="*/ 203 w 618"/>
                <a:gd name="T57" fmla="*/ 501 h 585"/>
                <a:gd name="T58" fmla="*/ 225 w 618"/>
                <a:gd name="T59" fmla="*/ 489 h 585"/>
                <a:gd name="T60" fmla="*/ 233 w 618"/>
                <a:gd name="T61" fmla="*/ 478 h 585"/>
                <a:gd name="T62" fmla="*/ 266 w 618"/>
                <a:gd name="T63" fmla="*/ 464 h 585"/>
                <a:gd name="T64" fmla="*/ 291 w 618"/>
                <a:gd name="T65" fmla="*/ 454 h 585"/>
                <a:gd name="T66" fmla="*/ 296 w 618"/>
                <a:gd name="T67" fmla="*/ 434 h 585"/>
                <a:gd name="T68" fmla="*/ 332 w 618"/>
                <a:gd name="T69" fmla="*/ 401 h 585"/>
                <a:gd name="T70" fmla="*/ 354 w 618"/>
                <a:gd name="T71" fmla="*/ 377 h 585"/>
                <a:gd name="T72" fmla="*/ 350 w 618"/>
                <a:gd name="T73" fmla="*/ 360 h 585"/>
                <a:gd name="T74" fmla="*/ 383 w 618"/>
                <a:gd name="T75" fmla="*/ 349 h 585"/>
                <a:gd name="T76" fmla="*/ 402 w 618"/>
                <a:gd name="T77" fmla="*/ 322 h 585"/>
                <a:gd name="T78" fmla="*/ 432 w 618"/>
                <a:gd name="T79" fmla="*/ 320 h 585"/>
                <a:gd name="T80" fmla="*/ 462 w 618"/>
                <a:gd name="T81" fmla="*/ 298 h 585"/>
                <a:gd name="T82" fmla="*/ 503 w 618"/>
                <a:gd name="T83" fmla="*/ 286 h 585"/>
                <a:gd name="T84" fmla="*/ 526 w 618"/>
                <a:gd name="T85" fmla="*/ 287 h 585"/>
                <a:gd name="T86" fmla="*/ 11 w 618"/>
                <a:gd name="T87" fmla="*/ 278 h 585"/>
                <a:gd name="T88" fmla="*/ 481 w 618"/>
                <a:gd name="T89" fmla="*/ 92 h 585"/>
                <a:gd name="T90" fmla="*/ 444 w 618"/>
                <a:gd name="T91" fmla="*/ 82 h 585"/>
                <a:gd name="T92" fmla="*/ 299 w 618"/>
                <a:gd name="T93" fmla="*/ 65 h 585"/>
                <a:gd name="T94" fmla="*/ 369 w 618"/>
                <a:gd name="T95" fmla="*/ 15 h 585"/>
                <a:gd name="T96" fmla="*/ 405 w 618"/>
                <a:gd name="T97" fmla="*/ 41 h 585"/>
                <a:gd name="T98" fmla="*/ 406 w 618"/>
                <a:gd name="T99" fmla="*/ 78 h 585"/>
                <a:gd name="T100" fmla="*/ 350 w 618"/>
                <a:gd name="T101" fmla="*/ 109 h 585"/>
                <a:gd name="T102" fmla="*/ 331 w 618"/>
                <a:gd name="T103" fmla="*/ 86 h 585"/>
                <a:gd name="T104" fmla="*/ 365 w 618"/>
                <a:gd name="T105" fmla="*/ 63 h 585"/>
                <a:gd name="T106" fmla="*/ 332 w 618"/>
                <a:gd name="T107" fmla="*/ 71 h 585"/>
                <a:gd name="T108" fmla="*/ 307 w 618"/>
                <a:gd name="T109" fmla="*/ 40 h 585"/>
                <a:gd name="T110" fmla="*/ 309 w 618"/>
                <a:gd name="T111" fmla="*/ 24 h 585"/>
                <a:gd name="T112" fmla="*/ 350 w 618"/>
                <a:gd name="T113" fmla="*/ 27 h 585"/>
                <a:gd name="T114" fmla="*/ 403 w 618"/>
                <a:gd name="T115" fmla="*/ 7 h 585"/>
                <a:gd name="T116" fmla="*/ 468 w 618"/>
                <a:gd name="T117" fmla="*/ 4 h 585"/>
                <a:gd name="T118" fmla="*/ 496 w 618"/>
                <a:gd name="T119" fmla="*/ 38 h 585"/>
                <a:gd name="T120" fmla="*/ 416 w 618"/>
                <a:gd name="T121" fmla="*/ 26 h 585"/>
                <a:gd name="T122" fmla="*/ 416 w 618"/>
                <a:gd name="T12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18" h="585">
                  <a:moveTo>
                    <a:pt x="205" y="533"/>
                  </a:moveTo>
                  <a:lnTo>
                    <a:pt x="205" y="535"/>
                  </a:lnTo>
                  <a:lnTo>
                    <a:pt x="205" y="536"/>
                  </a:lnTo>
                  <a:lnTo>
                    <a:pt x="205" y="539"/>
                  </a:lnTo>
                  <a:lnTo>
                    <a:pt x="205" y="539"/>
                  </a:lnTo>
                  <a:lnTo>
                    <a:pt x="203" y="538"/>
                  </a:lnTo>
                  <a:lnTo>
                    <a:pt x="203" y="538"/>
                  </a:lnTo>
                  <a:lnTo>
                    <a:pt x="203" y="536"/>
                  </a:lnTo>
                  <a:lnTo>
                    <a:pt x="203" y="535"/>
                  </a:lnTo>
                  <a:lnTo>
                    <a:pt x="203" y="535"/>
                  </a:lnTo>
                  <a:lnTo>
                    <a:pt x="205" y="533"/>
                  </a:lnTo>
                  <a:close/>
                  <a:moveTo>
                    <a:pt x="203" y="517"/>
                  </a:moveTo>
                  <a:lnTo>
                    <a:pt x="203" y="519"/>
                  </a:lnTo>
                  <a:lnTo>
                    <a:pt x="203" y="520"/>
                  </a:lnTo>
                  <a:lnTo>
                    <a:pt x="201" y="520"/>
                  </a:lnTo>
                  <a:lnTo>
                    <a:pt x="201" y="520"/>
                  </a:lnTo>
                  <a:lnTo>
                    <a:pt x="201" y="517"/>
                  </a:lnTo>
                  <a:lnTo>
                    <a:pt x="201" y="517"/>
                  </a:lnTo>
                  <a:lnTo>
                    <a:pt x="203" y="517"/>
                  </a:lnTo>
                  <a:close/>
                  <a:moveTo>
                    <a:pt x="249" y="467"/>
                  </a:moveTo>
                  <a:lnTo>
                    <a:pt x="249" y="467"/>
                  </a:lnTo>
                  <a:lnTo>
                    <a:pt x="249" y="468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6" y="468"/>
                  </a:lnTo>
                  <a:lnTo>
                    <a:pt x="244" y="468"/>
                  </a:lnTo>
                  <a:lnTo>
                    <a:pt x="244" y="468"/>
                  </a:lnTo>
                  <a:lnTo>
                    <a:pt x="247" y="467"/>
                  </a:lnTo>
                  <a:lnTo>
                    <a:pt x="249" y="467"/>
                  </a:lnTo>
                  <a:close/>
                  <a:moveTo>
                    <a:pt x="258" y="459"/>
                  </a:moveTo>
                  <a:lnTo>
                    <a:pt x="260" y="459"/>
                  </a:lnTo>
                  <a:lnTo>
                    <a:pt x="260" y="460"/>
                  </a:lnTo>
                  <a:lnTo>
                    <a:pt x="258" y="460"/>
                  </a:lnTo>
                  <a:lnTo>
                    <a:pt x="253" y="462"/>
                  </a:lnTo>
                  <a:lnTo>
                    <a:pt x="252" y="462"/>
                  </a:lnTo>
                  <a:lnTo>
                    <a:pt x="252" y="462"/>
                  </a:lnTo>
                  <a:lnTo>
                    <a:pt x="253" y="460"/>
                  </a:lnTo>
                  <a:lnTo>
                    <a:pt x="258" y="459"/>
                  </a:lnTo>
                  <a:lnTo>
                    <a:pt x="258" y="459"/>
                  </a:lnTo>
                  <a:lnTo>
                    <a:pt x="258" y="459"/>
                  </a:lnTo>
                  <a:close/>
                  <a:moveTo>
                    <a:pt x="291" y="432"/>
                  </a:moveTo>
                  <a:lnTo>
                    <a:pt x="293" y="432"/>
                  </a:lnTo>
                  <a:lnTo>
                    <a:pt x="294" y="434"/>
                  </a:lnTo>
                  <a:lnTo>
                    <a:pt x="294" y="434"/>
                  </a:lnTo>
                  <a:lnTo>
                    <a:pt x="293" y="435"/>
                  </a:lnTo>
                  <a:lnTo>
                    <a:pt x="291" y="434"/>
                  </a:lnTo>
                  <a:lnTo>
                    <a:pt x="288" y="435"/>
                  </a:lnTo>
                  <a:lnTo>
                    <a:pt x="287" y="434"/>
                  </a:lnTo>
                  <a:lnTo>
                    <a:pt x="288" y="432"/>
                  </a:lnTo>
                  <a:lnTo>
                    <a:pt x="291" y="432"/>
                  </a:lnTo>
                  <a:close/>
                  <a:moveTo>
                    <a:pt x="304" y="415"/>
                  </a:moveTo>
                  <a:lnTo>
                    <a:pt x="306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2" y="416"/>
                  </a:lnTo>
                  <a:lnTo>
                    <a:pt x="302" y="416"/>
                  </a:lnTo>
                  <a:lnTo>
                    <a:pt x="302" y="415"/>
                  </a:lnTo>
                  <a:lnTo>
                    <a:pt x="304" y="415"/>
                  </a:lnTo>
                  <a:close/>
                  <a:moveTo>
                    <a:pt x="317" y="407"/>
                  </a:moveTo>
                  <a:lnTo>
                    <a:pt x="317" y="407"/>
                  </a:lnTo>
                  <a:lnTo>
                    <a:pt x="315" y="408"/>
                  </a:lnTo>
                  <a:lnTo>
                    <a:pt x="312" y="410"/>
                  </a:lnTo>
                  <a:lnTo>
                    <a:pt x="312" y="410"/>
                  </a:lnTo>
                  <a:lnTo>
                    <a:pt x="312" y="408"/>
                  </a:lnTo>
                  <a:lnTo>
                    <a:pt x="312" y="408"/>
                  </a:lnTo>
                  <a:lnTo>
                    <a:pt x="313" y="407"/>
                  </a:lnTo>
                  <a:lnTo>
                    <a:pt x="315" y="407"/>
                  </a:lnTo>
                  <a:lnTo>
                    <a:pt x="317" y="407"/>
                  </a:lnTo>
                  <a:close/>
                  <a:moveTo>
                    <a:pt x="313" y="402"/>
                  </a:moveTo>
                  <a:lnTo>
                    <a:pt x="313" y="402"/>
                  </a:lnTo>
                  <a:lnTo>
                    <a:pt x="315" y="404"/>
                  </a:lnTo>
                  <a:lnTo>
                    <a:pt x="313" y="405"/>
                  </a:lnTo>
                  <a:lnTo>
                    <a:pt x="312" y="407"/>
                  </a:lnTo>
                  <a:lnTo>
                    <a:pt x="310" y="407"/>
                  </a:lnTo>
                  <a:lnTo>
                    <a:pt x="310" y="405"/>
                  </a:lnTo>
                  <a:lnTo>
                    <a:pt x="312" y="404"/>
                  </a:lnTo>
                  <a:lnTo>
                    <a:pt x="312" y="404"/>
                  </a:lnTo>
                  <a:lnTo>
                    <a:pt x="312" y="402"/>
                  </a:lnTo>
                  <a:lnTo>
                    <a:pt x="313" y="402"/>
                  </a:lnTo>
                  <a:close/>
                  <a:moveTo>
                    <a:pt x="321" y="356"/>
                  </a:moveTo>
                  <a:lnTo>
                    <a:pt x="321" y="356"/>
                  </a:lnTo>
                  <a:lnTo>
                    <a:pt x="321" y="358"/>
                  </a:lnTo>
                  <a:lnTo>
                    <a:pt x="321" y="360"/>
                  </a:lnTo>
                  <a:lnTo>
                    <a:pt x="321" y="360"/>
                  </a:lnTo>
                  <a:lnTo>
                    <a:pt x="320" y="361"/>
                  </a:lnTo>
                  <a:lnTo>
                    <a:pt x="317" y="363"/>
                  </a:lnTo>
                  <a:lnTo>
                    <a:pt x="318" y="361"/>
                  </a:lnTo>
                  <a:lnTo>
                    <a:pt x="320" y="358"/>
                  </a:lnTo>
                  <a:lnTo>
                    <a:pt x="321" y="356"/>
                  </a:lnTo>
                  <a:close/>
                  <a:moveTo>
                    <a:pt x="331" y="352"/>
                  </a:moveTo>
                  <a:lnTo>
                    <a:pt x="332" y="352"/>
                  </a:lnTo>
                  <a:lnTo>
                    <a:pt x="334" y="352"/>
                  </a:lnTo>
                  <a:lnTo>
                    <a:pt x="335" y="352"/>
                  </a:lnTo>
                  <a:lnTo>
                    <a:pt x="335" y="352"/>
                  </a:lnTo>
                  <a:lnTo>
                    <a:pt x="335" y="353"/>
                  </a:lnTo>
                  <a:lnTo>
                    <a:pt x="334" y="353"/>
                  </a:lnTo>
                  <a:lnTo>
                    <a:pt x="332" y="355"/>
                  </a:lnTo>
                  <a:lnTo>
                    <a:pt x="332" y="355"/>
                  </a:lnTo>
                  <a:lnTo>
                    <a:pt x="331" y="356"/>
                  </a:lnTo>
                  <a:lnTo>
                    <a:pt x="329" y="356"/>
                  </a:lnTo>
                  <a:lnTo>
                    <a:pt x="328" y="356"/>
                  </a:lnTo>
                  <a:lnTo>
                    <a:pt x="328" y="356"/>
                  </a:lnTo>
                  <a:lnTo>
                    <a:pt x="326" y="356"/>
                  </a:lnTo>
                  <a:lnTo>
                    <a:pt x="326" y="356"/>
                  </a:lnTo>
                  <a:lnTo>
                    <a:pt x="326" y="358"/>
                  </a:lnTo>
                  <a:lnTo>
                    <a:pt x="324" y="358"/>
                  </a:lnTo>
                  <a:lnTo>
                    <a:pt x="323" y="358"/>
                  </a:lnTo>
                  <a:lnTo>
                    <a:pt x="323" y="356"/>
                  </a:lnTo>
                  <a:lnTo>
                    <a:pt x="323" y="355"/>
                  </a:lnTo>
                  <a:lnTo>
                    <a:pt x="324" y="355"/>
                  </a:lnTo>
                  <a:lnTo>
                    <a:pt x="324" y="355"/>
                  </a:lnTo>
                  <a:lnTo>
                    <a:pt x="326" y="355"/>
                  </a:lnTo>
                  <a:lnTo>
                    <a:pt x="328" y="352"/>
                  </a:lnTo>
                  <a:lnTo>
                    <a:pt x="329" y="352"/>
                  </a:lnTo>
                  <a:lnTo>
                    <a:pt x="331" y="352"/>
                  </a:lnTo>
                  <a:close/>
                  <a:moveTo>
                    <a:pt x="350" y="333"/>
                  </a:moveTo>
                  <a:lnTo>
                    <a:pt x="350" y="333"/>
                  </a:lnTo>
                  <a:lnTo>
                    <a:pt x="351" y="334"/>
                  </a:lnTo>
                  <a:lnTo>
                    <a:pt x="351" y="334"/>
                  </a:lnTo>
                  <a:lnTo>
                    <a:pt x="353" y="338"/>
                  </a:lnTo>
                  <a:lnTo>
                    <a:pt x="354" y="339"/>
                  </a:lnTo>
                  <a:lnTo>
                    <a:pt x="354" y="342"/>
                  </a:lnTo>
                  <a:lnTo>
                    <a:pt x="351" y="342"/>
                  </a:lnTo>
                  <a:lnTo>
                    <a:pt x="350" y="344"/>
                  </a:lnTo>
                  <a:lnTo>
                    <a:pt x="347" y="344"/>
                  </a:lnTo>
                  <a:lnTo>
                    <a:pt x="347" y="342"/>
                  </a:lnTo>
                  <a:lnTo>
                    <a:pt x="345" y="342"/>
                  </a:lnTo>
                  <a:lnTo>
                    <a:pt x="345" y="341"/>
                  </a:lnTo>
                  <a:lnTo>
                    <a:pt x="343" y="342"/>
                  </a:lnTo>
                  <a:lnTo>
                    <a:pt x="342" y="342"/>
                  </a:lnTo>
                  <a:lnTo>
                    <a:pt x="340" y="342"/>
                  </a:lnTo>
                  <a:lnTo>
                    <a:pt x="340" y="341"/>
                  </a:lnTo>
                  <a:lnTo>
                    <a:pt x="342" y="339"/>
                  </a:lnTo>
                  <a:lnTo>
                    <a:pt x="342" y="338"/>
                  </a:lnTo>
                  <a:lnTo>
                    <a:pt x="343" y="338"/>
                  </a:lnTo>
                  <a:lnTo>
                    <a:pt x="345" y="338"/>
                  </a:lnTo>
                  <a:lnTo>
                    <a:pt x="345" y="339"/>
                  </a:lnTo>
                  <a:lnTo>
                    <a:pt x="347" y="338"/>
                  </a:lnTo>
                  <a:lnTo>
                    <a:pt x="347" y="336"/>
                  </a:lnTo>
                  <a:lnTo>
                    <a:pt x="347" y="336"/>
                  </a:lnTo>
                  <a:lnTo>
                    <a:pt x="350" y="336"/>
                  </a:lnTo>
                  <a:lnTo>
                    <a:pt x="350" y="333"/>
                  </a:lnTo>
                  <a:lnTo>
                    <a:pt x="350" y="333"/>
                  </a:lnTo>
                  <a:close/>
                  <a:moveTo>
                    <a:pt x="362" y="325"/>
                  </a:moveTo>
                  <a:lnTo>
                    <a:pt x="364" y="325"/>
                  </a:lnTo>
                  <a:lnTo>
                    <a:pt x="365" y="327"/>
                  </a:lnTo>
                  <a:lnTo>
                    <a:pt x="365" y="328"/>
                  </a:lnTo>
                  <a:lnTo>
                    <a:pt x="362" y="330"/>
                  </a:lnTo>
                  <a:lnTo>
                    <a:pt x="361" y="333"/>
                  </a:lnTo>
                  <a:lnTo>
                    <a:pt x="361" y="334"/>
                  </a:lnTo>
                  <a:lnTo>
                    <a:pt x="362" y="336"/>
                  </a:lnTo>
                  <a:lnTo>
                    <a:pt x="362" y="338"/>
                  </a:lnTo>
                  <a:lnTo>
                    <a:pt x="362" y="341"/>
                  </a:lnTo>
                  <a:lnTo>
                    <a:pt x="361" y="342"/>
                  </a:lnTo>
                  <a:lnTo>
                    <a:pt x="359" y="344"/>
                  </a:lnTo>
                  <a:lnTo>
                    <a:pt x="359" y="344"/>
                  </a:lnTo>
                  <a:lnTo>
                    <a:pt x="362" y="342"/>
                  </a:lnTo>
                  <a:lnTo>
                    <a:pt x="364" y="341"/>
                  </a:lnTo>
                  <a:lnTo>
                    <a:pt x="364" y="341"/>
                  </a:lnTo>
                  <a:lnTo>
                    <a:pt x="365" y="339"/>
                  </a:lnTo>
                  <a:lnTo>
                    <a:pt x="365" y="338"/>
                  </a:lnTo>
                  <a:lnTo>
                    <a:pt x="365" y="338"/>
                  </a:lnTo>
                  <a:lnTo>
                    <a:pt x="367" y="338"/>
                  </a:lnTo>
                  <a:lnTo>
                    <a:pt x="367" y="336"/>
                  </a:lnTo>
                  <a:lnTo>
                    <a:pt x="367" y="336"/>
                  </a:lnTo>
                  <a:lnTo>
                    <a:pt x="369" y="338"/>
                  </a:lnTo>
                  <a:lnTo>
                    <a:pt x="370" y="338"/>
                  </a:lnTo>
                  <a:lnTo>
                    <a:pt x="370" y="341"/>
                  </a:lnTo>
                  <a:lnTo>
                    <a:pt x="370" y="342"/>
                  </a:lnTo>
                  <a:lnTo>
                    <a:pt x="369" y="344"/>
                  </a:lnTo>
                  <a:lnTo>
                    <a:pt x="365" y="345"/>
                  </a:lnTo>
                  <a:lnTo>
                    <a:pt x="364" y="347"/>
                  </a:lnTo>
                  <a:lnTo>
                    <a:pt x="362" y="349"/>
                  </a:lnTo>
                  <a:lnTo>
                    <a:pt x="362" y="349"/>
                  </a:lnTo>
                  <a:lnTo>
                    <a:pt x="361" y="349"/>
                  </a:lnTo>
                  <a:lnTo>
                    <a:pt x="361" y="349"/>
                  </a:lnTo>
                  <a:lnTo>
                    <a:pt x="359" y="349"/>
                  </a:lnTo>
                  <a:lnTo>
                    <a:pt x="359" y="350"/>
                  </a:lnTo>
                  <a:lnTo>
                    <a:pt x="354" y="350"/>
                  </a:lnTo>
                  <a:lnTo>
                    <a:pt x="353" y="350"/>
                  </a:lnTo>
                  <a:lnTo>
                    <a:pt x="353" y="349"/>
                  </a:lnTo>
                  <a:lnTo>
                    <a:pt x="353" y="349"/>
                  </a:lnTo>
                  <a:lnTo>
                    <a:pt x="351" y="350"/>
                  </a:lnTo>
                  <a:lnTo>
                    <a:pt x="350" y="352"/>
                  </a:lnTo>
                  <a:lnTo>
                    <a:pt x="350" y="352"/>
                  </a:lnTo>
                  <a:lnTo>
                    <a:pt x="348" y="350"/>
                  </a:lnTo>
                  <a:lnTo>
                    <a:pt x="343" y="353"/>
                  </a:lnTo>
                  <a:lnTo>
                    <a:pt x="339" y="353"/>
                  </a:lnTo>
                  <a:lnTo>
                    <a:pt x="339" y="353"/>
                  </a:lnTo>
                  <a:lnTo>
                    <a:pt x="339" y="352"/>
                  </a:lnTo>
                  <a:lnTo>
                    <a:pt x="340" y="350"/>
                  </a:lnTo>
                  <a:lnTo>
                    <a:pt x="343" y="349"/>
                  </a:lnTo>
                  <a:lnTo>
                    <a:pt x="350" y="347"/>
                  </a:lnTo>
                  <a:lnTo>
                    <a:pt x="354" y="342"/>
                  </a:lnTo>
                  <a:lnTo>
                    <a:pt x="356" y="338"/>
                  </a:lnTo>
                  <a:lnTo>
                    <a:pt x="356" y="336"/>
                  </a:lnTo>
                  <a:lnTo>
                    <a:pt x="356" y="336"/>
                  </a:lnTo>
                  <a:lnTo>
                    <a:pt x="354" y="336"/>
                  </a:lnTo>
                  <a:lnTo>
                    <a:pt x="354" y="334"/>
                  </a:lnTo>
                  <a:lnTo>
                    <a:pt x="356" y="333"/>
                  </a:lnTo>
                  <a:lnTo>
                    <a:pt x="358" y="330"/>
                  </a:lnTo>
                  <a:lnTo>
                    <a:pt x="359" y="330"/>
                  </a:lnTo>
                  <a:lnTo>
                    <a:pt x="361" y="327"/>
                  </a:lnTo>
                  <a:lnTo>
                    <a:pt x="362" y="325"/>
                  </a:lnTo>
                  <a:close/>
                  <a:moveTo>
                    <a:pt x="384" y="319"/>
                  </a:moveTo>
                  <a:lnTo>
                    <a:pt x="386" y="320"/>
                  </a:lnTo>
                  <a:lnTo>
                    <a:pt x="388" y="319"/>
                  </a:lnTo>
                  <a:lnTo>
                    <a:pt x="389" y="319"/>
                  </a:lnTo>
                  <a:lnTo>
                    <a:pt x="391" y="319"/>
                  </a:lnTo>
                  <a:lnTo>
                    <a:pt x="391" y="320"/>
                  </a:lnTo>
                  <a:lnTo>
                    <a:pt x="392" y="320"/>
                  </a:lnTo>
                  <a:lnTo>
                    <a:pt x="392" y="322"/>
                  </a:lnTo>
                  <a:lnTo>
                    <a:pt x="394" y="323"/>
                  </a:lnTo>
                  <a:lnTo>
                    <a:pt x="392" y="325"/>
                  </a:lnTo>
                  <a:lnTo>
                    <a:pt x="391" y="325"/>
                  </a:lnTo>
                  <a:lnTo>
                    <a:pt x="391" y="327"/>
                  </a:lnTo>
                  <a:lnTo>
                    <a:pt x="391" y="328"/>
                  </a:lnTo>
                  <a:lnTo>
                    <a:pt x="389" y="330"/>
                  </a:lnTo>
                  <a:lnTo>
                    <a:pt x="386" y="330"/>
                  </a:lnTo>
                  <a:lnTo>
                    <a:pt x="384" y="328"/>
                  </a:lnTo>
                  <a:lnTo>
                    <a:pt x="383" y="330"/>
                  </a:lnTo>
                  <a:lnTo>
                    <a:pt x="380" y="333"/>
                  </a:lnTo>
                  <a:lnTo>
                    <a:pt x="378" y="333"/>
                  </a:lnTo>
                  <a:lnTo>
                    <a:pt x="378" y="333"/>
                  </a:lnTo>
                  <a:lnTo>
                    <a:pt x="376" y="331"/>
                  </a:lnTo>
                  <a:lnTo>
                    <a:pt x="375" y="331"/>
                  </a:lnTo>
                  <a:lnTo>
                    <a:pt x="375" y="331"/>
                  </a:lnTo>
                  <a:lnTo>
                    <a:pt x="375" y="330"/>
                  </a:lnTo>
                  <a:lnTo>
                    <a:pt x="376" y="330"/>
                  </a:lnTo>
                  <a:lnTo>
                    <a:pt x="378" y="328"/>
                  </a:lnTo>
                  <a:lnTo>
                    <a:pt x="376" y="327"/>
                  </a:lnTo>
                  <a:lnTo>
                    <a:pt x="378" y="325"/>
                  </a:lnTo>
                  <a:lnTo>
                    <a:pt x="378" y="323"/>
                  </a:lnTo>
                  <a:lnTo>
                    <a:pt x="378" y="323"/>
                  </a:lnTo>
                  <a:lnTo>
                    <a:pt x="383" y="323"/>
                  </a:lnTo>
                  <a:lnTo>
                    <a:pt x="383" y="323"/>
                  </a:lnTo>
                  <a:lnTo>
                    <a:pt x="383" y="322"/>
                  </a:lnTo>
                  <a:lnTo>
                    <a:pt x="381" y="322"/>
                  </a:lnTo>
                  <a:lnTo>
                    <a:pt x="381" y="320"/>
                  </a:lnTo>
                  <a:lnTo>
                    <a:pt x="383" y="320"/>
                  </a:lnTo>
                  <a:lnTo>
                    <a:pt x="384" y="320"/>
                  </a:lnTo>
                  <a:lnTo>
                    <a:pt x="384" y="319"/>
                  </a:lnTo>
                  <a:lnTo>
                    <a:pt x="384" y="319"/>
                  </a:lnTo>
                  <a:lnTo>
                    <a:pt x="384" y="319"/>
                  </a:lnTo>
                  <a:close/>
                  <a:moveTo>
                    <a:pt x="563" y="311"/>
                  </a:moveTo>
                  <a:lnTo>
                    <a:pt x="564" y="311"/>
                  </a:lnTo>
                  <a:lnTo>
                    <a:pt x="566" y="311"/>
                  </a:lnTo>
                  <a:lnTo>
                    <a:pt x="566" y="312"/>
                  </a:lnTo>
                  <a:lnTo>
                    <a:pt x="564" y="312"/>
                  </a:lnTo>
                  <a:lnTo>
                    <a:pt x="563" y="314"/>
                  </a:lnTo>
                  <a:lnTo>
                    <a:pt x="561" y="312"/>
                  </a:lnTo>
                  <a:lnTo>
                    <a:pt x="563" y="312"/>
                  </a:lnTo>
                  <a:lnTo>
                    <a:pt x="563" y="311"/>
                  </a:lnTo>
                  <a:close/>
                  <a:moveTo>
                    <a:pt x="430" y="301"/>
                  </a:moveTo>
                  <a:lnTo>
                    <a:pt x="432" y="301"/>
                  </a:lnTo>
                  <a:lnTo>
                    <a:pt x="433" y="303"/>
                  </a:lnTo>
                  <a:lnTo>
                    <a:pt x="432" y="306"/>
                  </a:lnTo>
                  <a:lnTo>
                    <a:pt x="432" y="306"/>
                  </a:lnTo>
                  <a:lnTo>
                    <a:pt x="430" y="306"/>
                  </a:lnTo>
                  <a:lnTo>
                    <a:pt x="430" y="306"/>
                  </a:lnTo>
                  <a:lnTo>
                    <a:pt x="429" y="306"/>
                  </a:lnTo>
                  <a:lnTo>
                    <a:pt x="427" y="306"/>
                  </a:lnTo>
                  <a:lnTo>
                    <a:pt x="427" y="305"/>
                  </a:lnTo>
                  <a:lnTo>
                    <a:pt x="427" y="303"/>
                  </a:lnTo>
                  <a:lnTo>
                    <a:pt x="429" y="303"/>
                  </a:lnTo>
                  <a:lnTo>
                    <a:pt x="430" y="301"/>
                  </a:lnTo>
                  <a:close/>
                  <a:moveTo>
                    <a:pt x="410" y="301"/>
                  </a:moveTo>
                  <a:lnTo>
                    <a:pt x="410" y="303"/>
                  </a:lnTo>
                  <a:lnTo>
                    <a:pt x="410" y="306"/>
                  </a:lnTo>
                  <a:lnTo>
                    <a:pt x="411" y="308"/>
                  </a:lnTo>
                  <a:lnTo>
                    <a:pt x="413" y="308"/>
                  </a:lnTo>
                  <a:lnTo>
                    <a:pt x="413" y="306"/>
                  </a:lnTo>
                  <a:lnTo>
                    <a:pt x="414" y="306"/>
                  </a:lnTo>
                  <a:lnTo>
                    <a:pt x="416" y="308"/>
                  </a:lnTo>
                  <a:lnTo>
                    <a:pt x="414" y="308"/>
                  </a:lnTo>
                  <a:lnTo>
                    <a:pt x="413" y="311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8" y="312"/>
                  </a:lnTo>
                  <a:lnTo>
                    <a:pt x="406" y="314"/>
                  </a:lnTo>
                  <a:lnTo>
                    <a:pt x="405" y="316"/>
                  </a:lnTo>
                  <a:lnTo>
                    <a:pt x="403" y="317"/>
                  </a:lnTo>
                  <a:lnTo>
                    <a:pt x="403" y="317"/>
                  </a:lnTo>
                  <a:lnTo>
                    <a:pt x="403" y="319"/>
                  </a:lnTo>
                  <a:lnTo>
                    <a:pt x="399" y="319"/>
                  </a:lnTo>
                  <a:lnTo>
                    <a:pt x="395" y="320"/>
                  </a:lnTo>
                  <a:lnTo>
                    <a:pt x="394" y="319"/>
                  </a:lnTo>
                  <a:lnTo>
                    <a:pt x="392" y="319"/>
                  </a:lnTo>
                  <a:lnTo>
                    <a:pt x="394" y="317"/>
                  </a:lnTo>
                  <a:lnTo>
                    <a:pt x="395" y="317"/>
                  </a:lnTo>
                  <a:lnTo>
                    <a:pt x="395" y="316"/>
                  </a:lnTo>
                  <a:lnTo>
                    <a:pt x="395" y="316"/>
                  </a:lnTo>
                  <a:lnTo>
                    <a:pt x="397" y="316"/>
                  </a:lnTo>
                  <a:lnTo>
                    <a:pt x="397" y="314"/>
                  </a:lnTo>
                  <a:lnTo>
                    <a:pt x="399" y="314"/>
                  </a:lnTo>
                  <a:lnTo>
                    <a:pt x="400" y="314"/>
                  </a:lnTo>
                  <a:lnTo>
                    <a:pt x="400" y="312"/>
                  </a:lnTo>
                  <a:lnTo>
                    <a:pt x="402" y="312"/>
                  </a:lnTo>
                  <a:lnTo>
                    <a:pt x="402" y="314"/>
                  </a:lnTo>
                  <a:lnTo>
                    <a:pt x="402" y="312"/>
                  </a:lnTo>
                  <a:lnTo>
                    <a:pt x="402" y="311"/>
                  </a:lnTo>
                  <a:lnTo>
                    <a:pt x="402" y="311"/>
                  </a:lnTo>
                  <a:lnTo>
                    <a:pt x="403" y="309"/>
                  </a:lnTo>
                  <a:lnTo>
                    <a:pt x="405" y="308"/>
                  </a:lnTo>
                  <a:lnTo>
                    <a:pt x="406" y="306"/>
                  </a:lnTo>
                  <a:lnTo>
                    <a:pt x="406" y="306"/>
                  </a:lnTo>
                  <a:lnTo>
                    <a:pt x="408" y="306"/>
                  </a:lnTo>
                  <a:lnTo>
                    <a:pt x="406" y="305"/>
                  </a:lnTo>
                  <a:lnTo>
                    <a:pt x="408" y="303"/>
                  </a:lnTo>
                  <a:lnTo>
                    <a:pt x="408" y="301"/>
                  </a:lnTo>
                  <a:lnTo>
                    <a:pt x="410" y="301"/>
                  </a:lnTo>
                  <a:close/>
                  <a:moveTo>
                    <a:pt x="416" y="300"/>
                  </a:moveTo>
                  <a:lnTo>
                    <a:pt x="417" y="301"/>
                  </a:lnTo>
                  <a:lnTo>
                    <a:pt x="417" y="303"/>
                  </a:lnTo>
                  <a:lnTo>
                    <a:pt x="419" y="303"/>
                  </a:lnTo>
                  <a:lnTo>
                    <a:pt x="419" y="303"/>
                  </a:lnTo>
                  <a:lnTo>
                    <a:pt x="421" y="305"/>
                  </a:lnTo>
                  <a:lnTo>
                    <a:pt x="422" y="305"/>
                  </a:lnTo>
                  <a:lnTo>
                    <a:pt x="422" y="305"/>
                  </a:lnTo>
                  <a:lnTo>
                    <a:pt x="421" y="306"/>
                  </a:lnTo>
                  <a:lnTo>
                    <a:pt x="419" y="306"/>
                  </a:lnTo>
                  <a:lnTo>
                    <a:pt x="417" y="306"/>
                  </a:lnTo>
                  <a:lnTo>
                    <a:pt x="417" y="305"/>
                  </a:lnTo>
                  <a:lnTo>
                    <a:pt x="416" y="303"/>
                  </a:lnTo>
                  <a:lnTo>
                    <a:pt x="416" y="301"/>
                  </a:lnTo>
                  <a:lnTo>
                    <a:pt x="414" y="301"/>
                  </a:lnTo>
                  <a:lnTo>
                    <a:pt x="416" y="300"/>
                  </a:lnTo>
                  <a:close/>
                  <a:moveTo>
                    <a:pt x="473" y="292"/>
                  </a:moveTo>
                  <a:lnTo>
                    <a:pt x="473" y="292"/>
                  </a:lnTo>
                  <a:lnTo>
                    <a:pt x="473" y="293"/>
                  </a:lnTo>
                  <a:lnTo>
                    <a:pt x="473" y="295"/>
                  </a:lnTo>
                  <a:lnTo>
                    <a:pt x="474" y="295"/>
                  </a:lnTo>
                  <a:lnTo>
                    <a:pt x="473" y="297"/>
                  </a:lnTo>
                  <a:lnTo>
                    <a:pt x="470" y="298"/>
                  </a:lnTo>
                  <a:lnTo>
                    <a:pt x="470" y="300"/>
                  </a:lnTo>
                  <a:lnTo>
                    <a:pt x="468" y="300"/>
                  </a:lnTo>
                  <a:lnTo>
                    <a:pt x="466" y="300"/>
                  </a:lnTo>
                  <a:lnTo>
                    <a:pt x="466" y="300"/>
                  </a:lnTo>
                  <a:lnTo>
                    <a:pt x="466" y="298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3" y="298"/>
                  </a:lnTo>
                  <a:lnTo>
                    <a:pt x="463" y="297"/>
                  </a:lnTo>
                  <a:lnTo>
                    <a:pt x="463" y="297"/>
                  </a:lnTo>
                  <a:lnTo>
                    <a:pt x="465" y="295"/>
                  </a:lnTo>
                  <a:lnTo>
                    <a:pt x="466" y="293"/>
                  </a:lnTo>
                  <a:lnTo>
                    <a:pt x="468" y="295"/>
                  </a:lnTo>
                  <a:lnTo>
                    <a:pt x="473" y="292"/>
                  </a:lnTo>
                  <a:close/>
                  <a:moveTo>
                    <a:pt x="476" y="289"/>
                  </a:moveTo>
                  <a:lnTo>
                    <a:pt x="476" y="289"/>
                  </a:lnTo>
                  <a:lnTo>
                    <a:pt x="476" y="289"/>
                  </a:lnTo>
                  <a:lnTo>
                    <a:pt x="477" y="289"/>
                  </a:lnTo>
                  <a:lnTo>
                    <a:pt x="481" y="290"/>
                  </a:lnTo>
                  <a:lnTo>
                    <a:pt x="479" y="293"/>
                  </a:lnTo>
                  <a:lnTo>
                    <a:pt x="476" y="293"/>
                  </a:lnTo>
                  <a:lnTo>
                    <a:pt x="474" y="293"/>
                  </a:lnTo>
                  <a:lnTo>
                    <a:pt x="474" y="292"/>
                  </a:lnTo>
                  <a:lnTo>
                    <a:pt x="474" y="290"/>
                  </a:lnTo>
                  <a:lnTo>
                    <a:pt x="474" y="289"/>
                  </a:lnTo>
                  <a:lnTo>
                    <a:pt x="476" y="289"/>
                  </a:lnTo>
                  <a:close/>
                  <a:moveTo>
                    <a:pt x="470" y="286"/>
                  </a:moveTo>
                  <a:lnTo>
                    <a:pt x="471" y="286"/>
                  </a:lnTo>
                  <a:lnTo>
                    <a:pt x="471" y="287"/>
                  </a:lnTo>
                  <a:lnTo>
                    <a:pt x="470" y="289"/>
                  </a:lnTo>
                  <a:lnTo>
                    <a:pt x="468" y="289"/>
                  </a:lnTo>
                  <a:lnTo>
                    <a:pt x="465" y="292"/>
                  </a:lnTo>
                  <a:lnTo>
                    <a:pt x="463" y="293"/>
                  </a:lnTo>
                  <a:lnTo>
                    <a:pt x="463" y="293"/>
                  </a:lnTo>
                  <a:lnTo>
                    <a:pt x="462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5" y="295"/>
                  </a:lnTo>
                  <a:lnTo>
                    <a:pt x="455" y="295"/>
                  </a:lnTo>
                  <a:lnTo>
                    <a:pt x="452" y="293"/>
                  </a:lnTo>
                  <a:lnTo>
                    <a:pt x="451" y="292"/>
                  </a:lnTo>
                  <a:lnTo>
                    <a:pt x="449" y="290"/>
                  </a:lnTo>
                  <a:lnTo>
                    <a:pt x="452" y="290"/>
                  </a:lnTo>
                  <a:lnTo>
                    <a:pt x="454" y="290"/>
                  </a:lnTo>
                  <a:lnTo>
                    <a:pt x="455" y="290"/>
                  </a:lnTo>
                  <a:lnTo>
                    <a:pt x="455" y="289"/>
                  </a:lnTo>
                  <a:lnTo>
                    <a:pt x="458" y="289"/>
                  </a:lnTo>
                  <a:lnTo>
                    <a:pt x="462" y="289"/>
                  </a:lnTo>
                  <a:lnTo>
                    <a:pt x="463" y="289"/>
                  </a:lnTo>
                  <a:lnTo>
                    <a:pt x="468" y="286"/>
                  </a:lnTo>
                  <a:lnTo>
                    <a:pt x="468" y="287"/>
                  </a:lnTo>
                  <a:lnTo>
                    <a:pt x="470" y="286"/>
                  </a:lnTo>
                  <a:close/>
                  <a:moveTo>
                    <a:pt x="531" y="279"/>
                  </a:moveTo>
                  <a:lnTo>
                    <a:pt x="533" y="279"/>
                  </a:lnTo>
                  <a:lnTo>
                    <a:pt x="534" y="279"/>
                  </a:lnTo>
                  <a:lnTo>
                    <a:pt x="539" y="281"/>
                  </a:lnTo>
                  <a:lnTo>
                    <a:pt x="542" y="282"/>
                  </a:lnTo>
                  <a:lnTo>
                    <a:pt x="542" y="286"/>
                  </a:lnTo>
                  <a:lnTo>
                    <a:pt x="540" y="286"/>
                  </a:lnTo>
                  <a:lnTo>
                    <a:pt x="540" y="287"/>
                  </a:lnTo>
                  <a:lnTo>
                    <a:pt x="536" y="289"/>
                  </a:lnTo>
                  <a:lnTo>
                    <a:pt x="536" y="290"/>
                  </a:lnTo>
                  <a:lnTo>
                    <a:pt x="536" y="290"/>
                  </a:lnTo>
                  <a:lnTo>
                    <a:pt x="539" y="289"/>
                  </a:lnTo>
                  <a:lnTo>
                    <a:pt x="540" y="290"/>
                  </a:lnTo>
                  <a:lnTo>
                    <a:pt x="539" y="292"/>
                  </a:lnTo>
                  <a:lnTo>
                    <a:pt x="539" y="297"/>
                  </a:lnTo>
                  <a:lnTo>
                    <a:pt x="539" y="298"/>
                  </a:lnTo>
                  <a:lnTo>
                    <a:pt x="539" y="300"/>
                  </a:lnTo>
                  <a:lnTo>
                    <a:pt x="539" y="301"/>
                  </a:lnTo>
                  <a:lnTo>
                    <a:pt x="540" y="297"/>
                  </a:lnTo>
                  <a:lnTo>
                    <a:pt x="540" y="297"/>
                  </a:lnTo>
                  <a:lnTo>
                    <a:pt x="544" y="295"/>
                  </a:lnTo>
                  <a:lnTo>
                    <a:pt x="544" y="292"/>
                  </a:lnTo>
                  <a:lnTo>
                    <a:pt x="545" y="287"/>
                  </a:lnTo>
                  <a:lnTo>
                    <a:pt x="547" y="286"/>
                  </a:lnTo>
                  <a:lnTo>
                    <a:pt x="548" y="286"/>
                  </a:lnTo>
                  <a:lnTo>
                    <a:pt x="553" y="286"/>
                  </a:lnTo>
                  <a:lnTo>
                    <a:pt x="555" y="286"/>
                  </a:lnTo>
                  <a:lnTo>
                    <a:pt x="556" y="287"/>
                  </a:lnTo>
                  <a:lnTo>
                    <a:pt x="556" y="289"/>
                  </a:lnTo>
                  <a:lnTo>
                    <a:pt x="561" y="289"/>
                  </a:lnTo>
                  <a:lnTo>
                    <a:pt x="561" y="290"/>
                  </a:lnTo>
                  <a:lnTo>
                    <a:pt x="561" y="290"/>
                  </a:lnTo>
                  <a:lnTo>
                    <a:pt x="563" y="290"/>
                  </a:lnTo>
                  <a:lnTo>
                    <a:pt x="564" y="290"/>
                  </a:lnTo>
                  <a:lnTo>
                    <a:pt x="566" y="289"/>
                  </a:lnTo>
                  <a:lnTo>
                    <a:pt x="569" y="292"/>
                  </a:lnTo>
                  <a:lnTo>
                    <a:pt x="569" y="293"/>
                  </a:lnTo>
                  <a:lnTo>
                    <a:pt x="569" y="293"/>
                  </a:lnTo>
                  <a:lnTo>
                    <a:pt x="572" y="293"/>
                  </a:lnTo>
                  <a:lnTo>
                    <a:pt x="574" y="293"/>
                  </a:lnTo>
                  <a:lnTo>
                    <a:pt x="578" y="297"/>
                  </a:lnTo>
                  <a:lnTo>
                    <a:pt x="580" y="298"/>
                  </a:lnTo>
                  <a:lnTo>
                    <a:pt x="578" y="300"/>
                  </a:lnTo>
                  <a:lnTo>
                    <a:pt x="572" y="303"/>
                  </a:lnTo>
                  <a:lnTo>
                    <a:pt x="569" y="305"/>
                  </a:lnTo>
                  <a:lnTo>
                    <a:pt x="564" y="305"/>
                  </a:lnTo>
                  <a:lnTo>
                    <a:pt x="548" y="305"/>
                  </a:lnTo>
                  <a:lnTo>
                    <a:pt x="548" y="305"/>
                  </a:lnTo>
                  <a:lnTo>
                    <a:pt x="559" y="308"/>
                  </a:lnTo>
                  <a:lnTo>
                    <a:pt x="561" y="309"/>
                  </a:lnTo>
                  <a:lnTo>
                    <a:pt x="559" y="311"/>
                  </a:lnTo>
                  <a:lnTo>
                    <a:pt x="559" y="312"/>
                  </a:lnTo>
                  <a:lnTo>
                    <a:pt x="559" y="314"/>
                  </a:lnTo>
                  <a:lnTo>
                    <a:pt x="561" y="314"/>
                  </a:lnTo>
                  <a:lnTo>
                    <a:pt x="563" y="314"/>
                  </a:lnTo>
                  <a:lnTo>
                    <a:pt x="566" y="314"/>
                  </a:lnTo>
                  <a:lnTo>
                    <a:pt x="567" y="316"/>
                  </a:lnTo>
                  <a:lnTo>
                    <a:pt x="567" y="314"/>
                  </a:lnTo>
                  <a:lnTo>
                    <a:pt x="567" y="312"/>
                  </a:lnTo>
                  <a:lnTo>
                    <a:pt x="569" y="311"/>
                  </a:lnTo>
                  <a:lnTo>
                    <a:pt x="570" y="312"/>
                  </a:lnTo>
                  <a:lnTo>
                    <a:pt x="570" y="314"/>
                  </a:lnTo>
                  <a:lnTo>
                    <a:pt x="572" y="316"/>
                  </a:lnTo>
                  <a:lnTo>
                    <a:pt x="572" y="312"/>
                  </a:lnTo>
                  <a:lnTo>
                    <a:pt x="574" y="312"/>
                  </a:lnTo>
                  <a:lnTo>
                    <a:pt x="575" y="312"/>
                  </a:lnTo>
                  <a:lnTo>
                    <a:pt x="578" y="314"/>
                  </a:lnTo>
                  <a:lnTo>
                    <a:pt x="578" y="317"/>
                  </a:lnTo>
                  <a:lnTo>
                    <a:pt x="578" y="317"/>
                  </a:lnTo>
                  <a:lnTo>
                    <a:pt x="578" y="319"/>
                  </a:lnTo>
                  <a:lnTo>
                    <a:pt x="578" y="320"/>
                  </a:lnTo>
                  <a:lnTo>
                    <a:pt x="577" y="320"/>
                  </a:lnTo>
                  <a:lnTo>
                    <a:pt x="574" y="320"/>
                  </a:lnTo>
                  <a:lnTo>
                    <a:pt x="570" y="319"/>
                  </a:lnTo>
                  <a:lnTo>
                    <a:pt x="569" y="317"/>
                  </a:lnTo>
                  <a:lnTo>
                    <a:pt x="567" y="317"/>
                  </a:lnTo>
                  <a:lnTo>
                    <a:pt x="567" y="317"/>
                  </a:lnTo>
                  <a:lnTo>
                    <a:pt x="569" y="319"/>
                  </a:lnTo>
                  <a:lnTo>
                    <a:pt x="569" y="319"/>
                  </a:lnTo>
                  <a:lnTo>
                    <a:pt x="567" y="320"/>
                  </a:lnTo>
                  <a:lnTo>
                    <a:pt x="567" y="322"/>
                  </a:lnTo>
                  <a:lnTo>
                    <a:pt x="567" y="322"/>
                  </a:lnTo>
                  <a:lnTo>
                    <a:pt x="566" y="323"/>
                  </a:lnTo>
                  <a:lnTo>
                    <a:pt x="563" y="323"/>
                  </a:lnTo>
                  <a:lnTo>
                    <a:pt x="556" y="325"/>
                  </a:lnTo>
                  <a:lnTo>
                    <a:pt x="556" y="327"/>
                  </a:lnTo>
                  <a:lnTo>
                    <a:pt x="555" y="331"/>
                  </a:lnTo>
                  <a:lnTo>
                    <a:pt x="553" y="331"/>
                  </a:lnTo>
                  <a:lnTo>
                    <a:pt x="553" y="331"/>
                  </a:lnTo>
                  <a:lnTo>
                    <a:pt x="550" y="333"/>
                  </a:lnTo>
                  <a:lnTo>
                    <a:pt x="550" y="331"/>
                  </a:lnTo>
                  <a:lnTo>
                    <a:pt x="548" y="330"/>
                  </a:lnTo>
                  <a:lnTo>
                    <a:pt x="548" y="328"/>
                  </a:lnTo>
                  <a:lnTo>
                    <a:pt x="552" y="327"/>
                  </a:lnTo>
                  <a:lnTo>
                    <a:pt x="553" y="323"/>
                  </a:lnTo>
                  <a:lnTo>
                    <a:pt x="555" y="323"/>
                  </a:lnTo>
                  <a:lnTo>
                    <a:pt x="556" y="322"/>
                  </a:lnTo>
                  <a:lnTo>
                    <a:pt x="553" y="316"/>
                  </a:lnTo>
                  <a:lnTo>
                    <a:pt x="548" y="314"/>
                  </a:lnTo>
                  <a:lnTo>
                    <a:pt x="542" y="312"/>
                  </a:lnTo>
                  <a:lnTo>
                    <a:pt x="540" y="311"/>
                  </a:lnTo>
                  <a:lnTo>
                    <a:pt x="537" y="308"/>
                  </a:lnTo>
                  <a:lnTo>
                    <a:pt x="534" y="306"/>
                  </a:lnTo>
                  <a:lnTo>
                    <a:pt x="533" y="306"/>
                  </a:lnTo>
                  <a:lnTo>
                    <a:pt x="531" y="306"/>
                  </a:lnTo>
                  <a:lnTo>
                    <a:pt x="528" y="309"/>
                  </a:lnTo>
                  <a:lnTo>
                    <a:pt x="525" y="309"/>
                  </a:lnTo>
                  <a:lnTo>
                    <a:pt x="523" y="311"/>
                  </a:lnTo>
                  <a:lnTo>
                    <a:pt x="523" y="311"/>
                  </a:lnTo>
                  <a:lnTo>
                    <a:pt x="522" y="309"/>
                  </a:lnTo>
                  <a:lnTo>
                    <a:pt x="518" y="309"/>
                  </a:lnTo>
                  <a:lnTo>
                    <a:pt x="517" y="309"/>
                  </a:lnTo>
                  <a:lnTo>
                    <a:pt x="515" y="309"/>
                  </a:lnTo>
                  <a:lnTo>
                    <a:pt x="512" y="314"/>
                  </a:lnTo>
                  <a:lnTo>
                    <a:pt x="511" y="316"/>
                  </a:lnTo>
                  <a:lnTo>
                    <a:pt x="509" y="316"/>
                  </a:lnTo>
                  <a:lnTo>
                    <a:pt x="507" y="317"/>
                  </a:lnTo>
                  <a:lnTo>
                    <a:pt x="507" y="319"/>
                  </a:lnTo>
                  <a:lnTo>
                    <a:pt x="506" y="323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4" y="331"/>
                  </a:lnTo>
                  <a:lnTo>
                    <a:pt x="504" y="333"/>
                  </a:lnTo>
                  <a:lnTo>
                    <a:pt x="503" y="336"/>
                  </a:lnTo>
                  <a:lnTo>
                    <a:pt x="501" y="336"/>
                  </a:lnTo>
                  <a:lnTo>
                    <a:pt x="499" y="336"/>
                  </a:lnTo>
                  <a:lnTo>
                    <a:pt x="498" y="336"/>
                  </a:lnTo>
                  <a:lnTo>
                    <a:pt x="496" y="338"/>
                  </a:lnTo>
                  <a:lnTo>
                    <a:pt x="496" y="339"/>
                  </a:lnTo>
                  <a:lnTo>
                    <a:pt x="495" y="342"/>
                  </a:lnTo>
                  <a:lnTo>
                    <a:pt x="492" y="344"/>
                  </a:lnTo>
                  <a:lnTo>
                    <a:pt x="490" y="344"/>
                  </a:lnTo>
                  <a:lnTo>
                    <a:pt x="488" y="342"/>
                  </a:lnTo>
                  <a:lnTo>
                    <a:pt x="485" y="341"/>
                  </a:lnTo>
                  <a:lnTo>
                    <a:pt x="484" y="341"/>
                  </a:lnTo>
                  <a:lnTo>
                    <a:pt x="481" y="339"/>
                  </a:lnTo>
                  <a:lnTo>
                    <a:pt x="479" y="339"/>
                  </a:lnTo>
                  <a:lnTo>
                    <a:pt x="476" y="338"/>
                  </a:lnTo>
                  <a:lnTo>
                    <a:pt x="476" y="339"/>
                  </a:lnTo>
                  <a:lnTo>
                    <a:pt x="474" y="341"/>
                  </a:lnTo>
                  <a:lnTo>
                    <a:pt x="471" y="341"/>
                  </a:lnTo>
                  <a:lnTo>
                    <a:pt x="470" y="342"/>
                  </a:lnTo>
                  <a:lnTo>
                    <a:pt x="466" y="342"/>
                  </a:lnTo>
                  <a:lnTo>
                    <a:pt x="465" y="342"/>
                  </a:lnTo>
                  <a:lnTo>
                    <a:pt x="462" y="341"/>
                  </a:lnTo>
                  <a:lnTo>
                    <a:pt x="457" y="341"/>
                  </a:lnTo>
                  <a:lnTo>
                    <a:pt x="455" y="341"/>
                  </a:lnTo>
                  <a:lnTo>
                    <a:pt x="455" y="339"/>
                  </a:lnTo>
                  <a:lnTo>
                    <a:pt x="454" y="338"/>
                  </a:lnTo>
                  <a:lnTo>
                    <a:pt x="451" y="333"/>
                  </a:lnTo>
                  <a:lnTo>
                    <a:pt x="449" y="333"/>
                  </a:lnTo>
                  <a:lnTo>
                    <a:pt x="447" y="330"/>
                  </a:lnTo>
                  <a:lnTo>
                    <a:pt x="444" y="327"/>
                  </a:lnTo>
                  <a:lnTo>
                    <a:pt x="444" y="327"/>
                  </a:lnTo>
                  <a:lnTo>
                    <a:pt x="443" y="327"/>
                  </a:lnTo>
                  <a:lnTo>
                    <a:pt x="440" y="327"/>
                  </a:lnTo>
                  <a:lnTo>
                    <a:pt x="438" y="327"/>
                  </a:lnTo>
                  <a:lnTo>
                    <a:pt x="436" y="328"/>
                  </a:lnTo>
                  <a:lnTo>
                    <a:pt x="436" y="328"/>
                  </a:lnTo>
                  <a:lnTo>
                    <a:pt x="436" y="331"/>
                  </a:lnTo>
                  <a:lnTo>
                    <a:pt x="436" y="331"/>
                  </a:lnTo>
                  <a:lnTo>
                    <a:pt x="436" y="333"/>
                  </a:lnTo>
                  <a:lnTo>
                    <a:pt x="433" y="331"/>
                  </a:lnTo>
                  <a:lnTo>
                    <a:pt x="430" y="331"/>
                  </a:lnTo>
                  <a:lnTo>
                    <a:pt x="430" y="333"/>
                  </a:lnTo>
                  <a:lnTo>
                    <a:pt x="429" y="333"/>
                  </a:lnTo>
                  <a:lnTo>
                    <a:pt x="422" y="333"/>
                  </a:lnTo>
                  <a:lnTo>
                    <a:pt x="425" y="334"/>
                  </a:lnTo>
                  <a:lnTo>
                    <a:pt x="425" y="336"/>
                  </a:lnTo>
                  <a:lnTo>
                    <a:pt x="425" y="338"/>
                  </a:lnTo>
                  <a:lnTo>
                    <a:pt x="425" y="339"/>
                  </a:lnTo>
                  <a:lnTo>
                    <a:pt x="424" y="342"/>
                  </a:lnTo>
                  <a:lnTo>
                    <a:pt x="422" y="344"/>
                  </a:lnTo>
                  <a:lnTo>
                    <a:pt x="421" y="345"/>
                  </a:lnTo>
                  <a:lnTo>
                    <a:pt x="424" y="347"/>
                  </a:lnTo>
                  <a:lnTo>
                    <a:pt x="422" y="349"/>
                  </a:lnTo>
                  <a:lnTo>
                    <a:pt x="421" y="350"/>
                  </a:lnTo>
                  <a:lnTo>
                    <a:pt x="419" y="349"/>
                  </a:lnTo>
                  <a:lnTo>
                    <a:pt x="416" y="349"/>
                  </a:lnTo>
                  <a:lnTo>
                    <a:pt x="410" y="347"/>
                  </a:lnTo>
                  <a:lnTo>
                    <a:pt x="406" y="345"/>
                  </a:lnTo>
                  <a:lnTo>
                    <a:pt x="405" y="345"/>
                  </a:lnTo>
                  <a:lnTo>
                    <a:pt x="403" y="345"/>
                  </a:lnTo>
                  <a:lnTo>
                    <a:pt x="397" y="344"/>
                  </a:lnTo>
                  <a:lnTo>
                    <a:pt x="397" y="344"/>
                  </a:lnTo>
                  <a:lnTo>
                    <a:pt x="394" y="345"/>
                  </a:lnTo>
                  <a:lnTo>
                    <a:pt x="394" y="347"/>
                  </a:lnTo>
                  <a:lnTo>
                    <a:pt x="394" y="350"/>
                  </a:lnTo>
                  <a:lnTo>
                    <a:pt x="394" y="353"/>
                  </a:lnTo>
                  <a:lnTo>
                    <a:pt x="394" y="355"/>
                  </a:lnTo>
                  <a:lnTo>
                    <a:pt x="392" y="356"/>
                  </a:lnTo>
                  <a:lnTo>
                    <a:pt x="391" y="360"/>
                  </a:lnTo>
                  <a:lnTo>
                    <a:pt x="386" y="356"/>
                  </a:lnTo>
                  <a:lnTo>
                    <a:pt x="383" y="356"/>
                  </a:lnTo>
                  <a:lnTo>
                    <a:pt x="380" y="358"/>
                  </a:lnTo>
                  <a:lnTo>
                    <a:pt x="375" y="361"/>
                  </a:lnTo>
                  <a:lnTo>
                    <a:pt x="372" y="368"/>
                  </a:lnTo>
                  <a:lnTo>
                    <a:pt x="372" y="368"/>
                  </a:lnTo>
                  <a:lnTo>
                    <a:pt x="370" y="369"/>
                  </a:lnTo>
                  <a:lnTo>
                    <a:pt x="367" y="371"/>
                  </a:lnTo>
                  <a:lnTo>
                    <a:pt x="365" y="371"/>
                  </a:lnTo>
                  <a:lnTo>
                    <a:pt x="365" y="372"/>
                  </a:lnTo>
                  <a:lnTo>
                    <a:pt x="367" y="375"/>
                  </a:lnTo>
                  <a:lnTo>
                    <a:pt x="369" y="377"/>
                  </a:lnTo>
                  <a:lnTo>
                    <a:pt x="369" y="379"/>
                  </a:lnTo>
                  <a:lnTo>
                    <a:pt x="369" y="380"/>
                  </a:lnTo>
                  <a:lnTo>
                    <a:pt x="369" y="382"/>
                  </a:lnTo>
                  <a:lnTo>
                    <a:pt x="367" y="383"/>
                  </a:lnTo>
                  <a:lnTo>
                    <a:pt x="361" y="388"/>
                  </a:lnTo>
                  <a:lnTo>
                    <a:pt x="356" y="394"/>
                  </a:lnTo>
                  <a:lnTo>
                    <a:pt x="354" y="396"/>
                  </a:lnTo>
                  <a:lnTo>
                    <a:pt x="356" y="401"/>
                  </a:lnTo>
                  <a:lnTo>
                    <a:pt x="354" y="401"/>
                  </a:lnTo>
                  <a:lnTo>
                    <a:pt x="351" y="402"/>
                  </a:lnTo>
                  <a:lnTo>
                    <a:pt x="350" y="404"/>
                  </a:lnTo>
                  <a:lnTo>
                    <a:pt x="348" y="404"/>
                  </a:lnTo>
                  <a:lnTo>
                    <a:pt x="342" y="404"/>
                  </a:lnTo>
                  <a:lnTo>
                    <a:pt x="343" y="408"/>
                  </a:lnTo>
                  <a:lnTo>
                    <a:pt x="343" y="412"/>
                  </a:lnTo>
                  <a:lnTo>
                    <a:pt x="343" y="412"/>
                  </a:lnTo>
                  <a:lnTo>
                    <a:pt x="343" y="413"/>
                  </a:lnTo>
                  <a:lnTo>
                    <a:pt x="342" y="416"/>
                  </a:lnTo>
                  <a:lnTo>
                    <a:pt x="342" y="424"/>
                  </a:lnTo>
                  <a:lnTo>
                    <a:pt x="340" y="424"/>
                  </a:lnTo>
                  <a:lnTo>
                    <a:pt x="339" y="427"/>
                  </a:lnTo>
                  <a:lnTo>
                    <a:pt x="335" y="432"/>
                  </a:lnTo>
                  <a:lnTo>
                    <a:pt x="332" y="435"/>
                  </a:lnTo>
                  <a:lnTo>
                    <a:pt x="329" y="440"/>
                  </a:lnTo>
                  <a:lnTo>
                    <a:pt x="332" y="442"/>
                  </a:lnTo>
                  <a:lnTo>
                    <a:pt x="335" y="443"/>
                  </a:lnTo>
                  <a:lnTo>
                    <a:pt x="335" y="445"/>
                  </a:lnTo>
                  <a:lnTo>
                    <a:pt x="337" y="448"/>
                  </a:lnTo>
                  <a:lnTo>
                    <a:pt x="335" y="449"/>
                  </a:lnTo>
                  <a:lnTo>
                    <a:pt x="335" y="453"/>
                  </a:lnTo>
                  <a:lnTo>
                    <a:pt x="334" y="453"/>
                  </a:lnTo>
                  <a:lnTo>
                    <a:pt x="334" y="454"/>
                  </a:lnTo>
                  <a:lnTo>
                    <a:pt x="329" y="453"/>
                  </a:lnTo>
                  <a:lnTo>
                    <a:pt x="324" y="453"/>
                  </a:lnTo>
                  <a:lnTo>
                    <a:pt x="323" y="453"/>
                  </a:lnTo>
                  <a:lnTo>
                    <a:pt x="320" y="453"/>
                  </a:lnTo>
                  <a:lnTo>
                    <a:pt x="317" y="454"/>
                  </a:lnTo>
                  <a:lnTo>
                    <a:pt x="315" y="456"/>
                  </a:lnTo>
                  <a:lnTo>
                    <a:pt x="315" y="456"/>
                  </a:lnTo>
                  <a:lnTo>
                    <a:pt x="313" y="457"/>
                  </a:lnTo>
                  <a:lnTo>
                    <a:pt x="310" y="462"/>
                  </a:lnTo>
                  <a:lnTo>
                    <a:pt x="307" y="464"/>
                  </a:lnTo>
                  <a:lnTo>
                    <a:pt x="309" y="465"/>
                  </a:lnTo>
                  <a:lnTo>
                    <a:pt x="306" y="470"/>
                  </a:lnTo>
                  <a:lnTo>
                    <a:pt x="307" y="475"/>
                  </a:lnTo>
                  <a:lnTo>
                    <a:pt x="307" y="475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7" y="479"/>
                  </a:lnTo>
                  <a:lnTo>
                    <a:pt x="307" y="481"/>
                  </a:lnTo>
                  <a:lnTo>
                    <a:pt x="307" y="484"/>
                  </a:lnTo>
                  <a:lnTo>
                    <a:pt x="307" y="484"/>
                  </a:lnTo>
                  <a:lnTo>
                    <a:pt x="307" y="486"/>
                  </a:lnTo>
                  <a:lnTo>
                    <a:pt x="310" y="494"/>
                  </a:lnTo>
                  <a:lnTo>
                    <a:pt x="310" y="495"/>
                  </a:lnTo>
                  <a:lnTo>
                    <a:pt x="309" y="495"/>
                  </a:lnTo>
                  <a:lnTo>
                    <a:pt x="309" y="500"/>
                  </a:lnTo>
                  <a:lnTo>
                    <a:pt x="307" y="506"/>
                  </a:lnTo>
                  <a:lnTo>
                    <a:pt x="309" y="508"/>
                  </a:lnTo>
                  <a:lnTo>
                    <a:pt x="312" y="509"/>
                  </a:lnTo>
                  <a:lnTo>
                    <a:pt x="313" y="509"/>
                  </a:lnTo>
                  <a:lnTo>
                    <a:pt x="317" y="512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7" y="517"/>
                  </a:lnTo>
                  <a:lnTo>
                    <a:pt x="317" y="517"/>
                  </a:lnTo>
                  <a:lnTo>
                    <a:pt x="315" y="519"/>
                  </a:lnTo>
                  <a:lnTo>
                    <a:pt x="315" y="520"/>
                  </a:lnTo>
                  <a:lnTo>
                    <a:pt x="315" y="520"/>
                  </a:lnTo>
                  <a:lnTo>
                    <a:pt x="312" y="520"/>
                  </a:lnTo>
                  <a:lnTo>
                    <a:pt x="310" y="522"/>
                  </a:lnTo>
                  <a:lnTo>
                    <a:pt x="310" y="522"/>
                  </a:lnTo>
                  <a:lnTo>
                    <a:pt x="310" y="524"/>
                  </a:lnTo>
                  <a:lnTo>
                    <a:pt x="312" y="528"/>
                  </a:lnTo>
                  <a:lnTo>
                    <a:pt x="313" y="531"/>
                  </a:lnTo>
                  <a:lnTo>
                    <a:pt x="313" y="533"/>
                  </a:lnTo>
                  <a:lnTo>
                    <a:pt x="313" y="536"/>
                  </a:lnTo>
                  <a:lnTo>
                    <a:pt x="313" y="536"/>
                  </a:lnTo>
                  <a:lnTo>
                    <a:pt x="313" y="538"/>
                  </a:lnTo>
                  <a:lnTo>
                    <a:pt x="312" y="541"/>
                  </a:lnTo>
                  <a:lnTo>
                    <a:pt x="310" y="542"/>
                  </a:lnTo>
                  <a:lnTo>
                    <a:pt x="309" y="544"/>
                  </a:lnTo>
                  <a:lnTo>
                    <a:pt x="307" y="546"/>
                  </a:lnTo>
                  <a:lnTo>
                    <a:pt x="306" y="546"/>
                  </a:lnTo>
                  <a:lnTo>
                    <a:pt x="306" y="546"/>
                  </a:lnTo>
                  <a:lnTo>
                    <a:pt x="304" y="547"/>
                  </a:lnTo>
                  <a:lnTo>
                    <a:pt x="304" y="549"/>
                  </a:lnTo>
                  <a:lnTo>
                    <a:pt x="302" y="550"/>
                  </a:lnTo>
                  <a:lnTo>
                    <a:pt x="299" y="552"/>
                  </a:lnTo>
                  <a:lnTo>
                    <a:pt x="299" y="553"/>
                  </a:lnTo>
                  <a:lnTo>
                    <a:pt x="301" y="555"/>
                  </a:lnTo>
                  <a:lnTo>
                    <a:pt x="302" y="558"/>
                  </a:lnTo>
                  <a:lnTo>
                    <a:pt x="302" y="561"/>
                  </a:lnTo>
                  <a:lnTo>
                    <a:pt x="301" y="564"/>
                  </a:lnTo>
                  <a:lnTo>
                    <a:pt x="299" y="566"/>
                  </a:lnTo>
                  <a:lnTo>
                    <a:pt x="299" y="568"/>
                  </a:lnTo>
                  <a:lnTo>
                    <a:pt x="298" y="568"/>
                  </a:lnTo>
                  <a:lnTo>
                    <a:pt x="296" y="564"/>
                  </a:lnTo>
                  <a:lnTo>
                    <a:pt x="296" y="563"/>
                  </a:lnTo>
                  <a:lnTo>
                    <a:pt x="296" y="563"/>
                  </a:lnTo>
                  <a:lnTo>
                    <a:pt x="293" y="561"/>
                  </a:lnTo>
                  <a:lnTo>
                    <a:pt x="291" y="561"/>
                  </a:lnTo>
                  <a:lnTo>
                    <a:pt x="291" y="561"/>
                  </a:lnTo>
                  <a:lnTo>
                    <a:pt x="290" y="561"/>
                  </a:lnTo>
                  <a:lnTo>
                    <a:pt x="288" y="561"/>
                  </a:lnTo>
                  <a:lnTo>
                    <a:pt x="287" y="558"/>
                  </a:lnTo>
                  <a:lnTo>
                    <a:pt x="285" y="557"/>
                  </a:lnTo>
                  <a:lnTo>
                    <a:pt x="285" y="555"/>
                  </a:lnTo>
                  <a:lnTo>
                    <a:pt x="285" y="552"/>
                  </a:lnTo>
                  <a:lnTo>
                    <a:pt x="285" y="550"/>
                  </a:lnTo>
                  <a:lnTo>
                    <a:pt x="285" y="549"/>
                  </a:lnTo>
                  <a:lnTo>
                    <a:pt x="283" y="550"/>
                  </a:lnTo>
                  <a:lnTo>
                    <a:pt x="285" y="552"/>
                  </a:lnTo>
                  <a:lnTo>
                    <a:pt x="283" y="553"/>
                  </a:lnTo>
                  <a:lnTo>
                    <a:pt x="282" y="553"/>
                  </a:lnTo>
                  <a:lnTo>
                    <a:pt x="282" y="555"/>
                  </a:lnTo>
                  <a:lnTo>
                    <a:pt x="283" y="555"/>
                  </a:lnTo>
                  <a:lnTo>
                    <a:pt x="283" y="557"/>
                  </a:lnTo>
                  <a:lnTo>
                    <a:pt x="282" y="560"/>
                  </a:lnTo>
                  <a:lnTo>
                    <a:pt x="280" y="563"/>
                  </a:lnTo>
                  <a:lnTo>
                    <a:pt x="279" y="564"/>
                  </a:lnTo>
                  <a:lnTo>
                    <a:pt x="279" y="564"/>
                  </a:lnTo>
                  <a:lnTo>
                    <a:pt x="277" y="564"/>
                  </a:lnTo>
                  <a:lnTo>
                    <a:pt x="276" y="566"/>
                  </a:lnTo>
                  <a:lnTo>
                    <a:pt x="274" y="566"/>
                  </a:lnTo>
                  <a:lnTo>
                    <a:pt x="274" y="564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71" y="563"/>
                  </a:lnTo>
                  <a:lnTo>
                    <a:pt x="272" y="564"/>
                  </a:lnTo>
                  <a:lnTo>
                    <a:pt x="271" y="566"/>
                  </a:lnTo>
                  <a:lnTo>
                    <a:pt x="271" y="566"/>
                  </a:lnTo>
                  <a:lnTo>
                    <a:pt x="269" y="566"/>
                  </a:lnTo>
                  <a:lnTo>
                    <a:pt x="266" y="568"/>
                  </a:lnTo>
                  <a:lnTo>
                    <a:pt x="268" y="569"/>
                  </a:lnTo>
                  <a:lnTo>
                    <a:pt x="266" y="571"/>
                  </a:lnTo>
                  <a:lnTo>
                    <a:pt x="265" y="571"/>
                  </a:lnTo>
                  <a:lnTo>
                    <a:pt x="265" y="571"/>
                  </a:lnTo>
                  <a:lnTo>
                    <a:pt x="265" y="572"/>
                  </a:lnTo>
                  <a:lnTo>
                    <a:pt x="261" y="574"/>
                  </a:lnTo>
                  <a:lnTo>
                    <a:pt x="255" y="580"/>
                  </a:lnTo>
                  <a:lnTo>
                    <a:pt x="252" y="582"/>
                  </a:lnTo>
                  <a:lnTo>
                    <a:pt x="250" y="583"/>
                  </a:lnTo>
                  <a:lnTo>
                    <a:pt x="247" y="583"/>
                  </a:lnTo>
                  <a:lnTo>
                    <a:pt x="246" y="585"/>
                  </a:lnTo>
                  <a:lnTo>
                    <a:pt x="239" y="585"/>
                  </a:lnTo>
                  <a:lnTo>
                    <a:pt x="236" y="585"/>
                  </a:lnTo>
                  <a:lnTo>
                    <a:pt x="233" y="585"/>
                  </a:lnTo>
                  <a:lnTo>
                    <a:pt x="231" y="585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0" y="583"/>
                  </a:lnTo>
                  <a:lnTo>
                    <a:pt x="230" y="583"/>
                  </a:lnTo>
                  <a:lnTo>
                    <a:pt x="230" y="585"/>
                  </a:lnTo>
                  <a:lnTo>
                    <a:pt x="230" y="585"/>
                  </a:lnTo>
                  <a:lnTo>
                    <a:pt x="227" y="583"/>
                  </a:lnTo>
                  <a:lnTo>
                    <a:pt x="227" y="583"/>
                  </a:lnTo>
                  <a:lnTo>
                    <a:pt x="227" y="582"/>
                  </a:lnTo>
                  <a:lnTo>
                    <a:pt x="228" y="582"/>
                  </a:lnTo>
                  <a:lnTo>
                    <a:pt x="228" y="582"/>
                  </a:lnTo>
                  <a:lnTo>
                    <a:pt x="228" y="580"/>
                  </a:lnTo>
                  <a:lnTo>
                    <a:pt x="227" y="580"/>
                  </a:lnTo>
                  <a:lnTo>
                    <a:pt x="225" y="580"/>
                  </a:lnTo>
                  <a:lnTo>
                    <a:pt x="224" y="580"/>
                  </a:lnTo>
                  <a:lnTo>
                    <a:pt x="219" y="579"/>
                  </a:lnTo>
                  <a:lnTo>
                    <a:pt x="219" y="577"/>
                  </a:lnTo>
                  <a:lnTo>
                    <a:pt x="214" y="575"/>
                  </a:lnTo>
                  <a:lnTo>
                    <a:pt x="212" y="572"/>
                  </a:lnTo>
                  <a:lnTo>
                    <a:pt x="211" y="571"/>
                  </a:lnTo>
                  <a:lnTo>
                    <a:pt x="211" y="569"/>
                  </a:lnTo>
                  <a:lnTo>
                    <a:pt x="212" y="566"/>
                  </a:lnTo>
                  <a:lnTo>
                    <a:pt x="212" y="564"/>
                  </a:lnTo>
                  <a:lnTo>
                    <a:pt x="216" y="566"/>
                  </a:lnTo>
                  <a:lnTo>
                    <a:pt x="220" y="568"/>
                  </a:lnTo>
                  <a:lnTo>
                    <a:pt x="220" y="568"/>
                  </a:lnTo>
                  <a:lnTo>
                    <a:pt x="222" y="566"/>
                  </a:lnTo>
                  <a:lnTo>
                    <a:pt x="224" y="564"/>
                  </a:lnTo>
                  <a:lnTo>
                    <a:pt x="224" y="564"/>
                  </a:lnTo>
                  <a:lnTo>
                    <a:pt x="220" y="566"/>
                  </a:lnTo>
                  <a:lnTo>
                    <a:pt x="219" y="564"/>
                  </a:lnTo>
                  <a:lnTo>
                    <a:pt x="217" y="563"/>
                  </a:lnTo>
                  <a:lnTo>
                    <a:pt x="217" y="563"/>
                  </a:lnTo>
                  <a:lnTo>
                    <a:pt x="217" y="561"/>
                  </a:lnTo>
                  <a:lnTo>
                    <a:pt x="219" y="561"/>
                  </a:lnTo>
                  <a:lnTo>
                    <a:pt x="217" y="560"/>
                  </a:lnTo>
                  <a:lnTo>
                    <a:pt x="217" y="558"/>
                  </a:lnTo>
                  <a:lnTo>
                    <a:pt x="219" y="557"/>
                  </a:lnTo>
                  <a:lnTo>
                    <a:pt x="222" y="555"/>
                  </a:lnTo>
                  <a:lnTo>
                    <a:pt x="224" y="553"/>
                  </a:lnTo>
                  <a:lnTo>
                    <a:pt x="225" y="553"/>
                  </a:lnTo>
                  <a:lnTo>
                    <a:pt x="225" y="553"/>
                  </a:lnTo>
                  <a:lnTo>
                    <a:pt x="222" y="553"/>
                  </a:lnTo>
                  <a:lnTo>
                    <a:pt x="220" y="555"/>
                  </a:lnTo>
                  <a:lnTo>
                    <a:pt x="219" y="557"/>
                  </a:lnTo>
                  <a:lnTo>
                    <a:pt x="216" y="558"/>
                  </a:lnTo>
                  <a:lnTo>
                    <a:pt x="214" y="558"/>
                  </a:lnTo>
                  <a:lnTo>
                    <a:pt x="214" y="558"/>
                  </a:lnTo>
                  <a:lnTo>
                    <a:pt x="212" y="558"/>
                  </a:lnTo>
                  <a:lnTo>
                    <a:pt x="211" y="561"/>
                  </a:lnTo>
                  <a:lnTo>
                    <a:pt x="209" y="561"/>
                  </a:lnTo>
                  <a:lnTo>
                    <a:pt x="206" y="561"/>
                  </a:lnTo>
                  <a:lnTo>
                    <a:pt x="206" y="560"/>
                  </a:lnTo>
                  <a:lnTo>
                    <a:pt x="206" y="555"/>
                  </a:lnTo>
                  <a:lnTo>
                    <a:pt x="208" y="553"/>
                  </a:lnTo>
                  <a:lnTo>
                    <a:pt x="208" y="552"/>
                  </a:lnTo>
                  <a:lnTo>
                    <a:pt x="209" y="550"/>
                  </a:lnTo>
                  <a:lnTo>
                    <a:pt x="211" y="550"/>
                  </a:lnTo>
                  <a:lnTo>
                    <a:pt x="211" y="550"/>
                  </a:lnTo>
                  <a:lnTo>
                    <a:pt x="212" y="550"/>
                  </a:lnTo>
                  <a:lnTo>
                    <a:pt x="216" y="550"/>
                  </a:lnTo>
                  <a:lnTo>
                    <a:pt x="217" y="549"/>
                  </a:lnTo>
                  <a:lnTo>
                    <a:pt x="219" y="549"/>
                  </a:lnTo>
                  <a:lnTo>
                    <a:pt x="222" y="547"/>
                  </a:lnTo>
                  <a:lnTo>
                    <a:pt x="222" y="547"/>
                  </a:lnTo>
                  <a:lnTo>
                    <a:pt x="219" y="547"/>
                  </a:lnTo>
                  <a:lnTo>
                    <a:pt x="217" y="547"/>
                  </a:lnTo>
                  <a:lnTo>
                    <a:pt x="216" y="547"/>
                  </a:lnTo>
                  <a:lnTo>
                    <a:pt x="216" y="547"/>
                  </a:lnTo>
                  <a:lnTo>
                    <a:pt x="214" y="547"/>
                  </a:lnTo>
                  <a:lnTo>
                    <a:pt x="216" y="546"/>
                  </a:lnTo>
                  <a:lnTo>
                    <a:pt x="219" y="542"/>
                  </a:lnTo>
                  <a:lnTo>
                    <a:pt x="219" y="542"/>
                  </a:lnTo>
                  <a:lnTo>
                    <a:pt x="220" y="541"/>
                  </a:lnTo>
                  <a:lnTo>
                    <a:pt x="220" y="539"/>
                  </a:lnTo>
                  <a:lnTo>
                    <a:pt x="220" y="538"/>
                  </a:lnTo>
                  <a:lnTo>
                    <a:pt x="224" y="536"/>
                  </a:lnTo>
                  <a:lnTo>
                    <a:pt x="227" y="535"/>
                  </a:lnTo>
                  <a:lnTo>
                    <a:pt x="227" y="536"/>
                  </a:lnTo>
                  <a:lnTo>
                    <a:pt x="227" y="539"/>
                  </a:lnTo>
                  <a:lnTo>
                    <a:pt x="227" y="541"/>
                  </a:lnTo>
                  <a:lnTo>
                    <a:pt x="228" y="536"/>
                  </a:lnTo>
                  <a:lnTo>
                    <a:pt x="228" y="535"/>
                  </a:lnTo>
                  <a:lnTo>
                    <a:pt x="230" y="533"/>
                  </a:lnTo>
                  <a:lnTo>
                    <a:pt x="233" y="533"/>
                  </a:lnTo>
                  <a:lnTo>
                    <a:pt x="233" y="533"/>
                  </a:lnTo>
                  <a:lnTo>
                    <a:pt x="230" y="533"/>
                  </a:lnTo>
                  <a:lnTo>
                    <a:pt x="224" y="535"/>
                  </a:lnTo>
                  <a:lnTo>
                    <a:pt x="220" y="536"/>
                  </a:lnTo>
                  <a:lnTo>
                    <a:pt x="220" y="538"/>
                  </a:lnTo>
                  <a:lnTo>
                    <a:pt x="219" y="539"/>
                  </a:lnTo>
                  <a:lnTo>
                    <a:pt x="217" y="541"/>
                  </a:lnTo>
                  <a:lnTo>
                    <a:pt x="217" y="542"/>
                  </a:lnTo>
                  <a:lnTo>
                    <a:pt x="216" y="542"/>
                  </a:lnTo>
                  <a:lnTo>
                    <a:pt x="214" y="544"/>
                  </a:lnTo>
                  <a:lnTo>
                    <a:pt x="212" y="546"/>
                  </a:lnTo>
                  <a:lnTo>
                    <a:pt x="211" y="547"/>
                  </a:lnTo>
                  <a:lnTo>
                    <a:pt x="209" y="549"/>
                  </a:lnTo>
                  <a:lnTo>
                    <a:pt x="208" y="550"/>
                  </a:lnTo>
                  <a:lnTo>
                    <a:pt x="208" y="550"/>
                  </a:lnTo>
                  <a:lnTo>
                    <a:pt x="206" y="552"/>
                  </a:lnTo>
                  <a:lnTo>
                    <a:pt x="206" y="552"/>
                  </a:lnTo>
                  <a:lnTo>
                    <a:pt x="206" y="550"/>
                  </a:lnTo>
                  <a:lnTo>
                    <a:pt x="206" y="549"/>
                  </a:lnTo>
                  <a:lnTo>
                    <a:pt x="206" y="547"/>
                  </a:lnTo>
                  <a:lnTo>
                    <a:pt x="206" y="546"/>
                  </a:lnTo>
                  <a:lnTo>
                    <a:pt x="208" y="544"/>
                  </a:lnTo>
                  <a:lnTo>
                    <a:pt x="206" y="542"/>
                  </a:lnTo>
                  <a:lnTo>
                    <a:pt x="208" y="541"/>
                  </a:lnTo>
                  <a:lnTo>
                    <a:pt x="208" y="542"/>
                  </a:lnTo>
                  <a:lnTo>
                    <a:pt x="209" y="542"/>
                  </a:lnTo>
                  <a:lnTo>
                    <a:pt x="211" y="542"/>
                  </a:lnTo>
                  <a:lnTo>
                    <a:pt x="214" y="541"/>
                  </a:lnTo>
                  <a:lnTo>
                    <a:pt x="214" y="541"/>
                  </a:lnTo>
                  <a:lnTo>
                    <a:pt x="212" y="541"/>
                  </a:lnTo>
                  <a:lnTo>
                    <a:pt x="209" y="541"/>
                  </a:lnTo>
                  <a:lnTo>
                    <a:pt x="208" y="539"/>
                  </a:lnTo>
                  <a:lnTo>
                    <a:pt x="206" y="536"/>
                  </a:lnTo>
                  <a:lnTo>
                    <a:pt x="206" y="535"/>
                  </a:lnTo>
                  <a:lnTo>
                    <a:pt x="206" y="533"/>
                  </a:lnTo>
                  <a:lnTo>
                    <a:pt x="212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1" y="530"/>
                  </a:lnTo>
                  <a:lnTo>
                    <a:pt x="208" y="531"/>
                  </a:lnTo>
                  <a:lnTo>
                    <a:pt x="206" y="530"/>
                  </a:lnTo>
                  <a:lnTo>
                    <a:pt x="205" y="528"/>
                  </a:lnTo>
                  <a:lnTo>
                    <a:pt x="205" y="525"/>
                  </a:lnTo>
                  <a:lnTo>
                    <a:pt x="205" y="524"/>
                  </a:lnTo>
                  <a:lnTo>
                    <a:pt x="205" y="520"/>
                  </a:lnTo>
                  <a:lnTo>
                    <a:pt x="206" y="520"/>
                  </a:lnTo>
                  <a:lnTo>
                    <a:pt x="206" y="520"/>
                  </a:lnTo>
                  <a:lnTo>
                    <a:pt x="208" y="520"/>
                  </a:lnTo>
                  <a:lnTo>
                    <a:pt x="211" y="520"/>
                  </a:lnTo>
                  <a:lnTo>
                    <a:pt x="219" y="519"/>
                  </a:lnTo>
                  <a:lnTo>
                    <a:pt x="222" y="520"/>
                  </a:lnTo>
                  <a:lnTo>
                    <a:pt x="225" y="520"/>
                  </a:lnTo>
                  <a:lnTo>
                    <a:pt x="227" y="519"/>
                  </a:lnTo>
                  <a:lnTo>
                    <a:pt x="230" y="519"/>
                  </a:lnTo>
                  <a:lnTo>
                    <a:pt x="231" y="519"/>
                  </a:lnTo>
                  <a:lnTo>
                    <a:pt x="233" y="520"/>
                  </a:lnTo>
                  <a:lnTo>
                    <a:pt x="233" y="522"/>
                  </a:lnTo>
                  <a:lnTo>
                    <a:pt x="233" y="524"/>
                  </a:lnTo>
                  <a:lnTo>
                    <a:pt x="235" y="522"/>
                  </a:lnTo>
                  <a:lnTo>
                    <a:pt x="233" y="522"/>
                  </a:lnTo>
                  <a:lnTo>
                    <a:pt x="233" y="520"/>
                  </a:lnTo>
                  <a:lnTo>
                    <a:pt x="241" y="517"/>
                  </a:lnTo>
                  <a:lnTo>
                    <a:pt x="242" y="517"/>
                  </a:lnTo>
                  <a:lnTo>
                    <a:pt x="239" y="517"/>
                  </a:lnTo>
                  <a:lnTo>
                    <a:pt x="238" y="516"/>
                  </a:lnTo>
                  <a:lnTo>
                    <a:pt x="239" y="512"/>
                  </a:lnTo>
                  <a:lnTo>
                    <a:pt x="239" y="512"/>
                  </a:lnTo>
                  <a:lnTo>
                    <a:pt x="238" y="514"/>
                  </a:lnTo>
                  <a:lnTo>
                    <a:pt x="238" y="516"/>
                  </a:lnTo>
                  <a:lnTo>
                    <a:pt x="238" y="517"/>
                  </a:lnTo>
                  <a:lnTo>
                    <a:pt x="238" y="517"/>
                  </a:lnTo>
                  <a:lnTo>
                    <a:pt x="236" y="519"/>
                  </a:lnTo>
                  <a:lnTo>
                    <a:pt x="231" y="519"/>
                  </a:lnTo>
                  <a:lnTo>
                    <a:pt x="230" y="517"/>
                  </a:lnTo>
                  <a:lnTo>
                    <a:pt x="228" y="517"/>
                  </a:lnTo>
                  <a:lnTo>
                    <a:pt x="227" y="517"/>
                  </a:lnTo>
                  <a:lnTo>
                    <a:pt x="228" y="516"/>
                  </a:lnTo>
                  <a:lnTo>
                    <a:pt x="227" y="516"/>
                  </a:lnTo>
                  <a:lnTo>
                    <a:pt x="227" y="516"/>
                  </a:lnTo>
                  <a:lnTo>
                    <a:pt x="225" y="519"/>
                  </a:lnTo>
                  <a:lnTo>
                    <a:pt x="224" y="519"/>
                  </a:lnTo>
                  <a:lnTo>
                    <a:pt x="220" y="519"/>
                  </a:lnTo>
                  <a:lnTo>
                    <a:pt x="214" y="519"/>
                  </a:lnTo>
                  <a:lnTo>
                    <a:pt x="211" y="519"/>
                  </a:lnTo>
                  <a:lnTo>
                    <a:pt x="209" y="519"/>
                  </a:lnTo>
                  <a:lnTo>
                    <a:pt x="206" y="517"/>
                  </a:lnTo>
                  <a:lnTo>
                    <a:pt x="205" y="516"/>
                  </a:lnTo>
                  <a:lnTo>
                    <a:pt x="205" y="514"/>
                  </a:lnTo>
                  <a:lnTo>
                    <a:pt x="205" y="512"/>
                  </a:lnTo>
                  <a:lnTo>
                    <a:pt x="206" y="511"/>
                  </a:lnTo>
                  <a:lnTo>
                    <a:pt x="208" y="511"/>
                  </a:lnTo>
                  <a:lnTo>
                    <a:pt x="209" y="511"/>
                  </a:lnTo>
                  <a:lnTo>
                    <a:pt x="208" y="511"/>
                  </a:lnTo>
                  <a:lnTo>
                    <a:pt x="206" y="509"/>
                  </a:lnTo>
                  <a:lnTo>
                    <a:pt x="206" y="508"/>
                  </a:lnTo>
                  <a:lnTo>
                    <a:pt x="205" y="508"/>
                  </a:lnTo>
                  <a:lnTo>
                    <a:pt x="203" y="506"/>
                  </a:lnTo>
                  <a:lnTo>
                    <a:pt x="203" y="505"/>
                  </a:lnTo>
                  <a:lnTo>
                    <a:pt x="203" y="503"/>
                  </a:lnTo>
                  <a:lnTo>
                    <a:pt x="203" y="501"/>
                  </a:lnTo>
                  <a:lnTo>
                    <a:pt x="206" y="501"/>
                  </a:lnTo>
                  <a:lnTo>
                    <a:pt x="211" y="501"/>
                  </a:lnTo>
                  <a:lnTo>
                    <a:pt x="216" y="503"/>
                  </a:lnTo>
                  <a:lnTo>
                    <a:pt x="219" y="505"/>
                  </a:lnTo>
                  <a:lnTo>
                    <a:pt x="225" y="505"/>
                  </a:lnTo>
                  <a:lnTo>
                    <a:pt x="230" y="503"/>
                  </a:lnTo>
                  <a:lnTo>
                    <a:pt x="228" y="501"/>
                  </a:lnTo>
                  <a:lnTo>
                    <a:pt x="224" y="503"/>
                  </a:lnTo>
                  <a:lnTo>
                    <a:pt x="220" y="503"/>
                  </a:lnTo>
                  <a:lnTo>
                    <a:pt x="214" y="501"/>
                  </a:lnTo>
                  <a:lnTo>
                    <a:pt x="211" y="501"/>
                  </a:lnTo>
                  <a:lnTo>
                    <a:pt x="208" y="501"/>
                  </a:lnTo>
                  <a:lnTo>
                    <a:pt x="206" y="500"/>
                  </a:lnTo>
                  <a:lnTo>
                    <a:pt x="206" y="498"/>
                  </a:lnTo>
                  <a:lnTo>
                    <a:pt x="206" y="497"/>
                  </a:lnTo>
                  <a:lnTo>
                    <a:pt x="208" y="495"/>
                  </a:lnTo>
                  <a:lnTo>
                    <a:pt x="208" y="497"/>
                  </a:lnTo>
                  <a:lnTo>
                    <a:pt x="209" y="497"/>
                  </a:lnTo>
                  <a:lnTo>
                    <a:pt x="211" y="495"/>
                  </a:lnTo>
                  <a:lnTo>
                    <a:pt x="211" y="494"/>
                  </a:lnTo>
                  <a:lnTo>
                    <a:pt x="212" y="492"/>
                  </a:lnTo>
                  <a:lnTo>
                    <a:pt x="214" y="490"/>
                  </a:lnTo>
                  <a:lnTo>
                    <a:pt x="216" y="490"/>
                  </a:lnTo>
                  <a:lnTo>
                    <a:pt x="217" y="490"/>
                  </a:lnTo>
                  <a:lnTo>
                    <a:pt x="219" y="490"/>
                  </a:lnTo>
                  <a:lnTo>
                    <a:pt x="219" y="490"/>
                  </a:lnTo>
                  <a:lnTo>
                    <a:pt x="220" y="492"/>
                  </a:lnTo>
                  <a:lnTo>
                    <a:pt x="222" y="492"/>
                  </a:lnTo>
                  <a:lnTo>
                    <a:pt x="227" y="490"/>
                  </a:lnTo>
                  <a:lnTo>
                    <a:pt x="227" y="490"/>
                  </a:lnTo>
                  <a:lnTo>
                    <a:pt x="228" y="489"/>
                  </a:lnTo>
                  <a:lnTo>
                    <a:pt x="225" y="489"/>
                  </a:lnTo>
                  <a:lnTo>
                    <a:pt x="222" y="490"/>
                  </a:lnTo>
                  <a:lnTo>
                    <a:pt x="220" y="490"/>
                  </a:lnTo>
                  <a:lnTo>
                    <a:pt x="220" y="489"/>
                  </a:lnTo>
                  <a:lnTo>
                    <a:pt x="220" y="489"/>
                  </a:lnTo>
                  <a:lnTo>
                    <a:pt x="222" y="487"/>
                  </a:lnTo>
                  <a:lnTo>
                    <a:pt x="222" y="487"/>
                  </a:lnTo>
                  <a:lnTo>
                    <a:pt x="224" y="486"/>
                  </a:lnTo>
                  <a:lnTo>
                    <a:pt x="225" y="486"/>
                  </a:lnTo>
                  <a:lnTo>
                    <a:pt x="227" y="486"/>
                  </a:lnTo>
                  <a:lnTo>
                    <a:pt x="230" y="486"/>
                  </a:lnTo>
                  <a:lnTo>
                    <a:pt x="233" y="486"/>
                  </a:lnTo>
                  <a:lnTo>
                    <a:pt x="238" y="486"/>
                  </a:lnTo>
                  <a:lnTo>
                    <a:pt x="239" y="487"/>
                  </a:lnTo>
                  <a:lnTo>
                    <a:pt x="241" y="487"/>
                  </a:lnTo>
                  <a:lnTo>
                    <a:pt x="242" y="487"/>
                  </a:lnTo>
                  <a:lnTo>
                    <a:pt x="242" y="486"/>
                  </a:lnTo>
                  <a:lnTo>
                    <a:pt x="241" y="486"/>
                  </a:lnTo>
                  <a:lnTo>
                    <a:pt x="241" y="486"/>
                  </a:lnTo>
                  <a:lnTo>
                    <a:pt x="241" y="484"/>
                  </a:lnTo>
                  <a:lnTo>
                    <a:pt x="244" y="484"/>
                  </a:lnTo>
                  <a:lnTo>
                    <a:pt x="249" y="483"/>
                  </a:lnTo>
                  <a:lnTo>
                    <a:pt x="249" y="483"/>
                  </a:lnTo>
                  <a:lnTo>
                    <a:pt x="239" y="484"/>
                  </a:lnTo>
                  <a:lnTo>
                    <a:pt x="236" y="483"/>
                  </a:lnTo>
                  <a:lnTo>
                    <a:pt x="235" y="483"/>
                  </a:lnTo>
                  <a:lnTo>
                    <a:pt x="233" y="483"/>
                  </a:lnTo>
                  <a:lnTo>
                    <a:pt x="230" y="484"/>
                  </a:lnTo>
                  <a:lnTo>
                    <a:pt x="230" y="484"/>
                  </a:lnTo>
                  <a:lnTo>
                    <a:pt x="230" y="483"/>
                  </a:lnTo>
                  <a:lnTo>
                    <a:pt x="231" y="479"/>
                  </a:lnTo>
                  <a:lnTo>
                    <a:pt x="231" y="479"/>
                  </a:lnTo>
                  <a:lnTo>
                    <a:pt x="233" y="478"/>
                  </a:lnTo>
                  <a:lnTo>
                    <a:pt x="239" y="476"/>
                  </a:lnTo>
                  <a:lnTo>
                    <a:pt x="241" y="475"/>
                  </a:lnTo>
                  <a:lnTo>
                    <a:pt x="242" y="475"/>
                  </a:lnTo>
                  <a:lnTo>
                    <a:pt x="244" y="475"/>
                  </a:lnTo>
                  <a:lnTo>
                    <a:pt x="246" y="475"/>
                  </a:lnTo>
                  <a:lnTo>
                    <a:pt x="249" y="475"/>
                  </a:lnTo>
                  <a:lnTo>
                    <a:pt x="250" y="478"/>
                  </a:lnTo>
                  <a:lnTo>
                    <a:pt x="252" y="478"/>
                  </a:lnTo>
                  <a:lnTo>
                    <a:pt x="257" y="481"/>
                  </a:lnTo>
                  <a:lnTo>
                    <a:pt x="257" y="479"/>
                  </a:lnTo>
                  <a:lnTo>
                    <a:pt x="252" y="476"/>
                  </a:lnTo>
                  <a:lnTo>
                    <a:pt x="250" y="475"/>
                  </a:lnTo>
                  <a:lnTo>
                    <a:pt x="250" y="473"/>
                  </a:lnTo>
                  <a:lnTo>
                    <a:pt x="250" y="472"/>
                  </a:lnTo>
                  <a:lnTo>
                    <a:pt x="252" y="470"/>
                  </a:lnTo>
                  <a:lnTo>
                    <a:pt x="255" y="470"/>
                  </a:lnTo>
                  <a:lnTo>
                    <a:pt x="257" y="470"/>
                  </a:lnTo>
                  <a:lnTo>
                    <a:pt x="257" y="468"/>
                  </a:lnTo>
                  <a:lnTo>
                    <a:pt x="257" y="467"/>
                  </a:lnTo>
                  <a:lnTo>
                    <a:pt x="255" y="467"/>
                  </a:lnTo>
                  <a:lnTo>
                    <a:pt x="253" y="467"/>
                  </a:lnTo>
                  <a:lnTo>
                    <a:pt x="252" y="465"/>
                  </a:lnTo>
                  <a:lnTo>
                    <a:pt x="253" y="465"/>
                  </a:lnTo>
                  <a:lnTo>
                    <a:pt x="255" y="464"/>
                  </a:lnTo>
                  <a:lnTo>
                    <a:pt x="257" y="464"/>
                  </a:lnTo>
                  <a:lnTo>
                    <a:pt x="260" y="462"/>
                  </a:lnTo>
                  <a:lnTo>
                    <a:pt x="265" y="464"/>
                  </a:lnTo>
                  <a:lnTo>
                    <a:pt x="265" y="464"/>
                  </a:lnTo>
                  <a:lnTo>
                    <a:pt x="263" y="465"/>
                  </a:lnTo>
                  <a:lnTo>
                    <a:pt x="263" y="467"/>
                  </a:lnTo>
                  <a:lnTo>
                    <a:pt x="265" y="467"/>
                  </a:lnTo>
                  <a:lnTo>
                    <a:pt x="266" y="464"/>
                  </a:lnTo>
                  <a:lnTo>
                    <a:pt x="269" y="464"/>
                  </a:lnTo>
                  <a:lnTo>
                    <a:pt x="271" y="464"/>
                  </a:lnTo>
                  <a:lnTo>
                    <a:pt x="272" y="464"/>
                  </a:lnTo>
                  <a:lnTo>
                    <a:pt x="274" y="465"/>
                  </a:lnTo>
                  <a:lnTo>
                    <a:pt x="274" y="465"/>
                  </a:lnTo>
                  <a:lnTo>
                    <a:pt x="276" y="467"/>
                  </a:lnTo>
                  <a:lnTo>
                    <a:pt x="276" y="468"/>
                  </a:lnTo>
                  <a:lnTo>
                    <a:pt x="277" y="468"/>
                  </a:lnTo>
                  <a:lnTo>
                    <a:pt x="277" y="467"/>
                  </a:lnTo>
                  <a:lnTo>
                    <a:pt x="279" y="467"/>
                  </a:lnTo>
                  <a:lnTo>
                    <a:pt x="282" y="467"/>
                  </a:lnTo>
                  <a:lnTo>
                    <a:pt x="285" y="467"/>
                  </a:lnTo>
                  <a:lnTo>
                    <a:pt x="287" y="467"/>
                  </a:lnTo>
                  <a:lnTo>
                    <a:pt x="287" y="467"/>
                  </a:lnTo>
                  <a:lnTo>
                    <a:pt x="287" y="465"/>
                  </a:lnTo>
                  <a:lnTo>
                    <a:pt x="287" y="464"/>
                  </a:lnTo>
                  <a:lnTo>
                    <a:pt x="287" y="462"/>
                  </a:lnTo>
                  <a:lnTo>
                    <a:pt x="288" y="462"/>
                  </a:lnTo>
                  <a:lnTo>
                    <a:pt x="290" y="460"/>
                  </a:lnTo>
                  <a:lnTo>
                    <a:pt x="293" y="460"/>
                  </a:lnTo>
                  <a:lnTo>
                    <a:pt x="294" y="459"/>
                  </a:lnTo>
                  <a:lnTo>
                    <a:pt x="296" y="459"/>
                  </a:lnTo>
                  <a:lnTo>
                    <a:pt x="296" y="457"/>
                  </a:lnTo>
                  <a:lnTo>
                    <a:pt x="294" y="457"/>
                  </a:lnTo>
                  <a:lnTo>
                    <a:pt x="294" y="457"/>
                  </a:lnTo>
                  <a:lnTo>
                    <a:pt x="293" y="456"/>
                  </a:lnTo>
                  <a:lnTo>
                    <a:pt x="294" y="456"/>
                  </a:lnTo>
                  <a:lnTo>
                    <a:pt x="298" y="454"/>
                  </a:lnTo>
                  <a:lnTo>
                    <a:pt x="298" y="454"/>
                  </a:lnTo>
                  <a:lnTo>
                    <a:pt x="294" y="453"/>
                  </a:lnTo>
                  <a:lnTo>
                    <a:pt x="294" y="454"/>
                  </a:lnTo>
                  <a:lnTo>
                    <a:pt x="291" y="454"/>
                  </a:lnTo>
                  <a:lnTo>
                    <a:pt x="290" y="456"/>
                  </a:lnTo>
                  <a:lnTo>
                    <a:pt x="290" y="456"/>
                  </a:lnTo>
                  <a:lnTo>
                    <a:pt x="291" y="457"/>
                  </a:lnTo>
                  <a:lnTo>
                    <a:pt x="290" y="459"/>
                  </a:lnTo>
                  <a:lnTo>
                    <a:pt x="282" y="464"/>
                  </a:lnTo>
                  <a:lnTo>
                    <a:pt x="277" y="465"/>
                  </a:lnTo>
                  <a:lnTo>
                    <a:pt x="276" y="465"/>
                  </a:lnTo>
                  <a:lnTo>
                    <a:pt x="274" y="464"/>
                  </a:lnTo>
                  <a:lnTo>
                    <a:pt x="274" y="464"/>
                  </a:lnTo>
                  <a:lnTo>
                    <a:pt x="272" y="460"/>
                  </a:lnTo>
                  <a:lnTo>
                    <a:pt x="271" y="460"/>
                  </a:lnTo>
                  <a:lnTo>
                    <a:pt x="271" y="462"/>
                  </a:lnTo>
                  <a:lnTo>
                    <a:pt x="271" y="460"/>
                  </a:lnTo>
                  <a:lnTo>
                    <a:pt x="271" y="459"/>
                  </a:lnTo>
                  <a:lnTo>
                    <a:pt x="272" y="457"/>
                  </a:lnTo>
                  <a:lnTo>
                    <a:pt x="274" y="456"/>
                  </a:lnTo>
                  <a:lnTo>
                    <a:pt x="276" y="454"/>
                  </a:lnTo>
                  <a:lnTo>
                    <a:pt x="277" y="453"/>
                  </a:lnTo>
                  <a:lnTo>
                    <a:pt x="280" y="449"/>
                  </a:lnTo>
                  <a:lnTo>
                    <a:pt x="285" y="445"/>
                  </a:lnTo>
                  <a:lnTo>
                    <a:pt x="288" y="443"/>
                  </a:lnTo>
                  <a:lnTo>
                    <a:pt x="290" y="442"/>
                  </a:lnTo>
                  <a:lnTo>
                    <a:pt x="291" y="440"/>
                  </a:lnTo>
                  <a:lnTo>
                    <a:pt x="294" y="438"/>
                  </a:lnTo>
                  <a:lnTo>
                    <a:pt x="296" y="438"/>
                  </a:lnTo>
                  <a:lnTo>
                    <a:pt x="298" y="437"/>
                  </a:lnTo>
                  <a:lnTo>
                    <a:pt x="299" y="435"/>
                  </a:lnTo>
                  <a:lnTo>
                    <a:pt x="299" y="435"/>
                  </a:lnTo>
                  <a:lnTo>
                    <a:pt x="296" y="437"/>
                  </a:lnTo>
                  <a:lnTo>
                    <a:pt x="294" y="437"/>
                  </a:lnTo>
                  <a:lnTo>
                    <a:pt x="294" y="435"/>
                  </a:lnTo>
                  <a:lnTo>
                    <a:pt x="296" y="434"/>
                  </a:lnTo>
                  <a:lnTo>
                    <a:pt x="298" y="432"/>
                  </a:lnTo>
                  <a:lnTo>
                    <a:pt x="307" y="427"/>
                  </a:lnTo>
                  <a:lnTo>
                    <a:pt x="309" y="427"/>
                  </a:lnTo>
                  <a:lnTo>
                    <a:pt x="310" y="429"/>
                  </a:lnTo>
                  <a:lnTo>
                    <a:pt x="312" y="429"/>
                  </a:lnTo>
                  <a:lnTo>
                    <a:pt x="317" y="426"/>
                  </a:lnTo>
                  <a:lnTo>
                    <a:pt x="318" y="423"/>
                  </a:lnTo>
                  <a:lnTo>
                    <a:pt x="317" y="423"/>
                  </a:lnTo>
                  <a:lnTo>
                    <a:pt x="315" y="424"/>
                  </a:lnTo>
                  <a:lnTo>
                    <a:pt x="312" y="426"/>
                  </a:lnTo>
                  <a:lnTo>
                    <a:pt x="312" y="426"/>
                  </a:lnTo>
                  <a:lnTo>
                    <a:pt x="310" y="426"/>
                  </a:lnTo>
                  <a:lnTo>
                    <a:pt x="310" y="426"/>
                  </a:lnTo>
                  <a:lnTo>
                    <a:pt x="309" y="424"/>
                  </a:lnTo>
                  <a:lnTo>
                    <a:pt x="309" y="426"/>
                  </a:lnTo>
                  <a:lnTo>
                    <a:pt x="307" y="424"/>
                  </a:lnTo>
                  <a:lnTo>
                    <a:pt x="307" y="423"/>
                  </a:lnTo>
                  <a:lnTo>
                    <a:pt x="309" y="420"/>
                  </a:lnTo>
                  <a:lnTo>
                    <a:pt x="309" y="418"/>
                  </a:lnTo>
                  <a:lnTo>
                    <a:pt x="310" y="416"/>
                  </a:lnTo>
                  <a:lnTo>
                    <a:pt x="315" y="412"/>
                  </a:lnTo>
                  <a:lnTo>
                    <a:pt x="315" y="410"/>
                  </a:lnTo>
                  <a:lnTo>
                    <a:pt x="317" y="408"/>
                  </a:lnTo>
                  <a:lnTo>
                    <a:pt x="320" y="408"/>
                  </a:lnTo>
                  <a:lnTo>
                    <a:pt x="320" y="408"/>
                  </a:lnTo>
                  <a:lnTo>
                    <a:pt x="320" y="407"/>
                  </a:lnTo>
                  <a:lnTo>
                    <a:pt x="317" y="405"/>
                  </a:lnTo>
                  <a:lnTo>
                    <a:pt x="317" y="405"/>
                  </a:lnTo>
                  <a:lnTo>
                    <a:pt x="326" y="402"/>
                  </a:lnTo>
                  <a:lnTo>
                    <a:pt x="329" y="402"/>
                  </a:lnTo>
                  <a:lnTo>
                    <a:pt x="331" y="402"/>
                  </a:lnTo>
                  <a:lnTo>
                    <a:pt x="332" y="401"/>
                  </a:lnTo>
                  <a:lnTo>
                    <a:pt x="334" y="401"/>
                  </a:lnTo>
                  <a:lnTo>
                    <a:pt x="334" y="399"/>
                  </a:lnTo>
                  <a:lnTo>
                    <a:pt x="329" y="401"/>
                  </a:lnTo>
                  <a:lnTo>
                    <a:pt x="328" y="401"/>
                  </a:lnTo>
                  <a:lnTo>
                    <a:pt x="326" y="401"/>
                  </a:lnTo>
                  <a:lnTo>
                    <a:pt x="324" y="402"/>
                  </a:lnTo>
                  <a:lnTo>
                    <a:pt x="321" y="402"/>
                  </a:lnTo>
                  <a:lnTo>
                    <a:pt x="321" y="397"/>
                  </a:lnTo>
                  <a:lnTo>
                    <a:pt x="321" y="394"/>
                  </a:lnTo>
                  <a:lnTo>
                    <a:pt x="323" y="394"/>
                  </a:lnTo>
                  <a:lnTo>
                    <a:pt x="323" y="391"/>
                  </a:lnTo>
                  <a:lnTo>
                    <a:pt x="324" y="390"/>
                  </a:lnTo>
                  <a:lnTo>
                    <a:pt x="326" y="390"/>
                  </a:lnTo>
                  <a:lnTo>
                    <a:pt x="328" y="390"/>
                  </a:lnTo>
                  <a:lnTo>
                    <a:pt x="329" y="388"/>
                  </a:lnTo>
                  <a:lnTo>
                    <a:pt x="331" y="388"/>
                  </a:lnTo>
                  <a:lnTo>
                    <a:pt x="334" y="388"/>
                  </a:lnTo>
                  <a:lnTo>
                    <a:pt x="332" y="388"/>
                  </a:lnTo>
                  <a:lnTo>
                    <a:pt x="329" y="386"/>
                  </a:lnTo>
                  <a:lnTo>
                    <a:pt x="329" y="385"/>
                  </a:lnTo>
                  <a:lnTo>
                    <a:pt x="331" y="385"/>
                  </a:lnTo>
                  <a:lnTo>
                    <a:pt x="331" y="383"/>
                  </a:lnTo>
                  <a:lnTo>
                    <a:pt x="332" y="383"/>
                  </a:lnTo>
                  <a:lnTo>
                    <a:pt x="334" y="382"/>
                  </a:lnTo>
                  <a:lnTo>
                    <a:pt x="335" y="380"/>
                  </a:lnTo>
                  <a:lnTo>
                    <a:pt x="337" y="380"/>
                  </a:lnTo>
                  <a:lnTo>
                    <a:pt x="339" y="379"/>
                  </a:lnTo>
                  <a:lnTo>
                    <a:pt x="340" y="380"/>
                  </a:lnTo>
                  <a:lnTo>
                    <a:pt x="343" y="379"/>
                  </a:lnTo>
                  <a:lnTo>
                    <a:pt x="345" y="379"/>
                  </a:lnTo>
                  <a:lnTo>
                    <a:pt x="354" y="379"/>
                  </a:lnTo>
                  <a:lnTo>
                    <a:pt x="354" y="377"/>
                  </a:lnTo>
                  <a:lnTo>
                    <a:pt x="353" y="377"/>
                  </a:lnTo>
                  <a:lnTo>
                    <a:pt x="347" y="377"/>
                  </a:lnTo>
                  <a:lnTo>
                    <a:pt x="342" y="377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5"/>
                  </a:lnTo>
                  <a:lnTo>
                    <a:pt x="342" y="375"/>
                  </a:lnTo>
                  <a:lnTo>
                    <a:pt x="342" y="374"/>
                  </a:lnTo>
                  <a:lnTo>
                    <a:pt x="345" y="371"/>
                  </a:lnTo>
                  <a:lnTo>
                    <a:pt x="348" y="369"/>
                  </a:lnTo>
                  <a:lnTo>
                    <a:pt x="350" y="369"/>
                  </a:lnTo>
                  <a:lnTo>
                    <a:pt x="353" y="371"/>
                  </a:lnTo>
                  <a:lnTo>
                    <a:pt x="354" y="371"/>
                  </a:lnTo>
                  <a:lnTo>
                    <a:pt x="356" y="372"/>
                  </a:lnTo>
                  <a:lnTo>
                    <a:pt x="356" y="374"/>
                  </a:lnTo>
                  <a:lnTo>
                    <a:pt x="358" y="374"/>
                  </a:lnTo>
                  <a:lnTo>
                    <a:pt x="358" y="372"/>
                  </a:lnTo>
                  <a:lnTo>
                    <a:pt x="359" y="371"/>
                  </a:lnTo>
                  <a:lnTo>
                    <a:pt x="358" y="369"/>
                  </a:lnTo>
                  <a:lnTo>
                    <a:pt x="356" y="371"/>
                  </a:lnTo>
                  <a:lnTo>
                    <a:pt x="354" y="369"/>
                  </a:lnTo>
                  <a:lnTo>
                    <a:pt x="353" y="368"/>
                  </a:lnTo>
                  <a:lnTo>
                    <a:pt x="351" y="368"/>
                  </a:lnTo>
                  <a:lnTo>
                    <a:pt x="353" y="366"/>
                  </a:lnTo>
                  <a:lnTo>
                    <a:pt x="353" y="364"/>
                  </a:lnTo>
                  <a:lnTo>
                    <a:pt x="353" y="364"/>
                  </a:lnTo>
                  <a:lnTo>
                    <a:pt x="350" y="366"/>
                  </a:lnTo>
                  <a:lnTo>
                    <a:pt x="347" y="368"/>
                  </a:lnTo>
                  <a:lnTo>
                    <a:pt x="345" y="366"/>
                  </a:lnTo>
                  <a:lnTo>
                    <a:pt x="347" y="364"/>
                  </a:lnTo>
                  <a:lnTo>
                    <a:pt x="345" y="363"/>
                  </a:lnTo>
                  <a:lnTo>
                    <a:pt x="350" y="360"/>
                  </a:lnTo>
                  <a:lnTo>
                    <a:pt x="351" y="360"/>
                  </a:lnTo>
                  <a:lnTo>
                    <a:pt x="353" y="360"/>
                  </a:lnTo>
                  <a:lnTo>
                    <a:pt x="354" y="360"/>
                  </a:lnTo>
                  <a:lnTo>
                    <a:pt x="356" y="360"/>
                  </a:lnTo>
                  <a:lnTo>
                    <a:pt x="358" y="360"/>
                  </a:lnTo>
                  <a:lnTo>
                    <a:pt x="358" y="358"/>
                  </a:lnTo>
                  <a:lnTo>
                    <a:pt x="354" y="358"/>
                  </a:lnTo>
                  <a:lnTo>
                    <a:pt x="353" y="358"/>
                  </a:lnTo>
                  <a:lnTo>
                    <a:pt x="353" y="356"/>
                  </a:lnTo>
                  <a:lnTo>
                    <a:pt x="356" y="356"/>
                  </a:lnTo>
                  <a:lnTo>
                    <a:pt x="358" y="355"/>
                  </a:lnTo>
                  <a:lnTo>
                    <a:pt x="361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5" y="358"/>
                  </a:lnTo>
                  <a:lnTo>
                    <a:pt x="367" y="361"/>
                  </a:lnTo>
                  <a:lnTo>
                    <a:pt x="367" y="361"/>
                  </a:lnTo>
                  <a:lnTo>
                    <a:pt x="367" y="358"/>
                  </a:lnTo>
                  <a:lnTo>
                    <a:pt x="367" y="358"/>
                  </a:lnTo>
                  <a:lnTo>
                    <a:pt x="369" y="356"/>
                  </a:lnTo>
                  <a:lnTo>
                    <a:pt x="369" y="356"/>
                  </a:lnTo>
                  <a:lnTo>
                    <a:pt x="367" y="356"/>
                  </a:lnTo>
                  <a:lnTo>
                    <a:pt x="367" y="355"/>
                  </a:lnTo>
                  <a:lnTo>
                    <a:pt x="365" y="352"/>
                  </a:lnTo>
                  <a:lnTo>
                    <a:pt x="365" y="350"/>
                  </a:lnTo>
                  <a:lnTo>
                    <a:pt x="369" y="349"/>
                  </a:lnTo>
                  <a:lnTo>
                    <a:pt x="372" y="349"/>
                  </a:lnTo>
                  <a:lnTo>
                    <a:pt x="375" y="350"/>
                  </a:lnTo>
                  <a:lnTo>
                    <a:pt x="376" y="350"/>
                  </a:lnTo>
                  <a:lnTo>
                    <a:pt x="380" y="349"/>
                  </a:lnTo>
                  <a:lnTo>
                    <a:pt x="383" y="349"/>
                  </a:lnTo>
                  <a:lnTo>
                    <a:pt x="384" y="347"/>
                  </a:lnTo>
                  <a:lnTo>
                    <a:pt x="386" y="347"/>
                  </a:lnTo>
                  <a:lnTo>
                    <a:pt x="386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1" y="347"/>
                  </a:lnTo>
                  <a:lnTo>
                    <a:pt x="372" y="347"/>
                  </a:lnTo>
                  <a:lnTo>
                    <a:pt x="370" y="345"/>
                  </a:lnTo>
                  <a:lnTo>
                    <a:pt x="370" y="345"/>
                  </a:lnTo>
                  <a:lnTo>
                    <a:pt x="372" y="344"/>
                  </a:lnTo>
                  <a:lnTo>
                    <a:pt x="372" y="342"/>
                  </a:lnTo>
                  <a:lnTo>
                    <a:pt x="376" y="341"/>
                  </a:lnTo>
                  <a:lnTo>
                    <a:pt x="380" y="341"/>
                  </a:lnTo>
                  <a:lnTo>
                    <a:pt x="383" y="338"/>
                  </a:lnTo>
                  <a:lnTo>
                    <a:pt x="384" y="336"/>
                  </a:lnTo>
                  <a:lnTo>
                    <a:pt x="386" y="333"/>
                  </a:lnTo>
                  <a:lnTo>
                    <a:pt x="388" y="331"/>
                  </a:lnTo>
                  <a:lnTo>
                    <a:pt x="394" y="330"/>
                  </a:lnTo>
                  <a:lnTo>
                    <a:pt x="394" y="328"/>
                  </a:lnTo>
                  <a:lnTo>
                    <a:pt x="394" y="328"/>
                  </a:lnTo>
                  <a:lnTo>
                    <a:pt x="394" y="325"/>
                  </a:lnTo>
                  <a:lnTo>
                    <a:pt x="395" y="322"/>
                  </a:lnTo>
                  <a:lnTo>
                    <a:pt x="395" y="322"/>
                  </a:lnTo>
                  <a:lnTo>
                    <a:pt x="397" y="322"/>
                  </a:lnTo>
                  <a:lnTo>
                    <a:pt x="397" y="322"/>
                  </a:lnTo>
                  <a:lnTo>
                    <a:pt x="399" y="323"/>
                  </a:lnTo>
                  <a:lnTo>
                    <a:pt x="402" y="325"/>
                  </a:lnTo>
                  <a:lnTo>
                    <a:pt x="405" y="325"/>
                  </a:lnTo>
                  <a:lnTo>
                    <a:pt x="405" y="325"/>
                  </a:lnTo>
                  <a:lnTo>
                    <a:pt x="403" y="323"/>
                  </a:lnTo>
                  <a:lnTo>
                    <a:pt x="402" y="322"/>
                  </a:lnTo>
                  <a:lnTo>
                    <a:pt x="400" y="320"/>
                  </a:lnTo>
                  <a:lnTo>
                    <a:pt x="402" y="320"/>
                  </a:lnTo>
                  <a:lnTo>
                    <a:pt x="403" y="320"/>
                  </a:lnTo>
                  <a:lnTo>
                    <a:pt x="405" y="320"/>
                  </a:lnTo>
                  <a:lnTo>
                    <a:pt x="406" y="319"/>
                  </a:lnTo>
                  <a:lnTo>
                    <a:pt x="406" y="319"/>
                  </a:lnTo>
                  <a:lnTo>
                    <a:pt x="406" y="317"/>
                  </a:lnTo>
                  <a:lnTo>
                    <a:pt x="406" y="317"/>
                  </a:lnTo>
                  <a:lnTo>
                    <a:pt x="410" y="314"/>
                  </a:lnTo>
                  <a:lnTo>
                    <a:pt x="416" y="312"/>
                  </a:lnTo>
                  <a:lnTo>
                    <a:pt x="417" y="314"/>
                  </a:lnTo>
                  <a:lnTo>
                    <a:pt x="416" y="317"/>
                  </a:lnTo>
                  <a:lnTo>
                    <a:pt x="416" y="320"/>
                  </a:lnTo>
                  <a:lnTo>
                    <a:pt x="416" y="322"/>
                  </a:lnTo>
                  <a:lnTo>
                    <a:pt x="417" y="320"/>
                  </a:lnTo>
                  <a:lnTo>
                    <a:pt x="419" y="316"/>
                  </a:lnTo>
                  <a:lnTo>
                    <a:pt x="421" y="312"/>
                  </a:lnTo>
                  <a:lnTo>
                    <a:pt x="422" y="311"/>
                  </a:lnTo>
                  <a:lnTo>
                    <a:pt x="422" y="311"/>
                  </a:lnTo>
                  <a:lnTo>
                    <a:pt x="424" y="309"/>
                  </a:lnTo>
                  <a:lnTo>
                    <a:pt x="425" y="309"/>
                  </a:lnTo>
                  <a:lnTo>
                    <a:pt x="425" y="309"/>
                  </a:lnTo>
                  <a:lnTo>
                    <a:pt x="427" y="311"/>
                  </a:lnTo>
                  <a:lnTo>
                    <a:pt x="425" y="316"/>
                  </a:lnTo>
                  <a:lnTo>
                    <a:pt x="425" y="317"/>
                  </a:lnTo>
                  <a:lnTo>
                    <a:pt x="425" y="320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4" y="323"/>
                  </a:lnTo>
                  <a:lnTo>
                    <a:pt x="429" y="319"/>
                  </a:lnTo>
                  <a:lnTo>
                    <a:pt x="432" y="320"/>
                  </a:lnTo>
                  <a:lnTo>
                    <a:pt x="432" y="320"/>
                  </a:lnTo>
                  <a:lnTo>
                    <a:pt x="430" y="319"/>
                  </a:lnTo>
                  <a:lnTo>
                    <a:pt x="429" y="317"/>
                  </a:lnTo>
                  <a:lnTo>
                    <a:pt x="429" y="316"/>
                  </a:lnTo>
                  <a:lnTo>
                    <a:pt x="429" y="311"/>
                  </a:lnTo>
                  <a:lnTo>
                    <a:pt x="430" y="309"/>
                  </a:lnTo>
                  <a:lnTo>
                    <a:pt x="433" y="311"/>
                  </a:lnTo>
                  <a:lnTo>
                    <a:pt x="435" y="309"/>
                  </a:lnTo>
                  <a:lnTo>
                    <a:pt x="436" y="311"/>
                  </a:lnTo>
                  <a:lnTo>
                    <a:pt x="438" y="311"/>
                  </a:lnTo>
                  <a:lnTo>
                    <a:pt x="440" y="308"/>
                  </a:lnTo>
                  <a:lnTo>
                    <a:pt x="441" y="308"/>
                  </a:lnTo>
                  <a:lnTo>
                    <a:pt x="444" y="309"/>
                  </a:lnTo>
                  <a:lnTo>
                    <a:pt x="446" y="311"/>
                  </a:lnTo>
                  <a:lnTo>
                    <a:pt x="449" y="312"/>
                  </a:lnTo>
                  <a:lnTo>
                    <a:pt x="449" y="312"/>
                  </a:lnTo>
                  <a:lnTo>
                    <a:pt x="449" y="308"/>
                  </a:lnTo>
                  <a:lnTo>
                    <a:pt x="447" y="306"/>
                  </a:lnTo>
                  <a:lnTo>
                    <a:pt x="444" y="305"/>
                  </a:lnTo>
                  <a:lnTo>
                    <a:pt x="441" y="303"/>
                  </a:lnTo>
                  <a:lnTo>
                    <a:pt x="440" y="303"/>
                  </a:lnTo>
                  <a:lnTo>
                    <a:pt x="441" y="301"/>
                  </a:lnTo>
                  <a:lnTo>
                    <a:pt x="443" y="301"/>
                  </a:lnTo>
                  <a:lnTo>
                    <a:pt x="446" y="301"/>
                  </a:lnTo>
                  <a:lnTo>
                    <a:pt x="449" y="300"/>
                  </a:lnTo>
                  <a:lnTo>
                    <a:pt x="451" y="300"/>
                  </a:lnTo>
                  <a:lnTo>
                    <a:pt x="452" y="300"/>
                  </a:lnTo>
                  <a:lnTo>
                    <a:pt x="454" y="301"/>
                  </a:lnTo>
                  <a:lnTo>
                    <a:pt x="455" y="300"/>
                  </a:lnTo>
                  <a:lnTo>
                    <a:pt x="455" y="298"/>
                  </a:lnTo>
                  <a:lnTo>
                    <a:pt x="460" y="298"/>
                  </a:lnTo>
                  <a:lnTo>
                    <a:pt x="462" y="298"/>
                  </a:lnTo>
                  <a:lnTo>
                    <a:pt x="463" y="300"/>
                  </a:lnTo>
                  <a:lnTo>
                    <a:pt x="463" y="301"/>
                  </a:lnTo>
                  <a:lnTo>
                    <a:pt x="465" y="305"/>
                  </a:lnTo>
                  <a:lnTo>
                    <a:pt x="466" y="308"/>
                  </a:lnTo>
                  <a:lnTo>
                    <a:pt x="468" y="308"/>
                  </a:lnTo>
                  <a:lnTo>
                    <a:pt x="470" y="308"/>
                  </a:lnTo>
                  <a:lnTo>
                    <a:pt x="470" y="308"/>
                  </a:lnTo>
                  <a:lnTo>
                    <a:pt x="468" y="306"/>
                  </a:lnTo>
                  <a:lnTo>
                    <a:pt x="468" y="305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4" y="297"/>
                  </a:lnTo>
                  <a:lnTo>
                    <a:pt x="477" y="295"/>
                  </a:lnTo>
                  <a:lnTo>
                    <a:pt x="479" y="295"/>
                  </a:lnTo>
                  <a:lnTo>
                    <a:pt x="482" y="290"/>
                  </a:lnTo>
                  <a:lnTo>
                    <a:pt x="484" y="290"/>
                  </a:lnTo>
                  <a:lnTo>
                    <a:pt x="485" y="289"/>
                  </a:lnTo>
                  <a:lnTo>
                    <a:pt x="485" y="289"/>
                  </a:lnTo>
                  <a:lnTo>
                    <a:pt x="482" y="287"/>
                  </a:lnTo>
                  <a:lnTo>
                    <a:pt x="482" y="286"/>
                  </a:lnTo>
                  <a:lnTo>
                    <a:pt x="485" y="284"/>
                  </a:lnTo>
                  <a:lnTo>
                    <a:pt x="488" y="281"/>
                  </a:lnTo>
                  <a:lnTo>
                    <a:pt x="490" y="281"/>
                  </a:lnTo>
                  <a:lnTo>
                    <a:pt x="490" y="282"/>
                  </a:lnTo>
                  <a:lnTo>
                    <a:pt x="493" y="284"/>
                  </a:lnTo>
                  <a:lnTo>
                    <a:pt x="496" y="286"/>
                  </a:lnTo>
                  <a:lnTo>
                    <a:pt x="496" y="286"/>
                  </a:lnTo>
                  <a:lnTo>
                    <a:pt x="498" y="286"/>
                  </a:lnTo>
                  <a:lnTo>
                    <a:pt x="498" y="284"/>
                  </a:lnTo>
                  <a:lnTo>
                    <a:pt x="499" y="284"/>
                  </a:lnTo>
                  <a:lnTo>
                    <a:pt x="501" y="284"/>
                  </a:lnTo>
                  <a:lnTo>
                    <a:pt x="503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3" y="287"/>
                  </a:lnTo>
                  <a:lnTo>
                    <a:pt x="499" y="290"/>
                  </a:lnTo>
                  <a:lnTo>
                    <a:pt x="496" y="293"/>
                  </a:lnTo>
                  <a:lnTo>
                    <a:pt x="496" y="295"/>
                  </a:lnTo>
                  <a:lnTo>
                    <a:pt x="495" y="300"/>
                  </a:lnTo>
                  <a:lnTo>
                    <a:pt x="493" y="301"/>
                  </a:lnTo>
                  <a:lnTo>
                    <a:pt x="493" y="305"/>
                  </a:lnTo>
                  <a:lnTo>
                    <a:pt x="493" y="305"/>
                  </a:lnTo>
                  <a:lnTo>
                    <a:pt x="496" y="305"/>
                  </a:lnTo>
                  <a:lnTo>
                    <a:pt x="499" y="301"/>
                  </a:lnTo>
                  <a:lnTo>
                    <a:pt x="499" y="298"/>
                  </a:lnTo>
                  <a:lnTo>
                    <a:pt x="507" y="292"/>
                  </a:lnTo>
                  <a:lnTo>
                    <a:pt x="511" y="287"/>
                  </a:lnTo>
                  <a:lnTo>
                    <a:pt x="515" y="284"/>
                  </a:lnTo>
                  <a:lnTo>
                    <a:pt x="517" y="282"/>
                  </a:lnTo>
                  <a:lnTo>
                    <a:pt x="518" y="286"/>
                  </a:lnTo>
                  <a:lnTo>
                    <a:pt x="517" y="289"/>
                  </a:lnTo>
                  <a:lnTo>
                    <a:pt x="515" y="290"/>
                  </a:lnTo>
                  <a:lnTo>
                    <a:pt x="517" y="290"/>
                  </a:lnTo>
                  <a:lnTo>
                    <a:pt x="517" y="293"/>
                  </a:lnTo>
                  <a:lnTo>
                    <a:pt x="517" y="295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22" y="295"/>
                  </a:lnTo>
                  <a:lnTo>
                    <a:pt x="523" y="292"/>
                  </a:lnTo>
                  <a:lnTo>
                    <a:pt x="525" y="290"/>
                  </a:lnTo>
                  <a:lnTo>
                    <a:pt x="525" y="289"/>
                  </a:lnTo>
                  <a:lnTo>
                    <a:pt x="526" y="287"/>
                  </a:lnTo>
                  <a:lnTo>
                    <a:pt x="529" y="287"/>
                  </a:lnTo>
                  <a:lnTo>
                    <a:pt x="529" y="286"/>
                  </a:lnTo>
                  <a:lnTo>
                    <a:pt x="526" y="284"/>
                  </a:lnTo>
                  <a:lnTo>
                    <a:pt x="525" y="282"/>
                  </a:lnTo>
                  <a:lnTo>
                    <a:pt x="526" y="281"/>
                  </a:lnTo>
                  <a:lnTo>
                    <a:pt x="531" y="279"/>
                  </a:lnTo>
                  <a:close/>
                  <a:moveTo>
                    <a:pt x="501" y="278"/>
                  </a:moveTo>
                  <a:lnTo>
                    <a:pt x="506" y="279"/>
                  </a:lnTo>
                  <a:lnTo>
                    <a:pt x="507" y="279"/>
                  </a:lnTo>
                  <a:lnTo>
                    <a:pt x="509" y="281"/>
                  </a:lnTo>
                  <a:lnTo>
                    <a:pt x="511" y="281"/>
                  </a:lnTo>
                  <a:lnTo>
                    <a:pt x="509" y="281"/>
                  </a:lnTo>
                  <a:lnTo>
                    <a:pt x="507" y="282"/>
                  </a:lnTo>
                  <a:lnTo>
                    <a:pt x="504" y="282"/>
                  </a:lnTo>
                  <a:lnTo>
                    <a:pt x="504" y="282"/>
                  </a:lnTo>
                  <a:lnTo>
                    <a:pt x="501" y="282"/>
                  </a:lnTo>
                  <a:lnTo>
                    <a:pt x="499" y="281"/>
                  </a:lnTo>
                  <a:lnTo>
                    <a:pt x="498" y="281"/>
                  </a:lnTo>
                  <a:lnTo>
                    <a:pt x="498" y="281"/>
                  </a:lnTo>
                  <a:lnTo>
                    <a:pt x="499" y="279"/>
                  </a:lnTo>
                  <a:lnTo>
                    <a:pt x="501" y="278"/>
                  </a:lnTo>
                  <a:close/>
                  <a:moveTo>
                    <a:pt x="15" y="276"/>
                  </a:moveTo>
                  <a:lnTo>
                    <a:pt x="17" y="278"/>
                  </a:lnTo>
                  <a:lnTo>
                    <a:pt x="15" y="281"/>
                  </a:lnTo>
                  <a:lnTo>
                    <a:pt x="12" y="282"/>
                  </a:lnTo>
                  <a:lnTo>
                    <a:pt x="7" y="282"/>
                  </a:lnTo>
                  <a:lnTo>
                    <a:pt x="3" y="286"/>
                  </a:lnTo>
                  <a:lnTo>
                    <a:pt x="1" y="286"/>
                  </a:lnTo>
                  <a:lnTo>
                    <a:pt x="0" y="286"/>
                  </a:lnTo>
                  <a:lnTo>
                    <a:pt x="3" y="284"/>
                  </a:lnTo>
                  <a:lnTo>
                    <a:pt x="9" y="281"/>
                  </a:lnTo>
                  <a:lnTo>
                    <a:pt x="11" y="278"/>
                  </a:lnTo>
                  <a:lnTo>
                    <a:pt x="15" y="276"/>
                  </a:lnTo>
                  <a:close/>
                  <a:moveTo>
                    <a:pt x="410" y="185"/>
                  </a:moveTo>
                  <a:lnTo>
                    <a:pt x="410" y="186"/>
                  </a:lnTo>
                  <a:lnTo>
                    <a:pt x="410" y="186"/>
                  </a:lnTo>
                  <a:lnTo>
                    <a:pt x="410" y="188"/>
                  </a:lnTo>
                  <a:lnTo>
                    <a:pt x="408" y="189"/>
                  </a:lnTo>
                  <a:lnTo>
                    <a:pt x="405" y="188"/>
                  </a:lnTo>
                  <a:lnTo>
                    <a:pt x="403" y="186"/>
                  </a:lnTo>
                  <a:lnTo>
                    <a:pt x="405" y="185"/>
                  </a:lnTo>
                  <a:lnTo>
                    <a:pt x="410" y="185"/>
                  </a:lnTo>
                  <a:close/>
                  <a:moveTo>
                    <a:pt x="441" y="62"/>
                  </a:moveTo>
                  <a:lnTo>
                    <a:pt x="444" y="62"/>
                  </a:lnTo>
                  <a:lnTo>
                    <a:pt x="446" y="62"/>
                  </a:lnTo>
                  <a:lnTo>
                    <a:pt x="451" y="62"/>
                  </a:lnTo>
                  <a:lnTo>
                    <a:pt x="452" y="68"/>
                  </a:lnTo>
                  <a:lnTo>
                    <a:pt x="454" y="73"/>
                  </a:lnTo>
                  <a:lnTo>
                    <a:pt x="457" y="74"/>
                  </a:lnTo>
                  <a:lnTo>
                    <a:pt x="460" y="73"/>
                  </a:lnTo>
                  <a:lnTo>
                    <a:pt x="465" y="73"/>
                  </a:lnTo>
                  <a:lnTo>
                    <a:pt x="466" y="73"/>
                  </a:lnTo>
                  <a:lnTo>
                    <a:pt x="470" y="74"/>
                  </a:lnTo>
                  <a:lnTo>
                    <a:pt x="471" y="76"/>
                  </a:lnTo>
                  <a:lnTo>
                    <a:pt x="470" y="76"/>
                  </a:lnTo>
                  <a:lnTo>
                    <a:pt x="466" y="78"/>
                  </a:lnTo>
                  <a:lnTo>
                    <a:pt x="466" y="81"/>
                  </a:lnTo>
                  <a:lnTo>
                    <a:pt x="470" y="82"/>
                  </a:lnTo>
                  <a:lnTo>
                    <a:pt x="474" y="84"/>
                  </a:lnTo>
                  <a:lnTo>
                    <a:pt x="477" y="84"/>
                  </a:lnTo>
                  <a:lnTo>
                    <a:pt x="482" y="84"/>
                  </a:lnTo>
                  <a:lnTo>
                    <a:pt x="487" y="86"/>
                  </a:lnTo>
                  <a:lnTo>
                    <a:pt x="492" y="89"/>
                  </a:lnTo>
                  <a:lnTo>
                    <a:pt x="481" y="92"/>
                  </a:lnTo>
                  <a:lnTo>
                    <a:pt x="479" y="92"/>
                  </a:lnTo>
                  <a:lnTo>
                    <a:pt x="477" y="95"/>
                  </a:lnTo>
                  <a:lnTo>
                    <a:pt x="476" y="97"/>
                  </a:lnTo>
                  <a:lnTo>
                    <a:pt x="474" y="97"/>
                  </a:lnTo>
                  <a:lnTo>
                    <a:pt x="471" y="100"/>
                  </a:lnTo>
                  <a:lnTo>
                    <a:pt x="470" y="100"/>
                  </a:lnTo>
                  <a:lnTo>
                    <a:pt x="466" y="100"/>
                  </a:lnTo>
                  <a:lnTo>
                    <a:pt x="465" y="100"/>
                  </a:lnTo>
                  <a:lnTo>
                    <a:pt x="463" y="101"/>
                  </a:lnTo>
                  <a:lnTo>
                    <a:pt x="462" y="103"/>
                  </a:lnTo>
                  <a:lnTo>
                    <a:pt x="458" y="103"/>
                  </a:lnTo>
                  <a:lnTo>
                    <a:pt x="455" y="101"/>
                  </a:lnTo>
                  <a:lnTo>
                    <a:pt x="457" y="101"/>
                  </a:lnTo>
                  <a:lnTo>
                    <a:pt x="457" y="100"/>
                  </a:lnTo>
                  <a:lnTo>
                    <a:pt x="457" y="98"/>
                  </a:lnTo>
                  <a:lnTo>
                    <a:pt x="460" y="97"/>
                  </a:lnTo>
                  <a:lnTo>
                    <a:pt x="460" y="95"/>
                  </a:lnTo>
                  <a:lnTo>
                    <a:pt x="460" y="95"/>
                  </a:lnTo>
                  <a:lnTo>
                    <a:pt x="458" y="95"/>
                  </a:lnTo>
                  <a:lnTo>
                    <a:pt x="457" y="93"/>
                  </a:lnTo>
                  <a:lnTo>
                    <a:pt x="455" y="93"/>
                  </a:lnTo>
                  <a:lnTo>
                    <a:pt x="454" y="95"/>
                  </a:lnTo>
                  <a:lnTo>
                    <a:pt x="451" y="97"/>
                  </a:lnTo>
                  <a:lnTo>
                    <a:pt x="447" y="97"/>
                  </a:lnTo>
                  <a:lnTo>
                    <a:pt x="436" y="98"/>
                  </a:lnTo>
                  <a:lnTo>
                    <a:pt x="435" y="97"/>
                  </a:lnTo>
                  <a:lnTo>
                    <a:pt x="433" y="93"/>
                  </a:lnTo>
                  <a:lnTo>
                    <a:pt x="438" y="92"/>
                  </a:lnTo>
                  <a:lnTo>
                    <a:pt x="440" y="90"/>
                  </a:lnTo>
                  <a:lnTo>
                    <a:pt x="440" y="87"/>
                  </a:lnTo>
                  <a:lnTo>
                    <a:pt x="441" y="87"/>
                  </a:lnTo>
                  <a:lnTo>
                    <a:pt x="444" y="82"/>
                  </a:lnTo>
                  <a:lnTo>
                    <a:pt x="444" y="82"/>
                  </a:lnTo>
                  <a:lnTo>
                    <a:pt x="438" y="81"/>
                  </a:lnTo>
                  <a:lnTo>
                    <a:pt x="436" y="79"/>
                  </a:lnTo>
                  <a:lnTo>
                    <a:pt x="433" y="74"/>
                  </a:lnTo>
                  <a:lnTo>
                    <a:pt x="432" y="73"/>
                  </a:lnTo>
                  <a:lnTo>
                    <a:pt x="429" y="70"/>
                  </a:lnTo>
                  <a:lnTo>
                    <a:pt x="429" y="67"/>
                  </a:lnTo>
                  <a:lnTo>
                    <a:pt x="427" y="68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36" y="63"/>
                  </a:lnTo>
                  <a:lnTo>
                    <a:pt x="441" y="62"/>
                  </a:lnTo>
                  <a:close/>
                  <a:moveTo>
                    <a:pt x="517" y="54"/>
                  </a:moveTo>
                  <a:lnTo>
                    <a:pt x="518" y="57"/>
                  </a:lnTo>
                  <a:lnTo>
                    <a:pt x="522" y="59"/>
                  </a:lnTo>
                  <a:lnTo>
                    <a:pt x="520" y="60"/>
                  </a:lnTo>
                  <a:lnTo>
                    <a:pt x="518" y="60"/>
                  </a:lnTo>
                  <a:lnTo>
                    <a:pt x="514" y="57"/>
                  </a:lnTo>
                  <a:lnTo>
                    <a:pt x="514" y="56"/>
                  </a:lnTo>
                  <a:lnTo>
                    <a:pt x="514" y="56"/>
                  </a:lnTo>
                  <a:lnTo>
                    <a:pt x="517" y="54"/>
                  </a:lnTo>
                  <a:close/>
                  <a:moveTo>
                    <a:pt x="285" y="52"/>
                  </a:moveTo>
                  <a:lnTo>
                    <a:pt x="288" y="52"/>
                  </a:lnTo>
                  <a:lnTo>
                    <a:pt x="290" y="54"/>
                  </a:lnTo>
                  <a:lnTo>
                    <a:pt x="293" y="57"/>
                  </a:lnTo>
                  <a:lnTo>
                    <a:pt x="293" y="57"/>
                  </a:lnTo>
                  <a:lnTo>
                    <a:pt x="291" y="59"/>
                  </a:lnTo>
                  <a:lnTo>
                    <a:pt x="293" y="60"/>
                  </a:lnTo>
                  <a:lnTo>
                    <a:pt x="294" y="62"/>
                  </a:lnTo>
                  <a:lnTo>
                    <a:pt x="294" y="63"/>
                  </a:lnTo>
                  <a:lnTo>
                    <a:pt x="298" y="63"/>
                  </a:lnTo>
                  <a:lnTo>
                    <a:pt x="299" y="65"/>
                  </a:lnTo>
                  <a:lnTo>
                    <a:pt x="302" y="67"/>
                  </a:lnTo>
                  <a:lnTo>
                    <a:pt x="304" y="68"/>
                  </a:lnTo>
                  <a:lnTo>
                    <a:pt x="304" y="68"/>
                  </a:lnTo>
                  <a:lnTo>
                    <a:pt x="306" y="71"/>
                  </a:lnTo>
                  <a:lnTo>
                    <a:pt x="307" y="73"/>
                  </a:lnTo>
                  <a:lnTo>
                    <a:pt x="304" y="73"/>
                  </a:lnTo>
                  <a:lnTo>
                    <a:pt x="302" y="70"/>
                  </a:lnTo>
                  <a:lnTo>
                    <a:pt x="299" y="68"/>
                  </a:lnTo>
                  <a:lnTo>
                    <a:pt x="296" y="67"/>
                  </a:lnTo>
                  <a:lnTo>
                    <a:pt x="293" y="67"/>
                  </a:lnTo>
                  <a:lnTo>
                    <a:pt x="293" y="67"/>
                  </a:lnTo>
                  <a:lnTo>
                    <a:pt x="288" y="60"/>
                  </a:lnTo>
                  <a:lnTo>
                    <a:pt x="288" y="59"/>
                  </a:lnTo>
                  <a:lnTo>
                    <a:pt x="285" y="57"/>
                  </a:lnTo>
                  <a:lnTo>
                    <a:pt x="285" y="54"/>
                  </a:lnTo>
                  <a:lnTo>
                    <a:pt x="285" y="52"/>
                  </a:lnTo>
                  <a:close/>
                  <a:moveTo>
                    <a:pt x="548" y="49"/>
                  </a:moveTo>
                  <a:lnTo>
                    <a:pt x="552" y="51"/>
                  </a:lnTo>
                  <a:lnTo>
                    <a:pt x="556" y="52"/>
                  </a:lnTo>
                  <a:lnTo>
                    <a:pt x="561" y="51"/>
                  </a:lnTo>
                  <a:lnTo>
                    <a:pt x="561" y="52"/>
                  </a:lnTo>
                  <a:lnTo>
                    <a:pt x="556" y="54"/>
                  </a:lnTo>
                  <a:lnTo>
                    <a:pt x="550" y="52"/>
                  </a:lnTo>
                  <a:lnTo>
                    <a:pt x="544" y="52"/>
                  </a:lnTo>
                  <a:lnTo>
                    <a:pt x="537" y="54"/>
                  </a:lnTo>
                  <a:lnTo>
                    <a:pt x="534" y="54"/>
                  </a:lnTo>
                  <a:lnTo>
                    <a:pt x="539" y="52"/>
                  </a:lnTo>
                  <a:lnTo>
                    <a:pt x="542" y="51"/>
                  </a:lnTo>
                  <a:lnTo>
                    <a:pt x="542" y="49"/>
                  </a:lnTo>
                  <a:lnTo>
                    <a:pt x="544" y="49"/>
                  </a:lnTo>
                  <a:lnTo>
                    <a:pt x="548" y="49"/>
                  </a:lnTo>
                  <a:close/>
                  <a:moveTo>
                    <a:pt x="369" y="15"/>
                  </a:moveTo>
                  <a:lnTo>
                    <a:pt x="370" y="16"/>
                  </a:lnTo>
                  <a:lnTo>
                    <a:pt x="375" y="19"/>
                  </a:lnTo>
                  <a:lnTo>
                    <a:pt x="375" y="19"/>
                  </a:lnTo>
                  <a:lnTo>
                    <a:pt x="376" y="19"/>
                  </a:lnTo>
                  <a:lnTo>
                    <a:pt x="376" y="18"/>
                  </a:lnTo>
                  <a:lnTo>
                    <a:pt x="376" y="18"/>
                  </a:lnTo>
                  <a:lnTo>
                    <a:pt x="381" y="18"/>
                  </a:lnTo>
                  <a:lnTo>
                    <a:pt x="386" y="19"/>
                  </a:lnTo>
                  <a:lnTo>
                    <a:pt x="388" y="21"/>
                  </a:lnTo>
                  <a:lnTo>
                    <a:pt x="389" y="22"/>
                  </a:lnTo>
                  <a:lnTo>
                    <a:pt x="391" y="26"/>
                  </a:lnTo>
                  <a:lnTo>
                    <a:pt x="391" y="29"/>
                  </a:lnTo>
                  <a:lnTo>
                    <a:pt x="388" y="30"/>
                  </a:lnTo>
                  <a:lnTo>
                    <a:pt x="388" y="32"/>
                  </a:lnTo>
                  <a:lnTo>
                    <a:pt x="388" y="34"/>
                  </a:lnTo>
                  <a:lnTo>
                    <a:pt x="388" y="35"/>
                  </a:lnTo>
                  <a:lnTo>
                    <a:pt x="388" y="37"/>
                  </a:lnTo>
                  <a:lnTo>
                    <a:pt x="391" y="35"/>
                  </a:lnTo>
                  <a:lnTo>
                    <a:pt x="395" y="29"/>
                  </a:lnTo>
                  <a:lnTo>
                    <a:pt x="397" y="29"/>
                  </a:lnTo>
                  <a:lnTo>
                    <a:pt x="397" y="29"/>
                  </a:lnTo>
                  <a:lnTo>
                    <a:pt x="400" y="30"/>
                  </a:lnTo>
                  <a:lnTo>
                    <a:pt x="403" y="34"/>
                  </a:lnTo>
                  <a:lnTo>
                    <a:pt x="403" y="34"/>
                  </a:lnTo>
                  <a:lnTo>
                    <a:pt x="403" y="35"/>
                  </a:lnTo>
                  <a:lnTo>
                    <a:pt x="403" y="37"/>
                  </a:lnTo>
                  <a:lnTo>
                    <a:pt x="403" y="38"/>
                  </a:lnTo>
                  <a:lnTo>
                    <a:pt x="403" y="38"/>
                  </a:lnTo>
                  <a:lnTo>
                    <a:pt x="402" y="40"/>
                  </a:lnTo>
                  <a:lnTo>
                    <a:pt x="402" y="40"/>
                  </a:lnTo>
                  <a:lnTo>
                    <a:pt x="403" y="40"/>
                  </a:lnTo>
                  <a:lnTo>
                    <a:pt x="405" y="41"/>
                  </a:lnTo>
                  <a:lnTo>
                    <a:pt x="406" y="43"/>
                  </a:lnTo>
                  <a:lnTo>
                    <a:pt x="408" y="43"/>
                  </a:lnTo>
                  <a:lnTo>
                    <a:pt x="413" y="43"/>
                  </a:lnTo>
                  <a:lnTo>
                    <a:pt x="417" y="45"/>
                  </a:lnTo>
                  <a:lnTo>
                    <a:pt x="419" y="48"/>
                  </a:lnTo>
                  <a:lnTo>
                    <a:pt x="422" y="46"/>
                  </a:lnTo>
                  <a:lnTo>
                    <a:pt x="422" y="45"/>
                  </a:lnTo>
                  <a:lnTo>
                    <a:pt x="424" y="45"/>
                  </a:lnTo>
                  <a:lnTo>
                    <a:pt x="427" y="45"/>
                  </a:lnTo>
                  <a:lnTo>
                    <a:pt x="430" y="45"/>
                  </a:lnTo>
                  <a:lnTo>
                    <a:pt x="432" y="46"/>
                  </a:lnTo>
                  <a:lnTo>
                    <a:pt x="429" y="49"/>
                  </a:lnTo>
                  <a:lnTo>
                    <a:pt x="432" y="52"/>
                  </a:lnTo>
                  <a:lnTo>
                    <a:pt x="436" y="54"/>
                  </a:lnTo>
                  <a:lnTo>
                    <a:pt x="440" y="56"/>
                  </a:lnTo>
                  <a:lnTo>
                    <a:pt x="441" y="56"/>
                  </a:lnTo>
                  <a:lnTo>
                    <a:pt x="441" y="57"/>
                  </a:lnTo>
                  <a:lnTo>
                    <a:pt x="440" y="59"/>
                  </a:lnTo>
                  <a:lnTo>
                    <a:pt x="436" y="59"/>
                  </a:lnTo>
                  <a:lnTo>
                    <a:pt x="432" y="59"/>
                  </a:lnTo>
                  <a:lnTo>
                    <a:pt x="427" y="60"/>
                  </a:lnTo>
                  <a:lnTo>
                    <a:pt x="417" y="60"/>
                  </a:lnTo>
                  <a:lnTo>
                    <a:pt x="416" y="62"/>
                  </a:lnTo>
                  <a:lnTo>
                    <a:pt x="416" y="62"/>
                  </a:lnTo>
                  <a:lnTo>
                    <a:pt x="416" y="63"/>
                  </a:lnTo>
                  <a:lnTo>
                    <a:pt x="411" y="65"/>
                  </a:lnTo>
                  <a:lnTo>
                    <a:pt x="408" y="68"/>
                  </a:lnTo>
                  <a:lnTo>
                    <a:pt x="406" y="70"/>
                  </a:lnTo>
                  <a:lnTo>
                    <a:pt x="406" y="73"/>
                  </a:lnTo>
                  <a:lnTo>
                    <a:pt x="406" y="74"/>
                  </a:lnTo>
                  <a:lnTo>
                    <a:pt x="406" y="76"/>
                  </a:lnTo>
                  <a:lnTo>
                    <a:pt x="406" y="78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399" y="79"/>
                  </a:lnTo>
                  <a:lnTo>
                    <a:pt x="399" y="81"/>
                  </a:lnTo>
                  <a:lnTo>
                    <a:pt x="399" y="82"/>
                  </a:lnTo>
                  <a:lnTo>
                    <a:pt x="399" y="87"/>
                  </a:lnTo>
                  <a:lnTo>
                    <a:pt x="397" y="90"/>
                  </a:lnTo>
                  <a:lnTo>
                    <a:pt x="397" y="93"/>
                  </a:lnTo>
                  <a:lnTo>
                    <a:pt x="395" y="95"/>
                  </a:lnTo>
                  <a:lnTo>
                    <a:pt x="394" y="97"/>
                  </a:lnTo>
                  <a:lnTo>
                    <a:pt x="389" y="97"/>
                  </a:lnTo>
                  <a:lnTo>
                    <a:pt x="386" y="100"/>
                  </a:lnTo>
                  <a:lnTo>
                    <a:pt x="384" y="104"/>
                  </a:lnTo>
                  <a:lnTo>
                    <a:pt x="383" y="106"/>
                  </a:lnTo>
                  <a:lnTo>
                    <a:pt x="380" y="109"/>
                  </a:lnTo>
                  <a:lnTo>
                    <a:pt x="380" y="111"/>
                  </a:lnTo>
                  <a:lnTo>
                    <a:pt x="381" y="112"/>
                  </a:lnTo>
                  <a:lnTo>
                    <a:pt x="380" y="114"/>
                  </a:lnTo>
                  <a:lnTo>
                    <a:pt x="376" y="117"/>
                  </a:lnTo>
                  <a:lnTo>
                    <a:pt x="376" y="119"/>
                  </a:lnTo>
                  <a:lnTo>
                    <a:pt x="378" y="120"/>
                  </a:lnTo>
                  <a:lnTo>
                    <a:pt x="378" y="122"/>
                  </a:lnTo>
                  <a:lnTo>
                    <a:pt x="376" y="123"/>
                  </a:lnTo>
                  <a:lnTo>
                    <a:pt x="373" y="125"/>
                  </a:lnTo>
                  <a:lnTo>
                    <a:pt x="370" y="123"/>
                  </a:lnTo>
                  <a:lnTo>
                    <a:pt x="369" y="122"/>
                  </a:lnTo>
                  <a:lnTo>
                    <a:pt x="367" y="120"/>
                  </a:lnTo>
                  <a:lnTo>
                    <a:pt x="365" y="119"/>
                  </a:lnTo>
                  <a:lnTo>
                    <a:pt x="364" y="119"/>
                  </a:lnTo>
                  <a:lnTo>
                    <a:pt x="356" y="115"/>
                  </a:lnTo>
                  <a:lnTo>
                    <a:pt x="350" y="109"/>
                  </a:lnTo>
                  <a:lnTo>
                    <a:pt x="345" y="106"/>
                  </a:lnTo>
                  <a:lnTo>
                    <a:pt x="342" y="106"/>
                  </a:lnTo>
                  <a:lnTo>
                    <a:pt x="339" y="104"/>
                  </a:lnTo>
                  <a:lnTo>
                    <a:pt x="337" y="103"/>
                  </a:lnTo>
                  <a:lnTo>
                    <a:pt x="335" y="101"/>
                  </a:lnTo>
                  <a:lnTo>
                    <a:pt x="335" y="100"/>
                  </a:lnTo>
                  <a:lnTo>
                    <a:pt x="334" y="98"/>
                  </a:lnTo>
                  <a:lnTo>
                    <a:pt x="334" y="97"/>
                  </a:lnTo>
                  <a:lnTo>
                    <a:pt x="334" y="95"/>
                  </a:lnTo>
                  <a:lnTo>
                    <a:pt x="335" y="93"/>
                  </a:lnTo>
                  <a:lnTo>
                    <a:pt x="340" y="93"/>
                  </a:lnTo>
                  <a:lnTo>
                    <a:pt x="342" y="93"/>
                  </a:lnTo>
                  <a:lnTo>
                    <a:pt x="343" y="95"/>
                  </a:lnTo>
                  <a:lnTo>
                    <a:pt x="345" y="95"/>
                  </a:lnTo>
                  <a:lnTo>
                    <a:pt x="348" y="90"/>
                  </a:lnTo>
                  <a:lnTo>
                    <a:pt x="365" y="87"/>
                  </a:lnTo>
                  <a:lnTo>
                    <a:pt x="372" y="87"/>
                  </a:lnTo>
                  <a:lnTo>
                    <a:pt x="378" y="87"/>
                  </a:lnTo>
                  <a:lnTo>
                    <a:pt x="376" y="86"/>
                  </a:lnTo>
                  <a:lnTo>
                    <a:pt x="376" y="84"/>
                  </a:lnTo>
                  <a:lnTo>
                    <a:pt x="375" y="84"/>
                  </a:lnTo>
                  <a:lnTo>
                    <a:pt x="370" y="84"/>
                  </a:lnTo>
                  <a:lnTo>
                    <a:pt x="364" y="86"/>
                  </a:lnTo>
                  <a:lnTo>
                    <a:pt x="361" y="86"/>
                  </a:lnTo>
                  <a:lnTo>
                    <a:pt x="358" y="84"/>
                  </a:lnTo>
                  <a:lnTo>
                    <a:pt x="353" y="86"/>
                  </a:lnTo>
                  <a:lnTo>
                    <a:pt x="350" y="87"/>
                  </a:lnTo>
                  <a:lnTo>
                    <a:pt x="347" y="87"/>
                  </a:lnTo>
                  <a:lnTo>
                    <a:pt x="343" y="87"/>
                  </a:lnTo>
                  <a:lnTo>
                    <a:pt x="335" y="87"/>
                  </a:lnTo>
                  <a:lnTo>
                    <a:pt x="334" y="87"/>
                  </a:lnTo>
                  <a:lnTo>
                    <a:pt x="331" y="86"/>
                  </a:lnTo>
                  <a:lnTo>
                    <a:pt x="331" y="84"/>
                  </a:lnTo>
                  <a:lnTo>
                    <a:pt x="331" y="82"/>
                  </a:lnTo>
                  <a:lnTo>
                    <a:pt x="329" y="79"/>
                  </a:lnTo>
                  <a:lnTo>
                    <a:pt x="331" y="79"/>
                  </a:lnTo>
                  <a:lnTo>
                    <a:pt x="331" y="78"/>
                  </a:lnTo>
                  <a:lnTo>
                    <a:pt x="332" y="78"/>
                  </a:lnTo>
                  <a:lnTo>
                    <a:pt x="334" y="78"/>
                  </a:lnTo>
                  <a:lnTo>
                    <a:pt x="335" y="78"/>
                  </a:lnTo>
                  <a:lnTo>
                    <a:pt x="339" y="81"/>
                  </a:lnTo>
                  <a:lnTo>
                    <a:pt x="337" y="78"/>
                  </a:lnTo>
                  <a:lnTo>
                    <a:pt x="348" y="76"/>
                  </a:lnTo>
                  <a:lnTo>
                    <a:pt x="353" y="73"/>
                  </a:lnTo>
                  <a:lnTo>
                    <a:pt x="356" y="73"/>
                  </a:lnTo>
                  <a:lnTo>
                    <a:pt x="359" y="73"/>
                  </a:lnTo>
                  <a:lnTo>
                    <a:pt x="358" y="73"/>
                  </a:lnTo>
                  <a:lnTo>
                    <a:pt x="358" y="71"/>
                  </a:lnTo>
                  <a:lnTo>
                    <a:pt x="359" y="70"/>
                  </a:lnTo>
                  <a:lnTo>
                    <a:pt x="361" y="70"/>
                  </a:lnTo>
                  <a:lnTo>
                    <a:pt x="365" y="70"/>
                  </a:lnTo>
                  <a:lnTo>
                    <a:pt x="375" y="70"/>
                  </a:lnTo>
                  <a:lnTo>
                    <a:pt x="378" y="68"/>
                  </a:lnTo>
                  <a:lnTo>
                    <a:pt x="380" y="67"/>
                  </a:lnTo>
                  <a:lnTo>
                    <a:pt x="378" y="68"/>
                  </a:lnTo>
                  <a:lnTo>
                    <a:pt x="375" y="68"/>
                  </a:lnTo>
                  <a:lnTo>
                    <a:pt x="373" y="68"/>
                  </a:lnTo>
                  <a:lnTo>
                    <a:pt x="370" y="67"/>
                  </a:lnTo>
                  <a:lnTo>
                    <a:pt x="370" y="65"/>
                  </a:lnTo>
                  <a:lnTo>
                    <a:pt x="373" y="62"/>
                  </a:lnTo>
                  <a:lnTo>
                    <a:pt x="375" y="59"/>
                  </a:lnTo>
                  <a:lnTo>
                    <a:pt x="370" y="60"/>
                  </a:lnTo>
                  <a:lnTo>
                    <a:pt x="370" y="60"/>
                  </a:lnTo>
                  <a:lnTo>
                    <a:pt x="365" y="63"/>
                  </a:lnTo>
                  <a:lnTo>
                    <a:pt x="362" y="65"/>
                  </a:lnTo>
                  <a:lnTo>
                    <a:pt x="359" y="65"/>
                  </a:lnTo>
                  <a:lnTo>
                    <a:pt x="354" y="65"/>
                  </a:lnTo>
                  <a:lnTo>
                    <a:pt x="354" y="65"/>
                  </a:lnTo>
                  <a:lnTo>
                    <a:pt x="353" y="63"/>
                  </a:lnTo>
                  <a:lnTo>
                    <a:pt x="353" y="62"/>
                  </a:lnTo>
                  <a:lnTo>
                    <a:pt x="353" y="62"/>
                  </a:lnTo>
                  <a:lnTo>
                    <a:pt x="354" y="60"/>
                  </a:lnTo>
                  <a:lnTo>
                    <a:pt x="354" y="57"/>
                  </a:lnTo>
                  <a:lnTo>
                    <a:pt x="354" y="56"/>
                  </a:lnTo>
                  <a:lnTo>
                    <a:pt x="353" y="56"/>
                  </a:lnTo>
                  <a:lnTo>
                    <a:pt x="351" y="57"/>
                  </a:lnTo>
                  <a:lnTo>
                    <a:pt x="351" y="59"/>
                  </a:lnTo>
                  <a:lnTo>
                    <a:pt x="348" y="60"/>
                  </a:lnTo>
                  <a:lnTo>
                    <a:pt x="347" y="60"/>
                  </a:lnTo>
                  <a:lnTo>
                    <a:pt x="347" y="59"/>
                  </a:lnTo>
                  <a:lnTo>
                    <a:pt x="345" y="59"/>
                  </a:lnTo>
                  <a:lnTo>
                    <a:pt x="345" y="57"/>
                  </a:lnTo>
                  <a:lnTo>
                    <a:pt x="343" y="57"/>
                  </a:lnTo>
                  <a:lnTo>
                    <a:pt x="342" y="59"/>
                  </a:lnTo>
                  <a:lnTo>
                    <a:pt x="340" y="59"/>
                  </a:lnTo>
                  <a:lnTo>
                    <a:pt x="342" y="60"/>
                  </a:lnTo>
                  <a:lnTo>
                    <a:pt x="342" y="62"/>
                  </a:lnTo>
                  <a:lnTo>
                    <a:pt x="340" y="63"/>
                  </a:lnTo>
                  <a:lnTo>
                    <a:pt x="340" y="65"/>
                  </a:lnTo>
                  <a:lnTo>
                    <a:pt x="342" y="67"/>
                  </a:lnTo>
                  <a:lnTo>
                    <a:pt x="343" y="68"/>
                  </a:lnTo>
                  <a:lnTo>
                    <a:pt x="342" y="68"/>
                  </a:lnTo>
                  <a:lnTo>
                    <a:pt x="339" y="70"/>
                  </a:lnTo>
                  <a:lnTo>
                    <a:pt x="337" y="71"/>
                  </a:lnTo>
                  <a:lnTo>
                    <a:pt x="335" y="71"/>
                  </a:lnTo>
                  <a:lnTo>
                    <a:pt x="332" y="71"/>
                  </a:lnTo>
                  <a:lnTo>
                    <a:pt x="329" y="73"/>
                  </a:lnTo>
                  <a:lnTo>
                    <a:pt x="321" y="73"/>
                  </a:lnTo>
                  <a:lnTo>
                    <a:pt x="318" y="71"/>
                  </a:lnTo>
                  <a:lnTo>
                    <a:pt x="318" y="70"/>
                  </a:lnTo>
                  <a:lnTo>
                    <a:pt x="317" y="70"/>
                  </a:lnTo>
                  <a:lnTo>
                    <a:pt x="315" y="68"/>
                  </a:lnTo>
                  <a:lnTo>
                    <a:pt x="312" y="65"/>
                  </a:lnTo>
                  <a:lnTo>
                    <a:pt x="309" y="62"/>
                  </a:lnTo>
                  <a:lnTo>
                    <a:pt x="307" y="62"/>
                  </a:lnTo>
                  <a:lnTo>
                    <a:pt x="304" y="60"/>
                  </a:lnTo>
                  <a:lnTo>
                    <a:pt x="304" y="59"/>
                  </a:lnTo>
                  <a:lnTo>
                    <a:pt x="302" y="57"/>
                  </a:lnTo>
                  <a:lnTo>
                    <a:pt x="301" y="56"/>
                  </a:lnTo>
                  <a:lnTo>
                    <a:pt x="302" y="54"/>
                  </a:lnTo>
                  <a:lnTo>
                    <a:pt x="304" y="54"/>
                  </a:lnTo>
                  <a:lnTo>
                    <a:pt x="299" y="52"/>
                  </a:lnTo>
                  <a:lnTo>
                    <a:pt x="296" y="51"/>
                  </a:lnTo>
                  <a:lnTo>
                    <a:pt x="298" y="49"/>
                  </a:lnTo>
                  <a:lnTo>
                    <a:pt x="299" y="49"/>
                  </a:lnTo>
                  <a:lnTo>
                    <a:pt x="309" y="52"/>
                  </a:lnTo>
                  <a:lnTo>
                    <a:pt x="310" y="51"/>
                  </a:lnTo>
                  <a:lnTo>
                    <a:pt x="312" y="51"/>
                  </a:lnTo>
                  <a:lnTo>
                    <a:pt x="310" y="49"/>
                  </a:lnTo>
                  <a:lnTo>
                    <a:pt x="309" y="49"/>
                  </a:lnTo>
                  <a:lnTo>
                    <a:pt x="307" y="49"/>
                  </a:lnTo>
                  <a:lnTo>
                    <a:pt x="306" y="49"/>
                  </a:lnTo>
                  <a:lnTo>
                    <a:pt x="306" y="48"/>
                  </a:lnTo>
                  <a:lnTo>
                    <a:pt x="304" y="46"/>
                  </a:lnTo>
                  <a:lnTo>
                    <a:pt x="304" y="45"/>
                  </a:lnTo>
                  <a:lnTo>
                    <a:pt x="304" y="45"/>
                  </a:lnTo>
                  <a:lnTo>
                    <a:pt x="306" y="41"/>
                  </a:lnTo>
                  <a:lnTo>
                    <a:pt x="307" y="40"/>
                  </a:lnTo>
                  <a:lnTo>
                    <a:pt x="306" y="40"/>
                  </a:lnTo>
                  <a:lnTo>
                    <a:pt x="299" y="40"/>
                  </a:lnTo>
                  <a:lnTo>
                    <a:pt x="299" y="40"/>
                  </a:lnTo>
                  <a:lnTo>
                    <a:pt x="299" y="41"/>
                  </a:lnTo>
                  <a:lnTo>
                    <a:pt x="298" y="45"/>
                  </a:lnTo>
                  <a:lnTo>
                    <a:pt x="296" y="45"/>
                  </a:lnTo>
                  <a:lnTo>
                    <a:pt x="294" y="45"/>
                  </a:lnTo>
                  <a:lnTo>
                    <a:pt x="293" y="41"/>
                  </a:lnTo>
                  <a:lnTo>
                    <a:pt x="290" y="38"/>
                  </a:lnTo>
                  <a:lnTo>
                    <a:pt x="290" y="37"/>
                  </a:lnTo>
                  <a:lnTo>
                    <a:pt x="290" y="35"/>
                  </a:lnTo>
                  <a:lnTo>
                    <a:pt x="288" y="34"/>
                  </a:lnTo>
                  <a:lnTo>
                    <a:pt x="287" y="32"/>
                  </a:lnTo>
                  <a:lnTo>
                    <a:pt x="287" y="30"/>
                  </a:lnTo>
                  <a:lnTo>
                    <a:pt x="287" y="30"/>
                  </a:lnTo>
                  <a:lnTo>
                    <a:pt x="288" y="27"/>
                  </a:lnTo>
                  <a:lnTo>
                    <a:pt x="287" y="26"/>
                  </a:lnTo>
                  <a:lnTo>
                    <a:pt x="287" y="26"/>
                  </a:lnTo>
                  <a:lnTo>
                    <a:pt x="287" y="24"/>
                  </a:lnTo>
                  <a:lnTo>
                    <a:pt x="287" y="22"/>
                  </a:lnTo>
                  <a:lnTo>
                    <a:pt x="288" y="22"/>
                  </a:lnTo>
                  <a:lnTo>
                    <a:pt x="288" y="22"/>
                  </a:lnTo>
                  <a:lnTo>
                    <a:pt x="291" y="24"/>
                  </a:lnTo>
                  <a:lnTo>
                    <a:pt x="293" y="26"/>
                  </a:lnTo>
                  <a:lnTo>
                    <a:pt x="293" y="26"/>
                  </a:lnTo>
                  <a:lnTo>
                    <a:pt x="294" y="22"/>
                  </a:lnTo>
                  <a:lnTo>
                    <a:pt x="296" y="22"/>
                  </a:lnTo>
                  <a:lnTo>
                    <a:pt x="301" y="22"/>
                  </a:lnTo>
                  <a:lnTo>
                    <a:pt x="307" y="24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4"/>
                  </a:lnTo>
                  <a:lnTo>
                    <a:pt x="309" y="22"/>
                  </a:lnTo>
                  <a:lnTo>
                    <a:pt x="309" y="22"/>
                  </a:lnTo>
                  <a:lnTo>
                    <a:pt x="313" y="24"/>
                  </a:lnTo>
                  <a:lnTo>
                    <a:pt x="317" y="24"/>
                  </a:lnTo>
                  <a:lnTo>
                    <a:pt x="321" y="21"/>
                  </a:lnTo>
                  <a:lnTo>
                    <a:pt x="329" y="21"/>
                  </a:lnTo>
                  <a:lnTo>
                    <a:pt x="332" y="22"/>
                  </a:lnTo>
                  <a:lnTo>
                    <a:pt x="332" y="22"/>
                  </a:lnTo>
                  <a:lnTo>
                    <a:pt x="332" y="24"/>
                  </a:lnTo>
                  <a:lnTo>
                    <a:pt x="332" y="24"/>
                  </a:lnTo>
                  <a:lnTo>
                    <a:pt x="331" y="26"/>
                  </a:lnTo>
                  <a:lnTo>
                    <a:pt x="320" y="27"/>
                  </a:lnTo>
                  <a:lnTo>
                    <a:pt x="313" y="30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4"/>
                  </a:lnTo>
                  <a:lnTo>
                    <a:pt x="326" y="34"/>
                  </a:lnTo>
                  <a:lnTo>
                    <a:pt x="328" y="34"/>
                  </a:lnTo>
                  <a:lnTo>
                    <a:pt x="331" y="35"/>
                  </a:lnTo>
                  <a:lnTo>
                    <a:pt x="332" y="37"/>
                  </a:lnTo>
                  <a:lnTo>
                    <a:pt x="334" y="38"/>
                  </a:lnTo>
                  <a:lnTo>
                    <a:pt x="334" y="38"/>
                  </a:lnTo>
                  <a:lnTo>
                    <a:pt x="335" y="37"/>
                  </a:lnTo>
                  <a:lnTo>
                    <a:pt x="334" y="35"/>
                  </a:lnTo>
                  <a:lnTo>
                    <a:pt x="334" y="34"/>
                  </a:lnTo>
                  <a:lnTo>
                    <a:pt x="334" y="32"/>
                  </a:lnTo>
                  <a:lnTo>
                    <a:pt x="335" y="30"/>
                  </a:lnTo>
                  <a:lnTo>
                    <a:pt x="337" y="29"/>
                  </a:lnTo>
                  <a:lnTo>
                    <a:pt x="340" y="26"/>
                  </a:lnTo>
                  <a:lnTo>
                    <a:pt x="343" y="22"/>
                  </a:lnTo>
                  <a:lnTo>
                    <a:pt x="347" y="24"/>
                  </a:lnTo>
                  <a:lnTo>
                    <a:pt x="350" y="27"/>
                  </a:lnTo>
                  <a:lnTo>
                    <a:pt x="353" y="30"/>
                  </a:lnTo>
                  <a:lnTo>
                    <a:pt x="354" y="35"/>
                  </a:lnTo>
                  <a:lnTo>
                    <a:pt x="358" y="41"/>
                  </a:lnTo>
                  <a:lnTo>
                    <a:pt x="359" y="43"/>
                  </a:lnTo>
                  <a:lnTo>
                    <a:pt x="361" y="43"/>
                  </a:lnTo>
                  <a:lnTo>
                    <a:pt x="367" y="49"/>
                  </a:lnTo>
                  <a:lnTo>
                    <a:pt x="369" y="49"/>
                  </a:lnTo>
                  <a:lnTo>
                    <a:pt x="367" y="45"/>
                  </a:lnTo>
                  <a:lnTo>
                    <a:pt x="364" y="38"/>
                  </a:lnTo>
                  <a:lnTo>
                    <a:pt x="361" y="32"/>
                  </a:lnTo>
                  <a:lnTo>
                    <a:pt x="361" y="30"/>
                  </a:lnTo>
                  <a:lnTo>
                    <a:pt x="361" y="27"/>
                  </a:lnTo>
                  <a:lnTo>
                    <a:pt x="361" y="26"/>
                  </a:lnTo>
                  <a:lnTo>
                    <a:pt x="361" y="26"/>
                  </a:lnTo>
                  <a:lnTo>
                    <a:pt x="362" y="21"/>
                  </a:lnTo>
                  <a:lnTo>
                    <a:pt x="364" y="19"/>
                  </a:lnTo>
                  <a:lnTo>
                    <a:pt x="364" y="18"/>
                  </a:lnTo>
                  <a:lnTo>
                    <a:pt x="364" y="16"/>
                  </a:lnTo>
                  <a:lnTo>
                    <a:pt x="367" y="15"/>
                  </a:lnTo>
                  <a:lnTo>
                    <a:pt x="369" y="15"/>
                  </a:lnTo>
                  <a:close/>
                  <a:moveTo>
                    <a:pt x="615" y="8"/>
                  </a:moveTo>
                  <a:lnTo>
                    <a:pt x="618" y="8"/>
                  </a:lnTo>
                  <a:lnTo>
                    <a:pt x="616" y="10"/>
                  </a:lnTo>
                  <a:lnTo>
                    <a:pt x="602" y="11"/>
                  </a:lnTo>
                  <a:lnTo>
                    <a:pt x="588" y="13"/>
                  </a:lnTo>
                  <a:lnTo>
                    <a:pt x="586" y="13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5" y="8"/>
                  </a:lnTo>
                  <a:close/>
                  <a:moveTo>
                    <a:pt x="395" y="4"/>
                  </a:moveTo>
                  <a:lnTo>
                    <a:pt x="400" y="5"/>
                  </a:lnTo>
                  <a:lnTo>
                    <a:pt x="403" y="7"/>
                  </a:lnTo>
                  <a:lnTo>
                    <a:pt x="400" y="8"/>
                  </a:lnTo>
                  <a:lnTo>
                    <a:pt x="394" y="7"/>
                  </a:lnTo>
                  <a:lnTo>
                    <a:pt x="395" y="5"/>
                  </a:lnTo>
                  <a:lnTo>
                    <a:pt x="395" y="4"/>
                  </a:lnTo>
                  <a:close/>
                  <a:moveTo>
                    <a:pt x="417" y="0"/>
                  </a:moveTo>
                  <a:lnTo>
                    <a:pt x="419" y="0"/>
                  </a:lnTo>
                  <a:lnTo>
                    <a:pt x="422" y="2"/>
                  </a:lnTo>
                  <a:lnTo>
                    <a:pt x="425" y="2"/>
                  </a:lnTo>
                  <a:lnTo>
                    <a:pt x="429" y="4"/>
                  </a:lnTo>
                  <a:lnTo>
                    <a:pt x="432" y="7"/>
                  </a:lnTo>
                  <a:lnTo>
                    <a:pt x="433" y="8"/>
                  </a:lnTo>
                  <a:lnTo>
                    <a:pt x="435" y="8"/>
                  </a:lnTo>
                  <a:lnTo>
                    <a:pt x="443" y="8"/>
                  </a:lnTo>
                  <a:lnTo>
                    <a:pt x="444" y="8"/>
                  </a:lnTo>
                  <a:lnTo>
                    <a:pt x="446" y="11"/>
                  </a:lnTo>
                  <a:lnTo>
                    <a:pt x="446" y="11"/>
                  </a:lnTo>
                  <a:lnTo>
                    <a:pt x="449" y="11"/>
                  </a:lnTo>
                  <a:lnTo>
                    <a:pt x="452" y="15"/>
                  </a:lnTo>
                  <a:lnTo>
                    <a:pt x="454" y="15"/>
                  </a:lnTo>
                  <a:lnTo>
                    <a:pt x="455" y="13"/>
                  </a:lnTo>
                  <a:lnTo>
                    <a:pt x="457" y="10"/>
                  </a:lnTo>
                  <a:lnTo>
                    <a:pt x="457" y="5"/>
                  </a:lnTo>
                  <a:lnTo>
                    <a:pt x="455" y="4"/>
                  </a:lnTo>
                  <a:lnTo>
                    <a:pt x="457" y="2"/>
                  </a:lnTo>
                  <a:lnTo>
                    <a:pt x="458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3" y="0"/>
                  </a:lnTo>
                  <a:lnTo>
                    <a:pt x="465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68" y="4"/>
                  </a:lnTo>
                  <a:lnTo>
                    <a:pt x="468" y="5"/>
                  </a:lnTo>
                  <a:lnTo>
                    <a:pt x="466" y="10"/>
                  </a:lnTo>
                  <a:lnTo>
                    <a:pt x="470" y="10"/>
                  </a:lnTo>
                  <a:lnTo>
                    <a:pt x="474" y="10"/>
                  </a:lnTo>
                  <a:lnTo>
                    <a:pt x="476" y="8"/>
                  </a:lnTo>
                  <a:lnTo>
                    <a:pt x="477" y="7"/>
                  </a:lnTo>
                  <a:lnTo>
                    <a:pt x="481" y="7"/>
                  </a:lnTo>
                  <a:lnTo>
                    <a:pt x="482" y="7"/>
                  </a:lnTo>
                  <a:lnTo>
                    <a:pt x="482" y="5"/>
                  </a:lnTo>
                  <a:lnTo>
                    <a:pt x="484" y="4"/>
                  </a:lnTo>
                  <a:lnTo>
                    <a:pt x="485" y="4"/>
                  </a:lnTo>
                  <a:lnTo>
                    <a:pt x="487" y="7"/>
                  </a:lnTo>
                  <a:lnTo>
                    <a:pt x="487" y="7"/>
                  </a:lnTo>
                  <a:lnTo>
                    <a:pt x="490" y="7"/>
                  </a:lnTo>
                  <a:lnTo>
                    <a:pt x="490" y="7"/>
                  </a:lnTo>
                  <a:lnTo>
                    <a:pt x="492" y="7"/>
                  </a:lnTo>
                  <a:lnTo>
                    <a:pt x="499" y="8"/>
                  </a:lnTo>
                  <a:lnTo>
                    <a:pt x="503" y="10"/>
                  </a:lnTo>
                  <a:lnTo>
                    <a:pt x="504" y="10"/>
                  </a:lnTo>
                  <a:lnTo>
                    <a:pt x="506" y="10"/>
                  </a:lnTo>
                  <a:lnTo>
                    <a:pt x="514" y="10"/>
                  </a:lnTo>
                  <a:lnTo>
                    <a:pt x="520" y="11"/>
                  </a:lnTo>
                  <a:lnTo>
                    <a:pt x="522" y="11"/>
                  </a:lnTo>
                  <a:lnTo>
                    <a:pt x="525" y="15"/>
                  </a:lnTo>
                  <a:lnTo>
                    <a:pt x="525" y="19"/>
                  </a:lnTo>
                  <a:lnTo>
                    <a:pt x="523" y="21"/>
                  </a:lnTo>
                  <a:lnTo>
                    <a:pt x="511" y="27"/>
                  </a:lnTo>
                  <a:lnTo>
                    <a:pt x="507" y="29"/>
                  </a:lnTo>
                  <a:lnTo>
                    <a:pt x="506" y="30"/>
                  </a:lnTo>
                  <a:lnTo>
                    <a:pt x="504" y="35"/>
                  </a:lnTo>
                  <a:lnTo>
                    <a:pt x="503" y="35"/>
                  </a:lnTo>
                  <a:lnTo>
                    <a:pt x="496" y="38"/>
                  </a:lnTo>
                  <a:lnTo>
                    <a:pt x="495" y="38"/>
                  </a:lnTo>
                  <a:lnTo>
                    <a:pt x="492" y="37"/>
                  </a:lnTo>
                  <a:lnTo>
                    <a:pt x="490" y="37"/>
                  </a:lnTo>
                  <a:lnTo>
                    <a:pt x="484" y="38"/>
                  </a:lnTo>
                  <a:lnTo>
                    <a:pt x="482" y="40"/>
                  </a:lnTo>
                  <a:lnTo>
                    <a:pt x="481" y="41"/>
                  </a:lnTo>
                  <a:lnTo>
                    <a:pt x="477" y="43"/>
                  </a:lnTo>
                  <a:lnTo>
                    <a:pt x="476" y="41"/>
                  </a:lnTo>
                  <a:lnTo>
                    <a:pt x="463" y="41"/>
                  </a:lnTo>
                  <a:lnTo>
                    <a:pt x="462" y="40"/>
                  </a:lnTo>
                  <a:lnTo>
                    <a:pt x="460" y="38"/>
                  </a:lnTo>
                  <a:lnTo>
                    <a:pt x="462" y="35"/>
                  </a:lnTo>
                  <a:lnTo>
                    <a:pt x="449" y="37"/>
                  </a:lnTo>
                  <a:lnTo>
                    <a:pt x="433" y="35"/>
                  </a:lnTo>
                  <a:lnTo>
                    <a:pt x="433" y="35"/>
                  </a:lnTo>
                  <a:lnTo>
                    <a:pt x="432" y="35"/>
                  </a:lnTo>
                  <a:lnTo>
                    <a:pt x="427" y="34"/>
                  </a:lnTo>
                  <a:lnTo>
                    <a:pt x="422" y="34"/>
                  </a:lnTo>
                  <a:lnTo>
                    <a:pt x="419" y="32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21" y="27"/>
                  </a:lnTo>
                  <a:lnTo>
                    <a:pt x="424" y="29"/>
                  </a:lnTo>
                  <a:lnTo>
                    <a:pt x="429" y="29"/>
                  </a:lnTo>
                  <a:lnTo>
                    <a:pt x="429" y="26"/>
                  </a:lnTo>
                  <a:lnTo>
                    <a:pt x="430" y="26"/>
                  </a:lnTo>
                  <a:lnTo>
                    <a:pt x="432" y="24"/>
                  </a:lnTo>
                  <a:lnTo>
                    <a:pt x="427" y="24"/>
                  </a:lnTo>
                  <a:lnTo>
                    <a:pt x="422" y="24"/>
                  </a:lnTo>
                  <a:lnTo>
                    <a:pt x="419" y="24"/>
                  </a:lnTo>
                  <a:lnTo>
                    <a:pt x="416" y="26"/>
                  </a:lnTo>
                  <a:lnTo>
                    <a:pt x="413" y="26"/>
                  </a:lnTo>
                  <a:lnTo>
                    <a:pt x="405" y="24"/>
                  </a:lnTo>
                  <a:lnTo>
                    <a:pt x="402" y="24"/>
                  </a:lnTo>
                  <a:lnTo>
                    <a:pt x="399" y="22"/>
                  </a:lnTo>
                  <a:lnTo>
                    <a:pt x="397" y="21"/>
                  </a:lnTo>
                  <a:lnTo>
                    <a:pt x="395" y="19"/>
                  </a:lnTo>
                  <a:lnTo>
                    <a:pt x="395" y="18"/>
                  </a:lnTo>
                  <a:lnTo>
                    <a:pt x="400" y="18"/>
                  </a:lnTo>
                  <a:lnTo>
                    <a:pt x="402" y="16"/>
                  </a:lnTo>
                  <a:lnTo>
                    <a:pt x="405" y="15"/>
                  </a:lnTo>
                  <a:lnTo>
                    <a:pt x="397" y="15"/>
                  </a:lnTo>
                  <a:lnTo>
                    <a:pt x="394" y="13"/>
                  </a:lnTo>
                  <a:lnTo>
                    <a:pt x="391" y="11"/>
                  </a:lnTo>
                  <a:lnTo>
                    <a:pt x="394" y="10"/>
                  </a:lnTo>
                  <a:lnTo>
                    <a:pt x="403" y="10"/>
                  </a:lnTo>
                  <a:lnTo>
                    <a:pt x="406" y="10"/>
                  </a:lnTo>
                  <a:lnTo>
                    <a:pt x="408" y="11"/>
                  </a:lnTo>
                  <a:lnTo>
                    <a:pt x="411" y="13"/>
                  </a:lnTo>
                  <a:lnTo>
                    <a:pt x="414" y="11"/>
                  </a:lnTo>
                  <a:lnTo>
                    <a:pt x="411" y="10"/>
                  </a:lnTo>
                  <a:lnTo>
                    <a:pt x="410" y="7"/>
                  </a:lnTo>
                  <a:lnTo>
                    <a:pt x="408" y="7"/>
                  </a:lnTo>
                  <a:lnTo>
                    <a:pt x="410" y="5"/>
                  </a:lnTo>
                  <a:lnTo>
                    <a:pt x="410" y="5"/>
                  </a:lnTo>
                  <a:lnTo>
                    <a:pt x="411" y="5"/>
                  </a:lnTo>
                  <a:lnTo>
                    <a:pt x="414" y="8"/>
                  </a:lnTo>
                  <a:lnTo>
                    <a:pt x="417" y="8"/>
                  </a:lnTo>
                  <a:lnTo>
                    <a:pt x="417" y="7"/>
                  </a:lnTo>
                  <a:lnTo>
                    <a:pt x="417" y="5"/>
                  </a:lnTo>
                  <a:lnTo>
                    <a:pt x="417" y="4"/>
                  </a:lnTo>
                  <a:lnTo>
                    <a:pt x="416" y="2"/>
                  </a:lnTo>
                  <a:lnTo>
                    <a:pt x="416" y="0"/>
                  </a:lnTo>
                  <a:lnTo>
                    <a:pt x="41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59" name="Freeform 187">
              <a:extLst>
                <a:ext uri="{FF2B5EF4-FFF2-40B4-BE49-F238E27FC236}">
                  <a16:creationId xmlns:a16="http://schemas.microsoft.com/office/drawing/2014/main" id="{B355C93F-63D7-401D-ADF7-A1B4BCF5C29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60505" y="2749338"/>
              <a:ext cx="107208" cy="107208"/>
            </a:xfrm>
            <a:custGeom>
              <a:avLst/>
              <a:gdLst>
                <a:gd name="T0" fmla="*/ 9 w 55"/>
                <a:gd name="T1" fmla="*/ 44 h 55"/>
                <a:gd name="T2" fmla="*/ 8 w 55"/>
                <a:gd name="T3" fmla="*/ 47 h 55"/>
                <a:gd name="T4" fmla="*/ 3 w 55"/>
                <a:gd name="T5" fmla="*/ 45 h 55"/>
                <a:gd name="T6" fmla="*/ 0 w 55"/>
                <a:gd name="T7" fmla="*/ 45 h 55"/>
                <a:gd name="T8" fmla="*/ 8 w 55"/>
                <a:gd name="T9" fmla="*/ 36 h 55"/>
                <a:gd name="T10" fmla="*/ 6 w 55"/>
                <a:gd name="T11" fmla="*/ 38 h 55"/>
                <a:gd name="T12" fmla="*/ 33 w 55"/>
                <a:gd name="T13" fmla="*/ 20 h 55"/>
                <a:gd name="T14" fmla="*/ 35 w 55"/>
                <a:gd name="T15" fmla="*/ 22 h 55"/>
                <a:gd name="T16" fmla="*/ 30 w 55"/>
                <a:gd name="T17" fmla="*/ 27 h 55"/>
                <a:gd name="T18" fmla="*/ 31 w 55"/>
                <a:gd name="T19" fmla="*/ 20 h 55"/>
                <a:gd name="T20" fmla="*/ 24 w 55"/>
                <a:gd name="T21" fmla="*/ 14 h 55"/>
                <a:gd name="T22" fmla="*/ 27 w 55"/>
                <a:gd name="T23" fmla="*/ 19 h 55"/>
                <a:gd name="T24" fmla="*/ 24 w 55"/>
                <a:gd name="T25" fmla="*/ 23 h 55"/>
                <a:gd name="T26" fmla="*/ 28 w 55"/>
                <a:gd name="T27" fmla="*/ 27 h 55"/>
                <a:gd name="T28" fmla="*/ 35 w 55"/>
                <a:gd name="T29" fmla="*/ 20 h 55"/>
                <a:gd name="T30" fmla="*/ 31 w 55"/>
                <a:gd name="T31" fmla="*/ 17 h 55"/>
                <a:gd name="T32" fmla="*/ 28 w 55"/>
                <a:gd name="T33" fmla="*/ 14 h 55"/>
                <a:gd name="T34" fmla="*/ 22 w 55"/>
                <a:gd name="T35" fmla="*/ 11 h 55"/>
                <a:gd name="T36" fmla="*/ 22 w 55"/>
                <a:gd name="T37" fmla="*/ 9 h 55"/>
                <a:gd name="T38" fmla="*/ 24 w 55"/>
                <a:gd name="T39" fmla="*/ 6 h 55"/>
                <a:gd name="T40" fmla="*/ 55 w 55"/>
                <a:gd name="T41" fmla="*/ 6 h 55"/>
                <a:gd name="T42" fmla="*/ 52 w 55"/>
                <a:gd name="T43" fmla="*/ 17 h 55"/>
                <a:gd name="T44" fmla="*/ 47 w 55"/>
                <a:gd name="T45" fmla="*/ 20 h 55"/>
                <a:gd name="T46" fmla="*/ 49 w 55"/>
                <a:gd name="T47" fmla="*/ 23 h 55"/>
                <a:gd name="T48" fmla="*/ 52 w 55"/>
                <a:gd name="T49" fmla="*/ 25 h 55"/>
                <a:gd name="T50" fmla="*/ 49 w 55"/>
                <a:gd name="T51" fmla="*/ 30 h 55"/>
                <a:gd name="T52" fmla="*/ 49 w 55"/>
                <a:gd name="T53" fmla="*/ 31 h 55"/>
                <a:gd name="T54" fmla="*/ 44 w 55"/>
                <a:gd name="T55" fmla="*/ 34 h 55"/>
                <a:gd name="T56" fmla="*/ 39 w 55"/>
                <a:gd name="T57" fmla="*/ 34 h 55"/>
                <a:gd name="T58" fmla="*/ 38 w 55"/>
                <a:gd name="T59" fmla="*/ 38 h 55"/>
                <a:gd name="T60" fmla="*/ 41 w 55"/>
                <a:gd name="T61" fmla="*/ 42 h 55"/>
                <a:gd name="T62" fmla="*/ 39 w 55"/>
                <a:gd name="T63" fmla="*/ 47 h 55"/>
                <a:gd name="T64" fmla="*/ 36 w 55"/>
                <a:gd name="T65" fmla="*/ 50 h 55"/>
                <a:gd name="T66" fmla="*/ 36 w 55"/>
                <a:gd name="T67" fmla="*/ 52 h 55"/>
                <a:gd name="T68" fmla="*/ 35 w 55"/>
                <a:gd name="T69" fmla="*/ 55 h 55"/>
                <a:gd name="T70" fmla="*/ 33 w 55"/>
                <a:gd name="T71" fmla="*/ 53 h 55"/>
                <a:gd name="T72" fmla="*/ 35 w 55"/>
                <a:gd name="T73" fmla="*/ 49 h 55"/>
                <a:gd name="T74" fmla="*/ 31 w 55"/>
                <a:gd name="T75" fmla="*/ 45 h 55"/>
                <a:gd name="T76" fmla="*/ 27 w 55"/>
                <a:gd name="T77" fmla="*/ 45 h 55"/>
                <a:gd name="T78" fmla="*/ 24 w 55"/>
                <a:gd name="T79" fmla="*/ 42 h 55"/>
                <a:gd name="T80" fmla="*/ 20 w 55"/>
                <a:gd name="T81" fmla="*/ 42 h 55"/>
                <a:gd name="T82" fmla="*/ 16 w 55"/>
                <a:gd name="T83" fmla="*/ 42 h 55"/>
                <a:gd name="T84" fmla="*/ 14 w 55"/>
                <a:gd name="T85" fmla="*/ 44 h 55"/>
                <a:gd name="T86" fmla="*/ 6 w 55"/>
                <a:gd name="T87" fmla="*/ 42 h 55"/>
                <a:gd name="T88" fmla="*/ 2 w 55"/>
                <a:gd name="T89" fmla="*/ 39 h 55"/>
                <a:gd name="T90" fmla="*/ 11 w 55"/>
                <a:gd name="T91" fmla="*/ 42 h 55"/>
                <a:gd name="T92" fmla="*/ 9 w 55"/>
                <a:gd name="T93" fmla="*/ 39 h 55"/>
                <a:gd name="T94" fmla="*/ 8 w 55"/>
                <a:gd name="T95" fmla="*/ 34 h 55"/>
                <a:gd name="T96" fmla="*/ 14 w 55"/>
                <a:gd name="T97" fmla="*/ 28 h 55"/>
                <a:gd name="T98" fmla="*/ 20 w 55"/>
                <a:gd name="T99" fmla="*/ 14 h 55"/>
                <a:gd name="T100" fmla="*/ 30 w 55"/>
                <a:gd name="T101" fmla="*/ 8 h 55"/>
                <a:gd name="T102" fmla="*/ 46 w 55"/>
                <a:gd name="T103" fmla="*/ 3 h 55"/>
                <a:gd name="T104" fmla="*/ 27 w 55"/>
                <a:gd name="T105" fmla="*/ 4 h 55"/>
                <a:gd name="T106" fmla="*/ 36 w 55"/>
                <a:gd name="T107" fmla="*/ 3 h 55"/>
                <a:gd name="T108" fmla="*/ 33 w 55"/>
                <a:gd name="T109" fmla="*/ 3 h 55"/>
                <a:gd name="T110" fmla="*/ 39 w 55"/>
                <a:gd name="T111" fmla="*/ 3 h 55"/>
                <a:gd name="T112" fmla="*/ 49 w 55"/>
                <a:gd name="T113" fmla="*/ 1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5" h="55">
                  <a:moveTo>
                    <a:pt x="3" y="44"/>
                  </a:moveTo>
                  <a:lnTo>
                    <a:pt x="5" y="44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11" y="45"/>
                  </a:lnTo>
                  <a:lnTo>
                    <a:pt x="9" y="45"/>
                  </a:lnTo>
                  <a:lnTo>
                    <a:pt x="8" y="47"/>
                  </a:lnTo>
                  <a:lnTo>
                    <a:pt x="6" y="47"/>
                  </a:lnTo>
                  <a:lnTo>
                    <a:pt x="5" y="47"/>
                  </a:lnTo>
                  <a:lnTo>
                    <a:pt x="5" y="45"/>
                  </a:lnTo>
                  <a:lnTo>
                    <a:pt x="5" y="45"/>
                  </a:lnTo>
                  <a:lnTo>
                    <a:pt x="3" y="45"/>
                  </a:lnTo>
                  <a:lnTo>
                    <a:pt x="2" y="45"/>
                  </a:lnTo>
                  <a:lnTo>
                    <a:pt x="2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4"/>
                  </a:lnTo>
                  <a:close/>
                  <a:moveTo>
                    <a:pt x="6" y="36"/>
                  </a:moveTo>
                  <a:lnTo>
                    <a:pt x="8" y="36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9" y="39"/>
                  </a:lnTo>
                  <a:lnTo>
                    <a:pt x="8" y="39"/>
                  </a:lnTo>
                  <a:lnTo>
                    <a:pt x="6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6" y="36"/>
                  </a:lnTo>
                  <a:close/>
                  <a:moveTo>
                    <a:pt x="33" y="20"/>
                  </a:moveTo>
                  <a:lnTo>
                    <a:pt x="33" y="20"/>
                  </a:lnTo>
                  <a:lnTo>
                    <a:pt x="35" y="20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3"/>
                  </a:lnTo>
                  <a:lnTo>
                    <a:pt x="31" y="25"/>
                  </a:lnTo>
                  <a:lnTo>
                    <a:pt x="31" y="25"/>
                  </a:lnTo>
                  <a:lnTo>
                    <a:pt x="30" y="27"/>
                  </a:lnTo>
                  <a:lnTo>
                    <a:pt x="30" y="27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28" y="22"/>
                  </a:lnTo>
                  <a:lnTo>
                    <a:pt x="31" y="20"/>
                  </a:lnTo>
                  <a:lnTo>
                    <a:pt x="33" y="20"/>
                  </a:lnTo>
                  <a:close/>
                  <a:moveTo>
                    <a:pt x="28" y="11"/>
                  </a:moveTo>
                  <a:lnTo>
                    <a:pt x="27" y="12"/>
                  </a:lnTo>
                  <a:lnTo>
                    <a:pt x="25" y="12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6"/>
                  </a:lnTo>
                  <a:lnTo>
                    <a:pt x="25" y="17"/>
                  </a:lnTo>
                  <a:lnTo>
                    <a:pt x="27" y="17"/>
                  </a:lnTo>
                  <a:lnTo>
                    <a:pt x="27" y="19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4" y="22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5" y="20"/>
                  </a:lnTo>
                  <a:lnTo>
                    <a:pt x="33" y="19"/>
                  </a:lnTo>
                  <a:lnTo>
                    <a:pt x="31" y="19"/>
                  </a:lnTo>
                  <a:lnTo>
                    <a:pt x="31" y="19"/>
                  </a:lnTo>
                  <a:lnTo>
                    <a:pt x="31" y="17"/>
                  </a:lnTo>
                  <a:lnTo>
                    <a:pt x="31" y="17"/>
                  </a:lnTo>
                  <a:lnTo>
                    <a:pt x="33" y="16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28" y="11"/>
                  </a:lnTo>
                  <a:lnTo>
                    <a:pt x="28" y="11"/>
                  </a:lnTo>
                  <a:close/>
                  <a:moveTo>
                    <a:pt x="22" y="9"/>
                  </a:moveTo>
                  <a:lnTo>
                    <a:pt x="22" y="11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2" y="9"/>
                  </a:lnTo>
                  <a:close/>
                  <a:moveTo>
                    <a:pt x="24" y="6"/>
                  </a:moveTo>
                  <a:lnTo>
                    <a:pt x="25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4" y="6"/>
                  </a:lnTo>
                  <a:close/>
                  <a:moveTo>
                    <a:pt x="49" y="3"/>
                  </a:moveTo>
                  <a:lnTo>
                    <a:pt x="50" y="4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9"/>
                  </a:lnTo>
                  <a:lnTo>
                    <a:pt x="55" y="12"/>
                  </a:lnTo>
                  <a:lnTo>
                    <a:pt x="55" y="12"/>
                  </a:lnTo>
                  <a:lnTo>
                    <a:pt x="54" y="14"/>
                  </a:lnTo>
                  <a:lnTo>
                    <a:pt x="52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49" y="19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7"/>
                  </a:lnTo>
                  <a:lnTo>
                    <a:pt x="52" y="28"/>
                  </a:lnTo>
                  <a:lnTo>
                    <a:pt x="50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7" y="30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6" y="34"/>
                  </a:lnTo>
                  <a:lnTo>
                    <a:pt x="44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8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8" y="38"/>
                  </a:lnTo>
                  <a:lnTo>
                    <a:pt x="39" y="39"/>
                  </a:lnTo>
                  <a:lnTo>
                    <a:pt x="39" y="39"/>
                  </a:lnTo>
                  <a:lnTo>
                    <a:pt x="39" y="41"/>
                  </a:lnTo>
                  <a:lnTo>
                    <a:pt x="41" y="41"/>
                  </a:lnTo>
                  <a:lnTo>
                    <a:pt x="41" y="42"/>
                  </a:lnTo>
                  <a:lnTo>
                    <a:pt x="41" y="42"/>
                  </a:lnTo>
                  <a:lnTo>
                    <a:pt x="39" y="44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9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5" y="50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8" y="52"/>
                  </a:lnTo>
                  <a:lnTo>
                    <a:pt x="38" y="53"/>
                  </a:lnTo>
                  <a:lnTo>
                    <a:pt x="38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1" y="47"/>
                  </a:lnTo>
                  <a:lnTo>
                    <a:pt x="31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27" y="45"/>
                  </a:lnTo>
                  <a:lnTo>
                    <a:pt x="27" y="45"/>
                  </a:lnTo>
                  <a:lnTo>
                    <a:pt x="25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2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19" y="41"/>
                  </a:lnTo>
                  <a:lnTo>
                    <a:pt x="17" y="42"/>
                  </a:lnTo>
                  <a:lnTo>
                    <a:pt x="17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4" y="42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13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9" y="42"/>
                  </a:lnTo>
                  <a:lnTo>
                    <a:pt x="6" y="42"/>
                  </a:lnTo>
                  <a:lnTo>
                    <a:pt x="5" y="42"/>
                  </a:lnTo>
                  <a:lnTo>
                    <a:pt x="3" y="42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11" y="31"/>
                  </a:lnTo>
                  <a:lnTo>
                    <a:pt x="11" y="30"/>
                  </a:lnTo>
                  <a:lnTo>
                    <a:pt x="14" y="28"/>
                  </a:lnTo>
                  <a:lnTo>
                    <a:pt x="16" y="25"/>
                  </a:lnTo>
                  <a:lnTo>
                    <a:pt x="17" y="23"/>
                  </a:lnTo>
                  <a:lnTo>
                    <a:pt x="19" y="16"/>
                  </a:lnTo>
                  <a:lnTo>
                    <a:pt x="19" y="1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2"/>
                  </a:lnTo>
                  <a:lnTo>
                    <a:pt x="28" y="11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43" y="4"/>
                  </a:lnTo>
                  <a:lnTo>
                    <a:pt x="46" y="3"/>
                  </a:lnTo>
                  <a:lnTo>
                    <a:pt x="49" y="3"/>
                  </a:lnTo>
                  <a:close/>
                  <a:moveTo>
                    <a:pt x="31" y="3"/>
                  </a:moveTo>
                  <a:lnTo>
                    <a:pt x="31" y="3"/>
                  </a:lnTo>
                  <a:lnTo>
                    <a:pt x="28" y="4"/>
                  </a:lnTo>
                  <a:lnTo>
                    <a:pt x="27" y="4"/>
                  </a:lnTo>
                  <a:lnTo>
                    <a:pt x="25" y="4"/>
                  </a:lnTo>
                  <a:lnTo>
                    <a:pt x="28" y="4"/>
                  </a:lnTo>
                  <a:lnTo>
                    <a:pt x="31" y="3"/>
                  </a:lnTo>
                  <a:close/>
                  <a:moveTo>
                    <a:pt x="36" y="3"/>
                  </a:moveTo>
                  <a:lnTo>
                    <a:pt x="36" y="3"/>
                  </a:lnTo>
                  <a:lnTo>
                    <a:pt x="36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6" y="3"/>
                  </a:lnTo>
                  <a:close/>
                  <a:moveTo>
                    <a:pt x="41" y="1"/>
                  </a:moveTo>
                  <a:lnTo>
                    <a:pt x="43" y="3"/>
                  </a:lnTo>
                  <a:lnTo>
                    <a:pt x="41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close/>
                  <a:moveTo>
                    <a:pt x="49" y="0"/>
                  </a:moveTo>
                  <a:lnTo>
                    <a:pt x="49" y="0"/>
                  </a:lnTo>
                  <a:lnTo>
                    <a:pt x="49" y="1"/>
                  </a:lnTo>
                  <a:lnTo>
                    <a:pt x="47" y="1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60" name="Freeform 188">
              <a:extLst>
                <a:ext uri="{FF2B5EF4-FFF2-40B4-BE49-F238E27FC236}">
                  <a16:creationId xmlns:a16="http://schemas.microsoft.com/office/drawing/2014/main" id="{C4E67E7B-4DB9-4979-B479-78E29F7303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81456" y="3918871"/>
              <a:ext cx="9747" cy="3898"/>
            </a:xfrm>
            <a:custGeom>
              <a:avLst/>
              <a:gdLst>
                <a:gd name="T0" fmla="*/ 4 w 5"/>
                <a:gd name="T1" fmla="*/ 2 h 2"/>
                <a:gd name="T2" fmla="*/ 4 w 5"/>
                <a:gd name="T3" fmla="*/ 2 h 2"/>
                <a:gd name="T4" fmla="*/ 4 w 5"/>
                <a:gd name="T5" fmla="*/ 2 h 2"/>
                <a:gd name="T6" fmla="*/ 5 w 5"/>
                <a:gd name="T7" fmla="*/ 2 h 2"/>
                <a:gd name="T8" fmla="*/ 5 w 5"/>
                <a:gd name="T9" fmla="*/ 2 h 2"/>
                <a:gd name="T10" fmla="*/ 5 w 5"/>
                <a:gd name="T11" fmla="*/ 2 h 2"/>
                <a:gd name="T12" fmla="*/ 4 w 5"/>
                <a:gd name="T13" fmla="*/ 2 h 2"/>
                <a:gd name="T14" fmla="*/ 4 w 5"/>
                <a:gd name="T15" fmla="*/ 2 h 2"/>
                <a:gd name="T16" fmla="*/ 4 w 5"/>
                <a:gd name="T17" fmla="*/ 2 h 2"/>
                <a:gd name="T18" fmla="*/ 0 w 5"/>
                <a:gd name="T19" fmla="*/ 0 h 2"/>
                <a:gd name="T20" fmla="*/ 0 w 5"/>
                <a:gd name="T21" fmla="*/ 0 h 2"/>
                <a:gd name="T22" fmla="*/ 0 w 5"/>
                <a:gd name="T23" fmla="*/ 0 h 2"/>
                <a:gd name="T24" fmla="*/ 0 w 5"/>
                <a:gd name="T25" fmla="*/ 0 h 2"/>
                <a:gd name="T26" fmla="*/ 0 w 5"/>
                <a:gd name="T27" fmla="*/ 0 h 2"/>
                <a:gd name="T28" fmla="*/ 0 w 5"/>
                <a:gd name="T29" fmla="*/ 0 h 2"/>
                <a:gd name="T30" fmla="*/ 0 w 5"/>
                <a:gd name="T31" fmla="*/ 0 h 2"/>
                <a:gd name="T32" fmla="*/ 0 w 5"/>
                <a:gd name="T3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" h="2">
                  <a:moveTo>
                    <a:pt x="4" y="2"/>
                  </a:moveTo>
                  <a:lnTo>
                    <a:pt x="4" y="2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61" name="Freeform 189">
              <a:extLst>
                <a:ext uri="{FF2B5EF4-FFF2-40B4-BE49-F238E27FC236}">
                  <a16:creationId xmlns:a16="http://schemas.microsoft.com/office/drawing/2014/main" id="{4C70F746-EBB2-4165-A27A-659E6044AF0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3382" y="3992941"/>
              <a:ext cx="126700" cy="122802"/>
            </a:xfrm>
            <a:custGeom>
              <a:avLst/>
              <a:gdLst>
                <a:gd name="T0" fmla="*/ 26 w 65"/>
                <a:gd name="T1" fmla="*/ 44 h 63"/>
                <a:gd name="T2" fmla="*/ 26 w 65"/>
                <a:gd name="T3" fmla="*/ 49 h 63"/>
                <a:gd name="T4" fmla="*/ 27 w 65"/>
                <a:gd name="T5" fmla="*/ 49 h 63"/>
                <a:gd name="T6" fmla="*/ 27 w 65"/>
                <a:gd name="T7" fmla="*/ 52 h 63"/>
                <a:gd name="T8" fmla="*/ 30 w 65"/>
                <a:gd name="T9" fmla="*/ 55 h 63"/>
                <a:gd name="T10" fmla="*/ 35 w 65"/>
                <a:gd name="T11" fmla="*/ 57 h 63"/>
                <a:gd name="T12" fmla="*/ 40 w 65"/>
                <a:gd name="T13" fmla="*/ 58 h 63"/>
                <a:gd name="T14" fmla="*/ 43 w 65"/>
                <a:gd name="T15" fmla="*/ 57 h 63"/>
                <a:gd name="T16" fmla="*/ 40 w 65"/>
                <a:gd name="T17" fmla="*/ 53 h 63"/>
                <a:gd name="T18" fmla="*/ 33 w 65"/>
                <a:gd name="T19" fmla="*/ 47 h 63"/>
                <a:gd name="T20" fmla="*/ 29 w 65"/>
                <a:gd name="T21" fmla="*/ 44 h 63"/>
                <a:gd name="T22" fmla="*/ 19 w 65"/>
                <a:gd name="T23" fmla="*/ 38 h 63"/>
                <a:gd name="T24" fmla="*/ 16 w 65"/>
                <a:gd name="T25" fmla="*/ 39 h 63"/>
                <a:gd name="T26" fmla="*/ 18 w 65"/>
                <a:gd name="T27" fmla="*/ 41 h 63"/>
                <a:gd name="T28" fmla="*/ 21 w 65"/>
                <a:gd name="T29" fmla="*/ 41 h 63"/>
                <a:gd name="T30" fmla="*/ 22 w 65"/>
                <a:gd name="T31" fmla="*/ 42 h 63"/>
                <a:gd name="T32" fmla="*/ 22 w 65"/>
                <a:gd name="T33" fmla="*/ 39 h 63"/>
                <a:gd name="T34" fmla="*/ 19 w 65"/>
                <a:gd name="T35" fmla="*/ 38 h 63"/>
                <a:gd name="T36" fmla="*/ 65 w 65"/>
                <a:gd name="T37" fmla="*/ 1 h 63"/>
                <a:gd name="T38" fmla="*/ 63 w 65"/>
                <a:gd name="T39" fmla="*/ 1 h 63"/>
                <a:gd name="T40" fmla="*/ 63 w 65"/>
                <a:gd name="T41" fmla="*/ 5 h 63"/>
                <a:gd name="T42" fmla="*/ 63 w 65"/>
                <a:gd name="T43" fmla="*/ 12 h 63"/>
                <a:gd name="T44" fmla="*/ 60 w 65"/>
                <a:gd name="T45" fmla="*/ 25 h 63"/>
                <a:gd name="T46" fmla="*/ 60 w 65"/>
                <a:gd name="T47" fmla="*/ 38 h 63"/>
                <a:gd name="T48" fmla="*/ 59 w 65"/>
                <a:gd name="T49" fmla="*/ 36 h 63"/>
                <a:gd name="T50" fmla="*/ 59 w 65"/>
                <a:gd name="T51" fmla="*/ 36 h 63"/>
                <a:gd name="T52" fmla="*/ 57 w 65"/>
                <a:gd name="T53" fmla="*/ 38 h 63"/>
                <a:gd name="T54" fmla="*/ 59 w 65"/>
                <a:gd name="T55" fmla="*/ 44 h 63"/>
                <a:gd name="T56" fmla="*/ 57 w 65"/>
                <a:gd name="T57" fmla="*/ 44 h 63"/>
                <a:gd name="T58" fmla="*/ 57 w 65"/>
                <a:gd name="T59" fmla="*/ 47 h 63"/>
                <a:gd name="T60" fmla="*/ 59 w 65"/>
                <a:gd name="T61" fmla="*/ 50 h 63"/>
                <a:gd name="T62" fmla="*/ 55 w 65"/>
                <a:gd name="T63" fmla="*/ 53 h 63"/>
                <a:gd name="T64" fmla="*/ 57 w 65"/>
                <a:gd name="T65" fmla="*/ 60 h 63"/>
                <a:gd name="T66" fmla="*/ 55 w 65"/>
                <a:gd name="T67" fmla="*/ 63 h 63"/>
                <a:gd name="T68" fmla="*/ 51 w 65"/>
                <a:gd name="T69" fmla="*/ 61 h 63"/>
                <a:gd name="T70" fmla="*/ 48 w 65"/>
                <a:gd name="T71" fmla="*/ 60 h 63"/>
                <a:gd name="T72" fmla="*/ 41 w 65"/>
                <a:gd name="T73" fmla="*/ 58 h 63"/>
                <a:gd name="T74" fmla="*/ 32 w 65"/>
                <a:gd name="T75" fmla="*/ 57 h 63"/>
                <a:gd name="T76" fmla="*/ 29 w 65"/>
                <a:gd name="T77" fmla="*/ 58 h 63"/>
                <a:gd name="T78" fmla="*/ 29 w 65"/>
                <a:gd name="T79" fmla="*/ 58 h 63"/>
                <a:gd name="T80" fmla="*/ 14 w 65"/>
                <a:gd name="T81" fmla="*/ 44 h 63"/>
                <a:gd name="T82" fmla="*/ 7 w 65"/>
                <a:gd name="T83" fmla="*/ 38 h 63"/>
                <a:gd name="T84" fmla="*/ 2 w 65"/>
                <a:gd name="T85" fmla="*/ 30 h 63"/>
                <a:gd name="T86" fmla="*/ 5 w 65"/>
                <a:gd name="T87" fmla="*/ 31 h 63"/>
                <a:gd name="T88" fmla="*/ 10 w 65"/>
                <a:gd name="T89" fmla="*/ 30 h 63"/>
                <a:gd name="T90" fmla="*/ 11 w 65"/>
                <a:gd name="T91" fmla="*/ 27 h 63"/>
                <a:gd name="T92" fmla="*/ 14 w 65"/>
                <a:gd name="T93" fmla="*/ 25 h 63"/>
                <a:gd name="T94" fmla="*/ 13 w 65"/>
                <a:gd name="T95" fmla="*/ 19 h 63"/>
                <a:gd name="T96" fmla="*/ 19 w 65"/>
                <a:gd name="T97" fmla="*/ 19 h 63"/>
                <a:gd name="T98" fmla="*/ 24 w 65"/>
                <a:gd name="T99" fmla="*/ 14 h 63"/>
                <a:gd name="T100" fmla="*/ 29 w 65"/>
                <a:gd name="T101" fmla="*/ 17 h 63"/>
                <a:gd name="T102" fmla="*/ 30 w 65"/>
                <a:gd name="T103" fmla="*/ 14 h 63"/>
                <a:gd name="T104" fmla="*/ 37 w 65"/>
                <a:gd name="T105" fmla="*/ 11 h 63"/>
                <a:gd name="T106" fmla="*/ 37 w 65"/>
                <a:gd name="T107" fmla="*/ 8 h 63"/>
                <a:gd name="T108" fmla="*/ 38 w 65"/>
                <a:gd name="T109" fmla="*/ 6 h 63"/>
                <a:gd name="T110" fmla="*/ 41 w 65"/>
                <a:gd name="T111" fmla="*/ 3 h 63"/>
                <a:gd name="T112" fmla="*/ 48 w 65"/>
                <a:gd name="T113" fmla="*/ 6 h 63"/>
                <a:gd name="T114" fmla="*/ 49 w 65"/>
                <a:gd name="T115" fmla="*/ 5 h 63"/>
                <a:gd name="T116" fmla="*/ 51 w 65"/>
                <a:gd name="T117" fmla="*/ 5 h 63"/>
                <a:gd name="T118" fmla="*/ 52 w 65"/>
                <a:gd name="T119" fmla="*/ 3 h 63"/>
                <a:gd name="T120" fmla="*/ 59 w 65"/>
                <a:gd name="T121" fmla="*/ 3 h 63"/>
                <a:gd name="T122" fmla="*/ 62 w 65"/>
                <a:gd name="T1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5" h="63">
                  <a:moveTo>
                    <a:pt x="27" y="42"/>
                  </a:moveTo>
                  <a:lnTo>
                    <a:pt x="27" y="4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6" y="47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7" y="49"/>
                  </a:lnTo>
                  <a:lnTo>
                    <a:pt x="27" y="49"/>
                  </a:lnTo>
                  <a:lnTo>
                    <a:pt x="27" y="50"/>
                  </a:lnTo>
                  <a:lnTo>
                    <a:pt x="27" y="50"/>
                  </a:lnTo>
                  <a:lnTo>
                    <a:pt x="27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9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32" y="55"/>
                  </a:lnTo>
                  <a:lnTo>
                    <a:pt x="33" y="57"/>
                  </a:lnTo>
                  <a:lnTo>
                    <a:pt x="35" y="57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3" y="57"/>
                  </a:lnTo>
                  <a:lnTo>
                    <a:pt x="43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1" y="53"/>
                  </a:lnTo>
                  <a:lnTo>
                    <a:pt x="40" y="53"/>
                  </a:lnTo>
                  <a:lnTo>
                    <a:pt x="38" y="52"/>
                  </a:lnTo>
                  <a:lnTo>
                    <a:pt x="37" y="49"/>
                  </a:lnTo>
                  <a:lnTo>
                    <a:pt x="35" y="47"/>
                  </a:lnTo>
                  <a:lnTo>
                    <a:pt x="33" y="47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0" y="44"/>
                  </a:lnTo>
                  <a:lnTo>
                    <a:pt x="29" y="44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7" y="42"/>
                  </a:lnTo>
                  <a:close/>
                  <a:moveTo>
                    <a:pt x="19" y="38"/>
                  </a:moveTo>
                  <a:lnTo>
                    <a:pt x="19" y="38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8" y="39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2" y="42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19" y="38"/>
                  </a:lnTo>
                  <a:close/>
                  <a:moveTo>
                    <a:pt x="62" y="0"/>
                  </a:move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2" y="16"/>
                  </a:lnTo>
                  <a:lnTo>
                    <a:pt x="60" y="19"/>
                  </a:lnTo>
                  <a:lnTo>
                    <a:pt x="60" y="25"/>
                  </a:lnTo>
                  <a:lnTo>
                    <a:pt x="60" y="31"/>
                  </a:lnTo>
                  <a:lnTo>
                    <a:pt x="60" y="36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60" y="39"/>
                  </a:lnTo>
                  <a:lnTo>
                    <a:pt x="59" y="39"/>
                  </a:lnTo>
                  <a:lnTo>
                    <a:pt x="59" y="38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60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8"/>
                  </a:lnTo>
                  <a:lnTo>
                    <a:pt x="57" y="38"/>
                  </a:lnTo>
                  <a:lnTo>
                    <a:pt x="59" y="39"/>
                  </a:lnTo>
                  <a:lnTo>
                    <a:pt x="59" y="41"/>
                  </a:lnTo>
                  <a:lnTo>
                    <a:pt x="59" y="41"/>
                  </a:lnTo>
                  <a:lnTo>
                    <a:pt x="59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5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9" y="49"/>
                  </a:lnTo>
                  <a:lnTo>
                    <a:pt x="59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7"/>
                  </a:lnTo>
                  <a:lnTo>
                    <a:pt x="57" y="58"/>
                  </a:lnTo>
                  <a:lnTo>
                    <a:pt x="57" y="60"/>
                  </a:lnTo>
                  <a:lnTo>
                    <a:pt x="59" y="60"/>
                  </a:lnTo>
                  <a:lnTo>
                    <a:pt x="59" y="61"/>
                  </a:lnTo>
                  <a:lnTo>
                    <a:pt x="57" y="61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1"/>
                  </a:lnTo>
                  <a:lnTo>
                    <a:pt x="51" y="61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8" y="60"/>
                  </a:lnTo>
                  <a:lnTo>
                    <a:pt x="46" y="60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0" y="60"/>
                  </a:lnTo>
                  <a:lnTo>
                    <a:pt x="37" y="58"/>
                  </a:lnTo>
                  <a:lnTo>
                    <a:pt x="33" y="58"/>
                  </a:lnTo>
                  <a:lnTo>
                    <a:pt x="32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7" y="57"/>
                  </a:lnTo>
                  <a:lnTo>
                    <a:pt x="26" y="53"/>
                  </a:lnTo>
                  <a:lnTo>
                    <a:pt x="18" y="49"/>
                  </a:lnTo>
                  <a:lnTo>
                    <a:pt x="14" y="44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8" y="38"/>
                  </a:lnTo>
                  <a:lnTo>
                    <a:pt x="7" y="38"/>
                  </a:lnTo>
                  <a:lnTo>
                    <a:pt x="3" y="33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3" y="30"/>
                  </a:lnTo>
                  <a:lnTo>
                    <a:pt x="3" y="31"/>
                  </a:lnTo>
                  <a:lnTo>
                    <a:pt x="5" y="31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19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7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30" y="14"/>
                  </a:lnTo>
                  <a:lnTo>
                    <a:pt x="32" y="14"/>
                  </a:lnTo>
                  <a:lnTo>
                    <a:pt x="33" y="12"/>
                  </a:lnTo>
                  <a:lnTo>
                    <a:pt x="35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7" y="8"/>
                  </a:lnTo>
                  <a:lnTo>
                    <a:pt x="37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3" y="5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3"/>
                  </a:lnTo>
                  <a:lnTo>
                    <a:pt x="59" y="1"/>
                  </a:lnTo>
                  <a:lnTo>
                    <a:pt x="60" y="1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F0A20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62" name="Freeform 190">
              <a:extLst>
                <a:ext uri="{FF2B5EF4-FFF2-40B4-BE49-F238E27FC236}">
                  <a16:creationId xmlns:a16="http://schemas.microsoft.com/office/drawing/2014/main" id="{3FABFAF6-4605-4FA9-9280-59653BB9B33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39065" y="4026079"/>
              <a:ext cx="337216" cy="270942"/>
            </a:xfrm>
            <a:custGeom>
              <a:avLst/>
              <a:gdLst>
                <a:gd name="T0" fmla="*/ 65 w 173"/>
                <a:gd name="T1" fmla="*/ 137 h 139"/>
                <a:gd name="T2" fmla="*/ 54 w 173"/>
                <a:gd name="T3" fmla="*/ 3 h 139"/>
                <a:gd name="T4" fmla="*/ 61 w 173"/>
                <a:gd name="T5" fmla="*/ 13 h 139"/>
                <a:gd name="T6" fmla="*/ 66 w 173"/>
                <a:gd name="T7" fmla="*/ 11 h 139"/>
                <a:gd name="T8" fmla="*/ 83 w 173"/>
                <a:gd name="T9" fmla="*/ 11 h 139"/>
                <a:gd name="T10" fmla="*/ 107 w 173"/>
                <a:gd name="T11" fmla="*/ 10 h 139"/>
                <a:gd name="T12" fmla="*/ 128 w 173"/>
                <a:gd name="T13" fmla="*/ 8 h 139"/>
                <a:gd name="T14" fmla="*/ 142 w 173"/>
                <a:gd name="T15" fmla="*/ 10 h 139"/>
                <a:gd name="T16" fmla="*/ 154 w 173"/>
                <a:gd name="T17" fmla="*/ 3 h 139"/>
                <a:gd name="T18" fmla="*/ 167 w 173"/>
                <a:gd name="T19" fmla="*/ 19 h 139"/>
                <a:gd name="T20" fmla="*/ 170 w 173"/>
                <a:gd name="T21" fmla="*/ 22 h 139"/>
                <a:gd name="T22" fmla="*/ 173 w 173"/>
                <a:gd name="T23" fmla="*/ 27 h 139"/>
                <a:gd name="T24" fmla="*/ 172 w 173"/>
                <a:gd name="T25" fmla="*/ 35 h 139"/>
                <a:gd name="T26" fmla="*/ 162 w 173"/>
                <a:gd name="T27" fmla="*/ 40 h 139"/>
                <a:gd name="T28" fmla="*/ 153 w 173"/>
                <a:gd name="T29" fmla="*/ 57 h 139"/>
                <a:gd name="T30" fmla="*/ 150 w 173"/>
                <a:gd name="T31" fmla="*/ 63 h 139"/>
                <a:gd name="T32" fmla="*/ 147 w 173"/>
                <a:gd name="T33" fmla="*/ 74 h 139"/>
                <a:gd name="T34" fmla="*/ 139 w 173"/>
                <a:gd name="T35" fmla="*/ 81 h 139"/>
                <a:gd name="T36" fmla="*/ 132 w 173"/>
                <a:gd name="T37" fmla="*/ 95 h 139"/>
                <a:gd name="T38" fmla="*/ 132 w 173"/>
                <a:gd name="T39" fmla="*/ 99 h 139"/>
                <a:gd name="T40" fmla="*/ 128 w 173"/>
                <a:gd name="T41" fmla="*/ 106 h 139"/>
                <a:gd name="T42" fmla="*/ 121 w 173"/>
                <a:gd name="T43" fmla="*/ 107 h 139"/>
                <a:gd name="T44" fmla="*/ 115 w 173"/>
                <a:gd name="T45" fmla="*/ 99 h 139"/>
                <a:gd name="T46" fmla="*/ 110 w 173"/>
                <a:gd name="T47" fmla="*/ 101 h 139"/>
                <a:gd name="T48" fmla="*/ 104 w 173"/>
                <a:gd name="T49" fmla="*/ 103 h 139"/>
                <a:gd name="T50" fmla="*/ 99 w 173"/>
                <a:gd name="T51" fmla="*/ 109 h 139"/>
                <a:gd name="T52" fmla="*/ 91 w 173"/>
                <a:gd name="T53" fmla="*/ 117 h 139"/>
                <a:gd name="T54" fmla="*/ 87 w 173"/>
                <a:gd name="T55" fmla="*/ 131 h 139"/>
                <a:gd name="T56" fmla="*/ 82 w 173"/>
                <a:gd name="T57" fmla="*/ 131 h 139"/>
                <a:gd name="T58" fmla="*/ 74 w 173"/>
                <a:gd name="T59" fmla="*/ 136 h 139"/>
                <a:gd name="T60" fmla="*/ 69 w 173"/>
                <a:gd name="T61" fmla="*/ 136 h 139"/>
                <a:gd name="T62" fmla="*/ 65 w 173"/>
                <a:gd name="T63" fmla="*/ 134 h 139"/>
                <a:gd name="T64" fmla="*/ 60 w 173"/>
                <a:gd name="T65" fmla="*/ 134 h 139"/>
                <a:gd name="T66" fmla="*/ 61 w 173"/>
                <a:gd name="T67" fmla="*/ 137 h 139"/>
                <a:gd name="T68" fmla="*/ 57 w 173"/>
                <a:gd name="T69" fmla="*/ 136 h 139"/>
                <a:gd name="T70" fmla="*/ 52 w 173"/>
                <a:gd name="T71" fmla="*/ 139 h 139"/>
                <a:gd name="T72" fmla="*/ 50 w 173"/>
                <a:gd name="T73" fmla="*/ 139 h 139"/>
                <a:gd name="T74" fmla="*/ 41 w 173"/>
                <a:gd name="T75" fmla="*/ 131 h 139"/>
                <a:gd name="T76" fmla="*/ 39 w 173"/>
                <a:gd name="T77" fmla="*/ 126 h 139"/>
                <a:gd name="T78" fmla="*/ 42 w 173"/>
                <a:gd name="T79" fmla="*/ 123 h 139"/>
                <a:gd name="T80" fmla="*/ 38 w 173"/>
                <a:gd name="T81" fmla="*/ 120 h 139"/>
                <a:gd name="T82" fmla="*/ 39 w 173"/>
                <a:gd name="T83" fmla="*/ 118 h 139"/>
                <a:gd name="T84" fmla="*/ 35 w 173"/>
                <a:gd name="T85" fmla="*/ 117 h 139"/>
                <a:gd name="T86" fmla="*/ 13 w 173"/>
                <a:gd name="T87" fmla="*/ 109 h 139"/>
                <a:gd name="T88" fmla="*/ 13 w 173"/>
                <a:gd name="T89" fmla="*/ 107 h 139"/>
                <a:gd name="T90" fmla="*/ 1 w 173"/>
                <a:gd name="T91" fmla="*/ 106 h 139"/>
                <a:gd name="T92" fmla="*/ 1 w 173"/>
                <a:gd name="T93" fmla="*/ 99 h 139"/>
                <a:gd name="T94" fmla="*/ 1 w 173"/>
                <a:gd name="T95" fmla="*/ 93 h 139"/>
                <a:gd name="T96" fmla="*/ 1 w 173"/>
                <a:gd name="T97" fmla="*/ 85 h 139"/>
                <a:gd name="T98" fmla="*/ 1 w 173"/>
                <a:gd name="T99" fmla="*/ 69 h 139"/>
                <a:gd name="T100" fmla="*/ 8 w 173"/>
                <a:gd name="T101" fmla="*/ 63 h 139"/>
                <a:gd name="T102" fmla="*/ 13 w 173"/>
                <a:gd name="T103" fmla="*/ 58 h 139"/>
                <a:gd name="T104" fmla="*/ 14 w 173"/>
                <a:gd name="T105" fmla="*/ 51 h 139"/>
                <a:gd name="T106" fmla="*/ 17 w 173"/>
                <a:gd name="T107" fmla="*/ 47 h 139"/>
                <a:gd name="T108" fmla="*/ 16 w 173"/>
                <a:gd name="T109" fmla="*/ 40 h 139"/>
                <a:gd name="T110" fmla="*/ 14 w 173"/>
                <a:gd name="T111" fmla="*/ 32 h 139"/>
                <a:gd name="T112" fmla="*/ 14 w 173"/>
                <a:gd name="T113" fmla="*/ 29 h 139"/>
                <a:gd name="T114" fmla="*/ 16 w 173"/>
                <a:gd name="T115" fmla="*/ 19 h 139"/>
                <a:gd name="T116" fmla="*/ 24 w 173"/>
                <a:gd name="T117" fmla="*/ 5 h 139"/>
                <a:gd name="T118" fmla="*/ 36 w 173"/>
                <a:gd name="T119" fmla="*/ 2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3" h="139">
                  <a:moveTo>
                    <a:pt x="66" y="136"/>
                  </a:moveTo>
                  <a:lnTo>
                    <a:pt x="66" y="136"/>
                  </a:lnTo>
                  <a:lnTo>
                    <a:pt x="68" y="136"/>
                  </a:lnTo>
                  <a:lnTo>
                    <a:pt x="68" y="137"/>
                  </a:lnTo>
                  <a:lnTo>
                    <a:pt x="66" y="137"/>
                  </a:lnTo>
                  <a:lnTo>
                    <a:pt x="65" y="137"/>
                  </a:lnTo>
                  <a:lnTo>
                    <a:pt x="66" y="136"/>
                  </a:lnTo>
                  <a:close/>
                  <a:moveTo>
                    <a:pt x="41" y="0"/>
                  </a:moveTo>
                  <a:lnTo>
                    <a:pt x="46" y="2"/>
                  </a:lnTo>
                  <a:lnTo>
                    <a:pt x="50" y="3"/>
                  </a:lnTo>
                  <a:lnTo>
                    <a:pt x="52" y="3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58" y="8"/>
                  </a:lnTo>
                  <a:lnTo>
                    <a:pt x="60" y="11"/>
                  </a:lnTo>
                  <a:lnTo>
                    <a:pt x="61" y="13"/>
                  </a:lnTo>
                  <a:lnTo>
                    <a:pt x="61" y="13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5" y="13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8" y="11"/>
                  </a:lnTo>
                  <a:lnTo>
                    <a:pt x="74" y="8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79" y="8"/>
                  </a:lnTo>
                  <a:lnTo>
                    <a:pt x="83" y="11"/>
                  </a:lnTo>
                  <a:lnTo>
                    <a:pt x="88" y="14"/>
                  </a:lnTo>
                  <a:lnTo>
                    <a:pt x="91" y="14"/>
                  </a:lnTo>
                  <a:lnTo>
                    <a:pt x="95" y="16"/>
                  </a:lnTo>
                  <a:lnTo>
                    <a:pt x="101" y="16"/>
                  </a:lnTo>
                  <a:lnTo>
                    <a:pt x="106" y="11"/>
                  </a:lnTo>
                  <a:lnTo>
                    <a:pt x="107" y="10"/>
                  </a:lnTo>
                  <a:lnTo>
                    <a:pt x="109" y="10"/>
                  </a:lnTo>
                  <a:lnTo>
                    <a:pt x="110" y="8"/>
                  </a:lnTo>
                  <a:lnTo>
                    <a:pt x="113" y="8"/>
                  </a:lnTo>
                  <a:lnTo>
                    <a:pt x="120" y="8"/>
                  </a:lnTo>
                  <a:lnTo>
                    <a:pt x="126" y="8"/>
                  </a:lnTo>
                  <a:lnTo>
                    <a:pt x="128" y="8"/>
                  </a:lnTo>
                  <a:lnTo>
                    <a:pt x="129" y="8"/>
                  </a:lnTo>
                  <a:lnTo>
                    <a:pt x="136" y="10"/>
                  </a:lnTo>
                  <a:lnTo>
                    <a:pt x="137" y="11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0"/>
                  </a:lnTo>
                  <a:lnTo>
                    <a:pt x="145" y="8"/>
                  </a:lnTo>
                  <a:lnTo>
                    <a:pt x="147" y="6"/>
                  </a:lnTo>
                  <a:lnTo>
                    <a:pt x="148" y="6"/>
                  </a:lnTo>
                  <a:lnTo>
                    <a:pt x="150" y="5"/>
                  </a:lnTo>
                  <a:lnTo>
                    <a:pt x="153" y="5"/>
                  </a:lnTo>
                  <a:lnTo>
                    <a:pt x="154" y="3"/>
                  </a:lnTo>
                  <a:lnTo>
                    <a:pt x="156" y="3"/>
                  </a:lnTo>
                  <a:lnTo>
                    <a:pt x="159" y="2"/>
                  </a:lnTo>
                  <a:lnTo>
                    <a:pt x="161" y="5"/>
                  </a:lnTo>
                  <a:lnTo>
                    <a:pt x="164" y="10"/>
                  </a:lnTo>
                  <a:lnTo>
                    <a:pt x="165" y="11"/>
                  </a:lnTo>
                  <a:lnTo>
                    <a:pt x="167" y="19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3" y="24"/>
                  </a:lnTo>
                  <a:lnTo>
                    <a:pt x="173" y="25"/>
                  </a:lnTo>
                  <a:lnTo>
                    <a:pt x="173" y="25"/>
                  </a:lnTo>
                  <a:lnTo>
                    <a:pt x="173" y="27"/>
                  </a:lnTo>
                  <a:lnTo>
                    <a:pt x="173" y="30"/>
                  </a:lnTo>
                  <a:lnTo>
                    <a:pt x="172" y="32"/>
                  </a:lnTo>
                  <a:lnTo>
                    <a:pt x="172" y="33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0" y="36"/>
                  </a:lnTo>
                  <a:lnTo>
                    <a:pt x="167" y="38"/>
                  </a:lnTo>
                  <a:lnTo>
                    <a:pt x="165" y="38"/>
                  </a:lnTo>
                  <a:lnTo>
                    <a:pt x="165" y="38"/>
                  </a:lnTo>
                  <a:lnTo>
                    <a:pt x="164" y="40"/>
                  </a:lnTo>
                  <a:lnTo>
                    <a:pt x="162" y="40"/>
                  </a:lnTo>
                  <a:lnTo>
                    <a:pt x="159" y="44"/>
                  </a:lnTo>
                  <a:lnTo>
                    <a:pt x="158" y="47"/>
                  </a:lnTo>
                  <a:lnTo>
                    <a:pt x="156" y="51"/>
                  </a:lnTo>
                  <a:lnTo>
                    <a:pt x="156" y="54"/>
                  </a:lnTo>
                  <a:lnTo>
                    <a:pt x="153" y="55"/>
                  </a:lnTo>
                  <a:lnTo>
                    <a:pt x="153" y="57"/>
                  </a:lnTo>
                  <a:lnTo>
                    <a:pt x="153" y="57"/>
                  </a:lnTo>
                  <a:lnTo>
                    <a:pt x="153" y="58"/>
                  </a:lnTo>
                  <a:lnTo>
                    <a:pt x="153" y="62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0" y="63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48" y="68"/>
                  </a:lnTo>
                  <a:lnTo>
                    <a:pt x="147" y="71"/>
                  </a:lnTo>
                  <a:lnTo>
                    <a:pt x="147" y="73"/>
                  </a:lnTo>
                  <a:lnTo>
                    <a:pt x="147" y="74"/>
                  </a:lnTo>
                  <a:lnTo>
                    <a:pt x="147" y="74"/>
                  </a:lnTo>
                  <a:lnTo>
                    <a:pt x="145" y="76"/>
                  </a:lnTo>
                  <a:lnTo>
                    <a:pt x="143" y="76"/>
                  </a:lnTo>
                  <a:lnTo>
                    <a:pt x="142" y="77"/>
                  </a:lnTo>
                  <a:lnTo>
                    <a:pt x="140" y="79"/>
                  </a:lnTo>
                  <a:lnTo>
                    <a:pt x="139" y="81"/>
                  </a:lnTo>
                  <a:lnTo>
                    <a:pt x="139" y="82"/>
                  </a:lnTo>
                  <a:lnTo>
                    <a:pt x="137" y="87"/>
                  </a:lnTo>
                  <a:lnTo>
                    <a:pt x="136" y="90"/>
                  </a:lnTo>
                  <a:lnTo>
                    <a:pt x="136" y="90"/>
                  </a:lnTo>
                  <a:lnTo>
                    <a:pt x="136" y="92"/>
                  </a:lnTo>
                  <a:lnTo>
                    <a:pt x="132" y="95"/>
                  </a:lnTo>
                  <a:lnTo>
                    <a:pt x="132" y="95"/>
                  </a:lnTo>
                  <a:lnTo>
                    <a:pt x="132" y="96"/>
                  </a:lnTo>
                  <a:lnTo>
                    <a:pt x="132" y="96"/>
                  </a:lnTo>
                  <a:lnTo>
                    <a:pt x="132" y="98"/>
                  </a:lnTo>
                  <a:lnTo>
                    <a:pt x="134" y="98"/>
                  </a:lnTo>
                  <a:lnTo>
                    <a:pt x="132" y="99"/>
                  </a:lnTo>
                  <a:lnTo>
                    <a:pt x="129" y="101"/>
                  </a:lnTo>
                  <a:lnTo>
                    <a:pt x="129" y="101"/>
                  </a:lnTo>
                  <a:lnTo>
                    <a:pt x="129" y="103"/>
                  </a:lnTo>
                  <a:lnTo>
                    <a:pt x="129" y="104"/>
                  </a:lnTo>
                  <a:lnTo>
                    <a:pt x="128" y="104"/>
                  </a:lnTo>
                  <a:lnTo>
                    <a:pt x="128" y="106"/>
                  </a:lnTo>
                  <a:lnTo>
                    <a:pt x="126" y="106"/>
                  </a:lnTo>
                  <a:lnTo>
                    <a:pt x="126" y="107"/>
                  </a:lnTo>
                  <a:lnTo>
                    <a:pt x="124" y="107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1" y="107"/>
                  </a:lnTo>
                  <a:lnTo>
                    <a:pt x="121" y="104"/>
                  </a:lnTo>
                  <a:lnTo>
                    <a:pt x="121" y="104"/>
                  </a:lnTo>
                  <a:lnTo>
                    <a:pt x="120" y="103"/>
                  </a:lnTo>
                  <a:lnTo>
                    <a:pt x="118" y="101"/>
                  </a:lnTo>
                  <a:lnTo>
                    <a:pt x="117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3" y="101"/>
                  </a:lnTo>
                  <a:lnTo>
                    <a:pt x="113" y="101"/>
                  </a:lnTo>
                  <a:lnTo>
                    <a:pt x="112" y="101"/>
                  </a:lnTo>
                  <a:lnTo>
                    <a:pt x="110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7" y="101"/>
                  </a:lnTo>
                  <a:lnTo>
                    <a:pt x="104" y="103"/>
                  </a:lnTo>
                  <a:lnTo>
                    <a:pt x="104" y="103"/>
                  </a:lnTo>
                  <a:lnTo>
                    <a:pt x="102" y="103"/>
                  </a:lnTo>
                  <a:lnTo>
                    <a:pt x="102" y="104"/>
                  </a:lnTo>
                  <a:lnTo>
                    <a:pt x="101" y="106"/>
                  </a:lnTo>
                  <a:lnTo>
                    <a:pt x="101" y="107"/>
                  </a:lnTo>
                  <a:lnTo>
                    <a:pt x="99" y="109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5" y="112"/>
                  </a:lnTo>
                  <a:lnTo>
                    <a:pt x="93" y="114"/>
                  </a:lnTo>
                  <a:lnTo>
                    <a:pt x="91" y="115"/>
                  </a:lnTo>
                  <a:lnTo>
                    <a:pt x="91" y="117"/>
                  </a:lnTo>
                  <a:lnTo>
                    <a:pt x="90" y="120"/>
                  </a:lnTo>
                  <a:lnTo>
                    <a:pt x="90" y="121"/>
                  </a:lnTo>
                  <a:lnTo>
                    <a:pt x="88" y="126"/>
                  </a:lnTo>
                  <a:lnTo>
                    <a:pt x="88" y="128"/>
                  </a:lnTo>
                  <a:lnTo>
                    <a:pt x="87" y="129"/>
                  </a:lnTo>
                  <a:lnTo>
                    <a:pt x="87" y="131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3" y="133"/>
                  </a:lnTo>
                  <a:lnTo>
                    <a:pt x="83" y="131"/>
                  </a:lnTo>
                  <a:lnTo>
                    <a:pt x="82" y="131"/>
                  </a:lnTo>
                  <a:lnTo>
                    <a:pt x="80" y="129"/>
                  </a:lnTo>
                  <a:lnTo>
                    <a:pt x="80" y="129"/>
                  </a:lnTo>
                  <a:lnTo>
                    <a:pt x="82" y="134"/>
                  </a:lnTo>
                  <a:lnTo>
                    <a:pt x="82" y="136"/>
                  </a:lnTo>
                  <a:lnTo>
                    <a:pt x="77" y="136"/>
                  </a:lnTo>
                  <a:lnTo>
                    <a:pt x="74" y="136"/>
                  </a:lnTo>
                  <a:lnTo>
                    <a:pt x="72" y="136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69" y="136"/>
                  </a:lnTo>
                  <a:lnTo>
                    <a:pt x="68" y="136"/>
                  </a:lnTo>
                  <a:lnTo>
                    <a:pt x="66" y="134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4"/>
                  </a:lnTo>
                  <a:lnTo>
                    <a:pt x="65" y="136"/>
                  </a:lnTo>
                  <a:lnTo>
                    <a:pt x="63" y="137"/>
                  </a:lnTo>
                  <a:lnTo>
                    <a:pt x="61" y="137"/>
                  </a:lnTo>
                  <a:lnTo>
                    <a:pt x="61" y="137"/>
                  </a:lnTo>
                  <a:lnTo>
                    <a:pt x="60" y="136"/>
                  </a:lnTo>
                  <a:lnTo>
                    <a:pt x="60" y="134"/>
                  </a:lnTo>
                  <a:lnTo>
                    <a:pt x="60" y="133"/>
                  </a:lnTo>
                  <a:lnTo>
                    <a:pt x="60" y="133"/>
                  </a:lnTo>
                  <a:lnTo>
                    <a:pt x="60" y="134"/>
                  </a:lnTo>
                  <a:lnTo>
                    <a:pt x="60" y="134"/>
                  </a:lnTo>
                  <a:lnTo>
                    <a:pt x="60" y="136"/>
                  </a:lnTo>
                  <a:lnTo>
                    <a:pt x="61" y="137"/>
                  </a:lnTo>
                  <a:lnTo>
                    <a:pt x="60" y="137"/>
                  </a:lnTo>
                  <a:lnTo>
                    <a:pt x="58" y="137"/>
                  </a:lnTo>
                  <a:lnTo>
                    <a:pt x="58" y="139"/>
                  </a:lnTo>
                  <a:lnTo>
                    <a:pt x="57" y="137"/>
                  </a:lnTo>
                  <a:lnTo>
                    <a:pt x="57" y="136"/>
                  </a:lnTo>
                  <a:lnTo>
                    <a:pt x="57" y="136"/>
                  </a:lnTo>
                  <a:lnTo>
                    <a:pt x="57" y="137"/>
                  </a:lnTo>
                  <a:lnTo>
                    <a:pt x="55" y="139"/>
                  </a:lnTo>
                  <a:lnTo>
                    <a:pt x="55" y="139"/>
                  </a:lnTo>
                  <a:lnTo>
                    <a:pt x="54" y="139"/>
                  </a:lnTo>
                  <a:lnTo>
                    <a:pt x="52" y="139"/>
                  </a:lnTo>
                  <a:lnTo>
                    <a:pt x="52" y="139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9"/>
                  </a:lnTo>
                  <a:lnTo>
                    <a:pt x="50" y="139"/>
                  </a:lnTo>
                  <a:lnTo>
                    <a:pt x="50" y="139"/>
                  </a:lnTo>
                  <a:lnTo>
                    <a:pt x="49" y="139"/>
                  </a:lnTo>
                  <a:lnTo>
                    <a:pt x="47" y="137"/>
                  </a:lnTo>
                  <a:lnTo>
                    <a:pt x="46" y="136"/>
                  </a:lnTo>
                  <a:lnTo>
                    <a:pt x="42" y="134"/>
                  </a:lnTo>
                  <a:lnTo>
                    <a:pt x="42" y="133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39" y="125"/>
                  </a:lnTo>
                  <a:lnTo>
                    <a:pt x="39" y="123"/>
                  </a:lnTo>
                  <a:lnTo>
                    <a:pt x="41" y="123"/>
                  </a:lnTo>
                  <a:lnTo>
                    <a:pt x="41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39" y="123"/>
                  </a:lnTo>
                  <a:lnTo>
                    <a:pt x="38" y="121"/>
                  </a:lnTo>
                  <a:lnTo>
                    <a:pt x="36" y="121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20"/>
                  </a:lnTo>
                  <a:lnTo>
                    <a:pt x="41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18"/>
                  </a:lnTo>
                  <a:lnTo>
                    <a:pt x="38" y="118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20"/>
                  </a:lnTo>
                  <a:lnTo>
                    <a:pt x="36" y="118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1" y="114"/>
                  </a:lnTo>
                  <a:lnTo>
                    <a:pt x="28" y="110"/>
                  </a:lnTo>
                  <a:lnTo>
                    <a:pt x="25" y="109"/>
                  </a:lnTo>
                  <a:lnTo>
                    <a:pt x="22" y="109"/>
                  </a:lnTo>
                  <a:lnTo>
                    <a:pt x="13" y="109"/>
                  </a:lnTo>
                  <a:lnTo>
                    <a:pt x="11" y="107"/>
                  </a:lnTo>
                  <a:lnTo>
                    <a:pt x="13" y="107"/>
                  </a:lnTo>
                  <a:lnTo>
                    <a:pt x="13" y="107"/>
                  </a:lnTo>
                  <a:lnTo>
                    <a:pt x="16" y="106"/>
                  </a:lnTo>
                  <a:lnTo>
                    <a:pt x="16" y="106"/>
                  </a:lnTo>
                  <a:lnTo>
                    <a:pt x="13" y="107"/>
                  </a:lnTo>
                  <a:lnTo>
                    <a:pt x="11" y="107"/>
                  </a:lnTo>
                  <a:lnTo>
                    <a:pt x="9" y="109"/>
                  </a:lnTo>
                  <a:lnTo>
                    <a:pt x="1" y="109"/>
                  </a:lnTo>
                  <a:lnTo>
                    <a:pt x="1" y="109"/>
                  </a:lnTo>
                  <a:lnTo>
                    <a:pt x="1" y="107"/>
                  </a:lnTo>
                  <a:lnTo>
                    <a:pt x="1" y="106"/>
                  </a:lnTo>
                  <a:lnTo>
                    <a:pt x="1" y="104"/>
                  </a:lnTo>
                  <a:lnTo>
                    <a:pt x="1" y="104"/>
                  </a:lnTo>
                  <a:lnTo>
                    <a:pt x="1" y="103"/>
                  </a:lnTo>
                  <a:lnTo>
                    <a:pt x="1" y="103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8"/>
                  </a:lnTo>
                  <a:lnTo>
                    <a:pt x="1" y="95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2"/>
                  </a:lnTo>
                  <a:lnTo>
                    <a:pt x="1" y="92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0" y="87"/>
                  </a:lnTo>
                  <a:lnTo>
                    <a:pt x="1" y="85"/>
                  </a:lnTo>
                  <a:lnTo>
                    <a:pt x="1" y="82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1" y="76"/>
                  </a:lnTo>
                  <a:lnTo>
                    <a:pt x="1" y="74"/>
                  </a:lnTo>
                  <a:lnTo>
                    <a:pt x="1" y="69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6" y="68"/>
                  </a:lnTo>
                  <a:lnTo>
                    <a:pt x="8" y="66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2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4" y="57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6" y="43"/>
                  </a:lnTo>
                  <a:lnTo>
                    <a:pt x="16" y="41"/>
                  </a:lnTo>
                  <a:lnTo>
                    <a:pt x="16" y="40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13" y="36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7"/>
                  </a:lnTo>
                  <a:lnTo>
                    <a:pt x="14" y="24"/>
                  </a:lnTo>
                  <a:lnTo>
                    <a:pt x="14" y="22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6"/>
                  </a:lnTo>
                  <a:lnTo>
                    <a:pt x="20" y="14"/>
                  </a:lnTo>
                  <a:lnTo>
                    <a:pt x="20" y="11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5"/>
                  </a:lnTo>
                  <a:lnTo>
                    <a:pt x="25" y="3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63" name="Freeform 191">
              <a:extLst>
                <a:ext uri="{FF2B5EF4-FFF2-40B4-BE49-F238E27FC236}">
                  <a16:creationId xmlns:a16="http://schemas.microsoft.com/office/drawing/2014/main" id="{7F63E8A1-3830-4111-B990-B0CE1431BA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5754" y="5252138"/>
              <a:ext cx="1950" cy="1950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0 h 1"/>
                <a:gd name="T4" fmla="*/ 1 w 1"/>
                <a:gd name="T5" fmla="*/ 0 h 1"/>
                <a:gd name="T6" fmla="*/ 1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1 h 1"/>
                <a:gd name="T14" fmla="*/ 1 w 1"/>
                <a:gd name="T15" fmla="*/ 1 h 1"/>
                <a:gd name="T16" fmla="*/ 1 w 1"/>
                <a:gd name="T17" fmla="*/ 1 h 1"/>
                <a:gd name="T18" fmla="*/ 1 w 1"/>
                <a:gd name="T19" fmla="*/ 1 h 1"/>
                <a:gd name="T20" fmla="*/ 1 w 1"/>
                <a:gd name="T21" fmla="*/ 1 h 1"/>
                <a:gd name="T22" fmla="*/ 1 w 1"/>
                <a:gd name="T23" fmla="*/ 1 h 1"/>
                <a:gd name="T24" fmla="*/ 1 w 1"/>
                <a:gd name="T25" fmla="*/ 1 h 1"/>
                <a:gd name="T26" fmla="*/ 0 w 1"/>
                <a:gd name="T27" fmla="*/ 1 h 1"/>
                <a:gd name="T28" fmla="*/ 0 w 1"/>
                <a:gd name="T29" fmla="*/ 1 h 1"/>
                <a:gd name="T30" fmla="*/ 0 w 1"/>
                <a:gd name="T31" fmla="*/ 1 h 1"/>
                <a:gd name="T32" fmla="*/ 0 w 1"/>
                <a:gd name="T33" fmla="*/ 1 h 1"/>
                <a:gd name="T34" fmla="*/ 0 w 1"/>
                <a:gd name="T35" fmla="*/ 1 h 1"/>
                <a:gd name="T36" fmla="*/ 0 w 1"/>
                <a:gd name="T37" fmla="*/ 0 h 1"/>
                <a:gd name="T38" fmla="*/ 0 w 1"/>
                <a:gd name="T39" fmla="*/ 0 h 1"/>
                <a:gd name="T40" fmla="*/ 0 w 1"/>
                <a:gd name="T41" fmla="*/ 0 h 1"/>
                <a:gd name="T42" fmla="*/ 0 w 1"/>
                <a:gd name="T43" fmla="*/ 0 h 1"/>
                <a:gd name="T44" fmla="*/ 0 w 1"/>
                <a:gd name="T45" fmla="*/ 0 h 1"/>
                <a:gd name="T46" fmla="*/ 0 w 1"/>
                <a:gd name="T47" fmla="*/ 0 h 1"/>
                <a:gd name="T48" fmla="*/ 0 w 1"/>
                <a:gd name="T49" fmla="*/ 0 h 1"/>
                <a:gd name="T50" fmla="*/ 0 w 1"/>
                <a:gd name="T5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64" name="Freeform 192">
              <a:extLst>
                <a:ext uri="{FF2B5EF4-FFF2-40B4-BE49-F238E27FC236}">
                  <a16:creationId xmlns:a16="http://schemas.microsoft.com/office/drawing/2014/main" id="{A5D7979A-62EC-4734-B82A-B8443500BA9D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8893" y="3747339"/>
              <a:ext cx="444422" cy="341114"/>
            </a:xfrm>
            <a:custGeom>
              <a:avLst/>
              <a:gdLst>
                <a:gd name="T0" fmla="*/ 192 w 228"/>
                <a:gd name="T1" fmla="*/ 5 h 175"/>
                <a:gd name="T2" fmla="*/ 203 w 228"/>
                <a:gd name="T3" fmla="*/ 12 h 175"/>
                <a:gd name="T4" fmla="*/ 216 w 228"/>
                <a:gd name="T5" fmla="*/ 16 h 175"/>
                <a:gd name="T6" fmla="*/ 217 w 228"/>
                <a:gd name="T7" fmla="*/ 30 h 175"/>
                <a:gd name="T8" fmla="*/ 224 w 228"/>
                <a:gd name="T9" fmla="*/ 41 h 175"/>
                <a:gd name="T10" fmla="*/ 228 w 228"/>
                <a:gd name="T11" fmla="*/ 49 h 175"/>
                <a:gd name="T12" fmla="*/ 224 w 228"/>
                <a:gd name="T13" fmla="*/ 64 h 175"/>
                <a:gd name="T14" fmla="*/ 222 w 228"/>
                <a:gd name="T15" fmla="*/ 91 h 175"/>
                <a:gd name="T16" fmla="*/ 206 w 228"/>
                <a:gd name="T17" fmla="*/ 115 h 175"/>
                <a:gd name="T18" fmla="*/ 194 w 228"/>
                <a:gd name="T19" fmla="*/ 134 h 175"/>
                <a:gd name="T20" fmla="*/ 192 w 228"/>
                <a:gd name="T21" fmla="*/ 146 h 175"/>
                <a:gd name="T22" fmla="*/ 184 w 228"/>
                <a:gd name="T23" fmla="*/ 149 h 175"/>
                <a:gd name="T24" fmla="*/ 178 w 228"/>
                <a:gd name="T25" fmla="*/ 154 h 175"/>
                <a:gd name="T26" fmla="*/ 165 w 228"/>
                <a:gd name="T27" fmla="*/ 151 h 175"/>
                <a:gd name="T28" fmla="*/ 149 w 228"/>
                <a:gd name="T29" fmla="*/ 151 h 175"/>
                <a:gd name="T30" fmla="*/ 142 w 228"/>
                <a:gd name="T31" fmla="*/ 154 h 175"/>
                <a:gd name="T32" fmla="*/ 124 w 228"/>
                <a:gd name="T33" fmla="*/ 157 h 175"/>
                <a:gd name="T34" fmla="*/ 112 w 228"/>
                <a:gd name="T35" fmla="*/ 151 h 175"/>
                <a:gd name="T36" fmla="*/ 102 w 228"/>
                <a:gd name="T37" fmla="*/ 154 h 175"/>
                <a:gd name="T38" fmla="*/ 97 w 228"/>
                <a:gd name="T39" fmla="*/ 156 h 175"/>
                <a:gd name="T40" fmla="*/ 93 w 228"/>
                <a:gd name="T41" fmla="*/ 149 h 175"/>
                <a:gd name="T42" fmla="*/ 88 w 228"/>
                <a:gd name="T43" fmla="*/ 146 h 175"/>
                <a:gd name="T44" fmla="*/ 75 w 228"/>
                <a:gd name="T45" fmla="*/ 143 h 175"/>
                <a:gd name="T46" fmla="*/ 69 w 228"/>
                <a:gd name="T47" fmla="*/ 145 h 175"/>
                <a:gd name="T48" fmla="*/ 61 w 228"/>
                <a:gd name="T49" fmla="*/ 146 h 175"/>
                <a:gd name="T50" fmla="*/ 56 w 228"/>
                <a:gd name="T51" fmla="*/ 154 h 175"/>
                <a:gd name="T52" fmla="*/ 50 w 228"/>
                <a:gd name="T53" fmla="*/ 162 h 175"/>
                <a:gd name="T54" fmla="*/ 50 w 228"/>
                <a:gd name="T55" fmla="*/ 172 h 175"/>
                <a:gd name="T56" fmla="*/ 50 w 228"/>
                <a:gd name="T57" fmla="*/ 173 h 175"/>
                <a:gd name="T58" fmla="*/ 49 w 228"/>
                <a:gd name="T59" fmla="*/ 173 h 175"/>
                <a:gd name="T60" fmla="*/ 45 w 228"/>
                <a:gd name="T61" fmla="*/ 170 h 175"/>
                <a:gd name="T62" fmla="*/ 39 w 228"/>
                <a:gd name="T63" fmla="*/ 165 h 175"/>
                <a:gd name="T64" fmla="*/ 36 w 228"/>
                <a:gd name="T65" fmla="*/ 167 h 175"/>
                <a:gd name="T66" fmla="*/ 33 w 228"/>
                <a:gd name="T67" fmla="*/ 170 h 175"/>
                <a:gd name="T68" fmla="*/ 28 w 228"/>
                <a:gd name="T69" fmla="*/ 167 h 175"/>
                <a:gd name="T70" fmla="*/ 28 w 228"/>
                <a:gd name="T71" fmla="*/ 165 h 175"/>
                <a:gd name="T72" fmla="*/ 30 w 228"/>
                <a:gd name="T73" fmla="*/ 162 h 175"/>
                <a:gd name="T74" fmla="*/ 26 w 228"/>
                <a:gd name="T75" fmla="*/ 160 h 175"/>
                <a:gd name="T76" fmla="*/ 22 w 228"/>
                <a:gd name="T77" fmla="*/ 162 h 175"/>
                <a:gd name="T78" fmla="*/ 14 w 228"/>
                <a:gd name="T79" fmla="*/ 156 h 175"/>
                <a:gd name="T80" fmla="*/ 12 w 228"/>
                <a:gd name="T81" fmla="*/ 151 h 175"/>
                <a:gd name="T82" fmla="*/ 15 w 228"/>
                <a:gd name="T83" fmla="*/ 151 h 175"/>
                <a:gd name="T84" fmla="*/ 11 w 228"/>
                <a:gd name="T85" fmla="*/ 148 h 175"/>
                <a:gd name="T86" fmla="*/ 9 w 228"/>
                <a:gd name="T87" fmla="*/ 146 h 175"/>
                <a:gd name="T88" fmla="*/ 4 w 228"/>
                <a:gd name="T89" fmla="*/ 142 h 175"/>
                <a:gd name="T90" fmla="*/ 3 w 228"/>
                <a:gd name="T91" fmla="*/ 137 h 175"/>
                <a:gd name="T92" fmla="*/ 1 w 228"/>
                <a:gd name="T93" fmla="*/ 129 h 175"/>
                <a:gd name="T94" fmla="*/ 1 w 228"/>
                <a:gd name="T95" fmla="*/ 127 h 175"/>
                <a:gd name="T96" fmla="*/ 12 w 228"/>
                <a:gd name="T97" fmla="*/ 127 h 175"/>
                <a:gd name="T98" fmla="*/ 25 w 228"/>
                <a:gd name="T99" fmla="*/ 123 h 175"/>
                <a:gd name="T100" fmla="*/ 41 w 228"/>
                <a:gd name="T101" fmla="*/ 121 h 175"/>
                <a:gd name="T102" fmla="*/ 45 w 228"/>
                <a:gd name="T103" fmla="*/ 121 h 175"/>
                <a:gd name="T104" fmla="*/ 53 w 228"/>
                <a:gd name="T105" fmla="*/ 116 h 175"/>
                <a:gd name="T106" fmla="*/ 55 w 228"/>
                <a:gd name="T107" fmla="*/ 113 h 175"/>
                <a:gd name="T108" fmla="*/ 58 w 228"/>
                <a:gd name="T109" fmla="*/ 107 h 175"/>
                <a:gd name="T110" fmla="*/ 60 w 228"/>
                <a:gd name="T111" fmla="*/ 97 h 175"/>
                <a:gd name="T112" fmla="*/ 60 w 228"/>
                <a:gd name="T113" fmla="*/ 80 h 175"/>
                <a:gd name="T114" fmla="*/ 60 w 228"/>
                <a:gd name="T115" fmla="*/ 66 h 175"/>
                <a:gd name="T116" fmla="*/ 75 w 228"/>
                <a:gd name="T117" fmla="*/ 63 h 175"/>
                <a:gd name="T118" fmla="*/ 88 w 228"/>
                <a:gd name="T119" fmla="*/ 55 h 175"/>
                <a:gd name="T120" fmla="*/ 102 w 228"/>
                <a:gd name="T121" fmla="*/ 42 h 175"/>
                <a:gd name="T122" fmla="*/ 126 w 228"/>
                <a:gd name="T123" fmla="*/ 27 h 175"/>
                <a:gd name="T124" fmla="*/ 156 w 228"/>
                <a:gd name="T125" fmla="*/ 9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8" h="175">
                  <a:moveTo>
                    <a:pt x="172" y="0"/>
                  </a:moveTo>
                  <a:lnTo>
                    <a:pt x="178" y="1"/>
                  </a:lnTo>
                  <a:lnTo>
                    <a:pt x="186" y="3"/>
                  </a:lnTo>
                  <a:lnTo>
                    <a:pt x="192" y="5"/>
                  </a:lnTo>
                  <a:lnTo>
                    <a:pt x="194" y="6"/>
                  </a:lnTo>
                  <a:lnTo>
                    <a:pt x="198" y="9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8" y="11"/>
                  </a:lnTo>
                  <a:lnTo>
                    <a:pt x="214" y="8"/>
                  </a:lnTo>
                  <a:lnTo>
                    <a:pt x="216" y="16"/>
                  </a:lnTo>
                  <a:lnTo>
                    <a:pt x="217" y="23"/>
                  </a:lnTo>
                  <a:lnTo>
                    <a:pt x="217" y="28"/>
                  </a:lnTo>
                  <a:lnTo>
                    <a:pt x="217" y="30"/>
                  </a:lnTo>
                  <a:lnTo>
                    <a:pt x="217" y="30"/>
                  </a:lnTo>
                  <a:lnTo>
                    <a:pt x="219" y="31"/>
                  </a:lnTo>
                  <a:lnTo>
                    <a:pt x="224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8" y="47"/>
                  </a:lnTo>
                  <a:lnTo>
                    <a:pt x="228" y="47"/>
                  </a:lnTo>
                  <a:lnTo>
                    <a:pt x="228" y="49"/>
                  </a:lnTo>
                  <a:lnTo>
                    <a:pt x="225" y="53"/>
                  </a:lnTo>
                  <a:lnTo>
                    <a:pt x="225" y="53"/>
                  </a:lnTo>
                  <a:lnTo>
                    <a:pt x="225" y="60"/>
                  </a:lnTo>
                  <a:lnTo>
                    <a:pt x="224" y="64"/>
                  </a:lnTo>
                  <a:lnTo>
                    <a:pt x="224" y="71"/>
                  </a:lnTo>
                  <a:lnTo>
                    <a:pt x="224" y="77"/>
                  </a:lnTo>
                  <a:lnTo>
                    <a:pt x="222" y="83"/>
                  </a:lnTo>
                  <a:lnTo>
                    <a:pt x="222" y="91"/>
                  </a:lnTo>
                  <a:lnTo>
                    <a:pt x="222" y="99"/>
                  </a:lnTo>
                  <a:lnTo>
                    <a:pt x="217" y="102"/>
                  </a:lnTo>
                  <a:lnTo>
                    <a:pt x="211" y="110"/>
                  </a:lnTo>
                  <a:lnTo>
                    <a:pt x="206" y="115"/>
                  </a:lnTo>
                  <a:lnTo>
                    <a:pt x="203" y="120"/>
                  </a:lnTo>
                  <a:lnTo>
                    <a:pt x="197" y="127"/>
                  </a:lnTo>
                  <a:lnTo>
                    <a:pt x="195" y="132"/>
                  </a:lnTo>
                  <a:lnTo>
                    <a:pt x="194" y="134"/>
                  </a:lnTo>
                  <a:lnTo>
                    <a:pt x="192" y="135"/>
                  </a:lnTo>
                  <a:lnTo>
                    <a:pt x="194" y="138"/>
                  </a:lnTo>
                  <a:lnTo>
                    <a:pt x="195" y="145"/>
                  </a:lnTo>
                  <a:lnTo>
                    <a:pt x="192" y="146"/>
                  </a:lnTo>
                  <a:lnTo>
                    <a:pt x="190" y="146"/>
                  </a:lnTo>
                  <a:lnTo>
                    <a:pt x="189" y="148"/>
                  </a:lnTo>
                  <a:lnTo>
                    <a:pt x="186" y="148"/>
                  </a:lnTo>
                  <a:lnTo>
                    <a:pt x="184" y="149"/>
                  </a:lnTo>
                  <a:lnTo>
                    <a:pt x="183" y="149"/>
                  </a:lnTo>
                  <a:lnTo>
                    <a:pt x="181" y="151"/>
                  </a:lnTo>
                  <a:lnTo>
                    <a:pt x="178" y="153"/>
                  </a:lnTo>
                  <a:lnTo>
                    <a:pt x="178" y="154"/>
                  </a:lnTo>
                  <a:lnTo>
                    <a:pt x="176" y="154"/>
                  </a:lnTo>
                  <a:lnTo>
                    <a:pt x="173" y="154"/>
                  </a:lnTo>
                  <a:lnTo>
                    <a:pt x="172" y="153"/>
                  </a:lnTo>
                  <a:lnTo>
                    <a:pt x="165" y="151"/>
                  </a:lnTo>
                  <a:lnTo>
                    <a:pt x="164" y="151"/>
                  </a:lnTo>
                  <a:lnTo>
                    <a:pt x="162" y="151"/>
                  </a:lnTo>
                  <a:lnTo>
                    <a:pt x="156" y="151"/>
                  </a:lnTo>
                  <a:lnTo>
                    <a:pt x="149" y="151"/>
                  </a:lnTo>
                  <a:lnTo>
                    <a:pt x="146" y="151"/>
                  </a:lnTo>
                  <a:lnTo>
                    <a:pt x="145" y="153"/>
                  </a:lnTo>
                  <a:lnTo>
                    <a:pt x="143" y="153"/>
                  </a:lnTo>
                  <a:lnTo>
                    <a:pt x="142" y="154"/>
                  </a:lnTo>
                  <a:lnTo>
                    <a:pt x="137" y="159"/>
                  </a:lnTo>
                  <a:lnTo>
                    <a:pt x="131" y="159"/>
                  </a:lnTo>
                  <a:lnTo>
                    <a:pt x="127" y="157"/>
                  </a:lnTo>
                  <a:lnTo>
                    <a:pt x="124" y="157"/>
                  </a:lnTo>
                  <a:lnTo>
                    <a:pt x="119" y="154"/>
                  </a:lnTo>
                  <a:lnTo>
                    <a:pt x="115" y="151"/>
                  </a:lnTo>
                  <a:lnTo>
                    <a:pt x="113" y="151"/>
                  </a:lnTo>
                  <a:lnTo>
                    <a:pt x="112" y="151"/>
                  </a:lnTo>
                  <a:lnTo>
                    <a:pt x="110" y="151"/>
                  </a:lnTo>
                  <a:lnTo>
                    <a:pt x="104" y="154"/>
                  </a:lnTo>
                  <a:lnTo>
                    <a:pt x="102" y="154"/>
                  </a:lnTo>
                  <a:lnTo>
                    <a:pt x="102" y="154"/>
                  </a:lnTo>
                  <a:lnTo>
                    <a:pt x="101" y="156"/>
                  </a:lnTo>
                  <a:lnTo>
                    <a:pt x="99" y="156"/>
                  </a:lnTo>
                  <a:lnTo>
                    <a:pt x="99" y="156"/>
                  </a:lnTo>
                  <a:lnTo>
                    <a:pt x="97" y="156"/>
                  </a:lnTo>
                  <a:lnTo>
                    <a:pt x="97" y="156"/>
                  </a:lnTo>
                  <a:lnTo>
                    <a:pt x="96" y="154"/>
                  </a:lnTo>
                  <a:lnTo>
                    <a:pt x="94" y="151"/>
                  </a:lnTo>
                  <a:lnTo>
                    <a:pt x="93" y="149"/>
                  </a:lnTo>
                  <a:lnTo>
                    <a:pt x="93" y="149"/>
                  </a:lnTo>
                  <a:lnTo>
                    <a:pt x="90" y="146"/>
                  </a:lnTo>
                  <a:lnTo>
                    <a:pt x="90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2" y="145"/>
                  </a:lnTo>
                  <a:lnTo>
                    <a:pt x="77" y="143"/>
                  </a:lnTo>
                  <a:lnTo>
                    <a:pt x="75" y="143"/>
                  </a:lnTo>
                  <a:lnTo>
                    <a:pt x="75" y="143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69" y="145"/>
                  </a:lnTo>
                  <a:lnTo>
                    <a:pt x="67" y="145"/>
                  </a:lnTo>
                  <a:lnTo>
                    <a:pt x="66" y="145"/>
                  </a:lnTo>
                  <a:lnTo>
                    <a:pt x="64" y="145"/>
                  </a:lnTo>
                  <a:lnTo>
                    <a:pt x="61" y="146"/>
                  </a:lnTo>
                  <a:lnTo>
                    <a:pt x="60" y="148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54"/>
                  </a:lnTo>
                  <a:lnTo>
                    <a:pt x="56" y="157"/>
                  </a:lnTo>
                  <a:lnTo>
                    <a:pt x="55" y="159"/>
                  </a:lnTo>
                  <a:lnTo>
                    <a:pt x="52" y="162"/>
                  </a:lnTo>
                  <a:lnTo>
                    <a:pt x="50" y="162"/>
                  </a:lnTo>
                  <a:lnTo>
                    <a:pt x="50" y="165"/>
                  </a:lnTo>
                  <a:lnTo>
                    <a:pt x="50" y="167"/>
                  </a:lnTo>
                  <a:lnTo>
                    <a:pt x="50" y="170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5"/>
                  </a:lnTo>
                  <a:lnTo>
                    <a:pt x="50" y="175"/>
                  </a:lnTo>
                  <a:lnTo>
                    <a:pt x="49" y="173"/>
                  </a:lnTo>
                  <a:lnTo>
                    <a:pt x="47" y="173"/>
                  </a:lnTo>
                  <a:lnTo>
                    <a:pt x="47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4" y="168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7" y="165"/>
                  </a:lnTo>
                  <a:lnTo>
                    <a:pt x="36" y="165"/>
                  </a:lnTo>
                  <a:lnTo>
                    <a:pt x="36" y="167"/>
                  </a:lnTo>
                  <a:lnTo>
                    <a:pt x="36" y="167"/>
                  </a:lnTo>
                  <a:lnTo>
                    <a:pt x="33" y="167"/>
                  </a:lnTo>
                  <a:lnTo>
                    <a:pt x="31" y="167"/>
                  </a:lnTo>
                  <a:lnTo>
                    <a:pt x="31" y="168"/>
                  </a:lnTo>
                  <a:lnTo>
                    <a:pt x="33" y="170"/>
                  </a:lnTo>
                  <a:lnTo>
                    <a:pt x="33" y="172"/>
                  </a:lnTo>
                  <a:lnTo>
                    <a:pt x="31" y="172"/>
                  </a:lnTo>
                  <a:lnTo>
                    <a:pt x="30" y="168"/>
                  </a:lnTo>
                  <a:lnTo>
                    <a:pt x="28" y="167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2"/>
                  </a:lnTo>
                  <a:lnTo>
                    <a:pt x="30" y="160"/>
                  </a:lnTo>
                  <a:lnTo>
                    <a:pt x="28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6" y="160"/>
                  </a:lnTo>
                  <a:lnTo>
                    <a:pt x="25" y="160"/>
                  </a:lnTo>
                  <a:lnTo>
                    <a:pt x="23" y="162"/>
                  </a:lnTo>
                  <a:lnTo>
                    <a:pt x="22" y="162"/>
                  </a:lnTo>
                  <a:lnTo>
                    <a:pt x="20" y="160"/>
                  </a:lnTo>
                  <a:lnTo>
                    <a:pt x="20" y="160"/>
                  </a:lnTo>
                  <a:lnTo>
                    <a:pt x="17" y="159"/>
                  </a:lnTo>
                  <a:lnTo>
                    <a:pt x="14" y="156"/>
                  </a:lnTo>
                  <a:lnTo>
                    <a:pt x="12" y="156"/>
                  </a:lnTo>
                  <a:lnTo>
                    <a:pt x="12" y="156"/>
                  </a:lnTo>
                  <a:lnTo>
                    <a:pt x="12" y="153"/>
                  </a:lnTo>
                  <a:lnTo>
                    <a:pt x="12" y="151"/>
                  </a:lnTo>
                  <a:lnTo>
                    <a:pt x="12" y="151"/>
                  </a:lnTo>
                  <a:lnTo>
                    <a:pt x="14" y="151"/>
                  </a:lnTo>
                  <a:lnTo>
                    <a:pt x="15" y="151"/>
                  </a:lnTo>
                  <a:lnTo>
                    <a:pt x="15" y="151"/>
                  </a:lnTo>
                  <a:lnTo>
                    <a:pt x="14" y="149"/>
                  </a:lnTo>
                  <a:lnTo>
                    <a:pt x="12" y="149"/>
                  </a:lnTo>
                  <a:lnTo>
                    <a:pt x="12" y="148"/>
                  </a:lnTo>
                  <a:lnTo>
                    <a:pt x="11" y="148"/>
                  </a:lnTo>
                  <a:lnTo>
                    <a:pt x="11" y="146"/>
                  </a:lnTo>
                  <a:lnTo>
                    <a:pt x="11" y="146"/>
                  </a:lnTo>
                  <a:lnTo>
                    <a:pt x="9" y="146"/>
                  </a:lnTo>
                  <a:lnTo>
                    <a:pt x="9" y="146"/>
                  </a:lnTo>
                  <a:lnTo>
                    <a:pt x="8" y="146"/>
                  </a:lnTo>
                  <a:lnTo>
                    <a:pt x="6" y="145"/>
                  </a:lnTo>
                  <a:lnTo>
                    <a:pt x="6" y="143"/>
                  </a:lnTo>
                  <a:lnTo>
                    <a:pt x="4" y="142"/>
                  </a:lnTo>
                  <a:lnTo>
                    <a:pt x="3" y="140"/>
                  </a:lnTo>
                  <a:lnTo>
                    <a:pt x="3" y="138"/>
                  </a:lnTo>
                  <a:lnTo>
                    <a:pt x="3" y="137"/>
                  </a:lnTo>
                  <a:lnTo>
                    <a:pt x="3" y="137"/>
                  </a:lnTo>
                  <a:lnTo>
                    <a:pt x="1" y="135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29"/>
                  </a:lnTo>
                  <a:lnTo>
                    <a:pt x="1" y="129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4" y="127"/>
                  </a:lnTo>
                  <a:lnTo>
                    <a:pt x="8" y="127"/>
                  </a:lnTo>
                  <a:lnTo>
                    <a:pt x="11" y="127"/>
                  </a:lnTo>
                  <a:lnTo>
                    <a:pt x="12" y="127"/>
                  </a:lnTo>
                  <a:lnTo>
                    <a:pt x="14" y="124"/>
                  </a:lnTo>
                  <a:lnTo>
                    <a:pt x="17" y="123"/>
                  </a:lnTo>
                  <a:lnTo>
                    <a:pt x="20" y="123"/>
                  </a:lnTo>
                  <a:lnTo>
                    <a:pt x="25" y="123"/>
                  </a:lnTo>
                  <a:lnTo>
                    <a:pt x="28" y="123"/>
                  </a:lnTo>
                  <a:lnTo>
                    <a:pt x="33" y="121"/>
                  </a:lnTo>
                  <a:lnTo>
                    <a:pt x="36" y="121"/>
                  </a:lnTo>
                  <a:lnTo>
                    <a:pt x="41" y="121"/>
                  </a:lnTo>
                  <a:lnTo>
                    <a:pt x="41" y="121"/>
                  </a:lnTo>
                  <a:lnTo>
                    <a:pt x="42" y="120"/>
                  </a:lnTo>
                  <a:lnTo>
                    <a:pt x="42" y="120"/>
                  </a:lnTo>
                  <a:lnTo>
                    <a:pt x="45" y="121"/>
                  </a:lnTo>
                  <a:lnTo>
                    <a:pt x="49" y="121"/>
                  </a:lnTo>
                  <a:lnTo>
                    <a:pt x="49" y="120"/>
                  </a:lnTo>
                  <a:lnTo>
                    <a:pt x="52" y="116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5"/>
                  </a:lnTo>
                  <a:lnTo>
                    <a:pt x="55" y="115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6" y="108"/>
                  </a:lnTo>
                  <a:lnTo>
                    <a:pt x="58" y="107"/>
                  </a:lnTo>
                  <a:lnTo>
                    <a:pt x="58" y="104"/>
                  </a:lnTo>
                  <a:lnTo>
                    <a:pt x="58" y="101"/>
                  </a:lnTo>
                  <a:lnTo>
                    <a:pt x="58" y="97"/>
                  </a:lnTo>
                  <a:lnTo>
                    <a:pt x="60" y="97"/>
                  </a:lnTo>
                  <a:lnTo>
                    <a:pt x="60" y="93"/>
                  </a:lnTo>
                  <a:lnTo>
                    <a:pt x="60" y="88"/>
                  </a:lnTo>
                  <a:lnTo>
                    <a:pt x="60" y="85"/>
                  </a:lnTo>
                  <a:lnTo>
                    <a:pt x="60" y="80"/>
                  </a:lnTo>
                  <a:lnTo>
                    <a:pt x="60" y="75"/>
                  </a:lnTo>
                  <a:lnTo>
                    <a:pt x="60" y="72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3" y="64"/>
                  </a:lnTo>
                  <a:lnTo>
                    <a:pt x="66" y="64"/>
                  </a:lnTo>
                  <a:lnTo>
                    <a:pt x="71" y="63"/>
                  </a:lnTo>
                  <a:lnTo>
                    <a:pt x="75" y="63"/>
                  </a:lnTo>
                  <a:lnTo>
                    <a:pt x="80" y="61"/>
                  </a:lnTo>
                  <a:lnTo>
                    <a:pt x="82" y="60"/>
                  </a:lnTo>
                  <a:lnTo>
                    <a:pt x="86" y="57"/>
                  </a:lnTo>
                  <a:lnTo>
                    <a:pt x="88" y="55"/>
                  </a:lnTo>
                  <a:lnTo>
                    <a:pt x="93" y="52"/>
                  </a:lnTo>
                  <a:lnTo>
                    <a:pt x="96" y="49"/>
                  </a:lnTo>
                  <a:lnTo>
                    <a:pt x="99" y="45"/>
                  </a:lnTo>
                  <a:lnTo>
                    <a:pt x="102" y="42"/>
                  </a:lnTo>
                  <a:lnTo>
                    <a:pt x="105" y="39"/>
                  </a:lnTo>
                  <a:lnTo>
                    <a:pt x="112" y="36"/>
                  </a:lnTo>
                  <a:lnTo>
                    <a:pt x="118" y="31"/>
                  </a:lnTo>
                  <a:lnTo>
                    <a:pt x="126" y="27"/>
                  </a:lnTo>
                  <a:lnTo>
                    <a:pt x="134" y="22"/>
                  </a:lnTo>
                  <a:lnTo>
                    <a:pt x="142" y="19"/>
                  </a:lnTo>
                  <a:lnTo>
                    <a:pt x="148" y="14"/>
                  </a:lnTo>
                  <a:lnTo>
                    <a:pt x="156" y="9"/>
                  </a:lnTo>
                  <a:lnTo>
                    <a:pt x="164" y="5"/>
                  </a:lnTo>
                  <a:lnTo>
                    <a:pt x="17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65" name="Freeform 193">
              <a:extLst>
                <a:ext uri="{FF2B5EF4-FFF2-40B4-BE49-F238E27FC236}">
                  <a16:creationId xmlns:a16="http://schemas.microsoft.com/office/drawing/2014/main" id="{B279F429-20D5-4C42-A2B1-ED17BDC957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71594" y="4957807"/>
              <a:ext cx="230008" cy="103309"/>
            </a:xfrm>
            <a:custGeom>
              <a:avLst/>
              <a:gdLst>
                <a:gd name="T0" fmla="*/ 110 w 118"/>
                <a:gd name="T1" fmla="*/ 52 h 53"/>
                <a:gd name="T2" fmla="*/ 109 w 118"/>
                <a:gd name="T3" fmla="*/ 53 h 53"/>
                <a:gd name="T4" fmla="*/ 109 w 118"/>
                <a:gd name="T5" fmla="*/ 53 h 53"/>
                <a:gd name="T6" fmla="*/ 109 w 118"/>
                <a:gd name="T7" fmla="*/ 52 h 53"/>
                <a:gd name="T8" fmla="*/ 116 w 118"/>
                <a:gd name="T9" fmla="*/ 34 h 53"/>
                <a:gd name="T10" fmla="*/ 116 w 118"/>
                <a:gd name="T11" fmla="*/ 34 h 53"/>
                <a:gd name="T12" fmla="*/ 118 w 118"/>
                <a:gd name="T13" fmla="*/ 34 h 53"/>
                <a:gd name="T14" fmla="*/ 116 w 118"/>
                <a:gd name="T15" fmla="*/ 37 h 53"/>
                <a:gd name="T16" fmla="*/ 115 w 118"/>
                <a:gd name="T17" fmla="*/ 37 h 53"/>
                <a:gd name="T18" fmla="*/ 115 w 118"/>
                <a:gd name="T19" fmla="*/ 36 h 53"/>
                <a:gd name="T20" fmla="*/ 115 w 118"/>
                <a:gd name="T21" fmla="*/ 34 h 53"/>
                <a:gd name="T22" fmla="*/ 105 w 118"/>
                <a:gd name="T23" fmla="*/ 23 h 53"/>
                <a:gd name="T24" fmla="*/ 107 w 118"/>
                <a:gd name="T25" fmla="*/ 25 h 53"/>
                <a:gd name="T26" fmla="*/ 107 w 118"/>
                <a:gd name="T27" fmla="*/ 28 h 53"/>
                <a:gd name="T28" fmla="*/ 109 w 118"/>
                <a:gd name="T29" fmla="*/ 29 h 53"/>
                <a:gd name="T30" fmla="*/ 107 w 118"/>
                <a:gd name="T31" fmla="*/ 31 h 53"/>
                <a:gd name="T32" fmla="*/ 104 w 118"/>
                <a:gd name="T33" fmla="*/ 29 h 53"/>
                <a:gd name="T34" fmla="*/ 102 w 118"/>
                <a:gd name="T35" fmla="*/ 26 h 53"/>
                <a:gd name="T36" fmla="*/ 105 w 118"/>
                <a:gd name="T37" fmla="*/ 25 h 53"/>
                <a:gd name="T38" fmla="*/ 102 w 118"/>
                <a:gd name="T39" fmla="*/ 25 h 53"/>
                <a:gd name="T40" fmla="*/ 105 w 118"/>
                <a:gd name="T41" fmla="*/ 23 h 53"/>
                <a:gd name="T42" fmla="*/ 96 w 118"/>
                <a:gd name="T43" fmla="*/ 20 h 53"/>
                <a:gd name="T44" fmla="*/ 96 w 118"/>
                <a:gd name="T45" fmla="*/ 20 h 53"/>
                <a:gd name="T46" fmla="*/ 96 w 118"/>
                <a:gd name="T47" fmla="*/ 22 h 53"/>
                <a:gd name="T48" fmla="*/ 96 w 118"/>
                <a:gd name="T49" fmla="*/ 23 h 53"/>
                <a:gd name="T50" fmla="*/ 94 w 118"/>
                <a:gd name="T51" fmla="*/ 23 h 53"/>
                <a:gd name="T52" fmla="*/ 96 w 118"/>
                <a:gd name="T53" fmla="*/ 22 h 53"/>
                <a:gd name="T54" fmla="*/ 96 w 118"/>
                <a:gd name="T55" fmla="*/ 20 h 53"/>
                <a:gd name="T56" fmla="*/ 61 w 118"/>
                <a:gd name="T57" fmla="*/ 17 h 53"/>
                <a:gd name="T58" fmla="*/ 64 w 118"/>
                <a:gd name="T59" fmla="*/ 17 h 53"/>
                <a:gd name="T60" fmla="*/ 72 w 118"/>
                <a:gd name="T61" fmla="*/ 23 h 53"/>
                <a:gd name="T62" fmla="*/ 75 w 118"/>
                <a:gd name="T63" fmla="*/ 25 h 53"/>
                <a:gd name="T64" fmla="*/ 77 w 118"/>
                <a:gd name="T65" fmla="*/ 26 h 53"/>
                <a:gd name="T66" fmla="*/ 79 w 118"/>
                <a:gd name="T67" fmla="*/ 28 h 53"/>
                <a:gd name="T68" fmla="*/ 80 w 118"/>
                <a:gd name="T69" fmla="*/ 29 h 53"/>
                <a:gd name="T70" fmla="*/ 83 w 118"/>
                <a:gd name="T71" fmla="*/ 33 h 53"/>
                <a:gd name="T72" fmla="*/ 85 w 118"/>
                <a:gd name="T73" fmla="*/ 34 h 53"/>
                <a:gd name="T74" fmla="*/ 86 w 118"/>
                <a:gd name="T75" fmla="*/ 34 h 53"/>
                <a:gd name="T76" fmla="*/ 91 w 118"/>
                <a:gd name="T77" fmla="*/ 37 h 53"/>
                <a:gd name="T78" fmla="*/ 96 w 118"/>
                <a:gd name="T79" fmla="*/ 40 h 53"/>
                <a:gd name="T80" fmla="*/ 99 w 118"/>
                <a:gd name="T81" fmla="*/ 44 h 53"/>
                <a:gd name="T82" fmla="*/ 102 w 118"/>
                <a:gd name="T83" fmla="*/ 47 h 53"/>
                <a:gd name="T84" fmla="*/ 101 w 118"/>
                <a:gd name="T85" fmla="*/ 48 h 53"/>
                <a:gd name="T86" fmla="*/ 99 w 118"/>
                <a:gd name="T87" fmla="*/ 48 h 53"/>
                <a:gd name="T88" fmla="*/ 94 w 118"/>
                <a:gd name="T89" fmla="*/ 47 h 53"/>
                <a:gd name="T90" fmla="*/ 94 w 118"/>
                <a:gd name="T91" fmla="*/ 47 h 53"/>
                <a:gd name="T92" fmla="*/ 91 w 118"/>
                <a:gd name="T93" fmla="*/ 45 h 53"/>
                <a:gd name="T94" fmla="*/ 90 w 118"/>
                <a:gd name="T95" fmla="*/ 44 h 53"/>
                <a:gd name="T96" fmla="*/ 90 w 118"/>
                <a:gd name="T97" fmla="*/ 42 h 53"/>
                <a:gd name="T98" fmla="*/ 85 w 118"/>
                <a:gd name="T99" fmla="*/ 40 h 53"/>
                <a:gd name="T100" fmla="*/ 82 w 118"/>
                <a:gd name="T101" fmla="*/ 39 h 53"/>
                <a:gd name="T102" fmla="*/ 77 w 118"/>
                <a:gd name="T103" fmla="*/ 37 h 53"/>
                <a:gd name="T104" fmla="*/ 74 w 118"/>
                <a:gd name="T105" fmla="*/ 33 h 53"/>
                <a:gd name="T106" fmla="*/ 71 w 118"/>
                <a:gd name="T107" fmla="*/ 31 h 53"/>
                <a:gd name="T108" fmla="*/ 66 w 118"/>
                <a:gd name="T109" fmla="*/ 26 h 53"/>
                <a:gd name="T110" fmla="*/ 64 w 118"/>
                <a:gd name="T111" fmla="*/ 25 h 53"/>
                <a:gd name="T112" fmla="*/ 61 w 118"/>
                <a:gd name="T113" fmla="*/ 20 h 53"/>
                <a:gd name="T114" fmla="*/ 61 w 118"/>
                <a:gd name="T115" fmla="*/ 18 h 53"/>
                <a:gd name="T116" fmla="*/ 60 w 118"/>
                <a:gd name="T117" fmla="*/ 17 h 53"/>
                <a:gd name="T118" fmla="*/ 60 w 118"/>
                <a:gd name="T119" fmla="*/ 15 h 53"/>
                <a:gd name="T120" fmla="*/ 0 w 118"/>
                <a:gd name="T121" fmla="*/ 0 h 53"/>
                <a:gd name="T122" fmla="*/ 0 w 118"/>
                <a:gd name="T123" fmla="*/ 3 h 53"/>
                <a:gd name="T124" fmla="*/ 0 w 118"/>
                <a:gd name="T125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53">
                  <a:moveTo>
                    <a:pt x="109" y="52"/>
                  </a:moveTo>
                  <a:lnTo>
                    <a:pt x="110" y="52"/>
                  </a:lnTo>
                  <a:lnTo>
                    <a:pt x="110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2"/>
                  </a:lnTo>
                  <a:close/>
                  <a:moveTo>
                    <a:pt x="116" y="33"/>
                  </a:move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8" y="34"/>
                  </a:lnTo>
                  <a:lnTo>
                    <a:pt x="118" y="37"/>
                  </a:lnTo>
                  <a:lnTo>
                    <a:pt x="116" y="37"/>
                  </a:lnTo>
                  <a:lnTo>
                    <a:pt x="116" y="37"/>
                  </a:lnTo>
                  <a:lnTo>
                    <a:pt x="115" y="37"/>
                  </a:lnTo>
                  <a:lnTo>
                    <a:pt x="115" y="37"/>
                  </a:lnTo>
                  <a:lnTo>
                    <a:pt x="115" y="36"/>
                  </a:lnTo>
                  <a:lnTo>
                    <a:pt x="113" y="34"/>
                  </a:lnTo>
                  <a:lnTo>
                    <a:pt x="115" y="34"/>
                  </a:lnTo>
                  <a:lnTo>
                    <a:pt x="116" y="33"/>
                  </a:lnTo>
                  <a:close/>
                  <a:moveTo>
                    <a:pt x="105" y="23"/>
                  </a:moveTo>
                  <a:lnTo>
                    <a:pt x="105" y="23"/>
                  </a:lnTo>
                  <a:lnTo>
                    <a:pt x="107" y="25"/>
                  </a:lnTo>
                  <a:lnTo>
                    <a:pt x="105" y="26"/>
                  </a:lnTo>
                  <a:lnTo>
                    <a:pt x="107" y="28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07" y="31"/>
                  </a:lnTo>
                  <a:lnTo>
                    <a:pt x="107" y="31"/>
                  </a:lnTo>
                  <a:lnTo>
                    <a:pt x="105" y="29"/>
                  </a:lnTo>
                  <a:lnTo>
                    <a:pt x="104" y="29"/>
                  </a:lnTo>
                  <a:lnTo>
                    <a:pt x="102" y="28"/>
                  </a:lnTo>
                  <a:lnTo>
                    <a:pt x="102" y="26"/>
                  </a:lnTo>
                  <a:lnTo>
                    <a:pt x="104" y="26"/>
                  </a:lnTo>
                  <a:lnTo>
                    <a:pt x="105" y="25"/>
                  </a:lnTo>
                  <a:lnTo>
                    <a:pt x="104" y="25"/>
                  </a:lnTo>
                  <a:lnTo>
                    <a:pt x="102" y="25"/>
                  </a:lnTo>
                  <a:lnTo>
                    <a:pt x="102" y="25"/>
                  </a:lnTo>
                  <a:lnTo>
                    <a:pt x="105" y="23"/>
                  </a:lnTo>
                  <a:close/>
                  <a:moveTo>
                    <a:pt x="96" y="20"/>
                  </a:moveTo>
                  <a:lnTo>
                    <a:pt x="96" y="20"/>
                  </a:lnTo>
                  <a:lnTo>
                    <a:pt x="97" y="20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3"/>
                  </a:lnTo>
                  <a:lnTo>
                    <a:pt x="96" y="23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6" y="22"/>
                  </a:lnTo>
                  <a:lnTo>
                    <a:pt x="96" y="20"/>
                  </a:lnTo>
                  <a:lnTo>
                    <a:pt x="96" y="20"/>
                  </a:lnTo>
                  <a:close/>
                  <a:moveTo>
                    <a:pt x="60" y="15"/>
                  </a:moveTo>
                  <a:lnTo>
                    <a:pt x="61" y="17"/>
                  </a:lnTo>
                  <a:lnTo>
                    <a:pt x="63" y="18"/>
                  </a:lnTo>
                  <a:lnTo>
                    <a:pt x="64" y="17"/>
                  </a:lnTo>
                  <a:lnTo>
                    <a:pt x="68" y="18"/>
                  </a:lnTo>
                  <a:lnTo>
                    <a:pt x="72" y="23"/>
                  </a:lnTo>
                  <a:lnTo>
                    <a:pt x="74" y="25"/>
                  </a:lnTo>
                  <a:lnTo>
                    <a:pt x="75" y="25"/>
                  </a:lnTo>
                  <a:lnTo>
                    <a:pt x="77" y="25"/>
                  </a:lnTo>
                  <a:lnTo>
                    <a:pt x="77" y="26"/>
                  </a:lnTo>
                  <a:lnTo>
                    <a:pt x="79" y="28"/>
                  </a:lnTo>
                  <a:lnTo>
                    <a:pt x="79" y="28"/>
                  </a:lnTo>
                  <a:lnTo>
                    <a:pt x="79" y="29"/>
                  </a:lnTo>
                  <a:lnTo>
                    <a:pt x="80" y="29"/>
                  </a:lnTo>
                  <a:lnTo>
                    <a:pt x="82" y="31"/>
                  </a:lnTo>
                  <a:lnTo>
                    <a:pt x="83" y="33"/>
                  </a:lnTo>
                  <a:lnTo>
                    <a:pt x="85" y="33"/>
                  </a:lnTo>
                  <a:lnTo>
                    <a:pt x="85" y="34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88" y="36"/>
                  </a:lnTo>
                  <a:lnTo>
                    <a:pt x="91" y="37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2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2" y="47"/>
                  </a:lnTo>
                  <a:lnTo>
                    <a:pt x="102" y="48"/>
                  </a:lnTo>
                  <a:lnTo>
                    <a:pt x="101" y="48"/>
                  </a:lnTo>
                  <a:lnTo>
                    <a:pt x="99" y="48"/>
                  </a:lnTo>
                  <a:lnTo>
                    <a:pt x="99" y="48"/>
                  </a:lnTo>
                  <a:lnTo>
                    <a:pt x="96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3" y="47"/>
                  </a:lnTo>
                  <a:lnTo>
                    <a:pt x="91" y="45"/>
                  </a:lnTo>
                  <a:lnTo>
                    <a:pt x="90" y="45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86" y="42"/>
                  </a:lnTo>
                  <a:lnTo>
                    <a:pt x="85" y="40"/>
                  </a:lnTo>
                  <a:lnTo>
                    <a:pt x="83" y="40"/>
                  </a:lnTo>
                  <a:lnTo>
                    <a:pt x="82" y="39"/>
                  </a:lnTo>
                  <a:lnTo>
                    <a:pt x="79" y="37"/>
                  </a:lnTo>
                  <a:lnTo>
                    <a:pt x="77" y="37"/>
                  </a:lnTo>
                  <a:lnTo>
                    <a:pt x="77" y="36"/>
                  </a:lnTo>
                  <a:lnTo>
                    <a:pt x="74" y="33"/>
                  </a:lnTo>
                  <a:lnTo>
                    <a:pt x="72" y="33"/>
                  </a:lnTo>
                  <a:lnTo>
                    <a:pt x="71" y="31"/>
                  </a:lnTo>
                  <a:lnTo>
                    <a:pt x="68" y="28"/>
                  </a:lnTo>
                  <a:lnTo>
                    <a:pt x="66" y="26"/>
                  </a:lnTo>
                  <a:lnTo>
                    <a:pt x="64" y="26"/>
                  </a:lnTo>
                  <a:lnTo>
                    <a:pt x="64" y="25"/>
                  </a:lnTo>
                  <a:lnTo>
                    <a:pt x="63" y="23"/>
                  </a:lnTo>
                  <a:lnTo>
                    <a:pt x="61" y="20"/>
                  </a:lnTo>
                  <a:lnTo>
                    <a:pt x="61" y="20"/>
                  </a:lnTo>
                  <a:lnTo>
                    <a:pt x="61" y="18"/>
                  </a:lnTo>
                  <a:lnTo>
                    <a:pt x="60" y="18"/>
                  </a:lnTo>
                  <a:lnTo>
                    <a:pt x="60" y="17"/>
                  </a:lnTo>
                  <a:lnTo>
                    <a:pt x="60" y="17"/>
                  </a:lnTo>
                  <a:lnTo>
                    <a:pt x="60" y="15"/>
                  </a:lnTo>
                  <a:lnTo>
                    <a:pt x="60" y="15"/>
                  </a:lnTo>
                  <a:close/>
                  <a:moveTo>
                    <a:pt x="0" y="0"/>
                  </a:move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66" name="Freeform 194">
              <a:extLst>
                <a:ext uri="{FF2B5EF4-FFF2-40B4-BE49-F238E27FC236}">
                  <a16:creationId xmlns:a16="http://schemas.microsoft.com/office/drawing/2014/main" id="{0D9BD1D5-FA97-4E06-B098-60505F58DF08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6803" y="4710255"/>
              <a:ext cx="298231" cy="477560"/>
            </a:xfrm>
            <a:custGeom>
              <a:avLst/>
              <a:gdLst>
                <a:gd name="T0" fmla="*/ 148 w 153"/>
                <a:gd name="T1" fmla="*/ 8 h 245"/>
                <a:gd name="T2" fmla="*/ 148 w 153"/>
                <a:gd name="T3" fmla="*/ 19 h 245"/>
                <a:gd name="T4" fmla="*/ 150 w 153"/>
                <a:gd name="T5" fmla="*/ 32 h 245"/>
                <a:gd name="T6" fmla="*/ 150 w 153"/>
                <a:gd name="T7" fmla="*/ 38 h 245"/>
                <a:gd name="T8" fmla="*/ 150 w 153"/>
                <a:gd name="T9" fmla="*/ 54 h 245"/>
                <a:gd name="T10" fmla="*/ 151 w 153"/>
                <a:gd name="T11" fmla="*/ 57 h 245"/>
                <a:gd name="T12" fmla="*/ 153 w 153"/>
                <a:gd name="T13" fmla="*/ 64 h 245"/>
                <a:gd name="T14" fmla="*/ 150 w 153"/>
                <a:gd name="T15" fmla="*/ 73 h 245"/>
                <a:gd name="T16" fmla="*/ 139 w 153"/>
                <a:gd name="T17" fmla="*/ 86 h 245"/>
                <a:gd name="T18" fmla="*/ 124 w 153"/>
                <a:gd name="T19" fmla="*/ 97 h 245"/>
                <a:gd name="T20" fmla="*/ 113 w 153"/>
                <a:gd name="T21" fmla="*/ 100 h 245"/>
                <a:gd name="T22" fmla="*/ 96 w 153"/>
                <a:gd name="T23" fmla="*/ 112 h 245"/>
                <a:gd name="T24" fmla="*/ 87 w 153"/>
                <a:gd name="T25" fmla="*/ 123 h 245"/>
                <a:gd name="T26" fmla="*/ 68 w 153"/>
                <a:gd name="T27" fmla="*/ 138 h 245"/>
                <a:gd name="T28" fmla="*/ 65 w 153"/>
                <a:gd name="T29" fmla="*/ 147 h 245"/>
                <a:gd name="T30" fmla="*/ 72 w 153"/>
                <a:gd name="T31" fmla="*/ 166 h 245"/>
                <a:gd name="T32" fmla="*/ 76 w 153"/>
                <a:gd name="T33" fmla="*/ 172 h 245"/>
                <a:gd name="T34" fmla="*/ 77 w 153"/>
                <a:gd name="T35" fmla="*/ 185 h 245"/>
                <a:gd name="T36" fmla="*/ 77 w 153"/>
                <a:gd name="T37" fmla="*/ 197 h 245"/>
                <a:gd name="T38" fmla="*/ 47 w 153"/>
                <a:gd name="T39" fmla="*/ 218 h 245"/>
                <a:gd name="T40" fmla="*/ 36 w 153"/>
                <a:gd name="T41" fmla="*/ 234 h 245"/>
                <a:gd name="T42" fmla="*/ 38 w 153"/>
                <a:gd name="T43" fmla="*/ 243 h 245"/>
                <a:gd name="T44" fmla="*/ 27 w 153"/>
                <a:gd name="T45" fmla="*/ 238 h 245"/>
                <a:gd name="T46" fmla="*/ 25 w 153"/>
                <a:gd name="T47" fmla="*/ 231 h 245"/>
                <a:gd name="T48" fmla="*/ 25 w 153"/>
                <a:gd name="T49" fmla="*/ 210 h 245"/>
                <a:gd name="T50" fmla="*/ 20 w 153"/>
                <a:gd name="T51" fmla="*/ 196 h 245"/>
                <a:gd name="T52" fmla="*/ 16 w 153"/>
                <a:gd name="T53" fmla="*/ 180 h 245"/>
                <a:gd name="T54" fmla="*/ 25 w 153"/>
                <a:gd name="T55" fmla="*/ 166 h 245"/>
                <a:gd name="T56" fmla="*/ 33 w 153"/>
                <a:gd name="T57" fmla="*/ 150 h 245"/>
                <a:gd name="T58" fmla="*/ 39 w 153"/>
                <a:gd name="T59" fmla="*/ 138 h 245"/>
                <a:gd name="T60" fmla="*/ 38 w 153"/>
                <a:gd name="T61" fmla="*/ 127 h 245"/>
                <a:gd name="T62" fmla="*/ 38 w 153"/>
                <a:gd name="T63" fmla="*/ 120 h 245"/>
                <a:gd name="T64" fmla="*/ 39 w 153"/>
                <a:gd name="T65" fmla="*/ 108 h 245"/>
                <a:gd name="T66" fmla="*/ 38 w 153"/>
                <a:gd name="T67" fmla="*/ 92 h 245"/>
                <a:gd name="T68" fmla="*/ 17 w 153"/>
                <a:gd name="T69" fmla="*/ 82 h 245"/>
                <a:gd name="T70" fmla="*/ 1 w 153"/>
                <a:gd name="T71" fmla="*/ 73 h 245"/>
                <a:gd name="T72" fmla="*/ 5 w 153"/>
                <a:gd name="T73" fmla="*/ 64 h 245"/>
                <a:gd name="T74" fmla="*/ 25 w 153"/>
                <a:gd name="T75" fmla="*/ 57 h 245"/>
                <a:gd name="T76" fmla="*/ 44 w 153"/>
                <a:gd name="T77" fmla="*/ 52 h 245"/>
                <a:gd name="T78" fmla="*/ 55 w 153"/>
                <a:gd name="T79" fmla="*/ 59 h 245"/>
                <a:gd name="T80" fmla="*/ 63 w 153"/>
                <a:gd name="T81" fmla="*/ 67 h 245"/>
                <a:gd name="T82" fmla="*/ 58 w 153"/>
                <a:gd name="T83" fmla="*/ 79 h 245"/>
                <a:gd name="T84" fmla="*/ 61 w 153"/>
                <a:gd name="T85" fmla="*/ 86 h 245"/>
                <a:gd name="T86" fmla="*/ 69 w 153"/>
                <a:gd name="T87" fmla="*/ 97 h 245"/>
                <a:gd name="T88" fmla="*/ 72 w 153"/>
                <a:gd name="T89" fmla="*/ 90 h 245"/>
                <a:gd name="T90" fmla="*/ 77 w 153"/>
                <a:gd name="T91" fmla="*/ 82 h 245"/>
                <a:gd name="T92" fmla="*/ 82 w 153"/>
                <a:gd name="T93" fmla="*/ 65 h 245"/>
                <a:gd name="T94" fmla="*/ 68 w 153"/>
                <a:gd name="T95" fmla="*/ 45 h 245"/>
                <a:gd name="T96" fmla="*/ 66 w 153"/>
                <a:gd name="T97" fmla="*/ 37 h 245"/>
                <a:gd name="T98" fmla="*/ 65 w 153"/>
                <a:gd name="T99" fmla="*/ 26 h 245"/>
                <a:gd name="T100" fmla="*/ 68 w 153"/>
                <a:gd name="T101" fmla="*/ 18 h 245"/>
                <a:gd name="T102" fmla="*/ 77 w 153"/>
                <a:gd name="T103" fmla="*/ 16 h 245"/>
                <a:gd name="T104" fmla="*/ 91 w 153"/>
                <a:gd name="T105" fmla="*/ 18 h 245"/>
                <a:gd name="T106" fmla="*/ 102 w 153"/>
                <a:gd name="T107" fmla="*/ 18 h 245"/>
                <a:gd name="T108" fmla="*/ 115 w 153"/>
                <a:gd name="T109" fmla="*/ 12 h 245"/>
                <a:gd name="T110" fmla="*/ 132 w 153"/>
                <a:gd name="T111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3" h="245">
                  <a:moveTo>
                    <a:pt x="148" y="0"/>
                  </a:moveTo>
                  <a:lnTo>
                    <a:pt x="148" y="2"/>
                  </a:lnTo>
                  <a:lnTo>
                    <a:pt x="150" y="4"/>
                  </a:lnTo>
                  <a:lnTo>
                    <a:pt x="150" y="4"/>
                  </a:lnTo>
                  <a:lnTo>
                    <a:pt x="148" y="4"/>
                  </a:lnTo>
                  <a:lnTo>
                    <a:pt x="150" y="5"/>
                  </a:lnTo>
                  <a:lnTo>
                    <a:pt x="148" y="7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10"/>
                  </a:lnTo>
                  <a:lnTo>
                    <a:pt x="146" y="12"/>
                  </a:lnTo>
                  <a:lnTo>
                    <a:pt x="146" y="13"/>
                  </a:lnTo>
                  <a:lnTo>
                    <a:pt x="148" y="15"/>
                  </a:lnTo>
                  <a:lnTo>
                    <a:pt x="146" y="18"/>
                  </a:lnTo>
                  <a:lnTo>
                    <a:pt x="148" y="19"/>
                  </a:lnTo>
                  <a:lnTo>
                    <a:pt x="148" y="21"/>
                  </a:lnTo>
                  <a:lnTo>
                    <a:pt x="148" y="23"/>
                  </a:lnTo>
                  <a:lnTo>
                    <a:pt x="148" y="24"/>
                  </a:lnTo>
                  <a:lnTo>
                    <a:pt x="148" y="27"/>
                  </a:lnTo>
                  <a:lnTo>
                    <a:pt x="148" y="27"/>
                  </a:lnTo>
                  <a:lnTo>
                    <a:pt x="148" y="29"/>
                  </a:lnTo>
                  <a:lnTo>
                    <a:pt x="150" y="30"/>
                  </a:lnTo>
                  <a:lnTo>
                    <a:pt x="150" y="32"/>
                  </a:lnTo>
                  <a:lnTo>
                    <a:pt x="150" y="34"/>
                  </a:lnTo>
                  <a:lnTo>
                    <a:pt x="150" y="34"/>
                  </a:lnTo>
                  <a:lnTo>
                    <a:pt x="148" y="35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50" y="37"/>
                  </a:lnTo>
                  <a:lnTo>
                    <a:pt x="150" y="38"/>
                  </a:lnTo>
                  <a:lnTo>
                    <a:pt x="150" y="38"/>
                  </a:lnTo>
                  <a:lnTo>
                    <a:pt x="150" y="40"/>
                  </a:lnTo>
                  <a:lnTo>
                    <a:pt x="150" y="41"/>
                  </a:lnTo>
                  <a:lnTo>
                    <a:pt x="150" y="43"/>
                  </a:lnTo>
                  <a:lnTo>
                    <a:pt x="148" y="43"/>
                  </a:lnTo>
                  <a:lnTo>
                    <a:pt x="150" y="45"/>
                  </a:lnTo>
                  <a:lnTo>
                    <a:pt x="150" y="46"/>
                  </a:lnTo>
                  <a:lnTo>
                    <a:pt x="150" y="49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1" y="54"/>
                  </a:lnTo>
                  <a:lnTo>
                    <a:pt x="151" y="56"/>
                  </a:lnTo>
                  <a:lnTo>
                    <a:pt x="150" y="57"/>
                  </a:lnTo>
                  <a:lnTo>
                    <a:pt x="150" y="59"/>
                  </a:lnTo>
                  <a:lnTo>
                    <a:pt x="150" y="59"/>
                  </a:lnTo>
                  <a:lnTo>
                    <a:pt x="151" y="57"/>
                  </a:lnTo>
                  <a:lnTo>
                    <a:pt x="153" y="57"/>
                  </a:lnTo>
                  <a:lnTo>
                    <a:pt x="153" y="59"/>
                  </a:lnTo>
                  <a:lnTo>
                    <a:pt x="153" y="59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3" y="62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5"/>
                  </a:lnTo>
                  <a:lnTo>
                    <a:pt x="151" y="67"/>
                  </a:lnTo>
                  <a:lnTo>
                    <a:pt x="151" y="67"/>
                  </a:lnTo>
                  <a:lnTo>
                    <a:pt x="150" y="67"/>
                  </a:lnTo>
                  <a:lnTo>
                    <a:pt x="150" y="68"/>
                  </a:lnTo>
                  <a:lnTo>
                    <a:pt x="150" y="68"/>
                  </a:lnTo>
                  <a:lnTo>
                    <a:pt x="150" y="70"/>
                  </a:lnTo>
                  <a:lnTo>
                    <a:pt x="150" y="73"/>
                  </a:lnTo>
                  <a:lnTo>
                    <a:pt x="145" y="78"/>
                  </a:lnTo>
                  <a:lnTo>
                    <a:pt x="143" y="79"/>
                  </a:lnTo>
                  <a:lnTo>
                    <a:pt x="142" y="81"/>
                  </a:lnTo>
                  <a:lnTo>
                    <a:pt x="143" y="81"/>
                  </a:lnTo>
                  <a:lnTo>
                    <a:pt x="142" y="82"/>
                  </a:lnTo>
                  <a:lnTo>
                    <a:pt x="140" y="84"/>
                  </a:lnTo>
                  <a:lnTo>
                    <a:pt x="139" y="84"/>
                  </a:lnTo>
                  <a:lnTo>
                    <a:pt x="139" y="86"/>
                  </a:lnTo>
                  <a:lnTo>
                    <a:pt x="139" y="87"/>
                  </a:lnTo>
                  <a:lnTo>
                    <a:pt x="137" y="87"/>
                  </a:lnTo>
                  <a:lnTo>
                    <a:pt x="135" y="89"/>
                  </a:lnTo>
                  <a:lnTo>
                    <a:pt x="131" y="92"/>
                  </a:lnTo>
                  <a:lnTo>
                    <a:pt x="129" y="93"/>
                  </a:lnTo>
                  <a:lnTo>
                    <a:pt x="128" y="95"/>
                  </a:lnTo>
                  <a:lnTo>
                    <a:pt x="126" y="95"/>
                  </a:lnTo>
                  <a:lnTo>
                    <a:pt x="124" y="97"/>
                  </a:lnTo>
                  <a:lnTo>
                    <a:pt x="123" y="97"/>
                  </a:lnTo>
                  <a:lnTo>
                    <a:pt x="123" y="97"/>
                  </a:lnTo>
                  <a:lnTo>
                    <a:pt x="121" y="97"/>
                  </a:lnTo>
                  <a:lnTo>
                    <a:pt x="121" y="97"/>
                  </a:lnTo>
                  <a:lnTo>
                    <a:pt x="118" y="98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0" y="101"/>
                  </a:lnTo>
                  <a:lnTo>
                    <a:pt x="105" y="104"/>
                  </a:lnTo>
                  <a:lnTo>
                    <a:pt x="101" y="106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6" y="111"/>
                  </a:lnTo>
                  <a:lnTo>
                    <a:pt x="96" y="112"/>
                  </a:lnTo>
                  <a:lnTo>
                    <a:pt x="96" y="112"/>
                  </a:lnTo>
                  <a:lnTo>
                    <a:pt x="94" y="116"/>
                  </a:lnTo>
                  <a:lnTo>
                    <a:pt x="91" y="119"/>
                  </a:lnTo>
                  <a:lnTo>
                    <a:pt x="90" y="119"/>
                  </a:lnTo>
                  <a:lnTo>
                    <a:pt x="90" y="120"/>
                  </a:lnTo>
                  <a:lnTo>
                    <a:pt x="90" y="122"/>
                  </a:lnTo>
                  <a:lnTo>
                    <a:pt x="88" y="122"/>
                  </a:lnTo>
                  <a:lnTo>
                    <a:pt x="87" y="122"/>
                  </a:lnTo>
                  <a:lnTo>
                    <a:pt x="87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3" y="123"/>
                  </a:lnTo>
                  <a:lnTo>
                    <a:pt x="80" y="125"/>
                  </a:lnTo>
                  <a:lnTo>
                    <a:pt x="79" y="128"/>
                  </a:lnTo>
                  <a:lnTo>
                    <a:pt x="74" y="133"/>
                  </a:lnTo>
                  <a:lnTo>
                    <a:pt x="68" y="138"/>
                  </a:lnTo>
                  <a:lnTo>
                    <a:pt x="68" y="138"/>
                  </a:lnTo>
                  <a:lnTo>
                    <a:pt x="66" y="138"/>
                  </a:lnTo>
                  <a:lnTo>
                    <a:pt x="65" y="136"/>
                  </a:lnTo>
                  <a:lnTo>
                    <a:pt x="63" y="136"/>
                  </a:lnTo>
                  <a:lnTo>
                    <a:pt x="65" y="136"/>
                  </a:lnTo>
                  <a:lnTo>
                    <a:pt x="65" y="138"/>
                  </a:lnTo>
                  <a:lnTo>
                    <a:pt x="65" y="139"/>
                  </a:lnTo>
                  <a:lnTo>
                    <a:pt x="65" y="142"/>
                  </a:lnTo>
                  <a:lnTo>
                    <a:pt x="65" y="147"/>
                  </a:lnTo>
                  <a:lnTo>
                    <a:pt x="65" y="147"/>
                  </a:lnTo>
                  <a:lnTo>
                    <a:pt x="66" y="149"/>
                  </a:lnTo>
                  <a:lnTo>
                    <a:pt x="68" y="150"/>
                  </a:lnTo>
                  <a:lnTo>
                    <a:pt x="68" y="152"/>
                  </a:lnTo>
                  <a:lnTo>
                    <a:pt x="71" y="158"/>
                  </a:lnTo>
                  <a:lnTo>
                    <a:pt x="71" y="161"/>
                  </a:lnTo>
                  <a:lnTo>
                    <a:pt x="72" y="164"/>
                  </a:lnTo>
                  <a:lnTo>
                    <a:pt x="72" y="166"/>
                  </a:lnTo>
                  <a:lnTo>
                    <a:pt x="74" y="171"/>
                  </a:lnTo>
                  <a:lnTo>
                    <a:pt x="74" y="174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5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4"/>
                  </a:lnTo>
                  <a:lnTo>
                    <a:pt x="77" y="174"/>
                  </a:lnTo>
                  <a:lnTo>
                    <a:pt x="77" y="175"/>
                  </a:lnTo>
                  <a:lnTo>
                    <a:pt x="77" y="175"/>
                  </a:lnTo>
                  <a:lnTo>
                    <a:pt x="76" y="180"/>
                  </a:lnTo>
                  <a:lnTo>
                    <a:pt x="76" y="182"/>
                  </a:lnTo>
                  <a:lnTo>
                    <a:pt x="77" y="185"/>
                  </a:lnTo>
                  <a:lnTo>
                    <a:pt x="76" y="188"/>
                  </a:lnTo>
                  <a:lnTo>
                    <a:pt x="74" y="196"/>
                  </a:lnTo>
                  <a:lnTo>
                    <a:pt x="74" y="197"/>
                  </a:lnTo>
                  <a:lnTo>
                    <a:pt x="74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7" y="197"/>
                  </a:lnTo>
                  <a:lnTo>
                    <a:pt x="76" y="202"/>
                  </a:lnTo>
                  <a:lnTo>
                    <a:pt x="76" y="204"/>
                  </a:lnTo>
                  <a:lnTo>
                    <a:pt x="72" y="207"/>
                  </a:lnTo>
                  <a:lnTo>
                    <a:pt x="71" y="208"/>
                  </a:lnTo>
                  <a:lnTo>
                    <a:pt x="69" y="210"/>
                  </a:lnTo>
                  <a:lnTo>
                    <a:pt x="63" y="213"/>
                  </a:lnTo>
                  <a:lnTo>
                    <a:pt x="52" y="216"/>
                  </a:lnTo>
                  <a:lnTo>
                    <a:pt x="47" y="218"/>
                  </a:lnTo>
                  <a:lnTo>
                    <a:pt x="46" y="219"/>
                  </a:lnTo>
                  <a:lnTo>
                    <a:pt x="39" y="223"/>
                  </a:lnTo>
                  <a:lnTo>
                    <a:pt x="36" y="226"/>
                  </a:lnTo>
                  <a:lnTo>
                    <a:pt x="36" y="229"/>
                  </a:lnTo>
                  <a:lnTo>
                    <a:pt x="35" y="229"/>
                  </a:lnTo>
                  <a:lnTo>
                    <a:pt x="35" y="231"/>
                  </a:lnTo>
                  <a:lnTo>
                    <a:pt x="35" y="232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8" y="235"/>
                  </a:lnTo>
                  <a:lnTo>
                    <a:pt x="38" y="235"/>
                  </a:lnTo>
                  <a:lnTo>
                    <a:pt x="38" y="234"/>
                  </a:lnTo>
                  <a:lnTo>
                    <a:pt x="39" y="232"/>
                  </a:lnTo>
                  <a:lnTo>
                    <a:pt x="39" y="232"/>
                  </a:lnTo>
                  <a:lnTo>
                    <a:pt x="39" y="235"/>
                  </a:lnTo>
                  <a:lnTo>
                    <a:pt x="38" y="243"/>
                  </a:lnTo>
                  <a:lnTo>
                    <a:pt x="38" y="245"/>
                  </a:lnTo>
                  <a:lnTo>
                    <a:pt x="36" y="245"/>
                  </a:lnTo>
                  <a:lnTo>
                    <a:pt x="35" y="245"/>
                  </a:lnTo>
                  <a:lnTo>
                    <a:pt x="33" y="245"/>
                  </a:lnTo>
                  <a:lnTo>
                    <a:pt x="30" y="245"/>
                  </a:lnTo>
                  <a:lnTo>
                    <a:pt x="28" y="245"/>
                  </a:lnTo>
                  <a:lnTo>
                    <a:pt x="27" y="245"/>
                  </a:lnTo>
                  <a:lnTo>
                    <a:pt x="27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7" y="234"/>
                  </a:lnTo>
                  <a:lnTo>
                    <a:pt x="27" y="232"/>
                  </a:lnTo>
                  <a:lnTo>
                    <a:pt x="27" y="232"/>
                  </a:lnTo>
                  <a:lnTo>
                    <a:pt x="25" y="231"/>
                  </a:lnTo>
                  <a:lnTo>
                    <a:pt x="25" y="231"/>
                  </a:lnTo>
                  <a:lnTo>
                    <a:pt x="25" y="229"/>
                  </a:lnTo>
                  <a:lnTo>
                    <a:pt x="24" y="227"/>
                  </a:lnTo>
                  <a:lnTo>
                    <a:pt x="25" y="226"/>
                  </a:lnTo>
                  <a:lnTo>
                    <a:pt x="25" y="221"/>
                  </a:lnTo>
                  <a:lnTo>
                    <a:pt x="25" y="219"/>
                  </a:lnTo>
                  <a:lnTo>
                    <a:pt x="25" y="216"/>
                  </a:lnTo>
                  <a:lnTo>
                    <a:pt x="25" y="213"/>
                  </a:lnTo>
                  <a:lnTo>
                    <a:pt x="25" y="210"/>
                  </a:lnTo>
                  <a:lnTo>
                    <a:pt x="25" y="207"/>
                  </a:lnTo>
                  <a:lnTo>
                    <a:pt x="25" y="207"/>
                  </a:lnTo>
                  <a:lnTo>
                    <a:pt x="25" y="205"/>
                  </a:lnTo>
                  <a:lnTo>
                    <a:pt x="24" y="204"/>
                  </a:lnTo>
                  <a:lnTo>
                    <a:pt x="24" y="201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20" y="196"/>
                  </a:lnTo>
                  <a:lnTo>
                    <a:pt x="20" y="194"/>
                  </a:lnTo>
                  <a:lnTo>
                    <a:pt x="19" y="193"/>
                  </a:lnTo>
                  <a:lnTo>
                    <a:pt x="19" y="191"/>
                  </a:lnTo>
                  <a:lnTo>
                    <a:pt x="19" y="190"/>
                  </a:lnTo>
                  <a:lnTo>
                    <a:pt x="17" y="185"/>
                  </a:lnTo>
                  <a:lnTo>
                    <a:pt x="17" y="183"/>
                  </a:lnTo>
                  <a:lnTo>
                    <a:pt x="16" y="180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7" y="175"/>
                  </a:lnTo>
                  <a:lnTo>
                    <a:pt x="19" y="172"/>
                  </a:lnTo>
                  <a:lnTo>
                    <a:pt x="22" y="171"/>
                  </a:lnTo>
                  <a:lnTo>
                    <a:pt x="24" y="167"/>
                  </a:lnTo>
                  <a:lnTo>
                    <a:pt x="25" y="166"/>
                  </a:lnTo>
                  <a:lnTo>
                    <a:pt x="28" y="163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0" y="156"/>
                  </a:lnTo>
                  <a:lnTo>
                    <a:pt x="33" y="155"/>
                  </a:lnTo>
                  <a:lnTo>
                    <a:pt x="33" y="153"/>
                  </a:lnTo>
                  <a:lnTo>
                    <a:pt x="33" y="150"/>
                  </a:lnTo>
                  <a:lnTo>
                    <a:pt x="33" y="150"/>
                  </a:lnTo>
                  <a:lnTo>
                    <a:pt x="33" y="149"/>
                  </a:lnTo>
                  <a:lnTo>
                    <a:pt x="35" y="149"/>
                  </a:lnTo>
                  <a:lnTo>
                    <a:pt x="36" y="145"/>
                  </a:lnTo>
                  <a:lnTo>
                    <a:pt x="38" y="144"/>
                  </a:lnTo>
                  <a:lnTo>
                    <a:pt x="39" y="141"/>
                  </a:lnTo>
                  <a:lnTo>
                    <a:pt x="39" y="139"/>
                  </a:lnTo>
                  <a:lnTo>
                    <a:pt x="39" y="138"/>
                  </a:lnTo>
                  <a:lnTo>
                    <a:pt x="39" y="138"/>
                  </a:lnTo>
                  <a:lnTo>
                    <a:pt x="38" y="136"/>
                  </a:lnTo>
                  <a:lnTo>
                    <a:pt x="38" y="133"/>
                  </a:lnTo>
                  <a:lnTo>
                    <a:pt x="36" y="131"/>
                  </a:lnTo>
                  <a:lnTo>
                    <a:pt x="38" y="128"/>
                  </a:lnTo>
                  <a:lnTo>
                    <a:pt x="38" y="128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3"/>
                  </a:lnTo>
                  <a:lnTo>
                    <a:pt x="36" y="123"/>
                  </a:lnTo>
                  <a:lnTo>
                    <a:pt x="38" y="122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17"/>
                  </a:lnTo>
                  <a:lnTo>
                    <a:pt x="39" y="116"/>
                  </a:lnTo>
                  <a:lnTo>
                    <a:pt x="39" y="116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2"/>
                  </a:lnTo>
                  <a:lnTo>
                    <a:pt x="39" y="108"/>
                  </a:lnTo>
                  <a:lnTo>
                    <a:pt x="39" y="101"/>
                  </a:lnTo>
                  <a:lnTo>
                    <a:pt x="39" y="100"/>
                  </a:lnTo>
                  <a:lnTo>
                    <a:pt x="38" y="97"/>
                  </a:lnTo>
                  <a:lnTo>
                    <a:pt x="38" y="93"/>
                  </a:lnTo>
                  <a:lnTo>
                    <a:pt x="39" y="92"/>
                  </a:lnTo>
                  <a:lnTo>
                    <a:pt x="39" y="92"/>
                  </a:lnTo>
                  <a:lnTo>
                    <a:pt x="38" y="92"/>
                  </a:lnTo>
                  <a:lnTo>
                    <a:pt x="38" y="92"/>
                  </a:lnTo>
                  <a:lnTo>
                    <a:pt x="36" y="90"/>
                  </a:lnTo>
                  <a:lnTo>
                    <a:pt x="35" y="90"/>
                  </a:lnTo>
                  <a:lnTo>
                    <a:pt x="31" y="89"/>
                  </a:lnTo>
                  <a:lnTo>
                    <a:pt x="28" y="87"/>
                  </a:lnTo>
                  <a:lnTo>
                    <a:pt x="25" y="87"/>
                  </a:lnTo>
                  <a:lnTo>
                    <a:pt x="20" y="84"/>
                  </a:lnTo>
                  <a:lnTo>
                    <a:pt x="17" y="84"/>
                  </a:lnTo>
                  <a:lnTo>
                    <a:pt x="17" y="82"/>
                  </a:lnTo>
                  <a:lnTo>
                    <a:pt x="14" y="81"/>
                  </a:lnTo>
                  <a:lnTo>
                    <a:pt x="9" y="81"/>
                  </a:lnTo>
                  <a:lnTo>
                    <a:pt x="6" y="81"/>
                  </a:lnTo>
                  <a:lnTo>
                    <a:pt x="3" y="81"/>
                  </a:lnTo>
                  <a:lnTo>
                    <a:pt x="3" y="81"/>
                  </a:lnTo>
                  <a:lnTo>
                    <a:pt x="1" y="78"/>
                  </a:lnTo>
                  <a:lnTo>
                    <a:pt x="1" y="76"/>
                  </a:lnTo>
                  <a:lnTo>
                    <a:pt x="1" y="73"/>
                  </a:lnTo>
                  <a:lnTo>
                    <a:pt x="1" y="71"/>
                  </a:lnTo>
                  <a:lnTo>
                    <a:pt x="1" y="70"/>
                  </a:lnTo>
                  <a:lnTo>
                    <a:pt x="0" y="68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5"/>
                  </a:lnTo>
                  <a:lnTo>
                    <a:pt x="5" y="64"/>
                  </a:lnTo>
                  <a:lnTo>
                    <a:pt x="6" y="64"/>
                  </a:lnTo>
                  <a:lnTo>
                    <a:pt x="9" y="62"/>
                  </a:lnTo>
                  <a:lnTo>
                    <a:pt x="12" y="62"/>
                  </a:lnTo>
                  <a:lnTo>
                    <a:pt x="16" y="60"/>
                  </a:lnTo>
                  <a:lnTo>
                    <a:pt x="19" y="60"/>
                  </a:lnTo>
                  <a:lnTo>
                    <a:pt x="20" y="59"/>
                  </a:lnTo>
                  <a:lnTo>
                    <a:pt x="22" y="59"/>
                  </a:lnTo>
                  <a:lnTo>
                    <a:pt x="25" y="57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30" y="56"/>
                  </a:lnTo>
                  <a:lnTo>
                    <a:pt x="33" y="56"/>
                  </a:lnTo>
                  <a:lnTo>
                    <a:pt x="38" y="54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4" y="52"/>
                  </a:lnTo>
                  <a:lnTo>
                    <a:pt x="46" y="56"/>
                  </a:lnTo>
                  <a:lnTo>
                    <a:pt x="47" y="57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50" y="59"/>
                  </a:lnTo>
                  <a:lnTo>
                    <a:pt x="50" y="59"/>
                  </a:lnTo>
                  <a:lnTo>
                    <a:pt x="53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7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1" y="60"/>
                  </a:lnTo>
                  <a:lnTo>
                    <a:pt x="61" y="62"/>
                  </a:lnTo>
                  <a:lnTo>
                    <a:pt x="63" y="65"/>
                  </a:lnTo>
                  <a:lnTo>
                    <a:pt x="63" y="67"/>
                  </a:lnTo>
                  <a:lnTo>
                    <a:pt x="63" y="68"/>
                  </a:lnTo>
                  <a:lnTo>
                    <a:pt x="61" y="70"/>
                  </a:lnTo>
                  <a:lnTo>
                    <a:pt x="60" y="73"/>
                  </a:lnTo>
                  <a:lnTo>
                    <a:pt x="60" y="75"/>
                  </a:lnTo>
                  <a:lnTo>
                    <a:pt x="60" y="76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8" y="92"/>
                  </a:lnTo>
                  <a:lnTo>
                    <a:pt x="69" y="93"/>
                  </a:lnTo>
                  <a:lnTo>
                    <a:pt x="69" y="93"/>
                  </a:lnTo>
                  <a:lnTo>
                    <a:pt x="71" y="93"/>
                  </a:lnTo>
                  <a:lnTo>
                    <a:pt x="71" y="95"/>
                  </a:lnTo>
                  <a:lnTo>
                    <a:pt x="69" y="97"/>
                  </a:lnTo>
                  <a:lnTo>
                    <a:pt x="69" y="97"/>
                  </a:lnTo>
                  <a:lnTo>
                    <a:pt x="71" y="97"/>
                  </a:lnTo>
                  <a:lnTo>
                    <a:pt x="71" y="98"/>
                  </a:lnTo>
                  <a:lnTo>
                    <a:pt x="72" y="98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3"/>
                  </a:lnTo>
                  <a:lnTo>
                    <a:pt x="72" y="90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2" y="87"/>
                  </a:lnTo>
                  <a:lnTo>
                    <a:pt x="72" y="84"/>
                  </a:lnTo>
                  <a:lnTo>
                    <a:pt x="74" y="84"/>
                  </a:lnTo>
                  <a:lnTo>
                    <a:pt x="74" y="84"/>
                  </a:lnTo>
                  <a:lnTo>
                    <a:pt x="77" y="82"/>
                  </a:lnTo>
                  <a:lnTo>
                    <a:pt x="79" y="82"/>
                  </a:lnTo>
                  <a:lnTo>
                    <a:pt x="80" y="82"/>
                  </a:lnTo>
                  <a:lnTo>
                    <a:pt x="80" y="81"/>
                  </a:lnTo>
                  <a:lnTo>
                    <a:pt x="80" y="76"/>
                  </a:lnTo>
                  <a:lnTo>
                    <a:pt x="80" y="73"/>
                  </a:lnTo>
                  <a:lnTo>
                    <a:pt x="80" y="70"/>
                  </a:lnTo>
                  <a:lnTo>
                    <a:pt x="80" y="67"/>
                  </a:lnTo>
                  <a:lnTo>
                    <a:pt x="82" y="65"/>
                  </a:lnTo>
                  <a:lnTo>
                    <a:pt x="82" y="64"/>
                  </a:lnTo>
                  <a:lnTo>
                    <a:pt x="80" y="62"/>
                  </a:lnTo>
                  <a:lnTo>
                    <a:pt x="79" y="59"/>
                  </a:lnTo>
                  <a:lnTo>
                    <a:pt x="76" y="54"/>
                  </a:lnTo>
                  <a:lnTo>
                    <a:pt x="74" y="52"/>
                  </a:lnTo>
                  <a:lnTo>
                    <a:pt x="72" y="49"/>
                  </a:lnTo>
                  <a:lnTo>
                    <a:pt x="69" y="46"/>
                  </a:lnTo>
                  <a:lnTo>
                    <a:pt x="68" y="45"/>
                  </a:lnTo>
                  <a:lnTo>
                    <a:pt x="66" y="45"/>
                  </a:lnTo>
                  <a:lnTo>
                    <a:pt x="66" y="43"/>
                  </a:lnTo>
                  <a:lnTo>
                    <a:pt x="66" y="43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6" y="34"/>
                  </a:lnTo>
                  <a:lnTo>
                    <a:pt x="66" y="32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27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4"/>
                  </a:lnTo>
                  <a:lnTo>
                    <a:pt x="66" y="24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3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8" y="16"/>
                  </a:lnTo>
                  <a:lnTo>
                    <a:pt x="68" y="16"/>
                  </a:lnTo>
                  <a:lnTo>
                    <a:pt x="71" y="16"/>
                  </a:lnTo>
                  <a:lnTo>
                    <a:pt x="74" y="16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9" y="16"/>
                  </a:lnTo>
                  <a:lnTo>
                    <a:pt x="80" y="15"/>
                  </a:lnTo>
                  <a:lnTo>
                    <a:pt x="82" y="15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91" y="18"/>
                  </a:lnTo>
                  <a:lnTo>
                    <a:pt x="93" y="18"/>
                  </a:lnTo>
                  <a:lnTo>
                    <a:pt x="94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9" y="16"/>
                  </a:lnTo>
                  <a:lnTo>
                    <a:pt x="99" y="18"/>
                  </a:lnTo>
                  <a:lnTo>
                    <a:pt x="101" y="18"/>
                  </a:lnTo>
                  <a:lnTo>
                    <a:pt x="102" y="18"/>
                  </a:lnTo>
                  <a:lnTo>
                    <a:pt x="105" y="18"/>
                  </a:lnTo>
                  <a:lnTo>
                    <a:pt x="109" y="16"/>
                  </a:lnTo>
                  <a:lnTo>
                    <a:pt x="110" y="15"/>
                  </a:lnTo>
                  <a:lnTo>
                    <a:pt x="110" y="13"/>
                  </a:lnTo>
                  <a:lnTo>
                    <a:pt x="110" y="13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5" y="12"/>
                  </a:lnTo>
                  <a:lnTo>
                    <a:pt x="117" y="13"/>
                  </a:lnTo>
                  <a:lnTo>
                    <a:pt x="120" y="13"/>
                  </a:lnTo>
                  <a:lnTo>
                    <a:pt x="121" y="13"/>
                  </a:lnTo>
                  <a:lnTo>
                    <a:pt x="123" y="12"/>
                  </a:lnTo>
                  <a:lnTo>
                    <a:pt x="126" y="10"/>
                  </a:lnTo>
                  <a:lnTo>
                    <a:pt x="129" y="10"/>
                  </a:lnTo>
                  <a:lnTo>
                    <a:pt x="131" y="10"/>
                  </a:lnTo>
                  <a:lnTo>
                    <a:pt x="132" y="8"/>
                  </a:lnTo>
                  <a:lnTo>
                    <a:pt x="135" y="7"/>
                  </a:lnTo>
                  <a:lnTo>
                    <a:pt x="137" y="7"/>
                  </a:lnTo>
                  <a:lnTo>
                    <a:pt x="139" y="7"/>
                  </a:lnTo>
                  <a:lnTo>
                    <a:pt x="140" y="5"/>
                  </a:lnTo>
                  <a:lnTo>
                    <a:pt x="143" y="4"/>
                  </a:lnTo>
                  <a:lnTo>
                    <a:pt x="146" y="2"/>
                  </a:lnTo>
                  <a:lnTo>
                    <a:pt x="14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67" name="Freeform 195">
              <a:extLst>
                <a:ext uri="{FF2B5EF4-FFF2-40B4-BE49-F238E27FC236}">
                  <a16:creationId xmlns:a16="http://schemas.microsoft.com/office/drawing/2014/main" id="{6DAF5737-6A18-4998-BF05-7C38D8D9F8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361357" y="3597250"/>
              <a:ext cx="253399" cy="541884"/>
            </a:xfrm>
            <a:custGeom>
              <a:avLst/>
              <a:gdLst>
                <a:gd name="T0" fmla="*/ 89 w 130"/>
                <a:gd name="T1" fmla="*/ 266 h 278"/>
                <a:gd name="T2" fmla="*/ 89 w 130"/>
                <a:gd name="T3" fmla="*/ 252 h 278"/>
                <a:gd name="T4" fmla="*/ 90 w 130"/>
                <a:gd name="T5" fmla="*/ 253 h 278"/>
                <a:gd name="T6" fmla="*/ 92 w 130"/>
                <a:gd name="T7" fmla="*/ 247 h 278"/>
                <a:gd name="T8" fmla="*/ 86 w 130"/>
                <a:gd name="T9" fmla="*/ 245 h 278"/>
                <a:gd name="T10" fmla="*/ 86 w 130"/>
                <a:gd name="T11" fmla="*/ 242 h 278"/>
                <a:gd name="T12" fmla="*/ 89 w 130"/>
                <a:gd name="T13" fmla="*/ 230 h 278"/>
                <a:gd name="T14" fmla="*/ 38 w 130"/>
                <a:gd name="T15" fmla="*/ 190 h 278"/>
                <a:gd name="T16" fmla="*/ 78 w 130"/>
                <a:gd name="T17" fmla="*/ 182 h 278"/>
                <a:gd name="T18" fmla="*/ 19 w 130"/>
                <a:gd name="T19" fmla="*/ 146 h 278"/>
                <a:gd name="T20" fmla="*/ 23 w 130"/>
                <a:gd name="T21" fmla="*/ 137 h 278"/>
                <a:gd name="T22" fmla="*/ 12 w 130"/>
                <a:gd name="T23" fmla="*/ 129 h 278"/>
                <a:gd name="T24" fmla="*/ 86 w 130"/>
                <a:gd name="T25" fmla="*/ 7 h 278"/>
                <a:gd name="T26" fmla="*/ 95 w 130"/>
                <a:gd name="T27" fmla="*/ 23 h 278"/>
                <a:gd name="T28" fmla="*/ 94 w 130"/>
                <a:gd name="T29" fmla="*/ 41 h 278"/>
                <a:gd name="T30" fmla="*/ 81 w 130"/>
                <a:gd name="T31" fmla="*/ 52 h 278"/>
                <a:gd name="T32" fmla="*/ 79 w 130"/>
                <a:gd name="T33" fmla="*/ 67 h 278"/>
                <a:gd name="T34" fmla="*/ 97 w 130"/>
                <a:gd name="T35" fmla="*/ 67 h 278"/>
                <a:gd name="T36" fmla="*/ 97 w 130"/>
                <a:gd name="T37" fmla="*/ 82 h 278"/>
                <a:gd name="T38" fmla="*/ 101 w 130"/>
                <a:gd name="T39" fmla="*/ 96 h 278"/>
                <a:gd name="T40" fmla="*/ 112 w 130"/>
                <a:gd name="T41" fmla="*/ 104 h 278"/>
                <a:gd name="T42" fmla="*/ 128 w 130"/>
                <a:gd name="T43" fmla="*/ 104 h 278"/>
                <a:gd name="T44" fmla="*/ 122 w 130"/>
                <a:gd name="T45" fmla="*/ 115 h 278"/>
                <a:gd name="T46" fmla="*/ 114 w 130"/>
                <a:gd name="T47" fmla="*/ 124 h 278"/>
                <a:gd name="T48" fmla="*/ 105 w 130"/>
                <a:gd name="T49" fmla="*/ 129 h 278"/>
                <a:gd name="T50" fmla="*/ 92 w 130"/>
                <a:gd name="T51" fmla="*/ 134 h 278"/>
                <a:gd name="T52" fmla="*/ 81 w 130"/>
                <a:gd name="T53" fmla="*/ 146 h 278"/>
                <a:gd name="T54" fmla="*/ 79 w 130"/>
                <a:gd name="T55" fmla="*/ 156 h 278"/>
                <a:gd name="T56" fmla="*/ 92 w 130"/>
                <a:gd name="T57" fmla="*/ 176 h 278"/>
                <a:gd name="T58" fmla="*/ 92 w 130"/>
                <a:gd name="T59" fmla="*/ 190 h 278"/>
                <a:gd name="T60" fmla="*/ 89 w 130"/>
                <a:gd name="T61" fmla="*/ 208 h 278"/>
                <a:gd name="T62" fmla="*/ 101 w 130"/>
                <a:gd name="T63" fmla="*/ 233 h 278"/>
                <a:gd name="T64" fmla="*/ 108 w 130"/>
                <a:gd name="T65" fmla="*/ 252 h 278"/>
                <a:gd name="T66" fmla="*/ 95 w 130"/>
                <a:gd name="T67" fmla="*/ 272 h 278"/>
                <a:gd name="T68" fmla="*/ 95 w 130"/>
                <a:gd name="T69" fmla="*/ 256 h 278"/>
                <a:gd name="T70" fmla="*/ 95 w 130"/>
                <a:gd name="T71" fmla="*/ 247 h 278"/>
                <a:gd name="T72" fmla="*/ 92 w 130"/>
                <a:gd name="T73" fmla="*/ 228 h 278"/>
                <a:gd name="T74" fmla="*/ 84 w 130"/>
                <a:gd name="T75" fmla="*/ 208 h 278"/>
                <a:gd name="T76" fmla="*/ 81 w 130"/>
                <a:gd name="T77" fmla="*/ 181 h 278"/>
                <a:gd name="T78" fmla="*/ 68 w 130"/>
                <a:gd name="T79" fmla="*/ 170 h 278"/>
                <a:gd name="T80" fmla="*/ 59 w 130"/>
                <a:gd name="T81" fmla="*/ 178 h 278"/>
                <a:gd name="T82" fmla="*/ 49 w 130"/>
                <a:gd name="T83" fmla="*/ 192 h 278"/>
                <a:gd name="T84" fmla="*/ 40 w 130"/>
                <a:gd name="T85" fmla="*/ 187 h 278"/>
                <a:gd name="T86" fmla="*/ 37 w 130"/>
                <a:gd name="T87" fmla="*/ 182 h 278"/>
                <a:gd name="T88" fmla="*/ 34 w 130"/>
                <a:gd name="T89" fmla="*/ 171 h 278"/>
                <a:gd name="T90" fmla="*/ 27 w 130"/>
                <a:gd name="T91" fmla="*/ 140 h 278"/>
                <a:gd name="T92" fmla="*/ 24 w 130"/>
                <a:gd name="T93" fmla="*/ 141 h 278"/>
                <a:gd name="T94" fmla="*/ 21 w 130"/>
                <a:gd name="T95" fmla="*/ 130 h 278"/>
                <a:gd name="T96" fmla="*/ 13 w 130"/>
                <a:gd name="T97" fmla="*/ 124 h 278"/>
                <a:gd name="T98" fmla="*/ 8 w 130"/>
                <a:gd name="T99" fmla="*/ 122 h 278"/>
                <a:gd name="T100" fmla="*/ 2 w 130"/>
                <a:gd name="T101" fmla="*/ 108 h 278"/>
                <a:gd name="T102" fmla="*/ 7 w 130"/>
                <a:gd name="T103" fmla="*/ 97 h 278"/>
                <a:gd name="T104" fmla="*/ 13 w 130"/>
                <a:gd name="T105" fmla="*/ 91 h 278"/>
                <a:gd name="T106" fmla="*/ 18 w 130"/>
                <a:gd name="T107" fmla="*/ 74 h 278"/>
                <a:gd name="T108" fmla="*/ 29 w 130"/>
                <a:gd name="T109" fmla="*/ 70 h 278"/>
                <a:gd name="T110" fmla="*/ 35 w 130"/>
                <a:gd name="T111" fmla="*/ 50 h 278"/>
                <a:gd name="T112" fmla="*/ 43 w 130"/>
                <a:gd name="T113" fmla="*/ 37 h 278"/>
                <a:gd name="T114" fmla="*/ 59 w 130"/>
                <a:gd name="T115" fmla="*/ 18 h 278"/>
                <a:gd name="T116" fmla="*/ 70 w 130"/>
                <a:gd name="T117" fmla="*/ 12 h 278"/>
                <a:gd name="T118" fmla="*/ 78 w 130"/>
                <a:gd name="T119" fmla="*/ 1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0" h="278">
                  <a:moveTo>
                    <a:pt x="89" y="275"/>
                  </a:moveTo>
                  <a:lnTo>
                    <a:pt x="89" y="277"/>
                  </a:lnTo>
                  <a:lnTo>
                    <a:pt x="87" y="277"/>
                  </a:lnTo>
                  <a:lnTo>
                    <a:pt x="87" y="277"/>
                  </a:lnTo>
                  <a:lnTo>
                    <a:pt x="86" y="278"/>
                  </a:lnTo>
                  <a:lnTo>
                    <a:pt x="86" y="278"/>
                  </a:lnTo>
                  <a:lnTo>
                    <a:pt x="87" y="277"/>
                  </a:lnTo>
                  <a:lnTo>
                    <a:pt x="87" y="275"/>
                  </a:lnTo>
                  <a:lnTo>
                    <a:pt x="89" y="275"/>
                  </a:lnTo>
                  <a:close/>
                  <a:moveTo>
                    <a:pt x="87" y="263"/>
                  </a:moveTo>
                  <a:lnTo>
                    <a:pt x="87" y="263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7" y="264"/>
                  </a:lnTo>
                  <a:lnTo>
                    <a:pt x="87" y="263"/>
                  </a:lnTo>
                  <a:lnTo>
                    <a:pt x="86" y="264"/>
                  </a:lnTo>
                  <a:lnTo>
                    <a:pt x="87" y="263"/>
                  </a:lnTo>
                  <a:lnTo>
                    <a:pt x="87" y="263"/>
                  </a:lnTo>
                  <a:close/>
                  <a:moveTo>
                    <a:pt x="92" y="261"/>
                  </a:move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1"/>
                  </a:lnTo>
                  <a:close/>
                  <a:moveTo>
                    <a:pt x="89" y="250"/>
                  </a:moveTo>
                  <a:lnTo>
                    <a:pt x="89" y="252"/>
                  </a:lnTo>
                  <a:lnTo>
                    <a:pt x="89" y="253"/>
                  </a:lnTo>
                  <a:lnTo>
                    <a:pt x="89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3"/>
                  </a:lnTo>
                  <a:lnTo>
                    <a:pt x="87" y="253"/>
                  </a:lnTo>
                  <a:lnTo>
                    <a:pt x="89" y="250"/>
                  </a:lnTo>
                  <a:lnTo>
                    <a:pt x="89" y="250"/>
                  </a:lnTo>
                  <a:close/>
                  <a:moveTo>
                    <a:pt x="92" y="250"/>
                  </a:moveTo>
                  <a:lnTo>
                    <a:pt x="92" y="252"/>
                  </a:lnTo>
                  <a:lnTo>
                    <a:pt x="92" y="255"/>
                  </a:lnTo>
                  <a:lnTo>
                    <a:pt x="90" y="253"/>
                  </a:lnTo>
                  <a:lnTo>
                    <a:pt x="90" y="253"/>
                  </a:lnTo>
                  <a:lnTo>
                    <a:pt x="90" y="252"/>
                  </a:lnTo>
                  <a:lnTo>
                    <a:pt x="90" y="252"/>
                  </a:lnTo>
                  <a:lnTo>
                    <a:pt x="90" y="250"/>
                  </a:lnTo>
                  <a:lnTo>
                    <a:pt x="92" y="250"/>
                  </a:lnTo>
                  <a:close/>
                  <a:moveTo>
                    <a:pt x="84" y="250"/>
                  </a:moveTo>
                  <a:lnTo>
                    <a:pt x="86" y="252"/>
                  </a:lnTo>
                  <a:lnTo>
                    <a:pt x="86" y="252"/>
                  </a:lnTo>
                  <a:lnTo>
                    <a:pt x="86" y="252"/>
                  </a:lnTo>
                  <a:lnTo>
                    <a:pt x="86" y="253"/>
                  </a:lnTo>
                  <a:lnTo>
                    <a:pt x="84" y="252"/>
                  </a:lnTo>
                  <a:lnTo>
                    <a:pt x="84" y="250"/>
                  </a:lnTo>
                  <a:close/>
                  <a:moveTo>
                    <a:pt x="90" y="245"/>
                  </a:moveTo>
                  <a:lnTo>
                    <a:pt x="92" y="247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2" y="249"/>
                  </a:lnTo>
                  <a:lnTo>
                    <a:pt x="92" y="249"/>
                  </a:lnTo>
                  <a:lnTo>
                    <a:pt x="90" y="247"/>
                  </a:lnTo>
                  <a:lnTo>
                    <a:pt x="90" y="245"/>
                  </a:lnTo>
                  <a:close/>
                  <a:moveTo>
                    <a:pt x="86" y="244"/>
                  </a:move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close/>
                  <a:moveTo>
                    <a:pt x="86" y="242"/>
                  </a:moveTo>
                  <a:lnTo>
                    <a:pt x="86" y="242"/>
                  </a:lnTo>
                  <a:lnTo>
                    <a:pt x="86" y="242"/>
                  </a:lnTo>
                  <a:lnTo>
                    <a:pt x="84" y="244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6" y="242"/>
                  </a:lnTo>
                  <a:lnTo>
                    <a:pt x="86" y="242"/>
                  </a:lnTo>
                  <a:close/>
                  <a:moveTo>
                    <a:pt x="89" y="237"/>
                  </a:moveTo>
                  <a:lnTo>
                    <a:pt x="90" y="237"/>
                  </a:lnTo>
                  <a:lnTo>
                    <a:pt x="90" y="239"/>
                  </a:lnTo>
                  <a:lnTo>
                    <a:pt x="90" y="239"/>
                  </a:lnTo>
                  <a:lnTo>
                    <a:pt x="92" y="239"/>
                  </a:lnTo>
                  <a:lnTo>
                    <a:pt x="90" y="241"/>
                  </a:lnTo>
                  <a:lnTo>
                    <a:pt x="90" y="242"/>
                  </a:lnTo>
                  <a:lnTo>
                    <a:pt x="89" y="242"/>
                  </a:lnTo>
                  <a:lnTo>
                    <a:pt x="89" y="242"/>
                  </a:lnTo>
                  <a:lnTo>
                    <a:pt x="89" y="241"/>
                  </a:lnTo>
                  <a:lnTo>
                    <a:pt x="89" y="239"/>
                  </a:lnTo>
                  <a:lnTo>
                    <a:pt x="89" y="237"/>
                  </a:lnTo>
                  <a:close/>
                  <a:moveTo>
                    <a:pt x="89" y="230"/>
                  </a:moveTo>
                  <a:lnTo>
                    <a:pt x="89" y="230"/>
                  </a:lnTo>
                  <a:lnTo>
                    <a:pt x="89" y="231"/>
                  </a:lnTo>
                  <a:lnTo>
                    <a:pt x="89" y="231"/>
                  </a:lnTo>
                  <a:lnTo>
                    <a:pt x="89" y="234"/>
                  </a:lnTo>
                  <a:lnTo>
                    <a:pt x="89" y="233"/>
                  </a:lnTo>
                  <a:lnTo>
                    <a:pt x="89" y="231"/>
                  </a:lnTo>
                  <a:lnTo>
                    <a:pt x="89" y="230"/>
                  </a:lnTo>
                  <a:lnTo>
                    <a:pt x="89" y="230"/>
                  </a:lnTo>
                  <a:close/>
                  <a:moveTo>
                    <a:pt x="38" y="190"/>
                  </a:moveTo>
                  <a:lnTo>
                    <a:pt x="38" y="190"/>
                  </a:lnTo>
                  <a:lnTo>
                    <a:pt x="38" y="192"/>
                  </a:lnTo>
                  <a:lnTo>
                    <a:pt x="38" y="192"/>
                  </a:lnTo>
                  <a:lnTo>
                    <a:pt x="37" y="192"/>
                  </a:lnTo>
                  <a:lnTo>
                    <a:pt x="37" y="192"/>
                  </a:lnTo>
                  <a:lnTo>
                    <a:pt x="38" y="190"/>
                  </a:lnTo>
                  <a:close/>
                  <a:moveTo>
                    <a:pt x="35" y="185"/>
                  </a:moveTo>
                  <a:lnTo>
                    <a:pt x="35" y="187"/>
                  </a:lnTo>
                  <a:lnTo>
                    <a:pt x="35" y="189"/>
                  </a:lnTo>
                  <a:lnTo>
                    <a:pt x="34" y="190"/>
                  </a:lnTo>
                  <a:lnTo>
                    <a:pt x="32" y="192"/>
                  </a:lnTo>
                  <a:lnTo>
                    <a:pt x="32" y="189"/>
                  </a:lnTo>
                  <a:lnTo>
                    <a:pt x="34" y="187"/>
                  </a:lnTo>
                  <a:lnTo>
                    <a:pt x="35" y="187"/>
                  </a:lnTo>
                  <a:lnTo>
                    <a:pt x="35" y="185"/>
                  </a:lnTo>
                  <a:close/>
                  <a:moveTo>
                    <a:pt x="78" y="181"/>
                  </a:moveTo>
                  <a:lnTo>
                    <a:pt x="78" y="182"/>
                  </a:lnTo>
                  <a:lnTo>
                    <a:pt x="78" y="182"/>
                  </a:lnTo>
                  <a:lnTo>
                    <a:pt x="79" y="182"/>
                  </a:lnTo>
                  <a:lnTo>
                    <a:pt x="78" y="182"/>
                  </a:lnTo>
                  <a:lnTo>
                    <a:pt x="78" y="185"/>
                  </a:lnTo>
                  <a:lnTo>
                    <a:pt x="78" y="185"/>
                  </a:lnTo>
                  <a:lnTo>
                    <a:pt x="76" y="184"/>
                  </a:lnTo>
                  <a:lnTo>
                    <a:pt x="76" y="182"/>
                  </a:lnTo>
                  <a:lnTo>
                    <a:pt x="78" y="181"/>
                  </a:lnTo>
                  <a:lnTo>
                    <a:pt x="78" y="181"/>
                  </a:lnTo>
                  <a:close/>
                  <a:moveTo>
                    <a:pt x="21" y="146"/>
                  </a:moveTo>
                  <a:lnTo>
                    <a:pt x="23" y="146"/>
                  </a:lnTo>
                  <a:lnTo>
                    <a:pt x="23" y="148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1" y="148"/>
                  </a:lnTo>
                  <a:lnTo>
                    <a:pt x="19" y="146"/>
                  </a:lnTo>
                  <a:lnTo>
                    <a:pt x="21" y="146"/>
                  </a:lnTo>
                  <a:close/>
                  <a:moveTo>
                    <a:pt x="23" y="137"/>
                  </a:moveTo>
                  <a:lnTo>
                    <a:pt x="24" y="137"/>
                  </a:lnTo>
                  <a:lnTo>
                    <a:pt x="24" y="137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40"/>
                  </a:lnTo>
                  <a:lnTo>
                    <a:pt x="24" y="140"/>
                  </a:lnTo>
                  <a:lnTo>
                    <a:pt x="23" y="140"/>
                  </a:lnTo>
                  <a:lnTo>
                    <a:pt x="23" y="138"/>
                  </a:lnTo>
                  <a:lnTo>
                    <a:pt x="21" y="138"/>
                  </a:lnTo>
                  <a:lnTo>
                    <a:pt x="21" y="137"/>
                  </a:lnTo>
                  <a:lnTo>
                    <a:pt x="23" y="137"/>
                  </a:lnTo>
                  <a:lnTo>
                    <a:pt x="23" y="137"/>
                  </a:lnTo>
                  <a:close/>
                  <a:moveTo>
                    <a:pt x="18" y="130"/>
                  </a:moveTo>
                  <a:lnTo>
                    <a:pt x="19" y="130"/>
                  </a:lnTo>
                  <a:lnTo>
                    <a:pt x="19" y="134"/>
                  </a:lnTo>
                  <a:lnTo>
                    <a:pt x="18" y="132"/>
                  </a:lnTo>
                  <a:lnTo>
                    <a:pt x="18" y="132"/>
                  </a:lnTo>
                  <a:lnTo>
                    <a:pt x="18" y="130"/>
                  </a:lnTo>
                  <a:close/>
                  <a:moveTo>
                    <a:pt x="12" y="129"/>
                  </a:moveTo>
                  <a:lnTo>
                    <a:pt x="12" y="129"/>
                  </a:lnTo>
                  <a:lnTo>
                    <a:pt x="12" y="130"/>
                  </a:lnTo>
                  <a:lnTo>
                    <a:pt x="13" y="132"/>
                  </a:lnTo>
                  <a:lnTo>
                    <a:pt x="12" y="132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79" y="0"/>
                  </a:moveTo>
                  <a:lnTo>
                    <a:pt x="79" y="0"/>
                  </a:lnTo>
                  <a:lnTo>
                    <a:pt x="79" y="1"/>
                  </a:lnTo>
                  <a:lnTo>
                    <a:pt x="81" y="1"/>
                  </a:lnTo>
                  <a:lnTo>
                    <a:pt x="81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4" y="3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6" y="6"/>
                  </a:lnTo>
                  <a:lnTo>
                    <a:pt x="86" y="7"/>
                  </a:lnTo>
                  <a:lnTo>
                    <a:pt x="86" y="7"/>
                  </a:lnTo>
                  <a:lnTo>
                    <a:pt x="87" y="12"/>
                  </a:lnTo>
                  <a:lnTo>
                    <a:pt x="89" y="14"/>
                  </a:lnTo>
                  <a:lnTo>
                    <a:pt x="89" y="15"/>
                  </a:lnTo>
                  <a:lnTo>
                    <a:pt x="89" y="15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2" y="14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94" y="17"/>
                  </a:lnTo>
                  <a:lnTo>
                    <a:pt x="94" y="20"/>
                  </a:lnTo>
                  <a:lnTo>
                    <a:pt x="94" y="20"/>
                  </a:lnTo>
                  <a:lnTo>
                    <a:pt x="95" y="23"/>
                  </a:lnTo>
                  <a:lnTo>
                    <a:pt x="95" y="25"/>
                  </a:lnTo>
                  <a:lnTo>
                    <a:pt x="95" y="26"/>
                  </a:lnTo>
                  <a:lnTo>
                    <a:pt x="95" y="28"/>
                  </a:lnTo>
                  <a:lnTo>
                    <a:pt x="95" y="30"/>
                  </a:lnTo>
                  <a:lnTo>
                    <a:pt x="95" y="33"/>
                  </a:lnTo>
                  <a:lnTo>
                    <a:pt x="94" y="34"/>
                  </a:lnTo>
                  <a:lnTo>
                    <a:pt x="95" y="36"/>
                  </a:lnTo>
                  <a:lnTo>
                    <a:pt x="94" y="36"/>
                  </a:lnTo>
                  <a:lnTo>
                    <a:pt x="92" y="37"/>
                  </a:lnTo>
                  <a:lnTo>
                    <a:pt x="92" y="37"/>
                  </a:lnTo>
                  <a:lnTo>
                    <a:pt x="94" y="39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2" y="41"/>
                  </a:lnTo>
                  <a:lnTo>
                    <a:pt x="90" y="42"/>
                  </a:lnTo>
                  <a:lnTo>
                    <a:pt x="90" y="44"/>
                  </a:lnTo>
                  <a:lnTo>
                    <a:pt x="89" y="45"/>
                  </a:lnTo>
                  <a:lnTo>
                    <a:pt x="89" y="45"/>
                  </a:lnTo>
                  <a:lnTo>
                    <a:pt x="87" y="45"/>
                  </a:lnTo>
                  <a:lnTo>
                    <a:pt x="87" y="45"/>
                  </a:lnTo>
                  <a:lnTo>
                    <a:pt x="86" y="47"/>
                  </a:lnTo>
                  <a:lnTo>
                    <a:pt x="86" y="48"/>
                  </a:lnTo>
                  <a:lnTo>
                    <a:pt x="84" y="50"/>
                  </a:lnTo>
                  <a:lnTo>
                    <a:pt x="84" y="50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1" y="52"/>
                  </a:lnTo>
                  <a:lnTo>
                    <a:pt x="81" y="53"/>
                  </a:lnTo>
                  <a:lnTo>
                    <a:pt x="81" y="55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8"/>
                  </a:lnTo>
                  <a:lnTo>
                    <a:pt x="78" y="59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3"/>
                  </a:lnTo>
                  <a:lnTo>
                    <a:pt x="79" y="64"/>
                  </a:lnTo>
                  <a:lnTo>
                    <a:pt x="79" y="64"/>
                  </a:lnTo>
                  <a:lnTo>
                    <a:pt x="81" y="66"/>
                  </a:lnTo>
                  <a:lnTo>
                    <a:pt x="79" y="67"/>
                  </a:lnTo>
                  <a:lnTo>
                    <a:pt x="78" y="69"/>
                  </a:lnTo>
                  <a:lnTo>
                    <a:pt x="78" y="70"/>
                  </a:lnTo>
                  <a:lnTo>
                    <a:pt x="79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7" y="67"/>
                  </a:lnTo>
                  <a:lnTo>
                    <a:pt x="90" y="67"/>
                  </a:lnTo>
                  <a:lnTo>
                    <a:pt x="92" y="67"/>
                  </a:lnTo>
                  <a:lnTo>
                    <a:pt x="92" y="67"/>
                  </a:lnTo>
                  <a:lnTo>
                    <a:pt x="94" y="69"/>
                  </a:lnTo>
                  <a:lnTo>
                    <a:pt x="95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5" y="70"/>
                  </a:lnTo>
                  <a:lnTo>
                    <a:pt x="94" y="70"/>
                  </a:lnTo>
                  <a:lnTo>
                    <a:pt x="94" y="72"/>
                  </a:lnTo>
                  <a:lnTo>
                    <a:pt x="95" y="72"/>
                  </a:lnTo>
                  <a:lnTo>
                    <a:pt x="95" y="74"/>
                  </a:lnTo>
                  <a:lnTo>
                    <a:pt x="97" y="74"/>
                  </a:lnTo>
                  <a:lnTo>
                    <a:pt x="97" y="77"/>
                  </a:lnTo>
                  <a:lnTo>
                    <a:pt x="97" y="77"/>
                  </a:lnTo>
                  <a:lnTo>
                    <a:pt x="97" y="78"/>
                  </a:lnTo>
                  <a:lnTo>
                    <a:pt x="97" y="78"/>
                  </a:lnTo>
                  <a:lnTo>
                    <a:pt x="97" y="80"/>
                  </a:lnTo>
                  <a:lnTo>
                    <a:pt x="97" y="82"/>
                  </a:lnTo>
                  <a:lnTo>
                    <a:pt x="100" y="83"/>
                  </a:lnTo>
                  <a:lnTo>
                    <a:pt x="101" y="83"/>
                  </a:lnTo>
                  <a:lnTo>
                    <a:pt x="105" y="83"/>
                  </a:lnTo>
                  <a:lnTo>
                    <a:pt x="105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6" y="86"/>
                  </a:lnTo>
                  <a:lnTo>
                    <a:pt x="105" y="86"/>
                  </a:lnTo>
                  <a:lnTo>
                    <a:pt x="103" y="89"/>
                  </a:lnTo>
                  <a:lnTo>
                    <a:pt x="105" y="91"/>
                  </a:lnTo>
                  <a:lnTo>
                    <a:pt x="103" y="93"/>
                  </a:lnTo>
                  <a:lnTo>
                    <a:pt x="103" y="94"/>
                  </a:lnTo>
                  <a:lnTo>
                    <a:pt x="101" y="96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3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8" y="99"/>
                  </a:lnTo>
                  <a:lnTo>
                    <a:pt x="111" y="99"/>
                  </a:lnTo>
                  <a:lnTo>
                    <a:pt x="112" y="99"/>
                  </a:lnTo>
                  <a:lnTo>
                    <a:pt x="112" y="100"/>
                  </a:lnTo>
                  <a:lnTo>
                    <a:pt x="112" y="100"/>
                  </a:lnTo>
                  <a:lnTo>
                    <a:pt x="112" y="102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14" y="104"/>
                  </a:lnTo>
                  <a:lnTo>
                    <a:pt x="114" y="105"/>
                  </a:lnTo>
                  <a:lnTo>
                    <a:pt x="116" y="105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6" y="107"/>
                  </a:lnTo>
                  <a:lnTo>
                    <a:pt x="117" y="108"/>
                  </a:lnTo>
                  <a:lnTo>
                    <a:pt x="119" y="107"/>
                  </a:lnTo>
                  <a:lnTo>
                    <a:pt x="120" y="107"/>
                  </a:lnTo>
                  <a:lnTo>
                    <a:pt x="120" y="108"/>
                  </a:lnTo>
                  <a:lnTo>
                    <a:pt x="122" y="107"/>
                  </a:lnTo>
                  <a:lnTo>
                    <a:pt x="123" y="107"/>
                  </a:lnTo>
                  <a:lnTo>
                    <a:pt x="125" y="105"/>
                  </a:lnTo>
                  <a:lnTo>
                    <a:pt x="128" y="104"/>
                  </a:lnTo>
                  <a:lnTo>
                    <a:pt x="128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5"/>
                  </a:lnTo>
                  <a:lnTo>
                    <a:pt x="130" y="107"/>
                  </a:lnTo>
                  <a:lnTo>
                    <a:pt x="128" y="107"/>
                  </a:lnTo>
                  <a:lnTo>
                    <a:pt x="127" y="108"/>
                  </a:lnTo>
                  <a:lnTo>
                    <a:pt x="125" y="110"/>
                  </a:lnTo>
                  <a:lnTo>
                    <a:pt x="123" y="110"/>
                  </a:lnTo>
                  <a:lnTo>
                    <a:pt x="123" y="111"/>
                  </a:lnTo>
                  <a:lnTo>
                    <a:pt x="123" y="113"/>
                  </a:lnTo>
                  <a:lnTo>
                    <a:pt x="122" y="113"/>
                  </a:lnTo>
                  <a:lnTo>
                    <a:pt x="122" y="115"/>
                  </a:lnTo>
                  <a:lnTo>
                    <a:pt x="120" y="115"/>
                  </a:lnTo>
                  <a:lnTo>
                    <a:pt x="120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8"/>
                  </a:lnTo>
                  <a:lnTo>
                    <a:pt x="120" y="118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7" y="119"/>
                  </a:lnTo>
                  <a:lnTo>
                    <a:pt x="116" y="121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4" y="124"/>
                  </a:lnTo>
                  <a:lnTo>
                    <a:pt x="112" y="124"/>
                  </a:lnTo>
                  <a:lnTo>
                    <a:pt x="112" y="122"/>
                  </a:lnTo>
                  <a:lnTo>
                    <a:pt x="111" y="124"/>
                  </a:lnTo>
                  <a:lnTo>
                    <a:pt x="109" y="124"/>
                  </a:lnTo>
                  <a:lnTo>
                    <a:pt x="109" y="124"/>
                  </a:lnTo>
                  <a:lnTo>
                    <a:pt x="108" y="124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05" y="124"/>
                  </a:lnTo>
                  <a:lnTo>
                    <a:pt x="106" y="126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5" y="129"/>
                  </a:lnTo>
                  <a:lnTo>
                    <a:pt x="103" y="129"/>
                  </a:lnTo>
                  <a:lnTo>
                    <a:pt x="103" y="129"/>
                  </a:lnTo>
                  <a:lnTo>
                    <a:pt x="101" y="127"/>
                  </a:lnTo>
                  <a:lnTo>
                    <a:pt x="101" y="127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98" y="132"/>
                  </a:lnTo>
                  <a:lnTo>
                    <a:pt x="98" y="132"/>
                  </a:lnTo>
                  <a:lnTo>
                    <a:pt x="98" y="134"/>
                  </a:lnTo>
                  <a:lnTo>
                    <a:pt x="97" y="134"/>
                  </a:lnTo>
                  <a:lnTo>
                    <a:pt x="97" y="134"/>
                  </a:lnTo>
                  <a:lnTo>
                    <a:pt x="95" y="134"/>
                  </a:lnTo>
                  <a:lnTo>
                    <a:pt x="92" y="134"/>
                  </a:lnTo>
                  <a:lnTo>
                    <a:pt x="90" y="134"/>
                  </a:lnTo>
                  <a:lnTo>
                    <a:pt x="90" y="134"/>
                  </a:lnTo>
                  <a:lnTo>
                    <a:pt x="89" y="134"/>
                  </a:lnTo>
                  <a:lnTo>
                    <a:pt x="87" y="134"/>
                  </a:lnTo>
                  <a:lnTo>
                    <a:pt x="86" y="134"/>
                  </a:lnTo>
                  <a:lnTo>
                    <a:pt x="86" y="134"/>
                  </a:lnTo>
                  <a:lnTo>
                    <a:pt x="84" y="134"/>
                  </a:lnTo>
                  <a:lnTo>
                    <a:pt x="84" y="135"/>
                  </a:lnTo>
                  <a:lnTo>
                    <a:pt x="82" y="135"/>
                  </a:lnTo>
                  <a:lnTo>
                    <a:pt x="82" y="138"/>
                  </a:lnTo>
                  <a:lnTo>
                    <a:pt x="81" y="140"/>
                  </a:lnTo>
                  <a:lnTo>
                    <a:pt x="81" y="143"/>
                  </a:lnTo>
                  <a:lnTo>
                    <a:pt x="81" y="145"/>
                  </a:lnTo>
                  <a:lnTo>
                    <a:pt x="81" y="146"/>
                  </a:lnTo>
                  <a:lnTo>
                    <a:pt x="81" y="149"/>
                  </a:lnTo>
                  <a:lnTo>
                    <a:pt x="81" y="151"/>
                  </a:lnTo>
                  <a:lnTo>
                    <a:pt x="81" y="151"/>
                  </a:lnTo>
                  <a:lnTo>
                    <a:pt x="79" y="151"/>
                  </a:lnTo>
                  <a:lnTo>
                    <a:pt x="78" y="151"/>
                  </a:lnTo>
                  <a:lnTo>
                    <a:pt x="78" y="152"/>
                  </a:lnTo>
                  <a:lnTo>
                    <a:pt x="78" y="152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6" y="152"/>
                  </a:lnTo>
                  <a:lnTo>
                    <a:pt x="76" y="154"/>
                  </a:lnTo>
                  <a:lnTo>
                    <a:pt x="78" y="156"/>
                  </a:lnTo>
                  <a:lnTo>
                    <a:pt x="79" y="154"/>
                  </a:lnTo>
                  <a:lnTo>
                    <a:pt x="79" y="156"/>
                  </a:lnTo>
                  <a:lnTo>
                    <a:pt x="79" y="156"/>
                  </a:lnTo>
                  <a:lnTo>
                    <a:pt x="79" y="157"/>
                  </a:lnTo>
                  <a:lnTo>
                    <a:pt x="81" y="159"/>
                  </a:lnTo>
                  <a:lnTo>
                    <a:pt x="81" y="160"/>
                  </a:lnTo>
                  <a:lnTo>
                    <a:pt x="79" y="162"/>
                  </a:lnTo>
                  <a:lnTo>
                    <a:pt x="81" y="162"/>
                  </a:lnTo>
                  <a:lnTo>
                    <a:pt x="81" y="162"/>
                  </a:lnTo>
                  <a:lnTo>
                    <a:pt x="81" y="163"/>
                  </a:lnTo>
                  <a:lnTo>
                    <a:pt x="84" y="167"/>
                  </a:lnTo>
                  <a:lnTo>
                    <a:pt x="86" y="168"/>
                  </a:lnTo>
                  <a:lnTo>
                    <a:pt x="87" y="170"/>
                  </a:lnTo>
                  <a:lnTo>
                    <a:pt x="89" y="171"/>
                  </a:lnTo>
                  <a:lnTo>
                    <a:pt x="90" y="174"/>
                  </a:lnTo>
                  <a:lnTo>
                    <a:pt x="92" y="176"/>
                  </a:lnTo>
                  <a:lnTo>
                    <a:pt x="92" y="178"/>
                  </a:lnTo>
                  <a:lnTo>
                    <a:pt x="92" y="179"/>
                  </a:lnTo>
                  <a:lnTo>
                    <a:pt x="92" y="181"/>
                  </a:lnTo>
                  <a:lnTo>
                    <a:pt x="94" y="181"/>
                  </a:lnTo>
                  <a:lnTo>
                    <a:pt x="94" y="184"/>
                  </a:lnTo>
                  <a:lnTo>
                    <a:pt x="95" y="184"/>
                  </a:lnTo>
                  <a:lnTo>
                    <a:pt x="97" y="182"/>
                  </a:lnTo>
                  <a:lnTo>
                    <a:pt x="97" y="182"/>
                  </a:lnTo>
                  <a:lnTo>
                    <a:pt x="97" y="184"/>
                  </a:lnTo>
                  <a:lnTo>
                    <a:pt x="97" y="184"/>
                  </a:lnTo>
                  <a:lnTo>
                    <a:pt x="97" y="185"/>
                  </a:lnTo>
                  <a:lnTo>
                    <a:pt x="97" y="185"/>
                  </a:lnTo>
                  <a:lnTo>
                    <a:pt x="94" y="189"/>
                  </a:lnTo>
                  <a:lnTo>
                    <a:pt x="92" y="190"/>
                  </a:lnTo>
                  <a:lnTo>
                    <a:pt x="92" y="192"/>
                  </a:lnTo>
                  <a:lnTo>
                    <a:pt x="92" y="195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0" y="198"/>
                  </a:lnTo>
                  <a:lnTo>
                    <a:pt x="89" y="200"/>
                  </a:lnTo>
                  <a:lnTo>
                    <a:pt x="89" y="200"/>
                  </a:lnTo>
                  <a:lnTo>
                    <a:pt x="87" y="200"/>
                  </a:lnTo>
                  <a:lnTo>
                    <a:pt x="87" y="201"/>
                  </a:lnTo>
                  <a:lnTo>
                    <a:pt x="87" y="201"/>
                  </a:lnTo>
                  <a:lnTo>
                    <a:pt x="87" y="204"/>
                  </a:lnTo>
                  <a:lnTo>
                    <a:pt x="87" y="206"/>
                  </a:lnTo>
                  <a:lnTo>
                    <a:pt x="89" y="208"/>
                  </a:lnTo>
                  <a:lnTo>
                    <a:pt x="90" y="209"/>
                  </a:lnTo>
                  <a:lnTo>
                    <a:pt x="92" y="211"/>
                  </a:lnTo>
                  <a:lnTo>
                    <a:pt x="92" y="212"/>
                  </a:lnTo>
                  <a:lnTo>
                    <a:pt x="95" y="215"/>
                  </a:lnTo>
                  <a:lnTo>
                    <a:pt x="98" y="217"/>
                  </a:lnTo>
                  <a:lnTo>
                    <a:pt x="100" y="219"/>
                  </a:lnTo>
                  <a:lnTo>
                    <a:pt x="100" y="220"/>
                  </a:lnTo>
                  <a:lnTo>
                    <a:pt x="101" y="222"/>
                  </a:lnTo>
                  <a:lnTo>
                    <a:pt x="101" y="225"/>
                  </a:lnTo>
                  <a:lnTo>
                    <a:pt x="101" y="225"/>
                  </a:lnTo>
                  <a:lnTo>
                    <a:pt x="101" y="230"/>
                  </a:lnTo>
                  <a:lnTo>
                    <a:pt x="101" y="230"/>
                  </a:lnTo>
                  <a:lnTo>
                    <a:pt x="100" y="231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1" y="234"/>
                  </a:lnTo>
                  <a:lnTo>
                    <a:pt x="101" y="236"/>
                  </a:lnTo>
                  <a:lnTo>
                    <a:pt x="103" y="237"/>
                  </a:lnTo>
                  <a:lnTo>
                    <a:pt x="105" y="239"/>
                  </a:lnTo>
                  <a:lnTo>
                    <a:pt x="105" y="239"/>
                  </a:lnTo>
                  <a:lnTo>
                    <a:pt x="105" y="241"/>
                  </a:lnTo>
                  <a:lnTo>
                    <a:pt x="105" y="242"/>
                  </a:lnTo>
                  <a:lnTo>
                    <a:pt x="105" y="242"/>
                  </a:lnTo>
                  <a:lnTo>
                    <a:pt x="106" y="244"/>
                  </a:lnTo>
                  <a:lnTo>
                    <a:pt x="106" y="245"/>
                  </a:lnTo>
                  <a:lnTo>
                    <a:pt x="108" y="250"/>
                  </a:lnTo>
                  <a:lnTo>
                    <a:pt x="108" y="252"/>
                  </a:lnTo>
                  <a:lnTo>
                    <a:pt x="108" y="252"/>
                  </a:lnTo>
                  <a:lnTo>
                    <a:pt x="106" y="253"/>
                  </a:lnTo>
                  <a:lnTo>
                    <a:pt x="106" y="253"/>
                  </a:lnTo>
                  <a:lnTo>
                    <a:pt x="105" y="253"/>
                  </a:lnTo>
                  <a:lnTo>
                    <a:pt x="105" y="256"/>
                  </a:lnTo>
                  <a:lnTo>
                    <a:pt x="101" y="261"/>
                  </a:lnTo>
                  <a:lnTo>
                    <a:pt x="100" y="263"/>
                  </a:lnTo>
                  <a:lnTo>
                    <a:pt x="97" y="264"/>
                  </a:lnTo>
                  <a:lnTo>
                    <a:pt x="95" y="266"/>
                  </a:lnTo>
                  <a:lnTo>
                    <a:pt x="95" y="267"/>
                  </a:lnTo>
                  <a:lnTo>
                    <a:pt x="95" y="267"/>
                  </a:lnTo>
                  <a:lnTo>
                    <a:pt x="95" y="269"/>
                  </a:lnTo>
                  <a:lnTo>
                    <a:pt x="95" y="271"/>
                  </a:lnTo>
                  <a:lnTo>
                    <a:pt x="95" y="271"/>
                  </a:lnTo>
                  <a:lnTo>
                    <a:pt x="95" y="272"/>
                  </a:lnTo>
                  <a:lnTo>
                    <a:pt x="95" y="274"/>
                  </a:lnTo>
                  <a:lnTo>
                    <a:pt x="94" y="274"/>
                  </a:lnTo>
                  <a:lnTo>
                    <a:pt x="92" y="275"/>
                  </a:lnTo>
                  <a:lnTo>
                    <a:pt x="92" y="275"/>
                  </a:lnTo>
                  <a:lnTo>
                    <a:pt x="92" y="274"/>
                  </a:lnTo>
                  <a:lnTo>
                    <a:pt x="92" y="271"/>
                  </a:lnTo>
                  <a:lnTo>
                    <a:pt x="90" y="266"/>
                  </a:lnTo>
                  <a:lnTo>
                    <a:pt x="92" y="266"/>
                  </a:lnTo>
                  <a:lnTo>
                    <a:pt x="92" y="266"/>
                  </a:lnTo>
                  <a:lnTo>
                    <a:pt x="94" y="264"/>
                  </a:lnTo>
                  <a:lnTo>
                    <a:pt x="94" y="263"/>
                  </a:lnTo>
                  <a:lnTo>
                    <a:pt x="94" y="260"/>
                  </a:lnTo>
                  <a:lnTo>
                    <a:pt x="95" y="258"/>
                  </a:lnTo>
                  <a:lnTo>
                    <a:pt x="95" y="256"/>
                  </a:lnTo>
                  <a:lnTo>
                    <a:pt x="95" y="255"/>
                  </a:lnTo>
                  <a:lnTo>
                    <a:pt x="95" y="255"/>
                  </a:lnTo>
                  <a:lnTo>
                    <a:pt x="95" y="253"/>
                  </a:lnTo>
                  <a:lnTo>
                    <a:pt x="95" y="252"/>
                  </a:lnTo>
                  <a:lnTo>
                    <a:pt x="97" y="252"/>
                  </a:lnTo>
                  <a:lnTo>
                    <a:pt x="97" y="252"/>
                  </a:lnTo>
                  <a:lnTo>
                    <a:pt x="97" y="250"/>
                  </a:lnTo>
                  <a:lnTo>
                    <a:pt x="95" y="252"/>
                  </a:lnTo>
                  <a:lnTo>
                    <a:pt x="94" y="252"/>
                  </a:lnTo>
                  <a:lnTo>
                    <a:pt x="94" y="250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5" y="249"/>
                  </a:lnTo>
                  <a:lnTo>
                    <a:pt x="95" y="247"/>
                  </a:lnTo>
                  <a:lnTo>
                    <a:pt x="94" y="245"/>
                  </a:lnTo>
                  <a:lnTo>
                    <a:pt x="95" y="244"/>
                  </a:lnTo>
                  <a:lnTo>
                    <a:pt x="94" y="244"/>
                  </a:lnTo>
                  <a:lnTo>
                    <a:pt x="94" y="244"/>
                  </a:lnTo>
                  <a:lnTo>
                    <a:pt x="94" y="242"/>
                  </a:lnTo>
                  <a:lnTo>
                    <a:pt x="94" y="242"/>
                  </a:lnTo>
                  <a:lnTo>
                    <a:pt x="94" y="241"/>
                  </a:lnTo>
                  <a:lnTo>
                    <a:pt x="94" y="239"/>
                  </a:lnTo>
                  <a:lnTo>
                    <a:pt x="94" y="237"/>
                  </a:lnTo>
                  <a:lnTo>
                    <a:pt x="94" y="236"/>
                  </a:lnTo>
                  <a:lnTo>
                    <a:pt x="94" y="234"/>
                  </a:lnTo>
                  <a:lnTo>
                    <a:pt x="94" y="233"/>
                  </a:lnTo>
                  <a:lnTo>
                    <a:pt x="94" y="231"/>
                  </a:lnTo>
                  <a:lnTo>
                    <a:pt x="92" y="228"/>
                  </a:lnTo>
                  <a:lnTo>
                    <a:pt x="90" y="226"/>
                  </a:lnTo>
                  <a:lnTo>
                    <a:pt x="87" y="222"/>
                  </a:lnTo>
                  <a:lnTo>
                    <a:pt x="89" y="220"/>
                  </a:lnTo>
                  <a:lnTo>
                    <a:pt x="87" y="219"/>
                  </a:lnTo>
                  <a:lnTo>
                    <a:pt x="87" y="219"/>
                  </a:lnTo>
                  <a:lnTo>
                    <a:pt x="87" y="223"/>
                  </a:lnTo>
                  <a:lnTo>
                    <a:pt x="86" y="222"/>
                  </a:lnTo>
                  <a:lnTo>
                    <a:pt x="86" y="220"/>
                  </a:lnTo>
                  <a:lnTo>
                    <a:pt x="86" y="219"/>
                  </a:lnTo>
                  <a:lnTo>
                    <a:pt x="86" y="215"/>
                  </a:lnTo>
                  <a:lnTo>
                    <a:pt x="84" y="214"/>
                  </a:lnTo>
                  <a:lnTo>
                    <a:pt x="84" y="211"/>
                  </a:lnTo>
                  <a:lnTo>
                    <a:pt x="82" y="209"/>
                  </a:lnTo>
                  <a:lnTo>
                    <a:pt x="84" y="208"/>
                  </a:lnTo>
                  <a:lnTo>
                    <a:pt x="84" y="209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1" y="201"/>
                  </a:lnTo>
                  <a:lnTo>
                    <a:pt x="81" y="200"/>
                  </a:lnTo>
                  <a:lnTo>
                    <a:pt x="81" y="197"/>
                  </a:lnTo>
                  <a:lnTo>
                    <a:pt x="81" y="190"/>
                  </a:lnTo>
                  <a:lnTo>
                    <a:pt x="78" y="189"/>
                  </a:lnTo>
                  <a:lnTo>
                    <a:pt x="79" y="187"/>
                  </a:lnTo>
                  <a:lnTo>
                    <a:pt x="79" y="185"/>
                  </a:lnTo>
                  <a:lnTo>
                    <a:pt x="79" y="182"/>
                  </a:lnTo>
                  <a:lnTo>
                    <a:pt x="79" y="181"/>
                  </a:lnTo>
                  <a:lnTo>
                    <a:pt x="81" y="181"/>
                  </a:lnTo>
                  <a:lnTo>
                    <a:pt x="79" y="181"/>
                  </a:lnTo>
                  <a:lnTo>
                    <a:pt x="79" y="181"/>
                  </a:lnTo>
                  <a:lnTo>
                    <a:pt x="78" y="181"/>
                  </a:lnTo>
                  <a:lnTo>
                    <a:pt x="76" y="181"/>
                  </a:lnTo>
                  <a:lnTo>
                    <a:pt x="75" y="179"/>
                  </a:lnTo>
                  <a:lnTo>
                    <a:pt x="75" y="178"/>
                  </a:lnTo>
                  <a:lnTo>
                    <a:pt x="73" y="176"/>
                  </a:lnTo>
                  <a:lnTo>
                    <a:pt x="73" y="173"/>
                  </a:lnTo>
                  <a:lnTo>
                    <a:pt x="73" y="173"/>
                  </a:lnTo>
                  <a:lnTo>
                    <a:pt x="71" y="171"/>
                  </a:lnTo>
                  <a:lnTo>
                    <a:pt x="71" y="171"/>
                  </a:lnTo>
                  <a:lnTo>
                    <a:pt x="70" y="170"/>
                  </a:lnTo>
                  <a:lnTo>
                    <a:pt x="68" y="168"/>
                  </a:lnTo>
                  <a:lnTo>
                    <a:pt x="68" y="170"/>
                  </a:lnTo>
                  <a:lnTo>
                    <a:pt x="68" y="170"/>
                  </a:lnTo>
                  <a:lnTo>
                    <a:pt x="68" y="171"/>
                  </a:lnTo>
                  <a:lnTo>
                    <a:pt x="68" y="173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65" y="181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59" y="181"/>
                  </a:lnTo>
                  <a:lnTo>
                    <a:pt x="59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9"/>
                  </a:lnTo>
                  <a:lnTo>
                    <a:pt x="59" y="181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7" y="184"/>
                  </a:lnTo>
                  <a:lnTo>
                    <a:pt x="57" y="184"/>
                  </a:lnTo>
                  <a:lnTo>
                    <a:pt x="56" y="184"/>
                  </a:lnTo>
                  <a:lnTo>
                    <a:pt x="56" y="184"/>
                  </a:lnTo>
                  <a:lnTo>
                    <a:pt x="56" y="185"/>
                  </a:lnTo>
                  <a:lnTo>
                    <a:pt x="53" y="187"/>
                  </a:lnTo>
                  <a:lnTo>
                    <a:pt x="51" y="187"/>
                  </a:lnTo>
                  <a:lnTo>
                    <a:pt x="51" y="189"/>
                  </a:lnTo>
                  <a:lnTo>
                    <a:pt x="49" y="192"/>
                  </a:lnTo>
                  <a:lnTo>
                    <a:pt x="46" y="193"/>
                  </a:lnTo>
                  <a:lnTo>
                    <a:pt x="46" y="193"/>
                  </a:lnTo>
                  <a:lnTo>
                    <a:pt x="45" y="192"/>
                  </a:lnTo>
                  <a:lnTo>
                    <a:pt x="46" y="190"/>
                  </a:lnTo>
                  <a:lnTo>
                    <a:pt x="46" y="189"/>
                  </a:lnTo>
                  <a:lnTo>
                    <a:pt x="46" y="187"/>
                  </a:lnTo>
                  <a:lnTo>
                    <a:pt x="46" y="189"/>
                  </a:lnTo>
                  <a:lnTo>
                    <a:pt x="45" y="190"/>
                  </a:lnTo>
                  <a:lnTo>
                    <a:pt x="43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40" y="189"/>
                  </a:lnTo>
                  <a:lnTo>
                    <a:pt x="40" y="189"/>
                  </a:lnTo>
                  <a:lnTo>
                    <a:pt x="40" y="187"/>
                  </a:lnTo>
                  <a:lnTo>
                    <a:pt x="40" y="187"/>
                  </a:lnTo>
                  <a:lnTo>
                    <a:pt x="40" y="185"/>
                  </a:lnTo>
                  <a:lnTo>
                    <a:pt x="38" y="187"/>
                  </a:lnTo>
                  <a:lnTo>
                    <a:pt x="38" y="189"/>
                  </a:lnTo>
                  <a:lnTo>
                    <a:pt x="38" y="189"/>
                  </a:lnTo>
                  <a:lnTo>
                    <a:pt x="37" y="190"/>
                  </a:lnTo>
                  <a:lnTo>
                    <a:pt x="37" y="189"/>
                  </a:lnTo>
                  <a:lnTo>
                    <a:pt x="37" y="187"/>
                  </a:lnTo>
                  <a:lnTo>
                    <a:pt x="37" y="187"/>
                  </a:lnTo>
                  <a:lnTo>
                    <a:pt x="37" y="185"/>
                  </a:lnTo>
                  <a:lnTo>
                    <a:pt x="37" y="182"/>
                  </a:lnTo>
                  <a:lnTo>
                    <a:pt x="37" y="182"/>
                  </a:lnTo>
                  <a:lnTo>
                    <a:pt x="37" y="181"/>
                  </a:lnTo>
                  <a:lnTo>
                    <a:pt x="37" y="182"/>
                  </a:lnTo>
                  <a:lnTo>
                    <a:pt x="37" y="184"/>
                  </a:lnTo>
                  <a:lnTo>
                    <a:pt x="35" y="184"/>
                  </a:lnTo>
                  <a:lnTo>
                    <a:pt x="35" y="184"/>
                  </a:lnTo>
                  <a:lnTo>
                    <a:pt x="34" y="185"/>
                  </a:lnTo>
                  <a:lnTo>
                    <a:pt x="34" y="187"/>
                  </a:lnTo>
                  <a:lnTo>
                    <a:pt x="30" y="189"/>
                  </a:lnTo>
                  <a:lnTo>
                    <a:pt x="30" y="189"/>
                  </a:lnTo>
                  <a:lnTo>
                    <a:pt x="30" y="187"/>
                  </a:lnTo>
                  <a:lnTo>
                    <a:pt x="30" y="181"/>
                  </a:lnTo>
                  <a:lnTo>
                    <a:pt x="32" y="181"/>
                  </a:lnTo>
                  <a:lnTo>
                    <a:pt x="32" y="179"/>
                  </a:lnTo>
                  <a:lnTo>
                    <a:pt x="32" y="176"/>
                  </a:lnTo>
                  <a:lnTo>
                    <a:pt x="34" y="174"/>
                  </a:lnTo>
                  <a:lnTo>
                    <a:pt x="34" y="171"/>
                  </a:lnTo>
                  <a:lnTo>
                    <a:pt x="34" y="171"/>
                  </a:lnTo>
                  <a:lnTo>
                    <a:pt x="35" y="170"/>
                  </a:lnTo>
                  <a:lnTo>
                    <a:pt x="35" y="165"/>
                  </a:lnTo>
                  <a:lnTo>
                    <a:pt x="35" y="163"/>
                  </a:lnTo>
                  <a:lnTo>
                    <a:pt x="34" y="162"/>
                  </a:lnTo>
                  <a:lnTo>
                    <a:pt x="34" y="156"/>
                  </a:lnTo>
                  <a:lnTo>
                    <a:pt x="30" y="152"/>
                  </a:lnTo>
                  <a:lnTo>
                    <a:pt x="30" y="151"/>
                  </a:lnTo>
                  <a:lnTo>
                    <a:pt x="29" y="148"/>
                  </a:lnTo>
                  <a:lnTo>
                    <a:pt x="30" y="148"/>
                  </a:lnTo>
                  <a:lnTo>
                    <a:pt x="27" y="146"/>
                  </a:lnTo>
                  <a:lnTo>
                    <a:pt x="27" y="146"/>
                  </a:lnTo>
                  <a:lnTo>
                    <a:pt x="27" y="143"/>
                  </a:lnTo>
                  <a:lnTo>
                    <a:pt x="27" y="140"/>
                  </a:lnTo>
                  <a:lnTo>
                    <a:pt x="27" y="140"/>
                  </a:lnTo>
                  <a:lnTo>
                    <a:pt x="27" y="141"/>
                  </a:lnTo>
                  <a:lnTo>
                    <a:pt x="26" y="143"/>
                  </a:lnTo>
                  <a:lnTo>
                    <a:pt x="26" y="145"/>
                  </a:lnTo>
                  <a:lnTo>
                    <a:pt x="26" y="145"/>
                  </a:lnTo>
                  <a:lnTo>
                    <a:pt x="26" y="146"/>
                  </a:lnTo>
                  <a:lnTo>
                    <a:pt x="24" y="145"/>
                  </a:lnTo>
                  <a:lnTo>
                    <a:pt x="23" y="145"/>
                  </a:lnTo>
                  <a:lnTo>
                    <a:pt x="21" y="141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21" y="138"/>
                  </a:lnTo>
                  <a:lnTo>
                    <a:pt x="23" y="140"/>
                  </a:lnTo>
                  <a:lnTo>
                    <a:pt x="24" y="141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27" y="138"/>
                  </a:lnTo>
                  <a:lnTo>
                    <a:pt x="26" y="137"/>
                  </a:lnTo>
                  <a:lnTo>
                    <a:pt x="26" y="137"/>
                  </a:lnTo>
                  <a:lnTo>
                    <a:pt x="24" y="137"/>
                  </a:lnTo>
                  <a:lnTo>
                    <a:pt x="23" y="135"/>
                  </a:lnTo>
                  <a:lnTo>
                    <a:pt x="23" y="135"/>
                  </a:lnTo>
                  <a:lnTo>
                    <a:pt x="23" y="134"/>
                  </a:lnTo>
                  <a:lnTo>
                    <a:pt x="23" y="134"/>
                  </a:lnTo>
                  <a:lnTo>
                    <a:pt x="21" y="134"/>
                  </a:lnTo>
                  <a:lnTo>
                    <a:pt x="21" y="132"/>
                  </a:lnTo>
                  <a:lnTo>
                    <a:pt x="23" y="130"/>
                  </a:lnTo>
                  <a:lnTo>
                    <a:pt x="21" y="130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6" y="129"/>
                  </a:lnTo>
                  <a:lnTo>
                    <a:pt x="15" y="129"/>
                  </a:lnTo>
                  <a:lnTo>
                    <a:pt x="15" y="130"/>
                  </a:lnTo>
                  <a:lnTo>
                    <a:pt x="15" y="132"/>
                  </a:lnTo>
                  <a:lnTo>
                    <a:pt x="15" y="132"/>
                  </a:lnTo>
                  <a:lnTo>
                    <a:pt x="12" y="129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2" y="126"/>
                  </a:lnTo>
                  <a:lnTo>
                    <a:pt x="10" y="127"/>
                  </a:lnTo>
                  <a:lnTo>
                    <a:pt x="10" y="127"/>
                  </a:lnTo>
                  <a:lnTo>
                    <a:pt x="8" y="126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10" y="124"/>
                  </a:lnTo>
                  <a:lnTo>
                    <a:pt x="10" y="124"/>
                  </a:lnTo>
                  <a:lnTo>
                    <a:pt x="8" y="122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8" y="122"/>
                  </a:lnTo>
                  <a:lnTo>
                    <a:pt x="8" y="126"/>
                  </a:lnTo>
                  <a:lnTo>
                    <a:pt x="7" y="122"/>
                  </a:lnTo>
                  <a:lnTo>
                    <a:pt x="4" y="119"/>
                  </a:lnTo>
                  <a:lnTo>
                    <a:pt x="2" y="118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3"/>
                  </a:lnTo>
                  <a:lnTo>
                    <a:pt x="0" y="113"/>
                  </a:lnTo>
                  <a:lnTo>
                    <a:pt x="0" y="111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4" y="108"/>
                  </a:lnTo>
                  <a:lnTo>
                    <a:pt x="5" y="108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07"/>
                  </a:lnTo>
                  <a:lnTo>
                    <a:pt x="7" y="105"/>
                  </a:lnTo>
                  <a:lnTo>
                    <a:pt x="7" y="100"/>
                  </a:lnTo>
                  <a:lnTo>
                    <a:pt x="5" y="100"/>
                  </a:lnTo>
                  <a:lnTo>
                    <a:pt x="7" y="99"/>
                  </a:lnTo>
                  <a:lnTo>
                    <a:pt x="7" y="99"/>
                  </a:lnTo>
                  <a:lnTo>
                    <a:pt x="7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10" y="99"/>
                  </a:lnTo>
                  <a:lnTo>
                    <a:pt x="12" y="100"/>
                  </a:lnTo>
                  <a:lnTo>
                    <a:pt x="12" y="99"/>
                  </a:lnTo>
                  <a:lnTo>
                    <a:pt x="13" y="97"/>
                  </a:lnTo>
                  <a:lnTo>
                    <a:pt x="13" y="97"/>
                  </a:lnTo>
                  <a:lnTo>
                    <a:pt x="13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4"/>
                  </a:lnTo>
                  <a:lnTo>
                    <a:pt x="13" y="91"/>
                  </a:lnTo>
                  <a:lnTo>
                    <a:pt x="13" y="89"/>
                  </a:lnTo>
                  <a:lnTo>
                    <a:pt x="13" y="89"/>
                  </a:lnTo>
                  <a:lnTo>
                    <a:pt x="13" y="88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6" y="85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18" y="83"/>
                  </a:lnTo>
                  <a:lnTo>
                    <a:pt x="18" y="80"/>
                  </a:lnTo>
                  <a:lnTo>
                    <a:pt x="18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6" y="69"/>
                  </a:lnTo>
                  <a:lnTo>
                    <a:pt x="16" y="69"/>
                  </a:lnTo>
                  <a:lnTo>
                    <a:pt x="18" y="67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3" y="69"/>
                  </a:lnTo>
                  <a:lnTo>
                    <a:pt x="23" y="69"/>
                  </a:lnTo>
                  <a:lnTo>
                    <a:pt x="24" y="70"/>
                  </a:lnTo>
                  <a:lnTo>
                    <a:pt x="27" y="70"/>
                  </a:lnTo>
                  <a:lnTo>
                    <a:pt x="27" y="70"/>
                  </a:lnTo>
                  <a:lnTo>
                    <a:pt x="29" y="70"/>
                  </a:lnTo>
                  <a:lnTo>
                    <a:pt x="29" y="69"/>
                  </a:lnTo>
                  <a:lnTo>
                    <a:pt x="30" y="67"/>
                  </a:lnTo>
                  <a:lnTo>
                    <a:pt x="30" y="64"/>
                  </a:lnTo>
                  <a:lnTo>
                    <a:pt x="32" y="63"/>
                  </a:lnTo>
                  <a:lnTo>
                    <a:pt x="32" y="61"/>
                  </a:lnTo>
                  <a:lnTo>
                    <a:pt x="34" y="59"/>
                  </a:lnTo>
                  <a:lnTo>
                    <a:pt x="35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3"/>
                  </a:lnTo>
                  <a:lnTo>
                    <a:pt x="37" y="52"/>
                  </a:lnTo>
                  <a:lnTo>
                    <a:pt x="35" y="52"/>
                  </a:lnTo>
                  <a:lnTo>
                    <a:pt x="35" y="52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7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40" y="44"/>
                  </a:lnTo>
                  <a:lnTo>
                    <a:pt x="41" y="42"/>
                  </a:lnTo>
                  <a:lnTo>
                    <a:pt x="41" y="41"/>
                  </a:lnTo>
                  <a:lnTo>
                    <a:pt x="41" y="39"/>
                  </a:lnTo>
                  <a:lnTo>
                    <a:pt x="43" y="39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1" y="36"/>
                  </a:lnTo>
                  <a:lnTo>
                    <a:pt x="41" y="33"/>
                  </a:lnTo>
                  <a:lnTo>
                    <a:pt x="41" y="31"/>
                  </a:lnTo>
                  <a:lnTo>
                    <a:pt x="43" y="31"/>
                  </a:lnTo>
                  <a:lnTo>
                    <a:pt x="43" y="30"/>
                  </a:lnTo>
                  <a:lnTo>
                    <a:pt x="45" y="28"/>
                  </a:lnTo>
                  <a:lnTo>
                    <a:pt x="46" y="28"/>
                  </a:lnTo>
                  <a:lnTo>
                    <a:pt x="48" y="26"/>
                  </a:lnTo>
                  <a:lnTo>
                    <a:pt x="51" y="23"/>
                  </a:lnTo>
                  <a:lnTo>
                    <a:pt x="53" y="23"/>
                  </a:lnTo>
                  <a:lnTo>
                    <a:pt x="54" y="23"/>
                  </a:lnTo>
                  <a:lnTo>
                    <a:pt x="56" y="22"/>
                  </a:lnTo>
                  <a:lnTo>
                    <a:pt x="56" y="20"/>
                  </a:lnTo>
                  <a:lnTo>
                    <a:pt x="59" y="18"/>
                  </a:lnTo>
                  <a:lnTo>
                    <a:pt x="59" y="18"/>
                  </a:lnTo>
                  <a:lnTo>
                    <a:pt x="65" y="18"/>
                  </a:lnTo>
                  <a:lnTo>
                    <a:pt x="67" y="18"/>
                  </a:lnTo>
                  <a:lnTo>
                    <a:pt x="67" y="18"/>
                  </a:lnTo>
                  <a:lnTo>
                    <a:pt x="68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20"/>
                  </a:lnTo>
                  <a:lnTo>
                    <a:pt x="68" y="17"/>
                  </a:lnTo>
                  <a:lnTo>
                    <a:pt x="68" y="15"/>
                  </a:lnTo>
                  <a:lnTo>
                    <a:pt x="68" y="14"/>
                  </a:lnTo>
                  <a:lnTo>
                    <a:pt x="68" y="14"/>
                  </a:lnTo>
                  <a:lnTo>
                    <a:pt x="70" y="12"/>
                  </a:lnTo>
                  <a:lnTo>
                    <a:pt x="71" y="12"/>
                  </a:lnTo>
                  <a:lnTo>
                    <a:pt x="73" y="11"/>
                  </a:lnTo>
                  <a:lnTo>
                    <a:pt x="73" y="9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7"/>
                  </a:lnTo>
                  <a:lnTo>
                    <a:pt x="75" y="6"/>
                  </a:lnTo>
                  <a:lnTo>
                    <a:pt x="75" y="6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6" y="3"/>
                  </a:lnTo>
                  <a:lnTo>
                    <a:pt x="76" y="1"/>
                  </a:lnTo>
                  <a:lnTo>
                    <a:pt x="78" y="1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68" name="Freeform 196">
              <a:extLst>
                <a:ext uri="{FF2B5EF4-FFF2-40B4-BE49-F238E27FC236}">
                  <a16:creationId xmlns:a16="http://schemas.microsoft.com/office/drawing/2014/main" id="{D195E4B7-3BF4-4FC4-A3F6-599FAEB4E08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71873" y="4211254"/>
              <a:ext cx="553579" cy="181278"/>
            </a:xfrm>
            <a:custGeom>
              <a:avLst/>
              <a:gdLst>
                <a:gd name="T0" fmla="*/ 168 w 284"/>
                <a:gd name="T1" fmla="*/ 71 h 93"/>
                <a:gd name="T2" fmla="*/ 64 w 284"/>
                <a:gd name="T3" fmla="*/ 66 h 93"/>
                <a:gd name="T4" fmla="*/ 23 w 284"/>
                <a:gd name="T5" fmla="*/ 61 h 93"/>
                <a:gd name="T6" fmla="*/ 260 w 284"/>
                <a:gd name="T7" fmla="*/ 44 h 93"/>
                <a:gd name="T8" fmla="*/ 8 w 284"/>
                <a:gd name="T9" fmla="*/ 26 h 93"/>
                <a:gd name="T10" fmla="*/ 1 w 284"/>
                <a:gd name="T11" fmla="*/ 15 h 93"/>
                <a:gd name="T12" fmla="*/ 9 w 284"/>
                <a:gd name="T13" fmla="*/ 9 h 93"/>
                <a:gd name="T14" fmla="*/ 17 w 284"/>
                <a:gd name="T15" fmla="*/ 14 h 93"/>
                <a:gd name="T16" fmla="*/ 20 w 284"/>
                <a:gd name="T17" fmla="*/ 22 h 93"/>
                <a:gd name="T18" fmla="*/ 23 w 284"/>
                <a:gd name="T19" fmla="*/ 22 h 93"/>
                <a:gd name="T20" fmla="*/ 31 w 284"/>
                <a:gd name="T21" fmla="*/ 22 h 93"/>
                <a:gd name="T22" fmla="*/ 39 w 284"/>
                <a:gd name="T23" fmla="*/ 17 h 93"/>
                <a:gd name="T24" fmla="*/ 55 w 284"/>
                <a:gd name="T25" fmla="*/ 39 h 93"/>
                <a:gd name="T26" fmla="*/ 55 w 284"/>
                <a:gd name="T27" fmla="*/ 63 h 93"/>
                <a:gd name="T28" fmla="*/ 68 w 284"/>
                <a:gd name="T29" fmla="*/ 85 h 93"/>
                <a:gd name="T30" fmla="*/ 63 w 284"/>
                <a:gd name="T31" fmla="*/ 82 h 93"/>
                <a:gd name="T32" fmla="*/ 55 w 284"/>
                <a:gd name="T33" fmla="*/ 85 h 93"/>
                <a:gd name="T34" fmla="*/ 31 w 284"/>
                <a:gd name="T35" fmla="*/ 69 h 93"/>
                <a:gd name="T36" fmla="*/ 22 w 284"/>
                <a:gd name="T37" fmla="*/ 55 h 93"/>
                <a:gd name="T38" fmla="*/ 15 w 284"/>
                <a:gd name="T39" fmla="*/ 45 h 93"/>
                <a:gd name="T40" fmla="*/ 8 w 284"/>
                <a:gd name="T41" fmla="*/ 14 h 93"/>
                <a:gd name="T42" fmla="*/ 249 w 284"/>
                <a:gd name="T43" fmla="*/ 8 h 93"/>
                <a:gd name="T44" fmla="*/ 254 w 284"/>
                <a:gd name="T45" fmla="*/ 4 h 93"/>
                <a:gd name="T46" fmla="*/ 260 w 284"/>
                <a:gd name="T47" fmla="*/ 12 h 93"/>
                <a:gd name="T48" fmla="*/ 260 w 284"/>
                <a:gd name="T49" fmla="*/ 20 h 93"/>
                <a:gd name="T50" fmla="*/ 265 w 284"/>
                <a:gd name="T51" fmla="*/ 22 h 93"/>
                <a:gd name="T52" fmla="*/ 273 w 284"/>
                <a:gd name="T53" fmla="*/ 23 h 93"/>
                <a:gd name="T54" fmla="*/ 282 w 284"/>
                <a:gd name="T55" fmla="*/ 28 h 93"/>
                <a:gd name="T56" fmla="*/ 279 w 284"/>
                <a:gd name="T57" fmla="*/ 33 h 93"/>
                <a:gd name="T58" fmla="*/ 274 w 284"/>
                <a:gd name="T59" fmla="*/ 41 h 93"/>
                <a:gd name="T60" fmla="*/ 266 w 284"/>
                <a:gd name="T61" fmla="*/ 44 h 93"/>
                <a:gd name="T62" fmla="*/ 258 w 284"/>
                <a:gd name="T63" fmla="*/ 45 h 93"/>
                <a:gd name="T64" fmla="*/ 244 w 284"/>
                <a:gd name="T65" fmla="*/ 42 h 93"/>
                <a:gd name="T66" fmla="*/ 235 w 284"/>
                <a:gd name="T67" fmla="*/ 42 h 93"/>
                <a:gd name="T68" fmla="*/ 230 w 284"/>
                <a:gd name="T69" fmla="*/ 53 h 93"/>
                <a:gd name="T70" fmla="*/ 228 w 284"/>
                <a:gd name="T71" fmla="*/ 61 h 93"/>
                <a:gd name="T72" fmla="*/ 224 w 284"/>
                <a:gd name="T73" fmla="*/ 66 h 93"/>
                <a:gd name="T74" fmla="*/ 224 w 284"/>
                <a:gd name="T75" fmla="*/ 71 h 93"/>
                <a:gd name="T76" fmla="*/ 220 w 284"/>
                <a:gd name="T77" fmla="*/ 77 h 93"/>
                <a:gd name="T78" fmla="*/ 216 w 284"/>
                <a:gd name="T79" fmla="*/ 83 h 93"/>
                <a:gd name="T80" fmla="*/ 205 w 284"/>
                <a:gd name="T81" fmla="*/ 85 h 93"/>
                <a:gd name="T82" fmla="*/ 194 w 284"/>
                <a:gd name="T83" fmla="*/ 85 h 93"/>
                <a:gd name="T84" fmla="*/ 183 w 284"/>
                <a:gd name="T85" fmla="*/ 85 h 93"/>
                <a:gd name="T86" fmla="*/ 175 w 284"/>
                <a:gd name="T87" fmla="*/ 91 h 93"/>
                <a:gd name="T88" fmla="*/ 159 w 284"/>
                <a:gd name="T89" fmla="*/ 93 h 93"/>
                <a:gd name="T90" fmla="*/ 150 w 284"/>
                <a:gd name="T91" fmla="*/ 86 h 93"/>
                <a:gd name="T92" fmla="*/ 143 w 284"/>
                <a:gd name="T93" fmla="*/ 78 h 93"/>
                <a:gd name="T94" fmla="*/ 154 w 284"/>
                <a:gd name="T95" fmla="*/ 82 h 93"/>
                <a:gd name="T96" fmla="*/ 167 w 284"/>
                <a:gd name="T97" fmla="*/ 85 h 93"/>
                <a:gd name="T98" fmla="*/ 167 w 284"/>
                <a:gd name="T99" fmla="*/ 78 h 93"/>
                <a:gd name="T100" fmla="*/ 168 w 284"/>
                <a:gd name="T101" fmla="*/ 71 h 93"/>
                <a:gd name="T102" fmla="*/ 173 w 284"/>
                <a:gd name="T103" fmla="*/ 64 h 93"/>
                <a:gd name="T104" fmla="*/ 198 w 284"/>
                <a:gd name="T105" fmla="*/ 55 h 93"/>
                <a:gd name="T106" fmla="*/ 208 w 284"/>
                <a:gd name="T107" fmla="*/ 39 h 93"/>
                <a:gd name="T108" fmla="*/ 213 w 284"/>
                <a:gd name="T109" fmla="*/ 44 h 93"/>
                <a:gd name="T110" fmla="*/ 219 w 284"/>
                <a:gd name="T111" fmla="*/ 47 h 93"/>
                <a:gd name="T112" fmla="*/ 219 w 284"/>
                <a:gd name="T113" fmla="*/ 41 h 93"/>
                <a:gd name="T114" fmla="*/ 222 w 284"/>
                <a:gd name="T115" fmla="*/ 38 h 93"/>
                <a:gd name="T116" fmla="*/ 227 w 284"/>
                <a:gd name="T117" fmla="*/ 41 h 93"/>
                <a:gd name="T118" fmla="*/ 230 w 284"/>
                <a:gd name="T119" fmla="*/ 33 h 93"/>
                <a:gd name="T120" fmla="*/ 232 w 284"/>
                <a:gd name="T121" fmla="*/ 26 h 93"/>
                <a:gd name="T122" fmla="*/ 244 w 284"/>
                <a:gd name="T123" fmla="*/ 12 h 93"/>
                <a:gd name="T124" fmla="*/ 254 w 284"/>
                <a:gd name="T125" fmla="*/ 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84" h="93">
                  <a:moveTo>
                    <a:pt x="168" y="66"/>
                  </a:moveTo>
                  <a:lnTo>
                    <a:pt x="170" y="66"/>
                  </a:lnTo>
                  <a:lnTo>
                    <a:pt x="170" y="66"/>
                  </a:lnTo>
                  <a:lnTo>
                    <a:pt x="170" y="69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68" y="71"/>
                  </a:lnTo>
                  <a:lnTo>
                    <a:pt x="168" y="66"/>
                  </a:lnTo>
                  <a:lnTo>
                    <a:pt x="168" y="66"/>
                  </a:lnTo>
                  <a:close/>
                  <a:moveTo>
                    <a:pt x="66" y="64"/>
                  </a:move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6" y="64"/>
                  </a:lnTo>
                  <a:lnTo>
                    <a:pt x="66" y="64"/>
                  </a:lnTo>
                  <a:close/>
                  <a:moveTo>
                    <a:pt x="25" y="61"/>
                  </a:moveTo>
                  <a:lnTo>
                    <a:pt x="25" y="61"/>
                  </a:lnTo>
                  <a:lnTo>
                    <a:pt x="25" y="63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3" y="61"/>
                  </a:lnTo>
                  <a:lnTo>
                    <a:pt x="25" y="61"/>
                  </a:lnTo>
                  <a:close/>
                  <a:moveTo>
                    <a:pt x="261" y="44"/>
                  </a:moveTo>
                  <a:lnTo>
                    <a:pt x="261" y="44"/>
                  </a:lnTo>
                  <a:lnTo>
                    <a:pt x="265" y="45"/>
                  </a:lnTo>
                  <a:lnTo>
                    <a:pt x="261" y="45"/>
                  </a:lnTo>
                  <a:lnTo>
                    <a:pt x="260" y="45"/>
                  </a:lnTo>
                  <a:lnTo>
                    <a:pt x="261" y="45"/>
                  </a:lnTo>
                  <a:lnTo>
                    <a:pt x="260" y="44"/>
                  </a:lnTo>
                  <a:lnTo>
                    <a:pt x="261" y="44"/>
                  </a:lnTo>
                  <a:close/>
                  <a:moveTo>
                    <a:pt x="9" y="26"/>
                  </a:moveTo>
                  <a:lnTo>
                    <a:pt x="9" y="26"/>
                  </a:lnTo>
                  <a:lnTo>
                    <a:pt x="11" y="28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8" y="30"/>
                  </a:lnTo>
                  <a:lnTo>
                    <a:pt x="8" y="26"/>
                  </a:lnTo>
                  <a:lnTo>
                    <a:pt x="9" y="26"/>
                  </a:lnTo>
                  <a:close/>
                  <a:moveTo>
                    <a:pt x="3" y="12"/>
                  </a:moveTo>
                  <a:lnTo>
                    <a:pt x="4" y="14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5"/>
                  </a:lnTo>
                  <a:lnTo>
                    <a:pt x="1" y="15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3" y="12"/>
                  </a:lnTo>
                  <a:lnTo>
                    <a:pt x="3" y="12"/>
                  </a:lnTo>
                  <a:close/>
                  <a:moveTo>
                    <a:pt x="9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7" y="14"/>
                  </a:lnTo>
                  <a:lnTo>
                    <a:pt x="19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7"/>
                  </a:lnTo>
                  <a:lnTo>
                    <a:pt x="22" y="19"/>
                  </a:lnTo>
                  <a:lnTo>
                    <a:pt x="20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4" y="17"/>
                  </a:lnTo>
                  <a:lnTo>
                    <a:pt x="36" y="17"/>
                  </a:lnTo>
                  <a:lnTo>
                    <a:pt x="36" y="15"/>
                  </a:lnTo>
                  <a:lnTo>
                    <a:pt x="38" y="15"/>
                  </a:lnTo>
                  <a:lnTo>
                    <a:pt x="39" y="17"/>
                  </a:lnTo>
                  <a:lnTo>
                    <a:pt x="42" y="22"/>
                  </a:lnTo>
                  <a:lnTo>
                    <a:pt x="45" y="25"/>
                  </a:lnTo>
                  <a:lnTo>
                    <a:pt x="47" y="25"/>
                  </a:lnTo>
                  <a:lnTo>
                    <a:pt x="49" y="26"/>
                  </a:lnTo>
                  <a:lnTo>
                    <a:pt x="50" y="28"/>
                  </a:lnTo>
                  <a:lnTo>
                    <a:pt x="52" y="30"/>
                  </a:lnTo>
                  <a:lnTo>
                    <a:pt x="55" y="36"/>
                  </a:lnTo>
                  <a:lnTo>
                    <a:pt x="55" y="39"/>
                  </a:lnTo>
                  <a:lnTo>
                    <a:pt x="55" y="42"/>
                  </a:lnTo>
                  <a:lnTo>
                    <a:pt x="55" y="49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63"/>
                  </a:lnTo>
                  <a:lnTo>
                    <a:pt x="56" y="64"/>
                  </a:lnTo>
                  <a:lnTo>
                    <a:pt x="56" y="66"/>
                  </a:lnTo>
                  <a:lnTo>
                    <a:pt x="61" y="69"/>
                  </a:lnTo>
                  <a:lnTo>
                    <a:pt x="61" y="69"/>
                  </a:lnTo>
                  <a:lnTo>
                    <a:pt x="63" y="72"/>
                  </a:lnTo>
                  <a:lnTo>
                    <a:pt x="66" y="80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6" y="86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3" y="83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58" y="85"/>
                  </a:lnTo>
                  <a:lnTo>
                    <a:pt x="56" y="86"/>
                  </a:lnTo>
                  <a:lnTo>
                    <a:pt x="55" y="86"/>
                  </a:lnTo>
                  <a:lnTo>
                    <a:pt x="55" y="85"/>
                  </a:lnTo>
                  <a:lnTo>
                    <a:pt x="55" y="83"/>
                  </a:lnTo>
                  <a:lnTo>
                    <a:pt x="53" y="83"/>
                  </a:lnTo>
                  <a:lnTo>
                    <a:pt x="47" y="80"/>
                  </a:lnTo>
                  <a:lnTo>
                    <a:pt x="45" y="78"/>
                  </a:lnTo>
                  <a:lnTo>
                    <a:pt x="42" y="75"/>
                  </a:lnTo>
                  <a:lnTo>
                    <a:pt x="36" y="74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27" y="67"/>
                  </a:lnTo>
                  <a:lnTo>
                    <a:pt x="25" y="64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5" y="63"/>
                  </a:lnTo>
                  <a:lnTo>
                    <a:pt x="25" y="60"/>
                  </a:lnTo>
                  <a:lnTo>
                    <a:pt x="23" y="58"/>
                  </a:lnTo>
                  <a:lnTo>
                    <a:pt x="22" y="55"/>
                  </a:lnTo>
                  <a:lnTo>
                    <a:pt x="20" y="53"/>
                  </a:lnTo>
                  <a:lnTo>
                    <a:pt x="17" y="52"/>
                  </a:lnTo>
                  <a:lnTo>
                    <a:pt x="17" y="50"/>
                  </a:lnTo>
                  <a:lnTo>
                    <a:pt x="15" y="49"/>
                  </a:lnTo>
                  <a:lnTo>
                    <a:pt x="17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45"/>
                  </a:lnTo>
                  <a:lnTo>
                    <a:pt x="14" y="42"/>
                  </a:lnTo>
                  <a:lnTo>
                    <a:pt x="14" y="39"/>
                  </a:lnTo>
                  <a:lnTo>
                    <a:pt x="12" y="33"/>
                  </a:lnTo>
                  <a:lnTo>
                    <a:pt x="11" y="25"/>
                  </a:lnTo>
                  <a:lnTo>
                    <a:pt x="11" y="22"/>
                  </a:lnTo>
                  <a:lnTo>
                    <a:pt x="11" y="20"/>
                  </a:lnTo>
                  <a:lnTo>
                    <a:pt x="9" y="17"/>
                  </a:lnTo>
                  <a:lnTo>
                    <a:pt x="8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8" y="9"/>
                  </a:lnTo>
                  <a:lnTo>
                    <a:pt x="8" y="9"/>
                  </a:lnTo>
                  <a:lnTo>
                    <a:pt x="9" y="9"/>
                  </a:lnTo>
                  <a:close/>
                  <a:moveTo>
                    <a:pt x="247" y="4"/>
                  </a:moveTo>
                  <a:lnTo>
                    <a:pt x="249" y="6"/>
                  </a:lnTo>
                  <a:lnTo>
                    <a:pt x="249" y="8"/>
                  </a:lnTo>
                  <a:lnTo>
                    <a:pt x="249" y="8"/>
                  </a:lnTo>
                  <a:lnTo>
                    <a:pt x="249" y="9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0" y="9"/>
                  </a:lnTo>
                  <a:lnTo>
                    <a:pt x="252" y="8"/>
                  </a:lnTo>
                  <a:lnTo>
                    <a:pt x="252" y="6"/>
                  </a:lnTo>
                  <a:lnTo>
                    <a:pt x="254" y="4"/>
                  </a:lnTo>
                  <a:lnTo>
                    <a:pt x="255" y="6"/>
                  </a:lnTo>
                  <a:lnTo>
                    <a:pt x="255" y="6"/>
                  </a:lnTo>
                  <a:lnTo>
                    <a:pt x="255" y="8"/>
                  </a:lnTo>
                  <a:lnTo>
                    <a:pt x="255" y="8"/>
                  </a:lnTo>
                  <a:lnTo>
                    <a:pt x="255" y="9"/>
                  </a:lnTo>
                  <a:lnTo>
                    <a:pt x="257" y="11"/>
                  </a:lnTo>
                  <a:lnTo>
                    <a:pt x="258" y="11"/>
                  </a:lnTo>
                  <a:lnTo>
                    <a:pt x="260" y="12"/>
                  </a:lnTo>
                  <a:lnTo>
                    <a:pt x="260" y="12"/>
                  </a:lnTo>
                  <a:lnTo>
                    <a:pt x="261" y="12"/>
                  </a:lnTo>
                  <a:lnTo>
                    <a:pt x="261" y="14"/>
                  </a:lnTo>
                  <a:lnTo>
                    <a:pt x="261" y="15"/>
                  </a:lnTo>
                  <a:lnTo>
                    <a:pt x="260" y="17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60" y="20"/>
                  </a:lnTo>
                  <a:lnTo>
                    <a:pt x="258" y="20"/>
                  </a:lnTo>
                  <a:lnTo>
                    <a:pt x="263" y="20"/>
                  </a:lnTo>
                  <a:lnTo>
                    <a:pt x="265" y="20"/>
                  </a:lnTo>
                  <a:lnTo>
                    <a:pt x="266" y="19"/>
                  </a:lnTo>
                  <a:lnTo>
                    <a:pt x="266" y="20"/>
                  </a:lnTo>
                  <a:lnTo>
                    <a:pt x="268" y="22"/>
                  </a:lnTo>
                  <a:lnTo>
                    <a:pt x="266" y="22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9" y="22"/>
                  </a:lnTo>
                  <a:lnTo>
                    <a:pt x="269" y="22"/>
                  </a:lnTo>
                  <a:lnTo>
                    <a:pt x="271" y="22"/>
                  </a:lnTo>
                  <a:lnTo>
                    <a:pt x="273" y="23"/>
                  </a:lnTo>
                  <a:lnTo>
                    <a:pt x="273" y="23"/>
                  </a:lnTo>
                  <a:lnTo>
                    <a:pt x="274" y="23"/>
                  </a:lnTo>
                  <a:lnTo>
                    <a:pt x="274" y="25"/>
                  </a:lnTo>
                  <a:lnTo>
                    <a:pt x="276" y="25"/>
                  </a:lnTo>
                  <a:lnTo>
                    <a:pt x="279" y="28"/>
                  </a:lnTo>
                  <a:lnTo>
                    <a:pt x="280" y="28"/>
                  </a:lnTo>
                  <a:lnTo>
                    <a:pt x="280" y="28"/>
                  </a:lnTo>
                  <a:lnTo>
                    <a:pt x="282" y="28"/>
                  </a:lnTo>
                  <a:lnTo>
                    <a:pt x="284" y="28"/>
                  </a:lnTo>
                  <a:lnTo>
                    <a:pt x="284" y="28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4" y="31"/>
                  </a:lnTo>
                  <a:lnTo>
                    <a:pt x="284" y="31"/>
                  </a:lnTo>
                  <a:lnTo>
                    <a:pt x="282" y="33"/>
                  </a:lnTo>
                  <a:lnTo>
                    <a:pt x="279" y="33"/>
                  </a:lnTo>
                  <a:lnTo>
                    <a:pt x="276" y="34"/>
                  </a:lnTo>
                  <a:lnTo>
                    <a:pt x="274" y="34"/>
                  </a:lnTo>
                  <a:lnTo>
                    <a:pt x="271" y="33"/>
                  </a:lnTo>
                  <a:lnTo>
                    <a:pt x="271" y="33"/>
                  </a:lnTo>
                  <a:lnTo>
                    <a:pt x="269" y="34"/>
                  </a:lnTo>
                  <a:lnTo>
                    <a:pt x="268" y="36"/>
                  </a:lnTo>
                  <a:lnTo>
                    <a:pt x="271" y="39"/>
                  </a:lnTo>
                  <a:lnTo>
                    <a:pt x="274" y="41"/>
                  </a:lnTo>
                  <a:lnTo>
                    <a:pt x="274" y="41"/>
                  </a:lnTo>
                  <a:lnTo>
                    <a:pt x="274" y="42"/>
                  </a:lnTo>
                  <a:lnTo>
                    <a:pt x="274" y="42"/>
                  </a:lnTo>
                  <a:lnTo>
                    <a:pt x="273" y="42"/>
                  </a:lnTo>
                  <a:lnTo>
                    <a:pt x="271" y="44"/>
                  </a:lnTo>
                  <a:lnTo>
                    <a:pt x="269" y="44"/>
                  </a:lnTo>
                  <a:lnTo>
                    <a:pt x="268" y="44"/>
                  </a:lnTo>
                  <a:lnTo>
                    <a:pt x="266" y="44"/>
                  </a:lnTo>
                  <a:lnTo>
                    <a:pt x="265" y="44"/>
                  </a:lnTo>
                  <a:lnTo>
                    <a:pt x="261" y="44"/>
                  </a:lnTo>
                  <a:lnTo>
                    <a:pt x="261" y="42"/>
                  </a:lnTo>
                  <a:lnTo>
                    <a:pt x="260" y="44"/>
                  </a:lnTo>
                  <a:lnTo>
                    <a:pt x="260" y="45"/>
                  </a:lnTo>
                  <a:lnTo>
                    <a:pt x="260" y="45"/>
                  </a:lnTo>
                  <a:lnTo>
                    <a:pt x="258" y="45"/>
                  </a:lnTo>
                  <a:lnTo>
                    <a:pt x="258" y="45"/>
                  </a:lnTo>
                  <a:lnTo>
                    <a:pt x="255" y="44"/>
                  </a:lnTo>
                  <a:lnTo>
                    <a:pt x="252" y="44"/>
                  </a:lnTo>
                  <a:lnTo>
                    <a:pt x="249" y="44"/>
                  </a:lnTo>
                  <a:lnTo>
                    <a:pt x="247" y="42"/>
                  </a:lnTo>
                  <a:lnTo>
                    <a:pt x="246" y="44"/>
                  </a:lnTo>
                  <a:lnTo>
                    <a:pt x="246" y="44"/>
                  </a:lnTo>
                  <a:lnTo>
                    <a:pt x="244" y="42"/>
                  </a:lnTo>
                  <a:lnTo>
                    <a:pt x="244" y="42"/>
                  </a:lnTo>
                  <a:lnTo>
                    <a:pt x="243" y="44"/>
                  </a:lnTo>
                  <a:lnTo>
                    <a:pt x="243" y="44"/>
                  </a:lnTo>
                  <a:lnTo>
                    <a:pt x="241" y="42"/>
                  </a:lnTo>
                  <a:lnTo>
                    <a:pt x="239" y="42"/>
                  </a:lnTo>
                  <a:lnTo>
                    <a:pt x="238" y="42"/>
                  </a:lnTo>
                  <a:lnTo>
                    <a:pt x="236" y="44"/>
                  </a:lnTo>
                  <a:lnTo>
                    <a:pt x="235" y="42"/>
                  </a:lnTo>
                  <a:lnTo>
                    <a:pt x="235" y="42"/>
                  </a:lnTo>
                  <a:lnTo>
                    <a:pt x="235" y="44"/>
                  </a:lnTo>
                  <a:lnTo>
                    <a:pt x="233" y="44"/>
                  </a:lnTo>
                  <a:lnTo>
                    <a:pt x="232" y="45"/>
                  </a:lnTo>
                  <a:lnTo>
                    <a:pt x="232" y="47"/>
                  </a:lnTo>
                  <a:lnTo>
                    <a:pt x="232" y="49"/>
                  </a:lnTo>
                  <a:lnTo>
                    <a:pt x="230" y="49"/>
                  </a:lnTo>
                  <a:lnTo>
                    <a:pt x="230" y="52"/>
                  </a:lnTo>
                  <a:lnTo>
                    <a:pt x="230" y="53"/>
                  </a:lnTo>
                  <a:lnTo>
                    <a:pt x="230" y="55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0" y="58"/>
                  </a:lnTo>
                  <a:lnTo>
                    <a:pt x="230" y="60"/>
                  </a:lnTo>
                  <a:lnTo>
                    <a:pt x="230" y="60"/>
                  </a:lnTo>
                  <a:lnTo>
                    <a:pt x="230" y="61"/>
                  </a:lnTo>
                  <a:lnTo>
                    <a:pt x="228" y="61"/>
                  </a:lnTo>
                  <a:lnTo>
                    <a:pt x="228" y="63"/>
                  </a:lnTo>
                  <a:lnTo>
                    <a:pt x="227" y="63"/>
                  </a:lnTo>
                  <a:lnTo>
                    <a:pt x="225" y="61"/>
                  </a:lnTo>
                  <a:lnTo>
                    <a:pt x="225" y="63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5" y="69"/>
                  </a:lnTo>
                  <a:lnTo>
                    <a:pt x="225" y="69"/>
                  </a:lnTo>
                  <a:lnTo>
                    <a:pt x="224" y="69"/>
                  </a:lnTo>
                  <a:lnTo>
                    <a:pt x="224" y="71"/>
                  </a:lnTo>
                  <a:lnTo>
                    <a:pt x="222" y="72"/>
                  </a:lnTo>
                  <a:lnTo>
                    <a:pt x="220" y="72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5"/>
                  </a:lnTo>
                  <a:lnTo>
                    <a:pt x="219" y="77"/>
                  </a:lnTo>
                  <a:lnTo>
                    <a:pt x="220" y="77"/>
                  </a:lnTo>
                  <a:lnTo>
                    <a:pt x="219" y="77"/>
                  </a:lnTo>
                  <a:lnTo>
                    <a:pt x="219" y="78"/>
                  </a:lnTo>
                  <a:lnTo>
                    <a:pt x="219" y="78"/>
                  </a:lnTo>
                  <a:lnTo>
                    <a:pt x="217" y="78"/>
                  </a:lnTo>
                  <a:lnTo>
                    <a:pt x="217" y="78"/>
                  </a:lnTo>
                  <a:lnTo>
                    <a:pt x="217" y="82"/>
                  </a:lnTo>
                  <a:lnTo>
                    <a:pt x="217" y="82"/>
                  </a:lnTo>
                  <a:lnTo>
                    <a:pt x="216" y="83"/>
                  </a:lnTo>
                  <a:lnTo>
                    <a:pt x="216" y="85"/>
                  </a:lnTo>
                  <a:lnTo>
                    <a:pt x="216" y="85"/>
                  </a:lnTo>
                  <a:lnTo>
                    <a:pt x="213" y="83"/>
                  </a:lnTo>
                  <a:lnTo>
                    <a:pt x="211" y="85"/>
                  </a:lnTo>
                  <a:lnTo>
                    <a:pt x="209" y="85"/>
                  </a:lnTo>
                  <a:lnTo>
                    <a:pt x="208" y="85"/>
                  </a:lnTo>
                  <a:lnTo>
                    <a:pt x="206" y="85"/>
                  </a:lnTo>
                  <a:lnTo>
                    <a:pt x="205" y="85"/>
                  </a:lnTo>
                  <a:lnTo>
                    <a:pt x="205" y="86"/>
                  </a:lnTo>
                  <a:lnTo>
                    <a:pt x="203" y="88"/>
                  </a:lnTo>
                  <a:lnTo>
                    <a:pt x="202" y="88"/>
                  </a:lnTo>
                  <a:lnTo>
                    <a:pt x="200" y="86"/>
                  </a:lnTo>
                  <a:lnTo>
                    <a:pt x="200" y="86"/>
                  </a:lnTo>
                  <a:lnTo>
                    <a:pt x="198" y="86"/>
                  </a:lnTo>
                  <a:lnTo>
                    <a:pt x="195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3"/>
                  </a:lnTo>
                  <a:lnTo>
                    <a:pt x="186" y="83"/>
                  </a:lnTo>
                  <a:lnTo>
                    <a:pt x="184" y="83"/>
                  </a:lnTo>
                  <a:lnTo>
                    <a:pt x="183" y="85"/>
                  </a:lnTo>
                  <a:lnTo>
                    <a:pt x="181" y="85"/>
                  </a:lnTo>
                  <a:lnTo>
                    <a:pt x="181" y="86"/>
                  </a:lnTo>
                  <a:lnTo>
                    <a:pt x="181" y="88"/>
                  </a:lnTo>
                  <a:lnTo>
                    <a:pt x="179" y="89"/>
                  </a:lnTo>
                  <a:lnTo>
                    <a:pt x="178" y="89"/>
                  </a:lnTo>
                  <a:lnTo>
                    <a:pt x="176" y="91"/>
                  </a:lnTo>
                  <a:lnTo>
                    <a:pt x="175" y="91"/>
                  </a:lnTo>
                  <a:lnTo>
                    <a:pt x="175" y="91"/>
                  </a:lnTo>
                  <a:lnTo>
                    <a:pt x="173" y="91"/>
                  </a:lnTo>
                  <a:lnTo>
                    <a:pt x="172" y="91"/>
                  </a:lnTo>
                  <a:lnTo>
                    <a:pt x="172" y="91"/>
                  </a:lnTo>
                  <a:lnTo>
                    <a:pt x="168" y="91"/>
                  </a:lnTo>
                  <a:lnTo>
                    <a:pt x="165" y="89"/>
                  </a:lnTo>
                  <a:lnTo>
                    <a:pt x="164" y="91"/>
                  </a:lnTo>
                  <a:lnTo>
                    <a:pt x="164" y="91"/>
                  </a:lnTo>
                  <a:lnTo>
                    <a:pt x="159" y="93"/>
                  </a:lnTo>
                  <a:lnTo>
                    <a:pt x="157" y="93"/>
                  </a:lnTo>
                  <a:lnTo>
                    <a:pt x="156" y="93"/>
                  </a:lnTo>
                  <a:lnTo>
                    <a:pt x="156" y="93"/>
                  </a:lnTo>
                  <a:lnTo>
                    <a:pt x="154" y="91"/>
                  </a:lnTo>
                  <a:lnTo>
                    <a:pt x="151" y="88"/>
                  </a:lnTo>
                  <a:lnTo>
                    <a:pt x="151" y="88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3"/>
                  </a:lnTo>
                  <a:lnTo>
                    <a:pt x="145" y="82"/>
                  </a:lnTo>
                  <a:lnTo>
                    <a:pt x="145" y="80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5" y="77"/>
                  </a:lnTo>
                  <a:lnTo>
                    <a:pt x="145" y="78"/>
                  </a:lnTo>
                  <a:lnTo>
                    <a:pt x="146" y="78"/>
                  </a:lnTo>
                  <a:lnTo>
                    <a:pt x="148" y="80"/>
                  </a:lnTo>
                  <a:lnTo>
                    <a:pt x="150" y="80"/>
                  </a:lnTo>
                  <a:lnTo>
                    <a:pt x="151" y="82"/>
                  </a:lnTo>
                  <a:lnTo>
                    <a:pt x="153" y="82"/>
                  </a:lnTo>
                  <a:lnTo>
                    <a:pt x="154" y="82"/>
                  </a:lnTo>
                  <a:lnTo>
                    <a:pt x="154" y="80"/>
                  </a:lnTo>
                  <a:lnTo>
                    <a:pt x="156" y="82"/>
                  </a:lnTo>
                  <a:lnTo>
                    <a:pt x="159" y="83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4" y="83"/>
                  </a:lnTo>
                  <a:lnTo>
                    <a:pt x="165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5" y="85"/>
                  </a:lnTo>
                  <a:lnTo>
                    <a:pt x="165" y="83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7" y="80"/>
                  </a:lnTo>
                  <a:lnTo>
                    <a:pt x="167" y="78"/>
                  </a:lnTo>
                  <a:lnTo>
                    <a:pt x="167" y="77"/>
                  </a:lnTo>
                  <a:lnTo>
                    <a:pt x="168" y="75"/>
                  </a:lnTo>
                  <a:lnTo>
                    <a:pt x="168" y="75"/>
                  </a:lnTo>
                  <a:lnTo>
                    <a:pt x="167" y="74"/>
                  </a:lnTo>
                  <a:lnTo>
                    <a:pt x="167" y="72"/>
                  </a:lnTo>
                  <a:lnTo>
                    <a:pt x="167" y="71"/>
                  </a:lnTo>
                  <a:lnTo>
                    <a:pt x="168" y="71"/>
                  </a:lnTo>
                  <a:lnTo>
                    <a:pt x="168" y="71"/>
                  </a:lnTo>
                  <a:lnTo>
                    <a:pt x="170" y="72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2" y="71"/>
                  </a:lnTo>
                  <a:lnTo>
                    <a:pt x="170" y="69"/>
                  </a:lnTo>
                  <a:lnTo>
                    <a:pt x="170" y="67"/>
                  </a:lnTo>
                  <a:lnTo>
                    <a:pt x="172" y="66"/>
                  </a:lnTo>
                  <a:lnTo>
                    <a:pt x="173" y="64"/>
                  </a:lnTo>
                  <a:lnTo>
                    <a:pt x="175" y="64"/>
                  </a:lnTo>
                  <a:lnTo>
                    <a:pt x="181" y="64"/>
                  </a:lnTo>
                  <a:lnTo>
                    <a:pt x="189" y="61"/>
                  </a:lnTo>
                  <a:lnTo>
                    <a:pt x="192" y="61"/>
                  </a:lnTo>
                  <a:lnTo>
                    <a:pt x="194" y="60"/>
                  </a:lnTo>
                  <a:lnTo>
                    <a:pt x="194" y="60"/>
                  </a:lnTo>
                  <a:lnTo>
                    <a:pt x="195" y="58"/>
                  </a:lnTo>
                  <a:lnTo>
                    <a:pt x="198" y="55"/>
                  </a:lnTo>
                  <a:lnTo>
                    <a:pt x="200" y="52"/>
                  </a:lnTo>
                  <a:lnTo>
                    <a:pt x="203" y="49"/>
                  </a:lnTo>
                  <a:lnTo>
                    <a:pt x="206" y="44"/>
                  </a:lnTo>
                  <a:lnTo>
                    <a:pt x="206" y="44"/>
                  </a:lnTo>
                  <a:lnTo>
                    <a:pt x="208" y="42"/>
                  </a:lnTo>
                  <a:lnTo>
                    <a:pt x="208" y="41"/>
                  </a:lnTo>
                  <a:lnTo>
                    <a:pt x="208" y="41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9" y="39"/>
                  </a:lnTo>
                  <a:lnTo>
                    <a:pt x="209" y="41"/>
                  </a:lnTo>
                  <a:lnTo>
                    <a:pt x="211" y="41"/>
                  </a:lnTo>
                  <a:lnTo>
                    <a:pt x="211" y="42"/>
                  </a:lnTo>
                  <a:lnTo>
                    <a:pt x="213" y="42"/>
                  </a:lnTo>
                  <a:lnTo>
                    <a:pt x="213" y="44"/>
                  </a:lnTo>
                  <a:lnTo>
                    <a:pt x="213" y="44"/>
                  </a:lnTo>
                  <a:lnTo>
                    <a:pt x="214" y="44"/>
                  </a:lnTo>
                  <a:lnTo>
                    <a:pt x="214" y="45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7" y="47"/>
                  </a:lnTo>
                  <a:lnTo>
                    <a:pt x="219" y="47"/>
                  </a:lnTo>
                  <a:lnTo>
                    <a:pt x="219" y="45"/>
                  </a:lnTo>
                  <a:lnTo>
                    <a:pt x="219" y="44"/>
                  </a:lnTo>
                  <a:lnTo>
                    <a:pt x="219" y="44"/>
                  </a:lnTo>
                  <a:lnTo>
                    <a:pt x="220" y="42"/>
                  </a:lnTo>
                  <a:lnTo>
                    <a:pt x="220" y="42"/>
                  </a:lnTo>
                  <a:lnTo>
                    <a:pt x="219" y="42"/>
                  </a:lnTo>
                  <a:lnTo>
                    <a:pt x="219" y="41"/>
                  </a:lnTo>
                  <a:lnTo>
                    <a:pt x="219" y="41"/>
                  </a:lnTo>
                  <a:lnTo>
                    <a:pt x="219" y="39"/>
                  </a:lnTo>
                  <a:lnTo>
                    <a:pt x="219" y="38"/>
                  </a:lnTo>
                  <a:lnTo>
                    <a:pt x="219" y="38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4" y="39"/>
                  </a:lnTo>
                  <a:lnTo>
                    <a:pt x="224" y="42"/>
                  </a:lnTo>
                  <a:lnTo>
                    <a:pt x="225" y="42"/>
                  </a:lnTo>
                  <a:lnTo>
                    <a:pt x="225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1"/>
                  </a:lnTo>
                  <a:lnTo>
                    <a:pt x="227" y="39"/>
                  </a:lnTo>
                  <a:lnTo>
                    <a:pt x="225" y="38"/>
                  </a:lnTo>
                  <a:lnTo>
                    <a:pt x="225" y="36"/>
                  </a:lnTo>
                  <a:lnTo>
                    <a:pt x="224" y="34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3"/>
                  </a:lnTo>
                  <a:lnTo>
                    <a:pt x="230" y="33"/>
                  </a:lnTo>
                  <a:lnTo>
                    <a:pt x="230" y="31"/>
                  </a:lnTo>
                  <a:lnTo>
                    <a:pt x="228" y="30"/>
                  </a:lnTo>
                  <a:lnTo>
                    <a:pt x="228" y="28"/>
                  </a:lnTo>
                  <a:lnTo>
                    <a:pt x="228" y="28"/>
                  </a:lnTo>
                  <a:lnTo>
                    <a:pt x="230" y="25"/>
                  </a:lnTo>
                  <a:lnTo>
                    <a:pt x="232" y="25"/>
                  </a:lnTo>
                  <a:lnTo>
                    <a:pt x="232" y="25"/>
                  </a:lnTo>
                  <a:lnTo>
                    <a:pt x="232" y="26"/>
                  </a:lnTo>
                  <a:lnTo>
                    <a:pt x="233" y="26"/>
                  </a:lnTo>
                  <a:lnTo>
                    <a:pt x="233" y="26"/>
                  </a:lnTo>
                  <a:lnTo>
                    <a:pt x="235" y="25"/>
                  </a:lnTo>
                  <a:lnTo>
                    <a:pt x="235" y="23"/>
                  </a:lnTo>
                  <a:lnTo>
                    <a:pt x="238" y="20"/>
                  </a:lnTo>
                  <a:lnTo>
                    <a:pt x="238" y="19"/>
                  </a:lnTo>
                  <a:lnTo>
                    <a:pt x="239" y="17"/>
                  </a:lnTo>
                  <a:lnTo>
                    <a:pt x="244" y="12"/>
                  </a:lnTo>
                  <a:lnTo>
                    <a:pt x="244" y="11"/>
                  </a:lnTo>
                  <a:lnTo>
                    <a:pt x="247" y="4"/>
                  </a:lnTo>
                  <a:lnTo>
                    <a:pt x="247" y="4"/>
                  </a:lnTo>
                  <a:close/>
                  <a:moveTo>
                    <a:pt x="255" y="0"/>
                  </a:moveTo>
                  <a:lnTo>
                    <a:pt x="255" y="1"/>
                  </a:lnTo>
                  <a:lnTo>
                    <a:pt x="255" y="1"/>
                  </a:lnTo>
                  <a:lnTo>
                    <a:pt x="255" y="3"/>
                  </a:lnTo>
                  <a:lnTo>
                    <a:pt x="254" y="3"/>
                  </a:lnTo>
                  <a:lnTo>
                    <a:pt x="252" y="3"/>
                  </a:lnTo>
                  <a:lnTo>
                    <a:pt x="252" y="3"/>
                  </a:lnTo>
                  <a:lnTo>
                    <a:pt x="252" y="1"/>
                  </a:lnTo>
                  <a:lnTo>
                    <a:pt x="254" y="0"/>
                  </a:lnTo>
                  <a:lnTo>
                    <a:pt x="25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69" name="Freeform 197">
              <a:extLst>
                <a:ext uri="{FF2B5EF4-FFF2-40B4-BE49-F238E27FC236}">
                  <a16:creationId xmlns:a16="http://schemas.microsoft.com/office/drawing/2014/main" id="{BB661BDF-ABB9-42C9-A668-E0396BEAF1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27927" y="3466652"/>
              <a:ext cx="892743" cy="541884"/>
            </a:xfrm>
            <a:custGeom>
              <a:avLst/>
              <a:gdLst>
                <a:gd name="T0" fmla="*/ 457 w 458"/>
                <a:gd name="T1" fmla="*/ 188 h 278"/>
                <a:gd name="T2" fmla="*/ 457 w 458"/>
                <a:gd name="T3" fmla="*/ 177 h 278"/>
                <a:gd name="T4" fmla="*/ 123 w 458"/>
                <a:gd name="T5" fmla="*/ 133 h 278"/>
                <a:gd name="T6" fmla="*/ 112 w 458"/>
                <a:gd name="T7" fmla="*/ 120 h 278"/>
                <a:gd name="T8" fmla="*/ 89 w 458"/>
                <a:gd name="T9" fmla="*/ 122 h 278"/>
                <a:gd name="T10" fmla="*/ 47 w 458"/>
                <a:gd name="T11" fmla="*/ 74 h 278"/>
                <a:gd name="T12" fmla="*/ 89 w 458"/>
                <a:gd name="T13" fmla="*/ 56 h 278"/>
                <a:gd name="T14" fmla="*/ 75 w 458"/>
                <a:gd name="T15" fmla="*/ 57 h 278"/>
                <a:gd name="T16" fmla="*/ 53 w 458"/>
                <a:gd name="T17" fmla="*/ 0 h 278"/>
                <a:gd name="T18" fmla="*/ 137 w 458"/>
                <a:gd name="T19" fmla="*/ 22 h 278"/>
                <a:gd name="T20" fmla="*/ 176 w 458"/>
                <a:gd name="T21" fmla="*/ 19 h 278"/>
                <a:gd name="T22" fmla="*/ 205 w 458"/>
                <a:gd name="T23" fmla="*/ 51 h 278"/>
                <a:gd name="T24" fmla="*/ 228 w 458"/>
                <a:gd name="T25" fmla="*/ 48 h 278"/>
                <a:gd name="T26" fmla="*/ 252 w 458"/>
                <a:gd name="T27" fmla="*/ 52 h 278"/>
                <a:gd name="T28" fmla="*/ 268 w 458"/>
                <a:gd name="T29" fmla="*/ 76 h 278"/>
                <a:gd name="T30" fmla="*/ 279 w 458"/>
                <a:gd name="T31" fmla="*/ 97 h 278"/>
                <a:gd name="T32" fmla="*/ 304 w 458"/>
                <a:gd name="T33" fmla="*/ 108 h 278"/>
                <a:gd name="T34" fmla="*/ 299 w 458"/>
                <a:gd name="T35" fmla="*/ 153 h 278"/>
                <a:gd name="T36" fmla="*/ 304 w 458"/>
                <a:gd name="T37" fmla="*/ 174 h 278"/>
                <a:gd name="T38" fmla="*/ 318 w 458"/>
                <a:gd name="T39" fmla="*/ 199 h 278"/>
                <a:gd name="T40" fmla="*/ 328 w 458"/>
                <a:gd name="T41" fmla="*/ 215 h 278"/>
                <a:gd name="T42" fmla="*/ 369 w 458"/>
                <a:gd name="T43" fmla="*/ 219 h 278"/>
                <a:gd name="T44" fmla="*/ 391 w 458"/>
                <a:gd name="T45" fmla="*/ 218 h 278"/>
                <a:gd name="T46" fmla="*/ 400 w 458"/>
                <a:gd name="T47" fmla="*/ 201 h 278"/>
                <a:gd name="T48" fmla="*/ 432 w 458"/>
                <a:gd name="T49" fmla="*/ 174 h 278"/>
                <a:gd name="T50" fmla="*/ 451 w 458"/>
                <a:gd name="T51" fmla="*/ 174 h 278"/>
                <a:gd name="T52" fmla="*/ 455 w 458"/>
                <a:gd name="T53" fmla="*/ 185 h 278"/>
                <a:gd name="T54" fmla="*/ 447 w 458"/>
                <a:gd name="T55" fmla="*/ 202 h 278"/>
                <a:gd name="T56" fmla="*/ 443 w 458"/>
                <a:gd name="T57" fmla="*/ 219 h 278"/>
                <a:gd name="T58" fmla="*/ 433 w 458"/>
                <a:gd name="T59" fmla="*/ 219 h 278"/>
                <a:gd name="T60" fmla="*/ 397 w 458"/>
                <a:gd name="T61" fmla="*/ 232 h 278"/>
                <a:gd name="T62" fmla="*/ 403 w 458"/>
                <a:gd name="T63" fmla="*/ 249 h 278"/>
                <a:gd name="T64" fmla="*/ 380 w 458"/>
                <a:gd name="T65" fmla="*/ 267 h 278"/>
                <a:gd name="T66" fmla="*/ 369 w 458"/>
                <a:gd name="T67" fmla="*/ 267 h 278"/>
                <a:gd name="T68" fmla="*/ 353 w 458"/>
                <a:gd name="T69" fmla="*/ 256 h 278"/>
                <a:gd name="T70" fmla="*/ 339 w 458"/>
                <a:gd name="T71" fmla="*/ 252 h 278"/>
                <a:gd name="T72" fmla="*/ 283 w 458"/>
                <a:gd name="T73" fmla="*/ 248 h 278"/>
                <a:gd name="T74" fmla="*/ 238 w 458"/>
                <a:gd name="T75" fmla="*/ 227 h 278"/>
                <a:gd name="T76" fmla="*/ 192 w 458"/>
                <a:gd name="T77" fmla="*/ 204 h 278"/>
                <a:gd name="T78" fmla="*/ 187 w 458"/>
                <a:gd name="T79" fmla="*/ 185 h 278"/>
                <a:gd name="T80" fmla="*/ 176 w 458"/>
                <a:gd name="T81" fmla="*/ 150 h 278"/>
                <a:gd name="T82" fmla="*/ 153 w 458"/>
                <a:gd name="T83" fmla="*/ 128 h 278"/>
                <a:gd name="T84" fmla="*/ 140 w 458"/>
                <a:gd name="T85" fmla="*/ 114 h 278"/>
                <a:gd name="T86" fmla="*/ 130 w 458"/>
                <a:gd name="T87" fmla="*/ 109 h 278"/>
                <a:gd name="T88" fmla="*/ 123 w 458"/>
                <a:gd name="T89" fmla="*/ 92 h 278"/>
                <a:gd name="T90" fmla="*/ 107 w 458"/>
                <a:gd name="T91" fmla="*/ 76 h 278"/>
                <a:gd name="T92" fmla="*/ 86 w 458"/>
                <a:gd name="T93" fmla="*/ 52 h 278"/>
                <a:gd name="T94" fmla="*/ 77 w 458"/>
                <a:gd name="T95" fmla="*/ 27 h 278"/>
                <a:gd name="T96" fmla="*/ 60 w 458"/>
                <a:gd name="T97" fmla="*/ 19 h 278"/>
                <a:gd name="T98" fmla="*/ 55 w 458"/>
                <a:gd name="T99" fmla="*/ 40 h 278"/>
                <a:gd name="T100" fmla="*/ 74 w 458"/>
                <a:gd name="T101" fmla="*/ 62 h 278"/>
                <a:gd name="T102" fmla="*/ 89 w 458"/>
                <a:gd name="T103" fmla="*/ 87 h 278"/>
                <a:gd name="T104" fmla="*/ 101 w 458"/>
                <a:gd name="T105" fmla="*/ 98 h 278"/>
                <a:gd name="T106" fmla="*/ 112 w 458"/>
                <a:gd name="T107" fmla="*/ 131 h 278"/>
                <a:gd name="T108" fmla="*/ 124 w 458"/>
                <a:gd name="T109" fmla="*/ 137 h 278"/>
                <a:gd name="T110" fmla="*/ 118 w 458"/>
                <a:gd name="T111" fmla="*/ 144 h 278"/>
                <a:gd name="T112" fmla="*/ 91 w 458"/>
                <a:gd name="T113" fmla="*/ 120 h 278"/>
                <a:gd name="T114" fmla="*/ 74 w 458"/>
                <a:gd name="T115" fmla="*/ 93 h 278"/>
                <a:gd name="T116" fmla="*/ 52 w 458"/>
                <a:gd name="T117" fmla="*/ 81 h 278"/>
                <a:gd name="T118" fmla="*/ 61 w 458"/>
                <a:gd name="T119" fmla="*/ 76 h 278"/>
                <a:gd name="T120" fmla="*/ 39 w 458"/>
                <a:gd name="T121" fmla="*/ 48 h 278"/>
                <a:gd name="T122" fmla="*/ 25 w 458"/>
                <a:gd name="T123" fmla="*/ 19 h 278"/>
                <a:gd name="T124" fmla="*/ 39 w 458"/>
                <a:gd name="T125" fmla="*/ 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8" h="278">
                  <a:moveTo>
                    <a:pt x="388" y="215"/>
                  </a:moveTo>
                  <a:lnTo>
                    <a:pt x="388" y="215"/>
                  </a:lnTo>
                  <a:lnTo>
                    <a:pt x="389" y="215"/>
                  </a:lnTo>
                  <a:lnTo>
                    <a:pt x="388" y="216"/>
                  </a:lnTo>
                  <a:lnTo>
                    <a:pt x="386" y="216"/>
                  </a:lnTo>
                  <a:lnTo>
                    <a:pt x="384" y="216"/>
                  </a:lnTo>
                  <a:lnTo>
                    <a:pt x="384" y="216"/>
                  </a:lnTo>
                  <a:lnTo>
                    <a:pt x="388" y="215"/>
                  </a:lnTo>
                  <a:close/>
                  <a:moveTo>
                    <a:pt x="107" y="213"/>
                  </a:moveTo>
                  <a:lnTo>
                    <a:pt x="108" y="215"/>
                  </a:lnTo>
                  <a:lnTo>
                    <a:pt x="108" y="215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5"/>
                  </a:lnTo>
                  <a:lnTo>
                    <a:pt x="107" y="213"/>
                  </a:lnTo>
                  <a:close/>
                  <a:moveTo>
                    <a:pt x="457" y="188"/>
                  </a:moveTo>
                  <a:lnTo>
                    <a:pt x="457" y="188"/>
                  </a:lnTo>
                  <a:lnTo>
                    <a:pt x="457" y="189"/>
                  </a:lnTo>
                  <a:lnTo>
                    <a:pt x="455" y="193"/>
                  </a:lnTo>
                  <a:lnTo>
                    <a:pt x="454" y="193"/>
                  </a:lnTo>
                  <a:lnTo>
                    <a:pt x="454" y="191"/>
                  </a:lnTo>
                  <a:lnTo>
                    <a:pt x="454" y="189"/>
                  </a:lnTo>
                  <a:lnTo>
                    <a:pt x="455" y="188"/>
                  </a:lnTo>
                  <a:lnTo>
                    <a:pt x="457" y="188"/>
                  </a:lnTo>
                  <a:lnTo>
                    <a:pt x="457" y="188"/>
                  </a:lnTo>
                  <a:close/>
                  <a:moveTo>
                    <a:pt x="458" y="177"/>
                  </a:moveTo>
                  <a:lnTo>
                    <a:pt x="458" y="177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7" y="177"/>
                  </a:lnTo>
                  <a:lnTo>
                    <a:pt x="458" y="177"/>
                  </a:lnTo>
                  <a:close/>
                  <a:moveTo>
                    <a:pt x="171" y="171"/>
                  </a:moveTo>
                  <a:lnTo>
                    <a:pt x="171" y="172"/>
                  </a:lnTo>
                  <a:lnTo>
                    <a:pt x="171" y="172"/>
                  </a:lnTo>
                  <a:lnTo>
                    <a:pt x="171" y="172"/>
                  </a:lnTo>
                  <a:lnTo>
                    <a:pt x="171" y="174"/>
                  </a:lnTo>
                  <a:lnTo>
                    <a:pt x="170" y="174"/>
                  </a:lnTo>
                  <a:lnTo>
                    <a:pt x="170" y="172"/>
                  </a:lnTo>
                  <a:lnTo>
                    <a:pt x="170" y="171"/>
                  </a:lnTo>
                  <a:lnTo>
                    <a:pt x="171" y="171"/>
                  </a:lnTo>
                  <a:close/>
                  <a:moveTo>
                    <a:pt x="123" y="131"/>
                  </a:moveTo>
                  <a:lnTo>
                    <a:pt x="124" y="133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3" y="133"/>
                  </a:lnTo>
                  <a:lnTo>
                    <a:pt x="123" y="131"/>
                  </a:lnTo>
                  <a:lnTo>
                    <a:pt x="123" y="131"/>
                  </a:lnTo>
                  <a:close/>
                  <a:moveTo>
                    <a:pt x="94" y="128"/>
                  </a:moveTo>
                  <a:lnTo>
                    <a:pt x="94" y="128"/>
                  </a:lnTo>
                  <a:lnTo>
                    <a:pt x="97" y="130"/>
                  </a:lnTo>
                  <a:lnTo>
                    <a:pt x="97" y="131"/>
                  </a:lnTo>
                  <a:lnTo>
                    <a:pt x="93" y="128"/>
                  </a:lnTo>
                  <a:lnTo>
                    <a:pt x="94" y="128"/>
                  </a:lnTo>
                  <a:close/>
                  <a:moveTo>
                    <a:pt x="112" y="120"/>
                  </a:moveTo>
                  <a:lnTo>
                    <a:pt x="113" y="120"/>
                  </a:lnTo>
                  <a:lnTo>
                    <a:pt x="113" y="120"/>
                  </a:lnTo>
                  <a:lnTo>
                    <a:pt x="113" y="123"/>
                  </a:lnTo>
                  <a:lnTo>
                    <a:pt x="113" y="122"/>
                  </a:lnTo>
                  <a:lnTo>
                    <a:pt x="112" y="122"/>
                  </a:lnTo>
                  <a:lnTo>
                    <a:pt x="112" y="120"/>
                  </a:lnTo>
                  <a:lnTo>
                    <a:pt x="112" y="120"/>
                  </a:lnTo>
                  <a:lnTo>
                    <a:pt x="112" y="120"/>
                  </a:lnTo>
                  <a:close/>
                  <a:moveTo>
                    <a:pt x="91" y="117"/>
                  </a:moveTo>
                  <a:lnTo>
                    <a:pt x="91" y="117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91" y="123"/>
                  </a:lnTo>
                  <a:lnTo>
                    <a:pt x="91" y="125"/>
                  </a:lnTo>
                  <a:lnTo>
                    <a:pt x="91" y="126"/>
                  </a:lnTo>
                  <a:lnTo>
                    <a:pt x="91" y="128"/>
                  </a:lnTo>
                  <a:lnTo>
                    <a:pt x="93" y="128"/>
                  </a:lnTo>
                  <a:lnTo>
                    <a:pt x="91" y="128"/>
                  </a:lnTo>
                  <a:lnTo>
                    <a:pt x="91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8" y="125"/>
                  </a:lnTo>
                  <a:lnTo>
                    <a:pt x="89" y="122"/>
                  </a:lnTo>
                  <a:lnTo>
                    <a:pt x="91" y="117"/>
                  </a:lnTo>
                  <a:close/>
                  <a:moveTo>
                    <a:pt x="105" y="104"/>
                  </a:move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4" y="108"/>
                  </a:lnTo>
                  <a:lnTo>
                    <a:pt x="104" y="108"/>
                  </a:lnTo>
                  <a:lnTo>
                    <a:pt x="105" y="104"/>
                  </a:lnTo>
                  <a:lnTo>
                    <a:pt x="105" y="104"/>
                  </a:lnTo>
                  <a:lnTo>
                    <a:pt x="105" y="104"/>
                  </a:lnTo>
                  <a:close/>
                  <a:moveTo>
                    <a:pt x="45" y="70"/>
                  </a:moveTo>
                  <a:lnTo>
                    <a:pt x="47" y="70"/>
                  </a:lnTo>
                  <a:lnTo>
                    <a:pt x="47" y="71"/>
                  </a:lnTo>
                  <a:lnTo>
                    <a:pt x="47" y="73"/>
                  </a:lnTo>
                  <a:lnTo>
                    <a:pt x="47" y="74"/>
                  </a:lnTo>
                  <a:lnTo>
                    <a:pt x="44" y="73"/>
                  </a:lnTo>
                  <a:lnTo>
                    <a:pt x="45" y="71"/>
                  </a:lnTo>
                  <a:lnTo>
                    <a:pt x="45" y="70"/>
                  </a:lnTo>
                  <a:lnTo>
                    <a:pt x="45" y="70"/>
                  </a:lnTo>
                  <a:close/>
                  <a:moveTo>
                    <a:pt x="1" y="56"/>
                  </a:moveTo>
                  <a:lnTo>
                    <a:pt x="1" y="56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9"/>
                  </a:lnTo>
                  <a:lnTo>
                    <a:pt x="3" y="60"/>
                  </a:lnTo>
                  <a:lnTo>
                    <a:pt x="1" y="60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1" y="56"/>
                  </a:lnTo>
                  <a:close/>
                  <a:moveTo>
                    <a:pt x="88" y="56"/>
                  </a:moveTo>
                  <a:lnTo>
                    <a:pt x="89" y="56"/>
                  </a:lnTo>
                  <a:lnTo>
                    <a:pt x="89" y="57"/>
                  </a:lnTo>
                  <a:lnTo>
                    <a:pt x="89" y="59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5" y="62"/>
                  </a:lnTo>
                  <a:lnTo>
                    <a:pt x="85" y="60"/>
                  </a:lnTo>
                  <a:lnTo>
                    <a:pt x="86" y="57"/>
                  </a:lnTo>
                  <a:lnTo>
                    <a:pt x="86" y="56"/>
                  </a:lnTo>
                  <a:lnTo>
                    <a:pt x="88" y="56"/>
                  </a:lnTo>
                  <a:close/>
                  <a:moveTo>
                    <a:pt x="69" y="51"/>
                  </a:moveTo>
                  <a:lnTo>
                    <a:pt x="71" y="51"/>
                  </a:lnTo>
                  <a:lnTo>
                    <a:pt x="72" y="51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5" y="54"/>
                  </a:lnTo>
                  <a:lnTo>
                    <a:pt x="75" y="57"/>
                  </a:lnTo>
                  <a:lnTo>
                    <a:pt x="75" y="59"/>
                  </a:lnTo>
                  <a:lnTo>
                    <a:pt x="75" y="59"/>
                  </a:lnTo>
                  <a:lnTo>
                    <a:pt x="74" y="57"/>
                  </a:lnTo>
                  <a:lnTo>
                    <a:pt x="71" y="54"/>
                  </a:lnTo>
                  <a:lnTo>
                    <a:pt x="71" y="52"/>
                  </a:lnTo>
                  <a:lnTo>
                    <a:pt x="69" y="52"/>
                  </a:lnTo>
                  <a:lnTo>
                    <a:pt x="69" y="51"/>
                  </a:lnTo>
                  <a:close/>
                  <a:moveTo>
                    <a:pt x="53" y="15"/>
                  </a:move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2" y="16"/>
                  </a:lnTo>
                  <a:lnTo>
                    <a:pt x="52" y="15"/>
                  </a:lnTo>
                  <a:lnTo>
                    <a:pt x="53" y="15"/>
                  </a:lnTo>
                  <a:close/>
                  <a:moveTo>
                    <a:pt x="53" y="0"/>
                  </a:moveTo>
                  <a:lnTo>
                    <a:pt x="52" y="2"/>
                  </a:lnTo>
                  <a:lnTo>
                    <a:pt x="52" y="4"/>
                  </a:lnTo>
                  <a:lnTo>
                    <a:pt x="58" y="7"/>
                  </a:lnTo>
                  <a:lnTo>
                    <a:pt x="66" y="8"/>
                  </a:lnTo>
                  <a:lnTo>
                    <a:pt x="72" y="11"/>
                  </a:lnTo>
                  <a:lnTo>
                    <a:pt x="78" y="13"/>
                  </a:lnTo>
                  <a:lnTo>
                    <a:pt x="86" y="16"/>
                  </a:lnTo>
                  <a:lnTo>
                    <a:pt x="93" y="18"/>
                  </a:lnTo>
                  <a:lnTo>
                    <a:pt x="99" y="21"/>
                  </a:lnTo>
                  <a:lnTo>
                    <a:pt x="107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3" y="22"/>
                  </a:lnTo>
                  <a:lnTo>
                    <a:pt x="127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2" y="22"/>
                  </a:lnTo>
                  <a:lnTo>
                    <a:pt x="148" y="22"/>
                  </a:lnTo>
                  <a:lnTo>
                    <a:pt x="148" y="21"/>
                  </a:lnTo>
                  <a:lnTo>
                    <a:pt x="148" y="19"/>
                  </a:lnTo>
                  <a:lnTo>
                    <a:pt x="148" y="18"/>
                  </a:lnTo>
                  <a:lnTo>
                    <a:pt x="148" y="15"/>
                  </a:lnTo>
                  <a:lnTo>
                    <a:pt x="151" y="15"/>
                  </a:lnTo>
                  <a:lnTo>
                    <a:pt x="160" y="15"/>
                  </a:lnTo>
                  <a:lnTo>
                    <a:pt x="164" y="15"/>
                  </a:lnTo>
                  <a:lnTo>
                    <a:pt x="167" y="15"/>
                  </a:lnTo>
                  <a:lnTo>
                    <a:pt x="170" y="15"/>
                  </a:lnTo>
                  <a:lnTo>
                    <a:pt x="173" y="15"/>
                  </a:lnTo>
                  <a:lnTo>
                    <a:pt x="173" y="16"/>
                  </a:lnTo>
                  <a:lnTo>
                    <a:pt x="173" y="16"/>
                  </a:lnTo>
                  <a:lnTo>
                    <a:pt x="175" y="16"/>
                  </a:lnTo>
                  <a:lnTo>
                    <a:pt x="176" y="19"/>
                  </a:lnTo>
                  <a:lnTo>
                    <a:pt x="178" y="21"/>
                  </a:lnTo>
                  <a:lnTo>
                    <a:pt x="179" y="21"/>
                  </a:lnTo>
                  <a:lnTo>
                    <a:pt x="183" y="24"/>
                  </a:lnTo>
                  <a:lnTo>
                    <a:pt x="186" y="27"/>
                  </a:lnTo>
                  <a:lnTo>
                    <a:pt x="190" y="30"/>
                  </a:lnTo>
                  <a:lnTo>
                    <a:pt x="192" y="32"/>
                  </a:lnTo>
                  <a:lnTo>
                    <a:pt x="194" y="34"/>
                  </a:lnTo>
                  <a:lnTo>
                    <a:pt x="195" y="34"/>
                  </a:lnTo>
                  <a:lnTo>
                    <a:pt x="197" y="37"/>
                  </a:lnTo>
                  <a:lnTo>
                    <a:pt x="198" y="41"/>
                  </a:lnTo>
                  <a:lnTo>
                    <a:pt x="198" y="43"/>
                  </a:lnTo>
                  <a:lnTo>
                    <a:pt x="200" y="46"/>
                  </a:lnTo>
                  <a:lnTo>
                    <a:pt x="201" y="49"/>
                  </a:lnTo>
                  <a:lnTo>
                    <a:pt x="203" y="51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52"/>
                  </a:lnTo>
                  <a:lnTo>
                    <a:pt x="208" y="54"/>
                  </a:lnTo>
                  <a:lnTo>
                    <a:pt x="211" y="54"/>
                  </a:lnTo>
                  <a:lnTo>
                    <a:pt x="212" y="56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20" y="59"/>
                  </a:lnTo>
                  <a:lnTo>
                    <a:pt x="222" y="59"/>
                  </a:lnTo>
                  <a:lnTo>
                    <a:pt x="222" y="57"/>
                  </a:lnTo>
                  <a:lnTo>
                    <a:pt x="224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5" y="54"/>
                  </a:lnTo>
                  <a:lnTo>
                    <a:pt x="225" y="52"/>
                  </a:lnTo>
                  <a:lnTo>
                    <a:pt x="227" y="49"/>
                  </a:lnTo>
                  <a:lnTo>
                    <a:pt x="228" y="48"/>
                  </a:lnTo>
                  <a:lnTo>
                    <a:pt x="230" y="48"/>
                  </a:lnTo>
                  <a:lnTo>
                    <a:pt x="231" y="46"/>
                  </a:lnTo>
                  <a:lnTo>
                    <a:pt x="233" y="46"/>
                  </a:lnTo>
                  <a:lnTo>
                    <a:pt x="233" y="46"/>
                  </a:lnTo>
                  <a:lnTo>
                    <a:pt x="235" y="46"/>
                  </a:lnTo>
                  <a:lnTo>
                    <a:pt x="238" y="46"/>
                  </a:lnTo>
                  <a:lnTo>
                    <a:pt x="241" y="46"/>
                  </a:lnTo>
                  <a:lnTo>
                    <a:pt x="242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8"/>
                  </a:lnTo>
                  <a:lnTo>
                    <a:pt x="246" y="48"/>
                  </a:lnTo>
                  <a:lnTo>
                    <a:pt x="246" y="48"/>
                  </a:lnTo>
                  <a:lnTo>
                    <a:pt x="247" y="49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3" y="54"/>
                  </a:lnTo>
                  <a:lnTo>
                    <a:pt x="255" y="56"/>
                  </a:lnTo>
                  <a:lnTo>
                    <a:pt x="257" y="59"/>
                  </a:lnTo>
                  <a:lnTo>
                    <a:pt x="257" y="60"/>
                  </a:lnTo>
                  <a:lnTo>
                    <a:pt x="258" y="62"/>
                  </a:lnTo>
                  <a:lnTo>
                    <a:pt x="260" y="65"/>
                  </a:lnTo>
                  <a:lnTo>
                    <a:pt x="261" y="67"/>
                  </a:lnTo>
                  <a:lnTo>
                    <a:pt x="261" y="67"/>
                  </a:lnTo>
                  <a:lnTo>
                    <a:pt x="261" y="68"/>
                  </a:lnTo>
                  <a:lnTo>
                    <a:pt x="261" y="70"/>
                  </a:lnTo>
                  <a:lnTo>
                    <a:pt x="263" y="71"/>
                  </a:lnTo>
                  <a:lnTo>
                    <a:pt x="265" y="71"/>
                  </a:lnTo>
                  <a:lnTo>
                    <a:pt x="266" y="74"/>
                  </a:lnTo>
                  <a:lnTo>
                    <a:pt x="268" y="76"/>
                  </a:lnTo>
                  <a:lnTo>
                    <a:pt x="269" y="79"/>
                  </a:lnTo>
                  <a:lnTo>
                    <a:pt x="272" y="81"/>
                  </a:lnTo>
                  <a:lnTo>
                    <a:pt x="274" y="82"/>
                  </a:lnTo>
                  <a:lnTo>
                    <a:pt x="274" y="82"/>
                  </a:lnTo>
                  <a:lnTo>
                    <a:pt x="274" y="84"/>
                  </a:lnTo>
                  <a:lnTo>
                    <a:pt x="274" y="85"/>
                  </a:lnTo>
                  <a:lnTo>
                    <a:pt x="274" y="85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90"/>
                  </a:lnTo>
                  <a:lnTo>
                    <a:pt x="276" y="92"/>
                  </a:lnTo>
                  <a:lnTo>
                    <a:pt x="277" y="93"/>
                  </a:lnTo>
                  <a:lnTo>
                    <a:pt x="279" y="97"/>
                  </a:lnTo>
                  <a:lnTo>
                    <a:pt x="279" y="97"/>
                  </a:lnTo>
                  <a:lnTo>
                    <a:pt x="279" y="98"/>
                  </a:lnTo>
                  <a:lnTo>
                    <a:pt x="280" y="100"/>
                  </a:lnTo>
                  <a:lnTo>
                    <a:pt x="282" y="100"/>
                  </a:lnTo>
                  <a:lnTo>
                    <a:pt x="283" y="100"/>
                  </a:lnTo>
                  <a:lnTo>
                    <a:pt x="285" y="101"/>
                  </a:lnTo>
                  <a:lnTo>
                    <a:pt x="287" y="101"/>
                  </a:lnTo>
                  <a:lnTo>
                    <a:pt x="288" y="103"/>
                  </a:lnTo>
                  <a:lnTo>
                    <a:pt x="290" y="103"/>
                  </a:lnTo>
                  <a:lnTo>
                    <a:pt x="291" y="104"/>
                  </a:lnTo>
                  <a:lnTo>
                    <a:pt x="294" y="104"/>
                  </a:lnTo>
                  <a:lnTo>
                    <a:pt x="298" y="104"/>
                  </a:lnTo>
                  <a:lnTo>
                    <a:pt x="301" y="106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6" y="106"/>
                  </a:lnTo>
                  <a:lnTo>
                    <a:pt x="307" y="106"/>
                  </a:lnTo>
                  <a:lnTo>
                    <a:pt x="307" y="109"/>
                  </a:lnTo>
                  <a:lnTo>
                    <a:pt x="306" y="112"/>
                  </a:lnTo>
                  <a:lnTo>
                    <a:pt x="304" y="117"/>
                  </a:lnTo>
                  <a:lnTo>
                    <a:pt x="302" y="120"/>
                  </a:lnTo>
                  <a:lnTo>
                    <a:pt x="299" y="130"/>
                  </a:lnTo>
                  <a:lnTo>
                    <a:pt x="299" y="136"/>
                  </a:lnTo>
                  <a:lnTo>
                    <a:pt x="299" y="139"/>
                  </a:lnTo>
                  <a:lnTo>
                    <a:pt x="299" y="139"/>
                  </a:lnTo>
                  <a:lnTo>
                    <a:pt x="299" y="141"/>
                  </a:lnTo>
                  <a:lnTo>
                    <a:pt x="299" y="147"/>
                  </a:lnTo>
                  <a:lnTo>
                    <a:pt x="299" y="152"/>
                  </a:lnTo>
                  <a:lnTo>
                    <a:pt x="299" y="153"/>
                  </a:lnTo>
                  <a:lnTo>
                    <a:pt x="298" y="155"/>
                  </a:lnTo>
                  <a:lnTo>
                    <a:pt x="298" y="156"/>
                  </a:lnTo>
                  <a:lnTo>
                    <a:pt x="298" y="158"/>
                  </a:lnTo>
                  <a:lnTo>
                    <a:pt x="298" y="160"/>
                  </a:lnTo>
                  <a:lnTo>
                    <a:pt x="298" y="163"/>
                  </a:lnTo>
                  <a:lnTo>
                    <a:pt x="299" y="164"/>
                  </a:lnTo>
                  <a:lnTo>
                    <a:pt x="301" y="169"/>
                  </a:lnTo>
                  <a:lnTo>
                    <a:pt x="302" y="171"/>
                  </a:lnTo>
                  <a:lnTo>
                    <a:pt x="304" y="172"/>
                  </a:lnTo>
                  <a:lnTo>
                    <a:pt x="306" y="174"/>
                  </a:lnTo>
                  <a:lnTo>
                    <a:pt x="304" y="175"/>
                  </a:lnTo>
                  <a:lnTo>
                    <a:pt x="304" y="175"/>
                  </a:lnTo>
                  <a:lnTo>
                    <a:pt x="304" y="177"/>
                  </a:lnTo>
                  <a:lnTo>
                    <a:pt x="304" y="177"/>
                  </a:lnTo>
                  <a:lnTo>
                    <a:pt x="304" y="175"/>
                  </a:lnTo>
                  <a:lnTo>
                    <a:pt x="304" y="174"/>
                  </a:lnTo>
                  <a:lnTo>
                    <a:pt x="304" y="174"/>
                  </a:lnTo>
                  <a:lnTo>
                    <a:pt x="302" y="172"/>
                  </a:lnTo>
                  <a:lnTo>
                    <a:pt x="301" y="171"/>
                  </a:lnTo>
                  <a:lnTo>
                    <a:pt x="299" y="166"/>
                  </a:lnTo>
                  <a:lnTo>
                    <a:pt x="301" y="172"/>
                  </a:lnTo>
                  <a:lnTo>
                    <a:pt x="301" y="174"/>
                  </a:lnTo>
                  <a:lnTo>
                    <a:pt x="301" y="174"/>
                  </a:lnTo>
                  <a:lnTo>
                    <a:pt x="302" y="174"/>
                  </a:lnTo>
                  <a:lnTo>
                    <a:pt x="302" y="175"/>
                  </a:lnTo>
                  <a:lnTo>
                    <a:pt x="302" y="175"/>
                  </a:lnTo>
                  <a:lnTo>
                    <a:pt x="304" y="180"/>
                  </a:lnTo>
                  <a:lnTo>
                    <a:pt x="307" y="185"/>
                  </a:lnTo>
                  <a:lnTo>
                    <a:pt x="307" y="186"/>
                  </a:lnTo>
                  <a:lnTo>
                    <a:pt x="307" y="188"/>
                  </a:lnTo>
                  <a:lnTo>
                    <a:pt x="313" y="194"/>
                  </a:lnTo>
                  <a:lnTo>
                    <a:pt x="318" y="199"/>
                  </a:lnTo>
                  <a:lnTo>
                    <a:pt x="318" y="204"/>
                  </a:lnTo>
                  <a:lnTo>
                    <a:pt x="320" y="204"/>
                  </a:lnTo>
                  <a:lnTo>
                    <a:pt x="320" y="207"/>
                  </a:lnTo>
                  <a:lnTo>
                    <a:pt x="323" y="208"/>
                  </a:lnTo>
                  <a:lnTo>
                    <a:pt x="323" y="210"/>
                  </a:lnTo>
                  <a:lnTo>
                    <a:pt x="324" y="210"/>
                  </a:lnTo>
                  <a:lnTo>
                    <a:pt x="326" y="213"/>
                  </a:lnTo>
                  <a:lnTo>
                    <a:pt x="328" y="215"/>
                  </a:lnTo>
                  <a:lnTo>
                    <a:pt x="326" y="215"/>
                  </a:lnTo>
                  <a:lnTo>
                    <a:pt x="324" y="213"/>
                  </a:lnTo>
                  <a:lnTo>
                    <a:pt x="324" y="215"/>
                  </a:lnTo>
                  <a:lnTo>
                    <a:pt x="326" y="215"/>
                  </a:lnTo>
                  <a:lnTo>
                    <a:pt x="329" y="216"/>
                  </a:lnTo>
                  <a:lnTo>
                    <a:pt x="331" y="216"/>
                  </a:lnTo>
                  <a:lnTo>
                    <a:pt x="329" y="216"/>
                  </a:lnTo>
                  <a:lnTo>
                    <a:pt x="328" y="215"/>
                  </a:lnTo>
                  <a:lnTo>
                    <a:pt x="328" y="215"/>
                  </a:lnTo>
                  <a:lnTo>
                    <a:pt x="331" y="216"/>
                  </a:lnTo>
                  <a:lnTo>
                    <a:pt x="335" y="216"/>
                  </a:lnTo>
                  <a:lnTo>
                    <a:pt x="339" y="218"/>
                  </a:lnTo>
                  <a:lnTo>
                    <a:pt x="342" y="218"/>
                  </a:lnTo>
                  <a:lnTo>
                    <a:pt x="343" y="221"/>
                  </a:lnTo>
                  <a:lnTo>
                    <a:pt x="345" y="224"/>
                  </a:lnTo>
                  <a:lnTo>
                    <a:pt x="347" y="224"/>
                  </a:lnTo>
                  <a:lnTo>
                    <a:pt x="347" y="224"/>
                  </a:lnTo>
                  <a:lnTo>
                    <a:pt x="350" y="224"/>
                  </a:lnTo>
                  <a:lnTo>
                    <a:pt x="354" y="221"/>
                  </a:lnTo>
                  <a:lnTo>
                    <a:pt x="356" y="221"/>
                  </a:lnTo>
                  <a:lnTo>
                    <a:pt x="359" y="219"/>
                  </a:lnTo>
                  <a:lnTo>
                    <a:pt x="364" y="219"/>
                  </a:lnTo>
                  <a:lnTo>
                    <a:pt x="365" y="219"/>
                  </a:lnTo>
                  <a:lnTo>
                    <a:pt x="369" y="219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2" y="218"/>
                  </a:lnTo>
                  <a:lnTo>
                    <a:pt x="375" y="216"/>
                  </a:lnTo>
                  <a:lnTo>
                    <a:pt x="375" y="216"/>
                  </a:lnTo>
                  <a:lnTo>
                    <a:pt x="378" y="216"/>
                  </a:lnTo>
                  <a:lnTo>
                    <a:pt x="380" y="216"/>
                  </a:lnTo>
                  <a:lnTo>
                    <a:pt x="383" y="216"/>
                  </a:lnTo>
                  <a:lnTo>
                    <a:pt x="383" y="216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4" y="219"/>
                  </a:lnTo>
                  <a:lnTo>
                    <a:pt x="388" y="219"/>
                  </a:lnTo>
                  <a:lnTo>
                    <a:pt x="389" y="219"/>
                  </a:lnTo>
                  <a:lnTo>
                    <a:pt x="391" y="218"/>
                  </a:lnTo>
                  <a:lnTo>
                    <a:pt x="392" y="216"/>
                  </a:lnTo>
                  <a:lnTo>
                    <a:pt x="392" y="216"/>
                  </a:lnTo>
                  <a:lnTo>
                    <a:pt x="392" y="215"/>
                  </a:lnTo>
                  <a:lnTo>
                    <a:pt x="391" y="215"/>
                  </a:lnTo>
                  <a:lnTo>
                    <a:pt x="391" y="215"/>
                  </a:lnTo>
                  <a:lnTo>
                    <a:pt x="391" y="213"/>
                  </a:lnTo>
                  <a:lnTo>
                    <a:pt x="391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91" y="213"/>
                  </a:lnTo>
                  <a:lnTo>
                    <a:pt x="394" y="212"/>
                  </a:lnTo>
                  <a:lnTo>
                    <a:pt x="395" y="210"/>
                  </a:lnTo>
                  <a:lnTo>
                    <a:pt x="397" y="208"/>
                  </a:lnTo>
                  <a:lnTo>
                    <a:pt x="400" y="207"/>
                  </a:lnTo>
                  <a:lnTo>
                    <a:pt x="400" y="201"/>
                  </a:lnTo>
                  <a:lnTo>
                    <a:pt x="402" y="199"/>
                  </a:lnTo>
                  <a:lnTo>
                    <a:pt x="403" y="197"/>
                  </a:lnTo>
                  <a:lnTo>
                    <a:pt x="403" y="197"/>
                  </a:lnTo>
                  <a:lnTo>
                    <a:pt x="403" y="196"/>
                  </a:lnTo>
                  <a:lnTo>
                    <a:pt x="403" y="193"/>
                  </a:lnTo>
                  <a:lnTo>
                    <a:pt x="403" y="191"/>
                  </a:lnTo>
                  <a:lnTo>
                    <a:pt x="403" y="188"/>
                  </a:lnTo>
                  <a:lnTo>
                    <a:pt x="405" y="186"/>
                  </a:lnTo>
                  <a:lnTo>
                    <a:pt x="405" y="185"/>
                  </a:lnTo>
                  <a:lnTo>
                    <a:pt x="405" y="182"/>
                  </a:lnTo>
                  <a:lnTo>
                    <a:pt x="408" y="180"/>
                  </a:lnTo>
                  <a:lnTo>
                    <a:pt x="413" y="178"/>
                  </a:lnTo>
                  <a:lnTo>
                    <a:pt x="413" y="177"/>
                  </a:lnTo>
                  <a:lnTo>
                    <a:pt x="427" y="175"/>
                  </a:lnTo>
                  <a:lnTo>
                    <a:pt x="429" y="175"/>
                  </a:lnTo>
                  <a:lnTo>
                    <a:pt x="432" y="174"/>
                  </a:lnTo>
                  <a:lnTo>
                    <a:pt x="433" y="174"/>
                  </a:lnTo>
                  <a:lnTo>
                    <a:pt x="436" y="174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8" y="172"/>
                  </a:lnTo>
                  <a:lnTo>
                    <a:pt x="440" y="172"/>
                  </a:lnTo>
                  <a:lnTo>
                    <a:pt x="443" y="174"/>
                  </a:lnTo>
                  <a:lnTo>
                    <a:pt x="444" y="174"/>
                  </a:lnTo>
                  <a:lnTo>
                    <a:pt x="447" y="174"/>
                  </a:lnTo>
                  <a:lnTo>
                    <a:pt x="451" y="175"/>
                  </a:lnTo>
                  <a:lnTo>
                    <a:pt x="451" y="175"/>
                  </a:lnTo>
                  <a:lnTo>
                    <a:pt x="451" y="174"/>
                  </a:lnTo>
                  <a:lnTo>
                    <a:pt x="452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49" y="174"/>
                  </a:lnTo>
                  <a:lnTo>
                    <a:pt x="449" y="172"/>
                  </a:lnTo>
                  <a:lnTo>
                    <a:pt x="451" y="174"/>
                  </a:lnTo>
                  <a:lnTo>
                    <a:pt x="451" y="172"/>
                  </a:lnTo>
                  <a:lnTo>
                    <a:pt x="452" y="172"/>
                  </a:lnTo>
                  <a:lnTo>
                    <a:pt x="454" y="172"/>
                  </a:lnTo>
                  <a:lnTo>
                    <a:pt x="455" y="175"/>
                  </a:lnTo>
                  <a:lnTo>
                    <a:pt x="457" y="175"/>
                  </a:lnTo>
                  <a:lnTo>
                    <a:pt x="457" y="178"/>
                  </a:lnTo>
                  <a:lnTo>
                    <a:pt x="457" y="178"/>
                  </a:lnTo>
                  <a:lnTo>
                    <a:pt x="457" y="180"/>
                  </a:lnTo>
                  <a:lnTo>
                    <a:pt x="457" y="182"/>
                  </a:lnTo>
                  <a:lnTo>
                    <a:pt x="455" y="183"/>
                  </a:lnTo>
                  <a:lnTo>
                    <a:pt x="455" y="185"/>
                  </a:lnTo>
                  <a:lnTo>
                    <a:pt x="454" y="186"/>
                  </a:lnTo>
                  <a:lnTo>
                    <a:pt x="451" y="189"/>
                  </a:lnTo>
                  <a:lnTo>
                    <a:pt x="447" y="193"/>
                  </a:lnTo>
                  <a:lnTo>
                    <a:pt x="447" y="194"/>
                  </a:lnTo>
                  <a:lnTo>
                    <a:pt x="447" y="196"/>
                  </a:lnTo>
                  <a:lnTo>
                    <a:pt x="447" y="197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6" y="201"/>
                  </a:lnTo>
                  <a:lnTo>
                    <a:pt x="444" y="202"/>
                  </a:lnTo>
                  <a:lnTo>
                    <a:pt x="444" y="202"/>
                  </a:lnTo>
                  <a:lnTo>
                    <a:pt x="444" y="204"/>
                  </a:lnTo>
                  <a:lnTo>
                    <a:pt x="446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4"/>
                  </a:lnTo>
                  <a:lnTo>
                    <a:pt x="447" y="205"/>
                  </a:lnTo>
                  <a:lnTo>
                    <a:pt x="447" y="205"/>
                  </a:lnTo>
                  <a:lnTo>
                    <a:pt x="446" y="205"/>
                  </a:lnTo>
                  <a:lnTo>
                    <a:pt x="444" y="205"/>
                  </a:lnTo>
                  <a:lnTo>
                    <a:pt x="444" y="207"/>
                  </a:lnTo>
                  <a:lnTo>
                    <a:pt x="444" y="207"/>
                  </a:lnTo>
                  <a:lnTo>
                    <a:pt x="446" y="208"/>
                  </a:lnTo>
                  <a:lnTo>
                    <a:pt x="446" y="207"/>
                  </a:lnTo>
                  <a:lnTo>
                    <a:pt x="447" y="207"/>
                  </a:lnTo>
                  <a:lnTo>
                    <a:pt x="447" y="207"/>
                  </a:lnTo>
                  <a:lnTo>
                    <a:pt x="446" y="210"/>
                  </a:lnTo>
                  <a:lnTo>
                    <a:pt x="444" y="215"/>
                  </a:lnTo>
                  <a:lnTo>
                    <a:pt x="443" y="216"/>
                  </a:lnTo>
                  <a:lnTo>
                    <a:pt x="443" y="219"/>
                  </a:lnTo>
                  <a:lnTo>
                    <a:pt x="443" y="221"/>
                  </a:lnTo>
                  <a:lnTo>
                    <a:pt x="441" y="223"/>
                  </a:lnTo>
                  <a:lnTo>
                    <a:pt x="441" y="223"/>
                  </a:lnTo>
                  <a:lnTo>
                    <a:pt x="440" y="219"/>
                  </a:lnTo>
                  <a:lnTo>
                    <a:pt x="440" y="219"/>
                  </a:lnTo>
                  <a:lnTo>
                    <a:pt x="440" y="218"/>
                  </a:lnTo>
                  <a:lnTo>
                    <a:pt x="440" y="215"/>
                  </a:lnTo>
                  <a:lnTo>
                    <a:pt x="440" y="213"/>
                  </a:lnTo>
                  <a:lnTo>
                    <a:pt x="438" y="213"/>
                  </a:lnTo>
                  <a:lnTo>
                    <a:pt x="438" y="215"/>
                  </a:lnTo>
                  <a:lnTo>
                    <a:pt x="436" y="216"/>
                  </a:lnTo>
                  <a:lnTo>
                    <a:pt x="436" y="216"/>
                  </a:lnTo>
                  <a:lnTo>
                    <a:pt x="436" y="218"/>
                  </a:lnTo>
                  <a:lnTo>
                    <a:pt x="435" y="219"/>
                  </a:lnTo>
                  <a:lnTo>
                    <a:pt x="435" y="219"/>
                  </a:lnTo>
                  <a:lnTo>
                    <a:pt x="433" y="219"/>
                  </a:lnTo>
                  <a:lnTo>
                    <a:pt x="432" y="219"/>
                  </a:lnTo>
                  <a:lnTo>
                    <a:pt x="432" y="223"/>
                  </a:lnTo>
                  <a:lnTo>
                    <a:pt x="429" y="226"/>
                  </a:lnTo>
                  <a:lnTo>
                    <a:pt x="429" y="227"/>
                  </a:lnTo>
                  <a:lnTo>
                    <a:pt x="427" y="227"/>
                  </a:lnTo>
                  <a:lnTo>
                    <a:pt x="427" y="227"/>
                  </a:lnTo>
                  <a:lnTo>
                    <a:pt x="425" y="227"/>
                  </a:lnTo>
                  <a:lnTo>
                    <a:pt x="424" y="226"/>
                  </a:lnTo>
                  <a:lnTo>
                    <a:pt x="424" y="227"/>
                  </a:lnTo>
                  <a:lnTo>
                    <a:pt x="422" y="227"/>
                  </a:lnTo>
                  <a:lnTo>
                    <a:pt x="422" y="229"/>
                  </a:lnTo>
                  <a:lnTo>
                    <a:pt x="414" y="229"/>
                  </a:lnTo>
                  <a:lnTo>
                    <a:pt x="408" y="229"/>
                  </a:lnTo>
                  <a:lnTo>
                    <a:pt x="402" y="229"/>
                  </a:lnTo>
                  <a:lnTo>
                    <a:pt x="397" y="229"/>
                  </a:lnTo>
                  <a:lnTo>
                    <a:pt x="397" y="232"/>
                  </a:lnTo>
                  <a:lnTo>
                    <a:pt x="397" y="235"/>
                  </a:lnTo>
                  <a:lnTo>
                    <a:pt x="397" y="237"/>
                  </a:lnTo>
                  <a:lnTo>
                    <a:pt x="394" y="237"/>
                  </a:lnTo>
                  <a:lnTo>
                    <a:pt x="391" y="237"/>
                  </a:lnTo>
                  <a:lnTo>
                    <a:pt x="391" y="238"/>
                  </a:lnTo>
                  <a:lnTo>
                    <a:pt x="392" y="238"/>
                  </a:lnTo>
                  <a:lnTo>
                    <a:pt x="392" y="240"/>
                  </a:lnTo>
                  <a:lnTo>
                    <a:pt x="395" y="241"/>
                  </a:lnTo>
                  <a:lnTo>
                    <a:pt x="397" y="243"/>
                  </a:lnTo>
                  <a:lnTo>
                    <a:pt x="399" y="245"/>
                  </a:lnTo>
                  <a:lnTo>
                    <a:pt x="400" y="245"/>
                  </a:lnTo>
                  <a:lnTo>
                    <a:pt x="402" y="246"/>
                  </a:lnTo>
                  <a:lnTo>
                    <a:pt x="402" y="248"/>
                  </a:lnTo>
                  <a:lnTo>
                    <a:pt x="402" y="248"/>
                  </a:lnTo>
                  <a:lnTo>
                    <a:pt x="402" y="249"/>
                  </a:lnTo>
                  <a:lnTo>
                    <a:pt x="403" y="249"/>
                  </a:lnTo>
                  <a:lnTo>
                    <a:pt x="405" y="249"/>
                  </a:lnTo>
                  <a:lnTo>
                    <a:pt x="405" y="251"/>
                  </a:lnTo>
                  <a:lnTo>
                    <a:pt x="405" y="252"/>
                  </a:lnTo>
                  <a:lnTo>
                    <a:pt x="403" y="254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0" y="254"/>
                  </a:lnTo>
                  <a:lnTo>
                    <a:pt x="397" y="254"/>
                  </a:lnTo>
                  <a:lnTo>
                    <a:pt x="392" y="254"/>
                  </a:lnTo>
                  <a:lnTo>
                    <a:pt x="391" y="254"/>
                  </a:lnTo>
                  <a:lnTo>
                    <a:pt x="386" y="254"/>
                  </a:lnTo>
                  <a:lnTo>
                    <a:pt x="384" y="257"/>
                  </a:lnTo>
                  <a:lnTo>
                    <a:pt x="383" y="260"/>
                  </a:lnTo>
                  <a:lnTo>
                    <a:pt x="381" y="264"/>
                  </a:lnTo>
                  <a:lnTo>
                    <a:pt x="380" y="265"/>
                  </a:lnTo>
                  <a:lnTo>
                    <a:pt x="380" y="267"/>
                  </a:lnTo>
                  <a:lnTo>
                    <a:pt x="380" y="267"/>
                  </a:lnTo>
                  <a:lnTo>
                    <a:pt x="381" y="270"/>
                  </a:lnTo>
                  <a:lnTo>
                    <a:pt x="380" y="270"/>
                  </a:lnTo>
                  <a:lnTo>
                    <a:pt x="380" y="270"/>
                  </a:lnTo>
                  <a:lnTo>
                    <a:pt x="380" y="271"/>
                  </a:lnTo>
                  <a:lnTo>
                    <a:pt x="380" y="271"/>
                  </a:lnTo>
                  <a:lnTo>
                    <a:pt x="380" y="273"/>
                  </a:lnTo>
                  <a:lnTo>
                    <a:pt x="380" y="275"/>
                  </a:lnTo>
                  <a:lnTo>
                    <a:pt x="380" y="275"/>
                  </a:lnTo>
                  <a:lnTo>
                    <a:pt x="380" y="276"/>
                  </a:lnTo>
                  <a:lnTo>
                    <a:pt x="378" y="276"/>
                  </a:lnTo>
                  <a:lnTo>
                    <a:pt x="378" y="278"/>
                  </a:lnTo>
                  <a:lnTo>
                    <a:pt x="378" y="276"/>
                  </a:lnTo>
                  <a:lnTo>
                    <a:pt x="375" y="273"/>
                  </a:lnTo>
                  <a:lnTo>
                    <a:pt x="370" y="268"/>
                  </a:lnTo>
                  <a:lnTo>
                    <a:pt x="369" y="267"/>
                  </a:lnTo>
                  <a:lnTo>
                    <a:pt x="367" y="267"/>
                  </a:lnTo>
                  <a:lnTo>
                    <a:pt x="365" y="264"/>
                  </a:lnTo>
                  <a:lnTo>
                    <a:pt x="359" y="259"/>
                  </a:lnTo>
                  <a:lnTo>
                    <a:pt x="356" y="257"/>
                  </a:lnTo>
                  <a:lnTo>
                    <a:pt x="354" y="256"/>
                  </a:lnTo>
                  <a:lnTo>
                    <a:pt x="351" y="254"/>
                  </a:lnTo>
                  <a:lnTo>
                    <a:pt x="350" y="252"/>
                  </a:lnTo>
                  <a:lnTo>
                    <a:pt x="348" y="252"/>
                  </a:lnTo>
                  <a:lnTo>
                    <a:pt x="348" y="251"/>
                  </a:lnTo>
                  <a:lnTo>
                    <a:pt x="347" y="251"/>
                  </a:lnTo>
                  <a:lnTo>
                    <a:pt x="347" y="252"/>
                  </a:lnTo>
                  <a:lnTo>
                    <a:pt x="348" y="252"/>
                  </a:lnTo>
                  <a:lnTo>
                    <a:pt x="348" y="254"/>
                  </a:lnTo>
                  <a:lnTo>
                    <a:pt x="350" y="254"/>
                  </a:lnTo>
                  <a:lnTo>
                    <a:pt x="350" y="254"/>
                  </a:lnTo>
                  <a:lnTo>
                    <a:pt x="353" y="256"/>
                  </a:lnTo>
                  <a:lnTo>
                    <a:pt x="353" y="256"/>
                  </a:lnTo>
                  <a:lnTo>
                    <a:pt x="347" y="252"/>
                  </a:lnTo>
                  <a:lnTo>
                    <a:pt x="343" y="252"/>
                  </a:lnTo>
                  <a:lnTo>
                    <a:pt x="343" y="252"/>
                  </a:lnTo>
                  <a:lnTo>
                    <a:pt x="345" y="251"/>
                  </a:lnTo>
                  <a:lnTo>
                    <a:pt x="343" y="251"/>
                  </a:lnTo>
                  <a:lnTo>
                    <a:pt x="343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0" y="249"/>
                  </a:lnTo>
                  <a:lnTo>
                    <a:pt x="340" y="249"/>
                  </a:lnTo>
                  <a:lnTo>
                    <a:pt x="339" y="251"/>
                  </a:lnTo>
                  <a:lnTo>
                    <a:pt x="339" y="251"/>
                  </a:lnTo>
                  <a:lnTo>
                    <a:pt x="339" y="252"/>
                  </a:lnTo>
                  <a:lnTo>
                    <a:pt x="340" y="252"/>
                  </a:lnTo>
                  <a:lnTo>
                    <a:pt x="342" y="252"/>
                  </a:lnTo>
                  <a:lnTo>
                    <a:pt x="342" y="252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2" y="256"/>
                  </a:lnTo>
                  <a:lnTo>
                    <a:pt x="328" y="257"/>
                  </a:lnTo>
                  <a:lnTo>
                    <a:pt x="321" y="260"/>
                  </a:lnTo>
                  <a:lnTo>
                    <a:pt x="318" y="260"/>
                  </a:lnTo>
                  <a:lnTo>
                    <a:pt x="317" y="260"/>
                  </a:lnTo>
                  <a:lnTo>
                    <a:pt x="312" y="260"/>
                  </a:lnTo>
                  <a:lnTo>
                    <a:pt x="307" y="257"/>
                  </a:lnTo>
                  <a:lnTo>
                    <a:pt x="299" y="256"/>
                  </a:lnTo>
                  <a:lnTo>
                    <a:pt x="293" y="252"/>
                  </a:lnTo>
                  <a:lnTo>
                    <a:pt x="288" y="251"/>
                  </a:lnTo>
                  <a:lnTo>
                    <a:pt x="283" y="248"/>
                  </a:lnTo>
                  <a:lnTo>
                    <a:pt x="282" y="248"/>
                  </a:lnTo>
                  <a:lnTo>
                    <a:pt x="280" y="248"/>
                  </a:lnTo>
                  <a:lnTo>
                    <a:pt x="276" y="246"/>
                  </a:lnTo>
                  <a:lnTo>
                    <a:pt x="271" y="245"/>
                  </a:lnTo>
                  <a:lnTo>
                    <a:pt x="266" y="241"/>
                  </a:lnTo>
                  <a:lnTo>
                    <a:pt x="263" y="241"/>
                  </a:lnTo>
                  <a:lnTo>
                    <a:pt x="260" y="240"/>
                  </a:lnTo>
                  <a:lnTo>
                    <a:pt x="253" y="238"/>
                  </a:lnTo>
                  <a:lnTo>
                    <a:pt x="252" y="237"/>
                  </a:lnTo>
                  <a:lnTo>
                    <a:pt x="250" y="235"/>
                  </a:lnTo>
                  <a:lnTo>
                    <a:pt x="246" y="234"/>
                  </a:lnTo>
                  <a:lnTo>
                    <a:pt x="244" y="232"/>
                  </a:lnTo>
                  <a:lnTo>
                    <a:pt x="242" y="232"/>
                  </a:lnTo>
                  <a:lnTo>
                    <a:pt x="241" y="229"/>
                  </a:lnTo>
                  <a:lnTo>
                    <a:pt x="239" y="227"/>
                  </a:lnTo>
                  <a:lnTo>
                    <a:pt x="238" y="227"/>
                  </a:lnTo>
                  <a:lnTo>
                    <a:pt x="238" y="227"/>
                  </a:lnTo>
                  <a:lnTo>
                    <a:pt x="235" y="227"/>
                  </a:lnTo>
                  <a:lnTo>
                    <a:pt x="230" y="226"/>
                  </a:lnTo>
                  <a:lnTo>
                    <a:pt x="227" y="226"/>
                  </a:lnTo>
                  <a:lnTo>
                    <a:pt x="222" y="224"/>
                  </a:lnTo>
                  <a:lnTo>
                    <a:pt x="216" y="221"/>
                  </a:lnTo>
                  <a:lnTo>
                    <a:pt x="214" y="219"/>
                  </a:lnTo>
                  <a:lnTo>
                    <a:pt x="212" y="216"/>
                  </a:lnTo>
                  <a:lnTo>
                    <a:pt x="209" y="215"/>
                  </a:lnTo>
                  <a:lnTo>
                    <a:pt x="208" y="213"/>
                  </a:lnTo>
                  <a:lnTo>
                    <a:pt x="205" y="212"/>
                  </a:lnTo>
                  <a:lnTo>
                    <a:pt x="203" y="210"/>
                  </a:lnTo>
                  <a:lnTo>
                    <a:pt x="200" y="208"/>
                  </a:lnTo>
                  <a:lnTo>
                    <a:pt x="195" y="207"/>
                  </a:lnTo>
                  <a:lnTo>
                    <a:pt x="194" y="205"/>
                  </a:lnTo>
                  <a:lnTo>
                    <a:pt x="192" y="204"/>
                  </a:lnTo>
                  <a:lnTo>
                    <a:pt x="190" y="201"/>
                  </a:lnTo>
                  <a:lnTo>
                    <a:pt x="187" y="197"/>
                  </a:lnTo>
                  <a:lnTo>
                    <a:pt x="186" y="196"/>
                  </a:lnTo>
                  <a:lnTo>
                    <a:pt x="186" y="193"/>
                  </a:lnTo>
                  <a:lnTo>
                    <a:pt x="186" y="191"/>
                  </a:lnTo>
                  <a:lnTo>
                    <a:pt x="184" y="191"/>
                  </a:lnTo>
                  <a:lnTo>
                    <a:pt x="184" y="189"/>
                  </a:lnTo>
                  <a:lnTo>
                    <a:pt x="186" y="189"/>
                  </a:lnTo>
                  <a:lnTo>
                    <a:pt x="189" y="189"/>
                  </a:lnTo>
                  <a:lnTo>
                    <a:pt x="190" y="188"/>
                  </a:lnTo>
                  <a:lnTo>
                    <a:pt x="190" y="186"/>
                  </a:lnTo>
                  <a:lnTo>
                    <a:pt x="190" y="186"/>
                  </a:lnTo>
                  <a:lnTo>
                    <a:pt x="189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3"/>
                  </a:lnTo>
                  <a:lnTo>
                    <a:pt x="189" y="183"/>
                  </a:lnTo>
                  <a:lnTo>
                    <a:pt x="189" y="182"/>
                  </a:lnTo>
                  <a:lnTo>
                    <a:pt x="190" y="180"/>
                  </a:lnTo>
                  <a:lnTo>
                    <a:pt x="190" y="178"/>
                  </a:lnTo>
                  <a:lnTo>
                    <a:pt x="190" y="175"/>
                  </a:lnTo>
                  <a:lnTo>
                    <a:pt x="190" y="174"/>
                  </a:lnTo>
                  <a:lnTo>
                    <a:pt x="187" y="172"/>
                  </a:lnTo>
                  <a:lnTo>
                    <a:pt x="187" y="172"/>
                  </a:lnTo>
                  <a:lnTo>
                    <a:pt x="186" y="169"/>
                  </a:lnTo>
                  <a:lnTo>
                    <a:pt x="184" y="167"/>
                  </a:lnTo>
                  <a:lnTo>
                    <a:pt x="184" y="161"/>
                  </a:lnTo>
                  <a:lnTo>
                    <a:pt x="183" y="156"/>
                  </a:lnTo>
                  <a:lnTo>
                    <a:pt x="181" y="155"/>
                  </a:lnTo>
                  <a:lnTo>
                    <a:pt x="179" y="153"/>
                  </a:lnTo>
                  <a:lnTo>
                    <a:pt x="176" y="150"/>
                  </a:lnTo>
                  <a:lnTo>
                    <a:pt x="173" y="149"/>
                  </a:lnTo>
                  <a:lnTo>
                    <a:pt x="171" y="144"/>
                  </a:lnTo>
                  <a:lnTo>
                    <a:pt x="168" y="141"/>
                  </a:lnTo>
                  <a:lnTo>
                    <a:pt x="165" y="137"/>
                  </a:lnTo>
                  <a:lnTo>
                    <a:pt x="164" y="136"/>
                  </a:lnTo>
                  <a:lnTo>
                    <a:pt x="154" y="130"/>
                  </a:lnTo>
                  <a:lnTo>
                    <a:pt x="154" y="130"/>
                  </a:lnTo>
                  <a:lnTo>
                    <a:pt x="157" y="131"/>
                  </a:lnTo>
                  <a:lnTo>
                    <a:pt x="157" y="131"/>
                  </a:lnTo>
                  <a:lnTo>
                    <a:pt x="157" y="130"/>
                  </a:lnTo>
                  <a:lnTo>
                    <a:pt x="157" y="128"/>
                  </a:lnTo>
                  <a:lnTo>
                    <a:pt x="157" y="128"/>
                  </a:lnTo>
                  <a:lnTo>
                    <a:pt x="156" y="128"/>
                  </a:lnTo>
                  <a:lnTo>
                    <a:pt x="156" y="128"/>
                  </a:lnTo>
                  <a:lnTo>
                    <a:pt x="154" y="128"/>
                  </a:lnTo>
                  <a:lnTo>
                    <a:pt x="153" y="128"/>
                  </a:lnTo>
                  <a:lnTo>
                    <a:pt x="151" y="126"/>
                  </a:lnTo>
                  <a:lnTo>
                    <a:pt x="151" y="125"/>
                  </a:lnTo>
                  <a:lnTo>
                    <a:pt x="151" y="125"/>
                  </a:lnTo>
                  <a:lnTo>
                    <a:pt x="148" y="122"/>
                  </a:lnTo>
                  <a:lnTo>
                    <a:pt x="146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8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5" y="119"/>
                  </a:lnTo>
                  <a:lnTo>
                    <a:pt x="143" y="117"/>
                  </a:lnTo>
                  <a:lnTo>
                    <a:pt x="140" y="115"/>
                  </a:lnTo>
                  <a:lnTo>
                    <a:pt x="140" y="114"/>
                  </a:lnTo>
                  <a:lnTo>
                    <a:pt x="138" y="112"/>
                  </a:lnTo>
                  <a:lnTo>
                    <a:pt x="138" y="112"/>
                  </a:lnTo>
                  <a:lnTo>
                    <a:pt x="138" y="114"/>
                  </a:lnTo>
                  <a:lnTo>
                    <a:pt x="135" y="114"/>
                  </a:lnTo>
                  <a:lnTo>
                    <a:pt x="135" y="112"/>
                  </a:lnTo>
                  <a:lnTo>
                    <a:pt x="135" y="112"/>
                  </a:lnTo>
                  <a:lnTo>
                    <a:pt x="137" y="112"/>
                  </a:lnTo>
                  <a:lnTo>
                    <a:pt x="138" y="111"/>
                  </a:lnTo>
                  <a:lnTo>
                    <a:pt x="138" y="109"/>
                  </a:lnTo>
                  <a:lnTo>
                    <a:pt x="137" y="111"/>
                  </a:lnTo>
                  <a:lnTo>
                    <a:pt x="135" y="111"/>
                  </a:lnTo>
                  <a:lnTo>
                    <a:pt x="135" y="112"/>
                  </a:lnTo>
                  <a:lnTo>
                    <a:pt x="134" y="112"/>
                  </a:lnTo>
                  <a:lnTo>
                    <a:pt x="132" y="112"/>
                  </a:lnTo>
                  <a:lnTo>
                    <a:pt x="132" y="111"/>
                  </a:lnTo>
                  <a:lnTo>
                    <a:pt x="130" y="109"/>
                  </a:lnTo>
                  <a:lnTo>
                    <a:pt x="130" y="104"/>
                  </a:lnTo>
                  <a:lnTo>
                    <a:pt x="130" y="103"/>
                  </a:lnTo>
                  <a:lnTo>
                    <a:pt x="132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0"/>
                  </a:lnTo>
                  <a:lnTo>
                    <a:pt x="132" y="100"/>
                  </a:lnTo>
                  <a:lnTo>
                    <a:pt x="132" y="98"/>
                  </a:lnTo>
                  <a:lnTo>
                    <a:pt x="132" y="98"/>
                  </a:lnTo>
                  <a:lnTo>
                    <a:pt x="129" y="95"/>
                  </a:lnTo>
                  <a:lnTo>
                    <a:pt x="126" y="95"/>
                  </a:lnTo>
                  <a:lnTo>
                    <a:pt x="126" y="95"/>
                  </a:lnTo>
                  <a:lnTo>
                    <a:pt x="124" y="93"/>
                  </a:lnTo>
                  <a:lnTo>
                    <a:pt x="123" y="92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89"/>
                  </a:lnTo>
                  <a:lnTo>
                    <a:pt x="118" y="87"/>
                  </a:lnTo>
                  <a:lnTo>
                    <a:pt x="116" y="87"/>
                  </a:lnTo>
                  <a:lnTo>
                    <a:pt x="115" y="85"/>
                  </a:lnTo>
                  <a:lnTo>
                    <a:pt x="115" y="84"/>
                  </a:lnTo>
                  <a:lnTo>
                    <a:pt x="113" y="84"/>
                  </a:lnTo>
                  <a:lnTo>
                    <a:pt x="113" y="82"/>
                  </a:lnTo>
                  <a:lnTo>
                    <a:pt x="113" y="81"/>
                  </a:lnTo>
                  <a:lnTo>
                    <a:pt x="113" y="78"/>
                  </a:lnTo>
                  <a:lnTo>
                    <a:pt x="115" y="7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08" y="76"/>
                  </a:lnTo>
                  <a:lnTo>
                    <a:pt x="107" y="76"/>
                  </a:lnTo>
                  <a:lnTo>
                    <a:pt x="105" y="74"/>
                  </a:lnTo>
                  <a:lnTo>
                    <a:pt x="104" y="73"/>
                  </a:lnTo>
                  <a:lnTo>
                    <a:pt x="101" y="68"/>
                  </a:lnTo>
                  <a:lnTo>
                    <a:pt x="97" y="67"/>
                  </a:lnTo>
                  <a:lnTo>
                    <a:pt x="96" y="67"/>
                  </a:lnTo>
                  <a:lnTo>
                    <a:pt x="96" y="65"/>
                  </a:lnTo>
                  <a:lnTo>
                    <a:pt x="94" y="63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3" y="60"/>
                  </a:lnTo>
                  <a:lnTo>
                    <a:pt x="91" y="59"/>
                  </a:lnTo>
                  <a:lnTo>
                    <a:pt x="89" y="57"/>
                  </a:lnTo>
                  <a:lnTo>
                    <a:pt x="89" y="56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6" y="52"/>
                  </a:lnTo>
                  <a:lnTo>
                    <a:pt x="86" y="52"/>
                  </a:lnTo>
                  <a:lnTo>
                    <a:pt x="86" y="51"/>
                  </a:lnTo>
                  <a:lnTo>
                    <a:pt x="85" y="48"/>
                  </a:lnTo>
                  <a:lnTo>
                    <a:pt x="83" y="46"/>
                  </a:lnTo>
                  <a:lnTo>
                    <a:pt x="83" y="45"/>
                  </a:lnTo>
                  <a:lnTo>
                    <a:pt x="82" y="43"/>
                  </a:lnTo>
                  <a:lnTo>
                    <a:pt x="82" y="41"/>
                  </a:lnTo>
                  <a:lnTo>
                    <a:pt x="80" y="38"/>
                  </a:lnTo>
                  <a:lnTo>
                    <a:pt x="78" y="35"/>
                  </a:lnTo>
                  <a:lnTo>
                    <a:pt x="77" y="34"/>
                  </a:lnTo>
                  <a:lnTo>
                    <a:pt x="77" y="30"/>
                  </a:lnTo>
                  <a:lnTo>
                    <a:pt x="77" y="29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75" y="24"/>
                  </a:lnTo>
                  <a:lnTo>
                    <a:pt x="75" y="24"/>
                  </a:lnTo>
                  <a:lnTo>
                    <a:pt x="71" y="22"/>
                  </a:lnTo>
                  <a:lnTo>
                    <a:pt x="69" y="22"/>
                  </a:lnTo>
                  <a:lnTo>
                    <a:pt x="69" y="21"/>
                  </a:lnTo>
                  <a:lnTo>
                    <a:pt x="67" y="19"/>
                  </a:lnTo>
                  <a:lnTo>
                    <a:pt x="67" y="19"/>
                  </a:lnTo>
                  <a:lnTo>
                    <a:pt x="64" y="18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3" y="19"/>
                  </a:lnTo>
                  <a:lnTo>
                    <a:pt x="61" y="19"/>
                  </a:lnTo>
                  <a:lnTo>
                    <a:pt x="60" y="19"/>
                  </a:lnTo>
                  <a:lnTo>
                    <a:pt x="56" y="16"/>
                  </a:lnTo>
                  <a:lnTo>
                    <a:pt x="55" y="16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0" y="13"/>
                  </a:lnTo>
                  <a:lnTo>
                    <a:pt x="50" y="15"/>
                  </a:lnTo>
                  <a:lnTo>
                    <a:pt x="52" y="15"/>
                  </a:lnTo>
                  <a:lnTo>
                    <a:pt x="52" y="18"/>
                  </a:lnTo>
                  <a:lnTo>
                    <a:pt x="52" y="19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9"/>
                  </a:lnTo>
                  <a:lnTo>
                    <a:pt x="53" y="32"/>
                  </a:lnTo>
                  <a:lnTo>
                    <a:pt x="53" y="34"/>
                  </a:lnTo>
                  <a:lnTo>
                    <a:pt x="55" y="35"/>
                  </a:lnTo>
                  <a:lnTo>
                    <a:pt x="55" y="40"/>
                  </a:lnTo>
                  <a:lnTo>
                    <a:pt x="55" y="41"/>
                  </a:lnTo>
                  <a:lnTo>
                    <a:pt x="56" y="43"/>
                  </a:lnTo>
                  <a:lnTo>
                    <a:pt x="58" y="45"/>
                  </a:lnTo>
                  <a:lnTo>
                    <a:pt x="58" y="46"/>
                  </a:lnTo>
                  <a:lnTo>
                    <a:pt x="61" y="48"/>
                  </a:lnTo>
                  <a:lnTo>
                    <a:pt x="63" y="49"/>
                  </a:lnTo>
                  <a:lnTo>
                    <a:pt x="66" y="52"/>
                  </a:lnTo>
                  <a:lnTo>
                    <a:pt x="67" y="54"/>
                  </a:lnTo>
                  <a:lnTo>
                    <a:pt x="71" y="57"/>
                  </a:lnTo>
                  <a:lnTo>
                    <a:pt x="71" y="59"/>
                  </a:lnTo>
                  <a:lnTo>
                    <a:pt x="71" y="60"/>
                  </a:lnTo>
                  <a:lnTo>
                    <a:pt x="72" y="60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5" y="62"/>
                  </a:lnTo>
                  <a:lnTo>
                    <a:pt x="77" y="67"/>
                  </a:lnTo>
                  <a:lnTo>
                    <a:pt x="78" y="67"/>
                  </a:lnTo>
                  <a:lnTo>
                    <a:pt x="78" y="68"/>
                  </a:lnTo>
                  <a:lnTo>
                    <a:pt x="80" y="68"/>
                  </a:lnTo>
                  <a:lnTo>
                    <a:pt x="80" y="70"/>
                  </a:lnTo>
                  <a:lnTo>
                    <a:pt x="80" y="70"/>
                  </a:lnTo>
                  <a:lnTo>
                    <a:pt x="82" y="71"/>
                  </a:lnTo>
                  <a:lnTo>
                    <a:pt x="82" y="73"/>
                  </a:lnTo>
                  <a:lnTo>
                    <a:pt x="82" y="74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5" y="81"/>
                  </a:lnTo>
                  <a:lnTo>
                    <a:pt x="88" y="82"/>
                  </a:lnTo>
                  <a:lnTo>
                    <a:pt x="88" y="85"/>
                  </a:lnTo>
                  <a:lnTo>
                    <a:pt x="89" y="87"/>
                  </a:lnTo>
                  <a:lnTo>
                    <a:pt x="91" y="89"/>
                  </a:lnTo>
                  <a:lnTo>
                    <a:pt x="93" y="89"/>
                  </a:lnTo>
                  <a:lnTo>
                    <a:pt x="93" y="90"/>
                  </a:lnTo>
                  <a:lnTo>
                    <a:pt x="93" y="90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7"/>
                  </a:lnTo>
                  <a:lnTo>
                    <a:pt x="97" y="97"/>
                  </a:lnTo>
                  <a:lnTo>
                    <a:pt x="96" y="95"/>
                  </a:lnTo>
                  <a:lnTo>
                    <a:pt x="96" y="93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8"/>
                  </a:lnTo>
                  <a:lnTo>
                    <a:pt x="101" y="100"/>
                  </a:lnTo>
                  <a:lnTo>
                    <a:pt x="101" y="100"/>
                  </a:lnTo>
                  <a:lnTo>
                    <a:pt x="101" y="101"/>
                  </a:lnTo>
                  <a:lnTo>
                    <a:pt x="102" y="104"/>
                  </a:lnTo>
                  <a:lnTo>
                    <a:pt x="102" y="106"/>
                  </a:lnTo>
                  <a:lnTo>
                    <a:pt x="104" y="109"/>
                  </a:lnTo>
                  <a:lnTo>
                    <a:pt x="105" y="112"/>
                  </a:lnTo>
                  <a:lnTo>
                    <a:pt x="107" y="112"/>
                  </a:lnTo>
                  <a:lnTo>
                    <a:pt x="107" y="114"/>
                  </a:lnTo>
                  <a:lnTo>
                    <a:pt x="108" y="119"/>
                  </a:lnTo>
                  <a:lnTo>
                    <a:pt x="110" y="122"/>
                  </a:lnTo>
                  <a:lnTo>
                    <a:pt x="112" y="123"/>
                  </a:lnTo>
                  <a:lnTo>
                    <a:pt x="112" y="125"/>
                  </a:lnTo>
                  <a:lnTo>
                    <a:pt x="112" y="126"/>
                  </a:lnTo>
                  <a:lnTo>
                    <a:pt x="112" y="126"/>
                  </a:lnTo>
                  <a:lnTo>
                    <a:pt x="112" y="131"/>
                  </a:lnTo>
                  <a:lnTo>
                    <a:pt x="113" y="133"/>
                  </a:lnTo>
                  <a:lnTo>
                    <a:pt x="115" y="133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8" y="133"/>
                  </a:lnTo>
                  <a:lnTo>
                    <a:pt x="116" y="133"/>
                  </a:lnTo>
                  <a:lnTo>
                    <a:pt x="116" y="131"/>
                  </a:lnTo>
                  <a:lnTo>
                    <a:pt x="118" y="131"/>
                  </a:lnTo>
                  <a:lnTo>
                    <a:pt x="118" y="131"/>
                  </a:lnTo>
                  <a:lnTo>
                    <a:pt x="121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4" y="137"/>
                  </a:lnTo>
                  <a:lnTo>
                    <a:pt x="124" y="137"/>
                  </a:lnTo>
                  <a:lnTo>
                    <a:pt x="126" y="139"/>
                  </a:lnTo>
                  <a:lnTo>
                    <a:pt x="126" y="141"/>
                  </a:lnTo>
                  <a:lnTo>
                    <a:pt x="129" y="142"/>
                  </a:lnTo>
                  <a:lnTo>
                    <a:pt x="130" y="144"/>
                  </a:lnTo>
                  <a:lnTo>
                    <a:pt x="130" y="145"/>
                  </a:lnTo>
                  <a:lnTo>
                    <a:pt x="129" y="149"/>
                  </a:lnTo>
                  <a:lnTo>
                    <a:pt x="129" y="149"/>
                  </a:lnTo>
                  <a:lnTo>
                    <a:pt x="127" y="150"/>
                  </a:lnTo>
                  <a:lnTo>
                    <a:pt x="126" y="152"/>
                  </a:lnTo>
                  <a:lnTo>
                    <a:pt x="124" y="153"/>
                  </a:lnTo>
                  <a:lnTo>
                    <a:pt x="123" y="153"/>
                  </a:lnTo>
                  <a:lnTo>
                    <a:pt x="121" y="153"/>
                  </a:lnTo>
                  <a:lnTo>
                    <a:pt x="121" y="152"/>
                  </a:lnTo>
                  <a:lnTo>
                    <a:pt x="119" y="147"/>
                  </a:lnTo>
                  <a:lnTo>
                    <a:pt x="118" y="145"/>
                  </a:lnTo>
                  <a:lnTo>
                    <a:pt x="118" y="144"/>
                  </a:lnTo>
                  <a:lnTo>
                    <a:pt x="116" y="141"/>
                  </a:lnTo>
                  <a:lnTo>
                    <a:pt x="113" y="141"/>
                  </a:lnTo>
                  <a:lnTo>
                    <a:pt x="110" y="137"/>
                  </a:lnTo>
                  <a:lnTo>
                    <a:pt x="108" y="136"/>
                  </a:lnTo>
                  <a:lnTo>
                    <a:pt x="107" y="134"/>
                  </a:lnTo>
                  <a:lnTo>
                    <a:pt x="101" y="131"/>
                  </a:lnTo>
                  <a:lnTo>
                    <a:pt x="99" y="130"/>
                  </a:lnTo>
                  <a:lnTo>
                    <a:pt x="97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6"/>
                  </a:lnTo>
                  <a:lnTo>
                    <a:pt x="94" y="126"/>
                  </a:lnTo>
                  <a:lnTo>
                    <a:pt x="91" y="123"/>
                  </a:lnTo>
                  <a:lnTo>
                    <a:pt x="91" y="122"/>
                  </a:lnTo>
                  <a:lnTo>
                    <a:pt x="91" y="120"/>
                  </a:lnTo>
                  <a:lnTo>
                    <a:pt x="91" y="115"/>
                  </a:lnTo>
                  <a:lnTo>
                    <a:pt x="93" y="114"/>
                  </a:lnTo>
                  <a:lnTo>
                    <a:pt x="91" y="112"/>
                  </a:lnTo>
                  <a:lnTo>
                    <a:pt x="91" y="112"/>
                  </a:lnTo>
                  <a:lnTo>
                    <a:pt x="91" y="111"/>
                  </a:lnTo>
                  <a:lnTo>
                    <a:pt x="91" y="109"/>
                  </a:lnTo>
                  <a:lnTo>
                    <a:pt x="89" y="108"/>
                  </a:lnTo>
                  <a:lnTo>
                    <a:pt x="88" y="103"/>
                  </a:lnTo>
                  <a:lnTo>
                    <a:pt x="85" y="101"/>
                  </a:lnTo>
                  <a:lnTo>
                    <a:pt x="83" y="101"/>
                  </a:lnTo>
                  <a:lnTo>
                    <a:pt x="78" y="97"/>
                  </a:lnTo>
                  <a:lnTo>
                    <a:pt x="77" y="95"/>
                  </a:lnTo>
                  <a:lnTo>
                    <a:pt x="77" y="93"/>
                  </a:lnTo>
                  <a:lnTo>
                    <a:pt x="75" y="92"/>
                  </a:lnTo>
                  <a:lnTo>
                    <a:pt x="75" y="92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69" y="95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90"/>
                  </a:lnTo>
                  <a:lnTo>
                    <a:pt x="64" y="90"/>
                  </a:lnTo>
                  <a:lnTo>
                    <a:pt x="63" y="89"/>
                  </a:lnTo>
                  <a:lnTo>
                    <a:pt x="61" y="89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6" y="85"/>
                  </a:lnTo>
                  <a:lnTo>
                    <a:pt x="56" y="84"/>
                  </a:lnTo>
                  <a:lnTo>
                    <a:pt x="56" y="84"/>
                  </a:lnTo>
                  <a:lnTo>
                    <a:pt x="53" y="82"/>
                  </a:lnTo>
                  <a:lnTo>
                    <a:pt x="52" y="81"/>
                  </a:lnTo>
                  <a:lnTo>
                    <a:pt x="50" y="79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5" y="78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1" y="79"/>
                  </a:lnTo>
                  <a:lnTo>
                    <a:pt x="61" y="79"/>
                  </a:lnTo>
                  <a:lnTo>
                    <a:pt x="63" y="79"/>
                  </a:lnTo>
                  <a:lnTo>
                    <a:pt x="61" y="79"/>
                  </a:lnTo>
                  <a:lnTo>
                    <a:pt x="61" y="78"/>
                  </a:lnTo>
                  <a:lnTo>
                    <a:pt x="61" y="76"/>
                  </a:lnTo>
                  <a:lnTo>
                    <a:pt x="61" y="76"/>
                  </a:lnTo>
                  <a:lnTo>
                    <a:pt x="60" y="76"/>
                  </a:lnTo>
                  <a:lnTo>
                    <a:pt x="60" y="76"/>
                  </a:lnTo>
                  <a:lnTo>
                    <a:pt x="61" y="74"/>
                  </a:lnTo>
                  <a:lnTo>
                    <a:pt x="63" y="71"/>
                  </a:lnTo>
                  <a:lnTo>
                    <a:pt x="63" y="68"/>
                  </a:lnTo>
                  <a:lnTo>
                    <a:pt x="61" y="65"/>
                  </a:lnTo>
                  <a:lnTo>
                    <a:pt x="60" y="63"/>
                  </a:lnTo>
                  <a:lnTo>
                    <a:pt x="55" y="57"/>
                  </a:lnTo>
                  <a:lnTo>
                    <a:pt x="52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47" y="52"/>
                  </a:lnTo>
                  <a:lnTo>
                    <a:pt x="45" y="51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9" y="45"/>
                  </a:lnTo>
                  <a:lnTo>
                    <a:pt x="37" y="45"/>
                  </a:lnTo>
                  <a:lnTo>
                    <a:pt x="37" y="41"/>
                  </a:lnTo>
                  <a:lnTo>
                    <a:pt x="37" y="38"/>
                  </a:lnTo>
                  <a:lnTo>
                    <a:pt x="37" y="38"/>
                  </a:lnTo>
                  <a:lnTo>
                    <a:pt x="34" y="37"/>
                  </a:lnTo>
                  <a:lnTo>
                    <a:pt x="34" y="35"/>
                  </a:lnTo>
                  <a:lnTo>
                    <a:pt x="34" y="32"/>
                  </a:lnTo>
                  <a:lnTo>
                    <a:pt x="34" y="30"/>
                  </a:lnTo>
                  <a:lnTo>
                    <a:pt x="31" y="29"/>
                  </a:lnTo>
                  <a:lnTo>
                    <a:pt x="31" y="27"/>
                  </a:lnTo>
                  <a:lnTo>
                    <a:pt x="31" y="26"/>
                  </a:lnTo>
                  <a:lnTo>
                    <a:pt x="30" y="24"/>
                  </a:lnTo>
                  <a:lnTo>
                    <a:pt x="28" y="22"/>
                  </a:lnTo>
                  <a:lnTo>
                    <a:pt x="26" y="19"/>
                  </a:lnTo>
                  <a:lnTo>
                    <a:pt x="25" y="19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6" y="16"/>
                  </a:lnTo>
                  <a:lnTo>
                    <a:pt x="26" y="15"/>
                  </a:lnTo>
                  <a:lnTo>
                    <a:pt x="23" y="11"/>
                  </a:lnTo>
                  <a:lnTo>
                    <a:pt x="22" y="8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19" y="4"/>
                  </a:lnTo>
                  <a:lnTo>
                    <a:pt x="23" y="4"/>
                  </a:lnTo>
                  <a:lnTo>
                    <a:pt x="26" y="2"/>
                  </a:lnTo>
                  <a:lnTo>
                    <a:pt x="31" y="2"/>
                  </a:lnTo>
                  <a:lnTo>
                    <a:pt x="36" y="2"/>
                  </a:lnTo>
                  <a:lnTo>
                    <a:pt x="39" y="2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70" name="Freeform 198">
              <a:extLst>
                <a:ext uri="{FF2B5EF4-FFF2-40B4-BE49-F238E27FC236}">
                  <a16:creationId xmlns:a16="http://schemas.microsoft.com/office/drawing/2014/main" id="{5555A65D-1AC5-465D-89EA-853E5E5A19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85027" y="4681017"/>
              <a:ext cx="91614" cy="220263"/>
            </a:xfrm>
            <a:custGeom>
              <a:avLst/>
              <a:gdLst>
                <a:gd name="T0" fmla="*/ 30 w 47"/>
                <a:gd name="T1" fmla="*/ 39 h 113"/>
                <a:gd name="T2" fmla="*/ 30 w 47"/>
                <a:gd name="T3" fmla="*/ 38 h 113"/>
                <a:gd name="T4" fmla="*/ 28 w 47"/>
                <a:gd name="T5" fmla="*/ 38 h 113"/>
                <a:gd name="T6" fmla="*/ 33 w 47"/>
                <a:gd name="T7" fmla="*/ 31 h 113"/>
                <a:gd name="T8" fmla="*/ 4 w 47"/>
                <a:gd name="T9" fmla="*/ 0 h 113"/>
                <a:gd name="T10" fmla="*/ 12 w 47"/>
                <a:gd name="T11" fmla="*/ 3 h 113"/>
                <a:gd name="T12" fmla="*/ 17 w 47"/>
                <a:gd name="T13" fmla="*/ 3 h 113"/>
                <a:gd name="T14" fmla="*/ 18 w 47"/>
                <a:gd name="T15" fmla="*/ 6 h 113"/>
                <a:gd name="T16" fmla="*/ 20 w 47"/>
                <a:gd name="T17" fmla="*/ 11 h 113"/>
                <a:gd name="T18" fmla="*/ 23 w 47"/>
                <a:gd name="T19" fmla="*/ 15 h 113"/>
                <a:gd name="T20" fmla="*/ 22 w 47"/>
                <a:gd name="T21" fmla="*/ 17 h 113"/>
                <a:gd name="T22" fmla="*/ 23 w 47"/>
                <a:gd name="T23" fmla="*/ 25 h 113"/>
                <a:gd name="T24" fmla="*/ 23 w 47"/>
                <a:gd name="T25" fmla="*/ 33 h 113"/>
                <a:gd name="T26" fmla="*/ 20 w 47"/>
                <a:gd name="T27" fmla="*/ 38 h 113"/>
                <a:gd name="T28" fmla="*/ 20 w 47"/>
                <a:gd name="T29" fmla="*/ 42 h 113"/>
                <a:gd name="T30" fmla="*/ 22 w 47"/>
                <a:gd name="T31" fmla="*/ 47 h 113"/>
                <a:gd name="T32" fmla="*/ 23 w 47"/>
                <a:gd name="T33" fmla="*/ 49 h 113"/>
                <a:gd name="T34" fmla="*/ 25 w 47"/>
                <a:gd name="T35" fmla="*/ 56 h 113"/>
                <a:gd name="T36" fmla="*/ 26 w 47"/>
                <a:gd name="T37" fmla="*/ 60 h 113"/>
                <a:gd name="T38" fmla="*/ 28 w 47"/>
                <a:gd name="T39" fmla="*/ 64 h 113"/>
                <a:gd name="T40" fmla="*/ 28 w 47"/>
                <a:gd name="T41" fmla="*/ 67 h 113"/>
                <a:gd name="T42" fmla="*/ 30 w 47"/>
                <a:gd name="T43" fmla="*/ 71 h 113"/>
                <a:gd name="T44" fmla="*/ 31 w 47"/>
                <a:gd name="T45" fmla="*/ 69 h 113"/>
                <a:gd name="T46" fmla="*/ 31 w 47"/>
                <a:gd name="T47" fmla="*/ 67 h 113"/>
                <a:gd name="T48" fmla="*/ 33 w 47"/>
                <a:gd name="T49" fmla="*/ 69 h 113"/>
                <a:gd name="T50" fmla="*/ 36 w 47"/>
                <a:gd name="T51" fmla="*/ 72 h 113"/>
                <a:gd name="T52" fmla="*/ 37 w 47"/>
                <a:gd name="T53" fmla="*/ 71 h 113"/>
                <a:gd name="T54" fmla="*/ 34 w 47"/>
                <a:gd name="T55" fmla="*/ 63 h 113"/>
                <a:gd name="T56" fmla="*/ 33 w 47"/>
                <a:gd name="T57" fmla="*/ 60 h 113"/>
                <a:gd name="T58" fmla="*/ 44 w 47"/>
                <a:gd name="T59" fmla="*/ 74 h 113"/>
                <a:gd name="T60" fmla="*/ 45 w 47"/>
                <a:gd name="T61" fmla="*/ 85 h 113"/>
                <a:gd name="T62" fmla="*/ 44 w 47"/>
                <a:gd name="T63" fmla="*/ 97 h 113"/>
                <a:gd name="T64" fmla="*/ 37 w 47"/>
                <a:gd name="T65" fmla="*/ 102 h 113"/>
                <a:gd name="T66" fmla="*/ 37 w 47"/>
                <a:gd name="T67" fmla="*/ 108 h 113"/>
                <a:gd name="T68" fmla="*/ 36 w 47"/>
                <a:gd name="T69" fmla="*/ 112 h 113"/>
                <a:gd name="T70" fmla="*/ 34 w 47"/>
                <a:gd name="T71" fmla="*/ 108 h 113"/>
                <a:gd name="T72" fmla="*/ 26 w 47"/>
                <a:gd name="T73" fmla="*/ 101 h 113"/>
                <a:gd name="T74" fmla="*/ 25 w 47"/>
                <a:gd name="T75" fmla="*/ 97 h 113"/>
                <a:gd name="T76" fmla="*/ 23 w 47"/>
                <a:gd name="T77" fmla="*/ 93 h 113"/>
                <a:gd name="T78" fmla="*/ 28 w 47"/>
                <a:gd name="T79" fmla="*/ 83 h 113"/>
                <a:gd name="T80" fmla="*/ 25 w 47"/>
                <a:gd name="T81" fmla="*/ 72 h 113"/>
                <a:gd name="T82" fmla="*/ 18 w 47"/>
                <a:gd name="T83" fmla="*/ 74 h 113"/>
                <a:gd name="T84" fmla="*/ 12 w 47"/>
                <a:gd name="T85" fmla="*/ 72 h 113"/>
                <a:gd name="T86" fmla="*/ 6 w 47"/>
                <a:gd name="T87" fmla="*/ 66 h 113"/>
                <a:gd name="T88" fmla="*/ 4 w 47"/>
                <a:gd name="T89" fmla="*/ 66 h 113"/>
                <a:gd name="T90" fmla="*/ 1 w 47"/>
                <a:gd name="T91" fmla="*/ 63 h 113"/>
                <a:gd name="T92" fmla="*/ 0 w 47"/>
                <a:gd name="T93" fmla="*/ 61 h 113"/>
                <a:gd name="T94" fmla="*/ 4 w 47"/>
                <a:gd name="T95" fmla="*/ 55 h 113"/>
                <a:gd name="T96" fmla="*/ 4 w 47"/>
                <a:gd name="T97" fmla="*/ 50 h 113"/>
                <a:gd name="T98" fmla="*/ 9 w 47"/>
                <a:gd name="T99" fmla="*/ 45 h 113"/>
                <a:gd name="T100" fmla="*/ 12 w 47"/>
                <a:gd name="T101" fmla="*/ 42 h 113"/>
                <a:gd name="T102" fmla="*/ 9 w 47"/>
                <a:gd name="T103" fmla="*/ 34 h 113"/>
                <a:gd name="T104" fmla="*/ 7 w 47"/>
                <a:gd name="T105" fmla="*/ 28 h 113"/>
                <a:gd name="T106" fmla="*/ 9 w 47"/>
                <a:gd name="T107" fmla="*/ 22 h 113"/>
                <a:gd name="T108" fmla="*/ 11 w 47"/>
                <a:gd name="T109" fmla="*/ 20 h 113"/>
                <a:gd name="T110" fmla="*/ 12 w 47"/>
                <a:gd name="T111" fmla="*/ 14 h 113"/>
                <a:gd name="T112" fmla="*/ 9 w 47"/>
                <a:gd name="T113" fmla="*/ 9 h 113"/>
                <a:gd name="T114" fmla="*/ 7 w 47"/>
                <a:gd name="T115" fmla="*/ 4 h 113"/>
                <a:gd name="T116" fmla="*/ 6 w 47"/>
                <a:gd name="T117" fmla="*/ 3 h 113"/>
                <a:gd name="T118" fmla="*/ 4 w 47"/>
                <a:gd name="T11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7" h="113">
                  <a:moveTo>
                    <a:pt x="30" y="38"/>
                  </a:move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close/>
                  <a:moveTo>
                    <a:pt x="28" y="38"/>
                  </a:move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6" y="38"/>
                  </a:lnTo>
                  <a:lnTo>
                    <a:pt x="28" y="38"/>
                  </a:lnTo>
                  <a:lnTo>
                    <a:pt x="28" y="38"/>
                  </a:lnTo>
                  <a:close/>
                  <a:moveTo>
                    <a:pt x="33" y="31"/>
                  </a:move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close/>
                  <a:moveTo>
                    <a:pt x="4" y="0"/>
                  </a:moveTo>
                  <a:lnTo>
                    <a:pt x="7" y="1"/>
                  </a:lnTo>
                  <a:lnTo>
                    <a:pt x="7" y="1"/>
                  </a:lnTo>
                  <a:lnTo>
                    <a:pt x="9" y="1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2" y="15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7"/>
                  </a:lnTo>
                  <a:lnTo>
                    <a:pt x="23" y="28"/>
                  </a:lnTo>
                  <a:lnTo>
                    <a:pt x="23" y="30"/>
                  </a:lnTo>
                  <a:lnTo>
                    <a:pt x="23" y="33"/>
                  </a:lnTo>
                  <a:lnTo>
                    <a:pt x="23" y="33"/>
                  </a:lnTo>
                  <a:lnTo>
                    <a:pt x="23" y="34"/>
                  </a:lnTo>
                  <a:lnTo>
                    <a:pt x="22" y="34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2" y="42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0"/>
                  </a:lnTo>
                  <a:lnTo>
                    <a:pt x="25" y="52"/>
                  </a:lnTo>
                  <a:lnTo>
                    <a:pt x="25" y="55"/>
                  </a:lnTo>
                  <a:lnTo>
                    <a:pt x="25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3" y="58"/>
                  </a:lnTo>
                  <a:lnTo>
                    <a:pt x="25" y="60"/>
                  </a:lnTo>
                  <a:lnTo>
                    <a:pt x="26" y="60"/>
                  </a:lnTo>
                  <a:lnTo>
                    <a:pt x="26" y="60"/>
                  </a:lnTo>
                  <a:lnTo>
                    <a:pt x="28" y="61"/>
                  </a:lnTo>
                  <a:lnTo>
                    <a:pt x="28" y="61"/>
                  </a:lnTo>
                  <a:lnTo>
                    <a:pt x="28" y="63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9"/>
                  </a:lnTo>
                  <a:lnTo>
                    <a:pt x="28" y="69"/>
                  </a:lnTo>
                  <a:lnTo>
                    <a:pt x="30" y="69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9"/>
                  </a:lnTo>
                  <a:lnTo>
                    <a:pt x="34" y="69"/>
                  </a:lnTo>
                  <a:lnTo>
                    <a:pt x="36" y="71"/>
                  </a:lnTo>
                  <a:lnTo>
                    <a:pt x="36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1"/>
                  </a:lnTo>
                  <a:lnTo>
                    <a:pt x="36" y="67"/>
                  </a:lnTo>
                  <a:lnTo>
                    <a:pt x="36" y="67"/>
                  </a:lnTo>
                  <a:lnTo>
                    <a:pt x="36" y="64"/>
                  </a:lnTo>
                  <a:lnTo>
                    <a:pt x="34" y="63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1"/>
                  </a:lnTo>
                  <a:lnTo>
                    <a:pt x="31" y="60"/>
                  </a:lnTo>
                  <a:lnTo>
                    <a:pt x="33" y="60"/>
                  </a:lnTo>
                  <a:lnTo>
                    <a:pt x="34" y="61"/>
                  </a:lnTo>
                  <a:lnTo>
                    <a:pt x="37" y="64"/>
                  </a:lnTo>
                  <a:lnTo>
                    <a:pt x="39" y="67"/>
                  </a:lnTo>
                  <a:lnTo>
                    <a:pt x="41" y="69"/>
                  </a:lnTo>
                  <a:lnTo>
                    <a:pt x="44" y="74"/>
                  </a:lnTo>
                  <a:lnTo>
                    <a:pt x="45" y="77"/>
                  </a:lnTo>
                  <a:lnTo>
                    <a:pt x="47" y="79"/>
                  </a:lnTo>
                  <a:lnTo>
                    <a:pt x="47" y="80"/>
                  </a:lnTo>
                  <a:lnTo>
                    <a:pt x="45" y="82"/>
                  </a:lnTo>
                  <a:lnTo>
                    <a:pt x="45" y="85"/>
                  </a:lnTo>
                  <a:lnTo>
                    <a:pt x="45" y="88"/>
                  </a:lnTo>
                  <a:lnTo>
                    <a:pt x="45" y="91"/>
                  </a:lnTo>
                  <a:lnTo>
                    <a:pt x="45" y="96"/>
                  </a:lnTo>
                  <a:lnTo>
                    <a:pt x="45" y="97"/>
                  </a:lnTo>
                  <a:lnTo>
                    <a:pt x="44" y="97"/>
                  </a:lnTo>
                  <a:lnTo>
                    <a:pt x="42" y="97"/>
                  </a:lnTo>
                  <a:lnTo>
                    <a:pt x="39" y="99"/>
                  </a:lnTo>
                  <a:lnTo>
                    <a:pt x="39" y="99"/>
                  </a:lnTo>
                  <a:lnTo>
                    <a:pt x="37" y="99"/>
                  </a:lnTo>
                  <a:lnTo>
                    <a:pt x="37" y="102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7" y="105"/>
                  </a:lnTo>
                  <a:lnTo>
                    <a:pt x="37" y="108"/>
                  </a:lnTo>
                  <a:lnTo>
                    <a:pt x="37" y="112"/>
                  </a:lnTo>
                  <a:lnTo>
                    <a:pt x="37" y="112"/>
                  </a:lnTo>
                  <a:lnTo>
                    <a:pt x="37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6" y="110"/>
                  </a:lnTo>
                  <a:lnTo>
                    <a:pt x="36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3" y="107"/>
                  </a:lnTo>
                  <a:lnTo>
                    <a:pt x="30" y="104"/>
                  </a:lnTo>
                  <a:lnTo>
                    <a:pt x="28" y="102"/>
                  </a:lnTo>
                  <a:lnTo>
                    <a:pt x="26" y="101"/>
                  </a:lnTo>
                  <a:lnTo>
                    <a:pt x="26" y="101"/>
                  </a:lnTo>
                  <a:lnTo>
                    <a:pt x="25" y="99"/>
                  </a:lnTo>
                  <a:lnTo>
                    <a:pt x="25" y="99"/>
                  </a:lnTo>
                  <a:lnTo>
                    <a:pt x="25" y="97"/>
                  </a:lnTo>
                  <a:lnTo>
                    <a:pt x="25" y="97"/>
                  </a:lnTo>
                  <a:lnTo>
                    <a:pt x="25" y="96"/>
                  </a:lnTo>
                  <a:lnTo>
                    <a:pt x="23" y="94"/>
                  </a:lnTo>
                  <a:lnTo>
                    <a:pt x="23" y="94"/>
                  </a:lnTo>
                  <a:lnTo>
                    <a:pt x="23" y="93"/>
                  </a:lnTo>
                  <a:lnTo>
                    <a:pt x="23" y="93"/>
                  </a:lnTo>
                  <a:lnTo>
                    <a:pt x="25" y="91"/>
                  </a:lnTo>
                  <a:lnTo>
                    <a:pt x="25" y="90"/>
                  </a:lnTo>
                  <a:lnTo>
                    <a:pt x="25" y="88"/>
                  </a:lnTo>
                  <a:lnTo>
                    <a:pt x="26" y="85"/>
                  </a:lnTo>
                  <a:lnTo>
                    <a:pt x="28" y="83"/>
                  </a:lnTo>
                  <a:lnTo>
                    <a:pt x="28" y="82"/>
                  </a:lnTo>
                  <a:lnTo>
                    <a:pt x="28" y="80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5" y="72"/>
                  </a:lnTo>
                  <a:lnTo>
                    <a:pt x="25" y="72"/>
                  </a:lnTo>
                  <a:lnTo>
                    <a:pt x="22" y="72"/>
                  </a:lnTo>
                  <a:lnTo>
                    <a:pt x="20" y="74"/>
                  </a:lnTo>
                  <a:lnTo>
                    <a:pt x="20" y="74"/>
                  </a:lnTo>
                  <a:lnTo>
                    <a:pt x="18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4" y="75"/>
                  </a:lnTo>
                  <a:lnTo>
                    <a:pt x="14" y="75"/>
                  </a:lnTo>
                  <a:lnTo>
                    <a:pt x="12" y="72"/>
                  </a:lnTo>
                  <a:lnTo>
                    <a:pt x="11" y="71"/>
                  </a:lnTo>
                  <a:lnTo>
                    <a:pt x="9" y="67"/>
                  </a:lnTo>
                  <a:lnTo>
                    <a:pt x="7" y="67"/>
                  </a:lnTo>
                  <a:lnTo>
                    <a:pt x="7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4" y="67"/>
                  </a:lnTo>
                  <a:lnTo>
                    <a:pt x="4" y="67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3" y="64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3"/>
                  </a:lnTo>
                  <a:lnTo>
                    <a:pt x="3" y="63"/>
                  </a:lnTo>
                  <a:lnTo>
                    <a:pt x="1" y="61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1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4" y="50"/>
                  </a:lnTo>
                  <a:lnTo>
                    <a:pt x="4" y="49"/>
                  </a:lnTo>
                  <a:lnTo>
                    <a:pt x="4" y="47"/>
                  </a:lnTo>
                  <a:lnTo>
                    <a:pt x="6" y="47"/>
                  </a:lnTo>
                  <a:lnTo>
                    <a:pt x="9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31"/>
                  </a:lnTo>
                  <a:lnTo>
                    <a:pt x="7" y="31"/>
                  </a:lnTo>
                  <a:lnTo>
                    <a:pt x="7" y="28"/>
                  </a:lnTo>
                  <a:lnTo>
                    <a:pt x="9" y="28"/>
                  </a:lnTo>
                  <a:lnTo>
                    <a:pt x="9" y="27"/>
                  </a:lnTo>
                  <a:lnTo>
                    <a:pt x="11" y="25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2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9" y="9"/>
                  </a:lnTo>
                  <a:lnTo>
                    <a:pt x="9" y="8"/>
                  </a:lnTo>
                  <a:lnTo>
                    <a:pt x="11" y="6"/>
                  </a:lnTo>
                  <a:lnTo>
                    <a:pt x="9" y="6"/>
                  </a:lnTo>
                  <a:lnTo>
                    <a:pt x="9" y="4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71" name="Freeform 199">
              <a:extLst>
                <a:ext uri="{FF2B5EF4-FFF2-40B4-BE49-F238E27FC236}">
                  <a16:creationId xmlns:a16="http://schemas.microsoft.com/office/drawing/2014/main" id="{6885D559-D5AD-47D8-86C8-0A01717D9E4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3117" y="4297020"/>
              <a:ext cx="3898" cy="31188"/>
            </a:xfrm>
            <a:custGeom>
              <a:avLst/>
              <a:gdLst>
                <a:gd name="T0" fmla="*/ 0 w 2"/>
                <a:gd name="T1" fmla="*/ 14 h 16"/>
                <a:gd name="T2" fmla="*/ 0 w 2"/>
                <a:gd name="T3" fmla="*/ 14 h 16"/>
                <a:gd name="T4" fmla="*/ 0 w 2"/>
                <a:gd name="T5" fmla="*/ 14 h 16"/>
                <a:gd name="T6" fmla="*/ 0 w 2"/>
                <a:gd name="T7" fmla="*/ 16 h 16"/>
                <a:gd name="T8" fmla="*/ 0 w 2"/>
                <a:gd name="T9" fmla="*/ 16 h 16"/>
                <a:gd name="T10" fmla="*/ 0 w 2"/>
                <a:gd name="T11" fmla="*/ 14 h 16"/>
                <a:gd name="T12" fmla="*/ 0 w 2"/>
                <a:gd name="T13" fmla="*/ 14 h 16"/>
                <a:gd name="T14" fmla="*/ 0 w 2"/>
                <a:gd name="T15" fmla="*/ 14 h 16"/>
                <a:gd name="T16" fmla="*/ 0 w 2"/>
                <a:gd name="T17" fmla="*/ 14 h 16"/>
                <a:gd name="T18" fmla="*/ 2 w 2"/>
                <a:gd name="T19" fmla="*/ 0 h 16"/>
                <a:gd name="T20" fmla="*/ 2 w 2"/>
                <a:gd name="T21" fmla="*/ 0 h 16"/>
                <a:gd name="T22" fmla="*/ 2 w 2"/>
                <a:gd name="T23" fmla="*/ 1 h 16"/>
                <a:gd name="T24" fmla="*/ 2 w 2"/>
                <a:gd name="T25" fmla="*/ 1 h 16"/>
                <a:gd name="T26" fmla="*/ 2 w 2"/>
                <a:gd name="T27" fmla="*/ 1 h 16"/>
                <a:gd name="T28" fmla="*/ 2 w 2"/>
                <a:gd name="T29" fmla="*/ 1 h 16"/>
                <a:gd name="T30" fmla="*/ 2 w 2"/>
                <a:gd name="T31" fmla="*/ 1 h 16"/>
                <a:gd name="T32" fmla="*/ 0 w 2"/>
                <a:gd name="T33" fmla="*/ 1 h 16"/>
                <a:gd name="T34" fmla="*/ 0 w 2"/>
                <a:gd name="T35" fmla="*/ 1 h 16"/>
                <a:gd name="T36" fmla="*/ 0 w 2"/>
                <a:gd name="T37" fmla="*/ 1 h 16"/>
                <a:gd name="T38" fmla="*/ 2 w 2"/>
                <a:gd name="T39" fmla="*/ 1 h 16"/>
                <a:gd name="T40" fmla="*/ 2 w 2"/>
                <a:gd name="T41" fmla="*/ 0 h 16"/>
                <a:gd name="T42" fmla="*/ 2 w 2"/>
                <a:gd name="T4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" h="16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72" name="Freeform 200">
              <a:extLst>
                <a:ext uri="{FF2B5EF4-FFF2-40B4-BE49-F238E27FC236}">
                  <a16:creationId xmlns:a16="http://schemas.microsoft.com/office/drawing/2014/main" id="{17BAA0BA-EAB7-4827-B991-19B426B67EC8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8949" y="4985096"/>
              <a:ext cx="15594" cy="15594"/>
            </a:xfrm>
            <a:custGeom>
              <a:avLst/>
              <a:gdLst>
                <a:gd name="T0" fmla="*/ 5 w 8"/>
                <a:gd name="T1" fmla="*/ 0 h 8"/>
                <a:gd name="T2" fmla="*/ 6 w 8"/>
                <a:gd name="T3" fmla="*/ 1 h 8"/>
                <a:gd name="T4" fmla="*/ 8 w 8"/>
                <a:gd name="T5" fmla="*/ 3 h 8"/>
                <a:gd name="T6" fmla="*/ 8 w 8"/>
                <a:gd name="T7" fmla="*/ 4 h 8"/>
                <a:gd name="T8" fmla="*/ 6 w 8"/>
                <a:gd name="T9" fmla="*/ 4 h 8"/>
                <a:gd name="T10" fmla="*/ 6 w 8"/>
                <a:gd name="T11" fmla="*/ 6 h 8"/>
                <a:gd name="T12" fmla="*/ 5 w 8"/>
                <a:gd name="T13" fmla="*/ 6 h 8"/>
                <a:gd name="T14" fmla="*/ 3 w 8"/>
                <a:gd name="T15" fmla="*/ 8 h 8"/>
                <a:gd name="T16" fmla="*/ 1 w 8"/>
                <a:gd name="T17" fmla="*/ 6 h 8"/>
                <a:gd name="T18" fmla="*/ 0 w 8"/>
                <a:gd name="T19" fmla="*/ 6 h 8"/>
                <a:gd name="T20" fmla="*/ 0 w 8"/>
                <a:gd name="T21" fmla="*/ 6 h 8"/>
                <a:gd name="T22" fmla="*/ 1 w 8"/>
                <a:gd name="T23" fmla="*/ 6 h 8"/>
                <a:gd name="T24" fmla="*/ 1 w 8"/>
                <a:gd name="T25" fmla="*/ 4 h 8"/>
                <a:gd name="T26" fmla="*/ 1 w 8"/>
                <a:gd name="T27" fmla="*/ 3 h 8"/>
                <a:gd name="T28" fmla="*/ 1 w 8"/>
                <a:gd name="T29" fmla="*/ 1 h 8"/>
                <a:gd name="T30" fmla="*/ 3 w 8"/>
                <a:gd name="T31" fmla="*/ 1 h 8"/>
                <a:gd name="T32" fmla="*/ 3 w 8"/>
                <a:gd name="T33" fmla="*/ 0 h 8"/>
                <a:gd name="T34" fmla="*/ 5 w 8"/>
                <a:gd name="T35" fmla="*/ 0 h 8"/>
                <a:gd name="T36" fmla="*/ 5 w 8"/>
                <a:gd name="T3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" h="8">
                  <a:moveTo>
                    <a:pt x="5" y="0"/>
                  </a:moveTo>
                  <a:lnTo>
                    <a:pt x="6" y="1"/>
                  </a:lnTo>
                  <a:lnTo>
                    <a:pt x="8" y="3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6"/>
                  </a:lnTo>
                  <a:lnTo>
                    <a:pt x="5" y="6"/>
                  </a:lnTo>
                  <a:lnTo>
                    <a:pt x="3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73" name="Freeform 201">
              <a:extLst>
                <a:ext uri="{FF2B5EF4-FFF2-40B4-BE49-F238E27FC236}">
                  <a16:creationId xmlns:a16="http://schemas.microsoft.com/office/drawing/2014/main" id="{3ACD00B4-4EF3-4054-A984-D2EACF4629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64584" y="3359445"/>
              <a:ext cx="9747" cy="9747"/>
            </a:xfrm>
            <a:custGeom>
              <a:avLst/>
              <a:gdLst>
                <a:gd name="T0" fmla="*/ 2 w 5"/>
                <a:gd name="T1" fmla="*/ 2 h 5"/>
                <a:gd name="T2" fmla="*/ 3 w 5"/>
                <a:gd name="T3" fmla="*/ 3 h 5"/>
                <a:gd name="T4" fmla="*/ 5 w 5"/>
                <a:gd name="T5" fmla="*/ 3 h 5"/>
                <a:gd name="T6" fmla="*/ 5 w 5"/>
                <a:gd name="T7" fmla="*/ 5 h 5"/>
                <a:gd name="T8" fmla="*/ 5 w 5"/>
                <a:gd name="T9" fmla="*/ 5 h 5"/>
                <a:gd name="T10" fmla="*/ 3 w 5"/>
                <a:gd name="T11" fmla="*/ 5 h 5"/>
                <a:gd name="T12" fmla="*/ 2 w 5"/>
                <a:gd name="T13" fmla="*/ 3 h 5"/>
                <a:gd name="T14" fmla="*/ 2 w 5"/>
                <a:gd name="T15" fmla="*/ 2 h 5"/>
                <a:gd name="T16" fmla="*/ 2 w 5"/>
                <a:gd name="T17" fmla="*/ 0 h 5"/>
                <a:gd name="T18" fmla="*/ 2 w 5"/>
                <a:gd name="T19" fmla="*/ 0 h 5"/>
                <a:gd name="T20" fmla="*/ 2 w 5"/>
                <a:gd name="T21" fmla="*/ 2 h 5"/>
                <a:gd name="T22" fmla="*/ 2 w 5"/>
                <a:gd name="T23" fmla="*/ 2 h 5"/>
                <a:gd name="T24" fmla="*/ 0 w 5"/>
                <a:gd name="T25" fmla="*/ 2 h 5"/>
                <a:gd name="T26" fmla="*/ 0 w 5"/>
                <a:gd name="T27" fmla="*/ 2 h 5"/>
                <a:gd name="T28" fmla="*/ 0 w 5"/>
                <a:gd name="T29" fmla="*/ 0 h 5"/>
                <a:gd name="T30" fmla="*/ 2 w 5"/>
                <a:gd name="T3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" h="5">
                  <a:moveTo>
                    <a:pt x="2" y="2"/>
                  </a:moveTo>
                  <a:lnTo>
                    <a:pt x="3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lnTo>
                    <a:pt x="3" y="5"/>
                  </a:lnTo>
                  <a:lnTo>
                    <a:pt x="2" y="3"/>
                  </a:lnTo>
                  <a:lnTo>
                    <a:pt x="2" y="2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74" name="Freeform 202">
              <a:extLst>
                <a:ext uri="{FF2B5EF4-FFF2-40B4-BE49-F238E27FC236}">
                  <a16:creationId xmlns:a16="http://schemas.microsoft.com/office/drawing/2014/main" id="{ED47E80F-A126-4A91-83EF-FC5E0F974C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010695" y="3944211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75" name="Freeform 203">
              <a:extLst>
                <a:ext uri="{FF2B5EF4-FFF2-40B4-BE49-F238E27FC236}">
                  <a16:creationId xmlns:a16="http://schemas.microsoft.com/office/drawing/2014/main" id="{88C701E5-86CA-47A0-878B-E84F1733C4E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3536" y="3632336"/>
              <a:ext cx="346961" cy="370352"/>
            </a:xfrm>
            <a:custGeom>
              <a:avLst/>
              <a:gdLst>
                <a:gd name="T0" fmla="*/ 9 w 178"/>
                <a:gd name="T1" fmla="*/ 116 h 190"/>
                <a:gd name="T2" fmla="*/ 124 w 178"/>
                <a:gd name="T3" fmla="*/ 2 h 190"/>
                <a:gd name="T4" fmla="*/ 138 w 178"/>
                <a:gd name="T5" fmla="*/ 12 h 190"/>
                <a:gd name="T6" fmla="*/ 151 w 178"/>
                <a:gd name="T7" fmla="*/ 19 h 190"/>
                <a:gd name="T8" fmla="*/ 165 w 178"/>
                <a:gd name="T9" fmla="*/ 27 h 190"/>
                <a:gd name="T10" fmla="*/ 171 w 178"/>
                <a:gd name="T11" fmla="*/ 37 h 190"/>
                <a:gd name="T12" fmla="*/ 152 w 178"/>
                <a:gd name="T13" fmla="*/ 43 h 190"/>
                <a:gd name="T14" fmla="*/ 154 w 178"/>
                <a:gd name="T15" fmla="*/ 62 h 190"/>
                <a:gd name="T16" fmla="*/ 156 w 178"/>
                <a:gd name="T17" fmla="*/ 81 h 190"/>
                <a:gd name="T18" fmla="*/ 159 w 178"/>
                <a:gd name="T19" fmla="*/ 100 h 190"/>
                <a:gd name="T20" fmla="*/ 160 w 178"/>
                <a:gd name="T21" fmla="*/ 119 h 190"/>
                <a:gd name="T22" fmla="*/ 162 w 178"/>
                <a:gd name="T23" fmla="*/ 138 h 190"/>
                <a:gd name="T24" fmla="*/ 165 w 178"/>
                <a:gd name="T25" fmla="*/ 155 h 190"/>
                <a:gd name="T26" fmla="*/ 168 w 178"/>
                <a:gd name="T27" fmla="*/ 171 h 190"/>
                <a:gd name="T28" fmla="*/ 111 w 178"/>
                <a:gd name="T29" fmla="*/ 179 h 190"/>
                <a:gd name="T30" fmla="*/ 110 w 178"/>
                <a:gd name="T31" fmla="*/ 179 h 190"/>
                <a:gd name="T32" fmla="*/ 100 w 178"/>
                <a:gd name="T33" fmla="*/ 180 h 190"/>
                <a:gd name="T34" fmla="*/ 94 w 178"/>
                <a:gd name="T35" fmla="*/ 179 h 190"/>
                <a:gd name="T36" fmla="*/ 88 w 178"/>
                <a:gd name="T37" fmla="*/ 183 h 190"/>
                <a:gd name="T38" fmla="*/ 80 w 178"/>
                <a:gd name="T39" fmla="*/ 175 h 190"/>
                <a:gd name="T40" fmla="*/ 75 w 178"/>
                <a:gd name="T41" fmla="*/ 182 h 190"/>
                <a:gd name="T42" fmla="*/ 72 w 178"/>
                <a:gd name="T43" fmla="*/ 190 h 190"/>
                <a:gd name="T44" fmla="*/ 67 w 178"/>
                <a:gd name="T45" fmla="*/ 186 h 190"/>
                <a:gd name="T46" fmla="*/ 61 w 178"/>
                <a:gd name="T47" fmla="*/ 182 h 190"/>
                <a:gd name="T48" fmla="*/ 59 w 178"/>
                <a:gd name="T49" fmla="*/ 179 h 190"/>
                <a:gd name="T50" fmla="*/ 58 w 178"/>
                <a:gd name="T51" fmla="*/ 177 h 190"/>
                <a:gd name="T52" fmla="*/ 53 w 178"/>
                <a:gd name="T53" fmla="*/ 171 h 190"/>
                <a:gd name="T54" fmla="*/ 52 w 178"/>
                <a:gd name="T55" fmla="*/ 169 h 190"/>
                <a:gd name="T56" fmla="*/ 48 w 178"/>
                <a:gd name="T57" fmla="*/ 167 h 190"/>
                <a:gd name="T58" fmla="*/ 45 w 178"/>
                <a:gd name="T59" fmla="*/ 166 h 190"/>
                <a:gd name="T60" fmla="*/ 31 w 178"/>
                <a:gd name="T61" fmla="*/ 161 h 190"/>
                <a:gd name="T62" fmla="*/ 28 w 178"/>
                <a:gd name="T63" fmla="*/ 161 h 190"/>
                <a:gd name="T64" fmla="*/ 23 w 178"/>
                <a:gd name="T65" fmla="*/ 163 h 190"/>
                <a:gd name="T66" fmla="*/ 14 w 178"/>
                <a:gd name="T67" fmla="*/ 163 h 190"/>
                <a:gd name="T68" fmla="*/ 9 w 178"/>
                <a:gd name="T69" fmla="*/ 167 h 190"/>
                <a:gd name="T70" fmla="*/ 7 w 178"/>
                <a:gd name="T71" fmla="*/ 166 h 190"/>
                <a:gd name="T72" fmla="*/ 14 w 178"/>
                <a:gd name="T73" fmla="*/ 149 h 190"/>
                <a:gd name="T74" fmla="*/ 12 w 178"/>
                <a:gd name="T75" fmla="*/ 127 h 190"/>
                <a:gd name="T76" fmla="*/ 11 w 178"/>
                <a:gd name="T77" fmla="*/ 120 h 190"/>
                <a:gd name="T78" fmla="*/ 12 w 178"/>
                <a:gd name="T79" fmla="*/ 109 h 190"/>
                <a:gd name="T80" fmla="*/ 7 w 178"/>
                <a:gd name="T81" fmla="*/ 101 h 190"/>
                <a:gd name="T82" fmla="*/ 3 w 178"/>
                <a:gd name="T83" fmla="*/ 95 h 190"/>
                <a:gd name="T84" fmla="*/ 0 w 178"/>
                <a:gd name="T85" fmla="*/ 98 h 190"/>
                <a:gd name="T86" fmla="*/ 11 w 178"/>
                <a:gd name="T87" fmla="*/ 92 h 190"/>
                <a:gd name="T88" fmla="*/ 26 w 178"/>
                <a:gd name="T89" fmla="*/ 92 h 190"/>
                <a:gd name="T90" fmla="*/ 47 w 178"/>
                <a:gd name="T91" fmla="*/ 92 h 190"/>
                <a:gd name="T92" fmla="*/ 58 w 178"/>
                <a:gd name="T93" fmla="*/ 87 h 190"/>
                <a:gd name="T94" fmla="*/ 58 w 178"/>
                <a:gd name="T95" fmla="*/ 78 h 190"/>
                <a:gd name="T96" fmla="*/ 56 w 178"/>
                <a:gd name="T97" fmla="*/ 70 h 190"/>
                <a:gd name="T98" fmla="*/ 63 w 178"/>
                <a:gd name="T99" fmla="*/ 64 h 190"/>
                <a:gd name="T100" fmla="*/ 72 w 178"/>
                <a:gd name="T101" fmla="*/ 60 h 190"/>
                <a:gd name="T102" fmla="*/ 121 w 178"/>
                <a:gd name="T103" fmla="*/ 19 h 190"/>
                <a:gd name="T104" fmla="*/ 121 w 178"/>
                <a:gd name="T105" fmla="*/ 4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78" h="190">
                  <a:moveTo>
                    <a:pt x="11" y="114"/>
                  </a:moveTo>
                  <a:lnTo>
                    <a:pt x="11" y="116"/>
                  </a:lnTo>
                  <a:lnTo>
                    <a:pt x="9" y="117"/>
                  </a:lnTo>
                  <a:lnTo>
                    <a:pt x="9" y="117"/>
                  </a:lnTo>
                  <a:lnTo>
                    <a:pt x="9" y="116"/>
                  </a:lnTo>
                  <a:lnTo>
                    <a:pt x="9" y="114"/>
                  </a:lnTo>
                  <a:lnTo>
                    <a:pt x="11" y="114"/>
                  </a:lnTo>
                  <a:lnTo>
                    <a:pt x="11" y="114"/>
                  </a:lnTo>
                  <a:close/>
                  <a:moveTo>
                    <a:pt x="121" y="0"/>
                  </a:moveTo>
                  <a:lnTo>
                    <a:pt x="124" y="2"/>
                  </a:lnTo>
                  <a:lnTo>
                    <a:pt x="127" y="4"/>
                  </a:lnTo>
                  <a:lnTo>
                    <a:pt x="129" y="5"/>
                  </a:lnTo>
                  <a:lnTo>
                    <a:pt x="132" y="8"/>
                  </a:lnTo>
                  <a:lnTo>
                    <a:pt x="135" y="10"/>
                  </a:lnTo>
                  <a:lnTo>
                    <a:pt x="138" y="12"/>
                  </a:lnTo>
                  <a:lnTo>
                    <a:pt x="140" y="13"/>
                  </a:lnTo>
                  <a:lnTo>
                    <a:pt x="143" y="15"/>
                  </a:lnTo>
                  <a:lnTo>
                    <a:pt x="146" y="16"/>
                  </a:lnTo>
                  <a:lnTo>
                    <a:pt x="148" y="18"/>
                  </a:lnTo>
                  <a:lnTo>
                    <a:pt x="151" y="19"/>
                  </a:lnTo>
                  <a:lnTo>
                    <a:pt x="154" y="21"/>
                  </a:lnTo>
                  <a:lnTo>
                    <a:pt x="157" y="23"/>
                  </a:lnTo>
                  <a:lnTo>
                    <a:pt x="159" y="24"/>
                  </a:lnTo>
                  <a:lnTo>
                    <a:pt x="162" y="26"/>
                  </a:lnTo>
                  <a:lnTo>
                    <a:pt x="165" y="27"/>
                  </a:lnTo>
                  <a:lnTo>
                    <a:pt x="167" y="29"/>
                  </a:lnTo>
                  <a:lnTo>
                    <a:pt x="170" y="32"/>
                  </a:lnTo>
                  <a:lnTo>
                    <a:pt x="175" y="34"/>
                  </a:lnTo>
                  <a:lnTo>
                    <a:pt x="178" y="37"/>
                  </a:lnTo>
                  <a:lnTo>
                    <a:pt x="171" y="37"/>
                  </a:lnTo>
                  <a:lnTo>
                    <a:pt x="165" y="37"/>
                  </a:lnTo>
                  <a:lnTo>
                    <a:pt x="156" y="37"/>
                  </a:lnTo>
                  <a:lnTo>
                    <a:pt x="151" y="37"/>
                  </a:lnTo>
                  <a:lnTo>
                    <a:pt x="152" y="40"/>
                  </a:lnTo>
                  <a:lnTo>
                    <a:pt x="152" y="43"/>
                  </a:lnTo>
                  <a:lnTo>
                    <a:pt x="152" y="48"/>
                  </a:lnTo>
                  <a:lnTo>
                    <a:pt x="152" y="51"/>
                  </a:lnTo>
                  <a:lnTo>
                    <a:pt x="154" y="54"/>
                  </a:lnTo>
                  <a:lnTo>
                    <a:pt x="154" y="59"/>
                  </a:lnTo>
                  <a:lnTo>
                    <a:pt x="154" y="62"/>
                  </a:lnTo>
                  <a:lnTo>
                    <a:pt x="154" y="67"/>
                  </a:lnTo>
                  <a:lnTo>
                    <a:pt x="156" y="70"/>
                  </a:lnTo>
                  <a:lnTo>
                    <a:pt x="156" y="73"/>
                  </a:lnTo>
                  <a:lnTo>
                    <a:pt x="156" y="78"/>
                  </a:lnTo>
                  <a:lnTo>
                    <a:pt x="156" y="81"/>
                  </a:lnTo>
                  <a:lnTo>
                    <a:pt x="157" y="84"/>
                  </a:lnTo>
                  <a:lnTo>
                    <a:pt x="157" y="89"/>
                  </a:lnTo>
                  <a:lnTo>
                    <a:pt x="157" y="92"/>
                  </a:lnTo>
                  <a:lnTo>
                    <a:pt x="159" y="97"/>
                  </a:lnTo>
                  <a:lnTo>
                    <a:pt x="159" y="100"/>
                  </a:lnTo>
                  <a:lnTo>
                    <a:pt x="159" y="103"/>
                  </a:lnTo>
                  <a:lnTo>
                    <a:pt x="159" y="108"/>
                  </a:lnTo>
                  <a:lnTo>
                    <a:pt x="160" y="111"/>
                  </a:lnTo>
                  <a:lnTo>
                    <a:pt x="160" y="114"/>
                  </a:lnTo>
                  <a:lnTo>
                    <a:pt x="160" y="119"/>
                  </a:lnTo>
                  <a:lnTo>
                    <a:pt x="160" y="122"/>
                  </a:lnTo>
                  <a:lnTo>
                    <a:pt x="162" y="125"/>
                  </a:lnTo>
                  <a:lnTo>
                    <a:pt x="162" y="130"/>
                  </a:lnTo>
                  <a:lnTo>
                    <a:pt x="162" y="133"/>
                  </a:lnTo>
                  <a:lnTo>
                    <a:pt x="162" y="138"/>
                  </a:lnTo>
                  <a:lnTo>
                    <a:pt x="163" y="141"/>
                  </a:lnTo>
                  <a:lnTo>
                    <a:pt x="163" y="144"/>
                  </a:lnTo>
                  <a:lnTo>
                    <a:pt x="163" y="149"/>
                  </a:lnTo>
                  <a:lnTo>
                    <a:pt x="163" y="152"/>
                  </a:lnTo>
                  <a:lnTo>
                    <a:pt x="165" y="155"/>
                  </a:lnTo>
                  <a:lnTo>
                    <a:pt x="165" y="160"/>
                  </a:lnTo>
                  <a:lnTo>
                    <a:pt x="165" y="163"/>
                  </a:lnTo>
                  <a:lnTo>
                    <a:pt x="167" y="164"/>
                  </a:lnTo>
                  <a:lnTo>
                    <a:pt x="170" y="166"/>
                  </a:lnTo>
                  <a:lnTo>
                    <a:pt x="168" y="171"/>
                  </a:lnTo>
                  <a:lnTo>
                    <a:pt x="168" y="174"/>
                  </a:lnTo>
                  <a:lnTo>
                    <a:pt x="167" y="179"/>
                  </a:lnTo>
                  <a:lnTo>
                    <a:pt x="115" y="179"/>
                  </a:lnTo>
                  <a:lnTo>
                    <a:pt x="113" y="179"/>
                  </a:lnTo>
                  <a:lnTo>
                    <a:pt x="111" y="179"/>
                  </a:lnTo>
                  <a:lnTo>
                    <a:pt x="111" y="175"/>
                  </a:lnTo>
                  <a:lnTo>
                    <a:pt x="111" y="175"/>
                  </a:lnTo>
                  <a:lnTo>
                    <a:pt x="110" y="177"/>
                  </a:lnTo>
                  <a:lnTo>
                    <a:pt x="110" y="177"/>
                  </a:lnTo>
                  <a:lnTo>
                    <a:pt x="110" y="179"/>
                  </a:lnTo>
                  <a:lnTo>
                    <a:pt x="110" y="179"/>
                  </a:lnTo>
                  <a:lnTo>
                    <a:pt x="108" y="179"/>
                  </a:lnTo>
                  <a:lnTo>
                    <a:pt x="105" y="180"/>
                  </a:lnTo>
                  <a:lnTo>
                    <a:pt x="104" y="180"/>
                  </a:lnTo>
                  <a:lnTo>
                    <a:pt x="100" y="180"/>
                  </a:lnTo>
                  <a:lnTo>
                    <a:pt x="99" y="180"/>
                  </a:lnTo>
                  <a:lnTo>
                    <a:pt x="99" y="180"/>
                  </a:lnTo>
                  <a:lnTo>
                    <a:pt x="96" y="179"/>
                  </a:lnTo>
                  <a:lnTo>
                    <a:pt x="96" y="179"/>
                  </a:lnTo>
                  <a:lnTo>
                    <a:pt x="94" y="179"/>
                  </a:lnTo>
                  <a:lnTo>
                    <a:pt x="93" y="179"/>
                  </a:lnTo>
                  <a:lnTo>
                    <a:pt x="91" y="180"/>
                  </a:lnTo>
                  <a:lnTo>
                    <a:pt x="91" y="182"/>
                  </a:lnTo>
                  <a:lnTo>
                    <a:pt x="89" y="183"/>
                  </a:lnTo>
                  <a:lnTo>
                    <a:pt x="88" y="183"/>
                  </a:lnTo>
                  <a:lnTo>
                    <a:pt x="88" y="182"/>
                  </a:lnTo>
                  <a:lnTo>
                    <a:pt x="85" y="180"/>
                  </a:lnTo>
                  <a:lnTo>
                    <a:pt x="83" y="177"/>
                  </a:lnTo>
                  <a:lnTo>
                    <a:pt x="81" y="177"/>
                  </a:lnTo>
                  <a:lnTo>
                    <a:pt x="80" y="175"/>
                  </a:lnTo>
                  <a:lnTo>
                    <a:pt x="78" y="177"/>
                  </a:lnTo>
                  <a:lnTo>
                    <a:pt x="78" y="179"/>
                  </a:lnTo>
                  <a:lnTo>
                    <a:pt x="77" y="179"/>
                  </a:lnTo>
                  <a:lnTo>
                    <a:pt x="77" y="180"/>
                  </a:lnTo>
                  <a:lnTo>
                    <a:pt x="75" y="182"/>
                  </a:lnTo>
                  <a:lnTo>
                    <a:pt x="75" y="183"/>
                  </a:lnTo>
                  <a:lnTo>
                    <a:pt x="75" y="185"/>
                  </a:lnTo>
                  <a:lnTo>
                    <a:pt x="74" y="186"/>
                  </a:lnTo>
                  <a:lnTo>
                    <a:pt x="74" y="188"/>
                  </a:lnTo>
                  <a:lnTo>
                    <a:pt x="72" y="190"/>
                  </a:lnTo>
                  <a:lnTo>
                    <a:pt x="72" y="190"/>
                  </a:lnTo>
                  <a:lnTo>
                    <a:pt x="69" y="188"/>
                  </a:lnTo>
                  <a:lnTo>
                    <a:pt x="69" y="188"/>
                  </a:lnTo>
                  <a:lnTo>
                    <a:pt x="67" y="186"/>
                  </a:lnTo>
                  <a:lnTo>
                    <a:pt x="67" y="186"/>
                  </a:lnTo>
                  <a:lnTo>
                    <a:pt x="66" y="185"/>
                  </a:lnTo>
                  <a:lnTo>
                    <a:pt x="64" y="185"/>
                  </a:lnTo>
                  <a:lnTo>
                    <a:pt x="63" y="183"/>
                  </a:lnTo>
                  <a:lnTo>
                    <a:pt x="63" y="183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0"/>
                  </a:lnTo>
                  <a:lnTo>
                    <a:pt x="59" y="179"/>
                  </a:lnTo>
                  <a:lnTo>
                    <a:pt x="59" y="179"/>
                  </a:lnTo>
                  <a:lnTo>
                    <a:pt x="58" y="179"/>
                  </a:lnTo>
                  <a:lnTo>
                    <a:pt x="58" y="179"/>
                  </a:lnTo>
                  <a:lnTo>
                    <a:pt x="58" y="177"/>
                  </a:lnTo>
                  <a:lnTo>
                    <a:pt x="58" y="177"/>
                  </a:lnTo>
                  <a:lnTo>
                    <a:pt x="56" y="177"/>
                  </a:lnTo>
                  <a:lnTo>
                    <a:pt x="56" y="177"/>
                  </a:lnTo>
                  <a:lnTo>
                    <a:pt x="55" y="175"/>
                  </a:lnTo>
                  <a:lnTo>
                    <a:pt x="55" y="172"/>
                  </a:lnTo>
                  <a:lnTo>
                    <a:pt x="53" y="171"/>
                  </a:lnTo>
                  <a:lnTo>
                    <a:pt x="53" y="171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0" y="169"/>
                  </a:lnTo>
                  <a:lnTo>
                    <a:pt x="48" y="169"/>
                  </a:lnTo>
                  <a:lnTo>
                    <a:pt x="48" y="169"/>
                  </a:lnTo>
                  <a:lnTo>
                    <a:pt x="48" y="167"/>
                  </a:lnTo>
                  <a:lnTo>
                    <a:pt x="47" y="169"/>
                  </a:lnTo>
                  <a:lnTo>
                    <a:pt x="47" y="169"/>
                  </a:lnTo>
                  <a:lnTo>
                    <a:pt x="45" y="167"/>
                  </a:lnTo>
                  <a:lnTo>
                    <a:pt x="45" y="167"/>
                  </a:lnTo>
                  <a:lnTo>
                    <a:pt x="45" y="166"/>
                  </a:lnTo>
                  <a:lnTo>
                    <a:pt x="44" y="164"/>
                  </a:lnTo>
                  <a:lnTo>
                    <a:pt x="41" y="163"/>
                  </a:lnTo>
                  <a:lnTo>
                    <a:pt x="37" y="161"/>
                  </a:lnTo>
                  <a:lnTo>
                    <a:pt x="33" y="161"/>
                  </a:lnTo>
                  <a:lnTo>
                    <a:pt x="31" y="161"/>
                  </a:lnTo>
                  <a:lnTo>
                    <a:pt x="31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6" y="163"/>
                  </a:lnTo>
                  <a:lnTo>
                    <a:pt x="25" y="163"/>
                  </a:lnTo>
                  <a:lnTo>
                    <a:pt x="23" y="163"/>
                  </a:lnTo>
                  <a:lnTo>
                    <a:pt x="22" y="163"/>
                  </a:lnTo>
                  <a:lnTo>
                    <a:pt x="18" y="164"/>
                  </a:lnTo>
                  <a:lnTo>
                    <a:pt x="15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2" y="163"/>
                  </a:lnTo>
                  <a:lnTo>
                    <a:pt x="11" y="164"/>
                  </a:lnTo>
                  <a:lnTo>
                    <a:pt x="11" y="166"/>
                  </a:lnTo>
                  <a:lnTo>
                    <a:pt x="9" y="167"/>
                  </a:lnTo>
                  <a:lnTo>
                    <a:pt x="9" y="167"/>
                  </a:lnTo>
                  <a:lnTo>
                    <a:pt x="9" y="169"/>
                  </a:lnTo>
                  <a:lnTo>
                    <a:pt x="9" y="172"/>
                  </a:lnTo>
                  <a:lnTo>
                    <a:pt x="7" y="174"/>
                  </a:lnTo>
                  <a:lnTo>
                    <a:pt x="7" y="166"/>
                  </a:lnTo>
                  <a:lnTo>
                    <a:pt x="9" y="164"/>
                  </a:lnTo>
                  <a:lnTo>
                    <a:pt x="9" y="161"/>
                  </a:lnTo>
                  <a:lnTo>
                    <a:pt x="11" y="156"/>
                  </a:lnTo>
                  <a:lnTo>
                    <a:pt x="12" y="153"/>
                  </a:lnTo>
                  <a:lnTo>
                    <a:pt x="14" y="149"/>
                  </a:lnTo>
                  <a:lnTo>
                    <a:pt x="15" y="142"/>
                  </a:lnTo>
                  <a:lnTo>
                    <a:pt x="15" y="138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27"/>
                  </a:lnTo>
                  <a:lnTo>
                    <a:pt x="11" y="123"/>
                  </a:lnTo>
                  <a:lnTo>
                    <a:pt x="9" y="122"/>
                  </a:lnTo>
                  <a:lnTo>
                    <a:pt x="7" y="120"/>
                  </a:lnTo>
                  <a:lnTo>
                    <a:pt x="9" y="120"/>
                  </a:lnTo>
                  <a:lnTo>
                    <a:pt x="11" y="120"/>
                  </a:lnTo>
                  <a:lnTo>
                    <a:pt x="11" y="119"/>
                  </a:lnTo>
                  <a:lnTo>
                    <a:pt x="9" y="119"/>
                  </a:lnTo>
                  <a:lnTo>
                    <a:pt x="12" y="114"/>
                  </a:lnTo>
                  <a:lnTo>
                    <a:pt x="12" y="111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1" y="106"/>
                  </a:lnTo>
                  <a:lnTo>
                    <a:pt x="9" y="101"/>
                  </a:lnTo>
                  <a:lnTo>
                    <a:pt x="9" y="101"/>
                  </a:lnTo>
                  <a:lnTo>
                    <a:pt x="7" y="101"/>
                  </a:lnTo>
                  <a:lnTo>
                    <a:pt x="7" y="101"/>
                  </a:lnTo>
                  <a:lnTo>
                    <a:pt x="7" y="103"/>
                  </a:lnTo>
                  <a:lnTo>
                    <a:pt x="6" y="101"/>
                  </a:lnTo>
                  <a:lnTo>
                    <a:pt x="4" y="100"/>
                  </a:lnTo>
                  <a:lnTo>
                    <a:pt x="3" y="95"/>
                  </a:lnTo>
                  <a:lnTo>
                    <a:pt x="3" y="95"/>
                  </a:lnTo>
                  <a:lnTo>
                    <a:pt x="1" y="95"/>
                  </a:lnTo>
                  <a:lnTo>
                    <a:pt x="1" y="97"/>
                  </a:lnTo>
                  <a:lnTo>
                    <a:pt x="1" y="100"/>
                  </a:lnTo>
                  <a:lnTo>
                    <a:pt x="0" y="98"/>
                  </a:lnTo>
                  <a:lnTo>
                    <a:pt x="1" y="97"/>
                  </a:lnTo>
                  <a:lnTo>
                    <a:pt x="1" y="95"/>
                  </a:lnTo>
                  <a:lnTo>
                    <a:pt x="1" y="92"/>
                  </a:lnTo>
                  <a:lnTo>
                    <a:pt x="7" y="92"/>
                  </a:lnTo>
                  <a:lnTo>
                    <a:pt x="11" y="92"/>
                  </a:lnTo>
                  <a:lnTo>
                    <a:pt x="14" y="92"/>
                  </a:lnTo>
                  <a:lnTo>
                    <a:pt x="17" y="92"/>
                  </a:lnTo>
                  <a:lnTo>
                    <a:pt x="20" y="92"/>
                  </a:lnTo>
                  <a:lnTo>
                    <a:pt x="23" y="92"/>
                  </a:lnTo>
                  <a:lnTo>
                    <a:pt x="26" y="92"/>
                  </a:lnTo>
                  <a:lnTo>
                    <a:pt x="29" y="92"/>
                  </a:lnTo>
                  <a:lnTo>
                    <a:pt x="33" y="92"/>
                  </a:lnTo>
                  <a:lnTo>
                    <a:pt x="36" y="92"/>
                  </a:lnTo>
                  <a:lnTo>
                    <a:pt x="41" y="92"/>
                  </a:lnTo>
                  <a:lnTo>
                    <a:pt x="47" y="92"/>
                  </a:lnTo>
                  <a:lnTo>
                    <a:pt x="50" y="92"/>
                  </a:lnTo>
                  <a:lnTo>
                    <a:pt x="53" y="92"/>
                  </a:lnTo>
                  <a:lnTo>
                    <a:pt x="58" y="92"/>
                  </a:lnTo>
                  <a:lnTo>
                    <a:pt x="58" y="90"/>
                  </a:lnTo>
                  <a:lnTo>
                    <a:pt x="58" y="87"/>
                  </a:lnTo>
                  <a:lnTo>
                    <a:pt x="58" y="86"/>
                  </a:lnTo>
                  <a:lnTo>
                    <a:pt x="58" y="84"/>
                  </a:lnTo>
                  <a:lnTo>
                    <a:pt x="58" y="81"/>
                  </a:lnTo>
                  <a:lnTo>
                    <a:pt x="58" y="79"/>
                  </a:lnTo>
                  <a:lnTo>
                    <a:pt x="58" y="78"/>
                  </a:lnTo>
                  <a:lnTo>
                    <a:pt x="58" y="76"/>
                  </a:lnTo>
                  <a:lnTo>
                    <a:pt x="58" y="75"/>
                  </a:lnTo>
                  <a:lnTo>
                    <a:pt x="58" y="73"/>
                  </a:lnTo>
                  <a:lnTo>
                    <a:pt x="56" y="71"/>
                  </a:lnTo>
                  <a:lnTo>
                    <a:pt x="56" y="70"/>
                  </a:lnTo>
                  <a:lnTo>
                    <a:pt x="56" y="70"/>
                  </a:lnTo>
                  <a:lnTo>
                    <a:pt x="58" y="68"/>
                  </a:lnTo>
                  <a:lnTo>
                    <a:pt x="58" y="67"/>
                  </a:lnTo>
                  <a:lnTo>
                    <a:pt x="61" y="65"/>
                  </a:lnTo>
                  <a:lnTo>
                    <a:pt x="63" y="64"/>
                  </a:lnTo>
                  <a:lnTo>
                    <a:pt x="64" y="62"/>
                  </a:lnTo>
                  <a:lnTo>
                    <a:pt x="66" y="62"/>
                  </a:lnTo>
                  <a:lnTo>
                    <a:pt x="67" y="62"/>
                  </a:lnTo>
                  <a:lnTo>
                    <a:pt x="70" y="60"/>
                  </a:lnTo>
                  <a:lnTo>
                    <a:pt x="72" y="60"/>
                  </a:lnTo>
                  <a:lnTo>
                    <a:pt x="74" y="59"/>
                  </a:lnTo>
                  <a:lnTo>
                    <a:pt x="74" y="57"/>
                  </a:lnTo>
                  <a:lnTo>
                    <a:pt x="74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16"/>
                  </a:lnTo>
                  <a:lnTo>
                    <a:pt x="121" y="13"/>
                  </a:lnTo>
                  <a:lnTo>
                    <a:pt x="121" y="10"/>
                  </a:lnTo>
                  <a:lnTo>
                    <a:pt x="121" y="7"/>
                  </a:lnTo>
                  <a:lnTo>
                    <a:pt x="121" y="4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76" name="Freeform 204">
              <a:extLst>
                <a:ext uri="{FF2B5EF4-FFF2-40B4-BE49-F238E27FC236}">
                  <a16:creationId xmlns:a16="http://schemas.microsoft.com/office/drawing/2014/main" id="{E117EB7F-EB05-4CE7-B08D-ED010C462BA4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9933" y="3998790"/>
              <a:ext cx="9747" cy="11695"/>
            </a:xfrm>
            <a:custGeom>
              <a:avLst/>
              <a:gdLst>
                <a:gd name="T0" fmla="*/ 0 w 5"/>
                <a:gd name="T1" fmla="*/ 0 h 6"/>
                <a:gd name="T2" fmla="*/ 2 w 5"/>
                <a:gd name="T3" fmla="*/ 0 h 6"/>
                <a:gd name="T4" fmla="*/ 4 w 5"/>
                <a:gd name="T5" fmla="*/ 2 h 6"/>
                <a:gd name="T6" fmla="*/ 4 w 5"/>
                <a:gd name="T7" fmla="*/ 2 h 6"/>
                <a:gd name="T8" fmla="*/ 4 w 5"/>
                <a:gd name="T9" fmla="*/ 2 h 6"/>
                <a:gd name="T10" fmla="*/ 4 w 5"/>
                <a:gd name="T11" fmla="*/ 2 h 6"/>
                <a:gd name="T12" fmla="*/ 5 w 5"/>
                <a:gd name="T13" fmla="*/ 3 h 6"/>
                <a:gd name="T14" fmla="*/ 5 w 5"/>
                <a:gd name="T15" fmla="*/ 3 h 6"/>
                <a:gd name="T16" fmla="*/ 5 w 5"/>
                <a:gd name="T17" fmla="*/ 5 h 6"/>
                <a:gd name="T18" fmla="*/ 5 w 5"/>
                <a:gd name="T19" fmla="*/ 6 h 6"/>
                <a:gd name="T20" fmla="*/ 5 w 5"/>
                <a:gd name="T21" fmla="*/ 6 h 6"/>
                <a:gd name="T22" fmla="*/ 4 w 5"/>
                <a:gd name="T23" fmla="*/ 5 h 6"/>
                <a:gd name="T24" fmla="*/ 2 w 5"/>
                <a:gd name="T25" fmla="*/ 5 h 6"/>
                <a:gd name="T26" fmla="*/ 2 w 5"/>
                <a:gd name="T27" fmla="*/ 5 h 6"/>
                <a:gd name="T28" fmla="*/ 2 w 5"/>
                <a:gd name="T29" fmla="*/ 5 h 6"/>
                <a:gd name="T30" fmla="*/ 2 w 5"/>
                <a:gd name="T31" fmla="*/ 3 h 6"/>
                <a:gd name="T32" fmla="*/ 2 w 5"/>
                <a:gd name="T33" fmla="*/ 3 h 6"/>
                <a:gd name="T34" fmla="*/ 0 w 5"/>
                <a:gd name="T35" fmla="*/ 3 h 6"/>
                <a:gd name="T36" fmla="*/ 0 w 5"/>
                <a:gd name="T37" fmla="*/ 0 h 6"/>
                <a:gd name="T38" fmla="*/ 0 w 5"/>
                <a:gd name="T39" fmla="*/ 0 h 6"/>
                <a:gd name="T40" fmla="*/ 0 w 5"/>
                <a:gd name="T41" fmla="*/ 0 h 6"/>
                <a:gd name="T42" fmla="*/ 0 w 5"/>
                <a:gd name="T4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" h="6">
                  <a:moveTo>
                    <a:pt x="0" y="0"/>
                  </a:move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4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77" name="Freeform 205">
              <a:extLst>
                <a:ext uri="{FF2B5EF4-FFF2-40B4-BE49-F238E27FC236}">
                  <a16:creationId xmlns:a16="http://schemas.microsoft.com/office/drawing/2014/main" id="{F1B7E9FF-D5DE-4712-B9B7-5C514DD7BAD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52511" y="3885735"/>
              <a:ext cx="21442" cy="134497"/>
            </a:xfrm>
            <a:custGeom>
              <a:avLst/>
              <a:gdLst>
                <a:gd name="T0" fmla="*/ 2 w 11"/>
                <a:gd name="T1" fmla="*/ 67 h 69"/>
                <a:gd name="T2" fmla="*/ 3 w 11"/>
                <a:gd name="T3" fmla="*/ 67 h 69"/>
                <a:gd name="T4" fmla="*/ 3 w 11"/>
                <a:gd name="T5" fmla="*/ 67 h 69"/>
                <a:gd name="T6" fmla="*/ 2 w 11"/>
                <a:gd name="T7" fmla="*/ 69 h 69"/>
                <a:gd name="T8" fmla="*/ 2 w 11"/>
                <a:gd name="T9" fmla="*/ 69 h 69"/>
                <a:gd name="T10" fmla="*/ 2 w 11"/>
                <a:gd name="T11" fmla="*/ 67 h 69"/>
                <a:gd name="T12" fmla="*/ 0 w 11"/>
                <a:gd name="T13" fmla="*/ 67 h 69"/>
                <a:gd name="T14" fmla="*/ 2 w 11"/>
                <a:gd name="T15" fmla="*/ 67 h 69"/>
                <a:gd name="T16" fmla="*/ 8 w 11"/>
                <a:gd name="T17" fmla="*/ 55 h 69"/>
                <a:gd name="T18" fmla="*/ 8 w 11"/>
                <a:gd name="T19" fmla="*/ 55 h 69"/>
                <a:gd name="T20" fmla="*/ 8 w 11"/>
                <a:gd name="T21" fmla="*/ 56 h 69"/>
                <a:gd name="T22" fmla="*/ 8 w 11"/>
                <a:gd name="T23" fmla="*/ 56 h 69"/>
                <a:gd name="T24" fmla="*/ 8 w 11"/>
                <a:gd name="T25" fmla="*/ 55 h 69"/>
                <a:gd name="T26" fmla="*/ 7 w 11"/>
                <a:gd name="T27" fmla="*/ 55 h 69"/>
                <a:gd name="T28" fmla="*/ 8 w 11"/>
                <a:gd name="T29" fmla="*/ 55 h 69"/>
                <a:gd name="T30" fmla="*/ 11 w 11"/>
                <a:gd name="T31" fmla="*/ 52 h 69"/>
                <a:gd name="T32" fmla="*/ 10 w 11"/>
                <a:gd name="T33" fmla="*/ 52 h 69"/>
                <a:gd name="T34" fmla="*/ 10 w 11"/>
                <a:gd name="T35" fmla="*/ 53 h 69"/>
                <a:gd name="T36" fmla="*/ 10 w 11"/>
                <a:gd name="T37" fmla="*/ 53 h 69"/>
                <a:gd name="T38" fmla="*/ 10 w 11"/>
                <a:gd name="T39" fmla="*/ 53 h 69"/>
                <a:gd name="T40" fmla="*/ 10 w 11"/>
                <a:gd name="T41" fmla="*/ 53 h 69"/>
                <a:gd name="T42" fmla="*/ 8 w 11"/>
                <a:gd name="T43" fmla="*/ 53 h 69"/>
                <a:gd name="T44" fmla="*/ 10 w 11"/>
                <a:gd name="T45" fmla="*/ 52 h 69"/>
                <a:gd name="T46" fmla="*/ 10 w 11"/>
                <a:gd name="T47" fmla="*/ 52 h 69"/>
                <a:gd name="T48" fmla="*/ 11 w 11"/>
                <a:gd name="T49" fmla="*/ 52 h 69"/>
                <a:gd name="T50" fmla="*/ 8 w 11"/>
                <a:gd name="T51" fmla="*/ 36 h 69"/>
                <a:gd name="T52" fmla="*/ 10 w 11"/>
                <a:gd name="T53" fmla="*/ 36 h 69"/>
                <a:gd name="T54" fmla="*/ 10 w 11"/>
                <a:gd name="T55" fmla="*/ 36 h 69"/>
                <a:gd name="T56" fmla="*/ 8 w 11"/>
                <a:gd name="T57" fmla="*/ 36 h 69"/>
                <a:gd name="T58" fmla="*/ 8 w 11"/>
                <a:gd name="T59" fmla="*/ 36 h 69"/>
                <a:gd name="T60" fmla="*/ 8 w 11"/>
                <a:gd name="T61" fmla="*/ 36 h 69"/>
                <a:gd name="T62" fmla="*/ 8 w 11"/>
                <a:gd name="T63" fmla="*/ 36 h 69"/>
                <a:gd name="T64" fmla="*/ 8 w 11"/>
                <a:gd name="T65" fmla="*/ 36 h 69"/>
                <a:gd name="T66" fmla="*/ 11 w 11"/>
                <a:gd name="T67" fmla="*/ 9 h 69"/>
                <a:gd name="T68" fmla="*/ 11 w 11"/>
                <a:gd name="T69" fmla="*/ 9 h 69"/>
                <a:gd name="T70" fmla="*/ 10 w 11"/>
                <a:gd name="T71" fmla="*/ 11 h 69"/>
                <a:gd name="T72" fmla="*/ 10 w 11"/>
                <a:gd name="T73" fmla="*/ 11 h 69"/>
                <a:gd name="T74" fmla="*/ 10 w 11"/>
                <a:gd name="T75" fmla="*/ 9 h 69"/>
                <a:gd name="T76" fmla="*/ 11 w 11"/>
                <a:gd name="T77" fmla="*/ 9 h 69"/>
                <a:gd name="T78" fmla="*/ 8 w 11"/>
                <a:gd name="T79" fmla="*/ 0 h 69"/>
                <a:gd name="T80" fmla="*/ 8 w 11"/>
                <a:gd name="T81" fmla="*/ 0 h 69"/>
                <a:gd name="T82" fmla="*/ 10 w 11"/>
                <a:gd name="T83" fmla="*/ 0 h 69"/>
                <a:gd name="T84" fmla="*/ 10 w 11"/>
                <a:gd name="T85" fmla="*/ 0 h 69"/>
                <a:gd name="T86" fmla="*/ 8 w 11"/>
                <a:gd name="T87" fmla="*/ 1 h 69"/>
                <a:gd name="T88" fmla="*/ 8 w 11"/>
                <a:gd name="T89" fmla="*/ 0 h 69"/>
                <a:gd name="T90" fmla="*/ 8 w 11"/>
                <a:gd name="T9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69">
                  <a:moveTo>
                    <a:pt x="2" y="67"/>
                  </a:moveTo>
                  <a:lnTo>
                    <a:pt x="3" y="67"/>
                  </a:lnTo>
                  <a:lnTo>
                    <a:pt x="3" y="67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7"/>
                  </a:lnTo>
                  <a:lnTo>
                    <a:pt x="0" y="67"/>
                  </a:lnTo>
                  <a:lnTo>
                    <a:pt x="2" y="67"/>
                  </a:lnTo>
                  <a:close/>
                  <a:moveTo>
                    <a:pt x="8" y="55"/>
                  </a:moveTo>
                  <a:lnTo>
                    <a:pt x="8" y="55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8" y="55"/>
                  </a:lnTo>
                  <a:close/>
                  <a:moveTo>
                    <a:pt x="11" y="52"/>
                  </a:moveTo>
                  <a:lnTo>
                    <a:pt x="10" y="52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8" y="53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1" y="52"/>
                  </a:lnTo>
                  <a:close/>
                  <a:moveTo>
                    <a:pt x="8" y="36"/>
                  </a:moveTo>
                  <a:lnTo>
                    <a:pt x="10" y="36"/>
                  </a:lnTo>
                  <a:lnTo>
                    <a:pt x="10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close/>
                  <a:moveTo>
                    <a:pt x="11" y="9"/>
                  </a:moveTo>
                  <a:lnTo>
                    <a:pt x="11" y="9"/>
                  </a:lnTo>
                  <a:lnTo>
                    <a:pt x="10" y="11"/>
                  </a:lnTo>
                  <a:lnTo>
                    <a:pt x="10" y="11"/>
                  </a:lnTo>
                  <a:lnTo>
                    <a:pt x="10" y="9"/>
                  </a:lnTo>
                  <a:lnTo>
                    <a:pt x="11" y="9"/>
                  </a:lnTo>
                  <a:close/>
                  <a:moveTo>
                    <a:pt x="8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78" name="Freeform 207">
              <a:extLst>
                <a:ext uri="{FF2B5EF4-FFF2-40B4-BE49-F238E27FC236}">
                  <a16:creationId xmlns:a16="http://schemas.microsoft.com/office/drawing/2014/main" id="{CF60526E-39B8-4C47-B5DD-8BE74C8E3F2D}"/>
                </a:ext>
              </a:extLst>
            </p:cNvPr>
            <p:cNvSpPr>
              <a:spLocks/>
            </p:cNvSpPr>
            <p:nvPr/>
          </p:nvSpPr>
          <p:spPr bwMode="auto">
            <a:xfrm>
              <a:off x="8961717" y="3784375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0 h 1"/>
                <a:gd name="T8" fmla="*/ 0 w 2"/>
                <a:gd name="T9" fmla="*/ 1 h 1"/>
                <a:gd name="T10" fmla="*/ 0 w 2"/>
                <a:gd name="T11" fmla="*/ 1 h 1"/>
                <a:gd name="T12" fmla="*/ 0 w 2"/>
                <a:gd name="T13" fmla="*/ 0 h 1"/>
                <a:gd name="T14" fmla="*/ 0 w 2"/>
                <a:gd name="T15" fmla="*/ 0 h 1"/>
                <a:gd name="T16" fmla="*/ 2 w 2"/>
                <a:gd name="T1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79" name="Freeform 208">
              <a:extLst>
                <a:ext uri="{FF2B5EF4-FFF2-40B4-BE49-F238E27FC236}">
                  <a16:creationId xmlns:a16="http://schemas.microsoft.com/office/drawing/2014/main" id="{E0772AA6-D9B3-4B85-A356-9C5B7315B7B5}"/>
                </a:ext>
              </a:extLst>
            </p:cNvPr>
            <p:cNvSpPr>
              <a:spLocks/>
            </p:cNvSpPr>
            <p:nvPr/>
          </p:nvSpPr>
          <p:spPr bwMode="auto">
            <a:xfrm>
              <a:off x="8236607" y="2807815"/>
              <a:ext cx="906389" cy="370352"/>
            </a:xfrm>
            <a:custGeom>
              <a:avLst/>
              <a:gdLst>
                <a:gd name="T0" fmla="*/ 178 w 465"/>
                <a:gd name="T1" fmla="*/ 6 h 190"/>
                <a:gd name="T2" fmla="*/ 203 w 465"/>
                <a:gd name="T3" fmla="*/ 12 h 190"/>
                <a:gd name="T4" fmla="*/ 210 w 465"/>
                <a:gd name="T5" fmla="*/ 25 h 190"/>
                <a:gd name="T6" fmla="*/ 221 w 465"/>
                <a:gd name="T7" fmla="*/ 34 h 190"/>
                <a:gd name="T8" fmla="*/ 238 w 465"/>
                <a:gd name="T9" fmla="*/ 36 h 190"/>
                <a:gd name="T10" fmla="*/ 260 w 465"/>
                <a:gd name="T11" fmla="*/ 31 h 190"/>
                <a:gd name="T12" fmla="*/ 282 w 465"/>
                <a:gd name="T13" fmla="*/ 41 h 190"/>
                <a:gd name="T14" fmla="*/ 295 w 465"/>
                <a:gd name="T15" fmla="*/ 49 h 190"/>
                <a:gd name="T16" fmla="*/ 325 w 465"/>
                <a:gd name="T17" fmla="*/ 55 h 190"/>
                <a:gd name="T18" fmla="*/ 347 w 465"/>
                <a:gd name="T19" fmla="*/ 52 h 190"/>
                <a:gd name="T20" fmla="*/ 370 w 465"/>
                <a:gd name="T21" fmla="*/ 42 h 190"/>
                <a:gd name="T22" fmla="*/ 392 w 465"/>
                <a:gd name="T23" fmla="*/ 36 h 190"/>
                <a:gd name="T24" fmla="*/ 413 w 465"/>
                <a:gd name="T25" fmla="*/ 41 h 190"/>
                <a:gd name="T26" fmla="*/ 407 w 465"/>
                <a:gd name="T27" fmla="*/ 66 h 190"/>
                <a:gd name="T28" fmla="*/ 410 w 465"/>
                <a:gd name="T29" fmla="*/ 80 h 190"/>
                <a:gd name="T30" fmla="*/ 429 w 465"/>
                <a:gd name="T31" fmla="*/ 83 h 190"/>
                <a:gd name="T32" fmla="*/ 446 w 465"/>
                <a:gd name="T33" fmla="*/ 78 h 190"/>
                <a:gd name="T34" fmla="*/ 457 w 465"/>
                <a:gd name="T35" fmla="*/ 88 h 190"/>
                <a:gd name="T36" fmla="*/ 465 w 465"/>
                <a:gd name="T37" fmla="*/ 101 h 190"/>
                <a:gd name="T38" fmla="*/ 448 w 465"/>
                <a:gd name="T39" fmla="*/ 101 h 190"/>
                <a:gd name="T40" fmla="*/ 430 w 465"/>
                <a:gd name="T41" fmla="*/ 102 h 190"/>
                <a:gd name="T42" fmla="*/ 419 w 465"/>
                <a:gd name="T43" fmla="*/ 107 h 190"/>
                <a:gd name="T44" fmla="*/ 410 w 465"/>
                <a:gd name="T45" fmla="*/ 119 h 190"/>
                <a:gd name="T46" fmla="*/ 388 w 465"/>
                <a:gd name="T47" fmla="*/ 124 h 190"/>
                <a:gd name="T48" fmla="*/ 374 w 465"/>
                <a:gd name="T49" fmla="*/ 135 h 190"/>
                <a:gd name="T50" fmla="*/ 351 w 465"/>
                <a:gd name="T51" fmla="*/ 130 h 190"/>
                <a:gd name="T52" fmla="*/ 344 w 465"/>
                <a:gd name="T53" fmla="*/ 146 h 190"/>
                <a:gd name="T54" fmla="*/ 344 w 465"/>
                <a:gd name="T55" fmla="*/ 157 h 190"/>
                <a:gd name="T56" fmla="*/ 328 w 465"/>
                <a:gd name="T57" fmla="*/ 170 h 190"/>
                <a:gd name="T58" fmla="*/ 306 w 465"/>
                <a:gd name="T59" fmla="*/ 176 h 190"/>
                <a:gd name="T60" fmla="*/ 274 w 465"/>
                <a:gd name="T61" fmla="*/ 179 h 190"/>
                <a:gd name="T62" fmla="*/ 247 w 465"/>
                <a:gd name="T63" fmla="*/ 190 h 190"/>
                <a:gd name="T64" fmla="*/ 208 w 465"/>
                <a:gd name="T65" fmla="*/ 181 h 190"/>
                <a:gd name="T66" fmla="*/ 176 w 465"/>
                <a:gd name="T67" fmla="*/ 171 h 190"/>
                <a:gd name="T68" fmla="*/ 124 w 465"/>
                <a:gd name="T69" fmla="*/ 170 h 190"/>
                <a:gd name="T70" fmla="*/ 110 w 465"/>
                <a:gd name="T71" fmla="*/ 149 h 190"/>
                <a:gd name="T72" fmla="*/ 90 w 465"/>
                <a:gd name="T73" fmla="*/ 137 h 190"/>
                <a:gd name="T74" fmla="*/ 60 w 465"/>
                <a:gd name="T75" fmla="*/ 130 h 190"/>
                <a:gd name="T76" fmla="*/ 46 w 465"/>
                <a:gd name="T77" fmla="*/ 127 h 190"/>
                <a:gd name="T78" fmla="*/ 47 w 465"/>
                <a:gd name="T79" fmla="*/ 112 h 190"/>
                <a:gd name="T80" fmla="*/ 44 w 465"/>
                <a:gd name="T81" fmla="*/ 96 h 190"/>
                <a:gd name="T82" fmla="*/ 36 w 465"/>
                <a:gd name="T83" fmla="*/ 83 h 190"/>
                <a:gd name="T84" fmla="*/ 27 w 465"/>
                <a:gd name="T85" fmla="*/ 77 h 190"/>
                <a:gd name="T86" fmla="*/ 11 w 465"/>
                <a:gd name="T87" fmla="*/ 71 h 190"/>
                <a:gd name="T88" fmla="*/ 3 w 465"/>
                <a:gd name="T89" fmla="*/ 63 h 190"/>
                <a:gd name="T90" fmla="*/ 1 w 465"/>
                <a:gd name="T91" fmla="*/ 55 h 190"/>
                <a:gd name="T92" fmla="*/ 12 w 465"/>
                <a:gd name="T93" fmla="*/ 50 h 190"/>
                <a:gd name="T94" fmla="*/ 22 w 465"/>
                <a:gd name="T95" fmla="*/ 47 h 190"/>
                <a:gd name="T96" fmla="*/ 33 w 465"/>
                <a:gd name="T97" fmla="*/ 41 h 190"/>
                <a:gd name="T98" fmla="*/ 46 w 465"/>
                <a:gd name="T99" fmla="*/ 33 h 190"/>
                <a:gd name="T100" fmla="*/ 58 w 465"/>
                <a:gd name="T101" fmla="*/ 26 h 190"/>
                <a:gd name="T102" fmla="*/ 71 w 465"/>
                <a:gd name="T103" fmla="*/ 26 h 190"/>
                <a:gd name="T104" fmla="*/ 83 w 465"/>
                <a:gd name="T105" fmla="*/ 28 h 190"/>
                <a:gd name="T106" fmla="*/ 98 w 465"/>
                <a:gd name="T107" fmla="*/ 36 h 190"/>
                <a:gd name="T108" fmla="*/ 110 w 465"/>
                <a:gd name="T109" fmla="*/ 41 h 190"/>
                <a:gd name="T110" fmla="*/ 120 w 465"/>
                <a:gd name="T111" fmla="*/ 39 h 190"/>
                <a:gd name="T112" fmla="*/ 135 w 465"/>
                <a:gd name="T113" fmla="*/ 42 h 190"/>
                <a:gd name="T114" fmla="*/ 148 w 465"/>
                <a:gd name="T115" fmla="*/ 39 h 190"/>
                <a:gd name="T116" fmla="*/ 150 w 465"/>
                <a:gd name="T117" fmla="*/ 28 h 190"/>
                <a:gd name="T118" fmla="*/ 148 w 465"/>
                <a:gd name="T119" fmla="*/ 15 h 190"/>
                <a:gd name="T120" fmla="*/ 158 w 465"/>
                <a:gd name="T12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65" h="190">
                  <a:moveTo>
                    <a:pt x="161" y="0"/>
                  </a:moveTo>
                  <a:lnTo>
                    <a:pt x="162" y="0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5" y="1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2" y="4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6"/>
                  </a:lnTo>
                  <a:lnTo>
                    <a:pt x="178" y="6"/>
                  </a:lnTo>
                  <a:lnTo>
                    <a:pt x="181" y="8"/>
                  </a:lnTo>
                  <a:lnTo>
                    <a:pt x="184" y="8"/>
                  </a:lnTo>
                  <a:lnTo>
                    <a:pt x="184" y="8"/>
                  </a:lnTo>
                  <a:lnTo>
                    <a:pt x="187" y="8"/>
                  </a:lnTo>
                  <a:lnTo>
                    <a:pt x="191" y="9"/>
                  </a:lnTo>
                  <a:lnTo>
                    <a:pt x="194" y="11"/>
                  </a:lnTo>
                  <a:lnTo>
                    <a:pt x="195" y="11"/>
                  </a:lnTo>
                  <a:lnTo>
                    <a:pt x="197" y="12"/>
                  </a:lnTo>
                  <a:lnTo>
                    <a:pt x="197" y="12"/>
                  </a:lnTo>
                  <a:lnTo>
                    <a:pt x="199" y="12"/>
                  </a:lnTo>
                  <a:lnTo>
                    <a:pt x="200" y="12"/>
                  </a:lnTo>
                  <a:lnTo>
                    <a:pt x="203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08" y="15"/>
                  </a:lnTo>
                  <a:lnTo>
                    <a:pt x="208" y="15"/>
                  </a:lnTo>
                  <a:lnTo>
                    <a:pt x="208" y="17"/>
                  </a:lnTo>
                  <a:lnTo>
                    <a:pt x="208" y="19"/>
                  </a:lnTo>
                  <a:lnTo>
                    <a:pt x="210" y="20"/>
                  </a:lnTo>
                  <a:lnTo>
                    <a:pt x="210" y="22"/>
                  </a:lnTo>
                  <a:lnTo>
                    <a:pt x="210" y="23"/>
                  </a:lnTo>
                  <a:lnTo>
                    <a:pt x="210" y="23"/>
                  </a:lnTo>
                  <a:lnTo>
                    <a:pt x="210" y="25"/>
                  </a:lnTo>
                  <a:lnTo>
                    <a:pt x="210" y="25"/>
                  </a:lnTo>
                  <a:lnTo>
                    <a:pt x="211" y="26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30"/>
                  </a:lnTo>
                  <a:lnTo>
                    <a:pt x="213" y="30"/>
                  </a:lnTo>
                  <a:lnTo>
                    <a:pt x="213" y="30"/>
                  </a:lnTo>
                  <a:lnTo>
                    <a:pt x="214" y="31"/>
                  </a:lnTo>
                  <a:lnTo>
                    <a:pt x="216" y="33"/>
                  </a:lnTo>
                  <a:lnTo>
                    <a:pt x="217" y="33"/>
                  </a:lnTo>
                  <a:lnTo>
                    <a:pt x="219" y="33"/>
                  </a:lnTo>
                  <a:lnTo>
                    <a:pt x="221" y="34"/>
                  </a:lnTo>
                  <a:lnTo>
                    <a:pt x="224" y="34"/>
                  </a:lnTo>
                  <a:lnTo>
                    <a:pt x="224" y="34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8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6"/>
                  </a:lnTo>
                  <a:lnTo>
                    <a:pt x="233" y="36"/>
                  </a:lnTo>
                  <a:lnTo>
                    <a:pt x="235" y="37"/>
                  </a:lnTo>
                  <a:lnTo>
                    <a:pt x="236" y="37"/>
                  </a:lnTo>
                  <a:lnTo>
                    <a:pt x="238" y="36"/>
                  </a:lnTo>
                  <a:lnTo>
                    <a:pt x="240" y="36"/>
                  </a:lnTo>
                  <a:lnTo>
                    <a:pt x="240" y="34"/>
                  </a:lnTo>
                  <a:lnTo>
                    <a:pt x="243" y="34"/>
                  </a:lnTo>
                  <a:lnTo>
                    <a:pt x="244" y="34"/>
                  </a:lnTo>
                  <a:lnTo>
                    <a:pt x="246" y="33"/>
                  </a:lnTo>
                  <a:lnTo>
                    <a:pt x="249" y="33"/>
                  </a:lnTo>
                  <a:lnTo>
                    <a:pt x="251" y="33"/>
                  </a:lnTo>
                  <a:lnTo>
                    <a:pt x="252" y="31"/>
                  </a:lnTo>
                  <a:lnTo>
                    <a:pt x="254" y="31"/>
                  </a:lnTo>
                  <a:lnTo>
                    <a:pt x="255" y="31"/>
                  </a:lnTo>
                  <a:lnTo>
                    <a:pt x="257" y="31"/>
                  </a:lnTo>
                  <a:lnTo>
                    <a:pt x="260" y="31"/>
                  </a:lnTo>
                  <a:lnTo>
                    <a:pt x="262" y="33"/>
                  </a:lnTo>
                  <a:lnTo>
                    <a:pt x="265" y="33"/>
                  </a:lnTo>
                  <a:lnTo>
                    <a:pt x="265" y="33"/>
                  </a:lnTo>
                  <a:lnTo>
                    <a:pt x="268" y="34"/>
                  </a:lnTo>
                  <a:lnTo>
                    <a:pt x="269" y="34"/>
                  </a:lnTo>
                  <a:lnTo>
                    <a:pt x="273" y="33"/>
                  </a:lnTo>
                  <a:lnTo>
                    <a:pt x="274" y="34"/>
                  </a:lnTo>
                  <a:lnTo>
                    <a:pt x="276" y="34"/>
                  </a:lnTo>
                  <a:lnTo>
                    <a:pt x="277" y="36"/>
                  </a:lnTo>
                  <a:lnTo>
                    <a:pt x="279" y="37"/>
                  </a:lnTo>
                  <a:lnTo>
                    <a:pt x="281" y="39"/>
                  </a:lnTo>
                  <a:lnTo>
                    <a:pt x="282" y="41"/>
                  </a:lnTo>
                  <a:lnTo>
                    <a:pt x="284" y="41"/>
                  </a:lnTo>
                  <a:lnTo>
                    <a:pt x="288" y="41"/>
                  </a:lnTo>
                  <a:lnTo>
                    <a:pt x="290" y="41"/>
                  </a:lnTo>
                  <a:lnTo>
                    <a:pt x="292" y="41"/>
                  </a:lnTo>
                  <a:lnTo>
                    <a:pt x="292" y="41"/>
                  </a:lnTo>
                  <a:lnTo>
                    <a:pt x="292" y="42"/>
                  </a:lnTo>
                  <a:lnTo>
                    <a:pt x="292" y="45"/>
                  </a:lnTo>
                  <a:lnTo>
                    <a:pt x="292" y="45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5" y="49"/>
                  </a:lnTo>
                  <a:lnTo>
                    <a:pt x="296" y="49"/>
                  </a:lnTo>
                  <a:lnTo>
                    <a:pt x="299" y="52"/>
                  </a:lnTo>
                  <a:lnTo>
                    <a:pt x="301" y="52"/>
                  </a:lnTo>
                  <a:lnTo>
                    <a:pt x="303" y="52"/>
                  </a:lnTo>
                  <a:lnTo>
                    <a:pt x="304" y="52"/>
                  </a:lnTo>
                  <a:lnTo>
                    <a:pt x="306" y="52"/>
                  </a:lnTo>
                  <a:lnTo>
                    <a:pt x="310" y="52"/>
                  </a:lnTo>
                  <a:lnTo>
                    <a:pt x="314" y="53"/>
                  </a:lnTo>
                  <a:lnTo>
                    <a:pt x="315" y="53"/>
                  </a:lnTo>
                  <a:lnTo>
                    <a:pt x="318" y="53"/>
                  </a:lnTo>
                  <a:lnTo>
                    <a:pt x="322" y="55"/>
                  </a:lnTo>
                  <a:lnTo>
                    <a:pt x="325" y="55"/>
                  </a:lnTo>
                  <a:lnTo>
                    <a:pt x="326" y="55"/>
                  </a:lnTo>
                  <a:lnTo>
                    <a:pt x="328" y="55"/>
                  </a:lnTo>
                  <a:lnTo>
                    <a:pt x="329" y="55"/>
                  </a:lnTo>
                  <a:lnTo>
                    <a:pt x="331" y="56"/>
                  </a:lnTo>
                  <a:lnTo>
                    <a:pt x="333" y="56"/>
                  </a:lnTo>
                  <a:lnTo>
                    <a:pt x="334" y="55"/>
                  </a:lnTo>
                  <a:lnTo>
                    <a:pt x="339" y="53"/>
                  </a:lnTo>
                  <a:lnTo>
                    <a:pt x="340" y="52"/>
                  </a:lnTo>
                  <a:lnTo>
                    <a:pt x="342" y="52"/>
                  </a:lnTo>
                  <a:lnTo>
                    <a:pt x="344" y="52"/>
                  </a:lnTo>
                  <a:lnTo>
                    <a:pt x="345" y="52"/>
                  </a:lnTo>
                  <a:lnTo>
                    <a:pt x="347" y="52"/>
                  </a:lnTo>
                  <a:lnTo>
                    <a:pt x="348" y="52"/>
                  </a:lnTo>
                  <a:lnTo>
                    <a:pt x="350" y="50"/>
                  </a:lnTo>
                  <a:lnTo>
                    <a:pt x="351" y="50"/>
                  </a:lnTo>
                  <a:lnTo>
                    <a:pt x="356" y="49"/>
                  </a:lnTo>
                  <a:lnTo>
                    <a:pt x="358" y="49"/>
                  </a:lnTo>
                  <a:lnTo>
                    <a:pt x="361" y="49"/>
                  </a:lnTo>
                  <a:lnTo>
                    <a:pt x="363" y="49"/>
                  </a:lnTo>
                  <a:lnTo>
                    <a:pt x="364" y="49"/>
                  </a:lnTo>
                  <a:lnTo>
                    <a:pt x="366" y="47"/>
                  </a:lnTo>
                  <a:lnTo>
                    <a:pt x="367" y="45"/>
                  </a:lnTo>
                  <a:lnTo>
                    <a:pt x="367" y="44"/>
                  </a:lnTo>
                  <a:lnTo>
                    <a:pt x="370" y="42"/>
                  </a:lnTo>
                  <a:lnTo>
                    <a:pt x="372" y="41"/>
                  </a:lnTo>
                  <a:lnTo>
                    <a:pt x="374" y="39"/>
                  </a:lnTo>
                  <a:lnTo>
                    <a:pt x="375" y="39"/>
                  </a:lnTo>
                  <a:lnTo>
                    <a:pt x="378" y="37"/>
                  </a:lnTo>
                  <a:lnTo>
                    <a:pt x="381" y="36"/>
                  </a:lnTo>
                  <a:lnTo>
                    <a:pt x="383" y="34"/>
                  </a:lnTo>
                  <a:lnTo>
                    <a:pt x="385" y="34"/>
                  </a:lnTo>
                  <a:lnTo>
                    <a:pt x="385" y="34"/>
                  </a:lnTo>
                  <a:lnTo>
                    <a:pt x="388" y="36"/>
                  </a:lnTo>
                  <a:lnTo>
                    <a:pt x="389" y="34"/>
                  </a:lnTo>
                  <a:lnTo>
                    <a:pt x="391" y="36"/>
                  </a:lnTo>
                  <a:lnTo>
                    <a:pt x="392" y="36"/>
                  </a:lnTo>
                  <a:lnTo>
                    <a:pt x="394" y="37"/>
                  </a:lnTo>
                  <a:lnTo>
                    <a:pt x="396" y="39"/>
                  </a:lnTo>
                  <a:lnTo>
                    <a:pt x="399" y="41"/>
                  </a:lnTo>
                  <a:lnTo>
                    <a:pt x="399" y="41"/>
                  </a:lnTo>
                  <a:lnTo>
                    <a:pt x="400" y="42"/>
                  </a:lnTo>
                  <a:lnTo>
                    <a:pt x="402" y="42"/>
                  </a:lnTo>
                  <a:lnTo>
                    <a:pt x="405" y="42"/>
                  </a:lnTo>
                  <a:lnTo>
                    <a:pt x="405" y="42"/>
                  </a:lnTo>
                  <a:lnTo>
                    <a:pt x="408" y="41"/>
                  </a:lnTo>
                  <a:lnTo>
                    <a:pt x="410" y="39"/>
                  </a:lnTo>
                  <a:lnTo>
                    <a:pt x="411" y="39"/>
                  </a:lnTo>
                  <a:lnTo>
                    <a:pt x="413" y="41"/>
                  </a:lnTo>
                  <a:lnTo>
                    <a:pt x="416" y="41"/>
                  </a:lnTo>
                  <a:lnTo>
                    <a:pt x="418" y="42"/>
                  </a:lnTo>
                  <a:lnTo>
                    <a:pt x="419" y="44"/>
                  </a:lnTo>
                  <a:lnTo>
                    <a:pt x="418" y="45"/>
                  </a:lnTo>
                  <a:lnTo>
                    <a:pt x="415" y="50"/>
                  </a:lnTo>
                  <a:lnTo>
                    <a:pt x="411" y="55"/>
                  </a:lnTo>
                  <a:lnTo>
                    <a:pt x="411" y="58"/>
                  </a:lnTo>
                  <a:lnTo>
                    <a:pt x="410" y="60"/>
                  </a:lnTo>
                  <a:lnTo>
                    <a:pt x="410" y="61"/>
                  </a:lnTo>
                  <a:lnTo>
                    <a:pt x="408" y="63"/>
                  </a:lnTo>
                  <a:lnTo>
                    <a:pt x="408" y="64"/>
                  </a:lnTo>
                  <a:lnTo>
                    <a:pt x="407" y="66"/>
                  </a:lnTo>
                  <a:lnTo>
                    <a:pt x="405" y="69"/>
                  </a:lnTo>
                  <a:lnTo>
                    <a:pt x="405" y="71"/>
                  </a:lnTo>
                  <a:lnTo>
                    <a:pt x="405" y="72"/>
                  </a:lnTo>
                  <a:lnTo>
                    <a:pt x="404" y="74"/>
                  </a:lnTo>
                  <a:lnTo>
                    <a:pt x="402" y="75"/>
                  </a:lnTo>
                  <a:lnTo>
                    <a:pt x="402" y="78"/>
                  </a:lnTo>
                  <a:lnTo>
                    <a:pt x="404" y="80"/>
                  </a:lnTo>
                  <a:lnTo>
                    <a:pt x="405" y="80"/>
                  </a:lnTo>
                  <a:lnTo>
                    <a:pt x="407" y="82"/>
                  </a:lnTo>
                  <a:lnTo>
                    <a:pt x="407" y="83"/>
                  </a:lnTo>
                  <a:lnTo>
                    <a:pt x="408" y="82"/>
                  </a:lnTo>
                  <a:lnTo>
                    <a:pt x="410" y="80"/>
                  </a:lnTo>
                  <a:lnTo>
                    <a:pt x="411" y="80"/>
                  </a:lnTo>
                  <a:lnTo>
                    <a:pt x="413" y="80"/>
                  </a:lnTo>
                  <a:lnTo>
                    <a:pt x="415" y="80"/>
                  </a:lnTo>
                  <a:lnTo>
                    <a:pt x="416" y="80"/>
                  </a:lnTo>
                  <a:lnTo>
                    <a:pt x="418" y="80"/>
                  </a:lnTo>
                  <a:lnTo>
                    <a:pt x="419" y="80"/>
                  </a:lnTo>
                  <a:lnTo>
                    <a:pt x="422" y="80"/>
                  </a:lnTo>
                  <a:lnTo>
                    <a:pt x="422" y="80"/>
                  </a:lnTo>
                  <a:lnTo>
                    <a:pt x="424" y="80"/>
                  </a:lnTo>
                  <a:lnTo>
                    <a:pt x="426" y="82"/>
                  </a:lnTo>
                  <a:lnTo>
                    <a:pt x="427" y="83"/>
                  </a:lnTo>
                  <a:lnTo>
                    <a:pt x="429" y="83"/>
                  </a:lnTo>
                  <a:lnTo>
                    <a:pt x="429" y="83"/>
                  </a:lnTo>
                  <a:lnTo>
                    <a:pt x="430" y="82"/>
                  </a:lnTo>
                  <a:lnTo>
                    <a:pt x="430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5" y="77"/>
                  </a:lnTo>
                  <a:lnTo>
                    <a:pt x="437" y="77"/>
                  </a:lnTo>
                  <a:lnTo>
                    <a:pt x="438" y="77"/>
                  </a:lnTo>
                  <a:lnTo>
                    <a:pt x="440" y="77"/>
                  </a:lnTo>
                  <a:lnTo>
                    <a:pt x="441" y="77"/>
                  </a:lnTo>
                  <a:lnTo>
                    <a:pt x="445" y="77"/>
                  </a:lnTo>
                  <a:lnTo>
                    <a:pt x="446" y="78"/>
                  </a:lnTo>
                  <a:lnTo>
                    <a:pt x="448" y="80"/>
                  </a:lnTo>
                  <a:lnTo>
                    <a:pt x="449" y="82"/>
                  </a:lnTo>
                  <a:lnTo>
                    <a:pt x="451" y="82"/>
                  </a:lnTo>
                  <a:lnTo>
                    <a:pt x="451" y="83"/>
                  </a:lnTo>
                  <a:lnTo>
                    <a:pt x="452" y="83"/>
                  </a:lnTo>
                  <a:lnTo>
                    <a:pt x="452" y="83"/>
                  </a:lnTo>
                  <a:lnTo>
                    <a:pt x="454" y="85"/>
                  </a:lnTo>
                  <a:lnTo>
                    <a:pt x="454" y="85"/>
                  </a:lnTo>
                  <a:lnTo>
                    <a:pt x="454" y="86"/>
                  </a:lnTo>
                  <a:lnTo>
                    <a:pt x="456" y="86"/>
                  </a:lnTo>
                  <a:lnTo>
                    <a:pt x="456" y="86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60" y="91"/>
                  </a:lnTo>
                  <a:lnTo>
                    <a:pt x="460" y="91"/>
                  </a:lnTo>
                  <a:lnTo>
                    <a:pt x="462" y="93"/>
                  </a:lnTo>
                  <a:lnTo>
                    <a:pt x="463" y="94"/>
                  </a:lnTo>
                  <a:lnTo>
                    <a:pt x="463" y="94"/>
                  </a:lnTo>
                  <a:lnTo>
                    <a:pt x="463" y="96"/>
                  </a:lnTo>
                  <a:lnTo>
                    <a:pt x="465" y="97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5" y="101"/>
                  </a:lnTo>
                  <a:lnTo>
                    <a:pt x="465" y="101"/>
                  </a:lnTo>
                  <a:lnTo>
                    <a:pt x="463" y="102"/>
                  </a:lnTo>
                  <a:lnTo>
                    <a:pt x="462" y="102"/>
                  </a:lnTo>
                  <a:lnTo>
                    <a:pt x="460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4" y="102"/>
                  </a:lnTo>
                  <a:lnTo>
                    <a:pt x="452" y="101"/>
                  </a:lnTo>
                  <a:lnTo>
                    <a:pt x="451" y="101"/>
                  </a:lnTo>
                  <a:lnTo>
                    <a:pt x="449" y="99"/>
                  </a:lnTo>
                  <a:lnTo>
                    <a:pt x="449" y="101"/>
                  </a:lnTo>
                  <a:lnTo>
                    <a:pt x="448" y="101"/>
                  </a:lnTo>
                  <a:lnTo>
                    <a:pt x="448" y="101"/>
                  </a:lnTo>
                  <a:lnTo>
                    <a:pt x="446" y="101"/>
                  </a:lnTo>
                  <a:lnTo>
                    <a:pt x="443" y="101"/>
                  </a:lnTo>
                  <a:lnTo>
                    <a:pt x="441" y="101"/>
                  </a:lnTo>
                  <a:lnTo>
                    <a:pt x="440" y="101"/>
                  </a:lnTo>
                  <a:lnTo>
                    <a:pt x="438" y="102"/>
                  </a:lnTo>
                  <a:lnTo>
                    <a:pt x="437" y="102"/>
                  </a:lnTo>
                  <a:lnTo>
                    <a:pt x="435" y="104"/>
                  </a:lnTo>
                  <a:lnTo>
                    <a:pt x="433" y="104"/>
                  </a:lnTo>
                  <a:lnTo>
                    <a:pt x="433" y="104"/>
                  </a:lnTo>
                  <a:lnTo>
                    <a:pt x="432" y="104"/>
                  </a:lnTo>
                  <a:lnTo>
                    <a:pt x="430" y="102"/>
                  </a:lnTo>
                  <a:lnTo>
                    <a:pt x="429" y="102"/>
                  </a:lnTo>
                  <a:lnTo>
                    <a:pt x="429" y="104"/>
                  </a:lnTo>
                  <a:lnTo>
                    <a:pt x="429" y="104"/>
                  </a:lnTo>
                  <a:lnTo>
                    <a:pt x="429" y="105"/>
                  </a:lnTo>
                  <a:lnTo>
                    <a:pt x="429" y="107"/>
                  </a:lnTo>
                  <a:lnTo>
                    <a:pt x="427" y="107"/>
                  </a:lnTo>
                  <a:lnTo>
                    <a:pt x="427" y="107"/>
                  </a:lnTo>
                  <a:lnTo>
                    <a:pt x="426" y="107"/>
                  </a:lnTo>
                  <a:lnTo>
                    <a:pt x="422" y="107"/>
                  </a:lnTo>
                  <a:lnTo>
                    <a:pt x="421" y="107"/>
                  </a:lnTo>
                  <a:lnTo>
                    <a:pt x="419" y="107"/>
                  </a:lnTo>
                  <a:lnTo>
                    <a:pt x="419" y="107"/>
                  </a:lnTo>
                  <a:lnTo>
                    <a:pt x="418" y="108"/>
                  </a:lnTo>
                  <a:lnTo>
                    <a:pt x="416" y="108"/>
                  </a:lnTo>
                  <a:lnTo>
                    <a:pt x="416" y="110"/>
                  </a:lnTo>
                  <a:lnTo>
                    <a:pt x="415" y="110"/>
                  </a:lnTo>
                  <a:lnTo>
                    <a:pt x="415" y="112"/>
                  </a:lnTo>
                  <a:lnTo>
                    <a:pt x="413" y="115"/>
                  </a:lnTo>
                  <a:lnTo>
                    <a:pt x="411" y="115"/>
                  </a:lnTo>
                  <a:lnTo>
                    <a:pt x="411" y="116"/>
                  </a:lnTo>
                  <a:lnTo>
                    <a:pt x="411" y="116"/>
                  </a:lnTo>
                  <a:lnTo>
                    <a:pt x="411" y="118"/>
                  </a:lnTo>
                  <a:lnTo>
                    <a:pt x="410" y="119"/>
                  </a:lnTo>
                  <a:lnTo>
                    <a:pt x="410" y="119"/>
                  </a:lnTo>
                  <a:lnTo>
                    <a:pt x="408" y="119"/>
                  </a:lnTo>
                  <a:lnTo>
                    <a:pt x="405" y="121"/>
                  </a:lnTo>
                  <a:lnTo>
                    <a:pt x="404" y="123"/>
                  </a:lnTo>
                  <a:lnTo>
                    <a:pt x="402" y="124"/>
                  </a:lnTo>
                  <a:lnTo>
                    <a:pt x="400" y="124"/>
                  </a:lnTo>
                  <a:lnTo>
                    <a:pt x="397" y="124"/>
                  </a:lnTo>
                  <a:lnTo>
                    <a:pt x="397" y="124"/>
                  </a:lnTo>
                  <a:lnTo>
                    <a:pt x="392" y="124"/>
                  </a:lnTo>
                  <a:lnTo>
                    <a:pt x="391" y="124"/>
                  </a:lnTo>
                  <a:lnTo>
                    <a:pt x="389" y="124"/>
                  </a:lnTo>
                  <a:lnTo>
                    <a:pt x="388" y="124"/>
                  </a:lnTo>
                  <a:lnTo>
                    <a:pt x="388" y="124"/>
                  </a:lnTo>
                  <a:lnTo>
                    <a:pt x="388" y="126"/>
                  </a:lnTo>
                  <a:lnTo>
                    <a:pt x="386" y="126"/>
                  </a:lnTo>
                  <a:lnTo>
                    <a:pt x="386" y="127"/>
                  </a:lnTo>
                  <a:lnTo>
                    <a:pt x="383" y="129"/>
                  </a:lnTo>
                  <a:lnTo>
                    <a:pt x="381" y="130"/>
                  </a:lnTo>
                  <a:lnTo>
                    <a:pt x="381" y="132"/>
                  </a:lnTo>
                  <a:lnTo>
                    <a:pt x="380" y="132"/>
                  </a:lnTo>
                  <a:lnTo>
                    <a:pt x="378" y="134"/>
                  </a:lnTo>
                  <a:lnTo>
                    <a:pt x="378" y="134"/>
                  </a:lnTo>
                  <a:lnTo>
                    <a:pt x="377" y="134"/>
                  </a:lnTo>
                  <a:lnTo>
                    <a:pt x="375" y="135"/>
                  </a:lnTo>
                  <a:lnTo>
                    <a:pt x="374" y="135"/>
                  </a:lnTo>
                  <a:lnTo>
                    <a:pt x="372" y="135"/>
                  </a:lnTo>
                  <a:lnTo>
                    <a:pt x="372" y="135"/>
                  </a:lnTo>
                  <a:lnTo>
                    <a:pt x="369" y="135"/>
                  </a:lnTo>
                  <a:lnTo>
                    <a:pt x="369" y="135"/>
                  </a:lnTo>
                  <a:lnTo>
                    <a:pt x="366" y="135"/>
                  </a:lnTo>
                  <a:lnTo>
                    <a:pt x="361" y="134"/>
                  </a:lnTo>
                  <a:lnTo>
                    <a:pt x="359" y="132"/>
                  </a:lnTo>
                  <a:lnTo>
                    <a:pt x="358" y="130"/>
                  </a:lnTo>
                  <a:lnTo>
                    <a:pt x="356" y="130"/>
                  </a:lnTo>
                  <a:lnTo>
                    <a:pt x="355" y="130"/>
                  </a:lnTo>
                  <a:lnTo>
                    <a:pt x="353" y="130"/>
                  </a:lnTo>
                  <a:lnTo>
                    <a:pt x="351" y="130"/>
                  </a:lnTo>
                  <a:lnTo>
                    <a:pt x="350" y="130"/>
                  </a:lnTo>
                  <a:lnTo>
                    <a:pt x="347" y="132"/>
                  </a:lnTo>
                  <a:lnTo>
                    <a:pt x="347" y="134"/>
                  </a:lnTo>
                  <a:lnTo>
                    <a:pt x="345" y="134"/>
                  </a:lnTo>
                  <a:lnTo>
                    <a:pt x="344" y="137"/>
                  </a:lnTo>
                  <a:lnTo>
                    <a:pt x="344" y="138"/>
                  </a:lnTo>
                  <a:lnTo>
                    <a:pt x="344" y="140"/>
                  </a:lnTo>
                  <a:lnTo>
                    <a:pt x="342" y="141"/>
                  </a:lnTo>
                  <a:lnTo>
                    <a:pt x="342" y="143"/>
                  </a:lnTo>
                  <a:lnTo>
                    <a:pt x="342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5" y="148"/>
                  </a:lnTo>
                  <a:lnTo>
                    <a:pt x="347" y="148"/>
                  </a:lnTo>
                  <a:lnTo>
                    <a:pt x="348" y="151"/>
                  </a:lnTo>
                  <a:lnTo>
                    <a:pt x="348" y="151"/>
                  </a:lnTo>
                  <a:lnTo>
                    <a:pt x="350" y="153"/>
                  </a:lnTo>
                  <a:lnTo>
                    <a:pt x="350" y="154"/>
                  </a:lnTo>
                  <a:lnTo>
                    <a:pt x="350" y="154"/>
                  </a:lnTo>
                  <a:lnTo>
                    <a:pt x="348" y="154"/>
                  </a:lnTo>
                  <a:lnTo>
                    <a:pt x="347" y="156"/>
                  </a:lnTo>
                  <a:lnTo>
                    <a:pt x="347" y="156"/>
                  </a:lnTo>
                  <a:lnTo>
                    <a:pt x="345" y="157"/>
                  </a:lnTo>
                  <a:lnTo>
                    <a:pt x="344" y="157"/>
                  </a:lnTo>
                  <a:lnTo>
                    <a:pt x="344" y="157"/>
                  </a:lnTo>
                  <a:lnTo>
                    <a:pt x="344" y="159"/>
                  </a:lnTo>
                  <a:lnTo>
                    <a:pt x="339" y="160"/>
                  </a:lnTo>
                  <a:lnTo>
                    <a:pt x="337" y="160"/>
                  </a:lnTo>
                  <a:lnTo>
                    <a:pt x="336" y="160"/>
                  </a:lnTo>
                  <a:lnTo>
                    <a:pt x="336" y="162"/>
                  </a:lnTo>
                  <a:lnTo>
                    <a:pt x="334" y="164"/>
                  </a:lnTo>
                  <a:lnTo>
                    <a:pt x="333" y="165"/>
                  </a:lnTo>
                  <a:lnTo>
                    <a:pt x="333" y="165"/>
                  </a:lnTo>
                  <a:lnTo>
                    <a:pt x="331" y="167"/>
                  </a:lnTo>
                  <a:lnTo>
                    <a:pt x="329" y="168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6" y="171"/>
                  </a:lnTo>
                  <a:lnTo>
                    <a:pt x="325" y="171"/>
                  </a:lnTo>
                  <a:lnTo>
                    <a:pt x="323" y="173"/>
                  </a:lnTo>
                  <a:lnTo>
                    <a:pt x="320" y="173"/>
                  </a:lnTo>
                  <a:lnTo>
                    <a:pt x="317" y="175"/>
                  </a:lnTo>
                  <a:lnTo>
                    <a:pt x="317" y="175"/>
                  </a:lnTo>
                  <a:lnTo>
                    <a:pt x="314" y="176"/>
                  </a:lnTo>
                  <a:lnTo>
                    <a:pt x="312" y="176"/>
                  </a:lnTo>
                  <a:lnTo>
                    <a:pt x="309" y="176"/>
                  </a:lnTo>
                  <a:lnTo>
                    <a:pt x="306" y="176"/>
                  </a:lnTo>
                  <a:lnTo>
                    <a:pt x="303" y="176"/>
                  </a:lnTo>
                  <a:lnTo>
                    <a:pt x="301" y="176"/>
                  </a:lnTo>
                  <a:lnTo>
                    <a:pt x="298" y="176"/>
                  </a:lnTo>
                  <a:lnTo>
                    <a:pt x="295" y="176"/>
                  </a:lnTo>
                  <a:lnTo>
                    <a:pt x="293" y="176"/>
                  </a:lnTo>
                  <a:lnTo>
                    <a:pt x="290" y="176"/>
                  </a:lnTo>
                  <a:lnTo>
                    <a:pt x="290" y="178"/>
                  </a:lnTo>
                  <a:lnTo>
                    <a:pt x="282" y="178"/>
                  </a:lnTo>
                  <a:lnTo>
                    <a:pt x="281" y="178"/>
                  </a:lnTo>
                  <a:lnTo>
                    <a:pt x="277" y="179"/>
                  </a:lnTo>
                  <a:lnTo>
                    <a:pt x="276" y="179"/>
                  </a:lnTo>
                  <a:lnTo>
                    <a:pt x="274" y="179"/>
                  </a:lnTo>
                  <a:lnTo>
                    <a:pt x="273" y="179"/>
                  </a:lnTo>
                  <a:lnTo>
                    <a:pt x="271" y="181"/>
                  </a:lnTo>
                  <a:lnTo>
                    <a:pt x="268" y="181"/>
                  </a:lnTo>
                  <a:lnTo>
                    <a:pt x="262" y="184"/>
                  </a:lnTo>
                  <a:lnTo>
                    <a:pt x="258" y="186"/>
                  </a:lnTo>
                  <a:lnTo>
                    <a:pt x="257" y="187"/>
                  </a:lnTo>
                  <a:lnTo>
                    <a:pt x="254" y="187"/>
                  </a:lnTo>
                  <a:lnTo>
                    <a:pt x="252" y="189"/>
                  </a:lnTo>
                  <a:lnTo>
                    <a:pt x="251" y="190"/>
                  </a:lnTo>
                  <a:lnTo>
                    <a:pt x="251" y="190"/>
                  </a:lnTo>
                  <a:lnTo>
                    <a:pt x="249" y="190"/>
                  </a:lnTo>
                  <a:lnTo>
                    <a:pt x="247" y="190"/>
                  </a:lnTo>
                  <a:lnTo>
                    <a:pt x="246" y="190"/>
                  </a:lnTo>
                  <a:lnTo>
                    <a:pt x="243" y="190"/>
                  </a:lnTo>
                  <a:lnTo>
                    <a:pt x="243" y="186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2" y="189"/>
                  </a:lnTo>
                  <a:lnTo>
                    <a:pt x="227" y="187"/>
                  </a:lnTo>
                  <a:lnTo>
                    <a:pt x="224" y="186"/>
                  </a:lnTo>
                  <a:lnTo>
                    <a:pt x="222" y="184"/>
                  </a:lnTo>
                  <a:lnTo>
                    <a:pt x="217" y="182"/>
                  </a:lnTo>
                  <a:lnTo>
                    <a:pt x="214" y="182"/>
                  </a:lnTo>
                  <a:lnTo>
                    <a:pt x="208" y="181"/>
                  </a:lnTo>
                  <a:lnTo>
                    <a:pt x="206" y="181"/>
                  </a:lnTo>
                  <a:lnTo>
                    <a:pt x="205" y="179"/>
                  </a:lnTo>
                  <a:lnTo>
                    <a:pt x="202" y="176"/>
                  </a:lnTo>
                  <a:lnTo>
                    <a:pt x="202" y="175"/>
                  </a:lnTo>
                  <a:lnTo>
                    <a:pt x="200" y="175"/>
                  </a:lnTo>
                  <a:lnTo>
                    <a:pt x="199" y="175"/>
                  </a:lnTo>
                  <a:lnTo>
                    <a:pt x="197" y="175"/>
                  </a:lnTo>
                  <a:lnTo>
                    <a:pt x="194" y="175"/>
                  </a:lnTo>
                  <a:lnTo>
                    <a:pt x="189" y="173"/>
                  </a:lnTo>
                  <a:lnTo>
                    <a:pt x="184" y="173"/>
                  </a:lnTo>
                  <a:lnTo>
                    <a:pt x="178" y="173"/>
                  </a:lnTo>
                  <a:lnTo>
                    <a:pt x="176" y="171"/>
                  </a:lnTo>
                  <a:lnTo>
                    <a:pt x="173" y="173"/>
                  </a:lnTo>
                  <a:lnTo>
                    <a:pt x="170" y="175"/>
                  </a:lnTo>
                  <a:lnTo>
                    <a:pt x="162" y="173"/>
                  </a:lnTo>
                  <a:lnTo>
                    <a:pt x="159" y="173"/>
                  </a:lnTo>
                  <a:lnTo>
                    <a:pt x="151" y="171"/>
                  </a:lnTo>
                  <a:lnTo>
                    <a:pt x="145" y="171"/>
                  </a:lnTo>
                  <a:lnTo>
                    <a:pt x="137" y="170"/>
                  </a:lnTo>
                  <a:lnTo>
                    <a:pt x="132" y="171"/>
                  </a:lnTo>
                  <a:lnTo>
                    <a:pt x="129" y="171"/>
                  </a:lnTo>
                  <a:lnTo>
                    <a:pt x="124" y="171"/>
                  </a:lnTo>
                  <a:lnTo>
                    <a:pt x="124" y="171"/>
                  </a:lnTo>
                  <a:lnTo>
                    <a:pt x="124" y="170"/>
                  </a:lnTo>
                  <a:lnTo>
                    <a:pt x="124" y="168"/>
                  </a:lnTo>
                  <a:lnTo>
                    <a:pt x="121" y="167"/>
                  </a:lnTo>
                  <a:lnTo>
                    <a:pt x="121" y="165"/>
                  </a:lnTo>
                  <a:lnTo>
                    <a:pt x="118" y="164"/>
                  </a:lnTo>
                  <a:lnTo>
                    <a:pt x="118" y="162"/>
                  </a:lnTo>
                  <a:lnTo>
                    <a:pt x="117" y="160"/>
                  </a:lnTo>
                  <a:lnTo>
                    <a:pt x="115" y="156"/>
                  </a:lnTo>
                  <a:lnTo>
                    <a:pt x="113" y="151"/>
                  </a:lnTo>
                  <a:lnTo>
                    <a:pt x="113" y="151"/>
                  </a:lnTo>
                  <a:lnTo>
                    <a:pt x="113" y="149"/>
                  </a:lnTo>
                  <a:lnTo>
                    <a:pt x="112" y="149"/>
                  </a:lnTo>
                  <a:lnTo>
                    <a:pt x="110" y="149"/>
                  </a:lnTo>
                  <a:lnTo>
                    <a:pt x="110" y="148"/>
                  </a:lnTo>
                  <a:lnTo>
                    <a:pt x="110" y="148"/>
                  </a:lnTo>
                  <a:lnTo>
                    <a:pt x="110" y="146"/>
                  </a:lnTo>
                  <a:lnTo>
                    <a:pt x="110" y="145"/>
                  </a:lnTo>
                  <a:lnTo>
                    <a:pt x="110" y="145"/>
                  </a:lnTo>
                  <a:lnTo>
                    <a:pt x="105" y="145"/>
                  </a:lnTo>
                  <a:lnTo>
                    <a:pt x="102" y="143"/>
                  </a:lnTo>
                  <a:lnTo>
                    <a:pt x="101" y="143"/>
                  </a:lnTo>
                  <a:lnTo>
                    <a:pt x="98" y="140"/>
                  </a:lnTo>
                  <a:lnTo>
                    <a:pt x="96" y="140"/>
                  </a:lnTo>
                  <a:lnTo>
                    <a:pt x="93" y="138"/>
                  </a:lnTo>
                  <a:lnTo>
                    <a:pt x="90" y="137"/>
                  </a:lnTo>
                  <a:lnTo>
                    <a:pt x="88" y="137"/>
                  </a:lnTo>
                  <a:lnTo>
                    <a:pt x="87" y="134"/>
                  </a:lnTo>
                  <a:lnTo>
                    <a:pt x="85" y="134"/>
                  </a:lnTo>
                  <a:lnTo>
                    <a:pt x="83" y="132"/>
                  </a:lnTo>
                  <a:lnTo>
                    <a:pt x="80" y="132"/>
                  </a:lnTo>
                  <a:lnTo>
                    <a:pt x="76" y="130"/>
                  </a:lnTo>
                  <a:lnTo>
                    <a:pt x="72" y="130"/>
                  </a:lnTo>
                  <a:lnTo>
                    <a:pt x="71" y="130"/>
                  </a:lnTo>
                  <a:lnTo>
                    <a:pt x="68" y="130"/>
                  </a:lnTo>
                  <a:lnTo>
                    <a:pt x="64" y="130"/>
                  </a:lnTo>
                  <a:lnTo>
                    <a:pt x="61" y="130"/>
                  </a:lnTo>
                  <a:lnTo>
                    <a:pt x="60" y="130"/>
                  </a:lnTo>
                  <a:lnTo>
                    <a:pt x="58" y="130"/>
                  </a:lnTo>
                  <a:lnTo>
                    <a:pt x="55" y="130"/>
                  </a:lnTo>
                  <a:lnTo>
                    <a:pt x="55" y="129"/>
                  </a:lnTo>
                  <a:lnTo>
                    <a:pt x="53" y="129"/>
                  </a:lnTo>
                  <a:lnTo>
                    <a:pt x="52" y="129"/>
                  </a:lnTo>
                  <a:lnTo>
                    <a:pt x="50" y="129"/>
                  </a:lnTo>
                  <a:lnTo>
                    <a:pt x="49" y="127"/>
                  </a:lnTo>
                  <a:lnTo>
                    <a:pt x="49" y="127"/>
                  </a:lnTo>
                  <a:lnTo>
                    <a:pt x="47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4" y="124"/>
                  </a:lnTo>
                  <a:lnTo>
                    <a:pt x="44" y="124"/>
                  </a:lnTo>
                  <a:lnTo>
                    <a:pt x="42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42" y="118"/>
                  </a:lnTo>
                  <a:lnTo>
                    <a:pt x="44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0"/>
                  </a:lnTo>
                  <a:lnTo>
                    <a:pt x="46" y="108"/>
                  </a:lnTo>
                  <a:lnTo>
                    <a:pt x="46" y="107"/>
                  </a:lnTo>
                  <a:lnTo>
                    <a:pt x="47" y="107"/>
                  </a:lnTo>
                  <a:lnTo>
                    <a:pt x="47" y="104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7" y="102"/>
                  </a:lnTo>
                  <a:lnTo>
                    <a:pt x="47" y="101"/>
                  </a:lnTo>
                  <a:lnTo>
                    <a:pt x="46" y="97"/>
                  </a:lnTo>
                  <a:lnTo>
                    <a:pt x="46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4"/>
                  </a:lnTo>
                  <a:lnTo>
                    <a:pt x="41" y="91"/>
                  </a:lnTo>
                  <a:lnTo>
                    <a:pt x="39" y="89"/>
                  </a:lnTo>
                  <a:lnTo>
                    <a:pt x="39" y="89"/>
                  </a:lnTo>
                  <a:lnTo>
                    <a:pt x="39" y="88"/>
                  </a:lnTo>
                  <a:lnTo>
                    <a:pt x="39" y="86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8" y="83"/>
                  </a:lnTo>
                  <a:lnTo>
                    <a:pt x="38" y="83"/>
                  </a:lnTo>
                  <a:lnTo>
                    <a:pt x="36" y="83"/>
                  </a:lnTo>
                  <a:lnTo>
                    <a:pt x="35" y="82"/>
                  </a:lnTo>
                  <a:lnTo>
                    <a:pt x="33" y="80"/>
                  </a:lnTo>
                  <a:lnTo>
                    <a:pt x="33" y="80"/>
                  </a:lnTo>
                  <a:lnTo>
                    <a:pt x="33" y="78"/>
                  </a:lnTo>
                  <a:lnTo>
                    <a:pt x="33" y="78"/>
                  </a:lnTo>
                  <a:lnTo>
                    <a:pt x="31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8" y="80"/>
                  </a:lnTo>
                  <a:lnTo>
                    <a:pt x="28" y="78"/>
                  </a:lnTo>
                  <a:lnTo>
                    <a:pt x="28" y="78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3" y="77"/>
                  </a:lnTo>
                  <a:lnTo>
                    <a:pt x="22" y="77"/>
                  </a:lnTo>
                  <a:lnTo>
                    <a:pt x="20" y="77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5"/>
                  </a:lnTo>
                  <a:lnTo>
                    <a:pt x="16" y="75"/>
                  </a:lnTo>
                  <a:lnTo>
                    <a:pt x="14" y="74"/>
                  </a:lnTo>
                  <a:lnTo>
                    <a:pt x="12" y="72"/>
                  </a:lnTo>
                  <a:lnTo>
                    <a:pt x="12" y="71"/>
                  </a:lnTo>
                  <a:lnTo>
                    <a:pt x="11" y="71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6" y="67"/>
                  </a:lnTo>
                  <a:lnTo>
                    <a:pt x="5" y="67"/>
                  </a:lnTo>
                  <a:lnTo>
                    <a:pt x="3" y="67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5" y="55"/>
                  </a:lnTo>
                  <a:lnTo>
                    <a:pt x="6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6" y="50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1" y="50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6" y="50"/>
                  </a:lnTo>
                  <a:lnTo>
                    <a:pt x="16" y="50"/>
                  </a:lnTo>
                  <a:lnTo>
                    <a:pt x="16" y="49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5" y="45"/>
                  </a:lnTo>
                  <a:lnTo>
                    <a:pt x="27" y="45"/>
                  </a:lnTo>
                  <a:lnTo>
                    <a:pt x="28" y="45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28" y="42"/>
                  </a:lnTo>
                  <a:lnTo>
                    <a:pt x="30" y="41"/>
                  </a:lnTo>
                  <a:lnTo>
                    <a:pt x="31" y="41"/>
                  </a:lnTo>
                  <a:lnTo>
                    <a:pt x="33" y="41"/>
                  </a:lnTo>
                  <a:lnTo>
                    <a:pt x="33" y="39"/>
                  </a:lnTo>
                  <a:lnTo>
                    <a:pt x="33" y="37"/>
                  </a:lnTo>
                  <a:lnTo>
                    <a:pt x="35" y="37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8" y="36"/>
                  </a:lnTo>
                  <a:lnTo>
                    <a:pt x="41" y="36"/>
                  </a:lnTo>
                  <a:lnTo>
                    <a:pt x="42" y="36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6" y="34"/>
                  </a:lnTo>
                  <a:lnTo>
                    <a:pt x="46" y="33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50" y="31"/>
                  </a:lnTo>
                  <a:lnTo>
                    <a:pt x="52" y="31"/>
                  </a:lnTo>
                  <a:lnTo>
                    <a:pt x="52" y="31"/>
                  </a:lnTo>
                  <a:lnTo>
                    <a:pt x="53" y="31"/>
                  </a:lnTo>
                  <a:lnTo>
                    <a:pt x="53" y="30"/>
                  </a:lnTo>
                  <a:lnTo>
                    <a:pt x="55" y="30"/>
                  </a:lnTo>
                  <a:lnTo>
                    <a:pt x="57" y="30"/>
                  </a:lnTo>
                  <a:lnTo>
                    <a:pt x="57" y="28"/>
                  </a:lnTo>
                  <a:lnTo>
                    <a:pt x="58" y="26"/>
                  </a:lnTo>
                  <a:lnTo>
                    <a:pt x="58" y="26"/>
                  </a:lnTo>
                  <a:lnTo>
                    <a:pt x="61" y="26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9" y="25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2" y="26"/>
                  </a:lnTo>
                  <a:lnTo>
                    <a:pt x="72" y="25"/>
                  </a:lnTo>
                  <a:lnTo>
                    <a:pt x="74" y="25"/>
                  </a:lnTo>
                  <a:lnTo>
                    <a:pt x="76" y="25"/>
                  </a:lnTo>
                  <a:lnTo>
                    <a:pt x="76" y="25"/>
                  </a:lnTo>
                  <a:lnTo>
                    <a:pt x="76" y="26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79" y="28"/>
                  </a:lnTo>
                  <a:lnTo>
                    <a:pt x="80" y="28"/>
                  </a:lnTo>
                  <a:lnTo>
                    <a:pt x="82" y="28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85" y="28"/>
                  </a:lnTo>
                  <a:lnTo>
                    <a:pt x="88" y="28"/>
                  </a:lnTo>
                  <a:lnTo>
                    <a:pt x="90" y="30"/>
                  </a:lnTo>
                  <a:lnTo>
                    <a:pt x="91" y="30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4" y="33"/>
                  </a:lnTo>
                  <a:lnTo>
                    <a:pt x="96" y="34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8" y="36"/>
                  </a:lnTo>
                  <a:lnTo>
                    <a:pt x="98" y="37"/>
                  </a:lnTo>
                  <a:lnTo>
                    <a:pt x="99" y="37"/>
                  </a:lnTo>
                  <a:lnTo>
                    <a:pt x="99" y="39"/>
                  </a:lnTo>
                  <a:lnTo>
                    <a:pt x="101" y="39"/>
                  </a:lnTo>
                  <a:lnTo>
                    <a:pt x="101" y="39"/>
                  </a:lnTo>
                  <a:lnTo>
                    <a:pt x="102" y="39"/>
                  </a:lnTo>
                  <a:lnTo>
                    <a:pt x="104" y="39"/>
                  </a:lnTo>
                  <a:lnTo>
                    <a:pt x="105" y="39"/>
                  </a:lnTo>
                  <a:lnTo>
                    <a:pt x="105" y="41"/>
                  </a:lnTo>
                  <a:lnTo>
                    <a:pt x="107" y="41"/>
                  </a:lnTo>
                  <a:lnTo>
                    <a:pt x="107" y="41"/>
                  </a:lnTo>
                  <a:lnTo>
                    <a:pt x="110" y="41"/>
                  </a:lnTo>
                  <a:lnTo>
                    <a:pt x="110" y="41"/>
                  </a:lnTo>
                  <a:lnTo>
                    <a:pt x="112" y="41"/>
                  </a:lnTo>
                  <a:lnTo>
                    <a:pt x="113" y="41"/>
                  </a:lnTo>
                  <a:lnTo>
                    <a:pt x="113" y="41"/>
                  </a:lnTo>
                  <a:lnTo>
                    <a:pt x="115" y="41"/>
                  </a:lnTo>
                  <a:lnTo>
                    <a:pt x="117" y="39"/>
                  </a:lnTo>
                  <a:lnTo>
                    <a:pt x="118" y="39"/>
                  </a:lnTo>
                  <a:lnTo>
                    <a:pt x="118" y="41"/>
                  </a:lnTo>
                  <a:lnTo>
                    <a:pt x="118" y="41"/>
                  </a:lnTo>
                  <a:lnTo>
                    <a:pt x="120" y="41"/>
                  </a:lnTo>
                  <a:lnTo>
                    <a:pt x="120" y="39"/>
                  </a:lnTo>
                  <a:lnTo>
                    <a:pt x="120" y="39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26" y="41"/>
                  </a:lnTo>
                  <a:lnTo>
                    <a:pt x="128" y="41"/>
                  </a:lnTo>
                  <a:lnTo>
                    <a:pt x="128" y="42"/>
                  </a:lnTo>
                  <a:lnTo>
                    <a:pt x="128" y="42"/>
                  </a:lnTo>
                  <a:lnTo>
                    <a:pt x="129" y="42"/>
                  </a:lnTo>
                  <a:lnTo>
                    <a:pt x="129" y="41"/>
                  </a:lnTo>
                  <a:lnTo>
                    <a:pt x="134" y="42"/>
                  </a:lnTo>
                  <a:lnTo>
                    <a:pt x="135" y="42"/>
                  </a:lnTo>
                  <a:lnTo>
                    <a:pt x="135" y="44"/>
                  </a:lnTo>
                  <a:lnTo>
                    <a:pt x="135" y="44"/>
                  </a:lnTo>
                  <a:lnTo>
                    <a:pt x="137" y="45"/>
                  </a:lnTo>
                  <a:lnTo>
                    <a:pt x="139" y="45"/>
                  </a:lnTo>
                  <a:lnTo>
                    <a:pt x="140" y="44"/>
                  </a:lnTo>
                  <a:lnTo>
                    <a:pt x="142" y="42"/>
                  </a:lnTo>
                  <a:lnTo>
                    <a:pt x="142" y="41"/>
                  </a:lnTo>
                  <a:lnTo>
                    <a:pt x="143" y="41"/>
                  </a:lnTo>
                  <a:lnTo>
                    <a:pt x="145" y="41"/>
                  </a:lnTo>
                  <a:lnTo>
                    <a:pt x="145" y="41"/>
                  </a:lnTo>
                  <a:lnTo>
                    <a:pt x="146" y="41"/>
                  </a:lnTo>
                  <a:lnTo>
                    <a:pt x="148" y="39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7"/>
                  </a:lnTo>
                  <a:lnTo>
                    <a:pt x="151" y="36"/>
                  </a:lnTo>
                  <a:lnTo>
                    <a:pt x="151" y="36"/>
                  </a:lnTo>
                  <a:lnTo>
                    <a:pt x="153" y="34"/>
                  </a:lnTo>
                  <a:lnTo>
                    <a:pt x="153" y="31"/>
                  </a:lnTo>
                  <a:lnTo>
                    <a:pt x="153" y="31"/>
                  </a:lnTo>
                  <a:lnTo>
                    <a:pt x="153" y="30"/>
                  </a:lnTo>
                  <a:lnTo>
                    <a:pt x="151" y="30"/>
                  </a:lnTo>
                  <a:lnTo>
                    <a:pt x="151" y="30"/>
                  </a:lnTo>
                  <a:lnTo>
                    <a:pt x="150" y="28"/>
                  </a:lnTo>
                  <a:lnTo>
                    <a:pt x="148" y="28"/>
                  </a:lnTo>
                  <a:lnTo>
                    <a:pt x="148" y="26"/>
                  </a:lnTo>
                  <a:lnTo>
                    <a:pt x="148" y="25"/>
                  </a:lnTo>
                  <a:lnTo>
                    <a:pt x="148" y="25"/>
                  </a:lnTo>
                  <a:lnTo>
                    <a:pt x="148" y="23"/>
                  </a:lnTo>
                  <a:lnTo>
                    <a:pt x="146" y="23"/>
                  </a:lnTo>
                  <a:lnTo>
                    <a:pt x="146" y="22"/>
                  </a:lnTo>
                  <a:lnTo>
                    <a:pt x="146" y="22"/>
                  </a:lnTo>
                  <a:lnTo>
                    <a:pt x="146" y="20"/>
                  </a:lnTo>
                  <a:lnTo>
                    <a:pt x="146" y="17"/>
                  </a:lnTo>
                  <a:lnTo>
                    <a:pt x="146" y="17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4"/>
                  </a:lnTo>
                  <a:lnTo>
                    <a:pt x="148" y="14"/>
                  </a:lnTo>
                  <a:lnTo>
                    <a:pt x="150" y="12"/>
                  </a:lnTo>
                  <a:lnTo>
                    <a:pt x="150" y="12"/>
                  </a:lnTo>
                  <a:lnTo>
                    <a:pt x="151" y="11"/>
                  </a:lnTo>
                  <a:lnTo>
                    <a:pt x="151" y="11"/>
                  </a:lnTo>
                  <a:lnTo>
                    <a:pt x="151" y="9"/>
                  </a:lnTo>
                  <a:lnTo>
                    <a:pt x="153" y="9"/>
                  </a:lnTo>
                  <a:lnTo>
                    <a:pt x="153" y="8"/>
                  </a:lnTo>
                  <a:lnTo>
                    <a:pt x="153" y="8"/>
                  </a:lnTo>
                  <a:lnTo>
                    <a:pt x="158" y="6"/>
                  </a:lnTo>
                  <a:lnTo>
                    <a:pt x="159" y="3"/>
                  </a:lnTo>
                  <a:lnTo>
                    <a:pt x="161" y="3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80" name="Freeform 209">
              <a:extLst>
                <a:ext uri="{FF2B5EF4-FFF2-40B4-BE49-F238E27FC236}">
                  <a16:creationId xmlns:a16="http://schemas.microsoft.com/office/drawing/2014/main" id="{E6533BA7-3337-4F1D-8A4E-E468CCB183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418033" y="3704457"/>
              <a:ext cx="467813" cy="426880"/>
            </a:xfrm>
            <a:custGeom>
              <a:avLst/>
              <a:gdLst>
                <a:gd name="T0" fmla="*/ 135 w 240"/>
                <a:gd name="T1" fmla="*/ 17 h 219"/>
                <a:gd name="T2" fmla="*/ 173 w 240"/>
                <a:gd name="T3" fmla="*/ 44 h 219"/>
                <a:gd name="T4" fmla="*/ 194 w 240"/>
                <a:gd name="T5" fmla="*/ 61 h 219"/>
                <a:gd name="T6" fmla="*/ 203 w 240"/>
                <a:gd name="T7" fmla="*/ 69 h 219"/>
                <a:gd name="T8" fmla="*/ 219 w 240"/>
                <a:gd name="T9" fmla="*/ 75 h 219"/>
                <a:gd name="T10" fmla="*/ 224 w 240"/>
                <a:gd name="T11" fmla="*/ 82 h 219"/>
                <a:gd name="T12" fmla="*/ 222 w 240"/>
                <a:gd name="T13" fmla="*/ 88 h 219"/>
                <a:gd name="T14" fmla="*/ 235 w 240"/>
                <a:gd name="T15" fmla="*/ 88 h 219"/>
                <a:gd name="T16" fmla="*/ 240 w 240"/>
                <a:gd name="T17" fmla="*/ 115 h 219"/>
                <a:gd name="T18" fmla="*/ 235 w 240"/>
                <a:gd name="T19" fmla="*/ 135 h 219"/>
                <a:gd name="T20" fmla="*/ 229 w 240"/>
                <a:gd name="T21" fmla="*/ 143 h 219"/>
                <a:gd name="T22" fmla="*/ 208 w 240"/>
                <a:gd name="T23" fmla="*/ 145 h 219"/>
                <a:gd name="T24" fmla="*/ 184 w 240"/>
                <a:gd name="T25" fmla="*/ 149 h 219"/>
                <a:gd name="T26" fmla="*/ 172 w 240"/>
                <a:gd name="T27" fmla="*/ 148 h 219"/>
                <a:gd name="T28" fmla="*/ 156 w 240"/>
                <a:gd name="T29" fmla="*/ 154 h 219"/>
                <a:gd name="T30" fmla="*/ 142 w 240"/>
                <a:gd name="T31" fmla="*/ 159 h 219"/>
                <a:gd name="T32" fmla="*/ 135 w 240"/>
                <a:gd name="T33" fmla="*/ 168 h 219"/>
                <a:gd name="T34" fmla="*/ 129 w 240"/>
                <a:gd name="T35" fmla="*/ 175 h 219"/>
                <a:gd name="T36" fmla="*/ 117 w 240"/>
                <a:gd name="T37" fmla="*/ 175 h 219"/>
                <a:gd name="T38" fmla="*/ 113 w 240"/>
                <a:gd name="T39" fmla="*/ 182 h 219"/>
                <a:gd name="T40" fmla="*/ 110 w 240"/>
                <a:gd name="T41" fmla="*/ 192 h 219"/>
                <a:gd name="T42" fmla="*/ 101 w 240"/>
                <a:gd name="T43" fmla="*/ 197 h 219"/>
                <a:gd name="T44" fmla="*/ 98 w 240"/>
                <a:gd name="T45" fmla="*/ 206 h 219"/>
                <a:gd name="T46" fmla="*/ 96 w 240"/>
                <a:gd name="T47" fmla="*/ 216 h 219"/>
                <a:gd name="T48" fmla="*/ 88 w 240"/>
                <a:gd name="T49" fmla="*/ 219 h 219"/>
                <a:gd name="T50" fmla="*/ 88 w 240"/>
                <a:gd name="T51" fmla="*/ 212 h 219"/>
                <a:gd name="T52" fmla="*/ 85 w 240"/>
                <a:gd name="T53" fmla="*/ 214 h 219"/>
                <a:gd name="T54" fmla="*/ 80 w 240"/>
                <a:gd name="T55" fmla="*/ 216 h 219"/>
                <a:gd name="T56" fmla="*/ 77 w 240"/>
                <a:gd name="T57" fmla="*/ 219 h 219"/>
                <a:gd name="T58" fmla="*/ 71 w 240"/>
                <a:gd name="T59" fmla="*/ 217 h 219"/>
                <a:gd name="T60" fmla="*/ 65 w 240"/>
                <a:gd name="T61" fmla="*/ 219 h 219"/>
                <a:gd name="T62" fmla="*/ 58 w 240"/>
                <a:gd name="T63" fmla="*/ 212 h 219"/>
                <a:gd name="T64" fmla="*/ 53 w 240"/>
                <a:gd name="T65" fmla="*/ 208 h 219"/>
                <a:gd name="T66" fmla="*/ 57 w 240"/>
                <a:gd name="T67" fmla="*/ 203 h 219"/>
                <a:gd name="T68" fmla="*/ 52 w 240"/>
                <a:gd name="T69" fmla="*/ 198 h 219"/>
                <a:gd name="T70" fmla="*/ 47 w 240"/>
                <a:gd name="T71" fmla="*/ 187 h 219"/>
                <a:gd name="T72" fmla="*/ 42 w 240"/>
                <a:gd name="T73" fmla="*/ 187 h 219"/>
                <a:gd name="T74" fmla="*/ 38 w 240"/>
                <a:gd name="T75" fmla="*/ 192 h 219"/>
                <a:gd name="T76" fmla="*/ 27 w 240"/>
                <a:gd name="T77" fmla="*/ 190 h 219"/>
                <a:gd name="T78" fmla="*/ 22 w 240"/>
                <a:gd name="T79" fmla="*/ 192 h 219"/>
                <a:gd name="T80" fmla="*/ 14 w 240"/>
                <a:gd name="T81" fmla="*/ 192 h 219"/>
                <a:gd name="T82" fmla="*/ 12 w 240"/>
                <a:gd name="T83" fmla="*/ 186 h 219"/>
                <a:gd name="T84" fmla="*/ 12 w 240"/>
                <a:gd name="T85" fmla="*/ 178 h 219"/>
                <a:gd name="T86" fmla="*/ 8 w 240"/>
                <a:gd name="T87" fmla="*/ 173 h 219"/>
                <a:gd name="T88" fmla="*/ 3 w 240"/>
                <a:gd name="T89" fmla="*/ 167 h 219"/>
                <a:gd name="T90" fmla="*/ 3 w 240"/>
                <a:gd name="T91" fmla="*/ 159 h 219"/>
                <a:gd name="T92" fmla="*/ 3 w 240"/>
                <a:gd name="T93" fmla="*/ 153 h 219"/>
                <a:gd name="T94" fmla="*/ 9 w 240"/>
                <a:gd name="T95" fmla="*/ 142 h 219"/>
                <a:gd name="T96" fmla="*/ 20 w 240"/>
                <a:gd name="T97" fmla="*/ 146 h 219"/>
                <a:gd name="T98" fmla="*/ 30 w 240"/>
                <a:gd name="T99" fmla="*/ 143 h 219"/>
                <a:gd name="T100" fmla="*/ 41 w 240"/>
                <a:gd name="T101" fmla="*/ 140 h 219"/>
                <a:gd name="T102" fmla="*/ 99 w 240"/>
                <a:gd name="T103" fmla="*/ 134 h 219"/>
                <a:gd name="T104" fmla="*/ 94 w 240"/>
                <a:gd name="T105" fmla="*/ 107 h 219"/>
                <a:gd name="T106" fmla="*/ 91 w 240"/>
                <a:gd name="T107" fmla="*/ 77 h 219"/>
                <a:gd name="T108" fmla="*/ 88 w 240"/>
                <a:gd name="T109" fmla="*/ 47 h 219"/>
                <a:gd name="T110" fmla="*/ 85 w 240"/>
                <a:gd name="T111" fmla="*/ 17 h 219"/>
                <a:gd name="T112" fmla="*/ 102 w 240"/>
                <a:gd name="T113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40" h="219">
                  <a:moveTo>
                    <a:pt x="102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7" y="4"/>
                  </a:lnTo>
                  <a:lnTo>
                    <a:pt x="121" y="8"/>
                  </a:lnTo>
                  <a:lnTo>
                    <a:pt x="126" y="11"/>
                  </a:lnTo>
                  <a:lnTo>
                    <a:pt x="131" y="14"/>
                  </a:lnTo>
                  <a:lnTo>
                    <a:pt x="135" y="17"/>
                  </a:lnTo>
                  <a:lnTo>
                    <a:pt x="140" y="20"/>
                  </a:lnTo>
                  <a:lnTo>
                    <a:pt x="145" y="25"/>
                  </a:lnTo>
                  <a:lnTo>
                    <a:pt x="150" y="28"/>
                  </a:lnTo>
                  <a:lnTo>
                    <a:pt x="154" y="31"/>
                  </a:lnTo>
                  <a:lnTo>
                    <a:pt x="159" y="34"/>
                  </a:lnTo>
                  <a:lnTo>
                    <a:pt x="164" y="38"/>
                  </a:lnTo>
                  <a:lnTo>
                    <a:pt x="169" y="41"/>
                  </a:lnTo>
                  <a:lnTo>
                    <a:pt x="173" y="44"/>
                  </a:lnTo>
                  <a:lnTo>
                    <a:pt x="178" y="47"/>
                  </a:lnTo>
                  <a:lnTo>
                    <a:pt x="183" y="50"/>
                  </a:lnTo>
                  <a:lnTo>
                    <a:pt x="188" y="53"/>
                  </a:lnTo>
                  <a:lnTo>
                    <a:pt x="192" y="56"/>
                  </a:lnTo>
                  <a:lnTo>
                    <a:pt x="194" y="58"/>
                  </a:lnTo>
                  <a:lnTo>
                    <a:pt x="194" y="58"/>
                  </a:lnTo>
                  <a:lnTo>
                    <a:pt x="195" y="60"/>
                  </a:lnTo>
                  <a:lnTo>
                    <a:pt x="194" y="61"/>
                  </a:lnTo>
                  <a:lnTo>
                    <a:pt x="194" y="63"/>
                  </a:lnTo>
                  <a:lnTo>
                    <a:pt x="195" y="63"/>
                  </a:lnTo>
                  <a:lnTo>
                    <a:pt x="197" y="64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2" y="67"/>
                  </a:lnTo>
                  <a:lnTo>
                    <a:pt x="202" y="69"/>
                  </a:lnTo>
                  <a:lnTo>
                    <a:pt x="203" y="69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10" y="71"/>
                  </a:lnTo>
                  <a:lnTo>
                    <a:pt x="211" y="71"/>
                  </a:lnTo>
                  <a:lnTo>
                    <a:pt x="213" y="74"/>
                  </a:lnTo>
                  <a:lnTo>
                    <a:pt x="213" y="74"/>
                  </a:lnTo>
                  <a:lnTo>
                    <a:pt x="216" y="75"/>
                  </a:lnTo>
                  <a:lnTo>
                    <a:pt x="219" y="75"/>
                  </a:lnTo>
                  <a:lnTo>
                    <a:pt x="219" y="75"/>
                  </a:lnTo>
                  <a:lnTo>
                    <a:pt x="221" y="75"/>
                  </a:lnTo>
                  <a:lnTo>
                    <a:pt x="222" y="77"/>
                  </a:lnTo>
                  <a:lnTo>
                    <a:pt x="224" y="77"/>
                  </a:lnTo>
                  <a:lnTo>
                    <a:pt x="224" y="79"/>
                  </a:lnTo>
                  <a:lnTo>
                    <a:pt x="224" y="79"/>
                  </a:lnTo>
                  <a:lnTo>
                    <a:pt x="224" y="82"/>
                  </a:lnTo>
                  <a:lnTo>
                    <a:pt x="224" y="82"/>
                  </a:lnTo>
                  <a:lnTo>
                    <a:pt x="225" y="83"/>
                  </a:lnTo>
                  <a:lnTo>
                    <a:pt x="225" y="83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6"/>
                  </a:lnTo>
                  <a:lnTo>
                    <a:pt x="222" y="86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32" y="90"/>
                  </a:lnTo>
                  <a:lnTo>
                    <a:pt x="235" y="88"/>
                  </a:lnTo>
                  <a:lnTo>
                    <a:pt x="240" y="88"/>
                  </a:lnTo>
                  <a:lnTo>
                    <a:pt x="240" y="90"/>
                  </a:lnTo>
                  <a:lnTo>
                    <a:pt x="240" y="94"/>
                  </a:lnTo>
                  <a:lnTo>
                    <a:pt x="240" y="97"/>
                  </a:lnTo>
                  <a:lnTo>
                    <a:pt x="240" y="102"/>
                  </a:lnTo>
                  <a:lnTo>
                    <a:pt x="240" y="107"/>
                  </a:lnTo>
                  <a:lnTo>
                    <a:pt x="240" y="110"/>
                  </a:lnTo>
                  <a:lnTo>
                    <a:pt x="240" y="115"/>
                  </a:lnTo>
                  <a:lnTo>
                    <a:pt x="240" y="119"/>
                  </a:lnTo>
                  <a:lnTo>
                    <a:pt x="238" y="119"/>
                  </a:lnTo>
                  <a:lnTo>
                    <a:pt x="238" y="123"/>
                  </a:lnTo>
                  <a:lnTo>
                    <a:pt x="238" y="126"/>
                  </a:lnTo>
                  <a:lnTo>
                    <a:pt x="238" y="129"/>
                  </a:lnTo>
                  <a:lnTo>
                    <a:pt x="236" y="130"/>
                  </a:lnTo>
                  <a:lnTo>
                    <a:pt x="235" y="134"/>
                  </a:lnTo>
                  <a:lnTo>
                    <a:pt x="235" y="135"/>
                  </a:lnTo>
                  <a:lnTo>
                    <a:pt x="235" y="135"/>
                  </a:lnTo>
                  <a:lnTo>
                    <a:pt x="235" y="137"/>
                  </a:lnTo>
                  <a:lnTo>
                    <a:pt x="233" y="137"/>
                  </a:lnTo>
                  <a:lnTo>
                    <a:pt x="233" y="138"/>
                  </a:lnTo>
                  <a:lnTo>
                    <a:pt x="233" y="138"/>
                  </a:lnTo>
                  <a:lnTo>
                    <a:pt x="232" y="138"/>
                  </a:lnTo>
                  <a:lnTo>
                    <a:pt x="229" y="142"/>
                  </a:lnTo>
                  <a:lnTo>
                    <a:pt x="229" y="143"/>
                  </a:lnTo>
                  <a:lnTo>
                    <a:pt x="225" y="143"/>
                  </a:lnTo>
                  <a:lnTo>
                    <a:pt x="222" y="142"/>
                  </a:lnTo>
                  <a:lnTo>
                    <a:pt x="222" y="142"/>
                  </a:lnTo>
                  <a:lnTo>
                    <a:pt x="221" y="143"/>
                  </a:lnTo>
                  <a:lnTo>
                    <a:pt x="221" y="143"/>
                  </a:lnTo>
                  <a:lnTo>
                    <a:pt x="216" y="143"/>
                  </a:lnTo>
                  <a:lnTo>
                    <a:pt x="213" y="143"/>
                  </a:lnTo>
                  <a:lnTo>
                    <a:pt x="208" y="145"/>
                  </a:lnTo>
                  <a:lnTo>
                    <a:pt x="205" y="145"/>
                  </a:lnTo>
                  <a:lnTo>
                    <a:pt x="200" y="145"/>
                  </a:lnTo>
                  <a:lnTo>
                    <a:pt x="197" y="145"/>
                  </a:lnTo>
                  <a:lnTo>
                    <a:pt x="194" y="146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8" y="149"/>
                  </a:lnTo>
                  <a:lnTo>
                    <a:pt x="184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78" y="149"/>
                  </a:lnTo>
                  <a:lnTo>
                    <a:pt x="175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0" y="148"/>
                  </a:lnTo>
                  <a:lnTo>
                    <a:pt x="169" y="148"/>
                  </a:lnTo>
                  <a:lnTo>
                    <a:pt x="167" y="148"/>
                  </a:lnTo>
                  <a:lnTo>
                    <a:pt x="164" y="149"/>
                  </a:lnTo>
                  <a:lnTo>
                    <a:pt x="162" y="151"/>
                  </a:lnTo>
                  <a:lnTo>
                    <a:pt x="162" y="151"/>
                  </a:lnTo>
                  <a:lnTo>
                    <a:pt x="161" y="153"/>
                  </a:lnTo>
                  <a:lnTo>
                    <a:pt x="156" y="154"/>
                  </a:lnTo>
                  <a:lnTo>
                    <a:pt x="154" y="156"/>
                  </a:lnTo>
                  <a:lnTo>
                    <a:pt x="153" y="156"/>
                  </a:lnTo>
                  <a:lnTo>
                    <a:pt x="153" y="156"/>
                  </a:lnTo>
                  <a:lnTo>
                    <a:pt x="151" y="156"/>
                  </a:lnTo>
                  <a:lnTo>
                    <a:pt x="150" y="156"/>
                  </a:lnTo>
                  <a:lnTo>
                    <a:pt x="148" y="160"/>
                  </a:lnTo>
                  <a:lnTo>
                    <a:pt x="147" y="160"/>
                  </a:lnTo>
                  <a:lnTo>
                    <a:pt x="142" y="159"/>
                  </a:lnTo>
                  <a:lnTo>
                    <a:pt x="142" y="159"/>
                  </a:lnTo>
                  <a:lnTo>
                    <a:pt x="140" y="160"/>
                  </a:lnTo>
                  <a:lnTo>
                    <a:pt x="137" y="162"/>
                  </a:lnTo>
                  <a:lnTo>
                    <a:pt x="135" y="164"/>
                  </a:lnTo>
                  <a:lnTo>
                    <a:pt x="135" y="167"/>
                  </a:lnTo>
                  <a:lnTo>
                    <a:pt x="135" y="167"/>
                  </a:lnTo>
                  <a:lnTo>
                    <a:pt x="135" y="168"/>
                  </a:lnTo>
                  <a:lnTo>
                    <a:pt x="135" y="168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1" y="168"/>
                  </a:lnTo>
                  <a:lnTo>
                    <a:pt x="131" y="168"/>
                  </a:lnTo>
                  <a:lnTo>
                    <a:pt x="131" y="170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5"/>
                  </a:lnTo>
                  <a:lnTo>
                    <a:pt x="128" y="175"/>
                  </a:lnTo>
                  <a:lnTo>
                    <a:pt x="126" y="175"/>
                  </a:lnTo>
                  <a:lnTo>
                    <a:pt x="126" y="175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20" y="171"/>
                  </a:lnTo>
                  <a:lnTo>
                    <a:pt x="118" y="173"/>
                  </a:lnTo>
                  <a:lnTo>
                    <a:pt x="117" y="175"/>
                  </a:lnTo>
                  <a:lnTo>
                    <a:pt x="117" y="175"/>
                  </a:lnTo>
                  <a:lnTo>
                    <a:pt x="115" y="176"/>
                  </a:lnTo>
                  <a:lnTo>
                    <a:pt x="115" y="178"/>
                  </a:lnTo>
                  <a:lnTo>
                    <a:pt x="117" y="178"/>
                  </a:lnTo>
                  <a:lnTo>
                    <a:pt x="117" y="179"/>
                  </a:lnTo>
                  <a:lnTo>
                    <a:pt x="117" y="181"/>
                  </a:lnTo>
                  <a:lnTo>
                    <a:pt x="113" y="182"/>
                  </a:lnTo>
                  <a:lnTo>
                    <a:pt x="113" y="182"/>
                  </a:lnTo>
                  <a:lnTo>
                    <a:pt x="113" y="184"/>
                  </a:lnTo>
                  <a:lnTo>
                    <a:pt x="113" y="186"/>
                  </a:lnTo>
                  <a:lnTo>
                    <a:pt x="113" y="187"/>
                  </a:lnTo>
                  <a:lnTo>
                    <a:pt x="113" y="189"/>
                  </a:lnTo>
                  <a:lnTo>
                    <a:pt x="112" y="189"/>
                  </a:lnTo>
                  <a:lnTo>
                    <a:pt x="112" y="190"/>
                  </a:lnTo>
                  <a:lnTo>
                    <a:pt x="110" y="190"/>
                  </a:lnTo>
                  <a:lnTo>
                    <a:pt x="110" y="192"/>
                  </a:lnTo>
                  <a:lnTo>
                    <a:pt x="109" y="192"/>
                  </a:lnTo>
                  <a:lnTo>
                    <a:pt x="106" y="192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4"/>
                  </a:lnTo>
                  <a:lnTo>
                    <a:pt x="101" y="195"/>
                  </a:lnTo>
                  <a:lnTo>
                    <a:pt x="101" y="195"/>
                  </a:lnTo>
                  <a:lnTo>
                    <a:pt x="101" y="197"/>
                  </a:lnTo>
                  <a:lnTo>
                    <a:pt x="101" y="198"/>
                  </a:lnTo>
                  <a:lnTo>
                    <a:pt x="102" y="198"/>
                  </a:lnTo>
                  <a:lnTo>
                    <a:pt x="102" y="200"/>
                  </a:lnTo>
                  <a:lnTo>
                    <a:pt x="102" y="201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99" y="206"/>
                  </a:lnTo>
                  <a:lnTo>
                    <a:pt x="98" y="206"/>
                  </a:lnTo>
                  <a:lnTo>
                    <a:pt x="99" y="208"/>
                  </a:lnTo>
                  <a:lnTo>
                    <a:pt x="99" y="211"/>
                  </a:lnTo>
                  <a:lnTo>
                    <a:pt x="99" y="212"/>
                  </a:lnTo>
                  <a:lnTo>
                    <a:pt x="99" y="212"/>
                  </a:lnTo>
                  <a:lnTo>
                    <a:pt x="98" y="214"/>
                  </a:lnTo>
                  <a:lnTo>
                    <a:pt x="98" y="216"/>
                  </a:lnTo>
                  <a:lnTo>
                    <a:pt x="98" y="216"/>
                  </a:lnTo>
                  <a:lnTo>
                    <a:pt x="96" y="216"/>
                  </a:lnTo>
                  <a:lnTo>
                    <a:pt x="93" y="216"/>
                  </a:lnTo>
                  <a:lnTo>
                    <a:pt x="93" y="216"/>
                  </a:lnTo>
                  <a:lnTo>
                    <a:pt x="93" y="217"/>
                  </a:lnTo>
                  <a:lnTo>
                    <a:pt x="91" y="217"/>
                  </a:lnTo>
                  <a:lnTo>
                    <a:pt x="91" y="217"/>
                  </a:lnTo>
                  <a:lnTo>
                    <a:pt x="90" y="219"/>
                  </a:lnTo>
                  <a:lnTo>
                    <a:pt x="90" y="219"/>
                  </a:lnTo>
                  <a:lnTo>
                    <a:pt x="88" y="219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1"/>
                  </a:lnTo>
                  <a:lnTo>
                    <a:pt x="87" y="211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4"/>
                  </a:lnTo>
                  <a:lnTo>
                    <a:pt x="83" y="214"/>
                  </a:lnTo>
                  <a:lnTo>
                    <a:pt x="83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0" y="214"/>
                  </a:lnTo>
                  <a:lnTo>
                    <a:pt x="82" y="216"/>
                  </a:lnTo>
                  <a:lnTo>
                    <a:pt x="80" y="216"/>
                  </a:lnTo>
                  <a:lnTo>
                    <a:pt x="80" y="216"/>
                  </a:lnTo>
                  <a:lnTo>
                    <a:pt x="79" y="216"/>
                  </a:lnTo>
                  <a:lnTo>
                    <a:pt x="79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4" y="219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8" y="216"/>
                  </a:lnTo>
                  <a:lnTo>
                    <a:pt x="68" y="216"/>
                  </a:lnTo>
                  <a:lnTo>
                    <a:pt x="66" y="217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7"/>
                  </a:lnTo>
                  <a:lnTo>
                    <a:pt x="61" y="217"/>
                  </a:lnTo>
                  <a:lnTo>
                    <a:pt x="58" y="216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7" y="211"/>
                  </a:lnTo>
                  <a:lnTo>
                    <a:pt x="58" y="209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5" y="206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3" y="205"/>
                  </a:lnTo>
                  <a:lnTo>
                    <a:pt x="55" y="203"/>
                  </a:lnTo>
                  <a:lnTo>
                    <a:pt x="55" y="203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5" y="201"/>
                  </a:lnTo>
                  <a:lnTo>
                    <a:pt x="53" y="200"/>
                  </a:lnTo>
                  <a:lnTo>
                    <a:pt x="53" y="200"/>
                  </a:lnTo>
                  <a:lnTo>
                    <a:pt x="52" y="200"/>
                  </a:lnTo>
                  <a:lnTo>
                    <a:pt x="52" y="198"/>
                  </a:lnTo>
                  <a:lnTo>
                    <a:pt x="52" y="198"/>
                  </a:lnTo>
                  <a:lnTo>
                    <a:pt x="50" y="198"/>
                  </a:lnTo>
                  <a:lnTo>
                    <a:pt x="50" y="197"/>
                  </a:lnTo>
                  <a:lnTo>
                    <a:pt x="50" y="195"/>
                  </a:lnTo>
                  <a:lnTo>
                    <a:pt x="50" y="194"/>
                  </a:lnTo>
                  <a:lnTo>
                    <a:pt x="49" y="190"/>
                  </a:lnTo>
                  <a:lnTo>
                    <a:pt x="49" y="189"/>
                  </a:lnTo>
                  <a:lnTo>
                    <a:pt x="47" y="187"/>
                  </a:lnTo>
                  <a:lnTo>
                    <a:pt x="47" y="187"/>
                  </a:lnTo>
                  <a:lnTo>
                    <a:pt x="46" y="186"/>
                  </a:lnTo>
                  <a:lnTo>
                    <a:pt x="44" y="186"/>
                  </a:lnTo>
                  <a:lnTo>
                    <a:pt x="44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7"/>
                  </a:lnTo>
                  <a:lnTo>
                    <a:pt x="42" y="187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1" y="189"/>
                  </a:lnTo>
                  <a:lnTo>
                    <a:pt x="39" y="190"/>
                  </a:lnTo>
                  <a:lnTo>
                    <a:pt x="38" y="190"/>
                  </a:lnTo>
                  <a:lnTo>
                    <a:pt x="38" y="192"/>
                  </a:lnTo>
                  <a:lnTo>
                    <a:pt x="36" y="192"/>
                  </a:lnTo>
                  <a:lnTo>
                    <a:pt x="36" y="192"/>
                  </a:lnTo>
                  <a:lnTo>
                    <a:pt x="33" y="190"/>
                  </a:lnTo>
                  <a:lnTo>
                    <a:pt x="31" y="190"/>
                  </a:lnTo>
                  <a:lnTo>
                    <a:pt x="30" y="189"/>
                  </a:lnTo>
                  <a:lnTo>
                    <a:pt x="28" y="189"/>
                  </a:lnTo>
                  <a:lnTo>
                    <a:pt x="28" y="190"/>
                  </a:lnTo>
                  <a:lnTo>
                    <a:pt x="27" y="190"/>
                  </a:lnTo>
                  <a:lnTo>
                    <a:pt x="25" y="192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2" y="194"/>
                  </a:lnTo>
                  <a:lnTo>
                    <a:pt x="22" y="194"/>
                  </a:lnTo>
                  <a:lnTo>
                    <a:pt x="22" y="192"/>
                  </a:lnTo>
                  <a:lnTo>
                    <a:pt x="20" y="190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7" y="190"/>
                  </a:lnTo>
                  <a:lnTo>
                    <a:pt x="17" y="190"/>
                  </a:lnTo>
                  <a:lnTo>
                    <a:pt x="16" y="192"/>
                  </a:lnTo>
                  <a:lnTo>
                    <a:pt x="16" y="192"/>
                  </a:lnTo>
                  <a:lnTo>
                    <a:pt x="14" y="192"/>
                  </a:lnTo>
                  <a:lnTo>
                    <a:pt x="12" y="190"/>
                  </a:lnTo>
                  <a:lnTo>
                    <a:pt x="11" y="190"/>
                  </a:lnTo>
                  <a:lnTo>
                    <a:pt x="11" y="189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6"/>
                  </a:lnTo>
                  <a:lnTo>
                    <a:pt x="12" y="184"/>
                  </a:lnTo>
                  <a:lnTo>
                    <a:pt x="12" y="184"/>
                  </a:lnTo>
                  <a:lnTo>
                    <a:pt x="12" y="182"/>
                  </a:lnTo>
                  <a:lnTo>
                    <a:pt x="12" y="181"/>
                  </a:lnTo>
                  <a:lnTo>
                    <a:pt x="12" y="181"/>
                  </a:lnTo>
                  <a:lnTo>
                    <a:pt x="12" y="179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1" y="176"/>
                  </a:lnTo>
                  <a:lnTo>
                    <a:pt x="11" y="175"/>
                  </a:lnTo>
                  <a:lnTo>
                    <a:pt x="11" y="175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9" y="171"/>
                  </a:lnTo>
                  <a:lnTo>
                    <a:pt x="8" y="171"/>
                  </a:lnTo>
                  <a:lnTo>
                    <a:pt x="8" y="173"/>
                  </a:lnTo>
                  <a:lnTo>
                    <a:pt x="8" y="173"/>
                  </a:lnTo>
                  <a:lnTo>
                    <a:pt x="6" y="173"/>
                  </a:lnTo>
                  <a:lnTo>
                    <a:pt x="6" y="173"/>
                  </a:lnTo>
                  <a:lnTo>
                    <a:pt x="6" y="171"/>
                  </a:lnTo>
                  <a:lnTo>
                    <a:pt x="6" y="171"/>
                  </a:lnTo>
                  <a:lnTo>
                    <a:pt x="5" y="170"/>
                  </a:lnTo>
                  <a:lnTo>
                    <a:pt x="3" y="168"/>
                  </a:lnTo>
                  <a:lnTo>
                    <a:pt x="3" y="167"/>
                  </a:lnTo>
                  <a:lnTo>
                    <a:pt x="5" y="167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5" y="164"/>
                  </a:lnTo>
                  <a:lnTo>
                    <a:pt x="5" y="164"/>
                  </a:lnTo>
                  <a:lnTo>
                    <a:pt x="5" y="162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1" y="157"/>
                  </a:lnTo>
                  <a:lnTo>
                    <a:pt x="1" y="156"/>
                  </a:lnTo>
                  <a:lnTo>
                    <a:pt x="1" y="154"/>
                  </a:lnTo>
                  <a:lnTo>
                    <a:pt x="1" y="154"/>
                  </a:lnTo>
                  <a:lnTo>
                    <a:pt x="0" y="151"/>
                  </a:lnTo>
                  <a:lnTo>
                    <a:pt x="3" y="153"/>
                  </a:lnTo>
                  <a:lnTo>
                    <a:pt x="3" y="153"/>
                  </a:lnTo>
                  <a:lnTo>
                    <a:pt x="5" y="151"/>
                  </a:lnTo>
                  <a:lnTo>
                    <a:pt x="5" y="149"/>
                  </a:lnTo>
                  <a:lnTo>
                    <a:pt x="6" y="148"/>
                  </a:lnTo>
                  <a:lnTo>
                    <a:pt x="6" y="146"/>
                  </a:lnTo>
                  <a:lnTo>
                    <a:pt x="6" y="145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9" y="142"/>
                  </a:lnTo>
                  <a:lnTo>
                    <a:pt x="9" y="140"/>
                  </a:lnTo>
                  <a:lnTo>
                    <a:pt x="11" y="138"/>
                  </a:lnTo>
                  <a:lnTo>
                    <a:pt x="12" y="140"/>
                  </a:lnTo>
                  <a:lnTo>
                    <a:pt x="14" y="140"/>
                  </a:lnTo>
                  <a:lnTo>
                    <a:pt x="16" y="143"/>
                  </a:lnTo>
                  <a:lnTo>
                    <a:pt x="19" y="145"/>
                  </a:lnTo>
                  <a:lnTo>
                    <a:pt x="19" y="146"/>
                  </a:lnTo>
                  <a:lnTo>
                    <a:pt x="20" y="146"/>
                  </a:lnTo>
                  <a:lnTo>
                    <a:pt x="22" y="145"/>
                  </a:lnTo>
                  <a:lnTo>
                    <a:pt x="22" y="143"/>
                  </a:lnTo>
                  <a:lnTo>
                    <a:pt x="24" y="142"/>
                  </a:lnTo>
                  <a:lnTo>
                    <a:pt x="25" y="142"/>
                  </a:lnTo>
                  <a:lnTo>
                    <a:pt x="27" y="142"/>
                  </a:lnTo>
                  <a:lnTo>
                    <a:pt x="27" y="142"/>
                  </a:lnTo>
                  <a:lnTo>
                    <a:pt x="30" y="143"/>
                  </a:lnTo>
                  <a:lnTo>
                    <a:pt x="30" y="143"/>
                  </a:lnTo>
                  <a:lnTo>
                    <a:pt x="31" y="143"/>
                  </a:lnTo>
                  <a:lnTo>
                    <a:pt x="35" y="143"/>
                  </a:lnTo>
                  <a:lnTo>
                    <a:pt x="36" y="143"/>
                  </a:lnTo>
                  <a:lnTo>
                    <a:pt x="39" y="142"/>
                  </a:lnTo>
                  <a:lnTo>
                    <a:pt x="41" y="142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2" y="138"/>
                  </a:lnTo>
                  <a:lnTo>
                    <a:pt x="42" y="138"/>
                  </a:lnTo>
                  <a:lnTo>
                    <a:pt x="42" y="142"/>
                  </a:lnTo>
                  <a:lnTo>
                    <a:pt x="44" y="142"/>
                  </a:lnTo>
                  <a:lnTo>
                    <a:pt x="46" y="142"/>
                  </a:lnTo>
                  <a:lnTo>
                    <a:pt x="98" y="142"/>
                  </a:lnTo>
                  <a:lnTo>
                    <a:pt x="99" y="137"/>
                  </a:lnTo>
                  <a:lnTo>
                    <a:pt x="99" y="134"/>
                  </a:lnTo>
                  <a:lnTo>
                    <a:pt x="101" y="129"/>
                  </a:lnTo>
                  <a:lnTo>
                    <a:pt x="98" y="127"/>
                  </a:lnTo>
                  <a:lnTo>
                    <a:pt x="96" y="126"/>
                  </a:lnTo>
                  <a:lnTo>
                    <a:pt x="96" y="123"/>
                  </a:lnTo>
                  <a:lnTo>
                    <a:pt x="96" y="118"/>
                  </a:lnTo>
                  <a:lnTo>
                    <a:pt x="94" y="115"/>
                  </a:lnTo>
                  <a:lnTo>
                    <a:pt x="94" y="112"/>
                  </a:lnTo>
                  <a:lnTo>
                    <a:pt x="94" y="107"/>
                  </a:lnTo>
                  <a:lnTo>
                    <a:pt x="94" y="104"/>
                  </a:lnTo>
                  <a:lnTo>
                    <a:pt x="93" y="101"/>
                  </a:lnTo>
                  <a:lnTo>
                    <a:pt x="93" y="96"/>
                  </a:lnTo>
                  <a:lnTo>
                    <a:pt x="93" y="93"/>
                  </a:lnTo>
                  <a:lnTo>
                    <a:pt x="93" y="88"/>
                  </a:lnTo>
                  <a:lnTo>
                    <a:pt x="91" y="85"/>
                  </a:lnTo>
                  <a:lnTo>
                    <a:pt x="91" y="82"/>
                  </a:lnTo>
                  <a:lnTo>
                    <a:pt x="91" y="77"/>
                  </a:lnTo>
                  <a:lnTo>
                    <a:pt x="91" y="74"/>
                  </a:lnTo>
                  <a:lnTo>
                    <a:pt x="90" y="71"/>
                  </a:lnTo>
                  <a:lnTo>
                    <a:pt x="90" y="66"/>
                  </a:lnTo>
                  <a:lnTo>
                    <a:pt x="90" y="63"/>
                  </a:lnTo>
                  <a:lnTo>
                    <a:pt x="90" y="60"/>
                  </a:lnTo>
                  <a:lnTo>
                    <a:pt x="88" y="55"/>
                  </a:lnTo>
                  <a:lnTo>
                    <a:pt x="88" y="52"/>
                  </a:lnTo>
                  <a:lnTo>
                    <a:pt x="88" y="47"/>
                  </a:lnTo>
                  <a:lnTo>
                    <a:pt x="87" y="44"/>
                  </a:lnTo>
                  <a:lnTo>
                    <a:pt x="87" y="41"/>
                  </a:lnTo>
                  <a:lnTo>
                    <a:pt x="87" y="36"/>
                  </a:lnTo>
                  <a:lnTo>
                    <a:pt x="87" y="33"/>
                  </a:lnTo>
                  <a:lnTo>
                    <a:pt x="85" y="30"/>
                  </a:lnTo>
                  <a:lnTo>
                    <a:pt x="85" y="25"/>
                  </a:lnTo>
                  <a:lnTo>
                    <a:pt x="85" y="22"/>
                  </a:lnTo>
                  <a:lnTo>
                    <a:pt x="85" y="17"/>
                  </a:lnTo>
                  <a:lnTo>
                    <a:pt x="83" y="14"/>
                  </a:lnTo>
                  <a:lnTo>
                    <a:pt x="83" y="11"/>
                  </a:lnTo>
                  <a:lnTo>
                    <a:pt x="83" y="6"/>
                  </a:lnTo>
                  <a:lnTo>
                    <a:pt x="83" y="3"/>
                  </a:lnTo>
                  <a:lnTo>
                    <a:pt x="82" y="0"/>
                  </a:lnTo>
                  <a:lnTo>
                    <a:pt x="87" y="0"/>
                  </a:lnTo>
                  <a:lnTo>
                    <a:pt x="96" y="0"/>
                  </a:lnTo>
                  <a:lnTo>
                    <a:pt x="10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81" name="Freeform 210">
              <a:extLst>
                <a:ext uri="{FF2B5EF4-FFF2-40B4-BE49-F238E27FC236}">
                  <a16:creationId xmlns:a16="http://schemas.microsoft.com/office/drawing/2014/main" id="{955AEED9-57D5-4025-9489-6FDB9D9EC384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0014" y="3154776"/>
              <a:ext cx="74070" cy="50680"/>
            </a:xfrm>
            <a:custGeom>
              <a:avLst/>
              <a:gdLst>
                <a:gd name="T0" fmla="*/ 27 w 38"/>
                <a:gd name="T1" fmla="*/ 0 h 26"/>
                <a:gd name="T2" fmla="*/ 28 w 38"/>
                <a:gd name="T3" fmla="*/ 0 h 26"/>
                <a:gd name="T4" fmla="*/ 31 w 38"/>
                <a:gd name="T5" fmla="*/ 4 h 26"/>
                <a:gd name="T6" fmla="*/ 35 w 38"/>
                <a:gd name="T7" fmla="*/ 6 h 26"/>
                <a:gd name="T8" fmla="*/ 36 w 38"/>
                <a:gd name="T9" fmla="*/ 9 h 26"/>
                <a:gd name="T10" fmla="*/ 38 w 38"/>
                <a:gd name="T11" fmla="*/ 11 h 26"/>
                <a:gd name="T12" fmla="*/ 38 w 38"/>
                <a:gd name="T13" fmla="*/ 11 h 26"/>
                <a:gd name="T14" fmla="*/ 36 w 38"/>
                <a:gd name="T15" fmla="*/ 17 h 26"/>
                <a:gd name="T16" fmla="*/ 35 w 38"/>
                <a:gd name="T17" fmla="*/ 17 h 26"/>
                <a:gd name="T18" fmla="*/ 33 w 38"/>
                <a:gd name="T19" fmla="*/ 17 h 26"/>
                <a:gd name="T20" fmla="*/ 31 w 38"/>
                <a:gd name="T21" fmla="*/ 20 h 26"/>
                <a:gd name="T22" fmla="*/ 28 w 38"/>
                <a:gd name="T23" fmla="*/ 22 h 26"/>
                <a:gd name="T24" fmla="*/ 25 w 38"/>
                <a:gd name="T25" fmla="*/ 20 h 26"/>
                <a:gd name="T26" fmla="*/ 22 w 38"/>
                <a:gd name="T27" fmla="*/ 20 h 26"/>
                <a:gd name="T28" fmla="*/ 19 w 38"/>
                <a:gd name="T29" fmla="*/ 23 h 26"/>
                <a:gd name="T30" fmla="*/ 17 w 38"/>
                <a:gd name="T31" fmla="*/ 25 h 26"/>
                <a:gd name="T32" fmla="*/ 14 w 38"/>
                <a:gd name="T33" fmla="*/ 25 h 26"/>
                <a:gd name="T34" fmla="*/ 11 w 38"/>
                <a:gd name="T35" fmla="*/ 25 h 26"/>
                <a:gd name="T36" fmla="*/ 8 w 38"/>
                <a:gd name="T37" fmla="*/ 26 h 26"/>
                <a:gd name="T38" fmla="*/ 8 w 38"/>
                <a:gd name="T39" fmla="*/ 25 h 26"/>
                <a:gd name="T40" fmla="*/ 5 w 38"/>
                <a:gd name="T41" fmla="*/ 25 h 26"/>
                <a:gd name="T42" fmla="*/ 3 w 38"/>
                <a:gd name="T43" fmla="*/ 22 h 26"/>
                <a:gd name="T44" fmla="*/ 2 w 38"/>
                <a:gd name="T45" fmla="*/ 20 h 26"/>
                <a:gd name="T46" fmla="*/ 2 w 38"/>
                <a:gd name="T47" fmla="*/ 17 h 26"/>
                <a:gd name="T48" fmla="*/ 0 w 38"/>
                <a:gd name="T49" fmla="*/ 14 h 26"/>
                <a:gd name="T50" fmla="*/ 2 w 38"/>
                <a:gd name="T51" fmla="*/ 14 h 26"/>
                <a:gd name="T52" fmla="*/ 2 w 38"/>
                <a:gd name="T53" fmla="*/ 11 h 26"/>
                <a:gd name="T54" fmla="*/ 2 w 38"/>
                <a:gd name="T55" fmla="*/ 8 h 26"/>
                <a:gd name="T56" fmla="*/ 5 w 38"/>
                <a:gd name="T57" fmla="*/ 9 h 26"/>
                <a:gd name="T58" fmla="*/ 5 w 38"/>
                <a:gd name="T59" fmla="*/ 8 h 26"/>
                <a:gd name="T60" fmla="*/ 5 w 38"/>
                <a:gd name="T61" fmla="*/ 4 h 26"/>
                <a:gd name="T62" fmla="*/ 11 w 38"/>
                <a:gd name="T63" fmla="*/ 3 h 26"/>
                <a:gd name="T64" fmla="*/ 13 w 38"/>
                <a:gd name="T65" fmla="*/ 4 h 26"/>
                <a:gd name="T66" fmla="*/ 13 w 38"/>
                <a:gd name="T67" fmla="*/ 4 h 26"/>
                <a:gd name="T68" fmla="*/ 14 w 38"/>
                <a:gd name="T69" fmla="*/ 3 h 26"/>
                <a:gd name="T70" fmla="*/ 16 w 38"/>
                <a:gd name="T71" fmla="*/ 1 h 26"/>
                <a:gd name="T72" fmla="*/ 19 w 38"/>
                <a:gd name="T73" fmla="*/ 1 h 26"/>
                <a:gd name="T74" fmla="*/ 20 w 38"/>
                <a:gd name="T75" fmla="*/ 1 h 26"/>
                <a:gd name="T76" fmla="*/ 22 w 38"/>
                <a:gd name="T77" fmla="*/ 0 h 26"/>
                <a:gd name="T78" fmla="*/ 25 w 38"/>
                <a:gd name="T7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8" h="26">
                  <a:moveTo>
                    <a:pt x="27" y="0"/>
                  </a:move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33" y="17"/>
                  </a:lnTo>
                  <a:lnTo>
                    <a:pt x="33" y="20"/>
                  </a:lnTo>
                  <a:lnTo>
                    <a:pt x="31" y="20"/>
                  </a:lnTo>
                  <a:lnTo>
                    <a:pt x="30" y="22"/>
                  </a:lnTo>
                  <a:lnTo>
                    <a:pt x="28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19" y="23"/>
                  </a:lnTo>
                  <a:lnTo>
                    <a:pt x="17" y="25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1" y="25"/>
                  </a:lnTo>
                  <a:lnTo>
                    <a:pt x="9" y="25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6"/>
                  </a:lnTo>
                  <a:lnTo>
                    <a:pt x="5" y="4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5" y="0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82" name="Freeform 211">
              <a:extLst>
                <a:ext uri="{FF2B5EF4-FFF2-40B4-BE49-F238E27FC236}">
                  <a16:creationId xmlns:a16="http://schemas.microsoft.com/office/drawing/2014/main" id="{5018F918-5E8E-49DA-BAD1-04AA7470CC2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64566" y="4104048"/>
              <a:ext cx="138395" cy="150091"/>
            </a:xfrm>
            <a:custGeom>
              <a:avLst/>
              <a:gdLst>
                <a:gd name="T0" fmla="*/ 43 w 71"/>
                <a:gd name="T1" fmla="*/ 74 h 77"/>
                <a:gd name="T2" fmla="*/ 43 w 71"/>
                <a:gd name="T3" fmla="*/ 75 h 77"/>
                <a:gd name="T4" fmla="*/ 41 w 71"/>
                <a:gd name="T5" fmla="*/ 75 h 77"/>
                <a:gd name="T6" fmla="*/ 41 w 71"/>
                <a:gd name="T7" fmla="*/ 77 h 77"/>
                <a:gd name="T8" fmla="*/ 41 w 71"/>
                <a:gd name="T9" fmla="*/ 77 h 77"/>
                <a:gd name="T10" fmla="*/ 41 w 71"/>
                <a:gd name="T11" fmla="*/ 77 h 77"/>
                <a:gd name="T12" fmla="*/ 41 w 71"/>
                <a:gd name="T13" fmla="*/ 77 h 77"/>
                <a:gd name="T14" fmla="*/ 41 w 71"/>
                <a:gd name="T15" fmla="*/ 77 h 77"/>
                <a:gd name="T16" fmla="*/ 41 w 71"/>
                <a:gd name="T17" fmla="*/ 75 h 77"/>
                <a:gd name="T18" fmla="*/ 43 w 71"/>
                <a:gd name="T19" fmla="*/ 75 h 77"/>
                <a:gd name="T20" fmla="*/ 43 w 71"/>
                <a:gd name="T21" fmla="*/ 74 h 77"/>
                <a:gd name="T22" fmla="*/ 69 w 71"/>
                <a:gd name="T23" fmla="*/ 59 h 77"/>
                <a:gd name="T24" fmla="*/ 69 w 71"/>
                <a:gd name="T25" fmla="*/ 59 h 77"/>
                <a:gd name="T26" fmla="*/ 71 w 71"/>
                <a:gd name="T27" fmla="*/ 59 h 77"/>
                <a:gd name="T28" fmla="*/ 71 w 71"/>
                <a:gd name="T29" fmla="*/ 59 h 77"/>
                <a:gd name="T30" fmla="*/ 71 w 71"/>
                <a:gd name="T31" fmla="*/ 59 h 77"/>
                <a:gd name="T32" fmla="*/ 71 w 71"/>
                <a:gd name="T33" fmla="*/ 59 h 77"/>
                <a:gd name="T34" fmla="*/ 71 w 71"/>
                <a:gd name="T35" fmla="*/ 59 h 77"/>
                <a:gd name="T36" fmla="*/ 69 w 71"/>
                <a:gd name="T37" fmla="*/ 59 h 77"/>
                <a:gd name="T38" fmla="*/ 69 w 71"/>
                <a:gd name="T39" fmla="*/ 59 h 77"/>
                <a:gd name="T40" fmla="*/ 69 w 71"/>
                <a:gd name="T41" fmla="*/ 59 h 77"/>
                <a:gd name="T42" fmla="*/ 62 w 71"/>
                <a:gd name="T43" fmla="*/ 58 h 77"/>
                <a:gd name="T44" fmla="*/ 62 w 71"/>
                <a:gd name="T45" fmla="*/ 58 h 77"/>
                <a:gd name="T46" fmla="*/ 65 w 71"/>
                <a:gd name="T47" fmla="*/ 58 h 77"/>
                <a:gd name="T48" fmla="*/ 66 w 71"/>
                <a:gd name="T49" fmla="*/ 58 h 77"/>
                <a:gd name="T50" fmla="*/ 66 w 71"/>
                <a:gd name="T51" fmla="*/ 58 h 77"/>
                <a:gd name="T52" fmla="*/ 65 w 71"/>
                <a:gd name="T53" fmla="*/ 58 h 77"/>
                <a:gd name="T54" fmla="*/ 65 w 71"/>
                <a:gd name="T55" fmla="*/ 59 h 77"/>
                <a:gd name="T56" fmla="*/ 65 w 71"/>
                <a:gd name="T57" fmla="*/ 59 h 77"/>
                <a:gd name="T58" fmla="*/ 63 w 71"/>
                <a:gd name="T59" fmla="*/ 59 h 77"/>
                <a:gd name="T60" fmla="*/ 62 w 71"/>
                <a:gd name="T61" fmla="*/ 58 h 77"/>
                <a:gd name="T62" fmla="*/ 62 w 71"/>
                <a:gd name="T63" fmla="*/ 58 h 77"/>
                <a:gd name="T64" fmla="*/ 62 w 71"/>
                <a:gd name="T65" fmla="*/ 58 h 77"/>
                <a:gd name="T66" fmla="*/ 27 w 71"/>
                <a:gd name="T67" fmla="*/ 55 h 77"/>
                <a:gd name="T68" fmla="*/ 28 w 71"/>
                <a:gd name="T69" fmla="*/ 55 h 77"/>
                <a:gd name="T70" fmla="*/ 30 w 71"/>
                <a:gd name="T71" fmla="*/ 55 h 77"/>
                <a:gd name="T72" fmla="*/ 28 w 71"/>
                <a:gd name="T73" fmla="*/ 56 h 77"/>
                <a:gd name="T74" fmla="*/ 28 w 71"/>
                <a:gd name="T75" fmla="*/ 55 h 77"/>
                <a:gd name="T76" fmla="*/ 27 w 71"/>
                <a:gd name="T77" fmla="*/ 55 h 77"/>
                <a:gd name="T78" fmla="*/ 27 w 71"/>
                <a:gd name="T79" fmla="*/ 55 h 77"/>
                <a:gd name="T80" fmla="*/ 2 w 71"/>
                <a:gd name="T81" fmla="*/ 0 h 77"/>
                <a:gd name="T82" fmla="*/ 2 w 71"/>
                <a:gd name="T83" fmla="*/ 0 h 77"/>
                <a:gd name="T84" fmla="*/ 2 w 71"/>
                <a:gd name="T85" fmla="*/ 0 h 77"/>
                <a:gd name="T86" fmla="*/ 2 w 71"/>
                <a:gd name="T87" fmla="*/ 0 h 77"/>
                <a:gd name="T88" fmla="*/ 0 w 71"/>
                <a:gd name="T89" fmla="*/ 0 h 77"/>
                <a:gd name="T90" fmla="*/ 0 w 71"/>
                <a:gd name="T91" fmla="*/ 0 h 77"/>
                <a:gd name="T92" fmla="*/ 2 w 71"/>
                <a:gd name="T9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" h="77">
                  <a:moveTo>
                    <a:pt x="43" y="74"/>
                  </a:moveTo>
                  <a:lnTo>
                    <a:pt x="43" y="75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5"/>
                  </a:lnTo>
                  <a:lnTo>
                    <a:pt x="43" y="74"/>
                  </a:lnTo>
                  <a:close/>
                  <a:moveTo>
                    <a:pt x="69" y="59"/>
                  </a:moveTo>
                  <a:lnTo>
                    <a:pt x="69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69" y="59"/>
                  </a:lnTo>
                  <a:lnTo>
                    <a:pt x="69" y="59"/>
                  </a:lnTo>
                  <a:lnTo>
                    <a:pt x="69" y="59"/>
                  </a:lnTo>
                  <a:close/>
                  <a:moveTo>
                    <a:pt x="62" y="58"/>
                  </a:moveTo>
                  <a:lnTo>
                    <a:pt x="62" y="58"/>
                  </a:lnTo>
                  <a:lnTo>
                    <a:pt x="65" y="58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5" y="58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8"/>
                  </a:lnTo>
                  <a:close/>
                  <a:moveTo>
                    <a:pt x="27" y="55"/>
                  </a:moveTo>
                  <a:lnTo>
                    <a:pt x="28" y="55"/>
                  </a:lnTo>
                  <a:lnTo>
                    <a:pt x="30" y="55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5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83" name="Freeform 212">
              <a:extLst>
                <a:ext uri="{FF2B5EF4-FFF2-40B4-BE49-F238E27FC236}">
                  <a16:creationId xmlns:a16="http://schemas.microsoft.com/office/drawing/2014/main" id="{E7546BE4-5D07-4B2A-8A5B-45BF18670B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57036"/>
              <a:ext cx="206617" cy="389844"/>
            </a:xfrm>
            <a:custGeom>
              <a:avLst/>
              <a:gdLst>
                <a:gd name="T0" fmla="*/ 98 w 106"/>
                <a:gd name="T1" fmla="*/ 68 h 200"/>
                <a:gd name="T2" fmla="*/ 75 w 106"/>
                <a:gd name="T3" fmla="*/ 19 h 200"/>
                <a:gd name="T4" fmla="*/ 75 w 106"/>
                <a:gd name="T5" fmla="*/ 16 h 200"/>
                <a:gd name="T6" fmla="*/ 89 w 106"/>
                <a:gd name="T7" fmla="*/ 2 h 200"/>
                <a:gd name="T8" fmla="*/ 95 w 106"/>
                <a:gd name="T9" fmla="*/ 11 h 200"/>
                <a:gd name="T10" fmla="*/ 101 w 106"/>
                <a:gd name="T11" fmla="*/ 28 h 200"/>
                <a:gd name="T12" fmla="*/ 106 w 106"/>
                <a:gd name="T13" fmla="*/ 47 h 200"/>
                <a:gd name="T14" fmla="*/ 101 w 106"/>
                <a:gd name="T15" fmla="*/ 57 h 200"/>
                <a:gd name="T16" fmla="*/ 97 w 106"/>
                <a:gd name="T17" fmla="*/ 49 h 200"/>
                <a:gd name="T18" fmla="*/ 94 w 106"/>
                <a:gd name="T19" fmla="*/ 54 h 200"/>
                <a:gd name="T20" fmla="*/ 97 w 106"/>
                <a:gd name="T21" fmla="*/ 60 h 200"/>
                <a:gd name="T22" fmla="*/ 95 w 106"/>
                <a:gd name="T23" fmla="*/ 69 h 200"/>
                <a:gd name="T24" fmla="*/ 90 w 106"/>
                <a:gd name="T25" fmla="*/ 76 h 200"/>
                <a:gd name="T26" fmla="*/ 89 w 106"/>
                <a:gd name="T27" fmla="*/ 95 h 200"/>
                <a:gd name="T28" fmla="*/ 79 w 106"/>
                <a:gd name="T29" fmla="*/ 120 h 200"/>
                <a:gd name="T30" fmla="*/ 68 w 106"/>
                <a:gd name="T31" fmla="*/ 151 h 200"/>
                <a:gd name="T32" fmla="*/ 64 w 106"/>
                <a:gd name="T33" fmla="*/ 170 h 200"/>
                <a:gd name="T34" fmla="*/ 60 w 106"/>
                <a:gd name="T35" fmla="*/ 181 h 200"/>
                <a:gd name="T36" fmla="*/ 54 w 106"/>
                <a:gd name="T37" fmla="*/ 192 h 200"/>
                <a:gd name="T38" fmla="*/ 40 w 106"/>
                <a:gd name="T39" fmla="*/ 197 h 200"/>
                <a:gd name="T40" fmla="*/ 27 w 106"/>
                <a:gd name="T41" fmla="*/ 200 h 200"/>
                <a:gd name="T42" fmla="*/ 16 w 106"/>
                <a:gd name="T43" fmla="*/ 195 h 200"/>
                <a:gd name="T44" fmla="*/ 12 w 106"/>
                <a:gd name="T45" fmla="*/ 189 h 200"/>
                <a:gd name="T46" fmla="*/ 7 w 106"/>
                <a:gd name="T47" fmla="*/ 181 h 200"/>
                <a:gd name="T48" fmla="*/ 8 w 106"/>
                <a:gd name="T49" fmla="*/ 169 h 200"/>
                <a:gd name="T50" fmla="*/ 4 w 106"/>
                <a:gd name="T51" fmla="*/ 159 h 200"/>
                <a:gd name="T52" fmla="*/ 0 w 106"/>
                <a:gd name="T53" fmla="*/ 147 h 200"/>
                <a:gd name="T54" fmla="*/ 4 w 106"/>
                <a:gd name="T55" fmla="*/ 142 h 200"/>
                <a:gd name="T56" fmla="*/ 8 w 106"/>
                <a:gd name="T57" fmla="*/ 134 h 200"/>
                <a:gd name="T58" fmla="*/ 15 w 106"/>
                <a:gd name="T59" fmla="*/ 121 h 200"/>
                <a:gd name="T60" fmla="*/ 18 w 106"/>
                <a:gd name="T61" fmla="*/ 109 h 200"/>
                <a:gd name="T62" fmla="*/ 15 w 106"/>
                <a:gd name="T63" fmla="*/ 99 h 200"/>
                <a:gd name="T64" fmla="*/ 12 w 106"/>
                <a:gd name="T65" fmla="*/ 85 h 200"/>
                <a:gd name="T66" fmla="*/ 18 w 106"/>
                <a:gd name="T67" fmla="*/ 68 h 200"/>
                <a:gd name="T68" fmla="*/ 19 w 106"/>
                <a:gd name="T69" fmla="*/ 60 h 200"/>
                <a:gd name="T70" fmla="*/ 29 w 106"/>
                <a:gd name="T71" fmla="*/ 57 h 200"/>
                <a:gd name="T72" fmla="*/ 34 w 106"/>
                <a:gd name="T73" fmla="*/ 57 h 200"/>
                <a:gd name="T74" fmla="*/ 35 w 106"/>
                <a:gd name="T75" fmla="*/ 55 h 200"/>
                <a:gd name="T76" fmla="*/ 43 w 106"/>
                <a:gd name="T77" fmla="*/ 54 h 200"/>
                <a:gd name="T78" fmla="*/ 46 w 106"/>
                <a:gd name="T79" fmla="*/ 54 h 200"/>
                <a:gd name="T80" fmla="*/ 51 w 106"/>
                <a:gd name="T81" fmla="*/ 47 h 200"/>
                <a:gd name="T82" fmla="*/ 56 w 106"/>
                <a:gd name="T83" fmla="*/ 49 h 200"/>
                <a:gd name="T84" fmla="*/ 57 w 106"/>
                <a:gd name="T85" fmla="*/ 46 h 200"/>
                <a:gd name="T86" fmla="*/ 60 w 106"/>
                <a:gd name="T87" fmla="*/ 40 h 200"/>
                <a:gd name="T88" fmla="*/ 62 w 106"/>
                <a:gd name="T89" fmla="*/ 40 h 200"/>
                <a:gd name="T90" fmla="*/ 62 w 106"/>
                <a:gd name="T91" fmla="*/ 43 h 200"/>
                <a:gd name="T92" fmla="*/ 68 w 106"/>
                <a:gd name="T93" fmla="*/ 36 h 200"/>
                <a:gd name="T94" fmla="*/ 68 w 106"/>
                <a:gd name="T95" fmla="*/ 27 h 200"/>
                <a:gd name="T96" fmla="*/ 68 w 106"/>
                <a:gd name="T97" fmla="*/ 24 h 200"/>
                <a:gd name="T98" fmla="*/ 73 w 106"/>
                <a:gd name="T99" fmla="*/ 24 h 200"/>
                <a:gd name="T100" fmla="*/ 79 w 106"/>
                <a:gd name="T101" fmla="*/ 19 h 200"/>
                <a:gd name="T102" fmla="*/ 82 w 106"/>
                <a:gd name="T103" fmla="*/ 8 h 200"/>
                <a:gd name="T104" fmla="*/ 84 w 106"/>
                <a:gd name="T105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6" h="200">
                  <a:moveTo>
                    <a:pt x="98" y="68"/>
                  </a:moveTo>
                  <a:lnTo>
                    <a:pt x="98" y="69"/>
                  </a:lnTo>
                  <a:lnTo>
                    <a:pt x="97" y="73"/>
                  </a:lnTo>
                  <a:lnTo>
                    <a:pt x="97" y="71"/>
                  </a:lnTo>
                  <a:lnTo>
                    <a:pt x="98" y="68"/>
                  </a:lnTo>
                  <a:lnTo>
                    <a:pt x="98" y="68"/>
                  </a:lnTo>
                  <a:close/>
                  <a:moveTo>
                    <a:pt x="75" y="16"/>
                  </a:moveTo>
                  <a:lnTo>
                    <a:pt x="75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3" y="19"/>
                  </a:lnTo>
                  <a:lnTo>
                    <a:pt x="73" y="17"/>
                  </a:lnTo>
                  <a:lnTo>
                    <a:pt x="73" y="16"/>
                  </a:lnTo>
                  <a:lnTo>
                    <a:pt x="73" y="16"/>
                  </a:lnTo>
                  <a:lnTo>
                    <a:pt x="75" y="16"/>
                  </a:lnTo>
                  <a:close/>
                  <a:moveTo>
                    <a:pt x="87" y="0"/>
                  </a:moveTo>
                  <a:lnTo>
                    <a:pt x="87" y="0"/>
                  </a:lnTo>
                  <a:lnTo>
                    <a:pt x="89" y="0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6"/>
                  </a:lnTo>
                  <a:lnTo>
                    <a:pt x="94" y="8"/>
                  </a:lnTo>
                  <a:lnTo>
                    <a:pt x="95" y="11"/>
                  </a:lnTo>
                  <a:lnTo>
                    <a:pt x="97" y="13"/>
                  </a:lnTo>
                  <a:lnTo>
                    <a:pt x="98" y="14"/>
                  </a:lnTo>
                  <a:lnTo>
                    <a:pt x="98" y="17"/>
                  </a:lnTo>
                  <a:lnTo>
                    <a:pt x="100" y="21"/>
                  </a:lnTo>
                  <a:lnTo>
                    <a:pt x="101" y="28"/>
                  </a:lnTo>
                  <a:lnTo>
                    <a:pt x="101" y="35"/>
                  </a:lnTo>
                  <a:lnTo>
                    <a:pt x="101" y="38"/>
                  </a:lnTo>
                  <a:lnTo>
                    <a:pt x="103" y="41"/>
                  </a:lnTo>
                  <a:lnTo>
                    <a:pt x="105" y="44"/>
                  </a:lnTo>
                  <a:lnTo>
                    <a:pt x="106" y="47"/>
                  </a:lnTo>
                  <a:lnTo>
                    <a:pt x="105" y="52"/>
                  </a:lnTo>
                  <a:lnTo>
                    <a:pt x="103" y="55"/>
                  </a:lnTo>
                  <a:lnTo>
                    <a:pt x="103" y="55"/>
                  </a:lnTo>
                  <a:lnTo>
                    <a:pt x="101" y="57"/>
                  </a:lnTo>
                  <a:lnTo>
                    <a:pt x="101" y="57"/>
                  </a:lnTo>
                  <a:lnTo>
                    <a:pt x="100" y="55"/>
                  </a:lnTo>
                  <a:lnTo>
                    <a:pt x="98" y="54"/>
                  </a:lnTo>
                  <a:lnTo>
                    <a:pt x="98" y="51"/>
                  </a:lnTo>
                  <a:lnTo>
                    <a:pt x="97" y="49"/>
                  </a:lnTo>
                  <a:lnTo>
                    <a:pt x="97" y="49"/>
                  </a:lnTo>
                  <a:lnTo>
                    <a:pt x="95" y="49"/>
                  </a:lnTo>
                  <a:lnTo>
                    <a:pt x="94" y="51"/>
                  </a:lnTo>
                  <a:lnTo>
                    <a:pt x="94" y="51"/>
                  </a:lnTo>
                  <a:lnTo>
                    <a:pt x="94" y="52"/>
                  </a:lnTo>
                  <a:lnTo>
                    <a:pt x="94" y="54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5" y="58"/>
                  </a:lnTo>
                  <a:lnTo>
                    <a:pt x="95" y="60"/>
                  </a:lnTo>
                  <a:lnTo>
                    <a:pt x="97" y="60"/>
                  </a:lnTo>
                  <a:lnTo>
                    <a:pt x="97" y="65"/>
                  </a:lnTo>
                  <a:lnTo>
                    <a:pt x="95" y="66"/>
                  </a:lnTo>
                  <a:lnTo>
                    <a:pt x="95" y="68"/>
                  </a:lnTo>
                  <a:lnTo>
                    <a:pt x="95" y="68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4" y="69"/>
                  </a:lnTo>
                  <a:lnTo>
                    <a:pt x="92" y="71"/>
                  </a:lnTo>
                  <a:lnTo>
                    <a:pt x="92" y="73"/>
                  </a:lnTo>
                  <a:lnTo>
                    <a:pt x="90" y="76"/>
                  </a:lnTo>
                  <a:lnTo>
                    <a:pt x="90" y="77"/>
                  </a:lnTo>
                  <a:lnTo>
                    <a:pt x="92" y="82"/>
                  </a:lnTo>
                  <a:lnTo>
                    <a:pt x="90" y="85"/>
                  </a:lnTo>
                  <a:lnTo>
                    <a:pt x="89" y="92"/>
                  </a:lnTo>
                  <a:lnTo>
                    <a:pt x="89" y="95"/>
                  </a:lnTo>
                  <a:lnTo>
                    <a:pt x="87" y="98"/>
                  </a:lnTo>
                  <a:lnTo>
                    <a:pt x="86" y="103"/>
                  </a:lnTo>
                  <a:lnTo>
                    <a:pt x="82" y="109"/>
                  </a:lnTo>
                  <a:lnTo>
                    <a:pt x="81" y="115"/>
                  </a:lnTo>
                  <a:lnTo>
                    <a:pt x="79" y="120"/>
                  </a:lnTo>
                  <a:lnTo>
                    <a:pt x="78" y="123"/>
                  </a:lnTo>
                  <a:lnTo>
                    <a:pt x="76" y="129"/>
                  </a:lnTo>
                  <a:lnTo>
                    <a:pt x="75" y="136"/>
                  </a:lnTo>
                  <a:lnTo>
                    <a:pt x="71" y="143"/>
                  </a:lnTo>
                  <a:lnTo>
                    <a:pt x="68" y="151"/>
                  </a:lnTo>
                  <a:lnTo>
                    <a:pt x="68" y="153"/>
                  </a:lnTo>
                  <a:lnTo>
                    <a:pt x="68" y="158"/>
                  </a:lnTo>
                  <a:lnTo>
                    <a:pt x="67" y="161"/>
                  </a:lnTo>
                  <a:lnTo>
                    <a:pt x="65" y="166"/>
                  </a:lnTo>
                  <a:lnTo>
                    <a:pt x="64" y="170"/>
                  </a:lnTo>
                  <a:lnTo>
                    <a:pt x="64" y="173"/>
                  </a:lnTo>
                  <a:lnTo>
                    <a:pt x="64" y="175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60" y="181"/>
                  </a:lnTo>
                  <a:lnTo>
                    <a:pt x="60" y="183"/>
                  </a:lnTo>
                  <a:lnTo>
                    <a:pt x="59" y="184"/>
                  </a:lnTo>
                  <a:lnTo>
                    <a:pt x="57" y="189"/>
                  </a:lnTo>
                  <a:lnTo>
                    <a:pt x="56" y="191"/>
                  </a:lnTo>
                  <a:lnTo>
                    <a:pt x="54" y="192"/>
                  </a:lnTo>
                  <a:lnTo>
                    <a:pt x="51" y="194"/>
                  </a:lnTo>
                  <a:lnTo>
                    <a:pt x="49" y="194"/>
                  </a:lnTo>
                  <a:lnTo>
                    <a:pt x="46" y="194"/>
                  </a:lnTo>
                  <a:lnTo>
                    <a:pt x="43" y="195"/>
                  </a:lnTo>
                  <a:lnTo>
                    <a:pt x="40" y="197"/>
                  </a:lnTo>
                  <a:lnTo>
                    <a:pt x="37" y="199"/>
                  </a:lnTo>
                  <a:lnTo>
                    <a:pt x="35" y="200"/>
                  </a:lnTo>
                  <a:lnTo>
                    <a:pt x="34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4" y="197"/>
                  </a:lnTo>
                  <a:lnTo>
                    <a:pt x="23" y="197"/>
                  </a:lnTo>
                  <a:lnTo>
                    <a:pt x="19" y="195"/>
                  </a:lnTo>
                  <a:lnTo>
                    <a:pt x="18" y="195"/>
                  </a:lnTo>
                  <a:lnTo>
                    <a:pt x="16" y="195"/>
                  </a:lnTo>
                  <a:lnTo>
                    <a:pt x="16" y="194"/>
                  </a:lnTo>
                  <a:lnTo>
                    <a:pt x="13" y="192"/>
                  </a:lnTo>
                  <a:lnTo>
                    <a:pt x="12" y="192"/>
                  </a:lnTo>
                  <a:lnTo>
                    <a:pt x="12" y="191"/>
                  </a:lnTo>
                  <a:lnTo>
                    <a:pt x="12" y="189"/>
                  </a:lnTo>
                  <a:lnTo>
                    <a:pt x="12" y="189"/>
                  </a:lnTo>
                  <a:lnTo>
                    <a:pt x="10" y="186"/>
                  </a:lnTo>
                  <a:lnTo>
                    <a:pt x="10" y="184"/>
                  </a:lnTo>
                  <a:lnTo>
                    <a:pt x="7" y="181"/>
                  </a:lnTo>
                  <a:lnTo>
                    <a:pt x="7" y="181"/>
                  </a:lnTo>
                  <a:lnTo>
                    <a:pt x="7" y="178"/>
                  </a:lnTo>
                  <a:lnTo>
                    <a:pt x="7" y="177"/>
                  </a:lnTo>
                  <a:lnTo>
                    <a:pt x="7" y="172"/>
                  </a:lnTo>
                  <a:lnTo>
                    <a:pt x="7" y="170"/>
                  </a:lnTo>
                  <a:lnTo>
                    <a:pt x="8" y="169"/>
                  </a:lnTo>
                  <a:lnTo>
                    <a:pt x="7" y="167"/>
                  </a:lnTo>
                  <a:lnTo>
                    <a:pt x="7" y="166"/>
                  </a:lnTo>
                  <a:lnTo>
                    <a:pt x="7" y="164"/>
                  </a:lnTo>
                  <a:lnTo>
                    <a:pt x="5" y="162"/>
                  </a:lnTo>
                  <a:lnTo>
                    <a:pt x="4" y="159"/>
                  </a:lnTo>
                  <a:lnTo>
                    <a:pt x="2" y="158"/>
                  </a:lnTo>
                  <a:lnTo>
                    <a:pt x="2" y="156"/>
                  </a:lnTo>
                  <a:lnTo>
                    <a:pt x="0" y="151"/>
                  </a:lnTo>
                  <a:lnTo>
                    <a:pt x="0" y="150"/>
                  </a:lnTo>
                  <a:lnTo>
                    <a:pt x="0" y="147"/>
                  </a:lnTo>
                  <a:lnTo>
                    <a:pt x="2" y="145"/>
                  </a:lnTo>
                  <a:lnTo>
                    <a:pt x="2" y="143"/>
                  </a:lnTo>
                  <a:lnTo>
                    <a:pt x="2" y="143"/>
                  </a:lnTo>
                  <a:lnTo>
                    <a:pt x="2" y="142"/>
                  </a:lnTo>
                  <a:lnTo>
                    <a:pt x="4" y="142"/>
                  </a:lnTo>
                  <a:lnTo>
                    <a:pt x="4" y="140"/>
                  </a:lnTo>
                  <a:lnTo>
                    <a:pt x="5" y="137"/>
                  </a:lnTo>
                  <a:lnTo>
                    <a:pt x="5" y="136"/>
                  </a:lnTo>
                  <a:lnTo>
                    <a:pt x="7" y="136"/>
                  </a:lnTo>
                  <a:lnTo>
                    <a:pt x="8" y="134"/>
                  </a:lnTo>
                  <a:lnTo>
                    <a:pt x="10" y="132"/>
                  </a:lnTo>
                  <a:lnTo>
                    <a:pt x="10" y="129"/>
                  </a:lnTo>
                  <a:lnTo>
                    <a:pt x="13" y="126"/>
                  </a:lnTo>
                  <a:lnTo>
                    <a:pt x="13" y="125"/>
                  </a:lnTo>
                  <a:lnTo>
                    <a:pt x="15" y="121"/>
                  </a:lnTo>
                  <a:lnTo>
                    <a:pt x="16" y="118"/>
                  </a:lnTo>
                  <a:lnTo>
                    <a:pt x="18" y="117"/>
                  </a:lnTo>
                  <a:lnTo>
                    <a:pt x="18" y="115"/>
                  </a:lnTo>
                  <a:lnTo>
                    <a:pt x="18" y="112"/>
                  </a:lnTo>
                  <a:lnTo>
                    <a:pt x="18" y="109"/>
                  </a:lnTo>
                  <a:lnTo>
                    <a:pt x="18" y="107"/>
                  </a:lnTo>
                  <a:lnTo>
                    <a:pt x="18" y="106"/>
                  </a:lnTo>
                  <a:lnTo>
                    <a:pt x="15" y="103"/>
                  </a:lnTo>
                  <a:lnTo>
                    <a:pt x="15" y="103"/>
                  </a:lnTo>
                  <a:lnTo>
                    <a:pt x="15" y="99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3" y="95"/>
                  </a:lnTo>
                  <a:lnTo>
                    <a:pt x="13" y="90"/>
                  </a:lnTo>
                  <a:lnTo>
                    <a:pt x="12" y="85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80"/>
                  </a:lnTo>
                  <a:lnTo>
                    <a:pt x="12" y="77"/>
                  </a:lnTo>
                  <a:lnTo>
                    <a:pt x="18" y="68"/>
                  </a:lnTo>
                  <a:lnTo>
                    <a:pt x="18" y="66"/>
                  </a:lnTo>
                  <a:lnTo>
                    <a:pt x="18" y="63"/>
                  </a:lnTo>
                  <a:lnTo>
                    <a:pt x="18" y="62"/>
                  </a:lnTo>
                  <a:lnTo>
                    <a:pt x="18" y="60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26" y="60"/>
                  </a:lnTo>
                  <a:lnTo>
                    <a:pt x="26" y="58"/>
                  </a:lnTo>
                  <a:lnTo>
                    <a:pt x="27" y="58"/>
                  </a:lnTo>
                  <a:lnTo>
                    <a:pt x="29" y="57"/>
                  </a:lnTo>
                  <a:lnTo>
                    <a:pt x="29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4" y="57"/>
                  </a:lnTo>
                  <a:lnTo>
                    <a:pt x="34" y="57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7" y="54"/>
                  </a:lnTo>
                  <a:lnTo>
                    <a:pt x="38" y="54"/>
                  </a:lnTo>
                  <a:lnTo>
                    <a:pt x="41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45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46" y="54"/>
                  </a:lnTo>
                  <a:lnTo>
                    <a:pt x="45" y="54"/>
                  </a:lnTo>
                  <a:lnTo>
                    <a:pt x="46" y="52"/>
                  </a:lnTo>
                  <a:lnTo>
                    <a:pt x="46" y="51"/>
                  </a:lnTo>
                  <a:lnTo>
                    <a:pt x="48" y="49"/>
                  </a:lnTo>
                  <a:lnTo>
                    <a:pt x="51" y="47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6" y="46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7" y="49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6"/>
                  </a:lnTo>
                  <a:lnTo>
                    <a:pt x="57" y="46"/>
                  </a:lnTo>
                  <a:lnTo>
                    <a:pt x="57" y="44"/>
                  </a:lnTo>
                  <a:lnTo>
                    <a:pt x="57" y="43"/>
                  </a:lnTo>
                  <a:lnTo>
                    <a:pt x="59" y="41"/>
                  </a:lnTo>
                  <a:lnTo>
                    <a:pt x="60" y="40"/>
                  </a:lnTo>
                  <a:lnTo>
                    <a:pt x="60" y="40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40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4" y="40"/>
                  </a:lnTo>
                  <a:lnTo>
                    <a:pt x="65" y="38"/>
                  </a:lnTo>
                  <a:lnTo>
                    <a:pt x="65" y="38"/>
                  </a:lnTo>
                  <a:lnTo>
                    <a:pt x="67" y="36"/>
                  </a:lnTo>
                  <a:lnTo>
                    <a:pt x="68" y="36"/>
                  </a:lnTo>
                  <a:lnTo>
                    <a:pt x="70" y="38"/>
                  </a:lnTo>
                  <a:lnTo>
                    <a:pt x="67" y="35"/>
                  </a:lnTo>
                  <a:lnTo>
                    <a:pt x="67" y="33"/>
                  </a:lnTo>
                  <a:lnTo>
                    <a:pt x="68" y="28"/>
                  </a:lnTo>
                  <a:lnTo>
                    <a:pt x="68" y="27"/>
                  </a:lnTo>
                  <a:lnTo>
                    <a:pt x="70" y="27"/>
                  </a:lnTo>
                  <a:lnTo>
                    <a:pt x="70" y="27"/>
                  </a:lnTo>
                  <a:lnTo>
                    <a:pt x="68" y="25"/>
                  </a:lnTo>
                  <a:lnTo>
                    <a:pt x="68" y="25"/>
                  </a:lnTo>
                  <a:lnTo>
                    <a:pt x="68" y="24"/>
                  </a:lnTo>
                  <a:lnTo>
                    <a:pt x="68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3" y="24"/>
                  </a:lnTo>
                  <a:lnTo>
                    <a:pt x="73" y="24"/>
                  </a:lnTo>
                  <a:lnTo>
                    <a:pt x="75" y="22"/>
                  </a:lnTo>
                  <a:lnTo>
                    <a:pt x="76" y="21"/>
                  </a:lnTo>
                  <a:lnTo>
                    <a:pt x="76" y="19"/>
                  </a:lnTo>
                  <a:lnTo>
                    <a:pt x="79" y="19"/>
                  </a:lnTo>
                  <a:lnTo>
                    <a:pt x="81" y="17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84" name="Freeform 213">
              <a:extLst>
                <a:ext uri="{FF2B5EF4-FFF2-40B4-BE49-F238E27FC236}">
                  <a16:creationId xmlns:a16="http://schemas.microsoft.com/office/drawing/2014/main" id="{C50F22B5-69E4-48FD-BC19-981D93D6229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3277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0 w 2"/>
                <a:gd name="T9" fmla="*/ 2 h 2"/>
                <a:gd name="T10" fmla="*/ 0 w 2"/>
                <a:gd name="T11" fmla="*/ 0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85" name="Freeform 214">
              <a:extLst>
                <a:ext uri="{FF2B5EF4-FFF2-40B4-BE49-F238E27FC236}">
                  <a16:creationId xmlns:a16="http://schemas.microsoft.com/office/drawing/2014/main" id="{C74C555F-DE50-43C5-837A-439332EF4BC4}"/>
                </a:ext>
              </a:extLst>
            </p:cNvPr>
            <p:cNvSpPr>
              <a:spLocks/>
            </p:cNvSpPr>
            <p:nvPr/>
          </p:nvSpPr>
          <p:spPr bwMode="auto">
            <a:xfrm>
              <a:off x="6285436" y="3113843"/>
              <a:ext cx="50680" cy="56528"/>
            </a:xfrm>
            <a:custGeom>
              <a:avLst/>
              <a:gdLst>
                <a:gd name="T0" fmla="*/ 7 w 26"/>
                <a:gd name="T1" fmla="*/ 0 h 29"/>
                <a:gd name="T2" fmla="*/ 9 w 26"/>
                <a:gd name="T3" fmla="*/ 0 h 29"/>
                <a:gd name="T4" fmla="*/ 11 w 26"/>
                <a:gd name="T5" fmla="*/ 0 h 29"/>
                <a:gd name="T6" fmla="*/ 11 w 26"/>
                <a:gd name="T7" fmla="*/ 2 h 29"/>
                <a:gd name="T8" fmla="*/ 12 w 26"/>
                <a:gd name="T9" fmla="*/ 2 h 29"/>
                <a:gd name="T10" fmla="*/ 15 w 26"/>
                <a:gd name="T11" fmla="*/ 7 h 29"/>
                <a:gd name="T12" fmla="*/ 17 w 26"/>
                <a:gd name="T13" fmla="*/ 7 h 29"/>
                <a:gd name="T14" fmla="*/ 20 w 26"/>
                <a:gd name="T15" fmla="*/ 8 h 29"/>
                <a:gd name="T16" fmla="*/ 25 w 26"/>
                <a:gd name="T17" fmla="*/ 10 h 29"/>
                <a:gd name="T18" fmla="*/ 26 w 26"/>
                <a:gd name="T19" fmla="*/ 11 h 29"/>
                <a:gd name="T20" fmla="*/ 26 w 26"/>
                <a:gd name="T21" fmla="*/ 13 h 29"/>
                <a:gd name="T22" fmla="*/ 25 w 26"/>
                <a:gd name="T23" fmla="*/ 14 h 29"/>
                <a:gd name="T24" fmla="*/ 23 w 26"/>
                <a:gd name="T25" fmla="*/ 14 h 29"/>
                <a:gd name="T26" fmla="*/ 23 w 26"/>
                <a:gd name="T27" fmla="*/ 14 h 29"/>
                <a:gd name="T28" fmla="*/ 23 w 26"/>
                <a:gd name="T29" fmla="*/ 18 h 29"/>
                <a:gd name="T30" fmla="*/ 23 w 26"/>
                <a:gd name="T31" fmla="*/ 18 h 29"/>
                <a:gd name="T32" fmla="*/ 20 w 26"/>
                <a:gd name="T33" fmla="*/ 19 h 29"/>
                <a:gd name="T34" fmla="*/ 18 w 26"/>
                <a:gd name="T35" fmla="*/ 18 h 29"/>
                <a:gd name="T36" fmla="*/ 18 w 26"/>
                <a:gd name="T37" fmla="*/ 16 h 29"/>
                <a:gd name="T38" fmla="*/ 17 w 26"/>
                <a:gd name="T39" fmla="*/ 16 h 29"/>
                <a:gd name="T40" fmla="*/ 15 w 26"/>
                <a:gd name="T41" fmla="*/ 18 h 29"/>
                <a:gd name="T42" fmla="*/ 14 w 26"/>
                <a:gd name="T43" fmla="*/ 19 h 29"/>
                <a:gd name="T44" fmla="*/ 12 w 26"/>
                <a:gd name="T45" fmla="*/ 22 h 29"/>
                <a:gd name="T46" fmla="*/ 11 w 26"/>
                <a:gd name="T47" fmla="*/ 22 h 29"/>
                <a:gd name="T48" fmla="*/ 11 w 26"/>
                <a:gd name="T49" fmla="*/ 24 h 29"/>
                <a:gd name="T50" fmla="*/ 12 w 26"/>
                <a:gd name="T51" fmla="*/ 25 h 29"/>
                <a:gd name="T52" fmla="*/ 12 w 26"/>
                <a:gd name="T53" fmla="*/ 27 h 29"/>
                <a:gd name="T54" fmla="*/ 12 w 26"/>
                <a:gd name="T55" fmla="*/ 29 h 29"/>
                <a:gd name="T56" fmla="*/ 9 w 26"/>
                <a:gd name="T57" fmla="*/ 25 h 29"/>
                <a:gd name="T58" fmla="*/ 3 w 26"/>
                <a:gd name="T59" fmla="*/ 21 h 29"/>
                <a:gd name="T60" fmla="*/ 3 w 26"/>
                <a:gd name="T61" fmla="*/ 19 h 29"/>
                <a:gd name="T62" fmla="*/ 1 w 26"/>
                <a:gd name="T63" fmla="*/ 19 h 29"/>
                <a:gd name="T64" fmla="*/ 1 w 26"/>
                <a:gd name="T65" fmla="*/ 19 h 29"/>
                <a:gd name="T66" fmla="*/ 0 w 26"/>
                <a:gd name="T67" fmla="*/ 18 h 29"/>
                <a:gd name="T68" fmla="*/ 0 w 26"/>
                <a:gd name="T69" fmla="*/ 18 h 29"/>
                <a:gd name="T70" fmla="*/ 1 w 26"/>
                <a:gd name="T71" fmla="*/ 16 h 29"/>
                <a:gd name="T72" fmla="*/ 1 w 26"/>
                <a:gd name="T73" fmla="*/ 16 h 29"/>
                <a:gd name="T74" fmla="*/ 0 w 26"/>
                <a:gd name="T75" fmla="*/ 13 h 29"/>
                <a:gd name="T76" fmla="*/ 0 w 26"/>
                <a:gd name="T77" fmla="*/ 10 h 29"/>
                <a:gd name="T78" fmla="*/ 3 w 26"/>
                <a:gd name="T79" fmla="*/ 10 h 29"/>
                <a:gd name="T80" fmla="*/ 3 w 26"/>
                <a:gd name="T81" fmla="*/ 7 h 29"/>
                <a:gd name="T82" fmla="*/ 3 w 26"/>
                <a:gd name="T83" fmla="*/ 5 h 29"/>
                <a:gd name="T84" fmla="*/ 6 w 26"/>
                <a:gd name="T85" fmla="*/ 3 h 29"/>
                <a:gd name="T86" fmla="*/ 6 w 26"/>
                <a:gd name="T87" fmla="*/ 3 h 29"/>
                <a:gd name="T88" fmla="*/ 7 w 26"/>
                <a:gd name="T89" fmla="*/ 5 h 29"/>
                <a:gd name="T90" fmla="*/ 7 w 26"/>
                <a:gd name="T91" fmla="*/ 2 h 29"/>
                <a:gd name="T92" fmla="*/ 7 w 26"/>
                <a:gd name="T93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6" h="29">
                  <a:moveTo>
                    <a:pt x="7" y="0"/>
                  </a:move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7" y="7"/>
                  </a:lnTo>
                  <a:lnTo>
                    <a:pt x="18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5" y="10"/>
                  </a:lnTo>
                  <a:lnTo>
                    <a:pt x="26" y="11"/>
                  </a:lnTo>
                  <a:lnTo>
                    <a:pt x="26" y="11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5" y="18"/>
                  </a:lnTo>
                  <a:lnTo>
                    <a:pt x="15" y="19"/>
                  </a:lnTo>
                  <a:lnTo>
                    <a:pt x="14" y="19"/>
                  </a:lnTo>
                  <a:lnTo>
                    <a:pt x="14" y="21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11" y="24"/>
                  </a:lnTo>
                  <a:lnTo>
                    <a:pt x="12" y="25"/>
                  </a:lnTo>
                  <a:lnTo>
                    <a:pt x="12" y="25"/>
                  </a:lnTo>
                  <a:lnTo>
                    <a:pt x="12" y="27"/>
                  </a:lnTo>
                  <a:lnTo>
                    <a:pt x="12" y="27"/>
                  </a:lnTo>
                  <a:lnTo>
                    <a:pt x="12" y="29"/>
                  </a:lnTo>
                  <a:lnTo>
                    <a:pt x="12" y="29"/>
                  </a:lnTo>
                  <a:lnTo>
                    <a:pt x="11" y="29"/>
                  </a:lnTo>
                  <a:lnTo>
                    <a:pt x="9" y="25"/>
                  </a:lnTo>
                  <a:lnTo>
                    <a:pt x="6" y="22"/>
                  </a:lnTo>
                  <a:lnTo>
                    <a:pt x="3" y="21"/>
                  </a:lnTo>
                  <a:lnTo>
                    <a:pt x="1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3" y="7"/>
                  </a:lnTo>
                  <a:lnTo>
                    <a:pt x="3" y="7"/>
                  </a:lnTo>
                  <a:lnTo>
                    <a:pt x="3" y="5"/>
                  </a:lnTo>
                  <a:lnTo>
                    <a:pt x="4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3"/>
                  </a:lnTo>
                  <a:lnTo>
                    <a:pt x="7" y="2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86" name="Freeform 215">
              <a:extLst>
                <a:ext uri="{FF2B5EF4-FFF2-40B4-BE49-F238E27FC236}">
                  <a16:creationId xmlns:a16="http://schemas.microsoft.com/office/drawing/2014/main" id="{C34EF9E0-6A44-4FEC-BE10-A91544D47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6515444" y="2938413"/>
              <a:ext cx="97461" cy="109156"/>
            </a:xfrm>
            <a:custGeom>
              <a:avLst/>
              <a:gdLst>
                <a:gd name="T0" fmla="*/ 14 w 50"/>
                <a:gd name="T1" fmla="*/ 2 h 56"/>
                <a:gd name="T2" fmla="*/ 17 w 50"/>
                <a:gd name="T3" fmla="*/ 4 h 56"/>
                <a:gd name="T4" fmla="*/ 20 w 50"/>
                <a:gd name="T5" fmla="*/ 5 h 56"/>
                <a:gd name="T6" fmla="*/ 23 w 50"/>
                <a:gd name="T7" fmla="*/ 5 h 56"/>
                <a:gd name="T8" fmla="*/ 25 w 50"/>
                <a:gd name="T9" fmla="*/ 7 h 56"/>
                <a:gd name="T10" fmla="*/ 27 w 50"/>
                <a:gd name="T11" fmla="*/ 8 h 56"/>
                <a:gd name="T12" fmla="*/ 28 w 50"/>
                <a:gd name="T13" fmla="*/ 7 h 56"/>
                <a:gd name="T14" fmla="*/ 33 w 50"/>
                <a:gd name="T15" fmla="*/ 11 h 56"/>
                <a:gd name="T16" fmla="*/ 36 w 50"/>
                <a:gd name="T17" fmla="*/ 10 h 56"/>
                <a:gd name="T18" fmla="*/ 38 w 50"/>
                <a:gd name="T19" fmla="*/ 15 h 56"/>
                <a:gd name="T20" fmla="*/ 36 w 50"/>
                <a:gd name="T21" fmla="*/ 18 h 56"/>
                <a:gd name="T22" fmla="*/ 36 w 50"/>
                <a:gd name="T23" fmla="*/ 19 h 56"/>
                <a:gd name="T24" fmla="*/ 39 w 50"/>
                <a:gd name="T25" fmla="*/ 22 h 56"/>
                <a:gd name="T26" fmla="*/ 42 w 50"/>
                <a:gd name="T27" fmla="*/ 24 h 56"/>
                <a:gd name="T28" fmla="*/ 41 w 50"/>
                <a:gd name="T29" fmla="*/ 26 h 56"/>
                <a:gd name="T30" fmla="*/ 42 w 50"/>
                <a:gd name="T31" fmla="*/ 29 h 56"/>
                <a:gd name="T32" fmla="*/ 44 w 50"/>
                <a:gd name="T33" fmla="*/ 30 h 56"/>
                <a:gd name="T34" fmla="*/ 47 w 50"/>
                <a:gd name="T35" fmla="*/ 34 h 56"/>
                <a:gd name="T36" fmla="*/ 50 w 50"/>
                <a:gd name="T37" fmla="*/ 38 h 56"/>
                <a:gd name="T38" fmla="*/ 47 w 50"/>
                <a:gd name="T39" fmla="*/ 40 h 56"/>
                <a:gd name="T40" fmla="*/ 44 w 50"/>
                <a:gd name="T41" fmla="*/ 38 h 56"/>
                <a:gd name="T42" fmla="*/ 42 w 50"/>
                <a:gd name="T43" fmla="*/ 38 h 56"/>
                <a:gd name="T44" fmla="*/ 41 w 50"/>
                <a:gd name="T45" fmla="*/ 38 h 56"/>
                <a:gd name="T46" fmla="*/ 38 w 50"/>
                <a:gd name="T47" fmla="*/ 38 h 56"/>
                <a:gd name="T48" fmla="*/ 38 w 50"/>
                <a:gd name="T49" fmla="*/ 40 h 56"/>
                <a:gd name="T50" fmla="*/ 36 w 50"/>
                <a:gd name="T51" fmla="*/ 37 h 56"/>
                <a:gd name="T52" fmla="*/ 33 w 50"/>
                <a:gd name="T53" fmla="*/ 38 h 56"/>
                <a:gd name="T54" fmla="*/ 35 w 50"/>
                <a:gd name="T55" fmla="*/ 43 h 56"/>
                <a:gd name="T56" fmla="*/ 31 w 50"/>
                <a:gd name="T57" fmla="*/ 46 h 56"/>
                <a:gd name="T58" fmla="*/ 30 w 50"/>
                <a:gd name="T59" fmla="*/ 51 h 56"/>
                <a:gd name="T60" fmla="*/ 27 w 50"/>
                <a:gd name="T61" fmla="*/ 54 h 56"/>
                <a:gd name="T62" fmla="*/ 27 w 50"/>
                <a:gd name="T63" fmla="*/ 56 h 56"/>
                <a:gd name="T64" fmla="*/ 23 w 50"/>
                <a:gd name="T65" fmla="*/ 56 h 56"/>
                <a:gd name="T66" fmla="*/ 22 w 50"/>
                <a:gd name="T67" fmla="*/ 54 h 56"/>
                <a:gd name="T68" fmla="*/ 22 w 50"/>
                <a:gd name="T69" fmla="*/ 52 h 56"/>
                <a:gd name="T70" fmla="*/ 22 w 50"/>
                <a:gd name="T71" fmla="*/ 51 h 56"/>
                <a:gd name="T72" fmla="*/ 20 w 50"/>
                <a:gd name="T73" fmla="*/ 46 h 56"/>
                <a:gd name="T74" fmla="*/ 23 w 50"/>
                <a:gd name="T75" fmla="*/ 38 h 56"/>
                <a:gd name="T76" fmla="*/ 22 w 50"/>
                <a:gd name="T77" fmla="*/ 34 h 56"/>
                <a:gd name="T78" fmla="*/ 19 w 50"/>
                <a:gd name="T79" fmla="*/ 27 h 56"/>
                <a:gd name="T80" fmla="*/ 16 w 50"/>
                <a:gd name="T81" fmla="*/ 24 h 56"/>
                <a:gd name="T82" fmla="*/ 12 w 50"/>
                <a:gd name="T83" fmla="*/ 19 h 56"/>
                <a:gd name="T84" fmla="*/ 9 w 50"/>
                <a:gd name="T85" fmla="*/ 16 h 56"/>
                <a:gd name="T86" fmla="*/ 8 w 50"/>
                <a:gd name="T87" fmla="*/ 13 h 56"/>
                <a:gd name="T88" fmla="*/ 5 w 50"/>
                <a:gd name="T89" fmla="*/ 8 h 56"/>
                <a:gd name="T90" fmla="*/ 1 w 50"/>
                <a:gd name="T91" fmla="*/ 5 h 56"/>
                <a:gd name="T92" fmla="*/ 0 w 50"/>
                <a:gd name="T93" fmla="*/ 5 h 56"/>
                <a:gd name="T94" fmla="*/ 5 w 50"/>
                <a:gd name="T95" fmla="*/ 4 h 56"/>
                <a:gd name="T96" fmla="*/ 11 w 50"/>
                <a:gd name="T9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" h="56"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0" y="4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7"/>
                  </a:lnTo>
                  <a:lnTo>
                    <a:pt x="28" y="7"/>
                  </a:lnTo>
                  <a:lnTo>
                    <a:pt x="31" y="8"/>
                  </a:lnTo>
                  <a:lnTo>
                    <a:pt x="31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5" y="11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8" y="15"/>
                  </a:lnTo>
                  <a:lnTo>
                    <a:pt x="38" y="15"/>
                  </a:lnTo>
                  <a:lnTo>
                    <a:pt x="36" y="16"/>
                  </a:lnTo>
                  <a:lnTo>
                    <a:pt x="36" y="18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21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2" y="26"/>
                  </a:lnTo>
                  <a:lnTo>
                    <a:pt x="41" y="26"/>
                  </a:lnTo>
                  <a:lnTo>
                    <a:pt x="41" y="27"/>
                  </a:lnTo>
                  <a:lnTo>
                    <a:pt x="42" y="27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4" y="30"/>
                  </a:lnTo>
                  <a:lnTo>
                    <a:pt x="47" y="32"/>
                  </a:lnTo>
                  <a:lnTo>
                    <a:pt x="47" y="32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7" y="37"/>
                  </a:lnTo>
                  <a:lnTo>
                    <a:pt x="50" y="38"/>
                  </a:lnTo>
                  <a:lnTo>
                    <a:pt x="50" y="40"/>
                  </a:lnTo>
                  <a:lnTo>
                    <a:pt x="50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40"/>
                  </a:lnTo>
                  <a:lnTo>
                    <a:pt x="42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39" y="38"/>
                  </a:lnTo>
                  <a:lnTo>
                    <a:pt x="39" y="38"/>
                  </a:lnTo>
                  <a:lnTo>
                    <a:pt x="38" y="38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5" y="37"/>
                  </a:lnTo>
                  <a:lnTo>
                    <a:pt x="33" y="38"/>
                  </a:lnTo>
                  <a:lnTo>
                    <a:pt x="33" y="38"/>
                  </a:lnTo>
                  <a:lnTo>
                    <a:pt x="33" y="40"/>
                  </a:lnTo>
                  <a:lnTo>
                    <a:pt x="33" y="41"/>
                  </a:lnTo>
                  <a:lnTo>
                    <a:pt x="35" y="43"/>
                  </a:lnTo>
                  <a:lnTo>
                    <a:pt x="33" y="45"/>
                  </a:lnTo>
                  <a:lnTo>
                    <a:pt x="33" y="46"/>
                  </a:lnTo>
                  <a:lnTo>
                    <a:pt x="31" y="46"/>
                  </a:lnTo>
                  <a:lnTo>
                    <a:pt x="30" y="48"/>
                  </a:lnTo>
                  <a:lnTo>
                    <a:pt x="30" y="49"/>
                  </a:lnTo>
                  <a:lnTo>
                    <a:pt x="30" y="51"/>
                  </a:lnTo>
                  <a:lnTo>
                    <a:pt x="28" y="51"/>
                  </a:lnTo>
                  <a:lnTo>
                    <a:pt x="27" y="52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6"/>
                  </a:lnTo>
                  <a:lnTo>
                    <a:pt x="27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2" y="56"/>
                  </a:lnTo>
                  <a:lnTo>
                    <a:pt x="22" y="56"/>
                  </a:lnTo>
                  <a:lnTo>
                    <a:pt x="22" y="54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2"/>
                  </a:lnTo>
                  <a:lnTo>
                    <a:pt x="22" y="51"/>
                  </a:lnTo>
                  <a:lnTo>
                    <a:pt x="22" y="51"/>
                  </a:lnTo>
                  <a:lnTo>
                    <a:pt x="22" y="49"/>
                  </a:lnTo>
                  <a:lnTo>
                    <a:pt x="22" y="48"/>
                  </a:lnTo>
                  <a:lnTo>
                    <a:pt x="20" y="46"/>
                  </a:lnTo>
                  <a:lnTo>
                    <a:pt x="22" y="45"/>
                  </a:lnTo>
                  <a:lnTo>
                    <a:pt x="22" y="40"/>
                  </a:lnTo>
                  <a:lnTo>
                    <a:pt x="23" y="38"/>
                  </a:lnTo>
                  <a:lnTo>
                    <a:pt x="23" y="37"/>
                  </a:lnTo>
                  <a:lnTo>
                    <a:pt x="23" y="35"/>
                  </a:lnTo>
                  <a:lnTo>
                    <a:pt x="22" y="34"/>
                  </a:lnTo>
                  <a:lnTo>
                    <a:pt x="22" y="32"/>
                  </a:lnTo>
                  <a:lnTo>
                    <a:pt x="20" y="29"/>
                  </a:lnTo>
                  <a:lnTo>
                    <a:pt x="19" y="27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2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1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8" y="13"/>
                  </a:lnTo>
                  <a:lnTo>
                    <a:pt x="8" y="11"/>
                  </a:lnTo>
                  <a:lnTo>
                    <a:pt x="6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4"/>
                  </a:lnTo>
                  <a:lnTo>
                    <a:pt x="8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87" name="Freeform 216">
              <a:extLst>
                <a:ext uri="{FF2B5EF4-FFF2-40B4-BE49-F238E27FC236}">
                  <a16:creationId xmlns:a16="http://schemas.microsoft.com/office/drawing/2014/main" id="{60AC8263-5908-4F43-820B-905A4898A870}"/>
                </a:ext>
              </a:extLst>
            </p:cNvPr>
            <p:cNvSpPr>
              <a:spLocks/>
            </p:cNvSpPr>
            <p:nvPr/>
          </p:nvSpPr>
          <p:spPr bwMode="auto">
            <a:xfrm>
              <a:off x="5971612" y="3106046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1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88" name="Freeform 217">
              <a:extLst>
                <a:ext uri="{FF2B5EF4-FFF2-40B4-BE49-F238E27FC236}">
                  <a16:creationId xmlns:a16="http://schemas.microsoft.com/office/drawing/2014/main" id="{5A86A76F-BB9B-4BC4-905A-152EB0C3CE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5486" y="3365292"/>
              <a:ext cx="448321" cy="442474"/>
            </a:xfrm>
            <a:custGeom>
              <a:avLst/>
              <a:gdLst>
                <a:gd name="T0" fmla="*/ 169 w 230"/>
                <a:gd name="T1" fmla="*/ 0 h 227"/>
                <a:gd name="T2" fmla="*/ 178 w 230"/>
                <a:gd name="T3" fmla="*/ 11 h 227"/>
                <a:gd name="T4" fmla="*/ 197 w 230"/>
                <a:gd name="T5" fmla="*/ 11 h 227"/>
                <a:gd name="T6" fmla="*/ 203 w 230"/>
                <a:gd name="T7" fmla="*/ 11 h 227"/>
                <a:gd name="T8" fmla="*/ 213 w 230"/>
                <a:gd name="T9" fmla="*/ 13 h 227"/>
                <a:gd name="T10" fmla="*/ 219 w 230"/>
                <a:gd name="T11" fmla="*/ 21 h 227"/>
                <a:gd name="T12" fmla="*/ 219 w 230"/>
                <a:gd name="T13" fmla="*/ 26 h 227"/>
                <a:gd name="T14" fmla="*/ 222 w 230"/>
                <a:gd name="T15" fmla="*/ 38 h 227"/>
                <a:gd name="T16" fmla="*/ 226 w 230"/>
                <a:gd name="T17" fmla="*/ 52 h 227"/>
                <a:gd name="T18" fmla="*/ 227 w 230"/>
                <a:gd name="T19" fmla="*/ 59 h 227"/>
                <a:gd name="T20" fmla="*/ 222 w 230"/>
                <a:gd name="T21" fmla="*/ 62 h 227"/>
                <a:gd name="T22" fmla="*/ 207 w 230"/>
                <a:gd name="T23" fmla="*/ 62 h 227"/>
                <a:gd name="T24" fmla="*/ 202 w 230"/>
                <a:gd name="T25" fmla="*/ 67 h 227"/>
                <a:gd name="T26" fmla="*/ 191 w 230"/>
                <a:gd name="T27" fmla="*/ 70 h 227"/>
                <a:gd name="T28" fmla="*/ 191 w 230"/>
                <a:gd name="T29" fmla="*/ 76 h 227"/>
                <a:gd name="T30" fmla="*/ 194 w 230"/>
                <a:gd name="T31" fmla="*/ 79 h 227"/>
                <a:gd name="T32" fmla="*/ 186 w 230"/>
                <a:gd name="T33" fmla="*/ 82 h 227"/>
                <a:gd name="T34" fmla="*/ 172 w 230"/>
                <a:gd name="T35" fmla="*/ 90 h 227"/>
                <a:gd name="T36" fmla="*/ 159 w 230"/>
                <a:gd name="T37" fmla="*/ 98 h 227"/>
                <a:gd name="T38" fmla="*/ 151 w 230"/>
                <a:gd name="T39" fmla="*/ 98 h 227"/>
                <a:gd name="T40" fmla="*/ 150 w 230"/>
                <a:gd name="T41" fmla="*/ 103 h 227"/>
                <a:gd name="T42" fmla="*/ 140 w 230"/>
                <a:gd name="T43" fmla="*/ 103 h 227"/>
                <a:gd name="T44" fmla="*/ 131 w 230"/>
                <a:gd name="T45" fmla="*/ 109 h 227"/>
                <a:gd name="T46" fmla="*/ 120 w 230"/>
                <a:gd name="T47" fmla="*/ 115 h 227"/>
                <a:gd name="T48" fmla="*/ 118 w 230"/>
                <a:gd name="T49" fmla="*/ 133 h 227"/>
                <a:gd name="T50" fmla="*/ 118 w 230"/>
                <a:gd name="T51" fmla="*/ 139 h 227"/>
                <a:gd name="T52" fmla="*/ 115 w 230"/>
                <a:gd name="T53" fmla="*/ 141 h 227"/>
                <a:gd name="T54" fmla="*/ 107 w 230"/>
                <a:gd name="T55" fmla="*/ 142 h 227"/>
                <a:gd name="T56" fmla="*/ 101 w 230"/>
                <a:gd name="T57" fmla="*/ 144 h 227"/>
                <a:gd name="T58" fmla="*/ 95 w 230"/>
                <a:gd name="T59" fmla="*/ 142 h 227"/>
                <a:gd name="T60" fmla="*/ 87 w 230"/>
                <a:gd name="T61" fmla="*/ 142 h 227"/>
                <a:gd name="T62" fmla="*/ 82 w 230"/>
                <a:gd name="T63" fmla="*/ 147 h 227"/>
                <a:gd name="T64" fmla="*/ 79 w 230"/>
                <a:gd name="T65" fmla="*/ 152 h 227"/>
                <a:gd name="T66" fmla="*/ 74 w 230"/>
                <a:gd name="T67" fmla="*/ 156 h 227"/>
                <a:gd name="T68" fmla="*/ 71 w 230"/>
                <a:gd name="T69" fmla="*/ 160 h 227"/>
                <a:gd name="T70" fmla="*/ 68 w 230"/>
                <a:gd name="T71" fmla="*/ 169 h 227"/>
                <a:gd name="T72" fmla="*/ 65 w 230"/>
                <a:gd name="T73" fmla="*/ 177 h 227"/>
                <a:gd name="T74" fmla="*/ 58 w 230"/>
                <a:gd name="T75" fmla="*/ 182 h 227"/>
                <a:gd name="T76" fmla="*/ 54 w 230"/>
                <a:gd name="T77" fmla="*/ 188 h 227"/>
                <a:gd name="T78" fmla="*/ 46 w 230"/>
                <a:gd name="T79" fmla="*/ 193 h 227"/>
                <a:gd name="T80" fmla="*/ 43 w 230"/>
                <a:gd name="T81" fmla="*/ 202 h 227"/>
                <a:gd name="T82" fmla="*/ 41 w 230"/>
                <a:gd name="T83" fmla="*/ 213 h 227"/>
                <a:gd name="T84" fmla="*/ 36 w 230"/>
                <a:gd name="T85" fmla="*/ 218 h 227"/>
                <a:gd name="T86" fmla="*/ 35 w 230"/>
                <a:gd name="T87" fmla="*/ 223 h 227"/>
                <a:gd name="T88" fmla="*/ 25 w 230"/>
                <a:gd name="T89" fmla="*/ 227 h 227"/>
                <a:gd name="T90" fmla="*/ 11 w 230"/>
                <a:gd name="T91" fmla="*/ 226 h 227"/>
                <a:gd name="T92" fmla="*/ 3 w 230"/>
                <a:gd name="T93" fmla="*/ 216 h 227"/>
                <a:gd name="T94" fmla="*/ 13 w 230"/>
                <a:gd name="T95" fmla="*/ 204 h 227"/>
                <a:gd name="T96" fmla="*/ 17 w 230"/>
                <a:gd name="T97" fmla="*/ 191 h 227"/>
                <a:gd name="T98" fmla="*/ 16 w 230"/>
                <a:gd name="T99" fmla="*/ 191 h 227"/>
                <a:gd name="T100" fmla="*/ 32 w 230"/>
                <a:gd name="T101" fmla="*/ 175 h 227"/>
                <a:gd name="T102" fmla="*/ 36 w 230"/>
                <a:gd name="T103" fmla="*/ 155 h 227"/>
                <a:gd name="T104" fmla="*/ 49 w 230"/>
                <a:gd name="T105" fmla="*/ 147 h 227"/>
                <a:gd name="T106" fmla="*/ 57 w 230"/>
                <a:gd name="T107" fmla="*/ 130 h 227"/>
                <a:gd name="T108" fmla="*/ 80 w 230"/>
                <a:gd name="T109" fmla="*/ 120 h 227"/>
                <a:gd name="T110" fmla="*/ 101 w 230"/>
                <a:gd name="T111" fmla="*/ 101 h 227"/>
                <a:gd name="T112" fmla="*/ 104 w 230"/>
                <a:gd name="T113" fmla="*/ 86 h 227"/>
                <a:gd name="T114" fmla="*/ 106 w 230"/>
                <a:gd name="T115" fmla="*/ 68 h 227"/>
                <a:gd name="T116" fmla="*/ 121 w 230"/>
                <a:gd name="T117" fmla="*/ 45 h 227"/>
                <a:gd name="T118" fmla="*/ 148 w 230"/>
                <a:gd name="T119" fmla="*/ 29 h 227"/>
                <a:gd name="T120" fmla="*/ 166 w 230"/>
                <a:gd name="T121" fmla="*/ 2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0" h="227">
                  <a:moveTo>
                    <a:pt x="0" y="227"/>
                  </a:move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close/>
                  <a:moveTo>
                    <a:pt x="167" y="0"/>
                  </a:moveTo>
                  <a:lnTo>
                    <a:pt x="169" y="0"/>
                  </a:lnTo>
                  <a:lnTo>
                    <a:pt x="169" y="2"/>
                  </a:lnTo>
                  <a:lnTo>
                    <a:pt x="169" y="4"/>
                  </a:lnTo>
                  <a:lnTo>
                    <a:pt x="170" y="5"/>
                  </a:lnTo>
                  <a:lnTo>
                    <a:pt x="172" y="8"/>
                  </a:lnTo>
                  <a:lnTo>
                    <a:pt x="175" y="11"/>
                  </a:lnTo>
                  <a:lnTo>
                    <a:pt x="178" y="11"/>
                  </a:lnTo>
                  <a:lnTo>
                    <a:pt x="183" y="13"/>
                  </a:lnTo>
                  <a:lnTo>
                    <a:pt x="188" y="11"/>
                  </a:lnTo>
                  <a:lnTo>
                    <a:pt x="191" y="11"/>
                  </a:lnTo>
                  <a:lnTo>
                    <a:pt x="192" y="11"/>
                  </a:lnTo>
                  <a:lnTo>
                    <a:pt x="194" y="11"/>
                  </a:lnTo>
                  <a:lnTo>
                    <a:pt x="197" y="11"/>
                  </a:lnTo>
                  <a:lnTo>
                    <a:pt x="199" y="11"/>
                  </a:lnTo>
                  <a:lnTo>
                    <a:pt x="202" y="10"/>
                  </a:lnTo>
                  <a:lnTo>
                    <a:pt x="203" y="8"/>
                  </a:lnTo>
                  <a:lnTo>
                    <a:pt x="203" y="10"/>
                  </a:lnTo>
                  <a:lnTo>
                    <a:pt x="203" y="10"/>
                  </a:lnTo>
                  <a:lnTo>
                    <a:pt x="203" y="11"/>
                  </a:lnTo>
                  <a:lnTo>
                    <a:pt x="203" y="13"/>
                  </a:lnTo>
                  <a:lnTo>
                    <a:pt x="205" y="13"/>
                  </a:lnTo>
                  <a:lnTo>
                    <a:pt x="207" y="13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3" y="13"/>
                  </a:lnTo>
                  <a:lnTo>
                    <a:pt x="215" y="15"/>
                  </a:lnTo>
                  <a:lnTo>
                    <a:pt x="215" y="16"/>
                  </a:lnTo>
                  <a:lnTo>
                    <a:pt x="218" y="18"/>
                  </a:lnTo>
                  <a:lnTo>
                    <a:pt x="219" y="19"/>
                  </a:lnTo>
                  <a:lnTo>
                    <a:pt x="219" y="19"/>
                  </a:lnTo>
                  <a:lnTo>
                    <a:pt x="219" y="21"/>
                  </a:lnTo>
                  <a:lnTo>
                    <a:pt x="219" y="22"/>
                  </a:lnTo>
                  <a:lnTo>
                    <a:pt x="219" y="22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19" y="26"/>
                  </a:lnTo>
                  <a:lnTo>
                    <a:pt x="221" y="29"/>
                  </a:lnTo>
                  <a:lnTo>
                    <a:pt x="221" y="32"/>
                  </a:lnTo>
                  <a:lnTo>
                    <a:pt x="221" y="34"/>
                  </a:lnTo>
                  <a:lnTo>
                    <a:pt x="221" y="35"/>
                  </a:lnTo>
                  <a:lnTo>
                    <a:pt x="221" y="37"/>
                  </a:lnTo>
                  <a:lnTo>
                    <a:pt x="222" y="38"/>
                  </a:lnTo>
                  <a:lnTo>
                    <a:pt x="221" y="43"/>
                  </a:lnTo>
                  <a:lnTo>
                    <a:pt x="222" y="45"/>
                  </a:lnTo>
                  <a:lnTo>
                    <a:pt x="224" y="46"/>
                  </a:lnTo>
                  <a:lnTo>
                    <a:pt x="224" y="49"/>
                  </a:lnTo>
                  <a:lnTo>
                    <a:pt x="226" y="51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9" y="54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29" y="57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27" y="62"/>
                  </a:lnTo>
                  <a:lnTo>
                    <a:pt x="224" y="62"/>
                  </a:lnTo>
                  <a:lnTo>
                    <a:pt x="222" y="62"/>
                  </a:lnTo>
                  <a:lnTo>
                    <a:pt x="219" y="62"/>
                  </a:lnTo>
                  <a:lnTo>
                    <a:pt x="216" y="62"/>
                  </a:lnTo>
                  <a:lnTo>
                    <a:pt x="213" y="62"/>
                  </a:lnTo>
                  <a:lnTo>
                    <a:pt x="210" y="62"/>
                  </a:lnTo>
                  <a:lnTo>
                    <a:pt x="210" y="62"/>
                  </a:lnTo>
                  <a:lnTo>
                    <a:pt x="207" y="62"/>
                  </a:lnTo>
                  <a:lnTo>
                    <a:pt x="205" y="62"/>
                  </a:lnTo>
                  <a:lnTo>
                    <a:pt x="203" y="62"/>
                  </a:lnTo>
                  <a:lnTo>
                    <a:pt x="203" y="63"/>
                  </a:lnTo>
                  <a:lnTo>
                    <a:pt x="203" y="65"/>
                  </a:lnTo>
                  <a:lnTo>
                    <a:pt x="202" y="65"/>
                  </a:lnTo>
                  <a:lnTo>
                    <a:pt x="202" y="67"/>
                  </a:lnTo>
                  <a:lnTo>
                    <a:pt x="196" y="68"/>
                  </a:lnTo>
                  <a:lnTo>
                    <a:pt x="194" y="68"/>
                  </a:lnTo>
                  <a:lnTo>
                    <a:pt x="192" y="68"/>
                  </a:lnTo>
                  <a:lnTo>
                    <a:pt x="191" y="68"/>
                  </a:lnTo>
                  <a:lnTo>
                    <a:pt x="191" y="70"/>
                  </a:lnTo>
                  <a:lnTo>
                    <a:pt x="191" y="70"/>
                  </a:lnTo>
                  <a:lnTo>
                    <a:pt x="191" y="71"/>
                  </a:lnTo>
                  <a:lnTo>
                    <a:pt x="191" y="71"/>
                  </a:lnTo>
                  <a:lnTo>
                    <a:pt x="191" y="73"/>
                  </a:lnTo>
                  <a:lnTo>
                    <a:pt x="191" y="74"/>
                  </a:lnTo>
                  <a:lnTo>
                    <a:pt x="191" y="74"/>
                  </a:lnTo>
                  <a:lnTo>
                    <a:pt x="191" y="76"/>
                  </a:lnTo>
                  <a:lnTo>
                    <a:pt x="191" y="76"/>
                  </a:lnTo>
                  <a:lnTo>
                    <a:pt x="191" y="78"/>
                  </a:lnTo>
                  <a:lnTo>
                    <a:pt x="191" y="78"/>
                  </a:lnTo>
                  <a:lnTo>
                    <a:pt x="192" y="78"/>
                  </a:lnTo>
                  <a:lnTo>
                    <a:pt x="192" y="78"/>
                  </a:lnTo>
                  <a:lnTo>
                    <a:pt x="194" y="79"/>
                  </a:lnTo>
                  <a:lnTo>
                    <a:pt x="194" y="79"/>
                  </a:lnTo>
                  <a:lnTo>
                    <a:pt x="192" y="81"/>
                  </a:lnTo>
                  <a:lnTo>
                    <a:pt x="192" y="81"/>
                  </a:lnTo>
                  <a:lnTo>
                    <a:pt x="189" y="81"/>
                  </a:lnTo>
                  <a:lnTo>
                    <a:pt x="188" y="81"/>
                  </a:lnTo>
                  <a:lnTo>
                    <a:pt x="186" y="82"/>
                  </a:lnTo>
                  <a:lnTo>
                    <a:pt x="183" y="84"/>
                  </a:lnTo>
                  <a:lnTo>
                    <a:pt x="180" y="86"/>
                  </a:lnTo>
                  <a:lnTo>
                    <a:pt x="178" y="86"/>
                  </a:lnTo>
                  <a:lnTo>
                    <a:pt x="177" y="87"/>
                  </a:lnTo>
                  <a:lnTo>
                    <a:pt x="174" y="89"/>
                  </a:lnTo>
                  <a:lnTo>
                    <a:pt x="172" y="90"/>
                  </a:lnTo>
                  <a:lnTo>
                    <a:pt x="170" y="93"/>
                  </a:lnTo>
                  <a:lnTo>
                    <a:pt x="169" y="95"/>
                  </a:lnTo>
                  <a:lnTo>
                    <a:pt x="167" y="97"/>
                  </a:lnTo>
                  <a:lnTo>
                    <a:pt x="166" y="97"/>
                  </a:lnTo>
                  <a:lnTo>
                    <a:pt x="162" y="98"/>
                  </a:lnTo>
                  <a:lnTo>
                    <a:pt x="159" y="98"/>
                  </a:lnTo>
                  <a:lnTo>
                    <a:pt x="156" y="98"/>
                  </a:lnTo>
                  <a:lnTo>
                    <a:pt x="156" y="98"/>
                  </a:lnTo>
                  <a:lnTo>
                    <a:pt x="155" y="98"/>
                  </a:lnTo>
                  <a:lnTo>
                    <a:pt x="153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100"/>
                  </a:lnTo>
                  <a:lnTo>
                    <a:pt x="151" y="101"/>
                  </a:lnTo>
                  <a:lnTo>
                    <a:pt x="151" y="101"/>
                  </a:lnTo>
                  <a:lnTo>
                    <a:pt x="150" y="101"/>
                  </a:lnTo>
                  <a:lnTo>
                    <a:pt x="150" y="103"/>
                  </a:lnTo>
                  <a:lnTo>
                    <a:pt x="148" y="101"/>
                  </a:lnTo>
                  <a:lnTo>
                    <a:pt x="147" y="101"/>
                  </a:lnTo>
                  <a:lnTo>
                    <a:pt x="144" y="101"/>
                  </a:lnTo>
                  <a:lnTo>
                    <a:pt x="142" y="101"/>
                  </a:lnTo>
                  <a:lnTo>
                    <a:pt x="142" y="101"/>
                  </a:lnTo>
                  <a:lnTo>
                    <a:pt x="140" y="103"/>
                  </a:lnTo>
                  <a:lnTo>
                    <a:pt x="139" y="103"/>
                  </a:lnTo>
                  <a:lnTo>
                    <a:pt x="139" y="104"/>
                  </a:lnTo>
                  <a:lnTo>
                    <a:pt x="137" y="104"/>
                  </a:lnTo>
                  <a:lnTo>
                    <a:pt x="136" y="106"/>
                  </a:lnTo>
                  <a:lnTo>
                    <a:pt x="134" y="106"/>
                  </a:lnTo>
                  <a:lnTo>
                    <a:pt x="131" y="109"/>
                  </a:lnTo>
                  <a:lnTo>
                    <a:pt x="129" y="109"/>
                  </a:lnTo>
                  <a:lnTo>
                    <a:pt x="126" y="111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1" y="115"/>
                  </a:lnTo>
                  <a:lnTo>
                    <a:pt x="120" y="115"/>
                  </a:lnTo>
                  <a:lnTo>
                    <a:pt x="120" y="115"/>
                  </a:lnTo>
                  <a:lnTo>
                    <a:pt x="120" y="117"/>
                  </a:lnTo>
                  <a:lnTo>
                    <a:pt x="120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8" y="136"/>
                  </a:lnTo>
                  <a:lnTo>
                    <a:pt x="118" y="136"/>
                  </a:lnTo>
                  <a:lnTo>
                    <a:pt x="118" y="137"/>
                  </a:lnTo>
                  <a:lnTo>
                    <a:pt x="118" y="139"/>
                  </a:lnTo>
                  <a:lnTo>
                    <a:pt x="120" y="139"/>
                  </a:lnTo>
                  <a:lnTo>
                    <a:pt x="120" y="141"/>
                  </a:lnTo>
                  <a:lnTo>
                    <a:pt x="118" y="141"/>
                  </a:lnTo>
                  <a:lnTo>
                    <a:pt x="117" y="141"/>
                  </a:lnTo>
                  <a:lnTo>
                    <a:pt x="115" y="141"/>
                  </a:lnTo>
                  <a:lnTo>
                    <a:pt x="115" y="141"/>
                  </a:lnTo>
                  <a:lnTo>
                    <a:pt x="112" y="141"/>
                  </a:lnTo>
                  <a:lnTo>
                    <a:pt x="112" y="141"/>
                  </a:lnTo>
                  <a:lnTo>
                    <a:pt x="110" y="141"/>
                  </a:lnTo>
                  <a:lnTo>
                    <a:pt x="110" y="141"/>
                  </a:lnTo>
                  <a:lnTo>
                    <a:pt x="109" y="141"/>
                  </a:lnTo>
                  <a:lnTo>
                    <a:pt x="107" y="142"/>
                  </a:lnTo>
                  <a:lnTo>
                    <a:pt x="106" y="144"/>
                  </a:lnTo>
                  <a:lnTo>
                    <a:pt x="106" y="144"/>
                  </a:lnTo>
                  <a:lnTo>
                    <a:pt x="104" y="144"/>
                  </a:lnTo>
                  <a:lnTo>
                    <a:pt x="103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99" y="144"/>
                  </a:lnTo>
                  <a:lnTo>
                    <a:pt x="98" y="144"/>
                  </a:lnTo>
                  <a:lnTo>
                    <a:pt x="98" y="144"/>
                  </a:lnTo>
                  <a:lnTo>
                    <a:pt x="96" y="144"/>
                  </a:lnTo>
                  <a:lnTo>
                    <a:pt x="95" y="142"/>
                  </a:lnTo>
                  <a:lnTo>
                    <a:pt x="93" y="142"/>
                  </a:lnTo>
                  <a:lnTo>
                    <a:pt x="92" y="142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88" y="142"/>
                  </a:lnTo>
                  <a:lnTo>
                    <a:pt x="87" y="142"/>
                  </a:lnTo>
                  <a:lnTo>
                    <a:pt x="85" y="144"/>
                  </a:lnTo>
                  <a:lnTo>
                    <a:pt x="84" y="144"/>
                  </a:lnTo>
                  <a:lnTo>
                    <a:pt x="80" y="144"/>
                  </a:lnTo>
                  <a:lnTo>
                    <a:pt x="82" y="145"/>
                  </a:lnTo>
                  <a:lnTo>
                    <a:pt x="82" y="145"/>
                  </a:lnTo>
                  <a:lnTo>
                    <a:pt x="82" y="147"/>
                  </a:lnTo>
                  <a:lnTo>
                    <a:pt x="82" y="149"/>
                  </a:lnTo>
                  <a:lnTo>
                    <a:pt x="80" y="149"/>
                  </a:lnTo>
                  <a:lnTo>
                    <a:pt x="80" y="150"/>
                  </a:lnTo>
                  <a:lnTo>
                    <a:pt x="79" y="150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3"/>
                  </a:lnTo>
                  <a:lnTo>
                    <a:pt x="77" y="155"/>
                  </a:lnTo>
                  <a:lnTo>
                    <a:pt x="77" y="155"/>
                  </a:lnTo>
                  <a:lnTo>
                    <a:pt x="76" y="156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6"/>
                  </a:lnTo>
                  <a:lnTo>
                    <a:pt x="71" y="158"/>
                  </a:lnTo>
                  <a:lnTo>
                    <a:pt x="71" y="158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1"/>
                  </a:lnTo>
                  <a:lnTo>
                    <a:pt x="69" y="163"/>
                  </a:lnTo>
                  <a:lnTo>
                    <a:pt x="69" y="164"/>
                  </a:lnTo>
                  <a:lnTo>
                    <a:pt x="69" y="166"/>
                  </a:lnTo>
                  <a:lnTo>
                    <a:pt x="68" y="169"/>
                  </a:lnTo>
                  <a:lnTo>
                    <a:pt x="68" y="171"/>
                  </a:lnTo>
                  <a:lnTo>
                    <a:pt x="66" y="174"/>
                  </a:lnTo>
                  <a:lnTo>
                    <a:pt x="66" y="175"/>
                  </a:lnTo>
                  <a:lnTo>
                    <a:pt x="66" y="175"/>
                  </a:lnTo>
                  <a:lnTo>
                    <a:pt x="65" y="177"/>
                  </a:lnTo>
                  <a:lnTo>
                    <a:pt x="65" y="177"/>
                  </a:lnTo>
                  <a:lnTo>
                    <a:pt x="63" y="178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58" y="180"/>
                  </a:lnTo>
                  <a:lnTo>
                    <a:pt x="58" y="180"/>
                  </a:lnTo>
                  <a:lnTo>
                    <a:pt x="58" y="182"/>
                  </a:lnTo>
                  <a:lnTo>
                    <a:pt x="57" y="182"/>
                  </a:lnTo>
                  <a:lnTo>
                    <a:pt x="57" y="183"/>
                  </a:lnTo>
                  <a:lnTo>
                    <a:pt x="55" y="185"/>
                  </a:lnTo>
                  <a:lnTo>
                    <a:pt x="55" y="186"/>
                  </a:lnTo>
                  <a:lnTo>
                    <a:pt x="54" y="188"/>
                  </a:lnTo>
                  <a:lnTo>
                    <a:pt x="54" y="188"/>
                  </a:lnTo>
                  <a:lnTo>
                    <a:pt x="52" y="189"/>
                  </a:lnTo>
                  <a:lnTo>
                    <a:pt x="51" y="189"/>
                  </a:lnTo>
                  <a:lnTo>
                    <a:pt x="49" y="189"/>
                  </a:lnTo>
                  <a:lnTo>
                    <a:pt x="49" y="191"/>
                  </a:lnTo>
                  <a:lnTo>
                    <a:pt x="47" y="191"/>
                  </a:lnTo>
                  <a:lnTo>
                    <a:pt x="46" y="193"/>
                  </a:lnTo>
                  <a:lnTo>
                    <a:pt x="44" y="193"/>
                  </a:lnTo>
                  <a:lnTo>
                    <a:pt x="44" y="193"/>
                  </a:lnTo>
                  <a:lnTo>
                    <a:pt x="44" y="196"/>
                  </a:lnTo>
                  <a:lnTo>
                    <a:pt x="43" y="197"/>
                  </a:lnTo>
                  <a:lnTo>
                    <a:pt x="43" y="199"/>
                  </a:lnTo>
                  <a:lnTo>
                    <a:pt x="43" y="202"/>
                  </a:lnTo>
                  <a:lnTo>
                    <a:pt x="41" y="204"/>
                  </a:lnTo>
                  <a:lnTo>
                    <a:pt x="41" y="205"/>
                  </a:lnTo>
                  <a:lnTo>
                    <a:pt x="41" y="207"/>
                  </a:lnTo>
                  <a:lnTo>
                    <a:pt x="41" y="210"/>
                  </a:lnTo>
                  <a:lnTo>
                    <a:pt x="41" y="212"/>
                  </a:lnTo>
                  <a:lnTo>
                    <a:pt x="41" y="213"/>
                  </a:lnTo>
                  <a:lnTo>
                    <a:pt x="40" y="213"/>
                  </a:lnTo>
                  <a:lnTo>
                    <a:pt x="40" y="215"/>
                  </a:lnTo>
                  <a:lnTo>
                    <a:pt x="40" y="216"/>
                  </a:lnTo>
                  <a:lnTo>
                    <a:pt x="38" y="216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5" y="219"/>
                  </a:lnTo>
                  <a:lnTo>
                    <a:pt x="35" y="221"/>
                  </a:lnTo>
                  <a:lnTo>
                    <a:pt x="35" y="221"/>
                  </a:lnTo>
                  <a:lnTo>
                    <a:pt x="35" y="223"/>
                  </a:lnTo>
                  <a:lnTo>
                    <a:pt x="35" y="223"/>
                  </a:lnTo>
                  <a:lnTo>
                    <a:pt x="33" y="224"/>
                  </a:lnTo>
                  <a:lnTo>
                    <a:pt x="33" y="226"/>
                  </a:lnTo>
                  <a:lnTo>
                    <a:pt x="32" y="227"/>
                  </a:lnTo>
                  <a:lnTo>
                    <a:pt x="30" y="227"/>
                  </a:lnTo>
                  <a:lnTo>
                    <a:pt x="27" y="227"/>
                  </a:lnTo>
                  <a:lnTo>
                    <a:pt x="25" y="227"/>
                  </a:lnTo>
                  <a:lnTo>
                    <a:pt x="22" y="227"/>
                  </a:lnTo>
                  <a:lnTo>
                    <a:pt x="21" y="226"/>
                  </a:lnTo>
                  <a:lnTo>
                    <a:pt x="17" y="226"/>
                  </a:lnTo>
                  <a:lnTo>
                    <a:pt x="16" y="226"/>
                  </a:lnTo>
                  <a:lnTo>
                    <a:pt x="14" y="226"/>
                  </a:lnTo>
                  <a:lnTo>
                    <a:pt x="11" y="226"/>
                  </a:lnTo>
                  <a:lnTo>
                    <a:pt x="6" y="226"/>
                  </a:lnTo>
                  <a:lnTo>
                    <a:pt x="3" y="226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2" y="219"/>
                  </a:lnTo>
                  <a:lnTo>
                    <a:pt x="3" y="216"/>
                  </a:lnTo>
                  <a:lnTo>
                    <a:pt x="5" y="215"/>
                  </a:lnTo>
                  <a:lnTo>
                    <a:pt x="6" y="213"/>
                  </a:lnTo>
                  <a:lnTo>
                    <a:pt x="10" y="210"/>
                  </a:lnTo>
                  <a:lnTo>
                    <a:pt x="10" y="205"/>
                  </a:lnTo>
                  <a:lnTo>
                    <a:pt x="11" y="204"/>
                  </a:lnTo>
                  <a:lnTo>
                    <a:pt x="13" y="204"/>
                  </a:lnTo>
                  <a:lnTo>
                    <a:pt x="11" y="202"/>
                  </a:lnTo>
                  <a:lnTo>
                    <a:pt x="13" y="201"/>
                  </a:lnTo>
                  <a:lnTo>
                    <a:pt x="14" y="197"/>
                  </a:lnTo>
                  <a:lnTo>
                    <a:pt x="16" y="194"/>
                  </a:lnTo>
                  <a:lnTo>
                    <a:pt x="17" y="193"/>
                  </a:lnTo>
                  <a:lnTo>
                    <a:pt x="17" y="191"/>
                  </a:lnTo>
                  <a:lnTo>
                    <a:pt x="17" y="191"/>
                  </a:lnTo>
                  <a:lnTo>
                    <a:pt x="16" y="191"/>
                  </a:lnTo>
                  <a:lnTo>
                    <a:pt x="16" y="193"/>
                  </a:lnTo>
                  <a:lnTo>
                    <a:pt x="14" y="193"/>
                  </a:lnTo>
                  <a:lnTo>
                    <a:pt x="16" y="193"/>
                  </a:lnTo>
                  <a:lnTo>
                    <a:pt x="16" y="191"/>
                  </a:lnTo>
                  <a:lnTo>
                    <a:pt x="17" y="189"/>
                  </a:lnTo>
                  <a:lnTo>
                    <a:pt x="21" y="186"/>
                  </a:lnTo>
                  <a:lnTo>
                    <a:pt x="27" y="182"/>
                  </a:lnTo>
                  <a:lnTo>
                    <a:pt x="28" y="180"/>
                  </a:lnTo>
                  <a:lnTo>
                    <a:pt x="30" y="177"/>
                  </a:lnTo>
                  <a:lnTo>
                    <a:pt x="32" y="175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3" y="164"/>
                  </a:lnTo>
                  <a:lnTo>
                    <a:pt x="35" y="161"/>
                  </a:lnTo>
                  <a:lnTo>
                    <a:pt x="36" y="158"/>
                  </a:lnTo>
                  <a:lnTo>
                    <a:pt x="36" y="155"/>
                  </a:lnTo>
                  <a:lnTo>
                    <a:pt x="38" y="153"/>
                  </a:lnTo>
                  <a:lnTo>
                    <a:pt x="40" y="153"/>
                  </a:lnTo>
                  <a:lnTo>
                    <a:pt x="41" y="152"/>
                  </a:lnTo>
                  <a:lnTo>
                    <a:pt x="44" y="150"/>
                  </a:lnTo>
                  <a:lnTo>
                    <a:pt x="47" y="147"/>
                  </a:lnTo>
                  <a:lnTo>
                    <a:pt x="49" y="147"/>
                  </a:lnTo>
                  <a:lnTo>
                    <a:pt x="51" y="144"/>
                  </a:lnTo>
                  <a:lnTo>
                    <a:pt x="52" y="141"/>
                  </a:lnTo>
                  <a:lnTo>
                    <a:pt x="54" y="136"/>
                  </a:lnTo>
                  <a:lnTo>
                    <a:pt x="55" y="133"/>
                  </a:lnTo>
                  <a:lnTo>
                    <a:pt x="55" y="133"/>
                  </a:lnTo>
                  <a:lnTo>
                    <a:pt x="57" y="130"/>
                  </a:lnTo>
                  <a:lnTo>
                    <a:pt x="58" y="128"/>
                  </a:lnTo>
                  <a:lnTo>
                    <a:pt x="62" y="126"/>
                  </a:lnTo>
                  <a:lnTo>
                    <a:pt x="65" y="126"/>
                  </a:lnTo>
                  <a:lnTo>
                    <a:pt x="73" y="125"/>
                  </a:lnTo>
                  <a:lnTo>
                    <a:pt x="79" y="122"/>
                  </a:lnTo>
                  <a:lnTo>
                    <a:pt x="80" y="120"/>
                  </a:lnTo>
                  <a:lnTo>
                    <a:pt x="82" y="119"/>
                  </a:lnTo>
                  <a:lnTo>
                    <a:pt x="85" y="115"/>
                  </a:lnTo>
                  <a:lnTo>
                    <a:pt x="92" y="112"/>
                  </a:lnTo>
                  <a:lnTo>
                    <a:pt x="95" y="111"/>
                  </a:lnTo>
                  <a:lnTo>
                    <a:pt x="98" y="104"/>
                  </a:lnTo>
                  <a:lnTo>
                    <a:pt x="101" y="101"/>
                  </a:lnTo>
                  <a:lnTo>
                    <a:pt x="103" y="98"/>
                  </a:lnTo>
                  <a:lnTo>
                    <a:pt x="104" y="97"/>
                  </a:lnTo>
                  <a:lnTo>
                    <a:pt x="106" y="93"/>
                  </a:lnTo>
                  <a:lnTo>
                    <a:pt x="107" y="90"/>
                  </a:lnTo>
                  <a:lnTo>
                    <a:pt x="106" y="89"/>
                  </a:lnTo>
                  <a:lnTo>
                    <a:pt x="104" y="86"/>
                  </a:lnTo>
                  <a:lnTo>
                    <a:pt x="103" y="86"/>
                  </a:lnTo>
                  <a:lnTo>
                    <a:pt x="103" y="84"/>
                  </a:lnTo>
                  <a:lnTo>
                    <a:pt x="104" y="82"/>
                  </a:lnTo>
                  <a:lnTo>
                    <a:pt x="104" y="79"/>
                  </a:lnTo>
                  <a:lnTo>
                    <a:pt x="104" y="73"/>
                  </a:lnTo>
                  <a:lnTo>
                    <a:pt x="106" y="68"/>
                  </a:lnTo>
                  <a:lnTo>
                    <a:pt x="110" y="62"/>
                  </a:lnTo>
                  <a:lnTo>
                    <a:pt x="112" y="60"/>
                  </a:lnTo>
                  <a:lnTo>
                    <a:pt x="112" y="56"/>
                  </a:lnTo>
                  <a:lnTo>
                    <a:pt x="112" y="54"/>
                  </a:lnTo>
                  <a:lnTo>
                    <a:pt x="118" y="49"/>
                  </a:lnTo>
                  <a:lnTo>
                    <a:pt x="121" y="45"/>
                  </a:lnTo>
                  <a:lnTo>
                    <a:pt x="123" y="43"/>
                  </a:lnTo>
                  <a:lnTo>
                    <a:pt x="126" y="41"/>
                  </a:lnTo>
                  <a:lnTo>
                    <a:pt x="136" y="37"/>
                  </a:lnTo>
                  <a:lnTo>
                    <a:pt x="142" y="35"/>
                  </a:lnTo>
                  <a:lnTo>
                    <a:pt x="147" y="32"/>
                  </a:lnTo>
                  <a:lnTo>
                    <a:pt x="148" y="29"/>
                  </a:lnTo>
                  <a:lnTo>
                    <a:pt x="155" y="19"/>
                  </a:lnTo>
                  <a:lnTo>
                    <a:pt x="159" y="4"/>
                  </a:lnTo>
                  <a:lnTo>
                    <a:pt x="159" y="2"/>
                  </a:lnTo>
                  <a:lnTo>
                    <a:pt x="162" y="2"/>
                  </a:lnTo>
                  <a:lnTo>
                    <a:pt x="164" y="2"/>
                  </a:lnTo>
                  <a:lnTo>
                    <a:pt x="166" y="2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89" name="Freeform 218">
              <a:extLst>
                <a:ext uri="{FF2B5EF4-FFF2-40B4-BE49-F238E27FC236}">
                  <a16:creationId xmlns:a16="http://schemas.microsoft.com/office/drawing/2014/main" id="{A9176662-7EF7-4BCD-8C8E-D2C01C211B00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6190" y="3453008"/>
              <a:ext cx="446372" cy="411286"/>
            </a:xfrm>
            <a:custGeom>
              <a:avLst/>
              <a:gdLst>
                <a:gd name="T0" fmla="*/ 43 w 229"/>
                <a:gd name="T1" fmla="*/ 4 h 211"/>
                <a:gd name="T2" fmla="*/ 58 w 229"/>
                <a:gd name="T3" fmla="*/ 4 h 211"/>
                <a:gd name="T4" fmla="*/ 71 w 229"/>
                <a:gd name="T5" fmla="*/ 7 h 211"/>
                <a:gd name="T6" fmla="*/ 85 w 229"/>
                <a:gd name="T7" fmla="*/ 12 h 211"/>
                <a:gd name="T8" fmla="*/ 88 w 229"/>
                <a:gd name="T9" fmla="*/ 22 h 211"/>
                <a:gd name="T10" fmla="*/ 95 w 229"/>
                <a:gd name="T11" fmla="*/ 29 h 211"/>
                <a:gd name="T12" fmla="*/ 117 w 229"/>
                <a:gd name="T13" fmla="*/ 33 h 211"/>
                <a:gd name="T14" fmla="*/ 136 w 229"/>
                <a:gd name="T15" fmla="*/ 44 h 211"/>
                <a:gd name="T16" fmla="*/ 148 w 229"/>
                <a:gd name="T17" fmla="*/ 44 h 211"/>
                <a:gd name="T18" fmla="*/ 158 w 229"/>
                <a:gd name="T19" fmla="*/ 33 h 211"/>
                <a:gd name="T20" fmla="*/ 155 w 229"/>
                <a:gd name="T21" fmla="*/ 26 h 211"/>
                <a:gd name="T22" fmla="*/ 156 w 229"/>
                <a:gd name="T23" fmla="*/ 15 h 211"/>
                <a:gd name="T24" fmla="*/ 174 w 229"/>
                <a:gd name="T25" fmla="*/ 6 h 211"/>
                <a:gd name="T26" fmla="*/ 181 w 229"/>
                <a:gd name="T27" fmla="*/ 4 h 211"/>
                <a:gd name="T28" fmla="*/ 194 w 229"/>
                <a:gd name="T29" fmla="*/ 7 h 211"/>
                <a:gd name="T30" fmla="*/ 200 w 229"/>
                <a:gd name="T31" fmla="*/ 12 h 211"/>
                <a:gd name="T32" fmla="*/ 211 w 229"/>
                <a:gd name="T33" fmla="*/ 17 h 211"/>
                <a:gd name="T34" fmla="*/ 222 w 229"/>
                <a:gd name="T35" fmla="*/ 18 h 211"/>
                <a:gd name="T36" fmla="*/ 229 w 229"/>
                <a:gd name="T37" fmla="*/ 23 h 211"/>
                <a:gd name="T38" fmla="*/ 227 w 229"/>
                <a:gd name="T39" fmla="*/ 26 h 211"/>
                <a:gd name="T40" fmla="*/ 226 w 229"/>
                <a:gd name="T41" fmla="*/ 34 h 211"/>
                <a:gd name="T42" fmla="*/ 226 w 229"/>
                <a:gd name="T43" fmla="*/ 42 h 211"/>
                <a:gd name="T44" fmla="*/ 222 w 229"/>
                <a:gd name="T45" fmla="*/ 48 h 211"/>
                <a:gd name="T46" fmla="*/ 226 w 229"/>
                <a:gd name="T47" fmla="*/ 61 h 211"/>
                <a:gd name="T48" fmla="*/ 227 w 229"/>
                <a:gd name="T49" fmla="*/ 189 h 211"/>
                <a:gd name="T50" fmla="*/ 227 w 229"/>
                <a:gd name="T51" fmla="*/ 203 h 211"/>
                <a:gd name="T52" fmla="*/ 213 w 229"/>
                <a:gd name="T53" fmla="*/ 203 h 211"/>
                <a:gd name="T54" fmla="*/ 191 w 229"/>
                <a:gd name="T55" fmla="*/ 200 h 211"/>
                <a:gd name="T56" fmla="*/ 164 w 229"/>
                <a:gd name="T57" fmla="*/ 185 h 211"/>
                <a:gd name="T58" fmla="*/ 136 w 229"/>
                <a:gd name="T59" fmla="*/ 171 h 211"/>
                <a:gd name="T60" fmla="*/ 109 w 229"/>
                <a:gd name="T61" fmla="*/ 157 h 211"/>
                <a:gd name="T62" fmla="*/ 87 w 229"/>
                <a:gd name="T63" fmla="*/ 156 h 211"/>
                <a:gd name="T64" fmla="*/ 71 w 229"/>
                <a:gd name="T65" fmla="*/ 163 h 211"/>
                <a:gd name="T66" fmla="*/ 60 w 229"/>
                <a:gd name="T67" fmla="*/ 156 h 211"/>
                <a:gd name="T68" fmla="*/ 38 w 229"/>
                <a:gd name="T69" fmla="*/ 148 h 211"/>
                <a:gd name="T70" fmla="*/ 32 w 229"/>
                <a:gd name="T71" fmla="*/ 138 h 211"/>
                <a:gd name="T72" fmla="*/ 16 w 229"/>
                <a:gd name="T73" fmla="*/ 135 h 211"/>
                <a:gd name="T74" fmla="*/ 13 w 229"/>
                <a:gd name="T75" fmla="*/ 132 h 211"/>
                <a:gd name="T76" fmla="*/ 6 w 229"/>
                <a:gd name="T77" fmla="*/ 118 h 211"/>
                <a:gd name="T78" fmla="*/ 2 w 229"/>
                <a:gd name="T79" fmla="*/ 108 h 211"/>
                <a:gd name="T80" fmla="*/ 8 w 229"/>
                <a:gd name="T81" fmla="*/ 104 h 211"/>
                <a:gd name="T82" fmla="*/ 6 w 229"/>
                <a:gd name="T83" fmla="*/ 94 h 211"/>
                <a:gd name="T84" fmla="*/ 8 w 229"/>
                <a:gd name="T85" fmla="*/ 81 h 211"/>
                <a:gd name="T86" fmla="*/ 8 w 229"/>
                <a:gd name="T87" fmla="*/ 63 h 211"/>
                <a:gd name="T88" fmla="*/ 3 w 229"/>
                <a:gd name="T89" fmla="*/ 53 h 211"/>
                <a:gd name="T90" fmla="*/ 3 w 229"/>
                <a:gd name="T91" fmla="*/ 47 h 211"/>
                <a:gd name="T92" fmla="*/ 10 w 229"/>
                <a:gd name="T93" fmla="*/ 44 h 211"/>
                <a:gd name="T94" fmla="*/ 14 w 229"/>
                <a:gd name="T95" fmla="*/ 37 h 211"/>
                <a:gd name="T96" fmla="*/ 13 w 229"/>
                <a:gd name="T97" fmla="*/ 28 h 211"/>
                <a:gd name="T98" fmla="*/ 14 w 229"/>
                <a:gd name="T99" fmla="*/ 23 h 211"/>
                <a:gd name="T100" fmla="*/ 19 w 229"/>
                <a:gd name="T101" fmla="*/ 20 h 211"/>
                <a:gd name="T102" fmla="*/ 25 w 229"/>
                <a:gd name="T103" fmla="*/ 15 h 211"/>
                <a:gd name="T104" fmla="*/ 33 w 229"/>
                <a:gd name="T105" fmla="*/ 11 h 211"/>
                <a:gd name="T106" fmla="*/ 32 w 229"/>
                <a:gd name="T10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29" h="211">
                  <a:moveTo>
                    <a:pt x="32" y="0"/>
                  </a:moveTo>
                  <a:lnTo>
                    <a:pt x="33" y="1"/>
                  </a:lnTo>
                  <a:lnTo>
                    <a:pt x="36" y="1"/>
                  </a:lnTo>
                  <a:lnTo>
                    <a:pt x="43" y="4"/>
                  </a:lnTo>
                  <a:lnTo>
                    <a:pt x="46" y="6"/>
                  </a:lnTo>
                  <a:lnTo>
                    <a:pt x="51" y="6"/>
                  </a:lnTo>
                  <a:lnTo>
                    <a:pt x="55" y="4"/>
                  </a:lnTo>
                  <a:lnTo>
                    <a:pt x="58" y="4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1" y="7"/>
                  </a:lnTo>
                  <a:lnTo>
                    <a:pt x="74" y="11"/>
                  </a:lnTo>
                  <a:lnTo>
                    <a:pt x="76" y="11"/>
                  </a:lnTo>
                  <a:lnTo>
                    <a:pt x="85" y="12"/>
                  </a:lnTo>
                  <a:lnTo>
                    <a:pt x="87" y="14"/>
                  </a:lnTo>
                  <a:lnTo>
                    <a:pt x="88" y="17"/>
                  </a:lnTo>
                  <a:lnTo>
                    <a:pt x="88" y="18"/>
                  </a:lnTo>
                  <a:lnTo>
                    <a:pt x="88" y="22"/>
                  </a:lnTo>
                  <a:lnTo>
                    <a:pt x="90" y="25"/>
                  </a:lnTo>
                  <a:lnTo>
                    <a:pt x="92" y="26"/>
                  </a:lnTo>
                  <a:lnTo>
                    <a:pt x="93" y="28"/>
                  </a:lnTo>
                  <a:lnTo>
                    <a:pt x="95" y="29"/>
                  </a:lnTo>
                  <a:lnTo>
                    <a:pt x="99" y="31"/>
                  </a:lnTo>
                  <a:lnTo>
                    <a:pt x="104" y="31"/>
                  </a:lnTo>
                  <a:lnTo>
                    <a:pt x="109" y="31"/>
                  </a:lnTo>
                  <a:lnTo>
                    <a:pt x="117" y="33"/>
                  </a:lnTo>
                  <a:lnTo>
                    <a:pt x="123" y="36"/>
                  </a:lnTo>
                  <a:lnTo>
                    <a:pt x="125" y="37"/>
                  </a:lnTo>
                  <a:lnTo>
                    <a:pt x="129" y="39"/>
                  </a:lnTo>
                  <a:lnTo>
                    <a:pt x="136" y="44"/>
                  </a:lnTo>
                  <a:lnTo>
                    <a:pt x="139" y="45"/>
                  </a:lnTo>
                  <a:lnTo>
                    <a:pt x="142" y="47"/>
                  </a:lnTo>
                  <a:lnTo>
                    <a:pt x="145" y="45"/>
                  </a:lnTo>
                  <a:lnTo>
                    <a:pt x="148" y="44"/>
                  </a:lnTo>
                  <a:lnTo>
                    <a:pt x="151" y="42"/>
                  </a:lnTo>
                  <a:lnTo>
                    <a:pt x="155" y="37"/>
                  </a:lnTo>
                  <a:lnTo>
                    <a:pt x="156" y="36"/>
                  </a:lnTo>
                  <a:lnTo>
                    <a:pt x="158" y="33"/>
                  </a:lnTo>
                  <a:lnTo>
                    <a:pt x="156" y="31"/>
                  </a:lnTo>
                  <a:lnTo>
                    <a:pt x="156" y="29"/>
                  </a:lnTo>
                  <a:lnTo>
                    <a:pt x="155" y="28"/>
                  </a:lnTo>
                  <a:lnTo>
                    <a:pt x="155" y="26"/>
                  </a:lnTo>
                  <a:lnTo>
                    <a:pt x="153" y="22"/>
                  </a:lnTo>
                  <a:lnTo>
                    <a:pt x="155" y="18"/>
                  </a:lnTo>
                  <a:lnTo>
                    <a:pt x="155" y="17"/>
                  </a:lnTo>
                  <a:lnTo>
                    <a:pt x="156" y="15"/>
                  </a:lnTo>
                  <a:lnTo>
                    <a:pt x="161" y="12"/>
                  </a:lnTo>
                  <a:lnTo>
                    <a:pt x="164" y="9"/>
                  </a:lnTo>
                  <a:lnTo>
                    <a:pt x="170" y="6"/>
                  </a:lnTo>
                  <a:lnTo>
                    <a:pt x="174" y="6"/>
                  </a:lnTo>
                  <a:lnTo>
                    <a:pt x="175" y="6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1" y="4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1" y="6"/>
                  </a:lnTo>
                  <a:lnTo>
                    <a:pt x="194" y="7"/>
                  </a:lnTo>
                  <a:lnTo>
                    <a:pt x="197" y="7"/>
                  </a:lnTo>
                  <a:lnTo>
                    <a:pt x="199" y="9"/>
                  </a:lnTo>
                  <a:lnTo>
                    <a:pt x="200" y="12"/>
                  </a:lnTo>
                  <a:lnTo>
                    <a:pt x="200" y="12"/>
                  </a:lnTo>
                  <a:lnTo>
                    <a:pt x="200" y="14"/>
                  </a:lnTo>
                  <a:lnTo>
                    <a:pt x="202" y="15"/>
                  </a:lnTo>
                  <a:lnTo>
                    <a:pt x="210" y="17"/>
                  </a:lnTo>
                  <a:lnTo>
                    <a:pt x="211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9" y="18"/>
                  </a:lnTo>
                  <a:lnTo>
                    <a:pt x="222" y="18"/>
                  </a:lnTo>
                  <a:lnTo>
                    <a:pt x="226" y="18"/>
                  </a:lnTo>
                  <a:lnTo>
                    <a:pt x="227" y="20"/>
                  </a:lnTo>
                  <a:lnTo>
                    <a:pt x="227" y="20"/>
                  </a:lnTo>
                  <a:lnTo>
                    <a:pt x="229" y="23"/>
                  </a:lnTo>
                  <a:lnTo>
                    <a:pt x="229" y="25"/>
                  </a:lnTo>
                  <a:lnTo>
                    <a:pt x="229" y="25"/>
                  </a:lnTo>
                  <a:lnTo>
                    <a:pt x="229" y="26"/>
                  </a:lnTo>
                  <a:lnTo>
                    <a:pt x="227" y="26"/>
                  </a:lnTo>
                  <a:lnTo>
                    <a:pt x="226" y="28"/>
                  </a:lnTo>
                  <a:lnTo>
                    <a:pt x="226" y="29"/>
                  </a:lnTo>
                  <a:lnTo>
                    <a:pt x="226" y="31"/>
                  </a:lnTo>
                  <a:lnTo>
                    <a:pt x="226" y="34"/>
                  </a:lnTo>
                  <a:lnTo>
                    <a:pt x="226" y="36"/>
                  </a:lnTo>
                  <a:lnTo>
                    <a:pt x="227" y="39"/>
                  </a:lnTo>
                  <a:lnTo>
                    <a:pt x="227" y="39"/>
                  </a:lnTo>
                  <a:lnTo>
                    <a:pt x="226" y="42"/>
                  </a:lnTo>
                  <a:lnTo>
                    <a:pt x="226" y="44"/>
                  </a:lnTo>
                  <a:lnTo>
                    <a:pt x="222" y="47"/>
                  </a:lnTo>
                  <a:lnTo>
                    <a:pt x="222" y="47"/>
                  </a:lnTo>
                  <a:lnTo>
                    <a:pt x="222" y="48"/>
                  </a:lnTo>
                  <a:lnTo>
                    <a:pt x="224" y="52"/>
                  </a:lnTo>
                  <a:lnTo>
                    <a:pt x="224" y="53"/>
                  </a:lnTo>
                  <a:lnTo>
                    <a:pt x="226" y="58"/>
                  </a:lnTo>
                  <a:lnTo>
                    <a:pt x="226" y="61"/>
                  </a:lnTo>
                  <a:lnTo>
                    <a:pt x="227" y="63"/>
                  </a:lnTo>
                  <a:lnTo>
                    <a:pt x="227" y="63"/>
                  </a:lnTo>
                  <a:lnTo>
                    <a:pt x="227" y="181"/>
                  </a:lnTo>
                  <a:lnTo>
                    <a:pt x="227" y="189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2" y="203"/>
                  </a:lnTo>
                  <a:lnTo>
                    <a:pt x="219" y="203"/>
                  </a:lnTo>
                  <a:lnTo>
                    <a:pt x="213" y="203"/>
                  </a:lnTo>
                  <a:lnTo>
                    <a:pt x="213" y="211"/>
                  </a:lnTo>
                  <a:lnTo>
                    <a:pt x="205" y="208"/>
                  </a:lnTo>
                  <a:lnTo>
                    <a:pt x="199" y="204"/>
                  </a:lnTo>
                  <a:lnTo>
                    <a:pt x="191" y="200"/>
                  </a:lnTo>
                  <a:lnTo>
                    <a:pt x="185" y="196"/>
                  </a:lnTo>
                  <a:lnTo>
                    <a:pt x="178" y="193"/>
                  </a:lnTo>
                  <a:lnTo>
                    <a:pt x="170" y="190"/>
                  </a:lnTo>
                  <a:lnTo>
                    <a:pt x="164" y="185"/>
                  </a:lnTo>
                  <a:lnTo>
                    <a:pt x="158" y="182"/>
                  </a:lnTo>
                  <a:lnTo>
                    <a:pt x="150" y="179"/>
                  </a:lnTo>
                  <a:lnTo>
                    <a:pt x="144" y="176"/>
                  </a:lnTo>
                  <a:lnTo>
                    <a:pt x="136" y="171"/>
                  </a:lnTo>
                  <a:lnTo>
                    <a:pt x="129" y="168"/>
                  </a:lnTo>
                  <a:lnTo>
                    <a:pt x="123" y="165"/>
                  </a:lnTo>
                  <a:lnTo>
                    <a:pt x="115" y="162"/>
                  </a:lnTo>
                  <a:lnTo>
                    <a:pt x="109" y="157"/>
                  </a:lnTo>
                  <a:lnTo>
                    <a:pt x="101" y="154"/>
                  </a:lnTo>
                  <a:lnTo>
                    <a:pt x="96" y="152"/>
                  </a:lnTo>
                  <a:lnTo>
                    <a:pt x="92" y="154"/>
                  </a:lnTo>
                  <a:lnTo>
                    <a:pt x="87" y="156"/>
                  </a:lnTo>
                  <a:lnTo>
                    <a:pt x="82" y="159"/>
                  </a:lnTo>
                  <a:lnTo>
                    <a:pt x="76" y="162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66" y="160"/>
                  </a:lnTo>
                  <a:lnTo>
                    <a:pt x="62" y="157"/>
                  </a:lnTo>
                  <a:lnTo>
                    <a:pt x="60" y="156"/>
                  </a:lnTo>
                  <a:lnTo>
                    <a:pt x="54" y="154"/>
                  </a:lnTo>
                  <a:lnTo>
                    <a:pt x="46" y="152"/>
                  </a:lnTo>
                  <a:lnTo>
                    <a:pt x="40" y="151"/>
                  </a:lnTo>
                  <a:lnTo>
                    <a:pt x="38" y="148"/>
                  </a:lnTo>
                  <a:lnTo>
                    <a:pt x="36" y="144"/>
                  </a:lnTo>
                  <a:lnTo>
                    <a:pt x="33" y="141"/>
                  </a:lnTo>
                  <a:lnTo>
                    <a:pt x="33" y="138"/>
                  </a:lnTo>
                  <a:lnTo>
                    <a:pt x="32" y="138"/>
                  </a:lnTo>
                  <a:lnTo>
                    <a:pt x="27" y="137"/>
                  </a:lnTo>
                  <a:lnTo>
                    <a:pt x="21" y="135"/>
                  </a:lnTo>
                  <a:lnTo>
                    <a:pt x="16" y="137"/>
                  </a:lnTo>
                  <a:lnTo>
                    <a:pt x="16" y="135"/>
                  </a:lnTo>
                  <a:lnTo>
                    <a:pt x="14" y="135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2"/>
                  </a:lnTo>
                  <a:lnTo>
                    <a:pt x="11" y="127"/>
                  </a:lnTo>
                  <a:lnTo>
                    <a:pt x="11" y="124"/>
                  </a:lnTo>
                  <a:lnTo>
                    <a:pt x="10" y="122"/>
                  </a:lnTo>
                  <a:lnTo>
                    <a:pt x="6" y="118"/>
                  </a:lnTo>
                  <a:lnTo>
                    <a:pt x="5" y="115"/>
                  </a:lnTo>
                  <a:lnTo>
                    <a:pt x="2" y="111"/>
                  </a:lnTo>
                  <a:lnTo>
                    <a:pt x="2" y="110"/>
                  </a:lnTo>
                  <a:lnTo>
                    <a:pt x="2" y="108"/>
                  </a:lnTo>
                  <a:lnTo>
                    <a:pt x="3" y="108"/>
                  </a:lnTo>
                  <a:lnTo>
                    <a:pt x="6" y="105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99"/>
                  </a:lnTo>
                  <a:lnTo>
                    <a:pt x="8" y="99"/>
                  </a:lnTo>
                  <a:lnTo>
                    <a:pt x="8" y="97"/>
                  </a:lnTo>
                  <a:lnTo>
                    <a:pt x="6" y="94"/>
                  </a:lnTo>
                  <a:lnTo>
                    <a:pt x="6" y="92"/>
                  </a:lnTo>
                  <a:lnTo>
                    <a:pt x="8" y="89"/>
                  </a:lnTo>
                  <a:lnTo>
                    <a:pt x="10" y="85"/>
                  </a:lnTo>
                  <a:lnTo>
                    <a:pt x="8" y="81"/>
                  </a:lnTo>
                  <a:lnTo>
                    <a:pt x="8" y="74"/>
                  </a:lnTo>
                  <a:lnTo>
                    <a:pt x="8" y="67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6" y="61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3" y="53"/>
                  </a:lnTo>
                  <a:lnTo>
                    <a:pt x="2" y="50"/>
                  </a:lnTo>
                  <a:lnTo>
                    <a:pt x="0" y="48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5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1" y="41"/>
                  </a:lnTo>
                  <a:lnTo>
                    <a:pt x="13" y="41"/>
                  </a:lnTo>
                  <a:lnTo>
                    <a:pt x="13" y="37"/>
                  </a:lnTo>
                  <a:lnTo>
                    <a:pt x="14" y="37"/>
                  </a:lnTo>
                  <a:lnTo>
                    <a:pt x="14" y="36"/>
                  </a:lnTo>
                  <a:lnTo>
                    <a:pt x="14" y="34"/>
                  </a:lnTo>
                  <a:lnTo>
                    <a:pt x="13" y="31"/>
                  </a:lnTo>
                  <a:lnTo>
                    <a:pt x="13" y="28"/>
                  </a:lnTo>
                  <a:lnTo>
                    <a:pt x="13" y="26"/>
                  </a:lnTo>
                  <a:lnTo>
                    <a:pt x="13" y="25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7" y="23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1" y="18"/>
                  </a:lnTo>
                  <a:lnTo>
                    <a:pt x="22" y="18"/>
                  </a:lnTo>
                  <a:lnTo>
                    <a:pt x="22" y="17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4"/>
                  </a:lnTo>
                  <a:lnTo>
                    <a:pt x="32" y="12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2" y="9"/>
                  </a:lnTo>
                  <a:lnTo>
                    <a:pt x="32" y="6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EF665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90" name="Freeform 219">
              <a:extLst>
                <a:ext uri="{FF2B5EF4-FFF2-40B4-BE49-F238E27FC236}">
                  <a16:creationId xmlns:a16="http://schemas.microsoft.com/office/drawing/2014/main" id="{2B367146-5D02-4A4E-A3A7-D997693F09F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5608" y="2573908"/>
              <a:ext cx="202719" cy="95512"/>
            </a:xfrm>
            <a:custGeom>
              <a:avLst/>
              <a:gdLst>
                <a:gd name="T0" fmla="*/ 61 w 104"/>
                <a:gd name="T1" fmla="*/ 2 h 49"/>
                <a:gd name="T2" fmla="*/ 61 w 104"/>
                <a:gd name="T3" fmla="*/ 0 h 49"/>
                <a:gd name="T4" fmla="*/ 66 w 104"/>
                <a:gd name="T5" fmla="*/ 2 h 49"/>
                <a:gd name="T6" fmla="*/ 69 w 104"/>
                <a:gd name="T7" fmla="*/ 3 h 49"/>
                <a:gd name="T8" fmla="*/ 72 w 104"/>
                <a:gd name="T9" fmla="*/ 6 h 49"/>
                <a:gd name="T10" fmla="*/ 79 w 104"/>
                <a:gd name="T11" fmla="*/ 11 h 49"/>
                <a:gd name="T12" fmla="*/ 85 w 104"/>
                <a:gd name="T13" fmla="*/ 9 h 49"/>
                <a:gd name="T14" fmla="*/ 90 w 104"/>
                <a:gd name="T15" fmla="*/ 11 h 49"/>
                <a:gd name="T16" fmla="*/ 94 w 104"/>
                <a:gd name="T17" fmla="*/ 11 h 49"/>
                <a:gd name="T18" fmla="*/ 96 w 104"/>
                <a:gd name="T19" fmla="*/ 14 h 49"/>
                <a:gd name="T20" fmla="*/ 99 w 104"/>
                <a:gd name="T21" fmla="*/ 17 h 49"/>
                <a:gd name="T22" fmla="*/ 98 w 104"/>
                <a:gd name="T23" fmla="*/ 19 h 49"/>
                <a:gd name="T24" fmla="*/ 96 w 104"/>
                <a:gd name="T25" fmla="*/ 25 h 49"/>
                <a:gd name="T26" fmla="*/ 99 w 104"/>
                <a:gd name="T27" fmla="*/ 25 h 49"/>
                <a:gd name="T28" fmla="*/ 101 w 104"/>
                <a:gd name="T29" fmla="*/ 28 h 49"/>
                <a:gd name="T30" fmla="*/ 102 w 104"/>
                <a:gd name="T31" fmla="*/ 31 h 49"/>
                <a:gd name="T32" fmla="*/ 104 w 104"/>
                <a:gd name="T33" fmla="*/ 36 h 49"/>
                <a:gd name="T34" fmla="*/ 104 w 104"/>
                <a:gd name="T35" fmla="*/ 39 h 49"/>
                <a:gd name="T36" fmla="*/ 101 w 104"/>
                <a:gd name="T37" fmla="*/ 41 h 49"/>
                <a:gd name="T38" fmla="*/ 96 w 104"/>
                <a:gd name="T39" fmla="*/ 46 h 49"/>
                <a:gd name="T40" fmla="*/ 93 w 104"/>
                <a:gd name="T41" fmla="*/ 46 h 49"/>
                <a:gd name="T42" fmla="*/ 87 w 104"/>
                <a:gd name="T43" fmla="*/ 46 h 49"/>
                <a:gd name="T44" fmla="*/ 82 w 104"/>
                <a:gd name="T45" fmla="*/ 49 h 49"/>
                <a:gd name="T46" fmla="*/ 79 w 104"/>
                <a:gd name="T47" fmla="*/ 49 h 49"/>
                <a:gd name="T48" fmla="*/ 74 w 104"/>
                <a:gd name="T49" fmla="*/ 44 h 49"/>
                <a:gd name="T50" fmla="*/ 68 w 104"/>
                <a:gd name="T51" fmla="*/ 41 h 49"/>
                <a:gd name="T52" fmla="*/ 60 w 104"/>
                <a:gd name="T53" fmla="*/ 38 h 49"/>
                <a:gd name="T54" fmla="*/ 57 w 104"/>
                <a:gd name="T55" fmla="*/ 35 h 49"/>
                <a:gd name="T56" fmla="*/ 52 w 104"/>
                <a:gd name="T57" fmla="*/ 36 h 49"/>
                <a:gd name="T58" fmla="*/ 46 w 104"/>
                <a:gd name="T59" fmla="*/ 36 h 49"/>
                <a:gd name="T60" fmla="*/ 39 w 104"/>
                <a:gd name="T61" fmla="*/ 36 h 49"/>
                <a:gd name="T62" fmla="*/ 31 w 104"/>
                <a:gd name="T63" fmla="*/ 36 h 49"/>
                <a:gd name="T64" fmla="*/ 28 w 104"/>
                <a:gd name="T65" fmla="*/ 35 h 49"/>
                <a:gd name="T66" fmla="*/ 20 w 104"/>
                <a:gd name="T67" fmla="*/ 35 h 49"/>
                <a:gd name="T68" fmla="*/ 11 w 104"/>
                <a:gd name="T69" fmla="*/ 36 h 49"/>
                <a:gd name="T70" fmla="*/ 1 w 104"/>
                <a:gd name="T71" fmla="*/ 41 h 49"/>
                <a:gd name="T72" fmla="*/ 1 w 104"/>
                <a:gd name="T73" fmla="*/ 25 h 49"/>
                <a:gd name="T74" fmla="*/ 6 w 104"/>
                <a:gd name="T75" fmla="*/ 19 h 49"/>
                <a:gd name="T76" fmla="*/ 11 w 104"/>
                <a:gd name="T77" fmla="*/ 9 h 49"/>
                <a:gd name="T78" fmla="*/ 23 w 104"/>
                <a:gd name="T79" fmla="*/ 6 h 49"/>
                <a:gd name="T80" fmla="*/ 30 w 104"/>
                <a:gd name="T81" fmla="*/ 14 h 49"/>
                <a:gd name="T82" fmla="*/ 39 w 104"/>
                <a:gd name="T83" fmla="*/ 22 h 49"/>
                <a:gd name="T84" fmla="*/ 47 w 104"/>
                <a:gd name="T85" fmla="*/ 19 h 49"/>
                <a:gd name="T86" fmla="*/ 49 w 104"/>
                <a:gd name="T87" fmla="*/ 8 h 49"/>
                <a:gd name="T88" fmla="*/ 49 w 104"/>
                <a:gd name="T89" fmla="*/ 3 h 49"/>
                <a:gd name="T90" fmla="*/ 57 w 104"/>
                <a:gd name="T91" fmla="*/ 2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4" h="49">
                  <a:moveTo>
                    <a:pt x="60" y="0"/>
                  </a:moveTo>
                  <a:lnTo>
                    <a:pt x="61" y="0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6" y="2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69" y="3"/>
                  </a:lnTo>
                  <a:lnTo>
                    <a:pt x="72" y="5"/>
                  </a:lnTo>
                  <a:lnTo>
                    <a:pt x="72" y="5"/>
                  </a:lnTo>
                  <a:lnTo>
                    <a:pt x="72" y="6"/>
                  </a:lnTo>
                  <a:lnTo>
                    <a:pt x="76" y="8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1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7" y="9"/>
                  </a:lnTo>
                  <a:lnTo>
                    <a:pt x="88" y="9"/>
                  </a:lnTo>
                  <a:lnTo>
                    <a:pt x="90" y="11"/>
                  </a:lnTo>
                  <a:lnTo>
                    <a:pt x="91" y="11"/>
                  </a:lnTo>
                  <a:lnTo>
                    <a:pt x="93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3"/>
                  </a:lnTo>
                  <a:lnTo>
                    <a:pt x="96" y="14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7"/>
                  </a:lnTo>
                  <a:lnTo>
                    <a:pt x="99" y="17"/>
                  </a:lnTo>
                  <a:lnTo>
                    <a:pt x="99" y="19"/>
                  </a:lnTo>
                  <a:lnTo>
                    <a:pt x="98" y="19"/>
                  </a:lnTo>
                  <a:lnTo>
                    <a:pt x="98" y="20"/>
                  </a:lnTo>
                  <a:lnTo>
                    <a:pt x="98" y="22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7"/>
                  </a:lnTo>
                  <a:lnTo>
                    <a:pt x="101" y="28"/>
                  </a:lnTo>
                  <a:lnTo>
                    <a:pt x="101" y="30"/>
                  </a:lnTo>
                  <a:lnTo>
                    <a:pt x="102" y="30"/>
                  </a:lnTo>
                  <a:lnTo>
                    <a:pt x="102" y="31"/>
                  </a:lnTo>
                  <a:lnTo>
                    <a:pt x="104" y="31"/>
                  </a:lnTo>
                  <a:lnTo>
                    <a:pt x="104" y="35"/>
                  </a:lnTo>
                  <a:lnTo>
                    <a:pt x="104" y="36"/>
                  </a:lnTo>
                  <a:lnTo>
                    <a:pt x="104" y="38"/>
                  </a:lnTo>
                  <a:lnTo>
                    <a:pt x="104" y="38"/>
                  </a:lnTo>
                  <a:lnTo>
                    <a:pt x="104" y="39"/>
                  </a:lnTo>
                  <a:lnTo>
                    <a:pt x="104" y="39"/>
                  </a:lnTo>
                  <a:lnTo>
                    <a:pt x="102" y="39"/>
                  </a:lnTo>
                  <a:lnTo>
                    <a:pt x="101" y="41"/>
                  </a:lnTo>
                  <a:lnTo>
                    <a:pt x="98" y="44"/>
                  </a:lnTo>
                  <a:lnTo>
                    <a:pt x="96" y="44"/>
                  </a:lnTo>
                  <a:lnTo>
                    <a:pt x="96" y="46"/>
                  </a:lnTo>
                  <a:lnTo>
                    <a:pt x="96" y="47"/>
                  </a:lnTo>
                  <a:lnTo>
                    <a:pt x="94" y="46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88" y="46"/>
                  </a:lnTo>
                  <a:lnTo>
                    <a:pt x="87" y="46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0" y="49"/>
                  </a:lnTo>
                  <a:lnTo>
                    <a:pt x="79" y="49"/>
                  </a:lnTo>
                  <a:lnTo>
                    <a:pt x="77" y="47"/>
                  </a:lnTo>
                  <a:lnTo>
                    <a:pt x="76" y="46"/>
                  </a:lnTo>
                  <a:lnTo>
                    <a:pt x="74" y="44"/>
                  </a:lnTo>
                  <a:lnTo>
                    <a:pt x="72" y="44"/>
                  </a:lnTo>
                  <a:lnTo>
                    <a:pt x="71" y="42"/>
                  </a:lnTo>
                  <a:lnTo>
                    <a:pt x="68" y="41"/>
                  </a:lnTo>
                  <a:lnTo>
                    <a:pt x="66" y="39"/>
                  </a:lnTo>
                  <a:lnTo>
                    <a:pt x="61" y="39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55" y="35"/>
                  </a:lnTo>
                  <a:lnTo>
                    <a:pt x="53" y="35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49" y="36"/>
                  </a:lnTo>
                  <a:lnTo>
                    <a:pt x="46" y="36"/>
                  </a:lnTo>
                  <a:lnTo>
                    <a:pt x="44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8" y="36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28" y="35"/>
                  </a:lnTo>
                  <a:lnTo>
                    <a:pt x="28" y="35"/>
                  </a:lnTo>
                  <a:lnTo>
                    <a:pt x="27" y="35"/>
                  </a:lnTo>
                  <a:lnTo>
                    <a:pt x="23" y="35"/>
                  </a:lnTo>
                  <a:lnTo>
                    <a:pt x="20" y="35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5" y="38"/>
                  </a:lnTo>
                  <a:lnTo>
                    <a:pt x="1" y="41"/>
                  </a:lnTo>
                  <a:lnTo>
                    <a:pt x="0" y="38"/>
                  </a:lnTo>
                  <a:lnTo>
                    <a:pt x="1" y="30"/>
                  </a:lnTo>
                  <a:lnTo>
                    <a:pt x="1" y="25"/>
                  </a:lnTo>
                  <a:lnTo>
                    <a:pt x="5" y="24"/>
                  </a:lnTo>
                  <a:lnTo>
                    <a:pt x="6" y="22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8" y="16"/>
                  </a:lnTo>
                  <a:lnTo>
                    <a:pt x="11" y="9"/>
                  </a:lnTo>
                  <a:lnTo>
                    <a:pt x="14" y="9"/>
                  </a:lnTo>
                  <a:lnTo>
                    <a:pt x="19" y="8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9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3" y="20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0"/>
                  </a:lnTo>
                  <a:lnTo>
                    <a:pt x="47" y="19"/>
                  </a:lnTo>
                  <a:lnTo>
                    <a:pt x="49" y="17"/>
                  </a:lnTo>
                  <a:lnTo>
                    <a:pt x="50" y="16"/>
                  </a:lnTo>
                  <a:lnTo>
                    <a:pt x="49" y="8"/>
                  </a:lnTo>
                  <a:lnTo>
                    <a:pt x="49" y="6"/>
                  </a:lnTo>
                  <a:lnTo>
                    <a:pt x="49" y="3"/>
                  </a:lnTo>
                  <a:lnTo>
                    <a:pt x="49" y="3"/>
                  </a:lnTo>
                  <a:lnTo>
                    <a:pt x="50" y="3"/>
                  </a:lnTo>
                  <a:lnTo>
                    <a:pt x="55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91" name="Freeform 220">
              <a:extLst>
                <a:ext uri="{FF2B5EF4-FFF2-40B4-BE49-F238E27FC236}">
                  <a16:creationId xmlns:a16="http://schemas.microsoft.com/office/drawing/2014/main" id="{1D4A5002-9F4B-4C58-8EFE-8E6AE749C1AD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4830" y="2877987"/>
              <a:ext cx="21442" cy="27289"/>
            </a:xfrm>
            <a:custGeom>
              <a:avLst/>
              <a:gdLst>
                <a:gd name="T0" fmla="*/ 5 w 11"/>
                <a:gd name="T1" fmla="*/ 0 h 14"/>
                <a:gd name="T2" fmla="*/ 5 w 11"/>
                <a:gd name="T3" fmla="*/ 1 h 14"/>
                <a:gd name="T4" fmla="*/ 6 w 11"/>
                <a:gd name="T5" fmla="*/ 1 h 14"/>
                <a:gd name="T6" fmla="*/ 6 w 11"/>
                <a:gd name="T7" fmla="*/ 1 h 14"/>
                <a:gd name="T8" fmla="*/ 6 w 11"/>
                <a:gd name="T9" fmla="*/ 1 h 14"/>
                <a:gd name="T10" fmla="*/ 6 w 11"/>
                <a:gd name="T11" fmla="*/ 1 h 14"/>
                <a:gd name="T12" fmla="*/ 6 w 11"/>
                <a:gd name="T13" fmla="*/ 3 h 14"/>
                <a:gd name="T14" fmla="*/ 6 w 11"/>
                <a:gd name="T15" fmla="*/ 5 h 14"/>
                <a:gd name="T16" fmla="*/ 8 w 11"/>
                <a:gd name="T17" fmla="*/ 5 h 14"/>
                <a:gd name="T18" fmla="*/ 8 w 11"/>
                <a:gd name="T19" fmla="*/ 6 h 14"/>
                <a:gd name="T20" fmla="*/ 10 w 11"/>
                <a:gd name="T21" fmla="*/ 6 h 14"/>
                <a:gd name="T22" fmla="*/ 11 w 11"/>
                <a:gd name="T23" fmla="*/ 8 h 14"/>
                <a:gd name="T24" fmla="*/ 11 w 11"/>
                <a:gd name="T25" fmla="*/ 8 h 14"/>
                <a:gd name="T26" fmla="*/ 11 w 11"/>
                <a:gd name="T27" fmla="*/ 8 h 14"/>
                <a:gd name="T28" fmla="*/ 11 w 11"/>
                <a:gd name="T29" fmla="*/ 9 h 14"/>
                <a:gd name="T30" fmla="*/ 11 w 11"/>
                <a:gd name="T31" fmla="*/ 9 h 14"/>
                <a:gd name="T32" fmla="*/ 11 w 11"/>
                <a:gd name="T33" fmla="*/ 11 h 14"/>
                <a:gd name="T34" fmla="*/ 10 w 11"/>
                <a:gd name="T35" fmla="*/ 11 h 14"/>
                <a:gd name="T36" fmla="*/ 10 w 11"/>
                <a:gd name="T37" fmla="*/ 13 h 14"/>
                <a:gd name="T38" fmla="*/ 10 w 11"/>
                <a:gd name="T39" fmla="*/ 14 h 14"/>
                <a:gd name="T40" fmla="*/ 8 w 11"/>
                <a:gd name="T41" fmla="*/ 14 h 14"/>
                <a:gd name="T42" fmla="*/ 8 w 11"/>
                <a:gd name="T43" fmla="*/ 13 h 14"/>
                <a:gd name="T44" fmla="*/ 6 w 11"/>
                <a:gd name="T45" fmla="*/ 13 h 14"/>
                <a:gd name="T46" fmla="*/ 6 w 11"/>
                <a:gd name="T47" fmla="*/ 14 h 14"/>
                <a:gd name="T48" fmla="*/ 5 w 11"/>
                <a:gd name="T49" fmla="*/ 14 h 14"/>
                <a:gd name="T50" fmla="*/ 5 w 11"/>
                <a:gd name="T51" fmla="*/ 14 h 14"/>
                <a:gd name="T52" fmla="*/ 3 w 11"/>
                <a:gd name="T53" fmla="*/ 14 h 14"/>
                <a:gd name="T54" fmla="*/ 3 w 11"/>
                <a:gd name="T55" fmla="*/ 14 h 14"/>
                <a:gd name="T56" fmla="*/ 3 w 11"/>
                <a:gd name="T57" fmla="*/ 13 h 14"/>
                <a:gd name="T58" fmla="*/ 2 w 11"/>
                <a:gd name="T59" fmla="*/ 13 h 14"/>
                <a:gd name="T60" fmla="*/ 2 w 11"/>
                <a:gd name="T61" fmla="*/ 13 h 14"/>
                <a:gd name="T62" fmla="*/ 2 w 11"/>
                <a:gd name="T63" fmla="*/ 13 h 14"/>
                <a:gd name="T64" fmla="*/ 2 w 11"/>
                <a:gd name="T65" fmla="*/ 11 h 14"/>
                <a:gd name="T66" fmla="*/ 2 w 11"/>
                <a:gd name="T67" fmla="*/ 11 h 14"/>
                <a:gd name="T68" fmla="*/ 3 w 11"/>
                <a:gd name="T69" fmla="*/ 11 h 14"/>
                <a:gd name="T70" fmla="*/ 2 w 11"/>
                <a:gd name="T71" fmla="*/ 9 h 14"/>
                <a:gd name="T72" fmla="*/ 2 w 11"/>
                <a:gd name="T73" fmla="*/ 8 h 14"/>
                <a:gd name="T74" fmla="*/ 0 w 11"/>
                <a:gd name="T75" fmla="*/ 8 h 14"/>
                <a:gd name="T76" fmla="*/ 0 w 11"/>
                <a:gd name="T77" fmla="*/ 6 h 14"/>
                <a:gd name="T78" fmla="*/ 0 w 11"/>
                <a:gd name="T79" fmla="*/ 6 h 14"/>
                <a:gd name="T80" fmla="*/ 0 w 11"/>
                <a:gd name="T81" fmla="*/ 6 h 14"/>
                <a:gd name="T82" fmla="*/ 0 w 11"/>
                <a:gd name="T83" fmla="*/ 5 h 14"/>
                <a:gd name="T84" fmla="*/ 2 w 11"/>
                <a:gd name="T85" fmla="*/ 5 h 14"/>
                <a:gd name="T86" fmla="*/ 2 w 11"/>
                <a:gd name="T87" fmla="*/ 3 h 14"/>
                <a:gd name="T88" fmla="*/ 3 w 11"/>
                <a:gd name="T89" fmla="*/ 1 h 14"/>
                <a:gd name="T90" fmla="*/ 5 w 11"/>
                <a:gd name="T9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14">
                  <a:moveTo>
                    <a:pt x="5" y="0"/>
                  </a:move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10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3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3" y="11"/>
                  </a:lnTo>
                  <a:lnTo>
                    <a:pt x="2" y="9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92" name="Freeform 221">
              <a:extLst>
                <a:ext uri="{FF2B5EF4-FFF2-40B4-BE49-F238E27FC236}">
                  <a16:creationId xmlns:a16="http://schemas.microsoft.com/office/drawing/2014/main" id="{7EA283DA-DC5D-482F-88A8-DAD37A0425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51709" y="2642132"/>
              <a:ext cx="165684" cy="97461"/>
            </a:xfrm>
            <a:custGeom>
              <a:avLst/>
              <a:gdLst>
                <a:gd name="T0" fmla="*/ 3 w 85"/>
                <a:gd name="T1" fmla="*/ 19 h 50"/>
                <a:gd name="T2" fmla="*/ 0 w 85"/>
                <a:gd name="T3" fmla="*/ 22 h 50"/>
                <a:gd name="T4" fmla="*/ 3 w 85"/>
                <a:gd name="T5" fmla="*/ 15 h 50"/>
                <a:gd name="T6" fmla="*/ 59 w 85"/>
                <a:gd name="T7" fmla="*/ 0 h 50"/>
                <a:gd name="T8" fmla="*/ 63 w 85"/>
                <a:gd name="T9" fmla="*/ 4 h 50"/>
                <a:gd name="T10" fmla="*/ 73 w 85"/>
                <a:gd name="T11" fmla="*/ 7 h 50"/>
                <a:gd name="T12" fmla="*/ 78 w 85"/>
                <a:gd name="T13" fmla="*/ 11 h 50"/>
                <a:gd name="T14" fmla="*/ 82 w 85"/>
                <a:gd name="T15" fmla="*/ 14 h 50"/>
                <a:gd name="T16" fmla="*/ 82 w 85"/>
                <a:gd name="T17" fmla="*/ 17 h 50"/>
                <a:gd name="T18" fmla="*/ 81 w 85"/>
                <a:gd name="T19" fmla="*/ 20 h 50"/>
                <a:gd name="T20" fmla="*/ 85 w 85"/>
                <a:gd name="T21" fmla="*/ 22 h 50"/>
                <a:gd name="T22" fmla="*/ 84 w 85"/>
                <a:gd name="T23" fmla="*/ 23 h 50"/>
                <a:gd name="T24" fmla="*/ 79 w 85"/>
                <a:gd name="T25" fmla="*/ 25 h 50"/>
                <a:gd name="T26" fmla="*/ 78 w 85"/>
                <a:gd name="T27" fmla="*/ 26 h 50"/>
                <a:gd name="T28" fmla="*/ 74 w 85"/>
                <a:gd name="T29" fmla="*/ 28 h 50"/>
                <a:gd name="T30" fmla="*/ 71 w 85"/>
                <a:gd name="T31" fmla="*/ 33 h 50"/>
                <a:gd name="T32" fmla="*/ 71 w 85"/>
                <a:gd name="T33" fmla="*/ 36 h 50"/>
                <a:gd name="T34" fmla="*/ 68 w 85"/>
                <a:gd name="T35" fmla="*/ 41 h 50"/>
                <a:gd name="T36" fmla="*/ 70 w 85"/>
                <a:gd name="T37" fmla="*/ 41 h 50"/>
                <a:gd name="T38" fmla="*/ 71 w 85"/>
                <a:gd name="T39" fmla="*/ 44 h 50"/>
                <a:gd name="T40" fmla="*/ 70 w 85"/>
                <a:gd name="T41" fmla="*/ 45 h 50"/>
                <a:gd name="T42" fmla="*/ 68 w 85"/>
                <a:gd name="T43" fmla="*/ 44 h 50"/>
                <a:gd name="T44" fmla="*/ 66 w 85"/>
                <a:gd name="T45" fmla="*/ 42 h 50"/>
                <a:gd name="T46" fmla="*/ 63 w 85"/>
                <a:gd name="T47" fmla="*/ 44 h 50"/>
                <a:gd name="T48" fmla="*/ 59 w 85"/>
                <a:gd name="T49" fmla="*/ 45 h 50"/>
                <a:gd name="T50" fmla="*/ 57 w 85"/>
                <a:gd name="T51" fmla="*/ 48 h 50"/>
                <a:gd name="T52" fmla="*/ 51 w 85"/>
                <a:gd name="T53" fmla="*/ 50 h 50"/>
                <a:gd name="T54" fmla="*/ 48 w 85"/>
                <a:gd name="T55" fmla="*/ 48 h 50"/>
                <a:gd name="T56" fmla="*/ 44 w 85"/>
                <a:gd name="T57" fmla="*/ 48 h 50"/>
                <a:gd name="T58" fmla="*/ 38 w 85"/>
                <a:gd name="T59" fmla="*/ 48 h 50"/>
                <a:gd name="T60" fmla="*/ 38 w 85"/>
                <a:gd name="T61" fmla="*/ 45 h 50"/>
                <a:gd name="T62" fmla="*/ 35 w 85"/>
                <a:gd name="T63" fmla="*/ 42 h 50"/>
                <a:gd name="T64" fmla="*/ 32 w 85"/>
                <a:gd name="T65" fmla="*/ 42 h 50"/>
                <a:gd name="T66" fmla="*/ 30 w 85"/>
                <a:gd name="T67" fmla="*/ 41 h 50"/>
                <a:gd name="T68" fmla="*/ 29 w 85"/>
                <a:gd name="T69" fmla="*/ 41 h 50"/>
                <a:gd name="T70" fmla="*/ 27 w 85"/>
                <a:gd name="T71" fmla="*/ 36 h 50"/>
                <a:gd name="T72" fmla="*/ 29 w 85"/>
                <a:gd name="T73" fmla="*/ 30 h 50"/>
                <a:gd name="T74" fmla="*/ 25 w 85"/>
                <a:gd name="T75" fmla="*/ 26 h 50"/>
                <a:gd name="T76" fmla="*/ 18 w 85"/>
                <a:gd name="T77" fmla="*/ 26 h 50"/>
                <a:gd name="T78" fmla="*/ 10 w 85"/>
                <a:gd name="T79" fmla="*/ 23 h 50"/>
                <a:gd name="T80" fmla="*/ 7 w 85"/>
                <a:gd name="T81" fmla="*/ 22 h 50"/>
                <a:gd name="T82" fmla="*/ 5 w 85"/>
                <a:gd name="T83" fmla="*/ 20 h 50"/>
                <a:gd name="T84" fmla="*/ 3 w 85"/>
                <a:gd name="T85" fmla="*/ 11 h 50"/>
                <a:gd name="T86" fmla="*/ 7 w 85"/>
                <a:gd name="T87" fmla="*/ 3 h 50"/>
                <a:gd name="T88" fmla="*/ 18 w 85"/>
                <a:gd name="T89" fmla="*/ 0 h 50"/>
                <a:gd name="T90" fmla="*/ 25 w 85"/>
                <a:gd name="T91" fmla="*/ 0 h 50"/>
                <a:gd name="T92" fmla="*/ 30 w 85"/>
                <a:gd name="T93" fmla="*/ 0 h 50"/>
                <a:gd name="T94" fmla="*/ 33 w 85"/>
                <a:gd name="T95" fmla="*/ 0 h 50"/>
                <a:gd name="T96" fmla="*/ 43 w 85"/>
                <a:gd name="T97" fmla="*/ 1 h 50"/>
                <a:gd name="T98" fmla="*/ 51 w 85"/>
                <a:gd name="T99" fmla="*/ 1 h 50"/>
                <a:gd name="T100" fmla="*/ 55 w 85"/>
                <a:gd name="T10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5" h="50">
                  <a:moveTo>
                    <a:pt x="3" y="15"/>
                  </a:moveTo>
                  <a:lnTo>
                    <a:pt x="3" y="15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5"/>
                  </a:lnTo>
                  <a:lnTo>
                    <a:pt x="3" y="15"/>
                  </a:lnTo>
                  <a:close/>
                  <a:moveTo>
                    <a:pt x="59" y="0"/>
                  </a:moveTo>
                  <a:lnTo>
                    <a:pt x="59" y="0"/>
                  </a:lnTo>
                  <a:lnTo>
                    <a:pt x="59" y="1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8" y="4"/>
                  </a:lnTo>
                  <a:lnTo>
                    <a:pt x="70" y="6"/>
                  </a:lnTo>
                  <a:lnTo>
                    <a:pt x="73" y="7"/>
                  </a:lnTo>
                  <a:lnTo>
                    <a:pt x="74" y="9"/>
                  </a:lnTo>
                  <a:lnTo>
                    <a:pt x="76" y="9"/>
                  </a:lnTo>
                  <a:lnTo>
                    <a:pt x="78" y="11"/>
                  </a:lnTo>
                  <a:lnTo>
                    <a:pt x="79" y="12"/>
                  </a:lnTo>
                  <a:lnTo>
                    <a:pt x="81" y="14"/>
                  </a:lnTo>
                  <a:lnTo>
                    <a:pt x="82" y="14"/>
                  </a:lnTo>
                  <a:lnTo>
                    <a:pt x="84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1" y="20"/>
                  </a:lnTo>
                  <a:lnTo>
                    <a:pt x="81" y="20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2"/>
                  </a:lnTo>
                  <a:lnTo>
                    <a:pt x="85" y="23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79" y="25"/>
                  </a:lnTo>
                  <a:lnTo>
                    <a:pt x="78" y="25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28"/>
                  </a:lnTo>
                  <a:lnTo>
                    <a:pt x="76" y="28"/>
                  </a:lnTo>
                  <a:lnTo>
                    <a:pt x="74" y="28"/>
                  </a:lnTo>
                  <a:lnTo>
                    <a:pt x="73" y="30"/>
                  </a:lnTo>
                  <a:lnTo>
                    <a:pt x="71" y="31"/>
                  </a:lnTo>
                  <a:lnTo>
                    <a:pt x="71" y="33"/>
                  </a:lnTo>
                  <a:lnTo>
                    <a:pt x="71" y="34"/>
                  </a:lnTo>
                  <a:lnTo>
                    <a:pt x="71" y="36"/>
                  </a:lnTo>
                  <a:lnTo>
                    <a:pt x="71" y="36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70" y="41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0" y="45"/>
                  </a:lnTo>
                  <a:lnTo>
                    <a:pt x="68" y="45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2"/>
                  </a:lnTo>
                  <a:lnTo>
                    <a:pt x="66" y="42"/>
                  </a:lnTo>
                  <a:lnTo>
                    <a:pt x="65" y="42"/>
                  </a:lnTo>
                  <a:lnTo>
                    <a:pt x="65" y="42"/>
                  </a:lnTo>
                  <a:lnTo>
                    <a:pt x="63" y="44"/>
                  </a:lnTo>
                  <a:lnTo>
                    <a:pt x="62" y="44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7" y="47"/>
                  </a:lnTo>
                  <a:lnTo>
                    <a:pt x="57" y="48"/>
                  </a:lnTo>
                  <a:lnTo>
                    <a:pt x="55" y="48"/>
                  </a:lnTo>
                  <a:lnTo>
                    <a:pt x="52" y="48"/>
                  </a:lnTo>
                  <a:lnTo>
                    <a:pt x="51" y="50"/>
                  </a:lnTo>
                  <a:lnTo>
                    <a:pt x="49" y="48"/>
                  </a:lnTo>
                  <a:lnTo>
                    <a:pt x="49" y="48"/>
                  </a:lnTo>
                  <a:lnTo>
                    <a:pt x="48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1" y="48"/>
                  </a:lnTo>
                  <a:lnTo>
                    <a:pt x="40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8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37" y="44"/>
                  </a:lnTo>
                  <a:lnTo>
                    <a:pt x="35" y="42"/>
                  </a:lnTo>
                  <a:lnTo>
                    <a:pt x="33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0" y="41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7" y="37"/>
                  </a:lnTo>
                  <a:lnTo>
                    <a:pt x="27" y="36"/>
                  </a:lnTo>
                  <a:lnTo>
                    <a:pt x="27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19" y="26"/>
                  </a:lnTo>
                  <a:lnTo>
                    <a:pt x="18" y="26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8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9"/>
                  </a:lnTo>
                  <a:lnTo>
                    <a:pt x="5" y="15"/>
                  </a:lnTo>
                  <a:lnTo>
                    <a:pt x="3" y="11"/>
                  </a:lnTo>
                  <a:lnTo>
                    <a:pt x="3" y="7"/>
                  </a:lnTo>
                  <a:lnTo>
                    <a:pt x="3" y="6"/>
                  </a:lnTo>
                  <a:lnTo>
                    <a:pt x="7" y="3"/>
                  </a:lnTo>
                  <a:lnTo>
                    <a:pt x="11" y="1"/>
                  </a:lnTo>
                  <a:lnTo>
                    <a:pt x="13" y="1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2" y="0"/>
                  </a:lnTo>
                  <a:lnTo>
                    <a:pt x="25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3" y="1"/>
                  </a:lnTo>
                  <a:lnTo>
                    <a:pt x="46" y="1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93" name="Freeform 222">
              <a:extLst>
                <a:ext uri="{FF2B5EF4-FFF2-40B4-BE49-F238E27FC236}">
                  <a16:creationId xmlns:a16="http://schemas.microsoft.com/office/drawing/2014/main" id="{910DD352-AF70-4FF8-9987-C2059CB558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7139" y="5238494"/>
              <a:ext cx="64325" cy="62375"/>
            </a:xfrm>
            <a:custGeom>
              <a:avLst/>
              <a:gdLst>
                <a:gd name="T0" fmla="*/ 22 w 33"/>
                <a:gd name="T1" fmla="*/ 0 h 32"/>
                <a:gd name="T2" fmla="*/ 24 w 33"/>
                <a:gd name="T3" fmla="*/ 2 h 32"/>
                <a:gd name="T4" fmla="*/ 25 w 33"/>
                <a:gd name="T5" fmla="*/ 4 h 32"/>
                <a:gd name="T6" fmla="*/ 29 w 33"/>
                <a:gd name="T7" fmla="*/ 5 h 32"/>
                <a:gd name="T8" fmla="*/ 32 w 33"/>
                <a:gd name="T9" fmla="*/ 8 h 32"/>
                <a:gd name="T10" fmla="*/ 33 w 33"/>
                <a:gd name="T11" fmla="*/ 10 h 32"/>
                <a:gd name="T12" fmla="*/ 33 w 33"/>
                <a:gd name="T13" fmla="*/ 12 h 32"/>
                <a:gd name="T14" fmla="*/ 33 w 33"/>
                <a:gd name="T15" fmla="*/ 13 h 32"/>
                <a:gd name="T16" fmla="*/ 32 w 33"/>
                <a:gd name="T17" fmla="*/ 16 h 32"/>
                <a:gd name="T18" fmla="*/ 30 w 33"/>
                <a:gd name="T19" fmla="*/ 18 h 32"/>
                <a:gd name="T20" fmla="*/ 30 w 33"/>
                <a:gd name="T21" fmla="*/ 21 h 32"/>
                <a:gd name="T22" fmla="*/ 27 w 33"/>
                <a:gd name="T23" fmla="*/ 23 h 32"/>
                <a:gd name="T24" fmla="*/ 24 w 33"/>
                <a:gd name="T25" fmla="*/ 24 h 32"/>
                <a:gd name="T26" fmla="*/ 22 w 33"/>
                <a:gd name="T27" fmla="*/ 24 h 32"/>
                <a:gd name="T28" fmla="*/ 21 w 33"/>
                <a:gd name="T29" fmla="*/ 24 h 32"/>
                <a:gd name="T30" fmla="*/ 19 w 33"/>
                <a:gd name="T31" fmla="*/ 24 h 32"/>
                <a:gd name="T32" fmla="*/ 16 w 33"/>
                <a:gd name="T33" fmla="*/ 29 h 32"/>
                <a:gd name="T34" fmla="*/ 16 w 33"/>
                <a:gd name="T35" fmla="*/ 30 h 32"/>
                <a:gd name="T36" fmla="*/ 14 w 33"/>
                <a:gd name="T37" fmla="*/ 32 h 32"/>
                <a:gd name="T38" fmla="*/ 13 w 33"/>
                <a:gd name="T39" fmla="*/ 32 h 32"/>
                <a:gd name="T40" fmla="*/ 8 w 33"/>
                <a:gd name="T41" fmla="*/ 30 h 32"/>
                <a:gd name="T42" fmla="*/ 6 w 33"/>
                <a:gd name="T43" fmla="*/ 29 h 32"/>
                <a:gd name="T44" fmla="*/ 6 w 33"/>
                <a:gd name="T45" fmla="*/ 27 h 32"/>
                <a:gd name="T46" fmla="*/ 5 w 33"/>
                <a:gd name="T47" fmla="*/ 27 h 32"/>
                <a:gd name="T48" fmla="*/ 5 w 33"/>
                <a:gd name="T49" fmla="*/ 27 h 32"/>
                <a:gd name="T50" fmla="*/ 5 w 33"/>
                <a:gd name="T51" fmla="*/ 24 h 32"/>
                <a:gd name="T52" fmla="*/ 3 w 33"/>
                <a:gd name="T53" fmla="*/ 23 h 32"/>
                <a:gd name="T54" fmla="*/ 2 w 33"/>
                <a:gd name="T55" fmla="*/ 19 h 32"/>
                <a:gd name="T56" fmla="*/ 0 w 33"/>
                <a:gd name="T57" fmla="*/ 16 h 32"/>
                <a:gd name="T58" fmla="*/ 0 w 33"/>
                <a:gd name="T59" fmla="*/ 16 h 32"/>
                <a:gd name="T60" fmla="*/ 3 w 33"/>
                <a:gd name="T61" fmla="*/ 15 h 32"/>
                <a:gd name="T62" fmla="*/ 5 w 33"/>
                <a:gd name="T63" fmla="*/ 12 h 32"/>
                <a:gd name="T64" fmla="*/ 6 w 33"/>
                <a:gd name="T65" fmla="*/ 12 h 32"/>
                <a:gd name="T66" fmla="*/ 8 w 33"/>
                <a:gd name="T67" fmla="*/ 8 h 32"/>
                <a:gd name="T68" fmla="*/ 10 w 33"/>
                <a:gd name="T69" fmla="*/ 5 h 32"/>
                <a:gd name="T70" fmla="*/ 13 w 33"/>
                <a:gd name="T71" fmla="*/ 5 h 32"/>
                <a:gd name="T72" fmla="*/ 17 w 33"/>
                <a:gd name="T73" fmla="*/ 2 h 32"/>
                <a:gd name="T74" fmla="*/ 22 w 33"/>
                <a:gd name="T7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" h="32">
                  <a:moveTo>
                    <a:pt x="22" y="0"/>
                  </a:moveTo>
                  <a:lnTo>
                    <a:pt x="22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5" y="2"/>
                  </a:lnTo>
                  <a:lnTo>
                    <a:pt x="25" y="4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0" y="19"/>
                  </a:lnTo>
                  <a:lnTo>
                    <a:pt x="30" y="21"/>
                  </a:lnTo>
                  <a:lnTo>
                    <a:pt x="29" y="23"/>
                  </a:lnTo>
                  <a:lnTo>
                    <a:pt x="27" y="23"/>
                  </a:lnTo>
                  <a:lnTo>
                    <a:pt x="27" y="23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1" y="24"/>
                  </a:lnTo>
                  <a:lnTo>
                    <a:pt x="21" y="24"/>
                  </a:lnTo>
                  <a:lnTo>
                    <a:pt x="19" y="24"/>
                  </a:lnTo>
                  <a:lnTo>
                    <a:pt x="17" y="26"/>
                  </a:lnTo>
                  <a:lnTo>
                    <a:pt x="16" y="29"/>
                  </a:lnTo>
                  <a:lnTo>
                    <a:pt x="16" y="29"/>
                  </a:lnTo>
                  <a:lnTo>
                    <a:pt x="16" y="30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3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3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94" name="Freeform 223">
              <a:extLst>
                <a:ext uri="{FF2B5EF4-FFF2-40B4-BE49-F238E27FC236}">
                  <a16:creationId xmlns:a16="http://schemas.microsoft.com/office/drawing/2014/main" id="{AED5F1C3-257F-4D75-A3AD-4A1CEC448A58}"/>
                </a:ext>
              </a:extLst>
            </p:cNvPr>
            <p:cNvSpPr>
              <a:spLocks/>
            </p:cNvSpPr>
            <p:nvPr/>
          </p:nvSpPr>
          <p:spPr bwMode="auto">
            <a:xfrm>
              <a:off x="5439474" y="4176168"/>
              <a:ext cx="116953" cy="116953"/>
            </a:xfrm>
            <a:custGeom>
              <a:avLst/>
              <a:gdLst>
                <a:gd name="T0" fmla="*/ 27 w 60"/>
                <a:gd name="T1" fmla="*/ 2 h 60"/>
                <a:gd name="T2" fmla="*/ 27 w 60"/>
                <a:gd name="T3" fmla="*/ 2 h 60"/>
                <a:gd name="T4" fmla="*/ 28 w 60"/>
                <a:gd name="T5" fmla="*/ 2 h 60"/>
                <a:gd name="T6" fmla="*/ 30 w 60"/>
                <a:gd name="T7" fmla="*/ 5 h 60"/>
                <a:gd name="T8" fmla="*/ 30 w 60"/>
                <a:gd name="T9" fmla="*/ 7 h 60"/>
                <a:gd name="T10" fmla="*/ 30 w 60"/>
                <a:gd name="T11" fmla="*/ 8 h 60"/>
                <a:gd name="T12" fmla="*/ 31 w 60"/>
                <a:gd name="T13" fmla="*/ 11 h 60"/>
                <a:gd name="T14" fmla="*/ 31 w 60"/>
                <a:gd name="T15" fmla="*/ 15 h 60"/>
                <a:gd name="T16" fmla="*/ 30 w 60"/>
                <a:gd name="T17" fmla="*/ 16 h 60"/>
                <a:gd name="T18" fmla="*/ 31 w 60"/>
                <a:gd name="T19" fmla="*/ 16 h 60"/>
                <a:gd name="T20" fmla="*/ 35 w 60"/>
                <a:gd name="T21" fmla="*/ 19 h 60"/>
                <a:gd name="T22" fmla="*/ 36 w 60"/>
                <a:gd name="T23" fmla="*/ 19 h 60"/>
                <a:gd name="T24" fmla="*/ 38 w 60"/>
                <a:gd name="T25" fmla="*/ 19 h 60"/>
                <a:gd name="T26" fmla="*/ 39 w 60"/>
                <a:gd name="T27" fmla="*/ 18 h 60"/>
                <a:gd name="T28" fmla="*/ 41 w 60"/>
                <a:gd name="T29" fmla="*/ 15 h 60"/>
                <a:gd name="T30" fmla="*/ 41 w 60"/>
                <a:gd name="T31" fmla="*/ 13 h 60"/>
                <a:gd name="T32" fmla="*/ 42 w 60"/>
                <a:gd name="T33" fmla="*/ 13 h 60"/>
                <a:gd name="T34" fmla="*/ 44 w 60"/>
                <a:gd name="T35" fmla="*/ 15 h 60"/>
                <a:gd name="T36" fmla="*/ 47 w 60"/>
                <a:gd name="T37" fmla="*/ 22 h 60"/>
                <a:gd name="T38" fmla="*/ 46 w 60"/>
                <a:gd name="T39" fmla="*/ 24 h 60"/>
                <a:gd name="T40" fmla="*/ 42 w 60"/>
                <a:gd name="T41" fmla="*/ 30 h 60"/>
                <a:gd name="T42" fmla="*/ 44 w 60"/>
                <a:gd name="T43" fmla="*/ 30 h 60"/>
                <a:gd name="T44" fmla="*/ 46 w 60"/>
                <a:gd name="T45" fmla="*/ 32 h 60"/>
                <a:gd name="T46" fmla="*/ 49 w 60"/>
                <a:gd name="T47" fmla="*/ 33 h 60"/>
                <a:gd name="T48" fmla="*/ 52 w 60"/>
                <a:gd name="T49" fmla="*/ 33 h 60"/>
                <a:gd name="T50" fmla="*/ 54 w 60"/>
                <a:gd name="T51" fmla="*/ 37 h 60"/>
                <a:gd name="T52" fmla="*/ 57 w 60"/>
                <a:gd name="T53" fmla="*/ 38 h 60"/>
                <a:gd name="T54" fmla="*/ 58 w 60"/>
                <a:gd name="T55" fmla="*/ 40 h 60"/>
                <a:gd name="T56" fmla="*/ 60 w 60"/>
                <a:gd name="T57" fmla="*/ 43 h 60"/>
                <a:gd name="T58" fmla="*/ 60 w 60"/>
                <a:gd name="T59" fmla="*/ 48 h 60"/>
                <a:gd name="T60" fmla="*/ 58 w 60"/>
                <a:gd name="T61" fmla="*/ 49 h 60"/>
                <a:gd name="T62" fmla="*/ 57 w 60"/>
                <a:gd name="T63" fmla="*/ 52 h 60"/>
                <a:gd name="T64" fmla="*/ 57 w 60"/>
                <a:gd name="T65" fmla="*/ 60 h 60"/>
                <a:gd name="T66" fmla="*/ 50 w 60"/>
                <a:gd name="T67" fmla="*/ 59 h 60"/>
                <a:gd name="T68" fmla="*/ 31 w 60"/>
                <a:gd name="T69" fmla="*/ 48 h 60"/>
                <a:gd name="T70" fmla="*/ 16 w 60"/>
                <a:gd name="T71" fmla="*/ 35 h 60"/>
                <a:gd name="T72" fmla="*/ 11 w 60"/>
                <a:gd name="T73" fmla="*/ 33 h 60"/>
                <a:gd name="T74" fmla="*/ 3 w 60"/>
                <a:gd name="T75" fmla="*/ 27 h 60"/>
                <a:gd name="T76" fmla="*/ 3 w 60"/>
                <a:gd name="T77" fmla="*/ 21 h 60"/>
                <a:gd name="T78" fmla="*/ 6 w 60"/>
                <a:gd name="T79" fmla="*/ 18 h 60"/>
                <a:gd name="T80" fmla="*/ 13 w 60"/>
                <a:gd name="T81" fmla="*/ 11 h 60"/>
                <a:gd name="T82" fmla="*/ 14 w 60"/>
                <a:gd name="T83" fmla="*/ 7 h 60"/>
                <a:gd name="T84" fmla="*/ 17 w 60"/>
                <a:gd name="T85" fmla="*/ 5 h 60"/>
                <a:gd name="T86" fmla="*/ 19 w 60"/>
                <a:gd name="T87" fmla="*/ 2 h 60"/>
                <a:gd name="T88" fmla="*/ 20 w 60"/>
                <a:gd name="T89" fmla="*/ 0 h 60"/>
                <a:gd name="T90" fmla="*/ 25 w 60"/>
                <a:gd name="T9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" h="60">
                  <a:moveTo>
                    <a:pt x="25" y="0"/>
                  </a:moveTo>
                  <a:lnTo>
                    <a:pt x="25" y="0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1" y="11"/>
                  </a:lnTo>
                  <a:lnTo>
                    <a:pt x="31" y="13"/>
                  </a:lnTo>
                  <a:lnTo>
                    <a:pt x="31" y="13"/>
                  </a:lnTo>
                  <a:lnTo>
                    <a:pt x="31" y="15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1" y="18"/>
                  </a:lnTo>
                  <a:lnTo>
                    <a:pt x="31" y="16"/>
                  </a:lnTo>
                  <a:lnTo>
                    <a:pt x="33" y="18"/>
                  </a:lnTo>
                  <a:lnTo>
                    <a:pt x="33" y="18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9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6" y="16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6" y="27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6" y="32"/>
                  </a:lnTo>
                  <a:lnTo>
                    <a:pt x="46" y="32"/>
                  </a:lnTo>
                  <a:lnTo>
                    <a:pt x="47" y="32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2" y="33"/>
                  </a:lnTo>
                  <a:lnTo>
                    <a:pt x="54" y="35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54" y="38"/>
                  </a:lnTo>
                  <a:lnTo>
                    <a:pt x="55" y="38"/>
                  </a:lnTo>
                  <a:lnTo>
                    <a:pt x="57" y="38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8"/>
                  </a:lnTo>
                  <a:lnTo>
                    <a:pt x="58" y="48"/>
                  </a:lnTo>
                  <a:lnTo>
                    <a:pt x="58" y="49"/>
                  </a:lnTo>
                  <a:lnTo>
                    <a:pt x="58" y="49"/>
                  </a:lnTo>
                  <a:lnTo>
                    <a:pt x="57" y="51"/>
                  </a:lnTo>
                  <a:lnTo>
                    <a:pt x="57" y="51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7" y="57"/>
                  </a:lnTo>
                  <a:lnTo>
                    <a:pt x="57" y="60"/>
                  </a:lnTo>
                  <a:lnTo>
                    <a:pt x="58" y="60"/>
                  </a:lnTo>
                  <a:lnTo>
                    <a:pt x="57" y="60"/>
                  </a:lnTo>
                  <a:lnTo>
                    <a:pt x="50" y="59"/>
                  </a:lnTo>
                  <a:lnTo>
                    <a:pt x="47" y="57"/>
                  </a:lnTo>
                  <a:lnTo>
                    <a:pt x="35" y="51"/>
                  </a:lnTo>
                  <a:lnTo>
                    <a:pt x="31" y="48"/>
                  </a:lnTo>
                  <a:lnTo>
                    <a:pt x="27" y="44"/>
                  </a:lnTo>
                  <a:lnTo>
                    <a:pt x="19" y="37"/>
                  </a:lnTo>
                  <a:lnTo>
                    <a:pt x="16" y="35"/>
                  </a:lnTo>
                  <a:lnTo>
                    <a:pt x="14" y="33"/>
                  </a:lnTo>
                  <a:lnTo>
                    <a:pt x="13" y="33"/>
                  </a:lnTo>
                  <a:lnTo>
                    <a:pt x="11" y="33"/>
                  </a:lnTo>
                  <a:lnTo>
                    <a:pt x="9" y="30"/>
                  </a:lnTo>
                  <a:lnTo>
                    <a:pt x="8" y="29"/>
                  </a:lnTo>
                  <a:lnTo>
                    <a:pt x="3" y="27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3" y="21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9" y="15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7" y="7"/>
                  </a:lnTo>
                  <a:lnTo>
                    <a:pt x="17" y="5"/>
                  </a:lnTo>
                  <a:lnTo>
                    <a:pt x="17" y="4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95" name="Freeform 224">
              <a:extLst>
                <a:ext uri="{FF2B5EF4-FFF2-40B4-BE49-F238E27FC236}">
                  <a16:creationId xmlns:a16="http://schemas.microsoft.com/office/drawing/2014/main" id="{3C5723BE-850B-4CF4-92A8-70ADAB9A03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012446" y="4139134"/>
              <a:ext cx="58477" cy="111106"/>
            </a:xfrm>
            <a:custGeom>
              <a:avLst/>
              <a:gdLst>
                <a:gd name="T0" fmla="*/ 1 w 30"/>
                <a:gd name="T1" fmla="*/ 11 h 57"/>
                <a:gd name="T2" fmla="*/ 1 w 30"/>
                <a:gd name="T3" fmla="*/ 13 h 57"/>
                <a:gd name="T4" fmla="*/ 0 w 30"/>
                <a:gd name="T5" fmla="*/ 11 h 57"/>
                <a:gd name="T6" fmla="*/ 1 w 30"/>
                <a:gd name="T7" fmla="*/ 2 h 57"/>
                <a:gd name="T8" fmla="*/ 1 w 30"/>
                <a:gd name="T9" fmla="*/ 4 h 57"/>
                <a:gd name="T10" fmla="*/ 1 w 30"/>
                <a:gd name="T11" fmla="*/ 4 h 57"/>
                <a:gd name="T12" fmla="*/ 1 w 30"/>
                <a:gd name="T13" fmla="*/ 2 h 57"/>
                <a:gd name="T14" fmla="*/ 1 w 30"/>
                <a:gd name="T15" fmla="*/ 2 h 57"/>
                <a:gd name="T16" fmla="*/ 4 w 30"/>
                <a:gd name="T17" fmla="*/ 0 h 57"/>
                <a:gd name="T18" fmla="*/ 8 w 30"/>
                <a:gd name="T19" fmla="*/ 2 h 57"/>
                <a:gd name="T20" fmla="*/ 14 w 30"/>
                <a:gd name="T21" fmla="*/ 8 h 57"/>
                <a:gd name="T22" fmla="*/ 17 w 30"/>
                <a:gd name="T23" fmla="*/ 13 h 57"/>
                <a:gd name="T24" fmla="*/ 17 w 30"/>
                <a:gd name="T25" fmla="*/ 13 h 57"/>
                <a:gd name="T26" fmla="*/ 20 w 30"/>
                <a:gd name="T27" fmla="*/ 18 h 57"/>
                <a:gd name="T28" fmla="*/ 20 w 30"/>
                <a:gd name="T29" fmla="*/ 19 h 57"/>
                <a:gd name="T30" fmla="*/ 22 w 30"/>
                <a:gd name="T31" fmla="*/ 21 h 57"/>
                <a:gd name="T32" fmla="*/ 23 w 30"/>
                <a:gd name="T33" fmla="*/ 21 h 57"/>
                <a:gd name="T34" fmla="*/ 23 w 30"/>
                <a:gd name="T35" fmla="*/ 26 h 57"/>
                <a:gd name="T36" fmla="*/ 27 w 30"/>
                <a:gd name="T37" fmla="*/ 30 h 57"/>
                <a:gd name="T38" fmla="*/ 28 w 30"/>
                <a:gd name="T39" fmla="*/ 32 h 57"/>
                <a:gd name="T40" fmla="*/ 28 w 30"/>
                <a:gd name="T41" fmla="*/ 32 h 57"/>
                <a:gd name="T42" fmla="*/ 30 w 30"/>
                <a:gd name="T43" fmla="*/ 35 h 57"/>
                <a:gd name="T44" fmla="*/ 30 w 30"/>
                <a:gd name="T45" fmla="*/ 41 h 57"/>
                <a:gd name="T46" fmla="*/ 30 w 30"/>
                <a:gd name="T47" fmla="*/ 45 h 57"/>
                <a:gd name="T48" fmla="*/ 28 w 30"/>
                <a:gd name="T49" fmla="*/ 49 h 57"/>
                <a:gd name="T50" fmla="*/ 23 w 30"/>
                <a:gd name="T51" fmla="*/ 52 h 57"/>
                <a:gd name="T52" fmla="*/ 17 w 30"/>
                <a:gd name="T53" fmla="*/ 56 h 57"/>
                <a:gd name="T54" fmla="*/ 11 w 30"/>
                <a:gd name="T55" fmla="*/ 57 h 57"/>
                <a:gd name="T56" fmla="*/ 4 w 30"/>
                <a:gd name="T57" fmla="*/ 54 h 57"/>
                <a:gd name="T58" fmla="*/ 3 w 30"/>
                <a:gd name="T59" fmla="*/ 48 h 57"/>
                <a:gd name="T60" fmla="*/ 0 w 30"/>
                <a:gd name="T61" fmla="*/ 34 h 57"/>
                <a:gd name="T62" fmla="*/ 0 w 30"/>
                <a:gd name="T63" fmla="*/ 26 h 57"/>
                <a:gd name="T64" fmla="*/ 0 w 30"/>
                <a:gd name="T65" fmla="*/ 23 h 57"/>
                <a:gd name="T66" fmla="*/ 0 w 30"/>
                <a:gd name="T67" fmla="*/ 27 h 57"/>
                <a:gd name="T68" fmla="*/ 1 w 30"/>
                <a:gd name="T69" fmla="*/ 23 h 57"/>
                <a:gd name="T70" fmla="*/ 3 w 30"/>
                <a:gd name="T71" fmla="*/ 18 h 57"/>
                <a:gd name="T72" fmla="*/ 3 w 30"/>
                <a:gd name="T73" fmla="*/ 15 h 57"/>
                <a:gd name="T74" fmla="*/ 4 w 30"/>
                <a:gd name="T75" fmla="*/ 11 h 57"/>
                <a:gd name="T76" fmla="*/ 4 w 30"/>
                <a:gd name="T77" fmla="*/ 8 h 57"/>
                <a:gd name="T78" fmla="*/ 4 w 30"/>
                <a:gd name="T79" fmla="*/ 5 h 57"/>
                <a:gd name="T80" fmla="*/ 8 w 30"/>
                <a:gd name="T81" fmla="*/ 5 h 57"/>
                <a:gd name="T82" fmla="*/ 9 w 30"/>
                <a:gd name="T83" fmla="*/ 5 h 57"/>
                <a:gd name="T84" fmla="*/ 9 w 30"/>
                <a:gd name="T85" fmla="*/ 5 h 57"/>
                <a:gd name="T86" fmla="*/ 4 w 30"/>
                <a:gd name="T87" fmla="*/ 4 h 57"/>
                <a:gd name="T88" fmla="*/ 3 w 30"/>
                <a:gd name="T89" fmla="*/ 2 h 57"/>
                <a:gd name="T90" fmla="*/ 3 w 30"/>
                <a:gd name="T91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0" h="57">
                  <a:moveTo>
                    <a:pt x="0" y="11"/>
                  </a:moveTo>
                  <a:lnTo>
                    <a:pt x="1" y="11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0" y="11"/>
                  </a:lnTo>
                  <a:close/>
                  <a:moveTo>
                    <a:pt x="1" y="2"/>
                  </a:moveTo>
                  <a:lnTo>
                    <a:pt x="1" y="2"/>
                  </a:lnTo>
                  <a:lnTo>
                    <a:pt x="1" y="4"/>
                  </a:lnTo>
                  <a:lnTo>
                    <a:pt x="3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close/>
                  <a:moveTo>
                    <a:pt x="3" y="0"/>
                  </a:moveTo>
                  <a:lnTo>
                    <a:pt x="4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14" y="8"/>
                  </a:lnTo>
                  <a:lnTo>
                    <a:pt x="16" y="11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2" y="21"/>
                  </a:lnTo>
                  <a:lnTo>
                    <a:pt x="22" y="21"/>
                  </a:lnTo>
                  <a:lnTo>
                    <a:pt x="23" y="21"/>
                  </a:lnTo>
                  <a:lnTo>
                    <a:pt x="23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7" y="30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30" y="35"/>
                  </a:lnTo>
                  <a:lnTo>
                    <a:pt x="30" y="35"/>
                  </a:lnTo>
                  <a:lnTo>
                    <a:pt x="30" y="38"/>
                  </a:lnTo>
                  <a:lnTo>
                    <a:pt x="30" y="41"/>
                  </a:lnTo>
                  <a:lnTo>
                    <a:pt x="30" y="43"/>
                  </a:lnTo>
                  <a:lnTo>
                    <a:pt x="30" y="45"/>
                  </a:lnTo>
                  <a:lnTo>
                    <a:pt x="28" y="48"/>
                  </a:lnTo>
                  <a:lnTo>
                    <a:pt x="28" y="49"/>
                  </a:lnTo>
                  <a:lnTo>
                    <a:pt x="27" y="49"/>
                  </a:lnTo>
                  <a:lnTo>
                    <a:pt x="23" y="52"/>
                  </a:lnTo>
                  <a:lnTo>
                    <a:pt x="22" y="52"/>
                  </a:lnTo>
                  <a:lnTo>
                    <a:pt x="17" y="56"/>
                  </a:lnTo>
                  <a:lnTo>
                    <a:pt x="14" y="57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4" y="54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1" y="45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0" y="24"/>
                  </a:lnTo>
                  <a:lnTo>
                    <a:pt x="0" y="23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1" y="23"/>
                  </a:lnTo>
                  <a:lnTo>
                    <a:pt x="1" y="21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4" y="11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4"/>
                  </a:lnTo>
                  <a:lnTo>
                    <a:pt x="4" y="4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96" name="Freeform 225">
              <a:extLst>
                <a:ext uri="{FF2B5EF4-FFF2-40B4-BE49-F238E27FC236}">
                  <a16:creationId xmlns:a16="http://schemas.microsoft.com/office/drawing/2014/main" id="{197BAB75-535C-48C0-8FDB-84D67BE1BDC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85195"/>
              <a:ext cx="3898" cy="5848"/>
            </a:xfrm>
            <a:custGeom>
              <a:avLst/>
              <a:gdLst>
                <a:gd name="T0" fmla="*/ 0 w 2"/>
                <a:gd name="T1" fmla="*/ 0 h 3"/>
                <a:gd name="T2" fmla="*/ 0 w 2"/>
                <a:gd name="T3" fmla="*/ 0 h 3"/>
                <a:gd name="T4" fmla="*/ 0 w 2"/>
                <a:gd name="T5" fmla="*/ 0 h 3"/>
                <a:gd name="T6" fmla="*/ 0 w 2"/>
                <a:gd name="T7" fmla="*/ 0 h 3"/>
                <a:gd name="T8" fmla="*/ 0 w 2"/>
                <a:gd name="T9" fmla="*/ 2 h 3"/>
                <a:gd name="T10" fmla="*/ 2 w 2"/>
                <a:gd name="T11" fmla="*/ 2 h 3"/>
                <a:gd name="T12" fmla="*/ 2 w 2"/>
                <a:gd name="T13" fmla="*/ 2 h 3"/>
                <a:gd name="T14" fmla="*/ 2 w 2"/>
                <a:gd name="T15" fmla="*/ 2 h 3"/>
                <a:gd name="T16" fmla="*/ 2 w 2"/>
                <a:gd name="T17" fmla="*/ 3 h 3"/>
                <a:gd name="T18" fmla="*/ 2 w 2"/>
                <a:gd name="T19" fmla="*/ 3 h 3"/>
                <a:gd name="T20" fmla="*/ 0 w 2"/>
                <a:gd name="T21" fmla="*/ 3 h 3"/>
                <a:gd name="T22" fmla="*/ 0 w 2"/>
                <a:gd name="T23" fmla="*/ 3 h 3"/>
                <a:gd name="T24" fmla="*/ 0 w 2"/>
                <a:gd name="T25" fmla="*/ 3 h 3"/>
                <a:gd name="T26" fmla="*/ 0 w 2"/>
                <a:gd name="T27" fmla="*/ 2 h 3"/>
                <a:gd name="T28" fmla="*/ 0 w 2"/>
                <a:gd name="T2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97" name="Freeform 226">
              <a:extLst>
                <a:ext uri="{FF2B5EF4-FFF2-40B4-BE49-F238E27FC236}">
                  <a16:creationId xmlns:a16="http://schemas.microsoft.com/office/drawing/2014/main" id="{7B85EFA7-0F44-434F-94DB-04C6D4A204C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43831" y="4020230"/>
              <a:ext cx="5848" cy="9747"/>
            </a:xfrm>
            <a:custGeom>
              <a:avLst/>
              <a:gdLst>
                <a:gd name="T0" fmla="*/ 2 w 3"/>
                <a:gd name="T1" fmla="*/ 0 h 5"/>
                <a:gd name="T2" fmla="*/ 3 w 3"/>
                <a:gd name="T3" fmla="*/ 2 h 5"/>
                <a:gd name="T4" fmla="*/ 3 w 3"/>
                <a:gd name="T5" fmla="*/ 3 h 5"/>
                <a:gd name="T6" fmla="*/ 2 w 3"/>
                <a:gd name="T7" fmla="*/ 5 h 5"/>
                <a:gd name="T8" fmla="*/ 0 w 3"/>
                <a:gd name="T9" fmla="*/ 5 h 5"/>
                <a:gd name="T10" fmla="*/ 0 w 3"/>
                <a:gd name="T11" fmla="*/ 3 h 5"/>
                <a:gd name="T12" fmla="*/ 0 w 3"/>
                <a:gd name="T13" fmla="*/ 3 h 5"/>
                <a:gd name="T14" fmla="*/ 2 w 3"/>
                <a:gd name="T15" fmla="*/ 2 h 5"/>
                <a:gd name="T16" fmla="*/ 2 w 3"/>
                <a:gd name="T17" fmla="*/ 0 h 5"/>
                <a:gd name="T18" fmla="*/ 2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2" y="0"/>
                  </a:moveTo>
                  <a:lnTo>
                    <a:pt x="3" y="2"/>
                  </a:lnTo>
                  <a:lnTo>
                    <a:pt x="3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98" name="Freeform 227">
              <a:extLst>
                <a:ext uri="{FF2B5EF4-FFF2-40B4-BE49-F238E27FC236}">
                  <a16:creationId xmlns:a16="http://schemas.microsoft.com/office/drawing/2014/main" id="{2007E5F7-0B4E-406C-BEFD-DBD2FBC6C95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55199" y="3406226"/>
              <a:ext cx="38984" cy="48731"/>
            </a:xfrm>
            <a:custGeom>
              <a:avLst/>
              <a:gdLst>
                <a:gd name="T0" fmla="*/ 17 w 20"/>
                <a:gd name="T1" fmla="*/ 0 h 25"/>
                <a:gd name="T2" fmla="*/ 17 w 20"/>
                <a:gd name="T3" fmla="*/ 0 h 25"/>
                <a:gd name="T4" fmla="*/ 19 w 20"/>
                <a:gd name="T5" fmla="*/ 0 h 25"/>
                <a:gd name="T6" fmla="*/ 17 w 20"/>
                <a:gd name="T7" fmla="*/ 1 h 25"/>
                <a:gd name="T8" fmla="*/ 17 w 20"/>
                <a:gd name="T9" fmla="*/ 3 h 25"/>
                <a:gd name="T10" fmla="*/ 17 w 20"/>
                <a:gd name="T11" fmla="*/ 3 h 25"/>
                <a:gd name="T12" fmla="*/ 17 w 20"/>
                <a:gd name="T13" fmla="*/ 3 h 25"/>
                <a:gd name="T14" fmla="*/ 19 w 20"/>
                <a:gd name="T15" fmla="*/ 3 h 25"/>
                <a:gd name="T16" fmla="*/ 19 w 20"/>
                <a:gd name="T17" fmla="*/ 3 h 25"/>
                <a:gd name="T18" fmla="*/ 20 w 20"/>
                <a:gd name="T19" fmla="*/ 8 h 25"/>
                <a:gd name="T20" fmla="*/ 20 w 20"/>
                <a:gd name="T21" fmla="*/ 8 h 25"/>
                <a:gd name="T22" fmla="*/ 19 w 20"/>
                <a:gd name="T23" fmla="*/ 9 h 25"/>
                <a:gd name="T24" fmla="*/ 19 w 20"/>
                <a:gd name="T25" fmla="*/ 9 h 25"/>
                <a:gd name="T26" fmla="*/ 17 w 20"/>
                <a:gd name="T27" fmla="*/ 11 h 25"/>
                <a:gd name="T28" fmla="*/ 17 w 20"/>
                <a:gd name="T29" fmla="*/ 11 h 25"/>
                <a:gd name="T30" fmla="*/ 16 w 20"/>
                <a:gd name="T31" fmla="*/ 13 h 25"/>
                <a:gd name="T32" fmla="*/ 16 w 20"/>
                <a:gd name="T33" fmla="*/ 13 h 25"/>
                <a:gd name="T34" fmla="*/ 17 w 20"/>
                <a:gd name="T35" fmla="*/ 13 h 25"/>
                <a:gd name="T36" fmla="*/ 17 w 20"/>
                <a:gd name="T37" fmla="*/ 13 h 25"/>
                <a:gd name="T38" fmla="*/ 17 w 20"/>
                <a:gd name="T39" fmla="*/ 14 h 25"/>
                <a:gd name="T40" fmla="*/ 16 w 20"/>
                <a:gd name="T41" fmla="*/ 13 h 25"/>
                <a:gd name="T42" fmla="*/ 16 w 20"/>
                <a:gd name="T43" fmla="*/ 13 h 25"/>
                <a:gd name="T44" fmla="*/ 14 w 20"/>
                <a:gd name="T45" fmla="*/ 13 h 25"/>
                <a:gd name="T46" fmla="*/ 14 w 20"/>
                <a:gd name="T47" fmla="*/ 14 h 25"/>
                <a:gd name="T48" fmla="*/ 12 w 20"/>
                <a:gd name="T49" fmla="*/ 14 h 25"/>
                <a:gd name="T50" fmla="*/ 12 w 20"/>
                <a:gd name="T51" fmla="*/ 14 h 25"/>
                <a:gd name="T52" fmla="*/ 12 w 20"/>
                <a:gd name="T53" fmla="*/ 16 h 25"/>
                <a:gd name="T54" fmla="*/ 11 w 20"/>
                <a:gd name="T55" fmla="*/ 16 h 25"/>
                <a:gd name="T56" fmla="*/ 12 w 20"/>
                <a:gd name="T57" fmla="*/ 17 h 25"/>
                <a:gd name="T58" fmla="*/ 12 w 20"/>
                <a:gd name="T59" fmla="*/ 17 h 25"/>
                <a:gd name="T60" fmla="*/ 12 w 20"/>
                <a:gd name="T61" fmla="*/ 17 h 25"/>
                <a:gd name="T62" fmla="*/ 12 w 20"/>
                <a:gd name="T63" fmla="*/ 17 h 25"/>
                <a:gd name="T64" fmla="*/ 12 w 20"/>
                <a:gd name="T65" fmla="*/ 19 h 25"/>
                <a:gd name="T66" fmla="*/ 11 w 20"/>
                <a:gd name="T67" fmla="*/ 19 h 25"/>
                <a:gd name="T68" fmla="*/ 11 w 20"/>
                <a:gd name="T69" fmla="*/ 19 h 25"/>
                <a:gd name="T70" fmla="*/ 11 w 20"/>
                <a:gd name="T71" fmla="*/ 20 h 25"/>
                <a:gd name="T72" fmla="*/ 9 w 20"/>
                <a:gd name="T73" fmla="*/ 20 h 25"/>
                <a:gd name="T74" fmla="*/ 9 w 20"/>
                <a:gd name="T75" fmla="*/ 20 h 25"/>
                <a:gd name="T76" fmla="*/ 8 w 20"/>
                <a:gd name="T77" fmla="*/ 22 h 25"/>
                <a:gd name="T78" fmla="*/ 6 w 20"/>
                <a:gd name="T79" fmla="*/ 22 h 25"/>
                <a:gd name="T80" fmla="*/ 6 w 20"/>
                <a:gd name="T81" fmla="*/ 24 h 25"/>
                <a:gd name="T82" fmla="*/ 6 w 20"/>
                <a:gd name="T83" fmla="*/ 22 h 25"/>
                <a:gd name="T84" fmla="*/ 6 w 20"/>
                <a:gd name="T85" fmla="*/ 22 h 25"/>
                <a:gd name="T86" fmla="*/ 5 w 20"/>
                <a:gd name="T87" fmla="*/ 25 h 25"/>
                <a:gd name="T88" fmla="*/ 3 w 20"/>
                <a:gd name="T89" fmla="*/ 25 h 25"/>
                <a:gd name="T90" fmla="*/ 1 w 20"/>
                <a:gd name="T91" fmla="*/ 25 h 25"/>
                <a:gd name="T92" fmla="*/ 1 w 20"/>
                <a:gd name="T93" fmla="*/ 25 h 25"/>
                <a:gd name="T94" fmla="*/ 0 w 20"/>
                <a:gd name="T95" fmla="*/ 25 h 25"/>
                <a:gd name="T96" fmla="*/ 0 w 20"/>
                <a:gd name="T97" fmla="*/ 24 h 25"/>
                <a:gd name="T98" fmla="*/ 1 w 20"/>
                <a:gd name="T99" fmla="*/ 22 h 25"/>
                <a:gd name="T100" fmla="*/ 1 w 20"/>
                <a:gd name="T101" fmla="*/ 20 h 25"/>
                <a:gd name="T102" fmla="*/ 3 w 20"/>
                <a:gd name="T103" fmla="*/ 19 h 25"/>
                <a:gd name="T104" fmla="*/ 5 w 20"/>
                <a:gd name="T105" fmla="*/ 13 h 25"/>
                <a:gd name="T106" fmla="*/ 6 w 20"/>
                <a:gd name="T107" fmla="*/ 9 h 25"/>
                <a:gd name="T108" fmla="*/ 8 w 20"/>
                <a:gd name="T109" fmla="*/ 6 h 25"/>
                <a:gd name="T110" fmla="*/ 9 w 20"/>
                <a:gd name="T111" fmla="*/ 3 h 25"/>
                <a:gd name="T112" fmla="*/ 11 w 20"/>
                <a:gd name="T113" fmla="*/ 3 h 25"/>
                <a:gd name="T114" fmla="*/ 12 w 20"/>
                <a:gd name="T115" fmla="*/ 1 h 25"/>
                <a:gd name="T116" fmla="*/ 12 w 20"/>
                <a:gd name="T117" fmla="*/ 0 h 25"/>
                <a:gd name="T118" fmla="*/ 14 w 20"/>
                <a:gd name="T119" fmla="*/ 0 h 25"/>
                <a:gd name="T120" fmla="*/ 16 w 20"/>
                <a:gd name="T121" fmla="*/ 0 h 25"/>
                <a:gd name="T122" fmla="*/ 17 w 20"/>
                <a:gd name="T12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0" h="25">
                  <a:moveTo>
                    <a:pt x="17" y="0"/>
                  </a:moveTo>
                  <a:lnTo>
                    <a:pt x="17" y="0"/>
                  </a:lnTo>
                  <a:lnTo>
                    <a:pt x="19" y="0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4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4" y="13"/>
                  </a:lnTo>
                  <a:lnTo>
                    <a:pt x="14" y="14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22"/>
                  </a:lnTo>
                  <a:lnTo>
                    <a:pt x="6" y="22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5"/>
                  </a:lnTo>
                  <a:lnTo>
                    <a:pt x="0" y="24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5" y="13"/>
                  </a:lnTo>
                  <a:lnTo>
                    <a:pt x="6" y="9"/>
                  </a:lnTo>
                  <a:lnTo>
                    <a:pt x="8" y="6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399" name="Freeform 228">
              <a:extLst>
                <a:ext uri="{FF2B5EF4-FFF2-40B4-BE49-F238E27FC236}">
                  <a16:creationId xmlns:a16="http://schemas.microsoft.com/office/drawing/2014/main" id="{F5BE296E-3948-4631-88AB-44E62D928C1D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7467" y="3778527"/>
              <a:ext cx="210516" cy="245602"/>
            </a:xfrm>
            <a:custGeom>
              <a:avLst/>
              <a:gdLst>
                <a:gd name="T0" fmla="*/ 28 w 108"/>
                <a:gd name="T1" fmla="*/ 1 h 126"/>
                <a:gd name="T2" fmla="*/ 36 w 108"/>
                <a:gd name="T3" fmla="*/ 11 h 126"/>
                <a:gd name="T4" fmla="*/ 37 w 108"/>
                <a:gd name="T5" fmla="*/ 9 h 126"/>
                <a:gd name="T6" fmla="*/ 39 w 108"/>
                <a:gd name="T7" fmla="*/ 14 h 126"/>
                <a:gd name="T8" fmla="*/ 47 w 108"/>
                <a:gd name="T9" fmla="*/ 25 h 126"/>
                <a:gd name="T10" fmla="*/ 56 w 108"/>
                <a:gd name="T11" fmla="*/ 22 h 126"/>
                <a:gd name="T12" fmla="*/ 63 w 108"/>
                <a:gd name="T13" fmla="*/ 28 h 126"/>
                <a:gd name="T14" fmla="*/ 64 w 108"/>
                <a:gd name="T15" fmla="*/ 31 h 126"/>
                <a:gd name="T16" fmla="*/ 69 w 108"/>
                <a:gd name="T17" fmla="*/ 36 h 126"/>
                <a:gd name="T18" fmla="*/ 63 w 108"/>
                <a:gd name="T19" fmla="*/ 42 h 126"/>
                <a:gd name="T20" fmla="*/ 56 w 108"/>
                <a:gd name="T21" fmla="*/ 44 h 126"/>
                <a:gd name="T22" fmla="*/ 56 w 108"/>
                <a:gd name="T23" fmla="*/ 48 h 126"/>
                <a:gd name="T24" fmla="*/ 72 w 108"/>
                <a:gd name="T25" fmla="*/ 56 h 126"/>
                <a:gd name="T26" fmla="*/ 74 w 108"/>
                <a:gd name="T27" fmla="*/ 63 h 126"/>
                <a:gd name="T28" fmla="*/ 78 w 108"/>
                <a:gd name="T29" fmla="*/ 69 h 126"/>
                <a:gd name="T30" fmla="*/ 89 w 108"/>
                <a:gd name="T31" fmla="*/ 78 h 126"/>
                <a:gd name="T32" fmla="*/ 93 w 108"/>
                <a:gd name="T33" fmla="*/ 86 h 126"/>
                <a:gd name="T34" fmla="*/ 96 w 108"/>
                <a:gd name="T35" fmla="*/ 88 h 126"/>
                <a:gd name="T36" fmla="*/ 104 w 108"/>
                <a:gd name="T37" fmla="*/ 94 h 126"/>
                <a:gd name="T38" fmla="*/ 101 w 108"/>
                <a:gd name="T39" fmla="*/ 99 h 126"/>
                <a:gd name="T40" fmla="*/ 108 w 108"/>
                <a:gd name="T41" fmla="*/ 107 h 126"/>
                <a:gd name="T42" fmla="*/ 107 w 108"/>
                <a:gd name="T43" fmla="*/ 113 h 126"/>
                <a:gd name="T44" fmla="*/ 102 w 108"/>
                <a:gd name="T45" fmla="*/ 116 h 126"/>
                <a:gd name="T46" fmla="*/ 97 w 108"/>
                <a:gd name="T47" fmla="*/ 121 h 126"/>
                <a:gd name="T48" fmla="*/ 91 w 108"/>
                <a:gd name="T49" fmla="*/ 118 h 126"/>
                <a:gd name="T50" fmla="*/ 86 w 108"/>
                <a:gd name="T51" fmla="*/ 119 h 126"/>
                <a:gd name="T52" fmla="*/ 83 w 108"/>
                <a:gd name="T53" fmla="*/ 126 h 126"/>
                <a:gd name="T54" fmla="*/ 74 w 108"/>
                <a:gd name="T55" fmla="*/ 122 h 126"/>
                <a:gd name="T56" fmla="*/ 75 w 108"/>
                <a:gd name="T57" fmla="*/ 118 h 126"/>
                <a:gd name="T58" fmla="*/ 77 w 108"/>
                <a:gd name="T59" fmla="*/ 108 h 126"/>
                <a:gd name="T60" fmla="*/ 78 w 108"/>
                <a:gd name="T61" fmla="*/ 100 h 126"/>
                <a:gd name="T62" fmla="*/ 75 w 108"/>
                <a:gd name="T63" fmla="*/ 96 h 126"/>
                <a:gd name="T64" fmla="*/ 66 w 108"/>
                <a:gd name="T65" fmla="*/ 86 h 126"/>
                <a:gd name="T66" fmla="*/ 61 w 108"/>
                <a:gd name="T67" fmla="*/ 70 h 126"/>
                <a:gd name="T68" fmla="*/ 50 w 108"/>
                <a:gd name="T69" fmla="*/ 61 h 126"/>
                <a:gd name="T70" fmla="*/ 44 w 108"/>
                <a:gd name="T71" fmla="*/ 63 h 126"/>
                <a:gd name="T72" fmla="*/ 37 w 108"/>
                <a:gd name="T73" fmla="*/ 67 h 126"/>
                <a:gd name="T74" fmla="*/ 34 w 108"/>
                <a:gd name="T75" fmla="*/ 67 h 126"/>
                <a:gd name="T76" fmla="*/ 26 w 108"/>
                <a:gd name="T77" fmla="*/ 64 h 126"/>
                <a:gd name="T78" fmla="*/ 20 w 108"/>
                <a:gd name="T79" fmla="*/ 69 h 126"/>
                <a:gd name="T80" fmla="*/ 11 w 108"/>
                <a:gd name="T81" fmla="*/ 74 h 126"/>
                <a:gd name="T82" fmla="*/ 14 w 108"/>
                <a:gd name="T83" fmla="*/ 61 h 126"/>
                <a:gd name="T84" fmla="*/ 15 w 108"/>
                <a:gd name="T85" fmla="*/ 52 h 126"/>
                <a:gd name="T86" fmla="*/ 11 w 108"/>
                <a:gd name="T87" fmla="*/ 42 h 126"/>
                <a:gd name="T88" fmla="*/ 3 w 108"/>
                <a:gd name="T89" fmla="*/ 42 h 126"/>
                <a:gd name="T90" fmla="*/ 4 w 108"/>
                <a:gd name="T91" fmla="*/ 34 h 126"/>
                <a:gd name="T92" fmla="*/ 0 w 108"/>
                <a:gd name="T93" fmla="*/ 33 h 126"/>
                <a:gd name="T94" fmla="*/ 3 w 108"/>
                <a:gd name="T95" fmla="*/ 25 h 126"/>
                <a:gd name="T96" fmla="*/ 4 w 108"/>
                <a:gd name="T97" fmla="*/ 22 h 126"/>
                <a:gd name="T98" fmla="*/ 11 w 108"/>
                <a:gd name="T99" fmla="*/ 15 h 126"/>
                <a:gd name="T100" fmla="*/ 15 w 108"/>
                <a:gd name="T101" fmla="*/ 17 h 126"/>
                <a:gd name="T102" fmla="*/ 20 w 108"/>
                <a:gd name="T103" fmla="*/ 18 h 126"/>
                <a:gd name="T104" fmla="*/ 23 w 108"/>
                <a:gd name="T105" fmla="*/ 17 h 126"/>
                <a:gd name="T106" fmla="*/ 22 w 108"/>
                <a:gd name="T107" fmla="*/ 9 h 126"/>
                <a:gd name="T108" fmla="*/ 20 w 108"/>
                <a:gd name="T109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8" h="126"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0"/>
                  </a:lnTo>
                  <a:lnTo>
                    <a:pt x="26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6"/>
                  </a:lnTo>
                  <a:lnTo>
                    <a:pt x="33" y="7"/>
                  </a:lnTo>
                  <a:lnTo>
                    <a:pt x="34" y="7"/>
                  </a:lnTo>
                  <a:lnTo>
                    <a:pt x="34" y="9"/>
                  </a:lnTo>
                  <a:lnTo>
                    <a:pt x="36" y="11"/>
                  </a:lnTo>
                  <a:lnTo>
                    <a:pt x="36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5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9" y="18"/>
                  </a:lnTo>
                  <a:lnTo>
                    <a:pt x="42" y="23"/>
                  </a:lnTo>
                  <a:lnTo>
                    <a:pt x="44" y="23"/>
                  </a:lnTo>
                  <a:lnTo>
                    <a:pt x="47" y="25"/>
                  </a:lnTo>
                  <a:lnTo>
                    <a:pt x="48" y="25"/>
                  </a:lnTo>
                  <a:lnTo>
                    <a:pt x="50" y="26"/>
                  </a:lnTo>
                  <a:lnTo>
                    <a:pt x="52" y="26"/>
                  </a:lnTo>
                  <a:lnTo>
                    <a:pt x="52" y="25"/>
                  </a:lnTo>
                  <a:lnTo>
                    <a:pt x="53" y="23"/>
                  </a:lnTo>
                  <a:lnTo>
                    <a:pt x="56" y="23"/>
                  </a:lnTo>
                  <a:lnTo>
                    <a:pt x="56" y="22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4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3" y="31"/>
                  </a:lnTo>
                  <a:lnTo>
                    <a:pt x="64" y="31"/>
                  </a:lnTo>
                  <a:lnTo>
                    <a:pt x="64" y="31"/>
                  </a:lnTo>
                  <a:lnTo>
                    <a:pt x="64" y="33"/>
                  </a:lnTo>
                  <a:lnTo>
                    <a:pt x="64" y="33"/>
                  </a:lnTo>
                  <a:lnTo>
                    <a:pt x="66" y="34"/>
                  </a:lnTo>
                  <a:lnTo>
                    <a:pt x="67" y="33"/>
                  </a:lnTo>
                  <a:lnTo>
                    <a:pt x="67" y="34"/>
                  </a:lnTo>
                  <a:lnTo>
                    <a:pt x="67" y="34"/>
                  </a:lnTo>
                  <a:lnTo>
                    <a:pt x="69" y="36"/>
                  </a:lnTo>
                  <a:lnTo>
                    <a:pt x="69" y="36"/>
                  </a:lnTo>
                  <a:lnTo>
                    <a:pt x="67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4" y="42"/>
                  </a:lnTo>
                  <a:lnTo>
                    <a:pt x="63" y="42"/>
                  </a:lnTo>
                  <a:lnTo>
                    <a:pt x="60" y="41"/>
                  </a:lnTo>
                  <a:lnTo>
                    <a:pt x="56" y="41"/>
                  </a:lnTo>
                  <a:lnTo>
                    <a:pt x="56" y="42"/>
                  </a:lnTo>
                  <a:lnTo>
                    <a:pt x="56" y="42"/>
                  </a:lnTo>
                  <a:lnTo>
                    <a:pt x="55" y="42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5" y="48"/>
                  </a:lnTo>
                  <a:lnTo>
                    <a:pt x="56" y="48"/>
                  </a:lnTo>
                  <a:lnTo>
                    <a:pt x="61" y="52"/>
                  </a:lnTo>
                  <a:lnTo>
                    <a:pt x="63" y="53"/>
                  </a:lnTo>
                  <a:lnTo>
                    <a:pt x="64" y="53"/>
                  </a:lnTo>
                  <a:lnTo>
                    <a:pt x="66" y="55"/>
                  </a:lnTo>
                  <a:lnTo>
                    <a:pt x="69" y="55"/>
                  </a:lnTo>
                  <a:lnTo>
                    <a:pt x="71" y="56"/>
                  </a:lnTo>
                  <a:lnTo>
                    <a:pt x="72" y="56"/>
                  </a:lnTo>
                  <a:lnTo>
                    <a:pt x="72" y="58"/>
                  </a:lnTo>
                  <a:lnTo>
                    <a:pt x="71" y="58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61"/>
                  </a:lnTo>
                  <a:lnTo>
                    <a:pt x="72" y="61"/>
                  </a:lnTo>
                  <a:lnTo>
                    <a:pt x="74" y="63"/>
                  </a:lnTo>
                  <a:lnTo>
                    <a:pt x="74" y="64"/>
                  </a:lnTo>
                  <a:lnTo>
                    <a:pt x="75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78" y="69"/>
                  </a:lnTo>
                  <a:lnTo>
                    <a:pt x="80" y="70"/>
                  </a:lnTo>
                  <a:lnTo>
                    <a:pt x="82" y="72"/>
                  </a:lnTo>
                  <a:lnTo>
                    <a:pt x="83" y="74"/>
                  </a:lnTo>
                  <a:lnTo>
                    <a:pt x="83" y="75"/>
                  </a:lnTo>
                  <a:lnTo>
                    <a:pt x="85" y="75"/>
                  </a:lnTo>
                  <a:lnTo>
                    <a:pt x="88" y="78"/>
                  </a:lnTo>
                  <a:lnTo>
                    <a:pt x="89" y="78"/>
                  </a:lnTo>
                  <a:lnTo>
                    <a:pt x="89" y="81"/>
                  </a:lnTo>
                  <a:lnTo>
                    <a:pt x="91" y="81"/>
                  </a:lnTo>
                  <a:lnTo>
                    <a:pt x="91" y="81"/>
                  </a:lnTo>
                  <a:lnTo>
                    <a:pt x="91" y="83"/>
                  </a:lnTo>
                  <a:lnTo>
                    <a:pt x="91" y="83"/>
                  </a:lnTo>
                  <a:lnTo>
                    <a:pt x="93" y="86"/>
                  </a:lnTo>
                  <a:lnTo>
                    <a:pt x="93" y="86"/>
                  </a:lnTo>
                  <a:lnTo>
                    <a:pt x="93" y="88"/>
                  </a:lnTo>
                  <a:lnTo>
                    <a:pt x="94" y="88"/>
                  </a:lnTo>
                  <a:lnTo>
                    <a:pt x="94" y="89"/>
                  </a:lnTo>
                  <a:lnTo>
                    <a:pt x="94" y="89"/>
                  </a:lnTo>
                  <a:lnTo>
                    <a:pt x="96" y="89"/>
                  </a:lnTo>
                  <a:lnTo>
                    <a:pt x="96" y="88"/>
                  </a:lnTo>
                  <a:lnTo>
                    <a:pt x="96" y="88"/>
                  </a:lnTo>
                  <a:lnTo>
                    <a:pt x="97" y="89"/>
                  </a:lnTo>
                  <a:lnTo>
                    <a:pt x="97" y="91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102" y="94"/>
                  </a:lnTo>
                  <a:lnTo>
                    <a:pt x="102" y="94"/>
                  </a:lnTo>
                  <a:lnTo>
                    <a:pt x="104" y="94"/>
                  </a:lnTo>
                  <a:lnTo>
                    <a:pt x="104" y="96"/>
                  </a:lnTo>
                  <a:lnTo>
                    <a:pt x="104" y="96"/>
                  </a:lnTo>
                  <a:lnTo>
                    <a:pt x="104" y="97"/>
                  </a:lnTo>
                  <a:lnTo>
                    <a:pt x="104" y="97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2" y="100"/>
                  </a:lnTo>
                  <a:lnTo>
                    <a:pt x="102" y="102"/>
                  </a:lnTo>
                  <a:lnTo>
                    <a:pt x="104" y="102"/>
                  </a:lnTo>
                  <a:lnTo>
                    <a:pt x="105" y="104"/>
                  </a:lnTo>
                  <a:lnTo>
                    <a:pt x="107" y="105"/>
                  </a:lnTo>
                  <a:lnTo>
                    <a:pt x="107" y="107"/>
                  </a:lnTo>
                  <a:lnTo>
                    <a:pt x="108" y="107"/>
                  </a:lnTo>
                  <a:lnTo>
                    <a:pt x="108" y="108"/>
                  </a:lnTo>
                  <a:lnTo>
                    <a:pt x="107" y="108"/>
                  </a:lnTo>
                  <a:lnTo>
                    <a:pt x="107" y="110"/>
                  </a:lnTo>
                  <a:lnTo>
                    <a:pt x="105" y="110"/>
                  </a:lnTo>
                  <a:lnTo>
                    <a:pt x="105" y="111"/>
                  </a:lnTo>
                  <a:lnTo>
                    <a:pt x="105" y="111"/>
                  </a:lnTo>
                  <a:lnTo>
                    <a:pt x="107" y="113"/>
                  </a:lnTo>
                  <a:lnTo>
                    <a:pt x="105" y="113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5" y="116"/>
                  </a:lnTo>
                  <a:lnTo>
                    <a:pt x="104" y="118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102" y="118"/>
                  </a:lnTo>
                  <a:lnTo>
                    <a:pt x="101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7" y="121"/>
                  </a:lnTo>
                  <a:lnTo>
                    <a:pt x="97" y="121"/>
                  </a:lnTo>
                  <a:lnTo>
                    <a:pt x="96" y="121"/>
                  </a:lnTo>
                  <a:lnTo>
                    <a:pt x="96" y="121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3" y="118"/>
                  </a:lnTo>
                  <a:lnTo>
                    <a:pt x="93" y="118"/>
                  </a:lnTo>
                  <a:lnTo>
                    <a:pt x="91" y="118"/>
                  </a:lnTo>
                  <a:lnTo>
                    <a:pt x="91" y="116"/>
                  </a:lnTo>
                  <a:lnTo>
                    <a:pt x="91" y="118"/>
                  </a:lnTo>
                  <a:lnTo>
                    <a:pt x="89" y="119"/>
                  </a:lnTo>
                  <a:lnTo>
                    <a:pt x="88" y="118"/>
                  </a:lnTo>
                  <a:lnTo>
                    <a:pt x="88" y="118"/>
                  </a:lnTo>
                  <a:lnTo>
                    <a:pt x="86" y="119"/>
                  </a:lnTo>
                  <a:lnTo>
                    <a:pt x="86" y="119"/>
                  </a:lnTo>
                  <a:lnTo>
                    <a:pt x="85" y="119"/>
                  </a:lnTo>
                  <a:lnTo>
                    <a:pt x="83" y="121"/>
                  </a:lnTo>
                  <a:lnTo>
                    <a:pt x="85" y="121"/>
                  </a:lnTo>
                  <a:lnTo>
                    <a:pt x="85" y="124"/>
                  </a:lnTo>
                  <a:lnTo>
                    <a:pt x="86" y="124"/>
                  </a:lnTo>
                  <a:lnTo>
                    <a:pt x="85" y="126"/>
                  </a:lnTo>
                  <a:lnTo>
                    <a:pt x="83" y="126"/>
                  </a:lnTo>
                  <a:lnTo>
                    <a:pt x="82" y="126"/>
                  </a:lnTo>
                  <a:lnTo>
                    <a:pt x="80" y="124"/>
                  </a:lnTo>
                  <a:lnTo>
                    <a:pt x="80" y="124"/>
                  </a:lnTo>
                  <a:lnTo>
                    <a:pt x="77" y="122"/>
                  </a:lnTo>
                  <a:lnTo>
                    <a:pt x="75" y="124"/>
                  </a:lnTo>
                  <a:lnTo>
                    <a:pt x="75" y="124"/>
                  </a:lnTo>
                  <a:lnTo>
                    <a:pt x="74" y="122"/>
                  </a:lnTo>
                  <a:lnTo>
                    <a:pt x="74" y="122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4" y="119"/>
                  </a:lnTo>
                  <a:lnTo>
                    <a:pt x="75" y="119"/>
                  </a:lnTo>
                  <a:lnTo>
                    <a:pt x="75" y="118"/>
                  </a:lnTo>
                  <a:lnTo>
                    <a:pt x="77" y="118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7" y="108"/>
                  </a:lnTo>
                  <a:lnTo>
                    <a:pt x="77" y="107"/>
                  </a:lnTo>
                  <a:lnTo>
                    <a:pt x="77" y="105"/>
                  </a:lnTo>
                  <a:lnTo>
                    <a:pt x="77" y="105"/>
                  </a:lnTo>
                  <a:lnTo>
                    <a:pt x="78" y="105"/>
                  </a:lnTo>
                  <a:lnTo>
                    <a:pt x="78" y="104"/>
                  </a:lnTo>
                  <a:lnTo>
                    <a:pt x="78" y="102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7"/>
                  </a:lnTo>
                  <a:lnTo>
                    <a:pt x="75" y="97"/>
                  </a:lnTo>
                  <a:lnTo>
                    <a:pt x="75" y="96"/>
                  </a:lnTo>
                  <a:lnTo>
                    <a:pt x="74" y="96"/>
                  </a:lnTo>
                  <a:lnTo>
                    <a:pt x="72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69" y="91"/>
                  </a:lnTo>
                  <a:lnTo>
                    <a:pt x="67" y="89"/>
                  </a:lnTo>
                  <a:lnTo>
                    <a:pt x="66" y="86"/>
                  </a:lnTo>
                  <a:lnTo>
                    <a:pt x="66" y="83"/>
                  </a:lnTo>
                  <a:lnTo>
                    <a:pt x="66" y="80"/>
                  </a:lnTo>
                  <a:lnTo>
                    <a:pt x="67" y="77"/>
                  </a:lnTo>
                  <a:lnTo>
                    <a:pt x="66" y="74"/>
                  </a:lnTo>
                  <a:lnTo>
                    <a:pt x="64" y="74"/>
                  </a:lnTo>
                  <a:lnTo>
                    <a:pt x="63" y="72"/>
                  </a:lnTo>
                  <a:lnTo>
                    <a:pt x="61" y="70"/>
                  </a:lnTo>
                  <a:lnTo>
                    <a:pt x="60" y="69"/>
                  </a:lnTo>
                  <a:lnTo>
                    <a:pt x="58" y="66"/>
                  </a:lnTo>
                  <a:lnTo>
                    <a:pt x="56" y="63"/>
                  </a:lnTo>
                  <a:lnTo>
                    <a:pt x="55" y="61"/>
                  </a:lnTo>
                  <a:lnTo>
                    <a:pt x="53" y="63"/>
                  </a:lnTo>
                  <a:lnTo>
                    <a:pt x="52" y="61"/>
                  </a:lnTo>
                  <a:lnTo>
                    <a:pt x="50" y="61"/>
                  </a:lnTo>
                  <a:lnTo>
                    <a:pt x="48" y="59"/>
                  </a:lnTo>
                  <a:lnTo>
                    <a:pt x="45" y="59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5" y="61"/>
                  </a:lnTo>
                  <a:lnTo>
                    <a:pt x="44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42" y="64"/>
                  </a:lnTo>
                  <a:lnTo>
                    <a:pt x="42" y="66"/>
                  </a:lnTo>
                  <a:lnTo>
                    <a:pt x="41" y="66"/>
                  </a:lnTo>
                  <a:lnTo>
                    <a:pt x="39" y="67"/>
                  </a:lnTo>
                  <a:lnTo>
                    <a:pt x="37" y="67"/>
                  </a:lnTo>
                  <a:lnTo>
                    <a:pt x="36" y="67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7"/>
                  </a:lnTo>
                  <a:lnTo>
                    <a:pt x="34" y="67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30" y="64"/>
                  </a:lnTo>
                  <a:lnTo>
                    <a:pt x="28" y="63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6"/>
                  </a:lnTo>
                  <a:lnTo>
                    <a:pt x="23" y="66"/>
                  </a:lnTo>
                  <a:lnTo>
                    <a:pt x="23" y="67"/>
                  </a:lnTo>
                  <a:lnTo>
                    <a:pt x="22" y="67"/>
                  </a:lnTo>
                  <a:lnTo>
                    <a:pt x="20" y="69"/>
                  </a:lnTo>
                  <a:lnTo>
                    <a:pt x="20" y="69"/>
                  </a:lnTo>
                  <a:lnTo>
                    <a:pt x="19" y="70"/>
                  </a:lnTo>
                  <a:lnTo>
                    <a:pt x="15" y="72"/>
                  </a:lnTo>
                  <a:lnTo>
                    <a:pt x="14" y="74"/>
                  </a:lnTo>
                  <a:lnTo>
                    <a:pt x="14" y="74"/>
                  </a:lnTo>
                  <a:lnTo>
                    <a:pt x="12" y="74"/>
                  </a:lnTo>
                  <a:lnTo>
                    <a:pt x="11" y="74"/>
                  </a:lnTo>
                  <a:lnTo>
                    <a:pt x="11" y="72"/>
                  </a:lnTo>
                  <a:lnTo>
                    <a:pt x="12" y="69"/>
                  </a:lnTo>
                  <a:lnTo>
                    <a:pt x="14" y="66"/>
                  </a:lnTo>
                  <a:lnTo>
                    <a:pt x="14" y="64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2" y="61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5" y="55"/>
                  </a:lnTo>
                  <a:lnTo>
                    <a:pt x="15" y="52"/>
                  </a:lnTo>
                  <a:lnTo>
                    <a:pt x="15" y="50"/>
                  </a:lnTo>
                  <a:lnTo>
                    <a:pt x="15" y="48"/>
                  </a:lnTo>
                  <a:lnTo>
                    <a:pt x="15" y="47"/>
                  </a:lnTo>
                  <a:lnTo>
                    <a:pt x="15" y="44"/>
                  </a:lnTo>
                  <a:lnTo>
                    <a:pt x="15" y="44"/>
                  </a:lnTo>
                  <a:lnTo>
                    <a:pt x="14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44"/>
                  </a:lnTo>
                  <a:lnTo>
                    <a:pt x="7" y="44"/>
                  </a:lnTo>
                  <a:lnTo>
                    <a:pt x="6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8"/>
                  </a:lnTo>
                  <a:lnTo>
                    <a:pt x="1" y="26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2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7" y="20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5" y="14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9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7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3" y="14"/>
                  </a:lnTo>
                  <a:lnTo>
                    <a:pt x="23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7"/>
                  </a:lnTo>
                  <a:lnTo>
                    <a:pt x="20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00" name="Freeform 229">
              <a:extLst>
                <a:ext uri="{FF2B5EF4-FFF2-40B4-BE49-F238E27FC236}">
                  <a16:creationId xmlns:a16="http://schemas.microsoft.com/office/drawing/2014/main" id="{8F8AF35D-C1C4-4D98-8FB8-4B007253CB2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6820" y="2681116"/>
              <a:ext cx="1148092" cy="532138"/>
            </a:xfrm>
            <a:custGeom>
              <a:avLst/>
              <a:gdLst>
                <a:gd name="T0" fmla="*/ 89 w 589"/>
                <a:gd name="T1" fmla="*/ 188 h 273"/>
                <a:gd name="T2" fmla="*/ 186 w 589"/>
                <a:gd name="T3" fmla="*/ 194 h 273"/>
                <a:gd name="T4" fmla="*/ 182 w 589"/>
                <a:gd name="T5" fmla="*/ 181 h 273"/>
                <a:gd name="T6" fmla="*/ 355 w 589"/>
                <a:gd name="T7" fmla="*/ 21 h 273"/>
                <a:gd name="T8" fmla="*/ 376 w 589"/>
                <a:gd name="T9" fmla="*/ 25 h 273"/>
                <a:gd name="T10" fmla="*/ 387 w 589"/>
                <a:gd name="T11" fmla="*/ 38 h 273"/>
                <a:gd name="T12" fmla="*/ 417 w 589"/>
                <a:gd name="T13" fmla="*/ 27 h 273"/>
                <a:gd name="T14" fmla="*/ 434 w 589"/>
                <a:gd name="T15" fmla="*/ 28 h 273"/>
                <a:gd name="T16" fmla="*/ 484 w 589"/>
                <a:gd name="T17" fmla="*/ 88 h 273"/>
                <a:gd name="T18" fmla="*/ 499 w 589"/>
                <a:gd name="T19" fmla="*/ 85 h 273"/>
                <a:gd name="T20" fmla="*/ 524 w 589"/>
                <a:gd name="T21" fmla="*/ 88 h 273"/>
                <a:gd name="T22" fmla="*/ 554 w 589"/>
                <a:gd name="T23" fmla="*/ 102 h 273"/>
                <a:gd name="T24" fmla="*/ 578 w 589"/>
                <a:gd name="T25" fmla="*/ 110 h 273"/>
                <a:gd name="T26" fmla="*/ 582 w 589"/>
                <a:gd name="T27" fmla="*/ 123 h 273"/>
                <a:gd name="T28" fmla="*/ 565 w 589"/>
                <a:gd name="T29" fmla="*/ 153 h 273"/>
                <a:gd name="T30" fmla="*/ 538 w 589"/>
                <a:gd name="T31" fmla="*/ 161 h 273"/>
                <a:gd name="T32" fmla="*/ 521 w 589"/>
                <a:gd name="T33" fmla="*/ 189 h 273"/>
                <a:gd name="T34" fmla="*/ 494 w 589"/>
                <a:gd name="T35" fmla="*/ 194 h 273"/>
                <a:gd name="T36" fmla="*/ 488 w 589"/>
                <a:gd name="T37" fmla="*/ 206 h 273"/>
                <a:gd name="T38" fmla="*/ 489 w 589"/>
                <a:gd name="T39" fmla="*/ 232 h 273"/>
                <a:gd name="T40" fmla="*/ 477 w 589"/>
                <a:gd name="T41" fmla="*/ 241 h 273"/>
                <a:gd name="T42" fmla="*/ 443 w 589"/>
                <a:gd name="T43" fmla="*/ 233 h 273"/>
                <a:gd name="T44" fmla="*/ 396 w 589"/>
                <a:gd name="T45" fmla="*/ 229 h 273"/>
                <a:gd name="T46" fmla="*/ 363 w 589"/>
                <a:gd name="T47" fmla="*/ 235 h 273"/>
                <a:gd name="T48" fmla="*/ 344 w 589"/>
                <a:gd name="T49" fmla="*/ 247 h 273"/>
                <a:gd name="T50" fmla="*/ 319 w 589"/>
                <a:gd name="T51" fmla="*/ 271 h 273"/>
                <a:gd name="T52" fmla="*/ 298 w 589"/>
                <a:gd name="T53" fmla="*/ 263 h 273"/>
                <a:gd name="T54" fmla="*/ 283 w 589"/>
                <a:gd name="T55" fmla="*/ 233 h 273"/>
                <a:gd name="T56" fmla="*/ 254 w 589"/>
                <a:gd name="T57" fmla="*/ 222 h 273"/>
                <a:gd name="T58" fmla="*/ 210 w 589"/>
                <a:gd name="T59" fmla="*/ 208 h 273"/>
                <a:gd name="T60" fmla="*/ 191 w 589"/>
                <a:gd name="T61" fmla="*/ 183 h 273"/>
                <a:gd name="T62" fmla="*/ 207 w 589"/>
                <a:gd name="T63" fmla="*/ 177 h 273"/>
                <a:gd name="T64" fmla="*/ 205 w 589"/>
                <a:gd name="T65" fmla="*/ 167 h 273"/>
                <a:gd name="T66" fmla="*/ 202 w 589"/>
                <a:gd name="T67" fmla="*/ 172 h 273"/>
                <a:gd name="T68" fmla="*/ 191 w 589"/>
                <a:gd name="T69" fmla="*/ 177 h 273"/>
                <a:gd name="T70" fmla="*/ 186 w 589"/>
                <a:gd name="T71" fmla="*/ 184 h 273"/>
                <a:gd name="T72" fmla="*/ 179 w 589"/>
                <a:gd name="T73" fmla="*/ 180 h 273"/>
                <a:gd name="T74" fmla="*/ 145 w 589"/>
                <a:gd name="T75" fmla="*/ 194 h 273"/>
                <a:gd name="T76" fmla="*/ 125 w 589"/>
                <a:gd name="T77" fmla="*/ 257 h 273"/>
                <a:gd name="T78" fmla="*/ 86 w 589"/>
                <a:gd name="T79" fmla="*/ 251 h 273"/>
                <a:gd name="T80" fmla="*/ 74 w 589"/>
                <a:gd name="T81" fmla="*/ 230 h 273"/>
                <a:gd name="T82" fmla="*/ 52 w 589"/>
                <a:gd name="T83" fmla="*/ 206 h 273"/>
                <a:gd name="T84" fmla="*/ 67 w 589"/>
                <a:gd name="T85" fmla="*/ 195 h 273"/>
                <a:gd name="T86" fmla="*/ 93 w 589"/>
                <a:gd name="T87" fmla="*/ 170 h 273"/>
                <a:gd name="T88" fmla="*/ 68 w 589"/>
                <a:gd name="T89" fmla="*/ 159 h 273"/>
                <a:gd name="T90" fmla="*/ 38 w 589"/>
                <a:gd name="T91" fmla="*/ 172 h 273"/>
                <a:gd name="T92" fmla="*/ 29 w 589"/>
                <a:gd name="T93" fmla="*/ 156 h 273"/>
                <a:gd name="T94" fmla="*/ 2 w 589"/>
                <a:gd name="T95" fmla="*/ 128 h 273"/>
                <a:gd name="T96" fmla="*/ 15 w 589"/>
                <a:gd name="T97" fmla="*/ 96 h 273"/>
                <a:gd name="T98" fmla="*/ 33 w 589"/>
                <a:gd name="T99" fmla="*/ 93 h 273"/>
                <a:gd name="T100" fmla="*/ 68 w 589"/>
                <a:gd name="T101" fmla="*/ 76 h 273"/>
                <a:gd name="T102" fmla="*/ 97 w 589"/>
                <a:gd name="T103" fmla="*/ 76 h 273"/>
                <a:gd name="T104" fmla="*/ 115 w 589"/>
                <a:gd name="T105" fmla="*/ 87 h 273"/>
                <a:gd name="T106" fmla="*/ 149 w 589"/>
                <a:gd name="T107" fmla="*/ 85 h 273"/>
                <a:gd name="T108" fmla="*/ 182 w 589"/>
                <a:gd name="T109" fmla="*/ 93 h 273"/>
                <a:gd name="T110" fmla="*/ 215 w 589"/>
                <a:gd name="T111" fmla="*/ 87 h 273"/>
                <a:gd name="T112" fmla="*/ 205 w 589"/>
                <a:gd name="T113" fmla="*/ 62 h 273"/>
                <a:gd name="T114" fmla="*/ 220 w 589"/>
                <a:gd name="T115" fmla="*/ 44 h 273"/>
                <a:gd name="T116" fmla="*/ 209 w 589"/>
                <a:gd name="T117" fmla="*/ 35 h 273"/>
                <a:gd name="T118" fmla="*/ 248 w 589"/>
                <a:gd name="T119" fmla="*/ 22 h 273"/>
                <a:gd name="T120" fmla="*/ 276 w 589"/>
                <a:gd name="T121" fmla="*/ 16 h 273"/>
                <a:gd name="T122" fmla="*/ 320 w 589"/>
                <a:gd name="T123" fmla="*/ 2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9" h="273">
                  <a:moveTo>
                    <a:pt x="51" y="195"/>
                  </a:moveTo>
                  <a:lnTo>
                    <a:pt x="51" y="195"/>
                  </a:lnTo>
                  <a:lnTo>
                    <a:pt x="51" y="195"/>
                  </a:lnTo>
                  <a:lnTo>
                    <a:pt x="51" y="197"/>
                  </a:lnTo>
                  <a:lnTo>
                    <a:pt x="51" y="199"/>
                  </a:lnTo>
                  <a:lnTo>
                    <a:pt x="52" y="199"/>
                  </a:lnTo>
                  <a:lnTo>
                    <a:pt x="52" y="199"/>
                  </a:lnTo>
                  <a:lnTo>
                    <a:pt x="51" y="199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51" y="195"/>
                  </a:lnTo>
                  <a:lnTo>
                    <a:pt x="51" y="195"/>
                  </a:lnTo>
                  <a:close/>
                  <a:moveTo>
                    <a:pt x="54" y="195"/>
                  </a:moveTo>
                  <a:lnTo>
                    <a:pt x="54" y="197"/>
                  </a:lnTo>
                  <a:lnTo>
                    <a:pt x="54" y="197"/>
                  </a:lnTo>
                  <a:lnTo>
                    <a:pt x="54" y="197"/>
                  </a:lnTo>
                  <a:lnTo>
                    <a:pt x="54" y="195"/>
                  </a:lnTo>
                  <a:lnTo>
                    <a:pt x="54" y="195"/>
                  </a:lnTo>
                  <a:lnTo>
                    <a:pt x="54" y="195"/>
                  </a:lnTo>
                  <a:close/>
                  <a:moveTo>
                    <a:pt x="87" y="188"/>
                  </a:moveTo>
                  <a:lnTo>
                    <a:pt x="89" y="188"/>
                  </a:lnTo>
                  <a:lnTo>
                    <a:pt x="89" y="188"/>
                  </a:lnTo>
                  <a:lnTo>
                    <a:pt x="89" y="189"/>
                  </a:lnTo>
                  <a:lnTo>
                    <a:pt x="89" y="189"/>
                  </a:lnTo>
                  <a:lnTo>
                    <a:pt x="87" y="189"/>
                  </a:lnTo>
                  <a:lnTo>
                    <a:pt x="87" y="188"/>
                  </a:lnTo>
                  <a:lnTo>
                    <a:pt x="87" y="188"/>
                  </a:lnTo>
                  <a:close/>
                  <a:moveTo>
                    <a:pt x="182" y="181"/>
                  </a:moveTo>
                  <a:lnTo>
                    <a:pt x="182" y="183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5" y="184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8"/>
                  </a:lnTo>
                  <a:lnTo>
                    <a:pt x="185" y="189"/>
                  </a:lnTo>
                  <a:lnTo>
                    <a:pt x="186" y="191"/>
                  </a:lnTo>
                  <a:lnTo>
                    <a:pt x="186" y="192"/>
                  </a:lnTo>
                  <a:lnTo>
                    <a:pt x="186" y="194"/>
                  </a:lnTo>
                  <a:lnTo>
                    <a:pt x="186" y="194"/>
                  </a:lnTo>
                  <a:lnTo>
                    <a:pt x="185" y="192"/>
                  </a:lnTo>
                  <a:lnTo>
                    <a:pt x="183" y="192"/>
                  </a:lnTo>
                  <a:lnTo>
                    <a:pt x="180" y="191"/>
                  </a:lnTo>
                  <a:lnTo>
                    <a:pt x="179" y="189"/>
                  </a:lnTo>
                  <a:lnTo>
                    <a:pt x="177" y="189"/>
                  </a:lnTo>
                  <a:lnTo>
                    <a:pt x="175" y="188"/>
                  </a:lnTo>
                  <a:lnTo>
                    <a:pt x="175" y="188"/>
                  </a:lnTo>
                  <a:lnTo>
                    <a:pt x="177" y="186"/>
                  </a:lnTo>
                  <a:lnTo>
                    <a:pt x="179" y="186"/>
                  </a:lnTo>
                  <a:lnTo>
                    <a:pt x="179" y="184"/>
                  </a:lnTo>
                  <a:lnTo>
                    <a:pt x="179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4"/>
                  </a:lnTo>
                  <a:lnTo>
                    <a:pt x="180" y="184"/>
                  </a:lnTo>
                  <a:lnTo>
                    <a:pt x="180" y="183"/>
                  </a:lnTo>
                  <a:lnTo>
                    <a:pt x="182" y="183"/>
                  </a:lnTo>
                  <a:lnTo>
                    <a:pt x="182" y="181"/>
                  </a:lnTo>
                  <a:close/>
                  <a:moveTo>
                    <a:pt x="324" y="0"/>
                  </a:moveTo>
                  <a:lnTo>
                    <a:pt x="328" y="0"/>
                  </a:lnTo>
                  <a:lnTo>
                    <a:pt x="332" y="0"/>
                  </a:lnTo>
                  <a:lnTo>
                    <a:pt x="335" y="2"/>
                  </a:lnTo>
                  <a:lnTo>
                    <a:pt x="336" y="3"/>
                  </a:lnTo>
                  <a:lnTo>
                    <a:pt x="338" y="3"/>
                  </a:lnTo>
                  <a:lnTo>
                    <a:pt x="339" y="3"/>
                  </a:lnTo>
                  <a:lnTo>
                    <a:pt x="341" y="5"/>
                  </a:lnTo>
                  <a:lnTo>
                    <a:pt x="343" y="3"/>
                  </a:lnTo>
                  <a:lnTo>
                    <a:pt x="344" y="3"/>
                  </a:lnTo>
                  <a:lnTo>
                    <a:pt x="344" y="3"/>
                  </a:lnTo>
                  <a:lnTo>
                    <a:pt x="346" y="2"/>
                  </a:lnTo>
                  <a:lnTo>
                    <a:pt x="349" y="2"/>
                  </a:lnTo>
                  <a:lnTo>
                    <a:pt x="350" y="2"/>
                  </a:lnTo>
                  <a:lnTo>
                    <a:pt x="352" y="5"/>
                  </a:lnTo>
                  <a:lnTo>
                    <a:pt x="354" y="8"/>
                  </a:lnTo>
                  <a:lnTo>
                    <a:pt x="355" y="13"/>
                  </a:lnTo>
                  <a:lnTo>
                    <a:pt x="355" y="16"/>
                  </a:lnTo>
                  <a:lnTo>
                    <a:pt x="355" y="17"/>
                  </a:lnTo>
                  <a:lnTo>
                    <a:pt x="355" y="19"/>
                  </a:lnTo>
                  <a:lnTo>
                    <a:pt x="355" y="21"/>
                  </a:lnTo>
                  <a:lnTo>
                    <a:pt x="354" y="22"/>
                  </a:lnTo>
                  <a:lnTo>
                    <a:pt x="355" y="24"/>
                  </a:lnTo>
                  <a:lnTo>
                    <a:pt x="358" y="24"/>
                  </a:lnTo>
                  <a:lnTo>
                    <a:pt x="363" y="24"/>
                  </a:lnTo>
                  <a:lnTo>
                    <a:pt x="366" y="24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69" y="22"/>
                  </a:lnTo>
                  <a:lnTo>
                    <a:pt x="371" y="21"/>
                  </a:lnTo>
                  <a:lnTo>
                    <a:pt x="371" y="22"/>
                  </a:lnTo>
                  <a:lnTo>
                    <a:pt x="373" y="24"/>
                  </a:lnTo>
                  <a:lnTo>
                    <a:pt x="373" y="25"/>
                  </a:lnTo>
                  <a:lnTo>
                    <a:pt x="373" y="27"/>
                  </a:lnTo>
                  <a:lnTo>
                    <a:pt x="374" y="28"/>
                  </a:lnTo>
                  <a:lnTo>
                    <a:pt x="374" y="28"/>
                  </a:lnTo>
                  <a:lnTo>
                    <a:pt x="376" y="28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5"/>
                  </a:lnTo>
                  <a:lnTo>
                    <a:pt x="376" y="25"/>
                  </a:lnTo>
                  <a:lnTo>
                    <a:pt x="377" y="25"/>
                  </a:lnTo>
                  <a:lnTo>
                    <a:pt x="379" y="25"/>
                  </a:lnTo>
                  <a:lnTo>
                    <a:pt x="380" y="25"/>
                  </a:lnTo>
                  <a:lnTo>
                    <a:pt x="384" y="28"/>
                  </a:lnTo>
                  <a:lnTo>
                    <a:pt x="385" y="28"/>
                  </a:lnTo>
                  <a:lnTo>
                    <a:pt x="387" y="28"/>
                  </a:lnTo>
                  <a:lnTo>
                    <a:pt x="388" y="28"/>
                  </a:lnTo>
                  <a:lnTo>
                    <a:pt x="390" y="27"/>
                  </a:lnTo>
                  <a:lnTo>
                    <a:pt x="390" y="27"/>
                  </a:lnTo>
                  <a:lnTo>
                    <a:pt x="391" y="27"/>
                  </a:lnTo>
                  <a:lnTo>
                    <a:pt x="391" y="27"/>
                  </a:lnTo>
                  <a:lnTo>
                    <a:pt x="393" y="27"/>
                  </a:lnTo>
                  <a:lnTo>
                    <a:pt x="393" y="27"/>
                  </a:lnTo>
                  <a:lnTo>
                    <a:pt x="391" y="28"/>
                  </a:lnTo>
                  <a:lnTo>
                    <a:pt x="390" y="30"/>
                  </a:lnTo>
                  <a:lnTo>
                    <a:pt x="388" y="32"/>
                  </a:lnTo>
                  <a:lnTo>
                    <a:pt x="387" y="33"/>
                  </a:lnTo>
                  <a:lnTo>
                    <a:pt x="387" y="35"/>
                  </a:lnTo>
                  <a:lnTo>
                    <a:pt x="387" y="36"/>
                  </a:lnTo>
                  <a:lnTo>
                    <a:pt x="387" y="38"/>
                  </a:lnTo>
                  <a:lnTo>
                    <a:pt x="387" y="38"/>
                  </a:lnTo>
                  <a:lnTo>
                    <a:pt x="388" y="38"/>
                  </a:lnTo>
                  <a:lnTo>
                    <a:pt x="388" y="38"/>
                  </a:lnTo>
                  <a:lnTo>
                    <a:pt x="391" y="36"/>
                  </a:lnTo>
                  <a:lnTo>
                    <a:pt x="393" y="35"/>
                  </a:lnTo>
                  <a:lnTo>
                    <a:pt x="395" y="35"/>
                  </a:lnTo>
                  <a:lnTo>
                    <a:pt x="398" y="35"/>
                  </a:lnTo>
                  <a:lnTo>
                    <a:pt x="399" y="36"/>
                  </a:lnTo>
                  <a:lnTo>
                    <a:pt x="401" y="36"/>
                  </a:lnTo>
                  <a:lnTo>
                    <a:pt x="401" y="38"/>
                  </a:lnTo>
                  <a:lnTo>
                    <a:pt x="402" y="38"/>
                  </a:lnTo>
                  <a:lnTo>
                    <a:pt x="402" y="36"/>
                  </a:lnTo>
                  <a:lnTo>
                    <a:pt x="402" y="35"/>
                  </a:lnTo>
                  <a:lnTo>
                    <a:pt x="402" y="35"/>
                  </a:lnTo>
                  <a:lnTo>
                    <a:pt x="406" y="32"/>
                  </a:lnTo>
                  <a:lnTo>
                    <a:pt x="409" y="32"/>
                  </a:lnTo>
                  <a:lnTo>
                    <a:pt x="409" y="30"/>
                  </a:lnTo>
                  <a:lnTo>
                    <a:pt x="410" y="32"/>
                  </a:lnTo>
                  <a:lnTo>
                    <a:pt x="412" y="32"/>
                  </a:lnTo>
                  <a:lnTo>
                    <a:pt x="414" y="30"/>
                  </a:lnTo>
                  <a:lnTo>
                    <a:pt x="417" y="28"/>
                  </a:lnTo>
                  <a:lnTo>
                    <a:pt x="417" y="27"/>
                  </a:lnTo>
                  <a:lnTo>
                    <a:pt x="417" y="27"/>
                  </a:lnTo>
                  <a:lnTo>
                    <a:pt x="417" y="25"/>
                  </a:lnTo>
                  <a:lnTo>
                    <a:pt x="420" y="25"/>
                  </a:lnTo>
                  <a:lnTo>
                    <a:pt x="421" y="25"/>
                  </a:lnTo>
                  <a:lnTo>
                    <a:pt x="423" y="24"/>
                  </a:lnTo>
                  <a:lnTo>
                    <a:pt x="428" y="22"/>
                  </a:lnTo>
                  <a:lnTo>
                    <a:pt x="429" y="21"/>
                  </a:lnTo>
                  <a:lnTo>
                    <a:pt x="432" y="21"/>
                  </a:lnTo>
                  <a:lnTo>
                    <a:pt x="432" y="21"/>
                  </a:lnTo>
                  <a:lnTo>
                    <a:pt x="434" y="21"/>
                  </a:lnTo>
                  <a:lnTo>
                    <a:pt x="436" y="19"/>
                  </a:lnTo>
                  <a:lnTo>
                    <a:pt x="437" y="19"/>
                  </a:lnTo>
                  <a:lnTo>
                    <a:pt x="437" y="21"/>
                  </a:lnTo>
                  <a:lnTo>
                    <a:pt x="436" y="24"/>
                  </a:lnTo>
                  <a:lnTo>
                    <a:pt x="436" y="25"/>
                  </a:lnTo>
                  <a:lnTo>
                    <a:pt x="431" y="24"/>
                  </a:lnTo>
                  <a:lnTo>
                    <a:pt x="431" y="25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4" y="28"/>
                  </a:lnTo>
                  <a:lnTo>
                    <a:pt x="437" y="32"/>
                  </a:lnTo>
                  <a:lnTo>
                    <a:pt x="442" y="35"/>
                  </a:lnTo>
                  <a:lnTo>
                    <a:pt x="447" y="38"/>
                  </a:lnTo>
                  <a:lnTo>
                    <a:pt x="450" y="39"/>
                  </a:lnTo>
                  <a:lnTo>
                    <a:pt x="451" y="41"/>
                  </a:lnTo>
                  <a:lnTo>
                    <a:pt x="453" y="43"/>
                  </a:lnTo>
                  <a:lnTo>
                    <a:pt x="455" y="46"/>
                  </a:lnTo>
                  <a:lnTo>
                    <a:pt x="458" y="49"/>
                  </a:lnTo>
                  <a:lnTo>
                    <a:pt x="461" y="54"/>
                  </a:lnTo>
                  <a:lnTo>
                    <a:pt x="464" y="60"/>
                  </a:lnTo>
                  <a:lnTo>
                    <a:pt x="469" y="66"/>
                  </a:lnTo>
                  <a:lnTo>
                    <a:pt x="470" y="69"/>
                  </a:lnTo>
                  <a:lnTo>
                    <a:pt x="475" y="76"/>
                  </a:lnTo>
                  <a:lnTo>
                    <a:pt x="477" y="79"/>
                  </a:lnTo>
                  <a:lnTo>
                    <a:pt x="480" y="82"/>
                  </a:lnTo>
                  <a:lnTo>
                    <a:pt x="481" y="87"/>
                  </a:lnTo>
                  <a:lnTo>
                    <a:pt x="483" y="90"/>
                  </a:lnTo>
                  <a:lnTo>
                    <a:pt x="484" y="90"/>
                  </a:lnTo>
                  <a:lnTo>
                    <a:pt x="484" y="90"/>
                  </a:lnTo>
                  <a:lnTo>
                    <a:pt x="484" y="88"/>
                  </a:lnTo>
                  <a:lnTo>
                    <a:pt x="484" y="88"/>
                  </a:lnTo>
                  <a:lnTo>
                    <a:pt x="486" y="87"/>
                  </a:lnTo>
                  <a:lnTo>
                    <a:pt x="488" y="87"/>
                  </a:lnTo>
                  <a:lnTo>
                    <a:pt x="488" y="87"/>
                  </a:lnTo>
                  <a:lnTo>
                    <a:pt x="489" y="87"/>
                  </a:lnTo>
                  <a:lnTo>
                    <a:pt x="489" y="85"/>
                  </a:lnTo>
                  <a:lnTo>
                    <a:pt x="489" y="84"/>
                  </a:lnTo>
                  <a:lnTo>
                    <a:pt x="489" y="84"/>
                  </a:lnTo>
                  <a:lnTo>
                    <a:pt x="489" y="82"/>
                  </a:lnTo>
                  <a:lnTo>
                    <a:pt x="491" y="82"/>
                  </a:lnTo>
                  <a:lnTo>
                    <a:pt x="491" y="82"/>
                  </a:lnTo>
                  <a:lnTo>
                    <a:pt x="492" y="82"/>
                  </a:lnTo>
                  <a:lnTo>
                    <a:pt x="492" y="80"/>
                  </a:lnTo>
                  <a:lnTo>
                    <a:pt x="494" y="80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9" y="82"/>
                  </a:lnTo>
                  <a:lnTo>
                    <a:pt x="500" y="82"/>
                  </a:lnTo>
                  <a:lnTo>
                    <a:pt x="500" y="84"/>
                  </a:lnTo>
                  <a:lnTo>
                    <a:pt x="499" y="85"/>
                  </a:lnTo>
                  <a:lnTo>
                    <a:pt x="499" y="85"/>
                  </a:lnTo>
                  <a:lnTo>
                    <a:pt x="499" y="87"/>
                  </a:lnTo>
                  <a:lnTo>
                    <a:pt x="500" y="87"/>
                  </a:lnTo>
                  <a:lnTo>
                    <a:pt x="502" y="87"/>
                  </a:lnTo>
                  <a:lnTo>
                    <a:pt x="503" y="87"/>
                  </a:lnTo>
                  <a:lnTo>
                    <a:pt x="503" y="87"/>
                  </a:lnTo>
                  <a:lnTo>
                    <a:pt x="503" y="88"/>
                  </a:lnTo>
                  <a:lnTo>
                    <a:pt x="505" y="90"/>
                  </a:lnTo>
                  <a:lnTo>
                    <a:pt x="503" y="90"/>
                  </a:lnTo>
                  <a:lnTo>
                    <a:pt x="505" y="91"/>
                  </a:lnTo>
                  <a:lnTo>
                    <a:pt x="507" y="91"/>
                  </a:lnTo>
                  <a:lnTo>
                    <a:pt x="508" y="90"/>
                  </a:lnTo>
                  <a:lnTo>
                    <a:pt x="511" y="90"/>
                  </a:lnTo>
                  <a:lnTo>
                    <a:pt x="513" y="91"/>
                  </a:lnTo>
                  <a:lnTo>
                    <a:pt x="514" y="91"/>
                  </a:lnTo>
                  <a:lnTo>
                    <a:pt x="518" y="91"/>
                  </a:lnTo>
                  <a:lnTo>
                    <a:pt x="519" y="91"/>
                  </a:lnTo>
                  <a:lnTo>
                    <a:pt x="521" y="90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4" y="88"/>
                  </a:lnTo>
                  <a:lnTo>
                    <a:pt x="525" y="88"/>
                  </a:lnTo>
                  <a:lnTo>
                    <a:pt x="527" y="88"/>
                  </a:lnTo>
                  <a:lnTo>
                    <a:pt x="529" y="87"/>
                  </a:lnTo>
                  <a:lnTo>
                    <a:pt x="529" y="87"/>
                  </a:lnTo>
                  <a:lnTo>
                    <a:pt x="530" y="85"/>
                  </a:lnTo>
                  <a:lnTo>
                    <a:pt x="532" y="85"/>
                  </a:lnTo>
                  <a:lnTo>
                    <a:pt x="535" y="87"/>
                  </a:lnTo>
                  <a:lnTo>
                    <a:pt x="537" y="88"/>
                  </a:lnTo>
                  <a:lnTo>
                    <a:pt x="540" y="90"/>
                  </a:lnTo>
                  <a:lnTo>
                    <a:pt x="540" y="90"/>
                  </a:lnTo>
                  <a:lnTo>
                    <a:pt x="541" y="91"/>
                  </a:lnTo>
                  <a:lnTo>
                    <a:pt x="543" y="93"/>
                  </a:lnTo>
                  <a:lnTo>
                    <a:pt x="543" y="95"/>
                  </a:lnTo>
                  <a:lnTo>
                    <a:pt x="544" y="96"/>
                  </a:lnTo>
                  <a:lnTo>
                    <a:pt x="544" y="99"/>
                  </a:lnTo>
                  <a:lnTo>
                    <a:pt x="546" y="101"/>
                  </a:lnTo>
                  <a:lnTo>
                    <a:pt x="548" y="101"/>
                  </a:lnTo>
                  <a:lnTo>
                    <a:pt x="548" y="101"/>
                  </a:lnTo>
                  <a:lnTo>
                    <a:pt x="549" y="101"/>
                  </a:lnTo>
                  <a:lnTo>
                    <a:pt x="554" y="102"/>
                  </a:lnTo>
                  <a:lnTo>
                    <a:pt x="554" y="102"/>
                  </a:lnTo>
                  <a:lnTo>
                    <a:pt x="555" y="104"/>
                  </a:lnTo>
                  <a:lnTo>
                    <a:pt x="555" y="104"/>
                  </a:lnTo>
                  <a:lnTo>
                    <a:pt x="555" y="106"/>
                  </a:lnTo>
                  <a:lnTo>
                    <a:pt x="555" y="107"/>
                  </a:lnTo>
                  <a:lnTo>
                    <a:pt x="557" y="109"/>
                  </a:lnTo>
                  <a:lnTo>
                    <a:pt x="557" y="109"/>
                  </a:lnTo>
                  <a:lnTo>
                    <a:pt x="559" y="110"/>
                  </a:lnTo>
                  <a:lnTo>
                    <a:pt x="559" y="112"/>
                  </a:lnTo>
                  <a:lnTo>
                    <a:pt x="560" y="112"/>
                  </a:lnTo>
                  <a:lnTo>
                    <a:pt x="560" y="112"/>
                  </a:lnTo>
                  <a:lnTo>
                    <a:pt x="563" y="112"/>
                  </a:lnTo>
                  <a:lnTo>
                    <a:pt x="568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1" y="114"/>
                  </a:lnTo>
                  <a:lnTo>
                    <a:pt x="573" y="114"/>
                  </a:lnTo>
                  <a:lnTo>
                    <a:pt x="573" y="114"/>
                  </a:lnTo>
                  <a:lnTo>
                    <a:pt x="574" y="112"/>
                  </a:lnTo>
                  <a:lnTo>
                    <a:pt x="576" y="112"/>
                  </a:lnTo>
                  <a:lnTo>
                    <a:pt x="578" y="110"/>
                  </a:lnTo>
                  <a:lnTo>
                    <a:pt x="579" y="109"/>
                  </a:lnTo>
                  <a:lnTo>
                    <a:pt x="579" y="109"/>
                  </a:lnTo>
                  <a:lnTo>
                    <a:pt x="581" y="109"/>
                  </a:lnTo>
                  <a:lnTo>
                    <a:pt x="581" y="110"/>
                  </a:lnTo>
                  <a:lnTo>
                    <a:pt x="579" y="112"/>
                  </a:lnTo>
                  <a:lnTo>
                    <a:pt x="579" y="112"/>
                  </a:lnTo>
                  <a:lnTo>
                    <a:pt x="579" y="114"/>
                  </a:lnTo>
                  <a:lnTo>
                    <a:pt x="581" y="114"/>
                  </a:lnTo>
                  <a:lnTo>
                    <a:pt x="582" y="115"/>
                  </a:lnTo>
                  <a:lnTo>
                    <a:pt x="584" y="117"/>
                  </a:lnTo>
                  <a:lnTo>
                    <a:pt x="584" y="118"/>
                  </a:lnTo>
                  <a:lnTo>
                    <a:pt x="585" y="118"/>
                  </a:lnTo>
                  <a:lnTo>
                    <a:pt x="587" y="118"/>
                  </a:lnTo>
                  <a:lnTo>
                    <a:pt x="589" y="120"/>
                  </a:lnTo>
                  <a:lnTo>
                    <a:pt x="589" y="121"/>
                  </a:lnTo>
                  <a:lnTo>
                    <a:pt x="589" y="121"/>
                  </a:lnTo>
                  <a:lnTo>
                    <a:pt x="587" y="121"/>
                  </a:lnTo>
                  <a:lnTo>
                    <a:pt x="585" y="121"/>
                  </a:lnTo>
                  <a:lnTo>
                    <a:pt x="584" y="121"/>
                  </a:lnTo>
                  <a:lnTo>
                    <a:pt x="582" y="121"/>
                  </a:lnTo>
                  <a:lnTo>
                    <a:pt x="582" y="123"/>
                  </a:lnTo>
                  <a:lnTo>
                    <a:pt x="581" y="123"/>
                  </a:lnTo>
                  <a:lnTo>
                    <a:pt x="581" y="125"/>
                  </a:lnTo>
                  <a:lnTo>
                    <a:pt x="581" y="126"/>
                  </a:lnTo>
                  <a:lnTo>
                    <a:pt x="581" y="129"/>
                  </a:lnTo>
                  <a:lnTo>
                    <a:pt x="579" y="131"/>
                  </a:lnTo>
                  <a:lnTo>
                    <a:pt x="578" y="132"/>
                  </a:lnTo>
                  <a:lnTo>
                    <a:pt x="578" y="132"/>
                  </a:lnTo>
                  <a:lnTo>
                    <a:pt x="576" y="132"/>
                  </a:lnTo>
                  <a:lnTo>
                    <a:pt x="574" y="134"/>
                  </a:lnTo>
                  <a:lnTo>
                    <a:pt x="571" y="134"/>
                  </a:lnTo>
                  <a:lnTo>
                    <a:pt x="568" y="134"/>
                  </a:lnTo>
                  <a:lnTo>
                    <a:pt x="566" y="136"/>
                  </a:lnTo>
                  <a:lnTo>
                    <a:pt x="565" y="136"/>
                  </a:lnTo>
                  <a:lnTo>
                    <a:pt x="565" y="137"/>
                  </a:lnTo>
                  <a:lnTo>
                    <a:pt x="565" y="139"/>
                  </a:lnTo>
                  <a:lnTo>
                    <a:pt x="563" y="140"/>
                  </a:lnTo>
                  <a:lnTo>
                    <a:pt x="563" y="143"/>
                  </a:lnTo>
                  <a:lnTo>
                    <a:pt x="563" y="147"/>
                  </a:lnTo>
                  <a:lnTo>
                    <a:pt x="563" y="150"/>
                  </a:lnTo>
                  <a:lnTo>
                    <a:pt x="563" y="151"/>
                  </a:lnTo>
                  <a:lnTo>
                    <a:pt x="565" y="153"/>
                  </a:lnTo>
                  <a:lnTo>
                    <a:pt x="565" y="154"/>
                  </a:lnTo>
                  <a:lnTo>
                    <a:pt x="565" y="156"/>
                  </a:lnTo>
                  <a:lnTo>
                    <a:pt x="563" y="156"/>
                  </a:lnTo>
                  <a:lnTo>
                    <a:pt x="563" y="158"/>
                  </a:lnTo>
                  <a:lnTo>
                    <a:pt x="562" y="159"/>
                  </a:lnTo>
                  <a:lnTo>
                    <a:pt x="560" y="159"/>
                  </a:lnTo>
                  <a:lnTo>
                    <a:pt x="559" y="159"/>
                  </a:lnTo>
                  <a:lnTo>
                    <a:pt x="557" y="161"/>
                  </a:lnTo>
                  <a:lnTo>
                    <a:pt x="555" y="162"/>
                  </a:lnTo>
                  <a:lnTo>
                    <a:pt x="554" y="162"/>
                  </a:lnTo>
                  <a:lnTo>
                    <a:pt x="552" y="164"/>
                  </a:lnTo>
                  <a:lnTo>
                    <a:pt x="552" y="162"/>
                  </a:lnTo>
                  <a:lnTo>
                    <a:pt x="551" y="161"/>
                  </a:lnTo>
                  <a:lnTo>
                    <a:pt x="551" y="161"/>
                  </a:lnTo>
                  <a:lnTo>
                    <a:pt x="549" y="161"/>
                  </a:lnTo>
                  <a:lnTo>
                    <a:pt x="549" y="161"/>
                  </a:lnTo>
                  <a:lnTo>
                    <a:pt x="546" y="161"/>
                  </a:lnTo>
                  <a:lnTo>
                    <a:pt x="544" y="161"/>
                  </a:lnTo>
                  <a:lnTo>
                    <a:pt x="543" y="161"/>
                  </a:lnTo>
                  <a:lnTo>
                    <a:pt x="541" y="161"/>
                  </a:lnTo>
                  <a:lnTo>
                    <a:pt x="538" y="161"/>
                  </a:lnTo>
                  <a:lnTo>
                    <a:pt x="537" y="159"/>
                  </a:lnTo>
                  <a:lnTo>
                    <a:pt x="537" y="159"/>
                  </a:lnTo>
                  <a:lnTo>
                    <a:pt x="533" y="158"/>
                  </a:lnTo>
                  <a:lnTo>
                    <a:pt x="529" y="158"/>
                  </a:lnTo>
                  <a:lnTo>
                    <a:pt x="529" y="156"/>
                  </a:lnTo>
                  <a:lnTo>
                    <a:pt x="527" y="158"/>
                  </a:lnTo>
                  <a:lnTo>
                    <a:pt x="527" y="158"/>
                  </a:lnTo>
                  <a:lnTo>
                    <a:pt x="527" y="159"/>
                  </a:lnTo>
                  <a:lnTo>
                    <a:pt x="525" y="161"/>
                  </a:lnTo>
                  <a:lnTo>
                    <a:pt x="524" y="167"/>
                  </a:lnTo>
                  <a:lnTo>
                    <a:pt x="522" y="172"/>
                  </a:lnTo>
                  <a:lnTo>
                    <a:pt x="521" y="175"/>
                  </a:lnTo>
                  <a:lnTo>
                    <a:pt x="519" y="178"/>
                  </a:lnTo>
                  <a:lnTo>
                    <a:pt x="518" y="181"/>
                  </a:lnTo>
                  <a:lnTo>
                    <a:pt x="518" y="184"/>
                  </a:lnTo>
                  <a:lnTo>
                    <a:pt x="516" y="186"/>
                  </a:lnTo>
                  <a:lnTo>
                    <a:pt x="516" y="186"/>
                  </a:lnTo>
                  <a:lnTo>
                    <a:pt x="518" y="188"/>
                  </a:lnTo>
                  <a:lnTo>
                    <a:pt x="519" y="188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91"/>
                  </a:lnTo>
                  <a:lnTo>
                    <a:pt x="521" y="192"/>
                  </a:lnTo>
                  <a:lnTo>
                    <a:pt x="521" y="194"/>
                  </a:lnTo>
                  <a:lnTo>
                    <a:pt x="519" y="194"/>
                  </a:lnTo>
                  <a:lnTo>
                    <a:pt x="519" y="194"/>
                  </a:lnTo>
                  <a:lnTo>
                    <a:pt x="518" y="194"/>
                  </a:lnTo>
                  <a:lnTo>
                    <a:pt x="518" y="192"/>
                  </a:lnTo>
                  <a:lnTo>
                    <a:pt x="516" y="192"/>
                  </a:lnTo>
                  <a:lnTo>
                    <a:pt x="514" y="192"/>
                  </a:lnTo>
                  <a:lnTo>
                    <a:pt x="511" y="194"/>
                  </a:lnTo>
                  <a:lnTo>
                    <a:pt x="511" y="194"/>
                  </a:lnTo>
                  <a:lnTo>
                    <a:pt x="510" y="192"/>
                  </a:lnTo>
                  <a:lnTo>
                    <a:pt x="510" y="192"/>
                  </a:lnTo>
                  <a:lnTo>
                    <a:pt x="508" y="191"/>
                  </a:lnTo>
                  <a:lnTo>
                    <a:pt x="508" y="191"/>
                  </a:lnTo>
                  <a:lnTo>
                    <a:pt x="507" y="191"/>
                  </a:lnTo>
                  <a:lnTo>
                    <a:pt x="502" y="192"/>
                  </a:lnTo>
                  <a:lnTo>
                    <a:pt x="499" y="194"/>
                  </a:lnTo>
                  <a:lnTo>
                    <a:pt x="496" y="194"/>
                  </a:lnTo>
                  <a:lnTo>
                    <a:pt x="494" y="194"/>
                  </a:lnTo>
                  <a:lnTo>
                    <a:pt x="492" y="194"/>
                  </a:lnTo>
                  <a:lnTo>
                    <a:pt x="491" y="194"/>
                  </a:lnTo>
                  <a:lnTo>
                    <a:pt x="489" y="195"/>
                  </a:lnTo>
                  <a:lnTo>
                    <a:pt x="486" y="195"/>
                  </a:lnTo>
                  <a:lnTo>
                    <a:pt x="484" y="195"/>
                  </a:lnTo>
                  <a:lnTo>
                    <a:pt x="483" y="197"/>
                  </a:lnTo>
                  <a:lnTo>
                    <a:pt x="481" y="199"/>
                  </a:lnTo>
                  <a:lnTo>
                    <a:pt x="481" y="199"/>
                  </a:lnTo>
                  <a:lnTo>
                    <a:pt x="483" y="199"/>
                  </a:lnTo>
                  <a:lnTo>
                    <a:pt x="483" y="200"/>
                  </a:lnTo>
                  <a:lnTo>
                    <a:pt x="484" y="200"/>
                  </a:lnTo>
                  <a:lnTo>
                    <a:pt x="488" y="200"/>
                  </a:lnTo>
                  <a:lnTo>
                    <a:pt x="489" y="200"/>
                  </a:lnTo>
                  <a:lnTo>
                    <a:pt x="489" y="200"/>
                  </a:lnTo>
                  <a:lnTo>
                    <a:pt x="491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3"/>
                  </a:lnTo>
                  <a:lnTo>
                    <a:pt x="488" y="205"/>
                  </a:lnTo>
                  <a:lnTo>
                    <a:pt x="488" y="206"/>
                  </a:lnTo>
                  <a:lnTo>
                    <a:pt x="488" y="208"/>
                  </a:lnTo>
                  <a:lnTo>
                    <a:pt x="489" y="210"/>
                  </a:lnTo>
                  <a:lnTo>
                    <a:pt x="488" y="211"/>
                  </a:lnTo>
                  <a:lnTo>
                    <a:pt x="488" y="213"/>
                  </a:lnTo>
                  <a:lnTo>
                    <a:pt x="489" y="213"/>
                  </a:lnTo>
                  <a:lnTo>
                    <a:pt x="489" y="214"/>
                  </a:lnTo>
                  <a:lnTo>
                    <a:pt x="491" y="216"/>
                  </a:lnTo>
                  <a:lnTo>
                    <a:pt x="492" y="219"/>
                  </a:lnTo>
                  <a:lnTo>
                    <a:pt x="492" y="222"/>
                  </a:lnTo>
                  <a:lnTo>
                    <a:pt x="494" y="224"/>
                  </a:lnTo>
                  <a:lnTo>
                    <a:pt x="492" y="225"/>
                  </a:lnTo>
                  <a:lnTo>
                    <a:pt x="492" y="225"/>
                  </a:lnTo>
                  <a:lnTo>
                    <a:pt x="494" y="227"/>
                  </a:lnTo>
                  <a:lnTo>
                    <a:pt x="494" y="229"/>
                  </a:lnTo>
                  <a:lnTo>
                    <a:pt x="494" y="229"/>
                  </a:lnTo>
                  <a:lnTo>
                    <a:pt x="494" y="230"/>
                  </a:lnTo>
                  <a:lnTo>
                    <a:pt x="494" y="230"/>
                  </a:lnTo>
                  <a:lnTo>
                    <a:pt x="492" y="229"/>
                  </a:lnTo>
                  <a:lnTo>
                    <a:pt x="491" y="230"/>
                  </a:lnTo>
                  <a:lnTo>
                    <a:pt x="489" y="230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1" y="233"/>
                  </a:lnTo>
                  <a:lnTo>
                    <a:pt x="489" y="235"/>
                  </a:lnTo>
                  <a:lnTo>
                    <a:pt x="488" y="235"/>
                  </a:lnTo>
                  <a:lnTo>
                    <a:pt x="486" y="236"/>
                  </a:lnTo>
                  <a:lnTo>
                    <a:pt x="486" y="238"/>
                  </a:lnTo>
                  <a:lnTo>
                    <a:pt x="486" y="238"/>
                  </a:lnTo>
                  <a:lnTo>
                    <a:pt x="486" y="240"/>
                  </a:lnTo>
                  <a:lnTo>
                    <a:pt x="486" y="243"/>
                  </a:lnTo>
                  <a:lnTo>
                    <a:pt x="488" y="244"/>
                  </a:lnTo>
                  <a:lnTo>
                    <a:pt x="488" y="244"/>
                  </a:lnTo>
                  <a:lnTo>
                    <a:pt x="486" y="246"/>
                  </a:lnTo>
                  <a:lnTo>
                    <a:pt x="486" y="246"/>
                  </a:lnTo>
                  <a:lnTo>
                    <a:pt x="484" y="244"/>
                  </a:lnTo>
                  <a:lnTo>
                    <a:pt x="481" y="241"/>
                  </a:lnTo>
                  <a:lnTo>
                    <a:pt x="480" y="241"/>
                  </a:lnTo>
                  <a:lnTo>
                    <a:pt x="478" y="241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3" y="240"/>
                  </a:lnTo>
                  <a:lnTo>
                    <a:pt x="473" y="238"/>
                  </a:lnTo>
                  <a:lnTo>
                    <a:pt x="472" y="238"/>
                  </a:lnTo>
                  <a:lnTo>
                    <a:pt x="472" y="236"/>
                  </a:lnTo>
                  <a:lnTo>
                    <a:pt x="470" y="235"/>
                  </a:lnTo>
                  <a:lnTo>
                    <a:pt x="470" y="236"/>
                  </a:lnTo>
                  <a:lnTo>
                    <a:pt x="469" y="235"/>
                  </a:lnTo>
                  <a:lnTo>
                    <a:pt x="467" y="235"/>
                  </a:lnTo>
                  <a:lnTo>
                    <a:pt x="466" y="235"/>
                  </a:lnTo>
                  <a:lnTo>
                    <a:pt x="464" y="235"/>
                  </a:lnTo>
                  <a:lnTo>
                    <a:pt x="462" y="233"/>
                  </a:lnTo>
                  <a:lnTo>
                    <a:pt x="459" y="233"/>
                  </a:lnTo>
                  <a:lnTo>
                    <a:pt x="459" y="233"/>
                  </a:lnTo>
                  <a:lnTo>
                    <a:pt x="455" y="233"/>
                  </a:lnTo>
                  <a:lnTo>
                    <a:pt x="451" y="233"/>
                  </a:lnTo>
                  <a:lnTo>
                    <a:pt x="448" y="233"/>
                  </a:lnTo>
                  <a:lnTo>
                    <a:pt x="447" y="233"/>
                  </a:lnTo>
                  <a:lnTo>
                    <a:pt x="447" y="233"/>
                  </a:lnTo>
                  <a:lnTo>
                    <a:pt x="445" y="233"/>
                  </a:lnTo>
                  <a:lnTo>
                    <a:pt x="443" y="233"/>
                  </a:lnTo>
                  <a:lnTo>
                    <a:pt x="440" y="232"/>
                  </a:lnTo>
                  <a:lnTo>
                    <a:pt x="440" y="232"/>
                  </a:lnTo>
                  <a:lnTo>
                    <a:pt x="439" y="232"/>
                  </a:lnTo>
                  <a:lnTo>
                    <a:pt x="434" y="233"/>
                  </a:lnTo>
                  <a:lnTo>
                    <a:pt x="432" y="233"/>
                  </a:lnTo>
                  <a:lnTo>
                    <a:pt x="429" y="233"/>
                  </a:lnTo>
                  <a:lnTo>
                    <a:pt x="425" y="233"/>
                  </a:lnTo>
                  <a:lnTo>
                    <a:pt x="423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20" y="235"/>
                  </a:lnTo>
                  <a:lnTo>
                    <a:pt x="417" y="235"/>
                  </a:lnTo>
                  <a:lnTo>
                    <a:pt x="412" y="233"/>
                  </a:lnTo>
                  <a:lnTo>
                    <a:pt x="409" y="232"/>
                  </a:lnTo>
                  <a:lnTo>
                    <a:pt x="406" y="230"/>
                  </a:lnTo>
                  <a:lnTo>
                    <a:pt x="402" y="229"/>
                  </a:lnTo>
                  <a:lnTo>
                    <a:pt x="399" y="227"/>
                  </a:lnTo>
                  <a:lnTo>
                    <a:pt x="399" y="229"/>
                  </a:lnTo>
                  <a:lnTo>
                    <a:pt x="399" y="229"/>
                  </a:lnTo>
                  <a:lnTo>
                    <a:pt x="398" y="229"/>
                  </a:lnTo>
                  <a:lnTo>
                    <a:pt x="396" y="229"/>
                  </a:lnTo>
                  <a:lnTo>
                    <a:pt x="395" y="229"/>
                  </a:lnTo>
                  <a:lnTo>
                    <a:pt x="393" y="230"/>
                  </a:lnTo>
                  <a:lnTo>
                    <a:pt x="391" y="230"/>
                  </a:lnTo>
                  <a:lnTo>
                    <a:pt x="390" y="232"/>
                  </a:lnTo>
                  <a:lnTo>
                    <a:pt x="388" y="236"/>
                  </a:lnTo>
                  <a:lnTo>
                    <a:pt x="388" y="238"/>
                  </a:lnTo>
                  <a:lnTo>
                    <a:pt x="390" y="241"/>
                  </a:lnTo>
                  <a:lnTo>
                    <a:pt x="388" y="241"/>
                  </a:lnTo>
                  <a:lnTo>
                    <a:pt x="387" y="241"/>
                  </a:lnTo>
                  <a:lnTo>
                    <a:pt x="387" y="240"/>
                  </a:lnTo>
                  <a:lnTo>
                    <a:pt x="385" y="240"/>
                  </a:lnTo>
                  <a:lnTo>
                    <a:pt x="380" y="240"/>
                  </a:lnTo>
                  <a:lnTo>
                    <a:pt x="379" y="238"/>
                  </a:lnTo>
                  <a:lnTo>
                    <a:pt x="379" y="238"/>
                  </a:lnTo>
                  <a:lnTo>
                    <a:pt x="377" y="238"/>
                  </a:lnTo>
                  <a:lnTo>
                    <a:pt x="376" y="236"/>
                  </a:lnTo>
                  <a:lnTo>
                    <a:pt x="371" y="236"/>
                  </a:lnTo>
                  <a:lnTo>
                    <a:pt x="369" y="236"/>
                  </a:lnTo>
                  <a:lnTo>
                    <a:pt x="365" y="235"/>
                  </a:lnTo>
                  <a:lnTo>
                    <a:pt x="365" y="235"/>
                  </a:lnTo>
                  <a:lnTo>
                    <a:pt x="363" y="235"/>
                  </a:lnTo>
                  <a:lnTo>
                    <a:pt x="361" y="235"/>
                  </a:lnTo>
                  <a:lnTo>
                    <a:pt x="360" y="235"/>
                  </a:lnTo>
                  <a:lnTo>
                    <a:pt x="360" y="235"/>
                  </a:lnTo>
                  <a:lnTo>
                    <a:pt x="357" y="236"/>
                  </a:lnTo>
                  <a:lnTo>
                    <a:pt x="355" y="238"/>
                  </a:lnTo>
                  <a:lnTo>
                    <a:pt x="355" y="238"/>
                  </a:lnTo>
                  <a:lnTo>
                    <a:pt x="354" y="240"/>
                  </a:lnTo>
                  <a:lnTo>
                    <a:pt x="354" y="241"/>
                  </a:lnTo>
                  <a:lnTo>
                    <a:pt x="352" y="241"/>
                  </a:lnTo>
                  <a:lnTo>
                    <a:pt x="352" y="243"/>
                  </a:lnTo>
                  <a:lnTo>
                    <a:pt x="352" y="244"/>
                  </a:lnTo>
                  <a:lnTo>
                    <a:pt x="352" y="244"/>
                  </a:lnTo>
                  <a:lnTo>
                    <a:pt x="350" y="246"/>
                  </a:lnTo>
                  <a:lnTo>
                    <a:pt x="350" y="246"/>
                  </a:lnTo>
                  <a:lnTo>
                    <a:pt x="349" y="246"/>
                  </a:lnTo>
                  <a:lnTo>
                    <a:pt x="349" y="247"/>
                  </a:lnTo>
                  <a:lnTo>
                    <a:pt x="347" y="247"/>
                  </a:lnTo>
                  <a:lnTo>
                    <a:pt x="347" y="249"/>
                  </a:lnTo>
                  <a:lnTo>
                    <a:pt x="346" y="249"/>
                  </a:lnTo>
                  <a:lnTo>
                    <a:pt x="346" y="247"/>
                  </a:lnTo>
                  <a:lnTo>
                    <a:pt x="344" y="247"/>
                  </a:lnTo>
                  <a:lnTo>
                    <a:pt x="344" y="249"/>
                  </a:lnTo>
                  <a:lnTo>
                    <a:pt x="343" y="251"/>
                  </a:lnTo>
                  <a:lnTo>
                    <a:pt x="339" y="252"/>
                  </a:lnTo>
                  <a:lnTo>
                    <a:pt x="338" y="254"/>
                  </a:lnTo>
                  <a:lnTo>
                    <a:pt x="336" y="254"/>
                  </a:lnTo>
                  <a:lnTo>
                    <a:pt x="333" y="255"/>
                  </a:lnTo>
                  <a:lnTo>
                    <a:pt x="333" y="255"/>
                  </a:lnTo>
                  <a:lnTo>
                    <a:pt x="330" y="257"/>
                  </a:lnTo>
                  <a:lnTo>
                    <a:pt x="330" y="258"/>
                  </a:lnTo>
                  <a:lnTo>
                    <a:pt x="328" y="258"/>
                  </a:lnTo>
                  <a:lnTo>
                    <a:pt x="327" y="258"/>
                  </a:lnTo>
                  <a:lnTo>
                    <a:pt x="325" y="260"/>
                  </a:lnTo>
                  <a:lnTo>
                    <a:pt x="325" y="262"/>
                  </a:lnTo>
                  <a:lnTo>
                    <a:pt x="324" y="263"/>
                  </a:lnTo>
                  <a:lnTo>
                    <a:pt x="322" y="265"/>
                  </a:lnTo>
                  <a:lnTo>
                    <a:pt x="320" y="265"/>
                  </a:lnTo>
                  <a:lnTo>
                    <a:pt x="319" y="266"/>
                  </a:lnTo>
                  <a:lnTo>
                    <a:pt x="319" y="268"/>
                  </a:lnTo>
                  <a:lnTo>
                    <a:pt x="317" y="269"/>
                  </a:lnTo>
                  <a:lnTo>
                    <a:pt x="317" y="269"/>
                  </a:lnTo>
                  <a:lnTo>
                    <a:pt x="319" y="271"/>
                  </a:lnTo>
                  <a:lnTo>
                    <a:pt x="319" y="273"/>
                  </a:lnTo>
                  <a:lnTo>
                    <a:pt x="317" y="273"/>
                  </a:lnTo>
                  <a:lnTo>
                    <a:pt x="317" y="273"/>
                  </a:lnTo>
                  <a:lnTo>
                    <a:pt x="316" y="273"/>
                  </a:lnTo>
                  <a:lnTo>
                    <a:pt x="314" y="273"/>
                  </a:lnTo>
                  <a:lnTo>
                    <a:pt x="313" y="271"/>
                  </a:lnTo>
                  <a:lnTo>
                    <a:pt x="311" y="271"/>
                  </a:lnTo>
                  <a:lnTo>
                    <a:pt x="311" y="269"/>
                  </a:lnTo>
                  <a:lnTo>
                    <a:pt x="311" y="268"/>
                  </a:lnTo>
                  <a:lnTo>
                    <a:pt x="311" y="266"/>
                  </a:lnTo>
                  <a:lnTo>
                    <a:pt x="311" y="266"/>
                  </a:lnTo>
                  <a:lnTo>
                    <a:pt x="311" y="265"/>
                  </a:lnTo>
                  <a:lnTo>
                    <a:pt x="309" y="265"/>
                  </a:lnTo>
                  <a:lnTo>
                    <a:pt x="309" y="263"/>
                  </a:lnTo>
                  <a:lnTo>
                    <a:pt x="309" y="263"/>
                  </a:lnTo>
                  <a:lnTo>
                    <a:pt x="308" y="263"/>
                  </a:lnTo>
                  <a:lnTo>
                    <a:pt x="306" y="263"/>
                  </a:lnTo>
                  <a:lnTo>
                    <a:pt x="306" y="263"/>
                  </a:lnTo>
                  <a:lnTo>
                    <a:pt x="303" y="263"/>
                  </a:lnTo>
                  <a:lnTo>
                    <a:pt x="300" y="263"/>
                  </a:lnTo>
                  <a:lnTo>
                    <a:pt x="298" y="263"/>
                  </a:lnTo>
                  <a:lnTo>
                    <a:pt x="295" y="263"/>
                  </a:lnTo>
                  <a:lnTo>
                    <a:pt x="292" y="263"/>
                  </a:lnTo>
                  <a:lnTo>
                    <a:pt x="292" y="263"/>
                  </a:lnTo>
                  <a:lnTo>
                    <a:pt x="291" y="263"/>
                  </a:lnTo>
                  <a:lnTo>
                    <a:pt x="291" y="262"/>
                  </a:lnTo>
                  <a:lnTo>
                    <a:pt x="291" y="260"/>
                  </a:lnTo>
                  <a:lnTo>
                    <a:pt x="289" y="257"/>
                  </a:lnTo>
                  <a:lnTo>
                    <a:pt x="289" y="255"/>
                  </a:lnTo>
                  <a:lnTo>
                    <a:pt x="289" y="254"/>
                  </a:lnTo>
                  <a:lnTo>
                    <a:pt x="289" y="251"/>
                  </a:lnTo>
                  <a:lnTo>
                    <a:pt x="287" y="249"/>
                  </a:lnTo>
                  <a:lnTo>
                    <a:pt x="286" y="249"/>
                  </a:lnTo>
                  <a:lnTo>
                    <a:pt x="284" y="249"/>
                  </a:lnTo>
                  <a:lnTo>
                    <a:pt x="281" y="249"/>
                  </a:lnTo>
                  <a:lnTo>
                    <a:pt x="281" y="247"/>
                  </a:lnTo>
                  <a:lnTo>
                    <a:pt x="281" y="246"/>
                  </a:lnTo>
                  <a:lnTo>
                    <a:pt x="281" y="243"/>
                  </a:lnTo>
                  <a:lnTo>
                    <a:pt x="281" y="241"/>
                  </a:lnTo>
                  <a:lnTo>
                    <a:pt x="281" y="238"/>
                  </a:lnTo>
                  <a:lnTo>
                    <a:pt x="283" y="235"/>
                  </a:lnTo>
                  <a:lnTo>
                    <a:pt x="283" y="233"/>
                  </a:lnTo>
                  <a:lnTo>
                    <a:pt x="283" y="232"/>
                  </a:lnTo>
                  <a:lnTo>
                    <a:pt x="281" y="232"/>
                  </a:lnTo>
                  <a:lnTo>
                    <a:pt x="279" y="233"/>
                  </a:lnTo>
                  <a:lnTo>
                    <a:pt x="278" y="233"/>
                  </a:lnTo>
                  <a:lnTo>
                    <a:pt x="276" y="232"/>
                  </a:lnTo>
                  <a:lnTo>
                    <a:pt x="276" y="230"/>
                  </a:lnTo>
                  <a:lnTo>
                    <a:pt x="275" y="229"/>
                  </a:lnTo>
                  <a:lnTo>
                    <a:pt x="273" y="225"/>
                  </a:lnTo>
                  <a:lnTo>
                    <a:pt x="272" y="225"/>
                  </a:lnTo>
                  <a:lnTo>
                    <a:pt x="270" y="224"/>
                  </a:lnTo>
                  <a:lnTo>
                    <a:pt x="268" y="222"/>
                  </a:lnTo>
                  <a:lnTo>
                    <a:pt x="267" y="222"/>
                  </a:lnTo>
                  <a:lnTo>
                    <a:pt x="267" y="221"/>
                  </a:lnTo>
                  <a:lnTo>
                    <a:pt x="265" y="219"/>
                  </a:lnTo>
                  <a:lnTo>
                    <a:pt x="264" y="219"/>
                  </a:lnTo>
                  <a:lnTo>
                    <a:pt x="262" y="221"/>
                  </a:lnTo>
                  <a:lnTo>
                    <a:pt x="261" y="221"/>
                  </a:lnTo>
                  <a:lnTo>
                    <a:pt x="259" y="222"/>
                  </a:lnTo>
                  <a:lnTo>
                    <a:pt x="259" y="222"/>
                  </a:lnTo>
                  <a:lnTo>
                    <a:pt x="256" y="222"/>
                  </a:lnTo>
                  <a:lnTo>
                    <a:pt x="254" y="222"/>
                  </a:lnTo>
                  <a:lnTo>
                    <a:pt x="253" y="221"/>
                  </a:lnTo>
                  <a:lnTo>
                    <a:pt x="250" y="221"/>
                  </a:lnTo>
                  <a:lnTo>
                    <a:pt x="248" y="221"/>
                  </a:lnTo>
                  <a:lnTo>
                    <a:pt x="243" y="221"/>
                  </a:lnTo>
                  <a:lnTo>
                    <a:pt x="240" y="221"/>
                  </a:lnTo>
                  <a:lnTo>
                    <a:pt x="238" y="221"/>
                  </a:lnTo>
                  <a:lnTo>
                    <a:pt x="235" y="221"/>
                  </a:lnTo>
                  <a:lnTo>
                    <a:pt x="232" y="222"/>
                  </a:lnTo>
                  <a:lnTo>
                    <a:pt x="229" y="222"/>
                  </a:lnTo>
                  <a:lnTo>
                    <a:pt x="226" y="222"/>
                  </a:lnTo>
                  <a:lnTo>
                    <a:pt x="224" y="222"/>
                  </a:lnTo>
                  <a:lnTo>
                    <a:pt x="223" y="222"/>
                  </a:lnTo>
                  <a:lnTo>
                    <a:pt x="221" y="221"/>
                  </a:lnTo>
                  <a:lnTo>
                    <a:pt x="220" y="219"/>
                  </a:lnTo>
                  <a:lnTo>
                    <a:pt x="218" y="218"/>
                  </a:lnTo>
                  <a:lnTo>
                    <a:pt x="216" y="216"/>
                  </a:lnTo>
                  <a:lnTo>
                    <a:pt x="215" y="214"/>
                  </a:lnTo>
                  <a:lnTo>
                    <a:pt x="213" y="213"/>
                  </a:lnTo>
                  <a:lnTo>
                    <a:pt x="210" y="211"/>
                  </a:lnTo>
                  <a:lnTo>
                    <a:pt x="210" y="210"/>
                  </a:lnTo>
                  <a:lnTo>
                    <a:pt x="210" y="208"/>
                  </a:lnTo>
                  <a:lnTo>
                    <a:pt x="209" y="206"/>
                  </a:lnTo>
                  <a:lnTo>
                    <a:pt x="207" y="206"/>
                  </a:lnTo>
                  <a:lnTo>
                    <a:pt x="205" y="205"/>
                  </a:lnTo>
                  <a:lnTo>
                    <a:pt x="202" y="203"/>
                  </a:lnTo>
                  <a:lnTo>
                    <a:pt x="201" y="202"/>
                  </a:lnTo>
                  <a:lnTo>
                    <a:pt x="199" y="202"/>
                  </a:lnTo>
                  <a:lnTo>
                    <a:pt x="197" y="200"/>
                  </a:lnTo>
                  <a:lnTo>
                    <a:pt x="194" y="199"/>
                  </a:lnTo>
                  <a:lnTo>
                    <a:pt x="194" y="192"/>
                  </a:lnTo>
                  <a:lnTo>
                    <a:pt x="196" y="191"/>
                  </a:lnTo>
                  <a:lnTo>
                    <a:pt x="194" y="189"/>
                  </a:lnTo>
                  <a:lnTo>
                    <a:pt x="194" y="188"/>
                  </a:lnTo>
                  <a:lnTo>
                    <a:pt x="194" y="186"/>
                  </a:lnTo>
                  <a:lnTo>
                    <a:pt x="193" y="186"/>
                  </a:lnTo>
                  <a:lnTo>
                    <a:pt x="191" y="186"/>
                  </a:lnTo>
                  <a:lnTo>
                    <a:pt x="191" y="186"/>
                  </a:lnTo>
                  <a:lnTo>
                    <a:pt x="190" y="184"/>
                  </a:lnTo>
                  <a:lnTo>
                    <a:pt x="190" y="184"/>
                  </a:lnTo>
                  <a:lnTo>
                    <a:pt x="191" y="184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3" y="180"/>
                  </a:lnTo>
                  <a:lnTo>
                    <a:pt x="199" y="181"/>
                  </a:lnTo>
                  <a:lnTo>
                    <a:pt x="201" y="181"/>
                  </a:lnTo>
                  <a:lnTo>
                    <a:pt x="201" y="181"/>
                  </a:lnTo>
                  <a:lnTo>
                    <a:pt x="201" y="180"/>
                  </a:lnTo>
                  <a:lnTo>
                    <a:pt x="202" y="178"/>
                  </a:lnTo>
                  <a:lnTo>
                    <a:pt x="204" y="178"/>
                  </a:lnTo>
                  <a:lnTo>
                    <a:pt x="205" y="178"/>
                  </a:lnTo>
                  <a:lnTo>
                    <a:pt x="205" y="177"/>
                  </a:lnTo>
                  <a:lnTo>
                    <a:pt x="207" y="177"/>
                  </a:lnTo>
                  <a:lnTo>
                    <a:pt x="207" y="177"/>
                  </a:lnTo>
                  <a:lnTo>
                    <a:pt x="210" y="175"/>
                  </a:lnTo>
                  <a:lnTo>
                    <a:pt x="212" y="175"/>
                  </a:lnTo>
                  <a:lnTo>
                    <a:pt x="212" y="173"/>
                  </a:lnTo>
                  <a:lnTo>
                    <a:pt x="212" y="172"/>
                  </a:lnTo>
                  <a:lnTo>
                    <a:pt x="213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0" y="170"/>
                  </a:lnTo>
                  <a:lnTo>
                    <a:pt x="207" y="170"/>
                  </a:lnTo>
                  <a:lnTo>
                    <a:pt x="207" y="169"/>
                  </a:lnTo>
                  <a:lnTo>
                    <a:pt x="205" y="169"/>
                  </a:lnTo>
                  <a:lnTo>
                    <a:pt x="205" y="167"/>
                  </a:lnTo>
                  <a:lnTo>
                    <a:pt x="205" y="166"/>
                  </a:lnTo>
                  <a:lnTo>
                    <a:pt x="205" y="164"/>
                  </a:lnTo>
                  <a:lnTo>
                    <a:pt x="204" y="164"/>
                  </a:lnTo>
                  <a:lnTo>
                    <a:pt x="202" y="164"/>
                  </a:lnTo>
                  <a:lnTo>
                    <a:pt x="202" y="164"/>
                  </a:lnTo>
                  <a:lnTo>
                    <a:pt x="204" y="166"/>
                  </a:lnTo>
                  <a:lnTo>
                    <a:pt x="205" y="166"/>
                  </a:lnTo>
                  <a:lnTo>
                    <a:pt x="205" y="167"/>
                  </a:lnTo>
                  <a:lnTo>
                    <a:pt x="204" y="167"/>
                  </a:lnTo>
                  <a:lnTo>
                    <a:pt x="202" y="169"/>
                  </a:lnTo>
                  <a:lnTo>
                    <a:pt x="202" y="167"/>
                  </a:lnTo>
                  <a:lnTo>
                    <a:pt x="201" y="167"/>
                  </a:lnTo>
                  <a:lnTo>
                    <a:pt x="201" y="167"/>
                  </a:lnTo>
                  <a:lnTo>
                    <a:pt x="201" y="169"/>
                  </a:lnTo>
                  <a:lnTo>
                    <a:pt x="199" y="169"/>
                  </a:lnTo>
                  <a:lnTo>
                    <a:pt x="199" y="167"/>
                  </a:lnTo>
                  <a:lnTo>
                    <a:pt x="199" y="166"/>
                  </a:lnTo>
                  <a:lnTo>
                    <a:pt x="197" y="166"/>
                  </a:lnTo>
                  <a:lnTo>
                    <a:pt x="197" y="166"/>
                  </a:lnTo>
                  <a:lnTo>
                    <a:pt x="196" y="167"/>
                  </a:lnTo>
                  <a:lnTo>
                    <a:pt x="194" y="169"/>
                  </a:lnTo>
                  <a:lnTo>
                    <a:pt x="194" y="169"/>
                  </a:lnTo>
                  <a:lnTo>
                    <a:pt x="194" y="170"/>
                  </a:lnTo>
                  <a:lnTo>
                    <a:pt x="196" y="172"/>
                  </a:lnTo>
                  <a:lnTo>
                    <a:pt x="196" y="172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201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4" y="172"/>
                  </a:lnTo>
                  <a:lnTo>
                    <a:pt x="204" y="172"/>
                  </a:lnTo>
                  <a:lnTo>
                    <a:pt x="204" y="170"/>
                  </a:lnTo>
                  <a:lnTo>
                    <a:pt x="205" y="172"/>
                  </a:lnTo>
                  <a:lnTo>
                    <a:pt x="205" y="172"/>
                  </a:lnTo>
                  <a:lnTo>
                    <a:pt x="205" y="173"/>
                  </a:lnTo>
                  <a:lnTo>
                    <a:pt x="205" y="175"/>
                  </a:lnTo>
                  <a:lnTo>
                    <a:pt x="205" y="175"/>
                  </a:lnTo>
                  <a:lnTo>
                    <a:pt x="205" y="177"/>
                  </a:lnTo>
                  <a:lnTo>
                    <a:pt x="204" y="177"/>
                  </a:lnTo>
                  <a:lnTo>
                    <a:pt x="204" y="177"/>
                  </a:lnTo>
                  <a:lnTo>
                    <a:pt x="199" y="177"/>
                  </a:lnTo>
                  <a:lnTo>
                    <a:pt x="197" y="177"/>
                  </a:lnTo>
                  <a:lnTo>
                    <a:pt x="196" y="177"/>
                  </a:lnTo>
                  <a:lnTo>
                    <a:pt x="196" y="177"/>
                  </a:lnTo>
                  <a:lnTo>
                    <a:pt x="194" y="177"/>
                  </a:lnTo>
                  <a:lnTo>
                    <a:pt x="193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91" y="173"/>
                  </a:lnTo>
                  <a:lnTo>
                    <a:pt x="191" y="172"/>
                  </a:lnTo>
                  <a:lnTo>
                    <a:pt x="190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6" y="172"/>
                  </a:lnTo>
                  <a:lnTo>
                    <a:pt x="188" y="173"/>
                  </a:lnTo>
                  <a:lnTo>
                    <a:pt x="190" y="177"/>
                  </a:lnTo>
                  <a:lnTo>
                    <a:pt x="190" y="178"/>
                  </a:lnTo>
                  <a:lnTo>
                    <a:pt x="190" y="180"/>
                  </a:lnTo>
                  <a:lnTo>
                    <a:pt x="188" y="181"/>
                  </a:lnTo>
                  <a:lnTo>
                    <a:pt x="188" y="181"/>
                  </a:lnTo>
                  <a:lnTo>
                    <a:pt x="188" y="183"/>
                  </a:lnTo>
                  <a:lnTo>
                    <a:pt x="188" y="183"/>
                  </a:lnTo>
                  <a:lnTo>
                    <a:pt x="186" y="183"/>
                  </a:lnTo>
                  <a:lnTo>
                    <a:pt x="186" y="183"/>
                  </a:lnTo>
                  <a:lnTo>
                    <a:pt x="186" y="184"/>
                  </a:lnTo>
                  <a:lnTo>
                    <a:pt x="186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4"/>
                  </a:lnTo>
                  <a:lnTo>
                    <a:pt x="185" y="184"/>
                  </a:lnTo>
                  <a:lnTo>
                    <a:pt x="183" y="183"/>
                  </a:lnTo>
                  <a:lnTo>
                    <a:pt x="183" y="183"/>
                  </a:lnTo>
                  <a:lnTo>
                    <a:pt x="183" y="181"/>
                  </a:lnTo>
                  <a:lnTo>
                    <a:pt x="183" y="180"/>
                  </a:lnTo>
                  <a:lnTo>
                    <a:pt x="185" y="180"/>
                  </a:lnTo>
                  <a:lnTo>
                    <a:pt x="185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78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7" y="180"/>
                  </a:lnTo>
                  <a:lnTo>
                    <a:pt x="177" y="180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3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2" y="186"/>
                  </a:lnTo>
                  <a:lnTo>
                    <a:pt x="169" y="188"/>
                  </a:lnTo>
                  <a:lnTo>
                    <a:pt x="168" y="188"/>
                  </a:lnTo>
                  <a:lnTo>
                    <a:pt x="164" y="189"/>
                  </a:lnTo>
                  <a:lnTo>
                    <a:pt x="160" y="189"/>
                  </a:lnTo>
                  <a:lnTo>
                    <a:pt x="158" y="191"/>
                  </a:lnTo>
                  <a:lnTo>
                    <a:pt x="155" y="191"/>
                  </a:lnTo>
                  <a:lnTo>
                    <a:pt x="153" y="191"/>
                  </a:lnTo>
                  <a:lnTo>
                    <a:pt x="150" y="192"/>
                  </a:lnTo>
                  <a:lnTo>
                    <a:pt x="147" y="192"/>
                  </a:lnTo>
                  <a:lnTo>
                    <a:pt x="145" y="194"/>
                  </a:lnTo>
                  <a:lnTo>
                    <a:pt x="142" y="194"/>
                  </a:lnTo>
                  <a:lnTo>
                    <a:pt x="141" y="195"/>
                  </a:lnTo>
                  <a:lnTo>
                    <a:pt x="138" y="195"/>
                  </a:lnTo>
                  <a:lnTo>
                    <a:pt x="136" y="197"/>
                  </a:lnTo>
                  <a:lnTo>
                    <a:pt x="136" y="205"/>
                  </a:lnTo>
                  <a:lnTo>
                    <a:pt x="136" y="208"/>
                  </a:lnTo>
                  <a:lnTo>
                    <a:pt x="136" y="225"/>
                  </a:lnTo>
                  <a:lnTo>
                    <a:pt x="136" y="229"/>
                  </a:lnTo>
                  <a:lnTo>
                    <a:pt x="136" y="252"/>
                  </a:lnTo>
                  <a:lnTo>
                    <a:pt x="136" y="257"/>
                  </a:lnTo>
                  <a:lnTo>
                    <a:pt x="136" y="260"/>
                  </a:lnTo>
                  <a:lnTo>
                    <a:pt x="136" y="260"/>
                  </a:lnTo>
                  <a:lnTo>
                    <a:pt x="134" y="260"/>
                  </a:lnTo>
                  <a:lnTo>
                    <a:pt x="131" y="262"/>
                  </a:lnTo>
                  <a:lnTo>
                    <a:pt x="130" y="262"/>
                  </a:lnTo>
                  <a:lnTo>
                    <a:pt x="128" y="262"/>
                  </a:lnTo>
                  <a:lnTo>
                    <a:pt x="128" y="262"/>
                  </a:lnTo>
                  <a:lnTo>
                    <a:pt x="128" y="260"/>
                  </a:lnTo>
                  <a:lnTo>
                    <a:pt x="127" y="258"/>
                  </a:lnTo>
                  <a:lnTo>
                    <a:pt x="125" y="258"/>
                  </a:lnTo>
                  <a:lnTo>
                    <a:pt x="125" y="257"/>
                  </a:lnTo>
                  <a:lnTo>
                    <a:pt x="123" y="255"/>
                  </a:lnTo>
                  <a:lnTo>
                    <a:pt x="122" y="252"/>
                  </a:lnTo>
                  <a:lnTo>
                    <a:pt x="120" y="251"/>
                  </a:lnTo>
                  <a:lnTo>
                    <a:pt x="120" y="251"/>
                  </a:lnTo>
                  <a:lnTo>
                    <a:pt x="120" y="249"/>
                  </a:lnTo>
                  <a:lnTo>
                    <a:pt x="117" y="247"/>
                  </a:lnTo>
                  <a:lnTo>
                    <a:pt x="114" y="246"/>
                  </a:lnTo>
                  <a:lnTo>
                    <a:pt x="111" y="244"/>
                  </a:lnTo>
                  <a:lnTo>
                    <a:pt x="111" y="244"/>
                  </a:lnTo>
                  <a:lnTo>
                    <a:pt x="109" y="243"/>
                  </a:lnTo>
                  <a:lnTo>
                    <a:pt x="108" y="243"/>
                  </a:lnTo>
                  <a:lnTo>
                    <a:pt x="106" y="243"/>
                  </a:lnTo>
                  <a:lnTo>
                    <a:pt x="103" y="244"/>
                  </a:lnTo>
                  <a:lnTo>
                    <a:pt x="100" y="244"/>
                  </a:lnTo>
                  <a:lnTo>
                    <a:pt x="97" y="246"/>
                  </a:lnTo>
                  <a:lnTo>
                    <a:pt x="93" y="246"/>
                  </a:lnTo>
                  <a:lnTo>
                    <a:pt x="93" y="247"/>
                  </a:lnTo>
                  <a:lnTo>
                    <a:pt x="90" y="247"/>
                  </a:lnTo>
                  <a:lnTo>
                    <a:pt x="89" y="251"/>
                  </a:lnTo>
                  <a:lnTo>
                    <a:pt x="86" y="252"/>
                  </a:lnTo>
                  <a:lnTo>
                    <a:pt x="86" y="251"/>
                  </a:lnTo>
                  <a:lnTo>
                    <a:pt x="86" y="247"/>
                  </a:lnTo>
                  <a:lnTo>
                    <a:pt x="86" y="247"/>
                  </a:lnTo>
                  <a:lnTo>
                    <a:pt x="86" y="244"/>
                  </a:lnTo>
                  <a:lnTo>
                    <a:pt x="87" y="243"/>
                  </a:lnTo>
                  <a:lnTo>
                    <a:pt x="87" y="241"/>
                  </a:lnTo>
                  <a:lnTo>
                    <a:pt x="87" y="240"/>
                  </a:lnTo>
                  <a:lnTo>
                    <a:pt x="87" y="236"/>
                  </a:lnTo>
                  <a:lnTo>
                    <a:pt x="87" y="235"/>
                  </a:lnTo>
                  <a:lnTo>
                    <a:pt x="86" y="235"/>
                  </a:lnTo>
                  <a:lnTo>
                    <a:pt x="84" y="235"/>
                  </a:lnTo>
                  <a:lnTo>
                    <a:pt x="82" y="235"/>
                  </a:lnTo>
                  <a:lnTo>
                    <a:pt x="82" y="235"/>
                  </a:lnTo>
                  <a:lnTo>
                    <a:pt x="81" y="233"/>
                  </a:lnTo>
                  <a:lnTo>
                    <a:pt x="79" y="233"/>
                  </a:lnTo>
                  <a:lnTo>
                    <a:pt x="79" y="233"/>
                  </a:lnTo>
                  <a:lnTo>
                    <a:pt x="78" y="235"/>
                  </a:lnTo>
                  <a:lnTo>
                    <a:pt x="78" y="233"/>
                  </a:lnTo>
                  <a:lnTo>
                    <a:pt x="76" y="233"/>
                  </a:lnTo>
                  <a:lnTo>
                    <a:pt x="76" y="232"/>
                  </a:lnTo>
                  <a:lnTo>
                    <a:pt x="76" y="232"/>
                  </a:lnTo>
                  <a:lnTo>
                    <a:pt x="74" y="230"/>
                  </a:lnTo>
                  <a:lnTo>
                    <a:pt x="73" y="229"/>
                  </a:lnTo>
                  <a:lnTo>
                    <a:pt x="71" y="229"/>
                  </a:lnTo>
                  <a:lnTo>
                    <a:pt x="70" y="229"/>
                  </a:lnTo>
                  <a:lnTo>
                    <a:pt x="68" y="229"/>
                  </a:lnTo>
                  <a:lnTo>
                    <a:pt x="68" y="227"/>
                  </a:lnTo>
                  <a:lnTo>
                    <a:pt x="68" y="225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68" y="222"/>
                  </a:lnTo>
                  <a:lnTo>
                    <a:pt x="68" y="222"/>
                  </a:lnTo>
                  <a:lnTo>
                    <a:pt x="67" y="221"/>
                  </a:lnTo>
                  <a:lnTo>
                    <a:pt x="65" y="219"/>
                  </a:lnTo>
                  <a:lnTo>
                    <a:pt x="63" y="214"/>
                  </a:lnTo>
                  <a:lnTo>
                    <a:pt x="62" y="211"/>
                  </a:lnTo>
                  <a:lnTo>
                    <a:pt x="60" y="210"/>
                  </a:lnTo>
                  <a:lnTo>
                    <a:pt x="59" y="210"/>
                  </a:lnTo>
                  <a:lnTo>
                    <a:pt x="57" y="208"/>
                  </a:lnTo>
                  <a:lnTo>
                    <a:pt x="54" y="208"/>
                  </a:lnTo>
                  <a:lnTo>
                    <a:pt x="54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4" y="205"/>
                  </a:lnTo>
                  <a:lnTo>
                    <a:pt x="54" y="203"/>
                  </a:lnTo>
                  <a:lnTo>
                    <a:pt x="56" y="203"/>
                  </a:lnTo>
                  <a:lnTo>
                    <a:pt x="59" y="203"/>
                  </a:lnTo>
                  <a:lnTo>
                    <a:pt x="62" y="203"/>
                  </a:lnTo>
                  <a:lnTo>
                    <a:pt x="65" y="205"/>
                  </a:lnTo>
                  <a:lnTo>
                    <a:pt x="65" y="205"/>
                  </a:lnTo>
                  <a:lnTo>
                    <a:pt x="67" y="205"/>
                  </a:lnTo>
                  <a:lnTo>
                    <a:pt x="68" y="205"/>
                  </a:lnTo>
                  <a:lnTo>
                    <a:pt x="70" y="205"/>
                  </a:lnTo>
                  <a:lnTo>
                    <a:pt x="71" y="205"/>
                  </a:lnTo>
                  <a:lnTo>
                    <a:pt x="71" y="203"/>
                  </a:lnTo>
                  <a:lnTo>
                    <a:pt x="70" y="203"/>
                  </a:lnTo>
                  <a:lnTo>
                    <a:pt x="70" y="203"/>
                  </a:lnTo>
                  <a:lnTo>
                    <a:pt x="68" y="203"/>
                  </a:lnTo>
                  <a:lnTo>
                    <a:pt x="67" y="202"/>
                  </a:lnTo>
                  <a:lnTo>
                    <a:pt x="65" y="200"/>
                  </a:lnTo>
                  <a:lnTo>
                    <a:pt x="65" y="199"/>
                  </a:lnTo>
                  <a:lnTo>
                    <a:pt x="63" y="197"/>
                  </a:lnTo>
                  <a:lnTo>
                    <a:pt x="65" y="197"/>
                  </a:lnTo>
                  <a:lnTo>
                    <a:pt x="67" y="195"/>
                  </a:lnTo>
                  <a:lnTo>
                    <a:pt x="68" y="194"/>
                  </a:lnTo>
                  <a:lnTo>
                    <a:pt x="68" y="192"/>
                  </a:lnTo>
                  <a:lnTo>
                    <a:pt x="68" y="191"/>
                  </a:lnTo>
                  <a:lnTo>
                    <a:pt x="70" y="189"/>
                  </a:lnTo>
                  <a:lnTo>
                    <a:pt x="71" y="191"/>
                  </a:lnTo>
                  <a:lnTo>
                    <a:pt x="74" y="189"/>
                  </a:lnTo>
                  <a:lnTo>
                    <a:pt x="79" y="189"/>
                  </a:lnTo>
                  <a:lnTo>
                    <a:pt x="84" y="189"/>
                  </a:lnTo>
                  <a:lnTo>
                    <a:pt x="86" y="189"/>
                  </a:lnTo>
                  <a:lnTo>
                    <a:pt x="90" y="191"/>
                  </a:lnTo>
                  <a:lnTo>
                    <a:pt x="92" y="191"/>
                  </a:lnTo>
                  <a:lnTo>
                    <a:pt x="93" y="191"/>
                  </a:lnTo>
                  <a:lnTo>
                    <a:pt x="97" y="191"/>
                  </a:lnTo>
                  <a:lnTo>
                    <a:pt x="93" y="189"/>
                  </a:lnTo>
                  <a:lnTo>
                    <a:pt x="90" y="188"/>
                  </a:lnTo>
                  <a:lnTo>
                    <a:pt x="90" y="186"/>
                  </a:lnTo>
                  <a:lnTo>
                    <a:pt x="92" y="183"/>
                  </a:lnTo>
                  <a:lnTo>
                    <a:pt x="93" y="180"/>
                  </a:lnTo>
                  <a:lnTo>
                    <a:pt x="95" y="175"/>
                  </a:lnTo>
                  <a:lnTo>
                    <a:pt x="95" y="170"/>
                  </a:lnTo>
                  <a:lnTo>
                    <a:pt x="93" y="170"/>
                  </a:lnTo>
                  <a:lnTo>
                    <a:pt x="93" y="169"/>
                  </a:lnTo>
                  <a:lnTo>
                    <a:pt x="95" y="167"/>
                  </a:lnTo>
                  <a:lnTo>
                    <a:pt x="95" y="166"/>
                  </a:lnTo>
                  <a:lnTo>
                    <a:pt x="95" y="166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2" y="161"/>
                  </a:lnTo>
                  <a:lnTo>
                    <a:pt x="89" y="161"/>
                  </a:lnTo>
                  <a:lnTo>
                    <a:pt x="86" y="161"/>
                  </a:lnTo>
                  <a:lnTo>
                    <a:pt x="84" y="161"/>
                  </a:lnTo>
                  <a:lnTo>
                    <a:pt x="84" y="162"/>
                  </a:lnTo>
                  <a:lnTo>
                    <a:pt x="84" y="162"/>
                  </a:lnTo>
                  <a:lnTo>
                    <a:pt x="81" y="164"/>
                  </a:lnTo>
                  <a:lnTo>
                    <a:pt x="81" y="164"/>
                  </a:lnTo>
                  <a:lnTo>
                    <a:pt x="79" y="164"/>
                  </a:lnTo>
                  <a:lnTo>
                    <a:pt x="79" y="162"/>
                  </a:lnTo>
                  <a:lnTo>
                    <a:pt x="78" y="162"/>
                  </a:lnTo>
                  <a:lnTo>
                    <a:pt x="74" y="161"/>
                  </a:lnTo>
                  <a:lnTo>
                    <a:pt x="73" y="159"/>
                  </a:lnTo>
                  <a:lnTo>
                    <a:pt x="73" y="159"/>
                  </a:lnTo>
                  <a:lnTo>
                    <a:pt x="68" y="159"/>
                  </a:lnTo>
                  <a:lnTo>
                    <a:pt x="67" y="158"/>
                  </a:lnTo>
                  <a:lnTo>
                    <a:pt x="63" y="159"/>
                  </a:lnTo>
                  <a:lnTo>
                    <a:pt x="60" y="161"/>
                  </a:lnTo>
                  <a:lnTo>
                    <a:pt x="59" y="161"/>
                  </a:lnTo>
                  <a:lnTo>
                    <a:pt x="59" y="162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6" y="162"/>
                  </a:lnTo>
                  <a:lnTo>
                    <a:pt x="54" y="164"/>
                  </a:lnTo>
                  <a:lnTo>
                    <a:pt x="51" y="166"/>
                  </a:lnTo>
                  <a:lnTo>
                    <a:pt x="49" y="167"/>
                  </a:lnTo>
                  <a:lnTo>
                    <a:pt x="48" y="167"/>
                  </a:lnTo>
                  <a:lnTo>
                    <a:pt x="46" y="169"/>
                  </a:lnTo>
                  <a:lnTo>
                    <a:pt x="45" y="169"/>
                  </a:lnTo>
                  <a:lnTo>
                    <a:pt x="43" y="169"/>
                  </a:lnTo>
                  <a:lnTo>
                    <a:pt x="41" y="169"/>
                  </a:lnTo>
                  <a:lnTo>
                    <a:pt x="40" y="169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5" y="170"/>
                  </a:lnTo>
                  <a:lnTo>
                    <a:pt x="32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27" y="166"/>
                  </a:lnTo>
                  <a:lnTo>
                    <a:pt x="29" y="166"/>
                  </a:lnTo>
                  <a:lnTo>
                    <a:pt x="29" y="164"/>
                  </a:lnTo>
                  <a:lnTo>
                    <a:pt x="29" y="164"/>
                  </a:lnTo>
                  <a:lnTo>
                    <a:pt x="30" y="164"/>
                  </a:lnTo>
                  <a:lnTo>
                    <a:pt x="30" y="166"/>
                  </a:lnTo>
                  <a:lnTo>
                    <a:pt x="32" y="166"/>
                  </a:lnTo>
                  <a:lnTo>
                    <a:pt x="33" y="166"/>
                  </a:lnTo>
                  <a:lnTo>
                    <a:pt x="35" y="166"/>
                  </a:lnTo>
                  <a:lnTo>
                    <a:pt x="35" y="164"/>
                  </a:lnTo>
                  <a:lnTo>
                    <a:pt x="32" y="161"/>
                  </a:lnTo>
                  <a:lnTo>
                    <a:pt x="30" y="159"/>
                  </a:lnTo>
                  <a:lnTo>
                    <a:pt x="29" y="156"/>
                  </a:lnTo>
                  <a:lnTo>
                    <a:pt x="29" y="154"/>
                  </a:lnTo>
                  <a:lnTo>
                    <a:pt x="27" y="151"/>
                  </a:lnTo>
                  <a:lnTo>
                    <a:pt x="24" y="150"/>
                  </a:lnTo>
                  <a:lnTo>
                    <a:pt x="22" y="147"/>
                  </a:lnTo>
                  <a:lnTo>
                    <a:pt x="22" y="147"/>
                  </a:lnTo>
                  <a:lnTo>
                    <a:pt x="19" y="147"/>
                  </a:lnTo>
                  <a:lnTo>
                    <a:pt x="15" y="145"/>
                  </a:lnTo>
                  <a:lnTo>
                    <a:pt x="13" y="145"/>
                  </a:lnTo>
                  <a:lnTo>
                    <a:pt x="11" y="147"/>
                  </a:lnTo>
                  <a:lnTo>
                    <a:pt x="10" y="147"/>
                  </a:lnTo>
                  <a:lnTo>
                    <a:pt x="10" y="145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8" y="140"/>
                  </a:lnTo>
                  <a:lnTo>
                    <a:pt x="7" y="137"/>
                  </a:lnTo>
                  <a:lnTo>
                    <a:pt x="7" y="137"/>
                  </a:lnTo>
                  <a:lnTo>
                    <a:pt x="4" y="136"/>
                  </a:lnTo>
                  <a:lnTo>
                    <a:pt x="2" y="134"/>
                  </a:lnTo>
                  <a:lnTo>
                    <a:pt x="0" y="131"/>
                  </a:lnTo>
                  <a:lnTo>
                    <a:pt x="2" y="128"/>
                  </a:lnTo>
                  <a:lnTo>
                    <a:pt x="4" y="125"/>
                  </a:lnTo>
                  <a:lnTo>
                    <a:pt x="5" y="123"/>
                  </a:lnTo>
                  <a:lnTo>
                    <a:pt x="7" y="121"/>
                  </a:lnTo>
                  <a:lnTo>
                    <a:pt x="7" y="121"/>
                  </a:lnTo>
                  <a:lnTo>
                    <a:pt x="7" y="120"/>
                  </a:lnTo>
                  <a:lnTo>
                    <a:pt x="5" y="118"/>
                  </a:lnTo>
                  <a:lnTo>
                    <a:pt x="4" y="118"/>
                  </a:lnTo>
                  <a:lnTo>
                    <a:pt x="4" y="117"/>
                  </a:lnTo>
                  <a:lnTo>
                    <a:pt x="4" y="114"/>
                  </a:lnTo>
                  <a:lnTo>
                    <a:pt x="5" y="110"/>
                  </a:lnTo>
                  <a:lnTo>
                    <a:pt x="7" y="107"/>
                  </a:lnTo>
                  <a:lnTo>
                    <a:pt x="8" y="106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6"/>
                  </a:lnTo>
                  <a:lnTo>
                    <a:pt x="16" y="98"/>
                  </a:lnTo>
                  <a:lnTo>
                    <a:pt x="18" y="99"/>
                  </a:lnTo>
                  <a:lnTo>
                    <a:pt x="21" y="102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6" y="107"/>
                  </a:lnTo>
                  <a:lnTo>
                    <a:pt x="27" y="107"/>
                  </a:lnTo>
                  <a:lnTo>
                    <a:pt x="29" y="107"/>
                  </a:lnTo>
                  <a:lnTo>
                    <a:pt x="32" y="106"/>
                  </a:lnTo>
                  <a:lnTo>
                    <a:pt x="32" y="106"/>
                  </a:lnTo>
                  <a:lnTo>
                    <a:pt x="33" y="104"/>
                  </a:lnTo>
                  <a:lnTo>
                    <a:pt x="32" y="102"/>
                  </a:lnTo>
                  <a:lnTo>
                    <a:pt x="32" y="102"/>
                  </a:lnTo>
                  <a:lnTo>
                    <a:pt x="32" y="101"/>
                  </a:lnTo>
                  <a:lnTo>
                    <a:pt x="30" y="98"/>
                  </a:lnTo>
                  <a:lnTo>
                    <a:pt x="30" y="95"/>
                  </a:lnTo>
                  <a:lnTo>
                    <a:pt x="30" y="93"/>
                  </a:lnTo>
                  <a:lnTo>
                    <a:pt x="30" y="93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33" y="93"/>
                  </a:lnTo>
                  <a:lnTo>
                    <a:pt x="37" y="91"/>
                  </a:lnTo>
                  <a:lnTo>
                    <a:pt x="40" y="88"/>
                  </a:lnTo>
                  <a:lnTo>
                    <a:pt x="40" y="87"/>
                  </a:lnTo>
                  <a:lnTo>
                    <a:pt x="41" y="85"/>
                  </a:lnTo>
                  <a:lnTo>
                    <a:pt x="43" y="84"/>
                  </a:lnTo>
                  <a:lnTo>
                    <a:pt x="45" y="84"/>
                  </a:lnTo>
                  <a:lnTo>
                    <a:pt x="48" y="84"/>
                  </a:lnTo>
                  <a:lnTo>
                    <a:pt x="49" y="82"/>
                  </a:lnTo>
                  <a:lnTo>
                    <a:pt x="51" y="80"/>
                  </a:lnTo>
                  <a:lnTo>
                    <a:pt x="52" y="80"/>
                  </a:lnTo>
                  <a:lnTo>
                    <a:pt x="54" y="79"/>
                  </a:lnTo>
                  <a:lnTo>
                    <a:pt x="54" y="79"/>
                  </a:lnTo>
                  <a:lnTo>
                    <a:pt x="57" y="76"/>
                  </a:lnTo>
                  <a:lnTo>
                    <a:pt x="59" y="74"/>
                  </a:lnTo>
                  <a:lnTo>
                    <a:pt x="60" y="73"/>
                  </a:lnTo>
                  <a:lnTo>
                    <a:pt x="60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7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70" y="77"/>
                  </a:lnTo>
                  <a:lnTo>
                    <a:pt x="70" y="77"/>
                  </a:lnTo>
                  <a:lnTo>
                    <a:pt x="71" y="77"/>
                  </a:lnTo>
                  <a:lnTo>
                    <a:pt x="73" y="77"/>
                  </a:lnTo>
                  <a:lnTo>
                    <a:pt x="74" y="76"/>
                  </a:lnTo>
                  <a:lnTo>
                    <a:pt x="79" y="73"/>
                  </a:lnTo>
                  <a:lnTo>
                    <a:pt x="82" y="73"/>
                  </a:lnTo>
                  <a:lnTo>
                    <a:pt x="84" y="73"/>
                  </a:lnTo>
                  <a:lnTo>
                    <a:pt x="84" y="74"/>
                  </a:lnTo>
                  <a:lnTo>
                    <a:pt x="86" y="76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9" y="76"/>
                  </a:lnTo>
                  <a:lnTo>
                    <a:pt x="89" y="76"/>
                  </a:lnTo>
                  <a:lnTo>
                    <a:pt x="90" y="76"/>
                  </a:lnTo>
                  <a:lnTo>
                    <a:pt x="92" y="77"/>
                  </a:lnTo>
                  <a:lnTo>
                    <a:pt x="93" y="77"/>
                  </a:lnTo>
                  <a:lnTo>
                    <a:pt x="97" y="77"/>
                  </a:lnTo>
                  <a:lnTo>
                    <a:pt x="97" y="76"/>
                  </a:lnTo>
                  <a:lnTo>
                    <a:pt x="98" y="77"/>
                  </a:lnTo>
                  <a:lnTo>
                    <a:pt x="100" y="77"/>
                  </a:lnTo>
                  <a:lnTo>
                    <a:pt x="101" y="79"/>
                  </a:lnTo>
                  <a:lnTo>
                    <a:pt x="103" y="80"/>
                  </a:lnTo>
                  <a:lnTo>
                    <a:pt x="104" y="82"/>
                  </a:lnTo>
                  <a:lnTo>
                    <a:pt x="106" y="82"/>
                  </a:lnTo>
                  <a:lnTo>
                    <a:pt x="108" y="84"/>
                  </a:lnTo>
                  <a:lnTo>
                    <a:pt x="109" y="85"/>
                  </a:lnTo>
                  <a:lnTo>
                    <a:pt x="111" y="85"/>
                  </a:lnTo>
                  <a:lnTo>
                    <a:pt x="112" y="87"/>
                  </a:lnTo>
                  <a:lnTo>
                    <a:pt x="114" y="90"/>
                  </a:lnTo>
                  <a:lnTo>
                    <a:pt x="114" y="91"/>
                  </a:lnTo>
                  <a:lnTo>
                    <a:pt x="114" y="93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5" y="88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7" y="85"/>
                  </a:lnTo>
                  <a:lnTo>
                    <a:pt x="119" y="85"/>
                  </a:lnTo>
                  <a:lnTo>
                    <a:pt x="120" y="87"/>
                  </a:lnTo>
                  <a:lnTo>
                    <a:pt x="122" y="88"/>
                  </a:lnTo>
                  <a:lnTo>
                    <a:pt x="125" y="90"/>
                  </a:lnTo>
                  <a:lnTo>
                    <a:pt x="127" y="91"/>
                  </a:lnTo>
                  <a:lnTo>
                    <a:pt x="130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6" y="93"/>
                  </a:lnTo>
                  <a:lnTo>
                    <a:pt x="138" y="91"/>
                  </a:lnTo>
                  <a:lnTo>
                    <a:pt x="138" y="90"/>
                  </a:lnTo>
                  <a:lnTo>
                    <a:pt x="139" y="88"/>
                  </a:lnTo>
                  <a:lnTo>
                    <a:pt x="141" y="87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45" y="87"/>
                  </a:lnTo>
                  <a:lnTo>
                    <a:pt x="147" y="85"/>
                  </a:lnTo>
                  <a:lnTo>
                    <a:pt x="149" y="85"/>
                  </a:lnTo>
                  <a:lnTo>
                    <a:pt x="150" y="85"/>
                  </a:lnTo>
                  <a:lnTo>
                    <a:pt x="153" y="85"/>
                  </a:lnTo>
                  <a:lnTo>
                    <a:pt x="155" y="87"/>
                  </a:lnTo>
                  <a:lnTo>
                    <a:pt x="156" y="88"/>
                  </a:lnTo>
                  <a:lnTo>
                    <a:pt x="158" y="88"/>
                  </a:lnTo>
                  <a:lnTo>
                    <a:pt x="160" y="87"/>
                  </a:lnTo>
                  <a:lnTo>
                    <a:pt x="161" y="87"/>
                  </a:lnTo>
                  <a:lnTo>
                    <a:pt x="161" y="85"/>
                  </a:lnTo>
                  <a:lnTo>
                    <a:pt x="163" y="84"/>
                  </a:lnTo>
                  <a:lnTo>
                    <a:pt x="163" y="84"/>
                  </a:lnTo>
                  <a:lnTo>
                    <a:pt x="166" y="85"/>
                  </a:lnTo>
                  <a:lnTo>
                    <a:pt x="168" y="85"/>
                  </a:lnTo>
                  <a:lnTo>
                    <a:pt x="168" y="84"/>
                  </a:lnTo>
                  <a:lnTo>
                    <a:pt x="171" y="85"/>
                  </a:lnTo>
                  <a:lnTo>
                    <a:pt x="174" y="87"/>
                  </a:lnTo>
                  <a:lnTo>
                    <a:pt x="175" y="88"/>
                  </a:lnTo>
                  <a:lnTo>
                    <a:pt x="177" y="91"/>
                  </a:lnTo>
                  <a:lnTo>
                    <a:pt x="179" y="91"/>
                  </a:lnTo>
                  <a:lnTo>
                    <a:pt x="180" y="91"/>
                  </a:lnTo>
                  <a:lnTo>
                    <a:pt x="180" y="91"/>
                  </a:lnTo>
                  <a:lnTo>
                    <a:pt x="182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5"/>
                  </a:lnTo>
                  <a:lnTo>
                    <a:pt x="186" y="96"/>
                  </a:lnTo>
                  <a:lnTo>
                    <a:pt x="191" y="95"/>
                  </a:lnTo>
                  <a:lnTo>
                    <a:pt x="191" y="93"/>
                  </a:lnTo>
                  <a:lnTo>
                    <a:pt x="193" y="91"/>
                  </a:lnTo>
                  <a:lnTo>
                    <a:pt x="193" y="90"/>
                  </a:lnTo>
                  <a:lnTo>
                    <a:pt x="194" y="88"/>
                  </a:lnTo>
                  <a:lnTo>
                    <a:pt x="194" y="88"/>
                  </a:lnTo>
                  <a:lnTo>
                    <a:pt x="196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201" y="91"/>
                  </a:lnTo>
                  <a:lnTo>
                    <a:pt x="202" y="91"/>
                  </a:lnTo>
                  <a:lnTo>
                    <a:pt x="204" y="91"/>
                  </a:lnTo>
                  <a:lnTo>
                    <a:pt x="207" y="91"/>
                  </a:lnTo>
                  <a:lnTo>
                    <a:pt x="212" y="90"/>
                  </a:lnTo>
                  <a:lnTo>
                    <a:pt x="215" y="88"/>
                  </a:lnTo>
                  <a:lnTo>
                    <a:pt x="215" y="87"/>
                  </a:lnTo>
                  <a:lnTo>
                    <a:pt x="216" y="84"/>
                  </a:lnTo>
                  <a:lnTo>
                    <a:pt x="216" y="82"/>
                  </a:lnTo>
                  <a:lnTo>
                    <a:pt x="216" y="79"/>
                  </a:lnTo>
                  <a:lnTo>
                    <a:pt x="215" y="77"/>
                  </a:lnTo>
                  <a:lnTo>
                    <a:pt x="213" y="77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4" y="74"/>
                  </a:lnTo>
                  <a:lnTo>
                    <a:pt x="201" y="73"/>
                  </a:lnTo>
                  <a:lnTo>
                    <a:pt x="201" y="73"/>
                  </a:lnTo>
                  <a:lnTo>
                    <a:pt x="199" y="71"/>
                  </a:lnTo>
                  <a:lnTo>
                    <a:pt x="197" y="69"/>
                  </a:lnTo>
                  <a:lnTo>
                    <a:pt x="194" y="69"/>
                  </a:lnTo>
                  <a:lnTo>
                    <a:pt x="194" y="68"/>
                  </a:lnTo>
                  <a:lnTo>
                    <a:pt x="194" y="68"/>
                  </a:lnTo>
                  <a:lnTo>
                    <a:pt x="197" y="66"/>
                  </a:lnTo>
                  <a:lnTo>
                    <a:pt x="201" y="65"/>
                  </a:lnTo>
                  <a:lnTo>
                    <a:pt x="201" y="63"/>
                  </a:lnTo>
                  <a:lnTo>
                    <a:pt x="204" y="63"/>
                  </a:lnTo>
                  <a:lnTo>
                    <a:pt x="205" y="62"/>
                  </a:lnTo>
                  <a:lnTo>
                    <a:pt x="207" y="62"/>
                  </a:lnTo>
                  <a:lnTo>
                    <a:pt x="209" y="60"/>
                  </a:lnTo>
                  <a:lnTo>
                    <a:pt x="209" y="58"/>
                  </a:lnTo>
                  <a:lnTo>
                    <a:pt x="205" y="55"/>
                  </a:lnTo>
                  <a:lnTo>
                    <a:pt x="205" y="54"/>
                  </a:lnTo>
                  <a:lnTo>
                    <a:pt x="205" y="52"/>
                  </a:lnTo>
                  <a:lnTo>
                    <a:pt x="207" y="51"/>
                  </a:lnTo>
                  <a:lnTo>
                    <a:pt x="209" y="51"/>
                  </a:lnTo>
                  <a:lnTo>
                    <a:pt x="209" y="49"/>
                  </a:lnTo>
                  <a:lnTo>
                    <a:pt x="209" y="47"/>
                  </a:lnTo>
                  <a:lnTo>
                    <a:pt x="212" y="47"/>
                  </a:lnTo>
                  <a:lnTo>
                    <a:pt x="215" y="47"/>
                  </a:lnTo>
                  <a:lnTo>
                    <a:pt x="216" y="47"/>
                  </a:lnTo>
                  <a:lnTo>
                    <a:pt x="220" y="47"/>
                  </a:lnTo>
                  <a:lnTo>
                    <a:pt x="221" y="47"/>
                  </a:lnTo>
                  <a:lnTo>
                    <a:pt x="223" y="49"/>
                  </a:lnTo>
                  <a:lnTo>
                    <a:pt x="224" y="47"/>
                  </a:lnTo>
                  <a:lnTo>
                    <a:pt x="224" y="47"/>
                  </a:lnTo>
                  <a:lnTo>
                    <a:pt x="224" y="46"/>
                  </a:lnTo>
                  <a:lnTo>
                    <a:pt x="223" y="46"/>
                  </a:lnTo>
                  <a:lnTo>
                    <a:pt x="220" y="44"/>
                  </a:lnTo>
                  <a:lnTo>
                    <a:pt x="218" y="43"/>
                  </a:lnTo>
                  <a:lnTo>
                    <a:pt x="216" y="43"/>
                  </a:lnTo>
                  <a:lnTo>
                    <a:pt x="215" y="43"/>
                  </a:lnTo>
                  <a:lnTo>
                    <a:pt x="213" y="41"/>
                  </a:lnTo>
                  <a:lnTo>
                    <a:pt x="212" y="41"/>
                  </a:lnTo>
                  <a:lnTo>
                    <a:pt x="212" y="41"/>
                  </a:lnTo>
                  <a:lnTo>
                    <a:pt x="212" y="39"/>
                  </a:lnTo>
                  <a:lnTo>
                    <a:pt x="212" y="38"/>
                  </a:lnTo>
                  <a:lnTo>
                    <a:pt x="213" y="38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6" y="38"/>
                  </a:lnTo>
                  <a:lnTo>
                    <a:pt x="216" y="36"/>
                  </a:lnTo>
                  <a:lnTo>
                    <a:pt x="216" y="36"/>
                  </a:lnTo>
                  <a:lnTo>
                    <a:pt x="215" y="36"/>
                  </a:lnTo>
                  <a:lnTo>
                    <a:pt x="215" y="36"/>
                  </a:lnTo>
                  <a:lnTo>
                    <a:pt x="213" y="36"/>
                  </a:lnTo>
                  <a:lnTo>
                    <a:pt x="212" y="36"/>
                  </a:lnTo>
                  <a:lnTo>
                    <a:pt x="210" y="36"/>
                  </a:lnTo>
                  <a:lnTo>
                    <a:pt x="209" y="35"/>
                  </a:lnTo>
                  <a:lnTo>
                    <a:pt x="209" y="35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10" y="30"/>
                  </a:lnTo>
                  <a:lnTo>
                    <a:pt x="210" y="28"/>
                  </a:lnTo>
                  <a:lnTo>
                    <a:pt x="212" y="27"/>
                  </a:lnTo>
                  <a:lnTo>
                    <a:pt x="213" y="27"/>
                  </a:lnTo>
                  <a:lnTo>
                    <a:pt x="218" y="27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4" y="27"/>
                  </a:lnTo>
                  <a:lnTo>
                    <a:pt x="231" y="27"/>
                  </a:lnTo>
                  <a:lnTo>
                    <a:pt x="232" y="27"/>
                  </a:lnTo>
                  <a:lnTo>
                    <a:pt x="232" y="27"/>
                  </a:lnTo>
                  <a:lnTo>
                    <a:pt x="238" y="25"/>
                  </a:lnTo>
                  <a:lnTo>
                    <a:pt x="240" y="25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3" y="24"/>
                  </a:lnTo>
                  <a:lnTo>
                    <a:pt x="246" y="24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50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4" y="21"/>
                  </a:lnTo>
                  <a:lnTo>
                    <a:pt x="259" y="21"/>
                  </a:lnTo>
                  <a:lnTo>
                    <a:pt x="259" y="21"/>
                  </a:lnTo>
                  <a:lnTo>
                    <a:pt x="261" y="21"/>
                  </a:lnTo>
                  <a:lnTo>
                    <a:pt x="264" y="21"/>
                  </a:lnTo>
                  <a:lnTo>
                    <a:pt x="265" y="19"/>
                  </a:lnTo>
                  <a:lnTo>
                    <a:pt x="267" y="21"/>
                  </a:lnTo>
                  <a:lnTo>
                    <a:pt x="268" y="21"/>
                  </a:lnTo>
                  <a:lnTo>
                    <a:pt x="268" y="21"/>
                  </a:lnTo>
                  <a:lnTo>
                    <a:pt x="268" y="19"/>
                  </a:lnTo>
                  <a:lnTo>
                    <a:pt x="270" y="17"/>
                  </a:lnTo>
                  <a:lnTo>
                    <a:pt x="272" y="16"/>
                  </a:lnTo>
                  <a:lnTo>
                    <a:pt x="272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6" y="16"/>
                  </a:lnTo>
                  <a:lnTo>
                    <a:pt x="279" y="14"/>
                  </a:lnTo>
                  <a:lnTo>
                    <a:pt x="279" y="14"/>
                  </a:lnTo>
                  <a:lnTo>
                    <a:pt x="284" y="14"/>
                  </a:lnTo>
                  <a:lnTo>
                    <a:pt x="289" y="13"/>
                  </a:lnTo>
                  <a:lnTo>
                    <a:pt x="292" y="13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2" y="11"/>
                  </a:lnTo>
                  <a:lnTo>
                    <a:pt x="305" y="10"/>
                  </a:lnTo>
                  <a:lnTo>
                    <a:pt x="308" y="8"/>
                  </a:lnTo>
                  <a:lnTo>
                    <a:pt x="309" y="8"/>
                  </a:lnTo>
                  <a:lnTo>
                    <a:pt x="311" y="8"/>
                  </a:lnTo>
                  <a:lnTo>
                    <a:pt x="313" y="8"/>
                  </a:lnTo>
                  <a:lnTo>
                    <a:pt x="313" y="8"/>
                  </a:lnTo>
                  <a:lnTo>
                    <a:pt x="313" y="6"/>
                  </a:lnTo>
                  <a:lnTo>
                    <a:pt x="313" y="5"/>
                  </a:lnTo>
                  <a:lnTo>
                    <a:pt x="313" y="5"/>
                  </a:lnTo>
                  <a:lnTo>
                    <a:pt x="314" y="3"/>
                  </a:lnTo>
                  <a:lnTo>
                    <a:pt x="316" y="3"/>
                  </a:lnTo>
                  <a:lnTo>
                    <a:pt x="317" y="3"/>
                  </a:lnTo>
                  <a:lnTo>
                    <a:pt x="320" y="2"/>
                  </a:lnTo>
                  <a:lnTo>
                    <a:pt x="322" y="0"/>
                  </a:lnTo>
                  <a:lnTo>
                    <a:pt x="32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01" name="Freeform 230">
              <a:extLst>
                <a:ext uri="{FF2B5EF4-FFF2-40B4-BE49-F238E27FC236}">
                  <a16:creationId xmlns:a16="http://schemas.microsoft.com/office/drawing/2014/main" id="{21177AAB-0CF5-4F71-88C2-81EC33D9449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68811" y="3858446"/>
              <a:ext cx="48731" cy="11695"/>
            </a:xfrm>
            <a:custGeom>
              <a:avLst/>
              <a:gdLst>
                <a:gd name="T0" fmla="*/ 2 w 25"/>
                <a:gd name="T1" fmla="*/ 4 h 6"/>
                <a:gd name="T2" fmla="*/ 2 w 25"/>
                <a:gd name="T3" fmla="*/ 6 h 6"/>
                <a:gd name="T4" fmla="*/ 2 w 25"/>
                <a:gd name="T5" fmla="*/ 6 h 6"/>
                <a:gd name="T6" fmla="*/ 3 w 25"/>
                <a:gd name="T7" fmla="*/ 6 h 6"/>
                <a:gd name="T8" fmla="*/ 3 w 25"/>
                <a:gd name="T9" fmla="*/ 4 h 6"/>
                <a:gd name="T10" fmla="*/ 5 w 25"/>
                <a:gd name="T11" fmla="*/ 6 h 6"/>
                <a:gd name="T12" fmla="*/ 5 w 25"/>
                <a:gd name="T13" fmla="*/ 6 h 6"/>
                <a:gd name="T14" fmla="*/ 3 w 25"/>
                <a:gd name="T15" fmla="*/ 6 h 6"/>
                <a:gd name="T16" fmla="*/ 3 w 25"/>
                <a:gd name="T17" fmla="*/ 6 h 6"/>
                <a:gd name="T18" fmla="*/ 2 w 25"/>
                <a:gd name="T19" fmla="*/ 6 h 6"/>
                <a:gd name="T20" fmla="*/ 2 w 25"/>
                <a:gd name="T21" fmla="*/ 6 h 6"/>
                <a:gd name="T22" fmla="*/ 0 w 25"/>
                <a:gd name="T23" fmla="*/ 4 h 6"/>
                <a:gd name="T24" fmla="*/ 2 w 25"/>
                <a:gd name="T25" fmla="*/ 4 h 6"/>
                <a:gd name="T26" fmla="*/ 21 w 25"/>
                <a:gd name="T27" fmla="*/ 0 h 6"/>
                <a:gd name="T28" fmla="*/ 22 w 25"/>
                <a:gd name="T29" fmla="*/ 0 h 6"/>
                <a:gd name="T30" fmla="*/ 22 w 25"/>
                <a:gd name="T31" fmla="*/ 0 h 6"/>
                <a:gd name="T32" fmla="*/ 21 w 25"/>
                <a:gd name="T33" fmla="*/ 0 h 6"/>
                <a:gd name="T34" fmla="*/ 21 w 25"/>
                <a:gd name="T35" fmla="*/ 0 h 6"/>
                <a:gd name="T36" fmla="*/ 21 w 25"/>
                <a:gd name="T37" fmla="*/ 1 h 6"/>
                <a:gd name="T38" fmla="*/ 19 w 25"/>
                <a:gd name="T39" fmla="*/ 1 h 6"/>
                <a:gd name="T40" fmla="*/ 19 w 25"/>
                <a:gd name="T41" fmla="*/ 0 h 6"/>
                <a:gd name="T42" fmla="*/ 19 w 25"/>
                <a:gd name="T43" fmla="*/ 0 h 6"/>
                <a:gd name="T44" fmla="*/ 21 w 25"/>
                <a:gd name="T45" fmla="*/ 0 h 6"/>
                <a:gd name="T46" fmla="*/ 21 w 25"/>
                <a:gd name="T47" fmla="*/ 0 h 6"/>
                <a:gd name="T48" fmla="*/ 21 w 25"/>
                <a:gd name="T49" fmla="*/ 0 h 6"/>
                <a:gd name="T50" fmla="*/ 21 w 25"/>
                <a:gd name="T51" fmla="*/ 0 h 6"/>
                <a:gd name="T52" fmla="*/ 24 w 25"/>
                <a:gd name="T53" fmla="*/ 0 h 6"/>
                <a:gd name="T54" fmla="*/ 25 w 25"/>
                <a:gd name="T55" fmla="*/ 0 h 6"/>
                <a:gd name="T56" fmla="*/ 25 w 25"/>
                <a:gd name="T57" fmla="*/ 0 h 6"/>
                <a:gd name="T58" fmla="*/ 25 w 25"/>
                <a:gd name="T59" fmla="*/ 0 h 6"/>
                <a:gd name="T60" fmla="*/ 24 w 25"/>
                <a:gd name="T61" fmla="*/ 0 h 6"/>
                <a:gd name="T62" fmla="*/ 24 w 25"/>
                <a:gd name="T63" fmla="*/ 0 h 6"/>
                <a:gd name="T64" fmla="*/ 22 w 25"/>
                <a:gd name="T65" fmla="*/ 0 h 6"/>
                <a:gd name="T66" fmla="*/ 24 w 25"/>
                <a:gd name="T67" fmla="*/ 0 h 6"/>
                <a:gd name="T68" fmla="*/ 24 w 25"/>
                <a:gd name="T69" fmla="*/ 0 h 6"/>
                <a:gd name="T70" fmla="*/ 24 w 25"/>
                <a:gd name="T7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6">
                  <a:moveTo>
                    <a:pt x="2" y="4"/>
                  </a:moveTo>
                  <a:lnTo>
                    <a:pt x="2" y="6"/>
                  </a:lnTo>
                  <a:lnTo>
                    <a:pt x="2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close/>
                  <a:moveTo>
                    <a:pt x="24" y="0"/>
                  </a:move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02" name="Freeform 231">
              <a:extLst>
                <a:ext uri="{FF2B5EF4-FFF2-40B4-BE49-F238E27FC236}">
                  <a16:creationId xmlns:a16="http://schemas.microsoft.com/office/drawing/2014/main" id="{578AC343-D9F8-4D4A-81FB-5A875D65A0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4871" y="3546570"/>
              <a:ext cx="54578" cy="50680"/>
            </a:xfrm>
            <a:custGeom>
              <a:avLst/>
              <a:gdLst>
                <a:gd name="T0" fmla="*/ 25 w 28"/>
                <a:gd name="T1" fmla="*/ 4 h 26"/>
                <a:gd name="T2" fmla="*/ 27 w 28"/>
                <a:gd name="T3" fmla="*/ 7 h 26"/>
                <a:gd name="T4" fmla="*/ 25 w 28"/>
                <a:gd name="T5" fmla="*/ 8 h 26"/>
                <a:gd name="T6" fmla="*/ 23 w 28"/>
                <a:gd name="T7" fmla="*/ 8 h 26"/>
                <a:gd name="T8" fmla="*/ 23 w 28"/>
                <a:gd name="T9" fmla="*/ 5 h 26"/>
                <a:gd name="T10" fmla="*/ 23 w 28"/>
                <a:gd name="T11" fmla="*/ 5 h 26"/>
                <a:gd name="T12" fmla="*/ 23 w 28"/>
                <a:gd name="T13" fmla="*/ 4 h 26"/>
                <a:gd name="T14" fmla="*/ 25 w 28"/>
                <a:gd name="T15" fmla="*/ 2 h 26"/>
                <a:gd name="T16" fmla="*/ 17 w 28"/>
                <a:gd name="T17" fmla="*/ 0 h 26"/>
                <a:gd name="T18" fmla="*/ 22 w 28"/>
                <a:gd name="T19" fmla="*/ 2 h 26"/>
                <a:gd name="T20" fmla="*/ 22 w 28"/>
                <a:gd name="T21" fmla="*/ 5 h 26"/>
                <a:gd name="T22" fmla="*/ 23 w 28"/>
                <a:gd name="T23" fmla="*/ 8 h 26"/>
                <a:gd name="T24" fmla="*/ 23 w 28"/>
                <a:gd name="T25" fmla="*/ 8 h 26"/>
                <a:gd name="T26" fmla="*/ 22 w 28"/>
                <a:gd name="T27" fmla="*/ 8 h 26"/>
                <a:gd name="T28" fmla="*/ 17 w 28"/>
                <a:gd name="T29" fmla="*/ 11 h 26"/>
                <a:gd name="T30" fmla="*/ 19 w 28"/>
                <a:gd name="T31" fmla="*/ 13 h 26"/>
                <a:gd name="T32" fmla="*/ 22 w 28"/>
                <a:gd name="T33" fmla="*/ 11 h 26"/>
                <a:gd name="T34" fmla="*/ 23 w 28"/>
                <a:gd name="T35" fmla="*/ 15 h 26"/>
                <a:gd name="T36" fmla="*/ 25 w 28"/>
                <a:gd name="T37" fmla="*/ 18 h 26"/>
                <a:gd name="T38" fmla="*/ 27 w 28"/>
                <a:gd name="T39" fmla="*/ 22 h 26"/>
                <a:gd name="T40" fmla="*/ 27 w 28"/>
                <a:gd name="T41" fmla="*/ 24 h 26"/>
                <a:gd name="T42" fmla="*/ 25 w 28"/>
                <a:gd name="T43" fmla="*/ 26 h 26"/>
                <a:gd name="T44" fmla="*/ 20 w 28"/>
                <a:gd name="T45" fmla="*/ 26 h 26"/>
                <a:gd name="T46" fmla="*/ 16 w 28"/>
                <a:gd name="T47" fmla="*/ 24 h 26"/>
                <a:gd name="T48" fmla="*/ 14 w 28"/>
                <a:gd name="T49" fmla="*/ 21 h 26"/>
                <a:gd name="T50" fmla="*/ 9 w 28"/>
                <a:gd name="T51" fmla="*/ 18 h 26"/>
                <a:gd name="T52" fmla="*/ 3 w 28"/>
                <a:gd name="T53" fmla="*/ 18 h 26"/>
                <a:gd name="T54" fmla="*/ 3 w 28"/>
                <a:gd name="T55" fmla="*/ 15 h 26"/>
                <a:gd name="T56" fmla="*/ 6 w 28"/>
                <a:gd name="T57" fmla="*/ 10 h 26"/>
                <a:gd name="T58" fmla="*/ 8 w 28"/>
                <a:gd name="T59" fmla="*/ 5 h 26"/>
                <a:gd name="T60" fmla="*/ 9 w 28"/>
                <a:gd name="T61" fmla="*/ 4 h 26"/>
                <a:gd name="T62" fmla="*/ 11 w 28"/>
                <a:gd name="T63" fmla="*/ 2 h 26"/>
                <a:gd name="T64" fmla="*/ 14 w 28"/>
                <a:gd name="T6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" h="26">
                  <a:moveTo>
                    <a:pt x="25" y="2"/>
                  </a:moveTo>
                  <a:lnTo>
                    <a:pt x="25" y="4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7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5" y="2"/>
                  </a:lnTo>
                  <a:close/>
                  <a:moveTo>
                    <a:pt x="17" y="0"/>
                  </a:moveTo>
                  <a:lnTo>
                    <a:pt x="17" y="0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3" y="7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3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19" y="10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5" y="18"/>
                  </a:lnTo>
                  <a:lnTo>
                    <a:pt x="25" y="19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27" y="24"/>
                  </a:lnTo>
                  <a:lnTo>
                    <a:pt x="28" y="26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20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4" y="18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3" y="18"/>
                  </a:lnTo>
                  <a:lnTo>
                    <a:pt x="0" y="16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6" y="10"/>
                  </a:lnTo>
                  <a:lnTo>
                    <a:pt x="6" y="8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03" name="Freeform 232">
              <a:extLst>
                <a:ext uri="{FF2B5EF4-FFF2-40B4-BE49-F238E27FC236}">
                  <a16:creationId xmlns:a16="http://schemas.microsoft.com/office/drawing/2014/main" id="{53DFA56B-CD59-4348-8383-83DDEB301D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314526" y="3277578"/>
              <a:ext cx="138395" cy="175430"/>
            </a:xfrm>
            <a:custGeom>
              <a:avLst/>
              <a:gdLst>
                <a:gd name="T0" fmla="*/ 13 w 71"/>
                <a:gd name="T1" fmla="*/ 88 h 90"/>
                <a:gd name="T2" fmla="*/ 3 w 71"/>
                <a:gd name="T3" fmla="*/ 90 h 90"/>
                <a:gd name="T4" fmla="*/ 5 w 71"/>
                <a:gd name="T5" fmla="*/ 85 h 90"/>
                <a:gd name="T6" fmla="*/ 11 w 71"/>
                <a:gd name="T7" fmla="*/ 72 h 90"/>
                <a:gd name="T8" fmla="*/ 3 w 71"/>
                <a:gd name="T9" fmla="*/ 67 h 90"/>
                <a:gd name="T10" fmla="*/ 2 w 71"/>
                <a:gd name="T11" fmla="*/ 71 h 90"/>
                <a:gd name="T12" fmla="*/ 3 w 71"/>
                <a:gd name="T13" fmla="*/ 67 h 90"/>
                <a:gd name="T14" fmla="*/ 26 w 71"/>
                <a:gd name="T15" fmla="*/ 66 h 90"/>
                <a:gd name="T16" fmla="*/ 2 w 71"/>
                <a:gd name="T17" fmla="*/ 64 h 90"/>
                <a:gd name="T18" fmla="*/ 27 w 71"/>
                <a:gd name="T19" fmla="*/ 61 h 90"/>
                <a:gd name="T20" fmla="*/ 29 w 71"/>
                <a:gd name="T21" fmla="*/ 66 h 90"/>
                <a:gd name="T22" fmla="*/ 27 w 71"/>
                <a:gd name="T23" fmla="*/ 63 h 90"/>
                <a:gd name="T24" fmla="*/ 37 w 71"/>
                <a:gd name="T25" fmla="*/ 63 h 90"/>
                <a:gd name="T26" fmla="*/ 5 w 71"/>
                <a:gd name="T27" fmla="*/ 34 h 90"/>
                <a:gd name="T28" fmla="*/ 5 w 71"/>
                <a:gd name="T29" fmla="*/ 34 h 90"/>
                <a:gd name="T30" fmla="*/ 70 w 71"/>
                <a:gd name="T31" fmla="*/ 20 h 90"/>
                <a:gd name="T32" fmla="*/ 7 w 71"/>
                <a:gd name="T33" fmla="*/ 14 h 90"/>
                <a:gd name="T34" fmla="*/ 7 w 71"/>
                <a:gd name="T35" fmla="*/ 17 h 90"/>
                <a:gd name="T36" fmla="*/ 41 w 71"/>
                <a:gd name="T37" fmla="*/ 12 h 90"/>
                <a:gd name="T38" fmla="*/ 51 w 71"/>
                <a:gd name="T39" fmla="*/ 31 h 90"/>
                <a:gd name="T40" fmla="*/ 49 w 71"/>
                <a:gd name="T41" fmla="*/ 41 h 90"/>
                <a:gd name="T42" fmla="*/ 51 w 71"/>
                <a:gd name="T43" fmla="*/ 44 h 90"/>
                <a:gd name="T44" fmla="*/ 48 w 71"/>
                <a:gd name="T45" fmla="*/ 55 h 90"/>
                <a:gd name="T46" fmla="*/ 38 w 71"/>
                <a:gd name="T47" fmla="*/ 58 h 90"/>
                <a:gd name="T48" fmla="*/ 35 w 71"/>
                <a:gd name="T49" fmla="*/ 63 h 90"/>
                <a:gd name="T50" fmla="*/ 30 w 71"/>
                <a:gd name="T51" fmla="*/ 60 h 90"/>
                <a:gd name="T52" fmla="*/ 24 w 71"/>
                <a:gd name="T53" fmla="*/ 63 h 90"/>
                <a:gd name="T54" fmla="*/ 22 w 71"/>
                <a:gd name="T55" fmla="*/ 64 h 90"/>
                <a:gd name="T56" fmla="*/ 21 w 71"/>
                <a:gd name="T57" fmla="*/ 66 h 90"/>
                <a:gd name="T58" fmla="*/ 18 w 71"/>
                <a:gd name="T59" fmla="*/ 67 h 90"/>
                <a:gd name="T60" fmla="*/ 15 w 71"/>
                <a:gd name="T61" fmla="*/ 67 h 90"/>
                <a:gd name="T62" fmla="*/ 10 w 71"/>
                <a:gd name="T63" fmla="*/ 71 h 90"/>
                <a:gd name="T64" fmla="*/ 7 w 71"/>
                <a:gd name="T65" fmla="*/ 69 h 90"/>
                <a:gd name="T66" fmla="*/ 8 w 71"/>
                <a:gd name="T67" fmla="*/ 66 h 90"/>
                <a:gd name="T68" fmla="*/ 8 w 71"/>
                <a:gd name="T69" fmla="*/ 63 h 90"/>
                <a:gd name="T70" fmla="*/ 5 w 71"/>
                <a:gd name="T71" fmla="*/ 58 h 90"/>
                <a:gd name="T72" fmla="*/ 8 w 71"/>
                <a:gd name="T73" fmla="*/ 52 h 90"/>
                <a:gd name="T74" fmla="*/ 8 w 71"/>
                <a:gd name="T75" fmla="*/ 50 h 90"/>
                <a:gd name="T76" fmla="*/ 10 w 71"/>
                <a:gd name="T77" fmla="*/ 45 h 90"/>
                <a:gd name="T78" fmla="*/ 8 w 71"/>
                <a:gd name="T79" fmla="*/ 41 h 90"/>
                <a:gd name="T80" fmla="*/ 8 w 71"/>
                <a:gd name="T81" fmla="*/ 34 h 90"/>
                <a:gd name="T82" fmla="*/ 3 w 71"/>
                <a:gd name="T83" fmla="*/ 33 h 90"/>
                <a:gd name="T84" fmla="*/ 7 w 71"/>
                <a:gd name="T85" fmla="*/ 28 h 90"/>
                <a:gd name="T86" fmla="*/ 13 w 71"/>
                <a:gd name="T87" fmla="*/ 30 h 90"/>
                <a:gd name="T88" fmla="*/ 13 w 71"/>
                <a:gd name="T89" fmla="*/ 28 h 90"/>
                <a:gd name="T90" fmla="*/ 10 w 71"/>
                <a:gd name="T91" fmla="*/ 20 h 90"/>
                <a:gd name="T92" fmla="*/ 8 w 71"/>
                <a:gd name="T93" fmla="*/ 15 h 90"/>
                <a:gd name="T94" fmla="*/ 10 w 71"/>
                <a:gd name="T95" fmla="*/ 14 h 90"/>
                <a:gd name="T96" fmla="*/ 15 w 71"/>
                <a:gd name="T97" fmla="*/ 8 h 90"/>
                <a:gd name="T98" fmla="*/ 22 w 71"/>
                <a:gd name="T99" fmla="*/ 6 h 90"/>
                <a:gd name="T100" fmla="*/ 30 w 71"/>
                <a:gd name="T101" fmla="*/ 6 h 90"/>
                <a:gd name="T102" fmla="*/ 35 w 71"/>
                <a:gd name="T103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1" h="90">
                  <a:moveTo>
                    <a:pt x="11" y="83"/>
                  </a:moveTo>
                  <a:lnTo>
                    <a:pt x="13" y="85"/>
                  </a:lnTo>
                  <a:lnTo>
                    <a:pt x="13" y="85"/>
                  </a:lnTo>
                  <a:lnTo>
                    <a:pt x="13" y="86"/>
                  </a:lnTo>
                  <a:lnTo>
                    <a:pt x="13" y="88"/>
                  </a:lnTo>
                  <a:lnTo>
                    <a:pt x="10" y="88"/>
                  </a:lnTo>
                  <a:lnTo>
                    <a:pt x="8" y="90"/>
                  </a:lnTo>
                  <a:lnTo>
                    <a:pt x="5" y="90"/>
                  </a:lnTo>
                  <a:lnTo>
                    <a:pt x="5" y="90"/>
                  </a:lnTo>
                  <a:lnTo>
                    <a:pt x="3" y="90"/>
                  </a:lnTo>
                  <a:lnTo>
                    <a:pt x="3" y="90"/>
                  </a:lnTo>
                  <a:lnTo>
                    <a:pt x="3" y="88"/>
                  </a:lnTo>
                  <a:lnTo>
                    <a:pt x="2" y="88"/>
                  </a:lnTo>
                  <a:lnTo>
                    <a:pt x="3" y="86"/>
                  </a:lnTo>
                  <a:lnTo>
                    <a:pt x="5" y="85"/>
                  </a:lnTo>
                  <a:lnTo>
                    <a:pt x="10" y="83"/>
                  </a:lnTo>
                  <a:lnTo>
                    <a:pt x="11" y="83"/>
                  </a:lnTo>
                  <a:close/>
                  <a:moveTo>
                    <a:pt x="10" y="71"/>
                  </a:moveTo>
                  <a:lnTo>
                    <a:pt x="11" y="71"/>
                  </a:lnTo>
                  <a:lnTo>
                    <a:pt x="11" y="72"/>
                  </a:lnTo>
                  <a:lnTo>
                    <a:pt x="10" y="72"/>
                  </a:lnTo>
                  <a:lnTo>
                    <a:pt x="10" y="71"/>
                  </a:lnTo>
                  <a:lnTo>
                    <a:pt x="10" y="71"/>
                  </a:lnTo>
                  <a:lnTo>
                    <a:pt x="10" y="71"/>
                  </a:lnTo>
                  <a:close/>
                  <a:moveTo>
                    <a:pt x="3" y="67"/>
                  </a:moveTo>
                  <a:lnTo>
                    <a:pt x="5" y="67"/>
                  </a:lnTo>
                  <a:lnTo>
                    <a:pt x="5" y="69"/>
                  </a:lnTo>
                  <a:lnTo>
                    <a:pt x="5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3" y="67"/>
                  </a:lnTo>
                  <a:lnTo>
                    <a:pt x="3" y="67"/>
                  </a:lnTo>
                  <a:close/>
                  <a:moveTo>
                    <a:pt x="26" y="66"/>
                  </a:moveTo>
                  <a:lnTo>
                    <a:pt x="26" y="66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6"/>
                  </a:lnTo>
                  <a:close/>
                  <a:moveTo>
                    <a:pt x="2" y="61"/>
                  </a:moveTo>
                  <a:lnTo>
                    <a:pt x="2" y="63"/>
                  </a:lnTo>
                  <a:lnTo>
                    <a:pt x="2" y="64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2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1"/>
                  </a:lnTo>
                  <a:close/>
                  <a:moveTo>
                    <a:pt x="27" y="61"/>
                  </a:moveTo>
                  <a:lnTo>
                    <a:pt x="29" y="63"/>
                  </a:lnTo>
                  <a:lnTo>
                    <a:pt x="30" y="63"/>
                  </a:lnTo>
                  <a:lnTo>
                    <a:pt x="30" y="63"/>
                  </a:lnTo>
                  <a:lnTo>
                    <a:pt x="30" y="64"/>
                  </a:lnTo>
                  <a:lnTo>
                    <a:pt x="29" y="66"/>
                  </a:lnTo>
                  <a:lnTo>
                    <a:pt x="29" y="64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7" y="61"/>
                  </a:lnTo>
                  <a:close/>
                  <a:moveTo>
                    <a:pt x="40" y="60"/>
                  </a:moveTo>
                  <a:lnTo>
                    <a:pt x="40" y="64"/>
                  </a:lnTo>
                  <a:lnTo>
                    <a:pt x="38" y="64"/>
                  </a:lnTo>
                  <a:lnTo>
                    <a:pt x="37" y="63"/>
                  </a:lnTo>
                  <a:lnTo>
                    <a:pt x="37" y="63"/>
                  </a:lnTo>
                  <a:lnTo>
                    <a:pt x="38" y="61"/>
                  </a:lnTo>
                  <a:lnTo>
                    <a:pt x="38" y="60"/>
                  </a:lnTo>
                  <a:lnTo>
                    <a:pt x="40" y="60"/>
                  </a:lnTo>
                  <a:close/>
                  <a:moveTo>
                    <a:pt x="5" y="34"/>
                  </a:moveTo>
                  <a:lnTo>
                    <a:pt x="5" y="34"/>
                  </a:lnTo>
                  <a:lnTo>
                    <a:pt x="7" y="36"/>
                  </a:lnTo>
                  <a:lnTo>
                    <a:pt x="7" y="38"/>
                  </a:lnTo>
                  <a:lnTo>
                    <a:pt x="5" y="36"/>
                  </a:lnTo>
                  <a:lnTo>
                    <a:pt x="5" y="34"/>
                  </a:lnTo>
                  <a:close/>
                  <a:moveTo>
                    <a:pt x="71" y="19"/>
                  </a:moveTo>
                  <a:lnTo>
                    <a:pt x="71" y="19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0" y="20"/>
                  </a:lnTo>
                  <a:lnTo>
                    <a:pt x="70" y="19"/>
                  </a:lnTo>
                  <a:lnTo>
                    <a:pt x="70" y="19"/>
                  </a:lnTo>
                  <a:lnTo>
                    <a:pt x="71" y="19"/>
                  </a:lnTo>
                  <a:close/>
                  <a:moveTo>
                    <a:pt x="7" y="14"/>
                  </a:moveTo>
                  <a:lnTo>
                    <a:pt x="7" y="14"/>
                  </a:lnTo>
                  <a:lnTo>
                    <a:pt x="8" y="15"/>
                  </a:lnTo>
                  <a:lnTo>
                    <a:pt x="8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5" y="14"/>
                  </a:lnTo>
                  <a:lnTo>
                    <a:pt x="7" y="14"/>
                  </a:lnTo>
                  <a:close/>
                  <a:moveTo>
                    <a:pt x="35" y="0"/>
                  </a:moveTo>
                  <a:lnTo>
                    <a:pt x="38" y="8"/>
                  </a:lnTo>
                  <a:lnTo>
                    <a:pt x="41" y="12"/>
                  </a:lnTo>
                  <a:lnTo>
                    <a:pt x="44" y="15"/>
                  </a:lnTo>
                  <a:lnTo>
                    <a:pt x="48" y="23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1" y="31"/>
                  </a:lnTo>
                  <a:lnTo>
                    <a:pt x="49" y="33"/>
                  </a:lnTo>
                  <a:lnTo>
                    <a:pt x="51" y="36"/>
                  </a:lnTo>
                  <a:lnTo>
                    <a:pt x="49" y="38"/>
                  </a:lnTo>
                  <a:lnTo>
                    <a:pt x="49" y="39"/>
                  </a:lnTo>
                  <a:lnTo>
                    <a:pt x="49" y="41"/>
                  </a:lnTo>
                  <a:lnTo>
                    <a:pt x="49" y="42"/>
                  </a:lnTo>
                  <a:lnTo>
                    <a:pt x="49" y="44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9"/>
                  </a:lnTo>
                  <a:lnTo>
                    <a:pt x="49" y="52"/>
                  </a:lnTo>
                  <a:lnTo>
                    <a:pt x="48" y="55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60"/>
                  </a:lnTo>
                  <a:lnTo>
                    <a:pt x="38" y="58"/>
                  </a:lnTo>
                  <a:lnTo>
                    <a:pt x="37" y="58"/>
                  </a:lnTo>
                  <a:lnTo>
                    <a:pt x="35" y="60"/>
                  </a:lnTo>
                  <a:lnTo>
                    <a:pt x="35" y="60"/>
                  </a:lnTo>
                  <a:lnTo>
                    <a:pt x="35" y="61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3" y="61"/>
                  </a:lnTo>
                  <a:lnTo>
                    <a:pt x="32" y="61"/>
                  </a:lnTo>
                  <a:lnTo>
                    <a:pt x="30" y="61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7" y="61"/>
                  </a:lnTo>
                  <a:lnTo>
                    <a:pt x="26" y="61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1" y="63"/>
                  </a:lnTo>
                  <a:lnTo>
                    <a:pt x="21" y="63"/>
                  </a:lnTo>
                  <a:lnTo>
                    <a:pt x="21" y="64"/>
                  </a:lnTo>
                  <a:lnTo>
                    <a:pt x="21" y="66"/>
                  </a:lnTo>
                  <a:lnTo>
                    <a:pt x="21" y="66"/>
                  </a:lnTo>
                  <a:lnTo>
                    <a:pt x="21" y="67"/>
                  </a:lnTo>
                  <a:lnTo>
                    <a:pt x="21" y="69"/>
                  </a:lnTo>
                  <a:lnTo>
                    <a:pt x="19" y="69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8" y="66"/>
                  </a:lnTo>
                  <a:lnTo>
                    <a:pt x="19" y="64"/>
                  </a:lnTo>
                  <a:lnTo>
                    <a:pt x="18" y="64"/>
                  </a:lnTo>
                  <a:lnTo>
                    <a:pt x="15" y="67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0" y="71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7" y="69"/>
                  </a:lnTo>
                  <a:lnTo>
                    <a:pt x="5" y="67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7" y="66"/>
                  </a:lnTo>
                  <a:lnTo>
                    <a:pt x="8" y="66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7" y="63"/>
                  </a:lnTo>
                  <a:lnTo>
                    <a:pt x="7" y="63"/>
                  </a:lnTo>
                  <a:lnTo>
                    <a:pt x="7" y="61"/>
                  </a:lnTo>
                  <a:lnTo>
                    <a:pt x="5" y="60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7" y="55"/>
                  </a:lnTo>
                  <a:lnTo>
                    <a:pt x="7" y="53"/>
                  </a:lnTo>
                  <a:lnTo>
                    <a:pt x="7" y="52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0"/>
                  </a:lnTo>
                  <a:lnTo>
                    <a:pt x="7" y="50"/>
                  </a:lnTo>
                  <a:lnTo>
                    <a:pt x="7" y="50"/>
                  </a:lnTo>
                  <a:lnTo>
                    <a:pt x="8" y="50"/>
                  </a:lnTo>
                  <a:lnTo>
                    <a:pt x="8" y="49"/>
                  </a:lnTo>
                  <a:lnTo>
                    <a:pt x="10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2" y="31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8" y="27"/>
                  </a:lnTo>
                  <a:lnTo>
                    <a:pt x="10" y="28"/>
                  </a:lnTo>
                  <a:lnTo>
                    <a:pt x="11" y="28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3" y="28"/>
                  </a:lnTo>
                  <a:lnTo>
                    <a:pt x="11" y="27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7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3" y="3"/>
                  </a:lnTo>
                  <a:lnTo>
                    <a:pt x="33" y="1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04" name="Freeform 233">
              <a:extLst>
                <a:ext uri="{FF2B5EF4-FFF2-40B4-BE49-F238E27FC236}">
                  <a16:creationId xmlns:a16="http://schemas.microsoft.com/office/drawing/2014/main" id="{16148ADB-DCF6-4B39-8A39-15BA66AB6F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69694" y="3133335"/>
              <a:ext cx="177380" cy="173481"/>
            </a:xfrm>
            <a:custGeom>
              <a:avLst/>
              <a:gdLst>
                <a:gd name="T0" fmla="*/ 8 w 91"/>
                <a:gd name="T1" fmla="*/ 58 h 89"/>
                <a:gd name="T2" fmla="*/ 82 w 91"/>
                <a:gd name="T3" fmla="*/ 0 h 89"/>
                <a:gd name="T4" fmla="*/ 85 w 91"/>
                <a:gd name="T5" fmla="*/ 1 h 89"/>
                <a:gd name="T6" fmla="*/ 88 w 91"/>
                <a:gd name="T7" fmla="*/ 8 h 89"/>
                <a:gd name="T8" fmla="*/ 91 w 91"/>
                <a:gd name="T9" fmla="*/ 11 h 89"/>
                <a:gd name="T10" fmla="*/ 85 w 91"/>
                <a:gd name="T11" fmla="*/ 14 h 89"/>
                <a:gd name="T12" fmla="*/ 80 w 91"/>
                <a:gd name="T13" fmla="*/ 19 h 89"/>
                <a:gd name="T14" fmla="*/ 77 w 91"/>
                <a:gd name="T15" fmla="*/ 28 h 89"/>
                <a:gd name="T16" fmla="*/ 72 w 91"/>
                <a:gd name="T17" fmla="*/ 39 h 89"/>
                <a:gd name="T18" fmla="*/ 63 w 91"/>
                <a:gd name="T19" fmla="*/ 45 h 89"/>
                <a:gd name="T20" fmla="*/ 53 w 91"/>
                <a:gd name="T21" fmla="*/ 50 h 89"/>
                <a:gd name="T22" fmla="*/ 45 w 91"/>
                <a:gd name="T23" fmla="*/ 58 h 89"/>
                <a:gd name="T24" fmla="*/ 44 w 91"/>
                <a:gd name="T25" fmla="*/ 63 h 89"/>
                <a:gd name="T26" fmla="*/ 49 w 91"/>
                <a:gd name="T27" fmla="*/ 67 h 89"/>
                <a:gd name="T28" fmla="*/ 56 w 91"/>
                <a:gd name="T29" fmla="*/ 74 h 89"/>
                <a:gd name="T30" fmla="*/ 55 w 91"/>
                <a:gd name="T31" fmla="*/ 78 h 89"/>
                <a:gd name="T32" fmla="*/ 49 w 91"/>
                <a:gd name="T33" fmla="*/ 80 h 89"/>
                <a:gd name="T34" fmla="*/ 39 w 91"/>
                <a:gd name="T35" fmla="*/ 80 h 89"/>
                <a:gd name="T36" fmla="*/ 33 w 91"/>
                <a:gd name="T37" fmla="*/ 86 h 89"/>
                <a:gd name="T38" fmla="*/ 31 w 91"/>
                <a:gd name="T39" fmla="*/ 88 h 89"/>
                <a:gd name="T40" fmla="*/ 23 w 91"/>
                <a:gd name="T41" fmla="*/ 86 h 89"/>
                <a:gd name="T42" fmla="*/ 17 w 91"/>
                <a:gd name="T43" fmla="*/ 88 h 89"/>
                <a:gd name="T44" fmla="*/ 14 w 91"/>
                <a:gd name="T45" fmla="*/ 88 h 89"/>
                <a:gd name="T46" fmla="*/ 12 w 91"/>
                <a:gd name="T47" fmla="*/ 83 h 89"/>
                <a:gd name="T48" fmla="*/ 6 w 91"/>
                <a:gd name="T49" fmla="*/ 83 h 89"/>
                <a:gd name="T50" fmla="*/ 9 w 91"/>
                <a:gd name="T51" fmla="*/ 77 h 89"/>
                <a:gd name="T52" fmla="*/ 17 w 91"/>
                <a:gd name="T53" fmla="*/ 74 h 89"/>
                <a:gd name="T54" fmla="*/ 11 w 91"/>
                <a:gd name="T55" fmla="*/ 71 h 89"/>
                <a:gd name="T56" fmla="*/ 11 w 91"/>
                <a:gd name="T57" fmla="*/ 58 h 89"/>
                <a:gd name="T58" fmla="*/ 4 w 91"/>
                <a:gd name="T59" fmla="*/ 56 h 89"/>
                <a:gd name="T60" fmla="*/ 0 w 91"/>
                <a:gd name="T61" fmla="*/ 53 h 89"/>
                <a:gd name="T62" fmla="*/ 1 w 91"/>
                <a:gd name="T63" fmla="*/ 49 h 89"/>
                <a:gd name="T64" fmla="*/ 9 w 91"/>
                <a:gd name="T65" fmla="*/ 44 h 89"/>
                <a:gd name="T66" fmla="*/ 14 w 91"/>
                <a:gd name="T67" fmla="*/ 41 h 89"/>
                <a:gd name="T68" fmla="*/ 19 w 91"/>
                <a:gd name="T69" fmla="*/ 37 h 89"/>
                <a:gd name="T70" fmla="*/ 23 w 91"/>
                <a:gd name="T71" fmla="*/ 36 h 89"/>
                <a:gd name="T72" fmla="*/ 28 w 91"/>
                <a:gd name="T73" fmla="*/ 30 h 89"/>
                <a:gd name="T74" fmla="*/ 31 w 91"/>
                <a:gd name="T75" fmla="*/ 25 h 89"/>
                <a:gd name="T76" fmla="*/ 34 w 91"/>
                <a:gd name="T77" fmla="*/ 22 h 89"/>
                <a:gd name="T78" fmla="*/ 38 w 91"/>
                <a:gd name="T79" fmla="*/ 22 h 89"/>
                <a:gd name="T80" fmla="*/ 41 w 91"/>
                <a:gd name="T81" fmla="*/ 25 h 89"/>
                <a:gd name="T82" fmla="*/ 47 w 91"/>
                <a:gd name="T83" fmla="*/ 26 h 89"/>
                <a:gd name="T84" fmla="*/ 55 w 91"/>
                <a:gd name="T85" fmla="*/ 28 h 89"/>
                <a:gd name="T86" fmla="*/ 56 w 91"/>
                <a:gd name="T87" fmla="*/ 23 h 89"/>
                <a:gd name="T88" fmla="*/ 53 w 91"/>
                <a:gd name="T89" fmla="*/ 19 h 89"/>
                <a:gd name="T90" fmla="*/ 58 w 91"/>
                <a:gd name="T91" fmla="*/ 17 h 89"/>
                <a:gd name="T92" fmla="*/ 66 w 91"/>
                <a:gd name="T93" fmla="*/ 15 h 89"/>
                <a:gd name="T94" fmla="*/ 69 w 91"/>
                <a:gd name="T95" fmla="*/ 12 h 89"/>
                <a:gd name="T96" fmla="*/ 74 w 91"/>
                <a:gd name="T97" fmla="*/ 9 h 89"/>
                <a:gd name="T98" fmla="*/ 77 w 91"/>
                <a:gd name="T99" fmla="*/ 9 h 89"/>
                <a:gd name="T100" fmla="*/ 79 w 91"/>
                <a:gd name="T101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1" h="89">
                  <a:moveTo>
                    <a:pt x="8" y="58"/>
                  </a:moveTo>
                  <a:lnTo>
                    <a:pt x="8" y="60"/>
                  </a:lnTo>
                  <a:lnTo>
                    <a:pt x="6" y="60"/>
                  </a:lnTo>
                  <a:lnTo>
                    <a:pt x="6" y="58"/>
                  </a:lnTo>
                  <a:lnTo>
                    <a:pt x="8" y="58"/>
                  </a:lnTo>
                  <a:lnTo>
                    <a:pt x="8" y="58"/>
                  </a:lnTo>
                  <a:close/>
                  <a:moveTo>
                    <a:pt x="80" y="0"/>
                  </a:moveTo>
                  <a:lnTo>
                    <a:pt x="80" y="0"/>
                  </a:lnTo>
                  <a:lnTo>
                    <a:pt x="80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83" y="0"/>
                  </a:lnTo>
                  <a:lnTo>
                    <a:pt x="83" y="1"/>
                  </a:lnTo>
                  <a:lnTo>
                    <a:pt x="85" y="1"/>
                  </a:lnTo>
                  <a:lnTo>
                    <a:pt x="85" y="1"/>
                  </a:lnTo>
                  <a:lnTo>
                    <a:pt x="85" y="4"/>
                  </a:lnTo>
                  <a:lnTo>
                    <a:pt x="85" y="4"/>
                  </a:lnTo>
                  <a:lnTo>
                    <a:pt x="86" y="6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0" y="12"/>
                  </a:lnTo>
                  <a:lnTo>
                    <a:pt x="90" y="12"/>
                  </a:lnTo>
                  <a:lnTo>
                    <a:pt x="88" y="12"/>
                  </a:lnTo>
                  <a:lnTo>
                    <a:pt x="85" y="14"/>
                  </a:lnTo>
                  <a:lnTo>
                    <a:pt x="85" y="14"/>
                  </a:lnTo>
                  <a:lnTo>
                    <a:pt x="83" y="15"/>
                  </a:lnTo>
                  <a:lnTo>
                    <a:pt x="82" y="15"/>
                  </a:lnTo>
                  <a:lnTo>
                    <a:pt x="82" y="17"/>
                  </a:lnTo>
                  <a:lnTo>
                    <a:pt x="80" y="19"/>
                  </a:lnTo>
                  <a:lnTo>
                    <a:pt x="79" y="20"/>
                  </a:lnTo>
                  <a:lnTo>
                    <a:pt x="77" y="22"/>
                  </a:lnTo>
                  <a:lnTo>
                    <a:pt x="77" y="23"/>
                  </a:lnTo>
                  <a:lnTo>
                    <a:pt x="77" y="25"/>
                  </a:lnTo>
                  <a:lnTo>
                    <a:pt x="77" y="28"/>
                  </a:lnTo>
                  <a:lnTo>
                    <a:pt x="77" y="30"/>
                  </a:lnTo>
                  <a:lnTo>
                    <a:pt x="77" y="33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2" y="39"/>
                  </a:lnTo>
                  <a:lnTo>
                    <a:pt x="71" y="41"/>
                  </a:lnTo>
                  <a:lnTo>
                    <a:pt x="67" y="42"/>
                  </a:lnTo>
                  <a:lnTo>
                    <a:pt x="66" y="44"/>
                  </a:lnTo>
                  <a:lnTo>
                    <a:pt x="64" y="45"/>
                  </a:lnTo>
                  <a:lnTo>
                    <a:pt x="63" y="45"/>
                  </a:lnTo>
                  <a:lnTo>
                    <a:pt x="61" y="49"/>
                  </a:lnTo>
                  <a:lnTo>
                    <a:pt x="60" y="49"/>
                  </a:lnTo>
                  <a:lnTo>
                    <a:pt x="58" y="50"/>
                  </a:lnTo>
                  <a:lnTo>
                    <a:pt x="56" y="50"/>
                  </a:lnTo>
                  <a:lnTo>
                    <a:pt x="53" y="50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5" y="55"/>
                  </a:lnTo>
                  <a:lnTo>
                    <a:pt x="45" y="56"/>
                  </a:lnTo>
                  <a:lnTo>
                    <a:pt x="45" y="58"/>
                  </a:lnTo>
                  <a:lnTo>
                    <a:pt x="45" y="60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4"/>
                  </a:lnTo>
                  <a:lnTo>
                    <a:pt x="45" y="66"/>
                  </a:lnTo>
                  <a:lnTo>
                    <a:pt x="45" y="66"/>
                  </a:lnTo>
                  <a:lnTo>
                    <a:pt x="47" y="66"/>
                  </a:lnTo>
                  <a:lnTo>
                    <a:pt x="49" y="67"/>
                  </a:lnTo>
                  <a:lnTo>
                    <a:pt x="52" y="71"/>
                  </a:lnTo>
                  <a:lnTo>
                    <a:pt x="53" y="71"/>
                  </a:lnTo>
                  <a:lnTo>
                    <a:pt x="55" y="72"/>
                  </a:lnTo>
                  <a:lnTo>
                    <a:pt x="56" y="72"/>
                  </a:lnTo>
                  <a:lnTo>
                    <a:pt x="56" y="74"/>
                  </a:lnTo>
                  <a:lnTo>
                    <a:pt x="58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8"/>
                  </a:lnTo>
                  <a:lnTo>
                    <a:pt x="55" y="78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0" y="80"/>
                  </a:lnTo>
                  <a:lnTo>
                    <a:pt x="49" y="80"/>
                  </a:lnTo>
                  <a:lnTo>
                    <a:pt x="49" y="80"/>
                  </a:lnTo>
                  <a:lnTo>
                    <a:pt x="45" y="80"/>
                  </a:lnTo>
                  <a:lnTo>
                    <a:pt x="45" y="80"/>
                  </a:lnTo>
                  <a:lnTo>
                    <a:pt x="42" y="80"/>
                  </a:lnTo>
                  <a:lnTo>
                    <a:pt x="41" y="80"/>
                  </a:lnTo>
                  <a:lnTo>
                    <a:pt x="39" y="80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6" y="83"/>
                  </a:lnTo>
                  <a:lnTo>
                    <a:pt x="34" y="85"/>
                  </a:lnTo>
                  <a:lnTo>
                    <a:pt x="33" y="86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1" y="88"/>
                  </a:lnTo>
                  <a:lnTo>
                    <a:pt x="28" y="86"/>
                  </a:lnTo>
                  <a:lnTo>
                    <a:pt x="26" y="88"/>
                  </a:lnTo>
                  <a:lnTo>
                    <a:pt x="25" y="89"/>
                  </a:lnTo>
                  <a:lnTo>
                    <a:pt x="25" y="89"/>
                  </a:lnTo>
                  <a:lnTo>
                    <a:pt x="23" y="86"/>
                  </a:lnTo>
                  <a:lnTo>
                    <a:pt x="22" y="86"/>
                  </a:lnTo>
                  <a:lnTo>
                    <a:pt x="20" y="85"/>
                  </a:lnTo>
                  <a:lnTo>
                    <a:pt x="19" y="85"/>
                  </a:lnTo>
                  <a:lnTo>
                    <a:pt x="19" y="86"/>
                  </a:lnTo>
                  <a:lnTo>
                    <a:pt x="17" y="88"/>
                  </a:lnTo>
                  <a:lnTo>
                    <a:pt x="15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8"/>
                  </a:lnTo>
                  <a:lnTo>
                    <a:pt x="11" y="86"/>
                  </a:lnTo>
                  <a:lnTo>
                    <a:pt x="9" y="86"/>
                  </a:lnTo>
                  <a:lnTo>
                    <a:pt x="9" y="86"/>
                  </a:lnTo>
                  <a:lnTo>
                    <a:pt x="12" y="85"/>
                  </a:lnTo>
                  <a:lnTo>
                    <a:pt x="12" y="83"/>
                  </a:lnTo>
                  <a:lnTo>
                    <a:pt x="12" y="83"/>
                  </a:lnTo>
                  <a:lnTo>
                    <a:pt x="11" y="83"/>
                  </a:lnTo>
                  <a:lnTo>
                    <a:pt x="9" y="83"/>
                  </a:lnTo>
                  <a:lnTo>
                    <a:pt x="8" y="83"/>
                  </a:lnTo>
                  <a:lnTo>
                    <a:pt x="6" y="83"/>
                  </a:lnTo>
                  <a:lnTo>
                    <a:pt x="4" y="83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8" y="78"/>
                  </a:lnTo>
                  <a:lnTo>
                    <a:pt x="9" y="77"/>
                  </a:lnTo>
                  <a:lnTo>
                    <a:pt x="9" y="75"/>
                  </a:lnTo>
                  <a:lnTo>
                    <a:pt x="14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2" y="72"/>
                  </a:lnTo>
                  <a:lnTo>
                    <a:pt x="11" y="72"/>
                  </a:lnTo>
                  <a:lnTo>
                    <a:pt x="11" y="71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4" y="61"/>
                  </a:lnTo>
                  <a:lnTo>
                    <a:pt x="14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8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6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0"/>
                  </a:lnTo>
                  <a:lnTo>
                    <a:pt x="1" y="49"/>
                  </a:lnTo>
                  <a:lnTo>
                    <a:pt x="4" y="45"/>
                  </a:lnTo>
                  <a:lnTo>
                    <a:pt x="6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11" y="41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7" y="39"/>
                  </a:lnTo>
                  <a:lnTo>
                    <a:pt x="17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6"/>
                  </a:lnTo>
                  <a:lnTo>
                    <a:pt x="20" y="36"/>
                  </a:lnTo>
                  <a:lnTo>
                    <a:pt x="22" y="36"/>
                  </a:lnTo>
                  <a:lnTo>
                    <a:pt x="23" y="36"/>
                  </a:lnTo>
                  <a:lnTo>
                    <a:pt x="25" y="34"/>
                  </a:lnTo>
                  <a:lnTo>
                    <a:pt x="25" y="34"/>
                  </a:lnTo>
                  <a:lnTo>
                    <a:pt x="25" y="33"/>
                  </a:lnTo>
                  <a:lnTo>
                    <a:pt x="26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1" y="28"/>
                  </a:lnTo>
                  <a:lnTo>
                    <a:pt x="31" y="25"/>
                  </a:lnTo>
                  <a:lnTo>
                    <a:pt x="31" y="23"/>
                  </a:lnTo>
                  <a:lnTo>
                    <a:pt x="31" y="23"/>
                  </a:lnTo>
                  <a:lnTo>
                    <a:pt x="33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39" y="23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2" y="25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5" y="2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6"/>
                  </a:lnTo>
                  <a:lnTo>
                    <a:pt x="53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6" y="23"/>
                  </a:lnTo>
                  <a:lnTo>
                    <a:pt x="56" y="23"/>
                  </a:lnTo>
                  <a:lnTo>
                    <a:pt x="55" y="22"/>
                  </a:lnTo>
                  <a:lnTo>
                    <a:pt x="53" y="20"/>
                  </a:lnTo>
                  <a:lnTo>
                    <a:pt x="53" y="20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5" y="17"/>
                  </a:lnTo>
                  <a:lnTo>
                    <a:pt x="56" y="17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5"/>
                  </a:lnTo>
                  <a:lnTo>
                    <a:pt x="64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69" y="14"/>
                  </a:lnTo>
                  <a:lnTo>
                    <a:pt x="69" y="12"/>
                  </a:lnTo>
                  <a:lnTo>
                    <a:pt x="69" y="12"/>
                  </a:lnTo>
                  <a:lnTo>
                    <a:pt x="71" y="11"/>
                  </a:lnTo>
                  <a:lnTo>
                    <a:pt x="71" y="9"/>
                  </a:lnTo>
                  <a:lnTo>
                    <a:pt x="72" y="9"/>
                  </a:lnTo>
                  <a:lnTo>
                    <a:pt x="72" y="9"/>
                  </a:lnTo>
                  <a:lnTo>
                    <a:pt x="74" y="9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7" y="9"/>
                  </a:lnTo>
                  <a:lnTo>
                    <a:pt x="77" y="9"/>
                  </a:lnTo>
                  <a:lnTo>
                    <a:pt x="77" y="6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79" y="1"/>
                  </a:lnTo>
                  <a:lnTo>
                    <a:pt x="79" y="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05" name="Freeform 234">
              <a:extLst>
                <a:ext uri="{FF2B5EF4-FFF2-40B4-BE49-F238E27FC236}">
                  <a16:creationId xmlns:a16="http://schemas.microsoft.com/office/drawing/2014/main" id="{CD829FD9-2DB1-490A-81D2-AFBB3D732D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95101" y="3924719"/>
              <a:ext cx="9747" cy="9747"/>
            </a:xfrm>
            <a:custGeom>
              <a:avLst/>
              <a:gdLst>
                <a:gd name="T0" fmla="*/ 3 w 5"/>
                <a:gd name="T1" fmla="*/ 3 h 5"/>
                <a:gd name="T2" fmla="*/ 5 w 5"/>
                <a:gd name="T3" fmla="*/ 3 h 5"/>
                <a:gd name="T4" fmla="*/ 5 w 5"/>
                <a:gd name="T5" fmla="*/ 5 h 5"/>
                <a:gd name="T6" fmla="*/ 3 w 5"/>
                <a:gd name="T7" fmla="*/ 5 h 5"/>
                <a:gd name="T8" fmla="*/ 3 w 5"/>
                <a:gd name="T9" fmla="*/ 5 h 5"/>
                <a:gd name="T10" fmla="*/ 3 w 5"/>
                <a:gd name="T11" fmla="*/ 3 h 5"/>
                <a:gd name="T12" fmla="*/ 3 w 5"/>
                <a:gd name="T13" fmla="*/ 3 h 5"/>
                <a:gd name="T14" fmla="*/ 0 w 5"/>
                <a:gd name="T15" fmla="*/ 0 h 5"/>
                <a:gd name="T16" fmla="*/ 1 w 5"/>
                <a:gd name="T17" fmla="*/ 0 h 5"/>
                <a:gd name="T18" fmla="*/ 1 w 5"/>
                <a:gd name="T19" fmla="*/ 2 h 5"/>
                <a:gd name="T20" fmla="*/ 3 w 5"/>
                <a:gd name="T21" fmla="*/ 2 h 5"/>
                <a:gd name="T22" fmla="*/ 3 w 5"/>
                <a:gd name="T23" fmla="*/ 2 h 5"/>
                <a:gd name="T24" fmla="*/ 1 w 5"/>
                <a:gd name="T25" fmla="*/ 3 h 5"/>
                <a:gd name="T26" fmla="*/ 1 w 5"/>
                <a:gd name="T27" fmla="*/ 2 h 5"/>
                <a:gd name="T28" fmla="*/ 0 w 5"/>
                <a:gd name="T29" fmla="*/ 2 h 5"/>
                <a:gd name="T30" fmla="*/ 0 w 5"/>
                <a:gd name="T31" fmla="*/ 2 h 5"/>
                <a:gd name="T32" fmla="*/ 0 w 5"/>
                <a:gd name="T33" fmla="*/ 0 h 5"/>
                <a:gd name="T34" fmla="*/ 0 w 5"/>
                <a:gd name="T35" fmla="*/ 0 h 5"/>
                <a:gd name="T36" fmla="*/ 0 w 5"/>
                <a:gd name="T37" fmla="*/ 0 h 5"/>
                <a:gd name="T38" fmla="*/ 0 w 5"/>
                <a:gd name="T3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" h="5">
                  <a:moveTo>
                    <a:pt x="3" y="3"/>
                  </a:moveTo>
                  <a:lnTo>
                    <a:pt x="5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3" y="3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06" name="Freeform 235">
              <a:extLst>
                <a:ext uri="{FF2B5EF4-FFF2-40B4-BE49-F238E27FC236}">
                  <a16:creationId xmlns:a16="http://schemas.microsoft.com/office/drawing/2014/main" id="{741F555C-99A3-4775-9A9B-13F44CFFAB3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35595"/>
              <a:ext cx="37036" cy="27289"/>
            </a:xfrm>
            <a:custGeom>
              <a:avLst/>
              <a:gdLst>
                <a:gd name="T0" fmla="*/ 7 w 19"/>
                <a:gd name="T1" fmla="*/ 13 h 14"/>
                <a:gd name="T2" fmla="*/ 7 w 19"/>
                <a:gd name="T3" fmla="*/ 13 h 14"/>
                <a:gd name="T4" fmla="*/ 8 w 19"/>
                <a:gd name="T5" fmla="*/ 14 h 14"/>
                <a:gd name="T6" fmla="*/ 10 w 19"/>
                <a:gd name="T7" fmla="*/ 14 h 14"/>
                <a:gd name="T8" fmla="*/ 7 w 19"/>
                <a:gd name="T9" fmla="*/ 14 h 14"/>
                <a:gd name="T10" fmla="*/ 7 w 19"/>
                <a:gd name="T11" fmla="*/ 14 h 14"/>
                <a:gd name="T12" fmla="*/ 7 w 19"/>
                <a:gd name="T13" fmla="*/ 13 h 14"/>
                <a:gd name="T14" fmla="*/ 18 w 19"/>
                <a:gd name="T15" fmla="*/ 11 h 14"/>
                <a:gd name="T16" fmla="*/ 19 w 19"/>
                <a:gd name="T17" fmla="*/ 11 h 14"/>
                <a:gd name="T18" fmla="*/ 19 w 19"/>
                <a:gd name="T19" fmla="*/ 13 h 14"/>
                <a:gd name="T20" fmla="*/ 19 w 19"/>
                <a:gd name="T21" fmla="*/ 14 h 14"/>
                <a:gd name="T22" fmla="*/ 19 w 19"/>
                <a:gd name="T23" fmla="*/ 14 h 14"/>
                <a:gd name="T24" fmla="*/ 18 w 19"/>
                <a:gd name="T25" fmla="*/ 14 h 14"/>
                <a:gd name="T26" fmla="*/ 18 w 19"/>
                <a:gd name="T27" fmla="*/ 13 h 14"/>
                <a:gd name="T28" fmla="*/ 15 w 19"/>
                <a:gd name="T29" fmla="*/ 11 h 14"/>
                <a:gd name="T30" fmla="*/ 16 w 19"/>
                <a:gd name="T31" fmla="*/ 11 h 14"/>
                <a:gd name="T32" fmla="*/ 16 w 19"/>
                <a:gd name="T33" fmla="*/ 11 h 14"/>
                <a:gd name="T34" fmla="*/ 18 w 19"/>
                <a:gd name="T35" fmla="*/ 11 h 14"/>
                <a:gd name="T36" fmla="*/ 18 w 19"/>
                <a:gd name="T37" fmla="*/ 11 h 14"/>
                <a:gd name="T38" fmla="*/ 18 w 19"/>
                <a:gd name="T39" fmla="*/ 11 h 14"/>
                <a:gd name="T40" fmla="*/ 18 w 19"/>
                <a:gd name="T41" fmla="*/ 11 h 14"/>
                <a:gd name="T42" fmla="*/ 2 w 19"/>
                <a:gd name="T43" fmla="*/ 0 h 14"/>
                <a:gd name="T44" fmla="*/ 4 w 19"/>
                <a:gd name="T45" fmla="*/ 0 h 14"/>
                <a:gd name="T46" fmla="*/ 2 w 19"/>
                <a:gd name="T47" fmla="*/ 3 h 14"/>
                <a:gd name="T48" fmla="*/ 4 w 19"/>
                <a:gd name="T49" fmla="*/ 6 h 14"/>
                <a:gd name="T50" fmla="*/ 5 w 19"/>
                <a:gd name="T51" fmla="*/ 8 h 14"/>
                <a:gd name="T52" fmla="*/ 4 w 19"/>
                <a:gd name="T53" fmla="*/ 8 h 14"/>
                <a:gd name="T54" fmla="*/ 4 w 19"/>
                <a:gd name="T55" fmla="*/ 8 h 14"/>
                <a:gd name="T56" fmla="*/ 2 w 19"/>
                <a:gd name="T57" fmla="*/ 8 h 14"/>
                <a:gd name="T58" fmla="*/ 2 w 19"/>
                <a:gd name="T59" fmla="*/ 6 h 14"/>
                <a:gd name="T60" fmla="*/ 0 w 19"/>
                <a:gd name="T61" fmla="*/ 6 h 14"/>
                <a:gd name="T62" fmla="*/ 0 w 19"/>
                <a:gd name="T63" fmla="*/ 2 h 14"/>
                <a:gd name="T64" fmla="*/ 2 w 19"/>
                <a:gd name="T65" fmla="*/ 0 h 14"/>
                <a:gd name="T66" fmla="*/ 2 w 19"/>
                <a:gd name="T67" fmla="*/ 0 h 14"/>
                <a:gd name="T68" fmla="*/ 2 w 19"/>
                <a:gd name="T6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" h="14">
                  <a:moveTo>
                    <a:pt x="7" y="13"/>
                  </a:moveTo>
                  <a:lnTo>
                    <a:pt x="7" y="13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lose/>
                  <a:moveTo>
                    <a:pt x="18" y="11"/>
                  </a:moveTo>
                  <a:lnTo>
                    <a:pt x="19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5" y="11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close/>
                  <a:moveTo>
                    <a:pt x="2" y="0"/>
                  </a:moveTo>
                  <a:lnTo>
                    <a:pt x="4" y="0"/>
                  </a:lnTo>
                  <a:lnTo>
                    <a:pt x="2" y="3"/>
                  </a:lnTo>
                  <a:lnTo>
                    <a:pt x="4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07" name="Freeform 236">
              <a:extLst>
                <a:ext uri="{FF2B5EF4-FFF2-40B4-BE49-F238E27FC236}">
                  <a16:creationId xmlns:a16="http://schemas.microsoft.com/office/drawing/2014/main" id="{900A62B8-329C-45CE-88EA-74596659FA1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72038" y="4306767"/>
              <a:ext cx="9816279" cy="432727"/>
            </a:xfrm>
            <a:custGeom>
              <a:avLst/>
              <a:gdLst>
                <a:gd name="T0" fmla="*/ 110 w 5036"/>
                <a:gd name="T1" fmla="*/ 222 h 222"/>
                <a:gd name="T2" fmla="*/ 110 w 5036"/>
                <a:gd name="T3" fmla="*/ 220 h 222"/>
                <a:gd name="T4" fmla="*/ 50 w 5036"/>
                <a:gd name="T5" fmla="*/ 137 h 222"/>
                <a:gd name="T6" fmla="*/ 52 w 5036"/>
                <a:gd name="T7" fmla="*/ 137 h 222"/>
                <a:gd name="T8" fmla="*/ 4986 w 5036"/>
                <a:gd name="T9" fmla="*/ 124 h 222"/>
                <a:gd name="T10" fmla="*/ 4986 w 5036"/>
                <a:gd name="T11" fmla="*/ 124 h 222"/>
                <a:gd name="T12" fmla="*/ 4986 w 5036"/>
                <a:gd name="T13" fmla="*/ 124 h 222"/>
                <a:gd name="T14" fmla="*/ 4986 w 5036"/>
                <a:gd name="T15" fmla="*/ 124 h 222"/>
                <a:gd name="T16" fmla="*/ 5020 w 5036"/>
                <a:gd name="T17" fmla="*/ 121 h 222"/>
                <a:gd name="T18" fmla="*/ 5019 w 5036"/>
                <a:gd name="T19" fmla="*/ 121 h 222"/>
                <a:gd name="T20" fmla="*/ 5019 w 5036"/>
                <a:gd name="T21" fmla="*/ 121 h 222"/>
                <a:gd name="T22" fmla="*/ 5033 w 5036"/>
                <a:gd name="T23" fmla="*/ 121 h 222"/>
                <a:gd name="T24" fmla="*/ 5033 w 5036"/>
                <a:gd name="T25" fmla="*/ 121 h 222"/>
                <a:gd name="T26" fmla="*/ 5033 w 5036"/>
                <a:gd name="T27" fmla="*/ 121 h 222"/>
                <a:gd name="T28" fmla="*/ 64 w 5036"/>
                <a:gd name="T29" fmla="*/ 115 h 222"/>
                <a:gd name="T30" fmla="*/ 64 w 5036"/>
                <a:gd name="T31" fmla="*/ 115 h 222"/>
                <a:gd name="T32" fmla="*/ 5036 w 5036"/>
                <a:gd name="T33" fmla="*/ 100 h 222"/>
                <a:gd name="T34" fmla="*/ 5036 w 5036"/>
                <a:gd name="T35" fmla="*/ 102 h 222"/>
                <a:gd name="T36" fmla="*/ 5027 w 5036"/>
                <a:gd name="T37" fmla="*/ 96 h 222"/>
                <a:gd name="T38" fmla="*/ 5028 w 5036"/>
                <a:gd name="T39" fmla="*/ 97 h 222"/>
                <a:gd name="T40" fmla="*/ 5027 w 5036"/>
                <a:gd name="T41" fmla="*/ 97 h 222"/>
                <a:gd name="T42" fmla="*/ 5028 w 5036"/>
                <a:gd name="T43" fmla="*/ 97 h 222"/>
                <a:gd name="T44" fmla="*/ 5027 w 5036"/>
                <a:gd name="T45" fmla="*/ 96 h 222"/>
                <a:gd name="T46" fmla="*/ 5027 w 5036"/>
                <a:gd name="T47" fmla="*/ 96 h 222"/>
                <a:gd name="T48" fmla="*/ 4831 w 5036"/>
                <a:gd name="T49" fmla="*/ 74 h 222"/>
                <a:gd name="T50" fmla="*/ 4831 w 5036"/>
                <a:gd name="T51" fmla="*/ 75 h 222"/>
                <a:gd name="T52" fmla="*/ 4755 w 5036"/>
                <a:gd name="T53" fmla="*/ 69 h 222"/>
                <a:gd name="T54" fmla="*/ 4755 w 5036"/>
                <a:gd name="T55" fmla="*/ 69 h 222"/>
                <a:gd name="T56" fmla="*/ 4826 w 5036"/>
                <a:gd name="T57" fmla="*/ 64 h 222"/>
                <a:gd name="T58" fmla="*/ 4828 w 5036"/>
                <a:gd name="T59" fmla="*/ 67 h 222"/>
                <a:gd name="T60" fmla="*/ 4826 w 5036"/>
                <a:gd name="T61" fmla="*/ 66 h 222"/>
                <a:gd name="T62" fmla="*/ 4806 w 5036"/>
                <a:gd name="T63" fmla="*/ 42 h 222"/>
                <a:gd name="T64" fmla="*/ 4806 w 5036"/>
                <a:gd name="T65" fmla="*/ 44 h 222"/>
                <a:gd name="T66" fmla="*/ 4806 w 5036"/>
                <a:gd name="T67" fmla="*/ 42 h 222"/>
                <a:gd name="T68" fmla="*/ 4806 w 5036"/>
                <a:gd name="T69" fmla="*/ 42 h 222"/>
                <a:gd name="T70" fmla="*/ 4808 w 5036"/>
                <a:gd name="T71" fmla="*/ 37 h 222"/>
                <a:gd name="T72" fmla="*/ 4806 w 5036"/>
                <a:gd name="T73" fmla="*/ 37 h 222"/>
                <a:gd name="T74" fmla="*/ 4806 w 5036"/>
                <a:gd name="T75" fmla="*/ 31 h 222"/>
                <a:gd name="T76" fmla="*/ 4806 w 5036"/>
                <a:gd name="T77" fmla="*/ 31 h 222"/>
                <a:gd name="T78" fmla="*/ 4806 w 5036"/>
                <a:gd name="T79" fmla="*/ 31 h 222"/>
                <a:gd name="T80" fmla="*/ 4806 w 5036"/>
                <a:gd name="T81" fmla="*/ 29 h 222"/>
                <a:gd name="T82" fmla="*/ 4804 w 5036"/>
                <a:gd name="T83" fmla="*/ 29 h 222"/>
                <a:gd name="T84" fmla="*/ 31 w 5036"/>
                <a:gd name="T85" fmla="*/ 28 h 222"/>
                <a:gd name="T86" fmla="*/ 30 w 5036"/>
                <a:gd name="T87" fmla="*/ 31 h 222"/>
                <a:gd name="T88" fmla="*/ 28 w 5036"/>
                <a:gd name="T89" fmla="*/ 29 h 222"/>
                <a:gd name="T90" fmla="*/ 4804 w 5036"/>
                <a:gd name="T91" fmla="*/ 12 h 222"/>
                <a:gd name="T92" fmla="*/ 4803 w 5036"/>
                <a:gd name="T93" fmla="*/ 12 h 222"/>
                <a:gd name="T94" fmla="*/ 4804 w 5036"/>
                <a:gd name="T95" fmla="*/ 11 h 222"/>
                <a:gd name="T96" fmla="*/ 4804 w 5036"/>
                <a:gd name="T97" fmla="*/ 12 h 222"/>
                <a:gd name="T98" fmla="*/ 3 w 5036"/>
                <a:gd name="T99" fmla="*/ 1 h 222"/>
                <a:gd name="T100" fmla="*/ 1 w 5036"/>
                <a:gd name="T101" fmla="*/ 1 h 222"/>
                <a:gd name="T102" fmla="*/ 1 w 5036"/>
                <a:gd name="T103" fmla="*/ 1 h 222"/>
                <a:gd name="T104" fmla="*/ 1 w 5036"/>
                <a:gd name="T10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36" h="222">
                  <a:moveTo>
                    <a:pt x="110" y="220"/>
                  </a:moveTo>
                  <a:lnTo>
                    <a:pt x="110" y="220"/>
                  </a:lnTo>
                  <a:lnTo>
                    <a:pt x="110" y="220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0"/>
                  </a:lnTo>
                  <a:lnTo>
                    <a:pt x="110" y="220"/>
                  </a:lnTo>
                  <a:close/>
                  <a:moveTo>
                    <a:pt x="50" y="137"/>
                  </a:moveTo>
                  <a:lnTo>
                    <a:pt x="50" y="137"/>
                  </a:lnTo>
                  <a:lnTo>
                    <a:pt x="50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0" y="137"/>
                  </a:lnTo>
                  <a:lnTo>
                    <a:pt x="50" y="137"/>
                  </a:lnTo>
                  <a:lnTo>
                    <a:pt x="50" y="137"/>
                  </a:lnTo>
                  <a:close/>
                  <a:moveTo>
                    <a:pt x="4986" y="124"/>
                  </a:move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close/>
                  <a:moveTo>
                    <a:pt x="5019" y="121"/>
                  </a:move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close/>
                  <a:moveTo>
                    <a:pt x="5033" y="121"/>
                  </a:move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close/>
                  <a:moveTo>
                    <a:pt x="64" y="115"/>
                  </a:move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close/>
                  <a:moveTo>
                    <a:pt x="5036" y="100"/>
                  </a:moveTo>
                  <a:lnTo>
                    <a:pt x="5036" y="100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0"/>
                  </a:lnTo>
                  <a:close/>
                  <a:moveTo>
                    <a:pt x="5027" y="96"/>
                  </a:moveTo>
                  <a:lnTo>
                    <a:pt x="5027" y="96"/>
                  </a:lnTo>
                  <a:lnTo>
                    <a:pt x="5027" y="96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close/>
                  <a:moveTo>
                    <a:pt x="4831" y="72"/>
                  </a:moveTo>
                  <a:lnTo>
                    <a:pt x="4831" y="74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5"/>
                  </a:lnTo>
                  <a:lnTo>
                    <a:pt x="4831" y="75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2"/>
                  </a:lnTo>
                  <a:close/>
                  <a:moveTo>
                    <a:pt x="4755" y="69"/>
                  </a:move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close/>
                  <a:moveTo>
                    <a:pt x="4825" y="64"/>
                  </a:moveTo>
                  <a:lnTo>
                    <a:pt x="4826" y="64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8" y="67"/>
                  </a:lnTo>
                  <a:lnTo>
                    <a:pt x="4828" y="67"/>
                  </a:lnTo>
                  <a:lnTo>
                    <a:pt x="4826" y="69"/>
                  </a:lnTo>
                  <a:lnTo>
                    <a:pt x="4826" y="67"/>
                  </a:lnTo>
                  <a:lnTo>
                    <a:pt x="4826" y="67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5" y="64"/>
                  </a:lnTo>
                  <a:close/>
                  <a:moveTo>
                    <a:pt x="4806" y="42"/>
                  </a:moveTo>
                  <a:lnTo>
                    <a:pt x="4806" y="42"/>
                  </a:lnTo>
                  <a:lnTo>
                    <a:pt x="4806" y="42"/>
                  </a:lnTo>
                  <a:lnTo>
                    <a:pt x="4808" y="42"/>
                  </a:lnTo>
                  <a:lnTo>
                    <a:pt x="4808" y="42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close/>
                  <a:moveTo>
                    <a:pt x="4808" y="36"/>
                  </a:move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8" y="36"/>
                  </a:lnTo>
                  <a:lnTo>
                    <a:pt x="4808" y="36"/>
                  </a:lnTo>
                  <a:close/>
                  <a:moveTo>
                    <a:pt x="4806" y="31"/>
                  </a:move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close/>
                  <a:moveTo>
                    <a:pt x="4804" y="28"/>
                  </a:moveTo>
                  <a:lnTo>
                    <a:pt x="4804" y="28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4" y="29"/>
                  </a:lnTo>
                  <a:lnTo>
                    <a:pt x="4804" y="29"/>
                  </a:lnTo>
                  <a:lnTo>
                    <a:pt x="4804" y="28"/>
                  </a:lnTo>
                  <a:close/>
                  <a:moveTo>
                    <a:pt x="28" y="28"/>
                  </a:moveTo>
                  <a:lnTo>
                    <a:pt x="28" y="28"/>
                  </a:lnTo>
                  <a:lnTo>
                    <a:pt x="31" y="28"/>
                  </a:lnTo>
                  <a:lnTo>
                    <a:pt x="30" y="29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0" y="31"/>
                  </a:lnTo>
                  <a:lnTo>
                    <a:pt x="27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0" y="28"/>
                  </a:lnTo>
                  <a:lnTo>
                    <a:pt x="28" y="28"/>
                  </a:lnTo>
                  <a:close/>
                  <a:moveTo>
                    <a:pt x="4804" y="12"/>
                  </a:moveTo>
                  <a:lnTo>
                    <a:pt x="4804" y="12"/>
                  </a:lnTo>
                  <a:lnTo>
                    <a:pt x="4803" y="12"/>
                  </a:lnTo>
                  <a:lnTo>
                    <a:pt x="4803" y="14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4" y="12"/>
                  </a:lnTo>
                  <a:close/>
                  <a:moveTo>
                    <a:pt x="4804" y="11"/>
                  </a:moveTo>
                  <a:lnTo>
                    <a:pt x="4804" y="11"/>
                  </a:lnTo>
                  <a:lnTo>
                    <a:pt x="4806" y="12"/>
                  </a:lnTo>
                  <a:lnTo>
                    <a:pt x="4804" y="12"/>
                  </a:lnTo>
                  <a:lnTo>
                    <a:pt x="4804" y="12"/>
                  </a:lnTo>
                  <a:lnTo>
                    <a:pt x="4804" y="11"/>
                  </a:lnTo>
                  <a:close/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08" name="Freeform 237">
              <a:extLst>
                <a:ext uri="{FF2B5EF4-FFF2-40B4-BE49-F238E27FC236}">
                  <a16:creationId xmlns:a16="http://schemas.microsoft.com/office/drawing/2014/main" id="{DE565BB8-5AEF-4FD7-A22D-60616FE7D5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7892" y="4002688"/>
              <a:ext cx="148141" cy="122802"/>
            </a:xfrm>
            <a:custGeom>
              <a:avLst/>
              <a:gdLst>
                <a:gd name="T0" fmla="*/ 13 w 76"/>
                <a:gd name="T1" fmla="*/ 58 h 63"/>
                <a:gd name="T2" fmla="*/ 10 w 76"/>
                <a:gd name="T3" fmla="*/ 50 h 63"/>
                <a:gd name="T4" fmla="*/ 10 w 76"/>
                <a:gd name="T5" fmla="*/ 48 h 63"/>
                <a:gd name="T6" fmla="*/ 74 w 76"/>
                <a:gd name="T7" fmla="*/ 3 h 63"/>
                <a:gd name="T8" fmla="*/ 73 w 76"/>
                <a:gd name="T9" fmla="*/ 9 h 63"/>
                <a:gd name="T10" fmla="*/ 74 w 76"/>
                <a:gd name="T11" fmla="*/ 12 h 63"/>
                <a:gd name="T12" fmla="*/ 76 w 76"/>
                <a:gd name="T13" fmla="*/ 22 h 63"/>
                <a:gd name="T14" fmla="*/ 76 w 76"/>
                <a:gd name="T15" fmla="*/ 29 h 63"/>
                <a:gd name="T16" fmla="*/ 74 w 76"/>
                <a:gd name="T17" fmla="*/ 36 h 63"/>
                <a:gd name="T18" fmla="*/ 71 w 76"/>
                <a:gd name="T19" fmla="*/ 34 h 63"/>
                <a:gd name="T20" fmla="*/ 65 w 76"/>
                <a:gd name="T21" fmla="*/ 39 h 63"/>
                <a:gd name="T22" fmla="*/ 58 w 76"/>
                <a:gd name="T23" fmla="*/ 41 h 63"/>
                <a:gd name="T24" fmla="*/ 58 w 76"/>
                <a:gd name="T25" fmla="*/ 44 h 63"/>
                <a:gd name="T26" fmla="*/ 54 w 76"/>
                <a:gd name="T27" fmla="*/ 42 h 63"/>
                <a:gd name="T28" fmla="*/ 51 w 76"/>
                <a:gd name="T29" fmla="*/ 45 h 63"/>
                <a:gd name="T30" fmla="*/ 51 w 76"/>
                <a:gd name="T31" fmla="*/ 48 h 63"/>
                <a:gd name="T32" fmla="*/ 55 w 76"/>
                <a:gd name="T33" fmla="*/ 53 h 63"/>
                <a:gd name="T34" fmla="*/ 54 w 76"/>
                <a:gd name="T35" fmla="*/ 56 h 63"/>
                <a:gd name="T36" fmla="*/ 51 w 76"/>
                <a:gd name="T37" fmla="*/ 56 h 63"/>
                <a:gd name="T38" fmla="*/ 47 w 76"/>
                <a:gd name="T39" fmla="*/ 55 h 63"/>
                <a:gd name="T40" fmla="*/ 43 w 76"/>
                <a:gd name="T41" fmla="*/ 56 h 63"/>
                <a:gd name="T42" fmla="*/ 40 w 76"/>
                <a:gd name="T43" fmla="*/ 56 h 63"/>
                <a:gd name="T44" fmla="*/ 38 w 76"/>
                <a:gd name="T45" fmla="*/ 59 h 63"/>
                <a:gd name="T46" fmla="*/ 35 w 76"/>
                <a:gd name="T47" fmla="*/ 61 h 63"/>
                <a:gd name="T48" fmla="*/ 30 w 76"/>
                <a:gd name="T49" fmla="*/ 63 h 63"/>
                <a:gd name="T50" fmla="*/ 22 w 76"/>
                <a:gd name="T51" fmla="*/ 59 h 63"/>
                <a:gd name="T52" fmla="*/ 17 w 76"/>
                <a:gd name="T53" fmla="*/ 59 h 63"/>
                <a:gd name="T54" fmla="*/ 21 w 76"/>
                <a:gd name="T55" fmla="*/ 55 h 63"/>
                <a:gd name="T56" fmla="*/ 16 w 76"/>
                <a:gd name="T57" fmla="*/ 53 h 63"/>
                <a:gd name="T58" fmla="*/ 11 w 76"/>
                <a:gd name="T59" fmla="*/ 55 h 63"/>
                <a:gd name="T60" fmla="*/ 11 w 76"/>
                <a:gd name="T61" fmla="*/ 47 h 63"/>
                <a:gd name="T62" fmla="*/ 8 w 76"/>
                <a:gd name="T63" fmla="*/ 44 h 63"/>
                <a:gd name="T64" fmla="*/ 5 w 76"/>
                <a:gd name="T65" fmla="*/ 36 h 63"/>
                <a:gd name="T66" fmla="*/ 5 w 76"/>
                <a:gd name="T67" fmla="*/ 31 h 63"/>
                <a:gd name="T68" fmla="*/ 2 w 76"/>
                <a:gd name="T69" fmla="*/ 23 h 63"/>
                <a:gd name="T70" fmla="*/ 0 w 76"/>
                <a:gd name="T71" fmla="*/ 17 h 63"/>
                <a:gd name="T72" fmla="*/ 3 w 76"/>
                <a:gd name="T73" fmla="*/ 15 h 63"/>
                <a:gd name="T74" fmla="*/ 8 w 76"/>
                <a:gd name="T75" fmla="*/ 9 h 63"/>
                <a:gd name="T76" fmla="*/ 14 w 76"/>
                <a:gd name="T77" fmla="*/ 4 h 63"/>
                <a:gd name="T78" fmla="*/ 21 w 76"/>
                <a:gd name="T79" fmla="*/ 4 h 63"/>
                <a:gd name="T80" fmla="*/ 25 w 76"/>
                <a:gd name="T81" fmla="*/ 4 h 63"/>
                <a:gd name="T82" fmla="*/ 35 w 76"/>
                <a:gd name="T83" fmla="*/ 4 h 63"/>
                <a:gd name="T84" fmla="*/ 38 w 76"/>
                <a:gd name="T85" fmla="*/ 6 h 63"/>
                <a:gd name="T86" fmla="*/ 41 w 76"/>
                <a:gd name="T87" fmla="*/ 6 h 63"/>
                <a:gd name="T88" fmla="*/ 43 w 76"/>
                <a:gd name="T89" fmla="*/ 7 h 63"/>
                <a:gd name="T90" fmla="*/ 46 w 76"/>
                <a:gd name="T91" fmla="*/ 7 h 63"/>
                <a:gd name="T92" fmla="*/ 52 w 76"/>
                <a:gd name="T93" fmla="*/ 11 h 63"/>
                <a:gd name="T94" fmla="*/ 54 w 76"/>
                <a:gd name="T95" fmla="*/ 6 h 63"/>
                <a:gd name="T96" fmla="*/ 55 w 76"/>
                <a:gd name="T97" fmla="*/ 4 h 63"/>
                <a:gd name="T98" fmla="*/ 60 w 76"/>
                <a:gd name="T99" fmla="*/ 3 h 63"/>
                <a:gd name="T100" fmla="*/ 62 w 76"/>
                <a:gd name="T101" fmla="*/ 3 h 63"/>
                <a:gd name="T102" fmla="*/ 65 w 76"/>
                <a:gd name="T103" fmla="*/ 6 h 63"/>
                <a:gd name="T104" fmla="*/ 68 w 76"/>
                <a:gd name="T105" fmla="*/ 4 h 63"/>
                <a:gd name="T106" fmla="*/ 71 w 76"/>
                <a:gd name="T107" fmla="*/ 1 h 63"/>
                <a:gd name="T108" fmla="*/ 74 w 76"/>
                <a:gd name="T10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6" h="63">
                  <a:moveTo>
                    <a:pt x="13" y="56"/>
                  </a:move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56"/>
                  </a:lnTo>
                  <a:close/>
                  <a:moveTo>
                    <a:pt x="10" y="48"/>
                  </a:move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8"/>
                  </a:lnTo>
                  <a:lnTo>
                    <a:pt x="10" y="48"/>
                  </a:lnTo>
                  <a:lnTo>
                    <a:pt x="10" y="48"/>
                  </a:lnTo>
                  <a:close/>
                  <a:moveTo>
                    <a:pt x="74" y="0"/>
                  </a:moveTo>
                  <a:lnTo>
                    <a:pt x="76" y="1"/>
                  </a:lnTo>
                  <a:lnTo>
                    <a:pt x="74" y="3"/>
                  </a:lnTo>
                  <a:lnTo>
                    <a:pt x="74" y="4"/>
                  </a:lnTo>
                  <a:lnTo>
                    <a:pt x="73" y="4"/>
                  </a:lnTo>
                  <a:lnTo>
                    <a:pt x="73" y="6"/>
                  </a:lnTo>
                  <a:lnTo>
                    <a:pt x="73" y="9"/>
                  </a:lnTo>
                  <a:lnTo>
                    <a:pt x="73" y="9"/>
                  </a:lnTo>
                  <a:lnTo>
                    <a:pt x="73" y="11"/>
                  </a:lnTo>
                  <a:lnTo>
                    <a:pt x="73" y="11"/>
                  </a:lnTo>
                  <a:lnTo>
                    <a:pt x="74" y="12"/>
                  </a:lnTo>
                  <a:lnTo>
                    <a:pt x="76" y="15"/>
                  </a:lnTo>
                  <a:lnTo>
                    <a:pt x="76" y="17"/>
                  </a:lnTo>
                  <a:lnTo>
                    <a:pt x="76" y="18"/>
                  </a:lnTo>
                  <a:lnTo>
                    <a:pt x="76" y="22"/>
                  </a:lnTo>
                  <a:lnTo>
                    <a:pt x="74" y="25"/>
                  </a:lnTo>
                  <a:lnTo>
                    <a:pt x="74" y="26"/>
                  </a:lnTo>
                  <a:lnTo>
                    <a:pt x="74" y="28"/>
                  </a:lnTo>
                  <a:lnTo>
                    <a:pt x="76" y="29"/>
                  </a:lnTo>
                  <a:lnTo>
                    <a:pt x="76" y="31"/>
                  </a:lnTo>
                  <a:lnTo>
                    <a:pt x="76" y="33"/>
                  </a:lnTo>
                  <a:lnTo>
                    <a:pt x="74" y="34"/>
                  </a:lnTo>
                  <a:lnTo>
                    <a:pt x="74" y="36"/>
                  </a:lnTo>
                  <a:lnTo>
                    <a:pt x="73" y="36"/>
                  </a:lnTo>
                  <a:lnTo>
                    <a:pt x="73" y="34"/>
                  </a:lnTo>
                  <a:lnTo>
                    <a:pt x="71" y="34"/>
                  </a:lnTo>
                  <a:lnTo>
                    <a:pt x="71" y="34"/>
                  </a:lnTo>
                  <a:lnTo>
                    <a:pt x="70" y="36"/>
                  </a:lnTo>
                  <a:lnTo>
                    <a:pt x="68" y="37"/>
                  </a:lnTo>
                  <a:lnTo>
                    <a:pt x="66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8" y="41"/>
                  </a:lnTo>
                  <a:lnTo>
                    <a:pt x="58" y="41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7" y="44"/>
                  </a:lnTo>
                  <a:lnTo>
                    <a:pt x="55" y="44"/>
                  </a:lnTo>
                  <a:lnTo>
                    <a:pt x="54" y="42"/>
                  </a:lnTo>
                  <a:lnTo>
                    <a:pt x="52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7"/>
                  </a:lnTo>
                  <a:lnTo>
                    <a:pt x="51" y="48"/>
                  </a:lnTo>
                  <a:lnTo>
                    <a:pt x="51" y="50"/>
                  </a:lnTo>
                  <a:lnTo>
                    <a:pt x="52" y="50"/>
                  </a:lnTo>
                  <a:lnTo>
                    <a:pt x="54" y="53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4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9" y="55"/>
                  </a:lnTo>
                  <a:lnTo>
                    <a:pt x="47" y="55"/>
                  </a:lnTo>
                  <a:lnTo>
                    <a:pt x="46" y="55"/>
                  </a:lnTo>
                  <a:lnTo>
                    <a:pt x="44" y="55"/>
                  </a:lnTo>
                  <a:lnTo>
                    <a:pt x="44" y="55"/>
                  </a:lnTo>
                  <a:lnTo>
                    <a:pt x="43" y="56"/>
                  </a:lnTo>
                  <a:lnTo>
                    <a:pt x="43" y="56"/>
                  </a:lnTo>
                  <a:lnTo>
                    <a:pt x="41" y="55"/>
                  </a:lnTo>
                  <a:lnTo>
                    <a:pt x="40" y="55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38" y="59"/>
                  </a:lnTo>
                  <a:lnTo>
                    <a:pt x="36" y="59"/>
                  </a:lnTo>
                  <a:lnTo>
                    <a:pt x="36" y="61"/>
                  </a:lnTo>
                  <a:lnTo>
                    <a:pt x="36" y="61"/>
                  </a:lnTo>
                  <a:lnTo>
                    <a:pt x="35" y="61"/>
                  </a:lnTo>
                  <a:lnTo>
                    <a:pt x="32" y="61"/>
                  </a:lnTo>
                  <a:lnTo>
                    <a:pt x="32" y="61"/>
                  </a:lnTo>
                  <a:lnTo>
                    <a:pt x="32" y="63"/>
                  </a:lnTo>
                  <a:lnTo>
                    <a:pt x="30" y="63"/>
                  </a:lnTo>
                  <a:lnTo>
                    <a:pt x="29" y="61"/>
                  </a:lnTo>
                  <a:lnTo>
                    <a:pt x="24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19" y="61"/>
                  </a:lnTo>
                  <a:lnTo>
                    <a:pt x="17" y="61"/>
                  </a:lnTo>
                  <a:lnTo>
                    <a:pt x="17" y="59"/>
                  </a:lnTo>
                  <a:lnTo>
                    <a:pt x="17" y="59"/>
                  </a:lnTo>
                  <a:lnTo>
                    <a:pt x="17" y="58"/>
                  </a:lnTo>
                  <a:lnTo>
                    <a:pt x="19" y="58"/>
                  </a:lnTo>
                  <a:lnTo>
                    <a:pt x="21" y="55"/>
                  </a:lnTo>
                  <a:lnTo>
                    <a:pt x="19" y="53"/>
                  </a:lnTo>
                  <a:lnTo>
                    <a:pt x="19" y="52"/>
                  </a:lnTo>
                  <a:lnTo>
                    <a:pt x="17" y="52"/>
                  </a:lnTo>
                  <a:lnTo>
                    <a:pt x="16" y="53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4" y="55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1" y="52"/>
                  </a:lnTo>
                  <a:lnTo>
                    <a:pt x="11" y="48"/>
                  </a:lnTo>
                  <a:lnTo>
                    <a:pt x="11" y="47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37"/>
                  </a:lnTo>
                  <a:lnTo>
                    <a:pt x="5" y="36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5" y="33"/>
                  </a:lnTo>
                  <a:lnTo>
                    <a:pt x="5" y="31"/>
                  </a:lnTo>
                  <a:lnTo>
                    <a:pt x="2" y="29"/>
                  </a:lnTo>
                  <a:lnTo>
                    <a:pt x="2" y="28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8" y="9"/>
                  </a:lnTo>
                  <a:lnTo>
                    <a:pt x="8" y="7"/>
                  </a:lnTo>
                  <a:lnTo>
                    <a:pt x="10" y="6"/>
                  </a:lnTo>
                  <a:lnTo>
                    <a:pt x="13" y="6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1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7" y="4"/>
                  </a:lnTo>
                  <a:lnTo>
                    <a:pt x="30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4" y="9"/>
                  </a:lnTo>
                  <a:lnTo>
                    <a:pt x="44" y="9"/>
                  </a:lnTo>
                  <a:lnTo>
                    <a:pt x="46" y="7"/>
                  </a:lnTo>
                  <a:lnTo>
                    <a:pt x="49" y="9"/>
                  </a:lnTo>
                  <a:lnTo>
                    <a:pt x="49" y="9"/>
                  </a:lnTo>
                  <a:lnTo>
                    <a:pt x="51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5" y="9"/>
                  </a:lnTo>
                  <a:lnTo>
                    <a:pt x="54" y="9"/>
                  </a:lnTo>
                  <a:lnTo>
                    <a:pt x="54" y="6"/>
                  </a:lnTo>
                  <a:lnTo>
                    <a:pt x="52" y="6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8" y="4"/>
                  </a:lnTo>
                  <a:lnTo>
                    <a:pt x="60" y="3"/>
                  </a:lnTo>
                  <a:lnTo>
                    <a:pt x="60" y="1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70" y="4"/>
                  </a:lnTo>
                  <a:lnTo>
                    <a:pt x="71" y="3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3" y="3"/>
                  </a:lnTo>
                  <a:lnTo>
                    <a:pt x="74" y="1"/>
                  </a:lnTo>
                  <a:lnTo>
                    <a:pt x="74" y="1"/>
                  </a:lnTo>
                  <a:lnTo>
                    <a:pt x="7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09" name="Freeform 238">
              <a:extLst>
                <a:ext uri="{FF2B5EF4-FFF2-40B4-BE49-F238E27FC236}">
                  <a16:creationId xmlns:a16="http://schemas.microsoft.com/office/drawing/2014/main" id="{7F67E924-0174-4B93-998E-AF2F2B6CB5B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14216" y="3123589"/>
              <a:ext cx="309927" cy="134497"/>
            </a:xfrm>
            <a:custGeom>
              <a:avLst/>
              <a:gdLst>
                <a:gd name="T0" fmla="*/ 22 w 159"/>
                <a:gd name="T1" fmla="*/ 58 h 69"/>
                <a:gd name="T2" fmla="*/ 36 w 159"/>
                <a:gd name="T3" fmla="*/ 57 h 69"/>
                <a:gd name="T4" fmla="*/ 27 w 159"/>
                <a:gd name="T5" fmla="*/ 54 h 69"/>
                <a:gd name="T6" fmla="*/ 27 w 159"/>
                <a:gd name="T7" fmla="*/ 57 h 69"/>
                <a:gd name="T8" fmla="*/ 30 w 159"/>
                <a:gd name="T9" fmla="*/ 55 h 69"/>
                <a:gd name="T10" fmla="*/ 79 w 159"/>
                <a:gd name="T11" fmla="*/ 3 h 69"/>
                <a:gd name="T12" fmla="*/ 96 w 159"/>
                <a:gd name="T13" fmla="*/ 6 h 69"/>
                <a:gd name="T14" fmla="*/ 113 w 159"/>
                <a:gd name="T15" fmla="*/ 5 h 69"/>
                <a:gd name="T16" fmla="*/ 128 w 159"/>
                <a:gd name="T17" fmla="*/ 6 h 69"/>
                <a:gd name="T18" fmla="*/ 142 w 159"/>
                <a:gd name="T19" fmla="*/ 8 h 69"/>
                <a:gd name="T20" fmla="*/ 148 w 159"/>
                <a:gd name="T21" fmla="*/ 14 h 69"/>
                <a:gd name="T22" fmla="*/ 159 w 159"/>
                <a:gd name="T23" fmla="*/ 20 h 69"/>
                <a:gd name="T24" fmla="*/ 150 w 159"/>
                <a:gd name="T25" fmla="*/ 25 h 69"/>
                <a:gd name="T26" fmla="*/ 132 w 159"/>
                <a:gd name="T27" fmla="*/ 33 h 69"/>
                <a:gd name="T28" fmla="*/ 121 w 159"/>
                <a:gd name="T29" fmla="*/ 39 h 69"/>
                <a:gd name="T30" fmla="*/ 109 w 159"/>
                <a:gd name="T31" fmla="*/ 42 h 69"/>
                <a:gd name="T32" fmla="*/ 102 w 159"/>
                <a:gd name="T33" fmla="*/ 50 h 69"/>
                <a:gd name="T34" fmla="*/ 94 w 159"/>
                <a:gd name="T35" fmla="*/ 50 h 69"/>
                <a:gd name="T36" fmla="*/ 85 w 159"/>
                <a:gd name="T37" fmla="*/ 49 h 69"/>
                <a:gd name="T38" fmla="*/ 82 w 159"/>
                <a:gd name="T39" fmla="*/ 50 h 69"/>
                <a:gd name="T40" fmla="*/ 69 w 159"/>
                <a:gd name="T41" fmla="*/ 55 h 69"/>
                <a:gd name="T42" fmla="*/ 68 w 159"/>
                <a:gd name="T43" fmla="*/ 61 h 69"/>
                <a:gd name="T44" fmla="*/ 63 w 159"/>
                <a:gd name="T45" fmla="*/ 66 h 69"/>
                <a:gd name="T46" fmla="*/ 53 w 159"/>
                <a:gd name="T47" fmla="*/ 68 h 69"/>
                <a:gd name="T48" fmla="*/ 44 w 159"/>
                <a:gd name="T49" fmla="*/ 69 h 69"/>
                <a:gd name="T50" fmla="*/ 36 w 159"/>
                <a:gd name="T51" fmla="*/ 68 h 69"/>
                <a:gd name="T52" fmla="*/ 33 w 159"/>
                <a:gd name="T53" fmla="*/ 63 h 69"/>
                <a:gd name="T54" fmla="*/ 28 w 159"/>
                <a:gd name="T55" fmla="*/ 65 h 69"/>
                <a:gd name="T56" fmla="*/ 20 w 159"/>
                <a:gd name="T57" fmla="*/ 63 h 69"/>
                <a:gd name="T58" fmla="*/ 12 w 159"/>
                <a:gd name="T59" fmla="*/ 63 h 69"/>
                <a:gd name="T60" fmla="*/ 1 w 159"/>
                <a:gd name="T61" fmla="*/ 65 h 69"/>
                <a:gd name="T62" fmla="*/ 3 w 159"/>
                <a:gd name="T63" fmla="*/ 58 h 69"/>
                <a:gd name="T64" fmla="*/ 8 w 159"/>
                <a:gd name="T65" fmla="*/ 54 h 69"/>
                <a:gd name="T66" fmla="*/ 20 w 159"/>
                <a:gd name="T67" fmla="*/ 57 h 69"/>
                <a:gd name="T68" fmla="*/ 25 w 159"/>
                <a:gd name="T69" fmla="*/ 52 h 69"/>
                <a:gd name="T70" fmla="*/ 34 w 159"/>
                <a:gd name="T71" fmla="*/ 52 h 69"/>
                <a:gd name="T72" fmla="*/ 39 w 159"/>
                <a:gd name="T73" fmla="*/ 52 h 69"/>
                <a:gd name="T74" fmla="*/ 44 w 159"/>
                <a:gd name="T75" fmla="*/ 49 h 69"/>
                <a:gd name="T76" fmla="*/ 46 w 159"/>
                <a:gd name="T77" fmla="*/ 47 h 69"/>
                <a:gd name="T78" fmla="*/ 57 w 159"/>
                <a:gd name="T79" fmla="*/ 42 h 69"/>
                <a:gd name="T80" fmla="*/ 50 w 159"/>
                <a:gd name="T81" fmla="*/ 41 h 69"/>
                <a:gd name="T82" fmla="*/ 44 w 159"/>
                <a:gd name="T83" fmla="*/ 39 h 69"/>
                <a:gd name="T84" fmla="*/ 39 w 159"/>
                <a:gd name="T85" fmla="*/ 36 h 69"/>
                <a:gd name="T86" fmla="*/ 36 w 159"/>
                <a:gd name="T87" fmla="*/ 30 h 69"/>
                <a:gd name="T88" fmla="*/ 34 w 159"/>
                <a:gd name="T89" fmla="*/ 35 h 69"/>
                <a:gd name="T90" fmla="*/ 28 w 159"/>
                <a:gd name="T91" fmla="*/ 36 h 69"/>
                <a:gd name="T92" fmla="*/ 20 w 159"/>
                <a:gd name="T93" fmla="*/ 31 h 69"/>
                <a:gd name="T94" fmla="*/ 19 w 159"/>
                <a:gd name="T95" fmla="*/ 27 h 69"/>
                <a:gd name="T96" fmla="*/ 25 w 159"/>
                <a:gd name="T97" fmla="*/ 22 h 69"/>
                <a:gd name="T98" fmla="*/ 27 w 159"/>
                <a:gd name="T99" fmla="*/ 17 h 69"/>
                <a:gd name="T100" fmla="*/ 28 w 159"/>
                <a:gd name="T101" fmla="*/ 11 h 69"/>
                <a:gd name="T102" fmla="*/ 38 w 159"/>
                <a:gd name="T103" fmla="*/ 8 h 69"/>
                <a:gd name="T104" fmla="*/ 52 w 159"/>
                <a:gd name="T105" fmla="*/ 11 h 69"/>
                <a:gd name="T106" fmla="*/ 61 w 159"/>
                <a:gd name="T107" fmla="*/ 11 h 69"/>
                <a:gd name="T108" fmla="*/ 71 w 159"/>
                <a:gd name="T109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9" h="69">
                  <a:moveTo>
                    <a:pt x="19" y="58"/>
                  </a:moveTo>
                  <a:lnTo>
                    <a:pt x="19" y="58"/>
                  </a:lnTo>
                  <a:lnTo>
                    <a:pt x="19" y="60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2" y="60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0" y="58"/>
                  </a:lnTo>
                  <a:lnTo>
                    <a:pt x="19" y="58"/>
                  </a:lnTo>
                  <a:lnTo>
                    <a:pt x="19" y="58"/>
                  </a:lnTo>
                  <a:close/>
                  <a:moveTo>
                    <a:pt x="38" y="57"/>
                  </a:moveTo>
                  <a:lnTo>
                    <a:pt x="38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8" y="58"/>
                  </a:lnTo>
                  <a:lnTo>
                    <a:pt x="38" y="57"/>
                  </a:lnTo>
                  <a:lnTo>
                    <a:pt x="38" y="57"/>
                  </a:lnTo>
                  <a:close/>
                  <a:moveTo>
                    <a:pt x="27" y="54"/>
                  </a:move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8" y="58"/>
                  </a:lnTo>
                  <a:lnTo>
                    <a:pt x="30" y="58"/>
                  </a:lnTo>
                  <a:lnTo>
                    <a:pt x="30" y="58"/>
                  </a:lnTo>
                  <a:lnTo>
                    <a:pt x="28" y="57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4"/>
                  </a:lnTo>
                  <a:lnTo>
                    <a:pt x="27" y="54"/>
                  </a:lnTo>
                  <a:close/>
                  <a:moveTo>
                    <a:pt x="72" y="0"/>
                  </a:moveTo>
                  <a:lnTo>
                    <a:pt x="75" y="2"/>
                  </a:lnTo>
                  <a:lnTo>
                    <a:pt x="79" y="3"/>
                  </a:lnTo>
                  <a:lnTo>
                    <a:pt x="82" y="5"/>
                  </a:lnTo>
                  <a:lnTo>
                    <a:pt x="85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4" y="8"/>
                  </a:lnTo>
                  <a:lnTo>
                    <a:pt x="96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102" y="6"/>
                  </a:lnTo>
                  <a:lnTo>
                    <a:pt x="105" y="6"/>
                  </a:lnTo>
                  <a:lnTo>
                    <a:pt x="107" y="6"/>
                  </a:lnTo>
                  <a:lnTo>
                    <a:pt x="112" y="5"/>
                  </a:lnTo>
                  <a:lnTo>
                    <a:pt x="113" y="5"/>
                  </a:lnTo>
                  <a:lnTo>
                    <a:pt x="113" y="5"/>
                  </a:lnTo>
                  <a:lnTo>
                    <a:pt x="116" y="6"/>
                  </a:lnTo>
                  <a:lnTo>
                    <a:pt x="118" y="6"/>
                  </a:lnTo>
                  <a:lnTo>
                    <a:pt x="120" y="6"/>
                  </a:lnTo>
                  <a:lnTo>
                    <a:pt x="120" y="6"/>
                  </a:lnTo>
                  <a:lnTo>
                    <a:pt x="121" y="6"/>
                  </a:lnTo>
                  <a:lnTo>
                    <a:pt x="124" y="6"/>
                  </a:lnTo>
                  <a:lnTo>
                    <a:pt x="128" y="6"/>
                  </a:lnTo>
                  <a:lnTo>
                    <a:pt x="132" y="6"/>
                  </a:lnTo>
                  <a:lnTo>
                    <a:pt x="132" y="6"/>
                  </a:lnTo>
                  <a:lnTo>
                    <a:pt x="135" y="6"/>
                  </a:lnTo>
                  <a:lnTo>
                    <a:pt x="137" y="8"/>
                  </a:lnTo>
                  <a:lnTo>
                    <a:pt x="139" y="8"/>
                  </a:lnTo>
                  <a:lnTo>
                    <a:pt x="140" y="8"/>
                  </a:lnTo>
                  <a:lnTo>
                    <a:pt x="142" y="8"/>
                  </a:lnTo>
                  <a:lnTo>
                    <a:pt x="143" y="9"/>
                  </a:lnTo>
                  <a:lnTo>
                    <a:pt x="143" y="8"/>
                  </a:lnTo>
                  <a:lnTo>
                    <a:pt x="145" y="9"/>
                  </a:lnTo>
                  <a:lnTo>
                    <a:pt x="145" y="11"/>
                  </a:lnTo>
                  <a:lnTo>
                    <a:pt x="146" y="11"/>
                  </a:lnTo>
                  <a:lnTo>
                    <a:pt x="146" y="13"/>
                  </a:lnTo>
                  <a:lnTo>
                    <a:pt x="148" y="14"/>
                  </a:lnTo>
                  <a:lnTo>
                    <a:pt x="150" y="14"/>
                  </a:lnTo>
                  <a:lnTo>
                    <a:pt x="151" y="14"/>
                  </a:lnTo>
                  <a:lnTo>
                    <a:pt x="153" y="14"/>
                  </a:lnTo>
                  <a:lnTo>
                    <a:pt x="154" y="14"/>
                  </a:lnTo>
                  <a:lnTo>
                    <a:pt x="157" y="17"/>
                  </a:lnTo>
                  <a:lnTo>
                    <a:pt x="159" y="19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4" y="22"/>
                  </a:lnTo>
                  <a:lnTo>
                    <a:pt x="154" y="22"/>
                  </a:lnTo>
                  <a:lnTo>
                    <a:pt x="153" y="24"/>
                  </a:lnTo>
                  <a:lnTo>
                    <a:pt x="150" y="25"/>
                  </a:lnTo>
                  <a:lnTo>
                    <a:pt x="146" y="25"/>
                  </a:lnTo>
                  <a:lnTo>
                    <a:pt x="146" y="25"/>
                  </a:lnTo>
                  <a:lnTo>
                    <a:pt x="143" y="27"/>
                  </a:lnTo>
                  <a:lnTo>
                    <a:pt x="139" y="30"/>
                  </a:lnTo>
                  <a:lnTo>
                    <a:pt x="135" y="31"/>
                  </a:lnTo>
                  <a:lnTo>
                    <a:pt x="134" y="31"/>
                  </a:lnTo>
                  <a:lnTo>
                    <a:pt x="132" y="33"/>
                  </a:lnTo>
                  <a:lnTo>
                    <a:pt x="132" y="33"/>
                  </a:lnTo>
                  <a:lnTo>
                    <a:pt x="132" y="35"/>
                  </a:lnTo>
                  <a:lnTo>
                    <a:pt x="129" y="38"/>
                  </a:lnTo>
                  <a:lnTo>
                    <a:pt x="126" y="38"/>
                  </a:lnTo>
                  <a:lnTo>
                    <a:pt x="124" y="38"/>
                  </a:lnTo>
                  <a:lnTo>
                    <a:pt x="123" y="39"/>
                  </a:lnTo>
                  <a:lnTo>
                    <a:pt x="121" y="39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3" y="38"/>
                  </a:lnTo>
                  <a:lnTo>
                    <a:pt x="112" y="39"/>
                  </a:lnTo>
                  <a:lnTo>
                    <a:pt x="110" y="39"/>
                  </a:lnTo>
                  <a:lnTo>
                    <a:pt x="109" y="42"/>
                  </a:lnTo>
                  <a:lnTo>
                    <a:pt x="109" y="42"/>
                  </a:lnTo>
                  <a:lnTo>
                    <a:pt x="107" y="44"/>
                  </a:lnTo>
                  <a:lnTo>
                    <a:pt x="107" y="46"/>
                  </a:lnTo>
                  <a:lnTo>
                    <a:pt x="107" y="46"/>
                  </a:lnTo>
                  <a:lnTo>
                    <a:pt x="105" y="47"/>
                  </a:lnTo>
                  <a:lnTo>
                    <a:pt x="105" y="49"/>
                  </a:lnTo>
                  <a:lnTo>
                    <a:pt x="104" y="49"/>
                  </a:lnTo>
                  <a:lnTo>
                    <a:pt x="102" y="50"/>
                  </a:lnTo>
                  <a:lnTo>
                    <a:pt x="102" y="49"/>
                  </a:lnTo>
                  <a:lnTo>
                    <a:pt x="101" y="49"/>
                  </a:lnTo>
                  <a:lnTo>
                    <a:pt x="101" y="50"/>
                  </a:lnTo>
                  <a:lnTo>
                    <a:pt x="99" y="50"/>
                  </a:lnTo>
                  <a:lnTo>
                    <a:pt x="99" y="50"/>
                  </a:lnTo>
                  <a:lnTo>
                    <a:pt x="96" y="50"/>
                  </a:lnTo>
                  <a:lnTo>
                    <a:pt x="94" y="50"/>
                  </a:lnTo>
                  <a:lnTo>
                    <a:pt x="93" y="50"/>
                  </a:lnTo>
                  <a:lnTo>
                    <a:pt x="93" y="47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91" y="46"/>
                  </a:lnTo>
                  <a:lnTo>
                    <a:pt x="88" y="49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0" y="50"/>
                  </a:lnTo>
                  <a:lnTo>
                    <a:pt x="79" y="50"/>
                  </a:lnTo>
                  <a:lnTo>
                    <a:pt x="79" y="52"/>
                  </a:lnTo>
                  <a:lnTo>
                    <a:pt x="75" y="54"/>
                  </a:lnTo>
                  <a:lnTo>
                    <a:pt x="72" y="55"/>
                  </a:lnTo>
                  <a:lnTo>
                    <a:pt x="71" y="55"/>
                  </a:lnTo>
                  <a:lnTo>
                    <a:pt x="69" y="55"/>
                  </a:lnTo>
                  <a:lnTo>
                    <a:pt x="69" y="55"/>
                  </a:lnTo>
                  <a:lnTo>
                    <a:pt x="69" y="57"/>
                  </a:lnTo>
                  <a:lnTo>
                    <a:pt x="68" y="58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1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5"/>
                  </a:lnTo>
                  <a:lnTo>
                    <a:pt x="68" y="65"/>
                  </a:lnTo>
                  <a:lnTo>
                    <a:pt x="66" y="65"/>
                  </a:lnTo>
                  <a:lnTo>
                    <a:pt x="64" y="66"/>
                  </a:lnTo>
                  <a:lnTo>
                    <a:pt x="63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58" y="66"/>
                  </a:lnTo>
                  <a:lnTo>
                    <a:pt x="57" y="68"/>
                  </a:lnTo>
                  <a:lnTo>
                    <a:pt x="55" y="68"/>
                  </a:lnTo>
                  <a:lnTo>
                    <a:pt x="53" y="68"/>
                  </a:lnTo>
                  <a:lnTo>
                    <a:pt x="50" y="66"/>
                  </a:lnTo>
                  <a:lnTo>
                    <a:pt x="49" y="66"/>
                  </a:lnTo>
                  <a:lnTo>
                    <a:pt x="47" y="68"/>
                  </a:lnTo>
                  <a:lnTo>
                    <a:pt x="46" y="68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6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0" y="65"/>
                  </a:lnTo>
                  <a:lnTo>
                    <a:pt x="30" y="65"/>
                  </a:lnTo>
                  <a:lnTo>
                    <a:pt x="28" y="65"/>
                  </a:lnTo>
                  <a:lnTo>
                    <a:pt x="27" y="65"/>
                  </a:lnTo>
                  <a:lnTo>
                    <a:pt x="27" y="66"/>
                  </a:lnTo>
                  <a:lnTo>
                    <a:pt x="23" y="66"/>
                  </a:lnTo>
                  <a:lnTo>
                    <a:pt x="22" y="66"/>
                  </a:lnTo>
                  <a:lnTo>
                    <a:pt x="22" y="65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3"/>
                  </a:lnTo>
                  <a:lnTo>
                    <a:pt x="16" y="65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1" y="65"/>
                  </a:lnTo>
                  <a:lnTo>
                    <a:pt x="8" y="63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5" y="65"/>
                  </a:lnTo>
                  <a:lnTo>
                    <a:pt x="3" y="65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8" y="54"/>
                  </a:lnTo>
                  <a:lnTo>
                    <a:pt x="11" y="54"/>
                  </a:lnTo>
                  <a:lnTo>
                    <a:pt x="12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9" y="55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2" y="54"/>
                  </a:lnTo>
                  <a:lnTo>
                    <a:pt x="25" y="54"/>
                  </a:lnTo>
                  <a:lnTo>
                    <a:pt x="25" y="52"/>
                  </a:lnTo>
                  <a:lnTo>
                    <a:pt x="25" y="52"/>
                  </a:lnTo>
                  <a:lnTo>
                    <a:pt x="27" y="52"/>
                  </a:lnTo>
                  <a:lnTo>
                    <a:pt x="28" y="52"/>
                  </a:lnTo>
                  <a:lnTo>
                    <a:pt x="30" y="52"/>
                  </a:lnTo>
                  <a:lnTo>
                    <a:pt x="31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6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8" y="54"/>
                  </a:lnTo>
                  <a:lnTo>
                    <a:pt x="38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2"/>
                  </a:lnTo>
                  <a:lnTo>
                    <a:pt x="41" y="50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7" y="46"/>
                  </a:lnTo>
                  <a:lnTo>
                    <a:pt x="49" y="47"/>
                  </a:lnTo>
                  <a:lnTo>
                    <a:pt x="49" y="47"/>
                  </a:lnTo>
                  <a:lnTo>
                    <a:pt x="50" y="47"/>
                  </a:lnTo>
                  <a:lnTo>
                    <a:pt x="52" y="46"/>
                  </a:lnTo>
                  <a:lnTo>
                    <a:pt x="52" y="46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5" y="41"/>
                  </a:lnTo>
                  <a:lnTo>
                    <a:pt x="53" y="42"/>
                  </a:lnTo>
                  <a:lnTo>
                    <a:pt x="53" y="42"/>
                  </a:lnTo>
                  <a:lnTo>
                    <a:pt x="52" y="41"/>
                  </a:lnTo>
                  <a:lnTo>
                    <a:pt x="50" y="41"/>
                  </a:lnTo>
                  <a:lnTo>
                    <a:pt x="50" y="41"/>
                  </a:lnTo>
                  <a:lnTo>
                    <a:pt x="49" y="39"/>
                  </a:lnTo>
                  <a:lnTo>
                    <a:pt x="47" y="39"/>
                  </a:lnTo>
                  <a:lnTo>
                    <a:pt x="46" y="38"/>
                  </a:lnTo>
                  <a:lnTo>
                    <a:pt x="46" y="38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4" y="30"/>
                  </a:lnTo>
                  <a:lnTo>
                    <a:pt x="34" y="31"/>
                  </a:lnTo>
                  <a:lnTo>
                    <a:pt x="34" y="33"/>
                  </a:lnTo>
                  <a:lnTo>
                    <a:pt x="34" y="33"/>
                  </a:lnTo>
                  <a:lnTo>
                    <a:pt x="34" y="35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28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3" y="35"/>
                  </a:lnTo>
                  <a:lnTo>
                    <a:pt x="23" y="35"/>
                  </a:lnTo>
                  <a:lnTo>
                    <a:pt x="22" y="33"/>
                  </a:lnTo>
                  <a:lnTo>
                    <a:pt x="22" y="31"/>
                  </a:lnTo>
                  <a:lnTo>
                    <a:pt x="20" y="31"/>
                  </a:lnTo>
                  <a:lnTo>
                    <a:pt x="19" y="31"/>
                  </a:lnTo>
                  <a:lnTo>
                    <a:pt x="17" y="31"/>
                  </a:lnTo>
                  <a:lnTo>
                    <a:pt x="16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2" y="24"/>
                  </a:lnTo>
                  <a:lnTo>
                    <a:pt x="23" y="24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28" y="17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7" y="13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9" y="9"/>
                  </a:lnTo>
                  <a:lnTo>
                    <a:pt x="50" y="11"/>
                  </a:lnTo>
                  <a:lnTo>
                    <a:pt x="52" y="11"/>
                  </a:lnTo>
                  <a:lnTo>
                    <a:pt x="52" y="11"/>
                  </a:lnTo>
                  <a:lnTo>
                    <a:pt x="53" y="13"/>
                  </a:lnTo>
                  <a:lnTo>
                    <a:pt x="58" y="13"/>
                  </a:lnTo>
                  <a:lnTo>
                    <a:pt x="60" y="13"/>
                  </a:lnTo>
                  <a:lnTo>
                    <a:pt x="60" y="14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8" y="2"/>
                  </a:lnTo>
                  <a:lnTo>
                    <a:pt x="69" y="2"/>
                  </a:lnTo>
                  <a:lnTo>
                    <a:pt x="71" y="2"/>
                  </a:lnTo>
                  <a:lnTo>
                    <a:pt x="72" y="2"/>
                  </a:lnTo>
                  <a:lnTo>
                    <a:pt x="72" y="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10" name="Freeform 239">
              <a:extLst>
                <a:ext uri="{FF2B5EF4-FFF2-40B4-BE49-F238E27FC236}">
                  <a16:creationId xmlns:a16="http://schemas.microsoft.com/office/drawing/2014/main" id="{A535585A-CE63-4EF8-93B7-8AFF811AD3A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0113" y="4261934"/>
              <a:ext cx="226110" cy="286536"/>
            </a:xfrm>
            <a:custGeom>
              <a:avLst/>
              <a:gdLst>
                <a:gd name="T0" fmla="*/ 105 w 116"/>
                <a:gd name="T1" fmla="*/ 109 h 147"/>
                <a:gd name="T2" fmla="*/ 19 w 116"/>
                <a:gd name="T3" fmla="*/ 0 h 147"/>
                <a:gd name="T4" fmla="*/ 21 w 116"/>
                <a:gd name="T5" fmla="*/ 2 h 147"/>
                <a:gd name="T6" fmla="*/ 27 w 116"/>
                <a:gd name="T7" fmla="*/ 5 h 147"/>
                <a:gd name="T8" fmla="*/ 27 w 116"/>
                <a:gd name="T9" fmla="*/ 12 h 147"/>
                <a:gd name="T10" fmla="*/ 34 w 116"/>
                <a:gd name="T11" fmla="*/ 16 h 147"/>
                <a:gd name="T12" fmla="*/ 46 w 116"/>
                <a:gd name="T13" fmla="*/ 18 h 147"/>
                <a:gd name="T14" fmla="*/ 60 w 116"/>
                <a:gd name="T15" fmla="*/ 27 h 147"/>
                <a:gd name="T16" fmla="*/ 73 w 116"/>
                <a:gd name="T17" fmla="*/ 29 h 147"/>
                <a:gd name="T18" fmla="*/ 82 w 116"/>
                <a:gd name="T19" fmla="*/ 27 h 147"/>
                <a:gd name="T20" fmla="*/ 95 w 116"/>
                <a:gd name="T21" fmla="*/ 19 h 147"/>
                <a:gd name="T22" fmla="*/ 105 w 116"/>
                <a:gd name="T23" fmla="*/ 23 h 147"/>
                <a:gd name="T24" fmla="*/ 112 w 116"/>
                <a:gd name="T25" fmla="*/ 23 h 147"/>
                <a:gd name="T26" fmla="*/ 105 w 116"/>
                <a:gd name="T27" fmla="*/ 37 h 147"/>
                <a:gd name="T28" fmla="*/ 101 w 116"/>
                <a:gd name="T29" fmla="*/ 60 h 147"/>
                <a:gd name="T30" fmla="*/ 105 w 116"/>
                <a:gd name="T31" fmla="*/ 95 h 147"/>
                <a:gd name="T32" fmla="*/ 111 w 116"/>
                <a:gd name="T33" fmla="*/ 103 h 147"/>
                <a:gd name="T34" fmla="*/ 103 w 116"/>
                <a:gd name="T35" fmla="*/ 108 h 147"/>
                <a:gd name="T36" fmla="*/ 101 w 116"/>
                <a:gd name="T37" fmla="*/ 111 h 147"/>
                <a:gd name="T38" fmla="*/ 97 w 116"/>
                <a:gd name="T39" fmla="*/ 115 h 147"/>
                <a:gd name="T40" fmla="*/ 90 w 116"/>
                <a:gd name="T41" fmla="*/ 123 h 147"/>
                <a:gd name="T42" fmla="*/ 87 w 116"/>
                <a:gd name="T43" fmla="*/ 130 h 147"/>
                <a:gd name="T44" fmla="*/ 84 w 116"/>
                <a:gd name="T45" fmla="*/ 136 h 147"/>
                <a:gd name="T46" fmla="*/ 79 w 116"/>
                <a:gd name="T47" fmla="*/ 145 h 147"/>
                <a:gd name="T48" fmla="*/ 75 w 116"/>
                <a:gd name="T49" fmla="*/ 145 h 147"/>
                <a:gd name="T50" fmla="*/ 64 w 116"/>
                <a:gd name="T51" fmla="*/ 138 h 147"/>
                <a:gd name="T52" fmla="*/ 56 w 116"/>
                <a:gd name="T53" fmla="*/ 131 h 147"/>
                <a:gd name="T54" fmla="*/ 54 w 116"/>
                <a:gd name="T55" fmla="*/ 130 h 147"/>
                <a:gd name="T56" fmla="*/ 54 w 116"/>
                <a:gd name="T57" fmla="*/ 125 h 147"/>
                <a:gd name="T58" fmla="*/ 46 w 116"/>
                <a:gd name="T59" fmla="*/ 119 h 147"/>
                <a:gd name="T60" fmla="*/ 30 w 116"/>
                <a:gd name="T61" fmla="*/ 111 h 147"/>
                <a:gd name="T62" fmla="*/ 16 w 116"/>
                <a:gd name="T63" fmla="*/ 101 h 147"/>
                <a:gd name="T64" fmla="*/ 2 w 116"/>
                <a:gd name="T65" fmla="*/ 95 h 147"/>
                <a:gd name="T66" fmla="*/ 4 w 116"/>
                <a:gd name="T67" fmla="*/ 92 h 147"/>
                <a:gd name="T68" fmla="*/ 4 w 116"/>
                <a:gd name="T69" fmla="*/ 86 h 147"/>
                <a:gd name="T70" fmla="*/ 7 w 116"/>
                <a:gd name="T71" fmla="*/ 87 h 147"/>
                <a:gd name="T72" fmla="*/ 10 w 116"/>
                <a:gd name="T73" fmla="*/ 84 h 147"/>
                <a:gd name="T74" fmla="*/ 8 w 116"/>
                <a:gd name="T75" fmla="*/ 81 h 147"/>
                <a:gd name="T76" fmla="*/ 5 w 116"/>
                <a:gd name="T77" fmla="*/ 84 h 147"/>
                <a:gd name="T78" fmla="*/ 4 w 116"/>
                <a:gd name="T79" fmla="*/ 81 h 147"/>
                <a:gd name="T80" fmla="*/ 0 w 116"/>
                <a:gd name="T81" fmla="*/ 79 h 147"/>
                <a:gd name="T82" fmla="*/ 2 w 116"/>
                <a:gd name="T83" fmla="*/ 75 h 147"/>
                <a:gd name="T84" fmla="*/ 7 w 116"/>
                <a:gd name="T85" fmla="*/ 67 h 147"/>
                <a:gd name="T86" fmla="*/ 12 w 116"/>
                <a:gd name="T87" fmla="*/ 62 h 147"/>
                <a:gd name="T88" fmla="*/ 13 w 116"/>
                <a:gd name="T89" fmla="*/ 59 h 147"/>
                <a:gd name="T90" fmla="*/ 15 w 116"/>
                <a:gd name="T91" fmla="*/ 54 h 147"/>
                <a:gd name="T92" fmla="*/ 15 w 116"/>
                <a:gd name="T93" fmla="*/ 45 h 147"/>
                <a:gd name="T94" fmla="*/ 13 w 116"/>
                <a:gd name="T95" fmla="*/ 40 h 147"/>
                <a:gd name="T96" fmla="*/ 8 w 116"/>
                <a:gd name="T97" fmla="*/ 34 h 147"/>
                <a:gd name="T98" fmla="*/ 7 w 116"/>
                <a:gd name="T99" fmla="*/ 26 h 147"/>
                <a:gd name="T100" fmla="*/ 4 w 116"/>
                <a:gd name="T101" fmla="*/ 24 h 147"/>
                <a:gd name="T102" fmla="*/ 15 w 116"/>
                <a:gd name="T103" fmla="*/ 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6" h="147">
                  <a:moveTo>
                    <a:pt x="103" y="109"/>
                  </a:move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3" y="111"/>
                  </a:lnTo>
                  <a:lnTo>
                    <a:pt x="101" y="111"/>
                  </a:lnTo>
                  <a:lnTo>
                    <a:pt x="101" y="109"/>
                  </a:lnTo>
                  <a:lnTo>
                    <a:pt x="103" y="109"/>
                  </a:lnTo>
                  <a:close/>
                  <a:moveTo>
                    <a:pt x="19" y="0"/>
                  </a:moveTo>
                  <a:lnTo>
                    <a:pt x="19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6" y="2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8"/>
                  </a:lnTo>
                  <a:lnTo>
                    <a:pt x="27" y="10"/>
                  </a:lnTo>
                  <a:lnTo>
                    <a:pt x="27" y="12"/>
                  </a:lnTo>
                  <a:lnTo>
                    <a:pt x="29" y="13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8" y="16"/>
                  </a:lnTo>
                  <a:lnTo>
                    <a:pt x="41" y="16"/>
                  </a:lnTo>
                  <a:lnTo>
                    <a:pt x="43" y="16"/>
                  </a:lnTo>
                  <a:lnTo>
                    <a:pt x="43" y="16"/>
                  </a:lnTo>
                  <a:lnTo>
                    <a:pt x="46" y="18"/>
                  </a:lnTo>
                  <a:lnTo>
                    <a:pt x="51" y="21"/>
                  </a:lnTo>
                  <a:lnTo>
                    <a:pt x="52" y="23"/>
                  </a:lnTo>
                  <a:lnTo>
                    <a:pt x="56" y="24"/>
                  </a:lnTo>
                  <a:lnTo>
                    <a:pt x="59" y="26"/>
                  </a:lnTo>
                  <a:lnTo>
                    <a:pt x="60" y="27"/>
                  </a:lnTo>
                  <a:lnTo>
                    <a:pt x="62" y="27"/>
                  </a:lnTo>
                  <a:lnTo>
                    <a:pt x="65" y="27"/>
                  </a:lnTo>
                  <a:lnTo>
                    <a:pt x="68" y="27"/>
                  </a:lnTo>
                  <a:lnTo>
                    <a:pt x="70" y="29"/>
                  </a:lnTo>
                  <a:lnTo>
                    <a:pt x="73" y="29"/>
                  </a:lnTo>
                  <a:lnTo>
                    <a:pt x="76" y="29"/>
                  </a:lnTo>
                  <a:lnTo>
                    <a:pt x="76" y="29"/>
                  </a:lnTo>
                  <a:lnTo>
                    <a:pt x="81" y="30"/>
                  </a:lnTo>
                  <a:lnTo>
                    <a:pt x="81" y="29"/>
                  </a:lnTo>
                  <a:lnTo>
                    <a:pt x="82" y="27"/>
                  </a:lnTo>
                  <a:lnTo>
                    <a:pt x="86" y="26"/>
                  </a:lnTo>
                  <a:lnTo>
                    <a:pt x="86" y="24"/>
                  </a:lnTo>
                  <a:lnTo>
                    <a:pt x="89" y="23"/>
                  </a:lnTo>
                  <a:lnTo>
                    <a:pt x="92" y="21"/>
                  </a:lnTo>
                  <a:lnTo>
                    <a:pt x="95" y="19"/>
                  </a:lnTo>
                  <a:lnTo>
                    <a:pt x="100" y="18"/>
                  </a:lnTo>
                  <a:lnTo>
                    <a:pt x="101" y="19"/>
                  </a:lnTo>
                  <a:lnTo>
                    <a:pt x="103" y="21"/>
                  </a:lnTo>
                  <a:lnTo>
                    <a:pt x="103" y="23"/>
                  </a:lnTo>
                  <a:lnTo>
                    <a:pt x="105" y="23"/>
                  </a:lnTo>
                  <a:lnTo>
                    <a:pt x="106" y="23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09" y="23"/>
                  </a:lnTo>
                  <a:lnTo>
                    <a:pt x="112" y="23"/>
                  </a:lnTo>
                  <a:lnTo>
                    <a:pt x="116" y="23"/>
                  </a:lnTo>
                  <a:lnTo>
                    <a:pt x="114" y="24"/>
                  </a:lnTo>
                  <a:lnTo>
                    <a:pt x="111" y="27"/>
                  </a:lnTo>
                  <a:lnTo>
                    <a:pt x="108" y="34"/>
                  </a:lnTo>
                  <a:lnTo>
                    <a:pt x="105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1" y="41"/>
                  </a:lnTo>
                  <a:lnTo>
                    <a:pt x="101" y="48"/>
                  </a:lnTo>
                  <a:lnTo>
                    <a:pt x="101" y="60"/>
                  </a:lnTo>
                  <a:lnTo>
                    <a:pt x="101" y="71"/>
                  </a:lnTo>
                  <a:lnTo>
                    <a:pt x="101" y="84"/>
                  </a:lnTo>
                  <a:lnTo>
                    <a:pt x="101" y="90"/>
                  </a:lnTo>
                  <a:lnTo>
                    <a:pt x="101" y="92"/>
                  </a:lnTo>
                  <a:lnTo>
                    <a:pt x="105" y="95"/>
                  </a:lnTo>
                  <a:lnTo>
                    <a:pt x="106" y="97"/>
                  </a:lnTo>
                  <a:lnTo>
                    <a:pt x="109" y="100"/>
                  </a:lnTo>
                  <a:lnTo>
                    <a:pt x="109" y="101"/>
                  </a:lnTo>
                  <a:lnTo>
                    <a:pt x="111" y="103"/>
                  </a:lnTo>
                  <a:lnTo>
                    <a:pt x="111" y="103"/>
                  </a:lnTo>
                  <a:lnTo>
                    <a:pt x="108" y="106"/>
                  </a:lnTo>
                  <a:lnTo>
                    <a:pt x="106" y="108"/>
                  </a:lnTo>
                  <a:lnTo>
                    <a:pt x="105" y="108"/>
                  </a:lnTo>
                  <a:lnTo>
                    <a:pt x="103" y="108"/>
                  </a:lnTo>
                  <a:lnTo>
                    <a:pt x="103" y="108"/>
                  </a:lnTo>
                  <a:lnTo>
                    <a:pt x="101" y="108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8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1" y="112"/>
                  </a:lnTo>
                  <a:lnTo>
                    <a:pt x="100" y="112"/>
                  </a:lnTo>
                  <a:lnTo>
                    <a:pt x="100" y="114"/>
                  </a:lnTo>
                  <a:lnTo>
                    <a:pt x="97" y="115"/>
                  </a:lnTo>
                  <a:lnTo>
                    <a:pt x="93" y="115"/>
                  </a:lnTo>
                  <a:lnTo>
                    <a:pt x="92" y="117"/>
                  </a:lnTo>
                  <a:lnTo>
                    <a:pt x="92" y="119"/>
                  </a:lnTo>
                  <a:lnTo>
                    <a:pt x="90" y="120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7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7" y="130"/>
                  </a:lnTo>
                  <a:lnTo>
                    <a:pt x="86" y="131"/>
                  </a:lnTo>
                  <a:lnTo>
                    <a:pt x="86" y="134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8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1" y="144"/>
                  </a:lnTo>
                  <a:lnTo>
                    <a:pt x="79" y="145"/>
                  </a:lnTo>
                  <a:lnTo>
                    <a:pt x="78" y="145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5" y="145"/>
                  </a:lnTo>
                  <a:lnTo>
                    <a:pt x="73" y="144"/>
                  </a:lnTo>
                  <a:lnTo>
                    <a:pt x="71" y="142"/>
                  </a:lnTo>
                  <a:lnTo>
                    <a:pt x="68" y="141"/>
                  </a:lnTo>
                  <a:lnTo>
                    <a:pt x="67" y="139"/>
                  </a:lnTo>
                  <a:lnTo>
                    <a:pt x="64" y="138"/>
                  </a:lnTo>
                  <a:lnTo>
                    <a:pt x="62" y="136"/>
                  </a:lnTo>
                  <a:lnTo>
                    <a:pt x="60" y="134"/>
                  </a:lnTo>
                  <a:lnTo>
                    <a:pt x="57" y="133"/>
                  </a:lnTo>
                  <a:lnTo>
                    <a:pt x="56" y="133"/>
                  </a:lnTo>
                  <a:lnTo>
                    <a:pt x="56" y="131"/>
                  </a:lnTo>
                  <a:lnTo>
                    <a:pt x="56" y="130"/>
                  </a:lnTo>
                  <a:lnTo>
                    <a:pt x="56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28"/>
                  </a:lnTo>
                  <a:lnTo>
                    <a:pt x="54" y="127"/>
                  </a:lnTo>
                  <a:lnTo>
                    <a:pt x="54" y="127"/>
                  </a:lnTo>
                  <a:lnTo>
                    <a:pt x="54" y="125"/>
                  </a:lnTo>
                  <a:lnTo>
                    <a:pt x="54" y="123"/>
                  </a:lnTo>
                  <a:lnTo>
                    <a:pt x="54" y="123"/>
                  </a:lnTo>
                  <a:lnTo>
                    <a:pt x="52" y="122"/>
                  </a:lnTo>
                  <a:lnTo>
                    <a:pt x="49" y="120"/>
                  </a:lnTo>
                  <a:lnTo>
                    <a:pt x="46" y="119"/>
                  </a:lnTo>
                  <a:lnTo>
                    <a:pt x="43" y="117"/>
                  </a:lnTo>
                  <a:lnTo>
                    <a:pt x="40" y="115"/>
                  </a:lnTo>
                  <a:lnTo>
                    <a:pt x="37" y="114"/>
                  </a:lnTo>
                  <a:lnTo>
                    <a:pt x="34" y="112"/>
                  </a:lnTo>
                  <a:lnTo>
                    <a:pt x="30" y="111"/>
                  </a:lnTo>
                  <a:lnTo>
                    <a:pt x="27" y="109"/>
                  </a:lnTo>
                  <a:lnTo>
                    <a:pt x="24" y="108"/>
                  </a:lnTo>
                  <a:lnTo>
                    <a:pt x="21" y="104"/>
                  </a:lnTo>
                  <a:lnTo>
                    <a:pt x="18" y="103"/>
                  </a:lnTo>
                  <a:lnTo>
                    <a:pt x="16" y="101"/>
                  </a:lnTo>
                  <a:lnTo>
                    <a:pt x="13" y="100"/>
                  </a:lnTo>
                  <a:lnTo>
                    <a:pt x="10" y="98"/>
                  </a:lnTo>
                  <a:lnTo>
                    <a:pt x="7" y="97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2" y="93"/>
                  </a:lnTo>
                  <a:lnTo>
                    <a:pt x="2" y="93"/>
                  </a:lnTo>
                  <a:lnTo>
                    <a:pt x="4" y="93"/>
                  </a:lnTo>
                  <a:lnTo>
                    <a:pt x="4" y="93"/>
                  </a:lnTo>
                  <a:lnTo>
                    <a:pt x="4" y="92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2" y="89"/>
                  </a:lnTo>
                  <a:lnTo>
                    <a:pt x="2" y="87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5" y="86"/>
                  </a:lnTo>
                  <a:lnTo>
                    <a:pt x="7" y="86"/>
                  </a:lnTo>
                  <a:lnTo>
                    <a:pt x="7" y="86"/>
                  </a:lnTo>
                  <a:lnTo>
                    <a:pt x="7" y="87"/>
                  </a:lnTo>
                  <a:lnTo>
                    <a:pt x="8" y="87"/>
                  </a:lnTo>
                  <a:lnTo>
                    <a:pt x="8" y="86"/>
                  </a:lnTo>
                  <a:lnTo>
                    <a:pt x="8" y="84"/>
                  </a:lnTo>
                  <a:lnTo>
                    <a:pt x="8" y="84"/>
                  </a:lnTo>
                  <a:lnTo>
                    <a:pt x="10" y="84"/>
                  </a:lnTo>
                  <a:lnTo>
                    <a:pt x="12" y="84"/>
                  </a:lnTo>
                  <a:lnTo>
                    <a:pt x="13" y="84"/>
                  </a:lnTo>
                  <a:lnTo>
                    <a:pt x="13" y="84"/>
                  </a:lnTo>
                  <a:lnTo>
                    <a:pt x="12" y="81"/>
                  </a:lnTo>
                  <a:lnTo>
                    <a:pt x="8" y="81"/>
                  </a:lnTo>
                  <a:lnTo>
                    <a:pt x="7" y="82"/>
                  </a:lnTo>
                  <a:lnTo>
                    <a:pt x="7" y="82"/>
                  </a:lnTo>
                  <a:lnTo>
                    <a:pt x="7" y="84"/>
                  </a:lnTo>
                  <a:lnTo>
                    <a:pt x="7" y="84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4" y="82"/>
                  </a:lnTo>
                  <a:lnTo>
                    <a:pt x="2" y="81"/>
                  </a:lnTo>
                  <a:lnTo>
                    <a:pt x="4" y="81"/>
                  </a:lnTo>
                  <a:lnTo>
                    <a:pt x="4" y="81"/>
                  </a:lnTo>
                  <a:lnTo>
                    <a:pt x="2" y="81"/>
                  </a:lnTo>
                  <a:lnTo>
                    <a:pt x="2" y="81"/>
                  </a:lnTo>
                  <a:lnTo>
                    <a:pt x="2" y="79"/>
                  </a:lnTo>
                  <a:lnTo>
                    <a:pt x="0" y="79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4" y="71"/>
                  </a:lnTo>
                  <a:lnTo>
                    <a:pt x="4" y="71"/>
                  </a:lnTo>
                  <a:lnTo>
                    <a:pt x="5" y="70"/>
                  </a:lnTo>
                  <a:lnTo>
                    <a:pt x="5" y="68"/>
                  </a:lnTo>
                  <a:lnTo>
                    <a:pt x="7" y="67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12" y="62"/>
                  </a:lnTo>
                  <a:lnTo>
                    <a:pt x="13" y="62"/>
                  </a:lnTo>
                  <a:lnTo>
                    <a:pt x="13" y="62"/>
                  </a:lnTo>
                  <a:lnTo>
                    <a:pt x="13" y="60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7"/>
                  </a:lnTo>
                  <a:lnTo>
                    <a:pt x="15" y="57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4"/>
                  </a:lnTo>
                  <a:lnTo>
                    <a:pt x="15" y="54"/>
                  </a:lnTo>
                  <a:lnTo>
                    <a:pt x="15" y="52"/>
                  </a:lnTo>
                  <a:lnTo>
                    <a:pt x="15" y="49"/>
                  </a:lnTo>
                  <a:lnTo>
                    <a:pt x="15" y="48"/>
                  </a:lnTo>
                  <a:lnTo>
                    <a:pt x="15" y="45"/>
                  </a:lnTo>
                  <a:lnTo>
                    <a:pt x="15" y="43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0"/>
                  </a:lnTo>
                  <a:lnTo>
                    <a:pt x="12" y="38"/>
                  </a:lnTo>
                  <a:lnTo>
                    <a:pt x="12" y="38"/>
                  </a:lnTo>
                  <a:lnTo>
                    <a:pt x="10" y="37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7" y="26"/>
                  </a:lnTo>
                  <a:lnTo>
                    <a:pt x="5" y="26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19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16" y="4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11" name="Freeform 240">
              <a:extLst>
                <a:ext uri="{FF2B5EF4-FFF2-40B4-BE49-F238E27FC236}">
                  <a16:creationId xmlns:a16="http://schemas.microsoft.com/office/drawing/2014/main" id="{E4420CFA-9667-40A1-A641-898B704E58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0202" y="3047570"/>
              <a:ext cx="623751" cy="678329"/>
            </a:xfrm>
            <a:custGeom>
              <a:avLst/>
              <a:gdLst>
                <a:gd name="T0" fmla="*/ 5 w 320"/>
                <a:gd name="T1" fmla="*/ 345 h 348"/>
                <a:gd name="T2" fmla="*/ 267 w 320"/>
                <a:gd name="T3" fmla="*/ 310 h 348"/>
                <a:gd name="T4" fmla="*/ 59 w 320"/>
                <a:gd name="T5" fmla="*/ 319 h 348"/>
                <a:gd name="T6" fmla="*/ 65 w 320"/>
                <a:gd name="T7" fmla="*/ 308 h 348"/>
                <a:gd name="T8" fmla="*/ 87 w 320"/>
                <a:gd name="T9" fmla="*/ 282 h 348"/>
                <a:gd name="T10" fmla="*/ 85 w 320"/>
                <a:gd name="T11" fmla="*/ 283 h 348"/>
                <a:gd name="T12" fmla="*/ 104 w 320"/>
                <a:gd name="T13" fmla="*/ 252 h 348"/>
                <a:gd name="T14" fmla="*/ 95 w 320"/>
                <a:gd name="T15" fmla="*/ 219 h 348"/>
                <a:gd name="T16" fmla="*/ 74 w 320"/>
                <a:gd name="T17" fmla="*/ 214 h 348"/>
                <a:gd name="T18" fmla="*/ 234 w 320"/>
                <a:gd name="T19" fmla="*/ 209 h 348"/>
                <a:gd name="T20" fmla="*/ 82 w 320"/>
                <a:gd name="T21" fmla="*/ 208 h 348"/>
                <a:gd name="T22" fmla="*/ 111 w 320"/>
                <a:gd name="T23" fmla="*/ 201 h 348"/>
                <a:gd name="T24" fmla="*/ 118 w 320"/>
                <a:gd name="T25" fmla="*/ 211 h 348"/>
                <a:gd name="T26" fmla="*/ 107 w 320"/>
                <a:gd name="T27" fmla="*/ 239 h 348"/>
                <a:gd name="T28" fmla="*/ 100 w 320"/>
                <a:gd name="T29" fmla="*/ 233 h 348"/>
                <a:gd name="T30" fmla="*/ 93 w 320"/>
                <a:gd name="T31" fmla="*/ 231 h 348"/>
                <a:gd name="T32" fmla="*/ 93 w 320"/>
                <a:gd name="T33" fmla="*/ 209 h 348"/>
                <a:gd name="T34" fmla="*/ 87 w 320"/>
                <a:gd name="T35" fmla="*/ 217 h 348"/>
                <a:gd name="T36" fmla="*/ 85 w 320"/>
                <a:gd name="T37" fmla="*/ 204 h 348"/>
                <a:gd name="T38" fmla="*/ 123 w 320"/>
                <a:gd name="T39" fmla="*/ 195 h 348"/>
                <a:gd name="T40" fmla="*/ 128 w 320"/>
                <a:gd name="T41" fmla="*/ 192 h 348"/>
                <a:gd name="T42" fmla="*/ 156 w 320"/>
                <a:gd name="T43" fmla="*/ 200 h 348"/>
                <a:gd name="T44" fmla="*/ 133 w 320"/>
                <a:gd name="T45" fmla="*/ 215 h 348"/>
                <a:gd name="T46" fmla="*/ 123 w 320"/>
                <a:gd name="T47" fmla="*/ 204 h 348"/>
                <a:gd name="T48" fmla="*/ 139 w 320"/>
                <a:gd name="T49" fmla="*/ 195 h 348"/>
                <a:gd name="T50" fmla="*/ 152 w 320"/>
                <a:gd name="T51" fmla="*/ 187 h 348"/>
                <a:gd name="T52" fmla="*/ 84 w 320"/>
                <a:gd name="T53" fmla="*/ 184 h 348"/>
                <a:gd name="T54" fmla="*/ 226 w 320"/>
                <a:gd name="T55" fmla="*/ 182 h 348"/>
                <a:gd name="T56" fmla="*/ 212 w 320"/>
                <a:gd name="T57" fmla="*/ 132 h 348"/>
                <a:gd name="T58" fmla="*/ 256 w 320"/>
                <a:gd name="T59" fmla="*/ 83 h 348"/>
                <a:gd name="T60" fmla="*/ 260 w 320"/>
                <a:gd name="T61" fmla="*/ 111 h 348"/>
                <a:gd name="T62" fmla="*/ 249 w 320"/>
                <a:gd name="T63" fmla="*/ 133 h 348"/>
                <a:gd name="T64" fmla="*/ 245 w 320"/>
                <a:gd name="T65" fmla="*/ 168 h 348"/>
                <a:gd name="T66" fmla="*/ 234 w 320"/>
                <a:gd name="T67" fmla="*/ 173 h 348"/>
                <a:gd name="T68" fmla="*/ 230 w 320"/>
                <a:gd name="T69" fmla="*/ 176 h 348"/>
                <a:gd name="T70" fmla="*/ 218 w 320"/>
                <a:gd name="T71" fmla="*/ 179 h 348"/>
                <a:gd name="T72" fmla="*/ 196 w 320"/>
                <a:gd name="T73" fmla="*/ 184 h 348"/>
                <a:gd name="T74" fmla="*/ 188 w 320"/>
                <a:gd name="T75" fmla="*/ 178 h 348"/>
                <a:gd name="T76" fmla="*/ 169 w 320"/>
                <a:gd name="T77" fmla="*/ 200 h 348"/>
                <a:gd name="T78" fmla="*/ 158 w 320"/>
                <a:gd name="T79" fmla="*/ 182 h 348"/>
                <a:gd name="T80" fmla="*/ 128 w 320"/>
                <a:gd name="T81" fmla="*/ 190 h 348"/>
                <a:gd name="T82" fmla="*/ 104 w 320"/>
                <a:gd name="T83" fmla="*/ 190 h 348"/>
                <a:gd name="T84" fmla="*/ 130 w 320"/>
                <a:gd name="T85" fmla="*/ 171 h 348"/>
                <a:gd name="T86" fmla="*/ 167 w 320"/>
                <a:gd name="T87" fmla="*/ 167 h 348"/>
                <a:gd name="T88" fmla="*/ 188 w 320"/>
                <a:gd name="T89" fmla="*/ 149 h 348"/>
                <a:gd name="T90" fmla="*/ 194 w 320"/>
                <a:gd name="T91" fmla="*/ 149 h 348"/>
                <a:gd name="T92" fmla="*/ 227 w 320"/>
                <a:gd name="T93" fmla="*/ 127 h 348"/>
                <a:gd name="T94" fmla="*/ 235 w 320"/>
                <a:gd name="T95" fmla="*/ 97 h 348"/>
                <a:gd name="T96" fmla="*/ 238 w 320"/>
                <a:gd name="T97" fmla="*/ 81 h 348"/>
                <a:gd name="T98" fmla="*/ 248 w 320"/>
                <a:gd name="T99" fmla="*/ 80 h 348"/>
                <a:gd name="T100" fmla="*/ 229 w 320"/>
                <a:gd name="T101" fmla="*/ 59 h 348"/>
                <a:gd name="T102" fmla="*/ 251 w 320"/>
                <a:gd name="T103" fmla="*/ 0 h 348"/>
                <a:gd name="T104" fmla="*/ 290 w 320"/>
                <a:gd name="T105" fmla="*/ 23 h 348"/>
                <a:gd name="T106" fmla="*/ 311 w 320"/>
                <a:gd name="T107" fmla="*/ 33 h 348"/>
                <a:gd name="T108" fmla="*/ 306 w 320"/>
                <a:gd name="T109" fmla="*/ 44 h 348"/>
                <a:gd name="T110" fmla="*/ 271 w 320"/>
                <a:gd name="T111" fmla="*/ 56 h 348"/>
                <a:gd name="T112" fmla="*/ 245 w 320"/>
                <a:gd name="T113" fmla="*/ 59 h 348"/>
                <a:gd name="T114" fmla="*/ 237 w 320"/>
                <a:gd name="T115" fmla="*/ 70 h 348"/>
                <a:gd name="T116" fmla="*/ 240 w 320"/>
                <a:gd name="T117" fmla="*/ 45 h 348"/>
                <a:gd name="T118" fmla="*/ 257 w 320"/>
                <a:gd name="T119" fmla="*/ 31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0" h="348">
                  <a:moveTo>
                    <a:pt x="0" y="345"/>
                  </a:moveTo>
                  <a:lnTo>
                    <a:pt x="3" y="346"/>
                  </a:lnTo>
                  <a:lnTo>
                    <a:pt x="3" y="346"/>
                  </a:lnTo>
                  <a:lnTo>
                    <a:pt x="3" y="346"/>
                  </a:lnTo>
                  <a:lnTo>
                    <a:pt x="2" y="348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5"/>
                  </a:lnTo>
                  <a:lnTo>
                    <a:pt x="0" y="345"/>
                  </a:lnTo>
                  <a:close/>
                  <a:moveTo>
                    <a:pt x="8" y="343"/>
                  </a:moveTo>
                  <a:lnTo>
                    <a:pt x="10" y="343"/>
                  </a:lnTo>
                  <a:lnTo>
                    <a:pt x="8" y="343"/>
                  </a:lnTo>
                  <a:lnTo>
                    <a:pt x="8" y="346"/>
                  </a:lnTo>
                  <a:lnTo>
                    <a:pt x="7" y="346"/>
                  </a:lnTo>
                  <a:lnTo>
                    <a:pt x="7" y="346"/>
                  </a:lnTo>
                  <a:lnTo>
                    <a:pt x="5" y="345"/>
                  </a:lnTo>
                  <a:lnTo>
                    <a:pt x="7" y="345"/>
                  </a:lnTo>
                  <a:lnTo>
                    <a:pt x="7" y="345"/>
                  </a:lnTo>
                  <a:lnTo>
                    <a:pt x="8" y="345"/>
                  </a:lnTo>
                  <a:lnTo>
                    <a:pt x="8" y="343"/>
                  </a:lnTo>
                  <a:close/>
                  <a:moveTo>
                    <a:pt x="22" y="338"/>
                  </a:moveTo>
                  <a:lnTo>
                    <a:pt x="24" y="338"/>
                  </a:lnTo>
                  <a:lnTo>
                    <a:pt x="24" y="338"/>
                  </a:lnTo>
                  <a:lnTo>
                    <a:pt x="24" y="340"/>
                  </a:lnTo>
                  <a:lnTo>
                    <a:pt x="25" y="340"/>
                  </a:lnTo>
                  <a:lnTo>
                    <a:pt x="24" y="340"/>
                  </a:lnTo>
                  <a:lnTo>
                    <a:pt x="22" y="340"/>
                  </a:lnTo>
                  <a:lnTo>
                    <a:pt x="22" y="338"/>
                  </a:lnTo>
                  <a:close/>
                  <a:moveTo>
                    <a:pt x="267" y="310"/>
                  </a:moveTo>
                  <a:lnTo>
                    <a:pt x="267" y="310"/>
                  </a:lnTo>
                  <a:lnTo>
                    <a:pt x="267" y="310"/>
                  </a:lnTo>
                  <a:lnTo>
                    <a:pt x="267" y="312"/>
                  </a:lnTo>
                  <a:lnTo>
                    <a:pt x="267" y="312"/>
                  </a:lnTo>
                  <a:lnTo>
                    <a:pt x="267" y="310"/>
                  </a:lnTo>
                  <a:lnTo>
                    <a:pt x="267" y="310"/>
                  </a:lnTo>
                  <a:close/>
                  <a:moveTo>
                    <a:pt x="66" y="307"/>
                  </a:moveTo>
                  <a:lnTo>
                    <a:pt x="66" y="308"/>
                  </a:lnTo>
                  <a:lnTo>
                    <a:pt x="66" y="310"/>
                  </a:lnTo>
                  <a:lnTo>
                    <a:pt x="66" y="310"/>
                  </a:lnTo>
                  <a:lnTo>
                    <a:pt x="65" y="312"/>
                  </a:lnTo>
                  <a:lnTo>
                    <a:pt x="63" y="312"/>
                  </a:lnTo>
                  <a:lnTo>
                    <a:pt x="63" y="313"/>
                  </a:lnTo>
                  <a:lnTo>
                    <a:pt x="62" y="313"/>
                  </a:lnTo>
                  <a:lnTo>
                    <a:pt x="60" y="313"/>
                  </a:lnTo>
                  <a:lnTo>
                    <a:pt x="60" y="315"/>
                  </a:lnTo>
                  <a:lnTo>
                    <a:pt x="60" y="316"/>
                  </a:lnTo>
                  <a:lnTo>
                    <a:pt x="60" y="316"/>
                  </a:lnTo>
                  <a:lnTo>
                    <a:pt x="59" y="316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9"/>
                  </a:lnTo>
                  <a:lnTo>
                    <a:pt x="57" y="319"/>
                  </a:lnTo>
                  <a:lnTo>
                    <a:pt x="57" y="318"/>
                  </a:lnTo>
                  <a:lnTo>
                    <a:pt x="57" y="318"/>
                  </a:lnTo>
                  <a:lnTo>
                    <a:pt x="59" y="316"/>
                  </a:lnTo>
                  <a:lnTo>
                    <a:pt x="59" y="315"/>
                  </a:lnTo>
                  <a:lnTo>
                    <a:pt x="59" y="313"/>
                  </a:lnTo>
                  <a:lnTo>
                    <a:pt x="60" y="313"/>
                  </a:lnTo>
                  <a:lnTo>
                    <a:pt x="62" y="312"/>
                  </a:lnTo>
                  <a:lnTo>
                    <a:pt x="62" y="312"/>
                  </a:lnTo>
                  <a:lnTo>
                    <a:pt x="60" y="312"/>
                  </a:lnTo>
                  <a:lnTo>
                    <a:pt x="60" y="310"/>
                  </a:lnTo>
                  <a:lnTo>
                    <a:pt x="60" y="310"/>
                  </a:lnTo>
                  <a:lnTo>
                    <a:pt x="62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5" y="308"/>
                  </a:lnTo>
                  <a:lnTo>
                    <a:pt x="66" y="307"/>
                  </a:lnTo>
                  <a:close/>
                  <a:moveTo>
                    <a:pt x="76" y="291"/>
                  </a:moveTo>
                  <a:lnTo>
                    <a:pt x="76" y="293"/>
                  </a:lnTo>
                  <a:lnTo>
                    <a:pt x="77" y="293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4" y="293"/>
                  </a:lnTo>
                  <a:lnTo>
                    <a:pt x="76" y="291"/>
                  </a:lnTo>
                  <a:lnTo>
                    <a:pt x="76" y="291"/>
                  </a:lnTo>
                  <a:close/>
                  <a:moveTo>
                    <a:pt x="79" y="286"/>
                  </a:moveTo>
                  <a:lnTo>
                    <a:pt x="81" y="286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79" y="286"/>
                  </a:lnTo>
                  <a:close/>
                  <a:moveTo>
                    <a:pt x="87" y="282"/>
                  </a:moveTo>
                  <a:lnTo>
                    <a:pt x="87" y="283"/>
                  </a:lnTo>
                  <a:lnTo>
                    <a:pt x="87" y="283"/>
                  </a:lnTo>
                  <a:lnTo>
                    <a:pt x="85" y="283"/>
                  </a:lnTo>
                  <a:lnTo>
                    <a:pt x="85" y="285"/>
                  </a:lnTo>
                  <a:lnTo>
                    <a:pt x="84" y="285"/>
                  </a:lnTo>
                  <a:lnTo>
                    <a:pt x="84" y="285"/>
                  </a:lnTo>
                  <a:lnTo>
                    <a:pt x="82" y="286"/>
                  </a:lnTo>
                  <a:lnTo>
                    <a:pt x="84" y="286"/>
                  </a:lnTo>
                  <a:lnTo>
                    <a:pt x="82" y="288"/>
                  </a:lnTo>
                  <a:lnTo>
                    <a:pt x="81" y="286"/>
                  </a:lnTo>
                  <a:lnTo>
                    <a:pt x="79" y="286"/>
                  </a:lnTo>
                  <a:lnTo>
                    <a:pt x="79" y="286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4" y="283"/>
                  </a:lnTo>
                  <a:lnTo>
                    <a:pt x="84" y="283"/>
                  </a:lnTo>
                  <a:lnTo>
                    <a:pt x="85" y="283"/>
                  </a:lnTo>
                  <a:lnTo>
                    <a:pt x="85" y="283"/>
                  </a:lnTo>
                  <a:lnTo>
                    <a:pt x="85" y="282"/>
                  </a:lnTo>
                  <a:lnTo>
                    <a:pt x="87" y="282"/>
                  </a:lnTo>
                  <a:close/>
                  <a:moveTo>
                    <a:pt x="98" y="252"/>
                  </a:moveTo>
                  <a:lnTo>
                    <a:pt x="100" y="252"/>
                  </a:lnTo>
                  <a:lnTo>
                    <a:pt x="101" y="253"/>
                  </a:lnTo>
                  <a:lnTo>
                    <a:pt x="100" y="255"/>
                  </a:lnTo>
                  <a:lnTo>
                    <a:pt x="98" y="255"/>
                  </a:lnTo>
                  <a:lnTo>
                    <a:pt x="98" y="255"/>
                  </a:lnTo>
                  <a:lnTo>
                    <a:pt x="96" y="252"/>
                  </a:lnTo>
                  <a:lnTo>
                    <a:pt x="98" y="252"/>
                  </a:lnTo>
                  <a:close/>
                  <a:moveTo>
                    <a:pt x="106" y="245"/>
                  </a:moveTo>
                  <a:lnTo>
                    <a:pt x="107" y="245"/>
                  </a:lnTo>
                  <a:lnTo>
                    <a:pt x="106" y="249"/>
                  </a:lnTo>
                  <a:lnTo>
                    <a:pt x="106" y="250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0"/>
                  </a:lnTo>
                  <a:lnTo>
                    <a:pt x="104" y="249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close/>
                  <a:moveTo>
                    <a:pt x="89" y="230"/>
                  </a:moveTo>
                  <a:lnTo>
                    <a:pt x="89" y="231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7" y="231"/>
                  </a:lnTo>
                  <a:lnTo>
                    <a:pt x="89" y="230"/>
                  </a:lnTo>
                  <a:close/>
                  <a:moveTo>
                    <a:pt x="96" y="219"/>
                  </a:moveTo>
                  <a:lnTo>
                    <a:pt x="98" y="219"/>
                  </a:lnTo>
                  <a:lnTo>
                    <a:pt x="96" y="220"/>
                  </a:lnTo>
                  <a:lnTo>
                    <a:pt x="96" y="220"/>
                  </a:lnTo>
                  <a:lnTo>
                    <a:pt x="95" y="220"/>
                  </a:lnTo>
                  <a:lnTo>
                    <a:pt x="95" y="220"/>
                  </a:lnTo>
                  <a:lnTo>
                    <a:pt x="95" y="219"/>
                  </a:lnTo>
                  <a:lnTo>
                    <a:pt x="96" y="219"/>
                  </a:lnTo>
                  <a:close/>
                  <a:moveTo>
                    <a:pt x="93" y="219"/>
                  </a:moveTo>
                  <a:lnTo>
                    <a:pt x="93" y="219"/>
                  </a:lnTo>
                  <a:lnTo>
                    <a:pt x="93" y="222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0" y="223"/>
                  </a:lnTo>
                  <a:lnTo>
                    <a:pt x="92" y="222"/>
                  </a:lnTo>
                  <a:lnTo>
                    <a:pt x="92" y="222"/>
                  </a:lnTo>
                  <a:lnTo>
                    <a:pt x="90" y="222"/>
                  </a:lnTo>
                  <a:lnTo>
                    <a:pt x="92" y="219"/>
                  </a:lnTo>
                  <a:lnTo>
                    <a:pt x="92" y="219"/>
                  </a:lnTo>
                  <a:lnTo>
                    <a:pt x="93" y="219"/>
                  </a:lnTo>
                  <a:close/>
                  <a:moveTo>
                    <a:pt x="71" y="214"/>
                  </a:moveTo>
                  <a:lnTo>
                    <a:pt x="73" y="214"/>
                  </a:lnTo>
                  <a:lnTo>
                    <a:pt x="73" y="214"/>
                  </a:lnTo>
                  <a:lnTo>
                    <a:pt x="74" y="214"/>
                  </a:lnTo>
                  <a:lnTo>
                    <a:pt x="74" y="214"/>
                  </a:lnTo>
                  <a:lnTo>
                    <a:pt x="74" y="215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3" y="217"/>
                  </a:lnTo>
                  <a:lnTo>
                    <a:pt x="73" y="217"/>
                  </a:lnTo>
                  <a:lnTo>
                    <a:pt x="71" y="217"/>
                  </a:lnTo>
                  <a:lnTo>
                    <a:pt x="71" y="215"/>
                  </a:lnTo>
                  <a:lnTo>
                    <a:pt x="71" y="214"/>
                  </a:lnTo>
                  <a:close/>
                  <a:moveTo>
                    <a:pt x="234" y="209"/>
                  </a:moveTo>
                  <a:lnTo>
                    <a:pt x="234" y="209"/>
                  </a:lnTo>
                  <a:lnTo>
                    <a:pt x="234" y="209"/>
                  </a:lnTo>
                  <a:lnTo>
                    <a:pt x="234" y="211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4" y="209"/>
                  </a:lnTo>
                  <a:close/>
                  <a:moveTo>
                    <a:pt x="77" y="209"/>
                  </a:moveTo>
                  <a:lnTo>
                    <a:pt x="79" y="209"/>
                  </a:lnTo>
                  <a:lnTo>
                    <a:pt x="79" y="211"/>
                  </a:lnTo>
                  <a:lnTo>
                    <a:pt x="79" y="211"/>
                  </a:lnTo>
                  <a:lnTo>
                    <a:pt x="79" y="212"/>
                  </a:lnTo>
                  <a:lnTo>
                    <a:pt x="77" y="212"/>
                  </a:lnTo>
                  <a:lnTo>
                    <a:pt x="77" y="214"/>
                  </a:lnTo>
                  <a:lnTo>
                    <a:pt x="77" y="214"/>
                  </a:lnTo>
                  <a:lnTo>
                    <a:pt x="77" y="212"/>
                  </a:lnTo>
                  <a:lnTo>
                    <a:pt x="76" y="212"/>
                  </a:lnTo>
                  <a:lnTo>
                    <a:pt x="77" y="211"/>
                  </a:lnTo>
                  <a:lnTo>
                    <a:pt x="77" y="209"/>
                  </a:lnTo>
                  <a:close/>
                  <a:moveTo>
                    <a:pt x="85" y="204"/>
                  </a:moveTo>
                  <a:lnTo>
                    <a:pt x="84" y="206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4" y="206"/>
                  </a:lnTo>
                  <a:lnTo>
                    <a:pt x="84" y="204"/>
                  </a:lnTo>
                  <a:lnTo>
                    <a:pt x="85" y="204"/>
                  </a:lnTo>
                  <a:close/>
                  <a:moveTo>
                    <a:pt x="87" y="197"/>
                  </a:moveTo>
                  <a:lnTo>
                    <a:pt x="89" y="198"/>
                  </a:lnTo>
                  <a:lnTo>
                    <a:pt x="89" y="198"/>
                  </a:lnTo>
                  <a:lnTo>
                    <a:pt x="87" y="200"/>
                  </a:lnTo>
                  <a:lnTo>
                    <a:pt x="87" y="198"/>
                  </a:lnTo>
                  <a:lnTo>
                    <a:pt x="87" y="198"/>
                  </a:lnTo>
                  <a:lnTo>
                    <a:pt x="87" y="197"/>
                  </a:lnTo>
                  <a:close/>
                  <a:moveTo>
                    <a:pt x="101" y="197"/>
                  </a:moveTo>
                  <a:lnTo>
                    <a:pt x="103" y="197"/>
                  </a:lnTo>
                  <a:lnTo>
                    <a:pt x="104" y="197"/>
                  </a:lnTo>
                  <a:lnTo>
                    <a:pt x="106" y="198"/>
                  </a:lnTo>
                  <a:lnTo>
                    <a:pt x="106" y="200"/>
                  </a:lnTo>
                  <a:lnTo>
                    <a:pt x="107" y="201"/>
                  </a:lnTo>
                  <a:lnTo>
                    <a:pt x="111" y="201"/>
                  </a:lnTo>
                  <a:lnTo>
                    <a:pt x="111" y="201"/>
                  </a:lnTo>
                  <a:lnTo>
                    <a:pt x="112" y="201"/>
                  </a:lnTo>
                  <a:lnTo>
                    <a:pt x="112" y="201"/>
                  </a:lnTo>
                  <a:lnTo>
                    <a:pt x="114" y="200"/>
                  </a:lnTo>
                  <a:lnTo>
                    <a:pt x="115" y="200"/>
                  </a:lnTo>
                  <a:lnTo>
                    <a:pt x="115" y="201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4" y="204"/>
                  </a:lnTo>
                  <a:lnTo>
                    <a:pt x="114" y="206"/>
                  </a:lnTo>
                  <a:lnTo>
                    <a:pt x="115" y="206"/>
                  </a:lnTo>
                  <a:lnTo>
                    <a:pt x="118" y="206"/>
                  </a:lnTo>
                  <a:lnTo>
                    <a:pt x="118" y="208"/>
                  </a:lnTo>
                  <a:lnTo>
                    <a:pt x="118" y="209"/>
                  </a:lnTo>
                  <a:lnTo>
                    <a:pt x="118" y="209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20" y="212"/>
                  </a:lnTo>
                  <a:lnTo>
                    <a:pt x="120" y="212"/>
                  </a:lnTo>
                  <a:lnTo>
                    <a:pt x="120" y="214"/>
                  </a:lnTo>
                  <a:lnTo>
                    <a:pt x="115" y="217"/>
                  </a:lnTo>
                  <a:lnTo>
                    <a:pt x="115" y="219"/>
                  </a:lnTo>
                  <a:lnTo>
                    <a:pt x="114" y="222"/>
                  </a:lnTo>
                  <a:lnTo>
                    <a:pt x="114" y="223"/>
                  </a:lnTo>
                  <a:lnTo>
                    <a:pt x="114" y="225"/>
                  </a:lnTo>
                  <a:lnTo>
                    <a:pt x="112" y="226"/>
                  </a:lnTo>
                  <a:lnTo>
                    <a:pt x="112" y="228"/>
                  </a:lnTo>
                  <a:lnTo>
                    <a:pt x="112" y="230"/>
                  </a:lnTo>
                  <a:lnTo>
                    <a:pt x="112" y="233"/>
                  </a:lnTo>
                  <a:lnTo>
                    <a:pt x="111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6" y="236"/>
                  </a:lnTo>
                  <a:lnTo>
                    <a:pt x="107" y="239"/>
                  </a:lnTo>
                  <a:lnTo>
                    <a:pt x="104" y="241"/>
                  </a:lnTo>
                  <a:lnTo>
                    <a:pt x="101" y="242"/>
                  </a:lnTo>
                  <a:lnTo>
                    <a:pt x="101" y="242"/>
                  </a:lnTo>
                  <a:lnTo>
                    <a:pt x="101" y="241"/>
                  </a:lnTo>
                  <a:lnTo>
                    <a:pt x="101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3" y="236"/>
                  </a:lnTo>
                  <a:lnTo>
                    <a:pt x="101" y="234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3" y="233"/>
                  </a:lnTo>
                  <a:lnTo>
                    <a:pt x="103" y="233"/>
                  </a:lnTo>
                  <a:lnTo>
                    <a:pt x="103" y="231"/>
                  </a:lnTo>
                  <a:lnTo>
                    <a:pt x="103" y="231"/>
                  </a:lnTo>
                  <a:lnTo>
                    <a:pt x="101" y="231"/>
                  </a:lnTo>
                  <a:lnTo>
                    <a:pt x="101" y="231"/>
                  </a:lnTo>
                  <a:lnTo>
                    <a:pt x="100" y="233"/>
                  </a:lnTo>
                  <a:lnTo>
                    <a:pt x="100" y="234"/>
                  </a:lnTo>
                  <a:lnTo>
                    <a:pt x="98" y="236"/>
                  </a:lnTo>
                  <a:lnTo>
                    <a:pt x="100" y="236"/>
                  </a:lnTo>
                  <a:lnTo>
                    <a:pt x="100" y="237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95" y="239"/>
                  </a:lnTo>
                  <a:lnTo>
                    <a:pt x="95" y="239"/>
                  </a:lnTo>
                  <a:lnTo>
                    <a:pt x="93" y="237"/>
                  </a:lnTo>
                  <a:lnTo>
                    <a:pt x="93" y="236"/>
                  </a:lnTo>
                  <a:lnTo>
                    <a:pt x="95" y="236"/>
                  </a:lnTo>
                  <a:lnTo>
                    <a:pt x="95" y="236"/>
                  </a:lnTo>
                  <a:lnTo>
                    <a:pt x="95" y="234"/>
                  </a:lnTo>
                  <a:lnTo>
                    <a:pt x="96" y="233"/>
                  </a:lnTo>
                  <a:lnTo>
                    <a:pt x="95" y="231"/>
                  </a:lnTo>
                  <a:lnTo>
                    <a:pt x="95" y="231"/>
                  </a:lnTo>
                  <a:lnTo>
                    <a:pt x="93" y="231"/>
                  </a:lnTo>
                  <a:lnTo>
                    <a:pt x="95" y="230"/>
                  </a:lnTo>
                  <a:lnTo>
                    <a:pt x="93" y="228"/>
                  </a:lnTo>
                  <a:lnTo>
                    <a:pt x="93" y="225"/>
                  </a:lnTo>
                  <a:lnTo>
                    <a:pt x="95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8" y="222"/>
                  </a:lnTo>
                  <a:lnTo>
                    <a:pt x="100" y="220"/>
                  </a:lnTo>
                  <a:lnTo>
                    <a:pt x="100" y="217"/>
                  </a:lnTo>
                  <a:lnTo>
                    <a:pt x="100" y="217"/>
                  </a:lnTo>
                  <a:lnTo>
                    <a:pt x="98" y="217"/>
                  </a:lnTo>
                  <a:lnTo>
                    <a:pt x="100" y="215"/>
                  </a:lnTo>
                  <a:lnTo>
                    <a:pt x="100" y="214"/>
                  </a:lnTo>
                  <a:lnTo>
                    <a:pt x="98" y="212"/>
                  </a:lnTo>
                  <a:lnTo>
                    <a:pt x="96" y="209"/>
                  </a:lnTo>
                  <a:lnTo>
                    <a:pt x="95" y="208"/>
                  </a:lnTo>
                  <a:lnTo>
                    <a:pt x="95" y="208"/>
                  </a:lnTo>
                  <a:lnTo>
                    <a:pt x="93" y="209"/>
                  </a:lnTo>
                  <a:lnTo>
                    <a:pt x="93" y="209"/>
                  </a:lnTo>
                  <a:lnTo>
                    <a:pt x="93" y="211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5" y="214"/>
                  </a:lnTo>
                  <a:lnTo>
                    <a:pt x="95" y="212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5"/>
                  </a:lnTo>
                  <a:lnTo>
                    <a:pt x="95" y="215"/>
                  </a:lnTo>
                  <a:lnTo>
                    <a:pt x="95" y="215"/>
                  </a:lnTo>
                  <a:lnTo>
                    <a:pt x="93" y="215"/>
                  </a:lnTo>
                  <a:lnTo>
                    <a:pt x="93" y="215"/>
                  </a:lnTo>
                  <a:lnTo>
                    <a:pt x="92" y="214"/>
                  </a:lnTo>
                  <a:lnTo>
                    <a:pt x="90" y="215"/>
                  </a:lnTo>
                  <a:lnTo>
                    <a:pt x="89" y="217"/>
                  </a:lnTo>
                  <a:lnTo>
                    <a:pt x="87" y="217"/>
                  </a:lnTo>
                  <a:lnTo>
                    <a:pt x="89" y="217"/>
                  </a:lnTo>
                  <a:lnTo>
                    <a:pt x="89" y="215"/>
                  </a:lnTo>
                  <a:lnTo>
                    <a:pt x="89" y="214"/>
                  </a:lnTo>
                  <a:lnTo>
                    <a:pt x="87" y="212"/>
                  </a:lnTo>
                  <a:lnTo>
                    <a:pt x="87" y="212"/>
                  </a:lnTo>
                  <a:lnTo>
                    <a:pt x="85" y="211"/>
                  </a:lnTo>
                  <a:lnTo>
                    <a:pt x="87" y="209"/>
                  </a:lnTo>
                  <a:lnTo>
                    <a:pt x="89" y="211"/>
                  </a:lnTo>
                  <a:lnTo>
                    <a:pt x="89" y="212"/>
                  </a:lnTo>
                  <a:lnTo>
                    <a:pt x="90" y="214"/>
                  </a:lnTo>
                  <a:lnTo>
                    <a:pt x="92" y="214"/>
                  </a:lnTo>
                  <a:lnTo>
                    <a:pt x="90" y="211"/>
                  </a:lnTo>
                  <a:lnTo>
                    <a:pt x="90" y="211"/>
                  </a:lnTo>
                  <a:lnTo>
                    <a:pt x="89" y="209"/>
                  </a:lnTo>
                  <a:lnTo>
                    <a:pt x="87" y="208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7" y="204"/>
                  </a:lnTo>
                  <a:lnTo>
                    <a:pt x="89" y="206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90" y="203"/>
                  </a:lnTo>
                  <a:lnTo>
                    <a:pt x="92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3" y="201"/>
                  </a:lnTo>
                  <a:lnTo>
                    <a:pt x="95" y="201"/>
                  </a:lnTo>
                  <a:lnTo>
                    <a:pt x="96" y="201"/>
                  </a:lnTo>
                  <a:lnTo>
                    <a:pt x="98" y="200"/>
                  </a:lnTo>
                  <a:lnTo>
                    <a:pt x="98" y="198"/>
                  </a:lnTo>
                  <a:lnTo>
                    <a:pt x="98" y="197"/>
                  </a:lnTo>
                  <a:lnTo>
                    <a:pt x="101" y="197"/>
                  </a:lnTo>
                  <a:lnTo>
                    <a:pt x="101" y="197"/>
                  </a:lnTo>
                  <a:close/>
                  <a:moveTo>
                    <a:pt x="123" y="195"/>
                  </a:moveTo>
                  <a:lnTo>
                    <a:pt x="123" y="195"/>
                  </a:lnTo>
                  <a:lnTo>
                    <a:pt x="125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5"/>
                  </a:lnTo>
                  <a:close/>
                  <a:moveTo>
                    <a:pt x="128" y="192"/>
                  </a:moveTo>
                  <a:lnTo>
                    <a:pt x="128" y="192"/>
                  </a:lnTo>
                  <a:lnTo>
                    <a:pt x="128" y="193"/>
                  </a:lnTo>
                  <a:lnTo>
                    <a:pt x="128" y="193"/>
                  </a:lnTo>
                  <a:lnTo>
                    <a:pt x="126" y="193"/>
                  </a:lnTo>
                  <a:lnTo>
                    <a:pt x="126" y="193"/>
                  </a:lnTo>
                  <a:lnTo>
                    <a:pt x="128" y="192"/>
                  </a:lnTo>
                  <a:lnTo>
                    <a:pt x="128" y="192"/>
                  </a:lnTo>
                  <a:close/>
                  <a:moveTo>
                    <a:pt x="79" y="189"/>
                  </a:moveTo>
                  <a:lnTo>
                    <a:pt x="82" y="190"/>
                  </a:lnTo>
                  <a:lnTo>
                    <a:pt x="81" y="190"/>
                  </a:lnTo>
                  <a:lnTo>
                    <a:pt x="81" y="193"/>
                  </a:lnTo>
                  <a:lnTo>
                    <a:pt x="79" y="193"/>
                  </a:lnTo>
                  <a:lnTo>
                    <a:pt x="79" y="192"/>
                  </a:lnTo>
                  <a:lnTo>
                    <a:pt x="79" y="189"/>
                  </a:lnTo>
                  <a:close/>
                  <a:moveTo>
                    <a:pt x="150" y="189"/>
                  </a:moveTo>
                  <a:lnTo>
                    <a:pt x="152" y="190"/>
                  </a:lnTo>
                  <a:lnTo>
                    <a:pt x="155" y="190"/>
                  </a:lnTo>
                  <a:lnTo>
                    <a:pt x="156" y="192"/>
                  </a:lnTo>
                  <a:lnTo>
                    <a:pt x="158" y="190"/>
                  </a:lnTo>
                  <a:lnTo>
                    <a:pt x="158" y="193"/>
                  </a:lnTo>
                  <a:lnTo>
                    <a:pt x="158" y="195"/>
                  </a:lnTo>
                  <a:lnTo>
                    <a:pt x="159" y="197"/>
                  </a:lnTo>
                  <a:lnTo>
                    <a:pt x="158" y="197"/>
                  </a:lnTo>
                  <a:lnTo>
                    <a:pt x="159" y="198"/>
                  </a:lnTo>
                  <a:lnTo>
                    <a:pt x="156" y="200"/>
                  </a:lnTo>
                  <a:lnTo>
                    <a:pt x="155" y="201"/>
                  </a:lnTo>
                  <a:lnTo>
                    <a:pt x="153" y="203"/>
                  </a:lnTo>
                  <a:lnTo>
                    <a:pt x="152" y="204"/>
                  </a:lnTo>
                  <a:lnTo>
                    <a:pt x="152" y="204"/>
                  </a:lnTo>
                  <a:lnTo>
                    <a:pt x="152" y="206"/>
                  </a:lnTo>
                  <a:lnTo>
                    <a:pt x="150" y="206"/>
                  </a:lnTo>
                  <a:lnTo>
                    <a:pt x="148" y="203"/>
                  </a:lnTo>
                  <a:lnTo>
                    <a:pt x="147" y="203"/>
                  </a:lnTo>
                  <a:lnTo>
                    <a:pt x="144" y="203"/>
                  </a:lnTo>
                  <a:lnTo>
                    <a:pt x="144" y="203"/>
                  </a:lnTo>
                  <a:lnTo>
                    <a:pt x="139" y="204"/>
                  </a:lnTo>
                  <a:lnTo>
                    <a:pt x="137" y="206"/>
                  </a:lnTo>
                  <a:lnTo>
                    <a:pt x="136" y="209"/>
                  </a:lnTo>
                  <a:lnTo>
                    <a:pt x="136" y="211"/>
                  </a:lnTo>
                  <a:lnTo>
                    <a:pt x="136" y="211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5"/>
                  </a:lnTo>
                  <a:lnTo>
                    <a:pt x="131" y="215"/>
                  </a:lnTo>
                  <a:lnTo>
                    <a:pt x="130" y="214"/>
                  </a:lnTo>
                  <a:lnTo>
                    <a:pt x="130" y="214"/>
                  </a:lnTo>
                  <a:lnTo>
                    <a:pt x="130" y="212"/>
                  </a:lnTo>
                  <a:lnTo>
                    <a:pt x="128" y="212"/>
                  </a:lnTo>
                  <a:lnTo>
                    <a:pt x="126" y="212"/>
                  </a:lnTo>
                  <a:lnTo>
                    <a:pt x="126" y="211"/>
                  </a:lnTo>
                  <a:lnTo>
                    <a:pt x="126" y="209"/>
                  </a:lnTo>
                  <a:lnTo>
                    <a:pt x="126" y="209"/>
                  </a:lnTo>
                  <a:lnTo>
                    <a:pt x="126" y="208"/>
                  </a:lnTo>
                  <a:lnTo>
                    <a:pt x="128" y="208"/>
                  </a:lnTo>
                  <a:lnTo>
                    <a:pt x="128" y="206"/>
                  </a:lnTo>
                  <a:lnTo>
                    <a:pt x="128" y="206"/>
                  </a:lnTo>
                  <a:lnTo>
                    <a:pt x="126" y="206"/>
                  </a:lnTo>
                  <a:lnTo>
                    <a:pt x="126" y="206"/>
                  </a:lnTo>
                  <a:lnTo>
                    <a:pt x="126" y="204"/>
                  </a:lnTo>
                  <a:lnTo>
                    <a:pt x="125" y="204"/>
                  </a:lnTo>
                  <a:lnTo>
                    <a:pt x="123" y="204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2" y="204"/>
                  </a:lnTo>
                  <a:lnTo>
                    <a:pt x="125" y="203"/>
                  </a:lnTo>
                  <a:lnTo>
                    <a:pt x="125" y="203"/>
                  </a:lnTo>
                  <a:lnTo>
                    <a:pt x="128" y="201"/>
                  </a:lnTo>
                  <a:lnTo>
                    <a:pt x="130" y="200"/>
                  </a:lnTo>
                  <a:lnTo>
                    <a:pt x="130" y="198"/>
                  </a:lnTo>
                  <a:lnTo>
                    <a:pt x="130" y="197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5"/>
                  </a:lnTo>
                  <a:lnTo>
                    <a:pt x="133" y="193"/>
                  </a:lnTo>
                  <a:lnTo>
                    <a:pt x="134" y="193"/>
                  </a:lnTo>
                  <a:lnTo>
                    <a:pt x="136" y="195"/>
                  </a:lnTo>
                  <a:lnTo>
                    <a:pt x="136" y="197"/>
                  </a:lnTo>
                  <a:lnTo>
                    <a:pt x="137" y="195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41" y="195"/>
                  </a:lnTo>
                  <a:lnTo>
                    <a:pt x="142" y="195"/>
                  </a:lnTo>
                  <a:lnTo>
                    <a:pt x="144" y="193"/>
                  </a:lnTo>
                  <a:lnTo>
                    <a:pt x="144" y="192"/>
                  </a:lnTo>
                  <a:lnTo>
                    <a:pt x="144" y="190"/>
                  </a:lnTo>
                  <a:lnTo>
                    <a:pt x="144" y="190"/>
                  </a:lnTo>
                  <a:lnTo>
                    <a:pt x="145" y="190"/>
                  </a:lnTo>
                  <a:lnTo>
                    <a:pt x="147" y="190"/>
                  </a:lnTo>
                  <a:lnTo>
                    <a:pt x="148" y="189"/>
                  </a:lnTo>
                  <a:lnTo>
                    <a:pt x="150" y="189"/>
                  </a:lnTo>
                  <a:close/>
                  <a:moveTo>
                    <a:pt x="153" y="185"/>
                  </a:moveTo>
                  <a:lnTo>
                    <a:pt x="155" y="185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2" y="187"/>
                  </a:lnTo>
                  <a:lnTo>
                    <a:pt x="152" y="187"/>
                  </a:lnTo>
                  <a:lnTo>
                    <a:pt x="152" y="185"/>
                  </a:lnTo>
                  <a:lnTo>
                    <a:pt x="153" y="185"/>
                  </a:lnTo>
                  <a:close/>
                  <a:moveTo>
                    <a:pt x="163" y="185"/>
                  </a:moveTo>
                  <a:lnTo>
                    <a:pt x="163" y="185"/>
                  </a:lnTo>
                  <a:lnTo>
                    <a:pt x="163" y="189"/>
                  </a:lnTo>
                  <a:lnTo>
                    <a:pt x="163" y="190"/>
                  </a:lnTo>
                  <a:lnTo>
                    <a:pt x="161" y="192"/>
                  </a:lnTo>
                  <a:lnTo>
                    <a:pt x="159" y="192"/>
                  </a:lnTo>
                  <a:lnTo>
                    <a:pt x="159" y="190"/>
                  </a:lnTo>
                  <a:lnTo>
                    <a:pt x="158" y="190"/>
                  </a:lnTo>
                  <a:lnTo>
                    <a:pt x="159" y="189"/>
                  </a:lnTo>
                  <a:lnTo>
                    <a:pt x="161" y="187"/>
                  </a:lnTo>
                  <a:lnTo>
                    <a:pt x="163" y="185"/>
                  </a:lnTo>
                  <a:lnTo>
                    <a:pt x="163" y="185"/>
                  </a:lnTo>
                  <a:close/>
                  <a:moveTo>
                    <a:pt x="84" y="184"/>
                  </a:moveTo>
                  <a:lnTo>
                    <a:pt x="84" y="184"/>
                  </a:lnTo>
                  <a:lnTo>
                    <a:pt x="84" y="184"/>
                  </a:lnTo>
                  <a:lnTo>
                    <a:pt x="84" y="184"/>
                  </a:lnTo>
                  <a:lnTo>
                    <a:pt x="84" y="185"/>
                  </a:lnTo>
                  <a:lnTo>
                    <a:pt x="82" y="189"/>
                  </a:lnTo>
                  <a:lnTo>
                    <a:pt x="82" y="189"/>
                  </a:lnTo>
                  <a:lnTo>
                    <a:pt x="82" y="190"/>
                  </a:lnTo>
                  <a:lnTo>
                    <a:pt x="81" y="189"/>
                  </a:lnTo>
                  <a:lnTo>
                    <a:pt x="81" y="189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4" y="184"/>
                  </a:lnTo>
                  <a:close/>
                  <a:moveTo>
                    <a:pt x="226" y="182"/>
                  </a:moveTo>
                  <a:lnTo>
                    <a:pt x="227" y="182"/>
                  </a:lnTo>
                  <a:lnTo>
                    <a:pt x="227" y="182"/>
                  </a:lnTo>
                  <a:lnTo>
                    <a:pt x="227" y="184"/>
                  </a:lnTo>
                  <a:lnTo>
                    <a:pt x="227" y="184"/>
                  </a:lnTo>
                  <a:lnTo>
                    <a:pt x="226" y="182"/>
                  </a:lnTo>
                  <a:lnTo>
                    <a:pt x="226" y="182"/>
                  </a:lnTo>
                  <a:close/>
                  <a:moveTo>
                    <a:pt x="139" y="157"/>
                  </a:moveTo>
                  <a:lnTo>
                    <a:pt x="141" y="159"/>
                  </a:lnTo>
                  <a:lnTo>
                    <a:pt x="139" y="159"/>
                  </a:lnTo>
                  <a:lnTo>
                    <a:pt x="139" y="159"/>
                  </a:lnTo>
                  <a:lnTo>
                    <a:pt x="137" y="159"/>
                  </a:lnTo>
                  <a:lnTo>
                    <a:pt x="137" y="159"/>
                  </a:lnTo>
                  <a:lnTo>
                    <a:pt x="137" y="157"/>
                  </a:lnTo>
                  <a:lnTo>
                    <a:pt x="139" y="157"/>
                  </a:lnTo>
                  <a:close/>
                  <a:moveTo>
                    <a:pt x="215" y="124"/>
                  </a:moveTo>
                  <a:lnTo>
                    <a:pt x="215" y="124"/>
                  </a:lnTo>
                  <a:lnTo>
                    <a:pt x="213" y="127"/>
                  </a:lnTo>
                  <a:lnTo>
                    <a:pt x="213" y="127"/>
                  </a:lnTo>
                  <a:lnTo>
                    <a:pt x="215" y="127"/>
                  </a:lnTo>
                  <a:lnTo>
                    <a:pt x="213" y="130"/>
                  </a:lnTo>
                  <a:lnTo>
                    <a:pt x="212" y="132"/>
                  </a:lnTo>
                  <a:lnTo>
                    <a:pt x="210" y="132"/>
                  </a:lnTo>
                  <a:lnTo>
                    <a:pt x="210" y="132"/>
                  </a:lnTo>
                  <a:lnTo>
                    <a:pt x="212" y="132"/>
                  </a:lnTo>
                  <a:lnTo>
                    <a:pt x="212" y="130"/>
                  </a:lnTo>
                  <a:lnTo>
                    <a:pt x="212" y="129"/>
                  </a:lnTo>
                  <a:lnTo>
                    <a:pt x="212" y="129"/>
                  </a:lnTo>
                  <a:lnTo>
                    <a:pt x="210" y="129"/>
                  </a:lnTo>
                  <a:lnTo>
                    <a:pt x="210" y="127"/>
                  </a:lnTo>
                  <a:lnTo>
                    <a:pt x="212" y="126"/>
                  </a:lnTo>
                  <a:lnTo>
                    <a:pt x="213" y="124"/>
                  </a:lnTo>
                  <a:lnTo>
                    <a:pt x="215" y="124"/>
                  </a:lnTo>
                  <a:close/>
                  <a:moveTo>
                    <a:pt x="249" y="69"/>
                  </a:moveTo>
                  <a:lnTo>
                    <a:pt x="251" y="70"/>
                  </a:lnTo>
                  <a:lnTo>
                    <a:pt x="251" y="70"/>
                  </a:lnTo>
                  <a:lnTo>
                    <a:pt x="254" y="72"/>
                  </a:lnTo>
                  <a:lnTo>
                    <a:pt x="254" y="72"/>
                  </a:lnTo>
                  <a:lnTo>
                    <a:pt x="257" y="70"/>
                  </a:lnTo>
                  <a:lnTo>
                    <a:pt x="256" y="74"/>
                  </a:lnTo>
                  <a:lnTo>
                    <a:pt x="256" y="77"/>
                  </a:lnTo>
                  <a:lnTo>
                    <a:pt x="256" y="81"/>
                  </a:lnTo>
                  <a:lnTo>
                    <a:pt x="256" y="83"/>
                  </a:lnTo>
                  <a:lnTo>
                    <a:pt x="257" y="85"/>
                  </a:lnTo>
                  <a:lnTo>
                    <a:pt x="257" y="86"/>
                  </a:lnTo>
                  <a:lnTo>
                    <a:pt x="259" y="88"/>
                  </a:lnTo>
                  <a:lnTo>
                    <a:pt x="262" y="91"/>
                  </a:lnTo>
                  <a:lnTo>
                    <a:pt x="262" y="94"/>
                  </a:lnTo>
                  <a:lnTo>
                    <a:pt x="264" y="96"/>
                  </a:lnTo>
                  <a:lnTo>
                    <a:pt x="264" y="97"/>
                  </a:lnTo>
                  <a:lnTo>
                    <a:pt x="265" y="99"/>
                  </a:lnTo>
                  <a:lnTo>
                    <a:pt x="265" y="100"/>
                  </a:lnTo>
                  <a:lnTo>
                    <a:pt x="264" y="100"/>
                  </a:lnTo>
                  <a:lnTo>
                    <a:pt x="265" y="102"/>
                  </a:lnTo>
                  <a:lnTo>
                    <a:pt x="264" y="105"/>
                  </a:lnTo>
                  <a:lnTo>
                    <a:pt x="264" y="108"/>
                  </a:lnTo>
                  <a:lnTo>
                    <a:pt x="264" y="110"/>
                  </a:lnTo>
                  <a:lnTo>
                    <a:pt x="262" y="110"/>
                  </a:lnTo>
                  <a:lnTo>
                    <a:pt x="262" y="111"/>
                  </a:lnTo>
                  <a:lnTo>
                    <a:pt x="262" y="111"/>
                  </a:lnTo>
                  <a:lnTo>
                    <a:pt x="260" y="111"/>
                  </a:lnTo>
                  <a:lnTo>
                    <a:pt x="260" y="111"/>
                  </a:lnTo>
                  <a:lnTo>
                    <a:pt x="259" y="113"/>
                  </a:lnTo>
                  <a:lnTo>
                    <a:pt x="259" y="113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7" y="116"/>
                  </a:lnTo>
                  <a:lnTo>
                    <a:pt x="257" y="118"/>
                  </a:lnTo>
                  <a:lnTo>
                    <a:pt x="257" y="121"/>
                  </a:lnTo>
                  <a:lnTo>
                    <a:pt x="257" y="122"/>
                  </a:lnTo>
                  <a:lnTo>
                    <a:pt x="256" y="122"/>
                  </a:lnTo>
                  <a:lnTo>
                    <a:pt x="254" y="122"/>
                  </a:lnTo>
                  <a:lnTo>
                    <a:pt x="251" y="122"/>
                  </a:lnTo>
                  <a:lnTo>
                    <a:pt x="251" y="124"/>
                  </a:lnTo>
                  <a:lnTo>
                    <a:pt x="249" y="126"/>
                  </a:lnTo>
                  <a:lnTo>
                    <a:pt x="249" y="129"/>
                  </a:lnTo>
                  <a:lnTo>
                    <a:pt x="249" y="130"/>
                  </a:lnTo>
                  <a:lnTo>
                    <a:pt x="249" y="132"/>
                  </a:lnTo>
                  <a:lnTo>
                    <a:pt x="249" y="133"/>
                  </a:lnTo>
                  <a:lnTo>
                    <a:pt x="251" y="138"/>
                  </a:lnTo>
                  <a:lnTo>
                    <a:pt x="249" y="143"/>
                  </a:lnTo>
                  <a:lnTo>
                    <a:pt x="249" y="146"/>
                  </a:lnTo>
                  <a:lnTo>
                    <a:pt x="248" y="146"/>
                  </a:lnTo>
                  <a:lnTo>
                    <a:pt x="248" y="148"/>
                  </a:lnTo>
                  <a:lnTo>
                    <a:pt x="248" y="148"/>
                  </a:lnTo>
                  <a:lnTo>
                    <a:pt x="246" y="149"/>
                  </a:lnTo>
                  <a:lnTo>
                    <a:pt x="245" y="154"/>
                  </a:lnTo>
                  <a:lnTo>
                    <a:pt x="245" y="154"/>
                  </a:lnTo>
                  <a:lnTo>
                    <a:pt x="245" y="156"/>
                  </a:lnTo>
                  <a:lnTo>
                    <a:pt x="245" y="157"/>
                  </a:lnTo>
                  <a:lnTo>
                    <a:pt x="245" y="159"/>
                  </a:lnTo>
                  <a:lnTo>
                    <a:pt x="245" y="160"/>
                  </a:lnTo>
                  <a:lnTo>
                    <a:pt x="245" y="160"/>
                  </a:lnTo>
                  <a:lnTo>
                    <a:pt x="246" y="165"/>
                  </a:lnTo>
                  <a:lnTo>
                    <a:pt x="248" y="165"/>
                  </a:lnTo>
                  <a:lnTo>
                    <a:pt x="248" y="167"/>
                  </a:lnTo>
                  <a:lnTo>
                    <a:pt x="245" y="168"/>
                  </a:lnTo>
                  <a:lnTo>
                    <a:pt x="245" y="168"/>
                  </a:lnTo>
                  <a:lnTo>
                    <a:pt x="241" y="170"/>
                  </a:lnTo>
                  <a:lnTo>
                    <a:pt x="241" y="171"/>
                  </a:lnTo>
                  <a:lnTo>
                    <a:pt x="241" y="174"/>
                  </a:lnTo>
                  <a:lnTo>
                    <a:pt x="241" y="174"/>
                  </a:lnTo>
                  <a:lnTo>
                    <a:pt x="241" y="176"/>
                  </a:lnTo>
                  <a:lnTo>
                    <a:pt x="240" y="176"/>
                  </a:lnTo>
                  <a:lnTo>
                    <a:pt x="238" y="176"/>
                  </a:lnTo>
                  <a:lnTo>
                    <a:pt x="237" y="178"/>
                  </a:lnTo>
                  <a:lnTo>
                    <a:pt x="235" y="179"/>
                  </a:lnTo>
                  <a:lnTo>
                    <a:pt x="235" y="181"/>
                  </a:lnTo>
                  <a:lnTo>
                    <a:pt x="234" y="179"/>
                  </a:lnTo>
                  <a:lnTo>
                    <a:pt x="232" y="179"/>
                  </a:lnTo>
                  <a:lnTo>
                    <a:pt x="234" y="178"/>
                  </a:lnTo>
                  <a:lnTo>
                    <a:pt x="234" y="178"/>
                  </a:lnTo>
                  <a:lnTo>
                    <a:pt x="234" y="174"/>
                  </a:lnTo>
                  <a:lnTo>
                    <a:pt x="234" y="173"/>
                  </a:lnTo>
                  <a:lnTo>
                    <a:pt x="234" y="173"/>
                  </a:lnTo>
                  <a:lnTo>
                    <a:pt x="235" y="171"/>
                  </a:lnTo>
                  <a:lnTo>
                    <a:pt x="237" y="170"/>
                  </a:lnTo>
                  <a:lnTo>
                    <a:pt x="237" y="170"/>
                  </a:lnTo>
                  <a:lnTo>
                    <a:pt x="237" y="168"/>
                  </a:lnTo>
                  <a:lnTo>
                    <a:pt x="237" y="168"/>
                  </a:lnTo>
                  <a:lnTo>
                    <a:pt x="235" y="168"/>
                  </a:lnTo>
                  <a:lnTo>
                    <a:pt x="234" y="168"/>
                  </a:lnTo>
                  <a:lnTo>
                    <a:pt x="234" y="168"/>
                  </a:lnTo>
                  <a:lnTo>
                    <a:pt x="232" y="168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0" y="171"/>
                  </a:lnTo>
                  <a:lnTo>
                    <a:pt x="230" y="173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0" y="176"/>
                  </a:lnTo>
                  <a:lnTo>
                    <a:pt x="230" y="176"/>
                  </a:lnTo>
                  <a:lnTo>
                    <a:pt x="229" y="174"/>
                  </a:lnTo>
                  <a:lnTo>
                    <a:pt x="227" y="173"/>
                  </a:lnTo>
                  <a:lnTo>
                    <a:pt x="226" y="173"/>
                  </a:lnTo>
                  <a:lnTo>
                    <a:pt x="224" y="174"/>
                  </a:lnTo>
                  <a:lnTo>
                    <a:pt x="224" y="174"/>
                  </a:lnTo>
                  <a:lnTo>
                    <a:pt x="223" y="176"/>
                  </a:lnTo>
                  <a:lnTo>
                    <a:pt x="223" y="176"/>
                  </a:lnTo>
                  <a:lnTo>
                    <a:pt x="223" y="179"/>
                  </a:lnTo>
                  <a:lnTo>
                    <a:pt x="223" y="181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19" y="184"/>
                  </a:lnTo>
                  <a:lnTo>
                    <a:pt x="219" y="184"/>
                  </a:lnTo>
                  <a:lnTo>
                    <a:pt x="218" y="184"/>
                  </a:lnTo>
                  <a:lnTo>
                    <a:pt x="218" y="184"/>
                  </a:lnTo>
                  <a:lnTo>
                    <a:pt x="218" y="181"/>
                  </a:lnTo>
                  <a:lnTo>
                    <a:pt x="218" y="179"/>
                  </a:lnTo>
                  <a:lnTo>
                    <a:pt x="219" y="178"/>
                  </a:lnTo>
                  <a:lnTo>
                    <a:pt x="218" y="176"/>
                  </a:lnTo>
                  <a:lnTo>
                    <a:pt x="218" y="176"/>
                  </a:lnTo>
                  <a:lnTo>
                    <a:pt x="215" y="178"/>
                  </a:lnTo>
                  <a:lnTo>
                    <a:pt x="215" y="178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2" y="181"/>
                  </a:lnTo>
                  <a:lnTo>
                    <a:pt x="210" y="182"/>
                  </a:lnTo>
                  <a:lnTo>
                    <a:pt x="210" y="185"/>
                  </a:lnTo>
                  <a:lnTo>
                    <a:pt x="207" y="184"/>
                  </a:lnTo>
                  <a:lnTo>
                    <a:pt x="205" y="184"/>
                  </a:lnTo>
                  <a:lnTo>
                    <a:pt x="204" y="184"/>
                  </a:lnTo>
                  <a:lnTo>
                    <a:pt x="200" y="184"/>
                  </a:lnTo>
                  <a:lnTo>
                    <a:pt x="197" y="184"/>
                  </a:lnTo>
                  <a:lnTo>
                    <a:pt x="193" y="185"/>
                  </a:lnTo>
                  <a:lnTo>
                    <a:pt x="193" y="184"/>
                  </a:lnTo>
                  <a:lnTo>
                    <a:pt x="196" y="184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4" y="182"/>
                  </a:lnTo>
                  <a:lnTo>
                    <a:pt x="193" y="182"/>
                  </a:lnTo>
                  <a:lnTo>
                    <a:pt x="193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1"/>
                  </a:lnTo>
                  <a:lnTo>
                    <a:pt x="189" y="179"/>
                  </a:lnTo>
                  <a:lnTo>
                    <a:pt x="189" y="179"/>
                  </a:lnTo>
                  <a:lnTo>
                    <a:pt x="191" y="178"/>
                  </a:lnTo>
                  <a:lnTo>
                    <a:pt x="189" y="178"/>
                  </a:lnTo>
                  <a:lnTo>
                    <a:pt x="189" y="178"/>
                  </a:lnTo>
                  <a:lnTo>
                    <a:pt x="188" y="178"/>
                  </a:lnTo>
                  <a:lnTo>
                    <a:pt x="188" y="179"/>
                  </a:lnTo>
                  <a:lnTo>
                    <a:pt x="186" y="182"/>
                  </a:lnTo>
                  <a:lnTo>
                    <a:pt x="185" y="184"/>
                  </a:lnTo>
                  <a:lnTo>
                    <a:pt x="186" y="185"/>
                  </a:lnTo>
                  <a:lnTo>
                    <a:pt x="189" y="187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89" y="189"/>
                  </a:lnTo>
                  <a:lnTo>
                    <a:pt x="189" y="190"/>
                  </a:lnTo>
                  <a:lnTo>
                    <a:pt x="186" y="190"/>
                  </a:lnTo>
                  <a:lnTo>
                    <a:pt x="183" y="192"/>
                  </a:lnTo>
                  <a:lnTo>
                    <a:pt x="182" y="193"/>
                  </a:lnTo>
                  <a:lnTo>
                    <a:pt x="178" y="198"/>
                  </a:lnTo>
                  <a:lnTo>
                    <a:pt x="177" y="201"/>
                  </a:lnTo>
                  <a:lnTo>
                    <a:pt x="174" y="203"/>
                  </a:lnTo>
                  <a:lnTo>
                    <a:pt x="171" y="201"/>
                  </a:lnTo>
                  <a:lnTo>
                    <a:pt x="169" y="201"/>
                  </a:lnTo>
                  <a:lnTo>
                    <a:pt x="169" y="200"/>
                  </a:lnTo>
                  <a:lnTo>
                    <a:pt x="167" y="198"/>
                  </a:lnTo>
                  <a:lnTo>
                    <a:pt x="166" y="197"/>
                  </a:lnTo>
                  <a:lnTo>
                    <a:pt x="166" y="195"/>
                  </a:lnTo>
                  <a:lnTo>
                    <a:pt x="166" y="192"/>
                  </a:lnTo>
                  <a:lnTo>
                    <a:pt x="164" y="190"/>
                  </a:lnTo>
                  <a:lnTo>
                    <a:pt x="166" y="190"/>
                  </a:lnTo>
                  <a:lnTo>
                    <a:pt x="167" y="189"/>
                  </a:lnTo>
                  <a:lnTo>
                    <a:pt x="167" y="187"/>
                  </a:lnTo>
                  <a:lnTo>
                    <a:pt x="169" y="187"/>
                  </a:lnTo>
                  <a:lnTo>
                    <a:pt x="169" y="185"/>
                  </a:lnTo>
                  <a:lnTo>
                    <a:pt x="169" y="184"/>
                  </a:lnTo>
                  <a:lnTo>
                    <a:pt x="169" y="184"/>
                  </a:lnTo>
                  <a:lnTo>
                    <a:pt x="166" y="184"/>
                  </a:lnTo>
                  <a:lnTo>
                    <a:pt x="164" y="184"/>
                  </a:lnTo>
                  <a:lnTo>
                    <a:pt x="163" y="184"/>
                  </a:lnTo>
                  <a:lnTo>
                    <a:pt x="159" y="182"/>
                  </a:lnTo>
                  <a:lnTo>
                    <a:pt x="159" y="182"/>
                  </a:lnTo>
                  <a:lnTo>
                    <a:pt x="158" y="182"/>
                  </a:lnTo>
                  <a:lnTo>
                    <a:pt x="156" y="182"/>
                  </a:lnTo>
                  <a:lnTo>
                    <a:pt x="155" y="182"/>
                  </a:lnTo>
                  <a:lnTo>
                    <a:pt x="153" y="182"/>
                  </a:lnTo>
                  <a:lnTo>
                    <a:pt x="152" y="184"/>
                  </a:lnTo>
                  <a:lnTo>
                    <a:pt x="150" y="185"/>
                  </a:lnTo>
                  <a:lnTo>
                    <a:pt x="148" y="185"/>
                  </a:lnTo>
                  <a:lnTo>
                    <a:pt x="147" y="187"/>
                  </a:lnTo>
                  <a:lnTo>
                    <a:pt x="144" y="187"/>
                  </a:lnTo>
                  <a:lnTo>
                    <a:pt x="142" y="187"/>
                  </a:lnTo>
                  <a:lnTo>
                    <a:pt x="141" y="187"/>
                  </a:lnTo>
                  <a:lnTo>
                    <a:pt x="141" y="187"/>
                  </a:lnTo>
                  <a:lnTo>
                    <a:pt x="139" y="189"/>
                  </a:lnTo>
                  <a:lnTo>
                    <a:pt x="137" y="189"/>
                  </a:lnTo>
                  <a:lnTo>
                    <a:pt x="136" y="190"/>
                  </a:lnTo>
                  <a:lnTo>
                    <a:pt x="134" y="189"/>
                  </a:lnTo>
                  <a:lnTo>
                    <a:pt x="131" y="190"/>
                  </a:lnTo>
                  <a:lnTo>
                    <a:pt x="130" y="190"/>
                  </a:lnTo>
                  <a:lnTo>
                    <a:pt x="128" y="190"/>
                  </a:lnTo>
                  <a:lnTo>
                    <a:pt x="126" y="189"/>
                  </a:lnTo>
                  <a:lnTo>
                    <a:pt x="125" y="189"/>
                  </a:lnTo>
                  <a:lnTo>
                    <a:pt x="123" y="190"/>
                  </a:lnTo>
                  <a:lnTo>
                    <a:pt x="123" y="193"/>
                  </a:lnTo>
                  <a:lnTo>
                    <a:pt x="122" y="195"/>
                  </a:lnTo>
                  <a:lnTo>
                    <a:pt x="122" y="197"/>
                  </a:lnTo>
                  <a:lnTo>
                    <a:pt x="122" y="197"/>
                  </a:lnTo>
                  <a:lnTo>
                    <a:pt x="117" y="193"/>
                  </a:lnTo>
                  <a:lnTo>
                    <a:pt x="117" y="193"/>
                  </a:lnTo>
                  <a:lnTo>
                    <a:pt x="112" y="195"/>
                  </a:lnTo>
                  <a:lnTo>
                    <a:pt x="111" y="195"/>
                  </a:lnTo>
                  <a:lnTo>
                    <a:pt x="111" y="195"/>
                  </a:lnTo>
                  <a:lnTo>
                    <a:pt x="109" y="195"/>
                  </a:lnTo>
                  <a:lnTo>
                    <a:pt x="107" y="195"/>
                  </a:lnTo>
                  <a:lnTo>
                    <a:pt x="106" y="195"/>
                  </a:lnTo>
                  <a:lnTo>
                    <a:pt x="106" y="195"/>
                  </a:lnTo>
                  <a:lnTo>
                    <a:pt x="104" y="195"/>
                  </a:lnTo>
                  <a:lnTo>
                    <a:pt x="104" y="190"/>
                  </a:lnTo>
                  <a:lnTo>
                    <a:pt x="104" y="190"/>
                  </a:lnTo>
                  <a:lnTo>
                    <a:pt x="104" y="189"/>
                  </a:lnTo>
                  <a:lnTo>
                    <a:pt x="106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2" y="187"/>
                  </a:lnTo>
                  <a:lnTo>
                    <a:pt x="112" y="185"/>
                  </a:lnTo>
                  <a:lnTo>
                    <a:pt x="114" y="184"/>
                  </a:lnTo>
                  <a:lnTo>
                    <a:pt x="115" y="184"/>
                  </a:lnTo>
                  <a:lnTo>
                    <a:pt x="118" y="182"/>
                  </a:lnTo>
                  <a:lnTo>
                    <a:pt x="120" y="181"/>
                  </a:lnTo>
                  <a:lnTo>
                    <a:pt x="122" y="181"/>
                  </a:lnTo>
                  <a:lnTo>
                    <a:pt x="122" y="179"/>
                  </a:lnTo>
                  <a:lnTo>
                    <a:pt x="123" y="178"/>
                  </a:lnTo>
                  <a:lnTo>
                    <a:pt x="126" y="176"/>
                  </a:lnTo>
                  <a:lnTo>
                    <a:pt x="130" y="173"/>
                  </a:lnTo>
                  <a:lnTo>
                    <a:pt x="130" y="171"/>
                  </a:lnTo>
                  <a:lnTo>
                    <a:pt x="131" y="171"/>
                  </a:lnTo>
                  <a:lnTo>
                    <a:pt x="133" y="170"/>
                  </a:lnTo>
                  <a:lnTo>
                    <a:pt x="137" y="170"/>
                  </a:lnTo>
                  <a:lnTo>
                    <a:pt x="139" y="170"/>
                  </a:lnTo>
                  <a:lnTo>
                    <a:pt x="141" y="171"/>
                  </a:lnTo>
                  <a:lnTo>
                    <a:pt x="141" y="171"/>
                  </a:lnTo>
                  <a:lnTo>
                    <a:pt x="142" y="170"/>
                  </a:lnTo>
                  <a:lnTo>
                    <a:pt x="144" y="170"/>
                  </a:lnTo>
                  <a:lnTo>
                    <a:pt x="145" y="170"/>
                  </a:lnTo>
                  <a:lnTo>
                    <a:pt x="147" y="170"/>
                  </a:lnTo>
                  <a:lnTo>
                    <a:pt x="148" y="170"/>
                  </a:lnTo>
                  <a:lnTo>
                    <a:pt x="152" y="170"/>
                  </a:lnTo>
                  <a:lnTo>
                    <a:pt x="153" y="168"/>
                  </a:lnTo>
                  <a:lnTo>
                    <a:pt x="155" y="168"/>
                  </a:lnTo>
                  <a:lnTo>
                    <a:pt x="161" y="168"/>
                  </a:lnTo>
                  <a:lnTo>
                    <a:pt x="166" y="167"/>
                  </a:lnTo>
                  <a:lnTo>
                    <a:pt x="166" y="167"/>
                  </a:lnTo>
                  <a:lnTo>
                    <a:pt x="167" y="167"/>
                  </a:lnTo>
                  <a:lnTo>
                    <a:pt x="167" y="168"/>
                  </a:lnTo>
                  <a:lnTo>
                    <a:pt x="167" y="168"/>
                  </a:lnTo>
                  <a:lnTo>
                    <a:pt x="167" y="170"/>
                  </a:lnTo>
                  <a:lnTo>
                    <a:pt x="167" y="170"/>
                  </a:lnTo>
                  <a:lnTo>
                    <a:pt x="172" y="170"/>
                  </a:lnTo>
                  <a:lnTo>
                    <a:pt x="174" y="170"/>
                  </a:lnTo>
                  <a:lnTo>
                    <a:pt x="175" y="170"/>
                  </a:lnTo>
                  <a:lnTo>
                    <a:pt x="177" y="168"/>
                  </a:lnTo>
                  <a:lnTo>
                    <a:pt x="178" y="167"/>
                  </a:lnTo>
                  <a:lnTo>
                    <a:pt x="178" y="167"/>
                  </a:lnTo>
                  <a:lnTo>
                    <a:pt x="178" y="163"/>
                  </a:lnTo>
                  <a:lnTo>
                    <a:pt x="178" y="162"/>
                  </a:lnTo>
                  <a:lnTo>
                    <a:pt x="178" y="160"/>
                  </a:lnTo>
                  <a:lnTo>
                    <a:pt x="180" y="159"/>
                  </a:lnTo>
                  <a:lnTo>
                    <a:pt x="182" y="157"/>
                  </a:lnTo>
                  <a:lnTo>
                    <a:pt x="183" y="156"/>
                  </a:lnTo>
                  <a:lnTo>
                    <a:pt x="186" y="152"/>
                  </a:lnTo>
                  <a:lnTo>
                    <a:pt x="188" y="149"/>
                  </a:lnTo>
                  <a:lnTo>
                    <a:pt x="188" y="146"/>
                  </a:lnTo>
                  <a:lnTo>
                    <a:pt x="188" y="143"/>
                  </a:lnTo>
                  <a:lnTo>
                    <a:pt x="189" y="140"/>
                  </a:lnTo>
                  <a:lnTo>
                    <a:pt x="191" y="138"/>
                  </a:lnTo>
                  <a:lnTo>
                    <a:pt x="196" y="137"/>
                  </a:lnTo>
                  <a:lnTo>
                    <a:pt x="197" y="137"/>
                  </a:lnTo>
                  <a:lnTo>
                    <a:pt x="197" y="138"/>
                  </a:lnTo>
                  <a:lnTo>
                    <a:pt x="197" y="138"/>
                  </a:lnTo>
                  <a:lnTo>
                    <a:pt x="194" y="141"/>
                  </a:lnTo>
                  <a:lnTo>
                    <a:pt x="193" y="141"/>
                  </a:lnTo>
                  <a:lnTo>
                    <a:pt x="193" y="143"/>
                  </a:lnTo>
                  <a:lnTo>
                    <a:pt x="191" y="143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3" y="146"/>
                  </a:lnTo>
                  <a:lnTo>
                    <a:pt x="193" y="148"/>
                  </a:lnTo>
                  <a:lnTo>
                    <a:pt x="193" y="148"/>
                  </a:lnTo>
                  <a:lnTo>
                    <a:pt x="194" y="149"/>
                  </a:lnTo>
                  <a:lnTo>
                    <a:pt x="196" y="149"/>
                  </a:lnTo>
                  <a:lnTo>
                    <a:pt x="196" y="149"/>
                  </a:lnTo>
                  <a:lnTo>
                    <a:pt x="197" y="149"/>
                  </a:lnTo>
                  <a:lnTo>
                    <a:pt x="199" y="146"/>
                  </a:lnTo>
                  <a:lnTo>
                    <a:pt x="199" y="146"/>
                  </a:lnTo>
                  <a:lnTo>
                    <a:pt x="205" y="145"/>
                  </a:lnTo>
                  <a:lnTo>
                    <a:pt x="208" y="143"/>
                  </a:lnTo>
                  <a:lnTo>
                    <a:pt x="210" y="143"/>
                  </a:lnTo>
                  <a:lnTo>
                    <a:pt x="212" y="141"/>
                  </a:lnTo>
                  <a:lnTo>
                    <a:pt x="215" y="138"/>
                  </a:lnTo>
                  <a:lnTo>
                    <a:pt x="216" y="138"/>
                  </a:lnTo>
                  <a:lnTo>
                    <a:pt x="216" y="137"/>
                  </a:lnTo>
                  <a:lnTo>
                    <a:pt x="218" y="135"/>
                  </a:lnTo>
                  <a:lnTo>
                    <a:pt x="218" y="132"/>
                  </a:lnTo>
                  <a:lnTo>
                    <a:pt x="219" y="132"/>
                  </a:lnTo>
                  <a:lnTo>
                    <a:pt x="224" y="129"/>
                  </a:lnTo>
                  <a:lnTo>
                    <a:pt x="226" y="127"/>
                  </a:lnTo>
                  <a:lnTo>
                    <a:pt x="227" y="127"/>
                  </a:lnTo>
                  <a:lnTo>
                    <a:pt x="227" y="124"/>
                  </a:lnTo>
                  <a:lnTo>
                    <a:pt x="227" y="122"/>
                  </a:lnTo>
                  <a:lnTo>
                    <a:pt x="229" y="121"/>
                  </a:lnTo>
                  <a:lnTo>
                    <a:pt x="229" y="119"/>
                  </a:lnTo>
                  <a:lnTo>
                    <a:pt x="230" y="118"/>
                  </a:lnTo>
                  <a:lnTo>
                    <a:pt x="232" y="116"/>
                  </a:lnTo>
                  <a:lnTo>
                    <a:pt x="232" y="115"/>
                  </a:lnTo>
                  <a:lnTo>
                    <a:pt x="234" y="110"/>
                  </a:lnTo>
                  <a:lnTo>
                    <a:pt x="234" y="108"/>
                  </a:lnTo>
                  <a:lnTo>
                    <a:pt x="235" y="108"/>
                  </a:lnTo>
                  <a:lnTo>
                    <a:pt x="235" y="107"/>
                  </a:lnTo>
                  <a:lnTo>
                    <a:pt x="235" y="107"/>
                  </a:lnTo>
                  <a:lnTo>
                    <a:pt x="237" y="105"/>
                  </a:lnTo>
                  <a:lnTo>
                    <a:pt x="237" y="104"/>
                  </a:lnTo>
                  <a:lnTo>
                    <a:pt x="237" y="102"/>
                  </a:lnTo>
                  <a:lnTo>
                    <a:pt x="237" y="99"/>
                  </a:lnTo>
                  <a:lnTo>
                    <a:pt x="235" y="97"/>
                  </a:lnTo>
                  <a:lnTo>
                    <a:pt x="235" y="97"/>
                  </a:lnTo>
                  <a:lnTo>
                    <a:pt x="234" y="97"/>
                  </a:lnTo>
                  <a:lnTo>
                    <a:pt x="234" y="97"/>
                  </a:lnTo>
                  <a:lnTo>
                    <a:pt x="232" y="97"/>
                  </a:lnTo>
                  <a:lnTo>
                    <a:pt x="232" y="96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4" y="94"/>
                  </a:lnTo>
                  <a:lnTo>
                    <a:pt x="235" y="93"/>
                  </a:lnTo>
                  <a:lnTo>
                    <a:pt x="235" y="91"/>
                  </a:lnTo>
                  <a:lnTo>
                    <a:pt x="235" y="89"/>
                  </a:lnTo>
                  <a:lnTo>
                    <a:pt x="235" y="88"/>
                  </a:lnTo>
                  <a:lnTo>
                    <a:pt x="235" y="86"/>
                  </a:lnTo>
                  <a:lnTo>
                    <a:pt x="235" y="85"/>
                  </a:lnTo>
                  <a:lnTo>
                    <a:pt x="235" y="83"/>
                  </a:lnTo>
                  <a:lnTo>
                    <a:pt x="237" y="83"/>
                  </a:lnTo>
                  <a:lnTo>
                    <a:pt x="237" y="83"/>
                  </a:lnTo>
                  <a:lnTo>
                    <a:pt x="238" y="83"/>
                  </a:lnTo>
                  <a:lnTo>
                    <a:pt x="238" y="81"/>
                  </a:lnTo>
                  <a:lnTo>
                    <a:pt x="240" y="81"/>
                  </a:lnTo>
                  <a:lnTo>
                    <a:pt x="240" y="81"/>
                  </a:lnTo>
                  <a:lnTo>
                    <a:pt x="240" y="78"/>
                  </a:lnTo>
                  <a:lnTo>
                    <a:pt x="240" y="78"/>
                  </a:lnTo>
                  <a:lnTo>
                    <a:pt x="240" y="75"/>
                  </a:lnTo>
                  <a:lnTo>
                    <a:pt x="240" y="75"/>
                  </a:lnTo>
                  <a:lnTo>
                    <a:pt x="241" y="74"/>
                  </a:lnTo>
                  <a:lnTo>
                    <a:pt x="241" y="75"/>
                  </a:lnTo>
                  <a:lnTo>
                    <a:pt x="243" y="75"/>
                  </a:lnTo>
                  <a:lnTo>
                    <a:pt x="243" y="75"/>
                  </a:lnTo>
                  <a:lnTo>
                    <a:pt x="245" y="75"/>
                  </a:lnTo>
                  <a:lnTo>
                    <a:pt x="245" y="75"/>
                  </a:lnTo>
                  <a:lnTo>
                    <a:pt x="245" y="80"/>
                  </a:lnTo>
                  <a:lnTo>
                    <a:pt x="246" y="80"/>
                  </a:lnTo>
                  <a:lnTo>
                    <a:pt x="246" y="81"/>
                  </a:lnTo>
                  <a:lnTo>
                    <a:pt x="248" y="81"/>
                  </a:lnTo>
                  <a:lnTo>
                    <a:pt x="248" y="80"/>
                  </a:lnTo>
                  <a:lnTo>
                    <a:pt x="248" y="80"/>
                  </a:lnTo>
                  <a:lnTo>
                    <a:pt x="249" y="80"/>
                  </a:lnTo>
                  <a:lnTo>
                    <a:pt x="252" y="80"/>
                  </a:lnTo>
                  <a:lnTo>
                    <a:pt x="252" y="80"/>
                  </a:lnTo>
                  <a:lnTo>
                    <a:pt x="252" y="78"/>
                  </a:lnTo>
                  <a:lnTo>
                    <a:pt x="254" y="77"/>
                  </a:lnTo>
                  <a:lnTo>
                    <a:pt x="254" y="75"/>
                  </a:lnTo>
                  <a:lnTo>
                    <a:pt x="252" y="74"/>
                  </a:lnTo>
                  <a:lnTo>
                    <a:pt x="252" y="74"/>
                  </a:lnTo>
                  <a:lnTo>
                    <a:pt x="251" y="75"/>
                  </a:lnTo>
                  <a:lnTo>
                    <a:pt x="251" y="75"/>
                  </a:lnTo>
                  <a:lnTo>
                    <a:pt x="248" y="75"/>
                  </a:lnTo>
                  <a:lnTo>
                    <a:pt x="248" y="74"/>
                  </a:lnTo>
                  <a:lnTo>
                    <a:pt x="248" y="70"/>
                  </a:lnTo>
                  <a:lnTo>
                    <a:pt x="248" y="70"/>
                  </a:lnTo>
                  <a:lnTo>
                    <a:pt x="249" y="69"/>
                  </a:lnTo>
                  <a:close/>
                  <a:moveTo>
                    <a:pt x="229" y="56"/>
                  </a:moveTo>
                  <a:lnTo>
                    <a:pt x="229" y="59"/>
                  </a:lnTo>
                  <a:lnTo>
                    <a:pt x="229" y="59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7" y="58"/>
                  </a:lnTo>
                  <a:lnTo>
                    <a:pt x="227" y="58"/>
                  </a:lnTo>
                  <a:lnTo>
                    <a:pt x="229" y="56"/>
                  </a:lnTo>
                  <a:lnTo>
                    <a:pt x="229" y="56"/>
                  </a:lnTo>
                  <a:close/>
                  <a:moveTo>
                    <a:pt x="252" y="4"/>
                  </a:moveTo>
                  <a:lnTo>
                    <a:pt x="254" y="4"/>
                  </a:lnTo>
                  <a:lnTo>
                    <a:pt x="254" y="4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2" y="6"/>
                  </a:lnTo>
                  <a:lnTo>
                    <a:pt x="252" y="4"/>
                  </a:lnTo>
                  <a:lnTo>
                    <a:pt x="252" y="4"/>
                  </a:lnTo>
                  <a:close/>
                  <a:moveTo>
                    <a:pt x="249" y="0"/>
                  </a:moveTo>
                  <a:lnTo>
                    <a:pt x="249" y="0"/>
                  </a:lnTo>
                  <a:lnTo>
                    <a:pt x="251" y="0"/>
                  </a:lnTo>
                  <a:lnTo>
                    <a:pt x="251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1"/>
                  </a:lnTo>
                  <a:lnTo>
                    <a:pt x="249" y="0"/>
                  </a:lnTo>
                  <a:close/>
                  <a:moveTo>
                    <a:pt x="264" y="0"/>
                  </a:moveTo>
                  <a:lnTo>
                    <a:pt x="264" y="0"/>
                  </a:lnTo>
                  <a:lnTo>
                    <a:pt x="265" y="1"/>
                  </a:lnTo>
                  <a:lnTo>
                    <a:pt x="267" y="3"/>
                  </a:lnTo>
                  <a:lnTo>
                    <a:pt x="270" y="6"/>
                  </a:lnTo>
                  <a:lnTo>
                    <a:pt x="275" y="12"/>
                  </a:lnTo>
                  <a:lnTo>
                    <a:pt x="278" y="14"/>
                  </a:lnTo>
                  <a:lnTo>
                    <a:pt x="279" y="17"/>
                  </a:lnTo>
                  <a:lnTo>
                    <a:pt x="282" y="18"/>
                  </a:lnTo>
                  <a:lnTo>
                    <a:pt x="286" y="22"/>
                  </a:lnTo>
                  <a:lnTo>
                    <a:pt x="289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2" y="25"/>
                  </a:lnTo>
                  <a:lnTo>
                    <a:pt x="293" y="23"/>
                  </a:lnTo>
                  <a:lnTo>
                    <a:pt x="295" y="25"/>
                  </a:lnTo>
                  <a:lnTo>
                    <a:pt x="300" y="26"/>
                  </a:lnTo>
                  <a:lnTo>
                    <a:pt x="301" y="28"/>
                  </a:lnTo>
                  <a:lnTo>
                    <a:pt x="303" y="28"/>
                  </a:lnTo>
                  <a:lnTo>
                    <a:pt x="305" y="26"/>
                  </a:lnTo>
                  <a:lnTo>
                    <a:pt x="306" y="26"/>
                  </a:lnTo>
                  <a:lnTo>
                    <a:pt x="309" y="23"/>
                  </a:lnTo>
                  <a:lnTo>
                    <a:pt x="312" y="20"/>
                  </a:lnTo>
                  <a:lnTo>
                    <a:pt x="312" y="20"/>
                  </a:lnTo>
                  <a:lnTo>
                    <a:pt x="312" y="22"/>
                  </a:lnTo>
                  <a:lnTo>
                    <a:pt x="312" y="22"/>
                  </a:lnTo>
                  <a:lnTo>
                    <a:pt x="311" y="25"/>
                  </a:lnTo>
                  <a:lnTo>
                    <a:pt x="309" y="28"/>
                  </a:lnTo>
                  <a:lnTo>
                    <a:pt x="309" y="30"/>
                  </a:lnTo>
                  <a:lnTo>
                    <a:pt x="309" y="33"/>
                  </a:lnTo>
                  <a:lnTo>
                    <a:pt x="311" y="33"/>
                  </a:lnTo>
                  <a:lnTo>
                    <a:pt x="312" y="36"/>
                  </a:lnTo>
                  <a:lnTo>
                    <a:pt x="312" y="39"/>
                  </a:lnTo>
                  <a:lnTo>
                    <a:pt x="314" y="39"/>
                  </a:lnTo>
                  <a:lnTo>
                    <a:pt x="316" y="39"/>
                  </a:lnTo>
                  <a:lnTo>
                    <a:pt x="316" y="37"/>
                  </a:lnTo>
                  <a:lnTo>
                    <a:pt x="317" y="37"/>
                  </a:lnTo>
                  <a:lnTo>
                    <a:pt x="319" y="37"/>
                  </a:lnTo>
                  <a:lnTo>
                    <a:pt x="320" y="37"/>
                  </a:lnTo>
                  <a:lnTo>
                    <a:pt x="319" y="37"/>
                  </a:lnTo>
                  <a:lnTo>
                    <a:pt x="317" y="39"/>
                  </a:lnTo>
                  <a:lnTo>
                    <a:pt x="316" y="41"/>
                  </a:lnTo>
                  <a:lnTo>
                    <a:pt x="316" y="41"/>
                  </a:lnTo>
                  <a:lnTo>
                    <a:pt x="314" y="41"/>
                  </a:lnTo>
                  <a:lnTo>
                    <a:pt x="312" y="41"/>
                  </a:lnTo>
                  <a:lnTo>
                    <a:pt x="311" y="41"/>
                  </a:lnTo>
                  <a:lnTo>
                    <a:pt x="309" y="42"/>
                  </a:lnTo>
                  <a:lnTo>
                    <a:pt x="308" y="44"/>
                  </a:lnTo>
                  <a:lnTo>
                    <a:pt x="306" y="44"/>
                  </a:lnTo>
                  <a:lnTo>
                    <a:pt x="305" y="44"/>
                  </a:lnTo>
                  <a:lnTo>
                    <a:pt x="303" y="45"/>
                  </a:lnTo>
                  <a:lnTo>
                    <a:pt x="301" y="45"/>
                  </a:lnTo>
                  <a:lnTo>
                    <a:pt x="298" y="44"/>
                  </a:lnTo>
                  <a:lnTo>
                    <a:pt x="297" y="44"/>
                  </a:lnTo>
                  <a:lnTo>
                    <a:pt x="293" y="45"/>
                  </a:lnTo>
                  <a:lnTo>
                    <a:pt x="290" y="48"/>
                  </a:lnTo>
                  <a:lnTo>
                    <a:pt x="287" y="50"/>
                  </a:lnTo>
                  <a:lnTo>
                    <a:pt x="286" y="53"/>
                  </a:lnTo>
                  <a:lnTo>
                    <a:pt x="284" y="55"/>
                  </a:lnTo>
                  <a:lnTo>
                    <a:pt x="284" y="58"/>
                  </a:lnTo>
                  <a:lnTo>
                    <a:pt x="284" y="58"/>
                  </a:lnTo>
                  <a:lnTo>
                    <a:pt x="284" y="59"/>
                  </a:lnTo>
                  <a:lnTo>
                    <a:pt x="282" y="61"/>
                  </a:lnTo>
                  <a:lnTo>
                    <a:pt x="282" y="61"/>
                  </a:lnTo>
                  <a:lnTo>
                    <a:pt x="281" y="61"/>
                  </a:lnTo>
                  <a:lnTo>
                    <a:pt x="278" y="59"/>
                  </a:lnTo>
                  <a:lnTo>
                    <a:pt x="271" y="56"/>
                  </a:lnTo>
                  <a:lnTo>
                    <a:pt x="265" y="53"/>
                  </a:lnTo>
                  <a:lnTo>
                    <a:pt x="262" y="52"/>
                  </a:lnTo>
                  <a:lnTo>
                    <a:pt x="256" y="52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6" y="52"/>
                  </a:lnTo>
                  <a:lnTo>
                    <a:pt x="246" y="52"/>
                  </a:lnTo>
                  <a:lnTo>
                    <a:pt x="245" y="52"/>
                  </a:lnTo>
                  <a:lnTo>
                    <a:pt x="243" y="52"/>
                  </a:lnTo>
                  <a:lnTo>
                    <a:pt x="243" y="52"/>
                  </a:lnTo>
                  <a:lnTo>
                    <a:pt x="241" y="53"/>
                  </a:lnTo>
                  <a:lnTo>
                    <a:pt x="240" y="53"/>
                  </a:lnTo>
                  <a:lnTo>
                    <a:pt x="240" y="55"/>
                  </a:lnTo>
                  <a:lnTo>
                    <a:pt x="240" y="55"/>
                  </a:lnTo>
                  <a:lnTo>
                    <a:pt x="240" y="56"/>
                  </a:lnTo>
                  <a:lnTo>
                    <a:pt x="241" y="58"/>
                  </a:lnTo>
                  <a:lnTo>
                    <a:pt x="243" y="58"/>
                  </a:lnTo>
                  <a:lnTo>
                    <a:pt x="245" y="59"/>
                  </a:lnTo>
                  <a:lnTo>
                    <a:pt x="246" y="59"/>
                  </a:lnTo>
                  <a:lnTo>
                    <a:pt x="246" y="59"/>
                  </a:lnTo>
                  <a:lnTo>
                    <a:pt x="249" y="61"/>
                  </a:lnTo>
                  <a:lnTo>
                    <a:pt x="251" y="64"/>
                  </a:lnTo>
                  <a:lnTo>
                    <a:pt x="252" y="64"/>
                  </a:lnTo>
                  <a:lnTo>
                    <a:pt x="251" y="66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48" y="66"/>
                  </a:lnTo>
                  <a:lnTo>
                    <a:pt x="245" y="64"/>
                  </a:lnTo>
                  <a:lnTo>
                    <a:pt x="245" y="64"/>
                  </a:lnTo>
                  <a:lnTo>
                    <a:pt x="243" y="67"/>
                  </a:lnTo>
                  <a:lnTo>
                    <a:pt x="241" y="69"/>
                  </a:lnTo>
                  <a:lnTo>
                    <a:pt x="241" y="69"/>
                  </a:lnTo>
                  <a:lnTo>
                    <a:pt x="240" y="70"/>
                  </a:lnTo>
                  <a:lnTo>
                    <a:pt x="238" y="70"/>
                  </a:lnTo>
                  <a:lnTo>
                    <a:pt x="237" y="70"/>
                  </a:lnTo>
                  <a:lnTo>
                    <a:pt x="237" y="70"/>
                  </a:lnTo>
                  <a:lnTo>
                    <a:pt x="235" y="69"/>
                  </a:lnTo>
                  <a:lnTo>
                    <a:pt x="235" y="69"/>
                  </a:lnTo>
                  <a:lnTo>
                    <a:pt x="235" y="66"/>
                  </a:lnTo>
                  <a:lnTo>
                    <a:pt x="237" y="64"/>
                  </a:lnTo>
                  <a:lnTo>
                    <a:pt x="237" y="63"/>
                  </a:lnTo>
                  <a:lnTo>
                    <a:pt x="237" y="59"/>
                  </a:lnTo>
                  <a:lnTo>
                    <a:pt x="235" y="59"/>
                  </a:lnTo>
                  <a:lnTo>
                    <a:pt x="234" y="58"/>
                  </a:lnTo>
                  <a:lnTo>
                    <a:pt x="234" y="56"/>
                  </a:lnTo>
                  <a:lnTo>
                    <a:pt x="234" y="55"/>
                  </a:lnTo>
                  <a:lnTo>
                    <a:pt x="234" y="53"/>
                  </a:lnTo>
                  <a:lnTo>
                    <a:pt x="234" y="52"/>
                  </a:lnTo>
                  <a:lnTo>
                    <a:pt x="234" y="50"/>
                  </a:lnTo>
                  <a:lnTo>
                    <a:pt x="235" y="50"/>
                  </a:lnTo>
                  <a:lnTo>
                    <a:pt x="235" y="48"/>
                  </a:lnTo>
                  <a:lnTo>
                    <a:pt x="237" y="48"/>
                  </a:lnTo>
                  <a:lnTo>
                    <a:pt x="238" y="47"/>
                  </a:lnTo>
                  <a:lnTo>
                    <a:pt x="240" y="45"/>
                  </a:lnTo>
                  <a:lnTo>
                    <a:pt x="241" y="44"/>
                  </a:lnTo>
                  <a:lnTo>
                    <a:pt x="243" y="42"/>
                  </a:lnTo>
                  <a:lnTo>
                    <a:pt x="241" y="41"/>
                  </a:lnTo>
                  <a:lnTo>
                    <a:pt x="241" y="39"/>
                  </a:lnTo>
                  <a:lnTo>
                    <a:pt x="241" y="39"/>
                  </a:lnTo>
                  <a:lnTo>
                    <a:pt x="243" y="37"/>
                  </a:lnTo>
                  <a:lnTo>
                    <a:pt x="245" y="37"/>
                  </a:lnTo>
                  <a:lnTo>
                    <a:pt x="246" y="41"/>
                  </a:lnTo>
                  <a:lnTo>
                    <a:pt x="248" y="41"/>
                  </a:lnTo>
                  <a:lnTo>
                    <a:pt x="249" y="41"/>
                  </a:lnTo>
                  <a:lnTo>
                    <a:pt x="252" y="41"/>
                  </a:lnTo>
                  <a:lnTo>
                    <a:pt x="254" y="41"/>
                  </a:lnTo>
                  <a:lnTo>
                    <a:pt x="254" y="41"/>
                  </a:lnTo>
                  <a:lnTo>
                    <a:pt x="256" y="39"/>
                  </a:lnTo>
                  <a:lnTo>
                    <a:pt x="256" y="37"/>
                  </a:lnTo>
                  <a:lnTo>
                    <a:pt x="256" y="34"/>
                  </a:lnTo>
                  <a:lnTo>
                    <a:pt x="256" y="33"/>
                  </a:lnTo>
                  <a:lnTo>
                    <a:pt x="257" y="31"/>
                  </a:lnTo>
                  <a:lnTo>
                    <a:pt x="259" y="28"/>
                  </a:lnTo>
                  <a:lnTo>
                    <a:pt x="259" y="26"/>
                  </a:lnTo>
                  <a:lnTo>
                    <a:pt x="259" y="22"/>
                  </a:lnTo>
                  <a:lnTo>
                    <a:pt x="260" y="20"/>
                  </a:lnTo>
                  <a:lnTo>
                    <a:pt x="260" y="17"/>
                  </a:lnTo>
                  <a:lnTo>
                    <a:pt x="262" y="14"/>
                  </a:lnTo>
                  <a:lnTo>
                    <a:pt x="260" y="9"/>
                  </a:lnTo>
                  <a:lnTo>
                    <a:pt x="259" y="7"/>
                  </a:lnTo>
                  <a:lnTo>
                    <a:pt x="259" y="6"/>
                  </a:lnTo>
                  <a:lnTo>
                    <a:pt x="259" y="4"/>
                  </a:lnTo>
                  <a:lnTo>
                    <a:pt x="259" y="3"/>
                  </a:lnTo>
                  <a:lnTo>
                    <a:pt x="259" y="1"/>
                  </a:lnTo>
                  <a:lnTo>
                    <a:pt x="260" y="1"/>
                  </a:lnTo>
                  <a:lnTo>
                    <a:pt x="262" y="1"/>
                  </a:lnTo>
                  <a:lnTo>
                    <a:pt x="262" y="1"/>
                  </a:lnTo>
                  <a:lnTo>
                    <a:pt x="262" y="0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12" name="Freeform 241">
              <a:extLst>
                <a:ext uri="{FF2B5EF4-FFF2-40B4-BE49-F238E27FC236}">
                  <a16:creationId xmlns:a16="http://schemas.microsoft.com/office/drawing/2014/main" id="{367A0521-A622-4FE3-AEA5-D1FB80B56287}"/>
                </a:ext>
              </a:extLst>
            </p:cNvPr>
            <p:cNvSpPr>
              <a:spLocks/>
            </p:cNvSpPr>
            <p:nvPr/>
          </p:nvSpPr>
          <p:spPr bwMode="auto">
            <a:xfrm>
              <a:off x="6749350" y="3445211"/>
              <a:ext cx="122802" cy="130598"/>
            </a:xfrm>
            <a:custGeom>
              <a:avLst/>
              <a:gdLst>
                <a:gd name="T0" fmla="*/ 56 w 63"/>
                <a:gd name="T1" fmla="*/ 4 h 67"/>
                <a:gd name="T2" fmla="*/ 58 w 63"/>
                <a:gd name="T3" fmla="*/ 11 h 67"/>
                <a:gd name="T4" fmla="*/ 58 w 63"/>
                <a:gd name="T5" fmla="*/ 15 h 67"/>
                <a:gd name="T6" fmla="*/ 61 w 63"/>
                <a:gd name="T7" fmla="*/ 18 h 67"/>
                <a:gd name="T8" fmla="*/ 63 w 63"/>
                <a:gd name="T9" fmla="*/ 19 h 67"/>
                <a:gd name="T10" fmla="*/ 58 w 63"/>
                <a:gd name="T11" fmla="*/ 22 h 67"/>
                <a:gd name="T12" fmla="*/ 55 w 63"/>
                <a:gd name="T13" fmla="*/ 24 h 67"/>
                <a:gd name="T14" fmla="*/ 45 w 63"/>
                <a:gd name="T15" fmla="*/ 26 h 67"/>
                <a:gd name="T16" fmla="*/ 37 w 63"/>
                <a:gd name="T17" fmla="*/ 29 h 67"/>
                <a:gd name="T18" fmla="*/ 30 w 63"/>
                <a:gd name="T19" fmla="*/ 30 h 67"/>
                <a:gd name="T20" fmla="*/ 34 w 63"/>
                <a:gd name="T21" fmla="*/ 37 h 67"/>
                <a:gd name="T22" fmla="*/ 39 w 63"/>
                <a:gd name="T23" fmla="*/ 41 h 67"/>
                <a:gd name="T24" fmla="*/ 44 w 63"/>
                <a:gd name="T25" fmla="*/ 46 h 67"/>
                <a:gd name="T26" fmla="*/ 39 w 63"/>
                <a:gd name="T27" fmla="*/ 49 h 67"/>
                <a:gd name="T28" fmla="*/ 39 w 63"/>
                <a:gd name="T29" fmla="*/ 49 h 67"/>
                <a:gd name="T30" fmla="*/ 36 w 63"/>
                <a:gd name="T31" fmla="*/ 54 h 67"/>
                <a:gd name="T32" fmla="*/ 33 w 63"/>
                <a:gd name="T33" fmla="*/ 56 h 67"/>
                <a:gd name="T34" fmla="*/ 26 w 63"/>
                <a:gd name="T35" fmla="*/ 57 h 67"/>
                <a:gd name="T36" fmla="*/ 23 w 63"/>
                <a:gd name="T37" fmla="*/ 60 h 67"/>
                <a:gd name="T38" fmla="*/ 19 w 63"/>
                <a:gd name="T39" fmla="*/ 65 h 67"/>
                <a:gd name="T40" fmla="*/ 15 w 63"/>
                <a:gd name="T41" fmla="*/ 67 h 67"/>
                <a:gd name="T42" fmla="*/ 9 w 63"/>
                <a:gd name="T43" fmla="*/ 67 h 67"/>
                <a:gd name="T44" fmla="*/ 3 w 63"/>
                <a:gd name="T45" fmla="*/ 65 h 67"/>
                <a:gd name="T46" fmla="*/ 0 w 63"/>
                <a:gd name="T47" fmla="*/ 62 h 67"/>
                <a:gd name="T48" fmla="*/ 1 w 63"/>
                <a:gd name="T49" fmla="*/ 57 h 67"/>
                <a:gd name="T50" fmla="*/ 1 w 63"/>
                <a:gd name="T51" fmla="*/ 56 h 67"/>
                <a:gd name="T52" fmla="*/ 3 w 63"/>
                <a:gd name="T53" fmla="*/ 51 h 67"/>
                <a:gd name="T54" fmla="*/ 3 w 63"/>
                <a:gd name="T55" fmla="*/ 48 h 67"/>
                <a:gd name="T56" fmla="*/ 4 w 63"/>
                <a:gd name="T57" fmla="*/ 45 h 67"/>
                <a:gd name="T58" fmla="*/ 6 w 63"/>
                <a:gd name="T59" fmla="*/ 41 h 67"/>
                <a:gd name="T60" fmla="*/ 8 w 63"/>
                <a:gd name="T61" fmla="*/ 37 h 67"/>
                <a:gd name="T62" fmla="*/ 6 w 63"/>
                <a:gd name="T63" fmla="*/ 35 h 67"/>
                <a:gd name="T64" fmla="*/ 8 w 63"/>
                <a:gd name="T65" fmla="*/ 33 h 67"/>
                <a:gd name="T66" fmla="*/ 8 w 63"/>
                <a:gd name="T67" fmla="*/ 30 h 67"/>
                <a:gd name="T68" fmla="*/ 9 w 63"/>
                <a:gd name="T69" fmla="*/ 27 h 67"/>
                <a:gd name="T70" fmla="*/ 9 w 63"/>
                <a:gd name="T71" fmla="*/ 21 h 67"/>
                <a:gd name="T72" fmla="*/ 9 w 63"/>
                <a:gd name="T73" fmla="*/ 16 h 67"/>
                <a:gd name="T74" fmla="*/ 9 w 63"/>
                <a:gd name="T75" fmla="*/ 13 h 67"/>
                <a:gd name="T76" fmla="*/ 9 w 63"/>
                <a:gd name="T77" fmla="*/ 11 h 67"/>
                <a:gd name="T78" fmla="*/ 12 w 63"/>
                <a:gd name="T79" fmla="*/ 11 h 67"/>
                <a:gd name="T80" fmla="*/ 14 w 63"/>
                <a:gd name="T81" fmla="*/ 11 h 67"/>
                <a:gd name="T82" fmla="*/ 19 w 63"/>
                <a:gd name="T83" fmla="*/ 15 h 67"/>
                <a:gd name="T84" fmla="*/ 20 w 63"/>
                <a:gd name="T85" fmla="*/ 16 h 67"/>
                <a:gd name="T86" fmla="*/ 26 w 63"/>
                <a:gd name="T87" fmla="*/ 18 h 67"/>
                <a:gd name="T88" fmla="*/ 34 w 63"/>
                <a:gd name="T89" fmla="*/ 13 h 67"/>
                <a:gd name="T90" fmla="*/ 41 w 63"/>
                <a:gd name="T91" fmla="*/ 10 h 67"/>
                <a:gd name="T92" fmla="*/ 47 w 63"/>
                <a:gd name="T93" fmla="*/ 5 h 67"/>
                <a:gd name="T94" fmla="*/ 55 w 63"/>
                <a:gd name="T9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" h="67">
                  <a:moveTo>
                    <a:pt x="55" y="0"/>
                  </a:moveTo>
                  <a:lnTo>
                    <a:pt x="56" y="4"/>
                  </a:lnTo>
                  <a:lnTo>
                    <a:pt x="58" y="8"/>
                  </a:lnTo>
                  <a:lnTo>
                    <a:pt x="58" y="11"/>
                  </a:lnTo>
                  <a:lnTo>
                    <a:pt x="60" y="15"/>
                  </a:lnTo>
                  <a:lnTo>
                    <a:pt x="58" y="15"/>
                  </a:lnTo>
                  <a:lnTo>
                    <a:pt x="60" y="18"/>
                  </a:lnTo>
                  <a:lnTo>
                    <a:pt x="61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5" y="24"/>
                  </a:lnTo>
                  <a:lnTo>
                    <a:pt x="50" y="26"/>
                  </a:lnTo>
                  <a:lnTo>
                    <a:pt x="45" y="26"/>
                  </a:lnTo>
                  <a:lnTo>
                    <a:pt x="41" y="27"/>
                  </a:lnTo>
                  <a:lnTo>
                    <a:pt x="37" y="29"/>
                  </a:lnTo>
                  <a:lnTo>
                    <a:pt x="33" y="30"/>
                  </a:lnTo>
                  <a:lnTo>
                    <a:pt x="30" y="30"/>
                  </a:lnTo>
                  <a:lnTo>
                    <a:pt x="31" y="33"/>
                  </a:lnTo>
                  <a:lnTo>
                    <a:pt x="34" y="37"/>
                  </a:lnTo>
                  <a:lnTo>
                    <a:pt x="36" y="38"/>
                  </a:lnTo>
                  <a:lnTo>
                    <a:pt x="39" y="41"/>
                  </a:lnTo>
                  <a:lnTo>
                    <a:pt x="41" y="45"/>
                  </a:lnTo>
                  <a:lnTo>
                    <a:pt x="44" y="46"/>
                  </a:lnTo>
                  <a:lnTo>
                    <a:pt x="42" y="48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7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3" y="56"/>
                  </a:lnTo>
                  <a:lnTo>
                    <a:pt x="28" y="56"/>
                  </a:lnTo>
                  <a:lnTo>
                    <a:pt x="26" y="57"/>
                  </a:lnTo>
                  <a:lnTo>
                    <a:pt x="25" y="57"/>
                  </a:lnTo>
                  <a:lnTo>
                    <a:pt x="23" y="60"/>
                  </a:lnTo>
                  <a:lnTo>
                    <a:pt x="22" y="62"/>
                  </a:lnTo>
                  <a:lnTo>
                    <a:pt x="19" y="65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4" y="67"/>
                  </a:lnTo>
                  <a:lnTo>
                    <a:pt x="9" y="67"/>
                  </a:lnTo>
                  <a:lnTo>
                    <a:pt x="6" y="65"/>
                  </a:lnTo>
                  <a:lnTo>
                    <a:pt x="3" y="65"/>
                  </a:lnTo>
                  <a:lnTo>
                    <a:pt x="0" y="65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3" y="52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4" y="45"/>
                  </a:lnTo>
                  <a:lnTo>
                    <a:pt x="4" y="41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8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27"/>
                  </a:lnTo>
                  <a:lnTo>
                    <a:pt x="9" y="27"/>
                  </a:lnTo>
                  <a:lnTo>
                    <a:pt x="9" y="22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9" y="16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20" y="16"/>
                  </a:lnTo>
                  <a:lnTo>
                    <a:pt x="22" y="18"/>
                  </a:lnTo>
                  <a:lnTo>
                    <a:pt x="26" y="18"/>
                  </a:lnTo>
                  <a:lnTo>
                    <a:pt x="31" y="15"/>
                  </a:lnTo>
                  <a:lnTo>
                    <a:pt x="34" y="13"/>
                  </a:lnTo>
                  <a:lnTo>
                    <a:pt x="37" y="11"/>
                  </a:lnTo>
                  <a:lnTo>
                    <a:pt x="41" y="10"/>
                  </a:lnTo>
                  <a:lnTo>
                    <a:pt x="45" y="7"/>
                  </a:lnTo>
                  <a:lnTo>
                    <a:pt x="47" y="5"/>
                  </a:lnTo>
                  <a:lnTo>
                    <a:pt x="52" y="4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13" name="Freeform 242">
              <a:extLst>
                <a:ext uri="{FF2B5EF4-FFF2-40B4-BE49-F238E27FC236}">
                  <a16:creationId xmlns:a16="http://schemas.microsoft.com/office/drawing/2014/main" id="{513C00AC-22F9-4B1B-9146-5EF6B9448785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8476" y="3891582"/>
              <a:ext cx="58477" cy="23391"/>
            </a:xfrm>
            <a:custGeom>
              <a:avLst/>
              <a:gdLst>
                <a:gd name="T0" fmla="*/ 6 w 30"/>
                <a:gd name="T1" fmla="*/ 0 h 12"/>
                <a:gd name="T2" fmla="*/ 13 w 30"/>
                <a:gd name="T3" fmla="*/ 1 h 12"/>
                <a:gd name="T4" fmla="*/ 14 w 30"/>
                <a:gd name="T5" fmla="*/ 1 h 12"/>
                <a:gd name="T6" fmla="*/ 14 w 30"/>
                <a:gd name="T7" fmla="*/ 1 h 12"/>
                <a:gd name="T8" fmla="*/ 17 w 30"/>
                <a:gd name="T9" fmla="*/ 1 h 12"/>
                <a:gd name="T10" fmla="*/ 19 w 30"/>
                <a:gd name="T11" fmla="*/ 3 h 12"/>
                <a:gd name="T12" fmla="*/ 19 w 30"/>
                <a:gd name="T13" fmla="*/ 3 h 12"/>
                <a:gd name="T14" fmla="*/ 20 w 30"/>
                <a:gd name="T15" fmla="*/ 3 h 12"/>
                <a:gd name="T16" fmla="*/ 22 w 30"/>
                <a:gd name="T17" fmla="*/ 3 h 12"/>
                <a:gd name="T18" fmla="*/ 24 w 30"/>
                <a:gd name="T19" fmla="*/ 5 h 12"/>
                <a:gd name="T20" fmla="*/ 28 w 30"/>
                <a:gd name="T21" fmla="*/ 6 h 12"/>
                <a:gd name="T22" fmla="*/ 30 w 30"/>
                <a:gd name="T23" fmla="*/ 9 h 12"/>
                <a:gd name="T24" fmla="*/ 30 w 30"/>
                <a:gd name="T25" fmla="*/ 9 h 12"/>
                <a:gd name="T26" fmla="*/ 28 w 30"/>
                <a:gd name="T27" fmla="*/ 9 h 12"/>
                <a:gd name="T28" fmla="*/ 27 w 30"/>
                <a:gd name="T29" fmla="*/ 11 h 12"/>
                <a:gd name="T30" fmla="*/ 25 w 30"/>
                <a:gd name="T31" fmla="*/ 11 h 12"/>
                <a:gd name="T32" fmla="*/ 24 w 30"/>
                <a:gd name="T33" fmla="*/ 9 h 12"/>
                <a:gd name="T34" fmla="*/ 24 w 30"/>
                <a:gd name="T35" fmla="*/ 9 h 12"/>
                <a:gd name="T36" fmla="*/ 22 w 30"/>
                <a:gd name="T37" fmla="*/ 9 h 12"/>
                <a:gd name="T38" fmla="*/ 22 w 30"/>
                <a:gd name="T39" fmla="*/ 9 h 12"/>
                <a:gd name="T40" fmla="*/ 22 w 30"/>
                <a:gd name="T41" fmla="*/ 9 h 12"/>
                <a:gd name="T42" fmla="*/ 20 w 30"/>
                <a:gd name="T43" fmla="*/ 9 h 12"/>
                <a:gd name="T44" fmla="*/ 20 w 30"/>
                <a:gd name="T45" fmla="*/ 9 h 12"/>
                <a:gd name="T46" fmla="*/ 19 w 30"/>
                <a:gd name="T47" fmla="*/ 11 h 12"/>
                <a:gd name="T48" fmla="*/ 19 w 30"/>
                <a:gd name="T49" fmla="*/ 11 h 12"/>
                <a:gd name="T50" fmla="*/ 17 w 30"/>
                <a:gd name="T51" fmla="*/ 9 h 12"/>
                <a:gd name="T52" fmla="*/ 17 w 30"/>
                <a:gd name="T53" fmla="*/ 9 h 12"/>
                <a:gd name="T54" fmla="*/ 16 w 30"/>
                <a:gd name="T55" fmla="*/ 11 h 12"/>
                <a:gd name="T56" fmla="*/ 16 w 30"/>
                <a:gd name="T57" fmla="*/ 12 h 12"/>
                <a:gd name="T58" fmla="*/ 14 w 30"/>
                <a:gd name="T59" fmla="*/ 11 h 12"/>
                <a:gd name="T60" fmla="*/ 14 w 30"/>
                <a:gd name="T61" fmla="*/ 11 h 12"/>
                <a:gd name="T62" fmla="*/ 13 w 30"/>
                <a:gd name="T63" fmla="*/ 11 h 12"/>
                <a:gd name="T64" fmla="*/ 9 w 30"/>
                <a:gd name="T65" fmla="*/ 11 h 12"/>
                <a:gd name="T66" fmla="*/ 8 w 30"/>
                <a:gd name="T67" fmla="*/ 11 h 12"/>
                <a:gd name="T68" fmla="*/ 6 w 30"/>
                <a:gd name="T69" fmla="*/ 8 h 12"/>
                <a:gd name="T70" fmla="*/ 6 w 30"/>
                <a:gd name="T71" fmla="*/ 8 h 12"/>
                <a:gd name="T72" fmla="*/ 5 w 30"/>
                <a:gd name="T73" fmla="*/ 8 h 12"/>
                <a:gd name="T74" fmla="*/ 3 w 30"/>
                <a:gd name="T75" fmla="*/ 6 h 12"/>
                <a:gd name="T76" fmla="*/ 3 w 30"/>
                <a:gd name="T77" fmla="*/ 6 h 12"/>
                <a:gd name="T78" fmla="*/ 0 w 30"/>
                <a:gd name="T79" fmla="*/ 5 h 12"/>
                <a:gd name="T80" fmla="*/ 0 w 30"/>
                <a:gd name="T81" fmla="*/ 5 h 12"/>
                <a:gd name="T82" fmla="*/ 0 w 30"/>
                <a:gd name="T83" fmla="*/ 3 h 12"/>
                <a:gd name="T84" fmla="*/ 0 w 30"/>
                <a:gd name="T85" fmla="*/ 1 h 12"/>
                <a:gd name="T86" fmla="*/ 1 w 30"/>
                <a:gd name="T87" fmla="*/ 1 h 12"/>
                <a:gd name="T88" fmla="*/ 3 w 30"/>
                <a:gd name="T89" fmla="*/ 1 h 12"/>
                <a:gd name="T90" fmla="*/ 5 w 30"/>
                <a:gd name="T91" fmla="*/ 1 h 12"/>
                <a:gd name="T92" fmla="*/ 5 w 30"/>
                <a:gd name="T93" fmla="*/ 1 h 12"/>
                <a:gd name="T94" fmla="*/ 6 w 30"/>
                <a:gd name="T9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0" h="12">
                  <a:moveTo>
                    <a:pt x="6" y="0"/>
                  </a:moveTo>
                  <a:lnTo>
                    <a:pt x="13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7" y="1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4" y="5"/>
                  </a:lnTo>
                  <a:lnTo>
                    <a:pt x="28" y="6"/>
                  </a:lnTo>
                  <a:lnTo>
                    <a:pt x="30" y="9"/>
                  </a:lnTo>
                  <a:lnTo>
                    <a:pt x="30" y="9"/>
                  </a:lnTo>
                  <a:lnTo>
                    <a:pt x="28" y="9"/>
                  </a:lnTo>
                  <a:lnTo>
                    <a:pt x="27" y="11"/>
                  </a:lnTo>
                  <a:lnTo>
                    <a:pt x="25" y="11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11"/>
                  </a:lnTo>
                  <a:lnTo>
                    <a:pt x="16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14" name="Freeform 243">
              <a:extLst>
                <a:ext uri="{FF2B5EF4-FFF2-40B4-BE49-F238E27FC236}">
                  <a16:creationId xmlns:a16="http://schemas.microsoft.com/office/drawing/2014/main" id="{C5A9904A-B597-4127-9701-8AB13E1E2CD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52119" y="2991042"/>
              <a:ext cx="333317" cy="350860"/>
            </a:xfrm>
            <a:custGeom>
              <a:avLst/>
              <a:gdLst>
                <a:gd name="T0" fmla="*/ 130 w 171"/>
                <a:gd name="T1" fmla="*/ 153 h 180"/>
                <a:gd name="T2" fmla="*/ 122 w 171"/>
                <a:gd name="T3" fmla="*/ 169 h 180"/>
                <a:gd name="T4" fmla="*/ 123 w 171"/>
                <a:gd name="T5" fmla="*/ 175 h 180"/>
                <a:gd name="T6" fmla="*/ 114 w 171"/>
                <a:gd name="T7" fmla="*/ 178 h 180"/>
                <a:gd name="T8" fmla="*/ 95 w 171"/>
                <a:gd name="T9" fmla="*/ 167 h 180"/>
                <a:gd name="T10" fmla="*/ 84 w 171"/>
                <a:gd name="T11" fmla="*/ 161 h 180"/>
                <a:gd name="T12" fmla="*/ 92 w 171"/>
                <a:gd name="T13" fmla="*/ 158 h 180"/>
                <a:gd name="T14" fmla="*/ 103 w 171"/>
                <a:gd name="T15" fmla="*/ 158 h 180"/>
                <a:gd name="T16" fmla="*/ 119 w 171"/>
                <a:gd name="T17" fmla="*/ 155 h 180"/>
                <a:gd name="T18" fmla="*/ 25 w 171"/>
                <a:gd name="T19" fmla="*/ 139 h 180"/>
                <a:gd name="T20" fmla="*/ 104 w 171"/>
                <a:gd name="T21" fmla="*/ 112 h 180"/>
                <a:gd name="T22" fmla="*/ 22 w 171"/>
                <a:gd name="T23" fmla="*/ 107 h 180"/>
                <a:gd name="T24" fmla="*/ 43 w 171"/>
                <a:gd name="T25" fmla="*/ 107 h 180"/>
                <a:gd name="T26" fmla="*/ 44 w 171"/>
                <a:gd name="T27" fmla="*/ 117 h 180"/>
                <a:gd name="T28" fmla="*/ 40 w 171"/>
                <a:gd name="T29" fmla="*/ 139 h 180"/>
                <a:gd name="T30" fmla="*/ 30 w 171"/>
                <a:gd name="T31" fmla="*/ 142 h 180"/>
                <a:gd name="T32" fmla="*/ 25 w 171"/>
                <a:gd name="T33" fmla="*/ 129 h 180"/>
                <a:gd name="T34" fmla="*/ 25 w 171"/>
                <a:gd name="T35" fmla="*/ 123 h 180"/>
                <a:gd name="T36" fmla="*/ 22 w 171"/>
                <a:gd name="T37" fmla="*/ 110 h 180"/>
                <a:gd name="T38" fmla="*/ 33 w 171"/>
                <a:gd name="T39" fmla="*/ 106 h 180"/>
                <a:gd name="T40" fmla="*/ 54 w 171"/>
                <a:gd name="T41" fmla="*/ 77 h 180"/>
                <a:gd name="T42" fmla="*/ 84 w 171"/>
                <a:gd name="T43" fmla="*/ 55 h 180"/>
                <a:gd name="T44" fmla="*/ 79 w 171"/>
                <a:gd name="T45" fmla="*/ 2 h 180"/>
                <a:gd name="T46" fmla="*/ 96 w 171"/>
                <a:gd name="T47" fmla="*/ 10 h 180"/>
                <a:gd name="T48" fmla="*/ 98 w 171"/>
                <a:gd name="T49" fmla="*/ 16 h 180"/>
                <a:gd name="T50" fmla="*/ 98 w 171"/>
                <a:gd name="T51" fmla="*/ 19 h 180"/>
                <a:gd name="T52" fmla="*/ 104 w 171"/>
                <a:gd name="T53" fmla="*/ 27 h 180"/>
                <a:gd name="T54" fmla="*/ 92 w 171"/>
                <a:gd name="T55" fmla="*/ 25 h 180"/>
                <a:gd name="T56" fmla="*/ 81 w 171"/>
                <a:gd name="T57" fmla="*/ 30 h 180"/>
                <a:gd name="T58" fmla="*/ 81 w 171"/>
                <a:gd name="T59" fmla="*/ 43 h 180"/>
                <a:gd name="T60" fmla="*/ 103 w 171"/>
                <a:gd name="T61" fmla="*/ 70 h 180"/>
                <a:gd name="T62" fmla="*/ 137 w 171"/>
                <a:gd name="T63" fmla="*/ 92 h 180"/>
                <a:gd name="T64" fmla="*/ 156 w 171"/>
                <a:gd name="T65" fmla="*/ 110 h 180"/>
                <a:gd name="T66" fmla="*/ 166 w 171"/>
                <a:gd name="T67" fmla="*/ 125 h 180"/>
                <a:gd name="T68" fmla="*/ 147 w 171"/>
                <a:gd name="T69" fmla="*/ 118 h 180"/>
                <a:gd name="T70" fmla="*/ 152 w 171"/>
                <a:gd name="T71" fmla="*/ 142 h 180"/>
                <a:gd name="T72" fmla="*/ 136 w 171"/>
                <a:gd name="T73" fmla="*/ 159 h 180"/>
                <a:gd name="T74" fmla="*/ 136 w 171"/>
                <a:gd name="T75" fmla="*/ 145 h 180"/>
                <a:gd name="T76" fmla="*/ 126 w 171"/>
                <a:gd name="T77" fmla="*/ 123 h 180"/>
                <a:gd name="T78" fmla="*/ 115 w 171"/>
                <a:gd name="T79" fmla="*/ 114 h 180"/>
                <a:gd name="T80" fmla="*/ 107 w 171"/>
                <a:gd name="T81" fmla="*/ 110 h 180"/>
                <a:gd name="T82" fmla="*/ 93 w 171"/>
                <a:gd name="T83" fmla="*/ 103 h 180"/>
                <a:gd name="T84" fmla="*/ 66 w 171"/>
                <a:gd name="T85" fmla="*/ 82 h 180"/>
                <a:gd name="T86" fmla="*/ 59 w 171"/>
                <a:gd name="T87" fmla="*/ 76 h 180"/>
                <a:gd name="T88" fmla="*/ 52 w 171"/>
                <a:gd name="T89" fmla="*/ 63 h 180"/>
                <a:gd name="T90" fmla="*/ 24 w 171"/>
                <a:gd name="T91" fmla="*/ 52 h 180"/>
                <a:gd name="T92" fmla="*/ 14 w 171"/>
                <a:gd name="T93" fmla="*/ 54 h 180"/>
                <a:gd name="T94" fmla="*/ 3 w 171"/>
                <a:gd name="T95" fmla="*/ 47 h 180"/>
                <a:gd name="T96" fmla="*/ 3 w 171"/>
                <a:gd name="T97" fmla="*/ 40 h 180"/>
                <a:gd name="T98" fmla="*/ 3 w 171"/>
                <a:gd name="T99" fmla="*/ 35 h 180"/>
                <a:gd name="T100" fmla="*/ 3 w 171"/>
                <a:gd name="T101" fmla="*/ 25 h 180"/>
                <a:gd name="T102" fmla="*/ 11 w 171"/>
                <a:gd name="T103" fmla="*/ 21 h 180"/>
                <a:gd name="T104" fmla="*/ 21 w 171"/>
                <a:gd name="T105" fmla="*/ 14 h 180"/>
                <a:gd name="T106" fmla="*/ 29 w 171"/>
                <a:gd name="T107" fmla="*/ 18 h 180"/>
                <a:gd name="T108" fmla="*/ 33 w 171"/>
                <a:gd name="T109" fmla="*/ 19 h 180"/>
                <a:gd name="T110" fmla="*/ 40 w 171"/>
                <a:gd name="T111" fmla="*/ 11 h 180"/>
                <a:gd name="T112" fmla="*/ 49 w 171"/>
                <a:gd name="T113" fmla="*/ 14 h 180"/>
                <a:gd name="T114" fmla="*/ 49 w 171"/>
                <a:gd name="T115" fmla="*/ 8 h 180"/>
                <a:gd name="T116" fmla="*/ 55 w 171"/>
                <a:gd name="T117" fmla="*/ 3 h 180"/>
                <a:gd name="T118" fmla="*/ 65 w 171"/>
                <a:gd name="T119" fmla="*/ 2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1" h="180">
                  <a:moveTo>
                    <a:pt x="76" y="177"/>
                  </a:move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6" y="178"/>
                  </a:lnTo>
                  <a:lnTo>
                    <a:pt x="76" y="177"/>
                  </a:lnTo>
                  <a:lnTo>
                    <a:pt x="76" y="177"/>
                  </a:lnTo>
                  <a:close/>
                  <a:moveTo>
                    <a:pt x="130" y="153"/>
                  </a:moveTo>
                  <a:lnTo>
                    <a:pt x="130" y="153"/>
                  </a:lnTo>
                  <a:lnTo>
                    <a:pt x="130" y="155"/>
                  </a:lnTo>
                  <a:lnTo>
                    <a:pt x="128" y="156"/>
                  </a:lnTo>
                  <a:lnTo>
                    <a:pt x="128" y="156"/>
                  </a:lnTo>
                  <a:lnTo>
                    <a:pt x="123" y="161"/>
                  </a:lnTo>
                  <a:lnTo>
                    <a:pt x="123" y="162"/>
                  </a:lnTo>
                  <a:lnTo>
                    <a:pt x="123" y="164"/>
                  </a:lnTo>
                  <a:lnTo>
                    <a:pt x="123" y="164"/>
                  </a:lnTo>
                  <a:lnTo>
                    <a:pt x="123" y="166"/>
                  </a:lnTo>
                  <a:lnTo>
                    <a:pt x="122" y="167"/>
                  </a:lnTo>
                  <a:lnTo>
                    <a:pt x="122" y="169"/>
                  </a:lnTo>
                  <a:lnTo>
                    <a:pt x="122" y="169"/>
                  </a:lnTo>
                  <a:lnTo>
                    <a:pt x="123" y="169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2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2" y="177"/>
                  </a:lnTo>
                  <a:lnTo>
                    <a:pt x="122" y="178"/>
                  </a:lnTo>
                  <a:lnTo>
                    <a:pt x="122" y="178"/>
                  </a:lnTo>
                  <a:lnTo>
                    <a:pt x="122" y="180"/>
                  </a:lnTo>
                  <a:lnTo>
                    <a:pt x="120" y="180"/>
                  </a:lnTo>
                  <a:lnTo>
                    <a:pt x="119" y="180"/>
                  </a:lnTo>
                  <a:lnTo>
                    <a:pt x="117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8"/>
                  </a:lnTo>
                  <a:lnTo>
                    <a:pt x="112" y="175"/>
                  </a:lnTo>
                  <a:lnTo>
                    <a:pt x="111" y="174"/>
                  </a:lnTo>
                  <a:lnTo>
                    <a:pt x="107" y="174"/>
                  </a:lnTo>
                  <a:lnTo>
                    <a:pt x="106" y="172"/>
                  </a:lnTo>
                  <a:lnTo>
                    <a:pt x="104" y="174"/>
                  </a:lnTo>
                  <a:lnTo>
                    <a:pt x="103" y="172"/>
                  </a:lnTo>
                  <a:lnTo>
                    <a:pt x="100" y="170"/>
                  </a:lnTo>
                  <a:lnTo>
                    <a:pt x="96" y="169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2" y="166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89" y="166"/>
                  </a:lnTo>
                  <a:lnTo>
                    <a:pt x="87" y="166"/>
                  </a:lnTo>
                  <a:lnTo>
                    <a:pt x="87" y="164"/>
                  </a:lnTo>
                  <a:lnTo>
                    <a:pt x="85" y="164"/>
                  </a:lnTo>
                  <a:lnTo>
                    <a:pt x="84" y="161"/>
                  </a:lnTo>
                  <a:lnTo>
                    <a:pt x="84" y="161"/>
                  </a:lnTo>
                  <a:lnTo>
                    <a:pt x="84" y="159"/>
                  </a:lnTo>
                  <a:lnTo>
                    <a:pt x="85" y="158"/>
                  </a:lnTo>
                  <a:lnTo>
                    <a:pt x="85" y="156"/>
                  </a:lnTo>
                  <a:lnTo>
                    <a:pt x="87" y="156"/>
                  </a:lnTo>
                  <a:lnTo>
                    <a:pt x="87" y="156"/>
                  </a:lnTo>
                  <a:lnTo>
                    <a:pt x="89" y="155"/>
                  </a:lnTo>
                  <a:lnTo>
                    <a:pt x="90" y="156"/>
                  </a:lnTo>
                  <a:lnTo>
                    <a:pt x="90" y="158"/>
                  </a:lnTo>
                  <a:lnTo>
                    <a:pt x="92" y="158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93" y="155"/>
                  </a:lnTo>
                  <a:lnTo>
                    <a:pt x="96" y="155"/>
                  </a:lnTo>
                  <a:lnTo>
                    <a:pt x="96" y="155"/>
                  </a:lnTo>
                  <a:lnTo>
                    <a:pt x="96" y="156"/>
                  </a:lnTo>
                  <a:lnTo>
                    <a:pt x="98" y="156"/>
                  </a:lnTo>
                  <a:lnTo>
                    <a:pt x="98" y="156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3" y="158"/>
                  </a:lnTo>
                  <a:lnTo>
                    <a:pt x="106" y="158"/>
                  </a:lnTo>
                  <a:lnTo>
                    <a:pt x="107" y="158"/>
                  </a:lnTo>
                  <a:lnTo>
                    <a:pt x="111" y="158"/>
                  </a:lnTo>
                  <a:lnTo>
                    <a:pt x="112" y="158"/>
                  </a:lnTo>
                  <a:lnTo>
                    <a:pt x="114" y="158"/>
                  </a:lnTo>
                  <a:lnTo>
                    <a:pt x="115" y="156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5"/>
                  </a:lnTo>
                  <a:lnTo>
                    <a:pt x="120" y="155"/>
                  </a:lnTo>
                  <a:lnTo>
                    <a:pt x="122" y="155"/>
                  </a:lnTo>
                  <a:lnTo>
                    <a:pt x="123" y="155"/>
                  </a:lnTo>
                  <a:lnTo>
                    <a:pt x="123" y="155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8" y="153"/>
                  </a:lnTo>
                  <a:lnTo>
                    <a:pt x="130" y="153"/>
                  </a:lnTo>
                  <a:close/>
                  <a:moveTo>
                    <a:pt x="25" y="139"/>
                  </a:moveTo>
                  <a:lnTo>
                    <a:pt x="25" y="139"/>
                  </a:lnTo>
                  <a:lnTo>
                    <a:pt x="27" y="140"/>
                  </a:lnTo>
                  <a:lnTo>
                    <a:pt x="25" y="142"/>
                  </a:lnTo>
                  <a:lnTo>
                    <a:pt x="24" y="140"/>
                  </a:lnTo>
                  <a:lnTo>
                    <a:pt x="24" y="139"/>
                  </a:lnTo>
                  <a:lnTo>
                    <a:pt x="25" y="139"/>
                  </a:lnTo>
                  <a:close/>
                  <a:moveTo>
                    <a:pt x="104" y="110"/>
                  </a:move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0"/>
                  </a:lnTo>
                  <a:close/>
                  <a:moveTo>
                    <a:pt x="24" y="106"/>
                  </a:moveTo>
                  <a:lnTo>
                    <a:pt x="24" y="106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4" y="106"/>
                  </a:lnTo>
                  <a:lnTo>
                    <a:pt x="24" y="106"/>
                  </a:lnTo>
                  <a:close/>
                  <a:moveTo>
                    <a:pt x="37" y="103"/>
                  </a:moveTo>
                  <a:lnTo>
                    <a:pt x="38" y="104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1" y="109"/>
                  </a:lnTo>
                  <a:lnTo>
                    <a:pt x="43" y="109"/>
                  </a:lnTo>
                  <a:lnTo>
                    <a:pt x="43" y="109"/>
                  </a:lnTo>
                  <a:lnTo>
                    <a:pt x="44" y="110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3" y="120"/>
                  </a:lnTo>
                  <a:lnTo>
                    <a:pt x="43" y="122"/>
                  </a:lnTo>
                  <a:lnTo>
                    <a:pt x="44" y="123"/>
                  </a:lnTo>
                  <a:lnTo>
                    <a:pt x="44" y="125"/>
                  </a:lnTo>
                  <a:lnTo>
                    <a:pt x="44" y="126"/>
                  </a:lnTo>
                  <a:lnTo>
                    <a:pt x="43" y="136"/>
                  </a:lnTo>
                  <a:lnTo>
                    <a:pt x="43" y="137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0" y="139"/>
                  </a:lnTo>
                  <a:lnTo>
                    <a:pt x="38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5" y="140"/>
                  </a:lnTo>
                  <a:lnTo>
                    <a:pt x="33" y="142"/>
                  </a:lnTo>
                  <a:lnTo>
                    <a:pt x="32" y="142"/>
                  </a:lnTo>
                  <a:lnTo>
                    <a:pt x="30" y="142"/>
                  </a:lnTo>
                  <a:lnTo>
                    <a:pt x="30" y="142"/>
                  </a:lnTo>
                  <a:lnTo>
                    <a:pt x="29" y="142"/>
                  </a:lnTo>
                  <a:lnTo>
                    <a:pt x="29" y="142"/>
                  </a:lnTo>
                  <a:lnTo>
                    <a:pt x="27" y="140"/>
                  </a:lnTo>
                  <a:lnTo>
                    <a:pt x="27" y="139"/>
                  </a:lnTo>
                  <a:lnTo>
                    <a:pt x="25" y="137"/>
                  </a:lnTo>
                  <a:lnTo>
                    <a:pt x="25" y="136"/>
                  </a:lnTo>
                  <a:lnTo>
                    <a:pt x="25" y="133"/>
                  </a:lnTo>
                  <a:lnTo>
                    <a:pt x="25" y="133"/>
                  </a:lnTo>
                  <a:lnTo>
                    <a:pt x="25" y="131"/>
                  </a:lnTo>
                  <a:lnTo>
                    <a:pt x="25" y="129"/>
                  </a:lnTo>
                  <a:lnTo>
                    <a:pt x="25" y="129"/>
                  </a:lnTo>
                  <a:lnTo>
                    <a:pt x="25" y="128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7" y="126"/>
                  </a:lnTo>
                  <a:lnTo>
                    <a:pt x="27" y="126"/>
                  </a:lnTo>
                  <a:lnTo>
                    <a:pt x="25" y="126"/>
                  </a:lnTo>
                  <a:lnTo>
                    <a:pt x="25" y="125"/>
                  </a:lnTo>
                  <a:lnTo>
                    <a:pt x="25" y="123"/>
                  </a:lnTo>
                  <a:lnTo>
                    <a:pt x="25" y="123"/>
                  </a:lnTo>
                  <a:lnTo>
                    <a:pt x="25" y="122"/>
                  </a:lnTo>
                  <a:lnTo>
                    <a:pt x="25" y="120"/>
                  </a:lnTo>
                  <a:lnTo>
                    <a:pt x="25" y="118"/>
                  </a:lnTo>
                  <a:lnTo>
                    <a:pt x="25" y="117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0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5" y="110"/>
                  </a:lnTo>
                  <a:lnTo>
                    <a:pt x="27" y="110"/>
                  </a:lnTo>
                  <a:lnTo>
                    <a:pt x="30" y="109"/>
                  </a:lnTo>
                  <a:lnTo>
                    <a:pt x="32" y="107"/>
                  </a:lnTo>
                  <a:lnTo>
                    <a:pt x="33" y="106"/>
                  </a:lnTo>
                  <a:lnTo>
                    <a:pt x="35" y="104"/>
                  </a:lnTo>
                  <a:lnTo>
                    <a:pt x="37" y="104"/>
                  </a:lnTo>
                  <a:lnTo>
                    <a:pt x="37" y="103"/>
                  </a:lnTo>
                  <a:lnTo>
                    <a:pt x="37" y="103"/>
                  </a:lnTo>
                  <a:close/>
                  <a:moveTo>
                    <a:pt x="54" y="74"/>
                  </a:moveTo>
                  <a:lnTo>
                    <a:pt x="54" y="76"/>
                  </a:lnTo>
                  <a:lnTo>
                    <a:pt x="54" y="76"/>
                  </a:lnTo>
                  <a:lnTo>
                    <a:pt x="54" y="76"/>
                  </a:lnTo>
                  <a:lnTo>
                    <a:pt x="54" y="77"/>
                  </a:lnTo>
                  <a:lnTo>
                    <a:pt x="54" y="77"/>
                  </a:lnTo>
                  <a:lnTo>
                    <a:pt x="51" y="77"/>
                  </a:lnTo>
                  <a:lnTo>
                    <a:pt x="51" y="77"/>
                  </a:lnTo>
                  <a:lnTo>
                    <a:pt x="49" y="76"/>
                  </a:lnTo>
                  <a:lnTo>
                    <a:pt x="51" y="76"/>
                  </a:lnTo>
                  <a:lnTo>
                    <a:pt x="52" y="76"/>
                  </a:lnTo>
                  <a:lnTo>
                    <a:pt x="52" y="76"/>
                  </a:lnTo>
                  <a:lnTo>
                    <a:pt x="54" y="76"/>
                  </a:lnTo>
                  <a:lnTo>
                    <a:pt x="54" y="74"/>
                  </a:lnTo>
                  <a:close/>
                  <a:moveTo>
                    <a:pt x="84" y="55"/>
                  </a:moveTo>
                  <a:lnTo>
                    <a:pt x="84" y="55"/>
                  </a:lnTo>
                  <a:lnTo>
                    <a:pt x="82" y="57"/>
                  </a:lnTo>
                  <a:lnTo>
                    <a:pt x="84" y="57"/>
                  </a:lnTo>
                  <a:lnTo>
                    <a:pt x="84" y="57"/>
                  </a:lnTo>
                  <a:lnTo>
                    <a:pt x="85" y="55"/>
                  </a:lnTo>
                  <a:lnTo>
                    <a:pt x="84" y="55"/>
                  </a:lnTo>
                  <a:close/>
                  <a:moveTo>
                    <a:pt x="79" y="0"/>
                  </a:moveTo>
                  <a:lnTo>
                    <a:pt x="81" y="0"/>
                  </a:lnTo>
                  <a:lnTo>
                    <a:pt x="81" y="0"/>
                  </a:lnTo>
                  <a:lnTo>
                    <a:pt x="79" y="0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7"/>
                  </a:lnTo>
                  <a:lnTo>
                    <a:pt x="84" y="7"/>
                  </a:lnTo>
                  <a:lnTo>
                    <a:pt x="85" y="8"/>
                  </a:lnTo>
                  <a:lnTo>
                    <a:pt x="87" y="8"/>
                  </a:lnTo>
                  <a:lnTo>
                    <a:pt x="89" y="8"/>
                  </a:lnTo>
                  <a:lnTo>
                    <a:pt x="95" y="10"/>
                  </a:lnTo>
                  <a:lnTo>
                    <a:pt x="96" y="10"/>
                  </a:lnTo>
                  <a:lnTo>
                    <a:pt x="98" y="10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0" y="11"/>
                  </a:lnTo>
                  <a:lnTo>
                    <a:pt x="98" y="13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100" y="16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8"/>
                  </a:lnTo>
                  <a:lnTo>
                    <a:pt x="100" y="18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100" y="19"/>
                  </a:lnTo>
                  <a:lnTo>
                    <a:pt x="100" y="19"/>
                  </a:lnTo>
                  <a:lnTo>
                    <a:pt x="101" y="21"/>
                  </a:lnTo>
                  <a:lnTo>
                    <a:pt x="100" y="22"/>
                  </a:lnTo>
                  <a:lnTo>
                    <a:pt x="100" y="22"/>
                  </a:lnTo>
                  <a:lnTo>
                    <a:pt x="101" y="24"/>
                  </a:lnTo>
                  <a:lnTo>
                    <a:pt x="103" y="24"/>
                  </a:lnTo>
                  <a:lnTo>
                    <a:pt x="104" y="25"/>
                  </a:lnTo>
                  <a:lnTo>
                    <a:pt x="104" y="27"/>
                  </a:lnTo>
                  <a:lnTo>
                    <a:pt x="104" y="27"/>
                  </a:lnTo>
                  <a:lnTo>
                    <a:pt x="103" y="27"/>
                  </a:lnTo>
                  <a:lnTo>
                    <a:pt x="103" y="27"/>
                  </a:lnTo>
                  <a:lnTo>
                    <a:pt x="103" y="25"/>
                  </a:lnTo>
                  <a:lnTo>
                    <a:pt x="101" y="24"/>
                  </a:lnTo>
                  <a:lnTo>
                    <a:pt x="100" y="24"/>
                  </a:lnTo>
                  <a:lnTo>
                    <a:pt x="98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5"/>
                  </a:lnTo>
                  <a:lnTo>
                    <a:pt x="92" y="25"/>
                  </a:lnTo>
                  <a:lnTo>
                    <a:pt x="90" y="27"/>
                  </a:lnTo>
                  <a:lnTo>
                    <a:pt x="89" y="27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4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2" y="29"/>
                  </a:lnTo>
                  <a:lnTo>
                    <a:pt x="81" y="29"/>
                  </a:lnTo>
                  <a:lnTo>
                    <a:pt x="81" y="30"/>
                  </a:lnTo>
                  <a:lnTo>
                    <a:pt x="81" y="33"/>
                  </a:lnTo>
                  <a:lnTo>
                    <a:pt x="81" y="33"/>
                  </a:lnTo>
                  <a:lnTo>
                    <a:pt x="82" y="36"/>
                  </a:lnTo>
                  <a:lnTo>
                    <a:pt x="85" y="38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2" y="41"/>
                  </a:lnTo>
                  <a:lnTo>
                    <a:pt x="82" y="40"/>
                  </a:lnTo>
                  <a:lnTo>
                    <a:pt x="81" y="40"/>
                  </a:lnTo>
                  <a:lnTo>
                    <a:pt x="81" y="43"/>
                  </a:lnTo>
                  <a:lnTo>
                    <a:pt x="82" y="47"/>
                  </a:lnTo>
                  <a:lnTo>
                    <a:pt x="82" y="51"/>
                  </a:lnTo>
                  <a:lnTo>
                    <a:pt x="84" y="52"/>
                  </a:lnTo>
                  <a:lnTo>
                    <a:pt x="87" y="55"/>
                  </a:lnTo>
                  <a:lnTo>
                    <a:pt x="90" y="57"/>
                  </a:lnTo>
                  <a:lnTo>
                    <a:pt x="96" y="60"/>
                  </a:lnTo>
                  <a:lnTo>
                    <a:pt x="100" y="62"/>
                  </a:lnTo>
                  <a:lnTo>
                    <a:pt x="100" y="63"/>
                  </a:lnTo>
                  <a:lnTo>
                    <a:pt x="101" y="66"/>
                  </a:lnTo>
                  <a:lnTo>
                    <a:pt x="103" y="70"/>
                  </a:lnTo>
                  <a:lnTo>
                    <a:pt x="104" y="76"/>
                  </a:lnTo>
                  <a:lnTo>
                    <a:pt x="106" y="77"/>
                  </a:lnTo>
                  <a:lnTo>
                    <a:pt x="109" y="81"/>
                  </a:lnTo>
                  <a:lnTo>
                    <a:pt x="114" y="85"/>
                  </a:lnTo>
                  <a:lnTo>
                    <a:pt x="119" y="88"/>
                  </a:lnTo>
                  <a:lnTo>
                    <a:pt x="123" y="92"/>
                  </a:lnTo>
                  <a:lnTo>
                    <a:pt x="126" y="92"/>
                  </a:lnTo>
                  <a:lnTo>
                    <a:pt x="134" y="92"/>
                  </a:lnTo>
                  <a:lnTo>
                    <a:pt x="136" y="92"/>
                  </a:lnTo>
                  <a:lnTo>
                    <a:pt x="137" y="92"/>
                  </a:lnTo>
                  <a:lnTo>
                    <a:pt x="137" y="93"/>
                  </a:lnTo>
                  <a:lnTo>
                    <a:pt x="137" y="95"/>
                  </a:lnTo>
                  <a:lnTo>
                    <a:pt x="136" y="95"/>
                  </a:lnTo>
                  <a:lnTo>
                    <a:pt x="134" y="96"/>
                  </a:lnTo>
                  <a:lnTo>
                    <a:pt x="134" y="98"/>
                  </a:lnTo>
                  <a:lnTo>
                    <a:pt x="136" y="99"/>
                  </a:lnTo>
                  <a:lnTo>
                    <a:pt x="144" y="103"/>
                  </a:lnTo>
                  <a:lnTo>
                    <a:pt x="152" y="106"/>
                  </a:lnTo>
                  <a:lnTo>
                    <a:pt x="153" y="107"/>
                  </a:lnTo>
                  <a:lnTo>
                    <a:pt x="156" y="110"/>
                  </a:lnTo>
                  <a:lnTo>
                    <a:pt x="163" y="114"/>
                  </a:lnTo>
                  <a:lnTo>
                    <a:pt x="164" y="115"/>
                  </a:lnTo>
                  <a:lnTo>
                    <a:pt x="169" y="118"/>
                  </a:lnTo>
                  <a:lnTo>
                    <a:pt x="171" y="120"/>
                  </a:lnTo>
                  <a:lnTo>
                    <a:pt x="171" y="123"/>
                  </a:lnTo>
                  <a:lnTo>
                    <a:pt x="171" y="125"/>
                  </a:lnTo>
                  <a:lnTo>
                    <a:pt x="169" y="126"/>
                  </a:lnTo>
                  <a:lnTo>
                    <a:pt x="169" y="128"/>
                  </a:lnTo>
                  <a:lnTo>
                    <a:pt x="167" y="126"/>
                  </a:lnTo>
                  <a:lnTo>
                    <a:pt x="166" y="125"/>
                  </a:lnTo>
                  <a:lnTo>
                    <a:pt x="163" y="120"/>
                  </a:lnTo>
                  <a:lnTo>
                    <a:pt x="156" y="118"/>
                  </a:lnTo>
                  <a:lnTo>
                    <a:pt x="155" y="118"/>
                  </a:lnTo>
                  <a:lnTo>
                    <a:pt x="153" y="117"/>
                  </a:lnTo>
                  <a:lnTo>
                    <a:pt x="153" y="117"/>
                  </a:lnTo>
                  <a:lnTo>
                    <a:pt x="153" y="115"/>
                  </a:lnTo>
                  <a:lnTo>
                    <a:pt x="152" y="115"/>
                  </a:lnTo>
                  <a:lnTo>
                    <a:pt x="150" y="115"/>
                  </a:lnTo>
                  <a:lnTo>
                    <a:pt x="148" y="117"/>
                  </a:lnTo>
                  <a:lnTo>
                    <a:pt x="147" y="118"/>
                  </a:lnTo>
                  <a:lnTo>
                    <a:pt x="145" y="122"/>
                  </a:lnTo>
                  <a:lnTo>
                    <a:pt x="142" y="126"/>
                  </a:lnTo>
                  <a:lnTo>
                    <a:pt x="142" y="128"/>
                  </a:lnTo>
                  <a:lnTo>
                    <a:pt x="144" y="131"/>
                  </a:lnTo>
                  <a:lnTo>
                    <a:pt x="147" y="131"/>
                  </a:lnTo>
                  <a:lnTo>
                    <a:pt x="150" y="133"/>
                  </a:lnTo>
                  <a:lnTo>
                    <a:pt x="152" y="134"/>
                  </a:lnTo>
                  <a:lnTo>
                    <a:pt x="152" y="139"/>
                  </a:lnTo>
                  <a:lnTo>
                    <a:pt x="152" y="140"/>
                  </a:lnTo>
                  <a:lnTo>
                    <a:pt x="152" y="142"/>
                  </a:lnTo>
                  <a:lnTo>
                    <a:pt x="148" y="142"/>
                  </a:lnTo>
                  <a:lnTo>
                    <a:pt x="145" y="144"/>
                  </a:lnTo>
                  <a:lnTo>
                    <a:pt x="144" y="145"/>
                  </a:lnTo>
                  <a:lnTo>
                    <a:pt x="144" y="145"/>
                  </a:lnTo>
                  <a:lnTo>
                    <a:pt x="144" y="150"/>
                  </a:lnTo>
                  <a:lnTo>
                    <a:pt x="142" y="151"/>
                  </a:lnTo>
                  <a:lnTo>
                    <a:pt x="139" y="153"/>
                  </a:lnTo>
                  <a:lnTo>
                    <a:pt x="137" y="156"/>
                  </a:lnTo>
                  <a:lnTo>
                    <a:pt x="136" y="158"/>
                  </a:lnTo>
                  <a:lnTo>
                    <a:pt x="136" y="159"/>
                  </a:lnTo>
                  <a:lnTo>
                    <a:pt x="131" y="159"/>
                  </a:lnTo>
                  <a:lnTo>
                    <a:pt x="130" y="158"/>
                  </a:lnTo>
                  <a:lnTo>
                    <a:pt x="130" y="155"/>
                  </a:lnTo>
                  <a:lnTo>
                    <a:pt x="131" y="153"/>
                  </a:lnTo>
                  <a:lnTo>
                    <a:pt x="133" y="153"/>
                  </a:lnTo>
                  <a:lnTo>
                    <a:pt x="134" y="150"/>
                  </a:lnTo>
                  <a:lnTo>
                    <a:pt x="133" y="148"/>
                  </a:lnTo>
                  <a:lnTo>
                    <a:pt x="134" y="147"/>
                  </a:lnTo>
                  <a:lnTo>
                    <a:pt x="134" y="145"/>
                  </a:lnTo>
                  <a:lnTo>
                    <a:pt x="136" y="145"/>
                  </a:lnTo>
                  <a:lnTo>
                    <a:pt x="137" y="145"/>
                  </a:lnTo>
                  <a:lnTo>
                    <a:pt x="137" y="142"/>
                  </a:lnTo>
                  <a:lnTo>
                    <a:pt x="136" y="140"/>
                  </a:lnTo>
                  <a:lnTo>
                    <a:pt x="136" y="139"/>
                  </a:lnTo>
                  <a:lnTo>
                    <a:pt x="136" y="136"/>
                  </a:lnTo>
                  <a:lnTo>
                    <a:pt x="133" y="131"/>
                  </a:lnTo>
                  <a:lnTo>
                    <a:pt x="131" y="126"/>
                  </a:lnTo>
                  <a:lnTo>
                    <a:pt x="131" y="125"/>
                  </a:lnTo>
                  <a:lnTo>
                    <a:pt x="130" y="123"/>
                  </a:lnTo>
                  <a:lnTo>
                    <a:pt x="126" y="123"/>
                  </a:lnTo>
                  <a:lnTo>
                    <a:pt x="125" y="123"/>
                  </a:lnTo>
                  <a:lnTo>
                    <a:pt x="120" y="120"/>
                  </a:lnTo>
                  <a:lnTo>
                    <a:pt x="120" y="120"/>
                  </a:lnTo>
                  <a:lnTo>
                    <a:pt x="120" y="118"/>
                  </a:lnTo>
                  <a:lnTo>
                    <a:pt x="120" y="118"/>
                  </a:lnTo>
                  <a:lnTo>
                    <a:pt x="120" y="117"/>
                  </a:lnTo>
                  <a:lnTo>
                    <a:pt x="119" y="115"/>
                  </a:lnTo>
                  <a:lnTo>
                    <a:pt x="119" y="114"/>
                  </a:lnTo>
                  <a:lnTo>
                    <a:pt x="117" y="112"/>
                  </a:lnTo>
                  <a:lnTo>
                    <a:pt x="115" y="114"/>
                  </a:lnTo>
                  <a:lnTo>
                    <a:pt x="114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1" y="114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11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4" y="104"/>
                  </a:lnTo>
                  <a:lnTo>
                    <a:pt x="103" y="103"/>
                  </a:lnTo>
                  <a:lnTo>
                    <a:pt x="101" y="103"/>
                  </a:lnTo>
                  <a:lnTo>
                    <a:pt x="100" y="103"/>
                  </a:lnTo>
                  <a:lnTo>
                    <a:pt x="96" y="103"/>
                  </a:lnTo>
                  <a:lnTo>
                    <a:pt x="95" y="103"/>
                  </a:lnTo>
                  <a:lnTo>
                    <a:pt x="95" y="103"/>
                  </a:lnTo>
                  <a:lnTo>
                    <a:pt x="93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0" y="99"/>
                  </a:lnTo>
                  <a:lnTo>
                    <a:pt x="87" y="99"/>
                  </a:lnTo>
                  <a:lnTo>
                    <a:pt x="81" y="93"/>
                  </a:lnTo>
                  <a:lnTo>
                    <a:pt x="78" y="92"/>
                  </a:lnTo>
                  <a:lnTo>
                    <a:pt x="74" y="88"/>
                  </a:lnTo>
                  <a:lnTo>
                    <a:pt x="71" y="85"/>
                  </a:lnTo>
                  <a:lnTo>
                    <a:pt x="70" y="84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1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59" y="76"/>
                  </a:lnTo>
                  <a:lnTo>
                    <a:pt x="59" y="74"/>
                  </a:lnTo>
                  <a:lnTo>
                    <a:pt x="59" y="74"/>
                  </a:lnTo>
                  <a:lnTo>
                    <a:pt x="57" y="73"/>
                  </a:lnTo>
                  <a:lnTo>
                    <a:pt x="57" y="73"/>
                  </a:lnTo>
                  <a:lnTo>
                    <a:pt x="55" y="73"/>
                  </a:lnTo>
                  <a:lnTo>
                    <a:pt x="55" y="71"/>
                  </a:lnTo>
                  <a:lnTo>
                    <a:pt x="55" y="70"/>
                  </a:lnTo>
                  <a:lnTo>
                    <a:pt x="55" y="70"/>
                  </a:lnTo>
                  <a:lnTo>
                    <a:pt x="55" y="66"/>
                  </a:lnTo>
                  <a:lnTo>
                    <a:pt x="52" y="63"/>
                  </a:lnTo>
                  <a:lnTo>
                    <a:pt x="52" y="57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4" y="54"/>
                  </a:lnTo>
                  <a:lnTo>
                    <a:pt x="38" y="49"/>
                  </a:lnTo>
                  <a:lnTo>
                    <a:pt x="37" y="49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7" y="49"/>
                  </a:lnTo>
                  <a:lnTo>
                    <a:pt x="24" y="52"/>
                  </a:lnTo>
                  <a:lnTo>
                    <a:pt x="21" y="57"/>
                  </a:lnTo>
                  <a:lnTo>
                    <a:pt x="19" y="57"/>
                  </a:lnTo>
                  <a:lnTo>
                    <a:pt x="16" y="59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1" y="57"/>
                  </a:lnTo>
                  <a:lnTo>
                    <a:pt x="13" y="57"/>
                  </a:lnTo>
                  <a:lnTo>
                    <a:pt x="13" y="55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3" y="52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7" y="52"/>
                  </a:lnTo>
                  <a:lnTo>
                    <a:pt x="5" y="51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6"/>
                  </a:lnTo>
                  <a:lnTo>
                    <a:pt x="3" y="44"/>
                  </a:lnTo>
                  <a:lnTo>
                    <a:pt x="3" y="44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5" y="40"/>
                  </a:lnTo>
                  <a:lnTo>
                    <a:pt x="3" y="40"/>
                  </a:lnTo>
                  <a:lnTo>
                    <a:pt x="3" y="40"/>
                  </a:lnTo>
                  <a:lnTo>
                    <a:pt x="2" y="40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2" y="35"/>
                  </a:lnTo>
                  <a:lnTo>
                    <a:pt x="3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10" y="21"/>
                  </a:lnTo>
                  <a:lnTo>
                    <a:pt x="11" y="21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9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5" y="19"/>
                  </a:lnTo>
                  <a:lnTo>
                    <a:pt x="35" y="18"/>
                  </a:lnTo>
                  <a:lnTo>
                    <a:pt x="37" y="16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8" y="11"/>
                  </a:lnTo>
                  <a:lnTo>
                    <a:pt x="38" y="10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3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3"/>
                  </a:lnTo>
                  <a:lnTo>
                    <a:pt x="49" y="14"/>
                  </a:lnTo>
                  <a:lnTo>
                    <a:pt x="49" y="16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49" y="13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0"/>
                  </a:lnTo>
                  <a:lnTo>
                    <a:pt x="49" y="8"/>
                  </a:lnTo>
                  <a:lnTo>
                    <a:pt x="51" y="8"/>
                  </a:lnTo>
                  <a:lnTo>
                    <a:pt x="51" y="8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4" y="7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5"/>
                  </a:lnTo>
                  <a:lnTo>
                    <a:pt x="60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3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70" y="2"/>
                  </a:lnTo>
                  <a:lnTo>
                    <a:pt x="70" y="2"/>
                  </a:lnTo>
                  <a:lnTo>
                    <a:pt x="71" y="2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15" name="Freeform 244">
              <a:extLst>
                <a:ext uri="{FF2B5EF4-FFF2-40B4-BE49-F238E27FC236}">
                  <a16:creationId xmlns:a16="http://schemas.microsoft.com/office/drawing/2014/main" id="{2ECAFFD0-8D6F-49A3-9F10-F171EC41EEF5}"/>
                </a:ext>
              </a:extLst>
            </p:cNvPr>
            <p:cNvSpPr>
              <a:spLocks/>
            </p:cNvSpPr>
            <p:nvPr/>
          </p:nvSpPr>
          <p:spPr bwMode="auto">
            <a:xfrm>
              <a:off x="5073020" y="2201608"/>
              <a:ext cx="311875" cy="144242"/>
            </a:xfrm>
            <a:custGeom>
              <a:avLst/>
              <a:gdLst>
                <a:gd name="T0" fmla="*/ 130 w 160"/>
                <a:gd name="T1" fmla="*/ 8 h 74"/>
                <a:gd name="T2" fmla="*/ 144 w 160"/>
                <a:gd name="T3" fmla="*/ 3 h 74"/>
                <a:gd name="T4" fmla="*/ 139 w 160"/>
                <a:gd name="T5" fmla="*/ 13 h 74"/>
                <a:gd name="T6" fmla="*/ 141 w 160"/>
                <a:gd name="T7" fmla="*/ 19 h 74"/>
                <a:gd name="T8" fmla="*/ 149 w 160"/>
                <a:gd name="T9" fmla="*/ 21 h 74"/>
                <a:gd name="T10" fmla="*/ 156 w 160"/>
                <a:gd name="T11" fmla="*/ 24 h 74"/>
                <a:gd name="T12" fmla="*/ 155 w 160"/>
                <a:gd name="T13" fmla="*/ 29 h 74"/>
                <a:gd name="T14" fmla="*/ 156 w 160"/>
                <a:gd name="T15" fmla="*/ 32 h 74"/>
                <a:gd name="T16" fmla="*/ 155 w 160"/>
                <a:gd name="T17" fmla="*/ 37 h 74"/>
                <a:gd name="T18" fmla="*/ 149 w 160"/>
                <a:gd name="T19" fmla="*/ 43 h 74"/>
                <a:gd name="T20" fmla="*/ 144 w 160"/>
                <a:gd name="T21" fmla="*/ 49 h 74"/>
                <a:gd name="T22" fmla="*/ 123 w 160"/>
                <a:gd name="T23" fmla="*/ 57 h 74"/>
                <a:gd name="T24" fmla="*/ 96 w 160"/>
                <a:gd name="T25" fmla="*/ 66 h 74"/>
                <a:gd name="T26" fmla="*/ 92 w 160"/>
                <a:gd name="T27" fmla="*/ 71 h 74"/>
                <a:gd name="T28" fmla="*/ 76 w 160"/>
                <a:gd name="T29" fmla="*/ 73 h 74"/>
                <a:gd name="T30" fmla="*/ 59 w 160"/>
                <a:gd name="T31" fmla="*/ 66 h 74"/>
                <a:gd name="T32" fmla="*/ 55 w 160"/>
                <a:gd name="T33" fmla="*/ 66 h 74"/>
                <a:gd name="T34" fmla="*/ 49 w 160"/>
                <a:gd name="T35" fmla="*/ 62 h 74"/>
                <a:gd name="T36" fmla="*/ 27 w 160"/>
                <a:gd name="T37" fmla="*/ 63 h 74"/>
                <a:gd name="T38" fmla="*/ 29 w 160"/>
                <a:gd name="T39" fmla="*/ 60 h 74"/>
                <a:gd name="T40" fmla="*/ 41 w 160"/>
                <a:gd name="T41" fmla="*/ 52 h 74"/>
                <a:gd name="T42" fmla="*/ 37 w 160"/>
                <a:gd name="T43" fmla="*/ 52 h 74"/>
                <a:gd name="T44" fmla="*/ 43 w 160"/>
                <a:gd name="T45" fmla="*/ 46 h 74"/>
                <a:gd name="T46" fmla="*/ 33 w 160"/>
                <a:gd name="T47" fmla="*/ 46 h 74"/>
                <a:gd name="T48" fmla="*/ 18 w 160"/>
                <a:gd name="T49" fmla="*/ 41 h 74"/>
                <a:gd name="T50" fmla="*/ 8 w 160"/>
                <a:gd name="T51" fmla="*/ 40 h 74"/>
                <a:gd name="T52" fmla="*/ 19 w 160"/>
                <a:gd name="T53" fmla="*/ 37 h 74"/>
                <a:gd name="T54" fmla="*/ 29 w 160"/>
                <a:gd name="T55" fmla="*/ 37 h 74"/>
                <a:gd name="T56" fmla="*/ 37 w 160"/>
                <a:gd name="T57" fmla="*/ 33 h 74"/>
                <a:gd name="T58" fmla="*/ 38 w 160"/>
                <a:gd name="T59" fmla="*/ 27 h 74"/>
                <a:gd name="T60" fmla="*/ 21 w 160"/>
                <a:gd name="T61" fmla="*/ 24 h 74"/>
                <a:gd name="T62" fmla="*/ 3 w 160"/>
                <a:gd name="T63" fmla="*/ 22 h 74"/>
                <a:gd name="T64" fmla="*/ 7 w 160"/>
                <a:gd name="T65" fmla="*/ 21 h 74"/>
                <a:gd name="T66" fmla="*/ 18 w 160"/>
                <a:gd name="T67" fmla="*/ 19 h 74"/>
                <a:gd name="T68" fmla="*/ 14 w 160"/>
                <a:gd name="T69" fmla="*/ 16 h 74"/>
                <a:gd name="T70" fmla="*/ 16 w 160"/>
                <a:gd name="T71" fmla="*/ 13 h 74"/>
                <a:gd name="T72" fmla="*/ 16 w 160"/>
                <a:gd name="T73" fmla="*/ 8 h 74"/>
                <a:gd name="T74" fmla="*/ 24 w 160"/>
                <a:gd name="T75" fmla="*/ 13 h 74"/>
                <a:gd name="T76" fmla="*/ 27 w 160"/>
                <a:gd name="T77" fmla="*/ 16 h 74"/>
                <a:gd name="T78" fmla="*/ 24 w 160"/>
                <a:gd name="T79" fmla="*/ 10 h 74"/>
                <a:gd name="T80" fmla="*/ 27 w 160"/>
                <a:gd name="T81" fmla="*/ 7 h 74"/>
                <a:gd name="T82" fmla="*/ 22 w 160"/>
                <a:gd name="T83" fmla="*/ 3 h 74"/>
                <a:gd name="T84" fmla="*/ 38 w 160"/>
                <a:gd name="T85" fmla="*/ 8 h 74"/>
                <a:gd name="T86" fmla="*/ 46 w 160"/>
                <a:gd name="T87" fmla="*/ 14 h 74"/>
                <a:gd name="T88" fmla="*/ 44 w 160"/>
                <a:gd name="T89" fmla="*/ 22 h 74"/>
                <a:gd name="T90" fmla="*/ 44 w 160"/>
                <a:gd name="T91" fmla="*/ 26 h 74"/>
                <a:gd name="T92" fmla="*/ 51 w 160"/>
                <a:gd name="T93" fmla="*/ 27 h 74"/>
                <a:gd name="T94" fmla="*/ 55 w 160"/>
                <a:gd name="T95" fmla="*/ 21 h 74"/>
                <a:gd name="T96" fmla="*/ 60 w 160"/>
                <a:gd name="T97" fmla="*/ 14 h 74"/>
                <a:gd name="T98" fmla="*/ 71 w 160"/>
                <a:gd name="T99" fmla="*/ 18 h 74"/>
                <a:gd name="T100" fmla="*/ 74 w 160"/>
                <a:gd name="T101" fmla="*/ 11 h 74"/>
                <a:gd name="T102" fmla="*/ 85 w 160"/>
                <a:gd name="T103" fmla="*/ 11 h 74"/>
                <a:gd name="T104" fmla="*/ 93 w 160"/>
                <a:gd name="T105" fmla="*/ 18 h 74"/>
                <a:gd name="T106" fmla="*/ 100 w 160"/>
                <a:gd name="T107" fmla="*/ 13 h 74"/>
                <a:gd name="T108" fmla="*/ 108 w 160"/>
                <a:gd name="T109" fmla="*/ 8 h 74"/>
                <a:gd name="T110" fmla="*/ 117 w 160"/>
                <a:gd name="T111" fmla="*/ 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0" h="74">
                  <a:moveTo>
                    <a:pt x="123" y="0"/>
                  </a:moveTo>
                  <a:lnTo>
                    <a:pt x="123" y="0"/>
                  </a:lnTo>
                  <a:lnTo>
                    <a:pt x="125" y="3"/>
                  </a:lnTo>
                  <a:lnTo>
                    <a:pt x="126" y="3"/>
                  </a:lnTo>
                  <a:lnTo>
                    <a:pt x="128" y="5"/>
                  </a:lnTo>
                  <a:lnTo>
                    <a:pt x="128" y="7"/>
                  </a:lnTo>
                  <a:lnTo>
                    <a:pt x="128" y="7"/>
                  </a:lnTo>
                  <a:lnTo>
                    <a:pt x="130" y="8"/>
                  </a:lnTo>
                  <a:lnTo>
                    <a:pt x="131" y="8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9" y="5"/>
                  </a:lnTo>
                  <a:lnTo>
                    <a:pt x="141" y="3"/>
                  </a:lnTo>
                  <a:lnTo>
                    <a:pt x="142" y="3"/>
                  </a:lnTo>
                  <a:lnTo>
                    <a:pt x="144" y="3"/>
                  </a:lnTo>
                  <a:lnTo>
                    <a:pt x="144" y="3"/>
                  </a:lnTo>
                  <a:lnTo>
                    <a:pt x="142" y="5"/>
                  </a:lnTo>
                  <a:lnTo>
                    <a:pt x="141" y="5"/>
                  </a:lnTo>
                  <a:lnTo>
                    <a:pt x="139" y="7"/>
                  </a:lnTo>
                  <a:lnTo>
                    <a:pt x="137" y="8"/>
                  </a:lnTo>
                  <a:lnTo>
                    <a:pt x="136" y="10"/>
                  </a:lnTo>
                  <a:lnTo>
                    <a:pt x="136" y="11"/>
                  </a:lnTo>
                  <a:lnTo>
                    <a:pt x="137" y="11"/>
                  </a:lnTo>
                  <a:lnTo>
                    <a:pt x="139" y="13"/>
                  </a:lnTo>
                  <a:lnTo>
                    <a:pt x="141" y="11"/>
                  </a:lnTo>
                  <a:lnTo>
                    <a:pt x="142" y="11"/>
                  </a:lnTo>
                  <a:lnTo>
                    <a:pt x="142" y="13"/>
                  </a:lnTo>
                  <a:lnTo>
                    <a:pt x="142" y="13"/>
                  </a:lnTo>
                  <a:lnTo>
                    <a:pt x="142" y="14"/>
                  </a:lnTo>
                  <a:lnTo>
                    <a:pt x="142" y="16"/>
                  </a:lnTo>
                  <a:lnTo>
                    <a:pt x="142" y="18"/>
                  </a:lnTo>
                  <a:lnTo>
                    <a:pt x="141" y="19"/>
                  </a:lnTo>
                  <a:lnTo>
                    <a:pt x="141" y="19"/>
                  </a:lnTo>
                  <a:lnTo>
                    <a:pt x="142" y="19"/>
                  </a:lnTo>
                  <a:lnTo>
                    <a:pt x="147" y="18"/>
                  </a:lnTo>
                  <a:lnTo>
                    <a:pt x="147" y="18"/>
                  </a:lnTo>
                  <a:lnTo>
                    <a:pt x="147" y="19"/>
                  </a:lnTo>
                  <a:lnTo>
                    <a:pt x="147" y="19"/>
                  </a:lnTo>
                  <a:lnTo>
                    <a:pt x="147" y="21"/>
                  </a:lnTo>
                  <a:lnTo>
                    <a:pt x="149" y="21"/>
                  </a:lnTo>
                  <a:lnTo>
                    <a:pt x="147" y="21"/>
                  </a:lnTo>
                  <a:lnTo>
                    <a:pt x="145" y="24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3" y="22"/>
                  </a:lnTo>
                  <a:lnTo>
                    <a:pt x="155" y="22"/>
                  </a:lnTo>
                  <a:lnTo>
                    <a:pt x="155" y="24"/>
                  </a:lnTo>
                  <a:lnTo>
                    <a:pt x="156" y="24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6"/>
                  </a:lnTo>
                  <a:lnTo>
                    <a:pt x="158" y="27"/>
                  </a:lnTo>
                  <a:lnTo>
                    <a:pt x="156" y="27"/>
                  </a:lnTo>
                  <a:lnTo>
                    <a:pt x="156" y="29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6" y="29"/>
                  </a:lnTo>
                  <a:lnTo>
                    <a:pt x="156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8" y="33"/>
                  </a:lnTo>
                  <a:lnTo>
                    <a:pt x="158" y="33"/>
                  </a:lnTo>
                  <a:lnTo>
                    <a:pt x="160" y="35"/>
                  </a:lnTo>
                  <a:lnTo>
                    <a:pt x="158" y="35"/>
                  </a:lnTo>
                  <a:lnTo>
                    <a:pt x="158" y="37"/>
                  </a:lnTo>
                  <a:lnTo>
                    <a:pt x="158" y="37"/>
                  </a:lnTo>
                  <a:lnTo>
                    <a:pt x="155" y="37"/>
                  </a:lnTo>
                  <a:lnTo>
                    <a:pt x="155" y="37"/>
                  </a:lnTo>
                  <a:lnTo>
                    <a:pt x="155" y="38"/>
                  </a:lnTo>
                  <a:lnTo>
                    <a:pt x="155" y="40"/>
                  </a:lnTo>
                  <a:lnTo>
                    <a:pt x="155" y="40"/>
                  </a:lnTo>
                  <a:lnTo>
                    <a:pt x="153" y="41"/>
                  </a:lnTo>
                  <a:lnTo>
                    <a:pt x="152" y="43"/>
                  </a:lnTo>
                  <a:lnTo>
                    <a:pt x="150" y="43"/>
                  </a:lnTo>
                  <a:lnTo>
                    <a:pt x="149" y="43"/>
                  </a:lnTo>
                  <a:lnTo>
                    <a:pt x="147" y="43"/>
                  </a:lnTo>
                  <a:lnTo>
                    <a:pt x="147" y="44"/>
                  </a:lnTo>
                  <a:lnTo>
                    <a:pt x="145" y="46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5" y="48"/>
                  </a:lnTo>
                  <a:lnTo>
                    <a:pt x="145" y="49"/>
                  </a:lnTo>
                  <a:lnTo>
                    <a:pt x="144" y="49"/>
                  </a:lnTo>
                  <a:lnTo>
                    <a:pt x="144" y="51"/>
                  </a:lnTo>
                  <a:lnTo>
                    <a:pt x="141" y="51"/>
                  </a:lnTo>
                  <a:lnTo>
                    <a:pt x="139" y="52"/>
                  </a:lnTo>
                  <a:lnTo>
                    <a:pt x="137" y="54"/>
                  </a:lnTo>
                  <a:lnTo>
                    <a:pt x="134" y="54"/>
                  </a:lnTo>
                  <a:lnTo>
                    <a:pt x="131" y="54"/>
                  </a:lnTo>
                  <a:lnTo>
                    <a:pt x="126" y="55"/>
                  </a:lnTo>
                  <a:lnTo>
                    <a:pt x="123" y="57"/>
                  </a:lnTo>
                  <a:lnTo>
                    <a:pt x="120" y="59"/>
                  </a:lnTo>
                  <a:lnTo>
                    <a:pt x="117" y="62"/>
                  </a:lnTo>
                  <a:lnTo>
                    <a:pt x="114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8" y="65"/>
                  </a:lnTo>
                  <a:lnTo>
                    <a:pt x="100" y="66"/>
                  </a:lnTo>
                  <a:lnTo>
                    <a:pt x="96" y="66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2" y="71"/>
                  </a:lnTo>
                  <a:lnTo>
                    <a:pt x="92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2" y="73"/>
                  </a:lnTo>
                  <a:lnTo>
                    <a:pt x="90" y="73"/>
                  </a:lnTo>
                  <a:lnTo>
                    <a:pt x="85" y="74"/>
                  </a:lnTo>
                  <a:lnTo>
                    <a:pt x="76" y="73"/>
                  </a:lnTo>
                  <a:lnTo>
                    <a:pt x="73" y="73"/>
                  </a:lnTo>
                  <a:lnTo>
                    <a:pt x="68" y="71"/>
                  </a:lnTo>
                  <a:lnTo>
                    <a:pt x="67" y="71"/>
                  </a:lnTo>
                  <a:lnTo>
                    <a:pt x="63" y="71"/>
                  </a:lnTo>
                  <a:lnTo>
                    <a:pt x="60" y="68"/>
                  </a:lnTo>
                  <a:lnTo>
                    <a:pt x="59" y="68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60" y="65"/>
                  </a:lnTo>
                  <a:lnTo>
                    <a:pt x="59" y="65"/>
                  </a:lnTo>
                  <a:lnTo>
                    <a:pt x="57" y="66"/>
                  </a:lnTo>
                  <a:lnTo>
                    <a:pt x="55" y="66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2" y="65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8" y="62"/>
                  </a:lnTo>
                  <a:lnTo>
                    <a:pt x="46" y="63"/>
                  </a:lnTo>
                  <a:lnTo>
                    <a:pt x="44" y="63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5"/>
                  </a:lnTo>
                  <a:lnTo>
                    <a:pt x="27" y="63"/>
                  </a:lnTo>
                  <a:lnTo>
                    <a:pt x="26" y="62"/>
                  </a:lnTo>
                  <a:lnTo>
                    <a:pt x="26" y="60"/>
                  </a:lnTo>
                  <a:lnTo>
                    <a:pt x="26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9" y="59"/>
                  </a:lnTo>
                  <a:lnTo>
                    <a:pt x="29" y="60"/>
                  </a:lnTo>
                  <a:lnTo>
                    <a:pt x="29" y="60"/>
                  </a:lnTo>
                  <a:lnTo>
                    <a:pt x="33" y="59"/>
                  </a:lnTo>
                  <a:lnTo>
                    <a:pt x="37" y="59"/>
                  </a:lnTo>
                  <a:lnTo>
                    <a:pt x="37" y="59"/>
                  </a:lnTo>
                  <a:lnTo>
                    <a:pt x="38" y="57"/>
                  </a:lnTo>
                  <a:lnTo>
                    <a:pt x="38" y="55"/>
                  </a:lnTo>
                  <a:lnTo>
                    <a:pt x="40" y="55"/>
                  </a:lnTo>
                  <a:lnTo>
                    <a:pt x="40" y="54"/>
                  </a:lnTo>
                  <a:lnTo>
                    <a:pt x="41" y="52"/>
                  </a:lnTo>
                  <a:lnTo>
                    <a:pt x="41" y="52"/>
                  </a:lnTo>
                  <a:lnTo>
                    <a:pt x="43" y="52"/>
                  </a:lnTo>
                  <a:lnTo>
                    <a:pt x="44" y="51"/>
                  </a:lnTo>
                  <a:lnTo>
                    <a:pt x="43" y="51"/>
                  </a:lnTo>
                  <a:lnTo>
                    <a:pt x="41" y="51"/>
                  </a:lnTo>
                  <a:lnTo>
                    <a:pt x="38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8" y="51"/>
                  </a:lnTo>
                  <a:lnTo>
                    <a:pt x="37" y="51"/>
                  </a:lnTo>
                  <a:lnTo>
                    <a:pt x="37" y="51"/>
                  </a:lnTo>
                  <a:lnTo>
                    <a:pt x="37" y="49"/>
                  </a:lnTo>
                  <a:lnTo>
                    <a:pt x="38" y="48"/>
                  </a:lnTo>
                  <a:lnTo>
                    <a:pt x="41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1" y="44"/>
                  </a:lnTo>
                  <a:lnTo>
                    <a:pt x="38" y="48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3" y="43"/>
                  </a:lnTo>
                  <a:lnTo>
                    <a:pt x="32" y="43"/>
                  </a:lnTo>
                  <a:lnTo>
                    <a:pt x="30" y="41"/>
                  </a:lnTo>
                  <a:lnTo>
                    <a:pt x="27" y="41"/>
                  </a:lnTo>
                  <a:lnTo>
                    <a:pt x="18" y="41"/>
                  </a:lnTo>
                  <a:lnTo>
                    <a:pt x="16" y="41"/>
                  </a:lnTo>
                  <a:lnTo>
                    <a:pt x="13" y="43"/>
                  </a:lnTo>
                  <a:lnTo>
                    <a:pt x="10" y="43"/>
                  </a:lnTo>
                  <a:lnTo>
                    <a:pt x="10" y="43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10" y="38"/>
                  </a:lnTo>
                  <a:lnTo>
                    <a:pt x="13" y="40"/>
                  </a:lnTo>
                  <a:lnTo>
                    <a:pt x="14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21" y="37"/>
                  </a:lnTo>
                  <a:lnTo>
                    <a:pt x="21" y="38"/>
                  </a:lnTo>
                  <a:lnTo>
                    <a:pt x="24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7" y="37"/>
                  </a:lnTo>
                  <a:lnTo>
                    <a:pt x="29" y="37"/>
                  </a:lnTo>
                  <a:lnTo>
                    <a:pt x="30" y="37"/>
                  </a:lnTo>
                  <a:lnTo>
                    <a:pt x="32" y="37"/>
                  </a:lnTo>
                  <a:lnTo>
                    <a:pt x="38" y="37"/>
                  </a:lnTo>
                  <a:lnTo>
                    <a:pt x="40" y="35"/>
                  </a:lnTo>
                  <a:lnTo>
                    <a:pt x="40" y="35"/>
                  </a:lnTo>
                  <a:lnTo>
                    <a:pt x="40" y="33"/>
                  </a:lnTo>
                  <a:lnTo>
                    <a:pt x="40" y="32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0" y="33"/>
                  </a:lnTo>
                  <a:lnTo>
                    <a:pt x="29" y="32"/>
                  </a:lnTo>
                  <a:lnTo>
                    <a:pt x="30" y="32"/>
                  </a:lnTo>
                  <a:lnTo>
                    <a:pt x="32" y="30"/>
                  </a:lnTo>
                  <a:lnTo>
                    <a:pt x="35" y="29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40" y="27"/>
                  </a:lnTo>
                  <a:lnTo>
                    <a:pt x="37" y="26"/>
                  </a:lnTo>
                  <a:lnTo>
                    <a:pt x="32" y="26"/>
                  </a:lnTo>
                  <a:lnTo>
                    <a:pt x="32" y="24"/>
                  </a:lnTo>
                  <a:lnTo>
                    <a:pt x="27" y="24"/>
                  </a:lnTo>
                  <a:lnTo>
                    <a:pt x="26" y="24"/>
                  </a:lnTo>
                  <a:lnTo>
                    <a:pt x="24" y="24"/>
                  </a:lnTo>
                  <a:lnTo>
                    <a:pt x="21" y="24"/>
                  </a:lnTo>
                  <a:lnTo>
                    <a:pt x="13" y="26"/>
                  </a:lnTo>
                  <a:lnTo>
                    <a:pt x="11" y="27"/>
                  </a:lnTo>
                  <a:lnTo>
                    <a:pt x="10" y="27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2" y="26"/>
                  </a:lnTo>
                  <a:lnTo>
                    <a:pt x="0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5" y="22"/>
                  </a:lnTo>
                  <a:lnTo>
                    <a:pt x="8" y="24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7" y="21"/>
                  </a:lnTo>
                  <a:lnTo>
                    <a:pt x="7" y="19"/>
                  </a:lnTo>
                  <a:lnTo>
                    <a:pt x="7" y="19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21"/>
                  </a:lnTo>
                  <a:lnTo>
                    <a:pt x="16" y="21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4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11" y="16"/>
                  </a:lnTo>
                  <a:lnTo>
                    <a:pt x="14" y="16"/>
                  </a:lnTo>
                  <a:lnTo>
                    <a:pt x="13" y="14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10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9" y="14"/>
                  </a:lnTo>
                  <a:lnTo>
                    <a:pt x="29" y="14"/>
                  </a:lnTo>
                  <a:lnTo>
                    <a:pt x="27" y="16"/>
                  </a:lnTo>
                  <a:lnTo>
                    <a:pt x="27" y="16"/>
                  </a:lnTo>
                  <a:lnTo>
                    <a:pt x="29" y="16"/>
                  </a:lnTo>
                  <a:lnTo>
                    <a:pt x="30" y="16"/>
                  </a:lnTo>
                  <a:lnTo>
                    <a:pt x="30" y="14"/>
                  </a:lnTo>
                  <a:lnTo>
                    <a:pt x="30" y="13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26" y="10"/>
                  </a:lnTo>
                  <a:lnTo>
                    <a:pt x="24" y="10"/>
                  </a:lnTo>
                  <a:lnTo>
                    <a:pt x="22" y="8"/>
                  </a:lnTo>
                  <a:lnTo>
                    <a:pt x="24" y="8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9" y="7"/>
                  </a:lnTo>
                  <a:lnTo>
                    <a:pt x="30" y="7"/>
                  </a:lnTo>
                  <a:lnTo>
                    <a:pt x="29" y="7"/>
                  </a:lnTo>
                  <a:lnTo>
                    <a:pt x="27" y="7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2" y="5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3"/>
                  </a:lnTo>
                  <a:lnTo>
                    <a:pt x="22" y="3"/>
                  </a:lnTo>
                  <a:lnTo>
                    <a:pt x="24" y="2"/>
                  </a:lnTo>
                  <a:lnTo>
                    <a:pt x="26" y="3"/>
                  </a:lnTo>
                  <a:lnTo>
                    <a:pt x="29" y="2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5" y="7"/>
                  </a:lnTo>
                  <a:lnTo>
                    <a:pt x="37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3" y="11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4" y="13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9"/>
                  </a:lnTo>
                  <a:lnTo>
                    <a:pt x="44" y="21"/>
                  </a:lnTo>
                  <a:lnTo>
                    <a:pt x="44" y="21"/>
                  </a:lnTo>
                  <a:lnTo>
                    <a:pt x="41" y="19"/>
                  </a:lnTo>
                  <a:lnTo>
                    <a:pt x="43" y="21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6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4" y="26"/>
                  </a:lnTo>
                  <a:lnTo>
                    <a:pt x="44" y="26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8" y="27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6"/>
                  </a:lnTo>
                  <a:lnTo>
                    <a:pt x="52" y="24"/>
                  </a:lnTo>
                  <a:lnTo>
                    <a:pt x="54" y="22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7" y="24"/>
                  </a:lnTo>
                  <a:lnTo>
                    <a:pt x="59" y="24"/>
                  </a:lnTo>
                  <a:lnTo>
                    <a:pt x="59" y="24"/>
                  </a:lnTo>
                  <a:lnTo>
                    <a:pt x="60" y="22"/>
                  </a:lnTo>
                  <a:lnTo>
                    <a:pt x="60" y="19"/>
                  </a:lnTo>
                  <a:lnTo>
                    <a:pt x="60" y="18"/>
                  </a:lnTo>
                  <a:lnTo>
                    <a:pt x="60" y="14"/>
                  </a:lnTo>
                  <a:lnTo>
                    <a:pt x="60" y="13"/>
                  </a:lnTo>
                  <a:lnTo>
                    <a:pt x="62" y="11"/>
                  </a:lnTo>
                  <a:lnTo>
                    <a:pt x="63" y="11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8" y="14"/>
                  </a:lnTo>
                  <a:lnTo>
                    <a:pt x="70" y="16"/>
                  </a:lnTo>
                  <a:lnTo>
                    <a:pt x="71" y="18"/>
                  </a:lnTo>
                  <a:lnTo>
                    <a:pt x="71" y="19"/>
                  </a:lnTo>
                  <a:lnTo>
                    <a:pt x="73" y="19"/>
                  </a:lnTo>
                  <a:lnTo>
                    <a:pt x="73" y="19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4" y="11"/>
                  </a:lnTo>
                  <a:lnTo>
                    <a:pt x="78" y="11"/>
                  </a:lnTo>
                  <a:lnTo>
                    <a:pt x="79" y="10"/>
                  </a:lnTo>
                  <a:lnTo>
                    <a:pt x="81" y="10"/>
                  </a:lnTo>
                  <a:lnTo>
                    <a:pt x="81" y="8"/>
                  </a:lnTo>
                  <a:lnTo>
                    <a:pt x="82" y="8"/>
                  </a:lnTo>
                  <a:lnTo>
                    <a:pt x="84" y="10"/>
                  </a:lnTo>
                  <a:lnTo>
                    <a:pt x="84" y="10"/>
                  </a:lnTo>
                  <a:lnTo>
                    <a:pt x="85" y="11"/>
                  </a:lnTo>
                  <a:lnTo>
                    <a:pt x="89" y="14"/>
                  </a:lnTo>
                  <a:lnTo>
                    <a:pt x="90" y="16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8"/>
                  </a:lnTo>
                  <a:lnTo>
                    <a:pt x="92" y="16"/>
                  </a:lnTo>
                  <a:lnTo>
                    <a:pt x="90" y="11"/>
                  </a:lnTo>
                  <a:lnTo>
                    <a:pt x="90" y="10"/>
                  </a:lnTo>
                  <a:lnTo>
                    <a:pt x="90" y="10"/>
                  </a:lnTo>
                  <a:lnTo>
                    <a:pt x="92" y="10"/>
                  </a:lnTo>
                  <a:lnTo>
                    <a:pt x="96" y="10"/>
                  </a:lnTo>
                  <a:lnTo>
                    <a:pt x="96" y="10"/>
                  </a:lnTo>
                  <a:lnTo>
                    <a:pt x="100" y="13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3"/>
                  </a:lnTo>
                  <a:lnTo>
                    <a:pt x="103" y="13"/>
                  </a:lnTo>
                  <a:lnTo>
                    <a:pt x="104" y="11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10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112" y="10"/>
                  </a:lnTo>
                  <a:lnTo>
                    <a:pt x="114" y="10"/>
                  </a:lnTo>
                  <a:lnTo>
                    <a:pt x="117" y="8"/>
                  </a:lnTo>
                  <a:lnTo>
                    <a:pt x="117" y="7"/>
                  </a:lnTo>
                  <a:lnTo>
                    <a:pt x="117" y="7"/>
                  </a:lnTo>
                  <a:lnTo>
                    <a:pt x="115" y="2"/>
                  </a:lnTo>
                  <a:lnTo>
                    <a:pt x="117" y="2"/>
                  </a:lnTo>
                  <a:lnTo>
                    <a:pt x="120" y="0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16" name="Freeform 245">
              <a:extLst>
                <a:ext uri="{FF2B5EF4-FFF2-40B4-BE49-F238E27FC236}">
                  <a16:creationId xmlns:a16="http://schemas.microsoft.com/office/drawing/2014/main" id="{961D032C-3D0B-4029-89FE-743652F0942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04699" y="3240542"/>
              <a:ext cx="543833" cy="460016"/>
            </a:xfrm>
            <a:custGeom>
              <a:avLst/>
              <a:gdLst>
                <a:gd name="T0" fmla="*/ 167 w 279"/>
                <a:gd name="T1" fmla="*/ 213 h 236"/>
                <a:gd name="T2" fmla="*/ 170 w 279"/>
                <a:gd name="T3" fmla="*/ 208 h 236"/>
                <a:gd name="T4" fmla="*/ 14 w 279"/>
                <a:gd name="T5" fmla="*/ 6 h 236"/>
                <a:gd name="T6" fmla="*/ 28 w 279"/>
                <a:gd name="T7" fmla="*/ 14 h 236"/>
                <a:gd name="T8" fmla="*/ 45 w 279"/>
                <a:gd name="T9" fmla="*/ 8 h 236"/>
                <a:gd name="T10" fmla="*/ 61 w 279"/>
                <a:gd name="T11" fmla="*/ 8 h 236"/>
                <a:gd name="T12" fmla="*/ 61 w 279"/>
                <a:gd name="T13" fmla="*/ 14 h 236"/>
                <a:gd name="T14" fmla="*/ 63 w 279"/>
                <a:gd name="T15" fmla="*/ 20 h 236"/>
                <a:gd name="T16" fmla="*/ 72 w 279"/>
                <a:gd name="T17" fmla="*/ 31 h 236"/>
                <a:gd name="T18" fmla="*/ 89 w 279"/>
                <a:gd name="T19" fmla="*/ 41 h 236"/>
                <a:gd name="T20" fmla="*/ 141 w 279"/>
                <a:gd name="T21" fmla="*/ 49 h 236"/>
                <a:gd name="T22" fmla="*/ 148 w 279"/>
                <a:gd name="T23" fmla="*/ 41 h 236"/>
                <a:gd name="T24" fmla="*/ 162 w 279"/>
                <a:gd name="T25" fmla="*/ 30 h 236"/>
                <a:gd name="T26" fmla="*/ 179 w 279"/>
                <a:gd name="T27" fmla="*/ 27 h 236"/>
                <a:gd name="T28" fmla="*/ 192 w 279"/>
                <a:gd name="T29" fmla="*/ 28 h 236"/>
                <a:gd name="T30" fmla="*/ 206 w 279"/>
                <a:gd name="T31" fmla="*/ 36 h 236"/>
                <a:gd name="T32" fmla="*/ 220 w 279"/>
                <a:gd name="T33" fmla="*/ 38 h 236"/>
                <a:gd name="T34" fmla="*/ 233 w 279"/>
                <a:gd name="T35" fmla="*/ 49 h 236"/>
                <a:gd name="T36" fmla="*/ 249 w 279"/>
                <a:gd name="T37" fmla="*/ 63 h 236"/>
                <a:gd name="T38" fmla="*/ 250 w 279"/>
                <a:gd name="T39" fmla="*/ 71 h 236"/>
                <a:gd name="T40" fmla="*/ 247 w 279"/>
                <a:gd name="T41" fmla="*/ 79 h 236"/>
                <a:gd name="T42" fmla="*/ 242 w 279"/>
                <a:gd name="T43" fmla="*/ 86 h 236"/>
                <a:gd name="T44" fmla="*/ 239 w 279"/>
                <a:gd name="T45" fmla="*/ 98 h 236"/>
                <a:gd name="T46" fmla="*/ 241 w 279"/>
                <a:gd name="T47" fmla="*/ 107 h 236"/>
                <a:gd name="T48" fmla="*/ 242 w 279"/>
                <a:gd name="T49" fmla="*/ 132 h 236"/>
                <a:gd name="T50" fmla="*/ 257 w 279"/>
                <a:gd name="T51" fmla="*/ 146 h 236"/>
                <a:gd name="T52" fmla="*/ 250 w 279"/>
                <a:gd name="T53" fmla="*/ 172 h 236"/>
                <a:gd name="T54" fmla="*/ 268 w 279"/>
                <a:gd name="T55" fmla="*/ 187 h 236"/>
                <a:gd name="T56" fmla="*/ 271 w 279"/>
                <a:gd name="T57" fmla="*/ 201 h 236"/>
                <a:gd name="T58" fmla="*/ 279 w 279"/>
                <a:gd name="T59" fmla="*/ 205 h 236"/>
                <a:gd name="T60" fmla="*/ 269 w 279"/>
                <a:gd name="T61" fmla="*/ 213 h 236"/>
                <a:gd name="T62" fmla="*/ 258 w 279"/>
                <a:gd name="T63" fmla="*/ 219 h 236"/>
                <a:gd name="T64" fmla="*/ 253 w 279"/>
                <a:gd name="T65" fmla="*/ 235 h 236"/>
                <a:gd name="T66" fmla="*/ 238 w 279"/>
                <a:gd name="T67" fmla="*/ 231 h 236"/>
                <a:gd name="T68" fmla="*/ 206 w 279"/>
                <a:gd name="T69" fmla="*/ 228 h 236"/>
                <a:gd name="T70" fmla="*/ 189 w 279"/>
                <a:gd name="T71" fmla="*/ 216 h 236"/>
                <a:gd name="T72" fmla="*/ 173 w 279"/>
                <a:gd name="T73" fmla="*/ 206 h 236"/>
                <a:gd name="T74" fmla="*/ 152 w 279"/>
                <a:gd name="T75" fmla="*/ 213 h 236"/>
                <a:gd name="T76" fmla="*/ 124 w 279"/>
                <a:gd name="T77" fmla="*/ 200 h 236"/>
                <a:gd name="T78" fmla="*/ 105 w 279"/>
                <a:gd name="T79" fmla="*/ 187 h 236"/>
                <a:gd name="T80" fmla="*/ 96 w 279"/>
                <a:gd name="T81" fmla="*/ 173 h 236"/>
                <a:gd name="T82" fmla="*/ 86 w 279"/>
                <a:gd name="T83" fmla="*/ 156 h 236"/>
                <a:gd name="T84" fmla="*/ 75 w 279"/>
                <a:gd name="T85" fmla="*/ 153 h 236"/>
                <a:gd name="T86" fmla="*/ 67 w 279"/>
                <a:gd name="T87" fmla="*/ 159 h 236"/>
                <a:gd name="T88" fmla="*/ 61 w 279"/>
                <a:gd name="T89" fmla="*/ 154 h 236"/>
                <a:gd name="T90" fmla="*/ 53 w 279"/>
                <a:gd name="T91" fmla="*/ 143 h 236"/>
                <a:gd name="T92" fmla="*/ 47 w 279"/>
                <a:gd name="T93" fmla="*/ 120 h 236"/>
                <a:gd name="T94" fmla="*/ 29 w 279"/>
                <a:gd name="T95" fmla="*/ 110 h 236"/>
                <a:gd name="T96" fmla="*/ 26 w 279"/>
                <a:gd name="T97" fmla="*/ 102 h 236"/>
                <a:gd name="T98" fmla="*/ 20 w 279"/>
                <a:gd name="T99" fmla="*/ 90 h 236"/>
                <a:gd name="T100" fmla="*/ 29 w 279"/>
                <a:gd name="T101" fmla="*/ 79 h 236"/>
                <a:gd name="T102" fmla="*/ 29 w 279"/>
                <a:gd name="T103" fmla="*/ 68 h 236"/>
                <a:gd name="T104" fmla="*/ 22 w 279"/>
                <a:gd name="T105" fmla="*/ 63 h 236"/>
                <a:gd name="T106" fmla="*/ 15 w 279"/>
                <a:gd name="T107" fmla="*/ 55 h 236"/>
                <a:gd name="T108" fmla="*/ 11 w 279"/>
                <a:gd name="T109" fmla="*/ 44 h 236"/>
                <a:gd name="T110" fmla="*/ 7 w 279"/>
                <a:gd name="T111" fmla="*/ 36 h 236"/>
                <a:gd name="T112" fmla="*/ 4 w 279"/>
                <a:gd name="T113" fmla="*/ 28 h 236"/>
                <a:gd name="T114" fmla="*/ 4 w 279"/>
                <a:gd name="T115" fmla="*/ 23 h 236"/>
                <a:gd name="T116" fmla="*/ 3 w 279"/>
                <a:gd name="T117" fmla="*/ 11 h 236"/>
                <a:gd name="T118" fmla="*/ 3 w 279"/>
                <a:gd name="T119" fmla="*/ 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9" h="236">
                  <a:moveTo>
                    <a:pt x="176" y="206"/>
                  </a:moveTo>
                  <a:lnTo>
                    <a:pt x="178" y="206"/>
                  </a:lnTo>
                  <a:lnTo>
                    <a:pt x="176" y="208"/>
                  </a:lnTo>
                  <a:lnTo>
                    <a:pt x="175" y="209"/>
                  </a:lnTo>
                  <a:lnTo>
                    <a:pt x="173" y="211"/>
                  </a:lnTo>
                  <a:lnTo>
                    <a:pt x="171" y="211"/>
                  </a:lnTo>
                  <a:lnTo>
                    <a:pt x="171" y="211"/>
                  </a:lnTo>
                  <a:lnTo>
                    <a:pt x="170" y="211"/>
                  </a:lnTo>
                  <a:lnTo>
                    <a:pt x="168" y="211"/>
                  </a:lnTo>
                  <a:lnTo>
                    <a:pt x="167" y="213"/>
                  </a:lnTo>
                  <a:lnTo>
                    <a:pt x="165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1"/>
                  </a:lnTo>
                  <a:lnTo>
                    <a:pt x="164" y="211"/>
                  </a:lnTo>
                  <a:lnTo>
                    <a:pt x="167" y="211"/>
                  </a:lnTo>
                  <a:lnTo>
                    <a:pt x="170" y="209"/>
                  </a:lnTo>
                  <a:lnTo>
                    <a:pt x="170" y="208"/>
                  </a:lnTo>
                  <a:lnTo>
                    <a:pt x="170" y="208"/>
                  </a:lnTo>
                  <a:lnTo>
                    <a:pt x="170" y="206"/>
                  </a:lnTo>
                  <a:lnTo>
                    <a:pt x="171" y="208"/>
                  </a:lnTo>
                  <a:lnTo>
                    <a:pt x="175" y="206"/>
                  </a:lnTo>
                  <a:lnTo>
                    <a:pt x="176" y="206"/>
                  </a:lnTo>
                  <a:close/>
                  <a:moveTo>
                    <a:pt x="9" y="0"/>
                  </a:moveTo>
                  <a:lnTo>
                    <a:pt x="11" y="1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2" y="3"/>
                  </a:lnTo>
                  <a:lnTo>
                    <a:pt x="14" y="6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8" y="9"/>
                  </a:lnTo>
                  <a:lnTo>
                    <a:pt x="18" y="11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8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4"/>
                  </a:lnTo>
                  <a:lnTo>
                    <a:pt x="36" y="14"/>
                  </a:lnTo>
                  <a:lnTo>
                    <a:pt x="37" y="14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4" y="9"/>
                  </a:lnTo>
                  <a:lnTo>
                    <a:pt x="45" y="8"/>
                  </a:lnTo>
                  <a:lnTo>
                    <a:pt x="48" y="6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1"/>
                  </a:lnTo>
                  <a:lnTo>
                    <a:pt x="59" y="3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1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9"/>
                  </a:lnTo>
                  <a:lnTo>
                    <a:pt x="59" y="9"/>
                  </a:lnTo>
                  <a:lnTo>
                    <a:pt x="59" y="11"/>
                  </a:lnTo>
                  <a:lnTo>
                    <a:pt x="61" y="11"/>
                  </a:lnTo>
                  <a:lnTo>
                    <a:pt x="63" y="12"/>
                  </a:lnTo>
                  <a:lnTo>
                    <a:pt x="63" y="12"/>
                  </a:lnTo>
                  <a:lnTo>
                    <a:pt x="61" y="14"/>
                  </a:lnTo>
                  <a:lnTo>
                    <a:pt x="61" y="14"/>
                  </a:lnTo>
                  <a:lnTo>
                    <a:pt x="59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61" y="17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6" y="23"/>
                  </a:lnTo>
                  <a:lnTo>
                    <a:pt x="67" y="23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2" y="31"/>
                  </a:lnTo>
                  <a:lnTo>
                    <a:pt x="72" y="33"/>
                  </a:lnTo>
                  <a:lnTo>
                    <a:pt x="74" y="36"/>
                  </a:lnTo>
                  <a:lnTo>
                    <a:pt x="75" y="36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3" y="39"/>
                  </a:lnTo>
                  <a:lnTo>
                    <a:pt x="86" y="39"/>
                  </a:lnTo>
                  <a:lnTo>
                    <a:pt x="88" y="39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1" y="44"/>
                  </a:lnTo>
                  <a:lnTo>
                    <a:pt x="94" y="46"/>
                  </a:lnTo>
                  <a:lnTo>
                    <a:pt x="100" y="50"/>
                  </a:lnTo>
                  <a:lnTo>
                    <a:pt x="102" y="50"/>
                  </a:lnTo>
                  <a:lnTo>
                    <a:pt x="111" y="53"/>
                  </a:lnTo>
                  <a:lnTo>
                    <a:pt x="118" y="53"/>
                  </a:lnTo>
                  <a:lnTo>
                    <a:pt x="135" y="49"/>
                  </a:lnTo>
                  <a:lnTo>
                    <a:pt x="141" y="47"/>
                  </a:lnTo>
                  <a:lnTo>
                    <a:pt x="143" y="47"/>
                  </a:lnTo>
                  <a:lnTo>
                    <a:pt x="141" y="49"/>
                  </a:lnTo>
                  <a:lnTo>
                    <a:pt x="140" y="49"/>
                  </a:lnTo>
                  <a:lnTo>
                    <a:pt x="141" y="50"/>
                  </a:lnTo>
                  <a:lnTo>
                    <a:pt x="143" y="50"/>
                  </a:lnTo>
                  <a:lnTo>
                    <a:pt x="145" y="50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5" y="47"/>
                  </a:lnTo>
                  <a:lnTo>
                    <a:pt x="143" y="44"/>
                  </a:lnTo>
                  <a:lnTo>
                    <a:pt x="143" y="41"/>
                  </a:lnTo>
                  <a:lnTo>
                    <a:pt x="148" y="41"/>
                  </a:lnTo>
                  <a:lnTo>
                    <a:pt x="149" y="41"/>
                  </a:lnTo>
                  <a:lnTo>
                    <a:pt x="151" y="39"/>
                  </a:lnTo>
                  <a:lnTo>
                    <a:pt x="152" y="39"/>
                  </a:lnTo>
                  <a:lnTo>
                    <a:pt x="154" y="39"/>
                  </a:lnTo>
                  <a:lnTo>
                    <a:pt x="154" y="39"/>
                  </a:lnTo>
                  <a:lnTo>
                    <a:pt x="156" y="38"/>
                  </a:lnTo>
                  <a:lnTo>
                    <a:pt x="157" y="34"/>
                  </a:lnTo>
                  <a:lnTo>
                    <a:pt x="157" y="33"/>
                  </a:lnTo>
                  <a:lnTo>
                    <a:pt x="160" y="31"/>
                  </a:lnTo>
                  <a:lnTo>
                    <a:pt x="162" y="30"/>
                  </a:lnTo>
                  <a:lnTo>
                    <a:pt x="165" y="30"/>
                  </a:lnTo>
                  <a:lnTo>
                    <a:pt x="167" y="28"/>
                  </a:lnTo>
                  <a:lnTo>
                    <a:pt x="171" y="28"/>
                  </a:lnTo>
                  <a:lnTo>
                    <a:pt x="175" y="28"/>
                  </a:lnTo>
                  <a:lnTo>
                    <a:pt x="176" y="28"/>
                  </a:lnTo>
                  <a:lnTo>
                    <a:pt x="176" y="28"/>
                  </a:lnTo>
                  <a:lnTo>
                    <a:pt x="178" y="28"/>
                  </a:lnTo>
                  <a:lnTo>
                    <a:pt x="178" y="28"/>
                  </a:lnTo>
                  <a:lnTo>
                    <a:pt x="178" y="27"/>
                  </a:lnTo>
                  <a:lnTo>
                    <a:pt x="179" y="27"/>
                  </a:lnTo>
                  <a:lnTo>
                    <a:pt x="179" y="25"/>
                  </a:lnTo>
                  <a:lnTo>
                    <a:pt x="181" y="25"/>
                  </a:lnTo>
                  <a:lnTo>
                    <a:pt x="182" y="25"/>
                  </a:lnTo>
                  <a:lnTo>
                    <a:pt x="184" y="25"/>
                  </a:lnTo>
                  <a:lnTo>
                    <a:pt x="186" y="27"/>
                  </a:lnTo>
                  <a:lnTo>
                    <a:pt x="189" y="27"/>
                  </a:lnTo>
                  <a:lnTo>
                    <a:pt x="190" y="27"/>
                  </a:lnTo>
                  <a:lnTo>
                    <a:pt x="192" y="27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92" y="30"/>
                  </a:lnTo>
                  <a:lnTo>
                    <a:pt x="192" y="30"/>
                  </a:lnTo>
                  <a:lnTo>
                    <a:pt x="193" y="30"/>
                  </a:lnTo>
                  <a:lnTo>
                    <a:pt x="193" y="31"/>
                  </a:lnTo>
                  <a:lnTo>
                    <a:pt x="195" y="31"/>
                  </a:lnTo>
                  <a:lnTo>
                    <a:pt x="198" y="31"/>
                  </a:lnTo>
                  <a:lnTo>
                    <a:pt x="200" y="33"/>
                  </a:lnTo>
                  <a:lnTo>
                    <a:pt x="201" y="33"/>
                  </a:lnTo>
                  <a:lnTo>
                    <a:pt x="205" y="33"/>
                  </a:lnTo>
                  <a:lnTo>
                    <a:pt x="206" y="36"/>
                  </a:lnTo>
                  <a:lnTo>
                    <a:pt x="206" y="36"/>
                  </a:lnTo>
                  <a:lnTo>
                    <a:pt x="208" y="36"/>
                  </a:lnTo>
                  <a:lnTo>
                    <a:pt x="209" y="36"/>
                  </a:lnTo>
                  <a:lnTo>
                    <a:pt x="211" y="34"/>
                  </a:lnTo>
                  <a:lnTo>
                    <a:pt x="211" y="36"/>
                  </a:lnTo>
                  <a:lnTo>
                    <a:pt x="212" y="36"/>
                  </a:lnTo>
                  <a:lnTo>
                    <a:pt x="214" y="34"/>
                  </a:lnTo>
                  <a:lnTo>
                    <a:pt x="216" y="36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2" y="39"/>
                  </a:lnTo>
                  <a:lnTo>
                    <a:pt x="222" y="39"/>
                  </a:lnTo>
                  <a:lnTo>
                    <a:pt x="222" y="41"/>
                  </a:lnTo>
                  <a:lnTo>
                    <a:pt x="223" y="42"/>
                  </a:lnTo>
                  <a:lnTo>
                    <a:pt x="225" y="44"/>
                  </a:lnTo>
                  <a:lnTo>
                    <a:pt x="227" y="44"/>
                  </a:lnTo>
                  <a:lnTo>
                    <a:pt x="230" y="46"/>
                  </a:lnTo>
                  <a:lnTo>
                    <a:pt x="231" y="47"/>
                  </a:lnTo>
                  <a:lnTo>
                    <a:pt x="233" y="49"/>
                  </a:lnTo>
                  <a:lnTo>
                    <a:pt x="236" y="52"/>
                  </a:lnTo>
                  <a:lnTo>
                    <a:pt x="236" y="52"/>
                  </a:lnTo>
                  <a:lnTo>
                    <a:pt x="241" y="52"/>
                  </a:lnTo>
                  <a:lnTo>
                    <a:pt x="247" y="52"/>
                  </a:lnTo>
                  <a:lnTo>
                    <a:pt x="249" y="53"/>
                  </a:lnTo>
                  <a:lnTo>
                    <a:pt x="247" y="57"/>
                  </a:lnTo>
                  <a:lnTo>
                    <a:pt x="249" y="58"/>
                  </a:lnTo>
                  <a:lnTo>
                    <a:pt x="249" y="60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7" y="63"/>
                  </a:lnTo>
                  <a:lnTo>
                    <a:pt x="247" y="63"/>
                  </a:lnTo>
                  <a:lnTo>
                    <a:pt x="249" y="64"/>
                  </a:lnTo>
                  <a:lnTo>
                    <a:pt x="249" y="64"/>
                  </a:lnTo>
                  <a:lnTo>
                    <a:pt x="249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1"/>
                  </a:lnTo>
                  <a:lnTo>
                    <a:pt x="250" y="71"/>
                  </a:lnTo>
                  <a:lnTo>
                    <a:pt x="249" y="72"/>
                  </a:lnTo>
                  <a:lnTo>
                    <a:pt x="249" y="72"/>
                  </a:lnTo>
                  <a:lnTo>
                    <a:pt x="249" y="74"/>
                  </a:lnTo>
                  <a:lnTo>
                    <a:pt x="249" y="74"/>
                  </a:lnTo>
                  <a:lnTo>
                    <a:pt x="247" y="74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7" y="77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5"/>
                  </a:lnTo>
                  <a:lnTo>
                    <a:pt x="244" y="85"/>
                  </a:lnTo>
                  <a:lnTo>
                    <a:pt x="244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4" y="91"/>
                  </a:lnTo>
                  <a:lnTo>
                    <a:pt x="241" y="91"/>
                  </a:lnTo>
                  <a:lnTo>
                    <a:pt x="239" y="93"/>
                  </a:lnTo>
                  <a:lnTo>
                    <a:pt x="238" y="94"/>
                  </a:lnTo>
                  <a:lnTo>
                    <a:pt x="239" y="98"/>
                  </a:lnTo>
                  <a:lnTo>
                    <a:pt x="238" y="101"/>
                  </a:lnTo>
                  <a:lnTo>
                    <a:pt x="239" y="101"/>
                  </a:lnTo>
                  <a:lnTo>
                    <a:pt x="239" y="102"/>
                  </a:lnTo>
                  <a:lnTo>
                    <a:pt x="241" y="102"/>
                  </a:lnTo>
                  <a:lnTo>
                    <a:pt x="242" y="102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2" y="105"/>
                  </a:lnTo>
                  <a:lnTo>
                    <a:pt x="241" y="107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2"/>
                  </a:lnTo>
                  <a:lnTo>
                    <a:pt x="241" y="115"/>
                  </a:lnTo>
                  <a:lnTo>
                    <a:pt x="241" y="118"/>
                  </a:lnTo>
                  <a:lnTo>
                    <a:pt x="242" y="124"/>
                  </a:lnTo>
                  <a:lnTo>
                    <a:pt x="242" y="124"/>
                  </a:lnTo>
                  <a:lnTo>
                    <a:pt x="242" y="127"/>
                  </a:lnTo>
                  <a:lnTo>
                    <a:pt x="242" y="129"/>
                  </a:lnTo>
                  <a:lnTo>
                    <a:pt x="242" y="132"/>
                  </a:lnTo>
                  <a:lnTo>
                    <a:pt x="242" y="134"/>
                  </a:lnTo>
                  <a:lnTo>
                    <a:pt x="242" y="135"/>
                  </a:lnTo>
                  <a:lnTo>
                    <a:pt x="244" y="135"/>
                  </a:lnTo>
                  <a:lnTo>
                    <a:pt x="247" y="137"/>
                  </a:lnTo>
                  <a:lnTo>
                    <a:pt x="250" y="137"/>
                  </a:lnTo>
                  <a:lnTo>
                    <a:pt x="255" y="137"/>
                  </a:lnTo>
                  <a:lnTo>
                    <a:pt x="257" y="138"/>
                  </a:lnTo>
                  <a:lnTo>
                    <a:pt x="257" y="143"/>
                  </a:lnTo>
                  <a:lnTo>
                    <a:pt x="257" y="145"/>
                  </a:lnTo>
                  <a:lnTo>
                    <a:pt x="257" y="146"/>
                  </a:lnTo>
                  <a:lnTo>
                    <a:pt x="253" y="150"/>
                  </a:lnTo>
                  <a:lnTo>
                    <a:pt x="250" y="154"/>
                  </a:lnTo>
                  <a:lnTo>
                    <a:pt x="247" y="157"/>
                  </a:lnTo>
                  <a:lnTo>
                    <a:pt x="244" y="161"/>
                  </a:lnTo>
                  <a:lnTo>
                    <a:pt x="244" y="162"/>
                  </a:lnTo>
                  <a:lnTo>
                    <a:pt x="246" y="165"/>
                  </a:lnTo>
                  <a:lnTo>
                    <a:pt x="247" y="167"/>
                  </a:lnTo>
                  <a:lnTo>
                    <a:pt x="250" y="170"/>
                  </a:lnTo>
                  <a:lnTo>
                    <a:pt x="250" y="170"/>
                  </a:lnTo>
                  <a:lnTo>
                    <a:pt x="250" y="172"/>
                  </a:lnTo>
                  <a:lnTo>
                    <a:pt x="253" y="175"/>
                  </a:lnTo>
                  <a:lnTo>
                    <a:pt x="253" y="178"/>
                  </a:lnTo>
                  <a:lnTo>
                    <a:pt x="255" y="178"/>
                  </a:lnTo>
                  <a:lnTo>
                    <a:pt x="257" y="181"/>
                  </a:lnTo>
                  <a:lnTo>
                    <a:pt x="258" y="183"/>
                  </a:lnTo>
                  <a:lnTo>
                    <a:pt x="260" y="183"/>
                  </a:lnTo>
                  <a:lnTo>
                    <a:pt x="261" y="183"/>
                  </a:lnTo>
                  <a:lnTo>
                    <a:pt x="264" y="184"/>
                  </a:lnTo>
                  <a:lnTo>
                    <a:pt x="266" y="186"/>
                  </a:lnTo>
                  <a:lnTo>
                    <a:pt x="268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1" y="194"/>
                  </a:lnTo>
                  <a:lnTo>
                    <a:pt x="272" y="198"/>
                  </a:lnTo>
                  <a:lnTo>
                    <a:pt x="272" y="200"/>
                  </a:lnTo>
                  <a:lnTo>
                    <a:pt x="271" y="200"/>
                  </a:lnTo>
                  <a:lnTo>
                    <a:pt x="271" y="201"/>
                  </a:lnTo>
                  <a:lnTo>
                    <a:pt x="271" y="201"/>
                  </a:lnTo>
                  <a:lnTo>
                    <a:pt x="271" y="203"/>
                  </a:lnTo>
                  <a:lnTo>
                    <a:pt x="272" y="203"/>
                  </a:lnTo>
                  <a:lnTo>
                    <a:pt x="274" y="203"/>
                  </a:lnTo>
                  <a:lnTo>
                    <a:pt x="277" y="203"/>
                  </a:lnTo>
                  <a:lnTo>
                    <a:pt x="277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79" y="205"/>
                  </a:lnTo>
                  <a:lnTo>
                    <a:pt x="279" y="205"/>
                  </a:lnTo>
                  <a:lnTo>
                    <a:pt x="277" y="206"/>
                  </a:lnTo>
                  <a:lnTo>
                    <a:pt x="279" y="208"/>
                  </a:lnTo>
                  <a:lnTo>
                    <a:pt x="279" y="208"/>
                  </a:lnTo>
                  <a:lnTo>
                    <a:pt x="277" y="209"/>
                  </a:lnTo>
                  <a:lnTo>
                    <a:pt x="277" y="211"/>
                  </a:lnTo>
                  <a:lnTo>
                    <a:pt x="277" y="211"/>
                  </a:lnTo>
                  <a:lnTo>
                    <a:pt x="275" y="213"/>
                  </a:lnTo>
                  <a:lnTo>
                    <a:pt x="271" y="211"/>
                  </a:lnTo>
                  <a:lnTo>
                    <a:pt x="271" y="213"/>
                  </a:lnTo>
                  <a:lnTo>
                    <a:pt x="269" y="213"/>
                  </a:lnTo>
                  <a:lnTo>
                    <a:pt x="266" y="213"/>
                  </a:lnTo>
                  <a:lnTo>
                    <a:pt x="266" y="213"/>
                  </a:lnTo>
                  <a:lnTo>
                    <a:pt x="264" y="214"/>
                  </a:lnTo>
                  <a:lnTo>
                    <a:pt x="264" y="216"/>
                  </a:lnTo>
                  <a:lnTo>
                    <a:pt x="263" y="216"/>
                  </a:lnTo>
                  <a:lnTo>
                    <a:pt x="263" y="216"/>
                  </a:lnTo>
                  <a:lnTo>
                    <a:pt x="261" y="216"/>
                  </a:lnTo>
                  <a:lnTo>
                    <a:pt x="261" y="217"/>
                  </a:lnTo>
                  <a:lnTo>
                    <a:pt x="258" y="217"/>
                  </a:lnTo>
                  <a:lnTo>
                    <a:pt x="258" y="219"/>
                  </a:lnTo>
                  <a:lnTo>
                    <a:pt x="257" y="219"/>
                  </a:lnTo>
                  <a:lnTo>
                    <a:pt x="257" y="222"/>
                  </a:lnTo>
                  <a:lnTo>
                    <a:pt x="257" y="224"/>
                  </a:lnTo>
                  <a:lnTo>
                    <a:pt x="257" y="225"/>
                  </a:lnTo>
                  <a:lnTo>
                    <a:pt x="255" y="225"/>
                  </a:lnTo>
                  <a:lnTo>
                    <a:pt x="255" y="225"/>
                  </a:lnTo>
                  <a:lnTo>
                    <a:pt x="255" y="227"/>
                  </a:lnTo>
                  <a:lnTo>
                    <a:pt x="255" y="228"/>
                  </a:lnTo>
                  <a:lnTo>
                    <a:pt x="255" y="233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2" y="236"/>
                  </a:lnTo>
                  <a:lnTo>
                    <a:pt x="249" y="235"/>
                  </a:lnTo>
                  <a:lnTo>
                    <a:pt x="247" y="235"/>
                  </a:lnTo>
                  <a:lnTo>
                    <a:pt x="241" y="233"/>
                  </a:lnTo>
                  <a:lnTo>
                    <a:pt x="239" y="231"/>
                  </a:lnTo>
                  <a:lnTo>
                    <a:pt x="239" y="230"/>
                  </a:lnTo>
                  <a:lnTo>
                    <a:pt x="239" y="230"/>
                  </a:lnTo>
                  <a:lnTo>
                    <a:pt x="238" y="231"/>
                  </a:lnTo>
                  <a:lnTo>
                    <a:pt x="231" y="231"/>
                  </a:lnTo>
                  <a:lnTo>
                    <a:pt x="230" y="231"/>
                  </a:lnTo>
                  <a:lnTo>
                    <a:pt x="228" y="231"/>
                  </a:lnTo>
                  <a:lnTo>
                    <a:pt x="225" y="231"/>
                  </a:lnTo>
                  <a:lnTo>
                    <a:pt x="223" y="230"/>
                  </a:lnTo>
                  <a:lnTo>
                    <a:pt x="220" y="230"/>
                  </a:lnTo>
                  <a:lnTo>
                    <a:pt x="217" y="230"/>
                  </a:lnTo>
                  <a:lnTo>
                    <a:pt x="214" y="228"/>
                  </a:lnTo>
                  <a:lnTo>
                    <a:pt x="209" y="228"/>
                  </a:lnTo>
                  <a:lnTo>
                    <a:pt x="206" y="228"/>
                  </a:lnTo>
                  <a:lnTo>
                    <a:pt x="205" y="228"/>
                  </a:lnTo>
                  <a:lnTo>
                    <a:pt x="203" y="227"/>
                  </a:lnTo>
                  <a:lnTo>
                    <a:pt x="201" y="227"/>
                  </a:lnTo>
                  <a:lnTo>
                    <a:pt x="200" y="227"/>
                  </a:lnTo>
                  <a:lnTo>
                    <a:pt x="198" y="225"/>
                  </a:lnTo>
                  <a:lnTo>
                    <a:pt x="192" y="225"/>
                  </a:lnTo>
                  <a:lnTo>
                    <a:pt x="192" y="224"/>
                  </a:lnTo>
                  <a:lnTo>
                    <a:pt x="190" y="220"/>
                  </a:lnTo>
                  <a:lnTo>
                    <a:pt x="190" y="219"/>
                  </a:lnTo>
                  <a:lnTo>
                    <a:pt x="189" y="216"/>
                  </a:lnTo>
                  <a:lnTo>
                    <a:pt x="189" y="211"/>
                  </a:lnTo>
                  <a:lnTo>
                    <a:pt x="189" y="209"/>
                  </a:lnTo>
                  <a:lnTo>
                    <a:pt x="187" y="208"/>
                  </a:lnTo>
                  <a:lnTo>
                    <a:pt x="187" y="206"/>
                  </a:lnTo>
                  <a:lnTo>
                    <a:pt x="186" y="205"/>
                  </a:lnTo>
                  <a:lnTo>
                    <a:pt x="184" y="205"/>
                  </a:lnTo>
                  <a:lnTo>
                    <a:pt x="178" y="203"/>
                  </a:lnTo>
                  <a:lnTo>
                    <a:pt x="178" y="203"/>
                  </a:lnTo>
                  <a:lnTo>
                    <a:pt x="175" y="205"/>
                  </a:lnTo>
                  <a:lnTo>
                    <a:pt x="173" y="206"/>
                  </a:lnTo>
                  <a:lnTo>
                    <a:pt x="168" y="206"/>
                  </a:lnTo>
                  <a:lnTo>
                    <a:pt x="167" y="208"/>
                  </a:lnTo>
                  <a:lnTo>
                    <a:pt x="167" y="209"/>
                  </a:lnTo>
                  <a:lnTo>
                    <a:pt x="165" y="209"/>
                  </a:lnTo>
                  <a:lnTo>
                    <a:pt x="164" y="209"/>
                  </a:lnTo>
                  <a:lnTo>
                    <a:pt x="160" y="211"/>
                  </a:lnTo>
                  <a:lnTo>
                    <a:pt x="157" y="213"/>
                  </a:lnTo>
                  <a:lnTo>
                    <a:pt x="156" y="214"/>
                  </a:lnTo>
                  <a:lnTo>
                    <a:pt x="154" y="214"/>
                  </a:lnTo>
                  <a:lnTo>
                    <a:pt x="152" y="213"/>
                  </a:lnTo>
                  <a:lnTo>
                    <a:pt x="148" y="211"/>
                  </a:lnTo>
                  <a:lnTo>
                    <a:pt x="145" y="211"/>
                  </a:lnTo>
                  <a:lnTo>
                    <a:pt x="141" y="211"/>
                  </a:lnTo>
                  <a:lnTo>
                    <a:pt x="140" y="211"/>
                  </a:lnTo>
                  <a:lnTo>
                    <a:pt x="137" y="208"/>
                  </a:lnTo>
                  <a:lnTo>
                    <a:pt x="137" y="208"/>
                  </a:lnTo>
                  <a:lnTo>
                    <a:pt x="135" y="206"/>
                  </a:lnTo>
                  <a:lnTo>
                    <a:pt x="130" y="205"/>
                  </a:lnTo>
                  <a:lnTo>
                    <a:pt x="126" y="201"/>
                  </a:lnTo>
                  <a:lnTo>
                    <a:pt x="124" y="200"/>
                  </a:lnTo>
                  <a:lnTo>
                    <a:pt x="124" y="198"/>
                  </a:lnTo>
                  <a:lnTo>
                    <a:pt x="123" y="197"/>
                  </a:lnTo>
                  <a:lnTo>
                    <a:pt x="118" y="195"/>
                  </a:lnTo>
                  <a:lnTo>
                    <a:pt x="116" y="194"/>
                  </a:lnTo>
                  <a:lnTo>
                    <a:pt x="113" y="194"/>
                  </a:lnTo>
                  <a:lnTo>
                    <a:pt x="110" y="194"/>
                  </a:lnTo>
                  <a:lnTo>
                    <a:pt x="110" y="192"/>
                  </a:lnTo>
                  <a:lnTo>
                    <a:pt x="108" y="192"/>
                  </a:lnTo>
                  <a:lnTo>
                    <a:pt x="105" y="189"/>
                  </a:lnTo>
                  <a:lnTo>
                    <a:pt x="105" y="187"/>
                  </a:lnTo>
                  <a:lnTo>
                    <a:pt x="104" y="184"/>
                  </a:lnTo>
                  <a:lnTo>
                    <a:pt x="102" y="183"/>
                  </a:lnTo>
                  <a:lnTo>
                    <a:pt x="102" y="179"/>
                  </a:lnTo>
                  <a:lnTo>
                    <a:pt x="102" y="178"/>
                  </a:lnTo>
                  <a:lnTo>
                    <a:pt x="99" y="178"/>
                  </a:lnTo>
                  <a:lnTo>
                    <a:pt x="99" y="176"/>
                  </a:lnTo>
                  <a:lnTo>
                    <a:pt x="99" y="175"/>
                  </a:lnTo>
                  <a:lnTo>
                    <a:pt x="99" y="175"/>
                  </a:lnTo>
                  <a:lnTo>
                    <a:pt x="97" y="173"/>
                  </a:lnTo>
                  <a:lnTo>
                    <a:pt x="96" y="173"/>
                  </a:lnTo>
                  <a:lnTo>
                    <a:pt x="96" y="172"/>
                  </a:lnTo>
                  <a:lnTo>
                    <a:pt x="96" y="170"/>
                  </a:lnTo>
                  <a:lnTo>
                    <a:pt x="96" y="168"/>
                  </a:lnTo>
                  <a:lnTo>
                    <a:pt x="94" y="167"/>
                  </a:lnTo>
                  <a:lnTo>
                    <a:pt x="93" y="164"/>
                  </a:lnTo>
                  <a:lnTo>
                    <a:pt x="89" y="162"/>
                  </a:lnTo>
                  <a:lnTo>
                    <a:pt x="89" y="161"/>
                  </a:lnTo>
                  <a:lnTo>
                    <a:pt x="88" y="159"/>
                  </a:lnTo>
                  <a:lnTo>
                    <a:pt x="88" y="156"/>
                  </a:lnTo>
                  <a:lnTo>
                    <a:pt x="86" y="156"/>
                  </a:lnTo>
                  <a:lnTo>
                    <a:pt x="80" y="159"/>
                  </a:lnTo>
                  <a:lnTo>
                    <a:pt x="78" y="157"/>
                  </a:lnTo>
                  <a:lnTo>
                    <a:pt x="74" y="154"/>
                  </a:lnTo>
                  <a:lnTo>
                    <a:pt x="72" y="154"/>
                  </a:lnTo>
                  <a:lnTo>
                    <a:pt x="72" y="154"/>
                  </a:lnTo>
                  <a:lnTo>
                    <a:pt x="72" y="153"/>
                  </a:lnTo>
                  <a:lnTo>
                    <a:pt x="74" y="153"/>
                  </a:lnTo>
                  <a:lnTo>
                    <a:pt x="75" y="154"/>
                  </a:lnTo>
                  <a:lnTo>
                    <a:pt x="75" y="153"/>
                  </a:lnTo>
                  <a:lnTo>
                    <a:pt x="75" y="153"/>
                  </a:lnTo>
                  <a:lnTo>
                    <a:pt x="74" y="151"/>
                  </a:lnTo>
                  <a:lnTo>
                    <a:pt x="72" y="151"/>
                  </a:lnTo>
                  <a:lnTo>
                    <a:pt x="72" y="153"/>
                  </a:lnTo>
                  <a:lnTo>
                    <a:pt x="70" y="153"/>
                  </a:lnTo>
                  <a:lnTo>
                    <a:pt x="70" y="154"/>
                  </a:lnTo>
                  <a:lnTo>
                    <a:pt x="70" y="156"/>
                  </a:lnTo>
                  <a:lnTo>
                    <a:pt x="70" y="157"/>
                  </a:lnTo>
                  <a:lnTo>
                    <a:pt x="70" y="159"/>
                  </a:lnTo>
                  <a:lnTo>
                    <a:pt x="69" y="159"/>
                  </a:lnTo>
                  <a:lnTo>
                    <a:pt x="67" y="159"/>
                  </a:lnTo>
                  <a:lnTo>
                    <a:pt x="66" y="161"/>
                  </a:lnTo>
                  <a:lnTo>
                    <a:pt x="66" y="161"/>
                  </a:lnTo>
                  <a:lnTo>
                    <a:pt x="64" y="159"/>
                  </a:lnTo>
                  <a:lnTo>
                    <a:pt x="64" y="159"/>
                  </a:lnTo>
                  <a:lnTo>
                    <a:pt x="63" y="157"/>
                  </a:lnTo>
                  <a:lnTo>
                    <a:pt x="63" y="157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59" y="153"/>
                  </a:lnTo>
                  <a:lnTo>
                    <a:pt x="58" y="153"/>
                  </a:lnTo>
                  <a:lnTo>
                    <a:pt x="58" y="153"/>
                  </a:lnTo>
                  <a:lnTo>
                    <a:pt x="58" y="150"/>
                  </a:lnTo>
                  <a:lnTo>
                    <a:pt x="58" y="146"/>
                  </a:lnTo>
                  <a:lnTo>
                    <a:pt x="58" y="143"/>
                  </a:lnTo>
                  <a:lnTo>
                    <a:pt x="55" y="143"/>
                  </a:lnTo>
                  <a:lnTo>
                    <a:pt x="53" y="143"/>
                  </a:lnTo>
                  <a:lnTo>
                    <a:pt x="53" y="137"/>
                  </a:lnTo>
                  <a:lnTo>
                    <a:pt x="55" y="134"/>
                  </a:lnTo>
                  <a:lnTo>
                    <a:pt x="55" y="131"/>
                  </a:lnTo>
                  <a:lnTo>
                    <a:pt x="53" y="129"/>
                  </a:lnTo>
                  <a:lnTo>
                    <a:pt x="52" y="126"/>
                  </a:lnTo>
                  <a:lnTo>
                    <a:pt x="50" y="126"/>
                  </a:lnTo>
                  <a:lnTo>
                    <a:pt x="50" y="123"/>
                  </a:lnTo>
                  <a:lnTo>
                    <a:pt x="48" y="121"/>
                  </a:lnTo>
                  <a:lnTo>
                    <a:pt x="48" y="121"/>
                  </a:lnTo>
                  <a:lnTo>
                    <a:pt x="47" y="120"/>
                  </a:lnTo>
                  <a:lnTo>
                    <a:pt x="45" y="120"/>
                  </a:lnTo>
                  <a:lnTo>
                    <a:pt x="42" y="118"/>
                  </a:lnTo>
                  <a:lnTo>
                    <a:pt x="41" y="116"/>
                  </a:lnTo>
                  <a:lnTo>
                    <a:pt x="37" y="115"/>
                  </a:lnTo>
                  <a:lnTo>
                    <a:pt x="34" y="113"/>
                  </a:lnTo>
                  <a:lnTo>
                    <a:pt x="33" y="113"/>
                  </a:lnTo>
                  <a:lnTo>
                    <a:pt x="31" y="112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31" y="109"/>
                  </a:lnTo>
                  <a:lnTo>
                    <a:pt x="31" y="109"/>
                  </a:lnTo>
                  <a:lnTo>
                    <a:pt x="29" y="105"/>
                  </a:lnTo>
                  <a:lnTo>
                    <a:pt x="28" y="104"/>
                  </a:lnTo>
                  <a:lnTo>
                    <a:pt x="26" y="104"/>
                  </a:lnTo>
                  <a:lnTo>
                    <a:pt x="28" y="102"/>
                  </a:lnTo>
                  <a:lnTo>
                    <a:pt x="28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5" y="102"/>
                  </a:lnTo>
                  <a:lnTo>
                    <a:pt x="25" y="101"/>
                  </a:lnTo>
                  <a:lnTo>
                    <a:pt x="22" y="98"/>
                  </a:lnTo>
                  <a:lnTo>
                    <a:pt x="20" y="96"/>
                  </a:lnTo>
                  <a:lnTo>
                    <a:pt x="20" y="96"/>
                  </a:lnTo>
                  <a:lnTo>
                    <a:pt x="20" y="94"/>
                  </a:lnTo>
                  <a:lnTo>
                    <a:pt x="22" y="93"/>
                  </a:lnTo>
                  <a:lnTo>
                    <a:pt x="22" y="93"/>
                  </a:lnTo>
                  <a:lnTo>
                    <a:pt x="22" y="91"/>
                  </a:lnTo>
                  <a:lnTo>
                    <a:pt x="20" y="90"/>
                  </a:lnTo>
                  <a:lnTo>
                    <a:pt x="22" y="88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3" y="86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5" y="83"/>
                  </a:lnTo>
                  <a:lnTo>
                    <a:pt x="28" y="79"/>
                  </a:lnTo>
                  <a:lnTo>
                    <a:pt x="29" y="79"/>
                  </a:lnTo>
                  <a:lnTo>
                    <a:pt x="31" y="77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4"/>
                  </a:lnTo>
                  <a:lnTo>
                    <a:pt x="29" y="72"/>
                  </a:lnTo>
                  <a:lnTo>
                    <a:pt x="28" y="72"/>
                  </a:lnTo>
                  <a:lnTo>
                    <a:pt x="28" y="71"/>
                  </a:lnTo>
                  <a:lnTo>
                    <a:pt x="28" y="69"/>
                  </a:lnTo>
                  <a:lnTo>
                    <a:pt x="29" y="68"/>
                  </a:lnTo>
                  <a:lnTo>
                    <a:pt x="31" y="68"/>
                  </a:lnTo>
                  <a:lnTo>
                    <a:pt x="33" y="68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28" y="66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4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8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5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5" y="53"/>
                  </a:lnTo>
                  <a:lnTo>
                    <a:pt x="15" y="52"/>
                  </a:lnTo>
                  <a:lnTo>
                    <a:pt x="15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1" y="46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9" y="39"/>
                  </a:lnTo>
                  <a:lnTo>
                    <a:pt x="7" y="39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9" y="34"/>
                  </a:lnTo>
                  <a:lnTo>
                    <a:pt x="7" y="34"/>
                  </a:lnTo>
                  <a:lnTo>
                    <a:pt x="6" y="33"/>
                  </a:lnTo>
                  <a:lnTo>
                    <a:pt x="4" y="31"/>
                  </a:lnTo>
                  <a:lnTo>
                    <a:pt x="3" y="31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4" y="30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3" y="6"/>
                  </a:lnTo>
                  <a:lnTo>
                    <a:pt x="4" y="6"/>
                  </a:lnTo>
                  <a:lnTo>
                    <a:pt x="6" y="6"/>
                  </a:lnTo>
                  <a:lnTo>
                    <a:pt x="6" y="1"/>
                  </a:lnTo>
                  <a:lnTo>
                    <a:pt x="7" y="1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17" name="Freeform 246">
              <a:extLst>
                <a:ext uri="{FF2B5EF4-FFF2-40B4-BE49-F238E27FC236}">
                  <a16:creationId xmlns:a16="http://schemas.microsoft.com/office/drawing/2014/main" id="{8B08D2E9-A5BC-4888-BCB0-C0B56E50EDD6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6558" y="3320461"/>
              <a:ext cx="276789" cy="261196"/>
            </a:xfrm>
            <a:custGeom>
              <a:avLst/>
              <a:gdLst>
                <a:gd name="T0" fmla="*/ 63 w 142"/>
                <a:gd name="T1" fmla="*/ 0 h 134"/>
                <a:gd name="T2" fmla="*/ 69 w 142"/>
                <a:gd name="T3" fmla="*/ 1 h 134"/>
                <a:gd name="T4" fmla="*/ 76 w 142"/>
                <a:gd name="T5" fmla="*/ 1 h 134"/>
                <a:gd name="T6" fmla="*/ 79 w 142"/>
                <a:gd name="T7" fmla="*/ 1 h 134"/>
                <a:gd name="T8" fmla="*/ 79 w 142"/>
                <a:gd name="T9" fmla="*/ 6 h 134"/>
                <a:gd name="T10" fmla="*/ 82 w 142"/>
                <a:gd name="T11" fmla="*/ 5 h 134"/>
                <a:gd name="T12" fmla="*/ 85 w 142"/>
                <a:gd name="T13" fmla="*/ 3 h 134"/>
                <a:gd name="T14" fmla="*/ 87 w 142"/>
                <a:gd name="T15" fmla="*/ 5 h 134"/>
                <a:gd name="T16" fmla="*/ 91 w 142"/>
                <a:gd name="T17" fmla="*/ 11 h 134"/>
                <a:gd name="T18" fmla="*/ 91 w 142"/>
                <a:gd name="T19" fmla="*/ 14 h 134"/>
                <a:gd name="T20" fmla="*/ 93 w 142"/>
                <a:gd name="T21" fmla="*/ 16 h 134"/>
                <a:gd name="T22" fmla="*/ 96 w 142"/>
                <a:gd name="T23" fmla="*/ 22 h 134"/>
                <a:gd name="T24" fmla="*/ 101 w 142"/>
                <a:gd name="T25" fmla="*/ 25 h 134"/>
                <a:gd name="T26" fmla="*/ 109 w 142"/>
                <a:gd name="T27" fmla="*/ 25 h 134"/>
                <a:gd name="T28" fmla="*/ 104 w 142"/>
                <a:gd name="T29" fmla="*/ 28 h 134"/>
                <a:gd name="T30" fmla="*/ 107 w 142"/>
                <a:gd name="T31" fmla="*/ 33 h 134"/>
                <a:gd name="T32" fmla="*/ 107 w 142"/>
                <a:gd name="T33" fmla="*/ 36 h 134"/>
                <a:gd name="T34" fmla="*/ 99 w 142"/>
                <a:gd name="T35" fmla="*/ 42 h 134"/>
                <a:gd name="T36" fmla="*/ 98 w 142"/>
                <a:gd name="T37" fmla="*/ 45 h 134"/>
                <a:gd name="T38" fmla="*/ 98 w 142"/>
                <a:gd name="T39" fmla="*/ 50 h 134"/>
                <a:gd name="T40" fmla="*/ 96 w 142"/>
                <a:gd name="T41" fmla="*/ 55 h 134"/>
                <a:gd name="T42" fmla="*/ 101 w 142"/>
                <a:gd name="T43" fmla="*/ 61 h 134"/>
                <a:gd name="T44" fmla="*/ 104 w 142"/>
                <a:gd name="T45" fmla="*/ 61 h 134"/>
                <a:gd name="T46" fmla="*/ 105 w 142"/>
                <a:gd name="T47" fmla="*/ 64 h 134"/>
                <a:gd name="T48" fmla="*/ 105 w 142"/>
                <a:gd name="T49" fmla="*/ 71 h 134"/>
                <a:gd name="T50" fmla="*/ 110 w 142"/>
                <a:gd name="T51" fmla="*/ 72 h 134"/>
                <a:gd name="T52" fmla="*/ 121 w 142"/>
                <a:gd name="T53" fmla="*/ 79 h 134"/>
                <a:gd name="T54" fmla="*/ 126 w 142"/>
                <a:gd name="T55" fmla="*/ 82 h 134"/>
                <a:gd name="T56" fmla="*/ 131 w 142"/>
                <a:gd name="T57" fmla="*/ 90 h 134"/>
                <a:gd name="T58" fmla="*/ 131 w 142"/>
                <a:gd name="T59" fmla="*/ 102 h 134"/>
                <a:gd name="T60" fmla="*/ 134 w 142"/>
                <a:gd name="T61" fmla="*/ 112 h 134"/>
                <a:gd name="T62" fmla="*/ 137 w 142"/>
                <a:gd name="T63" fmla="*/ 113 h 134"/>
                <a:gd name="T64" fmla="*/ 140 w 142"/>
                <a:gd name="T65" fmla="*/ 115 h 134"/>
                <a:gd name="T66" fmla="*/ 140 w 142"/>
                <a:gd name="T67" fmla="*/ 118 h 134"/>
                <a:gd name="T68" fmla="*/ 135 w 142"/>
                <a:gd name="T69" fmla="*/ 118 h 134"/>
                <a:gd name="T70" fmla="*/ 131 w 142"/>
                <a:gd name="T71" fmla="*/ 118 h 134"/>
                <a:gd name="T72" fmla="*/ 124 w 142"/>
                <a:gd name="T73" fmla="*/ 116 h 134"/>
                <a:gd name="T74" fmla="*/ 121 w 142"/>
                <a:gd name="T75" fmla="*/ 120 h 134"/>
                <a:gd name="T76" fmla="*/ 117 w 142"/>
                <a:gd name="T77" fmla="*/ 129 h 134"/>
                <a:gd name="T78" fmla="*/ 104 w 142"/>
                <a:gd name="T79" fmla="*/ 132 h 134"/>
                <a:gd name="T80" fmla="*/ 87 w 142"/>
                <a:gd name="T81" fmla="*/ 131 h 134"/>
                <a:gd name="T82" fmla="*/ 68 w 142"/>
                <a:gd name="T83" fmla="*/ 116 h 134"/>
                <a:gd name="T84" fmla="*/ 50 w 142"/>
                <a:gd name="T85" fmla="*/ 104 h 134"/>
                <a:gd name="T86" fmla="*/ 36 w 142"/>
                <a:gd name="T87" fmla="*/ 94 h 134"/>
                <a:gd name="T88" fmla="*/ 23 w 142"/>
                <a:gd name="T89" fmla="*/ 88 h 134"/>
                <a:gd name="T90" fmla="*/ 6 w 142"/>
                <a:gd name="T91" fmla="*/ 85 h 134"/>
                <a:gd name="T92" fmla="*/ 5 w 142"/>
                <a:gd name="T93" fmla="*/ 82 h 134"/>
                <a:gd name="T94" fmla="*/ 3 w 142"/>
                <a:gd name="T95" fmla="*/ 72 h 134"/>
                <a:gd name="T96" fmla="*/ 8 w 142"/>
                <a:gd name="T97" fmla="*/ 61 h 134"/>
                <a:gd name="T98" fmla="*/ 23 w 142"/>
                <a:gd name="T99" fmla="*/ 52 h 134"/>
                <a:gd name="T100" fmla="*/ 35 w 142"/>
                <a:gd name="T101" fmla="*/ 44 h 134"/>
                <a:gd name="T102" fmla="*/ 36 w 142"/>
                <a:gd name="T103" fmla="*/ 33 h 134"/>
                <a:gd name="T104" fmla="*/ 38 w 142"/>
                <a:gd name="T105" fmla="*/ 27 h 134"/>
                <a:gd name="T106" fmla="*/ 36 w 142"/>
                <a:gd name="T107" fmla="*/ 19 h 134"/>
                <a:gd name="T108" fmla="*/ 38 w 142"/>
                <a:gd name="T109" fmla="*/ 14 h 134"/>
                <a:gd name="T110" fmla="*/ 49 w 142"/>
                <a:gd name="T111" fmla="*/ 8 h 134"/>
                <a:gd name="T112" fmla="*/ 52 w 142"/>
                <a:gd name="T113" fmla="*/ 3 h 134"/>
                <a:gd name="T114" fmla="*/ 58 w 142"/>
                <a:gd name="T11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2" h="134">
                  <a:moveTo>
                    <a:pt x="58" y="0"/>
                  </a:moveTo>
                  <a:lnTo>
                    <a:pt x="60" y="0"/>
                  </a:lnTo>
                  <a:lnTo>
                    <a:pt x="60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6" y="0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71" y="1"/>
                  </a:lnTo>
                  <a:lnTo>
                    <a:pt x="74" y="1"/>
                  </a:lnTo>
                  <a:lnTo>
                    <a:pt x="76" y="1"/>
                  </a:lnTo>
                  <a:lnTo>
                    <a:pt x="76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5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85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5"/>
                  </a:lnTo>
                  <a:lnTo>
                    <a:pt x="88" y="9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1" y="14"/>
                  </a:lnTo>
                  <a:lnTo>
                    <a:pt x="91" y="14"/>
                  </a:lnTo>
                  <a:lnTo>
                    <a:pt x="91" y="16"/>
                  </a:lnTo>
                  <a:lnTo>
                    <a:pt x="91" y="16"/>
                  </a:lnTo>
                  <a:lnTo>
                    <a:pt x="93" y="16"/>
                  </a:lnTo>
                  <a:lnTo>
                    <a:pt x="93" y="16"/>
                  </a:lnTo>
                  <a:lnTo>
                    <a:pt x="94" y="16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8" y="22"/>
                  </a:lnTo>
                  <a:lnTo>
                    <a:pt x="98" y="22"/>
                  </a:lnTo>
                  <a:lnTo>
                    <a:pt x="99" y="23"/>
                  </a:lnTo>
                  <a:lnTo>
                    <a:pt x="101" y="25"/>
                  </a:lnTo>
                  <a:lnTo>
                    <a:pt x="101" y="25"/>
                  </a:lnTo>
                  <a:lnTo>
                    <a:pt x="104" y="25"/>
                  </a:lnTo>
                  <a:lnTo>
                    <a:pt x="107" y="25"/>
                  </a:lnTo>
                  <a:lnTo>
                    <a:pt x="109" y="25"/>
                  </a:lnTo>
                  <a:lnTo>
                    <a:pt x="109" y="27"/>
                  </a:lnTo>
                  <a:lnTo>
                    <a:pt x="107" y="27"/>
                  </a:lnTo>
                  <a:lnTo>
                    <a:pt x="105" y="27"/>
                  </a:lnTo>
                  <a:lnTo>
                    <a:pt x="104" y="28"/>
                  </a:lnTo>
                  <a:lnTo>
                    <a:pt x="104" y="30"/>
                  </a:lnTo>
                  <a:lnTo>
                    <a:pt x="104" y="31"/>
                  </a:lnTo>
                  <a:lnTo>
                    <a:pt x="105" y="31"/>
                  </a:lnTo>
                  <a:lnTo>
                    <a:pt x="107" y="33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6"/>
                  </a:lnTo>
                  <a:lnTo>
                    <a:pt x="105" y="38"/>
                  </a:lnTo>
                  <a:lnTo>
                    <a:pt x="104" y="38"/>
                  </a:lnTo>
                  <a:lnTo>
                    <a:pt x="101" y="42"/>
                  </a:lnTo>
                  <a:lnTo>
                    <a:pt x="99" y="42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7"/>
                  </a:lnTo>
                  <a:lnTo>
                    <a:pt x="96" y="49"/>
                  </a:lnTo>
                  <a:lnTo>
                    <a:pt x="98" y="50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96" y="53"/>
                  </a:lnTo>
                  <a:lnTo>
                    <a:pt x="96" y="55"/>
                  </a:lnTo>
                  <a:lnTo>
                    <a:pt x="96" y="55"/>
                  </a:lnTo>
                  <a:lnTo>
                    <a:pt x="98" y="57"/>
                  </a:lnTo>
                  <a:lnTo>
                    <a:pt x="101" y="60"/>
                  </a:lnTo>
                  <a:lnTo>
                    <a:pt x="101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2" y="63"/>
                  </a:lnTo>
                  <a:lnTo>
                    <a:pt x="104" y="63"/>
                  </a:lnTo>
                  <a:lnTo>
                    <a:pt x="105" y="64"/>
                  </a:lnTo>
                  <a:lnTo>
                    <a:pt x="107" y="68"/>
                  </a:lnTo>
                  <a:lnTo>
                    <a:pt x="107" y="68"/>
                  </a:lnTo>
                  <a:lnTo>
                    <a:pt x="105" y="69"/>
                  </a:lnTo>
                  <a:lnTo>
                    <a:pt x="105" y="71"/>
                  </a:lnTo>
                  <a:lnTo>
                    <a:pt x="105" y="71"/>
                  </a:lnTo>
                  <a:lnTo>
                    <a:pt x="107" y="71"/>
                  </a:lnTo>
                  <a:lnTo>
                    <a:pt x="109" y="72"/>
                  </a:lnTo>
                  <a:lnTo>
                    <a:pt x="110" y="72"/>
                  </a:lnTo>
                  <a:lnTo>
                    <a:pt x="113" y="74"/>
                  </a:lnTo>
                  <a:lnTo>
                    <a:pt x="117" y="75"/>
                  </a:lnTo>
                  <a:lnTo>
                    <a:pt x="118" y="77"/>
                  </a:lnTo>
                  <a:lnTo>
                    <a:pt x="121" y="79"/>
                  </a:lnTo>
                  <a:lnTo>
                    <a:pt x="123" y="79"/>
                  </a:lnTo>
                  <a:lnTo>
                    <a:pt x="124" y="80"/>
                  </a:lnTo>
                  <a:lnTo>
                    <a:pt x="124" y="80"/>
                  </a:lnTo>
                  <a:lnTo>
                    <a:pt x="126" y="82"/>
                  </a:lnTo>
                  <a:lnTo>
                    <a:pt x="126" y="85"/>
                  </a:lnTo>
                  <a:lnTo>
                    <a:pt x="128" y="85"/>
                  </a:lnTo>
                  <a:lnTo>
                    <a:pt x="129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6"/>
                  </a:lnTo>
                  <a:lnTo>
                    <a:pt x="129" y="102"/>
                  </a:lnTo>
                  <a:lnTo>
                    <a:pt x="131" y="102"/>
                  </a:lnTo>
                  <a:lnTo>
                    <a:pt x="134" y="102"/>
                  </a:lnTo>
                  <a:lnTo>
                    <a:pt x="134" y="105"/>
                  </a:lnTo>
                  <a:lnTo>
                    <a:pt x="134" y="109"/>
                  </a:lnTo>
                  <a:lnTo>
                    <a:pt x="134" y="112"/>
                  </a:lnTo>
                  <a:lnTo>
                    <a:pt x="134" y="112"/>
                  </a:lnTo>
                  <a:lnTo>
                    <a:pt x="135" y="112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9" y="113"/>
                  </a:lnTo>
                  <a:lnTo>
                    <a:pt x="139" y="115"/>
                  </a:lnTo>
                  <a:lnTo>
                    <a:pt x="140" y="115"/>
                  </a:lnTo>
                  <a:lnTo>
                    <a:pt x="139" y="116"/>
                  </a:lnTo>
                  <a:lnTo>
                    <a:pt x="139" y="116"/>
                  </a:lnTo>
                  <a:lnTo>
                    <a:pt x="140" y="118"/>
                  </a:lnTo>
                  <a:lnTo>
                    <a:pt x="140" y="118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5" y="118"/>
                  </a:lnTo>
                  <a:lnTo>
                    <a:pt x="135" y="118"/>
                  </a:lnTo>
                  <a:lnTo>
                    <a:pt x="134" y="118"/>
                  </a:lnTo>
                  <a:lnTo>
                    <a:pt x="134" y="118"/>
                  </a:lnTo>
                  <a:lnTo>
                    <a:pt x="131" y="118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6" y="116"/>
                  </a:lnTo>
                  <a:lnTo>
                    <a:pt x="124" y="116"/>
                  </a:lnTo>
                  <a:lnTo>
                    <a:pt x="123" y="118"/>
                  </a:lnTo>
                  <a:lnTo>
                    <a:pt x="121" y="118"/>
                  </a:lnTo>
                  <a:lnTo>
                    <a:pt x="121" y="120"/>
                  </a:lnTo>
                  <a:lnTo>
                    <a:pt x="121" y="120"/>
                  </a:lnTo>
                  <a:lnTo>
                    <a:pt x="120" y="121"/>
                  </a:lnTo>
                  <a:lnTo>
                    <a:pt x="118" y="124"/>
                  </a:lnTo>
                  <a:lnTo>
                    <a:pt x="118" y="126"/>
                  </a:lnTo>
                  <a:lnTo>
                    <a:pt x="117" y="129"/>
                  </a:lnTo>
                  <a:lnTo>
                    <a:pt x="115" y="131"/>
                  </a:lnTo>
                  <a:lnTo>
                    <a:pt x="112" y="132"/>
                  </a:lnTo>
                  <a:lnTo>
                    <a:pt x="110" y="134"/>
                  </a:lnTo>
                  <a:lnTo>
                    <a:pt x="104" y="132"/>
                  </a:lnTo>
                  <a:lnTo>
                    <a:pt x="98" y="132"/>
                  </a:lnTo>
                  <a:lnTo>
                    <a:pt x="91" y="132"/>
                  </a:lnTo>
                  <a:lnTo>
                    <a:pt x="87" y="131"/>
                  </a:lnTo>
                  <a:lnTo>
                    <a:pt x="87" y="131"/>
                  </a:lnTo>
                  <a:lnTo>
                    <a:pt x="80" y="127"/>
                  </a:lnTo>
                  <a:lnTo>
                    <a:pt x="77" y="124"/>
                  </a:lnTo>
                  <a:lnTo>
                    <a:pt x="72" y="121"/>
                  </a:lnTo>
                  <a:lnTo>
                    <a:pt x="68" y="116"/>
                  </a:lnTo>
                  <a:lnTo>
                    <a:pt x="63" y="113"/>
                  </a:lnTo>
                  <a:lnTo>
                    <a:pt x="60" y="110"/>
                  </a:lnTo>
                  <a:lnTo>
                    <a:pt x="55" y="107"/>
                  </a:lnTo>
                  <a:lnTo>
                    <a:pt x="50" y="104"/>
                  </a:lnTo>
                  <a:lnTo>
                    <a:pt x="49" y="101"/>
                  </a:lnTo>
                  <a:lnTo>
                    <a:pt x="44" y="99"/>
                  </a:lnTo>
                  <a:lnTo>
                    <a:pt x="41" y="97"/>
                  </a:lnTo>
                  <a:lnTo>
                    <a:pt x="36" y="94"/>
                  </a:lnTo>
                  <a:lnTo>
                    <a:pt x="33" y="93"/>
                  </a:lnTo>
                  <a:lnTo>
                    <a:pt x="30" y="91"/>
                  </a:lnTo>
                  <a:lnTo>
                    <a:pt x="25" y="88"/>
                  </a:lnTo>
                  <a:lnTo>
                    <a:pt x="23" y="88"/>
                  </a:lnTo>
                  <a:lnTo>
                    <a:pt x="19" y="86"/>
                  </a:lnTo>
                  <a:lnTo>
                    <a:pt x="14" y="86"/>
                  </a:lnTo>
                  <a:lnTo>
                    <a:pt x="9" y="85"/>
                  </a:lnTo>
                  <a:lnTo>
                    <a:pt x="6" y="85"/>
                  </a:lnTo>
                  <a:lnTo>
                    <a:pt x="8" y="83"/>
                  </a:lnTo>
                  <a:lnTo>
                    <a:pt x="8" y="82"/>
                  </a:lnTo>
                  <a:lnTo>
                    <a:pt x="6" y="82"/>
                  </a:lnTo>
                  <a:lnTo>
                    <a:pt x="5" y="82"/>
                  </a:lnTo>
                  <a:lnTo>
                    <a:pt x="3" y="79"/>
                  </a:lnTo>
                  <a:lnTo>
                    <a:pt x="5" y="79"/>
                  </a:lnTo>
                  <a:lnTo>
                    <a:pt x="3" y="75"/>
                  </a:lnTo>
                  <a:lnTo>
                    <a:pt x="3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5" y="63"/>
                  </a:lnTo>
                  <a:lnTo>
                    <a:pt x="8" y="61"/>
                  </a:lnTo>
                  <a:lnTo>
                    <a:pt x="12" y="58"/>
                  </a:lnTo>
                  <a:lnTo>
                    <a:pt x="16" y="57"/>
                  </a:lnTo>
                  <a:lnTo>
                    <a:pt x="20" y="53"/>
                  </a:lnTo>
                  <a:lnTo>
                    <a:pt x="23" y="52"/>
                  </a:lnTo>
                  <a:lnTo>
                    <a:pt x="28" y="49"/>
                  </a:lnTo>
                  <a:lnTo>
                    <a:pt x="31" y="49"/>
                  </a:lnTo>
                  <a:lnTo>
                    <a:pt x="33" y="47"/>
                  </a:lnTo>
                  <a:lnTo>
                    <a:pt x="35" y="44"/>
                  </a:lnTo>
                  <a:lnTo>
                    <a:pt x="35" y="42"/>
                  </a:lnTo>
                  <a:lnTo>
                    <a:pt x="35" y="41"/>
                  </a:lnTo>
                  <a:lnTo>
                    <a:pt x="35" y="38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8" y="25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7"/>
                  </a:lnTo>
                  <a:lnTo>
                    <a:pt x="36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42" y="12"/>
                  </a:lnTo>
                  <a:lnTo>
                    <a:pt x="44" y="12"/>
                  </a:lnTo>
                  <a:lnTo>
                    <a:pt x="47" y="9"/>
                  </a:lnTo>
                  <a:lnTo>
                    <a:pt x="49" y="8"/>
                  </a:lnTo>
                  <a:lnTo>
                    <a:pt x="50" y="6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3" y="3"/>
                  </a:lnTo>
                  <a:lnTo>
                    <a:pt x="57" y="1"/>
                  </a:lnTo>
                  <a:lnTo>
                    <a:pt x="58" y="0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EF665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18" name="Freeform 247">
              <a:extLst>
                <a:ext uri="{FF2B5EF4-FFF2-40B4-BE49-F238E27FC236}">
                  <a16:creationId xmlns:a16="http://schemas.microsoft.com/office/drawing/2014/main" id="{1DCE3207-18A9-4B13-AD43-3CDE4EDBFA34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3880" y="4618642"/>
              <a:ext cx="1950" cy="5848"/>
            </a:xfrm>
            <a:custGeom>
              <a:avLst/>
              <a:gdLst>
                <a:gd name="T0" fmla="*/ 1 w 1"/>
                <a:gd name="T1" fmla="*/ 0 h 3"/>
                <a:gd name="T2" fmla="*/ 1 w 1"/>
                <a:gd name="T3" fmla="*/ 0 h 3"/>
                <a:gd name="T4" fmla="*/ 1 w 1"/>
                <a:gd name="T5" fmla="*/ 2 h 3"/>
                <a:gd name="T6" fmla="*/ 1 w 1"/>
                <a:gd name="T7" fmla="*/ 2 h 3"/>
                <a:gd name="T8" fmla="*/ 1 w 1"/>
                <a:gd name="T9" fmla="*/ 3 h 3"/>
                <a:gd name="T10" fmla="*/ 1 w 1"/>
                <a:gd name="T11" fmla="*/ 3 h 3"/>
                <a:gd name="T12" fmla="*/ 1 w 1"/>
                <a:gd name="T13" fmla="*/ 2 h 3"/>
                <a:gd name="T14" fmla="*/ 0 w 1"/>
                <a:gd name="T15" fmla="*/ 0 h 3"/>
                <a:gd name="T16" fmla="*/ 0 w 1"/>
                <a:gd name="T17" fmla="*/ 0 h 3"/>
                <a:gd name="T18" fmla="*/ 1 w 1"/>
                <a:gd name="T19" fmla="*/ 2 h 3"/>
                <a:gd name="T20" fmla="*/ 1 w 1"/>
                <a:gd name="T21" fmla="*/ 3 h 3"/>
                <a:gd name="T22" fmla="*/ 1 w 1"/>
                <a:gd name="T23" fmla="*/ 2 h 3"/>
                <a:gd name="T24" fmla="*/ 1 w 1"/>
                <a:gd name="T25" fmla="*/ 2 h 3"/>
                <a:gd name="T26" fmla="*/ 1 w 1"/>
                <a:gd name="T27" fmla="*/ 2 h 3"/>
                <a:gd name="T28" fmla="*/ 1 w 1"/>
                <a:gd name="T29" fmla="*/ 0 h 3"/>
                <a:gd name="T30" fmla="*/ 1 w 1"/>
                <a:gd name="T31" fmla="*/ 0 h 3"/>
                <a:gd name="T32" fmla="*/ 1 w 1"/>
                <a:gd name="T3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" h="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19" name="Freeform 248">
              <a:extLst>
                <a:ext uri="{FF2B5EF4-FFF2-40B4-BE49-F238E27FC236}">
                  <a16:creationId xmlns:a16="http://schemas.microsoft.com/office/drawing/2014/main" id="{E927EC5C-82F7-4EA1-9352-48EFD2BEBF1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86926" y="3378937"/>
              <a:ext cx="820623" cy="849861"/>
            </a:xfrm>
            <a:custGeom>
              <a:avLst/>
              <a:gdLst>
                <a:gd name="T0" fmla="*/ 362 w 421"/>
                <a:gd name="T1" fmla="*/ 417 h 436"/>
                <a:gd name="T2" fmla="*/ 71 w 421"/>
                <a:gd name="T3" fmla="*/ 414 h 436"/>
                <a:gd name="T4" fmla="*/ 350 w 421"/>
                <a:gd name="T5" fmla="*/ 381 h 436"/>
                <a:gd name="T6" fmla="*/ 359 w 421"/>
                <a:gd name="T7" fmla="*/ 361 h 436"/>
                <a:gd name="T8" fmla="*/ 358 w 421"/>
                <a:gd name="T9" fmla="*/ 351 h 436"/>
                <a:gd name="T10" fmla="*/ 354 w 421"/>
                <a:gd name="T11" fmla="*/ 356 h 436"/>
                <a:gd name="T12" fmla="*/ 142 w 421"/>
                <a:gd name="T13" fmla="*/ 0 h 436"/>
                <a:gd name="T14" fmla="*/ 153 w 421"/>
                <a:gd name="T15" fmla="*/ 30 h 436"/>
                <a:gd name="T16" fmla="*/ 154 w 421"/>
                <a:gd name="T17" fmla="*/ 52 h 436"/>
                <a:gd name="T18" fmla="*/ 153 w 421"/>
                <a:gd name="T19" fmla="*/ 64 h 436"/>
                <a:gd name="T20" fmla="*/ 168 w 421"/>
                <a:gd name="T21" fmla="*/ 74 h 436"/>
                <a:gd name="T22" fmla="*/ 176 w 421"/>
                <a:gd name="T23" fmla="*/ 93 h 436"/>
                <a:gd name="T24" fmla="*/ 187 w 421"/>
                <a:gd name="T25" fmla="*/ 115 h 436"/>
                <a:gd name="T26" fmla="*/ 220 w 421"/>
                <a:gd name="T27" fmla="*/ 127 h 436"/>
                <a:gd name="T28" fmla="*/ 250 w 421"/>
                <a:gd name="T29" fmla="*/ 138 h 436"/>
                <a:gd name="T30" fmla="*/ 283 w 421"/>
                <a:gd name="T31" fmla="*/ 145 h 436"/>
                <a:gd name="T32" fmla="*/ 294 w 421"/>
                <a:gd name="T33" fmla="*/ 118 h 436"/>
                <a:gd name="T34" fmla="*/ 309 w 421"/>
                <a:gd name="T35" fmla="*/ 138 h 436"/>
                <a:gd name="T36" fmla="*/ 342 w 421"/>
                <a:gd name="T37" fmla="*/ 137 h 436"/>
                <a:gd name="T38" fmla="*/ 340 w 421"/>
                <a:gd name="T39" fmla="*/ 124 h 436"/>
                <a:gd name="T40" fmla="*/ 361 w 421"/>
                <a:gd name="T41" fmla="*/ 110 h 436"/>
                <a:gd name="T42" fmla="*/ 394 w 421"/>
                <a:gd name="T43" fmla="*/ 104 h 436"/>
                <a:gd name="T44" fmla="*/ 408 w 421"/>
                <a:gd name="T45" fmla="*/ 105 h 436"/>
                <a:gd name="T46" fmla="*/ 421 w 421"/>
                <a:gd name="T47" fmla="*/ 119 h 436"/>
                <a:gd name="T48" fmla="*/ 400 w 421"/>
                <a:gd name="T49" fmla="*/ 135 h 436"/>
                <a:gd name="T50" fmla="*/ 381 w 421"/>
                <a:gd name="T51" fmla="*/ 162 h 436"/>
                <a:gd name="T52" fmla="*/ 365 w 421"/>
                <a:gd name="T53" fmla="*/ 181 h 436"/>
                <a:gd name="T54" fmla="*/ 359 w 421"/>
                <a:gd name="T55" fmla="*/ 208 h 436"/>
                <a:gd name="T56" fmla="*/ 348 w 421"/>
                <a:gd name="T57" fmla="*/ 189 h 436"/>
                <a:gd name="T58" fmla="*/ 334 w 421"/>
                <a:gd name="T59" fmla="*/ 195 h 436"/>
                <a:gd name="T60" fmla="*/ 343 w 421"/>
                <a:gd name="T61" fmla="*/ 176 h 436"/>
                <a:gd name="T62" fmla="*/ 326 w 421"/>
                <a:gd name="T63" fmla="*/ 164 h 436"/>
                <a:gd name="T64" fmla="*/ 304 w 421"/>
                <a:gd name="T65" fmla="*/ 149 h 436"/>
                <a:gd name="T66" fmla="*/ 291 w 421"/>
                <a:gd name="T67" fmla="*/ 143 h 436"/>
                <a:gd name="T68" fmla="*/ 299 w 421"/>
                <a:gd name="T69" fmla="*/ 162 h 436"/>
                <a:gd name="T70" fmla="*/ 296 w 421"/>
                <a:gd name="T71" fmla="*/ 178 h 436"/>
                <a:gd name="T72" fmla="*/ 301 w 421"/>
                <a:gd name="T73" fmla="*/ 208 h 436"/>
                <a:gd name="T74" fmla="*/ 293 w 421"/>
                <a:gd name="T75" fmla="*/ 217 h 436"/>
                <a:gd name="T76" fmla="*/ 271 w 421"/>
                <a:gd name="T77" fmla="*/ 220 h 436"/>
                <a:gd name="T78" fmla="*/ 250 w 421"/>
                <a:gd name="T79" fmla="*/ 246 h 436"/>
                <a:gd name="T80" fmla="*/ 208 w 421"/>
                <a:gd name="T81" fmla="*/ 282 h 436"/>
                <a:gd name="T82" fmla="*/ 181 w 421"/>
                <a:gd name="T83" fmla="*/ 302 h 436"/>
                <a:gd name="T84" fmla="*/ 173 w 421"/>
                <a:gd name="T85" fmla="*/ 349 h 436"/>
                <a:gd name="T86" fmla="*/ 154 w 421"/>
                <a:gd name="T87" fmla="*/ 395 h 436"/>
                <a:gd name="T88" fmla="*/ 119 w 421"/>
                <a:gd name="T89" fmla="*/ 401 h 436"/>
                <a:gd name="T90" fmla="*/ 108 w 421"/>
                <a:gd name="T91" fmla="*/ 368 h 436"/>
                <a:gd name="T92" fmla="*/ 85 w 421"/>
                <a:gd name="T93" fmla="*/ 316 h 436"/>
                <a:gd name="T94" fmla="*/ 67 w 421"/>
                <a:gd name="T95" fmla="*/ 261 h 436"/>
                <a:gd name="T96" fmla="*/ 67 w 421"/>
                <a:gd name="T97" fmla="*/ 227 h 436"/>
                <a:gd name="T98" fmla="*/ 64 w 421"/>
                <a:gd name="T99" fmla="*/ 208 h 436"/>
                <a:gd name="T100" fmla="*/ 41 w 421"/>
                <a:gd name="T101" fmla="*/ 230 h 436"/>
                <a:gd name="T102" fmla="*/ 28 w 421"/>
                <a:gd name="T103" fmla="*/ 203 h 436"/>
                <a:gd name="T104" fmla="*/ 6 w 421"/>
                <a:gd name="T105" fmla="*/ 184 h 436"/>
                <a:gd name="T106" fmla="*/ 15 w 421"/>
                <a:gd name="T107" fmla="*/ 178 h 436"/>
                <a:gd name="T108" fmla="*/ 41 w 421"/>
                <a:gd name="T109" fmla="*/ 175 h 436"/>
                <a:gd name="T110" fmla="*/ 26 w 421"/>
                <a:gd name="T111" fmla="*/ 149 h 436"/>
                <a:gd name="T112" fmla="*/ 30 w 421"/>
                <a:gd name="T113" fmla="*/ 119 h 436"/>
                <a:gd name="T114" fmla="*/ 69 w 421"/>
                <a:gd name="T115" fmla="*/ 102 h 436"/>
                <a:gd name="T116" fmla="*/ 91 w 421"/>
                <a:gd name="T117" fmla="*/ 69 h 436"/>
                <a:gd name="T118" fmla="*/ 93 w 421"/>
                <a:gd name="T119" fmla="*/ 45 h 436"/>
                <a:gd name="T120" fmla="*/ 85 w 421"/>
                <a:gd name="T121" fmla="*/ 27 h 436"/>
                <a:gd name="T122" fmla="*/ 93 w 421"/>
                <a:gd name="T123" fmla="*/ 12 h 436"/>
                <a:gd name="T124" fmla="*/ 129 w 421"/>
                <a:gd name="T125" fmla="*/ 6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21" h="436">
                  <a:moveTo>
                    <a:pt x="370" y="428"/>
                  </a:moveTo>
                  <a:lnTo>
                    <a:pt x="370" y="428"/>
                  </a:lnTo>
                  <a:lnTo>
                    <a:pt x="372" y="431"/>
                  </a:lnTo>
                  <a:lnTo>
                    <a:pt x="372" y="435"/>
                  </a:lnTo>
                  <a:lnTo>
                    <a:pt x="370" y="436"/>
                  </a:lnTo>
                  <a:lnTo>
                    <a:pt x="369" y="431"/>
                  </a:lnTo>
                  <a:lnTo>
                    <a:pt x="367" y="431"/>
                  </a:lnTo>
                  <a:lnTo>
                    <a:pt x="367" y="430"/>
                  </a:lnTo>
                  <a:lnTo>
                    <a:pt x="369" y="430"/>
                  </a:lnTo>
                  <a:lnTo>
                    <a:pt x="370" y="428"/>
                  </a:lnTo>
                  <a:close/>
                  <a:moveTo>
                    <a:pt x="369" y="425"/>
                  </a:moveTo>
                  <a:lnTo>
                    <a:pt x="369" y="427"/>
                  </a:lnTo>
                  <a:lnTo>
                    <a:pt x="367" y="428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9" y="425"/>
                  </a:lnTo>
                  <a:close/>
                  <a:moveTo>
                    <a:pt x="364" y="417"/>
                  </a:move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2" y="417"/>
                  </a:lnTo>
                  <a:lnTo>
                    <a:pt x="362" y="417"/>
                  </a:lnTo>
                  <a:lnTo>
                    <a:pt x="364" y="417"/>
                  </a:lnTo>
                  <a:close/>
                  <a:moveTo>
                    <a:pt x="365" y="414"/>
                  </a:moveTo>
                  <a:lnTo>
                    <a:pt x="365" y="414"/>
                  </a:lnTo>
                  <a:lnTo>
                    <a:pt x="365" y="416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6"/>
                  </a:lnTo>
                  <a:lnTo>
                    <a:pt x="365" y="416"/>
                  </a:lnTo>
                  <a:lnTo>
                    <a:pt x="365" y="414"/>
                  </a:lnTo>
                  <a:lnTo>
                    <a:pt x="365" y="414"/>
                  </a:lnTo>
                  <a:close/>
                  <a:moveTo>
                    <a:pt x="71" y="413"/>
                  </a:moveTo>
                  <a:lnTo>
                    <a:pt x="71" y="413"/>
                  </a:lnTo>
                  <a:lnTo>
                    <a:pt x="71" y="413"/>
                  </a:lnTo>
                  <a:lnTo>
                    <a:pt x="71" y="414"/>
                  </a:lnTo>
                  <a:lnTo>
                    <a:pt x="71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71" y="414"/>
                  </a:lnTo>
                  <a:lnTo>
                    <a:pt x="71" y="413"/>
                  </a:lnTo>
                  <a:lnTo>
                    <a:pt x="71" y="413"/>
                  </a:lnTo>
                  <a:close/>
                  <a:moveTo>
                    <a:pt x="359" y="413"/>
                  </a:moveTo>
                  <a:lnTo>
                    <a:pt x="361" y="414"/>
                  </a:lnTo>
                  <a:lnTo>
                    <a:pt x="361" y="414"/>
                  </a:lnTo>
                  <a:lnTo>
                    <a:pt x="359" y="414"/>
                  </a:lnTo>
                  <a:lnTo>
                    <a:pt x="359" y="414"/>
                  </a:lnTo>
                  <a:lnTo>
                    <a:pt x="359" y="413"/>
                  </a:lnTo>
                  <a:lnTo>
                    <a:pt x="359" y="413"/>
                  </a:lnTo>
                  <a:close/>
                  <a:moveTo>
                    <a:pt x="354" y="400"/>
                  </a:moveTo>
                  <a:lnTo>
                    <a:pt x="354" y="400"/>
                  </a:lnTo>
                  <a:lnTo>
                    <a:pt x="356" y="400"/>
                  </a:lnTo>
                  <a:lnTo>
                    <a:pt x="354" y="401"/>
                  </a:lnTo>
                  <a:lnTo>
                    <a:pt x="354" y="401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close/>
                  <a:moveTo>
                    <a:pt x="351" y="375"/>
                  </a:moveTo>
                  <a:lnTo>
                    <a:pt x="351" y="376"/>
                  </a:lnTo>
                  <a:lnTo>
                    <a:pt x="351" y="378"/>
                  </a:lnTo>
                  <a:lnTo>
                    <a:pt x="351" y="381"/>
                  </a:lnTo>
                  <a:lnTo>
                    <a:pt x="351" y="381"/>
                  </a:lnTo>
                  <a:lnTo>
                    <a:pt x="350" y="381"/>
                  </a:lnTo>
                  <a:lnTo>
                    <a:pt x="350" y="379"/>
                  </a:lnTo>
                  <a:lnTo>
                    <a:pt x="348" y="378"/>
                  </a:lnTo>
                  <a:lnTo>
                    <a:pt x="350" y="376"/>
                  </a:lnTo>
                  <a:lnTo>
                    <a:pt x="350" y="376"/>
                  </a:lnTo>
                  <a:lnTo>
                    <a:pt x="351" y="375"/>
                  </a:lnTo>
                  <a:close/>
                  <a:moveTo>
                    <a:pt x="66" y="370"/>
                  </a:moveTo>
                  <a:lnTo>
                    <a:pt x="66" y="370"/>
                  </a:lnTo>
                  <a:lnTo>
                    <a:pt x="66" y="370"/>
                  </a:lnTo>
                  <a:lnTo>
                    <a:pt x="66" y="370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0"/>
                  </a:lnTo>
                  <a:lnTo>
                    <a:pt x="66" y="370"/>
                  </a:lnTo>
                  <a:close/>
                  <a:moveTo>
                    <a:pt x="353" y="367"/>
                  </a:moveTo>
                  <a:lnTo>
                    <a:pt x="354" y="367"/>
                  </a:lnTo>
                  <a:lnTo>
                    <a:pt x="354" y="368"/>
                  </a:lnTo>
                  <a:lnTo>
                    <a:pt x="354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7"/>
                  </a:lnTo>
                  <a:close/>
                  <a:moveTo>
                    <a:pt x="359" y="359"/>
                  </a:moveTo>
                  <a:lnTo>
                    <a:pt x="359" y="361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8" y="359"/>
                  </a:lnTo>
                  <a:lnTo>
                    <a:pt x="359" y="359"/>
                  </a:lnTo>
                  <a:close/>
                  <a:moveTo>
                    <a:pt x="354" y="345"/>
                  </a:moveTo>
                  <a:lnTo>
                    <a:pt x="354" y="345"/>
                  </a:lnTo>
                  <a:lnTo>
                    <a:pt x="354" y="346"/>
                  </a:lnTo>
                  <a:lnTo>
                    <a:pt x="354" y="348"/>
                  </a:lnTo>
                  <a:lnTo>
                    <a:pt x="353" y="346"/>
                  </a:lnTo>
                  <a:lnTo>
                    <a:pt x="354" y="345"/>
                  </a:lnTo>
                  <a:lnTo>
                    <a:pt x="354" y="345"/>
                  </a:lnTo>
                  <a:close/>
                  <a:moveTo>
                    <a:pt x="359" y="337"/>
                  </a:moveTo>
                  <a:lnTo>
                    <a:pt x="359" y="338"/>
                  </a:lnTo>
                  <a:lnTo>
                    <a:pt x="359" y="338"/>
                  </a:lnTo>
                  <a:lnTo>
                    <a:pt x="359" y="340"/>
                  </a:lnTo>
                  <a:lnTo>
                    <a:pt x="359" y="342"/>
                  </a:lnTo>
                  <a:lnTo>
                    <a:pt x="359" y="342"/>
                  </a:lnTo>
                  <a:lnTo>
                    <a:pt x="359" y="343"/>
                  </a:lnTo>
                  <a:lnTo>
                    <a:pt x="358" y="343"/>
                  </a:lnTo>
                  <a:lnTo>
                    <a:pt x="358" y="343"/>
                  </a:lnTo>
                  <a:lnTo>
                    <a:pt x="358" y="345"/>
                  </a:lnTo>
                  <a:lnTo>
                    <a:pt x="356" y="346"/>
                  </a:lnTo>
                  <a:lnTo>
                    <a:pt x="358" y="346"/>
                  </a:lnTo>
                  <a:lnTo>
                    <a:pt x="358" y="351"/>
                  </a:lnTo>
                  <a:lnTo>
                    <a:pt x="358" y="353"/>
                  </a:lnTo>
                  <a:lnTo>
                    <a:pt x="356" y="353"/>
                  </a:lnTo>
                  <a:lnTo>
                    <a:pt x="356" y="356"/>
                  </a:lnTo>
                  <a:lnTo>
                    <a:pt x="356" y="357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6" y="361"/>
                  </a:lnTo>
                  <a:lnTo>
                    <a:pt x="356" y="361"/>
                  </a:lnTo>
                  <a:lnTo>
                    <a:pt x="354" y="362"/>
                  </a:lnTo>
                  <a:lnTo>
                    <a:pt x="354" y="365"/>
                  </a:lnTo>
                  <a:lnTo>
                    <a:pt x="354" y="367"/>
                  </a:lnTo>
                  <a:lnTo>
                    <a:pt x="354" y="367"/>
                  </a:lnTo>
                  <a:lnTo>
                    <a:pt x="353" y="367"/>
                  </a:lnTo>
                  <a:lnTo>
                    <a:pt x="351" y="364"/>
                  </a:lnTo>
                  <a:lnTo>
                    <a:pt x="351" y="362"/>
                  </a:lnTo>
                  <a:lnTo>
                    <a:pt x="351" y="361"/>
                  </a:lnTo>
                  <a:lnTo>
                    <a:pt x="351" y="361"/>
                  </a:lnTo>
                  <a:lnTo>
                    <a:pt x="353" y="361"/>
                  </a:lnTo>
                  <a:lnTo>
                    <a:pt x="353" y="359"/>
                  </a:lnTo>
                  <a:lnTo>
                    <a:pt x="353" y="357"/>
                  </a:lnTo>
                  <a:lnTo>
                    <a:pt x="353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1"/>
                  </a:lnTo>
                  <a:lnTo>
                    <a:pt x="354" y="351"/>
                  </a:lnTo>
                  <a:lnTo>
                    <a:pt x="354" y="349"/>
                  </a:lnTo>
                  <a:lnTo>
                    <a:pt x="354" y="348"/>
                  </a:lnTo>
                  <a:lnTo>
                    <a:pt x="354" y="348"/>
                  </a:lnTo>
                  <a:lnTo>
                    <a:pt x="356" y="346"/>
                  </a:lnTo>
                  <a:lnTo>
                    <a:pt x="356" y="345"/>
                  </a:lnTo>
                  <a:lnTo>
                    <a:pt x="356" y="345"/>
                  </a:lnTo>
                  <a:lnTo>
                    <a:pt x="356" y="342"/>
                  </a:lnTo>
                  <a:lnTo>
                    <a:pt x="356" y="340"/>
                  </a:lnTo>
                  <a:lnTo>
                    <a:pt x="358" y="338"/>
                  </a:lnTo>
                  <a:lnTo>
                    <a:pt x="359" y="337"/>
                  </a:lnTo>
                  <a:lnTo>
                    <a:pt x="359" y="337"/>
                  </a:lnTo>
                  <a:close/>
                  <a:moveTo>
                    <a:pt x="138" y="0"/>
                  </a:moveTo>
                  <a:lnTo>
                    <a:pt x="138" y="0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0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3"/>
                  </a:lnTo>
                  <a:lnTo>
                    <a:pt x="142" y="4"/>
                  </a:lnTo>
                  <a:lnTo>
                    <a:pt x="143" y="6"/>
                  </a:lnTo>
                  <a:lnTo>
                    <a:pt x="143" y="9"/>
                  </a:lnTo>
                  <a:lnTo>
                    <a:pt x="145" y="12"/>
                  </a:lnTo>
                  <a:lnTo>
                    <a:pt x="145" y="14"/>
                  </a:lnTo>
                  <a:lnTo>
                    <a:pt x="146" y="15"/>
                  </a:lnTo>
                  <a:lnTo>
                    <a:pt x="149" y="15"/>
                  </a:lnTo>
                  <a:lnTo>
                    <a:pt x="151" y="15"/>
                  </a:lnTo>
                  <a:lnTo>
                    <a:pt x="153" y="17"/>
                  </a:lnTo>
                  <a:lnTo>
                    <a:pt x="154" y="19"/>
                  </a:lnTo>
                  <a:lnTo>
                    <a:pt x="154" y="19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4" y="22"/>
                  </a:lnTo>
                  <a:lnTo>
                    <a:pt x="153" y="23"/>
                  </a:lnTo>
                  <a:lnTo>
                    <a:pt x="153" y="23"/>
                  </a:lnTo>
                  <a:lnTo>
                    <a:pt x="153" y="25"/>
                  </a:lnTo>
                  <a:lnTo>
                    <a:pt x="153" y="27"/>
                  </a:lnTo>
                  <a:lnTo>
                    <a:pt x="153" y="28"/>
                  </a:lnTo>
                  <a:lnTo>
                    <a:pt x="153" y="30"/>
                  </a:lnTo>
                  <a:lnTo>
                    <a:pt x="153" y="33"/>
                  </a:lnTo>
                  <a:lnTo>
                    <a:pt x="154" y="34"/>
                  </a:lnTo>
                  <a:lnTo>
                    <a:pt x="154" y="34"/>
                  </a:lnTo>
                  <a:lnTo>
                    <a:pt x="156" y="34"/>
                  </a:lnTo>
                  <a:lnTo>
                    <a:pt x="156" y="36"/>
                  </a:lnTo>
                  <a:lnTo>
                    <a:pt x="157" y="36"/>
                  </a:lnTo>
                  <a:lnTo>
                    <a:pt x="157" y="38"/>
                  </a:lnTo>
                  <a:lnTo>
                    <a:pt x="157" y="38"/>
                  </a:lnTo>
                  <a:lnTo>
                    <a:pt x="157" y="39"/>
                  </a:lnTo>
                  <a:lnTo>
                    <a:pt x="157" y="39"/>
                  </a:lnTo>
                  <a:lnTo>
                    <a:pt x="157" y="41"/>
                  </a:lnTo>
                  <a:lnTo>
                    <a:pt x="157" y="41"/>
                  </a:lnTo>
                  <a:lnTo>
                    <a:pt x="159" y="42"/>
                  </a:lnTo>
                  <a:lnTo>
                    <a:pt x="159" y="42"/>
                  </a:lnTo>
                  <a:lnTo>
                    <a:pt x="159" y="44"/>
                  </a:lnTo>
                  <a:lnTo>
                    <a:pt x="159" y="44"/>
                  </a:lnTo>
                  <a:lnTo>
                    <a:pt x="159" y="45"/>
                  </a:lnTo>
                  <a:lnTo>
                    <a:pt x="159" y="47"/>
                  </a:lnTo>
                  <a:lnTo>
                    <a:pt x="159" y="49"/>
                  </a:lnTo>
                  <a:lnTo>
                    <a:pt x="159" y="49"/>
                  </a:lnTo>
                  <a:lnTo>
                    <a:pt x="157" y="49"/>
                  </a:lnTo>
                  <a:lnTo>
                    <a:pt x="157" y="50"/>
                  </a:lnTo>
                  <a:lnTo>
                    <a:pt x="156" y="50"/>
                  </a:lnTo>
                  <a:lnTo>
                    <a:pt x="154" y="52"/>
                  </a:lnTo>
                  <a:lnTo>
                    <a:pt x="154" y="50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1" y="47"/>
                  </a:lnTo>
                  <a:lnTo>
                    <a:pt x="151" y="47"/>
                  </a:lnTo>
                  <a:lnTo>
                    <a:pt x="149" y="47"/>
                  </a:lnTo>
                  <a:lnTo>
                    <a:pt x="148" y="49"/>
                  </a:lnTo>
                  <a:lnTo>
                    <a:pt x="146" y="49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0"/>
                  </a:lnTo>
                  <a:lnTo>
                    <a:pt x="148" y="52"/>
                  </a:lnTo>
                  <a:lnTo>
                    <a:pt x="148" y="53"/>
                  </a:lnTo>
                  <a:lnTo>
                    <a:pt x="148" y="53"/>
                  </a:lnTo>
                  <a:lnTo>
                    <a:pt x="151" y="56"/>
                  </a:lnTo>
                  <a:lnTo>
                    <a:pt x="153" y="56"/>
                  </a:lnTo>
                  <a:lnTo>
                    <a:pt x="153" y="58"/>
                  </a:lnTo>
                  <a:lnTo>
                    <a:pt x="151" y="58"/>
                  </a:lnTo>
                  <a:lnTo>
                    <a:pt x="151" y="60"/>
                  </a:lnTo>
                  <a:lnTo>
                    <a:pt x="151" y="61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3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4" y="67"/>
                  </a:lnTo>
                  <a:lnTo>
                    <a:pt x="154" y="67"/>
                  </a:lnTo>
                  <a:lnTo>
                    <a:pt x="156" y="67"/>
                  </a:lnTo>
                  <a:lnTo>
                    <a:pt x="156" y="67"/>
                  </a:lnTo>
                  <a:lnTo>
                    <a:pt x="156" y="66"/>
                  </a:lnTo>
                  <a:lnTo>
                    <a:pt x="156" y="66"/>
                  </a:lnTo>
                  <a:lnTo>
                    <a:pt x="157" y="66"/>
                  </a:lnTo>
                  <a:lnTo>
                    <a:pt x="159" y="69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2" y="72"/>
                  </a:lnTo>
                  <a:lnTo>
                    <a:pt x="164" y="72"/>
                  </a:lnTo>
                  <a:lnTo>
                    <a:pt x="164" y="74"/>
                  </a:lnTo>
                  <a:lnTo>
                    <a:pt x="165" y="74"/>
                  </a:lnTo>
                  <a:lnTo>
                    <a:pt x="167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70" y="74"/>
                  </a:lnTo>
                  <a:lnTo>
                    <a:pt x="171" y="75"/>
                  </a:lnTo>
                  <a:lnTo>
                    <a:pt x="173" y="75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3" y="80"/>
                  </a:lnTo>
                  <a:lnTo>
                    <a:pt x="175" y="80"/>
                  </a:lnTo>
                  <a:lnTo>
                    <a:pt x="176" y="80"/>
                  </a:lnTo>
                  <a:lnTo>
                    <a:pt x="178" y="82"/>
                  </a:lnTo>
                  <a:lnTo>
                    <a:pt x="179" y="82"/>
                  </a:lnTo>
                  <a:lnTo>
                    <a:pt x="179" y="82"/>
                  </a:lnTo>
                  <a:lnTo>
                    <a:pt x="181" y="83"/>
                  </a:lnTo>
                  <a:lnTo>
                    <a:pt x="183" y="83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3" y="86"/>
                  </a:lnTo>
                  <a:lnTo>
                    <a:pt x="183" y="86"/>
                  </a:lnTo>
                  <a:lnTo>
                    <a:pt x="179" y="88"/>
                  </a:lnTo>
                  <a:lnTo>
                    <a:pt x="179" y="90"/>
                  </a:lnTo>
                  <a:lnTo>
                    <a:pt x="178" y="90"/>
                  </a:lnTo>
                  <a:lnTo>
                    <a:pt x="176" y="93"/>
                  </a:lnTo>
                  <a:lnTo>
                    <a:pt x="175" y="96"/>
                  </a:lnTo>
                  <a:lnTo>
                    <a:pt x="175" y="97"/>
                  </a:lnTo>
                  <a:lnTo>
                    <a:pt x="175" y="99"/>
                  </a:lnTo>
                  <a:lnTo>
                    <a:pt x="173" y="101"/>
                  </a:lnTo>
                  <a:lnTo>
                    <a:pt x="173" y="102"/>
                  </a:lnTo>
                  <a:lnTo>
                    <a:pt x="171" y="102"/>
                  </a:lnTo>
                  <a:lnTo>
                    <a:pt x="171" y="104"/>
                  </a:lnTo>
                  <a:lnTo>
                    <a:pt x="171" y="107"/>
                  </a:lnTo>
                  <a:lnTo>
                    <a:pt x="171" y="107"/>
                  </a:lnTo>
                  <a:lnTo>
                    <a:pt x="173" y="107"/>
                  </a:lnTo>
                  <a:lnTo>
                    <a:pt x="173" y="108"/>
                  </a:lnTo>
                  <a:lnTo>
                    <a:pt x="175" y="110"/>
                  </a:lnTo>
                  <a:lnTo>
                    <a:pt x="176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9" y="110"/>
                  </a:lnTo>
                  <a:lnTo>
                    <a:pt x="179" y="110"/>
                  </a:lnTo>
                  <a:lnTo>
                    <a:pt x="181" y="112"/>
                  </a:lnTo>
                  <a:lnTo>
                    <a:pt x="181" y="112"/>
                  </a:lnTo>
                  <a:lnTo>
                    <a:pt x="183" y="113"/>
                  </a:lnTo>
                  <a:lnTo>
                    <a:pt x="186" y="113"/>
                  </a:lnTo>
                  <a:lnTo>
                    <a:pt x="187" y="115"/>
                  </a:lnTo>
                  <a:lnTo>
                    <a:pt x="187" y="115"/>
                  </a:lnTo>
                  <a:lnTo>
                    <a:pt x="189" y="116"/>
                  </a:lnTo>
                  <a:lnTo>
                    <a:pt x="189" y="116"/>
                  </a:lnTo>
                  <a:lnTo>
                    <a:pt x="192" y="119"/>
                  </a:lnTo>
                  <a:lnTo>
                    <a:pt x="194" y="119"/>
                  </a:lnTo>
                  <a:lnTo>
                    <a:pt x="195" y="121"/>
                  </a:lnTo>
                  <a:lnTo>
                    <a:pt x="197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200" y="121"/>
                  </a:lnTo>
                  <a:lnTo>
                    <a:pt x="201" y="121"/>
                  </a:lnTo>
                  <a:lnTo>
                    <a:pt x="203" y="124"/>
                  </a:lnTo>
                  <a:lnTo>
                    <a:pt x="206" y="124"/>
                  </a:lnTo>
                  <a:lnTo>
                    <a:pt x="208" y="124"/>
                  </a:lnTo>
                  <a:lnTo>
                    <a:pt x="209" y="124"/>
                  </a:lnTo>
                  <a:lnTo>
                    <a:pt x="209" y="126"/>
                  </a:lnTo>
                  <a:lnTo>
                    <a:pt x="209" y="127"/>
                  </a:lnTo>
                  <a:lnTo>
                    <a:pt x="212" y="127"/>
                  </a:lnTo>
                  <a:lnTo>
                    <a:pt x="214" y="129"/>
                  </a:lnTo>
                  <a:lnTo>
                    <a:pt x="217" y="129"/>
                  </a:lnTo>
                  <a:lnTo>
                    <a:pt x="217" y="129"/>
                  </a:lnTo>
                  <a:lnTo>
                    <a:pt x="219" y="129"/>
                  </a:lnTo>
                  <a:lnTo>
                    <a:pt x="219" y="129"/>
                  </a:lnTo>
                  <a:lnTo>
                    <a:pt x="220" y="127"/>
                  </a:lnTo>
                  <a:lnTo>
                    <a:pt x="222" y="129"/>
                  </a:lnTo>
                  <a:lnTo>
                    <a:pt x="225" y="129"/>
                  </a:lnTo>
                  <a:lnTo>
                    <a:pt x="225" y="129"/>
                  </a:lnTo>
                  <a:lnTo>
                    <a:pt x="227" y="129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1" y="129"/>
                  </a:lnTo>
                  <a:lnTo>
                    <a:pt x="235" y="130"/>
                  </a:lnTo>
                  <a:lnTo>
                    <a:pt x="236" y="130"/>
                  </a:lnTo>
                  <a:lnTo>
                    <a:pt x="238" y="132"/>
                  </a:lnTo>
                  <a:lnTo>
                    <a:pt x="238" y="132"/>
                  </a:lnTo>
                  <a:lnTo>
                    <a:pt x="238" y="134"/>
                  </a:lnTo>
                  <a:lnTo>
                    <a:pt x="238" y="135"/>
                  </a:lnTo>
                  <a:lnTo>
                    <a:pt x="241" y="137"/>
                  </a:lnTo>
                  <a:lnTo>
                    <a:pt x="242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7" y="140"/>
                  </a:lnTo>
                  <a:lnTo>
                    <a:pt x="249" y="138"/>
                  </a:lnTo>
                  <a:lnTo>
                    <a:pt x="250" y="138"/>
                  </a:lnTo>
                  <a:lnTo>
                    <a:pt x="252" y="138"/>
                  </a:lnTo>
                  <a:lnTo>
                    <a:pt x="252" y="138"/>
                  </a:lnTo>
                  <a:lnTo>
                    <a:pt x="253" y="140"/>
                  </a:lnTo>
                  <a:lnTo>
                    <a:pt x="253" y="142"/>
                  </a:lnTo>
                  <a:lnTo>
                    <a:pt x="253" y="142"/>
                  </a:lnTo>
                  <a:lnTo>
                    <a:pt x="255" y="142"/>
                  </a:lnTo>
                  <a:lnTo>
                    <a:pt x="257" y="140"/>
                  </a:lnTo>
                  <a:lnTo>
                    <a:pt x="258" y="142"/>
                  </a:lnTo>
                  <a:lnTo>
                    <a:pt x="260" y="142"/>
                  </a:lnTo>
                  <a:lnTo>
                    <a:pt x="263" y="142"/>
                  </a:lnTo>
                  <a:lnTo>
                    <a:pt x="263" y="142"/>
                  </a:lnTo>
                  <a:lnTo>
                    <a:pt x="265" y="143"/>
                  </a:lnTo>
                  <a:lnTo>
                    <a:pt x="268" y="145"/>
                  </a:lnTo>
                  <a:lnTo>
                    <a:pt x="268" y="143"/>
                  </a:lnTo>
                  <a:lnTo>
                    <a:pt x="272" y="142"/>
                  </a:lnTo>
                  <a:lnTo>
                    <a:pt x="272" y="142"/>
                  </a:lnTo>
                  <a:lnTo>
                    <a:pt x="272" y="145"/>
                  </a:lnTo>
                  <a:lnTo>
                    <a:pt x="274" y="145"/>
                  </a:lnTo>
                  <a:lnTo>
                    <a:pt x="276" y="145"/>
                  </a:lnTo>
                  <a:lnTo>
                    <a:pt x="277" y="145"/>
                  </a:lnTo>
                  <a:lnTo>
                    <a:pt x="279" y="145"/>
                  </a:lnTo>
                  <a:lnTo>
                    <a:pt x="280" y="145"/>
                  </a:lnTo>
                  <a:lnTo>
                    <a:pt x="282" y="145"/>
                  </a:lnTo>
                  <a:lnTo>
                    <a:pt x="283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8" y="142"/>
                  </a:lnTo>
                  <a:lnTo>
                    <a:pt x="288" y="140"/>
                  </a:lnTo>
                  <a:lnTo>
                    <a:pt x="288" y="138"/>
                  </a:lnTo>
                  <a:lnTo>
                    <a:pt x="288" y="137"/>
                  </a:lnTo>
                  <a:lnTo>
                    <a:pt x="285" y="134"/>
                  </a:lnTo>
                  <a:lnTo>
                    <a:pt x="285" y="134"/>
                  </a:lnTo>
                  <a:lnTo>
                    <a:pt x="287" y="129"/>
                  </a:lnTo>
                  <a:lnTo>
                    <a:pt x="287" y="126"/>
                  </a:lnTo>
                  <a:lnTo>
                    <a:pt x="288" y="126"/>
                  </a:lnTo>
                  <a:lnTo>
                    <a:pt x="288" y="124"/>
                  </a:lnTo>
                  <a:lnTo>
                    <a:pt x="288" y="123"/>
                  </a:lnTo>
                  <a:lnTo>
                    <a:pt x="288" y="123"/>
                  </a:lnTo>
                  <a:lnTo>
                    <a:pt x="288" y="121"/>
                  </a:lnTo>
                  <a:lnTo>
                    <a:pt x="287" y="121"/>
                  </a:lnTo>
                  <a:lnTo>
                    <a:pt x="288" y="121"/>
                  </a:lnTo>
                  <a:lnTo>
                    <a:pt x="288" y="121"/>
                  </a:lnTo>
                  <a:lnTo>
                    <a:pt x="290" y="119"/>
                  </a:lnTo>
                  <a:lnTo>
                    <a:pt x="291" y="119"/>
                  </a:lnTo>
                  <a:lnTo>
                    <a:pt x="293" y="119"/>
                  </a:lnTo>
                  <a:lnTo>
                    <a:pt x="293" y="119"/>
                  </a:lnTo>
                  <a:lnTo>
                    <a:pt x="294" y="118"/>
                  </a:lnTo>
                  <a:lnTo>
                    <a:pt x="294" y="118"/>
                  </a:lnTo>
                  <a:lnTo>
                    <a:pt x="296" y="119"/>
                  </a:lnTo>
                  <a:lnTo>
                    <a:pt x="298" y="119"/>
                  </a:lnTo>
                  <a:lnTo>
                    <a:pt x="298" y="121"/>
                  </a:lnTo>
                  <a:lnTo>
                    <a:pt x="298" y="121"/>
                  </a:lnTo>
                  <a:lnTo>
                    <a:pt x="298" y="123"/>
                  </a:lnTo>
                  <a:lnTo>
                    <a:pt x="296" y="127"/>
                  </a:lnTo>
                  <a:lnTo>
                    <a:pt x="298" y="129"/>
                  </a:lnTo>
                  <a:lnTo>
                    <a:pt x="298" y="129"/>
                  </a:lnTo>
                  <a:lnTo>
                    <a:pt x="299" y="130"/>
                  </a:lnTo>
                  <a:lnTo>
                    <a:pt x="299" y="130"/>
                  </a:lnTo>
                  <a:lnTo>
                    <a:pt x="298" y="132"/>
                  </a:lnTo>
                  <a:lnTo>
                    <a:pt x="296" y="132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5"/>
                  </a:lnTo>
                  <a:lnTo>
                    <a:pt x="299" y="137"/>
                  </a:lnTo>
                  <a:lnTo>
                    <a:pt x="301" y="137"/>
                  </a:lnTo>
                  <a:lnTo>
                    <a:pt x="302" y="138"/>
                  </a:lnTo>
                  <a:lnTo>
                    <a:pt x="305" y="137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40"/>
                  </a:lnTo>
                  <a:lnTo>
                    <a:pt x="309" y="140"/>
                  </a:lnTo>
                  <a:lnTo>
                    <a:pt x="310" y="140"/>
                  </a:lnTo>
                  <a:lnTo>
                    <a:pt x="312" y="140"/>
                  </a:lnTo>
                  <a:lnTo>
                    <a:pt x="313" y="140"/>
                  </a:lnTo>
                  <a:lnTo>
                    <a:pt x="317" y="138"/>
                  </a:lnTo>
                  <a:lnTo>
                    <a:pt x="318" y="137"/>
                  </a:lnTo>
                  <a:lnTo>
                    <a:pt x="318" y="137"/>
                  </a:lnTo>
                  <a:lnTo>
                    <a:pt x="320" y="137"/>
                  </a:lnTo>
                  <a:lnTo>
                    <a:pt x="321" y="137"/>
                  </a:lnTo>
                  <a:lnTo>
                    <a:pt x="323" y="138"/>
                  </a:lnTo>
                  <a:lnTo>
                    <a:pt x="324" y="138"/>
                  </a:lnTo>
                  <a:lnTo>
                    <a:pt x="326" y="138"/>
                  </a:lnTo>
                  <a:lnTo>
                    <a:pt x="328" y="138"/>
                  </a:lnTo>
                  <a:lnTo>
                    <a:pt x="331" y="138"/>
                  </a:lnTo>
                  <a:lnTo>
                    <a:pt x="334" y="138"/>
                  </a:lnTo>
                  <a:lnTo>
                    <a:pt x="335" y="137"/>
                  </a:lnTo>
                  <a:lnTo>
                    <a:pt x="335" y="137"/>
                  </a:lnTo>
                  <a:lnTo>
                    <a:pt x="337" y="138"/>
                  </a:lnTo>
                  <a:lnTo>
                    <a:pt x="339" y="138"/>
                  </a:lnTo>
                  <a:lnTo>
                    <a:pt x="340" y="138"/>
                  </a:lnTo>
                  <a:lnTo>
                    <a:pt x="342" y="137"/>
                  </a:lnTo>
                  <a:lnTo>
                    <a:pt x="342" y="137"/>
                  </a:lnTo>
                  <a:lnTo>
                    <a:pt x="343" y="137"/>
                  </a:lnTo>
                  <a:lnTo>
                    <a:pt x="343" y="137"/>
                  </a:lnTo>
                  <a:lnTo>
                    <a:pt x="345" y="137"/>
                  </a:lnTo>
                  <a:lnTo>
                    <a:pt x="345" y="137"/>
                  </a:lnTo>
                  <a:lnTo>
                    <a:pt x="345" y="135"/>
                  </a:lnTo>
                  <a:lnTo>
                    <a:pt x="343" y="135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5" y="132"/>
                  </a:lnTo>
                  <a:lnTo>
                    <a:pt x="345" y="130"/>
                  </a:lnTo>
                  <a:lnTo>
                    <a:pt x="345" y="129"/>
                  </a:lnTo>
                  <a:lnTo>
                    <a:pt x="343" y="129"/>
                  </a:lnTo>
                  <a:lnTo>
                    <a:pt x="343" y="127"/>
                  </a:lnTo>
                  <a:lnTo>
                    <a:pt x="342" y="129"/>
                  </a:lnTo>
                  <a:lnTo>
                    <a:pt x="340" y="129"/>
                  </a:lnTo>
                  <a:lnTo>
                    <a:pt x="339" y="127"/>
                  </a:lnTo>
                  <a:lnTo>
                    <a:pt x="339" y="127"/>
                  </a:lnTo>
                  <a:lnTo>
                    <a:pt x="337" y="126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40" y="124"/>
                  </a:lnTo>
                  <a:lnTo>
                    <a:pt x="342" y="124"/>
                  </a:lnTo>
                  <a:lnTo>
                    <a:pt x="342" y="124"/>
                  </a:lnTo>
                  <a:lnTo>
                    <a:pt x="343" y="124"/>
                  </a:lnTo>
                  <a:lnTo>
                    <a:pt x="345" y="123"/>
                  </a:lnTo>
                  <a:lnTo>
                    <a:pt x="346" y="123"/>
                  </a:lnTo>
                  <a:lnTo>
                    <a:pt x="346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50" y="123"/>
                  </a:lnTo>
                  <a:lnTo>
                    <a:pt x="351" y="123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4" y="119"/>
                  </a:lnTo>
                  <a:lnTo>
                    <a:pt x="354" y="119"/>
                  </a:lnTo>
                  <a:lnTo>
                    <a:pt x="353" y="119"/>
                  </a:lnTo>
                  <a:lnTo>
                    <a:pt x="353" y="119"/>
                  </a:lnTo>
                  <a:lnTo>
                    <a:pt x="353" y="118"/>
                  </a:lnTo>
                  <a:lnTo>
                    <a:pt x="354" y="118"/>
                  </a:lnTo>
                  <a:lnTo>
                    <a:pt x="356" y="116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2"/>
                  </a:lnTo>
                  <a:lnTo>
                    <a:pt x="361" y="110"/>
                  </a:lnTo>
                  <a:lnTo>
                    <a:pt x="362" y="110"/>
                  </a:lnTo>
                  <a:lnTo>
                    <a:pt x="364" y="110"/>
                  </a:lnTo>
                  <a:lnTo>
                    <a:pt x="367" y="108"/>
                  </a:lnTo>
                  <a:lnTo>
                    <a:pt x="369" y="108"/>
                  </a:lnTo>
                  <a:lnTo>
                    <a:pt x="372" y="107"/>
                  </a:lnTo>
                  <a:lnTo>
                    <a:pt x="372" y="107"/>
                  </a:lnTo>
                  <a:lnTo>
                    <a:pt x="373" y="105"/>
                  </a:lnTo>
                  <a:lnTo>
                    <a:pt x="373" y="105"/>
                  </a:lnTo>
                  <a:lnTo>
                    <a:pt x="375" y="104"/>
                  </a:lnTo>
                  <a:lnTo>
                    <a:pt x="375" y="104"/>
                  </a:lnTo>
                  <a:lnTo>
                    <a:pt x="376" y="102"/>
                  </a:lnTo>
                  <a:lnTo>
                    <a:pt x="380" y="101"/>
                  </a:lnTo>
                  <a:lnTo>
                    <a:pt x="381" y="99"/>
                  </a:lnTo>
                  <a:lnTo>
                    <a:pt x="383" y="99"/>
                  </a:lnTo>
                  <a:lnTo>
                    <a:pt x="383" y="101"/>
                  </a:lnTo>
                  <a:lnTo>
                    <a:pt x="384" y="101"/>
                  </a:lnTo>
                  <a:lnTo>
                    <a:pt x="384" y="101"/>
                  </a:lnTo>
                  <a:lnTo>
                    <a:pt x="386" y="102"/>
                  </a:lnTo>
                  <a:lnTo>
                    <a:pt x="387" y="102"/>
                  </a:lnTo>
                  <a:lnTo>
                    <a:pt x="389" y="102"/>
                  </a:lnTo>
                  <a:lnTo>
                    <a:pt x="391" y="104"/>
                  </a:lnTo>
                  <a:lnTo>
                    <a:pt x="392" y="104"/>
                  </a:lnTo>
                  <a:lnTo>
                    <a:pt x="392" y="104"/>
                  </a:lnTo>
                  <a:lnTo>
                    <a:pt x="394" y="104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1"/>
                  </a:lnTo>
                  <a:lnTo>
                    <a:pt x="397" y="99"/>
                  </a:lnTo>
                  <a:lnTo>
                    <a:pt x="400" y="97"/>
                  </a:lnTo>
                  <a:lnTo>
                    <a:pt x="402" y="97"/>
                  </a:lnTo>
                  <a:lnTo>
                    <a:pt x="403" y="97"/>
                  </a:lnTo>
                  <a:lnTo>
                    <a:pt x="403" y="97"/>
                  </a:lnTo>
                  <a:lnTo>
                    <a:pt x="405" y="101"/>
                  </a:lnTo>
                  <a:lnTo>
                    <a:pt x="405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5" y="102"/>
                  </a:lnTo>
                  <a:lnTo>
                    <a:pt x="405" y="102"/>
                  </a:lnTo>
                  <a:lnTo>
                    <a:pt x="403" y="102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6" y="104"/>
                  </a:lnTo>
                  <a:lnTo>
                    <a:pt x="408" y="104"/>
                  </a:lnTo>
                  <a:lnTo>
                    <a:pt x="408" y="104"/>
                  </a:lnTo>
                  <a:lnTo>
                    <a:pt x="408" y="105"/>
                  </a:lnTo>
                  <a:lnTo>
                    <a:pt x="410" y="107"/>
                  </a:lnTo>
                  <a:lnTo>
                    <a:pt x="410" y="108"/>
                  </a:lnTo>
                  <a:lnTo>
                    <a:pt x="408" y="110"/>
                  </a:lnTo>
                  <a:lnTo>
                    <a:pt x="406" y="112"/>
                  </a:lnTo>
                  <a:lnTo>
                    <a:pt x="406" y="112"/>
                  </a:lnTo>
                  <a:lnTo>
                    <a:pt x="406" y="113"/>
                  </a:lnTo>
                  <a:lnTo>
                    <a:pt x="405" y="113"/>
                  </a:lnTo>
                  <a:lnTo>
                    <a:pt x="405" y="113"/>
                  </a:lnTo>
                  <a:lnTo>
                    <a:pt x="406" y="113"/>
                  </a:lnTo>
                  <a:lnTo>
                    <a:pt x="406" y="115"/>
                  </a:lnTo>
                  <a:lnTo>
                    <a:pt x="406" y="115"/>
                  </a:lnTo>
                  <a:lnTo>
                    <a:pt x="408" y="113"/>
                  </a:lnTo>
                  <a:lnTo>
                    <a:pt x="410" y="113"/>
                  </a:lnTo>
                  <a:lnTo>
                    <a:pt x="411" y="113"/>
                  </a:lnTo>
                  <a:lnTo>
                    <a:pt x="413" y="115"/>
                  </a:lnTo>
                  <a:lnTo>
                    <a:pt x="414" y="115"/>
                  </a:lnTo>
                  <a:lnTo>
                    <a:pt x="416" y="115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21" y="116"/>
                  </a:lnTo>
                  <a:lnTo>
                    <a:pt x="421" y="116"/>
                  </a:lnTo>
                  <a:lnTo>
                    <a:pt x="421" y="118"/>
                  </a:lnTo>
                  <a:lnTo>
                    <a:pt x="421" y="118"/>
                  </a:lnTo>
                  <a:lnTo>
                    <a:pt x="421" y="119"/>
                  </a:lnTo>
                  <a:lnTo>
                    <a:pt x="421" y="119"/>
                  </a:lnTo>
                  <a:lnTo>
                    <a:pt x="421" y="121"/>
                  </a:lnTo>
                  <a:lnTo>
                    <a:pt x="421" y="121"/>
                  </a:lnTo>
                  <a:lnTo>
                    <a:pt x="419" y="121"/>
                  </a:lnTo>
                  <a:lnTo>
                    <a:pt x="419" y="123"/>
                  </a:lnTo>
                  <a:lnTo>
                    <a:pt x="417" y="124"/>
                  </a:lnTo>
                  <a:lnTo>
                    <a:pt x="416" y="124"/>
                  </a:lnTo>
                  <a:lnTo>
                    <a:pt x="414" y="126"/>
                  </a:lnTo>
                  <a:lnTo>
                    <a:pt x="414" y="126"/>
                  </a:lnTo>
                  <a:lnTo>
                    <a:pt x="414" y="127"/>
                  </a:lnTo>
                  <a:lnTo>
                    <a:pt x="414" y="129"/>
                  </a:lnTo>
                  <a:lnTo>
                    <a:pt x="417" y="132"/>
                  </a:lnTo>
                  <a:lnTo>
                    <a:pt x="417" y="134"/>
                  </a:lnTo>
                  <a:lnTo>
                    <a:pt x="416" y="134"/>
                  </a:lnTo>
                  <a:lnTo>
                    <a:pt x="416" y="134"/>
                  </a:lnTo>
                  <a:lnTo>
                    <a:pt x="414" y="132"/>
                  </a:lnTo>
                  <a:lnTo>
                    <a:pt x="413" y="130"/>
                  </a:lnTo>
                  <a:lnTo>
                    <a:pt x="413" y="130"/>
                  </a:lnTo>
                  <a:lnTo>
                    <a:pt x="411" y="130"/>
                  </a:lnTo>
                  <a:lnTo>
                    <a:pt x="405" y="130"/>
                  </a:lnTo>
                  <a:lnTo>
                    <a:pt x="405" y="130"/>
                  </a:lnTo>
                  <a:lnTo>
                    <a:pt x="402" y="132"/>
                  </a:lnTo>
                  <a:lnTo>
                    <a:pt x="402" y="134"/>
                  </a:lnTo>
                  <a:lnTo>
                    <a:pt x="400" y="135"/>
                  </a:lnTo>
                  <a:lnTo>
                    <a:pt x="399" y="135"/>
                  </a:lnTo>
                  <a:lnTo>
                    <a:pt x="397" y="135"/>
                  </a:lnTo>
                  <a:lnTo>
                    <a:pt x="394" y="138"/>
                  </a:lnTo>
                  <a:lnTo>
                    <a:pt x="392" y="140"/>
                  </a:lnTo>
                  <a:lnTo>
                    <a:pt x="391" y="140"/>
                  </a:lnTo>
                  <a:lnTo>
                    <a:pt x="389" y="142"/>
                  </a:lnTo>
                  <a:lnTo>
                    <a:pt x="389" y="143"/>
                  </a:lnTo>
                  <a:lnTo>
                    <a:pt x="387" y="143"/>
                  </a:lnTo>
                  <a:lnTo>
                    <a:pt x="387" y="145"/>
                  </a:lnTo>
                  <a:lnTo>
                    <a:pt x="387" y="148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51"/>
                  </a:lnTo>
                  <a:lnTo>
                    <a:pt x="387" y="151"/>
                  </a:lnTo>
                  <a:lnTo>
                    <a:pt x="387" y="153"/>
                  </a:lnTo>
                  <a:lnTo>
                    <a:pt x="387" y="154"/>
                  </a:lnTo>
                  <a:lnTo>
                    <a:pt x="386" y="156"/>
                  </a:lnTo>
                  <a:lnTo>
                    <a:pt x="384" y="157"/>
                  </a:lnTo>
                  <a:lnTo>
                    <a:pt x="384" y="157"/>
                  </a:lnTo>
                  <a:lnTo>
                    <a:pt x="383" y="159"/>
                  </a:lnTo>
                  <a:lnTo>
                    <a:pt x="381" y="160"/>
                  </a:lnTo>
                  <a:lnTo>
                    <a:pt x="381" y="160"/>
                  </a:lnTo>
                  <a:lnTo>
                    <a:pt x="381" y="162"/>
                  </a:lnTo>
                  <a:lnTo>
                    <a:pt x="381" y="162"/>
                  </a:lnTo>
                  <a:lnTo>
                    <a:pt x="381" y="164"/>
                  </a:lnTo>
                  <a:lnTo>
                    <a:pt x="381" y="164"/>
                  </a:lnTo>
                  <a:lnTo>
                    <a:pt x="383" y="164"/>
                  </a:lnTo>
                  <a:lnTo>
                    <a:pt x="383" y="165"/>
                  </a:lnTo>
                  <a:lnTo>
                    <a:pt x="383" y="165"/>
                  </a:lnTo>
                  <a:lnTo>
                    <a:pt x="383" y="167"/>
                  </a:lnTo>
                  <a:lnTo>
                    <a:pt x="381" y="170"/>
                  </a:lnTo>
                  <a:lnTo>
                    <a:pt x="380" y="171"/>
                  </a:lnTo>
                  <a:lnTo>
                    <a:pt x="378" y="173"/>
                  </a:lnTo>
                  <a:lnTo>
                    <a:pt x="378" y="175"/>
                  </a:lnTo>
                  <a:lnTo>
                    <a:pt x="376" y="176"/>
                  </a:lnTo>
                  <a:lnTo>
                    <a:pt x="376" y="179"/>
                  </a:lnTo>
                  <a:lnTo>
                    <a:pt x="375" y="181"/>
                  </a:lnTo>
                  <a:lnTo>
                    <a:pt x="375" y="182"/>
                  </a:lnTo>
                  <a:lnTo>
                    <a:pt x="373" y="182"/>
                  </a:lnTo>
                  <a:lnTo>
                    <a:pt x="373" y="182"/>
                  </a:lnTo>
                  <a:lnTo>
                    <a:pt x="370" y="182"/>
                  </a:lnTo>
                  <a:lnTo>
                    <a:pt x="369" y="181"/>
                  </a:lnTo>
                  <a:lnTo>
                    <a:pt x="369" y="181"/>
                  </a:lnTo>
                  <a:lnTo>
                    <a:pt x="367" y="181"/>
                  </a:lnTo>
                  <a:lnTo>
                    <a:pt x="367" y="181"/>
                  </a:lnTo>
                  <a:lnTo>
                    <a:pt x="365" y="181"/>
                  </a:lnTo>
                  <a:lnTo>
                    <a:pt x="365" y="181"/>
                  </a:lnTo>
                  <a:lnTo>
                    <a:pt x="364" y="179"/>
                  </a:lnTo>
                  <a:lnTo>
                    <a:pt x="362" y="181"/>
                  </a:lnTo>
                  <a:lnTo>
                    <a:pt x="362" y="181"/>
                  </a:lnTo>
                  <a:lnTo>
                    <a:pt x="364" y="184"/>
                  </a:lnTo>
                  <a:lnTo>
                    <a:pt x="364" y="186"/>
                  </a:lnTo>
                  <a:lnTo>
                    <a:pt x="364" y="189"/>
                  </a:lnTo>
                  <a:lnTo>
                    <a:pt x="364" y="192"/>
                  </a:lnTo>
                  <a:lnTo>
                    <a:pt x="364" y="195"/>
                  </a:lnTo>
                  <a:lnTo>
                    <a:pt x="364" y="195"/>
                  </a:lnTo>
                  <a:lnTo>
                    <a:pt x="362" y="197"/>
                  </a:lnTo>
                  <a:lnTo>
                    <a:pt x="362" y="197"/>
                  </a:lnTo>
                  <a:lnTo>
                    <a:pt x="361" y="195"/>
                  </a:lnTo>
                  <a:lnTo>
                    <a:pt x="361" y="197"/>
                  </a:lnTo>
                  <a:lnTo>
                    <a:pt x="361" y="197"/>
                  </a:lnTo>
                  <a:lnTo>
                    <a:pt x="361" y="198"/>
                  </a:lnTo>
                  <a:lnTo>
                    <a:pt x="359" y="200"/>
                  </a:lnTo>
                  <a:lnTo>
                    <a:pt x="359" y="201"/>
                  </a:lnTo>
                  <a:lnTo>
                    <a:pt x="359" y="201"/>
                  </a:lnTo>
                  <a:lnTo>
                    <a:pt x="359" y="203"/>
                  </a:lnTo>
                  <a:lnTo>
                    <a:pt x="361" y="206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59" y="208"/>
                  </a:lnTo>
                  <a:lnTo>
                    <a:pt x="359" y="209"/>
                  </a:lnTo>
                  <a:lnTo>
                    <a:pt x="359" y="209"/>
                  </a:lnTo>
                  <a:lnTo>
                    <a:pt x="358" y="211"/>
                  </a:lnTo>
                  <a:lnTo>
                    <a:pt x="358" y="212"/>
                  </a:lnTo>
                  <a:lnTo>
                    <a:pt x="356" y="211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3" y="209"/>
                  </a:lnTo>
                  <a:lnTo>
                    <a:pt x="353" y="211"/>
                  </a:lnTo>
                  <a:lnTo>
                    <a:pt x="353" y="211"/>
                  </a:lnTo>
                  <a:lnTo>
                    <a:pt x="351" y="212"/>
                  </a:lnTo>
                  <a:lnTo>
                    <a:pt x="351" y="211"/>
                  </a:lnTo>
                  <a:lnTo>
                    <a:pt x="351" y="205"/>
                  </a:lnTo>
                  <a:lnTo>
                    <a:pt x="351" y="203"/>
                  </a:lnTo>
                  <a:lnTo>
                    <a:pt x="351" y="201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50" y="198"/>
                  </a:lnTo>
                  <a:lnTo>
                    <a:pt x="350" y="197"/>
                  </a:lnTo>
                  <a:lnTo>
                    <a:pt x="348" y="195"/>
                  </a:lnTo>
                  <a:lnTo>
                    <a:pt x="348" y="192"/>
                  </a:lnTo>
                  <a:lnTo>
                    <a:pt x="348" y="192"/>
                  </a:lnTo>
                  <a:lnTo>
                    <a:pt x="348" y="189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5" y="186"/>
                  </a:lnTo>
                  <a:lnTo>
                    <a:pt x="345" y="186"/>
                  </a:lnTo>
                  <a:lnTo>
                    <a:pt x="343" y="186"/>
                  </a:lnTo>
                  <a:lnTo>
                    <a:pt x="343" y="186"/>
                  </a:lnTo>
                  <a:lnTo>
                    <a:pt x="343" y="187"/>
                  </a:lnTo>
                  <a:lnTo>
                    <a:pt x="343" y="189"/>
                  </a:lnTo>
                  <a:lnTo>
                    <a:pt x="342" y="189"/>
                  </a:lnTo>
                  <a:lnTo>
                    <a:pt x="340" y="190"/>
                  </a:lnTo>
                  <a:lnTo>
                    <a:pt x="340" y="192"/>
                  </a:lnTo>
                  <a:lnTo>
                    <a:pt x="340" y="194"/>
                  </a:lnTo>
                  <a:lnTo>
                    <a:pt x="340" y="195"/>
                  </a:lnTo>
                  <a:lnTo>
                    <a:pt x="340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37" y="197"/>
                  </a:lnTo>
                  <a:lnTo>
                    <a:pt x="337" y="195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4" y="194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2" y="190"/>
                  </a:lnTo>
                  <a:lnTo>
                    <a:pt x="332" y="187"/>
                  </a:lnTo>
                  <a:lnTo>
                    <a:pt x="332" y="186"/>
                  </a:lnTo>
                  <a:lnTo>
                    <a:pt x="332" y="184"/>
                  </a:lnTo>
                  <a:lnTo>
                    <a:pt x="332" y="182"/>
                  </a:lnTo>
                  <a:lnTo>
                    <a:pt x="334" y="181"/>
                  </a:lnTo>
                  <a:lnTo>
                    <a:pt x="334" y="181"/>
                  </a:lnTo>
                  <a:lnTo>
                    <a:pt x="334" y="179"/>
                  </a:lnTo>
                  <a:lnTo>
                    <a:pt x="335" y="179"/>
                  </a:lnTo>
                  <a:lnTo>
                    <a:pt x="337" y="179"/>
                  </a:lnTo>
                  <a:lnTo>
                    <a:pt x="337" y="179"/>
                  </a:lnTo>
                  <a:lnTo>
                    <a:pt x="339" y="179"/>
                  </a:lnTo>
                  <a:lnTo>
                    <a:pt x="339" y="178"/>
                  </a:lnTo>
                  <a:lnTo>
                    <a:pt x="340" y="178"/>
                  </a:lnTo>
                  <a:lnTo>
                    <a:pt x="340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5" y="176"/>
                  </a:lnTo>
                  <a:lnTo>
                    <a:pt x="345" y="175"/>
                  </a:lnTo>
                  <a:lnTo>
                    <a:pt x="345" y="175"/>
                  </a:lnTo>
                  <a:lnTo>
                    <a:pt x="345" y="173"/>
                  </a:lnTo>
                  <a:lnTo>
                    <a:pt x="346" y="171"/>
                  </a:lnTo>
                  <a:lnTo>
                    <a:pt x="346" y="170"/>
                  </a:lnTo>
                  <a:lnTo>
                    <a:pt x="346" y="170"/>
                  </a:lnTo>
                  <a:lnTo>
                    <a:pt x="346" y="168"/>
                  </a:lnTo>
                  <a:lnTo>
                    <a:pt x="348" y="168"/>
                  </a:lnTo>
                  <a:lnTo>
                    <a:pt x="350" y="168"/>
                  </a:lnTo>
                  <a:lnTo>
                    <a:pt x="350" y="168"/>
                  </a:lnTo>
                  <a:lnTo>
                    <a:pt x="351" y="168"/>
                  </a:lnTo>
                  <a:lnTo>
                    <a:pt x="351" y="167"/>
                  </a:lnTo>
                  <a:lnTo>
                    <a:pt x="351" y="167"/>
                  </a:lnTo>
                  <a:lnTo>
                    <a:pt x="350" y="165"/>
                  </a:lnTo>
                  <a:lnTo>
                    <a:pt x="346" y="164"/>
                  </a:lnTo>
                  <a:lnTo>
                    <a:pt x="345" y="164"/>
                  </a:lnTo>
                  <a:lnTo>
                    <a:pt x="340" y="164"/>
                  </a:lnTo>
                  <a:lnTo>
                    <a:pt x="335" y="164"/>
                  </a:lnTo>
                  <a:lnTo>
                    <a:pt x="335" y="164"/>
                  </a:lnTo>
                  <a:lnTo>
                    <a:pt x="334" y="164"/>
                  </a:lnTo>
                  <a:lnTo>
                    <a:pt x="329" y="164"/>
                  </a:lnTo>
                  <a:lnTo>
                    <a:pt x="326" y="164"/>
                  </a:lnTo>
                  <a:lnTo>
                    <a:pt x="324" y="164"/>
                  </a:lnTo>
                  <a:lnTo>
                    <a:pt x="323" y="164"/>
                  </a:lnTo>
                  <a:lnTo>
                    <a:pt x="321" y="164"/>
                  </a:lnTo>
                  <a:lnTo>
                    <a:pt x="318" y="164"/>
                  </a:lnTo>
                  <a:lnTo>
                    <a:pt x="317" y="162"/>
                  </a:lnTo>
                  <a:lnTo>
                    <a:pt x="315" y="162"/>
                  </a:lnTo>
                  <a:lnTo>
                    <a:pt x="313" y="162"/>
                  </a:lnTo>
                  <a:lnTo>
                    <a:pt x="312" y="162"/>
                  </a:lnTo>
                  <a:lnTo>
                    <a:pt x="312" y="162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2" y="157"/>
                  </a:lnTo>
                  <a:lnTo>
                    <a:pt x="312" y="153"/>
                  </a:lnTo>
                  <a:lnTo>
                    <a:pt x="312" y="151"/>
                  </a:lnTo>
                  <a:lnTo>
                    <a:pt x="310" y="148"/>
                  </a:lnTo>
                  <a:lnTo>
                    <a:pt x="310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9"/>
                  </a:lnTo>
                  <a:lnTo>
                    <a:pt x="309" y="151"/>
                  </a:lnTo>
                  <a:lnTo>
                    <a:pt x="307" y="151"/>
                  </a:lnTo>
                  <a:lnTo>
                    <a:pt x="305" y="151"/>
                  </a:lnTo>
                  <a:lnTo>
                    <a:pt x="304" y="149"/>
                  </a:lnTo>
                  <a:lnTo>
                    <a:pt x="302" y="149"/>
                  </a:lnTo>
                  <a:lnTo>
                    <a:pt x="302" y="148"/>
                  </a:lnTo>
                  <a:lnTo>
                    <a:pt x="302" y="146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301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8" y="146"/>
                  </a:lnTo>
                  <a:lnTo>
                    <a:pt x="298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6" y="145"/>
                  </a:lnTo>
                  <a:lnTo>
                    <a:pt x="294" y="145"/>
                  </a:lnTo>
                  <a:lnTo>
                    <a:pt x="293" y="143"/>
                  </a:lnTo>
                  <a:lnTo>
                    <a:pt x="291" y="142"/>
                  </a:lnTo>
                  <a:lnTo>
                    <a:pt x="291" y="142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3" y="143"/>
                  </a:lnTo>
                  <a:lnTo>
                    <a:pt x="293" y="145"/>
                  </a:lnTo>
                  <a:lnTo>
                    <a:pt x="293" y="145"/>
                  </a:lnTo>
                  <a:lnTo>
                    <a:pt x="291" y="146"/>
                  </a:lnTo>
                  <a:lnTo>
                    <a:pt x="291" y="146"/>
                  </a:lnTo>
                  <a:lnTo>
                    <a:pt x="290" y="148"/>
                  </a:lnTo>
                  <a:lnTo>
                    <a:pt x="288" y="149"/>
                  </a:lnTo>
                  <a:lnTo>
                    <a:pt x="288" y="151"/>
                  </a:lnTo>
                  <a:lnTo>
                    <a:pt x="287" y="151"/>
                  </a:lnTo>
                  <a:lnTo>
                    <a:pt x="287" y="153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90" y="154"/>
                  </a:lnTo>
                  <a:lnTo>
                    <a:pt x="291" y="156"/>
                  </a:lnTo>
                  <a:lnTo>
                    <a:pt x="293" y="157"/>
                  </a:lnTo>
                  <a:lnTo>
                    <a:pt x="293" y="157"/>
                  </a:lnTo>
                  <a:lnTo>
                    <a:pt x="294" y="159"/>
                  </a:lnTo>
                  <a:lnTo>
                    <a:pt x="298" y="159"/>
                  </a:lnTo>
                  <a:lnTo>
                    <a:pt x="298" y="159"/>
                  </a:lnTo>
                  <a:lnTo>
                    <a:pt x="298" y="160"/>
                  </a:lnTo>
                  <a:lnTo>
                    <a:pt x="298" y="160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4"/>
                  </a:lnTo>
                  <a:lnTo>
                    <a:pt x="298" y="164"/>
                  </a:lnTo>
                  <a:lnTo>
                    <a:pt x="296" y="164"/>
                  </a:lnTo>
                  <a:lnTo>
                    <a:pt x="296" y="164"/>
                  </a:lnTo>
                  <a:lnTo>
                    <a:pt x="294" y="164"/>
                  </a:lnTo>
                  <a:lnTo>
                    <a:pt x="293" y="164"/>
                  </a:lnTo>
                  <a:lnTo>
                    <a:pt x="291" y="167"/>
                  </a:lnTo>
                  <a:lnTo>
                    <a:pt x="290" y="168"/>
                  </a:lnTo>
                  <a:lnTo>
                    <a:pt x="290" y="168"/>
                  </a:lnTo>
                  <a:lnTo>
                    <a:pt x="288" y="167"/>
                  </a:lnTo>
                  <a:lnTo>
                    <a:pt x="288" y="167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1"/>
                  </a:lnTo>
                  <a:lnTo>
                    <a:pt x="287" y="173"/>
                  </a:lnTo>
                  <a:lnTo>
                    <a:pt x="288" y="173"/>
                  </a:lnTo>
                  <a:lnTo>
                    <a:pt x="290" y="175"/>
                  </a:lnTo>
                  <a:lnTo>
                    <a:pt x="290" y="175"/>
                  </a:lnTo>
                  <a:lnTo>
                    <a:pt x="291" y="175"/>
                  </a:lnTo>
                  <a:lnTo>
                    <a:pt x="291" y="175"/>
                  </a:lnTo>
                  <a:lnTo>
                    <a:pt x="293" y="176"/>
                  </a:lnTo>
                  <a:lnTo>
                    <a:pt x="294" y="176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81"/>
                  </a:lnTo>
                  <a:lnTo>
                    <a:pt x="296" y="181"/>
                  </a:lnTo>
                  <a:lnTo>
                    <a:pt x="294" y="184"/>
                  </a:lnTo>
                  <a:lnTo>
                    <a:pt x="294" y="186"/>
                  </a:lnTo>
                  <a:lnTo>
                    <a:pt x="294" y="187"/>
                  </a:lnTo>
                  <a:lnTo>
                    <a:pt x="294" y="187"/>
                  </a:lnTo>
                  <a:lnTo>
                    <a:pt x="294" y="189"/>
                  </a:lnTo>
                  <a:lnTo>
                    <a:pt x="296" y="189"/>
                  </a:lnTo>
                  <a:lnTo>
                    <a:pt x="296" y="190"/>
                  </a:lnTo>
                  <a:lnTo>
                    <a:pt x="296" y="192"/>
                  </a:lnTo>
                  <a:lnTo>
                    <a:pt x="296" y="192"/>
                  </a:lnTo>
                  <a:lnTo>
                    <a:pt x="298" y="194"/>
                  </a:lnTo>
                  <a:lnTo>
                    <a:pt x="299" y="194"/>
                  </a:lnTo>
                  <a:lnTo>
                    <a:pt x="299" y="194"/>
                  </a:lnTo>
                  <a:lnTo>
                    <a:pt x="298" y="195"/>
                  </a:lnTo>
                  <a:lnTo>
                    <a:pt x="298" y="197"/>
                  </a:lnTo>
                  <a:lnTo>
                    <a:pt x="299" y="198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5"/>
                  </a:lnTo>
                  <a:lnTo>
                    <a:pt x="301" y="208"/>
                  </a:lnTo>
                  <a:lnTo>
                    <a:pt x="301" y="209"/>
                  </a:lnTo>
                  <a:lnTo>
                    <a:pt x="301" y="211"/>
                  </a:lnTo>
                  <a:lnTo>
                    <a:pt x="301" y="212"/>
                  </a:lnTo>
                  <a:lnTo>
                    <a:pt x="299" y="212"/>
                  </a:lnTo>
                  <a:lnTo>
                    <a:pt x="301" y="214"/>
                  </a:lnTo>
                  <a:lnTo>
                    <a:pt x="301" y="216"/>
                  </a:lnTo>
                  <a:lnTo>
                    <a:pt x="301" y="217"/>
                  </a:lnTo>
                  <a:lnTo>
                    <a:pt x="299" y="217"/>
                  </a:lnTo>
                  <a:lnTo>
                    <a:pt x="299" y="217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6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4" y="209"/>
                  </a:lnTo>
                  <a:lnTo>
                    <a:pt x="294" y="214"/>
                  </a:lnTo>
                  <a:lnTo>
                    <a:pt x="294" y="216"/>
                  </a:lnTo>
                  <a:lnTo>
                    <a:pt x="294" y="217"/>
                  </a:lnTo>
                  <a:lnTo>
                    <a:pt x="293" y="217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7"/>
                  </a:lnTo>
                  <a:lnTo>
                    <a:pt x="288" y="217"/>
                  </a:lnTo>
                  <a:lnTo>
                    <a:pt x="287" y="216"/>
                  </a:lnTo>
                  <a:lnTo>
                    <a:pt x="287" y="214"/>
                  </a:lnTo>
                  <a:lnTo>
                    <a:pt x="288" y="211"/>
                  </a:lnTo>
                  <a:lnTo>
                    <a:pt x="288" y="209"/>
                  </a:lnTo>
                  <a:lnTo>
                    <a:pt x="287" y="208"/>
                  </a:lnTo>
                  <a:lnTo>
                    <a:pt x="285" y="208"/>
                  </a:lnTo>
                  <a:lnTo>
                    <a:pt x="285" y="206"/>
                  </a:lnTo>
                  <a:lnTo>
                    <a:pt x="285" y="208"/>
                  </a:lnTo>
                  <a:lnTo>
                    <a:pt x="287" y="208"/>
                  </a:lnTo>
                  <a:lnTo>
                    <a:pt x="287" y="209"/>
                  </a:lnTo>
                  <a:lnTo>
                    <a:pt x="288" y="209"/>
                  </a:lnTo>
                  <a:lnTo>
                    <a:pt x="288" y="211"/>
                  </a:lnTo>
                  <a:lnTo>
                    <a:pt x="287" y="211"/>
                  </a:lnTo>
                  <a:lnTo>
                    <a:pt x="285" y="214"/>
                  </a:lnTo>
                  <a:lnTo>
                    <a:pt x="283" y="216"/>
                  </a:lnTo>
                  <a:lnTo>
                    <a:pt x="282" y="217"/>
                  </a:lnTo>
                  <a:lnTo>
                    <a:pt x="274" y="219"/>
                  </a:lnTo>
                  <a:lnTo>
                    <a:pt x="272" y="219"/>
                  </a:lnTo>
                  <a:lnTo>
                    <a:pt x="271" y="220"/>
                  </a:lnTo>
                  <a:lnTo>
                    <a:pt x="269" y="223"/>
                  </a:lnTo>
                  <a:lnTo>
                    <a:pt x="269" y="225"/>
                  </a:lnTo>
                  <a:lnTo>
                    <a:pt x="269" y="227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1" y="233"/>
                  </a:lnTo>
                  <a:lnTo>
                    <a:pt x="269" y="233"/>
                  </a:lnTo>
                  <a:lnTo>
                    <a:pt x="268" y="234"/>
                  </a:lnTo>
                  <a:lnTo>
                    <a:pt x="268" y="236"/>
                  </a:lnTo>
                  <a:lnTo>
                    <a:pt x="268" y="236"/>
                  </a:lnTo>
                  <a:lnTo>
                    <a:pt x="265" y="239"/>
                  </a:lnTo>
                  <a:lnTo>
                    <a:pt x="263" y="241"/>
                  </a:lnTo>
                  <a:lnTo>
                    <a:pt x="263" y="241"/>
                  </a:lnTo>
                  <a:lnTo>
                    <a:pt x="261" y="241"/>
                  </a:lnTo>
                  <a:lnTo>
                    <a:pt x="260" y="241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0" y="242"/>
                  </a:lnTo>
                  <a:lnTo>
                    <a:pt x="255" y="244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4"/>
                  </a:lnTo>
                  <a:lnTo>
                    <a:pt x="250" y="244"/>
                  </a:lnTo>
                  <a:lnTo>
                    <a:pt x="249" y="242"/>
                  </a:lnTo>
                  <a:lnTo>
                    <a:pt x="246" y="246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7" y="246"/>
                  </a:lnTo>
                  <a:lnTo>
                    <a:pt x="249" y="247"/>
                  </a:lnTo>
                  <a:lnTo>
                    <a:pt x="249" y="247"/>
                  </a:lnTo>
                  <a:lnTo>
                    <a:pt x="246" y="249"/>
                  </a:lnTo>
                  <a:lnTo>
                    <a:pt x="239" y="255"/>
                  </a:lnTo>
                  <a:lnTo>
                    <a:pt x="239" y="255"/>
                  </a:lnTo>
                  <a:lnTo>
                    <a:pt x="238" y="257"/>
                  </a:lnTo>
                  <a:lnTo>
                    <a:pt x="236" y="258"/>
                  </a:lnTo>
                  <a:lnTo>
                    <a:pt x="235" y="261"/>
                  </a:lnTo>
                  <a:lnTo>
                    <a:pt x="231" y="266"/>
                  </a:lnTo>
                  <a:lnTo>
                    <a:pt x="230" y="268"/>
                  </a:lnTo>
                  <a:lnTo>
                    <a:pt x="224" y="271"/>
                  </a:lnTo>
                  <a:lnTo>
                    <a:pt x="222" y="271"/>
                  </a:lnTo>
                  <a:lnTo>
                    <a:pt x="219" y="274"/>
                  </a:lnTo>
                  <a:lnTo>
                    <a:pt x="217" y="277"/>
                  </a:lnTo>
                  <a:lnTo>
                    <a:pt x="212" y="279"/>
                  </a:lnTo>
                  <a:lnTo>
                    <a:pt x="208" y="282"/>
                  </a:lnTo>
                  <a:lnTo>
                    <a:pt x="205" y="285"/>
                  </a:lnTo>
                  <a:lnTo>
                    <a:pt x="203" y="286"/>
                  </a:lnTo>
                  <a:lnTo>
                    <a:pt x="203" y="286"/>
                  </a:lnTo>
                  <a:lnTo>
                    <a:pt x="203" y="288"/>
                  </a:lnTo>
                  <a:lnTo>
                    <a:pt x="205" y="288"/>
                  </a:lnTo>
                  <a:lnTo>
                    <a:pt x="205" y="290"/>
                  </a:lnTo>
                  <a:lnTo>
                    <a:pt x="205" y="290"/>
                  </a:lnTo>
                  <a:lnTo>
                    <a:pt x="205" y="291"/>
                  </a:lnTo>
                  <a:lnTo>
                    <a:pt x="203" y="293"/>
                  </a:lnTo>
                  <a:lnTo>
                    <a:pt x="201" y="294"/>
                  </a:lnTo>
                  <a:lnTo>
                    <a:pt x="195" y="296"/>
                  </a:lnTo>
                  <a:lnTo>
                    <a:pt x="195" y="296"/>
                  </a:lnTo>
                  <a:lnTo>
                    <a:pt x="190" y="296"/>
                  </a:lnTo>
                  <a:lnTo>
                    <a:pt x="189" y="296"/>
                  </a:lnTo>
                  <a:lnTo>
                    <a:pt x="189" y="297"/>
                  </a:lnTo>
                  <a:lnTo>
                    <a:pt x="187" y="301"/>
                  </a:lnTo>
                  <a:lnTo>
                    <a:pt x="186" y="302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3" y="304"/>
                  </a:lnTo>
                  <a:lnTo>
                    <a:pt x="183" y="304"/>
                  </a:lnTo>
                  <a:lnTo>
                    <a:pt x="181" y="302"/>
                  </a:lnTo>
                  <a:lnTo>
                    <a:pt x="181" y="302"/>
                  </a:lnTo>
                  <a:lnTo>
                    <a:pt x="179" y="302"/>
                  </a:lnTo>
                  <a:lnTo>
                    <a:pt x="176" y="304"/>
                  </a:lnTo>
                  <a:lnTo>
                    <a:pt x="175" y="305"/>
                  </a:lnTo>
                  <a:lnTo>
                    <a:pt x="171" y="310"/>
                  </a:lnTo>
                  <a:lnTo>
                    <a:pt x="171" y="315"/>
                  </a:lnTo>
                  <a:lnTo>
                    <a:pt x="171" y="318"/>
                  </a:lnTo>
                  <a:lnTo>
                    <a:pt x="173" y="321"/>
                  </a:lnTo>
                  <a:lnTo>
                    <a:pt x="173" y="323"/>
                  </a:lnTo>
                  <a:lnTo>
                    <a:pt x="173" y="324"/>
                  </a:lnTo>
                  <a:lnTo>
                    <a:pt x="171" y="326"/>
                  </a:lnTo>
                  <a:lnTo>
                    <a:pt x="171" y="327"/>
                  </a:lnTo>
                  <a:lnTo>
                    <a:pt x="173" y="329"/>
                  </a:lnTo>
                  <a:lnTo>
                    <a:pt x="173" y="332"/>
                  </a:lnTo>
                  <a:lnTo>
                    <a:pt x="173" y="334"/>
                  </a:lnTo>
                  <a:lnTo>
                    <a:pt x="173" y="335"/>
                  </a:lnTo>
                  <a:lnTo>
                    <a:pt x="175" y="338"/>
                  </a:lnTo>
                  <a:lnTo>
                    <a:pt x="175" y="337"/>
                  </a:lnTo>
                  <a:lnTo>
                    <a:pt x="173" y="335"/>
                  </a:lnTo>
                  <a:lnTo>
                    <a:pt x="173" y="334"/>
                  </a:lnTo>
                  <a:lnTo>
                    <a:pt x="171" y="335"/>
                  </a:lnTo>
                  <a:lnTo>
                    <a:pt x="171" y="337"/>
                  </a:lnTo>
                  <a:lnTo>
                    <a:pt x="175" y="338"/>
                  </a:lnTo>
                  <a:lnTo>
                    <a:pt x="175" y="340"/>
                  </a:lnTo>
                  <a:lnTo>
                    <a:pt x="173" y="349"/>
                  </a:lnTo>
                  <a:lnTo>
                    <a:pt x="173" y="353"/>
                  </a:lnTo>
                  <a:lnTo>
                    <a:pt x="171" y="356"/>
                  </a:lnTo>
                  <a:lnTo>
                    <a:pt x="170" y="356"/>
                  </a:lnTo>
                  <a:lnTo>
                    <a:pt x="168" y="359"/>
                  </a:lnTo>
                  <a:lnTo>
                    <a:pt x="167" y="364"/>
                  </a:lnTo>
                  <a:lnTo>
                    <a:pt x="167" y="365"/>
                  </a:lnTo>
                  <a:lnTo>
                    <a:pt x="167" y="367"/>
                  </a:lnTo>
                  <a:lnTo>
                    <a:pt x="167" y="368"/>
                  </a:lnTo>
                  <a:lnTo>
                    <a:pt x="165" y="370"/>
                  </a:lnTo>
                  <a:lnTo>
                    <a:pt x="167" y="368"/>
                  </a:lnTo>
                  <a:lnTo>
                    <a:pt x="168" y="370"/>
                  </a:lnTo>
                  <a:lnTo>
                    <a:pt x="168" y="372"/>
                  </a:lnTo>
                  <a:lnTo>
                    <a:pt x="168" y="378"/>
                  </a:lnTo>
                  <a:lnTo>
                    <a:pt x="168" y="384"/>
                  </a:lnTo>
                  <a:lnTo>
                    <a:pt x="167" y="384"/>
                  </a:lnTo>
                  <a:lnTo>
                    <a:pt x="165" y="384"/>
                  </a:lnTo>
                  <a:lnTo>
                    <a:pt x="164" y="384"/>
                  </a:lnTo>
                  <a:lnTo>
                    <a:pt x="164" y="384"/>
                  </a:lnTo>
                  <a:lnTo>
                    <a:pt x="162" y="384"/>
                  </a:lnTo>
                  <a:lnTo>
                    <a:pt x="160" y="384"/>
                  </a:lnTo>
                  <a:lnTo>
                    <a:pt x="159" y="386"/>
                  </a:lnTo>
                  <a:lnTo>
                    <a:pt x="159" y="387"/>
                  </a:lnTo>
                  <a:lnTo>
                    <a:pt x="156" y="394"/>
                  </a:lnTo>
                  <a:lnTo>
                    <a:pt x="154" y="395"/>
                  </a:lnTo>
                  <a:lnTo>
                    <a:pt x="154" y="397"/>
                  </a:lnTo>
                  <a:lnTo>
                    <a:pt x="156" y="397"/>
                  </a:lnTo>
                  <a:lnTo>
                    <a:pt x="156" y="398"/>
                  </a:lnTo>
                  <a:lnTo>
                    <a:pt x="157" y="398"/>
                  </a:lnTo>
                  <a:lnTo>
                    <a:pt x="160" y="398"/>
                  </a:lnTo>
                  <a:lnTo>
                    <a:pt x="160" y="400"/>
                  </a:lnTo>
                  <a:lnTo>
                    <a:pt x="162" y="400"/>
                  </a:lnTo>
                  <a:lnTo>
                    <a:pt x="159" y="400"/>
                  </a:lnTo>
                  <a:lnTo>
                    <a:pt x="156" y="398"/>
                  </a:lnTo>
                  <a:lnTo>
                    <a:pt x="148" y="401"/>
                  </a:lnTo>
                  <a:lnTo>
                    <a:pt x="145" y="403"/>
                  </a:lnTo>
                  <a:lnTo>
                    <a:pt x="145" y="405"/>
                  </a:lnTo>
                  <a:lnTo>
                    <a:pt x="143" y="408"/>
                  </a:lnTo>
                  <a:lnTo>
                    <a:pt x="143" y="409"/>
                  </a:lnTo>
                  <a:lnTo>
                    <a:pt x="142" y="413"/>
                  </a:lnTo>
                  <a:lnTo>
                    <a:pt x="138" y="414"/>
                  </a:lnTo>
                  <a:lnTo>
                    <a:pt x="135" y="416"/>
                  </a:lnTo>
                  <a:lnTo>
                    <a:pt x="134" y="416"/>
                  </a:lnTo>
                  <a:lnTo>
                    <a:pt x="130" y="416"/>
                  </a:lnTo>
                  <a:lnTo>
                    <a:pt x="127" y="413"/>
                  </a:lnTo>
                  <a:lnTo>
                    <a:pt x="126" y="411"/>
                  </a:lnTo>
                  <a:lnTo>
                    <a:pt x="121" y="405"/>
                  </a:lnTo>
                  <a:lnTo>
                    <a:pt x="121" y="405"/>
                  </a:lnTo>
                  <a:lnTo>
                    <a:pt x="119" y="401"/>
                  </a:lnTo>
                  <a:lnTo>
                    <a:pt x="119" y="400"/>
                  </a:lnTo>
                  <a:lnTo>
                    <a:pt x="119" y="400"/>
                  </a:lnTo>
                  <a:lnTo>
                    <a:pt x="118" y="400"/>
                  </a:lnTo>
                  <a:lnTo>
                    <a:pt x="118" y="400"/>
                  </a:lnTo>
                  <a:lnTo>
                    <a:pt x="118" y="397"/>
                  </a:lnTo>
                  <a:lnTo>
                    <a:pt x="116" y="394"/>
                  </a:lnTo>
                  <a:lnTo>
                    <a:pt x="116" y="389"/>
                  </a:lnTo>
                  <a:lnTo>
                    <a:pt x="116" y="390"/>
                  </a:lnTo>
                  <a:lnTo>
                    <a:pt x="118" y="390"/>
                  </a:lnTo>
                  <a:lnTo>
                    <a:pt x="118" y="392"/>
                  </a:lnTo>
                  <a:lnTo>
                    <a:pt x="118" y="395"/>
                  </a:lnTo>
                  <a:lnTo>
                    <a:pt x="118" y="395"/>
                  </a:lnTo>
                  <a:lnTo>
                    <a:pt x="119" y="395"/>
                  </a:lnTo>
                  <a:lnTo>
                    <a:pt x="118" y="389"/>
                  </a:lnTo>
                  <a:lnTo>
                    <a:pt x="116" y="389"/>
                  </a:lnTo>
                  <a:lnTo>
                    <a:pt x="116" y="387"/>
                  </a:lnTo>
                  <a:lnTo>
                    <a:pt x="115" y="387"/>
                  </a:lnTo>
                  <a:lnTo>
                    <a:pt x="115" y="386"/>
                  </a:lnTo>
                  <a:lnTo>
                    <a:pt x="115" y="386"/>
                  </a:lnTo>
                  <a:lnTo>
                    <a:pt x="115" y="384"/>
                  </a:lnTo>
                  <a:lnTo>
                    <a:pt x="113" y="383"/>
                  </a:lnTo>
                  <a:lnTo>
                    <a:pt x="112" y="376"/>
                  </a:lnTo>
                  <a:lnTo>
                    <a:pt x="110" y="373"/>
                  </a:lnTo>
                  <a:lnTo>
                    <a:pt x="108" y="368"/>
                  </a:lnTo>
                  <a:lnTo>
                    <a:pt x="107" y="367"/>
                  </a:lnTo>
                  <a:lnTo>
                    <a:pt x="105" y="364"/>
                  </a:lnTo>
                  <a:lnTo>
                    <a:pt x="104" y="362"/>
                  </a:lnTo>
                  <a:lnTo>
                    <a:pt x="102" y="361"/>
                  </a:lnTo>
                  <a:lnTo>
                    <a:pt x="101" y="359"/>
                  </a:lnTo>
                  <a:lnTo>
                    <a:pt x="101" y="359"/>
                  </a:lnTo>
                  <a:lnTo>
                    <a:pt x="97" y="351"/>
                  </a:lnTo>
                  <a:lnTo>
                    <a:pt x="96" y="346"/>
                  </a:lnTo>
                  <a:lnTo>
                    <a:pt x="96" y="345"/>
                  </a:lnTo>
                  <a:lnTo>
                    <a:pt x="94" y="343"/>
                  </a:lnTo>
                  <a:lnTo>
                    <a:pt x="93" y="337"/>
                  </a:lnTo>
                  <a:lnTo>
                    <a:pt x="93" y="337"/>
                  </a:lnTo>
                  <a:lnTo>
                    <a:pt x="93" y="335"/>
                  </a:lnTo>
                  <a:lnTo>
                    <a:pt x="93" y="332"/>
                  </a:lnTo>
                  <a:lnTo>
                    <a:pt x="91" y="329"/>
                  </a:lnTo>
                  <a:lnTo>
                    <a:pt x="89" y="327"/>
                  </a:lnTo>
                  <a:lnTo>
                    <a:pt x="89" y="327"/>
                  </a:lnTo>
                  <a:lnTo>
                    <a:pt x="89" y="324"/>
                  </a:lnTo>
                  <a:lnTo>
                    <a:pt x="89" y="323"/>
                  </a:lnTo>
                  <a:lnTo>
                    <a:pt x="88" y="321"/>
                  </a:lnTo>
                  <a:lnTo>
                    <a:pt x="88" y="321"/>
                  </a:lnTo>
                  <a:lnTo>
                    <a:pt x="86" y="320"/>
                  </a:lnTo>
                  <a:lnTo>
                    <a:pt x="85" y="316"/>
                  </a:lnTo>
                  <a:lnTo>
                    <a:pt x="85" y="316"/>
                  </a:lnTo>
                  <a:lnTo>
                    <a:pt x="83" y="315"/>
                  </a:lnTo>
                  <a:lnTo>
                    <a:pt x="82" y="312"/>
                  </a:lnTo>
                  <a:lnTo>
                    <a:pt x="80" y="310"/>
                  </a:lnTo>
                  <a:lnTo>
                    <a:pt x="83" y="310"/>
                  </a:lnTo>
                  <a:lnTo>
                    <a:pt x="82" y="309"/>
                  </a:lnTo>
                  <a:lnTo>
                    <a:pt x="80" y="307"/>
                  </a:lnTo>
                  <a:lnTo>
                    <a:pt x="80" y="307"/>
                  </a:lnTo>
                  <a:lnTo>
                    <a:pt x="82" y="305"/>
                  </a:lnTo>
                  <a:lnTo>
                    <a:pt x="80" y="305"/>
                  </a:lnTo>
                  <a:lnTo>
                    <a:pt x="78" y="305"/>
                  </a:lnTo>
                  <a:lnTo>
                    <a:pt x="78" y="302"/>
                  </a:lnTo>
                  <a:lnTo>
                    <a:pt x="75" y="301"/>
                  </a:lnTo>
                  <a:lnTo>
                    <a:pt x="75" y="299"/>
                  </a:lnTo>
                  <a:lnTo>
                    <a:pt x="74" y="294"/>
                  </a:lnTo>
                  <a:lnTo>
                    <a:pt x="72" y="283"/>
                  </a:lnTo>
                  <a:lnTo>
                    <a:pt x="71" y="279"/>
                  </a:lnTo>
                  <a:lnTo>
                    <a:pt x="71" y="277"/>
                  </a:lnTo>
                  <a:lnTo>
                    <a:pt x="69" y="272"/>
                  </a:lnTo>
                  <a:lnTo>
                    <a:pt x="69" y="269"/>
                  </a:lnTo>
                  <a:lnTo>
                    <a:pt x="69" y="268"/>
                  </a:lnTo>
                  <a:lnTo>
                    <a:pt x="69" y="266"/>
                  </a:lnTo>
                  <a:lnTo>
                    <a:pt x="67" y="263"/>
                  </a:lnTo>
                  <a:lnTo>
                    <a:pt x="67" y="261"/>
                  </a:lnTo>
                  <a:lnTo>
                    <a:pt x="67" y="261"/>
                  </a:lnTo>
                  <a:lnTo>
                    <a:pt x="67" y="260"/>
                  </a:lnTo>
                  <a:lnTo>
                    <a:pt x="69" y="258"/>
                  </a:lnTo>
                  <a:lnTo>
                    <a:pt x="69" y="257"/>
                  </a:lnTo>
                  <a:lnTo>
                    <a:pt x="69" y="253"/>
                  </a:lnTo>
                  <a:lnTo>
                    <a:pt x="67" y="257"/>
                  </a:lnTo>
                  <a:lnTo>
                    <a:pt x="67" y="257"/>
                  </a:lnTo>
                  <a:lnTo>
                    <a:pt x="66" y="255"/>
                  </a:lnTo>
                  <a:lnTo>
                    <a:pt x="66" y="253"/>
                  </a:lnTo>
                  <a:lnTo>
                    <a:pt x="66" y="253"/>
                  </a:lnTo>
                  <a:lnTo>
                    <a:pt x="66" y="252"/>
                  </a:lnTo>
                  <a:lnTo>
                    <a:pt x="69" y="252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49"/>
                  </a:lnTo>
                  <a:lnTo>
                    <a:pt x="66" y="247"/>
                  </a:lnTo>
                  <a:lnTo>
                    <a:pt x="64" y="246"/>
                  </a:lnTo>
                  <a:lnTo>
                    <a:pt x="64" y="244"/>
                  </a:lnTo>
                  <a:lnTo>
                    <a:pt x="64" y="244"/>
                  </a:lnTo>
                  <a:lnTo>
                    <a:pt x="64" y="241"/>
                  </a:lnTo>
                  <a:lnTo>
                    <a:pt x="67" y="233"/>
                  </a:lnTo>
                  <a:lnTo>
                    <a:pt x="67" y="231"/>
                  </a:lnTo>
                  <a:lnTo>
                    <a:pt x="67" y="230"/>
                  </a:lnTo>
                  <a:lnTo>
                    <a:pt x="67" y="227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4" y="223"/>
                  </a:lnTo>
                  <a:lnTo>
                    <a:pt x="64" y="220"/>
                  </a:lnTo>
                  <a:lnTo>
                    <a:pt x="64" y="220"/>
                  </a:lnTo>
                  <a:lnTo>
                    <a:pt x="66" y="219"/>
                  </a:lnTo>
                  <a:lnTo>
                    <a:pt x="64" y="220"/>
                  </a:lnTo>
                  <a:lnTo>
                    <a:pt x="63" y="220"/>
                  </a:lnTo>
                  <a:lnTo>
                    <a:pt x="64" y="219"/>
                  </a:lnTo>
                  <a:lnTo>
                    <a:pt x="66" y="217"/>
                  </a:lnTo>
                  <a:lnTo>
                    <a:pt x="69" y="216"/>
                  </a:lnTo>
                  <a:lnTo>
                    <a:pt x="71" y="216"/>
                  </a:lnTo>
                  <a:lnTo>
                    <a:pt x="69" y="216"/>
                  </a:lnTo>
                  <a:lnTo>
                    <a:pt x="67" y="216"/>
                  </a:lnTo>
                  <a:lnTo>
                    <a:pt x="63" y="216"/>
                  </a:lnTo>
                  <a:lnTo>
                    <a:pt x="63" y="214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3" y="212"/>
                  </a:lnTo>
                  <a:lnTo>
                    <a:pt x="63" y="209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66" y="208"/>
                  </a:lnTo>
                  <a:lnTo>
                    <a:pt x="64" y="208"/>
                  </a:lnTo>
                  <a:lnTo>
                    <a:pt x="63" y="208"/>
                  </a:lnTo>
                  <a:lnTo>
                    <a:pt x="61" y="208"/>
                  </a:lnTo>
                  <a:lnTo>
                    <a:pt x="60" y="208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60" y="209"/>
                  </a:lnTo>
                  <a:lnTo>
                    <a:pt x="58" y="211"/>
                  </a:lnTo>
                  <a:lnTo>
                    <a:pt x="58" y="211"/>
                  </a:lnTo>
                  <a:lnTo>
                    <a:pt x="56" y="212"/>
                  </a:lnTo>
                  <a:lnTo>
                    <a:pt x="56" y="212"/>
                  </a:lnTo>
                  <a:lnTo>
                    <a:pt x="56" y="214"/>
                  </a:lnTo>
                  <a:lnTo>
                    <a:pt x="55" y="214"/>
                  </a:lnTo>
                  <a:lnTo>
                    <a:pt x="56" y="214"/>
                  </a:lnTo>
                  <a:lnTo>
                    <a:pt x="56" y="216"/>
                  </a:lnTo>
                  <a:lnTo>
                    <a:pt x="58" y="216"/>
                  </a:lnTo>
                  <a:lnTo>
                    <a:pt x="58" y="217"/>
                  </a:lnTo>
                  <a:lnTo>
                    <a:pt x="58" y="219"/>
                  </a:lnTo>
                  <a:lnTo>
                    <a:pt x="56" y="223"/>
                  </a:lnTo>
                  <a:lnTo>
                    <a:pt x="55" y="223"/>
                  </a:lnTo>
                  <a:lnTo>
                    <a:pt x="48" y="227"/>
                  </a:lnTo>
                  <a:lnTo>
                    <a:pt x="45" y="228"/>
                  </a:lnTo>
                  <a:lnTo>
                    <a:pt x="41" y="230"/>
                  </a:lnTo>
                  <a:lnTo>
                    <a:pt x="39" y="231"/>
                  </a:lnTo>
                  <a:lnTo>
                    <a:pt x="36" y="230"/>
                  </a:lnTo>
                  <a:lnTo>
                    <a:pt x="33" y="228"/>
                  </a:lnTo>
                  <a:lnTo>
                    <a:pt x="28" y="225"/>
                  </a:lnTo>
                  <a:lnTo>
                    <a:pt x="26" y="223"/>
                  </a:lnTo>
                  <a:lnTo>
                    <a:pt x="22" y="219"/>
                  </a:lnTo>
                  <a:lnTo>
                    <a:pt x="19" y="216"/>
                  </a:lnTo>
                  <a:lnTo>
                    <a:pt x="17" y="214"/>
                  </a:lnTo>
                  <a:lnTo>
                    <a:pt x="14" y="211"/>
                  </a:lnTo>
                  <a:lnTo>
                    <a:pt x="11" y="209"/>
                  </a:lnTo>
                  <a:lnTo>
                    <a:pt x="11" y="208"/>
                  </a:lnTo>
                  <a:lnTo>
                    <a:pt x="11" y="206"/>
                  </a:lnTo>
                  <a:lnTo>
                    <a:pt x="12" y="205"/>
                  </a:lnTo>
                  <a:lnTo>
                    <a:pt x="14" y="205"/>
                  </a:lnTo>
                  <a:lnTo>
                    <a:pt x="14" y="206"/>
                  </a:lnTo>
                  <a:lnTo>
                    <a:pt x="15" y="208"/>
                  </a:lnTo>
                  <a:lnTo>
                    <a:pt x="15" y="208"/>
                  </a:lnTo>
                  <a:lnTo>
                    <a:pt x="19" y="205"/>
                  </a:lnTo>
                  <a:lnTo>
                    <a:pt x="20" y="206"/>
                  </a:lnTo>
                  <a:lnTo>
                    <a:pt x="22" y="205"/>
                  </a:lnTo>
                  <a:lnTo>
                    <a:pt x="23" y="205"/>
                  </a:lnTo>
                  <a:lnTo>
                    <a:pt x="26" y="203"/>
                  </a:lnTo>
                  <a:lnTo>
                    <a:pt x="26" y="203"/>
                  </a:lnTo>
                  <a:lnTo>
                    <a:pt x="28" y="203"/>
                  </a:lnTo>
                  <a:lnTo>
                    <a:pt x="31" y="200"/>
                  </a:lnTo>
                  <a:lnTo>
                    <a:pt x="33" y="197"/>
                  </a:lnTo>
                  <a:lnTo>
                    <a:pt x="33" y="197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3" y="198"/>
                  </a:lnTo>
                  <a:lnTo>
                    <a:pt x="22" y="200"/>
                  </a:lnTo>
                  <a:lnTo>
                    <a:pt x="20" y="200"/>
                  </a:lnTo>
                  <a:lnTo>
                    <a:pt x="15" y="198"/>
                  </a:lnTo>
                  <a:lnTo>
                    <a:pt x="9" y="195"/>
                  </a:lnTo>
                  <a:lnTo>
                    <a:pt x="6" y="194"/>
                  </a:lnTo>
                  <a:lnTo>
                    <a:pt x="4" y="190"/>
                  </a:lnTo>
                  <a:lnTo>
                    <a:pt x="3" y="187"/>
                  </a:lnTo>
                  <a:lnTo>
                    <a:pt x="3" y="186"/>
                  </a:lnTo>
                  <a:lnTo>
                    <a:pt x="6" y="186"/>
                  </a:lnTo>
                  <a:lnTo>
                    <a:pt x="7" y="184"/>
                  </a:lnTo>
                  <a:lnTo>
                    <a:pt x="6" y="184"/>
                  </a:lnTo>
                  <a:lnTo>
                    <a:pt x="4" y="186"/>
                  </a:lnTo>
                  <a:lnTo>
                    <a:pt x="3" y="186"/>
                  </a:lnTo>
                  <a:lnTo>
                    <a:pt x="1" y="186"/>
                  </a:lnTo>
                  <a:lnTo>
                    <a:pt x="0" y="187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82"/>
                  </a:lnTo>
                  <a:lnTo>
                    <a:pt x="1" y="182"/>
                  </a:lnTo>
                  <a:lnTo>
                    <a:pt x="3" y="182"/>
                  </a:lnTo>
                  <a:lnTo>
                    <a:pt x="4" y="182"/>
                  </a:lnTo>
                  <a:lnTo>
                    <a:pt x="6" y="182"/>
                  </a:lnTo>
                  <a:lnTo>
                    <a:pt x="7" y="182"/>
                  </a:lnTo>
                  <a:lnTo>
                    <a:pt x="7" y="178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9" y="176"/>
                  </a:lnTo>
                  <a:lnTo>
                    <a:pt x="9" y="178"/>
                  </a:lnTo>
                  <a:lnTo>
                    <a:pt x="9" y="178"/>
                  </a:lnTo>
                  <a:lnTo>
                    <a:pt x="9" y="176"/>
                  </a:lnTo>
                  <a:lnTo>
                    <a:pt x="11" y="178"/>
                  </a:lnTo>
                  <a:lnTo>
                    <a:pt x="12" y="176"/>
                  </a:lnTo>
                  <a:lnTo>
                    <a:pt x="12" y="178"/>
                  </a:lnTo>
                  <a:lnTo>
                    <a:pt x="15" y="178"/>
                  </a:lnTo>
                  <a:lnTo>
                    <a:pt x="17" y="178"/>
                  </a:lnTo>
                  <a:lnTo>
                    <a:pt x="19" y="178"/>
                  </a:lnTo>
                  <a:lnTo>
                    <a:pt x="20" y="178"/>
                  </a:lnTo>
                  <a:lnTo>
                    <a:pt x="22" y="179"/>
                  </a:lnTo>
                  <a:lnTo>
                    <a:pt x="23" y="179"/>
                  </a:lnTo>
                  <a:lnTo>
                    <a:pt x="25" y="179"/>
                  </a:lnTo>
                  <a:lnTo>
                    <a:pt x="26" y="178"/>
                  </a:lnTo>
                  <a:lnTo>
                    <a:pt x="26" y="178"/>
                  </a:lnTo>
                  <a:lnTo>
                    <a:pt x="26" y="176"/>
                  </a:lnTo>
                  <a:lnTo>
                    <a:pt x="30" y="176"/>
                  </a:lnTo>
                  <a:lnTo>
                    <a:pt x="33" y="175"/>
                  </a:lnTo>
                  <a:lnTo>
                    <a:pt x="34" y="175"/>
                  </a:lnTo>
                  <a:lnTo>
                    <a:pt x="34" y="175"/>
                  </a:lnTo>
                  <a:lnTo>
                    <a:pt x="34" y="176"/>
                  </a:lnTo>
                  <a:lnTo>
                    <a:pt x="34" y="176"/>
                  </a:lnTo>
                  <a:lnTo>
                    <a:pt x="36" y="178"/>
                  </a:lnTo>
                  <a:lnTo>
                    <a:pt x="36" y="178"/>
                  </a:lnTo>
                  <a:lnTo>
                    <a:pt x="37" y="178"/>
                  </a:lnTo>
                  <a:lnTo>
                    <a:pt x="37" y="178"/>
                  </a:lnTo>
                  <a:lnTo>
                    <a:pt x="39" y="176"/>
                  </a:lnTo>
                  <a:lnTo>
                    <a:pt x="39" y="176"/>
                  </a:lnTo>
                  <a:lnTo>
                    <a:pt x="41" y="176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39" y="173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1"/>
                  </a:lnTo>
                  <a:lnTo>
                    <a:pt x="41" y="171"/>
                  </a:lnTo>
                  <a:lnTo>
                    <a:pt x="41" y="171"/>
                  </a:lnTo>
                  <a:lnTo>
                    <a:pt x="41" y="170"/>
                  </a:lnTo>
                  <a:lnTo>
                    <a:pt x="39" y="168"/>
                  </a:lnTo>
                  <a:lnTo>
                    <a:pt x="39" y="165"/>
                  </a:lnTo>
                  <a:lnTo>
                    <a:pt x="37" y="164"/>
                  </a:lnTo>
                  <a:lnTo>
                    <a:pt x="36" y="160"/>
                  </a:lnTo>
                  <a:lnTo>
                    <a:pt x="36" y="159"/>
                  </a:lnTo>
                  <a:lnTo>
                    <a:pt x="36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3" y="156"/>
                  </a:lnTo>
                  <a:lnTo>
                    <a:pt x="33" y="156"/>
                  </a:lnTo>
                  <a:lnTo>
                    <a:pt x="31" y="156"/>
                  </a:lnTo>
                  <a:lnTo>
                    <a:pt x="30" y="156"/>
                  </a:lnTo>
                  <a:lnTo>
                    <a:pt x="26" y="153"/>
                  </a:lnTo>
                  <a:lnTo>
                    <a:pt x="26" y="151"/>
                  </a:lnTo>
                  <a:lnTo>
                    <a:pt x="26" y="149"/>
                  </a:lnTo>
                  <a:lnTo>
                    <a:pt x="28" y="148"/>
                  </a:lnTo>
                  <a:lnTo>
                    <a:pt x="28" y="145"/>
                  </a:lnTo>
                  <a:lnTo>
                    <a:pt x="28" y="143"/>
                  </a:lnTo>
                  <a:lnTo>
                    <a:pt x="28" y="143"/>
                  </a:lnTo>
                  <a:lnTo>
                    <a:pt x="28" y="142"/>
                  </a:lnTo>
                  <a:lnTo>
                    <a:pt x="26" y="142"/>
                  </a:lnTo>
                  <a:lnTo>
                    <a:pt x="25" y="142"/>
                  </a:lnTo>
                  <a:lnTo>
                    <a:pt x="22" y="142"/>
                  </a:lnTo>
                  <a:lnTo>
                    <a:pt x="20" y="140"/>
                  </a:lnTo>
                  <a:lnTo>
                    <a:pt x="19" y="140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19" y="135"/>
                  </a:lnTo>
                  <a:lnTo>
                    <a:pt x="19" y="134"/>
                  </a:lnTo>
                  <a:lnTo>
                    <a:pt x="20" y="132"/>
                  </a:lnTo>
                  <a:lnTo>
                    <a:pt x="20" y="132"/>
                  </a:lnTo>
                  <a:lnTo>
                    <a:pt x="20" y="130"/>
                  </a:lnTo>
                  <a:lnTo>
                    <a:pt x="22" y="130"/>
                  </a:lnTo>
                  <a:lnTo>
                    <a:pt x="25" y="127"/>
                  </a:lnTo>
                  <a:lnTo>
                    <a:pt x="26" y="124"/>
                  </a:lnTo>
                  <a:lnTo>
                    <a:pt x="28" y="123"/>
                  </a:lnTo>
                  <a:lnTo>
                    <a:pt x="28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3" y="119"/>
                  </a:lnTo>
                  <a:lnTo>
                    <a:pt x="34" y="119"/>
                  </a:lnTo>
                  <a:lnTo>
                    <a:pt x="34" y="121"/>
                  </a:lnTo>
                  <a:lnTo>
                    <a:pt x="34" y="123"/>
                  </a:lnTo>
                  <a:lnTo>
                    <a:pt x="36" y="123"/>
                  </a:lnTo>
                  <a:lnTo>
                    <a:pt x="36" y="124"/>
                  </a:lnTo>
                  <a:lnTo>
                    <a:pt x="37" y="124"/>
                  </a:lnTo>
                  <a:lnTo>
                    <a:pt x="39" y="124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8" y="121"/>
                  </a:lnTo>
                  <a:lnTo>
                    <a:pt x="50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6"/>
                  </a:lnTo>
                  <a:lnTo>
                    <a:pt x="56" y="115"/>
                  </a:lnTo>
                  <a:lnTo>
                    <a:pt x="58" y="113"/>
                  </a:lnTo>
                  <a:lnTo>
                    <a:pt x="58" y="112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64" y="105"/>
                  </a:lnTo>
                  <a:lnTo>
                    <a:pt x="67" y="104"/>
                  </a:lnTo>
                  <a:lnTo>
                    <a:pt x="69" y="102"/>
                  </a:lnTo>
                  <a:lnTo>
                    <a:pt x="71" y="99"/>
                  </a:lnTo>
                  <a:lnTo>
                    <a:pt x="72" y="96"/>
                  </a:lnTo>
                  <a:lnTo>
                    <a:pt x="72" y="94"/>
                  </a:lnTo>
                  <a:lnTo>
                    <a:pt x="74" y="93"/>
                  </a:lnTo>
                  <a:lnTo>
                    <a:pt x="75" y="90"/>
                  </a:lnTo>
                  <a:lnTo>
                    <a:pt x="75" y="90"/>
                  </a:lnTo>
                  <a:lnTo>
                    <a:pt x="78" y="88"/>
                  </a:lnTo>
                  <a:lnTo>
                    <a:pt x="80" y="86"/>
                  </a:lnTo>
                  <a:lnTo>
                    <a:pt x="82" y="86"/>
                  </a:lnTo>
                  <a:lnTo>
                    <a:pt x="83" y="85"/>
                  </a:lnTo>
                  <a:lnTo>
                    <a:pt x="83" y="83"/>
                  </a:lnTo>
                  <a:lnTo>
                    <a:pt x="82" y="83"/>
                  </a:lnTo>
                  <a:lnTo>
                    <a:pt x="82" y="82"/>
                  </a:lnTo>
                  <a:lnTo>
                    <a:pt x="82" y="82"/>
                  </a:lnTo>
                  <a:lnTo>
                    <a:pt x="83" y="80"/>
                  </a:lnTo>
                  <a:lnTo>
                    <a:pt x="86" y="77"/>
                  </a:lnTo>
                  <a:lnTo>
                    <a:pt x="88" y="74"/>
                  </a:lnTo>
                  <a:lnTo>
                    <a:pt x="89" y="74"/>
                  </a:lnTo>
                  <a:lnTo>
                    <a:pt x="91" y="74"/>
                  </a:lnTo>
                  <a:lnTo>
                    <a:pt x="93" y="72"/>
                  </a:lnTo>
                  <a:lnTo>
                    <a:pt x="93" y="72"/>
                  </a:lnTo>
                  <a:lnTo>
                    <a:pt x="93" y="71"/>
                  </a:lnTo>
                  <a:lnTo>
                    <a:pt x="91" y="71"/>
                  </a:lnTo>
                  <a:lnTo>
                    <a:pt x="91" y="69"/>
                  </a:lnTo>
                  <a:lnTo>
                    <a:pt x="91" y="69"/>
                  </a:lnTo>
                  <a:lnTo>
                    <a:pt x="93" y="66"/>
                  </a:lnTo>
                  <a:lnTo>
                    <a:pt x="93" y="64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0"/>
                  </a:lnTo>
                  <a:lnTo>
                    <a:pt x="93" y="58"/>
                  </a:lnTo>
                  <a:lnTo>
                    <a:pt x="94" y="58"/>
                  </a:lnTo>
                  <a:lnTo>
                    <a:pt x="99" y="55"/>
                  </a:lnTo>
                  <a:lnTo>
                    <a:pt x="101" y="55"/>
                  </a:lnTo>
                  <a:lnTo>
                    <a:pt x="102" y="55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2" y="50"/>
                  </a:lnTo>
                  <a:lnTo>
                    <a:pt x="99" y="50"/>
                  </a:lnTo>
                  <a:lnTo>
                    <a:pt x="97" y="49"/>
                  </a:lnTo>
                  <a:lnTo>
                    <a:pt x="94" y="50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7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3" y="45"/>
                  </a:lnTo>
                  <a:lnTo>
                    <a:pt x="91" y="44"/>
                  </a:lnTo>
                  <a:lnTo>
                    <a:pt x="88" y="44"/>
                  </a:lnTo>
                  <a:lnTo>
                    <a:pt x="88" y="44"/>
                  </a:lnTo>
                  <a:lnTo>
                    <a:pt x="88" y="42"/>
                  </a:lnTo>
                  <a:lnTo>
                    <a:pt x="88" y="42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6" y="41"/>
                  </a:lnTo>
                  <a:lnTo>
                    <a:pt x="85" y="39"/>
                  </a:lnTo>
                  <a:lnTo>
                    <a:pt x="85" y="39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5" y="36"/>
                  </a:lnTo>
                  <a:lnTo>
                    <a:pt x="85" y="34"/>
                  </a:lnTo>
                  <a:lnTo>
                    <a:pt x="86" y="33"/>
                  </a:lnTo>
                  <a:lnTo>
                    <a:pt x="86" y="33"/>
                  </a:lnTo>
                  <a:lnTo>
                    <a:pt x="85" y="31"/>
                  </a:lnTo>
                  <a:lnTo>
                    <a:pt x="85" y="31"/>
                  </a:lnTo>
                  <a:lnTo>
                    <a:pt x="83" y="31"/>
                  </a:lnTo>
                  <a:lnTo>
                    <a:pt x="83" y="30"/>
                  </a:lnTo>
                  <a:lnTo>
                    <a:pt x="83" y="30"/>
                  </a:lnTo>
                  <a:lnTo>
                    <a:pt x="83" y="28"/>
                  </a:lnTo>
                  <a:lnTo>
                    <a:pt x="85" y="27"/>
                  </a:lnTo>
                  <a:lnTo>
                    <a:pt x="86" y="27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3" y="22"/>
                  </a:lnTo>
                  <a:lnTo>
                    <a:pt x="83" y="22"/>
                  </a:lnTo>
                  <a:lnTo>
                    <a:pt x="83" y="20"/>
                  </a:lnTo>
                  <a:lnTo>
                    <a:pt x="83" y="20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5"/>
                  </a:lnTo>
                  <a:lnTo>
                    <a:pt x="83" y="14"/>
                  </a:lnTo>
                  <a:lnTo>
                    <a:pt x="85" y="14"/>
                  </a:lnTo>
                  <a:lnTo>
                    <a:pt x="86" y="12"/>
                  </a:lnTo>
                  <a:lnTo>
                    <a:pt x="88" y="12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4"/>
                  </a:lnTo>
                  <a:lnTo>
                    <a:pt x="97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2" y="15"/>
                  </a:lnTo>
                  <a:lnTo>
                    <a:pt x="105" y="15"/>
                  </a:lnTo>
                  <a:lnTo>
                    <a:pt x="107" y="17"/>
                  </a:lnTo>
                  <a:lnTo>
                    <a:pt x="108" y="17"/>
                  </a:lnTo>
                  <a:lnTo>
                    <a:pt x="110" y="15"/>
                  </a:lnTo>
                  <a:lnTo>
                    <a:pt x="112" y="14"/>
                  </a:lnTo>
                  <a:lnTo>
                    <a:pt x="113" y="14"/>
                  </a:lnTo>
                  <a:lnTo>
                    <a:pt x="115" y="14"/>
                  </a:lnTo>
                  <a:lnTo>
                    <a:pt x="119" y="12"/>
                  </a:lnTo>
                  <a:lnTo>
                    <a:pt x="119" y="12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3" y="11"/>
                  </a:lnTo>
                  <a:lnTo>
                    <a:pt x="123" y="11"/>
                  </a:lnTo>
                  <a:lnTo>
                    <a:pt x="124" y="11"/>
                  </a:lnTo>
                  <a:lnTo>
                    <a:pt x="126" y="9"/>
                  </a:lnTo>
                  <a:lnTo>
                    <a:pt x="127" y="9"/>
                  </a:lnTo>
                  <a:lnTo>
                    <a:pt x="127" y="8"/>
                  </a:lnTo>
                  <a:lnTo>
                    <a:pt x="127" y="6"/>
                  </a:lnTo>
                  <a:lnTo>
                    <a:pt x="129" y="6"/>
                  </a:lnTo>
                  <a:lnTo>
                    <a:pt x="130" y="4"/>
                  </a:lnTo>
                  <a:lnTo>
                    <a:pt x="134" y="3"/>
                  </a:lnTo>
                  <a:lnTo>
                    <a:pt x="135" y="3"/>
                  </a:lnTo>
                  <a:lnTo>
                    <a:pt x="137" y="1"/>
                  </a:lnTo>
                  <a:lnTo>
                    <a:pt x="13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20" name="Freeform 249">
              <a:extLst>
                <a:ext uri="{FF2B5EF4-FFF2-40B4-BE49-F238E27FC236}">
                  <a16:creationId xmlns:a16="http://schemas.microsoft.com/office/drawing/2014/main" id="{2144926A-6B7D-4900-8705-7FA95D99C8B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9858" y="3445211"/>
              <a:ext cx="46781" cy="120852"/>
            </a:xfrm>
            <a:custGeom>
              <a:avLst/>
              <a:gdLst>
                <a:gd name="T0" fmla="*/ 22 w 24"/>
                <a:gd name="T1" fmla="*/ 0 h 62"/>
                <a:gd name="T2" fmla="*/ 22 w 24"/>
                <a:gd name="T3" fmla="*/ 2 h 62"/>
                <a:gd name="T4" fmla="*/ 24 w 24"/>
                <a:gd name="T5" fmla="*/ 4 h 62"/>
                <a:gd name="T6" fmla="*/ 24 w 24"/>
                <a:gd name="T7" fmla="*/ 5 h 62"/>
                <a:gd name="T8" fmla="*/ 24 w 24"/>
                <a:gd name="T9" fmla="*/ 7 h 62"/>
                <a:gd name="T10" fmla="*/ 24 w 24"/>
                <a:gd name="T11" fmla="*/ 8 h 62"/>
                <a:gd name="T12" fmla="*/ 22 w 24"/>
                <a:gd name="T13" fmla="*/ 11 h 62"/>
                <a:gd name="T14" fmla="*/ 19 w 24"/>
                <a:gd name="T15" fmla="*/ 11 h 62"/>
                <a:gd name="T16" fmla="*/ 19 w 24"/>
                <a:gd name="T17" fmla="*/ 13 h 62"/>
                <a:gd name="T18" fmla="*/ 19 w 24"/>
                <a:gd name="T19" fmla="*/ 16 h 62"/>
                <a:gd name="T20" fmla="*/ 16 w 24"/>
                <a:gd name="T21" fmla="*/ 16 h 62"/>
                <a:gd name="T22" fmla="*/ 16 w 24"/>
                <a:gd name="T23" fmla="*/ 15 h 62"/>
                <a:gd name="T24" fmla="*/ 13 w 24"/>
                <a:gd name="T25" fmla="*/ 15 h 62"/>
                <a:gd name="T26" fmla="*/ 11 w 24"/>
                <a:gd name="T27" fmla="*/ 18 h 62"/>
                <a:gd name="T28" fmla="*/ 10 w 24"/>
                <a:gd name="T29" fmla="*/ 21 h 62"/>
                <a:gd name="T30" fmla="*/ 10 w 24"/>
                <a:gd name="T31" fmla="*/ 22 h 62"/>
                <a:gd name="T32" fmla="*/ 10 w 24"/>
                <a:gd name="T33" fmla="*/ 26 h 62"/>
                <a:gd name="T34" fmla="*/ 10 w 24"/>
                <a:gd name="T35" fmla="*/ 26 h 62"/>
                <a:gd name="T36" fmla="*/ 11 w 24"/>
                <a:gd name="T37" fmla="*/ 26 h 62"/>
                <a:gd name="T38" fmla="*/ 13 w 24"/>
                <a:gd name="T39" fmla="*/ 26 h 62"/>
                <a:gd name="T40" fmla="*/ 13 w 24"/>
                <a:gd name="T41" fmla="*/ 27 h 62"/>
                <a:gd name="T42" fmla="*/ 10 w 24"/>
                <a:gd name="T43" fmla="*/ 29 h 62"/>
                <a:gd name="T44" fmla="*/ 8 w 24"/>
                <a:gd name="T45" fmla="*/ 32 h 62"/>
                <a:gd name="T46" fmla="*/ 10 w 24"/>
                <a:gd name="T47" fmla="*/ 33 h 62"/>
                <a:gd name="T48" fmla="*/ 14 w 24"/>
                <a:gd name="T49" fmla="*/ 32 h 62"/>
                <a:gd name="T50" fmla="*/ 18 w 24"/>
                <a:gd name="T51" fmla="*/ 30 h 62"/>
                <a:gd name="T52" fmla="*/ 18 w 24"/>
                <a:gd name="T53" fmla="*/ 33 h 62"/>
                <a:gd name="T54" fmla="*/ 16 w 24"/>
                <a:gd name="T55" fmla="*/ 35 h 62"/>
                <a:gd name="T56" fmla="*/ 16 w 24"/>
                <a:gd name="T57" fmla="*/ 38 h 62"/>
                <a:gd name="T58" fmla="*/ 14 w 24"/>
                <a:gd name="T59" fmla="*/ 41 h 62"/>
                <a:gd name="T60" fmla="*/ 13 w 24"/>
                <a:gd name="T61" fmla="*/ 46 h 62"/>
                <a:gd name="T62" fmla="*/ 13 w 24"/>
                <a:gd name="T63" fmla="*/ 48 h 62"/>
                <a:gd name="T64" fmla="*/ 13 w 24"/>
                <a:gd name="T65" fmla="*/ 52 h 62"/>
                <a:gd name="T66" fmla="*/ 11 w 24"/>
                <a:gd name="T67" fmla="*/ 56 h 62"/>
                <a:gd name="T68" fmla="*/ 10 w 24"/>
                <a:gd name="T69" fmla="*/ 62 h 62"/>
                <a:gd name="T70" fmla="*/ 8 w 24"/>
                <a:gd name="T71" fmla="*/ 62 h 62"/>
                <a:gd name="T72" fmla="*/ 7 w 24"/>
                <a:gd name="T73" fmla="*/ 54 h 62"/>
                <a:gd name="T74" fmla="*/ 3 w 24"/>
                <a:gd name="T75" fmla="*/ 48 h 62"/>
                <a:gd name="T76" fmla="*/ 3 w 24"/>
                <a:gd name="T77" fmla="*/ 45 h 62"/>
                <a:gd name="T78" fmla="*/ 2 w 24"/>
                <a:gd name="T79" fmla="*/ 38 h 62"/>
                <a:gd name="T80" fmla="*/ 2 w 24"/>
                <a:gd name="T81" fmla="*/ 33 h 62"/>
                <a:gd name="T82" fmla="*/ 3 w 24"/>
                <a:gd name="T83" fmla="*/ 30 h 62"/>
                <a:gd name="T84" fmla="*/ 3 w 24"/>
                <a:gd name="T85" fmla="*/ 29 h 62"/>
                <a:gd name="T86" fmla="*/ 7 w 24"/>
                <a:gd name="T87" fmla="*/ 24 h 62"/>
                <a:gd name="T88" fmla="*/ 10 w 24"/>
                <a:gd name="T89" fmla="*/ 13 h 62"/>
                <a:gd name="T90" fmla="*/ 11 w 24"/>
                <a:gd name="T91" fmla="*/ 7 h 62"/>
                <a:gd name="T92" fmla="*/ 14 w 24"/>
                <a:gd name="T93" fmla="*/ 5 h 62"/>
                <a:gd name="T94" fmla="*/ 16 w 24"/>
                <a:gd name="T95" fmla="*/ 5 h 62"/>
                <a:gd name="T96" fmla="*/ 19 w 24"/>
                <a:gd name="T97" fmla="*/ 2 h 62"/>
                <a:gd name="T98" fmla="*/ 19 w 24"/>
                <a:gd name="T99" fmla="*/ 4 h 62"/>
                <a:gd name="T100" fmla="*/ 21 w 24"/>
                <a:gd name="T101" fmla="*/ 2 h 62"/>
                <a:gd name="T102" fmla="*/ 22 w 24"/>
                <a:gd name="T10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" h="62">
                  <a:moveTo>
                    <a:pt x="24" y="0"/>
                  </a:moveTo>
                  <a:lnTo>
                    <a:pt x="22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7"/>
                  </a:lnTo>
                  <a:lnTo>
                    <a:pt x="24" y="7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2" y="10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19" y="16"/>
                  </a:lnTo>
                  <a:lnTo>
                    <a:pt x="18" y="16"/>
                  </a:lnTo>
                  <a:lnTo>
                    <a:pt x="16" y="16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1" y="2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7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8" y="37"/>
                  </a:lnTo>
                  <a:lnTo>
                    <a:pt x="16" y="38"/>
                  </a:lnTo>
                  <a:lnTo>
                    <a:pt x="16" y="41"/>
                  </a:lnTo>
                  <a:lnTo>
                    <a:pt x="14" y="41"/>
                  </a:lnTo>
                  <a:lnTo>
                    <a:pt x="14" y="45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13" y="48"/>
                  </a:lnTo>
                  <a:lnTo>
                    <a:pt x="13" y="51"/>
                  </a:lnTo>
                  <a:lnTo>
                    <a:pt x="13" y="52"/>
                  </a:lnTo>
                  <a:lnTo>
                    <a:pt x="11" y="56"/>
                  </a:lnTo>
                  <a:lnTo>
                    <a:pt x="11" y="56"/>
                  </a:lnTo>
                  <a:lnTo>
                    <a:pt x="11" y="57"/>
                  </a:lnTo>
                  <a:lnTo>
                    <a:pt x="10" y="62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57"/>
                  </a:lnTo>
                  <a:lnTo>
                    <a:pt x="7" y="54"/>
                  </a:lnTo>
                  <a:lnTo>
                    <a:pt x="7" y="51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3" y="45"/>
                  </a:lnTo>
                  <a:lnTo>
                    <a:pt x="2" y="41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9"/>
                  </a:lnTo>
                  <a:lnTo>
                    <a:pt x="7" y="24"/>
                  </a:lnTo>
                  <a:lnTo>
                    <a:pt x="8" y="19"/>
                  </a:lnTo>
                  <a:lnTo>
                    <a:pt x="10" y="13"/>
                  </a:lnTo>
                  <a:lnTo>
                    <a:pt x="11" y="10"/>
                  </a:lnTo>
                  <a:lnTo>
                    <a:pt x="11" y="7"/>
                  </a:lnTo>
                  <a:lnTo>
                    <a:pt x="13" y="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21" name="Freeform 250">
              <a:extLst>
                <a:ext uri="{FF2B5EF4-FFF2-40B4-BE49-F238E27FC236}">
                  <a16:creationId xmlns:a16="http://schemas.microsoft.com/office/drawing/2014/main" id="{0F70E11A-2DF4-4ECB-93CA-5B935A6318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72611" y="2681116"/>
              <a:ext cx="122802" cy="150091"/>
            </a:xfrm>
            <a:custGeom>
              <a:avLst/>
              <a:gdLst>
                <a:gd name="T0" fmla="*/ 7 w 63"/>
                <a:gd name="T1" fmla="*/ 28 h 77"/>
                <a:gd name="T2" fmla="*/ 2 w 63"/>
                <a:gd name="T3" fmla="*/ 27 h 77"/>
                <a:gd name="T4" fmla="*/ 49 w 63"/>
                <a:gd name="T5" fmla="*/ 3 h 77"/>
                <a:gd name="T6" fmla="*/ 43 w 63"/>
                <a:gd name="T7" fmla="*/ 8 h 77"/>
                <a:gd name="T8" fmla="*/ 40 w 63"/>
                <a:gd name="T9" fmla="*/ 13 h 77"/>
                <a:gd name="T10" fmla="*/ 35 w 63"/>
                <a:gd name="T11" fmla="*/ 14 h 77"/>
                <a:gd name="T12" fmla="*/ 38 w 63"/>
                <a:gd name="T13" fmla="*/ 16 h 77"/>
                <a:gd name="T14" fmla="*/ 32 w 63"/>
                <a:gd name="T15" fmla="*/ 19 h 77"/>
                <a:gd name="T16" fmla="*/ 40 w 63"/>
                <a:gd name="T17" fmla="*/ 25 h 77"/>
                <a:gd name="T18" fmla="*/ 44 w 63"/>
                <a:gd name="T19" fmla="*/ 24 h 77"/>
                <a:gd name="T20" fmla="*/ 46 w 63"/>
                <a:gd name="T21" fmla="*/ 21 h 77"/>
                <a:gd name="T22" fmla="*/ 51 w 63"/>
                <a:gd name="T23" fmla="*/ 22 h 77"/>
                <a:gd name="T24" fmla="*/ 54 w 63"/>
                <a:gd name="T25" fmla="*/ 24 h 77"/>
                <a:gd name="T26" fmla="*/ 57 w 63"/>
                <a:gd name="T27" fmla="*/ 27 h 77"/>
                <a:gd name="T28" fmla="*/ 60 w 63"/>
                <a:gd name="T29" fmla="*/ 27 h 77"/>
                <a:gd name="T30" fmla="*/ 59 w 63"/>
                <a:gd name="T31" fmla="*/ 30 h 77"/>
                <a:gd name="T32" fmla="*/ 62 w 63"/>
                <a:gd name="T33" fmla="*/ 38 h 77"/>
                <a:gd name="T34" fmla="*/ 62 w 63"/>
                <a:gd name="T35" fmla="*/ 44 h 77"/>
                <a:gd name="T36" fmla="*/ 60 w 63"/>
                <a:gd name="T37" fmla="*/ 52 h 77"/>
                <a:gd name="T38" fmla="*/ 57 w 63"/>
                <a:gd name="T39" fmla="*/ 60 h 77"/>
                <a:gd name="T40" fmla="*/ 52 w 63"/>
                <a:gd name="T41" fmla="*/ 63 h 77"/>
                <a:gd name="T42" fmla="*/ 49 w 63"/>
                <a:gd name="T43" fmla="*/ 63 h 77"/>
                <a:gd name="T44" fmla="*/ 40 w 63"/>
                <a:gd name="T45" fmla="*/ 65 h 77"/>
                <a:gd name="T46" fmla="*/ 37 w 63"/>
                <a:gd name="T47" fmla="*/ 68 h 77"/>
                <a:gd name="T48" fmla="*/ 30 w 63"/>
                <a:gd name="T49" fmla="*/ 69 h 77"/>
                <a:gd name="T50" fmla="*/ 29 w 63"/>
                <a:gd name="T51" fmla="*/ 71 h 77"/>
                <a:gd name="T52" fmla="*/ 24 w 63"/>
                <a:gd name="T53" fmla="*/ 74 h 77"/>
                <a:gd name="T54" fmla="*/ 13 w 63"/>
                <a:gd name="T55" fmla="*/ 76 h 77"/>
                <a:gd name="T56" fmla="*/ 11 w 63"/>
                <a:gd name="T57" fmla="*/ 73 h 77"/>
                <a:gd name="T58" fmla="*/ 3 w 63"/>
                <a:gd name="T59" fmla="*/ 74 h 77"/>
                <a:gd name="T60" fmla="*/ 8 w 63"/>
                <a:gd name="T61" fmla="*/ 69 h 77"/>
                <a:gd name="T62" fmla="*/ 0 w 63"/>
                <a:gd name="T63" fmla="*/ 71 h 77"/>
                <a:gd name="T64" fmla="*/ 7 w 63"/>
                <a:gd name="T65" fmla="*/ 65 h 77"/>
                <a:gd name="T66" fmla="*/ 0 w 63"/>
                <a:gd name="T67" fmla="*/ 63 h 77"/>
                <a:gd name="T68" fmla="*/ 5 w 63"/>
                <a:gd name="T69" fmla="*/ 62 h 77"/>
                <a:gd name="T70" fmla="*/ 7 w 63"/>
                <a:gd name="T71" fmla="*/ 58 h 77"/>
                <a:gd name="T72" fmla="*/ 14 w 63"/>
                <a:gd name="T73" fmla="*/ 55 h 77"/>
                <a:gd name="T74" fmla="*/ 18 w 63"/>
                <a:gd name="T75" fmla="*/ 54 h 77"/>
                <a:gd name="T76" fmla="*/ 11 w 63"/>
                <a:gd name="T77" fmla="*/ 54 h 77"/>
                <a:gd name="T78" fmla="*/ 13 w 63"/>
                <a:gd name="T79" fmla="*/ 52 h 77"/>
                <a:gd name="T80" fmla="*/ 16 w 63"/>
                <a:gd name="T81" fmla="*/ 46 h 77"/>
                <a:gd name="T82" fmla="*/ 19 w 63"/>
                <a:gd name="T83" fmla="*/ 44 h 77"/>
                <a:gd name="T84" fmla="*/ 13 w 63"/>
                <a:gd name="T85" fmla="*/ 43 h 77"/>
                <a:gd name="T86" fmla="*/ 10 w 63"/>
                <a:gd name="T87" fmla="*/ 41 h 77"/>
                <a:gd name="T88" fmla="*/ 7 w 63"/>
                <a:gd name="T89" fmla="*/ 39 h 77"/>
                <a:gd name="T90" fmla="*/ 3 w 63"/>
                <a:gd name="T91" fmla="*/ 38 h 77"/>
                <a:gd name="T92" fmla="*/ 10 w 63"/>
                <a:gd name="T93" fmla="*/ 35 h 77"/>
                <a:gd name="T94" fmla="*/ 8 w 63"/>
                <a:gd name="T95" fmla="*/ 32 h 77"/>
                <a:gd name="T96" fmla="*/ 7 w 63"/>
                <a:gd name="T97" fmla="*/ 30 h 77"/>
                <a:gd name="T98" fmla="*/ 7 w 63"/>
                <a:gd name="T99" fmla="*/ 25 h 77"/>
                <a:gd name="T100" fmla="*/ 5 w 63"/>
                <a:gd name="T101" fmla="*/ 22 h 77"/>
                <a:gd name="T102" fmla="*/ 11 w 63"/>
                <a:gd name="T103" fmla="*/ 22 h 77"/>
                <a:gd name="T104" fmla="*/ 19 w 63"/>
                <a:gd name="T105" fmla="*/ 22 h 77"/>
                <a:gd name="T106" fmla="*/ 25 w 63"/>
                <a:gd name="T107" fmla="*/ 21 h 77"/>
                <a:gd name="T108" fmla="*/ 30 w 63"/>
                <a:gd name="T109" fmla="*/ 17 h 77"/>
                <a:gd name="T110" fmla="*/ 24 w 63"/>
                <a:gd name="T111" fmla="*/ 13 h 77"/>
                <a:gd name="T112" fmla="*/ 29 w 63"/>
                <a:gd name="T113" fmla="*/ 10 h 77"/>
                <a:gd name="T114" fmla="*/ 30 w 63"/>
                <a:gd name="T115" fmla="*/ 5 h 77"/>
                <a:gd name="T116" fmla="*/ 38 w 63"/>
                <a:gd name="T117" fmla="*/ 3 h 77"/>
                <a:gd name="T118" fmla="*/ 40 w 63"/>
                <a:gd name="T119" fmla="*/ 5 h 77"/>
                <a:gd name="T120" fmla="*/ 40 w 63"/>
                <a:gd name="T121" fmla="*/ 8 h 77"/>
                <a:gd name="T122" fmla="*/ 41 w 63"/>
                <a:gd name="T123" fmla="*/ 3 h 77"/>
                <a:gd name="T124" fmla="*/ 44 w 63"/>
                <a:gd name="T12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3" h="77">
                  <a:moveTo>
                    <a:pt x="2" y="27"/>
                  </a:move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30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2" y="28"/>
                  </a:lnTo>
                  <a:lnTo>
                    <a:pt x="2" y="27"/>
                  </a:lnTo>
                  <a:close/>
                  <a:moveTo>
                    <a:pt x="44" y="0"/>
                  </a:moveTo>
                  <a:lnTo>
                    <a:pt x="44" y="0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3"/>
                  </a:lnTo>
                  <a:lnTo>
                    <a:pt x="48" y="3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1" y="10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0" y="13"/>
                  </a:lnTo>
                  <a:lnTo>
                    <a:pt x="38" y="13"/>
                  </a:lnTo>
                  <a:lnTo>
                    <a:pt x="38" y="13"/>
                  </a:lnTo>
                  <a:lnTo>
                    <a:pt x="37" y="13"/>
                  </a:lnTo>
                  <a:lnTo>
                    <a:pt x="37" y="13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3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7" y="24"/>
                  </a:lnTo>
                  <a:lnTo>
                    <a:pt x="38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4"/>
                  </a:lnTo>
                  <a:lnTo>
                    <a:pt x="46" y="24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1"/>
                  </a:lnTo>
                  <a:lnTo>
                    <a:pt x="48" y="19"/>
                  </a:lnTo>
                  <a:lnTo>
                    <a:pt x="49" y="19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1" y="22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52" y="24"/>
                  </a:lnTo>
                  <a:lnTo>
                    <a:pt x="54" y="24"/>
                  </a:lnTo>
                  <a:lnTo>
                    <a:pt x="54" y="24"/>
                  </a:lnTo>
                  <a:lnTo>
                    <a:pt x="54" y="25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7" y="25"/>
                  </a:lnTo>
                  <a:lnTo>
                    <a:pt x="59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9" y="27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30"/>
                  </a:lnTo>
                  <a:lnTo>
                    <a:pt x="59" y="30"/>
                  </a:lnTo>
                  <a:lnTo>
                    <a:pt x="60" y="33"/>
                  </a:lnTo>
                  <a:lnTo>
                    <a:pt x="60" y="35"/>
                  </a:lnTo>
                  <a:lnTo>
                    <a:pt x="60" y="36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9"/>
                  </a:lnTo>
                  <a:lnTo>
                    <a:pt x="60" y="39"/>
                  </a:lnTo>
                  <a:lnTo>
                    <a:pt x="62" y="41"/>
                  </a:lnTo>
                  <a:lnTo>
                    <a:pt x="62" y="44"/>
                  </a:lnTo>
                  <a:lnTo>
                    <a:pt x="62" y="46"/>
                  </a:lnTo>
                  <a:lnTo>
                    <a:pt x="63" y="49"/>
                  </a:lnTo>
                  <a:lnTo>
                    <a:pt x="62" y="51"/>
                  </a:lnTo>
                  <a:lnTo>
                    <a:pt x="62" y="51"/>
                  </a:lnTo>
                  <a:lnTo>
                    <a:pt x="60" y="52"/>
                  </a:lnTo>
                  <a:lnTo>
                    <a:pt x="60" y="54"/>
                  </a:lnTo>
                  <a:lnTo>
                    <a:pt x="60" y="57"/>
                  </a:lnTo>
                  <a:lnTo>
                    <a:pt x="59" y="58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9" y="62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2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8" y="65"/>
                  </a:lnTo>
                  <a:lnTo>
                    <a:pt x="46" y="63"/>
                  </a:lnTo>
                  <a:lnTo>
                    <a:pt x="43" y="65"/>
                  </a:lnTo>
                  <a:lnTo>
                    <a:pt x="41" y="65"/>
                  </a:lnTo>
                  <a:lnTo>
                    <a:pt x="40" y="65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37" y="68"/>
                  </a:lnTo>
                  <a:lnTo>
                    <a:pt x="37" y="68"/>
                  </a:lnTo>
                  <a:lnTo>
                    <a:pt x="35" y="69"/>
                  </a:lnTo>
                  <a:lnTo>
                    <a:pt x="33" y="69"/>
                  </a:lnTo>
                  <a:lnTo>
                    <a:pt x="32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71"/>
                  </a:lnTo>
                  <a:lnTo>
                    <a:pt x="29" y="71"/>
                  </a:lnTo>
                  <a:lnTo>
                    <a:pt x="29" y="73"/>
                  </a:lnTo>
                  <a:lnTo>
                    <a:pt x="27" y="73"/>
                  </a:lnTo>
                  <a:lnTo>
                    <a:pt x="25" y="73"/>
                  </a:lnTo>
                  <a:lnTo>
                    <a:pt x="24" y="74"/>
                  </a:lnTo>
                  <a:lnTo>
                    <a:pt x="22" y="74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0" y="77"/>
                  </a:lnTo>
                  <a:lnTo>
                    <a:pt x="8" y="77"/>
                  </a:lnTo>
                  <a:lnTo>
                    <a:pt x="10" y="74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7" y="74"/>
                  </a:lnTo>
                  <a:lnTo>
                    <a:pt x="5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11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8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2" y="65"/>
                  </a:lnTo>
                  <a:lnTo>
                    <a:pt x="0" y="65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2"/>
                  </a:lnTo>
                  <a:lnTo>
                    <a:pt x="3" y="62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7" y="62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7" y="60"/>
                  </a:lnTo>
                  <a:lnTo>
                    <a:pt x="7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1" y="55"/>
                  </a:lnTo>
                  <a:lnTo>
                    <a:pt x="14" y="55"/>
                  </a:lnTo>
                  <a:lnTo>
                    <a:pt x="19" y="55"/>
                  </a:lnTo>
                  <a:lnTo>
                    <a:pt x="22" y="54"/>
                  </a:lnTo>
                  <a:lnTo>
                    <a:pt x="21" y="52"/>
                  </a:lnTo>
                  <a:lnTo>
                    <a:pt x="19" y="52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14" y="55"/>
                  </a:lnTo>
                  <a:lnTo>
                    <a:pt x="13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11" y="55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10" y="54"/>
                  </a:lnTo>
                  <a:lnTo>
                    <a:pt x="13" y="52"/>
                  </a:lnTo>
                  <a:lnTo>
                    <a:pt x="13" y="51"/>
                  </a:lnTo>
                  <a:lnTo>
                    <a:pt x="14" y="49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8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21" y="43"/>
                  </a:lnTo>
                  <a:lnTo>
                    <a:pt x="19" y="43"/>
                  </a:lnTo>
                  <a:lnTo>
                    <a:pt x="18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0" y="41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7" y="36"/>
                  </a:lnTo>
                  <a:lnTo>
                    <a:pt x="10" y="35"/>
                  </a:lnTo>
                  <a:lnTo>
                    <a:pt x="7" y="35"/>
                  </a:lnTo>
                  <a:lnTo>
                    <a:pt x="7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8" y="30"/>
                  </a:lnTo>
                  <a:lnTo>
                    <a:pt x="7" y="30"/>
                  </a:lnTo>
                  <a:lnTo>
                    <a:pt x="7" y="28"/>
                  </a:lnTo>
                  <a:lnTo>
                    <a:pt x="7" y="27"/>
                  </a:lnTo>
                  <a:lnTo>
                    <a:pt x="8" y="27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4" y="22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24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1"/>
                  </a:lnTo>
                  <a:lnTo>
                    <a:pt x="25" y="19"/>
                  </a:lnTo>
                  <a:lnTo>
                    <a:pt x="27" y="19"/>
                  </a:lnTo>
                  <a:lnTo>
                    <a:pt x="29" y="1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2" y="16"/>
                  </a:lnTo>
                  <a:lnTo>
                    <a:pt x="32" y="14"/>
                  </a:lnTo>
                  <a:lnTo>
                    <a:pt x="27" y="16"/>
                  </a:lnTo>
                  <a:lnTo>
                    <a:pt x="22" y="14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7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8"/>
                  </a:lnTo>
                  <a:lnTo>
                    <a:pt x="40" y="8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4" y="2"/>
                  </a:lnTo>
                  <a:lnTo>
                    <a:pt x="43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22" name="Freeform 251">
              <a:extLst>
                <a:ext uri="{FF2B5EF4-FFF2-40B4-BE49-F238E27FC236}">
                  <a16:creationId xmlns:a16="http://schemas.microsoft.com/office/drawing/2014/main" id="{25D5AB68-6753-4F35-8DE8-A89AF478612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44584" y="4425668"/>
              <a:ext cx="1190975" cy="298231"/>
            </a:xfrm>
            <a:custGeom>
              <a:avLst/>
              <a:gdLst>
                <a:gd name="T0" fmla="*/ 357 w 611"/>
                <a:gd name="T1" fmla="*/ 143 h 153"/>
                <a:gd name="T2" fmla="*/ 302 w 611"/>
                <a:gd name="T3" fmla="*/ 135 h 153"/>
                <a:gd name="T4" fmla="*/ 381 w 611"/>
                <a:gd name="T5" fmla="*/ 132 h 153"/>
                <a:gd name="T6" fmla="*/ 372 w 611"/>
                <a:gd name="T7" fmla="*/ 129 h 153"/>
                <a:gd name="T8" fmla="*/ 302 w 611"/>
                <a:gd name="T9" fmla="*/ 118 h 153"/>
                <a:gd name="T10" fmla="*/ 253 w 611"/>
                <a:gd name="T11" fmla="*/ 123 h 153"/>
                <a:gd name="T12" fmla="*/ 365 w 611"/>
                <a:gd name="T13" fmla="*/ 115 h 153"/>
                <a:gd name="T14" fmla="*/ 577 w 611"/>
                <a:gd name="T15" fmla="*/ 115 h 153"/>
                <a:gd name="T16" fmla="*/ 383 w 611"/>
                <a:gd name="T17" fmla="*/ 115 h 153"/>
                <a:gd name="T18" fmla="*/ 339 w 611"/>
                <a:gd name="T19" fmla="*/ 121 h 153"/>
                <a:gd name="T20" fmla="*/ 315 w 611"/>
                <a:gd name="T21" fmla="*/ 113 h 153"/>
                <a:gd name="T22" fmla="*/ 348 w 611"/>
                <a:gd name="T23" fmla="*/ 113 h 153"/>
                <a:gd name="T24" fmla="*/ 294 w 611"/>
                <a:gd name="T25" fmla="*/ 120 h 153"/>
                <a:gd name="T26" fmla="*/ 269 w 611"/>
                <a:gd name="T27" fmla="*/ 124 h 153"/>
                <a:gd name="T28" fmla="*/ 280 w 611"/>
                <a:gd name="T29" fmla="*/ 117 h 153"/>
                <a:gd name="T30" fmla="*/ 231 w 611"/>
                <a:gd name="T31" fmla="*/ 117 h 153"/>
                <a:gd name="T32" fmla="*/ 397 w 611"/>
                <a:gd name="T33" fmla="*/ 109 h 153"/>
                <a:gd name="T34" fmla="*/ 567 w 611"/>
                <a:gd name="T35" fmla="*/ 117 h 153"/>
                <a:gd name="T36" fmla="*/ 471 w 611"/>
                <a:gd name="T37" fmla="*/ 102 h 153"/>
                <a:gd name="T38" fmla="*/ 432 w 611"/>
                <a:gd name="T39" fmla="*/ 98 h 153"/>
                <a:gd name="T40" fmla="*/ 244 w 611"/>
                <a:gd name="T41" fmla="*/ 95 h 153"/>
                <a:gd name="T42" fmla="*/ 523 w 611"/>
                <a:gd name="T43" fmla="*/ 87 h 153"/>
                <a:gd name="T44" fmla="*/ 129 w 611"/>
                <a:gd name="T45" fmla="*/ 83 h 153"/>
                <a:gd name="T46" fmla="*/ 173 w 611"/>
                <a:gd name="T47" fmla="*/ 90 h 153"/>
                <a:gd name="T48" fmla="*/ 220 w 611"/>
                <a:gd name="T49" fmla="*/ 106 h 153"/>
                <a:gd name="T50" fmla="*/ 179 w 611"/>
                <a:gd name="T51" fmla="*/ 113 h 153"/>
                <a:gd name="T52" fmla="*/ 102 w 611"/>
                <a:gd name="T53" fmla="*/ 95 h 153"/>
                <a:gd name="T54" fmla="*/ 121 w 611"/>
                <a:gd name="T55" fmla="*/ 82 h 153"/>
                <a:gd name="T56" fmla="*/ 493 w 611"/>
                <a:gd name="T57" fmla="*/ 79 h 153"/>
                <a:gd name="T58" fmla="*/ 514 w 611"/>
                <a:gd name="T59" fmla="*/ 82 h 153"/>
                <a:gd name="T60" fmla="*/ 361 w 611"/>
                <a:gd name="T61" fmla="*/ 71 h 153"/>
                <a:gd name="T62" fmla="*/ 342 w 611"/>
                <a:gd name="T63" fmla="*/ 72 h 153"/>
                <a:gd name="T64" fmla="*/ 351 w 611"/>
                <a:gd name="T65" fmla="*/ 74 h 153"/>
                <a:gd name="T66" fmla="*/ 356 w 611"/>
                <a:gd name="T67" fmla="*/ 54 h 153"/>
                <a:gd name="T68" fmla="*/ 428 w 611"/>
                <a:gd name="T69" fmla="*/ 46 h 153"/>
                <a:gd name="T70" fmla="*/ 252 w 611"/>
                <a:gd name="T71" fmla="*/ 54 h 153"/>
                <a:gd name="T72" fmla="*/ 395 w 611"/>
                <a:gd name="T73" fmla="*/ 44 h 153"/>
                <a:gd name="T74" fmla="*/ 449 w 611"/>
                <a:gd name="T75" fmla="*/ 36 h 153"/>
                <a:gd name="T76" fmla="*/ 438 w 611"/>
                <a:gd name="T77" fmla="*/ 43 h 153"/>
                <a:gd name="T78" fmla="*/ 439 w 611"/>
                <a:gd name="T79" fmla="*/ 38 h 153"/>
                <a:gd name="T80" fmla="*/ 134 w 611"/>
                <a:gd name="T81" fmla="*/ 41 h 153"/>
                <a:gd name="T82" fmla="*/ 515 w 611"/>
                <a:gd name="T83" fmla="*/ 25 h 153"/>
                <a:gd name="T84" fmla="*/ 364 w 611"/>
                <a:gd name="T85" fmla="*/ 22 h 153"/>
                <a:gd name="T86" fmla="*/ 454 w 611"/>
                <a:gd name="T87" fmla="*/ 25 h 153"/>
                <a:gd name="T88" fmla="*/ 537 w 611"/>
                <a:gd name="T89" fmla="*/ 19 h 153"/>
                <a:gd name="T90" fmla="*/ 118 w 611"/>
                <a:gd name="T91" fmla="*/ 31 h 153"/>
                <a:gd name="T92" fmla="*/ 96 w 611"/>
                <a:gd name="T93" fmla="*/ 22 h 153"/>
                <a:gd name="T94" fmla="*/ 422 w 611"/>
                <a:gd name="T95" fmla="*/ 19 h 153"/>
                <a:gd name="T96" fmla="*/ 350 w 611"/>
                <a:gd name="T97" fmla="*/ 19 h 153"/>
                <a:gd name="T98" fmla="*/ 6 w 611"/>
                <a:gd name="T99" fmla="*/ 14 h 153"/>
                <a:gd name="T100" fmla="*/ 466 w 611"/>
                <a:gd name="T101" fmla="*/ 8 h 153"/>
                <a:gd name="T102" fmla="*/ 533 w 611"/>
                <a:gd name="T103" fmla="*/ 6 h 153"/>
                <a:gd name="T104" fmla="*/ 332 w 611"/>
                <a:gd name="T105" fmla="*/ 3 h 153"/>
                <a:gd name="T106" fmla="*/ 518 w 611"/>
                <a:gd name="T107" fmla="*/ 31 h 153"/>
                <a:gd name="T108" fmla="*/ 556 w 611"/>
                <a:gd name="T109" fmla="*/ 22 h 153"/>
                <a:gd name="T110" fmla="*/ 611 w 611"/>
                <a:gd name="T111" fmla="*/ 82 h 153"/>
                <a:gd name="T112" fmla="*/ 586 w 611"/>
                <a:gd name="T113" fmla="*/ 112 h 153"/>
                <a:gd name="T114" fmla="*/ 581 w 611"/>
                <a:gd name="T115" fmla="*/ 95 h 153"/>
                <a:gd name="T116" fmla="*/ 556 w 611"/>
                <a:gd name="T117" fmla="*/ 66 h 153"/>
                <a:gd name="T118" fmla="*/ 510 w 611"/>
                <a:gd name="T119" fmla="*/ 50 h 153"/>
                <a:gd name="T120" fmla="*/ 495 w 611"/>
                <a:gd name="T121" fmla="*/ 46 h 153"/>
                <a:gd name="T122" fmla="*/ 509 w 611"/>
                <a:gd name="T123" fmla="*/ 27 h 153"/>
                <a:gd name="T124" fmla="*/ 471 w 611"/>
                <a:gd name="T125" fmla="*/ 13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11" h="153">
                  <a:moveTo>
                    <a:pt x="357" y="146"/>
                  </a:moveTo>
                  <a:lnTo>
                    <a:pt x="357" y="146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6" y="150"/>
                  </a:lnTo>
                  <a:lnTo>
                    <a:pt x="354" y="151"/>
                  </a:lnTo>
                  <a:lnTo>
                    <a:pt x="351" y="151"/>
                  </a:lnTo>
                  <a:lnTo>
                    <a:pt x="351" y="153"/>
                  </a:lnTo>
                  <a:lnTo>
                    <a:pt x="350" y="153"/>
                  </a:lnTo>
                  <a:lnTo>
                    <a:pt x="350" y="153"/>
                  </a:lnTo>
                  <a:lnTo>
                    <a:pt x="350" y="151"/>
                  </a:lnTo>
                  <a:lnTo>
                    <a:pt x="350" y="150"/>
                  </a:lnTo>
                  <a:lnTo>
                    <a:pt x="353" y="150"/>
                  </a:lnTo>
                  <a:lnTo>
                    <a:pt x="354" y="148"/>
                  </a:lnTo>
                  <a:lnTo>
                    <a:pt x="356" y="146"/>
                  </a:lnTo>
                  <a:lnTo>
                    <a:pt x="357" y="146"/>
                  </a:lnTo>
                  <a:lnTo>
                    <a:pt x="357" y="146"/>
                  </a:lnTo>
                  <a:close/>
                  <a:moveTo>
                    <a:pt x="337" y="145"/>
                  </a:moveTo>
                  <a:lnTo>
                    <a:pt x="337" y="146"/>
                  </a:lnTo>
                  <a:lnTo>
                    <a:pt x="337" y="146"/>
                  </a:lnTo>
                  <a:lnTo>
                    <a:pt x="335" y="148"/>
                  </a:lnTo>
                  <a:lnTo>
                    <a:pt x="335" y="148"/>
                  </a:lnTo>
                  <a:lnTo>
                    <a:pt x="334" y="148"/>
                  </a:lnTo>
                  <a:lnTo>
                    <a:pt x="334" y="148"/>
                  </a:lnTo>
                  <a:lnTo>
                    <a:pt x="334" y="146"/>
                  </a:lnTo>
                  <a:lnTo>
                    <a:pt x="335" y="145"/>
                  </a:lnTo>
                  <a:lnTo>
                    <a:pt x="337" y="145"/>
                  </a:lnTo>
                  <a:close/>
                  <a:moveTo>
                    <a:pt x="359" y="142"/>
                  </a:moveTo>
                  <a:lnTo>
                    <a:pt x="359" y="142"/>
                  </a:lnTo>
                  <a:lnTo>
                    <a:pt x="359" y="142"/>
                  </a:lnTo>
                  <a:lnTo>
                    <a:pt x="357" y="143"/>
                  </a:lnTo>
                  <a:lnTo>
                    <a:pt x="357" y="143"/>
                  </a:lnTo>
                  <a:lnTo>
                    <a:pt x="356" y="145"/>
                  </a:lnTo>
                  <a:lnTo>
                    <a:pt x="356" y="143"/>
                  </a:lnTo>
                  <a:lnTo>
                    <a:pt x="357" y="142"/>
                  </a:lnTo>
                  <a:lnTo>
                    <a:pt x="359" y="142"/>
                  </a:lnTo>
                  <a:close/>
                  <a:moveTo>
                    <a:pt x="307" y="129"/>
                  </a:moveTo>
                  <a:lnTo>
                    <a:pt x="309" y="129"/>
                  </a:lnTo>
                  <a:lnTo>
                    <a:pt x="309" y="131"/>
                  </a:lnTo>
                  <a:lnTo>
                    <a:pt x="309" y="131"/>
                  </a:lnTo>
                  <a:lnTo>
                    <a:pt x="312" y="132"/>
                  </a:lnTo>
                  <a:lnTo>
                    <a:pt x="312" y="132"/>
                  </a:lnTo>
                  <a:lnTo>
                    <a:pt x="312" y="134"/>
                  </a:lnTo>
                  <a:lnTo>
                    <a:pt x="313" y="134"/>
                  </a:lnTo>
                  <a:lnTo>
                    <a:pt x="313" y="134"/>
                  </a:lnTo>
                  <a:lnTo>
                    <a:pt x="315" y="134"/>
                  </a:lnTo>
                  <a:lnTo>
                    <a:pt x="316" y="134"/>
                  </a:lnTo>
                  <a:lnTo>
                    <a:pt x="316" y="135"/>
                  </a:lnTo>
                  <a:lnTo>
                    <a:pt x="318" y="137"/>
                  </a:lnTo>
                  <a:lnTo>
                    <a:pt x="318" y="139"/>
                  </a:lnTo>
                  <a:lnTo>
                    <a:pt x="320" y="139"/>
                  </a:lnTo>
                  <a:lnTo>
                    <a:pt x="321" y="140"/>
                  </a:lnTo>
                  <a:lnTo>
                    <a:pt x="320" y="140"/>
                  </a:lnTo>
                  <a:lnTo>
                    <a:pt x="318" y="142"/>
                  </a:lnTo>
                  <a:lnTo>
                    <a:pt x="318" y="143"/>
                  </a:lnTo>
                  <a:lnTo>
                    <a:pt x="316" y="143"/>
                  </a:lnTo>
                  <a:lnTo>
                    <a:pt x="315" y="143"/>
                  </a:lnTo>
                  <a:lnTo>
                    <a:pt x="315" y="143"/>
                  </a:lnTo>
                  <a:lnTo>
                    <a:pt x="312" y="143"/>
                  </a:lnTo>
                  <a:lnTo>
                    <a:pt x="310" y="142"/>
                  </a:lnTo>
                  <a:lnTo>
                    <a:pt x="309" y="142"/>
                  </a:lnTo>
                  <a:lnTo>
                    <a:pt x="309" y="140"/>
                  </a:lnTo>
                  <a:lnTo>
                    <a:pt x="307" y="139"/>
                  </a:lnTo>
                  <a:lnTo>
                    <a:pt x="305" y="139"/>
                  </a:lnTo>
                  <a:lnTo>
                    <a:pt x="302" y="135"/>
                  </a:lnTo>
                  <a:lnTo>
                    <a:pt x="301" y="135"/>
                  </a:lnTo>
                  <a:lnTo>
                    <a:pt x="301" y="135"/>
                  </a:lnTo>
                  <a:lnTo>
                    <a:pt x="299" y="135"/>
                  </a:lnTo>
                  <a:lnTo>
                    <a:pt x="296" y="135"/>
                  </a:lnTo>
                  <a:lnTo>
                    <a:pt x="294" y="134"/>
                  </a:lnTo>
                  <a:lnTo>
                    <a:pt x="294" y="134"/>
                  </a:lnTo>
                  <a:lnTo>
                    <a:pt x="294" y="132"/>
                  </a:lnTo>
                  <a:lnTo>
                    <a:pt x="293" y="132"/>
                  </a:lnTo>
                  <a:lnTo>
                    <a:pt x="294" y="132"/>
                  </a:lnTo>
                  <a:lnTo>
                    <a:pt x="294" y="131"/>
                  </a:lnTo>
                  <a:lnTo>
                    <a:pt x="296" y="131"/>
                  </a:lnTo>
                  <a:lnTo>
                    <a:pt x="298" y="131"/>
                  </a:lnTo>
                  <a:lnTo>
                    <a:pt x="301" y="131"/>
                  </a:lnTo>
                  <a:lnTo>
                    <a:pt x="302" y="129"/>
                  </a:lnTo>
                  <a:lnTo>
                    <a:pt x="305" y="131"/>
                  </a:lnTo>
                  <a:lnTo>
                    <a:pt x="307" y="131"/>
                  </a:lnTo>
                  <a:lnTo>
                    <a:pt x="307" y="129"/>
                  </a:lnTo>
                  <a:close/>
                  <a:moveTo>
                    <a:pt x="380" y="124"/>
                  </a:moveTo>
                  <a:lnTo>
                    <a:pt x="380" y="126"/>
                  </a:lnTo>
                  <a:lnTo>
                    <a:pt x="380" y="126"/>
                  </a:lnTo>
                  <a:lnTo>
                    <a:pt x="381" y="126"/>
                  </a:lnTo>
                  <a:lnTo>
                    <a:pt x="383" y="124"/>
                  </a:lnTo>
                  <a:lnTo>
                    <a:pt x="383" y="124"/>
                  </a:lnTo>
                  <a:lnTo>
                    <a:pt x="383" y="126"/>
                  </a:lnTo>
                  <a:lnTo>
                    <a:pt x="383" y="126"/>
                  </a:lnTo>
                  <a:lnTo>
                    <a:pt x="383" y="128"/>
                  </a:lnTo>
                  <a:lnTo>
                    <a:pt x="381" y="128"/>
                  </a:lnTo>
                  <a:lnTo>
                    <a:pt x="380" y="128"/>
                  </a:lnTo>
                  <a:lnTo>
                    <a:pt x="380" y="129"/>
                  </a:lnTo>
                  <a:lnTo>
                    <a:pt x="380" y="129"/>
                  </a:lnTo>
                  <a:lnTo>
                    <a:pt x="381" y="129"/>
                  </a:lnTo>
                  <a:lnTo>
                    <a:pt x="381" y="131"/>
                  </a:lnTo>
                  <a:lnTo>
                    <a:pt x="381" y="132"/>
                  </a:lnTo>
                  <a:lnTo>
                    <a:pt x="381" y="132"/>
                  </a:lnTo>
                  <a:lnTo>
                    <a:pt x="380" y="134"/>
                  </a:lnTo>
                  <a:lnTo>
                    <a:pt x="378" y="135"/>
                  </a:lnTo>
                  <a:lnTo>
                    <a:pt x="376" y="139"/>
                  </a:lnTo>
                  <a:lnTo>
                    <a:pt x="375" y="139"/>
                  </a:lnTo>
                  <a:lnTo>
                    <a:pt x="373" y="140"/>
                  </a:lnTo>
                  <a:lnTo>
                    <a:pt x="372" y="142"/>
                  </a:lnTo>
                  <a:lnTo>
                    <a:pt x="372" y="142"/>
                  </a:lnTo>
                  <a:lnTo>
                    <a:pt x="369" y="142"/>
                  </a:lnTo>
                  <a:lnTo>
                    <a:pt x="365" y="143"/>
                  </a:lnTo>
                  <a:lnTo>
                    <a:pt x="364" y="145"/>
                  </a:lnTo>
                  <a:lnTo>
                    <a:pt x="362" y="145"/>
                  </a:lnTo>
                  <a:lnTo>
                    <a:pt x="361" y="143"/>
                  </a:lnTo>
                  <a:lnTo>
                    <a:pt x="361" y="143"/>
                  </a:lnTo>
                  <a:lnTo>
                    <a:pt x="361" y="142"/>
                  </a:lnTo>
                  <a:lnTo>
                    <a:pt x="361" y="142"/>
                  </a:lnTo>
                  <a:lnTo>
                    <a:pt x="362" y="142"/>
                  </a:lnTo>
                  <a:lnTo>
                    <a:pt x="362" y="140"/>
                  </a:lnTo>
                  <a:lnTo>
                    <a:pt x="361" y="140"/>
                  </a:lnTo>
                  <a:lnTo>
                    <a:pt x="361" y="139"/>
                  </a:lnTo>
                  <a:lnTo>
                    <a:pt x="361" y="137"/>
                  </a:lnTo>
                  <a:lnTo>
                    <a:pt x="362" y="135"/>
                  </a:lnTo>
                  <a:lnTo>
                    <a:pt x="362" y="134"/>
                  </a:lnTo>
                  <a:lnTo>
                    <a:pt x="364" y="131"/>
                  </a:lnTo>
                  <a:lnTo>
                    <a:pt x="365" y="131"/>
                  </a:lnTo>
                  <a:lnTo>
                    <a:pt x="367" y="129"/>
                  </a:lnTo>
                  <a:lnTo>
                    <a:pt x="367" y="131"/>
                  </a:lnTo>
                  <a:lnTo>
                    <a:pt x="367" y="131"/>
                  </a:lnTo>
                  <a:lnTo>
                    <a:pt x="369" y="131"/>
                  </a:lnTo>
                  <a:lnTo>
                    <a:pt x="369" y="131"/>
                  </a:lnTo>
                  <a:lnTo>
                    <a:pt x="370" y="131"/>
                  </a:lnTo>
                  <a:lnTo>
                    <a:pt x="372" y="131"/>
                  </a:lnTo>
                  <a:lnTo>
                    <a:pt x="372" y="129"/>
                  </a:lnTo>
                  <a:lnTo>
                    <a:pt x="372" y="129"/>
                  </a:lnTo>
                  <a:lnTo>
                    <a:pt x="373" y="128"/>
                  </a:lnTo>
                  <a:lnTo>
                    <a:pt x="373" y="128"/>
                  </a:lnTo>
                  <a:lnTo>
                    <a:pt x="375" y="128"/>
                  </a:lnTo>
                  <a:lnTo>
                    <a:pt x="376" y="126"/>
                  </a:lnTo>
                  <a:lnTo>
                    <a:pt x="376" y="126"/>
                  </a:lnTo>
                  <a:lnTo>
                    <a:pt x="380" y="124"/>
                  </a:lnTo>
                  <a:lnTo>
                    <a:pt x="380" y="124"/>
                  </a:lnTo>
                  <a:close/>
                  <a:moveTo>
                    <a:pt x="244" y="120"/>
                  </a:moveTo>
                  <a:lnTo>
                    <a:pt x="246" y="121"/>
                  </a:lnTo>
                  <a:lnTo>
                    <a:pt x="246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2" y="121"/>
                  </a:lnTo>
                  <a:lnTo>
                    <a:pt x="244" y="120"/>
                  </a:lnTo>
                  <a:lnTo>
                    <a:pt x="244" y="120"/>
                  </a:lnTo>
                  <a:close/>
                  <a:moveTo>
                    <a:pt x="353" y="117"/>
                  </a:moveTo>
                  <a:lnTo>
                    <a:pt x="354" y="117"/>
                  </a:lnTo>
                  <a:lnTo>
                    <a:pt x="354" y="117"/>
                  </a:lnTo>
                  <a:lnTo>
                    <a:pt x="353" y="118"/>
                  </a:lnTo>
                  <a:lnTo>
                    <a:pt x="351" y="118"/>
                  </a:lnTo>
                  <a:lnTo>
                    <a:pt x="351" y="120"/>
                  </a:lnTo>
                  <a:lnTo>
                    <a:pt x="350" y="118"/>
                  </a:lnTo>
                  <a:lnTo>
                    <a:pt x="351" y="118"/>
                  </a:lnTo>
                  <a:lnTo>
                    <a:pt x="351" y="118"/>
                  </a:lnTo>
                  <a:lnTo>
                    <a:pt x="353" y="117"/>
                  </a:lnTo>
                  <a:lnTo>
                    <a:pt x="353" y="117"/>
                  </a:lnTo>
                  <a:close/>
                  <a:moveTo>
                    <a:pt x="301" y="117"/>
                  </a:moveTo>
                  <a:lnTo>
                    <a:pt x="301" y="117"/>
                  </a:lnTo>
                  <a:lnTo>
                    <a:pt x="301" y="117"/>
                  </a:lnTo>
                  <a:lnTo>
                    <a:pt x="301" y="117"/>
                  </a:lnTo>
                  <a:lnTo>
                    <a:pt x="302" y="117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1" y="120"/>
                  </a:lnTo>
                  <a:lnTo>
                    <a:pt x="301" y="120"/>
                  </a:lnTo>
                  <a:lnTo>
                    <a:pt x="301" y="121"/>
                  </a:lnTo>
                  <a:lnTo>
                    <a:pt x="301" y="121"/>
                  </a:lnTo>
                  <a:lnTo>
                    <a:pt x="299" y="121"/>
                  </a:lnTo>
                  <a:lnTo>
                    <a:pt x="299" y="120"/>
                  </a:lnTo>
                  <a:lnTo>
                    <a:pt x="299" y="118"/>
                  </a:lnTo>
                  <a:lnTo>
                    <a:pt x="301" y="118"/>
                  </a:lnTo>
                  <a:lnTo>
                    <a:pt x="301" y="117"/>
                  </a:lnTo>
                  <a:lnTo>
                    <a:pt x="301" y="117"/>
                  </a:lnTo>
                  <a:close/>
                  <a:moveTo>
                    <a:pt x="354" y="113"/>
                  </a:moveTo>
                  <a:lnTo>
                    <a:pt x="356" y="115"/>
                  </a:lnTo>
                  <a:lnTo>
                    <a:pt x="356" y="115"/>
                  </a:lnTo>
                  <a:lnTo>
                    <a:pt x="356" y="117"/>
                  </a:lnTo>
                  <a:lnTo>
                    <a:pt x="353" y="117"/>
                  </a:lnTo>
                  <a:lnTo>
                    <a:pt x="353" y="115"/>
                  </a:lnTo>
                  <a:lnTo>
                    <a:pt x="353" y="115"/>
                  </a:lnTo>
                  <a:lnTo>
                    <a:pt x="354" y="113"/>
                  </a:lnTo>
                  <a:lnTo>
                    <a:pt x="354" y="113"/>
                  </a:lnTo>
                  <a:close/>
                  <a:moveTo>
                    <a:pt x="257" y="113"/>
                  </a:moveTo>
                  <a:lnTo>
                    <a:pt x="260" y="115"/>
                  </a:lnTo>
                  <a:lnTo>
                    <a:pt x="261" y="115"/>
                  </a:lnTo>
                  <a:lnTo>
                    <a:pt x="261" y="115"/>
                  </a:lnTo>
                  <a:lnTo>
                    <a:pt x="261" y="117"/>
                  </a:lnTo>
                  <a:lnTo>
                    <a:pt x="260" y="120"/>
                  </a:lnTo>
                  <a:lnTo>
                    <a:pt x="258" y="123"/>
                  </a:lnTo>
                  <a:lnTo>
                    <a:pt x="258" y="123"/>
                  </a:lnTo>
                  <a:lnTo>
                    <a:pt x="260" y="123"/>
                  </a:lnTo>
                  <a:lnTo>
                    <a:pt x="257" y="124"/>
                  </a:lnTo>
                  <a:lnTo>
                    <a:pt x="255" y="123"/>
                  </a:lnTo>
                  <a:lnTo>
                    <a:pt x="253" y="123"/>
                  </a:lnTo>
                  <a:lnTo>
                    <a:pt x="250" y="123"/>
                  </a:lnTo>
                  <a:lnTo>
                    <a:pt x="249" y="123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52" y="121"/>
                  </a:lnTo>
                  <a:lnTo>
                    <a:pt x="252" y="121"/>
                  </a:lnTo>
                  <a:lnTo>
                    <a:pt x="252" y="120"/>
                  </a:lnTo>
                  <a:lnTo>
                    <a:pt x="252" y="117"/>
                  </a:lnTo>
                  <a:lnTo>
                    <a:pt x="253" y="115"/>
                  </a:lnTo>
                  <a:lnTo>
                    <a:pt x="255" y="113"/>
                  </a:lnTo>
                  <a:lnTo>
                    <a:pt x="257" y="113"/>
                  </a:lnTo>
                  <a:close/>
                  <a:moveTo>
                    <a:pt x="370" y="113"/>
                  </a:moveTo>
                  <a:lnTo>
                    <a:pt x="370" y="113"/>
                  </a:lnTo>
                  <a:lnTo>
                    <a:pt x="370" y="113"/>
                  </a:lnTo>
                  <a:lnTo>
                    <a:pt x="370" y="115"/>
                  </a:lnTo>
                  <a:lnTo>
                    <a:pt x="370" y="117"/>
                  </a:lnTo>
                  <a:lnTo>
                    <a:pt x="369" y="118"/>
                  </a:lnTo>
                  <a:lnTo>
                    <a:pt x="369" y="118"/>
                  </a:lnTo>
                  <a:lnTo>
                    <a:pt x="367" y="118"/>
                  </a:lnTo>
                  <a:lnTo>
                    <a:pt x="367" y="117"/>
                  </a:lnTo>
                  <a:lnTo>
                    <a:pt x="365" y="117"/>
                  </a:lnTo>
                  <a:lnTo>
                    <a:pt x="365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9" y="115"/>
                  </a:lnTo>
                  <a:lnTo>
                    <a:pt x="370" y="113"/>
                  </a:lnTo>
                  <a:lnTo>
                    <a:pt x="370" y="113"/>
                  </a:lnTo>
                  <a:close/>
                  <a:moveTo>
                    <a:pt x="364" y="113"/>
                  </a:moveTo>
                  <a:lnTo>
                    <a:pt x="364" y="113"/>
                  </a:lnTo>
                  <a:lnTo>
                    <a:pt x="365" y="113"/>
                  </a:lnTo>
                  <a:lnTo>
                    <a:pt x="365" y="115"/>
                  </a:lnTo>
                  <a:lnTo>
                    <a:pt x="364" y="115"/>
                  </a:lnTo>
                  <a:lnTo>
                    <a:pt x="362" y="117"/>
                  </a:lnTo>
                  <a:lnTo>
                    <a:pt x="361" y="117"/>
                  </a:lnTo>
                  <a:lnTo>
                    <a:pt x="361" y="117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59" y="118"/>
                  </a:lnTo>
                  <a:lnTo>
                    <a:pt x="359" y="118"/>
                  </a:lnTo>
                  <a:lnTo>
                    <a:pt x="357" y="118"/>
                  </a:lnTo>
                  <a:lnTo>
                    <a:pt x="357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7"/>
                  </a:lnTo>
                  <a:lnTo>
                    <a:pt x="359" y="115"/>
                  </a:lnTo>
                  <a:lnTo>
                    <a:pt x="359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5"/>
                  </a:lnTo>
                  <a:lnTo>
                    <a:pt x="361" y="115"/>
                  </a:lnTo>
                  <a:lnTo>
                    <a:pt x="364" y="113"/>
                  </a:lnTo>
                  <a:close/>
                  <a:moveTo>
                    <a:pt x="580" y="113"/>
                  </a:moveTo>
                  <a:lnTo>
                    <a:pt x="580" y="113"/>
                  </a:lnTo>
                  <a:lnTo>
                    <a:pt x="581" y="115"/>
                  </a:lnTo>
                  <a:lnTo>
                    <a:pt x="581" y="117"/>
                  </a:lnTo>
                  <a:lnTo>
                    <a:pt x="581" y="117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8" y="115"/>
                  </a:lnTo>
                  <a:lnTo>
                    <a:pt x="578" y="113"/>
                  </a:lnTo>
                  <a:lnTo>
                    <a:pt x="580" y="113"/>
                  </a:lnTo>
                  <a:close/>
                  <a:moveTo>
                    <a:pt x="275" y="112"/>
                  </a:moveTo>
                  <a:lnTo>
                    <a:pt x="275" y="113"/>
                  </a:lnTo>
                  <a:lnTo>
                    <a:pt x="274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3"/>
                  </a:lnTo>
                  <a:lnTo>
                    <a:pt x="272" y="113"/>
                  </a:lnTo>
                  <a:lnTo>
                    <a:pt x="272" y="112"/>
                  </a:lnTo>
                  <a:lnTo>
                    <a:pt x="275" y="112"/>
                  </a:lnTo>
                  <a:close/>
                  <a:moveTo>
                    <a:pt x="296" y="112"/>
                  </a:moveTo>
                  <a:lnTo>
                    <a:pt x="296" y="113"/>
                  </a:lnTo>
                  <a:lnTo>
                    <a:pt x="296" y="113"/>
                  </a:lnTo>
                  <a:lnTo>
                    <a:pt x="296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2"/>
                  </a:lnTo>
                  <a:lnTo>
                    <a:pt x="296" y="112"/>
                  </a:lnTo>
                  <a:close/>
                  <a:moveTo>
                    <a:pt x="373" y="112"/>
                  </a:moveTo>
                  <a:lnTo>
                    <a:pt x="375" y="112"/>
                  </a:lnTo>
                  <a:lnTo>
                    <a:pt x="375" y="113"/>
                  </a:lnTo>
                  <a:lnTo>
                    <a:pt x="376" y="113"/>
                  </a:lnTo>
                  <a:lnTo>
                    <a:pt x="376" y="113"/>
                  </a:lnTo>
                  <a:lnTo>
                    <a:pt x="380" y="113"/>
                  </a:lnTo>
                  <a:lnTo>
                    <a:pt x="381" y="113"/>
                  </a:lnTo>
                  <a:lnTo>
                    <a:pt x="383" y="113"/>
                  </a:lnTo>
                  <a:lnTo>
                    <a:pt x="383" y="115"/>
                  </a:lnTo>
                  <a:lnTo>
                    <a:pt x="383" y="115"/>
                  </a:lnTo>
                  <a:lnTo>
                    <a:pt x="373" y="117"/>
                  </a:lnTo>
                  <a:lnTo>
                    <a:pt x="372" y="117"/>
                  </a:lnTo>
                  <a:lnTo>
                    <a:pt x="372" y="117"/>
                  </a:lnTo>
                  <a:lnTo>
                    <a:pt x="372" y="115"/>
                  </a:lnTo>
                  <a:lnTo>
                    <a:pt x="372" y="113"/>
                  </a:lnTo>
                  <a:lnTo>
                    <a:pt x="373" y="113"/>
                  </a:lnTo>
                  <a:lnTo>
                    <a:pt x="373" y="112"/>
                  </a:lnTo>
                  <a:close/>
                  <a:moveTo>
                    <a:pt x="422" y="112"/>
                  </a:moveTo>
                  <a:lnTo>
                    <a:pt x="424" y="112"/>
                  </a:lnTo>
                  <a:lnTo>
                    <a:pt x="425" y="112"/>
                  </a:lnTo>
                  <a:lnTo>
                    <a:pt x="425" y="113"/>
                  </a:lnTo>
                  <a:lnTo>
                    <a:pt x="424" y="113"/>
                  </a:lnTo>
                  <a:lnTo>
                    <a:pt x="422" y="113"/>
                  </a:lnTo>
                  <a:lnTo>
                    <a:pt x="421" y="112"/>
                  </a:lnTo>
                  <a:lnTo>
                    <a:pt x="422" y="112"/>
                  </a:lnTo>
                  <a:close/>
                  <a:moveTo>
                    <a:pt x="350" y="112"/>
                  </a:moveTo>
                  <a:lnTo>
                    <a:pt x="351" y="112"/>
                  </a:lnTo>
                  <a:lnTo>
                    <a:pt x="351" y="112"/>
                  </a:lnTo>
                  <a:lnTo>
                    <a:pt x="351" y="115"/>
                  </a:lnTo>
                  <a:lnTo>
                    <a:pt x="351" y="115"/>
                  </a:lnTo>
                  <a:lnTo>
                    <a:pt x="351" y="117"/>
                  </a:lnTo>
                  <a:lnTo>
                    <a:pt x="351" y="117"/>
                  </a:lnTo>
                  <a:lnTo>
                    <a:pt x="350" y="117"/>
                  </a:lnTo>
                  <a:lnTo>
                    <a:pt x="350" y="118"/>
                  </a:lnTo>
                  <a:lnTo>
                    <a:pt x="350" y="120"/>
                  </a:lnTo>
                  <a:lnTo>
                    <a:pt x="348" y="120"/>
                  </a:lnTo>
                  <a:lnTo>
                    <a:pt x="346" y="120"/>
                  </a:lnTo>
                  <a:lnTo>
                    <a:pt x="345" y="120"/>
                  </a:lnTo>
                  <a:lnTo>
                    <a:pt x="345" y="121"/>
                  </a:lnTo>
                  <a:lnTo>
                    <a:pt x="343" y="121"/>
                  </a:lnTo>
                  <a:lnTo>
                    <a:pt x="342" y="121"/>
                  </a:lnTo>
                  <a:lnTo>
                    <a:pt x="340" y="121"/>
                  </a:lnTo>
                  <a:lnTo>
                    <a:pt x="339" y="121"/>
                  </a:lnTo>
                  <a:lnTo>
                    <a:pt x="335" y="123"/>
                  </a:lnTo>
                  <a:lnTo>
                    <a:pt x="334" y="123"/>
                  </a:lnTo>
                  <a:lnTo>
                    <a:pt x="332" y="123"/>
                  </a:lnTo>
                  <a:lnTo>
                    <a:pt x="332" y="123"/>
                  </a:lnTo>
                  <a:lnTo>
                    <a:pt x="331" y="123"/>
                  </a:lnTo>
                  <a:lnTo>
                    <a:pt x="331" y="123"/>
                  </a:lnTo>
                  <a:lnTo>
                    <a:pt x="329" y="123"/>
                  </a:lnTo>
                  <a:lnTo>
                    <a:pt x="328" y="123"/>
                  </a:lnTo>
                  <a:lnTo>
                    <a:pt x="326" y="123"/>
                  </a:lnTo>
                  <a:lnTo>
                    <a:pt x="324" y="123"/>
                  </a:lnTo>
                  <a:lnTo>
                    <a:pt x="324" y="124"/>
                  </a:lnTo>
                  <a:lnTo>
                    <a:pt x="323" y="124"/>
                  </a:lnTo>
                  <a:lnTo>
                    <a:pt x="323" y="124"/>
                  </a:lnTo>
                  <a:lnTo>
                    <a:pt x="320" y="123"/>
                  </a:lnTo>
                  <a:lnTo>
                    <a:pt x="316" y="121"/>
                  </a:lnTo>
                  <a:lnTo>
                    <a:pt x="313" y="123"/>
                  </a:lnTo>
                  <a:lnTo>
                    <a:pt x="310" y="121"/>
                  </a:lnTo>
                  <a:lnTo>
                    <a:pt x="309" y="121"/>
                  </a:lnTo>
                  <a:lnTo>
                    <a:pt x="307" y="123"/>
                  </a:lnTo>
                  <a:lnTo>
                    <a:pt x="307" y="121"/>
                  </a:lnTo>
                  <a:lnTo>
                    <a:pt x="305" y="121"/>
                  </a:lnTo>
                  <a:lnTo>
                    <a:pt x="305" y="120"/>
                  </a:lnTo>
                  <a:lnTo>
                    <a:pt x="305" y="120"/>
                  </a:lnTo>
                  <a:lnTo>
                    <a:pt x="305" y="118"/>
                  </a:lnTo>
                  <a:lnTo>
                    <a:pt x="307" y="118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9" y="117"/>
                  </a:lnTo>
                  <a:lnTo>
                    <a:pt x="310" y="117"/>
                  </a:lnTo>
                  <a:lnTo>
                    <a:pt x="312" y="115"/>
                  </a:lnTo>
                  <a:lnTo>
                    <a:pt x="313" y="113"/>
                  </a:lnTo>
                  <a:lnTo>
                    <a:pt x="315" y="113"/>
                  </a:lnTo>
                  <a:lnTo>
                    <a:pt x="315" y="115"/>
                  </a:lnTo>
                  <a:lnTo>
                    <a:pt x="316" y="113"/>
                  </a:lnTo>
                  <a:lnTo>
                    <a:pt x="318" y="113"/>
                  </a:lnTo>
                  <a:lnTo>
                    <a:pt x="318" y="115"/>
                  </a:lnTo>
                  <a:lnTo>
                    <a:pt x="320" y="115"/>
                  </a:lnTo>
                  <a:lnTo>
                    <a:pt x="321" y="115"/>
                  </a:lnTo>
                  <a:lnTo>
                    <a:pt x="323" y="115"/>
                  </a:lnTo>
                  <a:lnTo>
                    <a:pt x="324" y="117"/>
                  </a:lnTo>
                  <a:lnTo>
                    <a:pt x="328" y="117"/>
                  </a:lnTo>
                  <a:lnTo>
                    <a:pt x="328" y="118"/>
                  </a:lnTo>
                  <a:lnTo>
                    <a:pt x="329" y="118"/>
                  </a:lnTo>
                  <a:lnTo>
                    <a:pt x="331" y="118"/>
                  </a:lnTo>
                  <a:lnTo>
                    <a:pt x="331" y="118"/>
                  </a:lnTo>
                  <a:lnTo>
                    <a:pt x="332" y="118"/>
                  </a:lnTo>
                  <a:lnTo>
                    <a:pt x="332" y="118"/>
                  </a:lnTo>
                  <a:lnTo>
                    <a:pt x="334" y="118"/>
                  </a:lnTo>
                  <a:lnTo>
                    <a:pt x="335" y="118"/>
                  </a:lnTo>
                  <a:lnTo>
                    <a:pt x="335" y="117"/>
                  </a:lnTo>
                  <a:lnTo>
                    <a:pt x="337" y="117"/>
                  </a:lnTo>
                  <a:lnTo>
                    <a:pt x="337" y="117"/>
                  </a:lnTo>
                  <a:lnTo>
                    <a:pt x="339" y="118"/>
                  </a:lnTo>
                  <a:lnTo>
                    <a:pt x="342" y="120"/>
                  </a:lnTo>
                  <a:lnTo>
                    <a:pt x="342" y="120"/>
                  </a:lnTo>
                  <a:lnTo>
                    <a:pt x="343" y="120"/>
                  </a:lnTo>
                  <a:lnTo>
                    <a:pt x="345" y="118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5" y="117"/>
                  </a:lnTo>
                  <a:lnTo>
                    <a:pt x="346" y="117"/>
                  </a:lnTo>
                  <a:lnTo>
                    <a:pt x="348" y="115"/>
                  </a:lnTo>
                  <a:lnTo>
                    <a:pt x="350" y="115"/>
                  </a:lnTo>
                  <a:lnTo>
                    <a:pt x="351" y="113"/>
                  </a:lnTo>
                  <a:lnTo>
                    <a:pt x="348" y="113"/>
                  </a:lnTo>
                  <a:lnTo>
                    <a:pt x="350" y="112"/>
                  </a:lnTo>
                  <a:lnTo>
                    <a:pt x="350" y="112"/>
                  </a:lnTo>
                  <a:close/>
                  <a:moveTo>
                    <a:pt x="468" y="112"/>
                  </a:moveTo>
                  <a:lnTo>
                    <a:pt x="469" y="112"/>
                  </a:lnTo>
                  <a:lnTo>
                    <a:pt x="469" y="112"/>
                  </a:lnTo>
                  <a:lnTo>
                    <a:pt x="468" y="113"/>
                  </a:lnTo>
                  <a:lnTo>
                    <a:pt x="466" y="113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8" y="112"/>
                  </a:lnTo>
                  <a:close/>
                  <a:moveTo>
                    <a:pt x="279" y="112"/>
                  </a:moveTo>
                  <a:lnTo>
                    <a:pt x="282" y="112"/>
                  </a:lnTo>
                  <a:lnTo>
                    <a:pt x="282" y="112"/>
                  </a:lnTo>
                  <a:lnTo>
                    <a:pt x="282" y="115"/>
                  </a:lnTo>
                  <a:lnTo>
                    <a:pt x="283" y="115"/>
                  </a:lnTo>
                  <a:lnTo>
                    <a:pt x="283" y="115"/>
                  </a:lnTo>
                  <a:lnTo>
                    <a:pt x="285" y="115"/>
                  </a:lnTo>
                  <a:lnTo>
                    <a:pt x="287" y="115"/>
                  </a:lnTo>
                  <a:lnTo>
                    <a:pt x="287" y="115"/>
                  </a:lnTo>
                  <a:lnTo>
                    <a:pt x="288" y="115"/>
                  </a:lnTo>
                  <a:lnTo>
                    <a:pt x="288" y="115"/>
                  </a:lnTo>
                  <a:lnTo>
                    <a:pt x="290" y="115"/>
                  </a:lnTo>
                  <a:lnTo>
                    <a:pt x="290" y="117"/>
                  </a:lnTo>
                  <a:lnTo>
                    <a:pt x="290" y="117"/>
                  </a:lnTo>
                  <a:lnTo>
                    <a:pt x="290" y="115"/>
                  </a:lnTo>
                  <a:lnTo>
                    <a:pt x="291" y="115"/>
                  </a:lnTo>
                  <a:lnTo>
                    <a:pt x="291" y="115"/>
                  </a:lnTo>
                  <a:lnTo>
                    <a:pt x="293" y="115"/>
                  </a:lnTo>
                  <a:lnTo>
                    <a:pt x="294" y="115"/>
                  </a:lnTo>
                  <a:lnTo>
                    <a:pt x="294" y="117"/>
                  </a:lnTo>
                  <a:lnTo>
                    <a:pt x="294" y="118"/>
                  </a:lnTo>
                  <a:lnTo>
                    <a:pt x="294" y="120"/>
                  </a:lnTo>
                  <a:lnTo>
                    <a:pt x="296" y="120"/>
                  </a:lnTo>
                  <a:lnTo>
                    <a:pt x="296" y="120"/>
                  </a:lnTo>
                  <a:lnTo>
                    <a:pt x="296" y="121"/>
                  </a:lnTo>
                  <a:lnTo>
                    <a:pt x="294" y="121"/>
                  </a:lnTo>
                  <a:lnTo>
                    <a:pt x="294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1" y="121"/>
                  </a:lnTo>
                  <a:lnTo>
                    <a:pt x="290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3"/>
                  </a:lnTo>
                  <a:lnTo>
                    <a:pt x="291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87" y="123"/>
                  </a:lnTo>
                  <a:lnTo>
                    <a:pt x="285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5" y="120"/>
                  </a:lnTo>
                  <a:lnTo>
                    <a:pt x="283" y="121"/>
                  </a:lnTo>
                  <a:lnTo>
                    <a:pt x="282" y="123"/>
                  </a:lnTo>
                  <a:lnTo>
                    <a:pt x="282" y="123"/>
                  </a:lnTo>
                  <a:lnTo>
                    <a:pt x="280" y="123"/>
                  </a:lnTo>
                  <a:lnTo>
                    <a:pt x="277" y="124"/>
                  </a:lnTo>
                  <a:lnTo>
                    <a:pt x="277" y="124"/>
                  </a:lnTo>
                  <a:lnTo>
                    <a:pt x="275" y="124"/>
                  </a:lnTo>
                  <a:lnTo>
                    <a:pt x="272" y="124"/>
                  </a:lnTo>
                  <a:lnTo>
                    <a:pt x="271" y="126"/>
                  </a:lnTo>
                  <a:lnTo>
                    <a:pt x="269" y="126"/>
                  </a:lnTo>
                  <a:lnTo>
                    <a:pt x="269" y="124"/>
                  </a:lnTo>
                  <a:lnTo>
                    <a:pt x="268" y="126"/>
                  </a:lnTo>
                  <a:lnTo>
                    <a:pt x="268" y="126"/>
                  </a:lnTo>
                  <a:lnTo>
                    <a:pt x="266" y="126"/>
                  </a:lnTo>
                  <a:lnTo>
                    <a:pt x="264" y="126"/>
                  </a:lnTo>
                  <a:lnTo>
                    <a:pt x="263" y="126"/>
                  </a:lnTo>
                  <a:lnTo>
                    <a:pt x="261" y="124"/>
                  </a:lnTo>
                  <a:lnTo>
                    <a:pt x="261" y="124"/>
                  </a:lnTo>
                  <a:lnTo>
                    <a:pt x="261" y="123"/>
                  </a:lnTo>
                  <a:lnTo>
                    <a:pt x="263" y="123"/>
                  </a:lnTo>
                  <a:lnTo>
                    <a:pt x="261" y="120"/>
                  </a:lnTo>
                  <a:lnTo>
                    <a:pt x="263" y="120"/>
                  </a:lnTo>
                  <a:lnTo>
                    <a:pt x="263" y="118"/>
                  </a:lnTo>
                  <a:lnTo>
                    <a:pt x="263" y="118"/>
                  </a:lnTo>
                  <a:lnTo>
                    <a:pt x="264" y="118"/>
                  </a:lnTo>
                  <a:lnTo>
                    <a:pt x="266" y="117"/>
                  </a:lnTo>
                  <a:lnTo>
                    <a:pt x="268" y="115"/>
                  </a:lnTo>
                  <a:lnTo>
                    <a:pt x="268" y="117"/>
                  </a:lnTo>
                  <a:lnTo>
                    <a:pt x="271" y="117"/>
                  </a:lnTo>
                  <a:lnTo>
                    <a:pt x="271" y="117"/>
                  </a:lnTo>
                  <a:lnTo>
                    <a:pt x="274" y="117"/>
                  </a:lnTo>
                  <a:lnTo>
                    <a:pt x="274" y="117"/>
                  </a:lnTo>
                  <a:lnTo>
                    <a:pt x="274" y="118"/>
                  </a:lnTo>
                  <a:lnTo>
                    <a:pt x="275" y="118"/>
                  </a:lnTo>
                  <a:lnTo>
                    <a:pt x="275" y="118"/>
                  </a:lnTo>
                  <a:lnTo>
                    <a:pt x="277" y="121"/>
                  </a:lnTo>
                  <a:lnTo>
                    <a:pt x="279" y="121"/>
                  </a:lnTo>
                  <a:lnTo>
                    <a:pt x="279" y="121"/>
                  </a:lnTo>
                  <a:lnTo>
                    <a:pt x="282" y="120"/>
                  </a:lnTo>
                  <a:lnTo>
                    <a:pt x="282" y="120"/>
                  </a:lnTo>
                  <a:lnTo>
                    <a:pt x="283" y="118"/>
                  </a:lnTo>
                  <a:lnTo>
                    <a:pt x="282" y="118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79" y="117"/>
                  </a:lnTo>
                  <a:lnTo>
                    <a:pt x="277" y="115"/>
                  </a:lnTo>
                  <a:lnTo>
                    <a:pt x="275" y="115"/>
                  </a:lnTo>
                  <a:lnTo>
                    <a:pt x="275" y="113"/>
                  </a:lnTo>
                  <a:lnTo>
                    <a:pt x="275" y="112"/>
                  </a:lnTo>
                  <a:lnTo>
                    <a:pt x="277" y="112"/>
                  </a:lnTo>
                  <a:lnTo>
                    <a:pt x="279" y="112"/>
                  </a:lnTo>
                  <a:close/>
                  <a:moveTo>
                    <a:pt x="238" y="112"/>
                  </a:moveTo>
                  <a:lnTo>
                    <a:pt x="239" y="112"/>
                  </a:lnTo>
                  <a:lnTo>
                    <a:pt x="241" y="112"/>
                  </a:lnTo>
                  <a:lnTo>
                    <a:pt x="242" y="112"/>
                  </a:lnTo>
                  <a:lnTo>
                    <a:pt x="244" y="113"/>
                  </a:lnTo>
                  <a:lnTo>
                    <a:pt x="246" y="115"/>
                  </a:lnTo>
                  <a:lnTo>
                    <a:pt x="247" y="117"/>
                  </a:lnTo>
                  <a:lnTo>
                    <a:pt x="246" y="117"/>
                  </a:lnTo>
                  <a:lnTo>
                    <a:pt x="244" y="118"/>
                  </a:lnTo>
                  <a:lnTo>
                    <a:pt x="241" y="120"/>
                  </a:lnTo>
                  <a:lnTo>
                    <a:pt x="241" y="120"/>
                  </a:lnTo>
                  <a:lnTo>
                    <a:pt x="239" y="121"/>
                  </a:lnTo>
                  <a:lnTo>
                    <a:pt x="239" y="121"/>
                  </a:lnTo>
                  <a:lnTo>
                    <a:pt x="239" y="123"/>
                  </a:lnTo>
                  <a:lnTo>
                    <a:pt x="239" y="123"/>
                  </a:lnTo>
                  <a:lnTo>
                    <a:pt x="238" y="123"/>
                  </a:lnTo>
                  <a:lnTo>
                    <a:pt x="238" y="123"/>
                  </a:lnTo>
                  <a:lnTo>
                    <a:pt x="238" y="121"/>
                  </a:lnTo>
                  <a:lnTo>
                    <a:pt x="238" y="120"/>
                  </a:lnTo>
                  <a:lnTo>
                    <a:pt x="238" y="120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4" y="117"/>
                  </a:lnTo>
                  <a:lnTo>
                    <a:pt x="233" y="117"/>
                  </a:lnTo>
                  <a:lnTo>
                    <a:pt x="231" y="117"/>
                  </a:lnTo>
                  <a:lnTo>
                    <a:pt x="230" y="115"/>
                  </a:lnTo>
                  <a:lnTo>
                    <a:pt x="230" y="113"/>
                  </a:lnTo>
                  <a:lnTo>
                    <a:pt x="228" y="113"/>
                  </a:lnTo>
                  <a:lnTo>
                    <a:pt x="228" y="113"/>
                  </a:lnTo>
                  <a:lnTo>
                    <a:pt x="228" y="112"/>
                  </a:lnTo>
                  <a:lnTo>
                    <a:pt x="230" y="112"/>
                  </a:lnTo>
                  <a:lnTo>
                    <a:pt x="231" y="112"/>
                  </a:lnTo>
                  <a:lnTo>
                    <a:pt x="234" y="113"/>
                  </a:lnTo>
                  <a:lnTo>
                    <a:pt x="236" y="113"/>
                  </a:lnTo>
                  <a:lnTo>
                    <a:pt x="236" y="113"/>
                  </a:lnTo>
                  <a:lnTo>
                    <a:pt x="238" y="112"/>
                  </a:lnTo>
                  <a:close/>
                  <a:moveTo>
                    <a:pt x="447" y="107"/>
                  </a:moveTo>
                  <a:lnTo>
                    <a:pt x="451" y="107"/>
                  </a:lnTo>
                  <a:lnTo>
                    <a:pt x="451" y="109"/>
                  </a:lnTo>
                  <a:lnTo>
                    <a:pt x="451" y="110"/>
                  </a:lnTo>
                  <a:lnTo>
                    <a:pt x="451" y="110"/>
                  </a:lnTo>
                  <a:lnTo>
                    <a:pt x="449" y="110"/>
                  </a:lnTo>
                  <a:lnTo>
                    <a:pt x="447" y="109"/>
                  </a:lnTo>
                  <a:lnTo>
                    <a:pt x="447" y="109"/>
                  </a:lnTo>
                  <a:lnTo>
                    <a:pt x="447" y="107"/>
                  </a:lnTo>
                  <a:lnTo>
                    <a:pt x="447" y="107"/>
                  </a:lnTo>
                  <a:close/>
                  <a:moveTo>
                    <a:pt x="405" y="104"/>
                  </a:moveTo>
                  <a:lnTo>
                    <a:pt x="406" y="106"/>
                  </a:lnTo>
                  <a:lnTo>
                    <a:pt x="406" y="106"/>
                  </a:lnTo>
                  <a:lnTo>
                    <a:pt x="406" y="106"/>
                  </a:lnTo>
                  <a:lnTo>
                    <a:pt x="406" y="107"/>
                  </a:lnTo>
                  <a:lnTo>
                    <a:pt x="405" y="107"/>
                  </a:lnTo>
                  <a:lnTo>
                    <a:pt x="403" y="107"/>
                  </a:lnTo>
                  <a:lnTo>
                    <a:pt x="403" y="109"/>
                  </a:lnTo>
                  <a:lnTo>
                    <a:pt x="402" y="110"/>
                  </a:lnTo>
                  <a:lnTo>
                    <a:pt x="400" y="109"/>
                  </a:lnTo>
                  <a:lnTo>
                    <a:pt x="397" y="109"/>
                  </a:lnTo>
                  <a:lnTo>
                    <a:pt x="397" y="109"/>
                  </a:lnTo>
                  <a:lnTo>
                    <a:pt x="395" y="109"/>
                  </a:lnTo>
                  <a:lnTo>
                    <a:pt x="394" y="109"/>
                  </a:lnTo>
                  <a:lnTo>
                    <a:pt x="392" y="110"/>
                  </a:lnTo>
                  <a:lnTo>
                    <a:pt x="392" y="110"/>
                  </a:lnTo>
                  <a:lnTo>
                    <a:pt x="392" y="109"/>
                  </a:lnTo>
                  <a:lnTo>
                    <a:pt x="392" y="107"/>
                  </a:lnTo>
                  <a:lnTo>
                    <a:pt x="395" y="106"/>
                  </a:lnTo>
                  <a:lnTo>
                    <a:pt x="397" y="106"/>
                  </a:lnTo>
                  <a:lnTo>
                    <a:pt x="398" y="106"/>
                  </a:lnTo>
                  <a:lnTo>
                    <a:pt x="400" y="106"/>
                  </a:lnTo>
                  <a:lnTo>
                    <a:pt x="402" y="104"/>
                  </a:lnTo>
                  <a:lnTo>
                    <a:pt x="405" y="104"/>
                  </a:lnTo>
                  <a:close/>
                  <a:moveTo>
                    <a:pt x="414" y="104"/>
                  </a:moveTo>
                  <a:lnTo>
                    <a:pt x="416" y="104"/>
                  </a:lnTo>
                  <a:lnTo>
                    <a:pt x="416" y="104"/>
                  </a:lnTo>
                  <a:lnTo>
                    <a:pt x="416" y="104"/>
                  </a:lnTo>
                  <a:lnTo>
                    <a:pt x="416" y="106"/>
                  </a:lnTo>
                  <a:lnTo>
                    <a:pt x="414" y="106"/>
                  </a:lnTo>
                  <a:lnTo>
                    <a:pt x="416" y="104"/>
                  </a:lnTo>
                  <a:lnTo>
                    <a:pt x="414" y="104"/>
                  </a:lnTo>
                  <a:close/>
                  <a:moveTo>
                    <a:pt x="577" y="101"/>
                  </a:moveTo>
                  <a:lnTo>
                    <a:pt x="580" y="101"/>
                  </a:lnTo>
                  <a:lnTo>
                    <a:pt x="580" y="102"/>
                  </a:lnTo>
                  <a:lnTo>
                    <a:pt x="581" y="104"/>
                  </a:lnTo>
                  <a:lnTo>
                    <a:pt x="583" y="104"/>
                  </a:lnTo>
                  <a:lnTo>
                    <a:pt x="583" y="106"/>
                  </a:lnTo>
                  <a:lnTo>
                    <a:pt x="581" y="109"/>
                  </a:lnTo>
                  <a:lnTo>
                    <a:pt x="580" y="112"/>
                  </a:lnTo>
                  <a:lnTo>
                    <a:pt x="578" y="113"/>
                  </a:lnTo>
                  <a:lnTo>
                    <a:pt x="577" y="115"/>
                  </a:lnTo>
                  <a:lnTo>
                    <a:pt x="574" y="117"/>
                  </a:lnTo>
                  <a:lnTo>
                    <a:pt x="569" y="117"/>
                  </a:lnTo>
                  <a:lnTo>
                    <a:pt x="567" y="117"/>
                  </a:lnTo>
                  <a:lnTo>
                    <a:pt x="564" y="117"/>
                  </a:lnTo>
                  <a:lnTo>
                    <a:pt x="564" y="117"/>
                  </a:lnTo>
                  <a:lnTo>
                    <a:pt x="564" y="113"/>
                  </a:lnTo>
                  <a:lnTo>
                    <a:pt x="566" y="109"/>
                  </a:lnTo>
                  <a:lnTo>
                    <a:pt x="569" y="106"/>
                  </a:lnTo>
                  <a:lnTo>
                    <a:pt x="570" y="104"/>
                  </a:lnTo>
                  <a:lnTo>
                    <a:pt x="572" y="102"/>
                  </a:lnTo>
                  <a:lnTo>
                    <a:pt x="574" y="102"/>
                  </a:lnTo>
                  <a:lnTo>
                    <a:pt x="577" y="101"/>
                  </a:lnTo>
                  <a:close/>
                  <a:moveTo>
                    <a:pt x="477" y="98"/>
                  </a:moveTo>
                  <a:lnTo>
                    <a:pt x="477" y="98"/>
                  </a:lnTo>
                  <a:lnTo>
                    <a:pt x="479" y="99"/>
                  </a:lnTo>
                  <a:lnTo>
                    <a:pt x="477" y="99"/>
                  </a:lnTo>
                  <a:lnTo>
                    <a:pt x="477" y="102"/>
                  </a:lnTo>
                  <a:lnTo>
                    <a:pt x="476" y="106"/>
                  </a:lnTo>
                  <a:lnTo>
                    <a:pt x="476" y="106"/>
                  </a:lnTo>
                  <a:lnTo>
                    <a:pt x="474" y="107"/>
                  </a:lnTo>
                  <a:lnTo>
                    <a:pt x="474" y="107"/>
                  </a:lnTo>
                  <a:lnTo>
                    <a:pt x="473" y="109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69" y="110"/>
                  </a:lnTo>
                  <a:lnTo>
                    <a:pt x="469" y="110"/>
                  </a:lnTo>
                  <a:lnTo>
                    <a:pt x="469" y="109"/>
                  </a:lnTo>
                  <a:lnTo>
                    <a:pt x="469" y="109"/>
                  </a:lnTo>
                  <a:lnTo>
                    <a:pt x="469" y="107"/>
                  </a:lnTo>
                  <a:lnTo>
                    <a:pt x="469" y="106"/>
                  </a:lnTo>
                  <a:lnTo>
                    <a:pt x="469" y="106"/>
                  </a:lnTo>
                  <a:lnTo>
                    <a:pt x="471" y="106"/>
                  </a:lnTo>
                  <a:lnTo>
                    <a:pt x="471" y="102"/>
                  </a:lnTo>
                  <a:lnTo>
                    <a:pt x="471" y="102"/>
                  </a:lnTo>
                  <a:lnTo>
                    <a:pt x="473" y="102"/>
                  </a:lnTo>
                  <a:lnTo>
                    <a:pt x="474" y="101"/>
                  </a:lnTo>
                  <a:lnTo>
                    <a:pt x="474" y="101"/>
                  </a:lnTo>
                  <a:lnTo>
                    <a:pt x="474" y="99"/>
                  </a:lnTo>
                  <a:lnTo>
                    <a:pt x="476" y="99"/>
                  </a:lnTo>
                  <a:lnTo>
                    <a:pt x="476" y="98"/>
                  </a:lnTo>
                  <a:lnTo>
                    <a:pt x="476" y="98"/>
                  </a:lnTo>
                  <a:lnTo>
                    <a:pt x="477" y="98"/>
                  </a:lnTo>
                  <a:close/>
                  <a:moveTo>
                    <a:pt x="480" y="98"/>
                  </a:moveTo>
                  <a:lnTo>
                    <a:pt x="482" y="99"/>
                  </a:lnTo>
                  <a:lnTo>
                    <a:pt x="482" y="99"/>
                  </a:lnTo>
                  <a:lnTo>
                    <a:pt x="480" y="99"/>
                  </a:lnTo>
                  <a:lnTo>
                    <a:pt x="480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80" y="98"/>
                  </a:lnTo>
                  <a:close/>
                  <a:moveTo>
                    <a:pt x="227" y="98"/>
                  </a:moveTo>
                  <a:lnTo>
                    <a:pt x="227" y="98"/>
                  </a:lnTo>
                  <a:lnTo>
                    <a:pt x="228" y="98"/>
                  </a:lnTo>
                  <a:lnTo>
                    <a:pt x="228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close/>
                  <a:moveTo>
                    <a:pt x="433" y="98"/>
                  </a:moveTo>
                  <a:lnTo>
                    <a:pt x="433" y="98"/>
                  </a:lnTo>
                  <a:lnTo>
                    <a:pt x="433" y="98"/>
                  </a:lnTo>
                  <a:lnTo>
                    <a:pt x="433" y="98"/>
                  </a:lnTo>
                  <a:lnTo>
                    <a:pt x="433" y="99"/>
                  </a:lnTo>
                  <a:lnTo>
                    <a:pt x="433" y="99"/>
                  </a:lnTo>
                  <a:lnTo>
                    <a:pt x="432" y="98"/>
                  </a:lnTo>
                  <a:lnTo>
                    <a:pt x="432" y="98"/>
                  </a:lnTo>
                  <a:lnTo>
                    <a:pt x="433" y="98"/>
                  </a:lnTo>
                  <a:lnTo>
                    <a:pt x="433" y="98"/>
                  </a:lnTo>
                  <a:close/>
                  <a:moveTo>
                    <a:pt x="318" y="96"/>
                  </a:moveTo>
                  <a:lnTo>
                    <a:pt x="320" y="96"/>
                  </a:lnTo>
                  <a:lnTo>
                    <a:pt x="320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8" y="98"/>
                  </a:lnTo>
                  <a:lnTo>
                    <a:pt x="318" y="96"/>
                  </a:lnTo>
                  <a:close/>
                  <a:moveTo>
                    <a:pt x="222" y="95"/>
                  </a:moveTo>
                  <a:lnTo>
                    <a:pt x="223" y="96"/>
                  </a:lnTo>
                  <a:lnTo>
                    <a:pt x="223" y="96"/>
                  </a:lnTo>
                  <a:lnTo>
                    <a:pt x="220" y="96"/>
                  </a:lnTo>
                  <a:lnTo>
                    <a:pt x="219" y="98"/>
                  </a:lnTo>
                  <a:lnTo>
                    <a:pt x="219" y="98"/>
                  </a:lnTo>
                  <a:lnTo>
                    <a:pt x="217" y="98"/>
                  </a:lnTo>
                  <a:lnTo>
                    <a:pt x="216" y="99"/>
                  </a:lnTo>
                  <a:lnTo>
                    <a:pt x="214" y="99"/>
                  </a:lnTo>
                  <a:lnTo>
                    <a:pt x="211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5" y="96"/>
                  </a:lnTo>
                  <a:lnTo>
                    <a:pt x="206" y="95"/>
                  </a:lnTo>
                  <a:lnTo>
                    <a:pt x="208" y="95"/>
                  </a:lnTo>
                  <a:lnTo>
                    <a:pt x="222" y="95"/>
                  </a:lnTo>
                  <a:close/>
                  <a:moveTo>
                    <a:pt x="241" y="93"/>
                  </a:moveTo>
                  <a:lnTo>
                    <a:pt x="242" y="93"/>
                  </a:lnTo>
                  <a:lnTo>
                    <a:pt x="242" y="95"/>
                  </a:lnTo>
                  <a:lnTo>
                    <a:pt x="244" y="95"/>
                  </a:lnTo>
                  <a:lnTo>
                    <a:pt x="244" y="95"/>
                  </a:lnTo>
                  <a:lnTo>
                    <a:pt x="242" y="95"/>
                  </a:lnTo>
                  <a:lnTo>
                    <a:pt x="242" y="96"/>
                  </a:lnTo>
                  <a:lnTo>
                    <a:pt x="241" y="96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41" y="93"/>
                  </a:lnTo>
                  <a:close/>
                  <a:moveTo>
                    <a:pt x="521" y="90"/>
                  </a:moveTo>
                  <a:lnTo>
                    <a:pt x="521" y="91"/>
                  </a:lnTo>
                  <a:lnTo>
                    <a:pt x="520" y="93"/>
                  </a:lnTo>
                  <a:lnTo>
                    <a:pt x="520" y="93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1" y="90"/>
                  </a:lnTo>
                  <a:lnTo>
                    <a:pt x="521" y="90"/>
                  </a:lnTo>
                  <a:close/>
                  <a:moveTo>
                    <a:pt x="96" y="90"/>
                  </a:moveTo>
                  <a:lnTo>
                    <a:pt x="96" y="90"/>
                  </a:lnTo>
                  <a:lnTo>
                    <a:pt x="96" y="91"/>
                  </a:lnTo>
                  <a:lnTo>
                    <a:pt x="94" y="91"/>
                  </a:lnTo>
                  <a:lnTo>
                    <a:pt x="94" y="91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6" y="90"/>
                  </a:lnTo>
                  <a:close/>
                  <a:moveTo>
                    <a:pt x="520" y="88"/>
                  </a:moveTo>
                  <a:lnTo>
                    <a:pt x="521" y="88"/>
                  </a:lnTo>
                  <a:lnTo>
                    <a:pt x="521" y="90"/>
                  </a:lnTo>
                  <a:lnTo>
                    <a:pt x="520" y="90"/>
                  </a:lnTo>
                  <a:lnTo>
                    <a:pt x="520" y="88"/>
                  </a:lnTo>
                  <a:lnTo>
                    <a:pt x="520" y="88"/>
                  </a:lnTo>
                  <a:close/>
                  <a:moveTo>
                    <a:pt x="523" y="87"/>
                  </a:moveTo>
                  <a:lnTo>
                    <a:pt x="523" y="88"/>
                  </a:lnTo>
                  <a:lnTo>
                    <a:pt x="523" y="88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close/>
                  <a:moveTo>
                    <a:pt x="514" y="83"/>
                  </a:moveTo>
                  <a:lnTo>
                    <a:pt x="514" y="85"/>
                  </a:lnTo>
                  <a:lnTo>
                    <a:pt x="515" y="87"/>
                  </a:lnTo>
                  <a:lnTo>
                    <a:pt x="517" y="87"/>
                  </a:lnTo>
                  <a:lnTo>
                    <a:pt x="518" y="88"/>
                  </a:lnTo>
                  <a:lnTo>
                    <a:pt x="518" y="88"/>
                  </a:lnTo>
                  <a:lnTo>
                    <a:pt x="518" y="90"/>
                  </a:lnTo>
                  <a:lnTo>
                    <a:pt x="517" y="91"/>
                  </a:lnTo>
                  <a:lnTo>
                    <a:pt x="517" y="93"/>
                  </a:lnTo>
                  <a:lnTo>
                    <a:pt x="515" y="95"/>
                  </a:lnTo>
                  <a:lnTo>
                    <a:pt x="514" y="95"/>
                  </a:lnTo>
                  <a:lnTo>
                    <a:pt x="512" y="93"/>
                  </a:lnTo>
                  <a:lnTo>
                    <a:pt x="512" y="93"/>
                  </a:lnTo>
                  <a:lnTo>
                    <a:pt x="512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2" y="88"/>
                  </a:lnTo>
                  <a:lnTo>
                    <a:pt x="512" y="85"/>
                  </a:lnTo>
                  <a:lnTo>
                    <a:pt x="512" y="85"/>
                  </a:lnTo>
                  <a:lnTo>
                    <a:pt x="514" y="83"/>
                  </a:lnTo>
                  <a:close/>
                  <a:moveTo>
                    <a:pt x="121" y="80"/>
                  </a:moveTo>
                  <a:lnTo>
                    <a:pt x="123" y="80"/>
                  </a:lnTo>
                  <a:lnTo>
                    <a:pt x="126" y="82"/>
                  </a:lnTo>
                  <a:lnTo>
                    <a:pt x="126" y="82"/>
                  </a:lnTo>
                  <a:lnTo>
                    <a:pt x="127" y="83"/>
                  </a:lnTo>
                  <a:lnTo>
                    <a:pt x="129" y="83"/>
                  </a:lnTo>
                  <a:lnTo>
                    <a:pt x="130" y="85"/>
                  </a:lnTo>
                  <a:lnTo>
                    <a:pt x="132" y="85"/>
                  </a:lnTo>
                  <a:lnTo>
                    <a:pt x="134" y="85"/>
                  </a:lnTo>
                  <a:lnTo>
                    <a:pt x="135" y="85"/>
                  </a:lnTo>
                  <a:lnTo>
                    <a:pt x="137" y="8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40" y="85"/>
                  </a:lnTo>
                  <a:lnTo>
                    <a:pt x="140" y="85"/>
                  </a:lnTo>
                  <a:lnTo>
                    <a:pt x="141" y="87"/>
                  </a:lnTo>
                  <a:lnTo>
                    <a:pt x="143" y="88"/>
                  </a:lnTo>
                  <a:lnTo>
                    <a:pt x="143" y="88"/>
                  </a:lnTo>
                  <a:lnTo>
                    <a:pt x="143" y="91"/>
                  </a:lnTo>
                  <a:lnTo>
                    <a:pt x="145" y="93"/>
                  </a:lnTo>
                  <a:lnTo>
                    <a:pt x="146" y="93"/>
                  </a:lnTo>
                  <a:lnTo>
                    <a:pt x="148" y="93"/>
                  </a:lnTo>
                  <a:lnTo>
                    <a:pt x="149" y="93"/>
                  </a:lnTo>
                  <a:lnTo>
                    <a:pt x="154" y="95"/>
                  </a:lnTo>
                  <a:lnTo>
                    <a:pt x="156" y="95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62" y="95"/>
                  </a:lnTo>
                  <a:lnTo>
                    <a:pt x="164" y="95"/>
                  </a:lnTo>
                  <a:lnTo>
                    <a:pt x="165" y="95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5"/>
                  </a:lnTo>
                  <a:lnTo>
                    <a:pt x="170" y="95"/>
                  </a:lnTo>
                  <a:lnTo>
                    <a:pt x="170" y="95"/>
                  </a:lnTo>
                  <a:lnTo>
                    <a:pt x="171" y="95"/>
                  </a:lnTo>
                  <a:lnTo>
                    <a:pt x="173" y="93"/>
                  </a:lnTo>
                  <a:lnTo>
                    <a:pt x="173" y="91"/>
                  </a:lnTo>
                  <a:lnTo>
                    <a:pt x="173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6" y="88"/>
                  </a:lnTo>
                  <a:lnTo>
                    <a:pt x="178" y="88"/>
                  </a:lnTo>
                  <a:lnTo>
                    <a:pt x="178" y="88"/>
                  </a:lnTo>
                  <a:lnTo>
                    <a:pt x="181" y="91"/>
                  </a:lnTo>
                  <a:lnTo>
                    <a:pt x="181" y="91"/>
                  </a:lnTo>
                  <a:lnTo>
                    <a:pt x="184" y="91"/>
                  </a:lnTo>
                  <a:lnTo>
                    <a:pt x="184" y="91"/>
                  </a:lnTo>
                  <a:lnTo>
                    <a:pt x="186" y="91"/>
                  </a:lnTo>
                  <a:lnTo>
                    <a:pt x="186" y="91"/>
                  </a:lnTo>
                  <a:lnTo>
                    <a:pt x="187" y="91"/>
                  </a:lnTo>
                  <a:lnTo>
                    <a:pt x="189" y="93"/>
                  </a:lnTo>
                  <a:lnTo>
                    <a:pt x="189" y="93"/>
                  </a:lnTo>
                  <a:lnTo>
                    <a:pt x="192" y="93"/>
                  </a:lnTo>
                  <a:lnTo>
                    <a:pt x="193" y="95"/>
                  </a:lnTo>
                  <a:lnTo>
                    <a:pt x="195" y="95"/>
                  </a:lnTo>
                  <a:lnTo>
                    <a:pt x="197" y="95"/>
                  </a:lnTo>
                  <a:lnTo>
                    <a:pt x="200" y="95"/>
                  </a:lnTo>
                  <a:lnTo>
                    <a:pt x="201" y="95"/>
                  </a:lnTo>
                  <a:lnTo>
                    <a:pt x="201" y="96"/>
                  </a:lnTo>
                  <a:lnTo>
                    <a:pt x="201" y="99"/>
                  </a:lnTo>
                  <a:lnTo>
                    <a:pt x="203" y="99"/>
                  </a:lnTo>
                  <a:lnTo>
                    <a:pt x="203" y="99"/>
                  </a:lnTo>
                  <a:lnTo>
                    <a:pt x="205" y="101"/>
                  </a:lnTo>
                  <a:lnTo>
                    <a:pt x="205" y="102"/>
                  </a:lnTo>
                  <a:lnTo>
                    <a:pt x="205" y="104"/>
                  </a:lnTo>
                  <a:lnTo>
                    <a:pt x="208" y="106"/>
                  </a:lnTo>
                  <a:lnTo>
                    <a:pt x="211" y="106"/>
                  </a:lnTo>
                  <a:lnTo>
                    <a:pt x="214" y="107"/>
                  </a:lnTo>
                  <a:lnTo>
                    <a:pt x="219" y="106"/>
                  </a:lnTo>
                  <a:lnTo>
                    <a:pt x="220" y="106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7" y="107"/>
                  </a:lnTo>
                  <a:lnTo>
                    <a:pt x="228" y="107"/>
                  </a:lnTo>
                  <a:lnTo>
                    <a:pt x="228" y="109"/>
                  </a:lnTo>
                  <a:lnTo>
                    <a:pt x="228" y="110"/>
                  </a:lnTo>
                  <a:lnTo>
                    <a:pt x="227" y="113"/>
                  </a:lnTo>
                  <a:lnTo>
                    <a:pt x="227" y="115"/>
                  </a:lnTo>
                  <a:lnTo>
                    <a:pt x="227" y="117"/>
                  </a:lnTo>
                  <a:lnTo>
                    <a:pt x="228" y="118"/>
                  </a:lnTo>
                  <a:lnTo>
                    <a:pt x="228" y="120"/>
                  </a:lnTo>
                  <a:lnTo>
                    <a:pt x="230" y="120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28" y="121"/>
                  </a:lnTo>
                  <a:lnTo>
                    <a:pt x="227" y="121"/>
                  </a:lnTo>
                  <a:lnTo>
                    <a:pt x="227" y="120"/>
                  </a:lnTo>
                  <a:lnTo>
                    <a:pt x="225" y="120"/>
                  </a:lnTo>
                  <a:lnTo>
                    <a:pt x="223" y="120"/>
                  </a:lnTo>
                  <a:lnTo>
                    <a:pt x="220" y="118"/>
                  </a:lnTo>
                  <a:lnTo>
                    <a:pt x="217" y="117"/>
                  </a:lnTo>
                  <a:lnTo>
                    <a:pt x="211" y="115"/>
                  </a:lnTo>
                  <a:lnTo>
                    <a:pt x="209" y="115"/>
                  </a:lnTo>
                  <a:lnTo>
                    <a:pt x="208" y="115"/>
                  </a:lnTo>
                  <a:lnTo>
                    <a:pt x="206" y="115"/>
                  </a:lnTo>
                  <a:lnTo>
                    <a:pt x="205" y="117"/>
                  </a:lnTo>
                  <a:lnTo>
                    <a:pt x="203" y="117"/>
                  </a:lnTo>
                  <a:lnTo>
                    <a:pt x="201" y="117"/>
                  </a:lnTo>
                  <a:lnTo>
                    <a:pt x="198" y="115"/>
                  </a:lnTo>
                  <a:lnTo>
                    <a:pt x="195" y="115"/>
                  </a:lnTo>
                  <a:lnTo>
                    <a:pt x="186" y="115"/>
                  </a:lnTo>
                  <a:lnTo>
                    <a:pt x="184" y="113"/>
                  </a:lnTo>
                  <a:lnTo>
                    <a:pt x="179" y="113"/>
                  </a:lnTo>
                  <a:lnTo>
                    <a:pt x="176" y="113"/>
                  </a:lnTo>
                  <a:lnTo>
                    <a:pt x="173" y="112"/>
                  </a:lnTo>
                  <a:lnTo>
                    <a:pt x="165" y="109"/>
                  </a:lnTo>
                  <a:lnTo>
                    <a:pt x="162" y="107"/>
                  </a:lnTo>
                  <a:lnTo>
                    <a:pt x="154" y="106"/>
                  </a:lnTo>
                  <a:lnTo>
                    <a:pt x="152" y="106"/>
                  </a:lnTo>
                  <a:lnTo>
                    <a:pt x="149" y="106"/>
                  </a:lnTo>
                  <a:lnTo>
                    <a:pt x="148" y="106"/>
                  </a:lnTo>
                  <a:lnTo>
                    <a:pt x="146" y="106"/>
                  </a:lnTo>
                  <a:lnTo>
                    <a:pt x="143" y="106"/>
                  </a:lnTo>
                  <a:lnTo>
                    <a:pt x="143" y="107"/>
                  </a:lnTo>
                  <a:lnTo>
                    <a:pt x="141" y="107"/>
                  </a:lnTo>
                  <a:lnTo>
                    <a:pt x="140" y="107"/>
                  </a:lnTo>
                  <a:lnTo>
                    <a:pt x="138" y="107"/>
                  </a:lnTo>
                  <a:lnTo>
                    <a:pt x="134" y="107"/>
                  </a:lnTo>
                  <a:lnTo>
                    <a:pt x="132" y="106"/>
                  </a:lnTo>
                  <a:lnTo>
                    <a:pt x="130" y="106"/>
                  </a:lnTo>
                  <a:lnTo>
                    <a:pt x="129" y="104"/>
                  </a:lnTo>
                  <a:lnTo>
                    <a:pt x="129" y="104"/>
                  </a:lnTo>
                  <a:lnTo>
                    <a:pt x="124" y="102"/>
                  </a:lnTo>
                  <a:lnTo>
                    <a:pt x="121" y="102"/>
                  </a:lnTo>
                  <a:lnTo>
                    <a:pt x="115" y="102"/>
                  </a:lnTo>
                  <a:lnTo>
                    <a:pt x="113" y="102"/>
                  </a:lnTo>
                  <a:lnTo>
                    <a:pt x="113" y="101"/>
                  </a:lnTo>
                  <a:lnTo>
                    <a:pt x="111" y="101"/>
                  </a:lnTo>
                  <a:lnTo>
                    <a:pt x="111" y="99"/>
                  </a:lnTo>
                  <a:lnTo>
                    <a:pt x="113" y="99"/>
                  </a:lnTo>
                  <a:lnTo>
                    <a:pt x="113" y="98"/>
                  </a:lnTo>
                  <a:lnTo>
                    <a:pt x="113" y="96"/>
                  </a:lnTo>
                  <a:lnTo>
                    <a:pt x="108" y="95"/>
                  </a:lnTo>
                  <a:lnTo>
                    <a:pt x="105" y="95"/>
                  </a:lnTo>
                  <a:lnTo>
                    <a:pt x="104" y="95"/>
                  </a:lnTo>
                  <a:lnTo>
                    <a:pt x="102" y="95"/>
                  </a:lnTo>
                  <a:lnTo>
                    <a:pt x="100" y="95"/>
                  </a:lnTo>
                  <a:lnTo>
                    <a:pt x="99" y="95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6" y="91"/>
                  </a:lnTo>
                  <a:lnTo>
                    <a:pt x="97" y="91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99" y="93"/>
                  </a:lnTo>
                  <a:lnTo>
                    <a:pt x="100" y="91"/>
                  </a:lnTo>
                  <a:lnTo>
                    <a:pt x="100" y="90"/>
                  </a:lnTo>
                  <a:lnTo>
                    <a:pt x="100" y="88"/>
                  </a:lnTo>
                  <a:lnTo>
                    <a:pt x="102" y="88"/>
                  </a:lnTo>
                  <a:lnTo>
                    <a:pt x="102" y="88"/>
                  </a:lnTo>
                  <a:lnTo>
                    <a:pt x="104" y="88"/>
                  </a:lnTo>
                  <a:lnTo>
                    <a:pt x="104" y="83"/>
                  </a:lnTo>
                  <a:lnTo>
                    <a:pt x="105" y="82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8" y="80"/>
                  </a:lnTo>
                  <a:lnTo>
                    <a:pt x="111" y="82"/>
                  </a:lnTo>
                  <a:lnTo>
                    <a:pt x="113" y="82"/>
                  </a:lnTo>
                  <a:lnTo>
                    <a:pt x="115" y="82"/>
                  </a:lnTo>
                  <a:lnTo>
                    <a:pt x="116" y="82"/>
                  </a:lnTo>
                  <a:lnTo>
                    <a:pt x="118" y="83"/>
                  </a:lnTo>
                  <a:lnTo>
                    <a:pt x="119" y="83"/>
                  </a:lnTo>
                  <a:lnTo>
                    <a:pt x="119" y="82"/>
                  </a:lnTo>
                  <a:lnTo>
                    <a:pt x="121" y="82"/>
                  </a:lnTo>
                  <a:lnTo>
                    <a:pt x="121" y="80"/>
                  </a:lnTo>
                  <a:close/>
                  <a:moveTo>
                    <a:pt x="365" y="80"/>
                  </a:moveTo>
                  <a:lnTo>
                    <a:pt x="367" y="80"/>
                  </a:lnTo>
                  <a:lnTo>
                    <a:pt x="367" y="82"/>
                  </a:lnTo>
                  <a:lnTo>
                    <a:pt x="367" y="82"/>
                  </a:lnTo>
                  <a:lnTo>
                    <a:pt x="367" y="80"/>
                  </a:lnTo>
                  <a:lnTo>
                    <a:pt x="365" y="80"/>
                  </a:lnTo>
                  <a:lnTo>
                    <a:pt x="365" y="80"/>
                  </a:lnTo>
                  <a:close/>
                  <a:moveTo>
                    <a:pt x="315" y="79"/>
                  </a:moveTo>
                  <a:lnTo>
                    <a:pt x="316" y="80"/>
                  </a:lnTo>
                  <a:lnTo>
                    <a:pt x="316" y="80"/>
                  </a:lnTo>
                  <a:lnTo>
                    <a:pt x="316" y="85"/>
                  </a:lnTo>
                  <a:lnTo>
                    <a:pt x="315" y="88"/>
                  </a:lnTo>
                  <a:lnTo>
                    <a:pt x="315" y="87"/>
                  </a:lnTo>
                  <a:lnTo>
                    <a:pt x="315" y="85"/>
                  </a:lnTo>
                  <a:lnTo>
                    <a:pt x="315" y="83"/>
                  </a:lnTo>
                  <a:lnTo>
                    <a:pt x="315" y="83"/>
                  </a:lnTo>
                  <a:lnTo>
                    <a:pt x="315" y="80"/>
                  </a:lnTo>
                  <a:lnTo>
                    <a:pt x="315" y="79"/>
                  </a:lnTo>
                  <a:close/>
                  <a:moveTo>
                    <a:pt x="203" y="77"/>
                  </a:moveTo>
                  <a:lnTo>
                    <a:pt x="203" y="79"/>
                  </a:lnTo>
                  <a:lnTo>
                    <a:pt x="203" y="79"/>
                  </a:lnTo>
                  <a:lnTo>
                    <a:pt x="203" y="79"/>
                  </a:lnTo>
                  <a:lnTo>
                    <a:pt x="201" y="79"/>
                  </a:lnTo>
                  <a:lnTo>
                    <a:pt x="201" y="79"/>
                  </a:lnTo>
                  <a:lnTo>
                    <a:pt x="203" y="77"/>
                  </a:lnTo>
                  <a:lnTo>
                    <a:pt x="203" y="77"/>
                  </a:lnTo>
                  <a:close/>
                  <a:moveTo>
                    <a:pt x="492" y="76"/>
                  </a:moveTo>
                  <a:lnTo>
                    <a:pt x="492" y="76"/>
                  </a:lnTo>
                  <a:lnTo>
                    <a:pt x="492" y="77"/>
                  </a:lnTo>
                  <a:lnTo>
                    <a:pt x="493" y="77"/>
                  </a:lnTo>
                  <a:lnTo>
                    <a:pt x="493" y="79"/>
                  </a:lnTo>
                  <a:lnTo>
                    <a:pt x="493" y="79"/>
                  </a:lnTo>
                  <a:lnTo>
                    <a:pt x="493" y="80"/>
                  </a:lnTo>
                  <a:lnTo>
                    <a:pt x="492" y="80"/>
                  </a:lnTo>
                  <a:lnTo>
                    <a:pt x="492" y="80"/>
                  </a:lnTo>
                  <a:lnTo>
                    <a:pt x="492" y="79"/>
                  </a:lnTo>
                  <a:lnTo>
                    <a:pt x="492" y="77"/>
                  </a:lnTo>
                  <a:lnTo>
                    <a:pt x="492" y="76"/>
                  </a:lnTo>
                  <a:close/>
                  <a:moveTo>
                    <a:pt x="518" y="74"/>
                  </a:moveTo>
                  <a:lnTo>
                    <a:pt x="520" y="74"/>
                  </a:lnTo>
                  <a:lnTo>
                    <a:pt x="520" y="74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21" y="76"/>
                  </a:lnTo>
                  <a:lnTo>
                    <a:pt x="521" y="77"/>
                  </a:lnTo>
                  <a:lnTo>
                    <a:pt x="521" y="77"/>
                  </a:lnTo>
                  <a:lnTo>
                    <a:pt x="521" y="79"/>
                  </a:lnTo>
                  <a:lnTo>
                    <a:pt x="521" y="80"/>
                  </a:lnTo>
                  <a:lnTo>
                    <a:pt x="521" y="80"/>
                  </a:lnTo>
                  <a:lnTo>
                    <a:pt x="521" y="82"/>
                  </a:lnTo>
                  <a:lnTo>
                    <a:pt x="521" y="83"/>
                  </a:lnTo>
                  <a:lnTo>
                    <a:pt x="521" y="83"/>
                  </a:lnTo>
                  <a:lnTo>
                    <a:pt x="521" y="85"/>
                  </a:lnTo>
                  <a:lnTo>
                    <a:pt x="521" y="85"/>
                  </a:lnTo>
                  <a:lnTo>
                    <a:pt x="521" y="87"/>
                  </a:lnTo>
                  <a:lnTo>
                    <a:pt x="520" y="87"/>
                  </a:lnTo>
                  <a:lnTo>
                    <a:pt x="520" y="87"/>
                  </a:lnTo>
                  <a:lnTo>
                    <a:pt x="517" y="87"/>
                  </a:lnTo>
                  <a:lnTo>
                    <a:pt x="517" y="85"/>
                  </a:lnTo>
                  <a:lnTo>
                    <a:pt x="515" y="85"/>
                  </a:lnTo>
                  <a:lnTo>
                    <a:pt x="515" y="83"/>
                  </a:lnTo>
                  <a:lnTo>
                    <a:pt x="514" y="83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5" y="82"/>
                  </a:lnTo>
                  <a:lnTo>
                    <a:pt x="515" y="80"/>
                  </a:lnTo>
                  <a:lnTo>
                    <a:pt x="515" y="79"/>
                  </a:lnTo>
                  <a:lnTo>
                    <a:pt x="514" y="77"/>
                  </a:lnTo>
                  <a:lnTo>
                    <a:pt x="514" y="77"/>
                  </a:lnTo>
                  <a:lnTo>
                    <a:pt x="515" y="77"/>
                  </a:lnTo>
                  <a:lnTo>
                    <a:pt x="515" y="77"/>
                  </a:lnTo>
                  <a:lnTo>
                    <a:pt x="517" y="76"/>
                  </a:lnTo>
                  <a:lnTo>
                    <a:pt x="518" y="74"/>
                  </a:lnTo>
                  <a:lnTo>
                    <a:pt x="518" y="74"/>
                  </a:lnTo>
                  <a:lnTo>
                    <a:pt x="518" y="74"/>
                  </a:lnTo>
                  <a:close/>
                  <a:moveTo>
                    <a:pt x="498" y="71"/>
                  </a:moveTo>
                  <a:lnTo>
                    <a:pt x="498" y="72"/>
                  </a:lnTo>
                  <a:lnTo>
                    <a:pt x="499" y="72"/>
                  </a:lnTo>
                  <a:lnTo>
                    <a:pt x="498" y="76"/>
                  </a:lnTo>
                  <a:lnTo>
                    <a:pt x="496" y="77"/>
                  </a:lnTo>
                  <a:lnTo>
                    <a:pt x="495" y="80"/>
                  </a:lnTo>
                  <a:lnTo>
                    <a:pt x="495" y="82"/>
                  </a:lnTo>
                  <a:lnTo>
                    <a:pt x="495" y="79"/>
                  </a:lnTo>
                  <a:lnTo>
                    <a:pt x="496" y="77"/>
                  </a:lnTo>
                  <a:lnTo>
                    <a:pt x="496" y="76"/>
                  </a:lnTo>
                  <a:lnTo>
                    <a:pt x="498" y="71"/>
                  </a:lnTo>
                  <a:close/>
                  <a:moveTo>
                    <a:pt x="50" y="71"/>
                  </a:moveTo>
                  <a:lnTo>
                    <a:pt x="52" y="71"/>
                  </a:lnTo>
                  <a:lnTo>
                    <a:pt x="53" y="72"/>
                  </a:lnTo>
                  <a:lnTo>
                    <a:pt x="55" y="72"/>
                  </a:lnTo>
                  <a:lnTo>
                    <a:pt x="53" y="74"/>
                  </a:lnTo>
                  <a:lnTo>
                    <a:pt x="53" y="74"/>
                  </a:lnTo>
                  <a:lnTo>
                    <a:pt x="50" y="72"/>
                  </a:lnTo>
                  <a:lnTo>
                    <a:pt x="50" y="72"/>
                  </a:lnTo>
                  <a:lnTo>
                    <a:pt x="50" y="71"/>
                  </a:lnTo>
                  <a:close/>
                  <a:moveTo>
                    <a:pt x="361" y="71"/>
                  </a:moveTo>
                  <a:lnTo>
                    <a:pt x="361" y="71"/>
                  </a:lnTo>
                  <a:lnTo>
                    <a:pt x="361" y="72"/>
                  </a:lnTo>
                  <a:lnTo>
                    <a:pt x="361" y="72"/>
                  </a:lnTo>
                  <a:lnTo>
                    <a:pt x="359" y="72"/>
                  </a:lnTo>
                  <a:lnTo>
                    <a:pt x="359" y="71"/>
                  </a:lnTo>
                  <a:lnTo>
                    <a:pt x="359" y="71"/>
                  </a:lnTo>
                  <a:lnTo>
                    <a:pt x="361" y="71"/>
                  </a:lnTo>
                  <a:close/>
                  <a:moveTo>
                    <a:pt x="335" y="68"/>
                  </a:moveTo>
                  <a:lnTo>
                    <a:pt x="337" y="68"/>
                  </a:lnTo>
                  <a:lnTo>
                    <a:pt x="337" y="69"/>
                  </a:lnTo>
                  <a:lnTo>
                    <a:pt x="339" y="69"/>
                  </a:lnTo>
                  <a:lnTo>
                    <a:pt x="339" y="71"/>
                  </a:lnTo>
                  <a:lnTo>
                    <a:pt x="339" y="74"/>
                  </a:lnTo>
                  <a:lnTo>
                    <a:pt x="337" y="74"/>
                  </a:lnTo>
                  <a:lnTo>
                    <a:pt x="335" y="72"/>
                  </a:lnTo>
                  <a:lnTo>
                    <a:pt x="334" y="71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8"/>
                  </a:lnTo>
                  <a:close/>
                  <a:moveTo>
                    <a:pt x="348" y="61"/>
                  </a:moveTo>
                  <a:lnTo>
                    <a:pt x="348" y="63"/>
                  </a:lnTo>
                  <a:lnTo>
                    <a:pt x="348" y="66"/>
                  </a:lnTo>
                  <a:lnTo>
                    <a:pt x="346" y="69"/>
                  </a:lnTo>
                  <a:lnTo>
                    <a:pt x="346" y="71"/>
                  </a:lnTo>
                  <a:lnTo>
                    <a:pt x="346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3" y="72"/>
                  </a:lnTo>
                  <a:lnTo>
                    <a:pt x="343" y="72"/>
                  </a:lnTo>
                  <a:lnTo>
                    <a:pt x="342" y="72"/>
                  </a:lnTo>
                  <a:lnTo>
                    <a:pt x="342" y="72"/>
                  </a:lnTo>
                  <a:lnTo>
                    <a:pt x="342" y="69"/>
                  </a:lnTo>
                  <a:lnTo>
                    <a:pt x="343" y="68"/>
                  </a:lnTo>
                  <a:lnTo>
                    <a:pt x="343" y="68"/>
                  </a:lnTo>
                  <a:lnTo>
                    <a:pt x="342" y="65"/>
                  </a:lnTo>
                  <a:lnTo>
                    <a:pt x="343" y="65"/>
                  </a:lnTo>
                  <a:lnTo>
                    <a:pt x="345" y="63"/>
                  </a:lnTo>
                  <a:lnTo>
                    <a:pt x="346" y="61"/>
                  </a:lnTo>
                  <a:lnTo>
                    <a:pt x="348" y="61"/>
                  </a:lnTo>
                  <a:close/>
                  <a:moveTo>
                    <a:pt x="353" y="58"/>
                  </a:moveTo>
                  <a:lnTo>
                    <a:pt x="353" y="58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4" y="65"/>
                  </a:lnTo>
                  <a:lnTo>
                    <a:pt x="354" y="63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3" y="66"/>
                  </a:lnTo>
                  <a:lnTo>
                    <a:pt x="351" y="66"/>
                  </a:lnTo>
                  <a:lnTo>
                    <a:pt x="351" y="69"/>
                  </a:lnTo>
                  <a:lnTo>
                    <a:pt x="351" y="69"/>
                  </a:lnTo>
                  <a:lnTo>
                    <a:pt x="353" y="69"/>
                  </a:lnTo>
                  <a:lnTo>
                    <a:pt x="353" y="69"/>
                  </a:lnTo>
                  <a:lnTo>
                    <a:pt x="354" y="71"/>
                  </a:lnTo>
                  <a:lnTo>
                    <a:pt x="354" y="71"/>
                  </a:lnTo>
                  <a:lnTo>
                    <a:pt x="354" y="72"/>
                  </a:lnTo>
                  <a:lnTo>
                    <a:pt x="354" y="72"/>
                  </a:lnTo>
                  <a:lnTo>
                    <a:pt x="353" y="72"/>
                  </a:lnTo>
                  <a:lnTo>
                    <a:pt x="351" y="72"/>
                  </a:lnTo>
                  <a:lnTo>
                    <a:pt x="351" y="72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0" y="76"/>
                  </a:lnTo>
                  <a:lnTo>
                    <a:pt x="350" y="77"/>
                  </a:lnTo>
                  <a:lnTo>
                    <a:pt x="348" y="76"/>
                  </a:lnTo>
                  <a:lnTo>
                    <a:pt x="348" y="77"/>
                  </a:lnTo>
                  <a:lnTo>
                    <a:pt x="346" y="77"/>
                  </a:lnTo>
                  <a:lnTo>
                    <a:pt x="346" y="76"/>
                  </a:lnTo>
                  <a:lnTo>
                    <a:pt x="346" y="74"/>
                  </a:lnTo>
                  <a:lnTo>
                    <a:pt x="346" y="74"/>
                  </a:lnTo>
                  <a:lnTo>
                    <a:pt x="346" y="72"/>
                  </a:lnTo>
                  <a:lnTo>
                    <a:pt x="346" y="72"/>
                  </a:lnTo>
                  <a:lnTo>
                    <a:pt x="348" y="71"/>
                  </a:lnTo>
                  <a:lnTo>
                    <a:pt x="348" y="71"/>
                  </a:lnTo>
                  <a:lnTo>
                    <a:pt x="348" y="69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50" y="66"/>
                  </a:lnTo>
                  <a:lnTo>
                    <a:pt x="350" y="65"/>
                  </a:lnTo>
                  <a:lnTo>
                    <a:pt x="350" y="61"/>
                  </a:lnTo>
                  <a:lnTo>
                    <a:pt x="351" y="60"/>
                  </a:lnTo>
                  <a:lnTo>
                    <a:pt x="353" y="58"/>
                  </a:lnTo>
                  <a:lnTo>
                    <a:pt x="353" y="58"/>
                  </a:lnTo>
                  <a:close/>
                  <a:moveTo>
                    <a:pt x="501" y="55"/>
                  </a:moveTo>
                  <a:lnTo>
                    <a:pt x="503" y="55"/>
                  </a:lnTo>
                  <a:lnTo>
                    <a:pt x="504" y="57"/>
                  </a:lnTo>
                  <a:lnTo>
                    <a:pt x="506" y="57"/>
                  </a:lnTo>
                  <a:lnTo>
                    <a:pt x="504" y="57"/>
                  </a:lnTo>
                  <a:lnTo>
                    <a:pt x="501" y="55"/>
                  </a:lnTo>
                  <a:lnTo>
                    <a:pt x="501" y="55"/>
                  </a:lnTo>
                  <a:close/>
                  <a:moveTo>
                    <a:pt x="353" y="52"/>
                  </a:moveTo>
                  <a:lnTo>
                    <a:pt x="354" y="52"/>
                  </a:lnTo>
                  <a:lnTo>
                    <a:pt x="356" y="54"/>
                  </a:lnTo>
                  <a:lnTo>
                    <a:pt x="356" y="55"/>
                  </a:lnTo>
                  <a:lnTo>
                    <a:pt x="354" y="57"/>
                  </a:lnTo>
                  <a:lnTo>
                    <a:pt x="353" y="57"/>
                  </a:lnTo>
                  <a:lnTo>
                    <a:pt x="351" y="55"/>
                  </a:lnTo>
                  <a:lnTo>
                    <a:pt x="351" y="54"/>
                  </a:lnTo>
                  <a:lnTo>
                    <a:pt x="351" y="54"/>
                  </a:lnTo>
                  <a:lnTo>
                    <a:pt x="353" y="52"/>
                  </a:lnTo>
                  <a:close/>
                  <a:moveTo>
                    <a:pt x="430" y="46"/>
                  </a:moveTo>
                  <a:lnTo>
                    <a:pt x="432" y="46"/>
                  </a:lnTo>
                  <a:lnTo>
                    <a:pt x="432" y="47"/>
                  </a:lnTo>
                  <a:lnTo>
                    <a:pt x="430" y="47"/>
                  </a:lnTo>
                  <a:lnTo>
                    <a:pt x="430" y="46"/>
                  </a:lnTo>
                  <a:lnTo>
                    <a:pt x="430" y="46"/>
                  </a:lnTo>
                  <a:close/>
                  <a:moveTo>
                    <a:pt x="428" y="46"/>
                  </a:moveTo>
                  <a:lnTo>
                    <a:pt x="428" y="46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9"/>
                  </a:lnTo>
                  <a:lnTo>
                    <a:pt x="428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5" y="49"/>
                  </a:lnTo>
                  <a:lnTo>
                    <a:pt x="425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7"/>
                  </a:lnTo>
                  <a:lnTo>
                    <a:pt x="425" y="47"/>
                  </a:lnTo>
                  <a:lnTo>
                    <a:pt x="428" y="46"/>
                  </a:lnTo>
                  <a:close/>
                  <a:moveTo>
                    <a:pt x="433" y="46"/>
                  </a:moveTo>
                  <a:lnTo>
                    <a:pt x="433" y="46"/>
                  </a:lnTo>
                  <a:lnTo>
                    <a:pt x="435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3" y="47"/>
                  </a:lnTo>
                  <a:lnTo>
                    <a:pt x="433" y="47"/>
                  </a:lnTo>
                  <a:lnTo>
                    <a:pt x="433" y="46"/>
                  </a:lnTo>
                  <a:lnTo>
                    <a:pt x="433" y="46"/>
                  </a:lnTo>
                  <a:close/>
                  <a:moveTo>
                    <a:pt x="257" y="44"/>
                  </a:moveTo>
                  <a:lnTo>
                    <a:pt x="257" y="46"/>
                  </a:lnTo>
                  <a:lnTo>
                    <a:pt x="257" y="47"/>
                  </a:lnTo>
                  <a:lnTo>
                    <a:pt x="255" y="46"/>
                  </a:lnTo>
                  <a:lnTo>
                    <a:pt x="257" y="44"/>
                  </a:lnTo>
                  <a:lnTo>
                    <a:pt x="257" y="44"/>
                  </a:lnTo>
                  <a:close/>
                  <a:moveTo>
                    <a:pt x="417" y="43"/>
                  </a:moveTo>
                  <a:lnTo>
                    <a:pt x="419" y="43"/>
                  </a:lnTo>
                  <a:lnTo>
                    <a:pt x="419" y="44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close/>
                  <a:moveTo>
                    <a:pt x="255" y="43"/>
                  </a:moveTo>
                  <a:lnTo>
                    <a:pt x="255" y="44"/>
                  </a:lnTo>
                  <a:lnTo>
                    <a:pt x="255" y="44"/>
                  </a:lnTo>
                  <a:lnTo>
                    <a:pt x="255" y="46"/>
                  </a:lnTo>
                  <a:lnTo>
                    <a:pt x="255" y="46"/>
                  </a:lnTo>
                  <a:lnTo>
                    <a:pt x="255" y="49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2" y="54"/>
                  </a:lnTo>
                  <a:lnTo>
                    <a:pt x="252" y="54"/>
                  </a:lnTo>
                  <a:lnTo>
                    <a:pt x="252" y="50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6"/>
                  </a:lnTo>
                  <a:lnTo>
                    <a:pt x="252" y="43"/>
                  </a:lnTo>
                  <a:lnTo>
                    <a:pt x="253" y="43"/>
                  </a:lnTo>
                  <a:lnTo>
                    <a:pt x="255" y="43"/>
                  </a:lnTo>
                  <a:close/>
                  <a:moveTo>
                    <a:pt x="403" y="39"/>
                  </a:moveTo>
                  <a:lnTo>
                    <a:pt x="406" y="39"/>
                  </a:lnTo>
                  <a:lnTo>
                    <a:pt x="408" y="39"/>
                  </a:lnTo>
                  <a:lnTo>
                    <a:pt x="410" y="41"/>
                  </a:lnTo>
                  <a:lnTo>
                    <a:pt x="411" y="41"/>
                  </a:lnTo>
                  <a:lnTo>
                    <a:pt x="411" y="43"/>
                  </a:lnTo>
                  <a:lnTo>
                    <a:pt x="411" y="43"/>
                  </a:lnTo>
                  <a:lnTo>
                    <a:pt x="413" y="43"/>
                  </a:lnTo>
                  <a:lnTo>
                    <a:pt x="413" y="44"/>
                  </a:lnTo>
                  <a:lnTo>
                    <a:pt x="413" y="46"/>
                  </a:lnTo>
                  <a:lnTo>
                    <a:pt x="413" y="47"/>
                  </a:lnTo>
                  <a:lnTo>
                    <a:pt x="413" y="47"/>
                  </a:lnTo>
                  <a:lnTo>
                    <a:pt x="411" y="49"/>
                  </a:lnTo>
                  <a:lnTo>
                    <a:pt x="410" y="49"/>
                  </a:lnTo>
                  <a:lnTo>
                    <a:pt x="408" y="50"/>
                  </a:lnTo>
                  <a:lnTo>
                    <a:pt x="406" y="50"/>
                  </a:lnTo>
                  <a:lnTo>
                    <a:pt x="406" y="50"/>
                  </a:lnTo>
                  <a:lnTo>
                    <a:pt x="405" y="50"/>
                  </a:lnTo>
                  <a:lnTo>
                    <a:pt x="403" y="49"/>
                  </a:lnTo>
                  <a:lnTo>
                    <a:pt x="402" y="49"/>
                  </a:lnTo>
                  <a:lnTo>
                    <a:pt x="398" y="47"/>
                  </a:lnTo>
                  <a:lnTo>
                    <a:pt x="398" y="47"/>
                  </a:lnTo>
                  <a:lnTo>
                    <a:pt x="397" y="46"/>
                  </a:lnTo>
                  <a:lnTo>
                    <a:pt x="395" y="44"/>
                  </a:lnTo>
                  <a:lnTo>
                    <a:pt x="395" y="44"/>
                  </a:lnTo>
                  <a:lnTo>
                    <a:pt x="395" y="41"/>
                  </a:lnTo>
                  <a:lnTo>
                    <a:pt x="395" y="41"/>
                  </a:lnTo>
                  <a:lnTo>
                    <a:pt x="397" y="39"/>
                  </a:lnTo>
                  <a:lnTo>
                    <a:pt x="398" y="41"/>
                  </a:lnTo>
                  <a:lnTo>
                    <a:pt x="400" y="39"/>
                  </a:lnTo>
                  <a:lnTo>
                    <a:pt x="403" y="39"/>
                  </a:lnTo>
                  <a:close/>
                  <a:moveTo>
                    <a:pt x="424" y="38"/>
                  </a:moveTo>
                  <a:lnTo>
                    <a:pt x="424" y="39"/>
                  </a:lnTo>
                  <a:lnTo>
                    <a:pt x="422" y="39"/>
                  </a:lnTo>
                  <a:lnTo>
                    <a:pt x="422" y="38"/>
                  </a:lnTo>
                  <a:lnTo>
                    <a:pt x="424" y="38"/>
                  </a:lnTo>
                  <a:lnTo>
                    <a:pt x="424" y="38"/>
                  </a:lnTo>
                  <a:close/>
                  <a:moveTo>
                    <a:pt x="118" y="36"/>
                  </a:moveTo>
                  <a:lnTo>
                    <a:pt x="119" y="38"/>
                  </a:lnTo>
                  <a:lnTo>
                    <a:pt x="119" y="38"/>
                  </a:lnTo>
                  <a:lnTo>
                    <a:pt x="119" y="39"/>
                  </a:lnTo>
                  <a:lnTo>
                    <a:pt x="118" y="39"/>
                  </a:lnTo>
                  <a:lnTo>
                    <a:pt x="118" y="38"/>
                  </a:lnTo>
                  <a:lnTo>
                    <a:pt x="116" y="38"/>
                  </a:lnTo>
                  <a:lnTo>
                    <a:pt x="116" y="38"/>
                  </a:lnTo>
                  <a:lnTo>
                    <a:pt x="118" y="36"/>
                  </a:lnTo>
                  <a:close/>
                  <a:moveTo>
                    <a:pt x="127" y="36"/>
                  </a:moveTo>
                  <a:lnTo>
                    <a:pt x="127" y="36"/>
                  </a:lnTo>
                  <a:lnTo>
                    <a:pt x="127" y="36"/>
                  </a:lnTo>
                  <a:lnTo>
                    <a:pt x="127" y="3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6"/>
                  </a:lnTo>
                  <a:lnTo>
                    <a:pt x="127" y="36"/>
                  </a:lnTo>
                  <a:close/>
                  <a:moveTo>
                    <a:pt x="446" y="35"/>
                  </a:moveTo>
                  <a:lnTo>
                    <a:pt x="446" y="35"/>
                  </a:lnTo>
                  <a:lnTo>
                    <a:pt x="447" y="36"/>
                  </a:lnTo>
                  <a:lnTo>
                    <a:pt x="449" y="36"/>
                  </a:lnTo>
                  <a:lnTo>
                    <a:pt x="452" y="38"/>
                  </a:lnTo>
                  <a:lnTo>
                    <a:pt x="455" y="38"/>
                  </a:lnTo>
                  <a:lnTo>
                    <a:pt x="457" y="38"/>
                  </a:lnTo>
                  <a:lnTo>
                    <a:pt x="458" y="38"/>
                  </a:lnTo>
                  <a:lnTo>
                    <a:pt x="462" y="41"/>
                  </a:lnTo>
                  <a:lnTo>
                    <a:pt x="462" y="41"/>
                  </a:lnTo>
                  <a:lnTo>
                    <a:pt x="462" y="43"/>
                  </a:lnTo>
                  <a:lnTo>
                    <a:pt x="463" y="44"/>
                  </a:lnTo>
                  <a:lnTo>
                    <a:pt x="463" y="44"/>
                  </a:lnTo>
                  <a:lnTo>
                    <a:pt x="465" y="44"/>
                  </a:lnTo>
                  <a:lnTo>
                    <a:pt x="465" y="46"/>
                  </a:lnTo>
                  <a:lnTo>
                    <a:pt x="465" y="47"/>
                  </a:lnTo>
                  <a:lnTo>
                    <a:pt x="465" y="50"/>
                  </a:lnTo>
                  <a:lnTo>
                    <a:pt x="462" y="49"/>
                  </a:lnTo>
                  <a:lnTo>
                    <a:pt x="458" y="47"/>
                  </a:lnTo>
                  <a:lnTo>
                    <a:pt x="457" y="47"/>
                  </a:lnTo>
                  <a:lnTo>
                    <a:pt x="454" y="46"/>
                  </a:lnTo>
                  <a:lnTo>
                    <a:pt x="452" y="44"/>
                  </a:lnTo>
                  <a:lnTo>
                    <a:pt x="452" y="44"/>
                  </a:lnTo>
                  <a:lnTo>
                    <a:pt x="451" y="43"/>
                  </a:lnTo>
                  <a:lnTo>
                    <a:pt x="447" y="43"/>
                  </a:lnTo>
                  <a:lnTo>
                    <a:pt x="446" y="43"/>
                  </a:lnTo>
                  <a:lnTo>
                    <a:pt x="446" y="43"/>
                  </a:lnTo>
                  <a:lnTo>
                    <a:pt x="446" y="44"/>
                  </a:lnTo>
                  <a:lnTo>
                    <a:pt x="446" y="44"/>
                  </a:lnTo>
                  <a:lnTo>
                    <a:pt x="446" y="46"/>
                  </a:lnTo>
                  <a:lnTo>
                    <a:pt x="443" y="44"/>
                  </a:lnTo>
                  <a:lnTo>
                    <a:pt x="441" y="44"/>
                  </a:lnTo>
                  <a:lnTo>
                    <a:pt x="439" y="44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1"/>
                  </a:lnTo>
                  <a:lnTo>
                    <a:pt x="436" y="43"/>
                  </a:lnTo>
                  <a:lnTo>
                    <a:pt x="436" y="43"/>
                  </a:lnTo>
                  <a:lnTo>
                    <a:pt x="435" y="43"/>
                  </a:lnTo>
                  <a:lnTo>
                    <a:pt x="433" y="44"/>
                  </a:lnTo>
                  <a:lnTo>
                    <a:pt x="433" y="44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30" y="44"/>
                  </a:lnTo>
                  <a:lnTo>
                    <a:pt x="428" y="43"/>
                  </a:lnTo>
                  <a:lnTo>
                    <a:pt x="427" y="41"/>
                  </a:lnTo>
                  <a:lnTo>
                    <a:pt x="427" y="41"/>
                  </a:lnTo>
                  <a:lnTo>
                    <a:pt x="425" y="41"/>
                  </a:lnTo>
                  <a:lnTo>
                    <a:pt x="425" y="41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4" y="44"/>
                  </a:lnTo>
                  <a:lnTo>
                    <a:pt x="424" y="46"/>
                  </a:lnTo>
                  <a:lnTo>
                    <a:pt x="422" y="46"/>
                  </a:lnTo>
                  <a:lnTo>
                    <a:pt x="424" y="44"/>
                  </a:lnTo>
                  <a:lnTo>
                    <a:pt x="424" y="44"/>
                  </a:lnTo>
                  <a:lnTo>
                    <a:pt x="422" y="43"/>
                  </a:lnTo>
                  <a:lnTo>
                    <a:pt x="422" y="41"/>
                  </a:lnTo>
                  <a:lnTo>
                    <a:pt x="425" y="38"/>
                  </a:lnTo>
                  <a:lnTo>
                    <a:pt x="427" y="36"/>
                  </a:lnTo>
                  <a:lnTo>
                    <a:pt x="432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6"/>
                  </a:lnTo>
                  <a:lnTo>
                    <a:pt x="439" y="38"/>
                  </a:lnTo>
                  <a:lnTo>
                    <a:pt x="441" y="38"/>
                  </a:lnTo>
                  <a:lnTo>
                    <a:pt x="443" y="36"/>
                  </a:lnTo>
                  <a:lnTo>
                    <a:pt x="444" y="36"/>
                  </a:lnTo>
                  <a:lnTo>
                    <a:pt x="444" y="35"/>
                  </a:lnTo>
                  <a:lnTo>
                    <a:pt x="446" y="35"/>
                  </a:lnTo>
                  <a:close/>
                  <a:moveTo>
                    <a:pt x="23" y="35"/>
                  </a:moveTo>
                  <a:lnTo>
                    <a:pt x="26" y="38"/>
                  </a:lnTo>
                  <a:lnTo>
                    <a:pt x="26" y="39"/>
                  </a:lnTo>
                  <a:lnTo>
                    <a:pt x="26" y="39"/>
                  </a:lnTo>
                  <a:lnTo>
                    <a:pt x="26" y="41"/>
                  </a:lnTo>
                  <a:lnTo>
                    <a:pt x="25" y="41"/>
                  </a:lnTo>
                  <a:lnTo>
                    <a:pt x="26" y="43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3" y="35"/>
                  </a:lnTo>
                  <a:close/>
                  <a:moveTo>
                    <a:pt x="132" y="31"/>
                  </a:moveTo>
                  <a:lnTo>
                    <a:pt x="134" y="31"/>
                  </a:lnTo>
                  <a:lnTo>
                    <a:pt x="137" y="33"/>
                  </a:lnTo>
                  <a:lnTo>
                    <a:pt x="138" y="35"/>
                  </a:lnTo>
                  <a:lnTo>
                    <a:pt x="140" y="36"/>
                  </a:lnTo>
                  <a:lnTo>
                    <a:pt x="138" y="38"/>
                  </a:lnTo>
                  <a:lnTo>
                    <a:pt x="138" y="39"/>
                  </a:lnTo>
                  <a:lnTo>
                    <a:pt x="137" y="41"/>
                  </a:lnTo>
                  <a:lnTo>
                    <a:pt x="137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4" y="41"/>
                  </a:lnTo>
                  <a:lnTo>
                    <a:pt x="134" y="39"/>
                  </a:lnTo>
                  <a:lnTo>
                    <a:pt x="132" y="39"/>
                  </a:lnTo>
                  <a:lnTo>
                    <a:pt x="132" y="41"/>
                  </a:lnTo>
                  <a:lnTo>
                    <a:pt x="130" y="41"/>
                  </a:lnTo>
                  <a:lnTo>
                    <a:pt x="129" y="41"/>
                  </a:lnTo>
                  <a:lnTo>
                    <a:pt x="130" y="41"/>
                  </a:lnTo>
                  <a:lnTo>
                    <a:pt x="129" y="39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6"/>
                  </a:lnTo>
                  <a:lnTo>
                    <a:pt x="129" y="36"/>
                  </a:lnTo>
                  <a:lnTo>
                    <a:pt x="130" y="35"/>
                  </a:lnTo>
                  <a:lnTo>
                    <a:pt x="130" y="31"/>
                  </a:lnTo>
                  <a:lnTo>
                    <a:pt x="132" y="31"/>
                  </a:lnTo>
                  <a:close/>
                  <a:moveTo>
                    <a:pt x="20" y="31"/>
                  </a:moveTo>
                  <a:lnTo>
                    <a:pt x="22" y="33"/>
                  </a:lnTo>
                  <a:lnTo>
                    <a:pt x="22" y="35"/>
                  </a:lnTo>
                  <a:lnTo>
                    <a:pt x="22" y="36"/>
                  </a:lnTo>
                  <a:lnTo>
                    <a:pt x="20" y="36"/>
                  </a:lnTo>
                  <a:lnTo>
                    <a:pt x="18" y="35"/>
                  </a:lnTo>
                  <a:lnTo>
                    <a:pt x="20" y="33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8" y="31"/>
                  </a:lnTo>
                  <a:lnTo>
                    <a:pt x="20" y="31"/>
                  </a:lnTo>
                  <a:close/>
                  <a:moveTo>
                    <a:pt x="517" y="25"/>
                  </a:moveTo>
                  <a:lnTo>
                    <a:pt x="517" y="25"/>
                  </a:lnTo>
                  <a:lnTo>
                    <a:pt x="517" y="25"/>
                  </a:lnTo>
                  <a:lnTo>
                    <a:pt x="517" y="25"/>
                  </a:lnTo>
                  <a:lnTo>
                    <a:pt x="515" y="27"/>
                  </a:lnTo>
                  <a:lnTo>
                    <a:pt x="515" y="25"/>
                  </a:lnTo>
                  <a:lnTo>
                    <a:pt x="515" y="25"/>
                  </a:lnTo>
                  <a:lnTo>
                    <a:pt x="517" y="25"/>
                  </a:lnTo>
                  <a:close/>
                  <a:moveTo>
                    <a:pt x="14" y="24"/>
                  </a:moveTo>
                  <a:lnTo>
                    <a:pt x="15" y="25"/>
                  </a:lnTo>
                  <a:lnTo>
                    <a:pt x="15" y="27"/>
                  </a:lnTo>
                  <a:lnTo>
                    <a:pt x="17" y="28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5" y="28"/>
                  </a:lnTo>
                  <a:lnTo>
                    <a:pt x="14" y="28"/>
                  </a:lnTo>
                  <a:lnTo>
                    <a:pt x="12" y="27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4"/>
                  </a:lnTo>
                  <a:close/>
                  <a:moveTo>
                    <a:pt x="394" y="24"/>
                  </a:moveTo>
                  <a:lnTo>
                    <a:pt x="395" y="24"/>
                  </a:lnTo>
                  <a:lnTo>
                    <a:pt x="395" y="24"/>
                  </a:lnTo>
                  <a:lnTo>
                    <a:pt x="395" y="27"/>
                  </a:lnTo>
                  <a:lnTo>
                    <a:pt x="397" y="30"/>
                  </a:lnTo>
                  <a:lnTo>
                    <a:pt x="395" y="30"/>
                  </a:lnTo>
                  <a:lnTo>
                    <a:pt x="395" y="31"/>
                  </a:lnTo>
                  <a:lnTo>
                    <a:pt x="395" y="30"/>
                  </a:lnTo>
                  <a:lnTo>
                    <a:pt x="394" y="28"/>
                  </a:lnTo>
                  <a:lnTo>
                    <a:pt x="394" y="27"/>
                  </a:lnTo>
                  <a:lnTo>
                    <a:pt x="394" y="25"/>
                  </a:lnTo>
                  <a:lnTo>
                    <a:pt x="394" y="25"/>
                  </a:lnTo>
                  <a:lnTo>
                    <a:pt x="394" y="24"/>
                  </a:lnTo>
                  <a:close/>
                  <a:moveTo>
                    <a:pt x="364" y="22"/>
                  </a:move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2"/>
                  </a:lnTo>
                  <a:close/>
                  <a:moveTo>
                    <a:pt x="395" y="20"/>
                  </a:moveTo>
                  <a:lnTo>
                    <a:pt x="400" y="22"/>
                  </a:lnTo>
                  <a:lnTo>
                    <a:pt x="400" y="22"/>
                  </a:lnTo>
                  <a:lnTo>
                    <a:pt x="395" y="24"/>
                  </a:lnTo>
                  <a:lnTo>
                    <a:pt x="392" y="22"/>
                  </a:lnTo>
                  <a:lnTo>
                    <a:pt x="387" y="24"/>
                  </a:lnTo>
                  <a:lnTo>
                    <a:pt x="387" y="24"/>
                  </a:lnTo>
                  <a:lnTo>
                    <a:pt x="387" y="22"/>
                  </a:lnTo>
                  <a:lnTo>
                    <a:pt x="386" y="22"/>
                  </a:lnTo>
                  <a:lnTo>
                    <a:pt x="387" y="22"/>
                  </a:lnTo>
                  <a:lnTo>
                    <a:pt x="389" y="20"/>
                  </a:lnTo>
                  <a:lnTo>
                    <a:pt x="391" y="22"/>
                  </a:lnTo>
                  <a:lnTo>
                    <a:pt x="395" y="20"/>
                  </a:lnTo>
                  <a:close/>
                  <a:moveTo>
                    <a:pt x="354" y="20"/>
                  </a:moveTo>
                  <a:lnTo>
                    <a:pt x="354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0"/>
                  </a:lnTo>
                  <a:lnTo>
                    <a:pt x="354" y="20"/>
                  </a:lnTo>
                  <a:close/>
                  <a:moveTo>
                    <a:pt x="458" y="19"/>
                  </a:moveTo>
                  <a:lnTo>
                    <a:pt x="458" y="20"/>
                  </a:lnTo>
                  <a:lnTo>
                    <a:pt x="458" y="20"/>
                  </a:lnTo>
                  <a:lnTo>
                    <a:pt x="458" y="22"/>
                  </a:lnTo>
                  <a:lnTo>
                    <a:pt x="458" y="22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5"/>
                  </a:lnTo>
                  <a:lnTo>
                    <a:pt x="454" y="25"/>
                  </a:lnTo>
                  <a:lnTo>
                    <a:pt x="452" y="24"/>
                  </a:lnTo>
                  <a:lnTo>
                    <a:pt x="449" y="22"/>
                  </a:lnTo>
                  <a:lnTo>
                    <a:pt x="449" y="22"/>
                  </a:lnTo>
                  <a:lnTo>
                    <a:pt x="454" y="20"/>
                  </a:lnTo>
                  <a:lnTo>
                    <a:pt x="455" y="20"/>
                  </a:lnTo>
                  <a:lnTo>
                    <a:pt x="455" y="20"/>
                  </a:lnTo>
                  <a:lnTo>
                    <a:pt x="458" y="19"/>
                  </a:lnTo>
                  <a:lnTo>
                    <a:pt x="458" y="19"/>
                  </a:lnTo>
                  <a:close/>
                  <a:moveTo>
                    <a:pt x="376" y="19"/>
                  </a:moveTo>
                  <a:lnTo>
                    <a:pt x="380" y="20"/>
                  </a:lnTo>
                  <a:lnTo>
                    <a:pt x="381" y="20"/>
                  </a:lnTo>
                  <a:lnTo>
                    <a:pt x="383" y="20"/>
                  </a:lnTo>
                  <a:lnTo>
                    <a:pt x="383" y="20"/>
                  </a:lnTo>
                  <a:lnTo>
                    <a:pt x="383" y="19"/>
                  </a:lnTo>
                  <a:lnTo>
                    <a:pt x="383" y="20"/>
                  </a:lnTo>
                  <a:lnTo>
                    <a:pt x="384" y="20"/>
                  </a:lnTo>
                  <a:lnTo>
                    <a:pt x="384" y="20"/>
                  </a:lnTo>
                  <a:lnTo>
                    <a:pt x="386" y="20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3" y="22"/>
                  </a:lnTo>
                  <a:lnTo>
                    <a:pt x="381" y="24"/>
                  </a:lnTo>
                  <a:lnTo>
                    <a:pt x="378" y="22"/>
                  </a:lnTo>
                  <a:lnTo>
                    <a:pt x="375" y="24"/>
                  </a:lnTo>
                  <a:lnTo>
                    <a:pt x="373" y="24"/>
                  </a:lnTo>
                  <a:lnTo>
                    <a:pt x="372" y="24"/>
                  </a:lnTo>
                  <a:lnTo>
                    <a:pt x="372" y="22"/>
                  </a:lnTo>
                  <a:lnTo>
                    <a:pt x="372" y="19"/>
                  </a:lnTo>
                  <a:lnTo>
                    <a:pt x="372" y="19"/>
                  </a:lnTo>
                  <a:lnTo>
                    <a:pt x="373" y="19"/>
                  </a:lnTo>
                  <a:lnTo>
                    <a:pt x="376" y="19"/>
                  </a:lnTo>
                  <a:close/>
                  <a:moveTo>
                    <a:pt x="533" y="19"/>
                  </a:moveTo>
                  <a:lnTo>
                    <a:pt x="537" y="19"/>
                  </a:lnTo>
                  <a:lnTo>
                    <a:pt x="539" y="19"/>
                  </a:lnTo>
                  <a:lnTo>
                    <a:pt x="542" y="19"/>
                  </a:lnTo>
                  <a:lnTo>
                    <a:pt x="545" y="20"/>
                  </a:lnTo>
                  <a:lnTo>
                    <a:pt x="550" y="20"/>
                  </a:lnTo>
                  <a:lnTo>
                    <a:pt x="551" y="20"/>
                  </a:lnTo>
                  <a:lnTo>
                    <a:pt x="553" y="20"/>
                  </a:lnTo>
                  <a:lnTo>
                    <a:pt x="550" y="22"/>
                  </a:lnTo>
                  <a:lnTo>
                    <a:pt x="548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0" y="22"/>
                  </a:lnTo>
                  <a:lnTo>
                    <a:pt x="537" y="20"/>
                  </a:lnTo>
                  <a:lnTo>
                    <a:pt x="533" y="19"/>
                  </a:lnTo>
                  <a:lnTo>
                    <a:pt x="533" y="19"/>
                  </a:lnTo>
                  <a:lnTo>
                    <a:pt x="533" y="19"/>
                  </a:lnTo>
                  <a:close/>
                  <a:moveTo>
                    <a:pt x="148" y="17"/>
                  </a:moveTo>
                  <a:lnTo>
                    <a:pt x="149" y="17"/>
                  </a:lnTo>
                  <a:lnTo>
                    <a:pt x="149" y="19"/>
                  </a:lnTo>
                  <a:lnTo>
                    <a:pt x="148" y="19"/>
                  </a:lnTo>
                  <a:lnTo>
                    <a:pt x="146" y="17"/>
                  </a:lnTo>
                  <a:lnTo>
                    <a:pt x="148" y="17"/>
                  </a:lnTo>
                  <a:close/>
                  <a:moveTo>
                    <a:pt x="105" y="17"/>
                  </a:moveTo>
                  <a:lnTo>
                    <a:pt x="105" y="17"/>
                  </a:lnTo>
                  <a:lnTo>
                    <a:pt x="107" y="19"/>
                  </a:lnTo>
                  <a:lnTo>
                    <a:pt x="107" y="19"/>
                  </a:lnTo>
                  <a:lnTo>
                    <a:pt x="107" y="20"/>
                  </a:lnTo>
                  <a:lnTo>
                    <a:pt x="108" y="20"/>
                  </a:lnTo>
                  <a:lnTo>
                    <a:pt x="108" y="22"/>
                  </a:lnTo>
                  <a:lnTo>
                    <a:pt x="108" y="27"/>
                  </a:lnTo>
                  <a:lnTo>
                    <a:pt x="111" y="31"/>
                  </a:lnTo>
                  <a:lnTo>
                    <a:pt x="118" y="31"/>
                  </a:lnTo>
                  <a:lnTo>
                    <a:pt x="116" y="33"/>
                  </a:lnTo>
                  <a:lnTo>
                    <a:pt x="116" y="33"/>
                  </a:lnTo>
                  <a:lnTo>
                    <a:pt x="116" y="35"/>
                  </a:lnTo>
                  <a:lnTo>
                    <a:pt x="115" y="36"/>
                  </a:lnTo>
                  <a:lnTo>
                    <a:pt x="115" y="38"/>
                  </a:lnTo>
                  <a:lnTo>
                    <a:pt x="116" y="38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5" y="39"/>
                  </a:lnTo>
                  <a:lnTo>
                    <a:pt x="113" y="39"/>
                  </a:lnTo>
                  <a:lnTo>
                    <a:pt x="113" y="38"/>
                  </a:lnTo>
                  <a:lnTo>
                    <a:pt x="111" y="38"/>
                  </a:lnTo>
                  <a:lnTo>
                    <a:pt x="111" y="38"/>
                  </a:lnTo>
                  <a:lnTo>
                    <a:pt x="110" y="36"/>
                  </a:lnTo>
                  <a:lnTo>
                    <a:pt x="108" y="36"/>
                  </a:lnTo>
                  <a:lnTo>
                    <a:pt x="107" y="36"/>
                  </a:lnTo>
                  <a:lnTo>
                    <a:pt x="105" y="35"/>
                  </a:lnTo>
                  <a:lnTo>
                    <a:pt x="105" y="33"/>
                  </a:lnTo>
                  <a:lnTo>
                    <a:pt x="105" y="31"/>
                  </a:lnTo>
                  <a:lnTo>
                    <a:pt x="105" y="30"/>
                  </a:lnTo>
                  <a:lnTo>
                    <a:pt x="104" y="30"/>
                  </a:lnTo>
                  <a:lnTo>
                    <a:pt x="104" y="28"/>
                  </a:lnTo>
                  <a:lnTo>
                    <a:pt x="104" y="27"/>
                  </a:lnTo>
                  <a:lnTo>
                    <a:pt x="102" y="25"/>
                  </a:lnTo>
                  <a:lnTo>
                    <a:pt x="100" y="25"/>
                  </a:lnTo>
                  <a:lnTo>
                    <a:pt x="99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4"/>
                  </a:lnTo>
                  <a:lnTo>
                    <a:pt x="94" y="24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7" y="20"/>
                  </a:lnTo>
                  <a:lnTo>
                    <a:pt x="97" y="20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9" y="17"/>
                  </a:lnTo>
                  <a:lnTo>
                    <a:pt x="100" y="17"/>
                  </a:lnTo>
                  <a:lnTo>
                    <a:pt x="100" y="19"/>
                  </a:lnTo>
                  <a:lnTo>
                    <a:pt x="102" y="19"/>
                  </a:lnTo>
                  <a:lnTo>
                    <a:pt x="102" y="20"/>
                  </a:lnTo>
                  <a:lnTo>
                    <a:pt x="102" y="19"/>
                  </a:lnTo>
                  <a:lnTo>
                    <a:pt x="102" y="17"/>
                  </a:lnTo>
                  <a:lnTo>
                    <a:pt x="104" y="17"/>
                  </a:lnTo>
                  <a:lnTo>
                    <a:pt x="105" y="17"/>
                  </a:lnTo>
                  <a:close/>
                  <a:moveTo>
                    <a:pt x="359" y="17"/>
                  </a:moveTo>
                  <a:lnTo>
                    <a:pt x="359" y="17"/>
                  </a:lnTo>
                  <a:lnTo>
                    <a:pt x="361" y="17"/>
                  </a:lnTo>
                  <a:lnTo>
                    <a:pt x="361" y="19"/>
                  </a:lnTo>
                  <a:lnTo>
                    <a:pt x="361" y="19"/>
                  </a:lnTo>
                  <a:lnTo>
                    <a:pt x="361" y="20"/>
                  </a:lnTo>
                  <a:lnTo>
                    <a:pt x="359" y="20"/>
                  </a:lnTo>
                  <a:lnTo>
                    <a:pt x="359" y="19"/>
                  </a:lnTo>
                  <a:lnTo>
                    <a:pt x="359" y="17"/>
                  </a:lnTo>
                  <a:lnTo>
                    <a:pt x="359" y="17"/>
                  </a:lnTo>
                  <a:close/>
                  <a:moveTo>
                    <a:pt x="419" y="14"/>
                  </a:moveTo>
                  <a:lnTo>
                    <a:pt x="421" y="14"/>
                  </a:lnTo>
                  <a:lnTo>
                    <a:pt x="422" y="16"/>
                  </a:lnTo>
                  <a:lnTo>
                    <a:pt x="425" y="17"/>
                  </a:lnTo>
                  <a:lnTo>
                    <a:pt x="427" y="19"/>
                  </a:lnTo>
                  <a:lnTo>
                    <a:pt x="427" y="19"/>
                  </a:lnTo>
                  <a:lnTo>
                    <a:pt x="425" y="20"/>
                  </a:lnTo>
                  <a:lnTo>
                    <a:pt x="425" y="20"/>
                  </a:lnTo>
                  <a:lnTo>
                    <a:pt x="422" y="19"/>
                  </a:lnTo>
                  <a:lnTo>
                    <a:pt x="421" y="19"/>
                  </a:lnTo>
                  <a:lnTo>
                    <a:pt x="417" y="20"/>
                  </a:lnTo>
                  <a:lnTo>
                    <a:pt x="416" y="20"/>
                  </a:lnTo>
                  <a:lnTo>
                    <a:pt x="416" y="19"/>
                  </a:lnTo>
                  <a:lnTo>
                    <a:pt x="416" y="19"/>
                  </a:lnTo>
                  <a:lnTo>
                    <a:pt x="416" y="16"/>
                  </a:lnTo>
                  <a:lnTo>
                    <a:pt x="419" y="14"/>
                  </a:lnTo>
                  <a:lnTo>
                    <a:pt x="419" y="14"/>
                  </a:lnTo>
                  <a:close/>
                  <a:moveTo>
                    <a:pt x="354" y="13"/>
                  </a:moveTo>
                  <a:lnTo>
                    <a:pt x="354" y="13"/>
                  </a:lnTo>
                  <a:lnTo>
                    <a:pt x="356" y="13"/>
                  </a:lnTo>
                  <a:lnTo>
                    <a:pt x="354" y="14"/>
                  </a:lnTo>
                  <a:lnTo>
                    <a:pt x="356" y="16"/>
                  </a:lnTo>
                  <a:lnTo>
                    <a:pt x="357" y="13"/>
                  </a:lnTo>
                  <a:lnTo>
                    <a:pt x="357" y="13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6"/>
                  </a:lnTo>
                  <a:lnTo>
                    <a:pt x="359" y="17"/>
                  </a:lnTo>
                  <a:lnTo>
                    <a:pt x="357" y="17"/>
                  </a:lnTo>
                  <a:lnTo>
                    <a:pt x="356" y="16"/>
                  </a:lnTo>
                  <a:lnTo>
                    <a:pt x="356" y="16"/>
                  </a:lnTo>
                  <a:lnTo>
                    <a:pt x="356" y="17"/>
                  </a:lnTo>
                  <a:lnTo>
                    <a:pt x="354" y="19"/>
                  </a:lnTo>
                  <a:lnTo>
                    <a:pt x="354" y="19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4"/>
                  </a:lnTo>
                  <a:lnTo>
                    <a:pt x="353" y="14"/>
                  </a:lnTo>
                  <a:lnTo>
                    <a:pt x="351" y="17"/>
                  </a:lnTo>
                  <a:lnTo>
                    <a:pt x="350" y="19"/>
                  </a:lnTo>
                  <a:lnTo>
                    <a:pt x="350" y="17"/>
                  </a:lnTo>
                  <a:lnTo>
                    <a:pt x="350" y="16"/>
                  </a:lnTo>
                  <a:lnTo>
                    <a:pt x="350" y="14"/>
                  </a:lnTo>
                  <a:lnTo>
                    <a:pt x="351" y="13"/>
                  </a:lnTo>
                  <a:lnTo>
                    <a:pt x="351" y="13"/>
                  </a:lnTo>
                  <a:lnTo>
                    <a:pt x="354" y="13"/>
                  </a:lnTo>
                  <a:close/>
                  <a:moveTo>
                    <a:pt x="159" y="9"/>
                  </a:moveTo>
                  <a:lnTo>
                    <a:pt x="159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3"/>
                  </a:lnTo>
                  <a:lnTo>
                    <a:pt x="157" y="14"/>
                  </a:lnTo>
                  <a:lnTo>
                    <a:pt x="156" y="14"/>
                  </a:lnTo>
                  <a:lnTo>
                    <a:pt x="156" y="13"/>
                  </a:lnTo>
                  <a:lnTo>
                    <a:pt x="156" y="11"/>
                  </a:lnTo>
                  <a:lnTo>
                    <a:pt x="156" y="9"/>
                  </a:lnTo>
                  <a:lnTo>
                    <a:pt x="159" y="9"/>
                  </a:lnTo>
                  <a:close/>
                  <a:moveTo>
                    <a:pt x="523" y="9"/>
                  </a:moveTo>
                  <a:lnTo>
                    <a:pt x="525" y="9"/>
                  </a:lnTo>
                  <a:lnTo>
                    <a:pt x="525" y="9"/>
                  </a:lnTo>
                  <a:lnTo>
                    <a:pt x="525" y="9"/>
                  </a:lnTo>
                  <a:lnTo>
                    <a:pt x="525" y="11"/>
                  </a:lnTo>
                  <a:lnTo>
                    <a:pt x="525" y="11"/>
                  </a:lnTo>
                  <a:lnTo>
                    <a:pt x="523" y="11"/>
                  </a:lnTo>
                  <a:lnTo>
                    <a:pt x="523" y="11"/>
                  </a:lnTo>
                  <a:lnTo>
                    <a:pt x="523" y="9"/>
                  </a:lnTo>
                  <a:lnTo>
                    <a:pt x="523" y="9"/>
                  </a:lnTo>
                  <a:close/>
                  <a:moveTo>
                    <a:pt x="3" y="8"/>
                  </a:moveTo>
                  <a:lnTo>
                    <a:pt x="4" y="9"/>
                  </a:lnTo>
                  <a:lnTo>
                    <a:pt x="4" y="11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7" y="20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9"/>
                  </a:lnTo>
                  <a:lnTo>
                    <a:pt x="3" y="8"/>
                  </a:lnTo>
                  <a:close/>
                  <a:moveTo>
                    <a:pt x="466" y="8"/>
                  </a:moveTo>
                  <a:lnTo>
                    <a:pt x="466" y="8"/>
                  </a:lnTo>
                  <a:lnTo>
                    <a:pt x="468" y="8"/>
                  </a:lnTo>
                  <a:lnTo>
                    <a:pt x="468" y="9"/>
                  </a:lnTo>
                  <a:lnTo>
                    <a:pt x="468" y="13"/>
                  </a:lnTo>
                  <a:lnTo>
                    <a:pt x="468" y="14"/>
                  </a:lnTo>
                  <a:lnTo>
                    <a:pt x="466" y="14"/>
                  </a:lnTo>
                  <a:lnTo>
                    <a:pt x="465" y="14"/>
                  </a:lnTo>
                  <a:lnTo>
                    <a:pt x="465" y="13"/>
                  </a:lnTo>
                  <a:lnTo>
                    <a:pt x="463" y="13"/>
                  </a:lnTo>
                  <a:lnTo>
                    <a:pt x="463" y="11"/>
                  </a:lnTo>
                  <a:lnTo>
                    <a:pt x="463" y="11"/>
                  </a:lnTo>
                  <a:lnTo>
                    <a:pt x="463" y="9"/>
                  </a:lnTo>
                  <a:lnTo>
                    <a:pt x="463" y="9"/>
                  </a:lnTo>
                  <a:lnTo>
                    <a:pt x="466" y="8"/>
                  </a:lnTo>
                  <a:close/>
                  <a:moveTo>
                    <a:pt x="465" y="6"/>
                  </a:moveTo>
                  <a:lnTo>
                    <a:pt x="466" y="6"/>
                  </a:lnTo>
                  <a:lnTo>
                    <a:pt x="466" y="8"/>
                  </a:lnTo>
                  <a:lnTo>
                    <a:pt x="465" y="8"/>
                  </a:lnTo>
                  <a:lnTo>
                    <a:pt x="458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6"/>
                  </a:lnTo>
                  <a:lnTo>
                    <a:pt x="463" y="8"/>
                  </a:lnTo>
                  <a:lnTo>
                    <a:pt x="465" y="6"/>
                  </a:lnTo>
                  <a:lnTo>
                    <a:pt x="465" y="6"/>
                  </a:lnTo>
                  <a:close/>
                  <a:moveTo>
                    <a:pt x="531" y="5"/>
                  </a:moveTo>
                  <a:lnTo>
                    <a:pt x="534" y="5"/>
                  </a:lnTo>
                  <a:lnTo>
                    <a:pt x="536" y="5"/>
                  </a:lnTo>
                  <a:lnTo>
                    <a:pt x="536" y="6"/>
                  </a:lnTo>
                  <a:lnTo>
                    <a:pt x="537" y="6"/>
                  </a:lnTo>
                  <a:lnTo>
                    <a:pt x="539" y="6"/>
                  </a:lnTo>
                  <a:lnTo>
                    <a:pt x="540" y="8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1"/>
                  </a:lnTo>
                  <a:lnTo>
                    <a:pt x="544" y="13"/>
                  </a:lnTo>
                  <a:lnTo>
                    <a:pt x="542" y="13"/>
                  </a:lnTo>
                  <a:lnTo>
                    <a:pt x="542" y="13"/>
                  </a:lnTo>
                  <a:lnTo>
                    <a:pt x="540" y="13"/>
                  </a:lnTo>
                  <a:lnTo>
                    <a:pt x="539" y="13"/>
                  </a:lnTo>
                  <a:lnTo>
                    <a:pt x="537" y="11"/>
                  </a:lnTo>
                  <a:lnTo>
                    <a:pt x="537" y="9"/>
                  </a:lnTo>
                  <a:lnTo>
                    <a:pt x="536" y="8"/>
                  </a:lnTo>
                  <a:lnTo>
                    <a:pt x="534" y="8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1" y="6"/>
                  </a:lnTo>
                  <a:lnTo>
                    <a:pt x="531" y="5"/>
                  </a:lnTo>
                  <a:lnTo>
                    <a:pt x="531" y="5"/>
                  </a:lnTo>
                  <a:close/>
                  <a:moveTo>
                    <a:pt x="413" y="5"/>
                  </a:moveTo>
                  <a:lnTo>
                    <a:pt x="413" y="5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3" y="6"/>
                  </a:lnTo>
                  <a:lnTo>
                    <a:pt x="413" y="6"/>
                  </a:lnTo>
                  <a:lnTo>
                    <a:pt x="413" y="5"/>
                  </a:lnTo>
                  <a:close/>
                  <a:moveTo>
                    <a:pt x="462" y="2"/>
                  </a:moveTo>
                  <a:lnTo>
                    <a:pt x="463" y="2"/>
                  </a:lnTo>
                  <a:lnTo>
                    <a:pt x="463" y="2"/>
                  </a:lnTo>
                  <a:lnTo>
                    <a:pt x="462" y="3"/>
                  </a:lnTo>
                  <a:lnTo>
                    <a:pt x="462" y="3"/>
                  </a:lnTo>
                  <a:lnTo>
                    <a:pt x="460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2" y="2"/>
                  </a:lnTo>
                  <a:close/>
                  <a:moveTo>
                    <a:pt x="334" y="2"/>
                  </a:moveTo>
                  <a:lnTo>
                    <a:pt x="334" y="2"/>
                  </a:lnTo>
                  <a:lnTo>
                    <a:pt x="335" y="2"/>
                  </a:lnTo>
                  <a:lnTo>
                    <a:pt x="335" y="2"/>
                  </a:lnTo>
                  <a:lnTo>
                    <a:pt x="335" y="3"/>
                  </a:lnTo>
                  <a:lnTo>
                    <a:pt x="335" y="3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3"/>
                  </a:lnTo>
                  <a:lnTo>
                    <a:pt x="332" y="3"/>
                  </a:lnTo>
                  <a:lnTo>
                    <a:pt x="332" y="2"/>
                  </a:lnTo>
                  <a:lnTo>
                    <a:pt x="334" y="2"/>
                  </a:lnTo>
                  <a:close/>
                  <a:moveTo>
                    <a:pt x="490" y="0"/>
                  </a:moveTo>
                  <a:lnTo>
                    <a:pt x="492" y="0"/>
                  </a:lnTo>
                  <a:lnTo>
                    <a:pt x="495" y="2"/>
                  </a:lnTo>
                  <a:lnTo>
                    <a:pt x="498" y="3"/>
                  </a:lnTo>
                  <a:lnTo>
                    <a:pt x="501" y="5"/>
                  </a:lnTo>
                  <a:lnTo>
                    <a:pt x="503" y="6"/>
                  </a:lnTo>
                  <a:lnTo>
                    <a:pt x="507" y="6"/>
                  </a:lnTo>
                  <a:lnTo>
                    <a:pt x="509" y="6"/>
                  </a:lnTo>
                  <a:lnTo>
                    <a:pt x="510" y="6"/>
                  </a:lnTo>
                  <a:lnTo>
                    <a:pt x="510" y="6"/>
                  </a:lnTo>
                  <a:lnTo>
                    <a:pt x="512" y="8"/>
                  </a:lnTo>
                  <a:lnTo>
                    <a:pt x="512" y="8"/>
                  </a:lnTo>
                  <a:lnTo>
                    <a:pt x="512" y="9"/>
                  </a:lnTo>
                  <a:lnTo>
                    <a:pt x="512" y="11"/>
                  </a:lnTo>
                  <a:lnTo>
                    <a:pt x="514" y="13"/>
                  </a:lnTo>
                  <a:lnTo>
                    <a:pt x="515" y="14"/>
                  </a:lnTo>
                  <a:lnTo>
                    <a:pt x="515" y="14"/>
                  </a:lnTo>
                  <a:lnTo>
                    <a:pt x="514" y="16"/>
                  </a:lnTo>
                  <a:lnTo>
                    <a:pt x="514" y="17"/>
                  </a:lnTo>
                  <a:lnTo>
                    <a:pt x="514" y="19"/>
                  </a:lnTo>
                  <a:lnTo>
                    <a:pt x="512" y="20"/>
                  </a:lnTo>
                  <a:lnTo>
                    <a:pt x="512" y="22"/>
                  </a:lnTo>
                  <a:lnTo>
                    <a:pt x="514" y="24"/>
                  </a:lnTo>
                  <a:lnTo>
                    <a:pt x="514" y="25"/>
                  </a:lnTo>
                  <a:lnTo>
                    <a:pt x="514" y="27"/>
                  </a:lnTo>
                  <a:lnTo>
                    <a:pt x="514" y="28"/>
                  </a:lnTo>
                  <a:lnTo>
                    <a:pt x="517" y="33"/>
                  </a:lnTo>
                  <a:lnTo>
                    <a:pt x="517" y="36"/>
                  </a:lnTo>
                  <a:lnTo>
                    <a:pt x="518" y="35"/>
                  </a:lnTo>
                  <a:lnTo>
                    <a:pt x="518" y="33"/>
                  </a:lnTo>
                  <a:lnTo>
                    <a:pt x="518" y="31"/>
                  </a:lnTo>
                  <a:lnTo>
                    <a:pt x="518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20" y="35"/>
                  </a:lnTo>
                  <a:lnTo>
                    <a:pt x="521" y="38"/>
                  </a:lnTo>
                  <a:lnTo>
                    <a:pt x="521" y="38"/>
                  </a:lnTo>
                  <a:lnTo>
                    <a:pt x="523" y="38"/>
                  </a:lnTo>
                  <a:lnTo>
                    <a:pt x="523" y="38"/>
                  </a:lnTo>
                  <a:lnTo>
                    <a:pt x="523" y="39"/>
                  </a:lnTo>
                  <a:lnTo>
                    <a:pt x="523" y="41"/>
                  </a:lnTo>
                  <a:lnTo>
                    <a:pt x="525" y="43"/>
                  </a:lnTo>
                  <a:lnTo>
                    <a:pt x="526" y="43"/>
                  </a:lnTo>
                  <a:lnTo>
                    <a:pt x="526" y="44"/>
                  </a:lnTo>
                  <a:lnTo>
                    <a:pt x="529" y="44"/>
                  </a:lnTo>
                  <a:lnTo>
                    <a:pt x="531" y="44"/>
                  </a:lnTo>
                  <a:lnTo>
                    <a:pt x="533" y="44"/>
                  </a:lnTo>
                  <a:lnTo>
                    <a:pt x="534" y="43"/>
                  </a:lnTo>
                  <a:lnTo>
                    <a:pt x="534" y="41"/>
                  </a:lnTo>
                  <a:lnTo>
                    <a:pt x="537" y="38"/>
                  </a:lnTo>
                  <a:lnTo>
                    <a:pt x="539" y="38"/>
                  </a:lnTo>
                  <a:lnTo>
                    <a:pt x="540" y="35"/>
                  </a:lnTo>
                  <a:lnTo>
                    <a:pt x="540" y="35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0"/>
                  </a:lnTo>
                  <a:lnTo>
                    <a:pt x="545" y="28"/>
                  </a:lnTo>
                  <a:lnTo>
                    <a:pt x="545" y="28"/>
                  </a:lnTo>
                  <a:lnTo>
                    <a:pt x="548" y="27"/>
                  </a:lnTo>
                  <a:lnTo>
                    <a:pt x="551" y="27"/>
                  </a:lnTo>
                  <a:lnTo>
                    <a:pt x="555" y="25"/>
                  </a:lnTo>
                  <a:lnTo>
                    <a:pt x="556" y="25"/>
                  </a:lnTo>
                  <a:lnTo>
                    <a:pt x="556" y="24"/>
                  </a:lnTo>
                  <a:lnTo>
                    <a:pt x="556" y="22"/>
                  </a:lnTo>
                  <a:lnTo>
                    <a:pt x="556" y="22"/>
                  </a:lnTo>
                  <a:lnTo>
                    <a:pt x="556" y="20"/>
                  </a:lnTo>
                  <a:lnTo>
                    <a:pt x="559" y="19"/>
                  </a:lnTo>
                  <a:lnTo>
                    <a:pt x="562" y="17"/>
                  </a:lnTo>
                  <a:lnTo>
                    <a:pt x="566" y="17"/>
                  </a:lnTo>
                  <a:lnTo>
                    <a:pt x="567" y="17"/>
                  </a:lnTo>
                  <a:lnTo>
                    <a:pt x="569" y="17"/>
                  </a:lnTo>
                  <a:lnTo>
                    <a:pt x="570" y="19"/>
                  </a:lnTo>
                  <a:lnTo>
                    <a:pt x="578" y="20"/>
                  </a:lnTo>
                  <a:lnTo>
                    <a:pt x="580" y="22"/>
                  </a:lnTo>
                  <a:lnTo>
                    <a:pt x="580" y="24"/>
                  </a:lnTo>
                  <a:lnTo>
                    <a:pt x="581" y="24"/>
                  </a:lnTo>
                  <a:lnTo>
                    <a:pt x="583" y="24"/>
                  </a:lnTo>
                  <a:lnTo>
                    <a:pt x="585" y="25"/>
                  </a:lnTo>
                  <a:lnTo>
                    <a:pt x="586" y="25"/>
                  </a:lnTo>
                  <a:lnTo>
                    <a:pt x="591" y="27"/>
                  </a:lnTo>
                  <a:lnTo>
                    <a:pt x="594" y="28"/>
                  </a:lnTo>
                  <a:lnTo>
                    <a:pt x="596" y="30"/>
                  </a:lnTo>
                  <a:lnTo>
                    <a:pt x="600" y="28"/>
                  </a:lnTo>
                  <a:lnTo>
                    <a:pt x="600" y="30"/>
                  </a:lnTo>
                  <a:lnTo>
                    <a:pt x="602" y="30"/>
                  </a:lnTo>
                  <a:lnTo>
                    <a:pt x="602" y="30"/>
                  </a:lnTo>
                  <a:lnTo>
                    <a:pt x="607" y="30"/>
                  </a:lnTo>
                  <a:lnTo>
                    <a:pt x="607" y="31"/>
                  </a:lnTo>
                  <a:lnTo>
                    <a:pt x="608" y="31"/>
                  </a:lnTo>
                  <a:lnTo>
                    <a:pt x="608" y="33"/>
                  </a:lnTo>
                  <a:lnTo>
                    <a:pt x="611" y="33"/>
                  </a:lnTo>
                  <a:lnTo>
                    <a:pt x="611" y="38"/>
                  </a:lnTo>
                  <a:lnTo>
                    <a:pt x="611" y="41"/>
                  </a:lnTo>
                  <a:lnTo>
                    <a:pt x="611" y="58"/>
                  </a:lnTo>
                  <a:lnTo>
                    <a:pt x="611" y="61"/>
                  </a:lnTo>
                  <a:lnTo>
                    <a:pt x="611" y="79"/>
                  </a:lnTo>
                  <a:lnTo>
                    <a:pt x="611" y="82"/>
                  </a:lnTo>
                  <a:lnTo>
                    <a:pt x="611" y="87"/>
                  </a:lnTo>
                  <a:lnTo>
                    <a:pt x="611" y="88"/>
                  </a:lnTo>
                  <a:lnTo>
                    <a:pt x="610" y="90"/>
                  </a:lnTo>
                  <a:lnTo>
                    <a:pt x="610" y="93"/>
                  </a:lnTo>
                  <a:lnTo>
                    <a:pt x="611" y="93"/>
                  </a:lnTo>
                  <a:lnTo>
                    <a:pt x="611" y="95"/>
                  </a:lnTo>
                  <a:lnTo>
                    <a:pt x="611" y="102"/>
                  </a:lnTo>
                  <a:lnTo>
                    <a:pt x="611" y="106"/>
                  </a:lnTo>
                  <a:lnTo>
                    <a:pt x="611" y="120"/>
                  </a:lnTo>
                  <a:lnTo>
                    <a:pt x="611" y="123"/>
                  </a:lnTo>
                  <a:lnTo>
                    <a:pt x="611" y="126"/>
                  </a:lnTo>
                  <a:lnTo>
                    <a:pt x="611" y="126"/>
                  </a:lnTo>
                  <a:lnTo>
                    <a:pt x="608" y="124"/>
                  </a:lnTo>
                  <a:lnTo>
                    <a:pt x="607" y="123"/>
                  </a:lnTo>
                  <a:lnTo>
                    <a:pt x="607" y="121"/>
                  </a:lnTo>
                  <a:lnTo>
                    <a:pt x="605" y="120"/>
                  </a:lnTo>
                  <a:lnTo>
                    <a:pt x="599" y="115"/>
                  </a:lnTo>
                  <a:lnTo>
                    <a:pt x="597" y="113"/>
                  </a:lnTo>
                  <a:lnTo>
                    <a:pt x="597" y="113"/>
                  </a:lnTo>
                  <a:lnTo>
                    <a:pt x="597" y="112"/>
                  </a:lnTo>
                  <a:lnTo>
                    <a:pt x="599" y="112"/>
                  </a:lnTo>
                  <a:lnTo>
                    <a:pt x="599" y="109"/>
                  </a:lnTo>
                  <a:lnTo>
                    <a:pt x="599" y="110"/>
                  </a:lnTo>
                  <a:lnTo>
                    <a:pt x="597" y="112"/>
                  </a:lnTo>
                  <a:lnTo>
                    <a:pt x="594" y="112"/>
                  </a:lnTo>
                  <a:lnTo>
                    <a:pt x="592" y="112"/>
                  </a:lnTo>
                  <a:lnTo>
                    <a:pt x="591" y="113"/>
                  </a:lnTo>
                  <a:lnTo>
                    <a:pt x="589" y="113"/>
                  </a:lnTo>
                  <a:lnTo>
                    <a:pt x="588" y="113"/>
                  </a:lnTo>
                  <a:lnTo>
                    <a:pt x="588" y="112"/>
                  </a:lnTo>
                  <a:lnTo>
                    <a:pt x="586" y="110"/>
                  </a:lnTo>
                  <a:lnTo>
                    <a:pt x="586" y="110"/>
                  </a:lnTo>
                  <a:lnTo>
                    <a:pt x="586" y="112"/>
                  </a:lnTo>
                  <a:lnTo>
                    <a:pt x="585" y="112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0"/>
                  </a:lnTo>
                  <a:lnTo>
                    <a:pt x="583" y="109"/>
                  </a:lnTo>
                  <a:lnTo>
                    <a:pt x="583" y="109"/>
                  </a:lnTo>
                  <a:lnTo>
                    <a:pt x="585" y="106"/>
                  </a:lnTo>
                  <a:lnTo>
                    <a:pt x="585" y="106"/>
                  </a:lnTo>
                  <a:lnTo>
                    <a:pt x="585" y="104"/>
                  </a:lnTo>
                  <a:lnTo>
                    <a:pt x="585" y="104"/>
                  </a:lnTo>
                  <a:lnTo>
                    <a:pt x="583" y="104"/>
                  </a:lnTo>
                  <a:lnTo>
                    <a:pt x="583" y="102"/>
                  </a:lnTo>
                  <a:lnTo>
                    <a:pt x="581" y="101"/>
                  </a:lnTo>
                  <a:lnTo>
                    <a:pt x="581" y="101"/>
                  </a:lnTo>
                  <a:lnTo>
                    <a:pt x="580" y="101"/>
                  </a:lnTo>
                  <a:lnTo>
                    <a:pt x="580" y="99"/>
                  </a:lnTo>
                  <a:lnTo>
                    <a:pt x="580" y="99"/>
                  </a:lnTo>
                  <a:lnTo>
                    <a:pt x="581" y="99"/>
                  </a:lnTo>
                  <a:lnTo>
                    <a:pt x="581" y="99"/>
                  </a:lnTo>
                  <a:lnTo>
                    <a:pt x="583" y="99"/>
                  </a:lnTo>
                  <a:lnTo>
                    <a:pt x="585" y="99"/>
                  </a:lnTo>
                  <a:lnTo>
                    <a:pt x="586" y="99"/>
                  </a:lnTo>
                  <a:lnTo>
                    <a:pt x="585" y="99"/>
                  </a:lnTo>
                  <a:lnTo>
                    <a:pt x="585" y="99"/>
                  </a:lnTo>
                  <a:lnTo>
                    <a:pt x="581" y="98"/>
                  </a:lnTo>
                  <a:lnTo>
                    <a:pt x="580" y="98"/>
                  </a:lnTo>
                  <a:lnTo>
                    <a:pt x="577" y="95"/>
                  </a:lnTo>
                  <a:lnTo>
                    <a:pt x="577" y="95"/>
                  </a:lnTo>
                  <a:lnTo>
                    <a:pt x="578" y="95"/>
                  </a:lnTo>
                  <a:lnTo>
                    <a:pt x="581" y="95"/>
                  </a:lnTo>
                  <a:lnTo>
                    <a:pt x="580" y="93"/>
                  </a:lnTo>
                  <a:lnTo>
                    <a:pt x="580" y="91"/>
                  </a:lnTo>
                  <a:lnTo>
                    <a:pt x="578" y="90"/>
                  </a:lnTo>
                  <a:lnTo>
                    <a:pt x="578" y="90"/>
                  </a:lnTo>
                  <a:lnTo>
                    <a:pt x="577" y="88"/>
                  </a:lnTo>
                  <a:lnTo>
                    <a:pt x="575" y="87"/>
                  </a:lnTo>
                  <a:lnTo>
                    <a:pt x="574" y="83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9"/>
                  </a:lnTo>
                  <a:lnTo>
                    <a:pt x="572" y="79"/>
                  </a:lnTo>
                  <a:lnTo>
                    <a:pt x="572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6"/>
                  </a:lnTo>
                  <a:lnTo>
                    <a:pt x="570" y="76"/>
                  </a:lnTo>
                  <a:lnTo>
                    <a:pt x="569" y="74"/>
                  </a:lnTo>
                  <a:lnTo>
                    <a:pt x="569" y="74"/>
                  </a:lnTo>
                  <a:lnTo>
                    <a:pt x="567" y="72"/>
                  </a:lnTo>
                  <a:lnTo>
                    <a:pt x="567" y="72"/>
                  </a:lnTo>
                  <a:lnTo>
                    <a:pt x="566" y="72"/>
                  </a:lnTo>
                  <a:lnTo>
                    <a:pt x="566" y="71"/>
                  </a:lnTo>
                  <a:lnTo>
                    <a:pt x="566" y="71"/>
                  </a:lnTo>
                  <a:lnTo>
                    <a:pt x="559" y="68"/>
                  </a:lnTo>
                  <a:lnTo>
                    <a:pt x="558" y="66"/>
                  </a:lnTo>
                  <a:lnTo>
                    <a:pt x="558" y="66"/>
                  </a:lnTo>
                  <a:lnTo>
                    <a:pt x="558" y="68"/>
                  </a:lnTo>
                  <a:lnTo>
                    <a:pt x="556" y="66"/>
                  </a:lnTo>
                  <a:lnTo>
                    <a:pt x="556" y="66"/>
                  </a:lnTo>
                  <a:lnTo>
                    <a:pt x="555" y="66"/>
                  </a:lnTo>
                  <a:lnTo>
                    <a:pt x="555" y="66"/>
                  </a:lnTo>
                  <a:lnTo>
                    <a:pt x="553" y="66"/>
                  </a:lnTo>
                  <a:lnTo>
                    <a:pt x="551" y="66"/>
                  </a:lnTo>
                  <a:lnTo>
                    <a:pt x="548" y="65"/>
                  </a:lnTo>
                  <a:lnTo>
                    <a:pt x="545" y="63"/>
                  </a:lnTo>
                  <a:lnTo>
                    <a:pt x="544" y="61"/>
                  </a:lnTo>
                  <a:lnTo>
                    <a:pt x="540" y="61"/>
                  </a:lnTo>
                  <a:lnTo>
                    <a:pt x="539" y="60"/>
                  </a:lnTo>
                  <a:lnTo>
                    <a:pt x="536" y="60"/>
                  </a:lnTo>
                  <a:lnTo>
                    <a:pt x="533" y="60"/>
                  </a:lnTo>
                  <a:lnTo>
                    <a:pt x="531" y="60"/>
                  </a:lnTo>
                  <a:lnTo>
                    <a:pt x="529" y="60"/>
                  </a:lnTo>
                  <a:lnTo>
                    <a:pt x="528" y="60"/>
                  </a:lnTo>
                  <a:lnTo>
                    <a:pt x="521" y="55"/>
                  </a:lnTo>
                  <a:lnTo>
                    <a:pt x="520" y="54"/>
                  </a:lnTo>
                  <a:lnTo>
                    <a:pt x="521" y="54"/>
                  </a:lnTo>
                  <a:lnTo>
                    <a:pt x="521" y="52"/>
                  </a:lnTo>
                  <a:lnTo>
                    <a:pt x="523" y="52"/>
                  </a:lnTo>
                  <a:lnTo>
                    <a:pt x="521" y="52"/>
                  </a:lnTo>
                  <a:lnTo>
                    <a:pt x="521" y="52"/>
                  </a:lnTo>
                  <a:lnTo>
                    <a:pt x="520" y="52"/>
                  </a:lnTo>
                  <a:lnTo>
                    <a:pt x="518" y="52"/>
                  </a:lnTo>
                  <a:lnTo>
                    <a:pt x="518" y="52"/>
                  </a:lnTo>
                  <a:lnTo>
                    <a:pt x="517" y="52"/>
                  </a:lnTo>
                  <a:lnTo>
                    <a:pt x="515" y="52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2" y="50"/>
                  </a:lnTo>
                  <a:lnTo>
                    <a:pt x="512" y="50"/>
                  </a:lnTo>
                  <a:lnTo>
                    <a:pt x="510" y="50"/>
                  </a:lnTo>
                  <a:lnTo>
                    <a:pt x="510" y="49"/>
                  </a:lnTo>
                  <a:lnTo>
                    <a:pt x="509" y="49"/>
                  </a:lnTo>
                  <a:lnTo>
                    <a:pt x="509" y="49"/>
                  </a:lnTo>
                  <a:lnTo>
                    <a:pt x="509" y="47"/>
                  </a:lnTo>
                  <a:lnTo>
                    <a:pt x="507" y="47"/>
                  </a:lnTo>
                  <a:lnTo>
                    <a:pt x="506" y="46"/>
                  </a:lnTo>
                  <a:lnTo>
                    <a:pt x="506" y="43"/>
                  </a:lnTo>
                  <a:lnTo>
                    <a:pt x="506" y="43"/>
                  </a:lnTo>
                  <a:lnTo>
                    <a:pt x="507" y="41"/>
                  </a:lnTo>
                  <a:lnTo>
                    <a:pt x="509" y="39"/>
                  </a:lnTo>
                  <a:lnTo>
                    <a:pt x="507" y="39"/>
                  </a:lnTo>
                  <a:lnTo>
                    <a:pt x="507" y="39"/>
                  </a:lnTo>
                  <a:lnTo>
                    <a:pt x="506" y="41"/>
                  </a:lnTo>
                  <a:lnTo>
                    <a:pt x="506" y="41"/>
                  </a:lnTo>
                  <a:lnTo>
                    <a:pt x="506" y="44"/>
                  </a:lnTo>
                  <a:lnTo>
                    <a:pt x="506" y="44"/>
                  </a:lnTo>
                  <a:lnTo>
                    <a:pt x="504" y="44"/>
                  </a:lnTo>
                  <a:lnTo>
                    <a:pt x="504" y="46"/>
                  </a:lnTo>
                  <a:lnTo>
                    <a:pt x="504" y="47"/>
                  </a:lnTo>
                  <a:lnTo>
                    <a:pt x="503" y="49"/>
                  </a:lnTo>
                  <a:lnTo>
                    <a:pt x="503" y="50"/>
                  </a:lnTo>
                  <a:lnTo>
                    <a:pt x="503" y="50"/>
                  </a:lnTo>
                  <a:lnTo>
                    <a:pt x="503" y="52"/>
                  </a:lnTo>
                  <a:lnTo>
                    <a:pt x="499" y="54"/>
                  </a:lnTo>
                  <a:lnTo>
                    <a:pt x="499" y="54"/>
                  </a:lnTo>
                  <a:lnTo>
                    <a:pt x="498" y="54"/>
                  </a:lnTo>
                  <a:lnTo>
                    <a:pt x="496" y="54"/>
                  </a:lnTo>
                  <a:lnTo>
                    <a:pt x="495" y="54"/>
                  </a:lnTo>
                  <a:lnTo>
                    <a:pt x="495" y="54"/>
                  </a:lnTo>
                  <a:lnTo>
                    <a:pt x="495" y="52"/>
                  </a:lnTo>
                  <a:lnTo>
                    <a:pt x="493" y="50"/>
                  </a:lnTo>
                  <a:lnTo>
                    <a:pt x="493" y="49"/>
                  </a:lnTo>
                  <a:lnTo>
                    <a:pt x="495" y="46"/>
                  </a:lnTo>
                  <a:lnTo>
                    <a:pt x="495" y="44"/>
                  </a:lnTo>
                  <a:lnTo>
                    <a:pt x="493" y="43"/>
                  </a:lnTo>
                  <a:lnTo>
                    <a:pt x="490" y="41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4" y="38"/>
                  </a:lnTo>
                  <a:lnTo>
                    <a:pt x="482" y="38"/>
                  </a:lnTo>
                  <a:lnTo>
                    <a:pt x="482" y="36"/>
                  </a:lnTo>
                  <a:lnTo>
                    <a:pt x="482" y="35"/>
                  </a:lnTo>
                  <a:lnTo>
                    <a:pt x="484" y="35"/>
                  </a:lnTo>
                  <a:lnTo>
                    <a:pt x="485" y="33"/>
                  </a:lnTo>
                  <a:lnTo>
                    <a:pt x="487" y="35"/>
                  </a:lnTo>
                  <a:lnTo>
                    <a:pt x="490" y="35"/>
                  </a:lnTo>
                  <a:lnTo>
                    <a:pt x="492" y="35"/>
                  </a:lnTo>
                  <a:lnTo>
                    <a:pt x="493" y="35"/>
                  </a:lnTo>
                  <a:lnTo>
                    <a:pt x="495" y="33"/>
                  </a:lnTo>
                  <a:lnTo>
                    <a:pt x="496" y="31"/>
                  </a:lnTo>
                  <a:lnTo>
                    <a:pt x="498" y="30"/>
                  </a:lnTo>
                  <a:lnTo>
                    <a:pt x="499" y="30"/>
                  </a:lnTo>
                  <a:lnTo>
                    <a:pt x="501" y="30"/>
                  </a:lnTo>
                  <a:lnTo>
                    <a:pt x="503" y="31"/>
                  </a:lnTo>
                  <a:lnTo>
                    <a:pt x="504" y="31"/>
                  </a:lnTo>
                  <a:lnTo>
                    <a:pt x="506" y="31"/>
                  </a:lnTo>
                  <a:lnTo>
                    <a:pt x="506" y="33"/>
                  </a:lnTo>
                  <a:lnTo>
                    <a:pt x="507" y="33"/>
                  </a:lnTo>
                  <a:lnTo>
                    <a:pt x="507" y="31"/>
                  </a:lnTo>
                  <a:lnTo>
                    <a:pt x="507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28"/>
                  </a:lnTo>
                  <a:lnTo>
                    <a:pt x="507" y="28"/>
                  </a:lnTo>
                  <a:lnTo>
                    <a:pt x="509" y="27"/>
                  </a:lnTo>
                  <a:lnTo>
                    <a:pt x="509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07" y="27"/>
                  </a:lnTo>
                  <a:lnTo>
                    <a:pt x="504" y="27"/>
                  </a:lnTo>
                  <a:lnTo>
                    <a:pt x="501" y="27"/>
                  </a:lnTo>
                  <a:lnTo>
                    <a:pt x="499" y="27"/>
                  </a:lnTo>
                  <a:lnTo>
                    <a:pt x="496" y="28"/>
                  </a:lnTo>
                  <a:lnTo>
                    <a:pt x="495" y="28"/>
                  </a:lnTo>
                  <a:lnTo>
                    <a:pt x="492" y="28"/>
                  </a:lnTo>
                  <a:lnTo>
                    <a:pt x="490" y="27"/>
                  </a:lnTo>
                  <a:lnTo>
                    <a:pt x="488" y="27"/>
                  </a:lnTo>
                  <a:lnTo>
                    <a:pt x="487" y="27"/>
                  </a:lnTo>
                  <a:lnTo>
                    <a:pt x="485" y="27"/>
                  </a:lnTo>
                  <a:lnTo>
                    <a:pt x="484" y="25"/>
                  </a:lnTo>
                  <a:lnTo>
                    <a:pt x="484" y="25"/>
                  </a:lnTo>
                  <a:lnTo>
                    <a:pt x="482" y="24"/>
                  </a:lnTo>
                  <a:lnTo>
                    <a:pt x="482" y="24"/>
                  </a:lnTo>
                  <a:lnTo>
                    <a:pt x="480" y="20"/>
                  </a:lnTo>
                  <a:lnTo>
                    <a:pt x="480" y="17"/>
                  </a:lnTo>
                  <a:lnTo>
                    <a:pt x="479" y="17"/>
                  </a:lnTo>
                  <a:lnTo>
                    <a:pt x="477" y="17"/>
                  </a:lnTo>
                  <a:lnTo>
                    <a:pt x="471" y="16"/>
                  </a:lnTo>
                  <a:lnTo>
                    <a:pt x="471" y="16"/>
                  </a:lnTo>
                  <a:lnTo>
                    <a:pt x="469" y="16"/>
                  </a:lnTo>
                  <a:lnTo>
                    <a:pt x="469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4"/>
                  </a:lnTo>
                  <a:lnTo>
                    <a:pt x="469" y="13"/>
                  </a:lnTo>
                  <a:lnTo>
                    <a:pt x="469" y="13"/>
                  </a:lnTo>
                  <a:lnTo>
                    <a:pt x="471" y="13"/>
                  </a:lnTo>
                  <a:lnTo>
                    <a:pt x="471" y="9"/>
                  </a:lnTo>
                  <a:lnTo>
                    <a:pt x="471" y="9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4" y="6"/>
                  </a:lnTo>
                  <a:lnTo>
                    <a:pt x="479" y="5"/>
                  </a:lnTo>
                  <a:lnTo>
                    <a:pt x="480" y="5"/>
                  </a:lnTo>
                  <a:lnTo>
                    <a:pt x="482" y="3"/>
                  </a:lnTo>
                  <a:lnTo>
                    <a:pt x="482" y="3"/>
                  </a:lnTo>
                  <a:lnTo>
                    <a:pt x="484" y="3"/>
                  </a:lnTo>
                  <a:lnTo>
                    <a:pt x="484" y="2"/>
                  </a:lnTo>
                  <a:lnTo>
                    <a:pt x="488" y="0"/>
                  </a:lnTo>
                  <a:lnTo>
                    <a:pt x="49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23" name="Freeform 252">
              <a:extLst>
                <a:ext uri="{FF2B5EF4-FFF2-40B4-BE49-F238E27FC236}">
                  <a16:creationId xmlns:a16="http://schemas.microsoft.com/office/drawing/2014/main" id="{F7AAEF56-B0BD-4968-95C9-6574CD9F06E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49071" y="4250239"/>
              <a:ext cx="1017494" cy="331368"/>
            </a:xfrm>
            <a:custGeom>
              <a:avLst/>
              <a:gdLst>
                <a:gd name="T0" fmla="*/ 470 w 522"/>
                <a:gd name="T1" fmla="*/ 98 h 170"/>
                <a:gd name="T2" fmla="*/ 462 w 522"/>
                <a:gd name="T3" fmla="*/ 88 h 170"/>
                <a:gd name="T4" fmla="*/ 511 w 522"/>
                <a:gd name="T5" fmla="*/ 87 h 170"/>
                <a:gd name="T6" fmla="*/ 45 w 522"/>
                <a:gd name="T7" fmla="*/ 85 h 170"/>
                <a:gd name="T8" fmla="*/ 140 w 522"/>
                <a:gd name="T9" fmla="*/ 90 h 170"/>
                <a:gd name="T10" fmla="*/ 137 w 522"/>
                <a:gd name="T11" fmla="*/ 85 h 170"/>
                <a:gd name="T12" fmla="*/ 463 w 522"/>
                <a:gd name="T13" fmla="*/ 74 h 170"/>
                <a:gd name="T14" fmla="*/ 127 w 522"/>
                <a:gd name="T15" fmla="*/ 73 h 170"/>
                <a:gd name="T16" fmla="*/ 116 w 522"/>
                <a:gd name="T17" fmla="*/ 71 h 170"/>
                <a:gd name="T18" fmla="*/ 126 w 522"/>
                <a:gd name="T19" fmla="*/ 69 h 170"/>
                <a:gd name="T20" fmla="*/ 135 w 522"/>
                <a:gd name="T21" fmla="*/ 68 h 170"/>
                <a:gd name="T22" fmla="*/ 34 w 522"/>
                <a:gd name="T23" fmla="*/ 76 h 170"/>
                <a:gd name="T24" fmla="*/ 432 w 522"/>
                <a:gd name="T25" fmla="*/ 62 h 170"/>
                <a:gd name="T26" fmla="*/ 391 w 522"/>
                <a:gd name="T27" fmla="*/ 79 h 170"/>
                <a:gd name="T28" fmla="*/ 365 w 522"/>
                <a:gd name="T29" fmla="*/ 101 h 170"/>
                <a:gd name="T30" fmla="*/ 399 w 522"/>
                <a:gd name="T31" fmla="*/ 95 h 170"/>
                <a:gd name="T32" fmla="*/ 383 w 522"/>
                <a:gd name="T33" fmla="*/ 112 h 170"/>
                <a:gd name="T34" fmla="*/ 391 w 522"/>
                <a:gd name="T35" fmla="*/ 137 h 170"/>
                <a:gd name="T36" fmla="*/ 395 w 522"/>
                <a:gd name="T37" fmla="*/ 148 h 170"/>
                <a:gd name="T38" fmla="*/ 372 w 522"/>
                <a:gd name="T39" fmla="*/ 131 h 170"/>
                <a:gd name="T40" fmla="*/ 362 w 522"/>
                <a:gd name="T41" fmla="*/ 162 h 170"/>
                <a:gd name="T42" fmla="*/ 350 w 522"/>
                <a:gd name="T43" fmla="*/ 139 h 170"/>
                <a:gd name="T44" fmla="*/ 347 w 522"/>
                <a:gd name="T45" fmla="*/ 115 h 170"/>
                <a:gd name="T46" fmla="*/ 358 w 522"/>
                <a:gd name="T47" fmla="*/ 76 h 170"/>
                <a:gd name="T48" fmla="*/ 378 w 522"/>
                <a:gd name="T49" fmla="*/ 69 h 170"/>
                <a:gd name="T50" fmla="*/ 427 w 522"/>
                <a:gd name="T51" fmla="*/ 63 h 170"/>
                <a:gd name="T52" fmla="*/ 473 w 522"/>
                <a:gd name="T53" fmla="*/ 65 h 170"/>
                <a:gd name="T54" fmla="*/ 484 w 522"/>
                <a:gd name="T55" fmla="*/ 69 h 170"/>
                <a:gd name="T56" fmla="*/ 471 w 522"/>
                <a:gd name="T57" fmla="*/ 84 h 170"/>
                <a:gd name="T58" fmla="*/ 468 w 522"/>
                <a:gd name="T59" fmla="*/ 74 h 170"/>
                <a:gd name="T60" fmla="*/ 481 w 522"/>
                <a:gd name="T61" fmla="*/ 55 h 170"/>
                <a:gd name="T62" fmla="*/ 17 w 522"/>
                <a:gd name="T63" fmla="*/ 52 h 170"/>
                <a:gd name="T64" fmla="*/ 151 w 522"/>
                <a:gd name="T65" fmla="*/ 44 h 170"/>
                <a:gd name="T66" fmla="*/ 440 w 522"/>
                <a:gd name="T67" fmla="*/ 36 h 170"/>
                <a:gd name="T68" fmla="*/ 324 w 522"/>
                <a:gd name="T69" fmla="*/ 29 h 170"/>
                <a:gd name="T70" fmla="*/ 309 w 522"/>
                <a:gd name="T71" fmla="*/ 24 h 170"/>
                <a:gd name="T72" fmla="*/ 315 w 522"/>
                <a:gd name="T73" fmla="*/ 33 h 170"/>
                <a:gd name="T74" fmla="*/ 329 w 522"/>
                <a:gd name="T75" fmla="*/ 54 h 170"/>
                <a:gd name="T76" fmla="*/ 328 w 522"/>
                <a:gd name="T77" fmla="*/ 73 h 170"/>
                <a:gd name="T78" fmla="*/ 310 w 522"/>
                <a:gd name="T79" fmla="*/ 104 h 170"/>
                <a:gd name="T80" fmla="*/ 304 w 522"/>
                <a:gd name="T81" fmla="*/ 121 h 170"/>
                <a:gd name="T82" fmla="*/ 277 w 522"/>
                <a:gd name="T83" fmla="*/ 136 h 170"/>
                <a:gd name="T84" fmla="*/ 254 w 522"/>
                <a:gd name="T85" fmla="*/ 133 h 170"/>
                <a:gd name="T86" fmla="*/ 225 w 522"/>
                <a:gd name="T87" fmla="*/ 128 h 170"/>
                <a:gd name="T88" fmla="*/ 203 w 522"/>
                <a:gd name="T89" fmla="*/ 98 h 170"/>
                <a:gd name="T90" fmla="*/ 200 w 522"/>
                <a:gd name="T91" fmla="*/ 68 h 170"/>
                <a:gd name="T92" fmla="*/ 219 w 522"/>
                <a:gd name="T93" fmla="*/ 73 h 170"/>
                <a:gd name="T94" fmla="*/ 257 w 522"/>
                <a:gd name="T95" fmla="*/ 65 h 170"/>
                <a:gd name="T96" fmla="*/ 282 w 522"/>
                <a:gd name="T97" fmla="*/ 55 h 170"/>
                <a:gd name="T98" fmla="*/ 293 w 522"/>
                <a:gd name="T99" fmla="*/ 38 h 170"/>
                <a:gd name="T100" fmla="*/ 457 w 522"/>
                <a:gd name="T101" fmla="*/ 25 h 170"/>
                <a:gd name="T102" fmla="*/ 33 w 522"/>
                <a:gd name="T103" fmla="*/ 10 h 170"/>
                <a:gd name="T104" fmla="*/ 74 w 522"/>
                <a:gd name="T105" fmla="*/ 51 h 170"/>
                <a:gd name="T106" fmla="*/ 101 w 522"/>
                <a:gd name="T107" fmla="*/ 69 h 170"/>
                <a:gd name="T108" fmla="*/ 119 w 522"/>
                <a:gd name="T109" fmla="*/ 87 h 170"/>
                <a:gd name="T110" fmla="*/ 138 w 522"/>
                <a:gd name="T111" fmla="*/ 115 h 170"/>
                <a:gd name="T112" fmla="*/ 153 w 522"/>
                <a:gd name="T113" fmla="*/ 139 h 170"/>
                <a:gd name="T114" fmla="*/ 135 w 522"/>
                <a:gd name="T115" fmla="*/ 166 h 170"/>
                <a:gd name="T116" fmla="*/ 88 w 522"/>
                <a:gd name="T117" fmla="*/ 125 h 170"/>
                <a:gd name="T118" fmla="*/ 49 w 522"/>
                <a:gd name="T119" fmla="*/ 58 h 170"/>
                <a:gd name="T120" fmla="*/ 1 w 522"/>
                <a:gd name="T121" fmla="*/ 14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22" h="170">
                  <a:moveTo>
                    <a:pt x="134" y="90"/>
                  </a:moveTo>
                  <a:lnTo>
                    <a:pt x="134" y="92"/>
                  </a:lnTo>
                  <a:lnTo>
                    <a:pt x="135" y="92"/>
                  </a:lnTo>
                  <a:lnTo>
                    <a:pt x="134" y="93"/>
                  </a:lnTo>
                  <a:lnTo>
                    <a:pt x="134" y="93"/>
                  </a:lnTo>
                  <a:lnTo>
                    <a:pt x="134" y="95"/>
                  </a:lnTo>
                  <a:lnTo>
                    <a:pt x="132" y="93"/>
                  </a:lnTo>
                  <a:lnTo>
                    <a:pt x="132" y="95"/>
                  </a:lnTo>
                  <a:lnTo>
                    <a:pt x="131" y="93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2" y="92"/>
                  </a:lnTo>
                  <a:lnTo>
                    <a:pt x="134" y="90"/>
                  </a:lnTo>
                  <a:close/>
                  <a:moveTo>
                    <a:pt x="466" y="90"/>
                  </a:moveTo>
                  <a:lnTo>
                    <a:pt x="466" y="90"/>
                  </a:lnTo>
                  <a:lnTo>
                    <a:pt x="468" y="92"/>
                  </a:lnTo>
                  <a:lnTo>
                    <a:pt x="468" y="95"/>
                  </a:lnTo>
                  <a:lnTo>
                    <a:pt x="468" y="95"/>
                  </a:lnTo>
                  <a:lnTo>
                    <a:pt x="470" y="95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8"/>
                  </a:lnTo>
                  <a:lnTo>
                    <a:pt x="470" y="98"/>
                  </a:lnTo>
                  <a:lnTo>
                    <a:pt x="468" y="98"/>
                  </a:lnTo>
                  <a:lnTo>
                    <a:pt x="468" y="96"/>
                  </a:lnTo>
                  <a:lnTo>
                    <a:pt x="468" y="96"/>
                  </a:lnTo>
                  <a:lnTo>
                    <a:pt x="466" y="96"/>
                  </a:lnTo>
                  <a:lnTo>
                    <a:pt x="465" y="96"/>
                  </a:lnTo>
                  <a:lnTo>
                    <a:pt x="465" y="96"/>
                  </a:lnTo>
                  <a:lnTo>
                    <a:pt x="465" y="95"/>
                  </a:lnTo>
                  <a:lnTo>
                    <a:pt x="465" y="95"/>
                  </a:lnTo>
                  <a:lnTo>
                    <a:pt x="463" y="93"/>
                  </a:lnTo>
                  <a:lnTo>
                    <a:pt x="463" y="92"/>
                  </a:lnTo>
                  <a:lnTo>
                    <a:pt x="463" y="92"/>
                  </a:lnTo>
                  <a:lnTo>
                    <a:pt x="463" y="90"/>
                  </a:lnTo>
                  <a:lnTo>
                    <a:pt x="463" y="90"/>
                  </a:lnTo>
                  <a:lnTo>
                    <a:pt x="465" y="92"/>
                  </a:lnTo>
                  <a:lnTo>
                    <a:pt x="466" y="90"/>
                  </a:lnTo>
                  <a:lnTo>
                    <a:pt x="466" y="90"/>
                  </a:lnTo>
                  <a:close/>
                  <a:moveTo>
                    <a:pt x="462" y="88"/>
                  </a:moveTo>
                  <a:lnTo>
                    <a:pt x="463" y="90"/>
                  </a:lnTo>
                  <a:lnTo>
                    <a:pt x="462" y="90"/>
                  </a:lnTo>
                  <a:lnTo>
                    <a:pt x="463" y="92"/>
                  </a:lnTo>
                  <a:lnTo>
                    <a:pt x="462" y="93"/>
                  </a:lnTo>
                  <a:lnTo>
                    <a:pt x="462" y="93"/>
                  </a:lnTo>
                  <a:lnTo>
                    <a:pt x="460" y="93"/>
                  </a:lnTo>
                  <a:lnTo>
                    <a:pt x="460" y="92"/>
                  </a:lnTo>
                  <a:lnTo>
                    <a:pt x="460" y="90"/>
                  </a:lnTo>
                  <a:lnTo>
                    <a:pt x="462" y="88"/>
                  </a:lnTo>
                  <a:close/>
                  <a:moveTo>
                    <a:pt x="119" y="88"/>
                  </a:moveTo>
                  <a:lnTo>
                    <a:pt x="121" y="88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1" y="92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88"/>
                  </a:lnTo>
                  <a:close/>
                  <a:moveTo>
                    <a:pt x="514" y="85"/>
                  </a:moveTo>
                  <a:lnTo>
                    <a:pt x="517" y="85"/>
                  </a:lnTo>
                  <a:lnTo>
                    <a:pt x="517" y="85"/>
                  </a:lnTo>
                  <a:lnTo>
                    <a:pt x="520" y="87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2" y="90"/>
                  </a:lnTo>
                  <a:lnTo>
                    <a:pt x="520" y="90"/>
                  </a:lnTo>
                  <a:lnTo>
                    <a:pt x="520" y="90"/>
                  </a:lnTo>
                  <a:lnTo>
                    <a:pt x="518" y="90"/>
                  </a:lnTo>
                  <a:lnTo>
                    <a:pt x="518" y="90"/>
                  </a:lnTo>
                  <a:lnTo>
                    <a:pt x="517" y="90"/>
                  </a:lnTo>
                  <a:lnTo>
                    <a:pt x="515" y="90"/>
                  </a:lnTo>
                  <a:lnTo>
                    <a:pt x="515" y="90"/>
                  </a:lnTo>
                  <a:lnTo>
                    <a:pt x="514" y="88"/>
                  </a:lnTo>
                  <a:lnTo>
                    <a:pt x="512" y="87"/>
                  </a:lnTo>
                  <a:lnTo>
                    <a:pt x="511" y="87"/>
                  </a:lnTo>
                  <a:lnTo>
                    <a:pt x="511" y="87"/>
                  </a:lnTo>
                  <a:lnTo>
                    <a:pt x="512" y="88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5" y="90"/>
                  </a:lnTo>
                  <a:lnTo>
                    <a:pt x="515" y="92"/>
                  </a:lnTo>
                  <a:lnTo>
                    <a:pt x="512" y="92"/>
                  </a:lnTo>
                  <a:lnTo>
                    <a:pt x="512" y="92"/>
                  </a:lnTo>
                  <a:lnTo>
                    <a:pt x="512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09" y="88"/>
                  </a:lnTo>
                  <a:lnTo>
                    <a:pt x="507" y="88"/>
                  </a:lnTo>
                  <a:lnTo>
                    <a:pt x="506" y="88"/>
                  </a:lnTo>
                  <a:lnTo>
                    <a:pt x="506" y="87"/>
                  </a:lnTo>
                  <a:lnTo>
                    <a:pt x="506" y="87"/>
                  </a:lnTo>
                  <a:lnTo>
                    <a:pt x="507" y="87"/>
                  </a:lnTo>
                  <a:lnTo>
                    <a:pt x="509" y="87"/>
                  </a:lnTo>
                  <a:lnTo>
                    <a:pt x="509" y="87"/>
                  </a:lnTo>
                  <a:lnTo>
                    <a:pt x="511" y="87"/>
                  </a:lnTo>
                  <a:lnTo>
                    <a:pt x="511" y="85"/>
                  </a:lnTo>
                  <a:lnTo>
                    <a:pt x="512" y="85"/>
                  </a:lnTo>
                  <a:lnTo>
                    <a:pt x="514" y="85"/>
                  </a:lnTo>
                  <a:close/>
                  <a:moveTo>
                    <a:pt x="45" y="85"/>
                  </a:moveTo>
                  <a:lnTo>
                    <a:pt x="45" y="85"/>
                  </a:lnTo>
                  <a:lnTo>
                    <a:pt x="47" y="88"/>
                  </a:lnTo>
                  <a:lnTo>
                    <a:pt x="47" y="88"/>
                  </a:lnTo>
                  <a:lnTo>
                    <a:pt x="47" y="92"/>
                  </a:lnTo>
                  <a:lnTo>
                    <a:pt x="45" y="93"/>
                  </a:lnTo>
                  <a:lnTo>
                    <a:pt x="45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2"/>
                  </a:lnTo>
                  <a:lnTo>
                    <a:pt x="45" y="90"/>
                  </a:lnTo>
                  <a:lnTo>
                    <a:pt x="45" y="88"/>
                  </a:lnTo>
                  <a:lnTo>
                    <a:pt x="44" y="85"/>
                  </a:lnTo>
                  <a:lnTo>
                    <a:pt x="45" y="85"/>
                  </a:lnTo>
                  <a:close/>
                  <a:moveTo>
                    <a:pt x="134" y="85"/>
                  </a:moveTo>
                  <a:lnTo>
                    <a:pt x="135" y="85"/>
                  </a:lnTo>
                  <a:lnTo>
                    <a:pt x="135" y="87"/>
                  </a:lnTo>
                  <a:lnTo>
                    <a:pt x="135" y="87"/>
                  </a:lnTo>
                  <a:lnTo>
                    <a:pt x="137" y="87"/>
                  </a:lnTo>
                  <a:lnTo>
                    <a:pt x="137" y="88"/>
                  </a:lnTo>
                  <a:lnTo>
                    <a:pt x="138" y="88"/>
                  </a:lnTo>
                  <a:lnTo>
                    <a:pt x="138" y="87"/>
                  </a:lnTo>
                  <a:lnTo>
                    <a:pt x="140" y="88"/>
                  </a:lnTo>
                  <a:lnTo>
                    <a:pt x="140" y="88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4" y="87"/>
                  </a:lnTo>
                  <a:lnTo>
                    <a:pt x="134" y="85"/>
                  </a:lnTo>
                  <a:close/>
                  <a:moveTo>
                    <a:pt x="492" y="85"/>
                  </a:moveTo>
                  <a:lnTo>
                    <a:pt x="495" y="87"/>
                  </a:lnTo>
                  <a:lnTo>
                    <a:pt x="495" y="88"/>
                  </a:lnTo>
                  <a:lnTo>
                    <a:pt x="495" y="88"/>
                  </a:lnTo>
                  <a:lnTo>
                    <a:pt x="495" y="87"/>
                  </a:lnTo>
                  <a:lnTo>
                    <a:pt x="493" y="87"/>
                  </a:lnTo>
                  <a:lnTo>
                    <a:pt x="492" y="85"/>
                  </a:lnTo>
                  <a:close/>
                  <a:moveTo>
                    <a:pt x="465" y="84"/>
                  </a:moveTo>
                  <a:lnTo>
                    <a:pt x="465" y="84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4"/>
                  </a:lnTo>
                  <a:lnTo>
                    <a:pt x="465" y="84"/>
                  </a:lnTo>
                  <a:close/>
                  <a:moveTo>
                    <a:pt x="134" y="82"/>
                  </a:moveTo>
                  <a:lnTo>
                    <a:pt x="134" y="82"/>
                  </a:lnTo>
                  <a:lnTo>
                    <a:pt x="135" y="84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4" y="82"/>
                  </a:lnTo>
                  <a:close/>
                  <a:moveTo>
                    <a:pt x="115" y="76"/>
                  </a:moveTo>
                  <a:lnTo>
                    <a:pt x="115" y="76"/>
                  </a:lnTo>
                  <a:lnTo>
                    <a:pt x="116" y="76"/>
                  </a:lnTo>
                  <a:lnTo>
                    <a:pt x="116" y="77"/>
                  </a:lnTo>
                  <a:lnTo>
                    <a:pt x="115" y="77"/>
                  </a:lnTo>
                  <a:lnTo>
                    <a:pt x="113" y="77"/>
                  </a:lnTo>
                  <a:lnTo>
                    <a:pt x="113" y="76"/>
                  </a:lnTo>
                  <a:lnTo>
                    <a:pt x="115" y="76"/>
                  </a:lnTo>
                  <a:close/>
                  <a:moveTo>
                    <a:pt x="465" y="74"/>
                  </a:moveTo>
                  <a:lnTo>
                    <a:pt x="465" y="74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3" y="76"/>
                  </a:lnTo>
                  <a:lnTo>
                    <a:pt x="465" y="74"/>
                  </a:lnTo>
                  <a:lnTo>
                    <a:pt x="465" y="74"/>
                  </a:lnTo>
                  <a:close/>
                  <a:moveTo>
                    <a:pt x="463" y="73"/>
                  </a:moveTo>
                  <a:lnTo>
                    <a:pt x="463" y="73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3"/>
                  </a:lnTo>
                  <a:lnTo>
                    <a:pt x="463" y="73"/>
                  </a:lnTo>
                  <a:close/>
                  <a:moveTo>
                    <a:pt x="118" y="73"/>
                  </a:moveTo>
                  <a:lnTo>
                    <a:pt x="118" y="74"/>
                  </a:lnTo>
                  <a:lnTo>
                    <a:pt x="118" y="74"/>
                  </a:lnTo>
                  <a:lnTo>
                    <a:pt x="119" y="74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6" y="74"/>
                  </a:lnTo>
                  <a:lnTo>
                    <a:pt x="116" y="73"/>
                  </a:lnTo>
                  <a:lnTo>
                    <a:pt x="118" y="73"/>
                  </a:lnTo>
                  <a:close/>
                  <a:moveTo>
                    <a:pt x="123" y="73"/>
                  </a:moveTo>
                  <a:lnTo>
                    <a:pt x="123" y="73"/>
                  </a:lnTo>
                  <a:lnTo>
                    <a:pt x="124" y="74"/>
                  </a:lnTo>
                  <a:lnTo>
                    <a:pt x="124" y="74"/>
                  </a:lnTo>
                  <a:lnTo>
                    <a:pt x="123" y="73"/>
                  </a:lnTo>
                  <a:lnTo>
                    <a:pt x="123" y="73"/>
                  </a:lnTo>
                  <a:lnTo>
                    <a:pt x="123" y="73"/>
                  </a:lnTo>
                  <a:close/>
                  <a:moveTo>
                    <a:pt x="127" y="71"/>
                  </a:moveTo>
                  <a:lnTo>
                    <a:pt x="129" y="73"/>
                  </a:lnTo>
                  <a:lnTo>
                    <a:pt x="129" y="73"/>
                  </a:lnTo>
                  <a:lnTo>
                    <a:pt x="129" y="73"/>
                  </a:lnTo>
                  <a:lnTo>
                    <a:pt x="129" y="74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1"/>
                  </a:lnTo>
                  <a:close/>
                  <a:moveTo>
                    <a:pt x="105" y="69"/>
                  </a:moveTo>
                  <a:lnTo>
                    <a:pt x="107" y="69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74"/>
                  </a:lnTo>
                  <a:lnTo>
                    <a:pt x="112" y="76"/>
                  </a:lnTo>
                  <a:lnTo>
                    <a:pt x="112" y="74"/>
                  </a:lnTo>
                  <a:lnTo>
                    <a:pt x="108" y="74"/>
                  </a:lnTo>
                  <a:lnTo>
                    <a:pt x="107" y="74"/>
                  </a:lnTo>
                  <a:lnTo>
                    <a:pt x="105" y="73"/>
                  </a:lnTo>
                  <a:lnTo>
                    <a:pt x="104" y="73"/>
                  </a:lnTo>
                  <a:lnTo>
                    <a:pt x="104" y="73"/>
                  </a:lnTo>
                  <a:lnTo>
                    <a:pt x="104" y="71"/>
                  </a:lnTo>
                  <a:lnTo>
                    <a:pt x="104" y="71"/>
                  </a:lnTo>
                  <a:lnTo>
                    <a:pt x="105" y="69"/>
                  </a:lnTo>
                  <a:lnTo>
                    <a:pt x="105" y="69"/>
                  </a:lnTo>
                  <a:close/>
                  <a:moveTo>
                    <a:pt x="118" y="69"/>
                  </a:moveTo>
                  <a:lnTo>
                    <a:pt x="118" y="69"/>
                  </a:lnTo>
                  <a:lnTo>
                    <a:pt x="118" y="71"/>
                  </a:lnTo>
                  <a:lnTo>
                    <a:pt x="118" y="71"/>
                  </a:lnTo>
                  <a:lnTo>
                    <a:pt x="116" y="71"/>
                  </a:lnTo>
                  <a:lnTo>
                    <a:pt x="116" y="69"/>
                  </a:lnTo>
                  <a:lnTo>
                    <a:pt x="116" y="69"/>
                  </a:lnTo>
                  <a:lnTo>
                    <a:pt x="118" y="69"/>
                  </a:lnTo>
                  <a:close/>
                  <a:moveTo>
                    <a:pt x="108" y="68"/>
                  </a:moveTo>
                  <a:lnTo>
                    <a:pt x="112" y="69"/>
                  </a:lnTo>
                  <a:lnTo>
                    <a:pt x="113" y="71"/>
                  </a:lnTo>
                  <a:lnTo>
                    <a:pt x="115" y="73"/>
                  </a:lnTo>
                  <a:lnTo>
                    <a:pt x="113" y="73"/>
                  </a:lnTo>
                  <a:lnTo>
                    <a:pt x="113" y="73"/>
                  </a:lnTo>
                  <a:lnTo>
                    <a:pt x="112" y="73"/>
                  </a:lnTo>
                  <a:lnTo>
                    <a:pt x="112" y="71"/>
                  </a:lnTo>
                  <a:lnTo>
                    <a:pt x="110" y="71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07" y="69"/>
                  </a:lnTo>
                  <a:lnTo>
                    <a:pt x="108" y="69"/>
                  </a:lnTo>
                  <a:lnTo>
                    <a:pt x="108" y="68"/>
                  </a:lnTo>
                  <a:close/>
                  <a:moveTo>
                    <a:pt x="126" y="68"/>
                  </a:moveTo>
                  <a:lnTo>
                    <a:pt x="127" y="69"/>
                  </a:lnTo>
                  <a:lnTo>
                    <a:pt x="129" y="68"/>
                  </a:lnTo>
                  <a:lnTo>
                    <a:pt x="127" y="69"/>
                  </a:lnTo>
                  <a:lnTo>
                    <a:pt x="127" y="69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6" y="71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8"/>
                  </a:lnTo>
                  <a:close/>
                  <a:moveTo>
                    <a:pt x="135" y="68"/>
                  </a:moveTo>
                  <a:lnTo>
                    <a:pt x="135" y="69"/>
                  </a:lnTo>
                  <a:lnTo>
                    <a:pt x="135" y="69"/>
                  </a:lnTo>
                  <a:lnTo>
                    <a:pt x="135" y="71"/>
                  </a:lnTo>
                  <a:lnTo>
                    <a:pt x="135" y="71"/>
                  </a:lnTo>
                  <a:lnTo>
                    <a:pt x="135" y="73"/>
                  </a:lnTo>
                  <a:lnTo>
                    <a:pt x="135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2" y="71"/>
                  </a:lnTo>
                  <a:lnTo>
                    <a:pt x="132" y="71"/>
                  </a:lnTo>
                  <a:lnTo>
                    <a:pt x="132" y="69"/>
                  </a:lnTo>
                  <a:lnTo>
                    <a:pt x="131" y="71"/>
                  </a:lnTo>
                  <a:lnTo>
                    <a:pt x="131" y="71"/>
                  </a:lnTo>
                  <a:lnTo>
                    <a:pt x="129" y="69"/>
                  </a:lnTo>
                  <a:lnTo>
                    <a:pt x="131" y="69"/>
                  </a:lnTo>
                  <a:lnTo>
                    <a:pt x="132" y="68"/>
                  </a:lnTo>
                  <a:lnTo>
                    <a:pt x="132" y="68"/>
                  </a:lnTo>
                  <a:lnTo>
                    <a:pt x="134" y="68"/>
                  </a:lnTo>
                  <a:lnTo>
                    <a:pt x="135" y="68"/>
                  </a:lnTo>
                  <a:close/>
                  <a:moveTo>
                    <a:pt x="101" y="65"/>
                  </a:moveTo>
                  <a:lnTo>
                    <a:pt x="101" y="65"/>
                  </a:lnTo>
                  <a:lnTo>
                    <a:pt x="102" y="66"/>
                  </a:lnTo>
                  <a:lnTo>
                    <a:pt x="104" y="68"/>
                  </a:lnTo>
                  <a:lnTo>
                    <a:pt x="104" y="68"/>
                  </a:lnTo>
                  <a:lnTo>
                    <a:pt x="104" y="69"/>
                  </a:lnTo>
                  <a:lnTo>
                    <a:pt x="104" y="69"/>
                  </a:lnTo>
                  <a:lnTo>
                    <a:pt x="104" y="71"/>
                  </a:lnTo>
                  <a:lnTo>
                    <a:pt x="102" y="71"/>
                  </a:lnTo>
                  <a:lnTo>
                    <a:pt x="102" y="71"/>
                  </a:lnTo>
                  <a:lnTo>
                    <a:pt x="101" y="69"/>
                  </a:lnTo>
                  <a:lnTo>
                    <a:pt x="101" y="69"/>
                  </a:lnTo>
                  <a:lnTo>
                    <a:pt x="101" y="68"/>
                  </a:lnTo>
                  <a:lnTo>
                    <a:pt x="101" y="66"/>
                  </a:lnTo>
                  <a:lnTo>
                    <a:pt x="101" y="65"/>
                  </a:lnTo>
                  <a:close/>
                  <a:moveTo>
                    <a:pt x="30" y="63"/>
                  </a:moveTo>
                  <a:lnTo>
                    <a:pt x="31" y="65"/>
                  </a:lnTo>
                  <a:lnTo>
                    <a:pt x="34" y="68"/>
                  </a:lnTo>
                  <a:lnTo>
                    <a:pt x="36" y="69"/>
                  </a:lnTo>
                  <a:lnTo>
                    <a:pt x="37" y="71"/>
                  </a:lnTo>
                  <a:lnTo>
                    <a:pt x="39" y="71"/>
                  </a:lnTo>
                  <a:lnTo>
                    <a:pt x="37" y="73"/>
                  </a:lnTo>
                  <a:lnTo>
                    <a:pt x="37" y="76"/>
                  </a:lnTo>
                  <a:lnTo>
                    <a:pt x="37" y="77"/>
                  </a:lnTo>
                  <a:lnTo>
                    <a:pt x="34" y="77"/>
                  </a:lnTo>
                  <a:lnTo>
                    <a:pt x="34" y="76"/>
                  </a:lnTo>
                  <a:lnTo>
                    <a:pt x="34" y="73"/>
                  </a:lnTo>
                  <a:lnTo>
                    <a:pt x="31" y="71"/>
                  </a:lnTo>
                  <a:lnTo>
                    <a:pt x="31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6" y="65"/>
                  </a:lnTo>
                  <a:lnTo>
                    <a:pt x="28" y="65"/>
                  </a:lnTo>
                  <a:lnTo>
                    <a:pt x="30" y="65"/>
                  </a:lnTo>
                  <a:lnTo>
                    <a:pt x="30" y="63"/>
                  </a:lnTo>
                  <a:lnTo>
                    <a:pt x="30" y="63"/>
                  </a:lnTo>
                  <a:close/>
                  <a:moveTo>
                    <a:pt x="97" y="62"/>
                  </a:moveTo>
                  <a:lnTo>
                    <a:pt x="104" y="63"/>
                  </a:lnTo>
                  <a:lnTo>
                    <a:pt x="104" y="65"/>
                  </a:lnTo>
                  <a:lnTo>
                    <a:pt x="104" y="66"/>
                  </a:lnTo>
                  <a:lnTo>
                    <a:pt x="104" y="66"/>
                  </a:lnTo>
                  <a:lnTo>
                    <a:pt x="102" y="65"/>
                  </a:lnTo>
                  <a:lnTo>
                    <a:pt x="101" y="65"/>
                  </a:lnTo>
                  <a:lnTo>
                    <a:pt x="99" y="65"/>
                  </a:lnTo>
                  <a:lnTo>
                    <a:pt x="99" y="63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7" y="62"/>
                  </a:lnTo>
                  <a:lnTo>
                    <a:pt x="97" y="62"/>
                  </a:lnTo>
                  <a:close/>
                  <a:moveTo>
                    <a:pt x="430" y="62"/>
                  </a:moveTo>
                  <a:lnTo>
                    <a:pt x="432" y="62"/>
                  </a:lnTo>
                  <a:lnTo>
                    <a:pt x="432" y="62"/>
                  </a:lnTo>
                  <a:lnTo>
                    <a:pt x="433" y="63"/>
                  </a:lnTo>
                  <a:lnTo>
                    <a:pt x="433" y="65"/>
                  </a:lnTo>
                  <a:lnTo>
                    <a:pt x="432" y="65"/>
                  </a:lnTo>
                  <a:lnTo>
                    <a:pt x="432" y="66"/>
                  </a:lnTo>
                  <a:lnTo>
                    <a:pt x="430" y="68"/>
                  </a:lnTo>
                  <a:lnTo>
                    <a:pt x="429" y="69"/>
                  </a:lnTo>
                  <a:lnTo>
                    <a:pt x="429" y="71"/>
                  </a:lnTo>
                  <a:lnTo>
                    <a:pt x="425" y="74"/>
                  </a:lnTo>
                  <a:lnTo>
                    <a:pt x="424" y="74"/>
                  </a:lnTo>
                  <a:lnTo>
                    <a:pt x="424" y="76"/>
                  </a:lnTo>
                  <a:lnTo>
                    <a:pt x="422" y="77"/>
                  </a:lnTo>
                  <a:lnTo>
                    <a:pt x="421" y="79"/>
                  </a:lnTo>
                  <a:lnTo>
                    <a:pt x="421" y="79"/>
                  </a:lnTo>
                  <a:lnTo>
                    <a:pt x="419" y="79"/>
                  </a:lnTo>
                  <a:lnTo>
                    <a:pt x="419" y="81"/>
                  </a:lnTo>
                  <a:lnTo>
                    <a:pt x="418" y="81"/>
                  </a:lnTo>
                  <a:lnTo>
                    <a:pt x="411" y="81"/>
                  </a:lnTo>
                  <a:lnTo>
                    <a:pt x="410" y="81"/>
                  </a:lnTo>
                  <a:lnTo>
                    <a:pt x="408" y="81"/>
                  </a:lnTo>
                  <a:lnTo>
                    <a:pt x="405" y="81"/>
                  </a:lnTo>
                  <a:lnTo>
                    <a:pt x="405" y="81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400" y="79"/>
                  </a:lnTo>
                  <a:lnTo>
                    <a:pt x="391" y="79"/>
                  </a:lnTo>
                  <a:lnTo>
                    <a:pt x="388" y="79"/>
                  </a:lnTo>
                  <a:lnTo>
                    <a:pt x="384" y="79"/>
                  </a:lnTo>
                  <a:lnTo>
                    <a:pt x="383" y="79"/>
                  </a:lnTo>
                  <a:lnTo>
                    <a:pt x="381" y="79"/>
                  </a:lnTo>
                  <a:lnTo>
                    <a:pt x="380" y="79"/>
                  </a:lnTo>
                  <a:lnTo>
                    <a:pt x="378" y="79"/>
                  </a:lnTo>
                  <a:lnTo>
                    <a:pt x="372" y="79"/>
                  </a:lnTo>
                  <a:lnTo>
                    <a:pt x="370" y="79"/>
                  </a:lnTo>
                  <a:lnTo>
                    <a:pt x="367" y="77"/>
                  </a:lnTo>
                  <a:lnTo>
                    <a:pt x="365" y="77"/>
                  </a:lnTo>
                  <a:lnTo>
                    <a:pt x="364" y="77"/>
                  </a:lnTo>
                  <a:lnTo>
                    <a:pt x="362" y="79"/>
                  </a:lnTo>
                  <a:lnTo>
                    <a:pt x="362" y="79"/>
                  </a:lnTo>
                  <a:lnTo>
                    <a:pt x="361" y="82"/>
                  </a:lnTo>
                  <a:lnTo>
                    <a:pt x="359" y="84"/>
                  </a:lnTo>
                  <a:lnTo>
                    <a:pt x="359" y="85"/>
                  </a:lnTo>
                  <a:lnTo>
                    <a:pt x="358" y="87"/>
                  </a:lnTo>
                  <a:lnTo>
                    <a:pt x="358" y="88"/>
                  </a:lnTo>
                  <a:lnTo>
                    <a:pt x="358" y="90"/>
                  </a:lnTo>
                  <a:lnTo>
                    <a:pt x="358" y="92"/>
                  </a:lnTo>
                  <a:lnTo>
                    <a:pt x="358" y="93"/>
                  </a:lnTo>
                  <a:lnTo>
                    <a:pt x="359" y="95"/>
                  </a:lnTo>
                  <a:lnTo>
                    <a:pt x="361" y="98"/>
                  </a:lnTo>
                  <a:lnTo>
                    <a:pt x="361" y="98"/>
                  </a:lnTo>
                  <a:lnTo>
                    <a:pt x="364" y="99"/>
                  </a:lnTo>
                  <a:lnTo>
                    <a:pt x="365" y="101"/>
                  </a:lnTo>
                  <a:lnTo>
                    <a:pt x="365" y="104"/>
                  </a:lnTo>
                  <a:lnTo>
                    <a:pt x="367" y="106"/>
                  </a:lnTo>
                  <a:lnTo>
                    <a:pt x="369" y="106"/>
                  </a:lnTo>
                  <a:lnTo>
                    <a:pt x="369" y="104"/>
                  </a:lnTo>
                  <a:lnTo>
                    <a:pt x="370" y="106"/>
                  </a:lnTo>
                  <a:lnTo>
                    <a:pt x="372" y="106"/>
                  </a:lnTo>
                  <a:lnTo>
                    <a:pt x="373" y="104"/>
                  </a:lnTo>
                  <a:lnTo>
                    <a:pt x="375" y="103"/>
                  </a:lnTo>
                  <a:lnTo>
                    <a:pt x="377" y="101"/>
                  </a:lnTo>
                  <a:lnTo>
                    <a:pt x="378" y="99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81" y="98"/>
                  </a:lnTo>
                  <a:lnTo>
                    <a:pt x="381" y="98"/>
                  </a:lnTo>
                  <a:lnTo>
                    <a:pt x="383" y="98"/>
                  </a:lnTo>
                  <a:lnTo>
                    <a:pt x="384" y="99"/>
                  </a:lnTo>
                  <a:lnTo>
                    <a:pt x="386" y="99"/>
                  </a:lnTo>
                  <a:lnTo>
                    <a:pt x="388" y="98"/>
                  </a:lnTo>
                  <a:lnTo>
                    <a:pt x="389" y="98"/>
                  </a:lnTo>
                  <a:lnTo>
                    <a:pt x="389" y="96"/>
                  </a:lnTo>
                  <a:lnTo>
                    <a:pt x="391" y="96"/>
                  </a:lnTo>
                  <a:lnTo>
                    <a:pt x="394" y="96"/>
                  </a:lnTo>
                  <a:lnTo>
                    <a:pt x="395" y="96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402" y="95"/>
                  </a:lnTo>
                  <a:lnTo>
                    <a:pt x="403" y="93"/>
                  </a:lnTo>
                  <a:lnTo>
                    <a:pt x="405" y="93"/>
                  </a:lnTo>
                  <a:lnTo>
                    <a:pt x="406" y="95"/>
                  </a:lnTo>
                  <a:lnTo>
                    <a:pt x="406" y="96"/>
                  </a:lnTo>
                  <a:lnTo>
                    <a:pt x="406" y="96"/>
                  </a:lnTo>
                  <a:lnTo>
                    <a:pt x="406" y="99"/>
                  </a:lnTo>
                  <a:lnTo>
                    <a:pt x="406" y="99"/>
                  </a:lnTo>
                  <a:lnTo>
                    <a:pt x="405" y="99"/>
                  </a:lnTo>
                  <a:lnTo>
                    <a:pt x="403" y="99"/>
                  </a:lnTo>
                  <a:lnTo>
                    <a:pt x="403" y="98"/>
                  </a:lnTo>
                  <a:lnTo>
                    <a:pt x="402" y="98"/>
                  </a:lnTo>
                  <a:lnTo>
                    <a:pt x="400" y="98"/>
                  </a:lnTo>
                  <a:lnTo>
                    <a:pt x="399" y="99"/>
                  </a:lnTo>
                  <a:lnTo>
                    <a:pt x="399" y="99"/>
                  </a:lnTo>
                  <a:lnTo>
                    <a:pt x="397" y="101"/>
                  </a:lnTo>
                  <a:lnTo>
                    <a:pt x="395" y="103"/>
                  </a:lnTo>
                  <a:lnTo>
                    <a:pt x="394" y="104"/>
                  </a:lnTo>
                  <a:lnTo>
                    <a:pt x="391" y="107"/>
                  </a:lnTo>
                  <a:lnTo>
                    <a:pt x="391" y="107"/>
                  </a:lnTo>
                  <a:lnTo>
                    <a:pt x="389" y="109"/>
                  </a:lnTo>
                  <a:lnTo>
                    <a:pt x="384" y="109"/>
                  </a:lnTo>
                  <a:lnTo>
                    <a:pt x="383" y="110"/>
                  </a:lnTo>
                  <a:lnTo>
                    <a:pt x="383" y="112"/>
                  </a:lnTo>
                  <a:lnTo>
                    <a:pt x="381" y="112"/>
                  </a:lnTo>
                  <a:lnTo>
                    <a:pt x="380" y="112"/>
                  </a:lnTo>
                  <a:lnTo>
                    <a:pt x="380" y="112"/>
                  </a:lnTo>
                  <a:lnTo>
                    <a:pt x="378" y="112"/>
                  </a:lnTo>
                  <a:lnTo>
                    <a:pt x="377" y="112"/>
                  </a:lnTo>
                  <a:lnTo>
                    <a:pt x="377" y="114"/>
                  </a:lnTo>
                  <a:lnTo>
                    <a:pt x="378" y="114"/>
                  </a:lnTo>
                  <a:lnTo>
                    <a:pt x="380" y="115"/>
                  </a:lnTo>
                  <a:lnTo>
                    <a:pt x="380" y="117"/>
                  </a:lnTo>
                  <a:lnTo>
                    <a:pt x="381" y="117"/>
                  </a:lnTo>
                  <a:lnTo>
                    <a:pt x="383" y="117"/>
                  </a:lnTo>
                  <a:lnTo>
                    <a:pt x="383" y="117"/>
                  </a:lnTo>
                  <a:lnTo>
                    <a:pt x="384" y="118"/>
                  </a:lnTo>
                  <a:lnTo>
                    <a:pt x="386" y="121"/>
                  </a:lnTo>
                  <a:lnTo>
                    <a:pt x="386" y="123"/>
                  </a:lnTo>
                  <a:lnTo>
                    <a:pt x="388" y="125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9"/>
                  </a:lnTo>
                  <a:lnTo>
                    <a:pt x="392" y="131"/>
                  </a:lnTo>
                  <a:lnTo>
                    <a:pt x="392" y="131"/>
                  </a:lnTo>
                  <a:lnTo>
                    <a:pt x="391" y="133"/>
                  </a:lnTo>
                  <a:lnTo>
                    <a:pt x="391" y="134"/>
                  </a:lnTo>
                  <a:lnTo>
                    <a:pt x="391" y="136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9"/>
                  </a:lnTo>
                  <a:lnTo>
                    <a:pt x="392" y="139"/>
                  </a:lnTo>
                  <a:lnTo>
                    <a:pt x="392" y="139"/>
                  </a:lnTo>
                  <a:lnTo>
                    <a:pt x="394" y="140"/>
                  </a:lnTo>
                  <a:lnTo>
                    <a:pt x="395" y="140"/>
                  </a:lnTo>
                  <a:lnTo>
                    <a:pt x="395" y="142"/>
                  </a:lnTo>
                  <a:lnTo>
                    <a:pt x="395" y="142"/>
                  </a:lnTo>
                  <a:lnTo>
                    <a:pt x="395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9" y="144"/>
                  </a:lnTo>
                  <a:lnTo>
                    <a:pt x="399" y="144"/>
                  </a:lnTo>
                  <a:lnTo>
                    <a:pt x="399" y="145"/>
                  </a:lnTo>
                  <a:lnTo>
                    <a:pt x="399" y="145"/>
                  </a:lnTo>
                  <a:lnTo>
                    <a:pt x="399" y="147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5" y="148"/>
                  </a:lnTo>
                  <a:lnTo>
                    <a:pt x="395" y="148"/>
                  </a:lnTo>
                  <a:lnTo>
                    <a:pt x="394" y="148"/>
                  </a:lnTo>
                  <a:lnTo>
                    <a:pt x="389" y="150"/>
                  </a:lnTo>
                  <a:lnTo>
                    <a:pt x="388" y="150"/>
                  </a:lnTo>
                  <a:lnTo>
                    <a:pt x="388" y="151"/>
                  </a:lnTo>
                  <a:lnTo>
                    <a:pt x="388" y="153"/>
                  </a:lnTo>
                  <a:lnTo>
                    <a:pt x="388" y="155"/>
                  </a:lnTo>
                  <a:lnTo>
                    <a:pt x="388" y="155"/>
                  </a:lnTo>
                  <a:lnTo>
                    <a:pt x="384" y="155"/>
                  </a:lnTo>
                  <a:lnTo>
                    <a:pt x="383" y="155"/>
                  </a:lnTo>
                  <a:lnTo>
                    <a:pt x="381" y="155"/>
                  </a:lnTo>
                  <a:lnTo>
                    <a:pt x="380" y="153"/>
                  </a:lnTo>
                  <a:lnTo>
                    <a:pt x="380" y="153"/>
                  </a:lnTo>
                  <a:lnTo>
                    <a:pt x="380" y="151"/>
                  </a:lnTo>
                  <a:lnTo>
                    <a:pt x="380" y="147"/>
                  </a:lnTo>
                  <a:lnTo>
                    <a:pt x="380" y="147"/>
                  </a:lnTo>
                  <a:lnTo>
                    <a:pt x="380" y="145"/>
                  </a:lnTo>
                  <a:lnTo>
                    <a:pt x="381" y="145"/>
                  </a:lnTo>
                  <a:lnTo>
                    <a:pt x="381" y="144"/>
                  </a:lnTo>
                  <a:lnTo>
                    <a:pt x="380" y="144"/>
                  </a:lnTo>
                  <a:lnTo>
                    <a:pt x="378" y="142"/>
                  </a:lnTo>
                  <a:lnTo>
                    <a:pt x="377" y="142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4"/>
                  </a:lnTo>
                  <a:lnTo>
                    <a:pt x="372" y="131"/>
                  </a:lnTo>
                  <a:lnTo>
                    <a:pt x="373" y="131"/>
                  </a:lnTo>
                  <a:lnTo>
                    <a:pt x="373" y="128"/>
                  </a:lnTo>
                  <a:lnTo>
                    <a:pt x="373" y="126"/>
                  </a:lnTo>
                  <a:lnTo>
                    <a:pt x="373" y="125"/>
                  </a:lnTo>
                  <a:lnTo>
                    <a:pt x="372" y="123"/>
                  </a:lnTo>
                  <a:lnTo>
                    <a:pt x="370" y="123"/>
                  </a:lnTo>
                  <a:lnTo>
                    <a:pt x="369" y="123"/>
                  </a:lnTo>
                  <a:lnTo>
                    <a:pt x="367" y="123"/>
                  </a:lnTo>
                  <a:lnTo>
                    <a:pt x="365" y="125"/>
                  </a:lnTo>
                  <a:lnTo>
                    <a:pt x="362" y="126"/>
                  </a:lnTo>
                  <a:lnTo>
                    <a:pt x="361" y="128"/>
                  </a:lnTo>
                  <a:lnTo>
                    <a:pt x="361" y="129"/>
                  </a:lnTo>
                  <a:lnTo>
                    <a:pt x="362" y="131"/>
                  </a:lnTo>
                  <a:lnTo>
                    <a:pt x="362" y="133"/>
                  </a:lnTo>
                  <a:lnTo>
                    <a:pt x="364" y="134"/>
                  </a:lnTo>
                  <a:lnTo>
                    <a:pt x="364" y="139"/>
                  </a:lnTo>
                  <a:lnTo>
                    <a:pt x="364" y="139"/>
                  </a:lnTo>
                  <a:lnTo>
                    <a:pt x="362" y="140"/>
                  </a:lnTo>
                  <a:lnTo>
                    <a:pt x="362" y="144"/>
                  </a:lnTo>
                  <a:lnTo>
                    <a:pt x="362" y="148"/>
                  </a:lnTo>
                  <a:lnTo>
                    <a:pt x="364" y="151"/>
                  </a:lnTo>
                  <a:lnTo>
                    <a:pt x="364" y="153"/>
                  </a:lnTo>
                  <a:lnTo>
                    <a:pt x="362" y="156"/>
                  </a:lnTo>
                  <a:lnTo>
                    <a:pt x="361" y="158"/>
                  </a:lnTo>
                  <a:lnTo>
                    <a:pt x="361" y="159"/>
                  </a:lnTo>
                  <a:lnTo>
                    <a:pt x="362" y="162"/>
                  </a:lnTo>
                  <a:lnTo>
                    <a:pt x="364" y="164"/>
                  </a:lnTo>
                  <a:lnTo>
                    <a:pt x="364" y="166"/>
                  </a:lnTo>
                  <a:lnTo>
                    <a:pt x="362" y="166"/>
                  </a:lnTo>
                  <a:lnTo>
                    <a:pt x="361" y="166"/>
                  </a:lnTo>
                  <a:lnTo>
                    <a:pt x="361" y="166"/>
                  </a:lnTo>
                  <a:lnTo>
                    <a:pt x="359" y="166"/>
                  </a:lnTo>
                  <a:lnTo>
                    <a:pt x="356" y="166"/>
                  </a:lnTo>
                  <a:lnTo>
                    <a:pt x="356" y="166"/>
                  </a:lnTo>
                  <a:lnTo>
                    <a:pt x="354" y="167"/>
                  </a:lnTo>
                  <a:lnTo>
                    <a:pt x="354" y="167"/>
                  </a:lnTo>
                  <a:lnTo>
                    <a:pt x="353" y="167"/>
                  </a:lnTo>
                  <a:lnTo>
                    <a:pt x="351" y="166"/>
                  </a:lnTo>
                  <a:lnTo>
                    <a:pt x="350" y="164"/>
                  </a:lnTo>
                  <a:lnTo>
                    <a:pt x="348" y="164"/>
                  </a:lnTo>
                  <a:lnTo>
                    <a:pt x="348" y="161"/>
                  </a:lnTo>
                  <a:lnTo>
                    <a:pt x="348" y="159"/>
                  </a:lnTo>
                  <a:lnTo>
                    <a:pt x="350" y="158"/>
                  </a:lnTo>
                  <a:lnTo>
                    <a:pt x="351" y="156"/>
                  </a:lnTo>
                  <a:lnTo>
                    <a:pt x="350" y="153"/>
                  </a:lnTo>
                  <a:lnTo>
                    <a:pt x="351" y="151"/>
                  </a:lnTo>
                  <a:lnTo>
                    <a:pt x="351" y="150"/>
                  </a:lnTo>
                  <a:lnTo>
                    <a:pt x="351" y="148"/>
                  </a:lnTo>
                  <a:lnTo>
                    <a:pt x="351" y="144"/>
                  </a:lnTo>
                  <a:lnTo>
                    <a:pt x="351" y="144"/>
                  </a:lnTo>
                  <a:lnTo>
                    <a:pt x="350" y="139"/>
                  </a:lnTo>
                  <a:lnTo>
                    <a:pt x="350" y="139"/>
                  </a:lnTo>
                  <a:lnTo>
                    <a:pt x="350" y="137"/>
                  </a:lnTo>
                  <a:lnTo>
                    <a:pt x="350" y="137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48" y="136"/>
                  </a:lnTo>
                  <a:lnTo>
                    <a:pt x="347" y="136"/>
                  </a:lnTo>
                  <a:lnTo>
                    <a:pt x="343" y="136"/>
                  </a:lnTo>
                  <a:lnTo>
                    <a:pt x="342" y="136"/>
                  </a:lnTo>
                  <a:lnTo>
                    <a:pt x="342" y="134"/>
                  </a:lnTo>
                  <a:lnTo>
                    <a:pt x="340" y="133"/>
                  </a:lnTo>
                  <a:lnTo>
                    <a:pt x="340" y="131"/>
                  </a:lnTo>
                  <a:lnTo>
                    <a:pt x="340" y="129"/>
                  </a:lnTo>
                  <a:lnTo>
                    <a:pt x="340" y="128"/>
                  </a:lnTo>
                  <a:lnTo>
                    <a:pt x="340" y="126"/>
                  </a:lnTo>
                  <a:lnTo>
                    <a:pt x="340" y="125"/>
                  </a:lnTo>
                  <a:lnTo>
                    <a:pt x="340" y="125"/>
                  </a:lnTo>
                  <a:lnTo>
                    <a:pt x="340" y="123"/>
                  </a:lnTo>
                  <a:lnTo>
                    <a:pt x="340" y="123"/>
                  </a:lnTo>
                  <a:lnTo>
                    <a:pt x="342" y="123"/>
                  </a:lnTo>
                  <a:lnTo>
                    <a:pt x="342" y="123"/>
                  </a:lnTo>
                  <a:lnTo>
                    <a:pt x="345" y="121"/>
                  </a:lnTo>
                  <a:lnTo>
                    <a:pt x="345" y="120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7" y="115"/>
                  </a:lnTo>
                  <a:lnTo>
                    <a:pt x="348" y="114"/>
                  </a:lnTo>
                  <a:lnTo>
                    <a:pt x="348" y="112"/>
                  </a:lnTo>
                  <a:lnTo>
                    <a:pt x="348" y="109"/>
                  </a:lnTo>
                  <a:lnTo>
                    <a:pt x="348" y="107"/>
                  </a:lnTo>
                  <a:lnTo>
                    <a:pt x="348" y="107"/>
                  </a:lnTo>
                  <a:lnTo>
                    <a:pt x="348" y="106"/>
                  </a:lnTo>
                  <a:lnTo>
                    <a:pt x="348" y="103"/>
                  </a:lnTo>
                  <a:lnTo>
                    <a:pt x="350" y="98"/>
                  </a:lnTo>
                  <a:lnTo>
                    <a:pt x="353" y="96"/>
                  </a:lnTo>
                  <a:lnTo>
                    <a:pt x="353" y="95"/>
                  </a:lnTo>
                  <a:lnTo>
                    <a:pt x="354" y="96"/>
                  </a:lnTo>
                  <a:lnTo>
                    <a:pt x="354" y="98"/>
                  </a:lnTo>
                  <a:lnTo>
                    <a:pt x="354" y="96"/>
                  </a:lnTo>
                  <a:lnTo>
                    <a:pt x="354" y="95"/>
                  </a:lnTo>
                  <a:lnTo>
                    <a:pt x="354" y="92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4" y="87"/>
                  </a:lnTo>
                  <a:lnTo>
                    <a:pt x="354" y="85"/>
                  </a:lnTo>
                  <a:lnTo>
                    <a:pt x="356" y="85"/>
                  </a:lnTo>
                  <a:lnTo>
                    <a:pt x="354" y="82"/>
                  </a:lnTo>
                  <a:lnTo>
                    <a:pt x="354" y="82"/>
                  </a:lnTo>
                  <a:lnTo>
                    <a:pt x="356" y="79"/>
                  </a:lnTo>
                  <a:lnTo>
                    <a:pt x="358" y="77"/>
                  </a:lnTo>
                  <a:lnTo>
                    <a:pt x="358" y="77"/>
                  </a:lnTo>
                  <a:lnTo>
                    <a:pt x="358" y="76"/>
                  </a:lnTo>
                  <a:lnTo>
                    <a:pt x="359" y="74"/>
                  </a:lnTo>
                  <a:lnTo>
                    <a:pt x="359" y="74"/>
                  </a:lnTo>
                  <a:lnTo>
                    <a:pt x="361" y="73"/>
                  </a:lnTo>
                  <a:lnTo>
                    <a:pt x="361" y="71"/>
                  </a:lnTo>
                  <a:lnTo>
                    <a:pt x="362" y="71"/>
                  </a:lnTo>
                  <a:lnTo>
                    <a:pt x="362" y="71"/>
                  </a:lnTo>
                  <a:lnTo>
                    <a:pt x="362" y="73"/>
                  </a:lnTo>
                  <a:lnTo>
                    <a:pt x="364" y="73"/>
                  </a:lnTo>
                  <a:lnTo>
                    <a:pt x="365" y="74"/>
                  </a:lnTo>
                  <a:lnTo>
                    <a:pt x="365" y="73"/>
                  </a:lnTo>
                  <a:lnTo>
                    <a:pt x="367" y="73"/>
                  </a:lnTo>
                  <a:lnTo>
                    <a:pt x="367" y="71"/>
                  </a:lnTo>
                  <a:lnTo>
                    <a:pt x="367" y="71"/>
                  </a:lnTo>
                  <a:lnTo>
                    <a:pt x="369" y="71"/>
                  </a:lnTo>
                  <a:lnTo>
                    <a:pt x="369" y="69"/>
                  </a:lnTo>
                  <a:lnTo>
                    <a:pt x="370" y="68"/>
                  </a:lnTo>
                  <a:lnTo>
                    <a:pt x="370" y="66"/>
                  </a:lnTo>
                  <a:lnTo>
                    <a:pt x="372" y="66"/>
                  </a:lnTo>
                  <a:lnTo>
                    <a:pt x="372" y="66"/>
                  </a:lnTo>
                  <a:lnTo>
                    <a:pt x="373" y="66"/>
                  </a:lnTo>
                  <a:lnTo>
                    <a:pt x="375" y="68"/>
                  </a:lnTo>
                  <a:lnTo>
                    <a:pt x="377" y="68"/>
                  </a:lnTo>
                  <a:lnTo>
                    <a:pt x="377" y="68"/>
                  </a:lnTo>
                  <a:lnTo>
                    <a:pt x="378" y="68"/>
                  </a:lnTo>
                  <a:lnTo>
                    <a:pt x="378" y="68"/>
                  </a:lnTo>
                  <a:lnTo>
                    <a:pt x="378" y="69"/>
                  </a:lnTo>
                  <a:lnTo>
                    <a:pt x="380" y="69"/>
                  </a:lnTo>
                  <a:lnTo>
                    <a:pt x="380" y="69"/>
                  </a:lnTo>
                  <a:lnTo>
                    <a:pt x="381" y="69"/>
                  </a:lnTo>
                  <a:lnTo>
                    <a:pt x="384" y="69"/>
                  </a:lnTo>
                  <a:lnTo>
                    <a:pt x="388" y="71"/>
                  </a:lnTo>
                  <a:lnTo>
                    <a:pt x="392" y="71"/>
                  </a:lnTo>
                  <a:lnTo>
                    <a:pt x="394" y="71"/>
                  </a:lnTo>
                  <a:lnTo>
                    <a:pt x="395" y="71"/>
                  </a:lnTo>
                  <a:lnTo>
                    <a:pt x="397" y="73"/>
                  </a:lnTo>
                  <a:lnTo>
                    <a:pt x="399" y="73"/>
                  </a:lnTo>
                  <a:lnTo>
                    <a:pt x="399" y="73"/>
                  </a:lnTo>
                  <a:lnTo>
                    <a:pt x="400" y="73"/>
                  </a:lnTo>
                  <a:lnTo>
                    <a:pt x="402" y="73"/>
                  </a:lnTo>
                  <a:lnTo>
                    <a:pt x="402" y="71"/>
                  </a:lnTo>
                  <a:lnTo>
                    <a:pt x="405" y="73"/>
                  </a:lnTo>
                  <a:lnTo>
                    <a:pt x="413" y="73"/>
                  </a:lnTo>
                  <a:lnTo>
                    <a:pt x="414" y="73"/>
                  </a:lnTo>
                  <a:lnTo>
                    <a:pt x="419" y="71"/>
                  </a:lnTo>
                  <a:lnTo>
                    <a:pt x="421" y="68"/>
                  </a:lnTo>
                  <a:lnTo>
                    <a:pt x="422" y="68"/>
                  </a:lnTo>
                  <a:lnTo>
                    <a:pt x="424" y="66"/>
                  </a:lnTo>
                  <a:lnTo>
                    <a:pt x="424" y="65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27" y="65"/>
                  </a:lnTo>
                  <a:lnTo>
                    <a:pt x="427" y="63"/>
                  </a:lnTo>
                  <a:lnTo>
                    <a:pt x="429" y="62"/>
                  </a:lnTo>
                  <a:lnTo>
                    <a:pt x="430" y="62"/>
                  </a:lnTo>
                  <a:close/>
                  <a:moveTo>
                    <a:pt x="93" y="55"/>
                  </a:moveTo>
                  <a:lnTo>
                    <a:pt x="93" y="55"/>
                  </a:lnTo>
                  <a:lnTo>
                    <a:pt x="94" y="57"/>
                  </a:lnTo>
                  <a:lnTo>
                    <a:pt x="94" y="57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60"/>
                  </a:lnTo>
                  <a:lnTo>
                    <a:pt x="90" y="60"/>
                  </a:lnTo>
                  <a:lnTo>
                    <a:pt x="88" y="58"/>
                  </a:lnTo>
                  <a:lnTo>
                    <a:pt x="88" y="57"/>
                  </a:lnTo>
                  <a:lnTo>
                    <a:pt x="90" y="55"/>
                  </a:lnTo>
                  <a:lnTo>
                    <a:pt x="91" y="55"/>
                  </a:lnTo>
                  <a:lnTo>
                    <a:pt x="93" y="55"/>
                  </a:lnTo>
                  <a:close/>
                  <a:moveTo>
                    <a:pt x="474" y="54"/>
                  </a:moveTo>
                  <a:lnTo>
                    <a:pt x="474" y="54"/>
                  </a:lnTo>
                  <a:lnTo>
                    <a:pt x="474" y="55"/>
                  </a:lnTo>
                  <a:lnTo>
                    <a:pt x="471" y="57"/>
                  </a:lnTo>
                  <a:lnTo>
                    <a:pt x="471" y="58"/>
                  </a:lnTo>
                  <a:lnTo>
                    <a:pt x="471" y="58"/>
                  </a:lnTo>
                  <a:lnTo>
                    <a:pt x="473" y="60"/>
                  </a:lnTo>
                  <a:lnTo>
                    <a:pt x="473" y="62"/>
                  </a:lnTo>
                  <a:lnTo>
                    <a:pt x="473" y="63"/>
                  </a:lnTo>
                  <a:lnTo>
                    <a:pt x="473" y="65"/>
                  </a:lnTo>
                  <a:lnTo>
                    <a:pt x="473" y="66"/>
                  </a:lnTo>
                  <a:lnTo>
                    <a:pt x="473" y="66"/>
                  </a:lnTo>
                  <a:lnTo>
                    <a:pt x="471" y="68"/>
                  </a:lnTo>
                  <a:lnTo>
                    <a:pt x="468" y="71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8" y="73"/>
                  </a:lnTo>
                  <a:lnTo>
                    <a:pt x="470" y="73"/>
                  </a:lnTo>
                  <a:lnTo>
                    <a:pt x="470" y="74"/>
                  </a:lnTo>
                  <a:lnTo>
                    <a:pt x="471" y="73"/>
                  </a:lnTo>
                  <a:lnTo>
                    <a:pt x="473" y="73"/>
                  </a:lnTo>
                  <a:lnTo>
                    <a:pt x="473" y="73"/>
                  </a:lnTo>
                  <a:lnTo>
                    <a:pt x="473" y="71"/>
                  </a:lnTo>
                  <a:lnTo>
                    <a:pt x="474" y="69"/>
                  </a:lnTo>
                  <a:lnTo>
                    <a:pt x="474" y="69"/>
                  </a:lnTo>
                  <a:lnTo>
                    <a:pt x="476" y="69"/>
                  </a:lnTo>
                  <a:lnTo>
                    <a:pt x="476" y="68"/>
                  </a:lnTo>
                  <a:lnTo>
                    <a:pt x="476" y="66"/>
                  </a:lnTo>
                  <a:lnTo>
                    <a:pt x="476" y="65"/>
                  </a:lnTo>
                  <a:lnTo>
                    <a:pt x="479" y="63"/>
                  </a:lnTo>
                  <a:lnTo>
                    <a:pt x="481" y="63"/>
                  </a:lnTo>
                  <a:lnTo>
                    <a:pt x="484" y="63"/>
                  </a:lnTo>
                  <a:lnTo>
                    <a:pt x="484" y="63"/>
                  </a:lnTo>
                  <a:lnTo>
                    <a:pt x="484" y="65"/>
                  </a:lnTo>
                  <a:lnTo>
                    <a:pt x="484" y="66"/>
                  </a:lnTo>
                  <a:lnTo>
                    <a:pt x="484" y="69"/>
                  </a:lnTo>
                  <a:lnTo>
                    <a:pt x="482" y="69"/>
                  </a:lnTo>
                  <a:lnTo>
                    <a:pt x="481" y="71"/>
                  </a:lnTo>
                  <a:lnTo>
                    <a:pt x="477" y="73"/>
                  </a:lnTo>
                  <a:lnTo>
                    <a:pt x="477" y="73"/>
                  </a:lnTo>
                  <a:lnTo>
                    <a:pt x="477" y="74"/>
                  </a:lnTo>
                  <a:lnTo>
                    <a:pt x="477" y="74"/>
                  </a:lnTo>
                  <a:lnTo>
                    <a:pt x="479" y="76"/>
                  </a:lnTo>
                  <a:lnTo>
                    <a:pt x="482" y="77"/>
                  </a:lnTo>
                  <a:lnTo>
                    <a:pt x="482" y="77"/>
                  </a:lnTo>
                  <a:lnTo>
                    <a:pt x="484" y="79"/>
                  </a:lnTo>
                  <a:lnTo>
                    <a:pt x="484" y="81"/>
                  </a:lnTo>
                  <a:lnTo>
                    <a:pt x="484" y="81"/>
                  </a:lnTo>
                  <a:lnTo>
                    <a:pt x="485" y="81"/>
                  </a:lnTo>
                  <a:lnTo>
                    <a:pt x="485" y="82"/>
                  </a:lnTo>
                  <a:lnTo>
                    <a:pt x="487" y="82"/>
                  </a:lnTo>
                  <a:lnTo>
                    <a:pt x="481" y="81"/>
                  </a:lnTo>
                  <a:lnTo>
                    <a:pt x="479" y="79"/>
                  </a:lnTo>
                  <a:lnTo>
                    <a:pt x="477" y="79"/>
                  </a:lnTo>
                  <a:lnTo>
                    <a:pt x="476" y="79"/>
                  </a:lnTo>
                  <a:lnTo>
                    <a:pt x="474" y="79"/>
                  </a:lnTo>
                  <a:lnTo>
                    <a:pt x="473" y="79"/>
                  </a:lnTo>
                  <a:lnTo>
                    <a:pt x="473" y="79"/>
                  </a:lnTo>
                  <a:lnTo>
                    <a:pt x="471" y="81"/>
                  </a:lnTo>
                  <a:lnTo>
                    <a:pt x="471" y="81"/>
                  </a:lnTo>
                  <a:lnTo>
                    <a:pt x="471" y="82"/>
                  </a:lnTo>
                  <a:lnTo>
                    <a:pt x="471" y="84"/>
                  </a:lnTo>
                  <a:lnTo>
                    <a:pt x="471" y="85"/>
                  </a:lnTo>
                  <a:lnTo>
                    <a:pt x="473" y="88"/>
                  </a:lnTo>
                  <a:lnTo>
                    <a:pt x="474" y="92"/>
                  </a:lnTo>
                  <a:lnTo>
                    <a:pt x="477" y="96"/>
                  </a:lnTo>
                  <a:lnTo>
                    <a:pt x="477" y="96"/>
                  </a:lnTo>
                  <a:lnTo>
                    <a:pt x="479" y="98"/>
                  </a:lnTo>
                  <a:lnTo>
                    <a:pt x="477" y="98"/>
                  </a:lnTo>
                  <a:lnTo>
                    <a:pt x="476" y="96"/>
                  </a:lnTo>
                  <a:lnTo>
                    <a:pt x="474" y="95"/>
                  </a:lnTo>
                  <a:lnTo>
                    <a:pt x="473" y="95"/>
                  </a:lnTo>
                  <a:lnTo>
                    <a:pt x="471" y="92"/>
                  </a:lnTo>
                  <a:lnTo>
                    <a:pt x="471" y="92"/>
                  </a:lnTo>
                  <a:lnTo>
                    <a:pt x="470" y="90"/>
                  </a:lnTo>
                  <a:lnTo>
                    <a:pt x="468" y="88"/>
                  </a:lnTo>
                  <a:lnTo>
                    <a:pt x="468" y="88"/>
                  </a:lnTo>
                  <a:lnTo>
                    <a:pt x="468" y="87"/>
                  </a:lnTo>
                  <a:lnTo>
                    <a:pt x="468" y="85"/>
                  </a:lnTo>
                  <a:lnTo>
                    <a:pt x="468" y="84"/>
                  </a:lnTo>
                  <a:lnTo>
                    <a:pt x="470" y="81"/>
                  </a:lnTo>
                  <a:lnTo>
                    <a:pt x="468" y="81"/>
                  </a:lnTo>
                  <a:lnTo>
                    <a:pt x="468" y="81"/>
                  </a:lnTo>
                  <a:lnTo>
                    <a:pt x="466" y="79"/>
                  </a:lnTo>
                  <a:lnTo>
                    <a:pt x="466" y="76"/>
                  </a:lnTo>
                  <a:lnTo>
                    <a:pt x="466" y="76"/>
                  </a:lnTo>
                  <a:lnTo>
                    <a:pt x="466" y="74"/>
                  </a:lnTo>
                  <a:lnTo>
                    <a:pt x="468" y="74"/>
                  </a:lnTo>
                  <a:lnTo>
                    <a:pt x="468" y="73"/>
                  </a:lnTo>
                  <a:lnTo>
                    <a:pt x="466" y="73"/>
                  </a:lnTo>
                  <a:lnTo>
                    <a:pt x="465" y="69"/>
                  </a:lnTo>
                  <a:lnTo>
                    <a:pt x="465" y="68"/>
                  </a:lnTo>
                  <a:lnTo>
                    <a:pt x="466" y="65"/>
                  </a:lnTo>
                  <a:lnTo>
                    <a:pt x="466" y="63"/>
                  </a:lnTo>
                  <a:lnTo>
                    <a:pt x="466" y="62"/>
                  </a:lnTo>
                  <a:lnTo>
                    <a:pt x="466" y="62"/>
                  </a:lnTo>
                  <a:lnTo>
                    <a:pt x="468" y="58"/>
                  </a:lnTo>
                  <a:lnTo>
                    <a:pt x="470" y="57"/>
                  </a:lnTo>
                  <a:lnTo>
                    <a:pt x="471" y="55"/>
                  </a:lnTo>
                  <a:lnTo>
                    <a:pt x="473" y="54"/>
                  </a:lnTo>
                  <a:lnTo>
                    <a:pt x="474" y="54"/>
                  </a:lnTo>
                  <a:close/>
                  <a:moveTo>
                    <a:pt x="26" y="54"/>
                  </a:moveTo>
                  <a:lnTo>
                    <a:pt x="28" y="54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6" y="54"/>
                  </a:lnTo>
                  <a:lnTo>
                    <a:pt x="26" y="54"/>
                  </a:lnTo>
                  <a:close/>
                  <a:moveTo>
                    <a:pt x="482" y="47"/>
                  </a:moveTo>
                  <a:lnTo>
                    <a:pt x="484" y="51"/>
                  </a:lnTo>
                  <a:lnTo>
                    <a:pt x="482" y="54"/>
                  </a:lnTo>
                  <a:lnTo>
                    <a:pt x="481" y="55"/>
                  </a:lnTo>
                  <a:lnTo>
                    <a:pt x="479" y="55"/>
                  </a:lnTo>
                  <a:lnTo>
                    <a:pt x="477" y="57"/>
                  </a:lnTo>
                  <a:lnTo>
                    <a:pt x="477" y="55"/>
                  </a:lnTo>
                  <a:lnTo>
                    <a:pt x="476" y="52"/>
                  </a:lnTo>
                  <a:lnTo>
                    <a:pt x="477" y="51"/>
                  </a:lnTo>
                  <a:lnTo>
                    <a:pt x="481" y="49"/>
                  </a:lnTo>
                  <a:lnTo>
                    <a:pt x="481" y="47"/>
                  </a:lnTo>
                  <a:lnTo>
                    <a:pt x="482" y="47"/>
                  </a:lnTo>
                  <a:close/>
                  <a:moveTo>
                    <a:pt x="435" y="46"/>
                  </a:moveTo>
                  <a:lnTo>
                    <a:pt x="436" y="46"/>
                  </a:lnTo>
                  <a:lnTo>
                    <a:pt x="436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5" y="46"/>
                  </a:lnTo>
                  <a:lnTo>
                    <a:pt x="435" y="46"/>
                  </a:lnTo>
                  <a:close/>
                  <a:moveTo>
                    <a:pt x="8" y="43"/>
                  </a:moveTo>
                  <a:lnTo>
                    <a:pt x="9" y="44"/>
                  </a:lnTo>
                  <a:lnTo>
                    <a:pt x="11" y="46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14" y="47"/>
                  </a:lnTo>
                  <a:lnTo>
                    <a:pt x="17" y="49"/>
                  </a:lnTo>
                  <a:lnTo>
                    <a:pt x="17" y="51"/>
                  </a:lnTo>
                  <a:lnTo>
                    <a:pt x="17" y="51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1"/>
                  </a:lnTo>
                  <a:lnTo>
                    <a:pt x="15" y="51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9" y="47"/>
                  </a:lnTo>
                  <a:lnTo>
                    <a:pt x="8" y="47"/>
                  </a:lnTo>
                  <a:lnTo>
                    <a:pt x="6" y="46"/>
                  </a:lnTo>
                  <a:lnTo>
                    <a:pt x="6" y="44"/>
                  </a:lnTo>
                  <a:lnTo>
                    <a:pt x="8" y="44"/>
                  </a:lnTo>
                  <a:lnTo>
                    <a:pt x="8" y="43"/>
                  </a:lnTo>
                  <a:close/>
                  <a:moveTo>
                    <a:pt x="197" y="43"/>
                  </a:moveTo>
                  <a:lnTo>
                    <a:pt x="197" y="44"/>
                  </a:lnTo>
                  <a:lnTo>
                    <a:pt x="197" y="44"/>
                  </a:lnTo>
                  <a:lnTo>
                    <a:pt x="195" y="44"/>
                  </a:lnTo>
                  <a:lnTo>
                    <a:pt x="197" y="43"/>
                  </a:lnTo>
                  <a:lnTo>
                    <a:pt x="197" y="43"/>
                  </a:lnTo>
                  <a:close/>
                  <a:moveTo>
                    <a:pt x="151" y="41"/>
                  </a:moveTo>
                  <a:lnTo>
                    <a:pt x="151" y="41"/>
                  </a:lnTo>
                  <a:lnTo>
                    <a:pt x="151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1"/>
                  </a:lnTo>
                  <a:close/>
                  <a:moveTo>
                    <a:pt x="159" y="40"/>
                  </a:moveTo>
                  <a:lnTo>
                    <a:pt x="159" y="40"/>
                  </a:lnTo>
                  <a:lnTo>
                    <a:pt x="159" y="40"/>
                  </a:lnTo>
                  <a:lnTo>
                    <a:pt x="159" y="41"/>
                  </a:lnTo>
                  <a:lnTo>
                    <a:pt x="159" y="41"/>
                  </a:lnTo>
                  <a:lnTo>
                    <a:pt x="157" y="40"/>
                  </a:lnTo>
                  <a:lnTo>
                    <a:pt x="159" y="40"/>
                  </a:lnTo>
                  <a:close/>
                  <a:moveTo>
                    <a:pt x="323" y="36"/>
                  </a:moveTo>
                  <a:lnTo>
                    <a:pt x="324" y="36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1" y="36"/>
                  </a:lnTo>
                  <a:lnTo>
                    <a:pt x="321" y="36"/>
                  </a:lnTo>
                  <a:lnTo>
                    <a:pt x="323" y="36"/>
                  </a:lnTo>
                  <a:close/>
                  <a:moveTo>
                    <a:pt x="436" y="32"/>
                  </a:moveTo>
                  <a:lnTo>
                    <a:pt x="438" y="33"/>
                  </a:lnTo>
                  <a:lnTo>
                    <a:pt x="438" y="35"/>
                  </a:lnTo>
                  <a:lnTo>
                    <a:pt x="440" y="35"/>
                  </a:lnTo>
                  <a:lnTo>
                    <a:pt x="440" y="36"/>
                  </a:lnTo>
                  <a:lnTo>
                    <a:pt x="440" y="36"/>
                  </a:lnTo>
                  <a:lnTo>
                    <a:pt x="436" y="36"/>
                  </a:lnTo>
                  <a:lnTo>
                    <a:pt x="436" y="35"/>
                  </a:lnTo>
                  <a:lnTo>
                    <a:pt x="436" y="33"/>
                  </a:lnTo>
                  <a:lnTo>
                    <a:pt x="436" y="33"/>
                  </a:lnTo>
                  <a:lnTo>
                    <a:pt x="436" y="32"/>
                  </a:lnTo>
                  <a:lnTo>
                    <a:pt x="436" y="32"/>
                  </a:lnTo>
                  <a:close/>
                  <a:moveTo>
                    <a:pt x="455" y="30"/>
                  </a:moveTo>
                  <a:lnTo>
                    <a:pt x="457" y="30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5" y="32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5" y="30"/>
                  </a:lnTo>
                  <a:close/>
                  <a:moveTo>
                    <a:pt x="454" y="27"/>
                  </a:moveTo>
                  <a:lnTo>
                    <a:pt x="454" y="29"/>
                  </a:lnTo>
                  <a:lnTo>
                    <a:pt x="455" y="29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4" y="29"/>
                  </a:lnTo>
                  <a:lnTo>
                    <a:pt x="454" y="27"/>
                  </a:lnTo>
                  <a:close/>
                  <a:moveTo>
                    <a:pt x="328" y="25"/>
                  </a:moveTo>
                  <a:lnTo>
                    <a:pt x="328" y="27"/>
                  </a:lnTo>
                  <a:lnTo>
                    <a:pt x="328" y="27"/>
                  </a:lnTo>
                  <a:lnTo>
                    <a:pt x="324" y="29"/>
                  </a:lnTo>
                  <a:lnTo>
                    <a:pt x="323" y="27"/>
                  </a:lnTo>
                  <a:lnTo>
                    <a:pt x="323" y="25"/>
                  </a:lnTo>
                  <a:lnTo>
                    <a:pt x="324" y="25"/>
                  </a:lnTo>
                  <a:lnTo>
                    <a:pt x="328" y="25"/>
                  </a:lnTo>
                  <a:close/>
                  <a:moveTo>
                    <a:pt x="187" y="25"/>
                  </a:moveTo>
                  <a:lnTo>
                    <a:pt x="187" y="25"/>
                  </a:lnTo>
                  <a:lnTo>
                    <a:pt x="190" y="29"/>
                  </a:lnTo>
                  <a:lnTo>
                    <a:pt x="190" y="30"/>
                  </a:lnTo>
                  <a:lnTo>
                    <a:pt x="190" y="30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86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0"/>
                  </a:lnTo>
                  <a:lnTo>
                    <a:pt x="186" y="30"/>
                  </a:lnTo>
                  <a:lnTo>
                    <a:pt x="184" y="30"/>
                  </a:lnTo>
                  <a:lnTo>
                    <a:pt x="184" y="29"/>
                  </a:lnTo>
                  <a:lnTo>
                    <a:pt x="184" y="27"/>
                  </a:lnTo>
                  <a:lnTo>
                    <a:pt x="187" y="25"/>
                  </a:lnTo>
                  <a:lnTo>
                    <a:pt x="187" y="25"/>
                  </a:lnTo>
                  <a:close/>
                  <a:moveTo>
                    <a:pt x="307" y="22"/>
                  </a:moveTo>
                  <a:lnTo>
                    <a:pt x="307" y="22"/>
                  </a:lnTo>
                  <a:lnTo>
                    <a:pt x="309" y="24"/>
                  </a:lnTo>
                  <a:lnTo>
                    <a:pt x="309" y="24"/>
                  </a:lnTo>
                  <a:lnTo>
                    <a:pt x="310" y="22"/>
                  </a:lnTo>
                  <a:lnTo>
                    <a:pt x="312" y="24"/>
                  </a:lnTo>
                  <a:lnTo>
                    <a:pt x="315" y="24"/>
                  </a:lnTo>
                  <a:lnTo>
                    <a:pt x="318" y="24"/>
                  </a:lnTo>
                  <a:lnTo>
                    <a:pt x="321" y="25"/>
                  </a:lnTo>
                  <a:lnTo>
                    <a:pt x="321" y="25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1" y="25"/>
                  </a:lnTo>
                  <a:lnTo>
                    <a:pt x="321" y="27"/>
                  </a:lnTo>
                  <a:lnTo>
                    <a:pt x="323" y="29"/>
                  </a:lnTo>
                  <a:lnTo>
                    <a:pt x="323" y="29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2"/>
                  </a:lnTo>
                  <a:lnTo>
                    <a:pt x="324" y="32"/>
                  </a:lnTo>
                  <a:lnTo>
                    <a:pt x="326" y="32"/>
                  </a:lnTo>
                  <a:lnTo>
                    <a:pt x="324" y="33"/>
                  </a:lnTo>
                  <a:lnTo>
                    <a:pt x="323" y="33"/>
                  </a:lnTo>
                  <a:lnTo>
                    <a:pt x="323" y="33"/>
                  </a:lnTo>
                  <a:lnTo>
                    <a:pt x="321" y="32"/>
                  </a:lnTo>
                  <a:lnTo>
                    <a:pt x="321" y="33"/>
                  </a:lnTo>
                  <a:lnTo>
                    <a:pt x="321" y="33"/>
                  </a:lnTo>
                  <a:lnTo>
                    <a:pt x="318" y="33"/>
                  </a:lnTo>
                  <a:lnTo>
                    <a:pt x="317" y="33"/>
                  </a:lnTo>
                  <a:lnTo>
                    <a:pt x="315" y="33"/>
                  </a:lnTo>
                  <a:lnTo>
                    <a:pt x="315" y="33"/>
                  </a:lnTo>
                  <a:lnTo>
                    <a:pt x="317" y="33"/>
                  </a:lnTo>
                  <a:lnTo>
                    <a:pt x="320" y="36"/>
                  </a:lnTo>
                  <a:lnTo>
                    <a:pt x="320" y="36"/>
                  </a:lnTo>
                  <a:lnTo>
                    <a:pt x="318" y="40"/>
                  </a:lnTo>
                  <a:lnTo>
                    <a:pt x="320" y="40"/>
                  </a:lnTo>
                  <a:lnTo>
                    <a:pt x="320" y="40"/>
                  </a:lnTo>
                  <a:lnTo>
                    <a:pt x="321" y="41"/>
                  </a:lnTo>
                  <a:lnTo>
                    <a:pt x="323" y="41"/>
                  </a:lnTo>
                  <a:lnTo>
                    <a:pt x="323" y="41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3" y="44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4" y="46"/>
                  </a:lnTo>
                  <a:lnTo>
                    <a:pt x="326" y="46"/>
                  </a:lnTo>
                  <a:lnTo>
                    <a:pt x="326" y="47"/>
                  </a:lnTo>
                  <a:lnTo>
                    <a:pt x="328" y="49"/>
                  </a:lnTo>
                  <a:lnTo>
                    <a:pt x="329" y="51"/>
                  </a:lnTo>
                  <a:lnTo>
                    <a:pt x="329" y="52"/>
                  </a:lnTo>
                  <a:lnTo>
                    <a:pt x="329" y="52"/>
                  </a:lnTo>
                  <a:lnTo>
                    <a:pt x="329" y="54"/>
                  </a:lnTo>
                  <a:lnTo>
                    <a:pt x="328" y="54"/>
                  </a:lnTo>
                  <a:lnTo>
                    <a:pt x="328" y="55"/>
                  </a:lnTo>
                  <a:lnTo>
                    <a:pt x="326" y="55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8" y="58"/>
                  </a:lnTo>
                  <a:lnTo>
                    <a:pt x="329" y="62"/>
                  </a:lnTo>
                  <a:lnTo>
                    <a:pt x="331" y="62"/>
                  </a:lnTo>
                  <a:lnTo>
                    <a:pt x="336" y="65"/>
                  </a:lnTo>
                  <a:lnTo>
                    <a:pt x="337" y="66"/>
                  </a:lnTo>
                  <a:lnTo>
                    <a:pt x="340" y="69"/>
                  </a:lnTo>
                  <a:lnTo>
                    <a:pt x="342" y="71"/>
                  </a:lnTo>
                  <a:lnTo>
                    <a:pt x="343" y="71"/>
                  </a:lnTo>
                  <a:lnTo>
                    <a:pt x="342" y="73"/>
                  </a:lnTo>
                  <a:lnTo>
                    <a:pt x="340" y="73"/>
                  </a:lnTo>
                  <a:lnTo>
                    <a:pt x="336" y="74"/>
                  </a:lnTo>
                  <a:lnTo>
                    <a:pt x="332" y="73"/>
                  </a:lnTo>
                  <a:lnTo>
                    <a:pt x="331" y="73"/>
                  </a:lnTo>
                  <a:lnTo>
                    <a:pt x="329" y="73"/>
                  </a:lnTo>
                  <a:lnTo>
                    <a:pt x="329" y="71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1"/>
                  </a:lnTo>
                  <a:lnTo>
                    <a:pt x="328" y="73"/>
                  </a:lnTo>
                  <a:lnTo>
                    <a:pt x="328" y="73"/>
                  </a:lnTo>
                  <a:lnTo>
                    <a:pt x="326" y="74"/>
                  </a:lnTo>
                  <a:lnTo>
                    <a:pt x="326" y="74"/>
                  </a:lnTo>
                  <a:lnTo>
                    <a:pt x="324" y="74"/>
                  </a:lnTo>
                  <a:lnTo>
                    <a:pt x="321" y="81"/>
                  </a:lnTo>
                  <a:lnTo>
                    <a:pt x="321" y="82"/>
                  </a:lnTo>
                  <a:lnTo>
                    <a:pt x="321" y="88"/>
                  </a:lnTo>
                  <a:lnTo>
                    <a:pt x="321" y="90"/>
                  </a:lnTo>
                  <a:lnTo>
                    <a:pt x="321" y="93"/>
                  </a:lnTo>
                  <a:lnTo>
                    <a:pt x="323" y="95"/>
                  </a:lnTo>
                  <a:lnTo>
                    <a:pt x="323" y="96"/>
                  </a:lnTo>
                  <a:lnTo>
                    <a:pt x="323" y="96"/>
                  </a:lnTo>
                  <a:lnTo>
                    <a:pt x="321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7" y="99"/>
                  </a:lnTo>
                  <a:lnTo>
                    <a:pt x="315" y="101"/>
                  </a:lnTo>
                  <a:lnTo>
                    <a:pt x="313" y="103"/>
                  </a:lnTo>
                  <a:lnTo>
                    <a:pt x="313" y="103"/>
                  </a:lnTo>
                  <a:lnTo>
                    <a:pt x="312" y="103"/>
                  </a:lnTo>
                  <a:lnTo>
                    <a:pt x="312" y="103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3"/>
                  </a:lnTo>
                  <a:lnTo>
                    <a:pt x="310" y="103"/>
                  </a:lnTo>
                  <a:lnTo>
                    <a:pt x="310" y="104"/>
                  </a:lnTo>
                  <a:lnTo>
                    <a:pt x="310" y="104"/>
                  </a:lnTo>
                  <a:lnTo>
                    <a:pt x="310" y="106"/>
                  </a:lnTo>
                  <a:lnTo>
                    <a:pt x="309" y="106"/>
                  </a:lnTo>
                  <a:lnTo>
                    <a:pt x="307" y="106"/>
                  </a:lnTo>
                  <a:lnTo>
                    <a:pt x="307" y="107"/>
                  </a:lnTo>
                  <a:lnTo>
                    <a:pt x="307" y="109"/>
                  </a:lnTo>
                  <a:lnTo>
                    <a:pt x="307" y="109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6" y="110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6" y="115"/>
                  </a:lnTo>
                  <a:lnTo>
                    <a:pt x="304" y="117"/>
                  </a:lnTo>
                  <a:lnTo>
                    <a:pt x="306" y="117"/>
                  </a:lnTo>
                  <a:lnTo>
                    <a:pt x="306" y="117"/>
                  </a:lnTo>
                  <a:lnTo>
                    <a:pt x="307" y="117"/>
                  </a:lnTo>
                  <a:lnTo>
                    <a:pt x="307" y="118"/>
                  </a:lnTo>
                  <a:lnTo>
                    <a:pt x="307" y="120"/>
                  </a:lnTo>
                  <a:lnTo>
                    <a:pt x="307" y="121"/>
                  </a:lnTo>
                  <a:lnTo>
                    <a:pt x="306" y="121"/>
                  </a:lnTo>
                  <a:lnTo>
                    <a:pt x="306" y="121"/>
                  </a:lnTo>
                  <a:lnTo>
                    <a:pt x="304" y="121"/>
                  </a:lnTo>
                  <a:lnTo>
                    <a:pt x="304" y="121"/>
                  </a:lnTo>
                  <a:lnTo>
                    <a:pt x="304" y="123"/>
                  </a:lnTo>
                  <a:lnTo>
                    <a:pt x="306" y="123"/>
                  </a:lnTo>
                  <a:lnTo>
                    <a:pt x="306" y="125"/>
                  </a:lnTo>
                  <a:lnTo>
                    <a:pt x="304" y="126"/>
                  </a:lnTo>
                  <a:lnTo>
                    <a:pt x="304" y="126"/>
                  </a:lnTo>
                  <a:lnTo>
                    <a:pt x="304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9"/>
                  </a:lnTo>
                  <a:lnTo>
                    <a:pt x="304" y="131"/>
                  </a:lnTo>
                  <a:lnTo>
                    <a:pt x="302" y="131"/>
                  </a:lnTo>
                  <a:lnTo>
                    <a:pt x="302" y="131"/>
                  </a:lnTo>
                  <a:lnTo>
                    <a:pt x="302" y="133"/>
                  </a:lnTo>
                  <a:lnTo>
                    <a:pt x="301" y="134"/>
                  </a:lnTo>
                  <a:lnTo>
                    <a:pt x="299" y="134"/>
                  </a:lnTo>
                  <a:lnTo>
                    <a:pt x="299" y="136"/>
                  </a:lnTo>
                  <a:lnTo>
                    <a:pt x="299" y="137"/>
                  </a:lnTo>
                  <a:lnTo>
                    <a:pt x="288" y="142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79" y="139"/>
                  </a:lnTo>
                  <a:lnTo>
                    <a:pt x="279" y="136"/>
                  </a:lnTo>
                  <a:lnTo>
                    <a:pt x="279" y="134"/>
                  </a:lnTo>
                  <a:lnTo>
                    <a:pt x="277" y="136"/>
                  </a:lnTo>
                  <a:lnTo>
                    <a:pt x="277" y="136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3"/>
                  </a:lnTo>
                  <a:lnTo>
                    <a:pt x="276" y="133"/>
                  </a:lnTo>
                  <a:lnTo>
                    <a:pt x="274" y="134"/>
                  </a:lnTo>
                  <a:lnTo>
                    <a:pt x="274" y="134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1" y="134"/>
                  </a:lnTo>
                  <a:lnTo>
                    <a:pt x="268" y="136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3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1" y="131"/>
                  </a:lnTo>
                  <a:lnTo>
                    <a:pt x="261" y="131"/>
                  </a:lnTo>
                  <a:lnTo>
                    <a:pt x="261" y="133"/>
                  </a:lnTo>
                  <a:lnTo>
                    <a:pt x="257" y="128"/>
                  </a:lnTo>
                  <a:lnTo>
                    <a:pt x="255" y="131"/>
                  </a:lnTo>
                  <a:lnTo>
                    <a:pt x="254" y="133"/>
                  </a:lnTo>
                  <a:lnTo>
                    <a:pt x="250" y="134"/>
                  </a:lnTo>
                  <a:lnTo>
                    <a:pt x="249" y="134"/>
                  </a:lnTo>
                  <a:lnTo>
                    <a:pt x="246" y="133"/>
                  </a:lnTo>
                  <a:lnTo>
                    <a:pt x="244" y="134"/>
                  </a:lnTo>
                  <a:lnTo>
                    <a:pt x="241" y="136"/>
                  </a:lnTo>
                  <a:lnTo>
                    <a:pt x="241" y="136"/>
                  </a:lnTo>
                  <a:lnTo>
                    <a:pt x="239" y="136"/>
                  </a:lnTo>
                  <a:lnTo>
                    <a:pt x="239" y="136"/>
                  </a:lnTo>
                  <a:lnTo>
                    <a:pt x="239" y="134"/>
                  </a:lnTo>
                  <a:lnTo>
                    <a:pt x="239" y="133"/>
                  </a:lnTo>
                  <a:lnTo>
                    <a:pt x="239" y="129"/>
                  </a:lnTo>
                  <a:lnTo>
                    <a:pt x="239" y="128"/>
                  </a:lnTo>
                  <a:lnTo>
                    <a:pt x="238" y="128"/>
                  </a:lnTo>
                  <a:lnTo>
                    <a:pt x="238" y="126"/>
                  </a:lnTo>
                  <a:lnTo>
                    <a:pt x="236" y="128"/>
                  </a:lnTo>
                  <a:lnTo>
                    <a:pt x="236" y="128"/>
                  </a:lnTo>
                  <a:lnTo>
                    <a:pt x="235" y="128"/>
                  </a:lnTo>
                  <a:lnTo>
                    <a:pt x="233" y="128"/>
                  </a:lnTo>
                  <a:lnTo>
                    <a:pt x="231" y="128"/>
                  </a:lnTo>
                  <a:lnTo>
                    <a:pt x="228" y="129"/>
                  </a:lnTo>
                  <a:lnTo>
                    <a:pt x="227" y="129"/>
                  </a:lnTo>
                  <a:lnTo>
                    <a:pt x="225" y="129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4" y="128"/>
                  </a:lnTo>
                  <a:lnTo>
                    <a:pt x="224" y="129"/>
                  </a:lnTo>
                  <a:lnTo>
                    <a:pt x="222" y="128"/>
                  </a:lnTo>
                  <a:lnTo>
                    <a:pt x="220" y="126"/>
                  </a:lnTo>
                  <a:lnTo>
                    <a:pt x="219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6" y="128"/>
                  </a:lnTo>
                  <a:lnTo>
                    <a:pt x="216" y="125"/>
                  </a:lnTo>
                  <a:lnTo>
                    <a:pt x="214" y="117"/>
                  </a:lnTo>
                  <a:lnTo>
                    <a:pt x="214" y="114"/>
                  </a:lnTo>
                  <a:lnTo>
                    <a:pt x="214" y="114"/>
                  </a:lnTo>
                  <a:lnTo>
                    <a:pt x="213" y="112"/>
                  </a:lnTo>
                  <a:lnTo>
                    <a:pt x="213" y="110"/>
                  </a:lnTo>
                  <a:lnTo>
                    <a:pt x="213" y="109"/>
                  </a:lnTo>
                  <a:lnTo>
                    <a:pt x="214" y="107"/>
                  </a:lnTo>
                  <a:lnTo>
                    <a:pt x="213" y="106"/>
                  </a:lnTo>
                  <a:lnTo>
                    <a:pt x="213" y="104"/>
                  </a:lnTo>
                  <a:lnTo>
                    <a:pt x="213" y="103"/>
                  </a:lnTo>
                  <a:lnTo>
                    <a:pt x="211" y="101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3" y="98"/>
                  </a:lnTo>
                  <a:lnTo>
                    <a:pt x="201" y="96"/>
                  </a:lnTo>
                  <a:lnTo>
                    <a:pt x="203" y="96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1" y="93"/>
                  </a:lnTo>
                  <a:lnTo>
                    <a:pt x="201" y="93"/>
                  </a:lnTo>
                  <a:lnTo>
                    <a:pt x="200" y="92"/>
                  </a:lnTo>
                  <a:lnTo>
                    <a:pt x="200" y="92"/>
                  </a:lnTo>
                  <a:lnTo>
                    <a:pt x="200" y="88"/>
                  </a:lnTo>
                  <a:lnTo>
                    <a:pt x="200" y="88"/>
                  </a:lnTo>
                  <a:lnTo>
                    <a:pt x="201" y="87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4"/>
                  </a:lnTo>
                  <a:lnTo>
                    <a:pt x="201" y="84"/>
                  </a:lnTo>
                  <a:lnTo>
                    <a:pt x="200" y="84"/>
                  </a:lnTo>
                  <a:lnTo>
                    <a:pt x="200" y="82"/>
                  </a:lnTo>
                  <a:lnTo>
                    <a:pt x="198" y="81"/>
                  </a:lnTo>
                  <a:lnTo>
                    <a:pt x="197" y="77"/>
                  </a:lnTo>
                  <a:lnTo>
                    <a:pt x="197" y="74"/>
                  </a:lnTo>
                  <a:lnTo>
                    <a:pt x="197" y="73"/>
                  </a:lnTo>
                  <a:lnTo>
                    <a:pt x="198" y="69"/>
                  </a:lnTo>
                  <a:lnTo>
                    <a:pt x="198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198" y="68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1" y="62"/>
                  </a:lnTo>
                  <a:lnTo>
                    <a:pt x="203" y="62"/>
                  </a:lnTo>
                  <a:lnTo>
                    <a:pt x="203" y="58"/>
                  </a:lnTo>
                  <a:lnTo>
                    <a:pt x="205" y="58"/>
                  </a:lnTo>
                  <a:lnTo>
                    <a:pt x="208" y="57"/>
                  </a:lnTo>
                  <a:lnTo>
                    <a:pt x="206" y="58"/>
                  </a:lnTo>
                  <a:lnTo>
                    <a:pt x="206" y="58"/>
                  </a:lnTo>
                  <a:lnTo>
                    <a:pt x="206" y="60"/>
                  </a:lnTo>
                  <a:lnTo>
                    <a:pt x="208" y="60"/>
                  </a:lnTo>
                  <a:lnTo>
                    <a:pt x="208" y="62"/>
                  </a:lnTo>
                  <a:lnTo>
                    <a:pt x="209" y="63"/>
                  </a:lnTo>
                  <a:lnTo>
                    <a:pt x="211" y="65"/>
                  </a:lnTo>
                  <a:lnTo>
                    <a:pt x="211" y="65"/>
                  </a:lnTo>
                  <a:lnTo>
                    <a:pt x="213" y="66"/>
                  </a:lnTo>
                  <a:lnTo>
                    <a:pt x="213" y="66"/>
                  </a:lnTo>
                  <a:lnTo>
                    <a:pt x="214" y="68"/>
                  </a:lnTo>
                  <a:lnTo>
                    <a:pt x="214" y="68"/>
                  </a:lnTo>
                  <a:lnTo>
                    <a:pt x="217" y="71"/>
                  </a:lnTo>
                  <a:lnTo>
                    <a:pt x="219" y="73"/>
                  </a:lnTo>
                  <a:lnTo>
                    <a:pt x="219" y="73"/>
                  </a:lnTo>
                  <a:lnTo>
                    <a:pt x="220" y="73"/>
                  </a:lnTo>
                  <a:lnTo>
                    <a:pt x="222" y="73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8" y="69"/>
                  </a:lnTo>
                  <a:lnTo>
                    <a:pt x="231" y="71"/>
                  </a:lnTo>
                  <a:lnTo>
                    <a:pt x="235" y="71"/>
                  </a:lnTo>
                  <a:lnTo>
                    <a:pt x="235" y="71"/>
                  </a:lnTo>
                  <a:lnTo>
                    <a:pt x="236" y="71"/>
                  </a:lnTo>
                  <a:lnTo>
                    <a:pt x="238" y="71"/>
                  </a:lnTo>
                  <a:lnTo>
                    <a:pt x="238" y="71"/>
                  </a:lnTo>
                  <a:lnTo>
                    <a:pt x="239" y="71"/>
                  </a:lnTo>
                  <a:lnTo>
                    <a:pt x="241" y="69"/>
                  </a:lnTo>
                  <a:lnTo>
                    <a:pt x="242" y="69"/>
                  </a:lnTo>
                  <a:lnTo>
                    <a:pt x="244" y="68"/>
                  </a:lnTo>
                  <a:lnTo>
                    <a:pt x="244" y="66"/>
                  </a:lnTo>
                  <a:lnTo>
                    <a:pt x="244" y="65"/>
                  </a:lnTo>
                  <a:lnTo>
                    <a:pt x="246" y="65"/>
                  </a:lnTo>
                  <a:lnTo>
                    <a:pt x="247" y="63"/>
                  </a:lnTo>
                  <a:lnTo>
                    <a:pt x="249" y="63"/>
                  </a:lnTo>
                  <a:lnTo>
                    <a:pt x="255" y="63"/>
                  </a:lnTo>
                  <a:lnTo>
                    <a:pt x="257" y="63"/>
                  </a:lnTo>
                  <a:lnTo>
                    <a:pt x="257" y="63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8" y="65"/>
                  </a:lnTo>
                  <a:lnTo>
                    <a:pt x="261" y="66"/>
                  </a:lnTo>
                  <a:lnTo>
                    <a:pt x="263" y="66"/>
                  </a:lnTo>
                  <a:lnTo>
                    <a:pt x="263" y="66"/>
                  </a:lnTo>
                  <a:lnTo>
                    <a:pt x="265" y="68"/>
                  </a:lnTo>
                  <a:lnTo>
                    <a:pt x="266" y="68"/>
                  </a:lnTo>
                  <a:lnTo>
                    <a:pt x="268" y="66"/>
                  </a:lnTo>
                  <a:lnTo>
                    <a:pt x="268" y="65"/>
                  </a:lnTo>
                  <a:lnTo>
                    <a:pt x="269" y="65"/>
                  </a:lnTo>
                  <a:lnTo>
                    <a:pt x="271" y="65"/>
                  </a:lnTo>
                  <a:lnTo>
                    <a:pt x="272" y="65"/>
                  </a:lnTo>
                  <a:lnTo>
                    <a:pt x="274" y="65"/>
                  </a:lnTo>
                  <a:lnTo>
                    <a:pt x="276" y="63"/>
                  </a:lnTo>
                  <a:lnTo>
                    <a:pt x="279" y="65"/>
                  </a:lnTo>
                  <a:lnTo>
                    <a:pt x="279" y="65"/>
                  </a:lnTo>
                  <a:lnTo>
                    <a:pt x="279" y="63"/>
                  </a:lnTo>
                  <a:lnTo>
                    <a:pt x="280" y="62"/>
                  </a:lnTo>
                  <a:lnTo>
                    <a:pt x="280" y="62"/>
                  </a:lnTo>
                  <a:lnTo>
                    <a:pt x="280" y="58"/>
                  </a:lnTo>
                  <a:lnTo>
                    <a:pt x="280" y="58"/>
                  </a:lnTo>
                  <a:lnTo>
                    <a:pt x="282" y="58"/>
                  </a:lnTo>
                  <a:lnTo>
                    <a:pt x="282" y="58"/>
                  </a:lnTo>
                  <a:lnTo>
                    <a:pt x="282" y="57"/>
                  </a:lnTo>
                  <a:lnTo>
                    <a:pt x="283" y="57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3" y="52"/>
                  </a:lnTo>
                  <a:lnTo>
                    <a:pt x="285" y="52"/>
                  </a:lnTo>
                  <a:lnTo>
                    <a:pt x="287" y="51"/>
                  </a:lnTo>
                  <a:lnTo>
                    <a:pt x="287" y="49"/>
                  </a:lnTo>
                  <a:lnTo>
                    <a:pt x="288" y="49"/>
                  </a:lnTo>
                  <a:lnTo>
                    <a:pt x="288" y="49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4"/>
                  </a:lnTo>
                  <a:lnTo>
                    <a:pt x="287" y="44"/>
                  </a:lnTo>
                  <a:lnTo>
                    <a:pt x="288" y="43"/>
                  </a:lnTo>
                  <a:lnTo>
                    <a:pt x="288" y="41"/>
                  </a:lnTo>
                  <a:lnTo>
                    <a:pt x="290" y="43"/>
                  </a:lnTo>
                  <a:lnTo>
                    <a:pt x="291" y="43"/>
                  </a:lnTo>
                  <a:lnTo>
                    <a:pt x="291" y="41"/>
                  </a:lnTo>
                  <a:lnTo>
                    <a:pt x="293" y="41"/>
                  </a:lnTo>
                  <a:lnTo>
                    <a:pt x="293" y="40"/>
                  </a:lnTo>
                  <a:lnTo>
                    <a:pt x="293" y="40"/>
                  </a:lnTo>
                  <a:lnTo>
                    <a:pt x="293" y="38"/>
                  </a:lnTo>
                  <a:lnTo>
                    <a:pt x="293" y="36"/>
                  </a:lnTo>
                  <a:lnTo>
                    <a:pt x="293" y="36"/>
                  </a:lnTo>
                  <a:lnTo>
                    <a:pt x="293" y="35"/>
                  </a:lnTo>
                  <a:lnTo>
                    <a:pt x="293" y="33"/>
                  </a:lnTo>
                  <a:lnTo>
                    <a:pt x="293" y="32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5" y="27"/>
                  </a:lnTo>
                  <a:lnTo>
                    <a:pt x="295" y="25"/>
                  </a:lnTo>
                  <a:lnTo>
                    <a:pt x="296" y="24"/>
                  </a:lnTo>
                  <a:lnTo>
                    <a:pt x="298" y="24"/>
                  </a:lnTo>
                  <a:lnTo>
                    <a:pt x="298" y="22"/>
                  </a:lnTo>
                  <a:lnTo>
                    <a:pt x="298" y="22"/>
                  </a:lnTo>
                  <a:lnTo>
                    <a:pt x="299" y="24"/>
                  </a:lnTo>
                  <a:lnTo>
                    <a:pt x="301" y="22"/>
                  </a:lnTo>
                  <a:lnTo>
                    <a:pt x="302" y="22"/>
                  </a:lnTo>
                  <a:lnTo>
                    <a:pt x="304" y="22"/>
                  </a:lnTo>
                  <a:lnTo>
                    <a:pt x="306" y="24"/>
                  </a:lnTo>
                  <a:lnTo>
                    <a:pt x="306" y="24"/>
                  </a:lnTo>
                  <a:lnTo>
                    <a:pt x="307" y="22"/>
                  </a:lnTo>
                  <a:close/>
                  <a:moveTo>
                    <a:pt x="455" y="21"/>
                  </a:moveTo>
                  <a:lnTo>
                    <a:pt x="455" y="21"/>
                  </a:lnTo>
                  <a:lnTo>
                    <a:pt x="457" y="21"/>
                  </a:lnTo>
                  <a:lnTo>
                    <a:pt x="457" y="22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7"/>
                  </a:lnTo>
                  <a:lnTo>
                    <a:pt x="455" y="29"/>
                  </a:lnTo>
                  <a:lnTo>
                    <a:pt x="454" y="27"/>
                  </a:lnTo>
                  <a:lnTo>
                    <a:pt x="454" y="27"/>
                  </a:lnTo>
                  <a:lnTo>
                    <a:pt x="455" y="25"/>
                  </a:lnTo>
                  <a:lnTo>
                    <a:pt x="455" y="24"/>
                  </a:lnTo>
                  <a:lnTo>
                    <a:pt x="455" y="24"/>
                  </a:lnTo>
                  <a:lnTo>
                    <a:pt x="455" y="22"/>
                  </a:lnTo>
                  <a:lnTo>
                    <a:pt x="455" y="22"/>
                  </a:lnTo>
                  <a:lnTo>
                    <a:pt x="455" y="21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6"/>
                  </a:lnTo>
                  <a:lnTo>
                    <a:pt x="11" y="8"/>
                  </a:lnTo>
                  <a:lnTo>
                    <a:pt x="12" y="10"/>
                  </a:lnTo>
                  <a:lnTo>
                    <a:pt x="14" y="10"/>
                  </a:lnTo>
                  <a:lnTo>
                    <a:pt x="17" y="10"/>
                  </a:lnTo>
                  <a:lnTo>
                    <a:pt x="20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6" y="10"/>
                  </a:lnTo>
                  <a:lnTo>
                    <a:pt x="28" y="11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6" y="13"/>
                  </a:lnTo>
                  <a:lnTo>
                    <a:pt x="37" y="16"/>
                  </a:lnTo>
                  <a:lnTo>
                    <a:pt x="39" y="18"/>
                  </a:lnTo>
                  <a:lnTo>
                    <a:pt x="39" y="19"/>
                  </a:lnTo>
                  <a:lnTo>
                    <a:pt x="39" y="19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2" y="25"/>
                  </a:lnTo>
                  <a:lnTo>
                    <a:pt x="44" y="27"/>
                  </a:lnTo>
                  <a:lnTo>
                    <a:pt x="47" y="29"/>
                  </a:lnTo>
                  <a:lnTo>
                    <a:pt x="49" y="29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32"/>
                  </a:lnTo>
                  <a:lnTo>
                    <a:pt x="52" y="32"/>
                  </a:lnTo>
                  <a:lnTo>
                    <a:pt x="56" y="33"/>
                  </a:lnTo>
                  <a:lnTo>
                    <a:pt x="61" y="38"/>
                  </a:lnTo>
                  <a:lnTo>
                    <a:pt x="64" y="40"/>
                  </a:lnTo>
                  <a:lnTo>
                    <a:pt x="67" y="43"/>
                  </a:lnTo>
                  <a:lnTo>
                    <a:pt x="67" y="44"/>
                  </a:lnTo>
                  <a:lnTo>
                    <a:pt x="69" y="46"/>
                  </a:lnTo>
                  <a:lnTo>
                    <a:pt x="71" y="47"/>
                  </a:lnTo>
                  <a:lnTo>
                    <a:pt x="72" y="51"/>
                  </a:lnTo>
                  <a:lnTo>
                    <a:pt x="74" y="51"/>
                  </a:lnTo>
                  <a:lnTo>
                    <a:pt x="74" y="52"/>
                  </a:lnTo>
                  <a:lnTo>
                    <a:pt x="75" y="52"/>
                  </a:lnTo>
                  <a:lnTo>
                    <a:pt x="75" y="54"/>
                  </a:lnTo>
                  <a:lnTo>
                    <a:pt x="77" y="55"/>
                  </a:lnTo>
                  <a:lnTo>
                    <a:pt x="78" y="55"/>
                  </a:lnTo>
                  <a:lnTo>
                    <a:pt x="80" y="57"/>
                  </a:lnTo>
                  <a:lnTo>
                    <a:pt x="82" y="57"/>
                  </a:lnTo>
                  <a:lnTo>
                    <a:pt x="82" y="55"/>
                  </a:lnTo>
                  <a:lnTo>
                    <a:pt x="80" y="55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2" y="52"/>
                  </a:lnTo>
                  <a:lnTo>
                    <a:pt x="82" y="52"/>
                  </a:lnTo>
                  <a:lnTo>
                    <a:pt x="83" y="52"/>
                  </a:lnTo>
                  <a:lnTo>
                    <a:pt x="86" y="55"/>
                  </a:lnTo>
                  <a:lnTo>
                    <a:pt x="86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90" y="62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4" y="62"/>
                  </a:lnTo>
                  <a:lnTo>
                    <a:pt x="97" y="65"/>
                  </a:lnTo>
                  <a:lnTo>
                    <a:pt x="99" y="66"/>
                  </a:lnTo>
                  <a:lnTo>
                    <a:pt x="99" y="68"/>
                  </a:lnTo>
                  <a:lnTo>
                    <a:pt x="101" y="69"/>
                  </a:lnTo>
                  <a:lnTo>
                    <a:pt x="101" y="71"/>
                  </a:lnTo>
                  <a:lnTo>
                    <a:pt x="101" y="71"/>
                  </a:lnTo>
                  <a:lnTo>
                    <a:pt x="102" y="73"/>
                  </a:lnTo>
                  <a:lnTo>
                    <a:pt x="104" y="74"/>
                  </a:lnTo>
                  <a:lnTo>
                    <a:pt x="105" y="74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2" y="77"/>
                  </a:lnTo>
                  <a:lnTo>
                    <a:pt x="113" y="79"/>
                  </a:lnTo>
                  <a:lnTo>
                    <a:pt x="112" y="79"/>
                  </a:lnTo>
                  <a:lnTo>
                    <a:pt x="108" y="81"/>
                  </a:lnTo>
                  <a:lnTo>
                    <a:pt x="105" y="82"/>
                  </a:lnTo>
                  <a:lnTo>
                    <a:pt x="108" y="82"/>
                  </a:lnTo>
                  <a:lnTo>
                    <a:pt x="110" y="82"/>
                  </a:lnTo>
                  <a:lnTo>
                    <a:pt x="112" y="81"/>
                  </a:lnTo>
                  <a:lnTo>
                    <a:pt x="113" y="79"/>
                  </a:lnTo>
                  <a:lnTo>
                    <a:pt x="116" y="79"/>
                  </a:lnTo>
                  <a:lnTo>
                    <a:pt x="116" y="77"/>
                  </a:lnTo>
                  <a:lnTo>
                    <a:pt x="118" y="77"/>
                  </a:lnTo>
                  <a:lnTo>
                    <a:pt x="118" y="79"/>
                  </a:lnTo>
                  <a:lnTo>
                    <a:pt x="119" y="81"/>
                  </a:lnTo>
                  <a:lnTo>
                    <a:pt x="121" y="81"/>
                  </a:lnTo>
                  <a:lnTo>
                    <a:pt x="123" y="82"/>
                  </a:lnTo>
                  <a:lnTo>
                    <a:pt x="123" y="85"/>
                  </a:lnTo>
                  <a:lnTo>
                    <a:pt x="123" y="85"/>
                  </a:lnTo>
                  <a:lnTo>
                    <a:pt x="119" y="87"/>
                  </a:lnTo>
                  <a:lnTo>
                    <a:pt x="118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92"/>
                  </a:lnTo>
                  <a:lnTo>
                    <a:pt x="119" y="92"/>
                  </a:lnTo>
                  <a:lnTo>
                    <a:pt x="118" y="93"/>
                  </a:lnTo>
                  <a:lnTo>
                    <a:pt x="118" y="93"/>
                  </a:lnTo>
                  <a:lnTo>
                    <a:pt x="119" y="96"/>
                  </a:lnTo>
                  <a:lnTo>
                    <a:pt x="119" y="96"/>
                  </a:lnTo>
                  <a:lnTo>
                    <a:pt x="123" y="98"/>
                  </a:lnTo>
                  <a:lnTo>
                    <a:pt x="126" y="99"/>
                  </a:lnTo>
                  <a:lnTo>
                    <a:pt x="127" y="99"/>
                  </a:lnTo>
                  <a:lnTo>
                    <a:pt x="129" y="101"/>
                  </a:lnTo>
                  <a:lnTo>
                    <a:pt x="131" y="101"/>
                  </a:lnTo>
                  <a:lnTo>
                    <a:pt x="132" y="101"/>
                  </a:lnTo>
                  <a:lnTo>
                    <a:pt x="132" y="101"/>
                  </a:lnTo>
                  <a:lnTo>
                    <a:pt x="132" y="103"/>
                  </a:lnTo>
                  <a:lnTo>
                    <a:pt x="132" y="104"/>
                  </a:lnTo>
                  <a:lnTo>
                    <a:pt x="134" y="109"/>
                  </a:lnTo>
                  <a:lnTo>
                    <a:pt x="134" y="110"/>
                  </a:lnTo>
                  <a:lnTo>
                    <a:pt x="134" y="112"/>
                  </a:lnTo>
                  <a:lnTo>
                    <a:pt x="134" y="114"/>
                  </a:lnTo>
                  <a:lnTo>
                    <a:pt x="135" y="114"/>
                  </a:lnTo>
                  <a:lnTo>
                    <a:pt x="137" y="115"/>
                  </a:lnTo>
                  <a:lnTo>
                    <a:pt x="138" y="115"/>
                  </a:lnTo>
                  <a:lnTo>
                    <a:pt x="138" y="117"/>
                  </a:lnTo>
                  <a:lnTo>
                    <a:pt x="138" y="117"/>
                  </a:lnTo>
                  <a:lnTo>
                    <a:pt x="137" y="118"/>
                  </a:lnTo>
                  <a:lnTo>
                    <a:pt x="135" y="120"/>
                  </a:lnTo>
                  <a:lnTo>
                    <a:pt x="135" y="120"/>
                  </a:lnTo>
                  <a:lnTo>
                    <a:pt x="135" y="121"/>
                  </a:lnTo>
                  <a:lnTo>
                    <a:pt x="135" y="123"/>
                  </a:lnTo>
                  <a:lnTo>
                    <a:pt x="137" y="123"/>
                  </a:lnTo>
                  <a:lnTo>
                    <a:pt x="137" y="121"/>
                  </a:lnTo>
                  <a:lnTo>
                    <a:pt x="138" y="120"/>
                  </a:lnTo>
                  <a:lnTo>
                    <a:pt x="140" y="120"/>
                  </a:lnTo>
                  <a:lnTo>
                    <a:pt x="140" y="120"/>
                  </a:lnTo>
                  <a:lnTo>
                    <a:pt x="142" y="120"/>
                  </a:lnTo>
                  <a:lnTo>
                    <a:pt x="145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9" y="121"/>
                  </a:lnTo>
                  <a:lnTo>
                    <a:pt x="154" y="126"/>
                  </a:lnTo>
                  <a:lnTo>
                    <a:pt x="156" y="129"/>
                  </a:lnTo>
                  <a:lnTo>
                    <a:pt x="156" y="131"/>
                  </a:lnTo>
                  <a:lnTo>
                    <a:pt x="156" y="131"/>
                  </a:lnTo>
                  <a:lnTo>
                    <a:pt x="156" y="133"/>
                  </a:lnTo>
                  <a:lnTo>
                    <a:pt x="154" y="134"/>
                  </a:lnTo>
                  <a:lnTo>
                    <a:pt x="154" y="136"/>
                  </a:lnTo>
                  <a:lnTo>
                    <a:pt x="153" y="137"/>
                  </a:lnTo>
                  <a:lnTo>
                    <a:pt x="153" y="139"/>
                  </a:lnTo>
                  <a:lnTo>
                    <a:pt x="154" y="139"/>
                  </a:lnTo>
                  <a:lnTo>
                    <a:pt x="154" y="140"/>
                  </a:lnTo>
                  <a:lnTo>
                    <a:pt x="154" y="140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4" y="151"/>
                  </a:lnTo>
                  <a:lnTo>
                    <a:pt x="154" y="153"/>
                  </a:lnTo>
                  <a:lnTo>
                    <a:pt x="153" y="155"/>
                  </a:lnTo>
                  <a:lnTo>
                    <a:pt x="154" y="158"/>
                  </a:lnTo>
                  <a:lnTo>
                    <a:pt x="153" y="167"/>
                  </a:lnTo>
                  <a:lnTo>
                    <a:pt x="153" y="167"/>
                  </a:lnTo>
                  <a:lnTo>
                    <a:pt x="151" y="169"/>
                  </a:lnTo>
                  <a:lnTo>
                    <a:pt x="151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8" y="167"/>
                  </a:lnTo>
                  <a:lnTo>
                    <a:pt x="148" y="167"/>
                  </a:lnTo>
                  <a:lnTo>
                    <a:pt x="146" y="166"/>
                  </a:lnTo>
                  <a:lnTo>
                    <a:pt x="145" y="166"/>
                  </a:lnTo>
                  <a:lnTo>
                    <a:pt x="143" y="167"/>
                  </a:lnTo>
                  <a:lnTo>
                    <a:pt x="142" y="167"/>
                  </a:lnTo>
                  <a:lnTo>
                    <a:pt x="142" y="167"/>
                  </a:lnTo>
                  <a:lnTo>
                    <a:pt x="140" y="167"/>
                  </a:lnTo>
                  <a:lnTo>
                    <a:pt x="135" y="164"/>
                  </a:lnTo>
                  <a:lnTo>
                    <a:pt x="135" y="166"/>
                  </a:lnTo>
                  <a:lnTo>
                    <a:pt x="135" y="166"/>
                  </a:lnTo>
                  <a:lnTo>
                    <a:pt x="135" y="169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69"/>
                  </a:lnTo>
                  <a:lnTo>
                    <a:pt x="132" y="167"/>
                  </a:lnTo>
                  <a:lnTo>
                    <a:pt x="129" y="166"/>
                  </a:lnTo>
                  <a:lnTo>
                    <a:pt x="129" y="164"/>
                  </a:lnTo>
                  <a:lnTo>
                    <a:pt x="127" y="162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18" y="155"/>
                  </a:lnTo>
                  <a:lnTo>
                    <a:pt x="116" y="153"/>
                  </a:lnTo>
                  <a:lnTo>
                    <a:pt x="115" y="153"/>
                  </a:lnTo>
                  <a:lnTo>
                    <a:pt x="113" y="151"/>
                  </a:lnTo>
                  <a:lnTo>
                    <a:pt x="110" y="150"/>
                  </a:lnTo>
                  <a:lnTo>
                    <a:pt x="105" y="145"/>
                  </a:lnTo>
                  <a:lnTo>
                    <a:pt x="102" y="142"/>
                  </a:lnTo>
                  <a:lnTo>
                    <a:pt x="101" y="139"/>
                  </a:lnTo>
                  <a:lnTo>
                    <a:pt x="99" y="137"/>
                  </a:lnTo>
                  <a:lnTo>
                    <a:pt x="94" y="134"/>
                  </a:lnTo>
                  <a:lnTo>
                    <a:pt x="93" y="133"/>
                  </a:lnTo>
                  <a:lnTo>
                    <a:pt x="91" y="131"/>
                  </a:lnTo>
                  <a:lnTo>
                    <a:pt x="90" y="126"/>
                  </a:lnTo>
                  <a:lnTo>
                    <a:pt x="88" y="126"/>
                  </a:lnTo>
                  <a:lnTo>
                    <a:pt x="88" y="125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0" y="117"/>
                  </a:lnTo>
                  <a:lnTo>
                    <a:pt x="80" y="114"/>
                  </a:lnTo>
                  <a:lnTo>
                    <a:pt x="75" y="104"/>
                  </a:lnTo>
                  <a:lnTo>
                    <a:pt x="74" y="101"/>
                  </a:lnTo>
                  <a:lnTo>
                    <a:pt x="72" y="98"/>
                  </a:lnTo>
                  <a:lnTo>
                    <a:pt x="72" y="96"/>
                  </a:lnTo>
                  <a:lnTo>
                    <a:pt x="69" y="93"/>
                  </a:lnTo>
                  <a:lnTo>
                    <a:pt x="69" y="92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3" y="8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6" y="81"/>
                  </a:lnTo>
                  <a:lnTo>
                    <a:pt x="55" y="79"/>
                  </a:lnTo>
                  <a:lnTo>
                    <a:pt x="55" y="76"/>
                  </a:lnTo>
                  <a:lnTo>
                    <a:pt x="53" y="71"/>
                  </a:lnTo>
                  <a:lnTo>
                    <a:pt x="52" y="63"/>
                  </a:lnTo>
                  <a:lnTo>
                    <a:pt x="50" y="62"/>
                  </a:lnTo>
                  <a:lnTo>
                    <a:pt x="49" y="58"/>
                  </a:lnTo>
                  <a:lnTo>
                    <a:pt x="47" y="58"/>
                  </a:lnTo>
                  <a:lnTo>
                    <a:pt x="41" y="54"/>
                  </a:lnTo>
                  <a:lnTo>
                    <a:pt x="39" y="54"/>
                  </a:lnTo>
                  <a:lnTo>
                    <a:pt x="37" y="52"/>
                  </a:lnTo>
                  <a:lnTo>
                    <a:pt x="36" y="52"/>
                  </a:lnTo>
                  <a:lnTo>
                    <a:pt x="34" y="52"/>
                  </a:lnTo>
                  <a:lnTo>
                    <a:pt x="34" y="49"/>
                  </a:lnTo>
                  <a:lnTo>
                    <a:pt x="34" y="47"/>
                  </a:lnTo>
                  <a:lnTo>
                    <a:pt x="34" y="46"/>
                  </a:lnTo>
                  <a:lnTo>
                    <a:pt x="33" y="44"/>
                  </a:lnTo>
                  <a:lnTo>
                    <a:pt x="31" y="43"/>
                  </a:lnTo>
                  <a:lnTo>
                    <a:pt x="30" y="41"/>
                  </a:lnTo>
                  <a:lnTo>
                    <a:pt x="28" y="40"/>
                  </a:lnTo>
                  <a:lnTo>
                    <a:pt x="28" y="38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2" y="32"/>
                  </a:lnTo>
                  <a:lnTo>
                    <a:pt x="19" y="32"/>
                  </a:lnTo>
                  <a:lnTo>
                    <a:pt x="17" y="30"/>
                  </a:lnTo>
                  <a:lnTo>
                    <a:pt x="15" y="29"/>
                  </a:lnTo>
                  <a:lnTo>
                    <a:pt x="14" y="27"/>
                  </a:lnTo>
                  <a:lnTo>
                    <a:pt x="11" y="24"/>
                  </a:lnTo>
                  <a:lnTo>
                    <a:pt x="4" y="19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24" name="Freeform 253">
              <a:extLst>
                <a:ext uri="{FF2B5EF4-FFF2-40B4-BE49-F238E27FC236}">
                  <a16:creationId xmlns:a16="http://schemas.microsoft.com/office/drawing/2014/main" id="{F330903E-F3E0-4802-9EB4-069FC2A161FE}"/>
                </a:ext>
              </a:extLst>
            </p:cNvPr>
            <p:cNvSpPr>
              <a:spLocks/>
            </p:cNvSpPr>
            <p:nvPr/>
          </p:nvSpPr>
          <p:spPr bwMode="auto">
            <a:xfrm>
              <a:off x="6217214" y="2938413"/>
              <a:ext cx="192974" cy="99411"/>
            </a:xfrm>
            <a:custGeom>
              <a:avLst/>
              <a:gdLst>
                <a:gd name="T0" fmla="*/ 79 w 99"/>
                <a:gd name="T1" fmla="*/ 0 h 51"/>
                <a:gd name="T2" fmla="*/ 82 w 99"/>
                <a:gd name="T3" fmla="*/ 4 h 51"/>
                <a:gd name="T4" fmla="*/ 88 w 99"/>
                <a:gd name="T5" fmla="*/ 2 h 51"/>
                <a:gd name="T6" fmla="*/ 90 w 99"/>
                <a:gd name="T7" fmla="*/ 4 h 51"/>
                <a:gd name="T8" fmla="*/ 91 w 99"/>
                <a:gd name="T9" fmla="*/ 5 h 51"/>
                <a:gd name="T10" fmla="*/ 96 w 99"/>
                <a:gd name="T11" fmla="*/ 8 h 51"/>
                <a:gd name="T12" fmla="*/ 98 w 99"/>
                <a:gd name="T13" fmla="*/ 8 h 51"/>
                <a:gd name="T14" fmla="*/ 98 w 99"/>
                <a:gd name="T15" fmla="*/ 11 h 51"/>
                <a:gd name="T16" fmla="*/ 94 w 99"/>
                <a:gd name="T17" fmla="*/ 15 h 51"/>
                <a:gd name="T18" fmla="*/ 91 w 99"/>
                <a:gd name="T19" fmla="*/ 15 h 51"/>
                <a:gd name="T20" fmla="*/ 88 w 99"/>
                <a:gd name="T21" fmla="*/ 18 h 51"/>
                <a:gd name="T22" fmla="*/ 85 w 99"/>
                <a:gd name="T23" fmla="*/ 21 h 51"/>
                <a:gd name="T24" fmla="*/ 82 w 99"/>
                <a:gd name="T25" fmla="*/ 27 h 51"/>
                <a:gd name="T26" fmla="*/ 80 w 99"/>
                <a:gd name="T27" fmla="*/ 30 h 51"/>
                <a:gd name="T28" fmla="*/ 77 w 99"/>
                <a:gd name="T29" fmla="*/ 35 h 51"/>
                <a:gd name="T30" fmla="*/ 76 w 99"/>
                <a:gd name="T31" fmla="*/ 38 h 51"/>
                <a:gd name="T32" fmla="*/ 74 w 99"/>
                <a:gd name="T33" fmla="*/ 40 h 51"/>
                <a:gd name="T34" fmla="*/ 69 w 99"/>
                <a:gd name="T35" fmla="*/ 41 h 51"/>
                <a:gd name="T36" fmla="*/ 68 w 99"/>
                <a:gd name="T37" fmla="*/ 43 h 51"/>
                <a:gd name="T38" fmla="*/ 61 w 99"/>
                <a:gd name="T39" fmla="*/ 45 h 51"/>
                <a:gd name="T40" fmla="*/ 57 w 99"/>
                <a:gd name="T41" fmla="*/ 43 h 51"/>
                <a:gd name="T42" fmla="*/ 50 w 99"/>
                <a:gd name="T43" fmla="*/ 43 h 51"/>
                <a:gd name="T44" fmla="*/ 47 w 99"/>
                <a:gd name="T45" fmla="*/ 46 h 51"/>
                <a:gd name="T46" fmla="*/ 44 w 99"/>
                <a:gd name="T47" fmla="*/ 46 h 51"/>
                <a:gd name="T48" fmla="*/ 41 w 99"/>
                <a:gd name="T49" fmla="*/ 48 h 51"/>
                <a:gd name="T50" fmla="*/ 38 w 99"/>
                <a:gd name="T51" fmla="*/ 48 h 51"/>
                <a:gd name="T52" fmla="*/ 35 w 99"/>
                <a:gd name="T53" fmla="*/ 51 h 51"/>
                <a:gd name="T54" fmla="*/ 27 w 99"/>
                <a:gd name="T55" fmla="*/ 51 h 51"/>
                <a:gd name="T56" fmla="*/ 22 w 99"/>
                <a:gd name="T57" fmla="*/ 48 h 51"/>
                <a:gd name="T58" fmla="*/ 17 w 99"/>
                <a:gd name="T59" fmla="*/ 45 h 51"/>
                <a:gd name="T60" fmla="*/ 11 w 99"/>
                <a:gd name="T61" fmla="*/ 40 h 51"/>
                <a:gd name="T62" fmla="*/ 6 w 99"/>
                <a:gd name="T63" fmla="*/ 37 h 51"/>
                <a:gd name="T64" fmla="*/ 5 w 99"/>
                <a:gd name="T65" fmla="*/ 34 h 51"/>
                <a:gd name="T66" fmla="*/ 3 w 99"/>
                <a:gd name="T67" fmla="*/ 30 h 51"/>
                <a:gd name="T68" fmla="*/ 5 w 99"/>
                <a:gd name="T69" fmla="*/ 29 h 51"/>
                <a:gd name="T70" fmla="*/ 6 w 99"/>
                <a:gd name="T71" fmla="*/ 27 h 51"/>
                <a:gd name="T72" fmla="*/ 5 w 99"/>
                <a:gd name="T73" fmla="*/ 24 h 51"/>
                <a:gd name="T74" fmla="*/ 6 w 99"/>
                <a:gd name="T75" fmla="*/ 21 h 51"/>
                <a:gd name="T76" fmla="*/ 8 w 99"/>
                <a:gd name="T77" fmla="*/ 19 h 51"/>
                <a:gd name="T78" fmla="*/ 5 w 99"/>
                <a:gd name="T79" fmla="*/ 16 h 51"/>
                <a:gd name="T80" fmla="*/ 8 w 99"/>
                <a:gd name="T81" fmla="*/ 15 h 51"/>
                <a:gd name="T82" fmla="*/ 11 w 99"/>
                <a:gd name="T83" fmla="*/ 16 h 51"/>
                <a:gd name="T84" fmla="*/ 14 w 99"/>
                <a:gd name="T85" fmla="*/ 15 h 51"/>
                <a:gd name="T86" fmla="*/ 14 w 99"/>
                <a:gd name="T87" fmla="*/ 11 h 51"/>
                <a:gd name="T88" fmla="*/ 17 w 99"/>
                <a:gd name="T89" fmla="*/ 10 h 51"/>
                <a:gd name="T90" fmla="*/ 22 w 99"/>
                <a:gd name="T91" fmla="*/ 13 h 51"/>
                <a:gd name="T92" fmla="*/ 35 w 99"/>
                <a:gd name="T93" fmla="*/ 15 h 51"/>
                <a:gd name="T94" fmla="*/ 39 w 99"/>
                <a:gd name="T95" fmla="*/ 11 h 51"/>
                <a:gd name="T96" fmla="*/ 46 w 99"/>
                <a:gd name="T97" fmla="*/ 8 h 51"/>
                <a:gd name="T98" fmla="*/ 52 w 99"/>
                <a:gd name="T99" fmla="*/ 5 h 51"/>
                <a:gd name="T100" fmla="*/ 57 w 99"/>
                <a:gd name="T101" fmla="*/ 7 h 51"/>
                <a:gd name="T102" fmla="*/ 65 w 99"/>
                <a:gd name="T103" fmla="*/ 0 h 51"/>
                <a:gd name="T104" fmla="*/ 72 w 99"/>
                <a:gd name="T10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9" h="51">
                  <a:moveTo>
                    <a:pt x="77" y="0"/>
                  </a:moveTo>
                  <a:lnTo>
                    <a:pt x="77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5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3" y="7"/>
                  </a:lnTo>
                  <a:lnTo>
                    <a:pt x="94" y="7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10"/>
                  </a:lnTo>
                  <a:lnTo>
                    <a:pt x="98" y="10"/>
                  </a:lnTo>
                  <a:lnTo>
                    <a:pt x="98" y="11"/>
                  </a:lnTo>
                  <a:lnTo>
                    <a:pt x="99" y="11"/>
                  </a:lnTo>
                  <a:lnTo>
                    <a:pt x="98" y="11"/>
                  </a:lnTo>
                  <a:lnTo>
                    <a:pt x="96" y="13"/>
                  </a:lnTo>
                  <a:lnTo>
                    <a:pt x="94" y="15"/>
                  </a:lnTo>
                  <a:lnTo>
                    <a:pt x="94" y="15"/>
                  </a:lnTo>
                  <a:lnTo>
                    <a:pt x="93" y="15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88" y="16"/>
                  </a:lnTo>
                  <a:lnTo>
                    <a:pt x="88" y="18"/>
                  </a:lnTo>
                  <a:lnTo>
                    <a:pt x="87" y="18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5" y="21"/>
                  </a:lnTo>
                  <a:lnTo>
                    <a:pt x="85" y="22"/>
                  </a:lnTo>
                  <a:lnTo>
                    <a:pt x="83" y="22"/>
                  </a:lnTo>
                  <a:lnTo>
                    <a:pt x="83" y="26"/>
                  </a:lnTo>
                  <a:lnTo>
                    <a:pt x="82" y="27"/>
                  </a:lnTo>
                  <a:lnTo>
                    <a:pt x="80" y="27"/>
                  </a:lnTo>
                  <a:lnTo>
                    <a:pt x="80" y="29"/>
                  </a:lnTo>
                  <a:lnTo>
                    <a:pt x="80" y="29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7" y="35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6" y="37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4" y="40"/>
                  </a:lnTo>
                  <a:lnTo>
                    <a:pt x="74" y="40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2" y="41"/>
                  </a:lnTo>
                  <a:lnTo>
                    <a:pt x="69" y="41"/>
                  </a:lnTo>
                  <a:lnTo>
                    <a:pt x="68" y="41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6" y="43"/>
                  </a:lnTo>
                  <a:lnTo>
                    <a:pt x="66" y="45"/>
                  </a:lnTo>
                  <a:lnTo>
                    <a:pt x="65" y="43"/>
                  </a:lnTo>
                  <a:lnTo>
                    <a:pt x="61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57" y="43"/>
                  </a:lnTo>
                  <a:lnTo>
                    <a:pt x="55" y="43"/>
                  </a:lnTo>
                  <a:lnTo>
                    <a:pt x="53" y="43"/>
                  </a:lnTo>
                  <a:lnTo>
                    <a:pt x="52" y="43"/>
                  </a:lnTo>
                  <a:lnTo>
                    <a:pt x="50" y="43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6" y="49"/>
                  </a:lnTo>
                  <a:lnTo>
                    <a:pt x="36" y="49"/>
                  </a:lnTo>
                  <a:lnTo>
                    <a:pt x="35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1"/>
                  </a:lnTo>
                  <a:lnTo>
                    <a:pt x="27" y="51"/>
                  </a:lnTo>
                  <a:lnTo>
                    <a:pt x="25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2" y="48"/>
                  </a:lnTo>
                  <a:lnTo>
                    <a:pt x="20" y="48"/>
                  </a:lnTo>
                  <a:lnTo>
                    <a:pt x="19" y="48"/>
                  </a:lnTo>
                  <a:lnTo>
                    <a:pt x="17" y="46"/>
                  </a:lnTo>
                  <a:lnTo>
                    <a:pt x="17" y="45"/>
                  </a:lnTo>
                  <a:lnTo>
                    <a:pt x="16" y="45"/>
                  </a:lnTo>
                  <a:lnTo>
                    <a:pt x="14" y="43"/>
                  </a:lnTo>
                  <a:lnTo>
                    <a:pt x="12" y="41"/>
                  </a:lnTo>
                  <a:lnTo>
                    <a:pt x="11" y="40"/>
                  </a:lnTo>
                  <a:lnTo>
                    <a:pt x="9" y="38"/>
                  </a:lnTo>
                  <a:lnTo>
                    <a:pt x="8" y="38"/>
                  </a:lnTo>
                  <a:lnTo>
                    <a:pt x="6" y="37"/>
                  </a:lnTo>
                  <a:lnTo>
                    <a:pt x="6" y="37"/>
                  </a:lnTo>
                  <a:lnTo>
                    <a:pt x="5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3" y="32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0" y="30"/>
                  </a:lnTo>
                  <a:lnTo>
                    <a:pt x="3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1"/>
                  </a:lnTo>
                  <a:lnTo>
                    <a:pt x="6" y="21"/>
                  </a:lnTo>
                  <a:lnTo>
                    <a:pt x="6" y="21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9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0"/>
                  </a:lnTo>
                  <a:lnTo>
                    <a:pt x="20" y="11"/>
                  </a:lnTo>
                  <a:lnTo>
                    <a:pt x="22" y="13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5"/>
                  </a:lnTo>
                  <a:lnTo>
                    <a:pt x="35" y="15"/>
                  </a:lnTo>
                  <a:lnTo>
                    <a:pt x="38" y="15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41" y="8"/>
                  </a:lnTo>
                  <a:lnTo>
                    <a:pt x="46" y="8"/>
                  </a:lnTo>
                  <a:lnTo>
                    <a:pt x="49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7"/>
                  </a:lnTo>
                  <a:lnTo>
                    <a:pt x="55" y="8"/>
                  </a:lnTo>
                  <a:lnTo>
                    <a:pt x="57" y="7"/>
                  </a:lnTo>
                  <a:lnTo>
                    <a:pt x="58" y="5"/>
                  </a:lnTo>
                  <a:lnTo>
                    <a:pt x="61" y="5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6" y="0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4" y="0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25" name="Freeform 254">
              <a:extLst>
                <a:ext uri="{FF2B5EF4-FFF2-40B4-BE49-F238E27FC236}">
                  <a16:creationId xmlns:a16="http://schemas.microsoft.com/office/drawing/2014/main" id="{CADD5A53-5A39-478D-87CE-F4F614DDAB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65682" y="3848699"/>
              <a:ext cx="79919" cy="58477"/>
            </a:xfrm>
            <a:custGeom>
              <a:avLst/>
              <a:gdLst>
                <a:gd name="T0" fmla="*/ 21 w 41"/>
                <a:gd name="T1" fmla="*/ 17 h 30"/>
                <a:gd name="T2" fmla="*/ 24 w 41"/>
                <a:gd name="T3" fmla="*/ 19 h 30"/>
                <a:gd name="T4" fmla="*/ 21 w 41"/>
                <a:gd name="T5" fmla="*/ 19 h 30"/>
                <a:gd name="T6" fmla="*/ 17 w 41"/>
                <a:gd name="T7" fmla="*/ 16 h 30"/>
                <a:gd name="T8" fmla="*/ 24 w 41"/>
                <a:gd name="T9" fmla="*/ 1 h 30"/>
                <a:gd name="T10" fmla="*/ 30 w 41"/>
                <a:gd name="T11" fmla="*/ 3 h 30"/>
                <a:gd name="T12" fmla="*/ 36 w 41"/>
                <a:gd name="T13" fmla="*/ 5 h 30"/>
                <a:gd name="T14" fmla="*/ 40 w 41"/>
                <a:gd name="T15" fmla="*/ 5 h 30"/>
                <a:gd name="T16" fmla="*/ 40 w 41"/>
                <a:gd name="T17" fmla="*/ 8 h 30"/>
                <a:gd name="T18" fmla="*/ 40 w 41"/>
                <a:gd name="T19" fmla="*/ 11 h 30"/>
                <a:gd name="T20" fmla="*/ 41 w 41"/>
                <a:gd name="T21" fmla="*/ 12 h 30"/>
                <a:gd name="T22" fmla="*/ 41 w 41"/>
                <a:gd name="T23" fmla="*/ 14 h 30"/>
                <a:gd name="T24" fmla="*/ 38 w 41"/>
                <a:gd name="T25" fmla="*/ 16 h 30"/>
                <a:gd name="T26" fmla="*/ 40 w 41"/>
                <a:gd name="T27" fmla="*/ 17 h 30"/>
                <a:gd name="T28" fmla="*/ 40 w 41"/>
                <a:gd name="T29" fmla="*/ 19 h 30"/>
                <a:gd name="T30" fmla="*/ 38 w 41"/>
                <a:gd name="T31" fmla="*/ 22 h 30"/>
                <a:gd name="T32" fmla="*/ 36 w 41"/>
                <a:gd name="T33" fmla="*/ 22 h 30"/>
                <a:gd name="T34" fmla="*/ 38 w 41"/>
                <a:gd name="T35" fmla="*/ 23 h 30"/>
                <a:gd name="T36" fmla="*/ 40 w 41"/>
                <a:gd name="T37" fmla="*/ 27 h 30"/>
                <a:gd name="T38" fmla="*/ 40 w 41"/>
                <a:gd name="T39" fmla="*/ 30 h 30"/>
                <a:gd name="T40" fmla="*/ 36 w 41"/>
                <a:gd name="T41" fmla="*/ 28 h 30"/>
                <a:gd name="T42" fmla="*/ 35 w 41"/>
                <a:gd name="T43" fmla="*/ 27 h 30"/>
                <a:gd name="T44" fmla="*/ 28 w 41"/>
                <a:gd name="T45" fmla="*/ 27 h 30"/>
                <a:gd name="T46" fmla="*/ 27 w 41"/>
                <a:gd name="T47" fmla="*/ 28 h 30"/>
                <a:gd name="T48" fmla="*/ 24 w 41"/>
                <a:gd name="T49" fmla="*/ 28 h 30"/>
                <a:gd name="T50" fmla="*/ 17 w 41"/>
                <a:gd name="T51" fmla="*/ 27 h 30"/>
                <a:gd name="T52" fmla="*/ 14 w 41"/>
                <a:gd name="T53" fmla="*/ 27 h 30"/>
                <a:gd name="T54" fmla="*/ 11 w 41"/>
                <a:gd name="T55" fmla="*/ 28 h 30"/>
                <a:gd name="T56" fmla="*/ 10 w 41"/>
                <a:gd name="T57" fmla="*/ 30 h 30"/>
                <a:gd name="T58" fmla="*/ 6 w 41"/>
                <a:gd name="T59" fmla="*/ 28 h 30"/>
                <a:gd name="T60" fmla="*/ 5 w 41"/>
                <a:gd name="T61" fmla="*/ 27 h 30"/>
                <a:gd name="T62" fmla="*/ 0 w 41"/>
                <a:gd name="T63" fmla="*/ 25 h 30"/>
                <a:gd name="T64" fmla="*/ 2 w 41"/>
                <a:gd name="T65" fmla="*/ 20 h 30"/>
                <a:gd name="T66" fmla="*/ 3 w 41"/>
                <a:gd name="T67" fmla="*/ 20 h 30"/>
                <a:gd name="T68" fmla="*/ 8 w 41"/>
                <a:gd name="T69" fmla="*/ 22 h 30"/>
                <a:gd name="T70" fmla="*/ 11 w 41"/>
                <a:gd name="T71" fmla="*/ 22 h 30"/>
                <a:gd name="T72" fmla="*/ 22 w 41"/>
                <a:gd name="T73" fmla="*/ 23 h 30"/>
                <a:gd name="T74" fmla="*/ 25 w 41"/>
                <a:gd name="T75" fmla="*/ 23 h 30"/>
                <a:gd name="T76" fmla="*/ 27 w 41"/>
                <a:gd name="T77" fmla="*/ 22 h 30"/>
                <a:gd name="T78" fmla="*/ 30 w 41"/>
                <a:gd name="T79" fmla="*/ 22 h 30"/>
                <a:gd name="T80" fmla="*/ 32 w 41"/>
                <a:gd name="T81" fmla="*/ 20 h 30"/>
                <a:gd name="T82" fmla="*/ 28 w 41"/>
                <a:gd name="T83" fmla="*/ 19 h 30"/>
                <a:gd name="T84" fmla="*/ 24 w 41"/>
                <a:gd name="T85" fmla="*/ 14 h 30"/>
                <a:gd name="T86" fmla="*/ 25 w 41"/>
                <a:gd name="T87" fmla="*/ 12 h 30"/>
                <a:gd name="T88" fmla="*/ 25 w 41"/>
                <a:gd name="T89" fmla="*/ 9 h 30"/>
                <a:gd name="T90" fmla="*/ 21 w 41"/>
                <a:gd name="T91" fmla="*/ 6 h 30"/>
                <a:gd name="T92" fmla="*/ 16 w 41"/>
                <a:gd name="T93" fmla="*/ 6 h 30"/>
                <a:gd name="T94" fmla="*/ 16 w 41"/>
                <a:gd name="T95" fmla="*/ 3 h 30"/>
                <a:gd name="T96" fmla="*/ 19 w 41"/>
                <a:gd name="T97" fmla="*/ 3 h 30"/>
                <a:gd name="T98" fmla="*/ 24 w 41"/>
                <a:gd name="T99" fmla="*/ 1 h 30"/>
                <a:gd name="T100" fmla="*/ 24 w 41"/>
                <a:gd name="T101" fmla="*/ 0 h 30"/>
                <a:gd name="T102" fmla="*/ 27 w 41"/>
                <a:gd name="T103" fmla="*/ 0 h 30"/>
                <a:gd name="T104" fmla="*/ 25 w 41"/>
                <a:gd name="T105" fmla="*/ 0 h 30"/>
                <a:gd name="T106" fmla="*/ 24 w 41"/>
                <a:gd name="T107" fmla="*/ 0 h 30"/>
                <a:gd name="T108" fmla="*/ 22 w 41"/>
                <a:gd name="T109" fmla="*/ 0 h 30"/>
                <a:gd name="T110" fmla="*/ 24 w 41"/>
                <a:gd name="T111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1" h="30">
                  <a:moveTo>
                    <a:pt x="19" y="16"/>
                  </a:moveTo>
                  <a:lnTo>
                    <a:pt x="21" y="17"/>
                  </a:lnTo>
                  <a:lnTo>
                    <a:pt x="22" y="17"/>
                  </a:lnTo>
                  <a:lnTo>
                    <a:pt x="24" y="19"/>
                  </a:lnTo>
                  <a:lnTo>
                    <a:pt x="24" y="20"/>
                  </a:lnTo>
                  <a:lnTo>
                    <a:pt x="21" y="19"/>
                  </a:lnTo>
                  <a:lnTo>
                    <a:pt x="17" y="17"/>
                  </a:lnTo>
                  <a:lnTo>
                    <a:pt x="17" y="16"/>
                  </a:lnTo>
                  <a:lnTo>
                    <a:pt x="19" y="16"/>
                  </a:lnTo>
                  <a:close/>
                  <a:moveTo>
                    <a:pt x="24" y="1"/>
                  </a:moveTo>
                  <a:lnTo>
                    <a:pt x="27" y="1"/>
                  </a:lnTo>
                  <a:lnTo>
                    <a:pt x="30" y="3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0" y="8"/>
                  </a:lnTo>
                  <a:lnTo>
                    <a:pt x="40" y="9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2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0" y="14"/>
                  </a:lnTo>
                  <a:lnTo>
                    <a:pt x="38" y="16"/>
                  </a:lnTo>
                  <a:lnTo>
                    <a:pt x="40" y="17"/>
                  </a:lnTo>
                  <a:lnTo>
                    <a:pt x="40" y="17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0" y="27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38" y="28"/>
                  </a:lnTo>
                  <a:lnTo>
                    <a:pt x="36" y="28"/>
                  </a:lnTo>
                  <a:lnTo>
                    <a:pt x="36" y="27"/>
                  </a:lnTo>
                  <a:lnTo>
                    <a:pt x="35" y="27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19" y="27"/>
                  </a:lnTo>
                  <a:lnTo>
                    <a:pt x="17" y="27"/>
                  </a:lnTo>
                  <a:lnTo>
                    <a:pt x="16" y="27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8"/>
                  </a:lnTo>
                  <a:lnTo>
                    <a:pt x="10" y="28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2" y="20"/>
                  </a:lnTo>
                  <a:lnTo>
                    <a:pt x="3" y="20"/>
                  </a:lnTo>
                  <a:lnTo>
                    <a:pt x="3" y="20"/>
                  </a:lnTo>
                  <a:lnTo>
                    <a:pt x="5" y="20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5" y="23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9"/>
                  </a:lnTo>
                  <a:lnTo>
                    <a:pt x="27" y="17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2"/>
                  </a:lnTo>
                  <a:lnTo>
                    <a:pt x="25" y="11"/>
                  </a:lnTo>
                  <a:lnTo>
                    <a:pt x="25" y="9"/>
                  </a:lnTo>
                  <a:lnTo>
                    <a:pt x="24" y="8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6" y="5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1"/>
                  </a:lnTo>
                  <a:lnTo>
                    <a:pt x="24" y="1"/>
                  </a:lnTo>
                  <a:close/>
                  <a:moveTo>
                    <a:pt x="24" y="0"/>
                  </a:move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1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26" name="Freeform 255">
              <a:extLst>
                <a:ext uri="{FF2B5EF4-FFF2-40B4-BE49-F238E27FC236}">
                  <a16:creationId xmlns:a16="http://schemas.microsoft.com/office/drawing/2014/main" id="{55D8EC4C-78C0-4BC5-9AC3-2A9A331FF32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47042" y="3010534"/>
              <a:ext cx="165684" cy="140344"/>
            </a:xfrm>
            <a:custGeom>
              <a:avLst/>
              <a:gdLst>
                <a:gd name="T0" fmla="*/ 56 w 85"/>
                <a:gd name="T1" fmla="*/ 66 h 72"/>
                <a:gd name="T2" fmla="*/ 52 w 85"/>
                <a:gd name="T3" fmla="*/ 64 h 72"/>
                <a:gd name="T4" fmla="*/ 45 w 85"/>
                <a:gd name="T5" fmla="*/ 63 h 72"/>
                <a:gd name="T6" fmla="*/ 61 w 85"/>
                <a:gd name="T7" fmla="*/ 64 h 72"/>
                <a:gd name="T8" fmla="*/ 69 w 85"/>
                <a:gd name="T9" fmla="*/ 69 h 72"/>
                <a:gd name="T10" fmla="*/ 66 w 85"/>
                <a:gd name="T11" fmla="*/ 69 h 72"/>
                <a:gd name="T12" fmla="*/ 53 w 85"/>
                <a:gd name="T13" fmla="*/ 63 h 72"/>
                <a:gd name="T14" fmla="*/ 52 w 85"/>
                <a:gd name="T15" fmla="*/ 61 h 72"/>
                <a:gd name="T16" fmla="*/ 42 w 85"/>
                <a:gd name="T17" fmla="*/ 56 h 72"/>
                <a:gd name="T18" fmla="*/ 44 w 85"/>
                <a:gd name="T19" fmla="*/ 58 h 72"/>
                <a:gd name="T20" fmla="*/ 26 w 85"/>
                <a:gd name="T21" fmla="*/ 45 h 72"/>
                <a:gd name="T22" fmla="*/ 23 w 85"/>
                <a:gd name="T23" fmla="*/ 44 h 72"/>
                <a:gd name="T24" fmla="*/ 20 w 85"/>
                <a:gd name="T25" fmla="*/ 42 h 72"/>
                <a:gd name="T26" fmla="*/ 19 w 85"/>
                <a:gd name="T27" fmla="*/ 42 h 72"/>
                <a:gd name="T28" fmla="*/ 20 w 85"/>
                <a:gd name="T29" fmla="*/ 36 h 72"/>
                <a:gd name="T30" fmla="*/ 22 w 85"/>
                <a:gd name="T31" fmla="*/ 39 h 72"/>
                <a:gd name="T32" fmla="*/ 17 w 85"/>
                <a:gd name="T33" fmla="*/ 33 h 72"/>
                <a:gd name="T34" fmla="*/ 17 w 85"/>
                <a:gd name="T35" fmla="*/ 31 h 72"/>
                <a:gd name="T36" fmla="*/ 12 w 85"/>
                <a:gd name="T37" fmla="*/ 26 h 72"/>
                <a:gd name="T38" fmla="*/ 14 w 85"/>
                <a:gd name="T39" fmla="*/ 33 h 72"/>
                <a:gd name="T40" fmla="*/ 11 w 85"/>
                <a:gd name="T41" fmla="*/ 28 h 72"/>
                <a:gd name="T42" fmla="*/ 15 w 85"/>
                <a:gd name="T43" fmla="*/ 25 h 72"/>
                <a:gd name="T44" fmla="*/ 15 w 85"/>
                <a:gd name="T45" fmla="*/ 26 h 72"/>
                <a:gd name="T46" fmla="*/ 39 w 85"/>
                <a:gd name="T47" fmla="*/ 0 h 72"/>
                <a:gd name="T48" fmla="*/ 48 w 85"/>
                <a:gd name="T49" fmla="*/ 4 h 72"/>
                <a:gd name="T50" fmla="*/ 56 w 85"/>
                <a:gd name="T51" fmla="*/ 11 h 72"/>
                <a:gd name="T52" fmla="*/ 67 w 85"/>
                <a:gd name="T53" fmla="*/ 14 h 72"/>
                <a:gd name="T54" fmla="*/ 74 w 85"/>
                <a:gd name="T55" fmla="*/ 11 h 72"/>
                <a:gd name="T56" fmla="*/ 77 w 85"/>
                <a:gd name="T57" fmla="*/ 12 h 72"/>
                <a:gd name="T58" fmla="*/ 78 w 85"/>
                <a:gd name="T59" fmla="*/ 19 h 72"/>
                <a:gd name="T60" fmla="*/ 82 w 85"/>
                <a:gd name="T61" fmla="*/ 22 h 72"/>
                <a:gd name="T62" fmla="*/ 85 w 85"/>
                <a:gd name="T63" fmla="*/ 25 h 72"/>
                <a:gd name="T64" fmla="*/ 80 w 85"/>
                <a:gd name="T65" fmla="*/ 25 h 72"/>
                <a:gd name="T66" fmla="*/ 78 w 85"/>
                <a:gd name="T67" fmla="*/ 30 h 72"/>
                <a:gd name="T68" fmla="*/ 75 w 85"/>
                <a:gd name="T69" fmla="*/ 28 h 72"/>
                <a:gd name="T70" fmla="*/ 67 w 85"/>
                <a:gd name="T71" fmla="*/ 25 h 72"/>
                <a:gd name="T72" fmla="*/ 61 w 85"/>
                <a:gd name="T73" fmla="*/ 26 h 72"/>
                <a:gd name="T74" fmla="*/ 55 w 85"/>
                <a:gd name="T75" fmla="*/ 25 h 72"/>
                <a:gd name="T76" fmla="*/ 42 w 85"/>
                <a:gd name="T77" fmla="*/ 23 h 72"/>
                <a:gd name="T78" fmla="*/ 36 w 85"/>
                <a:gd name="T79" fmla="*/ 23 h 72"/>
                <a:gd name="T80" fmla="*/ 31 w 85"/>
                <a:gd name="T81" fmla="*/ 30 h 72"/>
                <a:gd name="T82" fmla="*/ 37 w 85"/>
                <a:gd name="T83" fmla="*/ 39 h 72"/>
                <a:gd name="T84" fmla="*/ 45 w 85"/>
                <a:gd name="T85" fmla="*/ 49 h 72"/>
                <a:gd name="T86" fmla="*/ 53 w 85"/>
                <a:gd name="T87" fmla="*/ 56 h 72"/>
                <a:gd name="T88" fmla="*/ 60 w 85"/>
                <a:gd name="T89" fmla="*/ 63 h 72"/>
                <a:gd name="T90" fmla="*/ 44 w 85"/>
                <a:gd name="T91" fmla="*/ 55 h 72"/>
                <a:gd name="T92" fmla="*/ 34 w 85"/>
                <a:gd name="T93" fmla="*/ 53 h 72"/>
                <a:gd name="T94" fmla="*/ 23 w 85"/>
                <a:gd name="T95" fmla="*/ 42 h 72"/>
                <a:gd name="T96" fmla="*/ 28 w 85"/>
                <a:gd name="T97" fmla="*/ 41 h 72"/>
                <a:gd name="T98" fmla="*/ 19 w 85"/>
                <a:gd name="T99" fmla="*/ 28 h 72"/>
                <a:gd name="T100" fmla="*/ 11 w 85"/>
                <a:gd name="T101" fmla="*/ 22 h 72"/>
                <a:gd name="T102" fmla="*/ 4 w 85"/>
                <a:gd name="T103" fmla="*/ 30 h 72"/>
                <a:gd name="T104" fmla="*/ 0 w 85"/>
                <a:gd name="T105" fmla="*/ 19 h 72"/>
                <a:gd name="T106" fmla="*/ 6 w 85"/>
                <a:gd name="T107" fmla="*/ 19 h 72"/>
                <a:gd name="T108" fmla="*/ 14 w 85"/>
                <a:gd name="T109" fmla="*/ 17 h 72"/>
                <a:gd name="T110" fmla="*/ 17 w 85"/>
                <a:gd name="T111" fmla="*/ 19 h 72"/>
                <a:gd name="T112" fmla="*/ 25 w 85"/>
                <a:gd name="T113" fmla="*/ 20 h 72"/>
                <a:gd name="T114" fmla="*/ 26 w 85"/>
                <a:gd name="T115" fmla="*/ 15 h 72"/>
                <a:gd name="T116" fmla="*/ 30 w 85"/>
                <a:gd name="T117" fmla="*/ 12 h 72"/>
                <a:gd name="T118" fmla="*/ 30 w 85"/>
                <a:gd name="T119" fmla="*/ 6 h 72"/>
                <a:gd name="T120" fmla="*/ 34 w 85"/>
                <a:gd name="T121" fmla="*/ 4 h 72"/>
                <a:gd name="T122" fmla="*/ 39 w 85"/>
                <a:gd name="T123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" h="72">
                  <a:moveTo>
                    <a:pt x="56" y="66"/>
                  </a:moveTo>
                  <a:lnTo>
                    <a:pt x="58" y="66"/>
                  </a:lnTo>
                  <a:lnTo>
                    <a:pt x="60" y="67"/>
                  </a:lnTo>
                  <a:lnTo>
                    <a:pt x="55" y="66"/>
                  </a:lnTo>
                  <a:lnTo>
                    <a:pt x="55" y="66"/>
                  </a:lnTo>
                  <a:lnTo>
                    <a:pt x="56" y="66"/>
                  </a:lnTo>
                  <a:close/>
                  <a:moveTo>
                    <a:pt x="44" y="63"/>
                  </a:moveTo>
                  <a:lnTo>
                    <a:pt x="47" y="63"/>
                  </a:lnTo>
                  <a:lnTo>
                    <a:pt x="48" y="63"/>
                  </a:lnTo>
                  <a:lnTo>
                    <a:pt x="52" y="63"/>
                  </a:lnTo>
                  <a:lnTo>
                    <a:pt x="52" y="64"/>
                  </a:lnTo>
                  <a:lnTo>
                    <a:pt x="52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7" y="64"/>
                  </a:lnTo>
                  <a:lnTo>
                    <a:pt x="45" y="64"/>
                  </a:lnTo>
                  <a:lnTo>
                    <a:pt x="45" y="64"/>
                  </a:lnTo>
                  <a:lnTo>
                    <a:pt x="45" y="63"/>
                  </a:lnTo>
                  <a:lnTo>
                    <a:pt x="44" y="63"/>
                  </a:lnTo>
                  <a:close/>
                  <a:moveTo>
                    <a:pt x="53" y="63"/>
                  </a:moveTo>
                  <a:lnTo>
                    <a:pt x="60" y="66"/>
                  </a:lnTo>
                  <a:lnTo>
                    <a:pt x="60" y="64"/>
                  </a:lnTo>
                  <a:lnTo>
                    <a:pt x="60" y="64"/>
                  </a:lnTo>
                  <a:lnTo>
                    <a:pt x="61" y="64"/>
                  </a:lnTo>
                  <a:lnTo>
                    <a:pt x="61" y="66"/>
                  </a:lnTo>
                  <a:lnTo>
                    <a:pt x="63" y="66"/>
                  </a:lnTo>
                  <a:lnTo>
                    <a:pt x="64" y="67"/>
                  </a:lnTo>
                  <a:lnTo>
                    <a:pt x="66" y="67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72" y="72"/>
                  </a:lnTo>
                  <a:lnTo>
                    <a:pt x="69" y="71"/>
                  </a:lnTo>
                  <a:lnTo>
                    <a:pt x="66" y="69"/>
                  </a:lnTo>
                  <a:lnTo>
                    <a:pt x="61" y="66"/>
                  </a:lnTo>
                  <a:lnTo>
                    <a:pt x="58" y="66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2" y="63"/>
                  </a:lnTo>
                  <a:lnTo>
                    <a:pt x="53" y="63"/>
                  </a:lnTo>
                  <a:close/>
                  <a:moveTo>
                    <a:pt x="42" y="58"/>
                  </a:moveTo>
                  <a:lnTo>
                    <a:pt x="44" y="60"/>
                  </a:lnTo>
                  <a:lnTo>
                    <a:pt x="45" y="60"/>
                  </a:lnTo>
                  <a:lnTo>
                    <a:pt x="50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45" y="61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42" y="58"/>
                  </a:lnTo>
                  <a:close/>
                  <a:moveTo>
                    <a:pt x="42" y="56"/>
                  </a:moveTo>
                  <a:lnTo>
                    <a:pt x="44" y="56"/>
                  </a:lnTo>
                  <a:lnTo>
                    <a:pt x="47" y="56"/>
                  </a:lnTo>
                  <a:lnTo>
                    <a:pt x="48" y="56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1" y="56"/>
                  </a:lnTo>
                  <a:lnTo>
                    <a:pt x="41" y="56"/>
                  </a:lnTo>
                  <a:lnTo>
                    <a:pt x="42" y="56"/>
                  </a:lnTo>
                  <a:close/>
                  <a:moveTo>
                    <a:pt x="25" y="45"/>
                  </a:moveTo>
                  <a:lnTo>
                    <a:pt x="26" y="45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5" y="45"/>
                  </a:lnTo>
                  <a:close/>
                  <a:moveTo>
                    <a:pt x="22" y="42"/>
                  </a:moveTo>
                  <a:lnTo>
                    <a:pt x="23" y="44"/>
                  </a:lnTo>
                  <a:lnTo>
                    <a:pt x="25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2" y="42"/>
                  </a:lnTo>
                  <a:close/>
                  <a:moveTo>
                    <a:pt x="19" y="42"/>
                  </a:moveTo>
                  <a:lnTo>
                    <a:pt x="20" y="42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19" y="42"/>
                  </a:lnTo>
                  <a:lnTo>
                    <a:pt x="19" y="42"/>
                  </a:lnTo>
                  <a:close/>
                  <a:moveTo>
                    <a:pt x="17" y="33"/>
                  </a:moveTo>
                  <a:lnTo>
                    <a:pt x="19" y="33"/>
                  </a:lnTo>
                  <a:lnTo>
                    <a:pt x="19" y="34"/>
                  </a:lnTo>
                  <a:lnTo>
                    <a:pt x="19" y="34"/>
                  </a:lnTo>
                  <a:lnTo>
                    <a:pt x="20" y="36"/>
                  </a:lnTo>
                  <a:lnTo>
                    <a:pt x="22" y="37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0" y="37"/>
                  </a:lnTo>
                  <a:lnTo>
                    <a:pt x="20" y="36"/>
                  </a:lnTo>
                  <a:lnTo>
                    <a:pt x="19" y="36"/>
                  </a:lnTo>
                  <a:lnTo>
                    <a:pt x="17" y="33"/>
                  </a:lnTo>
                  <a:lnTo>
                    <a:pt x="17" y="33"/>
                  </a:lnTo>
                  <a:close/>
                  <a:moveTo>
                    <a:pt x="15" y="30"/>
                  </a:moveTo>
                  <a:lnTo>
                    <a:pt x="17" y="30"/>
                  </a:lnTo>
                  <a:lnTo>
                    <a:pt x="17" y="31"/>
                  </a:lnTo>
                  <a:lnTo>
                    <a:pt x="19" y="31"/>
                  </a:lnTo>
                  <a:lnTo>
                    <a:pt x="19" y="33"/>
                  </a:lnTo>
                  <a:lnTo>
                    <a:pt x="17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0"/>
                  </a:lnTo>
                  <a:close/>
                  <a:moveTo>
                    <a:pt x="11" y="25"/>
                  </a:moveTo>
                  <a:lnTo>
                    <a:pt x="12" y="26"/>
                  </a:lnTo>
                  <a:lnTo>
                    <a:pt x="12" y="26"/>
                  </a:lnTo>
                  <a:lnTo>
                    <a:pt x="12" y="28"/>
                  </a:lnTo>
                  <a:lnTo>
                    <a:pt x="12" y="30"/>
                  </a:lnTo>
                  <a:lnTo>
                    <a:pt x="12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5"/>
                  </a:lnTo>
                  <a:close/>
                  <a:moveTo>
                    <a:pt x="14" y="23"/>
                  </a:moveTo>
                  <a:lnTo>
                    <a:pt x="15" y="25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9" y="28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26"/>
                  </a:lnTo>
                  <a:lnTo>
                    <a:pt x="14" y="26"/>
                  </a:lnTo>
                  <a:lnTo>
                    <a:pt x="12" y="26"/>
                  </a:lnTo>
                  <a:lnTo>
                    <a:pt x="12" y="25"/>
                  </a:lnTo>
                  <a:lnTo>
                    <a:pt x="14" y="25"/>
                  </a:lnTo>
                  <a:lnTo>
                    <a:pt x="14" y="23"/>
                  </a:lnTo>
                  <a:close/>
                  <a:moveTo>
                    <a:pt x="39" y="0"/>
                  </a:moveTo>
                  <a:lnTo>
                    <a:pt x="41" y="0"/>
                  </a:lnTo>
                  <a:lnTo>
                    <a:pt x="42" y="0"/>
                  </a:lnTo>
                  <a:lnTo>
                    <a:pt x="44" y="1"/>
                  </a:lnTo>
                  <a:lnTo>
                    <a:pt x="45" y="1"/>
                  </a:lnTo>
                  <a:lnTo>
                    <a:pt x="47" y="3"/>
                  </a:lnTo>
                  <a:lnTo>
                    <a:pt x="48" y="4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3" y="9"/>
                  </a:lnTo>
                  <a:lnTo>
                    <a:pt x="55" y="11"/>
                  </a:lnTo>
                  <a:lnTo>
                    <a:pt x="56" y="11"/>
                  </a:lnTo>
                  <a:lnTo>
                    <a:pt x="58" y="11"/>
                  </a:lnTo>
                  <a:lnTo>
                    <a:pt x="60" y="12"/>
                  </a:lnTo>
                  <a:lnTo>
                    <a:pt x="60" y="12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71" y="14"/>
                  </a:lnTo>
                  <a:lnTo>
                    <a:pt x="72" y="12"/>
                  </a:lnTo>
                  <a:lnTo>
                    <a:pt x="72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7" y="15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78" y="19"/>
                  </a:lnTo>
                  <a:lnTo>
                    <a:pt x="80" y="19"/>
                  </a:lnTo>
                  <a:lnTo>
                    <a:pt x="78" y="19"/>
                  </a:lnTo>
                  <a:lnTo>
                    <a:pt x="78" y="19"/>
                  </a:lnTo>
                  <a:lnTo>
                    <a:pt x="78" y="20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3" y="22"/>
                  </a:lnTo>
                  <a:lnTo>
                    <a:pt x="83" y="23"/>
                  </a:lnTo>
                  <a:lnTo>
                    <a:pt x="83" y="23"/>
                  </a:lnTo>
                  <a:lnTo>
                    <a:pt x="85" y="23"/>
                  </a:lnTo>
                  <a:lnTo>
                    <a:pt x="85" y="23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5"/>
                  </a:lnTo>
                  <a:lnTo>
                    <a:pt x="80" y="23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8"/>
                  </a:lnTo>
                  <a:lnTo>
                    <a:pt x="80" y="28"/>
                  </a:lnTo>
                  <a:lnTo>
                    <a:pt x="80" y="30"/>
                  </a:lnTo>
                  <a:lnTo>
                    <a:pt x="78" y="28"/>
                  </a:lnTo>
                  <a:lnTo>
                    <a:pt x="78" y="28"/>
                  </a:lnTo>
                  <a:lnTo>
                    <a:pt x="78" y="30"/>
                  </a:lnTo>
                  <a:lnTo>
                    <a:pt x="78" y="30"/>
                  </a:lnTo>
                  <a:lnTo>
                    <a:pt x="77" y="30"/>
                  </a:lnTo>
                  <a:lnTo>
                    <a:pt x="75" y="30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6"/>
                  </a:lnTo>
                  <a:lnTo>
                    <a:pt x="74" y="26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69" y="25"/>
                  </a:lnTo>
                  <a:lnTo>
                    <a:pt x="67" y="25"/>
                  </a:lnTo>
                  <a:lnTo>
                    <a:pt x="67" y="25"/>
                  </a:lnTo>
                  <a:lnTo>
                    <a:pt x="66" y="25"/>
                  </a:lnTo>
                  <a:lnTo>
                    <a:pt x="64" y="25"/>
                  </a:lnTo>
                  <a:lnTo>
                    <a:pt x="63" y="25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5" y="25"/>
                  </a:lnTo>
                  <a:lnTo>
                    <a:pt x="53" y="25"/>
                  </a:lnTo>
                  <a:lnTo>
                    <a:pt x="53" y="25"/>
                  </a:lnTo>
                  <a:lnTo>
                    <a:pt x="52" y="25"/>
                  </a:lnTo>
                  <a:lnTo>
                    <a:pt x="48" y="22"/>
                  </a:lnTo>
                  <a:lnTo>
                    <a:pt x="47" y="23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7" y="26"/>
                  </a:lnTo>
                  <a:lnTo>
                    <a:pt x="36" y="23"/>
                  </a:lnTo>
                  <a:lnTo>
                    <a:pt x="34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1" y="26"/>
                  </a:lnTo>
                  <a:lnTo>
                    <a:pt x="31" y="30"/>
                  </a:lnTo>
                  <a:lnTo>
                    <a:pt x="31" y="31"/>
                  </a:lnTo>
                  <a:lnTo>
                    <a:pt x="33" y="33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6"/>
                  </a:lnTo>
                  <a:lnTo>
                    <a:pt x="37" y="39"/>
                  </a:lnTo>
                  <a:lnTo>
                    <a:pt x="37" y="41"/>
                  </a:lnTo>
                  <a:lnTo>
                    <a:pt x="39" y="42"/>
                  </a:lnTo>
                  <a:lnTo>
                    <a:pt x="41" y="44"/>
                  </a:lnTo>
                  <a:lnTo>
                    <a:pt x="42" y="45"/>
                  </a:lnTo>
                  <a:lnTo>
                    <a:pt x="44" y="47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3" y="55"/>
                  </a:lnTo>
                  <a:lnTo>
                    <a:pt x="53" y="55"/>
                  </a:lnTo>
                  <a:lnTo>
                    <a:pt x="53" y="56"/>
                  </a:lnTo>
                  <a:lnTo>
                    <a:pt x="53" y="58"/>
                  </a:lnTo>
                  <a:lnTo>
                    <a:pt x="55" y="60"/>
                  </a:lnTo>
                  <a:lnTo>
                    <a:pt x="58" y="61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58" y="64"/>
                  </a:lnTo>
                  <a:lnTo>
                    <a:pt x="58" y="63"/>
                  </a:lnTo>
                  <a:lnTo>
                    <a:pt x="55" y="61"/>
                  </a:lnTo>
                  <a:lnTo>
                    <a:pt x="52" y="60"/>
                  </a:lnTo>
                  <a:lnTo>
                    <a:pt x="48" y="56"/>
                  </a:lnTo>
                  <a:lnTo>
                    <a:pt x="44" y="55"/>
                  </a:lnTo>
                  <a:lnTo>
                    <a:pt x="41" y="53"/>
                  </a:lnTo>
                  <a:lnTo>
                    <a:pt x="39" y="53"/>
                  </a:lnTo>
                  <a:lnTo>
                    <a:pt x="37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3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3" y="50"/>
                  </a:lnTo>
                  <a:lnTo>
                    <a:pt x="30" y="49"/>
                  </a:lnTo>
                  <a:lnTo>
                    <a:pt x="28" y="47"/>
                  </a:lnTo>
                  <a:lnTo>
                    <a:pt x="23" y="42"/>
                  </a:lnTo>
                  <a:lnTo>
                    <a:pt x="22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41"/>
                  </a:lnTo>
                  <a:lnTo>
                    <a:pt x="26" y="41"/>
                  </a:lnTo>
                  <a:lnTo>
                    <a:pt x="28" y="41"/>
                  </a:lnTo>
                  <a:lnTo>
                    <a:pt x="26" y="39"/>
                  </a:lnTo>
                  <a:lnTo>
                    <a:pt x="25" y="37"/>
                  </a:lnTo>
                  <a:lnTo>
                    <a:pt x="20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28"/>
                  </a:lnTo>
                  <a:lnTo>
                    <a:pt x="19" y="26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9" y="25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6" y="30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3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19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7" y="19"/>
                  </a:lnTo>
                  <a:lnTo>
                    <a:pt x="9" y="19"/>
                  </a:lnTo>
                  <a:lnTo>
                    <a:pt x="11" y="19"/>
                  </a:lnTo>
                  <a:lnTo>
                    <a:pt x="12" y="19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0" y="19"/>
                  </a:lnTo>
                  <a:lnTo>
                    <a:pt x="22" y="19"/>
                  </a:lnTo>
                  <a:lnTo>
                    <a:pt x="25" y="20"/>
                  </a:lnTo>
                  <a:lnTo>
                    <a:pt x="25" y="19"/>
                  </a:lnTo>
                  <a:lnTo>
                    <a:pt x="25" y="19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6" y="15"/>
                  </a:lnTo>
                  <a:lnTo>
                    <a:pt x="26" y="15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30" y="12"/>
                  </a:lnTo>
                  <a:lnTo>
                    <a:pt x="30" y="12"/>
                  </a:lnTo>
                  <a:lnTo>
                    <a:pt x="30" y="11"/>
                  </a:lnTo>
                  <a:lnTo>
                    <a:pt x="31" y="9"/>
                  </a:lnTo>
                  <a:lnTo>
                    <a:pt x="30" y="9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1" y="6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4"/>
                  </a:lnTo>
                  <a:lnTo>
                    <a:pt x="34" y="4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27" name="Freeform 256">
              <a:extLst>
                <a:ext uri="{FF2B5EF4-FFF2-40B4-BE49-F238E27FC236}">
                  <a16:creationId xmlns:a16="http://schemas.microsoft.com/office/drawing/2014/main" id="{3566EF05-F1B7-467E-A605-570958ED0C9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48549" y="3950058"/>
              <a:ext cx="171531" cy="101360"/>
            </a:xfrm>
            <a:custGeom>
              <a:avLst/>
              <a:gdLst>
                <a:gd name="T0" fmla="*/ 60 w 88"/>
                <a:gd name="T1" fmla="*/ 9 h 52"/>
                <a:gd name="T2" fmla="*/ 69 w 88"/>
                <a:gd name="T3" fmla="*/ 11 h 52"/>
                <a:gd name="T4" fmla="*/ 69 w 88"/>
                <a:gd name="T5" fmla="*/ 11 h 52"/>
                <a:gd name="T6" fmla="*/ 80 w 88"/>
                <a:gd name="T7" fmla="*/ 17 h 52"/>
                <a:gd name="T8" fmla="*/ 75 w 88"/>
                <a:gd name="T9" fmla="*/ 16 h 52"/>
                <a:gd name="T10" fmla="*/ 77 w 88"/>
                <a:gd name="T11" fmla="*/ 17 h 52"/>
                <a:gd name="T12" fmla="*/ 80 w 88"/>
                <a:gd name="T13" fmla="*/ 19 h 52"/>
                <a:gd name="T14" fmla="*/ 83 w 88"/>
                <a:gd name="T15" fmla="*/ 19 h 52"/>
                <a:gd name="T16" fmla="*/ 86 w 88"/>
                <a:gd name="T17" fmla="*/ 19 h 52"/>
                <a:gd name="T18" fmla="*/ 85 w 88"/>
                <a:gd name="T19" fmla="*/ 22 h 52"/>
                <a:gd name="T20" fmla="*/ 82 w 88"/>
                <a:gd name="T21" fmla="*/ 25 h 52"/>
                <a:gd name="T22" fmla="*/ 75 w 88"/>
                <a:gd name="T23" fmla="*/ 25 h 52"/>
                <a:gd name="T24" fmla="*/ 74 w 88"/>
                <a:gd name="T25" fmla="*/ 27 h 52"/>
                <a:gd name="T26" fmla="*/ 72 w 88"/>
                <a:gd name="T27" fmla="*/ 27 h 52"/>
                <a:gd name="T28" fmla="*/ 71 w 88"/>
                <a:gd name="T29" fmla="*/ 28 h 52"/>
                <a:gd name="T30" fmla="*/ 64 w 88"/>
                <a:gd name="T31" fmla="*/ 25 h 52"/>
                <a:gd name="T32" fmla="*/ 61 w 88"/>
                <a:gd name="T33" fmla="*/ 28 h 52"/>
                <a:gd name="T34" fmla="*/ 60 w 88"/>
                <a:gd name="T35" fmla="*/ 30 h 52"/>
                <a:gd name="T36" fmla="*/ 60 w 88"/>
                <a:gd name="T37" fmla="*/ 33 h 52"/>
                <a:gd name="T38" fmla="*/ 53 w 88"/>
                <a:gd name="T39" fmla="*/ 36 h 52"/>
                <a:gd name="T40" fmla="*/ 52 w 88"/>
                <a:gd name="T41" fmla="*/ 39 h 52"/>
                <a:gd name="T42" fmla="*/ 47 w 88"/>
                <a:gd name="T43" fmla="*/ 36 h 52"/>
                <a:gd name="T44" fmla="*/ 42 w 88"/>
                <a:gd name="T45" fmla="*/ 41 h 52"/>
                <a:gd name="T46" fmla="*/ 36 w 88"/>
                <a:gd name="T47" fmla="*/ 41 h 52"/>
                <a:gd name="T48" fmla="*/ 37 w 88"/>
                <a:gd name="T49" fmla="*/ 47 h 52"/>
                <a:gd name="T50" fmla="*/ 34 w 88"/>
                <a:gd name="T51" fmla="*/ 49 h 52"/>
                <a:gd name="T52" fmla="*/ 33 w 88"/>
                <a:gd name="T53" fmla="*/ 52 h 52"/>
                <a:gd name="T54" fmla="*/ 26 w 88"/>
                <a:gd name="T55" fmla="*/ 50 h 52"/>
                <a:gd name="T56" fmla="*/ 26 w 88"/>
                <a:gd name="T57" fmla="*/ 47 h 52"/>
                <a:gd name="T58" fmla="*/ 22 w 88"/>
                <a:gd name="T59" fmla="*/ 45 h 52"/>
                <a:gd name="T60" fmla="*/ 22 w 88"/>
                <a:gd name="T61" fmla="*/ 44 h 52"/>
                <a:gd name="T62" fmla="*/ 23 w 88"/>
                <a:gd name="T63" fmla="*/ 39 h 52"/>
                <a:gd name="T64" fmla="*/ 19 w 88"/>
                <a:gd name="T65" fmla="*/ 39 h 52"/>
                <a:gd name="T66" fmla="*/ 12 w 88"/>
                <a:gd name="T67" fmla="*/ 39 h 52"/>
                <a:gd name="T68" fmla="*/ 11 w 88"/>
                <a:gd name="T69" fmla="*/ 38 h 52"/>
                <a:gd name="T70" fmla="*/ 9 w 88"/>
                <a:gd name="T71" fmla="*/ 36 h 52"/>
                <a:gd name="T72" fmla="*/ 4 w 88"/>
                <a:gd name="T73" fmla="*/ 33 h 52"/>
                <a:gd name="T74" fmla="*/ 1 w 88"/>
                <a:gd name="T75" fmla="*/ 31 h 52"/>
                <a:gd name="T76" fmla="*/ 0 w 88"/>
                <a:gd name="T77" fmla="*/ 30 h 52"/>
                <a:gd name="T78" fmla="*/ 1 w 88"/>
                <a:gd name="T79" fmla="*/ 25 h 52"/>
                <a:gd name="T80" fmla="*/ 4 w 88"/>
                <a:gd name="T81" fmla="*/ 20 h 52"/>
                <a:gd name="T82" fmla="*/ 11 w 88"/>
                <a:gd name="T83" fmla="*/ 16 h 52"/>
                <a:gd name="T84" fmla="*/ 17 w 88"/>
                <a:gd name="T85" fmla="*/ 12 h 52"/>
                <a:gd name="T86" fmla="*/ 20 w 88"/>
                <a:gd name="T87" fmla="*/ 9 h 52"/>
                <a:gd name="T88" fmla="*/ 26 w 88"/>
                <a:gd name="T89" fmla="*/ 11 h 52"/>
                <a:gd name="T90" fmla="*/ 36 w 88"/>
                <a:gd name="T91" fmla="*/ 11 h 52"/>
                <a:gd name="T92" fmla="*/ 47 w 88"/>
                <a:gd name="T93" fmla="*/ 9 h 52"/>
                <a:gd name="T94" fmla="*/ 42 w 88"/>
                <a:gd name="T95" fmla="*/ 1 h 52"/>
                <a:gd name="T96" fmla="*/ 39 w 88"/>
                <a:gd name="T97" fmla="*/ 3 h 52"/>
                <a:gd name="T98" fmla="*/ 49 w 88"/>
                <a:gd name="T99" fmla="*/ 0 h 52"/>
                <a:gd name="T100" fmla="*/ 49 w 88"/>
                <a:gd name="T101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" h="52">
                  <a:moveTo>
                    <a:pt x="49" y="8"/>
                  </a:moveTo>
                  <a:lnTo>
                    <a:pt x="50" y="8"/>
                  </a:lnTo>
                  <a:lnTo>
                    <a:pt x="55" y="9"/>
                  </a:lnTo>
                  <a:lnTo>
                    <a:pt x="60" y="9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7" y="9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1" y="11"/>
                  </a:lnTo>
                  <a:lnTo>
                    <a:pt x="71" y="11"/>
                  </a:lnTo>
                  <a:lnTo>
                    <a:pt x="69" y="11"/>
                  </a:lnTo>
                  <a:lnTo>
                    <a:pt x="69" y="9"/>
                  </a:lnTo>
                  <a:lnTo>
                    <a:pt x="72" y="11"/>
                  </a:lnTo>
                  <a:lnTo>
                    <a:pt x="80" y="16"/>
                  </a:lnTo>
                  <a:lnTo>
                    <a:pt x="80" y="17"/>
                  </a:lnTo>
                  <a:lnTo>
                    <a:pt x="77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6" y="19"/>
                  </a:lnTo>
                  <a:lnTo>
                    <a:pt x="86" y="22"/>
                  </a:lnTo>
                  <a:lnTo>
                    <a:pt x="88" y="22"/>
                  </a:lnTo>
                  <a:lnTo>
                    <a:pt x="88" y="22"/>
                  </a:lnTo>
                  <a:lnTo>
                    <a:pt x="85" y="22"/>
                  </a:lnTo>
                  <a:lnTo>
                    <a:pt x="83" y="23"/>
                  </a:lnTo>
                  <a:lnTo>
                    <a:pt x="82" y="23"/>
                  </a:lnTo>
                  <a:lnTo>
                    <a:pt x="82" y="25"/>
                  </a:lnTo>
                  <a:lnTo>
                    <a:pt x="82" y="25"/>
                  </a:lnTo>
                  <a:lnTo>
                    <a:pt x="80" y="25"/>
                  </a:lnTo>
                  <a:lnTo>
                    <a:pt x="78" y="25"/>
                  </a:lnTo>
                  <a:lnTo>
                    <a:pt x="77" y="27"/>
                  </a:lnTo>
                  <a:lnTo>
                    <a:pt x="75" y="25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1" y="27"/>
                  </a:lnTo>
                  <a:lnTo>
                    <a:pt x="71" y="28"/>
                  </a:lnTo>
                  <a:lnTo>
                    <a:pt x="69" y="28"/>
                  </a:lnTo>
                  <a:lnTo>
                    <a:pt x="67" y="28"/>
                  </a:lnTo>
                  <a:lnTo>
                    <a:pt x="66" y="27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3" y="27"/>
                  </a:lnTo>
                  <a:lnTo>
                    <a:pt x="61" y="27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0" y="31"/>
                  </a:lnTo>
                  <a:lnTo>
                    <a:pt x="60" y="31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3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8"/>
                  </a:lnTo>
                  <a:lnTo>
                    <a:pt x="52" y="38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49" y="38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5" y="38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39" y="41"/>
                  </a:lnTo>
                  <a:lnTo>
                    <a:pt x="37" y="41"/>
                  </a:lnTo>
                  <a:lnTo>
                    <a:pt x="36" y="41"/>
                  </a:lnTo>
                  <a:lnTo>
                    <a:pt x="36" y="42"/>
                  </a:lnTo>
                  <a:lnTo>
                    <a:pt x="36" y="42"/>
                  </a:lnTo>
                  <a:lnTo>
                    <a:pt x="37" y="45"/>
                  </a:lnTo>
                  <a:lnTo>
                    <a:pt x="37" y="47"/>
                  </a:lnTo>
                  <a:lnTo>
                    <a:pt x="37" y="47"/>
                  </a:lnTo>
                  <a:lnTo>
                    <a:pt x="36" y="47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50"/>
                  </a:lnTo>
                  <a:lnTo>
                    <a:pt x="34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28" y="52"/>
                  </a:lnTo>
                  <a:lnTo>
                    <a:pt x="28" y="50"/>
                  </a:lnTo>
                  <a:lnTo>
                    <a:pt x="26" y="50"/>
                  </a:lnTo>
                  <a:lnTo>
                    <a:pt x="26" y="49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3" y="47"/>
                  </a:lnTo>
                  <a:lnTo>
                    <a:pt x="22" y="47"/>
                  </a:lnTo>
                  <a:lnTo>
                    <a:pt x="22" y="45"/>
                  </a:lnTo>
                  <a:lnTo>
                    <a:pt x="22" y="45"/>
                  </a:lnTo>
                  <a:lnTo>
                    <a:pt x="23" y="45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5" y="38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9" y="17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6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4" y="11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42" y="11"/>
                  </a:lnTo>
                  <a:lnTo>
                    <a:pt x="45" y="9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8"/>
                  </a:lnTo>
                  <a:lnTo>
                    <a:pt x="49" y="8"/>
                  </a:lnTo>
                  <a:close/>
                  <a:moveTo>
                    <a:pt x="42" y="1"/>
                  </a:moveTo>
                  <a:lnTo>
                    <a:pt x="44" y="1"/>
                  </a:lnTo>
                  <a:lnTo>
                    <a:pt x="42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lnTo>
                    <a:pt x="42" y="1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28" name="Freeform 257">
              <a:extLst>
                <a:ext uri="{FF2B5EF4-FFF2-40B4-BE49-F238E27FC236}">
                  <a16:creationId xmlns:a16="http://schemas.microsoft.com/office/drawing/2014/main" id="{90849356-7A6B-4ECC-BE20-22C2A88E796D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7270" y="6059116"/>
              <a:ext cx="19492" cy="9747"/>
            </a:xfrm>
            <a:custGeom>
              <a:avLst/>
              <a:gdLst>
                <a:gd name="T0" fmla="*/ 2 w 10"/>
                <a:gd name="T1" fmla="*/ 0 h 5"/>
                <a:gd name="T2" fmla="*/ 3 w 10"/>
                <a:gd name="T3" fmla="*/ 0 h 5"/>
                <a:gd name="T4" fmla="*/ 5 w 10"/>
                <a:gd name="T5" fmla="*/ 2 h 5"/>
                <a:gd name="T6" fmla="*/ 8 w 10"/>
                <a:gd name="T7" fmla="*/ 2 h 5"/>
                <a:gd name="T8" fmla="*/ 10 w 10"/>
                <a:gd name="T9" fmla="*/ 3 h 5"/>
                <a:gd name="T10" fmla="*/ 8 w 10"/>
                <a:gd name="T11" fmla="*/ 3 h 5"/>
                <a:gd name="T12" fmla="*/ 8 w 10"/>
                <a:gd name="T13" fmla="*/ 3 h 5"/>
                <a:gd name="T14" fmla="*/ 5 w 10"/>
                <a:gd name="T15" fmla="*/ 5 h 5"/>
                <a:gd name="T16" fmla="*/ 3 w 10"/>
                <a:gd name="T17" fmla="*/ 5 h 5"/>
                <a:gd name="T18" fmla="*/ 3 w 10"/>
                <a:gd name="T19" fmla="*/ 3 h 5"/>
                <a:gd name="T20" fmla="*/ 2 w 10"/>
                <a:gd name="T21" fmla="*/ 2 h 5"/>
                <a:gd name="T22" fmla="*/ 2 w 10"/>
                <a:gd name="T23" fmla="*/ 2 h 5"/>
                <a:gd name="T24" fmla="*/ 0 w 10"/>
                <a:gd name="T25" fmla="*/ 0 h 5"/>
                <a:gd name="T26" fmla="*/ 0 w 10"/>
                <a:gd name="T27" fmla="*/ 0 h 5"/>
                <a:gd name="T28" fmla="*/ 2 w 10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" h="5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8" y="2"/>
                  </a:lnTo>
                  <a:lnTo>
                    <a:pt x="10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29" name="Freeform 258">
              <a:extLst>
                <a:ext uri="{FF2B5EF4-FFF2-40B4-BE49-F238E27FC236}">
                  <a16:creationId xmlns:a16="http://schemas.microsoft.com/office/drawing/2014/main" id="{A9A08284-C343-4A4D-9826-3EFB36D5DF0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1463" y="3774629"/>
              <a:ext cx="15594" cy="11695"/>
            </a:xfrm>
            <a:custGeom>
              <a:avLst/>
              <a:gdLst>
                <a:gd name="T0" fmla="*/ 6 w 8"/>
                <a:gd name="T1" fmla="*/ 5 h 6"/>
                <a:gd name="T2" fmla="*/ 6 w 8"/>
                <a:gd name="T3" fmla="*/ 5 h 6"/>
                <a:gd name="T4" fmla="*/ 6 w 8"/>
                <a:gd name="T5" fmla="*/ 5 h 6"/>
                <a:gd name="T6" fmla="*/ 6 w 8"/>
                <a:gd name="T7" fmla="*/ 5 h 6"/>
                <a:gd name="T8" fmla="*/ 6 w 8"/>
                <a:gd name="T9" fmla="*/ 6 h 6"/>
                <a:gd name="T10" fmla="*/ 4 w 8"/>
                <a:gd name="T11" fmla="*/ 5 h 6"/>
                <a:gd name="T12" fmla="*/ 4 w 8"/>
                <a:gd name="T13" fmla="*/ 5 h 6"/>
                <a:gd name="T14" fmla="*/ 6 w 8"/>
                <a:gd name="T15" fmla="*/ 5 h 6"/>
                <a:gd name="T16" fmla="*/ 3 w 8"/>
                <a:gd name="T17" fmla="*/ 3 h 6"/>
                <a:gd name="T18" fmla="*/ 3 w 8"/>
                <a:gd name="T19" fmla="*/ 5 h 6"/>
                <a:gd name="T20" fmla="*/ 3 w 8"/>
                <a:gd name="T21" fmla="*/ 5 h 6"/>
                <a:gd name="T22" fmla="*/ 1 w 8"/>
                <a:gd name="T23" fmla="*/ 5 h 6"/>
                <a:gd name="T24" fmla="*/ 1 w 8"/>
                <a:gd name="T25" fmla="*/ 5 h 6"/>
                <a:gd name="T26" fmla="*/ 0 w 8"/>
                <a:gd name="T27" fmla="*/ 5 h 6"/>
                <a:gd name="T28" fmla="*/ 1 w 8"/>
                <a:gd name="T29" fmla="*/ 5 h 6"/>
                <a:gd name="T30" fmla="*/ 3 w 8"/>
                <a:gd name="T31" fmla="*/ 3 h 6"/>
                <a:gd name="T32" fmla="*/ 4 w 8"/>
                <a:gd name="T33" fmla="*/ 0 h 6"/>
                <a:gd name="T34" fmla="*/ 6 w 8"/>
                <a:gd name="T35" fmla="*/ 0 h 6"/>
                <a:gd name="T36" fmla="*/ 6 w 8"/>
                <a:gd name="T37" fmla="*/ 0 h 6"/>
                <a:gd name="T38" fmla="*/ 6 w 8"/>
                <a:gd name="T39" fmla="*/ 0 h 6"/>
                <a:gd name="T40" fmla="*/ 6 w 8"/>
                <a:gd name="T41" fmla="*/ 0 h 6"/>
                <a:gd name="T42" fmla="*/ 8 w 8"/>
                <a:gd name="T43" fmla="*/ 2 h 6"/>
                <a:gd name="T44" fmla="*/ 8 w 8"/>
                <a:gd name="T45" fmla="*/ 2 h 6"/>
                <a:gd name="T46" fmla="*/ 8 w 8"/>
                <a:gd name="T47" fmla="*/ 2 h 6"/>
                <a:gd name="T48" fmla="*/ 8 w 8"/>
                <a:gd name="T49" fmla="*/ 3 h 6"/>
                <a:gd name="T50" fmla="*/ 8 w 8"/>
                <a:gd name="T51" fmla="*/ 3 h 6"/>
                <a:gd name="T52" fmla="*/ 8 w 8"/>
                <a:gd name="T53" fmla="*/ 3 h 6"/>
                <a:gd name="T54" fmla="*/ 6 w 8"/>
                <a:gd name="T55" fmla="*/ 5 h 6"/>
                <a:gd name="T56" fmla="*/ 4 w 8"/>
                <a:gd name="T57" fmla="*/ 3 h 6"/>
                <a:gd name="T58" fmla="*/ 3 w 8"/>
                <a:gd name="T59" fmla="*/ 3 h 6"/>
                <a:gd name="T60" fmla="*/ 1 w 8"/>
                <a:gd name="T61" fmla="*/ 3 h 6"/>
                <a:gd name="T62" fmla="*/ 1 w 8"/>
                <a:gd name="T63" fmla="*/ 3 h 6"/>
                <a:gd name="T64" fmla="*/ 1 w 8"/>
                <a:gd name="T65" fmla="*/ 2 h 6"/>
                <a:gd name="T66" fmla="*/ 3 w 8"/>
                <a:gd name="T67" fmla="*/ 2 h 6"/>
                <a:gd name="T68" fmla="*/ 3 w 8"/>
                <a:gd name="T69" fmla="*/ 2 h 6"/>
                <a:gd name="T70" fmla="*/ 3 w 8"/>
                <a:gd name="T71" fmla="*/ 0 h 6"/>
                <a:gd name="T72" fmla="*/ 3 w 8"/>
                <a:gd name="T73" fmla="*/ 0 h 6"/>
                <a:gd name="T74" fmla="*/ 4 w 8"/>
                <a:gd name="T75" fmla="*/ 0 h 6"/>
                <a:gd name="T76" fmla="*/ 4 w 8"/>
                <a:gd name="T7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" h="6">
                  <a:moveTo>
                    <a:pt x="6" y="5"/>
                  </a:moveTo>
                  <a:lnTo>
                    <a:pt x="6" y="5"/>
                  </a:lnTo>
                  <a:lnTo>
                    <a:pt x="6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close/>
                  <a:moveTo>
                    <a:pt x="3" y="3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3"/>
                  </a:lnTo>
                  <a:close/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30" name="Freeform 259">
              <a:extLst>
                <a:ext uri="{FF2B5EF4-FFF2-40B4-BE49-F238E27FC236}">
                  <a16:creationId xmlns:a16="http://schemas.microsoft.com/office/drawing/2014/main" id="{2DBCBB91-853F-4504-940C-64D79CBC48F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4086" y="4176168"/>
              <a:ext cx="138395" cy="206617"/>
            </a:xfrm>
            <a:custGeom>
              <a:avLst/>
              <a:gdLst>
                <a:gd name="T0" fmla="*/ 24 w 71"/>
                <a:gd name="T1" fmla="*/ 4 h 106"/>
                <a:gd name="T2" fmla="*/ 38 w 71"/>
                <a:gd name="T3" fmla="*/ 11 h 106"/>
                <a:gd name="T4" fmla="*/ 43 w 71"/>
                <a:gd name="T5" fmla="*/ 22 h 106"/>
                <a:gd name="T6" fmla="*/ 41 w 71"/>
                <a:gd name="T7" fmla="*/ 30 h 106"/>
                <a:gd name="T8" fmla="*/ 46 w 71"/>
                <a:gd name="T9" fmla="*/ 26 h 106"/>
                <a:gd name="T10" fmla="*/ 55 w 71"/>
                <a:gd name="T11" fmla="*/ 32 h 106"/>
                <a:gd name="T12" fmla="*/ 60 w 71"/>
                <a:gd name="T13" fmla="*/ 43 h 106"/>
                <a:gd name="T14" fmla="*/ 59 w 71"/>
                <a:gd name="T15" fmla="*/ 46 h 106"/>
                <a:gd name="T16" fmla="*/ 60 w 71"/>
                <a:gd name="T17" fmla="*/ 49 h 106"/>
                <a:gd name="T18" fmla="*/ 59 w 71"/>
                <a:gd name="T19" fmla="*/ 51 h 106"/>
                <a:gd name="T20" fmla="*/ 52 w 71"/>
                <a:gd name="T21" fmla="*/ 52 h 106"/>
                <a:gd name="T22" fmla="*/ 51 w 71"/>
                <a:gd name="T23" fmla="*/ 56 h 106"/>
                <a:gd name="T24" fmla="*/ 51 w 71"/>
                <a:gd name="T25" fmla="*/ 59 h 106"/>
                <a:gd name="T26" fmla="*/ 49 w 71"/>
                <a:gd name="T27" fmla="*/ 67 h 106"/>
                <a:gd name="T28" fmla="*/ 54 w 71"/>
                <a:gd name="T29" fmla="*/ 73 h 106"/>
                <a:gd name="T30" fmla="*/ 57 w 71"/>
                <a:gd name="T31" fmla="*/ 76 h 106"/>
                <a:gd name="T32" fmla="*/ 60 w 71"/>
                <a:gd name="T33" fmla="*/ 78 h 106"/>
                <a:gd name="T34" fmla="*/ 60 w 71"/>
                <a:gd name="T35" fmla="*/ 81 h 106"/>
                <a:gd name="T36" fmla="*/ 62 w 71"/>
                <a:gd name="T37" fmla="*/ 84 h 106"/>
                <a:gd name="T38" fmla="*/ 63 w 71"/>
                <a:gd name="T39" fmla="*/ 85 h 106"/>
                <a:gd name="T40" fmla="*/ 65 w 71"/>
                <a:gd name="T41" fmla="*/ 89 h 106"/>
                <a:gd name="T42" fmla="*/ 68 w 71"/>
                <a:gd name="T43" fmla="*/ 95 h 106"/>
                <a:gd name="T44" fmla="*/ 71 w 71"/>
                <a:gd name="T45" fmla="*/ 96 h 106"/>
                <a:gd name="T46" fmla="*/ 67 w 71"/>
                <a:gd name="T47" fmla="*/ 96 h 106"/>
                <a:gd name="T48" fmla="*/ 62 w 71"/>
                <a:gd name="T49" fmla="*/ 95 h 106"/>
                <a:gd name="T50" fmla="*/ 57 w 71"/>
                <a:gd name="T51" fmla="*/ 96 h 106"/>
                <a:gd name="T52" fmla="*/ 52 w 71"/>
                <a:gd name="T53" fmla="*/ 100 h 106"/>
                <a:gd name="T54" fmla="*/ 49 w 71"/>
                <a:gd name="T55" fmla="*/ 101 h 106"/>
                <a:gd name="T56" fmla="*/ 46 w 71"/>
                <a:gd name="T57" fmla="*/ 101 h 106"/>
                <a:gd name="T58" fmla="*/ 44 w 71"/>
                <a:gd name="T59" fmla="*/ 101 h 106"/>
                <a:gd name="T60" fmla="*/ 43 w 71"/>
                <a:gd name="T61" fmla="*/ 104 h 106"/>
                <a:gd name="T62" fmla="*/ 38 w 71"/>
                <a:gd name="T63" fmla="*/ 106 h 106"/>
                <a:gd name="T64" fmla="*/ 33 w 71"/>
                <a:gd name="T65" fmla="*/ 104 h 106"/>
                <a:gd name="T66" fmla="*/ 29 w 71"/>
                <a:gd name="T67" fmla="*/ 100 h 106"/>
                <a:gd name="T68" fmla="*/ 26 w 71"/>
                <a:gd name="T69" fmla="*/ 96 h 106"/>
                <a:gd name="T70" fmla="*/ 24 w 71"/>
                <a:gd name="T71" fmla="*/ 93 h 106"/>
                <a:gd name="T72" fmla="*/ 21 w 71"/>
                <a:gd name="T73" fmla="*/ 85 h 106"/>
                <a:gd name="T74" fmla="*/ 22 w 71"/>
                <a:gd name="T75" fmla="*/ 76 h 106"/>
                <a:gd name="T76" fmla="*/ 26 w 71"/>
                <a:gd name="T77" fmla="*/ 70 h 106"/>
                <a:gd name="T78" fmla="*/ 27 w 71"/>
                <a:gd name="T79" fmla="*/ 67 h 106"/>
                <a:gd name="T80" fmla="*/ 24 w 71"/>
                <a:gd name="T81" fmla="*/ 63 h 106"/>
                <a:gd name="T82" fmla="*/ 22 w 71"/>
                <a:gd name="T83" fmla="*/ 59 h 106"/>
                <a:gd name="T84" fmla="*/ 18 w 71"/>
                <a:gd name="T85" fmla="*/ 59 h 106"/>
                <a:gd name="T86" fmla="*/ 19 w 71"/>
                <a:gd name="T87" fmla="*/ 54 h 106"/>
                <a:gd name="T88" fmla="*/ 19 w 71"/>
                <a:gd name="T89" fmla="*/ 49 h 106"/>
                <a:gd name="T90" fmla="*/ 14 w 71"/>
                <a:gd name="T91" fmla="*/ 49 h 106"/>
                <a:gd name="T92" fmla="*/ 7 w 71"/>
                <a:gd name="T93" fmla="*/ 44 h 106"/>
                <a:gd name="T94" fmla="*/ 3 w 71"/>
                <a:gd name="T95" fmla="*/ 35 h 106"/>
                <a:gd name="T96" fmla="*/ 3 w 71"/>
                <a:gd name="T97" fmla="*/ 30 h 106"/>
                <a:gd name="T98" fmla="*/ 7 w 71"/>
                <a:gd name="T99" fmla="*/ 27 h 106"/>
                <a:gd name="T100" fmla="*/ 10 w 71"/>
                <a:gd name="T101" fmla="*/ 26 h 106"/>
                <a:gd name="T102" fmla="*/ 16 w 71"/>
                <a:gd name="T103" fmla="*/ 21 h 106"/>
                <a:gd name="T104" fmla="*/ 13 w 71"/>
                <a:gd name="T105" fmla="*/ 21 h 106"/>
                <a:gd name="T106" fmla="*/ 11 w 71"/>
                <a:gd name="T107" fmla="*/ 18 h 106"/>
                <a:gd name="T108" fmla="*/ 13 w 71"/>
                <a:gd name="T109" fmla="*/ 11 h 106"/>
                <a:gd name="T110" fmla="*/ 18 w 71"/>
                <a:gd name="T111" fmla="*/ 8 h 106"/>
                <a:gd name="T112" fmla="*/ 22 w 71"/>
                <a:gd name="T11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1" h="106">
                  <a:moveTo>
                    <a:pt x="21" y="0"/>
                  </a:moveTo>
                  <a:lnTo>
                    <a:pt x="21" y="0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9" y="5"/>
                  </a:lnTo>
                  <a:lnTo>
                    <a:pt x="32" y="7"/>
                  </a:lnTo>
                  <a:lnTo>
                    <a:pt x="38" y="11"/>
                  </a:lnTo>
                  <a:lnTo>
                    <a:pt x="40" y="15"/>
                  </a:lnTo>
                  <a:lnTo>
                    <a:pt x="40" y="15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22"/>
                  </a:lnTo>
                  <a:lnTo>
                    <a:pt x="41" y="26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1" y="29"/>
                  </a:lnTo>
                  <a:lnTo>
                    <a:pt x="41" y="27"/>
                  </a:lnTo>
                  <a:lnTo>
                    <a:pt x="43" y="26"/>
                  </a:lnTo>
                  <a:lnTo>
                    <a:pt x="44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49" y="26"/>
                  </a:lnTo>
                  <a:lnTo>
                    <a:pt x="52" y="29"/>
                  </a:lnTo>
                  <a:lnTo>
                    <a:pt x="55" y="30"/>
                  </a:lnTo>
                  <a:lnTo>
                    <a:pt x="55" y="32"/>
                  </a:lnTo>
                  <a:lnTo>
                    <a:pt x="59" y="33"/>
                  </a:lnTo>
                  <a:lnTo>
                    <a:pt x="60" y="35"/>
                  </a:lnTo>
                  <a:lnTo>
                    <a:pt x="60" y="35"/>
                  </a:lnTo>
                  <a:lnTo>
                    <a:pt x="62" y="38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6"/>
                  </a:lnTo>
                  <a:lnTo>
                    <a:pt x="59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7" y="51"/>
                  </a:lnTo>
                  <a:lnTo>
                    <a:pt x="55" y="51"/>
                  </a:lnTo>
                  <a:lnTo>
                    <a:pt x="54" y="51"/>
                  </a:lnTo>
                  <a:lnTo>
                    <a:pt x="54" y="52"/>
                  </a:lnTo>
                  <a:lnTo>
                    <a:pt x="52" y="52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59"/>
                  </a:lnTo>
                  <a:lnTo>
                    <a:pt x="51" y="60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9" y="65"/>
                  </a:lnTo>
                  <a:lnTo>
                    <a:pt x="49" y="67"/>
                  </a:lnTo>
                  <a:lnTo>
                    <a:pt x="51" y="68"/>
                  </a:lnTo>
                  <a:lnTo>
                    <a:pt x="51" y="70"/>
                  </a:lnTo>
                  <a:lnTo>
                    <a:pt x="52" y="71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4" y="74"/>
                  </a:lnTo>
                  <a:lnTo>
                    <a:pt x="54" y="74"/>
                  </a:lnTo>
                  <a:lnTo>
                    <a:pt x="55" y="74"/>
                  </a:lnTo>
                  <a:lnTo>
                    <a:pt x="55" y="76"/>
                  </a:lnTo>
                  <a:lnTo>
                    <a:pt x="57" y="76"/>
                  </a:lnTo>
                  <a:lnTo>
                    <a:pt x="57" y="74"/>
                  </a:lnTo>
                  <a:lnTo>
                    <a:pt x="57" y="74"/>
                  </a:lnTo>
                  <a:lnTo>
                    <a:pt x="59" y="74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9"/>
                  </a:lnTo>
                  <a:lnTo>
                    <a:pt x="60" y="79"/>
                  </a:lnTo>
                  <a:lnTo>
                    <a:pt x="60" y="81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2" y="82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5" y="89"/>
                  </a:lnTo>
                  <a:lnTo>
                    <a:pt x="65" y="90"/>
                  </a:lnTo>
                  <a:lnTo>
                    <a:pt x="67" y="90"/>
                  </a:lnTo>
                  <a:lnTo>
                    <a:pt x="67" y="92"/>
                  </a:lnTo>
                  <a:lnTo>
                    <a:pt x="67" y="93"/>
                  </a:lnTo>
                  <a:lnTo>
                    <a:pt x="68" y="95"/>
                  </a:lnTo>
                  <a:lnTo>
                    <a:pt x="70" y="95"/>
                  </a:lnTo>
                  <a:lnTo>
                    <a:pt x="70" y="95"/>
                  </a:lnTo>
                  <a:lnTo>
                    <a:pt x="71" y="95"/>
                  </a:lnTo>
                  <a:lnTo>
                    <a:pt x="71" y="95"/>
                  </a:lnTo>
                  <a:lnTo>
                    <a:pt x="71" y="96"/>
                  </a:lnTo>
                  <a:lnTo>
                    <a:pt x="70" y="96"/>
                  </a:lnTo>
                  <a:lnTo>
                    <a:pt x="70" y="96"/>
                  </a:lnTo>
                  <a:lnTo>
                    <a:pt x="68" y="96"/>
                  </a:lnTo>
                  <a:lnTo>
                    <a:pt x="67" y="96"/>
                  </a:lnTo>
                  <a:lnTo>
                    <a:pt x="67" y="96"/>
                  </a:lnTo>
                  <a:lnTo>
                    <a:pt x="65" y="96"/>
                  </a:lnTo>
                  <a:lnTo>
                    <a:pt x="63" y="96"/>
                  </a:lnTo>
                  <a:lnTo>
                    <a:pt x="63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5"/>
                  </a:lnTo>
                  <a:lnTo>
                    <a:pt x="57" y="96"/>
                  </a:lnTo>
                  <a:lnTo>
                    <a:pt x="57" y="98"/>
                  </a:lnTo>
                  <a:lnTo>
                    <a:pt x="55" y="98"/>
                  </a:lnTo>
                  <a:lnTo>
                    <a:pt x="55" y="100"/>
                  </a:lnTo>
                  <a:lnTo>
                    <a:pt x="54" y="100"/>
                  </a:lnTo>
                  <a:lnTo>
                    <a:pt x="52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49" y="100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8" y="101"/>
                  </a:lnTo>
                  <a:lnTo>
                    <a:pt x="48" y="101"/>
                  </a:lnTo>
                  <a:lnTo>
                    <a:pt x="46" y="101"/>
                  </a:lnTo>
                  <a:lnTo>
                    <a:pt x="46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3" y="103"/>
                  </a:lnTo>
                  <a:lnTo>
                    <a:pt x="43" y="103"/>
                  </a:lnTo>
                  <a:lnTo>
                    <a:pt x="41" y="103"/>
                  </a:lnTo>
                  <a:lnTo>
                    <a:pt x="43" y="104"/>
                  </a:lnTo>
                  <a:lnTo>
                    <a:pt x="43" y="104"/>
                  </a:lnTo>
                  <a:lnTo>
                    <a:pt x="41" y="104"/>
                  </a:lnTo>
                  <a:lnTo>
                    <a:pt x="41" y="104"/>
                  </a:lnTo>
                  <a:lnTo>
                    <a:pt x="40" y="104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7" y="106"/>
                  </a:lnTo>
                  <a:lnTo>
                    <a:pt x="37" y="106"/>
                  </a:lnTo>
                  <a:lnTo>
                    <a:pt x="35" y="104"/>
                  </a:lnTo>
                  <a:lnTo>
                    <a:pt x="33" y="104"/>
                  </a:lnTo>
                  <a:lnTo>
                    <a:pt x="32" y="104"/>
                  </a:lnTo>
                  <a:lnTo>
                    <a:pt x="30" y="103"/>
                  </a:lnTo>
                  <a:lnTo>
                    <a:pt x="30" y="101"/>
                  </a:lnTo>
                  <a:lnTo>
                    <a:pt x="29" y="101"/>
                  </a:lnTo>
                  <a:lnTo>
                    <a:pt x="29" y="100"/>
                  </a:lnTo>
                  <a:lnTo>
                    <a:pt x="27" y="100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6"/>
                  </a:lnTo>
                  <a:lnTo>
                    <a:pt x="26" y="96"/>
                  </a:lnTo>
                  <a:lnTo>
                    <a:pt x="24" y="96"/>
                  </a:lnTo>
                  <a:lnTo>
                    <a:pt x="24" y="96"/>
                  </a:lnTo>
                  <a:lnTo>
                    <a:pt x="24" y="95"/>
                  </a:lnTo>
                  <a:lnTo>
                    <a:pt x="24" y="93"/>
                  </a:lnTo>
                  <a:lnTo>
                    <a:pt x="24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1" y="85"/>
                  </a:lnTo>
                  <a:lnTo>
                    <a:pt x="21" y="85"/>
                  </a:lnTo>
                  <a:lnTo>
                    <a:pt x="21" y="84"/>
                  </a:lnTo>
                  <a:lnTo>
                    <a:pt x="21" y="81"/>
                  </a:lnTo>
                  <a:lnTo>
                    <a:pt x="21" y="79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2" y="71"/>
                  </a:lnTo>
                  <a:lnTo>
                    <a:pt x="24" y="71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6" y="68"/>
                  </a:lnTo>
                  <a:lnTo>
                    <a:pt x="27" y="68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6" y="65"/>
                  </a:lnTo>
                  <a:lnTo>
                    <a:pt x="26" y="63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2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1" y="59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8" y="59"/>
                  </a:lnTo>
                  <a:lnTo>
                    <a:pt x="18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1"/>
                  </a:lnTo>
                  <a:lnTo>
                    <a:pt x="19" y="49"/>
                  </a:lnTo>
                  <a:lnTo>
                    <a:pt x="19" y="49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1" y="49"/>
                  </a:lnTo>
                  <a:lnTo>
                    <a:pt x="11" y="48"/>
                  </a:lnTo>
                  <a:lnTo>
                    <a:pt x="10" y="49"/>
                  </a:lnTo>
                  <a:lnTo>
                    <a:pt x="7" y="44"/>
                  </a:lnTo>
                  <a:lnTo>
                    <a:pt x="3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3" y="33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7"/>
                  </a:lnTo>
                  <a:lnTo>
                    <a:pt x="7" y="27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5"/>
                  </a:lnTo>
                  <a:lnTo>
                    <a:pt x="11" y="15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1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31" name="Freeform 260">
              <a:extLst>
                <a:ext uri="{FF2B5EF4-FFF2-40B4-BE49-F238E27FC236}">
                  <a16:creationId xmlns:a16="http://schemas.microsoft.com/office/drawing/2014/main" id="{AF8ED8CA-2270-4DE2-9DFE-40F20B03AB2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95231" y="4059215"/>
              <a:ext cx="81867" cy="50680"/>
            </a:xfrm>
            <a:custGeom>
              <a:avLst/>
              <a:gdLst>
                <a:gd name="T0" fmla="*/ 11 w 42"/>
                <a:gd name="T1" fmla="*/ 23 h 26"/>
                <a:gd name="T2" fmla="*/ 9 w 42"/>
                <a:gd name="T3" fmla="*/ 24 h 26"/>
                <a:gd name="T4" fmla="*/ 11 w 42"/>
                <a:gd name="T5" fmla="*/ 23 h 26"/>
                <a:gd name="T6" fmla="*/ 8 w 42"/>
                <a:gd name="T7" fmla="*/ 23 h 26"/>
                <a:gd name="T8" fmla="*/ 8 w 42"/>
                <a:gd name="T9" fmla="*/ 24 h 26"/>
                <a:gd name="T10" fmla="*/ 6 w 42"/>
                <a:gd name="T11" fmla="*/ 23 h 26"/>
                <a:gd name="T12" fmla="*/ 8 w 42"/>
                <a:gd name="T13" fmla="*/ 23 h 26"/>
                <a:gd name="T14" fmla="*/ 14 w 42"/>
                <a:gd name="T15" fmla="*/ 21 h 26"/>
                <a:gd name="T16" fmla="*/ 14 w 42"/>
                <a:gd name="T17" fmla="*/ 21 h 26"/>
                <a:gd name="T18" fmla="*/ 14 w 42"/>
                <a:gd name="T19" fmla="*/ 23 h 26"/>
                <a:gd name="T20" fmla="*/ 12 w 42"/>
                <a:gd name="T21" fmla="*/ 21 h 26"/>
                <a:gd name="T22" fmla="*/ 11 w 42"/>
                <a:gd name="T23" fmla="*/ 16 h 26"/>
                <a:gd name="T24" fmla="*/ 9 w 42"/>
                <a:gd name="T25" fmla="*/ 18 h 26"/>
                <a:gd name="T26" fmla="*/ 9 w 42"/>
                <a:gd name="T27" fmla="*/ 16 h 26"/>
                <a:gd name="T28" fmla="*/ 16 w 42"/>
                <a:gd name="T29" fmla="*/ 16 h 26"/>
                <a:gd name="T30" fmla="*/ 16 w 42"/>
                <a:gd name="T31" fmla="*/ 18 h 26"/>
                <a:gd name="T32" fmla="*/ 9 w 42"/>
                <a:gd name="T33" fmla="*/ 12 h 26"/>
                <a:gd name="T34" fmla="*/ 8 w 42"/>
                <a:gd name="T35" fmla="*/ 13 h 26"/>
                <a:gd name="T36" fmla="*/ 9 w 42"/>
                <a:gd name="T37" fmla="*/ 12 h 26"/>
                <a:gd name="T38" fmla="*/ 28 w 42"/>
                <a:gd name="T39" fmla="*/ 0 h 26"/>
                <a:gd name="T40" fmla="*/ 42 w 42"/>
                <a:gd name="T41" fmla="*/ 0 h 26"/>
                <a:gd name="T42" fmla="*/ 42 w 42"/>
                <a:gd name="T43" fmla="*/ 5 h 26"/>
                <a:gd name="T44" fmla="*/ 42 w 42"/>
                <a:gd name="T45" fmla="*/ 7 h 26"/>
                <a:gd name="T46" fmla="*/ 39 w 42"/>
                <a:gd name="T47" fmla="*/ 7 h 26"/>
                <a:gd name="T48" fmla="*/ 41 w 42"/>
                <a:gd name="T49" fmla="*/ 8 h 26"/>
                <a:gd name="T50" fmla="*/ 42 w 42"/>
                <a:gd name="T51" fmla="*/ 12 h 26"/>
                <a:gd name="T52" fmla="*/ 39 w 42"/>
                <a:gd name="T53" fmla="*/ 15 h 26"/>
                <a:gd name="T54" fmla="*/ 33 w 42"/>
                <a:gd name="T55" fmla="*/ 16 h 26"/>
                <a:gd name="T56" fmla="*/ 28 w 42"/>
                <a:gd name="T57" fmla="*/ 18 h 26"/>
                <a:gd name="T58" fmla="*/ 25 w 42"/>
                <a:gd name="T59" fmla="*/ 24 h 26"/>
                <a:gd name="T60" fmla="*/ 22 w 42"/>
                <a:gd name="T61" fmla="*/ 24 h 26"/>
                <a:gd name="T62" fmla="*/ 22 w 42"/>
                <a:gd name="T63" fmla="*/ 24 h 26"/>
                <a:gd name="T64" fmla="*/ 20 w 42"/>
                <a:gd name="T65" fmla="*/ 23 h 26"/>
                <a:gd name="T66" fmla="*/ 19 w 42"/>
                <a:gd name="T67" fmla="*/ 21 h 26"/>
                <a:gd name="T68" fmla="*/ 19 w 42"/>
                <a:gd name="T69" fmla="*/ 19 h 26"/>
                <a:gd name="T70" fmla="*/ 17 w 42"/>
                <a:gd name="T71" fmla="*/ 19 h 26"/>
                <a:gd name="T72" fmla="*/ 22 w 42"/>
                <a:gd name="T73" fmla="*/ 16 h 26"/>
                <a:gd name="T74" fmla="*/ 20 w 42"/>
                <a:gd name="T75" fmla="*/ 15 h 26"/>
                <a:gd name="T76" fmla="*/ 17 w 42"/>
                <a:gd name="T77" fmla="*/ 16 h 26"/>
                <a:gd name="T78" fmla="*/ 17 w 42"/>
                <a:gd name="T79" fmla="*/ 13 h 26"/>
                <a:gd name="T80" fmla="*/ 22 w 42"/>
                <a:gd name="T81" fmla="*/ 12 h 26"/>
                <a:gd name="T82" fmla="*/ 23 w 42"/>
                <a:gd name="T83" fmla="*/ 12 h 26"/>
                <a:gd name="T84" fmla="*/ 17 w 42"/>
                <a:gd name="T85" fmla="*/ 12 h 26"/>
                <a:gd name="T86" fmla="*/ 12 w 42"/>
                <a:gd name="T87" fmla="*/ 13 h 26"/>
                <a:gd name="T88" fmla="*/ 11 w 42"/>
                <a:gd name="T89" fmla="*/ 12 h 26"/>
                <a:gd name="T90" fmla="*/ 6 w 42"/>
                <a:gd name="T91" fmla="*/ 10 h 26"/>
                <a:gd name="T92" fmla="*/ 6 w 42"/>
                <a:gd name="T93" fmla="*/ 7 h 26"/>
                <a:gd name="T94" fmla="*/ 3 w 42"/>
                <a:gd name="T95" fmla="*/ 7 h 26"/>
                <a:gd name="T96" fmla="*/ 1 w 42"/>
                <a:gd name="T97" fmla="*/ 5 h 26"/>
                <a:gd name="T98" fmla="*/ 6 w 42"/>
                <a:gd name="T99" fmla="*/ 4 h 26"/>
                <a:gd name="T100" fmla="*/ 16 w 42"/>
                <a:gd name="T10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2" h="26">
                  <a:moveTo>
                    <a:pt x="11" y="23"/>
                  </a:moveTo>
                  <a:lnTo>
                    <a:pt x="11" y="23"/>
                  </a:lnTo>
                  <a:lnTo>
                    <a:pt x="11" y="23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3"/>
                  </a:lnTo>
                  <a:lnTo>
                    <a:pt x="11" y="23"/>
                  </a:lnTo>
                  <a:close/>
                  <a:moveTo>
                    <a:pt x="8" y="23"/>
                  </a:moveTo>
                  <a:lnTo>
                    <a:pt x="8" y="23"/>
                  </a:lnTo>
                  <a:lnTo>
                    <a:pt x="9" y="23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close/>
                  <a:moveTo>
                    <a:pt x="14" y="21"/>
                  </a:move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1"/>
                  </a:lnTo>
                  <a:lnTo>
                    <a:pt x="14" y="21"/>
                  </a:lnTo>
                  <a:close/>
                  <a:moveTo>
                    <a:pt x="9" y="16"/>
                  </a:move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close/>
                  <a:moveTo>
                    <a:pt x="17" y="16"/>
                  </a:moveTo>
                  <a:lnTo>
                    <a:pt x="17" y="16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6"/>
                  </a:lnTo>
                  <a:lnTo>
                    <a:pt x="17" y="16"/>
                  </a:lnTo>
                  <a:close/>
                  <a:moveTo>
                    <a:pt x="9" y="12"/>
                  </a:moveTo>
                  <a:lnTo>
                    <a:pt x="9" y="12"/>
                  </a:lnTo>
                  <a:lnTo>
                    <a:pt x="9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8" y="12"/>
                  </a:lnTo>
                  <a:lnTo>
                    <a:pt x="9" y="12"/>
                  </a:lnTo>
                  <a:close/>
                  <a:moveTo>
                    <a:pt x="20" y="0"/>
                  </a:moveTo>
                  <a:lnTo>
                    <a:pt x="25" y="0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42" y="0"/>
                  </a:lnTo>
                  <a:lnTo>
                    <a:pt x="42" y="2"/>
                  </a:lnTo>
                  <a:lnTo>
                    <a:pt x="42" y="4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7"/>
                  </a:lnTo>
                  <a:lnTo>
                    <a:pt x="42" y="7"/>
                  </a:lnTo>
                  <a:lnTo>
                    <a:pt x="41" y="7"/>
                  </a:lnTo>
                  <a:lnTo>
                    <a:pt x="39" y="7"/>
                  </a:lnTo>
                  <a:lnTo>
                    <a:pt x="39" y="7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10"/>
                  </a:lnTo>
                  <a:lnTo>
                    <a:pt x="42" y="10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5"/>
                  </a:lnTo>
                  <a:lnTo>
                    <a:pt x="39" y="15"/>
                  </a:lnTo>
                  <a:lnTo>
                    <a:pt x="36" y="15"/>
                  </a:lnTo>
                  <a:lnTo>
                    <a:pt x="35" y="15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7" y="19"/>
                  </a:lnTo>
                  <a:lnTo>
                    <a:pt x="25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2" y="24"/>
                  </a:lnTo>
                  <a:lnTo>
                    <a:pt x="23" y="23"/>
                  </a:lnTo>
                  <a:lnTo>
                    <a:pt x="22" y="23"/>
                  </a:lnTo>
                  <a:lnTo>
                    <a:pt x="22" y="24"/>
                  </a:lnTo>
                  <a:lnTo>
                    <a:pt x="20" y="24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9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7" y="18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2" y="15"/>
                  </a:lnTo>
                  <a:lnTo>
                    <a:pt x="20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5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14" y="13"/>
                  </a:lnTo>
                  <a:lnTo>
                    <a:pt x="12" y="13"/>
                  </a:lnTo>
                  <a:lnTo>
                    <a:pt x="11" y="13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8" y="12"/>
                  </a:lnTo>
                  <a:lnTo>
                    <a:pt x="6" y="10"/>
                  </a:lnTo>
                  <a:lnTo>
                    <a:pt x="5" y="10"/>
                  </a:lnTo>
                  <a:lnTo>
                    <a:pt x="5" y="8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8" y="4"/>
                  </a:lnTo>
                  <a:lnTo>
                    <a:pt x="12" y="4"/>
                  </a:lnTo>
                  <a:lnTo>
                    <a:pt x="16" y="4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32" name="Freeform 261">
              <a:extLst>
                <a:ext uri="{FF2B5EF4-FFF2-40B4-BE49-F238E27FC236}">
                  <a16:creationId xmlns:a16="http://schemas.microsoft.com/office/drawing/2014/main" id="{97AEEC01-A121-4B5A-B906-14DDC5444C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40815" y="4031926"/>
              <a:ext cx="9747" cy="13645"/>
            </a:xfrm>
            <a:custGeom>
              <a:avLst/>
              <a:gdLst>
                <a:gd name="T0" fmla="*/ 3 w 5"/>
                <a:gd name="T1" fmla="*/ 0 h 7"/>
                <a:gd name="T2" fmla="*/ 3 w 5"/>
                <a:gd name="T3" fmla="*/ 0 h 7"/>
                <a:gd name="T4" fmla="*/ 3 w 5"/>
                <a:gd name="T5" fmla="*/ 0 h 7"/>
                <a:gd name="T6" fmla="*/ 5 w 5"/>
                <a:gd name="T7" fmla="*/ 2 h 7"/>
                <a:gd name="T8" fmla="*/ 2 w 5"/>
                <a:gd name="T9" fmla="*/ 3 h 7"/>
                <a:gd name="T10" fmla="*/ 2 w 5"/>
                <a:gd name="T11" fmla="*/ 7 h 7"/>
                <a:gd name="T12" fmla="*/ 0 w 5"/>
                <a:gd name="T13" fmla="*/ 7 h 7"/>
                <a:gd name="T14" fmla="*/ 0 w 5"/>
                <a:gd name="T15" fmla="*/ 5 h 7"/>
                <a:gd name="T16" fmla="*/ 0 w 5"/>
                <a:gd name="T17" fmla="*/ 5 h 7"/>
                <a:gd name="T18" fmla="*/ 0 w 5"/>
                <a:gd name="T19" fmla="*/ 3 h 7"/>
                <a:gd name="T20" fmla="*/ 2 w 5"/>
                <a:gd name="T21" fmla="*/ 2 h 7"/>
                <a:gd name="T22" fmla="*/ 3 w 5"/>
                <a:gd name="T23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" h="7">
                  <a:moveTo>
                    <a:pt x="3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33" name="Freeform 262">
              <a:extLst>
                <a:ext uri="{FF2B5EF4-FFF2-40B4-BE49-F238E27FC236}">
                  <a16:creationId xmlns:a16="http://schemas.microsoft.com/office/drawing/2014/main" id="{2BBC7CEB-C175-403C-A8F4-FBF5B492AB61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4733" y="3913024"/>
              <a:ext cx="113055" cy="116953"/>
            </a:xfrm>
            <a:custGeom>
              <a:avLst/>
              <a:gdLst>
                <a:gd name="T0" fmla="*/ 24 w 58"/>
                <a:gd name="T1" fmla="*/ 0 h 60"/>
                <a:gd name="T2" fmla="*/ 36 w 58"/>
                <a:gd name="T3" fmla="*/ 0 h 60"/>
                <a:gd name="T4" fmla="*/ 44 w 58"/>
                <a:gd name="T5" fmla="*/ 3 h 60"/>
                <a:gd name="T6" fmla="*/ 44 w 58"/>
                <a:gd name="T7" fmla="*/ 11 h 60"/>
                <a:gd name="T8" fmla="*/ 44 w 58"/>
                <a:gd name="T9" fmla="*/ 19 h 60"/>
                <a:gd name="T10" fmla="*/ 44 w 58"/>
                <a:gd name="T11" fmla="*/ 28 h 60"/>
                <a:gd name="T12" fmla="*/ 46 w 58"/>
                <a:gd name="T13" fmla="*/ 28 h 60"/>
                <a:gd name="T14" fmla="*/ 49 w 58"/>
                <a:gd name="T15" fmla="*/ 28 h 60"/>
                <a:gd name="T16" fmla="*/ 51 w 58"/>
                <a:gd name="T17" fmla="*/ 28 h 60"/>
                <a:gd name="T18" fmla="*/ 54 w 58"/>
                <a:gd name="T19" fmla="*/ 30 h 60"/>
                <a:gd name="T20" fmla="*/ 54 w 58"/>
                <a:gd name="T21" fmla="*/ 28 h 60"/>
                <a:gd name="T22" fmla="*/ 54 w 58"/>
                <a:gd name="T23" fmla="*/ 28 h 60"/>
                <a:gd name="T24" fmla="*/ 58 w 58"/>
                <a:gd name="T25" fmla="*/ 31 h 60"/>
                <a:gd name="T26" fmla="*/ 54 w 58"/>
                <a:gd name="T27" fmla="*/ 35 h 60"/>
                <a:gd name="T28" fmla="*/ 49 w 58"/>
                <a:gd name="T29" fmla="*/ 38 h 60"/>
                <a:gd name="T30" fmla="*/ 47 w 58"/>
                <a:gd name="T31" fmla="*/ 39 h 60"/>
                <a:gd name="T32" fmla="*/ 44 w 58"/>
                <a:gd name="T33" fmla="*/ 41 h 60"/>
                <a:gd name="T34" fmla="*/ 44 w 58"/>
                <a:gd name="T35" fmla="*/ 44 h 60"/>
                <a:gd name="T36" fmla="*/ 44 w 58"/>
                <a:gd name="T37" fmla="*/ 47 h 60"/>
                <a:gd name="T38" fmla="*/ 43 w 58"/>
                <a:gd name="T39" fmla="*/ 49 h 60"/>
                <a:gd name="T40" fmla="*/ 43 w 58"/>
                <a:gd name="T41" fmla="*/ 50 h 60"/>
                <a:gd name="T42" fmla="*/ 41 w 58"/>
                <a:gd name="T43" fmla="*/ 50 h 60"/>
                <a:gd name="T44" fmla="*/ 39 w 58"/>
                <a:gd name="T45" fmla="*/ 50 h 60"/>
                <a:gd name="T46" fmla="*/ 39 w 58"/>
                <a:gd name="T47" fmla="*/ 52 h 60"/>
                <a:gd name="T48" fmla="*/ 39 w 58"/>
                <a:gd name="T49" fmla="*/ 52 h 60"/>
                <a:gd name="T50" fmla="*/ 38 w 58"/>
                <a:gd name="T51" fmla="*/ 53 h 60"/>
                <a:gd name="T52" fmla="*/ 36 w 58"/>
                <a:gd name="T53" fmla="*/ 55 h 60"/>
                <a:gd name="T54" fmla="*/ 35 w 58"/>
                <a:gd name="T55" fmla="*/ 55 h 60"/>
                <a:gd name="T56" fmla="*/ 33 w 58"/>
                <a:gd name="T57" fmla="*/ 57 h 60"/>
                <a:gd name="T58" fmla="*/ 32 w 58"/>
                <a:gd name="T59" fmla="*/ 58 h 60"/>
                <a:gd name="T60" fmla="*/ 32 w 58"/>
                <a:gd name="T61" fmla="*/ 60 h 60"/>
                <a:gd name="T62" fmla="*/ 24 w 58"/>
                <a:gd name="T63" fmla="*/ 57 h 60"/>
                <a:gd name="T64" fmla="*/ 13 w 58"/>
                <a:gd name="T65" fmla="*/ 57 h 60"/>
                <a:gd name="T66" fmla="*/ 6 w 58"/>
                <a:gd name="T67" fmla="*/ 53 h 60"/>
                <a:gd name="T68" fmla="*/ 0 w 58"/>
                <a:gd name="T69" fmla="*/ 47 h 60"/>
                <a:gd name="T70" fmla="*/ 2 w 58"/>
                <a:gd name="T71" fmla="*/ 46 h 60"/>
                <a:gd name="T72" fmla="*/ 2 w 58"/>
                <a:gd name="T73" fmla="*/ 44 h 60"/>
                <a:gd name="T74" fmla="*/ 2 w 58"/>
                <a:gd name="T75" fmla="*/ 42 h 60"/>
                <a:gd name="T76" fmla="*/ 2 w 58"/>
                <a:gd name="T77" fmla="*/ 41 h 60"/>
                <a:gd name="T78" fmla="*/ 2 w 58"/>
                <a:gd name="T79" fmla="*/ 38 h 60"/>
                <a:gd name="T80" fmla="*/ 2 w 58"/>
                <a:gd name="T81" fmla="*/ 36 h 60"/>
                <a:gd name="T82" fmla="*/ 5 w 58"/>
                <a:gd name="T83" fmla="*/ 31 h 60"/>
                <a:gd name="T84" fmla="*/ 8 w 58"/>
                <a:gd name="T85" fmla="*/ 25 h 60"/>
                <a:gd name="T86" fmla="*/ 14 w 58"/>
                <a:gd name="T87" fmla="*/ 25 h 60"/>
                <a:gd name="T88" fmla="*/ 22 w 58"/>
                <a:gd name="T89" fmla="*/ 25 h 60"/>
                <a:gd name="T90" fmla="*/ 27 w 58"/>
                <a:gd name="T91" fmla="*/ 25 h 60"/>
                <a:gd name="T92" fmla="*/ 27 w 58"/>
                <a:gd name="T93" fmla="*/ 23 h 60"/>
                <a:gd name="T94" fmla="*/ 27 w 58"/>
                <a:gd name="T95" fmla="*/ 20 h 60"/>
                <a:gd name="T96" fmla="*/ 24 w 58"/>
                <a:gd name="T97" fmla="*/ 20 h 60"/>
                <a:gd name="T98" fmla="*/ 24 w 58"/>
                <a:gd name="T99" fmla="*/ 19 h 60"/>
                <a:gd name="T100" fmla="*/ 22 w 58"/>
                <a:gd name="T101" fmla="*/ 16 h 60"/>
                <a:gd name="T102" fmla="*/ 19 w 58"/>
                <a:gd name="T103" fmla="*/ 14 h 60"/>
                <a:gd name="T104" fmla="*/ 14 w 58"/>
                <a:gd name="T105" fmla="*/ 11 h 60"/>
                <a:gd name="T106" fmla="*/ 13 w 58"/>
                <a:gd name="T107" fmla="*/ 9 h 60"/>
                <a:gd name="T108" fmla="*/ 16 w 58"/>
                <a:gd name="T109" fmla="*/ 8 h 60"/>
                <a:gd name="T110" fmla="*/ 19 w 58"/>
                <a:gd name="T111" fmla="*/ 6 h 60"/>
                <a:gd name="T112" fmla="*/ 19 w 58"/>
                <a:gd name="T113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8" h="60">
                  <a:moveTo>
                    <a:pt x="19" y="0"/>
                  </a:moveTo>
                  <a:lnTo>
                    <a:pt x="24" y="0"/>
                  </a:lnTo>
                  <a:lnTo>
                    <a:pt x="30" y="0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44" y="3"/>
                  </a:lnTo>
                  <a:lnTo>
                    <a:pt x="44" y="8"/>
                  </a:lnTo>
                  <a:lnTo>
                    <a:pt x="44" y="11"/>
                  </a:lnTo>
                  <a:lnTo>
                    <a:pt x="44" y="16"/>
                  </a:lnTo>
                  <a:lnTo>
                    <a:pt x="44" y="19"/>
                  </a:lnTo>
                  <a:lnTo>
                    <a:pt x="44" y="25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6" y="28"/>
                  </a:lnTo>
                  <a:lnTo>
                    <a:pt x="47" y="28"/>
                  </a:lnTo>
                  <a:lnTo>
                    <a:pt x="49" y="28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2" y="30"/>
                  </a:lnTo>
                  <a:lnTo>
                    <a:pt x="54" y="30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8" y="31"/>
                  </a:lnTo>
                  <a:lnTo>
                    <a:pt x="58" y="31"/>
                  </a:lnTo>
                  <a:lnTo>
                    <a:pt x="57" y="33"/>
                  </a:lnTo>
                  <a:lnTo>
                    <a:pt x="54" y="35"/>
                  </a:lnTo>
                  <a:lnTo>
                    <a:pt x="52" y="36"/>
                  </a:lnTo>
                  <a:lnTo>
                    <a:pt x="49" y="38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6" y="41"/>
                  </a:lnTo>
                  <a:lnTo>
                    <a:pt x="44" y="41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4" y="47"/>
                  </a:lnTo>
                  <a:lnTo>
                    <a:pt x="44" y="47"/>
                  </a:lnTo>
                  <a:lnTo>
                    <a:pt x="43" y="49"/>
                  </a:lnTo>
                  <a:lnTo>
                    <a:pt x="43" y="49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3"/>
                  </a:lnTo>
                  <a:lnTo>
                    <a:pt x="38" y="53"/>
                  </a:lnTo>
                  <a:lnTo>
                    <a:pt x="36" y="53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3" y="57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60"/>
                  </a:lnTo>
                  <a:lnTo>
                    <a:pt x="32" y="60"/>
                  </a:lnTo>
                  <a:lnTo>
                    <a:pt x="25" y="58"/>
                  </a:lnTo>
                  <a:lnTo>
                    <a:pt x="24" y="57"/>
                  </a:lnTo>
                  <a:lnTo>
                    <a:pt x="16" y="57"/>
                  </a:lnTo>
                  <a:lnTo>
                    <a:pt x="13" y="57"/>
                  </a:lnTo>
                  <a:lnTo>
                    <a:pt x="10" y="55"/>
                  </a:lnTo>
                  <a:lnTo>
                    <a:pt x="6" y="53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4"/>
                  </a:lnTo>
                  <a:lnTo>
                    <a:pt x="2" y="42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3" y="41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2" y="36"/>
                  </a:lnTo>
                  <a:lnTo>
                    <a:pt x="3" y="35"/>
                  </a:lnTo>
                  <a:lnTo>
                    <a:pt x="5" y="31"/>
                  </a:lnTo>
                  <a:lnTo>
                    <a:pt x="6" y="28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2" y="25"/>
                  </a:lnTo>
                  <a:lnTo>
                    <a:pt x="25" y="25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7" y="23"/>
                  </a:lnTo>
                  <a:lnTo>
                    <a:pt x="27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2" y="16"/>
                  </a:lnTo>
                  <a:lnTo>
                    <a:pt x="21" y="16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4" y="11"/>
                  </a:lnTo>
                  <a:lnTo>
                    <a:pt x="14" y="9"/>
                  </a:lnTo>
                  <a:lnTo>
                    <a:pt x="13" y="9"/>
                  </a:lnTo>
                  <a:lnTo>
                    <a:pt x="13" y="8"/>
                  </a:lnTo>
                  <a:lnTo>
                    <a:pt x="16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1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34" name="Freeform 263">
              <a:extLst>
                <a:ext uri="{FF2B5EF4-FFF2-40B4-BE49-F238E27FC236}">
                  <a16:creationId xmlns:a16="http://schemas.microsoft.com/office/drawing/2014/main" id="{FC78CAEE-2C80-464C-B323-7ADAF66AEB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92922" y="6100050"/>
              <a:ext cx="331368" cy="177380"/>
            </a:xfrm>
            <a:custGeom>
              <a:avLst/>
              <a:gdLst>
                <a:gd name="T0" fmla="*/ 170 w 170"/>
                <a:gd name="T1" fmla="*/ 89 h 91"/>
                <a:gd name="T2" fmla="*/ 170 w 170"/>
                <a:gd name="T3" fmla="*/ 89 h 91"/>
                <a:gd name="T4" fmla="*/ 170 w 170"/>
                <a:gd name="T5" fmla="*/ 89 h 91"/>
                <a:gd name="T6" fmla="*/ 170 w 170"/>
                <a:gd name="T7" fmla="*/ 91 h 91"/>
                <a:gd name="T8" fmla="*/ 168 w 170"/>
                <a:gd name="T9" fmla="*/ 89 h 91"/>
                <a:gd name="T10" fmla="*/ 167 w 170"/>
                <a:gd name="T11" fmla="*/ 89 h 91"/>
                <a:gd name="T12" fmla="*/ 168 w 170"/>
                <a:gd name="T13" fmla="*/ 89 h 91"/>
                <a:gd name="T14" fmla="*/ 170 w 170"/>
                <a:gd name="T15" fmla="*/ 89 h 91"/>
                <a:gd name="T16" fmla="*/ 9 w 170"/>
                <a:gd name="T17" fmla="*/ 0 h 91"/>
                <a:gd name="T18" fmla="*/ 9 w 170"/>
                <a:gd name="T19" fmla="*/ 0 h 91"/>
                <a:gd name="T20" fmla="*/ 11 w 170"/>
                <a:gd name="T21" fmla="*/ 0 h 91"/>
                <a:gd name="T22" fmla="*/ 14 w 170"/>
                <a:gd name="T23" fmla="*/ 1 h 91"/>
                <a:gd name="T24" fmla="*/ 16 w 170"/>
                <a:gd name="T25" fmla="*/ 1 h 91"/>
                <a:gd name="T26" fmla="*/ 16 w 170"/>
                <a:gd name="T27" fmla="*/ 1 h 91"/>
                <a:gd name="T28" fmla="*/ 17 w 170"/>
                <a:gd name="T29" fmla="*/ 1 h 91"/>
                <a:gd name="T30" fmla="*/ 17 w 170"/>
                <a:gd name="T31" fmla="*/ 1 h 91"/>
                <a:gd name="T32" fmla="*/ 19 w 170"/>
                <a:gd name="T33" fmla="*/ 1 h 91"/>
                <a:gd name="T34" fmla="*/ 19 w 170"/>
                <a:gd name="T35" fmla="*/ 1 h 91"/>
                <a:gd name="T36" fmla="*/ 20 w 170"/>
                <a:gd name="T37" fmla="*/ 3 h 91"/>
                <a:gd name="T38" fmla="*/ 20 w 170"/>
                <a:gd name="T39" fmla="*/ 4 h 91"/>
                <a:gd name="T40" fmla="*/ 22 w 170"/>
                <a:gd name="T41" fmla="*/ 4 h 91"/>
                <a:gd name="T42" fmla="*/ 23 w 170"/>
                <a:gd name="T43" fmla="*/ 6 h 91"/>
                <a:gd name="T44" fmla="*/ 23 w 170"/>
                <a:gd name="T45" fmla="*/ 6 h 91"/>
                <a:gd name="T46" fmla="*/ 23 w 170"/>
                <a:gd name="T47" fmla="*/ 4 h 91"/>
                <a:gd name="T48" fmla="*/ 25 w 170"/>
                <a:gd name="T49" fmla="*/ 4 h 91"/>
                <a:gd name="T50" fmla="*/ 25 w 170"/>
                <a:gd name="T51" fmla="*/ 4 h 91"/>
                <a:gd name="T52" fmla="*/ 27 w 170"/>
                <a:gd name="T53" fmla="*/ 6 h 91"/>
                <a:gd name="T54" fmla="*/ 27 w 170"/>
                <a:gd name="T55" fmla="*/ 7 h 91"/>
                <a:gd name="T56" fmla="*/ 28 w 170"/>
                <a:gd name="T57" fmla="*/ 9 h 91"/>
                <a:gd name="T58" fmla="*/ 28 w 170"/>
                <a:gd name="T59" fmla="*/ 11 h 91"/>
                <a:gd name="T60" fmla="*/ 28 w 170"/>
                <a:gd name="T61" fmla="*/ 11 h 91"/>
                <a:gd name="T62" fmla="*/ 30 w 170"/>
                <a:gd name="T63" fmla="*/ 11 h 91"/>
                <a:gd name="T64" fmla="*/ 31 w 170"/>
                <a:gd name="T65" fmla="*/ 11 h 91"/>
                <a:gd name="T66" fmla="*/ 30 w 170"/>
                <a:gd name="T67" fmla="*/ 12 h 91"/>
                <a:gd name="T68" fmla="*/ 31 w 170"/>
                <a:gd name="T69" fmla="*/ 14 h 91"/>
                <a:gd name="T70" fmla="*/ 33 w 170"/>
                <a:gd name="T71" fmla="*/ 14 h 91"/>
                <a:gd name="T72" fmla="*/ 31 w 170"/>
                <a:gd name="T73" fmla="*/ 15 h 91"/>
                <a:gd name="T74" fmla="*/ 30 w 170"/>
                <a:gd name="T75" fmla="*/ 15 h 91"/>
                <a:gd name="T76" fmla="*/ 28 w 170"/>
                <a:gd name="T77" fmla="*/ 17 h 91"/>
                <a:gd name="T78" fmla="*/ 28 w 170"/>
                <a:gd name="T79" fmla="*/ 17 h 91"/>
                <a:gd name="T80" fmla="*/ 25 w 170"/>
                <a:gd name="T81" fmla="*/ 15 h 91"/>
                <a:gd name="T82" fmla="*/ 25 w 170"/>
                <a:gd name="T83" fmla="*/ 12 h 91"/>
                <a:gd name="T84" fmla="*/ 23 w 170"/>
                <a:gd name="T85" fmla="*/ 11 h 91"/>
                <a:gd name="T86" fmla="*/ 22 w 170"/>
                <a:gd name="T87" fmla="*/ 9 h 91"/>
                <a:gd name="T88" fmla="*/ 22 w 170"/>
                <a:gd name="T89" fmla="*/ 9 h 91"/>
                <a:gd name="T90" fmla="*/ 20 w 170"/>
                <a:gd name="T91" fmla="*/ 9 h 91"/>
                <a:gd name="T92" fmla="*/ 19 w 170"/>
                <a:gd name="T93" fmla="*/ 9 h 91"/>
                <a:gd name="T94" fmla="*/ 17 w 170"/>
                <a:gd name="T95" fmla="*/ 7 h 91"/>
                <a:gd name="T96" fmla="*/ 17 w 170"/>
                <a:gd name="T97" fmla="*/ 6 h 91"/>
                <a:gd name="T98" fmla="*/ 17 w 170"/>
                <a:gd name="T99" fmla="*/ 6 h 91"/>
                <a:gd name="T100" fmla="*/ 16 w 170"/>
                <a:gd name="T101" fmla="*/ 6 h 91"/>
                <a:gd name="T102" fmla="*/ 14 w 170"/>
                <a:gd name="T103" fmla="*/ 6 h 91"/>
                <a:gd name="T104" fmla="*/ 12 w 170"/>
                <a:gd name="T105" fmla="*/ 4 h 91"/>
                <a:gd name="T106" fmla="*/ 8 w 170"/>
                <a:gd name="T107" fmla="*/ 3 h 91"/>
                <a:gd name="T108" fmla="*/ 6 w 170"/>
                <a:gd name="T109" fmla="*/ 3 h 91"/>
                <a:gd name="T110" fmla="*/ 4 w 170"/>
                <a:gd name="T111" fmla="*/ 1 h 91"/>
                <a:gd name="T112" fmla="*/ 4 w 170"/>
                <a:gd name="T113" fmla="*/ 1 h 91"/>
                <a:gd name="T114" fmla="*/ 6 w 170"/>
                <a:gd name="T115" fmla="*/ 0 h 91"/>
                <a:gd name="T116" fmla="*/ 1 w 170"/>
                <a:gd name="T117" fmla="*/ 0 h 91"/>
                <a:gd name="T118" fmla="*/ 0 w 170"/>
                <a:gd name="T119" fmla="*/ 0 h 91"/>
                <a:gd name="T120" fmla="*/ 1 w 170"/>
                <a:gd name="T121" fmla="*/ 0 h 91"/>
                <a:gd name="T122" fmla="*/ 8 w 170"/>
                <a:gd name="T123" fmla="*/ 0 h 91"/>
                <a:gd name="T124" fmla="*/ 9 w 170"/>
                <a:gd name="T12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0" h="91">
                  <a:moveTo>
                    <a:pt x="170" y="89"/>
                  </a:moveTo>
                  <a:lnTo>
                    <a:pt x="170" y="89"/>
                  </a:lnTo>
                  <a:lnTo>
                    <a:pt x="170" y="89"/>
                  </a:lnTo>
                  <a:lnTo>
                    <a:pt x="170" y="91"/>
                  </a:lnTo>
                  <a:lnTo>
                    <a:pt x="168" y="89"/>
                  </a:lnTo>
                  <a:lnTo>
                    <a:pt x="167" y="89"/>
                  </a:lnTo>
                  <a:lnTo>
                    <a:pt x="168" y="89"/>
                  </a:lnTo>
                  <a:lnTo>
                    <a:pt x="170" y="89"/>
                  </a:lnTo>
                  <a:close/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0" y="3"/>
                  </a:lnTo>
                  <a:lnTo>
                    <a:pt x="20" y="4"/>
                  </a:lnTo>
                  <a:lnTo>
                    <a:pt x="22" y="4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3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7" y="6"/>
                  </a:lnTo>
                  <a:lnTo>
                    <a:pt x="27" y="7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1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4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8" y="17"/>
                  </a:lnTo>
                  <a:lnTo>
                    <a:pt x="28" y="17"/>
                  </a:lnTo>
                  <a:lnTo>
                    <a:pt x="25" y="15"/>
                  </a:lnTo>
                  <a:lnTo>
                    <a:pt x="25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19" y="9"/>
                  </a:lnTo>
                  <a:lnTo>
                    <a:pt x="17" y="7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8" y="3"/>
                  </a:lnTo>
                  <a:lnTo>
                    <a:pt x="6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35" name="Freeform 264">
              <a:extLst>
                <a:ext uri="{FF2B5EF4-FFF2-40B4-BE49-F238E27FC236}">
                  <a16:creationId xmlns:a16="http://schemas.microsoft.com/office/drawing/2014/main" id="{3ED156CC-8F59-4FF5-A016-988EFE093A2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8573" y="3176218"/>
              <a:ext cx="241703" cy="220263"/>
            </a:xfrm>
            <a:custGeom>
              <a:avLst/>
              <a:gdLst>
                <a:gd name="T0" fmla="*/ 66 w 124"/>
                <a:gd name="T1" fmla="*/ 105 h 113"/>
                <a:gd name="T2" fmla="*/ 88 w 124"/>
                <a:gd name="T3" fmla="*/ 107 h 113"/>
                <a:gd name="T4" fmla="*/ 93 w 124"/>
                <a:gd name="T5" fmla="*/ 112 h 113"/>
                <a:gd name="T6" fmla="*/ 57 w 124"/>
                <a:gd name="T7" fmla="*/ 108 h 113"/>
                <a:gd name="T8" fmla="*/ 109 w 124"/>
                <a:gd name="T9" fmla="*/ 105 h 113"/>
                <a:gd name="T10" fmla="*/ 47 w 124"/>
                <a:gd name="T11" fmla="*/ 91 h 113"/>
                <a:gd name="T12" fmla="*/ 117 w 124"/>
                <a:gd name="T13" fmla="*/ 93 h 113"/>
                <a:gd name="T14" fmla="*/ 83 w 124"/>
                <a:gd name="T15" fmla="*/ 88 h 113"/>
                <a:gd name="T16" fmla="*/ 118 w 124"/>
                <a:gd name="T17" fmla="*/ 86 h 113"/>
                <a:gd name="T18" fmla="*/ 82 w 124"/>
                <a:gd name="T19" fmla="*/ 83 h 113"/>
                <a:gd name="T20" fmla="*/ 107 w 124"/>
                <a:gd name="T21" fmla="*/ 82 h 113"/>
                <a:gd name="T22" fmla="*/ 74 w 124"/>
                <a:gd name="T23" fmla="*/ 80 h 113"/>
                <a:gd name="T24" fmla="*/ 104 w 124"/>
                <a:gd name="T25" fmla="*/ 79 h 113"/>
                <a:gd name="T26" fmla="*/ 83 w 124"/>
                <a:gd name="T27" fmla="*/ 80 h 113"/>
                <a:gd name="T28" fmla="*/ 69 w 124"/>
                <a:gd name="T29" fmla="*/ 74 h 113"/>
                <a:gd name="T30" fmla="*/ 83 w 124"/>
                <a:gd name="T31" fmla="*/ 72 h 113"/>
                <a:gd name="T32" fmla="*/ 77 w 124"/>
                <a:gd name="T33" fmla="*/ 67 h 113"/>
                <a:gd name="T34" fmla="*/ 68 w 124"/>
                <a:gd name="T35" fmla="*/ 67 h 113"/>
                <a:gd name="T36" fmla="*/ 104 w 124"/>
                <a:gd name="T37" fmla="*/ 66 h 113"/>
                <a:gd name="T38" fmla="*/ 77 w 124"/>
                <a:gd name="T39" fmla="*/ 66 h 113"/>
                <a:gd name="T40" fmla="*/ 55 w 124"/>
                <a:gd name="T41" fmla="*/ 64 h 113"/>
                <a:gd name="T42" fmla="*/ 13 w 124"/>
                <a:gd name="T43" fmla="*/ 61 h 113"/>
                <a:gd name="T44" fmla="*/ 13 w 124"/>
                <a:gd name="T45" fmla="*/ 55 h 113"/>
                <a:gd name="T46" fmla="*/ 93 w 124"/>
                <a:gd name="T47" fmla="*/ 55 h 113"/>
                <a:gd name="T48" fmla="*/ 16 w 124"/>
                <a:gd name="T49" fmla="*/ 49 h 113"/>
                <a:gd name="T50" fmla="*/ 72 w 124"/>
                <a:gd name="T51" fmla="*/ 49 h 113"/>
                <a:gd name="T52" fmla="*/ 65 w 124"/>
                <a:gd name="T53" fmla="*/ 52 h 113"/>
                <a:gd name="T54" fmla="*/ 69 w 124"/>
                <a:gd name="T55" fmla="*/ 63 h 113"/>
                <a:gd name="T56" fmla="*/ 58 w 124"/>
                <a:gd name="T57" fmla="*/ 55 h 113"/>
                <a:gd name="T58" fmla="*/ 54 w 124"/>
                <a:gd name="T59" fmla="*/ 45 h 113"/>
                <a:gd name="T60" fmla="*/ 99 w 124"/>
                <a:gd name="T61" fmla="*/ 44 h 113"/>
                <a:gd name="T62" fmla="*/ 93 w 124"/>
                <a:gd name="T63" fmla="*/ 44 h 113"/>
                <a:gd name="T64" fmla="*/ 3 w 124"/>
                <a:gd name="T65" fmla="*/ 34 h 113"/>
                <a:gd name="T66" fmla="*/ 83 w 124"/>
                <a:gd name="T67" fmla="*/ 28 h 113"/>
                <a:gd name="T68" fmla="*/ 77 w 124"/>
                <a:gd name="T69" fmla="*/ 30 h 113"/>
                <a:gd name="T70" fmla="*/ 72 w 124"/>
                <a:gd name="T71" fmla="*/ 15 h 113"/>
                <a:gd name="T72" fmla="*/ 99 w 124"/>
                <a:gd name="T73" fmla="*/ 1 h 113"/>
                <a:gd name="T74" fmla="*/ 93 w 124"/>
                <a:gd name="T75" fmla="*/ 17 h 113"/>
                <a:gd name="T76" fmla="*/ 66 w 124"/>
                <a:gd name="T77" fmla="*/ 15 h 113"/>
                <a:gd name="T78" fmla="*/ 65 w 124"/>
                <a:gd name="T79" fmla="*/ 25 h 113"/>
                <a:gd name="T80" fmla="*/ 54 w 124"/>
                <a:gd name="T81" fmla="*/ 25 h 113"/>
                <a:gd name="T82" fmla="*/ 44 w 124"/>
                <a:gd name="T83" fmla="*/ 20 h 113"/>
                <a:gd name="T84" fmla="*/ 50 w 124"/>
                <a:gd name="T85" fmla="*/ 44 h 113"/>
                <a:gd name="T86" fmla="*/ 42 w 124"/>
                <a:gd name="T87" fmla="*/ 49 h 113"/>
                <a:gd name="T88" fmla="*/ 63 w 124"/>
                <a:gd name="T89" fmla="*/ 66 h 113"/>
                <a:gd name="T90" fmla="*/ 49 w 124"/>
                <a:gd name="T91" fmla="*/ 66 h 113"/>
                <a:gd name="T92" fmla="*/ 50 w 124"/>
                <a:gd name="T93" fmla="*/ 72 h 113"/>
                <a:gd name="T94" fmla="*/ 49 w 124"/>
                <a:gd name="T95" fmla="*/ 88 h 113"/>
                <a:gd name="T96" fmla="*/ 35 w 124"/>
                <a:gd name="T97" fmla="*/ 79 h 113"/>
                <a:gd name="T98" fmla="*/ 22 w 124"/>
                <a:gd name="T99" fmla="*/ 66 h 113"/>
                <a:gd name="T100" fmla="*/ 46 w 124"/>
                <a:gd name="T101" fmla="*/ 63 h 113"/>
                <a:gd name="T102" fmla="*/ 46 w 124"/>
                <a:gd name="T103" fmla="*/ 58 h 113"/>
                <a:gd name="T104" fmla="*/ 24 w 124"/>
                <a:gd name="T105" fmla="*/ 55 h 113"/>
                <a:gd name="T106" fmla="*/ 22 w 124"/>
                <a:gd name="T107" fmla="*/ 47 h 113"/>
                <a:gd name="T108" fmla="*/ 6 w 124"/>
                <a:gd name="T109" fmla="*/ 34 h 113"/>
                <a:gd name="T110" fmla="*/ 11 w 124"/>
                <a:gd name="T111" fmla="*/ 30 h 113"/>
                <a:gd name="T112" fmla="*/ 20 w 124"/>
                <a:gd name="T113" fmla="*/ 19 h 113"/>
                <a:gd name="T114" fmla="*/ 36 w 124"/>
                <a:gd name="T115" fmla="*/ 9 h 113"/>
                <a:gd name="T116" fmla="*/ 55 w 124"/>
                <a:gd name="T117" fmla="*/ 6 h 113"/>
                <a:gd name="T118" fmla="*/ 71 w 124"/>
                <a:gd name="T119" fmla="*/ 4 h 113"/>
                <a:gd name="T120" fmla="*/ 93 w 124"/>
                <a:gd name="T121" fmla="*/ 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4" h="113">
                  <a:moveTo>
                    <a:pt x="58" y="102"/>
                  </a:moveTo>
                  <a:lnTo>
                    <a:pt x="60" y="102"/>
                  </a:lnTo>
                  <a:lnTo>
                    <a:pt x="60" y="104"/>
                  </a:lnTo>
                  <a:lnTo>
                    <a:pt x="60" y="104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3" y="104"/>
                  </a:lnTo>
                  <a:lnTo>
                    <a:pt x="65" y="102"/>
                  </a:lnTo>
                  <a:lnTo>
                    <a:pt x="65" y="102"/>
                  </a:lnTo>
                  <a:lnTo>
                    <a:pt x="66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8" y="107"/>
                  </a:lnTo>
                  <a:lnTo>
                    <a:pt x="68" y="107"/>
                  </a:lnTo>
                  <a:lnTo>
                    <a:pt x="69" y="107"/>
                  </a:lnTo>
                  <a:lnTo>
                    <a:pt x="71" y="107"/>
                  </a:lnTo>
                  <a:lnTo>
                    <a:pt x="72" y="105"/>
                  </a:lnTo>
                  <a:lnTo>
                    <a:pt x="72" y="105"/>
                  </a:lnTo>
                  <a:lnTo>
                    <a:pt x="77" y="105"/>
                  </a:lnTo>
                  <a:lnTo>
                    <a:pt x="79" y="107"/>
                  </a:lnTo>
                  <a:lnTo>
                    <a:pt x="82" y="107"/>
                  </a:lnTo>
                  <a:lnTo>
                    <a:pt x="83" y="107"/>
                  </a:lnTo>
                  <a:lnTo>
                    <a:pt x="85" y="107"/>
                  </a:lnTo>
                  <a:lnTo>
                    <a:pt x="88" y="107"/>
                  </a:lnTo>
                  <a:lnTo>
                    <a:pt x="88" y="107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91" y="108"/>
                  </a:lnTo>
                  <a:lnTo>
                    <a:pt x="95" y="108"/>
                  </a:lnTo>
                  <a:lnTo>
                    <a:pt x="96" y="107"/>
                  </a:lnTo>
                  <a:lnTo>
                    <a:pt x="96" y="107"/>
                  </a:lnTo>
                  <a:lnTo>
                    <a:pt x="96" y="108"/>
                  </a:lnTo>
                  <a:lnTo>
                    <a:pt x="96" y="110"/>
                  </a:lnTo>
                  <a:lnTo>
                    <a:pt x="95" y="110"/>
                  </a:lnTo>
                  <a:lnTo>
                    <a:pt x="95" y="112"/>
                  </a:lnTo>
                  <a:lnTo>
                    <a:pt x="95" y="112"/>
                  </a:lnTo>
                  <a:lnTo>
                    <a:pt x="93" y="112"/>
                  </a:lnTo>
                  <a:lnTo>
                    <a:pt x="90" y="112"/>
                  </a:lnTo>
                  <a:lnTo>
                    <a:pt x="87" y="112"/>
                  </a:lnTo>
                  <a:lnTo>
                    <a:pt x="80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2" y="112"/>
                  </a:lnTo>
                  <a:lnTo>
                    <a:pt x="71" y="110"/>
                  </a:lnTo>
                  <a:lnTo>
                    <a:pt x="69" y="110"/>
                  </a:lnTo>
                  <a:lnTo>
                    <a:pt x="63" y="108"/>
                  </a:lnTo>
                  <a:lnTo>
                    <a:pt x="61" y="108"/>
                  </a:lnTo>
                  <a:lnTo>
                    <a:pt x="58" y="108"/>
                  </a:lnTo>
                  <a:lnTo>
                    <a:pt x="58" y="108"/>
                  </a:lnTo>
                  <a:lnTo>
                    <a:pt x="57" y="108"/>
                  </a:lnTo>
                  <a:lnTo>
                    <a:pt x="57" y="107"/>
                  </a:lnTo>
                  <a:lnTo>
                    <a:pt x="57" y="105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8" y="104"/>
                  </a:lnTo>
                  <a:lnTo>
                    <a:pt x="58" y="104"/>
                  </a:lnTo>
                  <a:lnTo>
                    <a:pt x="58" y="102"/>
                  </a:lnTo>
                  <a:lnTo>
                    <a:pt x="58" y="102"/>
                  </a:lnTo>
                  <a:close/>
                  <a:moveTo>
                    <a:pt x="109" y="99"/>
                  </a:moveTo>
                  <a:lnTo>
                    <a:pt x="109" y="101"/>
                  </a:lnTo>
                  <a:lnTo>
                    <a:pt x="109" y="102"/>
                  </a:lnTo>
                  <a:lnTo>
                    <a:pt x="109" y="104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7" y="105"/>
                  </a:lnTo>
                  <a:lnTo>
                    <a:pt x="107" y="104"/>
                  </a:lnTo>
                  <a:lnTo>
                    <a:pt x="107" y="102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9" y="99"/>
                  </a:lnTo>
                  <a:close/>
                  <a:moveTo>
                    <a:pt x="47" y="90"/>
                  </a:moveTo>
                  <a:lnTo>
                    <a:pt x="49" y="91"/>
                  </a:lnTo>
                  <a:lnTo>
                    <a:pt x="50" y="93"/>
                  </a:lnTo>
                  <a:lnTo>
                    <a:pt x="49" y="93"/>
                  </a:lnTo>
                  <a:lnTo>
                    <a:pt x="49" y="94"/>
                  </a:lnTo>
                  <a:lnTo>
                    <a:pt x="47" y="93"/>
                  </a:lnTo>
                  <a:lnTo>
                    <a:pt x="47" y="93"/>
                  </a:lnTo>
                  <a:lnTo>
                    <a:pt x="47" y="91"/>
                  </a:lnTo>
                  <a:lnTo>
                    <a:pt x="47" y="90"/>
                  </a:lnTo>
                  <a:lnTo>
                    <a:pt x="47" y="90"/>
                  </a:lnTo>
                  <a:close/>
                  <a:moveTo>
                    <a:pt x="124" y="90"/>
                  </a:moveTo>
                  <a:lnTo>
                    <a:pt x="124" y="90"/>
                  </a:lnTo>
                  <a:lnTo>
                    <a:pt x="123" y="93"/>
                  </a:lnTo>
                  <a:lnTo>
                    <a:pt x="121" y="94"/>
                  </a:lnTo>
                  <a:lnTo>
                    <a:pt x="121" y="94"/>
                  </a:lnTo>
                  <a:lnTo>
                    <a:pt x="120" y="96"/>
                  </a:lnTo>
                  <a:lnTo>
                    <a:pt x="118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4"/>
                  </a:lnTo>
                  <a:lnTo>
                    <a:pt x="117" y="94"/>
                  </a:lnTo>
                  <a:lnTo>
                    <a:pt x="117" y="93"/>
                  </a:lnTo>
                  <a:lnTo>
                    <a:pt x="117" y="93"/>
                  </a:lnTo>
                  <a:lnTo>
                    <a:pt x="118" y="91"/>
                  </a:lnTo>
                  <a:lnTo>
                    <a:pt x="120" y="90"/>
                  </a:lnTo>
                  <a:lnTo>
                    <a:pt x="123" y="90"/>
                  </a:lnTo>
                  <a:lnTo>
                    <a:pt x="124" y="90"/>
                  </a:lnTo>
                  <a:close/>
                  <a:moveTo>
                    <a:pt x="83" y="88"/>
                  </a:moveTo>
                  <a:lnTo>
                    <a:pt x="83" y="90"/>
                  </a:lnTo>
                  <a:lnTo>
                    <a:pt x="83" y="90"/>
                  </a:lnTo>
                  <a:lnTo>
                    <a:pt x="83" y="91"/>
                  </a:lnTo>
                  <a:lnTo>
                    <a:pt x="82" y="90"/>
                  </a:lnTo>
                  <a:lnTo>
                    <a:pt x="83" y="90"/>
                  </a:lnTo>
                  <a:lnTo>
                    <a:pt x="83" y="90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3" y="88"/>
                  </a:lnTo>
                  <a:close/>
                  <a:moveTo>
                    <a:pt x="98" y="85"/>
                  </a:moveTo>
                  <a:lnTo>
                    <a:pt x="98" y="86"/>
                  </a:lnTo>
                  <a:lnTo>
                    <a:pt x="98" y="86"/>
                  </a:lnTo>
                  <a:lnTo>
                    <a:pt x="98" y="86"/>
                  </a:lnTo>
                  <a:lnTo>
                    <a:pt x="96" y="88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8" y="86"/>
                  </a:lnTo>
                  <a:lnTo>
                    <a:pt x="98" y="85"/>
                  </a:lnTo>
                  <a:close/>
                  <a:moveTo>
                    <a:pt x="118" y="85"/>
                  </a:move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5"/>
                  </a:lnTo>
                  <a:lnTo>
                    <a:pt x="118" y="85"/>
                  </a:lnTo>
                  <a:close/>
                  <a:moveTo>
                    <a:pt x="71" y="83"/>
                  </a:moveTo>
                  <a:lnTo>
                    <a:pt x="71" y="85"/>
                  </a:lnTo>
                  <a:lnTo>
                    <a:pt x="71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3"/>
                  </a:lnTo>
                  <a:lnTo>
                    <a:pt x="69" y="85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71" y="83"/>
                  </a:lnTo>
                  <a:close/>
                  <a:moveTo>
                    <a:pt x="82" y="83"/>
                  </a:moveTo>
                  <a:lnTo>
                    <a:pt x="83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0" y="83"/>
                  </a:lnTo>
                  <a:lnTo>
                    <a:pt x="82" y="83"/>
                  </a:lnTo>
                  <a:close/>
                  <a:moveTo>
                    <a:pt x="110" y="82"/>
                  </a:moveTo>
                  <a:lnTo>
                    <a:pt x="112" y="82"/>
                  </a:lnTo>
                  <a:lnTo>
                    <a:pt x="109" y="83"/>
                  </a:lnTo>
                  <a:lnTo>
                    <a:pt x="109" y="83"/>
                  </a:lnTo>
                  <a:lnTo>
                    <a:pt x="107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3"/>
                  </a:lnTo>
                  <a:lnTo>
                    <a:pt x="107" y="82"/>
                  </a:lnTo>
                  <a:lnTo>
                    <a:pt x="109" y="82"/>
                  </a:lnTo>
                  <a:lnTo>
                    <a:pt x="110" y="82"/>
                  </a:lnTo>
                  <a:close/>
                  <a:moveTo>
                    <a:pt x="91" y="80"/>
                  </a:moveTo>
                  <a:lnTo>
                    <a:pt x="93" y="82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90" y="82"/>
                  </a:lnTo>
                  <a:lnTo>
                    <a:pt x="90" y="82"/>
                  </a:lnTo>
                  <a:lnTo>
                    <a:pt x="91" y="82"/>
                  </a:lnTo>
                  <a:lnTo>
                    <a:pt x="91" y="80"/>
                  </a:lnTo>
                  <a:close/>
                  <a:moveTo>
                    <a:pt x="72" y="79"/>
                  </a:moveTo>
                  <a:lnTo>
                    <a:pt x="74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79"/>
                  </a:lnTo>
                  <a:lnTo>
                    <a:pt x="72" y="79"/>
                  </a:lnTo>
                  <a:close/>
                  <a:moveTo>
                    <a:pt x="104" y="79"/>
                  </a:moveTo>
                  <a:lnTo>
                    <a:pt x="106" y="79"/>
                  </a:lnTo>
                  <a:lnTo>
                    <a:pt x="106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6" y="80"/>
                  </a:lnTo>
                  <a:lnTo>
                    <a:pt x="106" y="79"/>
                  </a:lnTo>
                  <a:lnTo>
                    <a:pt x="104" y="79"/>
                  </a:lnTo>
                  <a:close/>
                  <a:moveTo>
                    <a:pt x="80" y="77"/>
                  </a:moveTo>
                  <a:lnTo>
                    <a:pt x="82" y="77"/>
                  </a:lnTo>
                  <a:lnTo>
                    <a:pt x="80" y="79"/>
                  </a:lnTo>
                  <a:lnTo>
                    <a:pt x="82" y="79"/>
                  </a:lnTo>
                  <a:lnTo>
                    <a:pt x="80" y="80"/>
                  </a:lnTo>
                  <a:lnTo>
                    <a:pt x="79" y="80"/>
                  </a:lnTo>
                  <a:lnTo>
                    <a:pt x="79" y="79"/>
                  </a:lnTo>
                  <a:lnTo>
                    <a:pt x="79" y="77"/>
                  </a:lnTo>
                  <a:lnTo>
                    <a:pt x="80" y="77"/>
                  </a:lnTo>
                  <a:close/>
                  <a:moveTo>
                    <a:pt x="85" y="77"/>
                  </a:moveTo>
                  <a:lnTo>
                    <a:pt x="85" y="77"/>
                  </a:lnTo>
                  <a:lnTo>
                    <a:pt x="85" y="77"/>
                  </a:lnTo>
                  <a:lnTo>
                    <a:pt x="85" y="79"/>
                  </a:lnTo>
                  <a:lnTo>
                    <a:pt x="85" y="80"/>
                  </a:lnTo>
                  <a:lnTo>
                    <a:pt x="83" y="80"/>
                  </a:lnTo>
                  <a:lnTo>
                    <a:pt x="83" y="80"/>
                  </a:lnTo>
                  <a:lnTo>
                    <a:pt x="82" y="79"/>
                  </a:lnTo>
                  <a:lnTo>
                    <a:pt x="85" y="77"/>
                  </a:lnTo>
                  <a:close/>
                  <a:moveTo>
                    <a:pt x="69" y="75"/>
                  </a:moveTo>
                  <a:lnTo>
                    <a:pt x="71" y="77"/>
                  </a:lnTo>
                  <a:lnTo>
                    <a:pt x="71" y="77"/>
                  </a:lnTo>
                  <a:lnTo>
                    <a:pt x="71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5"/>
                  </a:lnTo>
                  <a:close/>
                  <a:moveTo>
                    <a:pt x="69" y="72"/>
                  </a:moveTo>
                  <a:lnTo>
                    <a:pt x="69" y="72"/>
                  </a:lnTo>
                  <a:lnTo>
                    <a:pt x="69" y="72"/>
                  </a:lnTo>
                  <a:lnTo>
                    <a:pt x="69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9" y="72"/>
                  </a:lnTo>
                  <a:close/>
                  <a:moveTo>
                    <a:pt x="76" y="71"/>
                  </a:moveTo>
                  <a:lnTo>
                    <a:pt x="76" y="71"/>
                  </a:lnTo>
                  <a:lnTo>
                    <a:pt x="76" y="74"/>
                  </a:lnTo>
                  <a:lnTo>
                    <a:pt x="76" y="74"/>
                  </a:lnTo>
                  <a:lnTo>
                    <a:pt x="76" y="72"/>
                  </a:lnTo>
                  <a:lnTo>
                    <a:pt x="76" y="72"/>
                  </a:lnTo>
                  <a:lnTo>
                    <a:pt x="76" y="71"/>
                  </a:lnTo>
                  <a:close/>
                  <a:moveTo>
                    <a:pt x="82" y="71"/>
                  </a:moveTo>
                  <a:lnTo>
                    <a:pt x="83" y="72"/>
                  </a:lnTo>
                  <a:lnTo>
                    <a:pt x="83" y="72"/>
                  </a:lnTo>
                  <a:lnTo>
                    <a:pt x="83" y="72"/>
                  </a:lnTo>
                  <a:lnTo>
                    <a:pt x="82" y="72"/>
                  </a:lnTo>
                  <a:lnTo>
                    <a:pt x="82" y="71"/>
                  </a:lnTo>
                  <a:lnTo>
                    <a:pt x="82" y="71"/>
                  </a:lnTo>
                  <a:close/>
                  <a:moveTo>
                    <a:pt x="96" y="69"/>
                  </a:moveTo>
                  <a:lnTo>
                    <a:pt x="96" y="69"/>
                  </a:lnTo>
                  <a:lnTo>
                    <a:pt x="95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3" y="69"/>
                  </a:lnTo>
                  <a:lnTo>
                    <a:pt x="95" y="69"/>
                  </a:lnTo>
                  <a:lnTo>
                    <a:pt x="96" y="69"/>
                  </a:lnTo>
                  <a:lnTo>
                    <a:pt x="96" y="69"/>
                  </a:lnTo>
                  <a:close/>
                  <a:moveTo>
                    <a:pt x="77" y="67"/>
                  </a:moveTo>
                  <a:lnTo>
                    <a:pt x="79" y="69"/>
                  </a:lnTo>
                  <a:lnTo>
                    <a:pt x="80" y="69"/>
                  </a:lnTo>
                  <a:lnTo>
                    <a:pt x="80" y="69"/>
                  </a:lnTo>
                  <a:lnTo>
                    <a:pt x="80" y="71"/>
                  </a:lnTo>
                  <a:lnTo>
                    <a:pt x="79" y="71"/>
                  </a:lnTo>
                  <a:lnTo>
                    <a:pt x="77" y="69"/>
                  </a:lnTo>
                  <a:lnTo>
                    <a:pt x="77" y="69"/>
                  </a:lnTo>
                  <a:lnTo>
                    <a:pt x="77" y="67"/>
                  </a:lnTo>
                  <a:lnTo>
                    <a:pt x="77" y="67"/>
                  </a:lnTo>
                  <a:close/>
                  <a:moveTo>
                    <a:pt x="68" y="67"/>
                  </a:moveTo>
                  <a:lnTo>
                    <a:pt x="68" y="69"/>
                  </a:lnTo>
                  <a:lnTo>
                    <a:pt x="68" y="71"/>
                  </a:lnTo>
                  <a:lnTo>
                    <a:pt x="66" y="71"/>
                  </a:lnTo>
                  <a:lnTo>
                    <a:pt x="66" y="69"/>
                  </a:lnTo>
                  <a:lnTo>
                    <a:pt x="68" y="67"/>
                  </a:lnTo>
                  <a:lnTo>
                    <a:pt x="68" y="67"/>
                  </a:lnTo>
                  <a:close/>
                  <a:moveTo>
                    <a:pt x="104" y="66"/>
                  </a:moveTo>
                  <a:lnTo>
                    <a:pt x="106" y="66"/>
                  </a:lnTo>
                  <a:lnTo>
                    <a:pt x="106" y="66"/>
                  </a:lnTo>
                  <a:lnTo>
                    <a:pt x="107" y="67"/>
                  </a:lnTo>
                  <a:lnTo>
                    <a:pt x="107" y="67"/>
                  </a:lnTo>
                  <a:lnTo>
                    <a:pt x="106" y="67"/>
                  </a:lnTo>
                  <a:lnTo>
                    <a:pt x="104" y="69"/>
                  </a:lnTo>
                  <a:lnTo>
                    <a:pt x="102" y="69"/>
                  </a:lnTo>
                  <a:lnTo>
                    <a:pt x="102" y="67"/>
                  </a:lnTo>
                  <a:lnTo>
                    <a:pt x="101" y="67"/>
                  </a:lnTo>
                  <a:lnTo>
                    <a:pt x="99" y="67"/>
                  </a:lnTo>
                  <a:lnTo>
                    <a:pt x="101" y="66"/>
                  </a:lnTo>
                  <a:lnTo>
                    <a:pt x="102" y="66"/>
                  </a:lnTo>
                  <a:lnTo>
                    <a:pt x="104" y="66"/>
                  </a:lnTo>
                  <a:close/>
                  <a:moveTo>
                    <a:pt x="14" y="64"/>
                  </a:moveTo>
                  <a:lnTo>
                    <a:pt x="16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9" y="67"/>
                  </a:lnTo>
                  <a:lnTo>
                    <a:pt x="17" y="67"/>
                  </a:lnTo>
                  <a:lnTo>
                    <a:pt x="17" y="69"/>
                  </a:lnTo>
                  <a:lnTo>
                    <a:pt x="16" y="67"/>
                  </a:lnTo>
                  <a:lnTo>
                    <a:pt x="14" y="66"/>
                  </a:lnTo>
                  <a:lnTo>
                    <a:pt x="14" y="66"/>
                  </a:lnTo>
                  <a:lnTo>
                    <a:pt x="14" y="64"/>
                  </a:lnTo>
                  <a:close/>
                  <a:moveTo>
                    <a:pt x="74" y="63"/>
                  </a:moveTo>
                  <a:lnTo>
                    <a:pt x="76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7"/>
                  </a:lnTo>
                  <a:lnTo>
                    <a:pt x="77" y="67"/>
                  </a:lnTo>
                  <a:lnTo>
                    <a:pt x="76" y="67"/>
                  </a:lnTo>
                  <a:lnTo>
                    <a:pt x="74" y="66"/>
                  </a:lnTo>
                  <a:lnTo>
                    <a:pt x="74" y="64"/>
                  </a:lnTo>
                  <a:lnTo>
                    <a:pt x="72" y="64"/>
                  </a:lnTo>
                  <a:lnTo>
                    <a:pt x="72" y="63"/>
                  </a:lnTo>
                  <a:lnTo>
                    <a:pt x="74" y="63"/>
                  </a:lnTo>
                  <a:lnTo>
                    <a:pt x="74" y="63"/>
                  </a:lnTo>
                  <a:close/>
                  <a:moveTo>
                    <a:pt x="55" y="63"/>
                  </a:moveTo>
                  <a:lnTo>
                    <a:pt x="55" y="63"/>
                  </a:lnTo>
                  <a:lnTo>
                    <a:pt x="57" y="63"/>
                  </a:lnTo>
                  <a:lnTo>
                    <a:pt x="57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4" y="64"/>
                  </a:lnTo>
                  <a:lnTo>
                    <a:pt x="55" y="64"/>
                  </a:lnTo>
                  <a:lnTo>
                    <a:pt x="55" y="63"/>
                  </a:lnTo>
                  <a:lnTo>
                    <a:pt x="55" y="63"/>
                  </a:lnTo>
                  <a:close/>
                  <a:moveTo>
                    <a:pt x="13" y="55"/>
                  </a:moveTo>
                  <a:lnTo>
                    <a:pt x="14" y="56"/>
                  </a:lnTo>
                  <a:lnTo>
                    <a:pt x="14" y="58"/>
                  </a:lnTo>
                  <a:lnTo>
                    <a:pt x="16" y="58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4" y="61"/>
                  </a:lnTo>
                  <a:lnTo>
                    <a:pt x="13" y="61"/>
                  </a:lnTo>
                  <a:lnTo>
                    <a:pt x="13" y="61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6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6"/>
                  </a:lnTo>
                  <a:lnTo>
                    <a:pt x="13" y="55"/>
                  </a:lnTo>
                  <a:lnTo>
                    <a:pt x="13" y="55"/>
                  </a:lnTo>
                  <a:close/>
                  <a:moveTo>
                    <a:pt x="14" y="55"/>
                  </a:moveTo>
                  <a:lnTo>
                    <a:pt x="14" y="55"/>
                  </a:lnTo>
                  <a:lnTo>
                    <a:pt x="16" y="55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4" y="56"/>
                  </a:lnTo>
                  <a:lnTo>
                    <a:pt x="14" y="55"/>
                  </a:lnTo>
                  <a:lnTo>
                    <a:pt x="14" y="55"/>
                  </a:lnTo>
                  <a:close/>
                  <a:moveTo>
                    <a:pt x="91" y="53"/>
                  </a:moveTo>
                  <a:lnTo>
                    <a:pt x="93" y="53"/>
                  </a:lnTo>
                  <a:lnTo>
                    <a:pt x="95" y="53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90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1" y="56"/>
                  </a:lnTo>
                  <a:lnTo>
                    <a:pt x="90" y="55"/>
                  </a:lnTo>
                  <a:lnTo>
                    <a:pt x="90" y="53"/>
                  </a:lnTo>
                  <a:lnTo>
                    <a:pt x="91" y="53"/>
                  </a:lnTo>
                  <a:close/>
                  <a:moveTo>
                    <a:pt x="16" y="49"/>
                  </a:moveTo>
                  <a:lnTo>
                    <a:pt x="16" y="50"/>
                  </a:lnTo>
                  <a:lnTo>
                    <a:pt x="16" y="52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6" y="49"/>
                  </a:lnTo>
                  <a:close/>
                  <a:moveTo>
                    <a:pt x="69" y="47"/>
                  </a:moveTo>
                  <a:lnTo>
                    <a:pt x="71" y="47"/>
                  </a:lnTo>
                  <a:lnTo>
                    <a:pt x="71" y="49"/>
                  </a:lnTo>
                  <a:lnTo>
                    <a:pt x="72" y="49"/>
                  </a:lnTo>
                  <a:lnTo>
                    <a:pt x="71" y="50"/>
                  </a:lnTo>
                  <a:lnTo>
                    <a:pt x="71" y="50"/>
                  </a:lnTo>
                  <a:lnTo>
                    <a:pt x="71" y="49"/>
                  </a:lnTo>
                  <a:lnTo>
                    <a:pt x="71" y="49"/>
                  </a:lnTo>
                  <a:lnTo>
                    <a:pt x="69" y="49"/>
                  </a:lnTo>
                  <a:lnTo>
                    <a:pt x="69" y="47"/>
                  </a:lnTo>
                  <a:lnTo>
                    <a:pt x="69" y="47"/>
                  </a:lnTo>
                  <a:close/>
                  <a:moveTo>
                    <a:pt x="54" y="45"/>
                  </a:moveTo>
                  <a:lnTo>
                    <a:pt x="54" y="47"/>
                  </a:lnTo>
                  <a:lnTo>
                    <a:pt x="55" y="49"/>
                  </a:lnTo>
                  <a:lnTo>
                    <a:pt x="55" y="49"/>
                  </a:lnTo>
                  <a:lnTo>
                    <a:pt x="57" y="50"/>
                  </a:lnTo>
                  <a:lnTo>
                    <a:pt x="58" y="50"/>
                  </a:lnTo>
                  <a:lnTo>
                    <a:pt x="61" y="52"/>
                  </a:lnTo>
                  <a:lnTo>
                    <a:pt x="65" y="52"/>
                  </a:lnTo>
                  <a:lnTo>
                    <a:pt x="65" y="52"/>
                  </a:lnTo>
                  <a:lnTo>
                    <a:pt x="65" y="53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6" y="55"/>
                  </a:lnTo>
                  <a:lnTo>
                    <a:pt x="66" y="56"/>
                  </a:lnTo>
                  <a:lnTo>
                    <a:pt x="66" y="60"/>
                  </a:lnTo>
                  <a:lnTo>
                    <a:pt x="68" y="60"/>
                  </a:lnTo>
                  <a:lnTo>
                    <a:pt x="69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3"/>
                  </a:lnTo>
                  <a:lnTo>
                    <a:pt x="71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8" y="61"/>
                  </a:lnTo>
                  <a:lnTo>
                    <a:pt x="66" y="61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5" y="58"/>
                  </a:lnTo>
                  <a:lnTo>
                    <a:pt x="65" y="58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1" y="56"/>
                  </a:lnTo>
                  <a:lnTo>
                    <a:pt x="60" y="56"/>
                  </a:lnTo>
                  <a:lnTo>
                    <a:pt x="58" y="55"/>
                  </a:lnTo>
                  <a:lnTo>
                    <a:pt x="57" y="53"/>
                  </a:lnTo>
                  <a:lnTo>
                    <a:pt x="57" y="53"/>
                  </a:lnTo>
                  <a:lnTo>
                    <a:pt x="55" y="53"/>
                  </a:lnTo>
                  <a:lnTo>
                    <a:pt x="55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0" y="49"/>
                  </a:lnTo>
                  <a:lnTo>
                    <a:pt x="49" y="49"/>
                  </a:lnTo>
                  <a:lnTo>
                    <a:pt x="47" y="49"/>
                  </a:lnTo>
                  <a:lnTo>
                    <a:pt x="47" y="49"/>
                  </a:lnTo>
                  <a:lnTo>
                    <a:pt x="46" y="49"/>
                  </a:lnTo>
                  <a:lnTo>
                    <a:pt x="49" y="47"/>
                  </a:lnTo>
                  <a:lnTo>
                    <a:pt x="50" y="45"/>
                  </a:lnTo>
                  <a:lnTo>
                    <a:pt x="52" y="45"/>
                  </a:lnTo>
                  <a:lnTo>
                    <a:pt x="54" y="45"/>
                  </a:lnTo>
                  <a:close/>
                  <a:moveTo>
                    <a:pt x="57" y="42"/>
                  </a:moveTo>
                  <a:lnTo>
                    <a:pt x="60" y="44"/>
                  </a:lnTo>
                  <a:lnTo>
                    <a:pt x="58" y="45"/>
                  </a:lnTo>
                  <a:lnTo>
                    <a:pt x="58" y="44"/>
                  </a:lnTo>
                  <a:lnTo>
                    <a:pt x="57" y="42"/>
                  </a:lnTo>
                  <a:close/>
                  <a:moveTo>
                    <a:pt x="63" y="42"/>
                  </a:moveTo>
                  <a:lnTo>
                    <a:pt x="61" y="42"/>
                  </a:lnTo>
                  <a:lnTo>
                    <a:pt x="61" y="44"/>
                  </a:lnTo>
                  <a:lnTo>
                    <a:pt x="60" y="44"/>
                  </a:lnTo>
                  <a:lnTo>
                    <a:pt x="61" y="42"/>
                  </a:lnTo>
                  <a:lnTo>
                    <a:pt x="63" y="42"/>
                  </a:lnTo>
                  <a:close/>
                  <a:moveTo>
                    <a:pt x="96" y="39"/>
                  </a:moveTo>
                  <a:lnTo>
                    <a:pt x="98" y="41"/>
                  </a:lnTo>
                  <a:lnTo>
                    <a:pt x="98" y="42"/>
                  </a:lnTo>
                  <a:lnTo>
                    <a:pt x="99" y="44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1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8" y="47"/>
                  </a:lnTo>
                  <a:lnTo>
                    <a:pt x="98" y="47"/>
                  </a:lnTo>
                  <a:lnTo>
                    <a:pt x="95" y="45"/>
                  </a:lnTo>
                  <a:lnTo>
                    <a:pt x="93" y="45"/>
                  </a:lnTo>
                  <a:lnTo>
                    <a:pt x="95" y="44"/>
                  </a:lnTo>
                  <a:lnTo>
                    <a:pt x="96" y="42"/>
                  </a:lnTo>
                  <a:lnTo>
                    <a:pt x="95" y="42"/>
                  </a:lnTo>
                  <a:lnTo>
                    <a:pt x="93" y="44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5" y="41"/>
                  </a:lnTo>
                  <a:lnTo>
                    <a:pt x="95" y="39"/>
                  </a:lnTo>
                  <a:lnTo>
                    <a:pt x="96" y="39"/>
                  </a:lnTo>
                  <a:close/>
                  <a:moveTo>
                    <a:pt x="3" y="33"/>
                  </a:moveTo>
                  <a:lnTo>
                    <a:pt x="3" y="33"/>
                  </a:lnTo>
                  <a:lnTo>
                    <a:pt x="3" y="33"/>
                  </a:lnTo>
                  <a:lnTo>
                    <a:pt x="5" y="33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3" y="36"/>
                  </a:lnTo>
                  <a:lnTo>
                    <a:pt x="3" y="36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5" y="39"/>
                  </a:lnTo>
                  <a:lnTo>
                    <a:pt x="3" y="38"/>
                  </a:lnTo>
                  <a:lnTo>
                    <a:pt x="1" y="36"/>
                  </a:lnTo>
                  <a:lnTo>
                    <a:pt x="0" y="34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3" y="33"/>
                  </a:lnTo>
                  <a:close/>
                  <a:moveTo>
                    <a:pt x="83" y="28"/>
                  </a:moveTo>
                  <a:lnTo>
                    <a:pt x="83" y="30"/>
                  </a:lnTo>
                  <a:lnTo>
                    <a:pt x="83" y="30"/>
                  </a:lnTo>
                  <a:lnTo>
                    <a:pt x="82" y="31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0" y="33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3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79" y="31"/>
                  </a:lnTo>
                  <a:lnTo>
                    <a:pt x="77" y="30"/>
                  </a:lnTo>
                  <a:lnTo>
                    <a:pt x="79" y="30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3" y="28"/>
                  </a:lnTo>
                  <a:close/>
                  <a:moveTo>
                    <a:pt x="85" y="20"/>
                  </a:moveTo>
                  <a:lnTo>
                    <a:pt x="87" y="20"/>
                  </a:lnTo>
                  <a:lnTo>
                    <a:pt x="87" y="22"/>
                  </a:lnTo>
                  <a:lnTo>
                    <a:pt x="87" y="22"/>
                  </a:lnTo>
                  <a:lnTo>
                    <a:pt x="85" y="22"/>
                  </a:lnTo>
                  <a:lnTo>
                    <a:pt x="83" y="20"/>
                  </a:lnTo>
                  <a:lnTo>
                    <a:pt x="85" y="20"/>
                  </a:lnTo>
                  <a:close/>
                  <a:moveTo>
                    <a:pt x="72" y="15"/>
                  </a:moveTo>
                  <a:lnTo>
                    <a:pt x="72" y="15"/>
                  </a:lnTo>
                  <a:lnTo>
                    <a:pt x="74" y="17"/>
                  </a:lnTo>
                  <a:lnTo>
                    <a:pt x="74" y="17"/>
                  </a:lnTo>
                  <a:lnTo>
                    <a:pt x="74" y="19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1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72" y="15"/>
                  </a:lnTo>
                  <a:close/>
                  <a:moveTo>
                    <a:pt x="95" y="0"/>
                  </a:moveTo>
                  <a:lnTo>
                    <a:pt x="96" y="0"/>
                  </a:lnTo>
                  <a:lnTo>
                    <a:pt x="98" y="0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101" y="3"/>
                  </a:lnTo>
                  <a:lnTo>
                    <a:pt x="101" y="4"/>
                  </a:lnTo>
                  <a:lnTo>
                    <a:pt x="101" y="6"/>
                  </a:lnTo>
                  <a:lnTo>
                    <a:pt x="99" y="6"/>
                  </a:lnTo>
                  <a:lnTo>
                    <a:pt x="96" y="8"/>
                  </a:lnTo>
                  <a:lnTo>
                    <a:pt x="96" y="9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4"/>
                  </a:lnTo>
                  <a:lnTo>
                    <a:pt x="95" y="15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85" y="14"/>
                  </a:lnTo>
                  <a:lnTo>
                    <a:pt x="82" y="12"/>
                  </a:lnTo>
                  <a:lnTo>
                    <a:pt x="80" y="14"/>
                  </a:lnTo>
                  <a:lnTo>
                    <a:pt x="79" y="12"/>
                  </a:lnTo>
                  <a:lnTo>
                    <a:pt x="77" y="12"/>
                  </a:lnTo>
                  <a:lnTo>
                    <a:pt x="74" y="14"/>
                  </a:lnTo>
                  <a:lnTo>
                    <a:pt x="72" y="14"/>
                  </a:lnTo>
                  <a:lnTo>
                    <a:pt x="71" y="14"/>
                  </a:lnTo>
                  <a:lnTo>
                    <a:pt x="69" y="12"/>
                  </a:lnTo>
                  <a:lnTo>
                    <a:pt x="68" y="14"/>
                  </a:lnTo>
                  <a:lnTo>
                    <a:pt x="66" y="15"/>
                  </a:lnTo>
                  <a:lnTo>
                    <a:pt x="65" y="17"/>
                  </a:lnTo>
                  <a:lnTo>
                    <a:pt x="61" y="17"/>
                  </a:lnTo>
                  <a:lnTo>
                    <a:pt x="60" y="17"/>
                  </a:lnTo>
                  <a:lnTo>
                    <a:pt x="58" y="17"/>
                  </a:lnTo>
                  <a:lnTo>
                    <a:pt x="60" y="19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61" y="22"/>
                  </a:lnTo>
                  <a:lnTo>
                    <a:pt x="61" y="22"/>
                  </a:lnTo>
                  <a:lnTo>
                    <a:pt x="63" y="22"/>
                  </a:lnTo>
                  <a:lnTo>
                    <a:pt x="66" y="23"/>
                  </a:lnTo>
                  <a:lnTo>
                    <a:pt x="66" y="25"/>
                  </a:lnTo>
                  <a:lnTo>
                    <a:pt x="68" y="27"/>
                  </a:lnTo>
                  <a:lnTo>
                    <a:pt x="66" y="25"/>
                  </a:lnTo>
                  <a:lnTo>
                    <a:pt x="65" y="25"/>
                  </a:lnTo>
                  <a:lnTo>
                    <a:pt x="63" y="23"/>
                  </a:lnTo>
                  <a:lnTo>
                    <a:pt x="61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1" y="30"/>
                  </a:lnTo>
                  <a:lnTo>
                    <a:pt x="60" y="28"/>
                  </a:lnTo>
                  <a:lnTo>
                    <a:pt x="58" y="25"/>
                  </a:lnTo>
                  <a:lnTo>
                    <a:pt x="55" y="25"/>
                  </a:lnTo>
                  <a:lnTo>
                    <a:pt x="54" y="25"/>
                  </a:lnTo>
                  <a:lnTo>
                    <a:pt x="55" y="27"/>
                  </a:lnTo>
                  <a:lnTo>
                    <a:pt x="55" y="28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57" y="31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5"/>
                  </a:lnTo>
                  <a:lnTo>
                    <a:pt x="50" y="23"/>
                  </a:lnTo>
                  <a:lnTo>
                    <a:pt x="47" y="22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4" y="20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8"/>
                  </a:lnTo>
                  <a:lnTo>
                    <a:pt x="46" y="33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50" y="38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4" y="44"/>
                  </a:lnTo>
                  <a:lnTo>
                    <a:pt x="52" y="44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2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2"/>
                  </a:lnTo>
                  <a:lnTo>
                    <a:pt x="47" y="44"/>
                  </a:lnTo>
                  <a:lnTo>
                    <a:pt x="47" y="44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7"/>
                  </a:lnTo>
                  <a:lnTo>
                    <a:pt x="44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6" y="50"/>
                  </a:lnTo>
                  <a:lnTo>
                    <a:pt x="49" y="50"/>
                  </a:lnTo>
                  <a:lnTo>
                    <a:pt x="50" y="52"/>
                  </a:lnTo>
                  <a:lnTo>
                    <a:pt x="52" y="52"/>
                  </a:lnTo>
                  <a:lnTo>
                    <a:pt x="54" y="53"/>
                  </a:lnTo>
                  <a:lnTo>
                    <a:pt x="57" y="55"/>
                  </a:lnTo>
                  <a:lnTo>
                    <a:pt x="58" y="56"/>
                  </a:lnTo>
                  <a:lnTo>
                    <a:pt x="60" y="58"/>
                  </a:lnTo>
                  <a:lnTo>
                    <a:pt x="63" y="58"/>
                  </a:lnTo>
                  <a:lnTo>
                    <a:pt x="63" y="60"/>
                  </a:lnTo>
                  <a:lnTo>
                    <a:pt x="63" y="61"/>
                  </a:lnTo>
                  <a:lnTo>
                    <a:pt x="63" y="64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1" y="66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0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6"/>
                  </a:lnTo>
                  <a:lnTo>
                    <a:pt x="50" y="66"/>
                  </a:lnTo>
                  <a:lnTo>
                    <a:pt x="50" y="67"/>
                  </a:lnTo>
                  <a:lnTo>
                    <a:pt x="50" y="69"/>
                  </a:lnTo>
                  <a:lnTo>
                    <a:pt x="52" y="69"/>
                  </a:lnTo>
                  <a:lnTo>
                    <a:pt x="54" y="69"/>
                  </a:lnTo>
                  <a:lnTo>
                    <a:pt x="54" y="71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2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50" y="74"/>
                  </a:lnTo>
                  <a:lnTo>
                    <a:pt x="50" y="72"/>
                  </a:lnTo>
                  <a:lnTo>
                    <a:pt x="49" y="72"/>
                  </a:lnTo>
                  <a:lnTo>
                    <a:pt x="47" y="71"/>
                  </a:lnTo>
                  <a:lnTo>
                    <a:pt x="46" y="71"/>
                  </a:lnTo>
                  <a:lnTo>
                    <a:pt x="46" y="69"/>
                  </a:lnTo>
                  <a:lnTo>
                    <a:pt x="44" y="71"/>
                  </a:lnTo>
                  <a:lnTo>
                    <a:pt x="44" y="72"/>
                  </a:lnTo>
                  <a:lnTo>
                    <a:pt x="46" y="75"/>
                  </a:lnTo>
                  <a:lnTo>
                    <a:pt x="49" y="79"/>
                  </a:lnTo>
                  <a:lnTo>
                    <a:pt x="49" y="82"/>
                  </a:lnTo>
                  <a:lnTo>
                    <a:pt x="49" y="83"/>
                  </a:lnTo>
                  <a:lnTo>
                    <a:pt x="49" y="85"/>
                  </a:lnTo>
                  <a:lnTo>
                    <a:pt x="50" y="86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7" y="88"/>
                  </a:lnTo>
                  <a:lnTo>
                    <a:pt x="46" y="85"/>
                  </a:lnTo>
                  <a:lnTo>
                    <a:pt x="46" y="83"/>
                  </a:lnTo>
                  <a:lnTo>
                    <a:pt x="44" y="83"/>
                  </a:lnTo>
                  <a:lnTo>
                    <a:pt x="42" y="83"/>
                  </a:lnTo>
                  <a:lnTo>
                    <a:pt x="41" y="86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8" y="82"/>
                  </a:lnTo>
                  <a:lnTo>
                    <a:pt x="36" y="82"/>
                  </a:lnTo>
                  <a:lnTo>
                    <a:pt x="36" y="80"/>
                  </a:lnTo>
                  <a:lnTo>
                    <a:pt x="35" y="79"/>
                  </a:lnTo>
                  <a:lnTo>
                    <a:pt x="35" y="79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3" y="83"/>
                  </a:lnTo>
                  <a:lnTo>
                    <a:pt x="31" y="83"/>
                  </a:lnTo>
                  <a:lnTo>
                    <a:pt x="30" y="82"/>
                  </a:lnTo>
                  <a:lnTo>
                    <a:pt x="28" y="79"/>
                  </a:lnTo>
                  <a:lnTo>
                    <a:pt x="28" y="77"/>
                  </a:lnTo>
                  <a:lnTo>
                    <a:pt x="30" y="74"/>
                  </a:lnTo>
                  <a:lnTo>
                    <a:pt x="30" y="74"/>
                  </a:lnTo>
                  <a:lnTo>
                    <a:pt x="28" y="71"/>
                  </a:lnTo>
                  <a:lnTo>
                    <a:pt x="25" y="69"/>
                  </a:lnTo>
                  <a:lnTo>
                    <a:pt x="24" y="69"/>
                  </a:lnTo>
                  <a:lnTo>
                    <a:pt x="24" y="66"/>
                  </a:lnTo>
                  <a:lnTo>
                    <a:pt x="22" y="66"/>
                  </a:lnTo>
                  <a:lnTo>
                    <a:pt x="22" y="66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3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7" y="60"/>
                  </a:lnTo>
                  <a:lnTo>
                    <a:pt x="28" y="60"/>
                  </a:lnTo>
                  <a:lnTo>
                    <a:pt x="30" y="58"/>
                  </a:lnTo>
                  <a:lnTo>
                    <a:pt x="31" y="58"/>
                  </a:lnTo>
                  <a:lnTo>
                    <a:pt x="33" y="58"/>
                  </a:lnTo>
                  <a:lnTo>
                    <a:pt x="38" y="60"/>
                  </a:lnTo>
                  <a:lnTo>
                    <a:pt x="42" y="61"/>
                  </a:lnTo>
                  <a:lnTo>
                    <a:pt x="44" y="63"/>
                  </a:lnTo>
                  <a:lnTo>
                    <a:pt x="46" y="63"/>
                  </a:lnTo>
                  <a:lnTo>
                    <a:pt x="46" y="63"/>
                  </a:lnTo>
                  <a:lnTo>
                    <a:pt x="47" y="64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47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2" y="56"/>
                  </a:lnTo>
                  <a:lnTo>
                    <a:pt x="39" y="55"/>
                  </a:lnTo>
                  <a:lnTo>
                    <a:pt x="39" y="56"/>
                  </a:lnTo>
                  <a:lnTo>
                    <a:pt x="38" y="56"/>
                  </a:lnTo>
                  <a:lnTo>
                    <a:pt x="38" y="56"/>
                  </a:lnTo>
                  <a:lnTo>
                    <a:pt x="33" y="56"/>
                  </a:lnTo>
                  <a:lnTo>
                    <a:pt x="31" y="56"/>
                  </a:lnTo>
                  <a:lnTo>
                    <a:pt x="30" y="56"/>
                  </a:lnTo>
                  <a:lnTo>
                    <a:pt x="28" y="56"/>
                  </a:lnTo>
                  <a:lnTo>
                    <a:pt x="28" y="58"/>
                  </a:lnTo>
                  <a:lnTo>
                    <a:pt x="27" y="58"/>
                  </a:lnTo>
                  <a:lnTo>
                    <a:pt x="25" y="56"/>
                  </a:lnTo>
                  <a:lnTo>
                    <a:pt x="25" y="55"/>
                  </a:lnTo>
                  <a:lnTo>
                    <a:pt x="24" y="55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2" y="56"/>
                  </a:lnTo>
                  <a:lnTo>
                    <a:pt x="20" y="56"/>
                  </a:lnTo>
                  <a:lnTo>
                    <a:pt x="20" y="55"/>
                  </a:lnTo>
                  <a:lnTo>
                    <a:pt x="19" y="52"/>
                  </a:lnTo>
                  <a:lnTo>
                    <a:pt x="17" y="50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47"/>
                  </a:lnTo>
                  <a:lnTo>
                    <a:pt x="17" y="47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19" y="45"/>
                  </a:lnTo>
                  <a:lnTo>
                    <a:pt x="16" y="45"/>
                  </a:lnTo>
                  <a:lnTo>
                    <a:pt x="16" y="45"/>
                  </a:lnTo>
                  <a:lnTo>
                    <a:pt x="14" y="45"/>
                  </a:lnTo>
                  <a:lnTo>
                    <a:pt x="13" y="44"/>
                  </a:lnTo>
                  <a:lnTo>
                    <a:pt x="11" y="42"/>
                  </a:lnTo>
                  <a:lnTo>
                    <a:pt x="9" y="41"/>
                  </a:lnTo>
                  <a:lnTo>
                    <a:pt x="8" y="38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9" y="31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3" y="28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6" y="25"/>
                  </a:lnTo>
                  <a:lnTo>
                    <a:pt x="16" y="25"/>
                  </a:lnTo>
                  <a:lnTo>
                    <a:pt x="16" y="23"/>
                  </a:lnTo>
                  <a:lnTo>
                    <a:pt x="16" y="22"/>
                  </a:lnTo>
                  <a:lnTo>
                    <a:pt x="17" y="22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19" y="17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30" y="12"/>
                  </a:lnTo>
                  <a:lnTo>
                    <a:pt x="33" y="11"/>
                  </a:lnTo>
                  <a:lnTo>
                    <a:pt x="33" y="9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9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6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60" y="4"/>
                  </a:lnTo>
                  <a:lnTo>
                    <a:pt x="61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6" y="3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71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2" y="4"/>
                  </a:lnTo>
                  <a:lnTo>
                    <a:pt x="74" y="6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7" y="6"/>
                  </a:lnTo>
                  <a:lnTo>
                    <a:pt x="79" y="6"/>
                  </a:lnTo>
                  <a:lnTo>
                    <a:pt x="80" y="8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3" y="6"/>
                  </a:lnTo>
                  <a:lnTo>
                    <a:pt x="93" y="6"/>
                  </a:lnTo>
                  <a:lnTo>
                    <a:pt x="95" y="4"/>
                  </a:lnTo>
                  <a:lnTo>
                    <a:pt x="93" y="3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0"/>
                  </a:lnTo>
                  <a:lnTo>
                    <a:pt x="93" y="0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36" name="Freeform 265">
              <a:extLst>
                <a:ext uri="{FF2B5EF4-FFF2-40B4-BE49-F238E27FC236}">
                  <a16:creationId xmlns:a16="http://schemas.microsoft.com/office/drawing/2014/main" id="{5054266F-734F-4E27-BEAA-24B489C401B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00849" y="4312614"/>
              <a:ext cx="83817" cy="76020"/>
            </a:xfrm>
            <a:custGeom>
              <a:avLst/>
              <a:gdLst>
                <a:gd name="T0" fmla="*/ 21 w 43"/>
                <a:gd name="T1" fmla="*/ 20 h 39"/>
                <a:gd name="T2" fmla="*/ 21 w 43"/>
                <a:gd name="T3" fmla="*/ 22 h 39"/>
                <a:gd name="T4" fmla="*/ 23 w 43"/>
                <a:gd name="T5" fmla="*/ 22 h 39"/>
                <a:gd name="T6" fmla="*/ 30 w 43"/>
                <a:gd name="T7" fmla="*/ 22 h 39"/>
                <a:gd name="T8" fmla="*/ 43 w 43"/>
                <a:gd name="T9" fmla="*/ 25 h 39"/>
                <a:gd name="T10" fmla="*/ 43 w 43"/>
                <a:gd name="T11" fmla="*/ 31 h 39"/>
                <a:gd name="T12" fmla="*/ 43 w 43"/>
                <a:gd name="T13" fmla="*/ 37 h 39"/>
                <a:gd name="T14" fmla="*/ 40 w 43"/>
                <a:gd name="T15" fmla="*/ 39 h 39"/>
                <a:gd name="T16" fmla="*/ 32 w 43"/>
                <a:gd name="T17" fmla="*/ 39 h 39"/>
                <a:gd name="T18" fmla="*/ 26 w 43"/>
                <a:gd name="T19" fmla="*/ 39 h 39"/>
                <a:gd name="T20" fmla="*/ 23 w 43"/>
                <a:gd name="T21" fmla="*/ 39 h 39"/>
                <a:gd name="T22" fmla="*/ 23 w 43"/>
                <a:gd name="T23" fmla="*/ 39 h 39"/>
                <a:gd name="T24" fmla="*/ 21 w 43"/>
                <a:gd name="T25" fmla="*/ 39 h 39"/>
                <a:gd name="T26" fmla="*/ 19 w 43"/>
                <a:gd name="T27" fmla="*/ 37 h 39"/>
                <a:gd name="T28" fmla="*/ 19 w 43"/>
                <a:gd name="T29" fmla="*/ 37 h 39"/>
                <a:gd name="T30" fmla="*/ 18 w 43"/>
                <a:gd name="T31" fmla="*/ 39 h 39"/>
                <a:gd name="T32" fmla="*/ 16 w 43"/>
                <a:gd name="T33" fmla="*/ 37 h 39"/>
                <a:gd name="T34" fmla="*/ 15 w 43"/>
                <a:gd name="T35" fmla="*/ 37 h 39"/>
                <a:gd name="T36" fmla="*/ 16 w 43"/>
                <a:gd name="T37" fmla="*/ 33 h 39"/>
                <a:gd name="T38" fmla="*/ 18 w 43"/>
                <a:gd name="T39" fmla="*/ 31 h 39"/>
                <a:gd name="T40" fmla="*/ 19 w 43"/>
                <a:gd name="T41" fmla="*/ 28 h 39"/>
                <a:gd name="T42" fmla="*/ 19 w 43"/>
                <a:gd name="T43" fmla="*/ 23 h 39"/>
                <a:gd name="T44" fmla="*/ 5 w 43"/>
                <a:gd name="T45" fmla="*/ 0 h 39"/>
                <a:gd name="T46" fmla="*/ 7 w 43"/>
                <a:gd name="T47" fmla="*/ 0 h 39"/>
                <a:gd name="T48" fmla="*/ 8 w 43"/>
                <a:gd name="T49" fmla="*/ 1 h 39"/>
                <a:gd name="T50" fmla="*/ 5 w 43"/>
                <a:gd name="T51" fmla="*/ 6 h 39"/>
                <a:gd name="T52" fmla="*/ 4 w 43"/>
                <a:gd name="T53" fmla="*/ 8 h 39"/>
                <a:gd name="T54" fmla="*/ 0 w 43"/>
                <a:gd name="T55" fmla="*/ 6 h 39"/>
                <a:gd name="T56" fmla="*/ 0 w 43"/>
                <a:gd name="T57" fmla="*/ 4 h 39"/>
                <a:gd name="T58" fmla="*/ 2 w 43"/>
                <a:gd name="T59" fmla="*/ 3 h 39"/>
                <a:gd name="T60" fmla="*/ 4 w 43"/>
                <a:gd name="T61" fmla="*/ 1 h 39"/>
                <a:gd name="T62" fmla="*/ 4 w 43"/>
                <a:gd name="T6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" h="39">
                  <a:moveTo>
                    <a:pt x="21" y="20"/>
                  </a:moveTo>
                  <a:lnTo>
                    <a:pt x="21" y="20"/>
                  </a:lnTo>
                  <a:lnTo>
                    <a:pt x="21" y="20"/>
                  </a:lnTo>
                  <a:lnTo>
                    <a:pt x="21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43" y="22"/>
                  </a:lnTo>
                  <a:lnTo>
                    <a:pt x="43" y="25"/>
                  </a:lnTo>
                  <a:lnTo>
                    <a:pt x="43" y="28"/>
                  </a:lnTo>
                  <a:lnTo>
                    <a:pt x="43" y="31"/>
                  </a:lnTo>
                  <a:lnTo>
                    <a:pt x="43" y="34"/>
                  </a:lnTo>
                  <a:lnTo>
                    <a:pt x="43" y="37"/>
                  </a:lnTo>
                  <a:lnTo>
                    <a:pt x="43" y="39"/>
                  </a:lnTo>
                  <a:lnTo>
                    <a:pt x="40" y="39"/>
                  </a:lnTo>
                  <a:lnTo>
                    <a:pt x="35" y="39"/>
                  </a:lnTo>
                  <a:lnTo>
                    <a:pt x="32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8" y="39"/>
                  </a:lnTo>
                  <a:lnTo>
                    <a:pt x="18" y="39"/>
                  </a:lnTo>
                  <a:lnTo>
                    <a:pt x="18" y="37"/>
                  </a:lnTo>
                  <a:lnTo>
                    <a:pt x="16" y="37"/>
                  </a:lnTo>
                  <a:lnTo>
                    <a:pt x="15" y="37"/>
                  </a:lnTo>
                  <a:lnTo>
                    <a:pt x="15" y="37"/>
                  </a:lnTo>
                  <a:lnTo>
                    <a:pt x="15" y="34"/>
                  </a:lnTo>
                  <a:lnTo>
                    <a:pt x="16" y="33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0"/>
                  </a:lnTo>
                  <a:lnTo>
                    <a:pt x="19" y="28"/>
                  </a:lnTo>
                  <a:lnTo>
                    <a:pt x="21" y="26"/>
                  </a:lnTo>
                  <a:lnTo>
                    <a:pt x="19" y="23"/>
                  </a:lnTo>
                  <a:lnTo>
                    <a:pt x="21" y="20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lnTo>
                    <a:pt x="8" y="1"/>
                  </a:lnTo>
                  <a:lnTo>
                    <a:pt x="5" y="4"/>
                  </a:lnTo>
                  <a:lnTo>
                    <a:pt x="5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37" name="Freeform 266">
              <a:extLst>
                <a:ext uri="{FF2B5EF4-FFF2-40B4-BE49-F238E27FC236}">
                  <a16:creationId xmlns:a16="http://schemas.microsoft.com/office/drawing/2014/main" id="{1E41D6CC-CD34-4DD0-AEB4-76DCBE5EA4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22390" y="3950058"/>
              <a:ext cx="17544" cy="17544"/>
            </a:xfrm>
            <a:custGeom>
              <a:avLst/>
              <a:gdLst>
                <a:gd name="T0" fmla="*/ 8 w 9"/>
                <a:gd name="T1" fmla="*/ 8 h 9"/>
                <a:gd name="T2" fmla="*/ 9 w 9"/>
                <a:gd name="T3" fmla="*/ 8 h 9"/>
                <a:gd name="T4" fmla="*/ 9 w 9"/>
                <a:gd name="T5" fmla="*/ 9 h 9"/>
                <a:gd name="T6" fmla="*/ 8 w 9"/>
                <a:gd name="T7" fmla="*/ 9 h 9"/>
                <a:gd name="T8" fmla="*/ 8 w 9"/>
                <a:gd name="T9" fmla="*/ 9 h 9"/>
                <a:gd name="T10" fmla="*/ 8 w 9"/>
                <a:gd name="T11" fmla="*/ 9 h 9"/>
                <a:gd name="T12" fmla="*/ 8 w 9"/>
                <a:gd name="T13" fmla="*/ 9 h 9"/>
                <a:gd name="T14" fmla="*/ 8 w 9"/>
                <a:gd name="T15" fmla="*/ 8 h 9"/>
                <a:gd name="T16" fmla="*/ 8 w 9"/>
                <a:gd name="T17" fmla="*/ 8 h 9"/>
                <a:gd name="T18" fmla="*/ 2 w 9"/>
                <a:gd name="T19" fmla="*/ 3 h 9"/>
                <a:gd name="T20" fmla="*/ 3 w 9"/>
                <a:gd name="T21" fmla="*/ 3 h 9"/>
                <a:gd name="T22" fmla="*/ 3 w 9"/>
                <a:gd name="T23" fmla="*/ 3 h 9"/>
                <a:gd name="T24" fmla="*/ 5 w 9"/>
                <a:gd name="T25" fmla="*/ 4 h 9"/>
                <a:gd name="T26" fmla="*/ 3 w 9"/>
                <a:gd name="T27" fmla="*/ 4 h 9"/>
                <a:gd name="T28" fmla="*/ 3 w 9"/>
                <a:gd name="T29" fmla="*/ 8 h 9"/>
                <a:gd name="T30" fmla="*/ 3 w 9"/>
                <a:gd name="T31" fmla="*/ 8 h 9"/>
                <a:gd name="T32" fmla="*/ 2 w 9"/>
                <a:gd name="T33" fmla="*/ 8 h 9"/>
                <a:gd name="T34" fmla="*/ 2 w 9"/>
                <a:gd name="T35" fmla="*/ 8 h 9"/>
                <a:gd name="T36" fmla="*/ 2 w 9"/>
                <a:gd name="T37" fmla="*/ 8 h 9"/>
                <a:gd name="T38" fmla="*/ 0 w 9"/>
                <a:gd name="T39" fmla="*/ 3 h 9"/>
                <a:gd name="T40" fmla="*/ 2 w 9"/>
                <a:gd name="T41" fmla="*/ 3 h 9"/>
                <a:gd name="T42" fmla="*/ 2 w 9"/>
                <a:gd name="T43" fmla="*/ 3 h 9"/>
                <a:gd name="T44" fmla="*/ 5 w 9"/>
                <a:gd name="T45" fmla="*/ 0 h 9"/>
                <a:gd name="T46" fmla="*/ 6 w 9"/>
                <a:gd name="T47" fmla="*/ 1 h 9"/>
                <a:gd name="T48" fmla="*/ 6 w 9"/>
                <a:gd name="T49" fmla="*/ 1 h 9"/>
                <a:gd name="T50" fmla="*/ 6 w 9"/>
                <a:gd name="T51" fmla="*/ 3 h 9"/>
                <a:gd name="T52" fmla="*/ 9 w 9"/>
                <a:gd name="T53" fmla="*/ 4 h 9"/>
                <a:gd name="T54" fmla="*/ 8 w 9"/>
                <a:gd name="T55" fmla="*/ 4 h 9"/>
                <a:gd name="T56" fmla="*/ 5 w 9"/>
                <a:gd name="T57" fmla="*/ 4 h 9"/>
                <a:gd name="T58" fmla="*/ 5 w 9"/>
                <a:gd name="T59" fmla="*/ 4 h 9"/>
                <a:gd name="T60" fmla="*/ 5 w 9"/>
                <a:gd name="T61" fmla="*/ 3 h 9"/>
                <a:gd name="T62" fmla="*/ 5 w 9"/>
                <a:gd name="T63" fmla="*/ 3 h 9"/>
                <a:gd name="T64" fmla="*/ 5 w 9"/>
                <a:gd name="T65" fmla="*/ 1 h 9"/>
                <a:gd name="T66" fmla="*/ 5 w 9"/>
                <a:gd name="T67" fmla="*/ 1 h 9"/>
                <a:gd name="T68" fmla="*/ 5 w 9"/>
                <a:gd name="T6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" h="9">
                  <a:moveTo>
                    <a:pt x="8" y="8"/>
                  </a:moveTo>
                  <a:lnTo>
                    <a:pt x="9" y="8"/>
                  </a:lnTo>
                  <a:lnTo>
                    <a:pt x="9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8"/>
                  </a:lnTo>
                  <a:lnTo>
                    <a:pt x="8" y="8"/>
                  </a:lnTo>
                  <a:close/>
                  <a:moveTo>
                    <a:pt x="2" y="3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5" y="4"/>
                  </a:lnTo>
                  <a:lnTo>
                    <a:pt x="3" y="4"/>
                  </a:lnTo>
                  <a:lnTo>
                    <a:pt x="3" y="8"/>
                  </a:lnTo>
                  <a:lnTo>
                    <a:pt x="3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close/>
                  <a:moveTo>
                    <a:pt x="5" y="0"/>
                  </a:move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9" y="4"/>
                  </a:lnTo>
                  <a:lnTo>
                    <a:pt x="8" y="4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38" name="Freeform 267">
              <a:extLst>
                <a:ext uri="{FF2B5EF4-FFF2-40B4-BE49-F238E27FC236}">
                  <a16:creationId xmlns:a16="http://schemas.microsoft.com/office/drawing/2014/main" id="{AC9EC928-ED8E-42E8-A8B3-1EBCB50E6FDD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0064" y="4059215"/>
              <a:ext cx="206617" cy="153989"/>
            </a:xfrm>
            <a:custGeom>
              <a:avLst/>
              <a:gdLst>
                <a:gd name="T0" fmla="*/ 29 w 106"/>
                <a:gd name="T1" fmla="*/ 0 h 79"/>
                <a:gd name="T2" fmla="*/ 30 w 106"/>
                <a:gd name="T3" fmla="*/ 4 h 79"/>
                <a:gd name="T4" fmla="*/ 35 w 106"/>
                <a:gd name="T5" fmla="*/ 5 h 79"/>
                <a:gd name="T6" fmla="*/ 43 w 106"/>
                <a:gd name="T7" fmla="*/ 5 h 79"/>
                <a:gd name="T8" fmla="*/ 52 w 106"/>
                <a:gd name="T9" fmla="*/ 5 h 79"/>
                <a:gd name="T10" fmla="*/ 54 w 106"/>
                <a:gd name="T11" fmla="*/ 10 h 79"/>
                <a:gd name="T12" fmla="*/ 60 w 106"/>
                <a:gd name="T13" fmla="*/ 7 h 79"/>
                <a:gd name="T14" fmla="*/ 64 w 106"/>
                <a:gd name="T15" fmla="*/ 12 h 79"/>
                <a:gd name="T16" fmla="*/ 68 w 106"/>
                <a:gd name="T17" fmla="*/ 7 h 79"/>
                <a:gd name="T18" fmla="*/ 78 w 106"/>
                <a:gd name="T19" fmla="*/ 10 h 79"/>
                <a:gd name="T20" fmla="*/ 82 w 106"/>
                <a:gd name="T21" fmla="*/ 7 h 79"/>
                <a:gd name="T22" fmla="*/ 84 w 106"/>
                <a:gd name="T23" fmla="*/ 4 h 79"/>
                <a:gd name="T24" fmla="*/ 89 w 106"/>
                <a:gd name="T25" fmla="*/ 8 h 79"/>
                <a:gd name="T26" fmla="*/ 92 w 106"/>
                <a:gd name="T27" fmla="*/ 16 h 79"/>
                <a:gd name="T28" fmla="*/ 97 w 106"/>
                <a:gd name="T29" fmla="*/ 19 h 79"/>
                <a:gd name="T30" fmla="*/ 92 w 106"/>
                <a:gd name="T31" fmla="*/ 24 h 79"/>
                <a:gd name="T32" fmla="*/ 97 w 106"/>
                <a:gd name="T33" fmla="*/ 24 h 79"/>
                <a:gd name="T34" fmla="*/ 98 w 106"/>
                <a:gd name="T35" fmla="*/ 30 h 79"/>
                <a:gd name="T36" fmla="*/ 103 w 106"/>
                <a:gd name="T37" fmla="*/ 37 h 79"/>
                <a:gd name="T38" fmla="*/ 100 w 106"/>
                <a:gd name="T39" fmla="*/ 45 h 79"/>
                <a:gd name="T40" fmla="*/ 103 w 106"/>
                <a:gd name="T41" fmla="*/ 49 h 79"/>
                <a:gd name="T42" fmla="*/ 103 w 106"/>
                <a:gd name="T43" fmla="*/ 54 h 79"/>
                <a:gd name="T44" fmla="*/ 106 w 106"/>
                <a:gd name="T45" fmla="*/ 62 h 79"/>
                <a:gd name="T46" fmla="*/ 103 w 106"/>
                <a:gd name="T47" fmla="*/ 62 h 79"/>
                <a:gd name="T48" fmla="*/ 98 w 106"/>
                <a:gd name="T49" fmla="*/ 65 h 79"/>
                <a:gd name="T50" fmla="*/ 101 w 106"/>
                <a:gd name="T51" fmla="*/ 67 h 79"/>
                <a:gd name="T52" fmla="*/ 100 w 106"/>
                <a:gd name="T53" fmla="*/ 75 h 79"/>
                <a:gd name="T54" fmla="*/ 93 w 106"/>
                <a:gd name="T55" fmla="*/ 73 h 79"/>
                <a:gd name="T56" fmla="*/ 92 w 106"/>
                <a:gd name="T57" fmla="*/ 75 h 79"/>
                <a:gd name="T58" fmla="*/ 89 w 106"/>
                <a:gd name="T59" fmla="*/ 79 h 79"/>
                <a:gd name="T60" fmla="*/ 86 w 106"/>
                <a:gd name="T61" fmla="*/ 79 h 79"/>
                <a:gd name="T62" fmla="*/ 81 w 106"/>
                <a:gd name="T63" fmla="*/ 76 h 79"/>
                <a:gd name="T64" fmla="*/ 82 w 106"/>
                <a:gd name="T65" fmla="*/ 71 h 79"/>
                <a:gd name="T66" fmla="*/ 81 w 106"/>
                <a:gd name="T67" fmla="*/ 67 h 79"/>
                <a:gd name="T68" fmla="*/ 79 w 106"/>
                <a:gd name="T69" fmla="*/ 62 h 79"/>
                <a:gd name="T70" fmla="*/ 78 w 106"/>
                <a:gd name="T71" fmla="*/ 62 h 79"/>
                <a:gd name="T72" fmla="*/ 71 w 106"/>
                <a:gd name="T73" fmla="*/ 60 h 79"/>
                <a:gd name="T74" fmla="*/ 67 w 106"/>
                <a:gd name="T75" fmla="*/ 64 h 79"/>
                <a:gd name="T76" fmla="*/ 64 w 106"/>
                <a:gd name="T77" fmla="*/ 64 h 79"/>
                <a:gd name="T78" fmla="*/ 65 w 106"/>
                <a:gd name="T79" fmla="*/ 56 h 79"/>
                <a:gd name="T80" fmla="*/ 64 w 106"/>
                <a:gd name="T81" fmla="*/ 51 h 79"/>
                <a:gd name="T82" fmla="*/ 59 w 106"/>
                <a:gd name="T83" fmla="*/ 45 h 79"/>
                <a:gd name="T84" fmla="*/ 52 w 106"/>
                <a:gd name="T85" fmla="*/ 40 h 79"/>
                <a:gd name="T86" fmla="*/ 38 w 106"/>
                <a:gd name="T87" fmla="*/ 41 h 79"/>
                <a:gd name="T88" fmla="*/ 35 w 106"/>
                <a:gd name="T89" fmla="*/ 45 h 79"/>
                <a:gd name="T90" fmla="*/ 30 w 106"/>
                <a:gd name="T91" fmla="*/ 52 h 79"/>
                <a:gd name="T92" fmla="*/ 26 w 106"/>
                <a:gd name="T93" fmla="*/ 52 h 79"/>
                <a:gd name="T94" fmla="*/ 24 w 106"/>
                <a:gd name="T95" fmla="*/ 48 h 79"/>
                <a:gd name="T96" fmla="*/ 19 w 106"/>
                <a:gd name="T97" fmla="*/ 40 h 79"/>
                <a:gd name="T98" fmla="*/ 15 w 106"/>
                <a:gd name="T99" fmla="*/ 38 h 79"/>
                <a:gd name="T100" fmla="*/ 7 w 106"/>
                <a:gd name="T101" fmla="*/ 30 h 79"/>
                <a:gd name="T102" fmla="*/ 4 w 106"/>
                <a:gd name="T103" fmla="*/ 26 h 79"/>
                <a:gd name="T104" fmla="*/ 0 w 106"/>
                <a:gd name="T105" fmla="*/ 27 h 79"/>
                <a:gd name="T106" fmla="*/ 5 w 106"/>
                <a:gd name="T107" fmla="*/ 18 h 79"/>
                <a:gd name="T108" fmla="*/ 16 w 106"/>
                <a:gd name="T109" fmla="*/ 15 h 79"/>
                <a:gd name="T110" fmla="*/ 18 w 106"/>
                <a:gd name="T111" fmla="*/ 8 h 79"/>
                <a:gd name="T112" fmla="*/ 19 w 106"/>
                <a:gd name="T113" fmla="*/ 7 h 79"/>
                <a:gd name="T114" fmla="*/ 19 w 106"/>
                <a:gd name="T115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6" h="79">
                  <a:moveTo>
                    <a:pt x="19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2" y="4"/>
                  </a:lnTo>
                  <a:lnTo>
                    <a:pt x="34" y="4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51" y="4"/>
                  </a:lnTo>
                  <a:lnTo>
                    <a:pt x="52" y="4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1" y="7"/>
                  </a:lnTo>
                  <a:lnTo>
                    <a:pt x="51" y="8"/>
                  </a:lnTo>
                  <a:lnTo>
                    <a:pt x="52" y="8"/>
                  </a:lnTo>
                  <a:lnTo>
                    <a:pt x="54" y="10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0" y="8"/>
                  </a:lnTo>
                  <a:lnTo>
                    <a:pt x="62" y="10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5" y="10"/>
                  </a:lnTo>
                  <a:lnTo>
                    <a:pt x="67" y="8"/>
                  </a:lnTo>
                  <a:lnTo>
                    <a:pt x="68" y="8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6" y="10"/>
                  </a:lnTo>
                  <a:lnTo>
                    <a:pt x="76" y="10"/>
                  </a:lnTo>
                  <a:lnTo>
                    <a:pt x="78" y="10"/>
                  </a:lnTo>
                  <a:lnTo>
                    <a:pt x="78" y="8"/>
                  </a:lnTo>
                  <a:lnTo>
                    <a:pt x="79" y="8"/>
                  </a:lnTo>
                  <a:lnTo>
                    <a:pt x="81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4" y="4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7" y="5"/>
                  </a:lnTo>
                  <a:lnTo>
                    <a:pt x="87" y="5"/>
                  </a:lnTo>
                  <a:lnTo>
                    <a:pt x="89" y="7"/>
                  </a:lnTo>
                  <a:lnTo>
                    <a:pt x="89" y="8"/>
                  </a:lnTo>
                  <a:lnTo>
                    <a:pt x="90" y="12"/>
                  </a:lnTo>
                  <a:lnTo>
                    <a:pt x="90" y="13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92" y="18"/>
                  </a:lnTo>
                  <a:lnTo>
                    <a:pt x="93" y="18"/>
                  </a:lnTo>
                  <a:lnTo>
                    <a:pt x="93" y="18"/>
                  </a:lnTo>
                  <a:lnTo>
                    <a:pt x="95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21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3" y="23"/>
                  </a:lnTo>
                  <a:lnTo>
                    <a:pt x="92" y="24"/>
                  </a:lnTo>
                  <a:lnTo>
                    <a:pt x="92" y="24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5" y="24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8" y="26"/>
                  </a:lnTo>
                  <a:lnTo>
                    <a:pt x="98" y="26"/>
                  </a:lnTo>
                  <a:lnTo>
                    <a:pt x="98" y="27"/>
                  </a:lnTo>
                  <a:lnTo>
                    <a:pt x="97" y="29"/>
                  </a:lnTo>
                  <a:lnTo>
                    <a:pt x="98" y="30"/>
                  </a:lnTo>
                  <a:lnTo>
                    <a:pt x="98" y="32"/>
                  </a:lnTo>
                  <a:lnTo>
                    <a:pt x="98" y="34"/>
                  </a:lnTo>
                  <a:lnTo>
                    <a:pt x="101" y="35"/>
                  </a:lnTo>
                  <a:lnTo>
                    <a:pt x="103" y="35"/>
                  </a:lnTo>
                  <a:lnTo>
                    <a:pt x="103" y="37"/>
                  </a:lnTo>
                  <a:lnTo>
                    <a:pt x="103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40"/>
                  </a:lnTo>
                  <a:lnTo>
                    <a:pt x="100" y="41"/>
                  </a:lnTo>
                  <a:lnTo>
                    <a:pt x="100" y="45"/>
                  </a:lnTo>
                  <a:lnTo>
                    <a:pt x="100" y="46"/>
                  </a:lnTo>
                  <a:lnTo>
                    <a:pt x="101" y="48"/>
                  </a:lnTo>
                  <a:lnTo>
                    <a:pt x="101" y="48"/>
                  </a:lnTo>
                  <a:lnTo>
                    <a:pt x="103" y="48"/>
                  </a:lnTo>
                  <a:lnTo>
                    <a:pt x="103" y="48"/>
                  </a:lnTo>
                  <a:lnTo>
                    <a:pt x="103" y="49"/>
                  </a:lnTo>
                  <a:lnTo>
                    <a:pt x="103" y="51"/>
                  </a:lnTo>
                  <a:lnTo>
                    <a:pt x="105" y="51"/>
                  </a:lnTo>
                  <a:lnTo>
                    <a:pt x="105" y="52"/>
                  </a:lnTo>
                  <a:lnTo>
                    <a:pt x="105" y="52"/>
                  </a:lnTo>
                  <a:lnTo>
                    <a:pt x="103" y="54"/>
                  </a:lnTo>
                  <a:lnTo>
                    <a:pt x="103" y="54"/>
                  </a:lnTo>
                  <a:lnTo>
                    <a:pt x="103" y="56"/>
                  </a:lnTo>
                  <a:lnTo>
                    <a:pt x="103" y="57"/>
                  </a:lnTo>
                  <a:lnTo>
                    <a:pt x="105" y="57"/>
                  </a:lnTo>
                  <a:lnTo>
                    <a:pt x="106" y="59"/>
                  </a:lnTo>
                  <a:lnTo>
                    <a:pt x="106" y="60"/>
                  </a:lnTo>
                  <a:lnTo>
                    <a:pt x="106" y="62"/>
                  </a:lnTo>
                  <a:lnTo>
                    <a:pt x="106" y="64"/>
                  </a:lnTo>
                  <a:lnTo>
                    <a:pt x="106" y="64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3" y="62"/>
                  </a:lnTo>
                  <a:lnTo>
                    <a:pt x="101" y="62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98" y="62"/>
                  </a:lnTo>
                  <a:lnTo>
                    <a:pt x="98" y="62"/>
                  </a:lnTo>
                  <a:lnTo>
                    <a:pt x="98" y="65"/>
                  </a:lnTo>
                  <a:lnTo>
                    <a:pt x="98" y="65"/>
                  </a:lnTo>
                  <a:lnTo>
                    <a:pt x="100" y="65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7"/>
                  </a:lnTo>
                  <a:lnTo>
                    <a:pt x="101" y="67"/>
                  </a:lnTo>
                  <a:lnTo>
                    <a:pt x="101" y="68"/>
                  </a:lnTo>
                  <a:lnTo>
                    <a:pt x="101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0" y="75"/>
                  </a:lnTo>
                  <a:lnTo>
                    <a:pt x="98" y="75"/>
                  </a:lnTo>
                  <a:lnTo>
                    <a:pt x="97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5" y="75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2" y="73"/>
                  </a:lnTo>
                  <a:lnTo>
                    <a:pt x="92" y="73"/>
                  </a:lnTo>
                  <a:lnTo>
                    <a:pt x="92" y="75"/>
                  </a:lnTo>
                  <a:lnTo>
                    <a:pt x="92" y="75"/>
                  </a:lnTo>
                  <a:lnTo>
                    <a:pt x="92" y="76"/>
                  </a:lnTo>
                  <a:lnTo>
                    <a:pt x="90" y="76"/>
                  </a:lnTo>
                  <a:lnTo>
                    <a:pt x="90" y="78"/>
                  </a:lnTo>
                  <a:lnTo>
                    <a:pt x="90" y="78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7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4" y="78"/>
                  </a:lnTo>
                  <a:lnTo>
                    <a:pt x="84" y="78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1" y="78"/>
                  </a:lnTo>
                  <a:lnTo>
                    <a:pt x="81" y="76"/>
                  </a:lnTo>
                  <a:lnTo>
                    <a:pt x="81" y="76"/>
                  </a:lnTo>
                  <a:lnTo>
                    <a:pt x="82" y="76"/>
                  </a:lnTo>
                  <a:lnTo>
                    <a:pt x="82" y="75"/>
                  </a:lnTo>
                  <a:lnTo>
                    <a:pt x="82" y="73"/>
                  </a:lnTo>
                  <a:lnTo>
                    <a:pt x="82" y="73"/>
                  </a:lnTo>
                  <a:lnTo>
                    <a:pt x="82" y="71"/>
                  </a:lnTo>
                  <a:lnTo>
                    <a:pt x="81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7"/>
                  </a:lnTo>
                  <a:lnTo>
                    <a:pt x="81" y="67"/>
                  </a:lnTo>
                  <a:lnTo>
                    <a:pt x="81" y="65"/>
                  </a:lnTo>
                  <a:lnTo>
                    <a:pt x="81" y="65"/>
                  </a:lnTo>
                  <a:lnTo>
                    <a:pt x="81" y="64"/>
                  </a:lnTo>
                  <a:lnTo>
                    <a:pt x="79" y="64"/>
                  </a:lnTo>
                  <a:lnTo>
                    <a:pt x="79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3" y="62"/>
                  </a:lnTo>
                  <a:lnTo>
                    <a:pt x="71" y="62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0" y="62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2"/>
                  </a:lnTo>
                  <a:lnTo>
                    <a:pt x="67" y="64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2"/>
                  </a:lnTo>
                  <a:lnTo>
                    <a:pt x="64" y="60"/>
                  </a:lnTo>
                  <a:lnTo>
                    <a:pt x="67" y="59"/>
                  </a:lnTo>
                  <a:lnTo>
                    <a:pt x="67" y="59"/>
                  </a:lnTo>
                  <a:lnTo>
                    <a:pt x="65" y="57"/>
                  </a:lnTo>
                  <a:lnTo>
                    <a:pt x="65" y="56"/>
                  </a:lnTo>
                  <a:lnTo>
                    <a:pt x="65" y="54"/>
                  </a:lnTo>
                  <a:lnTo>
                    <a:pt x="64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4" y="51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2" y="48"/>
                  </a:lnTo>
                  <a:lnTo>
                    <a:pt x="60" y="46"/>
                  </a:lnTo>
                  <a:lnTo>
                    <a:pt x="59" y="45"/>
                  </a:lnTo>
                  <a:lnTo>
                    <a:pt x="59" y="43"/>
                  </a:lnTo>
                  <a:lnTo>
                    <a:pt x="57" y="41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0"/>
                  </a:lnTo>
                  <a:lnTo>
                    <a:pt x="52" y="40"/>
                  </a:lnTo>
                  <a:lnTo>
                    <a:pt x="48" y="40"/>
                  </a:lnTo>
                  <a:lnTo>
                    <a:pt x="46" y="40"/>
                  </a:lnTo>
                  <a:lnTo>
                    <a:pt x="45" y="40"/>
                  </a:lnTo>
                  <a:lnTo>
                    <a:pt x="41" y="41"/>
                  </a:lnTo>
                  <a:lnTo>
                    <a:pt x="40" y="40"/>
                  </a:lnTo>
                  <a:lnTo>
                    <a:pt x="38" y="41"/>
                  </a:lnTo>
                  <a:lnTo>
                    <a:pt x="37" y="41"/>
                  </a:lnTo>
                  <a:lnTo>
                    <a:pt x="37" y="43"/>
                  </a:lnTo>
                  <a:lnTo>
                    <a:pt x="37" y="43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4" y="48"/>
                  </a:lnTo>
                  <a:lnTo>
                    <a:pt x="32" y="49"/>
                  </a:lnTo>
                  <a:lnTo>
                    <a:pt x="30" y="49"/>
                  </a:lnTo>
                  <a:lnTo>
                    <a:pt x="30" y="52"/>
                  </a:lnTo>
                  <a:lnTo>
                    <a:pt x="29" y="52"/>
                  </a:lnTo>
                  <a:lnTo>
                    <a:pt x="29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1"/>
                  </a:lnTo>
                  <a:lnTo>
                    <a:pt x="26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1" y="46"/>
                  </a:lnTo>
                  <a:lnTo>
                    <a:pt x="19" y="46"/>
                  </a:lnTo>
                  <a:lnTo>
                    <a:pt x="21" y="45"/>
                  </a:lnTo>
                  <a:lnTo>
                    <a:pt x="21" y="43"/>
                  </a:lnTo>
                  <a:lnTo>
                    <a:pt x="19" y="41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6" y="40"/>
                  </a:lnTo>
                  <a:lnTo>
                    <a:pt x="15" y="38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5" y="38"/>
                  </a:lnTo>
                  <a:lnTo>
                    <a:pt x="13" y="38"/>
                  </a:lnTo>
                  <a:lnTo>
                    <a:pt x="10" y="35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7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24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7" y="18"/>
                  </a:lnTo>
                  <a:lnTo>
                    <a:pt x="8" y="16"/>
                  </a:lnTo>
                  <a:lnTo>
                    <a:pt x="10" y="16"/>
                  </a:lnTo>
                  <a:lnTo>
                    <a:pt x="12" y="15"/>
                  </a:lnTo>
                  <a:lnTo>
                    <a:pt x="13" y="15"/>
                  </a:lnTo>
                  <a:lnTo>
                    <a:pt x="16" y="15"/>
                  </a:lnTo>
                  <a:lnTo>
                    <a:pt x="19" y="15"/>
                  </a:lnTo>
                  <a:lnTo>
                    <a:pt x="19" y="13"/>
                  </a:lnTo>
                  <a:lnTo>
                    <a:pt x="19" y="12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8" y="7"/>
                  </a:lnTo>
                  <a:lnTo>
                    <a:pt x="19" y="7"/>
                  </a:lnTo>
                  <a:lnTo>
                    <a:pt x="19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F0A20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39" name="Freeform 268">
              <a:extLst>
                <a:ext uri="{FF2B5EF4-FFF2-40B4-BE49-F238E27FC236}">
                  <a16:creationId xmlns:a16="http://schemas.microsoft.com/office/drawing/2014/main" id="{9EB83B73-60FB-4AAE-B761-748F607D8DD2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1333" y="4026079"/>
              <a:ext cx="83817" cy="21442"/>
            </a:xfrm>
            <a:custGeom>
              <a:avLst/>
              <a:gdLst>
                <a:gd name="T0" fmla="*/ 25 w 43"/>
                <a:gd name="T1" fmla="*/ 2 h 11"/>
                <a:gd name="T2" fmla="*/ 29 w 43"/>
                <a:gd name="T3" fmla="*/ 3 h 11"/>
                <a:gd name="T4" fmla="*/ 32 w 43"/>
                <a:gd name="T5" fmla="*/ 3 h 11"/>
                <a:gd name="T6" fmla="*/ 35 w 43"/>
                <a:gd name="T7" fmla="*/ 5 h 11"/>
                <a:gd name="T8" fmla="*/ 37 w 43"/>
                <a:gd name="T9" fmla="*/ 5 h 11"/>
                <a:gd name="T10" fmla="*/ 38 w 43"/>
                <a:gd name="T11" fmla="*/ 5 h 11"/>
                <a:gd name="T12" fmla="*/ 43 w 43"/>
                <a:gd name="T13" fmla="*/ 6 h 11"/>
                <a:gd name="T14" fmla="*/ 43 w 43"/>
                <a:gd name="T15" fmla="*/ 8 h 11"/>
                <a:gd name="T16" fmla="*/ 37 w 43"/>
                <a:gd name="T17" fmla="*/ 10 h 11"/>
                <a:gd name="T18" fmla="*/ 30 w 43"/>
                <a:gd name="T19" fmla="*/ 8 h 11"/>
                <a:gd name="T20" fmla="*/ 29 w 43"/>
                <a:gd name="T21" fmla="*/ 6 h 11"/>
                <a:gd name="T22" fmla="*/ 25 w 43"/>
                <a:gd name="T23" fmla="*/ 5 h 11"/>
                <a:gd name="T24" fmla="*/ 24 w 43"/>
                <a:gd name="T25" fmla="*/ 5 h 11"/>
                <a:gd name="T26" fmla="*/ 22 w 43"/>
                <a:gd name="T27" fmla="*/ 6 h 11"/>
                <a:gd name="T28" fmla="*/ 22 w 43"/>
                <a:gd name="T29" fmla="*/ 6 h 11"/>
                <a:gd name="T30" fmla="*/ 16 w 43"/>
                <a:gd name="T31" fmla="*/ 8 h 11"/>
                <a:gd name="T32" fmla="*/ 14 w 43"/>
                <a:gd name="T33" fmla="*/ 8 h 11"/>
                <a:gd name="T34" fmla="*/ 11 w 43"/>
                <a:gd name="T35" fmla="*/ 11 h 11"/>
                <a:gd name="T36" fmla="*/ 5 w 43"/>
                <a:gd name="T37" fmla="*/ 11 h 11"/>
                <a:gd name="T38" fmla="*/ 2 w 43"/>
                <a:gd name="T39" fmla="*/ 11 h 11"/>
                <a:gd name="T40" fmla="*/ 0 w 43"/>
                <a:gd name="T41" fmla="*/ 11 h 11"/>
                <a:gd name="T42" fmla="*/ 0 w 43"/>
                <a:gd name="T43" fmla="*/ 6 h 11"/>
                <a:gd name="T44" fmla="*/ 2 w 43"/>
                <a:gd name="T45" fmla="*/ 6 h 11"/>
                <a:gd name="T46" fmla="*/ 3 w 43"/>
                <a:gd name="T47" fmla="*/ 8 h 11"/>
                <a:gd name="T48" fmla="*/ 8 w 43"/>
                <a:gd name="T49" fmla="*/ 8 h 11"/>
                <a:gd name="T50" fmla="*/ 8 w 43"/>
                <a:gd name="T51" fmla="*/ 8 h 11"/>
                <a:gd name="T52" fmla="*/ 11 w 43"/>
                <a:gd name="T53" fmla="*/ 6 h 11"/>
                <a:gd name="T54" fmla="*/ 18 w 43"/>
                <a:gd name="T55" fmla="*/ 6 h 11"/>
                <a:gd name="T56" fmla="*/ 19 w 43"/>
                <a:gd name="T57" fmla="*/ 6 h 11"/>
                <a:gd name="T58" fmla="*/ 18 w 43"/>
                <a:gd name="T59" fmla="*/ 5 h 11"/>
                <a:gd name="T60" fmla="*/ 10 w 43"/>
                <a:gd name="T61" fmla="*/ 6 h 11"/>
                <a:gd name="T62" fmla="*/ 5 w 43"/>
                <a:gd name="T63" fmla="*/ 8 h 11"/>
                <a:gd name="T64" fmla="*/ 3 w 43"/>
                <a:gd name="T65" fmla="*/ 5 h 11"/>
                <a:gd name="T66" fmla="*/ 11 w 43"/>
                <a:gd name="T67" fmla="*/ 5 h 11"/>
                <a:gd name="T68" fmla="*/ 19 w 43"/>
                <a:gd name="T69" fmla="*/ 5 h 11"/>
                <a:gd name="T70" fmla="*/ 22 w 43"/>
                <a:gd name="T71" fmla="*/ 2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11">
                  <a:moveTo>
                    <a:pt x="24" y="0"/>
                  </a:moveTo>
                  <a:lnTo>
                    <a:pt x="25" y="2"/>
                  </a:lnTo>
                  <a:lnTo>
                    <a:pt x="27" y="2"/>
                  </a:lnTo>
                  <a:lnTo>
                    <a:pt x="29" y="3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3" y="5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1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0" y="8"/>
                  </a:lnTo>
                  <a:lnTo>
                    <a:pt x="37" y="10"/>
                  </a:lnTo>
                  <a:lnTo>
                    <a:pt x="33" y="10"/>
                  </a:lnTo>
                  <a:lnTo>
                    <a:pt x="30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27" y="6"/>
                  </a:lnTo>
                  <a:lnTo>
                    <a:pt x="25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3" y="8"/>
                  </a:lnTo>
                  <a:lnTo>
                    <a:pt x="3" y="8"/>
                  </a:lnTo>
                  <a:lnTo>
                    <a:pt x="5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8" y="5"/>
                  </a:lnTo>
                  <a:lnTo>
                    <a:pt x="13" y="6"/>
                  </a:lnTo>
                  <a:lnTo>
                    <a:pt x="10" y="6"/>
                  </a:lnTo>
                  <a:lnTo>
                    <a:pt x="7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5"/>
                  </a:lnTo>
                  <a:lnTo>
                    <a:pt x="7" y="3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9" y="5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40" name="Freeform 269">
              <a:extLst>
                <a:ext uri="{FF2B5EF4-FFF2-40B4-BE49-F238E27FC236}">
                  <a16:creationId xmlns:a16="http://schemas.microsoft.com/office/drawing/2014/main" id="{AEF94038-16B7-4863-91B7-CD3651A1001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12463" y="1219200"/>
              <a:ext cx="1728960" cy="1280639"/>
            </a:xfrm>
            <a:custGeom>
              <a:avLst/>
              <a:gdLst>
                <a:gd name="T0" fmla="*/ 310 w 887"/>
                <a:gd name="T1" fmla="*/ 422 h 657"/>
                <a:gd name="T2" fmla="*/ 276 w 887"/>
                <a:gd name="T3" fmla="*/ 430 h 657"/>
                <a:gd name="T4" fmla="*/ 681 w 887"/>
                <a:gd name="T5" fmla="*/ 391 h 657"/>
                <a:gd name="T6" fmla="*/ 662 w 887"/>
                <a:gd name="T7" fmla="*/ 396 h 657"/>
                <a:gd name="T8" fmla="*/ 239 w 887"/>
                <a:gd name="T9" fmla="*/ 345 h 657"/>
                <a:gd name="T10" fmla="*/ 16 w 887"/>
                <a:gd name="T11" fmla="*/ 208 h 657"/>
                <a:gd name="T12" fmla="*/ 801 w 887"/>
                <a:gd name="T13" fmla="*/ 128 h 657"/>
                <a:gd name="T14" fmla="*/ 608 w 887"/>
                <a:gd name="T15" fmla="*/ 0 h 657"/>
                <a:gd name="T16" fmla="*/ 741 w 887"/>
                <a:gd name="T17" fmla="*/ 35 h 657"/>
                <a:gd name="T18" fmla="*/ 739 w 887"/>
                <a:gd name="T19" fmla="*/ 81 h 657"/>
                <a:gd name="T20" fmla="*/ 829 w 887"/>
                <a:gd name="T21" fmla="*/ 63 h 657"/>
                <a:gd name="T22" fmla="*/ 809 w 887"/>
                <a:gd name="T23" fmla="*/ 120 h 657"/>
                <a:gd name="T24" fmla="*/ 777 w 887"/>
                <a:gd name="T25" fmla="*/ 155 h 657"/>
                <a:gd name="T26" fmla="*/ 771 w 887"/>
                <a:gd name="T27" fmla="*/ 203 h 657"/>
                <a:gd name="T28" fmla="*/ 731 w 887"/>
                <a:gd name="T29" fmla="*/ 227 h 657"/>
                <a:gd name="T30" fmla="*/ 766 w 887"/>
                <a:gd name="T31" fmla="*/ 276 h 657"/>
                <a:gd name="T32" fmla="*/ 771 w 887"/>
                <a:gd name="T33" fmla="*/ 292 h 657"/>
                <a:gd name="T34" fmla="*/ 746 w 887"/>
                <a:gd name="T35" fmla="*/ 311 h 657"/>
                <a:gd name="T36" fmla="*/ 676 w 887"/>
                <a:gd name="T37" fmla="*/ 331 h 657"/>
                <a:gd name="T38" fmla="*/ 722 w 887"/>
                <a:gd name="T39" fmla="*/ 336 h 657"/>
                <a:gd name="T40" fmla="*/ 695 w 887"/>
                <a:gd name="T41" fmla="*/ 340 h 657"/>
                <a:gd name="T42" fmla="*/ 739 w 887"/>
                <a:gd name="T43" fmla="*/ 383 h 657"/>
                <a:gd name="T44" fmla="*/ 683 w 887"/>
                <a:gd name="T45" fmla="*/ 377 h 657"/>
                <a:gd name="T46" fmla="*/ 632 w 887"/>
                <a:gd name="T47" fmla="*/ 407 h 657"/>
                <a:gd name="T48" fmla="*/ 725 w 887"/>
                <a:gd name="T49" fmla="*/ 419 h 657"/>
                <a:gd name="T50" fmla="*/ 678 w 887"/>
                <a:gd name="T51" fmla="*/ 448 h 657"/>
                <a:gd name="T52" fmla="*/ 588 w 887"/>
                <a:gd name="T53" fmla="*/ 462 h 657"/>
                <a:gd name="T54" fmla="*/ 541 w 887"/>
                <a:gd name="T55" fmla="*/ 511 h 657"/>
                <a:gd name="T56" fmla="*/ 506 w 887"/>
                <a:gd name="T57" fmla="*/ 520 h 657"/>
                <a:gd name="T58" fmla="*/ 462 w 887"/>
                <a:gd name="T59" fmla="*/ 539 h 657"/>
                <a:gd name="T60" fmla="*/ 459 w 887"/>
                <a:gd name="T61" fmla="*/ 582 h 657"/>
                <a:gd name="T62" fmla="*/ 443 w 887"/>
                <a:gd name="T63" fmla="*/ 610 h 657"/>
                <a:gd name="T64" fmla="*/ 422 w 887"/>
                <a:gd name="T65" fmla="*/ 657 h 657"/>
                <a:gd name="T66" fmla="*/ 392 w 887"/>
                <a:gd name="T67" fmla="*/ 641 h 657"/>
                <a:gd name="T68" fmla="*/ 362 w 887"/>
                <a:gd name="T69" fmla="*/ 632 h 657"/>
                <a:gd name="T70" fmla="*/ 334 w 887"/>
                <a:gd name="T71" fmla="*/ 608 h 657"/>
                <a:gd name="T72" fmla="*/ 321 w 887"/>
                <a:gd name="T73" fmla="*/ 561 h 657"/>
                <a:gd name="T74" fmla="*/ 326 w 887"/>
                <a:gd name="T75" fmla="*/ 547 h 657"/>
                <a:gd name="T76" fmla="*/ 295 w 887"/>
                <a:gd name="T77" fmla="*/ 536 h 657"/>
                <a:gd name="T78" fmla="*/ 302 w 887"/>
                <a:gd name="T79" fmla="*/ 503 h 657"/>
                <a:gd name="T80" fmla="*/ 288 w 887"/>
                <a:gd name="T81" fmla="*/ 495 h 657"/>
                <a:gd name="T82" fmla="*/ 288 w 887"/>
                <a:gd name="T83" fmla="*/ 474 h 657"/>
                <a:gd name="T84" fmla="*/ 290 w 887"/>
                <a:gd name="T85" fmla="*/ 462 h 657"/>
                <a:gd name="T86" fmla="*/ 317 w 887"/>
                <a:gd name="T87" fmla="*/ 432 h 657"/>
                <a:gd name="T88" fmla="*/ 274 w 887"/>
                <a:gd name="T89" fmla="*/ 397 h 657"/>
                <a:gd name="T90" fmla="*/ 301 w 887"/>
                <a:gd name="T91" fmla="*/ 388 h 657"/>
                <a:gd name="T92" fmla="*/ 279 w 887"/>
                <a:gd name="T93" fmla="*/ 363 h 657"/>
                <a:gd name="T94" fmla="*/ 249 w 887"/>
                <a:gd name="T95" fmla="*/ 377 h 657"/>
                <a:gd name="T96" fmla="*/ 255 w 887"/>
                <a:gd name="T97" fmla="*/ 339 h 657"/>
                <a:gd name="T98" fmla="*/ 239 w 887"/>
                <a:gd name="T99" fmla="*/ 306 h 657"/>
                <a:gd name="T100" fmla="*/ 209 w 887"/>
                <a:gd name="T101" fmla="*/ 263 h 657"/>
                <a:gd name="T102" fmla="*/ 102 w 887"/>
                <a:gd name="T103" fmla="*/ 244 h 657"/>
                <a:gd name="T104" fmla="*/ 42 w 887"/>
                <a:gd name="T105" fmla="*/ 225 h 657"/>
                <a:gd name="T106" fmla="*/ 86 w 887"/>
                <a:gd name="T107" fmla="*/ 200 h 657"/>
                <a:gd name="T108" fmla="*/ 3 w 887"/>
                <a:gd name="T109" fmla="*/ 188 h 657"/>
                <a:gd name="T110" fmla="*/ 105 w 887"/>
                <a:gd name="T111" fmla="*/ 150 h 657"/>
                <a:gd name="T112" fmla="*/ 102 w 887"/>
                <a:gd name="T113" fmla="*/ 104 h 657"/>
                <a:gd name="T114" fmla="*/ 191 w 887"/>
                <a:gd name="T115" fmla="*/ 62 h 657"/>
                <a:gd name="T116" fmla="*/ 279 w 887"/>
                <a:gd name="T117" fmla="*/ 69 h 657"/>
                <a:gd name="T118" fmla="*/ 408 w 887"/>
                <a:gd name="T119" fmla="*/ 54 h 657"/>
                <a:gd name="T120" fmla="*/ 448 w 887"/>
                <a:gd name="T121" fmla="*/ 17 h 657"/>
                <a:gd name="T122" fmla="*/ 541 w 887"/>
                <a:gd name="T123" fmla="*/ 3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87" h="657">
                  <a:moveTo>
                    <a:pt x="384" y="634"/>
                  </a:moveTo>
                  <a:lnTo>
                    <a:pt x="384" y="634"/>
                  </a:lnTo>
                  <a:lnTo>
                    <a:pt x="384" y="635"/>
                  </a:lnTo>
                  <a:lnTo>
                    <a:pt x="384" y="637"/>
                  </a:lnTo>
                  <a:lnTo>
                    <a:pt x="383" y="640"/>
                  </a:lnTo>
                  <a:lnTo>
                    <a:pt x="381" y="638"/>
                  </a:lnTo>
                  <a:lnTo>
                    <a:pt x="380" y="637"/>
                  </a:lnTo>
                  <a:lnTo>
                    <a:pt x="378" y="637"/>
                  </a:lnTo>
                  <a:lnTo>
                    <a:pt x="377" y="637"/>
                  </a:lnTo>
                  <a:lnTo>
                    <a:pt x="377" y="637"/>
                  </a:lnTo>
                  <a:lnTo>
                    <a:pt x="381" y="634"/>
                  </a:lnTo>
                  <a:lnTo>
                    <a:pt x="384" y="634"/>
                  </a:lnTo>
                  <a:close/>
                  <a:moveTo>
                    <a:pt x="517" y="523"/>
                  </a:moveTo>
                  <a:lnTo>
                    <a:pt x="519" y="525"/>
                  </a:lnTo>
                  <a:lnTo>
                    <a:pt x="519" y="528"/>
                  </a:lnTo>
                  <a:lnTo>
                    <a:pt x="517" y="528"/>
                  </a:lnTo>
                  <a:lnTo>
                    <a:pt x="515" y="528"/>
                  </a:lnTo>
                  <a:lnTo>
                    <a:pt x="514" y="526"/>
                  </a:lnTo>
                  <a:lnTo>
                    <a:pt x="515" y="525"/>
                  </a:lnTo>
                  <a:lnTo>
                    <a:pt x="517" y="523"/>
                  </a:lnTo>
                  <a:close/>
                  <a:moveTo>
                    <a:pt x="314" y="419"/>
                  </a:moveTo>
                  <a:lnTo>
                    <a:pt x="317" y="421"/>
                  </a:lnTo>
                  <a:lnTo>
                    <a:pt x="320" y="421"/>
                  </a:lnTo>
                  <a:lnTo>
                    <a:pt x="320" y="422"/>
                  </a:lnTo>
                  <a:lnTo>
                    <a:pt x="320" y="422"/>
                  </a:lnTo>
                  <a:lnTo>
                    <a:pt x="317" y="424"/>
                  </a:lnTo>
                  <a:lnTo>
                    <a:pt x="317" y="427"/>
                  </a:lnTo>
                  <a:lnTo>
                    <a:pt x="315" y="427"/>
                  </a:lnTo>
                  <a:lnTo>
                    <a:pt x="317" y="429"/>
                  </a:lnTo>
                  <a:lnTo>
                    <a:pt x="315" y="429"/>
                  </a:lnTo>
                  <a:lnTo>
                    <a:pt x="314" y="430"/>
                  </a:lnTo>
                  <a:lnTo>
                    <a:pt x="312" y="430"/>
                  </a:lnTo>
                  <a:lnTo>
                    <a:pt x="312" y="429"/>
                  </a:lnTo>
                  <a:lnTo>
                    <a:pt x="310" y="426"/>
                  </a:lnTo>
                  <a:lnTo>
                    <a:pt x="310" y="424"/>
                  </a:lnTo>
                  <a:lnTo>
                    <a:pt x="310" y="422"/>
                  </a:lnTo>
                  <a:lnTo>
                    <a:pt x="310" y="421"/>
                  </a:lnTo>
                  <a:lnTo>
                    <a:pt x="312" y="419"/>
                  </a:lnTo>
                  <a:lnTo>
                    <a:pt x="314" y="419"/>
                  </a:lnTo>
                  <a:close/>
                  <a:moveTo>
                    <a:pt x="266" y="410"/>
                  </a:moveTo>
                  <a:lnTo>
                    <a:pt x="273" y="410"/>
                  </a:lnTo>
                  <a:lnTo>
                    <a:pt x="280" y="411"/>
                  </a:lnTo>
                  <a:lnTo>
                    <a:pt x="282" y="413"/>
                  </a:lnTo>
                  <a:lnTo>
                    <a:pt x="285" y="415"/>
                  </a:lnTo>
                  <a:lnTo>
                    <a:pt x="290" y="419"/>
                  </a:lnTo>
                  <a:lnTo>
                    <a:pt x="295" y="421"/>
                  </a:lnTo>
                  <a:lnTo>
                    <a:pt x="301" y="422"/>
                  </a:lnTo>
                  <a:lnTo>
                    <a:pt x="301" y="424"/>
                  </a:lnTo>
                  <a:lnTo>
                    <a:pt x="301" y="424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7"/>
                  </a:lnTo>
                  <a:lnTo>
                    <a:pt x="302" y="427"/>
                  </a:lnTo>
                  <a:lnTo>
                    <a:pt x="302" y="427"/>
                  </a:lnTo>
                  <a:lnTo>
                    <a:pt x="301" y="429"/>
                  </a:lnTo>
                  <a:lnTo>
                    <a:pt x="299" y="430"/>
                  </a:lnTo>
                  <a:lnTo>
                    <a:pt x="290" y="433"/>
                  </a:lnTo>
                  <a:lnTo>
                    <a:pt x="287" y="435"/>
                  </a:lnTo>
                  <a:lnTo>
                    <a:pt x="279" y="437"/>
                  </a:lnTo>
                  <a:lnTo>
                    <a:pt x="276" y="437"/>
                  </a:lnTo>
                  <a:lnTo>
                    <a:pt x="276" y="437"/>
                  </a:lnTo>
                  <a:lnTo>
                    <a:pt x="274" y="435"/>
                  </a:lnTo>
                  <a:lnTo>
                    <a:pt x="271" y="435"/>
                  </a:lnTo>
                  <a:lnTo>
                    <a:pt x="271" y="433"/>
                  </a:lnTo>
                  <a:lnTo>
                    <a:pt x="269" y="433"/>
                  </a:lnTo>
                  <a:lnTo>
                    <a:pt x="269" y="432"/>
                  </a:lnTo>
                  <a:lnTo>
                    <a:pt x="271" y="432"/>
                  </a:lnTo>
                  <a:lnTo>
                    <a:pt x="274" y="432"/>
                  </a:lnTo>
                  <a:lnTo>
                    <a:pt x="277" y="432"/>
                  </a:lnTo>
                  <a:lnTo>
                    <a:pt x="276" y="430"/>
                  </a:lnTo>
                  <a:lnTo>
                    <a:pt x="276" y="430"/>
                  </a:lnTo>
                  <a:lnTo>
                    <a:pt x="274" y="430"/>
                  </a:lnTo>
                  <a:lnTo>
                    <a:pt x="273" y="430"/>
                  </a:lnTo>
                  <a:lnTo>
                    <a:pt x="273" y="429"/>
                  </a:lnTo>
                  <a:lnTo>
                    <a:pt x="271" y="429"/>
                  </a:lnTo>
                  <a:lnTo>
                    <a:pt x="265" y="429"/>
                  </a:lnTo>
                  <a:lnTo>
                    <a:pt x="261" y="427"/>
                  </a:lnTo>
                  <a:lnTo>
                    <a:pt x="260" y="427"/>
                  </a:lnTo>
                  <a:lnTo>
                    <a:pt x="260" y="426"/>
                  </a:lnTo>
                  <a:lnTo>
                    <a:pt x="258" y="426"/>
                  </a:lnTo>
                  <a:lnTo>
                    <a:pt x="260" y="421"/>
                  </a:lnTo>
                  <a:lnTo>
                    <a:pt x="261" y="419"/>
                  </a:lnTo>
                  <a:lnTo>
                    <a:pt x="263" y="419"/>
                  </a:lnTo>
                  <a:lnTo>
                    <a:pt x="266" y="419"/>
                  </a:lnTo>
                  <a:lnTo>
                    <a:pt x="268" y="419"/>
                  </a:lnTo>
                  <a:lnTo>
                    <a:pt x="263" y="418"/>
                  </a:lnTo>
                  <a:lnTo>
                    <a:pt x="261" y="416"/>
                  </a:lnTo>
                  <a:lnTo>
                    <a:pt x="260" y="416"/>
                  </a:lnTo>
                  <a:lnTo>
                    <a:pt x="260" y="415"/>
                  </a:lnTo>
                  <a:lnTo>
                    <a:pt x="260" y="413"/>
                  </a:lnTo>
                  <a:lnTo>
                    <a:pt x="260" y="413"/>
                  </a:lnTo>
                  <a:lnTo>
                    <a:pt x="261" y="411"/>
                  </a:lnTo>
                  <a:lnTo>
                    <a:pt x="261" y="411"/>
                  </a:lnTo>
                  <a:lnTo>
                    <a:pt x="266" y="410"/>
                  </a:lnTo>
                  <a:close/>
                  <a:moveTo>
                    <a:pt x="301" y="392"/>
                  </a:moveTo>
                  <a:lnTo>
                    <a:pt x="304" y="392"/>
                  </a:lnTo>
                  <a:lnTo>
                    <a:pt x="306" y="394"/>
                  </a:lnTo>
                  <a:lnTo>
                    <a:pt x="307" y="396"/>
                  </a:lnTo>
                  <a:lnTo>
                    <a:pt x="306" y="396"/>
                  </a:lnTo>
                  <a:lnTo>
                    <a:pt x="304" y="396"/>
                  </a:lnTo>
                  <a:lnTo>
                    <a:pt x="299" y="396"/>
                  </a:lnTo>
                  <a:lnTo>
                    <a:pt x="299" y="394"/>
                  </a:lnTo>
                  <a:lnTo>
                    <a:pt x="299" y="394"/>
                  </a:lnTo>
                  <a:lnTo>
                    <a:pt x="299" y="392"/>
                  </a:lnTo>
                  <a:lnTo>
                    <a:pt x="301" y="392"/>
                  </a:lnTo>
                  <a:close/>
                  <a:moveTo>
                    <a:pt x="679" y="391"/>
                  </a:moveTo>
                  <a:lnTo>
                    <a:pt x="681" y="391"/>
                  </a:lnTo>
                  <a:lnTo>
                    <a:pt x="683" y="391"/>
                  </a:lnTo>
                  <a:lnTo>
                    <a:pt x="683" y="392"/>
                  </a:lnTo>
                  <a:lnTo>
                    <a:pt x="684" y="392"/>
                  </a:lnTo>
                  <a:lnTo>
                    <a:pt x="686" y="394"/>
                  </a:lnTo>
                  <a:lnTo>
                    <a:pt x="686" y="396"/>
                  </a:lnTo>
                  <a:lnTo>
                    <a:pt x="686" y="396"/>
                  </a:lnTo>
                  <a:lnTo>
                    <a:pt x="686" y="397"/>
                  </a:lnTo>
                  <a:lnTo>
                    <a:pt x="686" y="397"/>
                  </a:lnTo>
                  <a:lnTo>
                    <a:pt x="684" y="397"/>
                  </a:lnTo>
                  <a:lnTo>
                    <a:pt x="686" y="399"/>
                  </a:lnTo>
                  <a:lnTo>
                    <a:pt x="686" y="399"/>
                  </a:lnTo>
                  <a:lnTo>
                    <a:pt x="686" y="400"/>
                  </a:lnTo>
                  <a:lnTo>
                    <a:pt x="686" y="400"/>
                  </a:lnTo>
                  <a:lnTo>
                    <a:pt x="679" y="402"/>
                  </a:lnTo>
                  <a:lnTo>
                    <a:pt x="678" y="403"/>
                  </a:lnTo>
                  <a:lnTo>
                    <a:pt x="676" y="405"/>
                  </a:lnTo>
                  <a:lnTo>
                    <a:pt x="673" y="407"/>
                  </a:lnTo>
                  <a:lnTo>
                    <a:pt x="673" y="407"/>
                  </a:lnTo>
                  <a:lnTo>
                    <a:pt x="671" y="405"/>
                  </a:lnTo>
                  <a:lnTo>
                    <a:pt x="668" y="403"/>
                  </a:lnTo>
                  <a:lnTo>
                    <a:pt x="660" y="403"/>
                  </a:lnTo>
                  <a:lnTo>
                    <a:pt x="653" y="405"/>
                  </a:lnTo>
                  <a:lnTo>
                    <a:pt x="649" y="407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2"/>
                  </a:lnTo>
                  <a:lnTo>
                    <a:pt x="649" y="402"/>
                  </a:lnTo>
                  <a:lnTo>
                    <a:pt x="651" y="400"/>
                  </a:lnTo>
                  <a:lnTo>
                    <a:pt x="653" y="399"/>
                  </a:lnTo>
                  <a:lnTo>
                    <a:pt x="651" y="397"/>
                  </a:lnTo>
                  <a:lnTo>
                    <a:pt x="653" y="394"/>
                  </a:lnTo>
                  <a:lnTo>
                    <a:pt x="654" y="394"/>
                  </a:lnTo>
                  <a:lnTo>
                    <a:pt x="657" y="394"/>
                  </a:lnTo>
                  <a:lnTo>
                    <a:pt x="659" y="396"/>
                  </a:lnTo>
                  <a:lnTo>
                    <a:pt x="662" y="396"/>
                  </a:lnTo>
                  <a:lnTo>
                    <a:pt x="668" y="394"/>
                  </a:lnTo>
                  <a:lnTo>
                    <a:pt x="671" y="394"/>
                  </a:lnTo>
                  <a:lnTo>
                    <a:pt x="679" y="391"/>
                  </a:lnTo>
                  <a:close/>
                  <a:moveTo>
                    <a:pt x="279" y="383"/>
                  </a:moveTo>
                  <a:lnTo>
                    <a:pt x="279" y="385"/>
                  </a:lnTo>
                  <a:lnTo>
                    <a:pt x="280" y="386"/>
                  </a:lnTo>
                  <a:lnTo>
                    <a:pt x="280" y="388"/>
                  </a:lnTo>
                  <a:lnTo>
                    <a:pt x="280" y="388"/>
                  </a:lnTo>
                  <a:lnTo>
                    <a:pt x="280" y="389"/>
                  </a:lnTo>
                  <a:lnTo>
                    <a:pt x="279" y="389"/>
                  </a:lnTo>
                  <a:lnTo>
                    <a:pt x="279" y="391"/>
                  </a:lnTo>
                  <a:lnTo>
                    <a:pt x="277" y="391"/>
                  </a:lnTo>
                  <a:lnTo>
                    <a:pt x="274" y="389"/>
                  </a:lnTo>
                  <a:lnTo>
                    <a:pt x="273" y="389"/>
                  </a:lnTo>
                  <a:lnTo>
                    <a:pt x="273" y="388"/>
                  </a:lnTo>
                  <a:lnTo>
                    <a:pt x="273" y="388"/>
                  </a:lnTo>
                  <a:lnTo>
                    <a:pt x="274" y="386"/>
                  </a:lnTo>
                  <a:lnTo>
                    <a:pt x="276" y="385"/>
                  </a:lnTo>
                  <a:lnTo>
                    <a:pt x="279" y="383"/>
                  </a:lnTo>
                  <a:close/>
                  <a:moveTo>
                    <a:pt x="255" y="342"/>
                  </a:moveTo>
                  <a:lnTo>
                    <a:pt x="257" y="342"/>
                  </a:lnTo>
                  <a:lnTo>
                    <a:pt x="257" y="344"/>
                  </a:lnTo>
                  <a:lnTo>
                    <a:pt x="255" y="345"/>
                  </a:lnTo>
                  <a:lnTo>
                    <a:pt x="254" y="347"/>
                  </a:lnTo>
                  <a:lnTo>
                    <a:pt x="250" y="350"/>
                  </a:lnTo>
                  <a:lnTo>
                    <a:pt x="249" y="350"/>
                  </a:lnTo>
                  <a:lnTo>
                    <a:pt x="249" y="348"/>
                  </a:lnTo>
                  <a:lnTo>
                    <a:pt x="247" y="348"/>
                  </a:lnTo>
                  <a:lnTo>
                    <a:pt x="246" y="348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4" y="347"/>
                  </a:lnTo>
                  <a:lnTo>
                    <a:pt x="243" y="347"/>
                  </a:lnTo>
                  <a:lnTo>
                    <a:pt x="241" y="347"/>
                  </a:lnTo>
                  <a:lnTo>
                    <a:pt x="239" y="345"/>
                  </a:lnTo>
                  <a:lnTo>
                    <a:pt x="243" y="344"/>
                  </a:lnTo>
                  <a:lnTo>
                    <a:pt x="243" y="344"/>
                  </a:lnTo>
                  <a:lnTo>
                    <a:pt x="247" y="344"/>
                  </a:lnTo>
                  <a:lnTo>
                    <a:pt x="249" y="344"/>
                  </a:lnTo>
                  <a:lnTo>
                    <a:pt x="250" y="344"/>
                  </a:lnTo>
                  <a:lnTo>
                    <a:pt x="252" y="344"/>
                  </a:lnTo>
                  <a:lnTo>
                    <a:pt x="254" y="342"/>
                  </a:lnTo>
                  <a:lnTo>
                    <a:pt x="255" y="342"/>
                  </a:lnTo>
                  <a:close/>
                  <a:moveTo>
                    <a:pt x="793" y="270"/>
                  </a:moveTo>
                  <a:lnTo>
                    <a:pt x="794" y="273"/>
                  </a:lnTo>
                  <a:lnTo>
                    <a:pt x="794" y="274"/>
                  </a:lnTo>
                  <a:lnTo>
                    <a:pt x="796" y="277"/>
                  </a:lnTo>
                  <a:lnTo>
                    <a:pt x="799" y="276"/>
                  </a:lnTo>
                  <a:lnTo>
                    <a:pt x="801" y="279"/>
                  </a:lnTo>
                  <a:lnTo>
                    <a:pt x="799" y="281"/>
                  </a:lnTo>
                  <a:lnTo>
                    <a:pt x="788" y="281"/>
                  </a:lnTo>
                  <a:lnTo>
                    <a:pt x="783" y="281"/>
                  </a:lnTo>
                  <a:lnTo>
                    <a:pt x="780" y="279"/>
                  </a:lnTo>
                  <a:lnTo>
                    <a:pt x="780" y="276"/>
                  </a:lnTo>
                  <a:lnTo>
                    <a:pt x="780" y="271"/>
                  </a:lnTo>
                  <a:lnTo>
                    <a:pt x="783" y="270"/>
                  </a:lnTo>
                  <a:lnTo>
                    <a:pt x="787" y="271"/>
                  </a:lnTo>
                  <a:lnTo>
                    <a:pt x="790" y="270"/>
                  </a:lnTo>
                  <a:lnTo>
                    <a:pt x="793" y="270"/>
                  </a:lnTo>
                  <a:close/>
                  <a:moveTo>
                    <a:pt x="780" y="230"/>
                  </a:moveTo>
                  <a:lnTo>
                    <a:pt x="782" y="232"/>
                  </a:lnTo>
                  <a:lnTo>
                    <a:pt x="783" y="240"/>
                  </a:lnTo>
                  <a:lnTo>
                    <a:pt x="783" y="251"/>
                  </a:lnTo>
                  <a:lnTo>
                    <a:pt x="782" y="251"/>
                  </a:lnTo>
                  <a:lnTo>
                    <a:pt x="777" y="238"/>
                  </a:lnTo>
                  <a:lnTo>
                    <a:pt x="777" y="233"/>
                  </a:lnTo>
                  <a:lnTo>
                    <a:pt x="777" y="230"/>
                  </a:lnTo>
                  <a:lnTo>
                    <a:pt x="780" y="230"/>
                  </a:lnTo>
                  <a:close/>
                  <a:moveTo>
                    <a:pt x="11" y="207"/>
                  </a:moveTo>
                  <a:lnTo>
                    <a:pt x="12" y="207"/>
                  </a:lnTo>
                  <a:lnTo>
                    <a:pt x="16" y="208"/>
                  </a:lnTo>
                  <a:lnTo>
                    <a:pt x="19" y="210"/>
                  </a:lnTo>
                  <a:lnTo>
                    <a:pt x="20" y="210"/>
                  </a:lnTo>
                  <a:lnTo>
                    <a:pt x="20" y="211"/>
                  </a:lnTo>
                  <a:lnTo>
                    <a:pt x="17" y="211"/>
                  </a:lnTo>
                  <a:lnTo>
                    <a:pt x="12" y="211"/>
                  </a:lnTo>
                  <a:lnTo>
                    <a:pt x="6" y="210"/>
                  </a:lnTo>
                  <a:lnTo>
                    <a:pt x="4" y="210"/>
                  </a:lnTo>
                  <a:lnTo>
                    <a:pt x="4" y="208"/>
                  </a:lnTo>
                  <a:lnTo>
                    <a:pt x="6" y="208"/>
                  </a:lnTo>
                  <a:lnTo>
                    <a:pt x="8" y="207"/>
                  </a:lnTo>
                  <a:lnTo>
                    <a:pt x="11" y="207"/>
                  </a:lnTo>
                  <a:close/>
                  <a:moveTo>
                    <a:pt x="794" y="194"/>
                  </a:moveTo>
                  <a:lnTo>
                    <a:pt x="798" y="196"/>
                  </a:lnTo>
                  <a:lnTo>
                    <a:pt x="798" y="197"/>
                  </a:lnTo>
                  <a:lnTo>
                    <a:pt x="796" y="200"/>
                  </a:lnTo>
                  <a:lnTo>
                    <a:pt x="793" y="202"/>
                  </a:lnTo>
                  <a:lnTo>
                    <a:pt x="790" y="202"/>
                  </a:lnTo>
                  <a:lnTo>
                    <a:pt x="790" y="200"/>
                  </a:lnTo>
                  <a:lnTo>
                    <a:pt x="790" y="199"/>
                  </a:lnTo>
                  <a:lnTo>
                    <a:pt x="794" y="196"/>
                  </a:lnTo>
                  <a:lnTo>
                    <a:pt x="794" y="194"/>
                  </a:lnTo>
                  <a:close/>
                  <a:moveTo>
                    <a:pt x="779" y="177"/>
                  </a:moveTo>
                  <a:lnTo>
                    <a:pt x="779" y="177"/>
                  </a:lnTo>
                  <a:lnTo>
                    <a:pt x="779" y="180"/>
                  </a:lnTo>
                  <a:lnTo>
                    <a:pt x="779" y="184"/>
                  </a:lnTo>
                  <a:lnTo>
                    <a:pt x="780" y="188"/>
                  </a:lnTo>
                  <a:lnTo>
                    <a:pt x="779" y="191"/>
                  </a:lnTo>
                  <a:lnTo>
                    <a:pt x="776" y="192"/>
                  </a:lnTo>
                  <a:lnTo>
                    <a:pt x="776" y="189"/>
                  </a:lnTo>
                  <a:lnTo>
                    <a:pt x="774" y="184"/>
                  </a:lnTo>
                  <a:lnTo>
                    <a:pt x="774" y="180"/>
                  </a:lnTo>
                  <a:lnTo>
                    <a:pt x="777" y="177"/>
                  </a:lnTo>
                  <a:lnTo>
                    <a:pt x="779" y="177"/>
                  </a:lnTo>
                  <a:close/>
                  <a:moveTo>
                    <a:pt x="793" y="125"/>
                  </a:moveTo>
                  <a:lnTo>
                    <a:pt x="801" y="125"/>
                  </a:lnTo>
                  <a:lnTo>
                    <a:pt x="801" y="128"/>
                  </a:lnTo>
                  <a:lnTo>
                    <a:pt x="798" y="132"/>
                  </a:lnTo>
                  <a:lnTo>
                    <a:pt x="791" y="136"/>
                  </a:lnTo>
                  <a:lnTo>
                    <a:pt x="783" y="136"/>
                  </a:lnTo>
                  <a:lnTo>
                    <a:pt x="777" y="134"/>
                  </a:lnTo>
                  <a:lnTo>
                    <a:pt x="776" y="131"/>
                  </a:lnTo>
                  <a:lnTo>
                    <a:pt x="779" y="128"/>
                  </a:lnTo>
                  <a:lnTo>
                    <a:pt x="785" y="126"/>
                  </a:lnTo>
                  <a:lnTo>
                    <a:pt x="793" y="125"/>
                  </a:lnTo>
                  <a:close/>
                  <a:moveTo>
                    <a:pt x="774" y="54"/>
                  </a:moveTo>
                  <a:lnTo>
                    <a:pt x="777" y="57"/>
                  </a:lnTo>
                  <a:lnTo>
                    <a:pt x="780" y="60"/>
                  </a:lnTo>
                  <a:lnTo>
                    <a:pt x="783" y="63"/>
                  </a:lnTo>
                  <a:lnTo>
                    <a:pt x="782" y="65"/>
                  </a:lnTo>
                  <a:lnTo>
                    <a:pt x="777" y="65"/>
                  </a:lnTo>
                  <a:lnTo>
                    <a:pt x="772" y="62"/>
                  </a:lnTo>
                  <a:lnTo>
                    <a:pt x="769" y="58"/>
                  </a:lnTo>
                  <a:lnTo>
                    <a:pt x="769" y="55"/>
                  </a:lnTo>
                  <a:lnTo>
                    <a:pt x="771" y="54"/>
                  </a:lnTo>
                  <a:lnTo>
                    <a:pt x="774" y="54"/>
                  </a:lnTo>
                  <a:close/>
                  <a:moveTo>
                    <a:pt x="381" y="33"/>
                  </a:moveTo>
                  <a:lnTo>
                    <a:pt x="396" y="38"/>
                  </a:lnTo>
                  <a:lnTo>
                    <a:pt x="403" y="41"/>
                  </a:lnTo>
                  <a:lnTo>
                    <a:pt x="407" y="44"/>
                  </a:lnTo>
                  <a:lnTo>
                    <a:pt x="405" y="49"/>
                  </a:lnTo>
                  <a:lnTo>
                    <a:pt x="403" y="55"/>
                  </a:lnTo>
                  <a:lnTo>
                    <a:pt x="402" y="55"/>
                  </a:lnTo>
                  <a:lnTo>
                    <a:pt x="396" y="52"/>
                  </a:lnTo>
                  <a:lnTo>
                    <a:pt x="386" y="47"/>
                  </a:lnTo>
                  <a:lnTo>
                    <a:pt x="377" y="46"/>
                  </a:lnTo>
                  <a:lnTo>
                    <a:pt x="369" y="40"/>
                  </a:lnTo>
                  <a:lnTo>
                    <a:pt x="369" y="36"/>
                  </a:lnTo>
                  <a:lnTo>
                    <a:pt x="369" y="35"/>
                  </a:lnTo>
                  <a:lnTo>
                    <a:pt x="377" y="35"/>
                  </a:lnTo>
                  <a:lnTo>
                    <a:pt x="381" y="33"/>
                  </a:lnTo>
                  <a:close/>
                  <a:moveTo>
                    <a:pt x="575" y="0"/>
                  </a:moveTo>
                  <a:lnTo>
                    <a:pt x="608" y="0"/>
                  </a:lnTo>
                  <a:lnTo>
                    <a:pt x="619" y="2"/>
                  </a:lnTo>
                  <a:lnTo>
                    <a:pt x="634" y="3"/>
                  </a:lnTo>
                  <a:lnTo>
                    <a:pt x="642" y="6"/>
                  </a:lnTo>
                  <a:lnTo>
                    <a:pt x="643" y="6"/>
                  </a:lnTo>
                  <a:lnTo>
                    <a:pt x="653" y="8"/>
                  </a:lnTo>
                  <a:lnTo>
                    <a:pt x="662" y="8"/>
                  </a:lnTo>
                  <a:lnTo>
                    <a:pt x="678" y="11"/>
                  </a:lnTo>
                  <a:lnTo>
                    <a:pt x="679" y="13"/>
                  </a:lnTo>
                  <a:lnTo>
                    <a:pt x="678" y="14"/>
                  </a:lnTo>
                  <a:lnTo>
                    <a:pt x="675" y="14"/>
                  </a:lnTo>
                  <a:lnTo>
                    <a:pt x="654" y="16"/>
                  </a:lnTo>
                  <a:lnTo>
                    <a:pt x="618" y="16"/>
                  </a:lnTo>
                  <a:lnTo>
                    <a:pt x="597" y="19"/>
                  </a:lnTo>
                  <a:lnTo>
                    <a:pt x="591" y="19"/>
                  </a:lnTo>
                  <a:lnTo>
                    <a:pt x="589" y="22"/>
                  </a:lnTo>
                  <a:lnTo>
                    <a:pt x="593" y="24"/>
                  </a:lnTo>
                  <a:lnTo>
                    <a:pt x="597" y="22"/>
                  </a:lnTo>
                  <a:lnTo>
                    <a:pt x="613" y="19"/>
                  </a:lnTo>
                  <a:lnTo>
                    <a:pt x="619" y="17"/>
                  </a:lnTo>
                  <a:lnTo>
                    <a:pt x="630" y="19"/>
                  </a:lnTo>
                  <a:lnTo>
                    <a:pt x="646" y="21"/>
                  </a:lnTo>
                  <a:lnTo>
                    <a:pt x="653" y="19"/>
                  </a:lnTo>
                  <a:lnTo>
                    <a:pt x="662" y="19"/>
                  </a:lnTo>
                  <a:lnTo>
                    <a:pt x="675" y="19"/>
                  </a:lnTo>
                  <a:lnTo>
                    <a:pt x="689" y="16"/>
                  </a:lnTo>
                  <a:lnTo>
                    <a:pt x="694" y="22"/>
                  </a:lnTo>
                  <a:lnTo>
                    <a:pt x="698" y="27"/>
                  </a:lnTo>
                  <a:lnTo>
                    <a:pt x="703" y="25"/>
                  </a:lnTo>
                  <a:lnTo>
                    <a:pt x="708" y="27"/>
                  </a:lnTo>
                  <a:lnTo>
                    <a:pt x="708" y="29"/>
                  </a:lnTo>
                  <a:lnTo>
                    <a:pt x="711" y="29"/>
                  </a:lnTo>
                  <a:lnTo>
                    <a:pt x="714" y="29"/>
                  </a:lnTo>
                  <a:lnTo>
                    <a:pt x="727" y="30"/>
                  </a:lnTo>
                  <a:lnTo>
                    <a:pt x="736" y="33"/>
                  </a:lnTo>
                  <a:lnTo>
                    <a:pt x="739" y="33"/>
                  </a:lnTo>
                  <a:lnTo>
                    <a:pt x="741" y="35"/>
                  </a:lnTo>
                  <a:lnTo>
                    <a:pt x="742" y="36"/>
                  </a:lnTo>
                  <a:lnTo>
                    <a:pt x="741" y="38"/>
                  </a:lnTo>
                  <a:lnTo>
                    <a:pt x="735" y="41"/>
                  </a:lnTo>
                  <a:lnTo>
                    <a:pt x="728" y="44"/>
                  </a:lnTo>
                  <a:lnTo>
                    <a:pt x="719" y="46"/>
                  </a:lnTo>
                  <a:lnTo>
                    <a:pt x="708" y="47"/>
                  </a:lnTo>
                  <a:lnTo>
                    <a:pt x="626" y="52"/>
                  </a:lnTo>
                  <a:lnTo>
                    <a:pt x="623" y="54"/>
                  </a:lnTo>
                  <a:lnTo>
                    <a:pt x="621" y="55"/>
                  </a:lnTo>
                  <a:lnTo>
                    <a:pt x="621" y="60"/>
                  </a:lnTo>
                  <a:lnTo>
                    <a:pt x="626" y="60"/>
                  </a:lnTo>
                  <a:lnTo>
                    <a:pt x="635" y="58"/>
                  </a:lnTo>
                  <a:lnTo>
                    <a:pt x="651" y="57"/>
                  </a:lnTo>
                  <a:lnTo>
                    <a:pt x="662" y="57"/>
                  </a:lnTo>
                  <a:lnTo>
                    <a:pt x="689" y="58"/>
                  </a:lnTo>
                  <a:lnTo>
                    <a:pt x="697" y="62"/>
                  </a:lnTo>
                  <a:lnTo>
                    <a:pt x="701" y="68"/>
                  </a:lnTo>
                  <a:lnTo>
                    <a:pt x="711" y="66"/>
                  </a:lnTo>
                  <a:lnTo>
                    <a:pt x="712" y="66"/>
                  </a:lnTo>
                  <a:lnTo>
                    <a:pt x="714" y="65"/>
                  </a:lnTo>
                  <a:lnTo>
                    <a:pt x="716" y="62"/>
                  </a:lnTo>
                  <a:lnTo>
                    <a:pt x="717" y="60"/>
                  </a:lnTo>
                  <a:lnTo>
                    <a:pt x="717" y="58"/>
                  </a:lnTo>
                  <a:lnTo>
                    <a:pt x="719" y="57"/>
                  </a:lnTo>
                  <a:lnTo>
                    <a:pt x="720" y="57"/>
                  </a:lnTo>
                  <a:lnTo>
                    <a:pt x="727" y="55"/>
                  </a:lnTo>
                  <a:lnTo>
                    <a:pt x="741" y="55"/>
                  </a:lnTo>
                  <a:lnTo>
                    <a:pt x="744" y="55"/>
                  </a:lnTo>
                  <a:lnTo>
                    <a:pt x="747" y="58"/>
                  </a:lnTo>
                  <a:lnTo>
                    <a:pt x="747" y="60"/>
                  </a:lnTo>
                  <a:lnTo>
                    <a:pt x="747" y="63"/>
                  </a:lnTo>
                  <a:lnTo>
                    <a:pt x="747" y="65"/>
                  </a:lnTo>
                  <a:lnTo>
                    <a:pt x="747" y="68"/>
                  </a:lnTo>
                  <a:lnTo>
                    <a:pt x="746" y="73"/>
                  </a:lnTo>
                  <a:lnTo>
                    <a:pt x="742" y="77"/>
                  </a:lnTo>
                  <a:lnTo>
                    <a:pt x="739" y="81"/>
                  </a:lnTo>
                  <a:lnTo>
                    <a:pt x="735" y="82"/>
                  </a:lnTo>
                  <a:lnTo>
                    <a:pt x="728" y="88"/>
                  </a:lnTo>
                  <a:lnTo>
                    <a:pt x="727" y="90"/>
                  </a:lnTo>
                  <a:lnTo>
                    <a:pt x="719" y="95"/>
                  </a:lnTo>
                  <a:lnTo>
                    <a:pt x="717" y="98"/>
                  </a:lnTo>
                  <a:lnTo>
                    <a:pt x="717" y="99"/>
                  </a:lnTo>
                  <a:lnTo>
                    <a:pt x="719" y="99"/>
                  </a:lnTo>
                  <a:lnTo>
                    <a:pt x="720" y="98"/>
                  </a:lnTo>
                  <a:lnTo>
                    <a:pt x="722" y="96"/>
                  </a:lnTo>
                  <a:lnTo>
                    <a:pt x="724" y="96"/>
                  </a:lnTo>
                  <a:lnTo>
                    <a:pt x="733" y="92"/>
                  </a:lnTo>
                  <a:lnTo>
                    <a:pt x="736" y="92"/>
                  </a:lnTo>
                  <a:lnTo>
                    <a:pt x="742" y="87"/>
                  </a:lnTo>
                  <a:lnTo>
                    <a:pt x="747" y="85"/>
                  </a:lnTo>
                  <a:lnTo>
                    <a:pt x="750" y="84"/>
                  </a:lnTo>
                  <a:lnTo>
                    <a:pt x="753" y="82"/>
                  </a:lnTo>
                  <a:lnTo>
                    <a:pt x="763" y="73"/>
                  </a:lnTo>
                  <a:lnTo>
                    <a:pt x="769" y="71"/>
                  </a:lnTo>
                  <a:lnTo>
                    <a:pt x="776" y="71"/>
                  </a:lnTo>
                  <a:lnTo>
                    <a:pt x="776" y="74"/>
                  </a:lnTo>
                  <a:lnTo>
                    <a:pt x="783" y="76"/>
                  </a:lnTo>
                  <a:lnTo>
                    <a:pt x="787" y="76"/>
                  </a:lnTo>
                  <a:lnTo>
                    <a:pt x="791" y="76"/>
                  </a:lnTo>
                  <a:lnTo>
                    <a:pt x="793" y="77"/>
                  </a:lnTo>
                  <a:lnTo>
                    <a:pt x="796" y="77"/>
                  </a:lnTo>
                  <a:lnTo>
                    <a:pt x="801" y="79"/>
                  </a:lnTo>
                  <a:lnTo>
                    <a:pt x="804" y="77"/>
                  </a:lnTo>
                  <a:lnTo>
                    <a:pt x="804" y="77"/>
                  </a:lnTo>
                  <a:lnTo>
                    <a:pt x="809" y="74"/>
                  </a:lnTo>
                  <a:lnTo>
                    <a:pt x="812" y="71"/>
                  </a:lnTo>
                  <a:lnTo>
                    <a:pt x="817" y="68"/>
                  </a:lnTo>
                  <a:lnTo>
                    <a:pt x="818" y="66"/>
                  </a:lnTo>
                  <a:lnTo>
                    <a:pt x="820" y="66"/>
                  </a:lnTo>
                  <a:lnTo>
                    <a:pt x="821" y="65"/>
                  </a:lnTo>
                  <a:lnTo>
                    <a:pt x="828" y="63"/>
                  </a:lnTo>
                  <a:lnTo>
                    <a:pt x="829" y="63"/>
                  </a:lnTo>
                  <a:lnTo>
                    <a:pt x="832" y="65"/>
                  </a:lnTo>
                  <a:lnTo>
                    <a:pt x="847" y="65"/>
                  </a:lnTo>
                  <a:lnTo>
                    <a:pt x="854" y="65"/>
                  </a:lnTo>
                  <a:lnTo>
                    <a:pt x="865" y="68"/>
                  </a:lnTo>
                  <a:lnTo>
                    <a:pt x="873" y="69"/>
                  </a:lnTo>
                  <a:lnTo>
                    <a:pt x="876" y="69"/>
                  </a:lnTo>
                  <a:lnTo>
                    <a:pt x="881" y="73"/>
                  </a:lnTo>
                  <a:lnTo>
                    <a:pt x="886" y="76"/>
                  </a:lnTo>
                  <a:lnTo>
                    <a:pt x="887" y="76"/>
                  </a:lnTo>
                  <a:lnTo>
                    <a:pt x="887" y="77"/>
                  </a:lnTo>
                  <a:lnTo>
                    <a:pt x="886" y="77"/>
                  </a:lnTo>
                  <a:lnTo>
                    <a:pt x="876" y="82"/>
                  </a:lnTo>
                  <a:lnTo>
                    <a:pt x="873" y="85"/>
                  </a:lnTo>
                  <a:lnTo>
                    <a:pt x="862" y="90"/>
                  </a:lnTo>
                  <a:lnTo>
                    <a:pt x="858" y="92"/>
                  </a:lnTo>
                  <a:lnTo>
                    <a:pt x="853" y="92"/>
                  </a:lnTo>
                  <a:lnTo>
                    <a:pt x="848" y="92"/>
                  </a:lnTo>
                  <a:lnTo>
                    <a:pt x="843" y="93"/>
                  </a:lnTo>
                  <a:lnTo>
                    <a:pt x="843" y="93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47" y="98"/>
                  </a:lnTo>
                  <a:lnTo>
                    <a:pt x="843" y="99"/>
                  </a:lnTo>
                  <a:lnTo>
                    <a:pt x="843" y="101"/>
                  </a:lnTo>
                  <a:lnTo>
                    <a:pt x="834" y="103"/>
                  </a:lnTo>
                  <a:lnTo>
                    <a:pt x="828" y="104"/>
                  </a:lnTo>
                  <a:lnTo>
                    <a:pt x="821" y="104"/>
                  </a:lnTo>
                  <a:lnTo>
                    <a:pt x="817" y="104"/>
                  </a:lnTo>
                  <a:lnTo>
                    <a:pt x="810" y="107"/>
                  </a:lnTo>
                  <a:lnTo>
                    <a:pt x="813" y="109"/>
                  </a:lnTo>
                  <a:lnTo>
                    <a:pt x="815" y="110"/>
                  </a:lnTo>
                  <a:lnTo>
                    <a:pt x="823" y="112"/>
                  </a:lnTo>
                  <a:lnTo>
                    <a:pt x="823" y="114"/>
                  </a:lnTo>
                  <a:lnTo>
                    <a:pt x="820" y="115"/>
                  </a:lnTo>
                  <a:lnTo>
                    <a:pt x="815" y="118"/>
                  </a:lnTo>
                  <a:lnTo>
                    <a:pt x="809" y="120"/>
                  </a:lnTo>
                  <a:lnTo>
                    <a:pt x="807" y="120"/>
                  </a:lnTo>
                  <a:lnTo>
                    <a:pt x="804" y="120"/>
                  </a:lnTo>
                  <a:lnTo>
                    <a:pt x="802" y="120"/>
                  </a:lnTo>
                  <a:lnTo>
                    <a:pt x="796" y="120"/>
                  </a:lnTo>
                  <a:lnTo>
                    <a:pt x="791" y="120"/>
                  </a:lnTo>
                  <a:lnTo>
                    <a:pt x="782" y="120"/>
                  </a:lnTo>
                  <a:lnTo>
                    <a:pt x="777" y="118"/>
                  </a:lnTo>
                  <a:lnTo>
                    <a:pt x="776" y="117"/>
                  </a:lnTo>
                  <a:lnTo>
                    <a:pt x="772" y="118"/>
                  </a:lnTo>
                  <a:lnTo>
                    <a:pt x="771" y="118"/>
                  </a:lnTo>
                  <a:lnTo>
                    <a:pt x="766" y="121"/>
                  </a:lnTo>
                  <a:lnTo>
                    <a:pt x="763" y="123"/>
                  </a:lnTo>
                  <a:lnTo>
                    <a:pt x="761" y="126"/>
                  </a:lnTo>
                  <a:lnTo>
                    <a:pt x="761" y="128"/>
                  </a:lnTo>
                  <a:lnTo>
                    <a:pt x="761" y="131"/>
                  </a:lnTo>
                  <a:lnTo>
                    <a:pt x="761" y="132"/>
                  </a:lnTo>
                  <a:lnTo>
                    <a:pt x="763" y="134"/>
                  </a:lnTo>
                  <a:lnTo>
                    <a:pt x="765" y="134"/>
                  </a:lnTo>
                  <a:lnTo>
                    <a:pt x="766" y="134"/>
                  </a:lnTo>
                  <a:lnTo>
                    <a:pt x="771" y="134"/>
                  </a:lnTo>
                  <a:lnTo>
                    <a:pt x="772" y="134"/>
                  </a:lnTo>
                  <a:lnTo>
                    <a:pt x="772" y="136"/>
                  </a:lnTo>
                  <a:lnTo>
                    <a:pt x="774" y="137"/>
                  </a:lnTo>
                  <a:lnTo>
                    <a:pt x="774" y="139"/>
                  </a:lnTo>
                  <a:lnTo>
                    <a:pt x="772" y="140"/>
                  </a:lnTo>
                  <a:lnTo>
                    <a:pt x="772" y="144"/>
                  </a:lnTo>
                  <a:lnTo>
                    <a:pt x="772" y="145"/>
                  </a:lnTo>
                  <a:lnTo>
                    <a:pt x="772" y="148"/>
                  </a:lnTo>
                  <a:lnTo>
                    <a:pt x="774" y="148"/>
                  </a:lnTo>
                  <a:lnTo>
                    <a:pt x="776" y="148"/>
                  </a:lnTo>
                  <a:lnTo>
                    <a:pt x="776" y="148"/>
                  </a:lnTo>
                  <a:lnTo>
                    <a:pt x="777" y="150"/>
                  </a:lnTo>
                  <a:lnTo>
                    <a:pt x="779" y="151"/>
                  </a:lnTo>
                  <a:lnTo>
                    <a:pt x="779" y="151"/>
                  </a:lnTo>
                  <a:lnTo>
                    <a:pt x="779" y="153"/>
                  </a:lnTo>
                  <a:lnTo>
                    <a:pt x="777" y="155"/>
                  </a:lnTo>
                  <a:lnTo>
                    <a:pt x="774" y="155"/>
                  </a:lnTo>
                  <a:lnTo>
                    <a:pt x="768" y="156"/>
                  </a:lnTo>
                  <a:lnTo>
                    <a:pt x="768" y="158"/>
                  </a:lnTo>
                  <a:lnTo>
                    <a:pt x="766" y="158"/>
                  </a:lnTo>
                  <a:lnTo>
                    <a:pt x="766" y="159"/>
                  </a:lnTo>
                  <a:lnTo>
                    <a:pt x="765" y="161"/>
                  </a:lnTo>
                  <a:lnTo>
                    <a:pt x="765" y="162"/>
                  </a:lnTo>
                  <a:lnTo>
                    <a:pt x="763" y="164"/>
                  </a:lnTo>
                  <a:lnTo>
                    <a:pt x="761" y="164"/>
                  </a:lnTo>
                  <a:lnTo>
                    <a:pt x="758" y="164"/>
                  </a:lnTo>
                  <a:lnTo>
                    <a:pt x="755" y="166"/>
                  </a:lnTo>
                  <a:lnTo>
                    <a:pt x="747" y="170"/>
                  </a:lnTo>
                  <a:lnTo>
                    <a:pt x="747" y="170"/>
                  </a:lnTo>
                  <a:lnTo>
                    <a:pt x="750" y="172"/>
                  </a:lnTo>
                  <a:lnTo>
                    <a:pt x="750" y="173"/>
                  </a:lnTo>
                  <a:lnTo>
                    <a:pt x="746" y="178"/>
                  </a:lnTo>
                  <a:lnTo>
                    <a:pt x="746" y="181"/>
                  </a:lnTo>
                  <a:lnTo>
                    <a:pt x="744" y="184"/>
                  </a:lnTo>
                  <a:lnTo>
                    <a:pt x="744" y="188"/>
                  </a:lnTo>
                  <a:lnTo>
                    <a:pt x="742" y="191"/>
                  </a:lnTo>
                  <a:lnTo>
                    <a:pt x="739" y="194"/>
                  </a:lnTo>
                  <a:lnTo>
                    <a:pt x="738" y="197"/>
                  </a:lnTo>
                  <a:lnTo>
                    <a:pt x="739" y="200"/>
                  </a:lnTo>
                  <a:lnTo>
                    <a:pt x="741" y="202"/>
                  </a:lnTo>
                  <a:lnTo>
                    <a:pt x="744" y="200"/>
                  </a:lnTo>
                  <a:lnTo>
                    <a:pt x="747" y="196"/>
                  </a:lnTo>
                  <a:lnTo>
                    <a:pt x="752" y="194"/>
                  </a:lnTo>
                  <a:lnTo>
                    <a:pt x="755" y="194"/>
                  </a:lnTo>
                  <a:lnTo>
                    <a:pt x="760" y="196"/>
                  </a:lnTo>
                  <a:lnTo>
                    <a:pt x="763" y="197"/>
                  </a:lnTo>
                  <a:lnTo>
                    <a:pt x="768" y="197"/>
                  </a:lnTo>
                  <a:lnTo>
                    <a:pt x="771" y="199"/>
                  </a:lnTo>
                  <a:lnTo>
                    <a:pt x="772" y="200"/>
                  </a:lnTo>
                  <a:lnTo>
                    <a:pt x="774" y="202"/>
                  </a:lnTo>
                  <a:lnTo>
                    <a:pt x="774" y="203"/>
                  </a:lnTo>
                  <a:lnTo>
                    <a:pt x="771" y="203"/>
                  </a:lnTo>
                  <a:lnTo>
                    <a:pt x="771" y="203"/>
                  </a:lnTo>
                  <a:lnTo>
                    <a:pt x="765" y="200"/>
                  </a:lnTo>
                  <a:lnTo>
                    <a:pt x="761" y="200"/>
                  </a:lnTo>
                  <a:lnTo>
                    <a:pt x="757" y="200"/>
                  </a:lnTo>
                  <a:lnTo>
                    <a:pt x="753" y="202"/>
                  </a:lnTo>
                  <a:lnTo>
                    <a:pt x="757" y="208"/>
                  </a:lnTo>
                  <a:lnTo>
                    <a:pt x="760" y="210"/>
                  </a:lnTo>
                  <a:lnTo>
                    <a:pt x="766" y="211"/>
                  </a:lnTo>
                  <a:lnTo>
                    <a:pt x="769" y="213"/>
                  </a:lnTo>
                  <a:lnTo>
                    <a:pt x="772" y="214"/>
                  </a:lnTo>
                  <a:lnTo>
                    <a:pt x="774" y="214"/>
                  </a:lnTo>
                  <a:lnTo>
                    <a:pt x="776" y="214"/>
                  </a:lnTo>
                  <a:lnTo>
                    <a:pt x="779" y="213"/>
                  </a:lnTo>
                  <a:lnTo>
                    <a:pt x="783" y="213"/>
                  </a:lnTo>
                  <a:lnTo>
                    <a:pt x="787" y="213"/>
                  </a:lnTo>
                  <a:lnTo>
                    <a:pt x="788" y="214"/>
                  </a:lnTo>
                  <a:lnTo>
                    <a:pt x="788" y="218"/>
                  </a:lnTo>
                  <a:lnTo>
                    <a:pt x="788" y="221"/>
                  </a:lnTo>
                  <a:lnTo>
                    <a:pt x="788" y="224"/>
                  </a:lnTo>
                  <a:lnTo>
                    <a:pt x="787" y="225"/>
                  </a:lnTo>
                  <a:lnTo>
                    <a:pt x="785" y="229"/>
                  </a:lnTo>
                  <a:lnTo>
                    <a:pt x="783" y="229"/>
                  </a:lnTo>
                  <a:lnTo>
                    <a:pt x="782" y="229"/>
                  </a:lnTo>
                  <a:lnTo>
                    <a:pt x="780" y="229"/>
                  </a:lnTo>
                  <a:lnTo>
                    <a:pt x="779" y="227"/>
                  </a:lnTo>
                  <a:lnTo>
                    <a:pt x="776" y="227"/>
                  </a:lnTo>
                  <a:lnTo>
                    <a:pt x="771" y="225"/>
                  </a:lnTo>
                  <a:lnTo>
                    <a:pt x="766" y="224"/>
                  </a:lnTo>
                  <a:lnTo>
                    <a:pt x="763" y="224"/>
                  </a:lnTo>
                  <a:lnTo>
                    <a:pt x="757" y="224"/>
                  </a:lnTo>
                  <a:lnTo>
                    <a:pt x="750" y="225"/>
                  </a:lnTo>
                  <a:lnTo>
                    <a:pt x="750" y="225"/>
                  </a:lnTo>
                  <a:lnTo>
                    <a:pt x="741" y="230"/>
                  </a:lnTo>
                  <a:lnTo>
                    <a:pt x="738" y="230"/>
                  </a:lnTo>
                  <a:lnTo>
                    <a:pt x="736" y="229"/>
                  </a:lnTo>
                  <a:lnTo>
                    <a:pt x="731" y="227"/>
                  </a:lnTo>
                  <a:lnTo>
                    <a:pt x="730" y="227"/>
                  </a:lnTo>
                  <a:lnTo>
                    <a:pt x="727" y="230"/>
                  </a:lnTo>
                  <a:lnTo>
                    <a:pt x="727" y="230"/>
                  </a:lnTo>
                  <a:lnTo>
                    <a:pt x="727" y="232"/>
                  </a:lnTo>
                  <a:lnTo>
                    <a:pt x="728" y="233"/>
                  </a:lnTo>
                  <a:lnTo>
                    <a:pt x="730" y="233"/>
                  </a:lnTo>
                  <a:lnTo>
                    <a:pt x="730" y="233"/>
                  </a:lnTo>
                  <a:lnTo>
                    <a:pt x="735" y="233"/>
                  </a:lnTo>
                  <a:lnTo>
                    <a:pt x="736" y="235"/>
                  </a:lnTo>
                  <a:lnTo>
                    <a:pt x="738" y="240"/>
                  </a:lnTo>
                  <a:lnTo>
                    <a:pt x="741" y="243"/>
                  </a:lnTo>
                  <a:lnTo>
                    <a:pt x="742" y="243"/>
                  </a:lnTo>
                  <a:lnTo>
                    <a:pt x="742" y="244"/>
                  </a:lnTo>
                  <a:lnTo>
                    <a:pt x="747" y="243"/>
                  </a:lnTo>
                  <a:lnTo>
                    <a:pt x="750" y="243"/>
                  </a:lnTo>
                  <a:lnTo>
                    <a:pt x="752" y="243"/>
                  </a:lnTo>
                  <a:lnTo>
                    <a:pt x="755" y="244"/>
                  </a:lnTo>
                  <a:lnTo>
                    <a:pt x="757" y="244"/>
                  </a:lnTo>
                  <a:lnTo>
                    <a:pt x="760" y="244"/>
                  </a:lnTo>
                  <a:lnTo>
                    <a:pt x="761" y="244"/>
                  </a:lnTo>
                  <a:lnTo>
                    <a:pt x="766" y="248"/>
                  </a:lnTo>
                  <a:lnTo>
                    <a:pt x="765" y="252"/>
                  </a:lnTo>
                  <a:lnTo>
                    <a:pt x="766" y="254"/>
                  </a:lnTo>
                  <a:lnTo>
                    <a:pt x="769" y="257"/>
                  </a:lnTo>
                  <a:lnTo>
                    <a:pt x="771" y="259"/>
                  </a:lnTo>
                  <a:lnTo>
                    <a:pt x="771" y="260"/>
                  </a:lnTo>
                  <a:lnTo>
                    <a:pt x="771" y="262"/>
                  </a:lnTo>
                  <a:lnTo>
                    <a:pt x="771" y="263"/>
                  </a:lnTo>
                  <a:lnTo>
                    <a:pt x="772" y="265"/>
                  </a:lnTo>
                  <a:lnTo>
                    <a:pt x="772" y="266"/>
                  </a:lnTo>
                  <a:lnTo>
                    <a:pt x="772" y="270"/>
                  </a:lnTo>
                  <a:lnTo>
                    <a:pt x="772" y="273"/>
                  </a:lnTo>
                  <a:lnTo>
                    <a:pt x="772" y="274"/>
                  </a:lnTo>
                  <a:lnTo>
                    <a:pt x="771" y="276"/>
                  </a:lnTo>
                  <a:lnTo>
                    <a:pt x="768" y="276"/>
                  </a:lnTo>
                  <a:lnTo>
                    <a:pt x="766" y="276"/>
                  </a:lnTo>
                  <a:lnTo>
                    <a:pt x="765" y="274"/>
                  </a:lnTo>
                  <a:lnTo>
                    <a:pt x="763" y="273"/>
                  </a:lnTo>
                  <a:lnTo>
                    <a:pt x="761" y="271"/>
                  </a:lnTo>
                  <a:lnTo>
                    <a:pt x="757" y="271"/>
                  </a:lnTo>
                  <a:lnTo>
                    <a:pt x="750" y="276"/>
                  </a:lnTo>
                  <a:lnTo>
                    <a:pt x="747" y="276"/>
                  </a:lnTo>
                  <a:lnTo>
                    <a:pt x="746" y="277"/>
                  </a:lnTo>
                  <a:lnTo>
                    <a:pt x="744" y="279"/>
                  </a:lnTo>
                  <a:lnTo>
                    <a:pt x="739" y="281"/>
                  </a:lnTo>
                  <a:lnTo>
                    <a:pt x="736" y="279"/>
                  </a:lnTo>
                  <a:lnTo>
                    <a:pt x="731" y="277"/>
                  </a:lnTo>
                  <a:lnTo>
                    <a:pt x="733" y="279"/>
                  </a:lnTo>
                  <a:lnTo>
                    <a:pt x="736" y="281"/>
                  </a:lnTo>
                  <a:lnTo>
                    <a:pt x="738" y="282"/>
                  </a:lnTo>
                  <a:lnTo>
                    <a:pt x="739" y="282"/>
                  </a:lnTo>
                  <a:lnTo>
                    <a:pt x="741" y="282"/>
                  </a:lnTo>
                  <a:lnTo>
                    <a:pt x="742" y="281"/>
                  </a:lnTo>
                  <a:lnTo>
                    <a:pt x="747" y="279"/>
                  </a:lnTo>
                  <a:lnTo>
                    <a:pt x="749" y="279"/>
                  </a:lnTo>
                  <a:lnTo>
                    <a:pt x="749" y="279"/>
                  </a:lnTo>
                  <a:lnTo>
                    <a:pt x="750" y="279"/>
                  </a:lnTo>
                  <a:lnTo>
                    <a:pt x="752" y="281"/>
                  </a:lnTo>
                  <a:lnTo>
                    <a:pt x="752" y="284"/>
                  </a:lnTo>
                  <a:lnTo>
                    <a:pt x="752" y="287"/>
                  </a:lnTo>
                  <a:lnTo>
                    <a:pt x="750" y="288"/>
                  </a:lnTo>
                  <a:lnTo>
                    <a:pt x="750" y="290"/>
                  </a:lnTo>
                  <a:lnTo>
                    <a:pt x="749" y="290"/>
                  </a:lnTo>
                  <a:lnTo>
                    <a:pt x="749" y="290"/>
                  </a:lnTo>
                  <a:lnTo>
                    <a:pt x="752" y="292"/>
                  </a:lnTo>
                  <a:lnTo>
                    <a:pt x="755" y="288"/>
                  </a:lnTo>
                  <a:lnTo>
                    <a:pt x="757" y="285"/>
                  </a:lnTo>
                  <a:lnTo>
                    <a:pt x="758" y="282"/>
                  </a:lnTo>
                  <a:lnTo>
                    <a:pt x="760" y="281"/>
                  </a:lnTo>
                  <a:lnTo>
                    <a:pt x="765" y="282"/>
                  </a:lnTo>
                  <a:lnTo>
                    <a:pt x="766" y="285"/>
                  </a:lnTo>
                  <a:lnTo>
                    <a:pt x="771" y="292"/>
                  </a:lnTo>
                  <a:lnTo>
                    <a:pt x="772" y="292"/>
                  </a:lnTo>
                  <a:lnTo>
                    <a:pt x="774" y="293"/>
                  </a:lnTo>
                  <a:lnTo>
                    <a:pt x="776" y="296"/>
                  </a:lnTo>
                  <a:lnTo>
                    <a:pt x="774" y="298"/>
                  </a:lnTo>
                  <a:lnTo>
                    <a:pt x="774" y="299"/>
                  </a:lnTo>
                  <a:lnTo>
                    <a:pt x="774" y="301"/>
                  </a:lnTo>
                  <a:lnTo>
                    <a:pt x="772" y="301"/>
                  </a:lnTo>
                  <a:lnTo>
                    <a:pt x="771" y="301"/>
                  </a:lnTo>
                  <a:lnTo>
                    <a:pt x="769" y="303"/>
                  </a:lnTo>
                  <a:lnTo>
                    <a:pt x="763" y="301"/>
                  </a:lnTo>
                  <a:lnTo>
                    <a:pt x="760" y="301"/>
                  </a:lnTo>
                  <a:lnTo>
                    <a:pt x="760" y="304"/>
                  </a:lnTo>
                  <a:lnTo>
                    <a:pt x="753" y="306"/>
                  </a:lnTo>
                  <a:lnTo>
                    <a:pt x="747" y="306"/>
                  </a:lnTo>
                  <a:lnTo>
                    <a:pt x="741" y="304"/>
                  </a:lnTo>
                  <a:lnTo>
                    <a:pt x="736" y="303"/>
                  </a:lnTo>
                  <a:lnTo>
                    <a:pt x="738" y="299"/>
                  </a:lnTo>
                  <a:lnTo>
                    <a:pt x="738" y="296"/>
                  </a:lnTo>
                  <a:lnTo>
                    <a:pt x="736" y="293"/>
                  </a:lnTo>
                  <a:lnTo>
                    <a:pt x="735" y="293"/>
                  </a:lnTo>
                  <a:lnTo>
                    <a:pt x="736" y="296"/>
                  </a:lnTo>
                  <a:lnTo>
                    <a:pt x="735" y="298"/>
                  </a:lnTo>
                  <a:lnTo>
                    <a:pt x="731" y="299"/>
                  </a:lnTo>
                  <a:lnTo>
                    <a:pt x="730" y="301"/>
                  </a:lnTo>
                  <a:lnTo>
                    <a:pt x="730" y="301"/>
                  </a:lnTo>
                  <a:lnTo>
                    <a:pt x="731" y="301"/>
                  </a:lnTo>
                  <a:lnTo>
                    <a:pt x="731" y="303"/>
                  </a:lnTo>
                  <a:lnTo>
                    <a:pt x="731" y="304"/>
                  </a:lnTo>
                  <a:lnTo>
                    <a:pt x="731" y="304"/>
                  </a:lnTo>
                  <a:lnTo>
                    <a:pt x="730" y="306"/>
                  </a:lnTo>
                  <a:lnTo>
                    <a:pt x="730" y="307"/>
                  </a:lnTo>
                  <a:lnTo>
                    <a:pt x="730" y="307"/>
                  </a:lnTo>
                  <a:lnTo>
                    <a:pt x="731" y="309"/>
                  </a:lnTo>
                  <a:lnTo>
                    <a:pt x="733" y="309"/>
                  </a:lnTo>
                  <a:lnTo>
                    <a:pt x="735" y="311"/>
                  </a:lnTo>
                  <a:lnTo>
                    <a:pt x="746" y="311"/>
                  </a:lnTo>
                  <a:lnTo>
                    <a:pt x="749" y="311"/>
                  </a:lnTo>
                  <a:lnTo>
                    <a:pt x="758" y="314"/>
                  </a:lnTo>
                  <a:lnTo>
                    <a:pt x="758" y="315"/>
                  </a:lnTo>
                  <a:lnTo>
                    <a:pt x="757" y="320"/>
                  </a:lnTo>
                  <a:lnTo>
                    <a:pt x="757" y="323"/>
                  </a:lnTo>
                  <a:lnTo>
                    <a:pt x="755" y="325"/>
                  </a:lnTo>
                  <a:lnTo>
                    <a:pt x="744" y="325"/>
                  </a:lnTo>
                  <a:lnTo>
                    <a:pt x="741" y="325"/>
                  </a:lnTo>
                  <a:lnTo>
                    <a:pt x="736" y="328"/>
                  </a:lnTo>
                  <a:lnTo>
                    <a:pt x="731" y="329"/>
                  </a:lnTo>
                  <a:lnTo>
                    <a:pt x="730" y="329"/>
                  </a:lnTo>
                  <a:lnTo>
                    <a:pt x="720" y="328"/>
                  </a:lnTo>
                  <a:lnTo>
                    <a:pt x="717" y="326"/>
                  </a:lnTo>
                  <a:lnTo>
                    <a:pt x="709" y="322"/>
                  </a:lnTo>
                  <a:lnTo>
                    <a:pt x="703" y="317"/>
                  </a:lnTo>
                  <a:lnTo>
                    <a:pt x="701" y="318"/>
                  </a:lnTo>
                  <a:lnTo>
                    <a:pt x="700" y="320"/>
                  </a:lnTo>
                  <a:lnTo>
                    <a:pt x="698" y="320"/>
                  </a:lnTo>
                  <a:lnTo>
                    <a:pt x="697" y="320"/>
                  </a:lnTo>
                  <a:lnTo>
                    <a:pt x="695" y="320"/>
                  </a:lnTo>
                  <a:lnTo>
                    <a:pt x="692" y="320"/>
                  </a:lnTo>
                  <a:lnTo>
                    <a:pt x="690" y="317"/>
                  </a:lnTo>
                  <a:lnTo>
                    <a:pt x="686" y="315"/>
                  </a:lnTo>
                  <a:lnTo>
                    <a:pt x="684" y="314"/>
                  </a:lnTo>
                  <a:lnTo>
                    <a:pt x="684" y="314"/>
                  </a:lnTo>
                  <a:lnTo>
                    <a:pt x="686" y="315"/>
                  </a:lnTo>
                  <a:lnTo>
                    <a:pt x="687" y="317"/>
                  </a:lnTo>
                  <a:lnTo>
                    <a:pt x="692" y="322"/>
                  </a:lnTo>
                  <a:lnTo>
                    <a:pt x="695" y="323"/>
                  </a:lnTo>
                  <a:lnTo>
                    <a:pt x="695" y="323"/>
                  </a:lnTo>
                  <a:lnTo>
                    <a:pt x="690" y="323"/>
                  </a:lnTo>
                  <a:lnTo>
                    <a:pt x="687" y="325"/>
                  </a:lnTo>
                  <a:lnTo>
                    <a:pt x="684" y="326"/>
                  </a:lnTo>
                  <a:lnTo>
                    <a:pt x="683" y="329"/>
                  </a:lnTo>
                  <a:lnTo>
                    <a:pt x="681" y="329"/>
                  </a:lnTo>
                  <a:lnTo>
                    <a:pt x="676" y="331"/>
                  </a:lnTo>
                  <a:lnTo>
                    <a:pt x="675" y="331"/>
                  </a:lnTo>
                  <a:lnTo>
                    <a:pt x="671" y="329"/>
                  </a:lnTo>
                  <a:lnTo>
                    <a:pt x="665" y="328"/>
                  </a:lnTo>
                  <a:lnTo>
                    <a:pt x="662" y="326"/>
                  </a:lnTo>
                  <a:lnTo>
                    <a:pt x="659" y="325"/>
                  </a:lnTo>
                  <a:lnTo>
                    <a:pt x="660" y="326"/>
                  </a:lnTo>
                  <a:lnTo>
                    <a:pt x="668" y="329"/>
                  </a:lnTo>
                  <a:lnTo>
                    <a:pt x="668" y="331"/>
                  </a:lnTo>
                  <a:lnTo>
                    <a:pt x="667" y="333"/>
                  </a:lnTo>
                  <a:lnTo>
                    <a:pt x="667" y="333"/>
                  </a:lnTo>
                  <a:lnTo>
                    <a:pt x="665" y="333"/>
                  </a:lnTo>
                  <a:lnTo>
                    <a:pt x="662" y="333"/>
                  </a:lnTo>
                  <a:lnTo>
                    <a:pt x="659" y="333"/>
                  </a:lnTo>
                  <a:lnTo>
                    <a:pt x="656" y="333"/>
                  </a:lnTo>
                  <a:lnTo>
                    <a:pt x="654" y="334"/>
                  </a:lnTo>
                  <a:lnTo>
                    <a:pt x="654" y="334"/>
                  </a:lnTo>
                  <a:lnTo>
                    <a:pt x="656" y="336"/>
                  </a:lnTo>
                  <a:lnTo>
                    <a:pt x="656" y="336"/>
                  </a:lnTo>
                  <a:lnTo>
                    <a:pt x="657" y="336"/>
                  </a:lnTo>
                  <a:lnTo>
                    <a:pt x="660" y="334"/>
                  </a:lnTo>
                  <a:lnTo>
                    <a:pt x="662" y="334"/>
                  </a:lnTo>
                  <a:lnTo>
                    <a:pt x="667" y="334"/>
                  </a:lnTo>
                  <a:lnTo>
                    <a:pt x="670" y="333"/>
                  </a:lnTo>
                  <a:lnTo>
                    <a:pt x="675" y="333"/>
                  </a:lnTo>
                  <a:lnTo>
                    <a:pt x="676" y="333"/>
                  </a:lnTo>
                  <a:lnTo>
                    <a:pt x="686" y="329"/>
                  </a:lnTo>
                  <a:lnTo>
                    <a:pt x="687" y="328"/>
                  </a:lnTo>
                  <a:lnTo>
                    <a:pt x="690" y="326"/>
                  </a:lnTo>
                  <a:lnTo>
                    <a:pt x="697" y="326"/>
                  </a:lnTo>
                  <a:lnTo>
                    <a:pt x="705" y="326"/>
                  </a:lnTo>
                  <a:lnTo>
                    <a:pt x="708" y="326"/>
                  </a:lnTo>
                  <a:lnTo>
                    <a:pt x="709" y="328"/>
                  </a:lnTo>
                  <a:lnTo>
                    <a:pt x="714" y="331"/>
                  </a:lnTo>
                  <a:lnTo>
                    <a:pt x="717" y="333"/>
                  </a:lnTo>
                  <a:lnTo>
                    <a:pt x="720" y="333"/>
                  </a:lnTo>
                  <a:lnTo>
                    <a:pt x="722" y="336"/>
                  </a:lnTo>
                  <a:lnTo>
                    <a:pt x="728" y="337"/>
                  </a:lnTo>
                  <a:lnTo>
                    <a:pt x="731" y="339"/>
                  </a:lnTo>
                  <a:lnTo>
                    <a:pt x="735" y="340"/>
                  </a:lnTo>
                  <a:lnTo>
                    <a:pt x="735" y="345"/>
                  </a:lnTo>
                  <a:lnTo>
                    <a:pt x="735" y="347"/>
                  </a:lnTo>
                  <a:lnTo>
                    <a:pt x="733" y="355"/>
                  </a:lnTo>
                  <a:lnTo>
                    <a:pt x="731" y="355"/>
                  </a:lnTo>
                  <a:lnTo>
                    <a:pt x="731" y="359"/>
                  </a:lnTo>
                  <a:lnTo>
                    <a:pt x="730" y="361"/>
                  </a:lnTo>
                  <a:lnTo>
                    <a:pt x="728" y="361"/>
                  </a:lnTo>
                  <a:lnTo>
                    <a:pt x="725" y="359"/>
                  </a:lnTo>
                  <a:lnTo>
                    <a:pt x="717" y="356"/>
                  </a:lnTo>
                  <a:lnTo>
                    <a:pt x="711" y="355"/>
                  </a:lnTo>
                  <a:lnTo>
                    <a:pt x="708" y="353"/>
                  </a:lnTo>
                  <a:lnTo>
                    <a:pt x="705" y="351"/>
                  </a:lnTo>
                  <a:lnTo>
                    <a:pt x="700" y="347"/>
                  </a:lnTo>
                  <a:lnTo>
                    <a:pt x="698" y="339"/>
                  </a:lnTo>
                  <a:lnTo>
                    <a:pt x="697" y="336"/>
                  </a:lnTo>
                  <a:lnTo>
                    <a:pt x="695" y="336"/>
                  </a:lnTo>
                  <a:lnTo>
                    <a:pt x="692" y="337"/>
                  </a:lnTo>
                  <a:lnTo>
                    <a:pt x="689" y="337"/>
                  </a:lnTo>
                  <a:lnTo>
                    <a:pt x="687" y="339"/>
                  </a:lnTo>
                  <a:lnTo>
                    <a:pt x="679" y="342"/>
                  </a:lnTo>
                  <a:lnTo>
                    <a:pt x="676" y="344"/>
                  </a:lnTo>
                  <a:lnTo>
                    <a:pt x="675" y="344"/>
                  </a:lnTo>
                  <a:lnTo>
                    <a:pt x="667" y="345"/>
                  </a:lnTo>
                  <a:lnTo>
                    <a:pt x="670" y="347"/>
                  </a:lnTo>
                  <a:lnTo>
                    <a:pt x="671" y="347"/>
                  </a:lnTo>
                  <a:lnTo>
                    <a:pt x="675" y="345"/>
                  </a:lnTo>
                  <a:lnTo>
                    <a:pt x="676" y="345"/>
                  </a:lnTo>
                  <a:lnTo>
                    <a:pt x="681" y="344"/>
                  </a:lnTo>
                  <a:lnTo>
                    <a:pt x="686" y="342"/>
                  </a:lnTo>
                  <a:lnTo>
                    <a:pt x="687" y="342"/>
                  </a:lnTo>
                  <a:lnTo>
                    <a:pt x="692" y="340"/>
                  </a:lnTo>
                  <a:lnTo>
                    <a:pt x="694" y="340"/>
                  </a:lnTo>
                  <a:lnTo>
                    <a:pt x="695" y="340"/>
                  </a:lnTo>
                  <a:lnTo>
                    <a:pt x="695" y="340"/>
                  </a:lnTo>
                  <a:lnTo>
                    <a:pt x="697" y="348"/>
                  </a:lnTo>
                  <a:lnTo>
                    <a:pt x="695" y="351"/>
                  </a:lnTo>
                  <a:lnTo>
                    <a:pt x="694" y="351"/>
                  </a:lnTo>
                  <a:lnTo>
                    <a:pt x="689" y="353"/>
                  </a:lnTo>
                  <a:lnTo>
                    <a:pt x="689" y="355"/>
                  </a:lnTo>
                  <a:lnTo>
                    <a:pt x="690" y="355"/>
                  </a:lnTo>
                  <a:lnTo>
                    <a:pt x="694" y="355"/>
                  </a:lnTo>
                  <a:lnTo>
                    <a:pt x="697" y="353"/>
                  </a:lnTo>
                  <a:lnTo>
                    <a:pt x="698" y="353"/>
                  </a:lnTo>
                  <a:lnTo>
                    <a:pt x="700" y="355"/>
                  </a:lnTo>
                  <a:lnTo>
                    <a:pt x="703" y="356"/>
                  </a:lnTo>
                  <a:lnTo>
                    <a:pt x="709" y="359"/>
                  </a:lnTo>
                  <a:lnTo>
                    <a:pt x="712" y="361"/>
                  </a:lnTo>
                  <a:lnTo>
                    <a:pt x="716" y="363"/>
                  </a:lnTo>
                  <a:lnTo>
                    <a:pt x="720" y="364"/>
                  </a:lnTo>
                  <a:lnTo>
                    <a:pt x="722" y="366"/>
                  </a:lnTo>
                  <a:lnTo>
                    <a:pt x="727" y="367"/>
                  </a:lnTo>
                  <a:lnTo>
                    <a:pt x="728" y="367"/>
                  </a:lnTo>
                  <a:lnTo>
                    <a:pt x="730" y="370"/>
                  </a:lnTo>
                  <a:lnTo>
                    <a:pt x="731" y="372"/>
                  </a:lnTo>
                  <a:lnTo>
                    <a:pt x="735" y="372"/>
                  </a:lnTo>
                  <a:lnTo>
                    <a:pt x="735" y="374"/>
                  </a:lnTo>
                  <a:lnTo>
                    <a:pt x="730" y="377"/>
                  </a:lnTo>
                  <a:lnTo>
                    <a:pt x="728" y="378"/>
                  </a:lnTo>
                  <a:lnTo>
                    <a:pt x="727" y="378"/>
                  </a:lnTo>
                  <a:lnTo>
                    <a:pt x="728" y="380"/>
                  </a:lnTo>
                  <a:lnTo>
                    <a:pt x="728" y="381"/>
                  </a:lnTo>
                  <a:lnTo>
                    <a:pt x="728" y="385"/>
                  </a:lnTo>
                  <a:lnTo>
                    <a:pt x="730" y="381"/>
                  </a:lnTo>
                  <a:lnTo>
                    <a:pt x="730" y="380"/>
                  </a:lnTo>
                  <a:lnTo>
                    <a:pt x="731" y="380"/>
                  </a:lnTo>
                  <a:lnTo>
                    <a:pt x="733" y="380"/>
                  </a:lnTo>
                  <a:lnTo>
                    <a:pt x="735" y="378"/>
                  </a:lnTo>
                  <a:lnTo>
                    <a:pt x="738" y="378"/>
                  </a:lnTo>
                  <a:lnTo>
                    <a:pt x="739" y="383"/>
                  </a:lnTo>
                  <a:lnTo>
                    <a:pt x="739" y="386"/>
                  </a:lnTo>
                  <a:lnTo>
                    <a:pt x="739" y="389"/>
                  </a:lnTo>
                  <a:lnTo>
                    <a:pt x="739" y="394"/>
                  </a:lnTo>
                  <a:lnTo>
                    <a:pt x="739" y="396"/>
                  </a:lnTo>
                  <a:lnTo>
                    <a:pt x="741" y="397"/>
                  </a:lnTo>
                  <a:lnTo>
                    <a:pt x="741" y="402"/>
                  </a:lnTo>
                  <a:lnTo>
                    <a:pt x="741" y="403"/>
                  </a:lnTo>
                  <a:lnTo>
                    <a:pt x="741" y="405"/>
                  </a:lnTo>
                  <a:lnTo>
                    <a:pt x="736" y="407"/>
                  </a:lnTo>
                  <a:lnTo>
                    <a:pt x="733" y="405"/>
                  </a:lnTo>
                  <a:lnTo>
                    <a:pt x="730" y="405"/>
                  </a:lnTo>
                  <a:lnTo>
                    <a:pt x="730" y="405"/>
                  </a:lnTo>
                  <a:lnTo>
                    <a:pt x="728" y="403"/>
                  </a:lnTo>
                  <a:lnTo>
                    <a:pt x="728" y="402"/>
                  </a:lnTo>
                  <a:lnTo>
                    <a:pt x="728" y="400"/>
                  </a:lnTo>
                  <a:lnTo>
                    <a:pt x="728" y="396"/>
                  </a:lnTo>
                  <a:lnTo>
                    <a:pt x="727" y="397"/>
                  </a:lnTo>
                  <a:lnTo>
                    <a:pt x="727" y="397"/>
                  </a:lnTo>
                  <a:lnTo>
                    <a:pt x="727" y="399"/>
                  </a:lnTo>
                  <a:lnTo>
                    <a:pt x="727" y="405"/>
                  </a:lnTo>
                  <a:lnTo>
                    <a:pt x="725" y="407"/>
                  </a:lnTo>
                  <a:lnTo>
                    <a:pt x="720" y="407"/>
                  </a:lnTo>
                  <a:lnTo>
                    <a:pt x="717" y="407"/>
                  </a:lnTo>
                  <a:lnTo>
                    <a:pt x="716" y="407"/>
                  </a:lnTo>
                  <a:lnTo>
                    <a:pt x="709" y="403"/>
                  </a:lnTo>
                  <a:lnTo>
                    <a:pt x="706" y="400"/>
                  </a:lnTo>
                  <a:lnTo>
                    <a:pt x="705" y="397"/>
                  </a:lnTo>
                  <a:lnTo>
                    <a:pt x="703" y="394"/>
                  </a:lnTo>
                  <a:lnTo>
                    <a:pt x="701" y="391"/>
                  </a:lnTo>
                  <a:lnTo>
                    <a:pt x="700" y="388"/>
                  </a:lnTo>
                  <a:lnTo>
                    <a:pt x="698" y="386"/>
                  </a:lnTo>
                  <a:lnTo>
                    <a:pt x="695" y="385"/>
                  </a:lnTo>
                  <a:lnTo>
                    <a:pt x="690" y="383"/>
                  </a:lnTo>
                  <a:lnTo>
                    <a:pt x="687" y="381"/>
                  </a:lnTo>
                  <a:lnTo>
                    <a:pt x="686" y="378"/>
                  </a:lnTo>
                  <a:lnTo>
                    <a:pt x="683" y="377"/>
                  </a:lnTo>
                  <a:lnTo>
                    <a:pt x="678" y="377"/>
                  </a:lnTo>
                  <a:lnTo>
                    <a:pt x="673" y="375"/>
                  </a:lnTo>
                  <a:lnTo>
                    <a:pt x="667" y="377"/>
                  </a:lnTo>
                  <a:lnTo>
                    <a:pt x="662" y="375"/>
                  </a:lnTo>
                  <a:lnTo>
                    <a:pt x="660" y="375"/>
                  </a:lnTo>
                  <a:lnTo>
                    <a:pt x="660" y="375"/>
                  </a:lnTo>
                  <a:lnTo>
                    <a:pt x="660" y="377"/>
                  </a:lnTo>
                  <a:lnTo>
                    <a:pt x="667" y="378"/>
                  </a:lnTo>
                  <a:lnTo>
                    <a:pt x="670" y="378"/>
                  </a:lnTo>
                  <a:lnTo>
                    <a:pt x="676" y="378"/>
                  </a:lnTo>
                  <a:lnTo>
                    <a:pt x="679" y="378"/>
                  </a:lnTo>
                  <a:lnTo>
                    <a:pt x="681" y="380"/>
                  </a:lnTo>
                  <a:lnTo>
                    <a:pt x="681" y="381"/>
                  </a:lnTo>
                  <a:lnTo>
                    <a:pt x="681" y="385"/>
                  </a:lnTo>
                  <a:lnTo>
                    <a:pt x="681" y="386"/>
                  </a:lnTo>
                  <a:lnTo>
                    <a:pt x="676" y="389"/>
                  </a:lnTo>
                  <a:lnTo>
                    <a:pt x="675" y="391"/>
                  </a:lnTo>
                  <a:lnTo>
                    <a:pt x="668" y="392"/>
                  </a:lnTo>
                  <a:lnTo>
                    <a:pt x="667" y="392"/>
                  </a:lnTo>
                  <a:lnTo>
                    <a:pt x="662" y="392"/>
                  </a:lnTo>
                  <a:lnTo>
                    <a:pt x="657" y="392"/>
                  </a:lnTo>
                  <a:lnTo>
                    <a:pt x="653" y="392"/>
                  </a:lnTo>
                  <a:lnTo>
                    <a:pt x="649" y="391"/>
                  </a:lnTo>
                  <a:lnTo>
                    <a:pt x="643" y="391"/>
                  </a:lnTo>
                  <a:lnTo>
                    <a:pt x="642" y="392"/>
                  </a:lnTo>
                  <a:lnTo>
                    <a:pt x="643" y="392"/>
                  </a:lnTo>
                  <a:lnTo>
                    <a:pt x="646" y="394"/>
                  </a:lnTo>
                  <a:lnTo>
                    <a:pt x="648" y="394"/>
                  </a:lnTo>
                  <a:lnTo>
                    <a:pt x="648" y="396"/>
                  </a:lnTo>
                  <a:lnTo>
                    <a:pt x="648" y="397"/>
                  </a:lnTo>
                  <a:lnTo>
                    <a:pt x="646" y="399"/>
                  </a:lnTo>
                  <a:lnTo>
                    <a:pt x="646" y="400"/>
                  </a:lnTo>
                  <a:lnTo>
                    <a:pt x="642" y="403"/>
                  </a:lnTo>
                  <a:lnTo>
                    <a:pt x="640" y="403"/>
                  </a:lnTo>
                  <a:lnTo>
                    <a:pt x="634" y="405"/>
                  </a:lnTo>
                  <a:lnTo>
                    <a:pt x="632" y="407"/>
                  </a:lnTo>
                  <a:lnTo>
                    <a:pt x="634" y="407"/>
                  </a:lnTo>
                  <a:lnTo>
                    <a:pt x="638" y="405"/>
                  </a:lnTo>
                  <a:lnTo>
                    <a:pt x="640" y="405"/>
                  </a:lnTo>
                  <a:lnTo>
                    <a:pt x="648" y="407"/>
                  </a:lnTo>
                  <a:lnTo>
                    <a:pt x="654" y="407"/>
                  </a:lnTo>
                  <a:lnTo>
                    <a:pt x="667" y="405"/>
                  </a:lnTo>
                  <a:lnTo>
                    <a:pt x="667" y="405"/>
                  </a:lnTo>
                  <a:lnTo>
                    <a:pt x="668" y="405"/>
                  </a:lnTo>
                  <a:lnTo>
                    <a:pt x="668" y="407"/>
                  </a:lnTo>
                  <a:lnTo>
                    <a:pt x="670" y="407"/>
                  </a:lnTo>
                  <a:lnTo>
                    <a:pt x="668" y="408"/>
                  </a:lnTo>
                  <a:lnTo>
                    <a:pt x="665" y="410"/>
                  </a:lnTo>
                  <a:lnTo>
                    <a:pt x="662" y="410"/>
                  </a:lnTo>
                  <a:lnTo>
                    <a:pt x="659" y="411"/>
                  </a:lnTo>
                  <a:lnTo>
                    <a:pt x="657" y="411"/>
                  </a:lnTo>
                  <a:lnTo>
                    <a:pt x="654" y="415"/>
                  </a:lnTo>
                  <a:lnTo>
                    <a:pt x="654" y="418"/>
                  </a:lnTo>
                  <a:lnTo>
                    <a:pt x="657" y="418"/>
                  </a:lnTo>
                  <a:lnTo>
                    <a:pt x="659" y="416"/>
                  </a:lnTo>
                  <a:lnTo>
                    <a:pt x="660" y="415"/>
                  </a:lnTo>
                  <a:lnTo>
                    <a:pt x="662" y="413"/>
                  </a:lnTo>
                  <a:lnTo>
                    <a:pt x="667" y="411"/>
                  </a:lnTo>
                  <a:lnTo>
                    <a:pt x="671" y="411"/>
                  </a:lnTo>
                  <a:lnTo>
                    <a:pt x="675" y="411"/>
                  </a:lnTo>
                  <a:lnTo>
                    <a:pt x="683" y="408"/>
                  </a:lnTo>
                  <a:lnTo>
                    <a:pt x="684" y="408"/>
                  </a:lnTo>
                  <a:lnTo>
                    <a:pt x="695" y="410"/>
                  </a:lnTo>
                  <a:lnTo>
                    <a:pt x="705" y="413"/>
                  </a:lnTo>
                  <a:lnTo>
                    <a:pt x="711" y="415"/>
                  </a:lnTo>
                  <a:lnTo>
                    <a:pt x="717" y="415"/>
                  </a:lnTo>
                  <a:lnTo>
                    <a:pt x="731" y="415"/>
                  </a:lnTo>
                  <a:lnTo>
                    <a:pt x="731" y="415"/>
                  </a:lnTo>
                  <a:lnTo>
                    <a:pt x="731" y="416"/>
                  </a:lnTo>
                  <a:lnTo>
                    <a:pt x="730" y="416"/>
                  </a:lnTo>
                  <a:lnTo>
                    <a:pt x="728" y="418"/>
                  </a:lnTo>
                  <a:lnTo>
                    <a:pt x="725" y="419"/>
                  </a:lnTo>
                  <a:lnTo>
                    <a:pt x="724" y="419"/>
                  </a:lnTo>
                  <a:lnTo>
                    <a:pt x="724" y="419"/>
                  </a:lnTo>
                  <a:lnTo>
                    <a:pt x="720" y="421"/>
                  </a:lnTo>
                  <a:lnTo>
                    <a:pt x="719" y="421"/>
                  </a:lnTo>
                  <a:lnTo>
                    <a:pt x="720" y="422"/>
                  </a:lnTo>
                  <a:lnTo>
                    <a:pt x="719" y="422"/>
                  </a:lnTo>
                  <a:lnTo>
                    <a:pt x="717" y="422"/>
                  </a:lnTo>
                  <a:lnTo>
                    <a:pt x="712" y="424"/>
                  </a:lnTo>
                  <a:lnTo>
                    <a:pt x="709" y="424"/>
                  </a:lnTo>
                  <a:lnTo>
                    <a:pt x="708" y="424"/>
                  </a:lnTo>
                  <a:lnTo>
                    <a:pt x="708" y="426"/>
                  </a:lnTo>
                  <a:lnTo>
                    <a:pt x="709" y="426"/>
                  </a:lnTo>
                  <a:lnTo>
                    <a:pt x="709" y="427"/>
                  </a:lnTo>
                  <a:lnTo>
                    <a:pt x="709" y="429"/>
                  </a:lnTo>
                  <a:lnTo>
                    <a:pt x="708" y="429"/>
                  </a:lnTo>
                  <a:lnTo>
                    <a:pt x="706" y="429"/>
                  </a:lnTo>
                  <a:lnTo>
                    <a:pt x="703" y="429"/>
                  </a:lnTo>
                  <a:lnTo>
                    <a:pt x="701" y="429"/>
                  </a:lnTo>
                  <a:lnTo>
                    <a:pt x="701" y="429"/>
                  </a:lnTo>
                  <a:lnTo>
                    <a:pt x="703" y="430"/>
                  </a:lnTo>
                  <a:lnTo>
                    <a:pt x="703" y="432"/>
                  </a:lnTo>
                  <a:lnTo>
                    <a:pt x="701" y="432"/>
                  </a:lnTo>
                  <a:lnTo>
                    <a:pt x="700" y="433"/>
                  </a:lnTo>
                  <a:lnTo>
                    <a:pt x="695" y="435"/>
                  </a:lnTo>
                  <a:lnTo>
                    <a:pt x="694" y="437"/>
                  </a:lnTo>
                  <a:lnTo>
                    <a:pt x="689" y="437"/>
                  </a:lnTo>
                  <a:lnTo>
                    <a:pt x="689" y="437"/>
                  </a:lnTo>
                  <a:lnTo>
                    <a:pt x="690" y="438"/>
                  </a:lnTo>
                  <a:lnTo>
                    <a:pt x="690" y="440"/>
                  </a:lnTo>
                  <a:lnTo>
                    <a:pt x="687" y="441"/>
                  </a:lnTo>
                  <a:lnTo>
                    <a:pt x="684" y="443"/>
                  </a:lnTo>
                  <a:lnTo>
                    <a:pt x="683" y="443"/>
                  </a:lnTo>
                  <a:lnTo>
                    <a:pt x="683" y="444"/>
                  </a:lnTo>
                  <a:lnTo>
                    <a:pt x="683" y="444"/>
                  </a:lnTo>
                  <a:lnTo>
                    <a:pt x="681" y="446"/>
                  </a:lnTo>
                  <a:lnTo>
                    <a:pt x="678" y="448"/>
                  </a:lnTo>
                  <a:lnTo>
                    <a:pt x="675" y="449"/>
                  </a:lnTo>
                  <a:lnTo>
                    <a:pt x="673" y="449"/>
                  </a:lnTo>
                  <a:lnTo>
                    <a:pt x="671" y="451"/>
                  </a:lnTo>
                  <a:lnTo>
                    <a:pt x="670" y="451"/>
                  </a:lnTo>
                  <a:lnTo>
                    <a:pt x="667" y="452"/>
                  </a:lnTo>
                  <a:lnTo>
                    <a:pt x="665" y="452"/>
                  </a:lnTo>
                  <a:lnTo>
                    <a:pt x="662" y="454"/>
                  </a:lnTo>
                  <a:lnTo>
                    <a:pt x="659" y="454"/>
                  </a:lnTo>
                  <a:lnTo>
                    <a:pt x="649" y="455"/>
                  </a:lnTo>
                  <a:lnTo>
                    <a:pt x="646" y="457"/>
                  </a:lnTo>
                  <a:lnTo>
                    <a:pt x="643" y="457"/>
                  </a:lnTo>
                  <a:lnTo>
                    <a:pt x="635" y="460"/>
                  </a:lnTo>
                  <a:lnTo>
                    <a:pt x="632" y="460"/>
                  </a:lnTo>
                  <a:lnTo>
                    <a:pt x="630" y="460"/>
                  </a:lnTo>
                  <a:lnTo>
                    <a:pt x="627" y="462"/>
                  </a:lnTo>
                  <a:lnTo>
                    <a:pt x="623" y="460"/>
                  </a:lnTo>
                  <a:lnTo>
                    <a:pt x="621" y="460"/>
                  </a:lnTo>
                  <a:lnTo>
                    <a:pt x="619" y="460"/>
                  </a:lnTo>
                  <a:lnTo>
                    <a:pt x="618" y="462"/>
                  </a:lnTo>
                  <a:lnTo>
                    <a:pt x="616" y="463"/>
                  </a:lnTo>
                  <a:lnTo>
                    <a:pt x="615" y="463"/>
                  </a:lnTo>
                  <a:lnTo>
                    <a:pt x="608" y="462"/>
                  </a:lnTo>
                  <a:lnTo>
                    <a:pt x="608" y="463"/>
                  </a:lnTo>
                  <a:lnTo>
                    <a:pt x="610" y="465"/>
                  </a:lnTo>
                  <a:lnTo>
                    <a:pt x="610" y="465"/>
                  </a:lnTo>
                  <a:lnTo>
                    <a:pt x="607" y="466"/>
                  </a:lnTo>
                  <a:lnTo>
                    <a:pt x="605" y="466"/>
                  </a:lnTo>
                  <a:lnTo>
                    <a:pt x="602" y="466"/>
                  </a:lnTo>
                  <a:lnTo>
                    <a:pt x="599" y="465"/>
                  </a:lnTo>
                  <a:lnTo>
                    <a:pt x="594" y="463"/>
                  </a:lnTo>
                  <a:lnTo>
                    <a:pt x="588" y="459"/>
                  </a:lnTo>
                  <a:lnTo>
                    <a:pt x="585" y="457"/>
                  </a:lnTo>
                  <a:lnTo>
                    <a:pt x="586" y="459"/>
                  </a:lnTo>
                  <a:lnTo>
                    <a:pt x="586" y="460"/>
                  </a:lnTo>
                  <a:lnTo>
                    <a:pt x="588" y="462"/>
                  </a:lnTo>
                  <a:lnTo>
                    <a:pt x="588" y="462"/>
                  </a:lnTo>
                  <a:lnTo>
                    <a:pt x="586" y="462"/>
                  </a:lnTo>
                  <a:lnTo>
                    <a:pt x="586" y="463"/>
                  </a:lnTo>
                  <a:lnTo>
                    <a:pt x="585" y="463"/>
                  </a:lnTo>
                  <a:lnTo>
                    <a:pt x="585" y="463"/>
                  </a:lnTo>
                  <a:lnTo>
                    <a:pt x="586" y="465"/>
                  </a:lnTo>
                  <a:lnTo>
                    <a:pt x="588" y="466"/>
                  </a:lnTo>
                  <a:lnTo>
                    <a:pt x="588" y="468"/>
                  </a:lnTo>
                  <a:lnTo>
                    <a:pt x="586" y="470"/>
                  </a:lnTo>
                  <a:lnTo>
                    <a:pt x="585" y="471"/>
                  </a:lnTo>
                  <a:lnTo>
                    <a:pt x="583" y="471"/>
                  </a:lnTo>
                  <a:lnTo>
                    <a:pt x="577" y="476"/>
                  </a:lnTo>
                  <a:lnTo>
                    <a:pt x="575" y="476"/>
                  </a:lnTo>
                  <a:lnTo>
                    <a:pt x="574" y="478"/>
                  </a:lnTo>
                  <a:lnTo>
                    <a:pt x="574" y="478"/>
                  </a:lnTo>
                  <a:lnTo>
                    <a:pt x="572" y="481"/>
                  </a:lnTo>
                  <a:lnTo>
                    <a:pt x="571" y="482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5"/>
                  </a:lnTo>
                  <a:lnTo>
                    <a:pt x="567" y="487"/>
                  </a:lnTo>
                  <a:lnTo>
                    <a:pt x="567" y="489"/>
                  </a:lnTo>
                  <a:lnTo>
                    <a:pt x="563" y="495"/>
                  </a:lnTo>
                  <a:lnTo>
                    <a:pt x="560" y="500"/>
                  </a:lnTo>
                  <a:lnTo>
                    <a:pt x="558" y="501"/>
                  </a:lnTo>
                  <a:lnTo>
                    <a:pt x="558" y="503"/>
                  </a:lnTo>
                  <a:lnTo>
                    <a:pt x="556" y="501"/>
                  </a:lnTo>
                  <a:lnTo>
                    <a:pt x="555" y="503"/>
                  </a:lnTo>
                  <a:lnTo>
                    <a:pt x="555" y="503"/>
                  </a:lnTo>
                  <a:lnTo>
                    <a:pt x="553" y="504"/>
                  </a:lnTo>
                  <a:lnTo>
                    <a:pt x="553" y="506"/>
                  </a:lnTo>
                  <a:lnTo>
                    <a:pt x="552" y="507"/>
                  </a:lnTo>
                  <a:lnTo>
                    <a:pt x="545" y="511"/>
                  </a:lnTo>
                  <a:lnTo>
                    <a:pt x="544" y="511"/>
                  </a:lnTo>
                  <a:lnTo>
                    <a:pt x="542" y="511"/>
                  </a:lnTo>
                  <a:lnTo>
                    <a:pt x="541" y="511"/>
                  </a:lnTo>
                  <a:lnTo>
                    <a:pt x="537" y="509"/>
                  </a:lnTo>
                  <a:lnTo>
                    <a:pt x="536" y="507"/>
                  </a:lnTo>
                  <a:lnTo>
                    <a:pt x="534" y="506"/>
                  </a:lnTo>
                  <a:lnTo>
                    <a:pt x="534" y="507"/>
                  </a:lnTo>
                  <a:lnTo>
                    <a:pt x="534" y="507"/>
                  </a:lnTo>
                  <a:lnTo>
                    <a:pt x="534" y="509"/>
                  </a:lnTo>
                  <a:lnTo>
                    <a:pt x="536" y="509"/>
                  </a:lnTo>
                  <a:lnTo>
                    <a:pt x="537" y="514"/>
                  </a:lnTo>
                  <a:lnTo>
                    <a:pt x="536" y="515"/>
                  </a:lnTo>
                  <a:lnTo>
                    <a:pt x="534" y="515"/>
                  </a:lnTo>
                  <a:lnTo>
                    <a:pt x="531" y="517"/>
                  </a:lnTo>
                  <a:lnTo>
                    <a:pt x="528" y="520"/>
                  </a:lnTo>
                  <a:lnTo>
                    <a:pt x="526" y="522"/>
                  </a:lnTo>
                  <a:lnTo>
                    <a:pt x="526" y="518"/>
                  </a:lnTo>
                  <a:lnTo>
                    <a:pt x="526" y="518"/>
                  </a:lnTo>
                  <a:lnTo>
                    <a:pt x="525" y="517"/>
                  </a:lnTo>
                  <a:lnTo>
                    <a:pt x="525" y="518"/>
                  </a:lnTo>
                  <a:lnTo>
                    <a:pt x="525" y="518"/>
                  </a:lnTo>
                  <a:lnTo>
                    <a:pt x="523" y="522"/>
                  </a:lnTo>
                  <a:lnTo>
                    <a:pt x="523" y="522"/>
                  </a:lnTo>
                  <a:lnTo>
                    <a:pt x="522" y="522"/>
                  </a:lnTo>
                  <a:lnTo>
                    <a:pt x="520" y="523"/>
                  </a:lnTo>
                  <a:lnTo>
                    <a:pt x="519" y="522"/>
                  </a:lnTo>
                  <a:lnTo>
                    <a:pt x="517" y="522"/>
                  </a:lnTo>
                  <a:lnTo>
                    <a:pt x="517" y="520"/>
                  </a:lnTo>
                  <a:lnTo>
                    <a:pt x="514" y="522"/>
                  </a:lnTo>
                  <a:lnTo>
                    <a:pt x="514" y="522"/>
                  </a:lnTo>
                  <a:lnTo>
                    <a:pt x="514" y="523"/>
                  </a:lnTo>
                  <a:lnTo>
                    <a:pt x="512" y="525"/>
                  </a:lnTo>
                  <a:lnTo>
                    <a:pt x="511" y="526"/>
                  </a:lnTo>
                  <a:lnTo>
                    <a:pt x="509" y="526"/>
                  </a:lnTo>
                  <a:lnTo>
                    <a:pt x="507" y="526"/>
                  </a:lnTo>
                  <a:lnTo>
                    <a:pt x="504" y="526"/>
                  </a:lnTo>
                  <a:lnTo>
                    <a:pt x="503" y="525"/>
                  </a:lnTo>
                  <a:lnTo>
                    <a:pt x="506" y="522"/>
                  </a:lnTo>
                  <a:lnTo>
                    <a:pt x="506" y="520"/>
                  </a:lnTo>
                  <a:lnTo>
                    <a:pt x="506" y="520"/>
                  </a:lnTo>
                  <a:lnTo>
                    <a:pt x="506" y="518"/>
                  </a:lnTo>
                  <a:lnTo>
                    <a:pt x="511" y="512"/>
                  </a:lnTo>
                  <a:lnTo>
                    <a:pt x="514" y="511"/>
                  </a:lnTo>
                  <a:lnTo>
                    <a:pt x="514" y="509"/>
                  </a:lnTo>
                  <a:lnTo>
                    <a:pt x="509" y="509"/>
                  </a:lnTo>
                  <a:lnTo>
                    <a:pt x="506" y="507"/>
                  </a:lnTo>
                  <a:lnTo>
                    <a:pt x="503" y="507"/>
                  </a:lnTo>
                  <a:lnTo>
                    <a:pt x="501" y="507"/>
                  </a:lnTo>
                  <a:lnTo>
                    <a:pt x="504" y="509"/>
                  </a:lnTo>
                  <a:lnTo>
                    <a:pt x="507" y="511"/>
                  </a:lnTo>
                  <a:lnTo>
                    <a:pt x="506" y="512"/>
                  </a:lnTo>
                  <a:lnTo>
                    <a:pt x="504" y="514"/>
                  </a:lnTo>
                  <a:lnTo>
                    <a:pt x="503" y="518"/>
                  </a:lnTo>
                  <a:lnTo>
                    <a:pt x="501" y="520"/>
                  </a:lnTo>
                  <a:lnTo>
                    <a:pt x="498" y="517"/>
                  </a:lnTo>
                  <a:lnTo>
                    <a:pt x="496" y="517"/>
                  </a:lnTo>
                  <a:lnTo>
                    <a:pt x="496" y="518"/>
                  </a:lnTo>
                  <a:lnTo>
                    <a:pt x="500" y="522"/>
                  </a:lnTo>
                  <a:lnTo>
                    <a:pt x="501" y="522"/>
                  </a:lnTo>
                  <a:lnTo>
                    <a:pt x="501" y="525"/>
                  </a:lnTo>
                  <a:lnTo>
                    <a:pt x="495" y="526"/>
                  </a:lnTo>
                  <a:lnTo>
                    <a:pt x="487" y="526"/>
                  </a:lnTo>
                  <a:lnTo>
                    <a:pt x="482" y="526"/>
                  </a:lnTo>
                  <a:lnTo>
                    <a:pt x="474" y="528"/>
                  </a:lnTo>
                  <a:lnTo>
                    <a:pt x="473" y="528"/>
                  </a:lnTo>
                  <a:lnTo>
                    <a:pt x="471" y="528"/>
                  </a:lnTo>
                  <a:lnTo>
                    <a:pt x="479" y="533"/>
                  </a:lnTo>
                  <a:lnTo>
                    <a:pt x="481" y="533"/>
                  </a:lnTo>
                  <a:lnTo>
                    <a:pt x="479" y="534"/>
                  </a:lnTo>
                  <a:lnTo>
                    <a:pt x="478" y="534"/>
                  </a:lnTo>
                  <a:lnTo>
                    <a:pt x="476" y="537"/>
                  </a:lnTo>
                  <a:lnTo>
                    <a:pt x="474" y="539"/>
                  </a:lnTo>
                  <a:lnTo>
                    <a:pt x="471" y="541"/>
                  </a:lnTo>
                  <a:lnTo>
                    <a:pt x="465" y="539"/>
                  </a:lnTo>
                  <a:lnTo>
                    <a:pt x="462" y="539"/>
                  </a:lnTo>
                  <a:lnTo>
                    <a:pt x="459" y="539"/>
                  </a:lnTo>
                  <a:lnTo>
                    <a:pt x="459" y="541"/>
                  </a:lnTo>
                  <a:lnTo>
                    <a:pt x="460" y="541"/>
                  </a:lnTo>
                  <a:lnTo>
                    <a:pt x="460" y="544"/>
                  </a:lnTo>
                  <a:lnTo>
                    <a:pt x="462" y="544"/>
                  </a:lnTo>
                  <a:lnTo>
                    <a:pt x="465" y="542"/>
                  </a:lnTo>
                  <a:lnTo>
                    <a:pt x="466" y="545"/>
                  </a:lnTo>
                  <a:lnTo>
                    <a:pt x="468" y="548"/>
                  </a:lnTo>
                  <a:lnTo>
                    <a:pt x="471" y="550"/>
                  </a:lnTo>
                  <a:lnTo>
                    <a:pt x="471" y="552"/>
                  </a:lnTo>
                  <a:lnTo>
                    <a:pt x="471" y="553"/>
                  </a:lnTo>
                  <a:lnTo>
                    <a:pt x="471" y="555"/>
                  </a:lnTo>
                  <a:lnTo>
                    <a:pt x="468" y="556"/>
                  </a:lnTo>
                  <a:lnTo>
                    <a:pt x="465" y="556"/>
                  </a:lnTo>
                  <a:lnTo>
                    <a:pt x="465" y="558"/>
                  </a:lnTo>
                  <a:lnTo>
                    <a:pt x="463" y="559"/>
                  </a:lnTo>
                  <a:lnTo>
                    <a:pt x="460" y="559"/>
                  </a:lnTo>
                  <a:lnTo>
                    <a:pt x="459" y="558"/>
                  </a:lnTo>
                  <a:lnTo>
                    <a:pt x="457" y="558"/>
                  </a:lnTo>
                  <a:lnTo>
                    <a:pt x="452" y="558"/>
                  </a:lnTo>
                  <a:lnTo>
                    <a:pt x="457" y="559"/>
                  </a:lnTo>
                  <a:lnTo>
                    <a:pt x="460" y="561"/>
                  </a:lnTo>
                  <a:lnTo>
                    <a:pt x="460" y="561"/>
                  </a:lnTo>
                  <a:lnTo>
                    <a:pt x="463" y="561"/>
                  </a:lnTo>
                  <a:lnTo>
                    <a:pt x="465" y="561"/>
                  </a:lnTo>
                  <a:lnTo>
                    <a:pt x="465" y="566"/>
                  </a:lnTo>
                  <a:lnTo>
                    <a:pt x="466" y="569"/>
                  </a:lnTo>
                  <a:lnTo>
                    <a:pt x="466" y="570"/>
                  </a:lnTo>
                  <a:lnTo>
                    <a:pt x="463" y="572"/>
                  </a:lnTo>
                  <a:lnTo>
                    <a:pt x="463" y="575"/>
                  </a:lnTo>
                  <a:lnTo>
                    <a:pt x="462" y="575"/>
                  </a:lnTo>
                  <a:lnTo>
                    <a:pt x="459" y="575"/>
                  </a:lnTo>
                  <a:lnTo>
                    <a:pt x="459" y="578"/>
                  </a:lnTo>
                  <a:lnTo>
                    <a:pt x="459" y="580"/>
                  </a:lnTo>
                  <a:lnTo>
                    <a:pt x="459" y="580"/>
                  </a:lnTo>
                  <a:lnTo>
                    <a:pt x="459" y="582"/>
                  </a:lnTo>
                  <a:lnTo>
                    <a:pt x="457" y="583"/>
                  </a:lnTo>
                  <a:lnTo>
                    <a:pt x="455" y="585"/>
                  </a:lnTo>
                  <a:lnTo>
                    <a:pt x="454" y="586"/>
                  </a:lnTo>
                  <a:lnTo>
                    <a:pt x="454" y="586"/>
                  </a:lnTo>
                  <a:lnTo>
                    <a:pt x="451" y="586"/>
                  </a:lnTo>
                  <a:lnTo>
                    <a:pt x="448" y="586"/>
                  </a:lnTo>
                  <a:lnTo>
                    <a:pt x="446" y="583"/>
                  </a:lnTo>
                  <a:lnTo>
                    <a:pt x="444" y="583"/>
                  </a:lnTo>
                  <a:lnTo>
                    <a:pt x="443" y="583"/>
                  </a:lnTo>
                  <a:lnTo>
                    <a:pt x="443" y="583"/>
                  </a:lnTo>
                  <a:lnTo>
                    <a:pt x="444" y="585"/>
                  </a:lnTo>
                  <a:lnTo>
                    <a:pt x="446" y="586"/>
                  </a:lnTo>
                  <a:lnTo>
                    <a:pt x="451" y="588"/>
                  </a:lnTo>
                  <a:lnTo>
                    <a:pt x="451" y="589"/>
                  </a:lnTo>
                  <a:lnTo>
                    <a:pt x="449" y="589"/>
                  </a:lnTo>
                  <a:lnTo>
                    <a:pt x="448" y="593"/>
                  </a:lnTo>
                  <a:lnTo>
                    <a:pt x="446" y="593"/>
                  </a:lnTo>
                  <a:lnTo>
                    <a:pt x="444" y="594"/>
                  </a:lnTo>
                  <a:lnTo>
                    <a:pt x="441" y="594"/>
                  </a:lnTo>
                  <a:lnTo>
                    <a:pt x="440" y="594"/>
                  </a:lnTo>
                  <a:lnTo>
                    <a:pt x="435" y="594"/>
                  </a:lnTo>
                  <a:lnTo>
                    <a:pt x="433" y="593"/>
                  </a:lnTo>
                  <a:lnTo>
                    <a:pt x="432" y="594"/>
                  </a:lnTo>
                  <a:lnTo>
                    <a:pt x="433" y="594"/>
                  </a:lnTo>
                  <a:lnTo>
                    <a:pt x="437" y="596"/>
                  </a:lnTo>
                  <a:lnTo>
                    <a:pt x="438" y="596"/>
                  </a:lnTo>
                  <a:lnTo>
                    <a:pt x="443" y="597"/>
                  </a:lnTo>
                  <a:lnTo>
                    <a:pt x="443" y="599"/>
                  </a:lnTo>
                  <a:lnTo>
                    <a:pt x="443" y="599"/>
                  </a:lnTo>
                  <a:lnTo>
                    <a:pt x="443" y="600"/>
                  </a:lnTo>
                  <a:lnTo>
                    <a:pt x="443" y="602"/>
                  </a:lnTo>
                  <a:lnTo>
                    <a:pt x="441" y="604"/>
                  </a:lnTo>
                  <a:lnTo>
                    <a:pt x="441" y="607"/>
                  </a:lnTo>
                  <a:lnTo>
                    <a:pt x="443" y="608"/>
                  </a:lnTo>
                  <a:lnTo>
                    <a:pt x="443" y="610"/>
                  </a:lnTo>
                  <a:lnTo>
                    <a:pt x="443" y="610"/>
                  </a:lnTo>
                  <a:lnTo>
                    <a:pt x="444" y="613"/>
                  </a:lnTo>
                  <a:lnTo>
                    <a:pt x="441" y="615"/>
                  </a:lnTo>
                  <a:lnTo>
                    <a:pt x="440" y="615"/>
                  </a:lnTo>
                  <a:lnTo>
                    <a:pt x="438" y="615"/>
                  </a:lnTo>
                  <a:lnTo>
                    <a:pt x="437" y="616"/>
                  </a:lnTo>
                  <a:lnTo>
                    <a:pt x="441" y="616"/>
                  </a:lnTo>
                  <a:lnTo>
                    <a:pt x="441" y="618"/>
                  </a:lnTo>
                  <a:lnTo>
                    <a:pt x="440" y="619"/>
                  </a:lnTo>
                  <a:lnTo>
                    <a:pt x="438" y="624"/>
                  </a:lnTo>
                  <a:lnTo>
                    <a:pt x="437" y="630"/>
                  </a:lnTo>
                  <a:lnTo>
                    <a:pt x="435" y="637"/>
                  </a:lnTo>
                  <a:lnTo>
                    <a:pt x="430" y="641"/>
                  </a:lnTo>
                  <a:lnTo>
                    <a:pt x="429" y="643"/>
                  </a:lnTo>
                  <a:lnTo>
                    <a:pt x="429" y="643"/>
                  </a:lnTo>
                  <a:lnTo>
                    <a:pt x="425" y="643"/>
                  </a:lnTo>
                  <a:lnTo>
                    <a:pt x="422" y="641"/>
                  </a:lnTo>
                  <a:lnTo>
                    <a:pt x="419" y="640"/>
                  </a:lnTo>
                  <a:lnTo>
                    <a:pt x="418" y="640"/>
                  </a:lnTo>
                  <a:lnTo>
                    <a:pt x="418" y="641"/>
                  </a:lnTo>
                  <a:lnTo>
                    <a:pt x="419" y="643"/>
                  </a:lnTo>
                  <a:lnTo>
                    <a:pt x="421" y="643"/>
                  </a:lnTo>
                  <a:lnTo>
                    <a:pt x="424" y="643"/>
                  </a:lnTo>
                  <a:lnTo>
                    <a:pt x="427" y="645"/>
                  </a:lnTo>
                  <a:lnTo>
                    <a:pt x="429" y="645"/>
                  </a:lnTo>
                  <a:lnTo>
                    <a:pt x="429" y="646"/>
                  </a:lnTo>
                  <a:lnTo>
                    <a:pt x="429" y="648"/>
                  </a:lnTo>
                  <a:lnTo>
                    <a:pt x="429" y="648"/>
                  </a:lnTo>
                  <a:lnTo>
                    <a:pt x="429" y="652"/>
                  </a:lnTo>
                  <a:lnTo>
                    <a:pt x="427" y="654"/>
                  </a:lnTo>
                  <a:lnTo>
                    <a:pt x="427" y="656"/>
                  </a:lnTo>
                  <a:lnTo>
                    <a:pt x="422" y="656"/>
                  </a:lnTo>
                  <a:lnTo>
                    <a:pt x="421" y="654"/>
                  </a:lnTo>
                  <a:lnTo>
                    <a:pt x="418" y="652"/>
                  </a:lnTo>
                  <a:lnTo>
                    <a:pt x="418" y="654"/>
                  </a:lnTo>
                  <a:lnTo>
                    <a:pt x="421" y="656"/>
                  </a:lnTo>
                  <a:lnTo>
                    <a:pt x="422" y="657"/>
                  </a:lnTo>
                  <a:lnTo>
                    <a:pt x="421" y="657"/>
                  </a:lnTo>
                  <a:lnTo>
                    <a:pt x="419" y="657"/>
                  </a:lnTo>
                  <a:lnTo>
                    <a:pt x="418" y="657"/>
                  </a:lnTo>
                  <a:lnTo>
                    <a:pt x="414" y="657"/>
                  </a:lnTo>
                  <a:lnTo>
                    <a:pt x="414" y="656"/>
                  </a:lnTo>
                  <a:lnTo>
                    <a:pt x="416" y="656"/>
                  </a:lnTo>
                  <a:lnTo>
                    <a:pt x="414" y="656"/>
                  </a:lnTo>
                  <a:lnTo>
                    <a:pt x="413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0" y="652"/>
                  </a:lnTo>
                  <a:lnTo>
                    <a:pt x="411" y="652"/>
                  </a:lnTo>
                  <a:lnTo>
                    <a:pt x="413" y="649"/>
                  </a:lnTo>
                  <a:lnTo>
                    <a:pt x="414" y="648"/>
                  </a:lnTo>
                  <a:lnTo>
                    <a:pt x="413" y="648"/>
                  </a:lnTo>
                  <a:lnTo>
                    <a:pt x="411" y="649"/>
                  </a:lnTo>
                  <a:lnTo>
                    <a:pt x="410" y="651"/>
                  </a:lnTo>
                  <a:lnTo>
                    <a:pt x="410" y="652"/>
                  </a:lnTo>
                  <a:lnTo>
                    <a:pt x="408" y="652"/>
                  </a:lnTo>
                  <a:lnTo>
                    <a:pt x="405" y="652"/>
                  </a:lnTo>
                  <a:lnTo>
                    <a:pt x="397" y="649"/>
                  </a:lnTo>
                  <a:lnTo>
                    <a:pt x="397" y="648"/>
                  </a:lnTo>
                  <a:lnTo>
                    <a:pt x="397" y="646"/>
                  </a:lnTo>
                  <a:lnTo>
                    <a:pt x="399" y="645"/>
                  </a:lnTo>
                  <a:lnTo>
                    <a:pt x="400" y="645"/>
                  </a:lnTo>
                  <a:lnTo>
                    <a:pt x="402" y="643"/>
                  </a:lnTo>
                  <a:lnTo>
                    <a:pt x="405" y="641"/>
                  </a:lnTo>
                  <a:lnTo>
                    <a:pt x="407" y="640"/>
                  </a:lnTo>
                  <a:lnTo>
                    <a:pt x="405" y="640"/>
                  </a:lnTo>
                  <a:lnTo>
                    <a:pt x="400" y="643"/>
                  </a:lnTo>
                  <a:lnTo>
                    <a:pt x="399" y="643"/>
                  </a:lnTo>
                  <a:lnTo>
                    <a:pt x="397" y="645"/>
                  </a:lnTo>
                  <a:lnTo>
                    <a:pt x="396" y="643"/>
                  </a:lnTo>
                  <a:lnTo>
                    <a:pt x="394" y="643"/>
                  </a:lnTo>
                  <a:lnTo>
                    <a:pt x="392" y="641"/>
                  </a:lnTo>
                  <a:lnTo>
                    <a:pt x="389" y="641"/>
                  </a:lnTo>
                  <a:lnTo>
                    <a:pt x="388" y="640"/>
                  </a:lnTo>
                  <a:lnTo>
                    <a:pt x="388" y="640"/>
                  </a:lnTo>
                  <a:lnTo>
                    <a:pt x="386" y="637"/>
                  </a:lnTo>
                  <a:lnTo>
                    <a:pt x="388" y="632"/>
                  </a:lnTo>
                  <a:lnTo>
                    <a:pt x="389" y="630"/>
                  </a:lnTo>
                  <a:lnTo>
                    <a:pt x="389" y="630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8" y="627"/>
                  </a:lnTo>
                  <a:lnTo>
                    <a:pt x="388" y="629"/>
                  </a:lnTo>
                  <a:lnTo>
                    <a:pt x="388" y="630"/>
                  </a:lnTo>
                  <a:lnTo>
                    <a:pt x="383" y="632"/>
                  </a:lnTo>
                  <a:lnTo>
                    <a:pt x="380" y="632"/>
                  </a:lnTo>
                  <a:lnTo>
                    <a:pt x="378" y="634"/>
                  </a:lnTo>
                  <a:lnTo>
                    <a:pt x="377" y="635"/>
                  </a:lnTo>
                  <a:lnTo>
                    <a:pt x="375" y="635"/>
                  </a:lnTo>
                  <a:lnTo>
                    <a:pt x="373" y="635"/>
                  </a:lnTo>
                  <a:lnTo>
                    <a:pt x="372" y="635"/>
                  </a:lnTo>
                  <a:lnTo>
                    <a:pt x="370" y="637"/>
                  </a:lnTo>
                  <a:lnTo>
                    <a:pt x="369" y="637"/>
                  </a:lnTo>
                  <a:lnTo>
                    <a:pt x="367" y="635"/>
                  </a:lnTo>
                  <a:lnTo>
                    <a:pt x="366" y="635"/>
                  </a:lnTo>
                  <a:lnTo>
                    <a:pt x="362" y="635"/>
                  </a:lnTo>
                  <a:lnTo>
                    <a:pt x="362" y="635"/>
                  </a:lnTo>
                  <a:lnTo>
                    <a:pt x="362" y="637"/>
                  </a:lnTo>
                  <a:lnTo>
                    <a:pt x="362" y="638"/>
                  </a:lnTo>
                  <a:lnTo>
                    <a:pt x="361" y="638"/>
                  </a:lnTo>
                  <a:lnTo>
                    <a:pt x="359" y="638"/>
                  </a:lnTo>
                  <a:lnTo>
                    <a:pt x="358" y="637"/>
                  </a:lnTo>
                  <a:lnTo>
                    <a:pt x="356" y="637"/>
                  </a:lnTo>
                  <a:lnTo>
                    <a:pt x="356" y="637"/>
                  </a:lnTo>
                  <a:lnTo>
                    <a:pt x="356" y="635"/>
                  </a:lnTo>
                  <a:lnTo>
                    <a:pt x="361" y="634"/>
                  </a:lnTo>
                  <a:lnTo>
                    <a:pt x="362" y="632"/>
                  </a:lnTo>
                  <a:lnTo>
                    <a:pt x="361" y="632"/>
                  </a:lnTo>
                  <a:lnTo>
                    <a:pt x="356" y="632"/>
                  </a:lnTo>
                  <a:lnTo>
                    <a:pt x="356" y="632"/>
                  </a:lnTo>
                  <a:lnTo>
                    <a:pt x="353" y="632"/>
                  </a:lnTo>
                  <a:lnTo>
                    <a:pt x="353" y="629"/>
                  </a:lnTo>
                  <a:lnTo>
                    <a:pt x="353" y="627"/>
                  </a:lnTo>
                  <a:lnTo>
                    <a:pt x="353" y="627"/>
                  </a:lnTo>
                  <a:lnTo>
                    <a:pt x="351" y="627"/>
                  </a:lnTo>
                  <a:lnTo>
                    <a:pt x="351" y="627"/>
                  </a:lnTo>
                  <a:lnTo>
                    <a:pt x="350" y="626"/>
                  </a:lnTo>
                  <a:lnTo>
                    <a:pt x="345" y="626"/>
                  </a:lnTo>
                  <a:lnTo>
                    <a:pt x="345" y="624"/>
                  </a:lnTo>
                  <a:lnTo>
                    <a:pt x="345" y="622"/>
                  </a:lnTo>
                  <a:lnTo>
                    <a:pt x="343" y="621"/>
                  </a:lnTo>
                  <a:lnTo>
                    <a:pt x="342" y="619"/>
                  </a:lnTo>
                  <a:lnTo>
                    <a:pt x="340" y="619"/>
                  </a:lnTo>
                  <a:lnTo>
                    <a:pt x="342" y="618"/>
                  </a:lnTo>
                  <a:lnTo>
                    <a:pt x="342" y="616"/>
                  </a:lnTo>
                  <a:lnTo>
                    <a:pt x="340" y="616"/>
                  </a:lnTo>
                  <a:lnTo>
                    <a:pt x="340" y="615"/>
                  </a:lnTo>
                  <a:lnTo>
                    <a:pt x="340" y="615"/>
                  </a:lnTo>
                  <a:lnTo>
                    <a:pt x="339" y="613"/>
                  </a:lnTo>
                  <a:lnTo>
                    <a:pt x="339" y="611"/>
                  </a:lnTo>
                  <a:lnTo>
                    <a:pt x="340" y="611"/>
                  </a:lnTo>
                  <a:lnTo>
                    <a:pt x="342" y="610"/>
                  </a:lnTo>
                  <a:lnTo>
                    <a:pt x="343" y="610"/>
                  </a:lnTo>
                  <a:lnTo>
                    <a:pt x="343" y="608"/>
                  </a:lnTo>
                  <a:lnTo>
                    <a:pt x="347" y="608"/>
                  </a:lnTo>
                  <a:lnTo>
                    <a:pt x="345" y="607"/>
                  </a:lnTo>
                  <a:lnTo>
                    <a:pt x="342" y="607"/>
                  </a:lnTo>
                  <a:lnTo>
                    <a:pt x="342" y="607"/>
                  </a:lnTo>
                  <a:lnTo>
                    <a:pt x="340" y="608"/>
                  </a:lnTo>
                  <a:lnTo>
                    <a:pt x="339" y="610"/>
                  </a:lnTo>
                  <a:lnTo>
                    <a:pt x="336" y="610"/>
                  </a:lnTo>
                  <a:lnTo>
                    <a:pt x="334" y="610"/>
                  </a:lnTo>
                  <a:lnTo>
                    <a:pt x="334" y="608"/>
                  </a:lnTo>
                  <a:lnTo>
                    <a:pt x="334" y="607"/>
                  </a:lnTo>
                  <a:lnTo>
                    <a:pt x="337" y="605"/>
                  </a:lnTo>
                  <a:lnTo>
                    <a:pt x="334" y="604"/>
                  </a:lnTo>
                  <a:lnTo>
                    <a:pt x="332" y="604"/>
                  </a:lnTo>
                  <a:lnTo>
                    <a:pt x="331" y="602"/>
                  </a:lnTo>
                  <a:lnTo>
                    <a:pt x="329" y="602"/>
                  </a:lnTo>
                  <a:lnTo>
                    <a:pt x="328" y="600"/>
                  </a:lnTo>
                  <a:lnTo>
                    <a:pt x="326" y="599"/>
                  </a:lnTo>
                  <a:lnTo>
                    <a:pt x="325" y="599"/>
                  </a:lnTo>
                  <a:lnTo>
                    <a:pt x="326" y="597"/>
                  </a:lnTo>
                  <a:lnTo>
                    <a:pt x="326" y="597"/>
                  </a:lnTo>
                  <a:lnTo>
                    <a:pt x="326" y="594"/>
                  </a:lnTo>
                  <a:lnTo>
                    <a:pt x="326" y="594"/>
                  </a:lnTo>
                  <a:lnTo>
                    <a:pt x="328" y="591"/>
                  </a:lnTo>
                  <a:lnTo>
                    <a:pt x="329" y="589"/>
                  </a:lnTo>
                  <a:lnTo>
                    <a:pt x="332" y="586"/>
                  </a:lnTo>
                  <a:lnTo>
                    <a:pt x="329" y="588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3" y="588"/>
                  </a:lnTo>
                  <a:lnTo>
                    <a:pt x="321" y="588"/>
                  </a:lnTo>
                  <a:lnTo>
                    <a:pt x="321" y="588"/>
                  </a:lnTo>
                  <a:lnTo>
                    <a:pt x="320" y="586"/>
                  </a:lnTo>
                  <a:lnTo>
                    <a:pt x="318" y="585"/>
                  </a:lnTo>
                  <a:lnTo>
                    <a:pt x="317" y="583"/>
                  </a:lnTo>
                  <a:lnTo>
                    <a:pt x="315" y="582"/>
                  </a:lnTo>
                  <a:lnTo>
                    <a:pt x="314" y="577"/>
                  </a:lnTo>
                  <a:lnTo>
                    <a:pt x="309" y="572"/>
                  </a:lnTo>
                  <a:lnTo>
                    <a:pt x="307" y="570"/>
                  </a:lnTo>
                  <a:lnTo>
                    <a:pt x="309" y="566"/>
                  </a:lnTo>
                  <a:lnTo>
                    <a:pt x="307" y="564"/>
                  </a:lnTo>
                  <a:lnTo>
                    <a:pt x="312" y="563"/>
                  </a:lnTo>
                  <a:lnTo>
                    <a:pt x="317" y="561"/>
                  </a:lnTo>
                  <a:lnTo>
                    <a:pt x="320" y="561"/>
                  </a:lnTo>
                  <a:lnTo>
                    <a:pt x="321" y="561"/>
                  </a:lnTo>
                  <a:lnTo>
                    <a:pt x="325" y="561"/>
                  </a:lnTo>
                  <a:lnTo>
                    <a:pt x="326" y="559"/>
                  </a:lnTo>
                  <a:lnTo>
                    <a:pt x="325" y="559"/>
                  </a:lnTo>
                  <a:lnTo>
                    <a:pt x="323" y="559"/>
                  </a:lnTo>
                  <a:lnTo>
                    <a:pt x="323" y="559"/>
                  </a:lnTo>
                  <a:lnTo>
                    <a:pt x="323" y="558"/>
                  </a:lnTo>
                  <a:lnTo>
                    <a:pt x="323" y="556"/>
                  </a:lnTo>
                  <a:lnTo>
                    <a:pt x="323" y="558"/>
                  </a:lnTo>
                  <a:lnTo>
                    <a:pt x="320" y="559"/>
                  </a:lnTo>
                  <a:lnTo>
                    <a:pt x="315" y="561"/>
                  </a:lnTo>
                  <a:lnTo>
                    <a:pt x="310" y="561"/>
                  </a:lnTo>
                  <a:lnTo>
                    <a:pt x="310" y="561"/>
                  </a:lnTo>
                  <a:lnTo>
                    <a:pt x="309" y="563"/>
                  </a:lnTo>
                  <a:lnTo>
                    <a:pt x="307" y="563"/>
                  </a:lnTo>
                  <a:lnTo>
                    <a:pt x="307" y="563"/>
                  </a:lnTo>
                  <a:lnTo>
                    <a:pt x="306" y="561"/>
                  </a:lnTo>
                  <a:lnTo>
                    <a:pt x="306" y="559"/>
                  </a:lnTo>
                  <a:lnTo>
                    <a:pt x="307" y="556"/>
                  </a:lnTo>
                  <a:lnTo>
                    <a:pt x="310" y="553"/>
                  </a:lnTo>
                  <a:lnTo>
                    <a:pt x="312" y="552"/>
                  </a:lnTo>
                  <a:lnTo>
                    <a:pt x="314" y="552"/>
                  </a:lnTo>
                  <a:lnTo>
                    <a:pt x="317" y="552"/>
                  </a:lnTo>
                  <a:lnTo>
                    <a:pt x="318" y="552"/>
                  </a:lnTo>
                  <a:lnTo>
                    <a:pt x="318" y="550"/>
                  </a:lnTo>
                  <a:lnTo>
                    <a:pt x="318" y="550"/>
                  </a:lnTo>
                  <a:lnTo>
                    <a:pt x="320" y="548"/>
                  </a:lnTo>
                  <a:lnTo>
                    <a:pt x="323" y="548"/>
                  </a:lnTo>
                  <a:lnTo>
                    <a:pt x="325" y="548"/>
                  </a:lnTo>
                  <a:lnTo>
                    <a:pt x="326" y="550"/>
                  </a:lnTo>
                  <a:lnTo>
                    <a:pt x="328" y="553"/>
                  </a:lnTo>
                  <a:lnTo>
                    <a:pt x="329" y="553"/>
                  </a:lnTo>
                  <a:lnTo>
                    <a:pt x="329" y="553"/>
                  </a:lnTo>
                  <a:lnTo>
                    <a:pt x="329" y="550"/>
                  </a:lnTo>
                  <a:lnTo>
                    <a:pt x="328" y="548"/>
                  </a:lnTo>
                  <a:lnTo>
                    <a:pt x="326" y="547"/>
                  </a:lnTo>
                  <a:lnTo>
                    <a:pt x="326" y="547"/>
                  </a:lnTo>
                  <a:lnTo>
                    <a:pt x="323" y="547"/>
                  </a:lnTo>
                  <a:lnTo>
                    <a:pt x="320" y="544"/>
                  </a:lnTo>
                  <a:lnTo>
                    <a:pt x="320" y="544"/>
                  </a:lnTo>
                  <a:lnTo>
                    <a:pt x="320" y="542"/>
                  </a:lnTo>
                  <a:lnTo>
                    <a:pt x="318" y="539"/>
                  </a:lnTo>
                  <a:lnTo>
                    <a:pt x="318" y="539"/>
                  </a:lnTo>
                  <a:lnTo>
                    <a:pt x="317" y="536"/>
                  </a:lnTo>
                  <a:lnTo>
                    <a:pt x="317" y="536"/>
                  </a:lnTo>
                  <a:lnTo>
                    <a:pt x="317" y="539"/>
                  </a:lnTo>
                  <a:lnTo>
                    <a:pt x="318" y="541"/>
                  </a:lnTo>
                  <a:lnTo>
                    <a:pt x="318" y="544"/>
                  </a:lnTo>
                  <a:lnTo>
                    <a:pt x="320" y="545"/>
                  </a:lnTo>
                  <a:lnTo>
                    <a:pt x="318" y="547"/>
                  </a:lnTo>
                  <a:lnTo>
                    <a:pt x="317" y="548"/>
                  </a:lnTo>
                  <a:lnTo>
                    <a:pt x="315" y="548"/>
                  </a:lnTo>
                  <a:lnTo>
                    <a:pt x="312" y="550"/>
                  </a:lnTo>
                  <a:lnTo>
                    <a:pt x="314" y="548"/>
                  </a:lnTo>
                  <a:lnTo>
                    <a:pt x="314" y="545"/>
                  </a:lnTo>
                  <a:lnTo>
                    <a:pt x="312" y="547"/>
                  </a:lnTo>
                  <a:lnTo>
                    <a:pt x="310" y="548"/>
                  </a:lnTo>
                  <a:lnTo>
                    <a:pt x="310" y="550"/>
                  </a:lnTo>
                  <a:lnTo>
                    <a:pt x="309" y="552"/>
                  </a:lnTo>
                  <a:lnTo>
                    <a:pt x="306" y="555"/>
                  </a:lnTo>
                  <a:lnTo>
                    <a:pt x="304" y="558"/>
                  </a:lnTo>
                  <a:lnTo>
                    <a:pt x="304" y="559"/>
                  </a:lnTo>
                  <a:lnTo>
                    <a:pt x="302" y="559"/>
                  </a:lnTo>
                  <a:lnTo>
                    <a:pt x="301" y="558"/>
                  </a:lnTo>
                  <a:lnTo>
                    <a:pt x="299" y="556"/>
                  </a:lnTo>
                  <a:lnTo>
                    <a:pt x="299" y="555"/>
                  </a:lnTo>
                  <a:lnTo>
                    <a:pt x="299" y="550"/>
                  </a:lnTo>
                  <a:lnTo>
                    <a:pt x="299" y="548"/>
                  </a:lnTo>
                  <a:lnTo>
                    <a:pt x="299" y="545"/>
                  </a:lnTo>
                  <a:lnTo>
                    <a:pt x="298" y="539"/>
                  </a:lnTo>
                  <a:lnTo>
                    <a:pt x="298" y="537"/>
                  </a:lnTo>
                  <a:lnTo>
                    <a:pt x="295" y="536"/>
                  </a:lnTo>
                  <a:lnTo>
                    <a:pt x="295" y="536"/>
                  </a:lnTo>
                  <a:lnTo>
                    <a:pt x="293" y="534"/>
                  </a:lnTo>
                  <a:lnTo>
                    <a:pt x="293" y="533"/>
                  </a:lnTo>
                  <a:lnTo>
                    <a:pt x="293" y="533"/>
                  </a:lnTo>
                  <a:lnTo>
                    <a:pt x="295" y="533"/>
                  </a:lnTo>
                  <a:lnTo>
                    <a:pt x="298" y="531"/>
                  </a:lnTo>
                  <a:lnTo>
                    <a:pt x="301" y="528"/>
                  </a:lnTo>
                  <a:lnTo>
                    <a:pt x="306" y="525"/>
                  </a:lnTo>
                  <a:lnTo>
                    <a:pt x="307" y="525"/>
                  </a:lnTo>
                  <a:lnTo>
                    <a:pt x="312" y="523"/>
                  </a:lnTo>
                  <a:lnTo>
                    <a:pt x="314" y="523"/>
                  </a:lnTo>
                  <a:lnTo>
                    <a:pt x="314" y="523"/>
                  </a:lnTo>
                  <a:lnTo>
                    <a:pt x="314" y="522"/>
                  </a:lnTo>
                  <a:lnTo>
                    <a:pt x="310" y="523"/>
                  </a:lnTo>
                  <a:lnTo>
                    <a:pt x="306" y="523"/>
                  </a:lnTo>
                  <a:lnTo>
                    <a:pt x="304" y="525"/>
                  </a:lnTo>
                  <a:lnTo>
                    <a:pt x="302" y="526"/>
                  </a:lnTo>
                  <a:lnTo>
                    <a:pt x="301" y="528"/>
                  </a:lnTo>
                  <a:lnTo>
                    <a:pt x="296" y="530"/>
                  </a:lnTo>
                  <a:lnTo>
                    <a:pt x="293" y="530"/>
                  </a:lnTo>
                  <a:lnTo>
                    <a:pt x="290" y="526"/>
                  </a:lnTo>
                  <a:lnTo>
                    <a:pt x="287" y="528"/>
                  </a:lnTo>
                  <a:lnTo>
                    <a:pt x="285" y="528"/>
                  </a:lnTo>
                  <a:lnTo>
                    <a:pt x="284" y="526"/>
                  </a:lnTo>
                  <a:lnTo>
                    <a:pt x="284" y="523"/>
                  </a:lnTo>
                  <a:lnTo>
                    <a:pt x="285" y="518"/>
                  </a:lnTo>
                  <a:lnTo>
                    <a:pt x="284" y="518"/>
                  </a:lnTo>
                  <a:lnTo>
                    <a:pt x="282" y="517"/>
                  </a:lnTo>
                  <a:lnTo>
                    <a:pt x="282" y="517"/>
                  </a:lnTo>
                  <a:lnTo>
                    <a:pt x="280" y="515"/>
                  </a:lnTo>
                  <a:lnTo>
                    <a:pt x="282" y="515"/>
                  </a:lnTo>
                  <a:lnTo>
                    <a:pt x="287" y="514"/>
                  </a:lnTo>
                  <a:lnTo>
                    <a:pt x="293" y="509"/>
                  </a:lnTo>
                  <a:lnTo>
                    <a:pt x="296" y="507"/>
                  </a:lnTo>
                  <a:lnTo>
                    <a:pt x="299" y="506"/>
                  </a:lnTo>
                  <a:lnTo>
                    <a:pt x="301" y="504"/>
                  </a:lnTo>
                  <a:lnTo>
                    <a:pt x="302" y="503"/>
                  </a:lnTo>
                  <a:lnTo>
                    <a:pt x="302" y="503"/>
                  </a:lnTo>
                  <a:lnTo>
                    <a:pt x="304" y="501"/>
                  </a:lnTo>
                  <a:lnTo>
                    <a:pt x="306" y="501"/>
                  </a:lnTo>
                  <a:lnTo>
                    <a:pt x="309" y="500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0" y="496"/>
                  </a:lnTo>
                  <a:lnTo>
                    <a:pt x="306" y="500"/>
                  </a:lnTo>
                  <a:lnTo>
                    <a:pt x="304" y="501"/>
                  </a:lnTo>
                  <a:lnTo>
                    <a:pt x="295" y="506"/>
                  </a:lnTo>
                  <a:lnTo>
                    <a:pt x="291" y="509"/>
                  </a:lnTo>
                  <a:lnTo>
                    <a:pt x="290" y="511"/>
                  </a:lnTo>
                  <a:lnTo>
                    <a:pt x="288" y="512"/>
                  </a:lnTo>
                  <a:lnTo>
                    <a:pt x="287" y="512"/>
                  </a:lnTo>
                  <a:lnTo>
                    <a:pt x="284" y="512"/>
                  </a:lnTo>
                  <a:lnTo>
                    <a:pt x="280" y="514"/>
                  </a:lnTo>
                  <a:lnTo>
                    <a:pt x="279" y="514"/>
                  </a:lnTo>
                  <a:lnTo>
                    <a:pt x="277" y="514"/>
                  </a:lnTo>
                  <a:lnTo>
                    <a:pt x="277" y="511"/>
                  </a:lnTo>
                  <a:lnTo>
                    <a:pt x="277" y="509"/>
                  </a:lnTo>
                  <a:lnTo>
                    <a:pt x="277" y="507"/>
                  </a:lnTo>
                  <a:lnTo>
                    <a:pt x="279" y="504"/>
                  </a:lnTo>
                  <a:lnTo>
                    <a:pt x="280" y="503"/>
                  </a:lnTo>
                  <a:lnTo>
                    <a:pt x="280" y="503"/>
                  </a:lnTo>
                  <a:lnTo>
                    <a:pt x="280" y="501"/>
                  </a:lnTo>
                  <a:lnTo>
                    <a:pt x="284" y="500"/>
                  </a:lnTo>
                  <a:lnTo>
                    <a:pt x="285" y="500"/>
                  </a:lnTo>
                  <a:lnTo>
                    <a:pt x="287" y="498"/>
                  </a:lnTo>
                  <a:lnTo>
                    <a:pt x="293" y="496"/>
                  </a:lnTo>
                  <a:lnTo>
                    <a:pt x="295" y="496"/>
                  </a:lnTo>
                  <a:lnTo>
                    <a:pt x="295" y="496"/>
                  </a:lnTo>
                  <a:lnTo>
                    <a:pt x="296" y="496"/>
                  </a:lnTo>
                  <a:lnTo>
                    <a:pt x="295" y="495"/>
                  </a:lnTo>
                  <a:lnTo>
                    <a:pt x="293" y="495"/>
                  </a:lnTo>
                  <a:lnTo>
                    <a:pt x="288" y="495"/>
                  </a:lnTo>
                  <a:lnTo>
                    <a:pt x="284" y="495"/>
                  </a:lnTo>
                  <a:lnTo>
                    <a:pt x="280" y="495"/>
                  </a:lnTo>
                  <a:lnTo>
                    <a:pt x="280" y="495"/>
                  </a:lnTo>
                  <a:lnTo>
                    <a:pt x="279" y="495"/>
                  </a:lnTo>
                  <a:lnTo>
                    <a:pt x="277" y="493"/>
                  </a:lnTo>
                  <a:lnTo>
                    <a:pt x="274" y="490"/>
                  </a:lnTo>
                  <a:lnTo>
                    <a:pt x="276" y="485"/>
                  </a:lnTo>
                  <a:lnTo>
                    <a:pt x="276" y="482"/>
                  </a:lnTo>
                  <a:lnTo>
                    <a:pt x="279" y="481"/>
                  </a:lnTo>
                  <a:lnTo>
                    <a:pt x="280" y="481"/>
                  </a:lnTo>
                  <a:lnTo>
                    <a:pt x="284" y="479"/>
                  </a:lnTo>
                  <a:lnTo>
                    <a:pt x="287" y="476"/>
                  </a:lnTo>
                  <a:lnTo>
                    <a:pt x="291" y="474"/>
                  </a:lnTo>
                  <a:lnTo>
                    <a:pt x="293" y="474"/>
                  </a:lnTo>
                  <a:lnTo>
                    <a:pt x="296" y="474"/>
                  </a:lnTo>
                  <a:lnTo>
                    <a:pt x="302" y="478"/>
                  </a:lnTo>
                  <a:lnTo>
                    <a:pt x="306" y="478"/>
                  </a:lnTo>
                  <a:lnTo>
                    <a:pt x="309" y="476"/>
                  </a:lnTo>
                  <a:lnTo>
                    <a:pt x="314" y="478"/>
                  </a:lnTo>
                  <a:lnTo>
                    <a:pt x="320" y="481"/>
                  </a:lnTo>
                  <a:lnTo>
                    <a:pt x="321" y="481"/>
                  </a:lnTo>
                  <a:lnTo>
                    <a:pt x="321" y="479"/>
                  </a:lnTo>
                  <a:lnTo>
                    <a:pt x="314" y="476"/>
                  </a:lnTo>
                  <a:lnTo>
                    <a:pt x="314" y="474"/>
                  </a:lnTo>
                  <a:lnTo>
                    <a:pt x="315" y="474"/>
                  </a:lnTo>
                  <a:lnTo>
                    <a:pt x="317" y="474"/>
                  </a:lnTo>
                  <a:lnTo>
                    <a:pt x="317" y="473"/>
                  </a:lnTo>
                  <a:lnTo>
                    <a:pt x="310" y="474"/>
                  </a:lnTo>
                  <a:lnTo>
                    <a:pt x="309" y="474"/>
                  </a:lnTo>
                  <a:lnTo>
                    <a:pt x="304" y="474"/>
                  </a:lnTo>
                  <a:lnTo>
                    <a:pt x="302" y="474"/>
                  </a:lnTo>
                  <a:lnTo>
                    <a:pt x="299" y="474"/>
                  </a:lnTo>
                  <a:lnTo>
                    <a:pt x="296" y="473"/>
                  </a:lnTo>
                  <a:lnTo>
                    <a:pt x="293" y="473"/>
                  </a:lnTo>
                  <a:lnTo>
                    <a:pt x="291" y="473"/>
                  </a:lnTo>
                  <a:lnTo>
                    <a:pt x="288" y="474"/>
                  </a:lnTo>
                  <a:lnTo>
                    <a:pt x="287" y="474"/>
                  </a:lnTo>
                  <a:lnTo>
                    <a:pt x="280" y="479"/>
                  </a:lnTo>
                  <a:lnTo>
                    <a:pt x="277" y="479"/>
                  </a:lnTo>
                  <a:lnTo>
                    <a:pt x="276" y="479"/>
                  </a:lnTo>
                  <a:lnTo>
                    <a:pt x="277" y="476"/>
                  </a:lnTo>
                  <a:lnTo>
                    <a:pt x="277" y="476"/>
                  </a:lnTo>
                  <a:lnTo>
                    <a:pt x="277" y="474"/>
                  </a:lnTo>
                  <a:lnTo>
                    <a:pt x="279" y="473"/>
                  </a:lnTo>
                  <a:lnTo>
                    <a:pt x="282" y="470"/>
                  </a:lnTo>
                  <a:lnTo>
                    <a:pt x="284" y="465"/>
                  </a:lnTo>
                  <a:lnTo>
                    <a:pt x="285" y="463"/>
                  </a:lnTo>
                  <a:lnTo>
                    <a:pt x="287" y="463"/>
                  </a:lnTo>
                  <a:lnTo>
                    <a:pt x="288" y="463"/>
                  </a:lnTo>
                  <a:lnTo>
                    <a:pt x="295" y="465"/>
                  </a:lnTo>
                  <a:lnTo>
                    <a:pt x="301" y="466"/>
                  </a:lnTo>
                  <a:lnTo>
                    <a:pt x="304" y="466"/>
                  </a:lnTo>
                  <a:lnTo>
                    <a:pt x="307" y="466"/>
                  </a:lnTo>
                  <a:lnTo>
                    <a:pt x="307" y="466"/>
                  </a:lnTo>
                  <a:lnTo>
                    <a:pt x="309" y="465"/>
                  </a:lnTo>
                  <a:lnTo>
                    <a:pt x="309" y="465"/>
                  </a:lnTo>
                  <a:lnTo>
                    <a:pt x="309" y="463"/>
                  </a:lnTo>
                  <a:lnTo>
                    <a:pt x="310" y="463"/>
                  </a:lnTo>
                  <a:lnTo>
                    <a:pt x="310" y="462"/>
                  </a:lnTo>
                  <a:lnTo>
                    <a:pt x="312" y="460"/>
                  </a:lnTo>
                  <a:lnTo>
                    <a:pt x="314" y="459"/>
                  </a:lnTo>
                  <a:lnTo>
                    <a:pt x="312" y="459"/>
                  </a:lnTo>
                  <a:lnTo>
                    <a:pt x="312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6" y="462"/>
                  </a:lnTo>
                  <a:lnTo>
                    <a:pt x="304" y="462"/>
                  </a:lnTo>
                  <a:lnTo>
                    <a:pt x="298" y="463"/>
                  </a:lnTo>
                  <a:lnTo>
                    <a:pt x="296" y="463"/>
                  </a:lnTo>
                  <a:lnTo>
                    <a:pt x="291" y="462"/>
                  </a:lnTo>
                  <a:lnTo>
                    <a:pt x="290" y="462"/>
                  </a:lnTo>
                  <a:lnTo>
                    <a:pt x="290" y="460"/>
                  </a:lnTo>
                  <a:lnTo>
                    <a:pt x="284" y="460"/>
                  </a:lnTo>
                  <a:lnTo>
                    <a:pt x="282" y="462"/>
                  </a:lnTo>
                  <a:lnTo>
                    <a:pt x="280" y="462"/>
                  </a:lnTo>
                  <a:lnTo>
                    <a:pt x="282" y="460"/>
                  </a:lnTo>
                  <a:lnTo>
                    <a:pt x="284" y="459"/>
                  </a:lnTo>
                  <a:lnTo>
                    <a:pt x="287" y="454"/>
                  </a:lnTo>
                  <a:lnTo>
                    <a:pt x="288" y="452"/>
                  </a:lnTo>
                  <a:lnTo>
                    <a:pt x="293" y="451"/>
                  </a:lnTo>
                  <a:lnTo>
                    <a:pt x="296" y="451"/>
                  </a:lnTo>
                  <a:lnTo>
                    <a:pt x="304" y="455"/>
                  </a:lnTo>
                  <a:lnTo>
                    <a:pt x="307" y="455"/>
                  </a:lnTo>
                  <a:lnTo>
                    <a:pt x="309" y="455"/>
                  </a:lnTo>
                  <a:lnTo>
                    <a:pt x="314" y="454"/>
                  </a:lnTo>
                  <a:lnTo>
                    <a:pt x="315" y="452"/>
                  </a:lnTo>
                  <a:lnTo>
                    <a:pt x="317" y="451"/>
                  </a:lnTo>
                  <a:lnTo>
                    <a:pt x="318" y="449"/>
                  </a:lnTo>
                  <a:lnTo>
                    <a:pt x="318" y="448"/>
                  </a:lnTo>
                  <a:lnTo>
                    <a:pt x="315" y="449"/>
                  </a:lnTo>
                  <a:lnTo>
                    <a:pt x="314" y="449"/>
                  </a:lnTo>
                  <a:lnTo>
                    <a:pt x="312" y="449"/>
                  </a:lnTo>
                  <a:lnTo>
                    <a:pt x="314" y="444"/>
                  </a:lnTo>
                  <a:lnTo>
                    <a:pt x="314" y="441"/>
                  </a:lnTo>
                  <a:lnTo>
                    <a:pt x="314" y="440"/>
                  </a:lnTo>
                  <a:lnTo>
                    <a:pt x="318" y="440"/>
                  </a:lnTo>
                  <a:lnTo>
                    <a:pt x="325" y="440"/>
                  </a:lnTo>
                  <a:lnTo>
                    <a:pt x="326" y="440"/>
                  </a:lnTo>
                  <a:lnTo>
                    <a:pt x="326" y="438"/>
                  </a:lnTo>
                  <a:lnTo>
                    <a:pt x="323" y="438"/>
                  </a:lnTo>
                  <a:lnTo>
                    <a:pt x="321" y="437"/>
                  </a:lnTo>
                  <a:lnTo>
                    <a:pt x="320" y="437"/>
                  </a:lnTo>
                  <a:lnTo>
                    <a:pt x="318" y="438"/>
                  </a:lnTo>
                  <a:lnTo>
                    <a:pt x="315" y="438"/>
                  </a:lnTo>
                  <a:lnTo>
                    <a:pt x="315" y="437"/>
                  </a:lnTo>
                  <a:lnTo>
                    <a:pt x="317" y="433"/>
                  </a:lnTo>
                  <a:lnTo>
                    <a:pt x="317" y="432"/>
                  </a:lnTo>
                  <a:lnTo>
                    <a:pt x="318" y="429"/>
                  </a:lnTo>
                  <a:lnTo>
                    <a:pt x="318" y="427"/>
                  </a:lnTo>
                  <a:lnTo>
                    <a:pt x="320" y="426"/>
                  </a:lnTo>
                  <a:lnTo>
                    <a:pt x="323" y="424"/>
                  </a:lnTo>
                  <a:lnTo>
                    <a:pt x="325" y="422"/>
                  </a:lnTo>
                  <a:lnTo>
                    <a:pt x="325" y="422"/>
                  </a:lnTo>
                  <a:lnTo>
                    <a:pt x="323" y="419"/>
                  </a:lnTo>
                  <a:lnTo>
                    <a:pt x="323" y="419"/>
                  </a:lnTo>
                  <a:lnTo>
                    <a:pt x="325" y="418"/>
                  </a:lnTo>
                  <a:lnTo>
                    <a:pt x="326" y="418"/>
                  </a:lnTo>
                  <a:lnTo>
                    <a:pt x="325" y="418"/>
                  </a:lnTo>
                  <a:lnTo>
                    <a:pt x="323" y="416"/>
                  </a:lnTo>
                  <a:lnTo>
                    <a:pt x="321" y="418"/>
                  </a:lnTo>
                  <a:lnTo>
                    <a:pt x="318" y="418"/>
                  </a:lnTo>
                  <a:lnTo>
                    <a:pt x="317" y="416"/>
                  </a:lnTo>
                  <a:lnTo>
                    <a:pt x="314" y="416"/>
                  </a:lnTo>
                  <a:lnTo>
                    <a:pt x="314" y="416"/>
                  </a:lnTo>
                  <a:lnTo>
                    <a:pt x="309" y="418"/>
                  </a:lnTo>
                  <a:lnTo>
                    <a:pt x="309" y="418"/>
                  </a:lnTo>
                  <a:lnTo>
                    <a:pt x="307" y="418"/>
                  </a:lnTo>
                  <a:lnTo>
                    <a:pt x="298" y="416"/>
                  </a:lnTo>
                  <a:lnTo>
                    <a:pt x="296" y="416"/>
                  </a:lnTo>
                  <a:lnTo>
                    <a:pt x="293" y="413"/>
                  </a:lnTo>
                  <a:lnTo>
                    <a:pt x="290" y="411"/>
                  </a:lnTo>
                  <a:lnTo>
                    <a:pt x="287" y="410"/>
                  </a:lnTo>
                  <a:lnTo>
                    <a:pt x="282" y="408"/>
                  </a:lnTo>
                  <a:lnTo>
                    <a:pt x="276" y="408"/>
                  </a:lnTo>
                  <a:lnTo>
                    <a:pt x="273" y="407"/>
                  </a:lnTo>
                  <a:lnTo>
                    <a:pt x="271" y="405"/>
                  </a:lnTo>
                  <a:lnTo>
                    <a:pt x="268" y="403"/>
                  </a:lnTo>
                  <a:lnTo>
                    <a:pt x="265" y="400"/>
                  </a:lnTo>
                  <a:lnTo>
                    <a:pt x="265" y="399"/>
                  </a:lnTo>
                  <a:lnTo>
                    <a:pt x="266" y="399"/>
                  </a:lnTo>
                  <a:lnTo>
                    <a:pt x="268" y="397"/>
                  </a:lnTo>
                  <a:lnTo>
                    <a:pt x="269" y="396"/>
                  </a:lnTo>
                  <a:lnTo>
                    <a:pt x="274" y="397"/>
                  </a:lnTo>
                  <a:lnTo>
                    <a:pt x="277" y="397"/>
                  </a:lnTo>
                  <a:lnTo>
                    <a:pt x="279" y="397"/>
                  </a:lnTo>
                  <a:lnTo>
                    <a:pt x="280" y="397"/>
                  </a:lnTo>
                  <a:lnTo>
                    <a:pt x="285" y="397"/>
                  </a:lnTo>
                  <a:lnTo>
                    <a:pt x="290" y="399"/>
                  </a:lnTo>
                  <a:lnTo>
                    <a:pt x="291" y="399"/>
                  </a:lnTo>
                  <a:lnTo>
                    <a:pt x="295" y="400"/>
                  </a:lnTo>
                  <a:lnTo>
                    <a:pt x="304" y="405"/>
                  </a:lnTo>
                  <a:lnTo>
                    <a:pt x="307" y="407"/>
                  </a:lnTo>
                  <a:lnTo>
                    <a:pt x="309" y="407"/>
                  </a:lnTo>
                  <a:lnTo>
                    <a:pt x="317" y="408"/>
                  </a:lnTo>
                  <a:lnTo>
                    <a:pt x="317" y="408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17" y="407"/>
                  </a:lnTo>
                  <a:lnTo>
                    <a:pt x="314" y="403"/>
                  </a:lnTo>
                  <a:lnTo>
                    <a:pt x="310" y="402"/>
                  </a:lnTo>
                  <a:lnTo>
                    <a:pt x="310" y="400"/>
                  </a:lnTo>
                  <a:lnTo>
                    <a:pt x="310" y="399"/>
                  </a:lnTo>
                  <a:lnTo>
                    <a:pt x="312" y="397"/>
                  </a:lnTo>
                  <a:lnTo>
                    <a:pt x="312" y="396"/>
                  </a:lnTo>
                  <a:lnTo>
                    <a:pt x="310" y="394"/>
                  </a:lnTo>
                  <a:lnTo>
                    <a:pt x="309" y="394"/>
                  </a:lnTo>
                  <a:lnTo>
                    <a:pt x="304" y="392"/>
                  </a:lnTo>
                  <a:lnTo>
                    <a:pt x="304" y="391"/>
                  </a:lnTo>
                  <a:lnTo>
                    <a:pt x="306" y="391"/>
                  </a:lnTo>
                  <a:lnTo>
                    <a:pt x="307" y="391"/>
                  </a:lnTo>
                  <a:lnTo>
                    <a:pt x="312" y="392"/>
                  </a:lnTo>
                  <a:lnTo>
                    <a:pt x="314" y="392"/>
                  </a:lnTo>
                  <a:lnTo>
                    <a:pt x="315" y="392"/>
                  </a:lnTo>
                  <a:lnTo>
                    <a:pt x="315" y="391"/>
                  </a:lnTo>
                  <a:lnTo>
                    <a:pt x="314" y="391"/>
                  </a:lnTo>
                  <a:lnTo>
                    <a:pt x="310" y="388"/>
                  </a:lnTo>
                  <a:lnTo>
                    <a:pt x="304" y="388"/>
                  </a:lnTo>
                  <a:lnTo>
                    <a:pt x="301" y="388"/>
                  </a:lnTo>
                  <a:lnTo>
                    <a:pt x="298" y="388"/>
                  </a:lnTo>
                  <a:lnTo>
                    <a:pt x="295" y="386"/>
                  </a:lnTo>
                  <a:lnTo>
                    <a:pt x="293" y="386"/>
                  </a:lnTo>
                  <a:lnTo>
                    <a:pt x="290" y="386"/>
                  </a:lnTo>
                  <a:lnTo>
                    <a:pt x="288" y="388"/>
                  </a:lnTo>
                  <a:lnTo>
                    <a:pt x="287" y="386"/>
                  </a:lnTo>
                  <a:lnTo>
                    <a:pt x="285" y="383"/>
                  </a:lnTo>
                  <a:lnTo>
                    <a:pt x="285" y="381"/>
                  </a:lnTo>
                  <a:lnTo>
                    <a:pt x="287" y="381"/>
                  </a:lnTo>
                  <a:lnTo>
                    <a:pt x="287" y="380"/>
                  </a:lnTo>
                  <a:lnTo>
                    <a:pt x="288" y="380"/>
                  </a:lnTo>
                  <a:lnTo>
                    <a:pt x="290" y="378"/>
                  </a:lnTo>
                  <a:lnTo>
                    <a:pt x="301" y="375"/>
                  </a:lnTo>
                  <a:lnTo>
                    <a:pt x="304" y="374"/>
                  </a:lnTo>
                  <a:lnTo>
                    <a:pt x="304" y="374"/>
                  </a:lnTo>
                  <a:lnTo>
                    <a:pt x="302" y="374"/>
                  </a:lnTo>
                  <a:lnTo>
                    <a:pt x="299" y="375"/>
                  </a:lnTo>
                  <a:lnTo>
                    <a:pt x="298" y="375"/>
                  </a:lnTo>
                  <a:lnTo>
                    <a:pt x="291" y="374"/>
                  </a:lnTo>
                  <a:lnTo>
                    <a:pt x="290" y="374"/>
                  </a:lnTo>
                  <a:lnTo>
                    <a:pt x="288" y="375"/>
                  </a:lnTo>
                  <a:lnTo>
                    <a:pt x="284" y="377"/>
                  </a:lnTo>
                  <a:lnTo>
                    <a:pt x="282" y="377"/>
                  </a:lnTo>
                  <a:lnTo>
                    <a:pt x="280" y="377"/>
                  </a:lnTo>
                  <a:lnTo>
                    <a:pt x="280" y="375"/>
                  </a:lnTo>
                  <a:lnTo>
                    <a:pt x="280" y="375"/>
                  </a:lnTo>
                  <a:lnTo>
                    <a:pt x="282" y="374"/>
                  </a:lnTo>
                  <a:lnTo>
                    <a:pt x="284" y="372"/>
                  </a:lnTo>
                  <a:lnTo>
                    <a:pt x="285" y="370"/>
                  </a:lnTo>
                  <a:lnTo>
                    <a:pt x="285" y="370"/>
                  </a:lnTo>
                  <a:lnTo>
                    <a:pt x="282" y="370"/>
                  </a:lnTo>
                  <a:lnTo>
                    <a:pt x="282" y="370"/>
                  </a:lnTo>
                  <a:lnTo>
                    <a:pt x="282" y="369"/>
                  </a:lnTo>
                  <a:lnTo>
                    <a:pt x="280" y="367"/>
                  </a:lnTo>
                  <a:lnTo>
                    <a:pt x="280" y="364"/>
                  </a:lnTo>
                  <a:lnTo>
                    <a:pt x="279" y="363"/>
                  </a:lnTo>
                  <a:lnTo>
                    <a:pt x="277" y="361"/>
                  </a:lnTo>
                  <a:lnTo>
                    <a:pt x="277" y="361"/>
                  </a:lnTo>
                  <a:lnTo>
                    <a:pt x="274" y="356"/>
                  </a:lnTo>
                  <a:lnTo>
                    <a:pt x="276" y="356"/>
                  </a:lnTo>
                  <a:lnTo>
                    <a:pt x="277" y="355"/>
                  </a:lnTo>
                  <a:lnTo>
                    <a:pt x="277" y="355"/>
                  </a:lnTo>
                  <a:lnTo>
                    <a:pt x="274" y="356"/>
                  </a:lnTo>
                  <a:lnTo>
                    <a:pt x="273" y="356"/>
                  </a:lnTo>
                  <a:lnTo>
                    <a:pt x="274" y="358"/>
                  </a:lnTo>
                  <a:lnTo>
                    <a:pt x="274" y="358"/>
                  </a:lnTo>
                  <a:lnTo>
                    <a:pt x="274" y="359"/>
                  </a:lnTo>
                  <a:lnTo>
                    <a:pt x="276" y="361"/>
                  </a:lnTo>
                  <a:lnTo>
                    <a:pt x="276" y="363"/>
                  </a:lnTo>
                  <a:lnTo>
                    <a:pt x="277" y="364"/>
                  </a:lnTo>
                  <a:lnTo>
                    <a:pt x="279" y="366"/>
                  </a:lnTo>
                  <a:lnTo>
                    <a:pt x="280" y="367"/>
                  </a:lnTo>
                  <a:lnTo>
                    <a:pt x="280" y="369"/>
                  </a:lnTo>
                  <a:lnTo>
                    <a:pt x="279" y="370"/>
                  </a:lnTo>
                  <a:lnTo>
                    <a:pt x="276" y="372"/>
                  </a:lnTo>
                  <a:lnTo>
                    <a:pt x="276" y="372"/>
                  </a:lnTo>
                  <a:lnTo>
                    <a:pt x="276" y="374"/>
                  </a:lnTo>
                  <a:lnTo>
                    <a:pt x="274" y="375"/>
                  </a:lnTo>
                  <a:lnTo>
                    <a:pt x="273" y="374"/>
                  </a:lnTo>
                  <a:lnTo>
                    <a:pt x="273" y="374"/>
                  </a:lnTo>
                  <a:lnTo>
                    <a:pt x="273" y="375"/>
                  </a:lnTo>
                  <a:lnTo>
                    <a:pt x="274" y="378"/>
                  </a:lnTo>
                  <a:lnTo>
                    <a:pt x="273" y="380"/>
                  </a:lnTo>
                  <a:lnTo>
                    <a:pt x="271" y="380"/>
                  </a:lnTo>
                  <a:lnTo>
                    <a:pt x="269" y="380"/>
                  </a:lnTo>
                  <a:lnTo>
                    <a:pt x="268" y="381"/>
                  </a:lnTo>
                  <a:lnTo>
                    <a:pt x="261" y="381"/>
                  </a:lnTo>
                  <a:lnTo>
                    <a:pt x="260" y="381"/>
                  </a:lnTo>
                  <a:lnTo>
                    <a:pt x="257" y="381"/>
                  </a:lnTo>
                  <a:lnTo>
                    <a:pt x="252" y="380"/>
                  </a:lnTo>
                  <a:lnTo>
                    <a:pt x="250" y="378"/>
                  </a:lnTo>
                  <a:lnTo>
                    <a:pt x="249" y="377"/>
                  </a:lnTo>
                  <a:lnTo>
                    <a:pt x="247" y="375"/>
                  </a:lnTo>
                  <a:lnTo>
                    <a:pt x="247" y="374"/>
                  </a:lnTo>
                  <a:lnTo>
                    <a:pt x="249" y="372"/>
                  </a:lnTo>
                  <a:lnTo>
                    <a:pt x="250" y="370"/>
                  </a:lnTo>
                  <a:lnTo>
                    <a:pt x="250" y="366"/>
                  </a:lnTo>
                  <a:lnTo>
                    <a:pt x="254" y="363"/>
                  </a:lnTo>
                  <a:lnTo>
                    <a:pt x="258" y="358"/>
                  </a:lnTo>
                  <a:lnTo>
                    <a:pt x="260" y="356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54" y="359"/>
                  </a:lnTo>
                  <a:lnTo>
                    <a:pt x="249" y="359"/>
                  </a:lnTo>
                  <a:lnTo>
                    <a:pt x="249" y="359"/>
                  </a:lnTo>
                  <a:lnTo>
                    <a:pt x="249" y="356"/>
                  </a:lnTo>
                  <a:lnTo>
                    <a:pt x="249" y="356"/>
                  </a:lnTo>
                  <a:lnTo>
                    <a:pt x="252" y="356"/>
                  </a:lnTo>
                  <a:lnTo>
                    <a:pt x="254" y="355"/>
                  </a:lnTo>
                  <a:lnTo>
                    <a:pt x="252" y="353"/>
                  </a:lnTo>
                  <a:lnTo>
                    <a:pt x="249" y="353"/>
                  </a:lnTo>
                  <a:lnTo>
                    <a:pt x="249" y="353"/>
                  </a:lnTo>
                  <a:lnTo>
                    <a:pt x="250" y="351"/>
                  </a:lnTo>
                  <a:lnTo>
                    <a:pt x="255" y="351"/>
                  </a:lnTo>
                  <a:lnTo>
                    <a:pt x="257" y="350"/>
                  </a:lnTo>
                  <a:lnTo>
                    <a:pt x="258" y="350"/>
                  </a:lnTo>
                  <a:lnTo>
                    <a:pt x="261" y="347"/>
                  </a:lnTo>
                  <a:lnTo>
                    <a:pt x="261" y="345"/>
                  </a:lnTo>
                  <a:lnTo>
                    <a:pt x="261" y="344"/>
                  </a:lnTo>
                  <a:lnTo>
                    <a:pt x="261" y="344"/>
                  </a:lnTo>
                  <a:lnTo>
                    <a:pt x="261" y="342"/>
                  </a:lnTo>
                  <a:lnTo>
                    <a:pt x="261" y="340"/>
                  </a:lnTo>
                  <a:lnTo>
                    <a:pt x="261" y="340"/>
                  </a:lnTo>
                  <a:lnTo>
                    <a:pt x="260" y="339"/>
                  </a:lnTo>
                  <a:lnTo>
                    <a:pt x="257" y="337"/>
                  </a:lnTo>
                  <a:lnTo>
                    <a:pt x="255" y="339"/>
                  </a:lnTo>
                  <a:lnTo>
                    <a:pt x="255" y="339"/>
                  </a:lnTo>
                  <a:lnTo>
                    <a:pt x="254" y="339"/>
                  </a:lnTo>
                  <a:lnTo>
                    <a:pt x="252" y="339"/>
                  </a:lnTo>
                  <a:lnTo>
                    <a:pt x="250" y="339"/>
                  </a:lnTo>
                  <a:lnTo>
                    <a:pt x="250" y="337"/>
                  </a:lnTo>
                  <a:lnTo>
                    <a:pt x="249" y="337"/>
                  </a:lnTo>
                  <a:lnTo>
                    <a:pt x="247" y="337"/>
                  </a:lnTo>
                  <a:lnTo>
                    <a:pt x="247" y="336"/>
                  </a:lnTo>
                  <a:lnTo>
                    <a:pt x="247" y="334"/>
                  </a:lnTo>
                  <a:lnTo>
                    <a:pt x="249" y="334"/>
                  </a:lnTo>
                  <a:lnTo>
                    <a:pt x="250" y="333"/>
                  </a:lnTo>
                  <a:lnTo>
                    <a:pt x="252" y="333"/>
                  </a:lnTo>
                  <a:lnTo>
                    <a:pt x="254" y="329"/>
                  </a:lnTo>
                  <a:lnTo>
                    <a:pt x="254" y="328"/>
                  </a:lnTo>
                  <a:lnTo>
                    <a:pt x="254" y="326"/>
                  </a:lnTo>
                  <a:lnTo>
                    <a:pt x="250" y="325"/>
                  </a:lnTo>
                  <a:lnTo>
                    <a:pt x="249" y="326"/>
                  </a:lnTo>
                  <a:lnTo>
                    <a:pt x="247" y="326"/>
                  </a:lnTo>
                  <a:lnTo>
                    <a:pt x="247" y="326"/>
                  </a:lnTo>
                  <a:lnTo>
                    <a:pt x="246" y="325"/>
                  </a:lnTo>
                  <a:lnTo>
                    <a:pt x="246" y="323"/>
                  </a:lnTo>
                  <a:lnTo>
                    <a:pt x="243" y="323"/>
                  </a:lnTo>
                  <a:lnTo>
                    <a:pt x="241" y="322"/>
                  </a:lnTo>
                  <a:lnTo>
                    <a:pt x="241" y="322"/>
                  </a:lnTo>
                  <a:lnTo>
                    <a:pt x="243" y="320"/>
                  </a:lnTo>
                  <a:lnTo>
                    <a:pt x="243" y="318"/>
                  </a:lnTo>
                  <a:lnTo>
                    <a:pt x="244" y="317"/>
                  </a:lnTo>
                  <a:lnTo>
                    <a:pt x="244" y="317"/>
                  </a:lnTo>
                  <a:lnTo>
                    <a:pt x="246" y="317"/>
                  </a:lnTo>
                  <a:lnTo>
                    <a:pt x="246" y="314"/>
                  </a:lnTo>
                  <a:lnTo>
                    <a:pt x="244" y="312"/>
                  </a:lnTo>
                  <a:lnTo>
                    <a:pt x="243" y="312"/>
                  </a:lnTo>
                  <a:lnTo>
                    <a:pt x="243" y="311"/>
                  </a:lnTo>
                  <a:lnTo>
                    <a:pt x="243" y="311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39" y="306"/>
                  </a:lnTo>
                  <a:lnTo>
                    <a:pt x="239" y="304"/>
                  </a:lnTo>
                  <a:lnTo>
                    <a:pt x="238" y="304"/>
                  </a:lnTo>
                  <a:lnTo>
                    <a:pt x="236" y="304"/>
                  </a:lnTo>
                  <a:lnTo>
                    <a:pt x="233" y="304"/>
                  </a:lnTo>
                  <a:lnTo>
                    <a:pt x="230" y="306"/>
                  </a:lnTo>
                  <a:lnTo>
                    <a:pt x="225" y="306"/>
                  </a:lnTo>
                  <a:lnTo>
                    <a:pt x="225" y="306"/>
                  </a:lnTo>
                  <a:lnTo>
                    <a:pt x="227" y="304"/>
                  </a:lnTo>
                  <a:lnTo>
                    <a:pt x="230" y="304"/>
                  </a:lnTo>
                  <a:lnTo>
                    <a:pt x="233" y="303"/>
                  </a:lnTo>
                  <a:lnTo>
                    <a:pt x="235" y="301"/>
                  </a:lnTo>
                  <a:lnTo>
                    <a:pt x="233" y="299"/>
                  </a:lnTo>
                  <a:lnTo>
                    <a:pt x="233" y="298"/>
                  </a:lnTo>
                  <a:lnTo>
                    <a:pt x="233" y="298"/>
                  </a:lnTo>
                  <a:lnTo>
                    <a:pt x="233" y="296"/>
                  </a:lnTo>
                  <a:lnTo>
                    <a:pt x="236" y="296"/>
                  </a:lnTo>
                  <a:lnTo>
                    <a:pt x="238" y="295"/>
                  </a:lnTo>
                  <a:lnTo>
                    <a:pt x="239" y="295"/>
                  </a:lnTo>
                  <a:lnTo>
                    <a:pt x="236" y="292"/>
                  </a:lnTo>
                  <a:lnTo>
                    <a:pt x="232" y="290"/>
                  </a:lnTo>
                  <a:lnTo>
                    <a:pt x="230" y="290"/>
                  </a:lnTo>
                  <a:lnTo>
                    <a:pt x="230" y="288"/>
                  </a:lnTo>
                  <a:lnTo>
                    <a:pt x="228" y="287"/>
                  </a:lnTo>
                  <a:lnTo>
                    <a:pt x="228" y="285"/>
                  </a:lnTo>
                  <a:lnTo>
                    <a:pt x="225" y="284"/>
                  </a:lnTo>
                  <a:lnTo>
                    <a:pt x="224" y="282"/>
                  </a:lnTo>
                  <a:lnTo>
                    <a:pt x="217" y="279"/>
                  </a:lnTo>
                  <a:lnTo>
                    <a:pt x="214" y="277"/>
                  </a:lnTo>
                  <a:lnTo>
                    <a:pt x="213" y="274"/>
                  </a:lnTo>
                  <a:lnTo>
                    <a:pt x="211" y="274"/>
                  </a:lnTo>
                  <a:lnTo>
                    <a:pt x="211" y="273"/>
                  </a:lnTo>
                  <a:lnTo>
                    <a:pt x="206" y="271"/>
                  </a:lnTo>
                  <a:lnTo>
                    <a:pt x="206" y="270"/>
                  </a:lnTo>
                  <a:lnTo>
                    <a:pt x="209" y="266"/>
                  </a:lnTo>
                  <a:lnTo>
                    <a:pt x="211" y="266"/>
                  </a:lnTo>
                  <a:lnTo>
                    <a:pt x="209" y="263"/>
                  </a:lnTo>
                  <a:lnTo>
                    <a:pt x="206" y="260"/>
                  </a:lnTo>
                  <a:lnTo>
                    <a:pt x="205" y="260"/>
                  </a:lnTo>
                  <a:lnTo>
                    <a:pt x="202" y="260"/>
                  </a:lnTo>
                  <a:lnTo>
                    <a:pt x="198" y="259"/>
                  </a:lnTo>
                  <a:lnTo>
                    <a:pt x="195" y="257"/>
                  </a:lnTo>
                  <a:lnTo>
                    <a:pt x="194" y="255"/>
                  </a:lnTo>
                  <a:lnTo>
                    <a:pt x="189" y="254"/>
                  </a:lnTo>
                  <a:lnTo>
                    <a:pt x="183" y="252"/>
                  </a:lnTo>
                  <a:lnTo>
                    <a:pt x="173" y="249"/>
                  </a:lnTo>
                  <a:lnTo>
                    <a:pt x="168" y="248"/>
                  </a:lnTo>
                  <a:lnTo>
                    <a:pt x="165" y="246"/>
                  </a:lnTo>
                  <a:lnTo>
                    <a:pt x="162" y="246"/>
                  </a:lnTo>
                  <a:lnTo>
                    <a:pt x="156" y="244"/>
                  </a:lnTo>
                  <a:lnTo>
                    <a:pt x="150" y="244"/>
                  </a:lnTo>
                  <a:lnTo>
                    <a:pt x="146" y="244"/>
                  </a:lnTo>
                  <a:lnTo>
                    <a:pt x="145" y="244"/>
                  </a:lnTo>
                  <a:lnTo>
                    <a:pt x="142" y="241"/>
                  </a:lnTo>
                  <a:lnTo>
                    <a:pt x="138" y="241"/>
                  </a:lnTo>
                  <a:lnTo>
                    <a:pt x="135" y="241"/>
                  </a:lnTo>
                  <a:lnTo>
                    <a:pt x="134" y="243"/>
                  </a:lnTo>
                  <a:lnTo>
                    <a:pt x="131" y="244"/>
                  </a:lnTo>
                  <a:lnTo>
                    <a:pt x="127" y="246"/>
                  </a:lnTo>
                  <a:lnTo>
                    <a:pt x="126" y="244"/>
                  </a:lnTo>
                  <a:lnTo>
                    <a:pt x="124" y="243"/>
                  </a:lnTo>
                  <a:lnTo>
                    <a:pt x="123" y="243"/>
                  </a:lnTo>
                  <a:lnTo>
                    <a:pt x="123" y="243"/>
                  </a:lnTo>
                  <a:lnTo>
                    <a:pt x="120" y="244"/>
                  </a:lnTo>
                  <a:lnTo>
                    <a:pt x="118" y="244"/>
                  </a:lnTo>
                  <a:lnTo>
                    <a:pt x="115" y="246"/>
                  </a:lnTo>
                  <a:lnTo>
                    <a:pt x="112" y="248"/>
                  </a:lnTo>
                  <a:lnTo>
                    <a:pt x="109" y="248"/>
                  </a:lnTo>
                  <a:lnTo>
                    <a:pt x="109" y="248"/>
                  </a:lnTo>
                  <a:lnTo>
                    <a:pt x="107" y="248"/>
                  </a:lnTo>
                  <a:lnTo>
                    <a:pt x="105" y="248"/>
                  </a:lnTo>
                  <a:lnTo>
                    <a:pt x="104" y="246"/>
                  </a:lnTo>
                  <a:lnTo>
                    <a:pt x="102" y="244"/>
                  </a:lnTo>
                  <a:lnTo>
                    <a:pt x="101" y="244"/>
                  </a:lnTo>
                  <a:lnTo>
                    <a:pt x="99" y="244"/>
                  </a:lnTo>
                  <a:lnTo>
                    <a:pt x="98" y="244"/>
                  </a:lnTo>
                  <a:lnTo>
                    <a:pt x="93" y="248"/>
                  </a:lnTo>
                  <a:lnTo>
                    <a:pt x="91" y="248"/>
                  </a:lnTo>
                  <a:lnTo>
                    <a:pt x="91" y="248"/>
                  </a:lnTo>
                  <a:lnTo>
                    <a:pt x="90" y="246"/>
                  </a:lnTo>
                  <a:lnTo>
                    <a:pt x="86" y="244"/>
                  </a:lnTo>
                  <a:lnTo>
                    <a:pt x="85" y="244"/>
                  </a:lnTo>
                  <a:lnTo>
                    <a:pt x="83" y="246"/>
                  </a:lnTo>
                  <a:lnTo>
                    <a:pt x="83" y="248"/>
                  </a:lnTo>
                  <a:lnTo>
                    <a:pt x="86" y="251"/>
                  </a:lnTo>
                  <a:lnTo>
                    <a:pt x="90" y="252"/>
                  </a:lnTo>
                  <a:lnTo>
                    <a:pt x="86" y="252"/>
                  </a:lnTo>
                  <a:lnTo>
                    <a:pt x="68" y="249"/>
                  </a:lnTo>
                  <a:lnTo>
                    <a:pt x="64" y="249"/>
                  </a:lnTo>
                  <a:lnTo>
                    <a:pt x="61" y="248"/>
                  </a:lnTo>
                  <a:lnTo>
                    <a:pt x="58" y="246"/>
                  </a:lnTo>
                  <a:lnTo>
                    <a:pt x="53" y="243"/>
                  </a:lnTo>
                  <a:lnTo>
                    <a:pt x="50" y="241"/>
                  </a:lnTo>
                  <a:lnTo>
                    <a:pt x="49" y="240"/>
                  </a:lnTo>
                  <a:lnTo>
                    <a:pt x="49" y="240"/>
                  </a:lnTo>
                  <a:lnTo>
                    <a:pt x="50" y="238"/>
                  </a:lnTo>
                  <a:lnTo>
                    <a:pt x="57" y="235"/>
                  </a:lnTo>
                  <a:lnTo>
                    <a:pt x="60" y="233"/>
                  </a:lnTo>
                  <a:lnTo>
                    <a:pt x="66" y="233"/>
                  </a:lnTo>
                  <a:lnTo>
                    <a:pt x="68" y="232"/>
                  </a:lnTo>
                  <a:lnTo>
                    <a:pt x="68" y="232"/>
                  </a:lnTo>
                  <a:lnTo>
                    <a:pt x="66" y="232"/>
                  </a:lnTo>
                  <a:lnTo>
                    <a:pt x="58" y="232"/>
                  </a:lnTo>
                  <a:lnTo>
                    <a:pt x="52" y="230"/>
                  </a:lnTo>
                  <a:lnTo>
                    <a:pt x="45" y="229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2" y="227"/>
                  </a:lnTo>
                  <a:lnTo>
                    <a:pt x="42" y="225"/>
                  </a:lnTo>
                  <a:lnTo>
                    <a:pt x="44" y="224"/>
                  </a:lnTo>
                  <a:lnTo>
                    <a:pt x="45" y="222"/>
                  </a:lnTo>
                  <a:lnTo>
                    <a:pt x="45" y="222"/>
                  </a:lnTo>
                  <a:lnTo>
                    <a:pt x="38" y="225"/>
                  </a:lnTo>
                  <a:lnTo>
                    <a:pt x="34" y="227"/>
                  </a:lnTo>
                  <a:lnTo>
                    <a:pt x="31" y="227"/>
                  </a:lnTo>
                  <a:lnTo>
                    <a:pt x="30" y="225"/>
                  </a:lnTo>
                  <a:lnTo>
                    <a:pt x="30" y="225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27" y="222"/>
                  </a:lnTo>
                  <a:lnTo>
                    <a:pt x="25" y="221"/>
                  </a:lnTo>
                  <a:lnTo>
                    <a:pt x="23" y="219"/>
                  </a:lnTo>
                  <a:lnTo>
                    <a:pt x="25" y="218"/>
                  </a:lnTo>
                  <a:lnTo>
                    <a:pt x="27" y="216"/>
                  </a:lnTo>
                  <a:lnTo>
                    <a:pt x="28" y="216"/>
                  </a:lnTo>
                  <a:lnTo>
                    <a:pt x="33" y="216"/>
                  </a:lnTo>
                  <a:lnTo>
                    <a:pt x="45" y="214"/>
                  </a:lnTo>
                  <a:lnTo>
                    <a:pt x="55" y="216"/>
                  </a:lnTo>
                  <a:lnTo>
                    <a:pt x="60" y="211"/>
                  </a:lnTo>
                  <a:lnTo>
                    <a:pt x="61" y="211"/>
                  </a:lnTo>
                  <a:lnTo>
                    <a:pt x="68" y="210"/>
                  </a:lnTo>
                  <a:lnTo>
                    <a:pt x="79" y="210"/>
                  </a:lnTo>
                  <a:lnTo>
                    <a:pt x="85" y="210"/>
                  </a:lnTo>
                  <a:lnTo>
                    <a:pt x="88" y="211"/>
                  </a:lnTo>
                  <a:lnTo>
                    <a:pt x="93" y="213"/>
                  </a:lnTo>
                  <a:lnTo>
                    <a:pt x="93" y="213"/>
                  </a:lnTo>
                  <a:lnTo>
                    <a:pt x="93" y="211"/>
                  </a:lnTo>
                  <a:lnTo>
                    <a:pt x="93" y="210"/>
                  </a:lnTo>
                  <a:lnTo>
                    <a:pt x="94" y="207"/>
                  </a:lnTo>
                  <a:lnTo>
                    <a:pt x="94" y="205"/>
                  </a:lnTo>
                  <a:lnTo>
                    <a:pt x="94" y="203"/>
                  </a:lnTo>
                  <a:lnTo>
                    <a:pt x="93" y="202"/>
                  </a:lnTo>
                  <a:lnTo>
                    <a:pt x="88" y="200"/>
                  </a:lnTo>
                  <a:lnTo>
                    <a:pt x="86" y="200"/>
                  </a:lnTo>
                  <a:lnTo>
                    <a:pt x="85" y="200"/>
                  </a:lnTo>
                  <a:lnTo>
                    <a:pt x="82" y="202"/>
                  </a:lnTo>
                  <a:lnTo>
                    <a:pt x="77" y="205"/>
                  </a:lnTo>
                  <a:lnTo>
                    <a:pt x="74" y="205"/>
                  </a:lnTo>
                  <a:lnTo>
                    <a:pt x="71" y="205"/>
                  </a:lnTo>
                  <a:lnTo>
                    <a:pt x="68" y="205"/>
                  </a:lnTo>
                  <a:lnTo>
                    <a:pt x="66" y="205"/>
                  </a:lnTo>
                  <a:lnTo>
                    <a:pt x="63" y="203"/>
                  </a:lnTo>
                  <a:lnTo>
                    <a:pt x="61" y="203"/>
                  </a:lnTo>
                  <a:lnTo>
                    <a:pt x="60" y="203"/>
                  </a:lnTo>
                  <a:lnTo>
                    <a:pt x="58" y="205"/>
                  </a:lnTo>
                  <a:lnTo>
                    <a:pt x="55" y="207"/>
                  </a:lnTo>
                  <a:lnTo>
                    <a:pt x="53" y="207"/>
                  </a:lnTo>
                  <a:lnTo>
                    <a:pt x="52" y="207"/>
                  </a:lnTo>
                  <a:lnTo>
                    <a:pt x="50" y="207"/>
                  </a:lnTo>
                  <a:lnTo>
                    <a:pt x="41" y="205"/>
                  </a:lnTo>
                  <a:lnTo>
                    <a:pt x="39" y="203"/>
                  </a:lnTo>
                  <a:lnTo>
                    <a:pt x="39" y="202"/>
                  </a:lnTo>
                  <a:lnTo>
                    <a:pt x="36" y="200"/>
                  </a:lnTo>
                  <a:lnTo>
                    <a:pt x="33" y="200"/>
                  </a:lnTo>
                  <a:lnTo>
                    <a:pt x="33" y="199"/>
                  </a:lnTo>
                  <a:lnTo>
                    <a:pt x="36" y="197"/>
                  </a:lnTo>
                  <a:lnTo>
                    <a:pt x="39" y="196"/>
                  </a:lnTo>
                  <a:lnTo>
                    <a:pt x="39" y="196"/>
                  </a:lnTo>
                  <a:lnTo>
                    <a:pt x="34" y="196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7" y="197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19" y="194"/>
                  </a:lnTo>
                  <a:lnTo>
                    <a:pt x="17" y="194"/>
                  </a:lnTo>
                  <a:lnTo>
                    <a:pt x="11" y="192"/>
                  </a:lnTo>
                  <a:lnTo>
                    <a:pt x="9" y="192"/>
                  </a:lnTo>
                  <a:lnTo>
                    <a:pt x="8" y="191"/>
                  </a:lnTo>
                  <a:lnTo>
                    <a:pt x="3" y="188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3" y="181"/>
                  </a:lnTo>
                  <a:lnTo>
                    <a:pt x="3" y="181"/>
                  </a:lnTo>
                  <a:lnTo>
                    <a:pt x="3" y="180"/>
                  </a:lnTo>
                  <a:lnTo>
                    <a:pt x="1" y="180"/>
                  </a:lnTo>
                  <a:lnTo>
                    <a:pt x="1" y="178"/>
                  </a:lnTo>
                  <a:lnTo>
                    <a:pt x="4" y="175"/>
                  </a:lnTo>
                  <a:lnTo>
                    <a:pt x="6" y="175"/>
                  </a:lnTo>
                  <a:lnTo>
                    <a:pt x="12" y="173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8" y="170"/>
                  </a:lnTo>
                  <a:lnTo>
                    <a:pt x="30" y="170"/>
                  </a:lnTo>
                  <a:lnTo>
                    <a:pt x="31" y="169"/>
                  </a:lnTo>
                  <a:lnTo>
                    <a:pt x="34" y="167"/>
                  </a:lnTo>
                  <a:lnTo>
                    <a:pt x="41" y="166"/>
                  </a:lnTo>
                  <a:lnTo>
                    <a:pt x="55" y="164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8" y="159"/>
                  </a:lnTo>
                  <a:lnTo>
                    <a:pt x="64" y="158"/>
                  </a:lnTo>
                  <a:lnTo>
                    <a:pt x="69" y="156"/>
                  </a:lnTo>
                  <a:lnTo>
                    <a:pt x="72" y="156"/>
                  </a:lnTo>
                  <a:lnTo>
                    <a:pt x="74" y="156"/>
                  </a:lnTo>
                  <a:lnTo>
                    <a:pt x="77" y="155"/>
                  </a:lnTo>
                  <a:lnTo>
                    <a:pt x="79" y="155"/>
                  </a:lnTo>
                  <a:lnTo>
                    <a:pt x="90" y="155"/>
                  </a:lnTo>
                  <a:lnTo>
                    <a:pt x="96" y="155"/>
                  </a:lnTo>
                  <a:lnTo>
                    <a:pt x="98" y="155"/>
                  </a:lnTo>
                  <a:lnTo>
                    <a:pt x="99" y="155"/>
                  </a:lnTo>
                  <a:lnTo>
                    <a:pt x="101" y="153"/>
                  </a:lnTo>
                  <a:lnTo>
                    <a:pt x="105" y="150"/>
                  </a:lnTo>
                  <a:lnTo>
                    <a:pt x="107" y="148"/>
                  </a:lnTo>
                  <a:lnTo>
                    <a:pt x="109" y="145"/>
                  </a:lnTo>
                  <a:lnTo>
                    <a:pt x="112" y="140"/>
                  </a:lnTo>
                  <a:lnTo>
                    <a:pt x="113" y="134"/>
                  </a:lnTo>
                  <a:lnTo>
                    <a:pt x="115" y="129"/>
                  </a:lnTo>
                  <a:lnTo>
                    <a:pt x="115" y="128"/>
                  </a:lnTo>
                  <a:lnTo>
                    <a:pt x="116" y="126"/>
                  </a:lnTo>
                  <a:lnTo>
                    <a:pt x="118" y="125"/>
                  </a:lnTo>
                  <a:lnTo>
                    <a:pt x="121" y="123"/>
                  </a:lnTo>
                  <a:lnTo>
                    <a:pt x="124" y="123"/>
                  </a:lnTo>
                  <a:lnTo>
                    <a:pt x="124" y="123"/>
                  </a:lnTo>
                  <a:lnTo>
                    <a:pt x="123" y="121"/>
                  </a:lnTo>
                  <a:lnTo>
                    <a:pt x="121" y="121"/>
                  </a:lnTo>
                  <a:lnTo>
                    <a:pt x="120" y="121"/>
                  </a:lnTo>
                  <a:lnTo>
                    <a:pt x="116" y="123"/>
                  </a:lnTo>
                  <a:lnTo>
                    <a:pt x="113" y="123"/>
                  </a:lnTo>
                  <a:lnTo>
                    <a:pt x="110" y="123"/>
                  </a:lnTo>
                  <a:lnTo>
                    <a:pt x="107" y="123"/>
                  </a:lnTo>
                  <a:lnTo>
                    <a:pt x="105" y="125"/>
                  </a:lnTo>
                  <a:lnTo>
                    <a:pt x="101" y="125"/>
                  </a:lnTo>
                  <a:lnTo>
                    <a:pt x="99" y="125"/>
                  </a:lnTo>
                  <a:lnTo>
                    <a:pt x="94" y="123"/>
                  </a:lnTo>
                  <a:lnTo>
                    <a:pt x="93" y="123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3" y="121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7"/>
                  </a:lnTo>
                  <a:lnTo>
                    <a:pt x="83" y="114"/>
                  </a:lnTo>
                  <a:lnTo>
                    <a:pt x="85" y="112"/>
                  </a:lnTo>
                  <a:lnTo>
                    <a:pt x="90" y="109"/>
                  </a:lnTo>
                  <a:lnTo>
                    <a:pt x="93" y="107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4"/>
                  </a:lnTo>
                  <a:lnTo>
                    <a:pt x="104" y="103"/>
                  </a:lnTo>
                  <a:lnTo>
                    <a:pt x="109" y="101"/>
                  </a:lnTo>
                  <a:lnTo>
                    <a:pt x="112" y="98"/>
                  </a:lnTo>
                  <a:lnTo>
                    <a:pt x="118" y="93"/>
                  </a:lnTo>
                  <a:lnTo>
                    <a:pt x="120" y="93"/>
                  </a:lnTo>
                  <a:lnTo>
                    <a:pt x="129" y="90"/>
                  </a:lnTo>
                  <a:lnTo>
                    <a:pt x="132" y="90"/>
                  </a:lnTo>
                  <a:lnTo>
                    <a:pt x="134" y="92"/>
                  </a:lnTo>
                  <a:lnTo>
                    <a:pt x="135" y="92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0" y="95"/>
                  </a:lnTo>
                  <a:lnTo>
                    <a:pt x="138" y="90"/>
                  </a:lnTo>
                  <a:lnTo>
                    <a:pt x="138" y="88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6" y="85"/>
                  </a:lnTo>
                  <a:lnTo>
                    <a:pt x="153" y="85"/>
                  </a:lnTo>
                  <a:lnTo>
                    <a:pt x="156" y="87"/>
                  </a:lnTo>
                  <a:lnTo>
                    <a:pt x="159" y="88"/>
                  </a:lnTo>
                  <a:lnTo>
                    <a:pt x="162" y="88"/>
                  </a:lnTo>
                  <a:lnTo>
                    <a:pt x="164" y="88"/>
                  </a:lnTo>
                  <a:lnTo>
                    <a:pt x="165" y="88"/>
                  </a:lnTo>
                  <a:lnTo>
                    <a:pt x="167" y="87"/>
                  </a:lnTo>
                  <a:lnTo>
                    <a:pt x="168" y="84"/>
                  </a:lnTo>
                  <a:lnTo>
                    <a:pt x="170" y="79"/>
                  </a:lnTo>
                  <a:lnTo>
                    <a:pt x="168" y="74"/>
                  </a:lnTo>
                  <a:lnTo>
                    <a:pt x="168" y="71"/>
                  </a:lnTo>
                  <a:lnTo>
                    <a:pt x="167" y="68"/>
                  </a:lnTo>
                  <a:lnTo>
                    <a:pt x="168" y="66"/>
                  </a:lnTo>
                  <a:lnTo>
                    <a:pt x="170" y="65"/>
                  </a:lnTo>
                  <a:lnTo>
                    <a:pt x="173" y="63"/>
                  </a:lnTo>
                  <a:lnTo>
                    <a:pt x="179" y="60"/>
                  </a:lnTo>
                  <a:lnTo>
                    <a:pt x="184" y="60"/>
                  </a:lnTo>
                  <a:lnTo>
                    <a:pt x="187" y="60"/>
                  </a:lnTo>
                  <a:lnTo>
                    <a:pt x="191" y="62"/>
                  </a:lnTo>
                  <a:lnTo>
                    <a:pt x="195" y="62"/>
                  </a:lnTo>
                  <a:lnTo>
                    <a:pt x="200" y="65"/>
                  </a:lnTo>
                  <a:lnTo>
                    <a:pt x="208" y="69"/>
                  </a:lnTo>
                  <a:lnTo>
                    <a:pt x="213" y="71"/>
                  </a:lnTo>
                  <a:lnTo>
                    <a:pt x="217" y="73"/>
                  </a:lnTo>
                  <a:lnTo>
                    <a:pt x="222" y="74"/>
                  </a:lnTo>
                  <a:lnTo>
                    <a:pt x="227" y="77"/>
                  </a:lnTo>
                  <a:lnTo>
                    <a:pt x="232" y="79"/>
                  </a:lnTo>
                  <a:lnTo>
                    <a:pt x="233" y="81"/>
                  </a:lnTo>
                  <a:lnTo>
                    <a:pt x="235" y="81"/>
                  </a:lnTo>
                  <a:lnTo>
                    <a:pt x="233" y="79"/>
                  </a:lnTo>
                  <a:lnTo>
                    <a:pt x="232" y="77"/>
                  </a:lnTo>
                  <a:lnTo>
                    <a:pt x="227" y="74"/>
                  </a:lnTo>
                  <a:lnTo>
                    <a:pt x="216" y="69"/>
                  </a:lnTo>
                  <a:lnTo>
                    <a:pt x="211" y="66"/>
                  </a:lnTo>
                  <a:lnTo>
                    <a:pt x="206" y="63"/>
                  </a:lnTo>
                  <a:lnTo>
                    <a:pt x="203" y="60"/>
                  </a:lnTo>
                  <a:lnTo>
                    <a:pt x="195" y="58"/>
                  </a:lnTo>
                  <a:lnTo>
                    <a:pt x="197" y="58"/>
                  </a:lnTo>
                  <a:lnTo>
                    <a:pt x="203" y="55"/>
                  </a:lnTo>
                  <a:lnTo>
                    <a:pt x="219" y="52"/>
                  </a:lnTo>
                  <a:lnTo>
                    <a:pt x="235" y="51"/>
                  </a:lnTo>
                  <a:lnTo>
                    <a:pt x="239" y="51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7"/>
                  </a:lnTo>
                  <a:lnTo>
                    <a:pt x="261" y="46"/>
                  </a:lnTo>
                  <a:lnTo>
                    <a:pt x="265" y="46"/>
                  </a:lnTo>
                  <a:lnTo>
                    <a:pt x="268" y="46"/>
                  </a:lnTo>
                  <a:lnTo>
                    <a:pt x="273" y="47"/>
                  </a:lnTo>
                  <a:lnTo>
                    <a:pt x="274" y="49"/>
                  </a:lnTo>
                  <a:lnTo>
                    <a:pt x="277" y="52"/>
                  </a:lnTo>
                  <a:lnTo>
                    <a:pt x="279" y="55"/>
                  </a:lnTo>
                  <a:lnTo>
                    <a:pt x="277" y="66"/>
                  </a:lnTo>
                  <a:lnTo>
                    <a:pt x="277" y="69"/>
                  </a:lnTo>
                  <a:lnTo>
                    <a:pt x="279" y="69"/>
                  </a:lnTo>
                  <a:lnTo>
                    <a:pt x="280" y="69"/>
                  </a:lnTo>
                  <a:lnTo>
                    <a:pt x="282" y="66"/>
                  </a:lnTo>
                  <a:lnTo>
                    <a:pt x="285" y="65"/>
                  </a:lnTo>
                  <a:lnTo>
                    <a:pt x="287" y="63"/>
                  </a:lnTo>
                  <a:lnTo>
                    <a:pt x="287" y="58"/>
                  </a:lnTo>
                  <a:lnTo>
                    <a:pt x="288" y="57"/>
                  </a:lnTo>
                  <a:lnTo>
                    <a:pt x="285" y="54"/>
                  </a:lnTo>
                  <a:lnTo>
                    <a:pt x="285" y="49"/>
                  </a:lnTo>
                  <a:lnTo>
                    <a:pt x="287" y="46"/>
                  </a:lnTo>
                  <a:lnTo>
                    <a:pt x="290" y="46"/>
                  </a:lnTo>
                  <a:lnTo>
                    <a:pt x="304" y="55"/>
                  </a:lnTo>
                  <a:lnTo>
                    <a:pt x="310" y="57"/>
                  </a:lnTo>
                  <a:lnTo>
                    <a:pt x="317" y="62"/>
                  </a:lnTo>
                  <a:lnTo>
                    <a:pt x="325" y="62"/>
                  </a:lnTo>
                  <a:lnTo>
                    <a:pt x="332" y="62"/>
                  </a:lnTo>
                  <a:lnTo>
                    <a:pt x="336" y="62"/>
                  </a:lnTo>
                  <a:lnTo>
                    <a:pt x="337" y="60"/>
                  </a:lnTo>
                  <a:lnTo>
                    <a:pt x="334" y="58"/>
                  </a:lnTo>
                  <a:lnTo>
                    <a:pt x="325" y="54"/>
                  </a:lnTo>
                  <a:lnTo>
                    <a:pt x="320" y="49"/>
                  </a:lnTo>
                  <a:lnTo>
                    <a:pt x="317" y="44"/>
                  </a:lnTo>
                  <a:lnTo>
                    <a:pt x="315" y="41"/>
                  </a:lnTo>
                  <a:lnTo>
                    <a:pt x="318" y="41"/>
                  </a:lnTo>
                  <a:lnTo>
                    <a:pt x="329" y="41"/>
                  </a:lnTo>
                  <a:lnTo>
                    <a:pt x="347" y="44"/>
                  </a:lnTo>
                  <a:lnTo>
                    <a:pt x="369" y="52"/>
                  </a:lnTo>
                  <a:lnTo>
                    <a:pt x="378" y="55"/>
                  </a:lnTo>
                  <a:lnTo>
                    <a:pt x="399" y="63"/>
                  </a:lnTo>
                  <a:lnTo>
                    <a:pt x="403" y="65"/>
                  </a:lnTo>
                  <a:lnTo>
                    <a:pt x="407" y="66"/>
                  </a:lnTo>
                  <a:lnTo>
                    <a:pt x="408" y="65"/>
                  </a:lnTo>
                  <a:lnTo>
                    <a:pt x="410" y="63"/>
                  </a:lnTo>
                  <a:lnTo>
                    <a:pt x="410" y="62"/>
                  </a:lnTo>
                  <a:lnTo>
                    <a:pt x="408" y="60"/>
                  </a:lnTo>
                  <a:lnTo>
                    <a:pt x="408" y="57"/>
                  </a:lnTo>
                  <a:lnTo>
                    <a:pt x="408" y="54"/>
                  </a:lnTo>
                  <a:lnTo>
                    <a:pt x="408" y="49"/>
                  </a:lnTo>
                  <a:lnTo>
                    <a:pt x="411" y="47"/>
                  </a:lnTo>
                  <a:lnTo>
                    <a:pt x="413" y="44"/>
                  </a:lnTo>
                  <a:lnTo>
                    <a:pt x="411" y="41"/>
                  </a:lnTo>
                  <a:lnTo>
                    <a:pt x="408" y="38"/>
                  </a:lnTo>
                  <a:lnTo>
                    <a:pt x="394" y="32"/>
                  </a:lnTo>
                  <a:lnTo>
                    <a:pt x="394" y="32"/>
                  </a:lnTo>
                  <a:lnTo>
                    <a:pt x="397" y="30"/>
                  </a:lnTo>
                  <a:lnTo>
                    <a:pt x="402" y="30"/>
                  </a:lnTo>
                  <a:lnTo>
                    <a:pt x="437" y="32"/>
                  </a:lnTo>
                  <a:lnTo>
                    <a:pt x="443" y="32"/>
                  </a:lnTo>
                  <a:lnTo>
                    <a:pt x="444" y="33"/>
                  </a:lnTo>
                  <a:lnTo>
                    <a:pt x="446" y="33"/>
                  </a:lnTo>
                  <a:lnTo>
                    <a:pt x="448" y="33"/>
                  </a:lnTo>
                  <a:lnTo>
                    <a:pt x="455" y="33"/>
                  </a:lnTo>
                  <a:lnTo>
                    <a:pt x="455" y="32"/>
                  </a:lnTo>
                  <a:lnTo>
                    <a:pt x="454" y="30"/>
                  </a:lnTo>
                  <a:lnTo>
                    <a:pt x="413" y="27"/>
                  </a:lnTo>
                  <a:lnTo>
                    <a:pt x="405" y="27"/>
                  </a:lnTo>
                  <a:lnTo>
                    <a:pt x="402" y="27"/>
                  </a:lnTo>
                  <a:lnTo>
                    <a:pt x="397" y="27"/>
                  </a:lnTo>
                  <a:lnTo>
                    <a:pt x="389" y="27"/>
                  </a:lnTo>
                  <a:lnTo>
                    <a:pt x="386" y="27"/>
                  </a:lnTo>
                  <a:lnTo>
                    <a:pt x="381" y="24"/>
                  </a:lnTo>
                  <a:lnTo>
                    <a:pt x="386" y="21"/>
                  </a:lnTo>
                  <a:lnTo>
                    <a:pt x="389" y="21"/>
                  </a:lnTo>
                  <a:lnTo>
                    <a:pt x="396" y="22"/>
                  </a:lnTo>
                  <a:lnTo>
                    <a:pt x="400" y="19"/>
                  </a:lnTo>
                  <a:lnTo>
                    <a:pt x="407" y="17"/>
                  </a:lnTo>
                  <a:lnTo>
                    <a:pt x="414" y="17"/>
                  </a:lnTo>
                  <a:lnTo>
                    <a:pt x="429" y="13"/>
                  </a:lnTo>
                  <a:lnTo>
                    <a:pt x="432" y="13"/>
                  </a:lnTo>
                  <a:lnTo>
                    <a:pt x="435" y="13"/>
                  </a:lnTo>
                  <a:lnTo>
                    <a:pt x="441" y="14"/>
                  </a:lnTo>
                  <a:lnTo>
                    <a:pt x="444" y="14"/>
                  </a:lnTo>
                  <a:lnTo>
                    <a:pt x="448" y="17"/>
                  </a:lnTo>
                  <a:lnTo>
                    <a:pt x="451" y="17"/>
                  </a:lnTo>
                  <a:lnTo>
                    <a:pt x="452" y="17"/>
                  </a:lnTo>
                  <a:lnTo>
                    <a:pt x="455" y="19"/>
                  </a:lnTo>
                  <a:lnTo>
                    <a:pt x="460" y="16"/>
                  </a:lnTo>
                  <a:lnTo>
                    <a:pt x="465" y="13"/>
                  </a:lnTo>
                  <a:lnTo>
                    <a:pt x="470" y="10"/>
                  </a:lnTo>
                  <a:lnTo>
                    <a:pt x="476" y="11"/>
                  </a:lnTo>
                  <a:lnTo>
                    <a:pt x="481" y="13"/>
                  </a:lnTo>
                  <a:lnTo>
                    <a:pt x="484" y="14"/>
                  </a:lnTo>
                  <a:lnTo>
                    <a:pt x="490" y="16"/>
                  </a:lnTo>
                  <a:lnTo>
                    <a:pt x="500" y="22"/>
                  </a:lnTo>
                  <a:lnTo>
                    <a:pt x="501" y="22"/>
                  </a:lnTo>
                  <a:lnTo>
                    <a:pt x="503" y="22"/>
                  </a:lnTo>
                  <a:lnTo>
                    <a:pt x="503" y="21"/>
                  </a:lnTo>
                  <a:lnTo>
                    <a:pt x="503" y="19"/>
                  </a:lnTo>
                  <a:lnTo>
                    <a:pt x="504" y="16"/>
                  </a:lnTo>
                  <a:lnTo>
                    <a:pt x="503" y="16"/>
                  </a:lnTo>
                  <a:lnTo>
                    <a:pt x="495" y="13"/>
                  </a:lnTo>
                  <a:lnTo>
                    <a:pt x="495" y="11"/>
                  </a:lnTo>
                  <a:lnTo>
                    <a:pt x="493" y="10"/>
                  </a:lnTo>
                  <a:lnTo>
                    <a:pt x="493" y="8"/>
                  </a:lnTo>
                  <a:lnTo>
                    <a:pt x="493" y="8"/>
                  </a:lnTo>
                  <a:lnTo>
                    <a:pt x="495" y="6"/>
                  </a:lnTo>
                  <a:lnTo>
                    <a:pt x="501" y="8"/>
                  </a:lnTo>
                  <a:lnTo>
                    <a:pt x="503" y="6"/>
                  </a:lnTo>
                  <a:lnTo>
                    <a:pt x="504" y="6"/>
                  </a:lnTo>
                  <a:lnTo>
                    <a:pt x="506" y="5"/>
                  </a:lnTo>
                  <a:lnTo>
                    <a:pt x="507" y="3"/>
                  </a:lnTo>
                  <a:lnTo>
                    <a:pt x="511" y="3"/>
                  </a:lnTo>
                  <a:lnTo>
                    <a:pt x="515" y="5"/>
                  </a:lnTo>
                  <a:lnTo>
                    <a:pt x="520" y="5"/>
                  </a:lnTo>
                  <a:lnTo>
                    <a:pt x="522" y="5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41" y="3"/>
                  </a:lnTo>
                  <a:lnTo>
                    <a:pt x="544" y="2"/>
                  </a:lnTo>
                  <a:lnTo>
                    <a:pt x="547" y="2"/>
                  </a:lnTo>
                  <a:lnTo>
                    <a:pt x="552" y="2"/>
                  </a:lnTo>
                  <a:lnTo>
                    <a:pt x="555" y="2"/>
                  </a:lnTo>
                  <a:lnTo>
                    <a:pt x="560" y="3"/>
                  </a:lnTo>
                  <a:lnTo>
                    <a:pt x="564" y="3"/>
                  </a:lnTo>
                  <a:lnTo>
                    <a:pt x="571" y="2"/>
                  </a:lnTo>
                  <a:lnTo>
                    <a:pt x="57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41" name="Freeform 270">
              <a:extLst>
                <a:ext uri="{FF2B5EF4-FFF2-40B4-BE49-F238E27FC236}">
                  <a16:creationId xmlns:a16="http://schemas.microsoft.com/office/drawing/2014/main" id="{4AFCF080-42B1-4B10-BB26-BAD53F185A08}"/>
                </a:ext>
              </a:extLst>
            </p:cNvPr>
            <p:cNvSpPr>
              <a:spLocks/>
            </p:cNvSpPr>
            <p:nvPr/>
          </p:nvSpPr>
          <p:spPr bwMode="auto">
            <a:xfrm>
              <a:off x="5673380" y="4104048"/>
              <a:ext cx="124750" cy="181278"/>
            </a:xfrm>
            <a:custGeom>
              <a:avLst/>
              <a:gdLst>
                <a:gd name="T0" fmla="*/ 47 w 64"/>
                <a:gd name="T1" fmla="*/ 1 h 93"/>
                <a:gd name="T2" fmla="*/ 45 w 64"/>
                <a:gd name="T3" fmla="*/ 6 h 93"/>
                <a:gd name="T4" fmla="*/ 49 w 64"/>
                <a:gd name="T5" fmla="*/ 11 h 93"/>
                <a:gd name="T6" fmla="*/ 52 w 64"/>
                <a:gd name="T7" fmla="*/ 12 h 93"/>
                <a:gd name="T8" fmla="*/ 52 w 64"/>
                <a:gd name="T9" fmla="*/ 18 h 93"/>
                <a:gd name="T10" fmla="*/ 50 w 64"/>
                <a:gd name="T11" fmla="*/ 22 h 93"/>
                <a:gd name="T12" fmla="*/ 52 w 64"/>
                <a:gd name="T13" fmla="*/ 22 h 93"/>
                <a:gd name="T14" fmla="*/ 50 w 64"/>
                <a:gd name="T15" fmla="*/ 25 h 93"/>
                <a:gd name="T16" fmla="*/ 52 w 64"/>
                <a:gd name="T17" fmla="*/ 23 h 93"/>
                <a:gd name="T18" fmla="*/ 55 w 64"/>
                <a:gd name="T19" fmla="*/ 26 h 93"/>
                <a:gd name="T20" fmla="*/ 53 w 64"/>
                <a:gd name="T21" fmla="*/ 33 h 93"/>
                <a:gd name="T22" fmla="*/ 52 w 64"/>
                <a:gd name="T23" fmla="*/ 34 h 93"/>
                <a:gd name="T24" fmla="*/ 57 w 64"/>
                <a:gd name="T25" fmla="*/ 41 h 93"/>
                <a:gd name="T26" fmla="*/ 55 w 64"/>
                <a:gd name="T27" fmla="*/ 44 h 93"/>
                <a:gd name="T28" fmla="*/ 53 w 64"/>
                <a:gd name="T29" fmla="*/ 53 h 93"/>
                <a:gd name="T30" fmla="*/ 55 w 64"/>
                <a:gd name="T31" fmla="*/ 56 h 93"/>
                <a:gd name="T32" fmla="*/ 55 w 64"/>
                <a:gd name="T33" fmla="*/ 59 h 93"/>
                <a:gd name="T34" fmla="*/ 55 w 64"/>
                <a:gd name="T35" fmla="*/ 63 h 93"/>
                <a:gd name="T36" fmla="*/ 57 w 64"/>
                <a:gd name="T37" fmla="*/ 66 h 93"/>
                <a:gd name="T38" fmla="*/ 60 w 64"/>
                <a:gd name="T39" fmla="*/ 69 h 93"/>
                <a:gd name="T40" fmla="*/ 63 w 64"/>
                <a:gd name="T41" fmla="*/ 72 h 93"/>
                <a:gd name="T42" fmla="*/ 63 w 64"/>
                <a:gd name="T43" fmla="*/ 74 h 93"/>
                <a:gd name="T44" fmla="*/ 58 w 64"/>
                <a:gd name="T45" fmla="*/ 78 h 93"/>
                <a:gd name="T46" fmla="*/ 42 w 64"/>
                <a:gd name="T47" fmla="*/ 81 h 93"/>
                <a:gd name="T48" fmla="*/ 31 w 64"/>
                <a:gd name="T49" fmla="*/ 86 h 93"/>
                <a:gd name="T50" fmla="*/ 17 w 64"/>
                <a:gd name="T51" fmla="*/ 93 h 93"/>
                <a:gd name="T52" fmla="*/ 8 w 64"/>
                <a:gd name="T53" fmla="*/ 88 h 93"/>
                <a:gd name="T54" fmla="*/ 1 w 64"/>
                <a:gd name="T55" fmla="*/ 86 h 93"/>
                <a:gd name="T56" fmla="*/ 6 w 64"/>
                <a:gd name="T57" fmla="*/ 86 h 93"/>
                <a:gd name="T58" fmla="*/ 6 w 64"/>
                <a:gd name="T59" fmla="*/ 83 h 93"/>
                <a:gd name="T60" fmla="*/ 4 w 64"/>
                <a:gd name="T61" fmla="*/ 80 h 93"/>
                <a:gd name="T62" fmla="*/ 3 w 64"/>
                <a:gd name="T63" fmla="*/ 75 h 93"/>
                <a:gd name="T64" fmla="*/ 0 w 64"/>
                <a:gd name="T65" fmla="*/ 66 h 93"/>
                <a:gd name="T66" fmla="*/ 0 w 64"/>
                <a:gd name="T67" fmla="*/ 63 h 93"/>
                <a:gd name="T68" fmla="*/ 3 w 64"/>
                <a:gd name="T69" fmla="*/ 56 h 93"/>
                <a:gd name="T70" fmla="*/ 6 w 64"/>
                <a:gd name="T71" fmla="*/ 48 h 93"/>
                <a:gd name="T72" fmla="*/ 8 w 64"/>
                <a:gd name="T73" fmla="*/ 45 h 93"/>
                <a:gd name="T74" fmla="*/ 9 w 64"/>
                <a:gd name="T75" fmla="*/ 44 h 93"/>
                <a:gd name="T76" fmla="*/ 9 w 64"/>
                <a:gd name="T77" fmla="*/ 39 h 93"/>
                <a:gd name="T78" fmla="*/ 9 w 64"/>
                <a:gd name="T79" fmla="*/ 31 h 93"/>
                <a:gd name="T80" fmla="*/ 8 w 64"/>
                <a:gd name="T81" fmla="*/ 28 h 93"/>
                <a:gd name="T82" fmla="*/ 8 w 64"/>
                <a:gd name="T83" fmla="*/ 25 h 93"/>
                <a:gd name="T84" fmla="*/ 6 w 64"/>
                <a:gd name="T85" fmla="*/ 20 h 93"/>
                <a:gd name="T86" fmla="*/ 6 w 64"/>
                <a:gd name="T87" fmla="*/ 14 h 93"/>
                <a:gd name="T88" fmla="*/ 6 w 64"/>
                <a:gd name="T89" fmla="*/ 11 h 93"/>
                <a:gd name="T90" fmla="*/ 4 w 64"/>
                <a:gd name="T91" fmla="*/ 9 h 93"/>
                <a:gd name="T92" fmla="*/ 6 w 64"/>
                <a:gd name="T93" fmla="*/ 3 h 93"/>
                <a:gd name="T94" fmla="*/ 14 w 64"/>
                <a:gd name="T95" fmla="*/ 3 h 93"/>
                <a:gd name="T96" fmla="*/ 25 w 64"/>
                <a:gd name="T97" fmla="*/ 1 h 93"/>
                <a:gd name="T98" fmla="*/ 34 w 64"/>
                <a:gd name="T99" fmla="*/ 3 h 93"/>
                <a:gd name="T100" fmla="*/ 38 w 64"/>
                <a:gd name="T101" fmla="*/ 3 h 93"/>
                <a:gd name="T102" fmla="*/ 41 w 64"/>
                <a:gd name="T103" fmla="*/ 1 h 93"/>
                <a:gd name="T104" fmla="*/ 42 w 64"/>
                <a:gd name="T10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4" h="93">
                  <a:moveTo>
                    <a:pt x="42" y="0"/>
                  </a:moveTo>
                  <a:lnTo>
                    <a:pt x="45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3"/>
                  </a:lnTo>
                  <a:lnTo>
                    <a:pt x="45" y="4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4"/>
                  </a:lnTo>
                  <a:lnTo>
                    <a:pt x="52" y="17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2" y="23"/>
                  </a:lnTo>
                  <a:lnTo>
                    <a:pt x="53" y="23"/>
                  </a:lnTo>
                  <a:lnTo>
                    <a:pt x="53" y="23"/>
                  </a:lnTo>
                  <a:lnTo>
                    <a:pt x="55" y="25"/>
                  </a:lnTo>
                  <a:lnTo>
                    <a:pt x="55" y="26"/>
                  </a:lnTo>
                  <a:lnTo>
                    <a:pt x="53" y="28"/>
                  </a:lnTo>
                  <a:lnTo>
                    <a:pt x="53" y="29"/>
                  </a:lnTo>
                  <a:lnTo>
                    <a:pt x="53" y="31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3" y="36"/>
                  </a:lnTo>
                  <a:lnTo>
                    <a:pt x="53" y="37"/>
                  </a:lnTo>
                  <a:lnTo>
                    <a:pt x="55" y="39"/>
                  </a:lnTo>
                  <a:lnTo>
                    <a:pt x="57" y="41"/>
                  </a:lnTo>
                  <a:lnTo>
                    <a:pt x="57" y="41"/>
                  </a:lnTo>
                  <a:lnTo>
                    <a:pt x="57" y="42"/>
                  </a:lnTo>
                  <a:lnTo>
                    <a:pt x="55" y="42"/>
                  </a:lnTo>
                  <a:lnTo>
                    <a:pt x="55" y="44"/>
                  </a:lnTo>
                  <a:lnTo>
                    <a:pt x="55" y="50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7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61"/>
                  </a:lnTo>
                  <a:lnTo>
                    <a:pt x="55" y="61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5" y="64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7"/>
                  </a:lnTo>
                  <a:lnTo>
                    <a:pt x="58" y="67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4" y="72"/>
                  </a:lnTo>
                  <a:lnTo>
                    <a:pt x="64" y="74"/>
                  </a:lnTo>
                  <a:lnTo>
                    <a:pt x="63" y="74"/>
                  </a:lnTo>
                  <a:lnTo>
                    <a:pt x="61" y="74"/>
                  </a:lnTo>
                  <a:lnTo>
                    <a:pt x="61" y="75"/>
                  </a:lnTo>
                  <a:lnTo>
                    <a:pt x="61" y="77"/>
                  </a:lnTo>
                  <a:lnTo>
                    <a:pt x="58" y="78"/>
                  </a:lnTo>
                  <a:lnTo>
                    <a:pt x="57" y="78"/>
                  </a:lnTo>
                  <a:lnTo>
                    <a:pt x="50" y="78"/>
                  </a:lnTo>
                  <a:lnTo>
                    <a:pt x="45" y="80"/>
                  </a:lnTo>
                  <a:lnTo>
                    <a:pt x="42" y="81"/>
                  </a:lnTo>
                  <a:lnTo>
                    <a:pt x="39" y="83"/>
                  </a:lnTo>
                  <a:lnTo>
                    <a:pt x="38" y="85"/>
                  </a:lnTo>
                  <a:lnTo>
                    <a:pt x="34" y="85"/>
                  </a:lnTo>
                  <a:lnTo>
                    <a:pt x="31" y="86"/>
                  </a:lnTo>
                  <a:lnTo>
                    <a:pt x="25" y="88"/>
                  </a:lnTo>
                  <a:lnTo>
                    <a:pt x="23" y="89"/>
                  </a:lnTo>
                  <a:lnTo>
                    <a:pt x="22" y="91"/>
                  </a:lnTo>
                  <a:lnTo>
                    <a:pt x="17" y="93"/>
                  </a:lnTo>
                  <a:lnTo>
                    <a:pt x="17" y="93"/>
                  </a:lnTo>
                  <a:lnTo>
                    <a:pt x="14" y="91"/>
                  </a:lnTo>
                  <a:lnTo>
                    <a:pt x="12" y="89"/>
                  </a:lnTo>
                  <a:lnTo>
                    <a:pt x="8" y="88"/>
                  </a:lnTo>
                  <a:lnTo>
                    <a:pt x="4" y="88"/>
                  </a:lnTo>
                  <a:lnTo>
                    <a:pt x="3" y="88"/>
                  </a:lnTo>
                  <a:lnTo>
                    <a:pt x="1" y="88"/>
                  </a:lnTo>
                  <a:lnTo>
                    <a:pt x="1" y="86"/>
                  </a:lnTo>
                  <a:lnTo>
                    <a:pt x="3" y="86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6" y="86"/>
                  </a:lnTo>
                  <a:lnTo>
                    <a:pt x="6" y="86"/>
                  </a:lnTo>
                  <a:lnTo>
                    <a:pt x="6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8" y="83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80"/>
                  </a:lnTo>
                  <a:lnTo>
                    <a:pt x="4" y="78"/>
                  </a:lnTo>
                  <a:lnTo>
                    <a:pt x="3" y="78"/>
                  </a:lnTo>
                  <a:lnTo>
                    <a:pt x="3" y="77"/>
                  </a:lnTo>
                  <a:lnTo>
                    <a:pt x="3" y="75"/>
                  </a:lnTo>
                  <a:lnTo>
                    <a:pt x="1" y="74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1" y="61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6"/>
                  </a:lnTo>
                  <a:lnTo>
                    <a:pt x="4" y="53"/>
                  </a:lnTo>
                  <a:lnTo>
                    <a:pt x="4" y="5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47"/>
                  </a:lnTo>
                  <a:lnTo>
                    <a:pt x="6" y="47"/>
                  </a:lnTo>
                  <a:lnTo>
                    <a:pt x="8" y="45"/>
                  </a:lnTo>
                  <a:lnTo>
                    <a:pt x="9" y="45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39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8" y="18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9"/>
                  </a:lnTo>
                  <a:lnTo>
                    <a:pt x="4" y="7"/>
                  </a:lnTo>
                  <a:lnTo>
                    <a:pt x="4" y="6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9" y="3"/>
                  </a:lnTo>
                  <a:lnTo>
                    <a:pt x="23" y="3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8" y="3"/>
                  </a:lnTo>
                  <a:lnTo>
                    <a:pt x="31" y="1"/>
                  </a:lnTo>
                  <a:lnTo>
                    <a:pt x="33" y="1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42" name="Freeform 271">
              <a:extLst>
                <a:ext uri="{FF2B5EF4-FFF2-40B4-BE49-F238E27FC236}">
                  <a16:creationId xmlns:a16="http://schemas.microsoft.com/office/drawing/2014/main" id="{9D853DD5-63EA-4993-8103-926164E1270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25109" y="4254137"/>
              <a:ext cx="83817" cy="103309"/>
            </a:xfrm>
            <a:custGeom>
              <a:avLst/>
              <a:gdLst>
                <a:gd name="T0" fmla="*/ 17 w 43"/>
                <a:gd name="T1" fmla="*/ 3 h 53"/>
                <a:gd name="T2" fmla="*/ 25 w 43"/>
                <a:gd name="T3" fmla="*/ 6 h 53"/>
                <a:gd name="T4" fmla="*/ 32 w 43"/>
                <a:gd name="T5" fmla="*/ 11 h 53"/>
                <a:gd name="T6" fmla="*/ 33 w 43"/>
                <a:gd name="T7" fmla="*/ 14 h 53"/>
                <a:gd name="T8" fmla="*/ 35 w 43"/>
                <a:gd name="T9" fmla="*/ 14 h 53"/>
                <a:gd name="T10" fmla="*/ 38 w 43"/>
                <a:gd name="T11" fmla="*/ 17 h 53"/>
                <a:gd name="T12" fmla="*/ 38 w 43"/>
                <a:gd name="T13" fmla="*/ 20 h 53"/>
                <a:gd name="T14" fmla="*/ 38 w 43"/>
                <a:gd name="T15" fmla="*/ 20 h 53"/>
                <a:gd name="T16" fmla="*/ 39 w 43"/>
                <a:gd name="T17" fmla="*/ 20 h 53"/>
                <a:gd name="T18" fmla="*/ 39 w 43"/>
                <a:gd name="T19" fmla="*/ 17 h 53"/>
                <a:gd name="T20" fmla="*/ 41 w 43"/>
                <a:gd name="T21" fmla="*/ 17 h 53"/>
                <a:gd name="T22" fmla="*/ 43 w 43"/>
                <a:gd name="T23" fmla="*/ 23 h 53"/>
                <a:gd name="T24" fmla="*/ 43 w 43"/>
                <a:gd name="T25" fmla="*/ 25 h 53"/>
                <a:gd name="T26" fmla="*/ 43 w 43"/>
                <a:gd name="T27" fmla="*/ 25 h 53"/>
                <a:gd name="T28" fmla="*/ 41 w 43"/>
                <a:gd name="T29" fmla="*/ 27 h 53"/>
                <a:gd name="T30" fmla="*/ 39 w 43"/>
                <a:gd name="T31" fmla="*/ 28 h 53"/>
                <a:gd name="T32" fmla="*/ 39 w 43"/>
                <a:gd name="T33" fmla="*/ 30 h 53"/>
                <a:gd name="T34" fmla="*/ 38 w 43"/>
                <a:gd name="T35" fmla="*/ 31 h 53"/>
                <a:gd name="T36" fmla="*/ 36 w 43"/>
                <a:gd name="T37" fmla="*/ 34 h 53"/>
                <a:gd name="T38" fmla="*/ 35 w 43"/>
                <a:gd name="T39" fmla="*/ 38 h 53"/>
                <a:gd name="T40" fmla="*/ 33 w 43"/>
                <a:gd name="T41" fmla="*/ 39 h 53"/>
                <a:gd name="T42" fmla="*/ 32 w 43"/>
                <a:gd name="T43" fmla="*/ 41 h 53"/>
                <a:gd name="T44" fmla="*/ 32 w 43"/>
                <a:gd name="T45" fmla="*/ 42 h 53"/>
                <a:gd name="T46" fmla="*/ 30 w 43"/>
                <a:gd name="T47" fmla="*/ 47 h 53"/>
                <a:gd name="T48" fmla="*/ 28 w 43"/>
                <a:gd name="T49" fmla="*/ 49 h 53"/>
                <a:gd name="T50" fmla="*/ 27 w 43"/>
                <a:gd name="T51" fmla="*/ 50 h 53"/>
                <a:gd name="T52" fmla="*/ 25 w 43"/>
                <a:gd name="T53" fmla="*/ 52 h 53"/>
                <a:gd name="T54" fmla="*/ 24 w 43"/>
                <a:gd name="T55" fmla="*/ 52 h 53"/>
                <a:gd name="T56" fmla="*/ 21 w 43"/>
                <a:gd name="T57" fmla="*/ 52 h 53"/>
                <a:gd name="T58" fmla="*/ 21 w 43"/>
                <a:gd name="T59" fmla="*/ 52 h 53"/>
                <a:gd name="T60" fmla="*/ 19 w 43"/>
                <a:gd name="T61" fmla="*/ 50 h 53"/>
                <a:gd name="T62" fmla="*/ 17 w 43"/>
                <a:gd name="T63" fmla="*/ 50 h 53"/>
                <a:gd name="T64" fmla="*/ 16 w 43"/>
                <a:gd name="T65" fmla="*/ 50 h 53"/>
                <a:gd name="T66" fmla="*/ 13 w 43"/>
                <a:gd name="T67" fmla="*/ 50 h 53"/>
                <a:gd name="T68" fmla="*/ 13 w 43"/>
                <a:gd name="T69" fmla="*/ 50 h 53"/>
                <a:gd name="T70" fmla="*/ 11 w 43"/>
                <a:gd name="T71" fmla="*/ 50 h 53"/>
                <a:gd name="T72" fmla="*/ 10 w 43"/>
                <a:gd name="T73" fmla="*/ 52 h 53"/>
                <a:gd name="T74" fmla="*/ 8 w 43"/>
                <a:gd name="T75" fmla="*/ 53 h 53"/>
                <a:gd name="T76" fmla="*/ 6 w 43"/>
                <a:gd name="T77" fmla="*/ 52 h 53"/>
                <a:gd name="T78" fmla="*/ 3 w 43"/>
                <a:gd name="T79" fmla="*/ 52 h 53"/>
                <a:gd name="T80" fmla="*/ 2 w 43"/>
                <a:gd name="T81" fmla="*/ 50 h 53"/>
                <a:gd name="T82" fmla="*/ 0 w 43"/>
                <a:gd name="T83" fmla="*/ 50 h 53"/>
                <a:gd name="T84" fmla="*/ 2 w 43"/>
                <a:gd name="T85" fmla="*/ 50 h 53"/>
                <a:gd name="T86" fmla="*/ 2 w 43"/>
                <a:gd name="T87" fmla="*/ 49 h 53"/>
                <a:gd name="T88" fmla="*/ 5 w 43"/>
                <a:gd name="T89" fmla="*/ 44 h 53"/>
                <a:gd name="T90" fmla="*/ 6 w 43"/>
                <a:gd name="T91" fmla="*/ 42 h 53"/>
                <a:gd name="T92" fmla="*/ 6 w 43"/>
                <a:gd name="T93" fmla="*/ 38 h 53"/>
                <a:gd name="T94" fmla="*/ 8 w 43"/>
                <a:gd name="T95" fmla="*/ 36 h 53"/>
                <a:gd name="T96" fmla="*/ 10 w 43"/>
                <a:gd name="T97" fmla="*/ 33 h 53"/>
                <a:gd name="T98" fmla="*/ 10 w 43"/>
                <a:gd name="T99" fmla="*/ 31 h 53"/>
                <a:gd name="T100" fmla="*/ 8 w 43"/>
                <a:gd name="T101" fmla="*/ 30 h 53"/>
                <a:gd name="T102" fmla="*/ 6 w 43"/>
                <a:gd name="T103" fmla="*/ 28 h 53"/>
                <a:gd name="T104" fmla="*/ 5 w 43"/>
                <a:gd name="T105" fmla="*/ 25 h 53"/>
                <a:gd name="T106" fmla="*/ 3 w 43"/>
                <a:gd name="T107" fmla="*/ 23 h 53"/>
                <a:gd name="T108" fmla="*/ 3 w 43"/>
                <a:gd name="T109" fmla="*/ 22 h 53"/>
                <a:gd name="T110" fmla="*/ 3 w 43"/>
                <a:gd name="T111" fmla="*/ 20 h 53"/>
                <a:gd name="T112" fmla="*/ 3 w 43"/>
                <a:gd name="T113" fmla="*/ 17 h 53"/>
                <a:gd name="T114" fmla="*/ 2 w 43"/>
                <a:gd name="T115" fmla="*/ 16 h 53"/>
                <a:gd name="T116" fmla="*/ 2 w 43"/>
                <a:gd name="T117" fmla="*/ 12 h 53"/>
                <a:gd name="T118" fmla="*/ 3 w 43"/>
                <a:gd name="T119" fmla="*/ 11 h 53"/>
                <a:gd name="T120" fmla="*/ 6 w 43"/>
                <a:gd name="T121" fmla="*/ 8 h 53"/>
                <a:gd name="T122" fmla="*/ 8 w 43"/>
                <a:gd name="T123" fmla="*/ 6 h 53"/>
                <a:gd name="T124" fmla="*/ 10 w 43"/>
                <a:gd name="T125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3" h="53">
                  <a:moveTo>
                    <a:pt x="11" y="0"/>
                  </a:moveTo>
                  <a:lnTo>
                    <a:pt x="17" y="3"/>
                  </a:lnTo>
                  <a:lnTo>
                    <a:pt x="19" y="4"/>
                  </a:lnTo>
                  <a:lnTo>
                    <a:pt x="25" y="6"/>
                  </a:lnTo>
                  <a:lnTo>
                    <a:pt x="27" y="8"/>
                  </a:lnTo>
                  <a:lnTo>
                    <a:pt x="32" y="11"/>
                  </a:lnTo>
                  <a:lnTo>
                    <a:pt x="33" y="12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5" y="14"/>
                  </a:lnTo>
                  <a:lnTo>
                    <a:pt x="38" y="16"/>
                  </a:lnTo>
                  <a:lnTo>
                    <a:pt x="38" y="17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9" y="20"/>
                  </a:lnTo>
                  <a:lnTo>
                    <a:pt x="39" y="19"/>
                  </a:lnTo>
                  <a:lnTo>
                    <a:pt x="39" y="17"/>
                  </a:lnTo>
                  <a:lnTo>
                    <a:pt x="41" y="17"/>
                  </a:lnTo>
                  <a:lnTo>
                    <a:pt x="41" y="17"/>
                  </a:lnTo>
                  <a:lnTo>
                    <a:pt x="43" y="22"/>
                  </a:lnTo>
                  <a:lnTo>
                    <a:pt x="43" y="23"/>
                  </a:lnTo>
                  <a:lnTo>
                    <a:pt x="43" y="23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39" y="28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35" y="36"/>
                  </a:lnTo>
                  <a:lnTo>
                    <a:pt x="35" y="38"/>
                  </a:lnTo>
                  <a:lnTo>
                    <a:pt x="33" y="38"/>
                  </a:lnTo>
                  <a:lnTo>
                    <a:pt x="33" y="39"/>
                  </a:lnTo>
                  <a:lnTo>
                    <a:pt x="33" y="39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0" y="45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8" y="49"/>
                  </a:lnTo>
                  <a:lnTo>
                    <a:pt x="28" y="50"/>
                  </a:lnTo>
                  <a:lnTo>
                    <a:pt x="27" y="50"/>
                  </a:lnTo>
                  <a:lnTo>
                    <a:pt x="25" y="50"/>
                  </a:lnTo>
                  <a:lnTo>
                    <a:pt x="25" y="52"/>
                  </a:lnTo>
                  <a:lnTo>
                    <a:pt x="24" y="52"/>
                  </a:lnTo>
                  <a:lnTo>
                    <a:pt x="24" y="52"/>
                  </a:lnTo>
                  <a:lnTo>
                    <a:pt x="22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7" y="50"/>
                  </a:lnTo>
                  <a:lnTo>
                    <a:pt x="16" y="52"/>
                  </a:lnTo>
                  <a:lnTo>
                    <a:pt x="16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2"/>
                  </a:lnTo>
                  <a:lnTo>
                    <a:pt x="8" y="52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5" y="52"/>
                  </a:lnTo>
                  <a:lnTo>
                    <a:pt x="3" y="52"/>
                  </a:lnTo>
                  <a:lnTo>
                    <a:pt x="2" y="52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2" y="49"/>
                  </a:lnTo>
                  <a:lnTo>
                    <a:pt x="3" y="49"/>
                  </a:lnTo>
                  <a:lnTo>
                    <a:pt x="5" y="44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8" y="36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8" y="31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5" y="28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3" y="23"/>
                  </a:lnTo>
                  <a:lnTo>
                    <a:pt x="3" y="23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2" y="16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5" y="9"/>
                  </a:lnTo>
                  <a:lnTo>
                    <a:pt x="6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43" name="Freeform 272">
              <a:extLst>
                <a:ext uri="{FF2B5EF4-FFF2-40B4-BE49-F238E27FC236}">
                  <a16:creationId xmlns:a16="http://schemas.microsoft.com/office/drawing/2014/main" id="{1442BF1D-E7B6-41D7-A043-09E8473C3143}"/>
                </a:ext>
              </a:extLst>
            </p:cNvPr>
            <p:cNvSpPr>
              <a:spLocks/>
            </p:cNvSpPr>
            <p:nvPr/>
          </p:nvSpPr>
          <p:spPr bwMode="auto">
            <a:xfrm>
              <a:off x="6889694" y="3113843"/>
              <a:ext cx="191024" cy="83817"/>
            </a:xfrm>
            <a:custGeom>
              <a:avLst/>
              <a:gdLst>
                <a:gd name="T0" fmla="*/ 8 w 98"/>
                <a:gd name="T1" fmla="*/ 0 h 43"/>
                <a:gd name="T2" fmla="*/ 14 w 98"/>
                <a:gd name="T3" fmla="*/ 2 h 43"/>
                <a:gd name="T4" fmla="*/ 22 w 98"/>
                <a:gd name="T5" fmla="*/ 5 h 43"/>
                <a:gd name="T6" fmla="*/ 32 w 98"/>
                <a:gd name="T7" fmla="*/ 7 h 43"/>
                <a:gd name="T8" fmla="*/ 36 w 98"/>
                <a:gd name="T9" fmla="*/ 5 h 43"/>
                <a:gd name="T10" fmla="*/ 41 w 98"/>
                <a:gd name="T11" fmla="*/ 7 h 43"/>
                <a:gd name="T12" fmla="*/ 44 w 98"/>
                <a:gd name="T13" fmla="*/ 8 h 43"/>
                <a:gd name="T14" fmla="*/ 52 w 98"/>
                <a:gd name="T15" fmla="*/ 13 h 43"/>
                <a:gd name="T16" fmla="*/ 55 w 98"/>
                <a:gd name="T17" fmla="*/ 14 h 43"/>
                <a:gd name="T18" fmla="*/ 55 w 98"/>
                <a:gd name="T19" fmla="*/ 16 h 43"/>
                <a:gd name="T20" fmla="*/ 59 w 98"/>
                <a:gd name="T21" fmla="*/ 18 h 43"/>
                <a:gd name="T22" fmla="*/ 62 w 98"/>
                <a:gd name="T23" fmla="*/ 16 h 43"/>
                <a:gd name="T24" fmla="*/ 66 w 98"/>
                <a:gd name="T25" fmla="*/ 14 h 43"/>
                <a:gd name="T26" fmla="*/ 70 w 98"/>
                <a:gd name="T27" fmla="*/ 16 h 43"/>
                <a:gd name="T28" fmla="*/ 73 w 98"/>
                <a:gd name="T29" fmla="*/ 14 h 43"/>
                <a:gd name="T30" fmla="*/ 76 w 98"/>
                <a:gd name="T31" fmla="*/ 16 h 43"/>
                <a:gd name="T32" fmla="*/ 82 w 98"/>
                <a:gd name="T33" fmla="*/ 18 h 43"/>
                <a:gd name="T34" fmla="*/ 84 w 98"/>
                <a:gd name="T35" fmla="*/ 21 h 43"/>
                <a:gd name="T36" fmla="*/ 84 w 98"/>
                <a:gd name="T37" fmla="*/ 24 h 43"/>
                <a:gd name="T38" fmla="*/ 87 w 98"/>
                <a:gd name="T39" fmla="*/ 27 h 43"/>
                <a:gd name="T40" fmla="*/ 90 w 98"/>
                <a:gd name="T41" fmla="*/ 27 h 43"/>
                <a:gd name="T42" fmla="*/ 93 w 98"/>
                <a:gd name="T43" fmla="*/ 29 h 43"/>
                <a:gd name="T44" fmla="*/ 92 w 98"/>
                <a:gd name="T45" fmla="*/ 32 h 43"/>
                <a:gd name="T46" fmla="*/ 90 w 98"/>
                <a:gd name="T47" fmla="*/ 32 h 43"/>
                <a:gd name="T48" fmla="*/ 90 w 98"/>
                <a:gd name="T49" fmla="*/ 33 h 43"/>
                <a:gd name="T50" fmla="*/ 93 w 98"/>
                <a:gd name="T51" fmla="*/ 36 h 43"/>
                <a:gd name="T52" fmla="*/ 98 w 98"/>
                <a:gd name="T53" fmla="*/ 40 h 43"/>
                <a:gd name="T54" fmla="*/ 95 w 98"/>
                <a:gd name="T55" fmla="*/ 43 h 43"/>
                <a:gd name="T56" fmla="*/ 93 w 98"/>
                <a:gd name="T57" fmla="*/ 43 h 43"/>
                <a:gd name="T58" fmla="*/ 88 w 98"/>
                <a:gd name="T59" fmla="*/ 41 h 43"/>
                <a:gd name="T60" fmla="*/ 85 w 98"/>
                <a:gd name="T61" fmla="*/ 40 h 43"/>
                <a:gd name="T62" fmla="*/ 84 w 98"/>
                <a:gd name="T63" fmla="*/ 38 h 43"/>
                <a:gd name="T64" fmla="*/ 76 w 98"/>
                <a:gd name="T65" fmla="*/ 36 h 43"/>
                <a:gd name="T66" fmla="*/ 71 w 98"/>
                <a:gd name="T67" fmla="*/ 40 h 43"/>
                <a:gd name="T68" fmla="*/ 71 w 98"/>
                <a:gd name="T69" fmla="*/ 41 h 43"/>
                <a:gd name="T70" fmla="*/ 62 w 98"/>
                <a:gd name="T71" fmla="*/ 41 h 43"/>
                <a:gd name="T72" fmla="*/ 57 w 98"/>
                <a:gd name="T73" fmla="*/ 41 h 43"/>
                <a:gd name="T74" fmla="*/ 52 w 98"/>
                <a:gd name="T75" fmla="*/ 43 h 43"/>
                <a:gd name="T76" fmla="*/ 51 w 98"/>
                <a:gd name="T77" fmla="*/ 41 h 43"/>
                <a:gd name="T78" fmla="*/ 49 w 98"/>
                <a:gd name="T79" fmla="*/ 41 h 43"/>
                <a:gd name="T80" fmla="*/ 46 w 98"/>
                <a:gd name="T81" fmla="*/ 40 h 43"/>
                <a:gd name="T82" fmla="*/ 46 w 98"/>
                <a:gd name="T83" fmla="*/ 38 h 43"/>
                <a:gd name="T84" fmla="*/ 41 w 98"/>
                <a:gd name="T85" fmla="*/ 35 h 43"/>
                <a:gd name="T86" fmla="*/ 38 w 98"/>
                <a:gd name="T87" fmla="*/ 35 h 43"/>
                <a:gd name="T88" fmla="*/ 36 w 98"/>
                <a:gd name="T89" fmla="*/ 36 h 43"/>
                <a:gd name="T90" fmla="*/ 33 w 98"/>
                <a:gd name="T91" fmla="*/ 36 h 43"/>
                <a:gd name="T92" fmla="*/ 29 w 98"/>
                <a:gd name="T93" fmla="*/ 35 h 43"/>
                <a:gd name="T94" fmla="*/ 25 w 98"/>
                <a:gd name="T95" fmla="*/ 36 h 43"/>
                <a:gd name="T96" fmla="*/ 25 w 98"/>
                <a:gd name="T97" fmla="*/ 32 h 43"/>
                <a:gd name="T98" fmla="*/ 27 w 98"/>
                <a:gd name="T99" fmla="*/ 27 h 43"/>
                <a:gd name="T100" fmla="*/ 22 w 98"/>
                <a:gd name="T101" fmla="*/ 16 h 43"/>
                <a:gd name="T102" fmla="*/ 16 w 98"/>
                <a:gd name="T103" fmla="*/ 11 h 43"/>
                <a:gd name="T104" fmla="*/ 8 w 98"/>
                <a:gd name="T105" fmla="*/ 7 h 43"/>
                <a:gd name="T106" fmla="*/ 2 w 98"/>
                <a:gd name="T10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8" h="43">
                  <a:moveTo>
                    <a:pt x="3" y="0"/>
                  </a:move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3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30" y="7"/>
                  </a:lnTo>
                  <a:lnTo>
                    <a:pt x="32" y="7"/>
                  </a:lnTo>
                  <a:lnTo>
                    <a:pt x="32" y="7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7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3" y="7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6" y="10"/>
                  </a:lnTo>
                  <a:lnTo>
                    <a:pt x="49" y="11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7" y="18"/>
                  </a:lnTo>
                  <a:lnTo>
                    <a:pt x="59" y="18"/>
                  </a:lnTo>
                  <a:lnTo>
                    <a:pt x="59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3" y="14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70" y="14"/>
                  </a:lnTo>
                  <a:lnTo>
                    <a:pt x="70" y="16"/>
                  </a:lnTo>
                  <a:lnTo>
                    <a:pt x="71" y="14"/>
                  </a:lnTo>
                  <a:lnTo>
                    <a:pt x="71" y="14"/>
                  </a:lnTo>
                  <a:lnTo>
                    <a:pt x="73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8"/>
                  </a:lnTo>
                  <a:lnTo>
                    <a:pt x="81" y="18"/>
                  </a:lnTo>
                  <a:lnTo>
                    <a:pt x="82" y="18"/>
                  </a:lnTo>
                  <a:lnTo>
                    <a:pt x="84" y="18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4" y="24"/>
                  </a:lnTo>
                  <a:lnTo>
                    <a:pt x="85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8" y="27"/>
                  </a:lnTo>
                  <a:lnTo>
                    <a:pt x="90" y="27"/>
                  </a:lnTo>
                  <a:lnTo>
                    <a:pt x="90" y="27"/>
                  </a:lnTo>
                  <a:lnTo>
                    <a:pt x="92" y="27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3" y="30"/>
                  </a:lnTo>
                  <a:lnTo>
                    <a:pt x="92" y="32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2" y="33"/>
                  </a:lnTo>
                  <a:lnTo>
                    <a:pt x="92" y="35"/>
                  </a:lnTo>
                  <a:lnTo>
                    <a:pt x="93" y="36"/>
                  </a:lnTo>
                  <a:lnTo>
                    <a:pt x="95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8" y="40"/>
                  </a:lnTo>
                  <a:lnTo>
                    <a:pt x="96" y="41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2" y="41"/>
                  </a:lnTo>
                  <a:lnTo>
                    <a:pt x="90" y="41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7" y="41"/>
                  </a:lnTo>
                  <a:lnTo>
                    <a:pt x="85" y="40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4" y="38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6" y="36"/>
                  </a:lnTo>
                  <a:lnTo>
                    <a:pt x="73" y="40"/>
                  </a:lnTo>
                  <a:lnTo>
                    <a:pt x="73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1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7" y="41"/>
                  </a:lnTo>
                  <a:lnTo>
                    <a:pt x="55" y="41"/>
                  </a:lnTo>
                  <a:lnTo>
                    <a:pt x="54" y="43"/>
                  </a:lnTo>
                  <a:lnTo>
                    <a:pt x="52" y="43"/>
                  </a:lnTo>
                  <a:lnTo>
                    <a:pt x="51" y="43"/>
                  </a:lnTo>
                  <a:lnTo>
                    <a:pt x="51" y="43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49" y="41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3" y="36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1" y="35"/>
                  </a:lnTo>
                  <a:lnTo>
                    <a:pt x="40" y="33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3" y="36"/>
                  </a:lnTo>
                  <a:lnTo>
                    <a:pt x="33" y="36"/>
                  </a:lnTo>
                  <a:lnTo>
                    <a:pt x="32" y="35"/>
                  </a:lnTo>
                  <a:lnTo>
                    <a:pt x="29" y="35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5" y="32"/>
                  </a:lnTo>
                  <a:lnTo>
                    <a:pt x="27" y="30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5" y="24"/>
                  </a:lnTo>
                  <a:lnTo>
                    <a:pt x="24" y="21"/>
                  </a:lnTo>
                  <a:lnTo>
                    <a:pt x="22" y="16"/>
                  </a:lnTo>
                  <a:lnTo>
                    <a:pt x="22" y="14"/>
                  </a:lnTo>
                  <a:lnTo>
                    <a:pt x="18" y="13"/>
                  </a:lnTo>
                  <a:lnTo>
                    <a:pt x="16" y="11"/>
                  </a:lnTo>
                  <a:lnTo>
                    <a:pt x="13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3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44" name="Freeform 273">
              <a:extLst>
                <a:ext uri="{FF2B5EF4-FFF2-40B4-BE49-F238E27FC236}">
                  <a16:creationId xmlns:a16="http://schemas.microsoft.com/office/drawing/2014/main" id="{5FECEA76-522D-4BAC-B9F0-0BC473DC127B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390" y="4072860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3 w 3"/>
                <a:gd name="T5" fmla="*/ 3 h 3"/>
                <a:gd name="T6" fmla="*/ 2 w 3"/>
                <a:gd name="T7" fmla="*/ 3 h 3"/>
                <a:gd name="T8" fmla="*/ 0 w 3"/>
                <a:gd name="T9" fmla="*/ 3 h 3"/>
                <a:gd name="T10" fmla="*/ 2 w 3"/>
                <a:gd name="T11" fmla="*/ 3 h 3"/>
                <a:gd name="T12" fmla="*/ 2 w 3"/>
                <a:gd name="T13" fmla="*/ 1 h 3"/>
                <a:gd name="T14" fmla="*/ 2 w 3"/>
                <a:gd name="T15" fmla="*/ 1 h 3"/>
                <a:gd name="T16" fmla="*/ 3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45" name="Freeform 274">
              <a:extLst>
                <a:ext uri="{FF2B5EF4-FFF2-40B4-BE49-F238E27FC236}">
                  <a16:creationId xmlns:a16="http://schemas.microsoft.com/office/drawing/2014/main" id="{4B94BDC0-2EBA-4C6A-9727-4DE9F86F0141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0596" y="4351598"/>
              <a:ext cx="163735" cy="175430"/>
            </a:xfrm>
            <a:custGeom>
              <a:avLst/>
              <a:gdLst>
                <a:gd name="T0" fmla="*/ 52 w 84"/>
                <a:gd name="T1" fmla="*/ 0 h 90"/>
                <a:gd name="T2" fmla="*/ 63 w 84"/>
                <a:gd name="T3" fmla="*/ 0 h 90"/>
                <a:gd name="T4" fmla="*/ 65 w 84"/>
                <a:gd name="T5" fmla="*/ 6 h 90"/>
                <a:gd name="T6" fmla="*/ 65 w 84"/>
                <a:gd name="T7" fmla="*/ 14 h 90"/>
                <a:gd name="T8" fmla="*/ 66 w 84"/>
                <a:gd name="T9" fmla="*/ 16 h 90"/>
                <a:gd name="T10" fmla="*/ 79 w 84"/>
                <a:gd name="T11" fmla="*/ 14 h 90"/>
                <a:gd name="T12" fmla="*/ 82 w 84"/>
                <a:gd name="T13" fmla="*/ 21 h 90"/>
                <a:gd name="T14" fmla="*/ 81 w 84"/>
                <a:gd name="T15" fmla="*/ 24 h 90"/>
                <a:gd name="T16" fmla="*/ 76 w 84"/>
                <a:gd name="T17" fmla="*/ 27 h 90"/>
                <a:gd name="T18" fmla="*/ 74 w 84"/>
                <a:gd name="T19" fmla="*/ 35 h 90"/>
                <a:gd name="T20" fmla="*/ 79 w 84"/>
                <a:gd name="T21" fmla="*/ 38 h 90"/>
                <a:gd name="T22" fmla="*/ 84 w 84"/>
                <a:gd name="T23" fmla="*/ 43 h 90"/>
                <a:gd name="T24" fmla="*/ 82 w 84"/>
                <a:gd name="T25" fmla="*/ 54 h 90"/>
                <a:gd name="T26" fmla="*/ 82 w 84"/>
                <a:gd name="T27" fmla="*/ 60 h 90"/>
                <a:gd name="T28" fmla="*/ 79 w 84"/>
                <a:gd name="T29" fmla="*/ 65 h 90"/>
                <a:gd name="T30" fmla="*/ 77 w 84"/>
                <a:gd name="T31" fmla="*/ 68 h 90"/>
                <a:gd name="T32" fmla="*/ 74 w 84"/>
                <a:gd name="T33" fmla="*/ 68 h 90"/>
                <a:gd name="T34" fmla="*/ 71 w 84"/>
                <a:gd name="T35" fmla="*/ 65 h 90"/>
                <a:gd name="T36" fmla="*/ 62 w 84"/>
                <a:gd name="T37" fmla="*/ 66 h 90"/>
                <a:gd name="T38" fmla="*/ 57 w 84"/>
                <a:gd name="T39" fmla="*/ 60 h 90"/>
                <a:gd name="T40" fmla="*/ 54 w 84"/>
                <a:gd name="T41" fmla="*/ 63 h 90"/>
                <a:gd name="T42" fmla="*/ 54 w 84"/>
                <a:gd name="T43" fmla="*/ 66 h 90"/>
                <a:gd name="T44" fmla="*/ 43 w 84"/>
                <a:gd name="T45" fmla="*/ 68 h 90"/>
                <a:gd name="T46" fmla="*/ 41 w 84"/>
                <a:gd name="T47" fmla="*/ 71 h 90"/>
                <a:gd name="T48" fmla="*/ 41 w 84"/>
                <a:gd name="T49" fmla="*/ 74 h 90"/>
                <a:gd name="T50" fmla="*/ 41 w 84"/>
                <a:gd name="T51" fmla="*/ 79 h 90"/>
                <a:gd name="T52" fmla="*/ 46 w 84"/>
                <a:gd name="T53" fmla="*/ 82 h 90"/>
                <a:gd name="T54" fmla="*/ 46 w 84"/>
                <a:gd name="T55" fmla="*/ 85 h 90"/>
                <a:gd name="T56" fmla="*/ 41 w 84"/>
                <a:gd name="T57" fmla="*/ 87 h 90"/>
                <a:gd name="T58" fmla="*/ 35 w 84"/>
                <a:gd name="T59" fmla="*/ 87 h 90"/>
                <a:gd name="T60" fmla="*/ 27 w 84"/>
                <a:gd name="T61" fmla="*/ 82 h 90"/>
                <a:gd name="T62" fmla="*/ 14 w 84"/>
                <a:gd name="T63" fmla="*/ 69 h 90"/>
                <a:gd name="T64" fmla="*/ 18 w 84"/>
                <a:gd name="T65" fmla="*/ 69 h 90"/>
                <a:gd name="T66" fmla="*/ 13 w 84"/>
                <a:gd name="T67" fmla="*/ 66 h 90"/>
                <a:gd name="T68" fmla="*/ 8 w 84"/>
                <a:gd name="T69" fmla="*/ 60 h 90"/>
                <a:gd name="T70" fmla="*/ 8 w 84"/>
                <a:gd name="T71" fmla="*/ 60 h 90"/>
                <a:gd name="T72" fmla="*/ 5 w 84"/>
                <a:gd name="T73" fmla="*/ 54 h 90"/>
                <a:gd name="T74" fmla="*/ 11 w 84"/>
                <a:gd name="T75" fmla="*/ 57 h 90"/>
                <a:gd name="T76" fmla="*/ 8 w 84"/>
                <a:gd name="T77" fmla="*/ 55 h 90"/>
                <a:gd name="T78" fmla="*/ 8 w 84"/>
                <a:gd name="T79" fmla="*/ 54 h 90"/>
                <a:gd name="T80" fmla="*/ 2 w 84"/>
                <a:gd name="T81" fmla="*/ 47 h 90"/>
                <a:gd name="T82" fmla="*/ 3 w 84"/>
                <a:gd name="T83" fmla="*/ 43 h 90"/>
                <a:gd name="T84" fmla="*/ 8 w 84"/>
                <a:gd name="T85" fmla="*/ 38 h 90"/>
                <a:gd name="T86" fmla="*/ 10 w 84"/>
                <a:gd name="T87" fmla="*/ 29 h 90"/>
                <a:gd name="T88" fmla="*/ 14 w 84"/>
                <a:gd name="T89" fmla="*/ 32 h 90"/>
                <a:gd name="T90" fmla="*/ 14 w 84"/>
                <a:gd name="T91" fmla="*/ 30 h 90"/>
                <a:gd name="T92" fmla="*/ 8 w 84"/>
                <a:gd name="T93" fmla="*/ 24 h 90"/>
                <a:gd name="T94" fmla="*/ 13 w 84"/>
                <a:gd name="T95" fmla="*/ 25 h 90"/>
                <a:gd name="T96" fmla="*/ 13 w 84"/>
                <a:gd name="T97" fmla="*/ 19 h 90"/>
                <a:gd name="T98" fmla="*/ 16 w 84"/>
                <a:gd name="T99" fmla="*/ 19 h 90"/>
                <a:gd name="T100" fmla="*/ 19 w 84"/>
                <a:gd name="T101" fmla="*/ 19 h 90"/>
                <a:gd name="T102" fmla="*/ 35 w 84"/>
                <a:gd name="T103" fmla="*/ 19 h 90"/>
                <a:gd name="T104" fmla="*/ 38 w 84"/>
                <a:gd name="T105" fmla="*/ 8 h 90"/>
                <a:gd name="T106" fmla="*/ 38 w 84"/>
                <a:gd name="T107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" h="90">
                  <a:moveTo>
                    <a:pt x="41" y="0"/>
                  </a:moveTo>
                  <a:lnTo>
                    <a:pt x="46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7" y="2"/>
                  </a:lnTo>
                  <a:lnTo>
                    <a:pt x="60" y="2"/>
                  </a:lnTo>
                  <a:lnTo>
                    <a:pt x="63" y="0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66" y="3"/>
                  </a:lnTo>
                  <a:lnTo>
                    <a:pt x="65" y="6"/>
                  </a:lnTo>
                  <a:lnTo>
                    <a:pt x="65" y="8"/>
                  </a:lnTo>
                  <a:lnTo>
                    <a:pt x="63" y="10"/>
                  </a:lnTo>
                  <a:lnTo>
                    <a:pt x="65" y="11"/>
                  </a:lnTo>
                  <a:lnTo>
                    <a:pt x="65" y="13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6" y="16"/>
                  </a:lnTo>
                  <a:lnTo>
                    <a:pt x="70" y="14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7" y="13"/>
                  </a:lnTo>
                  <a:lnTo>
                    <a:pt x="79" y="14"/>
                  </a:lnTo>
                  <a:lnTo>
                    <a:pt x="79" y="14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2" y="22"/>
                  </a:lnTo>
                  <a:lnTo>
                    <a:pt x="81" y="24"/>
                  </a:lnTo>
                  <a:lnTo>
                    <a:pt x="81" y="24"/>
                  </a:lnTo>
                  <a:lnTo>
                    <a:pt x="81" y="25"/>
                  </a:lnTo>
                  <a:lnTo>
                    <a:pt x="79" y="25"/>
                  </a:lnTo>
                  <a:lnTo>
                    <a:pt x="77" y="25"/>
                  </a:lnTo>
                  <a:lnTo>
                    <a:pt x="77" y="25"/>
                  </a:lnTo>
                  <a:lnTo>
                    <a:pt x="76" y="27"/>
                  </a:lnTo>
                  <a:lnTo>
                    <a:pt x="76" y="29"/>
                  </a:lnTo>
                  <a:lnTo>
                    <a:pt x="74" y="29"/>
                  </a:lnTo>
                  <a:lnTo>
                    <a:pt x="74" y="30"/>
                  </a:lnTo>
                  <a:lnTo>
                    <a:pt x="74" y="32"/>
                  </a:lnTo>
                  <a:lnTo>
                    <a:pt x="74" y="35"/>
                  </a:lnTo>
                  <a:lnTo>
                    <a:pt x="74" y="36"/>
                  </a:lnTo>
                  <a:lnTo>
                    <a:pt x="74" y="36"/>
                  </a:lnTo>
                  <a:lnTo>
                    <a:pt x="77" y="38"/>
                  </a:lnTo>
                  <a:lnTo>
                    <a:pt x="77" y="38"/>
                  </a:lnTo>
                  <a:lnTo>
                    <a:pt x="79" y="38"/>
                  </a:lnTo>
                  <a:lnTo>
                    <a:pt x="79" y="40"/>
                  </a:lnTo>
                  <a:lnTo>
                    <a:pt x="81" y="40"/>
                  </a:lnTo>
                  <a:lnTo>
                    <a:pt x="82" y="41"/>
                  </a:lnTo>
                  <a:lnTo>
                    <a:pt x="82" y="41"/>
                  </a:lnTo>
                  <a:lnTo>
                    <a:pt x="84" y="43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51"/>
                  </a:lnTo>
                  <a:lnTo>
                    <a:pt x="82" y="54"/>
                  </a:lnTo>
                  <a:lnTo>
                    <a:pt x="82" y="55"/>
                  </a:lnTo>
                  <a:lnTo>
                    <a:pt x="82" y="57"/>
                  </a:lnTo>
                  <a:lnTo>
                    <a:pt x="82" y="57"/>
                  </a:lnTo>
                  <a:lnTo>
                    <a:pt x="82" y="58"/>
                  </a:lnTo>
                  <a:lnTo>
                    <a:pt x="82" y="60"/>
                  </a:lnTo>
                  <a:lnTo>
                    <a:pt x="81" y="62"/>
                  </a:lnTo>
                  <a:lnTo>
                    <a:pt x="81" y="62"/>
                  </a:lnTo>
                  <a:lnTo>
                    <a:pt x="79" y="62"/>
                  </a:lnTo>
                  <a:lnTo>
                    <a:pt x="79" y="63"/>
                  </a:lnTo>
                  <a:lnTo>
                    <a:pt x="79" y="65"/>
                  </a:lnTo>
                  <a:lnTo>
                    <a:pt x="79" y="65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8"/>
                  </a:lnTo>
                  <a:lnTo>
                    <a:pt x="77" y="68"/>
                  </a:lnTo>
                  <a:lnTo>
                    <a:pt x="77" y="69"/>
                  </a:lnTo>
                  <a:lnTo>
                    <a:pt x="76" y="69"/>
                  </a:lnTo>
                  <a:lnTo>
                    <a:pt x="74" y="69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73" y="65"/>
                  </a:lnTo>
                  <a:lnTo>
                    <a:pt x="73" y="65"/>
                  </a:lnTo>
                  <a:lnTo>
                    <a:pt x="71" y="65"/>
                  </a:lnTo>
                  <a:lnTo>
                    <a:pt x="71" y="66"/>
                  </a:lnTo>
                  <a:lnTo>
                    <a:pt x="68" y="68"/>
                  </a:lnTo>
                  <a:lnTo>
                    <a:pt x="66" y="68"/>
                  </a:lnTo>
                  <a:lnTo>
                    <a:pt x="63" y="68"/>
                  </a:lnTo>
                  <a:lnTo>
                    <a:pt x="62" y="66"/>
                  </a:lnTo>
                  <a:lnTo>
                    <a:pt x="60" y="65"/>
                  </a:lnTo>
                  <a:lnTo>
                    <a:pt x="60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5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5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68"/>
                  </a:lnTo>
                  <a:lnTo>
                    <a:pt x="48" y="68"/>
                  </a:lnTo>
                  <a:lnTo>
                    <a:pt x="46" y="66"/>
                  </a:lnTo>
                  <a:lnTo>
                    <a:pt x="46" y="66"/>
                  </a:lnTo>
                  <a:lnTo>
                    <a:pt x="43" y="68"/>
                  </a:lnTo>
                  <a:lnTo>
                    <a:pt x="41" y="68"/>
                  </a:lnTo>
                  <a:lnTo>
                    <a:pt x="41" y="66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1" y="71"/>
                  </a:lnTo>
                  <a:lnTo>
                    <a:pt x="41" y="71"/>
                  </a:lnTo>
                  <a:lnTo>
                    <a:pt x="41" y="73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3" y="76"/>
                  </a:lnTo>
                  <a:lnTo>
                    <a:pt x="44" y="76"/>
                  </a:lnTo>
                  <a:lnTo>
                    <a:pt x="44" y="76"/>
                  </a:lnTo>
                  <a:lnTo>
                    <a:pt x="43" y="77"/>
                  </a:lnTo>
                  <a:lnTo>
                    <a:pt x="41" y="79"/>
                  </a:lnTo>
                  <a:lnTo>
                    <a:pt x="43" y="79"/>
                  </a:lnTo>
                  <a:lnTo>
                    <a:pt x="44" y="79"/>
                  </a:lnTo>
                  <a:lnTo>
                    <a:pt x="46" y="81"/>
                  </a:lnTo>
                  <a:lnTo>
                    <a:pt x="46" y="81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6" y="84"/>
                  </a:lnTo>
                  <a:lnTo>
                    <a:pt x="44" y="84"/>
                  </a:lnTo>
                  <a:lnTo>
                    <a:pt x="44" y="85"/>
                  </a:lnTo>
                  <a:lnTo>
                    <a:pt x="46" y="85"/>
                  </a:lnTo>
                  <a:lnTo>
                    <a:pt x="46" y="85"/>
                  </a:lnTo>
                  <a:lnTo>
                    <a:pt x="44" y="87"/>
                  </a:lnTo>
                  <a:lnTo>
                    <a:pt x="44" y="87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1" y="84"/>
                  </a:lnTo>
                  <a:lnTo>
                    <a:pt x="40" y="84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5" y="87"/>
                  </a:lnTo>
                  <a:lnTo>
                    <a:pt x="35" y="90"/>
                  </a:lnTo>
                  <a:lnTo>
                    <a:pt x="33" y="88"/>
                  </a:lnTo>
                  <a:lnTo>
                    <a:pt x="32" y="85"/>
                  </a:lnTo>
                  <a:lnTo>
                    <a:pt x="30" y="85"/>
                  </a:lnTo>
                  <a:lnTo>
                    <a:pt x="27" y="82"/>
                  </a:lnTo>
                  <a:lnTo>
                    <a:pt x="27" y="81"/>
                  </a:lnTo>
                  <a:lnTo>
                    <a:pt x="24" y="77"/>
                  </a:lnTo>
                  <a:lnTo>
                    <a:pt x="19" y="73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8" y="71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8" y="69"/>
                  </a:lnTo>
                  <a:lnTo>
                    <a:pt x="16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3" y="65"/>
                  </a:lnTo>
                  <a:lnTo>
                    <a:pt x="11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2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7" y="55"/>
                  </a:lnTo>
                  <a:lnTo>
                    <a:pt x="5" y="54"/>
                  </a:lnTo>
                  <a:lnTo>
                    <a:pt x="5" y="52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1" y="57"/>
                  </a:lnTo>
                  <a:lnTo>
                    <a:pt x="11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4"/>
                  </a:lnTo>
                  <a:lnTo>
                    <a:pt x="7" y="54"/>
                  </a:lnTo>
                  <a:lnTo>
                    <a:pt x="5" y="52"/>
                  </a:lnTo>
                  <a:lnTo>
                    <a:pt x="3" y="49"/>
                  </a:lnTo>
                  <a:lnTo>
                    <a:pt x="2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0" y="41"/>
                  </a:lnTo>
                  <a:lnTo>
                    <a:pt x="0" y="43"/>
                  </a:lnTo>
                  <a:lnTo>
                    <a:pt x="2" y="44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7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2"/>
                  </a:lnTo>
                  <a:lnTo>
                    <a:pt x="8" y="29"/>
                  </a:lnTo>
                  <a:lnTo>
                    <a:pt x="10" y="29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4" y="32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4" y="30"/>
                  </a:lnTo>
                  <a:lnTo>
                    <a:pt x="11" y="29"/>
                  </a:lnTo>
                  <a:lnTo>
                    <a:pt x="11" y="29"/>
                  </a:lnTo>
                  <a:lnTo>
                    <a:pt x="10" y="27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3" y="22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9"/>
                  </a:lnTo>
                  <a:lnTo>
                    <a:pt x="22" y="19"/>
                  </a:lnTo>
                  <a:lnTo>
                    <a:pt x="27" y="19"/>
                  </a:lnTo>
                  <a:lnTo>
                    <a:pt x="30" y="19"/>
                  </a:lnTo>
                  <a:lnTo>
                    <a:pt x="35" y="19"/>
                  </a:lnTo>
                  <a:lnTo>
                    <a:pt x="38" y="19"/>
                  </a:lnTo>
                  <a:lnTo>
                    <a:pt x="38" y="17"/>
                  </a:lnTo>
                  <a:lnTo>
                    <a:pt x="38" y="14"/>
                  </a:lnTo>
                  <a:lnTo>
                    <a:pt x="38" y="11"/>
                  </a:lnTo>
                  <a:lnTo>
                    <a:pt x="38" y="8"/>
                  </a:lnTo>
                  <a:lnTo>
                    <a:pt x="38" y="5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46" name="Freeform 275">
              <a:extLst>
                <a:ext uri="{FF2B5EF4-FFF2-40B4-BE49-F238E27FC236}">
                  <a16:creationId xmlns:a16="http://schemas.microsoft.com/office/drawing/2014/main" id="{5906A732-28D5-4211-9A6C-C8D06B67E23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30497" y="2844851"/>
              <a:ext cx="401540" cy="343063"/>
            </a:xfrm>
            <a:custGeom>
              <a:avLst/>
              <a:gdLst>
                <a:gd name="T0" fmla="*/ 206 w 206"/>
                <a:gd name="T1" fmla="*/ 162 h 176"/>
                <a:gd name="T2" fmla="*/ 197 w 206"/>
                <a:gd name="T3" fmla="*/ 173 h 176"/>
                <a:gd name="T4" fmla="*/ 195 w 206"/>
                <a:gd name="T5" fmla="*/ 167 h 176"/>
                <a:gd name="T6" fmla="*/ 194 w 206"/>
                <a:gd name="T7" fmla="*/ 160 h 176"/>
                <a:gd name="T8" fmla="*/ 200 w 206"/>
                <a:gd name="T9" fmla="*/ 154 h 176"/>
                <a:gd name="T10" fmla="*/ 205 w 206"/>
                <a:gd name="T11" fmla="*/ 148 h 176"/>
                <a:gd name="T12" fmla="*/ 105 w 206"/>
                <a:gd name="T13" fmla="*/ 0 h 176"/>
                <a:gd name="T14" fmla="*/ 112 w 206"/>
                <a:gd name="T15" fmla="*/ 7 h 176"/>
                <a:gd name="T16" fmla="*/ 121 w 206"/>
                <a:gd name="T17" fmla="*/ 12 h 176"/>
                <a:gd name="T18" fmla="*/ 129 w 206"/>
                <a:gd name="T19" fmla="*/ 15 h 176"/>
                <a:gd name="T20" fmla="*/ 129 w 206"/>
                <a:gd name="T21" fmla="*/ 22 h 176"/>
                <a:gd name="T22" fmla="*/ 138 w 206"/>
                <a:gd name="T23" fmla="*/ 22 h 176"/>
                <a:gd name="T24" fmla="*/ 145 w 206"/>
                <a:gd name="T25" fmla="*/ 28 h 176"/>
                <a:gd name="T26" fmla="*/ 154 w 206"/>
                <a:gd name="T27" fmla="*/ 31 h 176"/>
                <a:gd name="T28" fmla="*/ 162 w 206"/>
                <a:gd name="T29" fmla="*/ 31 h 176"/>
                <a:gd name="T30" fmla="*/ 170 w 206"/>
                <a:gd name="T31" fmla="*/ 36 h 176"/>
                <a:gd name="T32" fmla="*/ 178 w 206"/>
                <a:gd name="T33" fmla="*/ 37 h 176"/>
                <a:gd name="T34" fmla="*/ 181 w 206"/>
                <a:gd name="T35" fmla="*/ 48 h 176"/>
                <a:gd name="T36" fmla="*/ 179 w 206"/>
                <a:gd name="T37" fmla="*/ 66 h 176"/>
                <a:gd name="T38" fmla="*/ 170 w 206"/>
                <a:gd name="T39" fmla="*/ 67 h 176"/>
                <a:gd name="T40" fmla="*/ 165 w 206"/>
                <a:gd name="T41" fmla="*/ 75 h 176"/>
                <a:gd name="T42" fmla="*/ 157 w 206"/>
                <a:gd name="T43" fmla="*/ 85 h 176"/>
                <a:gd name="T44" fmla="*/ 157 w 206"/>
                <a:gd name="T45" fmla="*/ 91 h 176"/>
                <a:gd name="T46" fmla="*/ 167 w 206"/>
                <a:gd name="T47" fmla="*/ 86 h 176"/>
                <a:gd name="T48" fmla="*/ 170 w 206"/>
                <a:gd name="T49" fmla="*/ 96 h 176"/>
                <a:gd name="T50" fmla="*/ 172 w 206"/>
                <a:gd name="T51" fmla="*/ 105 h 176"/>
                <a:gd name="T52" fmla="*/ 165 w 206"/>
                <a:gd name="T53" fmla="*/ 111 h 176"/>
                <a:gd name="T54" fmla="*/ 170 w 206"/>
                <a:gd name="T55" fmla="*/ 118 h 176"/>
                <a:gd name="T56" fmla="*/ 172 w 206"/>
                <a:gd name="T57" fmla="*/ 127 h 176"/>
                <a:gd name="T58" fmla="*/ 176 w 206"/>
                <a:gd name="T59" fmla="*/ 132 h 176"/>
                <a:gd name="T60" fmla="*/ 173 w 206"/>
                <a:gd name="T61" fmla="*/ 137 h 176"/>
                <a:gd name="T62" fmla="*/ 153 w 206"/>
                <a:gd name="T63" fmla="*/ 146 h 176"/>
                <a:gd name="T64" fmla="*/ 140 w 206"/>
                <a:gd name="T65" fmla="*/ 140 h 176"/>
                <a:gd name="T66" fmla="*/ 131 w 206"/>
                <a:gd name="T67" fmla="*/ 140 h 176"/>
                <a:gd name="T68" fmla="*/ 113 w 206"/>
                <a:gd name="T69" fmla="*/ 149 h 176"/>
                <a:gd name="T70" fmla="*/ 108 w 206"/>
                <a:gd name="T71" fmla="*/ 157 h 176"/>
                <a:gd name="T72" fmla="*/ 97 w 206"/>
                <a:gd name="T73" fmla="*/ 159 h 176"/>
                <a:gd name="T74" fmla="*/ 91 w 206"/>
                <a:gd name="T75" fmla="*/ 154 h 176"/>
                <a:gd name="T76" fmla="*/ 79 w 206"/>
                <a:gd name="T77" fmla="*/ 151 h 176"/>
                <a:gd name="T78" fmla="*/ 67 w 206"/>
                <a:gd name="T79" fmla="*/ 152 h 176"/>
                <a:gd name="T80" fmla="*/ 58 w 206"/>
                <a:gd name="T81" fmla="*/ 149 h 176"/>
                <a:gd name="T82" fmla="*/ 49 w 206"/>
                <a:gd name="T83" fmla="*/ 146 h 176"/>
                <a:gd name="T84" fmla="*/ 45 w 206"/>
                <a:gd name="T85" fmla="*/ 143 h 176"/>
                <a:gd name="T86" fmla="*/ 52 w 206"/>
                <a:gd name="T87" fmla="*/ 118 h 176"/>
                <a:gd name="T88" fmla="*/ 56 w 206"/>
                <a:gd name="T89" fmla="*/ 105 h 176"/>
                <a:gd name="T90" fmla="*/ 52 w 206"/>
                <a:gd name="T91" fmla="*/ 100 h 176"/>
                <a:gd name="T92" fmla="*/ 52 w 206"/>
                <a:gd name="T93" fmla="*/ 89 h 176"/>
                <a:gd name="T94" fmla="*/ 39 w 206"/>
                <a:gd name="T95" fmla="*/ 74 h 176"/>
                <a:gd name="T96" fmla="*/ 34 w 206"/>
                <a:gd name="T97" fmla="*/ 70 h 176"/>
                <a:gd name="T98" fmla="*/ 28 w 206"/>
                <a:gd name="T99" fmla="*/ 66 h 176"/>
                <a:gd name="T100" fmla="*/ 20 w 206"/>
                <a:gd name="T101" fmla="*/ 63 h 176"/>
                <a:gd name="T102" fmla="*/ 1 w 206"/>
                <a:gd name="T103" fmla="*/ 56 h 176"/>
                <a:gd name="T104" fmla="*/ 4 w 206"/>
                <a:gd name="T105" fmla="*/ 53 h 176"/>
                <a:gd name="T106" fmla="*/ 1 w 206"/>
                <a:gd name="T107" fmla="*/ 48 h 176"/>
                <a:gd name="T108" fmla="*/ 30 w 206"/>
                <a:gd name="T109" fmla="*/ 48 h 176"/>
                <a:gd name="T110" fmla="*/ 47 w 206"/>
                <a:gd name="T111" fmla="*/ 45 h 176"/>
                <a:gd name="T112" fmla="*/ 49 w 206"/>
                <a:gd name="T113" fmla="*/ 26 h 176"/>
                <a:gd name="T114" fmla="*/ 69 w 206"/>
                <a:gd name="T115" fmla="*/ 33 h 176"/>
                <a:gd name="T116" fmla="*/ 82 w 206"/>
                <a:gd name="T117" fmla="*/ 22 h 176"/>
                <a:gd name="T118" fmla="*/ 94 w 206"/>
                <a:gd name="T119" fmla="*/ 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76">
                  <a:moveTo>
                    <a:pt x="205" y="148"/>
                  </a:moveTo>
                  <a:lnTo>
                    <a:pt x="206" y="148"/>
                  </a:lnTo>
                  <a:lnTo>
                    <a:pt x="206" y="149"/>
                  </a:lnTo>
                  <a:lnTo>
                    <a:pt x="206" y="149"/>
                  </a:lnTo>
                  <a:lnTo>
                    <a:pt x="206" y="151"/>
                  </a:lnTo>
                  <a:lnTo>
                    <a:pt x="205" y="154"/>
                  </a:lnTo>
                  <a:lnTo>
                    <a:pt x="206" y="154"/>
                  </a:lnTo>
                  <a:lnTo>
                    <a:pt x="206" y="154"/>
                  </a:lnTo>
                  <a:lnTo>
                    <a:pt x="206" y="156"/>
                  </a:lnTo>
                  <a:lnTo>
                    <a:pt x="206" y="162"/>
                  </a:lnTo>
                  <a:lnTo>
                    <a:pt x="206" y="163"/>
                  </a:lnTo>
                  <a:lnTo>
                    <a:pt x="205" y="165"/>
                  </a:lnTo>
                  <a:lnTo>
                    <a:pt x="205" y="167"/>
                  </a:lnTo>
                  <a:lnTo>
                    <a:pt x="205" y="170"/>
                  </a:lnTo>
                  <a:lnTo>
                    <a:pt x="205" y="170"/>
                  </a:lnTo>
                  <a:lnTo>
                    <a:pt x="203" y="171"/>
                  </a:lnTo>
                  <a:lnTo>
                    <a:pt x="203" y="174"/>
                  </a:lnTo>
                  <a:lnTo>
                    <a:pt x="202" y="176"/>
                  </a:lnTo>
                  <a:lnTo>
                    <a:pt x="198" y="174"/>
                  </a:lnTo>
                  <a:lnTo>
                    <a:pt x="197" y="173"/>
                  </a:lnTo>
                  <a:lnTo>
                    <a:pt x="197" y="173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0"/>
                  </a:lnTo>
                  <a:lnTo>
                    <a:pt x="195" y="170"/>
                  </a:lnTo>
                  <a:lnTo>
                    <a:pt x="195" y="170"/>
                  </a:lnTo>
                  <a:lnTo>
                    <a:pt x="195" y="168"/>
                  </a:lnTo>
                  <a:lnTo>
                    <a:pt x="195" y="167"/>
                  </a:lnTo>
                  <a:lnTo>
                    <a:pt x="195" y="167"/>
                  </a:lnTo>
                  <a:lnTo>
                    <a:pt x="194" y="167"/>
                  </a:lnTo>
                  <a:lnTo>
                    <a:pt x="194" y="167"/>
                  </a:lnTo>
                  <a:lnTo>
                    <a:pt x="194" y="165"/>
                  </a:lnTo>
                  <a:lnTo>
                    <a:pt x="194" y="165"/>
                  </a:lnTo>
                  <a:lnTo>
                    <a:pt x="195" y="163"/>
                  </a:lnTo>
                  <a:lnTo>
                    <a:pt x="195" y="163"/>
                  </a:lnTo>
                  <a:lnTo>
                    <a:pt x="194" y="163"/>
                  </a:lnTo>
                  <a:lnTo>
                    <a:pt x="194" y="162"/>
                  </a:lnTo>
                  <a:lnTo>
                    <a:pt x="192" y="162"/>
                  </a:lnTo>
                  <a:lnTo>
                    <a:pt x="194" y="160"/>
                  </a:lnTo>
                  <a:lnTo>
                    <a:pt x="194" y="160"/>
                  </a:lnTo>
                  <a:lnTo>
                    <a:pt x="194" y="159"/>
                  </a:lnTo>
                  <a:lnTo>
                    <a:pt x="194" y="159"/>
                  </a:lnTo>
                  <a:lnTo>
                    <a:pt x="192" y="159"/>
                  </a:lnTo>
                  <a:lnTo>
                    <a:pt x="194" y="159"/>
                  </a:lnTo>
                  <a:lnTo>
                    <a:pt x="194" y="157"/>
                  </a:lnTo>
                  <a:lnTo>
                    <a:pt x="195" y="156"/>
                  </a:lnTo>
                  <a:lnTo>
                    <a:pt x="197" y="154"/>
                  </a:lnTo>
                  <a:lnTo>
                    <a:pt x="198" y="154"/>
                  </a:lnTo>
                  <a:lnTo>
                    <a:pt x="200" y="154"/>
                  </a:lnTo>
                  <a:lnTo>
                    <a:pt x="200" y="152"/>
                  </a:lnTo>
                  <a:lnTo>
                    <a:pt x="202" y="152"/>
                  </a:lnTo>
                  <a:lnTo>
                    <a:pt x="202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1"/>
                  </a:lnTo>
                  <a:lnTo>
                    <a:pt x="203" y="151"/>
                  </a:lnTo>
                  <a:lnTo>
                    <a:pt x="203" y="149"/>
                  </a:lnTo>
                  <a:lnTo>
                    <a:pt x="205" y="148"/>
                  </a:lnTo>
                  <a:lnTo>
                    <a:pt x="205" y="148"/>
                  </a:lnTo>
                  <a:close/>
                  <a:moveTo>
                    <a:pt x="49" y="94"/>
                  </a:moveTo>
                  <a:lnTo>
                    <a:pt x="50" y="94"/>
                  </a:lnTo>
                  <a:lnTo>
                    <a:pt x="52" y="96"/>
                  </a:lnTo>
                  <a:lnTo>
                    <a:pt x="52" y="97"/>
                  </a:lnTo>
                  <a:lnTo>
                    <a:pt x="50" y="96"/>
                  </a:lnTo>
                  <a:lnTo>
                    <a:pt x="49" y="96"/>
                  </a:lnTo>
                  <a:lnTo>
                    <a:pt x="49" y="94"/>
                  </a:lnTo>
                  <a:lnTo>
                    <a:pt x="49" y="94"/>
                  </a:lnTo>
                  <a:close/>
                  <a:moveTo>
                    <a:pt x="105" y="0"/>
                  </a:moveTo>
                  <a:lnTo>
                    <a:pt x="105" y="1"/>
                  </a:lnTo>
                  <a:lnTo>
                    <a:pt x="105" y="3"/>
                  </a:lnTo>
                  <a:lnTo>
                    <a:pt x="107" y="3"/>
                  </a:lnTo>
                  <a:lnTo>
                    <a:pt x="105" y="3"/>
                  </a:lnTo>
                  <a:lnTo>
                    <a:pt x="107" y="4"/>
                  </a:lnTo>
                  <a:lnTo>
                    <a:pt x="107" y="6"/>
                  </a:lnTo>
                  <a:lnTo>
                    <a:pt x="108" y="6"/>
                  </a:lnTo>
                  <a:lnTo>
                    <a:pt x="110" y="7"/>
                  </a:lnTo>
                  <a:lnTo>
                    <a:pt x="110" y="7"/>
                  </a:lnTo>
                  <a:lnTo>
                    <a:pt x="112" y="7"/>
                  </a:lnTo>
                  <a:lnTo>
                    <a:pt x="113" y="6"/>
                  </a:lnTo>
                  <a:lnTo>
                    <a:pt x="113" y="6"/>
                  </a:lnTo>
                  <a:lnTo>
                    <a:pt x="115" y="6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6" y="9"/>
                  </a:lnTo>
                  <a:lnTo>
                    <a:pt x="116" y="11"/>
                  </a:lnTo>
                  <a:lnTo>
                    <a:pt x="116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1" y="12"/>
                  </a:lnTo>
                  <a:lnTo>
                    <a:pt x="121" y="15"/>
                  </a:lnTo>
                  <a:lnTo>
                    <a:pt x="123" y="15"/>
                  </a:lnTo>
                  <a:lnTo>
                    <a:pt x="123" y="15"/>
                  </a:lnTo>
                  <a:lnTo>
                    <a:pt x="123" y="14"/>
                  </a:lnTo>
                  <a:lnTo>
                    <a:pt x="124" y="14"/>
                  </a:lnTo>
                  <a:lnTo>
                    <a:pt x="124" y="14"/>
                  </a:lnTo>
                  <a:lnTo>
                    <a:pt x="126" y="14"/>
                  </a:lnTo>
                  <a:lnTo>
                    <a:pt x="127" y="15"/>
                  </a:lnTo>
                  <a:lnTo>
                    <a:pt x="129" y="15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32" y="22"/>
                  </a:lnTo>
                  <a:lnTo>
                    <a:pt x="134" y="22"/>
                  </a:lnTo>
                  <a:lnTo>
                    <a:pt x="135" y="20"/>
                  </a:lnTo>
                  <a:lnTo>
                    <a:pt x="137" y="20"/>
                  </a:lnTo>
                  <a:lnTo>
                    <a:pt x="137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22"/>
                  </a:lnTo>
                  <a:lnTo>
                    <a:pt x="138" y="22"/>
                  </a:lnTo>
                  <a:lnTo>
                    <a:pt x="138" y="23"/>
                  </a:lnTo>
                  <a:lnTo>
                    <a:pt x="138" y="25"/>
                  </a:lnTo>
                  <a:lnTo>
                    <a:pt x="140" y="25"/>
                  </a:lnTo>
                  <a:lnTo>
                    <a:pt x="142" y="25"/>
                  </a:lnTo>
                  <a:lnTo>
                    <a:pt x="142" y="25"/>
                  </a:lnTo>
                  <a:lnTo>
                    <a:pt x="143" y="26"/>
                  </a:lnTo>
                  <a:lnTo>
                    <a:pt x="145" y="26"/>
                  </a:lnTo>
                  <a:lnTo>
                    <a:pt x="145" y="26"/>
                  </a:lnTo>
                  <a:lnTo>
                    <a:pt x="145" y="28"/>
                  </a:lnTo>
                  <a:lnTo>
                    <a:pt x="146" y="28"/>
                  </a:lnTo>
                  <a:lnTo>
                    <a:pt x="148" y="30"/>
                  </a:lnTo>
                  <a:lnTo>
                    <a:pt x="148" y="30"/>
                  </a:lnTo>
                  <a:lnTo>
                    <a:pt x="149" y="30"/>
                  </a:lnTo>
                  <a:lnTo>
                    <a:pt x="149" y="30"/>
                  </a:lnTo>
                  <a:lnTo>
                    <a:pt x="151" y="30"/>
                  </a:lnTo>
                  <a:lnTo>
                    <a:pt x="153" y="30"/>
                  </a:lnTo>
                  <a:lnTo>
                    <a:pt x="153" y="30"/>
                  </a:lnTo>
                  <a:lnTo>
                    <a:pt x="154" y="30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6" y="31"/>
                  </a:lnTo>
                  <a:lnTo>
                    <a:pt x="156" y="31"/>
                  </a:lnTo>
                  <a:lnTo>
                    <a:pt x="157" y="31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59" y="31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62" y="31"/>
                  </a:lnTo>
                  <a:lnTo>
                    <a:pt x="164" y="33"/>
                  </a:lnTo>
                  <a:lnTo>
                    <a:pt x="164" y="33"/>
                  </a:lnTo>
                  <a:lnTo>
                    <a:pt x="164" y="34"/>
                  </a:lnTo>
                  <a:lnTo>
                    <a:pt x="164" y="34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8" y="36"/>
                  </a:lnTo>
                  <a:lnTo>
                    <a:pt x="168" y="36"/>
                  </a:lnTo>
                  <a:lnTo>
                    <a:pt x="170" y="36"/>
                  </a:lnTo>
                  <a:lnTo>
                    <a:pt x="170" y="36"/>
                  </a:lnTo>
                  <a:lnTo>
                    <a:pt x="170" y="37"/>
                  </a:lnTo>
                  <a:lnTo>
                    <a:pt x="170" y="37"/>
                  </a:lnTo>
                  <a:lnTo>
                    <a:pt x="172" y="37"/>
                  </a:lnTo>
                  <a:lnTo>
                    <a:pt x="172" y="37"/>
                  </a:lnTo>
                  <a:lnTo>
                    <a:pt x="173" y="37"/>
                  </a:lnTo>
                  <a:lnTo>
                    <a:pt x="175" y="37"/>
                  </a:lnTo>
                  <a:lnTo>
                    <a:pt x="176" y="36"/>
                  </a:lnTo>
                  <a:lnTo>
                    <a:pt x="176" y="36"/>
                  </a:lnTo>
                  <a:lnTo>
                    <a:pt x="178" y="37"/>
                  </a:lnTo>
                  <a:lnTo>
                    <a:pt x="179" y="39"/>
                  </a:lnTo>
                  <a:lnTo>
                    <a:pt x="181" y="39"/>
                  </a:lnTo>
                  <a:lnTo>
                    <a:pt x="184" y="39"/>
                  </a:lnTo>
                  <a:lnTo>
                    <a:pt x="186" y="39"/>
                  </a:lnTo>
                  <a:lnTo>
                    <a:pt x="186" y="41"/>
                  </a:lnTo>
                  <a:lnTo>
                    <a:pt x="186" y="42"/>
                  </a:lnTo>
                  <a:lnTo>
                    <a:pt x="186" y="42"/>
                  </a:lnTo>
                  <a:lnTo>
                    <a:pt x="183" y="45"/>
                  </a:lnTo>
                  <a:lnTo>
                    <a:pt x="183" y="47"/>
                  </a:lnTo>
                  <a:lnTo>
                    <a:pt x="181" y="48"/>
                  </a:lnTo>
                  <a:lnTo>
                    <a:pt x="181" y="50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8" y="56"/>
                  </a:lnTo>
                  <a:lnTo>
                    <a:pt x="179" y="58"/>
                  </a:lnTo>
                  <a:lnTo>
                    <a:pt x="178" y="59"/>
                  </a:lnTo>
                  <a:lnTo>
                    <a:pt x="178" y="63"/>
                  </a:lnTo>
                  <a:lnTo>
                    <a:pt x="178" y="64"/>
                  </a:lnTo>
                  <a:lnTo>
                    <a:pt x="178" y="66"/>
                  </a:lnTo>
                  <a:lnTo>
                    <a:pt x="179" y="66"/>
                  </a:lnTo>
                  <a:lnTo>
                    <a:pt x="178" y="66"/>
                  </a:lnTo>
                  <a:lnTo>
                    <a:pt x="176" y="67"/>
                  </a:lnTo>
                  <a:lnTo>
                    <a:pt x="176" y="67"/>
                  </a:lnTo>
                  <a:lnTo>
                    <a:pt x="175" y="69"/>
                  </a:lnTo>
                  <a:lnTo>
                    <a:pt x="173" y="69"/>
                  </a:lnTo>
                  <a:lnTo>
                    <a:pt x="173" y="69"/>
                  </a:lnTo>
                  <a:lnTo>
                    <a:pt x="173" y="67"/>
                  </a:lnTo>
                  <a:lnTo>
                    <a:pt x="173" y="67"/>
                  </a:lnTo>
                  <a:lnTo>
                    <a:pt x="172" y="67"/>
                  </a:lnTo>
                  <a:lnTo>
                    <a:pt x="170" y="67"/>
                  </a:lnTo>
                  <a:lnTo>
                    <a:pt x="170" y="67"/>
                  </a:lnTo>
                  <a:lnTo>
                    <a:pt x="168" y="69"/>
                  </a:lnTo>
                  <a:lnTo>
                    <a:pt x="168" y="69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2"/>
                  </a:lnTo>
                  <a:lnTo>
                    <a:pt x="167" y="74"/>
                  </a:lnTo>
                  <a:lnTo>
                    <a:pt x="165" y="75"/>
                  </a:lnTo>
                  <a:lnTo>
                    <a:pt x="165" y="75"/>
                  </a:lnTo>
                  <a:lnTo>
                    <a:pt x="165" y="77"/>
                  </a:lnTo>
                  <a:lnTo>
                    <a:pt x="162" y="77"/>
                  </a:lnTo>
                  <a:lnTo>
                    <a:pt x="162" y="78"/>
                  </a:lnTo>
                  <a:lnTo>
                    <a:pt x="162" y="80"/>
                  </a:lnTo>
                  <a:lnTo>
                    <a:pt x="162" y="80"/>
                  </a:lnTo>
                  <a:lnTo>
                    <a:pt x="159" y="82"/>
                  </a:lnTo>
                  <a:lnTo>
                    <a:pt x="157" y="83"/>
                  </a:lnTo>
                  <a:lnTo>
                    <a:pt x="157" y="85"/>
                  </a:lnTo>
                  <a:lnTo>
                    <a:pt x="157" y="85"/>
                  </a:lnTo>
                  <a:lnTo>
                    <a:pt x="156" y="86"/>
                  </a:lnTo>
                  <a:lnTo>
                    <a:pt x="156" y="86"/>
                  </a:lnTo>
                  <a:lnTo>
                    <a:pt x="157" y="88"/>
                  </a:lnTo>
                  <a:lnTo>
                    <a:pt x="157" y="88"/>
                  </a:lnTo>
                  <a:lnTo>
                    <a:pt x="157" y="89"/>
                  </a:lnTo>
                  <a:lnTo>
                    <a:pt x="156" y="89"/>
                  </a:lnTo>
                  <a:lnTo>
                    <a:pt x="156" y="91"/>
                  </a:lnTo>
                  <a:lnTo>
                    <a:pt x="156" y="91"/>
                  </a:lnTo>
                  <a:lnTo>
                    <a:pt x="156" y="93"/>
                  </a:lnTo>
                  <a:lnTo>
                    <a:pt x="157" y="91"/>
                  </a:lnTo>
                  <a:lnTo>
                    <a:pt x="159" y="91"/>
                  </a:lnTo>
                  <a:lnTo>
                    <a:pt x="159" y="89"/>
                  </a:lnTo>
                  <a:lnTo>
                    <a:pt x="159" y="89"/>
                  </a:lnTo>
                  <a:lnTo>
                    <a:pt x="159" y="88"/>
                  </a:lnTo>
                  <a:lnTo>
                    <a:pt x="159" y="88"/>
                  </a:lnTo>
                  <a:lnTo>
                    <a:pt x="161" y="88"/>
                  </a:lnTo>
                  <a:lnTo>
                    <a:pt x="162" y="86"/>
                  </a:lnTo>
                  <a:lnTo>
                    <a:pt x="164" y="86"/>
                  </a:lnTo>
                  <a:lnTo>
                    <a:pt x="167" y="86"/>
                  </a:lnTo>
                  <a:lnTo>
                    <a:pt x="167" y="86"/>
                  </a:lnTo>
                  <a:lnTo>
                    <a:pt x="167" y="88"/>
                  </a:lnTo>
                  <a:lnTo>
                    <a:pt x="167" y="89"/>
                  </a:lnTo>
                  <a:lnTo>
                    <a:pt x="167" y="89"/>
                  </a:lnTo>
                  <a:lnTo>
                    <a:pt x="167" y="91"/>
                  </a:lnTo>
                  <a:lnTo>
                    <a:pt x="167" y="93"/>
                  </a:lnTo>
                  <a:lnTo>
                    <a:pt x="168" y="93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0" y="96"/>
                  </a:lnTo>
                  <a:lnTo>
                    <a:pt x="170" y="96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8" y="100"/>
                  </a:lnTo>
                  <a:lnTo>
                    <a:pt x="170" y="102"/>
                  </a:lnTo>
                  <a:lnTo>
                    <a:pt x="170" y="104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7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70" y="108"/>
                  </a:lnTo>
                  <a:lnTo>
                    <a:pt x="168" y="110"/>
                  </a:lnTo>
                  <a:lnTo>
                    <a:pt x="167" y="110"/>
                  </a:lnTo>
                  <a:lnTo>
                    <a:pt x="165" y="110"/>
                  </a:lnTo>
                  <a:lnTo>
                    <a:pt x="165" y="110"/>
                  </a:lnTo>
                  <a:lnTo>
                    <a:pt x="165" y="111"/>
                  </a:lnTo>
                  <a:lnTo>
                    <a:pt x="165" y="111"/>
                  </a:lnTo>
                  <a:lnTo>
                    <a:pt x="165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70" y="115"/>
                  </a:lnTo>
                  <a:lnTo>
                    <a:pt x="170" y="115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68" y="119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4"/>
                  </a:lnTo>
                  <a:lnTo>
                    <a:pt x="170" y="126"/>
                  </a:lnTo>
                  <a:lnTo>
                    <a:pt x="172" y="127"/>
                  </a:lnTo>
                  <a:lnTo>
                    <a:pt x="175" y="127"/>
                  </a:lnTo>
                  <a:lnTo>
                    <a:pt x="175" y="127"/>
                  </a:lnTo>
                  <a:lnTo>
                    <a:pt x="178" y="127"/>
                  </a:lnTo>
                  <a:lnTo>
                    <a:pt x="179" y="127"/>
                  </a:lnTo>
                  <a:lnTo>
                    <a:pt x="179" y="127"/>
                  </a:lnTo>
                  <a:lnTo>
                    <a:pt x="179" y="129"/>
                  </a:lnTo>
                  <a:lnTo>
                    <a:pt x="179" y="129"/>
                  </a:lnTo>
                  <a:lnTo>
                    <a:pt x="178" y="130"/>
                  </a:lnTo>
                  <a:lnTo>
                    <a:pt x="178" y="132"/>
                  </a:lnTo>
                  <a:lnTo>
                    <a:pt x="176" y="132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5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5" y="135"/>
                  </a:lnTo>
                  <a:lnTo>
                    <a:pt x="175" y="135"/>
                  </a:lnTo>
                  <a:lnTo>
                    <a:pt x="173" y="135"/>
                  </a:lnTo>
                  <a:lnTo>
                    <a:pt x="173" y="137"/>
                  </a:lnTo>
                  <a:lnTo>
                    <a:pt x="168" y="140"/>
                  </a:lnTo>
                  <a:lnTo>
                    <a:pt x="165" y="141"/>
                  </a:lnTo>
                  <a:lnTo>
                    <a:pt x="165" y="141"/>
                  </a:lnTo>
                  <a:lnTo>
                    <a:pt x="165" y="143"/>
                  </a:lnTo>
                  <a:lnTo>
                    <a:pt x="164" y="145"/>
                  </a:lnTo>
                  <a:lnTo>
                    <a:pt x="162" y="145"/>
                  </a:lnTo>
                  <a:lnTo>
                    <a:pt x="161" y="145"/>
                  </a:lnTo>
                  <a:lnTo>
                    <a:pt x="157" y="146"/>
                  </a:lnTo>
                  <a:lnTo>
                    <a:pt x="156" y="146"/>
                  </a:lnTo>
                  <a:lnTo>
                    <a:pt x="153" y="146"/>
                  </a:lnTo>
                  <a:lnTo>
                    <a:pt x="151" y="145"/>
                  </a:lnTo>
                  <a:lnTo>
                    <a:pt x="146" y="143"/>
                  </a:lnTo>
                  <a:lnTo>
                    <a:pt x="146" y="141"/>
                  </a:lnTo>
                  <a:lnTo>
                    <a:pt x="143" y="141"/>
                  </a:lnTo>
                  <a:lnTo>
                    <a:pt x="143" y="141"/>
                  </a:lnTo>
                  <a:lnTo>
                    <a:pt x="142" y="141"/>
                  </a:lnTo>
                  <a:lnTo>
                    <a:pt x="142" y="140"/>
                  </a:lnTo>
                  <a:lnTo>
                    <a:pt x="142" y="140"/>
                  </a:lnTo>
                  <a:lnTo>
                    <a:pt x="140" y="140"/>
                  </a:lnTo>
                  <a:lnTo>
                    <a:pt x="140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8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7" y="141"/>
                  </a:lnTo>
                  <a:lnTo>
                    <a:pt x="135" y="141"/>
                  </a:lnTo>
                  <a:lnTo>
                    <a:pt x="132" y="140"/>
                  </a:lnTo>
                  <a:lnTo>
                    <a:pt x="132" y="140"/>
                  </a:lnTo>
                  <a:lnTo>
                    <a:pt x="131" y="140"/>
                  </a:lnTo>
                  <a:lnTo>
                    <a:pt x="129" y="138"/>
                  </a:lnTo>
                  <a:lnTo>
                    <a:pt x="129" y="138"/>
                  </a:lnTo>
                  <a:lnTo>
                    <a:pt x="127" y="137"/>
                  </a:lnTo>
                  <a:lnTo>
                    <a:pt x="127" y="137"/>
                  </a:lnTo>
                  <a:lnTo>
                    <a:pt x="126" y="138"/>
                  </a:lnTo>
                  <a:lnTo>
                    <a:pt x="124" y="138"/>
                  </a:lnTo>
                  <a:lnTo>
                    <a:pt x="123" y="140"/>
                  </a:lnTo>
                  <a:lnTo>
                    <a:pt x="116" y="145"/>
                  </a:lnTo>
                  <a:lnTo>
                    <a:pt x="115" y="146"/>
                  </a:lnTo>
                  <a:lnTo>
                    <a:pt x="113" y="149"/>
                  </a:lnTo>
                  <a:lnTo>
                    <a:pt x="113" y="151"/>
                  </a:lnTo>
                  <a:lnTo>
                    <a:pt x="113" y="154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3" y="157"/>
                  </a:lnTo>
                  <a:lnTo>
                    <a:pt x="112" y="157"/>
                  </a:lnTo>
                  <a:lnTo>
                    <a:pt x="110" y="157"/>
                  </a:lnTo>
                  <a:lnTo>
                    <a:pt x="110" y="157"/>
                  </a:lnTo>
                  <a:lnTo>
                    <a:pt x="108" y="157"/>
                  </a:lnTo>
                  <a:lnTo>
                    <a:pt x="108" y="157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5" y="159"/>
                  </a:lnTo>
                  <a:lnTo>
                    <a:pt x="104" y="159"/>
                  </a:lnTo>
                  <a:lnTo>
                    <a:pt x="101" y="157"/>
                  </a:lnTo>
                  <a:lnTo>
                    <a:pt x="99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6" y="157"/>
                  </a:lnTo>
                  <a:lnTo>
                    <a:pt x="96" y="157"/>
                  </a:lnTo>
                  <a:lnTo>
                    <a:pt x="93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4"/>
                  </a:lnTo>
                  <a:lnTo>
                    <a:pt x="91" y="154"/>
                  </a:lnTo>
                  <a:lnTo>
                    <a:pt x="91" y="154"/>
                  </a:lnTo>
                  <a:lnTo>
                    <a:pt x="90" y="154"/>
                  </a:lnTo>
                  <a:lnTo>
                    <a:pt x="90" y="154"/>
                  </a:lnTo>
                  <a:lnTo>
                    <a:pt x="88" y="152"/>
                  </a:lnTo>
                  <a:lnTo>
                    <a:pt x="88" y="152"/>
                  </a:lnTo>
                  <a:lnTo>
                    <a:pt x="86" y="152"/>
                  </a:lnTo>
                  <a:lnTo>
                    <a:pt x="85" y="152"/>
                  </a:lnTo>
                  <a:lnTo>
                    <a:pt x="83" y="151"/>
                  </a:lnTo>
                  <a:lnTo>
                    <a:pt x="80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4" y="152"/>
                  </a:lnTo>
                  <a:lnTo>
                    <a:pt x="74" y="152"/>
                  </a:lnTo>
                  <a:lnTo>
                    <a:pt x="72" y="152"/>
                  </a:lnTo>
                  <a:lnTo>
                    <a:pt x="72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6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51"/>
                  </a:lnTo>
                  <a:lnTo>
                    <a:pt x="60" y="151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48"/>
                  </a:lnTo>
                  <a:lnTo>
                    <a:pt x="55" y="148"/>
                  </a:lnTo>
                  <a:lnTo>
                    <a:pt x="52" y="148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49" y="146"/>
                  </a:lnTo>
                  <a:lnTo>
                    <a:pt x="49" y="146"/>
                  </a:lnTo>
                  <a:lnTo>
                    <a:pt x="49" y="148"/>
                  </a:lnTo>
                  <a:lnTo>
                    <a:pt x="49" y="148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9" y="145"/>
                  </a:lnTo>
                  <a:lnTo>
                    <a:pt x="49" y="145"/>
                  </a:lnTo>
                  <a:lnTo>
                    <a:pt x="49" y="143"/>
                  </a:lnTo>
                  <a:lnTo>
                    <a:pt x="47" y="143"/>
                  </a:lnTo>
                  <a:lnTo>
                    <a:pt x="45" y="143"/>
                  </a:lnTo>
                  <a:lnTo>
                    <a:pt x="45" y="143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2" y="141"/>
                  </a:lnTo>
                  <a:lnTo>
                    <a:pt x="42" y="140"/>
                  </a:lnTo>
                  <a:lnTo>
                    <a:pt x="45" y="140"/>
                  </a:lnTo>
                  <a:lnTo>
                    <a:pt x="47" y="138"/>
                  </a:lnTo>
                  <a:lnTo>
                    <a:pt x="49" y="130"/>
                  </a:lnTo>
                  <a:lnTo>
                    <a:pt x="50" y="119"/>
                  </a:lnTo>
                  <a:lnTo>
                    <a:pt x="52" y="118"/>
                  </a:lnTo>
                  <a:lnTo>
                    <a:pt x="53" y="118"/>
                  </a:lnTo>
                  <a:lnTo>
                    <a:pt x="52" y="116"/>
                  </a:lnTo>
                  <a:lnTo>
                    <a:pt x="52" y="118"/>
                  </a:lnTo>
                  <a:lnTo>
                    <a:pt x="52" y="118"/>
                  </a:lnTo>
                  <a:lnTo>
                    <a:pt x="50" y="118"/>
                  </a:lnTo>
                  <a:lnTo>
                    <a:pt x="52" y="110"/>
                  </a:lnTo>
                  <a:lnTo>
                    <a:pt x="52" y="107"/>
                  </a:lnTo>
                  <a:lnTo>
                    <a:pt x="53" y="102"/>
                  </a:lnTo>
                  <a:lnTo>
                    <a:pt x="55" y="104"/>
                  </a:lnTo>
                  <a:lnTo>
                    <a:pt x="56" y="105"/>
                  </a:lnTo>
                  <a:lnTo>
                    <a:pt x="58" y="107"/>
                  </a:lnTo>
                  <a:lnTo>
                    <a:pt x="58" y="110"/>
                  </a:lnTo>
                  <a:lnTo>
                    <a:pt x="60" y="111"/>
                  </a:lnTo>
                  <a:lnTo>
                    <a:pt x="61" y="113"/>
                  </a:lnTo>
                  <a:lnTo>
                    <a:pt x="60" y="111"/>
                  </a:lnTo>
                  <a:lnTo>
                    <a:pt x="60" y="110"/>
                  </a:lnTo>
                  <a:lnTo>
                    <a:pt x="58" y="105"/>
                  </a:lnTo>
                  <a:lnTo>
                    <a:pt x="58" y="104"/>
                  </a:lnTo>
                  <a:lnTo>
                    <a:pt x="56" y="102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2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6"/>
                  </a:lnTo>
                  <a:lnTo>
                    <a:pt x="52" y="91"/>
                  </a:lnTo>
                  <a:lnTo>
                    <a:pt x="52" y="89"/>
                  </a:lnTo>
                  <a:lnTo>
                    <a:pt x="52" y="89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2" y="85"/>
                  </a:lnTo>
                  <a:lnTo>
                    <a:pt x="41" y="82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5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8" y="74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9" y="70"/>
                  </a:lnTo>
                  <a:lnTo>
                    <a:pt x="41" y="72"/>
                  </a:lnTo>
                  <a:lnTo>
                    <a:pt x="42" y="72"/>
                  </a:lnTo>
                  <a:lnTo>
                    <a:pt x="44" y="72"/>
                  </a:lnTo>
                  <a:lnTo>
                    <a:pt x="41" y="70"/>
                  </a:lnTo>
                  <a:lnTo>
                    <a:pt x="34" y="70"/>
                  </a:lnTo>
                  <a:lnTo>
                    <a:pt x="33" y="70"/>
                  </a:lnTo>
                  <a:lnTo>
                    <a:pt x="33" y="70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7"/>
                  </a:lnTo>
                  <a:lnTo>
                    <a:pt x="33" y="67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28" y="67"/>
                  </a:lnTo>
                  <a:lnTo>
                    <a:pt x="28" y="66"/>
                  </a:lnTo>
                  <a:lnTo>
                    <a:pt x="30" y="66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2" y="64"/>
                  </a:lnTo>
                  <a:lnTo>
                    <a:pt x="22" y="64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2" y="61"/>
                  </a:lnTo>
                  <a:lnTo>
                    <a:pt x="9" y="61"/>
                  </a:lnTo>
                  <a:lnTo>
                    <a:pt x="8" y="61"/>
                  </a:lnTo>
                  <a:lnTo>
                    <a:pt x="6" y="61"/>
                  </a:lnTo>
                  <a:lnTo>
                    <a:pt x="6" y="59"/>
                  </a:lnTo>
                  <a:lnTo>
                    <a:pt x="4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3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2"/>
                  </a:lnTo>
                  <a:lnTo>
                    <a:pt x="4" y="53"/>
                  </a:lnTo>
                  <a:lnTo>
                    <a:pt x="4" y="53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1" y="48"/>
                  </a:lnTo>
                  <a:lnTo>
                    <a:pt x="3" y="47"/>
                  </a:lnTo>
                  <a:lnTo>
                    <a:pt x="11" y="45"/>
                  </a:lnTo>
                  <a:lnTo>
                    <a:pt x="12" y="45"/>
                  </a:lnTo>
                  <a:lnTo>
                    <a:pt x="15" y="45"/>
                  </a:lnTo>
                  <a:lnTo>
                    <a:pt x="17" y="44"/>
                  </a:lnTo>
                  <a:lnTo>
                    <a:pt x="19" y="44"/>
                  </a:lnTo>
                  <a:lnTo>
                    <a:pt x="22" y="42"/>
                  </a:lnTo>
                  <a:lnTo>
                    <a:pt x="25" y="44"/>
                  </a:lnTo>
                  <a:lnTo>
                    <a:pt x="28" y="47"/>
                  </a:lnTo>
                  <a:lnTo>
                    <a:pt x="30" y="48"/>
                  </a:lnTo>
                  <a:lnTo>
                    <a:pt x="33" y="45"/>
                  </a:lnTo>
                  <a:lnTo>
                    <a:pt x="39" y="45"/>
                  </a:lnTo>
                  <a:lnTo>
                    <a:pt x="39" y="47"/>
                  </a:lnTo>
                  <a:lnTo>
                    <a:pt x="41" y="47"/>
                  </a:lnTo>
                  <a:lnTo>
                    <a:pt x="41" y="45"/>
                  </a:lnTo>
                  <a:lnTo>
                    <a:pt x="42" y="45"/>
                  </a:lnTo>
                  <a:lnTo>
                    <a:pt x="42" y="47"/>
                  </a:lnTo>
                  <a:lnTo>
                    <a:pt x="49" y="47"/>
                  </a:lnTo>
                  <a:lnTo>
                    <a:pt x="49" y="45"/>
                  </a:lnTo>
                  <a:lnTo>
                    <a:pt x="47" y="45"/>
                  </a:lnTo>
                  <a:lnTo>
                    <a:pt x="45" y="44"/>
                  </a:lnTo>
                  <a:lnTo>
                    <a:pt x="45" y="36"/>
                  </a:lnTo>
                  <a:lnTo>
                    <a:pt x="44" y="34"/>
                  </a:lnTo>
                  <a:lnTo>
                    <a:pt x="42" y="30"/>
                  </a:lnTo>
                  <a:lnTo>
                    <a:pt x="42" y="28"/>
                  </a:lnTo>
                  <a:lnTo>
                    <a:pt x="42" y="28"/>
                  </a:lnTo>
                  <a:lnTo>
                    <a:pt x="42" y="26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9" y="26"/>
                  </a:lnTo>
                  <a:lnTo>
                    <a:pt x="50" y="26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5" y="33"/>
                  </a:lnTo>
                  <a:lnTo>
                    <a:pt x="58" y="33"/>
                  </a:lnTo>
                  <a:lnTo>
                    <a:pt x="61" y="33"/>
                  </a:lnTo>
                  <a:lnTo>
                    <a:pt x="66" y="34"/>
                  </a:lnTo>
                  <a:lnTo>
                    <a:pt x="69" y="33"/>
                  </a:lnTo>
                  <a:lnTo>
                    <a:pt x="71" y="33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2" y="31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8"/>
                  </a:lnTo>
                  <a:lnTo>
                    <a:pt x="72" y="26"/>
                  </a:lnTo>
                  <a:lnTo>
                    <a:pt x="77" y="23"/>
                  </a:lnTo>
                  <a:lnTo>
                    <a:pt x="82" y="22"/>
                  </a:lnTo>
                  <a:lnTo>
                    <a:pt x="86" y="20"/>
                  </a:lnTo>
                  <a:lnTo>
                    <a:pt x="90" y="18"/>
                  </a:lnTo>
                  <a:lnTo>
                    <a:pt x="91" y="17"/>
                  </a:lnTo>
                  <a:lnTo>
                    <a:pt x="91" y="17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3" y="4"/>
                  </a:lnTo>
                  <a:lnTo>
                    <a:pt x="94" y="3"/>
                  </a:lnTo>
                  <a:lnTo>
                    <a:pt x="96" y="1"/>
                  </a:lnTo>
                  <a:lnTo>
                    <a:pt x="104" y="1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47" name="Freeform 276">
              <a:extLst>
                <a:ext uri="{FF2B5EF4-FFF2-40B4-BE49-F238E27FC236}">
                  <a16:creationId xmlns:a16="http://schemas.microsoft.com/office/drawing/2014/main" id="{FCA5EA7C-384B-40D7-B822-E347E880DF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56427" y="2392631"/>
              <a:ext cx="27289" cy="38984"/>
            </a:xfrm>
            <a:custGeom>
              <a:avLst/>
              <a:gdLst>
                <a:gd name="T0" fmla="*/ 6 w 14"/>
                <a:gd name="T1" fmla="*/ 16 h 20"/>
                <a:gd name="T2" fmla="*/ 6 w 14"/>
                <a:gd name="T3" fmla="*/ 16 h 20"/>
                <a:gd name="T4" fmla="*/ 8 w 14"/>
                <a:gd name="T5" fmla="*/ 16 h 20"/>
                <a:gd name="T6" fmla="*/ 9 w 14"/>
                <a:gd name="T7" fmla="*/ 17 h 20"/>
                <a:gd name="T8" fmla="*/ 9 w 14"/>
                <a:gd name="T9" fmla="*/ 17 h 20"/>
                <a:gd name="T10" fmla="*/ 9 w 14"/>
                <a:gd name="T11" fmla="*/ 17 h 20"/>
                <a:gd name="T12" fmla="*/ 9 w 14"/>
                <a:gd name="T13" fmla="*/ 19 h 20"/>
                <a:gd name="T14" fmla="*/ 9 w 14"/>
                <a:gd name="T15" fmla="*/ 20 h 20"/>
                <a:gd name="T16" fmla="*/ 11 w 14"/>
                <a:gd name="T17" fmla="*/ 20 h 20"/>
                <a:gd name="T18" fmla="*/ 9 w 14"/>
                <a:gd name="T19" fmla="*/ 20 h 20"/>
                <a:gd name="T20" fmla="*/ 9 w 14"/>
                <a:gd name="T21" fmla="*/ 20 h 20"/>
                <a:gd name="T22" fmla="*/ 8 w 14"/>
                <a:gd name="T23" fmla="*/ 17 h 20"/>
                <a:gd name="T24" fmla="*/ 6 w 14"/>
                <a:gd name="T25" fmla="*/ 16 h 20"/>
                <a:gd name="T26" fmla="*/ 6 w 14"/>
                <a:gd name="T27" fmla="*/ 16 h 20"/>
                <a:gd name="T28" fmla="*/ 8 w 14"/>
                <a:gd name="T29" fmla="*/ 9 h 20"/>
                <a:gd name="T30" fmla="*/ 9 w 14"/>
                <a:gd name="T31" fmla="*/ 9 h 20"/>
                <a:gd name="T32" fmla="*/ 11 w 14"/>
                <a:gd name="T33" fmla="*/ 11 h 20"/>
                <a:gd name="T34" fmla="*/ 11 w 14"/>
                <a:gd name="T35" fmla="*/ 11 h 20"/>
                <a:gd name="T36" fmla="*/ 11 w 14"/>
                <a:gd name="T37" fmla="*/ 13 h 20"/>
                <a:gd name="T38" fmla="*/ 11 w 14"/>
                <a:gd name="T39" fmla="*/ 13 h 20"/>
                <a:gd name="T40" fmla="*/ 11 w 14"/>
                <a:gd name="T41" fmla="*/ 13 h 20"/>
                <a:gd name="T42" fmla="*/ 9 w 14"/>
                <a:gd name="T43" fmla="*/ 11 h 20"/>
                <a:gd name="T44" fmla="*/ 8 w 14"/>
                <a:gd name="T45" fmla="*/ 11 h 20"/>
                <a:gd name="T46" fmla="*/ 8 w 14"/>
                <a:gd name="T47" fmla="*/ 11 h 20"/>
                <a:gd name="T48" fmla="*/ 8 w 14"/>
                <a:gd name="T49" fmla="*/ 9 h 20"/>
                <a:gd name="T50" fmla="*/ 8 w 14"/>
                <a:gd name="T51" fmla="*/ 9 h 20"/>
                <a:gd name="T52" fmla="*/ 1 w 14"/>
                <a:gd name="T53" fmla="*/ 5 h 20"/>
                <a:gd name="T54" fmla="*/ 3 w 14"/>
                <a:gd name="T55" fmla="*/ 5 h 20"/>
                <a:gd name="T56" fmla="*/ 5 w 14"/>
                <a:gd name="T57" fmla="*/ 5 h 20"/>
                <a:gd name="T58" fmla="*/ 5 w 14"/>
                <a:gd name="T59" fmla="*/ 6 h 20"/>
                <a:gd name="T60" fmla="*/ 5 w 14"/>
                <a:gd name="T61" fmla="*/ 6 h 20"/>
                <a:gd name="T62" fmla="*/ 3 w 14"/>
                <a:gd name="T63" fmla="*/ 6 h 20"/>
                <a:gd name="T64" fmla="*/ 1 w 14"/>
                <a:gd name="T65" fmla="*/ 6 h 20"/>
                <a:gd name="T66" fmla="*/ 0 w 14"/>
                <a:gd name="T67" fmla="*/ 6 h 20"/>
                <a:gd name="T68" fmla="*/ 0 w 14"/>
                <a:gd name="T69" fmla="*/ 5 h 20"/>
                <a:gd name="T70" fmla="*/ 1 w 14"/>
                <a:gd name="T71" fmla="*/ 5 h 20"/>
                <a:gd name="T72" fmla="*/ 1 w 14"/>
                <a:gd name="T73" fmla="*/ 5 h 20"/>
                <a:gd name="T74" fmla="*/ 6 w 14"/>
                <a:gd name="T75" fmla="*/ 0 h 20"/>
                <a:gd name="T76" fmla="*/ 8 w 14"/>
                <a:gd name="T77" fmla="*/ 2 h 20"/>
                <a:gd name="T78" fmla="*/ 11 w 14"/>
                <a:gd name="T79" fmla="*/ 3 h 20"/>
                <a:gd name="T80" fmla="*/ 11 w 14"/>
                <a:gd name="T81" fmla="*/ 5 h 20"/>
                <a:gd name="T82" fmla="*/ 9 w 14"/>
                <a:gd name="T83" fmla="*/ 5 h 20"/>
                <a:gd name="T84" fmla="*/ 9 w 14"/>
                <a:gd name="T85" fmla="*/ 5 h 20"/>
                <a:gd name="T86" fmla="*/ 8 w 14"/>
                <a:gd name="T87" fmla="*/ 5 h 20"/>
                <a:gd name="T88" fmla="*/ 8 w 14"/>
                <a:gd name="T89" fmla="*/ 5 h 20"/>
                <a:gd name="T90" fmla="*/ 8 w 14"/>
                <a:gd name="T91" fmla="*/ 5 h 20"/>
                <a:gd name="T92" fmla="*/ 8 w 14"/>
                <a:gd name="T93" fmla="*/ 6 h 20"/>
                <a:gd name="T94" fmla="*/ 9 w 14"/>
                <a:gd name="T95" fmla="*/ 8 h 20"/>
                <a:gd name="T96" fmla="*/ 9 w 14"/>
                <a:gd name="T97" fmla="*/ 8 h 20"/>
                <a:gd name="T98" fmla="*/ 9 w 14"/>
                <a:gd name="T99" fmla="*/ 9 h 20"/>
                <a:gd name="T100" fmla="*/ 8 w 14"/>
                <a:gd name="T101" fmla="*/ 8 h 20"/>
                <a:gd name="T102" fmla="*/ 6 w 14"/>
                <a:gd name="T103" fmla="*/ 5 h 20"/>
                <a:gd name="T104" fmla="*/ 3 w 14"/>
                <a:gd name="T105" fmla="*/ 2 h 20"/>
                <a:gd name="T106" fmla="*/ 6 w 14"/>
                <a:gd name="T107" fmla="*/ 0 h 20"/>
                <a:gd name="T108" fmla="*/ 12 w 14"/>
                <a:gd name="T109" fmla="*/ 0 h 20"/>
                <a:gd name="T110" fmla="*/ 12 w 14"/>
                <a:gd name="T111" fmla="*/ 2 h 20"/>
                <a:gd name="T112" fmla="*/ 14 w 14"/>
                <a:gd name="T113" fmla="*/ 2 h 20"/>
                <a:gd name="T114" fmla="*/ 14 w 14"/>
                <a:gd name="T115" fmla="*/ 3 h 20"/>
                <a:gd name="T116" fmla="*/ 12 w 14"/>
                <a:gd name="T117" fmla="*/ 3 h 20"/>
                <a:gd name="T118" fmla="*/ 12 w 14"/>
                <a:gd name="T119" fmla="*/ 3 h 20"/>
                <a:gd name="T120" fmla="*/ 12 w 14"/>
                <a:gd name="T121" fmla="*/ 3 h 20"/>
                <a:gd name="T122" fmla="*/ 12 w 14"/>
                <a:gd name="T123" fmla="*/ 2 h 20"/>
                <a:gd name="T124" fmla="*/ 12 w 14"/>
                <a:gd name="T1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" h="20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17"/>
                  </a:lnTo>
                  <a:lnTo>
                    <a:pt x="6" y="16"/>
                  </a:lnTo>
                  <a:lnTo>
                    <a:pt x="6" y="16"/>
                  </a:lnTo>
                  <a:close/>
                  <a:moveTo>
                    <a:pt x="8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8" y="11"/>
                  </a:lnTo>
                  <a:lnTo>
                    <a:pt x="8" y="9"/>
                  </a:lnTo>
                  <a:lnTo>
                    <a:pt x="8" y="9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9" y="8"/>
                  </a:lnTo>
                  <a:lnTo>
                    <a:pt x="9" y="8"/>
                  </a:lnTo>
                  <a:lnTo>
                    <a:pt x="9" y="9"/>
                  </a:lnTo>
                  <a:lnTo>
                    <a:pt x="8" y="8"/>
                  </a:lnTo>
                  <a:lnTo>
                    <a:pt x="6" y="5"/>
                  </a:lnTo>
                  <a:lnTo>
                    <a:pt x="3" y="2"/>
                  </a:lnTo>
                  <a:lnTo>
                    <a:pt x="6" y="0"/>
                  </a:lnTo>
                  <a:close/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48" name="Freeform 277">
              <a:extLst>
                <a:ext uri="{FF2B5EF4-FFF2-40B4-BE49-F238E27FC236}">
                  <a16:creationId xmlns:a16="http://schemas.microsoft.com/office/drawing/2014/main" id="{E2ED86E1-0B0C-41C2-95FB-D45041689F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53690" y="4146930"/>
              <a:ext cx="703670" cy="122802"/>
            </a:xfrm>
            <a:custGeom>
              <a:avLst/>
              <a:gdLst>
                <a:gd name="T0" fmla="*/ 361 w 361"/>
                <a:gd name="T1" fmla="*/ 61 h 63"/>
                <a:gd name="T2" fmla="*/ 361 w 361"/>
                <a:gd name="T3" fmla="*/ 63 h 63"/>
                <a:gd name="T4" fmla="*/ 361 w 361"/>
                <a:gd name="T5" fmla="*/ 63 h 63"/>
                <a:gd name="T6" fmla="*/ 359 w 361"/>
                <a:gd name="T7" fmla="*/ 63 h 63"/>
                <a:gd name="T8" fmla="*/ 359 w 361"/>
                <a:gd name="T9" fmla="*/ 63 h 63"/>
                <a:gd name="T10" fmla="*/ 361 w 361"/>
                <a:gd name="T11" fmla="*/ 61 h 63"/>
                <a:gd name="T12" fmla="*/ 291 w 361"/>
                <a:gd name="T13" fmla="*/ 37 h 63"/>
                <a:gd name="T14" fmla="*/ 293 w 361"/>
                <a:gd name="T15" fmla="*/ 39 h 63"/>
                <a:gd name="T16" fmla="*/ 293 w 361"/>
                <a:gd name="T17" fmla="*/ 39 h 63"/>
                <a:gd name="T18" fmla="*/ 293 w 361"/>
                <a:gd name="T19" fmla="*/ 41 h 63"/>
                <a:gd name="T20" fmla="*/ 293 w 361"/>
                <a:gd name="T21" fmla="*/ 41 h 63"/>
                <a:gd name="T22" fmla="*/ 293 w 361"/>
                <a:gd name="T23" fmla="*/ 41 h 63"/>
                <a:gd name="T24" fmla="*/ 291 w 361"/>
                <a:gd name="T25" fmla="*/ 41 h 63"/>
                <a:gd name="T26" fmla="*/ 291 w 361"/>
                <a:gd name="T27" fmla="*/ 39 h 63"/>
                <a:gd name="T28" fmla="*/ 290 w 361"/>
                <a:gd name="T29" fmla="*/ 39 h 63"/>
                <a:gd name="T30" fmla="*/ 291 w 361"/>
                <a:gd name="T31" fmla="*/ 39 h 63"/>
                <a:gd name="T32" fmla="*/ 291 w 361"/>
                <a:gd name="T33" fmla="*/ 37 h 63"/>
                <a:gd name="T34" fmla="*/ 197 w 361"/>
                <a:gd name="T35" fmla="*/ 33 h 63"/>
                <a:gd name="T36" fmla="*/ 197 w 361"/>
                <a:gd name="T37" fmla="*/ 33 h 63"/>
                <a:gd name="T38" fmla="*/ 197 w 361"/>
                <a:gd name="T39" fmla="*/ 33 h 63"/>
                <a:gd name="T40" fmla="*/ 197 w 361"/>
                <a:gd name="T41" fmla="*/ 33 h 63"/>
                <a:gd name="T42" fmla="*/ 197 w 361"/>
                <a:gd name="T43" fmla="*/ 33 h 63"/>
                <a:gd name="T44" fmla="*/ 195 w 361"/>
                <a:gd name="T45" fmla="*/ 33 h 63"/>
                <a:gd name="T46" fmla="*/ 195 w 361"/>
                <a:gd name="T47" fmla="*/ 33 h 63"/>
                <a:gd name="T48" fmla="*/ 195 w 361"/>
                <a:gd name="T49" fmla="*/ 33 h 63"/>
                <a:gd name="T50" fmla="*/ 197 w 361"/>
                <a:gd name="T51" fmla="*/ 33 h 63"/>
                <a:gd name="T52" fmla="*/ 197 w 361"/>
                <a:gd name="T53" fmla="*/ 33 h 63"/>
                <a:gd name="T54" fmla="*/ 197 w 361"/>
                <a:gd name="T55" fmla="*/ 33 h 63"/>
                <a:gd name="T56" fmla="*/ 197 w 361"/>
                <a:gd name="T57" fmla="*/ 33 h 63"/>
                <a:gd name="T58" fmla="*/ 197 w 361"/>
                <a:gd name="T59" fmla="*/ 33 h 63"/>
                <a:gd name="T60" fmla="*/ 200 w 361"/>
                <a:gd name="T61" fmla="*/ 31 h 63"/>
                <a:gd name="T62" fmla="*/ 200 w 361"/>
                <a:gd name="T63" fmla="*/ 31 h 63"/>
                <a:gd name="T64" fmla="*/ 200 w 361"/>
                <a:gd name="T65" fmla="*/ 31 h 63"/>
                <a:gd name="T66" fmla="*/ 200 w 361"/>
                <a:gd name="T67" fmla="*/ 31 h 63"/>
                <a:gd name="T68" fmla="*/ 200 w 361"/>
                <a:gd name="T69" fmla="*/ 31 h 63"/>
                <a:gd name="T70" fmla="*/ 200 w 361"/>
                <a:gd name="T71" fmla="*/ 31 h 63"/>
                <a:gd name="T72" fmla="*/ 200 w 361"/>
                <a:gd name="T73" fmla="*/ 31 h 63"/>
                <a:gd name="T74" fmla="*/ 200 w 361"/>
                <a:gd name="T75" fmla="*/ 31 h 63"/>
                <a:gd name="T76" fmla="*/ 200 w 361"/>
                <a:gd name="T77" fmla="*/ 31 h 63"/>
                <a:gd name="T78" fmla="*/ 3 w 361"/>
                <a:gd name="T79" fmla="*/ 0 h 63"/>
                <a:gd name="T80" fmla="*/ 3 w 361"/>
                <a:gd name="T81" fmla="*/ 1 h 63"/>
                <a:gd name="T82" fmla="*/ 3 w 361"/>
                <a:gd name="T83" fmla="*/ 1 h 63"/>
                <a:gd name="T84" fmla="*/ 1 w 361"/>
                <a:gd name="T85" fmla="*/ 1 h 63"/>
                <a:gd name="T86" fmla="*/ 1 w 361"/>
                <a:gd name="T87" fmla="*/ 3 h 63"/>
                <a:gd name="T88" fmla="*/ 0 w 361"/>
                <a:gd name="T89" fmla="*/ 3 h 63"/>
                <a:gd name="T90" fmla="*/ 1 w 361"/>
                <a:gd name="T91" fmla="*/ 1 h 63"/>
                <a:gd name="T92" fmla="*/ 1 w 361"/>
                <a:gd name="T93" fmla="*/ 1 h 63"/>
                <a:gd name="T94" fmla="*/ 1 w 361"/>
                <a:gd name="T95" fmla="*/ 1 h 63"/>
                <a:gd name="T96" fmla="*/ 3 w 361"/>
                <a:gd name="T9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1" h="63">
                  <a:moveTo>
                    <a:pt x="361" y="61"/>
                  </a:moveTo>
                  <a:lnTo>
                    <a:pt x="361" y="63"/>
                  </a:lnTo>
                  <a:lnTo>
                    <a:pt x="361" y="63"/>
                  </a:lnTo>
                  <a:lnTo>
                    <a:pt x="359" y="63"/>
                  </a:lnTo>
                  <a:lnTo>
                    <a:pt x="359" y="63"/>
                  </a:lnTo>
                  <a:lnTo>
                    <a:pt x="361" y="61"/>
                  </a:lnTo>
                  <a:close/>
                  <a:moveTo>
                    <a:pt x="291" y="37"/>
                  </a:moveTo>
                  <a:lnTo>
                    <a:pt x="293" y="39"/>
                  </a:lnTo>
                  <a:lnTo>
                    <a:pt x="293" y="39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1" y="41"/>
                  </a:lnTo>
                  <a:lnTo>
                    <a:pt x="291" y="39"/>
                  </a:lnTo>
                  <a:lnTo>
                    <a:pt x="290" y="39"/>
                  </a:lnTo>
                  <a:lnTo>
                    <a:pt x="291" y="39"/>
                  </a:lnTo>
                  <a:lnTo>
                    <a:pt x="291" y="37"/>
                  </a:lnTo>
                  <a:close/>
                  <a:moveTo>
                    <a:pt x="197" y="33"/>
                  </a:move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close/>
                  <a:moveTo>
                    <a:pt x="200" y="31"/>
                  </a:move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close/>
                  <a:moveTo>
                    <a:pt x="3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49" name="Freeform 278">
              <a:extLst>
                <a:ext uri="{FF2B5EF4-FFF2-40B4-BE49-F238E27FC236}">
                  <a16:creationId xmlns:a16="http://schemas.microsoft.com/office/drawing/2014/main" id="{4C2923B3-EA25-4BC0-BB6A-D3DE6CA68A0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9933" y="5994792"/>
              <a:ext cx="95512" cy="40934"/>
            </a:xfrm>
            <a:custGeom>
              <a:avLst/>
              <a:gdLst>
                <a:gd name="T0" fmla="*/ 23 w 49"/>
                <a:gd name="T1" fmla="*/ 17 h 21"/>
                <a:gd name="T2" fmla="*/ 21 w 49"/>
                <a:gd name="T3" fmla="*/ 19 h 21"/>
                <a:gd name="T4" fmla="*/ 21 w 49"/>
                <a:gd name="T5" fmla="*/ 17 h 21"/>
                <a:gd name="T6" fmla="*/ 40 w 49"/>
                <a:gd name="T7" fmla="*/ 14 h 21"/>
                <a:gd name="T8" fmla="*/ 38 w 49"/>
                <a:gd name="T9" fmla="*/ 14 h 21"/>
                <a:gd name="T10" fmla="*/ 4 w 49"/>
                <a:gd name="T11" fmla="*/ 10 h 21"/>
                <a:gd name="T12" fmla="*/ 4 w 49"/>
                <a:gd name="T13" fmla="*/ 13 h 21"/>
                <a:gd name="T14" fmla="*/ 0 w 49"/>
                <a:gd name="T15" fmla="*/ 11 h 21"/>
                <a:gd name="T16" fmla="*/ 10 w 49"/>
                <a:gd name="T17" fmla="*/ 2 h 21"/>
                <a:gd name="T18" fmla="*/ 15 w 49"/>
                <a:gd name="T19" fmla="*/ 5 h 21"/>
                <a:gd name="T20" fmla="*/ 19 w 49"/>
                <a:gd name="T21" fmla="*/ 3 h 21"/>
                <a:gd name="T22" fmla="*/ 24 w 49"/>
                <a:gd name="T23" fmla="*/ 3 h 21"/>
                <a:gd name="T24" fmla="*/ 27 w 49"/>
                <a:gd name="T25" fmla="*/ 2 h 21"/>
                <a:gd name="T26" fmla="*/ 27 w 49"/>
                <a:gd name="T27" fmla="*/ 5 h 21"/>
                <a:gd name="T28" fmla="*/ 24 w 49"/>
                <a:gd name="T29" fmla="*/ 6 h 21"/>
                <a:gd name="T30" fmla="*/ 18 w 49"/>
                <a:gd name="T31" fmla="*/ 14 h 21"/>
                <a:gd name="T32" fmla="*/ 15 w 49"/>
                <a:gd name="T33" fmla="*/ 14 h 21"/>
                <a:gd name="T34" fmla="*/ 11 w 49"/>
                <a:gd name="T35" fmla="*/ 17 h 21"/>
                <a:gd name="T36" fmla="*/ 10 w 49"/>
                <a:gd name="T37" fmla="*/ 17 h 21"/>
                <a:gd name="T38" fmla="*/ 5 w 49"/>
                <a:gd name="T39" fmla="*/ 17 h 21"/>
                <a:gd name="T40" fmla="*/ 8 w 49"/>
                <a:gd name="T41" fmla="*/ 13 h 21"/>
                <a:gd name="T42" fmla="*/ 13 w 49"/>
                <a:gd name="T43" fmla="*/ 10 h 21"/>
                <a:gd name="T44" fmla="*/ 13 w 49"/>
                <a:gd name="T45" fmla="*/ 8 h 21"/>
                <a:gd name="T46" fmla="*/ 10 w 49"/>
                <a:gd name="T47" fmla="*/ 10 h 21"/>
                <a:gd name="T48" fmla="*/ 10 w 49"/>
                <a:gd name="T49" fmla="*/ 8 h 21"/>
                <a:gd name="T50" fmla="*/ 13 w 49"/>
                <a:gd name="T51" fmla="*/ 6 h 21"/>
                <a:gd name="T52" fmla="*/ 10 w 49"/>
                <a:gd name="T53" fmla="*/ 3 h 21"/>
                <a:gd name="T54" fmla="*/ 10 w 49"/>
                <a:gd name="T55" fmla="*/ 2 h 21"/>
                <a:gd name="T56" fmla="*/ 16 w 49"/>
                <a:gd name="T57" fmla="*/ 2 h 21"/>
                <a:gd name="T58" fmla="*/ 13 w 49"/>
                <a:gd name="T59" fmla="*/ 2 h 21"/>
                <a:gd name="T60" fmla="*/ 34 w 49"/>
                <a:gd name="T61" fmla="*/ 0 h 21"/>
                <a:gd name="T62" fmla="*/ 40 w 49"/>
                <a:gd name="T63" fmla="*/ 2 h 21"/>
                <a:gd name="T64" fmla="*/ 40 w 49"/>
                <a:gd name="T65" fmla="*/ 3 h 21"/>
                <a:gd name="T66" fmla="*/ 40 w 49"/>
                <a:gd name="T67" fmla="*/ 5 h 21"/>
                <a:gd name="T68" fmla="*/ 43 w 49"/>
                <a:gd name="T69" fmla="*/ 5 h 21"/>
                <a:gd name="T70" fmla="*/ 43 w 49"/>
                <a:gd name="T71" fmla="*/ 3 h 21"/>
                <a:gd name="T72" fmla="*/ 48 w 49"/>
                <a:gd name="T73" fmla="*/ 3 h 21"/>
                <a:gd name="T74" fmla="*/ 46 w 49"/>
                <a:gd name="T75" fmla="*/ 6 h 21"/>
                <a:gd name="T76" fmla="*/ 49 w 49"/>
                <a:gd name="T77" fmla="*/ 8 h 21"/>
                <a:gd name="T78" fmla="*/ 45 w 49"/>
                <a:gd name="T79" fmla="*/ 10 h 21"/>
                <a:gd name="T80" fmla="*/ 37 w 49"/>
                <a:gd name="T81" fmla="*/ 13 h 21"/>
                <a:gd name="T82" fmla="*/ 37 w 49"/>
                <a:gd name="T83" fmla="*/ 16 h 21"/>
                <a:gd name="T84" fmla="*/ 30 w 49"/>
                <a:gd name="T85" fmla="*/ 17 h 21"/>
                <a:gd name="T86" fmla="*/ 27 w 49"/>
                <a:gd name="T87" fmla="*/ 17 h 21"/>
                <a:gd name="T88" fmla="*/ 23 w 49"/>
                <a:gd name="T89" fmla="*/ 17 h 21"/>
                <a:gd name="T90" fmla="*/ 24 w 49"/>
                <a:gd name="T91" fmla="*/ 13 h 21"/>
                <a:gd name="T92" fmla="*/ 29 w 49"/>
                <a:gd name="T93" fmla="*/ 8 h 21"/>
                <a:gd name="T94" fmla="*/ 30 w 49"/>
                <a:gd name="T95" fmla="*/ 8 h 21"/>
                <a:gd name="T96" fmla="*/ 34 w 49"/>
                <a:gd name="T97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9" h="21">
                  <a:moveTo>
                    <a:pt x="21" y="17"/>
                  </a:moveTo>
                  <a:lnTo>
                    <a:pt x="21" y="17"/>
                  </a:lnTo>
                  <a:lnTo>
                    <a:pt x="23" y="17"/>
                  </a:lnTo>
                  <a:lnTo>
                    <a:pt x="23" y="19"/>
                  </a:lnTo>
                  <a:lnTo>
                    <a:pt x="21" y="19"/>
                  </a:lnTo>
                  <a:lnTo>
                    <a:pt x="21" y="19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7"/>
                  </a:lnTo>
                  <a:close/>
                  <a:moveTo>
                    <a:pt x="40" y="14"/>
                  </a:moveTo>
                  <a:lnTo>
                    <a:pt x="40" y="14"/>
                  </a:lnTo>
                  <a:lnTo>
                    <a:pt x="40" y="14"/>
                  </a:lnTo>
                  <a:lnTo>
                    <a:pt x="40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40" y="14"/>
                  </a:lnTo>
                  <a:close/>
                  <a:moveTo>
                    <a:pt x="2" y="10"/>
                  </a:moveTo>
                  <a:lnTo>
                    <a:pt x="4" y="10"/>
                  </a:lnTo>
                  <a:lnTo>
                    <a:pt x="5" y="10"/>
                  </a:lnTo>
                  <a:lnTo>
                    <a:pt x="4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close/>
                  <a:moveTo>
                    <a:pt x="10" y="2"/>
                  </a:moveTo>
                  <a:lnTo>
                    <a:pt x="11" y="3"/>
                  </a:lnTo>
                  <a:lnTo>
                    <a:pt x="13" y="3"/>
                  </a:lnTo>
                  <a:lnTo>
                    <a:pt x="15" y="5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9" y="3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3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4" y="6"/>
                  </a:lnTo>
                  <a:lnTo>
                    <a:pt x="24" y="8"/>
                  </a:lnTo>
                  <a:lnTo>
                    <a:pt x="21" y="11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6" y="14"/>
                  </a:lnTo>
                  <a:lnTo>
                    <a:pt x="15" y="14"/>
                  </a:lnTo>
                  <a:lnTo>
                    <a:pt x="13" y="14"/>
                  </a:lnTo>
                  <a:lnTo>
                    <a:pt x="13" y="16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7" y="17"/>
                  </a:lnTo>
                  <a:lnTo>
                    <a:pt x="5" y="17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11" y="10"/>
                  </a:lnTo>
                  <a:lnTo>
                    <a:pt x="10" y="10"/>
                  </a:lnTo>
                  <a:lnTo>
                    <a:pt x="8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3" y="8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1" y="5"/>
                  </a:lnTo>
                  <a:lnTo>
                    <a:pt x="10" y="5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2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2"/>
                  </a:lnTo>
                  <a:lnTo>
                    <a:pt x="16" y="3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5" y="0"/>
                  </a:lnTo>
                  <a:close/>
                  <a:moveTo>
                    <a:pt x="34" y="0"/>
                  </a:moveTo>
                  <a:lnTo>
                    <a:pt x="37" y="2"/>
                  </a:lnTo>
                  <a:lnTo>
                    <a:pt x="38" y="0"/>
                  </a:lnTo>
                  <a:lnTo>
                    <a:pt x="40" y="2"/>
                  </a:lnTo>
                  <a:lnTo>
                    <a:pt x="41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38" y="3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5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48" y="3"/>
                  </a:lnTo>
                  <a:lnTo>
                    <a:pt x="49" y="5"/>
                  </a:lnTo>
                  <a:lnTo>
                    <a:pt x="48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9" y="8"/>
                  </a:lnTo>
                  <a:lnTo>
                    <a:pt x="46" y="10"/>
                  </a:lnTo>
                  <a:lnTo>
                    <a:pt x="45" y="10"/>
                  </a:lnTo>
                  <a:lnTo>
                    <a:pt x="43" y="11"/>
                  </a:lnTo>
                  <a:lnTo>
                    <a:pt x="41" y="11"/>
                  </a:lnTo>
                  <a:lnTo>
                    <a:pt x="37" y="13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7" y="16"/>
                  </a:lnTo>
                  <a:lnTo>
                    <a:pt x="30" y="14"/>
                  </a:lnTo>
                  <a:lnTo>
                    <a:pt x="29" y="14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7" y="17"/>
                  </a:lnTo>
                  <a:lnTo>
                    <a:pt x="26" y="21"/>
                  </a:lnTo>
                  <a:lnTo>
                    <a:pt x="24" y="19"/>
                  </a:lnTo>
                  <a:lnTo>
                    <a:pt x="23" y="17"/>
                  </a:lnTo>
                  <a:lnTo>
                    <a:pt x="23" y="16"/>
                  </a:lnTo>
                  <a:lnTo>
                    <a:pt x="24" y="14"/>
                  </a:lnTo>
                  <a:lnTo>
                    <a:pt x="24" y="13"/>
                  </a:lnTo>
                  <a:lnTo>
                    <a:pt x="27" y="10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5"/>
                  </a:lnTo>
                  <a:lnTo>
                    <a:pt x="34" y="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50" name="Freeform 279">
              <a:extLst>
                <a:ext uri="{FF2B5EF4-FFF2-40B4-BE49-F238E27FC236}">
                  <a16:creationId xmlns:a16="http://schemas.microsoft.com/office/drawing/2014/main" id="{2A93B2D5-3C5A-4CCA-8817-17ABE19381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682879" y="4766783"/>
              <a:ext cx="202719" cy="267044"/>
            </a:xfrm>
            <a:custGeom>
              <a:avLst/>
              <a:gdLst>
                <a:gd name="T0" fmla="*/ 0 w 104"/>
                <a:gd name="T1" fmla="*/ 137 h 137"/>
                <a:gd name="T2" fmla="*/ 98 w 104"/>
                <a:gd name="T3" fmla="*/ 121 h 137"/>
                <a:gd name="T4" fmla="*/ 98 w 104"/>
                <a:gd name="T5" fmla="*/ 121 h 137"/>
                <a:gd name="T6" fmla="*/ 99 w 104"/>
                <a:gd name="T7" fmla="*/ 98 h 137"/>
                <a:gd name="T8" fmla="*/ 99 w 104"/>
                <a:gd name="T9" fmla="*/ 99 h 137"/>
                <a:gd name="T10" fmla="*/ 99 w 104"/>
                <a:gd name="T11" fmla="*/ 98 h 137"/>
                <a:gd name="T12" fmla="*/ 57 w 104"/>
                <a:gd name="T13" fmla="*/ 96 h 137"/>
                <a:gd name="T14" fmla="*/ 54 w 104"/>
                <a:gd name="T15" fmla="*/ 98 h 137"/>
                <a:gd name="T16" fmla="*/ 49 w 104"/>
                <a:gd name="T17" fmla="*/ 98 h 137"/>
                <a:gd name="T18" fmla="*/ 54 w 104"/>
                <a:gd name="T19" fmla="*/ 96 h 137"/>
                <a:gd name="T20" fmla="*/ 82 w 104"/>
                <a:gd name="T21" fmla="*/ 96 h 137"/>
                <a:gd name="T22" fmla="*/ 80 w 104"/>
                <a:gd name="T23" fmla="*/ 96 h 137"/>
                <a:gd name="T24" fmla="*/ 80 w 104"/>
                <a:gd name="T25" fmla="*/ 96 h 137"/>
                <a:gd name="T26" fmla="*/ 96 w 104"/>
                <a:gd name="T27" fmla="*/ 85 h 137"/>
                <a:gd name="T28" fmla="*/ 69 w 104"/>
                <a:gd name="T29" fmla="*/ 82 h 137"/>
                <a:gd name="T30" fmla="*/ 68 w 104"/>
                <a:gd name="T31" fmla="*/ 82 h 137"/>
                <a:gd name="T32" fmla="*/ 93 w 104"/>
                <a:gd name="T33" fmla="*/ 82 h 137"/>
                <a:gd name="T34" fmla="*/ 93 w 104"/>
                <a:gd name="T35" fmla="*/ 80 h 137"/>
                <a:gd name="T36" fmla="*/ 103 w 104"/>
                <a:gd name="T37" fmla="*/ 80 h 137"/>
                <a:gd name="T38" fmla="*/ 62 w 104"/>
                <a:gd name="T39" fmla="*/ 77 h 137"/>
                <a:gd name="T40" fmla="*/ 52 w 104"/>
                <a:gd name="T41" fmla="*/ 71 h 137"/>
                <a:gd name="T42" fmla="*/ 55 w 104"/>
                <a:gd name="T43" fmla="*/ 72 h 137"/>
                <a:gd name="T44" fmla="*/ 58 w 104"/>
                <a:gd name="T45" fmla="*/ 77 h 137"/>
                <a:gd name="T46" fmla="*/ 57 w 104"/>
                <a:gd name="T47" fmla="*/ 83 h 137"/>
                <a:gd name="T48" fmla="*/ 52 w 104"/>
                <a:gd name="T49" fmla="*/ 85 h 137"/>
                <a:gd name="T50" fmla="*/ 44 w 104"/>
                <a:gd name="T51" fmla="*/ 83 h 137"/>
                <a:gd name="T52" fmla="*/ 39 w 104"/>
                <a:gd name="T53" fmla="*/ 80 h 137"/>
                <a:gd name="T54" fmla="*/ 41 w 104"/>
                <a:gd name="T55" fmla="*/ 79 h 137"/>
                <a:gd name="T56" fmla="*/ 43 w 104"/>
                <a:gd name="T57" fmla="*/ 74 h 137"/>
                <a:gd name="T58" fmla="*/ 52 w 104"/>
                <a:gd name="T59" fmla="*/ 71 h 137"/>
                <a:gd name="T60" fmla="*/ 71 w 104"/>
                <a:gd name="T61" fmla="*/ 72 h 137"/>
                <a:gd name="T62" fmla="*/ 95 w 104"/>
                <a:gd name="T63" fmla="*/ 69 h 137"/>
                <a:gd name="T64" fmla="*/ 93 w 104"/>
                <a:gd name="T65" fmla="*/ 71 h 137"/>
                <a:gd name="T66" fmla="*/ 93 w 104"/>
                <a:gd name="T67" fmla="*/ 69 h 137"/>
                <a:gd name="T68" fmla="*/ 38 w 104"/>
                <a:gd name="T69" fmla="*/ 68 h 137"/>
                <a:gd name="T70" fmla="*/ 79 w 104"/>
                <a:gd name="T71" fmla="*/ 64 h 137"/>
                <a:gd name="T72" fmla="*/ 79 w 104"/>
                <a:gd name="T73" fmla="*/ 63 h 137"/>
                <a:gd name="T74" fmla="*/ 79 w 104"/>
                <a:gd name="T75" fmla="*/ 66 h 137"/>
                <a:gd name="T76" fmla="*/ 80 w 104"/>
                <a:gd name="T77" fmla="*/ 60 h 137"/>
                <a:gd name="T78" fmla="*/ 79 w 104"/>
                <a:gd name="T79" fmla="*/ 60 h 137"/>
                <a:gd name="T80" fmla="*/ 77 w 104"/>
                <a:gd name="T81" fmla="*/ 57 h 137"/>
                <a:gd name="T82" fmla="*/ 73 w 104"/>
                <a:gd name="T83" fmla="*/ 63 h 137"/>
                <a:gd name="T84" fmla="*/ 77 w 104"/>
                <a:gd name="T85" fmla="*/ 60 h 137"/>
                <a:gd name="T86" fmla="*/ 74 w 104"/>
                <a:gd name="T87" fmla="*/ 63 h 137"/>
                <a:gd name="T88" fmla="*/ 69 w 104"/>
                <a:gd name="T89" fmla="*/ 63 h 137"/>
                <a:gd name="T90" fmla="*/ 65 w 104"/>
                <a:gd name="T91" fmla="*/ 64 h 137"/>
                <a:gd name="T92" fmla="*/ 60 w 104"/>
                <a:gd name="T93" fmla="*/ 66 h 137"/>
                <a:gd name="T94" fmla="*/ 58 w 104"/>
                <a:gd name="T95" fmla="*/ 63 h 137"/>
                <a:gd name="T96" fmla="*/ 60 w 104"/>
                <a:gd name="T97" fmla="*/ 61 h 137"/>
                <a:gd name="T98" fmla="*/ 68 w 104"/>
                <a:gd name="T99" fmla="*/ 58 h 137"/>
                <a:gd name="T100" fmla="*/ 74 w 104"/>
                <a:gd name="T101" fmla="*/ 55 h 137"/>
                <a:gd name="T102" fmla="*/ 79 w 104"/>
                <a:gd name="T103" fmla="*/ 53 h 137"/>
                <a:gd name="T104" fmla="*/ 79 w 104"/>
                <a:gd name="T105" fmla="*/ 53 h 137"/>
                <a:gd name="T106" fmla="*/ 36 w 104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4" h="137">
                  <a:moveTo>
                    <a:pt x="0" y="137"/>
                  </a:moveTo>
                  <a:lnTo>
                    <a:pt x="2" y="137"/>
                  </a:lnTo>
                  <a:lnTo>
                    <a:pt x="2" y="137"/>
                  </a:lnTo>
                  <a:lnTo>
                    <a:pt x="2" y="137"/>
                  </a:lnTo>
                  <a:lnTo>
                    <a:pt x="0" y="137"/>
                  </a:lnTo>
                  <a:lnTo>
                    <a:pt x="0" y="137"/>
                  </a:lnTo>
                  <a:lnTo>
                    <a:pt x="0" y="137"/>
                  </a:lnTo>
                  <a:close/>
                  <a:moveTo>
                    <a:pt x="98" y="121"/>
                  </a:move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close/>
                  <a:moveTo>
                    <a:pt x="99" y="98"/>
                  </a:move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close/>
                  <a:moveTo>
                    <a:pt x="55" y="96"/>
                  </a:moveTo>
                  <a:lnTo>
                    <a:pt x="55" y="96"/>
                  </a:lnTo>
                  <a:lnTo>
                    <a:pt x="57" y="96"/>
                  </a:lnTo>
                  <a:lnTo>
                    <a:pt x="57" y="96"/>
                  </a:lnTo>
                  <a:lnTo>
                    <a:pt x="55" y="98"/>
                  </a:lnTo>
                  <a:lnTo>
                    <a:pt x="55" y="96"/>
                  </a:lnTo>
                  <a:lnTo>
                    <a:pt x="54" y="96"/>
                  </a:lnTo>
                  <a:lnTo>
                    <a:pt x="54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0" y="99"/>
                  </a:lnTo>
                  <a:lnTo>
                    <a:pt x="49" y="98"/>
                  </a:lnTo>
                  <a:lnTo>
                    <a:pt x="50" y="98"/>
                  </a:lnTo>
                  <a:lnTo>
                    <a:pt x="50" y="98"/>
                  </a:lnTo>
                  <a:lnTo>
                    <a:pt x="52" y="98"/>
                  </a:lnTo>
                  <a:lnTo>
                    <a:pt x="52" y="96"/>
                  </a:lnTo>
                  <a:lnTo>
                    <a:pt x="54" y="96"/>
                  </a:lnTo>
                  <a:lnTo>
                    <a:pt x="54" y="96"/>
                  </a:lnTo>
                  <a:lnTo>
                    <a:pt x="55" y="96"/>
                  </a:lnTo>
                  <a:close/>
                  <a:moveTo>
                    <a:pt x="82" y="94"/>
                  </a:move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2" y="94"/>
                  </a:lnTo>
                  <a:close/>
                  <a:moveTo>
                    <a:pt x="96" y="85"/>
                  </a:move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close/>
                  <a:moveTo>
                    <a:pt x="69" y="80"/>
                  </a:moveTo>
                  <a:lnTo>
                    <a:pt x="69" y="82"/>
                  </a:lnTo>
                  <a:lnTo>
                    <a:pt x="69" y="82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9" y="80"/>
                  </a:lnTo>
                  <a:close/>
                  <a:moveTo>
                    <a:pt x="93" y="80"/>
                  </a:moveTo>
                  <a:lnTo>
                    <a:pt x="93" y="80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1" y="80"/>
                  </a:lnTo>
                  <a:lnTo>
                    <a:pt x="93" y="80"/>
                  </a:lnTo>
                  <a:close/>
                  <a:moveTo>
                    <a:pt x="103" y="80"/>
                  </a:moveTo>
                  <a:lnTo>
                    <a:pt x="104" y="80"/>
                  </a:lnTo>
                  <a:lnTo>
                    <a:pt x="104" y="80"/>
                  </a:lnTo>
                  <a:lnTo>
                    <a:pt x="104" y="80"/>
                  </a:lnTo>
                  <a:lnTo>
                    <a:pt x="103" y="80"/>
                  </a:lnTo>
                  <a:lnTo>
                    <a:pt x="103" y="80"/>
                  </a:lnTo>
                  <a:lnTo>
                    <a:pt x="103" y="80"/>
                  </a:lnTo>
                  <a:close/>
                  <a:moveTo>
                    <a:pt x="62" y="75"/>
                  </a:moveTo>
                  <a:lnTo>
                    <a:pt x="62" y="77"/>
                  </a:lnTo>
                  <a:lnTo>
                    <a:pt x="62" y="77"/>
                  </a:lnTo>
                  <a:lnTo>
                    <a:pt x="62" y="77"/>
                  </a:lnTo>
                  <a:lnTo>
                    <a:pt x="60" y="77"/>
                  </a:lnTo>
                  <a:lnTo>
                    <a:pt x="62" y="75"/>
                  </a:lnTo>
                  <a:lnTo>
                    <a:pt x="62" y="75"/>
                  </a:lnTo>
                  <a:close/>
                  <a:moveTo>
                    <a:pt x="52" y="71"/>
                  </a:moveTo>
                  <a:lnTo>
                    <a:pt x="54" y="71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7" y="75"/>
                  </a:lnTo>
                  <a:lnTo>
                    <a:pt x="58" y="75"/>
                  </a:lnTo>
                  <a:lnTo>
                    <a:pt x="58" y="77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60" y="83"/>
                  </a:lnTo>
                  <a:lnTo>
                    <a:pt x="58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5" y="83"/>
                  </a:lnTo>
                  <a:lnTo>
                    <a:pt x="54" y="85"/>
                  </a:lnTo>
                  <a:lnTo>
                    <a:pt x="52" y="85"/>
                  </a:lnTo>
                  <a:lnTo>
                    <a:pt x="50" y="85"/>
                  </a:lnTo>
                  <a:lnTo>
                    <a:pt x="49" y="85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4" y="83"/>
                  </a:lnTo>
                  <a:lnTo>
                    <a:pt x="43" y="83"/>
                  </a:lnTo>
                  <a:lnTo>
                    <a:pt x="41" y="83"/>
                  </a:lnTo>
                  <a:lnTo>
                    <a:pt x="39" y="83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9"/>
                  </a:lnTo>
                  <a:lnTo>
                    <a:pt x="39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4"/>
                  </a:lnTo>
                  <a:lnTo>
                    <a:pt x="44" y="74"/>
                  </a:lnTo>
                  <a:lnTo>
                    <a:pt x="47" y="72"/>
                  </a:lnTo>
                  <a:lnTo>
                    <a:pt x="49" y="72"/>
                  </a:lnTo>
                  <a:lnTo>
                    <a:pt x="52" y="72"/>
                  </a:lnTo>
                  <a:lnTo>
                    <a:pt x="52" y="71"/>
                  </a:lnTo>
                  <a:close/>
                  <a:moveTo>
                    <a:pt x="69" y="71"/>
                  </a:moveTo>
                  <a:lnTo>
                    <a:pt x="71" y="71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69" y="72"/>
                  </a:lnTo>
                  <a:lnTo>
                    <a:pt x="69" y="71"/>
                  </a:lnTo>
                  <a:close/>
                  <a:moveTo>
                    <a:pt x="93" y="69"/>
                  </a:moveTo>
                  <a:lnTo>
                    <a:pt x="95" y="69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5" y="71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close/>
                  <a:moveTo>
                    <a:pt x="39" y="68"/>
                  </a:moveTo>
                  <a:lnTo>
                    <a:pt x="39" y="68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close/>
                  <a:moveTo>
                    <a:pt x="79" y="63"/>
                  </a:moveTo>
                  <a:lnTo>
                    <a:pt x="79" y="64"/>
                  </a:lnTo>
                  <a:lnTo>
                    <a:pt x="79" y="66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4"/>
                  </a:lnTo>
                  <a:lnTo>
                    <a:pt x="79" y="63"/>
                  </a:lnTo>
                  <a:close/>
                  <a:moveTo>
                    <a:pt x="80" y="61"/>
                  </a:moveTo>
                  <a:lnTo>
                    <a:pt x="82" y="63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3"/>
                  </a:lnTo>
                  <a:lnTo>
                    <a:pt x="80" y="63"/>
                  </a:lnTo>
                  <a:lnTo>
                    <a:pt x="80" y="61"/>
                  </a:lnTo>
                  <a:close/>
                  <a:moveTo>
                    <a:pt x="80" y="58"/>
                  </a:moveTo>
                  <a:lnTo>
                    <a:pt x="80" y="60"/>
                  </a:lnTo>
                  <a:lnTo>
                    <a:pt x="80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58"/>
                  </a:lnTo>
                  <a:lnTo>
                    <a:pt x="80" y="58"/>
                  </a:lnTo>
                  <a:close/>
                  <a:moveTo>
                    <a:pt x="79" y="53"/>
                  </a:moveTo>
                  <a:lnTo>
                    <a:pt x="79" y="55"/>
                  </a:lnTo>
                  <a:lnTo>
                    <a:pt x="77" y="57"/>
                  </a:lnTo>
                  <a:lnTo>
                    <a:pt x="76" y="57"/>
                  </a:lnTo>
                  <a:lnTo>
                    <a:pt x="76" y="58"/>
                  </a:lnTo>
                  <a:lnTo>
                    <a:pt x="73" y="60"/>
                  </a:lnTo>
                  <a:lnTo>
                    <a:pt x="73" y="61"/>
                  </a:lnTo>
                  <a:lnTo>
                    <a:pt x="73" y="63"/>
                  </a:lnTo>
                  <a:lnTo>
                    <a:pt x="74" y="61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1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3" y="64"/>
                  </a:lnTo>
                  <a:lnTo>
                    <a:pt x="63" y="64"/>
                  </a:lnTo>
                  <a:lnTo>
                    <a:pt x="62" y="66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8" y="64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2" y="61"/>
                  </a:lnTo>
                  <a:lnTo>
                    <a:pt x="63" y="60"/>
                  </a:lnTo>
                  <a:lnTo>
                    <a:pt x="63" y="60"/>
                  </a:lnTo>
                  <a:lnTo>
                    <a:pt x="66" y="58"/>
                  </a:lnTo>
                  <a:lnTo>
                    <a:pt x="68" y="58"/>
                  </a:lnTo>
                  <a:lnTo>
                    <a:pt x="68" y="58"/>
                  </a:lnTo>
                  <a:lnTo>
                    <a:pt x="69" y="58"/>
                  </a:lnTo>
                  <a:lnTo>
                    <a:pt x="71" y="57"/>
                  </a:lnTo>
                  <a:lnTo>
                    <a:pt x="73" y="55"/>
                  </a:lnTo>
                  <a:lnTo>
                    <a:pt x="74" y="55"/>
                  </a:lnTo>
                  <a:lnTo>
                    <a:pt x="74" y="55"/>
                  </a:lnTo>
                  <a:lnTo>
                    <a:pt x="76" y="55"/>
                  </a:lnTo>
                  <a:lnTo>
                    <a:pt x="77" y="55"/>
                  </a:lnTo>
                  <a:lnTo>
                    <a:pt x="79" y="53"/>
                  </a:lnTo>
                  <a:close/>
                  <a:moveTo>
                    <a:pt x="79" y="53"/>
                  </a:moveTo>
                  <a:lnTo>
                    <a:pt x="79" y="53"/>
                  </a:lnTo>
                  <a:lnTo>
                    <a:pt x="79" y="53"/>
                  </a:lnTo>
                  <a:lnTo>
                    <a:pt x="79" y="55"/>
                  </a:lnTo>
                  <a:lnTo>
                    <a:pt x="79" y="53"/>
                  </a:lnTo>
                  <a:lnTo>
                    <a:pt x="79" y="53"/>
                  </a:lnTo>
                  <a:close/>
                  <a:moveTo>
                    <a:pt x="36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51" name="Freeform 280">
              <a:extLst>
                <a:ext uri="{FF2B5EF4-FFF2-40B4-BE49-F238E27FC236}">
                  <a16:creationId xmlns:a16="http://schemas.microsoft.com/office/drawing/2014/main" id="{3B54B718-F10C-4CEF-AED2-A331B1C5B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4675" y="2030076"/>
              <a:ext cx="339165" cy="469763"/>
            </a:xfrm>
            <a:custGeom>
              <a:avLst/>
              <a:gdLst>
                <a:gd name="T0" fmla="*/ 13 w 174"/>
                <a:gd name="T1" fmla="*/ 236 h 241"/>
                <a:gd name="T2" fmla="*/ 30 w 174"/>
                <a:gd name="T3" fmla="*/ 233 h 241"/>
                <a:gd name="T4" fmla="*/ 2 w 174"/>
                <a:gd name="T5" fmla="*/ 233 h 241"/>
                <a:gd name="T6" fmla="*/ 38 w 174"/>
                <a:gd name="T7" fmla="*/ 230 h 241"/>
                <a:gd name="T8" fmla="*/ 38 w 174"/>
                <a:gd name="T9" fmla="*/ 233 h 241"/>
                <a:gd name="T10" fmla="*/ 7 w 174"/>
                <a:gd name="T11" fmla="*/ 230 h 241"/>
                <a:gd name="T12" fmla="*/ 10 w 174"/>
                <a:gd name="T13" fmla="*/ 233 h 241"/>
                <a:gd name="T14" fmla="*/ 2 w 174"/>
                <a:gd name="T15" fmla="*/ 232 h 241"/>
                <a:gd name="T16" fmla="*/ 3 w 174"/>
                <a:gd name="T17" fmla="*/ 230 h 241"/>
                <a:gd name="T18" fmla="*/ 35 w 174"/>
                <a:gd name="T19" fmla="*/ 230 h 241"/>
                <a:gd name="T20" fmla="*/ 27 w 174"/>
                <a:gd name="T21" fmla="*/ 227 h 241"/>
                <a:gd name="T22" fmla="*/ 24 w 174"/>
                <a:gd name="T23" fmla="*/ 166 h 241"/>
                <a:gd name="T24" fmla="*/ 26 w 174"/>
                <a:gd name="T25" fmla="*/ 167 h 241"/>
                <a:gd name="T26" fmla="*/ 78 w 174"/>
                <a:gd name="T27" fmla="*/ 125 h 241"/>
                <a:gd name="T28" fmla="*/ 126 w 174"/>
                <a:gd name="T29" fmla="*/ 5 h 241"/>
                <a:gd name="T30" fmla="*/ 134 w 174"/>
                <a:gd name="T31" fmla="*/ 24 h 241"/>
                <a:gd name="T32" fmla="*/ 133 w 174"/>
                <a:gd name="T33" fmla="*/ 32 h 241"/>
                <a:gd name="T34" fmla="*/ 142 w 174"/>
                <a:gd name="T35" fmla="*/ 50 h 241"/>
                <a:gd name="T36" fmla="*/ 141 w 174"/>
                <a:gd name="T37" fmla="*/ 74 h 241"/>
                <a:gd name="T38" fmla="*/ 145 w 174"/>
                <a:gd name="T39" fmla="*/ 93 h 241"/>
                <a:gd name="T40" fmla="*/ 152 w 174"/>
                <a:gd name="T41" fmla="*/ 109 h 241"/>
                <a:gd name="T42" fmla="*/ 145 w 174"/>
                <a:gd name="T43" fmla="*/ 120 h 241"/>
                <a:gd name="T44" fmla="*/ 145 w 174"/>
                <a:gd name="T45" fmla="*/ 126 h 241"/>
                <a:gd name="T46" fmla="*/ 152 w 174"/>
                <a:gd name="T47" fmla="*/ 136 h 241"/>
                <a:gd name="T48" fmla="*/ 158 w 174"/>
                <a:gd name="T49" fmla="*/ 150 h 241"/>
                <a:gd name="T50" fmla="*/ 169 w 174"/>
                <a:gd name="T51" fmla="*/ 167 h 241"/>
                <a:gd name="T52" fmla="*/ 169 w 174"/>
                <a:gd name="T53" fmla="*/ 183 h 241"/>
                <a:gd name="T54" fmla="*/ 144 w 174"/>
                <a:gd name="T55" fmla="*/ 206 h 241"/>
                <a:gd name="T56" fmla="*/ 120 w 174"/>
                <a:gd name="T57" fmla="*/ 225 h 241"/>
                <a:gd name="T58" fmla="*/ 104 w 174"/>
                <a:gd name="T59" fmla="*/ 227 h 241"/>
                <a:gd name="T60" fmla="*/ 100 w 174"/>
                <a:gd name="T61" fmla="*/ 227 h 241"/>
                <a:gd name="T62" fmla="*/ 92 w 174"/>
                <a:gd name="T63" fmla="*/ 230 h 241"/>
                <a:gd name="T64" fmla="*/ 78 w 174"/>
                <a:gd name="T65" fmla="*/ 235 h 241"/>
                <a:gd name="T66" fmla="*/ 56 w 174"/>
                <a:gd name="T67" fmla="*/ 240 h 241"/>
                <a:gd name="T68" fmla="*/ 51 w 174"/>
                <a:gd name="T69" fmla="*/ 236 h 241"/>
                <a:gd name="T70" fmla="*/ 44 w 174"/>
                <a:gd name="T71" fmla="*/ 236 h 241"/>
                <a:gd name="T72" fmla="*/ 44 w 174"/>
                <a:gd name="T73" fmla="*/ 233 h 241"/>
                <a:gd name="T74" fmla="*/ 35 w 174"/>
                <a:gd name="T75" fmla="*/ 227 h 241"/>
                <a:gd name="T76" fmla="*/ 27 w 174"/>
                <a:gd name="T77" fmla="*/ 221 h 241"/>
                <a:gd name="T78" fmla="*/ 29 w 174"/>
                <a:gd name="T79" fmla="*/ 205 h 241"/>
                <a:gd name="T80" fmla="*/ 29 w 174"/>
                <a:gd name="T81" fmla="*/ 202 h 241"/>
                <a:gd name="T82" fmla="*/ 24 w 174"/>
                <a:gd name="T83" fmla="*/ 184 h 241"/>
                <a:gd name="T84" fmla="*/ 30 w 174"/>
                <a:gd name="T85" fmla="*/ 169 h 241"/>
                <a:gd name="T86" fmla="*/ 40 w 174"/>
                <a:gd name="T87" fmla="*/ 161 h 241"/>
                <a:gd name="T88" fmla="*/ 51 w 174"/>
                <a:gd name="T89" fmla="*/ 153 h 241"/>
                <a:gd name="T90" fmla="*/ 68 w 174"/>
                <a:gd name="T91" fmla="*/ 136 h 241"/>
                <a:gd name="T92" fmla="*/ 84 w 174"/>
                <a:gd name="T93" fmla="*/ 128 h 241"/>
                <a:gd name="T94" fmla="*/ 84 w 174"/>
                <a:gd name="T95" fmla="*/ 117 h 241"/>
                <a:gd name="T96" fmla="*/ 73 w 174"/>
                <a:gd name="T97" fmla="*/ 104 h 241"/>
                <a:gd name="T98" fmla="*/ 60 w 174"/>
                <a:gd name="T99" fmla="*/ 96 h 241"/>
                <a:gd name="T100" fmla="*/ 63 w 174"/>
                <a:gd name="T101" fmla="*/ 84 h 241"/>
                <a:gd name="T102" fmla="*/ 59 w 174"/>
                <a:gd name="T103" fmla="*/ 73 h 241"/>
                <a:gd name="T104" fmla="*/ 57 w 174"/>
                <a:gd name="T105" fmla="*/ 66 h 241"/>
                <a:gd name="T106" fmla="*/ 59 w 174"/>
                <a:gd name="T107" fmla="*/ 54 h 241"/>
                <a:gd name="T108" fmla="*/ 48 w 174"/>
                <a:gd name="T109" fmla="*/ 43 h 241"/>
                <a:gd name="T110" fmla="*/ 26 w 174"/>
                <a:gd name="T111" fmla="*/ 33 h 241"/>
                <a:gd name="T112" fmla="*/ 22 w 174"/>
                <a:gd name="T113" fmla="*/ 27 h 241"/>
                <a:gd name="T114" fmla="*/ 30 w 174"/>
                <a:gd name="T115" fmla="*/ 21 h 241"/>
                <a:gd name="T116" fmla="*/ 51 w 174"/>
                <a:gd name="T117" fmla="*/ 36 h 241"/>
                <a:gd name="T118" fmla="*/ 70 w 174"/>
                <a:gd name="T119" fmla="*/ 35 h 241"/>
                <a:gd name="T120" fmla="*/ 85 w 174"/>
                <a:gd name="T121" fmla="*/ 30 h 241"/>
                <a:gd name="T122" fmla="*/ 93 w 174"/>
                <a:gd name="T123" fmla="*/ 11 h 241"/>
                <a:gd name="T124" fmla="*/ 109 w 174"/>
                <a:gd name="T125" fmla="*/ 5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4" h="241">
                  <a:moveTo>
                    <a:pt x="15" y="236"/>
                  </a:moveTo>
                  <a:lnTo>
                    <a:pt x="15" y="236"/>
                  </a:lnTo>
                  <a:lnTo>
                    <a:pt x="16" y="236"/>
                  </a:lnTo>
                  <a:lnTo>
                    <a:pt x="16" y="236"/>
                  </a:lnTo>
                  <a:lnTo>
                    <a:pt x="15" y="238"/>
                  </a:lnTo>
                  <a:lnTo>
                    <a:pt x="15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5" y="236"/>
                  </a:lnTo>
                  <a:close/>
                  <a:moveTo>
                    <a:pt x="30" y="233"/>
                  </a:moveTo>
                  <a:lnTo>
                    <a:pt x="30" y="233"/>
                  </a:lnTo>
                  <a:lnTo>
                    <a:pt x="30" y="235"/>
                  </a:lnTo>
                  <a:lnTo>
                    <a:pt x="30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30" y="233"/>
                  </a:lnTo>
                  <a:close/>
                  <a:moveTo>
                    <a:pt x="33" y="233"/>
                  </a:moveTo>
                  <a:lnTo>
                    <a:pt x="33" y="235"/>
                  </a:lnTo>
                  <a:lnTo>
                    <a:pt x="32" y="235"/>
                  </a:lnTo>
                  <a:lnTo>
                    <a:pt x="32" y="235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3" y="233"/>
                  </a:lnTo>
                  <a:close/>
                  <a:moveTo>
                    <a:pt x="2" y="232"/>
                  </a:moveTo>
                  <a:lnTo>
                    <a:pt x="2" y="233"/>
                  </a:lnTo>
                  <a:lnTo>
                    <a:pt x="2" y="233"/>
                  </a:lnTo>
                  <a:lnTo>
                    <a:pt x="2" y="233"/>
                  </a:lnTo>
                  <a:lnTo>
                    <a:pt x="0" y="233"/>
                  </a:lnTo>
                  <a:lnTo>
                    <a:pt x="0" y="235"/>
                  </a:lnTo>
                  <a:lnTo>
                    <a:pt x="0" y="235"/>
                  </a:lnTo>
                  <a:lnTo>
                    <a:pt x="0" y="233"/>
                  </a:lnTo>
                  <a:lnTo>
                    <a:pt x="0" y="232"/>
                  </a:lnTo>
                  <a:lnTo>
                    <a:pt x="2" y="232"/>
                  </a:lnTo>
                  <a:close/>
                  <a:moveTo>
                    <a:pt x="38" y="230"/>
                  </a:moveTo>
                  <a:lnTo>
                    <a:pt x="40" y="230"/>
                  </a:lnTo>
                  <a:lnTo>
                    <a:pt x="41" y="230"/>
                  </a:lnTo>
                  <a:lnTo>
                    <a:pt x="41" y="232"/>
                  </a:lnTo>
                  <a:lnTo>
                    <a:pt x="40" y="232"/>
                  </a:lnTo>
                  <a:lnTo>
                    <a:pt x="40" y="233"/>
                  </a:lnTo>
                  <a:lnTo>
                    <a:pt x="41" y="233"/>
                  </a:lnTo>
                  <a:lnTo>
                    <a:pt x="41" y="233"/>
                  </a:lnTo>
                  <a:lnTo>
                    <a:pt x="40" y="233"/>
                  </a:lnTo>
                  <a:lnTo>
                    <a:pt x="38" y="233"/>
                  </a:lnTo>
                  <a:lnTo>
                    <a:pt x="38" y="232"/>
                  </a:lnTo>
                  <a:lnTo>
                    <a:pt x="38" y="232"/>
                  </a:lnTo>
                  <a:lnTo>
                    <a:pt x="37" y="232"/>
                  </a:lnTo>
                  <a:lnTo>
                    <a:pt x="37" y="230"/>
                  </a:lnTo>
                  <a:lnTo>
                    <a:pt x="38" y="230"/>
                  </a:lnTo>
                  <a:lnTo>
                    <a:pt x="38" y="230"/>
                  </a:lnTo>
                  <a:close/>
                  <a:moveTo>
                    <a:pt x="5" y="229"/>
                  </a:move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8" y="230"/>
                  </a:lnTo>
                  <a:lnTo>
                    <a:pt x="10" y="230"/>
                  </a:lnTo>
                  <a:lnTo>
                    <a:pt x="10" y="232"/>
                  </a:lnTo>
                  <a:lnTo>
                    <a:pt x="10" y="232"/>
                  </a:lnTo>
                  <a:lnTo>
                    <a:pt x="11" y="232"/>
                  </a:lnTo>
                  <a:lnTo>
                    <a:pt x="10" y="233"/>
                  </a:lnTo>
                  <a:lnTo>
                    <a:pt x="10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7" y="235"/>
                  </a:lnTo>
                  <a:lnTo>
                    <a:pt x="7" y="235"/>
                  </a:lnTo>
                  <a:lnTo>
                    <a:pt x="3" y="236"/>
                  </a:lnTo>
                  <a:lnTo>
                    <a:pt x="3" y="235"/>
                  </a:lnTo>
                  <a:lnTo>
                    <a:pt x="2" y="232"/>
                  </a:lnTo>
                  <a:lnTo>
                    <a:pt x="2" y="232"/>
                  </a:lnTo>
                  <a:lnTo>
                    <a:pt x="3" y="232"/>
                  </a:lnTo>
                  <a:lnTo>
                    <a:pt x="3" y="232"/>
                  </a:lnTo>
                  <a:lnTo>
                    <a:pt x="3" y="233"/>
                  </a:lnTo>
                  <a:lnTo>
                    <a:pt x="5" y="233"/>
                  </a:lnTo>
                  <a:lnTo>
                    <a:pt x="5" y="232"/>
                  </a:lnTo>
                  <a:lnTo>
                    <a:pt x="5" y="232"/>
                  </a:lnTo>
                  <a:lnTo>
                    <a:pt x="5" y="230"/>
                  </a:lnTo>
                  <a:lnTo>
                    <a:pt x="3" y="230"/>
                  </a:lnTo>
                  <a:lnTo>
                    <a:pt x="3" y="230"/>
                  </a:lnTo>
                  <a:lnTo>
                    <a:pt x="5" y="229"/>
                  </a:lnTo>
                  <a:lnTo>
                    <a:pt x="5" y="229"/>
                  </a:lnTo>
                  <a:close/>
                  <a:moveTo>
                    <a:pt x="33" y="227"/>
                  </a:moveTo>
                  <a:lnTo>
                    <a:pt x="35" y="229"/>
                  </a:lnTo>
                  <a:lnTo>
                    <a:pt x="35" y="229"/>
                  </a:lnTo>
                  <a:lnTo>
                    <a:pt x="35" y="229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7"/>
                  </a:lnTo>
                  <a:lnTo>
                    <a:pt x="33" y="227"/>
                  </a:lnTo>
                  <a:close/>
                  <a:moveTo>
                    <a:pt x="26" y="224"/>
                  </a:moveTo>
                  <a:lnTo>
                    <a:pt x="26" y="224"/>
                  </a:lnTo>
                  <a:lnTo>
                    <a:pt x="27" y="225"/>
                  </a:lnTo>
                  <a:lnTo>
                    <a:pt x="27" y="227"/>
                  </a:lnTo>
                  <a:lnTo>
                    <a:pt x="27" y="227"/>
                  </a:lnTo>
                  <a:lnTo>
                    <a:pt x="26" y="227"/>
                  </a:lnTo>
                  <a:lnTo>
                    <a:pt x="26" y="225"/>
                  </a:lnTo>
                  <a:lnTo>
                    <a:pt x="24" y="224"/>
                  </a:lnTo>
                  <a:lnTo>
                    <a:pt x="24" y="224"/>
                  </a:lnTo>
                  <a:lnTo>
                    <a:pt x="26" y="224"/>
                  </a:lnTo>
                  <a:close/>
                  <a:moveTo>
                    <a:pt x="24" y="166"/>
                  </a:moveTo>
                  <a:lnTo>
                    <a:pt x="24" y="166"/>
                  </a:lnTo>
                  <a:lnTo>
                    <a:pt x="24" y="166"/>
                  </a:lnTo>
                  <a:lnTo>
                    <a:pt x="24" y="166"/>
                  </a:lnTo>
                  <a:lnTo>
                    <a:pt x="26" y="166"/>
                  </a:lnTo>
                  <a:lnTo>
                    <a:pt x="27" y="166"/>
                  </a:lnTo>
                  <a:lnTo>
                    <a:pt x="27" y="166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4" y="167"/>
                  </a:lnTo>
                  <a:lnTo>
                    <a:pt x="22" y="166"/>
                  </a:lnTo>
                  <a:lnTo>
                    <a:pt x="24" y="166"/>
                  </a:lnTo>
                  <a:close/>
                  <a:moveTo>
                    <a:pt x="76" y="123"/>
                  </a:moveTo>
                  <a:lnTo>
                    <a:pt x="79" y="123"/>
                  </a:lnTo>
                  <a:lnTo>
                    <a:pt x="79" y="125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4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4" y="123"/>
                  </a:lnTo>
                  <a:lnTo>
                    <a:pt x="76" y="123"/>
                  </a:lnTo>
                  <a:close/>
                  <a:moveTo>
                    <a:pt x="119" y="0"/>
                  </a:moveTo>
                  <a:lnTo>
                    <a:pt x="120" y="0"/>
                  </a:lnTo>
                  <a:lnTo>
                    <a:pt x="123" y="2"/>
                  </a:lnTo>
                  <a:lnTo>
                    <a:pt x="126" y="5"/>
                  </a:lnTo>
                  <a:lnTo>
                    <a:pt x="128" y="6"/>
                  </a:lnTo>
                  <a:lnTo>
                    <a:pt x="134" y="8"/>
                  </a:lnTo>
                  <a:lnTo>
                    <a:pt x="139" y="10"/>
                  </a:lnTo>
                  <a:lnTo>
                    <a:pt x="142" y="16"/>
                  </a:lnTo>
                  <a:lnTo>
                    <a:pt x="141" y="17"/>
                  </a:lnTo>
                  <a:lnTo>
                    <a:pt x="139" y="17"/>
                  </a:lnTo>
                  <a:lnTo>
                    <a:pt x="138" y="21"/>
                  </a:lnTo>
                  <a:lnTo>
                    <a:pt x="134" y="22"/>
                  </a:lnTo>
                  <a:lnTo>
                    <a:pt x="134" y="24"/>
                  </a:lnTo>
                  <a:lnTo>
                    <a:pt x="136" y="25"/>
                  </a:lnTo>
                  <a:lnTo>
                    <a:pt x="136" y="27"/>
                  </a:lnTo>
                  <a:lnTo>
                    <a:pt x="136" y="27"/>
                  </a:lnTo>
                  <a:lnTo>
                    <a:pt x="133" y="28"/>
                  </a:lnTo>
                  <a:lnTo>
                    <a:pt x="131" y="28"/>
                  </a:lnTo>
                  <a:lnTo>
                    <a:pt x="128" y="30"/>
                  </a:lnTo>
                  <a:lnTo>
                    <a:pt x="130" y="30"/>
                  </a:lnTo>
                  <a:lnTo>
                    <a:pt x="133" y="30"/>
                  </a:lnTo>
                  <a:lnTo>
                    <a:pt x="133" y="32"/>
                  </a:lnTo>
                  <a:lnTo>
                    <a:pt x="134" y="32"/>
                  </a:lnTo>
                  <a:lnTo>
                    <a:pt x="134" y="32"/>
                  </a:lnTo>
                  <a:lnTo>
                    <a:pt x="133" y="33"/>
                  </a:lnTo>
                  <a:lnTo>
                    <a:pt x="130" y="39"/>
                  </a:lnTo>
                  <a:lnTo>
                    <a:pt x="130" y="39"/>
                  </a:lnTo>
                  <a:lnTo>
                    <a:pt x="131" y="44"/>
                  </a:lnTo>
                  <a:lnTo>
                    <a:pt x="133" y="47"/>
                  </a:lnTo>
                  <a:lnTo>
                    <a:pt x="138" y="49"/>
                  </a:lnTo>
                  <a:lnTo>
                    <a:pt x="142" y="50"/>
                  </a:lnTo>
                  <a:lnTo>
                    <a:pt x="144" y="54"/>
                  </a:lnTo>
                  <a:lnTo>
                    <a:pt x="149" y="58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3"/>
                  </a:lnTo>
                  <a:lnTo>
                    <a:pt x="149" y="66"/>
                  </a:lnTo>
                  <a:lnTo>
                    <a:pt x="145" y="69"/>
                  </a:lnTo>
                  <a:lnTo>
                    <a:pt x="142" y="73"/>
                  </a:lnTo>
                  <a:lnTo>
                    <a:pt x="141" y="74"/>
                  </a:lnTo>
                  <a:lnTo>
                    <a:pt x="138" y="77"/>
                  </a:lnTo>
                  <a:lnTo>
                    <a:pt x="138" y="79"/>
                  </a:lnTo>
                  <a:lnTo>
                    <a:pt x="138" y="80"/>
                  </a:lnTo>
                  <a:lnTo>
                    <a:pt x="139" y="80"/>
                  </a:lnTo>
                  <a:lnTo>
                    <a:pt x="141" y="85"/>
                  </a:lnTo>
                  <a:lnTo>
                    <a:pt x="142" y="87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3"/>
                  </a:lnTo>
                  <a:lnTo>
                    <a:pt x="147" y="95"/>
                  </a:lnTo>
                  <a:lnTo>
                    <a:pt x="147" y="96"/>
                  </a:lnTo>
                  <a:lnTo>
                    <a:pt x="149" y="96"/>
                  </a:lnTo>
                  <a:lnTo>
                    <a:pt x="150" y="99"/>
                  </a:lnTo>
                  <a:lnTo>
                    <a:pt x="150" y="101"/>
                  </a:lnTo>
                  <a:lnTo>
                    <a:pt x="153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2" y="109"/>
                  </a:lnTo>
                  <a:lnTo>
                    <a:pt x="150" y="109"/>
                  </a:lnTo>
                  <a:lnTo>
                    <a:pt x="147" y="110"/>
                  </a:lnTo>
                  <a:lnTo>
                    <a:pt x="147" y="110"/>
                  </a:lnTo>
                  <a:lnTo>
                    <a:pt x="149" y="112"/>
                  </a:lnTo>
                  <a:lnTo>
                    <a:pt x="147" y="114"/>
                  </a:lnTo>
                  <a:lnTo>
                    <a:pt x="147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1"/>
                  </a:lnTo>
                  <a:lnTo>
                    <a:pt x="149" y="123"/>
                  </a:lnTo>
                  <a:lnTo>
                    <a:pt x="147" y="123"/>
                  </a:lnTo>
                  <a:lnTo>
                    <a:pt x="145" y="125"/>
                  </a:lnTo>
                  <a:lnTo>
                    <a:pt x="145" y="125"/>
                  </a:lnTo>
                  <a:lnTo>
                    <a:pt x="145" y="126"/>
                  </a:lnTo>
                  <a:lnTo>
                    <a:pt x="147" y="128"/>
                  </a:lnTo>
                  <a:lnTo>
                    <a:pt x="147" y="129"/>
                  </a:lnTo>
                  <a:lnTo>
                    <a:pt x="149" y="129"/>
                  </a:lnTo>
                  <a:lnTo>
                    <a:pt x="152" y="131"/>
                  </a:lnTo>
                  <a:lnTo>
                    <a:pt x="153" y="131"/>
                  </a:lnTo>
                  <a:lnTo>
                    <a:pt x="153" y="132"/>
                  </a:lnTo>
                  <a:lnTo>
                    <a:pt x="153" y="134"/>
                  </a:lnTo>
                  <a:lnTo>
                    <a:pt x="152" y="136"/>
                  </a:lnTo>
                  <a:lnTo>
                    <a:pt x="152" y="136"/>
                  </a:lnTo>
                  <a:lnTo>
                    <a:pt x="152" y="137"/>
                  </a:lnTo>
                  <a:lnTo>
                    <a:pt x="153" y="140"/>
                  </a:lnTo>
                  <a:lnTo>
                    <a:pt x="156" y="142"/>
                  </a:lnTo>
                  <a:lnTo>
                    <a:pt x="158" y="143"/>
                  </a:lnTo>
                  <a:lnTo>
                    <a:pt x="160" y="143"/>
                  </a:lnTo>
                  <a:lnTo>
                    <a:pt x="160" y="145"/>
                  </a:lnTo>
                  <a:lnTo>
                    <a:pt x="160" y="147"/>
                  </a:lnTo>
                  <a:lnTo>
                    <a:pt x="158" y="148"/>
                  </a:lnTo>
                  <a:lnTo>
                    <a:pt x="158" y="150"/>
                  </a:lnTo>
                  <a:lnTo>
                    <a:pt x="155" y="153"/>
                  </a:lnTo>
                  <a:lnTo>
                    <a:pt x="152" y="154"/>
                  </a:lnTo>
                  <a:lnTo>
                    <a:pt x="152" y="154"/>
                  </a:lnTo>
                  <a:lnTo>
                    <a:pt x="152" y="156"/>
                  </a:lnTo>
                  <a:lnTo>
                    <a:pt x="158" y="159"/>
                  </a:lnTo>
                  <a:lnTo>
                    <a:pt x="161" y="162"/>
                  </a:lnTo>
                  <a:lnTo>
                    <a:pt x="166" y="164"/>
                  </a:lnTo>
                  <a:lnTo>
                    <a:pt x="169" y="167"/>
                  </a:lnTo>
                  <a:lnTo>
                    <a:pt x="169" y="167"/>
                  </a:lnTo>
                  <a:lnTo>
                    <a:pt x="171" y="170"/>
                  </a:lnTo>
                  <a:lnTo>
                    <a:pt x="172" y="170"/>
                  </a:lnTo>
                  <a:lnTo>
                    <a:pt x="174" y="172"/>
                  </a:lnTo>
                  <a:lnTo>
                    <a:pt x="174" y="173"/>
                  </a:lnTo>
                  <a:lnTo>
                    <a:pt x="174" y="173"/>
                  </a:lnTo>
                  <a:lnTo>
                    <a:pt x="172" y="177"/>
                  </a:lnTo>
                  <a:lnTo>
                    <a:pt x="171" y="178"/>
                  </a:lnTo>
                  <a:lnTo>
                    <a:pt x="171" y="181"/>
                  </a:lnTo>
                  <a:lnTo>
                    <a:pt x="169" y="183"/>
                  </a:lnTo>
                  <a:lnTo>
                    <a:pt x="164" y="186"/>
                  </a:lnTo>
                  <a:lnTo>
                    <a:pt x="160" y="191"/>
                  </a:lnTo>
                  <a:lnTo>
                    <a:pt x="158" y="192"/>
                  </a:lnTo>
                  <a:lnTo>
                    <a:pt x="156" y="194"/>
                  </a:lnTo>
                  <a:lnTo>
                    <a:pt x="152" y="199"/>
                  </a:lnTo>
                  <a:lnTo>
                    <a:pt x="150" y="200"/>
                  </a:lnTo>
                  <a:lnTo>
                    <a:pt x="147" y="203"/>
                  </a:lnTo>
                  <a:lnTo>
                    <a:pt x="145" y="205"/>
                  </a:lnTo>
                  <a:lnTo>
                    <a:pt x="144" y="206"/>
                  </a:lnTo>
                  <a:lnTo>
                    <a:pt x="141" y="210"/>
                  </a:lnTo>
                  <a:lnTo>
                    <a:pt x="138" y="213"/>
                  </a:lnTo>
                  <a:lnTo>
                    <a:pt x="133" y="214"/>
                  </a:lnTo>
                  <a:lnTo>
                    <a:pt x="133" y="216"/>
                  </a:lnTo>
                  <a:lnTo>
                    <a:pt x="131" y="216"/>
                  </a:lnTo>
                  <a:lnTo>
                    <a:pt x="130" y="218"/>
                  </a:lnTo>
                  <a:lnTo>
                    <a:pt x="128" y="218"/>
                  </a:lnTo>
                  <a:lnTo>
                    <a:pt x="125" y="221"/>
                  </a:lnTo>
                  <a:lnTo>
                    <a:pt x="120" y="225"/>
                  </a:lnTo>
                  <a:lnTo>
                    <a:pt x="119" y="225"/>
                  </a:lnTo>
                  <a:lnTo>
                    <a:pt x="117" y="227"/>
                  </a:lnTo>
                  <a:lnTo>
                    <a:pt x="115" y="227"/>
                  </a:lnTo>
                  <a:lnTo>
                    <a:pt x="115" y="227"/>
                  </a:lnTo>
                  <a:lnTo>
                    <a:pt x="112" y="225"/>
                  </a:lnTo>
                  <a:lnTo>
                    <a:pt x="111" y="225"/>
                  </a:lnTo>
                  <a:lnTo>
                    <a:pt x="109" y="225"/>
                  </a:lnTo>
                  <a:lnTo>
                    <a:pt x="108" y="227"/>
                  </a:lnTo>
                  <a:lnTo>
                    <a:pt x="104" y="227"/>
                  </a:lnTo>
                  <a:lnTo>
                    <a:pt x="103" y="229"/>
                  </a:lnTo>
                  <a:lnTo>
                    <a:pt x="101" y="229"/>
                  </a:lnTo>
                  <a:lnTo>
                    <a:pt x="101" y="227"/>
                  </a:lnTo>
                  <a:lnTo>
                    <a:pt x="101" y="225"/>
                  </a:lnTo>
                  <a:lnTo>
                    <a:pt x="103" y="224"/>
                  </a:lnTo>
                  <a:lnTo>
                    <a:pt x="103" y="224"/>
                  </a:lnTo>
                  <a:lnTo>
                    <a:pt x="101" y="224"/>
                  </a:lnTo>
                  <a:lnTo>
                    <a:pt x="101" y="225"/>
                  </a:lnTo>
                  <a:lnTo>
                    <a:pt x="100" y="227"/>
                  </a:lnTo>
                  <a:lnTo>
                    <a:pt x="100" y="229"/>
                  </a:lnTo>
                  <a:lnTo>
                    <a:pt x="97" y="229"/>
                  </a:lnTo>
                  <a:lnTo>
                    <a:pt x="93" y="227"/>
                  </a:lnTo>
                  <a:lnTo>
                    <a:pt x="93" y="227"/>
                  </a:lnTo>
                  <a:lnTo>
                    <a:pt x="93" y="229"/>
                  </a:lnTo>
                  <a:lnTo>
                    <a:pt x="95" y="230"/>
                  </a:lnTo>
                  <a:lnTo>
                    <a:pt x="93" y="230"/>
                  </a:lnTo>
                  <a:lnTo>
                    <a:pt x="93" y="230"/>
                  </a:lnTo>
                  <a:lnTo>
                    <a:pt x="92" y="230"/>
                  </a:lnTo>
                  <a:lnTo>
                    <a:pt x="90" y="232"/>
                  </a:lnTo>
                  <a:lnTo>
                    <a:pt x="90" y="232"/>
                  </a:lnTo>
                  <a:lnTo>
                    <a:pt x="89" y="230"/>
                  </a:lnTo>
                  <a:lnTo>
                    <a:pt x="87" y="232"/>
                  </a:lnTo>
                  <a:lnTo>
                    <a:pt x="85" y="232"/>
                  </a:lnTo>
                  <a:lnTo>
                    <a:pt x="82" y="232"/>
                  </a:lnTo>
                  <a:lnTo>
                    <a:pt x="81" y="233"/>
                  </a:lnTo>
                  <a:lnTo>
                    <a:pt x="79" y="235"/>
                  </a:lnTo>
                  <a:lnTo>
                    <a:pt x="78" y="235"/>
                  </a:lnTo>
                  <a:lnTo>
                    <a:pt x="73" y="235"/>
                  </a:lnTo>
                  <a:lnTo>
                    <a:pt x="73" y="236"/>
                  </a:lnTo>
                  <a:lnTo>
                    <a:pt x="71" y="236"/>
                  </a:lnTo>
                  <a:lnTo>
                    <a:pt x="70" y="236"/>
                  </a:lnTo>
                  <a:lnTo>
                    <a:pt x="65" y="238"/>
                  </a:lnTo>
                  <a:lnTo>
                    <a:pt x="60" y="238"/>
                  </a:lnTo>
                  <a:lnTo>
                    <a:pt x="59" y="238"/>
                  </a:lnTo>
                  <a:lnTo>
                    <a:pt x="57" y="238"/>
                  </a:lnTo>
                  <a:lnTo>
                    <a:pt x="56" y="240"/>
                  </a:lnTo>
                  <a:lnTo>
                    <a:pt x="52" y="241"/>
                  </a:lnTo>
                  <a:lnTo>
                    <a:pt x="51" y="241"/>
                  </a:lnTo>
                  <a:lnTo>
                    <a:pt x="49" y="241"/>
                  </a:lnTo>
                  <a:lnTo>
                    <a:pt x="51" y="240"/>
                  </a:lnTo>
                  <a:lnTo>
                    <a:pt x="52" y="240"/>
                  </a:lnTo>
                  <a:lnTo>
                    <a:pt x="52" y="238"/>
                  </a:lnTo>
                  <a:lnTo>
                    <a:pt x="52" y="236"/>
                  </a:lnTo>
                  <a:lnTo>
                    <a:pt x="52" y="236"/>
                  </a:lnTo>
                  <a:lnTo>
                    <a:pt x="51" y="236"/>
                  </a:lnTo>
                  <a:lnTo>
                    <a:pt x="51" y="235"/>
                  </a:lnTo>
                  <a:lnTo>
                    <a:pt x="49" y="233"/>
                  </a:lnTo>
                  <a:lnTo>
                    <a:pt x="48" y="233"/>
                  </a:lnTo>
                  <a:lnTo>
                    <a:pt x="48" y="233"/>
                  </a:lnTo>
                  <a:lnTo>
                    <a:pt x="48" y="235"/>
                  </a:lnTo>
                  <a:lnTo>
                    <a:pt x="48" y="236"/>
                  </a:lnTo>
                  <a:lnTo>
                    <a:pt x="46" y="236"/>
                  </a:lnTo>
                  <a:lnTo>
                    <a:pt x="46" y="236"/>
                  </a:lnTo>
                  <a:lnTo>
                    <a:pt x="44" y="236"/>
                  </a:lnTo>
                  <a:lnTo>
                    <a:pt x="43" y="236"/>
                  </a:lnTo>
                  <a:lnTo>
                    <a:pt x="43" y="236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3"/>
                  </a:lnTo>
                  <a:lnTo>
                    <a:pt x="43" y="233"/>
                  </a:lnTo>
                  <a:lnTo>
                    <a:pt x="44" y="233"/>
                  </a:lnTo>
                  <a:lnTo>
                    <a:pt x="44" y="233"/>
                  </a:lnTo>
                  <a:lnTo>
                    <a:pt x="44" y="232"/>
                  </a:lnTo>
                  <a:lnTo>
                    <a:pt x="43" y="232"/>
                  </a:lnTo>
                  <a:lnTo>
                    <a:pt x="43" y="232"/>
                  </a:lnTo>
                  <a:lnTo>
                    <a:pt x="44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3" y="230"/>
                  </a:lnTo>
                  <a:lnTo>
                    <a:pt x="40" y="229"/>
                  </a:lnTo>
                  <a:lnTo>
                    <a:pt x="35" y="227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2" y="225"/>
                  </a:lnTo>
                  <a:lnTo>
                    <a:pt x="30" y="225"/>
                  </a:lnTo>
                  <a:lnTo>
                    <a:pt x="29" y="225"/>
                  </a:lnTo>
                  <a:lnTo>
                    <a:pt x="27" y="224"/>
                  </a:lnTo>
                  <a:lnTo>
                    <a:pt x="27" y="224"/>
                  </a:lnTo>
                  <a:lnTo>
                    <a:pt x="27" y="222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3"/>
                  </a:lnTo>
                  <a:lnTo>
                    <a:pt x="29" y="211"/>
                  </a:lnTo>
                  <a:lnTo>
                    <a:pt x="29" y="210"/>
                  </a:lnTo>
                  <a:lnTo>
                    <a:pt x="29" y="206"/>
                  </a:lnTo>
                  <a:lnTo>
                    <a:pt x="29" y="206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3"/>
                  </a:lnTo>
                  <a:lnTo>
                    <a:pt x="29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29" y="202"/>
                  </a:lnTo>
                  <a:lnTo>
                    <a:pt x="29" y="200"/>
                  </a:lnTo>
                  <a:lnTo>
                    <a:pt x="29" y="197"/>
                  </a:lnTo>
                  <a:lnTo>
                    <a:pt x="27" y="195"/>
                  </a:lnTo>
                  <a:lnTo>
                    <a:pt x="26" y="194"/>
                  </a:lnTo>
                  <a:lnTo>
                    <a:pt x="26" y="191"/>
                  </a:lnTo>
                  <a:lnTo>
                    <a:pt x="27" y="189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4" y="184"/>
                  </a:lnTo>
                  <a:lnTo>
                    <a:pt x="24" y="183"/>
                  </a:lnTo>
                  <a:lnTo>
                    <a:pt x="22" y="180"/>
                  </a:lnTo>
                  <a:lnTo>
                    <a:pt x="22" y="178"/>
                  </a:lnTo>
                  <a:lnTo>
                    <a:pt x="24" y="177"/>
                  </a:lnTo>
                  <a:lnTo>
                    <a:pt x="24" y="177"/>
                  </a:lnTo>
                  <a:lnTo>
                    <a:pt x="29" y="172"/>
                  </a:lnTo>
                  <a:lnTo>
                    <a:pt x="29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33" y="166"/>
                  </a:lnTo>
                  <a:lnTo>
                    <a:pt x="35" y="167"/>
                  </a:lnTo>
                  <a:lnTo>
                    <a:pt x="38" y="166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0" y="162"/>
                  </a:lnTo>
                  <a:lnTo>
                    <a:pt x="40" y="161"/>
                  </a:lnTo>
                  <a:lnTo>
                    <a:pt x="40" y="161"/>
                  </a:lnTo>
                  <a:lnTo>
                    <a:pt x="41" y="161"/>
                  </a:lnTo>
                  <a:lnTo>
                    <a:pt x="40" y="161"/>
                  </a:lnTo>
                  <a:lnTo>
                    <a:pt x="40" y="159"/>
                  </a:lnTo>
                  <a:lnTo>
                    <a:pt x="41" y="159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6" y="156"/>
                  </a:lnTo>
                  <a:lnTo>
                    <a:pt x="51" y="153"/>
                  </a:lnTo>
                  <a:lnTo>
                    <a:pt x="52" y="151"/>
                  </a:lnTo>
                  <a:lnTo>
                    <a:pt x="54" y="151"/>
                  </a:lnTo>
                  <a:lnTo>
                    <a:pt x="57" y="148"/>
                  </a:lnTo>
                  <a:lnTo>
                    <a:pt x="59" y="147"/>
                  </a:lnTo>
                  <a:lnTo>
                    <a:pt x="60" y="145"/>
                  </a:lnTo>
                  <a:lnTo>
                    <a:pt x="63" y="142"/>
                  </a:lnTo>
                  <a:lnTo>
                    <a:pt x="63" y="142"/>
                  </a:lnTo>
                  <a:lnTo>
                    <a:pt x="65" y="139"/>
                  </a:lnTo>
                  <a:lnTo>
                    <a:pt x="68" y="136"/>
                  </a:lnTo>
                  <a:lnTo>
                    <a:pt x="71" y="132"/>
                  </a:lnTo>
                  <a:lnTo>
                    <a:pt x="73" y="131"/>
                  </a:lnTo>
                  <a:lnTo>
                    <a:pt x="73" y="129"/>
                  </a:lnTo>
                  <a:lnTo>
                    <a:pt x="74" y="129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1" y="128"/>
                  </a:lnTo>
                  <a:lnTo>
                    <a:pt x="82" y="128"/>
                  </a:lnTo>
                  <a:lnTo>
                    <a:pt x="84" y="128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5"/>
                  </a:lnTo>
                  <a:lnTo>
                    <a:pt x="84" y="125"/>
                  </a:lnTo>
                  <a:lnTo>
                    <a:pt x="84" y="123"/>
                  </a:lnTo>
                  <a:lnTo>
                    <a:pt x="84" y="123"/>
                  </a:lnTo>
                  <a:lnTo>
                    <a:pt x="82" y="121"/>
                  </a:lnTo>
                  <a:lnTo>
                    <a:pt x="84" y="120"/>
                  </a:lnTo>
                  <a:lnTo>
                    <a:pt x="84" y="117"/>
                  </a:lnTo>
                  <a:lnTo>
                    <a:pt x="84" y="114"/>
                  </a:lnTo>
                  <a:lnTo>
                    <a:pt x="82" y="112"/>
                  </a:lnTo>
                  <a:lnTo>
                    <a:pt x="78" y="109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3" y="107"/>
                  </a:lnTo>
                  <a:lnTo>
                    <a:pt x="74" y="106"/>
                  </a:lnTo>
                  <a:lnTo>
                    <a:pt x="74" y="104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1" y="107"/>
                  </a:lnTo>
                  <a:lnTo>
                    <a:pt x="68" y="106"/>
                  </a:lnTo>
                  <a:lnTo>
                    <a:pt x="67" y="106"/>
                  </a:lnTo>
                  <a:lnTo>
                    <a:pt x="65" y="101"/>
                  </a:lnTo>
                  <a:lnTo>
                    <a:pt x="65" y="99"/>
                  </a:lnTo>
                  <a:lnTo>
                    <a:pt x="63" y="98"/>
                  </a:lnTo>
                  <a:lnTo>
                    <a:pt x="62" y="96"/>
                  </a:lnTo>
                  <a:lnTo>
                    <a:pt x="60" y="96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60" y="91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2" y="88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3" y="84"/>
                  </a:lnTo>
                  <a:lnTo>
                    <a:pt x="63" y="82"/>
                  </a:lnTo>
                  <a:lnTo>
                    <a:pt x="65" y="82"/>
                  </a:lnTo>
                  <a:lnTo>
                    <a:pt x="65" y="80"/>
                  </a:lnTo>
                  <a:lnTo>
                    <a:pt x="63" y="80"/>
                  </a:lnTo>
                  <a:lnTo>
                    <a:pt x="63" y="79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60" y="74"/>
                  </a:lnTo>
                  <a:lnTo>
                    <a:pt x="59" y="73"/>
                  </a:lnTo>
                  <a:lnTo>
                    <a:pt x="59" y="71"/>
                  </a:lnTo>
                  <a:lnTo>
                    <a:pt x="60" y="71"/>
                  </a:lnTo>
                  <a:lnTo>
                    <a:pt x="62" y="69"/>
                  </a:lnTo>
                  <a:lnTo>
                    <a:pt x="62" y="69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9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57"/>
                  </a:lnTo>
                  <a:lnTo>
                    <a:pt x="57" y="55"/>
                  </a:lnTo>
                  <a:lnTo>
                    <a:pt x="59" y="54"/>
                  </a:lnTo>
                  <a:lnTo>
                    <a:pt x="60" y="54"/>
                  </a:lnTo>
                  <a:lnTo>
                    <a:pt x="57" y="52"/>
                  </a:lnTo>
                  <a:lnTo>
                    <a:pt x="56" y="50"/>
                  </a:lnTo>
                  <a:lnTo>
                    <a:pt x="56" y="49"/>
                  </a:lnTo>
                  <a:lnTo>
                    <a:pt x="52" y="49"/>
                  </a:lnTo>
                  <a:lnTo>
                    <a:pt x="52" y="46"/>
                  </a:lnTo>
                  <a:lnTo>
                    <a:pt x="49" y="44"/>
                  </a:lnTo>
                  <a:lnTo>
                    <a:pt x="48" y="43"/>
                  </a:lnTo>
                  <a:lnTo>
                    <a:pt x="48" y="43"/>
                  </a:lnTo>
                  <a:lnTo>
                    <a:pt x="41" y="41"/>
                  </a:lnTo>
                  <a:lnTo>
                    <a:pt x="38" y="41"/>
                  </a:lnTo>
                  <a:lnTo>
                    <a:pt x="35" y="39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6"/>
                  </a:lnTo>
                  <a:lnTo>
                    <a:pt x="29" y="35"/>
                  </a:lnTo>
                  <a:lnTo>
                    <a:pt x="27" y="35"/>
                  </a:lnTo>
                  <a:lnTo>
                    <a:pt x="26" y="33"/>
                  </a:lnTo>
                  <a:lnTo>
                    <a:pt x="24" y="32"/>
                  </a:lnTo>
                  <a:lnTo>
                    <a:pt x="21" y="30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6" y="27"/>
                  </a:lnTo>
                  <a:lnTo>
                    <a:pt x="16" y="25"/>
                  </a:lnTo>
                  <a:lnTo>
                    <a:pt x="19" y="25"/>
                  </a:lnTo>
                  <a:lnTo>
                    <a:pt x="22" y="27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9" y="21"/>
                  </a:lnTo>
                  <a:lnTo>
                    <a:pt x="30" y="21"/>
                  </a:lnTo>
                  <a:lnTo>
                    <a:pt x="30" y="21"/>
                  </a:lnTo>
                  <a:lnTo>
                    <a:pt x="33" y="24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40" y="32"/>
                  </a:lnTo>
                  <a:lnTo>
                    <a:pt x="41" y="33"/>
                  </a:lnTo>
                  <a:lnTo>
                    <a:pt x="41" y="35"/>
                  </a:lnTo>
                  <a:lnTo>
                    <a:pt x="43" y="35"/>
                  </a:lnTo>
                  <a:lnTo>
                    <a:pt x="48" y="35"/>
                  </a:lnTo>
                  <a:lnTo>
                    <a:pt x="51" y="36"/>
                  </a:lnTo>
                  <a:lnTo>
                    <a:pt x="52" y="36"/>
                  </a:lnTo>
                  <a:lnTo>
                    <a:pt x="56" y="36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2" y="33"/>
                  </a:lnTo>
                  <a:lnTo>
                    <a:pt x="62" y="32"/>
                  </a:lnTo>
                  <a:lnTo>
                    <a:pt x="65" y="33"/>
                  </a:lnTo>
                  <a:lnTo>
                    <a:pt x="67" y="33"/>
                  </a:lnTo>
                  <a:lnTo>
                    <a:pt x="70" y="35"/>
                  </a:lnTo>
                  <a:lnTo>
                    <a:pt x="71" y="35"/>
                  </a:lnTo>
                  <a:lnTo>
                    <a:pt x="74" y="36"/>
                  </a:lnTo>
                  <a:lnTo>
                    <a:pt x="76" y="38"/>
                  </a:lnTo>
                  <a:lnTo>
                    <a:pt x="78" y="38"/>
                  </a:lnTo>
                  <a:lnTo>
                    <a:pt x="81" y="36"/>
                  </a:lnTo>
                  <a:lnTo>
                    <a:pt x="82" y="33"/>
                  </a:lnTo>
                  <a:lnTo>
                    <a:pt x="82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87" y="30"/>
                  </a:lnTo>
                  <a:lnTo>
                    <a:pt x="89" y="30"/>
                  </a:lnTo>
                  <a:lnTo>
                    <a:pt x="90" y="27"/>
                  </a:lnTo>
                  <a:lnTo>
                    <a:pt x="90" y="25"/>
                  </a:lnTo>
                  <a:lnTo>
                    <a:pt x="90" y="22"/>
                  </a:lnTo>
                  <a:lnTo>
                    <a:pt x="90" y="21"/>
                  </a:lnTo>
                  <a:lnTo>
                    <a:pt x="92" y="17"/>
                  </a:lnTo>
                  <a:lnTo>
                    <a:pt x="93" y="13"/>
                  </a:lnTo>
                  <a:lnTo>
                    <a:pt x="93" y="11"/>
                  </a:lnTo>
                  <a:lnTo>
                    <a:pt x="95" y="10"/>
                  </a:lnTo>
                  <a:lnTo>
                    <a:pt x="97" y="10"/>
                  </a:lnTo>
                  <a:lnTo>
                    <a:pt x="98" y="8"/>
                  </a:lnTo>
                  <a:lnTo>
                    <a:pt x="101" y="3"/>
                  </a:lnTo>
                  <a:lnTo>
                    <a:pt x="103" y="3"/>
                  </a:lnTo>
                  <a:lnTo>
                    <a:pt x="104" y="3"/>
                  </a:lnTo>
                  <a:lnTo>
                    <a:pt x="108" y="3"/>
                  </a:lnTo>
                  <a:lnTo>
                    <a:pt x="109" y="5"/>
                  </a:lnTo>
                  <a:lnTo>
                    <a:pt x="109" y="5"/>
                  </a:lnTo>
                  <a:lnTo>
                    <a:pt x="111" y="3"/>
                  </a:lnTo>
                  <a:lnTo>
                    <a:pt x="114" y="3"/>
                  </a:lnTo>
                  <a:lnTo>
                    <a:pt x="117" y="0"/>
                  </a:lnTo>
                  <a:lnTo>
                    <a:pt x="11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52" name="Freeform 281">
              <a:extLst>
                <a:ext uri="{FF2B5EF4-FFF2-40B4-BE49-F238E27FC236}">
                  <a16:creationId xmlns:a16="http://schemas.microsoft.com/office/drawing/2014/main" id="{3808C9B5-3660-470E-8B4D-F5B6F009D65C}"/>
                </a:ext>
              </a:extLst>
            </p:cNvPr>
            <p:cNvSpPr>
              <a:spLocks/>
            </p:cNvSpPr>
            <p:nvPr/>
          </p:nvSpPr>
          <p:spPr bwMode="auto">
            <a:xfrm>
              <a:off x="6692824" y="3998790"/>
              <a:ext cx="424930" cy="321622"/>
            </a:xfrm>
            <a:custGeom>
              <a:avLst/>
              <a:gdLst>
                <a:gd name="T0" fmla="*/ 74 w 218"/>
                <a:gd name="T1" fmla="*/ 2 h 165"/>
                <a:gd name="T2" fmla="*/ 81 w 218"/>
                <a:gd name="T3" fmla="*/ 6 h 165"/>
                <a:gd name="T4" fmla="*/ 90 w 218"/>
                <a:gd name="T5" fmla="*/ 3 h 165"/>
                <a:gd name="T6" fmla="*/ 95 w 218"/>
                <a:gd name="T7" fmla="*/ 5 h 165"/>
                <a:gd name="T8" fmla="*/ 103 w 218"/>
                <a:gd name="T9" fmla="*/ 5 h 165"/>
                <a:gd name="T10" fmla="*/ 114 w 218"/>
                <a:gd name="T11" fmla="*/ 9 h 165"/>
                <a:gd name="T12" fmla="*/ 125 w 218"/>
                <a:gd name="T13" fmla="*/ 22 h 165"/>
                <a:gd name="T14" fmla="*/ 133 w 218"/>
                <a:gd name="T15" fmla="*/ 30 h 165"/>
                <a:gd name="T16" fmla="*/ 133 w 218"/>
                <a:gd name="T17" fmla="*/ 39 h 165"/>
                <a:gd name="T18" fmla="*/ 128 w 218"/>
                <a:gd name="T19" fmla="*/ 47 h 165"/>
                <a:gd name="T20" fmla="*/ 130 w 218"/>
                <a:gd name="T21" fmla="*/ 57 h 165"/>
                <a:gd name="T22" fmla="*/ 139 w 218"/>
                <a:gd name="T23" fmla="*/ 55 h 165"/>
                <a:gd name="T24" fmla="*/ 144 w 218"/>
                <a:gd name="T25" fmla="*/ 55 h 165"/>
                <a:gd name="T26" fmla="*/ 141 w 218"/>
                <a:gd name="T27" fmla="*/ 61 h 165"/>
                <a:gd name="T28" fmla="*/ 142 w 218"/>
                <a:gd name="T29" fmla="*/ 66 h 165"/>
                <a:gd name="T30" fmla="*/ 148 w 218"/>
                <a:gd name="T31" fmla="*/ 72 h 165"/>
                <a:gd name="T32" fmla="*/ 153 w 218"/>
                <a:gd name="T33" fmla="*/ 80 h 165"/>
                <a:gd name="T34" fmla="*/ 164 w 218"/>
                <a:gd name="T35" fmla="*/ 87 h 165"/>
                <a:gd name="T36" fmla="*/ 186 w 218"/>
                <a:gd name="T37" fmla="*/ 95 h 165"/>
                <a:gd name="T38" fmla="*/ 218 w 218"/>
                <a:gd name="T39" fmla="*/ 99 h 165"/>
                <a:gd name="T40" fmla="*/ 199 w 218"/>
                <a:gd name="T41" fmla="*/ 118 h 165"/>
                <a:gd name="T42" fmla="*/ 180 w 218"/>
                <a:gd name="T43" fmla="*/ 135 h 165"/>
                <a:gd name="T44" fmla="*/ 166 w 218"/>
                <a:gd name="T45" fmla="*/ 143 h 165"/>
                <a:gd name="T46" fmla="*/ 153 w 218"/>
                <a:gd name="T47" fmla="*/ 145 h 165"/>
                <a:gd name="T48" fmla="*/ 144 w 218"/>
                <a:gd name="T49" fmla="*/ 151 h 165"/>
                <a:gd name="T50" fmla="*/ 134 w 218"/>
                <a:gd name="T51" fmla="*/ 154 h 165"/>
                <a:gd name="T52" fmla="*/ 123 w 218"/>
                <a:gd name="T53" fmla="*/ 158 h 165"/>
                <a:gd name="T54" fmla="*/ 117 w 218"/>
                <a:gd name="T55" fmla="*/ 158 h 165"/>
                <a:gd name="T56" fmla="*/ 106 w 218"/>
                <a:gd name="T57" fmla="*/ 156 h 165"/>
                <a:gd name="T58" fmla="*/ 95 w 218"/>
                <a:gd name="T59" fmla="*/ 164 h 165"/>
                <a:gd name="T60" fmla="*/ 84 w 218"/>
                <a:gd name="T61" fmla="*/ 164 h 165"/>
                <a:gd name="T62" fmla="*/ 73 w 218"/>
                <a:gd name="T63" fmla="*/ 161 h 165"/>
                <a:gd name="T64" fmla="*/ 57 w 218"/>
                <a:gd name="T65" fmla="*/ 151 h 165"/>
                <a:gd name="T66" fmla="*/ 46 w 218"/>
                <a:gd name="T67" fmla="*/ 151 h 165"/>
                <a:gd name="T68" fmla="*/ 41 w 218"/>
                <a:gd name="T69" fmla="*/ 145 h 165"/>
                <a:gd name="T70" fmla="*/ 41 w 218"/>
                <a:gd name="T71" fmla="*/ 139 h 165"/>
                <a:gd name="T72" fmla="*/ 35 w 218"/>
                <a:gd name="T73" fmla="*/ 137 h 165"/>
                <a:gd name="T74" fmla="*/ 33 w 218"/>
                <a:gd name="T75" fmla="*/ 135 h 165"/>
                <a:gd name="T76" fmla="*/ 29 w 218"/>
                <a:gd name="T77" fmla="*/ 128 h 165"/>
                <a:gd name="T78" fmla="*/ 24 w 218"/>
                <a:gd name="T79" fmla="*/ 118 h 165"/>
                <a:gd name="T80" fmla="*/ 16 w 218"/>
                <a:gd name="T81" fmla="*/ 110 h 165"/>
                <a:gd name="T82" fmla="*/ 10 w 218"/>
                <a:gd name="T83" fmla="*/ 104 h 165"/>
                <a:gd name="T84" fmla="*/ 2 w 218"/>
                <a:gd name="T85" fmla="*/ 102 h 165"/>
                <a:gd name="T86" fmla="*/ 3 w 218"/>
                <a:gd name="T87" fmla="*/ 96 h 165"/>
                <a:gd name="T88" fmla="*/ 10 w 218"/>
                <a:gd name="T89" fmla="*/ 93 h 165"/>
                <a:gd name="T90" fmla="*/ 16 w 218"/>
                <a:gd name="T91" fmla="*/ 91 h 165"/>
                <a:gd name="T92" fmla="*/ 16 w 218"/>
                <a:gd name="T93" fmla="*/ 79 h 165"/>
                <a:gd name="T94" fmla="*/ 18 w 218"/>
                <a:gd name="T95" fmla="*/ 71 h 165"/>
                <a:gd name="T96" fmla="*/ 21 w 218"/>
                <a:gd name="T97" fmla="*/ 61 h 165"/>
                <a:gd name="T98" fmla="*/ 26 w 218"/>
                <a:gd name="T99" fmla="*/ 58 h 165"/>
                <a:gd name="T100" fmla="*/ 29 w 218"/>
                <a:gd name="T101" fmla="*/ 57 h 165"/>
                <a:gd name="T102" fmla="*/ 30 w 218"/>
                <a:gd name="T103" fmla="*/ 46 h 165"/>
                <a:gd name="T104" fmla="*/ 38 w 218"/>
                <a:gd name="T105" fmla="*/ 33 h 165"/>
                <a:gd name="T106" fmla="*/ 46 w 218"/>
                <a:gd name="T107" fmla="*/ 31 h 165"/>
                <a:gd name="T108" fmla="*/ 48 w 218"/>
                <a:gd name="T109" fmla="*/ 22 h 165"/>
                <a:gd name="T110" fmla="*/ 51 w 218"/>
                <a:gd name="T111" fmla="*/ 14 h 165"/>
                <a:gd name="T112" fmla="*/ 55 w 218"/>
                <a:gd name="T113" fmla="*/ 8 h 165"/>
                <a:gd name="T114" fmla="*/ 60 w 218"/>
                <a:gd name="T115" fmla="*/ 6 h 165"/>
                <a:gd name="T116" fmla="*/ 66 w 218"/>
                <a:gd name="T117" fmla="*/ 9 h 165"/>
                <a:gd name="T118" fmla="*/ 71 w 218"/>
                <a:gd name="T11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8" h="165">
                  <a:moveTo>
                    <a:pt x="71" y="0"/>
                  </a:moveTo>
                  <a:lnTo>
                    <a:pt x="73" y="0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3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5" y="5"/>
                  </a:lnTo>
                  <a:lnTo>
                    <a:pt x="87" y="3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2" y="5"/>
                  </a:lnTo>
                  <a:lnTo>
                    <a:pt x="93" y="5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5"/>
                  </a:lnTo>
                  <a:lnTo>
                    <a:pt x="101" y="6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6" y="6"/>
                  </a:lnTo>
                  <a:lnTo>
                    <a:pt x="107" y="8"/>
                  </a:lnTo>
                  <a:lnTo>
                    <a:pt x="109" y="9"/>
                  </a:lnTo>
                  <a:lnTo>
                    <a:pt x="114" y="9"/>
                  </a:lnTo>
                  <a:lnTo>
                    <a:pt x="114" y="11"/>
                  </a:lnTo>
                  <a:lnTo>
                    <a:pt x="115" y="13"/>
                  </a:lnTo>
                  <a:lnTo>
                    <a:pt x="119" y="16"/>
                  </a:lnTo>
                  <a:lnTo>
                    <a:pt x="122" y="19"/>
                  </a:lnTo>
                  <a:lnTo>
                    <a:pt x="125" y="22"/>
                  </a:lnTo>
                  <a:lnTo>
                    <a:pt x="128" y="24"/>
                  </a:lnTo>
                  <a:lnTo>
                    <a:pt x="130" y="27"/>
                  </a:lnTo>
                  <a:lnTo>
                    <a:pt x="130" y="28"/>
                  </a:lnTo>
                  <a:lnTo>
                    <a:pt x="131" y="30"/>
                  </a:lnTo>
                  <a:lnTo>
                    <a:pt x="133" y="30"/>
                  </a:lnTo>
                  <a:lnTo>
                    <a:pt x="134" y="31"/>
                  </a:lnTo>
                  <a:lnTo>
                    <a:pt x="134" y="33"/>
                  </a:lnTo>
                  <a:lnTo>
                    <a:pt x="136" y="35"/>
                  </a:lnTo>
                  <a:lnTo>
                    <a:pt x="134" y="36"/>
                  </a:lnTo>
                  <a:lnTo>
                    <a:pt x="133" y="39"/>
                  </a:lnTo>
                  <a:lnTo>
                    <a:pt x="131" y="43"/>
                  </a:lnTo>
                  <a:lnTo>
                    <a:pt x="130" y="44"/>
                  </a:lnTo>
                  <a:lnTo>
                    <a:pt x="128" y="46"/>
                  </a:lnTo>
                  <a:lnTo>
                    <a:pt x="128" y="46"/>
                  </a:lnTo>
                  <a:lnTo>
                    <a:pt x="128" y="47"/>
                  </a:lnTo>
                  <a:lnTo>
                    <a:pt x="128" y="50"/>
                  </a:lnTo>
                  <a:lnTo>
                    <a:pt x="128" y="54"/>
                  </a:lnTo>
                  <a:lnTo>
                    <a:pt x="128" y="57"/>
                  </a:lnTo>
                  <a:lnTo>
                    <a:pt x="130" y="57"/>
                  </a:lnTo>
                  <a:lnTo>
                    <a:pt x="130" y="57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6" y="55"/>
                  </a:lnTo>
                  <a:lnTo>
                    <a:pt x="137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5"/>
                  </a:lnTo>
                  <a:lnTo>
                    <a:pt x="142" y="55"/>
                  </a:lnTo>
                  <a:lnTo>
                    <a:pt x="144" y="57"/>
                  </a:lnTo>
                  <a:lnTo>
                    <a:pt x="144" y="55"/>
                  </a:lnTo>
                  <a:lnTo>
                    <a:pt x="144" y="57"/>
                  </a:lnTo>
                  <a:lnTo>
                    <a:pt x="144" y="57"/>
                  </a:lnTo>
                  <a:lnTo>
                    <a:pt x="142" y="58"/>
                  </a:lnTo>
                  <a:lnTo>
                    <a:pt x="142" y="58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3"/>
                  </a:lnTo>
                  <a:lnTo>
                    <a:pt x="142" y="65"/>
                  </a:lnTo>
                  <a:lnTo>
                    <a:pt x="142" y="66"/>
                  </a:lnTo>
                  <a:lnTo>
                    <a:pt x="144" y="68"/>
                  </a:lnTo>
                  <a:lnTo>
                    <a:pt x="144" y="68"/>
                  </a:lnTo>
                  <a:lnTo>
                    <a:pt x="145" y="71"/>
                  </a:lnTo>
                  <a:lnTo>
                    <a:pt x="147" y="71"/>
                  </a:lnTo>
                  <a:lnTo>
                    <a:pt x="148" y="72"/>
                  </a:lnTo>
                  <a:lnTo>
                    <a:pt x="148" y="74"/>
                  </a:lnTo>
                  <a:lnTo>
                    <a:pt x="150" y="76"/>
                  </a:lnTo>
                  <a:lnTo>
                    <a:pt x="152" y="77"/>
                  </a:lnTo>
                  <a:lnTo>
                    <a:pt x="152" y="79"/>
                  </a:lnTo>
                  <a:lnTo>
                    <a:pt x="153" y="80"/>
                  </a:lnTo>
                  <a:lnTo>
                    <a:pt x="155" y="80"/>
                  </a:lnTo>
                  <a:lnTo>
                    <a:pt x="158" y="82"/>
                  </a:lnTo>
                  <a:lnTo>
                    <a:pt x="160" y="85"/>
                  </a:lnTo>
                  <a:lnTo>
                    <a:pt x="160" y="85"/>
                  </a:lnTo>
                  <a:lnTo>
                    <a:pt x="164" y="87"/>
                  </a:lnTo>
                  <a:lnTo>
                    <a:pt x="169" y="88"/>
                  </a:lnTo>
                  <a:lnTo>
                    <a:pt x="172" y="90"/>
                  </a:lnTo>
                  <a:lnTo>
                    <a:pt x="177" y="91"/>
                  </a:lnTo>
                  <a:lnTo>
                    <a:pt x="182" y="93"/>
                  </a:lnTo>
                  <a:lnTo>
                    <a:pt x="186" y="95"/>
                  </a:lnTo>
                  <a:lnTo>
                    <a:pt x="193" y="96"/>
                  </a:lnTo>
                  <a:lnTo>
                    <a:pt x="197" y="98"/>
                  </a:lnTo>
                  <a:lnTo>
                    <a:pt x="202" y="99"/>
                  </a:lnTo>
                  <a:lnTo>
                    <a:pt x="202" y="99"/>
                  </a:lnTo>
                  <a:lnTo>
                    <a:pt x="218" y="99"/>
                  </a:lnTo>
                  <a:lnTo>
                    <a:pt x="213" y="102"/>
                  </a:lnTo>
                  <a:lnTo>
                    <a:pt x="210" y="107"/>
                  </a:lnTo>
                  <a:lnTo>
                    <a:pt x="205" y="110"/>
                  </a:lnTo>
                  <a:lnTo>
                    <a:pt x="202" y="113"/>
                  </a:lnTo>
                  <a:lnTo>
                    <a:pt x="199" y="118"/>
                  </a:lnTo>
                  <a:lnTo>
                    <a:pt x="194" y="121"/>
                  </a:lnTo>
                  <a:lnTo>
                    <a:pt x="191" y="124"/>
                  </a:lnTo>
                  <a:lnTo>
                    <a:pt x="188" y="128"/>
                  </a:lnTo>
                  <a:lnTo>
                    <a:pt x="183" y="132"/>
                  </a:lnTo>
                  <a:lnTo>
                    <a:pt x="180" y="135"/>
                  </a:lnTo>
                  <a:lnTo>
                    <a:pt x="177" y="140"/>
                  </a:lnTo>
                  <a:lnTo>
                    <a:pt x="174" y="143"/>
                  </a:lnTo>
                  <a:lnTo>
                    <a:pt x="174" y="143"/>
                  </a:lnTo>
                  <a:lnTo>
                    <a:pt x="169" y="143"/>
                  </a:lnTo>
                  <a:lnTo>
                    <a:pt x="166" y="143"/>
                  </a:lnTo>
                  <a:lnTo>
                    <a:pt x="160" y="143"/>
                  </a:lnTo>
                  <a:lnTo>
                    <a:pt x="160" y="143"/>
                  </a:lnTo>
                  <a:lnTo>
                    <a:pt x="158" y="143"/>
                  </a:lnTo>
                  <a:lnTo>
                    <a:pt x="158" y="143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0" y="147"/>
                  </a:lnTo>
                  <a:lnTo>
                    <a:pt x="147" y="148"/>
                  </a:lnTo>
                  <a:lnTo>
                    <a:pt x="145" y="148"/>
                  </a:lnTo>
                  <a:lnTo>
                    <a:pt x="144" y="151"/>
                  </a:lnTo>
                  <a:lnTo>
                    <a:pt x="144" y="151"/>
                  </a:lnTo>
                  <a:lnTo>
                    <a:pt x="144" y="153"/>
                  </a:lnTo>
                  <a:lnTo>
                    <a:pt x="142" y="153"/>
                  </a:lnTo>
                  <a:lnTo>
                    <a:pt x="136" y="154"/>
                  </a:lnTo>
                  <a:lnTo>
                    <a:pt x="134" y="154"/>
                  </a:lnTo>
                  <a:lnTo>
                    <a:pt x="131" y="154"/>
                  </a:lnTo>
                  <a:lnTo>
                    <a:pt x="130" y="156"/>
                  </a:lnTo>
                  <a:lnTo>
                    <a:pt x="130" y="158"/>
                  </a:lnTo>
                  <a:lnTo>
                    <a:pt x="126" y="158"/>
                  </a:lnTo>
                  <a:lnTo>
                    <a:pt x="123" y="158"/>
                  </a:lnTo>
                  <a:lnTo>
                    <a:pt x="122" y="158"/>
                  </a:lnTo>
                  <a:lnTo>
                    <a:pt x="122" y="158"/>
                  </a:lnTo>
                  <a:lnTo>
                    <a:pt x="120" y="158"/>
                  </a:lnTo>
                  <a:lnTo>
                    <a:pt x="119" y="158"/>
                  </a:lnTo>
                  <a:lnTo>
                    <a:pt x="117" y="158"/>
                  </a:lnTo>
                  <a:lnTo>
                    <a:pt x="117" y="156"/>
                  </a:lnTo>
                  <a:lnTo>
                    <a:pt x="115" y="154"/>
                  </a:lnTo>
                  <a:lnTo>
                    <a:pt x="114" y="153"/>
                  </a:lnTo>
                  <a:lnTo>
                    <a:pt x="109" y="154"/>
                  </a:lnTo>
                  <a:lnTo>
                    <a:pt x="106" y="156"/>
                  </a:lnTo>
                  <a:lnTo>
                    <a:pt x="103" y="158"/>
                  </a:lnTo>
                  <a:lnTo>
                    <a:pt x="100" y="159"/>
                  </a:lnTo>
                  <a:lnTo>
                    <a:pt x="100" y="161"/>
                  </a:lnTo>
                  <a:lnTo>
                    <a:pt x="96" y="162"/>
                  </a:lnTo>
                  <a:lnTo>
                    <a:pt x="95" y="164"/>
                  </a:lnTo>
                  <a:lnTo>
                    <a:pt x="95" y="165"/>
                  </a:lnTo>
                  <a:lnTo>
                    <a:pt x="90" y="164"/>
                  </a:lnTo>
                  <a:lnTo>
                    <a:pt x="90" y="164"/>
                  </a:lnTo>
                  <a:lnTo>
                    <a:pt x="87" y="164"/>
                  </a:lnTo>
                  <a:lnTo>
                    <a:pt x="84" y="164"/>
                  </a:lnTo>
                  <a:lnTo>
                    <a:pt x="82" y="162"/>
                  </a:lnTo>
                  <a:lnTo>
                    <a:pt x="79" y="162"/>
                  </a:lnTo>
                  <a:lnTo>
                    <a:pt x="76" y="162"/>
                  </a:lnTo>
                  <a:lnTo>
                    <a:pt x="74" y="162"/>
                  </a:lnTo>
                  <a:lnTo>
                    <a:pt x="73" y="161"/>
                  </a:lnTo>
                  <a:lnTo>
                    <a:pt x="70" y="159"/>
                  </a:lnTo>
                  <a:lnTo>
                    <a:pt x="66" y="158"/>
                  </a:lnTo>
                  <a:lnTo>
                    <a:pt x="65" y="156"/>
                  </a:lnTo>
                  <a:lnTo>
                    <a:pt x="60" y="153"/>
                  </a:lnTo>
                  <a:lnTo>
                    <a:pt x="57" y="151"/>
                  </a:lnTo>
                  <a:lnTo>
                    <a:pt x="57" y="151"/>
                  </a:lnTo>
                  <a:lnTo>
                    <a:pt x="55" y="151"/>
                  </a:lnTo>
                  <a:lnTo>
                    <a:pt x="52" y="151"/>
                  </a:lnTo>
                  <a:lnTo>
                    <a:pt x="48" y="151"/>
                  </a:lnTo>
                  <a:lnTo>
                    <a:pt x="46" y="151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43" y="148"/>
                  </a:lnTo>
                  <a:lnTo>
                    <a:pt x="41" y="147"/>
                  </a:lnTo>
                  <a:lnTo>
                    <a:pt x="41" y="145"/>
                  </a:lnTo>
                  <a:lnTo>
                    <a:pt x="41" y="143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1" y="139"/>
                  </a:lnTo>
                  <a:lnTo>
                    <a:pt x="40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3" y="137"/>
                  </a:lnTo>
                  <a:lnTo>
                    <a:pt x="33" y="137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2" y="134"/>
                  </a:lnTo>
                  <a:lnTo>
                    <a:pt x="30" y="132"/>
                  </a:lnTo>
                  <a:lnTo>
                    <a:pt x="30" y="131"/>
                  </a:lnTo>
                  <a:lnTo>
                    <a:pt x="30" y="131"/>
                  </a:lnTo>
                  <a:lnTo>
                    <a:pt x="29" y="128"/>
                  </a:lnTo>
                  <a:lnTo>
                    <a:pt x="29" y="126"/>
                  </a:lnTo>
                  <a:lnTo>
                    <a:pt x="27" y="124"/>
                  </a:lnTo>
                  <a:lnTo>
                    <a:pt x="26" y="120"/>
                  </a:lnTo>
                  <a:lnTo>
                    <a:pt x="26" y="118"/>
                  </a:lnTo>
                  <a:lnTo>
                    <a:pt x="24" y="118"/>
                  </a:lnTo>
                  <a:lnTo>
                    <a:pt x="24" y="117"/>
                  </a:lnTo>
                  <a:lnTo>
                    <a:pt x="22" y="115"/>
                  </a:lnTo>
                  <a:lnTo>
                    <a:pt x="19" y="113"/>
                  </a:lnTo>
                  <a:lnTo>
                    <a:pt x="18" y="112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9"/>
                  </a:lnTo>
                  <a:lnTo>
                    <a:pt x="14" y="107"/>
                  </a:lnTo>
                  <a:lnTo>
                    <a:pt x="14" y="107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8" y="104"/>
                  </a:lnTo>
                  <a:lnTo>
                    <a:pt x="7" y="104"/>
                  </a:lnTo>
                  <a:lnTo>
                    <a:pt x="3" y="102"/>
                  </a:lnTo>
                  <a:lnTo>
                    <a:pt x="2" y="102"/>
                  </a:lnTo>
                  <a:lnTo>
                    <a:pt x="0" y="101"/>
                  </a:lnTo>
                  <a:lnTo>
                    <a:pt x="0" y="101"/>
                  </a:lnTo>
                  <a:lnTo>
                    <a:pt x="0" y="99"/>
                  </a:lnTo>
                  <a:lnTo>
                    <a:pt x="2" y="99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5" y="93"/>
                  </a:lnTo>
                  <a:lnTo>
                    <a:pt x="7" y="93"/>
                  </a:lnTo>
                  <a:lnTo>
                    <a:pt x="8" y="93"/>
                  </a:lnTo>
                  <a:lnTo>
                    <a:pt x="10" y="93"/>
                  </a:lnTo>
                  <a:lnTo>
                    <a:pt x="13" y="93"/>
                  </a:lnTo>
                  <a:lnTo>
                    <a:pt x="14" y="93"/>
                  </a:lnTo>
                  <a:lnTo>
                    <a:pt x="16" y="93"/>
                  </a:lnTo>
                  <a:lnTo>
                    <a:pt x="16" y="91"/>
                  </a:lnTo>
                  <a:lnTo>
                    <a:pt x="16" y="91"/>
                  </a:lnTo>
                  <a:lnTo>
                    <a:pt x="16" y="90"/>
                  </a:lnTo>
                  <a:lnTo>
                    <a:pt x="16" y="88"/>
                  </a:lnTo>
                  <a:lnTo>
                    <a:pt x="16" y="85"/>
                  </a:lnTo>
                  <a:lnTo>
                    <a:pt x="16" y="82"/>
                  </a:lnTo>
                  <a:lnTo>
                    <a:pt x="16" y="79"/>
                  </a:lnTo>
                  <a:lnTo>
                    <a:pt x="16" y="79"/>
                  </a:lnTo>
                  <a:lnTo>
                    <a:pt x="16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8" y="71"/>
                  </a:lnTo>
                  <a:lnTo>
                    <a:pt x="19" y="69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3"/>
                  </a:lnTo>
                  <a:lnTo>
                    <a:pt x="21" y="61"/>
                  </a:lnTo>
                  <a:lnTo>
                    <a:pt x="21" y="58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4" y="58"/>
                  </a:lnTo>
                  <a:lnTo>
                    <a:pt x="26" y="58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7"/>
                  </a:lnTo>
                  <a:lnTo>
                    <a:pt x="29" y="54"/>
                  </a:lnTo>
                  <a:lnTo>
                    <a:pt x="29" y="52"/>
                  </a:lnTo>
                  <a:lnTo>
                    <a:pt x="30" y="50"/>
                  </a:lnTo>
                  <a:lnTo>
                    <a:pt x="30" y="47"/>
                  </a:lnTo>
                  <a:lnTo>
                    <a:pt x="30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5" y="39"/>
                  </a:lnTo>
                  <a:lnTo>
                    <a:pt x="37" y="36"/>
                  </a:lnTo>
                  <a:lnTo>
                    <a:pt x="38" y="33"/>
                  </a:lnTo>
                  <a:lnTo>
                    <a:pt x="40" y="31"/>
                  </a:lnTo>
                  <a:lnTo>
                    <a:pt x="40" y="31"/>
                  </a:lnTo>
                  <a:lnTo>
                    <a:pt x="41" y="31"/>
                  </a:lnTo>
                  <a:lnTo>
                    <a:pt x="44" y="31"/>
                  </a:lnTo>
                  <a:lnTo>
                    <a:pt x="46" y="31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46" y="28"/>
                  </a:lnTo>
                  <a:lnTo>
                    <a:pt x="46" y="25"/>
                  </a:lnTo>
                  <a:lnTo>
                    <a:pt x="48" y="22"/>
                  </a:lnTo>
                  <a:lnTo>
                    <a:pt x="48" y="20"/>
                  </a:lnTo>
                  <a:lnTo>
                    <a:pt x="49" y="20"/>
                  </a:lnTo>
                  <a:lnTo>
                    <a:pt x="49" y="19"/>
                  </a:lnTo>
                  <a:lnTo>
                    <a:pt x="49" y="17"/>
                  </a:lnTo>
                  <a:lnTo>
                    <a:pt x="51" y="14"/>
                  </a:lnTo>
                  <a:lnTo>
                    <a:pt x="51" y="13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0" y="6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8" y="8"/>
                  </a:lnTo>
                  <a:lnTo>
                    <a:pt x="68" y="5"/>
                  </a:lnTo>
                  <a:lnTo>
                    <a:pt x="71" y="2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53" name="Freeform 282">
              <a:extLst>
                <a:ext uri="{FF2B5EF4-FFF2-40B4-BE49-F238E27FC236}">
                  <a16:creationId xmlns:a16="http://schemas.microsoft.com/office/drawing/2014/main" id="{2D347DA0-C558-4CCB-93D2-AF021558CED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52348" y="3106046"/>
              <a:ext cx="633498" cy="518493"/>
            </a:xfrm>
            <a:custGeom>
              <a:avLst/>
              <a:gdLst>
                <a:gd name="T0" fmla="*/ 39 w 325"/>
                <a:gd name="T1" fmla="*/ 258 h 266"/>
                <a:gd name="T2" fmla="*/ 34 w 325"/>
                <a:gd name="T3" fmla="*/ 261 h 266"/>
                <a:gd name="T4" fmla="*/ 16 w 325"/>
                <a:gd name="T5" fmla="*/ 258 h 266"/>
                <a:gd name="T6" fmla="*/ 30 w 325"/>
                <a:gd name="T7" fmla="*/ 250 h 266"/>
                <a:gd name="T8" fmla="*/ 19 w 325"/>
                <a:gd name="T9" fmla="*/ 255 h 266"/>
                <a:gd name="T10" fmla="*/ 63 w 325"/>
                <a:gd name="T11" fmla="*/ 248 h 266"/>
                <a:gd name="T12" fmla="*/ 57 w 325"/>
                <a:gd name="T13" fmla="*/ 256 h 266"/>
                <a:gd name="T14" fmla="*/ 6 w 325"/>
                <a:gd name="T15" fmla="*/ 248 h 266"/>
                <a:gd name="T16" fmla="*/ 68 w 325"/>
                <a:gd name="T17" fmla="*/ 241 h 266"/>
                <a:gd name="T18" fmla="*/ 63 w 325"/>
                <a:gd name="T19" fmla="*/ 244 h 266"/>
                <a:gd name="T20" fmla="*/ 285 w 325"/>
                <a:gd name="T21" fmla="*/ 88 h 266"/>
                <a:gd name="T22" fmla="*/ 284 w 325"/>
                <a:gd name="T23" fmla="*/ 83 h 266"/>
                <a:gd name="T24" fmla="*/ 285 w 325"/>
                <a:gd name="T25" fmla="*/ 80 h 266"/>
                <a:gd name="T26" fmla="*/ 310 w 325"/>
                <a:gd name="T27" fmla="*/ 69 h 266"/>
                <a:gd name="T28" fmla="*/ 309 w 325"/>
                <a:gd name="T29" fmla="*/ 77 h 266"/>
                <a:gd name="T30" fmla="*/ 299 w 325"/>
                <a:gd name="T31" fmla="*/ 74 h 266"/>
                <a:gd name="T32" fmla="*/ 325 w 325"/>
                <a:gd name="T33" fmla="*/ 64 h 266"/>
                <a:gd name="T34" fmla="*/ 318 w 325"/>
                <a:gd name="T35" fmla="*/ 64 h 266"/>
                <a:gd name="T36" fmla="*/ 167 w 325"/>
                <a:gd name="T37" fmla="*/ 3 h 266"/>
                <a:gd name="T38" fmla="*/ 200 w 325"/>
                <a:gd name="T39" fmla="*/ 6 h 266"/>
                <a:gd name="T40" fmla="*/ 220 w 325"/>
                <a:gd name="T41" fmla="*/ 6 h 266"/>
                <a:gd name="T42" fmla="*/ 238 w 325"/>
                <a:gd name="T43" fmla="*/ 9 h 266"/>
                <a:gd name="T44" fmla="*/ 241 w 325"/>
                <a:gd name="T45" fmla="*/ 12 h 266"/>
                <a:gd name="T46" fmla="*/ 246 w 325"/>
                <a:gd name="T47" fmla="*/ 14 h 266"/>
                <a:gd name="T48" fmla="*/ 258 w 325"/>
                <a:gd name="T49" fmla="*/ 17 h 266"/>
                <a:gd name="T50" fmla="*/ 268 w 325"/>
                <a:gd name="T51" fmla="*/ 18 h 266"/>
                <a:gd name="T52" fmla="*/ 277 w 325"/>
                <a:gd name="T53" fmla="*/ 17 h 266"/>
                <a:gd name="T54" fmla="*/ 284 w 325"/>
                <a:gd name="T55" fmla="*/ 23 h 266"/>
                <a:gd name="T56" fmla="*/ 291 w 325"/>
                <a:gd name="T57" fmla="*/ 25 h 266"/>
                <a:gd name="T58" fmla="*/ 301 w 325"/>
                <a:gd name="T59" fmla="*/ 25 h 266"/>
                <a:gd name="T60" fmla="*/ 310 w 325"/>
                <a:gd name="T61" fmla="*/ 25 h 266"/>
                <a:gd name="T62" fmla="*/ 310 w 325"/>
                <a:gd name="T63" fmla="*/ 33 h 266"/>
                <a:gd name="T64" fmla="*/ 274 w 325"/>
                <a:gd name="T65" fmla="*/ 50 h 266"/>
                <a:gd name="T66" fmla="*/ 268 w 325"/>
                <a:gd name="T67" fmla="*/ 59 h 266"/>
                <a:gd name="T68" fmla="*/ 265 w 325"/>
                <a:gd name="T69" fmla="*/ 85 h 266"/>
                <a:gd name="T70" fmla="*/ 252 w 325"/>
                <a:gd name="T71" fmla="*/ 100 h 266"/>
                <a:gd name="T72" fmla="*/ 239 w 325"/>
                <a:gd name="T73" fmla="*/ 110 h 266"/>
                <a:gd name="T74" fmla="*/ 222 w 325"/>
                <a:gd name="T75" fmla="*/ 121 h 266"/>
                <a:gd name="T76" fmla="*/ 198 w 325"/>
                <a:gd name="T77" fmla="*/ 122 h 266"/>
                <a:gd name="T78" fmla="*/ 184 w 325"/>
                <a:gd name="T79" fmla="*/ 130 h 266"/>
                <a:gd name="T80" fmla="*/ 172 w 325"/>
                <a:gd name="T81" fmla="*/ 124 h 266"/>
                <a:gd name="T82" fmla="*/ 170 w 325"/>
                <a:gd name="T83" fmla="*/ 118 h 266"/>
                <a:gd name="T84" fmla="*/ 154 w 325"/>
                <a:gd name="T85" fmla="*/ 108 h 266"/>
                <a:gd name="T86" fmla="*/ 162 w 325"/>
                <a:gd name="T87" fmla="*/ 97 h 266"/>
                <a:gd name="T88" fmla="*/ 159 w 325"/>
                <a:gd name="T89" fmla="*/ 86 h 266"/>
                <a:gd name="T90" fmla="*/ 156 w 325"/>
                <a:gd name="T91" fmla="*/ 74 h 266"/>
                <a:gd name="T92" fmla="*/ 162 w 325"/>
                <a:gd name="T93" fmla="*/ 66 h 266"/>
                <a:gd name="T94" fmla="*/ 164 w 325"/>
                <a:gd name="T95" fmla="*/ 59 h 266"/>
                <a:gd name="T96" fmla="*/ 162 w 325"/>
                <a:gd name="T97" fmla="*/ 47 h 266"/>
                <a:gd name="T98" fmla="*/ 173 w 325"/>
                <a:gd name="T99" fmla="*/ 39 h 266"/>
                <a:gd name="T100" fmla="*/ 168 w 325"/>
                <a:gd name="T101" fmla="*/ 33 h 266"/>
                <a:gd name="T102" fmla="*/ 159 w 325"/>
                <a:gd name="T103" fmla="*/ 31 h 266"/>
                <a:gd name="T104" fmla="*/ 151 w 325"/>
                <a:gd name="T105" fmla="*/ 33 h 266"/>
                <a:gd name="T106" fmla="*/ 143 w 325"/>
                <a:gd name="T107" fmla="*/ 33 h 266"/>
                <a:gd name="T108" fmla="*/ 138 w 325"/>
                <a:gd name="T109" fmla="*/ 29 h 266"/>
                <a:gd name="T110" fmla="*/ 135 w 325"/>
                <a:gd name="T111" fmla="*/ 26 h 266"/>
                <a:gd name="T112" fmla="*/ 132 w 325"/>
                <a:gd name="T113" fmla="*/ 20 h 266"/>
                <a:gd name="T114" fmla="*/ 129 w 325"/>
                <a:gd name="T115" fmla="*/ 14 h 266"/>
                <a:gd name="T116" fmla="*/ 143 w 325"/>
                <a:gd name="T117" fmla="*/ 6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25" h="266">
                  <a:moveTo>
                    <a:pt x="3" y="263"/>
                  </a:moveTo>
                  <a:lnTo>
                    <a:pt x="4" y="263"/>
                  </a:lnTo>
                  <a:lnTo>
                    <a:pt x="3" y="266"/>
                  </a:lnTo>
                  <a:lnTo>
                    <a:pt x="1" y="264"/>
                  </a:lnTo>
                  <a:lnTo>
                    <a:pt x="1" y="264"/>
                  </a:lnTo>
                  <a:lnTo>
                    <a:pt x="0" y="263"/>
                  </a:lnTo>
                  <a:lnTo>
                    <a:pt x="1" y="263"/>
                  </a:lnTo>
                  <a:lnTo>
                    <a:pt x="3" y="263"/>
                  </a:lnTo>
                  <a:close/>
                  <a:moveTo>
                    <a:pt x="39" y="258"/>
                  </a:moveTo>
                  <a:lnTo>
                    <a:pt x="41" y="258"/>
                  </a:lnTo>
                  <a:lnTo>
                    <a:pt x="41" y="258"/>
                  </a:lnTo>
                  <a:lnTo>
                    <a:pt x="41" y="259"/>
                  </a:lnTo>
                  <a:lnTo>
                    <a:pt x="41" y="261"/>
                  </a:lnTo>
                  <a:lnTo>
                    <a:pt x="39" y="263"/>
                  </a:lnTo>
                  <a:lnTo>
                    <a:pt x="38" y="264"/>
                  </a:lnTo>
                  <a:lnTo>
                    <a:pt x="36" y="264"/>
                  </a:lnTo>
                  <a:lnTo>
                    <a:pt x="36" y="263"/>
                  </a:lnTo>
                  <a:lnTo>
                    <a:pt x="34" y="261"/>
                  </a:lnTo>
                  <a:lnTo>
                    <a:pt x="34" y="259"/>
                  </a:lnTo>
                  <a:lnTo>
                    <a:pt x="36" y="259"/>
                  </a:lnTo>
                  <a:lnTo>
                    <a:pt x="36" y="258"/>
                  </a:lnTo>
                  <a:lnTo>
                    <a:pt x="39" y="258"/>
                  </a:lnTo>
                  <a:lnTo>
                    <a:pt x="39" y="258"/>
                  </a:lnTo>
                  <a:lnTo>
                    <a:pt x="39" y="258"/>
                  </a:lnTo>
                  <a:close/>
                  <a:moveTo>
                    <a:pt x="14" y="256"/>
                  </a:moveTo>
                  <a:lnTo>
                    <a:pt x="14" y="256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4" y="259"/>
                  </a:lnTo>
                  <a:lnTo>
                    <a:pt x="14" y="259"/>
                  </a:lnTo>
                  <a:lnTo>
                    <a:pt x="12" y="259"/>
                  </a:lnTo>
                  <a:lnTo>
                    <a:pt x="12" y="258"/>
                  </a:lnTo>
                  <a:lnTo>
                    <a:pt x="12" y="256"/>
                  </a:lnTo>
                  <a:lnTo>
                    <a:pt x="14" y="256"/>
                  </a:lnTo>
                  <a:close/>
                  <a:moveTo>
                    <a:pt x="30" y="250"/>
                  </a:moveTo>
                  <a:lnTo>
                    <a:pt x="30" y="252"/>
                  </a:lnTo>
                  <a:lnTo>
                    <a:pt x="27" y="253"/>
                  </a:lnTo>
                  <a:lnTo>
                    <a:pt x="25" y="258"/>
                  </a:lnTo>
                  <a:lnTo>
                    <a:pt x="25" y="259"/>
                  </a:lnTo>
                  <a:lnTo>
                    <a:pt x="23" y="259"/>
                  </a:lnTo>
                  <a:lnTo>
                    <a:pt x="22" y="259"/>
                  </a:lnTo>
                  <a:lnTo>
                    <a:pt x="20" y="258"/>
                  </a:lnTo>
                  <a:lnTo>
                    <a:pt x="19" y="255"/>
                  </a:lnTo>
                  <a:lnTo>
                    <a:pt x="19" y="255"/>
                  </a:lnTo>
                  <a:lnTo>
                    <a:pt x="19" y="253"/>
                  </a:lnTo>
                  <a:lnTo>
                    <a:pt x="20" y="253"/>
                  </a:lnTo>
                  <a:lnTo>
                    <a:pt x="23" y="253"/>
                  </a:lnTo>
                  <a:lnTo>
                    <a:pt x="23" y="253"/>
                  </a:lnTo>
                  <a:lnTo>
                    <a:pt x="27" y="252"/>
                  </a:lnTo>
                  <a:lnTo>
                    <a:pt x="30" y="250"/>
                  </a:lnTo>
                  <a:close/>
                  <a:moveTo>
                    <a:pt x="61" y="248"/>
                  </a:moveTo>
                  <a:lnTo>
                    <a:pt x="63" y="248"/>
                  </a:lnTo>
                  <a:lnTo>
                    <a:pt x="63" y="248"/>
                  </a:lnTo>
                  <a:lnTo>
                    <a:pt x="63" y="250"/>
                  </a:lnTo>
                  <a:lnTo>
                    <a:pt x="63" y="253"/>
                  </a:lnTo>
                  <a:lnTo>
                    <a:pt x="61" y="256"/>
                  </a:lnTo>
                  <a:lnTo>
                    <a:pt x="58" y="256"/>
                  </a:lnTo>
                  <a:lnTo>
                    <a:pt x="55" y="259"/>
                  </a:lnTo>
                  <a:lnTo>
                    <a:pt x="53" y="258"/>
                  </a:lnTo>
                  <a:lnTo>
                    <a:pt x="53" y="258"/>
                  </a:lnTo>
                  <a:lnTo>
                    <a:pt x="55" y="258"/>
                  </a:lnTo>
                  <a:lnTo>
                    <a:pt x="57" y="256"/>
                  </a:lnTo>
                  <a:lnTo>
                    <a:pt x="58" y="253"/>
                  </a:lnTo>
                  <a:lnTo>
                    <a:pt x="60" y="250"/>
                  </a:lnTo>
                  <a:lnTo>
                    <a:pt x="60" y="248"/>
                  </a:lnTo>
                  <a:lnTo>
                    <a:pt x="61" y="248"/>
                  </a:lnTo>
                  <a:lnTo>
                    <a:pt x="61" y="248"/>
                  </a:lnTo>
                  <a:close/>
                  <a:moveTo>
                    <a:pt x="6" y="247"/>
                  </a:moveTo>
                  <a:lnTo>
                    <a:pt x="6" y="247"/>
                  </a:lnTo>
                  <a:lnTo>
                    <a:pt x="6" y="248"/>
                  </a:lnTo>
                  <a:lnTo>
                    <a:pt x="6" y="248"/>
                  </a:lnTo>
                  <a:lnTo>
                    <a:pt x="6" y="250"/>
                  </a:lnTo>
                  <a:lnTo>
                    <a:pt x="6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3" y="247"/>
                  </a:lnTo>
                  <a:lnTo>
                    <a:pt x="6" y="247"/>
                  </a:lnTo>
                  <a:close/>
                  <a:moveTo>
                    <a:pt x="68" y="241"/>
                  </a:moveTo>
                  <a:lnTo>
                    <a:pt x="69" y="241"/>
                  </a:lnTo>
                  <a:lnTo>
                    <a:pt x="68" y="242"/>
                  </a:lnTo>
                  <a:lnTo>
                    <a:pt x="68" y="244"/>
                  </a:lnTo>
                  <a:lnTo>
                    <a:pt x="68" y="245"/>
                  </a:lnTo>
                  <a:lnTo>
                    <a:pt x="64" y="245"/>
                  </a:lnTo>
                  <a:lnTo>
                    <a:pt x="63" y="247"/>
                  </a:lnTo>
                  <a:lnTo>
                    <a:pt x="63" y="247"/>
                  </a:lnTo>
                  <a:lnTo>
                    <a:pt x="63" y="244"/>
                  </a:lnTo>
                  <a:lnTo>
                    <a:pt x="63" y="244"/>
                  </a:lnTo>
                  <a:lnTo>
                    <a:pt x="66" y="242"/>
                  </a:lnTo>
                  <a:lnTo>
                    <a:pt x="68" y="242"/>
                  </a:lnTo>
                  <a:lnTo>
                    <a:pt x="68" y="241"/>
                  </a:lnTo>
                  <a:lnTo>
                    <a:pt x="68" y="241"/>
                  </a:lnTo>
                  <a:close/>
                  <a:moveTo>
                    <a:pt x="284" y="86"/>
                  </a:move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4" y="88"/>
                  </a:lnTo>
                  <a:lnTo>
                    <a:pt x="284" y="88"/>
                  </a:lnTo>
                  <a:lnTo>
                    <a:pt x="284" y="86"/>
                  </a:lnTo>
                  <a:lnTo>
                    <a:pt x="284" y="86"/>
                  </a:lnTo>
                  <a:close/>
                  <a:moveTo>
                    <a:pt x="285" y="80"/>
                  </a:moveTo>
                  <a:lnTo>
                    <a:pt x="287" y="80"/>
                  </a:lnTo>
                  <a:lnTo>
                    <a:pt x="287" y="81"/>
                  </a:lnTo>
                  <a:lnTo>
                    <a:pt x="284" y="83"/>
                  </a:lnTo>
                  <a:lnTo>
                    <a:pt x="284" y="83"/>
                  </a:lnTo>
                  <a:lnTo>
                    <a:pt x="284" y="85"/>
                  </a:lnTo>
                  <a:lnTo>
                    <a:pt x="280" y="85"/>
                  </a:lnTo>
                  <a:lnTo>
                    <a:pt x="280" y="83"/>
                  </a:lnTo>
                  <a:lnTo>
                    <a:pt x="280" y="83"/>
                  </a:lnTo>
                  <a:lnTo>
                    <a:pt x="282" y="83"/>
                  </a:lnTo>
                  <a:lnTo>
                    <a:pt x="282" y="81"/>
                  </a:lnTo>
                  <a:lnTo>
                    <a:pt x="282" y="81"/>
                  </a:lnTo>
                  <a:lnTo>
                    <a:pt x="285" y="80"/>
                  </a:lnTo>
                  <a:close/>
                  <a:moveTo>
                    <a:pt x="309" y="66"/>
                  </a:moveTo>
                  <a:lnTo>
                    <a:pt x="309" y="66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9"/>
                  </a:lnTo>
                  <a:lnTo>
                    <a:pt x="310" y="69"/>
                  </a:lnTo>
                  <a:lnTo>
                    <a:pt x="310" y="69"/>
                  </a:lnTo>
                  <a:lnTo>
                    <a:pt x="312" y="69"/>
                  </a:lnTo>
                  <a:lnTo>
                    <a:pt x="312" y="69"/>
                  </a:lnTo>
                  <a:lnTo>
                    <a:pt x="314" y="70"/>
                  </a:lnTo>
                  <a:lnTo>
                    <a:pt x="312" y="72"/>
                  </a:lnTo>
                  <a:lnTo>
                    <a:pt x="310" y="72"/>
                  </a:lnTo>
                  <a:lnTo>
                    <a:pt x="310" y="74"/>
                  </a:lnTo>
                  <a:lnTo>
                    <a:pt x="310" y="75"/>
                  </a:lnTo>
                  <a:lnTo>
                    <a:pt x="309" y="77"/>
                  </a:lnTo>
                  <a:lnTo>
                    <a:pt x="307" y="77"/>
                  </a:lnTo>
                  <a:lnTo>
                    <a:pt x="304" y="75"/>
                  </a:lnTo>
                  <a:lnTo>
                    <a:pt x="302" y="75"/>
                  </a:lnTo>
                  <a:lnTo>
                    <a:pt x="302" y="75"/>
                  </a:lnTo>
                  <a:lnTo>
                    <a:pt x="302" y="74"/>
                  </a:lnTo>
                  <a:lnTo>
                    <a:pt x="302" y="74"/>
                  </a:lnTo>
                  <a:lnTo>
                    <a:pt x="301" y="72"/>
                  </a:lnTo>
                  <a:lnTo>
                    <a:pt x="299" y="74"/>
                  </a:lnTo>
                  <a:lnTo>
                    <a:pt x="299" y="74"/>
                  </a:lnTo>
                  <a:lnTo>
                    <a:pt x="298" y="74"/>
                  </a:lnTo>
                  <a:lnTo>
                    <a:pt x="298" y="74"/>
                  </a:lnTo>
                  <a:lnTo>
                    <a:pt x="298" y="72"/>
                  </a:lnTo>
                  <a:lnTo>
                    <a:pt x="298" y="72"/>
                  </a:lnTo>
                  <a:lnTo>
                    <a:pt x="302" y="67"/>
                  </a:lnTo>
                  <a:lnTo>
                    <a:pt x="304" y="67"/>
                  </a:lnTo>
                  <a:lnTo>
                    <a:pt x="309" y="66"/>
                  </a:lnTo>
                  <a:close/>
                  <a:moveTo>
                    <a:pt x="321" y="64"/>
                  </a:moveTo>
                  <a:lnTo>
                    <a:pt x="325" y="64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9"/>
                  </a:lnTo>
                  <a:lnTo>
                    <a:pt x="320" y="66"/>
                  </a:lnTo>
                  <a:lnTo>
                    <a:pt x="318" y="66"/>
                  </a:lnTo>
                  <a:lnTo>
                    <a:pt x="318" y="66"/>
                  </a:lnTo>
                  <a:lnTo>
                    <a:pt x="318" y="64"/>
                  </a:lnTo>
                  <a:lnTo>
                    <a:pt x="318" y="64"/>
                  </a:lnTo>
                  <a:lnTo>
                    <a:pt x="321" y="64"/>
                  </a:lnTo>
                  <a:close/>
                  <a:moveTo>
                    <a:pt x="151" y="0"/>
                  </a:moveTo>
                  <a:lnTo>
                    <a:pt x="153" y="1"/>
                  </a:lnTo>
                  <a:lnTo>
                    <a:pt x="154" y="1"/>
                  </a:lnTo>
                  <a:lnTo>
                    <a:pt x="156" y="1"/>
                  </a:lnTo>
                  <a:lnTo>
                    <a:pt x="157" y="3"/>
                  </a:lnTo>
                  <a:lnTo>
                    <a:pt x="161" y="4"/>
                  </a:lnTo>
                  <a:lnTo>
                    <a:pt x="164" y="3"/>
                  </a:lnTo>
                  <a:lnTo>
                    <a:pt x="167" y="3"/>
                  </a:lnTo>
                  <a:lnTo>
                    <a:pt x="168" y="3"/>
                  </a:lnTo>
                  <a:lnTo>
                    <a:pt x="173" y="3"/>
                  </a:lnTo>
                  <a:lnTo>
                    <a:pt x="175" y="3"/>
                  </a:lnTo>
                  <a:lnTo>
                    <a:pt x="178" y="3"/>
                  </a:lnTo>
                  <a:lnTo>
                    <a:pt x="181" y="3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7" y="6"/>
                  </a:lnTo>
                  <a:lnTo>
                    <a:pt x="200" y="6"/>
                  </a:lnTo>
                  <a:lnTo>
                    <a:pt x="205" y="6"/>
                  </a:lnTo>
                  <a:lnTo>
                    <a:pt x="206" y="4"/>
                  </a:lnTo>
                  <a:lnTo>
                    <a:pt x="208" y="6"/>
                  </a:lnTo>
                  <a:lnTo>
                    <a:pt x="211" y="4"/>
                  </a:lnTo>
                  <a:lnTo>
                    <a:pt x="211" y="4"/>
                  </a:lnTo>
                  <a:lnTo>
                    <a:pt x="213" y="6"/>
                  </a:lnTo>
                  <a:lnTo>
                    <a:pt x="219" y="7"/>
                  </a:lnTo>
                  <a:lnTo>
                    <a:pt x="220" y="6"/>
                  </a:lnTo>
                  <a:lnTo>
                    <a:pt x="220" y="6"/>
                  </a:lnTo>
                  <a:lnTo>
                    <a:pt x="225" y="6"/>
                  </a:lnTo>
                  <a:lnTo>
                    <a:pt x="228" y="7"/>
                  </a:lnTo>
                  <a:lnTo>
                    <a:pt x="232" y="7"/>
                  </a:lnTo>
                  <a:lnTo>
                    <a:pt x="235" y="7"/>
                  </a:lnTo>
                  <a:lnTo>
                    <a:pt x="236" y="6"/>
                  </a:lnTo>
                  <a:lnTo>
                    <a:pt x="236" y="6"/>
                  </a:lnTo>
                  <a:lnTo>
                    <a:pt x="236" y="7"/>
                  </a:lnTo>
                  <a:lnTo>
                    <a:pt x="238" y="7"/>
                  </a:lnTo>
                  <a:lnTo>
                    <a:pt x="238" y="9"/>
                  </a:lnTo>
                  <a:lnTo>
                    <a:pt x="239" y="9"/>
                  </a:lnTo>
                  <a:lnTo>
                    <a:pt x="239" y="9"/>
                  </a:lnTo>
                  <a:lnTo>
                    <a:pt x="241" y="9"/>
                  </a:lnTo>
                  <a:lnTo>
                    <a:pt x="243" y="9"/>
                  </a:lnTo>
                  <a:lnTo>
                    <a:pt x="243" y="11"/>
                  </a:lnTo>
                  <a:lnTo>
                    <a:pt x="243" y="11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3" y="14"/>
                  </a:lnTo>
                  <a:lnTo>
                    <a:pt x="243" y="14"/>
                  </a:lnTo>
                  <a:lnTo>
                    <a:pt x="243" y="12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6" y="14"/>
                  </a:lnTo>
                  <a:lnTo>
                    <a:pt x="249" y="14"/>
                  </a:lnTo>
                  <a:lnTo>
                    <a:pt x="250" y="14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4" y="17"/>
                  </a:lnTo>
                  <a:lnTo>
                    <a:pt x="255" y="17"/>
                  </a:lnTo>
                  <a:lnTo>
                    <a:pt x="255" y="17"/>
                  </a:lnTo>
                  <a:lnTo>
                    <a:pt x="257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60" y="17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8" y="18"/>
                  </a:lnTo>
                  <a:lnTo>
                    <a:pt x="268" y="18"/>
                  </a:lnTo>
                  <a:lnTo>
                    <a:pt x="271" y="18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4" y="17"/>
                  </a:lnTo>
                  <a:lnTo>
                    <a:pt x="277" y="17"/>
                  </a:lnTo>
                  <a:lnTo>
                    <a:pt x="279" y="18"/>
                  </a:lnTo>
                  <a:lnTo>
                    <a:pt x="280" y="18"/>
                  </a:lnTo>
                  <a:lnTo>
                    <a:pt x="282" y="18"/>
                  </a:lnTo>
                  <a:lnTo>
                    <a:pt x="282" y="18"/>
                  </a:lnTo>
                  <a:lnTo>
                    <a:pt x="284" y="20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5" y="23"/>
                  </a:lnTo>
                  <a:lnTo>
                    <a:pt x="285" y="23"/>
                  </a:lnTo>
                  <a:lnTo>
                    <a:pt x="287" y="22"/>
                  </a:lnTo>
                  <a:lnTo>
                    <a:pt x="287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3" y="25"/>
                  </a:lnTo>
                  <a:lnTo>
                    <a:pt x="295" y="23"/>
                  </a:lnTo>
                  <a:lnTo>
                    <a:pt x="298" y="25"/>
                  </a:lnTo>
                  <a:lnTo>
                    <a:pt x="299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2" y="23"/>
                  </a:lnTo>
                  <a:lnTo>
                    <a:pt x="302" y="23"/>
                  </a:lnTo>
                  <a:lnTo>
                    <a:pt x="304" y="23"/>
                  </a:lnTo>
                  <a:lnTo>
                    <a:pt x="304" y="23"/>
                  </a:lnTo>
                  <a:lnTo>
                    <a:pt x="306" y="23"/>
                  </a:lnTo>
                  <a:lnTo>
                    <a:pt x="307" y="23"/>
                  </a:lnTo>
                  <a:lnTo>
                    <a:pt x="309" y="23"/>
                  </a:lnTo>
                  <a:lnTo>
                    <a:pt x="309" y="23"/>
                  </a:lnTo>
                  <a:lnTo>
                    <a:pt x="310" y="25"/>
                  </a:lnTo>
                  <a:lnTo>
                    <a:pt x="310" y="25"/>
                  </a:lnTo>
                  <a:lnTo>
                    <a:pt x="310" y="26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8"/>
                  </a:lnTo>
                  <a:lnTo>
                    <a:pt x="309" y="28"/>
                  </a:lnTo>
                  <a:lnTo>
                    <a:pt x="309" y="29"/>
                  </a:lnTo>
                  <a:lnTo>
                    <a:pt x="309" y="29"/>
                  </a:lnTo>
                  <a:lnTo>
                    <a:pt x="310" y="33"/>
                  </a:lnTo>
                  <a:lnTo>
                    <a:pt x="309" y="33"/>
                  </a:lnTo>
                  <a:lnTo>
                    <a:pt x="306" y="34"/>
                  </a:lnTo>
                  <a:lnTo>
                    <a:pt x="296" y="40"/>
                  </a:lnTo>
                  <a:lnTo>
                    <a:pt x="293" y="42"/>
                  </a:lnTo>
                  <a:lnTo>
                    <a:pt x="293" y="44"/>
                  </a:lnTo>
                  <a:lnTo>
                    <a:pt x="285" y="45"/>
                  </a:lnTo>
                  <a:lnTo>
                    <a:pt x="280" y="47"/>
                  </a:lnTo>
                  <a:lnTo>
                    <a:pt x="277" y="47"/>
                  </a:lnTo>
                  <a:lnTo>
                    <a:pt x="274" y="50"/>
                  </a:lnTo>
                  <a:lnTo>
                    <a:pt x="273" y="51"/>
                  </a:lnTo>
                  <a:lnTo>
                    <a:pt x="274" y="51"/>
                  </a:lnTo>
                  <a:lnTo>
                    <a:pt x="276" y="53"/>
                  </a:lnTo>
                  <a:lnTo>
                    <a:pt x="276" y="53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68" y="59"/>
                  </a:lnTo>
                  <a:lnTo>
                    <a:pt x="265" y="64"/>
                  </a:lnTo>
                  <a:lnTo>
                    <a:pt x="263" y="66"/>
                  </a:lnTo>
                  <a:lnTo>
                    <a:pt x="261" y="67"/>
                  </a:lnTo>
                  <a:lnTo>
                    <a:pt x="258" y="74"/>
                  </a:lnTo>
                  <a:lnTo>
                    <a:pt x="258" y="75"/>
                  </a:lnTo>
                  <a:lnTo>
                    <a:pt x="260" y="81"/>
                  </a:lnTo>
                  <a:lnTo>
                    <a:pt x="261" y="83"/>
                  </a:lnTo>
                  <a:lnTo>
                    <a:pt x="261" y="85"/>
                  </a:lnTo>
                  <a:lnTo>
                    <a:pt x="265" y="85"/>
                  </a:lnTo>
                  <a:lnTo>
                    <a:pt x="266" y="86"/>
                  </a:lnTo>
                  <a:lnTo>
                    <a:pt x="265" y="88"/>
                  </a:lnTo>
                  <a:lnTo>
                    <a:pt x="261" y="89"/>
                  </a:lnTo>
                  <a:lnTo>
                    <a:pt x="257" y="91"/>
                  </a:lnTo>
                  <a:lnTo>
                    <a:pt x="255" y="94"/>
                  </a:lnTo>
                  <a:lnTo>
                    <a:pt x="255" y="96"/>
                  </a:lnTo>
                  <a:lnTo>
                    <a:pt x="254" y="96"/>
                  </a:lnTo>
                  <a:lnTo>
                    <a:pt x="254" y="99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0" y="103"/>
                  </a:lnTo>
                  <a:lnTo>
                    <a:pt x="250" y="103"/>
                  </a:lnTo>
                  <a:lnTo>
                    <a:pt x="252" y="105"/>
                  </a:lnTo>
                  <a:lnTo>
                    <a:pt x="252" y="105"/>
                  </a:lnTo>
                  <a:lnTo>
                    <a:pt x="250" y="107"/>
                  </a:lnTo>
                  <a:lnTo>
                    <a:pt x="249" y="107"/>
                  </a:lnTo>
                  <a:lnTo>
                    <a:pt x="244" y="107"/>
                  </a:lnTo>
                  <a:lnTo>
                    <a:pt x="239" y="110"/>
                  </a:lnTo>
                  <a:lnTo>
                    <a:pt x="236" y="111"/>
                  </a:lnTo>
                  <a:lnTo>
                    <a:pt x="235" y="116"/>
                  </a:lnTo>
                  <a:lnTo>
                    <a:pt x="232" y="119"/>
                  </a:lnTo>
                  <a:lnTo>
                    <a:pt x="232" y="119"/>
                  </a:lnTo>
                  <a:lnTo>
                    <a:pt x="230" y="119"/>
                  </a:lnTo>
                  <a:lnTo>
                    <a:pt x="227" y="118"/>
                  </a:lnTo>
                  <a:lnTo>
                    <a:pt x="225" y="119"/>
                  </a:lnTo>
                  <a:lnTo>
                    <a:pt x="224" y="119"/>
                  </a:lnTo>
                  <a:lnTo>
                    <a:pt x="222" y="121"/>
                  </a:lnTo>
                  <a:lnTo>
                    <a:pt x="220" y="119"/>
                  </a:lnTo>
                  <a:lnTo>
                    <a:pt x="217" y="119"/>
                  </a:lnTo>
                  <a:lnTo>
                    <a:pt x="216" y="119"/>
                  </a:lnTo>
                  <a:lnTo>
                    <a:pt x="213" y="121"/>
                  </a:lnTo>
                  <a:lnTo>
                    <a:pt x="211" y="119"/>
                  </a:lnTo>
                  <a:lnTo>
                    <a:pt x="208" y="119"/>
                  </a:lnTo>
                  <a:lnTo>
                    <a:pt x="200" y="121"/>
                  </a:lnTo>
                  <a:lnTo>
                    <a:pt x="198" y="121"/>
                  </a:lnTo>
                  <a:lnTo>
                    <a:pt x="198" y="122"/>
                  </a:lnTo>
                  <a:lnTo>
                    <a:pt x="195" y="124"/>
                  </a:lnTo>
                  <a:lnTo>
                    <a:pt x="192" y="124"/>
                  </a:lnTo>
                  <a:lnTo>
                    <a:pt x="187" y="126"/>
                  </a:lnTo>
                  <a:lnTo>
                    <a:pt x="187" y="126"/>
                  </a:lnTo>
                  <a:lnTo>
                    <a:pt x="186" y="129"/>
                  </a:lnTo>
                  <a:lnTo>
                    <a:pt x="186" y="130"/>
                  </a:lnTo>
                  <a:lnTo>
                    <a:pt x="184" y="130"/>
                  </a:lnTo>
                  <a:lnTo>
                    <a:pt x="184" y="129"/>
                  </a:lnTo>
                  <a:lnTo>
                    <a:pt x="184" y="130"/>
                  </a:lnTo>
                  <a:lnTo>
                    <a:pt x="184" y="130"/>
                  </a:lnTo>
                  <a:lnTo>
                    <a:pt x="183" y="132"/>
                  </a:lnTo>
                  <a:lnTo>
                    <a:pt x="181" y="132"/>
                  </a:lnTo>
                  <a:lnTo>
                    <a:pt x="179" y="130"/>
                  </a:lnTo>
                  <a:lnTo>
                    <a:pt x="176" y="129"/>
                  </a:lnTo>
                  <a:lnTo>
                    <a:pt x="175" y="129"/>
                  </a:lnTo>
                  <a:lnTo>
                    <a:pt x="173" y="127"/>
                  </a:lnTo>
                  <a:lnTo>
                    <a:pt x="173" y="126"/>
                  </a:lnTo>
                  <a:lnTo>
                    <a:pt x="172" y="124"/>
                  </a:lnTo>
                  <a:lnTo>
                    <a:pt x="172" y="122"/>
                  </a:lnTo>
                  <a:lnTo>
                    <a:pt x="172" y="122"/>
                  </a:lnTo>
                  <a:lnTo>
                    <a:pt x="170" y="121"/>
                  </a:lnTo>
                  <a:lnTo>
                    <a:pt x="170" y="119"/>
                  </a:lnTo>
                  <a:lnTo>
                    <a:pt x="172" y="118"/>
                  </a:lnTo>
                  <a:lnTo>
                    <a:pt x="172" y="118"/>
                  </a:lnTo>
                  <a:lnTo>
                    <a:pt x="173" y="118"/>
                  </a:lnTo>
                  <a:lnTo>
                    <a:pt x="172" y="118"/>
                  </a:lnTo>
                  <a:lnTo>
                    <a:pt x="170" y="118"/>
                  </a:lnTo>
                  <a:lnTo>
                    <a:pt x="168" y="116"/>
                  </a:lnTo>
                  <a:lnTo>
                    <a:pt x="164" y="113"/>
                  </a:lnTo>
                  <a:lnTo>
                    <a:pt x="164" y="111"/>
                  </a:lnTo>
                  <a:lnTo>
                    <a:pt x="164" y="111"/>
                  </a:lnTo>
                  <a:lnTo>
                    <a:pt x="162" y="111"/>
                  </a:lnTo>
                  <a:lnTo>
                    <a:pt x="162" y="113"/>
                  </a:lnTo>
                  <a:lnTo>
                    <a:pt x="159" y="111"/>
                  </a:lnTo>
                  <a:lnTo>
                    <a:pt x="156" y="113"/>
                  </a:lnTo>
                  <a:lnTo>
                    <a:pt x="154" y="108"/>
                  </a:lnTo>
                  <a:lnTo>
                    <a:pt x="154" y="107"/>
                  </a:lnTo>
                  <a:lnTo>
                    <a:pt x="154" y="105"/>
                  </a:lnTo>
                  <a:lnTo>
                    <a:pt x="156" y="103"/>
                  </a:lnTo>
                  <a:lnTo>
                    <a:pt x="156" y="102"/>
                  </a:lnTo>
                  <a:lnTo>
                    <a:pt x="157" y="100"/>
                  </a:lnTo>
                  <a:lnTo>
                    <a:pt x="159" y="99"/>
                  </a:lnTo>
                  <a:lnTo>
                    <a:pt x="161" y="99"/>
                  </a:lnTo>
                  <a:lnTo>
                    <a:pt x="161" y="99"/>
                  </a:lnTo>
                  <a:lnTo>
                    <a:pt x="162" y="97"/>
                  </a:lnTo>
                  <a:lnTo>
                    <a:pt x="162" y="96"/>
                  </a:lnTo>
                  <a:lnTo>
                    <a:pt x="162" y="96"/>
                  </a:lnTo>
                  <a:lnTo>
                    <a:pt x="161" y="96"/>
                  </a:lnTo>
                  <a:lnTo>
                    <a:pt x="156" y="91"/>
                  </a:lnTo>
                  <a:lnTo>
                    <a:pt x="157" y="91"/>
                  </a:lnTo>
                  <a:lnTo>
                    <a:pt x="157" y="89"/>
                  </a:lnTo>
                  <a:lnTo>
                    <a:pt x="157" y="88"/>
                  </a:lnTo>
                  <a:lnTo>
                    <a:pt x="157" y="86"/>
                  </a:lnTo>
                  <a:lnTo>
                    <a:pt x="159" y="86"/>
                  </a:lnTo>
                  <a:lnTo>
                    <a:pt x="159" y="85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2" y="81"/>
                  </a:lnTo>
                  <a:lnTo>
                    <a:pt x="161" y="80"/>
                  </a:lnTo>
                  <a:lnTo>
                    <a:pt x="159" y="80"/>
                  </a:lnTo>
                  <a:lnTo>
                    <a:pt x="157" y="77"/>
                  </a:lnTo>
                  <a:lnTo>
                    <a:pt x="157" y="74"/>
                  </a:lnTo>
                  <a:lnTo>
                    <a:pt x="156" y="74"/>
                  </a:lnTo>
                  <a:lnTo>
                    <a:pt x="156" y="74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4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2" y="69"/>
                  </a:lnTo>
                  <a:lnTo>
                    <a:pt x="162" y="66"/>
                  </a:lnTo>
                  <a:lnTo>
                    <a:pt x="164" y="64"/>
                  </a:lnTo>
                  <a:lnTo>
                    <a:pt x="162" y="64"/>
                  </a:lnTo>
                  <a:lnTo>
                    <a:pt x="161" y="63"/>
                  </a:lnTo>
                  <a:lnTo>
                    <a:pt x="161" y="63"/>
                  </a:lnTo>
                  <a:lnTo>
                    <a:pt x="161" y="61"/>
                  </a:lnTo>
                  <a:lnTo>
                    <a:pt x="162" y="61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56"/>
                  </a:lnTo>
                  <a:lnTo>
                    <a:pt x="164" y="55"/>
                  </a:lnTo>
                  <a:lnTo>
                    <a:pt x="164" y="55"/>
                  </a:lnTo>
                  <a:lnTo>
                    <a:pt x="164" y="51"/>
                  </a:lnTo>
                  <a:lnTo>
                    <a:pt x="164" y="50"/>
                  </a:lnTo>
                  <a:lnTo>
                    <a:pt x="162" y="48"/>
                  </a:lnTo>
                  <a:lnTo>
                    <a:pt x="162" y="47"/>
                  </a:lnTo>
                  <a:lnTo>
                    <a:pt x="164" y="47"/>
                  </a:lnTo>
                  <a:lnTo>
                    <a:pt x="165" y="47"/>
                  </a:lnTo>
                  <a:lnTo>
                    <a:pt x="165" y="45"/>
                  </a:lnTo>
                  <a:lnTo>
                    <a:pt x="168" y="44"/>
                  </a:lnTo>
                  <a:lnTo>
                    <a:pt x="170" y="42"/>
                  </a:lnTo>
                  <a:lnTo>
                    <a:pt x="172" y="40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7"/>
                  </a:lnTo>
                  <a:lnTo>
                    <a:pt x="172" y="37"/>
                  </a:lnTo>
                  <a:lnTo>
                    <a:pt x="170" y="37"/>
                  </a:lnTo>
                  <a:lnTo>
                    <a:pt x="168" y="37"/>
                  </a:lnTo>
                  <a:lnTo>
                    <a:pt x="168" y="37"/>
                  </a:lnTo>
                  <a:lnTo>
                    <a:pt x="168" y="36"/>
                  </a:lnTo>
                  <a:lnTo>
                    <a:pt x="168" y="34"/>
                  </a:lnTo>
                  <a:lnTo>
                    <a:pt x="168" y="33"/>
                  </a:lnTo>
                  <a:lnTo>
                    <a:pt x="168" y="33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5" y="31"/>
                  </a:lnTo>
                  <a:lnTo>
                    <a:pt x="164" y="31"/>
                  </a:lnTo>
                  <a:lnTo>
                    <a:pt x="164" y="33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57" y="33"/>
                  </a:lnTo>
                  <a:lnTo>
                    <a:pt x="156" y="34"/>
                  </a:lnTo>
                  <a:lnTo>
                    <a:pt x="154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1" y="33"/>
                  </a:lnTo>
                  <a:lnTo>
                    <a:pt x="148" y="33"/>
                  </a:lnTo>
                  <a:lnTo>
                    <a:pt x="148" y="33"/>
                  </a:lnTo>
                  <a:lnTo>
                    <a:pt x="148" y="34"/>
                  </a:lnTo>
                  <a:lnTo>
                    <a:pt x="146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1"/>
                  </a:lnTo>
                  <a:lnTo>
                    <a:pt x="145" y="31"/>
                  </a:lnTo>
                  <a:lnTo>
                    <a:pt x="145" y="29"/>
                  </a:lnTo>
                  <a:lnTo>
                    <a:pt x="145" y="29"/>
                  </a:lnTo>
                  <a:lnTo>
                    <a:pt x="143" y="28"/>
                  </a:lnTo>
                  <a:lnTo>
                    <a:pt x="143" y="28"/>
                  </a:lnTo>
                  <a:lnTo>
                    <a:pt x="142" y="29"/>
                  </a:lnTo>
                  <a:lnTo>
                    <a:pt x="140" y="29"/>
                  </a:lnTo>
                  <a:lnTo>
                    <a:pt x="138" y="29"/>
                  </a:lnTo>
                  <a:lnTo>
                    <a:pt x="137" y="31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4" y="33"/>
                  </a:lnTo>
                  <a:lnTo>
                    <a:pt x="134" y="29"/>
                  </a:lnTo>
                  <a:lnTo>
                    <a:pt x="135" y="28"/>
                  </a:lnTo>
                  <a:lnTo>
                    <a:pt x="137" y="26"/>
                  </a:lnTo>
                  <a:lnTo>
                    <a:pt x="137" y="26"/>
                  </a:lnTo>
                  <a:lnTo>
                    <a:pt x="135" y="26"/>
                  </a:lnTo>
                  <a:lnTo>
                    <a:pt x="135" y="25"/>
                  </a:lnTo>
                  <a:lnTo>
                    <a:pt x="135" y="25"/>
                  </a:lnTo>
                  <a:lnTo>
                    <a:pt x="137" y="23"/>
                  </a:lnTo>
                  <a:lnTo>
                    <a:pt x="135" y="23"/>
                  </a:lnTo>
                  <a:lnTo>
                    <a:pt x="135" y="23"/>
                  </a:lnTo>
                  <a:lnTo>
                    <a:pt x="135" y="22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4" y="17"/>
                  </a:lnTo>
                  <a:lnTo>
                    <a:pt x="134" y="17"/>
                  </a:lnTo>
                  <a:lnTo>
                    <a:pt x="132" y="17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29" y="14"/>
                  </a:lnTo>
                  <a:lnTo>
                    <a:pt x="129" y="14"/>
                  </a:lnTo>
                  <a:lnTo>
                    <a:pt x="131" y="11"/>
                  </a:lnTo>
                  <a:lnTo>
                    <a:pt x="131" y="11"/>
                  </a:lnTo>
                  <a:lnTo>
                    <a:pt x="132" y="9"/>
                  </a:lnTo>
                  <a:lnTo>
                    <a:pt x="134" y="7"/>
                  </a:lnTo>
                  <a:lnTo>
                    <a:pt x="137" y="7"/>
                  </a:lnTo>
                  <a:lnTo>
                    <a:pt x="140" y="7"/>
                  </a:lnTo>
                  <a:lnTo>
                    <a:pt x="142" y="7"/>
                  </a:lnTo>
                  <a:lnTo>
                    <a:pt x="142" y="7"/>
                  </a:lnTo>
                  <a:lnTo>
                    <a:pt x="143" y="6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6" y="1"/>
                  </a:lnTo>
                  <a:lnTo>
                    <a:pt x="150" y="1"/>
                  </a:lnTo>
                  <a:lnTo>
                    <a:pt x="15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54" name="Freeform 283">
              <a:extLst>
                <a:ext uri="{FF2B5EF4-FFF2-40B4-BE49-F238E27FC236}">
                  <a16:creationId xmlns:a16="http://schemas.microsoft.com/office/drawing/2014/main" id="{0E153546-7456-4162-AE7E-0A14513CCA1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92233" y="3907176"/>
              <a:ext cx="187125" cy="161786"/>
            </a:xfrm>
            <a:custGeom>
              <a:avLst/>
              <a:gdLst>
                <a:gd name="T0" fmla="*/ 53 w 96"/>
                <a:gd name="T1" fmla="*/ 33 h 83"/>
                <a:gd name="T2" fmla="*/ 55 w 96"/>
                <a:gd name="T3" fmla="*/ 34 h 83"/>
                <a:gd name="T4" fmla="*/ 55 w 96"/>
                <a:gd name="T5" fmla="*/ 36 h 83"/>
                <a:gd name="T6" fmla="*/ 50 w 96"/>
                <a:gd name="T7" fmla="*/ 34 h 83"/>
                <a:gd name="T8" fmla="*/ 52 w 96"/>
                <a:gd name="T9" fmla="*/ 34 h 83"/>
                <a:gd name="T10" fmla="*/ 52 w 96"/>
                <a:gd name="T11" fmla="*/ 33 h 83"/>
                <a:gd name="T12" fmla="*/ 53 w 96"/>
                <a:gd name="T13" fmla="*/ 30 h 83"/>
                <a:gd name="T14" fmla="*/ 52 w 96"/>
                <a:gd name="T15" fmla="*/ 28 h 83"/>
                <a:gd name="T16" fmla="*/ 39 w 96"/>
                <a:gd name="T17" fmla="*/ 19 h 83"/>
                <a:gd name="T18" fmla="*/ 44 w 96"/>
                <a:gd name="T19" fmla="*/ 36 h 83"/>
                <a:gd name="T20" fmla="*/ 49 w 96"/>
                <a:gd name="T21" fmla="*/ 42 h 83"/>
                <a:gd name="T22" fmla="*/ 49 w 96"/>
                <a:gd name="T23" fmla="*/ 39 h 83"/>
                <a:gd name="T24" fmla="*/ 52 w 96"/>
                <a:gd name="T25" fmla="*/ 41 h 83"/>
                <a:gd name="T26" fmla="*/ 58 w 96"/>
                <a:gd name="T27" fmla="*/ 45 h 83"/>
                <a:gd name="T28" fmla="*/ 68 w 96"/>
                <a:gd name="T29" fmla="*/ 50 h 83"/>
                <a:gd name="T30" fmla="*/ 85 w 96"/>
                <a:gd name="T31" fmla="*/ 67 h 83"/>
                <a:gd name="T32" fmla="*/ 91 w 96"/>
                <a:gd name="T33" fmla="*/ 75 h 83"/>
                <a:gd name="T34" fmla="*/ 96 w 96"/>
                <a:gd name="T35" fmla="*/ 78 h 83"/>
                <a:gd name="T36" fmla="*/ 91 w 96"/>
                <a:gd name="T37" fmla="*/ 80 h 83"/>
                <a:gd name="T38" fmla="*/ 86 w 96"/>
                <a:gd name="T39" fmla="*/ 82 h 83"/>
                <a:gd name="T40" fmla="*/ 83 w 96"/>
                <a:gd name="T41" fmla="*/ 80 h 83"/>
                <a:gd name="T42" fmla="*/ 79 w 96"/>
                <a:gd name="T43" fmla="*/ 75 h 83"/>
                <a:gd name="T44" fmla="*/ 71 w 96"/>
                <a:gd name="T45" fmla="*/ 66 h 83"/>
                <a:gd name="T46" fmla="*/ 63 w 96"/>
                <a:gd name="T47" fmla="*/ 56 h 83"/>
                <a:gd name="T48" fmla="*/ 53 w 96"/>
                <a:gd name="T49" fmla="*/ 52 h 83"/>
                <a:gd name="T50" fmla="*/ 47 w 96"/>
                <a:gd name="T51" fmla="*/ 52 h 83"/>
                <a:gd name="T52" fmla="*/ 41 w 96"/>
                <a:gd name="T53" fmla="*/ 52 h 83"/>
                <a:gd name="T54" fmla="*/ 38 w 96"/>
                <a:gd name="T55" fmla="*/ 50 h 83"/>
                <a:gd name="T56" fmla="*/ 30 w 96"/>
                <a:gd name="T57" fmla="*/ 53 h 83"/>
                <a:gd name="T58" fmla="*/ 25 w 96"/>
                <a:gd name="T59" fmla="*/ 49 h 83"/>
                <a:gd name="T60" fmla="*/ 22 w 96"/>
                <a:gd name="T61" fmla="*/ 47 h 83"/>
                <a:gd name="T62" fmla="*/ 17 w 96"/>
                <a:gd name="T63" fmla="*/ 55 h 83"/>
                <a:gd name="T64" fmla="*/ 12 w 96"/>
                <a:gd name="T65" fmla="*/ 53 h 83"/>
                <a:gd name="T66" fmla="*/ 9 w 96"/>
                <a:gd name="T67" fmla="*/ 55 h 83"/>
                <a:gd name="T68" fmla="*/ 4 w 96"/>
                <a:gd name="T69" fmla="*/ 55 h 83"/>
                <a:gd name="T70" fmla="*/ 0 w 96"/>
                <a:gd name="T71" fmla="*/ 52 h 83"/>
                <a:gd name="T72" fmla="*/ 1 w 96"/>
                <a:gd name="T73" fmla="*/ 41 h 83"/>
                <a:gd name="T74" fmla="*/ 4 w 96"/>
                <a:gd name="T75" fmla="*/ 30 h 83"/>
                <a:gd name="T76" fmla="*/ 6 w 96"/>
                <a:gd name="T77" fmla="*/ 20 h 83"/>
                <a:gd name="T78" fmla="*/ 8 w 96"/>
                <a:gd name="T79" fmla="*/ 15 h 83"/>
                <a:gd name="T80" fmla="*/ 11 w 96"/>
                <a:gd name="T81" fmla="*/ 14 h 83"/>
                <a:gd name="T82" fmla="*/ 15 w 96"/>
                <a:gd name="T83" fmla="*/ 11 h 83"/>
                <a:gd name="T84" fmla="*/ 19 w 96"/>
                <a:gd name="T85" fmla="*/ 9 h 83"/>
                <a:gd name="T86" fmla="*/ 20 w 96"/>
                <a:gd name="T87" fmla="*/ 8 h 83"/>
                <a:gd name="T88" fmla="*/ 25 w 96"/>
                <a:gd name="T89" fmla="*/ 8 h 83"/>
                <a:gd name="T90" fmla="*/ 27 w 96"/>
                <a:gd name="T91" fmla="*/ 6 h 83"/>
                <a:gd name="T92" fmla="*/ 28 w 96"/>
                <a:gd name="T93" fmla="*/ 4 h 83"/>
                <a:gd name="T94" fmla="*/ 31 w 96"/>
                <a:gd name="T95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96" h="83">
                  <a:moveTo>
                    <a:pt x="50" y="31"/>
                  </a:move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0" y="31"/>
                  </a:lnTo>
                  <a:close/>
                  <a:moveTo>
                    <a:pt x="52" y="28"/>
                  </a:moveTo>
                  <a:lnTo>
                    <a:pt x="52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0" y="30"/>
                  </a:lnTo>
                  <a:lnTo>
                    <a:pt x="52" y="28"/>
                  </a:lnTo>
                  <a:lnTo>
                    <a:pt x="52" y="28"/>
                  </a:lnTo>
                  <a:close/>
                  <a:moveTo>
                    <a:pt x="31" y="0"/>
                  </a:moveTo>
                  <a:lnTo>
                    <a:pt x="36" y="9"/>
                  </a:lnTo>
                  <a:lnTo>
                    <a:pt x="38" y="14"/>
                  </a:lnTo>
                  <a:lnTo>
                    <a:pt x="39" y="19"/>
                  </a:lnTo>
                  <a:lnTo>
                    <a:pt x="39" y="26"/>
                  </a:lnTo>
                  <a:lnTo>
                    <a:pt x="41" y="31"/>
                  </a:lnTo>
                  <a:lnTo>
                    <a:pt x="42" y="33"/>
                  </a:lnTo>
                  <a:lnTo>
                    <a:pt x="44" y="36"/>
                  </a:lnTo>
                  <a:lnTo>
                    <a:pt x="45" y="38"/>
                  </a:lnTo>
                  <a:lnTo>
                    <a:pt x="45" y="38"/>
                  </a:lnTo>
                  <a:lnTo>
                    <a:pt x="47" y="41"/>
                  </a:lnTo>
                  <a:lnTo>
                    <a:pt x="49" y="42"/>
                  </a:lnTo>
                  <a:lnTo>
                    <a:pt x="49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50" y="39"/>
                  </a:lnTo>
                  <a:lnTo>
                    <a:pt x="52" y="39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3" y="44"/>
                  </a:lnTo>
                  <a:lnTo>
                    <a:pt x="55" y="45"/>
                  </a:lnTo>
                  <a:lnTo>
                    <a:pt x="58" y="45"/>
                  </a:lnTo>
                  <a:lnTo>
                    <a:pt x="60" y="45"/>
                  </a:lnTo>
                  <a:lnTo>
                    <a:pt x="60" y="47"/>
                  </a:lnTo>
                  <a:lnTo>
                    <a:pt x="63" y="49"/>
                  </a:lnTo>
                  <a:lnTo>
                    <a:pt x="68" y="50"/>
                  </a:lnTo>
                  <a:lnTo>
                    <a:pt x="72" y="55"/>
                  </a:lnTo>
                  <a:lnTo>
                    <a:pt x="75" y="60"/>
                  </a:lnTo>
                  <a:lnTo>
                    <a:pt x="83" y="66"/>
                  </a:lnTo>
                  <a:lnTo>
                    <a:pt x="85" y="67"/>
                  </a:lnTo>
                  <a:lnTo>
                    <a:pt x="86" y="71"/>
                  </a:lnTo>
                  <a:lnTo>
                    <a:pt x="88" y="71"/>
                  </a:lnTo>
                  <a:lnTo>
                    <a:pt x="91" y="74"/>
                  </a:lnTo>
                  <a:lnTo>
                    <a:pt x="91" y="75"/>
                  </a:lnTo>
                  <a:lnTo>
                    <a:pt x="94" y="77"/>
                  </a:lnTo>
                  <a:lnTo>
                    <a:pt x="94" y="75"/>
                  </a:lnTo>
                  <a:lnTo>
                    <a:pt x="96" y="77"/>
                  </a:lnTo>
                  <a:lnTo>
                    <a:pt x="96" y="78"/>
                  </a:lnTo>
                  <a:lnTo>
                    <a:pt x="94" y="78"/>
                  </a:lnTo>
                  <a:lnTo>
                    <a:pt x="93" y="80"/>
                  </a:lnTo>
                  <a:lnTo>
                    <a:pt x="93" y="78"/>
                  </a:lnTo>
                  <a:lnTo>
                    <a:pt x="91" y="80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90" y="83"/>
                  </a:lnTo>
                  <a:lnTo>
                    <a:pt x="86" y="82"/>
                  </a:lnTo>
                  <a:lnTo>
                    <a:pt x="86" y="80"/>
                  </a:lnTo>
                  <a:lnTo>
                    <a:pt x="86" y="82"/>
                  </a:lnTo>
                  <a:lnTo>
                    <a:pt x="85" y="82"/>
                  </a:lnTo>
                  <a:lnTo>
                    <a:pt x="83" y="80"/>
                  </a:lnTo>
                  <a:lnTo>
                    <a:pt x="83" y="78"/>
                  </a:lnTo>
                  <a:lnTo>
                    <a:pt x="82" y="77"/>
                  </a:lnTo>
                  <a:lnTo>
                    <a:pt x="80" y="77"/>
                  </a:lnTo>
                  <a:lnTo>
                    <a:pt x="79" y="75"/>
                  </a:lnTo>
                  <a:lnTo>
                    <a:pt x="79" y="74"/>
                  </a:lnTo>
                  <a:lnTo>
                    <a:pt x="77" y="71"/>
                  </a:lnTo>
                  <a:lnTo>
                    <a:pt x="74" y="69"/>
                  </a:lnTo>
                  <a:lnTo>
                    <a:pt x="71" y="66"/>
                  </a:lnTo>
                  <a:lnTo>
                    <a:pt x="68" y="63"/>
                  </a:lnTo>
                  <a:lnTo>
                    <a:pt x="64" y="60"/>
                  </a:lnTo>
                  <a:lnTo>
                    <a:pt x="63" y="58"/>
                  </a:lnTo>
                  <a:lnTo>
                    <a:pt x="63" y="56"/>
                  </a:lnTo>
                  <a:lnTo>
                    <a:pt x="58" y="56"/>
                  </a:lnTo>
                  <a:lnTo>
                    <a:pt x="56" y="55"/>
                  </a:lnTo>
                  <a:lnTo>
                    <a:pt x="55" y="53"/>
                  </a:lnTo>
                  <a:lnTo>
                    <a:pt x="53" y="52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4" y="52"/>
                  </a:lnTo>
                  <a:lnTo>
                    <a:pt x="42" y="52"/>
                  </a:lnTo>
                  <a:lnTo>
                    <a:pt x="41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8" y="50"/>
                  </a:lnTo>
                  <a:lnTo>
                    <a:pt x="38" y="50"/>
                  </a:lnTo>
                  <a:lnTo>
                    <a:pt x="36" y="50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8" y="53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5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2" y="49"/>
                  </a:lnTo>
                  <a:lnTo>
                    <a:pt x="22" y="47"/>
                  </a:lnTo>
                  <a:lnTo>
                    <a:pt x="20" y="47"/>
                  </a:lnTo>
                  <a:lnTo>
                    <a:pt x="20" y="49"/>
                  </a:lnTo>
                  <a:lnTo>
                    <a:pt x="17" y="52"/>
                  </a:lnTo>
                  <a:lnTo>
                    <a:pt x="17" y="55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2" y="53"/>
                  </a:lnTo>
                  <a:lnTo>
                    <a:pt x="11" y="53"/>
                  </a:lnTo>
                  <a:lnTo>
                    <a:pt x="11" y="53"/>
                  </a:lnTo>
                  <a:lnTo>
                    <a:pt x="9" y="53"/>
                  </a:lnTo>
                  <a:lnTo>
                    <a:pt x="9" y="55"/>
                  </a:lnTo>
                  <a:lnTo>
                    <a:pt x="9" y="55"/>
                  </a:lnTo>
                  <a:lnTo>
                    <a:pt x="8" y="55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3" y="55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0" y="52"/>
                  </a:lnTo>
                  <a:lnTo>
                    <a:pt x="0" y="49"/>
                  </a:lnTo>
                  <a:lnTo>
                    <a:pt x="0" y="45"/>
                  </a:lnTo>
                  <a:lnTo>
                    <a:pt x="0" y="42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4"/>
                  </a:lnTo>
                  <a:lnTo>
                    <a:pt x="3" y="33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7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8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F0A20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55" name="Freeform 284">
              <a:extLst>
                <a:ext uri="{FF2B5EF4-FFF2-40B4-BE49-F238E27FC236}">
                  <a16:creationId xmlns:a16="http://schemas.microsoft.com/office/drawing/2014/main" id="{8FF92A8C-128B-437D-8469-56681899340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83536" y="3624539"/>
              <a:ext cx="235856" cy="202719"/>
            </a:xfrm>
            <a:custGeom>
              <a:avLst/>
              <a:gdLst>
                <a:gd name="T0" fmla="*/ 121 w 121"/>
                <a:gd name="T1" fmla="*/ 0 h 104"/>
                <a:gd name="T2" fmla="*/ 121 w 121"/>
                <a:gd name="T3" fmla="*/ 8 h 104"/>
                <a:gd name="T4" fmla="*/ 121 w 121"/>
                <a:gd name="T5" fmla="*/ 14 h 104"/>
                <a:gd name="T6" fmla="*/ 121 w 121"/>
                <a:gd name="T7" fmla="*/ 20 h 104"/>
                <a:gd name="T8" fmla="*/ 121 w 121"/>
                <a:gd name="T9" fmla="*/ 25 h 104"/>
                <a:gd name="T10" fmla="*/ 74 w 121"/>
                <a:gd name="T11" fmla="*/ 61 h 104"/>
                <a:gd name="T12" fmla="*/ 72 w 121"/>
                <a:gd name="T13" fmla="*/ 64 h 104"/>
                <a:gd name="T14" fmla="*/ 67 w 121"/>
                <a:gd name="T15" fmla="*/ 66 h 104"/>
                <a:gd name="T16" fmla="*/ 64 w 121"/>
                <a:gd name="T17" fmla="*/ 66 h 104"/>
                <a:gd name="T18" fmla="*/ 61 w 121"/>
                <a:gd name="T19" fmla="*/ 69 h 104"/>
                <a:gd name="T20" fmla="*/ 58 w 121"/>
                <a:gd name="T21" fmla="*/ 72 h 104"/>
                <a:gd name="T22" fmla="*/ 56 w 121"/>
                <a:gd name="T23" fmla="*/ 74 h 104"/>
                <a:gd name="T24" fmla="*/ 58 w 121"/>
                <a:gd name="T25" fmla="*/ 77 h 104"/>
                <a:gd name="T26" fmla="*/ 58 w 121"/>
                <a:gd name="T27" fmla="*/ 80 h 104"/>
                <a:gd name="T28" fmla="*/ 58 w 121"/>
                <a:gd name="T29" fmla="*/ 83 h 104"/>
                <a:gd name="T30" fmla="*/ 58 w 121"/>
                <a:gd name="T31" fmla="*/ 88 h 104"/>
                <a:gd name="T32" fmla="*/ 58 w 121"/>
                <a:gd name="T33" fmla="*/ 91 h 104"/>
                <a:gd name="T34" fmla="*/ 58 w 121"/>
                <a:gd name="T35" fmla="*/ 96 h 104"/>
                <a:gd name="T36" fmla="*/ 50 w 121"/>
                <a:gd name="T37" fmla="*/ 96 h 104"/>
                <a:gd name="T38" fmla="*/ 41 w 121"/>
                <a:gd name="T39" fmla="*/ 96 h 104"/>
                <a:gd name="T40" fmla="*/ 33 w 121"/>
                <a:gd name="T41" fmla="*/ 96 h 104"/>
                <a:gd name="T42" fmla="*/ 26 w 121"/>
                <a:gd name="T43" fmla="*/ 96 h 104"/>
                <a:gd name="T44" fmla="*/ 20 w 121"/>
                <a:gd name="T45" fmla="*/ 96 h 104"/>
                <a:gd name="T46" fmla="*/ 14 w 121"/>
                <a:gd name="T47" fmla="*/ 96 h 104"/>
                <a:gd name="T48" fmla="*/ 7 w 121"/>
                <a:gd name="T49" fmla="*/ 96 h 104"/>
                <a:gd name="T50" fmla="*/ 1 w 121"/>
                <a:gd name="T51" fmla="*/ 99 h 104"/>
                <a:gd name="T52" fmla="*/ 0 w 121"/>
                <a:gd name="T53" fmla="*/ 102 h 104"/>
                <a:gd name="T54" fmla="*/ 0 w 121"/>
                <a:gd name="T55" fmla="*/ 102 h 104"/>
                <a:gd name="T56" fmla="*/ 3 w 121"/>
                <a:gd name="T57" fmla="*/ 86 h 104"/>
                <a:gd name="T58" fmla="*/ 6 w 121"/>
                <a:gd name="T59" fmla="*/ 82 h 104"/>
                <a:gd name="T60" fmla="*/ 11 w 121"/>
                <a:gd name="T61" fmla="*/ 77 h 104"/>
                <a:gd name="T62" fmla="*/ 12 w 121"/>
                <a:gd name="T63" fmla="*/ 71 h 104"/>
                <a:gd name="T64" fmla="*/ 12 w 121"/>
                <a:gd name="T65" fmla="*/ 69 h 104"/>
                <a:gd name="T66" fmla="*/ 15 w 121"/>
                <a:gd name="T67" fmla="*/ 64 h 104"/>
                <a:gd name="T68" fmla="*/ 18 w 121"/>
                <a:gd name="T69" fmla="*/ 60 h 104"/>
                <a:gd name="T70" fmla="*/ 18 w 121"/>
                <a:gd name="T71" fmla="*/ 58 h 104"/>
                <a:gd name="T72" fmla="*/ 17 w 121"/>
                <a:gd name="T73" fmla="*/ 60 h 104"/>
                <a:gd name="T74" fmla="*/ 17 w 121"/>
                <a:gd name="T75" fmla="*/ 60 h 104"/>
                <a:gd name="T76" fmla="*/ 18 w 121"/>
                <a:gd name="T77" fmla="*/ 56 h 104"/>
                <a:gd name="T78" fmla="*/ 28 w 121"/>
                <a:gd name="T79" fmla="*/ 49 h 104"/>
                <a:gd name="T80" fmla="*/ 31 w 121"/>
                <a:gd name="T81" fmla="*/ 44 h 104"/>
                <a:gd name="T82" fmla="*/ 33 w 121"/>
                <a:gd name="T83" fmla="*/ 36 h 104"/>
                <a:gd name="T84" fmla="*/ 34 w 121"/>
                <a:gd name="T85" fmla="*/ 31 h 104"/>
                <a:gd name="T86" fmla="*/ 37 w 121"/>
                <a:gd name="T87" fmla="*/ 25 h 104"/>
                <a:gd name="T88" fmla="*/ 39 w 121"/>
                <a:gd name="T89" fmla="*/ 20 h 104"/>
                <a:gd name="T90" fmla="*/ 42 w 121"/>
                <a:gd name="T91" fmla="*/ 19 h 104"/>
                <a:gd name="T92" fmla="*/ 48 w 121"/>
                <a:gd name="T93" fmla="*/ 14 h 104"/>
                <a:gd name="T94" fmla="*/ 52 w 121"/>
                <a:gd name="T95" fmla="*/ 11 h 104"/>
                <a:gd name="T96" fmla="*/ 55 w 121"/>
                <a:gd name="T97" fmla="*/ 3 h 104"/>
                <a:gd name="T98" fmla="*/ 93 w 121"/>
                <a:gd name="T9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1" h="104">
                  <a:moveTo>
                    <a:pt x="97" y="0"/>
                  </a:moveTo>
                  <a:lnTo>
                    <a:pt x="121" y="0"/>
                  </a:lnTo>
                  <a:lnTo>
                    <a:pt x="121" y="4"/>
                  </a:lnTo>
                  <a:lnTo>
                    <a:pt x="121" y="8"/>
                  </a:lnTo>
                  <a:lnTo>
                    <a:pt x="121" y="11"/>
                  </a:lnTo>
                  <a:lnTo>
                    <a:pt x="121" y="14"/>
                  </a:lnTo>
                  <a:lnTo>
                    <a:pt x="121" y="17"/>
                  </a:lnTo>
                  <a:lnTo>
                    <a:pt x="121" y="20"/>
                  </a:lnTo>
                  <a:lnTo>
                    <a:pt x="121" y="23"/>
                  </a:lnTo>
                  <a:lnTo>
                    <a:pt x="121" y="25"/>
                  </a:lnTo>
                  <a:lnTo>
                    <a:pt x="74" y="25"/>
                  </a:lnTo>
                  <a:lnTo>
                    <a:pt x="74" y="61"/>
                  </a:lnTo>
                  <a:lnTo>
                    <a:pt x="74" y="63"/>
                  </a:lnTo>
                  <a:lnTo>
                    <a:pt x="72" y="64"/>
                  </a:lnTo>
                  <a:lnTo>
                    <a:pt x="70" y="64"/>
                  </a:lnTo>
                  <a:lnTo>
                    <a:pt x="67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3" y="68"/>
                  </a:lnTo>
                  <a:lnTo>
                    <a:pt x="61" y="69"/>
                  </a:lnTo>
                  <a:lnTo>
                    <a:pt x="58" y="71"/>
                  </a:lnTo>
                  <a:lnTo>
                    <a:pt x="58" y="72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58" y="82"/>
                  </a:lnTo>
                  <a:lnTo>
                    <a:pt x="58" y="83"/>
                  </a:lnTo>
                  <a:lnTo>
                    <a:pt x="58" y="85"/>
                  </a:lnTo>
                  <a:lnTo>
                    <a:pt x="58" y="88"/>
                  </a:lnTo>
                  <a:lnTo>
                    <a:pt x="58" y="90"/>
                  </a:lnTo>
                  <a:lnTo>
                    <a:pt x="58" y="91"/>
                  </a:lnTo>
                  <a:lnTo>
                    <a:pt x="58" y="94"/>
                  </a:lnTo>
                  <a:lnTo>
                    <a:pt x="58" y="96"/>
                  </a:lnTo>
                  <a:lnTo>
                    <a:pt x="53" y="96"/>
                  </a:lnTo>
                  <a:lnTo>
                    <a:pt x="50" y="96"/>
                  </a:lnTo>
                  <a:lnTo>
                    <a:pt x="47" y="96"/>
                  </a:lnTo>
                  <a:lnTo>
                    <a:pt x="41" y="96"/>
                  </a:lnTo>
                  <a:lnTo>
                    <a:pt x="36" y="96"/>
                  </a:lnTo>
                  <a:lnTo>
                    <a:pt x="33" y="96"/>
                  </a:lnTo>
                  <a:lnTo>
                    <a:pt x="29" y="96"/>
                  </a:lnTo>
                  <a:lnTo>
                    <a:pt x="26" y="96"/>
                  </a:lnTo>
                  <a:lnTo>
                    <a:pt x="23" y="96"/>
                  </a:lnTo>
                  <a:lnTo>
                    <a:pt x="20" y="96"/>
                  </a:lnTo>
                  <a:lnTo>
                    <a:pt x="17" y="96"/>
                  </a:lnTo>
                  <a:lnTo>
                    <a:pt x="14" y="96"/>
                  </a:lnTo>
                  <a:lnTo>
                    <a:pt x="11" y="96"/>
                  </a:lnTo>
                  <a:lnTo>
                    <a:pt x="7" y="96"/>
                  </a:lnTo>
                  <a:lnTo>
                    <a:pt x="1" y="96"/>
                  </a:lnTo>
                  <a:lnTo>
                    <a:pt x="1" y="99"/>
                  </a:lnTo>
                  <a:lnTo>
                    <a:pt x="1" y="101"/>
                  </a:lnTo>
                  <a:lnTo>
                    <a:pt x="0" y="102"/>
                  </a:lnTo>
                  <a:lnTo>
                    <a:pt x="1" y="104"/>
                  </a:lnTo>
                  <a:lnTo>
                    <a:pt x="0" y="102"/>
                  </a:lnTo>
                  <a:lnTo>
                    <a:pt x="1" y="94"/>
                  </a:lnTo>
                  <a:lnTo>
                    <a:pt x="3" y="86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7" y="80"/>
                  </a:lnTo>
                  <a:lnTo>
                    <a:pt x="11" y="77"/>
                  </a:lnTo>
                  <a:lnTo>
                    <a:pt x="11" y="72"/>
                  </a:lnTo>
                  <a:lnTo>
                    <a:pt x="12" y="71"/>
                  </a:lnTo>
                  <a:lnTo>
                    <a:pt x="14" y="71"/>
                  </a:lnTo>
                  <a:lnTo>
                    <a:pt x="12" y="69"/>
                  </a:lnTo>
                  <a:lnTo>
                    <a:pt x="14" y="68"/>
                  </a:lnTo>
                  <a:lnTo>
                    <a:pt x="15" y="64"/>
                  </a:lnTo>
                  <a:lnTo>
                    <a:pt x="17" y="63"/>
                  </a:lnTo>
                  <a:lnTo>
                    <a:pt x="18" y="60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7" y="58"/>
                  </a:lnTo>
                  <a:lnTo>
                    <a:pt x="17" y="60"/>
                  </a:lnTo>
                  <a:lnTo>
                    <a:pt x="15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8" y="56"/>
                  </a:lnTo>
                  <a:lnTo>
                    <a:pt x="22" y="53"/>
                  </a:lnTo>
                  <a:lnTo>
                    <a:pt x="28" y="49"/>
                  </a:lnTo>
                  <a:lnTo>
                    <a:pt x="29" y="47"/>
                  </a:lnTo>
                  <a:lnTo>
                    <a:pt x="31" y="44"/>
                  </a:lnTo>
                  <a:lnTo>
                    <a:pt x="33" y="42"/>
                  </a:lnTo>
                  <a:lnTo>
                    <a:pt x="33" y="36"/>
                  </a:lnTo>
                  <a:lnTo>
                    <a:pt x="33" y="34"/>
                  </a:lnTo>
                  <a:lnTo>
                    <a:pt x="34" y="31"/>
                  </a:lnTo>
                  <a:lnTo>
                    <a:pt x="36" y="28"/>
                  </a:lnTo>
                  <a:lnTo>
                    <a:pt x="37" y="25"/>
                  </a:lnTo>
                  <a:lnTo>
                    <a:pt x="37" y="22"/>
                  </a:lnTo>
                  <a:lnTo>
                    <a:pt x="39" y="20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5" y="17"/>
                  </a:lnTo>
                  <a:lnTo>
                    <a:pt x="48" y="14"/>
                  </a:lnTo>
                  <a:lnTo>
                    <a:pt x="50" y="14"/>
                  </a:lnTo>
                  <a:lnTo>
                    <a:pt x="52" y="11"/>
                  </a:lnTo>
                  <a:lnTo>
                    <a:pt x="53" y="8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93" y="0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56" name="Freeform 285">
              <a:extLst>
                <a:ext uri="{FF2B5EF4-FFF2-40B4-BE49-F238E27FC236}">
                  <a16:creationId xmlns:a16="http://schemas.microsoft.com/office/drawing/2014/main" id="{DD145AA9-503A-49E6-9C46-77A0E2FAC0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8917" y="3501738"/>
              <a:ext cx="345013" cy="288485"/>
            </a:xfrm>
            <a:custGeom>
              <a:avLst/>
              <a:gdLst>
                <a:gd name="T0" fmla="*/ 18 w 177"/>
                <a:gd name="T1" fmla="*/ 0 h 148"/>
                <a:gd name="T2" fmla="*/ 41 w 177"/>
                <a:gd name="T3" fmla="*/ 6 h 148"/>
                <a:gd name="T4" fmla="*/ 56 w 177"/>
                <a:gd name="T5" fmla="*/ 9 h 148"/>
                <a:gd name="T6" fmla="*/ 65 w 177"/>
                <a:gd name="T7" fmla="*/ 12 h 148"/>
                <a:gd name="T8" fmla="*/ 76 w 177"/>
                <a:gd name="T9" fmla="*/ 6 h 148"/>
                <a:gd name="T10" fmla="*/ 81 w 177"/>
                <a:gd name="T11" fmla="*/ 4 h 148"/>
                <a:gd name="T12" fmla="*/ 86 w 177"/>
                <a:gd name="T13" fmla="*/ 3 h 148"/>
                <a:gd name="T14" fmla="*/ 87 w 177"/>
                <a:gd name="T15" fmla="*/ 3 h 148"/>
                <a:gd name="T16" fmla="*/ 92 w 177"/>
                <a:gd name="T17" fmla="*/ 0 h 148"/>
                <a:gd name="T18" fmla="*/ 101 w 177"/>
                <a:gd name="T19" fmla="*/ 3 h 148"/>
                <a:gd name="T20" fmla="*/ 108 w 177"/>
                <a:gd name="T21" fmla="*/ 4 h 148"/>
                <a:gd name="T22" fmla="*/ 103 w 177"/>
                <a:gd name="T23" fmla="*/ 4 h 148"/>
                <a:gd name="T24" fmla="*/ 108 w 177"/>
                <a:gd name="T25" fmla="*/ 8 h 148"/>
                <a:gd name="T26" fmla="*/ 109 w 177"/>
                <a:gd name="T27" fmla="*/ 4 h 148"/>
                <a:gd name="T28" fmla="*/ 116 w 177"/>
                <a:gd name="T29" fmla="*/ 9 h 148"/>
                <a:gd name="T30" fmla="*/ 123 w 177"/>
                <a:gd name="T31" fmla="*/ 8 h 148"/>
                <a:gd name="T32" fmla="*/ 130 w 177"/>
                <a:gd name="T33" fmla="*/ 8 h 148"/>
                <a:gd name="T34" fmla="*/ 138 w 177"/>
                <a:gd name="T35" fmla="*/ 4 h 148"/>
                <a:gd name="T36" fmla="*/ 142 w 177"/>
                <a:gd name="T37" fmla="*/ 16 h 148"/>
                <a:gd name="T38" fmla="*/ 146 w 177"/>
                <a:gd name="T39" fmla="*/ 25 h 148"/>
                <a:gd name="T40" fmla="*/ 147 w 177"/>
                <a:gd name="T41" fmla="*/ 34 h 148"/>
                <a:gd name="T42" fmla="*/ 141 w 177"/>
                <a:gd name="T43" fmla="*/ 55 h 148"/>
                <a:gd name="T44" fmla="*/ 136 w 177"/>
                <a:gd name="T45" fmla="*/ 60 h 148"/>
                <a:gd name="T46" fmla="*/ 125 w 177"/>
                <a:gd name="T47" fmla="*/ 49 h 148"/>
                <a:gd name="T48" fmla="*/ 122 w 177"/>
                <a:gd name="T49" fmla="*/ 41 h 148"/>
                <a:gd name="T50" fmla="*/ 117 w 177"/>
                <a:gd name="T51" fmla="*/ 33 h 148"/>
                <a:gd name="T52" fmla="*/ 114 w 177"/>
                <a:gd name="T53" fmla="*/ 28 h 148"/>
                <a:gd name="T54" fmla="*/ 114 w 177"/>
                <a:gd name="T55" fmla="*/ 34 h 148"/>
                <a:gd name="T56" fmla="*/ 116 w 177"/>
                <a:gd name="T57" fmla="*/ 42 h 148"/>
                <a:gd name="T58" fmla="*/ 119 w 177"/>
                <a:gd name="T59" fmla="*/ 49 h 148"/>
                <a:gd name="T60" fmla="*/ 128 w 177"/>
                <a:gd name="T61" fmla="*/ 56 h 148"/>
                <a:gd name="T62" fmla="*/ 130 w 177"/>
                <a:gd name="T63" fmla="*/ 66 h 148"/>
                <a:gd name="T64" fmla="*/ 134 w 177"/>
                <a:gd name="T65" fmla="*/ 72 h 148"/>
                <a:gd name="T66" fmla="*/ 144 w 177"/>
                <a:gd name="T67" fmla="*/ 93 h 148"/>
                <a:gd name="T68" fmla="*/ 155 w 177"/>
                <a:gd name="T69" fmla="*/ 115 h 148"/>
                <a:gd name="T70" fmla="*/ 158 w 177"/>
                <a:gd name="T71" fmla="*/ 119 h 148"/>
                <a:gd name="T72" fmla="*/ 157 w 177"/>
                <a:gd name="T73" fmla="*/ 121 h 148"/>
                <a:gd name="T74" fmla="*/ 161 w 177"/>
                <a:gd name="T75" fmla="*/ 135 h 148"/>
                <a:gd name="T76" fmla="*/ 171 w 177"/>
                <a:gd name="T77" fmla="*/ 143 h 148"/>
                <a:gd name="T78" fmla="*/ 149 w 177"/>
                <a:gd name="T79" fmla="*/ 148 h 148"/>
                <a:gd name="T80" fmla="*/ 98 w 177"/>
                <a:gd name="T81" fmla="*/ 146 h 148"/>
                <a:gd name="T82" fmla="*/ 95 w 177"/>
                <a:gd name="T83" fmla="*/ 148 h 148"/>
                <a:gd name="T84" fmla="*/ 16 w 177"/>
                <a:gd name="T85" fmla="*/ 148 h 148"/>
                <a:gd name="T86" fmla="*/ 5 w 177"/>
                <a:gd name="T87" fmla="*/ 38 h 148"/>
                <a:gd name="T88" fmla="*/ 2 w 177"/>
                <a:gd name="T89" fmla="*/ 27 h 148"/>
                <a:gd name="T90" fmla="*/ 4 w 177"/>
                <a:gd name="T91" fmla="*/ 19 h 148"/>
                <a:gd name="T92" fmla="*/ 4 w 177"/>
                <a:gd name="T93" fmla="*/ 11 h 148"/>
                <a:gd name="T94" fmla="*/ 4 w 177"/>
                <a:gd name="T95" fmla="*/ 3 h 148"/>
                <a:gd name="T96" fmla="*/ 7 w 177"/>
                <a:gd name="T9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7" h="148">
                  <a:moveTo>
                    <a:pt x="7" y="0"/>
                  </a:moveTo>
                  <a:lnTo>
                    <a:pt x="8" y="1"/>
                  </a:lnTo>
                  <a:lnTo>
                    <a:pt x="10" y="1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0" y="3"/>
                  </a:lnTo>
                  <a:lnTo>
                    <a:pt x="38" y="3"/>
                  </a:lnTo>
                  <a:lnTo>
                    <a:pt x="41" y="6"/>
                  </a:lnTo>
                  <a:lnTo>
                    <a:pt x="43" y="6"/>
                  </a:lnTo>
                  <a:lnTo>
                    <a:pt x="46" y="6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0" y="11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70" y="11"/>
                  </a:lnTo>
                  <a:lnTo>
                    <a:pt x="71" y="9"/>
                  </a:lnTo>
                  <a:lnTo>
                    <a:pt x="76" y="6"/>
                  </a:lnTo>
                  <a:lnTo>
                    <a:pt x="78" y="6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1" y="4"/>
                  </a:lnTo>
                  <a:lnTo>
                    <a:pt x="82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6" y="3"/>
                  </a:lnTo>
                  <a:lnTo>
                    <a:pt x="90" y="1"/>
                  </a:lnTo>
                  <a:lnTo>
                    <a:pt x="90" y="1"/>
                  </a:lnTo>
                  <a:lnTo>
                    <a:pt x="86" y="3"/>
                  </a:lnTo>
                  <a:lnTo>
                    <a:pt x="87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2" y="1"/>
                  </a:lnTo>
                  <a:lnTo>
                    <a:pt x="92" y="0"/>
                  </a:lnTo>
                  <a:lnTo>
                    <a:pt x="93" y="0"/>
                  </a:lnTo>
                  <a:lnTo>
                    <a:pt x="95" y="0"/>
                  </a:lnTo>
                  <a:lnTo>
                    <a:pt x="100" y="3"/>
                  </a:lnTo>
                  <a:lnTo>
                    <a:pt x="101" y="3"/>
                  </a:lnTo>
                  <a:lnTo>
                    <a:pt x="105" y="1"/>
                  </a:lnTo>
                  <a:lnTo>
                    <a:pt x="105" y="1"/>
                  </a:lnTo>
                  <a:lnTo>
                    <a:pt x="106" y="1"/>
                  </a:lnTo>
                  <a:lnTo>
                    <a:pt x="108" y="4"/>
                  </a:lnTo>
                  <a:lnTo>
                    <a:pt x="108" y="4"/>
                  </a:lnTo>
                  <a:lnTo>
                    <a:pt x="105" y="1"/>
                  </a:lnTo>
                  <a:lnTo>
                    <a:pt x="105" y="3"/>
                  </a:lnTo>
                  <a:lnTo>
                    <a:pt x="103" y="4"/>
                  </a:lnTo>
                  <a:lnTo>
                    <a:pt x="105" y="6"/>
                  </a:lnTo>
                  <a:lnTo>
                    <a:pt x="106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8"/>
                  </a:lnTo>
                  <a:lnTo>
                    <a:pt x="111" y="6"/>
                  </a:lnTo>
                  <a:lnTo>
                    <a:pt x="109" y="6"/>
                  </a:lnTo>
                  <a:lnTo>
                    <a:pt x="109" y="4"/>
                  </a:lnTo>
                  <a:lnTo>
                    <a:pt x="109" y="4"/>
                  </a:lnTo>
                  <a:lnTo>
                    <a:pt x="111" y="6"/>
                  </a:lnTo>
                  <a:lnTo>
                    <a:pt x="114" y="8"/>
                  </a:lnTo>
                  <a:lnTo>
                    <a:pt x="116" y="9"/>
                  </a:lnTo>
                  <a:lnTo>
                    <a:pt x="116" y="9"/>
                  </a:lnTo>
                  <a:lnTo>
                    <a:pt x="119" y="8"/>
                  </a:lnTo>
                  <a:lnTo>
                    <a:pt x="119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7" y="8"/>
                  </a:lnTo>
                  <a:lnTo>
                    <a:pt x="130" y="8"/>
                  </a:lnTo>
                  <a:lnTo>
                    <a:pt x="134" y="6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9" y="6"/>
                  </a:lnTo>
                  <a:lnTo>
                    <a:pt x="141" y="9"/>
                  </a:lnTo>
                  <a:lnTo>
                    <a:pt x="141" y="12"/>
                  </a:lnTo>
                  <a:lnTo>
                    <a:pt x="142" y="16"/>
                  </a:lnTo>
                  <a:lnTo>
                    <a:pt x="142" y="17"/>
                  </a:lnTo>
                  <a:lnTo>
                    <a:pt x="142" y="19"/>
                  </a:lnTo>
                  <a:lnTo>
                    <a:pt x="146" y="22"/>
                  </a:lnTo>
                  <a:lnTo>
                    <a:pt x="146" y="25"/>
                  </a:lnTo>
                  <a:lnTo>
                    <a:pt x="147" y="28"/>
                  </a:lnTo>
                  <a:lnTo>
                    <a:pt x="147" y="33"/>
                  </a:lnTo>
                  <a:lnTo>
                    <a:pt x="149" y="33"/>
                  </a:lnTo>
                  <a:lnTo>
                    <a:pt x="147" y="34"/>
                  </a:lnTo>
                  <a:lnTo>
                    <a:pt x="146" y="38"/>
                  </a:lnTo>
                  <a:lnTo>
                    <a:pt x="144" y="45"/>
                  </a:lnTo>
                  <a:lnTo>
                    <a:pt x="142" y="52"/>
                  </a:lnTo>
                  <a:lnTo>
                    <a:pt x="141" y="55"/>
                  </a:lnTo>
                  <a:lnTo>
                    <a:pt x="141" y="56"/>
                  </a:lnTo>
                  <a:lnTo>
                    <a:pt x="139" y="58"/>
                  </a:lnTo>
                  <a:lnTo>
                    <a:pt x="139" y="60"/>
                  </a:lnTo>
                  <a:lnTo>
                    <a:pt x="136" y="60"/>
                  </a:lnTo>
                  <a:lnTo>
                    <a:pt x="131" y="56"/>
                  </a:lnTo>
                  <a:lnTo>
                    <a:pt x="130" y="53"/>
                  </a:lnTo>
                  <a:lnTo>
                    <a:pt x="127" y="50"/>
                  </a:lnTo>
                  <a:lnTo>
                    <a:pt x="125" y="49"/>
                  </a:lnTo>
                  <a:lnTo>
                    <a:pt x="123" y="45"/>
                  </a:lnTo>
                  <a:lnTo>
                    <a:pt x="123" y="44"/>
                  </a:lnTo>
                  <a:lnTo>
                    <a:pt x="123" y="41"/>
                  </a:lnTo>
                  <a:lnTo>
                    <a:pt x="122" y="41"/>
                  </a:lnTo>
                  <a:lnTo>
                    <a:pt x="119" y="36"/>
                  </a:lnTo>
                  <a:lnTo>
                    <a:pt x="119" y="34"/>
                  </a:lnTo>
                  <a:lnTo>
                    <a:pt x="117" y="34"/>
                  </a:lnTo>
                  <a:lnTo>
                    <a:pt x="117" y="33"/>
                  </a:lnTo>
                  <a:lnTo>
                    <a:pt x="116" y="28"/>
                  </a:lnTo>
                  <a:lnTo>
                    <a:pt x="114" y="27"/>
                  </a:lnTo>
                  <a:lnTo>
                    <a:pt x="112" y="27"/>
                  </a:lnTo>
                  <a:lnTo>
                    <a:pt x="114" y="28"/>
                  </a:lnTo>
                  <a:lnTo>
                    <a:pt x="112" y="30"/>
                  </a:lnTo>
                  <a:lnTo>
                    <a:pt x="111" y="31"/>
                  </a:lnTo>
                  <a:lnTo>
                    <a:pt x="112" y="33"/>
                  </a:lnTo>
                  <a:lnTo>
                    <a:pt x="114" y="34"/>
                  </a:lnTo>
                  <a:lnTo>
                    <a:pt x="116" y="36"/>
                  </a:lnTo>
                  <a:lnTo>
                    <a:pt x="116" y="38"/>
                  </a:lnTo>
                  <a:lnTo>
                    <a:pt x="116" y="41"/>
                  </a:lnTo>
                  <a:lnTo>
                    <a:pt x="116" y="42"/>
                  </a:lnTo>
                  <a:lnTo>
                    <a:pt x="117" y="44"/>
                  </a:lnTo>
                  <a:lnTo>
                    <a:pt x="119" y="45"/>
                  </a:lnTo>
                  <a:lnTo>
                    <a:pt x="119" y="47"/>
                  </a:lnTo>
                  <a:lnTo>
                    <a:pt x="119" y="49"/>
                  </a:lnTo>
                  <a:lnTo>
                    <a:pt x="122" y="50"/>
                  </a:lnTo>
                  <a:lnTo>
                    <a:pt x="123" y="53"/>
                  </a:lnTo>
                  <a:lnTo>
                    <a:pt x="127" y="56"/>
                  </a:lnTo>
                  <a:lnTo>
                    <a:pt x="128" y="56"/>
                  </a:lnTo>
                  <a:lnTo>
                    <a:pt x="128" y="58"/>
                  </a:lnTo>
                  <a:lnTo>
                    <a:pt x="128" y="61"/>
                  </a:lnTo>
                  <a:lnTo>
                    <a:pt x="128" y="63"/>
                  </a:lnTo>
                  <a:lnTo>
                    <a:pt x="130" y="66"/>
                  </a:lnTo>
                  <a:lnTo>
                    <a:pt x="131" y="67"/>
                  </a:lnTo>
                  <a:lnTo>
                    <a:pt x="133" y="67"/>
                  </a:lnTo>
                  <a:lnTo>
                    <a:pt x="133" y="69"/>
                  </a:lnTo>
                  <a:lnTo>
                    <a:pt x="134" y="72"/>
                  </a:lnTo>
                  <a:lnTo>
                    <a:pt x="134" y="77"/>
                  </a:lnTo>
                  <a:lnTo>
                    <a:pt x="136" y="79"/>
                  </a:lnTo>
                  <a:lnTo>
                    <a:pt x="141" y="88"/>
                  </a:lnTo>
                  <a:lnTo>
                    <a:pt x="144" y="93"/>
                  </a:lnTo>
                  <a:lnTo>
                    <a:pt x="146" y="96"/>
                  </a:lnTo>
                  <a:lnTo>
                    <a:pt x="147" y="101"/>
                  </a:lnTo>
                  <a:lnTo>
                    <a:pt x="152" y="112"/>
                  </a:lnTo>
                  <a:lnTo>
                    <a:pt x="155" y="115"/>
                  </a:lnTo>
                  <a:lnTo>
                    <a:pt x="157" y="116"/>
                  </a:lnTo>
                  <a:lnTo>
                    <a:pt x="158" y="118"/>
                  </a:lnTo>
                  <a:lnTo>
                    <a:pt x="161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7" y="121"/>
                  </a:lnTo>
                  <a:lnTo>
                    <a:pt x="157" y="121"/>
                  </a:lnTo>
                  <a:lnTo>
                    <a:pt x="157" y="127"/>
                  </a:lnTo>
                  <a:lnTo>
                    <a:pt x="158" y="129"/>
                  </a:lnTo>
                  <a:lnTo>
                    <a:pt x="160" y="134"/>
                  </a:lnTo>
                  <a:lnTo>
                    <a:pt x="161" y="135"/>
                  </a:lnTo>
                  <a:lnTo>
                    <a:pt x="161" y="137"/>
                  </a:lnTo>
                  <a:lnTo>
                    <a:pt x="163" y="137"/>
                  </a:lnTo>
                  <a:lnTo>
                    <a:pt x="168" y="138"/>
                  </a:lnTo>
                  <a:lnTo>
                    <a:pt x="171" y="143"/>
                  </a:lnTo>
                  <a:lnTo>
                    <a:pt x="175" y="146"/>
                  </a:lnTo>
                  <a:lnTo>
                    <a:pt x="177" y="148"/>
                  </a:lnTo>
                  <a:lnTo>
                    <a:pt x="177" y="148"/>
                  </a:lnTo>
                  <a:lnTo>
                    <a:pt x="149" y="148"/>
                  </a:lnTo>
                  <a:lnTo>
                    <a:pt x="144" y="148"/>
                  </a:lnTo>
                  <a:lnTo>
                    <a:pt x="98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5"/>
                  </a:lnTo>
                  <a:lnTo>
                    <a:pt x="97" y="146"/>
                  </a:lnTo>
                  <a:lnTo>
                    <a:pt x="95" y="148"/>
                  </a:lnTo>
                  <a:lnTo>
                    <a:pt x="95" y="148"/>
                  </a:lnTo>
                  <a:lnTo>
                    <a:pt x="60" y="148"/>
                  </a:lnTo>
                  <a:lnTo>
                    <a:pt x="54" y="148"/>
                  </a:lnTo>
                  <a:lnTo>
                    <a:pt x="16" y="148"/>
                  </a:lnTo>
                  <a:lnTo>
                    <a:pt x="10" y="148"/>
                  </a:lnTo>
                  <a:lnTo>
                    <a:pt x="5" y="14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4" y="36"/>
                  </a:lnTo>
                  <a:lnTo>
                    <a:pt x="4" y="33"/>
                  </a:lnTo>
                  <a:lnTo>
                    <a:pt x="2" y="28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4" y="11"/>
                  </a:lnTo>
                  <a:lnTo>
                    <a:pt x="4" y="9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3"/>
                  </a:lnTo>
                  <a:lnTo>
                    <a:pt x="5" y="1"/>
                  </a:lnTo>
                  <a:lnTo>
                    <a:pt x="7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F0A20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457" name="Freeform 286">
              <a:extLst>
                <a:ext uri="{FF2B5EF4-FFF2-40B4-BE49-F238E27FC236}">
                  <a16:creationId xmlns:a16="http://schemas.microsoft.com/office/drawing/2014/main" id="{40805C25-E8BE-45C4-BF9E-293515CB51D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78998" y="2509585"/>
              <a:ext cx="179328" cy="85766"/>
            </a:xfrm>
            <a:custGeom>
              <a:avLst/>
              <a:gdLst>
                <a:gd name="T0" fmla="*/ 13 w 92"/>
                <a:gd name="T1" fmla="*/ 22 h 44"/>
                <a:gd name="T2" fmla="*/ 23 w 92"/>
                <a:gd name="T3" fmla="*/ 25 h 44"/>
                <a:gd name="T4" fmla="*/ 16 w 92"/>
                <a:gd name="T5" fmla="*/ 27 h 44"/>
                <a:gd name="T6" fmla="*/ 10 w 92"/>
                <a:gd name="T7" fmla="*/ 30 h 44"/>
                <a:gd name="T8" fmla="*/ 5 w 92"/>
                <a:gd name="T9" fmla="*/ 35 h 44"/>
                <a:gd name="T10" fmla="*/ 2 w 92"/>
                <a:gd name="T11" fmla="*/ 35 h 44"/>
                <a:gd name="T12" fmla="*/ 4 w 92"/>
                <a:gd name="T13" fmla="*/ 30 h 44"/>
                <a:gd name="T14" fmla="*/ 2 w 92"/>
                <a:gd name="T15" fmla="*/ 27 h 44"/>
                <a:gd name="T16" fmla="*/ 2 w 92"/>
                <a:gd name="T17" fmla="*/ 23 h 44"/>
                <a:gd name="T18" fmla="*/ 5 w 92"/>
                <a:gd name="T19" fmla="*/ 23 h 44"/>
                <a:gd name="T20" fmla="*/ 10 w 92"/>
                <a:gd name="T21" fmla="*/ 20 h 44"/>
                <a:gd name="T22" fmla="*/ 23 w 92"/>
                <a:gd name="T23" fmla="*/ 22 h 44"/>
                <a:gd name="T24" fmla="*/ 19 w 92"/>
                <a:gd name="T25" fmla="*/ 20 h 44"/>
                <a:gd name="T26" fmla="*/ 13 w 92"/>
                <a:gd name="T27" fmla="*/ 12 h 44"/>
                <a:gd name="T28" fmla="*/ 16 w 92"/>
                <a:gd name="T29" fmla="*/ 17 h 44"/>
                <a:gd name="T30" fmla="*/ 13 w 92"/>
                <a:gd name="T31" fmla="*/ 19 h 44"/>
                <a:gd name="T32" fmla="*/ 8 w 92"/>
                <a:gd name="T33" fmla="*/ 16 h 44"/>
                <a:gd name="T34" fmla="*/ 10 w 92"/>
                <a:gd name="T35" fmla="*/ 14 h 44"/>
                <a:gd name="T36" fmla="*/ 54 w 92"/>
                <a:gd name="T37" fmla="*/ 0 h 44"/>
                <a:gd name="T38" fmla="*/ 70 w 92"/>
                <a:gd name="T39" fmla="*/ 1 h 44"/>
                <a:gd name="T40" fmla="*/ 89 w 92"/>
                <a:gd name="T41" fmla="*/ 5 h 44"/>
                <a:gd name="T42" fmla="*/ 92 w 92"/>
                <a:gd name="T43" fmla="*/ 5 h 44"/>
                <a:gd name="T44" fmla="*/ 90 w 92"/>
                <a:gd name="T45" fmla="*/ 6 h 44"/>
                <a:gd name="T46" fmla="*/ 87 w 92"/>
                <a:gd name="T47" fmla="*/ 9 h 44"/>
                <a:gd name="T48" fmla="*/ 79 w 92"/>
                <a:gd name="T49" fmla="*/ 12 h 44"/>
                <a:gd name="T50" fmla="*/ 78 w 92"/>
                <a:gd name="T51" fmla="*/ 20 h 44"/>
                <a:gd name="T52" fmla="*/ 82 w 92"/>
                <a:gd name="T53" fmla="*/ 30 h 44"/>
                <a:gd name="T54" fmla="*/ 84 w 92"/>
                <a:gd name="T55" fmla="*/ 35 h 44"/>
                <a:gd name="T56" fmla="*/ 86 w 92"/>
                <a:gd name="T57" fmla="*/ 36 h 44"/>
                <a:gd name="T58" fmla="*/ 82 w 92"/>
                <a:gd name="T59" fmla="*/ 39 h 44"/>
                <a:gd name="T60" fmla="*/ 81 w 92"/>
                <a:gd name="T61" fmla="*/ 44 h 44"/>
                <a:gd name="T62" fmla="*/ 76 w 92"/>
                <a:gd name="T63" fmla="*/ 42 h 44"/>
                <a:gd name="T64" fmla="*/ 68 w 92"/>
                <a:gd name="T65" fmla="*/ 44 h 44"/>
                <a:gd name="T66" fmla="*/ 60 w 92"/>
                <a:gd name="T67" fmla="*/ 39 h 44"/>
                <a:gd name="T68" fmla="*/ 57 w 92"/>
                <a:gd name="T69" fmla="*/ 36 h 44"/>
                <a:gd name="T70" fmla="*/ 51 w 92"/>
                <a:gd name="T71" fmla="*/ 33 h 44"/>
                <a:gd name="T72" fmla="*/ 49 w 92"/>
                <a:gd name="T73" fmla="*/ 35 h 44"/>
                <a:gd name="T74" fmla="*/ 45 w 92"/>
                <a:gd name="T75" fmla="*/ 35 h 44"/>
                <a:gd name="T76" fmla="*/ 37 w 92"/>
                <a:gd name="T77" fmla="*/ 36 h 44"/>
                <a:gd name="T78" fmla="*/ 40 w 92"/>
                <a:gd name="T79" fmla="*/ 28 h 44"/>
                <a:gd name="T80" fmla="*/ 37 w 92"/>
                <a:gd name="T81" fmla="*/ 27 h 44"/>
                <a:gd name="T82" fmla="*/ 32 w 92"/>
                <a:gd name="T83" fmla="*/ 28 h 44"/>
                <a:gd name="T84" fmla="*/ 26 w 92"/>
                <a:gd name="T85" fmla="*/ 22 h 44"/>
                <a:gd name="T86" fmla="*/ 27 w 92"/>
                <a:gd name="T87" fmla="*/ 17 h 44"/>
                <a:gd name="T88" fmla="*/ 24 w 92"/>
                <a:gd name="T89" fmla="*/ 14 h 44"/>
                <a:gd name="T90" fmla="*/ 24 w 92"/>
                <a:gd name="T91" fmla="*/ 11 h 44"/>
                <a:gd name="T92" fmla="*/ 29 w 92"/>
                <a:gd name="T93" fmla="*/ 8 h 44"/>
                <a:gd name="T94" fmla="*/ 37 w 92"/>
                <a:gd name="T95" fmla="*/ 3 h 44"/>
                <a:gd name="T96" fmla="*/ 54 w 92"/>
                <a:gd name="T97" fmla="*/ 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2" h="44">
                  <a:moveTo>
                    <a:pt x="10" y="20"/>
                  </a:moveTo>
                  <a:lnTo>
                    <a:pt x="11" y="20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5" y="20"/>
                  </a:lnTo>
                  <a:lnTo>
                    <a:pt x="16" y="22"/>
                  </a:lnTo>
                  <a:lnTo>
                    <a:pt x="21" y="23"/>
                  </a:lnTo>
                  <a:lnTo>
                    <a:pt x="23" y="25"/>
                  </a:lnTo>
                  <a:lnTo>
                    <a:pt x="19" y="25"/>
                  </a:lnTo>
                  <a:lnTo>
                    <a:pt x="18" y="25"/>
                  </a:lnTo>
                  <a:lnTo>
                    <a:pt x="18" y="27"/>
                  </a:lnTo>
                  <a:lnTo>
                    <a:pt x="16" y="27"/>
                  </a:lnTo>
                  <a:lnTo>
                    <a:pt x="16" y="28"/>
                  </a:lnTo>
                  <a:lnTo>
                    <a:pt x="13" y="28"/>
                  </a:lnTo>
                  <a:lnTo>
                    <a:pt x="13" y="30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5" y="35"/>
                  </a:lnTo>
                  <a:lnTo>
                    <a:pt x="4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5" y="31"/>
                  </a:lnTo>
                  <a:lnTo>
                    <a:pt x="5" y="31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10" y="22"/>
                  </a:lnTo>
                  <a:lnTo>
                    <a:pt x="10" y="20"/>
                  </a:lnTo>
                  <a:close/>
                  <a:moveTo>
                    <a:pt x="19" y="20"/>
                  </a:moveTo>
                  <a:lnTo>
                    <a:pt x="23" y="20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1" y="22"/>
                  </a:lnTo>
                  <a:lnTo>
                    <a:pt x="18" y="22"/>
                  </a:lnTo>
                  <a:lnTo>
                    <a:pt x="19" y="20"/>
                  </a:lnTo>
                  <a:lnTo>
                    <a:pt x="19" y="20"/>
                  </a:lnTo>
                  <a:close/>
                  <a:moveTo>
                    <a:pt x="11" y="11"/>
                  </a:moveTo>
                  <a:lnTo>
                    <a:pt x="13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16" y="12"/>
                  </a:lnTo>
                  <a:lnTo>
                    <a:pt x="16" y="14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3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4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1" y="11"/>
                  </a:lnTo>
                  <a:close/>
                  <a:moveTo>
                    <a:pt x="54" y="0"/>
                  </a:moveTo>
                  <a:lnTo>
                    <a:pt x="56" y="0"/>
                  </a:lnTo>
                  <a:lnTo>
                    <a:pt x="57" y="0"/>
                  </a:lnTo>
                  <a:lnTo>
                    <a:pt x="67" y="1"/>
                  </a:lnTo>
                  <a:lnTo>
                    <a:pt x="70" y="1"/>
                  </a:lnTo>
                  <a:lnTo>
                    <a:pt x="73" y="3"/>
                  </a:lnTo>
                  <a:lnTo>
                    <a:pt x="75" y="3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89" y="6"/>
                  </a:lnTo>
                  <a:lnTo>
                    <a:pt x="89" y="8"/>
                  </a:lnTo>
                  <a:lnTo>
                    <a:pt x="87" y="9"/>
                  </a:lnTo>
                  <a:lnTo>
                    <a:pt x="86" y="12"/>
                  </a:lnTo>
                  <a:lnTo>
                    <a:pt x="84" y="14"/>
                  </a:lnTo>
                  <a:lnTo>
                    <a:pt x="82" y="12"/>
                  </a:lnTo>
                  <a:lnTo>
                    <a:pt x="79" y="12"/>
                  </a:lnTo>
                  <a:lnTo>
                    <a:pt x="76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8" y="20"/>
                  </a:lnTo>
                  <a:lnTo>
                    <a:pt x="78" y="25"/>
                  </a:lnTo>
                  <a:lnTo>
                    <a:pt x="79" y="25"/>
                  </a:lnTo>
                  <a:lnTo>
                    <a:pt x="81" y="28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4" y="35"/>
                  </a:lnTo>
                  <a:lnTo>
                    <a:pt x="84" y="33"/>
                  </a:lnTo>
                  <a:lnTo>
                    <a:pt x="84" y="35"/>
                  </a:lnTo>
                  <a:lnTo>
                    <a:pt x="84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2" y="38"/>
                  </a:lnTo>
                  <a:lnTo>
                    <a:pt x="82" y="39"/>
                  </a:lnTo>
                  <a:lnTo>
                    <a:pt x="82" y="39"/>
                  </a:lnTo>
                  <a:lnTo>
                    <a:pt x="81" y="41"/>
                  </a:lnTo>
                  <a:lnTo>
                    <a:pt x="81" y="42"/>
                  </a:lnTo>
                  <a:lnTo>
                    <a:pt x="81" y="44"/>
                  </a:lnTo>
                  <a:lnTo>
                    <a:pt x="81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6" y="42"/>
                  </a:lnTo>
                  <a:lnTo>
                    <a:pt x="75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68" y="44"/>
                  </a:lnTo>
                  <a:lnTo>
                    <a:pt x="67" y="44"/>
                  </a:lnTo>
                  <a:lnTo>
                    <a:pt x="65" y="42"/>
                  </a:lnTo>
                  <a:lnTo>
                    <a:pt x="64" y="41"/>
                  </a:lnTo>
                  <a:lnTo>
                    <a:pt x="60" y="39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6" y="36"/>
                  </a:lnTo>
                  <a:lnTo>
                    <a:pt x="54" y="35"/>
                  </a:lnTo>
                  <a:lnTo>
                    <a:pt x="51" y="33"/>
                  </a:lnTo>
                  <a:lnTo>
                    <a:pt x="51" y="33"/>
                  </a:lnTo>
                  <a:lnTo>
                    <a:pt x="49" y="33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3"/>
                  </a:lnTo>
                  <a:lnTo>
                    <a:pt x="48" y="33"/>
                  </a:lnTo>
                  <a:lnTo>
                    <a:pt x="45" y="35"/>
                  </a:lnTo>
                  <a:lnTo>
                    <a:pt x="45" y="35"/>
                  </a:lnTo>
                  <a:lnTo>
                    <a:pt x="43" y="35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8" y="31"/>
                  </a:lnTo>
                  <a:lnTo>
                    <a:pt x="38" y="28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37" y="27"/>
                  </a:lnTo>
                  <a:lnTo>
                    <a:pt x="37" y="27"/>
                  </a:lnTo>
                  <a:lnTo>
                    <a:pt x="35" y="27"/>
                  </a:lnTo>
                  <a:lnTo>
                    <a:pt x="35" y="28"/>
                  </a:lnTo>
                  <a:lnTo>
                    <a:pt x="34" y="28"/>
                  </a:lnTo>
                  <a:lnTo>
                    <a:pt x="32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6" y="19"/>
                  </a:lnTo>
                  <a:lnTo>
                    <a:pt x="27" y="19"/>
                  </a:lnTo>
                  <a:lnTo>
                    <a:pt x="27" y="17"/>
                  </a:lnTo>
                  <a:lnTo>
                    <a:pt x="26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4" y="9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4" y="6"/>
                  </a:lnTo>
                  <a:lnTo>
                    <a:pt x="32" y="5"/>
                  </a:lnTo>
                  <a:lnTo>
                    <a:pt x="34" y="5"/>
                  </a:lnTo>
                  <a:lnTo>
                    <a:pt x="37" y="3"/>
                  </a:lnTo>
                  <a:lnTo>
                    <a:pt x="40" y="3"/>
                  </a:lnTo>
                  <a:lnTo>
                    <a:pt x="45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58" name="Freeform 287">
              <a:extLst>
                <a:ext uri="{FF2B5EF4-FFF2-40B4-BE49-F238E27FC236}">
                  <a16:creationId xmlns:a16="http://schemas.microsoft.com/office/drawing/2014/main" id="{F36740B7-FA26-4666-BF7A-80BD0C2072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84225" y="4376939"/>
              <a:ext cx="460016" cy="181278"/>
            </a:xfrm>
            <a:custGeom>
              <a:avLst/>
              <a:gdLst>
                <a:gd name="T0" fmla="*/ 167 w 236"/>
                <a:gd name="T1" fmla="*/ 61 h 93"/>
                <a:gd name="T2" fmla="*/ 164 w 236"/>
                <a:gd name="T3" fmla="*/ 61 h 93"/>
                <a:gd name="T4" fmla="*/ 17 w 236"/>
                <a:gd name="T5" fmla="*/ 39 h 93"/>
                <a:gd name="T6" fmla="*/ 33 w 236"/>
                <a:gd name="T7" fmla="*/ 30 h 93"/>
                <a:gd name="T8" fmla="*/ 31 w 236"/>
                <a:gd name="T9" fmla="*/ 33 h 93"/>
                <a:gd name="T10" fmla="*/ 29 w 236"/>
                <a:gd name="T11" fmla="*/ 31 h 93"/>
                <a:gd name="T12" fmla="*/ 18 w 236"/>
                <a:gd name="T13" fmla="*/ 31 h 93"/>
                <a:gd name="T14" fmla="*/ 15 w 236"/>
                <a:gd name="T15" fmla="*/ 28 h 93"/>
                <a:gd name="T16" fmla="*/ 1 w 236"/>
                <a:gd name="T17" fmla="*/ 27 h 93"/>
                <a:gd name="T18" fmla="*/ 12 w 236"/>
                <a:gd name="T19" fmla="*/ 23 h 93"/>
                <a:gd name="T20" fmla="*/ 11 w 236"/>
                <a:gd name="T21" fmla="*/ 25 h 93"/>
                <a:gd name="T22" fmla="*/ 6 w 236"/>
                <a:gd name="T23" fmla="*/ 20 h 93"/>
                <a:gd name="T24" fmla="*/ 11 w 236"/>
                <a:gd name="T25" fmla="*/ 30 h 93"/>
                <a:gd name="T26" fmla="*/ 1 w 236"/>
                <a:gd name="T27" fmla="*/ 33 h 93"/>
                <a:gd name="T28" fmla="*/ 6 w 236"/>
                <a:gd name="T29" fmla="*/ 28 h 93"/>
                <a:gd name="T30" fmla="*/ 0 w 236"/>
                <a:gd name="T31" fmla="*/ 20 h 93"/>
                <a:gd name="T32" fmla="*/ 182 w 236"/>
                <a:gd name="T33" fmla="*/ 3 h 93"/>
                <a:gd name="T34" fmla="*/ 184 w 236"/>
                <a:gd name="T35" fmla="*/ 0 h 93"/>
                <a:gd name="T36" fmla="*/ 193 w 236"/>
                <a:gd name="T37" fmla="*/ 6 h 93"/>
                <a:gd name="T38" fmla="*/ 201 w 236"/>
                <a:gd name="T39" fmla="*/ 11 h 93"/>
                <a:gd name="T40" fmla="*/ 206 w 236"/>
                <a:gd name="T41" fmla="*/ 16 h 93"/>
                <a:gd name="T42" fmla="*/ 214 w 236"/>
                <a:gd name="T43" fmla="*/ 17 h 93"/>
                <a:gd name="T44" fmla="*/ 219 w 236"/>
                <a:gd name="T45" fmla="*/ 17 h 93"/>
                <a:gd name="T46" fmla="*/ 223 w 236"/>
                <a:gd name="T47" fmla="*/ 16 h 93"/>
                <a:gd name="T48" fmla="*/ 233 w 236"/>
                <a:gd name="T49" fmla="*/ 20 h 93"/>
                <a:gd name="T50" fmla="*/ 230 w 236"/>
                <a:gd name="T51" fmla="*/ 22 h 93"/>
                <a:gd name="T52" fmla="*/ 234 w 236"/>
                <a:gd name="T53" fmla="*/ 28 h 93"/>
                <a:gd name="T54" fmla="*/ 236 w 236"/>
                <a:gd name="T55" fmla="*/ 34 h 93"/>
                <a:gd name="T56" fmla="*/ 233 w 236"/>
                <a:gd name="T57" fmla="*/ 36 h 93"/>
                <a:gd name="T58" fmla="*/ 223 w 236"/>
                <a:gd name="T59" fmla="*/ 50 h 93"/>
                <a:gd name="T60" fmla="*/ 208 w 236"/>
                <a:gd name="T61" fmla="*/ 60 h 93"/>
                <a:gd name="T62" fmla="*/ 195 w 236"/>
                <a:gd name="T63" fmla="*/ 66 h 93"/>
                <a:gd name="T64" fmla="*/ 193 w 236"/>
                <a:gd name="T65" fmla="*/ 71 h 93"/>
                <a:gd name="T66" fmla="*/ 192 w 236"/>
                <a:gd name="T67" fmla="*/ 69 h 93"/>
                <a:gd name="T68" fmla="*/ 190 w 236"/>
                <a:gd name="T69" fmla="*/ 74 h 93"/>
                <a:gd name="T70" fmla="*/ 187 w 236"/>
                <a:gd name="T71" fmla="*/ 80 h 93"/>
                <a:gd name="T72" fmla="*/ 187 w 236"/>
                <a:gd name="T73" fmla="*/ 85 h 93"/>
                <a:gd name="T74" fmla="*/ 182 w 236"/>
                <a:gd name="T75" fmla="*/ 90 h 93"/>
                <a:gd name="T76" fmla="*/ 179 w 236"/>
                <a:gd name="T77" fmla="*/ 91 h 93"/>
                <a:gd name="T78" fmla="*/ 175 w 236"/>
                <a:gd name="T79" fmla="*/ 85 h 93"/>
                <a:gd name="T80" fmla="*/ 168 w 236"/>
                <a:gd name="T81" fmla="*/ 83 h 93"/>
                <a:gd name="T82" fmla="*/ 162 w 236"/>
                <a:gd name="T83" fmla="*/ 85 h 93"/>
                <a:gd name="T84" fmla="*/ 160 w 236"/>
                <a:gd name="T85" fmla="*/ 80 h 93"/>
                <a:gd name="T86" fmla="*/ 162 w 236"/>
                <a:gd name="T87" fmla="*/ 79 h 93"/>
                <a:gd name="T88" fmla="*/ 164 w 236"/>
                <a:gd name="T89" fmla="*/ 75 h 93"/>
                <a:gd name="T90" fmla="*/ 164 w 236"/>
                <a:gd name="T91" fmla="*/ 71 h 93"/>
                <a:gd name="T92" fmla="*/ 164 w 236"/>
                <a:gd name="T93" fmla="*/ 69 h 93"/>
                <a:gd name="T94" fmla="*/ 170 w 236"/>
                <a:gd name="T95" fmla="*/ 60 h 93"/>
                <a:gd name="T96" fmla="*/ 170 w 236"/>
                <a:gd name="T97" fmla="*/ 50 h 93"/>
                <a:gd name="T98" fmla="*/ 167 w 236"/>
                <a:gd name="T99" fmla="*/ 53 h 93"/>
                <a:gd name="T100" fmla="*/ 162 w 236"/>
                <a:gd name="T101" fmla="*/ 58 h 93"/>
                <a:gd name="T102" fmla="*/ 154 w 236"/>
                <a:gd name="T103" fmla="*/ 52 h 93"/>
                <a:gd name="T104" fmla="*/ 156 w 236"/>
                <a:gd name="T105" fmla="*/ 41 h 93"/>
                <a:gd name="T106" fmla="*/ 160 w 236"/>
                <a:gd name="T107" fmla="*/ 30 h 93"/>
                <a:gd name="T108" fmla="*/ 160 w 236"/>
                <a:gd name="T109" fmla="*/ 25 h 93"/>
                <a:gd name="T110" fmla="*/ 167 w 236"/>
                <a:gd name="T111" fmla="*/ 12 h 93"/>
                <a:gd name="T112" fmla="*/ 173 w 236"/>
                <a:gd name="T113" fmla="*/ 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6" h="93">
                  <a:moveTo>
                    <a:pt x="167" y="58"/>
                  </a:moveTo>
                  <a:lnTo>
                    <a:pt x="167" y="58"/>
                  </a:lnTo>
                  <a:lnTo>
                    <a:pt x="168" y="60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5" y="63"/>
                  </a:lnTo>
                  <a:lnTo>
                    <a:pt x="165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1"/>
                  </a:lnTo>
                  <a:lnTo>
                    <a:pt x="164" y="60"/>
                  </a:lnTo>
                  <a:lnTo>
                    <a:pt x="165" y="60"/>
                  </a:lnTo>
                  <a:lnTo>
                    <a:pt x="167" y="58"/>
                  </a:lnTo>
                  <a:close/>
                  <a:moveTo>
                    <a:pt x="15" y="38"/>
                  </a:moveTo>
                  <a:lnTo>
                    <a:pt x="17" y="38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5" y="39"/>
                  </a:lnTo>
                  <a:lnTo>
                    <a:pt x="15" y="39"/>
                  </a:lnTo>
                  <a:lnTo>
                    <a:pt x="15" y="38"/>
                  </a:lnTo>
                  <a:close/>
                  <a:moveTo>
                    <a:pt x="33" y="30"/>
                  </a:moveTo>
                  <a:lnTo>
                    <a:pt x="33" y="30"/>
                  </a:lnTo>
                  <a:lnTo>
                    <a:pt x="33" y="30"/>
                  </a:lnTo>
                  <a:lnTo>
                    <a:pt x="34" y="31"/>
                  </a:lnTo>
                  <a:lnTo>
                    <a:pt x="33" y="31"/>
                  </a:lnTo>
                  <a:lnTo>
                    <a:pt x="33" y="33"/>
                  </a:lnTo>
                  <a:lnTo>
                    <a:pt x="31" y="33"/>
                  </a:lnTo>
                  <a:lnTo>
                    <a:pt x="29" y="34"/>
                  </a:lnTo>
                  <a:lnTo>
                    <a:pt x="29" y="34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9" y="33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3" y="30"/>
                  </a:lnTo>
                  <a:close/>
                  <a:moveTo>
                    <a:pt x="18" y="27"/>
                  </a:moveTo>
                  <a:lnTo>
                    <a:pt x="20" y="28"/>
                  </a:lnTo>
                  <a:lnTo>
                    <a:pt x="20" y="30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7" y="31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8" y="27"/>
                  </a:lnTo>
                  <a:close/>
                  <a:moveTo>
                    <a:pt x="1" y="23"/>
                  </a:moveTo>
                  <a:lnTo>
                    <a:pt x="3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3"/>
                  </a:lnTo>
                  <a:close/>
                  <a:moveTo>
                    <a:pt x="12" y="23"/>
                  </a:moveTo>
                  <a:lnTo>
                    <a:pt x="14" y="23"/>
                  </a:lnTo>
                  <a:lnTo>
                    <a:pt x="15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2" y="23"/>
                  </a:lnTo>
                  <a:close/>
                  <a:moveTo>
                    <a:pt x="3" y="19"/>
                  </a:moveTo>
                  <a:lnTo>
                    <a:pt x="4" y="19"/>
                  </a:lnTo>
                  <a:lnTo>
                    <a:pt x="4" y="20"/>
                  </a:lnTo>
                  <a:lnTo>
                    <a:pt x="6" y="20"/>
                  </a:lnTo>
                  <a:lnTo>
                    <a:pt x="6" y="23"/>
                  </a:lnTo>
                  <a:lnTo>
                    <a:pt x="9" y="27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30"/>
                  </a:lnTo>
                  <a:lnTo>
                    <a:pt x="11" y="31"/>
                  </a:lnTo>
                  <a:lnTo>
                    <a:pt x="9" y="34"/>
                  </a:lnTo>
                  <a:lnTo>
                    <a:pt x="6" y="34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1" y="31"/>
                  </a:lnTo>
                  <a:lnTo>
                    <a:pt x="3" y="30"/>
                  </a:lnTo>
                  <a:lnTo>
                    <a:pt x="6" y="30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4" y="25"/>
                  </a:lnTo>
                  <a:lnTo>
                    <a:pt x="3" y="25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9"/>
                  </a:lnTo>
                  <a:close/>
                  <a:moveTo>
                    <a:pt x="182" y="1"/>
                  </a:moveTo>
                  <a:lnTo>
                    <a:pt x="182" y="3"/>
                  </a:lnTo>
                  <a:lnTo>
                    <a:pt x="182" y="3"/>
                  </a:lnTo>
                  <a:lnTo>
                    <a:pt x="182" y="1"/>
                  </a:lnTo>
                  <a:lnTo>
                    <a:pt x="182" y="1"/>
                  </a:lnTo>
                  <a:lnTo>
                    <a:pt x="182" y="1"/>
                  </a:lnTo>
                  <a:close/>
                  <a:moveTo>
                    <a:pt x="184" y="0"/>
                  </a:moveTo>
                  <a:lnTo>
                    <a:pt x="184" y="0"/>
                  </a:lnTo>
                  <a:lnTo>
                    <a:pt x="186" y="1"/>
                  </a:lnTo>
                  <a:lnTo>
                    <a:pt x="186" y="1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2" y="6"/>
                  </a:lnTo>
                  <a:lnTo>
                    <a:pt x="193" y="6"/>
                  </a:lnTo>
                  <a:lnTo>
                    <a:pt x="195" y="8"/>
                  </a:lnTo>
                  <a:lnTo>
                    <a:pt x="198" y="9"/>
                  </a:lnTo>
                  <a:lnTo>
                    <a:pt x="200" y="8"/>
                  </a:lnTo>
                  <a:lnTo>
                    <a:pt x="201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3" y="11"/>
                  </a:lnTo>
                  <a:lnTo>
                    <a:pt x="203" y="11"/>
                  </a:lnTo>
                  <a:lnTo>
                    <a:pt x="205" y="11"/>
                  </a:lnTo>
                  <a:lnTo>
                    <a:pt x="205" y="14"/>
                  </a:lnTo>
                  <a:lnTo>
                    <a:pt x="205" y="14"/>
                  </a:lnTo>
                  <a:lnTo>
                    <a:pt x="206" y="16"/>
                  </a:lnTo>
                  <a:lnTo>
                    <a:pt x="208" y="16"/>
                  </a:lnTo>
                  <a:lnTo>
                    <a:pt x="209" y="16"/>
                  </a:lnTo>
                  <a:lnTo>
                    <a:pt x="211" y="16"/>
                  </a:lnTo>
                  <a:lnTo>
                    <a:pt x="212" y="17"/>
                  </a:lnTo>
                  <a:lnTo>
                    <a:pt x="212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6" y="17"/>
                  </a:lnTo>
                  <a:lnTo>
                    <a:pt x="217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6"/>
                  </a:lnTo>
                  <a:lnTo>
                    <a:pt x="219" y="16"/>
                  </a:lnTo>
                  <a:lnTo>
                    <a:pt x="220" y="14"/>
                  </a:lnTo>
                  <a:lnTo>
                    <a:pt x="220" y="14"/>
                  </a:lnTo>
                  <a:lnTo>
                    <a:pt x="222" y="14"/>
                  </a:lnTo>
                  <a:lnTo>
                    <a:pt x="223" y="16"/>
                  </a:lnTo>
                  <a:lnTo>
                    <a:pt x="225" y="16"/>
                  </a:lnTo>
                  <a:lnTo>
                    <a:pt x="225" y="17"/>
                  </a:lnTo>
                  <a:lnTo>
                    <a:pt x="227" y="19"/>
                  </a:lnTo>
                  <a:lnTo>
                    <a:pt x="228" y="19"/>
                  </a:lnTo>
                  <a:lnTo>
                    <a:pt x="231" y="19"/>
                  </a:lnTo>
                  <a:lnTo>
                    <a:pt x="233" y="20"/>
                  </a:lnTo>
                  <a:lnTo>
                    <a:pt x="236" y="22"/>
                  </a:lnTo>
                  <a:lnTo>
                    <a:pt x="234" y="22"/>
                  </a:lnTo>
                  <a:lnTo>
                    <a:pt x="234" y="22"/>
                  </a:lnTo>
                  <a:lnTo>
                    <a:pt x="233" y="22"/>
                  </a:lnTo>
                  <a:lnTo>
                    <a:pt x="231" y="22"/>
                  </a:lnTo>
                  <a:lnTo>
                    <a:pt x="230" y="22"/>
                  </a:lnTo>
                  <a:lnTo>
                    <a:pt x="230" y="22"/>
                  </a:lnTo>
                  <a:lnTo>
                    <a:pt x="231" y="23"/>
                  </a:lnTo>
                  <a:lnTo>
                    <a:pt x="233" y="23"/>
                  </a:lnTo>
                  <a:lnTo>
                    <a:pt x="233" y="25"/>
                  </a:lnTo>
                  <a:lnTo>
                    <a:pt x="233" y="27"/>
                  </a:lnTo>
                  <a:lnTo>
                    <a:pt x="234" y="28"/>
                  </a:lnTo>
                  <a:lnTo>
                    <a:pt x="236" y="28"/>
                  </a:lnTo>
                  <a:lnTo>
                    <a:pt x="236" y="28"/>
                  </a:lnTo>
                  <a:lnTo>
                    <a:pt x="236" y="30"/>
                  </a:lnTo>
                  <a:lnTo>
                    <a:pt x="236" y="31"/>
                  </a:lnTo>
                  <a:lnTo>
                    <a:pt x="236" y="34"/>
                  </a:lnTo>
                  <a:lnTo>
                    <a:pt x="236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3" y="36"/>
                  </a:lnTo>
                  <a:lnTo>
                    <a:pt x="233" y="39"/>
                  </a:lnTo>
                  <a:lnTo>
                    <a:pt x="231" y="42"/>
                  </a:lnTo>
                  <a:lnTo>
                    <a:pt x="230" y="44"/>
                  </a:lnTo>
                  <a:lnTo>
                    <a:pt x="228" y="45"/>
                  </a:lnTo>
                  <a:lnTo>
                    <a:pt x="227" y="47"/>
                  </a:lnTo>
                  <a:lnTo>
                    <a:pt x="223" y="50"/>
                  </a:lnTo>
                  <a:lnTo>
                    <a:pt x="222" y="52"/>
                  </a:lnTo>
                  <a:lnTo>
                    <a:pt x="220" y="53"/>
                  </a:lnTo>
                  <a:lnTo>
                    <a:pt x="217" y="55"/>
                  </a:lnTo>
                  <a:lnTo>
                    <a:pt x="216" y="56"/>
                  </a:lnTo>
                  <a:lnTo>
                    <a:pt x="212" y="58"/>
                  </a:lnTo>
                  <a:lnTo>
                    <a:pt x="208" y="60"/>
                  </a:lnTo>
                  <a:lnTo>
                    <a:pt x="206" y="61"/>
                  </a:lnTo>
                  <a:lnTo>
                    <a:pt x="203" y="61"/>
                  </a:lnTo>
                  <a:lnTo>
                    <a:pt x="201" y="63"/>
                  </a:lnTo>
                  <a:lnTo>
                    <a:pt x="198" y="63"/>
                  </a:lnTo>
                  <a:lnTo>
                    <a:pt x="197" y="64"/>
                  </a:lnTo>
                  <a:lnTo>
                    <a:pt x="195" y="66"/>
                  </a:lnTo>
                  <a:lnTo>
                    <a:pt x="195" y="68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0" y="72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89" y="75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9"/>
                  </a:lnTo>
                  <a:lnTo>
                    <a:pt x="187" y="80"/>
                  </a:lnTo>
                  <a:lnTo>
                    <a:pt x="187" y="82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7" y="83"/>
                  </a:lnTo>
                  <a:lnTo>
                    <a:pt x="187" y="85"/>
                  </a:lnTo>
                  <a:lnTo>
                    <a:pt x="187" y="85"/>
                  </a:lnTo>
                  <a:lnTo>
                    <a:pt x="186" y="86"/>
                  </a:lnTo>
                  <a:lnTo>
                    <a:pt x="186" y="86"/>
                  </a:lnTo>
                  <a:lnTo>
                    <a:pt x="184" y="88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1"/>
                  </a:lnTo>
                  <a:lnTo>
                    <a:pt x="181" y="91"/>
                  </a:lnTo>
                  <a:lnTo>
                    <a:pt x="181" y="93"/>
                  </a:lnTo>
                  <a:lnTo>
                    <a:pt x="179" y="91"/>
                  </a:lnTo>
                  <a:lnTo>
                    <a:pt x="178" y="91"/>
                  </a:lnTo>
                  <a:lnTo>
                    <a:pt x="178" y="91"/>
                  </a:lnTo>
                  <a:lnTo>
                    <a:pt x="176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5"/>
                  </a:lnTo>
                  <a:lnTo>
                    <a:pt x="173" y="85"/>
                  </a:lnTo>
                  <a:lnTo>
                    <a:pt x="173" y="85"/>
                  </a:lnTo>
                  <a:lnTo>
                    <a:pt x="171" y="85"/>
                  </a:lnTo>
                  <a:lnTo>
                    <a:pt x="170" y="85"/>
                  </a:lnTo>
                  <a:lnTo>
                    <a:pt x="170" y="85"/>
                  </a:lnTo>
                  <a:lnTo>
                    <a:pt x="168" y="83"/>
                  </a:lnTo>
                  <a:lnTo>
                    <a:pt x="167" y="82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4" y="83"/>
                  </a:lnTo>
                  <a:lnTo>
                    <a:pt x="164" y="83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2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79"/>
                  </a:lnTo>
                  <a:lnTo>
                    <a:pt x="160" y="79"/>
                  </a:lnTo>
                  <a:lnTo>
                    <a:pt x="160" y="77"/>
                  </a:lnTo>
                  <a:lnTo>
                    <a:pt x="162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4" y="77"/>
                  </a:lnTo>
                  <a:lnTo>
                    <a:pt x="165" y="77"/>
                  </a:lnTo>
                  <a:lnTo>
                    <a:pt x="165" y="75"/>
                  </a:lnTo>
                  <a:lnTo>
                    <a:pt x="164" y="75"/>
                  </a:lnTo>
                  <a:lnTo>
                    <a:pt x="164" y="74"/>
                  </a:lnTo>
                  <a:lnTo>
                    <a:pt x="164" y="74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69"/>
                  </a:lnTo>
                  <a:lnTo>
                    <a:pt x="164" y="69"/>
                  </a:lnTo>
                  <a:lnTo>
                    <a:pt x="162" y="69"/>
                  </a:lnTo>
                  <a:lnTo>
                    <a:pt x="164" y="69"/>
                  </a:lnTo>
                  <a:lnTo>
                    <a:pt x="165" y="68"/>
                  </a:lnTo>
                  <a:lnTo>
                    <a:pt x="165" y="68"/>
                  </a:lnTo>
                  <a:lnTo>
                    <a:pt x="167" y="66"/>
                  </a:lnTo>
                  <a:lnTo>
                    <a:pt x="168" y="66"/>
                  </a:lnTo>
                  <a:lnTo>
                    <a:pt x="168" y="64"/>
                  </a:lnTo>
                  <a:lnTo>
                    <a:pt x="170" y="60"/>
                  </a:lnTo>
                  <a:lnTo>
                    <a:pt x="171" y="58"/>
                  </a:lnTo>
                  <a:lnTo>
                    <a:pt x="171" y="56"/>
                  </a:lnTo>
                  <a:lnTo>
                    <a:pt x="170" y="55"/>
                  </a:lnTo>
                  <a:lnTo>
                    <a:pt x="170" y="52"/>
                  </a:lnTo>
                  <a:lnTo>
                    <a:pt x="170" y="50"/>
                  </a:lnTo>
                  <a:lnTo>
                    <a:pt x="170" y="50"/>
                  </a:lnTo>
                  <a:lnTo>
                    <a:pt x="168" y="52"/>
                  </a:lnTo>
                  <a:lnTo>
                    <a:pt x="168" y="55"/>
                  </a:lnTo>
                  <a:lnTo>
                    <a:pt x="168" y="56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7" y="53"/>
                  </a:lnTo>
                  <a:lnTo>
                    <a:pt x="167" y="55"/>
                  </a:lnTo>
                  <a:lnTo>
                    <a:pt x="165" y="56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60"/>
                  </a:lnTo>
                  <a:lnTo>
                    <a:pt x="162" y="58"/>
                  </a:lnTo>
                  <a:lnTo>
                    <a:pt x="160" y="58"/>
                  </a:lnTo>
                  <a:lnTo>
                    <a:pt x="157" y="55"/>
                  </a:lnTo>
                  <a:lnTo>
                    <a:pt x="156" y="53"/>
                  </a:lnTo>
                  <a:lnTo>
                    <a:pt x="154" y="53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6" y="50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6" y="44"/>
                  </a:lnTo>
                  <a:lnTo>
                    <a:pt x="156" y="41"/>
                  </a:lnTo>
                  <a:lnTo>
                    <a:pt x="156" y="39"/>
                  </a:lnTo>
                  <a:lnTo>
                    <a:pt x="154" y="36"/>
                  </a:lnTo>
                  <a:lnTo>
                    <a:pt x="156" y="34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60" y="30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2" y="28"/>
                  </a:lnTo>
                  <a:lnTo>
                    <a:pt x="160" y="27"/>
                  </a:lnTo>
                  <a:lnTo>
                    <a:pt x="160" y="25"/>
                  </a:lnTo>
                  <a:lnTo>
                    <a:pt x="162" y="23"/>
                  </a:lnTo>
                  <a:lnTo>
                    <a:pt x="164" y="22"/>
                  </a:lnTo>
                  <a:lnTo>
                    <a:pt x="165" y="20"/>
                  </a:lnTo>
                  <a:lnTo>
                    <a:pt x="167" y="19"/>
                  </a:lnTo>
                  <a:lnTo>
                    <a:pt x="167" y="14"/>
                  </a:lnTo>
                  <a:lnTo>
                    <a:pt x="167" y="12"/>
                  </a:lnTo>
                  <a:lnTo>
                    <a:pt x="167" y="9"/>
                  </a:lnTo>
                  <a:lnTo>
                    <a:pt x="167" y="8"/>
                  </a:lnTo>
                  <a:lnTo>
                    <a:pt x="168" y="8"/>
                  </a:lnTo>
                  <a:lnTo>
                    <a:pt x="170" y="8"/>
                  </a:lnTo>
                  <a:lnTo>
                    <a:pt x="171" y="6"/>
                  </a:lnTo>
                  <a:lnTo>
                    <a:pt x="173" y="6"/>
                  </a:lnTo>
                  <a:lnTo>
                    <a:pt x="175" y="4"/>
                  </a:lnTo>
                  <a:lnTo>
                    <a:pt x="178" y="4"/>
                  </a:lnTo>
                  <a:lnTo>
                    <a:pt x="182" y="3"/>
                  </a:lnTo>
                  <a:lnTo>
                    <a:pt x="184" y="1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59" name="Freeform 288">
              <a:extLst>
                <a:ext uri="{FF2B5EF4-FFF2-40B4-BE49-F238E27FC236}">
                  <a16:creationId xmlns:a16="http://schemas.microsoft.com/office/drawing/2014/main" id="{330AF330-2941-4B91-8FC2-E6AA323890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9392" y="3330206"/>
              <a:ext cx="584766" cy="549680"/>
            </a:xfrm>
            <a:custGeom>
              <a:avLst/>
              <a:gdLst>
                <a:gd name="T0" fmla="*/ 243 w 300"/>
                <a:gd name="T1" fmla="*/ 3 h 282"/>
                <a:gd name="T2" fmla="*/ 247 w 300"/>
                <a:gd name="T3" fmla="*/ 6 h 282"/>
                <a:gd name="T4" fmla="*/ 246 w 300"/>
                <a:gd name="T5" fmla="*/ 11 h 282"/>
                <a:gd name="T6" fmla="*/ 246 w 300"/>
                <a:gd name="T7" fmla="*/ 23 h 282"/>
                <a:gd name="T8" fmla="*/ 246 w 300"/>
                <a:gd name="T9" fmla="*/ 34 h 282"/>
                <a:gd name="T10" fmla="*/ 241 w 300"/>
                <a:gd name="T11" fmla="*/ 42 h 282"/>
                <a:gd name="T12" fmla="*/ 235 w 300"/>
                <a:gd name="T13" fmla="*/ 53 h 282"/>
                <a:gd name="T14" fmla="*/ 240 w 300"/>
                <a:gd name="T15" fmla="*/ 63 h 282"/>
                <a:gd name="T16" fmla="*/ 249 w 300"/>
                <a:gd name="T17" fmla="*/ 75 h 282"/>
                <a:gd name="T18" fmla="*/ 259 w 300"/>
                <a:gd name="T19" fmla="*/ 88 h 282"/>
                <a:gd name="T20" fmla="*/ 263 w 300"/>
                <a:gd name="T21" fmla="*/ 110 h 282"/>
                <a:gd name="T22" fmla="*/ 265 w 300"/>
                <a:gd name="T23" fmla="*/ 121 h 282"/>
                <a:gd name="T24" fmla="*/ 268 w 300"/>
                <a:gd name="T25" fmla="*/ 144 h 282"/>
                <a:gd name="T26" fmla="*/ 268 w 300"/>
                <a:gd name="T27" fmla="*/ 162 h 282"/>
                <a:gd name="T28" fmla="*/ 262 w 300"/>
                <a:gd name="T29" fmla="*/ 171 h 282"/>
                <a:gd name="T30" fmla="*/ 271 w 300"/>
                <a:gd name="T31" fmla="*/ 187 h 282"/>
                <a:gd name="T32" fmla="*/ 276 w 300"/>
                <a:gd name="T33" fmla="*/ 198 h 282"/>
                <a:gd name="T34" fmla="*/ 293 w 300"/>
                <a:gd name="T35" fmla="*/ 204 h 282"/>
                <a:gd name="T36" fmla="*/ 276 w 300"/>
                <a:gd name="T37" fmla="*/ 228 h 282"/>
                <a:gd name="T38" fmla="*/ 233 w 300"/>
                <a:gd name="T39" fmla="*/ 253 h 282"/>
                <a:gd name="T40" fmla="*/ 214 w 300"/>
                <a:gd name="T41" fmla="*/ 271 h 282"/>
                <a:gd name="T42" fmla="*/ 191 w 300"/>
                <a:gd name="T43" fmla="*/ 278 h 282"/>
                <a:gd name="T44" fmla="*/ 175 w 300"/>
                <a:gd name="T45" fmla="*/ 282 h 282"/>
                <a:gd name="T46" fmla="*/ 172 w 300"/>
                <a:gd name="T47" fmla="*/ 278 h 282"/>
                <a:gd name="T48" fmla="*/ 172 w 300"/>
                <a:gd name="T49" fmla="*/ 274 h 282"/>
                <a:gd name="T50" fmla="*/ 169 w 300"/>
                <a:gd name="T51" fmla="*/ 267 h 282"/>
                <a:gd name="T52" fmla="*/ 159 w 300"/>
                <a:gd name="T53" fmla="*/ 263 h 282"/>
                <a:gd name="T54" fmla="*/ 150 w 300"/>
                <a:gd name="T55" fmla="*/ 259 h 282"/>
                <a:gd name="T56" fmla="*/ 142 w 300"/>
                <a:gd name="T57" fmla="*/ 253 h 282"/>
                <a:gd name="T58" fmla="*/ 131 w 300"/>
                <a:gd name="T59" fmla="*/ 242 h 282"/>
                <a:gd name="T60" fmla="*/ 102 w 300"/>
                <a:gd name="T61" fmla="*/ 223 h 282"/>
                <a:gd name="T62" fmla="*/ 74 w 300"/>
                <a:gd name="T63" fmla="*/ 203 h 282"/>
                <a:gd name="T64" fmla="*/ 49 w 300"/>
                <a:gd name="T65" fmla="*/ 187 h 282"/>
                <a:gd name="T66" fmla="*/ 33 w 300"/>
                <a:gd name="T67" fmla="*/ 176 h 282"/>
                <a:gd name="T68" fmla="*/ 17 w 300"/>
                <a:gd name="T69" fmla="*/ 167 h 282"/>
                <a:gd name="T70" fmla="*/ 0 w 300"/>
                <a:gd name="T71" fmla="*/ 155 h 282"/>
                <a:gd name="T72" fmla="*/ 5 w 300"/>
                <a:gd name="T73" fmla="*/ 130 h 282"/>
                <a:gd name="T74" fmla="*/ 17 w 300"/>
                <a:gd name="T75" fmla="*/ 122 h 282"/>
                <a:gd name="T76" fmla="*/ 24 w 300"/>
                <a:gd name="T77" fmla="*/ 119 h 282"/>
                <a:gd name="T78" fmla="*/ 31 w 300"/>
                <a:gd name="T79" fmla="*/ 119 h 282"/>
                <a:gd name="T80" fmla="*/ 35 w 300"/>
                <a:gd name="T81" fmla="*/ 116 h 282"/>
                <a:gd name="T82" fmla="*/ 47 w 300"/>
                <a:gd name="T83" fmla="*/ 115 h 282"/>
                <a:gd name="T84" fmla="*/ 58 w 300"/>
                <a:gd name="T85" fmla="*/ 104 h 282"/>
                <a:gd name="T86" fmla="*/ 72 w 300"/>
                <a:gd name="T87" fmla="*/ 99 h 282"/>
                <a:gd name="T88" fmla="*/ 71 w 300"/>
                <a:gd name="T89" fmla="*/ 96 h 282"/>
                <a:gd name="T90" fmla="*/ 71 w 300"/>
                <a:gd name="T91" fmla="*/ 91 h 282"/>
                <a:gd name="T92" fmla="*/ 72 w 300"/>
                <a:gd name="T93" fmla="*/ 86 h 282"/>
                <a:gd name="T94" fmla="*/ 83 w 300"/>
                <a:gd name="T95" fmla="*/ 81 h 282"/>
                <a:gd name="T96" fmla="*/ 93 w 300"/>
                <a:gd name="T97" fmla="*/ 80 h 282"/>
                <a:gd name="T98" fmla="*/ 109 w 300"/>
                <a:gd name="T99" fmla="*/ 80 h 282"/>
                <a:gd name="T100" fmla="*/ 110 w 300"/>
                <a:gd name="T101" fmla="*/ 74 h 282"/>
                <a:gd name="T102" fmla="*/ 104 w 300"/>
                <a:gd name="T103" fmla="*/ 64 h 282"/>
                <a:gd name="T104" fmla="*/ 101 w 300"/>
                <a:gd name="T105" fmla="*/ 52 h 282"/>
                <a:gd name="T106" fmla="*/ 101 w 300"/>
                <a:gd name="T107" fmla="*/ 42 h 282"/>
                <a:gd name="T108" fmla="*/ 98 w 300"/>
                <a:gd name="T109" fmla="*/ 36 h 282"/>
                <a:gd name="T110" fmla="*/ 101 w 300"/>
                <a:gd name="T111" fmla="*/ 31 h 282"/>
                <a:gd name="T112" fmla="*/ 120 w 300"/>
                <a:gd name="T113" fmla="*/ 20 h 282"/>
                <a:gd name="T114" fmla="*/ 131 w 300"/>
                <a:gd name="T115" fmla="*/ 14 h 282"/>
                <a:gd name="T116" fmla="*/ 159 w 300"/>
                <a:gd name="T117" fmla="*/ 7 h 282"/>
                <a:gd name="T118" fmla="*/ 194 w 300"/>
                <a:gd name="T119" fmla="*/ 3 h 282"/>
                <a:gd name="T120" fmla="*/ 208 w 300"/>
                <a:gd name="T121" fmla="*/ 4 h 282"/>
                <a:gd name="T122" fmla="*/ 225 w 300"/>
                <a:gd name="T123" fmla="*/ 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0" h="282">
                  <a:moveTo>
                    <a:pt x="230" y="0"/>
                  </a:moveTo>
                  <a:lnTo>
                    <a:pt x="233" y="0"/>
                  </a:lnTo>
                  <a:lnTo>
                    <a:pt x="236" y="1"/>
                  </a:lnTo>
                  <a:lnTo>
                    <a:pt x="238" y="3"/>
                  </a:lnTo>
                  <a:lnTo>
                    <a:pt x="240" y="3"/>
                  </a:lnTo>
                  <a:lnTo>
                    <a:pt x="243" y="3"/>
                  </a:lnTo>
                  <a:lnTo>
                    <a:pt x="249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4"/>
                  </a:lnTo>
                  <a:lnTo>
                    <a:pt x="247" y="4"/>
                  </a:lnTo>
                  <a:lnTo>
                    <a:pt x="247" y="6"/>
                  </a:lnTo>
                  <a:lnTo>
                    <a:pt x="244" y="7"/>
                  </a:lnTo>
                  <a:lnTo>
                    <a:pt x="244" y="9"/>
                  </a:lnTo>
                  <a:lnTo>
                    <a:pt x="244" y="9"/>
                  </a:lnTo>
                  <a:lnTo>
                    <a:pt x="246" y="9"/>
                  </a:lnTo>
                  <a:lnTo>
                    <a:pt x="246" y="11"/>
                  </a:lnTo>
                  <a:lnTo>
                    <a:pt x="246" y="11"/>
                  </a:lnTo>
                  <a:lnTo>
                    <a:pt x="246" y="14"/>
                  </a:lnTo>
                  <a:lnTo>
                    <a:pt x="246" y="17"/>
                  </a:lnTo>
                  <a:lnTo>
                    <a:pt x="244" y="18"/>
                  </a:lnTo>
                  <a:lnTo>
                    <a:pt x="244" y="20"/>
                  </a:lnTo>
                  <a:lnTo>
                    <a:pt x="246" y="22"/>
                  </a:lnTo>
                  <a:lnTo>
                    <a:pt x="246" y="23"/>
                  </a:lnTo>
                  <a:lnTo>
                    <a:pt x="246" y="23"/>
                  </a:lnTo>
                  <a:lnTo>
                    <a:pt x="246" y="26"/>
                  </a:lnTo>
                  <a:lnTo>
                    <a:pt x="246" y="28"/>
                  </a:lnTo>
                  <a:lnTo>
                    <a:pt x="247" y="29"/>
                  </a:lnTo>
                  <a:lnTo>
                    <a:pt x="246" y="33"/>
                  </a:lnTo>
                  <a:lnTo>
                    <a:pt x="246" y="34"/>
                  </a:lnTo>
                  <a:lnTo>
                    <a:pt x="244" y="36"/>
                  </a:lnTo>
                  <a:lnTo>
                    <a:pt x="244" y="37"/>
                  </a:lnTo>
                  <a:lnTo>
                    <a:pt x="244" y="39"/>
                  </a:lnTo>
                  <a:lnTo>
                    <a:pt x="243" y="40"/>
                  </a:lnTo>
                  <a:lnTo>
                    <a:pt x="243" y="42"/>
                  </a:lnTo>
                  <a:lnTo>
                    <a:pt x="241" y="42"/>
                  </a:lnTo>
                  <a:lnTo>
                    <a:pt x="240" y="44"/>
                  </a:lnTo>
                  <a:lnTo>
                    <a:pt x="238" y="45"/>
                  </a:lnTo>
                  <a:lnTo>
                    <a:pt x="235" y="48"/>
                  </a:lnTo>
                  <a:lnTo>
                    <a:pt x="235" y="48"/>
                  </a:lnTo>
                  <a:lnTo>
                    <a:pt x="235" y="50"/>
                  </a:lnTo>
                  <a:lnTo>
                    <a:pt x="235" y="53"/>
                  </a:lnTo>
                  <a:lnTo>
                    <a:pt x="235" y="55"/>
                  </a:lnTo>
                  <a:lnTo>
                    <a:pt x="236" y="56"/>
                  </a:lnTo>
                  <a:lnTo>
                    <a:pt x="236" y="59"/>
                  </a:lnTo>
                  <a:lnTo>
                    <a:pt x="238" y="61"/>
                  </a:lnTo>
                  <a:lnTo>
                    <a:pt x="238" y="63"/>
                  </a:lnTo>
                  <a:lnTo>
                    <a:pt x="240" y="63"/>
                  </a:lnTo>
                  <a:lnTo>
                    <a:pt x="243" y="64"/>
                  </a:lnTo>
                  <a:lnTo>
                    <a:pt x="243" y="64"/>
                  </a:lnTo>
                  <a:lnTo>
                    <a:pt x="244" y="67"/>
                  </a:lnTo>
                  <a:lnTo>
                    <a:pt x="246" y="70"/>
                  </a:lnTo>
                  <a:lnTo>
                    <a:pt x="246" y="74"/>
                  </a:lnTo>
                  <a:lnTo>
                    <a:pt x="249" y="75"/>
                  </a:lnTo>
                  <a:lnTo>
                    <a:pt x="251" y="77"/>
                  </a:lnTo>
                  <a:lnTo>
                    <a:pt x="254" y="78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5"/>
                  </a:lnTo>
                  <a:lnTo>
                    <a:pt x="259" y="88"/>
                  </a:lnTo>
                  <a:lnTo>
                    <a:pt x="259" y="92"/>
                  </a:lnTo>
                  <a:lnTo>
                    <a:pt x="260" y="96"/>
                  </a:lnTo>
                  <a:lnTo>
                    <a:pt x="262" y="100"/>
                  </a:lnTo>
                  <a:lnTo>
                    <a:pt x="262" y="104"/>
                  </a:lnTo>
                  <a:lnTo>
                    <a:pt x="263" y="107"/>
                  </a:lnTo>
                  <a:lnTo>
                    <a:pt x="263" y="110"/>
                  </a:lnTo>
                  <a:lnTo>
                    <a:pt x="262" y="110"/>
                  </a:lnTo>
                  <a:lnTo>
                    <a:pt x="260" y="111"/>
                  </a:lnTo>
                  <a:lnTo>
                    <a:pt x="262" y="113"/>
                  </a:lnTo>
                  <a:lnTo>
                    <a:pt x="263" y="116"/>
                  </a:lnTo>
                  <a:lnTo>
                    <a:pt x="265" y="119"/>
                  </a:lnTo>
                  <a:lnTo>
                    <a:pt x="265" y="121"/>
                  </a:lnTo>
                  <a:lnTo>
                    <a:pt x="266" y="124"/>
                  </a:lnTo>
                  <a:lnTo>
                    <a:pt x="268" y="126"/>
                  </a:lnTo>
                  <a:lnTo>
                    <a:pt x="268" y="127"/>
                  </a:lnTo>
                  <a:lnTo>
                    <a:pt x="268" y="130"/>
                  </a:lnTo>
                  <a:lnTo>
                    <a:pt x="268" y="137"/>
                  </a:lnTo>
                  <a:lnTo>
                    <a:pt x="268" y="144"/>
                  </a:lnTo>
                  <a:lnTo>
                    <a:pt x="270" y="148"/>
                  </a:lnTo>
                  <a:lnTo>
                    <a:pt x="268" y="152"/>
                  </a:lnTo>
                  <a:lnTo>
                    <a:pt x="266" y="155"/>
                  </a:lnTo>
                  <a:lnTo>
                    <a:pt x="266" y="157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70" y="162"/>
                  </a:lnTo>
                  <a:lnTo>
                    <a:pt x="268" y="167"/>
                  </a:lnTo>
                  <a:lnTo>
                    <a:pt x="268" y="167"/>
                  </a:lnTo>
                  <a:lnTo>
                    <a:pt x="266" y="168"/>
                  </a:lnTo>
                  <a:lnTo>
                    <a:pt x="263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62" y="174"/>
                  </a:lnTo>
                  <a:lnTo>
                    <a:pt x="265" y="178"/>
                  </a:lnTo>
                  <a:lnTo>
                    <a:pt x="266" y="181"/>
                  </a:lnTo>
                  <a:lnTo>
                    <a:pt x="270" y="185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3" y="195"/>
                  </a:lnTo>
                  <a:lnTo>
                    <a:pt x="273" y="196"/>
                  </a:lnTo>
                  <a:lnTo>
                    <a:pt x="274" y="196"/>
                  </a:lnTo>
                  <a:lnTo>
                    <a:pt x="274" y="198"/>
                  </a:lnTo>
                  <a:lnTo>
                    <a:pt x="276" y="198"/>
                  </a:lnTo>
                  <a:lnTo>
                    <a:pt x="276" y="200"/>
                  </a:lnTo>
                  <a:lnTo>
                    <a:pt x="281" y="198"/>
                  </a:lnTo>
                  <a:lnTo>
                    <a:pt x="287" y="200"/>
                  </a:lnTo>
                  <a:lnTo>
                    <a:pt x="292" y="201"/>
                  </a:lnTo>
                  <a:lnTo>
                    <a:pt x="293" y="201"/>
                  </a:lnTo>
                  <a:lnTo>
                    <a:pt x="293" y="204"/>
                  </a:lnTo>
                  <a:lnTo>
                    <a:pt x="296" y="207"/>
                  </a:lnTo>
                  <a:lnTo>
                    <a:pt x="298" y="211"/>
                  </a:lnTo>
                  <a:lnTo>
                    <a:pt x="300" y="214"/>
                  </a:lnTo>
                  <a:lnTo>
                    <a:pt x="292" y="219"/>
                  </a:lnTo>
                  <a:lnTo>
                    <a:pt x="284" y="223"/>
                  </a:lnTo>
                  <a:lnTo>
                    <a:pt x="276" y="228"/>
                  </a:lnTo>
                  <a:lnTo>
                    <a:pt x="270" y="233"/>
                  </a:lnTo>
                  <a:lnTo>
                    <a:pt x="262" y="236"/>
                  </a:lnTo>
                  <a:lnTo>
                    <a:pt x="254" y="241"/>
                  </a:lnTo>
                  <a:lnTo>
                    <a:pt x="246" y="245"/>
                  </a:lnTo>
                  <a:lnTo>
                    <a:pt x="240" y="250"/>
                  </a:lnTo>
                  <a:lnTo>
                    <a:pt x="233" y="253"/>
                  </a:lnTo>
                  <a:lnTo>
                    <a:pt x="230" y="256"/>
                  </a:lnTo>
                  <a:lnTo>
                    <a:pt x="227" y="259"/>
                  </a:lnTo>
                  <a:lnTo>
                    <a:pt x="224" y="263"/>
                  </a:lnTo>
                  <a:lnTo>
                    <a:pt x="221" y="266"/>
                  </a:lnTo>
                  <a:lnTo>
                    <a:pt x="216" y="269"/>
                  </a:lnTo>
                  <a:lnTo>
                    <a:pt x="214" y="271"/>
                  </a:lnTo>
                  <a:lnTo>
                    <a:pt x="210" y="274"/>
                  </a:lnTo>
                  <a:lnTo>
                    <a:pt x="208" y="275"/>
                  </a:lnTo>
                  <a:lnTo>
                    <a:pt x="203" y="277"/>
                  </a:lnTo>
                  <a:lnTo>
                    <a:pt x="199" y="277"/>
                  </a:lnTo>
                  <a:lnTo>
                    <a:pt x="194" y="278"/>
                  </a:lnTo>
                  <a:lnTo>
                    <a:pt x="191" y="278"/>
                  </a:lnTo>
                  <a:lnTo>
                    <a:pt x="188" y="280"/>
                  </a:lnTo>
                  <a:lnTo>
                    <a:pt x="183" y="280"/>
                  </a:lnTo>
                  <a:lnTo>
                    <a:pt x="180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3" y="282"/>
                  </a:lnTo>
                  <a:lnTo>
                    <a:pt x="173" y="282"/>
                  </a:lnTo>
                  <a:lnTo>
                    <a:pt x="172" y="280"/>
                  </a:lnTo>
                  <a:lnTo>
                    <a:pt x="170" y="280"/>
                  </a:lnTo>
                  <a:lnTo>
                    <a:pt x="170" y="278"/>
                  </a:lnTo>
                  <a:lnTo>
                    <a:pt x="172" y="278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3" y="275"/>
                  </a:lnTo>
                  <a:lnTo>
                    <a:pt x="173" y="275"/>
                  </a:lnTo>
                  <a:lnTo>
                    <a:pt x="172" y="274"/>
                  </a:lnTo>
                  <a:lnTo>
                    <a:pt x="172" y="274"/>
                  </a:lnTo>
                  <a:lnTo>
                    <a:pt x="172" y="271"/>
                  </a:lnTo>
                  <a:lnTo>
                    <a:pt x="172" y="271"/>
                  </a:lnTo>
                  <a:lnTo>
                    <a:pt x="172" y="269"/>
                  </a:lnTo>
                  <a:lnTo>
                    <a:pt x="170" y="269"/>
                  </a:lnTo>
                  <a:lnTo>
                    <a:pt x="169" y="267"/>
                  </a:lnTo>
                  <a:lnTo>
                    <a:pt x="167" y="267"/>
                  </a:lnTo>
                  <a:lnTo>
                    <a:pt x="167" y="267"/>
                  </a:lnTo>
                  <a:lnTo>
                    <a:pt x="164" y="267"/>
                  </a:lnTo>
                  <a:lnTo>
                    <a:pt x="161" y="266"/>
                  </a:lnTo>
                  <a:lnTo>
                    <a:pt x="161" y="266"/>
                  </a:lnTo>
                  <a:lnTo>
                    <a:pt x="159" y="263"/>
                  </a:lnTo>
                  <a:lnTo>
                    <a:pt x="158" y="263"/>
                  </a:lnTo>
                  <a:lnTo>
                    <a:pt x="153" y="263"/>
                  </a:lnTo>
                  <a:lnTo>
                    <a:pt x="153" y="263"/>
                  </a:lnTo>
                  <a:lnTo>
                    <a:pt x="151" y="261"/>
                  </a:lnTo>
                  <a:lnTo>
                    <a:pt x="150" y="261"/>
                  </a:lnTo>
                  <a:lnTo>
                    <a:pt x="150" y="259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45" y="256"/>
                  </a:lnTo>
                  <a:lnTo>
                    <a:pt x="143" y="255"/>
                  </a:lnTo>
                  <a:lnTo>
                    <a:pt x="142" y="255"/>
                  </a:lnTo>
                  <a:lnTo>
                    <a:pt x="142" y="253"/>
                  </a:lnTo>
                  <a:lnTo>
                    <a:pt x="143" y="252"/>
                  </a:lnTo>
                  <a:lnTo>
                    <a:pt x="142" y="250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6" y="245"/>
                  </a:lnTo>
                  <a:lnTo>
                    <a:pt x="131" y="242"/>
                  </a:lnTo>
                  <a:lnTo>
                    <a:pt x="126" y="239"/>
                  </a:lnTo>
                  <a:lnTo>
                    <a:pt x="121" y="236"/>
                  </a:lnTo>
                  <a:lnTo>
                    <a:pt x="117" y="233"/>
                  </a:lnTo>
                  <a:lnTo>
                    <a:pt x="112" y="230"/>
                  </a:lnTo>
                  <a:lnTo>
                    <a:pt x="107" y="226"/>
                  </a:lnTo>
                  <a:lnTo>
                    <a:pt x="102" y="223"/>
                  </a:lnTo>
                  <a:lnTo>
                    <a:pt x="98" y="220"/>
                  </a:lnTo>
                  <a:lnTo>
                    <a:pt x="93" y="217"/>
                  </a:lnTo>
                  <a:lnTo>
                    <a:pt x="88" y="212"/>
                  </a:lnTo>
                  <a:lnTo>
                    <a:pt x="83" y="209"/>
                  </a:lnTo>
                  <a:lnTo>
                    <a:pt x="79" y="206"/>
                  </a:lnTo>
                  <a:lnTo>
                    <a:pt x="74" y="203"/>
                  </a:lnTo>
                  <a:lnTo>
                    <a:pt x="69" y="200"/>
                  </a:lnTo>
                  <a:lnTo>
                    <a:pt x="65" y="196"/>
                  </a:lnTo>
                  <a:lnTo>
                    <a:pt x="60" y="193"/>
                  </a:lnTo>
                  <a:lnTo>
                    <a:pt x="57" y="192"/>
                  </a:lnTo>
                  <a:lnTo>
                    <a:pt x="54" y="189"/>
                  </a:lnTo>
                  <a:lnTo>
                    <a:pt x="49" y="187"/>
                  </a:lnTo>
                  <a:lnTo>
                    <a:pt x="46" y="184"/>
                  </a:lnTo>
                  <a:lnTo>
                    <a:pt x="44" y="182"/>
                  </a:lnTo>
                  <a:lnTo>
                    <a:pt x="41" y="181"/>
                  </a:lnTo>
                  <a:lnTo>
                    <a:pt x="38" y="179"/>
                  </a:lnTo>
                  <a:lnTo>
                    <a:pt x="36" y="178"/>
                  </a:lnTo>
                  <a:lnTo>
                    <a:pt x="33" y="176"/>
                  </a:lnTo>
                  <a:lnTo>
                    <a:pt x="30" y="174"/>
                  </a:lnTo>
                  <a:lnTo>
                    <a:pt x="27" y="173"/>
                  </a:lnTo>
                  <a:lnTo>
                    <a:pt x="25" y="171"/>
                  </a:lnTo>
                  <a:lnTo>
                    <a:pt x="22" y="170"/>
                  </a:lnTo>
                  <a:lnTo>
                    <a:pt x="19" y="168"/>
                  </a:lnTo>
                  <a:lnTo>
                    <a:pt x="17" y="167"/>
                  </a:lnTo>
                  <a:lnTo>
                    <a:pt x="14" y="165"/>
                  </a:lnTo>
                  <a:lnTo>
                    <a:pt x="11" y="163"/>
                  </a:lnTo>
                  <a:lnTo>
                    <a:pt x="8" y="160"/>
                  </a:lnTo>
                  <a:lnTo>
                    <a:pt x="6" y="159"/>
                  </a:lnTo>
                  <a:lnTo>
                    <a:pt x="3" y="157"/>
                  </a:lnTo>
                  <a:lnTo>
                    <a:pt x="0" y="155"/>
                  </a:lnTo>
                  <a:lnTo>
                    <a:pt x="0" y="135"/>
                  </a:lnTo>
                  <a:lnTo>
                    <a:pt x="0" y="133"/>
                  </a:lnTo>
                  <a:lnTo>
                    <a:pt x="0" y="133"/>
                  </a:lnTo>
                  <a:lnTo>
                    <a:pt x="1" y="133"/>
                  </a:lnTo>
                  <a:lnTo>
                    <a:pt x="5" y="130"/>
                  </a:lnTo>
                  <a:lnTo>
                    <a:pt x="5" y="130"/>
                  </a:lnTo>
                  <a:lnTo>
                    <a:pt x="6" y="129"/>
                  </a:lnTo>
                  <a:lnTo>
                    <a:pt x="9" y="127"/>
                  </a:lnTo>
                  <a:lnTo>
                    <a:pt x="11" y="127"/>
                  </a:lnTo>
                  <a:lnTo>
                    <a:pt x="14" y="124"/>
                  </a:lnTo>
                  <a:lnTo>
                    <a:pt x="16" y="124"/>
                  </a:lnTo>
                  <a:lnTo>
                    <a:pt x="17" y="122"/>
                  </a:lnTo>
                  <a:lnTo>
                    <a:pt x="19" y="122"/>
                  </a:lnTo>
                  <a:lnTo>
                    <a:pt x="19" y="121"/>
                  </a:lnTo>
                  <a:lnTo>
                    <a:pt x="20" y="121"/>
                  </a:lnTo>
                  <a:lnTo>
                    <a:pt x="22" y="119"/>
                  </a:lnTo>
                  <a:lnTo>
                    <a:pt x="22" y="119"/>
                  </a:lnTo>
                  <a:lnTo>
                    <a:pt x="24" y="119"/>
                  </a:lnTo>
                  <a:lnTo>
                    <a:pt x="27" y="119"/>
                  </a:lnTo>
                  <a:lnTo>
                    <a:pt x="28" y="119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1" y="119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3" y="116"/>
                  </a:lnTo>
                  <a:lnTo>
                    <a:pt x="35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9" y="116"/>
                  </a:lnTo>
                  <a:lnTo>
                    <a:pt x="42" y="116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9" y="113"/>
                  </a:lnTo>
                  <a:lnTo>
                    <a:pt x="50" y="111"/>
                  </a:lnTo>
                  <a:lnTo>
                    <a:pt x="52" y="108"/>
                  </a:lnTo>
                  <a:lnTo>
                    <a:pt x="54" y="107"/>
                  </a:lnTo>
                  <a:lnTo>
                    <a:pt x="57" y="105"/>
                  </a:lnTo>
                  <a:lnTo>
                    <a:pt x="58" y="104"/>
                  </a:lnTo>
                  <a:lnTo>
                    <a:pt x="60" y="104"/>
                  </a:lnTo>
                  <a:lnTo>
                    <a:pt x="63" y="102"/>
                  </a:lnTo>
                  <a:lnTo>
                    <a:pt x="66" y="100"/>
                  </a:lnTo>
                  <a:lnTo>
                    <a:pt x="68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2" y="99"/>
                  </a:lnTo>
                  <a:lnTo>
                    <a:pt x="74" y="97"/>
                  </a:lnTo>
                  <a:lnTo>
                    <a:pt x="74" y="97"/>
                  </a:lnTo>
                  <a:lnTo>
                    <a:pt x="72" y="96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71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71" y="91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6"/>
                  </a:lnTo>
                  <a:lnTo>
                    <a:pt x="72" y="86"/>
                  </a:lnTo>
                  <a:lnTo>
                    <a:pt x="74" y="86"/>
                  </a:lnTo>
                  <a:lnTo>
                    <a:pt x="76" y="86"/>
                  </a:lnTo>
                  <a:lnTo>
                    <a:pt x="82" y="85"/>
                  </a:lnTo>
                  <a:lnTo>
                    <a:pt x="82" y="83"/>
                  </a:lnTo>
                  <a:lnTo>
                    <a:pt x="83" y="83"/>
                  </a:lnTo>
                  <a:lnTo>
                    <a:pt x="83" y="81"/>
                  </a:lnTo>
                  <a:lnTo>
                    <a:pt x="83" y="80"/>
                  </a:lnTo>
                  <a:lnTo>
                    <a:pt x="85" y="80"/>
                  </a:lnTo>
                  <a:lnTo>
                    <a:pt x="87" y="80"/>
                  </a:lnTo>
                  <a:lnTo>
                    <a:pt x="90" y="80"/>
                  </a:lnTo>
                  <a:lnTo>
                    <a:pt x="90" y="80"/>
                  </a:lnTo>
                  <a:lnTo>
                    <a:pt x="93" y="80"/>
                  </a:lnTo>
                  <a:lnTo>
                    <a:pt x="96" y="80"/>
                  </a:lnTo>
                  <a:lnTo>
                    <a:pt x="99" y="80"/>
                  </a:lnTo>
                  <a:lnTo>
                    <a:pt x="102" y="80"/>
                  </a:lnTo>
                  <a:lnTo>
                    <a:pt x="104" y="80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80"/>
                  </a:lnTo>
                  <a:lnTo>
                    <a:pt x="107" y="77"/>
                  </a:lnTo>
                  <a:lnTo>
                    <a:pt x="107" y="77"/>
                  </a:lnTo>
                  <a:lnTo>
                    <a:pt x="109" y="75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09" y="72"/>
                  </a:lnTo>
                  <a:lnTo>
                    <a:pt x="107" y="70"/>
                  </a:lnTo>
                  <a:lnTo>
                    <a:pt x="106" y="70"/>
                  </a:lnTo>
                  <a:lnTo>
                    <a:pt x="106" y="69"/>
                  </a:lnTo>
                  <a:lnTo>
                    <a:pt x="104" y="67"/>
                  </a:lnTo>
                  <a:lnTo>
                    <a:pt x="104" y="64"/>
                  </a:lnTo>
                  <a:lnTo>
                    <a:pt x="102" y="63"/>
                  </a:lnTo>
                  <a:lnTo>
                    <a:pt x="101" y="61"/>
                  </a:lnTo>
                  <a:lnTo>
                    <a:pt x="102" y="56"/>
                  </a:lnTo>
                  <a:lnTo>
                    <a:pt x="101" y="55"/>
                  </a:lnTo>
                  <a:lnTo>
                    <a:pt x="101" y="53"/>
                  </a:lnTo>
                  <a:lnTo>
                    <a:pt x="101" y="52"/>
                  </a:lnTo>
                  <a:lnTo>
                    <a:pt x="101" y="50"/>
                  </a:lnTo>
                  <a:lnTo>
                    <a:pt x="101" y="47"/>
                  </a:lnTo>
                  <a:lnTo>
                    <a:pt x="99" y="44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99" y="40"/>
                  </a:lnTo>
                  <a:lnTo>
                    <a:pt x="99" y="40"/>
                  </a:lnTo>
                  <a:lnTo>
                    <a:pt x="99" y="39"/>
                  </a:lnTo>
                  <a:lnTo>
                    <a:pt x="99" y="37"/>
                  </a:lnTo>
                  <a:lnTo>
                    <a:pt x="99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5" y="33"/>
                  </a:lnTo>
                  <a:lnTo>
                    <a:pt x="93" y="31"/>
                  </a:lnTo>
                  <a:lnTo>
                    <a:pt x="96" y="33"/>
                  </a:lnTo>
                  <a:lnTo>
                    <a:pt x="98" y="33"/>
                  </a:lnTo>
                  <a:lnTo>
                    <a:pt x="101" y="31"/>
                  </a:lnTo>
                  <a:lnTo>
                    <a:pt x="104" y="28"/>
                  </a:lnTo>
                  <a:lnTo>
                    <a:pt x="107" y="28"/>
                  </a:lnTo>
                  <a:lnTo>
                    <a:pt x="109" y="25"/>
                  </a:lnTo>
                  <a:lnTo>
                    <a:pt x="110" y="23"/>
                  </a:lnTo>
                  <a:lnTo>
                    <a:pt x="112" y="23"/>
                  </a:lnTo>
                  <a:lnTo>
                    <a:pt x="120" y="20"/>
                  </a:lnTo>
                  <a:lnTo>
                    <a:pt x="121" y="20"/>
                  </a:lnTo>
                  <a:lnTo>
                    <a:pt x="123" y="20"/>
                  </a:lnTo>
                  <a:lnTo>
                    <a:pt x="124" y="20"/>
                  </a:lnTo>
                  <a:lnTo>
                    <a:pt x="126" y="18"/>
                  </a:lnTo>
                  <a:lnTo>
                    <a:pt x="128" y="15"/>
                  </a:lnTo>
                  <a:lnTo>
                    <a:pt x="131" y="14"/>
                  </a:lnTo>
                  <a:lnTo>
                    <a:pt x="134" y="12"/>
                  </a:lnTo>
                  <a:lnTo>
                    <a:pt x="137" y="11"/>
                  </a:lnTo>
                  <a:lnTo>
                    <a:pt x="140" y="9"/>
                  </a:lnTo>
                  <a:lnTo>
                    <a:pt x="143" y="9"/>
                  </a:lnTo>
                  <a:lnTo>
                    <a:pt x="154" y="7"/>
                  </a:lnTo>
                  <a:lnTo>
                    <a:pt x="159" y="7"/>
                  </a:lnTo>
                  <a:lnTo>
                    <a:pt x="164" y="7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7" y="4"/>
                  </a:lnTo>
                  <a:lnTo>
                    <a:pt x="180" y="3"/>
                  </a:lnTo>
                  <a:lnTo>
                    <a:pt x="194" y="3"/>
                  </a:lnTo>
                  <a:lnTo>
                    <a:pt x="197" y="3"/>
                  </a:lnTo>
                  <a:lnTo>
                    <a:pt x="199" y="4"/>
                  </a:lnTo>
                  <a:lnTo>
                    <a:pt x="200" y="6"/>
                  </a:lnTo>
                  <a:lnTo>
                    <a:pt x="202" y="6"/>
                  </a:lnTo>
                  <a:lnTo>
                    <a:pt x="205" y="6"/>
                  </a:lnTo>
                  <a:lnTo>
                    <a:pt x="208" y="4"/>
                  </a:lnTo>
                  <a:lnTo>
                    <a:pt x="213" y="3"/>
                  </a:lnTo>
                  <a:lnTo>
                    <a:pt x="216" y="1"/>
                  </a:lnTo>
                  <a:lnTo>
                    <a:pt x="218" y="0"/>
                  </a:lnTo>
                  <a:lnTo>
                    <a:pt x="219" y="0"/>
                  </a:lnTo>
                  <a:lnTo>
                    <a:pt x="221" y="1"/>
                  </a:lnTo>
                  <a:lnTo>
                    <a:pt x="225" y="1"/>
                  </a:lnTo>
                  <a:lnTo>
                    <a:pt x="229" y="1"/>
                  </a:lnTo>
                  <a:lnTo>
                    <a:pt x="230" y="1"/>
                  </a:lnTo>
                  <a:lnTo>
                    <a:pt x="23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60" name="Freeform 289">
              <a:extLst>
                <a:ext uri="{FF2B5EF4-FFF2-40B4-BE49-F238E27FC236}">
                  <a16:creationId xmlns:a16="http://schemas.microsoft.com/office/drawing/2014/main" id="{59C977B5-7549-493E-87E6-404B78091DD2}"/>
                </a:ext>
              </a:extLst>
            </p:cNvPr>
            <p:cNvSpPr>
              <a:spLocks/>
            </p:cNvSpPr>
            <p:nvPr/>
          </p:nvSpPr>
          <p:spPr bwMode="auto">
            <a:xfrm>
              <a:off x="3735854" y="3850649"/>
              <a:ext cx="101360" cy="68223"/>
            </a:xfrm>
            <a:custGeom>
              <a:avLst/>
              <a:gdLst>
                <a:gd name="T0" fmla="*/ 16 w 52"/>
                <a:gd name="T1" fmla="*/ 2 h 35"/>
                <a:gd name="T2" fmla="*/ 19 w 52"/>
                <a:gd name="T3" fmla="*/ 2 h 35"/>
                <a:gd name="T4" fmla="*/ 22 w 52"/>
                <a:gd name="T5" fmla="*/ 4 h 35"/>
                <a:gd name="T6" fmla="*/ 24 w 52"/>
                <a:gd name="T7" fmla="*/ 5 h 35"/>
                <a:gd name="T8" fmla="*/ 27 w 52"/>
                <a:gd name="T9" fmla="*/ 5 h 35"/>
                <a:gd name="T10" fmla="*/ 29 w 52"/>
                <a:gd name="T11" fmla="*/ 5 h 35"/>
                <a:gd name="T12" fmla="*/ 30 w 52"/>
                <a:gd name="T13" fmla="*/ 7 h 35"/>
                <a:gd name="T14" fmla="*/ 32 w 52"/>
                <a:gd name="T15" fmla="*/ 10 h 35"/>
                <a:gd name="T16" fmla="*/ 40 w 52"/>
                <a:gd name="T17" fmla="*/ 10 h 35"/>
                <a:gd name="T18" fmla="*/ 38 w 52"/>
                <a:gd name="T19" fmla="*/ 11 h 35"/>
                <a:gd name="T20" fmla="*/ 35 w 52"/>
                <a:gd name="T21" fmla="*/ 11 h 35"/>
                <a:gd name="T22" fmla="*/ 35 w 52"/>
                <a:gd name="T23" fmla="*/ 13 h 35"/>
                <a:gd name="T24" fmla="*/ 38 w 52"/>
                <a:gd name="T25" fmla="*/ 13 h 35"/>
                <a:gd name="T26" fmla="*/ 41 w 52"/>
                <a:gd name="T27" fmla="*/ 15 h 35"/>
                <a:gd name="T28" fmla="*/ 45 w 52"/>
                <a:gd name="T29" fmla="*/ 15 h 35"/>
                <a:gd name="T30" fmla="*/ 51 w 52"/>
                <a:gd name="T31" fmla="*/ 19 h 35"/>
                <a:gd name="T32" fmla="*/ 52 w 52"/>
                <a:gd name="T33" fmla="*/ 21 h 35"/>
                <a:gd name="T34" fmla="*/ 51 w 52"/>
                <a:gd name="T35" fmla="*/ 22 h 35"/>
                <a:gd name="T36" fmla="*/ 49 w 52"/>
                <a:gd name="T37" fmla="*/ 24 h 35"/>
                <a:gd name="T38" fmla="*/ 48 w 52"/>
                <a:gd name="T39" fmla="*/ 26 h 35"/>
                <a:gd name="T40" fmla="*/ 48 w 52"/>
                <a:gd name="T41" fmla="*/ 26 h 35"/>
                <a:gd name="T42" fmla="*/ 46 w 52"/>
                <a:gd name="T43" fmla="*/ 24 h 35"/>
                <a:gd name="T44" fmla="*/ 43 w 52"/>
                <a:gd name="T45" fmla="*/ 24 h 35"/>
                <a:gd name="T46" fmla="*/ 38 w 52"/>
                <a:gd name="T47" fmla="*/ 22 h 35"/>
                <a:gd name="T48" fmla="*/ 33 w 52"/>
                <a:gd name="T49" fmla="*/ 22 h 35"/>
                <a:gd name="T50" fmla="*/ 30 w 52"/>
                <a:gd name="T51" fmla="*/ 22 h 35"/>
                <a:gd name="T52" fmla="*/ 27 w 52"/>
                <a:gd name="T53" fmla="*/ 24 h 35"/>
                <a:gd name="T54" fmla="*/ 26 w 52"/>
                <a:gd name="T55" fmla="*/ 26 h 35"/>
                <a:gd name="T56" fmla="*/ 21 w 52"/>
                <a:gd name="T57" fmla="*/ 26 h 35"/>
                <a:gd name="T58" fmla="*/ 18 w 52"/>
                <a:gd name="T59" fmla="*/ 24 h 35"/>
                <a:gd name="T60" fmla="*/ 15 w 52"/>
                <a:gd name="T61" fmla="*/ 26 h 35"/>
                <a:gd name="T62" fmla="*/ 13 w 52"/>
                <a:gd name="T63" fmla="*/ 26 h 35"/>
                <a:gd name="T64" fmla="*/ 13 w 52"/>
                <a:gd name="T65" fmla="*/ 29 h 35"/>
                <a:gd name="T66" fmla="*/ 10 w 52"/>
                <a:gd name="T67" fmla="*/ 33 h 35"/>
                <a:gd name="T68" fmla="*/ 8 w 52"/>
                <a:gd name="T69" fmla="*/ 35 h 35"/>
                <a:gd name="T70" fmla="*/ 7 w 52"/>
                <a:gd name="T71" fmla="*/ 33 h 35"/>
                <a:gd name="T72" fmla="*/ 5 w 52"/>
                <a:gd name="T73" fmla="*/ 32 h 35"/>
                <a:gd name="T74" fmla="*/ 5 w 52"/>
                <a:gd name="T75" fmla="*/ 30 h 35"/>
                <a:gd name="T76" fmla="*/ 4 w 52"/>
                <a:gd name="T77" fmla="*/ 29 h 35"/>
                <a:gd name="T78" fmla="*/ 4 w 52"/>
                <a:gd name="T79" fmla="*/ 26 h 35"/>
                <a:gd name="T80" fmla="*/ 2 w 52"/>
                <a:gd name="T81" fmla="*/ 22 h 35"/>
                <a:gd name="T82" fmla="*/ 0 w 52"/>
                <a:gd name="T83" fmla="*/ 21 h 35"/>
                <a:gd name="T84" fmla="*/ 2 w 52"/>
                <a:gd name="T85" fmla="*/ 21 h 35"/>
                <a:gd name="T86" fmla="*/ 4 w 52"/>
                <a:gd name="T87" fmla="*/ 18 h 35"/>
                <a:gd name="T88" fmla="*/ 4 w 52"/>
                <a:gd name="T89" fmla="*/ 16 h 35"/>
                <a:gd name="T90" fmla="*/ 2 w 52"/>
                <a:gd name="T91" fmla="*/ 15 h 35"/>
                <a:gd name="T92" fmla="*/ 5 w 52"/>
                <a:gd name="T93" fmla="*/ 13 h 35"/>
                <a:gd name="T94" fmla="*/ 5 w 52"/>
                <a:gd name="T95" fmla="*/ 11 h 35"/>
                <a:gd name="T96" fmla="*/ 4 w 52"/>
                <a:gd name="T97" fmla="*/ 10 h 35"/>
                <a:gd name="T98" fmla="*/ 4 w 52"/>
                <a:gd name="T99" fmla="*/ 7 h 35"/>
                <a:gd name="T100" fmla="*/ 4 w 52"/>
                <a:gd name="T101" fmla="*/ 4 h 35"/>
                <a:gd name="T102" fmla="*/ 4 w 52"/>
                <a:gd name="T103" fmla="*/ 2 h 35"/>
                <a:gd name="T104" fmla="*/ 5 w 52"/>
                <a:gd name="T105" fmla="*/ 2 h 35"/>
                <a:gd name="T106" fmla="*/ 8 w 52"/>
                <a:gd name="T107" fmla="*/ 0 h 35"/>
                <a:gd name="T108" fmla="*/ 11 w 52"/>
                <a:gd name="T109" fmla="*/ 2 h 35"/>
                <a:gd name="T110" fmla="*/ 15 w 52"/>
                <a:gd name="T1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2" h="35">
                  <a:moveTo>
                    <a:pt x="15" y="0"/>
                  </a:moveTo>
                  <a:lnTo>
                    <a:pt x="16" y="2"/>
                  </a:lnTo>
                  <a:lnTo>
                    <a:pt x="18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10"/>
                  </a:lnTo>
                  <a:lnTo>
                    <a:pt x="38" y="10"/>
                  </a:lnTo>
                  <a:lnTo>
                    <a:pt x="40" y="10"/>
                  </a:lnTo>
                  <a:lnTo>
                    <a:pt x="40" y="11"/>
                  </a:lnTo>
                  <a:lnTo>
                    <a:pt x="38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3"/>
                  </a:lnTo>
                  <a:lnTo>
                    <a:pt x="37" y="13"/>
                  </a:lnTo>
                  <a:lnTo>
                    <a:pt x="38" y="13"/>
                  </a:lnTo>
                  <a:lnTo>
                    <a:pt x="40" y="13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5" y="15"/>
                  </a:lnTo>
                  <a:lnTo>
                    <a:pt x="48" y="16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1"/>
                  </a:lnTo>
                  <a:lnTo>
                    <a:pt x="52" y="21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0" y="22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3" y="22"/>
                  </a:lnTo>
                  <a:lnTo>
                    <a:pt x="32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7" y="24"/>
                  </a:lnTo>
                  <a:lnTo>
                    <a:pt x="27" y="26"/>
                  </a:lnTo>
                  <a:lnTo>
                    <a:pt x="26" y="26"/>
                  </a:lnTo>
                  <a:lnTo>
                    <a:pt x="22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7"/>
                  </a:lnTo>
                  <a:lnTo>
                    <a:pt x="13" y="29"/>
                  </a:lnTo>
                  <a:lnTo>
                    <a:pt x="10" y="32"/>
                  </a:lnTo>
                  <a:lnTo>
                    <a:pt x="10" y="33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4" y="29"/>
                  </a:lnTo>
                  <a:lnTo>
                    <a:pt x="4" y="29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5"/>
                  </a:lnTo>
                  <a:lnTo>
                    <a:pt x="4" y="13"/>
                  </a:lnTo>
                  <a:lnTo>
                    <a:pt x="5" y="1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7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3" y="0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61" name="Freeform 290">
              <a:extLst>
                <a:ext uri="{FF2B5EF4-FFF2-40B4-BE49-F238E27FC236}">
                  <a16:creationId xmlns:a16="http://schemas.microsoft.com/office/drawing/2014/main" id="{E2EE70A0-EF13-444A-9F88-83D9283DF24E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2136" y="3977348"/>
              <a:ext cx="5848" cy="9747"/>
            </a:xfrm>
            <a:custGeom>
              <a:avLst/>
              <a:gdLst>
                <a:gd name="T0" fmla="*/ 0 w 3"/>
                <a:gd name="T1" fmla="*/ 0 h 5"/>
                <a:gd name="T2" fmla="*/ 3 w 3"/>
                <a:gd name="T3" fmla="*/ 0 h 5"/>
                <a:gd name="T4" fmla="*/ 3 w 3"/>
                <a:gd name="T5" fmla="*/ 2 h 5"/>
                <a:gd name="T6" fmla="*/ 3 w 3"/>
                <a:gd name="T7" fmla="*/ 3 h 5"/>
                <a:gd name="T8" fmla="*/ 3 w 3"/>
                <a:gd name="T9" fmla="*/ 5 h 5"/>
                <a:gd name="T10" fmla="*/ 1 w 3"/>
                <a:gd name="T11" fmla="*/ 5 h 5"/>
                <a:gd name="T12" fmla="*/ 1 w 3"/>
                <a:gd name="T13" fmla="*/ 3 h 5"/>
                <a:gd name="T14" fmla="*/ 0 w 3"/>
                <a:gd name="T15" fmla="*/ 2 h 5"/>
                <a:gd name="T16" fmla="*/ 0 w 3"/>
                <a:gd name="T17" fmla="*/ 0 h 5"/>
                <a:gd name="T18" fmla="*/ 0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0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62" name="Freeform 291">
              <a:extLst>
                <a:ext uri="{FF2B5EF4-FFF2-40B4-BE49-F238E27FC236}">
                  <a16:creationId xmlns:a16="http://schemas.microsoft.com/office/drawing/2014/main" id="{35C181E5-0E43-4129-8192-5359F962BAF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052" y="2585604"/>
              <a:ext cx="198821" cy="122802"/>
            </a:xfrm>
            <a:custGeom>
              <a:avLst/>
              <a:gdLst>
                <a:gd name="T0" fmla="*/ 52 w 102"/>
                <a:gd name="T1" fmla="*/ 60 h 63"/>
                <a:gd name="T2" fmla="*/ 49 w 102"/>
                <a:gd name="T3" fmla="*/ 63 h 63"/>
                <a:gd name="T4" fmla="*/ 30 w 102"/>
                <a:gd name="T5" fmla="*/ 57 h 63"/>
                <a:gd name="T6" fmla="*/ 34 w 102"/>
                <a:gd name="T7" fmla="*/ 60 h 63"/>
                <a:gd name="T8" fmla="*/ 60 w 102"/>
                <a:gd name="T9" fmla="*/ 55 h 63"/>
                <a:gd name="T10" fmla="*/ 64 w 102"/>
                <a:gd name="T11" fmla="*/ 57 h 63"/>
                <a:gd name="T12" fmla="*/ 58 w 102"/>
                <a:gd name="T13" fmla="*/ 57 h 63"/>
                <a:gd name="T14" fmla="*/ 23 w 102"/>
                <a:gd name="T15" fmla="*/ 55 h 63"/>
                <a:gd name="T16" fmla="*/ 27 w 102"/>
                <a:gd name="T17" fmla="*/ 59 h 63"/>
                <a:gd name="T18" fmla="*/ 41 w 102"/>
                <a:gd name="T19" fmla="*/ 54 h 63"/>
                <a:gd name="T20" fmla="*/ 38 w 102"/>
                <a:gd name="T21" fmla="*/ 62 h 63"/>
                <a:gd name="T22" fmla="*/ 39 w 102"/>
                <a:gd name="T23" fmla="*/ 55 h 63"/>
                <a:gd name="T24" fmla="*/ 101 w 102"/>
                <a:gd name="T25" fmla="*/ 55 h 63"/>
                <a:gd name="T26" fmla="*/ 96 w 102"/>
                <a:gd name="T27" fmla="*/ 51 h 63"/>
                <a:gd name="T28" fmla="*/ 39 w 102"/>
                <a:gd name="T29" fmla="*/ 51 h 63"/>
                <a:gd name="T30" fmla="*/ 34 w 102"/>
                <a:gd name="T31" fmla="*/ 55 h 63"/>
                <a:gd name="T32" fmla="*/ 25 w 102"/>
                <a:gd name="T33" fmla="*/ 49 h 63"/>
                <a:gd name="T34" fmla="*/ 33 w 102"/>
                <a:gd name="T35" fmla="*/ 46 h 63"/>
                <a:gd name="T36" fmla="*/ 66 w 102"/>
                <a:gd name="T37" fmla="*/ 43 h 63"/>
                <a:gd name="T38" fmla="*/ 64 w 102"/>
                <a:gd name="T39" fmla="*/ 43 h 63"/>
                <a:gd name="T40" fmla="*/ 36 w 102"/>
                <a:gd name="T41" fmla="*/ 40 h 63"/>
                <a:gd name="T42" fmla="*/ 34 w 102"/>
                <a:gd name="T43" fmla="*/ 38 h 63"/>
                <a:gd name="T44" fmla="*/ 64 w 102"/>
                <a:gd name="T45" fmla="*/ 35 h 63"/>
                <a:gd name="T46" fmla="*/ 64 w 102"/>
                <a:gd name="T47" fmla="*/ 41 h 63"/>
                <a:gd name="T48" fmla="*/ 61 w 102"/>
                <a:gd name="T49" fmla="*/ 44 h 63"/>
                <a:gd name="T50" fmla="*/ 63 w 102"/>
                <a:gd name="T51" fmla="*/ 51 h 63"/>
                <a:gd name="T52" fmla="*/ 57 w 102"/>
                <a:gd name="T53" fmla="*/ 59 h 63"/>
                <a:gd name="T54" fmla="*/ 52 w 102"/>
                <a:gd name="T55" fmla="*/ 55 h 63"/>
                <a:gd name="T56" fmla="*/ 45 w 102"/>
                <a:gd name="T57" fmla="*/ 52 h 63"/>
                <a:gd name="T58" fmla="*/ 44 w 102"/>
                <a:gd name="T59" fmla="*/ 44 h 63"/>
                <a:gd name="T60" fmla="*/ 42 w 102"/>
                <a:gd name="T61" fmla="*/ 41 h 63"/>
                <a:gd name="T62" fmla="*/ 49 w 102"/>
                <a:gd name="T63" fmla="*/ 38 h 63"/>
                <a:gd name="T64" fmla="*/ 50 w 102"/>
                <a:gd name="T65" fmla="*/ 41 h 63"/>
                <a:gd name="T66" fmla="*/ 55 w 102"/>
                <a:gd name="T67" fmla="*/ 40 h 63"/>
                <a:gd name="T68" fmla="*/ 60 w 102"/>
                <a:gd name="T69" fmla="*/ 33 h 63"/>
                <a:gd name="T70" fmla="*/ 42 w 102"/>
                <a:gd name="T71" fmla="*/ 11 h 63"/>
                <a:gd name="T72" fmla="*/ 36 w 102"/>
                <a:gd name="T73" fmla="*/ 0 h 63"/>
                <a:gd name="T74" fmla="*/ 34 w 102"/>
                <a:gd name="T75" fmla="*/ 8 h 63"/>
                <a:gd name="T76" fmla="*/ 31 w 102"/>
                <a:gd name="T77" fmla="*/ 19 h 63"/>
                <a:gd name="T78" fmla="*/ 39 w 102"/>
                <a:gd name="T79" fmla="*/ 25 h 63"/>
                <a:gd name="T80" fmla="*/ 38 w 102"/>
                <a:gd name="T81" fmla="*/ 32 h 63"/>
                <a:gd name="T82" fmla="*/ 31 w 102"/>
                <a:gd name="T83" fmla="*/ 32 h 63"/>
                <a:gd name="T84" fmla="*/ 28 w 102"/>
                <a:gd name="T85" fmla="*/ 40 h 63"/>
                <a:gd name="T86" fmla="*/ 27 w 102"/>
                <a:gd name="T87" fmla="*/ 43 h 63"/>
                <a:gd name="T88" fmla="*/ 22 w 102"/>
                <a:gd name="T89" fmla="*/ 48 h 63"/>
                <a:gd name="T90" fmla="*/ 19 w 102"/>
                <a:gd name="T91" fmla="*/ 55 h 63"/>
                <a:gd name="T92" fmla="*/ 23 w 102"/>
                <a:gd name="T93" fmla="*/ 59 h 63"/>
                <a:gd name="T94" fmla="*/ 20 w 102"/>
                <a:gd name="T95" fmla="*/ 60 h 63"/>
                <a:gd name="T96" fmla="*/ 11 w 102"/>
                <a:gd name="T97" fmla="*/ 59 h 63"/>
                <a:gd name="T98" fmla="*/ 6 w 102"/>
                <a:gd name="T99" fmla="*/ 54 h 63"/>
                <a:gd name="T100" fmla="*/ 0 w 102"/>
                <a:gd name="T101" fmla="*/ 44 h 63"/>
                <a:gd name="T102" fmla="*/ 1 w 102"/>
                <a:gd name="T103" fmla="*/ 24 h 63"/>
                <a:gd name="T104" fmla="*/ 8 w 102"/>
                <a:gd name="T105" fmla="*/ 25 h 63"/>
                <a:gd name="T106" fmla="*/ 12 w 102"/>
                <a:gd name="T107" fmla="*/ 21 h 63"/>
                <a:gd name="T108" fmla="*/ 17 w 102"/>
                <a:gd name="T109" fmla="*/ 16 h 63"/>
                <a:gd name="T110" fmla="*/ 8 w 102"/>
                <a:gd name="T111" fmla="*/ 22 h 63"/>
                <a:gd name="T112" fmla="*/ 3 w 102"/>
                <a:gd name="T113" fmla="*/ 19 h 63"/>
                <a:gd name="T114" fmla="*/ 14 w 102"/>
                <a:gd name="T115" fmla="*/ 13 h 63"/>
                <a:gd name="T116" fmla="*/ 27 w 102"/>
                <a:gd name="T117" fmla="*/ 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2" h="63">
                  <a:moveTo>
                    <a:pt x="45" y="57"/>
                  </a:moveTo>
                  <a:lnTo>
                    <a:pt x="47" y="59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2" y="60"/>
                  </a:lnTo>
                  <a:lnTo>
                    <a:pt x="53" y="62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49" y="63"/>
                  </a:lnTo>
                  <a:lnTo>
                    <a:pt x="42" y="62"/>
                  </a:lnTo>
                  <a:lnTo>
                    <a:pt x="42" y="59"/>
                  </a:lnTo>
                  <a:lnTo>
                    <a:pt x="42" y="57"/>
                  </a:lnTo>
                  <a:lnTo>
                    <a:pt x="45" y="57"/>
                  </a:lnTo>
                  <a:close/>
                  <a:moveTo>
                    <a:pt x="30" y="57"/>
                  </a:moveTo>
                  <a:lnTo>
                    <a:pt x="31" y="57"/>
                  </a:lnTo>
                  <a:lnTo>
                    <a:pt x="33" y="59"/>
                  </a:lnTo>
                  <a:lnTo>
                    <a:pt x="33" y="59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3" y="60"/>
                  </a:lnTo>
                  <a:lnTo>
                    <a:pt x="33" y="60"/>
                  </a:lnTo>
                  <a:lnTo>
                    <a:pt x="30" y="57"/>
                  </a:lnTo>
                  <a:lnTo>
                    <a:pt x="30" y="57"/>
                  </a:lnTo>
                  <a:close/>
                  <a:moveTo>
                    <a:pt x="60" y="55"/>
                  </a:moveTo>
                  <a:lnTo>
                    <a:pt x="61" y="55"/>
                  </a:lnTo>
                  <a:lnTo>
                    <a:pt x="63" y="55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4" y="57"/>
                  </a:lnTo>
                  <a:lnTo>
                    <a:pt x="63" y="57"/>
                  </a:lnTo>
                  <a:lnTo>
                    <a:pt x="61" y="57"/>
                  </a:lnTo>
                  <a:lnTo>
                    <a:pt x="58" y="59"/>
                  </a:lnTo>
                  <a:lnTo>
                    <a:pt x="58" y="59"/>
                  </a:lnTo>
                  <a:lnTo>
                    <a:pt x="58" y="57"/>
                  </a:lnTo>
                  <a:lnTo>
                    <a:pt x="58" y="57"/>
                  </a:lnTo>
                  <a:lnTo>
                    <a:pt x="60" y="57"/>
                  </a:lnTo>
                  <a:lnTo>
                    <a:pt x="60" y="55"/>
                  </a:lnTo>
                  <a:lnTo>
                    <a:pt x="60" y="55"/>
                  </a:lnTo>
                  <a:close/>
                  <a:moveTo>
                    <a:pt x="23" y="55"/>
                  </a:moveTo>
                  <a:lnTo>
                    <a:pt x="25" y="55"/>
                  </a:lnTo>
                  <a:lnTo>
                    <a:pt x="27" y="57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5" y="59"/>
                  </a:lnTo>
                  <a:lnTo>
                    <a:pt x="23" y="55"/>
                  </a:lnTo>
                  <a:lnTo>
                    <a:pt x="23" y="55"/>
                  </a:lnTo>
                  <a:close/>
                  <a:moveTo>
                    <a:pt x="41" y="54"/>
                  </a:moveTo>
                  <a:lnTo>
                    <a:pt x="41" y="54"/>
                  </a:lnTo>
                  <a:lnTo>
                    <a:pt x="41" y="55"/>
                  </a:lnTo>
                  <a:lnTo>
                    <a:pt x="38" y="60"/>
                  </a:lnTo>
                  <a:lnTo>
                    <a:pt x="38" y="62"/>
                  </a:lnTo>
                  <a:lnTo>
                    <a:pt x="38" y="62"/>
                  </a:lnTo>
                  <a:lnTo>
                    <a:pt x="36" y="60"/>
                  </a:lnTo>
                  <a:lnTo>
                    <a:pt x="36" y="60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39" y="55"/>
                  </a:lnTo>
                  <a:lnTo>
                    <a:pt x="41" y="54"/>
                  </a:lnTo>
                  <a:close/>
                  <a:moveTo>
                    <a:pt x="96" y="51"/>
                  </a:moveTo>
                  <a:lnTo>
                    <a:pt x="102" y="54"/>
                  </a:lnTo>
                  <a:lnTo>
                    <a:pt x="102" y="55"/>
                  </a:lnTo>
                  <a:lnTo>
                    <a:pt x="101" y="55"/>
                  </a:lnTo>
                  <a:lnTo>
                    <a:pt x="101" y="57"/>
                  </a:lnTo>
                  <a:lnTo>
                    <a:pt x="98" y="55"/>
                  </a:lnTo>
                  <a:lnTo>
                    <a:pt x="94" y="54"/>
                  </a:lnTo>
                  <a:lnTo>
                    <a:pt x="96" y="52"/>
                  </a:lnTo>
                  <a:lnTo>
                    <a:pt x="96" y="51"/>
                  </a:lnTo>
                  <a:close/>
                  <a:moveTo>
                    <a:pt x="36" y="44"/>
                  </a:moveTo>
                  <a:lnTo>
                    <a:pt x="36" y="44"/>
                  </a:lnTo>
                  <a:lnTo>
                    <a:pt x="38" y="46"/>
                  </a:lnTo>
                  <a:lnTo>
                    <a:pt x="38" y="48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9" y="52"/>
                  </a:lnTo>
                  <a:lnTo>
                    <a:pt x="39" y="54"/>
                  </a:lnTo>
                  <a:lnTo>
                    <a:pt x="36" y="55"/>
                  </a:lnTo>
                  <a:lnTo>
                    <a:pt x="34" y="55"/>
                  </a:lnTo>
                  <a:lnTo>
                    <a:pt x="31" y="55"/>
                  </a:lnTo>
                  <a:lnTo>
                    <a:pt x="27" y="54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49"/>
                  </a:lnTo>
                  <a:lnTo>
                    <a:pt x="25" y="46"/>
                  </a:lnTo>
                  <a:lnTo>
                    <a:pt x="27" y="46"/>
                  </a:lnTo>
                  <a:lnTo>
                    <a:pt x="31" y="44"/>
                  </a:lnTo>
                  <a:lnTo>
                    <a:pt x="33" y="44"/>
                  </a:lnTo>
                  <a:lnTo>
                    <a:pt x="33" y="46"/>
                  </a:lnTo>
                  <a:lnTo>
                    <a:pt x="34" y="46"/>
                  </a:lnTo>
                  <a:lnTo>
                    <a:pt x="36" y="44"/>
                  </a:lnTo>
                  <a:close/>
                  <a:moveTo>
                    <a:pt x="64" y="43"/>
                  </a:moveTo>
                  <a:lnTo>
                    <a:pt x="64" y="43"/>
                  </a:lnTo>
                  <a:lnTo>
                    <a:pt x="66" y="43"/>
                  </a:lnTo>
                  <a:lnTo>
                    <a:pt x="66" y="44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4" y="44"/>
                  </a:lnTo>
                  <a:lnTo>
                    <a:pt x="64" y="43"/>
                  </a:lnTo>
                  <a:lnTo>
                    <a:pt x="64" y="43"/>
                  </a:lnTo>
                  <a:close/>
                  <a:moveTo>
                    <a:pt x="34" y="36"/>
                  </a:moveTo>
                  <a:lnTo>
                    <a:pt x="36" y="38"/>
                  </a:lnTo>
                  <a:lnTo>
                    <a:pt x="38" y="38"/>
                  </a:lnTo>
                  <a:lnTo>
                    <a:pt x="36" y="40"/>
                  </a:lnTo>
                  <a:lnTo>
                    <a:pt x="36" y="41"/>
                  </a:lnTo>
                  <a:lnTo>
                    <a:pt x="36" y="41"/>
                  </a:lnTo>
                  <a:lnTo>
                    <a:pt x="34" y="41"/>
                  </a:lnTo>
                  <a:lnTo>
                    <a:pt x="34" y="40"/>
                  </a:lnTo>
                  <a:lnTo>
                    <a:pt x="34" y="38"/>
                  </a:lnTo>
                  <a:lnTo>
                    <a:pt x="34" y="36"/>
                  </a:lnTo>
                  <a:lnTo>
                    <a:pt x="34" y="36"/>
                  </a:lnTo>
                  <a:close/>
                  <a:moveTo>
                    <a:pt x="61" y="33"/>
                  </a:moveTo>
                  <a:lnTo>
                    <a:pt x="63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6"/>
                  </a:lnTo>
                  <a:lnTo>
                    <a:pt x="64" y="38"/>
                  </a:lnTo>
                  <a:lnTo>
                    <a:pt x="64" y="41"/>
                  </a:lnTo>
                  <a:lnTo>
                    <a:pt x="64" y="43"/>
                  </a:lnTo>
                  <a:lnTo>
                    <a:pt x="64" y="43"/>
                  </a:lnTo>
                  <a:lnTo>
                    <a:pt x="63" y="44"/>
                  </a:lnTo>
                  <a:lnTo>
                    <a:pt x="63" y="44"/>
                  </a:lnTo>
                  <a:lnTo>
                    <a:pt x="61" y="44"/>
                  </a:lnTo>
                  <a:lnTo>
                    <a:pt x="60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1" y="49"/>
                  </a:lnTo>
                  <a:lnTo>
                    <a:pt x="63" y="51"/>
                  </a:lnTo>
                  <a:lnTo>
                    <a:pt x="61" y="52"/>
                  </a:lnTo>
                  <a:lnTo>
                    <a:pt x="58" y="52"/>
                  </a:lnTo>
                  <a:lnTo>
                    <a:pt x="57" y="55"/>
                  </a:lnTo>
                  <a:lnTo>
                    <a:pt x="57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5" y="62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5" y="52"/>
                  </a:lnTo>
                  <a:lnTo>
                    <a:pt x="44" y="51"/>
                  </a:lnTo>
                  <a:lnTo>
                    <a:pt x="44" y="48"/>
                  </a:lnTo>
                  <a:lnTo>
                    <a:pt x="44" y="46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4"/>
                  </a:lnTo>
                  <a:lnTo>
                    <a:pt x="42" y="43"/>
                  </a:lnTo>
                  <a:lnTo>
                    <a:pt x="41" y="41"/>
                  </a:lnTo>
                  <a:lnTo>
                    <a:pt x="42" y="41"/>
                  </a:lnTo>
                  <a:lnTo>
                    <a:pt x="45" y="41"/>
                  </a:lnTo>
                  <a:lnTo>
                    <a:pt x="45" y="41"/>
                  </a:lnTo>
                  <a:lnTo>
                    <a:pt x="47" y="41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0" y="36"/>
                  </a:lnTo>
                  <a:lnTo>
                    <a:pt x="52" y="38"/>
                  </a:lnTo>
                  <a:lnTo>
                    <a:pt x="50" y="40"/>
                  </a:lnTo>
                  <a:lnTo>
                    <a:pt x="50" y="41"/>
                  </a:lnTo>
                  <a:lnTo>
                    <a:pt x="53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5" y="40"/>
                  </a:lnTo>
                  <a:lnTo>
                    <a:pt x="55" y="40"/>
                  </a:lnTo>
                  <a:lnTo>
                    <a:pt x="55" y="38"/>
                  </a:lnTo>
                  <a:lnTo>
                    <a:pt x="55" y="38"/>
                  </a:lnTo>
                  <a:lnTo>
                    <a:pt x="55" y="36"/>
                  </a:lnTo>
                  <a:lnTo>
                    <a:pt x="57" y="35"/>
                  </a:lnTo>
                  <a:lnTo>
                    <a:pt x="60" y="33"/>
                  </a:lnTo>
                  <a:lnTo>
                    <a:pt x="61" y="33"/>
                  </a:lnTo>
                  <a:close/>
                  <a:moveTo>
                    <a:pt x="42" y="10"/>
                  </a:moveTo>
                  <a:lnTo>
                    <a:pt x="44" y="10"/>
                  </a:lnTo>
                  <a:lnTo>
                    <a:pt x="42" y="10"/>
                  </a:lnTo>
                  <a:lnTo>
                    <a:pt x="42" y="11"/>
                  </a:lnTo>
                  <a:lnTo>
                    <a:pt x="42" y="11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2" y="10"/>
                  </a:lnTo>
                  <a:close/>
                  <a:moveTo>
                    <a:pt x="36" y="0"/>
                  </a:moveTo>
                  <a:lnTo>
                    <a:pt x="34" y="2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4" y="11"/>
                  </a:lnTo>
                  <a:lnTo>
                    <a:pt x="33" y="13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1" y="19"/>
                  </a:lnTo>
                  <a:lnTo>
                    <a:pt x="31" y="21"/>
                  </a:lnTo>
                  <a:lnTo>
                    <a:pt x="31" y="24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9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9"/>
                  </a:lnTo>
                  <a:lnTo>
                    <a:pt x="39" y="30"/>
                  </a:lnTo>
                  <a:lnTo>
                    <a:pt x="38" y="32"/>
                  </a:lnTo>
                  <a:lnTo>
                    <a:pt x="36" y="32"/>
                  </a:lnTo>
                  <a:lnTo>
                    <a:pt x="34" y="32"/>
                  </a:lnTo>
                  <a:lnTo>
                    <a:pt x="33" y="30"/>
                  </a:lnTo>
                  <a:lnTo>
                    <a:pt x="33" y="32"/>
                  </a:lnTo>
                  <a:lnTo>
                    <a:pt x="31" y="32"/>
                  </a:lnTo>
                  <a:lnTo>
                    <a:pt x="31" y="36"/>
                  </a:lnTo>
                  <a:lnTo>
                    <a:pt x="30" y="40"/>
                  </a:lnTo>
                  <a:lnTo>
                    <a:pt x="30" y="40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27" y="40"/>
                  </a:lnTo>
                  <a:lnTo>
                    <a:pt x="27" y="40"/>
                  </a:lnTo>
                  <a:lnTo>
                    <a:pt x="28" y="41"/>
                  </a:lnTo>
                  <a:lnTo>
                    <a:pt x="27" y="41"/>
                  </a:lnTo>
                  <a:lnTo>
                    <a:pt x="27" y="43"/>
                  </a:lnTo>
                  <a:lnTo>
                    <a:pt x="25" y="43"/>
                  </a:lnTo>
                  <a:lnTo>
                    <a:pt x="23" y="44"/>
                  </a:lnTo>
                  <a:lnTo>
                    <a:pt x="22" y="46"/>
                  </a:lnTo>
                  <a:lnTo>
                    <a:pt x="22" y="46"/>
                  </a:lnTo>
                  <a:lnTo>
                    <a:pt x="22" y="48"/>
                  </a:lnTo>
                  <a:lnTo>
                    <a:pt x="22" y="49"/>
                  </a:lnTo>
                  <a:lnTo>
                    <a:pt x="22" y="51"/>
                  </a:lnTo>
                  <a:lnTo>
                    <a:pt x="22" y="52"/>
                  </a:lnTo>
                  <a:lnTo>
                    <a:pt x="20" y="54"/>
                  </a:lnTo>
                  <a:lnTo>
                    <a:pt x="19" y="55"/>
                  </a:lnTo>
                  <a:lnTo>
                    <a:pt x="22" y="55"/>
                  </a:lnTo>
                  <a:lnTo>
                    <a:pt x="22" y="55"/>
                  </a:lnTo>
                  <a:lnTo>
                    <a:pt x="23" y="57"/>
                  </a:lnTo>
                  <a:lnTo>
                    <a:pt x="23" y="57"/>
                  </a:lnTo>
                  <a:lnTo>
                    <a:pt x="23" y="59"/>
                  </a:lnTo>
                  <a:lnTo>
                    <a:pt x="23" y="60"/>
                  </a:lnTo>
                  <a:lnTo>
                    <a:pt x="23" y="60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8" y="59"/>
                  </a:lnTo>
                  <a:lnTo>
                    <a:pt x="8" y="59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4"/>
                  </a:lnTo>
                  <a:lnTo>
                    <a:pt x="8" y="51"/>
                  </a:lnTo>
                  <a:lnTo>
                    <a:pt x="8" y="48"/>
                  </a:lnTo>
                  <a:lnTo>
                    <a:pt x="3" y="46"/>
                  </a:lnTo>
                  <a:lnTo>
                    <a:pt x="0" y="44"/>
                  </a:lnTo>
                  <a:lnTo>
                    <a:pt x="1" y="38"/>
                  </a:lnTo>
                  <a:lnTo>
                    <a:pt x="1" y="36"/>
                  </a:lnTo>
                  <a:lnTo>
                    <a:pt x="0" y="33"/>
                  </a:lnTo>
                  <a:lnTo>
                    <a:pt x="0" y="30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4"/>
                  </a:lnTo>
                  <a:lnTo>
                    <a:pt x="11" y="21"/>
                  </a:lnTo>
                  <a:lnTo>
                    <a:pt x="12" y="21"/>
                  </a:lnTo>
                  <a:lnTo>
                    <a:pt x="14" y="21"/>
                  </a:lnTo>
                  <a:lnTo>
                    <a:pt x="16" y="21"/>
                  </a:lnTo>
                  <a:lnTo>
                    <a:pt x="16" y="22"/>
                  </a:lnTo>
                  <a:lnTo>
                    <a:pt x="16" y="19"/>
                  </a:lnTo>
                  <a:lnTo>
                    <a:pt x="17" y="16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8"/>
                  </a:lnTo>
                  <a:lnTo>
                    <a:pt x="9" y="21"/>
                  </a:lnTo>
                  <a:lnTo>
                    <a:pt x="8" y="22"/>
                  </a:lnTo>
                  <a:lnTo>
                    <a:pt x="4" y="22"/>
                  </a:lnTo>
                  <a:lnTo>
                    <a:pt x="3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6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5" y="7"/>
                  </a:lnTo>
                  <a:lnTo>
                    <a:pt x="27" y="3"/>
                  </a:lnTo>
                  <a:lnTo>
                    <a:pt x="31" y="3"/>
                  </a:lnTo>
                  <a:lnTo>
                    <a:pt x="34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63" name="Freeform 292">
              <a:extLst>
                <a:ext uri="{FF2B5EF4-FFF2-40B4-BE49-F238E27FC236}">
                  <a16:creationId xmlns:a16="http://schemas.microsoft.com/office/drawing/2014/main" id="{E6B41A6D-27F4-4466-ABD0-B9D968124834}"/>
                </a:ext>
              </a:extLst>
            </p:cNvPr>
            <p:cNvSpPr>
              <a:spLocks/>
            </p:cNvSpPr>
            <p:nvPr/>
          </p:nvSpPr>
          <p:spPr bwMode="auto">
            <a:xfrm>
              <a:off x="6942324" y="4059215"/>
              <a:ext cx="46781" cy="50680"/>
            </a:xfrm>
            <a:custGeom>
              <a:avLst/>
              <a:gdLst>
                <a:gd name="T0" fmla="*/ 19 w 24"/>
                <a:gd name="T1" fmla="*/ 0 h 26"/>
                <a:gd name="T2" fmla="*/ 19 w 24"/>
                <a:gd name="T3" fmla="*/ 0 h 26"/>
                <a:gd name="T4" fmla="*/ 22 w 24"/>
                <a:gd name="T5" fmla="*/ 4 h 26"/>
                <a:gd name="T6" fmla="*/ 22 w 24"/>
                <a:gd name="T7" fmla="*/ 5 h 26"/>
                <a:gd name="T8" fmla="*/ 24 w 24"/>
                <a:gd name="T9" fmla="*/ 7 h 26"/>
                <a:gd name="T10" fmla="*/ 22 w 24"/>
                <a:gd name="T11" fmla="*/ 8 h 26"/>
                <a:gd name="T12" fmla="*/ 22 w 24"/>
                <a:gd name="T13" fmla="*/ 10 h 26"/>
                <a:gd name="T14" fmla="*/ 20 w 24"/>
                <a:gd name="T15" fmla="*/ 12 h 26"/>
                <a:gd name="T16" fmla="*/ 17 w 24"/>
                <a:gd name="T17" fmla="*/ 13 h 26"/>
                <a:gd name="T18" fmla="*/ 14 w 24"/>
                <a:gd name="T19" fmla="*/ 15 h 26"/>
                <a:gd name="T20" fmla="*/ 13 w 24"/>
                <a:gd name="T21" fmla="*/ 16 h 26"/>
                <a:gd name="T22" fmla="*/ 11 w 24"/>
                <a:gd name="T23" fmla="*/ 16 h 26"/>
                <a:gd name="T24" fmla="*/ 11 w 24"/>
                <a:gd name="T25" fmla="*/ 18 h 26"/>
                <a:gd name="T26" fmla="*/ 11 w 24"/>
                <a:gd name="T27" fmla="*/ 18 h 26"/>
                <a:gd name="T28" fmla="*/ 13 w 24"/>
                <a:gd name="T29" fmla="*/ 18 h 26"/>
                <a:gd name="T30" fmla="*/ 14 w 24"/>
                <a:gd name="T31" fmla="*/ 16 h 26"/>
                <a:gd name="T32" fmla="*/ 16 w 24"/>
                <a:gd name="T33" fmla="*/ 16 h 26"/>
                <a:gd name="T34" fmla="*/ 17 w 24"/>
                <a:gd name="T35" fmla="*/ 16 h 26"/>
                <a:gd name="T36" fmla="*/ 19 w 24"/>
                <a:gd name="T37" fmla="*/ 16 h 26"/>
                <a:gd name="T38" fmla="*/ 20 w 24"/>
                <a:gd name="T39" fmla="*/ 18 h 26"/>
                <a:gd name="T40" fmla="*/ 19 w 24"/>
                <a:gd name="T41" fmla="*/ 19 h 26"/>
                <a:gd name="T42" fmla="*/ 17 w 24"/>
                <a:gd name="T43" fmla="*/ 23 h 26"/>
                <a:gd name="T44" fmla="*/ 16 w 24"/>
                <a:gd name="T45" fmla="*/ 24 h 26"/>
                <a:gd name="T46" fmla="*/ 16 w 24"/>
                <a:gd name="T47" fmla="*/ 26 h 26"/>
                <a:gd name="T48" fmla="*/ 14 w 24"/>
                <a:gd name="T49" fmla="*/ 24 h 26"/>
                <a:gd name="T50" fmla="*/ 14 w 24"/>
                <a:gd name="T51" fmla="*/ 24 h 26"/>
                <a:gd name="T52" fmla="*/ 13 w 24"/>
                <a:gd name="T53" fmla="*/ 24 h 26"/>
                <a:gd name="T54" fmla="*/ 11 w 24"/>
                <a:gd name="T55" fmla="*/ 24 h 26"/>
                <a:gd name="T56" fmla="*/ 9 w 24"/>
                <a:gd name="T57" fmla="*/ 24 h 26"/>
                <a:gd name="T58" fmla="*/ 8 w 24"/>
                <a:gd name="T59" fmla="*/ 24 h 26"/>
                <a:gd name="T60" fmla="*/ 5 w 24"/>
                <a:gd name="T61" fmla="*/ 26 h 26"/>
                <a:gd name="T62" fmla="*/ 3 w 24"/>
                <a:gd name="T63" fmla="*/ 26 h 26"/>
                <a:gd name="T64" fmla="*/ 2 w 24"/>
                <a:gd name="T65" fmla="*/ 26 h 26"/>
                <a:gd name="T66" fmla="*/ 2 w 24"/>
                <a:gd name="T67" fmla="*/ 26 h 26"/>
                <a:gd name="T68" fmla="*/ 0 w 24"/>
                <a:gd name="T69" fmla="*/ 26 h 26"/>
                <a:gd name="T70" fmla="*/ 0 w 24"/>
                <a:gd name="T71" fmla="*/ 23 h 26"/>
                <a:gd name="T72" fmla="*/ 0 w 24"/>
                <a:gd name="T73" fmla="*/ 19 h 26"/>
                <a:gd name="T74" fmla="*/ 0 w 24"/>
                <a:gd name="T75" fmla="*/ 16 h 26"/>
                <a:gd name="T76" fmla="*/ 0 w 24"/>
                <a:gd name="T77" fmla="*/ 15 h 26"/>
                <a:gd name="T78" fmla="*/ 0 w 24"/>
                <a:gd name="T79" fmla="*/ 15 h 26"/>
                <a:gd name="T80" fmla="*/ 2 w 24"/>
                <a:gd name="T81" fmla="*/ 13 h 26"/>
                <a:gd name="T82" fmla="*/ 3 w 24"/>
                <a:gd name="T83" fmla="*/ 12 h 26"/>
                <a:gd name="T84" fmla="*/ 5 w 24"/>
                <a:gd name="T85" fmla="*/ 8 h 26"/>
                <a:gd name="T86" fmla="*/ 6 w 24"/>
                <a:gd name="T87" fmla="*/ 5 h 26"/>
                <a:gd name="T88" fmla="*/ 8 w 24"/>
                <a:gd name="T89" fmla="*/ 4 h 26"/>
                <a:gd name="T90" fmla="*/ 9 w 24"/>
                <a:gd name="T91" fmla="*/ 4 h 26"/>
                <a:gd name="T92" fmla="*/ 9 w 24"/>
                <a:gd name="T93" fmla="*/ 2 h 26"/>
                <a:gd name="T94" fmla="*/ 9 w 24"/>
                <a:gd name="T95" fmla="*/ 4 h 26"/>
                <a:gd name="T96" fmla="*/ 13 w 24"/>
                <a:gd name="T97" fmla="*/ 5 h 26"/>
                <a:gd name="T98" fmla="*/ 13 w 24"/>
                <a:gd name="T99" fmla="*/ 5 h 26"/>
                <a:gd name="T100" fmla="*/ 14 w 24"/>
                <a:gd name="T101" fmla="*/ 4 h 26"/>
                <a:gd name="T102" fmla="*/ 14 w 24"/>
                <a:gd name="T103" fmla="*/ 2 h 26"/>
                <a:gd name="T104" fmla="*/ 16 w 24"/>
                <a:gd name="T105" fmla="*/ 0 h 26"/>
                <a:gd name="T106" fmla="*/ 16 w 24"/>
                <a:gd name="T107" fmla="*/ 2 h 26"/>
                <a:gd name="T108" fmla="*/ 17 w 24"/>
                <a:gd name="T109" fmla="*/ 0 h 26"/>
                <a:gd name="T110" fmla="*/ 19 w 24"/>
                <a:gd name="T1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" h="26">
                  <a:moveTo>
                    <a:pt x="19" y="0"/>
                  </a:moveTo>
                  <a:lnTo>
                    <a:pt x="19" y="0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2" y="8"/>
                  </a:lnTo>
                  <a:lnTo>
                    <a:pt x="22" y="10"/>
                  </a:lnTo>
                  <a:lnTo>
                    <a:pt x="20" y="12"/>
                  </a:lnTo>
                  <a:lnTo>
                    <a:pt x="17" y="13"/>
                  </a:lnTo>
                  <a:lnTo>
                    <a:pt x="14" y="15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3" y="18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7" y="16"/>
                  </a:lnTo>
                  <a:lnTo>
                    <a:pt x="19" y="16"/>
                  </a:lnTo>
                  <a:lnTo>
                    <a:pt x="20" y="18"/>
                  </a:lnTo>
                  <a:lnTo>
                    <a:pt x="19" y="19"/>
                  </a:lnTo>
                  <a:lnTo>
                    <a:pt x="17" y="23"/>
                  </a:lnTo>
                  <a:lnTo>
                    <a:pt x="16" y="24"/>
                  </a:lnTo>
                  <a:lnTo>
                    <a:pt x="16" y="2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3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8" y="24"/>
                  </a:lnTo>
                  <a:lnTo>
                    <a:pt x="5" y="26"/>
                  </a:lnTo>
                  <a:lnTo>
                    <a:pt x="3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3" y="12"/>
                  </a:lnTo>
                  <a:lnTo>
                    <a:pt x="5" y="8"/>
                  </a:lnTo>
                  <a:lnTo>
                    <a:pt x="6" y="5"/>
                  </a:lnTo>
                  <a:lnTo>
                    <a:pt x="8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9" y="4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64" name="Freeform 293">
              <a:extLst>
                <a:ext uri="{FF2B5EF4-FFF2-40B4-BE49-F238E27FC236}">
                  <a16:creationId xmlns:a16="http://schemas.microsoft.com/office/drawing/2014/main" id="{4A139747-19EC-4D10-B176-37D64CAB16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729" y="2692811"/>
              <a:ext cx="257297" cy="288485"/>
            </a:xfrm>
            <a:custGeom>
              <a:avLst/>
              <a:gdLst>
                <a:gd name="T0" fmla="*/ 116 w 132"/>
                <a:gd name="T1" fmla="*/ 22 h 148"/>
                <a:gd name="T2" fmla="*/ 78 w 132"/>
                <a:gd name="T3" fmla="*/ 13 h 148"/>
                <a:gd name="T4" fmla="*/ 113 w 132"/>
                <a:gd name="T5" fmla="*/ 10 h 148"/>
                <a:gd name="T6" fmla="*/ 112 w 132"/>
                <a:gd name="T7" fmla="*/ 15 h 148"/>
                <a:gd name="T8" fmla="*/ 107 w 132"/>
                <a:gd name="T9" fmla="*/ 10 h 148"/>
                <a:gd name="T10" fmla="*/ 37 w 132"/>
                <a:gd name="T11" fmla="*/ 7 h 148"/>
                <a:gd name="T12" fmla="*/ 50 w 132"/>
                <a:gd name="T13" fmla="*/ 5 h 148"/>
                <a:gd name="T14" fmla="*/ 61 w 132"/>
                <a:gd name="T15" fmla="*/ 8 h 148"/>
                <a:gd name="T16" fmla="*/ 74 w 132"/>
                <a:gd name="T17" fmla="*/ 15 h 148"/>
                <a:gd name="T18" fmla="*/ 82 w 132"/>
                <a:gd name="T19" fmla="*/ 22 h 148"/>
                <a:gd name="T20" fmla="*/ 102 w 132"/>
                <a:gd name="T21" fmla="*/ 13 h 148"/>
                <a:gd name="T22" fmla="*/ 121 w 132"/>
                <a:gd name="T23" fmla="*/ 27 h 148"/>
                <a:gd name="T24" fmla="*/ 123 w 132"/>
                <a:gd name="T25" fmla="*/ 41 h 148"/>
                <a:gd name="T26" fmla="*/ 126 w 132"/>
                <a:gd name="T27" fmla="*/ 54 h 148"/>
                <a:gd name="T28" fmla="*/ 127 w 132"/>
                <a:gd name="T29" fmla="*/ 62 h 148"/>
                <a:gd name="T30" fmla="*/ 131 w 132"/>
                <a:gd name="T31" fmla="*/ 71 h 148"/>
                <a:gd name="T32" fmla="*/ 129 w 132"/>
                <a:gd name="T33" fmla="*/ 84 h 148"/>
                <a:gd name="T34" fmla="*/ 124 w 132"/>
                <a:gd name="T35" fmla="*/ 79 h 148"/>
                <a:gd name="T36" fmla="*/ 119 w 132"/>
                <a:gd name="T37" fmla="*/ 84 h 148"/>
                <a:gd name="T38" fmla="*/ 108 w 132"/>
                <a:gd name="T39" fmla="*/ 87 h 148"/>
                <a:gd name="T40" fmla="*/ 102 w 132"/>
                <a:gd name="T41" fmla="*/ 92 h 148"/>
                <a:gd name="T42" fmla="*/ 93 w 132"/>
                <a:gd name="T43" fmla="*/ 95 h 148"/>
                <a:gd name="T44" fmla="*/ 91 w 132"/>
                <a:gd name="T45" fmla="*/ 96 h 148"/>
                <a:gd name="T46" fmla="*/ 96 w 132"/>
                <a:gd name="T47" fmla="*/ 103 h 148"/>
                <a:gd name="T48" fmla="*/ 101 w 132"/>
                <a:gd name="T49" fmla="*/ 111 h 148"/>
                <a:gd name="T50" fmla="*/ 110 w 132"/>
                <a:gd name="T51" fmla="*/ 119 h 148"/>
                <a:gd name="T52" fmla="*/ 115 w 132"/>
                <a:gd name="T53" fmla="*/ 126 h 148"/>
                <a:gd name="T54" fmla="*/ 107 w 132"/>
                <a:gd name="T55" fmla="*/ 131 h 148"/>
                <a:gd name="T56" fmla="*/ 104 w 132"/>
                <a:gd name="T57" fmla="*/ 139 h 148"/>
                <a:gd name="T58" fmla="*/ 104 w 132"/>
                <a:gd name="T59" fmla="*/ 145 h 148"/>
                <a:gd name="T60" fmla="*/ 97 w 132"/>
                <a:gd name="T61" fmla="*/ 142 h 148"/>
                <a:gd name="T62" fmla="*/ 93 w 132"/>
                <a:gd name="T63" fmla="*/ 142 h 148"/>
                <a:gd name="T64" fmla="*/ 77 w 132"/>
                <a:gd name="T65" fmla="*/ 147 h 148"/>
                <a:gd name="T66" fmla="*/ 67 w 132"/>
                <a:gd name="T67" fmla="*/ 144 h 148"/>
                <a:gd name="T68" fmla="*/ 63 w 132"/>
                <a:gd name="T69" fmla="*/ 147 h 148"/>
                <a:gd name="T70" fmla="*/ 56 w 132"/>
                <a:gd name="T71" fmla="*/ 144 h 148"/>
                <a:gd name="T72" fmla="*/ 49 w 132"/>
                <a:gd name="T73" fmla="*/ 142 h 148"/>
                <a:gd name="T74" fmla="*/ 41 w 132"/>
                <a:gd name="T75" fmla="*/ 141 h 148"/>
                <a:gd name="T76" fmla="*/ 39 w 132"/>
                <a:gd name="T77" fmla="*/ 142 h 148"/>
                <a:gd name="T78" fmla="*/ 30 w 132"/>
                <a:gd name="T79" fmla="*/ 144 h 148"/>
                <a:gd name="T80" fmla="*/ 26 w 132"/>
                <a:gd name="T81" fmla="*/ 133 h 148"/>
                <a:gd name="T82" fmla="*/ 33 w 132"/>
                <a:gd name="T83" fmla="*/ 117 h 148"/>
                <a:gd name="T84" fmla="*/ 19 w 132"/>
                <a:gd name="T85" fmla="*/ 115 h 148"/>
                <a:gd name="T86" fmla="*/ 14 w 132"/>
                <a:gd name="T87" fmla="*/ 114 h 148"/>
                <a:gd name="T88" fmla="*/ 8 w 132"/>
                <a:gd name="T89" fmla="*/ 108 h 148"/>
                <a:gd name="T90" fmla="*/ 6 w 132"/>
                <a:gd name="T91" fmla="*/ 101 h 148"/>
                <a:gd name="T92" fmla="*/ 8 w 132"/>
                <a:gd name="T93" fmla="*/ 92 h 148"/>
                <a:gd name="T94" fmla="*/ 3 w 132"/>
                <a:gd name="T95" fmla="*/ 85 h 148"/>
                <a:gd name="T96" fmla="*/ 1 w 132"/>
                <a:gd name="T97" fmla="*/ 79 h 148"/>
                <a:gd name="T98" fmla="*/ 6 w 132"/>
                <a:gd name="T99" fmla="*/ 71 h 148"/>
                <a:gd name="T100" fmla="*/ 3 w 132"/>
                <a:gd name="T101" fmla="*/ 63 h 148"/>
                <a:gd name="T102" fmla="*/ 14 w 132"/>
                <a:gd name="T103" fmla="*/ 62 h 148"/>
                <a:gd name="T104" fmla="*/ 15 w 132"/>
                <a:gd name="T105" fmla="*/ 59 h 148"/>
                <a:gd name="T106" fmla="*/ 14 w 132"/>
                <a:gd name="T107" fmla="*/ 52 h 148"/>
                <a:gd name="T108" fmla="*/ 17 w 132"/>
                <a:gd name="T109" fmla="*/ 48 h 148"/>
                <a:gd name="T110" fmla="*/ 19 w 132"/>
                <a:gd name="T111" fmla="*/ 32 h 148"/>
                <a:gd name="T112" fmla="*/ 34 w 132"/>
                <a:gd name="T113" fmla="*/ 32 h 148"/>
                <a:gd name="T114" fmla="*/ 39 w 132"/>
                <a:gd name="T115" fmla="*/ 26 h 148"/>
                <a:gd name="T116" fmla="*/ 55 w 132"/>
                <a:gd name="T117" fmla="*/ 29 h 148"/>
                <a:gd name="T118" fmla="*/ 42 w 132"/>
                <a:gd name="T119" fmla="*/ 15 h 148"/>
                <a:gd name="T120" fmla="*/ 42 w 132"/>
                <a:gd name="T121" fmla="*/ 8 h 148"/>
                <a:gd name="T122" fmla="*/ 37 w 132"/>
                <a:gd name="T123" fmla="*/ 2 h 148"/>
                <a:gd name="T124" fmla="*/ 36 w 132"/>
                <a:gd name="T125" fmla="*/ 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2" h="148">
                  <a:moveTo>
                    <a:pt x="116" y="19"/>
                  </a:moveTo>
                  <a:lnTo>
                    <a:pt x="119" y="21"/>
                  </a:lnTo>
                  <a:lnTo>
                    <a:pt x="121" y="22"/>
                  </a:lnTo>
                  <a:lnTo>
                    <a:pt x="121" y="22"/>
                  </a:lnTo>
                  <a:lnTo>
                    <a:pt x="121" y="24"/>
                  </a:lnTo>
                  <a:lnTo>
                    <a:pt x="121" y="24"/>
                  </a:lnTo>
                  <a:lnTo>
                    <a:pt x="119" y="24"/>
                  </a:lnTo>
                  <a:lnTo>
                    <a:pt x="116" y="24"/>
                  </a:lnTo>
                  <a:lnTo>
                    <a:pt x="116" y="22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5" y="19"/>
                  </a:lnTo>
                  <a:lnTo>
                    <a:pt x="116" y="19"/>
                  </a:lnTo>
                  <a:close/>
                  <a:moveTo>
                    <a:pt x="75" y="11"/>
                  </a:moveTo>
                  <a:lnTo>
                    <a:pt x="78" y="11"/>
                  </a:lnTo>
                  <a:lnTo>
                    <a:pt x="78" y="13"/>
                  </a:lnTo>
                  <a:lnTo>
                    <a:pt x="78" y="13"/>
                  </a:lnTo>
                  <a:lnTo>
                    <a:pt x="77" y="13"/>
                  </a:lnTo>
                  <a:lnTo>
                    <a:pt x="75" y="13"/>
                  </a:lnTo>
                  <a:lnTo>
                    <a:pt x="75" y="13"/>
                  </a:lnTo>
                  <a:lnTo>
                    <a:pt x="75" y="11"/>
                  </a:lnTo>
                  <a:lnTo>
                    <a:pt x="75" y="11"/>
                  </a:lnTo>
                  <a:close/>
                  <a:moveTo>
                    <a:pt x="110" y="8"/>
                  </a:moveTo>
                  <a:lnTo>
                    <a:pt x="110" y="8"/>
                  </a:lnTo>
                  <a:lnTo>
                    <a:pt x="110" y="10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2" y="13"/>
                  </a:lnTo>
                  <a:lnTo>
                    <a:pt x="112" y="13"/>
                  </a:lnTo>
                  <a:lnTo>
                    <a:pt x="113" y="15"/>
                  </a:lnTo>
                  <a:lnTo>
                    <a:pt x="115" y="15"/>
                  </a:lnTo>
                  <a:lnTo>
                    <a:pt x="113" y="16"/>
                  </a:lnTo>
                  <a:lnTo>
                    <a:pt x="112" y="15"/>
                  </a:lnTo>
                  <a:lnTo>
                    <a:pt x="110" y="15"/>
                  </a:lnTo>
                  <a:lnTo>
                    <a:pt x="110" y="16"/>
                  </a:lnTo>
                  <a:lnTo>
                    <a:pt x="108" y="16"/>
                  </a:lnTo>
                  <a:lnTo>
                    <a:pt x="107" y="15"/>
                  </a:lnTo>
                  <a:lnTo>
                    <a:pt x="105" y="15"/>
                  </a:lnTo>
                  <a:lnTo>
                    <a:pt x="105" y="13"/>
                  </a:lnTo>
                  <a:lnTo>
                    <a:pt x="107" y="11"/>
                  </a:lnTo>
                  <a:lnTo>
                    <a:pt x="107" y="11"/>
                  </a:lnTo>
                  <a:lnTo>
                    <a:pt x="107" y="10"/>
                  </a:lnTo>
                  <a:lnTo>
                    <a:pt x="107" y="8"/>
                  </a:lnTo>
                  <a:lnTo>
                    <a:pt x="108" y="8"/>
                  </a:lnTo>
                  <a:lnTo>
                    <a:pt x="110" y="8"/>
                  </a:lnTo>
                  <a:close/>
                  <a:moveTo>
                    <a:pt x="39" y="7"/>
                  </a:moveTo>
                  <a:lnTo>
                    <a:pt x="39" y="7"/>
                  </a:lnTo>
                  <a:lnTo>
                    <a:pt x="41" y="7"/>
                  </a:lnTo>
                  <a:lnTo>
                    <a:pt x="39" y="8"/>
                  </a:lnTo>
                  <a:lnTo>
                    <a:pt x="37" y="8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9" y="7"/>
                  </a:lnTo>
                  <a:close/>
                  <a:moveTo>
                    <a:pt x="41" y="4"/>
                  </a:moveTo>
                  <a:lnTo>
                    <a:pt x="44" y="4"/>
                  </a:lnTo>
                  <a:lnTo>
                    <a:pt x="44" y="4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3" y="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8" y="7"/>
                  </a:lnTo>
                  <a:lnTo>
                    <a:pt x="60" y="7"/>
                  </a:lnTo>
                  <a:lnTo>
                    <a:pt x="61" y="8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3" y="11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6" y="13"/>
                  </a:lnTo>
                  <a:lnTo>
                    <a:pt x="71" y="15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6"/>
                  </a:lnTo>
                  <a:lnTo>
                    <a:pt x="75" y="18"/>
                  </a:lnTo>
                  <a:lnTo>
                    <a:pt x="72" y="19"/>
                  </a:lnTo>
                  <a:lnTo>
                    <a:pt x="72" y="21"/>
                  </a:lnTo>
                  <a:lnTo>
                    <a:pt x="74" y="21"/>
                  </a:lnTo>
                  <a:lnTo>
                    <a:pt x="77" y="21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91" y="18"/>
                  </a:lnTo>
                  <a:lnTo>
                    <a:pt x="91" y="18"/>
                  </a:lnTo>
                  <a:lnTo>
                    <a:pt x="94" y="16"/>
                  </a:lnTo>
                  <a:lnTo>
                    <a:pt x="94" y="15"/>
                  </a:lnTo>
                  <a:lnTo>
                    <a:pt x="97" y="13"/>
                  </a:lnTo>
                  <a:lnTo>
                    <a:pt x="101" y="13"/>
                  </a:lnTo>
                  <a:lnTo>
                    <a:pt x="102" y="13"/>
                  </a:lnTo>
                  <a:lnTo>
                    <a:pt x="104" y="13"/>
                  </a:lnTo>
                  <a:lnTo>
                    <a:pt x="105" y="16"/>
                  </a:lnTo>
                  <a:lnTo>
                    <a:pt x="110" y="19"/>
                  </a:lnTo>
                  <a:lnTo>
                    <a:pt x="115" y="18"/>
                  </a:lnTo>
                  <a:lnTo>
                    <a:pt x="116" y="21"/>
                  </a:lnTo>
                  <a:lnTo>
                    <a:pt x="116" y="24"/>
                  </a:lnTo>
                  <a:lnTo>
                    <a:pt x="118" y="26"/>
                  </a:lnTo>
                  <a:lnTo>
                    <a:pt x="118" y="26"/>
                  </a:lnTo>
                  <a:lnTo>
                    <a:pt x="121" y="27"/>
                  </a:lnTo>
                  <a:lnTo>
                    <a:pt x="123" y="27"/>
                  </a:lnTo>
                  <a:lnTo>
                    <a:pt x="123" y="27"/>
                  </a:lnTo>
                  <a:lnTo>
                    <a:pt x="123" y="29"/>
                  </a:lnTo>
                  <a:lnTo>
                    <a:pt x="123" y="30"/>
                  </a:lnTo>
                  <a:lnTo>
                    <a:pt x="124" y="35"/>
                  </a:lnTo>
                  <a:lnTo>
                    <a:pt x="124" y="37"/>
                  </a:lnTo>
                  <a:lnTo>
                    <a:pt x="124" y="37"/>
                  </a:lnTo>
                  <a:lnTo>
                    <a:pt x="124" y="40"/>
                  </a:lnTo>
                  <a:lnTo>
                    <a:pt x="123" y="41"/>
                  </a:lnTo>
                  <a:lnTo>
                    <a:pt x="121" y="41"/>
                  </a:lnTo>
                  <a:lnTo>
                    <a:pt x="119" y="43"/>
                  </a:lnTo>
                  <a:lnTo>
                    <a:pt x="119" y="43"/>
                  </a:lnTo>
                  <a:lnTo>
                    <a:pt x="121" y="46"/>
                  </a:lnTo>
                  <a:lnTo>
                    <a:pt x="126" y="48"/>
                  </a:lnTo>
                  <a:lnTo>
                    <a:pt x="127" y="51"/>
                  </a:lnTo>
                  <a:lnTo>
                    <a:pt x="126" y="52"/>
                  </a:lnTo>
                  <a:lnTo>
                    <a:pt x="126" y="54"/>
                  </a:lnTo>
                  <a:lnTo>
                    <a:pt x="126" y="54"/>
                  </a:lnTo>
                  <a:lnTo>
                    <a:pt x="127" y="56"/>
                  </a:lnTo>
                  <a:lnTo>
                    <a:pt x="127" y="56"/>
                  </a:lnTo>
                  <a:lnTo>
                    <a:pt x="129" y="57"/>
                  </a:lnTo>
                  <a:lnTo>
                    <a:pt x="127" y="57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60"/>
                  </a:lnTo>
                  <a:lnTo>
                    <a:pt x="127" y="62"/>
                  </a:lnTo>
                  <a:lnTo>
                    <a:pt x="127" y="62"/>
                  </a:lnTo>
                  <a:lnTo>
                    <a:pt x="127" y="63"/>
                  </a:lnTo>
                  <a:lnTo>
                    <a:pt x="127" y="65"/>
                  </a:lnTo>
                  <a:lnTo>
                    <a:pt x="127" y="67"/>
                  </a:lnTo>
                  <a:lnTo>
                    <a:pt x="129" y="67"/>
                  </a:lnTo>
                  <a:lnTo>
                    <a:pt x="129" y="68"/>
                  </a:lnTo>
                  <a:lnTo>
                    <a:pt x="129" y="70"/>
                  </a:lnTo>
                  <a:lnTo>
                    <a:pt x="129" y="70"/>
                  </a:lnTo>
                  <a:lnTo>
                    <a:pt x="131" y="71"/>
                  </a:lnTo>
                  <a:lnTo>
                    <a:pt x="132" y="71"/>
                  </a:lnTo>
                  <a:lnTo>
                    <a:pt x="132" y="73"/>
                  </a:lnTo>
                  <a:lnTo>
                    <a:pt x="132" y="74"/>
                  </a:lnTo>
                  <a:lnTo>
                    <a:pt x="132" y="78"/>
                  </a:lnTo>
                  <a:lnTo>
                    <a:pt x="132" y="79"/>
                  </a:lnTo>
                  <a:lnTo>
                    <a:pt x="131" y="82"/>
                  </a:lnTo>
                  <a:lnTo>
                    <a:pt x="131" y="82"/>
                  </a:lnTo>
                  <a:lnTo>
                    <a:pt x="129" y="82"/>
                  </a:lnTo>
                  <a:lnTo>
                    <a:pt x="129" y="84"/>
                  </a:lnTo>
                  <a:lnTo>
                    <a:pt x="129" y="84"/>
                  </a:lnTo>
                  <a:lnTo>
                    <a:pt x="127" y="82"/>
                  </a:lnTo>
                  <a:lnTo>
                    <a:pt x="127" y="82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6" y="81"/>
                  </a:lnTo>
                  <a:lnTo>
                    <a:pt x="126" y="79"/>
                  </a:lnTo>
                  <a:lnTo>
                    <a:pt x="126" y="79"/>
                  </a:lnTo>
                  <a:lnTo>
                    <a:pt x="124" y="79"/>
                  </a:lnTo>
                  <a:lnTo>
                    <a:pt x="123" y="79"/>
                  </a:lnTo>
                  <a:lnTo>
                    <a:pt x="123" y="79"/>
                  </a:lnTo>
                  <a:lnTo>
                    <a:pt x="121" y="79"/>
                  </a:lnTo>
                  <a:lnTo>
                    <a:pt x="123" y="81"/>
                  </a:lnTo>
                  <a:lnTo>
                    <a:pt x="123" y="81"/>
                  </a:lnTo>
                  <a:lnTo>
                    <a:pt x="124" y="81"/>
                  </a:lnTo>
                  <a:lnTo>
                    <a:pt x="124" y="82"/>
                  </a:lnTo>
                  <a:lnTo>
                    <a:pt x="121" y="82"/>
                  </a:lnTo>
                  <a:lnTo>
                    <a:pt x="119" y="84"/>
                  </a:lnTo>
                  <a:lnTo>
                    <a:pt x="118" y="84"/>
                  </a:lnTo>
                  <a:lnTo>
                    <a:pt x="116" y="84"/>
                  </a:lnTo>
                  <a:lnTo>
                    <a:pt x="113" y="85"/>
                  </a:lnTo>
                  <a:lnTo>
                    <a:pt x="112" y="85"/>
                  </a:lnTo>
                  <a:lnTo>
                    <a:pt x="112" y="85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7" y="87"/>
                  </a:lnTo>
                  <a:lnTo>
                    <a:pt x="107" y="87"/>
                  </a:lnTo>
                  <a:lnTo>
                    <a:pt x="107" y="89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2" y="92"/>
                  </a:lnTo>
                  <a:lnTo>
                    <a:pt x="102" y="90"/>
                  </a:lnTo>
                  <a:lnTo>
                    <a:pt x="101" y="90"/>
                  </a:lnTo>
                  <a:lnTo>
                    <a:pt x="99" y="92"/>
                  </a:lnTo>
                  <a:lnTo>
                    <a:pt x="99" y="92"/>
                  </a:lnTo>
                  <a:lnTo>
                    <a:pt x="97" y="92"/>
                  </a:lnTo>
                  <a:lnTo>
                    <a:pt x="96" y="92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3" y="95"/>
                  </a:lnTo>
                  <a:lnTo>
                    <a:pt x="93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5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93" y="96"/>
                  </a:lnTo>
                  <a:lnTo>
                    <a:pt x="93" y="98"/>
                  </a:lnTo>
                  <a:lnTo>
                    <a:pt x="94" y="98"/>
                  </a:lnTo>
                  <a:lnTo>
                    <a:pt x="96" y="100"/>
                  </a:lnTo>
                  <a:lnTo>
                    <a:pt x="97" y="101"/>
                  </a:lnTo>
                  <a:lnTo>
                    <a:pt x="97" y="101"/>
                  </a:lnTo>
                  <a:lnTo>
                    <a:pt x="96" y="101"/>
                  </a:lnTo>
                  <a:lnTo>
                    <a:pt x="96" y="101"/>
                  </a:lnTo>
                  <a:lnTo>
                    <a:pt x="96" y="103"/>
                  </a:lnTo>
                  <a:lnTo>
                    <a:pt x="94" y="104"/>
                  </a:lnTo>
                  <a:lnTo>
                    <a:pt x="96" y="104"/>
                  </a:lnTo>
                  <a:lnTo>
                    <a:pt x="96" y="104"/>
                  </a:lnTo>
                  <a:lnTo>
                    <a:pt x="96" y="106"/>
                  </a:lnTo>
                  <a:lnTo>
                    <a:pt x="97" y="106"/>
                  </a:lnTo>
                  <a:lnTo>
                    <a:pt x="99" y="109"/>
                  </a:lnTo>
                  <a:lnTo>
                    <a:pt x="99" y="109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2" y="111"/>
                  </a:lnTo>
                  <a:lnTo>
                    <a:pt x="104" y="112"/>
                  </a:lnTo>
                  <a:lnTo>
                    <a:pt x="105" y="114"/>
                  </a:lnTo>
                  <a:lnTo>
                    <a:pt x="107" y="115"/>
                  </a:lnTo>
                  <a:lnTo>
                    <a:pt x="108" y="115"/>
                  </a:lnTo>
                  <a:lnTo>
                    <a:pt x="108" y="117"/>
                  </a:lnTo>
                  <a:lnTo>
                    <a:pt x="108" y="117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112" y="119"/>
                  </a:lnTo>
                  <a:lnTo>
                    <a:pt x="113" y="120"/>
                  </a:lnTo>
                  <a:lnTo>
                    <a:pt x="115" y="120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5"/>
                  </a:lnTo>
                  <a:lnTo>
                    <a:pt x="115" y="125"/>
                  </a:lnTo>
                  <a:lnTo>
                    <a:pt x="115" y="126"/>
                  </a:lnTo>
                  <a:lnTo>
                    <a:pt x="113" y="126"/>
                  </a:lnTo>
                  <a:lnTo>
                    <a:pt x="113" y="126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8"/>
                  </a:lnTo>
                  <a:lnTo>
                    <a:pt x="108" y="130"/>
                  </a:lnTo>
                  <a:lnTo>
                    <a:pt x="108" y="130"/>
                  </a:lnTo>
                  <a:lnTo>
                    <a:pt x="107" y="131"/>
                  </a:lnTo>
                  <a:lnTo>
                    <a:pt x="105" y="131"/>
                  </a:lnTo>
                  <a:lnTo>
                    <a:pt x="105" y="131"/>
                  </a:lnTo>
                  <a:lnTo>
                    <a:pt x="102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4" y="137"/>
                  </a:lnTo>
                  <a:lnTo>
                    <a:pt x="104" y="139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4" y="141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2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2"/>
                  </a:lnTo>
                  <a:lnTo>
                    <a:pt x="99" y="142"/>
                  </a:lnTo>
                  <a:lnTo>
                    <a:pt x="97" y="142"/>
                  </a:lnTo>
                  <a:lnTo>
                    <a:pt x="97" y="142"/>
                  </a:lnTo>
                  <a:lnTo>
                    <a:pt x="96" y="142"/>
                  </a:lnTo>
                  <a:lnTo>
                    <a:pt x="96" y="142"/>
                  </a:lnTo>
                  <a:lnTo>
                    <a:pt x="94" y="142"/>
                  </a:lnTo>
                  <a:lnTo>
                    <a:pt x="93" y="142"/>
                  </a:lnTo>
                  <a:lnTo>
                    <a:pt x="93" y="141"/>
                  </a:lnTo>
                  <a:lnTo>
                    <a:pt x="93" y="141"/>
                  </a:lnTo>
                  <a:lnTo>
                    <a:pt x="93" y="142"/>
                  </a:lnTo>
                  <a:lnTo>
                    <a:pt x="93" y="142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5"/>
                  </a:lnTo>
                  <a:lnTo>
                    <a:pt x="80" y="145"/>
                  </a:lnTo>
                  <a:lnTo>
                    <a:pt x="80" y="145"/>
                  </a:lnTo>
                  <a:lnTo>
                    <a:pt x="78" y="147"/>
                  </a:lnTo>
                  <a:lnTo>
                    <a:pt x="78" y="147"/>
                  </a:lnTo>
                  <a:lnTo>
                    <a:pt x="77" y="147"/>
                  </a:lnTo>
                  <a:lnTo>
                    <a:pt x="77" y="147"/>
                  </a:lnTo>
                  <a:lnTo>
                    <a:pt x="75" y="147"/>
                  </a:lnTo>
                  <a:lnTo>
                    <a:pt x="74" y="147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72" y="145"/>
                  </a:lnTo>
                  <a:lnTo>
                    <a:pt x="71" y="145"/>
                  </a:lnTo>
                  <a:lnTo>
                    <a:pt x="71" y="144"/>
                  </a:lnTo>
                  <a:lnTo>
                    <a:pt x="67" y="144"/>
                  </a:lnTo>
                  <a:lnTo>
                    <a:pt x="67" y="144"/>
                  </a:lnTo>
                  <a:lnTo>
                    <a:pt x="66" y="144"/>
                  </a:lnTo>
                  <a:lnTo>
                    <a:pt x="66" y="147"/>
                  </a:lnTo>
                  <a:lnTo>
                    <a:pt x="66" y="147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3" y="147"/>
                  </a:lnTo>
                  <a:lnTo>
                    <a:pt x="63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5"/>
                  </a:lnTo>
                  <a:lnTo>
                    <a:pt x="61" y="145"/>
                  </a:lnTo>
                  <a:lnTo>
                    <a:pt x="60" y="145"/>
                  </a:lnTo>
                  <a:lnTo>
                    <a:pt x="58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5" y="144"/>
                  </a:lnTo>
                  <a:lnTo>
                    <a:pt x="53" y="142"/>
                  </a:lnTo>
                  <a:lnTo>
                    <a:pt x="52" y="142"/>
                  </a:lnTo>
                  <a:lnTo>
                    <a:pt x="49" y="141"/>
                  </a:lnTo>
                  <a:lnTo>
                    <a:pt x="49" y="141"/>
                  </a:lnTo>
                  <a:lnTo>
                    <a:pt x="47" y="141"/>
                  </a:lnTo>
                  <a:lnTo>
                    <a:pt x="49" y="142"/>
                  </a:lnTo>
                  <a:lnTo>
                    <a:pt x="47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2" y="141"/>
                  </a:lnTo>
                  <a:lnTo>
                    <a:pt x="42" y="141"/>
                  </a:lnTo>
                  <a:lnTo>
                    <a:pt x="42" y="142"/>
                  </a:lnTo>
                  <a:lnTo>
                    <a:pt x="42" y="142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9" y="141"/>
                  </a:lnTo>
                  <a:lnTo>
                    <a:pt x="37" y="141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6" y="144"/>
                  </a:lnTo>
                  <a:lnTo>
                    <a:pt x="34" y="144"/>
                  </a:lnTo>
                  <a:lnTo>
                    <a:pt x="33" y="144"/>
                  </a:lnTo>
                  <a:lnTo>
                    <a:pt x="30" y="144"/>
                  </a:lnTo>
                  <a:lnTo>
                    <a:pt x="26" y="144"/>
                  </a:lnTo>
                  <a:lnTo>
                    <a:pt x="26" y="144"/>
                  </a:lnTo>
                  <a:lnTo>
                    <a:pt x="25" y="144"/>
                  </a:lnTo>
                  <a:lnTo>
                    <a:pt x="25" y="142"/>
                  </a:lnTo>
                  <a:lnTo>
                    <a:pt x="25" y="141"/>
                  </a:lnTo>
                  <a:lnTo>
                    <a:pt x="25" y="137"/>
                  </a:lnTo>
                  <a:lnTo>
                    <a:pt x="26" y="136"/>
                  </a:lnTo>
                  <a:lnTo>
                    <a:pt x="25" y="134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8" y="128"/>
                  </a:lnTo>
                  <a:lnTo>
                    <a:pt x="28" y="126"/>
                  </a:lnTo>
                  <a:lnTo>
                    <a:pt x="30" y="125"/>
                  </a:lnTo>
                  <a:lnTo>
                    <a:pt x="30" y="123"/>
                  </a:lnTo>
                  <a:lnTo>
                    <a:pt x="33" y="120"/>
                  </a:lnTo>
                  <a:lnTo>
                    <a:pt x="33" y="120"/>
                  </a:lnTo>
                  <a:lnTo>
                    <a:pt x="33" y="119"/>
                  </a:lnTo>
                  <a:lnTo>
                    <a:pt x="33" y="117"/>
                  </a:lnTo>
                  <a:lnTo>
                    <a:pt x="31" y="117"/>
                  </a:lnTo>
                  <a:lnTo>
                    <a:pt x="28" y="117"/>
                  </a:lnTo>
                  <a:lnTo>
                    <a:pt x="26" y="117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2" y="115"/>
                  </a:lnTo>
                  <a:lnTo>
                    <a:pt x="20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1" y="112"/>
                  </a:lnTo>
                  <a:lnTo>
                    <a:pt x="11" y="112"/>
                  </a:lnTo>
                  <a:lnTo>
                    <a:pt x="11" y="111"/>
                  </a:lnTo>
                  <a:lnTo>
                    <a:pt x="11" y="111"/>
                  </a:lnTo>
                  <a:lnTo>
                    <a:pt x="9" y="109"/>
                  </a:lnTo>
                  <a:lnTo>
                    <a:pt x="8" y="109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6"/>
                  </a:lnTo>
                  <a:lnTo>
                    <a:pt x="9" y="106"/>
                  </a:lnTo>
                  <a:lnTo>
                    <a:pt x="9" y="104"/>
                  </a:lnTo>
                  <a:lnTo>
                    <a:pt x="9" y="104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8" y="101"/>
                  </a:lnTo>
                  <a:lnTo>
                    <a:pt x="6" y="101"/>
                  </a:lnTo>
                  <a:lnTo>
                    <a:pt x="6" y="100"/>
                  </a:lnTo>
                  <a:lnTo>
                    <a:pt x="4" y="100"/>
                  </a:lnTo>
                  <a:lnTo>
                    <a:pt x="4" y="98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5"/>
                  </a:lnTo>
                  <a:lnTo>
                    <a:pt x="8" y="93"/>
                  </a:lnTo>
                  <a:lnTo>
                    <a:pt x="8" y="92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6" y="89"/>
                  </a:lnTo>
                  <a:lnTo>
                    <a:pt x="4" y="89"/>
                  </a:lnTo>
                  <a:lnTo>
                    <a:pt x="4" y="89"/>
                  </a:lnTo>
                  <a:lnTo>
                    <a:pt x="6" y="87"/>
                  </a:lnTo>
                  <a:lnTo>
                    <a:pt x="4" y="87"/>
                  </a:lnTo>
                  <a:lnTo>
                    <a:pt x="4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3" y="82"/>
                  </a:lnTo>
                  <a:lnTo>
                    <a:pt x="3" y="81"/>
                  </a:lnTo>
                  <a:lnTo>
                    <a:pt x="1" y="81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3" y="76"/>
                  </a:lnTo>
                  <a:lnTo>
                    <a:pt x="3" y="76"/>
                  </a:lnTo>
                  <a:lnTo>
                    <a:pt x="4" y="73"/>
                  </a:lnTo>
                  <a:lnTo>
                    <a:pt x="6" y="71"/>
                  </a:lnTo>
                  <a:lnTo>
                    <a:pt x="6" y="71"/>
                  </a:lnTo>
                  <a:lnTo>
                    <a:pt x="6" y="70"/>
                  </a:lnTo>
                  <a:lnTo>
                    <a:pt x="4" y="70"/>
                  </a:lnTo>
                  <a:lnTo>
                    <a:pt x="4" y="68"/>
                  </a:lnTo>
                  <a:lnTo>
                    <a:pt x="4" y="68"/>
                  </a:lnTo>
                  <a:lnTo>
                    <a:pt x="3" y="67"/>
                  </a:lnTo>
                  <a:lnTo>
                    <a:pt x="1" y="65"/>
                  </a:lnTo>
                  <a:lnTo>
                    <a:pt x="1" y="65"/>
                  </a:lnTo>
                  <a:lnTo>
                    <a:pt x="3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59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5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2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2" y="51"/>
                  </a:lnTo>
                  <a:lnTo>
                    <a:pt x="12" y="51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4" y="4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7" y="46"/>
                  </a:lnTo>
                  <a:lnTo>
                    <a:pt x="19" y="43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38"/>
                  </a:lnTo>
                  <a:lnTo>
                    <a:pt x="20" y="35"/>
                  </a:lnTo>
                  <a:lnTo>
                    <a:pt x="19" y="35"/>
                  </a:lnTo>
                  <a:lnTo>
                    <a:pt x="17" y="33"/>
                  </a:lnTo>
                  <a:lnTo>
                    <a:pt x="19" y="32"/>
                  </a:lnTo>
                  <a:lnTo>
                    <a:pt x="19" y="30"/>
                  </a:lnTo>
                  <a:lnTo>
                    <a:pt x="20" y="29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1" y="27"/>
                  </a:lnTo>
                  <a:lnTo>
                    <a:pt x="34" y="30"/>
                  </a:lnTo>
                  <a:lnTo>
                    <a:pt x="33" y="32"/>
                  </a:lnTo>
                  <a:lnTo>
                    <a:pt x="34" y="33"/>
                  </a:lnTo>
                  <a:lnTo>
                    <a:pt x="34" y="32"/>
                  </a:lnTo>
                  <a:lnTo>
                    <a:pt x="36" y="32"/>
                  </a:lnTo>
                  <a:lnTo>
                    <a:pt x="36" y="30"/>
                  </a:lnTo>
                  <a:lnTo>
                    <a:pt x="36" y="29"/>
                  </a:lnTo>
                  <a:lnTo>
                    <a:pt x="37" y="30"/>
                  </a:lnTo>
                  <a:lnTo>
                    <a:pt x="39" y="30"/>
                  </a:lnTo>
                  <a:lnTo>
                    <a:pt x="39" y="33"/>
                  </a:lnTo>
                  <a:lnTo>
                    <a:pt x="39" y="30"/>
                  </a:lnTo>
                  <a:lnTo>
                    <a:pt x="39" y="29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4" y="24"/>
                  </a:lnTo>
                  <a:lnTo>
                    <a:pt x="49" y="24"/>
                  </a:lnTo>
                  <a:lnTo>
                    <a:pt x="50" y="26"/>
                  </a:lnTo>
                  <a:lnTo>
                    <a:pt x="55" y="29"/>
                  </a:lnTo>
                  <a:lnTo>
                    <a:pt x="55" y="30"/>
                  </a:lnTo>
                  <a:lnTo>
                    <a:pt x="56" y="30"/>
                  </a:lnTo>
                  <a:lnTo>
                    <a:pt x="55" y="29"/>
                  </a:lnTo>
                  <a:lnTo>
                    <a:pt x="50" y="24"/>
                  </a:lnTo>
                  <a:lnTo>
                    <a:pt x="49" y="24"/>
                  </a:lnTo>
                  <a:lnTo>
                    <a:pt x="47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4" y="21"/>
                  </a:lnTo>
                  <a:lnTo>
                    <a:pt x="44" y="16"/>
                  </a:lnTo>
                  <a:lnTo>
                    <a:pt x="44" y="16"/>
                  </a:lnTo>
                  <a:lnTo>
                    <a:pt x="42" y="15"/>
                  </a:lnTo>
                  <a:lnTo>
                    <a:pt x="42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4" y="13"/>
                  </a:lnTo>
                  <a:lnTo>
                    <a:pt x="45" y="11"/>
                  </a:lnTo>
                  <a:lnTo>
                    <a:pt x="45" y="11"/>
                  </a:lnTo>
                  <a:lnTo>
                    <a:pt x="44" y="10"/>
                  </a:lnTo>
                  <a:lnTo>
                    <a:pt x="42" y="8"/>
                  </a:lnTo>
                  <a:lnTo>
                    <a:pt x="41" y="5"/>
                  </a:lnTo>
                  <a:lnTo>
                    <a:pt x="41" y="4"/>
                  </a:lnTo>
                  <a:close/>
                  <a:moveTo>
                    <a:pt x="41" y="4"/>
                  </a:move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close/>
                  <a:moveTo>
                    <a:pt x="37" y="0"/>
                  </a:moveTo>
                  <a:lnTo>
                    <a:pt x="37" y="0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36" y="5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65" name="Freeform 294">
              <a:extLst>
                <a:ext uri="{FF2B5EF4-FFF2-40B4-BE49-F238E27FC236}">
                  <a16:creationId xmlns:a16="http://schemas.microsoft.com/office/drawing/2014/main" id="{EB1A9091-F36A-45E2-9706-EEA806FB5EE1}"/>
                </a:ext>
              </a:extLst>
            </p:cNvPr>
            <p:cNvSpPr>
              <a:spLocks/>
            </p:cNvSpPr>
            <p:nvPr/>
          </p:nvSpPr>
          <p:spPr bwMode="auto">
            <a:xfrm>
              <a:off x="6106107" y="2846799"/>
              <a:ext cx="187125" cy="89664"/>
            </a:xfrm>
            <a:custGeom>
              <a:avLst/>
              <a:gdLst>
                <a:gd name="T0" fmla="*/ 35 w 96"/>
                <a:gd name="T1" fmla="*/ 0 h 46"/>
                <a:gd name="T2" fmla="*/ 36 w 96"/>
                <a:gd name="T3" fmla="*/ 3 h 46"/>
                <a:gd name="T4" fmla="*/ 38 w 96"/>
                <a:gd name="T5" fmla="*/ 3 h 46"/>
                <a:gd name="T6" fmla="*/ 41 w 96"/>
                <a:gd name="T7" fmla="*/ 2 h 46"/>
                <a:gd name="T8" fmla="*/ 46 w 96"/>
                <a:gd name="T9" fmla="*/ 2 h 46"/>
                <a:gd name="T10" fmla="*/ 47 w 96"/>
                <a:gd name="T11" fmla="*/ 5 h 46"/>
                <a:gd name="T12" fmla="*/ 54 w 96"/>
                <a:gd name="T13" fmla="*/ 6 h 46"/>
                <a:gd name="T14" fmla="*/ 57 w 96"/>
                <a:gd name="T15" fmla="*/ 8 h 46"/>
                <a:gd name="T16" fmla="*/ 62 w 96"/>
                <a:gd name="T17" fmla="*/ 8 h 46"/>
                <a:gd name="T18" fmla="*/ 62 w 96"/>
                <a:gd name="T19" fmla="*/ 10 h 46"/>
                <a:gd name="T20" fmla="*/ 60 w 96"/>
                <a:gd name="T21" fmla="*/ 13 h 46"/>
                <a:gd name="T22" fmla="*/ 63 w 96"/>
                <a:gd name="T23" fmla="*/ 14 h 46"/>
                <a:gd name="T24" fmla="*/ 66 w 96"/>
                <a:gd name="T25" fmla="*/ 17 h 46"/>
                <a:gd name="T26" fmla="*/ 71 w 96"/>
                <a:gd name="T27" fmla="*/ 16 h 46"/>
                <a:gd name="T28" fmla="*/ 69 w 96"/>
                <a:gd name="T29" fmla="*/ 11 h 46"/>
                <a:gd name="T30" fmla="*/ 77 w 96"/>
                <a:gd name="T31" fmla="*/ 14 h 46"/>
                <a:gd name="T32" fmla="*/ 81 w 96"/>
                <a:gd name="T33" fmla="*/ 14 h 46"/>
                <a:gd name="T34" fmla="*/ 79 w 96"/>
                <a:gd name="T35" fmla="*/ 17 h 46"/>
                <a:gd name="T36" fmla="*/ 82 w 96"/>
                <a:gd name="T37" fmla="*/ 19 h 46"/>
                <a:gd name="T38" fmla="*/ 85 w 96"/>
                <a:gd name="T39" fmla="*/ 19 h 46"/>
                <a:gd name="T40" fmla="*/ 87 w 96"/>
                <a:gd name="T41" fmla="*/ 21 h 46"/>
                <a:gd name="T42" fmla="*/ 90 w 96"/>
                <a:gd name="T43" fmla="*/ 21 h 46"/>
                <a:gd name="T44" fmla="*/ 93 w 96"/>
                <a:gd name="T45" fmla="*/ 24 h 46"/>
                <a:gd name="T46" fmla="*/ 96 w 96"/>
                <a:gd name="T47" fmla="*/ 29 h 46"/>
                <a:gd name="T48" fmla="*/ 93 w 96"/>
                <a:gd name="T49" fmla="*/ 29 h 46"/>
                <a:gd name="T50" fmla="*/ 90 w 96"/>
                <a:gd name="T51" fmla="*/ 32 h 46"/>
                <a:gd name="T52" fmla="*/ 87 w 96"/>
                <a:gd name="T53" fmla="*/ 35 h 46"/>
                <a:gd name="T54" fmla="*/ 84 w 96"/>
                <a:gd name="T55" fmla="*/ 38 h 46"/>
                <a:gd name="T56" fmla="*/ 82 w 96"/>
                <a:gd name="T57" fmla="*/ 41 h 46"/>
                <a:gd name="T58" fmla="*/ 73 w 96"/>
                <a:gd name="T59" fmla="*/ 41 h 46"/>
                <a:gd name="T60" fmla="*/ 69 w 96"/>
                <a:gd name="T61" fmla="*/ 46 h 46"/>
                <a:gd name="T62" fmla="*/ 66 w 96"/>
                <a:gd name="T63" fmla="*/ 44 h 46"/>
                <a:gd name="T64" fmla="*/ 63 w 96"/>
                <a:gd name="T65" fmla="*/ 43 h 46"/>
                <a:gd name="T66" fmla="*/ 57 w 96"/>
                <a:gd name="T67" fmla="*/ 43 h 46"/>
                <a:gd name="T68" fmla="*/ 51 w 96"/>
                <a:gd name="T69" fmla="*/ 41 h 46"/>
                <a:gd name="T70" fmla="*/ 44 w 96"/>
                <a:gd name="T71" fmla="*/ 40 h 46"/>
                <a:gd name="T72" fmla="*/ 41 w 96"/>
                <a:gd name="T73" fmla="*/ 38 h 46"/>
                <a:gd name="T74" fmla="*/ 40 w 96"/>
                <a:gd name="T75" fmla="*/ 43 h 46"/>
                <a:gd name="T76" fmla="*/ 35 w 96"/>
                <a:gd name="T77" fmla="*/ 46 h 46"/>
                <a:gd name="T78" fmla="*/ 30 w 96"/>
                <a:gd name="T79" fmla="*/ 46 h 46"/>
                <a:gd name="T80" fmla="*/ 25 w 96"/>
                <a:gd name="T81" fmla="*/ 43 h 46"/>
                <a:gd name="T82" fmla="*/ 21 w 96"/>
                <a:gd name="T83" fmla="*/ 40 h 46"/>
                <a:gd name="T84" fmla="*/ 17 w 96"/>
                <a:gd name="T85" fmla="*/ 38 h 46"/>
                <a:gd name="T86" fmla="*/ 13 w 96"/>
                <a:gd name="T87" fmla="*/ 33 h 46"/>
                <a:gd name="T88" fmla="*/ 8 w 96"/>
                <a:gd name="T89" fmla="*/ 30 h 46"/>
                <a:gd name="T90" fmla="*/ 5 w 96"/>
                <a:gd name="T91" fmla="*/ 25 h 46"/>
                <a:gd name="T92" fmla="*/ 5 w 96"/>
                <a:gd name="T93" fmla="*/ 22 h 46"/>
                <a:gd name="T94" fmla="*/ 5 w 96"/>
                <a:gd name="T95" fmla="*/ 21 h 46"/>
                <a:gd name="T96" fmla="*/ 0 w 96"/>
                <a:gd name="T97" fmla="*/ 17 h 46"/>
                <a:gd name="T98" fmla="*/ 0 w 96"/>
                <a:gd name="T99" fmla="*/ 14 h 46"/>
                <a:gd name="T100" fmla="*/ 2 w 96"/>
                <a:gd name="T101" fmla="*/ 14 h 46"/>
                <a:gd name="T102" fmla="*/ 5 w 96"/>
                <a:gd name="T103" fmla="*/ 13 h 46"/>
                <a:gd name="T104" fmla="*/ 10 w 96"/>
                <a:gd name="T105" fmla="*/ 11 h 46"/>
                <a:gd name="T106" fmla="*/ 13 w 96"/>
                <a:gd name="T107" fmla="*/ 11 h 46"/>
                <a:gd name="T108" fmla="*/ 16 w 96"/>
                <a:gd name="T109" fmla="*/ 8 h 46"/>
                <a:gd name="T110" fmla="*/ 19 w 96"/>
                <a:gd name="T111" fmla="*/ 8 h 46"/>
                <a:gd name="T112" fmla="*/ 21 w 96"/>
                <a:gd name="T113" fmla="*/ 6 h 46"/>
                <a:gd name="T114" fmla="*/ 28 w 96"/>
                <a:gd name="T115" fmla="*/ 5 h 46"/>
                <a:gd name="T116" fmla="*/ 32 w 96"/>
                <a:gd name="T117" fmla="*/ 2 h 46"/>
                <a:gd name="T118" fmla="*/ 32 w 96"/>
                <a:gd name="T11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46">
                  <a:moveTo>
                    <a:pt x="32" y="0"/>
                  </a:moveTo>
                  <a:lnTo>
                    <a:pt x="33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3" y="0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0" y="11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0" y="13"/>
                  </a:lnTo>
                  <a:lnTo>
                    <a:pt x="60" y="13"/>
                  </a:lnTo>
                  <a:lnTo>
                    <a:pt x="62" y="13"/>
                  </a:lnTo>
                  <a:lnTo>
                    <a:pt x="62" y="13"/>
                  </a:lnTo>
                  <a:lnTo>
                    <a:pt x="63" y="14"/>
                  </a:lnTo>
                  <a:lnTo>
                    <a:pt x="65" y="17"/>
                  </a:lnTo>
                  <a:lnTo>
                    <a:pt x="65" y="17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8" y="17"/>
                  </a:lnTo>
                  <a:lnTo>
                    <a:pt x="68" y="16"/>
                  </a:lnTo>
                  <a:lnTo>
                    <a:pt x="69" y="16"/>
                  </a:lnTo>
                  <a:lnTo>
                    <a:pt x="71" y="16"/>
                  </a:lnTo>
                  <a:lnTo>
                    <a:pt x="71" y="14"/>
                  </a:lnTo>
                  <a:lnTo>
                    <a:pt x="69" y="13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3" y="13"/>
                  </a:lnTo>
                  <a:lnTo>
                    <a:pt x="76" y="14"/>
                  </a:lnTo>
                  <a:lnTo>
                    <a:pt x="77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6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4" y="21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7" y="21"/>
                  </a:lnTo>
                  <a:lnTo>
                    <a:pt x="88" y="21"/>
                  </a:lnTo>
                  <a:lnTo>
                    <a:pt x="88" y="21"/>
                  </a:lnTo>
                  <a:lnTo>
                    <a:pt x="90" y="21"/>
                  </a:lnTo>
                  <a:lnTo>
                    <a:pt x="90" y="21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6" y="27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5" y="30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87" y="33"/>
                  </a:lnTo>
                  <a:lnTo>
                    <a:pt x="87" y="35"/>
                  </a:lnTo>
                  <a:lnTo>
                    <a:pt x="87" y="35"/>
                  </a:lnTo>
                  <a:lnTo>
                    <a:pt x="87" y="36"/>
                  </a:lnTo>
                  <a:lnTo>
                    <a:pt x="87" y="38"/>
                  </a:lnTo>
                  <a:lnTo>
                    <a:pt x="85" y="38"/>
                  </a:lnTo>
                  <a:lnTo>
                    <a:pt x="84" y="38"/>
                  </a:lnTo>
                  <a:lnTo>
                    <a:pt x="84" y="38"/>
                  </a:lnTo>
                  <a:lnTo>
                    <a:pt x="84" y="40"/>
                  </a:lnTo>
                  <a:lnTo>
                    <a:pt x="82" y="40"/>
                  </a:lnTo>
                  <a:lnTo>
                    <a:pt x="82" y="41"/>
                  </a:lnTo>
                  <a:lnTo>
                    <a:pt x="79" y="41"/>
                  </a:lnTo>
                  <a:lnTo>
                    <a:pt x="77" y="41"/>
                  </a:lnTo>
                  <a:lnTo>
                    <a:pt x="74" y="41"/>
                  </a:lnTo>
                  <a:lnTo>
                    <a:pt x="73" y="41"/>
                  </a:lnTo>
                  <a:lnTo>
                    <a:pt x="73" y="41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69" y="46"/>
                  </a:lnTo>
                  <a:lnTo>
                    <a:pt x="69" y="46"/>
                  </a:lnTo>
                  <a:lnTo>
                    <a:pt x="69" y="44"/>
                  </a:lnTo>
                  <a:lnTo>
                    <a:pt x="68" y="44"/>
                  </a:lnTo>
                  <a:lnTo>
                    <a:pt x="66" y="44"/>
                  </a:lnTo>
                  <a:lnTo>
                    <a:pt x="66" y="43"/>
                  </a:lnTo>
                  <a:lnTo>
                    <a:pt x="65" y="43"/>
                  </a:lnTo>
                  <a:lnTo>
                    <a:pt x="63" y="43"/>
                  </a:lnTo>
                  <a:lnTo>
                    <a:pt x="63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58" y="43"/>
                  </a:lnTo>
                  <a:lnTo>
                    <a:pt x="57" y="43"/>
                  </a:lnTo>
                  <a:lnTo>
                    <a:pt x="54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1" y="41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3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41"/>
                  </a:lnTo>
                  <a:lnTo>
                    <a:pt x="41" y="43"/>
                  </a:lnTo>
                  <a:lnTo>
                    <a:pt x="40" y="43"/>
                  </a:lnTo>
                  <a:lnTo>
                    <a:pt x="38" y="43"/>
                  </a:lnTo>
                  <a:lnTo>
                    <a:pt x="38" y="44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3" y="46"/>
                  </a:lnTo>
                  <a:lnTo>
                    <a:pt x="33" y="46"/>
                  </a:lnTo>
                  <a:lnTo>
                    <a:pt x="30" y="46"/>
                  </a:lnTo>
                  <a:lnTo>
                    <a:pt x="28" y="46"/>
                  </a:lnTo>
                  <a:lnTo>
                    <a:pt x="27" y="44"/>
                  </a:lnTo>
                  <a:lnTo>
                    <a:pt x="25" y="44"/>
                  </a:lnTo>
                  <a:lnTo>
                    <a:pt x="25" y="43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1" y="40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6" y="36"/>
                  </a:lnTo>
                  <a:lnTo>
                    <a:pt x="14" y="35"/>
                  </a:lnTo>
                  <a:lnTo>
                    <a:pt x="13" y="33"/>
                  </a:lnTo>
                  <a:lnTo>
                    <a:pt x="11" y="32"/>
                  </a:lnTo>
                  <a:lnTo>
                    <a:pt x="10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5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10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5" y="5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3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66" name="Freeform 295">
              <a:extLst>
                <a:ext uri="{FF2B5EF4-FFF2-40B4-BE49-F238E27FC236}">
                  <a16:creationId xmlns:a16="http://schemas.microsoft.com/office/drawing/2014/main" id="{9B7AF8E4-A974-47EB-AC88-BB38B0BC8910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5280" y="3375039"/>
              <a:ext cx="64325" cy="33137"/>
            </a:xfrm>
            <a:custGeom>
              <a:avLst/>
              <a:gdLst>
                <a:gd name="T0" fmla="*/ 33 w 33"/>
                <a:gd name="T1" fmla="*/ 0 h 17"/>
                <a:gd name="T2" fmla="*/ 31 w 33"/>
                <a:gd name="T3" fmla="*/ 0 h 17"/>
                <a:gd name="T4" fmla="*/ 23 w 33"/>
                <a:gd name="T5" fmla="*/ 5 h 17"/>
                <a:gd name="T6" fmla="*/ 23 w 33"/>
                <a:gd name="T7" fmla="*/ 6 h 17"/>
                <a:gd name="T8" fmla="*/ 23 w 33"/>
                <a:gd name="T9" fmla="*/ 8 h 17"/>
                <a:gd name="T10" fmla="*/ 25 w 33"/>
                <a:gd name="T11" fmla="*/ 10 h 17"/>
                <a:gd name="T12" fmla="*/ 25 w 33"/>
                <a:gd name="T13" fmla="*/ 10 h 17"/>
                <a:gd name="T14" fmla="*/ 25 w 33"/>
                <a:gd name="T15" fmla="*/ 11 h 17"/>
                <a:gd name="T16" fmla="*/ 23 w 33"/>
                <a:gd name="T17" fmla="*/ 11 h 17"/>
                <a:gd name="T18" fmla="*/ 22 w 33"/>
                <a:gd name="T19" fmla="*/ 11 h 17"/>
                <a:gd name="T20" fmla="*/ 20 w 33"/>
                <a:gd name="T21" fmla="*/ 11 h 17"/>
                <a:gd name="T22" fmla="*/ 20 w 33"/>
                <a:gd name="T23" fmla="*/ 11 h 17"/>
                <a:gd name="T24" fmla="*/ 17 w 33"/>
                <a:gd name="T25" fmla="*/ 13 h 17"/>
                <a:gd name="T26" fmla="*/ 16 w 33"/>
                <a:gd name="T27" fmla="*/ 14 h 17"/>
                <a:gd name="T28" fmla="*/ 14 w 33"/>
                <a:gd name="T29" fmla="*/ 14 h 17"/>
                <a:gd name="T30" fmla="*/ 12 w 33"/>
                <a:gd name="T31" fmla="*/ 16 h 17"/>
                <a:gd name="T32" fmla="*/ 11 w 33"/>
                <a:gd name="T33" fmla="*/ 16 h 17"/>
                <a:gd name="T34" fmla="*/ 11 w 33"/>
                <a:gd name="T35" fmla="*/ 16 h 17"/>
                <a:gd name="T36" fmla="*/ 11 w 33"/>
                <a:gd name="T37" fmla="*/ 16 h 17"/>
                <a:gd name="T38" fmla="*/ 11 w 33"/>
                <a:gd name="T39" fmla="*/ 17 h 17"/>
                <a:gd name="T40" fmla="*/ 9 w 33"/>
                <a:gd name="T41" fmla="*/ 17 h 17"/>
                <a:gd name="T42" fmla="*/ 9 w 33"/>
                <a:gd name="T43" fmla="*/ 17 h 17"/>
                <a:gd name="T44" fmla="*/ 9 w 33"/>
                <a:gd name="T45" fmla="*/ 16 h 17"/>
                <a:gd name="T46" fmla="*/ 8 w 33"/>
                <a:gd name="T47" fmla="*/ 16 h 17"/>
                <a:gd name="T48" fmla="*/ 6 w 33"/>
                <a:gd name="T49" fmla="*/ 16 h 17"/>
                <a:gd name="T50" fmla="*/ 6 w 33"/>
                <a:gd name="T51" fmla="*/ 16 h 17"/>
                <a:gd name="T52" fmla="*/ 3 w 33"/>
                <a:gd name="T53" fmla="*/ 16 h 17"/>
                <a:gd name="T54" fmla="*/ 1 w 33"/>
                <a:gd name="T55" fmla="*/ 14 h 17"/>
                <a:gd name="T56" fmla="*/ 1 w 33"/>
                <a:gd name="T57" fmla="*/ 14 h 17"/>
                <a:gd name="T58" fmla="*/ 0 w 33"/>
                <a:gd name="T59" fmla="*/ 11 h 17"/>
                <a:gd name="T60" fmla="*/ 0 w 33"/>
                <a:gd name="T61" fmla="*/ 10 h 17"/>
                <a:gd name="T62" fmla="*/ 1 w 33"/>
                <a:gd name="T63" fmla="*/ 10 h 17"/>
                <a:gd name="T64" fmla="*/ 3 w 33"/>
                <a:gd name="T65" fmla="*/ 10 h 17"/>
                <a:gd name="T66" fmla="*/ 3 w 33"/>
                <a:gd name="T67" fmla="*/ 8 h 17"/>
                <a:gd name="T68" fmla="*/ 5 w 33"/>
                <a:gd name="T69" fmla="*/ 8 h 17"/>
                <a:gd name="T70" fmla="*/ 6 w 33"/>
                <a:gd name="T71" fmla="*/ 8 h 17"/>
                <a:gd name="T72" fmla="*/ 6 w 33"/>
                <a:gd name="T73" fmla="*/ 8 h 17"/>
                <a:gd name="T74" fmla="*/ 8 w 33"/>
                <a:gd name="T75" fmla="*/ 8 h 17"/>
                <a:gd name="T76" fmla="*/ 9 w 33"/>
                <a:gd name="T77" fmla="*/ 6 h 17"/>
                <a:gd name="T78" fmla="*/ 9 w 33"/>
                <a:gd name="T79" fmla="*/ 3 h 17"/>
                <a:gd name="T80" fmla="*/ 11 w 33"/>
                <a:gd name="T81" fmla="*/ 5 h 17"/>
                <a:gd name="T82" fmla="*/ 14 w 33"/>
                <a:gd name="T83" fmla="*/ 5 h 17"/>
                <a:gd name="T84" fmla="*/ 17 w 33"/>
                <a:gd name="T85" fmla="*/ 5 h 17"/>
                <a:gd name="T86" fmla="*/ 19 w 33"/>
                <a:gd name="T87" fmla="*/ 5 h 17"/>
                <a:gd name="T88" fmla="*/ 25 w 33"/>
                <a:gd name="T89" fmla="*/ 3 h 17"/>
                <a:gd name="T90" fmla="*/ 27 w 33"/>
                <a:gd name="T91" fmla="*/ 2 h 17"/>
                <a:gd name="T92" fmla="*/ 28 w 33"/>
                <a:gd name="T93" fmla="*/ 2 h 17"/>
                <a:gd name="T94" fmla="*/ 30 w 33"/>
                <a:gd name="T95" fmla="*/ 0 h 17"/>
                <a:gd name="T96" fmla="*/ 33 w 33"/>
                <a:gd name="T97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" h="17">
                  <a:moveTo>
                    <a:pt x="33" y="0"/>
                  </a:moveTo>
                  <a:lnTo>
                    <a:pt x="31" y="0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3" y="11"/>
                  </a:lnTo>
                  <a:lnTo>
                    <a:pt x="22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17" y="13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6"/>
                  </a:lnTo>
                  <a:lnTo>
                    <a:pt x="8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5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3"/>
                  </a:lnTo>
                  <a:lnTo>
                    <a:pt x="11" y="5"/>
                  </a:lnTo>
                  <a:lnTo>
                    <a:pt x="14" y="5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5" y="3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30" y="0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67" name="Freeform 296">
              <a:extLst>
                <a:ext uri="{FF2B5EF4-FFF2-40B4-BE49-F238E27FC236}">
                  <a16:creationId xmlns:a16="http://schemas.microsoft.com/office/drawing/2014/main" id="{61E2B574-5F8E-4611-8156-B6C3EB0A143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91954" y="4708306"/>
              <a:ext cx="251450" cy="52630"/>
            </a:xfrm>
            <a:custGeom>
              <a:avLst/>
              <a:gdLst>
                <a:gd name="T0" fmla="*/ 1 w 129"/>
                <a:gd name="T1" fmla="*/ 25 h 27"/>
                <a:gd name="T2" fmla="*/ 1 w 129"/>
                <a:gd name="T3" fmla="*/ 25 h 27"/>
                <a:gd name="T4" fmla="*/ 1 w 129"/>
                <a:gd name="T5" fmla="*/ 27 h 27"/>
                <a:gd name="T6" fmla="*/ 1 w 129"/>
                <a:gd name="T7" fmla="*/ 27 h 27"/>
                <a:gd name="T8" fmla="*/ 1 w 129"/>
                <a:gd name="T9" fmla="*/ 27 h 27"/>
                <a:gd name="T10" fmla="*/ 1 w 129"/>
                <a:gd name="T11" fmla="*/ 27 h 27"/>
                <a:gd name="T12" fmla="*/ 1 w 129"/>
                <a:gd name="T13" fmla="*/ 27 h 27"/>
                <a:gd name="T14" fmla="*/ 1 w 129"/>
                <a:gd name="T15" fmla="*/ 27 h 27"/>
                <a:gd name="T16" fmla="*/ 1 w 129"/>
                <a:gd name="T17" fmla="*/ 27 h 27"/>
                <a:gd name="T18" fmla="*/ 1 w 129"/>
                <a:gd name="T19" fmla="*/ 27 h 27"/>
                <a:gd name="T20" fmla="*/ 1 w 129"/>
                <a:gd name="T21" fmla="*/ 25 h 27"/>
                <a:gd name="T22" fmla="*/ 1 w 129"/>
                <a:gd name="T23" fmla="*/ 25 h 27"/>
                <a:gd name="T24" fmla="*/ 0 w 129"/>
                <a:gd name="T25" fmla="*/ 25 h 27"/>
                <a:gd name="T26" fmla="*/ 1 w 129"/>
                <a:gd name="T27" fmla="*/ 25 h 27"/>
                <a:gd name="T28" fmla="*/ 1 w 129"/>
                <a:gd name="T29" fmla="*/ 25 h 27"/>
                <a:gd name="T30" fmla="*/ 1 w 129"/>
                <a:gd name="T31" fmla="*/ 25 h 27"/>
                <a:gd name="T32" fmla="*/ 1 w 129"/>
                <a:gd name="T33" fmla="*/ 25 h 27"/>
                <a:gd name="T34" fmla="*/ 1 w 129"/>
                <a:gd name="T35" fmla="*/ 25 h 27"/>
                <a:gd name="T36" fmla="*/ 1 w 129"/>
                <a:gd name="T37" fmla="*/ 27 h 27"/>
                <a:gd name="T38" fmla="*/ 1 w 129"/>
                <a:gd name="T39" fmla="*/ 27 h 27"/>
                <a:gd name="T40" fmla="*/ 1 w 129"/>
                <a:gd name="T41" fmla="*/ 27 h 27"/>
                <a:gd name="T42" fmla="*/ 1 w 129"/>
                <a:gd name="T43" fmla="*/ 27 h 27"/>
                <a:gd name="T44" fmla="*/ 1 w 129"/>
                <a:gd name="T45" fmla="*/ 27 h 27"/>
                <a:gd name="T46" fmla="*/ 1 w 129"/>
                <a:gd name="T47" fmla="*/ 27 h 27"/>
                <a:gd name="T48" fmla="*/ 0 w 129"/>
                <a:gd name="T49" fmla="*/ 25 h 27"/>
                <a:gd name="T50" fmla="*/ 0 w 129"/>
                <a:gd name="T51" fmla="*/ 25 h 27"/>
                <a:gd name="T52" fmla="*/ 129 w 129"/>
                <a:gd name="T53" fmla="*/ 0 h 27"/>
                <a:gd name="T54" fmla="*/ 129 w 129"/>
                <a:gd name="T55" fmla="*/ 1 h 27"/>
                <a:gd name="T56" fmla="*/ 129 w 129"/>
                <a:gd name="T57" fmla="*/ 3 h 27"/>
                <a:gd name="T58" fmla="*/ 127 w 129"/>
                <a:gd name="T59" fmla="*/ 1 h 27"/>
                <a:gd name="T60" fmla="*/ 127 w 129"/>
                <a:gd name="T61" fmla="*/ 1 h 27"/>
                <a:gd name="T62" fmla="*/ 127 w 129"/>
                <a:gd name="T63" fmla="*/ 1 h 27"/>
                <a:gd name="T64" fmla="*/ 127 w 129"/>
                <a:gd name="T65" fmla="*/ 1 h 27"/>
                <a:gd name="T66" fmla="*/ 129 w 129"/>
                <a:gd name="T67" fmla="*/ 1 h 27"/>
                <a:gd name="T68" fmla="*/ 129 w 129"/>
                <a:gd name="T6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9" h="27">
                  <a:moveTo>
                    <a:pt x="1" y="25"/>
                  </a:move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5"/>
                  </a:lnTo>
                  <a:lnTo>
                    <a:pt x="1" y="25"/>
                  </a:lnTo>
                  <a:close/>
                  <a:moveTo>
                    <a:pt x="0" y="25"/>
                  </a:move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close/>
                  <a:moveTo>
                    <a:pt x="129" y="0"/>
                  </a:moveTo>
                  <a:lnTo>
                    <a:pt x="129" y="1"/>
                  </a:lnTo>
                  <a:lnTo>
                    <a:pt x="129" y="3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9" y="1"/>
                  </a:lnTo>
                  <a:lnTo>
                    <a:pt x="12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68" name="Freeform 297">
              <a:extLst>
                <a:ext uri="{FF2B5EF4-FFF2-40B4-BE49-F238E27FC236}">
                  <a16:creationId xmlns:a16="http://schemas.microsoft.com/office/drawing/2014/main" id="{75597624-413A-438C-B9AE-44451B34190A}"/>
                </a:ext>
              </a:extLst>
            </p:cNvPr>
            <p:cNvSpPr>
              <a:spLocks/>
            </p:cNvSpPr>
            <p:nvPr/>
          </p:nvSpPr>
          <p:spPr bwMode="auto">
            <a:xfrm>
              <a:off x="3815773" y="4068962"/>
              <a:ext cx="13645" cy="9747"/>
            </a:xfrm>
            <a:custGeom>
              <a:avLst/>
              <a:gdLst>
                <a:gd name="T0" fmla="*/ 0 w 7"/>
                <a:gd name="T1" fmla="*/ 0 h 5"/>
                <a:gd name="T2" fmla="*/ 0 w 7"/>
                <a:gd name="T3" fmla="*/ 0 h 5"/>
                <a:gd name="T4" fmla="*/ 2 w 7"/>
                <a:gd name="T5" fmla="*/ 0 h 5"/>
                <a:gd name="T6" fmla="*/ 2 w 7"/>
                <a:gd name="T7" fmla="*/ 2 h 5"/>
                <a:gd name="T8" fmla="*/ 5 w 7"/>
                <a:gd name="T9" fmla="*/ 3 h 5"/>
                <a:gd name="T10" fmla="*/ 7 w 7"/>
                <a:gd name="T11" fmla="*/ 5 h 5"/>
                <a:gd name="T12" fmla="*/ 5 w 7"/>
                <a:gd name="T13" fmla="*/ 5 h 5"/>
                <a:gd name="T14" fmla="*/ 2 w 7"/>
                <a:gd name="T15" fmla="*/ 3 h 5"/>
                <a:gd name="T16" fmla="*/ 0 w 7"/>
                <a:gd name="T17" fmla="*/ 0 h 5"/>
                <a:gd name="T18" fmla="*/ 0 w 7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5" y="3"/>
                  </a:lnTo>
                  <a:lnTo>
                    <a:pt x="7" y="5"/>
                  </a:lnTo>
                  <a:lnTo>
                    <a:pt x="5" y="5"/>
                  </a:lnTo>
                  <a:lnTo>
                    <a:pt x="2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69" name="Freeform 298">
              <a:extLst>
                <a:ext uri="{FF2B5EF4-FFF2-40B4-BE49-F238E27FC236}">
                  <a16:creationId xmlns:a16="http://schemas.microsoft.com/office/drawing/2014/main" id="{AE22C7F7-59D6-4F9F-833A-BBA78F5C81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49629" y="3930566"/>
              <a:ext cx="76020" cy="68223"/>
            </a:xfrm>
            <a:custGeom>
              <a:avLst/>
              <a:gdLst>
                <a:gd name="T0" fmla="*/ 15 w 39"/>
                <a:gd name="T1" fmla="*/ 32 h 35"/>
                <a:gd name="T2" fmla="*/ 15 w 39"/>
                <a:gd name="T3" fmla="*/ 35 h 35"/>
                <a:gd name="T4" fmla="*/ 14 w 39"/>
                <a:gd name="T5" fmla="*/ 35 h 35"/>
                <a:gd name="T6" fmla="*/ 12 w 39"/>
                <a:gd name="T7" fmla="*/ 33 h 35"/>
                <a:gd name="T8" fmla="*/ 14 w 39"/>
                <a:gd name="T9" fmla="*/ 32 h 35"/>
                <a:gd name="T10" fmla="*/ 33 w 39"/>
                <a:gd name="T11" fmla="*/ 27 h 35"/>
                <a:gd name="T12" fmla="*/ 33 w 39"/>
                <a:gd name="T13" fmla="*/ 30 h 35"/>
                <a:gd name="T14" fmla="*/ 31 w 39"/>
                <a:gd name="T15" fmla="*/ 30 h 35"/>
                <a:gd name="T16" fmla="*/ 31 w 39"/>
                <a:gd name="T17" fmla="*/ 29 h 35"/>
                <a:gd name="T18" fmla="*/ 31 w 39"/>
                <a:gd name="T19" fmla="*/ 27 h 35"/>
                <a:gd name="T20" fmla="*/ 23 w 39"/>
                <a:gd name="T21" fmla="*/ 27 h 35"/>
                <a:gd name="T22" fmla="*/ 26 w 39"/>
                <a:gd name="T23" fmla="*/ 30 h 35"/>
                <a:gd name="T24" fmla="*/ 28 w 39"/>
                <a:gd name="T25" fmla="*/ 32 h 35"/>
                <a:gd name="T26" fmla="*/ 25 w 39"/>
                <a:gd name="T27" fmla="*/ 33 h 35"/>
                <a:gd name="T28" fmla="*/ 23 w 39"/>
                <a:gd name="T29" fmla="*/ 32 h 35"/>
                <a:gd name="T30" fmla="*/ 23 w 39"/>
                <a:gd name="T31" fmla="*/ 29 h 35"/>
                <a:gd name="T32" fmla="*/ 23 w 39"/>
                <a:gd name="T33" fmla="*/ 27 h 35"/>
                <a:gd name="T34" fmla="*/ 36 w 39"/>
                <a:gd name="T35" fmla="*/ 14 h 35"/>
                <a:gd name="T36" fmla="*/ 38 w 39"/>
                <a:gd name="T37" fmla="*/ 14 h 35"/>
                <a:gd name="T38" fmla="*/ 39 w 39"/>
                <a:gd name="T39" fmla="*/ 16 h 35"/>
                <a:gd name="T40" fmla="*/ 38 w 39"/>
                <a:gd name="T41" fmla="*/ 18 h 35"/>
                <a:gd name="T42" fmla="*/ 34 w 39"/>
                <a:gd name="T43" fmla="*/ 18 h 35"/>
                <a:gd name="T44" fmla="*/ 36 w 39"/>
                <a:gd name="T45" fmla="*/ 14 h 35"/>
                <a:gd name="T46" fmla="*/ 15 w 39"/>
                <a:gd name="T47" fmla="*/ 8 h 35"/>
                <a:gd name="T48" fmla="*/ 19 w 39"/>
                <a:gd name="T49" fmla="*/ 10 h 35"/>
                <a:gd name="T50" fmla="*/ 19 w 39"/>
                <a:gd name="T51" fmla="*/ 10 h 35"/>
                <a:gd name="T52" fmla="*/ 15 w 39"/>
                <a:gd name="T53" fmla="*/ 10 h 35"/>
                <a:gd name="T54" fmla="*/ 14 w 39"/>
                <a:gd name="T55" fmla="*/ 8 h 35"/>
                <a:gd name="T56" fmla="*/ 14 w 39"/>
                <a:gd name="T57" fmla="*/ 8 h 35"/>
                <a:gd name="T58" fmla="*/ 36 w 39"/>
                <a:gd name="T59" fmla="*/ 7 h 35"/>
                <a:gd name="T60" fmla="*/ 36 w 39"/>
                <a:gd name="T61" fmla="*/ 8 h 35"/>
                <a:gd name="T62" fmla="*/ 34 w 39"/>
                <a:gd name="T63" fmla="*/ 8 h 35"/>
                <a:gd name="T64" fmla="*/ 36 w 39"/>
                <a:gd name="T65" fmla="*/ 5 h 35"/>
                <a:gd name="T66" fmla="*/ 6 w 39"/>
                <a:gd name="T67" fmla="*/ 3 h 35"/>
                <a:gd name="T68" fmla="*/ 8 w 39"/>
                <a:gd name="T69" fmla="*/ 5 h 35"/>
                <a:gd name="T70" fmla="*/ 4 w 39"/>
                <a:gd name="T71" fmla="*/ 7 h 35"/>
                <a:gd name="T72" fmla="*/ 4 w 39"/>
                <a:gd name="T73" fmla="*/ 5 h 35"/>
                <a:gd name="T74" fmla="*/ 6 w 39"/>
                <a:gd name="T75" fmla="*/ 3 h 35"/>
                <a:gd name="T76" fmla="*/ 4 w 39"/>
                <a:gd name="T77" fmla="*/ 0 h 35"/>
                <a:gd name="T78" fmla="*/ 4 w 39"/>
                <a:gd name="T79" fmla="*/ 2 h 35"/>
                <a:gd name="T80" fmla="*/ 1 w 39"/>
                <a:gd name="T81" fmla="*/ 3 h 35"/>
                <a:gd name="T82" fmla="*/ 1 w 39"/>
                <a:gd name="T83" fmla="*/ 3 h 35"/>
                <a:gd name="T84" fmla="*/ 1 w 39"/>
                <a:gd name="T8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" h="35">
                  <a:moveTo>
                    <a:pt x="14" y="32"/>
                  </a:moveTo>
                  <a:lnTo>
                    <a:pt x="15" y="32"/>
                  </a:lnTo>
                  <a:lnTo>
                    <a:pt x="15" y="33"/>
                  </a:lnTo>
                  <a:lnTo>
                    <a:pt x="15" y="35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2" y="35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4" y="32"/>
                  </a:lnTo>
                  <a:close/>
                  <a:moveTo>
                    <a:pt x="31" y="27"/>
                  </a:moveTo>
                  <a:lnTo>
                    <a:pt x="33" y="27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29"/>
                  </a:lnTo>
                  <a:lnTo>
                    <a:pt x="31" y="29"/>
                  </a:lnTo>
                  <a:lnTo>
                    <a:pt x="31" y="27"/>
                  </a:lnTo>
                  <a:close/>
                  <a:moveTo>
                    <a:pt x="23" y="27"/>
                  </a:moveTo>
                  <a:lnTo>
                    <a:pt x="23" y="27"/>
                  </a:lnTo>
                  <a:lnTo>
                    <a:pt x="25" y="29"/>
                  </a:lnTo>
                  <a:lnTo>
                    <a:pt x="26" y="30"/>
                  </a:lnTo>
                  <a:lnTo>
                    <a:pt x="26" y="30"/>
                  </a:lnTo>
                  <a:lnTo>
                    <a:pt x="28" y="32"/>
                  </a:lnTo>
                  <a:lnTo>
                    <a:pt x="26" y="33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3" y="32"/>
                  </a:lnTo>
                  <a:lnTo>
                    <a:pt x="23" y="30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27"/>
                  </a:lnTo>
                  <a:close/>
                  <a:moveTo>
                    <a:pt x="36" y="14"/>
                  </a:moveTo>
                  <a:lnTo>
                    <a:pt x="36" y="14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9" y="18"/>
                  </a:lnTo>
                  <a:lnTo>
                    <a:pt x="38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36" y="14"/>
                  </a:lnTo>
                  <a:close/>
                  <a:moveTo>
                    <a:pt x="14" y="8"/>
                  </a:moveTo>
                  <a:lnTo>
                    <a:pt x="15" y="8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7" y="8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8"/>
                  </a:lnTo>
                  <a:close/>
                  <a:moveTo>
                    <a:pt x="36" y="5"/>
                  </a:moveTo>
                  <a:lnTo>
                    <a:pt x="36" y="7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4" y="7"/>
                  </a:lnTo>
                  <a:lnTo>
                    <a:pt x="36" y="5"/>
                  </a:lnTo>
                  <a:lnTo>
                    <a:pt x="36" y="5"/>
                  </a:lnTo>
                  <a:close/>
                  <a:moveTo>
                    <a:pt x="6" y="3"/>
                  </a:move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4" y="7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6" y="3"/>
                  </a:lnTo>
                  <a:close/>
                  <a:moveTo>
                    <a:pt x="4" y="0"/>
                  </a:moveTo>
                  <a:lnTo>
                    <a:pt x="4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70" name="Freeform 299">
              <a:extLst>
                <a:ext uri="{FF2B5EF4-FFF2-40B4-BE49-F238E27FC236}">
                  <a16:creationId xmlns:a16="http://schemas.microsoft.com/office/drawing/2014/main" id="{D5EA04D7-3238-41E5-B8AD-EE31A232DA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73299" y="3757086"/>
              <a:ext cx="302130" cy="97461"/>
            </a:xfrm>
            <a:custGeom>
              <a:avLst/>
              <a:gdLst>
                <a:gd name="T0" fmla="*/ 32 w 155"/>
                <a:gd name="T1" fmla="*/ 22 h 50"/>
                <a:gd name="T2" fmla="*/ 27 w 155"/>
                <a:gd name="T3" fmla="*/ 26 h 50"/>
                <a:gd name="T4" fmla="*/ 26 w 155"/>
                <a:gd name="T5" fmla="*/ 23 h 50"/>
                <a:gd name="T6" fmla="*/ 26 w 155"/>
                <a:gd name="T7" fmla="*/ 20 h 50"/>
                <a:gd name="T8" fmla="*/ 104 w 155"/>
                <a:gd name="T9" fmla="*/ 17 h 50"/>
                <a:gd name="T10" fmla="*/ 101 w 155"/>
                <a:gd name="T11" fmla="*/ 18 h 50"/>
                <a:gd name="T12" fmla="*/ 100 w 155"/>
                <a:gd name="T13" fmla="*/ 14 h 50"/>
                <a:gd name="T14" fmla="*/ 101 w 155"/>
                <a:gd name="T15" fmla="*/ 15 h 50"/>
                <a:gd name="T16" fmla="*/ 100 w 155"/>
                <a:gd name="T17" fmla="*/ 14 h 50"/>
                <a:gd name="T18" fmla="*/ 98 w 155"/>
                <a:gd name="T19" fmla="*/ 14 h 50"/>
                <a:gd name="T20" fmla="*/ 95 w 155"/>
                <a:gd name="T21" fmla="*/ 12 h 50"/>
                <a:gd name="T22" fmla="*/ 93 w 155"/>
                <a:gd name="T23" fmla="*/ 9 h 50"/>
                <a:gd name="T24" fmla="*/ 93 w 155"/>
                <a:gd name="T25" fmla="*/ 11 h 50"/>
                <a:gd name="T26" fmla="*/ 89 w 155"/>
                <a:gd name="T27" fmla="*/ 9 h 50"/>
                <a:gd name="T28" fmla="*/ 79 w 155"/>
                <a:gd name="T29" fmla="*/ 7 h 50"/>
                <a:gd name="T30" fmla="*/ 40 w 155"/>
                <a:gd name="T31" fmla="*/ 0 h 50"/>
                <a:gd name="T32" fmla="*/ 52 w 155"/>
                <a:gd name="T33" fmla="*/ 1 h 50"/>
                <a:gd name="T34" fmla="*/ 62 w 155"/>
                <a:gd name="T35" fmla="*/ 1 h 50"/>
                <a:gd name="T36" fmla="*/ 68 w 155"/>
                <a:gd name="T37" fmla="*/ 3 h 50"/>
                <a:gd name="T38" fmla="*/ 73 w 155"/>
                <a:gd name="T39" fmla="*/ 4 h 50"/>
                <a:gd name="T40" fmla="*/ 81 w 155"/>
                <a:gd name="T41" fmla="*/ 12 h 50"/>
                <a:gd name="T42" fmla="*/ 89 w 155"/>
                <a:gd name="T43" fmla="*/ 12 h 50"/>
                <a:gd name="T44" fmla="*/ 104 w 155"/>
                <a:gd name="T45" fmla="*/ 20 h 50"/>
                <a:gd name="T46" fmla="*/ 106 w 155"/>
                <a:gd name="T47" fmla="*/ 18 h 50"/>
                <a:gd name="T48" fmla="*/ 112 w 155"/>
                <a:gd name="T49" fmla="*/ 23 h 50"/>
                <a:gd name="T50" fmla="*/ 111 w 155"/>
                <a:gd name="T51" fmla="*/ 25 h 50"/>
                <a:gd name="T52" fmla="*/ 115 w 155"/>
                <a:gd name="T53" fmla="*/ 26 h 50"/>
                <a:gd name="T54" fmla="*/ 119 w 155"/>
                <a:gd name="T55" fmla="*/ 28 h 50"/>
                <a:gd name="T56" fmla="*/ 126 w 155"/>
                <a:gd name="T57" fmla="*/ 31 h 50"/>
                <a:gd name="T58" fmla="*/ 133 w 155"/>
                <a:gd name="T59" fmla="*/ 33 h 50"/>
                <a:gd name="T60" fmla="*/ 131 w 155"/>
                <a:gd name="T61" fmla="*/ 36 h 50"/>
                <a:gd name="T62" fmla="*/ 139 w 155"/>
                <a:gd name="T63" fmla="*/ 37 h 50"/>
                <a:gd name="T64" fmla="*/ 150 w 155"/>
                <a:gd name="T65" fmla="*/ 42 h 50"/>
                <a:gd name="T66" fmla="*/ 155 w 155"/>
                <a:gd name="T67" fmla="*/ 44 h 50"/>
                <a:gd name="T68" fmla="*/ 152 w 155"/>
                <a:gd name="T69" fmla="*/ 47 h 50"/>
                <a:gd name="T70" fmla="*/ 141 w 155"/>
                <a:gd name="T71" fmla="*/ 48 h 50"/>
                <a:gd name="T72" fmla="*/ 139 w 155"/>
                <a:gd name="T73" fmla="*/ 48 h 50"/>
                <a:gd name="T74" fmla="*/ 126 w 155"/>
                <a:gd name="T75" fmla="*/ 48 h 50"/>
                <a:gd name="T76" fmla="*/ 114 w 155"/>
                <a:gd name="T77" fmla="*/ 48 h 50"/>
                <a:gd name="T78" fmla="*/ 111 w 155"/>
                <a:gd name="T79" fmla="*/ 44 h 50"/>
                <a:gd name="T80" fmla="*/ 111 w 155"/>
                <a:gd name="T81" fmla="*/ 39 h 50"/>
                <a:gd name="T82" fmla="*/ 104 w 155"/>
                <a:gd name="T83" fmla="*/ 37 h 50"/>
                <a:gd name="T84" fmla="*/ 93 w 155"/>
                <a:gd name="T85" fmla="*/ 33 h 50"/>
                <a:gd name="T86" fmla="*/ 90 w 155"/>
                <a:gd name="T87" fmla="*/ 25 h 50"/>
                <a:gd name="T88" fmla="*/ 79 w 155"/>
                <a:gd name="T89" fmla="*/ 23 h 50"/>
                <a:gd name="T90" fmla="*/ 65 w 155"/>
                <a:gd name="T91" fmla="*/ 17 h 50"/>
                <a:gd name="T92" fmla="*/ 55 w 155"/>
                <a:gd name="T93" fmla="*/ 17 h 50"/>
                <a:gd name="T94" fmla="*/ 52 w 155"/>
                <a:gd name="T95" fmla="*/ 14 h 50"/>
                <a:gd name="T96" fmla="*/ 44 w 155"/>
                <a:gd name="T97" fmla="*/ 14 h 50"/>
                <a:gd name="T98" fmla="*/ 44 w 155"/>
                <a:gd name="T99" fmla="*/ 11 h 50"/>
                <a:gd name="T100" fmla="*/ 44 w 155"/>
                <a:gd name="T101" fmla="*/ 7 h 50"/>
                <a:gd name="T102" fmla="*/ 29 w 155"/>
                <a:gd name="T103" fmla="*/ 9 h 50"/>
                <a:gd name="T104" fmla="*/ 22 w 155"/>
                <a:gd name="T105" fmla="*/ 14 h 50"/>
                <a:gd name="T106" fmla="*/ 18 w 155"/>
                <a:gd name="T107" fmla="*/ 15 h 50"/>
                <a:gd name="T108" fmla="*/ 13 w 155"/>
                <a:gd name="T109" fmla="*/ 18 h 50"/>
                <a:gd name="T110" fmla="*/ 5 w 155"/>
                <a:gd name="T111" fmla="*/ 22 h 50"/>
                <a:gd name="T112" fmla="*/ 2 w 155"/>
                <a:gd name="T113" fmla="*/ 18 h 50"/>
                <a:gd name="T114" fmla="*/ 5 w 155"/>
                <a:gd name="T115" fmla="*/ 17 h 50"/>
                <a:gd name="T116" fmla="*/ 7 w 155"/>
                <a:gd name="T117" fmla="*/ 14 h 50"/>
                <a:gd name="T118" fmla="*/ 24 w 155"/>
                <a:gd name="T119" fmla="*/ 3 h 50"/>
                <a:gd name="T120" fmla="*/ 40 w 155"/>
                <a:gd name="T12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" h="50">
                  <a:moveTo>
                    <a:pt x="27" y="18"/>
                  </a:moveTo>
                  <a:lnTo>
                    <a:pt x="30" y="18"/>
                  </a:lnTo>
                  <a:lnTo>
                    <a:pt x="32" y="18"/>
                  </a:lnTo>
                  <a:lnTo>
                    <a:pt x="32" y="20"/>
                  </a:lnTo>
                  <a:lnTo>
                    <a:pt x="32" y="22"/>
                  </a:lnTo>
                  <a:lnTo>
                    <a:pt x="33" y="23"/>
                  </a:lnTo>
                  <a:lnTo>
                    <a:pt x="33" y="25"/>
                  </a:lnTo>
                  <a:lnTo>
                    <a:pt x="32" y="25"/>
                  </a:lnTo>
                  <a:lnTo>
                    <a:pt x="29" y="26"/>
                  </a:lnTo>
                  <a:lnTo>
                    <a:pt x="27" y="26"/>
                  </a:lnTo>
                  <a:lnTo>
                    <a:pt x="26" y="25"/>
                  </a:lnTo>
                  <a:lnTo>
                    <a:pt x="26" y="25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6" y="23"/>
                  </a:lnTo>
                  <a:lnTo>
                    <a:pt x="26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8"/>
                  </a:lnTo>
                  <a:close/>
                  <a:moveTo>
                    <a:pt x="101" y="17"/>
                  </a:moveTo>
                  <a:lnTo>
                    <a:pt x="103" y="17"/>
                  </a:lnTo>
                  <a:lnTo>
                    <a:pt x="104" y="17"/>
                  </a:lnTo>
                  <a:lnTo>
                    <a:pt x="104" y="17"/>
                  </a:lnTo>
                  <a:lnTo>
                    <a:pt x="104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1" y="18"/>
                  </a:lnTo>
                  <a:lnTo>
                    <a:pt x="101" y="17"/>
                  </a:lnTo>
                  <a:lnTo>
                    <a:pt x="100" y="17"/>
                  </a:lnTo>
                  <a:lnTo>
                    <a:pt x="101" y="17"/>
                  </a:lnTo>
                  <a:close/>
                  <a:moveTo>
                    <a:pt x="100" y="14"/>
                  </a:move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0" y="15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0" y="14"/>
                  </a:lnTo>
                  <a:close/>
                  <a:moveTo>
                    <a:pt x="96" y="11"/>
                  </a:moveTo>
                  <a:lnTo>
                    <a:pt x="96" y="11"/>
                  </a:lnTo>
                  <a:lnTo>
                    <a:pt x="98" y="12"/>
                  </a:lnTo>
                  <a:lnTo>
                    <a:pt x="98" y="12"/>
                  </a:lnTo>
                  <a:lnTo>
                    <a:pt x="98" y="14"/>
                  </a:lnTo>
                  <a:lnTo>
                    <a:pt x="98" y="14"/>
                  </a:lnTo>
                  <a:lnTo>
                    <a:pt x="98" y="12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2"/>
                  </a:lnTo>
                  <a:lnTo>
                    <a:pt x="95" y="11"/>
                  </a:lnTo>
                  <a:lnTo>
                    <a:pt x="96" y="11"/>
                  </a:lnTo>
                  <a:close/>
                  <a:moveTo>
                    <a:pt x="90" y="9"/>
                  </a:moveTo>
                  <a:lnTo>
                    <a:pt x="92" y="9"/>
                  </a:lnTo>
                  <a:lnTo>
                    <a:pt x="93" y="9"/>
                  </a:lnTo>
                  <a:lnTo>
                    <a:pt x="93" y="9"/>
                  </a:lnTo>
                  <a:lnTo>
                    <a:pt x="95" y="9"/>
                  </a:lnTo>
                  <a:lnTo>
                    <a:pt x="95" y="11"/>
                  </a:lnTo>
                  <a:lnTo>
                    <a:pt x="95" y="11"/>
                  </a:lnTo>
                  <a:lnTo>
                    <a:pt x="93" y="11"/>
                  </a:lnTo>
                  <a:lnTo>
                    <a:pt x="93" y="11"/>
                  </a:lnTo>
                  <a:lnTo>
                    <a:pt x="92" y="11"/>
                  </a:lnTo>
                  <a:lnTo>
                    <a:pt x="90" y="11"/>
                  </a:lnTo>
                  <a:lnTo>
                    <a:pt x="90" y="11"/>
                  </a:lnTo>
                  <a:lnTo>
                    <a:pt x="89" y="9"/>
                  </a:lnTo>
                  <a:lnTo>
                    <a:pt x="90" y="9"/>
                  </a:lnTo>
                  <a:close/>
                  <a:moveTo>
                    <a:pt x="76" y="6"/>
                  </a:moveTo>
                  <a:lnTo>
                    <a:pt x="79" y="7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8" y="7"/>
                  </a:lnTo>
                  <a:lnTo>
                    <a:pt x="76" y="6"/>
                  </a:lnTo>
                  <a:lnTo>
                    <a:pt x="76" y="6"/>
                  </a:lnTo>
                  <a:lnTo>
                    <a:pt x="76" y="6"/>
                  </a:lnTo>
                  <a:close/>
                  <a:moveTo>
                    <a:pt x="40" y="0"/>
                  </a:moveTo>
                  <a:lnTo>
                    <a:pt x="44" y="0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5" y="1"/>
                  </a:lnTo>
                  <a:lnTo>
                    <a:pt x="60" y="1"/>
                  </a:lnTo>
                  <a:lnTo>
                    <a:pt x="62" y="1"/>
                  </a:lnTo>
                  <a:lnTo>
                    <a:pt x="62" y="3"/>
                  </a:lnTo>
                  <a:lnTo>
                    <a:pt x="63" y="3"/>
                  </a:lnTo>
                  <a:lnTo>
                    <a:pt x="65" y="3"/>
                  </a:lnTo>
                  <a:lnTo>
                    <a:pt x="67" y="3"/>
                  </a:lnTo>
                  <a:lnTo>
                    <a:pt x="68" y="3"/>
                  </a:lnTo>
                  <a:lnTo>
                    <a:pt x="70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3" y="4"/>
                  </a:lnTo>
                  <a:lnTo>
                    <a:pt x="73" y="4"/>
                  </a:lnTo>
                  <a:lnTo>
                    <a:pt x="74" y="6"/>
                  </a:lnTo>
                  <a:lnTo>
                    <a:pt x="78" y="9"/>
                  </a:lnTo>
                  <a:lnTo>
                    <a:pt x="78" y="11"/>
                  </a:lnTo>
                  <a:lnTo>
                    <a:pt x="79" y="11"/>
                  </a:lnTo>
                  <a:lnTo>
                    <a:pt x="81" y="12"/>
                  </a:lnTo>
                  <a:lnTo>
                    <a:pt x="82" y="12"/>
                  </a:lnTo>
                  <a:lnTo>
                    <a:pt x="85" y="12"/>
                  </a:lnTo>
                  <a:lnTo>
                    <a:pt x="87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96" y="15"/>
                  </a:lnTo>
                  <a:lnTo>
                    <a:pt x="100" y="18"/>
                  </a:lnTo>
                  <a:lnTo>
                    <a:pt x="101" y="18"/>
                  </a:lnTo>
                  <a:lnTo>
                    <a:pt x="104" y="20"/>
                  </a:lnTo>
                  <a:lnTo>
                    <a:pt x="106" y="2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18"/>
                  </a:lnTo>
                  <a:lnTo>
                    <a:pt x="106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11" y="23"/>
                  </a:lnTo>
                  <a:lnTo>
                    <a:pt x="112" y="23"/>
                  </a:lnTo>
                  <a:lnTo>
                    <a:pt x="111" y="23"/>
                  </a:lnTo>
                  <a:lnTo>
                    <a:pt x="111" y="23"/>
                  </a:lnTo>
                  <a:lnTo>
                    <a:pt x="109" y="23"/>
                  </a:lnTo>
                  <a:lnTo>
                    <a:pt x="109" y="25"/>
                  </a:lnTo>
                  <a:lnTo>
                    <a:pt x="111" y="25"/>
                  </a:lnTo>
                  <a:lnTo>
                    <a:pt x="111" y="25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8"/>
                  </a:lnTo>
                  <a:lnTo>
                    <a:pt x="117" y="26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20" y="28"/>
                  </a:lnTo>
                  <a:lnTo>
                    <a:pt x="122" y="28"/>
                  </a:lnTo>
                  <a:lnTo>
                    <a:pt x="125" y="29"/>
                  </a:lnTo>
                  <a:lnTo>
                    <a:pt x="126" y="31"/>
                  </a:lnTo>
                  <a:lnTo>
                    <a:pt x="130" y="31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3"/>
                  </a:lnTo>
                  <a:lnTo>
                    <a:pt x="133" y="33"/>
                  </a:lnTo>
                  <a:lnTo>
                    <a:pt x="133" y="34"/>
                  </a:lnTo>
                  <a:lnTo>
                    <a:pt x="134" y="34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3" y="37"/>
                  </a:lnTo>
                  <a:lnTo>
                    <a:pt x="133" y="36"/>
                  </a:lnTo>
                  <a:lnTo>
                    <a:pt x="134" y="37"/>
                  </a:lnTo>
                  <a:lnTo>
                    <a:pt x="137" y="37"/>
                  </a:lnTo>
                  <a:lnTo>
                    <a:pt x="139" y="37"/>
                  </a:lnTo>
                  <a:lnTo>
                    <a:pt x="144" y="37"/>
                  </a:lnTo>
                  <a:lnTo>
                    <a:pt x="144" y="37"/>
                  </a:lnTo>
                  <a:lnTo>
                    <a:pt x="147" y="39"/>
                  </a:lnTo>
                  <a:lnTo>
                    <a:pt x="147" y="39"/>
                  </a:lnTo>
                  <a:lnTo>
                    <a:pt x="150" y="42"/>
                  </a:lnTo>
                  <a:lnTo>
                    <a:pt x="152" y="42"/>
                  </a:lnTo>
                  <a:lnTo>
                    <a:pt x="153" y="42"/>
                  </a:lnTo>
                  <a:lnTo>
                    <a:pt x="153" y="42"/>
                  </a:lnTo>
                  <a:lnTo>
                    <a:pt x="155" y="42"/>
                  </a:lnTo>
                  <a:lnTo>
                    <a:pt x="155" y="44"/>
                  </a:lnTo>
                  <a:lnTo>
                    <a:pt x="155" y="44"/>
                  </a:lnTo>
                  <a:lnTo>
                    <a:pt x="155" y="45"/>
                  </a:lnTo>
                  <a:lnTo>
                    <a:pt x="153" y="45"/>
                  </a:lnTo>
                  <a:lnTo>
                    <a:pt x="153" y="47"/>
                  </a:lnTo>
                  <a:lnTo>
                    <a:pt x="152" y="47"/>
                  </a:lnTo>
                  <a:lnTo>
                    <a:pt x="149" y="47"/>
                  </a:lnTo>
                  <a:lnTo>
                    <a:pt x="145" y="47"/>
                  </a:lnTo>
                  <a:lnTo>
                    <a:pt x="144" y="48"/>
                  </a:lnTo>
                  <a:lnTo>
                    <a:pt x="142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7"/>
                  </a:lnTo>
                  <a:lnTo>
                    <a:pt x="141" y="48"/>
                  </a:lnTo>
                  <a:lnTo>
                    <a:pt x="139" y="48"/>
                  </a:lnTo>
                  <a:lnTo>
                    <a:pt x="139" y="48"/>
                  </a:lnTo>
                  <a:lnTo>
                    <a:pt x="134" y="48"/>
                  </a:lnTo>
                  <a:lnTo>
                    <a:pt x="133" y="48"/>
                  </a:lnTo>
                  <a:lnTo>
                    <a:pt x="131" y="48"/>
                  </a:lnTo>
                  <a:lnTo>
                    <a:pt x="126" y="48"/>
                  </a:lnTo>
                  <a:lnTo>
                    <a:pt x="125" y="48"/>
                  </a:lnTo>
                  <a:lnTo>
                    <a:pt x="120" y="48"/>
                  </a:lnTo>
                  <a:lnTo>
                    <a:pt x="117" y="48"/>
                  </a:lnTo>
                  <a:lnTo>
                    <a:pt x="115" y="48"/>
                  </a:lnTo>
                  <a:lnTo>
                    <a:pt x="114" y="48"/>
                  </a:lnTo>
                  <a:lnTo>
                    <a:pt x="111" y="48"/>
                  </a:lnTo>
                  <a:lnTo>
                    <a:pt x="108" y="50"/>
                  </a:lnTo>
                  <a:lnTo>
                    <a:pt x="103" y="50"/>
                  </a:lnTo>
                  <a:lnTo>
                    <a:pt x="106" y="47"/>
                  </a:lnTo>
                  <a:lnTo>
                    <a:pt x="111" y="44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11" y="37"/>
                  </a:lnTo>
                  <a:lnTo>
                    <a:pt x="109" y="37"/>
                  </a:lnTo>
                  <a:lnTo>
                    <a:pt x="108" y="37"/>
                  </a:lnTo>
                  <a:lnTo>
                    <a:pt x="104" y="37"/>
                  </a:lnTo>
                  <a:lnTo>
                    <a:pt x="101" y="37"/>
                  </a:lnTo>
                  <a:lnTo>
                    <a:pt x="100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3" y="33"/>
                  </a:lnTo>
                  <a:lnTo>
                    <a:pt x="93" y="33"/>
                  </a:lnTo>
                  <a:lnTo>
                    <a:pt x="92" y="31"/>
                  </a:lnTo>
                  <a:lnTo>
                    <a:pt x="92" y="28"/>
                  </a:lnTo>
                  <a:lnTo>
                    <a:pt x="90" y="26"/>
                  </a:lnTo>
                  <a:lnTo>
                    <a:pt x="90" y="25"/>
                  </a:lnTo>
                  <a:lnTo>
                    <a:pt x="89" y="23"/>
                  </a:lnTo>
                  <a:lnTo>
                    <a:pt x="87" y="23"/>
                  </a:lnTo>
                  <a:lnTo>
                    <a:pt x="82" y="25"/>
                  </a:lnTo>
                  <a:lnTo>
                    <a:pt x="81" y="25"/>
                  </a:lnTo>
                  <a:lnTo>
                    <a:pt x="79" y="23"/>
                  </a:lnTo>
                  <a:lnTo>
                    <a:pt x="71" y="22"/>
                  </a:lnTo>
                  <a:lnTo>
                    <a:pt x="68" y="20"/>
                  </a:lnTo>
                  <a:lnTo>
                    <a:pt x="67" y="20"/>
                  </a:lnTo>
                  <a:lnTo>
                    <a:pt x="67" y="18"/>
                  </a:lnTo>
                  <a:lnTo>
                    <a:pt x="65" y="17"/>
                  </a:lnTo>
                  <a:lnTo>
                    <a:pt x="63" y="15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57" y="17"/>
                  </a:lnTo>
                  <a:lnTo>
                    <a:pt x="55" y="17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44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0" y="12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6" y="11"/>
                  </a:lnTo>
                  <a:lnTo>
                    <a:pt x="46" y="9"/>
                  </a:lnTo>
                  <a:lnTo>
                    <a:pt x="46" y="9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3" y="7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29" y="9"/>
                  </a:lnTo>
                  <a:lnTo>
                    <a:pt x="27" y="9"/>
                  </a:lnTo>
                  <a:lnTo>
                    <a:pt x="26" y="11"/>
                  </a:lnTo>
                  <a:lnTo>
                    <a:pt x="26" y="12"/>
                  </a:lnTo>
                  <a:lnTo>
                    <a:pt x="24" y="12"/>
                  </a:lnTo>
                  <a:lnTo>
                    <a:pt x="22" y="14"/>
                  </a:lnTo>
                  <a:lnTo>
                    <a:pt x="21" y="14"/>
                  </a:lnTo>
                  <a:lnTo>
                    <a:pt x="19" y="15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5"/>
                  </a:lnTo>
                  <a:lnTo>
                    <a:pt x="18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3" y="17"/>
                  </a:lnTo>
                  <a:lnTo>
                    <a:pt x="13" y="18"/>
                  </a:lnTo>
                  <a:lnTo>
                    <a:pt x="11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7" y="20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3" y="18"/>
                  </a:lnTo>
                  <a:lnTo>
                    <a:pt x="2" y="18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8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8" y="11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7" y="0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DD1C1A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71" name="Freeform 300">
              <a:extLst>
                <a:ext uri="{FF2B5EF4-FFF2-40B4-BE49-F238E27FC236}">
                  <a16:creationId xmlns:a16="http://schemas.microsoft.com/office/drawing/2014/main" id="{62D83D60-6D7C-49DC-AE01-7FFE806DF6FB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4061" y="4104048"/>
              <a:ext cx="93563" cy="85766"/>
            </a:xfrm>
            <a:custGeom>
              <a:avLst/>
              <a:gdLst>
                <a:gd name="T0" fmla="*/ 7 w 48"/>
                <a:gd name="T1" fmla="*/ 1 h 44"/>
                <a:gd name="T2" fmla="*/ 15 w 48"/>
                <a:gd name="T3" fmla="*/ 1 h 44"/>
                <a:gd name="T4" fmla="*/ 20 w 48"/>
                <a:gd name="T5" fmla="*/ 3 h 44"/>
                <a:gd name="T6" fmla="*/ 23 w 48"/>
                <a:gd name="T7" fmla="*/ 3 h 44"/>
                <a:gd name="T8" fmla="*/ 25 w 48"/>
                <a:gd name="T9" fmla="*/ 6 h 44"/>
                <a:gd name="T10" fmla="*/ 29 w 48"/>
                <a:gd name="T11" fmla="*/ 6 h 44"/>
                <a:gd name="T12" fmla="*/ 33 w 48"/>
                <a:gd name="T13" fmla="*/ 3 h 44"/>
                <a:gd name="T14" fmla="*/ 34 w 48"/>
                <a:gd name="T15" fmla="*/ 6 h 44"/>
                <a:gd name="T16" fmla="*/ 41 w 48"/>
                <a:gd name="T17" fmla="*/ 15 h 44"/>
                <a:gd name="T18" fmla="*/ 45 w 48"/>
                <a:gd name="T19" fmla="*/ 20 h 44"/>
                <a:gd name="T20" fmla="*/ 48 w 48"/>
                <a:gd name="T21" fmla="*/ 23 h 44"/>
                <a:gd name="T22" fmla="*/ 47 w 48"/>
                <a:gd name="T23" fmla="*/ 23 h 44"/>
                <a:gd name="T24" fmla="*/ 45 w 48"/>
                <a:gd name="T25" fmla="*/ 22 h 44"/>
                <a:gd name="T26" fmla="*/ 44 w 48"/>
                <a:gd name="T27" fmla="*/ 23 h 44"/>
                <a:gd name="T28" fmla="*/ 42 w 48"/>
                <a:gd name="T29" fmla="*/ 28 h 44"/>
                <a:gd name="T30" fmla="*/ 45 w 48"/>
                <a:gd name="T31" fmla="*/ 31 h 44"/>
                <a:gd name="T32" fmla="*/ 45 w 48"/>
                <a:gd name="T33" fmla="*/ 33 h 44"/>
                <a:gd name="T34" fmla="*/ 44 w 48"/>
                <a:gd name="T35" fmla="*/ 34 h 44"/>
                <a:gd name="T36" fmla="*/ 44 w 48"/>
                <a:gd name="T37" fmla="*/ 39 h 44"/>
                <a:gd name="T38" fmla="*/ 42 w 48"/>
                <a:gd name="T39" fmla="*/ 41 h 44"/>
                <a:gd name="T40" fmla="*/ 44 w 48"/>
                <a:gd name="T41" fmla="*/ 42 h 44"/>
                <a:gd name="T42" fmla="*/ 42 w 48"/>
                <a:gd name="T43" fmla="*/ 42 h 44"/>
                <a:gd name="T44" fmla="*/ 41 w 48"/>
                <a:gd name="T45" fmla="*/ 37 h 44"/>
                <a:gd name="T46" fmla="*/ 36 w 48"/>
                <a:gd name="T47" fmla="*/ 34 h 44"/>
                <a:gd name="T48" fmla="*/ 37 w 48"/>
                <a:gd name="T49" fmla="*/ 37 h 44"/>
                <a:gd name="T50" fmla="*/ 36 w 48"/>
                <a:gd name="T51" fmla="*/ 39 h 44"/>
                <a:gd name="T52" fmla="*/ 33 w 48"/>
                <a:gd name="T53" fmla="*/ 39 h 44"/>
                <a:gd name="T54" fmla="*/ 33 w 48"/>
                <a:gd name="T55" fmla="*/ 34 h 44"/>
                <a:gd name="T56" fmla="*/ 31 w 48"/>
                <a:gd name="T57" fmla="*/ 29 h 44"/>
                <a:gd name="T58" fmla="*/ 25 w 48"/>
                <a:gd name="T59" fmla="*/ 25 h 44"/>
                <a:gd name="T60" fmla="*/ 18 w 48"/>
                <a:gd name="T61" fmla="*/ 22 h 44"/>
                <a:gd name="T62" fmla="*/ 17 w 48"/>
                <a:gd name="T63" fmla="*/ 18 h 44"/>
                <a:gd name="T64" fmla="*/ 9 w 48"/>
                <a:gd name="T65" fmla="*/ 12 h 44"/>
                <a:gd name="T66" fmla="*/ 11 w 48"/>
                <a:gd name="T67" fmla="*/ 17 h 44"/>
                <a:gd name="T68" fmla="*/ 15 w 48"/>
                <a:gd name="T69" fmla="*/ 18 h 44"/>
                <a:gd name="T70" fmla="*/ 12 w 48"/>
                <a:gd name="T71" fmla="*/ 22 h 44"/>
                <a:gd name="T72" fmla="*/ 9 w 48"/>
                <a:gd name="T73" fmla="*/ 18 h 44"/>
                <a:gd name="T74" fmla="*/ 1 w 48"/>
                <a:gd name="T75" fmla="*/ 14 h 44"/>
                <a:gd name="T76" fmla="*/ 3 w 48"/>
                <a:gd name="T77" fmla="*/ 9 h 44"/>
                <a:gd name="T78" fmla="*/ 3 w 48"/>
                <a:gd name="T79" fmla="*/ 6 h 44"/>
                <a:gd name="T80" fmla="*/ 0 w 48"/>
                <a:gd name="T81" fmla="*/ 3 h 44"/>
                <a:gd name="T82" fmla="*/ 3 w 48"/>
                <a:gd name="T83" fmla="*/ 1 h 44"/>
                <a:gd name="T84" fmla="*/ 3 w 48"/>
                <a:gd name="T85" fmla="*/ 1 h 44"/>
                <a:gd name="T86" fmla="*/ 4 w 48"/>
                <a:gd name="T87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8" h="44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11" y="1"/>
                  </a:lnTo>
                  <a:lnTo>
                    <a:pt x="14" y="3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6"/>
                  </a:lnTo>
                  <a:lnTo>
                    <a:pt x="26" y="6"/>
                  </a:lnTo>
                  <a:lnTo>
                    <a:pt x="28" y="6"/>
                  </a:lnTo>
                  <a:lnTo>
                    <a:pt x="29" y="6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6"/>
                  </a:lnTo>
                  <a:lnTo>
                    <a:pt x="36" y="9"/>
                  </a:lnTo>
                  <a:lnTo>
                    <a:pt x="37" y="12"/>
                  </a:lnTo>
                  <a:lnTo>
                    <a:pt x="41" y="15"/>
                  </a:lnTo>
                  <a:lnTo>
                    <a:pt x="42" y="17"/>
                  </a:lnTo>
                  <a:lnTo>
                    <a:pt x="44" y="20"/>
                  </a:lnTo>
                  <a:lnTo>
                    <a:pt x="45" y="20"/>
                  </a:lnTo>
                  <a:lnTo>
                    <a:pt x="45" y="22"/>
                  </a:lnTo>
                  <a:lnTo>
                    <a:pt x="47" y="22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7" y="23"/>
                  </a:lnTo>
                  <a:lnTo>
                    <a:pt x="47" y="23"/>
                  </a:lnTo>
                  <a:lnTo>
                    <a:pt x="45" y="23"/>
                  </a:lnTo>
                  <a:lnTo>
                    <a:pt x="45" y="22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5"/>
                  </a:lnTo>
                  <a:lnTo>
                    <a:pt x="42" y="25"/>
                  </a:lnTo>
                  <a:lnTo>
                    <a:pt x="42" y="28"/>
                  </a:lnTo>
                  <a:lnTo>
                    <a:pt x="42" y="29"/>
                  </a:lnTo>
                  <a:lnTo>
                    <a:pt x="44" y="29"/>
                  </a:lnTo>
                  <a:lnTo>
                    <a:pt x="45" y="31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2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2"/>
                  </a:lnTo>
                  <a:lnTo>
                    <a:pt x="42" y="41"/>
                  </a:lnTo>
                  <a:lnTo>
                    <a:pt x="41" y="41"/>
                  </a:lnTo>
                  <a:lnTo>
                    <a:pt x="41" y="37"/>
                  </a:lnTo>
                  <a:lnTo>
                    <a:pt x="39" y="37"/>
                  </a:lnTo>
                  <a:lnTo>
                    <a:pt x="37" y="36"/>
                  </a:lnTo>
                  <a:lnTo>
                    <a:pt x="36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7"/>
                  </a:lnTo>
                  <a:lnTo>
                    <a:pt x="37" y="39"/>
                  </a:lnTo>
                  <a:lnTo>
                    <a:pt x="37" y="39"/>
                  </a:lnTo>
                  <a:lnTo>
                    <a:pt x="36" y="39"/>
                  </a:lnTo>
                  <a:lnTo>
                    <a:pt x="36" y="39"/>
                  </a:lnTo>
                  <a:lnTo>
                    <a:pt x="34" y="39"/>
                  </a:lnTo>
                  <a:lnTo>
                    <a:pt x="33" y="39"/>
                  </a:lnTo>
                  <a:lnTo>
                    <a:pt x="31" y="36"/>
                  </a:lnTo>
                  <a:lnTo>
                    <a:pt x="33" y="34"/>
                  </a:lnTo>
                  <a:lnTo>
                    <a:pt x="33" y="34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1" y="29"/>
                  </a:lnTo>
                  <a:lnTo>
                    <a:pt x="29" y="26"/>
                  </a:lnTo>
                  <a:lnTo>
                    <a:pt x="26" y="25"/>
                  </a:lnTo>
                  <a:lnTo>
                    <a:pt x="25" y="25"/>
                  </a:lnTo>
                  <a:lnTo>
                    <a:pt x="20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7" y="18"/>
                  </a:lnTo>
                  <a:lnTo>
                    <a:pt x="12" y="15"/>
                  </a:lnTo>
                  <a:lnTo>
                    <a:pt x="11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9" y="15"/>
                  </a:lnTo>
                  <a:lnTo>
                    <a:pt x="11" y="17"/>
                  </a:lnTo>
                  <a:lnTo>
                    <a:pt x="14" y="17"/>
                  </a:lnTo>
                  <a:lnTo>
                    <a:pt x="14" y="18"/>
                  </a:lnTo>
                  <a:lnTo>
                    <a:pt x="15" y="18"/>
                  </a:lnTo>
                  <a:lnTo>
                    <a:pt x="14" y="20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3"/>
                  </a:lnTo>
                  <a:lnTo>
                    <a:pt x="11" y="22"/>
                  </a:lnTo>
                  <a:lnTo>
                    <a:pt x="9" y="18"/>
                  </a:lnTo>
                  <a:lnTo>
                    <a:pt x="4" y="18"/>
                  </a:lnTo>
                  <a:lnTo>
                    <a:pt x="3" y="17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3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72" name="Freeform 301">
              <a:extLst>
                <a:ext uri="{FF2B5EF4-FFF2-40B4-BE49-F238E27FC236}">
                  <a16:creationId xmlns:a16="http://schemas.microsoft.com/office/drawing/2014/main" id="{FE9E6DC2-BA17-4C75-A857-39AC861C76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7034" y="4067012"/>
              <a:ext cx="343063" cy="469763"/>
            </a:xfrm>
            <a:custGeom>
              <a:avLst/>
              <a:gdLst>
                <a:gd name="T0" fmla="*/ 109 w 176"/>
                <a:gd name="T1" fmla="*/ 0 h 241"/>
                <a:gd name="T2" fmla="*/ 102 w 176"/>
                <a:gd name="T3" fmla="*/ 11 h 241"/>
                <a:gd name="T4" fmla="*/ 88 w 176"/>
                <a:gd name="T5" fmla="*/ 34 h 241"/>
                <a:gd name="T6" fmla="*/ 85 w 176"/>
                <a:gd name="T7" fmla="*/ 47 h 241"/>
                <a:gd name="T8" fmla="*/ 96 w 176"/>
                <a:gd name="T9" fmla="*/ 60 h 241"/>
                <a:gd name="T10" fmla="*/ 96 w 176"/>
                <a:gd name="T11" fmla="*/ 72 h 241"/>
                <a:gd name="T12" fmla="*/ 110 w 176"/>
                <a:gd name="T13" fmla="*/ 78 h 241"/>
                <a:gd name="T14" fmla="*/ 128 w 176"/>
                <a:gd name="T15" fmla="*/ 80 h 241"/>
                <a:gd name="T16" fmla="*/ 140 w 176"/>
                <a:gd name="T17" fmla="*/ 91 h 241"/>
                <a:gd name="T18" fmla="*/ 164 w 176"/>
                <a:gd name="T19" fmla="*/ 89 h 241"/>
                <a:gd name="T20" fmla="*/ 162 w 176"/>
                <a:gd name="T21" fmla="*/ 102 h 241"/>
                <a:gd name="T22" fmla="*/ 164 w 176"/>
                <a:gd name="T23" fmla="*/ 121 h 241"/>
                <a:gd name="T24" fmla="*/ 167 w 176"/>
                <a:gd name="T25" fmla="*/ 134 h 241"/>
                <a:gd name="T26" fmla="*/ 167 w 176"/>
                <a:gd name="T27" fmla="*/ 141 h 241"/>
                <a:gd name="T28" fmla="*/ 172 w 176"/>
                <a:gd name="T29" fmla="*/ 151 h 241"/>
                <a:gd name="T30" fmla="*/ 173 w 176"/>
                <a:gd name="T31" fmla="*/ 162 h 241"/>
                <a:gd name="T32" fmla="*/ 167 w 176"/>
                <a:gd name="T33" fmla="*/ 149 h 241"/>
                <a:gd name="T34" fmla="*/ 159 w 176"/>
                <a:gd name="T35" fmla="*/ 152 h 241"/>
                <a:gd name="T36" fmla="*/ 143 w 176"/>
                <a:gd name="T37" fmla="*/ 154 h 241"/>
                <a:gd name="T38" fmla="*/ 132 w 176"/>
                <a:gd name="T39" fmla="*/ 157 h 241"/>
                <a:gd name="T40" fmla="*/ 139 w 176"/>
                <a:gd name="T41" fmla="*/ 165 h 241"/>
                <a:gd name="T42" fmla="*/ 143 w 176"/>
                <a:gd name="T43" fmla="*/ 170 h 241"/>
                <a:gd name="T44" fmla="*/ 140 w 176"/>
                <a:gd name="T45" fmla="*/ 170 h 241"/>
                <a:gd name="T46" fmla="*/ 134 w 176"/>
                <a:gd name="T47" fmla="*/ 170 h 241"/>
                <a:gd name="T48" fmla="*/ 131 w 176"/>
                <a:gd name="T49" fmla="*/ 182 h 241"/>
                <a:gd name="T50" fmla="*/ 137 w 176"/>
                <a:gd name="T51" fmla="*/ 190 h 241"/>
                <a:gd name="T52" fmla="*/ 139 w 176"/>
                <a:gd name="T53" fmla="*/ 195 h 241"/>
                <a:gd name="T54" fmla="*/ 135 w 176"/>
                <a:gd name="T55" fmla="*/ 217 h 241"/>
                <a:gd name="T56" fmla="*/ 128 w 176"/>
                <a:gd name="T57" fmla="*/ 236 h 241"/>
                <a:gd name="T58" fmla="*/ 121 w 176"/>
                <a:gd name="T59" fmla="*/ 231 h 241"/>
                <a:gd name="T60" fmla="*/ 126 w 176"/>
                <a:gd name="T61" fmla="*/ 215 h 241"/>
                <a:gd name="T62" fmla="*/ 115 w 176"/>
                <a:gd name="T63" fmla="*/ 212 h 241"/>
                <a:gd name="T64" fmla="*/ 104 w 176"/>
                <a:gd name="T65" fmla="*/ 211 h 241"/>
                <a:gd name="T66" fmla="*/ 93 w 176"/>
                <a:gd name="T67" fmla="*/ 212 h 241"/>
                <a:gd name="T68" fmla="*/ 85 w 176"/>
                <a:gd name="T69" fmla="*/ 211 h 241"/>
                <a:gd name="T70" fmla="*/ 80 w 176"/>
                <a:gd name="T71" fmla="*/ 203 h 241"/>
                <a:gd name="T72" fmla="*/ 74 w 176"/>
                <a:gd name="T73" fmla="*/ 195 h 241"/>
                <a:gd name="T74" fmla="*/ 66 w 176"/>
                <a:gd name="T75" fmla="*/ 187 h 241"/>
                <a:gd name="T76" fmla="*/ 60 w 176"/>
                <a:gd name="T77" fmla="*/ 182 h 241"/>
                <a:gd name="T78" fmla="*/ 46 w 176"/>
                <a:gd name="T79" fmla="*/ 178 h 241"/>
                <a:gd name="T80" fmla="*/ 38 w 176"/>
                <a:gd name="T81" fmla="*/ 176 h 241"/>
                <a:gd name="T82" fmla="*/ 27 w 176"/>
                <a:gd name="T83" fmla="*/ 175 h 241"/>
                <a:gd name="T84" fmla="*/ 19 w 176"/>
                <a:gd name="T85" fmla="*/ 167 h 241"/>
                <a:gd name="T86" fmla="*/ 3 w 176"/>
                <a:gd name="T87" fmla="*/ 159 h 241"/>
                <a:gd name="T88" fmla="*/ 8 w 176"/>
                <a:gd name="T89" fmla="*/ 145 h 241"/>
                <a:gd name="T90" fmla="*/ 17 w 176"/>
                <a:gd name="T91" fmla="*/ 140 h 241"/>
                <a:gd name="T92" fmla="*/ 22 w 176"/>
                <a:gd name="T93" fmla="*/ 135 h 241"/>
                <a:gd name="T94" fmla="*/ 27 w 176"/>
                <a:gd name="T95" fmla="*/ 124 h 241"/>
                <a:gd name="T96" fmla="*/ 22 w 176"/>
                <a:gd name="T97" fmla="*/ 118 h 241"/>
                <a:gd name="T98" fmla="*/ 25 w 176"/>
                <a:gd name="T99" fmla="*/ 105 h 241"/>
                <a:gd name="T100" fmla="*/ 24 w 176"/>
                <a:gd name="T101" fmla="*/ 89 h 241"/>
                <a:gd name="T102" fmla="*/ 17 w 176"/>
                <a:gd name="T103" fmla="*/ 72 h 241"/>
                <a:gd name="T104" fmla="*/ 22 w 176"/>
                <a:gd name="T105" fmla="*/ 71 h 241"/>
                <a:gd name="T106" fmla="*/ 25 w 176"/>
                <a:gd name="T107" fmla="*/ 61 h 241"/>
                <a:gd name="T108" fmla="*/ 30 w 176"/>
                <a:gd name="T109" fmla="*/ 61 h 241"/>
                <a:gd name="T110" fmla="*/ 33 w 176"/>
                <a:gd name="T111" fmla="*/ 64 h 241"/>
                <a:gd name="T112" fmla="*/ 44 w 176"/>
                <a:gd name="T113" fmla="*/ 45 h 241"/>
                <a:gd name="T114" fmla="*/ 50 w 176"/>
                <a:gd name="T115" fmla="*/ 33 h 241"/>
                <a:gd name="T116" fmla="*/ 57 w 176"/>
                <a:gd name="T117" fmla="*/ 23 h 241"/>
                <a:gd name="T118" fmla="*/ 68 w 176"/>
                <a:gd name="T119" fmla="*/ 25 h 241"/>
                <a:gd name="T120" fmla="*/ 83 w 176"/>
                <a:gd name="T121" fmla="*/ 17 h 241"/>
                <a:gd name="T122" fmla="*/ 106 w 176"/>
                <a:gd name="T12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76" h="241">
                  <a:moveTo>
                    <a:pt x="12" y="141"/>
                  </a:move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2" y="143"/>
                  </a:lnTo>
                  <a:lnTo>
                    <a:pt x="12" y="143"/>
                  </a:lnTo>
                  <a:lnTo>
                    <a:pt x="12" y="141"/>
                  </a:lnTo>
                  <a:lnTo>
                    <a:pt x="12" y="141"/>
                  </a:lnTo>
                  <a:close/>
                  <a:moveTo>
                    <a:pt x="107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3" y="4"/>
                  </a:lnTo>
                  <a:lnTo>
                    <a:pt x="115" y="6"/>
                  </a:lnTo>
                  <a:lnTo>
                    <a:pt x="112" y="8"/>
                  </a:lnTo>
                  <a:lnTo>
                    <a:pt x="112" y="9"/>
                  </a:lnTo>
                  <a:lnTo>
                    <a:pt x="112" y="9"/>
                  </a:lnTo>
                  <a:lnTo>
                    <a:pt x="110" y="9"/>
                  </a:lnTo>
                  <a:lnTo>
                    <a:pt x="109" y="9"/>
                  </a:lnTo>
                  <a:lnTo>
                    <a:pt x="106" y="11"/>
                  </a:lnTo>
                  <a:lnTo>
                    <a:pt x="102" y="11"/>
                  </a:lnTo>
                  <a:lnTo>
                    <a:pt x="102" y="12"/>
                  </a:lnTo>
                  <a:lnTo>
                    <a:pt x="98" y="19"/>
                  </a:lnTo>
                  <a:lnTo>
                    <a:pt x="96" y="19"/>
                  </a:lnTo>
                  <a:lnTo>
                    <a:pt x="94" y="20"/>
                  </a:lnTo>
                  <a:lnTo>
                    <a:pt x="93" y="22"/>
                  </a:lnTo>
                  <a:lnTo>
                    <a:pt x="91" y="23"/>
                  </a:lnTo>
                  <a:lnTo>
                    <a:pt x="91" y="25"/>
                  </a:lnTo>
                  <a:lnTo>
                    <a:pt x="90" y="28"/>
                  </a:lnTo>
                  <a:lnTo>
                    <a:pt x="88" y="33"/>
                  </a:lnTo>
                  <a:lnTo>
                    <a:pt x="88" y="34"/>
                  </a:lnTo>
                  <a:lnTo>
                    <a:pt x="87" y="39"/>
                  </a:lnTo>
                  <a:lnTo>
                    <a:pt x="87" y="41"/>
                  </a:lnTo>
                  <a:lnTo>
                    <a:pt x="85" y="42"/>
                  </a:lnTo>
                  <a:lnTo>
                    <a:pt x="85" y="44"/>
                  </a:lnTo>
                  <a:lnTo>
                    <a:pt x="83" y="45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5" y="47"/>
                  </a:lnTo>
                  <a:lnTo>
                    <a:pt x="85" y="47"/>
                  </a:lnTo>
                  <a:lnTo>
                    <a:pt x="87" y="45"/>
                  </a:lnTo>
                  <a:lnTo>
                    <a:pt x="87" y="47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0" y="48"/>
                  </a:lnTo>
                  <a:lnTo>
                    <a:pt x="90" y="48"/>
                  </a:lnTo>
                  <a:lnTo>
                    <a:pt x="91" y="52"/>
                  </a:lnTo>
                  <a:lnTo>
                    <a:pt x="93" y="55"/>
                  </a:lnTo>
                  <a:lnTo>
                    <a:pt x="94" y="58"/>
                  </a:lnTo>
                  <a:lnTo>
                    <a:pt x="96" y="60"/>
                  </a:lnTo>
                  <a:lnTo>
                    <a:pt x="96" y="60"/>
                  </a:lnTo>
                  <a:lnTo>
                    <a:pt x="96" y="63"/>
                  </a:lnTo>
                  <a:lnTo>
                    <a:pt x="96" y="63"/>
                  </a:lnTo>
                  <a:lnTo>
                    <a:pt x="96" y="64"/>
                  </a:lnTo>
                  <a:lnTo>
                    <a:pt x="96" y="64"/>
                  </a:lnTo>
                  <a:lnTo>
                    <a:pt x="96" y="67"/>
                  </a:lnTo>
                  <a:lnTo>
                    <a:pt x="94" y="67"/>
                  </a:lnTo>
                  <a:lnTo>
                    <a:pt x="94" y="71"/>
                  </a:lnTo>
                  <a:lnTo>
                    <a:pt x="94" y="71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98" y="74"/>
                  </a:lnTo>
                  <a:lnTo>
                    <a:pt x="99" y="74"/>
                  </a:lnTo>
                  <a:lnTo>
                    <a:pt x="99" y="75"/>
                  </a:lnTo>
                  <a:lnTo>
                    <a:pt x="101" y="77"/>
                  </a:lnTo>
                  <a:lnTo>
                    <a:pt x="102" y="78"/>
                  </a:lnTo>
                  <a:lnTo>
                    <a:pt x="104" y="78"/>
                  </a:lnTo>
                  <a:lnTo>
                    <a:pt x="104" y="78"/>
                  </a:lnTo>
                  <a:lnTo>
                    <a:pt x="107" y="78"/>
                  </a:lnTo>
                  <a:lnTo>
                    <a:pt x="110" y="78"/>
                  </a:lnTo>
                  <a:lnTo>
                    <a:pt x="113" y="78"/>
                  </a:lnTo>
                  <a:lnTo>
                    <a:pt x="115" y="78"/>
                  </a:lnTo>
                  <a:lnTo>
                    <a:pt x="117" y="78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1" y="77"/>
                  </a:lnTo>
                  <a:lnTo>
                    <a:pt x="123" y="78"/>
                  </a:lnTo>
                  <a:lnTo>
                    <a:pt x="124" y="78"/>
                  </a:lnTo>
                  <a:lnTo>
                    <a:pt x="126" y="78"/>
                  </a:lnTo>
                  <a:lnTo>
                    <a:pt x="128" y="80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80"/>
                  </a:lnTo>
                  <a:lnTo>
                    <a:pt x="132" y="83"/>
                  </a:lnTo>
                  <a:lnTo>
                    <a:pt x="134" y="86"/>
                  </a:lnTo>
                  <a:lnTo>
                    <a:pt x="137" y="88"/>
                  </a:lnTo>
                  <a:lnTo>
                    <a:pt x="139" y="91"/>
                  </a:lnTo>
                  <a:lnTo>
                    <a:pt x="139" y="91"/>
                  </a:lnTo>
                  <a:lnTo>
                    <a:pt x="140" y="91"/>
                  </a:lnTo>
                  <a:lnTo>
                    <a:pt x="140" y="91"/>
                  </a:lnTo>
                  <a:lnTo>
                    <a:pt x="142" y="91"/>
                  </a:lnTo>
                  <a:lnTo>
                    <a:pt x="142" y="91"/>
                  </a:lnTo>
                  <a:lnTo>
                    <a:pt x="143" y="91"/>
                  </a:lnTo>
                  <a:lnTo>
                    <a:pt x="147" y="91"/>
                  </a:lnTo>
                  <a:lnTo>
                    <a:pt x="150" y="91"/>
                  </a:lnTo>
                  <a:lnTo>
                    <a:pt x="153" y="91"/>
                  </a:lnTo>
                  <a:lnTo>
                    <a:pt x="158" y="91"/>
                  </a:lnTo>
                  <a:lnTo>
                    <a:pt x="161" y="89"/>
                  </a:lnTo>
                  <a:lnTo>
                    <a:pt x="162" y="89"/>
                  </a:lnTo>
                  <a:lnTo>
                    <a:pt x="164" y="89"/>
                  </a:lnTo>
                  <a:lnTo>
                    <a:pt x="165" y="89"/>
                  </a:lnTo>
                  <a:lnTo>
                    <a:pt x="167" y="91"/>
                  </a:lnTo>
                  <a:lnTo>
                    <a:pt x="167" y="91"/>
                  </a:lnTo>
                  <a:lnTo>
                    <a:pt x="169" y="93"/>
                  </a:lnTo>
                  <a:lnTo>
                    <a:pt x="167" y="94"/>
                  </a:lnTo>
                  <a:lnTo>
                    <a:pt x="165" y="96"/>
                  </a:lnTo>
                  <a:lnTo>
                    <a:pt x="165" y="97"/>
                  </a:lnTo>
                  <a:lnTo>
                    <a:pt x="165" y="99"/>
                  </a:lnTo>
                  <a:lnTo>
                    <a:pt x="164" y="100"/>
                  </a:lnTo>
                  <a:lnTo>
                    <a:pt x="162" y="102"/>
                  </a:lnTo>
                  <a:lnTo>
                    <a:pt x="162" y="104"/>
                  </a:lnTo>
                  <a:lnTo>
                    <a:pt x="162" y="105"/>
                  </a:lnTo>
                  <a:lnTo>
                    <a:pt x="162" y="108"/>
                  </a:lnTo>
                  <a:lnTo>
                    <a:pt x="162" y="113"/>
                  </a:lnTo>
                  <a:lnTo>
                    <a:pt x="162" y="115"/>
                  </a:lnTo>
                  <a:lnTo>
                    <a:pt x="162" y="115"/>
                  </a:lnTo>
                  <a:lnTo>
                    <a:pt x="162" y="116"/>
                  </a:lnTo>
                  <a:lnTo>
                    <a:pt x="162" y="118"/>
                  </a:lnTo>
                  <a:lnTo>
                    <a:pt x="162" y="119"/>
                  </a:lnTo>
                  <a:lnTo>
                    <a:pt x="164" y="121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7" y="126"/>
                  </a:lnTo>
                  <a:lnTo>
                    <a:pt x="167" y="126"/>
                  </a:lnTo>
                  <a:lnTo>
                    <a:pt x="169" y="130"/>
                  </a:lnTo>
                  <a:lnTo>
                    <a:pt x="170" y="130"/>
                  </a:lnTo>
                  <a:lnTo>
                    <a:pt x="170" y="130"/>
                  </a:lnTo>
                  <a:lnTo>
                    <a:pt x="169" y="132"/>
                  </a:lnTo>
                  <a:lnTo>
                    <a:pt x="169" y="132"/>
                  </a:lnTo>
                  <a:lnTo>
                    <a:pt x="167" y="134"/>
                  </a:lnTo>
                  <a:lnTo>
                    <a:pt x="162" y="138"/>
                  </a:lnTo>
                  <a:lnTo>
                    <a:pt x="162" y="138"/>
                  </a:lnTo>
                  <a:lnTo>
                    <a:pt x="162" y="140"/>
                  </a:lnTo>
                  <a:lnTo>
                    <a:pt x="164" y="138"/>
                  </a:lnTo>
                  <a:lnTo>
                    <a:pt x="164" y="140"/>
                  </a:lnTo>
                  <a:lnTo>
                    <a:pt x="165" y="140"/>
                  </a:lnTo>
                  <a:lnTo>
                    <a:pt x="165" y="140"/>
                  </a:lnTo>
                  <a:lnTo>
                    <a:pt x="165" y="141"/>
                  </a:lnTo>
                  <a:lnTo>
                    <a:pt x="167" y="141"/>
                  </a:lnTo>
                  <a:lnTo>
                    <a:pt x="167" y="141"/>
                  </a:lnTo>
                  <a:lnTo>
                    <a:pt x="169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72" y="145"/>
                  </a:lnTo>
                  <a:lnTo>
                    <a:pt x="172" y="146"/>
                  </a:lnTo>
                  <a:lnTo>
                    <a:pt x="172" y="146"/>
                  </a:lnTo>
                  <a:lnTo>
                    <a:pt x="172" y="149"/>
                  </a:lnTo>
                  <a:lnTo>
                    <a:pt x="172" y="149"/>
                  </a:lnTo>
                  <a:lnTo>
                    <a:pt x="173" y="149"/>
                  </a:lnTo>
                  <a:lnTo>
                    <a:pt x="172" y="151"/>
                  </a:lnTo>
                  <a:lnTo>
                    <a:pt x="173" y="151"/>
                  </a:lnTo>
                  <a:lnTo>
                    <a:pt x="173" y="152"/>
                  </a:lnTo>
                  <a:lnTo>
                    <a:pt x="175" y="156"/>
                  </a:lnTo>
                  <a:lnTo>
                    <a:pt x="175" y="156"/>
                  </a:lnTo>
                  <a:lnTo>
                    <a:pt x="175" y="157"/>
                  </a:lnTo>
                  <a:lnTo>
                    <a:pt x="175" y="159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59"/>
                  </a:lnTo>
                  <a:lnTo>
                    <a:pt x="173" y="156"/>
                  </a:lnTo>
                  <a:lnTo>
                    <a:pt x="172" y="156"/>
                  </a:lnTo>
                  <a:lnTo>
                    <a:pt x="172" y="152"/>
                  </a:lnTo>
                  <a:lnTo>
                    <a:pt x="170" y="151"/>
                  </a:lnTo>
                  <a:lnTo>
                    <a:pt x="169" y="149"/>
                  </a:lnTo>
                  <a:lnTo>
                    <a:pt x="169" y="149"/>
                  </a:lnTo>
                  <a:lnTo>
                    <a:pt x="167" y="149"/>
                  </a:lnTo>
                  <a:lnTo>
                    <a:pt x="167" y="149"/>
                  </a:lnTo>
                  <a:lnTo>
                    <a:pt x="165" y="149"/>
                  </a:lnTo>
                  <a:lnTo>
                    <a:pt x="165" y="151"/>
                  </a:lnTo>
                  <a:lnTo>
                    <a:pt x="164" y="152"/>
                  </a:lnTo>
                  <a:lnTo>
                    <a:pt x="162" y="154"/>
                  </a:lnTo>
                  <a:lnTo>
                    <a:pt x="162" y="154"/>
                  </a:lnTo>
                  <a:lnTo>
                    <a:pt x="161" y="154"/>
                  </a:lnTo>
                  <a:lnTo>
                    <a:pt x="159" y="154"/>
                  </a:lnTo>
                  <a:lnTo>
                    <a:pt x="159" y="154"/>
                  </a:lnTo>
                  <a:lnTo>
                    <a:pt x="159" y="152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6" y="151"/>
                  </a:lnTo>
                  <a:lnTo>
                    <a:pt x="156" y="152"/>
                  </a:lnTo>
                  <a:lnTo>
                    <a:pt x="156" y="152"/>
                  </a:lnTo>
                  <a:lnTo>
                    <a:pt x="156" y="154"/>
                  </a:lnTo>
                  <a:lnTo>
                    <a:pt x="158" y="154"/>
                  </a:lnTo>
                  <a:lnTo>
                    <a:pt x="156" y="154"/>
                  </a:lnTo>
                  <a:lnTo>
                    <a:pt x="147" y="154"/>
                  </a:lnTo>
                  <a:lnTo>
                    <a:pt x="143" y="154"/>
                  </a:lnTo>
                  <a:lnTo>
                    <a:pt x="140" y="154"/>
                  </a:lnTo>
                  <a:lnTo>
                    <a:pt x="140" y="154"/>
                  </a:lnTo>
                  <a:lnTo>
                    <a:pt x="139" y="154"/>
                  </a:lnTo>
                  <a:lnTo>
                    <a:pt x="137" y="154"/>
                  </a:lnTo>
                  <a:lnTo>
                    <a:pt x="137" y="154"/>
                  </a:lnTo>
                  <a:lnTo>
                    <a:pt x="135" y="154"/>
                  </a:lnTo>
                  <a:lnTo>
                    <a:pt x="134" y="154"/>
                  </a:lnTo>
                  <a:lnTo>
                    <a:pt x="134" y="156"/>
                  </a:lnTo>
                  <a:lnTo>
                    <a:pt x="132" y="154"/>
                  </a:lnTo>
                  <a:lnTo>
                    <a:pt x="132" y="157"/>
                  </a:lnTo>
                  <a:lnTo>
                    <a:pt x="132" y="160"/>
                  </a:lnTo>
                  <a:lnTo>
                    <a:pt x="132" y="163"/>
                  </a:lnTo>
                  <a:lnTo>
                    <a:pt x="134" y="163"/>
                  </a:lnTo>
                  <a:lnTo>
                    <a:pt x="134" y="163"/>
                  </a:lnTo>
                  <a:lnTo>
                    <a:pt x="135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9" y="163"/>
                  </a:lnTo>
                  <a:lnTo>
                    <a:pt x="139" y="165"/>
                  </a:lnTo>
                  <a:lnTo>
                    <a:pt x="140" y="165"/>
                  </a:lnTo>
                  <a:lnTo>
                    <a:pt x="140" y="163"/>
                  </a:lnTo>
                  <a:lnTo>
                    <a:pt x="140" y="163"/>
                  </a:lnTo>
                  <a:lnTo>
                    <a:pt x="142" y="165"/>
                  </a:lnTo>
                  <a:lnTo>
                    <a:pt x="142" y="165"/>
                  </a:lnTo>
                  <a:lnTo>
                    <a:pt x="142" y="167"/>
                  </a:lnTo>
                  <a:lnTo>
                    <a:pt x="143" y="167"/>
                  </a:lnTo>
                  <a:lnTo>
                    <a:pt x="143" y="168"/>
                  </a:lnTo>
                  <a:lnTo>
                    <a:pt x="143" y="168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39" y="170"/>
                  </a:lnTo>
                  <a:lnTo>
                    <a:pt x="139" y="168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70"/>
                  </a:lnTo>
                  <a:lnTo>
                    <a:pt x="134" y="171"/>
                  </a:lnTo>
                  <a:lnTo>
                    <a:pt x="132" y="171"/>
                  </a:lnTo>
                  <a:lnTo>
                    <a:pt x="132" y="171"/>
                  </a:lnTo>
                  <a:lnTo>
                    <a:pt x="131" y="171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6"/>
                  </a:lnTo>
                  <a:lnTo>
                    <a:pt x="129" y="179"/>
                  </a:lnTo>
                  <a:lnTo>
                    <a:pt x="129" y="181"/>
                  </a:lnTo>
                  <a:lnTo>
                    <a:pt x="131" y="182"/>
                  </a:lnTo>
                  <a:lnTo>
                    <a:pt x="132" y="184"/>
                  </a:lnTo>
                  <a:lnTo>
                    <a:pt x="134" y="186"/>
                  </a:lnTo>
                  <a:lnTo>
                    <a:pt x="134" y="186"/>
                  </a:lnTo>
                  <a:lnTo>
                    <a:pt x="135" y="186"/>
                  </a:lnTo>
                  <a:lnTo>
                    <a:pt x="135" y="187"/>
                  </a:lnTo>
                  <a:lnTo>
                    <a:pt x="137" y="187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40" y="197"/>
                  </a:lnTo>
                  <a:lnTo>
                    <a:pt x="139" y="197"/>
                  </a:lnTo>
                  <a:lnTo>
                    <a:pt x="139" y="200"/>
                  </a:lnTo>
                  <a:lnTo>
                    <a:pt x="139" y="203"/>
                  </a:lnTo>
                  <a:lnTo>
                    <a:pt x="139" y="204"/>
                  </a:lnTo>
                  <a:lnTo>
                    <a:pt x="137" y="208"/>
                  </a:lnTo>
                  <a:lnTo>
                    <a:pt x="137" y="212"/>
                  </a:lnTo>
                  <a:lnTo>
                    <a:pt x="135" y="217"/>
                  </a:lnTo>
                  <a:lnTo>
                    <a:pt x="135" y="223"/>
                  </a:lnTo>
                  <a:lnTo>
                    <a:pt x="134" y="228"/>
                  </a:lnTo>
                  <a:lnTo>
                    <a:pt x="132" y="231"/>
                  </a:lnTo>
                  <a:lnTo>
                    <a:pt x="132" y="236"/>
                  </a:lnTo>
                  <a:lnTo>
                    <a:pt x="132" y="239"/>
                  </a:lnTo>
                  <a:lnTo>
                    <a:pt x="131" y="241"/>
                  </a:lnTo>
                  <a:lnTo>
                    <a:pt x="131" y="239"/>
                  </a:lnTo>
                  <a:lnTo>
                    <a:pt x="129" y="238"/>
                  </a:lnTo>
                  <a:lnTo>
                    <a:pt x="129" y="238"/>
                  </a:lnTo>
                  <a:lnTo>
                    <a:pt x="128" y="236"/>
                  </a:lnTo>
                  <a:lnTo>
                    <a:pt x="128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4" y="234"/>
                  </a:lnTo>
                  <a:lnTo>
                    <a:pt x="124" y="234"/>
                  </a:lnTo>
                  <a:lnTo>
                    <a:pt x="123" y="234"/>
                  </a:lnTo>
                  <a:lnTo>
                    <a:pt x="121" y="234"/>
                  </a:lnTo>
                  <a:lnTo>
                    <a:pt x="120" y="234"/>
                  </a:lnTo>
                  <a:lnTo>
                    <a:pt x="121" y="231"/>
                  </a:lnTo>
                  <a:lnTo>
                    <a:pt x="124" y="227"/>
                  </a:lnTo>
                  <a:lnTo>
                    <a:pt x="126" y="223"/>
                  </a:lnTo>
                  <a:lnTo>
                    <a:pt x="129" y="220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7"/>
                  </a:lnTo>
                  <a:lnTo>
                    <a:pt x="129" y="217"/>
                  </a:lnTo>
                  <a:lnTo>
                    <a:pt x="128" y="217"/>
                  </a:lnTo>
                  <a:lnTo>
                    <a:pt x="126" y="215"/>
                  </a:lnTo>
                  <a:lnTo>
                    <a:pt x="126" y="215"/>
                  </a:lnTo>
                  <a:lnTo>
                    <a:pt x="124" y="215"/>
                  </a:lnTo>
                  <a:lnTo>
                    <a:pt x="123" y="214"/>
                  </a:lnTo>
                  <a:lnTo>
                    <a:pt x="123" y="214"/>
                  </a:lnTo>
                  <a:lnTo>
                    <a:pt x="121" y="214"/>
                  </a:lnTo>
                  <a:lnTo>
                    <a:pt x="121" y="212"/>
                  </a:lnTo>
                  <a:lnTo>
                    <a:pt x="118" y="211"/>
                  </a:lnTo>
                  <a:lnTo>
                    <a:pt x="117" y="211"/>
                  </a:lnTo>
                  <a:lnTo>
                    <a:pt x="117" y="211"/>
                  </a:lnTo>
                  <a:lnTo>
                    <a:pt x="115" y="212"/>
                  </a:lnTo>
                  <a:lnTo>
                    <a:pt x="113" y="212"/>
                  </a:lnTo>
                  <a:lnTo>
                    <a:pt x="112" y="212"/>
                  </a:lnTo>
                  <a:lnTo>
                    <a:pt x="110" y="212"/>
                  </a:lnTo>
                  <a:lnTo>
                    <a:pt x="110" y="212"/>
                  </a:lnTo>
                  <a:lnTo>
                    <a:pt x="109" y="212"/>
                  </a:lnTo>
                  <a:lnTo>
                    <a:pt x="109" y="211"/>
                  </a:lnTo>
                  <a:lnTo>
                    <a:pt x="107" y="211"/>
                  </a:lnTo>
                  <a:lnTo>
                    <a:pt x="106" y="211"/>
                  </a:lnTo>
                  <a:lnTo>
                    <a:pt x="106" y="211"/>
                  </a:lnTo>
                  <a:lnTo>
                    <a:pt x="104" y="211"/>
                  </a:lnTo>
                  <a:lnTo>
                    <a:pt x="102" y="212"/>
                  </a:lnTo>
                  <a:lnTo>
                    <a:pt x="102" y="212"/>
                  </a:lnTo>
                  <a:lnTo>
                    <a:pt x="101" y="212"/>
                  </a:lnTo>
                  <a:lnTo>
                    <a:pt x="99" y="214"/>
                  </a:lnTo>
                  <a:lnTo>
                    <a:pt x="99" y="214"/>
                  </a:lnTo>
                  <a:lnTo>
                    <a:pt x="98" y="214"/>
                  </a:lnTo>
                  <a:lnTo>
                    <a:pt x="96" y="214"/>
                  </a:lnTo>
                  <a:lnTo>
                    <a:pt x="94" y="214"/>
                  </a:lnTo>
                  <a:lnTo>
                    <a:pt x="93" y="214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1" y="214"/>
                  </a:lnTo>
                  <a:lnTo>
                    <a:pt x="90" y="214"/>
                  </a:lnTo>
                  <a:lnTo>
                    <a:pt x="90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2"/>
                  </a:lnTo>
                  <a:lnTo>
                    <a:pt x="85" y="212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09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3" y="204"/>
                  </a:lnTo>
                  <a:lnTo>
                    <a:pt x="82" y="204"/>
                  </a:lnTo>
                  <a:lnTo>
                    <a:pt x="82" y="204"/>
                  </a:lnTo>
                  <a:lnTo>
                    <a:pt x="80" y="203"/>
                  </a:lnTo>
                  <a:lnTo>
                    <a:pt x="80" y="203"/>
                  </a:lnTo>
                  <a:lnTo>
                    <a:pt x="80" y="201"/>
                  </a:lnTo>
                  <a:lnTo>
                    <a:pt x="80" y="200"/>
                  </a:lnTo>
                  <a:lnTo>
                    <a:pt x="79" y="200"/>
                  </a:lnTo>
                  <a:lnTo>
                    <a:pt x="79" y="198"/>
                  </a:lnTo>
                  <a:lnTo>
                    <a:pt x="77" y="197"/>
                  </a:lnTo>
                  <a:lnTo>
                    <a:pt x="77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4" y="195"/>
                  </a:lnTo>
                  <a:lnTo>
                    <a:pt x="74" y="195"/>
                  </a:lnTo>
                  <a:lnTo>
                    <a:pt x="72" y="193"/>
                  </a:lnTo>
                  <a:lnTo>
                    <a:pt x="71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2"/>
                  </a:lnTo>
                  <a:lnTo>
                    <a:pt x="68" y="190"/>
                  </a:lnTo>
                  <a:lnTo>
                    <a:pt x="68" y="190"/>
                  </a:lnTo>
                  <a:lnTo>
                    <a:pt x="68" y="189"/>
                  </a:lnTo>
                  <a:lnTo>
                    <a:pt x="68" y="187"/>
                  </a:lnTo>
                  <a:lnTo>
                    <a:pt x="66" y="187"/>
                  </a:lnTo>
                  <a:lnTo>
                    <a:pt x="66" y="186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3" y="184"/>
                  </a:lnTo>
                  <a:lnTo>
                    <a:pt x="61" y="184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8" y="181"/>
                  </a:lnTo>
                  <a:lnTo>
                    <a:pt x="58" y="181"/>
                  </a:lnTo>
                  <a:lnTo>
                    <a:pt x="57" y="181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81"/>
                  </a:lnTo>
                  <a:lnTo>
                    <a:pt x="52" y="179"/>
                  </a:lnTo>
                  <a:lnTo>
                    <a:pt x="50" y="178"/>
                  </a:lnTo>
                  <a:lnTo>
                    <a:pt x="47" y="178"/>
                  </a:lnTo>
                  <a:lnTo>
                    <a:pt x="46" y="178"/>
                  </a:lnTo>
                  <a:lnTo>
                    <a:pt x="44" y="176"/>
                  </a:lnTo>
                  <a:lnTo>
                    <a:pt x="44" y="175"/>
                  </a:lnTo>
                  <a:lnTo>
                    <a:pt x="42" y="175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3"/>
                  </a:lnTo>
                  <a:lnTo>
                    <a:pt x="38" y="175"/>
                  </a:lnTo>
                  <a:lnTo>
                    <a:pt x="38" y="175"/>
                  </a:lnTo>
                  <a:lnTo>
                    <a:pt x="38" y="176"/>
                  </a:lnTo>
                  <a:lnTo>
                    <a:pt x="38" y="176"/>
                  </a:lnTo>
                  <a:lnTo>
                    <a:pt x="36" y="176"/>
                  </a:lnTo>
                  <a:lnTo>
                    <a:pt x="35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1" y="176"/>
                  </a:lnTo>
                  <a:lnTo>
                    <a:pt x="31" y="176"/>
                  </a:lnTo>
                  <a:lnTo>
                    <a:pt x="30" y="175"/>
                  </a:lnTo>
                  <a:lnTo>
                    <a:pt x="28" y="175"/>
                  </a:lnTo>
                  <a:lnTo>
                    <a:pt x="27" y="175"/>
                  </a:lnTo>
                  <a:lnTo>
                    <a:pt x="25" y="175"/>
                  </a:lnTo>
                  <a:lnTo>
                    <a:pt x="24" y="173"/>
                  </a:lnTo>
                  <a:lnTo>
                    <a:pt x="24" y="173"/>
                  </a:lnTo>
                  <a:lnTo>
                    <a:pt x="24" y="170"/>
                  </a:lnTo>
                  <a:lnTo>
                    <a:pt x="22" y="170"/>
                  </a:lnTo>
                  <a:lnTo>
                    <a:pt x="22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0" y="168"/>
                  </a:lnTo>
                  <a:lnTo>
                    <a:pt x="19" y="167"/>
                  </a:lnTo>
                  <a:lnTo>
                    <a:pt x="17" y="168"/>
                  </a:lnTo>
                  <a:lnTo>
                    <a:pt x="14" y="167"/>
                  </a:lnTo>
                  <a:lnTo>
                    <a:pt x="12" y="165"/>
                  </a:lnTo>
                  <a:lnTo>
                    <a:pt x="11" y="165"/>
                  </a:lnTo>
                  <a:lnTo>
                    <a:pt x="8" y="162"/>
                  </a:lnTo>
                  <a:lnTo>
                    <a:pt x="6" y="162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7"/>
                  </a:lnTo>
                  <a:lnTo>
                    <a:pt x="0" y="156"/>
                  </a:lnTo>
                  <a:lnTo>
                    <a:pt x="1" y="154"/>
                  </a:lnTo>
                  <a:lnTo>
                    <a:pt x="3" y="152"/>
                  </a:lnTo>
                  <a:lnTo>
                    <a:pt x="6" y="154"/>
                  </a:lnTo>
                  <a:lnTo>
                    <a:pt x="8" y="152"/>
                  </a:lnTo>
                  <a:lnTo>
                    <a:pt x="6" y="149"/>
                  </a:lnTo>
                  <a:lnTo>
                    <a:pt x="6" y="146"/>
                  </a:lnTo>
                  <a:lnTo>
                    <a:pt x="6" y="146"/>
                  </a:lnTo>
                  <a:lnTo>
                    <a:pt x="8" y="145"/>
                  </a:lnTo>
                  <a:lnTo>
                    <a:pt x="9" y="145"/>
                  </a:lnTo>
                  <a:lnTo>
                    <a:pt x="9" y="143"/>
                  </a:lnTo>
                  <a:lnTo>
                    <a:pt x="11" y="145"/>
                  </a:lnTo>
                  <a:lnTo>
                    <a:pt x="11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6" y="143"/>
                  </a:lnTo>
                  <a:lnTo>
                    <a:pt x="16" y="141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9" y="140"/>
                  </a:lnTo>
                  <a:lnTo>
                    <a:pt x="20" y="138"/>
                  </a:lnTo>
                  <a:lnTo>
                    <a:pt x="20" y="137"/>
                  </a:lnTo>
                  <a:lnTo>
                    <a:pt x="19" y="137"/>
                  </a:lnTo>
                  <a:lnTo>
                    <a:pt x="20" y="135"/>
                  </a:lnTo>
                  <a:lnTo>
                    <a:pt x="20" y="135"/>
                  </a:lnTo>
                  <a:lnTo>
                    <a:pt x="22" y="135"/>
                  </a:lnTo>
                  <a:lnTo>
                    <a:pt x="22" y="134"/>
                  </a:lnTo>
                  <a:lnTo>
                    <a:pt x="24" y="134"/>
                  </a:lnTo>
                  <a:lnTo>
                    <a:pt x="24" y="132"/>
                  </a:lnTo>
                  <a:lnTo>
                    <a:pt x="25" y="132"/>
                  </a:lnTo>
                  <a:lnTo>
                    <a:pt x="25" y="129"/>
                  </a:lnTo>
                  <a:lnTo>
                    <a:pt x="27" y="127"/>
                  </a:lnTo>
                  <a:lnTo>
                    <a:pt x="28" y="123"/>
                  </a:lnTo>
                  <a:lnTo>
                    <a:pt x="28" y="123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5" y="124"/>
                  </a:lnTo>
                  <a:lnTo>
                    <a:pt x="27" y="121"/>
                  </a:lnTo>
                  <a:lnTo>
                    <a:pt x="25" y="121"/>
                  </a:lnTo>
                  <a:lnTo>
                    <a:pt x="25" y="123"/>
                  </a:lnTo>
                  <a:lnTo>
                    <a:pt x="24" y="121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5" y="116"/>
                  </a:lnTo>
                  <a:lnTo>
                    <a:pt x="25" y="115"/>
                  </a:lnTo>
                  <a:lnTo>
                    <a:pt x="25" y="113"/>
                  </a:lnTo>
                  <a:lnTo>
                    <a:pt x="25" y="112"/>
                  </a:lnTo>
                  <a:lnTo>
                    <a:pt x="25" y="110"/>
                  </a:lnTo>
                  <a:lnTo>
                    <a:pt x="25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4" y="104"/>
                  </a:lnTo>
                  <a:lnTo>
                    <a:pt x="24" y="102"/>
                  </a:lnTo>
                  <a:lnTo>
                    <a:pt x="22" y="100"/>
                  </a:lnTo>
                  <a:lnTo>
                    <a:pt x="25" y="97"/>
                  </a:lnTo>
                  <a:lnTo>
                    <a:pt x="27" y="96"/>
                  </a:lnTo>
                  <a:lnTo>
                    <a:pt x="25" y="93"/>
                  </a:lnTo>
                  <a:lnTo>
                    <a:pt x="24" y="91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5" y="86"/>
                  </a:lnTo>
                  <a:lnTo>
                    <a:pt x="25" y="85"/>
                  </a:lnTo>
                  <a:lnTo>
                    <a:pt x="24" y="83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20" y="80"/>
                  </a:lnTo>
                  <a:lnTo>
                    <a:pt x="20" y="80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2"/>
                  </a:lnTo>
                  <a:lnTo>
                    <a:pt x="19" y="72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0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5" y="69"/>
                  </a:lnTo>
                  <a:lnTo>
                    <a:pt x="25" y="67"/>
                  </a:lnTo>
                  <a:lnTo>
                    <a:pt x="25" y="67"/>
                  </a:lnTo>
                  <a:lnTo>
                    <a:pt x="25" y="66"/>
                  </a:lnTo>
                  <a:lnTo>
                    <a:pt x="27" y="66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5" y="61"/>
                  </a:lnTo>
                  <a:lnTo>
                    <a:pt x="25" y="61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5" y="55"/>
                  </a:lnTo>
                  <a:lnTo>
                    <a:pt x="25" y="58"/>
                  </a:lnTo>
                  <a:lnTo>
                    <a:pt x="28" y="58"/>
                  </a:lnTo>
                  <a:lnTo>
                    <a:pt x="30" y="61"/>
                  </a:lnTo>
                  <a:lnTo>
                    <a:pt x="30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4"/>
                  </a:lnTo>
                  <a:lnTo>
                    <a:pt x="31" y="64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33" y="66"/>
                  </a:lnTo>
                  <a:lnTo>
                    <a:pt x="33" y="64"/>
                  </a:lnTo>
                  <a:lnTo>
                    <a:pt x="33" y="60"/>
                  </a:lnTo>
                  <a:lnTo>
                    <a:pt x="33" y="58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55"/>
                  </a:lnTo>
                  <a:lnTo>
                    <a:pt x="33" y="55"/>
                  </a:lnTo>
                  <a:lnTo>
                    <a:pt x="35" y="55"/>
                  </a:lnTo>
                  <a:lnTo>
                    <a:pt x="41" y="50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4"/>
                  </a:lnTo>
                  <a:lnTo>
                    <a:pt x="47" y="44"/>
                  </a:lnTo>
                  <a:lnTo>
                    <a:pt x="49" y="44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7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1"/>
                  </a:lnTo>
                  <a:lnTo>
                    <a:pt x="52" y="28"/>
                  </a:lnTo>
                  <a:lnTo>
                    <a:pt x="52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7" y="23"/>
                  </a:lnTo>
                  <a:lnTo>
                    <a:pt x="60" y="20"/>
                  </a:lnTo>
                  <a:lnTo>
                    <a:pt x="61" y="19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8" y="23"/>
                  </a:lnTo>
                  <a:lnTo>
                    <a:pt x="69" y="22"/>
                  </a:lnTo>
                  <a:lnTo>
                    <a:pt x="69" y="20"/>
                  </a:lnTo>
                  <a:lnTo>
                    <a:pt x="71" y="17"/>
                  </a:lnTo>
                  <a:lnTo>
                    <a:pt x="71" y="17"/>
                  </a:lnTo>
                  <a:lnTo>
                    <a:pt x="72" y="15"/>
                  </a:lnTo>
                  <a:lnTo>
                    <a:pt x="74" y="17"/>
                  </a:lnTo>
                  <a:lnTo>
                    <a:pt x="76" y="17"/>
                  </a:lnTo>
                  <a:lnTo>
                    <a:pt x="77" y="17"/>
                  </a:lnTo>
                  <a:lnTo>
                    <a:pt x="83" y="17"/>
                  </a:lnTo>
                  <a:lnTo>
                    <a:pt x="91" y="11"/>
                  </a:lnTo>
                  <a:lnTo>
                    <a:pt x="96" y="9"/>
                  </a:lnTo>
                  <a:lnTo>
                    <a:pt x="98" y="8"/>
                  </a:lnTo>
                  <a:lnTo>
                    <a:pt x="99" y="6"/>
                  </a:lnTo>
                  <a:lnTo>
                    <a:pt x="99" y="4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2" y="1"/>
                  </a:lnTo>
                  <a:lnTo>
                    <a:pt x="106" y="0"/>
                  </a:lnTo>
                  <a:lnTo>
                    <a:pt x="10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73" name="Freeform 302">
              <a:extLst>
                <a:ext uri="{FF2B5EF4-FFF2-40B4-BE49-F238E27FC236}">
                  <a16:creationId xmlns:a16="http://schemas.microsoft.com/office/drawing/2014/main" id="{45213593-D8DF-4566-A362-E2CBC88456F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8966" y="2751288"/>
              <a:ext cx="1721163" cy="1150041"/>
            </a:xfrm>
            <a:custGeom>
              <a:avLst/>
              <a:gdLst>
                <a:gd name="T0" fmla="*/ 507 w 883"/>
                <a:gd name="T1" fmla="*/ 582 h 590"/>
                <a:gd name="T2" fmla="*/ 530 w 883"/>
                <a:gd name="T3" fmla="*/ 549 h 590"/>
                <a:gd name="T4" fmla="*/ 667 w 883"/>
                <a:gd name="T5" fmla="*/ 479 h 590"/>
                <a:gd name="T6" fmla="*/ 699 w 883"/>
                <a:gd name="T7" fmla="*/ 410 h 590"/>
                <a:gd name="T8" fmla="*/ 753 w 883"/>
                <a:gd name="T9" fmla="*/ 11 h 590"/>
                <a:gd name="T10" fmla="*/ 772 w 883"/>
                <a:gd name="T11" fmla="*/ 51 h 590"/>
                <a:gd name="T12" fmla="*/ 813 w 883"/>
                <a:gd name="T13" fmla="*/ 84 h 590"/>
                <a:gd name="T14" fmla="*/ 877 w 883"/>
                <a:gd name="T15" fmla="*/ 100 h 590"/>
                <a:gd name="T16" fmla="*/ 869 w 883"/>
                <a:gd name="T17" fmla="*/ 139 h 590"/>
                <a:gd name="T18" fmla="*/ 833 w 883"/>
                <a:gd name="T19" fmla="*/ 161 h 590"/>
                <a:gd name="T20" fmla="*/ 822 w 883"/>
                <a:gd name="T21" fmla="*/ 204 h 590"/>
                <a:gd name="T22" fmla="*/ 790 w 883"/>
                <a:gd name="T23" fmla="*/ 213 h 590"/>
                <a:gd name="T24" fmla="*/ 764 w 883"/>
                <a:gd name="T25" fmla="*/ 224 h 590"/>
                <a:gd name="T26" fmla="*/ 713 w 883"/>
                <a:gd name="T27" fmla="*/ 254 h 590"/>
                <a:gd name="T28" fmla="*/ 696 w 883"/>
                <a:gd name="T29" fmla="*/ 248 h 590"/>
                <a:gd name="T30" fmla="*/ 636 w 883"/>
                <a:gd name="T31" fmla="*/ 267 h 590"/>
                <a:gd name="T32" fmla="*/ 701 w 883"/>
                <a:gd name="T33" fmla="*/ 289 h 590"/>
                <a:gd name="T34" fmla="*/ 675 w 883"/>
                <a:gd name="T35" fmla="*/ 312 h 590"/>
                <a:gd name="T36" fmla="*/ 683 w 883"/>
                <a:gd name="T37" fmla="*/ 367 h 590"/>
                <a:gd name="T38" fmla="*/ 693 w 883"/>
                <a:gd name="T39" fmla="*/ 397 h 590"/>
                <a:gd name="T40" fmla="*/ 691 w 883"/>
                <a:gd name="T41" fmla="*/ 424 h 590"/>
                <a:gd name="T42" fmla="*/ 671 w 883"/>
                <a:gd name="T43" fmla="*/ 464 h 590"/>
                <a:gd name="T44" fmla="*/ 663 w 883"/>
                <a:gd name="T45" fmla="*/ 481 h 590"/>
                <a:gd name="T46" fmla="*/ 634 w 883"/>
                <a:gd name="T47" fmla="*/ 506 h 590"/>
                <a:gd name="T48" fmla="*/ 596 w 883"/>
                <a:gd name="T49" fmla="*/ 523 h 590"/>
                <a:gd name="T50" fmla="*/ 578 w 883"/>
                <a:gd name="T51" fmla="*/ 528 h 590"/>
                <a:gd name="T52" fmla="*/ 551 w 883"/>
                <a:gd name="T53" fmla="*/ 539 h 590"/>
                <a:gd name="T54" fmla="*/ 526 w 883"/>
                <a:gd name="T55" fmla="*/ 556 h 590"/>
                <a:gd name="T56" fmla="*/ 503 w 883"/>
                <a:gd name="T57" fmla="*/ 538 h 590"/>
                <a:gd name="T58" fmla="*/ 478 w 883"/>
                <a:gd name="T59" fmla="*/ 523 h 590"/>
                <a:gd name="T60" fmla="*/ 439 w 883"/>
                <a:gd name="T61" fmla="*/ 523 h 590"/>
                <a:gd name="T62" fmla="*/ 406 w 883"/>
                <a:gd name="T63" fmla="*/ 527 h 590"/>
                <a:gd name="T64" fmla="*/ 396 w 883"/>
                <a:gd name="T65" fmla="*/ 538 h 590"/>
                <a:gd name="T66" fmla="*/ 365 w 883"/>
                <a:gd name="T67" fmla="*/ 516 h 590"/>
                <a:gd name="T68" fmla="*/ 349 w 883"/>
                <a:gd name="T69" fmla="*/ 486 h 590"/>
                <a:gd name="T70" fmla="*/ 354 w 883"/>
                <a:gd name="T71" fmla="*/ 441 h 590"/>
                <a:gd name="T72" fmla="*/ 330 w 883"/>
                <a:gd name="T73" fmla="*/ 426 h 590"/>
                <a:gd name="T74" fmla="*/ 291 w 883"/>
                <a:gd name="T75" fmla="*/ 430 h 590"/>
                <a:gd name="T76" fmla="*/ 250 w 883"/>
                <a:gd name="T77" fmla="*/ 441 h 590"/>
                <a:gd name="T78" fmla="*/ 209 w 883"/>
                <a:gd name="T79" fmla="*/ 443 h 590"/>
                <a:gd name="T80" fmla="*/ 166 w 883"/>
                <a:gd name="T81" fmla="*/ 432 h 590"/>
                <a:gd name="T82" fmla="*/ 105 w 883"/>
                <a:gd name="T83" fmla="*/ 405 h 590"/>
                <a:gd name="T84" fmla="*/ 75 w 883"/>
                <a:gd name="T85" fmla="*/ 380 h 590"/>
                <a:gd name="T86" fmla="*/ 76 w 883"/>
                <a:gd name="T87" fmla="*/ 356 h 590"/>
                <a:gd name="T88" fmla="*/ 43 w 883"/>
                <a:gd name="T89" fmla="*/ 319 h 590"/>
                <a:gd name="T90" fmla="*/ 15 w 883"/>
                <a:gd name="T91" fmla="*/ 293 h 590"/>
                <a:gd name="T92" fmla="*/ 2 w 883"/>
                <a:gd name="T93" fmla="*/ 263 h 590"/>
                <a:gd name="T94" fmla="*/ 35 w 883"/>
                <a:gd name="T95" fmla="*/ 241 h 590"/>
                <a:gd name="T96" fmla="*/ 95 w 883"/>
                <a:gd name="T97" fmla="*/ 210 h 590"/>
                <a:gd name="T98" fmla="*/ 100 w 883"/>
                <a:gd name="T99" fmla="*/ 166 h 590"/>
                <a:gd name="T100" fmla="*/ 127 w 883"/>
                <a:gd name="T101" fmla="*/ 148 h 590"/>
                <a:gd name="T102" fmla="*/ 174 w 883"/>
                <a:gd name="T103" fmla="*/ 103 h 590"/>
                <a:gd name="T104" fmla="*/ 209 w 883"/>
                <a:gd name="T105" fmla="*/ 95 h 590"/>
                <a:gd name="T106" fmla="*/ 246 w 883"/>
                <a:gd name="T107" fmla="*/ 123 h 590"/>
                <a:gd name="T108" fmla="*/ 275 w 883"/>
                <a:gd name="T109" fmla="*/ 159 h 590"/>
                <a:gd name="T110" fmla="*/ 374 w 883"/>
                <a:gd name="T111" fmla="*/ 204 h 590"/>
                <a:gd name="T112" fmla="*/ 486 w 883"/>
                <a:gd name="T113" fmla="*/ 207 h 590"/>
                <a:gd name="T114" fmla="*/ 551 w 883"/>
                <a:gd name="T115" fmla="*/ 177 h 590"/>
                <a:gd name="T116" fmla="*/ 596 w 883"/>
                <a:gd name="T117" fmla="*/ 153 h 590"/>
                <a:gd name="T118" fmla="*/ 650 w 883"/>
                <a:gd name="T119" fmla="*/ 130 h 590"/>
                <a:gd name="T120" fmla="*/ 642 w 883"/>
                <a:gd name="T121" fmla="*/ 106 h 590"/>
                <a:gd name="T122" fmla="*/ 625 w 883"/>
                <a:gd name="T123" fmla="*/ 74 h 590"/>
                <a:gd name="T124" fmla="*/ 675 w 883"/>
                <a:gd name="T125" fmla="*/ 19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883" h="590">
                  <a:moveTo>
                    <a:pt x="535" y="561"/>
                  </a:moveTo>
                  <a:lnTo>
                    <a:pt x="535" y="561"/>
                  </a:lnTo>
                  <a:lnTo>
                    <a:pt x="537" y="563"/>
                  </a:lnTo>
                  <a:lnTo>
                    <a:pt x="538" y="563"/>
                  </a:lnTo>
                  <a:lnTo>
                    <a:pt x="538" y="564"/>
                  </a:lnTo>
                  <a:lnTo>
                    <a:pt x="540" y="564"/>
                  </a:lnTo>
                  <a:lnTo>
                    <a:pt x="540" y="566"/>
                  </a:lnTo>
                  <a:lnTo>
                    <a:pt x="540" y="568"/>
                  </a:lnTo>
                  <a:lnTo>
                    <a:pt x="541" y="569"/>
                  </a:lnTo>
                  <a:lnTo>
                    <a:pt x="540" y="569"/>
                  </a:lnTo>
                  <a:lnTo>
                    <a:pt x="538" y="571"/>
                  </a:lnTo>
                  <a:lnTo>
                    <a:pt x="535" y="574"/>
                  </a:lnTo>
                  <a:lnTo>
                    <a:pt x="535" y="575"/>
                  </a:lnTo>
                  <a:lnTo>
                    <a:pt x="533" y="575"/>
                  </a:lnTo>
                  <a:lnTo>
                    <a:pt x="533" y="577"/>
                  </a:lnTo>
                  <a:lnTo>
                    <a:pt x="533" y="577"/>
                  </a:lnTo>
                  <a:lnTo>
                    <a:pt x="533" y="579"/>
                  </a:lnTo>
                  <a:lnTo>
                    <a:pt x="533" y="582"/>
                  </a:lnTo>
                  <a:lnTo>
                    <a:pt x="532" y="582"/>
                  </a:lnTo>
                  <a:lnTo>
                    <a:pt x="532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29" y="585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6" y="586"/>
                  </a:lnTo>
                  <a:lnTo>
                    <a:pt x="526" y="586"/>
                  </a:lnTo>
                  <a:lnTo>
                    <a:pt x="524" y="588"/>
                  </a:lnTo>
                  <a:lnTo>
                    <a:pt x="522" y="588"/>
                  </a:lnTo>
                  <a:lnTo>
                    <a:pt x="522" y="590"/>
                  </a:lnTo>
                  <a:lnTo>
                    <a:pt x="521" y="590"/>
                  </a:lnTo>
                  <a:lnTo>
                    <a:pt x="519" y="590"/>
                  </a:lnTo>
                  <a:lnTo>
                    <a:pt x="519" y="590"/>
                  </a:lnTo>
                  <a:lnTo>
                    <a:pt x="518" y="590"/>
                  </a:lnTo>
                  <a:lnTo>
                    <a:pt x="516" y="590"/>
                  </a:lnTo>
                  <a:lnTo>
                    <a:pt x="514" y="588"/>
                  </a:lnTo>
                  <a:lnTo>
                    <a:pt x="511" y="588"/>
                  </a:lnTo>
                  <a:lnTo>
                    <a:pt x="510" y="586"/>
                  </a:lnTo>
                  <a:lnTo>
                    <a:pt x="507" y="585"/>
                  </a:lnTo>
                  <a:lnTo>
                    <a:pt x="507" y="582"/>
                  </a:lnTo>
                  <a:lnTo>
                    <a:pt x="507" y="580"/>
                  </a:lnTo>
                  <a:lnTo>
                    <a:pt x="507" y="580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8" y="572"/>
                  </a:lnTo>
                  <a:lnTo>
                    <a:pt x="510" y="571"/>
                  </a:lnTo>
                  <a:lnTo>
                    <a:pt x="513" y="569"/>
                  </a:lnTo>
                  <a:lnTo>
                    <a:pt x="514" y="569"/>
                  </a:lnTo>
                  <a:lnTo>
                    <a:pt x="516" y="568"/>
                  </a:lnTo>
                  <a:lnTo>
                    <a:pt x="514" y="568"/>
                  </a:lnTo>
                  <a:lnTo>
                    <a:pt x="514" y="568"/>
                  </a:lnTo>
                  <a:lnTo>
                    <a:pt x="514" y="566"/>
                  </a:lnTo>
                  <a:lnTo>
                    <a:pt x="514" y="566"/>
                  </a:lnTo>
                  <a:lnTo>
                    <a:pt x="516" y="564"/>
                  </a:lnTo>
                  <a:lnTo>
                    <a:pt x="518" y="566"/>
                  </a:lnTo>
                  <a:lnTo>
                    <a:pt x="519" y="564"/>
                  </a:lnTo>
                  <a:lnTo>
                    <a:pt x="519" y="564"/>
                  </a:lnTo>
                  <a:lnTo>
                    <a:pt x="521" y="564"/>
                  </a:lnTo>
                  <a:lnTo>
                    <a:pt x="524" y="564"/>
                  </a:lnTo>
                  <a:lnTo>
                    <a:pt x="527" y="564"/>
                  </a:lnTo>
                  <a:lnTo>
                    <a:pt x="529" y="563"/>
                  </a:lnTo>
                  <a:lnTo>
                    <a:pt x="529" y="563"/>
                  </a:lnTo>
                  <a:lnTo>
                    <a:pt x="530" y="563"/>
                  </a:lnTo>
                  <a:lnTo>
                    <a:pt x="532" y="564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5" y="564"/>
                  </a:lnTo>
                  <a:lnTo>
                    <a:pt x="535" y="563"/>
                  </a:lnTo>
                  <a:lnTo>
                    <a:pt x="535" y="563"/>
                  </a:lnTo>
                  <a:lnTo>
                    <a:pt x="535" y="561"/>
                  </a:lnTo>
                  <a:close/>
                  <a:moveTo>
                    <a:pt x="532" y="547"/>
                  </a:moveTo>
                  <a:lnTo>
                    <a:pt x="532" y="547"/>
                  </a:lnTo>
                  <a:lnTo>
                    <a:pt x="533" y="547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2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7"/>
                  </a:lnTo>
                  <a:lnTo>
                    <a:pt x="532" y="547"/>
                  </a:lnTo>
                  <a:close/>
                  <a:moveTo>
                    <a:pt x="565" y="538"/>
                  </a:moveTo>
                  <a:lnTo>
                    <a:pt x="563" y="539"/>
                  </a:lnTo>
                  <a:lnTo>
                    <a:pt x="563" y="539"/>
                  </a:lnTo>
                  <a:lnTo>
                    <a:pt x="562" y="539"/>
                  </a:lnTo>
                  <a:lnTo>
                    <a:pt x="563" y="539"/>
                  </a:lnTo>
                  <a:lnTo>
                    <a:pt x="565" y="538"/>
                  </a:lnTo>
                  <a:close/>
                  <a:moveTo>
                    <a:pt x="567" y="538"/>
                  </a:move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9"/>
                  </a:lnTo>
                  <a:lnTo>
                    <a:pt x="567" y="539"/>
                  </a:lnTo>
                  <a:lnTo>
                    <a:pt x="565" y="539"/>
                  </a:lnTo>
                  <a:lnTo>
                    <a:pt x="565" y="539"/>
                  </a:lnTo>
                  <a:lnTo>
                    <a:pt x="565" y="538"/>
                  </a:lnTo>
                  <a:lnTo>
                    <a:pt x="567" y="538"/>
                  </a:lnTo>
                  <a:lnTo>
                    <a:pt x="567" y="538"/>
                  </a:lnTo>
                  <a:close/>
                  <a:moveTo>
                    <a:pt x="576" y="520"/>
                  </a:moveTo>
                  <a:lnTo>
                    <a:pt x="578" y="520"/>
                  </a:lnTo>
                  <a:lnTo>
                    <a:pt x="578" y="522"/>
                  </a:lnTo>
                  <a:lnTo>
                    <a:pt x="578" y="522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4" y="520"/>
                  </a:lnTo>
                  <a:lnTo>
                    <a:pt x="576" y="520"/>
                  </a:lnTo>
                  <a:close/>
                  <a:moveTo>
                    <a:pt x="644" y="495"/>
                  </a:moveTo>
                  <a:lnTo>
                    <a:pt x="644" y="495"/>
                  </a:lnTo>
                  <a:lnTo>
                    <a:pt x="644" y="495"/>
                  </a:lnTo>
                  <a:lnTo>
                    <a:pt x="644" y="497"/>
                  </a:lnTo>
                  <a:lnTo>
                    <a:pt x="642" y="497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4" y="495"/>
                  </a:lnTo>
                  <a:close/>
                  <a:moveTo>
                    <a:pt x="667" y="478"/>
                  </a:moveTo>
                  <a:lnTo>
                    <a:pt x="667" y="478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2"/>
                  </a:lnTo>
                  <a:lnTo>
                    <a:pt x="666" y="481"/>
                  </a:lnTo>
                  <a:lnTo>
                    <a:pt x="666" y="481"/>
                  </a:lnTo>
                  <a:lnTo>
                    <a:pt x="666" y="479"/>
                  </a:lnTo>
                  <a:lnTo>
                    <a:pt x="666" y="479"/>
                  </a:lnTo>
                  <a:lnTo>
                    <a:pt x="666" y="478"/>
                  </a:lnTo>
                  <a:lnTo>
                    <a:pt x="667" y="478"/>
                  </a:lnTo>
                  <a:close/>
                  <a:moveTo>
                    <a:pt x="688" y="438"/>
                  </a:moveTo>
                  <a:lnTo>
                    <a:pt x="688" y="438"/>
                  </a:lnTo>
                  <a:lnTo>
                    <a:pt x="688" y="440"/>
                  </a:lnTo>
                  <a:lnTo>
                    <a:pt x="688" y="440"/>
                  </a:lnTo>
                  <a:lnTo>
                    <a:pt x="688" y="441"/>
                  </a:lnTo>
                  <a:lnTo>
                    <a:pt x="686" y="441"/>
                  </a:lnTo>
                  <a:lnTo>
                    <a:pt x="686" y="440"/>
                  </a:lnTo>
                  <a:lnTo>
                    <a:pt x="688" y="438"/>
                  </a:lnTo>
                  <a:close/>
                  <a:moveTo>
                    <a:pt x="701" y="413"/>
                  </a:moveTo>
                  <a:lnTo>
                    <a:pt x="702" y="415"/>
                  </a:lnTo>
                  <a:lnTo>
                    <a:pt x="702" y="415"/>
                  </a:lnTo>
                  <a:lnTo>
                    <a:pt x="702" y="416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3"/>
                  </a:lnTo>
                  <a:close/>
                  <a:moveTo>
                    <a:pt x="704" y="412"/>
                  </a:moveTo>
                  <a:lnTo>
                    <a:pt x="705" y="412"/>
                  </a:lnTo>
                  <a:lnTo>
                    <a:pt x="705" y="412"/>
                  </a:lnTo>
                  <a:lnTo>
                    <a:pt x="705" y="413"/>
                  </a:lnTo>
                  <a:lnTo>
                    <a:pt x="705" y="413"/>
                  </a:lnTo>
                  <a:lnTo>
                    <a:pt x="704" y="412"/>
                  </a:lnTo>
                  <a:lnTo>
                    <a:pt x="704" y="412"/>
                  </a:lnTo>
                  <a:close/>
                  <a:moveTo>
                    <a:pt x="699" y="408"/>
                  </a:moveTo>
                  <a:lnTo>
                    <a:pt x="701" y="408"/>
                  </a:lnTo>
                  <a:lnTo>
                    <a:pt x="704" y="410"/>
                  </a:lnTo>
                  <a:lnTo>
                    <a:pt x="704" y="410"/>
                  </a:lnTo>
                  <a:lnTo>
                    <a:pt x="704" y="412"/>
                  </a:lnTo>
                  <a:lnTo>
                    <a:pt x="704" y="412"/>
                  </a:lnTo>
                  <a:lnTo>
                    <a:pt x="702" y="410"/>
                  </a:lnTo>
                  <a:lnTo>
                    <a:pt x="699" y="410"/>
                  </a:lnTo>
                  <a:lnTo>
                    <a:pt x="699" y="410"/>
                  </a:lnTo>
                  <a:lnTo>
                    <a:pt x="699" y="408"/>
                  </a:lnTo>
                  <a:close/>
                  <a:moveTo>
                    <a:pt x="688" y="382"/>
                  </a:moveTo>
                  <a:lnTo>
                    <a:pt x="690" y="382"/>
                  </a:lnTo>
                  <a:lnTo>
                    <a:pt x="691" y="383"/>
                  </a:lnTo>
                  <a:lnTo>
                    <a:pt x="693" y="383"/>
                  </a:lnTo>
                  <a:lnTo>
                    <a:pt x="693" y="383"/>
                  </a:lnTo>
                  <a:lnTo>
                    <a:pt x="693" y="385"/>
                  </a:lnTo>
                  <a:lnTo>
                    <a:pt x="696" y="386"/>
                  </a:lnTo>
                  <a:lnTo>
                    <a:pt x="697" y="386"/>
                  </a:lnTo>
                  <a:lnTo>
                    <a:pt x="697" y="386"/>
                  </a:lnTo>
                  <a:lnTo>
                    <a:pt x="696" y="388"/>
                  </a:lnTo>
                  <a:lnTo>
                    <a:pt x="693" y="386"/>
                  </a:lnTo>
                  <a:lnTo>
                    <a:pt x="690" y="385"/>
                  </a:lnTo>
                  <a:lnTo>
                    <a:pt x="688" y="383"/>
                  </a:lnTo>
                  <a:lnTo>
                    <a:pt x="688" y="382"/>
                  </a:lnTo>
                  <a:close/>
                  <a:moveTo>
                    <a:pt x="718" y="0"/>
                  </a:moveTo>
                  <a:lnTo>
                    <a:pt x="719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4" y="2"/>
                  </a:lnTo>
                  <a:lnTo>
                    <a:pt x="729" y="3"/>
                  </a:lnTo>
                  <a:lnTo>
                    <a:pt x="731" y="3"/>
                  </a:lnTo>
                  <a:lnTo>
                    <a:pt x="732" y="3"/>
                  </a:lnTo>
                  <a:lnTo>
                    <a:pt x="732" y="5"/>
                  </a:lnTo>
                  <a:lnTo>
                    <a:pt x="734" y="7"/>
                  </a:lnTo>
                  <a:lnTo>
                    <a:pt x="735" y="7"/>
                  </a:lnTo>
                  <a:lnTo>
                    <a:pt x="737" y="7"/>
                  </a:lnTo>
                  <a:lnTo>
                    <a:pt x="740" y="8"/>
                  </a:lnTo>
                  <a:lnTo>
                    <a:pt x="742" y="8"/>
                  </a:lnTo>
                  <a:lnTo>
                    <a:pt x="742" y="8"/>
                  </a:lnTo>
                  <a:lnTo>
                    <a:pt x="742" y="7"/>
                  </a:lnTo>
                  <a:lnTo>
                    <a:pt x="743" y="7"/>
                  </a:lnTo>
                  <a:lnTo>
                    <a:pt x="746" y="8"/>
                  </a:lnTo>
                  <a:lnTo>
                    <a:pt x="749" y="10"/>
                  </a:lnTo>
                  <a:lnTo>
                    <a:pt x="751" y="10"/>
                  </a:lnTo>
                  <a:lnTo>
                    <a:pt x="751" y="10"/>
                  </a:lnTo>
                  <a:lnTo>
                    <a:pt x="753" y="10"/>
                  </a:lnTo>
                  <a:lnTo>
                    <a:pt x="753" y="11"/>
                  </a:lnTo>
                  <a:lnTo>
                    <a:pt x="753" y="11"/>
                  </a:lnTo>
                  <a:lnTo>
                    <a:pt x="753" y="13"/>
                  </a:lnTo>
                  <a:lnTo>
                    <a:pt x="753" y="13"/>
                  </a:lnTo>
                  <a:lnTo>
                    <a:pt x="754" y="13"/>
                  </a:lnTo>
                  <a:lnTo>
                    <a:pt x="756" y="13"/>
                  </a:lnTo>
                  <a:lnTo>
                    <a:pt x="756" y="15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9"/>
                  </a:lnTo>
                  <a:lnTo>
                    <a:pt x="757" y="19"/>
                  </a:lnTo>
                  <a:lnTo>
                    <a:pt x="759" y="19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2" y="22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6"/>
                  </a:lnTo>
                  <a:lnTo>
                    <a:pt x="764" y="27"/>
                  </a:lnTo>
                  <a:lnTo>
                    <a:pt x="764" y="27"/>
                  </a:lnTo>
                  <a:lnTo>
                    <a:pt x="764" y="29"/>
                  </a:lnTo>
                  <a:lnTo>
                    <a:pt x="764" y="30"/>
                  </a:lnTo>
                  <a:lnTo>
                    <a:pt x="765" y="32"/>
                  </a:lnTo>
                  <a:lnTo>
                    <a:pt x="767" y="35"/>
                  </a:lnTo>
                  <a:lnTo>
                    <a:pt x="767" y="37"/>
                  </a:lnTo>
                  <a:lnTo>
                    <a:pt x="767" y="38"/>
                  </a:lnTo>
                  <a:lnTo>
                    <a:pt x="767" y="40"/>
                  </a:lnTo>
                  <a:lnTo>
                    <a:pt x="768" y="40"/>
                  </a:lnTo>
                  <a:lnTo>
                    <a:pt x="768" y="40"/>
                  </a:lnTo>
                  <a:lnTo>
                    <a:pt x="768" y="41"/>
                  </a:lnTo>
                  <a:lnTo>
                    <a:pt x="770" y="41"/>
                  </a:lnTo>
                  <a:lnTo>
                    <a:pt x="770" y="43"/>
                  </a:lnTo>
                  <a:lnTo>
                    <a:pt x="770" y="44"/>
                  </a:lnTo>
                  <a:lnTo>
                    <a:pt x="770" y="44"/>
                  </a:lnTo>
                  <a:lnTo>
                    <a:pt x="770" y="46"/>
                  </a:lnTo>
                  <a:lnTo>
                    <a:pt x="770" y="46"/>
                  </a:lnTo>
                  <a:lnTo>
                    <a:pt x="770" y="48"/>
                  </a:lnTo>
                  <a:lnTo>
                    <a:pt x="772" y="51"/>
                  </a:lnTo>
                  <a:lnTo>
                    <a:pt x="775" y="52"/>
                  </a:lnTo>
                  <a:lnTo>
                    <a:pt x="776" y="55"/>
                  </a:lnTo>
                  <a:lnTo>
                    <a:pt x="776" y="57"/>
                  </a:lnTo>
                  <a:lnTo>
                    <a:pt x="776" y="59"/>
                  </a:lnTo>
                  <a:lnTo>
                    <a:pt x="776" y="59"/>
                  </a:lnTo>
                  <a:lnTo>
                    <a:pt x="776" y="60"/>
                  </a:lnTo>
                  <a:lnTo>
                    <a:pt x="776" y="60"/>
                  </a:lnTo>
                  <a:lnTo>
                    <a:pt x="776" y="62"/>
                  </a:lnTo>
                  <a:lnTo>
                    <a:pt x="776" y="62"/>
                  </a:lnTo>
                  <a:lnTo>
                    <a:pt x="778" y="63"/>
                  </a:lnTo>
                  <a:lnTo>
                    <a:pt x="779" y="65"/>
                  </a:lnTo>
                  <a:lnTo>
                    <a:pt x="779" y="68"/>
                  </a:lnTo>
                  <a:lnTo>
                    <a:pt x="779" y="70"/>
                  </a:lnTo>
                  <a:lnTo>
                    <a:pt x="779" y="71"/>
                  </a:lnTo>
                  <a:lnTo>
                    <a:pt x="779" y="73"/>
                  </a:lnTo>
                  <a:lnTo>
                    <a:pt x="781" y="73"/>
                  </a:lnTo>
                  <a:lnTo>
                    <a:pt x="781" y="74"/>
                  </a:lnTo>
                  <a:lnTo>
                    <a:pt x="783" y="74"/>
                  </a:lnTo>
                  <a:lnTo>
                    <a:pt x="784" y="76"/>
                  </a:lnTo>
                  <a:lnTo>
                    <a:pt x="786" y="78"/>
                  </a:lnTo>
                  <a:lnTo>
                    <a:pt x="789" y="78"/>
                  </a:lnTo>
                  <a:lnTo>
                    <a:pt x="794" y="76"/>
                  </a:lnTo>
                  <a:lnTo>
                    <a:pt x="797" y="76"/>
                  </a:lnTo>
                  <a:lnTo>
                    <a:pt x="797" y="76"/>
                  </a:lnTo>
                  <a:lnTo>
                    <a:pt x="798" y="78"/>
                  </a:lnTo>
                  <a:lnTo>
                    <a:pt x="797" y="78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1" y="79"/>
                  </a:lnTo>
                  <a:lnTo>
                    <a:pt x="801" y="81"/>
                  </a:lnTo>
                  <a:lnTo>
                    <a:pt x="803" y="81"/>
                  </a:lnTo>
                  <a:lnTo>
                    <a:pt x="803" y="81"/>
                  </a:lnTo>
                  <a:lnTo>
                    <a:pt x="805" y="81"/>
                  </a:lnTo>
                  <a:lnTo>
                    <a:pt x="805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8" y="81"/>
                  </a:lnTo>
                  <a:lnTo>
                    <a:pt x="808" y="81"/>
                  </a:lnTo>
                  <a:lnTo>
                    <a:pt x="809" y="82"/>
                  </a:lnTo>
                  <a:lnTo>
                    <a:pt x="811" y="82"/>
                  </a:lnTo>
                  <a:lnTo>
                    <a:pt x="813" y="84"/>
                  </a:lnTo>
                  <a:lnTo>
                    <a:pt x="816" y="89"/>
                  </a:lnTo>
                  <a:lnTo>
                    <a:pt x="817" y="90"/>
                  </a:lnTo>
                  <a:lnTo>
                    <a:pt x="820" y="90"/>
                  </a:lnTo>
                  <a:lnTo>
                    <a:pt x="824" y="90"/>
                  </a:lnTo>
                  <a:lnTo>
                    <a:pt x="824" y="92"/>
                  </a:lnTo>
                  <a:lnTo>
                    <a:pt x="824" y="93"/>
                  </a:lnTo>
                  <a:lnTo>
                    <a:pt x="824" y="95"/>
                  </a:lnTo>
                  <a:lnTo>
                    <a:pt x="824" y="95"/>
                  </a:lnTo>
                  <a:lnTo>
                    <a:pt x="825" y="96"/>
                  </a:lnTo>
                  <a:lnTo>
                    <a:pt x="825" y="98"/>
                  </a:lnTo>
                  <a:lnTo>
                    <a:pt x="827" y="98"/>
                  </a:lnTo>
                  <a:lnTo>
                    <a:pt x="827" y="100"/>
                  </a:lnTo>
                  <a:lnTo>
                    <a:pt x="827" y="101"/>
                  </a:lnTo>
                  <a:lnTo>
                    <a:pt x="825" y="104"/>
                  </a:lnTo>
                  <a:lnTo>
                    <a:pt x="825" y="106"/>
                  </a:lnTo>
                  <a:lnTo>
                    <a:pt x="827" y="107"/>
                  </a:lnTo>
                  <a:lnTo>
                    <a:pt x="828" y="109"/>
                  </a:lnTo>
                  <a:lnTo>
                    <a:pt x="828" y="111"/>
                  </a:lnTo>
                  <a:lnTo>
                    <a:pt x="828" y="111"/>
                  </a:lnTo>
                  <a:lnTo>
                    <a:pt x="830" y="112"/>
                  </a:lnTo>
                  <a:lnTo>
                    <a:pt x="831" y="112"/>
                  </a:lnTo>
                  <a:lnTo>
                    <a:pt x="835" y="111"/>
                  </a:lnTo>
                  <a:lnTo>
                    <a:pt x="836" y="111"/>
                  </a:lnTo>
                  <a:lnTo>
                    <a:pt x="838" y="112"/>
                  </a:lnTo>
                  <a:lnTo>
                    <a:pt x="841" y="112"/>
                  </a:lnTo>
                  <a:lnTo>
                    <a:pt x="846" y="111"/>
                  </a:lnTo>
                  <a:lnTo>
                    <a:pt x="849" y="111"/>
                  </a:lnTo>
                  <a:lnTo>
                    <a:pt x="850" y="111"/>
                  </a:lnTo>
                  <a:lnTo>
                    <a:pt x="852" y="111"/>
                  </a:lnTo>
                  <a:lnTo>
                    <a:pt x="854" y="107"/>
                  </a:lnTo>
                  <a:lnTo>
                    <a:pt x="854" y="107"/>
                  </a:lnTo>
                  <a:lnTo>
                    <a:pt x="855" y="107"/>
                  </a:lnTo>
                  <a:lnTo>
                    <a:pt x="857" y="106"/>
                  </a:lnTo>
                  <a:lnTo>
                    <a:pt x="858" y="104"/>
                  </a:lnTo>
                  <a:lnTo>
                    <a:pt x="860" y="104"/>
                  </a:lnTo>
                  <a:lnTo>
                    <a:pt x="863" y="104"/>
                  </a:lnTo>
                  <a:lnTo>
                    <a:pt x="865" y="104"/>
                  </a:lnTo>
                  <a:lnTo>
                    <a:pt x="866" y="103"/>
                  </a:lnTo>
                  <a:lnTo>
                    <a:pt x="868" y="103"/>
                  </a:lnTo>
                  <a:lnTo>
                    <a:pt x="871" y="101"/>
                  </a:lnTo>
                  <a:lnTo>
                    <a:pt x="876" y="100"/>
                  </a:lnTo>
                  <a:lnTo>
                    <a:pt x="877" y="100"/>
                  </a:lnTo>
                  <a:lnTo>
                    <a:pt x="877" y="100"/>
                  </a:lnTo>
                  <a:lnTo>
                    <a:pt x="879" y="100"/>
                  </a:lnTo>
                  <a:lnTo>
                    <a:pt x="880" y="100"/>
                  </a:lnTo>
                  <a:lnTo>
                    <a:pt x="882" y="101"/>
                  </a:lnTo>
                  <a:lnTo>
                    <a:pt x="882" y="103"/>
                  </a:lnTo>
                  <a:lnTo>
                    <a:pt x="882" y="103"/>
                  </a:lnTo>
                  <a:lnTo>
                    <a:pt x="882" y="104"/>
                  </a:lnTo>
                  <a:lnTo>
                    <a:pt x="882" y="104"/>
                  </a:lnTo>
                  <a:lnTo>
                    <a:pt x="880" y="106"/>
                  </a:lnTo>
                  <a:lnTo>
                    <a:pt x="882" y="106"/>
                  </a:lnTo>
                  <a:lnTo>
                    <a:pt x="882" y="109"/>
                  </a:lnTo>
                  <a:lnTo>
                    <a:pt x="883" y="109"/>
                  </a:lnTo>
                  <a:lnTo>
                    <a:pt x="883" y="111"/>
                  </a:lnTo>
                  <a:lnTo>
                    <a:pt x="883" y="112"/>
                  </a:lnTo>
                  <a:lnTo>
                    <a:pt x="883" y="112"/>
                  </a:lnTo>
                  <a:lnTo>
                    <a:pt x="882" y="115"/>
                  </a:lnTo>
                  <a:lnTo>
                    <a:pt x="880" y="115"/>
                  </a:lnTo>
                  <a:lnTo>
                    <a:pt x="880" y="115"/>
                  </a:lnTo>
                  <a:lnTo>
                    <a:pt x="879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6" y="118"/>
                  </a:lnTo>
                  <a:lnTo>
                    <a:pt x="876" y="118"/>
                  </a:lnTo>
                  <a:lnTo>
                    <a:pt x="876" y="120"/>
                  </a:lnTo>
                  <a:lnTo>
                    <a:pt x="876" y="120"/>
                  </a:lnTo>
                  <a:lnTo>
                    <a:pt x="876" y="122"/>
                  </a:lnTo>
                  <a:lnTo>
                    <a:pt x="876" y="123"/>
                  </a:lnTo>
                  <a:lnTo>
                    <a:pt x="874" y="125"/>
                  </a:lnTo>
                  <a:lnTo>
                    <a:pt x="874" y="125"/>
                  </a:lnTo>
                  <a:lnTo>
                    <a:pt x="874" y="126"/>
                  </a:lnTo>
                  <a:lnTo>
                    <a:pt x="874" y="126"/>
                  </a:lnTo>
                  <a:lnTo>
                    <a:pt x="872" y="130"/>
                  </a:lnTo>
                  <a:lnTo>
                    <a:pt x="872" y="131"/>
                  </a:lnTo>
                  <a:lnTo>
                    <a:pt x="871" y="133"/>
                  </a:lnTo>
                  <a:lnTo>
                    <a:pt x="871" y="134"/>
                  </a:lnTo>
                  <a:lnTo>
                    <a:pt x="871" y="136"/>
                  </a:lnTo>
                  <a:lnTo>
                    <a:pt x="871" y="136"/>
                  </a:lnTo>
                  <a:lnTo>
                    <a:pt x="871" y="137"/>
                  </a:lnTo>
                  <a:lnTo>
                    <a:pt x="871" y="137"/>
                  </a:lnTo>
                  <a:lnTo>
                    <a:pt x="871" y="139"/>
                  </a:lnTo>
                  <a:lnTo>
                    <a:pt x="869" y="139"/>
                  </a:lnTo>
                  <a:lnTo>
                    <a:pt x="869" y="141"/>
                  </a:lnTo>
                  <a:lnTo>
                    <a:pt x="869" y="141"/>
                  </a:lnTo>
                  <a:lnTo>
                    <a:pt x="868" y="142"/>
                  </a:lnTo>
                  <a:lnTo>
                    <a:pt x="868" y="144"/>
                  </a:lnTo>
                  <a:lnTo>
                    <a:pt x="868" y="144"/>
                  </a:lnTo>
                  <a:lnTo>
                    <a:pt x="866" y="144"/>
                  </a:lnTo>
                  <a:lnTo>
                    <a:pt x="866" y="145"/>
                  </a:lnTo>
                  <a:lnTo>
                    <a:pt x="866" y="145"/>
                  </a:lnTo>
                  <a:lnTo>
                    <a:pt x="865" y="147"/>
                  </a:lnTo>
                  <a:lnTo>
                    <a:pt x="865" y="148"/>
                  </a:lnTo>
                  <a:lnTo>
                    <a:pt x="865" y="148"/>
                  </a:lnTo>
                  <a:lnTo>
                    <a:pt x="865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1" y="152"/>
                  </a:lnTo>
                  <a:lnTo>
                    <a:pt x="860" y="155"/>
                  </a:lnTo>
                  <a:lnTo>
                    <a:pt x="860" y="156"/>
                  </a:lnTo>
                  <a:lnTo>
                    <a:pt x="860" y="158"/>
                  </a:lnTo>
                  <a:lnTo>
                    <a:pt x="858" y="159"/>
                  </a:lnTo>
                  <a:lnTo>
                    <a:pt x="858" y="159"/>
                  </a:lnTo>
                  <a:lnTo>
                    <a:pt x="857" y="159"/>
                  </a:lnTo>
                  <a:lnTo>
                    <a:pt x="857" y="159"/>
                  </a:lnTo>
                  <a:lnTo>
                    <a:pt x="855" y="159"/>
                  </a:lnTo>
                  <a:lnTo>
                    <a:pt x="855" y="158"/>
                  </a:lnTo>
                  <a:lnTo>
                    <a:pt x="855" y="156"/>
                  </a:lnTo>
                  <a:lnTo>
                    <a:pt x="852" y="155"/>
                  </a:lnTo>
                  <a:lnTo>
                    <a:pt x="850" y="155"/>
                  </a:lnTo>
                  <a:lnTo>
                    <a:pt x="847" y="155"/>
                  </a:lnTo>
                  <a:lnTo>
                    <a:pt x="846" y="155"/>
                  </a:lnTo>
                  <a:lnTo>
                    <a:pt x="844" y="156"/>
                  </a:lnTo>
                  <a:lnTo>
                    <a:pt x="844" y="156"/>
                  </a:lnTo>
                  <a:lnTo>
                    <a:pt x="842" y="155"/>
                  </a:lnTo>
                  <a:lnTo>
                    <a:pt x="842" y="155"/>
                  </a:lnTo>
                  <a:lnTo>
                    <a:pt x="841" y="155"/>
                  </a:lnTo>
                  <a:lnTo>
                    <a:pt x="841" y="156"/>
                  </a:lnTo>
                  <a:lnTo>
                    <a:pt x="839" y="156"/>
                  </a:lnTo>
                  <a:lnTo>
                    <a:pt x="838" y="158"/>
                  </a:lnTo>
                  <a:lnTo>
                    <a:pt x="838" y="159"/>
                  </a:lnTo>
                  <a:lnTo>
                    <a:pt x="836" y="159"/>
                  </a:lnTo>
                  <a:lnTo>
                    <a:pt x="836" y="161"/>
                  </a:lnTo>
                  <a:lnTo>
                    <a:pt x="833" y="161"/>
                  </a:lnTo>
                  <a:lnTo>
                    <a:pt x="833" y="161"/>
                  </a:lnTo>
                  <a:lnTo>
                    <a:pt x="831" y="163"/>
                  </a:lnTo>
                  <a:lnTo>
                    <a:pt x="830" y="163"/>
                  </a:lnTo>
                  <a:lnTo>
                    <a:pt x="830" y="163"/>
                  </a:lnTo>
                  <a:lnTo>
                    <a:pt x="828" y="164"/>
                  </a:lnTo>
                  <a:lnTo>
                    <a:pt x="830" y="164"/>
                  </a:lnTo>
                  <a:lnTo>
                    <a:pt x="830" y="166"/>
                  </a:lnTo>
                  <a:lnTo>
                    <a:pt x="831" y="167"/>
                  </a:lnTo>
                  <a:lnTo>
                    <a:pt x="831" y="170"/>
                  </a:lnTo>
                  <a:lnTo>
                    <a:pt x="833" y="177"/>
                  </a:lnTo>
                  <a:lnTo>
                    <a:pt x="833" y="178"/>
                  </a:lnTo>
                  <a:lnTo>
                    <a:pt x="831" y="183"/>
                  </a:lnTo>
                  <a:lnTo>
                    <a:pt x="831" y="185"/>
                  </a:lnTo>
                  <a:lnTo>
                    <a:pt x="831" y="186"/>
                  </a:lnTo>
                  <a:lnTo>
                    <a:pt x="831" y="186"/>
                  </a:lnTo>
                  <a:lnTo>
                    <a:pt x="833" y="186"/>
                  </a:lnTo>
                  <a:lnTo>
                    <a:pt x="833" y="188"/>
                  </a:lnTo>
                  <a:lnTo>
                    <a:pt x="833" y="188"/>
                  </a:lnTo>
                  <a:lnTo>
                    <a:pt x="833" y="189"/>
                  </a:lnTo>
                  <a:lnTo>
                    <a:pt x="833" y="189"/>
                  </a:lnTo>
                  <a:lnTo>
                    <a:pt x="833" y="191"/>
                  </a:lnTo>
                  <a:lnTo>
                    <a:pt x="831" y="193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6"/>
                  </a:lnTo>
                  <a:lnTo>
                    <a:pt x="830" y="197"/>
                  </a:lnTo>
                  <a:lnTo>
                    <a:pt x="830" y="197"/>
                  </a:lnTo>
                  <a:lnTo>
                    <a:pt x="828" y="199"/>
                  </a:lnTo>
                  <a:lnTo>
                    <a:pt x="828" y="197"/>
                  </a:lnTo>
                  <a:lnTo>
                    <a:pt x="827" y="197"/>
                  </a:lnTo>
                  <a:lnTo>
                    <a:pt x="825" y="199"/>
                  </a:lnTo>
                  <a:lnTo>
                    <a:pt x="824" y="199"/>
                  </a:lnTo>
                  <a:lnTo>
                    <a:pt x="822" y="199"/>
                  </a:lnTo>
                  <a:lnTo>
                    <a:pt x="822" y="200"/>
                  </a:lnTo>
                  <a:lnTo>
                    <a:pt x="820" y="200"/>
                  </a:lnTo>
                  <a:lnTo>
                    <a:pt x="820" y="200"/>
                  </a:lnTo>
                  <a:lnTo>
                    <a:pt x="822" y="200"/>
                  </a:lnTo>
                  <a:lnTo>
                    <a:pt x="822" y="202"/>
                  </a:lnTo>
                  <a:lnTo>
                    <a:pt x="824" y="202"/>
                  </a:lnTo>
                  <a:lnTo>
                    <a:pt x="824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0" y="202"/>
                  </a:lnTo>
                  <a:lnTo>
                    <a:pt x="819" y="200"/>
                  </a:lnTo>
                  <a:lnTo>
                    <a:pt x="819" y="200"/>
                  </a:lnTo>
                  <a:lnTo>
                    <a:pt x="819" y="197"/>
                  </a:lnTo>
                  <a:lnTo>
                    <a:pt x="819" y="197"/>
                  </a:lnTo>
                  <a:lnTo>
                    <a:pt x="817" y="197"/>
                  </a:lnTo>
                  <a:lnTo>
                    <a:pt x="817" y="196"/>
                  </a:lnTo>
                  <a:lnTo>
                    <a:pt x="816" y="196"/>
                  </a:lnTo>
                  <a:lnTo>
                    <a:pt x="816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3" y="196"/>
                  </a:lnTo>
                  <a:lnTo>
                    <a:pt x="813" y="197"/>
                  </a:lnTo>
                  <a:lnTo>
                    <a:pt x="813" y="199"/>
                  </a:lnTo>
                  <a:lnTo>
                    <a:pt x="813" y="200"/>
                  </a:lnTo>
                  <a:lnTo>
                    <a:pt x="811" y="202"/>
                  </a:lnTo>
                  <a:lnTo>
                    <a:pt x="811" y="205"/>
                  </a:lnTo>
                  <a:lnTo>
                    <a:pt x="811" y="205"/>
                  </a:lnTo>
                  <a:lnTo>
                    <a:pt x="809" y="205"/>
                  </a:lnTo>
                  <a:lnTo>
                    <a:pt x="809" y="205"/>
                  </a:lnTo>
                  <a:lnTo>
                    <a:pt x="809" y="207"/>
                  </a:lnTo>
                  <a:lnTo>
                    <a:pt x="808" y="207"/>
                  </a:lnTo>
                  <a:lnTo>
                    <a:pt x="808" y="205"/>
                  </a:lnTo>
                  <a:lnTo>
                    <a:pt x="806" y="205"/>
                  </a:lnTo>
                  <a:lnTo>
                    <a:pt x="806" y="205"/>
                  </a:lnTo>
                  <a:lnTo>
                    <a:pt x="805" y="205"/>
                  </a:lnTo>
                  <a:lnTo>
                    <a:pt x="805" y="207"/>
                  </a:lnTo>
                  <a:lnTo>
                    <a:pt x="803" y="208"/>
                  </a:lnTo>
                  <a:lnTo>
                    <a:pt x="803" y="208"/>
                  </a:lnTo>
                  <a:lnTo>
                    <a:pt x="803" y="210"/>
                  </a:lnTo>
                  <a:lnTo>
                    <a:pt x="803" y="210"/>
                  </a:lnTo>
                  <a:lnTo>
                    <a:pt x="801" y="210"/>
                  </a:lnTo>
                  <a:lnTo>
                    <a:pt x="800" y="211"/>
                  </a:lnTo>
                  <a:lnTo>
                    <a:pt x="800" y="213"/>
                  </a:lnTo>
                  <a:lnTo>
                    <a:pt x="798" y="213"/>
                  </a:lnTo>
                  <a:lnTo>
                    <a:pt x="797" y="211"/>
                  </a:lnTo>
                  <a:lnTo>
                    <a:pt x="795" y="213"/>
                  </a:lnTo>
                  <a:lnTo>
                    <a:pt x="792" y="213"/>
                  </a:lnTo>
                  <a:lnTo>
                    <a:pt x="790" y="213"/>
                  </a:lnTo>
                  <a:lnTo>
                    <a:pt x="789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7" y="215"/>
                  </a:lnTo>
                  <a:lnTo>
                    <a:pt x="787" y="215"/>
                  </a:lnTo>
                  <a:lnTo>
                    <a:pt x="787" y="216"/>
                  </a:lnTo>
                  <a:lnTo>
                    <a:pt x="787" y="216"/>
                  </a:lnTo>
                  <a:lnTo>
                    <a:pt x="789" y="218"/>
                  </a:lnTo>
                  <a:lnTo>
                    <a:pt x="790" y="219"/>
                  </a:lnTo>
                  <a:lnTo>
                    <a:pt x="790" y="219"/>
                  </a:lnTo>
                  <a:lnTo>
                    <a:pt x="790" y="221"/>
                  </a:lnTo>
                  <a:lnTo>
                    <a:pt x="790" y="221"/>
                  </a:lnTo>
                  <a:lnTo>
                    <a:pt x="789" y="222"/>
                  </a:lnTo>
                  <a:lnTo>
                    <a:pt x="789" y="224"/>
                  </a:lnTo>
                  <a:lnTo>
                    <a:pt x="787" y="224"/>
                  </a:lnTo>
                  <a:lnTo>
                    <a:pt x="787" y="222"/>
                  </a:lnTo>
                  <a:lnTo>
                    <a:pt x="786" y="222"/>
                  </a:lnTo>
                  <a:lnTo>
                    <a:pt x="786" y="222"/>
                  </a:lnTo>
                  <a:lnTo>
                    <a:pt x="781" y="222"/>
                  </a:lnTo>
                  <a:lnTo>
                    <a:pt x="779" y="222"/>
                  </a:lnTo>
                  <a:lnTo>
                    <a:pt x="779" y="222"/>
                  </a:lnTo>
                  <a:lnTo>
                    <a:pt x="778" y="222"/>
                  </a:lnTo>
                  <a:lnTo>
                    <a:pt x="776" y="221"/>
                  </a:lnTo>
                  <a:lnTo>
                    <a:pt x="775" y="221"/>
                  </a:lnTo>
                  <a:lnTo>
                    <a:pt x="773" y="221"/>
                  </a:lnTo>
                  <a:lnTo>
                    <a:pt x="773" y="219"/>
                  </a:lnTo>
                  <a:lnTo>
                    <a:pt x="773" y="219"/>
                  </a:lnTo>
                  <a:lnTo>
                    <a:pt x="773" y="218"/>
                  </a:lnTo>
                  <a:lnTo>
                    <a:pt x="772" y="218"/>
                  </a:lnTo>
                  <a:lnTo>
                    <a:pt x="772" y="216"/>
                  </a:lnTo>
                  <a:lnTo>
                    <a:pt x="770" y="216"/>
                  </a:lnTo>
                  <a:lnTo>
                    <a:pt x="770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7" y="218"/>
                  </a:lnTo>
                  <a:lnTo>
                    <a:pt x="765" y="219"/>
                  </a:lnTo>
                  <a:lnTo>
                    <a:pt x="765" y="219"/>
                  </a:lnTo>
                  <a:lnTo>
                    <a:pt x="765" y="221"/>
                  </a:lnTo>
                  <a:lnTo>
                    <a:pt x="765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2" y="226"/>
                  </a:lnTo>
                  <a:lnTo>
                    <a:pt x="760" y="227"/>
                  </a:lnTo>
                  <a:lnTo>
                    <a:pt x="759" y="229"/>
                  </a:lnTo>
                  <a:lnTo>
                    <a:pt x="759" y="230"/>
                  </a:lnTo>
                  <a:lnTo>
                    <a:pt x="759" y="230"/>
                  </a:lnTo>
                  <a:lnTo>
                    <a:pt x="757" y="232"/>
                  </a:lnTo>
                  <a:lnTo>
                    <a:pt x="756" y="232"/>
                  </a:lnTo>
                  <a:lnTo>
                    <a:pt x="754" y="232"/>
                  </a:lnTo>
                  <a:lnTo>
                    <a:pt x="753" y="232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1" y="233"/>
                  </a:lnTo>
                  <a:lnTo>
                    <a:pt x="751" y="235"/>
                  </a:lnTo>
                  <a:lnTo>
                    <a:pt x="749" y="237"/>
                  </a:lnTo>
                  <a:lnTo>
                    <a:pt x="748" y="237"/>
                  </a:lnTo>
                  <a:lnTo>
                    <a:pt x="745" y="237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40"/>
                  </a:lnTo>
                  <a:lnTo>
                    <a:pt x="742" y="240"/>
                  </a:lnTo>
                  <a:lnTo>
                    <a:pt x="742" y="240"/>
                  </a:lnTo>
                  <a:lnTo>
                    <a:pt x="740" y="241"/>
                  </a:lnTo>
                  <a:lnTo>
                    <a:pt x="738" y="241"/>
                  </a:lnTo>
                  <a:lnTo>
                    <a:pt x="735" y="245"/>
                  </a:lnTo>
                  <a:lnTo>
                    <a:pt x="734" y="246"/>
                  </a:lnTo>
                  <a:lnTo>
                    <a:pt x="734" y="248"/>
                  </a:lnTo>
                  <a:lnTo>
                    <a:pt x="734" y="248"/>
                  </a:lnTo>
                  <a:lnTo>
                    <a:pt x="732" y="249"/>
                  </a:lnTo>
                  <a:lnTo>
                    <a:pt x="731" y="249"/>
                  </a:lnTo>
                  <a:lnTo>
                    <a:pt x="724" y="251"/>
                  </a:lnTo>
                  <a:lnTo>
                    <a:pt x="723" y="249"/>
                  </a:lnTo>
                  <a:lnTo>
                    <a:pt x="723" y="249"/>
                  </a:lnTo>
                  <a:lnTo>
                    <a:pt x="723" y="251"/>
                  </a:lnTo>
                  <a:lnTo>
                    <a:pt x="721" y="251"/>
                  </a:lnTo>
                  <a:lnTo>
                    <a:pt x="719" y="251"/>
                  </a:lnTo>
                  <a:lnTo>
                    <a:pt x="718" y="252"/>
                  </a:lnTo>
                  <a:lnTo>
                    <a:pt x="716" y="252"/>
                  </a:lnTo>
                  <a:lnTo>
                    <a:pt x="715" y="252"/>
                  </a:lnTo>
                  <a:lnTo>
                    <a:pt x="713" y="254"/>
                  </a:lnTo>
                  <a:lnTo>
                    <a:pt x="712" y="254"/>
                  </a:lnTo>
                  <a:lnTo>
                    <a:pt x="704" y="259"/>
                  </a:lnTo>
                  <a:lnTo>
                    <a:pt x="702" y="260"/>
                  </a:lnTo>
                  <a:lnTo>
                    <a:pt x="701" y="262"/>
                  </a:lnTo>
                  <a:lnTo>
                    <a:pt x="701" y="262"/>
                  </a:lnTo>
                  <a:lnTo>
                    <a:pt x="699" y="263"/>
                  </a:lnTo>
                  <a:lnTo>
                    <a:pt x="699" y="263"/>
                  </a:lnTo>
                  <a:lnTo>
                    <a:pt x="697" y="263"/>
                  </a:lnTo>
                  <a:lnTo>
                    <a:pt x="696" y="265"/>
                  </a:lnTo>
                  <a:lnTo>
                    <a:pt x="696" y="263"/>
                  </a:lnTo>
                  <a:lnTo>
                    <a:pt x="694" y="263"/>
                  </a:lnTo>
                  <a:lnTo>
                    <a:pt x="694" y="265"/>
                  </a:lnTo>
                  <a:lnTo>
                    <a:pt x="694" y="267"/>
                  </a:lnTo>
                  <a:lnTo>
                    <a:pt x="694" y="267"/>
                  </a:lnTo>
                  <a:lnTo>
                    <a:pt x="693" y="267"/>
                  </a:lnTo>
                  <a:lnTo>
                    <a:pt x="690" y="267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6" y="267"/>
                  </a:lnTo>
                  <a:lnTo>
                    <a:pt x="686" y="265"/>
                  </a:lnTo>
                  <a:lnTo>
                    <a:pt x="688" y="265"/>
                  </a:lnTo>
                  <a:lnTo>
                    <a:pt x="688" y="265"/>
                  </a:lnTo>
                  <a:lnTo>
                    <a:pt x="694" y="262"/>
                  </a:lnTo>
                  <a:lnTo>
                    <a:pt x="694" y="260"/>
                  </a:lnTo>
                  <a:lnTo>
                    <a:pt x="694" y="260"/>
                  </a:lnTo>
                  <a:lnTo>
                    <a:pt x="696" y="259"/>
                  </a:lnTo>
                  <a:lnTo>
                    <a:pt x="697" y="257"/>
                  </a:lnTo>
                  <a:lnTo>
                    <a:pt x="696" y="257"/>
                  </a:lnTo>
                  <a:lnTo>
                    <a:pt x="693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6"/>
                  </a:lnTo>
                  <a:lnTo>
                    <a:pt x="690" y="256"/>
                  </a:lnTo>
                  <a:lnTo>
                    <a:pt x="691" y="254"/>
                  </a:lnTo>
                  <a:lnTo>
                    <a:pt x="691" y="254"/>
                  </a:lnTo>
                  <a:lnTo>
                    <a:pt x="693" y="254"/>
                  </a:lnTo>
                  <a:lnTo>
                    <a:pt x="693" y="252"/>
                  </a:lnTo>
                  <a:lnTo>
                    <a:pt x="691" y="251"/>
                  </a:lnTo>
                  <a:lnTo>
                    <a:pt x="693" y="249"/>
                  </a:lnTo>
                  <a:lnTo>
                    <a:pt x="696" y="248"/>
                  </a:lnTo>
                  <a:lnTo>
                    <a:pt x="697" y="246"/>
                  </a:lnTo>
                  <a:lnTo>
                    <a:pt x="699" y="245"/>
                  </a:lnTo>
                  <a:lnTo>
                    <a:pt x="702" y="241"/>
                  </a:lnTo>
                  <a:lnTo>
                    <a:pt x="702" y="240"/>
                  </a:lnTo>
                  <a:lnTo>
                    <a:pt x="704" y="238"/>
                  </a:lnTo>
                  <a:lnTo>
                    <a:pt x="704" y="238"/>
                  </a:lnTo>
                  <a:lnTo>
                    <a:pt x="702" y="237"/>
                  </a:lnTo>
                  <a:lnTo>
                    <a:pt x="702" y="235"/>
                  </a:lnTo>
                  <a:lnTo>
                    <a:pt x="697" y="233"/>
                  </a:lnTo>
                  <a:lnTo>
                    <a:pt x="697" y="230"/>
                  </a:lnTo>
                  <a:lnTo>
                    <a:pt x="696" y="230"/>
                  </a:lnTo>
                  <a:lnTo>
                    <a:pt x="696" y="232"/>
                  </a:lnTo>
                  <a:lnTo>
                    <a:pt x="696" y="233"/>
                  </a:lnTo>
                  <a:lnTo>
                    <a:pt x="694" y="233"/>
                  </a:lnTo>
                  <a:lnTo>
                    <a:pt x="693" y="232"/>
                  </a:lnTo>
                  <a:lnTo>
                    <a:pt x="688" y="232"/>
                  </a:lnTo>
                  <a:lnTo>
                    <a:pt x="686" y="233"/>
                  </a:lnTo>
                  <a:lnTo>
                    <a:pt x="685" y="235"/>
                  </a:lnTo>
                  <a:lnTo>
                    <a:pt x="683" y="235"/>
                  </a:lnTo>
                  <a:lnTo>
                    <a:pt x="683" y="237"/>
                  </a:lnTo>
                  <a:lnTo>
                    <a:pt x="682" y="237"/>
                  </a:lnTo>
                  <a:lnTo>
                    <a:pt x="677" y="243"/>
                  </a:lnTo>
                  <a:lnTo>
                    <a:pt x="675" y="245"/>
                  </a:lnTo>
                  <a:lnTo>
                    <a:pt x="669" y="248"/>
                  </a:lnTo>
                  <a:lnTo>
                    <a:pt x="664" y="249"/>
                  </a:lnTo>
                  <a:lnTo>
                    <a:pt x="661" y="251"/>
                  </a:lnTo>
                  <a:lnTo>
                    <a:pt x="661" y="252"/>
                  </a:lnTo>
                  <a:lnTo>
                    <a:pt x="660" y="254"/>
                  </a:lnTo>
                  <a:lnTo>
                    <a:pt x="660" y="257"/>
                  </a:lnTo>
                  <a:lnTo>
                    <a:pt x="656" y="260"/>
                  </a:lnTo>
                  <a:lnTo>
                    <a:pt x="656" y="260"/>
                  </a:lnTo>
                  <a:lnTo>
                    <a:pt x="655" y="262"/>
                  </a:lnTo>
                  <a:lnTo>
                    <a:pt x="653" y="262"/>
                  </a:lnTo>
                  <a:lnTo>
                    <a:pt x="652" y="262"/>
                  </a:lnTo>
                  <a:lnTo>
                    <a:pt x="650" y="262"/>
                  </a:lnTo>
                  <a:lnTo>
                    <a:pt x="649" y="262"/>
                  </a:lnTo>
                  <a:lnTo>
                    <a:pt x="645" y="263"/>
                  </a:lnTo>
                  <a:lnTo>
                    <a:pt x="644" y="260"/>
                  </a:lnTo>
                  <a:lnTo>
                    <a:pt x="642" y="260"/>
                  </a:lnTo>
                  <a:lnTo>
                    <a:pt x="639" y="260"/>
                  </a:lnTo>
                  <a:lnTo>
                    <a:pt x="639" y="262"/>
                  </a:lnTo>
                  <a:lnTo>
                    <a:pt x="636" y="267"/>
                  </a:lnTo>
                  <a:lnTo>
                    <a:pt x="634" y="270"/>
                  </a:lnTo>
                  <a:lnTo>
                    <a:pt x="636" y="270"/>
                  </a:lnTo>
                  <a:lnTo>
                    <a:pt x="636" y="274"/>
                  </a:lnTo>
                  <a:lnTo>
                    <a:pt x="637" y="276"/>
                  </a:lnTo>
                  <a:lnTo>
                    <a:pt x="642" y="278"/>
                  </a:lnTo>
                  <a:lnTo>
                    <a:pt x="650" y="279"/>
                  </a:lnTo>
                  <a:lnTo>
                    <a:pt x="652" y="279"/>
                  </a:lnTo>
                  <a:lnTo>
                    <a:pt x="653" y="279"/>
                  </a:lnTo>
                  <a:lnTo>
                    <a:pt x="655" y="281"/>
                  </a:lnTo>
                  <a:lnTo>
                    <a:pt x="656" y="282"/>
                  </a:lnTo>
                  <a:lnTo>
                    <a:pt x="656" y="284"/>
                  </a:lnTo>
                  <a:lnTo>
                    <a:pt x="656" y="284"/>
                  </a:lnTo>
                  <a:lnTo>
                    <a:pt x="656" y="285"/>
                  </a:lnTo>
                  <a:lnTo>
                    <a:pt x="658" y="285"/>
                  </a:lnTo>
                  <a:lnTo>
                    <a:pt x="656" y="287"/>
                  </a:lnTo>
                  <a:lnTo>
                    <a:pt x="656" y="287"/>
                  </a:lnTo>
                  <a:lnTo>
                    <a:pt x="655" y="289"/>
                  </a:lnTo>
                  <a:lnTo>
                    <a:pt x="655" y="292"/>
                  </a:lnTo>
                  <a:lnTo>
                    <a:pt x="656" y="293"/>
                  </a:lnTo>
                  <a:lnTo>
                    <a:pt x="658" y="295"/>
                  </a:lnTo>
                  <a:lnTo>
                    <a:pt x="660" y="295"/>
                  </a:lnTo>
                  <a:lnTo>
                    <a:pt x="663" y="295"/>
                  </a:lnTo>
                  <a:lnTo>
                    <a:pt x="667" y="295"/>
                  </a:lnTo>
                  <a:lnTo>
                    <a:pt x="669" y="293"/>
                  </a:lnTo>
                  <a:lnTo>
                    <a:pt x="669" y="293"/>
                  </a:lnTo>
                  <a:lnTo>
                    <a:pt x="669" y="292"/>
                  </a:lnTo>
                  <a:lnTo>
                    <a:pt x="672" y="289"/>
                  </a:lnTo>
                  <a:lnTo>
                    <a:pt x="675" y="287"/>
                  </a:lnTo>
                  <a:lnTo>
                    <a:pt x="675" y="287"/>
                  </a:lnTo>
                  <a:lnTo>
                    <a:pt x="674" y="285"/>
                  </a:lnTo>
                  <a:lnTo>
                    <a:pt x="675" y="285"/>
                  </a:lnTo>
                  <a:lnTo>
                    <a:pt x="675" y="285"/>
                  </a:lnTo>
                  <a:lnTo>
                    <a:pt x="682" y="284"/>
                  </a:lnTo>
                  <a:lnTo>
                    <a:pt x="686" y="285"/>
                  </a:lnTo>
                  <a:lnTo>
                    <a:pt x="688" y="287"/>
                  </a:lnTo>
                  <a:lnTo>
                    <a:pt x="691" y="289"/>
                  </a:lnTo>
                  <a:lnTo>
                    <a:pt x="693" y="289"/>
                  </a:lnTo>
                  <a:lnTo>
                    <a:pt x="694" y="290"/>
                  </a:lnTo>
                  <a:lnTo>
                    <a:pt x="697" y="290"/>
                  </a:lnTo>
                  <a:lnTo>
                    <a:pt x="699" y="290"/>
                  </a:lnTo>
                  <a:lnTo>
                    <a:pt x="699" y="289"/>
                  </a:lnTo>
                  <a:lnTo>
                    <a:pt x="701" y="289"/>
                  </a:lnTo>
                  <a:lnTo>
                    <a:pt x="701" y="289"/>
                  </a:lnTo>
                  <a:lnTo>
                    <a:pt x="702" y="290"/>
                  </a:lnTo>
                  <a:lnTo>
                    <a:pt x="704" y="290"/>
                  </a:lnTo>
                  <a:lnTo>
                    <a:pt x="707" y="290"/>
                  </a:lnTo>
                  <a:lnTo>
                    <a:pt x="708" y="290"/>
                  </a:lnTo>
                  <a:lnTo>
                    <a:pt x="708" y="290"/>
                  </a:lnTo>
                  <a:lnTo>
                    <a:pt x="708" y="292"/>
                  </a:lnTo>
                  <a:lnTo>
                    <a:pt x="708" y="295"/>
                  </a:lnTo>
                  <a:lnTo>
                    <a:pt x="707" y="295"/>
                  </a:lnTo>
                  <a:lnTo>
                    <a:pt x="705" y="297"/>
                  </a:lnTo>
                  <a:lnTo>
                    <a:pt x="707" y="297"/>
                  </a:lnTo>
                  <a:lnTo>
                    <a:pt x="707" y="298"/>
                  </a:lnTo>
                  <a:lnTo>
                    <a:pt x="707" y="298"/>
                  </a:lnTo>
                  <a:lnTo>
                    <a:pt x="705" y="300"/>
                  </a:lnTo>
                  <a:lnTo>
                    <a:pt x="704" y="300"/>
                  </a:lnTo>
                  <a:lnTo>
                    <a:pt x="704" y="300"/>
                  </a:lnTo>
                  <a:lnTo>
                    <a:pt x="702" y="300"/>
                  </a:lnTo>
                  <a:lnTo>
                    <a:pt x="702" y="300"/>
                  </a:lnTo>
                  <a:lnTo>
                    <a:pt x="702" y="298"/>
                  </a:lnTo>
                  <a:lnTo>
                    <a:pt x="702" y="298"/>
                  </a:lnTo>
                  <a:lnTo>
                    <a:pt x="701" y="298"/>
                  </a:lnTo>
                  <a:lnTo>
                    <a:pt x="699" y="298"/>
                  </a:lnTo>
                  <a:lnTo>
                    <a:pt x="694" y="300"/>
                  </a:lnTo>
                  <a:lnTo>
                    <a:pt x="691" y="301"/>
                  </a:lnTo>
                  <a:lnTo>
                    <a:pt x="686" y="303"/>
                  </a:lnTo>
                  <a:lnTo>
                    <a:pt x="686" y="304"/>
                  </a:lnTo>
                  <a:lnTo>
                    <a:pt x="685" y="304"/>
                  </a:lnTo>
                  <a:lnTo>
                    <a:pt x="683" y="303"/>
                  </a:lnTo>
                  <a:lnTo>
                    <a:pt x="682" y="303"/>
                  </a:lnTo>
                  <a:lnTo>
                    <a:pt x="682" y="304"/>
                  </a:lnTo>
                  <a:lnTo>
                    <a:pt x="683" y="304"/>
                  </a:lnTo>
                  <a:lnTo>
                    <a:pt x="683" y="306"/>
                  </a:lnTo>
                  <a:lnTo>
                    <a:pt x="683" y="306"/>
                  </a:lnTo>
                  <a:lnTo>
                    <a:pt x="683" y="308"/>
                  </a:lnTo>
                  <a:lnTo>
                    <a:pt x="682" y="306"/>
                  </a:lnTo>
                  <a:lnTo>
                    <a:pt x="680" y="308"/>
                  </a:lnTo>
                  <a:lnTo>
                    <a:pt x="680" y="309"/>
                  </a:lnTo>
                  <a:lnTo>
                    <a:pt x="680" y="311"/>
                  </a:lnTo>
                  <a:lnTo>
                    <a:pt x="680" y="312"/>
                  </a:lnTo>
                  <a:lnTo>
                    <a:pt x="678" y="312"/>
                  </a:lnTo>
                  <a:lnTo>
                    <a:pt x="677" y="314"/>
                  </a:lnTo>
                  <a:lnTo>
                    <a:pt x="675" y="312"/>
                  </a:lnTo>
                  <a:lnTo>
                    <a:pt x="675" y="312"/>
                  </a:lnTo>
                  <a:lnTo>
                    <a:pt x="675" y="311"/>
                  </a:lnTo>
                  <a:lnTo>
                    <a:pt x="675" y="311"/>
                  </a:lnTo>
                  <a:lnTo>
                    <a:pt x="674" y="311"/>
                  </a:lnTo>
                  <a:lnTo>
                    <a:pt x="674" y="311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4"/>
                  </a:lnTo>
                  <a:lnTo>
                    <a:pt x="674" y="314"/>
                  </a:lnTo>
                  <a:lnTo>
                    <a:pt x="675" y="314"/>
                  </a:lnTo>
                  <a:lnTo>
                    <a:pt x="674" y="315"/>
                  </a:lnTo>
                  <a:lnTo>
                    <a:pt x="671" y="317"/>
                  </a:lnTo>
                  <a:lnTo>
                    <a:pt x="671" y="317"/>
                  </a:lnTo>
                  <a:lnTo>
                    <a:pt x="671" y="319"/>
                  </a:lnTo>
                  <a:lnTo>
                    <a:pt x="669" y="319"/>
                  </a:lnTo>
                  <a:lnTo>
                    <a:pt x="669" y="320"/>
                  </a:lnTo>
                  <a:lnTo>
                    <a:pt x="667" y="320"/>
                  </a:lnTo>
                  <a:lnTo>
                    <a:pt x="666" y="320"/>
                  </a:lnTo>
                  <a:lnTo>
                    <a:pt x="664" y="323"/>
                  </a:lnTo>
                  <a:lnTo>
                    <a:pt x="664" y="325"/>
                  </a:lnTo>
                  <a:lnTo>
                    <a:pt x="663" y="325"/>
                  </a:lnTo>
                  <a:lnTo>
                    <a:pt x="661" y="328"/>
                  </a:lnTo>
                  <a:lnTo>
                    <a:pt x="660" y="330"/>
                  </a:lnTo>
                  <a:lnTo>
                    <a:pt x="658" y="333"/>
                  </a:lnTo>
                  <a:lnTo>
                    <a:pt x="660" y="334"/>
                  </a:lnTo>
                  <a:lnTo>
                    <a:pt x="661" y="334"/>
                  </a:lnTo>
                  <a:lnTo>
                    <a:pt x="663" y="334"/>
                  </a:lnTo>
                  <a:lnTo>
                    <a:pt x="664" y="337"/>
                  </a:lnTo>
                  <a:lnTo>
                    <a:pt x="667" y="339"/>
                  </a:lnTo>
                  <a:lnTo>
                    <a:pt x="671" y="339"/>
                  </a:lnTo>
                  <a:lnTo>
                    <a:pt x="674" y="341"/>
                  </a:lnTo>
                  <a:lnTo>
                    <a:pt x="674" y="342"/>
                  </a:lnTo>
                  <a:lnTo>
                    <a:pt x="675" y="344"/>
                  </a:lnTo>
                  <a:lnTo>
                    <a:pt x="677" y="349"/>
                  </a:lnTo>
                  <a:lnTo>
                    <a:pt x="677" y="352"/>
                  </a:lnTo>
                  <a:lnTo>
                    <a:pt x="678" y="352"/>
                  </a:lnTo>
                  <a:lnTo>
                    <a:pt x="680" y="355"/>
                  </a:lnTo>
                  <a:lnTo>
                    <a:pt x="682" y="360"/>
                  </a:lnTo>
                  <a:lnTo>
                    <a:pt x="683" y="363"/>
                  </a:lnTo>
                  <a:lnTo>
                    <a:pt x="683" y="366"/>
                  </a:lnTo>
                  <a:lnTo>
                    <a:pt x="683" y="366"/>
                  </a:lnTo>
                  <a:lnTo>
                    <a:pt x="683" y="367"/>
                  </a:lnTo>
                  <a:lnTo>
                    <a:pt x="685" y="369"/>
                  </a:lnTo>
                  <a:lnTo>
                    <a:pt x="690" y="372"/>
                  </a:lnTo>
                  <a:lnTo>
                    <a:pt x="690" y="372"/>
                  </a:lnTo>
                  <a:lnTo>
                    <a:pt x="691" y="372"/>
                  </a:lnTo>
                  <a:lnTo>
                    <a:pt x="691" y="375"/>
                  </a:lnTo>
                  <a:lnTo>
                    <a:pt x="691" y="377"/>
                  </a:lnTo>
                  <a:lnTo>
                    <a:pt x="693" y="377"/>
                  </a:lnTo>
                  <a:lnTo>
                    <a:pt x="694" y="378"/>
                  </a:lnTo>
                  <a:lnTo>
                    <a:pt x="696" y="378"/>
                  </a:lnTo>
                  <a:lnTo>
                    <a:pt x="697" y="380"/>
                  </a:lnTo>
                  <a:lnTo>
                    <a:pt x="697" y="382"/>
                  </a:lnTo>
                  <a:lnTo>
                    <a:pt x="697" y="383"/>
                  </a:lnTo>
                  <a:lnTo>
                    <a:pt x="696" y="383"/>
                  </a:lnTo>
                  <a:lnTo>
                    <a:pt x="694" y="383"/>
                  </a:lnTo>
                  <a:lnTo>
                    <a:pt x="690" y="382"/>
                  </a:lnTo>
                  <a:lnTo>
                    <a:pt x="690" y="382"/>
                  </a:lnTo>
                  <a:lnTo>
                    <a:pt x="686" y="382"/>
                  </a:lnTo>
                  <a:lnTo>
                    <a:pt x="685" y="380"/>
                  </a:lnTo>
                  <a:lnTo>
                    <a:pt x="682" y="378"/>
                  </a:lnTo>
                  <a:lnTo>
                    <a:pt x="680" y="377"/>
                  </a:lnTo>
                  <a:lnTo>
                    <a:pt x="678" y="377"/>
                  </a:lnTo>
                  <a:lnTo>
                    <a:pt x="674" y="380"/>
                  </a:lnTo>
                  <a:lnTo>
                    <a:pt x="672" y="378"/>
                  </a:lnTo>
                  <a:lnTo>
                    <a:pt x="672" y="380"/>
                  </a:lnTo>
                  <a:lnTo>
                    <a:pt x="671" y="380"/>
                  </a:lnTo>
                  <a:lnTo>
                    <a:pt x="674" y="380"/>
                  </a:lnTo>
                  <a:lnTo>
                    <a:pt x="675" y="380"/>
                  </a:lnTo>
                  <a:lnTo>
                    <a:pt x="677" y="378"/>
                  </a:lnTo>
                  <a:lnTo>
                    <a:pt x="680" y="378"/>
                  </a:lnTo>
                  <a:lnTo>
                    <a:pt x="682" y="380"/>
                  </a:lnTo>
                  <a:lnTo>
                    <a:pt x="682" y="382"/>
                  </a:lnTo>
                  <a:lnTo>
                    <a:pt x="685" y="383"/>
                  </a:lnTo>
                  <a:lnTo>
                    <a:pt x="686" y="383"/>
                  </a:lnTo>
                  <a:lnTo>
                    <a:pt x="688" y="385"/>
                  </a:lnTo>
                  <a:lnTo>
                    <a:pt x="690" y="386"/>
                  </a:lnTo>
                  <a:lnTo>
                    <a:pt x="694" y="389"/>
                  </a:lnTo>
                  <a:lnTo>
                    <a:pt x="696" y="393"/>
                  </a:lnTo>
                  <a:lnTo>
                    <a:pt x="697" y="394"/>
                  </a:lnTo>
                  <a:lnTo>
                    <a:pt x="697" y="396"/>
                  </a:lnTo>
                  <a:lnTo>
                    <a:pt x="696" y="397"/>
                  </a:lnTo>
                  <a:lnTo>
                    <a:pt x="694" y="397"/>
                  </a:lnTo>
                  <a:lnTo>
                    <a:pt x="693" y="397"/>
                  </a:lnTo>
                  <a:lnTo>
                    <a:pt x="691" y="397"/>
                  </a:lnTo>
                  <a:lnTo>
                    <a:pt x="690" y="399"/>
                  </a:lnTo>
                  <a:lnTo>
                    <a:pt x="685" y="402"/>
                  </a:lnTo>
                  <a:lnTo>
                    <a:pt x="685" y="404"/>
                  </a:lnTo>
                  <a:lnTo>
                    <a:pt x="683" y="404"/>
                  </a:lnTo>
                  <a:lnTo>
                    <a:pt x="682" y="405"/>
                  </a:lnTo>
                  <a:lnTo>
                    <a:pt x="680" y="404"/>
                  </a:lnTo>
                  <a:lnTo>
                    <a:pt x="677" y="404"/>
                  </a:lnTo>
                  <a:lnTo>
                    <a:pt x="674" y="405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5" y="407"/>
                  </a:lnTo>
                  <a:lnTo>
                    <a:pt x="677" y="405"/>
                  </a:lnTo>
                  <a:lnTo>
                    <a:pt x="680" y="408"/>
                  </a:lnTo>
                  <a:lnTo>
                    <a:pt x="683" y="408"/>
                  </a:lnTo>
                  <a:lnTo>
                    <a:pt x="688" y="405"/>
                  </a:lnTo>
                  <a:lnTo>
                    <a:pt x="688" y="405"/>
                  </a:lnTo>
                  <a:lnTo>
                    <a:pt x="690" y="405"/>
                  </a:lnTo>
                  <a:lnTo>
                    <a:pt x="691" y="407"/>
                  </a:lnTo>
                  <a:lnTo>
                    <a:pt x="694" y="410"/>
                  </a:lnTo>
                  <a:lnTo>
                    <a:pt x="697" y="412"/>
                  </a:lnTo>
                  <a:lnTo>
                    <a:pt x="699" y="412"/>
                  </a:lnTo>
                  <a:lnTo>
                    <a:pt x="699" y="412"/>
                  </a:lnTo>
                  <a:lnTo>
                    <a:pt x="701" y="413"/>
                  </a:lnTo>
                  <a:lnTo>
                    <a:pt x="697" y="413"/>
                  </a:lnTo>
                  <a:lnTo>
                    <a:pt x="694" y="416"/>
                  </a:lnTo>
                  <a:lnTo>
                    <a:pt x="693" y="418"/>
                  </a:lnTo>
                  <a:lnTo>
                    <a:pt x="693" y="418"/>
                  </a:lnTo>
                  <a:lnTo>
                    <a:pt x="694" y="418"/>
                  </a:lnTo>
                  <a:lnTo>
                    <a:pt x="697" y="416"/>
                  </a:lnTo>
                  <a:lnTo>
                    <a:pt x="697" y="416"/>
                  </a:lnTo>
                  <a:lnTo>
                    <a:pt x="699" y="416"/>
                  </a:lnTo>
                  <a:lnTo>
                    <a:pt x="699" y="418"/>
                  </a:lnTo>
                  <a:lnTo>
                    <a:pt x="697" y="424"/>
                  </a:lnTo>
                  <a:lnTo>
                    <a:pt x="697" y="424"/>
                  </a:lnTo>
                  <a:lnTo>
                    <a:pt x="696" y="423"/>
                  </a:lnTo>
                  <a:lnTo>
                    <a:pt x="696" y="423"/>
                  </a:lnTo>
                  <a:lnTo>
                    <a:pt x="694" y="423"/>
                  </a:lnTo>
                  <a:lnTo>
                    <a:pt x="693" y="423"/>
                  </a:lnTo>
                  <a:lnTo>
                    <a:pt x="693" y="423"/>
                  </a:lnTo>
                  <a:lnTo>
                    <a:pt x="691" y="424"/>
                  </a:lnTo>
                  <a:lnTo>
                    <a:pt x="693" y="424"/>
                  </a:lnTo>
                  <a:lnTo>
                    <a:pt x="694" y="426"/>
                  </a:lnTo>
                  <a:lnTo>
                    <a:pt x="694" y="427"/>
                  </a:lnTo>
                  <a:lnTo>
                    <a:pt x="694" y="427"/>
                  </a:lnTo>
                  <a:lnTo>
                    <a:pt x="693" y="427"/>
                  </a:lnTo>
                  <a:lnTo>
                    <a:pt x="694" y="429"/>
                  </a:lnTo>
                  <a:lnTo>
                    <a:pt x="694" y="430"/>
                  </a:lnTo>
                  <a:lnTo>
                    <a:pt x="693" y="430"/>
                  </a:lnTo>
                  <a:lnTo>
                    <a:pt x="693" y="430"/>
                  </a:lnTo>
                  <a:lnTo>
                    <a:pt x="691" y="432"/>
                  </a:lnTo>
                  <a:lnTo>
                    <a:pt x="693" y="434"/>
                  </a:lnTo>
                  <a:lnTo>
                    <a:pt x="694" y="437"/>
                  </a:lnTo>
                  <a:lnTo>
                    <a:pt x="694" y="437"/>
                  </a:lnTo>
                  <a:lnTo>
                    <a:pt x="693" y="437"/>
                  </a:lnTo>
                  <a:lnTo>
                    <a:pt x="690" y="438"/>
                  </a:lnTo>
                  <a:lnTo>
                    <a:pt x="690" y="438"/>
                  </a:lnTo>
                  <a:lnTo>
                    <a:pt x="688" y="437"/>
                  </a:lnTo>
                  <a:lnTo>
                    <a:pt x="686" y="437"/>
                  </a:lnTo>
                  <a:lnTo>
                    <a:pt x="686" y="437"/>
                  </a:lnTo>
                  <a:lnTo>
                    <a:pt x="685" y="440"/>
                  </a:lnTo>
                  <a:lnTo>
                    <a:pt x="685" y="441"/>
                  </a:lnTo>
                  <a:lnTo>
                    <a:pt x="683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3" y="443"/>
                  </a:lnTo>
                  <a:lnTo>
                    <a:pt x="683" y="443"/>
                  </a:lnTo>
                  <a:lnTo>
                    <a:pt x="680" y="446"/>
                  </a:lnTo>
                  <a:lnTo>
                    <a:pt x="680" y="446"/>
                  </a:lnTo>
                  <a:lnTo>
                    <a:pt x="680" y="448"/>
                  </a:lnTo>
                  <a:lnTo>
                    <a:pt x="678" y="448"/>
                  </a:lnTo>
                  <a:lnTo>
                    <a:pt x="680" y="449"/>
                  </a:lnTo>
                  <a:lnTo>
                    <a:pt x="678" y="451"/>
                  </a:lnTo>
                  <a:lnTo>
                    <a:pt x="678" y="452"/>
                  </a:lnTo>
                  <a:lnTo>
                    <a:pt x="677" y="452"/>
                  </a:lnTo>
                  <a:lnTo>
                    <a:pt x="675" y="454"/>
                  </a:lnTo>
                  <a:lnTo>
                    <a:pt x="674" y="456"/>
                  </a:lnTo>
                  <a:lnTo>
                    <a:pt x="672" y="459"/>
                  </a:lnTo>
                  <a:lnTo>
                    <a:pt x="672" y="460"/>
                  </a:lnTo>
                  <a:lnTo>
                    <a:pt x="672" y="462"/>
                  </a:lnTo>
                  <a:lnTo>
                    <a:pt x="671" y="464"/>
                  </a:lnTo>
                  <a:lnTo>
                    <a:pt x="671" y="464"/>
                  </a:lnTo>
                  <a:lnTo>
                    <a:pt x="669" y="464"/>
                  </a:lnTo>
                  <a:lnTo>
                    <a:pt x="669" y="462"/>
                  </a:lnTo>
                  <a:lnTo>
                    <a:pt x="667" y="462"/>
                  </a:lnTo>
                  <a:lnTo>
                    <a:pt x="667" y="462"/>
                  </a:lnTo>
                  <a:lnTo>
                    <a:pt x="667" y="460"/>
                  </a:lnTo>
                  <a:lnTo>
                    <a:pt x="667" y="459"/>
                  </a:lnTo>
                  <a:lnTo>
                    <a:pt x="667" y="460"/>
                  </a:lnTo>
                  <a:lnTo>
                    <a:pt x="667" y="460"/>
                  </a:lnTo>
                  <a:lnTo>
                    <a:pt x="666" y="462"/>
                  </a:lnTo>
                  <a:lnTo>
                    <a:pt x="666" y="460"/>
                  </a:lnTo>
                  <a:lnTo>
                    <a:pt x="664" y="460"/>
                  </a:lnTo>
                  <a:lnTo>
                    <a:pt x="664" y="462"/>
                  </a:lnTo>
                  <a:lnTo>
                    <a:pt x="664" y="462"/>
                  </a:lnTo>
                  <a:lnTo>
                    <a:pt x="666" y="464"/>
                  </a:lnTo>
                  <a:lnTo>
                    <a:pt x="666" y="464"/>
                  </a:lnTo>
                  <a:lnTo>
                    <a:pt x="667" y="464"/>
                  </a:lnTo>
                  <a:lnTo>
                    <a:pt x="667" y="465"/>
                  </a:lnTo>
                  <a:lnTo>
                    <a:pt x="667" y="467"/>
                  </a:lnTo>
                  <a:lnTo>
                    <a:pt x="669" y="467"/>
                  </a:lnTo>
                  <a:lnTo>
                    <a:pt x="669" y="468"/>
                  </a:lnTo>
                  <a:lnTo>
                    <a:pt x="667" y="468"/>
                  </a:lnTo>
                  <a:lnTo>
                    <a:pt x="666" y="468"/>
                  </a:lnTo>
                  <a:lnTo>
                    <a:pt x="664" y="471"/>
                  </a:lnTo>
                  <a:lnTo>
                    <a:pt x="663" y="471"/>
                  </a:lnTo>
                  <a:lnTo>
                    <a:pt x="661" y="471"/>
                  </a:lnTo>
                  <a:lnTo>
                    <a:pt x="661" y="471"/>
                  </a:lnTo>
                  <a:lnTo>
                    <a:pt x="660" y="471"/>
                  </a:lnTo>
                  <a:lnTo>
                    <a:pt x="658" y="471"/>
                  </a:lnTo>
                  <a:lnTo>
                    <a:pt x="660" y="473"/>
                  </a:lnTo>
                  <a:lnTo>
                    <a:pt x="661" y="473"/>
                  </a:lnTo>
                  <a:lnTo>
                    <a:pt x="663" y="473"/>
                  </a:lnTo>
                  <a:lnTo>
                    <a:pt x="663" y="473"/>
                  </a:lnTo>
                  <a:lnTo>
                    <a:pt x="664" y="473"/>
                  </a:lnTo>
                  <a:lnTo>
                    <a:pt x="666" y="475"/>
                  </a:lnTo>
                  <a:lnTo>
                    <a:pt x="664" y="475"/>
                  </a:lnTo>
                  <a:lnTo>
                    <a:pt x="664" y="478"/>
                  </a:lnTo>
                  <a:lnTo>
                    <a:pt x="664" y="479"/>
                  </a:lnTo>
                  <a:lnTo>
                    <a:pt x="664" y="481"/>
                  </a:lnTo>
                  <a:lnTo>
                    <a:pt x="664" y="482"/>
                  </a:lnTo>
                  <a:lnTo>
                    <a:pt x="664" y="482"/>
                  </a:lnTo>
                  <a:lnTo>
                    <a:pt x="663" y="482"/>
                  </a:lnTo>
                  <a:lnTo>
                    <a:pt x="663" y="481"/>
                  </a:lnTo>
                  <a:lnTo>
                    <a:pt x="661" y="481"/>
                  </a:lnTo>
                  <a:lnTo>
                    <a:pt x="660" y="481"/>
                  </a:lnTo>
                  <a:lnTo>
                    <a:pt x="658" y="481"/>
                  </a:lnTo>
                  <a:lnTo>
                    <a:pt x="658" y="481"/>
                  </a:lnTo>
                  <a:lnTo>
                    <a:pt x="658" y="482"/>
                  </a:lnTo>
                  <a:lnTo>
                    <a:pt x="660" y="484"/>
                  </a:lnTo>
                  <a:lnTo>
                    <a:pt x="660" y="484"/>
                  </a:lnTo>
                  <a:lnTo>
                    <a:pt x="660" y="486"/>
                  </a:lnTo>
                  <a:lnTo>
                    <a:pt x="656" y="484"/>
                  </a:lnTo>
                  <a:lnTo>
                    <a:pt x="656" y="484"/>
                  </a:lnTo>
                  <a:lnTo>
                    <a:pt x="655" y="486"/>
                  </a:lnTo>
                  <a:lnTo>
                    <a:pt x="655" y="487"/>
                  </a:lnTo>
                  <a:lnTo>
                    <a:pt x="655" y="489"/>
                  </a:lnTo>
                  <a:lnTo>
                    <a:pt x="653" y="489"/>
                  </a:lnTo>
                  <a:lnTo>
                    <a:pt x="652" y="490"/>
                  </a:lnTo>
                  <a:lnTo>
                    <a:pt x="650" y="490"/>
                  </a:lnTo>
                  <a:lnTo>
                    <a:pt x="650" y="490"/>
                  </a:lnTo>
                  <a:lnTo>
                    <a:pt x="652" y="492"/>
                  </a:lnTo>
                  <a:lnTo>
                    <a:pt x="652" y="492"/>
                  </a:lnTo>
                  <a:lnTo>
                    <a:pt x="652" y="493"/>
                  </a:lnTo>
                  <a:lnTo>
                    <a:pt x="650" y="495"/>
                  </a:lnTo>
                  <a:lnTo>
                    <a:pt x="647" y="493"/>
                  </a:lnTo>
                  <a:lnTo>
                    <a:pt x="645" y="495"/>
                  </a:lnTo>
                  <a:lnTo>
                    <a:pt x="644" y="493"/>
                  </a:lnTo>
                  <a:lnTo>
                    <a:pt x="642" y="493"/>
                  </a:lnTo>
                  <a:lnTo>
                    <a:pt x="642" y="495"/>
                  </a:lnTo>
                  <a:lnTo>
                    <a:pt x="642" y="497"/>
                  </a:lnTo>
                  <a:lnTo>
                    <a:pt x="641" y="497"/>
                  </a:lnTo>
                  <a:lnTo>
                    <a:pt x="641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42" y="498"/>
                  </a:lnTo>
                  <a:lnTo>
                    <a:pt x="642" y="498"/>
                  </a:lnTo>
                  <a:lnTo>
                    <a:pt x="642" y="500"/>
                  </a:lnTo>
                  <a:lnTo>
                    <a:pt x="641" y="501"/>
                  </a:lnTo>
                  <a:lnTo>
                    <a:pt x="639" y="503"/>
                  </a:lnTo>
                  <a:lnTo>
                    <a:pt x="637" y="503"/>
                  </a:lnTo>
                  <a:lnTo>
                    <a:pt x="637" y="504"/>
                  </a:lnTo>
                  <a:lnTo>
                    <a:pt x="636" y="506"/>
                  </a:lnTo>
                  <a:lnTo>
                    <a:pt x="636" y="506"/>
                  </a:lnTo>
                  <a:lnTo>
                    <a:pt x="634" y="506"/>
                  </a:lnTo>
                  <a:lnTo>
                    <a:pt x="633" y="506"/>
                  </a:lnTo>
                  <a:lnTo>
                    <a:pt x="634" y="506"/>
                  </a:lnTo>
                  <a:lnTo>
                    <a:pt x="634" y="508"/>
                  </a:lnTo>
                  <a:lnTo>
                    <a:pt x="633" y="508"/>
                  </a:lnTo>
                  <a:lnTo>
                    <a:pt x="633" y="509"/>
                  </a:lnTo>
                  <a:lnTo>
                    <a:pt x="633" y="508"/>
                  </a:lnTo>
                  <a:lnTo>
                    <a:pt x="631" y="508"/>
                  </a:lnTo>
                  <a:lnTo>
                    <a:pt x="631" y="508"/>
                  </a:lnTo>
                  <a:lnTo>
                    <a:pt x="630" y="508"/>
                  </a:lnTo>
                  <a:lnTo>
                    <a:pt x="630" y="509"/>
                  </a:lnTo>
                  <a:lnTo>
                    <a:pt x="628" y="509"/>
                  </a:lnTo>
                  <a:lnTo>
                    <a:pt x="628" y="508"/>
                  </a:lnTo>
                  <a:lnTo>
                    <a:pt x="626" y="508"/>
                  </a:lnTo>
                  <a:lnTo>
                    <a:pt x="625" y="511"/>
                  </a:lnTo>
                  <a:lnTo>
                    <a:pt x="623" y="512"/>
                  </a:lnTo>
                  <a:lnTo>
                    <a:pt x="623" y="512"/>
                  </a:lnTo>
                  <a:lnTo>
                    <a:pt x="622" y="512"/>
                  </a:lnTo>
                  <a:lnTo>
                    <a:pt x="622" y="514"/>
                  </a:lnTo>
                  <a:lnTo>
                    <a:pt x="623" y="514"/>
                  </a:lnTo>
                  <a:lnTo>
                    <a:pt x="622" y="516"/>
                  </a:lnTo>
                  <a:lnTo>
                    <a:pt x="622" y="516"/>
                  </a:lnTo>
                  <a:lnTo>
                    <a:pt x="620" y="516"/>
                  </a:lnTo>
                  <a:lnTo>
                    <a:pt x="620" y="519"/>
                  </a:lnTo>
                  <a:lnTo>
                    <a:pt x="620" y="519"/>
                  </a:lnTo>
                  <a:lnTo>
                    <a:pt x="617" y="519"/>
                  </a:lnTo>
                  <a:lnTo>
                    <a:pt x="617" y="519"/>
                  </a:lnTo>
                  <a:lnTo>
                    <a:pt x="615" y="519"/>
                  </a:lnTo>
                  <a:lnTo>
                    <a:pt x="615" y="520"/>
                  </a:lnTo>
                  <a:lnTo>
                    <a:pt x="615" y="520"/>
                  </a:lnTo>
                  <a:lnTo>
                    <a:pt x="614" y="520"/>
                  </a:lnTo>
                  <a:lnTo>
                    <a:pt x="611" y="522"/>
                  </a:lnTo>
                  <a:lnTo>
                    <a:pt x="609" y="522"/>
                  </a:lnTo>
                  <a:lnTo>
                    <a:pt x="608" y="520"/>
                  </a:lnTo>
                  <a:lnTo>
                    <a:pt x="606" y="522"/>
                  </a:lnTo>
                  <a:lnTo>
                    <a:pt x="606" y="522"/>
                  </a:lnTo>
                  <a:lnTo>
                    <a:pt x="606" y="523"/>
                  </a:lnTo>
                  <a:lnTo>
                    <a:pt x="604" y="523"/>
                  </a:lnTo>
                  <a:lnTo>
                    <a:pt x="603" y="522"/>
                  </a:lnTo>
                  <a:lnTo>
                    <a:pt x="601" y="522"/>
                  </a:lnTo>
                  <a:lnTo>
                    <a:pt x="600" y="522"/>
                  </a:lnTo>
                  <a:lnTo>
                    <a:pt x="598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5" y="523"/>
                  </a:lnTo>
                  <a:lnTo>
                    <a:pt x="593" y="522"/>
                  </a:lnTo>
                  <a:lnTo>
                    <a:pt x="593" y="522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5"/>
                  </a:lnTo>
                  <a:lnTo>
                    <a:pt x="590" y="525"/>
                  </a:lnTo>
                  <a:lnTo>
                    <a:pt x="590" y="525"/>
                  </a:lnTo>
                  <a:lnTo>
                    <a:pt x="589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5" y="525"/>
                  </a:lnTo>
                  <a:lnTo>
                    <a:pt x="585" y="525"/>
                  </a:lnTo>
                  <a:lnTo>
                    <a:pt x="584" y="525"/>
                  </a:lnTo>
                  <a:lnTo>
                    <a:pt x="584" y="525"/>
                  </a:lnTo>
                  <a:lnTo>
                    <a:pt x="584" y="527"/>
                  </a:lnTo>
                  <a:lnTo>
                    <a:pt x="582" y="525"/>
                  </a:lnTo>
                  <a:lnTo>
                    <a:pt x="581" y="525"/>
                  </a:lnTo>
                  <a:lnTo>
                    <a:pt x="581" y="522"/>
                  </a:lnTo>
                  <a:lnTo>
                    <a:pt x="579" y="522"/>
                  </a:lnTo>
                  <a:lnTo>
                    <a:pt x="578" y="520"/>
                  </a:lnTo>
                  <a:lnTo>
                    <a:pt x="578" y="519"/>
                  </a:lnTo>
                  <a:lnTo>
                    <a:pt x="578" y="519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6" y="517"/>
                  </a:lnTo>
                  <a:lnTo>
                    <a:pt x="576" y="519"/>
                  </a:lnTo>
                  <a:lnTo>
                    <a:pt x="576" y="519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6" y="522"/>
                  </a:lnTo>
                  <a:lnTo>
                    <a:pt x="576" y="522"/>
                  </a:lnTo>
                  <a:lnTo>
                    <a:pt x="576" y="523"/>
                  </a:lnTo>
                  <a:lnTo>
                    <a:pt x="578" y="525"/>
                  </a:lnTo>
                  <a:lnTo>
                    <a:pt x="578" y="528"/>
                  </a:lnTo>
                  <a:lnTo>
                    <a:pt x="578" y="528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6" y="530"/>
                  </a:lnTo>
                  <a:lnTo>
                    <a:pt x="576" y="530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4" y="531"/>
                  </a:lnTo>
                  <a:lnTo>
                    <a:pt x="574" y="531"/>
                  </a:lnTo>
                  <a:lnTo>
                    <a:pt x="573" y="533"/>
                  </a:lnTo>
                  <a:lnTo>
                    <a:pt x="571" y="533"/>
                  </a:lnTo>
                  <a:lnTo>
                    <a:pt x="571" y="530"/>
                  </a:lnTo>
                  <a:lnTo>
                    <a:pt x="570" y="531"/>
                  </a:lnTo>
                  <a:lnTo>
                    <a:pt x="570" y="534"/>
                  </a:lnTo>
                  <a:lnTo>
                    <a:pt x="568" y="534"/>
                  </a:lnTo>
                  <a:lnTo>
                    <a:pt x="568" y="536"/>
                  </a:lnTo>
                  <a:lnTo>
                    <a:pt x="567" y="534"/>
                  </a:lnTo>
                  <a:lnTo>
                    <a:pt x="565" y="534"/>
                  </a:lnTo>
                  <a:lnTo>
                    <a:pt x="565" y="536"/>
                  </a:lnTo>
                  <a:lnTo>
                    <a:pt x="563" y="536"/>
                  </a:lnTo>
                  <a:lnTo>
                    <a:pt x="563" y="538"/>
                  </a:lnTo>
                  <a:lnTo>
                    <a:pt x="562" y="536"/>
                  </a:lnTo>
                  <a:lnTo>
                    <a:pt x="560" y="536"/>
                  </a:lnTo>
                  <a:lnTo>
                    <a:pt x="562" y="534"/>
                  </a:lnTo>
                  <a:lnTo>
                    <a:pt x="562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6"/>
                  </a:lnTo>
                  <a:lnTo>
                    <a:pt x="560" y="538"/>
                  </a:lnTo>
                  <a:lnTo>
                    <a:pt x="559" y="538"/>
                  </a:lnTo>
                  <a:lnTo>
                    <a:pt x="557" y="538"/>
                  </a:lnTo>
                  <a:lnTo>
                    <a:pt x="557" y="536"/>
                  </a:lnTo>
                  <a:lnTo>
                    <a:pt x="555" y="536"/>
                  </a:lnTo>
                  <a:lnTo>
                    <a:pt x="554" y="536"/>
                  </a:lnTo>
                  <a:lnTo>
                    <a:pt x="554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1" y="539"/>
                  </a:lnTo>
                  <a:lnTo>
                    <a:pt x="551" y="539"/>
                  </a:lnTo>
                  <a:lnTo>
                    <a:pt x="549" y="541"/>
                  </a:lnTo>
                  <a:lnTo>
                    <a:pt x="546" y="541"/>
                  </a:lnTo>
                  <a:lnTo>
                    <a:pt x="544" y="541"/>
                  </a:lnTo>
                  <a:lnTo>
                    <a:pt x="543" y="541"/>
                  </a:lnTo>
                  <a:lnTo>
                    <a:pt x="543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0" y="542"/>
                  </a:lnTo>
                  <a:lnTo>
                    <a:pt x="538" y="542"/>
                  </a:lnTo>
                  <a:lnTo>
                    <a:pt x="537" y="542"/>
                  </a:lnTo>
                  <a:lnTo>
                    <a:pt x="535" y="544"/>
                  </a:lnTo>
                  <a:lnTo>
                    <a:pt x="533" y="545"/>
                  </a:lnTo>
                  <a:lnTo>
                    <a:pt x="533" y="545"/>
                  </a:lnTo>
                  <a:lnTo>
                    <a:pt x="532" y="545"/>
                  </a:lnTo>
                  <a:lnTo>
                    <a:pt x="532" y="544"/>
                  </a:lnTo>
                  <a:lnTo>
                    <a:pt x="532" y="544"/>
                  </a:lnTo>
                  <a:lnTo>
                    <a:pt x="532" y="545"/>
                  </a:lnTo>
                  <a:lnTo>
                    <a:pt x="532" y="545"/>
                  </a:lnTo>
                  <a:lnTo>
                    <a:pt x="530" y="547"/>
                  </a:lnTo>
                  <a:lnTo>
                    <a:pt x="529" y="549"/>
                  </a:lnTo>
                  <a:lnTo>
                    <a:pt x="529" y="549"/>
                  </a:lnTo>
                  <a:lnTo>
                    <a:pt x="529" y="550"/>
                  </a:lnTo>
                  <a:lnTo>
                    <a:pt x="532" y="550"/>
                  </a:lnTo>
                  <a:lnTo>
                    <a:pt x="532" y="552"/>
                  </a:lnTo>
                  <a:lnTo>
                    <a:pt x="532" y="552"/>
                  </a:lnTo>
                  <a:lnTo>
                    <a:pt x="530" y="553"/>
                  </a:lnTo>
                  <a:lnTo>
                    <a:pt x="530" y="553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2" y="558"/>
                  </a:lnTo>
                  <a:lnTo>
                    <a:pt x="530" y="560"/>
                  </a:lnTo>
                  <a:lnTo>
                    <a:pt x="527" y="560"/>
                  </a:lnTo>
                  <a:lnTo>
                    <a:pt x="526" y="560"/>
                  </a:lnTo>
                  <a:lnTo>
                    <a:pt x="524" y="558"/>
                  </a:lnTo>
                  <a:lnTo>
                    <a:pt x="524" y="558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6" y="556"/>
                  </a:lnTo>
                  <a:lnTo>
                    <a:pt x="526" y="556"/>
                  </a:lnTo>
                  <a:lnTo>
                    <a:pt x="524" y="556"/>
                  </a:lnTo>
                  <a:lnTo>
                    <a:pt x="522" y="555"/>
                  </a:lnTo>
                  <a:lnTo>
                    <a:pt x="522" y="553"/>
                  </a:lnTo>
                  <a:lnTo>
                    <a:pt x="522" y="552"/>
                  </a:lnTo>
                  <a:lnTo>
                    <a:pt x="522" y="550"/>
                  </a:lnTo>
                  <a:lnTo>
                    <a:pt x="521" y="550"/>
                  </a:lnTo>
                  <a:lnTo>
                    <a:pt x="521" y="550"/>
                  </a:lnTo>
                  <a:lnTo>
                    <a:pt x="522" y="547"/>
                  </a:lnTo>
                  <a:lnTo>
                    <a:pt x="521" y="547"/>
                  </a:lnTo>
                  <a:lnTo>
                    <a:pt x="522" y="545"/>
                  </a:lnTo>
                  <a:lnTo>
                    <a:pt x="522" y="544"/>
                  </a:lnTo>
                  <a:lnTo>
                    <a:pt x="526" y="542"/>
                  </a:lnTo>
                  <a:lnTo>
                    <a:pt x="526" y="541"/>
                  </a:lnTo>
                  <a:lnTo>
                    <a:pt x="524" y="541"/>
                  </a:lnTo>
                  <a:lnTo>
                    <a:pt x="522" y="541"/>
                  </a:lnTo>
                  <a:lnTo>
                    <a:pt x="522" y="541"/>
                  </a:lnTo>
                  <a:lnTo>
                    <a:pt x="521" y="541"/>
                  </a:lnTo>
                  <a:lnTo>
                    <a:pt x="521" y="539"/>
                  </a:lnTo>
                  <a:lnTo>
                    <a:pt x="519" y="538"/>
                  </a:lnTo>
                  <a:lnTo>
                    <a:pt x="519" y="538"/>
                  </a:lnTo>
                  <a:lnTo>
                    <a:pt x="519" y="541"/>
                  </a:lnTo>
                  <a:lnTo>
                    <a:pt x="518" y="541"/>
                  </a:lnTo>
                  <a:lnTo>
                    <a:pt x="516" y="542"/>
                  </a:lnTo>
                  <a:lnTo>
                    <a:pt x="514" y="542"/>
                  </a:lnTo>
                  <a:lnTo>
                    <a:pt x="513" y="542"/>
                  </a:lnTo>
                  <a:lnTo>
                    <a:pt x="513" y="542"/>
                  </a:lnTo>
                  <a:lnTo>
                    <a:pt x="513" y="541"/>
                  </a:lnTo>
                  <a:lnTo>
                    <a:pt x="513" y="541"/>
                  </a:lnTo>
                  <a:lnTo>
                    <a:pt x="513" y="539"/>
                  </a:lnTo>
                  <a:lnTo>
                    <a:pt x="511" y="539"/>
                  </a:lnTo>
                  <a:lnTo>
                    <a:pt x="510" y="539"/>
                  </a:lnTo>
                  <a:lnTo>
                    <a:pt x="510" y="539"/>
                  </a:lnTo>
                  <a:lnTo>
                    <a:pt x="508" y="539"/>
                  </a:lnTo>
                  <a:lnTo>
                    <a:pt x="508" y="539"/>
                  </a:lnTo>
                  <a:lnTo>
                    <a:pt x="507" y="538"/>
                  </a:lnTo>
                  <a:lnTo>
                    <a:pt x="507" y="538"/>
                  </a:lnTo>
                  <a:lnTo>
                    <a:pt x="505" y="536"/>
                  </a:lnTo>
                  <a:lnTo>
                    <a:pt x="507" y="536"/>
                  </a:lnTo>
                  <a:lnTo>
                    <a:pt x="505" y="534"/>
                  </a:lnTo>
                  <a:lnTo>
                    <a:pt x="503" y="534"/>
                  </a:lnTo>
                  <a:lnTo>
                    <a:pt x="503" y="536"/>
                  </a:lnTo>
                  <a:lnTo>
                    <a:pt x="503" y="538"/>
                  </a:lnTo>
                  <a:lnTo>
                    <a:pt x="505" y="539"/>
                  </a:lnTo>
                  <a:lnTo>
                    <a:pt x="505" y="539"/>
                  </a:lnTo>
                  <a:lnTo>
                    <a:pt x="503" y="539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9"/>
                  </a:lnTo>
                  <a:lnTo>
                    <a:pt x="500" y="541"/>
                  </a:lnTo>
                  <a:lnTo>
                    <a:pt x="499" y="541"/>
                  </a:lnTo>
                  <a:lnTo>
                    <a:pt x="499" y="541"/>
                  </a:lnTo>
                  <a:lnTo>
                    <a:pt x="497" y="541"/>
                  </a:lnTo>
                  <a:lnTo>
                    <a:pt x="496" y="541"/>
                  </a:lnTo>
                  <a:lnTo>
                    <a:pt x="494" y="539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89" y="539"/>
                  </a:lnTo>
                  <a:lnTo>
                    <a:pt x="489" y="539"/>
                  </a:lnTo>
                  <a:lnTo>
                    <a:pt x="488" y="539"/>
                  </a:lnTo>
                  <a:lnTo>
                    <a:pt x="486" y="538"/>
                  </a:lnTo>
                  <a:lnTo>
                    <a:pt x="485" y="538"/>
                  </a:lnTo>
                  <a:lnTo>
                    <a:pt x="483" y="536"/>
                  </a:lnTo>
                  <a:lnTo>
                    <a:pt x="483" y="536"/>
                  </a:lnTo>
                  <a:lnTo>
                    <a:pt x="483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0" y="534"/>
                  </a:lnTo>
                  <a:lnTo>
                    <a:pt x="478" y="533"/>
                  </a:lnTo>
                  <a:lnTo>
                    <a:pt x="478" y="534"/>
                  </a:lnTo>
                  <a:lnTo>
                    <a:pt x="478" y="534"/>
                  </a:lnTo>
                  <a:lnTo>
                    <a:pt x="478" y="533"/>
                  </a:lnTo>
                  <a:lnTo>
                    <a:pt x="478" y="531"/>
                  </a:lnTo>
                  <a:lnTo>
                    <a:pt x="478" y="530"/>
                  </a:lnTo>
                  <a:lnTo>
                    <a:pt x="477" y="530"/>
                  </a:lnTo>
                  <a:lnTo>
                    <a:pt x="477" y="528"/>
                  </a:lnTo>
                  <a:lnTo>
                    <a:pt x="477" y="528"/>
                  </a:lnTo>
                  <a:lnTo>
                    <a:pt x="475" y="528"/>
                  </a:lnTo>
                  <a:lnTo>
                    <a:pt x="477" y="527"/>
                  </a:lnTo>
                  <a:lnTo>
                    <a:pt x="477" y="525"/>
                  </a:lnTo>
                  <a:lnTo>
                    <a:pt x="477" y="525"/>
                  </a:lnTo>
                  <a:lnTo>
                    <a:pt x="478" y="523"/>
                  </a:lnTo>
                  <a:lnTo>
                    <a:pt x="478" y="523"/>
                  </a:lnTo>
                  <a:lnTo>
                    <a:pt x="480" y="522"/>
                  </a:lnTo>
                  <a:lnTo>
                    <a:pt x="477" y="520"/>
                  </a:lnTo>
                  <a:lnTo>
                    <a:pt x="477" y="520"/>
                  </a:lnTo>
                  <a:lnTo>
                    <a:pt x="475" y="520"/>
                  </a:lnTo>
                  <a:lnTo>
                    <a:pt x="473" y="520"/>
                  </a:lnTo>
                  <a:lnTo>
                    <a:pt x="472" y="520"/>
                  </a:lnTo>
                  <a:lnTo>
                    <a:pt x="472" y="520"/>
                  </a:lnTo>
                  <a:lnTo>
                    <a:pt x="470" y="519"/>
                  </a:lnTo>
                  <a:lnTo>
                    <a:pt x="470" y="519"/>
                  </a:lnTo>
                  <a:lnTo>
                    <a:pt x="469" y="519"/>
                  </a:lnTo>
                  <a:lnTo>
                    <a:pt x="469" y="519"/>
                  </a:lnTo>
                  <a:lnTo>
                    <a:pt x="467" y="519"/>
                  </a:lnTo>
                  <a:lnTo>
                    <a:pt x="467" y="520"/>
                  </a:lnTo>
                  <a:lnTo>
                    <a:pt x="466" y="520"/>
                  </a:lnTo>
                  <a:lnTo>
                    <a:pt x="466" y="519"/>
                  </a:lnTo>
                  <a:lnTo>
                    <a:pt x="464" y="519"/>
                  </a:lnTo>
                  <a:lnTo>
                    <a:pt x="461" y="517"/>
                  </a:lnTo>
                  <a:lnTo>
                    <a:pt x="461" y="517"/>
                  </a:lnTo>
                  <a:lnTo>
                    <a:pt x="461" y="516"/>
                  </a:lnTo>
                  <a:lnTo>
                    <a:pt x="459" y="516"/>
                  </a:lnTo>
                  <a:lnTo>
                    <a:pt x="459" y="514"/>
                  </a:lnTo>
                  <a:lnTo>
                    <a:pt x="458" y="512"/>
                  </a:lnTo>
                  <a:lnTo>
                    <a:pt x="458" y="514"/>
                  </a:lnTo>
                  <a:lnTo>
                    <a:pt x="456" y="514"/>
                  </a:lnTo>
                  <a:lnTo>
                    <a:pt x="453" y="516"/>
                  </a:lnTo>
                  <a:lnTo>
                    <a:pt x="453" y="516"/>
                  </a:lnTo>
                  <a:lnTo>
                    <a:pt x="451" y="517"/>
                  </a:lnTo>
                  <a:lnTo>
                    <a:pt x="451" y="517"/>
                  </a:lnTo>
                  <a:lnTo>
                    <a:pt x="451" y="519"/>
                  </a:lnTo>
                  <a:lnTo>
                    <a:pt x="451" y="520"/>
                  </a:lnTo>
                  <a:lnTo>
                    <a:pt x="450" y="520"/>
                  </a:lnTo>
                  <a:lnTo>
                    <a:pt x="450" y="522"/>
                  </a:lnTo>
                  <a:lnTo>
                    <a:pt x="448" y="522"/>
                  </a:lnTo>
                  <a:lnTo>
                    <a:pt x="448" y="522"/>
                  </a:lnTo>
                  <a:lnTo>
                    <a:pt x="447" y="522"/>
                  </a:lnTo>
                  <a:lnTo>
                    <a:pt x="445" y="523"/>
                  </a:lnTo>
                  <a:lnTo>
                    <a:pt x="444" y="523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0" y="522"/>
                  </a:lnTo>
                  <a:lnTo>
                    <a:pt x="439" y="523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7" y="525"/>
                  </a:lnTo>
                  <a:lnTo>
                    <a:pt x="434" y="522"/>
                  </a:lnTo>
                  <a:lnTo>
                    <a:pt x="434" y="522"/>
                  </a:lnTo>
                  <a:lnTo>
                    <a:pt x="432" y="522"/>
                  </a:lnTo>
                  <a:lnTo>
                    <a:pt x="432" y="525"/>
                  </a:lnTo>
                  <a:lnTo>
                    <a:pt x="432" y="525"/>
                  </a:lnTo>
                  <a:lnTo>
                    <a:pt x="431" y="525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3"/>
                  </a:lnTo>
                  <a:lnTo>
                    <a:pt x="428" y="523"/>
                  </a:lnTo>
                  <a:lnTo>
                    <a:pt x="426" y="525"/>
                  </a:lnTo>
                  <a:lnTo>
                    <a:pt x="426" y="525"/>
                  </a:lnTo>
                  <a:lnTo>
                    <a:pt x="426" y="527"/>
                  </a:lnTo>
                  <a:lnTo>
                    <a:pt x="425" y="527"/>
                  </a:lnTo>
                  <a:lnTo>
                    <a:pt x="425" y="527"/>
                  </a:lnTo>
                  <a:lnTo>
                    <a:pt x="423" y="527"/>
                  </a:lnTo>
                  <a:lnTo>
                    <a:pt x="423" y="525"/>
                  </a:lnTo>
                  <a:lnTo>
                    <a:pt x="423" y="525"/>
                  </a:lnTo>
                  <a:lnTo>
                    <a:pt x="421" y="523"/>
                  </a:lnTo>
                  <a:lnTo>
                    <a:pt x="418" y="523"/>
                  </a:lnTo>
                  <a:lnTo>
                    <a:pt x="418" y="522"/>
                  </a:lnTo>
                  <a:lnTo>
                    <a:pt x="417" y="522"/>
                  </a:lnTo>
                  <a:lnTo>
                    <a:pt x="417" y="522"/>
                  </a:lnTo>
                  <a:lnTo>
                    <a:pt x="417" y="523"/>
                  </a:lnTo>
                  <a:lnTo>
                    <a:pt x="415" y="523"/>
                  </a:lnTo>
                  <a:lnTo>
                    <a:pt x="415" y="525"/>
                  </a:lnTo>
                  <a:lnTo>
                    <a:pt x="414" y="527"/>
                  </a:lnTo>
                  <a:lnTo>
                    <a:pt x="414" y="527"/>
                  </a:lnTo>
                  <a:lnTo>
                    <a:pt x="412" y="528"/>
                  </a:lnTo>
                  <a:lnTo>
                    <a:pt x="412" y="527"/>
                  </a:lnTo>
                  <a:lnTo>
                    <a:pt x="410" y="527"/>
                  </a:lnTo>
                  <a:lnTo>
                    <a:pt x="409" y="527"/>
                  </a:lnTo>
                  <a:lnTo>
                    <a:pt x="407" y="528"/>
                  </a:lnTo>
                  <a:lnTo>
                    <a:pt x="407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8"/>
                  </a:lnTo>
                  <a:lnTo>
                    <a:pt x="404" y="528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1"/>
                  </a:lnTo>
                  <a:lnTo>
                    <a:pt x="404" y="531"/>
                  </a:lnTo>
                  <a:lnTo>
                    <a:pt x="404" y="533"/>
                  </a:lnTo>
                  <a:lnTo>
                    <a:pt x="404" y="534"/>
                  </a:lnTo>
                  <a:lnTo>
                    <a:pt x="406" y="536"/>
                  </a:lnTo>
                  <a:lnTo>
                    <a:pt x="406" y="536"/>
                  </a:lnTo>
                  <a:lnTo>
                    <a:pt x="407" y="538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6" y="542"/>
                  </a:lnTo>
                  <a:lnTo>
                    <a:pt x="406" y="544"/>
                  </a:lnTo>
                  <a:lnTo>
                    <a:pt x="407" y="544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6" y="545"/>
                  </a:lnTo>
                  <a:lnTo>
                    <a:pt x="406" y="547"/>
                  </a:lnTo>
                  <a:lnTo>
                    <a:pt x="406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3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4"/>
                  </a:lnTo>
                  <a:lnTo>
                    <a:pt x="399" y="544"/>
                  </a:lnTo>
                  <a:lnTo>
                    <a:pt x="399" y="542"/>
                  </a:lnTo>
                  <a:lnTo>
                    <a:pt x="398" y="542"/>
                  </a:lnTo>
                  <a:lnTo>
                    <a:pt x="399" y="541"/>
                  </a:lnTo>
                  <a:lnTo>
                    <a:pt x="398" y="541"/>
                  </a:lnTo>
                  <a:lnTo>
                    <a:pt x="398" y="539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6" y="538"/>
                  </a:lnTo>
                  <a:lnTo>
                    <a:pt x="396" y="538"/>
                  </a:lnTo>
                  <a:lnTo>
                    <a:pt x="393" y="539"/>
                  </a:lnTo>
                  <a:lnTo>
                    <a:pt x="391" y="541"/>
                  </a:lnTo>
                  <a:lnTo>
                    <a:pt x="390" y="541"/>
                  </a:lnTo>
                  <a:lnTo>
                    <a:pt x="388" y="542"/>
                  </a:lnTo>
                  <a:lnTo>
                    <a:pt x="388" y="541"/>
                  </a:lnTo>
                  <a:lnTo>
                    <a:pt x="387" y="541"/>
                  </a:lnTo>
                  <a:lnTo>
                    <a:pt x="385" y="542"/>
                  </a:lnTo>
                  <a:lnTo>
                    <a:pt x="384" y="541"/>
                  </a:lnTo>
                  <a:lnTo>
                    <a:pt x="384" y="541"/>
                  </a:lnTo>
                  <a:lnTo>
                    <a:pt x="382" y="541"/>
                  </a:lnTo>
                  <a:lnTo>
                    <a:pt x="384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8"/>
                  </a:lnTo>
                  <a:lnTo>
                    <a:pt x="380" y="538"/>
                  </a:lnTo>
                  <a:lnTo>
                    <a:pt x="380" y="536"/>
                  </a:lnTo>
                  <a:lnTo>
                    <a:pt x="380" y="534"/>
                  </a:lnTo>
                  <a:lnTo>
                    <a:pt x="380" y="534"/>
                  </a:lnTo>
                  <a:lnTo>
                    <a:pt x="380" y="533"/>
                  </a:lnTo>
                  <a:lnTo>
                    <a:pt x="379" y="533"/>
                  </a:lnTo>
                  <a:lnTo>
                    <a:pt x="376" y="533"/>
                  </a:lnTo>
                  <a:lnTo>
                    <a:pt x="373" y="531"/>
                  </a:lnTo>
                  <a:lnTo>
                    <a:pt x="371" y="531"/>
                  </a:lnTo>
                  <a:lnTo>
                    <a:pt x="371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0"/>
                  </a:lnTo>
                  <a:lnTo>
                    <a:pt x="371" y="528"/>
                  </a:lnTo>
                  <a:lnTo>
                    <a:pt x="371" y="527"/>
                  </a:lnTo>
                  <a:lnTo>
                    <a:pt x="373" y="525"/>
                  </a:lnTo>
                  <a:lnTo>
                    <a:pt x="371" y="523"/>
                  </a:lnTo>
                  <a:lnTo>
                    <a:pt x="373" y="520"/>
                  </a:lnTo>
                  <a:lnTo>
                    <a:pt x="374" y="520"/>
                  </a:lnTo>
                  <a:lnTo>
                    <a:pt x="374" y="519"/>
                  </a:lnTo>
                  <a:lnTo>
                    <a:pt x="374" y="519"/>
                  </a:lnTo>
                  <a:lnTo>
                    <a:pt x="374" y="517"/>
                  </a:lnTo>
                  <a:lnTo>
                    <a:pt x="373" y="517"/>
                  </a:lnTo>
                  <a:lnTo>
                    <a:pt x="373" y="517"/>
                  </a:lnTo>
                  <a:lnTo>
                    <a:pt x="369" y="517"/>
                  </a:lnTo>
                  <a:lnTo>
                    <a:pt x="368" y="517"/>
                  </a:lnTo>
                  <a:lnTo>
                    <a:pt x="365" y="516"/>
                  </a:lnTo>
                  <a:lnTo>
                    <a:pt x="365" y="514"/>
                  </a:lnTo>
                  <a:lnTo>
                    <a:pt x="365" y="512"/>
                  </a:lnTo>
                  <a:lnTo>
                    <a:pt x="365" y="512"/>
                  </a:lnTo>
                  <a:lnTo>
                    <a:pt x="365" y="511"/>
                  </a:lnTo>
                  <a:lnTo>
                    <a:pt x="365" y="511"/>
                  </a:lnTo>
                  <a:lnTo>
                    <a:pt x="365" y="508"/>
                  </a:lnTo>
                  <a:lnTo>
                    <a:pt x="363" y="508"/>
                  </a:lnTo>
                  <a:lnTo>
                    <a:pt x="363" y="506"/>
                  </a:lnTo>
                  <a:lnTo>
                    <a:pt x="362" y="506"/>
                  </a:lnTo>
                  <a:lnTo>
                    <a:pt x="362" y="504"/>
                  </a:lnTo>
                  <a:lnTo>
                    <a:pt x="363" y="504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3" y="501"/>
                  </a:lnTo>
                  <a:lnTo>
                    <a:pt x="362" y="503"/>
                  </a:lnTo>
                  <a:lnTo>
                    <a:pt x="360" y="501"/>
                  </a:lnTo>
                  <a:lnTo>
                    <a:pt x="360" y="501"/>
                  </a:lnTo>
                  <a:lnTo>
                    <a:pt x="358" y="501"/>
                  </a:lnTo>
                  <a:lnTo>
                    <a:pt x="355" y="501"/>
                  </a:lnTo>
                  <a:lnTo>
                    <a:pt x="352" y="503"/>
                  </a:lnTo>
                  <a:lnTo>
                    <a:pt x="350" y="503"/>
                  </a:lnTo>
                  <a:lnTo>
                    <a:pt x="349" y="504"/>
                  </a:lnTo>
                  <a:lnTo>
                    <a:pt x="347" y="504"/>
                  </a:lnTo>
                  <a:lnTo>
                    <a:pt x="347" y="504"/>
                  </a:lnTo>
                  <a:lnTo>
                    <a:pt x="346" y="504"/>
                  </a:lnTo>
                  <a:lnTo>
                    <a:pt x="346" y="503"/>
                  </a:lnTo>
                  <a:lnTo>
                    <a:pt x="347" y="501"/>
                  </a:lnTo>
                  <a:lnTo>
                    <a:pt x="349" y="500"/>
                  </a:lnTo>
                  <a:lnTo>
                    <a:pt x="347" y="498"/>
                  </a:lnTo>
                  <a:lnTo>
                    <a:pt x="347" y="498"/>
                  </a:lnTo>
                  <a:lnTo>
                    <a:pt x="347" y="497"/>
                  </a:lnTo>
                  <a:lnTo>
                    <a:pt x="346" y="497"/>
                  </a:lnTo>
                  <a:lnTo>
                    <a:pt x="346" y="495"/>
                  </a:lnTo>
                  <a:lnTo>
                    <a:pt x="346" y="493"/>
                  </a:lnTo>
                  <a:lnTo>
                    <a:pt x="346" y="492"/>
                  </a:lnTo>
                  <a:lnTo>
                    <a:pt x="347" y="490"/>
                  </a:lnTo>
                  <a:lnTo>
                    <a:pt x="349" y="490"/>
                  </a:lnTo>
                  <a:lnTo>
                    <a:pt x="349" y="490"/>
                  </a:lnTo>
                  <a:lnTo>
                    <a:pt x="349" y="489"/>
                  </a:lnTo>
                  <a:lnTo>
                    <a:pt x="349" y="487"/>
                  </a:lnTo>
                  <a:lnTo>
                    <a:pt x="349" y="486"/>
                  </a:lnTo>
                  <a:lnTo>
                    <a:pt x="350" y="484"/>
                  </a:lnTo>
                  <a:lnTo>
                    <a:pt x="350" y="484"/>
                  </a:lnTo>
                  <a:lnTo>
                    <a:pt x="352" y="484"/>
                  </a:lnTo>
                  <a:lnTo>
                    <a:pt x="352" y="484"/>
                  </a:lnTo>
                  <a:lnTo>
                    <a:pt x="354" y="482"/>
                  </a:lnTo>
                  <a:lnTo>
                    <a:pt x="354" y="481"/>
                  </a:lnTo>
                  <a:lnTo>
                    <a:pt x="355" y="479"/>
                  </a:lnTo>
                  <a:lnTo>
                    <a:pt x="355" y="479"/>
                  </a:lnTo>
                  <a:lnTo>
                    <a:pt x="357" y="479"/>
                  </a:lnTo>
                  <a:lnTo>
                    <a:pt x="357" y="479"/>
                  </a:lnTo>
                  <a:lnTo>
                    <a:pt x="358" y="478"/>
                  </a:lnTo>
                  <a:lnTo>
                    <a:pt x="358" y="476"/>
                  </a:lnTo>
                  <a:lnTo>
                    <a:pt x="360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3"/>
                  </a:lnTo>
                  <a:lnTo>
                    <a:pt x="360" y="471"/>
                  </a:lnTo>
                  <a:lnTo>
                    <a:pt x="360" y="471"/>
                  </a:lnTo>
                  <a:lnTo>
                    <a:pt x="362" y="470"/>
                  </a:lnTo>
                  <a:lnTo>
                    <a:pt x="363" y="470"/>
                  </a:lnTo>
                  <a:lnTo>
                    <a:pt x="362" y="468"/>
                  </a:lnTo>
                  <a:lnTo>
                    <a:pt x="363" y="467"/>
                  </a:lnTo>
                  <a:lnTo>
                    <a:pt x="363" y="464"/>
                  </a:lnTo>
                  <a:lnTo>
                    <a:pt x="363" y="462"/>
                  </a:lnTo>
                  <a:lnTo>
                    <a:pt x="363" y="460"/>
                  </a:lnTo>
                  <a:lnTo>
                    <a:pt x="363" y="459"/>
                  </a:lnTo>
                  <a:lnTo>
                    <a:pt x="363" y="457"/>
                  </a:lnTo>
                  <a:lnTo>
                    <a:pt x="362" y="454"/>
                  </a:lnTo>
                  <a:lnTo>
                    <a:pt x="362" y="454"/>
                  </a:lnTo>
                  <a:lnTo>
                    <a:pt x="362" y="451"/>
                  </a:lnTo>
                  <a:lnTo>
                    <a:pt x="362" y="448"/>
                  </a:lnTo>
                  <a:lnTo>
                    <a:pt x="362" y="448"/>
                  </a:lnTo>
                  <a:lnTo>
                    <a:pt x="360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7" y="449"/>
                  </a:lnTo>
                  <a:lnTo>
                    <a:pt x="357" y="449"/>
                  </a:lnTo>
                  <a:lnTo>
                    <a:pt x="357" y="448"/>
                  </a:lnTo>
                  <a:lnTo>
                    <a:pt x="355" y="446"/>
                  </a:lnTo>
                  <a:lnTo>
                    <a:pt x="354" y="441"/>
                  </a:lnTo>
                  <a:lnTo>
                    <a:pt x="354" y="441"/>
                  </a:lnTo>
                  <a:lnTo>
                    <a:pt x="354" y="440"/>
                  </a:lnTo>
                  <a:lnTo>
                    <a:pt x="354" y="438"/>
                  </a:lnTo>
                  <a:lnTo>
                    <a:pt x="352" y="438"/>
                  </a:lnTo>
                  <a:lnTo>
                    <a:pt x="352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49" y="437"/>
                  </a:lnTo>
                  <a:lnTo>
                    <a:pt x="349" y="435"/>
                  </a:lnTo>
                  <a:lnTo>
                    <a:pt x="347" y="435"/>
                  </a:lnTo>
                  <a:lnTo>
                    <a:pt x="347" y="434"/>
                  </a:lnTo>
                  <a:lnTo>
                    <a:pt x="347" y="434"/>
                  </a:lnTo>
                  <a:lnTo>
                    <a:pt x="346" y="434"/>
                  </a:lnTo>
                  <a:lnTo>
                    <a:pt x="346" y="435"/>
                  </a:lnTo>
                  <a:lnTo>
                    <a:pt x="344" y="435"/>
                  </a:lnTo>
                  <a:lnTo>
                    <a:pt x="344" y="437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39" y="437"/>
                  </a:lnTo>
                  <a:lnTo>
                    <a:pt x="339" y="437"/>
                  </a:lnTo>
                  <a:lnTo>
                    <a:pt x="338" y="437"/>
                  </a:lnTo>
                  <a:lnTo>
                    <a:pt x="336" y="437"/>
                  </a:lnTo>
                  <a:lnTo>
                    <a:pt x="335" y="437"/>
                  </a:lnTo>
                  <a:lnTo>
                    <a:pt x="333" y="435"/>
                  </a:lnTo>
                  <a:lnTo>
                    <a:pt x="332" y="435"/>
                  </a:lnTo>
                  <a:lnTo>
                    <a:pt x="330" y="435"/>
                  </a:lnTo>
                  <a:lnTo>
                    <a:pt x="328" y="437"/>
                  </a:lnTo>
                  <a:lnTo>
                    <a:pt x="328" y="437"/>
                  </a:lnTo>
                  <a:lnTo>
                    <a:pt x="328" y="435"/>
                  </a:lnTo>
                  <a:lnTo>
                    <a:pt x="327" y="435"/>
                  </a:lnTo>
                  <a:lnTo>
                    <a:pt x="327" y="435"/>
                  </a:lnTo>
                  <a:lnTo>
                    <a:pt x="328" y="435"/>
                  </a:lnTo>
                  <a:lnTo>
                    <a:pt x="328" y="434"/>
                  </a:lnTo>
                  <a:lnTo>
                    <a:pt x="328" y="434"/>
                  </a:lnTo>
                  <a:lnTo>
                    <a:pt x="330" y="432"/>
                  </a:lnTo>
                  <a:lnTo>
                    <a:pt x="332" y="430"/>
                  </a:lnTo>
                  <a:lnTo>
                    <a:pt x="332" y="429"/>
                  </a:lnTo>
                  <a:lnTo>
                    <a:pt x="330" y="427"/>
                  </a:lnTo>
                  <a:lnTo>
                    <a:pt x="330" y="426"/>
                  </a:lnTo>
                  <a:lnTo>
                    <a:pt x="330" y="426"/>
                  </a:lnTo>
                  <a:lnTo>
                    <a:pt x="328" y="426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4"/>
                  </a:lnTo>
                  <a:lnTo>
                    <a:pt x="327" y="424"/>
                  </a:lnTo>
                  <a:lnTo>
                    <a:pt x="327" y="424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7" y="423"/>
                  </a:lnTo>
                  <a:lnTo>
                    <a:pt x="327" y="423"/>
                  </a:lnTo>
                  <a:lnTo>
                    <a:pt x="325" y="419"/>
                  </a:lnTo>
                  <a:lnTo>
                    <a:pt x="325" y="419"/>
                  </a:lnTo>
                  <a:lnTo>
                    <a:pt x="324" y="419"/>
                  </a:lnTo>
                  <a:lnTo>
                    <a:pt x="322" y="419"/>
                  </a:lnTo>
                  <a:lnTo>
                    <a:pt x="319" y="421"/>
                  </a:lnTo>
                  <a:lnTo>
                    <a:pt x="316" y="423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6"/>
                  </a:lnTo>
                  <a:lnTo>
                    <a:pt x="314" y="426"/>
                  </a:lnTo>
                  <a:lnTo>
                    <a:pt x="314" y="426"/>
                  </a:lnTo>
                  <a:lnTo>
                    <a:pt x="313" y="426"/>
                  </a:lnTo>
                  <a:lnTo>
                    <a:pt x="311" y="424"/>
                  </a:lnTo>
                  <a:lnTo>
                    <a:pt x="309" y="424"/>
                  </a:lnTo>
                  <a:lnTo>
                    <a:pt x="308" y="424"/>
                  </a:lnTo>
                  <a:lnTo>
                    <a:pt x="306" y="423"/>
                  </a:lnTo>
                  <a:lnTo>
                    <a:pt x="306" y="423"/>
                  </a:lnTo>
                  <a:lnTo>
                    <a:pt x="305" y="423"/>
                  </a:lnTo>
                  <a:lnTo>
                    <a:pt x="305" y="421"/>
                  </a:lnTo>
                  <a:lnTo>
                    <a:pt x="303" y="421"/>
                  </a:lnTo>
                  <a:lnTo>
                    <a:pt x="302" y="423"/>
                  </a:lnTo>
                  <a:lnTo>
                    <a:pt x="298" y="424"/>
                  </a:lnTo>
                  <a:lnTo>
                    <a:pt x="297" y="426"/>
                  </a:lnTo>
                  <a:lnTo>
                    <a:pt x="297" y="426"/>
                  </a:lnTo>
                  <a:lnTo>
                    <a:pt x="295" y="427"/>
                  </a:lnTo>
                  <a:lnTo>
                    <a:pt x="295" y="427"/>
                  </a:lnTo>
                  <a:lnTo>
                    <a:pt x="294" y="429"/>
                  </a:lnTo>
                  <a:lnTo>
                    <a:pt x="294" y="429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6" y="432"/>
                  </a:lnTo>
                  <a:lnTo>
                    <a:pt x="284" y="432"/>
                  </a:lnTo>
                  <a:lnTo>
                    <a:pt x="283" y="432"/>
                  </a:lnTo>
                  <a:lnTo>
                    <a:pt x="283" y="434"/>
                  </a:lnTo>
                  <a:lnTo>
                    <a:pt x="281" y="435"/>
                  </a:lnTo>
                  <a:lnTo>
                    <a:pt x="281" y="437"/>
                  </a:lnTo>
                  <a:lnTo>
                    <a:pt x="278" y="438"/>
                  </a:lnTo>
                  <a:lnTo>
                    <a:pt x="276" y="440"/>
                  </a:lnTo>
                  <a:lnTo>
                    <a:pt x="275" y="440"/>
                  </a:lnTo>
                  <a:lnTo>
                    <a:pt x="275" y="441"/>
                  </a:lnTo>
                  <a:lnTo>
                    <a:pt x="275" y="441"/>
                  </a:lnTo>
                  <a:lnTo>
                    <a:pt x="276" y="441"/>
                  </a:lnTo>
                  <a:lnTo>
                    <a:pt x="276" y="441"/>
                  </a:lnTo>
                  <a:lnTo>
                    <a:pt x="275" y="443"/>
                  </a:lnTo>
                  <a:lnTo>
                    <a:pt x="273" y="443"/>
                  </a:lnTo>
                  <a:lnTo>
                    <a:pt x="273" y="445"/>
                  </a:lnTo>
                  <a:lnTo>
                    <a:pt x="272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68" y="445"/>
                  </a:lnTo>
                  <a:lnTo>
                    <a:pt x="268" y="445"/>
                  </a:lnTo>
                  <a:lnTo>
                    <a:pt x="267" y="445"/>
                  </a:lnTo>
                  <a:lnTo>
                    <a:pt x="265" y="446"/>
                  </a:lnTo>
                  <a:lnTo>
                    <a:pt x="264" y="446"/>
                  </a:lnTo>
                  <a:lnTo>
                    <a:pt x="264" y="446"/>
                  </a:lnTo>
                  <a:lnTo>
                    <a:pt x="262" y="446"/>
                  </a:lnTo>
                  <a:lnTo>
                    <a:pt x="261" y="446"/>
                  </a:lnTo>
                  <a:lnTo>
                    <a:pt x="261" y="445"/>
                  </a:lnTo>
                  <a:lnTo>
                    <a:pt x="261" y="443"/>
                  </a:lnTo>
                  <a:lnTo>
                    <a:pt x="261" y="443"/>
                  </a:lnTo>
                  <a:lnTo>
                    <a:pt x="259" y="441"/>
                  </a:lnTo>
                  <a:lnTo>
                    <a:pt x="256" y="441"/>
                  </a:lnTo>
                  <a:lnTo>
                    <a:pt x="256" y="441"/>
                  </a:lnTo>
                  <a:lnTo>
                    <a:pt x="256" y="440"/>
                  </a:lnTo>
                  <a:lnTo>
                    <a:pt x="254" y="440"/>
                  </a:lnTo>
                  <a:lnTo>
                    <a:pt x="253" y="441"/>
                  </a:lnTo>
                  <a:lnTo>
                    <a:pt x="253" y="441"/>
                  </a:lnTo>
                  <a:lnTo>
                    <a:pt x="251" y="441"/>
                  </a:lnTo>
                  <a:lnTo>
                    <a:pt x="251" y="441"/>
                  </a:lnTo>
                  <a:lnTo>
                    <a:pt x="250" y="441"/>
                  </a:lnTo>
                  <a:lnTo>
                    <a:pt x="246" y="440"/>
                  </a:lnTo>
                  <a:lnTo>
                    <a:pt x="246" y="440"/>
                  </a:lnTo>
                  <a:lnTo>
                    <a:pt x="243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0" y="437"/>
                  </a:lnTo>
                  <a:lnTo>
                    <a:pt x="239" y="437"/>
                  </a:lnTo>
                  <a:lnTo>
                    <a:pt x="237" y="437"/>
                  </a:lnTo>
                  <a:lnTo>
                    <a:pt x="235" y="437"/>
                  </a:lnTo>
                  <a:lnTo>
                    <a:pt x="234" y="438"/>
                  </a:lnTo>
                  <a:lnTo>
                    <a:pt x="234" y="438"/>
                  </a:lnTo>
                  <a:lnTo>
                    <a:pt x="232" y="440"/>
                  </a:lnTo>
                  <a:lnTo>
                    <a:pt x="231" y="440"/>
                  </a:lnTo>
                  <a:lnTo>
                    <a:pt x="229" y="441"/>
                  </a:lnTo>
                  <a:lnTo>
                    <a:pt x="227" y="443"/>
                  </a:lnTo>
                  <a:lnTo>
                    <a:pt x="226" y="445"/>
                  </a:lnTo>
                  <a:lnTo>
                    <a:pt x="224" y="446"/>
                  </a:lnTo>
                  <a:lnTo>
                    <a:pt x="224" y="448"/>
                  </a:lnTo>
                  <a:lnTo>
                    <a:pt x="223" y="449"/>
                  </a:lnTo>
                  <a:lnTo>
                    <a:pt x="221" y="449"/>
                  </a:lnTo>
                  <a:lnTo>
                    <a:pt x="221" y="452"/>
                  </a:lnTo>
                  <a:lnTo>
                    <a:pt x="220" y="451"/>
                  </a:lnTo>
                  <a:lnTo>
                    <a:pt x="220" y="451"/>
                  </a:lnTo>
                  <a:lnTo>
                    <a:pt x="218" y="449"/>
                  </a:lnTo>
                  <a:lnTo>
                    <a:pt x="220" y="445"/>
                  </a:lnTo>
                  <a:lnTo>
                    <a:pt x="220" y="443"/>
                  </a:lnTo>
                  <a:lnTo>
                    <a:pt x="220" y="443"/>
                  </a:lnTo>
                  <a:lnTo>
                    <a:pt x="220" y="441"/>
                  </a:lnTo>
                  <a:lnTo>
                    <a:pt x="218" y="441"/>
                  </a:lnTo>
                  <a:lnTo>
                    <a:pt x="216" y="440"/>
                  </a:lnTo>
                  <a:lnTo>
                    <a:pt x="216" y="440"/>
                  </a:lnTo>
                  <a:lnTo>
                    <a:pt x="215" y="441"/>
                  </a:lnTo>
                  <a:lnTo>
                    <a:pt x="215" y="441"/>
                  </a:lnTo>
                  <a:lnTo>
                    <a:pt x="213" y="441"/>
                  </a:lnTo>
                  <a:lnTo>
                    <a:pt x="212" y="441"/>
                  </a:lnTo>
                  <a:lnTo>
                    <a:pt x="210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07" y="443"/>
                  </a:lnTo>
                  <a:lnTo>
                    <a:pt x="205" y="443"/>
                  </a:lnTo>
                  <a:lnTo>
                    <a:pt x="204" y="445"/>
                  </a:lnTo>
                  <a:lnTo>
                    <a:pt x="202" y="445"/>
                  </a:lnTo>
                  <a:lnTo>
                    <a:pt x="201" y="445"/>
                  </a:lnTo>
                  <a:lnTo>
                    <a:pt x="201" y="445"/>
                  </a:lnTo>
                  <a:lnTo>
                    <a:pt x="198" y="445"/>
                  </a:lnTo>
                  <a:lnTo>
                    <a:pt x="196" y="445"/>
                  </a:lnTo>
                  <a:lnTo>
                    <a:pt x="194" y="443"/>
                  </a:lnTo>
                  <a:lnTo>
                    <a:pt x="193" y="441"/>
                  </a:lnTo>
                  <a:lnTo>
                    <a:pt x="191" y="441"/>
                  </a:lnTo>
                  <a:lnTo>
                    <a:pt x="190" y="441"/>
                  </a:lnTo>
                  <a:lnTo>
                    <a:pt x="190" y="440"/>
                  </a:lnTo>
                  <a:lnTo>
                    <a:pt x="190" y="440"/>
                  </a:lnTo>
                  <a:lnTo>
                    <a:pt x="188" y="440"/>
                  </a:lnTo>
                  <a:lnTo>
                    <a:pt x="187" y="440"/>
                  </a:lnTo>
                  <a:lnTo>
                    <a:pt x="187" y="443"/>
                  </a:lnTo>
                  <a:lnTo>
                    <a:pt x="187" y="443"/>
                  </a:lnTo>
                  <a:lnTo>
                    <a:pt x="185" y="443"/>
                  </a:lnTo>
                  <a:lnTo>
                    <a:pt x="183" y="443"/>
                  </a:lnTo>
                  <a:lnTo>
                    <a:pt x="182" y="441"/>
                  </a:lnTo>
                  <a:lnTo>
                    <a:pt x="182" y="440"/>
                  </a:lnTo>
                  <a:lnTo>
                    <a:pt x="180" y="440"/>
                  </a:lnTo>
                  <a:lnTo>
                    <a:pt x="180" y="440"/>
                  </a:lnTo>
                  <a:lnTo>
                    <a:pt x="180" y="441"/>
                  </a:lnTo>
                  <a:lnTo>
                    <a:pt x="180" y="443"/>
                  </a:lnTo>
                  <a:lnTo>
                    <a:pt x="179" y="443"/>
                  </a:lnTo>
                  <a:lnTo>
                    <a:pt x="179" y="443"/>
                  </a:lnTo>
                  <a:lnTo>
                    <a:pt x="177" y="441"/>
                  </a:lnTo>
                  <a:lnTo>
                    <a:pt x="177" y="440"/>
                  </a:lnTo>
                  <a:lnTo>
                    <a:pt x="175" y="438"/>
                  </a:lnTo>
                  <a:lnTo>
                    <a:pt x="174" y="437"/>
                  </a:lnTo>
                  <a:lnTo>
                    <a:pt x="171" y="437"/>
                  </a:lnTo>
                  <a:lnTo>
                    <a:pt x="168" y="437"/>
                  </a:lnTo>
                  <a:lnTo>
                    <a:pt x="166" y="437"/>
                  </a:lnTo>
                  <a:lnTo>
                    <a:pt x="166" y="435"/>
                  </a:lnTo>
                  <a:lnTo>
                    <a:pt x="166" y="434"/>
                  </a:lnTo>
                  <a:lnTo>
                    <a:pt x="168" y="432"/>
                  </a:lnTo>
                  <a:lnTo>
                    <a:pt x="168" y="432"/>
                  </a:lnTo>
                  <a:lnTo>
                    <a:pt x="166" y="432"/>
                  </a:lnTo>
                  <a:lnTo>
                    <a:pt x="166" y="432"/>
                  </a:lnTo>
                  <a:lnTo>
                    <a:pt x="163" y="434"/>
                  </a:lnTo>
                  <a:lnTo>
                    <a:pt x="161" y="434"/>
                  </a:lnTo>
                  <a:lnTo>
                    <a:pt x="161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57" y="430"/>
                  </a:lnTo>
                  <a:lnTo>
                    <a:pt x="157" y="429"/>
                  </a:lnTo>
                  <a:lnTo>
                    <a:pt x="155" y="429"/>
                  </a:lnTo>
                  <a:lnTo>
                    <a:pt x="153" y="427"/>
                  </a:lnTo>
                  <a:lnTo>
                    <a:pt x="152" y="426"/>
                  </a:lnTo>
                  <a:lnTo>
                    <a:pt x="152" y="424"/>
                  </a:lnTo>
                  <a:lnTo>
                    <a:pt x="152" y="423"/>
                  </a:lnTo>
                  <a:lnTo>
                    <a:pt x="150" y="423"/>
                  </a:lnTo>
                  <a:lnTo>
                    <a:pt x="149" y="421"/>
                  </a:lnTo>
                  <a:lnTo>
                    <a:pt x="147" y="423"/>
                  </a:lnTo>
                  <a:lnTo>
                    <a:pt x="146" y="423"/>
                  </a:lnTo>
                  <a:lnTo>
                    <a:pt x="144" y="423"/>
                  </a:lnTo>
                  <a:lnTo>
                    <a:pt x="142" y="421"/>
                  </a:lnTo>
                  <a:lnTo>
                    <a:pt x="141" y="419"/>
                  </a:lnTo>
                  <a:lnTo>
                    <a:pt x="139" y="418"/>
                  </a:lnTo>
                  <a:lnTo>
                    <a:pt x="138" y="416"/>
                  </a:lnTo>
                  <a:lnTo>
                    <a:pt x="136" y="416"/>
                  </a:lnTo>
                  <a:lnTo>
                    <a:pt x="133" y="415"/>
                  </a:lnTo>
                  <a:lnTo>
                    <a:pt x="130" y="413"/>
                  </a:lnTo>
                  <a:lnTo>
                    <a:pt x="128" y="412"/>
                  </a:lnTo>
                  <a:lnTo>
                    <a:pt x="125" y="410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2" y="407"/>
                  </a:lnTo>
                  <a:lnTo>
                    <a:pt x="122" y="405"/>
                  </a:lnTo>
                  <a:lnTo>
                    <a:pt x="119" y="405"/>
                  </a:lnTo>
                  <a:lnTo>
                    <a:pt x="116" y="404"/>
                  </a:lnTo>
                  <a:lnTo>
                    <a:pt x="112" y="405"/>
                  </a:lnTo>
                  <a:lnTo>
                    <a:pt x="111" y="408"/>
                  </a:lnTo>
                  <a:lnTo>
                    <a:pt x="109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3" y="405"/>
                  </a:lnTo>
                  <a:lnTo>
                    <a:pt x="101" y="404"/>
                  </a:lnTo>
                  <a:lnTo>
                    <a:pt x="101" y="404"/>
                  </a:lnTo>
                  <a:lnTo>
                    <a:pt x="100" y="404"/>
                  </a:lnTo>
                  <a:lnTo>
                    <a:pt x="98" y="402"/>
                  </a:lnTo>
                  <a:lnTo>
                    <a:pt x="97" y="402"/>
                  </a:lnTo>
                  <a:lnTo>
                    <a:pt x="95" y="402"/>
                  </a:lnTo>
                  <a:lnTo>
                    <a:pt x="95" y="401"/>
                  </a:lnTo>
                  <a:lnTo>
                    <a:pt x="95" y="399"/>
                  </a:lnTo>
                  <a:lnTo>
                    <a:pt x="95" y="399"/>
                  </a:lnTo>
                  <a:lnTo>
                    <a:pt x="95" y="397"/>
                  </a:lnTo>
                  <a:lnTo>
                    <a:pt x="93" y="397"/>
                  </a:lnTo>
                  <a:lnTo>
                    <a:pt x="92" y="396"/>
                  </a:lnTo>
                  <a:lnTo>
                    <a:pt x="90" y="396"/>
                  </a:lnTo>
                  <a:lnTo>
                    <a:pt x="90" y="396"/>
                  </a:lnTo>
                  <a:lnTo>
                    <a:pt x="89" y="396"/>
                  </a:lnTo>
                  <a:lnTo>
                    <a:pt x="87" y="396"/>
                  </a:lnTo>
                  <a:lnTo>
                    <a:pt x="86" y="396"/>
                  </a:lnTo>
                  <a:lnTo>
                    <a:pt x="86" y="394"/>
                  </a:lnTo>
                  <a:lnTo>
                    <a:pt x="84" y="394"/>
                  </a:lnTo>
                  <a:lnTo>
                    <a:pt x="82" y="393"/>
                  </a:lnTo>
                  <a:lnTo>
                    <a:pt x="82" y="393"/>
                  </a:lnTo>
                  <a:lnTo>
                    <a:pt x="81" y="391"/>
                  </a:lnTo>
                  <a:lnTo>
                    <a:pt x="79" y="388"/>
                  </a:lnTo>
                  <a:lnTo>
                    <a:pt x="78" y="388"/>
                  </a:lnTo>
                  <a:lnTo>
                    <a:pt x="78" y="388"/>
                  </a:lnTo>
                  <a:lnTo>
                    <a:pt x="78" y="389"/>
                  </a:lnTo>
                  <a:lnTo>
                    <a:pt x="78" y="389"/>
                  </a:lnTo>
                  <a:lnTo>
                    <a:pt x="76" y="389"/>
                  </a:lnTo>
                  <a:lnTo>
                    <a:pt x="76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8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5"/>
                  </a:lnTo>
                  <a:lnTo>
                    <a:pt x="73" y="383"/>
                  </a:lnTo>
                  <a:lnTo>
                    <a:pt x="73" y="382"/>
                  </a:lnTo>
                  <a:lnTo>
                    <a:pt x="73" y="380"/>
                  </a:lnTo>
                  <a:lnTo>
                    <a:pt x="75" y="380"/>
                  </a:lnTo>
                  <a:lnTo>
                    <a:pt x="75" y="378"/>
                  </a:lnTo>
                  <a:lnTo>
                    <a:pt x="73" y="378"/>
                  </a:lnTo>
                  <a:lnTo>
                    <a:pt x="70" y="375"/>
                  </a:lnTo>
                  <a:lnTo>
                    <a:pt x="70" y="375"/>
                  </a:lnTo>
                  <a:lnTo>
                    <a:pt x="70" y="374"/>
                  </a:lnTo>
                  <a:lnTo>
                    <a:pt x="70" y="372"/>
                  </a:lnTo>
                  <a:lnTo>
                    <a:pt x="70" y="371"/>
                  </a:lnTo>
                  <a:lnTo>
                    <a:pt x="68" y="371"/>
                  </a:lnTo>
                  <a:lnTo>
                    <a:pt x="68" y="371"/>
                  </a:lnTo>
                  <a:lnTo>
                    <a:pt x="70" y="371"/>
                  </a:lnTo>
                  <a:lnTo>
                    <a:pt x="71" y="369"/>
                  </a:lnTo>
                  <a:lnTo>
                    <a:pt x="73" y="369"/>
                  </a:lnTo>
                  <a:lnTo>
                    <a:pt x="73" y="369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6" y="372"/>
                  </a:lnTo>
                  <a:lnTo>
                    <a:pt x="76" y="374"/>
                  </a:lnTo>
                  <a:lnTo>
                    <a:pt x="78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69"/>
                  </a:lnTo>
                  <a:lnTo>
                    <a:pt x="81" y="367"/>
                  </a:lnTo>
                  <a:lnTo>
                    <a:pt x="81" y="366"/>
                  </a:lnTo>
                  <a:lnTo>
                    <a:pt x="81" y="366"/>
                  </a:lnTo>
                  <a:lnTo>
                    <a:pt x="81" y="364"/>
                  </a:lnTo>
                  <a:lnTo>
                    <a:pt x="81" y="364"/>
                  </a:lnTo>
                  <a:lnTo>
                    <a:pt x="79" y="363"/>
                  </a:lnTo>
                  <a:lnTo>
                    <a:pt x="79" y="363"/>
                  </a:lnTo>
                  <a:lnTo>
                    <a:pt x="79" y="361"/>
                  </a:lnTo>
                  <a:lnTo>
                    <a:pt x="79" y="361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58"/>
                  </a:lnTo>
                  <a:lnTo>
                    <a:pt x="78" y="358"/>
                  </a:lnTo>
                  <a:lnTo>
                    <a:pt x="78" y="356"/>
                  </a:lnTo>
                  <a:lnTo>
                    <a:pt x="76" y="356"/>
                  </a:lnTo>
                  <a:lnTo>
                    <a:pt x="76" y="356"/>
                  </a:lnTo>
                  <a:lnTo>
                    <a:pt x="75" y="355"/>
                  </a:lnTo>
                  <a:lnTo>
                    <a:pt x="75" y="352"/>
                  </a:lnTo>
                  <a:lnTo>
                    <a:pt x="75" y="350"/>
                  </a:lnTo>
                  <a:lnTo>
                    <a:pt x="75" y="349"/>
                  </a:lnTo>
                  <a:lnTo>
                    <a:pt x="75" y="347"/>
                  </a:lnTo>
                  <a:lnTo>
                    <a:pt x="75" y="345"/>
                  </a:lnTo>
                  <a:lnTo>
                    <a:pt x="75" y="345"/>
                  </a:lnTo>
                  <a:lnTo>
                    <a:pt x="76" y="344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6" y="341"/>
                  </a:lnTo>
                  <a:lnTo>
                    <a:pt x="76" y="341"/>
                  </a:lnTo>
                  <a:lnTo>
                    <a:pt x="75" y="339"/>
                  </a:lnTo>
                  <a:lnTo>
                    <a:pt x="73" y="337"/>
                  </a:lnTo>
                  <a:lnTo>
                    <a:pt x="71" y="337"/>
                  </a:lnTo>
                  <a:lnTo>
                    <a:pt x="68" y="337"/>
                  </a:lnTo>
                  <a:lnTo>
                    <a:pt x="67" y="336"/>
                  </a:lnTo>
                  <a:lnTo>
                    <a:pt x="67" y="334"/>
                  </a:lnTo>
                  <a:lnTo>
                    <a:pt x="65" y="331"/>
                  </a:lnTo>
                  <a:lnTo>
                    <a:pt x="65" y="328"/>
                  </a:lnTo>
                  <a:lnTo>
                    <a:pt x="64" y="326"/>
                  </a:lnTo>
                  <a:lnTo>
                    <a:pt x="64" y="325"/>
                  </a:lnTo>
                  <a:lnTo>
                    <a:pt x="64" y="323"/>
                  </a:lnTo>
                  <a:lnTo>
                    <a:pt x="64" y="323"/>
                  </a:lnTo>
                  <a:lnTo>
                    <a:pt x="64" y="322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59" y="322"/>
                  </a:lnTo>
                  <a:lnTo>
                    <a:pt x="57" y="323"/>
                  </a:lnTo>
                  <a:lnTo>
                    <a:pt x="56" y="323"/>
                  </a:lnTo>
                  <a:lnTo>
                    <a:pt x="56" y="323"/>
                  </a:lnTo>
                  <a:lnTo>
                    <a:pt x="52" y="322"/>
                  </a:lnTo>
                  <a:lnTo>
                    <a:pt x="51" y="322"/>
                  </a:lnTo>
                  <a:lnTo>
                    <a:pt x="48" y="320"/>
                  </a:lnTo>
                  <a:lnTo>
                    <a:pt x="46" y="320"/>
                  </a:lnTo>
                  <a:lnTo>
                    <a:pt x="45" y="319"/>
                  </a:lnTo>
                  <a:lnTo>
                    <a:pt x="43" y="319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1" y="315"/>
                  </a:lnTo>
                  <a:lnTo>
                    <a:pt x="40" y="317"/>
                  </a:lnTo>
                  <a:lnTo>
                    <a:pt x="38" y="317"/>
                  </a:lnTo>
                  <a:lnTo>
                    <a:pt x="37" y="317"/>
                  </a:lnTo>
                  <a:lnTo>
                    <a:pt x="37" y="317"/>
                  </a:lnTo>
                  <a:lnTo>
                    <a:pt x="35" y="315"/>
                  </a:lnTo>
                  <a:lnTo>
                    <a:pt x="35" y="314"/>
                  </a:lnTo>
                  <a:lnTo>
                    <a:pt x="35" y="314"/>
                  </a:lnTo>
                  <a:lnTo>
                    <a:pt x="34" y="314"/>
                  </a:lnTo>
                  <a:lnTo>
                    <a:pt x="34" y="314"/>
                  </a:lnTo>
                  <a:lnTo>
                    <a:pt x="34" y="312"/>
                  </a:lnTo>
                  <a:lnTo>
                    <a:pt x="34" y="312"/>
                  </a:lnTo>
                  <a:lnTo>
                    <a:pt x="34" y="311"/>
                  </a:lnTo>
                  <a:lnTo>
                    <a:pt x="34" y="308"/>
                  </a:lnTo>
                  <a:lnTo>
                    <a:pt x="34" y="306"/>
                  </a:lnTo>
                  <a:lnTo>
                    <a:pt x="34" y="306"/>
                  </a:lnTo>
                  <a:lnTo>
                    <a:pt x="32" y="304"/>
                  </a:lnTo>
                  <a:lnTo>
                    <a:pt x="32" y="303"/>
                  </a:lnTo>
                  <a:lnTo>
                    <a:pt x="30" y="303"/>
                  </a:lnTo>
                  <a:lnTo>
                    <a:pt x="29" y="301"/>
                  </a:lnTo>
                  <a:lnTo>
                    <a:pt x="29" y="301"/>
                  </a:lnTo>
                  <a:lnTo>
                    <a:pt x="27" y="303"/>
                  </a:lnTo>
                  <a:lnTo>
                    <a:pt x="26" y="301"/>
                  </a:lnTo>
                  <a:lnTo>
                    <a:pt x="26" y="300"/>
                  </a:lnTo>
                  <a:lnTo>
                    <a:pt x="26" y="300"/>
                  </a:lnTo>
                  <a:lnTo>
                    <a:pt x="23" y="298"/>
                  </a:lnTo>
                  <a:lnTo>
                    <a:pt x="21" y="298"/>
                  </a:lnTo>
                  <a:lnTo>
                    <a:pt x="19" y="298"/>
                  </a:lnTo>
                  <a:lnTo>
                    <a:pt x="18" y="298"/>
                  </a:lnTo>
                  <a:lnTo>
                    <a:pt x="18" y="298"/>
                  </a:lnTo>
                  <a:lnTo>
                    <a:pt x="16" y="297"/>
                  </a:lnTo>
                  <a:lnTo>
                    <a:pt x="16" y="297"/>
                  </a:lnTo>
                  <a:lnTo>
                    <a:pt x="15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1" y="295"/>
                  </a:lnTo>
                  <a:lnTo>
                    <a:pt x="11" y="295"/>
                  </a:lnTo>
                  <a:lnTo>
                    <a:pt x="13" y="293"/>
                  </a:lnTo>
                  <a:lnTo>
                    <a:pt x="15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8" y="293"/>
                  </a:lnTo>
                  <a:lnTo>
                    <a:pt x="18" y="293"/>
                  </a:lnTo>
                  <a:lnTo>
                    <a:pt x="19" y="293"/>
                  </a:lnTo>
                  <a:lnTo>
                    <a:pt x="19" y="293"/>
                  </a:lnTo>
                  <a:lnTo>
                    <a:pt x="21" y="292"/>
                  </a:lnTo>
                  <a:lnTo>
                    <a:pt x="21" y="292"/>
                  </a:lnTo>
                  <a:lnTo>
                    <a:pt x="21" y="290"/>
                  </a:lnTo>
                  <a:lnTo>
                    <a:pt x="19" y="289"/>
                  </a:lnTo>
                  <a:lnTo>
                    <a:pt x="19" y="289"/>
                  </a:lnTo>
                  <a:lnTo>
                    <a:pt x="18" y="287"/>
                  </a:lnTo>
                  <a:lnTo>
                    <a:pt x="19" y="285"/>
                  </a:lnTo>
                  <a:lnTo>
                    <a:pt x="19" y="284"/>
                  </a:lnTo>
                  <a:lnTo>
                    <a:pt x="19" y="284"/>
                  </a:lnTo>
                  <a:lnTo>
                    <a:pt x="18" y="284"/>
                  </a:lnTo>
                  <a:lnTo>
                    <a:pt x="18" y="282"/>
                  </a:lnTo>
                  <a:lnTo>
                    <a:pt x="18" y="281"/>
                  </a:lnTo>
                  <a:lnTo>
                    <a:pt x="16" y="279"/>
                  </a:lnTo>
                  <a:lnTo>
                    <a:pt x="16" y="278"/>
                  </a:lnTo>
                  <a:lnTo>
                    <a:pt x="16" y="276"/>
                  </a:lnTo>
                  <a:lnTo>
                    <a:pt x="18" y="274"/>
                  </a:lnTo>
                  <a:lnTo>
                    <a:pt x="18" y="273"/>
                  </a:lnTo>
                  <a:lnTo>
                    <a:pt x="16" y="273"/>
                  </a:lnTo>
                  <a:lnTo>
                    <a:pt x="13" y="271"/>
                  </a:lnTo>
                  <a:lnTo>
                    <a:pt x="10" y="270"/>
                  </a:lnTo>
                  <a:lnTo>
                    <a:pt x="8" y="270"/>
                  </a:lnTo>
                  <a:lnTo>
                    <a:pt x="7" y="270"/>
                  </a:lnTo>
                  <a:lnTo>
                    <a:pt x="7" y="271"/>
                  </a:lnTo>
                  <a:lnTo>
                    <a:pt x="5" y="271"/>
                  </a:lnTo>
                  <a:lnTo>
                    <a:pt x="5" y="271"/>
                  </a:lnTo>
                  <a:lnTo>
                    <a:pt x="4" y="271"/>
                  </a:lnTo>
                  <a:lnTo>
                    <a:pt x="2" y="271"/>
                  </a:lnTo>
                  <a:lnTo>
                    <a:pt x="2" y="270"/>
                  </a:lnTo>
                  <a:lnTo>
                    <a:pt x="2" y="267"/>
                  </a:lnTo>
                  <a:lnTo>
                    <a:pt x="0" y="267"/>
                  </a:lnTo>
                  <a:lnTo>
                    <a:pt x="2" y="267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3"/>
                  </a:lnTo>
                  <a:lnTo>
                    <a:pt x="2" y="263"/>
                  </a:lnTo>
                  <a:lnTo>
                    <a:pt x="0" y="262"/>
                  </a:lnTo>
                  <a:lnTo>
                    <a:pt x="0" y="260"/>
                  </a:lnTo>
                  <a:lnTo>
                    <a:pt x="0" y="259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2" y="256"/>
                  </a:lnTo>
                  <a:lnTo>
                    <a:pt x="4" y="256"/>
                  </a:lnTo>
                  <a:lnTo>
                    <a:pt x="4" y="256"/>
                  </a:lnTo>
                  <a:lnTo>
                    <a:pt x="4" y="254"/>
                  </a:lnTo>
                  <a:lnTo>
                    <a:pt x="4" y="254"/>
                  </a:lnTo>
                  <a:lnTo>
                    <a:pt x="4" y="252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49"/>
                  </a:lnTo>
                  <a:lnTo>
                    <a:pt x="5" y="248"/>
                  </a:lnTo>
                  <a:lnTo>
                    <a:pt x="5" y="246"/>
                  </a:lnTo>
                  <a:lnTo>
                    <a:pt x="5" y="246"/>
                  </a:lnTo>
                  <a:lnTo>
                    <a:pt x="7" y="246"/>
                  </a:lnTo>
                  <a:lnTo>
                    <a:pt x="8" y="246"/>
                  </a:lnTo>
                  <a:lnTo>
                    <a:pt x="11" y="245"/>
                  </a:lnTo>
                  <a:lnTo>
                    <a:pt x="15" y="243"/>
                  </a:lnTo>
                  <a:lnTo>
                    <a:pt x="15" y="241"/>
                  </a:lnTo>
                  <a:lnTo>
                    <a:pt x="16" y="241"/>
                  </a:lnTo>
                  <a:lnTo>
                    <a:pt x="18" y="241"/>
                  </a:lnTo>
                  <a:lnTo>
                    <a:pt x="18" y="241"/>
                  </a:lnTo>
                  <a:lnTo>
                    <a:pt x="18" y="240"/>
                  </a:lnTo>
                  <a:lnTo>
                    <a:pt x="18" y="240"/>
                  </a:lnTo>
                  <a:lnTo>
                    <a:pt x="18" y="238"/>
                  </a:lnTo>
                  <a:lnTo>
                    <a:pt x="18" y="238"/>
                  </a:lnTo>
                  <a:lnTo>
                    <a:pt x="19" y="240"/>
                  </a:lnTo>
                  <a:lnTo>
                    <a:pt x="21" y="240"/>
                  </a:lnTo>
                  <a:lnTo>
                    <a:pt x="24" y="240"/>
                  </a:lnTo>
                  <a:lnTo>
                    <a:pt x="27" y="237"/>
                  </a:lnTo>
                  <a:lnTo>
                    <a:pt x="27" y="237"/>
                  </a:lnTo>
                  <a:lnTo>
                    <a:pt x="29" y="237"/>
                  </a:lnTo>
                  <a:lnTo>
                    <a:pt x="29" y="238"/>
                  </a:lnTo>
                  <a:lnTo>
                    <a:pt x="29" y="241"/>
                  </a:lnTo>
                  <a:lnTo>
                    <a:pt x="30" y="241"/>
                  </a:lnTo>
                  <a:lnTo>
                    <a:pt x="32" y="241"/>
                  </a:lnTo>
                  <a:lnTo>
                    <a:pt x="35" y="241"/>
                  </a:lnTo>
                  <a:lnTo>
                    <a:pt x="35" y="241"/>
                  </a:lnTo>
                  <a:lnTo>
                    <a:pt x="37" y="241"/>
                  </a:lnTo>
                  <a:lnTo>
                    <a:pt x="37" y="240"/>
                  </a:lnTo>
                  <a:lnTo>
                    <a:pt x="38" y="240"/>
                  </a:lnTo>
                  <a:lnTo>
                    <a:pt x="38" y="241"/>
                  </a:lnTo>
                  <a:lnTo>
                    <a:pt x="40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43" y="237"/>
                  </a:lnTo>
                  <a:lnTo>
                    <a:pt x="43" y="237"/>
                  </a:lnTo>
                  <a:lnTo>
                    <a:pt x="43" y="235"/>
                  </a:lnTo>
                  <a:lnTo>
                    <a:pt x="45" y="233"/>
                  </a:lnTo>
                  <a:lnTo>
                    <a:pt x="45" y="233"/>
                  </a:lnTo>
                  <a:lnTo>
                    <a:pt x="46" y="230"/>
                  </a:lnTo>
                  <a:lnTo>
                    <a:pt x="48" y="230"/>
                  </a:lnTo>
                  <a:lnTo>
                    <a:pt x="49" y="229"/>
                  </a:lnTo>
                  <a:lnTo>
                    <a:pt x="51" y="230"/>
                  </a:lnTo>
                  <a:lnTo>
                    <a:pt x="52" y="230"/>
                  </a:lnTo>
                  <a:lnTo>
                    <a:pt x="57" y="230"/>
                  </a:lnTo>
                  <a:lnTo>
                    <a:pt x="59" y="230"/>
                  </a:lnTo>
                  <a:lnTo>
                    <a:pt x="60" y="229"/>
                  </a:lnTo>
                  <a:lnTo>
                    <a:pt x="62" y="229"/>
                  </a:lnTo>
                  <a:lnTo>
                    <a:pt x="65" y="229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70" y="222"/>
                  </a:lnTo>
                  <a:lnTo>
                    <a:pt x="71" y="222"/>
                  </a:lnTo>
                  <a:lnTo>
                    <a:pt x="75" y="221"/>
                  </a:lnTo>
                  <a:lnTo>
                    <a:pt x="79" y="218"/>
                  </a:lnTo>
                  <a:lnTo>
                    <a:pt x="82" y="216"/>
                  </a:lnTo>
                  <a:lnTo>
                    <a:pt x="82" y="216"/>
                  </a:lnTo>
                  <a:lnTo>
                    <a:pt x="86" y="216"/>
                  </a:lnTo>
                  <a:lnTo>
                    <a:pt x="89" y="215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95" y="213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0"/>
                  </a:lnTo>
                  <a:lnTo>
                    <a:pt x="95" y="210"/>
                  </a:lnTo>
                  <a:lnTo>
                    <a:pt x="97" y="208"/>
                  </a:lnTo>
                  <a:lnTo>
                    <a:pt x="97" y="208"/>
                  </a:lnTo>
                  <a:lnTo>
                    <a:pt x="95" y="207"/>
                  </a:lnTo>
                  <a:lnTo>
                    <a:pt x="95" y="204"/>
                  </a:lnTo>
                  <a:lnTo>
                    <a:pt x="95" y="202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7" y="199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0" y="197"/>
                  </a:lnTo>
                  <a:lnTo>
                    <a:pt x="98" y="197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4"/>
                  </a:lnTo>
                  <a:lnTo>
                    <a:pt x="100" y="194"/>
                  </a:lnTo>
                  <a:lnTo>
                    <a:pt x="101" y="193"/>
                  </a:lnTo>
                  <a:lnTo>
                    <a:pt x="103" y="194"/>
                  </a:lnTo>
                  <a:lnTo>
                    <a:pt x="103" y="194"/>
                  </a:lnTo>
                  <a:lnTo>
                    <a:pt x="103" y="193"/>
                  </a:lnTo>
                  <a:lnTo>
                    <a:pt x="103" y="193"/>
                  </a:lnTo>
                  <a:lnTo>
                    <a:pt x="103" y="191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3" y="188"/>
                  </a:lnTo>
                  <a:lnTo>
                    <a:pt x="101" y="186"/>
                  </a:lnTo>
                  <a:lnTo>
                    <a:pt x="101" y="183"/>
                  </a:lnTo>
                  <a:lnTo>
                    <a:pt x="100" y="180"/>
                  </a:lnTo>
                  <a:lnTo>
                    <a:pt x="98" y="178"/>
                  </a:lnTo>
                  <a:lnTo>
                    <a:pt x="98" y="177"/>
                  </a:lnTo>
                  <a:lnTo>
                    <a:pt x="97" y="177"/>
                  </a:lnTo>
                  <a:lnTo>
                    <a:pt x="97" y="175"/>
                  </a:lnTo>
                  <a:lnTo>
                    <a:pt x="98" y="174"/>
                  </a:lnTo>
                  <a:lnTo>
                    <a:pt x="97" y="172"/>
                  </a:lnTo>
                  <a:lnTo>
                    <a:pt x="97" y="170"/>
                  </a:lnTo>
                  <a:lnTo>
                    <a:pt x="97" y="169"/>
                  </a:lnTo>
                  <a:lnTo>
                    <a:pt x="98" y="167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100" y="166"/>
                  </a:lnTo>
                  <a:lnTo>
                    <a:pt x="98" y="164"/>
                  </a:lnTo>
                  <a:lnTo>
                    <a:pt x="98" y="164"/>
                  </a:lnTo>
                  <a:lnTo>
                    <a:pt x="97" y="164"/>
                  </a:lnTo>
                  <a:lnTo>
                    <a:pt x="93" y="164"/>
                  </a:lnTo>
                  <a:lnTo>
                    <a:pt x="92" y="164"/>
                  </a:lnTo>
                  <a:lnTo>
                    <a:pt x="92" y="163"/>
                  </a:lnTo>
                  <a:lnTo>
                    <a:pt x="90" y="163"/>
                  </a:lnTo>
                  <a:lnTo>
                    <a:pt x="90" y="163"/>
                  </a:lnTo>
                  <a:lnTo>
                    <a:pt x="92" y="161"/>
                  </a:lnTo>
                  <a:lnTo>
                    <a:pt x="93" y="159"/>
                  </a:lnTo>
                  <a:lnTo>
                    <a:pt x="95" y="159"/>
                  </a:lnTo>
                  <a:lnTo>
                    <a:pt x="98" y="159"/>
                  </a:lnTo>
                  <a:lnTo>
                    <a:pt x="100" y="158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5" y="158"/>
                  </a:lnTo>
                  <a:lnTo>
                    <a:pt x="108" y="158"/>
                  </a:lnTo>
                  <a:lnTo>
                    <a:pt x="111" y="156"/>
                  </a:lnTo>
                  <a:lnTo>
                    <a:pt x="116" y="155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6"/>
                  </a:lnTo>
                  <a:lnTo>
                    <a:pt x="119" y="156"/>
                  </a:lnTo>
                  <a:lnTo>
                    <a:pt x="120" y="158"/>
                  </a:lnTo>
                  <a:lnTo>
                    <a:pt x="120" y="158"/>
                  </a:lnTo>
                  <a:lnTo>
                    <a:pt x="123" y="156"/>
                  </a:lnTo>
                  <a:lnTo>
                    <a:pt x="125" y="156"/>
                  </a:lnTo>
                  <a:lnTo>
                    <a:pt x="127" y="156"/>
                  </a:lnTo>
                  <a:lnTo>
                    <a:pt x="127" y="158"/>
                  </a:lnTo>
                  <a:lnTo>
                    <a:pt x="128" y="158"/>
                  </a:lnTo>
                  <a:lnTo>
                    <a:pt x="128" y="158"/>
                  </a:lnTo>
                  <a:lnTo>
                    <a:pt x="130" y="158"/>
                  </a:lnTo>
                  <a:lnTo>
                    <a:pt x="130" y="156"/>
                  </a:lnTo>
                  <a:lnTo>
                    <a:pt x="130" y="155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28" y="152"/>
                  </a:lnTo>
                  <a:lnTo>
                    <a:pt x="127" y="152"/>
                  </a:lnTo>
                  <a:lnTo>
                    <a:pt x="125" y="150"/>
                  </a:lnTo>
                  <a:lnTo>
                    <a:pt x="125" y="150"/>
                  </a:lnTo>
                  <a:lnTo>
                    <a:pt x="127" y="148"/>
                  </a:lnTo>
                  <a:lnTo>
                    <a:pt x="127" y="145"/>
                  </a:lnTo>
                  <a:lnTo>
                    <a:pt x="128" y="142"/>
                  </a:lnTo>
                  <a:lnTo>
                    <a:pt x="130" y="139"/>
                  </a:lnTo>
                  <a:lnTo>
                    <a:pt x="131" y="136"/>
                  </a:lnTo>
                  <a:lnTo>
                    <a:pt x="133" y="131"/>
                  </a:lnTo>
                  <a:lnTo>
                    <a:pt x="134" y="125"/>
                  </a:lnTo>
                  <a:lnTo>
                    <a:pt x="136" y="123"/>
                  </a:lnTo>
                  <a:lnTo>
                    <a:pt x="136" y="122"/>
                  </a:lnTo>
                  <a:lnTo>
                    <a:pt x="136" y="122"/>
                  </a:lnTo>
                  <a:lnTo>
                    <a:pt x="138" y="120"/>
                  </a:lnTo>
                  <a:lnTo>
                    <a:pt x="138" y="122"/>
                  </a:lnTo>
                  <a:lnTo>
                    <a:pt x="142" y="122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7" y="125"/>
                  </a:lnTo>
                  <a:lnTo>
                    <a:pt x="150" y="125"/>
                  </a:lnTo>
                  <a:lnTo>
                    <a:pt x="152" y="125"/>
                  </a:lnTo>
                  <a:lnTo>
                    <a:pt x="153" y="125"/>
                  </a:lnTo>
                  <a:lnTo>
                    <a:pt x="155" y="125"/>
                  </a:lnTo>
                  <a:lnTo>
                    <a:pt x="158" y="125"/>
                  </a:lnTo>
                  <a:lnTo>
                    <a:pt x="158" y="125"/>
                  </a:lnTo>
                  <a:lnTo>
                    <a:pt x="160" y="125"/>
                  </a:lnTo>
                  <a:lnTo>
                    <a:pt x="160" y="125"/>
                  </a:lnTo>
                  <a:lnTo>
                    <a:pt x="161" y="126"/>
                  </a:lnTo>
                  <a:lnTo>
                    <a:pt x="161" y="128"/>
                  </a:lnTo>
                  <a:lnTo>
                    <a:pt x="163" y="126"/>
                  </a:lnTo>
                  <a:lnTo>
                    <a:pt x="164" y="126"/>
                  </a:lnTo>
                  <a:lnTo>
                    <a:pt x="166" y="125"/>
                  </a:lnTo>
                  <a:lnTo>
                    <a:pt x="168" y="123"/>
                  </a:lnTo>
                  <a:lnTo>
                    <a:pt x="169" y="123"/>
                  </a:lnTo>
                  <a:lnTo>
                    <a:pt x="171" y="123"/>
                  </a:lnTo>
                  <a:lnTo>
                    <a:pt x="172" y="122"/>
                  </a:lnTo>
                  <a:lnTo>
                    <a:pt x="172" y="120"/>
                  </a:lnTo>
                  <a:lnTo>
                    <a:pt x="174" y="120"/>
                  </a:lnTo>
                  <a:lnTo>
                    <a:pt x="174" y="118"/>
                  </a:lnTo>
                  <a:lnTo>
                    <a:pt x="174" y="117"/>
                  </a:lnTo>
                  <a:lnTo>
                    <a:pt x="172" y="115"/>
                  </a:lnTo>
                  <a:lnTo>
                    <a:pt x="172" y="114"/>
                  </a:lnTo>
                  <a:lnTo>
                    <a:pt x="172" y="111"/>
                  </a:lnTo>
                  <a:lnTo>
                    <a:pt x="172" y="107"/>
                  </a:lnTo>
                  <a:lnTo>
                    <a:pt x="172" y="104"/>
                  </a:lnTo>
                  <a:lnTo>
                    <a:pt x="174" y="103"/>
                  </a:lnTo>
                  <a:lnTo>
                    <a:pt x="174" y="101"/>
                  </a:lnTo>
                  <a:lnTo>
                    <a:pt x="174" y="100"/>
                  </a:lnTo>
                  <a:lnTo>
                    <a:pt x="175" y="100"/>
                  </a:lnTo>
                  <a:lnTo>
                    <a:pt x="177" y="98"/>
                  </a:lnTo>
                  <a:lnTo>
                    <a:pt x="180" y="98"/>
                  </a:lnTo>
                  <a:lnTo>
                    <a:pt x="183" y="98"/>
                  </a:lnTo>
                  <a:lnTo>
                    <a:pt x="185" y="96"/>
                  </a:lnTo>
                  <a:lnTo>
                    <a:pt x="187" y="96"/>
                  </a:lnTo>
                  <a:lnTo>
                    <a:pt x="187" y="96"/>
                  </a:lnTo>
                  <a:lnTo>
                    <a:pt x="188" y="95"/>
                  </a:lnTo>
                  <a:lnTo>
                    <a:pt x="190" y="93"/>
                  </a:lnTo>
                  <a:lnTo>
                    <a:pt x="190" y="90"/>
                  </a:lnTo>
                  <a:lnTo>
                    <a:pt x="190" y="89"/>
                  </a:lnTo>
                  <a:lnTo>
                    <a:pt x="190" y="87"/>
                  </a:lnTo>
                  <a:lnTo>
                    <a:pt x="191" y="87"/>
                  </a:lnTo>
                  <a:lnTo>
                    <a:pt x="191" y="85"/>
                  </a:lnTo>
                  <a:lnTo>
                    <a:pt x="193" y="85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9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2" y="85"/>
                  </a:lnTo>
                  <a:lnTo>
                    <a:pt x="204" y="85"/>
                  </a:lnTo>
                  <a:lnTo>
                    <a:pt x="204" y="84"/>
                  </a:lnTo>
                  <a:lnTo>
                    <a:pt x="205" y="84"/>
                  </a:lnTo>
                  <a:lnTo>
                    <a:pt x="205" y="85"/>
                  </a:lnTo>
                  <a:lnTo>
                    <a:pt x="205" y="85"/>
                  </a:lnTo>
                  <a:lnTo>
                    <a:pt x="205" y="87"/>
                  </a:lnTo>
                  <a:lnTo>
                    <a:pt x="205" y="87"/>
                  </a:lnTo>
                  <a:lnTo>
                    <a:pt x="205" y="89"/>
                  </a:lnTo>
                  <a:lnTo>
                    <a:pt x="205" y="89"/>
                  </a:lnTo>
                  <a:lnTo>
                    <a:pt x="204" y="89"/>
                  </a:lnTo>
                  <a:lnTo>
                    <a:pt x="204" y="90"/>
                  </a:lnTo>
                  <a:lnTo>
                    <a:pt x="205" y="90"/>
                  </a:lnTo>
                  <a:lnTo>
                    <a:pt x="205" y="92"/>
                  </a:lnTo>
                  <a:lnTo>
                    <a:pt x="207" y="92"/>
                  </a:lnTo>
                  <a:lnTo>
                    <a:pt x="209" y="92"/>
                  </a:lnTo>
                  <a:lnTo>
                    <a:pt x="209" y="93"/>
                  </a:lnTo>
                  <a:lnTo>
                    <a:pt x="209" y="93"/>
                  </a:lnTo>
                  <a:lnTo>
                    <a:pt x="209" y="95"/>
                  </a:lnTo>
                  <a:lnTo>
                    <a:pt x="207" y="95"/>
                  </a:lnTo>
                  <a:lnTo>
                    <a:pt x="207" y="95"/>
                  </a:lnTo>
                  <a:lnTo>
                    <a:pt x="207" y="96"/>
                  </a:lnTo>
                  <a:lnTo>
                    <a:pt x="209" y="96"/>
                  </a:lnTo>
                  <a:lnTo>
                    <a:pt x="210" y="96"/>
                  </a:lnTo>
                  <a:lnTo>
                    <a:pt x="212" y="98"/>
                  </a:lnTo>
                  <a:lnTo>
                    <a:pt x="213" y="98"/>
                  </a:lnTo>
                  <a:lnTo>
                    <a:pt x="215" y="100"/>
                  </a:lnTo>
                  <a:lnTo>
                    <a:pt x="216" y="100"/>
                  </a:lnTo>
                  <a:lnTo>
                    <a:pt x="216" y="101"/>
                  </a:lnTo>
                  <a:lnTo>
                    <a:pt x="218" y="103"/>
                  </a:lnTo>
                  <a:lnTo>
                    <a:pt x="220" y="104"/>
                  </a:lnTo>
                  <a:lnTo>
                    <a:pt x="221" y="104"/>
                  </a:lnTo>
                  <a:lnTo>
                    <a:pt x="221" y="104"/>
                  </a:lnTo>
                  <a:lnTo>
                    <a:pt x="223" y="106"/>
                  </a:lnTo>
                  <a:lnTo>
                    <a:pt x="224" y="106"/>
                  </a:lnTo>
                  <a:lnTo>
                    <a:pt x="226" y="106"/>
                  </a:lnTo>
                  <a:lnTo>
                    <a:pt x="227" y="106"/>
                  </a:lnTo>
                  <a:lnTo>
                    <a:pt x="229" y="106"/>
                  </a:lnTo>
                  <a:lnTo>
                    <a:pt x="231" y="106"/>
                  </a:lnTo>
                  <a:lnTo>
                    <a:pt x="232" y="107"/>
                  </a:lnTo>
                  <a:lnTo>
                    <a:pt x="232" y="107"/>
                  </a:lnTo>
                  <a:lnTo>
                    <a:pt x="232" y="109"/>
                  </a:lnTo>
                  <a:lnTo>
                    <a:pt x="234" y="109"/>
                  </a:lnTo>
                  <a:lnTo>
                    <a:pt x="234" y="109"/>
                  </a:lnTo>
                  <a:lnTo>
                    <a:pt x="235" y="109"/>
                  </a:lnTo>
                  <a:lnTo>
                    <a:pt x="237" y="107"/>
                  </a:lnTo>
                  <a:lnTo>
                    <a:pt x="237" y="107"/>
                  </a:lnTo>
                  <a:lnTo>
                    <a:pt x="237" y="109"/>
                  </a:lnTo>
                  <a:lnTo>
                    <a:pt x="237" y="109"/>
                  </a:lnTo>
                  <a:lnTo>
                    <a:pt x="239" y="111"/>
                  </a:lnTo>
                  <a:lnTo>
                    <a:pt x="240" y="112"/>
                  </a:lnTo>
                  <a:lnTo>
                    <a:pt x="242" y="112"/>
                  </a:lnTo>
                  <a:lnTo>
                    <a:pt x="242" y="112"/>
                  </a:lnTo>
                  <a:lnTo>
                    <a:pt x="242" y="114"/>
                  </a:lnTo>
                  <a:lnTo>
                    <a:pt x="242" y="114"/>
                  </a:lnTo>
                  <a:lnTo>
                    <a:pt x="243" y="115"/>
                  </a:lnTo>
                  <a:lnTo>
                    <a:pt x="243" y="117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5" y="120"/>
                  </a:lnTo>
                  <a:lnTo>
                    <a:pt x="246" y="123"/>
                  </a:lnTo>
                  <a:lnTo>
                    <a:pt x="246" y="125"/>
                  </a:lnTo>
                  <a:lnTo>
                    <a:pt x="248" y="125"/>
                  </a:lnTo>
                  <a:lnTo>
                    <a:pt x="250" y="125"/>
                  </a:lnTo>
                  <a:lnTo>
                    <a:pt x="250" y="126"/>
                  </a:lnTo>
                  <a:lnTo>
                    <a:pt x="251" y="130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1" y="133"/>
                  </a:lnTo>
                  <a:lnTo>
                    <a:pt x="251" y="133"/>
                  </a:lnTo>
                  <a:lnTo>
                    <a:pt x="251" y="136"/>
                  </a:lnTo>
                  <a:lnTo>
                    <a:pt x="250" y="136"/>
                  </a:lnTo>
                  <a:lnTo>
                    <a:pt x="250" y="137"/>
                  </a:lnTo>
                  <a:lnTo>
                    <a:pt x="251" y="139"/>
                  </a:lnTo>
                  <a:lnTo>
                    <a:pt x="251" y="141"/>
                  </a:lnTo>
                  <a:lnTo>
                    <a:pt x="251" y="142"/>
                  </a:lnTo>
                  <a:lnTo>
                    <a:pt x="251" y="142"/>
                  </a:lnTo>
                  <a:lnTo>
                    <a:pt x="250" y="144"/>
                  </a:lnTo>
                  <a:lnTo>
                    <a:pt x="250" y="144"/>
                  </a:lnTo>
                  <a:lnTo>
                    <a:pt x="248" y="145"/>
                  </a:lnTo>
                  <a:lnTo>
                    <a:pt x="246" y="147"/>
                  </a:lnTo>
                  <a:lnTo>
                    <a:pt x="246" y="150"/>
                  </a:lnTo>
                  <a:lnTo>
                    <a:pt x="246" y="152"/>
                  </a:lnTo>
                  <a:lnTo>
                    <a:pt x="246" y="152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1" y="156"/>
                  </a:lnTo>
                  <a:lnTo>
                    <a:pt x="253" y="156"/>
                  </a:lnTo>
                  <a:lnTo>
                    <a:pt x="253" y="156"/>
                  </a:lnTo>
                  <a:lnTo>
                    <a:pt x="254" y="158"/>
                  </a:lnTo>
                  <a:lnTo>
                    <a:pt x="256" y="158"/>
                  </a:lnTo>
                  <a:lnTo>
                    <a:pt x="257" y="158"/>
                  </a:lnTo>
                  <a:lnTo>
                    <a:pt x="259" y="158"/>
                  </a:lnTo>
                  <a:lnTo>
                    <a:pt x="259" y="159"/>
                  </a:lnTo>
                  <a:lnTo>
                    <a:pt x="262" y="159"/>
                  </a:lnTo>
                  <a:lnTo>
                    <a:pt x="264" y="159"/>
                  </a:lnTo>
                  <a:lnTo>
                    <a:pt x="265" y="159"/>
                  </a:lnTo>
                  <a:lnTo>
                    <a:pt x="268" y="159"/>
                  </a:lnTo>
                  <a:lnTo>
                    <a:pt x="272" y="159"/>
                  </a:lnTo>
                  <a:lnTo>
                    <a:pt x="275" y="159"/>
                  </a:lnTo>
                  <a:lnTo>
                    <a:pt x="276" y="159"/>
                  </a:lnTo>
                  <a:lnTo>
                    <a:pt x="280" y="159"/>
                  </a:lnTo>
                  <a:lnTo>
                    <a:pt x="284" y="161"/>
                  </a:lnTo>
                  <a:lnTo>
                    <a:pt x="287" y="161"/>
                  </a:lnTo>
                  <a:lnTo>
                    <a:pt x="289" y="163"/>
                  </a:lnTo>
                  <a:lnTo>
                    <a:pt x="291" y="163"/>
                  </a:lnTo>
                  <a:lnTo>
                    <a:pt x="292" y="166"/>
                  </a:lnTo>
                  <a:lnTo>
                    <a:pt x="294" y="166"/>
                  </a:lnTo>
                  <a:lnTo>
                    <a:pt x="297" y="167"/>
                  </a:lnTo>
                  <a:lnTo>
                    <a:pt x="300" y="169"/>
                  </a:lnTo>
                  <a:lnTo>
                    <a:pt x="302" y="169"/>
                  </a:lnTo>
                  <a:lnTo>
                    <a:pt x="305" y="172"/>
                  </a:lnTo>
                  <a:lnTo>
                    <a:pt x="306" y="172"/>
                  </a:lnTo>
                  <a:lnTo>
                    <a:pt x="309" y="174"/>
                  </a:lnTo>
                  <a:lnTo>
                    <a:pt x="314" y="174"/>
                  </a:lnTo>
                  <a:lnTo>
                    <a:pt x="314" y="174"/>
                  </a:lnTo>
                  <a:lnTo>
                    <a:pt x="314" y="175"/>
                  </a:lnTo>
                  <a:lnTo>
                    <a:pt x="314" y="177"/>
                  </a:lnTo>
                  <a:lnTo>
                    <a:pt x="314" y="177"/>
                  </a:lnTo>
                  <a:lnTo>
                    <a:pt x="314" y="178"/>
                  </a:lnTo>
                  <a:lnTo>
                    <a:pt x="316" y="178"/>
                  </a:lnTo>
                  <a:lnTo>
                    <a:pt x="317" y="178"/>
                  </a:lnTo>
                  <a:lnTo>
                    <a:pt x="317" y="180"/>
                  </a:lnTo>
                  <a:lnTo>
                    <a:pt x="317" y="180"/>
                  </a:lnTo>
                  <a:lnTo>
                    <a:pt x="319" y="185"/>
                  </a:lnTo>
                  <a:lnTo>
                    <a:pt x="321" y="189"/>
                  </a:lnTo>
                  <a:lnTo>
                    <a:pt x="322" y="191"/>
                  </a:lnTo>
                  <a:lnTo>
                    <a:pt x="322" y="193"/>
                  </a:lnTo>
                  <a:lnTo>
                    <a:pt x="325" y="194"/>
                  </a:lnTo>
                  <a:lnTo>
                    <a:pt x="325" y="196"/>
                  </a:lnTo>
                  <a:lnTo>
                    <a:pt x="328" y="197"/>
                  </a:lnTo>
                  <a:lnTo>
                    <a:pt x="328" y="199"/>
                  </a:lnTo>
                  <a:lnTo>
                    <a:pt x="328" y="200"/>
                  </a:lnTo>
                  <a:lnTo>
                    <a:pt x="328" y="200"/>
                  </a:lnTo>
                  <a:lnTo>
                    <a:pt x="333" y="200"/>
                  </a:lnTo>
                  <a:lnTo>
                    <a:pt x="336" y="200"/>
                  </a:lnTo>
                  <a:lnTo>
                    <a:pt x="341" y="199"/>
                  </a:lnTo>
                  <a:lnTo>
                    <a:pt x="349" y="200"/>
                  </a:lnTo>
                  <a:lnTo>
                    <a:pt x="355" y="200"/>
                  </a:lnTo>
                  <a:lnTo>
                    <a:pt x="363" y="202"/>
                  </a:lnTo>
                  <a:lnTo>
                    <a:pt x="366" y="202"/>
                  </a:lnTo>
                  <a:lnTo>
                    <a:pt x="374" y="204"/>
                  </a:lnTo>
                  <a:lnTo>
                    <a:pt x="377" y="202"/>
                  </a:lnTo>
                  <a:lnTo>
                    <a:pt x="380" y="200"/>
                  </a:lnTo>
                  <a:lnTo>
                    <a:pt x="382" y="202"/>
                  </a:lnTo>
                  <a:lnTo>
                    <a:pt x="388" y="202"/>
                  </a:lnTo>
                  <a:lnTo>
                    <a:pt x="393" y="202"/>
                  </a:lnTo>
                  <a:lnTo>
                    <a:pt x="398" y="204"/>
                  </a:lnTo>
                  <a:lnTo>
                    <a:pt x="401" y="204"/>
                  </a:lnTo>
                  <a:lnTo>
                    <a:pt x="403" y="204"/>
                  </a:lnTo>
                  <a:lnTo>
                    <a:pt x="404" y="204"/>
                  </a:lnTo>
                  <a:lnTo>
                    <a:pt x="406" y="204"/>
                  </a:lnTo>
                  <a:lnTo>
                    <a:pt x="406" y="205"/>
                  </a:lnTo>
                  <a:lnTo>
                    <a:pt x="409" y="208"/>
                  </a:lnTo>
                  <a:lnTo>
                    <a:pt x="410" y="210"/>
                  </a:lnTo>
                  <a:lnTo>
                    <a:pt x="412" y="210"/>
                  </a:lnTo>
                  <a:lnTo>
                    <a:pt x="418" y="211"/>
                  </a:lnTo>
                  <a:lnTo>
                    <a:pt x="421" y="211"/>
                  </a:lnTo>
                  <a:lnTo>
                    <a:pt x="426" y="213"/>
                  </a:lnTo>
                  <a:lnTo>
                    <a:pt x="428" y="215"/>
                  </a:lnTo>
                  <a:lnTo>
                    <a:pt x="431" y="216"/>
                  </a:lnTo>
                  <a:lnTo>
                    <a:pt x="436" y="218"/>
                  </a:lnTo>
                  <a:lnTo>
                    <a:pt x="439" y="216"/>
                  </a:lnTo>
                  <a:lnTo>
                    <a:pt x="444" y="216"/>
                  </a:lnTo>
                  <a:lnTo>
                    <a:pt x="447" y="215"/>
                  </a:lnTo>
                  <a:lnTo>
                    <a:pt x="447" y="219"/>
                  </a:lnTo>
                  <a:lnTo>
                    <a:pt x="450" y="219"/>
                  </a:lnTo>
                  <a:lnTo>
                    <a:pt x="451" y="219"/>
                  </a:lnTo>
                  <a:lnTo>
                    <a:pt x="453" y="219"/>
                  </a:lnTo>
                  <a:lnTo>
                    <a:pt x="455" y="219"/>
                  </a:lnTo>
                  <a:lnTo>
                    <a:pt x="455" y="219"/>
                  </a:lnTo>
                  <a:lnTo>
                    <a:pt x="456" y="218"/>
                  </a:lnTo>
                  <a:lnTo>
                    <a:pt x="458" y="216"/>
                  </a:lnTo>
                  <a:lnTo>
                    <a:pt x="461" y="216"/>
                  </a:lnTo>
                  <a:lnTo>
                    <a:pt x="462" y="215"/>
                  </a:lnTo>
                  <a:lnTo>
                    <a:pt x="466" y="213"/>
                  </a:lnTo>
                  <a:lnTo>
                    <a:pt x="472" y="210"/>
                  </a:lnTo>
                  <a:lnTo>
                    <a:pt x="475" y="210"/>
                  </a:lnTo>
                  <a:lnTo>
                    <a:pt x="477" y="208"/>
                  </a:lnTo>
                  <a:lnTo>
                    <a:pt x="478" y="208"/>
                  </a:lnTo>
                  <a:lnTo>
                    <a:pt x="480" y="208"/>
                  </a:lnTo>
                  <a:lnTo>
                    <a:pt x="481" y="208"/>
                  </a:lnTo>
                  <a:lnTo>
                    <a:pt x="485" y="207"/>
                  </a:lnTo>
                  <a:lnTo>
                    <a:pt x="486" y="207"/>
                  </a:lnTo>
                  <a:lnTo>
                    <a:pt x="494" y="207"/>
                  </a:lnTo>
                  <a:lnTo>
                    <a:pt x="494" y="205"/>
                  </a:lnTo>
                  <a:lnTo>
                    <a:pt x="497" y="205"/>
                  </a:lnTo>
                  <a:lnTo>
                    <a:pt x="499" y="205"/>
                  </a:lnTo>
                  <a:lnTo>
                    <a:pt x="502" y="205"/>
                  </a:lnTo>
                  <a:lnTo>
                    <a:pt x="505" y="205"/>
                  </a:lnTo>
                  <a:lnTo>
                    <a:pt x="507" y="205"/>
                  </a:lnTo>
                  <a:lnTo>
                    <a:pt x="510" y="205"/>
                  </a:lnTo>
                  <a:lnTo>
                    <a:pt x="513" y="205"/>
                  </a:lnTo>
                  <a:lnTo>
                    <a:pt x="516" y="205"/>
                  </a:lnTo>
                  <a:lnTo>
                    <a:pt x="518" y="205"/>
                  </a:lnTo>
                  <a:lnTo>
                    <a:pt x="521" y="204"/>
                  </a:lnTo>
                  <a:lnTo>
                    <a:pt x="521" y="204"/>
                  </a:lnTo>
                  <a:lnTo>
                    <a:pt x="524" y="202"/>
                  </a:lnTo>
                  <a:lnTo>
                    <a:pt x="527" y="202"/>
                  </a:lnTo>
                  <a:lnTo>
                    <a:pt x="529" y="200"/>
                  </a:lnTo>
                  <a:lnTo>
                    <a:pt x="530" y="200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3" y="197"/>
                  </a:lnTo>
                  <a:lnTo>
                    <a:pt x="535" y="196"/>
                  </a:lnTo>
                  <a:lnTo>
                    <a:pt x="537" y="194"/>
                  </a:lnTo>
                  <a:lnTo>
                    <a:pt x="537" y="194"/>
                  </a:lnTo>
                  <a:lnTo>
                    <a:pt x="538" y="193"/>
                  </a:lnTo>
                  <a:lnTo>
                    <a:pt x="540" y="191"/>
                  </a:lnTo>
                  <a:lnTo>
                    <a:pt x="540" y="189"/>
                  </a:lnTo>
                  <a:lnTo>
                    <a:pt x="541" y="189"/>
                  </a:lnTo>
                  <a:lnTo>
                    <a:pt x="543" y="189"/>
                  </a:lnTo>
                  <a:lnTo>
                    <a:pt x="548" y="188"/>
                  </a:lnTo>
                  <a:lnTo>
                    <a:pt x="548" y="186"/>
                  </a:lnTo>
                  <a:lnTo>
                    <a:pt x="548" y="186"/>
                  </a:lnTo>
                  <a:lnTo>
                    <a:pt x="549" y="186"/>
                  </a:lnTo>
                  <a:lnTo>
                    <a:pt x="551" y="185"/>
                  </a:lnTo>
                  <a:lnTo>
                    <a:pt x="551" y="185"/>
                  </a:lnTo>
                  <a:lnTo>
                    <a:pt x="552" y="183"/>
                  </a:lnTo>
                  <a:lnTo>
                    <a:pt x="554" y="183"/>
                  </a:lnTo>
                  <a:lnTo>
                    <a:pt x="554" y="183"/>
                  </a:lnTo>
                  <a:lnTo>
                    <a:pt x="554" y="182"/>
                  </a:lnTo>
                  <a:lnTo>
                    <a:pt x="552" y="180"/>
                  </a:lnTo>
                  <a:lnTo>
                    <a:pt x="552" y="180"/>
                  </a:lnTo>
                  <a:lnTo>
                    <a:pt x="551" y="177"/>
                  </a:lnTo>
                  <a:lnTo>
                    <a:pt x="549" y="177"/>
                  </a:lnTo>
                  <a:lnTo>
                    <a:pt x="548" y="175"/>
                  </a:lnTo>
                  <a:lnTo>
                    <a:pt x="548" y="174"/>
                  </a:lnTo>
                  <a:lnTo>
                    <a:pt x="546" y="172"/>
                  </a:lnTo>
                  <a:lnTo>
                    <a:pt x="546" y="172"/>
                  </a:lnTo>
                  <a:lnTo>
                    <a:pt x="546" y="170"/>
                  </a:lnTo>
                  <a:lnTo>
                    <a:pt x="548" y="169"/>
                  </a:lnTo>
                  <a:lnTo>
                    <a:pt x="548" y="167"/>
                  </a:lnTo>
                  <a:lnTo>
                    <a:pt x="548" y="166"/>
                  </a:lnTo>
                  <a:lnTo>
                    <a:pt x="549" y="163"/>
                  </a:lnTo>
                  <a:lnTo>
                    <a:pt x="551" y="163"/>
                  </a:lnTo>
                  <a:lnTo>
                    <a:pt x="551" y="161"/>
                  </a:lnTo>
                  <a:lnTo>
                    <a:pt x="554" y="159"/>
                  </a:lnTo>
                  <a:lnTo>
                    <a:pt x="555" y="159"/>
                  </a:lnTo>
                  <a:lnTo>
                    <a:pt x="557" y="159"/>
                  </a:lnTo>
                  <a:lnTo>
                    <a:pt x="559" y="159"/>
                  </a:lnTo>
                  <a:lnTo>
                    <a:pt x="560" y="159"/>
                  </a:lnTo>
                  <a:lnTo>
                    <a:pt x="562" y="159"/>
                  </a:lnTo>
                  <a:lnTo>
                    <a:pt x="563" y="161"/>
                  </a:lnTo>
                  <a:lnTo>
                    <a:pt x="565" y="163"/>
                  </a:lnTo>
                  <a:lnTo>
                    <a:pt x="570" y="164"/>
                  </a:lnTo>
                  <a:lnTo>
                    <a:pt x="573" y="164"/>
                  </a:lnTo>
                  <a:lnTo>
                    <a:pt x="573" y="164"/>
                  </a:lnTo>
                  <a:lnTo>
                    <a:pt x="576" y="164"/>
                  </a:lnTo>
                  <a:lnTo>
                    <a:pt x="576" y="164"/>
                  </a:lnTo>
                  <a:lnTo>
                    <a:pt x="578" y="164"/>
                  </a:lnTo>
                  <a:lnTo>
                    <a:pt x="579" y="164"/>
                  </a:lnTo>
                  <a:lnTo>
                    <a:pt x="581" y="163"/>
                  </a:lnTo>
                  <a:lnTo>
                    <a:pt x="582" y="163"/>
                  </a:lnTo>
                  <a:lnTo>
                    <a:pt x="582" y="163"/>
                  </a:lnTo>
                  <a:lnTo>
                    <a:pt x="584" y="161"/>
                  </a:lnTo>
                  <a:lnTo>
                    <a:pt x="585" y="161"/>
                  </a:lnTo>
                  <a:lnTo>
                    <a:pt x="585" y="159"/>
                  </a:lnTo>
                  <a:lnTo>
                    <a:pt x="587" y="158"/>
                  </a:lnTo>
                  <a:lnTo>
                    <a:pt x="590" y="156"/>
                  </a:lnTo>
                  <a:lnTo>
                    <a:pt x="590" y="155"/>
                  </a:lnTo>
                  <a:lnTo>
                    <a:pt x="592" y="155"/>
                  </a:lnTo>
                  <a:lnTo>
                    <a:pt x="592" y="153"/>
                  </a:lnTo>
                  <a:lnTo>
                    <a:pt x="592" y="153"/>
                  </a:lnTo>
                  <a:lnTo>
                    <a:pt x="593" y="153"/>
                  </a:lnTo>
                  <a:lnTo>
                    <a:pt x="595" y="153"/>
                  </a:lnTo>
                  <a:lnTo>
                    <a:pt x="596" y="153"/>
                  </a:lnTo>
                  <a:lnTo>
                    <a:pt x="601" y="153"/>
                  </a:lnTo>
                  <a:lnTo>
                    <a:pt x="601" y="153"/>
                  </a:lnTo>
                  <a:lnTo>
                    <a:pt x="604" y="153"/>
                  </a:lnTo>
                  <a:lnTo>
                    <a:pt x="606" y="153"/>
                  </a:lnTo>
                  <a:lnTo>
                    <a:pt x="608" y="152"/>
                  </a:lnTo>
                  <a:lnTo>
                    <a:pt x="609" y="150"/>
                  </a:lnTo>
                  <a:lnTo>
                    <a:pt x="612" y="148"/>
                  </a:lnTo>
                  <a:lnTo>
                    <a:pt x="614" y="148"/>
                  </a:lnTo>
                  <a:lnTo>
                    <a:pt x="614" y="148"/>
                  </a:lnTo>
                  <a:lnTo>
                    <a:pt x="615" y="147"/>
                  </a:lnTo>
                  <a:lnTo>
                    <a:pt x="615" y="145"/>
                  </a:lnTo>
                  <a:lnTo>
                    <a:pt x="615" y="145"/>
                  </a:lnTo>
                  <a:lnTo>
                    <a:pt x="615" y="144"/>
                  </a:lnTo>
                  <a:lnTo>
                    <a:pt x="617" y="144"/>
                  </a:lnTo>
                  <a:lnTo>
                    <a:pt x="619" y="141"/>
                  </a:lnTo>
                  <a:lnTo>
                    <a:pt x="619" y="139"/>
                  </a:lnTo>
                  <a:lnTo>
                    <a:pt x="620" y="139"/>
                  </a:lnTo>
                  <a:lnTo>
                    <a:pt x="620" y="137"/>
                  </a:lnTo>
                  <a:lnTo>
                    <a:pt x="622" y="137"/>
                  </a:lnTo>
                  <a:lnTo>
                    <a:pt x="623" y="136"/>
                  </a:lnTo>
                  <a:lnTo>
                    <a:pt x="623" y="136"/>
                  </a:lnTo>
                  <a:lnTo>
                    <a:pt x="625" y="136"/>
                  </a:lnTo>
                  <a:lnTo>
                    <a:pt x="626" y="136"/>
                  </a:lnTo>
                  <a:lnTo>
                    <a:pt x="630" y="136"/>
                  </a:lnTo>
                  <a:lnTo>
                    <a:pt x="631" y="136"/>
                  </a:lnTo>
                  <a:lnTo>
                    <a:pt x="631" y="136"/>
                  </a:lnTo>
                  <a:lnTo>
                    <a:pt x="633" y="136"/>
                  </a:lnTo>
                  <a:lnTo>
                    <a:pt x="633" y="134"/>
                  </a:lnTo>
                  <a:lnTo>
                    <a:pt x="633" y="133"/>
                  </a:lnTo>
                  <a:lnTo>
                    <a:pt x="633" y="133"/>
                  </a:lnTo>
                  <a:lnTo>
                    <a:pt x="633" y="131"/>
                  </a:lnTo>
                  <a:lnTo>
                    <a:pt x="634" y="131"/>
                  </a:lnTo>
                  <a:lnTo>
                    <a:pt x="636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9" y="133"/>
                  </a:lnTo>
                  <a:lnTo>
                    <a:pt x="641" y="131"/>
                  </a:lnTo>
                  <a:lnTo>
                    <a:pt x="642" y="131"/>
                  </a:lnTo>
                  <a:lnTo>
                    <a:pt x="644" y="130"/>
                  </a:lnTo>
                  <a:lnTo>
                    <a:pt x="645" y="130"/>
                  </a:lnTo>
                  <a:lnTo>
                    <a:pt x="647" y="130"/>
                  </a:lnTo>
                  <a:lnTo>
                    <a:pt x="650" y="130"/>
                  </a:lnTo>
                  <a:lnTo>
                    <a:pt x="652" y="130"/>
                  </a:lnTo>
                  <a:lnTo>
                    <a:pt x="652" y="130"/>
                  </a:lnTo>
                  <a:lnTo>
                    <a:pt x="653" y="130"/>
                  </a:lnTo>
                  <a:lnTo>
                    <a:pt x="653" y="128"/>
                  </a:lnTo>
                  <a:lnTo>
                    <a:pt x="655" y="130"/>
                  </a:lnTo>
                  <a:lnTo>
                    <a:pt x="656" y="130"/>
                  </a:lnTo>
                  <a:lnTo>
                    <a:pt x="658" y="131"/>
                  </a:lnTo>
                  <a:lnTo>
                    <a:pt x="661" y="131"/>
                  </a:lnTo>
                  <a:lnTo>
                    <a:pt x="663" y="131"/>
                  </a:lnTo>
                  <a:lnTo>
                    <a:pt x="664" y="131"/>
                  </a:lnTo>
                  <a:lnTo>
                    <a:pt x="666" y="131"/>
                  </a:lnTo>
                  <a:lnTo>
                    <a:pt x="667" y="131"/>
                  </a:lnTo>
                  <a:lnTo>
                    <a:pt x="669" y="130"/>
                  </a:lnTo>
                  <a:lnTo>
                    <a:pt x="669" y="130"/>
                  </a:lnTo>
                  <a:lnTo>
                    <a:pt x="669" y="128"/>
                  </a:lnTo>
                  <a:lnTo>
                    <a:pt x="669" y="126"/>
                  </a:lnTo>
                  <a:lnTo>
                    <a:pt x="669" y="126"/>
                  </a:lnTo>
                  <a:lnTo>
                    <a:pt x="667" y="125"/>
                  </a:lnTo>
                  <a:lnTo>
                    <a:pt x="667" y="123"/>
                  </a:lnTo>
                  <a:lnTo>
                    <a:pt x="667" y="123"/>
                  </a:lnTo>
                  <a:lnTo>
                    <a:pt x="666" y="122"/>
                  </a:lnTo>
                  <a:lnTo>
                    <a:pt x="664" y="120"/>
                  </a:lnTo>
                  <a:lnTo>
                    <a:pt x="664" y="120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0" y="115"/>
                  </a:lnTo>
                  <a:lnTo>
                    <a:pt x="660" y="115"/>
                  </a:lnTo>
                  <a:lnTo>
                    <a:pt x="658" y="115"/>
                  </a:lnTo>
                  <a:lnTo>
                    <a:pt x="658" y="114"/>
                  </a:lnTo>
                  <a:lnTo>
                    <a:pt x="658" y="114"/>
                  </a:lnTo>
                  <a:lnTo>
                    <a:pt x="656" y="112"/>
                  </a:lnTo>
                  <a:lnTo>
                    <a:pt x="656" y="112"/>
                  </a:lnTo>
                  <a:lnTo>
                    <a:pt x="655" y="112"/>
                  </a:lnTo>
                  <a:lnTo>
                    <a:pt x="655" y="111"/>
                  </a:lnTo>
                  <a:lnTo>
                    <a:pt x="653" y="111"/>
                  </a:lnTo>
                  <a:lnTo>
                    <a:pt x="652" y="109"/>
                  </a:lnTo>
                  <a:lnTo>
                    <a:pt x="650" y="107"/>
                  </a:lnTo>
                  <a:lnTo>
                    <a:pt x="649" y="106"/>
                  </a:lnTo>
                  <a:lnTo>
                    <a:pt x="645" y="106"/>
                  </a:lnTo>
                  <a:lnTo>
                    <a:pt x="644" y="106"/>
                  </a:lnTo>
                  <a:lnTo>
                    <a:pt x="642" y="106"/>
                  </a:lnTo>
                  <a:lnTo>
                    <a:pt x="641" y="106"/>
                  </a:lnTo>
                  <a:lnTo>
                    <a:pt x="639" y="106"/>
                  </a:lnTo>
                  <a:lnTo>
                    <a:pt x="637" y="106"/>
                  </a:lnTo>
                  <a:lnTo>
                    <a:pt x="637" y="107"/>
                  </a:lnTo>
                  <a:lnTo>
                    <a:pt x="634" y="109"/>
                  </a:lnTo>
                  <a:lnTo>
                    <a:pt x="634" y="111"/>
                  </a:lnTo>
                  <a:lnTo>
                    <a:pt x="633" y="112"/>
                  </a:lnTo>
                  <a:lnTo>
                    <a:pt x="633" y="112"/>
                  </a:lnTo>
                  <a:lnTo>
                    <a:pt x="631" y="112"/>
                  </a:lnTo>
                  <a:lnTo>
                    <a:pt x="630" y="111"/>
                  </a:lnTo>
                  <a:lnTo>
                    <a:pt x="628" y="109"/>
                  </a:lnTo>
                  <a:lnTo>
                    <a:pt x="626" y="109"/>
                  </a:lnTo>
                  <a:lnTo>
                    <a:pt x="626" y="109"/>
                  </a:lnTo>
                  <a:lnTo>
                    <a:pt x="623" y="109"/>
                  </a:lnTo>
                  <a:lnTo>
                    <a:pt x="622" y="109"/>
                  </a:lnTo>
                  <a:lnTo>
                    <a:pt x="620" y="109"/>
                  </a:lnTo>
                  <a:lnTo>
                    <a:pt x="619" y="109"/>
                  </a:lnTo>
                  <a:lnTo>
                    <a:pt x="617" y="109"/>
                  </a:lnTo>
                  <a:lnTo>
                    <a:pt x="615" y="109"/>
                  </a:lnTo>
                  <a:lnTo>
                    <a:pt x="614" y="109"/>
                  </a:lnTo>
                  <a:lnTo>
                    <a:pt x="612" y="111"/>
                  </a:lnTo>
                  <a:lnTo>
                    <a:pt x="611" y="112"/>
                  </a:lnTo>
                  <a:lnTo>
                    <a:pt x="611" y="111"/>
                  </a:lnTo>
                  <a:lnTo>
                    <a:pt x="609" y="109"/>
                  </a:lnTo>
                  <a:lnTo>
                    <a:pt x="608" y="109"/>
                  </a:lnTo>
                  <a:lnTo>
                    <a:pt x="606" y="107"/>
                  </a:lnTo>
                  <a:lnTo>
                    <a:pt x="606" y="104"/>
                  </a:lnTo>
                  <a:lnTo>
                    <a:pt x="608" y="103"/>
                  </a:lnTo>
                  <a:lnTo>
                    <a:pt x="609" y="101"/>
                  </a:lnTo>
                  <a:lnTo>
                    <a:pt x="609" y="100"/>
                  </a:lnTo>
                  <a:lnTo>
                    <a:pt x="609" y="98"/>
                  </a:lnTo>
                  <a:lnTo>
                    <a:pt x="611" y="95"/>
                  </a:lnTo>
                  <a:lnTo>
                    <a:pt x="612" y="93"/>
                  </a:lnTo>
                  <a:lnTo>
                    <a:pt x="612" y="92"/>
                  </a:lnTo>
                  <a:lnTo>
                    <a:pt x="614" y="90"/>
                  </a:lnTo>
                  <a:lnTo>
                    <a:pt x="614" y="89"/>
                  </a:lnTo>
                  <a:lnTo>
                    <a:pt x="615" y="87"/>
                  </a:lnTo>
                  <a:lnTo>
                    <a:pt x="615" y="84"/>
                  </a:lnTo>
                  <a:lnTo>
                    <a:pt x="619" y="79"/>
                  </a:lnTo>
                  <a:lnTo>
                    <a:pt x="622" y="74"/>
                  </a:lnTo>
                  <a:lnTo>
                    <a:pt x="623" y="73"/>
                  </a:lnTo>
                  <a:lnTo>
                    <a:pt x="625" y="74"/>
                  </a:lnTo>
                  <a:lnTo>
                    <a:pt x="628" y="74"/>
                  </a:lnTo>
                  <a:lnTo>
                    <a:pt x="631" y="76"/>
                  </a:lnTo>
                  <a:lnTo>
                    <a:pt x="634" y="76"/>
                  </a:lnTo>
                  <a:lnTo>
                    <a:pt x="637" y="78"/>
                  </a:lnTo>
                  <a:lnTo>
                    <a:pt x="639" y="78"/>
                  </a:lnTo>
                  <a:lnTo>
                    <a:pt x="639" y="78"/>
                  </a:lnTo>
                  <a:lnTo>
                    <a:pt x="644" y="74"/>
                  </a:lnTo>
                  <a:lnTo>
                    <a:pt x="649" y="71"/>
                  </a:lnTo>
                  <a:lnTo>
                    <a:pt x="653" y="70"/>
                  </a:lnTo>
                  <a:lnTo>
                    <a:pt x="656" y="70"/>
                  </a:lnTo>
                  <a:lnTo>
                    <a:pt x="658" y="68"/>
                  </a:lnTo>
                  <a:lnTo>
                    <a:pt x="660" y="68"/>
                  </a:lnTo>
                  <a:lnTo>
                    <a:pt x="661" y="66"/>
                  </a:lnTo>
                  <a:lnTo>
                    <a:pt x="661" y="63"/>
                  </a:lnTo>
                  <a:lnTo>
                    <a:pt x="661" y="62"/>
                  </a:lnTo>
                  <a:lnTo>
                    <a:pt x="660" y="62"/>
                  </a:lnTo>
                  <a:lnTo>
                    <a:pt x="658" y="62"/>
                  </a:lnTo>
                  <a:lnTo>
                    <a:pt x="660" y="60"/>
                  </a:lnTo>
                  <a:lnTo>
                    <a:pt x="660" y="60"/>
                  </a:lnTo>
                  <a:lnTo>
                    <a:pt x="660" y="59"/>
                  </a:lnTo>
                  <a:lnTo>
                    <a:pt x="661" y="57"/>
                  </a:lnTo>
                  <a:lnTo>
                    <a:pt x="663" y="55"/>
                  </a:lnTo>
                  <a:lnTo>
                    <a:pt x="663" y="54"/>
                  </a:lnTo>
                  <a:lnTo>
                    <a:pt x="663" y="52"/>
                  </a:lnTo>
                  <a:lnTo>
                    <a:pt x="664" y="51"/>
                  </a:lnTo>
                  <a:lnTo>
                    <a:pt x="666" y="49"/>
                  </a:lnTo>
                  <a:lnTo>
                    <a:pt x="667" y="48"/>
                  </a:lnTo>
                  <a:lnTo>
                    <a:pt x="667" y="46"/>
                  </a:lnTo>
                  <a:lnTo>
                    <a:pt x="667" y="44"/>
                  </a:lnTo>
                  <a:lnTo>
                    <a:pt x="671" y="41"/>
                  </a:lnTo>
                  <a:lnTo>
                    <a:pt x="672" y="38"/>
                  </a:lnTo>
                  <a:lnTo>
                    <a:pt x="674" y="37"/>
                  </a:lnTo>
                  <a:lnTo>
                    <a:pt x="678" y="33"/>
                  </a:lnTo>
                  <a:lnTo>
                    <a:pt x="680" y="32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0" y="26"/>
                  </a:lnTo>
                  <a:lnTo>
                    <a:pt x="680" y="22"/>
                  </a:lnTo>
                  <a:lnTo>
                    <a:pt x="680" y="21"/>
                  </a:lnTo>
                  <a:lnTo>
                    <a:pt x="680" y="19"/>
                  </a:lnTo>
                  <a:lnTo>
                    <a:pt x="678" y="19"/>
                  </a:lnTo>
                  <a:lnTo>
                    <a:pt x="675" y="19"/>
                  </a:lnTo>
                  <a:lnTo>
                    <a:pt x="672" y="19"/>
                  </a:lnTo>
                  <a:lnTo>
                    <a:pt x="672" y="18"/>
                  </a:lnTo>
                  <a:lnTo>
                    <a:pt x="671" y="16"/>
                  </a:lnTo>
                  <a:lnTo>
                    <a:pt x="672" y="16"/>
                  </a:lnTo>
                  <a:lnTo>
                    <a:pt x="674" y="15"/>
                  </a:lnTo>
                  <a:lnTo>
                    <a:pt x="677" y="11"/>
                  </a:lnTo>
                  <a:lnTo>
                    <a:pt x="680" y="8"/>
                  </a:lnTo>
                  <a:lnTo>
                    <a:pt x="685" y="5"/>
                  </a:lnTo>
                  <a:lnTo>
                    <a:pt x="691" y="5"/>
                  </a:lnTo>
                  <a:lnTo>
                    <a:pt x="696" y="3"/>
                  </a:lnTo>
                  <a:lnTo>
                    <a:pt x="701" y="2"/>
                  </a:lnTo>
                  <a:lnTo>
                    <a:pt x="704" y="2"/>
                  </a:lnTo>
                  <a:lnTo>
                    <a:pt x="705" y="2"/>
                  </a:lnTo>
                  <a:lnTo>
                    <a:pt x="707" y="2"/>
                  </a:lnTo>
                  <a:lnTo>
                    <a:pt x="710" y="2"/>
                  </a:lnTo>
                  <a:lnTo>
                    <a:pt x="713" y="2"/>
                  </a:lnTo>
                  <a:lnTo>
                    <a:pt x="716" y="0"/>
                  </a:lnTo>
                  <a:lnTo>
                    <a:pt x="718" y="0"/>
                  </a:lnTo>
                  <a:close/>
                </a:path>
              </a:pathLst>
            </a:custGeom>
            <a:solidFill>
              <a:srgbClr val="F0A20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74" name="Freeform 303">
              <a:extLst>
                <a:ext uri="{FF2B5EF4-FFF2-40B4-BE49-F238E27FC236}">
                  <a16:creationId xmlns:a16="http://schemas.microsoft.com/office/drawing/2014/main" id="{A5E28090-B7B7-4675-9D78-31457C0C59E1}"/>
                </a:ext>
              </a:extLst>
            </p:cNvPr>
            <p:cNvSpPr>
              <a:spLocks/>
            </p:cNvSpPr>
            <p:nvPr/>
          </p:nvSpPr>
          <p:spPr bwMode="auto">
            <a:xfrm>
              <a:off x="6004748" y="4047520"/>
              <a:ext cx="214414" cy="323571"/>
            </a:xfrm>
            <a:custGeom>
              <a:avLst/>
              <a:gdLst>
                <a:gd name="T0" fmla="*/ 88 w 110"/>
                <a:gd name="T1" fmla="*/ 6 h 166"/>
                <a:gd name="T2" fmla="*/ 95 w 110"/>
                <a:gd name="T3" fmla="*/ 18 h 166"/>
                <a:gd name="T4" fmla="*/ 95 w 110"/>
                <a:gd name="T5" fmla="*/ 27 h 166"/>
                <a:gd name="T6" fmla="*/ 99 w 110"/>
                <a:gd name="T7" fmla="*/ 43 h 166"/>
                <a:gd name="T8" fmla="*/ 96 w 110"/>
                <a:gd name="T9" fmla="*/ 46 h 166"/>
                <a:gd name="T10" fmla="*/ 80 w 110"/>
                <a:gd name="T11" fmla="*/ 47 h 166"/>
                <a:gd name="T12" fmla="*/ 84 w 110"/>
                <a:gd name="T13" fmla="*/ 55 h 166"/>
                <a:gd name="T14" fmla="*/ 92 w 110"/>
                <a:gd name="T15" fmla="*/ 63 h 166"/>
                <a:gd name="T16" fmla="*/ 101 w 110"/>
                <a:gd name="T17" fmla="*/ 77 h 166"/>
                <a:gd name="T18" fmla="*/ 99 w 110"/>
                <a:gd name="T19" fmla="*/ 84 h 166"/>
                <a:gd name="T20" fmla="*/ 95 w 110"/>
                <a:gd name="T21" fmla="*/ 92 h 166"/>
                <a:gd name="T22" fmla="*/ 90 w 110"/>
                <a:gd name="T23" fmla="*/ 99 h 166"/>
                <a:gd name="T24" fmla="*/ 85 w 110"/>
                <a:gd name="T25" fmla="*/ 104 h 166"/>
                <a:gd name="T26" fmla="*/ 88 w 110"/>
                <a:gd name="T27" fmla="*/ 110 h 166"/>
                <a:gd name="T28" fmla="*/ 88 w 110"/>
                <a:gd name="T29" fmla="*/ 114 h 166"/>
                <a:gd name="T30" fmla="*/ 92 w 110"/>
                <a:gd name="T31" fmla="*/ 125 h 166"/>
                <a:gd name="T32" fmla="*/ 95 w 110"/>
                <a:gd name="T33" fmla="*/ 131 h 166"/>
                <a:gd name="T34" fmla="*/ 99 w 110"/>
                <a:gd name="T35" fmla="*/ 139 h 166"/>
                <a:gd name="T36" fmla="*/ 107 w 110"/>
                <a:gd name="T37" fmla="*/ 145 h 166"/>
                <a:gd name="T38" fmla="*/ 109 w 110"/>
                <a:gd name="T39" fmla="*/ 150 h 166"/>
                <a:gd name="T40" fmla="*/ 110 w 110"/>
                <a:gd name="T41" fmla="*/ 156 h 166"/>
                <a:gd name="T42" fmla="*/ 109 w 110"/>
                <a:gd name="T43" fmla="*/ 161 h 166"/>
                <a:gd name="T44" fmla="*/ 109 w 110"/>
                <a:gd name="T45" fmla="*/ 166 h 166"/>
                <a:gd name="T46" fmla="*/ 98 w 110"/>
                <a:gd name="T47" fmla="*/ 161 h 166"/>
                <a:gd name="T48" fmla="*/ 93 w 110"/>
                <a:gd name="T49" fmla="*/ 161 h 166"/>
                <a:gd name="T50" fmla="*/ 90 w 110"/>
                <a:gd name="T51" fmla="*/ 159 h 166"/>
                <a:gd name="T52" fmla="*/ 76 w 110"/>
                <a:gd name="T53" fmla="*/ 158 h 166"/>
                <a:gd name="T54" fmla="*/ 63 w 110"/>
                <a:gd name="T55" fmla="*/ 158 h 166"/>
                <a:gd name="T56" fmla="*/ 52 w 110"/>
                <a:gd name="T57" fmla="*/ 156 h 166"/>
                <a:gd name="T58" fmla="*/ 41 w 110"/>
                <a:gd name="T59" fmla="*/ 158 h 166"/>
                <a:gd name="T60" fmla="*/ 19 w 110"/>
                <a:gd name="T61" fmla="*/ 156 h 166"/>
                <a:gd name="T62" fmla="*/ 21 w 110"/>
                <a:gd name="T63" fmla="*/ 145 h 166"/>
                <a:gd name="T64" fmla="*/ 16 w 110"/>
                <a:gd name="T65" fmla="*/ 136 h 166"/>
                <a:gd name="T66" fmla="*/ 16 w 110"/>
                <a:gd name="T67" fmla="*/ 133 h 166"/>
                <a:gd name="T68" fmla="*/ 14 w 110"/>
                <a:gd name="T69" fmla="*/ 131 h 166"/>
                <a:gd name="T70" fmla="*/ 11 w 110"/>
                <a:gd name="T71" fmla="*/ 133 h 166"/>
                <a:gd name="T72" fmla="*/ 6 w 110"/>
                <a:gd name="T73" fmla="*/ 128 h 166"/>
                <a:gd name="T74" fmla="*/ 5 w 110"/>
                <a:gd name="T75" fmla="*/ 123 h 166"/>
                <a:gd name="T76" fmla="*/ 0 w 110"/>
                <a:gd name="T77" fmla="*/ 125 h 166"/>
                <a:gd name="T78" fmla="*/ 2 w 110"/>
                <a:gd name="T79" fmla="*/ 118 h 166"/>
                <a:gd name="T80" fmla="*/ 6 w 110"/>
                <a:gd name="T81" fmla="*/ 104 h 166"/>
                <a:gd name="T82" fmla="*/ 16 w 110"/>
                <a:gd name="T83" fmla="*/ 96 h 166"/>
                <a:gd name="T84" fmla="*/ 22 w 110"/>
                <a:gd name="T85" fmla="*/ 90 h 166"/>
                <a:gd name="T86" fmla="*/ 27 w 110"/>
                <a:gd name="T87" fmla="*/ 90 h 166"/>
                <a:gd name="T88" fmla="*/ 32 w 110"/>
                <a:gd name="T89" fmla="*/ 88 h 166"/>
                <a:gd name="T90" fmla="*/ 38 w 110"/>
                <a:gd name="T91" fmla="*/ 96 h 166"/>
                <a:gd name="T92" fmla="*/ 43 w 110"/>
                <a:gd name="T93" fmla="*/ 93 h 166"/>
                <a:gd name="T94" fmla="*/ 49 w 110"/>
                <a:gd name="T95" fmla="*/ 87 h 166"/>
                <a:gd name="T96" fmla="*/ 51 w 110"/>
                <a:gd name="T97" fmla="*/ 81 h 166"/>
                <a:gd name="T98" fmla="*/ 55 w 110"/>
                <a:gd name="T99" fmla="*/ 68 h 166"/>
                <a:gd name="T100" fmla="*/ 62 w 110"/>
                <a:gd name="T101" fmla="*/ 62 h 166"/>
                <a:gd name="T102" fmla="*/ 68 w 110"/>
                <a:gd name="T103" fmla="*/ 52 h 166"/>
                <a:gd name="T104" fmla="*/ 68 w 110"/>
                <a:gd name="T105" fmla="*/ 44 h 166"/>
                <a:gd name="T106" fmla="*/ 79 w 110"/>
                <a:gd name="T107" fmla="*/ 29 h 166"/>
                <a:gd name="T108" fmla="*/ 87 w 110"/>
                <a:gd name="T109" fmla="*/ 24 h 166"/>
                <a:gd name="T110" fmla="*/ 88 w 110"/>
                <a:gd name="T111" fmla="*/ 14 h 166"/>
                <a:gd name="T112" fmla="*/ 84 w 110"/>
                <a:gd name="T113" fmla="*/ 11 h 166"/>
                <a:gd name="T114" fmla="*/ 80 w 110"/>
                <a:gd name="T115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" h="166">
                  <a:moveTo>
                    <a:pt x="80" y="0"/>
                  </a:moveTo>
                  <a:lnTo>
                    <a:pt x="82" y="0"/>
                  </a:lnTo>
                  <a:lnTo>
                    <a:pt x="85" y="2"/>
                  </a:lnTo>
                  <a:lnTo>
                    <a:pt x="87" y="2"/>
                  </a:lnTo>
                  <a:lnTo>
                    <a:pt x="87" y="5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2" y="10"/>
                  </a:lnTo>
                  <a:lnTo>
                    <a:pt x="92" y="13"/>
                  </a:lnTo>
                  <a:lnTo>
                    <a:pt x="93" y="14"/>
                  </a:lnTo>
                  <a:lnTo>
                    <a:pt x="93" y="14"/>
                  </a:lnTo>
                  <a:lnTo>
                    <a:pt x="95" y="18"/>
                  </a:lnTo>
                  <a:lnTo>
                    <a:pt x="95" y="19"/>
                  </a:lnTo>
                  <a:lnTo>
                    <a:pt x="95" y="21"/>
                  </a:lnTo>
                  <a:lnTo>
                    <a:pt x="95" y="22"/>
                  </a:lnTo>
                  <a:lnTo>
                    <a:pt x="95" y="22"/>
                  </a:lnTo>
                  <a:lnTo>
                    <a:pt x="95" y="25"/>
                  </a:lnTo>
                  <a:lnTo>
                    <a:pt x="95" y="27"/>
                  </a:lnTo>
                  <a:lnTo>
                    <a:pt x="95" y="29"/>
                  </a:lnTo>
                  <a:lnTo>
                    <a:pt x="95" y="33"/>
                  </a:lnTo>
                  <a:lnTo>
                    <a:pt x="96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9" y="43"/>
                  </a:lnTo>
                  <a:lnTo>
                    <a:pt x="101" y="44"/>
                  </a:lnTo>
                  <a:lnTo>
                    <a:pt x="103" y="46"/>
                  </a:lnTo>
                  <a:lnTo>
                    <a:pt x="101" y="46"/>
                  </a:lnTo>
                  <a:lnTo>
                    <a:pt x="98" y="46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95" y="46"/>
                  </a:lnTo>
                  <a:lnTo>
                    <a:pt x="92" y="46"/>
                  </a:lnTo>
                  <a:lnTo>
                    <a:pt x="88" y="46"/>
                  </a:lnTo>
                  <a:lnTo>
                    <a:pt x="85" y="46"/>
                  </a:lnTo>
                  <a:lnTo>
                    <a:pt x="82" y="46"/>
                  </a:lnTo>
                  <a:lnTo>
                    <a:pt x="80" y="47"/>
                  </a:lnTo>
                  <a:lnTo>
                    <a:pt x="80" y="49"/>
                  </a:lnTo>
                  <a:lnTo>
                    <a:pt x="79" y="51"/>
                  </a:lnTo>
                  <a:lnTo>
                    <a:pt x="79" y="51"/>
                  </a:lnTo>
                  <a:lnTo>
                    <a:pt x="80" y="52"/>
                  </a:lnTo>
                  <a:lnTo>
                    <a:pt x="82" y="54"/>
                  </a:lnTo>
                  <a:lnTo>
                    <a:pt x="84" y="55"/>
                  </a:lnTo>
                  <a:lnTo>
                    <a:pt x="84" y="57"/>
                  </a:lnTo>
                  <a:lnTo>
                    <a:pt x="87" y="60"/>
                  </a:lnTo>
                  <a:lnTo>
                    <a:pt x="90" y="62"/>
                  </a:lnTo>
                  <a:lnTo>
                    <a:pt x="90" y="62"/>
                  </a:lnTo>
                  <a:lnTo>
                    <a:pt x="92" y="63"/>
                  </a:lnTo>
                  <a:lnTo>
                    <a:pt x="92" y="63"/>
                  </a:lnTo>
                  <a:lnTo>
                    <a:pt x="93" y="65"/>
                  </a:lnTo>
                  <a:lnTo>
                    <a:pt x="95" y="66"/>
                  </a:lnTo>
                  <a:lnTo>
                    <a:pt x="98" y="70"/>
                  </a:lnTo>
                  <a:lnTo>
                    <a:pt x="99" y="73"/>
                  </a:lnTo>
                  <a:lnTo>
                    <a:pt x="99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9"/>
                  </a:lnTo>
                  <a:lnTo>
                    <a:pt x="101" y="81"/>
                  </a:lnTo>
                  <a:lnTo>
                    <a:pt x="101" y="81"/>
                  </a:lnTo>
                  <a:lnTo>
                    <a:pt x="99" y="84"/>
                  </a:lnTo>
                  <a:lnTo>
                    <a:pt x="98" y="85"/>
                  </a:lnTo>
                  <a:lnTo>
                    <a:pt x="96" y="85"/>
                  </a:lnTo>
                  <a:lnTo>
                    <a:pt x="96" y="87"/>
                  </a:lnTo>
                  <a:lnTo>
                    <a:pt x="96" y="88"/>
                  </a:lnTo>
                  <a:lnTo>
                    <a:pt x="95" y="90"/>
                  </a:lnTo>
                  <a:lnTo>
                    <a:pt x="95" y="92"/>
                  </a:lnTo>
                  <a:lnTo>
                    <a:pt x="93" y="93"/>
                  </a:lnTo>
                  <a:lnTo>
                    <a:pt x="92" y="95"/>
                  </a:lnTo>
                  <a:lnTo>
                    <a:pt x="90" y="98"/>
                  </a:lnTo>
                  <a:lnTo>
                    <a:pt x="90" y="98"/>
                  </a:lnTo>
                  <a:lnTo>
                    <a:pt x="90" y="99"/>
                  </a:lnTo>
                  <a:lnTo>
                    <a:pt x="90" y="99"/>
                  </a:lnTo>
                  <a:lnTo>
                    <a:pt x="87" y="101"/>
                  </a:lnTo>
                  <a:lnTo>
                    <a:pt x="87" y="101"/>
                  </a:lnTo>
                  <a:lnTo>
                    <a:pt x="85" y="101"/>
                  </a:lnTo>
                  <a:lnTo>
                    <a:pt x="85" y="103"/>
                  </a:lnTo>
                  <a:lnTo>
                    <a:pt x="85" y="103"/>
                  </a:lnTo>
                  <a:lnTo>
                    <a:pt x="85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8" y="104"/>
                  </a:lnTo>
                  <a:lnTo>
                    <a:pt x="88" y="106"/>
                  </a:lnTo>
                  <a:lnTo>
                    <a:pt x="88" y="110"/>
                  </a:lnTo>
                  <a:lnTo>
                    <a:pt x="87" y="110"/>
                  </a:lnTo>
                  <a:lnTo>
                    <a:pt x="88" y="112"/>
                  </a:lnTo>
                  <a:lnTo>
                    <a:pt x="87" y="112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8" y="114"/>
                  </a:lnTo>
                  <a:lnTo>
                    <a:pt x="88" y="115"/>
                  </a:lnTo>
                  <a:lnTo>
                    <a:pt x="88" y="117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5" y="126"/>
                  </a:lnTo>
                  <a:lnTo>
                    <a:pt x="95" y="128"/>
                  </a:lnTo>
                  <a:lnTo>
                    <a:pt x="95" y="129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3"/>
                  </a:lnTo>
                  <a:lnTo>
                    <a:pt x="95" y="134"/>
                  </a:lnTo>
                  <a:lnTo>
                    <a:pt x="98" y="136"/>
                  </a:lnTo>
                  <a:lnTo>
                    <a:pt x="99" y="139"/>
                  </a:lnTo>
                  <a:lnTo>
                    <a:pt x="101" y="140"/>
                  </a:lnTo>
                  <a:lnTo>
                    <a:pt x="103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9" y="147"/>
                  </a:lnTo>
                  <a:lnTo>
                    <a:pt x="109" y="148"/>
                  </a:lnTo>
                  <a:lnTo>
                    <a:pt x="109" y="148"/>
                  </a:lnTo>
                  <a:lnTo>
                    <a:pt x="109" y="150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5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8"/>
                  </a:lnTo>
                  <a:lnTo>
                    <a:pt x="110" y="158"/>
                  </a:lnTo>
                  <a:lnTo>
                    <a:pt x="109" y="159"/>
                  </a:lnTo>
                  <a:lnTo>
                    <a:pt x="109" y="161"/>
                  </a:lnTo>
                  <a:lnTo>
                    <a:pt x="109" y="162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09" y="166"/>
                  </a:lnTo>
                  <a:lnTo>
                    <a:pt x="109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2"/>
                  </a:lnTo>
                  <a:lnTo>
                    <a:pt x="103" y="161"/>
                  </a:lnTo>
                  <a:lnTo>
                    <a:pt x="99" y="161"/>
                  </a:lnTo>
                  <a:lnTo>
                    <a:pt x="98" y="161"/>
                  </a:lnTo>
                  <a:lnTo>
                    <a:pt x="98" y="161"/>
                  </a:lnTo>
                  <a:lnTo>
                    <a:pt x="96" y="161"/>
                  </a:lnTo>
                  <a:lnTo>
                    <a:pt x="96" y="161"/>
                  </a:lnTo>
                  <a:lnTo>
                    <a:pt x="95" y="161"/>
                  </a:lnTo>
                  <a:lnTo>
                    <a:pt x="95" y="161"/>
                  </a:lnTo>
                  <a:lnTo>
                    <a:pt x="93" y="161"/>
                  </a:lnTo>
                  <a:lnTo>
                    <a:pt x="92" y="161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88" y="159"/>
                  </a:lnTo>
                  <a:lnTo>
                    <a:pt x="87" y="158"/>
                  </a:lnTo>
                  <a:lnTo>
                    <a:pt x="87" y="158"/>
                  </a:lnTo>
                  <a:lnTo>
                    <a:pt x="84" y="158"/>
                  </a:lnTo>
                  <a:lnTo>
                    <a:pt x="79" y="158"/>
                  </a:lnTo>
                  <a:lnTo>
                    <a:pt x="76" y="158"/>
                  </a:lnTo>
                  <a:lnTo>
                    <a:pt x="73" y="158"/>
                  </a:lnTo>
                  <a:lnTo>
                    <a:pt x="69" y="158"/>
                  </a:lnTo>
                  <a:lnTo>
                    <a:pt x="68" y="158"/>
                  </a:lnTo>
                  <a:lnTo>
                    <a:pt x="68" y="158"/>
                  </a:lnTo>
                  <a:lnTo>
                    <a:pt x="66" y="156"/>
                  </a:lnTo>
                  <a:lnTo>
                    <a:pt x="63" y="158"/>
                  </a:lnTo>
                  <a:lnTo>
                    <a:pt x="60" y="158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55" y="156"/>
                  </a:lnTo>
                  <a:lnTo>
                    <a:pt x="52" y="156"/>
                  </a:lnTo>
                  <a:lnTo>
                    <a:pt x="52" y="156"/>
                  </a:lnTo>
                  <a:lnTo>
                    <a:pt x="49" y="156"/>
                  </a:lnTo>
                  <a:lnTo>
                    <a:pt x="44" y="156"/>
                  </a:lnTo>
                  <a:lnTo>
                    <a:pt x="41" y="156"/>
                  </a:lnTo>
                  <a:lnTo>
                    <a:pt x="41" y="156"/>
                  </a:lnTo>
                  <a:lnTo>
                    <a:pt x="41" y="158"/>
                  </a:lnTo>
                  <a:lnTo>
                    <a:pt x="41" y="158"/>
                  </a:lnTo>
                  <a:lnTo>
                    <a:pt x="28" y="158"/>
                  </a:lnTo>
                  <a:lnTo>
                    <a:pt x="25" y="158"/>
                  </a:lnTo>
                  <a:lnTo>
                    <a:pt x="21" y="158"/>
                  </a:lnTo>
                  <a:lnTo>
                    <a:pt x="19" y="158"/>
                  </a:lnTo>
                  <a:lnTo>
                    <a:pt x="19" y="158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3"/>
                  </a:lnTo>
                  <a:lnTo>
                    <a:pt x="19" y="150"/>
                  </a:lnTo>
                  <a:lnTo>
                    <a:pt x="19" y="147"/>
                  </a:lnTo>
                  <a:lnTo>
                    <a:pt x="21" y="145"/>
                  </a:lnTo>
                  <a:lnTo>
                    <a:pt x="21" y="144"/>
                  </a:lnTo>
                  <a:lnTo>
                    <a:pt x="19" y="142"/>
                  </a:lnTo>
                  <a:lnTo>
                    <a:pt x="16" y="139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6" y="136"/>
                  </a:lnTo>
                  <a:lnTo>
                    <a:pt x="14" y="134"/>
                  </a:lnTo>
                  <a:lnTo>
                    <a:pt x="16" y="134"/>
                  </a:lnTo>
                  <a:lnTo>
                    <a:pt x="16" y="134"/>
                  </a:lnTo>
                  <a:lnTo>
                    <a:pt x="17" y="134"/>
                  </a:lnTo>
                  <a:lnTo>
                    <a:pt x="17" y="134"/>
                  </a:lnTo>
                  <a:lnTo>
                    <a:pt x="16" y="133"/>
                  </a:lnTo>
                  <a:lnTo>
                    <a:pt x="16" y="133"/>
                  </a:lnTo>
                  <a:lnTo>
                    <a:pt x="17" y="131"/>
                  </a:lnTo>
                  <a:lnTo>
                    <a:pt x="16" y="131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3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8" y="131"/>
                  </a:lnTo>
                  <a:lnTo>
                    <a:pt x="6" y="131"/>
                  </a:lnTo>
                  <a:lnTo>
                    <a:pt x="6" y="129"/>
                  </a:lnTo>
                  <a:lnTo>
                    <a:pt x="6" y="128"/>
                  </a:lnTo>
                  <a:lnTo>
                    <a:pt x="6" y="126"/>
                  </a:lnTo>
                  <a:lnTo>
                    <a:pt x="5" y="126"/>
                  </a:lnTo>
                  <a:lnTo>
                    <a:pt x="6" y="125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22"/>
                  </a:lnTo>
                  <a:lnTo>
                    <a:pt x="2" y="125"/>
                  </a:lnTo>
                  <a:lnTo>
                    <a:pt x="2" y="125"/>
                  </a:lnTo>
                  <a:lnTo>
                    <a:pt x="0" y="125"/>
                  </a:lnTo>
                  <a:lnTo>
                    <a:pt x="0" y="123"/>
                  </a:lnTo>
                  <a:lnTo>
                    <a:pt x="0" y="123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2" y="120"/>
                  </a:lnTo>
                  <a:lnTo>
                    <a:pt x="2" y="118"/>
                  </a:lnTo>
                  <a:lnTo>
                    <a:pt x="3" y="117"/>
                  </a:lnTo>
                  <a:lnTo>
                    <a:pt x="3" y="115"/>
                  </a:lnTo>
                  <a:lnTo>
                    <a:pt x="5" y="110"/>
                  </a:lnTo>
                  <a:lnTo>
                    <a:pt x="5" y="109"/>
                  </a:lnTo>
                  <a:lnTo>
                    <a:pt x="6" y="106"/>
                  </a:lnTo>
                  <a:lnTo>
                    <a:pt x="6" y="104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4" y="98"/>
                  </a:lnTo>
                  <a:lnTo>
                    <a:pt x="16" y="96"/>
                  </a:lnTo>
                  <a:lnTo>
                    <a:pt x="16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22" y="90"/>
                  </a:lnTo>
                  <a:lnTo>
                    <a:pt x="24" y="88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5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28" y="90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2" y="88"/>
                  </a:lnTo>
                  <a:lnTo>
                    <a:pt x="33" y="90"/>
                  </a:lnTo>
                  <a:lnTo>
                    <a:pt x="35" y="92"/>
                  </a:lnTo>
                  <a:lnTo>
                    <a:pt x="36" y="93"/>
                  </a:lnTo>
                  <a:lnTo>
                    <a:pt x="36" y="93"/>
                  </a:lnTo>
                  <a:lnTo>
                    <a:pt x="36" y="96"/>
                  </a:lnTo>
                  <a:lnTo>
                    <a:pt x="38" y="96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41" y="96"/>
                  </a:lnTo>
                  <a:lnTo>
                    <a:pt x="41" y="95"/>
                  </a:lnTo>
                  <a:lnTo>
                    <a:pt x="43" y="95"/>
                  </a:lnTo>
                  <a:lnTo>
                    <a:pt x="43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0"/>
                  </a:lnTo>
                  <a:lnTo>
                    <a:pt x="44" y="90"/>
                  </a:lnTo>
                  <a:lnTo>
                    <a:pt x="47" y="88"/>
                  </a:lnTo>
                  <a:lnTo>
                    <a:pt x="49" y="87"/>
                  </a:lnTo>
                  <a:lnTo>
                    <a:pt x="47" y="87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7" y="84"/>
                  </a:lnTo>
                  <a:lnTo>
                    <a:pt x="47" y="84"/>
                  </a:lnTo>
                  <a:lnTo>
                    <a:pt x="51" y="81"/>
                  </a:lnTo>
                  <a:lnTo>
                    <a:pt x="51" y="79"/>
                  </a:lnTo>
                  <a:lnTo>
                    <a:pt x="51" y="79"/>
                  </a:lnTo>
                  <a:lnTo>
                    <a:pt x="52" y="76"/>
                  </a:lnTo>
                  <a:lnTo>
                    <a:pt x="54" y="71"/>
                  </a:lnTo>
                  <a:lnTo>
                    <a:pt x="54" y="70"/>
                  </a:lnTo>
                  <a:lnTo>
                    <a:pt x="55" y="68"/>
                  </a:lnTo>
                  <a:lnTo>
                    <a:pt x="57" y="66"/>
                  </a:lnTo>
                  <a:lnTo>
                    <a:pt x="58" y="65"/>
                  </a:lnTo>
                  <a:lnTo>
                    <a:pt x="60" y="65"/>
                  </a:lnTo>
                  <a:lnTo>
                    <a:pt x="62" y="63"/>
                  </a:lnTo>
                  <a:lnTo>
                    <a:pt x="62" y="63"/>
                  </a:lnTo>
                  <a:lnTo>
                    <a:pt x="62" y="62"/>
                  </a:lnTo>
                  <a:lnTo>
                    <a:pt x="62" y="60"/>
                  </a:lnTo>
                  <a:lnTo>
                    <a:pt x="63" y="57"/>
                  </a:lnTo>
                  <a:lnTo>
                    <a:pt x="63" y="55"/>
                  </a:lnTo>
                  <a:lnTo>
                    <a:pt x="63" y="54"/>
                  </a:lnTo>
                  <a:lnTo>
                    <a:pt x="65" y="52"/>
                  </a:lnTo>
                  <a:lnTo>
                    <a:pt x="68" y="52"/>
                  </a:lnTo>
                  <a:lnTo>
                    <a:pt x="68" y="52"/>
                  </a:lnTo>
                  <a:lnTo>
                    <a:pt x="68" y="51"/>
                  </a:lnTo>
                  <a:lnTo>
                    <a:pt x="68" y="47"/>
                  </a:lnTo>
                  <a:lnTo>
                    <a:pt x="68" y="46"/>
                  </a:lnTo>
                  <a:lnTo>
                    <a:pt x="68" y="46"/>
                  </a:lnTo>
                  <a:lnTo>
                    <a:pt x="68" y="44"/>
                  </a:lnTo>
                  <a:lnTo>
                    <a:pt x="71" y="43"/>
                  </a:lnTo>
                  <a:lnTo>
                    <a:pt x="71" y="40"/>
                  </a:lnTo>
                  <a:lnTo>
                    <a:pt x="73" y="36"/>
                  </a:lnTo>
                  <a:lnTo>
                    <a:pt x="74" y="33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5" y="25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2"/>
                  </a:lnTo>
                  <a:lnTo>
                    <a:pt x="87" y="21"/>
                  </a:lnTo>
                  <a:lnTo>
                    <a:pt x="88" y="19"/>
                  </a:lnTo>
                  <a:lnTo>
                    <a:pt x="88" y="16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3"/>
                  </a:lnTo>
                  <a:lnTo>
                    <a:pt x="87" y="13"/>
                  </a:lnTo>
                  <a:lnTo>
                    <a:pt x="87" y="11"/>
                  </a:lnTo>
                  <a:lnTo>
                    <a:pt x="85" y="11"/>
                  </a:lnTo>
                  <a:lnTo>
                    <a:pt x="84" y="11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2" y="8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75" name="Freeform 304">
              <a:extLst>
                <a:ext uri="{FF2B5EF4-FFF2-40B4-BE49-F238E27FC236}">
                  <a16:creationId xmlns:a16="http://schemas.microsoft.com/office/drawing/2014/main" id="{96C806AA-F543-43B9-A63D-1AF939E3D2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81326" y="4911025"/>
              <a:ext cx="1212416" cy="1261147"/>
            </a:xfrm>
            <a:custGeom>
              <a:avLst/>
              <a:gdLst>
                <a:gd name="T0" fmla="*/ 620 w 622"/>
                <a:gd name="T1" fmla="*/ 633 h 647"/>
                <a:gd name="T2" fmla="*/ 597 w 622"/>
                <a:gd name="T3" fmla="*/ 633 h 647"/>
                <a:gd name="T4" fmla="*/ 587 w 622"/>
                <a:gd name="T5" fmla="*/ 638 h 647"/>
                <a:gd name="T6" fmla="*/ 571 w 622"/>
                <a:gd name="T7" fmla="*/ 632 h 647"/>
                <a:gd name="T8" fmla="*/ 551 w 622"/>
                <a:gd name="T9" fmla="*/ 627 h 647"/>
                <a:gd name="T10" fmla="*/ 540 w 622"/>
                <a:gd name="T11" fmla="*/ 608 h 647"/>
                <a:gd name="T12" fmla="*/ 529 w 622"/>
                <a:gd name="T13" fmla="*/ 606 h 647"/>
                <a:gd name="T14" fmla="*/ 507 w 622"/>
                <a:gd name="T15" fmla="*/ 588 h 647"/>
                <a:gd name="T16" fmla="*/ 502 w 622"/>
                <a:gd name="T17" fmla="*/ 584 h 647"/>
                <a:gd name="T18" fmla="*/ 559 w 622"/>
                <a:gd name="T19" fmla="*/ 624 h 647"/>
                <a:gd name="T20" fmla="*/ 560 w 622"/>
                <a:gd name="T21" fmla="*/ 614 h 647"/>
                <a:gd name="T22" fmla="*/ 584 w 622"/>
                <a:gd name="T23" fmla="*/ 617 h 647"/>
                <a:gd name="T24" fmla="*/ 568 w 622"/>
                <a:gd name="T25" fmla="*/ 588 h 647"/>
                <a:gd name="T26" fmla="*/ 502 w 622"/>
                <a:gd name="T27" fmla="*/ 567 h 647"/>
                <a:gd name="T28" fmla="*/ 494 w 622"/>
                <a:gd name="T29" fmla="*/ 558 h 647"/>
                <a:gd name="T30" fmla="*/ 491 w 622"/>
                <a:gd name="T31" fmla="*/ 539 h 647"/>
                <a:gd name="T32" fmla="*/ 505 w 622"/>
                <a:gd name="T33" fmla="*/ 510 h 647"/>
                <a:gd name="T34" fmla="*/ 497 w 622"/>
                <a:gd name="T35" fmla="*/ 529 h 647"/>
                <a:gd name="T36" fmla="*/ 496 w 622"/>
                <a:gd name="T37" fmla="*/ 506 h 647"/>
                <a:gd name="T38" fmla="*/ 496 w 622"/>
                <a:gd name="T39" fmla="*/ 499 h 647"/>
                <a:gd name="T40" fmla="*/ 504 w 622"/>
                <a:gd name="T41" fmla="*/ 450 h 647"/>
                <a:gd name="T42" fmla="*/ 526 w 622"/>
                <a:gd name="T43" fmla="*/ 430 h 647"/>
                <a:gd name="T44" fmla="*/ 515 w 622"/>
                <a:gd name="T45" fmla="*/ 438 h 647"/>
                <a:gd name="T46" fmla="*/ 515 w 622"/>
                <a:gd name="T47" fmla="*/ 419 h 647"/>
                <a:gd name="T48" fmla="*/ 519 w 622"/>
                <a:gd name="T49" fmla="*/ 394 h 647"/>
                <a:gd name="T50" fmla="*/ 510 w 622"/>
                <a:gd name="T51" fmla="*/ 394 h 647"/>
                <a:gd name="T52" fmla="*/ 579 w 622"/>
                <a:gd name="T53" fmla="*/ 5 h 647"/>
                <a:gd name="T54" fmla="*/ 590 w 622"/>
                <a:gd name="T55" fmla="*/ 38 h 647"/>
                <a:gd name="T56" fmla="*/ 600 w 622"/>
                <a:gd name="T57" fmla="*/ 74 h 647"/>
                <a:gd name="T58" fmla="*/ 593 w 622"/>
                <a:gd name="T59" fmla="*/ 115 h 647"/>
                <a:gd name="T60" fmla="*/ 582 w 622"/>
                <a:gd name="T61" fmla="*/ 154 h 647"/>
                <a:gd name="T62" fmla="*/ 568 w 622"/>
                <a:gd name="T63" fmla="*/ 197 h 647"/>
                <a:gd name="T64" fmla="*/ 568 w 622"/>
                <a:gd name="T65" fmla="*/ 235 h 647"/>
                <a:gd name="T66" fmla="*/ 565 w 622"/>
                <a:gd name="T67" fmla="*/ 269 h 647"/>
                <a:gd name="T68" fmla="*/ 554 w 622"/>
                <a:gd name="T69" fmla="*/ 304 h 647"/>
                <a:gd name="T70" fmla="*/ 548 w 622"/>
                <a:gd name="T71" fmla="*/ 347 h 647"/>
                <a:gd name="T72" fmla="*/ 545 w 622"/>
                <a:gd name="T73" fmla="*/ 389 h 647"/>
                <a:gd name="T74" fmla="*/ 545 w 622"/>
                <a:gd name="T75" fmla="*/ 422 h 647"/>
                <a:gd name="T76" fmla="*/ 545 w 622"/>
                <a:gd name="T77" fmla="*/ 454 h 647"/>
                <a:gd name="T78" fmla="*/ 537 w 622"/>
                <a:gd name="T79" fmla="*/ 496 h 647"/>
                <a:gd name="T80" fmla="*/ 524 w 622"/>
                <a:gd name="T81" fmla="*/ 547 h 647"/>
                <a:gd name="T82" fmla="*/ 574 w 622"/>
                <a:gd name="T83" fmla="*/ 572 h 647"/>
                <a:gd name="T84" fmla="*/ 540 w 622"/>
                <a:gd name="T85" fmla="*/ 603 h 647"/>
                <a:gd name="T86" fmla="*/ 526 w 622"/>
                <a:gd name="T87" fmla="*/ 594 h 647"/>
                <a:gd name="T88" fmla="*/ 526 w 622"/>
                <a:gd name="T89" fmla="*/ 591 h 647"/>
                <a:gd name="T90" fmla="*/ 511 w 622"/>
                <a:gd name="T91" fmla="*/ 573 h 647"/>
                <a:gd name="T92" fmla="*/ 532 w 622"/>
                <a:gd name="T93" fmla="*/ 570 h 647"/>
                <a:gd name="T94" fmla="*/ 513 w 622"/>
                <a:gd name="T95" fmla="*/ 558 h 647"/>
                <a:gd name="T96" fmla="*/ 518 w 622"/>
                <a:gd name="T97" fmla="*/ 543 h 647"/>
                <a:gd name="T98" fmla="*/ 515 w 622"/>
                <a:gd name="T99" fmla="*/ 525 h 647"/>
                <a:gd name="T100" fmla="*/ 508 w 622"/>
                <a:gd name="T101" fmla="*/ 502 h 647"/>
                <a:gd name="T102" fmla="*/ 504 w 622"/>
                <a:gd name="T103" fmla="*/ 488 h 647"/>
                <a:gd name="T104" fmla="*/ 496 w 622"/>
                <a:gd name="T105" fmla="*/ 469 h 647"/>
                <a:gd name="T106" fmla="*/ 510 w 622"/>
                <a:gd name="T107" fmla="*/ 450 h 647"/>
                <a:gd name="T108" fmla="*/ 515 w 622"/>
                <a:gd name="T109" fmla="*/ 468 h 647"/>
                <a:gd name="T110" fmla="*/ 524 w 622"/>
                <a:gd name="T111" fmla="*/ 427 h 647"/>
                <a:gd name="T112" fmla="*/ 529 w 622"/>
                <a:gd name="T113" fmla="*/ 386 h 647"/>
                <a:gd name="T114" fmla="*/ 515 w 622"/>
                <a:gd name="T115" fmla="*/ 361 h 647"/>
                <a:gd name="T116" fmla="*/ 532 w 622"/>
                <a:gd name="T117" fmla="*/ 283 h 647"/>
                <a:gd name="T118" fmla="*/ 546 w 622"/>
                <a:gd name="T119" fmla="*/ 195 h 647"/>
                <a:gd name="T120" fmla="*/ 563 w 622"/>
                <a:gd name="T121" fmla="*/ 118 h 647"/>
                <a:gd name="T122" fmla="*/ 568 w 622"/>
                <a:gd name="T123" fmla="*/ 35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22" h="647">
                  <a:moveTo>
                    <a:pt x="603" y="646"/>
                  </a:moveTo>
                  <a:lnTo>
                    <a:pt x="606" y="646"/>
                  </a:lnTo>
                  <a:lnTo>
                    <a:pt x="606" y="646"/>
                  </a:lnTo>
                  <a:lnTo>
                    <a:pt x="606" y="646"/>
                  </a:lnTo>
                  <a:lnTo>
                    <a:pt x="606" y="647"/>
                  </a:lnTo>
                  <a:lnTo>
                    <a:pt x="604" y="647"/>
                  </a:lnTo>
                  <a:lnTo>
                    <a:pt x="604" y="647"/>
                  </a:lnTo>
                  <a:lnTo>
                    <a:pt x="603" y="647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3" y="646"/>
                  </a:lnTo>
                  <a:close/>
                  <a:moveTo>
                    <a:pt x="608" y="641"/>
                  </a:moveTo>
                  <a:lnTo>
                    <a:pt x="608" y="641"/>
                  </a:lnTo>
                  <a:lnTo>
                    <a:pt x="608" y="641"/>
                  </a:lnTo>
                  <a:lnTo>
                    <a:pt x="609" y="643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8" y="644"/>
                  </a:lnTo>
                  <a:lnTo>
                    <a:pt x="608" y="644"/>
                  </a:lnTo>
                  <a:lnTo>
                    <a:pt x="604" y="644"/>
                  </a:lnTo>
                  <a:lnTo>
                    <a:pt x="604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8" y="641"/>
                  </a:lnTo>
                  <a:close/>
                  <a:moveTo>
                    <a:pt x="620" y="632"/>
                  </a:moveTo>
                  <a:lnTo>
                    <a:pt x="622" y="633"/>
                  </a:lnTo>
                  <a:lnTo>
                    <a:pt x="620" y="633"/>
                  </a:lnTo>
                  <a:lnTo>
                    <a:pt x="620" y="635"/>
                  </a:lnTo>
                  <a:lnTo>
                    <a:pt x="619" y="635"/>
                  </a:lnTo>
                  <a:lnTo>
                    <a:pt x="619" y="635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20" y="633"/>
                  </a:lnTo>
                  <a:lnTo>
                    <a:pt x="620" y="632"/>
                  </a:lnTo>
                  <a:close/>
                  <a:moveTo>
                    <a:pt x="597" y="627"/>
                  </a:moveTo>
                  <a:lnTo>
                    <a:pt x="601" y="627"/>
                  </a:lnTo>
                  <a:lnTo>
                    <a:pt x="608" y="629"/>
                  </a:lnTo>
                  <a:lnTo>
                    <a:pt x="609" y="629"/>
                  </a:lnTo>
                  <a:lnTo>
                    <a:pt x="612" y="630"/>
                  </a:lnTo>
                  <a:lnTo>
                    <a:pt x="612" y="632"/>
                  </a:lnTo>
                  <a:lnTo>
                    <a:pt x="612" y="632"/>
                  </a:lnTo>
                  <a:lnTo>
                    <a:pt x="612" y="633"/>
                  </a:lnTo>
                  <a:lnTo>
                    <a:pt x="611" y="633"/>
                  </a:lnTo>
                  <a:lnTo>
                    <a:pt x="609" y="635"/>
                  </a:lnTo>
                  <a:lnTo>
                    <a:pt x="608" y="635"/>
                  </a:lnTo>
                  <a:lnTo>
                    <a:pt x="608" y="635"/>
                  </a:lnTo>
                  <a:lnTo>
                    <a:pt x="608" y="633"/>
                  </a:lnTo>
                  <a:lnTo>
                    <a:pt x="608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4" y="633"/>
                  </a:lnTo>
                  <a:lnTo>
                    <a:pt x="603" y="633"/>
                  </a:lnTo>
                  <a:lnTo>
                    <a:pt x="603" y="635"/>
                  </a:lnTo>
                  <a:lnTo>
                    <a:pt x="603" y="635"/>
                  </a:lnTo>
                  <a:lnTo>
                    <a:pt x="598" y="633"/>
                  </a:lnTo>
                  <a:lnTo>
                    <a:pt x="597" y="633"/>
                  </a:lnTo>
                  <a:lnTo>
                    <a:pt x="597" y="633"/>
                  </a:lnTo>
                  <a:lnTo>
                    <a:pt x="597" y="630"/>
                  </a:lnTo>
                  <a:lnTo>
                    <a:pt x="595" y="629"/>
                  </a:lnTo>
                  <a:lnTo>
                    <a:pt x="597" y="627"/>
                  </a:lnTo>
                  <a:close/>
                  <a:moveTo>
                    <a:pt x="571" y="627"/>
                  </a:moveTo>
                  <a:lnTo>
                    <a:pt x="574" y="627"/>
                  </a:lnTo>
                  <a:lnTo>
                    <a:pt x="586" y="630"/>
                  </a:lnTo>
                  <a:lnTo>
                    <a:pt x="589" y="629"/>
                  </a:lnTo>
                  <a:lnTo>
                    <a:pt x="592" y="629"/>
                  </a:lnTo>
                  <a:lnTo>
                    <a:pt x="593" y="630"/>
                  </a:lnTo>
                  <a:lnTo>
                    <a:pt x="590" y="632"/>
                  </a:lnTo>
                  <a:lnTo>
                    <a:pt x="590" y="632"/>
                  </a:lnTo>
                  <a:lnTo>
                    <a:pt x="590" y="633"/>
                  </a:lnTo>
                  <a:lnTo>
                    <a:pt x="593" y="633"/>
                  </a:lnTo>
                  <a:lnTo>
                    <a:pt x="593" y="633"/>
                  </a:lnTo>
                  <a:lnTo>
                    <a:pt x="595" y="635"/>
                  </a:lnTo>
                  <a:lnTo>
                    <a:pt x="593" y="635"/>
                  </a:lnTo>
                  <a:lnTo>
                    <a:pt x="593" y="636"/>
                  </a:lnTo>
                  <a:lnTo>
                    <a:pt x="595" y="636"/>
                  </a:lnTo>
                  <a:lnTo>
                    <a:pt x="597" y="638"/>
                  </a:lnTo>
                  <a:lnTo>
                    <a:pt x="598" y="638"/>
                  </a:lnTo>
                  <a:lnTo>
                    <a:pt x="598" y="640"/>
                  </a:lnTo>
                  <a:lnTo>
                    <a:pt x="598" y="641"/>
                  </a:lnTo>
                  <a:lnTo>
                    <a:pt x="598" y="643"/>
                  </a:lnTo>
                  <a:lnTo>
                    <a:pt x="598" y="643"/>
                  </a:lnTo>
                  <a:lnTo>
                    <a:pt x="597" y="641"/>
                  </a:lnTo>
                  <a:lnTo>
                    <a:pt x="595" y="641"/>
                  </a:lnTo>
                  <a:lnTo>
                    <a:pt x="595" y="640"/>
                  </a:lnTo>
                  <a:lnTo>
                    <a:pt x="593" y="640"/>
                  </a:lnTo>
                  <a:lnTo>
                    <a:pt x="592" y="640"/>
                  </a:lnTo>
                  <a:lnTo>
                    <a:pt x="590" y="638"/>
                  </a:lnTo>
                  <a:lnTo>
                    <a:pt x="589" y="638"/>
                  </a:lnTo>
                  <a:lnTo>
                    <a:pt x="587" y="638"/>
                  </a:lnTo>
                  <a:lnTo>
                    <a:pt x="586" y="638"/>
                  </a:lnTo>
                  <a:lnTo>
                    <a:pt x="586" y="638"/>
                  </a:lnTo>
                  <a:lnTo>
                    <a:pt x="586" y="636"/>
                  </a:lnTo>
                  <a:lnTo>
                    <a:pt x="586" y="636"/>
                  </a:lnTo>
                  <a:lnTo>
                    <a:pt x="586" y="635"/>
                  </a:lnTo>
                  <a:lnTo>
                    <a:pt x="586" y="633"/>
                  </a:lnTo>
                  <a:lnTo>
                    <a:pt x="586" y="633"/>
                  </a:lnTo>
                  <a:lnTo>
                    <a:pt x="584" y="635"/>
                  </a:lnTo>
                  <a:lnTo>
                    <a:pt x="584" y="635"/>
                  </a:lnTo>
                  <a:lnTo>
                    <a:pt x="582" y="633"/>
                  </a:lnTo>
                  <a:lnTo>
                    <a:pt x="581" y="633"/>
                  </a:lnTo>
                  <a:lnTo>
                    <a:pt x="581" y="632"/>
                  </a:lnTo>
                  <a:lnTo>
                    <a:pt x="579" y="635"/>
                  </a:lnTo>
                  <a:lnTo>
                    <a:pt x="579" y="635"/>
                  </a:lnTo>
                  <a:lnTo>
                    <a:pt x="579" y="636"/>
                  </a:lnTo>
                  <a:lnTo>
                    <a:pt x="582" y="638"/>
                  </a:lnTo>
                  <a:lnTo>
                    <a:pt x="581" y="638"/>
                  </a:lnTo>
                  <a:lnTo>
                    <a:pt x="578" y="638"/>
                  </a:lnTo>
                  <a:lnTo>
                    <a:pt x="578" y="638"/>
                  </a:lnTo>
                  <a:lnTo>
                    <a:pt x="578" y="636"/>
                  </a:lnTo>
                  <a:lnTo>
                    <a:pt x="576" y="636"/>
                  </a:lnTo>
                  <a:lnTo>
                    <a:pt x="574" y="635"/>
                  </a:lnTo>
                  <a:lnTo>
                    <a:pt x="574" y="635"/>
                  </a:lnTo>
                  <a:lnTo>
                    <a:pt x="574" y="633"/>
                  </a:lnTo>
                  <a:lnTo>
                    <a:pt x="574" y="633"/>
                  </a:lnTo>
                  <a:lnTo>
                    <a:pt x="573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0" y="632"/>
                  </a:lnTo>
                  <a:lnTo>
                    <a:pt x="570" y="632"/>
                  </a:lnTo>
                  <a:lnTo>
                    <a:pt x="571" y="632"/>
                  </a:lnTo>
                  <a:lnTo>
                    <a:pt x="571" y="630"/>
                  </a:lnTo>
                  <a:lnTo>
                    <a:pt x="571" y="627"/>
                  </a:lnTo>
                  <a:close/>
                  <a:moveTo>
                    <a:pt x="549" y="625"/>
                  </a:moveTo>
                  <a:lnTo>
                    <a:pt x="552" y="625"/>
                  </a:lnTo>
                  <a:lnTo>
                    <a:pt x="554" y="627"/>
                  </a:lnTo>
                  <a:lnTo>
                    <a:pt x="556" y="627"/>
                  </a:lnTo>
                  <a:lnTo>
                    <a:pt x="556" y="629"/>
                  </a:lnTo>
                  <a:lnTo>
                    <a:pt x="557" y="629"/>
                  </a:lnTo>
                  <a:lnTo>
                    <a:pt x="559" y="629"/>
                  </a:lnTo>
                  <a:lnTo>
                    <a:pt x="559" y="629"/>
                  </a:lnTo>
                  <a:lnTo>
                    <a:pt x="560" y="629"/>
                  </a:lnTo>
                  <a:lnTo>
                    <a:pt x="562" y="627"/>
                  </a:lnTo>
                  <a:lnTo>
                    <a:pt x="563" y="627"/>
                  </a:lnTo>
                  <a:lnTo>
                    <a:pt x="565" y="630"/>
                  </a:lnTo>
                  <a:lnTo>
                    <a:pt x="565" y="632"/>
                  </a:lnTo>
                  <a:lnTo>
                    <a:pt x="563" y="632"/>
                  </a:lnTo>
                  <a:lnTo>
                    <a:pt x="563" y="633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0"/>
                  </a:lnTo>
                  <a:lnTo>
                    <a:pt x="560" y="630"/>
                  </a:lnTo>
                  <a:lnTo>
                    <a:pt x="560" y="632"/>
                  </a:lnTo>
                  <a:lnTo>
                    <a:pt x="559" y="632"/>
                  </a:lnTo>
                  <a:lnTo>
                    <a:pt x="559" y="630"/>
                  </a:lnTo>
                  <a:lnTo>
                    <a:pt x="556" y="630"/>
                  </a:lnTo>
                  <a:lnTo>
                    <a:pt x="556" y="630"/>
                  </a:lnTo>
                  <a:lnTo>
                    <a:pt x="556" y="629"/>
                  </a:lnTo>
                  <a:lnTo>
                    <a:pt x="556" y="629"/>
                  </a:lnTo>
                  <a:lnTo>
                    <a:pt x="554" y="629"/>
                  </a:lnTo>
                  <a:lnTo>
                    <a:pt x="552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49" y="629"/>
                  </a:lnTo>
                  <a:lnTo>
                    <a:pt x="549" y="629"/>
                  </a:lnTo>
                  <a:lnTo>
                    <a:pt x="549" y="627"/>
                  </a:lnTo>
                  <a:lnTo>
                    <a:pt x="549" y="627"/>
                  </a:lnTo>
                  <a:lnTo>
                    <a:pt x="549" y="625"/>
                  </a:lnTo>
                  <a:lnTo>
                    <a:pt x="549" y="625"/>
                  </a:lnTo>
                  <a:close/>
                  <a:moveTo>
                    <a:pt x="541" y="606"/>
                  </a:moveTo>
                  <a:lnTo>
                    <a:pt x="545" y="608"/>
                  </a:lnTo>
                  <a:lnTo>
                    <a:pt x="548" y="608"/>
                  </a:lnTo>
                  <a:lnTo>
                    <a:pt x="549" y="610"/>
                  </a:lnTo>
                  <a:lnTo>
                    <a:pt x="552" y="611"/>
                  </a:lnTo>
                  <a:lnTo>
                    <a:pt x="556" y="611"/>
                  </a:lnTo>
                  <a:lnTo>
                    <a:pt x="556" y="613"/>
                  </a:lnTo>
                  <a:lnTo>
                    <a:pt x="556" y="614"/>
                  </a:lnTo>
                  <a:lnTo>
                    <a:pt x="556" y="614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1" y="616"/>
                  </a:lnTo>
                  <a:lnTo>
                    <a:pt x="549" y="614"/>
                  </a:lnTo>
                  <a:lnTo>
                    <a:pt x="548" y="614"/>
                  </a:lnTo>
                  <a:lnTo>
                    <a:pt x="546" y="614"/>
                  </a:lnTo>
                  <a:lnTo>
                    <a:pt x="545" y="614"/>
                  </a:lnTo>
                  <a:lnTo>
                    <a:pt x="543" y="614"/>
                  </a:lnTo>
                  <a:lnTo>
                    <a:pt x="541" y="616"/>
                  </a:lnTo>
                  <a:lnTo>
                    <a:pt x="541" y="613"/>
                  </a:lnTo>
                  <a:lnTo>
                    <a:pt x="540" y="611"/>
                  </a:lnTo>
                  <a:lnTo>
                    <a:pt x="538" y="610"/>
                  </a:lnTo>
                  <a:lnTo>
                    <a:pt x="538" y="608"/>
                  </a:lnTo>
                  <a:lnTo>
                    <a:pt x="540" y="608"/>
                  </a:lnTo>
                  <a:lnTo>
                    <a:pt x="541" y="606"/>
                  </a:lnTo>
                  <a:close/>
                  <a:moveTo>
                    <a:pt x="526" y="597"/>
                  </a:moveTo>
                  <a:lnTo>
                    <a:pt x="526" y="597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30" y="600"/>
                  </a:lnTo>
                  <a:lnTo>
                    <a:pt x="533" y="602"/>
                  </a:lnTo>
                  <a:lnTo>
                    <a:pt x="535" y="602"/>
                  </a:lnTo>
                  <a:lnTo>
                    <a:pt x="535" y="603"/>
                  </a:lnTo>
                  <a:lnTo>
                    <a:pt x="537" y="603"/>
                  </a:lnTo>
                  <a:lnTo>
                    <a:pt x="538" y="605"/>
                  </a:lnTo>
                  <a:lnTo>
                    <a:pt x="537" y="606"/>
                  </a:lnTo>
                  <a:lnTo>
                    <a:pt x="535" y="608"/>
                  </a:lnTo>
                  <a:lnTo>
                    <a:pt x="535" y="608"/>
                  </a:lnTo>
                  <a:lnTo>
                    <a:pt x="535" y="610"/>
                  </a:lnTo>
                  <a:lnTo>
                    <a:pt x="533" y="610"/>
                  </a:lnTo>
                  <a:lnTo>
                    <a:pt x="533" y="611"/>
                  </a:lnTo>
                  <a:lnTo>
                    <a:pt x="532" y="611"/>
                  </a:lnTo>
                  <a:lnTo>
                    <a:pt x="530" y="611"/>
                  </a:lnTo>
                  <a:lnTo>
                    <a:pt x="529" y="611"/>
                  </a:lnTo>
                  <a:lnTo>
                    <a:pt x="529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9" y="610"/>
                  </a:lnTo>
                  <a:lnTo>
                    <a:pt x="530" y="608"/>
                  </a:lnTo>
                  <a:lnTo>
                    <a:pt x="530" y="606"/>
                  </a:lnTo>
                  <a:lnTo>
                    <a:pt x="529" y="606"/>
                  </a:lnTo>
                  <a:lnTo>
                    <a:pt x="527" y="606"/>
                  </a:lnTo>
                  <a:lnTo>
                    <a:pt x="527" y="606"/>
                  </a:lnTo>
                  <a:lnTo>
                    <a:pt x="526" y="606"/>
                  </a:lnTo>
                  <a:lnTo>
                    <a:pt x="526" y="606"/>
                  </a:lnTo>
                  <a:lnTo>
                    <a:pt x="526" y="608"/>
                  </a:lnTo>
                  <a:lnTo>
                    <a:pt x="526" y="608"/>
                  </a:lnTo>
                  <a:lnTo>
                    <a:pt x="526" y="610"/>
                  </a:lnTo>
                  <a:lnTo>
                    <a:pt x="524" y="610"/>
                  </a:lnTo>
                  <a:lnTo>
                    <a:pt x="524" y="610"/>
                  </a:lnTo>
                  <a:lnTo>
                    <a:pt x="522" y="608"/>
                  </a:lnTo>
                  <a:lnTo>
                    <a:pt x="522" y="608"/>
                  </a:lnTo>
                  <a:lnTo>
                    <a:pt x="522" y="606"/>
                  </a:lnTo>
                  <a:lnTo>
                    <a:pt x="522" y="605"/>
                  </a:lnTo>
                  <a:lnTo>
                    <a:pt x="522" y="603"/>
                  </a:lnTo>
                  <a:lnTo>
                    <a:pt x="522" y="603"/>
                  </a:lnTo>
                  <a:lnTo>
                    <a:pt x="521" y="603"/>
                  </a:lnTo>
                  <a:lnTo>
                    <a:pt x="519" y="603"/>
                  </a:lnTo>
                  <a:lnTo>
                    <a:pt x="518" y="602"/>
                  </a:lnTo>
                  <a:lnTo>
                    <a:pt x="518" y="600"/>
                  </a:lnTo>
                  <a:lnTo>
                    <a:pt x="515" y="600"/>
                  </a:lnTo>
                  <a:lnTo>
                    <a:pt x="516" y="599"/>
                  </a:lnTo>
                  <a:lnTo>
                    <a:pt x="519" y="597"/>
                  </a:lnTo>
                  <a:lnTo>
                    <a:pt x="521" y="599"/>
                  </a:lnTo>
                  <a:lnTo>
                    <a:pt x="526" y="600"/>
                  </a:lnTo>
                  <a:lnTo>
                    <a:pt x="526" y="599"/>
                  </a:lnTo>
                  <a:lnTo>
                    <a:pt x="526" y="599"/>
                  </a:lnTo>
                  <a:lnTo>
                    <a:pt x="526" y="597"/>
                  </a:lnTo>
                  <a:lnTo>
                    <a:pt x="526" y="597"/>
                  </a:lnTo>
                  <a:close/>
                  <a:moveTo>
                    <a:pt x="502" y="584"/>
                  </a:moveTo>
                  <a:lnTo>
                    <a:pt x="504" y="584"/>
                  </a:lnTo>
                  <a:lnTo>
                    <a:pt x="505" y="586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8" y="589"/>
                  </a:lnTo>
                  <a:lnTo>
                    <a:pt x="511" y="589"/>
                  </a:lnTo>
                  <a:lnTo>
                    <a:pt x="513" y="589"/>
                  </a:lnTo>
                  <a:lnTo>
                    <a:pt x="515" y="591"/>
                  </a:lnTo>
                  <a:lnTo>
                    <a:pt x="518" y="591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22" y="594"/>
                  </a:lnTo>
                  <a:lnTo>
                    <a:pt x="522" y="594"/>
                  </a:lnTo>
                  <a:lnTo>
                    <a:pt x="524" y="595"/>
                  </a:lnTo>
                  <a:lnTo>
                    <a:pt x="524" y="597"/>
                  </a:lnTo>
                  <a:lnTo>
                    <a:pt x="522" y="597"/>
                  </a:lnTo>
                  <a:lnTo>
                    <a:pt x="521" y="595"/>
                  </a:lnTo>
                  <a:lnTo>
                    <a:pt x="519" y="595"/>
                  </a:lnTo>
                  <a:lnTo>
                    <a:pt x="518" y="595"/>
                  </a:lnTo>
                  <a:lnTo>
                    <a:pt x="518" y="595"/>
                  </a:lnTo>
                  <a:lnTo>
                    <a:pt x="518" y="594"/>
                  </a:lnTo>
                  <a:lnTo>
                    <a:pt x="518" y="594"/>
                  </a:lnTo>
                  <a:lnTo>
                    <a:pt x="515" y="592"/>
                  </a:lnTo>
                  <a:lnTo>
                    <a:pt x="515" y="591"/>
                  </a:lnTo>
                  <a:lnTo>
                    <a:pt x="511" y="591"/>
                  </a:lnTo>
                  <a:lnTo>
                    <a:pt x="510" y="591"/>
                  </a:lnTo>
                  <a:lnTo>
                    <a:pt x="508" y="591"/>
                  </a:lnTo>
                  <a:lnTo>
                    <a:pt x="508" y="591"/>
                  </a:lnTo>
                  <a:lnTo>
                    <a:pt x="507" y="589"/>
                  </a:lnTo>
                  <a:lnTo>
                    <a:pt x="504" y="588"/>
                  </a:lnTo>
                  <a:lnTo>
                    <a:pt x="504" y="586"/>
                  </a:lnTo>
                  <a:lnTo>
                    <a:pt x="502" y="584"/>
                  </a:lnTo>
                  <a:lnTo>
                    <a:pt x="502" y="584"/>
                  </a:lnTo>
                  <a:lnTo>
                    <a:pt x="502" y="584"/>
                  </a:lnTo>
                  <a:close/>
                  <a:moveTo>
                    <a:pt x="578" y="580"/>
                  </a:moveTo>
                  <a:lnTo>
                    <a:pt x="582" y="583"/>
                  </a:lnTo>
                  <a:lnTo>
                    <a:pt x="584" y="583"/>
                  </a:lnTo>
                  <a:lnTo>
                    <a:pt x="587" y="581"/>
                  </a:lnTo>
                  <a:lnTo>
                    <a:pt x="587" y="581"/>
                  </a:lnTo>
                  <a:lnTo>
                    <a:pt x="589" y="583"/>
                  </a:lnTo>
                  <a:lnTo>
                    <a:pt x="590" y="583"/>
                  </a:lnTo>
                  <a:lnTo>
                    <a:pt x="590" y="589"/>
                  </a:lnTo>
                  <a:lnTo>
                    <a:pt x="590" y="594"/>
                  </a:lnTo>
                  <a:lnTo>
                    <a:pt x="590" y="600"/>
                  </a:lnTo>
                  <a:lnTo>
                    <a:pt x="590" y="605"/>
                  </a:lnTo>
                  <a:lnTo>
                    <a:pt x="590" y="610"/>
                  </a:lnTo>
                  <a:lnTo>
                    <a:pt x="590" y="616"/>
                  </a:lnTo>
                  <a:lnTo>
                    <a:pt x="589" y="622"/>
                  </a:lnTo>
                  <a:lnTo>
                    <a:pt x="589" y="627"/>
                  </a:lnTo>
                  <a:lnTo>
                    <a:pt x="587" y="627"/>
                  </a:lnTo>
                  <a:lnTo>
                    <a:pt x="587" y="627"/>
                  </a:lnTo>
                  <a:lnTo>
                    <a:pt x="582" y="627"/>
                  </a:lnTo>
                  <a:lnTo>
                    <a:pt x="578" y="627"/>
                  </a:lnTo>
                  <a:lnTo>
                    <a:pt x="576" y="625"/>
                  </a:lnTo>
                  <a:lnTo>
                    <a:pt x="574" y="624"/>
                  </a:lnTo>
                  <a:lnTo>
                    <a:pt x="573" y="624"/>
                  </a:lnTo>
                  <a:lnTo>
                    <a:pt x="571" y="625"/>
                  </a:lnTo>
                  <a:lnTo>
                    <a:pt x="570" y="625"/>
                  </a:lnTo>
                  <a:lnTo>
                    <a:pt x="568" y="625"/>
                  </a:lnTo>
                  <a:lnTo>
                    <a:pt x="567" y="625"/>
                  </a:lnTo>
                  <a:lnTo>
                    <a:pt x="567" y="624"/>
                  </a:lnTo>
                  <a:lnTo>
                    <a:pt x="565" y="624"/>
                  </a:lnTo>
                  <a:lnTo>
                    <a:pt x="563" y="625"/>
                  </a:lnTo>
                  <a:lnTo>
                    <a:pt x="559" y="624"/>
                  </a:lnTo>
                  <a:lnTo>
                    <a:pt x="557" y="624"/>
                  </a:lnTo>
                  <a:lnTo>
                    <a:pt x="552" y="622"/>
                  </a:lnTo>
                  <a:lnTo>
                    <a:pt x="549" y="622"/>
                  </a:lnTo>
                  <a:lnTo>
                    <a:pt x="543" y="622"/>
                  </a:lnTo>
                  <a:lnTo>
                    <a:pt x="543" y="621"/>
                  </a:lnTo>
                  <a:lnTo>
                    <a:pt x="541" y="619"/>
                  </a:lnTo>
                  <a:lnTo>
                    <a:pt x="543" y="619"/>
                  </a:lnTo>
                  <a:lnTo>
                    <a:pt x="543" y="619"/>
                  </a:lnTo>
                  <a:lnTo>
                    <a:pt x="545" y="617"/>
                  </a:lnTo>
                  <a:lnTo>
                    <a:pt x="545" y="617"/>
                  </a:lnTo>
                  <a:lnTo>
                    <a:pt x="546" y="619"/>
                  </a:lnTo>
                  <a:lnTo>
                    <a:pt x="548" y="619"/>
                  </a:lnTo>
                  <a:lnTo>
                    <a:pt x="548" y="617"/>
                  </a:lnTo>
                  <a:lnTo>
                    <a:pt x="549" y="617"/>
                  </a:lnTo>
                  <a:lnTo>
                    <a:pt x="551" y="617"/>
                  </a:lnTo>
                  <a:lnTo>
                    <a:pt x="552" y="617"/>
                  </a:lnTo>
                  <a:lnTo>
                    <a:pt x="554" y="617"/>
                  </a:lnTo>
                  <a:lnTo>
                    <a:pt x="556" y="617"/>
                  </a:lnTo>
                  <a:lnTo>
                    <a:pt x="556" y="617"/>
                  </a:lnTo>
                  <a:lnTo>
                    <a:pt x="557" y="616"/>
                  </a:lnTo>
                  <a:lnTo>
                    <a:pt x="557" y="616"/>
                  </a:lnTo>
                  <a:lnTo>
                    <a:pt x="559" y="616"/>
                  </a:lnTo>
                  <a:lnTo>
                    <a:pt x="560" y="616"/>
                  </a:lnTo>
                  <a:lnTo>
                    <a:pt x="560" y="617"/>
                  </a:lnTo>
                  <a:lnTo>
                    <a:pt x="560" y="619"/>
                  </a:lnTo>
                  <a:lnTo>
                    <a:pt x="562" y="619"/>
                  </a:lnTo>
                  <a:lnTo>
                    <a:pt x="563" y="619"/>
                  </a:lnTo>
                  <a:lnTo>
                    <a:pt x="565" y="619"/>
                  </a:lnTo>
                  <a:lnTo>
                    <a:pt x="565" y="619"/>
                  </a:lnTo>
                  <a:lnTo>
                    <a:pt x="563" y="616"/>
                  </a:lnTo>
                  <a:lnTo>
                    <a:pt x="562" y="616"/>
                  </a:lnTo>
                  <a:lnTo>
                    <a:pt x="560" y="614"/>
                  </a:lnTo>
                  <a:lnTo>
                    <a:pt x="559" y="614"/>
                  </a:lnTo>
                  <a:lnTo>
                    <a:pt x="557" y="611"/>
                  </a:lnTo>
                  <a:lnTo>
                    <a:pt x="557" y="610"/>
                  </a:lnTo>
                  <a:lnTo>
                    <a:pt x="557" y="606"/>
                  </a:lnTo>
                  <a:lnTo>
                    <a:pt x="560" y="606"/>
                  </a:lnTo>
                  <a:lnTo>
                    <a:pt x="560" y="603"/>
                  </a:lnTo>
                  <a:lnTo>
                    <a:pt x="560" y="602"/>
                  </a:lnTo>
                  <a:lnTo>
                    <a:pt x="562" y="602"/>
                  </a:lnTo>
                  <a:lnTo>
                    <a:pt x="563" y="606"/>
                  </a:lnTo>
                  <a:lnTo>
                    <a:pt x="565" y="610"/>
                  </a:lnTo>
                  <a:lnTo>
                    <a:pt x="563" y="610"/>
                  </a:lnTo>
                  <a:lnTo>
                    <a:pt x="560" y="610"/>
                  </a:lnTo>
                  <a:lnTo>
                    <a:pt x="562" y="611"/>
                  </a:lnTo>
                  <a:lnTo>
                    <a:pt x="565" y="613"/>
                  </a:lnTo>
                  <a:lnTo>
                    <a:pt x="567" y="614"/>
                  </a:lnTo>
                  <a:lnTo>
                    <a:pt x="567" y="616"/>
                  </a:lnTo>
                  <a:lnTo>
                    <a:pt x="568" y="617"/>
                  </a:lnTo>
                  <a:lnTo>
                    <a:pt x="570" y="617"/>
                  </a:lnTo>
                  <a:lnTo>
                    <a:pt x="571" y="616"/>
                  </a:lnTo>
                  <a:lnTo>
                    <a:pt x="573" y="616"/>
                  </a:lnTo>
                  <a:lnTo>
                    <a:pt x="573" y="616"/>
                  </a:lnTo>
                  <a:lnTo>
                    <a:pt x="576" y="616"/>
                  </a:lnTo>
                  <a:lnTo>
                    <a:pt x="578" y="617"/>
                  </a:lnTo>
                  <a:lnTo>
                    <a:pt x="579" y="617"/>
                  </a:lnTo>
                  <a:lnTo>
                    <a:pt x="579" y="619"/>
                  </a:lnTo>
                  <a:lnTo>
                    <a:pt x="579" y="621"/>
                  </a:lnTo>
                  <a:lnTo>
                    <a:pt x="579" y="621"/>
                  </a:lnTo>
                  <a:lnTo>
                    <a:pt x="581" y="621"/>
                  </a:lnTo>
                  <a:lnTo>
                    <a:pt x="582" y="619"/>
                  </a:lnTo>
                  <a:lnTo>
                    <a:pt x="582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1" y="616"/>
                  </a:lnTo>
                  <a:lnTo>
                    <a:pt x="570" y="611"/>
                  </a:lnTo>
                  <a:lnTo>
                    <a:pt x="568" y="610"/>
                  </a:lnTo>
                  <a:lnTo>
                    <a:pt x="568" y="606"/>
                  </a:lnTo>
                  <a:lnTo>
                    <a:pt x="568" y="605"/>
                  </a:lnTo>
                  <a:lnTo>
                    <a:pt x="568" y="603"/>
                  </a:lnTo>
                  <a:lnTo>
                    <a:pt x="571" y="603"/>
                  </a:lnTo>
                  <a:lnTo>
                    <a:pt x="574" y="602"/>
                  </a:lnTo>
                  <a:lnTo>
                    <a:pt x="579" y="599"/>
                  </a:lnTo>
                  <a:lnTo>
                    <a:pt x="579" y="599"/>
                  </a:lnTo>
                  <a:lnTo>
                    <a:pt x="579" y="597"/>
                  </a:lnTo>
                  <a:lnTo>
                    <a:pt x="579" y="597"/>
                  </a:lnTo>
                  <a:lnTo>
                    <a:pt x="578" y="595"/>
                  </a:lnTo>
                  <a:lnTo>
                    <a:pt x="574" y="595"/>
                  </a:lnTo>
                  <a:lnTo>
                    <a:pt x="573" y="595"/>
                  </a:lnTo>
                  <a:lnTo>
                    <a:pt x="571" y="597"/>
                  </a:lnTo>
                  <a:lnTo>
                    <a:pt x="568" y="597"/>
                  </a:lnTo>
                  <a:lnTo>
                    <a:pt x="567" y="597"/>
                  </a:lnTo>
                  <a:lnTo>
                    <a:pt x="565" y="597"/>
                  </a:lnTo>
                  <a:lnTo>
                    <a:pt x="563" y="595"/>
                  </a:lnTo>
                  <a:lnTo>
                    <a:pt x="563" y="594"/>
                  </a:lnTo>
                  <a:lnTo>
                    <a:pt x="563" y="592"/>
                  </a:lnTo>
                  <a:lnTo>
                    <a:pt x="563" y="591"/>
                  </a:lnTo>
                  <a:lnTo>
                    <a:pt x="563" y="591"/>
                  </a:lnTo>
                  <a:lnTo>
                    <a:pt x="565" y="589"/>
                  </a:lnTo>
                  <a:lnTo>
                    <a:pt x="567" y="589"/>
                  </a:lnTo>
                  <a:lnTo>
                    <a:pt x="567" y="589"/>
                  </a:lnTo>
                  <a:lnTo>
                    <a:pt x="568" y="589"/>
                  </a:lnTo>
                  <a:lnTo>
                    <a:pt x="568" y="589"/>
                  </a:lnTo>
                  <a:lnTo>
                    <a:pt x="568" y="588"/>
                  </a:lnTo>
                  <a:lnTo>
                    <a:pt x="568" y="588"/>
                  </a:lnTo>
                  <a:lnTo>
                    <a:pt x="567" y="586"/>
                  </a:lnTo>
                  <a:lnTo>
                    <a:pt x="565" y="586"/>
                  </a:lnTo>
                  <a:lnTo>
                    <a:pt x="565" y="584"/>
                  </a:lnTo>
                  <a:lnTo>
                    <a:pt x="565" y="584"/>
                  </a:lnTo>
                  <a:lnTo>
                    <a:pt x="567" y="584"/>
                  </a:lnTo>
                  <a:lnTo>
                    <a:pt x="568" y="584"/>
                  </a:lnTo>
                  <a:lnTo>
                    <a:pt x="570" y="586"/>
                  </a:lnTo>
                  <a:lnTo>
                    <a:pt x="571" y="586"/>
                  </a:lnTo>
                  <a:lnTo>
                    <a:pt x="571" y="586"/>
                  </a:lnTo>
                  <a:lnTo>
                    <a:pt x="573" y="584"/>
                  </a:lnTo>
                  <a:lnTo>
                    <a:pt x="574" y="583"/>
                  </a:lnTo>
                  <a:lnTo>
                    <a:pt x="576" y="581"/>
                  </a:lnTo>
                  <a:lnTo>
                    <a:pt x="578" y="580"/>
                  </a:lnTo>
                  <a:lnTo>
                    <a:pt x="578" y="580"/>
                  </a:lnTo>
                  <a:close/>
                  <a:moveTo>
                    <a:pt x="505" y="566"/>
                  </a:moveTo>
                  <a:lnTo>
                    <a:pt x="507" y="566"/>
                  </a:lnTo>
                  <a:lnTo>
                    <a:pt x="507" y="566"/>
                  </a:lnTo>
                  <a:lnTo>
                    <a:pt x="508" y="567"/>
                  </a:lnTo>
                  <a:lnTo>
                    <a:pt x="510" y="567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08" y="569"/>
                  </a:lnTo>
                  <a:lnTo>
                    <a:pt x="507" y="569"/>
                  </a:lnTo>
                  <a:lnTo>
                    <a:pt x="507" y="567"/>
                  </a:lnTo>
                  <a:lnTo>
                    <a:pt x="505" y="566"/>
                  </a:lnTo>
                  <a:lnTo>
                    <a:pt x="505" y="566"/>
                  </a:lnTo>
                  <a:lnTo>
                    <a:pt x="505" y="566"/>
                  </a:lnTo>
                  <a:close/>
                  <a:moveTo>
                    <a:pt x="500" y="562"/>
                  </a:moveTo>
                  <a:lnTo>
                    <a:pt x="500" y="567"/>
                  </a:lnTo>
                  <a:lnTo>
                    <a:pt x="502" y="567"/>
                  </a:lnTo>
                  <a:lnTo>
                    <a:pt x="502" y="567"/>
                  </a:lnTo>
                  <a:lnTo>
                    <a:pt x="504" y="569"/>
                  </a:lnTo>
                  <a:lnTo>
                    <a:pt x="505" y="570"/>
                  </a:lnTo>
                  <a:lnTo>
                    <a:pt x="502" y="573"/>
                  </a:lnTo>
                  <a:lnTo>
                    <a:pt x="502" y="575"/>
                  </a:lnTo>
                  <a:lnTo>
                    <a:pt x="500" y="575"/>
                  </a:lnTo>
                  <a:lnTo>
                    <a:pt x="499" y="573"/>
                  </a:lnTo>
                  <a:lnTo>
                    <a:pt x="497" y="570"/>
                  </a:lnTo>
                  <a:lnTo>
                    <a:pt x="497" y="569"/>
                  </a:lnTo>
                  <a:lnTo>
                    <a:pt x="496" y="566"/>
                  </a:lnTo>
                  <a:lnTo>
                    <a:pt x="497" y="566"/>
                  </a:lnTo>
                  <a:lnTo>
                    <a:pt x="499" y="566"/>
                  </a:lnTo>
                  <a:lnTo>
                    <a:pt x="499" y="564"/>
                  </a:lnTo>
                  <a:lnTo>
                    <a:pt x="500" y="562"/>
                  </a:lnTo>
                  <a:close/>
                  <a:moveTo>
                    <a:pt x="504" y="554"/>
                  </a:moveTo>
                  <a:lnTo>
                    <a:pt x="504" y="556"/>
                  </a:lnTo>
                  <a:lnTo>
                    <a:pt x="504" y="556"/>
                  </a:lnTo>
                  <a:lnTo>
                    <a:pt x="504" y="558"/>
                  </a:lnTo>
                  <a:lnTo>
                    <a:pt x="504" y="558"/>
                  </a:lnTo>
                  <a:lnTo>
                    <a:pt x="504" y="559"/>
                  </a:lnTo>
                  <a:lnTo>
                    <a:pt x="502" y="558"/>
                  </a:lnTo>
                  <a:lnTo>
                    <a:pt x="502" y="558"/>
                  </a:lnTo>
                  <a:lnTo>
                    <a:pt x="500" y="559"/>
                  </a:lnTo>
                  <a:lnTo>
                    <a:pt x="500" y="559"/>
                  </a:lnTo>
                  <a:lnTo>
                    <a:pt x="499" y="559"/>
                  </a:lnTo>
                  <a:lnTo>
                    <a:pt x="497" y="559"/>
                  </a:lnTo>
                  <a:lnTo>
                    <a:pt x="496" y="561"/>
                  </a:lnTo>
                  <a:lnTo>
                    <a:pt x="494" y="562"/>
                  </a:lnTo>
                  <a:lnTo>
                    <a:pt x="494" y="562"/>
                  </a:lnTo>
                  <a:lnTo>
                    <a:pt x="492" y="561"/>
                  </a:lnTo>
                  <a:lnTo>
                    <a:pt x="494" y="559"/>
                  </a:lnTo>
                  <a:lnTo>
                    <a:pt x="494" y="558"/>
                  </a:lnTo>
                  <a:lnTo>
                    <a:pt x="496" y="556"/>
                  </a:lnTo>
                  <a:lnTo>
                    <a:pt x="497" y="558"/>
                  </a:lnTo>
                  <a:lnTo>
                    <a:pt x="499" y="556"/>
                  </a:lnTo>
                  <a:lnTo>
                    <a:pt x="502" y="554"/>
                  </a:lnTo>
                  <a:lnTo>
                    <a:pt x="504" y="554"/>
                  </a:lnTo>
                  <a:close/>
                  <a:moveTo>
                    <a:pt x="491" y="540"/>
                  </a:moveTo>
                  <a:lnTo>
                    <a:pt x="492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4" y="543"/>
                  </a:lnTo>
                  <a:lnTo>
                    <a:pt x="494" y="543"/>
                  </a:lnTo>
                  <a:lnTo>
                    <a:pt x="492" y="545"/>
                  </a:lnTo>
                  <a:lnTo>
                    <a:pt x="492" y="547"/>
                  </a:lnTo>
                  <a:lnTo>
                    <a:pt x="491" y="547"/>
                  </a:lnTo>
                  <a:lnTo>
                    <a:pt x="491" y="547"/>
                  </a:lnTo>
                  <a:lnTo>
                    <a:pt x="491" y="545"/>
                  </a:lnTo>
                  <a:lnTo>
                    <a:pt x="491" y="545"/>
                  </a:lnTo>
                  <a:lnTo>
                    <a:pt x="491" y="543"/>
                  </a:lnTo>
                  <a:lnTo>
                    <a:pt x="491" y="542"/>
                  </a:lnTo>
                  <a:lnTo>
                    <a:pt x="491" y="540"/>
                  </a:lnTo>
                  <a:close/>
                  <a:moveTo>
                    <a:pt x="492" y="532"/>
                  </a:moveTo>
                  <a:lnTo>
                    <a:pt x="494" y="532"/>
                  </a:lnTo>
                  <a:lnTo>
                    <a:pt x="496" y="532"/>
                  </a:lnTo>
                  <a:lnTo>
                    <a:pt x="497" y="534"/>
                  </a:lnTo>
                  <a:lnTo>
                    <a:pt x="499" y="534"/>
                  </a:lnTo>
                  <a:lnTo>
                    <a:pt x="500" y="536"/>
                  </a:lnTo>
                  <a:lnTo>
                    <a:pt x="499" y="537"/>
                  </a:lnTo>
                  <a:lnTo>
                    <a:pt x="497" y="537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91" y="539"/>
                  </a:lnTo>
                  <a:lnTo>
                    <a:pt x="491" y="537"/>
                  </a:lnTo>
                  <a:lnTo>
                    <a:pt x="492" y="536"/>
                  </a:lnTo>
                  <a:lnTo>
                    <a:pt x="492" y="536"/>
                  </a:lnTo>
                  <a:lnTo>
                    <a:pt x="492" y="534"/>
                  </a:lnTo>
                  <a:lnTo>
                    <a:pt x="492" y="532"/>
                  </a:lnTo>
                  <a:close/>
                  <a:moveTo>
                    <a:pt x="496" y="509"/>
                  </a:moveTo>
                  <a:lnTo>
                    <a:pt x="496" y="510"/>
                  </a:lnTo>
                  <a:lnTo>
                    <a:pt x="496" y="512"/>
                  </a:lnTo>
                  <a:lnTo>
                    <a:pt x="494" y="515"/>
                  </a:lnTo>
                  <a:lnTo>
                    <a:pt x="492" y="517"/>
                  </a:lnTo>
                  <a:lnTo>
                    <a:pt x="491" y="518"/>
                  </a:lnTo>
                  <a:lnTo>
                    <a:pt x="489" y="518"/>
                  </a:lnTo>
                  <a:lnTo>
                    <a:pt x="488" y="517"/>
                  </a:lnTo>
                  <a:lnTo>
                    <a:pt x="489" y="515"/>
                  </a:lnTo>
                  <a:lnTo>
                    <a:pt x="491" y="515"/>
                  </a:lnTo>
                  <a:lnTo>
                    <a:pt x="491" y="514"/>
                  </a:lnTo>
                  <a:lnTo>
                    <a:pt x="489" y="514"/>
                  </a:lnTo>
                  <a:lnTo>
                    <a:pt x="489" y="514"/>
                  </a:lnTo>
                  <a:lnTo>
                    <a:pt x="488" y="512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91" y="510"/>
                  </a:lnTo>
                  <a:lnTo>
                    <a:pt x="494" y="510"/>
                  </a:lnTo>
                  <a:lnTo>
                    <a:pt x="494" y="509"/>
                  </a:lnTo>
                  <a:lnTo>
                    <a:pt x="496" y="509"/>
                  </a:lnTo>
                  <a:close/>
                  <a:moveTo>
                    <a:pt x="500" y="507"/>
                  </a:moveTo>
                  <a:lnTo>
                    <a:pt x="502" y="507"/>
                  </a:lnTo>
                  <a:lnTo>
                    <a:pt x="502" y="509"/>
                  </a:lnTo>
                  <a:lnTo>
                    <a:pt x="504" y="509"/>
                  </a:lnTo>
                  <a:lnTo>
                    <a:pt x="504" y="509"/>
                  </a:lnTo>
                  <a:lnTo>
                    <a:pt x="505" y="510"/>
                  </a:lnTo>
                  <a:lnTo>
                    <a:pt x="505" y="517"/>
                  </a:lnTo>
                  <a:lnTo>
                    <a:pt x="505" y="518"/>
                  </a:lnTo>
                  <a:lnTo>
                    <a:pt x="505" y="521"/>
                  </a:lnTo>
                  <a:lnTo>
                    <a:pt x="505" y="525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8"/>
                  </a:lnTo>
                  <a:lnTo>
                    <a:pt x="505" y="529"/>
                  </a:lnTo>
                  <a:lnTo>
                    <a:pt x="504" y="531"/>
                  </a:lnTo>
                  <a:lnTo>
                    <a:pt x="504" y="532"/>
                  </a:lnTo>
                  <a:lnTo>
                    <a:pt x="504" y="532"/>
                  </a:lnTo>
                  <a:lnTo>
                    <a:pt x="502" y="532"/>
                  </a:lnTo>
                  <a:lnTo>
                    <a:pt x="500" y="532"/>
                  </a:lnTo>
                  <a:lnTo>
                    <a:pt x="500" y="531"/>
                  </a:lnTo>
                  <a:lnTo>
                    <a:pt x="500" y="529"/>
                  </a:lnTo>
                  <a:lnTo>
                    <a:pt x="500" y="528"/>
                  </a:lnTo>
                  <a:lnTo>
                    <a:pt x="499" y="526"/>
                  </a:lnTo>
                  <a:lnTo>
                    <a:pt x="499" y="526"/>
                  </a:lnTo>
                  <a:lnTo>
                    <a:pt x="500" y="525"/>
                  </a:lnTo>
                  <a:lnTo>
                    <a:pt x="500" y="525"/>
                  </a:lnTo>
                  <a:lnTo>
                    <a:pt x="500" y="523"/>
                  </a:lnTo>
                  <a:lnTo>
                    <a:pt x="500" y="523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499" y="523"/>
                  </a:lnTo>
                  <a:lnTo>
                    <a:pt x="497" y="525"/>
                  </a:lnTo>
                  <a:lnTo>
                    <a:pt x="497" y="525"/>
                  </a:lnTo>
                  <a:lnTo>
                    <a:pt x="497" y="528"/>
                  </a:lnTo>
                  <a:lnTo>
                    <a:pt x="497" y="529"/>
                  </a:lnTo>
                  <a:lnTo>
                    <a:pt x="497" y="529"/>
                  </a:lnTo>
                  <a:lnTo>
                    <a:pt x="496" y="529"/>
                  </a:lnTo>
                  <a:lnTo>
                    <a:pt x="492" y="529"/>
                  </a:lnTo>
                  <a:lnTo>
                    <a:pt x="491" y="528"/>
                  </a:lnTo>
                  <a:lnTo>
                    <a:pt x="489" y="528"/>
                  </a:lnTo>
                  <a:lnTo>
                    <a:pt x="489" y="526"/>
                  </a:lnTo>
                  <a:lnTo>
                    <a:pt x="489" y="525"/>
                  </a:lnTo>
                  <a:lnTo>
                    <a:pt x="492" y="525"/>
                  </a:lnTo>
                  <a:lnTo>
                    <a:pt x="492" y="523"/>
                  </a:lnTo>
                  <a:lnTo>
                    <a:pt x="492" y="521"/>
                  </a:lnTo>
                  <a:lnTo>
                    <a:pt x="491" y="521"/>
                  </a:lnTo>
                  <a:lnTo>
                    <a:pt x="491" y="520"/>
                  </a:lnTo>
                  <a:lnTo>
                    <a:pt x="491" y="520"/>
                  </a:lnTo>
                  <a:lnTo>
                    <a:pt x="492" y="518"/>
                  </a:lnTo>
                  <a:lnTo>
                    <a:pt x="494" y="518"/>
                  </a:lnTo>
                  <a:lnTo>
                    <a:pt x="494" y="518"/>
                  </a:lnTo>
                  <a:lnTo>
                    <a:pt x="496" y="518"/>
                  </a:lnTo>
                  <a:lnTo>
                    <a:pt x="496" y="517"/>
                  </a:lnTo>
                  <a:lnTo>
                    <a:pt x="494" y="517"/>
                  </a:lnTo>
                  <a:lnTo>
                    <a:pt x="496" y="515"/>
                  </a:lnTo>
                  <a:lnTo>
                    <a:pt x="497" y="514"/>
                  </a:lnTo>
                  <a:lnTo>
                    <a:pt x="499" y="512"/>
                  </a:lnTo>
                  <a:lnTo>
                    <a:pt x="499" y="512"/>
                  </a:lnTo>
                  <a:lnTo>
                    <a:pt x="497" y="510"/>
                  </a:lnTo>
                  <a:lnTo>
                    <a:pt x="499" y="509"/>
                  </a:lnTo>
                  <a:lnTo>
                    <a:pt x="499" y="509"/>
                  </a:lnTo>
                  <a:lnTo>
                    <a:pt x="500" y="507"/>
                  </a:lnTo>
                  <a:close/>
                  <a:moveTo>
                    <a:pt x="492" y="495"/>
                  </a:moveTo>
                  <a:lnTo>
                    <a:pt x="492" y="496"/>
                  </a:lnTo>
                  <a:lnTo>
                    <a:pt x="494" y="499"/>
                  </a:lnTo>
                  <a:lnTo>
                    <a:pt x="496" y="502"/>
                  </a:lnTo>
                  <a:lnTo>
                    <a:pt x="496" y="506"/>
                  </a:lnTo>
                  <a:lnTo>
                    <a:pt x="494" y="507"/>
                  </a:lnTo>
                  <a:lnTo>
                    <a:pt x="491" y="509"/>
                  </a:lnTo>
                  <a:lnTo>
                    <a:pt x="491" y="509"/>
                  </a:lnTo>
                  <a:lnTo>
                    <a:pt x="489" y="509"/>
                  </a:lnTo>
                  <a:lnTo>
                    <a:pt x="488" y="506"/>
                  </a:lnTo>
                  <a:lnTo>
                    <a:pt x="489" y="501"/>
                  </a:lnTo>
                  <a:lnTo>
                    <a:pt x="491" y="499"/>
                  </a:lnTo>
                  <a:lnTo>
                    <a:pt x="489" y="498"/>
                  </a:lnTo>
                  <a:lnTo>
                    <a:pt x="489" y="496"/>
                  </a:lnTo>
                  <a:lnTo>
                    <a:pt x="489" y="496"/>
                  </a:lnTo>
                  <a:lnTo>
                    <a:pt x="492" y="495"/>
                  </a:lnTo>
                  <a:close/>
                  <a:moveTo>
                    <a:pt x="499" y="491"/>
                  </a:moveTo>
                  <a:lnTo>
                    <a:pt x="500" y="491"/>
                  </a:lnTo>
                  <a:lnTo>
                    <a:pt x="500" y="495"/>
                  </a:lnTo>
                  <a:lnTo>
                    <a:pt x="500" y="496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501"/>
                  </a:lnTo>
                  <a:lnTo>
                    <a:pt x="504" y="501"/>
                  </a:lnTo>
                  <a:lnTo>
                    <a:pt x="504" y="501"/>
                  </a:lnTo>
                  <a:lnTo>
                    <a:pt x="504" y="502"/>
                  </a:lnTo>
                  <a:lnTo>
                    <a:pt x="504" y="502"/>
                  </a:lnTo>
                  <a:lnTo>
                    <a:pt x="504" y="506"/>
                  </a:lnTo>
                  <a:lnTo>
                    <a:pt x="504" y="506"/>
                  </a:lnTo>
                  <a:lnTo>
                    <a:pt x="502" y="506"/>
                  </a:lnTo>
                  <a:lnTo>
                    <a:pt x="499" y="506"/>
                  </a:lnTo>
                  <a:lnTo>
                    <a:pt x="497" y="504"/>
                  </a:lnTo>
                  <a:lnTo>
                    <a:pt x="497" y="502"/>
                  </a:lnTo>
                  <a:lnTo>
                    <a:pt x="497" y="501"/>
                  </a:lnTo>
                  <a:lnTo>
                    <a:pt x="496" y="499"/>
                  </a:lnTo>
                  <a:lnTo>
                    <a:pt x="496" y="499"/>
                  </a:lnTo>
                  <a:lnTo>
                    <a:pt x="494" y="498"/>
                  </a:lnTo>
                  <a:lnTo>
                    <a:pt x="494" y="496"/>
                  </a:lnTo>
                  <a:lnTo>
                    <a:pt x="494" y="495"/>
                  </a:lnTo>
                  <a:lnTo>
                    <a:pt x="494" y="495"/>
                  </a:lnTo>
                  <a:lnTo>
                    <a:pt x="497" y="493"/>
                  </a:lnTo>
                  <a:lnTo>
                    <a:pt x="499" y="491"/>
                  </a:lnTo>
                  <a:close/>
                  <a:moveTo>
                    <a:pt x="496" y="488"/>
                  </a:moveTo>
                  <a:lnTo>
                    <a:pt x="497" y="490"/>
                  </a:lnTo>
                  <a:lnTo>
                    <a:pt x="499" y="490"/>
                  </a:lnTo>
                  <a:lnTo>
                    <a:pt x="499" y="490"/>
                  </a:lnTo>
                  <a:lnTo>
                    <a:pt x="497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4" y="491"/>
                  </a:lnTo>
                  <a:lnTo>
                    <a:pt x="494" y="490"/>
                  </a:lnTo>
                  <a:lnTo>
                    <a:pt x="494" y="490"/>
                  </a:lnTo>
                  <a:lnTo>
                    <a:pt x="496" y="488"/>
                  </a:lnTo>
                  <a:close/>
                  <a:moveTo>
                    <a:pt x="508" y="444"/>
                  </a:moveTo>
                  <a:lnTo>
                    <a:pt x="508" y="446"/>
                  </a:lnTo>
                  <a:lnTo>
                    <a:pt x="508" y="449"/>
                  </a:lnTo>
                  <a:lnTo>
                    <a:pt x="508" y="450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7" y="454"/>
                  </a:lnTo>
                  <a:lnTo>
                    <a:pt x="505" y="454"/>
                  </a:lnTo>
                  <a:lnTo>
                    <a:pt x="504" y="454"/>
                  </a:lnTo>
                  <a:lnTo>
                    <a:pt x="502" y="454"/>
                  </a:lnTo>
                  <a:lnTo>
                    <a:pt x="502" y="452"/>
                  </a:lnTo>
                  <a:lnTo>
                    <a:pt x="502" y="450"/>
                  </a:lnTo>
                  <a:lnTo>
                    <a:pt x="504" y="450"/>
                  </a:lnTo>
                  <a:lnTo>
                    <a:pt x="505" y="447"/>
                  </a:lnTo>
                  <a:lnTo>
                    <a:pt x="505" y="446"/>
                  </a:lnTo>
                  <a:lnTo>
                    <a:pt x="505" y="444"/>
                  </a:lnTo>
                  <a:lnTo>
                    <a:pt x="507" y="444"/>
                  </a:lnTo>
                  <a:lnTo>
                    <a:pt x="508" y="444"/>
                  </a:lnTo>
                  <a:close/>
                  <a:moveTo>
                    <a:pt x="496" y="436"/>
                  </a:moveTo>
                  <a:lnTo>
                    <a:pt x="496" y="436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9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6"/>
                  </a:lnTo>
                  <a:close/>
                  <a:moveTo>
                    <a:pt x="516" y="432"/>
                  </a:moveTo>
                  <a:lnTo>
                    <a:pt x="516" y="432"/>
                  </a:lnTo>
                  <a:lnTo>
                    <a:pt x="518" y="433"/>
                  </a:lnTo>
                  <a:lnTo>
                    <a:pt x="518" y="435"/>
                  </a:lnTo>
                  <a:lnTo>
                    <a:pt x="518" y="436"/>
                  </a:lnTo>
                  <a:lnTo>
                    <a:pt x="518" y="438"/>
                  </a:lnTo>
                  <a:lnTo>
                    <a:pt x="516" y="438"/>
                  </a:lnTo>
                  <a:lnTo>
                    <a:pt x="516" y="438"/>
                  </a:lnTo>
                  <a:lnTo>
                    <a:pt x="516" y="436"/>
                  </a:lnTo>
                  <a:lnTo>
                    <a:pt x="516" y="436"/>
                  </a:lnTo>
                  <a:lnTo>
                    <a:pt x="515" y="435"/>
                  </a:lnTo>
                  <a:lnTo>
                    <a:pt x="515" y="435"/>
                  </a:lnTo>
                  <a:lnTo>
                    <a:pt x="515" y="433"/>
                  </a:lnTo>
                  <a:lnTo>
                    <a:pt x="515" y="433"/>
                  </a:lnTo>
                  <a:lnTo>
                    <a:pt x="516" y="432"/>
                  </a:lnTo>
                  <a:close/>
                  <a:moveTo>
                    <a:pt x="524" y="428"/>
                  </a:moveTo>
                  <a:lnTo>
                    <a:pt x="526" y="430"/>
                  </a:lnTo>
                  <a:lnTo>
                    <a:pt x="529" y="430"/>
                  </a:lnTo>
                  <a:lnTo>
                    <a:pt x="530" y="432"/>
                  </a:lnTo>
                  <a:lnTo>
                    <a:pt x="530" y="433"/>
                  </a:lnTo>
                  <a:lnTo>
                    <a:pt x="529" y="435"/>
                  </a:lnTo>
                  <a:lnTo>
                    <a:pt x="529" y="435"/>
                  </a:lnTo>
                  <a:lnTo>
                    <a:pt x="527" y="436"/>
                  </a:lnTo>
                  <a:lnTo>
                    <a:pt x="522" y="438"/>
                  </a:lnTo>
                  <a:lnTo>
                    <a:pt x="521" y="438"/>
                  </a:lnTo>
                  <a:lnTo>
                    <a:pt x="521" y="436"/>
                  </a:lnTo>
                  <a:lnTo>
                    <a:pt x="521" y="435"/>
                  </a:lnTo>
                  <a:lnTo>
                    <a:pt x="519" y="435"/>
                  </a:lnTo>
                  <a:lnTo>
                    <a:pt x="521" y="433"/>
                  </a:lnTo>
                  <a:lnTo>
                    <a:pt x="522" y="432"/>
                  </a:lnTo>
                  <a:lnTo>
                    <a:pt x="522" y="432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2" y="428"/>
                  </a:lnTo>
                  <a:lnTo>
                    <a:pt x="524" y="428"/>
                  </a:lnTo>
                  <a:close/>
                  <a:moveTo>
                    <a:pt x="513" y="425"/>
                  </a:moveTo>
                  <a:lnTo>
                    <a:pt x="515" y="425"/>
                  </a:lnTo>
                  <a:lnTo>
                    <a:pt x="515" y="427"/>
                  </a:lnTo>
                  <a:lnTo>
                    <a:pt x="516" y="427"/>
                  </a:lnTo>
                  <a:lnTo>
                    <a:pt x="516" y="428"/>
                  </a:lnTo>
                  <a:lnTo>
                    <a:pt x="516" y="430"/>
                  </a:lnTo>
                  <a:lnTo>
                    <a:pt x="515" y="430"/>
                  </a:lnTo>
                  <a:lnTo>
                    <a:pt x="515" y="430"/>
                  </a:lnTo>
                  <a:lnTo>
                    <a:pt x="513" y="432"/>
                  </a:lnTo>
                  <a:lnTo>
                    <a:pt x="511" y="432"/>
                  </a:lnTo>
                  <a:lnTo>
                    <a:pt x="511" y="433"/>
                  </a:lnTo>
                  <a:lnTo>
                    <a:pt x="513" y="435"/>
                  </a:lnTo>
                  <a:lnTo>
                    <a:pt x="515" y="436"/>
                  </a:lnTo>
                  <a:lnTo>
                    <a:pt x="515" y="438"/>
                  </a:lnTo>
                  <a:lnTo>
                    <a:pt x="515" y="439"/>
                  </a:lnTo>
                  <a:lnTo>
                    <a:pt x="515" y="439"/>
                  </a:lnTo>
                  <a:lnTo>
                    <a:pt x="515" y="441"/>
                  </a:lnTo>
                  <a:lnTo>
                    <a:pt x="516" y="443"/>
                  </a:lnTo>
                  <a:lnTo>
                    <a:pt x="516" y="443"/>
                  </a:lnTo>
                  <a:lnTo>
                    <a:pt x="516" y="444"/>
                  </a:lnTo>
                  <a:lnTo>
                    <a:pt x="516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1" y="447"/>
                  </a:lnTo>
                  <a:lnTo>
                    <a:pt x="510" y="446"/>
                  </a:lnTo>
                  <a:lnTo>
                    <a:pt x="511" y="444"/>
                  </a:lnTo>
                  <a:lnTo>
                    <a:pt x="510" y="443"/>
                  </a:lnTo>
                  <a:lnTo>
                    <a:pt x="508" y="441"/>
                  </a:lnTo>
                  <a:lnTo>
                    <a:pt x="507" y="439"/>
                  </a:lnTo>
                  <a:lnTo>
                    <a:pt x="507" y="438"/>
                  </a:lnTo>
                  <a:lnTo>
                    <a:pt x="505" y="436"/>
                  </a:lnTo>
                  <a:lnTo>
                    <a:pt x="504" y="435"/>
                  </a:lnTo>
                  <a:lnTo>
                    <a:pt x="505" y="433"/>
                  </a:lnTo>
                  <a:lnTo>
                    <a:pt x="505" y="432"/>
                  </a:lnTo>
                  <a:lnTo>
                    <a:pt x="507" y="430"/>
                  </a:lnTo>
                  <a:lnTo>
                    <a:pt x="508" y="430"/>
                  </a:lnTo>
                  <a:lnTo>
                    <a:pt x="508" y="430"/>
                  </a:lnTo>
                  <a:lnTo>
                    <a:pt x="510" y="430"/>
                  </a:lnTo>
                  <a:lnTo>
                    <a:pt x="511" y="430"/>
                  </a:lnTo>
                  <a:lnTo>
                    <a:pt x="510" y="427"/>
                  </a:lnTo>
                  <a:lnTo>
                    <a:pt x="511" y="425"/>
                  </a:lnTo>
                  <a:lnTo>
                    <a:pt x="511" y="425"/>
                  </a:lnTo>
                  <a:lnTo>
                    <a:pt x="513" y="425"/>
                  </a:lnTo>
                  <a:close/>
                  <a:moveTo>
                    <a:pt x="515" y="419"/>
                  </a:moveTo>
                  <a:lnTo>
                    <a:pt x="515" y="419"/>
                  </a:lnTo>
                  <a:lnTo>
                    <a:pt x="515" y="419"/>
                  </a:lnTo>
                  <a:lnTo>
                    <a:pt x="515" y="421"/>
                  </a:lnTo>
                  <a:lnTo>
                    <a:pt x="515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0" y="421"/>
                  </a:lnTo>
                  <a:lnTo>
                    <a:pt x="510" y="421"/>
                  </a:lnTo>
                  <a:lnTo>
                    <a:pt x="510" y="419"/>
                  </a:lnTo>
                  <a:lnTo>
                    <a:pt x="513" y="419"/>
                  </a:lnTo>
                  <a:lnTo>
                    <a:pt x="515" y="419"/>
                  </a:lnTo>
                  <a:close/>
                  <a:moveTo>
                    <a:pt x="502" y="414"/>
                  </a:moveTo>
                  <a:lnTo>
                    <a:pt x="502" y="414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4"/>
                  </a:lnTo>
                  <a:lnTo>
                    <a:pt x="502" y="414"/>
                  </a:lnTo>
                  <a:close/>
                  <a:moveTo>
                    <a:pt x="511" y="384"/>
                  </a:moveTo>
                  <a:lnTo>
                    <a:pt x="516" y="386"/>
                  </a:lnTo>
                  <a:lnTo>
                    <a:pt x="519" y="386"/>
                  </a:lnTo>
                  <a:lnTo>
                    <a:pt x="519" y="387"/>
                  </a:lnTo>
                  <a:lnTo>
                    <a:pt x="519" y="389"/>
                  </a:lnTo>
                  <a:lnTo>
                    <a:pt x="519" y="391"/>
                  </a:lnTo>
                  <a:lnTo>
                    <a:pt x="521" y="391"/>
                  </a:lnTo>
                  <a:lnTo>
                    <a:pt x="521" y="392"/>
                  </a:lnTo>
                  <a:lnTo>
                    <a:pt x="519" y="394"/>
                  </a:lnTo>
                  <a:lnTo>
                    <a:pt x="519" y="394"/>
                  </a:lnTo>
                  <a:lnTo>
                    <a:pt x="519" y="395"/>
                  </a:lnTo>
                  <a:lnTo>
                    <a:pt x="519" y="397"/>
                  </a:lnTo>
                  <a:lnTo>
                    <a:pt x="518" y="397"/>
                  </a:lnTo>
                  <a:lnTo>
                    <a:pt x="518" y="397"/>
                  </a:lnTo>
                  <a:lnTo>
                    <a:pt x="516" y="397"/>
                  </a:lnTo>
                  <a:lnTo>
                    <a:pt x="515" y="399"/>
                  </a:lnTo>
                  <a:lnTo>
                    <a:pt x="516" y="399"/>
                  </a:lnTo>
                  <a:lnTo>
                    <a:pt x="516" y="400"/>
                  </a:lnTo>
                  <a:lnTo>
                    <a:pt x="518" y="402"/>
                  </a:lnTo>
                  <a:lnTo>
                    <a:pt x="519" y="403"/>
                  </a:lnTo>
                  <a:lnTo>
                    <a:pt x="521" y="405"/>
                  </a:lnTo>
                  <a:lnTo>
                    <a:pt x="519" y="405"/>
                  </a:lnTo>
                  <a:lnTo>
                    <a:pt x="519" y="406"/>
                  </a:lnTo>
                  <a:lnTo>
                    <a:pt x="518" y="408"/>
                  </a:lnTo>
                  <a:lnTo>
                    <a:pt x="516" y="408"/>
                  </a:lnTo>
                  <a:lnTo>
                    <a:pt x="516" y="410"/>
                  </a:lnTo>
                  <a:lnTo>
                    <a:pt x="515" y="411"/>
                  </a:lnTo>
                  <a:lnTo>
                    <a:pt x="515" y="411"/>
                  </a:lnTo>
                  <a:lnTo>
                    <a:pt x="513" y="411"/>
                  </a:lnTo>
                  <a:lnTo>
                    <a:pt x="511" y="411"/>
                  </a:lnTo>
                  <a:lnTo>
                    <a:pt x="510" y="411"/>
                  </a:lnTo>
                  <a:lnTo>
                    <a:pt x="508" y="411"/>
                  </a:lnTo>
                  <a:lnTo>
                    <a:pt x="507" y="410"/>
                  </a:lnTo>
                  <a:lnTo>
                    <a:pt x="507" y="410"/>
                  </a:lnTo>
                  <a:lnTo>
                    <a:pt x="507" y="408"/>
                  </a:lnTo>
                  <a:lnTo>
                    <a:pt x="508" y="406"/>
                  </a:lnTo>
                  <a:lnTo>
                    <a:pt x="508" y="403"/>
                  </a:lnTo>
                  <a:lnTo>
                    <a:pt x="510" y="399"/>
                  </a:lnTo>
                  <a:lnTo>
                    <a:pt x="510" y="395"/>
                  </a:lnTo>
                  <a:lnTo>
                    <a:pt x="510" y="395"/>
                  </a:lnTo>
                  <a:lnTo>
                    <a:pt x="510" y="394"/>
                  </a:lnTo>
                  <a:lnTo>
                    <a:pt x="510" y="394"/>
                  </a:lnTo>
                  <a:lnTo>
                    <a:pt x="510" y="392"/>
                  </a:lnTo>
                  <a:lnTo>
                    <a:pt x="510" y="392"/>
                  </a:lnTo>
                  <a:lnTo>
                    <a:pt x="511" y="389"/>
                  </a:lnTo>
                  <a:lnTo>
                    <a:pt x="511" y="389"/>
                  </a:lnTo>
                  <a:lnTo>
                    <a:pt x="511" y="387"/>
                  </a:lnTo>
                  <a:lnTo>
                    <a:pt x="511" y="386"/>
                  </a:lnTo>
                  <a:lnTo>
                    <a:pt x="511" y="386"/>
                  </a:lnTo>
                  <a:lnTo>
                    <a:pt x="511" y="384"/>
                  </a:lnTo>
                  <a:lnTo>
                    <a:pt x="511" y="384"/>
                  </a:lnTo>
                  <a:close/>
                  <a:moveTo>
                    <a:pt x="442" y="247"/>
                  </a:moveTo>
                  <a:lnTo>
                    <a:pt x="442" y="247"/>
                  </a:lnTo>
                  <a:lnTo>
                    <a:pt x="442" y="247"/>
                  </a:lnTo>
                  <a:lnTo>
                    <a:pt x="444" y="247"/>
                  </a:lnTo>
                  <a:lnTo>
                    <a:pt x="444" y="249"/>
                  </a:lnTo>
                  <a:lnTo>
                    <a:pt x="444" y="249"/>
                  </a:lnTo>
                  <a:lnTo>
                    <a:pt x="442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7"/>
                  </a:lnTo>
                  <a:lnTo>
                    <a:pt x="442" y="247"/>
                  </a:lnTo>
                  <a:lnTo>
                    <a:pt x="442" y="247"/>
                  </a:lnTo>
                  <a:close/>
                  <a:moveTo>
                    <a:pt x="0" y="145"/>
                  </a:moveTo>
                  <a:lnTo>
                    <a:pt x="2" y="145"/>
                  </a:lnTo>
                  <a:lnTo>
                    <a:pt x="2" y="145"/>
                  </a:lnTo>
                  <a:lnTo>
                    <a:pt x="2" y="14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0" y="145"/>
                  </a:lnTo>
                  <a:close/>
                  <a:moveTo>
                    <a:pt x="578" y="0"/>
                  </a:moveTo>
                  <a:lnTo>
                    <a:pt x="578" y="1"/>
                  </a:lnTo>
                  <a:lnTo>
                    <a:pt x="579" y="5"/>
                  </a:lnTo>
                  <a:lnTo>
                    <a:pt x="579" y="6"/>
                  </a:lnTo>
                  <a:lnTo>
                    <a:pt x="581" y="6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9"/>
                  </a:lnTo>
                  <a:lnTo>
                    <a:pt x="582" y="9"/>
                  </a:lnTo>
                  <a:lnTo>
                    <a:pt x="582" y="11"/>
                  </a:lnTo>
                  <a:lnTo>
                    <a:pt x="582" y="11"/>
                  </a:lnTo>
                  <a:lnTo>
                    <a:pt x="582" y="13"/>
                  </a:lnTo>
                  <a:lnTo>
                    <a:pt x="584" y="14"/>
                  </a:lnTo>
                  <a:lnTo>
                    <a:pt x="584" y="16"/>
                  </a:lnTo>
                  <a:lnTo>
                    <a:pt x="584" y="17"/>
                  </a:lnTo>
                  <a:lnTo>
                    <a:pt x="584" y="19"/>
                  </a:lnTo>
                  <a:lnTo>
                    <a:pt x="586" y="20"/>
                  </a:lnTo>
                  <a:lnTo>
                    <a:pt x="586" y="22"/>
                  </a:lnTo>
                  <a:lnTo>
                    <a:pt x="586" y="22"/>
                  </a:lnTo>
                  <a:lnTo>
                    <a:pt x="587" y="24"/>
                  </a:lnTo>
                  <a:lnTo>
                    <a:pt x="587" y="25"/>
                  </a:lnTo>
                  <a:lnTo>
                    <a:pt x="589" y="25"/>
                  </a:lnTo>
                  <a:lnTo>
                    <a:pt x="590" y="27"/>
                  </a:lnTo>
                  <a:lnTo>
                    <a:pt x="590" y="27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0" y="30"/>
                  </a:lnTo>
                  <a:lnTo>
                    <a:pt x="589" y="33"/>
                  </a:lnTo>
                  <a:lnTo>
                    <a:pt x="589" y="33"/>
                  </a:lnTo>
                  <a:lnTo>
                    <a:pt x="590" y="35"/>
                  </a:lnTo>
                  <a:lnTo>
                    <a:pt x="590" y="36"/>
                  </a:lnTo>
                  <a:lnTo>
                    <a:pt x="590" y="36"/>
                  </a:lnTo>
                  <a:lnTo>
                    <a:pt x="590" y="38"/>
                  </a:lnTo>
                  <a:lnTo>
                    <a:pt x="589" y="38"/>
                  </a:lnTo>
                  <a:lnTo>
                    <a:pt x="587" y="39"/>
                  </a:lnTo>
                  <a:lnTo>
                    <a:pt x="587" y="39"/>
                  </a:lnTo>
                  <a:lnTo>
                    <a:pt x="589" y="39"/>
                  </a:lnTo>
                  <a:lnTo>
                    <a:pt x="589" y="41"/>
                  </a:lnTo>
                  <a:lnTo>
                    <a:pt x="589" y="42"/>
                  </a:lnTo>
                  <a:lnTo>
                    <a:pt x="589" y="42"/>
                  </a:lnTo>
                  <a:lnTo>
                    <a:pt x="587" y="42"/>
                  </a:lnTo>
                  <a:lnTo>
                    <a:pt x="587" y="44"/>
                  </a:lnTo>
                  <a:lnTo>
                    <a:pt x="589" y="44"/>
                  </a:lnTo>
                  <a:lnTo>
                    <a:pt x="589" y="44"/>
                  </a:lnTo>
                  <a:lnTo>
                    <a:pt x="592" y="46"/>
                  </a:lnTo>
                  <a:lnTo>
                    <a:pt x="592" y="47"/>
                  </a:lnTo>
                  <a:lnTo>
                    <a:pt x="592" y="47"/>
                  </a:lnTo>
                  <a:lnTo>
                    <a:pt x="590" y="49"/>
                  </a:lnTo>
                  <a:lnTo>
                    <a:pt x="590" y="49"/>
                  </a:lnTo>
                  <a:lnTo>
                    <a:pt x="590" y="50"/>
                  </a:lnTo>
                  <a:lnTo>
                    <a:pt x="590" y="50"/>
                  </a:lnTo>
                  <a:lnTo>
                    <a:pt x="592" y="50"/>
                  </a:lnTo>
                  <a:lnTo>
                    <a:pt x="592" y="52"/>
                  </a:lnTo>
                  <a:lnTo>
                    <a:pt x="595" y="53"/>
                  </a:lnTo>
                  <a:lnTo>
                    <a:pt x="597" y="57"/>
                  </a:lnTo>
                  <a:lnTo>
                    <a:pt x="597" y="58"/>
                  </a:lnTo>
                  <a:lnTo>
                    <a:pt x="597" y="61"/>
                  </a:lnTo>
                  <a:lnTo>
                    <a:pt x="597" y="63"/>
                  </a:lnTo>
                  <a:lnTo>
                    <a:pt x="597" y="64"/>
                  </a:lnTo>
                  <a:lnTo>
                    <a:pt x="598" y="68"/>
                  </a:lnTo>
                  <a:lnTo>
                    <a:pt x="600" y="68"/>
                  </a:lnTo>
                  <a:lnTo>
                    <a:pt x="600" y="71"/>
                  </a:lnTo>
                  <a:lnTo>
                    <a:pt x="600" y="71"/>
                  </a:lnTo>
                  <a:lnTo>
                    <a:pt x="600" y="72"/>
                  </a:lnTo>
                  <a:lnTo>
                    <a:pt x="600" y="74"/>
                  </a:lnTo>
                  <a:lnTo>
                    <a:pt x="601" y="77"/>
                  </a:lnTo>
                  <a:lnTo>
                    <a:pt x="600" y="79"/>
                  </a:lnTo>
                  <a:lnTo>
                    <a:pt x="600" y="79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3" y="80"/>
                  </a:lnTo>
                  <a:lnTo>
                    <a:pt x="604" y="80"/>
                  </a:lnTo>
                  <a:lnTo>
                    <a:pt x="608" y="80"/>
                  </a:lnTo>
                  <a:lnTo>
                    <a:pt x="611" y="80"/>
                  </a:lnTo>
                  <a:lnTo>
                    <a:pt x="612" y="82"/>
                  </a:lnTo>
                  <a:lnTo>
                    <a:pt x="612" y="87"/>
                  </a:lnTo>
                  <a:lnTo>
                    <a:pt x="611" y="91"/>
                  </a:lnTo>
                  <a:lnTo>
                    <a:pt x="609" y="96"/>
                  </a:lnTo>
                  <a:lnTo>
                    <a:pt x="608" y="98"/>
                  </a:lnTo>
                  <a:lnTo>
                    <a:pt x="608" y="98"/>
                  </a:lnTo>
                  <a:lnTo>
                    <a:pt x="604" y="99"/>
                  </a:lnTo>
                  <a:lnTo>
                    <a:pt x="600" y="101"/>
                  </a:lnTo>
                  <a:lnTo>
                    <a:pt x="598" y="102"/>
                  </a:lnTo>
                  <a:lnTo>
                    <a:pt x="595" y="104"/>
                  </a:lnTo>
                  <a:lnTo>
                    <a:pt x="595" y="104"/>
                  </a:lnTo>
                  <a:lnTo>
                    <a:pt x="593" y="105"/>
                  </a:lnTo>
                  <a:lnTo>
                    <a:pt x="593" y="105"/>
                  </a:lnTo>
                  <a:lnTo>
                    <a:pt x="592" y="107"/>
                  </a:lnTo>
                  <a:lnTo>
                    <a:pt x="592" y="107"/>
                  </a:lnTo>
                  <a:lnTo>
                    <a:pt x="590" y="109"/>
                  </a:lnTo>
                  <a:lnTo>
                    <a:pt x="590" y="110"/>
                  </a:lnTo>
                  <a:lnTo>
                    <a:pt x="592" y="112"/>
                  </a:lnTo>
                  <a:lnTo>
                    <a:pt x="592" y="112"/>
                  </a:lnTo>
                  <a:lnTo>
                    <a:pt x="592" y="113"/>
                  </a:lnTo>
                  <a:lnTo>
                    <a:pt x="592" y="113"/>
                  </a:lnTo>
                  <a:lnTo>
                    <a:pt x="593" y="115"/>
                  </a:lnTo>
                  <a:lnTo>
                    <a:pt x="593" y="115"/>
                  </a:lnTo>
                  <a:lnTo>
                    <a:pt x="592" y="115"/>
                  </a:lnTo>
                  <a:lnTo>
                    <a:pt x="592" y="115"/>
                  </a:lnTo>
                  <a:lnTo>
                    <a:pt x="590" y="116"/>
                  </a:lnTo>
                  <a:lnTo>
                    <a:pt x="590" y="120"/>
                  </a:lnTo>
                  <a:lnTo>
                    <a:pt x="590" y="120"/>
                  </a:lnTo>
                  <a:lnTo>
                    <a:pt x="590" y="123"/>
                  </a:lnTo>
                  <a:lnTo>
                    <a:pt x="592" y="124"/>
                  </a:lnTo>
                  <a:lnTo>
                    <a:pt x="592" y="129"/>
                  </a:lnTo>
                  <a:lnTo>
                    <a:pt x="593" y="131"/>
                  </a:lnTo>
                  <a:lnTo>
                    <a:pt x="592" y="132"/>
                  </a:lnTo>
                  <a:lnTo>
                    <a:pt x="590" y="134"/>
                  </a:lnTo>
                  <a:lnTo>
                    <a:pt x="590" y="134"/>
                  </a:lnTo>
                  <a:lnTo>
                    <a:pt x="590" y="135"/>
                  </a:lnTo>
                  <a:lnTo>
                    <a:pt x="590" y="135"/>
                  </a:lnTo>
                  <a:lnTo>
                    <a:pt x="592" y="139"/>
                  </a:lnTo>
                  <a:lnTo>
                    <a:pt x="593" y="140"/>
                  </a:lnTo>
                  <a:lnTo>
                    <a:pt x="593" y="142"/>
                  </a:lnTo>
                  <a:lnTo>
                    <a:pt x="593" y="143"/>
                  </a:lnTo>
                  <a:lnTo>
                    <a:pt x="593" y="143"/>
                  </a:lnTo>
                  <a:lnTo>
                    <a:pt x="593" y="145"/>
                  </a:lnTo>
                  <a:lnTo>
                    <a:pt x="590" y="145"/>
                  </a:lnTo>
                  <a:lnTo>
                    <a:pt x="590" y="146"/>
                  </a:lnTo>
                  <a:lnTo>
                    <a:pt x="589" y="146"/>
                  </a:lnTo>
                  <a:lnTo>
                    <a:pt x="589" y="145"/>
                  </a:lnTo>
                  <a:lnTo>
                    <a:pt x="587" y="145"/>
                  </a:lnTo>
                  <a:lnTo>
                    <a:pt x="587" y="146"/>
                  </a:lnTo>
                  <a:lnTo>
                    <a:pt x="586" y="148"/>
                  </a:lnTo>
                  <a:lnTo>
                    <a:pt x="586" y="150"/>
                  </a:lnTo>
                  <a:lnTo>
                    <a:pt x="584" y="151"/>
                  </a:lnTo>
                  <a:lnTo>
                    <a:pt x="584" y="153"/>
                  </a:lnTo>
                  <a:lnTo>
                    <a:pt x="582" y="154"/>
                  </a:lnTo>
                  <a:lnTo>
                    <a:pt x="582" y="156"/>
                  </a:lnTo>
                  <a:lnTo>
                    <a:pt x="582" y="157"/>
                  </a:lnTo>
                  <a:lnTo>
                    <a:pt x="581" y="159"/>
                  </a:lnTo>
                  <a:lnTo>
                    <a:pt x="579" y="161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6" y="164"/>
                  </a:lnTo>
                  <a:lnTo>
                    <a:pt x="574" y="165"/>
                  </a:lnTo>
                  <a:lnTo>
                    <a:pt x="574" y="168"/>
                  </a:lnTo>
                  <a:lnTo>
                    <a:pt x="573" y="168"/>
                  </a:lnTo>
                  <a:lnTo>
                    <a:pt x="573" y="172"/>
                  </a:lnTo>
                  <a:lnTo>
                    <a:pt x="573" y="175"/>
                  </a:lnTo>
                  <a:lnTo>
                    <a:pt x="573" y="176"/>
                  </a:lnTo>
                  <a:lnTo>
                    <a:pt x="571" y="176"/>
                  </a:lnTo>
                  <a:lnTo>
                    <a:pt x="570" y="178"/>
                  </a:lnTo>
                  <a:lnTo>
                    <a:pt x="570" y="180"/>
                  </a:lnTo>
                  <a:lnTo>
                    <a:pt x="570" y="183"/>
                  </a:lnTo>
                  <a:lnTo>
                    <a:pt x="571" y="187"/>
                  </a:lnTo>
                  <a:lnTo>
                    <a:pt x="571" y="189"/>
                  </a:lnTo>
                  <a:lnTo>
                    <a:pt x="571" y="191"/>
                  </a:lnTo>
                  <a:lnTo>
                    <a:pt x="570" y="192"/>
                  </a:lnTo>
                  <a:lnTo>
                    <a:pt x="571" y="192"/>
                  </a:lnTo>
                  <a:lnTo>
                    <a:pt x="571" y="192"/>
                  </a:lnTo>
                  <a:lnTo>
                    <a:pt x="571" y="194"/>
                  </a:lnTo>
                  <a:lnTo>
                    <a:pt x="571" y="194"/>
                  </a:lnTo>
                  <a:lnTo>
                    <a:pt x="571" y="195"/>
                  </a:lnTo>
                  <a:lnTo>
                    <a:pt x="570" y="195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7" y="198"/>
                  </a:lnTo>
                  <a:lnTo>
                    <a:pt x="567" y="202"/>
                  </a:lnTo>
                  <a:lnTo>
                    <a:pt x="565" y="203"/>
                  </a:lnTo>
                  <a:lnTo>
                    <a:pt x="565" y="205"/>
                  </a:lnTo>
                  <a:lnTo>
                    <a:pt x="565" y="205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8"/>
                  </a:lnTo>
                  <a:lnTo>
                    <a:pt x="563" y="208"/>
                  </a:lnTo>
                  <a:lnTo>
                    <a:pt x="563" y="208"/>
                  </a:lnTo>
                  <a:lnTo>
                    <a:pt x="562" y="208"/>
                  </a:lnTo>
                  <a:lnTo>
                    <a:pt x="562" y="209"/>
                  </a:lnTo>
                  <a:lnTo>
                    <a:pt x="562" y="211"/>
                  </a:lnTo>
                  <a:lnTo>
                    <a:pt x="562" y="213"/>
                  </a:lnTo>
                  <a:lnTo>
                    <a:pt x="562" y="216"/>
                  </a:lnTo>
                  <a:lnTo>
                    <a:pt x="562" y="217"/>
                  </a:lnTo>
                  <a:lnTo>
                    <a:pt x="563" y="219"/>
                  </a:lnTo>
                  <a:lnTo>
                    <a:pt x="563" y="220"/>
                  </a:lnTo>
                  <a:lnTo>
                    <a:pt x="565" y="220"/>
                  </a:lnTo>
                  <a:lnTo>
                    <a:pt x="565" y="220"/>
                  </a:lnTo>
                  <a:lnTo>
                    <a:pt x="567" y="222"/>
                  </a:lnTo>
                  <a:lnTo>
                    <a:pt x="565" y="222"/>
                  </a:lnTo>
                  <a:lnTo>
                    <a:pt x="565" y="222"/>
                  </a:lnTo>
                  <a:lnTo>
                    <a:pt x="565" y="224"/>
                  </a:lnTo>
                  <a:lnTo>
                    <a:pt x="565" y="225"/>
                  </a:lnTo>
                  <a:lnTo>
                    <a:pt x="565" y="227"/>
                  </a:lnTo>
                  <a:lnTo>
                    <a:pt x="567" y="227"/>
                  </a:lnTo>
                  <a:lnTo>
                    <a:pt x="567" y="228"/>
                  </a:lnTo>
                  <a:lnTo>
                    <a:pt x="568" y="230"/>
                  </a:lnTo>
                  <a:lnTo>
                    <a:pt x="567" y="232"/>
                  </a:lnTo>
                  <a:lnTo>
                    <a:pt x="568" y="235"/>
                  </a:lnTo>
                  <a:lnTo>
                    <a:pt x="570" y="236"/>
                  </a:lnTo>
                  <a:lnTo>
                    <a:pt x="570" y="236"/>
                  </a:lnTo>
                  <a:lnTo>
                    <a:pt x="570" y="238"/>
                  </a:lnTo>
                  <a:lnTo>
                    <a:pt x="568" y="238"/>
                  </a:lnTo>
                  <a:lnTo>
                    <a:pt x="568" y="239"/>
                  </a:lnTo>
                  <a:lnTo>
                    <a:pt x="568" y="241"/>
                  </a:lnTo>
                  <a:lnTo>
                    <a:pt x="570" y="243"/>
                  </a:lnTo>
                  <a:lnTo>
                    <a:pt x="570" y="243"/>
                  </a:lnTo>
                  <a:lnTo>
                    <a:pt x="571" y="243"/>
                  </a:lnTo>
                  <a:lnTo>
                    <a:pt x="573" y="243"/>
                  </a:lnTo>
                  <a:lnTo>
                    <a:pt x="573" y="244"/>
                  </a:lnTo>
                  <a:lnTo>
                    <a:pt x="573" y="244"/>
                  </a:lnTo>
                  <a:lnTo>
                    <a:pt x="573" y="246"/>
                  </a:lnTo>
                  <a:lnTo>
                    <a:pt x="571" y="247"/>
                  </a:lnTo>
                  <a:lnTo>
                    <a:pt x="571" y="250"/>
                  </a:lnTo>
                  <a:lnTo>
                    <a:pt x="571" y="254"/>
                  </a:lnTo>
                  <a:lnTo>
                    <a:pt x="571" y="255"/>
                  </a:lnTo>
                  <a:lnTo>
                    <a:pt x="571" y="257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0" y="258"/>
                  </a:lnTo>
                  <a:lnTo>
                    <a:pt x="570" y="258"/>
                  </a:lnTo>
                  <a:lnTo>
                    <a:pt x="568" y="260"/>
                  </a:lnTo>
                  <a:lnTo>
                    <a:pt x="568" y="261"/>
                  </a:lnTo>
                  <a:lnTo>
                    <a:pt x="568" y="261"/>
                  </a:lnTo>
                  <a:lnTo>
                    <a:pt x="567" y="263"/>
                  </a:lnTo>
                  <a:lnTo>
                    <a:pt x="567" y="265"/>
                  </a:lnTo>
                  <a:lnTo>
                    <a:pt x="565" y="266"/>
                  </a:lnTo>
                  <a:lnTo>
                    <a:pt x="565" y="266"/>
                  </a:lnTo>
                  <a:lnTo>
                    <a:pt x="565" y="268"/>
                  </a:lnTo>
                  <a:lnTo>
                    <a:pt x="565" y="269"/>
                  </a:lnTo>
                  <a:lnTo>
                    <a:pt x="563" y="272"/>
                  </a:lnTo>
                  <a:lnTo>
                    <a:pt x="563" y="274"/>
                  </a:lnTo>
                  <a:lnTo>
                    <a:pt x="562" y="274"/>
                  </a:lnTo>
                  <a:lnTo>
                    <a:pt x="562" y="274"/>
                  </a:lnTo>
                  <a:lnTo>
                    <a:pt x="562" y="276"/>
                  </a:lnTo>
                  <a:lnTo>
                    <a:pt x="563" y="276"/>
                  </a:lnTo>
                  <a:lnTo>
                    <a:pt x="563" y="277"/>
                  </a:lnTo>
                  <a:lnTo>
                    <a:pt x="563" y="277"/>
                  </a:lnTo>
                  <a:lnTo>
                    <a:pt x="563" y="279"/>
                  </a:lnTo>
                  <a:lnTo>
                    <a:pt x="563" y="280"/>
                  </a:lnTo>
                  <a:lnTo>
                    <a:pt x="565" y="283"/>
                  </a:lnTo>
                  <a:lnTo>
                    <a:pt x="563" y="285"/>
                  </a:lnTo>
                  <a:lnTo>
                    <a:pt x="563" y="287"/>
                  </a:lnTo>
                  <a:lnTo>
                    <a:pt x="563" y="288"/>
                  </a:lnTo>
                  <a:lnTo>
                    <a:pt x="563" y="288"/>
                  </a:lnTo>
                  <a:lnTo>
                    <a:pt x="562" y="290"/>
                  </a:lnTo>
                  <a:lnTo>
                    <a:pt x="560" y="290"/>
                  </a:lnTo>
                  <a:lnTo>
                    <a:pt x="559" y="291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7" y="293"/>
                  </a:lnTo>
                  <a:lnTo>
                    <a:pt x="557" y="293"/>
                  </a:lnTo>
                  <a:lnTo>
                    <a:pt x="556" y="295"/>
                  </a:lnTo>
                  <a:lnTo>
                    <a:pt x="554" y="295"/>
                  </a:lnTo>
                  <a:lnTo>
                    <a:pt x="554" y="296"/>
                  </a:lnTo>
                  <a:lnTo>
                    <a:pt x="554" y="298"/>
                  </a:lnTo>
                  <a:lnTo>
                    <a:pt x="554" y="298"/>
                  </a:lnTo>
                  <a:lnTo>
                    <a:pt x="552" y="299"/>
                  </a:lnTo>
                  <a:lnTo>
                    <a:pt x="552" y="301"/>
                  </a:lnTo>
                  <a:lnTo>
                    <a:pt x="552" y="302"/>
                  </a:lnTo>
                  <a:lnTo>
                    <a:pt x="554" y="304"/>
                  </a:lnTo>
                  <a:lnTo>
                    <a:pt x="554" y="306"/>
                  </a:lnTo>
                  <a:lnTo>
                    <a:pt x="552" y="307"/>
                  </a:lnTo>
                  <a:lnTo>
                    <a:pt x="552" y="309"/>
                  </a:lnTo>
                  <a:lnTo>
                    <a:pt x="552" y="310"/>
                  </a:lnTo>
                  <a:lnTo>
                    <a:pt x="554" y="310"/>
                  </a:lnTo>
                  <a:lnTo>
                    <a:pt x="552" y="312"/>
                  </a:lnTo>
                  <a:lnTo>
                    <a:pt x="552" y="313"/>
                  </a:lnTo>
                  <a:lnTo>
                    <a:pt x="552" y="317"/>
                  </a:lnTo>
                  <a:lnTo>
                    <a:pt x="554" y="318"/>
                  </a:lnTo>
                  <a:lnTo>
                    <a:pt x="556" y="320"/>
                  </a:lnTo>
                  <a:lnTo>
                    <a:pt x="556" y="323"/>
                  </a:lnTo>
                  <a:lnTo>
                    <a:pt x="556" y="324"/>
                  </a:lnTo>
                  <a:lnTo>
                    <a:pt x="556" y="328"/>
                  </a:lnTo>
                  <a:lnTo>
                    <a:pt x="557" y="328"/>
                  </a:lnTo>
                  <a:lnTo>
                    <a:pt x="557" y="329"/>
                  </a:lnTo>
                  <a:lnTo>
                    <a:pt x="557" y="329"/>
                  </a:lnTo>
                  <a:lnTo>
                    <a:pt x="557" y="331"/>
                  </a:lnTo>
                  <a:lnTo>
                    <a:pt x="556" y="332"/>
                  </a:lnTo>
                  <a:lnTo>
                    <a:pt x="554" y="332"/>
                  </a:lnTo>
                  <a:lnTo>
                    <a:pt x="552" y="334"/>
                  </a:lnTo>
                  <a:lnTo>
                    <a:pt x="551" y="334"/>
                  </a:lnTo>
                  <a:lnTo>
                    <a:pt x="551" y="335"/>
                  </a:lnTo>
                  <a:lnTo>
                    <a:pt x="549" y="335"/>
                  </a:lnTo>
                  <a:lnTo>
                    <a:pt x="549" y="337"/>
                  </a:lnTo>
                  <a:lnTo>
                    <a:pt x="549" y="340"/>
                  </a:lnTo>
                  <a:lnTo>
                    <a:pt x="549" y="342"/>
                  </a:lnTo>
                  <a:lnTo>
                    <a:pt x="549" y="343"/>
                  </a:lnTo>
                  <a:lnTo>
                    <a:pt x="548" y="345"/>
                  </a:lnTo>
                  <a:lnTo>
                    <a:pt x="548" y="345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6" y="347"/>
                  </a:lnTo>
                  <a:lnTo>
                    <a:pt x="546" y="347"/>
                  </a:lnTo>
                  <a:lnTo>
                    <a:pt x="545" y="347"/>
                  </a:lnTo>
                  <a:lnTo>
                    <a:pt x="546" y="348"/>
                  </a:lnTo>
                  <a:lnTo>
                    <a:pt x="546" y="351"/>
                  </a:lnTo>
                  <a:lnTo>
                    <a:pt x="546" y="351"/>
                  </a:lnTo>
                  <a:lnTo>
                    <a:pt x="546" y="353"/>
                  </a:lnTo>
                  <a:lnTo>
                    <a:pt x="546" y="354"/>
                  </a:lnTo>
                  <a:lnTo>
                    <a:pt x="545" y="354"/>
                  </a:lnTo>
                  <a:lnTo>
                    <a:pt x="545" y="354"/>
                  </a:lnTo>
                  <a:lnTo>
                    <a:pt x="545" y="356"/>
                  </a:lnTo>
                  <a:lnTo>
                    <a:pt x="543" y="356"/>
                  </a:lnTo>
                  <a:lnTo>
                    <a:pt x="545" y="358"/>
                  </a:lnTo>
                  <a:lnTo>
                    <a:pt x="545" y="359"/>
                  </a:lnTo>
                  <a:lnTo>
                    <a:pt x="546" y="359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3" y="362"/>
                  </a:lnTo>
                  <a:lnTo>
                    <a:pt x="543" y="364"/>
                  </a:lnTo>
                  <a:lnTo>
                    <a:pt x="541" y="365"/>
                  </a:lnTo>
                  <a:lnTo>
                    <a:pt x="541" y="367"/>
                  </a:lnTo>
                  <a:lnTo>
                    <a:pt x="543" y="369"/>
                  </a:lnTo>
                  <a:lnTo>
                    <a:pt x="543" y="370"/>
                  </a:lnTo>
                  <a:lnTo>
                    <a:pt x="543" y="375"/>
                  </a:lnTo>
                  <a:lnTo>
                    <a:pt x="543" y="378"/>
                  </a:lnTo>
                  <a:lnTo>
                    <a:pt x="543" y="380"/>
                  </a:lnTo>
                  <a:lnTo>
                    <a:pt x="543" y="381"/>
                  </a:lnTo>
                  <a:lnTo>
                    <a:pt x="543" y="381"/>
                  </a:lnTo>
                  <a:lnTo>
                    <a:pt x="543" y="384"/>
                  </a:lnTo>
                  <a:lnTo>
                    <a:pt x="545" y="387"/>
                  </a:lnTo>
                  <a:lnTo>
                    <a:pt x="545" y="389"/>
                  </a:lnTo>
                  <a:lnTo>
                    <a:pt x="545" y="389"/>
                  </a:lnTo>
                  <a:lnTo>
                    <a:pt x="543" y="391"/>
                  </a:lnTo>
                  <a:lnTo>
                    <a:pt x="541" y="391"/>
                  </a:lnTo>
                  <a:lnTo>
                    <a:pt x="541" y="391"/>
                  </a:lnTo>
                  <a:lnTo>
                    <a:pt x="540" y="391"/>
                  </a:lnTo>
                  <a:lnTo>
                    <a:pt x="540" y="391"/>
                  </a:lnTo>
                  <a:lnTo>
                    <a:pt x="540" y="392"/>
                  </a:lnTo>
                  <a:lnTo>
                    <a:pt x="540" y="392"/>
                  </a:lnTo>
                  <a:lnTo>
                    <a:pt x="540" y="394"/>
                  </a:lnTo>
                  <a:lnTo>
                    <a:pt x="540" y="395"/>
                  </a:lnTo>
                  <a:lnTo>
                    <a:pt x="540" y="397"/>
                  </a:lnTo>
                  <a:lnTo>
                    <a:pt x="538" y="399"/>
                  </a:lnTo>
                  <a:lnTo>
                    <a:pt x="540" y="399"/>
                  </a:lnTo>
                  <a:lnTo>
                    <a:pt x="540" y="402"/>
                  </a:lnTo>
                  <a:lnTo>
                    <a:pt x="538" y="405"/>
                  </a:lnTo>
                  <a:lnTo>
                    <a:pt x="540" y="406"/>
                  </a:lnTo>
                  <a:lnTo>
                    <a:pt x="540" y="406"/>
                  </a:lnTo>
                  <a:lnTo>
                    <a:pt x="543" y="408"/>
                  </a:lnTo>
                  <a:lnTo>
                    <a:pt x="545" y="408"/>
                  </a:lnTo>
                  <a:lnTo>
                    <a:pt x="545" y="410"/>
                  </a:lnTo>
                  <a:lnTo>
                    <a:pt x="545" y="410"/>
                  </a:lnTo>
                  <a:lnTo>
                    <a:pt x="543" y="411"/>
                  </a:lnTo>
                  <a:lnTo>
                    <a:pt x="543" y="411"/>
                  </a:lnTo>
                  <a:lnTo>
                    <a:pt x="543" y="413"/>
                  </a:lnTo>
                  <a:lnTo>
                    <a:pt x="543" y="414"/>
                  </a:lnTo>
                  <a:lnTo>
                    <a:pt x="545" y="416"/>
                  </a:lnTo>
                  <a:lnTo>
                    <a:pt x="545" y="416"/>
                  </a:lnTo>
                  <a:lnTo>
                    <a:pt x="545" y="417"/>
                  </a:lnTo>
                  <a:lnTo>
                    <a:pt x="545" y="419"/>
                  </a:lnTo>
                  <a:lnTo>
                    <a:pt x="545" y="421"/>
                  </a:lnTo>
                  <a:lnTo>
                    <a:pt x="546" y="422"/>
                  </a:lnTo>
                  <a:lnTo>
                    <a:pt x="545" y="422"/>
                  </a:lnTo>
                  <a:lnTo>
                    <a:pt x="545" y="424"/>
                  </a:lnTo>
                  <a:lnTo>
                    <a:pt x="543" y="425"/>
                  </a:lnTo>
                  <a:lnTo>
                    <a:pt x="543" y="425"/>
                  </a:lnTo>
                  <a:lnTo>
                    <a:pt x="543" y="427"/>
                  </a:lnTo>
                  <a:lnTo>
                    <a:pt x="543" y="428"/>
                  </a:lnTo>
                  <a:lnTo>
                    <a:pt x="543" y="430"/>
                  </a:lnTo>
                  <a:lnTo>
                    <a:pt x="551" y="430"/>
                  </a:lnTo>
                  <a:lnTo>
                    <a:pt x="552" y="430"/>
                  </a:lnTo>
                  <a:lnTo>
                    <a:pt x="554" y="432"/>
                  </a:lnTo>
                  <a:lnTo>
                    <a:pt x="552" y="433"/>
                  </a:lnTo>
                  <a:lnTo>
                    <a:pt x="552" y="433"/>
                  </a:lnTo>
                  <a:lnTo>
                    <a:pt x="552" y="436"/>
                  </a:lnTo>
                  <a:lnTo>
                    <a:pt x="551" y="436"/>
                  </a:lnTo>
                  <a:lnTo>
                    <a:pt x="549" y="436"/>
                  </a:lnTo>
                  <a:lnTo>
                    <a:pt x="548" y="436"/>
                  </a:lnTo>
                  <a:lnTo>
                    <a:pt x="546" y="436"/>
                  </a:lnTo>
                  <a:lnTo>
                    <a:pt x="545" y="436"/>
                  </a:lnTo>
                  <a:lnTo>
                    <a:pt x="541" y="436"/>
                  </a:lnTo>
                  <a:lnTo>
                    <a:pt x="540" y="436"/>
                  </a:lnTo>
                  <a:lnTo>
                    <a:pt x="540" y="438"/>
                  </a:lnTo>
                  <a:lnTo>
                    <a:pt x="540" y="439"/>
                  </a:lnTo>
                  <a:lnTo>
                    <a:pt x="543" y="439"/>
                  </a:lnTo>
                  <a:lnTo>
                    <a:pt x="546" y="439"/>
                  </a:lnTo>
                  <a:lnTo>
                    <a:pt x="548" y="441"/>
                  </a:lnTo>
                  <a:lnTo>
                    <a:pt x="549" y="444"/>
                  </a:lnTo>
                  <a:lnTo>
                    <a:pt x="551" y="444"/>
                  </a:lnTo>
                  <a:lnTo>
                    <a:pt x="551" y="446"/>
                  </a:lnTo>
                  <a:lnTo>
                    <a:pt x="548" y="449"/>
                  </a:lnTo>
                  <a:lnTo>
                    <a:pt x="548" y="449"/>
                  </a:lnTo>
                  <a:lnTo>
                    <a:pt x="546" y="450"/>
                  </a:lnTo>
                  <a:lnTo>
                    <a:pt x="545" y="450"/>
                  </a:lnTo>
                  <a:lnTo>
                    <a:pt x="545" y="454"/>
                  </a:lnTo>
                  <a:lnTo>
                    <a:pt x="545" y="455"/>
                  </a:lnTo>
                  <a:lnTo>
                    <a:pt x="546" y="457"/>
                  </a:lnTo>
                  <a:lnTo>
                    <a:pt x="546" y="457"/>
                  </a:lnTo>
                  <a:lnTo>
                    <a:pt x="546" y="458"/>
                  </a:lnTo>
                  <a:lnTo>
                    <a:pt x="543" y="460"/>
                  </a:lnTo>
                  <a:lnTo>
                    <a:pt x="543" y="462"/>
                  </a:lnTo>
                  <a:lnTo>
                    <a:pt x="543" y="462"/>
                  </a:lnTo>
                  <a:lnTo>
                    <a:pt x="545" y="463"/>
                  </a:lnTo>
                  <a:lnTo>
                    <a:pt x="545" y="465"/>
                  </a:lnTo>
                  <a:lnTo>
                    <a:pt x="545" y="466"/>
                  </a:lnTo>
                  <a:lnTo>
                    <a:pt x="546" y="469"/>
                  </a:lnTo>
                  <a:lnTo>
                    <a:pt x="545" y="469"/>
                  </a:lnTo>
                  <a:lnTo>
                    <a:pt x="545" y="471"/>
                  </a:lnTo>
                  <a:lnTo>
                    <a:pt x="543" y="473"/>
                  </a:lnTo>
                  <a:lnTo>
                    <a:pt x="541" y="474"/>
                  </a:lnTo>
                  <a:lnTo>
                    <a:pt x="541" y="476"/>
                  </a:lnTo>
                  <a:lnTo>
                    <a:pt x="541" y="477"/>
                  </a:lnTo>
                  <a:lnTo>
                    <a:pt x="541" y="477"/>
                  </a:lnTo>
                  <a:lnTo>
                    <a:pt x="543" y="479"/>
                  </a:lnTo>
                  <a:lnTo>
                    <a:pt x="543" y="480"/>
                  </a:lnTo>
                  <a:lnTo>
                    <a:pt x="541" y="480"/>
                  </a:lnTo>
                  <a:lnTo>
                    <a:pt x="540" y="480"/>
                  </a:lnTo>
                  <a:lnTo>
                    <a:pt x="540" y="482"/>
                  </a:lnTo>
                  <a:lnTo>
                    <a:pt x="537" y="485"/>
                  </a:lnTo>
                  <a:lnTo>
                    <a:pt x="537" y="485"/>
                  </a:lnTo>
                  <a:lnTo>
                    <a:pt x="537" y="487"/>
                  </a:lnTo>
                  <a:lnTo>
                    <a:pt x="535" y="488"/>
                  </a:lnTo>
                  <a:lnTo>
                    <a:pt x="533" y="491"/>
                  </a:lnTo>
                  <a:lnTo>
                    <a:pt x="533" y="493"/>
                  </a:lnTo>
                  <a:lnTo>
                    <a:pt x="533" y="495"/>
                  </a:lnTo>
                  <a:lnTo>
                    <a:pt x="535" y="495"/>
                  </a:lnTo>
                  <a:lnTo>
                    <a:pt x="537" y="496"/>
                  </a:lnTo>
                  <a:lnTo>
                    <a:pt x="537" y="499"/>
                  </a:lnTo>
                  <a:lnTo>
                    <a:pt x="535" y="501"/>
                  </a:lnTo>
                  <a:lnTo>
                    <a:pt x="533" y="502"/>
                  </a:lnTo>
                  <a:lnTo>
                    <a:pt x="532" y="504"/>
                  </a:lnTo>
                  <a:lnTo>
                    <a:pt x="532" y="504"/>
                  </a:lnTo>
                  <a:lnTo>
                    <a:pt x="532" y="507"/>
                  </a:lnTo>
                  <a:lnTo>
                    <a:pt x="532" y="509"/>
                  </a:lnTo>
                  <a:lnTo>
                    <a:pt x="532" y="509"/>
                  </a:lnTo>
                  <a:lnTo>
                    <a:pt x="532" y="510"/>
                  </a:lnTo>
                  <a:lnTo>
                    <a:pt x="530" y="512"/>
                  </a:lnTo>
                  <a:lnTo>
                    <a:pt x="529" y="512"/>
                  </a:lnTo>
                  <a:lnTo>
                    <a:pt x="527" y="514"/>
                  </a:lnTo>
                  <a:lnTo>
                    <a:pt x="526" y="514"/>
                  </a:lnTo>
                  <a:lnTo>
                    <a:pt x="526" y="515"/>
                  </a:lnTo>
                  <a:lnTo>
                    <a:pt x="524" y="517"/>
                  </a:lnTo>
                  <a:lnTo>
                    <a:pt x="524" y="518"/>
                  </a:lnTo>
                  <a:lnTo>
                    <a:pt x="519" y="520"/>
                  </a:lnTo>
                  <a:lnTo>
                    <a:pt x="519" y="521"/>
                  </a:lnTo>
                  <a:lnTo>
                    <a:pt x="518" y="521"/>
                  </a:lnTo>
                  <a:lnTo>
                    <a:pt x="518" y="525"/>
                  </a:lnTo>
                  <a:lnTo>
                    <a:pt x="519" y="526"/>
                  </a:lnTo>
                  <a:lnTo>
                    <a:pt x="519" y="528"/>
                  </a:lnTo>
                  <a:lnTo>
                    <a:pt x="519" y="531"/>
                  </a:lnTo>
                  <a:lnTo>
                    <a:pt x="519" y="532"/>
                  </a:lnTo>
                  <a:lnTo>
                    <a:pt x="519" y="534"/>
                  </a:lnTo>
                  <a:lnTo>
                    <a:pt x="521" y="536"/>
                  </a:lnTo>
                  <a:lnTo>
                    <a:pt x="522" y="539"/>
                  </a:lnTo>
                  <a:lnTo>
                    <a:pt x="522" y="540"/>
                  </a:lnTo>
                  <a:lnTo>
                    <a:pt x="522" y="542"/>
                  </a:lnTo>
                  <a:lnTo>
                    <a:pt x="524" y="543"/>
                  </a:lnTo>
                  <a:lnTo>
                    <a:pt x="524" y="545"/>
                  </a:lnTo>
                  <a:lnTo>
                    <a:pt x="524" y="547"/>
                  </a:lnTo>
                  <a:lnTo>
                    <a:pt x="526" y="547"/>
                  </a:lnTo>
                  <a:lnTo>
                    <a:pt x="527" y="545"/>
                  </a:lnTo>
                  <a:lnTo>
                    <a:pt x="529" y="545"/>
                  </a:lnTo>
                  <a:lnTo>
                    <a:pt x="529" y="543"/>
                  </a:lnTo>
                  <a:lnTo>
                    <a:pt x="532" y="543"/>
                  </a:lnTo>
                  <a:lnTo>
                    <a:pt x="533" y="543"/>
                  </a:lnTo>
                  <a:lnTo>
                    <a:pt x="535" y="543"/>
                  </a:lnTo>
                  <a:lnTo>
                    <a:pt x="535" y="543"/>
                  </a:lnTo>
                  <a:lnTo>
                    <a:pt x="537" y="545"/>
                  </a:lnTo>
                  <a:lnTo>
                    <a:pt x="537" y="547"/>
                  </a:lnTo>
                  <a:lnTo>
                    <a:pt x="537" y="550"/>
                  </a:lnTo>
                  <a:lnTo>
                    <a:pt x="537" y="551"/>
                  </a:lnTo>
                  <a:lnTo>
                    <a:pt x="535" y="551"/>
                  </a:lnTo>
                  <a:lnTo>
                    <a:pt x="535" y="553"/>
                  </a:lnTo>
                  <a:lnTo>
                    <a:pt x="535" y="554"/>
                  </a:lnTo>
                  <a:lnTo>
                    <a:pt x="537" y="554"/>
                  </a:lnTo>
                  <a:lnTo>
                    <a:pt x="537" y="556"/>
                  </a:lnTo>
                  <a:lnTo>
                    <a:pt x="535" y="559"/>
                  </a:lnTo>
                  <a:lnTo>
                    <a:pt x="535" y="561"/>
                  </a:lnTo>
                  <a:lnTo>
                    <a:pt x="537" y="562"/>
                  </a:lnTo>
                  <a:lnTo>
                    <a:pt x="537" y="564"/>
                  </a:lnTo>
                  <a:lnTo>
                    <a:pt x="538" y="566"/>
                  </a:lnTo>
                  <a:lnTo>
                    <a:pt x="540" y="567"/>
                  </a:lnTo>
                  <a:lnTo>
                    <a:pt x="541" y="567"/>
                  </a:lnTo>
                  <a:lnTo>
                    <a:pt x="541" y="569"/>
                  </a:lnTo>
                  <a:lnTo>
                    <a:pt x="541" y="570"/>
                  </a:lnTo>
                  <a:lnTo>
                    <a:pt x="545" y="570"/>
                  </a:lnTo>
                  <a:lnTo>
                    <a:pt x="549" y="570"/>
                  </a:lnTo>
                  <a:lnTo>
                    <a:pt x="556" y="570"/>
                  </a:lnTo>
                  <a:lnTo>
                    <a:pt x="563" y="570"/>
                  </a:lnTo>
                  <a:lnTo>
                    <a:pt x="570" y="570"/>
                  </a:lnTo>
                  <a:lnTo>
                    <a:pt x="574" y="572"/>
                  </a:lnTo>
                  <a:lnTo>
                    <a:pt x="578" y="573"/>
                  </a:lnTo>
                  <a:lnTo>
                    <a:pt x="581" y="573"/>
                  </a:lnTo>
                  <a:lnTo>
                    <a:pt x="586" y="573"/>
                  </a:lnTo>
                  <a:lnTo>
                    <a:pt x="589" y="575"/>
                  </a:lnTo>
                  <a:lnTo>
                    <a:pt x="590" y="575"/>
                  </a:lnTo>
                  <a:lnTo>
                    <a:pt x="592" y="575"/>
                  </a:lnTo>
                  <a:lnTo>
                    <a:pt x="592" y="577"/>
                  </a:lnTo>
                  <a:lnTo>
                    <a:pt x="584" y="575"/>
                  </a:lnTo>
                  <a:lnTo>
                    <a:pt x="582" y="575"/>
                  </a:lnTo>
                  <a:lnTo>
                    <a:pt x="581" y="573"/>
                  </a:lnTo>
                  <a:lnTo>
                    <a:pt x="578" y="575"/>
                  </a:lnTo>
                  <a:lnTo>
                    <a:pt x="576" y="578"/>
                  </a:lnTo>
                  <a:lnTo>
                    <a:pt x="576" y="580"/>
                  </a:lnTo>
                  <a:lnTo>
                    <a:pt x="573" y="580"/>
                  </a:lnTo>
                  <a:lnTo>
                    <a:pt x="571" y="580"/>
                  </a:lnTo>
                  <a:lnTo>
                    <a:pt x="563" y="583"/>
                  </a:lnTo>
                  <a:lnTo>
                    <a:pt x="562" y="583"/>
                  </a:lnTo>
                  <a:lnTo>
                    <a:pt x="560" y="584"/>
                  </a:lnTo>
                  <a:lnTo>
                    <a:pt x="559" y="584"/>
                  </a:lnTo>
                  <a:lnTo>
                    <a:pt x="557" y="588"/>
                  </a:lnTo>
                  <a:lnTo>
                    <a:pt x="559" y="589"/>
                  </a:lnTo>
                  <a:lnTo>
                    <a:pt x="556" y="594"/>
                  </a:lnTo>
                  <a:lnTo>
                    <a:pt x="556" y="597"/>
                  </a:lnTo>
                  <a:lnTo>
                    <a:pt x="556" y="599"/>
                  </a:lnTo>
                  <a:lnTo>
                    <a:pt x="556" y="600"/>
                  </a:lnTo>
                  <a:lnTo>
                    <a:pt x="556" y="605"/>
                  </a:lnTo>
                  <a:lnTo>
                    <a:pt x="554" y="606"/>
                  </a:lnTo>
                  <a:lnTo>
                    <a:pt x="551" y="606"/>
                  </a:lnTo>
                  <a:lnTo>
                    <a:pt x="549" y="606"/>
                  </a:lnTo>
                  <a:lnTo>
                    <a:pt x="546" y="605"/>
                  </a:lnTo>
                  <a:lnTo>
                    <a:pt x="543" y="603"/>
                  </a:lnTo>
                  <a:lnTo>
                    <a:pt x="540" y="603"/>
                  </a:lnTo>
                  <a:lnTo>
                    <a:pt x="538" y="602"/>
                  </a:lnTo>
                  <a:lnTo>
                    <a:pt x="535" y="599"/>
                  </a:lnTo>
                  <a:lnTo>
                    <a:pt x="535" y="597"/>
                  </a:lnTo>
                  <a:lnTo>
                    <a:pt x="535" y="597"/>
                  </a:lnTo>
                  <a:lnTo>
                    <a:pt x="537" y="594"/>
                  </a:lnTo>
                  <a:lnTo>
                    <a:pt x="537" y="594"/>
                  </a:lnTo>
                  <a:lnTo>
                    <a:pt x="540" y="594"/>
                  </a:lnTo>
                  <a:lnTo>
                    <a:pt x="541" y="594"/>
                  </a:lnTo>
                  <a:lnTo>
                    <a:pt x="543" y="595"/>
                  </a:lnTo>
                  <a:lnTo>
                    <a:pt x="543" y="597"/>
                  </a:lnTo>
                  <a:lnTo>
                    <a:pt x="543" y="599"/>
                  </a:lnTo>
                  <a:lnTo>
                    <a:pt x="543" y="599"/>
                  </a:lnTo>
                  <a:lnTo>
                    <a:pt x="543" y="600"/>
                  </a:lnTo>
                  <a:lnTo>
                    <a:pt x="545" y="599"/>
                  </a:lnTo>
                  <a:lnTo>
                    <a:pt x="545" y="594"/>
                  </a:lnTo>
                  <a:lnTo>
                    <a:pt x="549" y="592"/>
                  </a:lnTo>
                  <a:lnTo>
                    <a:pt x="551" y="591"/>
                  </a:lnTo>
                  <a:lnTo>
                    <a:pt x="552" y="588"/>
                  </a:lnTo>
                  <a:lnTo>
                    <a:pt x="552" y="588"/>
                  </a:lnTo>
                  <a:lnTo>
                    <a:pt x="552" y="586"/>
                  </a:lnTo>
                  <a:lnTo>
                    <a:pt x="552" y="586"/>
                  </a:lnTo>
                  <a:lnTo>
                    <a:pt x="549" y="584"/>
                  </a:lnTo>
                  <a:lnTo>
                    <a:pt x="543" y="589"/>
                  </a:lnTo>
                  <a:lnTo>
                    <a:pt x="540" y="591"/>
                  </a:lnTo>
                  <a:lnTo>
                    <a:pt x="537" y="592"/>
                  </a:lnTo>
                  <a:lnTo>
                    <a:pt x="535" y="594"/>
                  </a:lnTo>
                  <a:lnTo>
                    <a:pt x="533" y="595"/>
                  </a:lnTo>
                  <a:lnTo>
                    <a:pt x="533" y="597"/>
                  </a:lnTo>
                  <a:lnTo>
                    <a:pt x="533" y="599"/>
                  </a:lnTo>
                  <a:lnTo>
                    <a:pt x="530" y="597"/>
                  </a:lnTo>
                  <a:lnTo>
                    <a:pt x="527" y="595"/>
                  </a:lnTo>
                  <a:lnTo>
                    <a:pt x="526" y="594"/>
                  </a:lnTo>
                  <a:lnTo>
                    <a:pt x="527" y="592"/>
                  </a:lnTo>
                  <a:lnTo>
                    <a:pt x="527" y="592"/>
                  </a:lnTo>
                  <a:lnTo>
                    <a:pt x="527" y="588"/>
                  </a:lnTo>
                  <a:lnTo>
                    <a:pt x="529" y="588"/>
                  </a:lnTo>
                  <a:lnTo>
                    <a:pt x="529" y="586"/>
                  </a:lnTo>
                  <a:lnTo>
                    <a:pt x="530" y="584"/>
                  </a:lnTo>
                  <a:lnTo>
                    <a:pt x="532" y="584"/>
                  </a:lnTo>
                  <a:lnTo>
                    <a:pt x="532" y="584"/>
                  </a:lnTo>
                  <a:lnTo>
                    <a:pt x="532" y="586"/>
                  </a:lnTo>
                  <a:lnTo>
                    <a:pt x="535" y="586"/>
                  </a:lnTo>
                  <a:lnTo>
                    <a:pt x="540" y="583"/>
                  </a:lnTo>
                  <a:lnTo>
                    <a:pt x="541" y="583"/>
                  </a:lnTo>
                  <a:lnTo>
                    <a:pt x="545" y="583"/>
                  </a:lnTo>
                  <a:lnTo>
                    <a:pt x="546" y="583"/>
                  </a:lnTo>
                  <a:lnTo>
                    <a:pt x="548" y="583"/>
                  </a:lnTo>
                  <a:lnTo>
                    <a:pt x="548" y="581"/>
                  </a:lnTo>
                  <a:lnTo>
                    <a:pt x="546" y="581"/>
                  </a:lnTo>
                  <a:lnTo>
                    <a:pt x="543" y="581"/>
                  </a:lnTo>
                  <a:lnTo>
                    <a:pt x="538" y="580"/>
                  </a:lnTo>
                  <a:lnTo>
                    <a:pt x="537" y="581"/>
                  </a:lnTo>
                  <a:lnTo>
                    <a:pt x="535" y="583"/>
                  </a:lnTo>
                  <a:lnTo>
                    <a:pt x="533" y="581"/>
                  </a:lnTo>
                  <a:lnTo>
                    <a:pt x="533" y="581"/>
                  </a:lnTo>
                  <a:lnTo>
                    <a:pt x="532" y="580"/>
                  </a:lnTo>
                  <a:lnTo>
                    <a:pt x="530" y="580"/>
                  </a:lnTo>
                  <a:lnTo>
                    <a:pt x="530" y="581"/>
                  </a:lnTo>
                  <a:lnTo>
                    <a:pt x="530" y="583"/>
                  </a:lnTo>
                  <a:lnTo>
                    <a:pt x="529" y="584"/>
                  </a:lnTo>
                  <a:lnTo>
                    <a:pt x="527" y="586"/>
                  </a:lnTo>
                  <a:lnTo>
                    <a:pt x="526" y="588"/>
                  </a:lnTo>
                  <a:lnTo>
                    <a:pt x="526" y="589"/>
                  </a:lnTo>
                  <a:lnTo>
                    <a:pt x="526" y="591"/>
                  </a:lnTo>
                  <a:lnTo>
                    <a:pt x="526" y="591"/>
                  </a:lnTo>
                  <a:lnTo>
                    <a:pt x="524" y="591"/>
                  </a:lnTo>
                  <a:lnTo>
                    <a:pt x="521" y="591"/>
                  </a:lnTo>
                  <a:lnTo>
                    <a:pt x="519" y="589"/>
                  </a:lnTo>
                  <a:lnTo>
                    <a:pt x="519" y="588"/>
                  </a:lnTo>
                  <a:lnTo>
                    <a:pt x="518" y="586"/>
                  </a:lnTo>
                  <a:lnTo>
                    <a:pt x="521" y="584"/>
                  </a:lnTo>
                  <a:lnTo>
                    <a:pt x="522" y="584"/>
                  </a:lnTo>
                  <a:lnTo>
                    <a:pt x="524" y="581"/>
                  </a:lnTo>
                  <a:lnTo>
                    <a:pt x="526" y="580"/>
                  </a:lnTo>
                  <a:lnTo>
                    <a:pt x="524" y="580"/>
                  </a:lnTo>
                  <a:lnTo>
                    <a:pt x="524" y="580"/>
                  </a:lnTo>
                  <a:lnTo>
                    <a:pt x="524" y="581"/>
                  </a:lnTo>
                  <a:lnTo>
                    <a:pt x="522" y="583"/>
                  </a:lnTo>
                  <a:lnTo>
                    <a:pt x="521" y="581"/>
                  </a:lnTo>
                  <a:lnTo>
                    <a:pt x="518" y="583"/>
                  </a:lnTo>
                  <a:lnTo>
                    <a:pt x="516" y="583"/>
                  </a:lnTo>
                  <a:lnTo>
                    <a:pt x="513" y="583"/>
                  </a:lnTo>
                  <a:lnTo>
                    <a:pt x="511" y="583"/>
                  </a:lnTo>
                  <a:lnTo>
                    <a:pt x="511" y="581"/>
                  </a:lnTo>
                  <a:lnTo>
                    <a:pt x="511" y="580"/>
                  </a:lnTo>
                  <a:lnTo>
                    <a:pt x="511" y="578"/>
                  </a:lnTo>
                  <a:lnTo>
                    <a:pt x="511" y="578"/>
                  </a:lnTo>
                  <a:lnTo>
                    <a:pt x="510" y="578"/>
                  </a:lnTo>
                  <a:lnTo>
                    <a:pt x="510" y="577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508" y="572"/>
                  </a:lnTo>
                  <a:lnTo>
                    <a:pt x="508" y="572"/>
                  </a:lnTo>
                  <a:lnTo>
                    <a:pt x="510" y="572"/>
                  </a:lnTo>
                  <a:lnTo>
                    <a:pt x="510" y="573"/>
                  </a:lnTo>
                  <a:lnTo>
                    <a:pt x="511" y="573"/>
                  </a:lnTo>
                  <a:lnTo>
                    <a:pt x="515" y="575"/>
                  </a:lnTo>
                  <a:lnTo>
                    <a:pt x="516" y="575"/>
                  </a:lnTo>
                  <a:lnTo>
                    <a:pt x="516" y="573"/>
                  </a:lnTo>
                  <a:lnTo>
                    <a:pt x="516" y="573"/>
                  </a:lnTo>
                  <a:lnTo>
                    <a:pt x="516" y="572"/>
                  </a:lnTo>
                  <a:lnTo>
                    <a:pt x="518" y="572"/>
                  </a:lnTo>
                  <a:lnTo>
                    <a:pt x="519" y="573"/>
                  </a:lnTo>
                  <a:lnTo>
                    <a:pt x="519" y="573"/>
                  </a:lnTo>
                  <a:lnTo>
                    <a:pt x="522" y="573"/>
                  </a:lnTo>
                  <a:lnTo>
                    <a:pt x="522" y="573"/>
                  </a:lnTo>
                  <a:lnTo>
                    <a:pt x="524" y="573"/>
                  </a:lnTo>
                  <a:lnTo>
                    <a:pt x="527" y="570"/>
                  </a:lnTo>
                  <a:lnTo>
                    <a:pt x="529" y="569"/>
                  </a:lnTo>
                  <a:lnTo>
                    <a:pt x="529" y="569"/>
                  </a:lnTo>
                  <a:lnTo>
                    <a:pt x="530" y="569"/>
                  </a:lnTo>
                  <a:lnTo>
                    <a:pt x="530" y="570"/>
                  </a:lnTo>
                  <a:lnTo>
                    <a:pt x="530" y="570"/>
                  </a:lnTo>
                  <a:lnTo>
                    <a:pt x="532" y="572"/>
                  </a:lnTo>
                  <a:lnTo>
                    <a:pt x="532" y="573"/>
                  </a:lnTo>
                  <a:lnTo>
                    <a:pt x="532" y="573"/>
                  </a:lnTo>
                  <a:lnTo>
                    <a:pt x="532" y="575"/>
                  </a:lnTo>
                  <a:lnTo>
                    <a:pt x="530" y="577"/>
                  </a:lnTo>
                  <a:lnTo>
                    <a:pt x="530" y="577"/>
                  </a:lnTo>
                  <a:lnTo>
                    <a:pt x="532" y="578"/>
                  </a:lnTo>
                  <a:lnTo>
                    <a:pt x="532" y="577"/>
                  </a:lnTo>
                  <a:lnTo>
                    <a:pt x="533" y="577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3"/>
                  </a:lnTo>
                  <a:lnTo>
                    <a:pt x="532" y="570"/>
                  </a:lnTo>
                  <a:lnTo>
                    <a:pt x="532" y="570"/>
                  </a:lnTo>
                  <a:lnTo>
                    <a:pt x="532" y="569"/>
                  </a:lnTo>
                  <a:lnTo>
                    <a:pt x="533" y="569"/>
                  </a:lnTo>
                  <a:lnTo>
                    <a:pt x="533" y="567"/>
                  </a:lnTo>
                  <a:lnTo>
                    <a:pt x="533" y="566"/>
                  </a:lnTo>
                  <a:lnTo>
                    <a:pt x="533" y="564"/>
                  </a:lnTo>
                  <a:lnTo>
                    <a:pt x="530" y="562"/>
                  </a:lnTo>
                  <a:lnTo>
                    <a:pt x="524" y="559"/>
                  </a:lnTo>
                  <a:lnTo>
                    <a:pt x="524" y="559"/>
                  </a:lnTo>
                  <a:lnTo>
                    <a:pt x="524" y="561"/>
                  </a:lnTo>
                  <a:lnTo>
                    <a:pt x="524" y="561"/>
                  </a:lnTo>
                  <a:lnTo>
                    <a:pt x="526" y="561"/>
                  </a:lnTo>
                  <a:lnTo>
                    <a:pt x="529" y="562"/>
                  </a:lnTo>
                  <a:lnTo>
                    <a:pt x="530" y="564"/>
                  </a:lnTo>
                  <a:lnTo>
                    <a:pt x="532" y="564"/>
                  </a:lnTo>
                  <a:lnTo>
                    <a:pt x="532" y="566"/>
                  </a:lnTo>
                  <a:lnTo>
                    <a:pt x="532" y="566"/>
                  </a:lnTo>
                  <a:lnTo>
                    <a:pt x="527" y="567"/>
                  </a:lnTo>
                  <a:lnTo>
                    <a:pt x="524" y="570"/>
                  </a:lnTo>
                  <a:lnTo>
                    <a:pt x="521" y="572"/>
                  </a:lnTo>
                  <a:lnTo>
                    <a:pt x="519" y="570"/>
                  </a:lnTo>
                  <a:lnTo>
                    <a:pt x="518" y="569"/>
                  </a:lnTo>
                  <a:lnTo>
                    <a:pt x="518" y="567"/>
                  </a:lnTo>
                  <a:lnTo>
                    <a:pt x="516" y="566"/>
                  </a:lnTo>
                  <a:lnTo>
                    <a:pt x="515" y="566"/>
                  </a:lnTo>
                  <a:lnTo>
                    <a:pt x="515" y="566"/>
                  </a:lnTo>
                  <a:lnTo>
                    <a:pt x="513" y="566"/>
                  </a:lnTo>
                  <a:lnTo>
                    <a:pt x="513" y="566"/>
                  </a:lnTo>
                  <a:lnTo>
                    <a:pt x="510" y="564"/>
                  </a:lnTo>
                  <a:lnTo>
                    <a:pt x="510" y="564"/>
                  </a:lnTo>
                  <a:lnTo>
                    <a:pt x="511" y="562"/>
                  </a:lnTo>
                  <a:lnTo>
                    <a:pt x="513" y="562"/>
                  </a:lnTo>
                  <a:lnTo>
                    <a:pt x="513" y="558"/>
                  </a:lnTo>
                  <a:lnTo>
                    <a:pt x="513" y="556"/>
                  </a:lnTo>
                  <a:lnTo>
                    <a:pt x="510" y="554"/>
                  </a:lnTo>
                  <a:lnTo>
                    <a:pt x="508" y="554"/>
                  </a:lnTo>
                  <a:lnTo>
                    <a:pt x="507" y="554"/>
                  </a:lnTo>
                  <a:lnTo>
                    <a:pt x="507" y="554"/>
                  </a:lnTo>
                  <a:lnTo>
                    <a:pt x="505" y="554"/>
                  </a:lnTo>
                  <a:lnTo>
                    <a:pt x="504" y="553"/>
                  </a:lnTo>
                  <a:lnTo>
                    <a:pt x="502" y="553"/>
                  </a:lnTo>
                  <a:lnTo>
                    <a:pt x="500" y="551"/>
                  </a:lnTo>
                  <a:lnTo>
                    <a:pt x="497" y="548"/>
                  </a:lnTo>
                  <a:lnTo>
                    <a:pt x="497" y="547"/>
                  </a:lnTo>
                  <a:lnTo>
                    <a:pt x="496" y="545"/>
                  </a:lnTo>
                  <a:lnTo>
                    <a:pt x="500" y="545"/>
                  </a:lnTo>
                  <a:lnTo>
                    <a:pt x="502" y="545"/>
                  </a:lnTo>
                  <a:lnTo>
                    <a:pt x="502" y="543"/>
                  </a:lnTo>
                  <a:lnTo>
                    <a:pt x="502" y="542"/>
                  </a:lnTo>
                  <a:lnTo>
                    <a:pt x="500" y="540"/>
                  </a:lnTo>
                  <a:lnTo>
                    <a:pt x="502" y="540"/>
                  </a:lnTo>
                  <a:lnTo>
                    <a:pt x="502" y="539"/>
                  </a:lnTo>
                  <a:lnTo>
                    <a:pt x="504" y="539"/>
                  </a:lnTo>
                  <a:lnTo>
                    <a:pt x="507" y="542"/>
                  </a:lnTo>
                  <a:lnTo>
                    <a:pt x="507" y="542"/>
                  </a:lnTo>
                  <a:lnTo>
                    <a:pt x="510" y="547"/>
                  </a:lnTo>
                  <a:lnTo>
                    <a:pt x="510" y="547"/>
                  </a:lnTo>
                  <a:lnTo>
                    <a:pt x="510" y="548"/>
                  </a:lnTo>
                  <a:lnTo>
                    <a:pt x="515" y="550"/>
                  </a:lnTo>
                  <a:lnTo>
                    <a:pt x="515" y="550"/>
                  </a:lnTo>
                  <a:lnTo>
                    <a:pt x="515" y="548"/>
                  </a:lnTo>
                  <a:lnTo>
                    <a:pt x="516" y="545"/>
                  </a:lnTo>
                  <a:lnTo>
                    <a:pt x="518" y="545"/>
                  </a:lnTo>
                  <a:lnTo>
                    <a:pt x="518" y="545"/>
                  </a:lnTo>
                  <a:lnTo>
                    <a:pt x="518" y="543"/>
                  </a:lnTo>
                  <a:lnTo>
                    <a:pt x="516" y="543"/>
                  </a:lnTo>
                  <a:lnTo>
                    <a:pt x="518" y="542"/>
                  </a:lnTo>
                  <a:lnTo>
                    <a:pt x="516" y="542"/>
                  </a:lnTo>
                  <a:lnTo>
                    <a:pt x="516" y="542"/>
                  </a:lnTo>
                  <a:lnTo>
                    <a:pt x="513" y="547"/>
                  </a:lnTo>
                  <a:lnTo>
                    <a:pt x="513" y="548"/>
                  </a:lnTo>
                  <a:lnTo>
                    <a:pt x="511" y="545"/>
                  </a:lnTo>
                  <a:lnTo>
                    <a:pt x="510" y="543"/>
                  </a:lnTo>
                  <a:lnTo>
                    <a:pt x="510" y="543"/>
                  </a:lnTo>
                  <a:lnTo>
                    <a:pt x="510" y="542"/>
                  </a:lnTo>
                  <a:lnTo>
                    <a:pt x="513" y="542"/>
                  </a:lnTo>
                  <a:lnTo>
                    <a:pt x="511" y="540"/>
                  </a:lnTo>
                  <a:lnTo>
                    <a:pt x="508" y="539"/>
                  </a:lnTo>
                  <a:lnTo>
                    <a:pt x="507" y="539"/>
                  </a:lnTo>
                  <a:lnTo>
                    <a:pt x="505" y="539"/>
                  </a:lnTo>
                  <a:lnTo>
                    <a:pt x="505" y="537"/>
                  </a:lnTo>
                  <a:lnTo>
                    <a:pt x="504" y="536"/>
                  </a:lnTo>
                  <a:lnTo>
                    <a:pt x="505" y="532"/>
                  </a:lnTo>
                  <a:lnTo>
                    <a:pt x="507" y="531"/>
                  </a:lnTo>
                  <a:lnTo>
                    <a:pt x="511" y="532"/>
                  </a:lnTo>
                  <a:lnTo>
                    <a:pt x="513" y="532"/>
                  </a:lnTo>
                  <a:lnTo>
                    <a:pt x="511" y="531"/>
                  </a:lnTo>
                  <a:lnTo>
                    <a:pt x="511" y="531"/>
                  </a:lnTo>
                  <a:lnTo>
                    <a:pt x="510" y="531"/>
                  </a:lnTo>
                  <a:lnTo>
                    <a:pt x="507" y="528"/>
                  </a:lnTo>
                  <a:lnTo>
                    <a:pt x="507" y="526"/>
                  </a:lnTo>
                  <a:lnTo>
                    <a:pt x="508" y="525"/>
                  </a:lnTo>
                  <a:lnTo>
                    <a:pt x="508" y="525"/>
                  </a:lnTo>
                  <a:lnTo>
                    <a:pt x="510" y="523"/>
                  </a:lnTo>
                  <a:lnTo>
                    <a:pt x="513" y="525"/>
                  </a:lnTo>
                  <a:lnTo>
                    <a:pt x="513" y="525"/>
                  </a:lnTo>
                  <a:lnTo>
                    <a:pt x="515" y="525"/>
                  </a:lnTo>
                  <a:lnTo>
                    <a:pt x="513" y="523"/>
                  </a:lnTo>
                  <a:lnTo>
                    <a:pt x="513" y="523"/>
                  </a:lnTo>
                  <a:lnTo>
                    <a:pt x="511" y="521"/>
                  </a:lnTo>
                  <a:lnTo>
                    <a:pt x="511" y="520"/>
                  </a:lnTo>
                  <a:lnTo>
                    <a:pt x="511" y="518"/>
                  </a:lnTo>
                  <a:lnTo>
                    <a:pt x="511" y="518"/>
                  </a:lnTo>
                  <a:lnTo>
                    <a:pt x="511" y="517"/>
                  </a:lnTo>
                  <a:lnTo>
                    <a:pt x="511" y="515"/>
                  </a:lnTo>
                  <a:lnTo>
                    <a:pt x="513" y="515"/>
                  </a:lnTo>
                  <a:lnTo>
                    <a:pt x="513" y="514"/>
                  </a:lnTo>
                  <a:lnTo>
                    <a:pt x="513" y="514"/>
                  </a:lnTo>
                  <a:lnTo>
                    <a:pt x="511" y="514"/>
                  </a:lnTo>
                  <a:lnTo>
                    <a:pt x="511" y="515"/>
                  </a:lnTo>
                  <a:lnTo>
                    <a:pt x="511" y="517"/>
                  </a:lnTo>
                  <a:lnTo>
                    <a:pt x="510" y="518"/>
                  </a:lnTo>
                  <a:lnTo>
                    <a:pt x="510" y="520"/>
                  </a:lnTo>
                  <a:lnTo>
                    <a:pt x="510" y="521"/>
                  </a:lnTo>
                  <a:lnTo>
                    <a:pt x="508" y="523"/>
                  </a:lnTo>
                  <a:lnTo>
                    <a:pt x="508" y="521"/>
                  </a:lnTo>
                  <a:lnTo>
                    <a:pt x="507" y="521"/>
                  </a:lnTo>
                  <a:lnTo>
                    <a:pt x="507" y="521"/>
                  </a:lnTo>
                  <a:lnTo>
                    <a:pt x="507" y="520"/>
                  </a:lnTo>
                  <a:lnTo>
                    <a:pt x="507" y="514"/>
                  </a:lnTo>
                  <a:lnTo>
                    <a:pt x="507" y="509"/>
                  </a:lnTo>
                  <a:lnTo>
                    <a:pt x="507" y="506"/>
                  </a:lnTo>
                  <a:lnTo>
                    <a:pt x="508" y="504"/>
                  </a:lnTo>
                  <a:lnTo>
                    <a:pt x="510" y="504"/>
                  </a:lnTo>
                  <a:lnTo>
                    <a:pt x="510" y="504"/>
                  </a:lnTo>
                  <a:lnTo>
                    <a:pt x="511" y="504"/>
                  </a:lnTo>
                  <a:lnTo>
                    <a:pt x="511" y="504"/>
                  </a:lnTo>
                  <a:lnTo>
                    <a:pt x="510" y="502"/>
                  </a:lnTo>
                  <a:lnTo>
                    <a:pt x="508" y="502"/>
                  </a:lnTo>
                  <a:lnTo>
                    <a:pt x="507" y="504"/>
                  </a:lnTo>
                  <a:lnTo>
                    <a:pt x="505" y="504"/>
                  </a:lnTo>
                  <a:lnTo>
                    <a:pt x="505" y="501"/>
                  </a:lnTo>
                  <a:lnTo>
                    <a:pt x="504" y="499"/>
                  </a:lnTo>
                  <a:lnTo>
                    <a:pt x="504" y="498"/>
                  </a:lnTo>
                  <a:lnTo>
                    <a:pt x="504" y="495"/>
                  </a:lnTo>
                  <a:lnTo>
                    <a:pt x="507" y="495"/>
                  </a:lnTo>
                  <a:lnTo>
                    <a:pt x="508" y="496"/>
                  </a:lnTo>
                  <a:lnTo>
                    <a:pt x="515" y="496"/>
                  </a:lnTo>
                  <a:lnTo>
                    <a:pt x="519" y="498"/>
                  </a:lnTo>
                  <a:lnTo>
                    <a:pt x="521" y="498"/>
                  </a:lnTo>
                  <a:lnTo>
                    <a:pt x="521" y="498"/>
                  </a:lnTo>
                  <a:lnTo>
                    <a:pt x="519" y="496"/>
                  </a:lnTo>
                  <a:lnTo>
                    <a:pt x="518" y="495"/>
                  </a:lnTo>
                  <a:lnTo>
                    <a:pt x="518" y="495"/>
                  </a:lnTo>
                  <a:lnTo>
                    <a:pt x="518" y="493"/>
                  </a:lnTo>
                  <a:lnTo>
                    <a:pt x="518" y="493"/>
                  </a:lnTo>
                  <a:lnTo>
                    <a:pt x="516" y="488"/>
                  </a:lnTo>
                  <a:lnTo>
                    <a:pt x="516" y="488"/>
                  </a:lnTo>
                  <a:lnTo>
                    <a:pt x="515" y="490"/>
                  </a:lnTo>
                  <a:lnTo>
                    <a:pt x="515" y="493"/>
                  </a:lnTo>
                  <a:lnTo>
                    <a:pt x="513" y="493"/>
                  </a:lnTo>
                  <a:lnTo>
                    <a:pt x="511" y="495"/>
                  </a:lnTo>
                  <a:lnTo>
                    <a:pt x="508" y="495"/>
                  </a:lnTo>
                  <a:lnTo>
                    <a:pt x="507" y="493"/>
                  </a:lnTo>
                  <a:lnTo>
                    <a:pt x="507" y="493"/>
                  </a:lnTo>
                  <a:lnTo>
                    <a:pt x="507" y="491"/>
                  </a:lnTo>
                  <a:lnTo>
                    <a:pt x="505" y="491"/>
                  </a:lnTo>
                  <a:lnTo>
                    <a:pt x="504" y="490"/>
                  </a:lnTo>
                  <a:lnTo>
                    <a:pt x="504" y="490"/>
                  </a:lnTo>
                  <a:lnTo>
                    <a:pt x="502" y="490"/>
                  </a:lnTo>
                  <a:lnTo>
                    <a:pt x="504" y="488"/>
                  </a:lnTo>
                  <a:lnTo>
                    <a:pt x="504" y="487"/>
                  </a:lnTo>
                  <a:lnTo>
                    <a:pt x="505" y="487"/>
                  </a:lnTo>
                  <a:lnTo>
                    <a:pt x="507" y="487"/>
                  </a:lnTo>
                  <a:lnTo>
                    <a:pt x="507" y="488"/>
                  </a:lnTo>
                  <a:lnTo>
                    <a:pt x="508" y="488"/>
                  </a:lnTo>
                  <a:lnTo>
                    <a:pt x="510" y="488"/>
                  </a:lnTo>
                  <a:lnTo>
                    <a:pt x="510" y="487"/>
                  </a:lnTo>
                  <a:lnTo>
                    <a:pt x="510" y="487"/>
                  </a:lnTo>
                  <a:lnTo>
                    <a:pt x="508" y="487"/>
                  </a:lnTo>
                  <a:lnTo>
                    <a:pt x="507" y="487"/>
                  </a:lnTo>
                  <a:lnTo>
                    <a:pt x="505" y="484"/>
                  </a:lnTo>
                  <a:lnTo>
                    <a:pt x="507" y="482"/>
                  </a:lnTo>
                  <a:lnTo>
                    <a:pt x="508" y="480"/>
                  </a:lnTo>
                  <a:lnTo>
                    <a:pt x="510" y="480"/>
                  </a:lnTo>
                  <a:lnTo>
                    <a:pt x="508" y="477"/>
                  </a:lnTo>
                  <a:lnTo>
                    <a:pt x="510" y="476"/>
                  </a:lnTo>
                  <a:lnTo>
                    <a:pt x="508" y="474"/>
                  </a:lnTo>
                  <a:lnTo>
                    <a:pt x="508" y="473"/>
                  </a:lnTo>
                  <a:lnTo>
                    <a:pt x="505" y="473"/>
                  </a:lnTo>
                  <a:lnTo>
                    <a:pt x="505" y="473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2" y="474"/>
                  </a:lnTo>
                  <a:lnTo>
                    <a:pt x="500" y="473"/>
                  </a:lnTo>
                  <a:lnTo>
                    <a:pt x="497" y="471"/>
                  </a:lnTo>
                  <a:lnTo>
                    <a:pt x="497" y="471"/>
                  </a:lnTo>
                  <a:lnTo>
                    <a:pt x="497" y="469"/>
                  </a:lnTo>
                  <a:lnTo>
                    <a:pt x="497" y="468"/>
                  </a:lnTo>
                  <a:lnTo>
                    <a:pt x="497" y="468"/>
                  </a:lnTo>
                  <a:lnTo>
                    <a:pt x="496" y="469"/>
                  </a:lnTo>
                  <a:lnTo>
                    <a:pt x="492" y="469"/>
                  </a:lnTo>
                  <a:lnTo>
                    <a:pt x="491" y="471"/>
                  </a:lnTo>
                  <a:lnTo>
                    <a:pt x="489" y="471"/>
                  </a:lnTo>
                  <a:lnTo>
                    <a:pt x="489" y="471"/>
                  </a:lnTo>
                  <a:lnTo>
                    <a:pt x="489" y="473"/>
                  </a:lnTo>
                  <a:lnTo>
                    <a:pt x="491" y="473"/>
                  </a:lnTo>
                  <a:lnTo>
                    <a:pt x="492" y="474"/>
                  </a:lnTo>
                  <a:lnTo>
                    <a:pt x="492" y="474"/>
                  </a:lnTo>
                  <a:lnTo>
                    <a:pt x="491" y="476"/>
                  </a:lnTo>
                  <a:lnTo>
                    <a:pt x="491" y="476"/>
                  </a:lnTo>
                  <a:lnTo>
                    <a:pt x="488" y="474"/>
                  </a:lnTo>
                  <a:lnTo>
                    <a:pt x="488" y="473"/>
                  </a:lnTo>
                  <a:lnTo>
                    <a:pt x="488" y="471"/>
                  </a:lnTo>
                  <a:lnTo>
                    <a:pt x="488" y="469"/>
                  </a:lnTo>
                  <a:lnTo>
                    <a:pt x="491" y="468"/>
                  </a:lnTo>
                  <a:lnTo>
                    <a:pt x="492" y="466"/>
                  </a:lnTo>
                  <a:lnTo>
                    <a:pt x="494" y="465"/>
                  </a:lnTo>
                  <a:lnTo>
                    <a:pt x="497" y="463"/>
                  </a:lnTo>
                  <a:lnTo>
                    <a:pt x="499" y="462"/>
                  </a:lnTo>
                  <a:lnTo>
                    <a:pt x="497" y="460"/>
                  </a:lnTo>
                  <a:lnTo>
                    <a:pt x="497" y="458"/>
                  </a:lnTo>
                  <a:lnTo>
                    <a:pt x="497" y="457"/>
                  </a:lnTo>
                  <a:lnTo>
                    <a:pt x="500" y="455"/>
                  </a:lnTo>
                  <a:lnTo>
                    <a:pt x="504" y="455"/>
                  </a:lnTo>
                  <a:lnTo>
                    <a:pt x="505" y="455"/>
                  </a:lnTo>
                  <a:lnTo>
                    <a:pt x="507" y="455"/>
                  </a:lnTo>
                  <a:lnTo>
                    <a:pt x="508" y="455"/>
                  </a:lnTo>
                  <a:lnTo>
                    <a:pt x="510" y="454"/>
                  </a:lnTo>
                  <a:lnTo>
                    <a:pt x="511" y="454"/>
                  </a:lnTo>
                  <a:lnTo>
                    <a:pt x="511" y="452"/>
                  </a:lnTo>
                  <a:lnTo>
                    <a:pt x="511" y="452"/>
                  </a:lnTo>
                  <a:lnTo>
                    <a:pt x="510" y="450"/>
                  </a:lnTo>
                  <a:lnTo>
                    <a:pt x="510" y="449"/>
                  </a:lnTo>
                  <a:lnTo>
                    <a:pt x="510" y="449"/>
                  </a:lnTo>
                  <a:lnTo>
                    <a:pt x="511" y="447"/>
                  </a:lnTo>
                  <a:lnTo>
                    <a:pt x="513" y="447"/>
                  </a:lnTo>
                  <a:lnTo>
                    <a:pt x="513" y="447"/>
                  </a:lnTo>
                  <a:lnTo>
                    <a:pt x="515" y="449"/>
                  </a:lnTo>
                  <a:lnTo>
                    <a:pt x="515" y="449"/>
                  </a:lnTo>
                  <a:lnTo>
                    <a:pt x="513" y="450"/>
                  </a:lnTo>
                  <a:lnTo>
                    <a:pt x="513" y="455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60"/>
                  </a:lnTo>
                  <a:lnTo>
                    <a:pt x="511" y="460"/>
                  </a:lnTo>
                  <a:lnTo>
                    <a:pt x="507" y="462"/>
                  </a:lnTo>
                  <a:lnTo>
                    <a:pt x="507" y="462"/>
                  </a:lnTo>
                  <a:lnTo>
                    <a:pt x="507" y="463"/>
                  </a:lnTo>
                  <a:lnTo>
                    <a:pt x="508" y="463"/>
                  </a:lnTo>
                  <a:lnTo>
                    <a:pt x="511" y="463"/>
                  </a:lnTo>
                  <a:lnTo>
                    <a:pt x="513" y="462"/>
                  </a:lnTo>
                  <a:lnTo>
                    <a:pt x="513" y="460"/>
                  </a:lnTo>
                  <a:lnTo>
                    <a:pt x="515" y="455"/>
                  </a:lnTo>
                  <a:lnTo>
                    <a:pt x="515" y="455"/>
                  </a:lnTo>
                  <a:lnTo>
                    <a:pt x="516" y="455"/>
                  </a:lnTo>
                  <a:lnTo>
                    <a:pt x="516" y="455"/>
                  </a:lnTo>
                  <a:lnTo>
                    <a:pt x="516" y="458"/>
                  </a:lnTo>
                  <a:lnTo>
                    <a:pt x="516" y="460"/>
                  </a:lnTo>
                  <a:lnTo>
                    <a:pt x="515" y="465"/>
                  </a:lnTo>
                  <a:lnTo>
                    <a:pt x="513" y="468"/>
                  </a:lnTo>
                  <a:lnTo>
                    <a:pt x="513" y="468"/>
                  </a:lnTo>
                  <a:lnTo>
                    <a:pt x="513" y="469"/>
                  </a:lnTo>
                  <a:lnTo>
                    <a:pt x="515" y="468"/>
                  </a:lnTo>
                  <a:lnTo>
                    <a:pt x="515" y="468"/>
                  </a:lnTo>
                  <a:lnTo>
                    <a:pt x="516" y="466"/>
                  </a:lnTo>
                  <a:lnTo>
                    <a:pt x="516" y="463"/>
                  </a:lnTo>
                  <a:lnTo>
                    <a:pt x="516" y="462"/>
                  </a:lnTo>
                  <a:lnTo>
                    <a:pt x="518" y="462"/>
                  </a:lnTo>
                  <a:lnTo>
                    <a:pt x="518" y="458"/>
                  </a:lnTo>
                  <a:lnTo>
                    <a:pt x="518" y="457"/>
                  </a:lnTo>
                  <a:lnTo>
                    <a:pt x="518" y="454"/>
                  </a:lnTo>
                  <a:lnTo>
                    <a:pt x="516" y="454"/>
                  </a:lnTo>
                  <a:lnTo>
                    <a:pt x="516" y="454"/>
                  </a:lnTo>
                  <a:lnTo>
                    <a:pt x="515" y="452"/>
                  </a:lnTo>
                  <a:lnTo>
                    <a:pt x="516" y="449"/>
                  </a:lnTo>
                  <a:lnTo>
                    <a:pt x="519" y="449"/>
                  </a:lnTo>
                  <a:lnTo>
                    <a:pt x="521" y="447"/>
                  </a:lnTo>
                  <a:lnTo>
                    <a:pt x="522" y="447"/>
                  </a:lnTo>
                  <a:lnTo>
                    <a:pt x="524" y="447"/>
                  </a:lnTo>
                  <a:lnTo>
                    <a:pt x="527" y="449"/>
                  </a:lnTo>
                  <a:lnTo>
                    <a:pt x="527" y="449"/>
                  </a:lnTo>
                  <a:lnTo>
                    <a:pt x="527" y="447"/>
                  </a:lnTo>
                  <a:lnTo>
                    <a:pt x="527" y="447"/>
                  </a:lnTo>
                  <a:lnTo>
                    <a:pt x="526" y="447"/>
                  </a:lnTo>
                  <a:lnTo>
                    <a:pt x="522" y="444"/>
                  </a:lnTo>
                  <a:lnTo>
                    <a:pt x="519" y="444"/>
                  </a:lnTo>
                  <a:lnTo>
                    <a:pt x="521" y="443"/>
                  </a:lnTo>
                  <a:lnTo>
                    <a:pt x="521" y="439"/>
                  </a:lnTo>
                  <a:lnTo>
                    <a:pt x="522" y="439"/>
                  </a:lnTo>
                  <a:lnTo>
                    <a:pt x="526" y="439"/>
                  </a:lnTo>
                  <a:lnTo>
                    <a:pt x="530" y="436"/>
                  </a:lnTo>
                  <a:lnTo>
                    <a:pt x="530" y="433"/>
                  </a:lnTo>
                  <a:lnTo>
                    <a:pt x="532" y="430"/>
                  </a:lnTo>
                  <a:lnTo>
                    <a:pt x="529" y="430"/>
                  </a:lnTo>
                  <a:lnTo>
                    <a:pt x="527" y="428"/>
                  </a:lnTo>
                  <a:lnTo>
                    <a:pt x="524" y="427"/>
                  </a:lnTo>
                  <a:lnTo>
                    <a:pt x="522" y="425"/>
                  </a:lnTo>
                  <a:lnTo>
                    <a:pt x="522" y="424"/>
                  </a:lnTo>
                  <a:lnTo>
                    <a:pt x="524" y="421"/>
                  </a:lnTo>
                  <a:lnTo>
                    <a:pt x="526" y="421"/>
                  </a:lnTo>
                  <a:lnTo>
                    <a:pt x="527" y="416"/>
                  </a:lnTo>
                  <a:lnTo>
                    <a:pt x="526" y="413"/>
                  </a:lnTo>
                  <a:lnTo>
                    <a:pt x="526" y="411"/>
                  </a:lnTo>
                  <a:lnTo>
                    <a:pt x="527" y="410"/>
                  </a:lnTo>
                  <a:lnTo>
                    <a:pt x="527" y="408"/>
                  </a:lnTo>
                  <a:lnTo>
                    <a:pt x="529" y="406"/>
                  </a:lnTo>
                  <a:lnTo>
                    <a:pt x="530" y="406"/>
                  </a:lnTo>
                  <a:lnTo>
                    <a:pt x="530" y="405"/>
                  </a:lnTo>
                  <a:lnTo>
                    <a:pt x="530" y="403"/>
                  </a:lnTo>
                  <a:lnTo>
                    <a:pt x="529" y="402"/>
                  </a:lnTo>
                  <a:lnTo>
                    <a:pt x="529" y="400"/>
                  </a:lnTo>
                  <a:lnTo>
                    <a:pt x="530" y="397"/>
                  </a:lnTo>
                  <a:lnTo>
                    <a:pt x="532" y="397"/>
                  </a:lnTo>
                  <a:lnTo>
                    <a:pt x="532" y="397"/>
                  </a:lnTo>
                  <a:lnTo>
                    <a:pt x="530" y="395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2" y="391"/>
                  </a:lnTo>
                  <a:lnTo>
                    <a:pt x="533" y="392"/>
                  </a:lnTo>
                  <a:lnTo>
                    <a:pt x="535" y="395"/>
                  </a:lnTo>
                  <a:lnTo>
                    <a:pt x="535" y="394"/>
                  </a:lnTo>
                  <a:lnTo>
                    <a:pt x="535" y="391"/>
                  </a:lnTo>
                  <a:lnTo>
                    <a:pt x="533" y="387"/>
                  </a:lnTo>
                  <a:lnTo>
                    <a:pt x="532" y="387"/>
                  </a:lnTo>
                  <a:lnTo>
                    <a:pt x="530" y="387"/>
                  </a:lnTo>
                  <a:lnTo>
                    <a:pt x="530" y="387"/>
                  </a:lnTo>
                  <a:lnTo>
                    <a:pt x="529" y="386"/>
                  </a:lnTo>
                  <a:lnTo>
                    <a:pt x="530" y="384"/>
                  </a:lnTo>
                  <a:lnTo>
                    <a:pt x="530" y="384"/>
                  </a:lnTo>
                  <a:lnTo>
                    <a:pt x="532" y="383"/>
                  </a:lnTo>
                  <a:lnTo>
                    <a:pt x="533" y="383"/>
                  </a:lnTo>
                  <a:lnTo>
                    <a:pt x="535" y="381"/>
                  </a:lnTo>
                  <a:lnTo>
                    <a:pt x="537" y="380"/>
                  </a:lnTo>
                  <a:lnTo>
                    <a:pt x="535" y="380"/>
                  </a:lnTo>
                  <a:lnTo>
                    <a:pt x="535" y="381"/>
                  </a:lnTo>
                  <a:lnTo>
                    <a:pt x="533" y="383"/>
                  </a:lnTo>
                  <a:lnTo>
                    <a:pt x="532" y="383"/>
                  </a:lnTo>
                  <a:lnTo>
                    <a:pt x="532" y="381"/>
                  </a:lnTo>
                  <a:lnTo>
                    <a:pt x="529" y="380"/>
                  </a:lnTo>
                  <a:lnTo>
                    <a:pt x="529" y="380"/>
                  </a:lnTo>
                  <a:lnTo>
                    <a:pt x="527" y="380"/>
                  </a:lnTo>
                  <a:lnTo>
                    <a:pt x="526" y="380"/>
                  </a:lnTo>
                  <a:lnTo>
                    <a:pt x="524" y="383"/>
                  </a:lnTo>
                  <a:lnTo>
                    <a:pt x="522" y="384"/>
                  </a:lnTo>
                  <a:lnTo>
                    <a:pt x="519" y="384"/>
                  </a:lnTo>
                  <a:lnTo>
                    <a:pt x="518" y="384"/>
                  </a:lnTo>
                  <a:lnTo>
                    <a:pt x="516" y="383"/>
                  </a:lnTo>
                  <a:lnTo>
                    <a:pt x="516" y="383"/>
                  </a:lnTo>
                  <a:lnTo>
                    <a:pt x="516" y="381"/>
                  </a:lnTo>
                  <a:lnTo>
                    <a:pt x="518" y="381"/>
                  </a:lnTo>
                  <a:lnTo>
                    <a:pt x="518" y="381"/>
                  </a:lnTo>
                  <a:lnTo>
                    <a:pt x="516" y="381"/>
                  </a:lnTo>
                  <a:lnTo>
                    <a:pt x="515" y="380"/>
                  </a:lnTo>
                  <a:lnTo>
                    <a:pt x="515" y="378"/>
                  </a:lnTo>
                  <a:lnTo>
                    <a:pt x="515" y="376"/>
                  </a:lnTo>
                  <a:lnTo>
                    <a:pt x="513" y="373"/>
                  </a:lnTo>
                  <a:lnTo>
                    <a:pt x="513" y="370"/>
                  </a:lnTo>
                  <a:lnTo>
                    <a:pt x="513" y="369"/>
                  </a:lnTo>
                  <a:lnTo>
                    <a:pt x="515" y="361"/>
                  </a:lnTo>
                  <a:lnTo>
                    <a:pt x="516" y="358"/>
                  </a:lnTo>
                  <a:lnTo>
                    <a:pt x="516" y="354"/>
                  </a:lnTo>
                  <a:lnTo>
                    <a:pt x="516" y="353"/>
                  </a:lnTo>
                  <a:lnTo>
                    <a:pt x="519" y="351"/>
                  </a:lnTo>
                  <a:lnTo>
                    <a:pt x="521" y="350"/>
                  </a:lnTo>
                  <a:lnTo>
                    <a:pt x="522" y="343"/>
                  </a:lnTo>
                  <a:lnTo>
                    <a:pt x="522" y="340"/>
                  </a:lnTo>
                  <a:lnTo>
                    <a:pt x="519" y="331"/>
                  </a:lnTo>
                  <a:lnTo>
                    <a:pt x="519" y="328"/>
                  </a:lnTo>
                  <a:lnTo>
                    <a:pt x="519" y="326"/>
                  </a:lnTo>
                  <a:lnTo>
                    <a:pt x="519" y="321"/>
                  </a:lnTo>
                  <a:lnTo>
                    <a:pt x="519" y="320"/>
                  </a:lnTo>
                  <a:lnTo>
                    <a:pt x="519" y="318"/>
                  </a:lnTo>
                  <a:lnTo>
                    <a:pt x="516" y="315"/>
                  </a:lnTo>
                  <a:lnTo>
                    <a:pt x="516" y="313"/>
                  </a:lnTo>
                  <a:lnTo>
                    <a:pt x="518" y="312"/>
                  </a:lnTo>
                  <a:lnTo>
                    <a:pt x="516" y="309"/>
                  </a:lnTo>
                  <a:lnTo>
                    <a:pt x="518" y="307"/>
                  </a:lnTo>
                  <a:lnTo>
                    <a:pt x="518" y="306"/>
                  </a:lnTo>
                  <a:lnTo>
                    <a:pt x="521" y="307"/>
                  </a:lnTo>
                  <a:lnTo>
                    <a:pt x="522" y="307"/>
                  </a:lnTo>
                  <a:lnTo>
                    <a:pt x="524" y="306"/>
                  </a:lnTo>
                  <a:lnTo>
                    <a:pt x="524" y="304"/>
                  </a:lnTo>
                  <a:lnTo>
                    <a:pt x="524" y="301"/>
                  </a:lnTo>
                  <a:lnTo>
                    <a:pt x="524" y="299"/>
                  </a:lnTo>
                  <a:lnTo>
                    <a:pt x="524" y="298"/>
                  </a:lnTo>
                  <a:lnTo>
                    <a:pt x="526" y="298"/>
                  </a:lnTo>
                  <a:lnTo>
                    <a:pt x="527" y="296"/>
                  </a:lnTo>
                  <a:lnTo>
                    <a:pt x="529" y="293"/>
                  </a:lnTo>
                  <a:lnTo>
                    <a:pt x="530" y="287"/>
                  </a:lnTo>
                  <a:lnTo>
                    <a:pt x="530" y="285"/>
                  </a:lnTo>
                  <a:lnTo>
                    <a:pt x="532" y="283"/>
                  </a:lnTo>
                  <a:lnTo>
                    <a:pt x="532" y="280"/>
                  </a:lnTo>
                  <a:lnTo>
                    <a:pt x="533" y="279"/>
                  </a:lnTo>
                  <a:lnTo>
                    <a:pt x="533" y="277"/>
                  </a:lnTo>
                  <a:lnTo>
                    <a:pt x="535" y="276"/>
                  </a:lnTo>
                  <a:lnTo>
                    <a:pt x="535" y="274"/>
                  </a:lnTo>
                  <a:lnTo>
                    <a:pt x="538" y="272"/>
                  </a:lnTo>
                  <a:lnTo>
                    <a:pt x="538" y="269"/>
                  </a:lnTo>
                  <a:lnTo>
                    <a:pt x="540" y="265"/>
                  </a:lnTo>
                  <a:lnTo>
                    <a:pt x="540" y="261"/>
                  </a:lnTo>
                  <a:lnTo>
                    <a:pt x="541" y="258"/>
                  </a:lnTo>
                  <a:lnTo>
                    <a:pt x="541" y="257"/>
                  </a:lnTo>
                  <a:lnTo>
                    <a:pt x="541" y="254"/>
                  </a:lnTo>
                  <a:lnTo>
                    <a:pt x="543" y="252"/>
                  </a:lnTo>
                  <a:lnTo>
                    <a:pt x="543" y="250"/>
                  </a:lnTo>
                  <a:lnTo>
                    <a:pt x="546" y="249"/>
                  </a:lnTo>
                  <a:lnTo>
                    <a:pt x="546" y="246"/>
                  </a:lnTo>
                  <a:lnTo>
                    <a:pt x="546" y="244"/>
                  </a:lnTo>
                  <a:lnTo>
                    <a:pt x="546" y="243"/>
                  </a:lnTo>
                  <a:lnTo>
                    <a:pt x="545" y="239"/>
                  </a:lnTo>
                  <a:lnTo>
                    <a:pt x="546" y="238"/>
                  </a:lnTo>
                  <a:lnTo>
                    <a:pt x="546" y="238"/>
                  </a:lnTo>
                  <a:lnTo>
                    <a:pt x="549" y="233"/>
                  </a:lnTo>
                  <a:lnTo>
                    <a:pt x="549" y="230"/>
                  </a:lnTo>
                  <a:lnTo>
                    <a:pt x="549" y="228"/>
                  </a:lnTo>
                  <a:lnTo>
                    <a:pt x="548" y="225"/>
                  </a:lnTo>
                  <a:lnTo>
                    <a:pt x="548" y="219"/>
                  </a:lnTo>
                  <a:lnTo>
                    <a:pt x="548" y="214"/>
                  </a:lnTo>
                  <a:lnTo>
                    <a:pt x="546" y="209"/>
                  </a:lnTo>
                  <a:lnTo>
                    <a:pt x="546" y="206"/>
                  </a:lnTo>
                  <a:lnTo>
                    <a:pt x="545" y="202"/>
                  </a:lnTo>
                  <a:lnTo>
                    <a:pt x="545" y="200"/>
                  </a:lnTo>
                  <a:lnTo>
                    <a:pt x="546" y="195"/>
                  </a:lnTo>
                  <a:lnTo>
                    <a:pt x="549" y="192"/>
                  </a:lnTo>
                  <a:lnTo>
                    <a:pt x="551" y="189"/>
                  </a:lnTo>
                  <a:lnTo>
                    <a:pt x="551" y="184"/>
                  </a:lnTo>
                  <a:lnTo>
                    <a:pt x="551" y="181"/>
                  </a:lnTo>
                  <a:lnTo>
                    <a:pt x="551" y="180"/>
                  </a:lnTo>
                  <a:lnTo>
                    <a:pt x="548" y="178"/>
                  </a:lnTo>
                  <a:lnTo>
                    <a:pt x="548" y="173"/>
                  </a:lnTo>
                  <a:lnTo>
                    <a:pt x="548" y="172"/>
                  </a:lnTo>
                  <a:lnTo>
                    <a:pt x="549" y="172"/>
                  </a:lnTo>
                  <a:lnTo>
                    <a:pt x="551" y="170"/>
                  </a:lnTo>
                  <a:lnTo>
                    <a:pt x="551" y="167"/>
                  </a:lnTo>
                  <a:lnTo>
                    <a:pt x="552" y="165"/>
                  </a:lnTo>
                  <a:lnTo>
                    <a:pt x="552" y="161"/>
                  </a:lnTo>
                  <a:lnTo>
                    <a:pt x="554" y="156"/>
                  </a:lnTo>
                  <a:lnTo>
                    <a:pt x="554" y="154"/>
                  </a:lnTo>
                  <a:lnTo>
                    <a:pt x="556" y="153"/>
                  </a:lnTo>
                  <a:lnTo>
                    <a:pt x="557" y="153"/>
                  </a:lnTo>
                  <a:lnTo>
                    <a:pt x="557" y="151"/>
                  </a:lnTo>
                  <a:lnTo>
                    <a:pt x="557" y="148"/>
                  </a:lnTo>
                  <a:lnTo>
                    <a:pt x="557" y="146"/>
                  </a:lnTo>
                  <a:lnTo>
                    <a:pt x="559" y="143"/>
                  </a:lnTo>
                  <a:lnTo>
                    <a:pt x="559" y="142"/>
                  </a:lnTo>
                  <a:lnTo>
                    <a:pt x="560" y="137"/>
                  </a:lnTo>
                  <a:lnTo>
                    <a:pt x="560" y="134"/>
                  </a:lnTo>
                  <a:lnTo>
                    <a:pt x="560" y="134"/>
                  </a:lnTo>
                  <a:lnTo>
                    <a:pt x="560" y="132"/>
                  </a:lnTo>
                  <a:lnTo>
                    <a:pt x="560" y="128"/>
                  </a:lnTo>
                  <a:lnTo>
                    <a:pt x="560" y="126"/>
                  </a:lnTo>
                  <a:lnTo>
                    <a:pt x="560" y="124"/>
                  </a:lnTo>
                  <a:lnTo>
                    <a:pt x="560" y="121"/>
                  </a:lnTo>
                  <a:lnTo>
                    <a:pt x="562" y="120"/>
                  </a:lnTo>
                  <a:lnTo>
                    <a:pt x="563" y="118"/>
                  </a:lnTo>
                  <a:lnTo>
                    <a:pt x="563" y="116"/>
                  </a:lnTo>
                  <a:lnTo>
                    <a:pt x="563" y="115"/>
                  </a:lnTo>
                  <a:lnTo>
                    <a:pt x="562" y="109"/>
                  </a:lnTo>
                  <a:lnTo>
                    <a:pt x="562" y="107"/>
                  </a:lnTo>
                  <a:lnTo>
                    <a:pt x="562" y="102"/>
                  </a:lnTo>
                  <a:lnTo>
                    <a:pt x="562" y="99"/>
                  </a:lnTo>
                  <a:lnTo>
                    <a:pt x="562" y="98"/>
                  </a:lnTo>
                  <a:lnTo>
                    <a:pt x="562" y="96"/>
                  </a:lnTo>
                  <a:lnTo>
                    <a:pt x="563" y="94"/>
                  </a:lnTo>
                  <a:lnTo>
                    <a:pt x="563" y="93"/>
                  </a:lnTo>
                  <a:lnTo>
                    <a:pt x="563" y="91"/>
                  </a:lnTo>
                  <a:lnTo>
                    <a:pt x="563" y="90"/>
                  </a:lnTo>
                  <a:lnTo>
                    <a:pt x="562" y="90"/>
                  </a:lnTo>
                  <a:lnTo>
                    <a:pt x="562" y="88"/>
                  </a:lnTo>
                  <a:lnTo>
                    <a:pt x="562" y="87"/>
                  </a:lnTo>
                  <a:lnTo>
                    <a:pt x="562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3" y="82"/>
                  </a:lnTo>
                  <a:lnTo>
                    <a:pt x="565" y="80"/>
                  </a:lnTo>
                  <a:lnTo>
                    <a:pt x="567" y="76"/>
                  </a:lnTo>
                  <a:lnTo>
                    <a:pt x="567" y="71"/>
                  </a:lnTo>
                  <a:lnTo>
                    <a:pt x="567" y="66"/>
                  </a:lnTo>
                  <a:lnTo>
                    <a:pt x="568" y="64"/>
                  </a:lnTo>
                  <a:lnTo>
                    <a:pt x="568" y="61"/>
                  </a:lnTo>
                  <a:lnTo>
                    <a:pt x="568" y="60"/>
                  </a:lnTo>
                  <a:lnTo>
                    <a:pt x="568" y="58"/>
                  </a:lnTo>
                  <a:lnTo>
                    <a:pt x="568" y="57"/>
                  </a:lnTo>
                  <a:lnTo>
                    <a:pt x="567" y="49"/>
                  </a:lnTo>
                  <a:lnTo>
                    <a:pt x="567" y="46"/>
                  </a:lnTo>
                  <a:lnTo>
                    <a:pt x="568" y="41"/>
                  </a:lnTo>
                  <a:lnTo>
                    <a:pt x="568" y="35"/>
                  </a:lnTo>
                  <a:lnTo>
                    <a:pt x="568" y="33"/>
                  </a:lnTo>
                  <a:lnTo>
                    <a:pt x="567" y="31"/>
                  </a:lnTo>
                  <a:lnTo>
                    <a:pt x="567" y="30"/>
                  </a:lnTo>
                  <a:lnTo>
                    <a:pt x="567" y="27"/>
                  </a:lnTo>
                  <a:lnTo>
                    <a:pt x="565" y="20"/>
                  </a:lnTo>
                  <a:lnTo>
                    <a:pt x="565" y="16"/>
                  </a:lnTo>
                  <a:lnTo>
                    <a:pt x="565" y="14"/>
                  </a:lnTo>
                  <a:lnTo>
                    <a:pt x="563" y="13"/>
                  </a:lnTo>
                  <a:lnTo>
                    <a:pt x="565" y="13"/>
                  </a:lnTo>
                  <a:lnTo>
                    <a:pt x="565" y="13"/>
                  </a:lnTo>
                  <a:lnTo>
                    <a:pt x="567" y="13"/>
                  </a:lnTo>
                  <a:lnTo>
                    <a:pt x="570" y="11"/>
                  </a:lnTo>
                  <a:lnTo>
                    <a:pt x="571" y="11"/>
                  </a:lnTo>
                  <a:lnTo>
                    <a:pt x="573" y="9"/>
                  </a:lnTo>
                  <a:lnTo>
                    <a:pt x="573" y="8"/>
                  </a:lnTo>
                  <a:lnTo>
                    <a:pt x="573" y="6"/>
                  </a:lnTo>
                  <a:lnTo>
                    <a:pt x="573" y="5"/>
                  </a:lnTo>
                  <a:lnTo>
                    <a:pt x="571" y="3"/>
                  </a:lnTo>
                  <a:lnTo>
                    <a:pt x="573" y="3"/>
                  </a:lnTo>
                  <a:lnTo>
                    <a:pt x="574" y="1"/>
                  </a:lnTo>
                  <a:lnTo>
                    <a:pt x="576" y="1"/>
                  </a:lnTo>
                  <a:lnTo>
                    <a:pt x="57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76" name="Freeform 305">
              <a:extLst>
                <a:ext uri="{FF2B5EF4-FFF2-40B4-BE49-F238E27FC236}">
                  <a16:creationId xmlns:a16="http://schemas.microsoft.com/office/drawing/2014/main" id="{00073C47-D30C-456C-A99D-98DAE61740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258394" y="5018232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2 h 2"/>
                <a:gd name="T10" fmla="*/ 2 w 2"/>
                <a:gd name="T11" fmla="*/ 2 h 2"/>
                <a:gd name="T12" fmla="*/ 2 w 2"/>
                <a:gd name="T13" fmla="*/ 0 h 2"/>
                <a:gd name="T14" fmla="*/ 0 w 2"/>
                <a:gd name="T15" fmla="*/ 0 h 2"/>
                <a:gd name="T16" fmla="*/ 0 w 2"/>
                <a:gd name="T17" fmla="*/ 0 h 2"/>
                <a:gd name="T18" fmla="*/ 2 w 2"/>
                <a:gd name="T19" fmla="*/ 0 h 2"/>
                <a:gd name="T20" fmla="*/ 2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77" name="Freeform 306">
              <a:extLst>
                <a:ext uri="{FF2B5EF4-FFF2-40B4-BE49-F238E27FC236}">
                  <a16:creationId xmlns:a16="http://schemas.microsoft.com/office/drawing/2014/main" id="{9CE9BCE6-E807-4A57-8E36-5EE04E517B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21341" y="4115743"/>
              <a:ext cx="173481" cy="177380"/>
            </a:xfrm>
            <a:custGeom>
              <a:avLst/>
              <a:gdLst>
                <a:gd name="T0" fmla="*/ 78 w 89"/>
                <a:gd name="T1" fmla="*/ 80 h 91"/>
                <a:gd name="T2" fmla="*/ 35 w 89"/>
                <a:gd name="T3" fmla="*/ 3 h 91"/>
                <a:gd name="T4" fmla="*/ 35 w 89"/>
                <a:gd name="T5" fmla="*/ 6 h 91"/>
                <a:gd name="T6" fmla="*/ 38 w 89"/>
                <a:gd name="T7" fmla="*/ 6 h 91"/>
                <a:gd name="T8" fmla="*/ 45 w 89"/>
                <a:gd name="T9" fmla="*/ 5 h 91"/>
                <a:gd name="T10" fmla="*/ 49 w 89"/>
                <a:gd name="T11" fmla="*/ 6 h 91"/>
                <a:gd name="T12" fmla="*/ 54 w 89"/>
                <a:gd name="T13" fmla="*/ 12 h 91"/>
                <a:gd name="T14" fmla="*/ 60 w 89"/>
                <a:gd name="T15" fmla="*/ 16 h 91"/>
                <a:gd name="T16" fmla="*/ 67 w 89"/>
                <a:gd name="T17" fmla="*/ 12 h 91"/>
                <a:gd name="T18" fmla="*/ 78 w 89"/>
                <a:gd name="T19" fmla="*/ 12 h 91"/>
                <a:gd name="T20" fmla="*/ 81 w 89"/>
                <a:gd name="T21" fmla="*/ 16 h 91"/>
                <a:gd name="T22" fmla="*/ 84 w 89"/>
                <a:gd name="T23" fmla="*/ 19 h 91"/>
                <a:gd name="T24" fmla="*/ 86 w 89"/>
                <a:gd name="T25" fmla="*/ 20 h 91"/>
                <a:gd name="T26" fmla="*/ 86 w 89"/>
                <a:gd name="T27" fmla="*/ 25 h 91"/>
                <a:gd name="T28" fmla="*/ 87 w 89"/>
                <a:gd name="T29" fmla="*/ 33 h 91"/>
                <a:gd name="T30" fmla="*/ 87 w 89"/>
                <a:gd name="T31" fmla="*/ 38 h 91"/>
                <a:gd name="T32" fmla="*/ 84 w 89"/>
                <a:gd name="T33" fmla="*/ 41 h 91"/>
                <a:gd name="T34" fmla="*/ 81 w 89"/>
                <a:gd name="T35" fmla="*/ 50 h 91"/>
                <a:gd name="T36" fmla="*/ 78 w 89"/>
                <a:gd name="T37" fmla="*/ 57 h 91"/>
                <a:gd name="T38" fmla="*/ 78 w 89"/>
                <a:gd name="T39" fmla="*/ 61 h 91"/>
                <a:gd name="T40" fmla="*/ 81 w 89"/>
                <a:gd name="T41" fmla="*/ 72 h 91"/>
                <a:gd name="T42" fmla="*/ 86 w 89"/>
                <a:gd name="T43" fmla="*/ 77 h 91"/>
                <a:gd name="T44" fmla="*/ 84 w 89"/>
                <a:gd name="T45" fmla="*/ 80 h 91"/>
                <a:gd name="T46" fmla="*/ 81 w 89"/>
                <a:gd name="T47" fmla="*/ 80 h 91"/>
                <a:gd name="T48" fmla="*/ 76 w 89"/>
                <a:gd name="T49" fmla="*/ 80 h 91"/>
                <a:gd name="T50" fmla="*/ 62 w 89"/>
                <a:gd name="T51" fmla="*/ 79 h 91"/>
                <a:gd name="T52" fmla="*/ 67 w 89"/>
                <a:gd name="T53" fmla="*/ 79 h 91"/>
                <a:gd name="T54" fmla="*/ 48 w 89"/>
                <a:gd name="T55" fmla="*/ 80 h 91"/>
                <a:gd name="T56" fmla="*/ 51 w 89"/>
                <a:gd name="T57" fmla="*/ 80 h 91"/>
                <a:gd name="T58" fmla="*/ 26 w 89"/>
                <a:gd name="T59" fmla="*/ 87 h 91"/>
                <a:gd name="T60" fmla="*/ 16 w 89"/>
                <a:gd name="T61" fmla="*/ 91 h 91"/>
                <a:gd name="T62" fmla="*/ 15 w 89"/>
                <a:gd name="T63" fmla="*/ 82 h 91"/>
                <a:gd name="T64" fmla="*/ 18 w 89"/>
                <a:gd name="T65" fmla="*/ 79 h 91"/>
                <a:gd name="T66" fmla="*/ 16 w 89"/>
                <a:gd name="T67" fmla="*/ 71 h 91"/>
                <a:gd name="T68" fmla="*/ 13 w 89"/>
                <a:gd name="T69" fmla="*/ 69 h 91"/>
                <a:gd name="T70" fmla="*/ 10 w 89"/>
                <a:gd name="T71" fmla="*/ 64 h 91"/>
                <a:gd name="T72" fmla="*/ 5 w 89"/>
                <a:gd name="T73" fmla="*/ 63 h 91"/>
                <a:gd name="T74" fmla="*/ 2 w 89"/>
                <a:gd name="T75" fmla="*/ 61 h 91"/>
                <a:gd name="T76" fmla="*/ 4 w 89"/>
                <a:gd name="T77" fmla="*/ 55 h 91"/>
                <a:gd name="T78" fmla="*/ 2 w 89"/>
                <a:gd name="T79" fmla="*/ 46 h 91"/>
                <a:gd name="T80" fmla="*/ 5 w 89"/>
                <a:gd name="T81" fmla="*/ 46 h 91"/>
                <a:gd name="T82" fmla="*/ 8 w 89"/>
                <a:gd name="T83" fmla="*/ 39 h 91"/>
                <a:gd name="T84" fmla="*/ 8 w 89"/>
                <a:gd name="T85" fmla="*/ 38 h 91"/>
                <a:gd name="T86" fmla="*/ 5 w 89"/>
                <a:gd name="T87" fmla="*/ 33 h 91"/>
                <a:gd name="T88" fmla="*/ 12 w 89"/>
                <a:gd name="T89" fmla="*/ 33 h 91"/>
                <a:gd name="T90" fmla="*/ 13 w 89"/>
                <a:gd name="T91" fmla="*/ 33 h 91"/>
                <a:gd name="T92" fmla="*/ 10 w 89"/>
                <a:gd name="T93" fmla="*/ 27 h 91"/>
                <a:gd name="T94" fmla="*/ 12 w 89"/>
                <a:gd name="T95" fmla="*/ 22 h 91"/>
                <a:gd name="T96" fmla="*/ 8 w 89"/>
                <a:gd name="T97" fmla="*/ 19 h 91"/>
                <a:gd name="T98" fmla="*/ 7 w 89"/>
                <a:gd name="T99" fmla="*/ 11 h 91"/>
                <a:gd name="T100" fmla="*/ 10 w 89"/>
                <a:gd name="T101" fmla="*/ 8 h 91"/>
                <a:gd name="T102" fmla="*/ 15 w 89"/>
                <a:gd name="T103" fmla="*/ 5 h 91"/>
                <a:gd name="T104" fmla="*/ 18 w 89"/>
                <a:gd name="T105" fmla="*/ 6 h 91"/>
                <a:gd name="T106" fmla="*/ 23 w 89"/>
                <a:gd name="T107" fmla="*/ 8 h 91"/>
                <a:gd name="T108" fmla="*/ 24 w 89"/>
                <a:gd name="T109" fmla="*/ 6 h 91"/>
                <a:gd name="T110" fmla="*/ 27 w 89"/>
                <a:gd name="T111" fmla="*/ 5 h 91"/>
                <a:gd name="T112" fmla="*/ 29 w 89"/>
                <a:gd name="T113" fmla="*/ 1 h 91"/>
                <a:gd name="T114" fmla="*/ 32 w 89"/>
                <a:gd name="T115" fmla="*/ 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" h="91">
                  <a:moveTo>
                    <a:pt x="78" y="80"/>
                  </a:moveTo>
                  <a:lnTo>
                    <a:pt x="79" y="80"/>
                  </a:lnTo>
                  <a:lnTo>
                    <a:pt x="79" y="82"/>
                  </a:lnTo>
                  <a:lnTo>
                    <a:pt x="78" y="80"/>
                  </a:lnTo>
                  <a:lnTo>
                    <a:pt x="78" y="80"/>
                  </a:lnTo>
                  <a:close/>
                  <a:moveTo>
                    <a:pt x="34" y="0"/>
                  </a:moveTo>
                  <a:lnTo>
                    <a:pt x="34" y="0"/>
                  </a:lnTo>
                  <a:lnTo>
                    <a:pt x="35" y="1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7" y="8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6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51" y="6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3" y="11"/>
                  </a:lnTo>
                  <a:lnTo>
                    <a:pt x="54" y="12"/>
                  </a:lnTo>
                  <a:lnTo>
                    <a:pt x="56" y="12"/>
                  </a:lnTo>
                  <a:lnTo>
                    <a:pt x="57" y="14"/>
                  </a:lnTo>
                  <a:lnTo>
                    <a:pt x="57" y="14"/>
                  </a:lnTo>
                  <a:lnTo>
                    <a:pt x="59" y="14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70" y="11"/>
                  </a:lnTo>
                  <a:lnTo>
                    <a:pt x="73" y="11"/>
                  </a:lnTo>
                  <a:lnTo>
                    <a:pt x="76" y="12"/>
                  </a:lnTo>
                  <a:lnTo>
                    <a:pt x="78" y="12"/>
                  </a:lnTo>
                  <a:lnTo>
                    <a:pt x="78" y="12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2" y="16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4" y="19"/>
                  </a:lnTo>
                  <a:lnTo>
                    <a:pt x="84" y="19"/>
                  </a:lnTo>
                  <a:lnTo>
                    <a:pt x="86" y="19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2"/>
                  </a:lnTo>
                  <a:lnTo>
                    <a:pt x="86" y="23"/>
                  </a:lnTo>
                  <a:lnTo>
                    <a:pt x="86" y="23"/>
                  </a:lnTo>
                  <a:lnTo>
                    <a:pt x="86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7" y="28"/>
                  </a:lnTo>
                  <a:lnTo>
                    <a:pt x="87" y="28"/>
                  </a:lnTo>
                  <a:lnTo>
                    <a:pt x="87" y="33"/>
                  </a:lnTo>
                  <a:lnTo>
                    <a:pt x="89" y="36"/>
                  </a:lnTo>
                  <a:lnTo>
                    <a:pt x="89" y="36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9"/>
                  </a:lnTo>
                  <a:lnTo>
                    <a:pt x="86" y="39"/>
                  </a:lnTo>
                  <a:lnTo>
                    <a:pt x="84" y="41"/>
                  </a:lnTo>
                  <a:lnTo>
                    <a:pt x="84" y="41"/>
                  </a:lnTo>
                  <a:lnTo>
                    <a:pt x="84" y="42"/>
                  </a:lnTo>
                  <a:lnTo>
                    <a:pt x="84" y="42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1" y="50"/>
                  </a:lnTo>
                  <a:lnTo>
                    <a:pt x="81" y="50"/>
                  </a:lnTo>
                  <a:lnTo>
                    <a:pt x="81" y="52"/>
                  </a:lnTo>
                  <a:lnTo>
                    <a:pt x="81" y="52"/>
                  </a:lnTo>
                  <a:lnTo>
                    <a:pt x="79" y="55"/>
                  </a:lnTo>
                  <a:lnTo>
                    <a:pt x="78" y="57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60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8"/>
                  </a:lnTo>
                  <a:lnTo>
                    <a:pt x="81" y="69"/>
                  </a:lnTo>
                  <a:lnTo>
                    <a:pt x="81" y="71"/>
                  </a:lnTo>
                  <a:lnTo>
                    <a:pt x="81" y="72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84" y="74"/>
                  </a:lnTo>
                  <a:lnTo>
                    <a:pt x="84" y="74"/>
                  </a:lnTo>
                  <a:lnTo>
                    <a:pt x="86" y="77"/>
                  </a:lnTo>
                  <a:lnTo>
                    <a:pt x="84" y="77"/>
                  </a:lnTo>
                  <a:lnTo>
                    <a:pt x="84" y="77"/>
                  </a:lnTo>
                  <a:lnTo>
                    <a:pt x="84" y="79"/>
                  </a:lnTo>
                  <a:lnTo>
                    <a:pt x="84" y="80"/>
                  </a:lnTo>
                  <a:lnTo>
                    <a:pt x="84" y="80"/>
                  </a:lnTo>
                  <a:lnTo>
                    <a:pt x="82" y="80"/>
                  </a:lnTo>
                  <a:lnTo>
                    <a:pt x="82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79" y="80"/>
                  </a:lnTo>
                  <a:lnTo>
                    <a:pt x="79" y="77"/>
                  </a:lnTo>
                  <a:lnTo>
                    <a:pt x="78" y="77"/>
                  </a:lnTo>
                  <a:lnTo>
                    <a:pt x="78" y="77"/>
                  </a:lnTo>
                  <a:lnTo>
                    <a:pt x="76" y="80"/>
                  </a:lnTo>
                  <a:lnTo>
                    <a:pt x="76" y="80"/>
                  </a:lnTo>
                  <a:lnTo>
                    <a:pt x="68" y="79"/>
                  </a:lnTo>
                  <a:lnTo>
                    <a:pt x="67" y="79"/>
                  </a:lnTo>
                  <a:lnTo>
                    <a:pt x="65" y="79"/>
                  </a:lnTo>
                  <a:lnTo>
                    <a:pt x="62" y="79"/>
                  </a:lnTo>
                  <a:lnTo>
                    <a:pt x="59" y="79"/>
                  </a:lnTo>
                  <a:lnTo>
                    <a:pt x="59" y="79"/>
                  </a:lnTo>
                  <a:lnTo>
                    <a:pt x="65" y="79"/>
                  </a:lnTo>
                  <a:lnTo>
                    <a:pt x="67" y="79"/>
                  </a:lnTo>
                  <a:lnTo>
                    <a:pt x="67" y="79"/>
                  </a:lnTo>
                  <a:lnTo>
                    <a:pt x="57" y="80"/>
                  </a:lnTo>
                  <a:lnTo>
                    <a:pt x="54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9" y="80"/>
                  </a:lnTo>
                  <a:lnTo>
                    <a:pt x="51" y="80"/>
                  </a:lnTo>
                  <a:lnTo>
                    <a:pt x="51" y="80"/>
                  </a:lnTo>
                  <a:lnTo>
                    <a:pt x="45" y="82"/>
                  </a:lnTo>
                  <a:lnTo>
                    <a:pt x="40" y="82"/>
                  </a:lnTo>
                  <a:lnTo>
                    <a:pt x="37" y="83"/>
                  </a:lnTo>
                  <a:lnTo>
                    <a:pt x="30" y="87"/>
                  </a:lnTo>
                  <a:lnTo>
                    <a:pt x="26" y="87"/>
                  </a:lnTo>
                  <a:lnTo>
                    <a:pt x="24" y="88"/>
                  </a:lnTo>
                  <a:lnTo>
                    <a:pt x="23" y="90"/>
                  </a:lnTo>
                  <a:lnTo>
                    <a:pt x="21" y="90"/>
                  </a:lnTo>
                  <a:lnTo>
                    <a:pt x="18" y="91"/>
                  </a:lnTo>
                  <a:lnTo>
                    <a:pt x="16" y="91"/>
                  </a:lnTo>
                  <a:lnTo>
                    <a:pt x="15" y="91"/>
                  </a:lnTo>
                  <a:lnTo>
                    <a:pt x="15" y="88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2"/>
                  </a:lnTo>
                  <a:lnTo>
                    <a:pt x="15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6" y="79"/>
                  </a:lnTo>
                  <a:lnTo>
                    <a:pt x="18" y="79"/>
                  </a:lnTo>
                  <a:lnTo>
                    <a:pt x="18" y="75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2" y="69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5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4" y="58"/>
                  </a:lnTo>
                  <a:lnTo>
                    <a:pt x="4" y="57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4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6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2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8"/>
                  </a:lnTo>
                  <a:lnTo>
                    <a:pt x="7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3" y="35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3" y="31"/>
                  </a:lnTo>
                  <a:lnTo>
                    <a:pt x="13" y="30"/>
                  </a:lnTo>
                  <a:lnTo>
                    <a:pt x="12" y="28"/>
                  </a:lnTo>
                  <a:lnTo>
                    <a:pt x="10" y="28"/>
                  </a:lnTo>
                  <a:lnTo>
                    <a:pt x="10" y="27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2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7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3" y="6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21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7" y="3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78" name="Freeform 307">
              <a:extLst>
                <a:ext uri="{FF2B5EF4-FFF2-40B4-BE49-F238E27FC236}">
                  <a16:creationId xmlns:a16="http://schemas.microsoft.com/office/drawing/2014/main" id="{2DA97B41-A21F-4D9F-906E-DA49E2FD74C7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4576" y="2967651"/>
              <a:ext cx="124750" cy="66274"/>
            </a:xfrm>
            <a:custGeom>
              <a:avLst/>
              <a:gdLst>
                <a:gd name="T0" fmla="*/ 39 w 64"/>
                <a:gd name="T1" fmla="*/ 1 h 34"/>
                <a:gd name="T2" fmla="*/ 39 w 64"/>
                <a:gd name="T3" fmla="*/ 0 h 34"/>
                <a:gd name="T4" fmla="*/ 41 w 64"/>
                <a:gd name="T5" fmla="*/ 1 h 34"/>
                <a:gd name="T6" fmla="*/ 47 w 64"/>
                <a:gd name="T7" fmla="*/ 3 h 34"/>
                <a:gd name="T8" fmla="*/ 52 w 64"/>
                <a:gd name="T9" fmla="*/ 4 h 34"/>
                <a:gd name="T10" fmla="*/ 50 w 64"/>
                <a:gd name="T11" fmla="*/ 11 h 34"/>
                <a:gd name="T12" fmla="*/ 50 w 64"/>
                <a:gd name="T13" fmla="*/ 12 h 34"/>
                <a:gd name="T14" fmla="*/ 53 w 64"/>
                <a:gd name="T15" fmla="*/ 12 h 34"/>
                <a:gd name="T16" fmla="*/ 55 w 64"/>
                <a:gd name="T17" fmla="*/ 14 h 34"/>
                <a:gd name="T18" fmla="*/ 60 w 64"/>
                <a:gd name="T19" fmla="*/ 15 h 34"/>
                <a:gd name="T20" fmla="*/ 64 w 64"/>
                <a:gd name="T21" fmla="*/ 15 h 34"/>
                <a:gd name="T22" fmla="*/ 63 w 64"/>
                <a:gd name="T23" fmla="*/ 20 h 34"/>
                <a:gd name="T24" fmla="*/ 63 w 64"/>
                <a:gd name="T25" fmla="*/ 22 h 34"/>
                <a:gd name="T26" fmla="*/ 60 w 64"/>
                <a:gd name="T27" fmla="*/ 20 h 34"/>
                <a:gd name="T28" fmla="*/ 58 w 64"/>
                <a:gd name="T29" fmla="*/ 22 h 34"/>
                <a:gd name="T30" fmla="*/ 58 w 64"/>
                <a:gd name="T31" fmla="*/ 23 h 34"/>
                <a:gd name="T32" fmla="*/ 60 w 64"/>
                <a:gd name="T33" fmla="*/ 26 h 34"/>
                <a:gd name="T34" fmla="*/ 58 w 64"/>
                <a:gd name="T35" fmla="*/ 26 h 34"/>
                <a:gd name="T36" fmla="*/ 55 w 64"/>
                <a:gd name="T37" fmla="*/ 25 h 34"/>
                <a:gd name="T38" fmla="*/ 52 w 64"/>
                <a:gd name="T39" fmla="*/ 26 h 34"/>
                <a:gd name="T40" fmla="*/ 49 w 64"/>
                <a:gd name="T41" fmla="*/ 23 h 34"/>
                <a:gd name="T42" fmla="*/ 47 w 64"/>
                <a:gd name="T43" fmla="*/ 22 h 34"/>
                <a:gd name="T44" fmla="*/ 47 w 64"/>
                <a:gd name="T45" fmla="*/ 26 h 34"/>
                <a:gd name="T46" fmla="*/ 44 w 64"/>
                <a:gd name="T47" fmla="*/ 31 h 34"/>
                <a:gd name="T48" fmla="*/ 42 w 64"/>
                <a:gd name="T49" fmla="*/ 33 h 34"/>
                <a:gd name="T50" fmla="*/ 42 w 64"/>
                <a:gd name="T51" fmla="*/ 34 h 34"/>
                <a:gd name="T52" fmla="*/ 39 w 64"/>
                <a:gd name="T53" fmla="*/ 31 h 34"/>
                <a:gd name="T54" fmla="*/ 38 w 64"/>
                <a:gd name="T55" fmla="*/ 30 h 34"/>
                <a:gd name="T56" fmla="*/ 34 w 64"/>
                <a:gd name="T57" fmla="*/ 26 h 34"/>
                <a:gd name="T58" fmla="*/ 34 w 64"/>
                <a:gd name="T59" fmla="*/ 23 h 34"/>
                <a:gd name="T60" fmla="*/ 31 w 64"/>
                <a:gd name="T61" fmla="*/ 25 h 34"/>
                <a:gd name="T62" fmla="*/ 30 w 64"/>
                <a:gd name="T63" fmla="*/ 28 h 34"/>
                <a:gd name="T64" fmla="*/ 28 w 64"/>
                <a:gd name="T65" fmla="*/ 31 h 34"/>
                <a:gd name="T66" fmla="*/ 22 w 64"/>
                <a:gd name="T67" fmla="*/ 31 h 34"/>
                <a:gd name="T68" fmla="*/ 19 w 64"/>
                <a:gd name="T69" fmla="*/ 33 h 34"/>
                <a:gd name="T70" fmla="*/ 14 w 64"/>
                <a:gd name="T71" fmla="*/ 33 h 34"/>
                <a:gd name="T72" fmla="*/ 12 w 64"/>
                <a:gd name="T73" fmla="*/ 31 h 34"/>
                <a:gd name="T74" fmla="*/ 11 w 64"/>
                <a:gd name="T75" fmla="*/ 28 h 34"/>
                <a:gd name="T76" fmla="*/ 11 w 64"/>
                <a:gd name="T77" fmla="*/ 25 h 34"/>
                <a:gd name="T78" fmla="*/ 8 w 64"/>
                <a:gd name="T79" fmla="*/ 23 h 34"/>
                <a:gd name="T80" fmla="*/ 3 w 64"/>
                <a:gd name="T81" fmla="*/ 25 h 34"/>
                <a:gd name="T82" fmla="*/ 3 w 64"/>
                <a:gd name="T83" fmla="*/ 26 h 34"/>
                <a:gd name="T84" fmla="*/ 0 w 64"/>
                <a:gd name="T85" fmla="*/ 30 h 34"/>
                <a:gd name="T86" fmla="*/ 0 w 64"/>
                <a:gd name="T87" fmla="*/ 26 h 34"/>
                <a:gd name="T88" fmla="*/ 1 w 64"/>
                <a:gd name="T89" fmla="*/ 25 h 34"/>
                <a:gd name="T90" fmla="*/ 1 w 64"/>
                <a:gd name="T91" fmla="*/ 22 h 34"/>
                <a:gd name="T92" fmla="*/ 3 w 64"/>
                <a:gd name="T93" fmla="*/ 19 h 34"/>
                <a:gd name="T94" fmla="*/ 6 w 64"/>
                <a:gd name="T95" fmla="*/ 15 h 34"/>
                <a:gd name="T96" fmla="*/ 9 w 64"/>
                <a:gd name="T97" fmla="*/ 12 h 34"/>
                <a:gd name="T98" fmla="*/ 14 w 64"/>
                <a:gd name="T99" fmla="*/ 9 h 34"/>
                <a:gd name="T100" fmla="*/ 14 w 64"/>
                <a:gd name="T101" fmla="*/ 7 h 34"/>
                <a:gd name="T102" fmla="*/ 12 w 64"/>
                <a:gd name="T103" fmla="*/ 6 h 34"/>
                <a:gd name="T104" fmla="*/ 16 w 64"/>
                <a:gd name="T105" fmla="*/ 4 h 34"/>
                <a:gd name="T106" fmla="*/ 17 w 64"/>
                <a:gd name="T107" fmla="*/ 6 h 34"/>
                <a:gd name="T108" fmla="*/ 20 w 64"/>
                <a:gd name="T109" fmla="*/ 4 h 34"/>
                <a:gd name="T110" fmla="*/ 23 w 64"/>
                <a:gd name="T111" fmla="*/ 3 h 34"/>
                <a:gd name="T112" fmla="*/ 30 w 64"/>
                <a:gd name="T113" fmla="*/ 3 h 34"/>
                <a:gd name="T114" fmla="*/ 34 w 64"/>
                <a:gd name="T115" fmla="*/ 3 h 34"/>
                <a:gd name="T116" fmla="*/ 36 w 64"/>
                <a:gd name="T117" fmla="*/ 3 h 34"/>
                <a:gd name="T118" fmla="*/ 36 w 64"/>
                <a:gd name="T119" fmla="*/ 1 h 34"/>
                <a:gd name="T120" fmla="*/ 34 w 64"/>
                <a:gd name="T121" fmla="*/ 1 h 34"/>
                <a:gd name="T122" fmla="*/ 36 w 64"/>
                <a:gd name="T123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4" h="34">
                  <a:moveTo>
                    <a:pt x="36" y="0"/>
                  </a:moveTo>
                  <a:lnTo>
                    <a:pt x="38" y="0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4" y="1"/>
                  </a:ln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50" y="4"/>
                  </a:lnTo>
                  <a:lnTo>
                    <a:pt x="52" y="4"/>
                  </a:lnTo>
                  <a:lnTo>
                    <a:pt x="52" y="6"/>
                  </a:lnTo>
                  <a:lnTo>
                    <a:pt x="50" y="9"/>
                  </a:lnTo>
                  <a:lnTo>
                    <a:pt x="50" y="11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3" y="12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7" y="15"/>
                  </a:lnTo>
                  <a:lnTo>
                    <a:pt x="60" y="15"/>
                  </a:lnTo>
                  <a:lnTo>
                    <a:pt x="60" y="15"/>
                  </a:lnTo>
                  <a:lnTo>
                    <a:pt x="63" y="14"/>
                  </a:lnTo>
                  <a:lnTo>
                    <a:pt x="63" y="14"/>
                  </a:lnTo>
                  <a:lnTo>
                    <a:pt x="64" y="15"/>
                  </a:lnTo>
                  <a:lnTo>
                    <a:pt x="64" y="15"/>
                  </a:lnTo>
                  <a:lnTo>
                    <a:pt x="63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1" y="22"/>
                  </a:lnTo>
                  <a:lnTo>
                    <a:pt x="60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58" y="28"/>
                  </a:lnTo>
                  <a:lnTo>
                    <a:pt x="58" y="26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5" y="25"/>
                  </a:lnTo>
                  <a:lnTo>
                    <a:pt x="55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0" y="26"/>
                  </a:lnTo>
                  <a:lnTo>
                    <a:pt x="50" y="25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7" y="22"/>
                  </a:lnTo>
                  <a:lnTo>
                    <a:pt x="47" y="23"/>
                  </a:lnTo>
                  <a:lnTo>
                    <a:pt x="47" y="25"/>
                  </a:lnTo>
                  <a:lnTo>
                    <a:pt x="47" y="26"/>
                  </a:lnTo>
                  <a:lnTo>
                    <a:pt x="46" y="28"/>
                  </a:lnTo>
                  <a:lnTo>
                    <a:pt x="44" y="30"/>
                  </a:lnTo>
                  <a:lnTo>
                    <a:pt x="44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1" y="34"/>
                  </a:lnTo>
                  <a:lnTo>
                    <a:pt x="41" y="33"/>
                  </a:lnTo>
                  <a:lnTo>
                    <a:pt x="39" y="31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38" y="30"/>
                  </a:lnTo>
                  <a:lnTo>
                    <a:pt x="36" y="28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3" y="25"/>
                  </a:lnTo>
                  <a:lnTo>
                    <a:pt x="31" y="25"/>
                  </a:lnTo>
                  <a:lnTo>
                    <a:pt x="30" y="26"/>
                  </a:lnTo>
                  <a:lnTo>
                    <a:pt x="30" y="26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7" y="33"/>
                  </a:lnTo>
                  <a:lnTo>
                    <a:pt x="25" y="33"/>
                  </a:lnTo>
                  <a:lnTo>
                    <a:pt x="22" y="31"/>
                  </a:lnTo>
                  <a:lnTo>
                    <a:pt x="22" y="31"/>
                  </a:lnTo>
                  <a:lnTo>
                    <a:pt x="20" y="33"/>
                  </a:lnTo>
                  <a:lnTo>
                    <a:pt x="19" y="33"/>
                  </a:lnTo>
                  <a:lnTo>
                    <a:pt x="16" y="34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1" y="23"/>
                  </a:lnTo>
                  <a:lnTo>
                    <a:pt x="8" y="23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3" y="28"/>
                  </a:lnTo>
                  <a:lnTo>
                    <a:pt x="1" y="28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1" y="26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7" y="3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79" name="Freeform 308">
              <a:extLst>
                <a:ext uri="{FF2B5EF4-FFF2-40B4-BE49-F238E27FC236}">
                  <a16:creationId xmlns:a16="http://schemas.microsoft.com/office/drawing/2014/main" id="{7BFB83FE-14E7-49AC-8617-D088E2579C51}"/>
                </a:ext>
              </a:extLst>
            </p:cNvPr>
            <p:cNvSpPr>
              <a:spLocks/>
            </p:cNvSpPr>
            <p:nvPr/>
          </p:nvSpPr>
          <p:spPr bwMode="auto">
            <a:xfrm>
              <a:off x="6078818" y="4312614"/>
              <a:ext cx="212466" cy="245602"/>
            </a:xfrm>
            <a:custGeom>
              <a:avLst/>
              <a:gdLst>
                <a:gd name="T0" fmla="*/ 98 w 109"/>
                <a:gd name="T1" fmla="*/ 3 h 126"/>
                <a:gd name="T2" fmla="*/ 102 w 109"/>
                <a:gd name="T3" fmla="*/ 3 h 126"/>
                <a:gd name="T4" fmla="*/ 109 w 109"/>
                <a:gd name="T5" fmla="*/ 6 h 126"/>
                <a:gd name="T6" fmla="*/ 99 w 109"/>
                <a:gd name="T7" fmla="*/ 28 h 126"/>
                <a:gd name="T8" fmla="*/ 98 w 109"/>
                <a:gd name="T9" fmla="*/ 50 h 126"/>
                <a:gd name="T10" fmla="*/ 87 w 109"/>
                <a:gd name="T11" fmla="*/ 69 h 126"/>
                <a:gd name="T12" fmla="*/ 77 w 109"/>
                <a:gd name="T13" fmla="*/ 80 h 126"/>
                <a:gd name="T14" fmla="*/ 72 w 109"/>
                <a:gd name="T15" fmla="*/ 97 h 126"/>
                <a:gd name="T16" fmla="*/ 65 w 109"/>
                <a:gd name="T17" fmla="*/ 112 h 126"/>
                <a:gd name="T18" fmla="*/ 55 w 109"/>
                <a:gd name="T19" fmla="*/ 121 h 126"/>
                <a:gd name="T20" fmla="*/ 47 w 109"/>
                <a:gd name="T21" fmla="*/ 123 h 126"/>
                <a:gd name="T22" fmla="*/ 47 w 109"/>
                <a:gd name="T23" fmla="*/ 118 h 126"/>
                <a:gd name="T24" fmla="*/ 44 w 109"/>
                <a:gd name="T25" fmla="*/ 116 h 126"/>
                <a:gd name="T26" fmla="*/ 39 w 109"/>
                <a:gd name="T27" fmla="*/ 118 h 126"/>
                <a:gd name="T28" fmla="*/ 36 w 109"/>
                <a:gd name="T29" fmla="*/ 121 h 126"/>
                <a:gd name="T30" fmla="*/ 31 w 109"/>
                <a:gd name="T31" fmla="*/ 121 h 126"/>
                <a:gd name="T32" fmla="*/ 28 w 109"/>
                <a:gd name="T33" fmla="*/ 119 h 126"/>
                <a:gd name="T34" fmla="*/ 22 w 109"/>
                <a:gd name="T35" fmla="*/ 118 h 126"/>
                <a:gd name="T36" fmla="*/ 17 w 109"/>
                <a:gd name="T37" fmla="*/ 121 h 126"/>
                <a:gd name="T38" fmla="*/ 13 w 109"/>
                <a:gd name="T39" fmla="*/ 124 h 126"/>
                <a:gd name="T40" fmla="*/ 6 w 109"/>
                <a:gd name="T41" fmla="*/ 116 h 126"/>
                <a:gd name="T42" fmla="*/ 1 w 109"/>
                <a:gd name="T43" fmla="*/ 105 h 126"/>
                <a:gd name="T44" fmla="*/ 9 w 109"/>
                <a:gd name="T45" fmla="*/ 107 h 126"/>
                <a:gd name="T46" fmla="*/ 11 w 109"/>
                <a:gd name="T47" fmla="*/ 102 h 126"/>
                <a:gd name="T48" fmla="*/ 6 w 109"/>
                <a:gd name="T49" fmla="*/ 99 h 126"/>
                <a:gd name="T50" fmla="*/ 6 w 109"/>
                <a:gd name="T51" fmla="*/ 94 h 126"/>
                <a:gd name="T52" fmla="*/ 6 w 109"/>
                <a:gd name="T53" fmla="*/ 88 h 126"/>
                <a:gd name="T54" fmla="*/ 13 w 109"/>
                <a:gd name="T55" fmla="*/ 88 h 126"/>
                <a:gd name="T56" fmla="*/ 19 w 109"/>
                <a:gd name="T57" fmla="*/ 83 h 126"/>
                <a:gd name="T58" fmla="*/ 22 w 109"/>
                <a:gd name="T59" fmla="*/ 80 h 126"/>
                <a:gd name="T60" fmla="*/ 28 w 109"/>
                <a:gd name="T61" fmla="*/ 88 h 126"/>
                <a:gd name="T62" fmla="*/ 38 w 109"/>
                <a:gd name="T63" fmla="*/ 85 h 126"/>
                <a:gd name="T64" fmla="*/ 41 w 109"/>
                <a:gd name="T65" fmla="*/ 89 h 126"/>
                <a:gd name="T66" fmla="*/ 44 w 109"/>
                <a:gd name="T67" fmla="*/ 85 h 126"/>
                <a:gd name="T68" fmla="*/ 47 w 109"/>
                <a:gd name="T69" fmla="*/ 80 h 126"/>
                <a:gd name="T70" fmla="*/ 47 w 109"/>
                <a:gd name="T71" fmla="*/ 71 h 126"/>
                <a:gd name="T72" fmla="*/ 47 w 109"/>
                <a:gd name="T73" fmla="*/ 61 h 126"/>
                <a:gd name="T74" fmla="*/ 39 w 109"/>
                <a:gd name="T75" fmla="*/ 56 h 126"/>
                <a:gd name="T76" fmla="*/ 41 w 109"/>
                <a:gd name="T77" fmla="*/ 49 h 126"/>
                <a:gd name="T78" fmla="*/ 46 w 109"/>
                <a:gd name="T79" fmla="*/ 44 h 126"/>
                <a:gd name="T80" fmla="*/ 47 w 109"/>
                <a:gd name="T81" fmla="*/ 39 h 126"/>
                <a:gd name="T82" fmla="*/ 39 w 109"/>
                <a:gd name="T83" fmla="*/ 33 h 126"/>
                <a:gd name="T84" fmla="*/ 30 w 109"/>
                <a:gd name="T85" fmla="*/ 34 h 126"/>
                <a:gd name="T86" fmla="*/ 30 w 109"/>
                <a:gd name="T87" fmla="*/ 28 h 126"/>
                <a:gd name="T88" fmla="*/ 41 w 109"/>
                <a:gd name="T89" fmla="*/ 22 h 126"/>
                <a:gd name="T90" fmla="*/ 52 w 109"/>
                <a:gd name="T91" fmla="*/ 23 h 126"/>
                <a:gd name="T92" fmla="*/ 57 w 109"/>
                <a:gd name="T93" fmla="*/ 25 h 126"/>
                <a:gd name="T94" fmla="*/ 61 w 109"/>
                <a:gd name="T95" fmla="*/ 25 h 126"/>
                <a:gd name="T96" fmla="*/ 71 w 109"/>
                <a:gd name="T97" fmla="*/ 30 h 126"/>
                <a:gd name="T98" fmla="*/ 71 w 109"/>
                <a:gd name="T99" fmla="*/ 23 h 126"/>
                <a:gd name="T100" fmla="*/ 74 w 109"/>
                <a:gd name="T101" fmla="*/ 17 h 126"/>
                <a:gd name="T102" fmla="*/ 77 w 109"/>
                <a:gd name="T103" fmla="*/ 8 h 126"/>
                <a:gd name="T104" fmla="*/ 80 w 109"/>
                <a:gd name="T105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9" h="126">
                  <a:moveTo>
                    <a:pt x="91" y="0"/>
                  </a:moveTo>
                  <a:lnTo>
                    <a:pt x="93" y="1"/>
                  </a:lnTo>
                  <a:lnTo>
                    <a:pt x="96" y="1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99" y="3"/>
                  </a:lnTo>
                  <a:lnTo>
                    <a:pt x="101" y="3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4" y="1"/>
                  </a:lnTo>
                  <a:lnTo>
                    <a:pt x="106" y="1"/>
                  </a:lnTo>
                  <a:lnTo>
                    <a:pt x="106" y="1"/>
                  </a:lnTo>
                  <a:lnTo>
                    <a:pt x="107" y="3"/>
                  </a:lnTo>
                  <a:lnTo>
                    <a:pt x="107" y="3"/>
                  </a:lnTo>
                  <a:lnTo>
                    <a:pt x="109" y="6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4" y="15"/>
                  </a:lnTo>
                  <a:lnTo>
                    <a:pt x="102" y="19"/>
                  </a:lnTo>
                  <a:lnTo>
                    <a:pt x="99" y="25"/>
                  </a:lnTo>
                  <a:lnTo>
                    <a:pt x="99" y="28"/>
                  </a:lnTo>
                  <a:lnTo>
                    <a:pt x="99" y="31"/>
                  </a:lnTo>
                  <a:lnTo>
                    <a:pt x="99" y="33"/>
                  </a:lnTo>
                  <a:lnTo>
                    <a:pt x="98" y="37"/>
                  </a:lnTo>
                  <a:lnTo>
                    <a:pt x="98" y="41"/>
                  </a:lnTo>
                  <a:lnTo>
                    <a:pt x="98" y="45"/>
                  </a:lnTo>
                  <a:lnTo>
                    <a:pt x="98" y="50"/>
                  </a:lnTo>
                  <a:lnTo>
                    <a:pt x="96" y="55"/>
                  </a:lnTo>
                  <a:lnTo>
                    <a:pt x="95" y="58"/>
                  </a:lnTo>
                  <a:lnTo>
                    <a:pt x="96" y="61"/>
                  </a:lnTo>
                  <a:lnTo>
                    <a:pt x="93" y="64"/>
                  </a:lnTo>
                  <a:lnTo>
                    <a:pt x="88" y="67"/>
                  </a:lnTo>
                  <a:lnTo>
                    <a:pt x="87" y="69"/>
                  </a:lnTo>
                  <a:lnTo>
                    <a:pt x="83" y="69"/>
                  </a:lnTo>
                  <a:lnTo>
                    <a:pt x="83" y="71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79" y="78"/>
                  </a:lnTo>
                  <a:lnTo>
                    <a:pt x="77" y="80"/>
                  </a:lnTo>
                  <a:lnTo>
                    <a:pt x="76" y="82"/>
                  </a:lnTo>
                  <a:lnTo>
                    <a:pt x="74" y="83"/>
                  </a:lnTo>
                  <a:lnTo>
                    <a:pt x="72" y="85"/>
                  </a:lnTo>
                  <a:lnTo>
                    <a:pt x="72" y="86"/>
                  </a:lnTo>
                  <a:lnTo>
                    <a:pt x="72" y="89"/>
                  </a:lnTo>
                  <a:lnTo>
                    <a:pt x="72" y="97"/>
                  </a:lnTo>
                  <a:lnTo>
                    <a:pt x="72" y="99"/>
                  </a:lnTo>
                  <a:lnTo>
                    <a:pt x="72" y="104"/>
                  </a:lnTo>
                  <a:lnTo>
                    <a:pt x="69" y="107"/>
                  </a:lnTo>
                  <a:lnTo>
                    <a:pt x="68" y="110"/>
                  </a:lnTo>
                  <a:lnTo>
                    <a:pt x="66" y="110"/>
                  </a:lnTo>
                  <a:lnTo>
                    <a:pt x="65" y="112"/>
                  </a:lnTo>
                  <a:lnTo>
                    <a:pt x="63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0" y="115"/>
                  </a:lnTo>
                  <a:lnTo>
                    <a:pt x="57" y="118"/>
                  </a:lnTo>
                  <a:lnTo>
                    <a:pt x="55" y="121"/>
                  </a:lnTo>
                  <a:lnTo>
                    <a:pt x="52" y="123"/>
                  </a:lnTo>
                  <a:lnTo>
                    <a:pt x="52" y="124"/>
                  </a:lnTo>
                  <a:lnTo>
                    <a:pt x="50" y="124"/>
                  </a:lnTo>
                  <a:lnTo>
                    <a:pt x="49" y="123"/>
                  </a:lnTo>
                  <a:lnTo>
                    <a:pt x="49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1"/>
                  </a:lnTo>
                  <a:lnTo>
                    <a:pt x="46" y="119"/>
                  </a:lnTo>
                  <a:lnTo>
                    <a:pt x="47" y="118"/>
                  </a:lnTo>
                  <a:lnTo>
                    <a:pt x="47" y="118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6"/>
                  </a:lnTo>
                  <a:lnTo>
                    <a:pt x="42" y="116"/>
                  </a:lnTo>
                  <a:lnTo>
                    <a:pt x="42" y="116"/>
                  </a:lnTo>
                  <a:lnTo>
                    <a:pt x="41" y="118"/>
                  </a:lnTo>
                  <a:lnTo>
                    <a:pt x="41" y="118"/>
                  </a:lnTo>
                  <a:lnTo>
                    <a:pt x="39" y="118"/>
                  </a:lnTo>
                  <a:lnTo>
                    <a:pt x="39" y="118"/>
                  </a:lnTo>
                  <a:lnTo>
                    <a:pt x="38" y="116"/>
                  </a:lnTo>
                  <a:lnTo>
                    <a:pt x="38" y="118"/>
                  </a:lnTo>
                  <a:lnTo>
                    <a:pt x="38" y="118"/>
                  </a:lnTo>
                  <a:lnTo>
                    <a:pt x="36" y="118"/>
                  </a:lnTo>
                  <a:lnTo>
                    <a:pt x="36" y="119"/>
                  </a:lnTo>
                  <a:lnTo>
                    <a:pt x="36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1" y="123"/>
                  </a:lnTo>
                  <a:lnTo>
                    <a:pt x="31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25" y="118"/>
                  </a:lnTo>
                  <a:lnTo>
                    <a:pt x="25" y="116"/>
                  </a:lnTo>
                  <a:lnTo>
                    <a:pt x="24" y="116"/>
                  </a:lnTo>
                  <a:lnTo>
                    <a:pt x="22" y="118"/>
                  </a:lnTo>
                  <a:lnTo>
                    <a:pt x="22" y="118"/>
                  </a:lnTo>
                  <a:lnTo>
                    <a:pt x="19" y="119"/>
                  </a:lnTo>
                  <a:lnTo>
                    <a:pt x="17" y="119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6" y="123"/>
                  </a:lnTo>
                  <a:lnTo>
                    <a:pt x="14" y="123"/>
                  </a:lnTo>
                  <a:lnTo>
                    <a:pt x="14" y="124"/>
                  </a:lnTo>
                  <a:lnTo>
                    <a:pt x="13" y="126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1" y="123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19"/>
                  </a:lnTo>
                  <a:lnTo>
                    <a:pt x="6" y="116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0" y="110"/>
                  </a:lnTo>
                  <a:lnTo>
                    <a:pt x="0" y="107"/>
                  </a:lnTo>
                  <a:lnTo>
                    <a:pt x="1" y="107"/>
                  </a:lnTo>
                  <a:lnTo>
                    <a:pt x="1" y="105"/>
                  </a:lnTo>
                  <a:lnTo>
                    <a:pt x="5" y="104"/>
                  </a:lnTo>
                  <a:lnTo>
                    <a:pt x="6" y="104"/>
                  </a:lnTo>
                  <a:lnTo>
                    <a:pt x="6" y="107"/>
                  </a:lnTo>
                  <a:lnTo>
                    <a:pt x="8" y="107"/>
                  </a:lnTo>
                  <a:lnTo>
                    <a:pt x="9" y="107"/>
                  </a:lnTo>
                  <a:lnTo>
                    <a:pt x="9" y="107"/>
                  </a:lnTo>
                  <a:lnTo>
                    <a:pt x="11" y="105"/>
                  </a:lnTo>
                  <a:lnTo>
                    <a:pt x="11" y="105"/>
                  </a:lnTo>
                  <a:lnTo>
                    <a:pt x="9" y="105"/>
                  </a:lnTo>
                  <a:lnTo>
                    <a:pt x="9" y="104"/>
                  </a:lnTo>
                  <a:lnTo>
                    <a:pt x="11" y="104"/>
                  </a:lnTo>
                  <a:lnTo>
                    <a:pt x="11" y="102"/>
                  </a:lnTo>
                  <a:lnTo>
                    <a:pt x="11" y="102"/>
                  </a:lnTo>
                  <a:lnTo>
                    <a:pt x="11" y="101"/>
                  </a:lnTo>
                  <a:lnTo>
                    <a:pt x="11" y="101"/>
                  </a:lnTo>
                  <a:lnTo>
                    <a:pt x="9" y="99"/>
                  </a:lnTo>
                  <a:lnTo>
                    <a:pt x="8" y="99"/>
                  </a:lnTo>
                  <a:lnTo>
                    <a:pt x="6" y="99"/>
                  </a:lnTo>
                  <a:lnTo>
                    <a:pt x="8" y="97"/>
                  </a:lnTo>
                  <a:lnTo>
                    <a:pt x="9" y="96"/>
                  </a:lnTo>
                  <a:lnTo>
                    <a:pt x="9" y="96"/>
                  </a:lnTo>
                  <a:lnTo>
                    <a:pt x="8" y="96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3"/>
                  </a:lnTo>
                  <a:lnTo>
                    <a:pt x="6" y="91"/>
                  </a:lnTo>
                  <a:lnTo>
                    <a:pt x="6" y="91"/>
                  </a:lnTo>
                  <a:lnTo>
                    <a:pt x="6" y="88"/>
                  </a:lnTo>
                  <a:lnTo>
                    <a:pt x="6" y="88"/>
                  </a:lnTo>
                  <a:lnTo>
                    <a:pt x="6" y="86"/>
                  </a:lnTo>
                  <a:lnTo>
                    <a:pt x="6" y="88"/>
                  </a:lnTo>
                  <a:lnTo>
                    <a:pt x="8" y="88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9" y="86"/>
                  </a:lnTo>
                  <a:lnTo>
                    <a:pt x="19" y="86"/>
                  </a:lnTo>
                  <a:lnTo>
                    <a:pt x="19" y="85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19" y="80"/>
                  </a:lnTo>
                  <a:lnTo>
                    <a:pt x="20" y="8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24" y="82"/>
                  </a:lnTo>
                  <a:lnTo>
                    <a:pt x="25" y="83"/>
                  </a:lnTo>
                  <a:lnTo>
                    <a:pt x="25" y="85"/>
                  </a:lnTo>
                  <a:lnTo>
                    <a:pt x="27" y="86"/>
                  </a:lnTo>
                  <a:lnTo>
                    <a:pt x="28" y="88"/>
                  </a:lnTo>
                  <a:lnTo>
                    <a:pt x="31" y="88"/>
                  </a:lnTo>
                  <a:lnTo>
                    <a:pt x="33" y="88"/>
                  </a:lnTo>
                  <a:lnTo>
                    <a:pt x="36" y="86"/>
                  </a:lnTo>
                  <a:lnTo>
                    <a:pt x="36" y="85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9" y="86"/>
                  </a:lnTo>
                  <a:lnTo>
                    <a:pt x="39" y="86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9"/>
                  </a:lnTo>
                  <a:lnTo>
                    <a:pt x="41" y="89"/>
                  </a:lnTo>
                  <a:lnTo>
                    <a:pt x="42" y="89"/>
                  </a:lnTo>
                  <a:lnTo>
                    <a:pt x="42" y="88"/>
                  </a:lnTo>
                  <a:lnTo>
                    <a:pt x="44" y="88"/>
                  </a:lnTo>
                  <a:lnTo>
                    <a:pt x="44" y="86"/>
                  </a:lnTo>
                  <a:lnTo>
                    <a:pt x="44" y="86"/>
                  </a:lnTo>
                  <a:lnTo>
                    <a:pt x="44" y="85"/>
                  </a:lnTo>
                  <a:lnTo>
                    <a:pt x="44" y="85"/>
                  </a:lnTo>
                  <a:lnTo>
                    <a:pt x="44" y="83"/>
                  </a:lnTo>
                  <a:lnTo>
                    <a:pt x="44" y="82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7" y="80"/>
                  </a:lnTo>
                  <a:lnTo>
                    <a:pt x="47" y="78"/>
                  </a:lnTo>
                  <a:lnTo>
                    <a:pt x="47" y="77"/>
                  </a:lnTo>
                  <a:lnTo>
                    <a:pt x="47" y="77"/>
                  </a:lnTo>
                  <a:lnTo>
                    <a:pt x="47" y="75"/>
                  </a:lnTo>
                  <a:lnTo>
                    <a:pt x="47" y="74"/>
                  </a:lnTo>
                  <a:lnTo>
                    <a:pt x="47" y="71"/>
                  </a:lnTo>
                  <a:lnTo>
                    <a:pt x="47" y="69"/>
                  </a:lnTo>
                  <a:lnTo>
                    <a:pt x="47" y="67"/>
                  </a:lnTo>
                  <a:lnTo>
                    <a:pt x="47" y="64"/>
                  </a:lnTo>
                  <a:lnTo>
                    <a:pt x="49" y="63"/>
                  </a:lnTo>
                  <a:lnTo>
                    <a:pt x="47" y="61"/>
                  </a:lnTo>
                  <a:lnTo>
                    <a:pt x="47" y="61"/>
                  </a:lnTo>
                  <a:lnTo>
                    <a:pt x="46" y="60"/>
                  </a:lnTo>
                  <a:lnTo>
                    <a:pt x="44" y="60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2" y="58"/>
                  </a:lnTo>
                  <a:lnTo>
                    <a:pt x="39" y="56"/>
                  </a:lnTo>
                  <a:lnTo>
                    <a:pt x="39" y="56"/>
                  </a:lnTo>
                  <a:lnTo>
                    <a:pt x="39" y="55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9" y="49"/>
                  </a:lnTo>
                  <a:lnTo>
                    <a:pt x="41" y="49"/>
                  </a:lnTo>
                  <a:lnTo>
                    <a:pt x="41" y="47"/>
                  </a:lnTo>
                  <a:lnTo>
                    <a:pt x="42" y="45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5"/>
                  </a:lnTo>
                  <a:lnTo>
                    <a:pt x="46" y="44"/>
                  </a:lnTo>
                  <a:lnTo>
                    <a:pt x="46" y="44"/>
                  </a:lnTo>
                  <a:lnTo>
                    <a:pt x="47" y="42"/>
                  </a:lnTo>
                  <a:lnTo>
                    <a:pt x="47" y="42"/>
                  </a:lnTo>
                  <a:lnTo>
                    <a:pt x="47" y="41"/>
                  </a:lnTo>
                  <a:lnTo>
                    <a:pt x="47" y="41"/>
                  </a:lnTo>
                  <a:lnTo>
                    <a:pt x="47" y="39"/>
                  </a:lnTo>
                  <a:lnTo>
                    <a:pt x="46" y="37"/>
                  </a:lnTo>
                  <a:lnTo>
                    <a:pt x="46" y="37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3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5" y="34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3"/>
                  </a:lnTo>
                  <a:lnTo>
                    <a:pt x="30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6"/>
                  </a:lnTo>
                  <a:lnTo>
                    <a:pt x="31" y="23"/>
                  </a:lnTo>
                  <a:lnTo>
                    <a:pt x="31" y="22"/>
                  </a:lnTo>
                  <a:lnTo>
                    <a:pt x="35" y="22"/>
                  </a:lnTo>
                  <a:lnTo>
                    <a:pt x="38" y="22"/>
                  </a:lnTo>
                  <a:lnTo>
                    <a:pt x="41" y="22"/>
                  </a:lnTo>
                  <a:lnTo>
                    <a:pt x="46" y="22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4" y="23"/>
                  </a:lnTo>
                  <a:lnTo>
                    <a:pt x="54" y="23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5" y="25"/>
                  </a:lnTo>
                  <a:lnTo>
                    <a:pt x="66" y="26"/>
                  </a:lnTo>
                  <a:lnTo>
                    <a:pt x="68" y="28"/>
                  </a:lnTo>
                  <a:lnTo>
                    <a:pt x="69" y="28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71" y="23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2" y="20"/>
                  </a:lnTo>
                  <a:lnTo>
                    <a:pt x="72" y="20"/>
                  </a:lnTo>
                  <a:lnTo>
                    <a:pt x="74" y="19"/>
                  </a:lnTo>
                  <a:lnTo>
                    <a:pt x="74" y="17"/>
                  </a:lnTo>
                  <a:lnTo>
                    <a:pt x="76" y="14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7" y="8"/>
                  </a:lnTo>
                  <a:lnTo>
                    <a:pt x="77" y="8"/>
                  </a:lnTo>
                  <a:lnTo>
                    <a:pt x="77" y="4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80" y="3"/>
                  </a:lnTo>
                  <a:lnTo>
                    <a:pt x="80" y="3"/>
                  </a:lnTo>
                  <a:lnTo>
                    <a:pt x="85" y="3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91" y="0"/>
                  </a:lnTo>
                  <a:lnTo>
                    <a:pt x="9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80" name="Freeform 309">
              <a:extLst>
                <a:ext uri="{FF2B5EF4-FFF2-40B4-BE49-F238E27FC236}">
                  <a16:creationId xmlns:a16="http://schemas.microsoft.com/office/drawing/2014/main" id="{564F65EA-540C-4004-9C58-B1BD6D3180B9}"/>
                </a:ext>
              </a:extLst>
            </p:cNvPr>
            <p:cNvSpPr>
              <a:spLocks/>
            </p:cNvSpPr>
            <p:nvPr/>
          </p:nvSpPr>
          <p:spPr bwMode="auto">
            <a:xfrm>
              <a:off x="6170432" y="4109895"/>
              <a:ext cx="366454" cy="241703"/>
            </a:xfrm>
            <a:custGeom>
              <a:avLst/>
              <a:gdLst>
                <a:gd name="T0" fmla="*/ 123 w 188"/>
                <a:gd name="T1" fmla="*/ 1 h 124"/>
                <a:gd name="T2" fmla="*/ 134 w 188"/>
                <a:gd name="T3" fmla="*/ 15 h 124"/>
                <a:gd name="T4" fmla="*/ 131 w 188"/>
                <a:gd name="T5" fmla="*/ 26 h 124"/>
                <a:gd name="T6" fmla="*/ 134 w 188"/>
                <a:gd name="T7" fmla="*/ 31 h 124"/>
                <a:gd name="T8" fmla="*/ 141 w 188"/>
                <a:gd name="T9" fmla="*/ 36 h 124"/>
                <a:gd name="T10" fmla="*/ 152 w 188"/>
                <a:gd name="T11" fmla="*/ 41 h 124"/>
                <a:gd name="T12" fmla="*/ 156 w 188"/>
                <a:gd name="T13" fmla="*/ 49 h 124"/>
                <a:gd name="T14" fmla="*/ 169 w 188"/>
                <a:gd name="T15" fmla="*/ 58 h 124"/>
                <a:gd name="T16" fmla="*/ 172 w 188"/>
                <a:gd name="T17" fmla="*/ 66 h 124"/>
                <a:gd name="T18" fmla="*/ 178 w 188"/>
                <a:gd name="T19" fmla="*/ 72 h 124"/>
                <a:gd name="T20" fmla="*/ 185 w 188"/>
                <a:gd name="T21" fmla="*/ 77 h 124"/>
                <a:gd name="T22" fmla="*/ 183 w 188"/>
                <a:gd name="T23" fmla="*/ 83 h 124"/>
                <a:gd name="T24" fmla="*/ 171 w 188"/>
                <a:gd name="T25" fmla="*/ 83 h 124"/>
                <a:gd name="T26" fmla="*/ 156 w 188"/>
                <a:gd name="T27" fmla="*/ 85 h 124"/>
                <a:gd name="T28" fmla="*/ 142 w 188"/>
                <a:gd name="T29" fmla="*/ 86 h 124"/>
                <a:gd name="T30" fmla="*/ 130 w 188"/>
                <a:gd name="T31" fmla="*/ 91 h 124"/>
                <a:gd name="T32" fmla="*/ 120 w 188"/>
                <a:gd name="T33" fmla="*/ 91 h 124"/>
                <a:gd name="T34" fmla="*/ 109 w 188"/>
                <a:gd name="T35" fmla="*/ 96 h 124"/>
                <a:gd name="T36" fmla="*/ 96 w 188"/>
                <a:gd name="T37" fmla="*/ 96 h 124"/>
                <a:gd name="T38" fmla="*/ 87 w 188"/>
                <a:gd name="T39" fmla="*/ 90 h 124"/>
                <a:gd name="T40" fmla="*/ 74 w 188"/>
                <a:gd name="T41" fmla="*/ 83 h 124"/>
                <a:gd name="T42" fmla="*/ 60 w 188"/>
                <a:gd name="T43" fmla="*/ 96 h 124"/>
                <a:gd name="T44" fmla="*/ 59 w 188"/>
                <a:gd name="T45" fmla="*/ 105 h 124"/>
                <a:gd name="T46" fmla="*/ 54 w 188"/>
                <a:gd name="T47" fmla="*/ 107 h 124"/>
                <a:gd name="T48" fmla="*/ 49 w 188"/>
                <a:gd name="T49" fmla="*/ 105 h 124"/>
                <a:gd name="T50" fmla="*/ 38 w 188"/>
                <a:gd name="T51" fmla="*/ 107 h 124"/>
                <a:gd name="T52" fmla="*/ 30 w 188"/>
                <a:gd name="T53" fmla="*/ 112 h 124"/>
                <a:gd name="T54" fmla="*/ 29 w 188"/>
                <a:gd name="T55" fmla="*/ 118 h 124"/>
                <a:gd name="T56" fmla="*/ 24 w 188"/>
                <a:gd name="T57" fmla="*/ 119 h 124"/>
                <a:gd name="T58" fmla="*/ 24 w 188"/>
                <a:gd name="T59" fmla="*/ 116 h 124"/>
                <a:gd name="T60" fmla="*/ 19 w 188"/>
                <a:gd name="T61" fmla="*/ 113 h 124"/>
                <a:gd name="T62" fmla="*/ 10 w 188"/>
                <a:gd name="T63" fmla="*/ 102 h 124"/>
                <a:gd name="T64" fmla="*/ 11 w 188"/>
                <a:gd name="T65" fmla="*/ 99 h 124"/>
                <a:gd name="T66" fmla="*/ 5 w 188"/>
                <a:gd name="T67" fmla="*/ 91 h 124"/>
                <a:gd name="T68" fmla="*/ 2 w 188"/>
                <a:gd name="T69" fmla="*/ 82 h 124"/>
                <a:gd name="T70" fmla="*/ 3 w 188"/>
                <a:gd name="T71" fmla="*/ 72 h 124"/>
                <a:gd name="T72" fmla="*/ 0 w 188"/>
                <a:gd name="T73" fmla="*/ 71 h 124"/>
                <a:gd name="T74" fmla="*/ 5 w 188"/>
                <a:gd name="T75" fmla="*/ 66 h 124"/>
                <a:gd name="T76" fmla="*/ 11 w 188"/>
                <a:gd name="T77" fmla="*/ 56 h 124"/>
                <a:gd name="T78" fmla="*/ 18 w 188"/>
                <a:gd name="T79" fmla="*/ 49 h 124"/>
                <a:gd name="T80" fmla="*/ 29 w 188"/>
                <a:gd name="T81" fmla="*/ 47 h 124"/>
                <a:gd name="T82" fmla="*/ 32 w 188"/>
                <a:gd name="T83" fmla="*/ 45 h 124"/>
                <a:gd name="T84" fmla="*/ 40 w 188"/>
                <a:gd name="T85" fmla="*/ 47 h 124"/>
                <a:gd name="T86" fmla="*/ 49 w 188"/>
                <a:gd name="T87" fmla="*/ 42 h 124"/>
                <a:gd name="T88" fmla="*/ 62 w 188"/>
                <a:gd name="T89" fmla="*/ 41 h 124"/>
                <a:gd name="T90" fmla="*/ 66 w 188"/>
                <a:gd name="T91" fmla="*/ 34 h 124"/>
                <a:gd name="T92" fmla="*/ 65 w 188"/>
                <a:gd name="T93" fmla="*/ 30 h 124"/>
                <a:gd name="T94" fmla="*/ 76 w 188"/>
                <a:gd name="T95" fmla="*/ 28 h 124"/>
                <a:gd name="T96" fmla="*/ 89 w 188"/>
                <a:gd name="T97" fmla="*/ 23 h 124"/>
                <a:gd name="T98" fmla="*/ 95 w 188"/>
                <a:gd name="T99" fmla="*/ 19 h 124"/>
                <a:gd name="T100" fmla="*/ 103 w 188"/>
                <a:gd name="T101" fmla="*/ 11 h 124"/>
                <a:gd name="T102" fmla="*/ 106 w 188"/>
                <a:gd name="T103" fmla="*/ 6 h 124"/>
                <a:gd name="T104" fmla="*/ 111 w 188"/>
                <a:gd name="T105" fmla="*/ 1 h 124"/>
                <a:gd name="T106" fmla="*/ 117 w 188"/>
                <a:gd name="T107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8" h="124">
                  <a:moveTo>
                    <a:pt x="117" y="0"/>
                  </a:moveTo>
                  <a:lnTo>
                    <a:pt x="118" y="0"/>
                  </a:lnTo>
                  <a:lnTo>
                    <a:pt x="120" y="0"/>
                  </a:lnTo>
                  <a:lnTo>
                    <a:pt x="122" y="0"/>
                  </a:lnTo>
                  <a:lnTo>
                    <a:pt x="122" y="0"/>
                  </a:lnTo>
                  <a:lnTo>
                    <a:pt x="123" y="1"/>
                  </a:lnTo>
                  <a:lnTo>
                    <a:pt x="123" y="3"/>
                  </a:lnTo>
                  <a:lnTo>
                    <a:pt x="128" y="6"/>
                  </a:lnTo>
                  <a:lnTo>
                    <a:pt x="130" y="8"/>
                  </a:lnTo>
                  <a:lnTo>
                    <a:pt x="131" y="11"/>
                  </a:lnTo>
                  <a:lnTo>
                    <a:pt x="133" y="12"/>
                  </a:lnTo>
                  <a:lnTo>
                    <a:pt x="134" y="15"/>
                  </a:lnTo>
                  <a:lnTo>
                    <a:pt x="134" y="17"/>
                  </a:lnTo>
                  <a:lnTo>
                    <a:pt x="134" y="19"/>
                  </a:lnTo>
                  <a:lnTo>
                    <a:pt x="133" y="23"/>
                  </a:lnTo>
                  <a:lnTo>
                    <a:pt x="133" y="23"/>
                  </a:lnTo>
                  <a:lnTo>
                    <a:pt x="131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31" y="28"/>
                  </a:lnTo>
                  <a:lnTo>
                    <a:pt x="133" y="28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7" y="33"/>
                  </a:lnTo>
                  <a:lnTo>
                    <a:pt x="139" y="33"/>
                  </a:lnTo>
                  <a:lnTo>
                    <a:pt x="141" y="33"/>
                  </a:lnTo>
                  <a:lnTo>
                    <a:pt x="142" y="33"/>
                  </a:lnTo>
                  <a:lnTo>
                    <a:pt x="142" y="33"/>
                  </a:lnTo>
                  <a:lnTo>
                    <a:pt x="141" y="36"/>
                  </a:lnTo>
                  <a:lnTo>
                    <a:pt x="142" y="38"/>
                  </a:lnTo>
                  <a:lnTo>
                    <a:pt x="142" y="38"/>
                  </a:lnTo>
                  <a:lnTo>
                    <a:pt x="144" y="39"/>
                  </a:lnTo>
                  <a:lnTo>
                    <a:pt x="145" y="39"/>
                  </a:lnTo>
                  <a:lnTo>
                    <a:pt x="150" y="39"/>
                  </a:lnTo>
                  <a:lnTo>
                    <a:pt x="152" y="41"/>
                  </a:lnTo>
                  <a:lnTo>
                    <a:pt x="153" y="42"/>
                  </a:lnTo>
                  <a:lnTo>
                    <a:pt x="156" y="45"/>
                  </a:lnTo>
                  <a:lnTo>
                    <a:pt x="156" y="47"/>
                  </a:lnTo>
                  <a:lnTo>
                    <a:pt x="156" y="47"/>
                  </a:lnTo>
                  <a:lnTo>
                    <a:pt x="156" y="49"/>
                  </a:lnTo>
                  <a:lnTo>
                    <a:pt x="156" y="49"/>
                  </a:lnTo>
                  <a:lnTo>
                    <a:pt x="158" y="50"/>
                  </a:lnTo>
                  <a:lnTo>
                    <a:pt x="158" y="52"/>
                  </a:lnTo>
                  <a:lnTo>
                    <a:pt x="161" y="53"/>
                  </a:lnTo>
                  <a:lnTo>
                    <a:pt x="166" y="56"/>
                  </a:lnTo>
                  <a:lnTo>
                    <a:pt x="167" y="58"/>
                  </a:lnTo>
                  <a:lnTo>
                    <a:pt x="169" y="58"/>
                  </a:lnTo>
                  <a:lnTo>
                    <a:pt x="171" y="60"/>
                  </a:lnTo>
                  <a:lnTo>
                    <a:pt x="172" y="61"/>
                  </a:lnTo>
                  <a:lnTo>
                    <a:pt x="172" y="63"/>
                  </a:lnTo>
                  <a:lnTo>
                    <a:pt x="172" y="64"/>
                  </a:lnTo>
                  <a:lnTo>
                    <a:pt x="172" y="66"/>
                  </a:lnTo>
                  <a:lnTo>
                    <a:pt x="172" y="66"/>
                  </a:lnTo>
                  <a:lnTo>
                    <a:pt x="174" y="67"/>
                  </a:lnTo>
                  <a:lnTo>
                    <a:pt x="174" y="69"/>
                  </a:lnTo>
                  <a:lnTo>
                    <a:pt x="175" y="71"/>
                  </a:lnTo>
                  <a:lnTo>
                    <a:pt x="177" y="71"/>
                  </a:lnTo>
                  <a:lnTo>
                    <a:pt x="178" y="71"/>
                  </a:lnTo>
                  <a:lnTo>
                    <a:pt x="178" y="72"/>
                  </a:lnTo>
                  <a:lnTo>
                    <a:pt x="182" y="74"/>
                  </a:lnTo>
                  <a:lnTo>
                    <a:pt x="183" y="74"/>
                  </a:lnTo>
                  <a:lnTo>
                    <a:pt x="185" y="75"/>
                  </a:lnTo>
                  <a:lnTo>
                    <a:pt x="185" y="75"/>
                  </a:lnTo>
                  <a:lnTo>
                    <a:pt x="185" y="77"/>
                  </a:lnTo>
                  <a:lnTo>
                    <a:pt x="185" y="77"/>
                  </a:lnTo>
                  <a:lnTo>
                    <a:pt x="185" y="78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8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0" y="85"/>
                  </a:lnTo>
                  <a:lnTo>
                    <a:pt x="180" y="85"/>
                  </a:lnTo>
                  <a:lnTo>
                    <a:pt x="178" y="85"/>
                  </a:lnTo>
                  <a:lnTo>
                    <a:pt x="177" y="85"/>
                  </a:lnTo>
                  <a:lnTo>
                    <a:pt x="171" y="83"/>
                  </a:lnTo>
                  <a:lnTo>
                    <a:pt x="166" y="82"/>
                  </a:lnTo>
                  <a:lnTo>
                    <a:pt x="164" y="82"/>
                  </a:lnTo>
                  <a:lnTo>
                    <a:pt x="161" y="82"/>
                  </a:lnTo>
                  <a:lnTo>
                    <a:pt x="159" y="82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5" y="86"/>
                  </a:lnTo>
                  <a:lnTo>
                    <a:pt x="153" y="86"/>
                  </a:lnTo>
                  <a:lnTo>
                    <a:pt x="150" y="86"/>
                  </a:lnTo>
                  <a:lnTo>
                    <a:pt x="145" y="85"/>
                  </a:lnTo>
                  <a:lnTo>
                    <a:pt x="144" y="86"/>
                  </a:lnTo>
                  <a:lnTo>
                    <a:pt x="142" y="86"/>
                  </a:lnTo>
                  <a:lnTo>
                    <a:pt x="139" y="88"/>
                  </a:lnTo>
                  <a:lnTo>
                    <a:pt x="136" y="88"/>
                  </a:lnTo>
                  <a:lnTo>
                    <a:pt x="134" y="90"/>
                  </a:lnTo>
                  <a:lnTo>
                    <a:pt x="131" y="90"/>
                  </a:lnTo>
                  <a:lnTo>
                    <a:pt x="130" y="91"/>
                  </a:lnTo>
                  <a:lnTo>
                    <a:pt x="130" y="91"/>
                  </a:lnTo>
                  <a:lnTo>
                    <a:pt x="128" y="90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2" y="90"/>
                  </a:lnTo>
                  <a:lnTo>
                    <a:pt x="120" y="91"/>
                  </a:lnTo>
                  <a:lnTo>
                    <a:pt x="120" y="91"/>
                  </a:lnTo>
                  <a:lnTo>
                    <a:pt x="118" y="94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5" y="97"/>
                  </a:lnTo>
                  <a:lnTo>
                    <a:pt x="109" y="96"/>
                  </a:lnTo>
                  <a:lnTo>
                    <a:pt x="106" y="96"/>
                  </a:lnTo>
                  <a:lnTo>
                    <a:pt x="103" y="96"/>
                  </a:lnTo>
                  <a:lnTo>
                    <a:pt x="101" y="96"/>
                  </a:lnTo>
                  <a:lnTo>
                    <a:pt x="100" y="96"/>
                  </a:lnTo>
                  <a:lnTo>
                    <a:pt x="98" y="96"/>
                  </a:lnTo>
                  <a:lnTo>
                    <a:pt x="96" y="96"/>
                  </a:lnTo>
                  <a:lnTo>
                    <a:pt x="95" y="94"/>
                  </a:lnTo>
                  <a:lnTo>
                    <a:pt x="92" y="94"/>
                  </a:lnTo>
                  <a:lnTo>
                    <a:pt x="90" y="94"/>
                  </a:lnTo>
                  <a:lnTo>
                    <a:pt x="89" y="93"/>
                  </a:lnTo>
                  <a:lnTo>
                    <a:pt x="89" y="93"/>
                  </a:lnTo>
                  <a:lnTo>
                    <a:pt x="87" y="90"/>
                  </a:lnTo>
                  <a:lnTo>
                    <a:pt x="84" y="88"/>
                  </a:lnTo>
                  <a:lnTo>
                    <a:pt x="81" y="86"/>
                  </a:lnTo>
                  <a:lnTo>
                    <a:pt x="79" y="85"/>
                  </a:lnTo>
                  <a:lnTo>
                    <a:pt x="77" y="85"/>
                  </a:lnTo>
                  <a:lnTo>
                    <a:pt x="76" y="83"/>
                  </a:lnTo>
                  <a:lnTo>
                    <a:pt x="74" y="83"/>
                  </a:lnTo>
                  <a:lnTo>
                    <a:pt x="71" y="85"/>
                  </a:lnTo>
                  <a:lnTo>
                    <a:pt x="68" y="86"/>
                  </a:lnTo>
                  <a:lnTo>
                    <a:pt x="63" y="93"/>
                  </a:lnTo>
                  <a:lnTo>
                    <a:pt x="62" y="94"/>
                  </a:lnTo>
                  <a:lnTo>
                    <a:pt x="60" y="94"/>
                  </a:lnTo>
                  <a:lnTo>
                    <a:pt x="60" y="96"/>
                  </a:lnTo>
                  <a:lnTo>
                    <a:pt x="60" y="99"/>
                  </a:lnTo>
                  <a:lnTo>
                    <a:pt x="62" y="101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0" y="107"/>
                  </a:lnTo>
                  <a:lnTo>
                    <a:pt x="59" y="105"/>
                  </a:lnTo>
                  <a:lnTo>
                    <a:pt x="59" y="105"/>
                  </a:lnTo>
                  <a:lnTo>
                    <a:pt x="57" y="105"/>
                  </a:lnTo>
                  <a:lnTo>
                    <a:pt x="55" y="107"/>
                  </a:lnTo>
                  <a:lnTo>
                    <a:pt x="55" y="107"/>
                  </a:lnTo>
                  <a:lnTo>
                    <a:pt x="54" y="107"/>
                  </a:lnTo>
                  <a:lnTo>
                    <a:pt x="54" y="107"/>
                  </a:lnTo>
                  <a:lnTo>
                    <a:pt x="52" y="107"/>
                  </a:lnTo>
                  <a:lnTo>
                    <a:pt x="52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49" y="105"/>
                  </a:lnTo>
                  <a:lnTo>
                    <a:pt x="46" y="105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1" y="105"/>
                  </a:lnTo>
                  <a:lnTo>
                    <a:pt x="41" y="105"/>
                  </a:lnTo>
                  <a:lnTo>
                    <a:pt x="38" y="107"/>
                  </a:lnTo>
                  <a:lnTo>
                    <a:pt x="33" y="107"/>
                  </a:lnTo>
                  <a:lnTo>
                    <a:pt x="33" y="107"/>
                  </a:lnTo>
                  <a:lnTo>
                    <a:pt x="32" y="107"/>
                  </a:lnTo>
                  <a:lnTo>
                    <a:pt x="32" y="108"/>
                  </a:lnTo>
                  <a:lnTo>
                    <a:pt x="30" y="108"/>
                  </a:lnTo>
                  <a:lnTo>
                    <a:pt x="30" y="112"/>
                  </a:lnTo>
                  <a:lnTo>
                    <a:pt x="30" y="112"/>
                  </a:lnTo>
                  <a:lnTo>
                    <a:pt x="30" y="113"/>
                  </a:lnTo>
                  <a:lnTo>
                    <a:pt x="30" y="115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29" y="118"/>
                  </a:lnTo>
                  <a:lnTo>
                    <a:pt x="27" y="121"/>
                  </a:lnTo>
                  <a:lnTo>
                    <a:pt x="27" y="123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4" y="123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5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1" y="113"/>
                  </a:lnTo>
                  <a:lnTo>
                    <a:pt x="19" y="113"/>
                  </a:lnTo>
                  <a:lnTo>
                    <a:pt x="19" y="112"/>
                  </a:lnTo>
                  <a:lnTo>
                    <a:pt x="18" y="110"/>
                  </a:lnTo>
                  <a:lnTo>
                    <a:pt x="16" y="108"/>
                  </a:lnTo>
                  <a:lnTo>
                    <a:pt x="14" y="107"/>
                  </a:lnTo>
                  <a:lnTo>
                    <a:pt x="13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0" y="97"/>
                  </a:lnTo>
                  <a:lnTo>
                    <a:pt x="10" y="96"/>
                  </a:lnTo>
                  <a:lnTo>
                    <a:pt x="10" y="94"/>
                  </a:lnTo>
                  <a:lnTo>
                    <a:pt x="7" y="93"/>
                  </a:lnTo>
                  <a:lnTo>
                    <a:pt x="5" y="93"/>
                  </a:lnTo>
                  <a:lnTo>
                    <a:pt x="5" y="91"/>
                  </a:lnTo>
                  <a:lnTo>
                    <a:pt x="5" y="91"/>
                  </a:lnTo>
                  <a:lnTo>
                    <a:pt x="3" y="85"/>
                  </a:lnTo>
                  <a:lnTo>
                    <a:pt x="3" y="83"/>
                  </a:lnTo>
                  <a:lnTo>
                    <a:pt x="3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0"/>
                  </a:lnTo>
                  <a:lnTo>
                    <a:pt x="3" y="80"/>
                  </a:lnTo>
                  <a:lnTo>
                    <a:pt x="2" y="78"/>
                  </a:lnTo>
                  <a:lnTo>
                    <a:pt x="3" y="78"/>
                  </a:lnTo>
                  <a:lnTo>
                    <a:pt x="3" y="74"/>
                  </a:lnTo>
                  <a:lnTo>
                    <a:pt x="3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3"/>
                  </a:lnTo>
                  <a:lnTo>
                    <a:pt x="8" y="61"/>
                  </a:lnTo>
                  <a:lnTo>
                    <a:pt x="10" y="60"/>
                  </a:lnTo>
                  <a:lnTo>
                    <a:pt x="10" y="58"/>
                  </a:lnTo>
                  <a:lnTo>
                    <a:pt x="11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6" y="49"/>
                  </a:lnTo>
                  <a:lnTo>
                    <a:pt x="18" y="49"/>
                  </a:lnTo>
                  <a:lnTo>
                    <a:pt x="19" y="50"/>
                  </a:lnTo>
                  <a:lnTo>
                    <a:pt x="21" y="50"/>
                  </a:lnTo>
                  <a:lnTo>
                    <a:pt x="22" y="50"/>
                  </a:lnTo>
                  <a:lnTo>
                    <a:pt x="24" y="49"/>
                  </a:lnTo>
                  <a:lnTo>
                    <a:pt x="25" y="49"/>
                  </a:lnTo>
                  <a:lnTo>
                    <a:pt x="29" y="47"/>
                  </a:lnTo>
                  <a:lnTo>
                    <a:pt x="29" y="45"/>
                  </a:lnTo>
                  <a:lnTo>
                    <a:pt x="30" y="45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32" y="45"/>
                  </a:lnTo>
                  <a:lnTo>
                    <a:pt x="32" y="45"/>
                  </a:lnTo>
                  <a:lnTo>
                    <a:pt x="33" y="47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6" y="47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1" y="45"/>
                  </a:lnTo>
                  <a:lnTo>
                    <a:pt x="43" y="44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8" y="42"/>
                  </a:lnTo>
                  <a:lnTo>
                    <a:pt x="49" y="42"/>
                  </a:lnTo>
                  <a:lnTo>
                    <a:pt x="51" y="42"/>
                  </a:lnTo>
                  <a:lnTo>
                    <a:pt x="55" y="42"/>
                  </a:lnTo>
                  <a:lnTo>
                    <a:pt x="59" y="42"/>
                  </a:lnTo>
                  <a:lnTo>
                    <a:pt x="60" y="42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39"/>
                  </a:lnTo>
                  <a:lnTo>
                    <a:pt x="63" y="39"/>
                  </a:lnTo>
                  <a:lnTo>
                    <a:pt x="65" y="36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8" y="34"/>
                  </a:lnTo>
                  <a:lnTo>
                    <a:pt x="68" y="33"/>
                  </a:lnTo>
                  <a:lnTo>
                    <a:pt x="68" y="31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8" y="28"/>
                  </a:lnTo>
                  <a:lnTo>
                    <a:pt x="73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9" y="26"/>
                  </a:lnTo>
                  <a:lnTo>
                    <a:pt x="81" y="26"/>
                  </a:lnTo>
                  <a:lnTo>
                    <a:pt x="82" y="26"/>
                  </a:lnTo>
                  <a:lnTo>
                    <a:pt x="85" y="26"/>
                  </a:lnTo>
                  <a:lnTo>
                    <a:pt x="89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5" y="19"/>
                  </a:lnTo>
                  <a:lnTo>
                    <a:pt x="95" y="17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1"/>
                  </a:lnTo>
                  <a:lnTo>
                    <a:pt x="103" y="11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06" y="9"/>
                  </a:lnTo>
                  <a:lnTo>
                    <a:pt x="106" y="8"/>
                  </a:lnTo>
                  <a:lnTo>
                    <a:pt x="106" y="6"/>
                  </a:lnTo>
                  <a:lnTo>
                    <a:pt x="106" y="6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9" y="3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2" y="1"/>
                  </a:lnTo>
                  <a:lnTo>
                    <a:pt x="112" y="1"/>
                  </a:lnTo>
                  <a:lnTo>
                    <a:pt x="114" y="0"/>
                  </a:lnTo>
                  <a:lnTo>
                    <a:pt x="115" y="0"/>
                  </a:lnTo>
                  <a:lnTo>
                    <a:pt x="117" y="0"/>
                  </a:lnTo>
                  <a:close/>
                </a:path>
              </a:pathLst>
            </a:custGeom>
            <a:solidFill>
              <a:srgbClr val="F0A20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81" name="Freeform 310">
              <a:extLst>
                <a:ext uri="{FF2B5EF4-FFF2-40B4-BE49-F238E27FC236}">
                  <a16:creationId xmlns:a16="http://schemas.microsoft.com/office/drawing/2014/main" id="{2EEE44E8-99FD-40E8-A049-EF394035E327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0006" y="4269731"/>
              <a:ext cx="534087" cy="524341"/>
            </a:xfrm>
            <a:custGeom>
              <a:avLst/>
              <a:gdLst>
                <a:gd name="T0" fmla="*/ 214 w 274"/>
                <a:gd name="T1" fmla="*/ 1 h 269"/>
                <a:gd name="T2" fmla="*/ 228 w 274"/>
                <a:gd name="T3" fmla="*/ 11 h 269"/>
                <a:gd name="T4" fmla="*/ 243 w 274"/>
                <a:gd name="T5" fmla="*/ 12 h 269"/>
                <a:gd name="T6" fmla="*/ 260 w 274"/>
                <a:gd name="T7" fmla="*/ 19 h 269"/>
                <a:gd name="T8" fmla="*/ 268 w 274"/>
                <a:gd name="T9" fmla="*/ 25 h 269"/>
                <a:gd name="T10" fmla="*/ 269 w 274"/>
                <a:gd name="T11" fmla="*/ 34 h 269"/>
                <a:gd name="T12" fmla="*/ 274 w 274"/>
                <a:gd name="T13" fmla="*/ 42 h 269"/>
                <a:gd name="T14" fmla="*/ 265 w 274"/>
                <a:gd name="T15" fmla="*/ 53 h 269"/>
                <a:gd name="T16" fmla="*/ 260 w 274"/>
                <a:gd name="T17" fmla="*/ 59 h 269"/>
                <a:gd name="T18" fmla="*/ 252 w 274"/>
                <a:gd name="T19" fmla="*/ 74 h 269"/>
                <a:gd name="T20" fmla="*/ 247 w 274"/>
                <a:gd name="T21" fmla="*/ 85 h 269"/>
                <a:gd name="T22" fmla="*/ 250 w 274"/>
                <a:gd name="T23" fmla="*/ 91 h 269"/>
                <a:gd name="T24" fmla="*/ 243 w 274"/>
                <a:gd name="T25" fmla="*/ 99 h 269"/>
                <a:gd name="T26" fmla="*/ 239 w 274"/>
                <a:gd name="T27" fmla="*/ 110 h 269"/>
                <a:gd name="T28" fmla="*/ 246 w 274"/>
                <a:gd name="T29" fmla="*/ 121 h 269"/>
                <a:gd name="T30" fmla="*/ 244 w 274"/>
                <a:gd name="T31" fmla="*/ 130 h 269"/>
                <a:gd name="T32" fmla="*/ 244 w 274"/>
                <a:gd name="T33" fmla="*/ 138 h 269"/>
                <a:gd name="T34" fmla="*/ 244 w 274"/>
                <a:gd name="T35" fmla="*/ 148 h 269"/>
                <a:gd name="T36" fmla="*/ 247 w 274"/>
                <a:gd name="T37" fmla="*/ 159 h 269"/>
                <a:gd name="T38" fmla="*/ 249 w 274"/>
                <a:gd name="T39" fmla="*/ 168 h 269"/>
                <a:gd name="T40" fmla="*/ 257 w 274"/>
                <a:gd name="T41" fmla="*/ 178 h 269"/>
                <a:gd name="T42" fmla="*/ 261 w 274"/>
                <a:gd name="T43" fmla="*/ 189 h 269"/>
                <a:gd name="T44" fmla="*/ 249 w 274"/>
                <a:gd name="T45" fmla="*/ 197 h 269"/>
                <a:gd name="T46" fmla="*/ 235 w 274"/>
                <a:gd name="T47" fmla="*/ 208 h 269"/>
                <a:gd name="T48" fmla="*/ 236 w 274"/>
                <a:gd name="T49" fmla="*/ 230 h 269"/>
                <a:gd name="T50" fmla="*/ 236 w 274"/>
                <a:gd name="T51" fmla="*/ 247 h 269"/>
                <a:gd name="T52" fmla="*/ 249 w 274"/>
                <a:gd name="T53" fmla="*/ 252 h 269"/>
                <a:gd name="T54" fmla="*/ 254 w 274"/>
                <a:gd name="T55" fmla="*/ 269 h 269"/>
                <a:gd name="T56" fmla="*/ 246 w 274"/>
                <a:gd name="T57" fmla="*/ 269 h 269"/>
                <a:gd name="T58" fmla="*/ 235 w 274"/>
                <a:gd name="T59" fmla="*/ 260 h 269"/>
                <a:gd name="T60" fmla="*/ 220 w 274"/>
                <a:gd name="T61" fmla="*/ 252 h 269"/>
                <a:gd name="T62" fmla="*/ 213 w 274"/>
                <a:gd name="T63" fmla="*/ 247 h 269"/>
                <a:gd name="T64" fmla="*/ 194 w 274"/>
                <a:gd name="T65" fmla="*/ 245 h 269"/>
                <a:gd name="T66" fmla="*/ 187 w 274"/>
                <a:gd name="T67" fmla="*/ 238 h 269"/>
                <a:gd name="T68" fmla="*/ 175 w 274"/>
                <a:gd name="T69" fmla="*/ 238 h 269"/>
                <a:gd name="T70" fmla="*/ 168 w 274"/>
                <a:gd name="T71" fmla="*/ 233 h 269"/>
                <a:gd name="T72" fmla="*/ 148 w 274"/>
                <a:gd name="T73" fmla="*/ 234 h 269"/>
                <a:gd name="T74" fmla="*/ 145 w 274"/>
                <a:gd name="T75" fmla="*/ 228 h 269"/>
                <a:gd name="T76" fmla="*/ 140 w 274"/>
                <a:gd name="T77" fmla="*/ 200 h 269"/>
                <a:gd name="T78" fmla="*/ 126 w 274"/>
                <a:gd name="T79" fmla="*/ 179 h 269"/>
                <a:gd name="T80" fmla="*/ 107 w 274"/>
                <a:gd name="T81" fmla="*/ 176 h 269"/>
                <a:gd name="T82" fmla="*/ 96 w 274"/>
                <a:gd name="T83" fmla="*/ 190 h 269"/>
                <a:gd name="T84" fmla="*/ 77 w 274"/>
                <a:gd name="T85" fmla="*/ 192 h 269"/>
                <a:gd name="T86" fmla="*/ 66 w 274"/>
                <a:gd name="T87" fmla="*/ 173 h 269"/>
                <a:gd name="T88" fmla="*/ 58 w 274"/>
                <a:gd name="T89" fmla="*/ 160 h 269"/>
                <a:gd name="T90" fmla="*/ 22 w 274"/>
                <a:gd name="T91" fmla="*/ 159 h 269"/>
                <a:gd name="T92" fmla="*/ 4 w 274"/>
                <a:gd name="T93" fmla="*/ 162 h 269"/>
                <a:gd name="T94" fmla="*/ 4 w 274"/>
                <a:gd name="T95" fmla="*/ 149 h 269"/>
                <a:gd name="T96" fmla="*/ 12 w 274"/>
                <a:gd name="T97" fmla="*/ 141 h 269"/>
                <a:gd name="T98" fmla="*/ 20 w 274"/>
                <a:gd name="T99" fmla="*/ 143 h 269"/>
                <a:gd name="T100" fmla="*/ 26 w 274"/>
                <a:gd name="T101" fmla="*/ 138 h 269"/>
                <a:gd name="T102" fmla="*/ 31 w 274"/>
                <a:gd name="T103" fmla="*/ 145 h 269"/>
                <a:gd name="T104" fmla="*/ 44 w 274"/>
                <a:gd name="T105" fmla="*/ 137 h 269"/>
                <a:gd name="T106" fmla="*/ 56 w 274"/>
                <a:gd name="T107" fmla="*/ 111 h 269"/>
                <a:gd name="T108" fmla="*/ 71 w 274"/>
                <a:gd name="T109" fmla="*/ 91 h 269"/>
                <a:gd name="T110" fmla="*/ 83 w 274"/>
                <a:gd name="T111" fmla="*/ 53 h 269"/>
                <a:gd name="T112" fmla="*/ 91 w 274"/>
                <a:gd name="T113" fmla="*/ 17 h 269"/>
                <a:gd name="T114" fmla="*/ 112 w 274"/>
                <a:gd name="T115" fmla="*/ 4 h 269"/>
                <a:gd name="T116" fmla="*/ 132 w 274"/>
                <a:gd name="T117" fmla="*/ 14 h 269"/>
                <a:gd name="T118" fmla="*/ 153 w 274"/>
                <a:gd name="T119" fmla="*/ 8 h 269"/>
                <a:gd name="T120" fmla="*/ 175 w 274"/>
                <a:gd name="T121" fmla="*/ 4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74" h="269">
                  <a:moveTo>
                    <a:pt x="192" y="0"/>
                  </a:moveTo>
                  <a:lnTo>
                    <a:pt x="195" y="0"/>
                  </a:lnTo>
                  <a:lnTo>
                    <a:pt x="197" y="0"/>
                  </a:lnTo>
                  <a:lnTo>
                    <a:pt x="202" y="1"/>
                  </a:lnTo>
                  <a:lnTo>
                    <a:pt x="208" y="3"/>
                  </a:lnTo>
                  <a:lnTo>
                    <a:pt x="209" y="3"/>
                  </a:lnTo>
                  <a:lnTo>
                    <a:pt x="211" y="3"/>
                  </a:lnTo>
                  <a:lnTo>
                    <a:pt x="211" y="3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9" y="1"/>
                  </a:lnTo>
                  <a:lnTo>
                    <a:pt x="219" y="3"/>
                  </a:lnTo>
                  <a:lnTo>
                    <a:pt x="220" y="4"/>
                  </a:lnTo>
                  <a:lnTo>
                    <a:pt x="222" y="6"/>
                  </a:lnTo>
                  <a:lnTo>
                    <a:pt x="224" y="8"/>
                  </a:lnTo>
                  <a:lnTo>
                    <a:pt x="224" y="8"/>
                  </a:lnTo>
                  <a:lnTo>
                    <a:pt x="225" y="9"/>
                  </a:lnTo>
                  <a:lnTo>
                    <a:pt x="225" y="9"/>
                  </a:lnTo>
                  <a:lnTo>
                    <a:pt x="227" y="9"/>
                  </a:lnTo>
                  <a:lnTo>
                    <a:pt x="227" y="11"/>
                  </a:lnTo>
                  <a:lnTo>
                    <a:pt x="228" y="11"/>
                  </a:lnTo>
                  <a:lnTo>
                    <a:pt x="228" y="12"/>
                  </a:lnTo>
                  <a:lnTo>
                    <a:pt x="230" y="12"/>
                  </a:lnTo>
                  <a:lnTo>
                    <a:pt x="231" y="12"/>
                  </a:lnTo>
                  <a:lnTo>
                    <a:pt x="231" y="14"/>
                  </a:lnTo>
                  <a:lnTo>
                    <a:pt x="233" y="14"/>
                  </a:lnTo>
                  <a:lnTo>
                    <a:pt x="233" y="14"/>
                  </a:lnTo>
                  <a:lnTo>
                    <a:pt x="235" y="12"/>
                  </a:lnTo>
                  <a:lnTo>
                    <a:pt x="236" y="11"/>
                  </a:lnTo>
                  <a:lnTo>
                    <a:pt x="238" y="11"/>
                  </a:lnTo>
                  <a:lnTo>
                    <a:pt x="241" y="11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6" y="12"/>
                  </a:lnTo>
                  <a:lnTo>
                    <a:pt x="247" y="11"/>
                  </a:lnTo>
                  <a:lnTo>
                    <a:pt x="249" y="9"/>
                  </a:lnTo>
                  <a:lnTo>
                    <a:pt x="250" y="9"/>
                  </a:lnTo>
                  <a:lnTo>
                    <a:pt x="252" y="9"/>
                  </a:lnTo>
                  <a:lnTo>
                    <a:pt x="254" y="11"/>
                  </a:lnTo>
                  <a:lnTo>
                    <a:pt x="255" y="14"/>
                  </a:lnTo>
                  <a:lnTo>
                    <a:pt x="255" y="14"/>
                  </a:lnTo>
                  <a:lnTo>
                    <a:pt x="257" y="15"/>
                  </a:lnTo>
                  <a:lnTo>
                    <a:pt x="260" y="19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9" y="25"/>
                  </a:lnTo>
                  <a:lnTo>
                    <a:pt x="269" y="26"/>
                  </a:lnTo>
                  <a:lnTo>
                    <a:pt x="269" y="26"/>
                  </a:lnTo>
                  <a:lnTo>
                    <a:pt x="269" y="28"/>
                  </a:lnTo>
                  <a:lnTo>
                    <a:pt x="268" y="28"/>
                  </a:lnTo>
                  <a:lnTo>
                    <a:pt x="268" y="30"/>
                  </a:lnTo>
                  <a:lnTo>
                    <a:pt x="268" y="31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9" y="33"/>
                  </a:lnTo>
                  <a:lnTo>
                    <a:pt x="269" y="34"/>
                  </a:lnTo>
                  <a:lnTo>
                    <a:pt x="269" y="34"/>
                  </a:lnTo>
                  <a:lnTo>
                    <a:pt x="268" y="37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71" y="41"/>
                  </a:lnTo>
                  <a:lnTo>
                    <a:pt x="271" y="41"/>
                  </a:lnTo>
                  <a:lnTo>
                    <a:pt x="271" y="42"/>
                  </a:lnTo>
                  <a:lnTo>
                    <a:pt x="272" y="42"/>
                  </a:lnTo>
                  <a:lnTo>
                    <a:pt x="272" y="42"/>
                  </a:lnTo>
                  <a:lnTo>
                    <a:pt x="274" y="42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5"/>
                  </a:lnTo>
                  <a:lnTo>
                    <a:pt x="271" y="47"/>
                  </a:lnTo>
                  <a:lnTo>
                    <a:pt x="269" y="48"/>
                  </a:lnTo>
                  <a:lnTo>
                    <a:pt x="269" y="48"/>
                  </a:lnTo>
                  <a:lnTo>
                    <a:pt x="266" y="52"/>
                  </a:lnTo>
                  <a:lnTo>
                    <a:pt x="266" y="52"/>
                  </a:lnTo>
                  <a:lnTo>
                    <a:pt x="265" y="53"/>
                  </a:lnTo>
                  <a:lnTo>
                    <a:pt x="265" y="53"/>
                  </a:lnTo>
                  <a:lnTo>
                    <a:pt x="263" y="55"/>
                  </a:lnTo>
                  <a:lnTo>
                    <a:pt x="263" y="55"/>
                  </a:lnTo>
                  <a:lnTo>
                    <a:pt x="261" y="56"/>
                  </a:lnTo>
                  <a:lnTo>
                    <a:pt x="261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1" y="58"/>
                  </a:lnTo>
                  <a:lnTo>
                    <a:pt x="260" y="59"/>
                  </a:lnTo>
                  <a:lnTo>
                    <a:pt x="260" y="61"/>
                  </a:lnTo>
                  <a:lnTo>
                    <a:pt x="257" y="63"/>
                  </a:lnTo>
                  <a:lnTo>
                    <a:pt x="255" y="64"/>
                  </a:lnTo>
                  <a:lnTo>
                    <a:pt x="255" y="64"/>
                  </a:lnTo>
                  <a:lnTo>
                    <a:pt x="255" y="66"/>
                  </a:lnTo>
                  <a:lnTo>
                    <a:pt x="255" y="69"/>
                  </a:lnTo>
                  <a:lnTo>
                    <a:pt x="255" y="69"/>
                  </a:lnTo>
                  <a:lnTo>
                    <a:pt x="254" y="72"/>
                  </a:lnTo>
                  <a:lnTo>
                    <a:pt x="254" y="74"/>
                  </a:lnTo>
                  <a:lnTo>
                    <a:pt x="254" y="74"/>
                  </a:lnTo>
                  <a:lnTo>
                    <a:pt x="252" y="74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0" y="77"/>
                  </a:lnTo>
                  <a:lnTo>
                    <a:pt x="249" y="78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7" y="83"/>
                  </a:lnTo>
                  <a:lnTo>
                    <a:pt x="247" y="83"/>
                  </a:lnTo>
                  <a:lnTo>
                    <a:pt x="247" y="85"/>
                  </a:lnTo>
                  <a:lnTo>
                    <a:pt x="247" y="85"/>
                  </a:lnTo>
                  <a:lnTo>
                    <a:pt x="249" y="85"/>
                  </a:lnTo>
                  <a:lnTo>
                    <a:pt x="249" y="85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0" y="85"/>
                  </a:lnTo>
                  <a:lnTo>
                    <a:pt x="250" y="86"/>
                  </a:lnTo>
                  <a:lnTo>
                    <a:pt x="250" y="88"/>
                  </a:lnTo>
                  <a:lnTo>
                    <a:pt x="250" y="89"/>
                  </a:lnTo>
                  <a:lnTo>
                    <a:pt x="250" y="91"/>
                  </a:lnTo>
                  <a:lnTo>
                    <a:pt x="250" y="94"/>
                  </a:lnTo>
                  <a:lnTo>
                    <a:pt x="250" y="96"/>
                  </a:lnTo>
                  <a:lnTo>
                    <a:pt x="250" y="96"/>
                  </a:lnTo>
                  <a:lnTo>
                    <a:pt x="249" y="96"/>
                  </a:lnTo>
                  <a:lnTo>
                    <a:pt x="247" y="97"/>
                  </a:lnTo>
                  <a:lnTo>
                    <a:pt x="247" y="97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4" y="99"/>
                  </a:lnTo>
                  <a:lnTo>
                    <a:pt x="243" y="99"/>
                  </a:lnTo>
                  <a:lnTo>
                    <a:pt x="243" y="99"/>
                  </a:lnTo>
                  <a:lnTo>
                    <a:pt x="243" y="102"/>
                  </a:lnTo>
                  <a:lnTo>
                    <a:pt x="241" y="104"/>
                  </a:lnTo>
                  <a:lnTo>
                    <a:pt x="241" y="105"/>
                  </a:lnTo>
                  <a:lnTo>
                    <a:pt x="241" y="107"/>
                  </a:lnTo>
                  <a:lnTo>
                    <a:pt x="239" y="107"/>
                  </a:lnTo>
                  <a:lnTo>
                    <a:pt x="241" y="107"/>
                  </a:lnTo>
                  <a:lnTo>
                    <a:pt x="241" y="107"/>
                  </a:lnTo>
                  <a:lnTo>
                    <a:pt x="241" y="108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41" y="111"/>
                  </a:lnTo>
                  <a:lnTo>
                    <a:pt x="241" y="113"/>
                  </a:lnTo>
                  <a:lnTo>
                    <a:pt x="241" y="113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6"/>
                  </a:lnTo>
                  <a:lnTo>
                    <a:pt x="243" y="116"/>
                  </a:lnTo>
                  <a:lnTo>
                    <a:pt x="244" y="118"/>
                  </a:lnTo>
                  <a:lnTo>
                    <a:pt x="246" y="119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3"/>
                  </a:lnTo>
                  <a:lnTo>
                    <a:pt x="244" y="123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7"/>
                  </a:lnTo>
                  <a:lnTo>
                    <a:pt x="244" y="129"/>
                  </a:lnTo>
                  <a:lnTo>
                    <a:pt x="244" y="129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2"/>
                  </a:lnTo>
                  <a:lnTo>
                    <a:pt x="243" y="134"/>
                  </a:lnTo>
                  <a:lnTo>
                    <a:pt x="243" y="135"/>
                  </a:lnTo>
                  <a:lnTo>
                    <a:pt x="244" y="135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5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8"/>
                  </a:lnTo>
                  <a:lnTo>
                    <a:pt x="246" y="140"/>
                  </a:lnTo>
                  <a:lnTo>
                    <a:pt x="244" y="140"/>
                  </a:lnTo>
                  <a:lnTo>
                    <a:pt x="244" y="140"/>
                  </a:lnTo>
                  <a:lnTo>
                    <a:pt x="244" y="141"/>
                  </a:lnTo>
                  <a:lnTo>
                    <a:pt x="244" y="143"/>
                  </a:lnTo>
                  <a:lnTo>
                    <a:pt x="244" y="148"/>
                  </a:lnTo>
                  <a:lnTo>
                    <a:pt x="244" y="148"/>
                  </a:lnTo>
                  <a:lnTo>
                    <a:pt x="244" y="149"/>
                  </a:lnTo>
                  <a:lnTo>
                    <a:pt x="244" y="151"/>
                  </a:lnTo>
                  <a:lnTo>
                    <a:pt x="246" y="152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7"/>
                  </a:lnTo>
                  <a:lnTo>
                    <a:pt x="247" y="157"/>
                  </a:lnTo>
                  <a:lnTo>
                    <a:pt x="247" y="159"/>
                  </a:lnTo>
                  <a:lnTo>
                    <a:pt x="247" y="159"/>
                  </a:lnTo>
                  <a:lnTo>
                    <a:pt x="246" y="160"/>
                  </a:lnTo>
                  <a:lnTo>
                    <a:pt x="244" y="160"/>
                  </a:lnTo>
                  <a:lnTo>
                    <a:pt x="244" y="160"/>
                  </a:lnTo>
                  <a:lnTo>
                    <a:pt x="244" y="162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7" y="165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70"/>
                  </a:lnTo>
                  <a:lnTo>
                    <a:pt x="249" y="171"/>
                  </a:lnTo>
                  <a:lnTo>
                    <a:pt x="249" y="171"/>
                  </a:lnTo>
                  <a:lnTo>
                    <a:pt x="250" y="173"/>
                  </a:lnTo>
                  <a:lnTo>
                    <a:pt x="250" y="173"/>
                  </a:lnTo>
                  <a:lnTo>
                    <a:pt x="254" y="176"/>
                  </a:lnTo>
                  <a:lnTo>
                    <a:pt x="254" y="176"/>
                  </a:lnTo>
                  <a:lnTo>
                    <a:pt x="255" y="178"/>
                  </a:lnTo>
                  <a:lnTo>
                    <a:pt x="257" y="178"/>
                  </a:lnTo>
                  <a:lnTo>
                    <a:pt x="258" y="179"/>
                  </a:lnTo>
                  <a:lnTo>
                    <a:pt x="258" y="181"/>
                  </a:lnTo>
                  <a:lnTo>
                    <a:pt x="260" y="182"/>
                  </a:lnTo>
                  <a:lnTo>
                    <a:pt x="260" y="184"/>
                  </a:lnTo>
                  <a:lnTo>
                    <a:pt x="260" y="184"/>
                  </a:lnTo>
                  <a:lnTo>
                    <a:pt x="260" y="186"/>
                  </a:lnTo>
                  <a:lnTo>
                    <a:pt x="260" y="187"/>
                  </a:lnTo>
                  <a:lnTo>
                    <a:pt x="260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5" y="192"/>
                  </a:lnTo>
                  <a:lnTo>
                    <a:pt x="265" y="192"/>
                  </a:lnTo>
                  <a:lnTo>
                    <a:pt x="265" y="193"/>
                  </a:lnTo>
                  <a:lnTo>
                    <a:pt x="265" y="193"/>
                  </a:lnTo>
                  <a:lnTo>
                    <a:pt x="261" y="193"/>
                  </a:lnTo>
                  <a:lnTo>
                    <a:pt x="257" y="195"/>
                  </a:lnTo>
                  <a:lnTo>
                    <a:pt x="254" y="195"/>
                  </a:lnTo>
                  <a:lnTo>
                    <a:pt x="249" y="197"/>
                  </a:lnTo>
                  <a:lnTo>
                    <a:pt x="246" y="197"/>
                  </a:lnTo>
                  <a:lnTo>
                    <a:pt x="241" y="197"/>
                  </a:lnTo>
                  <a:lnTo>
                    <a:pt x="241" y="198"/>
                  </a:lnTo>
                  <a:lnTo>
                    <a:pt x="241" y="198"/>
                  </a:lnTo>
                  <a:lnTo>
                    <a:pt x="241" y="200"/>
                  </a:lnTo>
                  <a:lnTo>
                    <a:pt x="239" y="201"/>
                  </a:lnTo>
                  <a:lnTo>
                    <a:pt x="239" y="203"/>
                  </a:lnTo>
                  <a:lnTo>
                    <a:pt x="238" y="204"/>
                  </a:lnTo>
                  <a:lnTo>
                    <a:pt x="238" y="204"/>
                  </a:lnTo>
                  <a:lnTo>
                    <a:pt x="236" y="206"/>
                  </a:lnTo>
                  <a:lnTo>
                    <a:pt x="235" y="208"/>
                  </a:lnTo>
                  <a:lnTo>
                    <a:pt x="233" y="208"/>
                  </a:lnTo>
                  <a:lnTo>
                    <a:pt x="233" y="209"/>
                  </a:lnTo>
                  <a:lnTo>
                    <a:pt x="235" y="212"/>
                  </a:lnTo>
                  <a:lnTo>
                    <a:pt x="236" y="214"/>
                  </a:lnTo>
                  <a:lnTo>
                    <a:pt x="236" y="217"/>
                  </a:lnTo>
                  <a:lnTo>
                    <a:pt x="236" y="219"/>
                  </a:lnTo>
                  <a:lnTo>
                    <a:pt x="236" y="220"/>
                  </a:lnTo>
                  <a:lnTo>
                    <a:pt x="236" y="223"/>
                  </a:lnTo>
                  <a:lnTo>
                    <a:pt x="236" y="225"/>
                  </a:lnTo>
                  <a:lnTo>
                    <a:pt x="236" y="226"/>
                  </a:lnTo>
                  <a:lnTo>
                    <a:pt x="236" y="230"/>
                  </a:lnTo>
                  <a:lnTo>
                    <a:pt x="235" y="231"/>
                  </a:lnTo>
                  <a:lnTo>
                    <a:pt x="235" y="233"/>
                  </a:lnTo>
                  <a:lnTo>
                    <a:pt x="235" y="236"/>
                  </a:lnTo>
                  <a:lnTo>
                    <a:pt x="233" y="239"/>
                  </a:lnTo>
                  <a:lnTo>
                    <a:pt x="233" y="241"/>
                  </a:lnTo>
                  <a:lnTo>
                    <a:pt x="233" y="242"/>
                  </a:lnTo>
                  <a:lnTo>
                    <a:pt x="233" y="242"/>
                  </a:lnTo>
                  <a:lnTo>
                    <a:pt x="233" y="244"/>
                  </a:lnTo>
                  <a:lnTo>
                    <a:pt x="235" y="245"/>
                  </a:lnTo>
                  <a:lnTo>
                    <a:pt x="235" y="247"/>
                  </a:lnTo>
                  <a:lnTo>
                    <a:pt x="236" y="247"/>
                  </a:lnTo>
                  <a:lnTo>
                    <a:pt x="239" y="249"/>
                  </a:lnTo>
                  <a:lnTo>
                    <a:pt x="239" y="250"/>
                  </a:lnTo>
                  <a:lnTo>
                    <a:pt x="241" y="252"/>
                  </a:lnTo>
                  <a:lnTo>
                    <a:pt x="243" y="253"/>
                  </a:lnTo>
                  <a:lnTo>
                    <a:pt x="244" y="253"/>
                  </a:lnTo>
                  <a:lnTo>
                    <a:pt x="247" y="255"/>
                  </a:lnTo>
                  <a:lnTo>
                    <a:pt x="249" y="255"/>
                  </a:lnTo>
                  <a:lnTo>
                    <a:pt x="249" y="255"/>
                  </a:lnTo>
                  <a:lnTo>
                    <a:pt x="249" y="253"/>
                  </a:lnTo>
                  <a:lnTo>
                    <a:pt x="249" y="253"/>
                  </a:lnTo>
                  <a:lnTo>
                    <a:pt x="249" y="252"/>
                  </a:lnTo>
                  <a:lnTo>
                    <a:pt x="249" y="252"/>
                  </a:lnTo>
                  <a:lnTo>
                    <a:pt x="250" y="252"/>
                  </a:lnTo>
                  <a:lnTo>
                    <a:pt x="252" y="252"/>
                  </a:lnTo>
                  <a:lnTo>
                    <a:pt x="254" y="250"/>
                  </a:lnTo>
                  <a:lnTo>
                    <a:pt x="254" y="250"/>
                  </a:lnTo>
                  <a:lnTo>
                    <a:pt x="254" y="258"/>
                  </a:lnTo>
                  <a:lnTo>
                    <a:pt x="254" y="261"/>
                  </a:lnTo>
                  <a:lnTo>
                    <a:pt x="254" y="263"/>
                  </a:lnTo>
                  <a:lnTo>
                    <a:pt x="254" y="266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0" y="267"/>
                  </a:lnTo>
                  <a:lnTo>
                    <a:pt x="250" y="267"/>
                  </a:lnTo>
                  <a:lnTo>
                    <a:pt x="250" y="266"/>
                  </a:lnTo>
                  <a:lnTo>
                    <a:pt x="249" y="267"/>
                  </a:lnTo>
                  <a:lnTo>
                    <a:pt x="247" y="267"/>
                  </a:lnTo>
                  <a:lnTo>
                    <a:pt x="246" y="269"/>
                  </a:lnTo>
                  <a:lnTo>
                    <a:pt x="246" y="269"/>
                  </a:lnTo>
                  <a:lnTo>
                    <a:pt x="244" y="269"/>
                  </a:lnTo>
                  <a:lnTo>
                    <a:pt x="243" y="269"/>
                  </a:lnTo>
                  <a:lnTo>
                    <a:pt x="241" y="267"/>
                  </a:lnTo>
                  <a:lnTo>
                    <a:pt x="241" y="266"/>
                  </a:lnTo>
                  <a:lnTo>
                    <a:pt x="239" y="264"/>
                  </a:lnTo>
                  <a:lnTo>
                    <a:pt x="239" y="263"/>
                  </a:lnTo>
                  <a:lnTo>
                    <a:pt x="238" y="261"/>
                  </a:lnTo>
                  <a:lnTo>
                    <a:pt x="238" y="261"/>
                  </a:lnTo>
                  <a:lnTo>
                    <a:pt x="236" y="261"/>
                  </a:lnTo>
                  <a:lnTo>
                    <a:pt x="236" y="261"/>
                  </a:lnTo>
                  <a:lnTo>
                    <a:pt x="235" y="260"/>
                  </a:lnTo>
                  <a:lnTo>
                    <a:pt x="235" y="258"/>
                  </a:lnTo>
                  <a:lnTo>
                    <a:pt x="235" y="256"/>
                  </a:lnTo>
                  <a:lnTo>
                    <a:pt x="233" y="256"/>
                  </a:lnTo>
                  <a:lnTo>
                    <a:pt x="233" y="255"/>
                  </a:lnTo>
                  <a:lnTo>
                    <a:pt x="231" y="255"/>
                  </a:lnTo>
                  <a:lnTo>
                    <a:pt x="228" y="253"/>
                  </a:lnTo>
                  <a:lnTo>
                    <a:pt x="225" y="252"/>
                  </a:lnTo>
                  <a:lnTo>
                    <a:pt x="224" y="252"/>
                  </a:lnTo>
                  <a:lnTo>
                    <a:pt x="222" y="252"/>
                  </a:lnTo>
                  <a:lnTo>
                    <a:pt x="222" y="252"/>
                  </a:lnTo>
                  <a:lnTo>
                    <a:pt x="220" y="252"/>
                  </a:lnTo>
                  <a:lnTo>
                    <a:pt x="220" y="250"/>
                  </a:lnTo>
                  <a:lnTo>
                    <a:pt x="219" y="247"/>
                  </a:lnTo>
                  <a:lnTo>
                    <a:pt x="217" y="245"/>
                  </a:lnTo>
                  <a:lnTo>
                    <a:pt x="216" y="242"/>
                  </a:lnTo>
                  <a:lnTo>
                    <a:pt x="216" y="242"/>
                  </a:lnTo>
                  <a:lnTo>
                    <a:pt x="214" y="242"/>
                  </a:lnTo>
                  <a:lnTo>
                    <a:pt x="214" y="242"/>
                  </a:lnTo>
                  <a:lnTo>
                    <a:pt x="214" y="244"/>
                  </a:lnTo>
                  <a:lnTo>
                    <a:pt x="213" y="245"/>
                  </a:lnTo>
                  <a:lnTo>
                    <a:pt x="213" y="247"/>
                  </a:lnTo>
                  <a:lnTo>
                    <a:pt x="213" y="247"/>
                  </a:lnTo>
                  <a:lnTo>
                    <a:pt x="211" y="247"/>
                  </a:lnTo>
                  <a:lnTo>
                    <a:pt x="211" y="249"/>
                  </a:lnTo>
                  <a:lnTo>
                    <a:pt x="209" y="249"/>
                  </a:lnTo>
                  <a:lnTo>
                    <a:pt x="208" y="249"/>
                  </a:lnTo>
                  <a:lnTo>
                    <a:pt x="205" y="247"/>
                  </a:lnTo>
                  <a:lnTo>
                    <a:pt x="203" y="247"/>
                  </a:lnTo>
                  <a:lnTo>
                    <a:pt x="200" y="247"/>
                  </a:lnTo>
                  <a:lnTo>
                    <a:pt x="198" y="247"/>
                  </a:lnTo>
                  <a:lnTo>
                    <a:pt x="197" y="247"/>
                  </a:lnTo>
                  <a:lnTo>
                    <a:pt x="197" y="245"/>
                  </a:lnTo>
                  <a:lnTo>
                    <a:pt x="194" y="245"/>
                  </a:lnTo>
                  <a:lnTo>
                    <a:pt x="192" y="245"/>
                  </a:lnTo>
                  <a:lnTo>
                    <a:pt x="190" y="244"/>
                  </a:lnTo>
                  <a:lnTo>
                    <a:pt x="190" y="244"/>
                  </a:lnTo>
                  <a:lnTo>
                    <a:pt x="189" y="242"/>
                  </a:lnTo>
                  <a:lnTo>
                    <a:pt x="189" y="242"/>
                  </a:lnTo>
                  <a:lnTo>
                    <a:pt x="189" y="239"/>
                  </a:lnTo>
                  <a:lnTo>
                    <a:pt x="189" y="239"/>
                  </a:lnTo>
                  <a:lnTo>
                    <a:pt x="189" y="238"/>
                  </a:lnTo>
                  <a:lnTo>
                    <a:pt x="189" y="238"/>
                  </a:lnTo>
                  <a:lnTo>
                    <a:pt x="187" y="238"/>
                  </a:lnTo>
                  <a:lnTo>
                    <a:pt x="187" y="238"/>
                  </a:lnTo>
                  <a:lnTo>
                    <a:pt x="186" y="238"/>
                  </a:lnTo>
                  <a:lnTo>
                    <a:pt x="183" y="238"/>
                  </a:lnTo>
                  <a:lnTo>
                    <a:pt x="181" y="239"/>
                  </a:lnTo>
                  <a:lnTo>
                    <a:pt x="179" y="239"/>
                  </a:lnTo>
                  <a:lnTo>
                    <a:pt x="179" y="239"/>
                  </a:lnTo>
                  <a:lnTo>
                    <a:pt x="178" y="241"/>
                  </a:lnTo>
                  <a:lnTo>
                    <a:pt x="176" y="241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8"/>
                  </a:lnTo>
                  <a:lnTo>
                    <a:pt x="175" y="236"/>
                  </a:lnTo>
                  <a:lnTo>
                    <a:pt x="175" y="234"/>
                  </a:lnTo>
                  <a:lnTo>
                    <a:pt x="173" y="234"/>
                  </a:lnTo>
                  <a:lnTo>
                    <a:pt x="172" y="234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0" y="233"/>
                  </a:lnTo>
                  <a:lnTo>
                    <a:pt x="170" y="231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7" y="234"/>
                  </a:lnTo>
                  <a:lnTo>
                    <a:pt x="165" y="234"/>
                  </a:lnTo>
                  <a:lnTo>
                    <a:pt x="164" y="233"/>
                  </a:lnTo>
                  <a:lnTo>
                    <a:pt x="162" y="233"/>
                  </a:lnTo>
                  <a:lnTo>
                    <a:pt x="161" y="233"/>
                  </a:lnTo>
                  <a:lnTo>
                    <a:pt x="157" y="234"/>
                  </a:lnTo>
                  <a:lnTo>
                    <a:pt x="156" y="234"/>
                  </a:lnTo>
                  <a:lnTo>
                    <a:pt x="153" y="234"/>
                  </a:lnTo>
                  <a:lnTo>
                    <a:pt x="151" y="234"/>
                  </a:lnTo>
                  <a:lnTo>
                    <a:pt x="149" y="234"/>
                  </a:lnTo>
                  <a:lnTo>
                    <a:pt x="148" y="234"/>
                  </a:lnTo>
                  <a:lnTo>
                    <a:pt x="146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3" y="234"/>
                  </a:lnTo>
                  <a:lnTo>
                    <a:pt x="143" y="233"/>
                  </a:lnTo>
                  <a:lnTo>
                    <a:pt x="143" y="231"/>
                  </a:lnTo>
                  <a:lnTo>
                    <a:pt x="145" y="231"/>
                  </a:lnTo>
                  <a:lnTo>
                    <a:pt x="145" y="230"/>
                  </a:lnTo>
                  <a:lnTo>
                    <a:pt x="145" y="228"/>
                  </a:lnTo>
                  <a:lnTo>
                    <a:pt x="145" y="226"/>
                  </a:lnTo>
                  <a:lnTo>
                    <a:pt x="145" y="225"/>
                  </a:lnTo>
                  <a:lnTo>
                    <a:pt x="145" y="223"/>
                  </a:lnTo>
                  <a:lnTo>
                    <a:pt x="143" y="220"/>
                  </a:lnTo>
                  <a:lnTo>
                    <a:pt x="142" y="217"/>
                  </a:lnTo>
                  <a:lnTo>
                    <a:pt x="140" y="215"/>
                  </a:lnTo>
                  <a:lnTo>
                    <a:pt x="138" y="214"/>
                  </a:lnTo>
                  <a:lnTo>
                    <a:pt x="138" y="212"/>
                  </a:lnTo>
                  <a:lnTo>
                    <a:pt x="138" y="208"/>
                  </a:lnTo>
                  <a:lnTo>
                    <a:pt x="138" y="203"/>
                  </a:lnTo>
                  <a:lnTo>
                    <a:pt x="140" y="200"/>
                  </a:lnTo>
                  <a:lnTo>
                    <a:pt x="140" y="195"/>
                  </a:lnTo>
                  <a:lnTo>
                    <a:pt x="138" y="192"/>
                  </a:lnTo>
                  <a:lnTo>
                    <a:pt x="137" y="189"/>
                  </a:lnTo>
                  <a:lnTo>
                    <a:pt x="138" y="184"/>
                  </a:lnTo>
                  <a:lnTo>
                    <a:pt x="138" y="182"/>
                  </a:lnTo>
                  <a:lnTo>
                    <a:pt x="138" y="181"/>
                  </a:lnTo>
                  <a:lnTo>
                    <a:pt x="137" y="181"/>
                  </a:lnTo>
                  <a:lnTo>
                    <a:pt x="137" y="181"/>
                  </a:lnTo>
                  <a:lnTo>
                    <a:pt x="134" y="181"/>
                  </a:lnTo>
                  <a:lnTo>
                    <a:pt x="129" y="181"/>
                  </a:lnTo>
                  <a:lnTo>
                    <a:pt x="126" y="179"/>
                  </a:lnTo>
                  <a:lnTo>
                    <a:pt x="121" y="179"/>
                  </a:lnTo>
                  <a:lnTo>
                    <a:pt x="120" y="179"/>
                  </a:lnTo>
                  <a:lnTo>
                    <a:pt x="120" y="179"/>
                  </a:lnTo>
                  <a:lnTo>
                    <a:pt x="120" y="178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120" y="175"/>
                  </a:lnTo>
                  <a:lnTo>
                    <a:pt x="115" y="175"/>
                  </a:lnTo>
                  <a:lnTo>
                    <a:pt x="112" y="176"/>
                  </a:lnTo>
                  <a:lnTo>
                    <a:pt x="110" y="176"/>
                  </a:lnTo>
                  <a:lnTo>
                    <a:pt x="107" y="176"/>
                  </a:lnTo>
                  <a:lnTo>
                    <a:pt x="105" y="178"/>
                  </a:lnTo>
                  <a:lnTo>
                    <a:pt x="104" y="179"/>
                  </a:lnTo>
                  <a:lnTo>
                    <a:pt x="104" y="181"/>
                  </a:lnTo>
                  <a:lnTo>
                    <a:pt x="104" y="182"/>
                  </a:lnTo>
                  <a:lnTo>
                    <a:pt x="104" y="184"/>
                  </a:lnTo>
                  <a:lnTo>
                    <a:pt x="102" y="186"/>
                  </a:lnTo>
                  <a:lnTo>
                    <a:pt x="102" y="186"/>
                  </a:lnTo>
                  <a:lnTo>
                    <a:pt x="102" y="190"/>
                  </a:lnTo>
                  <a:lnTo>
                    <a:pt x="99" y="190"/>
                  </a:lnTo>
                  <a:lnTo>
                    <a:pt x="96" y="190"/>
                  </a:lnTo>
                  <a:lnTo>
                    <a:pt x="96" y="190"/>
                  </a:lnTo>
                  <a:lnTo>
                    <a:pt x="93" y="189"/>
                  </a:lnTo>
                  <a:lnTo>
                    <a:pt x="91" y="189"/>
                  </a:lnTo>
                  <a:lnTo>
                    <a:pt x="90" y="190"/>
                  </a:lnTo>
                  <a:lnTo>
                    <a:pt x="88" y="190"/>
                  </a:lnTo>
                  <a:lnTo>
                    <a:pt x="86" y="190"/>
                  </a:lnTo>
                  <a:lnTo>
                    <a:pt x="83" y="192"/>
                  </a:lnTo>
                  <a:lnTo>
                    <a:pt x="83" y="192"/>
                  </a:lnTo>
                  <a:lnTo>
                    <a:pt x="82" y="192"/>
                  </a:lnTo>
                  <a:lnTo>
                    <a:pt x="80" y="192"/>
                  </a:lnTo>
                  <a:lnTo>
                    <a:pt x="79" y="192"/>
                  </a:lnTo>
                  <a:lnTo>
                    <a:pt x="77" y="192"/>
                  </a:lnTo>
                  <a:lnTo>
                    <a:pt x="77" y="192"/>
                  </a:lnTo>
                  <a:lnTo>
                    <a:pt x="74" y="189"/>
                  </a:lnTo>
                  <a:lnTo>
                    <a:pt x="72" y="186"/>
                  </a:lnTo>
                  <a:lnTo>
                    <a:pt x="71" y="182"/>
                  </a:lnTo>
                  <a:lnTo>
                    <a:pt x="71" y="182"/>
                  </a:lnTo>
                  <a:lnTo>
                    <a:pt x="69" y="181"/>
                  </a:lnTo>
                  <a:lnTo>
                    <a:pt x="69" y="179"/>
                  </a:lnTo>
                  <a:lnTo>
                    <a:pt x="67" y="178"/>
                  </a:lnTo>
                  <a:lnTo>
                    <a:pt x="67" y="176"/>
                  </a:lnTo>
                  <a:lnTo>
                    <a:pt x="67" y="175"/>
                  </a:lnTo>
                  <a:lnTo>
                    <a:pt x="66" y="173"/>
                  </a:lnTo>
                  <a:lnTo>
                    <a:pt x="64" y="170"/>
                  </a:lnTo>
                  <a:lnTo>
                    <a:pt x="64" y="168"/>
                  </a:lnTo>
                  <a:lnTo>
                    <a:pt x="64" y="167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2"/>
                  </a:lnTo>
                  <a:lnTo>
                    <a:pt x="63" y="162"/>
                  </a:lnTo>
                  <a:lnTo>
                    <a:pt x="61" y="160"/>
                  </a:lnTo>
                  <a:lnTo>
                    <a:pt x="60" y="160"/>
                  </a:lnTo>
                  <a:lnTo>
                    <a:pt x="58" y="160"/>
                  </a:lnTo>
                  <a:lnTo>
                    <a:pt x="55" y="160"/>
                  </a:lnTo>
                  <a:lnTo>
                    <a:pt x="50" y="160"/>
                  </a:lnTo>
                  <a:lnTo>
                    <a:pt x="45" y="160"/>
                  </a:lnTo>
                  <a:lnTo>
                    <a:pt x="41" y="160"/>
                  </a:lnTo>
                  <a:lnTo>
                    <a:pt x="36" y="160"/>
                  </a:lnTo>
                  <a:lnTo>
                    <a:pt x="34" y="160"/>
                  </a:lnTo>
                  <a:lnTo>
                    <a:pt x="31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5" y="159"/>
                  </a:lnTo>
                  <a:lnTo>
                    <a:pt x="22" y="159"/>
                  </a:lnTo>
                  <a:lnTo>
                    <a:pt x="20" y="159"/>
                  </a:lnTo>
                  <a:lnTo>
                    <a:pt x="15" y="159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4" y="159"/>
                  </a:lnTo>
                  <a:lnTo>
                    <a:pt x="12" y="160"/>
                  </a:lnTo>
                  <a:lnTo>
                    <a:pt x="11" y="159"/>
                  </a:lnTo>
                  <a:lnTo>
                    <a:pt x="9" y="159"/>
                  </a:lnTo>
                  <a:lnTo>
                    <a:pt x="8" y="160"/>
                  </a:lnTo>
                  <a:lnTo>
                    <a:pt x="6" y="160"/>
                  </a:lnTo>
                  <a:lnTo>
                    <a:pt x="4" y="162"/>
                  </a:lnTo>
                  <a:lnTo>
                    <a:pt x="3" y="162"/>
                  </a:lnTo>
                  <a:lnTo>
                    <a:pt x="3" y="162"/>
                  </a:lnTo>
                  <a:lnTo>
                    <a:pt x="1" y="160"/>
                  </a:lnTo>
                  <a:lnTo>
                    <a:pt x="0" y="159"/>
                  </a:lnTo>
                  <a:lnTo>
                    <a:pt x="0" y="159"/>
                  </a:lnTo>
                  <a:lnTo>
                    <a:pt x="0" y="157"/>
                  </a:lnTo>
                  <a:lnTo>
                    <a:pt x="1" y="157"/>
                  </a:lnTo>
                  <a:lnTo>
                    <a:pt x="3" y="157"/>
                  </a:lnTo>
                  <a:lnTo>
                    <a:pt x="3" y="157"/>
                  </a:lnTo>
                  <a:lnTo>
                    <a:pt x="4" y="154"/>
                  </a:lnTo>
                  <a:lnTo>
                    <a:pt x="4" y="149"/>
                  </a:lnTo>
                  <a:lnTo>
                    <a:pt x="3" y="149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4" y="148"/>
                  </a:lnTo>
                  <a:lnTo>
                    <a:pt x="4" y="146"/>
                  </a:lnTo>
                  <a:lnTo>
                    <a:pt x="6" y="146"/>
                  </a:lnTo>
                  <a:lnTo>
                    <a:pt x="8" y="143"/>
                  </a:lnTo>
                  <a:lnTo>
                    <a:pt x="9" y="143"/>
                  </a:lnTo>
                  <a:lnTo>
                    <a:pt x="11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5" y="143"/>
                  </a:lnTo>
                  <a:lnTo>
                    <a:pt x="15" y="145"/>
                  </a:lnTo>
                  <a:lnTo>
                    <a:pt x="17" y="145"/>
                  </a:lnTo>
                  <a:lnTo>
                    <a:pt x="17" y="145"/>
                  </a:lnTo>
                  <a:lnTo>
                    <a:pt x="19" y="143"/>
                  </a:lnTo>
                  <a:lnTo>
                    <a:pt x="20" y="143"/>
                  </a:lnTo>
                  <a:lnTo>
                    <a:pt x="20" y="143"/>
                  </a:lnTo>
                  <a:lnTo>
                    <a:pt x="20" y="141"/>
                  </a:lnTo>
                  <a:lnTo>
                    <a:pt x="20" y="140"/>
                  </a:lnTo>
                  <a:lnTo>
                    <a:pt x="22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3" y="140"/>
                  </a:lnTo>
                  <a:lnTo>
                    <a:pt x="23" y="140"/>
                  </a:lnTo>
                  <a:lnTo>
                    <a:pt x="25" y="140"/>
                  </a:lnTo>
                  <a:lnTo>
                    <a:pt x="25" y="140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8" y="138"/>
                  </a:lnTo>
                  <a:lnTo>
                    <a:pt x="30" y="137"/>
                  </a:lnTo>
                  <a:lnTo>
                    <a:pt x="30" y="137"/>
                  </a:lnTo>
                  <a:lnTo>
                    <a:pt x="31" y="138"/>
                  </a:lnTo>
                  <a:lnTo>
                    <a:pt x="31" y="138"/>
                  </a:lnTo>
                  <a:lnTo>
                    <a:pt x="31" y="140"/>
                  </a:lnTo>
                  <a:lnTo>
                    <a:pt x="31" y="140"/>
                  </a:lnTo>
                  <a:lnTo>
                    <a:pt x="30" y="141"/>
                  </a:lnTo>
                  <a:lnTo>
                    <a:pt x="31" y="143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3" y="145"/>
                  </a:lnTo>
                  <a:lnTo>
                    <a:pt x="33" y="145"/>
                  </a:lnTo>
                  <a:lnTo>
                    <a:pt x="34" y="146"/>
                  </a:lnTo>
                  <a:lnTo>
                    <a:pt x="36" y="146"/>
                  </a:lnTo>
                  <a:lnTo>
                    <a:pt x="36" y="145"/>
                  </a:lnTo>
                  <a:lnTo>
                    <a:pt x="39" y="143"/>
                  </a:lnTo>
                  <a:lnTo>
                    <a:pt x="41" y="140"/>
                  </a:lnTo>
                  <a:lnTo>
                    <a:pt x="44" y="137"/>
                  </a:lnTo>
                  <a:lnTo>
                    <a:pt x="45" y="137"/>
                  </a:lnTo>
                  <a:lnTo>
                    <a:pt x="47" y="135"/>
                  </a:lnTo>
                  <a:lnTo>
                    <a:pt x="47" y="134"/>
                  </a:lnTo>
                  <a:lnTo>
                    <a:pt x="49" y="134"/>
                  </a:lnTo>
                  <a:lnTo>
                    <a:pt x="50" y="132"/>
                  </a:lnTo>
                  <a:lnTo>
                    <a:pt x="52" y="132"/>
                  </a:lnTo>
                  <a:lnTo>
                    <a:pt x="53" y="129"/>
                  </a:lnTo>
                  <a:lnTo>
                    <a:pt x="56" y="126"/>
                  </a:lnTo>
                  <a:lnTo>
                    <a:pt x="56" y="121"/>
                  </a:lnTo>
                  <a:lnTo>
                    <a:pt x="56" y="119"/>
                  </a:lnTo>
                  <a:lnTo>
                    <a:pt x="56" y="111"/>
                  </a:lnTo>
                  <a:lnTo>
                    <a:pt x="56" y="108"/>
                  </a:lnTo>
                  <a:lnTo>
                    <a:pt x="56" y="107"/>
                  </a:lnTo>
                  <a:lnTo>
                    <a:pt x="58" y="105"/>
                  </a:lnTo>
                  <a:lnTo>
                    <a:pt x="60" y="104"/>
                  </a:lnTo>
                  <a:lnTo>
                    <a:pt x="61" y="102"/>
                  </a:lnTo>
                  <a:lnTo>
                    <a:pt x="63" y="100"/>
                  </a:lnTo>
                  <a:lnTo>
                    <a:pt x="66" y="96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71" y="91"/>
                  </a:lnTo>
                  <a:lnTo>
                    <a:pt x="72" y="89"/>
                  </a:lnTo>
                  <a:lnTo>
                    <a:pt x="77" y="86"/>
                  </a:lnTo>
                  <a:lnTo>
                    <a:pt x="80" y="83"/>
                  </a:lnTo>
                  <a:lnTo>
                    <a:pt x="79" y="80"/>
                  </a:lnTo>
                  <a:lnTo>
                    <a:pt x="80" y="77"/>
                  </a:lnTo>
                  <a:lnTo>
                    <a:pt x="82" y="72"/>
                  </a:lnTo>
                  <a:lnTo>
                    <a:pt x="82" y="67"/>
                  </a:lnTo>
                  <a:lnTo>
                    <a:pt x="82" y="63"/>
                  </a:lnTo>
                  <a:lnTo>
                    <a:pt x="82" y="59"/>
                  </a:lnTo>
                  <a:lnTo>
                    <a:pt x="83" y="55"/>
                  </a:lnTo>
                  <a:lnTo>
                    <a:pt x="83" y="53"/>
                  </a:lnTo>
                  <a:lnTo>
                    <a:pt x="83" y="50"/>
                  </a:lnTo>
                  <a:lnTo>
                    <a:pt x="83" y="47"/>
                  </a:lnTo>
                  <a:lnTo>
                    <a:pt x="86" y="41"/>
                  </a:lnTo>
                  <a:lnTo>
                    <a:pt x="88" y="37"/>
                  </a:lnTo>
                  <a:lnTo>
                    <a:pt x="90" y="33"/>
                  </a:lnTo>
                  <a:lnTo>
                    <a:pt x="91" y="31"/>
                  </a:lnTo>
                  <a:lnTo>
                    <a:pt x="93" y="28"/>
                  </a:lnTo>
                  <a:lnTo>
                    <a:pt x="91" y="25"/>
                  </a:lnTo>
                  <a:lnTo>
                    <a:pt x="91" y="23"/>
                  </a:lnTo>
                  <a:lnTo>
                    <a:pt x="93" y="19"/>
                  </a:lnTo>
                  <a:lnTo>
                    <a:pt x="91" y="17"/>
                  </a:lnTo>
                  <a:lnTo>
                    <a:pt x="91" y="14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1"/>
                  </a:lnTo>
                  <a:lnTo>
                    <a:pt x="99" y="4"/>
                  </a:lnTo>
                  <a:lnTo>
                    <a:pt x="102" y="3"/>
                  </a:lnTo>
                  <a:lnTo>
                    <a:pt x="105" y="1"/>
                  </a:lnTo>
                  <a:lnTo>
                    <a:pt x="107" y="1"/>
                  </a:lnTo>
                  <a:lnTo>
                    <a:pt x="108" y="3"/>
                  </a:lnTo>
                  <a:lnTo>
                    <a:pt x="110" y="3"/>
                  </a:lnTo>
                  <a:lnTo>
                    <a:pt x="112" y="4"/>
                  </a:lnTo>
                  <a:lnTo>
                    <a:pt x="115" y="6"/>
                  </a:lnTo>
                  <a:lnTo>
                    <a:pt x="118" y="8"/>
                  </a:lnTo>
                  <a:lnTo>
                    <a:pt x="120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6" y="12"/>
                  </a:lnTo>
                  <a:lnTo>
                    <a:pt x="127" y="14"/>
                  </a:lnTo>
                  <a:lnTo>
                    <a:pt x="129" y="14"/>
                  </a:lnTo>
                  <a:lnTo>
                    <a:pt x="131" y="14"/>
                  </a:lnTo>
                  <a:lnTo>
                    <a:pt x="132" y="14"/>
                  </a:lnTo>
                  <a:lnTo>
                    <a:pt x="134" y="14"/>
                  </a:lnTo>
                  <a:lnTo>
                    <a:pt x="137" y="14"/>
                  </a:lnTo>
                  <a:lnTo>
                    <a:pt x="140" y="14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9" y="12"/>
                  </a:lnTo>
                  <a:lnTo>
                    <a:pt x="151" y="9"/>
                  </a:lnTo>
                  <a:lnTo>
                    <a:pt x="151" y="9"/>
                  </a:lnTo>
                  <a:lnTo>
                    <a:pt x="153" y="8"/>
                  </a:lnTo>
                  <a:lnTo>
                    <a:pt x="156" y="8"/>
                  </a:lnTo>
                  <a:lnTo>
                    <a:pt x="157" y="8"/>
                  </a:lnTo>
                  <a:lnTo>
                    <a:pt x="159" y="8"/>
                  </a:lnTo>
                  <a:lnTo>
                    <a:pt x="161" y="9"/>
                  </a:lnTo>
                  <a:lnTo>
                    <a:pt x="161" y="9"/>
                  </a:lnTo>
                  <a:lnTo>
                    <a:pt x="162" y="8"/>
                  </a:lnTo>
                  <a:lnTo>
                    <a:pt x="165" y="8"/>
                  </a:lnTo>
                  <a:lnTo>
                    <a:pt x="167" y="6"/>
                  </a:lnTo>
                  <a:lnTo>
                    <a:pt x="170" y="6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3"/>
                  </a:lnTo>
                  <a:lnTo>
                    <a:pt x="181" y="4"/>
                  </a:lnTo>
                  <a:lnTo>
                    <a:pt x="184" y="4"/>
                  </a:lnTo>
                  <a:lnTo>
                    <a:pt x="186" y="4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0" y="0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EF665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82" name="Freeform 311">
              <a:extLst>
                <a:ext uri="{FF2B5EF4-FFF2-40B4-BE49-F238E27FC236}">
                  <a16:creationId xmlns:a16="http://schemas.microsoft.com/office/drawing/2014/main" id="{FA374DC2-D0A5-4207-8ED1-25F804C2BE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14692" y="2649928"/>
              <a:ext cx="2264995" cy="526290"/>
            </a:xfrm>
            <a:custGeom>
              <a:avLst/>
              <a:gdLst>
                <a:gd name="T0" fmla="*/ 819 w 1162"/>
                <a:gd name="T1" fmla="*/ 227 h 270"/>
                <a:gd name="T2" fmla="*/ 764 w 1162"/>
                <a:gd name="T3" fmla="*/ 215 h 270"/>
                <a:gd name="T4" fmla="*/ 855 w 1162"/>
                <a:gd name="T5" fmla="*/ 205 h 270"/>
                <a:gd name="T6" fmla="*/ 732 w 1162"/>
                <a:gd name="T7" fmla="*/ 196 h 270"/>
                <a:gd name="T8" fmla="*/ 745 w 1162"/>
                <a:gd name="T9" fmla="*/ 197 h 270"/>
                <a:gd name="T10" fmla="*/ 721 w 1162"/>
                <a:gd name="T11" fmla="*/ 196 h 270"/>
                <a:gd name="T12" fmla="*/ 711 w 1162"/>
                <a:gd name="T13" fmla="*/ 191 h 270"/>
                <a:gd name="T14" fmla="*/ 1041 w 1162"/>
                <a:gd name="T15" fmla="*/ 196 h 270"/>
                <a:gd name="T16" fmla="*/ 1058 w 1162"/>
                <a:gd name="T17" fmla="*/ 193 h 270"/>
                <a:gd name="T18" fmla="*/ 1049 w 1162"/>
                <a:gd name="T19" fmla="*/ 177 h 270"/>
                <a:gd name="T20" fmla="*/ 1019 w 1162"/>
                <a:gd name="T21" fmla="*/ 191 h 270"/>
                <a:gd name="T22" fmla="*/ 1002 w 1162"/>
                <a:gd name="T23" fmla="*/ 188 h 270"/>
                <a:gd name="T24" fmla="*/ 1030 w 1162"/>
                <a:gd name="T25" fmla="*/ 169 h 270"/>
                <a:gd name="T26" fmla="*/ 989 w 1162"/>
                <a:gd name="T27" fmla="*/ 161 h 270"/>
                <a:gd name="T28" fmla="*/ 653 w 1162"/>
                <a:gd name="T29" fmla="*/ 144 h 270"/>
                <a:gd name="T30" fmla="*/ 995 w 1162"/>
                <a:gd name="T31" fmla="*/ 141 h 270"/>
                <a:gd name="T32" fmla="*/ 975 w 1162"/>
                <a:gd name="T33" fmla="*/ 164 h 270"/>
                <a:gd name="T34" fmla="*/ 1000 w 1162"/>
                <a:gd name="T35" fmla="*/ 191 h 270"/>
                <a:gd name="T36" fmla="*/ 1036 w 1162"/>
                <a:gd name="T37" fmla="*/ 205 h 270"/>
                <a:gd name="T38" fmla="*/ 1002 w 1162"/>
                <a:gd name="T39" fmla="*/ 221 h 270"/>
                <a:gd name="T40" fmla="*/ 972 w 1162"/>
                <a:gd name="T41" fmla="*/ 234 h 270"/>
                <a:gd name="T42" fmla="*/ 994 w 1162"/>
                <a:gd name="T43" fmla="*/ 208 h 270"/>
                <a:gd name="T44" fmla="*/ 983 w 1162"/>
                <a:gd name="T45" fmla="*/ 202 h 270"/>
                <a:gd name="T46" fmla="*/ 948 w 1162"/>
                <a:gd name="T47" fmla="*/ 208 h 270"/>
                <a:gd name="T48" fmla="*/ 943 w 1162"/>
                <a:gd name="T49" fmla="*/ 188 h 270"/>
                <a:gd name="T50" fmla="*/ 909 w 1162"/>
                <a:gd name="T51" fmla="*/ 188 h 270"/>
                <a:gd name="T52" fmla="*/ 883 w 1162"/>
                <a:gd name="T53" fmla="*/ 211 h 270"/>
                <a:gd name="T54" fmla="*/ 904 w 1162"/>
                <a:gd name="T55" fmla="*/ 175 h 270"/>
                <a:gd name="T56" fmla="*/ 1136 w 1162"/>
                <a:gd name="T57" fmla="*/ 128 h 270"/>
                <a:gd name="T58" fmla="*/ 126 w 1162"/>
                <a:gd name="T59" fmla="*/ 128 h 270"/>
                <a:gd name="T60" fmla="*/ 1027 w 1162"/>
                <a:gd name="T61" fmla="*/ 133 h 270"/>
                <a:gd name="T62" fmla="*/ 115 w 1162"/>
                <a:gd name="T63" fmla="*/ 114 h 270"/>
                <a:gd name="T64" fmla="*/ 111 w 1162"/>
                <a:gd name="T65" fmla="*/ 115 h 270"/>
                <a:gd name="T66" fmla="*/ 138 w 1162"/>
                <a:gd name="T67" fmla="*/ 152 h 270"/>
                <a:gd name="T68" fmla="*/ 106 w 1162"/>
                <a:gd name="T69" fmla="*/ 136 h 270"/>
                <a:gd name="T70" fmla="*/ 95 w 1162"/>
                <a:gd name="T71" fmla="*/ 126 h 270"/>
                <a:gd name="T72" fmla="*/ 76 w 1162"/>
                <a:gd name="T73" fmla="*/ 115 h 270"/>
                <a:gd name="T74" fmla="*/ 1121 w 1162"/>
                <a:gd name="T75" fmla="*/ 92 h 270"/>
                <a:gd name="T76" fmla="*/ 1104 w 1162"/>
                <a:gd name="T77" fmla="*/ 122 h 270"/>
                <a:gd name="T78" fmla="*/ 1118 w 1162"/>
                <a:gd name="T79" fmla="*/ 123 h 270"/>
                <a:gd name="T80" fmla="*/ 1125 w 1162"/>
                <a:gd name="T81" fmla="*/ 137 h 270"/>
                <a:gd name="T82" fmla="*/ 1150 w 1162"/>
                <a:gd name="T83" fmla="*/ 136 h 270"/>
                <a:gd name="T84" fmla="*/ 1150 w 1162"/>
                <a:gd name="T85" fmla="*/ 148 h 270"/>
                <a:gd name="T86" fmla="*/ 1145 w 1162"/>
                <a:gd name="T87" fmla="*/ 161 h 270"/>
                <a:gd name="T88" fmla="*/ 1162 w 1162"/>
                <a:gd name="T89" fmla="*/ 167 h 270"/>
                <a:gd name="T90" fmla="*/ 1142 w 1162"/>
                <a:gd name="T91" fmla="*/ 180 h 270"/>
                <a:gd name="T92" fmla="*/ 1126 w 1162"/>
                <a:gd name="T93" fmla="*/ 175 h 270"/>
                <a:gd name="T94" fmla="*/ 1123 w 1162"/>
                <a:gd name="T95" fmla="*/ 166 h 270"/>
                <a:gd name="T96" fmla="*/ 1080 w 1162"/>
                <a:gd name="T97" fmla="*/ 163 h 270"/>
                <a:gd name="T98" fmla="*/ 1073 w 1162"/>
                <a:gd name="T99" fmla="*/ 147 h 270"/>
                <a:gd name="T100" fmla="*/ 1087 w 1162"/>
                <a:gd name="T101" fmla="*/ 126 h 270"/>
                <a:gd name="T102" fmla="*/ 1120 w 1162"/>
                <a:gd name="T103" fmla="*/ 92 h 270"/>
                <a:gd name="T104" fmla="*/ 776 w 1162"/>
                <a:gd name="T105" fmla="*/ 84 h 270"/>
                <a:gd name="T106" fmla="*/ 56 w 1162"/>
                <a:gd name="T107" fmla="*/ 67 h 270"/>
                <a:gd name="T108" fmla="*/ 751 w 1162"/>
                <a:gd name="T109" fmla="*/ 68 h 270"/>
                <a:gd name="T110" fmla="*/ 26 w 1162"/>
                <a:gd name="T111" fmla="*/ 76 h 270"/>
                <a:gd name="T112" fmla="*/ 65 w 1162"/>
                <a:gd name="T113" fmla="*/ 60 h 270"/>
                <a:gd name="T114" fmla="*/ 54 w 1162"/>
                <a:gd name="T115" fmla="*/ 60 h 270"/>
                <a:gd name="T116" fmla="*/ 40 w 1162"/>
                <a:gd name="T117" fmla="*/ 43 h 270"/>
                <a:gd name="T118" fmla="*/ 13 w 1162"/>
                <a:gd name="T119" fmla="*/ 44 h 270"/>
                <a:gd name="T120" fmla="*/ 5 w 1162"/>
                <a:gd name="T121" fmla="*/ 55 h 270"/>
                <a:gd name="T122" fmla="*/ 37 w 1162"/>
                <a:gd name="T123" fmla="*/ 29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162" h="270">
                  <a:moveTo>
                    <a:pt x="729" y="268"/>
                  </a:moveTo>
                  <a:lnTo>
                    <a:pt x="729" y="268"/>
                  </a:lnTo>
                  <a:lnTo>
                    <a:pt x="729" y="268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68"/>
                  </a:lnTo>
                  <a:lnTo>
                    <a:pt x="729" y="268"/>
                  </a:lnTo>
                  <a:close/>
                  <a:moveTo>
                    <a:pt x="1060" y="230"/>
                  </a:moveTo>
                  <a:lnTo>
                    <a:pt x="1060" y="230"/>
                  </a:lnTo>
                  <a:lnTo>
                    <a:pt x="1057" y="232"/>
                  </a:lnTo>
                  <a:lnTo>
                    <a:pt x="1055" y="232"/>
                  </a:lnTo>
                  <a:lnTo>
                    <a:pt x="1055" y="230"/>
                  </a:lnTo>
                  <a:lnTo>
                    <a:pt x="1055" y="230"/>
                  </a:lnTo>
                  <a:lnTo>
                    <a:pt x="1057" y="230"/>
                  </a:lnTo>
                  <a:lnTo>
                    <a:pt x="1058" y="230"/>
                  </a:lnTo>
                  <a:lnTo>
                    <a:pt x="1060" y="230"/>
                  </a:lnTo>
                  <a:close/>
                  <a:moveTo>
                    <a:pt x="816" y="227"/>
                  </a:moveTo>
                  <a:lnTo>
                    <a:pt x="816" y="227"/>
                  </a:lnTo>
                  <a:lnTo>
                    <a:pt x="816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6" y="227"/>
                  </a:lnTo>
                  <a:close/>
                  <a:moveTo>
                    <a:pt x="822" y="226"/>
                  </a:moveTo>
                  <a:lnTo>
                    <a:pt x="822" y="226"/>
                  </a:lnTo>
                  <a:lnTo>
                    <a:pt x="820" y="226"/>
                  </a:lnTo>
                  <a:lnTo>
                    <a:pt x="820" y="227"/>
                  </a:lnTo>
                  <a:lnTo>
                    <a:pt x="820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6"/>
                  </a:lnTo>
                  <a:lnTo>
                    <a:pt x="820" y="226"/>
                  </a:lnTo>
                  <a:lnTo>
                    <a:pt x="822" y="226"/>
                  </a:lnTo>
                  <a:lnTo>
                    <a:pt x="822" y="226"/>
                  </a:lnTo>
                  <a:close/>
                  <a:moveTo>
                    <a:pt x="967" y="222"/>
                  </a:moveTo>
                  <a:lnTo>
                    <a:pt x="965" y="224"/>
                  </a:lnTo>
                  <a:lnTo>
                    <a:pt x="965" y="226"/>
                  </a:lnTo>
                  <a:lnTo>
                    <a:pt x="965" y="226"/>
                  </a:lnTo>
                  <a:lnTo>
                    <a:pt x="965" y="224"/>
                  </a:lnTo>
                  <a:lnTo>
                    <a:pt x="967" y="222"/>
                  </a:lnTo>
                  <a:close/>
                  <a:moveTo>
                    <a:pt x="957" y="216"/>
                  </a:moveTo>
                  <a:lnTo>
                    <a:pt x="959" y="216"/>
                  </a:lnTo>
                  <a:lnTo>
                    <a:pt x="959" y="218"/>
                  </a:lnTo>
                  <a:lnTo>
                    <a:pt x="959" y="218"/>
                  </a:lnTo>
                  <a:lnTo>
                    <a:pt x="957" y="219"/>
                  </a:lnTo>
                  <a:lnTo>
                    <a:pt x="957" y="216"/>
                  </a:lnTo>
                  <a:lnTo>
                    <a:pt x="957" y="216"/>
                  </a:lnTo>
                  <a:close/>
                  <a:moveTo>
                    <a:pt x="764" y="215"/>
                  </a:moveTo>
                  <a:lnTo>
                    <a:pt x="765" y="215"/>
                  </a:lnTo>
                  <a:lnTo>
                    <a:pt x="765" y="215"/>
                  </a:lnTo>
                  <a:lnTo>
                    <a:pt x="765" y="216"/>
                  </a:lnTo>
                  <a:lnTo>
                    <a:pt x="765" y="216"/>
                  </a:lnTo>
                  <a:lnTo>
                    <a:pt x="764" y="216"/>
                  </a:lnTo>
                  <a:lnTo>
                    <a:pt x="764" y="215"/>
                  </a:lnTo>
                  <a:lnTo>
                    <a:pt x="764" y="215"/>
                  </a:lnTo>
                  <a:lnTo>
                    <a:pt x="764" y="215"/>
                  </a:lnTo>
                  <a:close/>
                  <a:moveTo>
                    <a:pt x="741" y="204"/>
                  </a:moveTo>
                  <a:lnTo>
                    <a:pt x="743" y="204"/>
                  </a:lnTo>
                  <a:lnTo>
                    <a:pt x="743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close/>
                  <a:moveTo>
                    <a:pt x="1041" y="202"/>
                  </a:moveTo>
                  <a:lnTo>
                    <a:pt x="1043" y="202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1" y="204"/>
                  </a:lnTo>
                  <a:lnTo>
                    <a:pt x="1041" y="202"/>
                  </a:lnTo>
                  <a:lnTo>
                    <a:pt x="1041" y="202"/>
                  </a:lnTo>
                  <a:lnTo>
                    <a:pt x="1041" y="202"/>
                  </a:lnTo>
                  <a:close/>
                  <a:moveTo>
                    <a:pt x="860" y="200"/>
                  </a:moveTo>
                  <a:lnTo>
                    <a:pt x="858" y="202"/>
                  </a:lnTo>
                  <a:lnTo>
                    <a:pt x="857" y="202"/>
                  </a:lnTo>
                  <a:lnTo>
                    <a:pt x="857" y="202"/>
                  </a:lnTo>
                  <a:lnTo>
                    <a:pt x="858" y="200"/>
                  </a:lnTo>
                  <a:lnTo>
                    <a:pt x="860" y="200"/>
                  </a:lnTo>
                  <a:close/>
                  <a:moveTo>
                    <a:pt x="861" y="200"/>
                  </a:moveTo>
                  <a:lnTo>
                    <a:pt x="861" y="202"/>
                  </a:lnTo>
                  <a:lnTo>
                    <a:pt x="861" y="204"/>
                  </a:lnTo>
                  <a:lnTo>
                    <a:pt x="860" y="204"/>
                  </a:lnTo>
                  <a:lnTo>
                    <a:pt x="860" y="204"/>
                  </a:lnTo>
                  <a:lnTo>
                    <a:pt x="857" y="204"/>
                  </a:lnTo>
                  <a:lnTo>
                    <a:pt x="855" y="205"/>
                  </a:lnTo>
                  <a:lnTo>
                    <a:pt x="855" y="205"/>
                  </a:lnTo>
                  <a:lnTo>
                    <a:pt x="857" y="204"/>
                  </a:lnTo>
                  <a:lnTo>
                    <a:pt x="858" y="202"/>
                  </a:lnTo>
                  <a:lnTo>
                    <a:pt x="861" y="200"/>
                  </a:lnTo>
                  <a:lnTo>
                    <a:pt x="861" y="200"/>
                  </a:lnTo>
                  <a:close/>
                  <a:moveTo>
                    <a:pt x="726" y="194"/>
                  </a:moveTo>
                  <a:lnTo>
                    <a:pt x="727" y="194"/>
                  </a:lnTo>
                  <a:lnTo>
                    <a:pt x="726" y="196"/>
                  </a:lnTo>
                  <a:lnTo>
                    <a:pt x="727" y="196"/>
                  </a:lnTo>
                  <a:lnTo>
                    <a:pt x="727" y="196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4"/>
                  </a:lnTo>
                  <a:lnTo>
                    <a:pt x="734" y="194"/>
                  </a:lnTo>
                  <a:lnTo>
                    <a:pt x="734" y="194"/>
                  </a:lnTo>
                  <a:lnTo>
                    <a:pt x="734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7"/>
                  </a:lnTo>
                  <a:lnTo>
                    <a:pt x="737" y="197"/>
                  </a:lnTo>
                  <a:lnTo>
                    <a:pt x="737" y="196"/>
                  </a:lnTo>
                  <a:lnTo>
                    <a:pt x="738" y="196"/>
                  </a:lnTo>
                  <a:lnTo>
                    <a:pt x="738" y="194"/>
                  </a:lnTo>
                  <a:lnTo>
                    <a:pt x="740" y="194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1" y="196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3" y="196"/>
                  </a:lnTo>
                  <a:lnTo>
                    <a:pt x="743" y="196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5" y="197"/>
                  </a:lnTo>
                  <a:lnTo>
                    <a:pt x="745" y="199"/>
                  </a:lnTo>
                  <a:lnTo>
                    <a:pt x="743" y="200"/>
                  </a:lnTo>
                  <a:lnTo>
                    <a:pt x="741" y="202"/>
                  </a:lnTo>
                  <a:lnTo>
                    <a:pt x="741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37" y="202"/>
                  </a:lnTo>
                  <a:lnTo>
                    <a:pt x="737" y="202"/>
                  </a:lnTo>
                  <a:lnTo>
                    <a:pt x="735" y="200"/>
                  </a:lnTo>
                  <a:lnTo>
                    <a:pt x="735" y="200"/>
                  </a:lnTo>
                  <a:lnTo>
                    <a:pt x="734" y="200"/>
                  </a:lnTo>
                  <a:lnTo>
                    <a:pt x="732" y="200"/>
                  </a:lnTo>
                  <a:lnTo>
                    <a:pt x="730" y="199"/>
                  </a:lnTo>
                  <a:lnTo>
                    <a:pt x="729" y="199"/>
                  </a:lnTo>
                  <a:lnTo>
                    <a:pt x="727" y="197"/>
                  </a:lnTo>
                  <a:lnTo>
                    <a:pt x="724" y="197"/>
                  </a:lnTo>
                  <a:lnTo>
                    <a:pt x="724" y="197"/>
                  </a:lnTo>
                  <a:lnTo>
                    <a:pt x="721" y="197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6" y="194"/>
                  </a:lnTo>
                  <a:lnTo>
                    <a:pt x="726" y="194"/>
                  </a:lnTo>
                  <a:close/>
                  <a:moveTo>
                    <a:pt x="719" y="194"/>
                  </a:moveTo>
                  <a:lnTo>
                    <a:pt x="719" y="194"/>
                  </a:lnTo>
                  <a:lnTo>
                    <a:pt x="719" y="196"/>
                  </a:lnTo>
                  <a:lnTo>
                    <a:pt x="719" y="196"/>
                  </a:lnTo>
                  <a:lnTo>
                    <a:pt x="719" y="197"/>
                  </a:lnTo>
                  <a:lnTo>
                    <a:pt x="718" y="197"/>
                  </a:lnTo>
                  <a:lnTo>
                    <a:pt x="718" y="196"/>
                  </a:lnTo>
                  <a:lnTo>
                    <a:pt x="716" y="196"/>
                  </a:lnTo>
                  <a:lnTo>
                    <a:pt x="718" y="196"/>
                  </a:lnTo>
                  <a:lnTo>
                    <a:pt x="718" y="196"/>
                  </a:lnTo>
                  <a:lnTo>
                    <a:pt x="718" y="194"/>
                  </a:lnTo>
                  <a:lnTo>
                    <a:pt x="719" y="194"/>
                  </a:lnTo>
                  <a:close/>
                  <a:moveTo>
                    <a:pt x="708" y="189"/>
                  </a:moveTo>
                  <a:lnTo>
                    <a:pt x="710" y="189"/>
                  </a:lnTo>
                  <a:lnTo>
                    <a:pt x="711" y="189"/>
                  </a:lnTo>
                  <a:lnTo>
                    <a:pt x="711" y="189"/>
                  </a:lnTo>
                  <a:lnTo>
                    <a:pt x="713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3"/>
                  </a:lnTo>
                  <a:lnTo>
                    <a:pt x="711" y="193"/>
                  </a:lnTo>
                  <a:lnTo>
                    <a:pt x="710" y="193"/>
                  </a:lnTo>
                  <a:lnTo>
                    <a:pt x="710" y="193"/>
                  </a:lnTo>
                  <a:lnTo>
                    <a:pt x="708" y="191"/>
                  </a:lnTo>
                  <a:lnTo>
                    <a:pt x="708" y="189"/>
                  </a:lnTo>
                  <a:lnTo>
                    <a:pt x="708" y="189"/>
                  </a:lnTo>
                  <a:lnTo>
                    <a:pt x="708" y="189"/>
                  </a:lnTo>
                  <a:close/>
                  <a:moveTo>
                    <a:pt x="899" y="177"/>
                  </a:moveTo>
                  <a:lnTo>
                    <a:pt x="899" y="177"/>
                  </a:lnTo>
                  <a:lnTo>
                    <a:pt x="899" y="178"/>
                  </a:lnTo>
                  <a:lnTo>
                    <a:pt x="898" y="178"/>
                  </a:lnTo>
                  <a:lnTo>
                    <a:pt x="896" y="178"/>
                  </a:lnTo>
                  <a:lnTo>
                    <a:pt x="896" y="178"/>
                  </a:lnTo>
                  <a:lnTo>
                    <a:pt x="898" y="177"/>
                  </a:lnTo>
                  <a:lnTo>
                    <a:pt x="899" y="177"/>
                  </a:lnTo>
                  <a:close/>
                  <a:moveTo>
                    <a:pt x="1049" y="177"/>
                  </a:moveTo>
                  <a:lnTo>
                    <a:pt x="1050" y="177"/>
                  </a:lnTo>
                  <a:lnTo>
                    <a:pt x="1050" y="177"/>
                  </a:lnTo>
                  <a:lnTo>
                    <a:pt x="1050" y="178"/>
                  </a:lnTo>
                  <a:lnTo>
                    <a:pt x="1052" y="180"/>
                  </a:lnTo>
                  <a:lnTo>
                    <a:pt x="1052" y="182"/>
                  </a:lnTo>
                  <a:lnTo>
                    <a:pt x="1050" y="183"/>
                  </a:lnTo>
                  <a:lnTo>
                    <a:pt x="1049" y="186"/>
                  </a:lnTo>
                  <a:lnTo>
                    <a:pt x="1049" y="189"/>
                  </a:lnTo>
                  <a:lnTo>
                    <a:pt x="1049" y="189"/>
                  </a:lnTo>
                  <a:lnTo>
                    <a:pt x="1049" y="191"/>
                  </a:lnTo>
                  <a:lnTo>
                    <a:pt x="1047" y="191"/>
                  </a:lnTo>
                  <a:lnTo>
                    <a:pt x="1046" y="193"/>
                  </a:lnTo>
                  <a:lnTo>
                    <a:pt x="1044" y="193"/>
                  </a:lnTo>
                  <a:lnTo>
                    <a:pt x="1043" y="194"/>
                  </a:lnTo>
                  <a:lnTo>
                    <a:pt x="1041" y="196"/>
                  </a:lnTo>
                  <a:lnTo>
                    <a:pt x="1041" y="196"/>
                  </a:lnTo>
                  <a:lnTo>
                    <a:pt x="1043" y="194"/>
                  </a:lnTo>
                  <a:lnTo>
                    <a:pt x="1044" y="194"/>
                  </a:lnTo>
                  <a:lnTo>
                    <a:pt x="1044" y="196"/>
                  </a:lnTo>
                  <a:lnTo>
                    <a:pt x="1043" y="196"/>
                  </a:lnTo>
                  <a:lnTo>
                    <a:pt x="1041" y="196"/>
                  </a:lnTo>
                  <a:lnTo>
                    <a:pt x="1043" y="197"/>
                  </a:lnTo>
                  <a:lnTo>
                    <a:pt x="1043" y="197"/>
                  </a:lnTo>
                  <a:lnTo>
                    <a:pt x="1041" y="197"/>
                  </a:lnTo>
                  <a:lnTo>
                    <a:pt x="1041" y="199"/>
                  </a:lnTo>
                  <a:lnTo>
                    <a:pt x="1041" y="200"/>
                  </a:lnTo>
                  <a:lnTo>
                    <a:pt x="1043" y="199"/>
                  </a:lnTo>
                  <a:lnTo>
                    <a:pt x="1044" y="199"/>
                  </a:lnTo>
                  <a:lnTo>
                    <a:pt x="1044" y="199"/>
                  </a:lnTo>
                  <a:lnTo>
                    <a:pt x="1046" y="199"/>
                  </a:lnTo>
                  <a:lnTo>
                    <a:pt x="1046" y="199"/>
                  </a:lnTo>
                  <a:lnTo>
                    <a:pt x="1049" y="196"/>
                  </a:lnTo>
                  <a:lnTo>
                    <a:pt x="1050" y="196"/>
                  </a:lnTo>
                  <a:lnTo>
                    <a:pt x="1046" y="196"/>
                  </a:lnTo>
                  <a:lnTo>
                    <a:pt x="1046" y="196"/>
                  </a:lnTo>
                  <a:lnTo>
                    <a:pt x="1047" y="193"/>
                  </a:lnTo>
                  <a:lnTo>
                    <a:pt x="1047" y="193"/>
                  </a:lnTo>
                  <a:lnTo>
                    <a:pt x="1049" y="191"/>
                  </a:lnTo>
                  <a:lnTo>
                    <a:pt x="1050" y="189"/>
                  </a:lnTo>
                  <a:lnTo>
                    <a:pt x="1050" y="189"/>
                  </a:lnTo>
                  <a:lnTo>
                    <a:pt x="1052" y="189"/>
                  </a:lnTo>
                  <a:lnTo>
                    <a:pt x="1054" y="189"/>
                  </a:lnTo>
                  <a:lnTo>
                    <a:pt x="1054" y="191"/>
                  </a:lnTo>
                  <a:lnTo>
                    <a:pt x="1055" y="191"/>
                  </a:lnTo>
                  <a:lnTo>
                    <a:pt x="1057" y="191"/>
                  </a:lnTo>
                  <a:lnTo>
                    <a:pt x="1058" y="191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7" y="194"/>
                  </a:lnTo>
                  <a:lnTo>
                    <a:pt x="1058" y="196"/>
                  </a:lnTo>
                  <a:lnTo>
                    <a:pt x="1058" y="196"/>
                  </a:lnTo>
                  <a:lnTo>
                    <a:pt x="1057" y="197"/>
                  </a:lnTo>
                  <a:lnTo>
                    <a:pt x="1055" y="197"/>
                  </a:lnTo>
                  <a:lnTo>
                    <a:pt x="1054" y="199"/>
                  </a:lnTo>
                  <a:lnTo>
                    <a:pt x="1050" y="200"/>
                  </a:lnTo>
                  <a:lnTo>
                    <a:pt x="1047" y="202"/>
                  </a:lnTo>
                  <a:lnTo>
                    <a:pt x="1046" y="202"/>
                  </a:lnTo>
                  <a:lnTo>
                    <a:pt x="1044" y="202"/>
                  </a:lnTo>
                  <a:lnTo>
                    <a:pt x="1043" y="202"/>
                  </a:lnTo>
                  <a:lnTo>
                    <a:pt x="1041" y="202"/>
                  </a:lnTo>
                  <a:lnTo>
                    <a:pt x="1039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6" y="200"/>
                  </a:lnTo>
                  <a:lnTo>
                    <a:pt x="1035" y="199"/>
                  </a:lnTo>
                  <a:lnTo>
                    <a:pt x="1035" y="196"/>
                  </a:lnTo>
                  <a:lnTo>
                    <a:pt x="1035" y="193"/>
                  </a:lnTo>
                  <a:lnTo>
                    <a:pt x="1036" y="191"/>
                  </a:lnTo>
                  <a:lnTo>
                    <a:pt x="1038" y="189"/>
                  </a:lnTo>
                  <a:lnTo>
                    <a:pt x="1038" y="189"/>
                  </a:lnTo>
                  <a:lnTo>
                    <a:pt x="1043" y="183"/>
                  </a:lnTo>
                  <a:lnTo>
                    <a:pt x="1043" y="182"/>
                  </a:lnTo>
                  <a:lnTo>
                    <a:pt x="1044" y="180"/>
                  </a:lnTo>
                  <a:lnTo>
                    <a:pt x="1046" y="178"/>
                  </a:lnTo>
                  <a:lnTo>
                    <a:pt x="1047" y="177"/>
                  </a:lnTo>
                  <a:lnTo>
                    <a:pt x="1049" y="177"/>
                  </a:lnTo>
                  <a:lnTo>
                    <a:pt x="1049" y="177"/>
                  </a:lnTo>
                  <a:close/>
                  <a:moveTo>
                    <a:pt x="998" y="175"/>
                  </a:moveTo>
                  <a:lnTo>
                    <a:pt x="998" y="177"/>
                  </a:lnTo>
                  <a:lnTo>
                    <a:pt x="998" y="178"/>
                  </a:lnTo>
                  <a:lnTo>
                    <a:pt x="997" y="180"/>
                  </a:lnTo>
                  <a:lnTo>
                    <a:pt x="1000" y="183"/>
                  </a:lnTo>
                  <a:lnTo>
                    <a:pt x="1000" y="183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2" y="185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3" y="185"/>
                  </a:lnTo>
                  <a:lnTo>
                    <a:pt x="1005" y="185"/>
                  </a:lnTo>
                  <a:lnTo>
                    <a:pt x="1006" y="185"/>
                  </a:lnTo>
                  <a:lnTo>
                    <a:pt x="1006" y="185"/>
                  </a:lnTo>
                  <a:lnTo>
                    <a:pt x="1008" y="185"/>
                  </a:lnTo>
                  <a:lnTo>
                    <a:pt x="1009" y="186"/>
                  </a:lnTo>
                  <a:lnTo>
                    <a:pt x="1011" y="186"/>
                  </a:lnTo>
                  <a:lnTo>
                    <a:pt x="1014" y="186"/>
                  </a:lnTo>
                  <a:lnTo>
                    <a:pt x="1017" y="186"/>
                  </a:lnTo>
                  <a:lnTo>
                    <a:pt x="1017" y="186"/>
                  </a:lnTo>
                  <a:lnTo>
                    <a:pt x="1022" y="186"/>
                  </a:lnTo>
                  <a:lnTo>
                    <a:pt x="1025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5" y="188"/>
                  </a:lnTo>
                  <a:lnTo>
                    <a:pt x="1022" y="189"/>
                  </a:lnTo>
                  <a:lnTo>
                    <a:pt x="1021" y="191"/>
                  </a:lnTo>
                  <a:lnTo>
                    <a:pt x="1019" y="191"/>
                  </a:lnTo>
                  <a:lnTo>
                    <a:pt x="1019" y="193"/>
                  </a:lnTo>
                  <a:lnTo>
                    <a:pt x="1019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17" y="196"/>
                  </a:lnTo>
                  <a:lnTo>
                    <a:pt x="1016" y="194"/>
                  </a:lnTo>
                  <a:lnTo>
                    <a:pt x="1014" y="194"/>
                  </a:lnTo>
                  <a:lnTo>
                    <a:pt x="1014" y="193"/>
                  </a:lnTo>
                  <a:lnTo>
                    <a:pt x="1013" y="193"/>
                  </a:lnTo>
                  <a:lnTo>
                    <a:pt x="1013" y="193"/>
                  </a:lnTo>
                  <a:lnTo>
                    <a:pt x="1014" y="193"/>
                  </a:lnTo>
                  <a:lnTo>
                    <a:pt x="1014" y="191"/>
                  </a:lnTo>
                  <a:lnTo>
                    <a:pt x="1013" y="191"/>
                  </a:lnTo>
                  <a:lnTo>
                    <a:pt x="1013" y="191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1" y="189"/>
                  </a:lnTo>
                  <a:lnTo>
                    <a:pt x="1009" y="189"/>
                  </a:lnTo>
                  <a:lnTo>
                    <a:pt x="1009" y="191"/>
                  </a:lnTo>
                  <a:lnTo>
                    <a:pt x="1011" y="191"/>
                  </a:lnTo>
                  <a:lnTo>
                    <a:pt x="1009" y="191"/>
                  </a:lnTo>
                  <a:lnTo>
                    <a:pt x="1009" y="191"/>
                  </a:lnTo>
                  <a:lnTo>
                    <a:pt x="1005" y="191"/>
                  </a:lnTo>
                  <a:lnTo>
                    <a:pt x="1003" y="191"/>
                  </a:lnTo>
                  <a:lnTo>
                    <a:pt x="1003" y="189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0" y="186"/>
                  </a:lnTo>
                  <a:lnTo>
                    <a:pt x="998" y="188"/>
                  </a:lnTo>
                  <a:lnTo>
                    <a:pt x="997" y="186"/>
                  </a:lnTo>
                  <a:lnTo>
                    <a:pt x="997" y="185"/>
                  </a:lnTo>
                  <a:lnTo>
                    <a:pt x="997" y="183"/>
                  </a:lnTo>
                  <a:lnTo>
                    <a:pt x="995" y="183"/>
                  </a:lnTo>
                  <a:lnTo>
                    <a:pt x="994" y="183"/>
                  </a:lnTo>
                  <a:lnTo>
                    <a:pt x="992" y="182"/>
                  </a:lnTo>
                  <a:lnTo>
                    <a:pt x="994" y="180"/>
                  </a:lnTo>
                  <a:lnTo>
                    <a:pt x="995" y="180"/>
                  </a:lnTo>
                  <a:lnTo>
                    <a:pt x="995" y="178"/>
                  </a:lnTo>
                  <a:lnTo>
                    <a:pt x="997" y="177"/>
                  </a:lnTo>
                  <a:lnTo>
                    <a:pt x="998" y="175"/>
                  </a:lnTo>
                  <a:close/>
                  <a:moveTo>
                    <a:pt x="1142" y="164"/>
                  </a:moveTo>
                  <a:lnTo>
                    <a:pt x="1140" y="166"/>
                  </a:lnTo>
                  <a:lnTo>
                    <a:pt x="1140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7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2" y="164"/>
                  </a:lnTo>
                  <a:close/>
                  <a:moveTo>
                    <a:pt x="1035" y="164"/>
                  </a:moveTo>
                  <a:lnTo>
                    <a:pt x="1036" y="164"/>
                  </a:lnTo>
                  <a:lnTo>
                    <a:pt x="1035" y="166"/>
                  </a:lnTo>
                  <a:lnTo>
                    <a:pt x="1033" y="166"/>
                  </a:lnTo>
                  <a:lnTo>
                    <a:pt x="1032" y="167"/>
                  </a:lnTo>
                  <a:lnTo>
                    <a:pt x="1032" y="169"/>
                  </a:lnTo>
                  <a:lnTo>
                    <a:pt x="1030" y="169"/>
                  </a:lnTo>
                  <a:lnTo>
                    <a:pt x="1028" y="170"/>
                  </a:lnTo>
                  <a:lnTo>
                    <a:pt x="1028" y="170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28" y="172"/>
                  </a:lnTo>
                  <a:lnTo>
                    <a:pt x="1027" y="172"/>
                  </a:lnTo>
                  <a:lnTo>
                    <a:pt x="1028" y="169"/>
                  </a:lnTo>
                  <a:lnTo>
                    <a:pt x="1030" y="167"/>
                  </a:lnTo>
                  <a:lnTo>
                    <a:pt x="1033" y="166"/>
                  </a:lnTo>
                  <a:lnTo>
                    <a:pt x="1035" y="164"/>
                  </a:lnTo>
                  <a:lnTo>
                    <a:pt x="1035" y="164"/>
                  </a:lnTo>
                  <a:close/>
                  <a:moveTo>
                    <a:pt x="685" y="161"/>
                  </a:moveTo>
                  <a:lnTo>
                    <a:pt x="686" y="163"/>
                  </a:lnTo>
                  <a:lnTo>
                    <a:pt x="686" y="163"/>
                  </a:lnTo>
                  <a:lnTo>
                    <a:pt x="686" y="163"/>
                  </a:lnTo>
                  <a:lnTo>
                    <a:pt x="685" y="163"/>
                  </a:lnTo>
                  <a:lnTo>
                    <a:pt x="683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1"/>
                  </a:lnTo>
                  <a:lnTo>
                    <a:pt x="683" y="161"/>
                  </a:lnTo>
                  <a:lnTo>
                    <a:pt x="685" y="161"/>
                  </a:lnTo>
                  <a:close/>
                  <a:moveTo>
                    <a:pt x="991" y="159"/>
                  </a:moveTo>
                  <a:lnTo>
                    <a:pt x="991" y="161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1"/>
                  </a:lnTo>
                  <a:lnTo>
                    <a:pt x="989" y="161"/>
                  </a:lnTo>
                  <a:lnTo>
                    <a:pt x="991" y="161"/>
                  </a:lnTo>
                  <a:lnTo>
                    <a:pt x="991" y="161"/>
                  </a:lnTo>
                  <a:lnTo>
                    <a:pt x="991" y="159"/>
                  </a:lnTo>
                  <a:close/>
                  <a:moveTo>
                    <a:pt x="991" y="158"/>
                  </a:moveTo>
                  <a:lnTo>
                    <a:pt x="992" y="158"/>
                  </a:lnTo>
                  <a:lnTo>
                    <a:pt x="992" y="159"/>
                  </a:lnTo>
                  <a:lnTo>
                    <a:pt x="991" y="159"/>
                  </a:lnTo>
                  <a:lnTo>
                    <a:pt x="991" y="158"/>
                  </a:lnTo>
                  <a:lnTo>
                    <a:pt x="991" y="158"/>
                  </a:lnTo>
                  <a:lnTo>
                    <a:pt x="991" y="158"/>
                  </a:lnTo>
                  <a:close/>
                  <a:moveTo>
                    <a:pt x="656" y="142"/>
                  </a:moveTo>
                  <a:lnTo>
                    <a:pt x="656" y="142"/>
                  </a:lnTo>
                  <a:lnTo>
                    <a:pt x="656" y="144"/>
                  </a:lnTo>
                  <a:lnTo>
                    <a:pt x="658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2"/>
                  </a:lnTo>
                  <a:lnTo>
                    <a:pt x="655" y="142"/>
                  </a:lnTo>
                  <a:lnTo>
                    <a:pt x="656" y="142"/>
                  </a:lnTo>
                  <a:lnTo>
                    <a:pt x="656" y="142"/>
                  </a:lnTo>
                  <a:close/>
                  <a:moveTo>
                    <a:pt x="653" y="142"/>
                  </a:moveTo>
                  <a:lnTo>
                    <a:pt x="655" y="142"/>
                  </a:lnTo>
                  <a:lnTo>
                    <a:pt x="655" y="142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3" y="144"/>
                  </a:lnTo>
                  <a:lnTo>
                    <a:pt x="653" y="144"/>
                  </a:lnTo>
                  <a:lnTo>
                    <a:pt x="652" y="144"/>
                  </a:lnTo>
                  <a:lnTo>
                    <a:pt x="652" y="145"/>
                  </a:lnTo>
                  <a:lnTo>
                    <a:pt x="652" y="145"/>
                  </a:lnTo>
                  <a:lnTo>
                    <a:pt x="650" y="144"/>
                  </a:lnTo>
                  <a:lnTo>
                    <a:pt x="650" y="144"/>
                  </a:lnTo>
                  <a:lnTo>
                    <a:pt x="652" y="142"/>
                  </a:lnTo>
                  <a:lnTo>
                    <a:pt x="652" y="142"/>
                  </a:lnTo>
                  <a:lnTo>
                    <a:pt x="653" y="142"/>
                  </a:lnTo>
                  <a:close/>
                  <a:moveTo>
                    <a:pt x="138" y="141"/>
                  </a:moveTo>
                  <a:lnTo>
                    <a:pt x="138" y="141"/>
                  </a:lnTo>
                  <a:lnTo>
                    <a:pt x="139" y="142"/>
                  </a:lnTo>
                  <a:lnTo>
                    <a:pt x="139" y="142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8" y="144"/>
                  </a:lnTo>
                  <a:lnTo>
                    <a:pt x="138" y="141"/>
                  </a:lnTo>
                  <a:close/>
                  <a:moveTo>
                    <a:pt x="136" y="137"/>
                  </a:moveTo>
                  <a:lnTo>
                    <a:pt x="139" y="141"/>
                  </a:lnTo>
                  <a:lnTo>
                    <a:pt x="141" y="141"/>
                  </a:lnTo>
                  <a:lnTo>
                    <a:pt x="141" y="142"/>
                  </a:lnTo>
                  <a:lnTo>
                    <a:pt x="141" y="142"/>
                  </a:lnTo>
                  <a:lnTo>
                    <a:pt x="138" y="141"/>
                  </a:lnTo>
                  <a:lnTo>
                    <a:pt x="136" y="139"/>
                  </a:lnTo>
                  <a:lnTo>
                    <a:pt x="136" y="137"/>
                  </a:lnTo>
                  <a:close/>
                  <a:moveTo>
                    <a:pt x="976" y="134"/>
                  </a:moveTo>
                  <a:lnTo>
                    <a:pt x="978" y="134"/>
                  </a:lnTo>
                  <a:lnTo>
                    <a:pt x="986" y="136"/>
                  </a:lnTo>
                  <a:lnTo>
                    <a:pt x="991" y="137"/>
                  </a:lnTo>
                  <a:lnTo>
                    <a:pt x="995" y="141"/>
                  </a:lnTo>
                  <a:lnTo>
                    <a:pt x="995" y="142"/>
                  </a:lnTo>
                  <a:lnTo>
                    <a:pt x="995" y="144"/>
                  </a:lnTo>
                  <a:lnTo>
                    <a:pt x="994" y="142"/>
                  </a:lnTo>
                  <a:lnTo>
                    <a:pt x="991" y="142"/>
                  </a:lnTo>
                  <a:lnTo>
                    <a:pt x="992" y="144"/>
                  </a:lnTo>
                  <a:lnTo>
                    <a:pt x="995" y="145"/>
                  </a:lnTo>
                  <a:lnTo>
                    <a:pt x="995" y="148"/>
                  </a:lnTo>
                  <a:lnTo>
                    <a:pt x="994" y="150"/>
                  </a:lnTo>
                  <a:lnTo>
                    <a:pt x="989" y="152"/>
                  </a:lnTo>
                  <a:lnTo>
                    <a:pt x="989" y="152"/>
                  </a:lnTo>
                  <a:lnTo>
                    <a:pt x="987" y="153"/>
                  </a:lnTo>
                  <a:lnTo>
                    <a:pt x="987" y="155"/>
                  </a:lnTo>
                  <a:lnTo>
                    <a:pt x="984" y="155"/>
                  </a:lnTo>
                  <a:lnTo>
                    <a:pt x="984" y="156"/>
                  </a:lnTo>
                  <a:lnTo>
                    <a:pt x="981" y="158"/>
                  </a:lnTo>
                  <a:lnTo>
                    <a:pt x="980" y="158"/>
                  </a:lnTo>
                  <a:lnTo>
                    <a:pt x="978" y="158"/>
                  </a:lnTo>
                  <a:lnTo>
                    <a:pt x="973" y="156"/>
                  </a:lnTo>
                  <a:lnTo>
                    <a:pt x="970" y="155"/>
                  </a:lnTo>
                  <a:lnTo>
                    <a:pt x="970" y="155"/>
                  </a:lnTo>
                  <a:lnTo>
                    <a:pt x="969" y="156"/>
                  </a:lnTo>
                  <a:lnTo>
                    <a:pt x="965" y="156"/>
                  </a:lnTo>
                  <a:lnTo>
                    <a:pt x="965" y="156"/>
                  </a:lnTo>
                  <a:lnTo>
                    <a:pt x="964" y="156"/>
                  </a:lnTo>
                  <a:lnTo>
                    <a:pt x="959" y="158"/>
                  </a:lnTo>
                  <a:lnTo>
                    <a:pt x="961" y="158"/>
                  </a:lnTo>
                  <a:lnTo>
                    <a:pt x="964" y="156"/>
                  </a:lnTo>
                  <a:lnTo>
                    <a:pt x="964" y="156"/>
                  </a:lnTo>
                  <a:lnTo>
                    <a:pt x="967" y="158"/>
                  </a:lnTo>
                  <a:lnTo>
                    <a:pt x="972" y="159"/>
                  </a:lnTo>
                  <a:lnTo>
                    <a:pt x="973" y="161"/>
                  </a:lnTo>
                  <a:lnTo>
                    <a:pt x="975" y="164"/>
                  </a:lnTo>
                  <a:lnTo>
                    <a:pt x="975" y="164"/>
                  </a:lnTo>
                  <a:lnTo>
                    <a:pt x="976" y="164"/>
                  </a:lnTo>
                  <a:lnTo>
                    <a:pt x="980" y="163"/>
                  </a:lnTo>
                  <a:lnTo>
                    <a:pt x="981" y="161"/>
                  </a:lnTo>
                  <a:lnTo>
                    <a:pt x="984" y="161"/>
                  </a:lnTo>
                  <a:lnTo>
                    <a:pt x="983" y="161"/>
                  </a:lnTo>
                  <a:lnTo>
                    <a:pt x="986" y="161"/>
                  </a:lnTo>
                  <a:lnTo>
                    <a:pt x="989" y="163"/>
                  </a:lnTo>
                  <a:lnTo>
                    <a:pt x="987" y="164"/>
                  </a:lnTo>
                  <a:lnTo>
                    <a:pt x="986" y="166"/>
                  </a:lnTo>
                  <a:lnTo>
                    <a:pt x="986" y="169"/>
                  </a:lnTo>
                  <a:lnTo>
                    <a:pt x="983" y="172"/>
                  </a:lnTo>
                  <a:lnTo>
                    <a:pt x="980" y="174"/>
                  </a:lnTo>
                  <a:lnTo>
                    <a:pt x="981" y="175"/>
                  </a:lnTo>
                  <a:lnTo>
                    <a:pt x="981" y="175"/>
                  </a:lnTo>
                  <a:lnTo>
                    <a:pt x="984" y="175"/>
                  </a:lnTo>
                  <a:lnTo>
                    <a:pt x="984" y="175"/>
                  </a:lnTo>
                  <a:lnTo>
                    <a:pt x="986" y="175"/>
                  </a:lnTo>
                  <a:lnTo>
                    <a:pt x="986" y="177"/>
                  </a:lnTo>
                  <a:lnTo>
                    <a:pt x="986" y="178"/>
                  </a:lnTo>
                  <a:lnTo>
                    <a:pt x="986" y="180"/>
                  </a:lnTo>
                  <a:lnTo>
                    <a:pt x="987" y="182"/>
                  </a:lnTo>
                  <a:lnTo>
                    <a:pt x="987" y="182"/>
                  </a:lnTo>
                  <a:lnTo>
                    <a:pt x="989" y="185"/>
                  </a:lnTo>
                  <a:lnTo>
                    <a:pt x="989" y="186"/>
                  </a:lnTo>
                  <a:lnTo>
                    <a:pt x="989" y="188"/>
                  </a:lnTo>
                  <a:lnTo>
                    <a:pt x="991" y="189"/>
                  </a:lnTo>
                  <a:lnTo>
                    <a:pt x="991" y="189"/>
                  </a:lnTo>
                  <a:lnTo>
                    <a:pt x="995" y="191"/>
                  </a:lnTo>
                  <a:lnTo>
                    <a:pt x="997" y="191"/>
                  </a:lnTo>
                  <a:lnTo>
                    <a:pt x="1000" y="191"/>
                  </a:lnTo>
                  <a:lnTo>
                    <a:pt x="1000" y="191"/>
                  </a:lnTo>
                  <a:lnTo>
                    <a:pt x="1002" y="193"/>
                  </a:lnTo>
                  <a:lnTo>
                    <a:pt x="998" y="194"/>
                  </a:lnTo>
                  <a:lnTo>
                    <a:pt x="1000" y="196"/>
                  </a:lnTo>
                  <a:lnTo>
                    <a:pt x="1003" y="197"/>
                  </a:lnTo>
                  <a:lnTo>
                    <a:pt x="1005" y="197"/>
                  </a:lnTo>
                  <a:lnTo>
                    <a:pt x="1006" y="197"/>
                  </a:lnTo>
                  <a:lnTo>
                    <a:pt x="1008" y="197"/>
                  </a:lnTo>
                  <a:lnTo>
                    <a:pt x="1008" y="199"/>
                  </a:lnTo>
                  <a:lnTo>
                    <a:pt x="1009" y="199"/>
                  </a:lnTo>
                  <a:lnTo>
                    <a:pt x="1009" y="199"/>
                  </a:lnTo>
                  <a:lnTo>
                    <a:pt x="1011" y="199"/>
                  </a:lnTo>
                  <a:lnTo>
                    <a:pt x="1014" y="199"/>
                  </a:lnTo>
                  <a:lnTo>
                    <a:pt x="1017" y="199"/>
                  </a:lnTo>
                  <a:lnTo>
                    <a:pt x="1017" y="200"/>
                  </a:lnTo>
                  <a:lnTo>
                    <a:pt x="1017" y="200"/>
                  </a:lnTo>
                  <a:lnTo>
                    <a:pt x="1019" y="200"/>
                  </a:lnTo>
                  <a:lnTo>
                    <a:pt x="1021" y="200"/>
                  </a:lnTo>
                  <a:lnTo>
                    <a:pt x="1021" y="200"/>
                  </a:lnTo>
                  <a:lnTo>
                    <a:pt x="1022" y="200"/>
                  </a:lnTo>
                  <a:lnTo>
                    <a:pt x="1024" y="199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30" y="199"/>
                  </a:lnTo>
                  <a:lnTo>
                    <a:pt x="1030" y="200"/>
                  </a:lnTo>
                  <a:lnTo>
                    <a:pt x="1033" y="200"/>
                  </a:lnTo>
                  <a:lnTo>
                    <a:pt x="1035" y="200"/>
                  </a:lnTo>
                  <a:lnTo>
                    <a:pt x="1036" y="200"/>
                  </a:lnTo>
                  <a:lnTo>
                    <a:pt x="1036" y="202"/>
                  </a:lnTo>
                  <a:lnTo>
                    <a:pt x="1038" y="204"/>
                  </a:lnTo>
                  <a:lnTo>
                    <a:pt x="1038" y="205"/>
                  </a:lnTo>
                  <a:lnTo>
                    <a:pt x="1036" y="205"/>
                  </a:lnTo>
                  <a:lnTo>
                    <a:pt x="1035" y="205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8"/>
                  </a:lnTo>
                  <a:lnTo>
                    <a:pt x="1041" y="208"/>
                  </a:lnTo>
                  <a:lnTo>
                    <a:pt x="1039" y="208"/>
                  </a:lnTo>
                  <a:lnTo>
                    <a:pt x="1038" y="208"/>
                  </a:lnTo>
                  <a:lnTo>
                    <a:pt x="1036" y="208"/>
                  </a:lnTo>
                  <a:lnTo>
                    <a:pt x="1035" y="210"/>
                  </a:lnTo>
                  <a:lnTo>
                    <a:pt x="1033" y="210"/>
                  </a:lnTo>
                  <a:lnTo>
                    <a:pt x="1033" y="210"/>
                  </a:lnTo>
                  <a:lnTo>
                    <a:pt x="1032" y="210"/>
                  </a:lnTo>
                  <a:lnTo>
                    <a:pt x="1030" y="211"/>
                  </a:lnTo>
                  <a:lnTo>
                    <a:pt x="1027" y="213"/>
                  </a:lnTo>
                  <a:lnTo>
                    <a:pt x="1024" y="213"/>
                  </a:lnTo>
                  <a:lnTo>
                    <a:pt x="1021" y="215"/>
                  </a:lnTo>
                  <a:lnTo>
                    <a:pt x="1016" y="216"/>
                  </a:lnTo>
                  <a:lnTo>
                    <a:pt x="1013" y="218"/>
                  </a:lnTo>
                  <a:lnTo>
                    <a:pt x="1011" y="218"/>
                  </a:lnTo>
                  <a:lnTo>
                    <a:pt x="1011" y="218"/>
                  </a:lnTo>
                  <a:lnTo>
                    <a:pt x="1008" y="219"/>
                  </a:lnTo>
                  <a:lnTo>
                    <a:pt x="1008" y="218"/>
                  </a:lnTo>
                  <a:lnTo>
                    <a:pt x="1006" y="219"/>
                  </a:lnTo>
                  <a:lnTo>
                    <a:pt x="1005" y="218"/>
                  </a:lnTo>
                  <a:lnTo>
                    <a:pt x="1005" y="218"/>
                  </a:lnTo>
                  <a:lnTo>
                    <a:pt x="1005" y="219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2" y="221"/>
                  </a:lnTo>
                  <a:lnTo>
                    <a:pt x="1002" y="221"/>
                  </a:lnTo>
                  <a:lnTo>
                    <a:pt x="1000" y="221"/>
                  </a:lnTo>
                  <a:lnTo>
                    <a:pt x="1000" y="219"/>
                  </a:lnTo>
                  <a:lnTo>
                    <a:pt x="998" y="219"/>
                  </a:lnTo>
                  <a:lnTo>
                    <a:pt x="998" y="219"/>
                  </a:lnTo>
                  <a:lnTo>
                    <a:pt x="998" y="221"/>
                  </a:lnTo>
                  <a:lnTo>
                    <a:pt x="997" y="221"/>
                  </a:lnTo>
                  <a:lnTo>
                    <a:pt x="997" y="219"/>
                  </a:lnTo>
                  <a:lnTo>
                    <a:pt x="994" y="221"/>
                  </a:lnTo>
                  <a:lnTo>
                    <a:pt x="994" y="222"/>
                  </a:lnTo>
                  <a:lnTo>
                    <a:pt x="994" y="222"/>
                  </a:lnTo>
                  <a:lnTo>
                    <a:pt x="995" y="224"/>
                  </a:lnTo>
                  <a:lnTo>
                    <a:pt x="994" y="226"/>
                  </a:lnTo>
                  <a:lnTo>
                    <a:pt x="994" y="224"/>
                  </a:lnTo>
                  <a:lnTo>
                    <a:pt x="992" y="227"/>
                  </a:lnTo>
                  <a:lnTo>
                    <a:pt x="991" y="227"/>
                  </a:lnTo>
                  <a:lnTo>
                    <a:pt x="989" y="230"/>
                  </a:lnTo>
                  <a:lnTo>
                    <a:pt x="987" y="232"/>
                  </a:lnTo>
                  <a:lnTo>
                    <a:pt x="986" y="232"/>
                  </a:lnTo>
                  <a:lnTo>
                    <a:pt x="983" y="235"/>
                  </a:lnTo>
                  <a:lnTo>
                    <a:pt x="981" y="235"/>
                  </a:lnTo>
                  <a:lnTo>
                    <a:pt x="981" y="235"/>
                  </a:lnTo>
                  <a:lnTo>
                    <a:pt x="980" y="235"/>
                  </a:lnTo>
                  <a:lnTo>
                    <a:pt x="980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6" y="238"/>
                  </a:lnTo>
                  <a:lnTo>
                    <a:pt x="976" y="238"/>
                  </a:lnTo>
                  <a:lnTo>
                    <a:pt x="975" y="238"/>
                  </a:lnTo>
                  <a:lnTo>
                    <a:pt x="973" y="238"/>
                  </a:lnTo>
                  <a:lnTo>
                    <a:pt x="972" y="235"/>
                  </a:lnTo>
                  <a:lnTo>
                    <a:pt x="972" y="234"/>
                  </a:lnTo>
                  <a:lnTo>
                    <a:pt x="970" y="234"/>
                  </a:lnTo>
                  <a:lnTo>
                    <a:pt x="970" y="234"/>
                  </a:lnTo>
                  <a:lnTo>
                    <a:pt x="969" y="235"/>
                  </a:lnTo>
                  <a:lnTo>
                    <a:pt x="969" y="234"/>
                  </a:lnTo>
                  <a:lnTo>
                    <a:pt x="967" y="229"/>
                  </a:lnTo>
                  <a:lnTo>
                    <a:pt x="967" y="227"/>
                  </a:lnTo>
                  <a:lnTo>
                    <a:pt x="969" y="224"/>
                  </a:lnTo>
                  <a:lnTo>
                    <a:pt x="972" y="219"/>
                  </a:lnTo>
                  <a:lnTo>
                    <a:pt x="970" y="219"/>
                  </a:lnTo>
                  <a:lnTo>
                    <a:pt x="967" y="222"/>
                  </a:lnTo>
                  <a:lnTo>
                    <a:pt x="969" y="221"/>
                  </a:lnTo>
                  <a:lnTo>
                    <a:pt x="969" y="221"/>
                  </a:lnTo>
                  <a:lnTo>
                    <a:pt x="970" y="219"/>
                  </a:lnTo>
                  <a:lnTo>
                    <a:pt x="970" y="219"/>
                  </a:lnTo>
                  <a:lnTo>
                    <a:pt x="973" y="219"/>
                  </a:lnTo>
                  <a:lnTo>
                    <a:pt x="975" y="218"/>
                  </a:lnTo>
                  <a:lnTo>
                    <a:pt x="975" y="218"/>
                  </a:lnTo>
                  <a:lnTo>
                    <a:pt x="976" y="218"/>
                  </a:lnTo>
                  <a:lnTo>
                    <a:pt x="976" y="216"/>
                  </a:lnTo>
                  <a:lnTo>
                    <a:pt x="976" y="218"/>
                  </a:lnTo>
                  <a:lnTo>
                    <a:pt x="973" y="218"/>
                  </a:lnTo>
                  <a:lnTo>
                    <a:pt x="975" y="216"/>
                  </a:lnTo>
                  <a:lnTo>
                    <a:pt x="975" y="216"/>
                  </a:lnTo>
                  <a:lnTo>
                    <a:pt x="986" y="210"/>
                  </a:lnTo>
                  <a:lnTo>
                    <a:pt x="987" y="208"/>
                  </a:lnTo>
                  <a:lnTo>
                    <a:pt x="992" y="208"/>
                  </a:lnTo>
                  <a:lnTo>
                    <a:pt x="992" y="207"/>
                  </a:lnTo>
                  <a:lnTo>
                    <a:pt x="992" y="207"/>
                  </a:lnTo>
                  <a:lnTo>
                    <a:pt x="994" y="207"/>
                  </a:lnTo>
                  <a:lnTo>
                    <a:pt x="994" y="207"/>
                  </a:lnTo>
                  <a:lnTo>
                    <a:pt x="994" y="208"/>
                  </a:lnTo>
                  <a:lnTo>
                    <a:pt x="994" y="208"/>
                  </a:lnTo>
                  <a:lnTo>
                    <a:pt x="994" y="210"/>
                  </a:lnTo>
                  <a:lnTo>
                    <a:pt x="995" y="210"/>
                  </a:lnTo>
                  <a:lnTo>
                    <a:pt x="997" y="211"/>
                  </a:lnTo>
                  <a:lnTo>
                    <a:pt x="995" y="210"/>
                  </a:lnTo>
                  <a:lnTo>
                    <a:pt x="997" y="208"/>
                  </a:lnTo>
                  <a:lnTo>
                    <a:pt x="1002" y="207"/>
                  </a:lnTo>
                  <a:lnTo>
                    <a:pt x="1006" y="207"/>
                  </a:lnTo>
                  <a:lnTo>
                    <a:pt x="1008" y="205"/>
                  </a:lnTo>
                  <a:lnTo>
                    <a:pt x="1005" y="205"/>
                  </a:lnTo>
                  <a:lnTo>
                    <a:pt x="1000" y="205"/>
                  </a:lnTo>
                  <a:lnTo>
                    <a:pt x="997" y="205"/>
                  </a:lnTo>
                  <a:lnTo>
                    <a:pt x="994" y="205"/>
                  </a:lnTo>
                  <a:lnTo>
                    <a:pt x="991" y="205"/>
                  </a:lnTo>
                  <a:lnTo>
                    <a:pt x="989" y="205"/>
                  </a:lnTo>
                  <a:lnTo>
                    <a:pt x="987" y="207"/>
                  </a:lnTo>
                  <a:lnTo>
                    <a:pt x="986" y="207"/>
                  </a:lnTo>
                  <a:lnTo>
                    <a:pt x="986" y="207"/>
                  </a:lnTo>
                  <a:lnTo>
                    <a:pt x="986" y="205"/>
                  </a:lnTo>
                  <a:lnTo>
                    <a:pt x="986" y="204"/>
                  </a:lnTo>
                  <a:lnTo>
                    <a:pt x="991" y="200"/>
                  </a:lnTo>
                  <a:lnTo>
                    <a:pt x="992" y="199"/>
                  </a:lnTo>
                  <a:lnTo>
                    <a:pt x="994" y="199"/>
                  </a:lnTo>
                  <a:lnTo>
                    <a:pt x="994" y="197"/>
                  </a:lnTo>
                  <a:lnTo>
                    <a:pt x="992" y="197"/>
                  </a:lnTo>
                  <a:lnTo>
                    <a:pt x="992" y="197"/>
                  </a:lnTo>
                  <a:lnTo>
                    <a:pt x="991" y="197"/>
                  </a:lnTo>
                  <a:lnTo>
                    <a:pt x="989" y="196"/>
                  </a:lnTo>
                  <a:lnTo>
                    <a:pt x="989" y="196"/>
                  </a:lnTo>
                  <a:lnTo>
                    <a:pt x="991" y="197"/>
                  </a:lnTo>
                  <a:lnTo>
                    <a:pt x="987" y="200"/>
                  </a:lnTo>
                  <a:lnTo>
                    <a:pt x="986" y="200"/>
                  </a:lnTo>
                  <a:lnTo>
                    <a:pt x="983" y="202"/>
                  </a:lnTo>
                  <a:lnTo>
                    <a:pt x="980" y="204"/>
                  </a:lnTo>
                  <a:lnTo>
                    <a:pt x="976" y="207"/>
                  </a:lnTo>
                  <a:lnTo>
                    <a:pt x="972" y="208"/>
                  </a:lnTo>
                  <a:lnTo>
                    <a:pt x="970" y="208"/>
                  </a:lnTo>
                  <a:lnTo>
                    <a:pt x="969" y="207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7" y="207"/>
                  </a:lnTo>
                  <a:lnTo>
                    <a:pt x="969" y="208"/>
                  </a:lnTo>
                  <a:lnTo>
                    <a:pt x="967" y="208"/>
                  </a:lnTo>
                  <a:lnTo>
                    <a:pt x="965" y="208"/>
                  </a:lnTo>
                  <a:lnTo>
                    <a:pt x="965" y="210"/>
                  </a:lnTo>
                  <a:lnTo>
                    <a:pt x="964" y="210"/>
                  </a:lnTo>
                  <a:lnTo>
                    <a:pt x="962" y="210"/>
                  </a:lnTo>
                  <a:lnTo>
                    <a:pt x="959" y="211"/>
                  </a:lnTo>
                  <a:lnTo>
                    <a:pt x="957" y="211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4" y="210"/>
                  </a:lnTo>
                  <a:lnTo>
                    <a:pt x="953" y="210"/>
                  </a:lnTo>
                  <a:lnTo>
                    <a:pt x="953" y="208"/>
                  </a:lnTo>
                  <a:lnTo>
                    <a:pt x="953" y="208"/>
                  </a:lnTo>
                  <a:lnTo>
                    <a:pt x="951" y="208"/>
                  </a:lnTo>
                  <a:lnTo>
                    <a:pt x="951" y="208"/>
                  </a:lnTo>
                  <a:lnTo>
                    <a:pt x="951" y="210"/>
                  </a:lnTo>
                  <a:lnTo>
                    <a:pt x="951" y="210"/>
                  </a:lnTo>
                  <a:lnTo>
                    <a:pt x="950" y="210"/>
                  </a:lnTo>
                  <a:lnTo>
                    <a:pt x="950" y="208"/>
                  </a:lnTo>
                  <a:lnTo>
                    <a:pt x="948" y="208"/>
                  </a:lnTo>
                  <a:lnTo>
                    <a:pt x="948" y="207"/>
                  </a:lnTo>
                  <a:lnTo>
                    <a:pt x="948" y="207"/>
                  </a:lnTo>
                  <a:lnTo>
                    <a:pt x="950" y="207"/>
                  </a:lnTo>
                  <a:lnTo>
                    <a:pt x="950" y="205"/>
                  </a:lnTo>
                  <a:lnTo>
                    <a:pt x="948" y="205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50" y="204"/>
                  </a:lnTo>
                  <a:lnTo>
                    <a:pt x="950" y="202"/>
                  </a:lnTo>
                  <a:lnTo>
                    <a:pt x="950" y="202"/>
                  </a:lnTo>
                  <a:lnTo>
                    <a:pt x="948" y="202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6" y="200"/>
                  </a:lnTo>
                  <a:lnTo>
                    <a:pt x="945" y="200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6"/>
                  </a:lnTo>
                  <a:lnTo>
                    <a:pt x="945" y="196"/>
                  </a:lnTo>
                  <a:lnTo>
                    <a:pt x="943" y="196"/>
                  </a:lnTo>
                  <a:lnTo>
                    <a:pt x="943" y="194"/>
                  </a:lnTo>
                  <a:lnTo>
                    <a:pt x="943" y="191"/>
                  </a:lnTo>
                  <a:lnTo>
                    <a:pt x="943" y="188"/>
                  </a:lnTo>
                  <a:lnTo>
                    <a:pt x="943" y="185"/>
                  </a:lnTo>
                  <a:lnTo>
                    <a:pt x="943" y="183"/>
                  </a:lnTo>
                  <a:lnTo>
                    <a:pt x="943" y="180"/>
                  </a:lnTo>
                  <a:lnTo>
                    <a:pt x="943" y="177"/>
                  </a:lnTo>
                  <a:lnTo>
                    <a:pt x="943" y="175"/>
                  </a:lnTo>
                  <a:lnTo>
                    <a:pt x="942" y="174"/>
                  </a:lnTo>
                  <a:lnTo>
                    <a:pt x="940" y="170"/>
                  </a:lnTo>
                  <a:lnTo>
                    <a:pt x="937" y="170"/>
                  </a:lnTo>
                  <a:lnTo>
                    <a:pt x="937" y="170"/>
                  </a:lnTo>
                  <a:lnTo>
                    <a:pt x="935" y="170"/>
                  </a:lnTo>
                  <a:lnTo>
                    <a:pt x="935" y="170"/>
                  </a:lnTo>
                  <a:lnTo>
                    <a:pt x="934" y="170"/>
                  </a:lnTo>
                  <a:lnTo>
                    <a:pt x="931" y="172"/>
                  </a:lnTo>
                  <a:lnTo>
                    <a:pt x="929" y="172"/>
                  </a:lnTo>
                  <a:lnTo>
                    <a:pt x="928" y="172"/>
                  </a:lnTo>
                  <a:lnTo>
                    <a:pt x="928" y="172"/>
                  </a:lnTo>
                  <a:lnTo>
                    <a:pt x="926" y="172"/>
                  </a:lnTo>
                  <a:lnTo>
                    <a:pt x="926" y="170"/>
                  </a:lnTo>
                  <a:lnTo>
                    <a:pt x="926" y="170"/>
                  </a:lnTo>
                  <a:lnTo>
                    <a:pt x="926" y="169"/>
                  </a:lnTo>
                  <a:lnTo>
                    <a:pt x="924" y="169"/>
                  </a:lnTo>
                  <a:lnTo>
                    <a:pt x="923" y="167"/>
                  </a:lnTo>
                  <a:lnTo>
                    <a:pt x="921" y="169"/>
                  </a:lnTo>
                  <a:lnTo>
                    <a:pt x="921" y="170"/>
                  </a:lnTo>
                  <a:lnTo>
                    <a:pt x="920" y="172"/>
                  </a:lnTo>
                  <a:lnTo>
                    <a:pt x="916" y="175"/>
                  </a:lnTo>
                  <a:lnTo>
                    <a:pt x="916" y="177"/>
                  </a:lnTo>
                  <a:lnTo>
                    <a:pt x="913" y="178"/>
                  </a:lnTo>
                  <a:lnTo>
                    <a:pt x="912" y="182"/>
                  </a:lnTo>
                  <a:lnTo>
                    <a:pt x="912" y="185"/>
                  </a:lnTo>
                  <a:lnTo>
                    <a:pt x="910" y="186"/>
                  </a:lnTo>
                  <a:lnTo>
                    <a:pt x="909" y="188"/>
                  </a:lnTo>
                  <a:lnTo>
                    <a:pt x="909" y="189"/>
                  </a:lnTo>
                  <a:lnTo>
                    <a:pt x="909" y="191"/>
                  </a:lnTo>
                  <a:lnTo>
                    <a:pt x="907" y="193"/>
                  </a:lnTo>
                  <a:lnTo>
                    <a:pt x="907" y="194"/>
                  </a:lnTo>
                  <a:lnTo>
                    <a:pt x="907" y="196"/>
                  </a:lnTo>
                  <a:lnTo>
                    <a:pt x="907" y="196"/>
                  </a:lnTo>
                  <a:lnTo>
                    <a:pt x="907" y="197"/>
                  </a:lnTo>
                  <a:lnTo>
                    <a:pt x="905" y="197"/>
                  </a:lnTo>
                  <a:lnTo>
                    <a:pt x="905" y="199"/>
                  </a:lnTo>
                  <a:lnTo>
                    <a:pt x="905" y="199"/>
                  </a:lnTo>
                  <a:lnTo>
                    <a:pt x="904" y="200"/>
                  </a:lnTo>
                  <a:lnTo>
                    <a:pt x="902" y="202"/>
                  </a:lnTo>
                  <a:lnTo>
                    <a:pt x="902" y="204"/>
                  </a:lnTo>
                  <a:lnTo>
                    <a:pt x="902" y="204"/>
                  </a:lnTo>
                  <a:lnTo>
                    <a:pt x="902" y="205"/>
                  </a:lnTo>
                  <a:lnTo>
                    <a:pt x="902" y="205"/>
                  </a:lnTo>
                  <a:lnTo>
                    <a:pt x="901" y="205"/>
                  </a:lnTo>
                  <a:lnTo>
                    <a:pt x="901" y="205"/>
                  </a:lnTo>
                  <a:lnTo>
                    <a:pt x="899" y="205"/>
                  </a:lnTo>
                  <a:lnTo>
                    <a:pt x="899" y="207"/>
                  </a:lnTo>
                  <a:lnTo>
                    <a:pt x="899" y="207"/>
                  </a:lnTo>
                  <a:lnTo>
                    <a:pt x="899" y="208"/>
                  </a:lnTo>
                  <a:lnTo>
                    <a:pt x="899" y="207"/>
                  </a:lnTo>
                  <a:lnTo>
                    <a:pt x="898" y="207"/>
                  </a:lnTo>
                  <a:lnTo>
                    <a:pt x="898" y="207"/>
                  </a:lnTo>
                  <a:lnTo>
                    <a:pt x="896" y="207"/>
                  </a:lnTo>
                  <a:lnTo>
                    <a:pt x="896" y="208"/>
                  </a:lnTo>
                  <a:lnTo>
                    <a:pt x="894" y="208"/>
                  </a:lnTo>
                  <a:lnTo>
                    <a:pt x="893" y="207"/>
                  </a:lnTo>
                  <a:lnTo>
                    <a:pt x="891" y="208"/>
                  </a:lnTo>
                  <a:lnTo>
                    <a:pt x="890" y="211"/>
                  </a:lnTo>
                  <a:lnTo>
                    <a:pt x="883" y="211"/>
                  </a:lnTo>
                  <a:lnTo>
                    <a:pt x="879" y="211"/>
                  </a:lnTo>
                  <a:lnTo>
                    <a:pt x="872" y="211"/>
                  </a:lnTo>
                  <a:lnTo>
                    <a:pt x="866" y="211"/>
                  </a:lnTo>
                  <a:lnTo>
                    <a:pt x="860" y="211"/>
                  </a:lnTo>
                  <a:lnTo>
                    <a:pt x="847" y="211"/>
                  </a:lnTo>
                  <a:lnTo>
                    <a:pt x="844" y="211"/>
                  </a:lnTo>
                  <a:lnTo>
                    <a:pt x="844" y="211"/>
                  </a:lnTo>
                  <a:lnTo>
                    <a:pt x="846" y="211"/>
                  </a:lnTo>
                  <a:lnTo>
                    <a:pt x="850" y="208"/>
                  </a:lnTo>
                  <a:lnTo>
                    <a:pt x="853" y="208"/>
                  </a:lnTo>
                  <a:lnTo>
                    <a:pt x="858" y="205"/>
                  </a:lnTo>
                  <a:lnTo>
                    <a:pt x="860" y="205"/>
                  </a:lnTo>
                  <a:lnTo>
                    <a:pt x="861" y="204"/>
                  </a:lnTo>
                  <a:lnTo>
                    <a:pt x="861" y="202"/>
                  </a:lnTo>
                  <a:lnTo>
                    <a:pt x="861" y="200"/>
                  </a:lnTo>
                  <a:lnTo>
                    <a:pt x="863" y="199"/>
                  </a:lnTo>
                  <a:lnTo>
                    <a:pt x="864" y="197"/>
                  </a:lnTo>
                  <a:lnTo>
                    <a:pt x="866" y="194"/>
                  </a:lnTo>
                  <a:lnTo>
                    <a:pt x="869" y="193"/>
                  </a:lnTo>
                  <a:lnTo>
                    <a:pt x="872" y="191"/>
                  </a:lnTo>
                  <a:lnTo>
                    <a:pt x="875" y="188"/>
                  </a:lnTo>
                  <a:lnTo>
                    <a:pt x="877" y="188"/>
                  </a:lnTo>
                  <a:lnTo>
                    <a:pt x="880" y="186"/>
                  </a:lnTo>
                  <a:lnTo>
                    <a:pt x="880" y="185"/>
                  </a:lnTo>
                  <a:lnTo>
                    <a:pt x="882" y="185"/>
                  </a:lnTo>
                  <a:lnTo>
                    <a:pt x="885" y="183"/>
                  </a:lnTo>
                  <a:lnTo>
                    <a:pt x="888" y="183"/>
                  </a:lnTo>
                  <a:lnTo>
                    <a:pt x="891" y="182"/>
                  </a:lnTo>
                  <a:lnTo>
                    <a:pt x="894" y="180"/>
                  </a:lnTo>
                  <a:lnTo>
                    <a:pt x="896" y="180"/>
                  </a:lnTo>
                  <a:lnTo>
                    <a:pt x="898" y="178"/>
                  </a:lnTo>
                  <a:lnTo>
                    <a:pt x="904" y="175"/>
                  </a:lnTo>
                  <a:lnTo>
                    <a:pt x="907" y="174"/>
                  </a:lnTo>
                  <a:lnTo>
                    <a:pt x="909" y="170"/>
                  </a:lnTo>
                  <a:lnTo>
                    <a:pt x="910" y="169"/>
                  </a:lnTo>
                  <a:lnTo>
                    <a:pt x="912" y="167"/>
                  </a:lnTo>
                  <a:lnTo>
                    <a:pt x="915" y="164"/>
                  </a:lnTo>
                  <a:lnTo>
                    <a:pt x="918" y="161"/>
                  </a:lnTo>
                  <a:lnTo>
                    <a:pt x="920" y="158"/>
                  </a:lnTo>
                  <a:lnTo>
                    <a:pt x="921" y="156"/>
                  </a:lnTo>
                  <a:lnTo>
                    <a:pt x="926" y="153"/>
                  </a:lnTo>
                  <a:lnTo>
                    <a:pt x="929" y="152"/>
                  </a:lnTo>
                  <a:lnTo>
                    <a:pt x="931" y="152"/>
                  </a:lnTo>
                  <a:lnTo>
                    <a:pt x="932" y="150"/>
                  </a:lnTo>
                  <a:lnTo>
                    <a:pt x="934" y="148"/>
                  </a:lnTo>
                  <a:lnTo>
                    <a:pt x="937" y="147"/>
                  </a:lnTo>
                  <a:lnTo>
                    <a:pt x="942" y="144"/>
                  </a:lnTo>
                  <a:lnTo>
                    <a:pt x="946" y="142"/>
                  </a:lnTo>
                  <a:lnTo>
                    <a:pt x="953" y="141"/>
                  </a:lnTo>
                  <a:lnTo>
                    <a:pt x="961" y="137"/>
                  </a:lnTo>
                  <a:lnTo>
                    <a:pt x="967" y="136"/>
                  </a:lnTo>
                  <a:lnTo>
                    <a:pt x="972" y="136"/>
                  </a:lnTo>
                  <a:lnTo>
                    <a:pt x="976" y="134"/>
                  </a:lnTo>
                  <a:close/>
                  <a:moveTo>
                    <a:pt x="100" y="133"/>
                  </a:moveTo>
                  <a:lnTo>
                    <a:pt x="101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0" y="134"/>
                  </a:lnTo>
                  <a:lnTo>
                    <a:pt x="100" y="134"/>
                  </a:lnTo>
                  <a:lnTo>
                    <a:pt x="100" y="133"/>
                  </a:lnTo>
                  <a:lnTo>
                    <a:pt x="100" y="133"/>
                  </a:lnTo>
                  <a:close/>
                  <a:moveTo>
                    <a:pt x="1136" y="128"/>
                  </a:moveTo>
                  <a:lnTo>
                    <a:pt x="1136" y="128"/>
                  </a:lnTo>
                  <a:lnTo>
                    <a:pt x="1136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1" y="130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2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4" y="128"/>
                  </a:lnTo>
                  <a:lnTo>
                    <a:pt x="1136" y="128"/>
                  </a:lnTo>
                  <a:close/>
                  <a:moveTo>
                    <a:pt x="1140" y="125"/>
                  </a:moveTo>
                  <a:lnTo>
                    <a:pt x="1142" y="125"/>
                  </a:lnTo>
                  <a:lnTo>
                    <a:pt x="1144" y="126"/>
                  </a:lnTo>
                  <a:lnTo>
                    <a:pt x="1144" y="126"/>
                  </a:lnTo>
                  <a:lnTo>
                    <a:pt x="1140" y="128"/>
                  </a:lnTo>
                  <a:lnTo>
                    <a:pt x="1139" y="128"/>
                  </a:lnTo>
                  <a:lnTo>
                    <a:pt x="1139" y="128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40" y="126"/>
                  </a:lnTo>
                  <a:lnTo>
                    <a:pt x="1140" y="125"/>
                  </a:lnTo>
                  <a:close/>
                  <a:moveTo>
                    <a:pt x="122" y="125"/>
                  </a:moveTo>
                  <a:lnTo>
                    <a:pt x="123" y="125"/>
                  </a:lnTo>
                  <a:lnTo>
                    <a:pt x="125" y="126"/>
                  </a:lnTo>
                  <a:lnTo>
                    <a:pt x="126" y="126"/>
                  </a:lnTo>
                  <a:lnTo>
                    <a:pt x="130" y="130"/>
                  </a:lnTo>
                  <a:lnTo>
                    <a:pt x="130" y="130"/>
                  </a:lnTo>
                  <a:lnTo>
                    <a:pt x="126" y="128"/>
                  </a:lnTo>
                  <a:lnTo>
                    <a:pt x="125" y="128"/>
                  </a:lnTo>
                  <a:lnTo>
                    <a:pt x="123" y="126"/>
                  </a:lnTo>
                  <a:lnTo>
                    <a:pt x="123" y="126"/>
                  </a:lnTo>
                  <a:lnTo>
                    <a:pt x="122" y="126"/>
                  </a:lnTo>
                  <a:lnTo>
                    <a:pt x="122" y="125"/>
                  </a:lnTo>
                  <a:lnTo>
                    <a:pt x="122" y="125"/>
                  </a:lnTo>
                  <a:close/>
                  <a:moveTo>
                    <a:pt x="90" y="123"/>
                  </a:moveTo>
                  <a:lnTo>
                    <a:pt x="92" y="123"/>
                  </a:lnTo>
                  <a:lnTo>
                    <a:pt x="92" y="125"/>
                  </a:lnTo>
                  <a:lnTo>
                    <a:pt x="93" y="125"/>
                  </a:lnTo>
                  <a:lnTo>
                    <a:pt x="93" y="126"/>
                  </a:lnTo>
                  <a:lnTo>
                    <a:pt x="93" y="128"/>
                  </a:lnTo>
                  <a:lnTo>
                    <a:pt x="93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0" y="128"/>
                  </a:lnTo>
                  <a:lnTo>
                    <a:pt x="89" y="126"/>
                  </a:lnTo>
                  <a:lnTo>
                    <a:pt x="89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3"/>
                  </a:lnTo>
                  <a:lnTo>
                    <a:pt x="90" y="123"/>
                  </a:lnTo>
                  <a:close/>
                  <a:moveTo>
                    <a:pt x="995" y="122"/>
                  </a:moveTo>
                  <a:lnTo>
                    <a:pt x="997" y="122"/>
                  </a:lnTo>
                  <a:lnTo>
                    <a:pt x="1002" y="123"/>
                  </a:lnTo>
                  <a:lnTo>
                    <a:pt x="1009" y="125"/>
                  </a:lnTo>
                  <a:lnTo>
                    <a:pt x="1011" y="125"/>
                  </a:lnTo>
                  <a:lnTo>
                    <a:pt x="1016" y="126"/>
                  </a:lnTo>
                  <a:lnTo>
                    <a:pt x="1019" y="128"/>
                  </a:lnTo>
                  <a:lnTo>
                    <a:pt x="1025" y="131"/>
                  </a:lnTo>
                  <a:lnTo>
                    <a:pt x="1027" y="133"/>
                  </a:lnTo>
                  <a:lnTo>
                    <a:pt x="1030" y="134"/>
                  </a:lnTo>
                  <a:lnTo>
                    <a:pt x="1032" y="136"/>
                  </a:lnTo>
                  <a:lnTo>
                    <a:pt x="1032" y="137"/>
                  </a:lnTo>
                  <a:lnTo>
                    <a:pt x="1032" y="137"/>
                  </a:lnTo>
                  <a:lnTo>
                    <a:pt x="1030" y="137"/>
                  </a:lnTo>
                  <a:lnTo>
                    <a:pt x="1024" y="137"/>
                  </a:lnTo>
                  <a:lnTo>
                    <a:pt x="1019" y="137"/>
                  </a:lnTo>
                  <a:lnTo>
                    <a:pt x="1016" y="136"/>
                  </a:lnTo>
                  <a:lnTo>
                    <a:pt x="1013" y="136"/>
                  </a:lnTo>
                  <a:lnTo>
                    <a:pt x="1005" y="133"/>
                  </a:lnTo>
                  <a:lnTo>
                    <a:pt x="1003" y="131"/>
                  </a:lnTo>
                  <a:lnTo>
                    <a:pt x="1003" y="130"/>
                  </a:lnTo>
                  <a:lnTo>
                    <a:pt x="1002" y="128"/>
                  </a:lnTo>
                  <a:lnTo>
                    <a:pt x="1000" y="126"/>
                  </a:lnTo>
                  <a:lnTo>
                    <a:pt x="992" y="123"/>
                  </a:lnTo>
                  <a:lnTo>
                    <a:pt x="992" y="123"/>
                  </a:lnTo>
                  <a:lnTo>
                    <a:pt x="994" y="122"/>
                  </a:lnTo>
                  <a:lnTo>
                    <a:pt x="995" y="122"/>
                  </a:lnTo>
                  <a:close/>
                  <a:moveTo>
                    <a:pt x="117" y="117"/>
                  </a:moveTo>
                  <a:lnTo>
                    <a:pt x="117" y="117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9" y="120"/>
                  </a:lnTo>
                  <a:lnTo>
                    <a:pt x="117" y="120"/>
                  </a:lnTo>
                  <a:lnTo>
                    <a:pt x="117" y="120"/>
                  </a:lnTo>
                  <a:lnTo>
                    <a:pt x="117" y="118"/>
                  </a:lnTo>
                  <a:lnTo>
                    <a:pt x="117" y="117"/>
                  </a:lnTo>
                  <a:lnTo>
                    <a:pt x="117" y="117"/>
                  </a:lnTo>
                  <a:lnTo>
                    <a:pt x="117" y="117"/>
                  </a:lnTo>
                  <a:close/>
                  <a:moveTo>
                    <a:pt x="112" y="112"/>
                  </a:moveTo>
                  <a:lnTo>
                    <a:pt x="114" y="114"/>
                  </a:lnTo>
                  <a:lnTo>
                    <a:pt x="115" y="114"/>
                  </a:lnTo>
                  <a:lnTo>
                    <a:pt x="115" y="115"/>
                  </a:lnTo>
                  <a:lnTo>
                    <a:pt x="115" y="115"/>
                  </a:lnTo>
                  <a:lnTo>
                    <a:pt x="115" y="117"/>
                  </a:lnTo>
                  <a:lnTo>
                    <a:pt x="115" y="117"/>
                  </a:lnTo>
                  <a:lnTo>
                    <a:pt x="114" y="118"/>
                  </a:lnTo>
                  <a:lnTo>
                    <a:pt x="114" y="120"/>
                  </a:lnTo>
                  <a:lnTo>
                    <a:pt x="112" y="118"/>
                  </a:lnTo>
                  <a:lnTo>
                    <a:pt x="112" y="115"/>
                  </a:lnTo>
                  <a:lnTo>
                    <a:pt x="112" y="114"/>
                  </a:lnTo>
                  <a:lnTo>
                    <a:pt x="112" y="112"/>
                  </a:lnTo>
                  <a:lnTo>
                    <a:pt x="112" y="112"/>
                  </a:lnTo>
                  <a:close/>
                  <a:moveTo>
                    <a:pt x="1121" y="106"/>
                  </a:moveTo>
                  <a:lnTo>
                    <a:pt x="1121" y="106"/>
                  </a:lnTo>
                  <a:lnTo>
                    <a:pt x="1121" y="106"/>
                  </a:lnTo>
                  <a:lnTo>
                    <a:pt x="1121" y="107"/>
                  </a:lnTo>
                  <a:lnTo>
                    <a:pt x="1121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6"/>
                  </a:lnTo>
                  <a:lnTo>
                    <a:pt x="1121" y="106"/>
                  </a:lnTo>
                  <a:close/>
                  <a:moveTo>
                    <a:pt x="74" y="104"/>
                  </a:moveTo>
                  <a:lnTo>
                    <a:pt x="78" y="106"/>
                  </a:lnTo>
                  <a:lnTo>
                    <a:pt x="85" y="109"/>
                  </a:lnTo>
                  <a:lnTo>
                    <a:pt x="92" y="111"/>
                  </a:lnTo>
                  <a:lnTo>
                    <a:pt x="100" y="112"/>
                  </a:lnTo>
                  <a:lnTo>
                    <a:pt x="104" y="114"/>
                  </a:lnTo>
                  <a:lnTo>
                    <a:pt x="108" y="114"/>
                  </a:lnTo>
                  <a:lnTo>
                    <a:pt x="109" y="114"/>
                  </a:lnTo>
                  <a:lnTo>
                    <a:pt x="109" y="115"/>
                  </a:lnTo>
                  <a:lnTo>
                    <a:pt x="111" y="115"/>
                  </a:lnTo>
                  <a:lnTo>
                    <a:pt x="112" y="118"/>
                  </a:lnTo>
                  <a:lnTo>
                    <a:pt x="114" y="120"/>
                  </a:lnTo>
                  <a:lnTo>
                    <a:pt x="115" y="123"/>
                  </a:lnTo>
                  <a:lnTo>
                    <a:pt x="117" y="126"/>
                  </a:lnTo>
                  <a:lnTo>
                    <a:pt x="119" y="126"/>
                  </a:lnTo>
                  <a:lnTo>
                    <a:pt x="117" y="126"/>
                  </a:lnTo>
                  <a:lnTo>
                    <a:pt x="117" y="128"/>
                  </a:lnTo>
                  <a:lnTo>
                    <a:pt x="119" y="130"/>
                  </a:lnTo>
                  <a:lnTo>
                    <a:pt x="122" y="131"/>
                  </a:lnTo>
                  <a:lnTo>
                    <a:pt x="123" y="133"/>
                  </a:lnTo>
                  <a:lnTo>
                    <a:pt x="128" y="134"/>
                  </a:lnTo>
                  <a:lnTo>
                    <a:pt x="131" y="136"/>
                  </a:lnTo>
                  <a:lnTo>
                    <a:pt x="133" y="136"/>
                  </a:lnTo>
                  <a:lnTo>
                    <a:pt x="133" y="137"/>
                  </a:lnTo>
                  <a:lnTo>
                    <a:pt x="134" y="137"/>
                  </a:lnTo>
                  <a:lnTo>
                    <a:pt x="134" y="141"/>
                  </a:lnTo>
                  <a:lnTo>
                    <a:pt x="136" y="142"/>
                  </a:lnTo>
                  <a:lnTo>
                    <a:pt x="139" y="147"/>
                  </a:lnTo>
                  <a:lnTo>
                    <a:pt x="139" y="147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41" y="145"/>
                  </a:lnTo>
                  <a:lnTo>
                    <a:pt x="141" y="147"/>
                  </a:lnTo>
                  <a:lnTo>
                    <a:pt x="142" y="150"/>
                  </a:lnTo>
                  <a:lnTo>
                    <a:pt x="141" y="150"/>
                  </a:lnTo>
                  <a:lnTo>
                    <a:pt x="141" y="150"/>
                  </a:lnTo>
                  <a:lnTo>
                    <a:pt x="139" y="150"/>
                  </a:lnTo>
                  <a:lnTo>
                    <a:pt x="139" y="150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3" y="152"/>
                  </a:lnTo>
                  <a:lnTo>
                    <a:pt x="130" y="150"/>
                  </a:lnTo>
                  <a:lnTo>
                    <a:pt x="126" y="148"/>
                  </a:lnTo>
                  <a:lnTo>
                    <a:pt x="122" y="147"/>
                  </a:lnTo>
                  <a:lnTo>
                    <a:pt x="119" y="145"/>
                  </a:lnTo>
                  <a:lnTo>
                    <a:pt x="117" y="145"/>
                  </a:lnTo>
                  <a:lnTo>
                    <a:pt x="115" y="144"/>
                  </a:lnTo>
                  <a:lnTo>
                    <a:pt x="115" y="144"/>
                  </a:lnTo>
                  <a:lnTo>
                    <a:pt x="115" y="142"/>
                  </a:lnTo>
                  <a:lnTo>
                    <a:pt x="117" y="141"/>
                  </a:lnTo>
                  <a:lnTo>
                    <a:pt x="119" y="139"/>
                  </a:lnTo>
                  <a:lnTo>
                    <a:pt x="120" y="137"/>
                  </a:lnTo>
                  <a:lnTo>
                    <a:pt x="120" y="137"/>
                  </a:lnTo>
                  <a:lnTo>
                    <a:pt x="120" y="136"/>
                  </a:lnTo>
                  <a:lnTo>
                    <a:pt x="119" y="136"/>
                  </a:lnTo>
                  <a:lnTo>
                    <a:pt x="119" y="137"/>
                  </a:lnTo>
                  <a:lnTo>
                    <a:pt x="119" y="137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14" y="139"/>
                  </a:lnTo>
                  <a:lnTo>
                    <a:pt x="112" y="139"/>
                  </a:lnTo>
                  <a:lnTo>
                    <a:pt x="111" y="141"/>
                  </a:lnTo>
                  <a:lnTo>
                    <a:pt x="109" y="141"/>
                  </a:lnTo>
                  <a:lnTo>
                    <a:pt x="109" y="141"/>
                  </a:lnTo>
                  <a:lnTo>
                    <a:pt x="108" y="139"/>
                  </a:lnTo>
                  <a:lnTo>
                    <a:pt x="104" y="137"/>
                  </a:lnTo>
                  <a:lnTo>
                    <a:pt x="104" y="137"/>
                  </a:lnTo>
                  <a:lnTo>
                    <a:pt x="106" y="137"/>
                  </a:lnTo>
                  <a:lnTo>
                    <a:pt x="108" y="136"/>
                  </a:lnTo>
                  <a:lnTo>
                    <a:pt x="108" y="136"/>
                  </a:lnTo>
                  <a:lnTo>
                    <a:pt x="106" y="136"/>
                  </a:lnTo>
                  <a:lnTo>
                    <a:pt x="106" y="136"/>
                  </a:lnTo>
                  <a:lnTo>
                    <a:pt x="106" y="134"/>
                  </a:lnTo>
                  <a:lnTo>
                    <a:pt x="104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3"/>
                  </a:lnTo>
                  <a:lnTo>
                    <a:pt x="103" y="133"/>
                  </a:lnTo>
                  <a:lnTo>
                    <a:pt x="101" y="133"/>
                  </a:lnTo>
                  <a:lnTo>
                    <a:pt x="101" y="133"/>
                  </a:lnTo>
                  <a:lnTo>
                    <a:pt x="101" y="131"/>
                  </a:lnTo>
                  <a:lnTo>
                    <a:pt x="101" y="131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7" y="131"/>
                  </a:lnTo>
                  <a:lnTo>
                    <a:pt x="97" y="131"/>
                  </a:lnTo>
                  <a:lnTo>
                    <a:pt x="95" y="133"/>
                  </a:lnTo>
                  <a:lnTo>
                    <a:pt x="95" y="133"/>
                  </a:lnTo>
                  <a:lnTo>
                    <a:pt x="95" y="131"/>
                  </a:lnTo>
                  <a:lnTo>
                    <a:pt x="95" y="130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7" y="128"/>
                  </a:lnTo>
                  <a:lnTo>
                    <a:pt x="100" y="128"/>
                  </a:lnTo>
                  <a:lnTo>
                    <a:pt x="100" y="126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3" y="125"/>
                  </a:lnTo>
                  <a:lnTo>
                    <a:pt x="92" y="123"/>
                  </a:lnTo>
                  <a:lnTo>
                    <a:pt x="92" y="123"/>
                  </a:lnTo>
                  <a:lnTo>
                    <a:pt x="90" y="122"/>
                  </a:lnTo>
                  <a:lnTo>
                    <a:pt x="89" y="122"/>
                  </a:lnTo>
                  <a:lnTo>
                    <a:pt x="89" y="122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0"/>
                  </a:lnTo>
                  <a:lnTo>
                    <a:pt x="85" y="120"/>
                  </a:lnTo>
                  <a:lnTo>
                    <a:pt x="85" y="118"/>
                  </a:lnTo>
                  <a:lnTo>
                    <a:pt x="85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20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1" y="117"/>
                  </a:lnTo>
                  <a:lnTo>
                    <a:pt x="78" y="117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7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4" y="115"/>
                  </a:lnTo>
                  <a:lnTo>
                    <a:pt x="74" y="114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6" y="112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1"/>
                  </a:lnTo>
                  <a:lnTo>
                    <a:pt x="81" y="111"/>
                  </a:lnTo>
                  <a:lnTo>
                    <a:pt x="81" y="109"/>
                  </a:lnTo>
                  <a:lnTo>
                    <a:pt x="81" y="109"/>
                  </a:lnTo>
                  <a:lnTo>
                    <a:pt x="78" y="109"/>
                  </a:lnTo>
                  <a:lnTo>
                    <a:pt x="78" y="109"/>
                  </a:lnTo>
                  <a:lnTo>
                    <a:pt x="78" y="111"/>
                  </a:lnTo>
                  <a:lnTo>
                    <a:pt x="76" y="111"/>
                  </a:lnTo>
                  <a:lnTo>
                    <a:pt x="74" y="112"/>
                  </a:lnTo>
                  <a:lnTo>
                    <a:pt x="73" y="111"/>
                  </a:lnTo>
                  <a:lnTo>
                    <a:pt x="71" y="111"/>
                  </a:lnTo>
                  <a:lnTo>
                    <a:pt x="70" y="109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70" y="106"/>
                  </a:lnTo>
                  <a:lnTo>
                    <a:pt x="70" y="104"/>
                  </a:lnTo>
                  <a:lnTo>
                    <a:pt x="71" y="104"/>
                  </a:lnTo>
                  <a:lnTo>
                    <a:pt x="74" y="104"/>
                  </a:lnTo>
                  <a:close/>
                  <a:moveTo>
                    <a:pt x="1121" y="90"/>
                  </a:moveTo>
                  <a:lnTo>
                    <a:pt x="1121" y="90"/>
                  </a:lnTo>
                  <a:lnTo>
                    <a:pt x="1121" y="92"/>
                  </a:lnTo>
                  <a:lnTo>
                    <a:pt x="1121" y="92"/>
                  </a:lnTo>
                  <a:lnTo>
                    <a:pt x="1121" y="93"/>
                  </a:lnTo>
                  <a:lnTo>
                    <a:pt x="1120" y="95"/>
                  </a:lnTo>
                  <a:lnTo>
                    <a:pt x="1120" y="95"/>
                  </a:lnTo>
                  <a:lnTo>
                    <a:pt x="1118" y="95"/>
                  </a:lnTo>
                  <a:lnTo>
                    <a:pt x="1115" y="95"/>
                  </a:lnTo>
                  <a:lnTo>
                    <a:pt x="1114" y="95"/>
                  </a:lnTo>
                  <a:lnTo>
                    <a:pt x="1114" y="96"/>
                  </a:lnTo>
                  <a:lnTo>
                    <a:pt x="1114" y="98"/>
                  </a:lnTo>
                  <a:lnTo>
                    <a:pt x="1114" y="98"/>
                  </a:lnTo>
                  <a:lnTo>
                    <a:pt x="1115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100"/>
                  </a:lnTo>
                  <a:lnTo>
                    <a:pt x="1117" y="100"/>
                  </a:lnTo>
                  <a:lnTo>
                    <a:pt x="1117" y="101"/>
                  </a:lnTo>
                  <a:lnTo>
                    <a:pt x="1117" y="104"/>
                  </a:lnTo>
                  <a:lnTo>
                    <a:pt x="1115" y="104"/>
                  </a:lnTo>
                  <a:lnTo>
                    <a:pt x="1114" y="106"/>
                  </a:lnTo>
                  <a:lnTo>
                    <a:pt x="1112" y="106"/>
                  </a:lnTo>
                  <a:lnTo>
                    <a:pt x="1112" y="107"/>
                  </a:lnTo>
                  <a:lnTo>
                    <a:pt x="1112" y="109"/>
                  </a:lnTo>
                  <a:lnTo>
                    <a:pt x="1112" y="109"/>
                  </a:lnTo>
                  <a:lnTo>
                    <a:pt x="1109" y="112"/>
                  </a:lnTo>
                  <a:lnTo>
                    <a:pt x="1107" y="114"/>
                  </a:lnTo>
                  <a:lnTo>
                    <a:pt x="1107" y="114"/>
                  </a:lnTo>
                  <a:lnTo>
                    <a:pt x="1107" y="115"/>
                  </a:lnTo>
                  <a:lnTo>
                    <a:pt x="1106" y="117"/>
                  </a:lnTo>
                  <a:lnTo>
                    <a:pt x="1104" y="120"/>
                  </a:lnTo>
                  <a:lnTo>
                    <a:pt x="1104" y="120"/>
                  </a:lnTo>
                  <a:lnTo>
                    <a:pt x="1104" y="122"/>
                  </a:lnTo>
                  <a:lnTo>
                    <a:pt x="1104" y="123"/>
                  </a:lnTo>
                  <a:lnTo>
                    <a:pt x="1103" y="123"/>
                  </a:lnTo>
                  <a:lnTo>
                    <a:pt x="1103" y="123"/>
                  </a:lnTo>
                  <a:lnTo>
                    <a:pt x="1103" y="125"/>
                  </a:lnTo>
                  <a:lnTo>
                    <a:pt x="1103" y="125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8"/>
                  </a:lnTo>
                  <a:lnTo>
                    <a:pt x="1103" y="128"/>
                  </a:lnTo>
                  <a:lnTo>
                    <a:pt x="1106" y="125"/>
                  </a:lnTo>
                  <a:lnTo>
                    <a:pt x="1107" y="123"/>
                  </a:lnTo>
                  <a:lnTo>
                    <a:pt x="1107" y="123"/>
                  </a:lnTo>
                  <a:lnTo>
                    <a:pt x="1109" y="122"/>
                  </a:lnTo>
                  <a:lnTo>
                    <a:pt x="1109" y="120"/>
                  </a:lnTo>
                  <a:lnTo>
                    <a:pt x="1110" y="118"/>
                  </a:lnTo>
                  <a:lnTo>
                    <a:pt x="1112" y="118"/>
                  </a:lnTo>
                  <a:lnTo>
                    <a:pt x="1112" y="118"/>
                  </a:lnTo>
                  <a:lnTo>
                    <a:pt x="1112" y="120"/>
                  </a:lnTo>
                  <a:lnTo>
                    <a:pt x="1112" y="120"/>
                  </a:lnTo>
                  <a:lnTo>
                    <a:pt x="1112" y="122"/>
                  </a:lnTo>
                  <a:lnTo>
                    <a:pt x="1112" y="122"/>
                  </a:lnTo>
                  <a:lnTo>
                    <a:pt x="1114" y="122"/>
                  </a:lnTo>
                  <a:lnTo>
                    <a:pt x="1115" y="120"/>
                  </a:lnTo>
                  <a:lnTo>
                    <a:pt x="1117" y="120"/>
                  </a:lnTo>
                  <a:lnTo>
                    <a:pt x="1118" y="122"/>
                  </a:lnTo>
                  <a:lnTo>
                    <a:pt x="1118" y="122"/>
                  </a:lnTo>
                  <a:lnTo>
                    <a:pt x="1121" y="120"/>
                  </a:lnTo>
                  <a:lnTo>
                    <a:pt x="1121" y="122"/>
                  </a:lnTo>
                  <a:lnTo>
                    <a:pt x="1121" y="122"/>
                  </a:lnTo>
                  <a:lnTo>
                    <a:pt x="1120" y="123"/>
                  </a:lnTo>
                  <a:lnTo>
                    <a:pt x="1118" y="123"/>
                  </a:lnTo>
                  <a:lnTo>
                    <a:pt x="1114" y="126"/>
                  </a:lnTo>
                  <a:lnTo>
                    <a:pt x="1112" y="128"/>
                  </a:lnTo>
                  <a:lnTo>
                    <a:pt x="1112" y="128"/>
                  </a:lnTo>
                  <a:lnTo>
                    <a:pt x="1114" y="126"/>
                  </a:lnTo>
                  <a:lnTo>
                    <a:pt x="1115" y="126"/>
                  </a:lnTo>
                  <a:lnTo>
                    <a:pt x="1115" y="126"/>
                  </a:lnTo>
                  <a:lnTo>
                    <a:pt x="1117" y="126"/>
                  </a:lnTo>
                  <a:lnTo>
                    <a:pt x="1115" y="128"/>
                  </a:lnTo>
                  <a:lnTo>
                    <a:pt x="1115" y="128"/>
                  </a:lnTo>
                  <a:lnTo>
                    <a:pt x="1114" y="131"/>
                  </a:lnTo>
                  <a:lnTo>
                    <a:pt x="1114" y="131"/>
                  </a:lnTo>
                  <a:lnTo>
                    <a:pt x="1117" y="130"/>
                  </a:lnTo>
                  <a:lnTo>
                    <a:pt x="1118" y="131"/>
                  </a:lnTo>
                  <a:lnTo>
                    <a:pt x="1121" y="131"/>
                  </a:lnTo>
                  <a:lnTo>
                    <a:pt x="1123" y="130"/>
                  </a:lnTo>
                  <a:lnTo>
                    <a:pt x="1123" y="131"/>
                  </a:lnTo>
                  <a:lnTo>
                    <a:pt x="1123" y="131"/>
                  </a:lnTo>
                  <a:lnTo>
                    <a:pt x="1123" y="133"/>
                  </a:lnTo>
                  <a:lnTo>
                    <a:pt x="1123" y="133"/>
                  </a:lnTo>
                  <a:lnTo>
                    <a:pt x="1125" y="133"/>
                  </a:lnTo>
                  <a:lnTo>
                    <a:pt x="1125" y="131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6" y="131"/>
                  </a:lnTo>
                  <a:lnTo>
                    <a:pt x="1126" y="131"/>
                  </a:lnTo>
                  <a:lnTo>
                    <a:pt x="1126" y="133"/>
                  </a:lnTo>
                  <a:lnTo>
                    <a:pt x="1125" y="134"/>
                  </a:lnTo>
                  <a:lnTo>
                    <a:pt x="1123" y="136"/>
                  </a:lnTo>
                  <a:lnTo>
                    <a:pt x="1125" y="137"/>
                  </a:lnTo>
                  <a:lnTo>
                    <a:pt x="1123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6"/>
                  </a:lnTo>
                  <a:lnTo>
                    <a:pt x="1125" y="136"/>
                  </a:lnTo>
                  <a:lnTo>
                    <a:pt x="1126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9" y="134"/>
                  </a:lnTo>
                  <a:lnTo>
                    <a:pt x="1129" y="134"/>
                  </a:lnTo>
                  <a:lnTo>
                    <a:pt x="1131" y="133"/>
                  </a:lnTo>
                  <a:lnTo>
                    <a:pt x="1132" y="133"/>
                  </a:lnTo>
                  <a:lnTo>
                    <a:pt x="1132" y="133"/>
                  </a:lnTo>
                  <a:lnTo>
                    <a:pt x="1134" y="131"/>
                  </a:lnTo>
                  <a:lnTo>
                    <a:pt x="1134" y="130"/>
                  </a:lnTo>
                  <a:lnTo>
                    <a:pt x="1136" y="130"/>
                  </a:lnTo>
                  <a:lnTo>
                    <a:pt x="1136" y="130"/>
                  </a:lnTo>
                  <a:lnTo>
                    <a:pt x="1136" y="131"/>
                  </a:lnTo>
                  <a:lnTo>
                    <a:pt x="1136" y="133"/>
                  </a:lnTo>
                  <a:lnTo>
                    <a:pt x="1136" y="133"/>
                  </a:lnTo>
                  <a:lnTo>
                    <a:pt x="1137" y="133"/>
                  </a:lnTo>
                  <a:lnTo>
                    <a:pt x="1137" y="133"/>
                  </a:lnTo>
                  <a:lnTo>
                    <a:pt x="1137" y="131"/>
                  </a:lnTo>
                  <a:lnTo>
                    <a:pt x="1139" y="131"/>
                  </a:lnTo>
                  <a:lnTo>
                    <a:pt x="1139" y="131"/>
                  </a:lnTo>
                  <a:lnTo>
                    <a:pt x="1144" y="131"/>
                  </a:lnTo>
                  <a:lnTo>
                    <a:pt x="1145" y="131"/>
                  </a:lnTo>
                  <a:lnTo>
                    <a:pt x="1147" y="133"/>
                  </a:lnTo>
                  <a:lnTo>
                    <a:pt x="1148" y="133"/>
                  </a:lnTo>
                  <a:lnTo>
                    <a:pt x="1150" y="134"/>
                  </a:lnTo>
                  <a:lnTo>
                    <a:pt x="1150" y="136"/>
                  </a:lnTo>
                  <a:lnTo>
                    <a:pt x="1150" y="137"/>
                  </a:lnTo>
                  <a:lnTo>
                    <a:pt x="1148" y="137"/>
                  </a:lnTo>
                  <a:lnTo>
                    <a:pt x="1147" y="139"/>
                  </a:lnTo>
                  <a:lnTo>
                    <a:pt x="1145" y="139"/>
                  </a:lnTo>
                  <a:lnTo>
                    <a:pt x="1145" y="141"/>
                  </a:lnTo>
                  <a:lnTo>
                    <a:pt x="1145" y="141"/>
                  </a:lnTo>
                  <a:lnTo>
                    <a:pt x="1145" y="142"/>
                  </a:lnTo>
                  <a:lnTo>
                    <a:pt x="1140" y="144"/>
                  </a:lnTo>
                  <a:lnTo>
                    <a:pt x="1142" y="144"/>
                  </a:lnTo>
                  <a:lnTo>
                    <a:pt x="1144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4" y="144"/>
                  </a:lnTo>
                  <a:lnTo>
                    <a:pt x="1144" y="145"/>
                  </a:lnTo>
                  <a:lnTo>
                    <a:pt x="1144" y="145"/>
                  </a:lnTo>
                  <a:lnTo>
                    <a:pt x="1145" y="145"/>
                  </a:lnTo>
                  <a:lnTo>
                    <a:pt x="1147" y="145"/>
                  </a:lnTo>
                  <a:lnTo>
                    <a:pt x="1148" y="145"/>
                  </a:lnTo>
                  <a:lnTo>
                    <a:pt x="1147" y="145"/>
                  </a:lnTo>
                  <a:lnTo>
                    <a:pt x="1147" y="147"/>
                  </a:lnTo>
                  <a:lnTo>
                    <a:pt x="1147" y="148"/>
                  </a:lnTo>
                  <a:lnTo>
                    <a:pt x="1145" y="148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4" y="150"/>
                  </a:lnTo>
                  <a:lnTo>
                    <a:pt x="1145" y="150"/>
                  </a:lnTo>
                  <a:lnTo>
                    <a:pt x="1147" y="150"/>
                  </a:lnTo>
                  <a:lnTo>
                    <a:pt x="1147" y="148"/>
                  </a:lnTo>
                  <a:lnTo>
                    <a:pt x="1148" y="148"/>
                  </a:lnTo>
                  <a:lnTo>
                    <a:pt x="1150" y="148"/>
                  </a:lnTo>
                  <a:lnTo>
                    <a:pt x="1151" y="147"/>
                  </a:lnTo>
                  <a:lnTo>
                    <a:pt x="1153" y="147"/>
                  </a:lnTo>
                  <a:lnTo>
                    <a:pt x="1153" y="147"/>
                  </a:lnTo>
                  <a:lnTo>
                    <a:pt x="1155" y="147"/>
                  </a:lnTo>
                  <a:lnTo>
                    <a:pt x="1156" y="147"/>
                  </a:lnTo>
                  <a:lnTo>
                    <a:pt x="1156" y="145"/>
                  </a:lnTo>
                  <a:lnTo>
                    <a:pt x="1158" y="145"/>
                  </a:lnTo>
                  <a:lnTo>
                    <a:pt x="1158" y="147"/>
                  </a:lnTo>
                  <a:lnTo>
                    <a:pt x="1158" y="147"/>
                  </a:lnTo>
                  <a:lnTo>
                    <a:pt x="1158" y="148"/>
                  </a:lnTo>
                  <a:lnTo>
                    <a:pt x="1156" y="148"/>
                  </a:lnTo>
                  <a:lnTo>
                    <a:pt x="1156" y="150"/>
                  </a:lnTo>
                  <a:lnTo>
                    <a:pt x="1155" y="152"/>
                  </a:lnTo>
                  <a:lnTo>
                    <a:pt x="1155" y="152"/>
                  </a:lnTo>
                  <a:lnTo>
                    <a:pt x="1153" y="152"/>
                  </a:lnTo>
                  <a:lnTo>
                    <a:pt x="1153" y="152"/>
                  </a:lnTo>
                  <a:lnTo>
                    <a:pt x="1151" y="153"/>
                  </a:lnTo>
                  <a:lnTo>
                    <a:pt x="1150" y="153"/>
                  </a:lnTo>
                  <a:lnTo>
                    <a:pt x="1148" y="155"/>
                  </a:lnTo>
                  <a:lnTo>
                    <a:pt x="1150" y="155"/>
                  </a:lnTo>
                  <a:lnTo>
                    <a:pt x="1150" y="156"/>
                  </a:lnTo>
                  <a:lnTo>
                    <a:pt x="1150" y="156"/>
                  </a:lnTo>
                  <a:lnTo>
                    <a:pt x="1147" y="156"/>
                  </a:lnTo>
                  <a:lnTo>
                    <a:pt x="1147" y="156"/>
                  </a:lnTo>
                  <a:lnTo>
                    <a:pt x="1147" y="158"/>
                  </a:lnTo>
                  <a:lnTo>
                    <a:pt x="1145" y="158"/>
                  </a:lnTo>
                  <a:lnTo>
                    <a:pt x="1147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9"/>
                  </a:lnTo>
                  <a:lnTo>
                    <a:pt x="1145" y="161"/>
                  </a:lnTo>
                  <a:lnTo>
                    <a:pt x="1145" y="163"/>
                  </a:lnTo>
                  <a:lnTo>
                    <a:pt x="1145" y="163"/>
                  </a:lnTo>
                  <a:lnTo>
                    <a:pt x="1147" y="164"/>
                  </a:lnTo>
                  <a:lnTo>
                    <a:pt x="1147" y="164"/>
                  </a:lnTo>
                  <a:lnTo>
                    <a:pt x="1148" y="164"/>
                  </a:lnTo>
                  <a:lnTo>
                    <a:pt x="1148" y="164"/>
                  </a:lnTo>
                  <a:lnTo>
                    <a:pt x="1150" y="163"/>
                  </a:lnTo>
                  <a:lnTo>
                    <a:pt x="1153" y="158"/>
                  </a:lnTo>
                  <a:lnTo>
                    <a:pt x="1156" y="156"/>
                  </a:lnTo>
                  <a:lnTo>
                    <a:pt x="1159" y="155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8" y="158"/>
                  </a:lnTo>
                  <a:lnTo>
                    <a:pt x="1158" y="158"/>
                  </a:lnTo>
                  <a:lnTo>
                    <a:pt x="1156" y="161"/>
                  </a:lnTo>
                  <a:lnTo>
                    <a:pt x="1156" y="163"/>
                  </a:lnTo>
                  <a:lnTo>
                    <a:pt x="1155" y="164"/>
                  </a:lnTo>
                  <a:lnTo>
                    <a:pt x="1155" y="167"/>
                  </a:lnTo>
                  <a:lnTo>
                    <a:pt x="1155" y="167"/>
                  </a:lnTo>
                  <a:lnTo>
                    <a:pt x="1156" y="167"/>
                  </a:lnTo>
                  <a:lnTo>
                    <a:pt x="1156" y="167"/>
                  </a:lnTo>
                  <a:lnTo>
                    <a:pt x="1158" y="166"/>
                  </a:lnTo>
                  <a:lnTo>
                    <a:pt x="1159" y="164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2" y="163"/>
                  </a:lnTo>
                  <a:lnTo>
                    <a:pt x="1162" y="164"/>
                  </a:lnTo>
                  <a:lnTo>
                    <a:pt x="1162" y="164"/>
                  </a:lnTo>
                  <a:lnTo>
                    <a:pt x="1162" y="166"/>
                  </a:lnTo>
                  <a:lnTo>
                    <a:pt x="1162" y="167"/>
                  </a:lnTo>
                  <a:lnTo>
                    <a:pt x="1162" y="169"/>
                  </a:lnTo>
                  <a:lnTo>
                    <a:pt x="1159" y="174"/>
                  </a:lnTo>
                  <a:lnTo>
                    <a:pt x="1159" y="175"/>
                  </a:lnTo>
                  <a:lnTo>
                    <a:pt x="1159" y="177"/>
                  </a:lnTo>
                  <a:lnTo>
                    <a:pt x="1159" y="177"/>
                  </a:lnTo>
                  <a:lnTo>
                    <a:pt x="1158" y="180"/>
                  </a:lnTo>
                  <a:lnTo>
                    <a:pt x="1158" y="182"/>
                  </a:lnTo>
                  <a:lnTo>
                    <a:pt x="1156" y="182"/>
                  </a:lnTo>
                  <a:lnTo>
                    <a:pt x="1156" y="183"/>
                  </a:lnTo>
                  <a:lnTo>
                    <a:pt x="1155" y="183"/>
                  </a:lnTo>
                  <a:lnTo>
                    <a:pt x="1155" y="183"/>
                  </a:lnTo>
                  <a:lnTo>
                    <a:pt x="1155" y="182"/>
                  </a:lnTo>
                  <a:lnTo>
                    <a:pt x="1153" y="182"/>
                  </a:lnTo>
                  <a:lnTo>
                    <a:pt x="1153" y="182"/>
                  </a:lnTo>
                  <a:lnTo>
                    <a:pt x="1151" y="182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48" y="182"/>
                  </a:lnTo>
                  <a:lnTo>
                    <a:pt x="1148" y="178"/>
                  </a:lnTo>
                  <a:lnTo>
                    <a:pt x="1150" y="177"/>
                  </a:lnTo>
                  <a:lnTo>
                    <a:pt x="1148" y="177"/>
                  </a:lnTo>
                  <a:lnTo>
                    <a:pt x="1150" y="175"/>
                  </a:lnTo>
                  <a:lnTo>
                    <a:pt x="1150" y="174"/>
                  </a:lnTo>
                  <a:lnTo>
                    <a:pt x="1148" y="174"/>
                  </a:lnTo>
                  <a:lnTo>
                    <a:pt x="1148" y="174"/>
                  </a:lnTo>
                  <a:lnTo>
                    <a:pt x="1148" y="175"/>
                  </a:lnTo>
                  <a:lnTo>
                    <a:pt x="1147" y="177"/>
                  </a:lnTo>
                  <a:lnTo>
                    <a:pt x="1145" y="177"/>
                  </a:lnTo>
                  <a:lnTo>
                    <a:pt x="1144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0" y="178"/>
                  </a:lnTo>
                  <a:lnTo>
                    <a:pt x="1140" y="178"/>
                  </a:lnTo>
                  <a:lnTo>
                    <a:pt x="1140" y="177"/>
                  </a:lnTo>
                  <a:lnTo>
                    <a:pt x="1142" y="175"/>
                  </a:lnTo>
                  <a:lnTo>
                    <a:pt x="1144" y="172"/>
                  </a:lnTo>
                  <a:lnTo>
                    <a:pt x="1145" y="169"/>
                  </a:lnTo>
                  <a:lnTo>
                    <a:pt x="1145" y="169"/>
                  </a:lnTo>
                  <a:lnTo>
                    <a:pt x="1145" y="167"/>
                  </a:lnTo>
                  <a:lnTo>
                    <a:pt x="1145" y="167"/>
                  </a:lnTo>
                  <a:lnTo>
                    <a:pt x="1144" y="164"/>
                  </a:lnTo>
                  <a:lnTo>
                    <a:pt x="1144" y="163"/>
                  </a:lnTo>
                  <a:lnTo>
                    <a:pt x="1142" y="161"/>
                  </a:lnTo>
                  <a:lnTo>
                    <a:pt x="1140" y="161"/>
                  </a:lnTo>
                  <a:lnTo>
                    <a:pt x="1140" y="161"/>
                  </a:lnTo>
                  <a:lnTo>
                    <a:pt x="1140" y="163"/>
                  </a:lnTo>
                  <a:lnTo>
                    <a:pt x="1137" y="166"/>
                  </a:lnTo>
                  <a:lnTo>
                    <a:pt x="1137" y="167"/>
                  </a:lnTo>
                  <a:lnTo>
                    <a:pt x="1137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7" y="166"/>
                  </a:lnTo>
                  <a:lnTo>
                    <a:pt x="1136" y="166"/>
                  </a:lnTo>
                  <a:lnTo>
                    <a:pt x="1134" y="167"/>
                  </a:lnTo>
                  <a:lnTo>
                    <a:pt x="1134" y="169"/>
                  </a:lnTo>
                  <a:lnTo>
                    <a:pt x="1132" y="169"/>
                  </a:lnTo>
                  <a:lnTo>
                    <a:pt x="1131" y="169"/>
                  </a:lnTo>
                  <a:lnTo>
                    <a:pt x="1131" y="169"/>
                  </a:lnTo>
                  <a:lnTo>
                    <a:pt x="1128" y="174"/>
                  </a:lnTo>
                  <a:lnTo>
                    <a:pt x="1128" y="174"/>
                  </a:lnTo>
                  <a:lnTo>
                    <a:pt x="1126" y="175"/>
                  </a:lnTo>
                  <a:lnTo>
                    <a:pt x="1125" y="177"/>
                  </a:lnTo>
                  <a:lnTo>
                    <a:pt x="1125" y="178"/>
                  </a:lnTo>
                  <a:lnTo>
                    <a:pt x="1123" y="178"/>
                  </a:lnTo>
                  <a:lnTo>
                    <a:pt x="1121" y="178"/>
                  </a:lnTo>
                  <a:lnTo>
                    <a:pt x="1121" y="178"/>
                  </a:lnTo>
                  <a:lnTo>
                    <a:pt x="1120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5"/>
                  </a:lnTo>
                  <a:lnTo>
                    <a:pt x="1117" y="175"/>
                  </a:lnTo>
                  <a:lnTo>
                    <a:pt x="1118" y="175"/>
                  </a:lnTo>
                  <a:lnTo>
                    <a:pt x="1120" y="174"/>
                  </a:lnTo>
                  <a:lnTo>
                    <a:pt x="1121" y="174"/>
                  </a:lnTo>
                  <a:lnTo>
                    <a:pt x="1123" y="172"/>
                  </a:lnTo>
                  <a:lnTo>
                    <a:pt x="1123" y="172"/>
                  </a:lnTo>
                  <a:lnTo>
                    <a:pt x="1126" y="167"/>
                  </a:lnTo>
                  <a:lnTo>
                    <a:pt x="1129" y="167"/>
                  </a:lnTo>
                  <a:lnTo>
                    <a:pt x="1131" y="166"/>
                  </a:lnTo>
                  <a:lnTo>
                    <a:pt x="1131" y="164"/>
                  </a:lnTo>
                  <a:lnTo>
                    <a:pt x="1132" y="164"/>
                  </a:lnTo>
                  <a:lnTo>
                    <a:pt x="1131" y="164"/>
                  </a:lnTo>
                  <a:lnTo>
                    <a:pt x="1129" y="164"/>
                  </a:lnTo>
                  <a:lnTo>
                    <a:pt x="1128" y="164"/>
                  </a:lnTo>
                  <a:lnTo>
                    <a:pt x="1128" y="164"/>
                  </a:lnTo>
                  <a:lnTo>
                    <a:pt x="1126" y="164"/>
                  </a:lnTo>
                  <a:lnTo>
                    <a:pt x="1123" y="164"/>
                  </a:lnTo>
                  <a:lnTo>
                    <a:pt x="1123" y="164"/>
                  </a:lnTo>
                  <a:lnTo>
                    <a:pt x="1123" y="166"/>
                  </a:lnTo>
                  <a:lnTo>
                    <a:pt x="1123" y="167"/>
                  </a:lnTo>
                  <a:lnTo>
                    <a:pt x="1121" y="167"/>
                  </a:lnTo>
                  <a:lnTo>
                    <a:pt x="1121" y="167"/>
                  </a:lnTo>
                  <a:lnTo>
                    <a:pt x="1120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4" y="167"/>
                  </a:lnTo>
                  <a:lnTo>
                    <a:pt x="1112" y="167"/>
                  </a:lnTo>
                  <a:lnTo>
                    <a:pt x="1114" y="167"/>
                  </a:lnTo>
                  <a:lnTo>
                    <a:pt x="1117" y="166"/>
                  </a:lnTo>
                  <a:lnTo>
                    <a:pt x="1117" y="163"/>
                  </a:lnTo>
                  <a:lnTo>
                    <a:pt x="1117" y="161"/>
                  </a:lnTo>
                  <a:lnTo>
                    <a:pt x="1115" y="161"/>
                  </a:lnTo>
                  <a:lnTo>
                    <a:pt x="1114" y="163"/>
                  </a:lnTo>
                  <a:lnTo>
                    <a:pt x="1114" y="163"/>
                  </a:lnTo>
                  <a:lnTo>
                    <a:pt x="1112" y="163"/>
                  </a:lnTo>
                  <a:lnTo>
                    <a:pt x="1112" y="163"/>
                  </a:lnTo>
                  <a:lnTo>
                    <a:pt x="1110" y="164"/>
                  </a:lnTo>
                  <a:lnTo>
                    <a:pt x="1110" y="164"/>
                  </a:lnTo>
                  <a:lnTo>
                    <a:pt x="1109" y="164"/>
                  </a:lnTo>
                  <a:lnTo>
                    <a:pt x="1107" y="166"/>
                  </a:lnTo>
                  <a:lnTo>
                    <a:pt x="1104" y="166"/>
                  </a:lnTo>
                  <a:lnTo>
                    <a:pt x="1103" y="166"/>
                  </a:lnTo>
                  <a:lnTo>
                    <a:pt x="1101" y="166"/>
                  </a:lnTo>
                  <a:lnTo>
                    <a:pt x="1093" y="164"/>
                  </a:lnTo>
                  <a:lnTo>
                    <a:pt x="1090" y="164"/>
                  </a:lnTo>
                  <a:lnTo>
                    <a:pt x="1087" y="164"/>
                  </a:lnTo>
                  <a:lnTo>
                    <a:pt x="1087" y="164"/>
                  </a:lnTo>
                  <a:lnTo>
                    <a:pt x="1082" y="164"/>
                  </a:lnTo>
                  <a:lnTo>
                    <a:pt x="1080" y="164"/>
                  </a:lnTo>
                  <a:lnTo>
                    <a:pt x="1080" y="163"/>
                  </a:lnTo>
                  <a:lnTo>
                    <a:pt x="1080" y="163"/>
                  </a:lnTo>
                  <a:lnTo>
                    <a:pt x="1079" y="164"/>
                  </a:lnTo>
                  <a:lnTo>
                    <a:pt x="1077" y="164"/>
                  </a:lnTo>
                  <a:lnTo>
                    <a:pt x="1076" y="164"/>
                  </a:lnTo>
                  <a:lnTo>
                    <a:pt x="1071" y="166"/>
                  </a:lnTo>
                  <a:lnTo>
                    <a:pt x="1069" y="166"/>
                  </a:lnTo>
                  <a:lnTo>
                    <a:pt x="1068" y="166"/>
                  </a:lnTo>
                  <a:lnTo>
                    <a:pt x="1068" y="164"/>
                  </a:lnTo>
                  <a:lnTo>
                    <a:pt x="1066" y="163"/>
                  </a:lnTo>
                  <a:lnTo>
                    <a:pt x="1066" y="161"/>
                  </a:lnTo>
                  <a:lnTo>
                    <a:pt x="1066" y="159"/>
                  </a:lnTo>
                  <a:lnTo>
                    <a:pt x="1066" y="159"/>
                  </a:lnTo>
                  <a:lnTo>
                    <a:pt x="1066" y="158"/>
                  </a:lnTo>
                  <a:lnTo>
                    <a:pt x="1071" y="155"/>
                  </a:lnTo>
                  <a:lnTo>
                    <a:pt x="1076" y="152"/>
                  </a:lnTo>
                  <a:lnTo>
                    <a:pt x="1077" y="150"/>
                  </a:lnTo>
                  <a:lnTo>
                    <a:pt x="1077" y="150"/>
                  </a:lnTo>
                  <a:lnTo>
                    <a:pt x="1080" y="148"/>
                  </a:lnTo>
                  <a:lnTo>
                    <a:pt x="1080" y="148"/>
                  </a:lnTo>
                  <a:lnTo>
                    <a:pt x="1079" y="148"/>
                  </a:lnTo>
                  <a:lnTo>
                    <a:pt x="1077" y="148"/>
                  </a:lnTo>
                  <a:lnTo>
                    <a:pt x="1074" y="148"/>
                  </a:lnTo>
                  <a:lnTo>
                    <a:pt x="1071" y="148"/>
                  </a:lnTo>
                  <a:lnTo>
                    <a:pt x="1068" y="148"/>
                  </a:lnTo>
                  <a:lnTo>
                    <a:pt x="1068" y="148"/>
                  </a:lnTo>
                  <a:lnTo>
                    <a:pt x="1069" y="147"/>
                  </a:lnTo>
                  <a:lnTo>
                    <a:pt x="1073" y="144"/>
                  </a:lnTo>
                  <a:lnTo>
                    <a:pt x="1074" y="144"/>
                  </a:lnTo>
                  <a:lnTo>
                    <a:pt x="1073" y="145"/>
                  </a:lnTo>
                  <a:lnTo>
                    <a:pt x="1073" y="145"/>
                  </a:lnTo>
                  <a:lnTo>
                    <a:pt x="1073" y="147"/>
                  </a:lnTo>
                  <a:lnTo>
                    <a:pt x="1073" y="147"/>
                  </a:lnTo>
                  <a:lnTo>
                    <a:pt x="1076" y="147"/>
                  </a:lnTo>
                  <a:lnTo>
                    <a:pt x="1076" y="147"/>
                  </a:lnTo>
                  <a:lnTo>
                    <a:pt x="1076" y="144"/>
                  </a:lnTo>
                  <a:lnTo>
                    <a:pt x="1077" y="142"/>
                  </a:lnTo>
                  <a:lnTo>
                    <a:pt x="1079" y="139"/>
                  </a:lnTo>
                  <a:lnTo>
                    <a:pt x="1079" y="137"/>
                  </a:lnTo>
                  <a:lnTo>
                    <a:pt x="1080" y="137"/>
                  </a:lnTo>
                  <a:lnTo>
                    <a:pt x="1080" y="137"/>
                  </a:lnTo>
                  <a:lnTo>
                    <a:pt x="1082" y="139"/>
                  </a:lnTo>
                  <a:lnTo>
                    <a:pt x="1085" y="139"/>
                  </a:lnTo>
                  <a:lnTo>
                    <a:pt x="1085" y="141"/>
                  </a:lnTo>
                  <a:lnTo>
                    <a:pt x="1085" y="139"/>
                  </a:lnTo>
                  <a:lnTo>
                    <a:pt x="1085" y="139"/>
                  </a:lnTo>
                  <a:lnTo>
                    <a:pt x="1084" y="139"/>
                  </a:lnTo>
                  <a:lnTo>
                    <a:pt x="1084" y="137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4" y="136"/>
                  </a:lnTo>
                  <a:lnTo>
                    <a:pt x="1082" y="134"/>
                  </a:lnTo>
                  <a:lnTo>
                    <a:pt x="1082" y="134"/>
                  </a:lnTo>
                  <a:lnTo>
                    <a:pt x="1082" y="133"/>
                  </a:lnTo>
                  <a:lnTo>
                    <a:pt x="1082" y="131"/>
                  </a:lnTo>
                  <a:lnTo>
                    <a:pt x="1084" y="130"/>
                  </a:lnTo>
                  <a:lnTo>
                    <a:pt x="1085" y="130"/>
                  </a:lnTo>
                  <a:lnTo>
                    <a:pt x="1085" y="130"/>
                  </a:lnTo>
                  <a:lnTo>
                    <a:pt x="1087" y="131"/>
                  </a:lnTo>
                  <a:lnTo>
                    <a:pt x="1088" y="130"/>
                  </a:lnTo>
                  <a:lnTo>
                    <a:pt x="1088" y="130"/>
                  </a:lnTo>
                  <a:lnTo>
                    <a:pt x="1087" y="128"/>
                  </a:lnTo>
                  <a:lnTo>
                    <a:pt x="1087" y="126"/>
                  </a:lnTo>
                  <a:lnTo>
                    <a:pt x="1087" y="126"/>
                  </a:lnTo>
                  <a:lnTo>
                    <a:pt x="1090" y="120"/>
                  </a:lnTo>
                  <a:lnTo>
                    <a:pt x="1091" y="117"/>
                  </a:lnTo>
                  <a:lnTo>
                    <a:pt x="1093" y="112"/>
                  </a:lnTo>
                  <a:lnTo>
                    <a:pt x="1093" y="111"/>
                  </a:lnTo>
                  <a:lnTo>
                    <a:pt x="1095" y="109"/>
                  </a:lnTo>
                  <a:lnTo>
                    <a:pt x="1095" y="109"/>
                  </a:lnTo>
                  <a:lnTo>
                    <a:pt x="1096" y="109"/>
                  </a:lnTo>
                  <a:lnTo>
                    <a:pt x="1098" y="109"/>
                  </a:lnTo>
                  <a:lnTo>
                    <a:pt x="1096" y="109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6"/>
                  </a:lnTo>
                  <a:lnTo>
                    <a:pt x="1098" y="106"/>
                  </a:lnTo>
                  <a:lnTo>
                    <a:pt x="1099" y="104"/>
                  </a:lnTo>
                  <a:lnTo>
                    <a:pt x="1099" y="103"/>
                  </a:lnTo>
                  <a:lnTo>
                    <a:pt x="1099" y="103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103" y="100"/>
                  </a:lnTo>
                  <a:lnTo>
                    <a:pt x="1103" y="100"/>
                  </a:lnTo>
                  <a:lnTo>
                    <a:pt x="1104" y="96"/>
                  </a:lnTo>
                  <a:lnTo>
                    <a:pt x="1104" y="95"/>
                  </a:lnTo>
                  <a:lnTo>
                    <a:pt x="1106" y="95"/>
                  </a:lnTo>
                  <a:lnTo>
                    <a:pt x="1107" y="95"/>
                  </a:lnTo>
                  <a:lnTo>
                    <a:pt x="1112" y="92"/>
                  </a:lnTo>
                  <a:lnTo>
                    <a:pt x="1114" y="90"/>
                  </a:lnTo>
                  <a:lnTo>
                    <a:pt x="1115" y="92"/>
                  </a:lnTo>
                  <a:lnTo>
                    <a:pt x="1117" y="92"/>
                  </a:lnTo>
                  <a:lnTo>
                    <a:pt x="1118" y="93"/>
                  </a:lnTo>
                  <a:lnTo>
                    <a:pt x="1120" y="92"/>
                  </a:lnTo>
                  <a:lnTo>
                    <a:pt x="1118" y="92"/>
                  </a:lnTo>
                  <a:lnTo>
                    <a:pt x="1118" y="90"/>
                  </a:lnTo>
                  <a:lnTo>
                    <a:pt x="1121" y="90"/>
                  </a:lnTo>
                  <a:close/>
                  <a:moveTo>
                    <a:pt x="73" y="89"/>
                  </a:moveTo>
                  <a:lnTo>
                    <a:pt x="73" y="89"/>
                  </a:lnTo>
                  <a:lnTo>
                    <a:pt x="73" y="89"/>
                  </a:lnTo>
                  <a:lnTo>
                    <a:pt x="74" y="90"/>
                  </a:lnTo>
                  <a:lnTo>
                    <a:pt x="74" y="90"/>
                  </a:lnTo>
                  <a:lnTo>
                    <a:pt x="74" y="92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3"/>
                  </a:lnTo>
                  <a:lnTo>
                    <a:pt x="73" y="92"/>
                  </a:lnTo>
                  <a:lnTo>
                    <a:pt x="71" y="90"/>
                  </a:lnTo>
                  <a:lnTo>
                    <a:pt x="71" y="90"/>
                  </a:lnTo>
                  <a:lnTo>
                    <a:pt x="71" y="89"/>
                  </a:lnTo>
                  <a:lnTo>
                    <a:pt x="73" y="89"/>
                  </a:lnTo>
                  <a:close/>
                  <a:moveTo>
                    <a:pt x="1125" y="82"/>
                  </a:moveTo>
                  <a:lnTo>
                    <a:pt x="1125" y="84"/>
                  </a:lnTo>
                  <a:lnTo>
                    <a:pt x="1123" y="85"/>
                  </a:lnTo>
                  <a:lnTo>
                    <a:pt x="1123" y="85"/>
                  </a:lnTo>
                  <a:lnTo>
                    <a:pt x="1123" y="84"/>
                  </a:lnTo>
                  <a:lnTo>
                    <a:pt x="1123" y="84"/>
                  </a:lnTo>
                  <a:lnTo>
                    <a:pt x="1123" y="82"/>
                  </a:lnTo>
                  <a:lnTo>
                    <a:pt x="1125" y="82"/>
                  </a:lnTo>
                  <a:close/>
                  <a:moveTo>
                    <a:pt x="776" y="81"/>
                  </a:moveTo>
                  <a:lnTo>
                    <a:pt x="778" y="81"/>
                  </a:lnTo>
                  <a:lnTo>
                    <a:pt x="778" y="81"/>
                  </a:lnTo>
                  <a:lnTo>
                    <a:pt x="778" y="82"/>
                  </a:lnTo>
                  <a:lnTo>
                    <a:pt x="778" y="82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5" y="84"/>
                  </a:lnTo>
                  <a:lnTo>
                    <a:pt x="773" y="82"/>
                  </a:lnTo>
                  <a:lnTo>
                    <a:pt x="773" y="82"/>
                  </a:lnTo>
                  <a:lnTo>
                    <a:pt x="776" y="81"/>
                  </a:lnTo>
                  <a:close/>
                  <a:moveTo>
                    <a:pt x="29" y="79"/>
                  </a:moveTo>
                  <a:lnTo>
                    <a:pt x="30" y="81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9" y="81"/>
                  </a:lnTo>
                  <a:lnTo>
                    <a:pt x="29" y="81"/>
                  </a:lnTo>
                  <a:lnTo>
                    <a:pt x="29" y="79"/>
                  </a:lnTo>
                  <a:close/>
                  <a:moveTo>
                    <a:pt x="70" y="68"/>
                  </a:moveTo>
                  <a:lnTo>
                    <a:pt x="70" y="68"/>
                  </a:lnTo>
                  <a:lnTo>
                    <a:pt x="70" y="71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7" y="74"/>
                  </a:lnTo>
                  <a:lnTo>
                    <a:pt x="67" y="74"/>
                  </a:lnTo>
                  <a:lnTo>
                    <a:pt x="68" y="73"/>
                  </a:lnTo>
                  <a:lnTo>
                    <a:pt x="67" y="73"/>
                  </a:lnTo>
                  <a:lnTo>
                    <a:pt x="67" y="71"/>
                  </a:lnTo>
                  <a:lnTo>
                    <a:pt x="67" y="70"/>
                  </a:lnTo>
                  <a:lnTo>
                    <a:pt x="68" y="68"/>
                  </a:lnTo>
                  <a:lnTo>
                    <a:pt x="70" y="68"/>
                  </a:lnTo>
                  <a:close/>
                  <a:moveTo>
                    <a:pt x="56" y="67"/>
                  </a:moveTo>
                  <a:lnTo>
                    <a:pt x="56" y="67"/>
                  </a:lnTo>
                  <a:lnTo>
                    <a:pt x="56" y="67"/>
                  </a:lnTo>
                  <a:lnTo>
                    <a:pt x="59" y="70"/>
                  </a:lnTo>
                  <a:lnTo>
                    <a:pt x="60" y="71"/>
                  </a:lnTo>
                  <a:lnTo>
                    <a:pt x="60" y="73"/>
                  </a:lnTo>
                  <a:lnTo>
                    <a:pt x="59" y="74"/>
                  </a:lnTo>
                  <a:lnTo>
                    <a:pt x="57" y="71"/>
                  </a:lnTo>
                  <a:lnTo>
                    <a:pt x="57" y="71"/>
                  </a:lnTo>
                  <a:lnTo>
                    <a:pt x="56" y="68"/>
                  </a:lnTo>
                  <a:lnTo>
                    <a:pt x="56" y="68"/>
                  </a:lnTo>
                  <a:lnTo>
                    <a:pt x="56" y="67"/>
                  </a:lnTo>
                  <a:lnTo>
                    <a:pt x="56" y="67"/>
                  </a:lnTo>
                  <a:close/>
                  <a:moveTo>
                    <a:pt x="52" y="60"/>
                  </a:moveTo>
                  <a:lnTo>
                    <a:pt x="52" y="60"/>
                  </a:lnTo>
                  <a:lnTo>
                    <a:pt x="52" y="60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2" y="62"/>
                  </a:lnTo>
                  <a:lnTo>
                    <a:pt x="52" y="60"/>
                  </a:lnTo>
                  <a:lnTo>
                    <a:pt x="51" y="60"/>
                  </a:lnTo>
                  <a:lnTo>
                    <a:pt x="52" y="60"/>
                  </a:lnTo>
                  <a:close/>
                  <a:moveTo>
                    <a:pt x="748" y="59"/>
                  </a:moveTo>
                  <a:lnTo>
                    <a:pt x="751" y="59"/>
                  </a:lnTo>
                  <a:lnTo>
                    <a:pt x="754" y="62"/>
                  </a:lnTo>
                  <a:lnTo>
                    <a:pt x="756" y="65"/>
                  </a:lnTo>
                  <a:lnTo>
                    <a:pt x="757" y="67"/>
                  </a:lnTo>
                  <a:lnTo>
                    <a:pt x="757" y="68"/>
                  </a:lnTo>
                  <a:lnTo>
                    <a:pt x="757" y="68"/>
                  </a:lnTo>
                  <a:lnTo>
                    <a:pt x="756" y="68"/>
                  </a:lnTo>
                  <a:lnTo>
                    <a:pt x="752" y="68"/>
                  </a:lnTo>
                  <a:lnTo>
                    <a:pt x="751" y="68"/>
                  </a:lnTo>
                  <a:lnTo>
                    <a:pt x="748" y="67"/>
                  </a:lnTo>
                  <a:lnTo>
                    <a:pt x="741" y="63"/>
                  </a:lnTo>
                  <a:lnTo>
                    <a:pt x="738" y="63"/>
                  </a:lnTo>
                  <a:lnTo>
                    <a:pt x="738" y="62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8" y="59"/>
                  </a:lnTo>
                  <a:close/>
                  <a:moveTo>
                    <a:pt x="18" y="59"/>
                  </a:moveTo>
                  <a:lnTo>
                    <a:pt x="18" y="59"/>
                  </a:lnTo>
                  <a:lnTo>
                    <a:pt x="19" y="59"/>
                  </a:lnTo>
                  <a:lnTo>
                    <a:pt x="21" y="62"/>
                  </a:lnTo>
                  <a:lnTo>
                    <a:pt x="21" y="63"/>
                  </a:lnTo>
                  <a:lnTo>
                    <a:pt x="21" y="65"/>
                  </a:lnTo>
                  <a:lnTo>
                    <a:pt x="19" y="65"/>
                  </a:lnTo>
                  <a:lnTo>
                    <a:pt x="18" y="65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9" y="68"/>
                  </a:lnTo>
                  <a:lnTo>
                    <a:pt x="21" y="68"/>
                  </a:lnTo>
                  <a:lnTo>
                    <a:pt x="24" y="70"/>
                  </a:lnTo>
                  <a:lnTo>
                    <a:pt x="22" y="71"/>
                  </a:lnTo>
                  <a:lnTo>
                    <a:pt x="21" y="71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6"/>
                  </a:lnTo>
                  <a:lnTo>
                    <a:pt x="26" y="76"/>
                  </a:lnTo>
                  <a:lnTo>
                    <a:pt x="26" y="78"/>
                  </a:lnTo>
                  <a:lnTo>
                    <a:pt x="29" y="78"/>
                  </a:lnTo>
                  <a:lnTo>
                    <a:pt x="29" y="79"/>
                  </a:lnTo>
                  <a:lnTo>
                    <a:pt x="27" y="79"/>
                  </a:lnTo>
                  <a:lnTo>
                    <a:pt x="24" y="78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1" y="74"/>
                  </a:lnTo>
                  <a:lnTo>
                    <a:pt x="18" y="73"/>
                  </a:lnTo>
                  <a:lnTo>
                    <a:pt x="15" y="68"/>
                  </a:lnTo>
                  <a:lnTo>
                    <a:pt x="13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3" y="65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5" y="60"/>
                  </a:lnTo>
                  <a:lnTo>
                    <a:pt x="16" y="59"/>
                  </a:lnTo>
                  <a:lnTo>
                    <a:pt x="18" y="59"/>
                  </a:lnTo>
                  <a:close/>
                  <a:moveTo>
                    <a:pt x="59" y="57"/>
                  </a:moveTo>
                  <a:lnTo>
                    <a:pt x="59" y="57"/>
                  </a:lnTo>
                  <a:lnTo>
                    <a:pt x="60" y="59"/>
                  </a:lnTo>
                  <a:lnTo>
                    <a:pt x="63" y="60"/>
                  </a:lnTo>
                  <a:lnTo>
                    <a:pt x="65" y="60"/>
                  </a:lnTo>
                  <a:lnTo>
                    <a:pt x="65" y="65"/>
                  </a:lnTo>
                  <a:lnTo>
                    <a:pt x="67" y="71"/>
                  </a:lnTo>
                  <a:lnTo>
                    <a:pt x="67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3" y="78"/>
                  </a:lnTo>
                  <a:lnTo>
                    <a:pt x="63" y="76"/>
                  </a:lnTo>
                  <a:lnTo>
                    <a:pt x="63" y="73"/>
                  </a:lnTo>
                  <a:lnTo>
                    <a:pt x="62" y="71"/>
                  </a:lnTo>
                  <a:lnTo>
                    <a:pt x="62" y="71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2" y="70"/>
                  </a:lnTo>
                  <a:lnTo>
                    <a:pt x="60" y="70"/>
                  </a:lnTo>
                  <a:lnTo>
                    <a:pt x="59" y="68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6" y="63"/>
                  </a:lnTo>
                  <a:lnTo>
                    <a:pt x="57" y="63"/>
                  </a:lnTo>
                  <a:lnTo>
                    <a:pt x="57" y="62"/>
                  </a:lnTo>
                  <a:lnTo>
                    <a:pt x="57" y="60"/>
                  </a:lnTo>
                  <a:lnTo>
                    <a:pt x="59" y="59"/>
                  </a:lnTo>
                  <a:lnTo>
                    <a:pt x="59" y="57"/>
                  </a:lnTo>
                  <a:close/>
                  <a:moveTo>
                    <a:pt x="56" y="57"/>
                  </a:moveTo>
                  <a:lnTo>
                    <a:pt x="56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59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6" y="57"/>
                  </a:lnTo>
                  <a:close/>
                  <a:moveTo>
                    <a:pt x="767" y="55"/>
                  </a:moveTo>
                  <a:lnTo>
                    <a:pt x="768" y="57"/>
                  </a:lnTo>
                  <a:lnTo>
                    <a:pt x="768" y="57"/>
                  </a:lnTo>
                  <a:lnTo>
                    <a:pt x="768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5"/>
                  </a:lnTo>
                  <a:close/>
                  <a:moveTo>
                    <a:pt x="38" y="51"/>
                  </a:moveTo>
                  <a:lnTo>
                    <a:pt x="38" y="51"/>
                  </a:lnTo>
                  <a:lnTo>
                    <a:pt x="41" y="52"/>
                  </a:lnTo>
                  <a:lnTo>
                    <a:pt x="44" y="54"/>
                  </a:lnTo>
                  <a:lnTo>
                    <a:pt x="46" y="54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3" y="57"/>
                  </a:lnTo>
                  <a:lnTo>
                    <a:pt x="40" y="55"/>
                  </a:lnTo>
                  <a:lnTo>
                    <a:pt x="38" y="54"/>
                  </a:lnTo>
                  <a:lnTo>
                    <a:pt x="37" y="52"/>
                  </a:lnTo>
                  <a:lnTo>
                    <a:pt x="38" y="51"/>
                  </a:lnTo>
                  <a:close/>
                  <a:moveTo>
                    <a:pt x="38" y="41"/>
                  </a:moveTo>
                  <a:lnTo>
                    <a:pt x="38" y="41"/>
                  </a:lnTo>
                  <a:lnTo>
                    <a:pt x="40" y="43"/>
                  </a:lnTo>
                  <a:lnTo>
                    <a:pt x="40" y="43"/>
                  </a:lnTo>
                  <a:lnTo>
                    <a:pt x="41" y="44"/>
                  </a:lnTo>
                  <a:lnTo>
                    <a:pt x="41" y="44"/>
                  </a:lnTo>
                  <a:lnTo>
                    <a:pt x="40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7" y="44"/>
                  </a:lnTo>
                  <a:lnTo>
                    <a:pt x="37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7" y="41"/>
                  </a:lnTo>
                  <a:lnTo>
                    <a:pt x="38" y="41"/>
                  </a:lnTo>
                  <a:close/>
                  <a:moveTo>
                    <a:pt x="0" y="40"/>
                  </a:moveTo>
                  <a:lnTo>
                    <a:pt x="2" y="40"/>
                  </a:lnTo>
                  <a:lnTo>
                    <a:pt x="2" y="41"/>
                  </a:lnTo>
                  <a:lnTo>
                    <a:pt x="7" y="41"/>
                  </a:lnTo>
                  <a:lnTo>
                    <a:pt x="8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3" y="48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3"/>
                  </a:lnTo>
                  <a:lnTo>
                    <a:pt x="19" y="44"/>
                  </a:lnTo>
                  <a:lnTo>
                    <a:pt x="18" y="46"/>
                  </a:lnTo>
                  <a:lnTo>
                    <a:pt x="18" y="49"/>
                  </a:lnTo>
                  <a:lnTo>
                    <a:pt x="16" y="52"/>
                  </a:lnTo>
                  <a:lnTo>
                    <a:pt x="16" y="55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0" y="60"/>
                  </a:lnTo>
                  <a:lnTo>
                    <a:pt x="8" y="59"/>
                  </a:lnTo>
                  <a:lnTo>
                    <a:pt x="5" y="59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8" y="55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7" y="54"/>
                  </a:lnTo>
                  <a:lnTo>
                    <a:pt x="3" y="54"/>
                  </a:lnTo>
                  <a:lnTo>
                    <a:pt x="2" y="52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0" y="40"/>
                  </a:lnTo>
                  <a:close/>
                  <a:moveTo>
                    <a:pt x="32" y="30"/>
                  </a:move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3"/>
                  </a:lnTo>
                  <a:lnTo>
                    <a:pt x="32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2" y="32"/>
                  </a:lnTo>
                  <a:lnTo>
                    <a:pt x="32" y="30"/>
                  </a:lnTo>
                  <a:close/>
                  <a:moveTo>
                    <a:pt x="41" y="22"/>
                  </a:moveTo>
                  <a:lnTo>
                    <a:pt x="41" y="24"/>
                  </a:lnTo>
                  <a:lnTo>
                    <a:pt x="40" y="27"/>
                  </a:lnTo>
                  <a:lnTo>
                    <a:pt x="37" y="29"/>
                  </a:lnTo>
                  <a:lnTo>
                    <a:pt x="37" y="29"/>
                  </a:lnTo>
                  <a:lnTo>
                    <a:pt x="37" y="27"/>
                  </a:lnTo>
                  <a:lnTo>
                    <a:pt x="40" y="24"/>
                  </a:lnTo>
                  <a:lnTo>
                    <a:pt x="41" y="22"/>
                  </a:lnTo>
                  <a:close/>
                  <a:moveTo>
                    <a:pt x="1041" y="0"/>
                  </a:moveTo>
                  <a:lnTo>
                    <a:pt x="1041" y="0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3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0"/>
                  </a:lnTo>
                  <a:lnTo>
                    <a:pt x="104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83" name="Freeform 312">
              <a:extLst>
                <a:ext uri="{FF2B5EF4-FFF2-40B4-BE49-F238E27FC236}">
                  <a16:creationId xmlns:a16="http://schemas.microsoft.com/office/drawing/2014/main" id="{D2B74F47-4F67-4DEE-92EC-4FA28E65B0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90531" y="1932615"/>
              <a:ext cx="2403391" cy="1237756"/>
            </a:xfrm>
            <a:custGeom>
              <a:avLst/>
              <a:gdLst>
                <a:gd name="T0" fmla="*/ 890 w 1233"/>
                <a:gd name="T1" fmla="*/ 360 h 635"/>
                <a:gd name="T2" fmla="*/ 880 w 1233"/>
                <a:gd name="T3" fmla="*/ 294 h 635"/>
                <a:gd name="T4" fmla="*/ 692 w 1233"/>
                <a:gd name="T5" fmla="*/ 247 h 635"/>
                <a:gd name="T6" fmla="*/ 970 w 1233"/>
                <a:gd name="T7" fmla="*/ 230 h 635"/>
                <a:gd name="T8" fmla="*/ 904 w 1233"/>
                <a:gd name="T9" fmla="*/ 212 h 635"/>
                <a:gd name="T10" fmla="*/ 874 w 1233"/>
                <a:gd name="T11" fmla="*/ 200 h 635"/>
                <a:gd name="T12" fmla="*/ 798 w 1233"/>
                <a:gd name="T13" fmla="*/ 156 h 635"/>
                <a:gd name="T14" fmla="*/ 838 w 1233"/>
                <a:gd name="T15" fmla="*/ 146 h 635"/>
                <a:gd name="T16" fmla="*/ 459 w 1233"/>
                <a:gd name="T17" fmla="*/ 102 h 635"/>
                <a:gd name="T18" fmla="*/ 894 w 1233"/>
                <a:gd name="T19" fmla="*/ 94 h 635"/>
                <a:gd name="T20" fmla="*/ 585 w 1233"/>
                <a:gd name="T21" fmla="*/ 77 h 635"/>
                <a:gd name="T22" fmla="*/ 733 w 1233"/>
                <a:gd name="T23" fmla="*/ 66 h 635"/>
                <a:gd name="T24" fmla="*/ 27 w 1233"/>
                <a:gd name="T25" fmla="*/ 61 h 635"/>
                <a:gd name="T26" fmla="*/ 625 w 1233"/>
                <a:gd name="T27" fmla="*/ 55 h 635"/>
                <a:gd name="T28" fmla="*/ 615 w 1233"/>
                <a:gd name="T29" fmla="*/ 69 h 635"/>
                <a:gd name="T30" fmla="*/ 696 w 1233"/>
                <a:gd name="T31" fmla="*/ 22 h 635"/>
                <a:gd name="T32" fmla="*/ 722 w 1233"/>
                <a:gd name="T33" fmla="*/ 69 h 635"/>
                <a:gd name="T34" fmla="*/ 787 w 1233"/>
                <a:gd name="T35" fmla="*/ 115 h 635"/>
                <a:gd name="T36" fmla="*/ 853 w 1233"/>
                <a:gd name="T37" fmla="*/ 71 h 635"/>
                <a:gd name="T38" fmla="*/ 825 w 1233"/>
                <a:gd name="T39" fmla="*/ 134 h 635"/>
                <a:gd name="T40" fmla="*/ 756 w 1233"/>
                <a:gd name="T41" fmla="*/ 159 h 635"/>
                <a:gd name="T42" fmla="*/ 738 w 1233"/>
                <a:gd name="T43" fmla="*/ 203 h 635"/>
                <a:gd name="T44" fmla="*/ 705 w 1233"/>
                <a:gd name="T45" fmla="*/ 228 h 635"/>
                <a:gd name="T46" fmla="*/ 669 w 1233"/>
                <a:gd name="T47" fmla="*/ 304 h 635"/>
                <a:gd name="T48" fmla="*/ 801 w 1233"/>
                <a:gd name="T49" fmla="*/ 381 h 635"/>
                <a:gd name="T50" fmla="*/ 871 w 1233"/>
                <a:gd name="T51" fmla="*/ 468 h 635"/>
                <a:gd name="T52" fmla="*/ 896 w 1233"/>
                <a:gd name="T53" fmla="*/ 412 h 635"/>
                <a:gd name="T54" fmla="*/ 921 w 1233"/>
                <a:gd name="T55" fmla="*/ 291 h 635"/>
                <a:gd name="T56" fmla="*/ 981 w 1233"/>
                <a:gd name="T57" fmla="*/ 238 h 635"/>
                <a:gd name="T58" fmla="*/ 1031 w 1233"/>
                <a:gd name="T59" fmla="*/ 282 h 635"/>
                <a:gd name="T60" fmla="*/ 1050 w 1233"/>
                <a:gd name="T61" fmla="*/ 329 h 635"/>
                <a:gd name="T62" fmla="*/ 1093 w 1233"/>
                <a:gd name="T63" fmla="*/ 302 h 635"/>
                <a:gd name="T64" fmla="*/ 1124 w 1233"/>
                <a:gd name="T65" fmla="*/ 310 h 635"/>
                <a:gd name="T66" fmla="*/ 1136 w 1233"/>
                <a:gd name="T67" fmla="*/ 354 h 635"/>
                <a:gd name="T68" fmla="*/ 1197 w 1233"/>
                <a:gd name="T69" fmla="*/ 395 h 635"/>
                <a:gd name="T70" fmla="*/ 1213 w 1233"/>
                <a:gd name="T71" fmla="*/ 416 h 635"/>
                <a:gd name="T72" fmla="*/ 1162 w 1233"/>
                <a:gd name="T73" fmla="*/ 485 h 635"/>
                <a:gd name="T74" fmla="*/ 1002 w 1233"/>
                <a:gd name="T75" fmla="*/ 550 h 635"/>
                <a:gd name="T76" fmla="*/ 924 w 1233"/>
                <a:gd name="T77" fmla="*/ 597 h 635"/>
                <a:gd name="T78" fmla="*/ 897 w 1233"/>
                <a:gd name="T79" fmla="*/ 617 h 635"/>
                <a:gd name="T80" fmla="*/ 845 w 1233"/>
                <a:gd name="T81" fmla="*/ 622 h 635"/>
                <a:gd name="T82" fmla="*/ 869 w 1233"/>
                <a:gd name="T83" fmla="*/ 584 h 635"/>
                <a:gd name="T84" fmla="*/ 875 w 1233"/>
                <a:gd name="T85" fmla="*/ 570 h 635"/>
                <a:gd name="T86" fmla="*/ 817 w 1233"/>
                <a:gd name="T87" fmla="*/ 554 h 635"/>
                <a:gd name="T88" fmla="*/ 787 w 1233"/>
                <a:gd name="T89" fmla="*/ 512 h 635"/>
                <a:gd name="T90" fmla="*/ 756 w 1233"/>
                <a:gd name="T91" fmla="*/ 515 h 635"/>
                <a:gd name="T92" fmla="*/ 259 w 1233"/>
                <a:gd name="T93" fmla="*/ 509 h 635"/>
                <a:gd name="T94" fmla="*/ 232 w 1233"/>
                <a:gd name="T95" fmla="*/ 483 h 635"/>
                <a:gd name="T96" fmla="*/ 194 w 1233"/>
                <a:gd name="T97" fmla="*/ 460 h 635"/>
                <a:gd name="T98" fmla="*/ 172 w 1233"/>
                <a:gd name="T99" fmla="*/ 423 h 635"/>
                <a:gd name="T100" fmla="*/ 164 w 1233"/>
                <a:gd name="T101" fmla="*/ 383 h 635"/>
                <a:gd name="T102" fmla="*/ 89 w 1233"/>
                <a:gd name="T103" fmla="*/ 304 h 635"/>
                <a:gd name="T104" fmla="*/ 77 w 1233"/>
                <a:gd name="T105" fmla="*/ 77 h 635"/>
                <a:gd name="T106" fmla="*/ 150 w 1233"/>
                <a:gd name="T107" fmla="*/ 60 h 635"/>
                <a:gd name="T108" fmla="*/ 172 w 1233"/>
                <a:gd name="T109" fmla="*/ 56 h 635"/>
                <a:gd name="T110" fmla="*/ 245 w 1233"/>
                <a:gd name="T111" fmla="*/ 67 h 635"/>
                <a:gd name="T112" fmla="*/ 387 w 1233"/>
                <a:gd name="T113" fmla="*/ 108 h 635"/>
                <a:gd name="T114" fmla="*/ 483 w 1233"/>
                <a:gd name="T115" fmla="*/ 127 h 635"/>
                <a:gd name="T116" fmla="*/ 467 w 1233"/>
                <a:gd name="T117" fmla="*/ 96 h 635"/>
                <a:gd name="T118" fmla="*/ 623 w 1233"/>
                <a:gd name="T119" fmla="*/ 108 h 635"/>
                <a:gd name="T120" fmla="*/ 659 w 1233"/>
                <a:gd name="T121" fmla="*/ 123 h 635"/>
                <a:gd name="T122" fmla="*/ 678 w 1233"/>
                <a:gd name="T123" fmla="*/ 74 h 635"/>
                <a:gd name="T124" fmla="*/ 655 w 1233"/>
                <a:gd name="T125" fmla="*/ 17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33" h="635">
                  <a:moveTo>
                    <a:pt x="901" y="362"/>
                  </a:moveTo>
                  <a:lnTo>
                    <a:pt x="902" y="362"/>
                  </a:lnTo>
                  <a:lnTo>
                    <a:pt x="902" y="365"/>
                  </a:lnTo>
                  <a:lnTo>
                    <a:pt x="902" y="367"/>
                  </a:lnTo>
                  <a:lnTo>
                    <a:pt x="901" y="367"/>
                  </a:lnTo>
                  <a:lnTo>
                    <a:pt x="901" y="368"/>
                  </a:lnTo>
                  <a:lnTo>
                    <a:pt x="899" y="368"/>
                  </a:lnTo>
                  <a:lnTo>
                    <a:pt x="899" y="368"/>
                  </a:lnTo>
                  <a:lnTo>
                    <a:pt x="897" y="368"/>
                  </a:lnTo>
                  <a:lnTo>
                    <a:pt x="897" y="368"/>
                  </a:lnTo>
                  <a:lnTo>
                    <a:pt x="899" y="367"/>
                  </a:lnTo>
                  <a:lnTo>
                    <a:pt x="899" y="365"/>
                  </a:lnTo>
                  <a:lnTo>
                    <a:pt x="899" y="365"/>
                  </a:lnTo>
                  <a:lnTo>
                    <a:pt x="899" y="364"/>
                  </a:lnTo>
                  <a:lnTo>
                    <a:pt x="901" y="362"/>
                  </a:lnTo>
                  <a:lnTo>
                    <a:pt x="901" y="362"/>
                  </a:lnTo>
                  <a:close/>
                  <a:moveTo>
                    <a:pt x="888" y="362"/>
                  </a:moveTo>
                  <a:lnTo>
                    <a:pt x="888" y="364"/>
                  </a:lnTo>
                  <a:lnTo>
                    <a:pt x="886" y="365"/>
                  </a:lnTo>
                  <a:lnTo>
                    <a:pt x="883" y="367"/>
                  </a:lnTo>
                  <a:lnTo>
                    <a:pt x="882" y="367"/>
                  </a:lnTo>
                  <a:lnTo>
                    <a:pt x="882" y="367"/>
                  </a:lnTo>
                  <a:lnTo>
                    <a:pt x="882" y="365"/>
                  </a:lnTo>
                  <a:lnTo>
                    <a:pt x="882" y="365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6" y="364"/>
                  </a:lnTo>
                  <a:lnTo>
                    <a:pt x="886" y="364"/>
                  </a:lnTo>
                  <a:lnTo>
                    <a:pt x="888" y="362"/>
                  </a:lnTo>
                  <a:lnTo>
                    <a:pt x="888" y="362"/>
                  </a:lnTo>
                  <a:close/>
                  <a:moveTo>
                    <a:pt x="893" y="359"/>
                  </a:moveTo>
                  <a:lnTo>
                    <a:pt x="893" y="359"/>
                  </a:lnTo>
                  <a:lnTo>
                    <a:pt x="893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6" y="362"/>
                  </a:lnTo>
                  <a:lnTo>
                    <a:pt x="896" y="362"/>
                  </a:lnTo>
                  <a:lnTo>
                    <a:pt x="897" y="362"/>
                  </a:lnTo>
                  <a:lnTo>
                    <a:pt x="897" y="362"/>
                  </a:lnTo>
                  <a:lnTo>
                    <a:pt x="897" y="364"/>
                  </a:lnTo>
                  <a:lnTo>
                    <a:pt x="897" y="364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6" y="368"/>
                  </a:lnTo>
                  <a:lnTo>
                    <a:pt x="896" y="370"/>
                  </a:lnTo>
                  <a:lnTo>
                    <a:pt x="894" y="373"/>
                  </a:lnTo>
                  <a:lnTo>
                    <a:pt x="893" y="373"/>
                  </a:lnTo>
                  <a:lnTo>
                    <a:pt x="893" y="373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7"/>
                  </a:lnTo>
                  <a:lnTo>
                    <a:pt x="894" y="368"/>
                  </a:lnTo>
                  <a:lnTo>
                    <a:pt x="891" y="373"/>
                  </a:lnTo>
                  <a:lnTo>
                    <a:pt x="890" y="373"/>
                  </a:lnTo>
                  <a:lnTo>
                    <a:pt x="890" y="375"/>
                  </a:lnTo>
                  <a:lnTo>
                    <a:pt x="890" y="375"/>
                  </a:lnTo>
                  <a:lnTo>
                    <a:pt x="888" y="375"/>
                  </a:lnTo>
                  <a:lnTo>
                    <a:pt x="886" y="375"/>
                  </a:lnTo>
                  <a:lnTo>
                    <a:pt x="890" y="370"/>
                  </a:lnTo>
                  <a:lnTo>
                    <a:pt x="890" y="368"/>
                  </a:lnTo>
                  <a:lnTo>
                    <a:pt x="890" y="368"/>
                  </a:lnTo>
                  <a:lnTo>
                    <a:pt x="888" y="368"/>
                  </a:lnTo>
                  <a:lnTo>
                    <a:pt x="885" y="373"/>
                  </a:lnTo>
                  <a:lnTo>
                    <a:pt x="883" y="375"/>
                  </a:lnTo>
                  <a:lnTo>
                    <a:pt x="883" y="373"/>
                  </a:lnTo>
                  <a:lnTo>
                    <a:pt x="882" y="373"/>
                  </a:lnTo>
                  <a:lnTo>
                    <a:pt x="882" y="373"/>
                  </a:lnTo>
                  <a:lnTo>
                    <a:pt x="885" y="368"/>
                  </a:lnTo>
                  <a:lnTo>
                    <a:pt x="888" y="367"/>
                  </a:lnTo>
                  <a:lnTo>
                    <a:pt x="890" y="365"/>
                  </a:lnTo>
                  <a:lnTo>
                    <a:pt x="890" y="364"/>
                  </a:lnTo>
                  <a:lnTo>
                    <a:pt x="890" y="362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1" y="360"/>
                  </a:lnTo>
                  <a:lnTo>
                    <a:pt x="891" y="362"/>
                  </a:lnTo>
                  <a:lnTo>
                    <a:pt x="890" y="365"/>
                  </a:lnTo>
                  <a:lnTo>
                    <a:pt x="890" y="367"/>
                  </a:lnTo>
                  <a:lnTo>
                    <a:pt x="888" y="367"/>
                  </a:lnTo>
                  <a:lnTo>
                    <a:pt x="890" y="368"/>
                  </a:lnTo>
                  <a:lnTo>
                    <a:pt x="890" y="367"/>
                  </a:lnTo>
                  <a:lnTo>
                    <a:pt x="891" y="365"/>
                  </a:lnTo>
                  <a:lnTo>
                    <a:pt x="891" y="364"/>
                  </a:lnTo>
                  <a:lnTo>
                    <a:pt x="893" y="362"/>
                  </a:lnTo>
                  <a:lnTo>
                    <a:pt x="893" y="359"/>
                  </a:lnTo>
                  <a:close/>
                  <a:moveTo>
                    <a:pt x="888" y="356"/>
                  </a:moveTo>
                  <a:lnTo>
                    <a:pt x="890" y="356"/>
                  </a:lnTo>
                  <a:lnTo>
                    <a:pt x="890" y="356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88" y="359"/>
                  </a:lnTo>
                  <a:lnTo>
                    <a:pt x="888" y="359"/>
                  </a:lnTo>
                  <a:lnTo>
                    <a:pt x="890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close/>
                  <a:moveTo>
                    <a:pt x="883" y="354"/>
                  </a:moveTo>
                  <a:lnTo>
                    <a:pt x="885" y="354"/>
                  </a:lnTo>
                  <a:lnTo>
                    <a:pt x="885" y="354"/>
                  </a:lnTo>
                  <a:lnTo>
                    <a:pt x="885" y="354"/>
                  </a:lnTo>
                  <a:lnTo>
                    <a:pt x="885" y="356"/>
                  </a:lnTo>
                  <a:lnTo>
                    <a:pt x="883" y="356"/>
                  </a:lnTo>
                  <a:lnTo>
                    <a:pt x="883" y="356"/>
                  </a:lnTo>
                  <a:lnTo>
                    <a:pt x="883" y="354"/>
                  </a:lnTo>
                  <a:lnTo>
                    <a:pt x="883" y="354"/>
                  </a:lnTo>
                  <a:close/>
                  <a:moveTo>
                    <a:pt x="1145" y="338"/>
                  </a:moveTo>
                  <a:lnTo>
                    <a:pt x="1147" y="340"/>
                  </a:lnTo>
                  <a:lnTo>
                    <a:pt x="1148" y="340"/>
                  </a:lnTo>
                  <a:lnTo>
                    <a:pt x="1148" y="342"/>
                  </a:lnTo>
                  <a:lnTo>
                    <a:pt x="1145" y="342"/>
                  </a:lnTo>
                  <a:lnTo>
                    <a:pt x="1143" y="340"/>
                  </a:lnTo>
                  <a:lnTo>
                    <a:pt x="1142" y="340"/>
                  </a:lnTo>
                  <a:lnTo>
                    <a:pt x="1142" y="340"/>
                  </a:lnTo>
                  <a:lnTo>
                    <a:pt x="1143" y="338"/>
                  </a:lnTo>
                  <a:lnTo>
                    <a:pt x="1143" y="340"/>
                  </a:lnTo>
                  <a:lnTo>
                    <a:pt x="1143" y="338"/>
                  </a:lnTo>
                  <a:lnTo>
                    <a:pt x="1145" y="338"/>
                  </a:lnTo>
                  <a:close/>
                  <a:moveTo>
                    <a:pt x="886" y="338"/>
                  </a:moveTo>
                  <a:lnTo>
                    <a:pt x="886" y="338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5" y="340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6" y="338"/>
                  </a:lnTo>
                  <a:lnTo>
                    <a:pt x="886" y="338"/>
                  </a:lnTo>
                  <a:close/>
                  <a:moveTo>
                    <a:pt x="1038" y="305"/>
                  </a:moveTo>
                  <a:lnTo>
                    <a:pt x="1038" y="307"/>
                  </a:lnTo>
                  <a:lnTo>
                    <a:pt x="1039" y="307"/>
                  </a:lnTo>
                  <a:lnTo>
                    <a:pt x="1039" y="307"/>
                  </a:lnTo>
                  <a:lnTo>
                    <a:pt x="1039" y="308"/>
                  </a:lnTo>
                  <a:lnTo>
                    <a:pt x="1038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08"/>
                  </a:lnTo>
                  <a:lnTo>
                    <a:pt x="1036" y="307"/>
                  </a:lnTo>
                  <a:lnTo>
                    <a:pt x="1036" y="307"/>
                  </a:lnTo>
                  <a:lnTo>
                    <a:pt x="1036" y="305"/>
                  </a:lnTo>
                  <a:lnTo>
                    <a:pt x="1038" y="305"/>
                  </a:lnTo>
                  <a:close/>
                  <a:moveTo>
                    <a:pt x="879" y="293"/>
                  </a:moveTo>
                  <a:lnTo>
                    <a:pt x="880" y="294"/>
                  </a:lnTo>
                  <a:lnTo>
                    <a:pt x="880" y="294"/>
                  </a:lnTo>
                  <a:lnTo>
                    <a:pt x="879" y="296"/>
                  </a:lnTo>
                  <a:lnTo>
                    <a:pt x="879" y="296"/>
                  </a:lnTo>
                  <a:lnTo>
                    <a:pt x="877" y="296"/>
                  </a:lnTo>
                  <a:lnTo>
                    <a:pt x="877" y="296"/>
                  </a:lnTo>
                  <a:lnTo>
                    <a:pt x="879" y="294"/>
                  </a:lnTo>
                  <a:lnTo>
                    <a:pt x="879" y="294"/>
                  </a:lnTo>
                  <a:lnTo>
                    <a:pt x="879" y="293"/>
                  </a:lnTo>
                  <a:close/>
                  <a:moveTo>
                    <a:pt x="883" y="290"/>
                  </a:moveTo>
                  <a:lnTo>
                    <a:pt x="883" y="291"/>
                  </a:lnTo>
                  <a:lnTo>
                    <a:pt x="883" y="291"/>
                  </a:lnTo>
                  <a:lnTo>
                    <a:pt x="882" y="293"/>
                  </a:lnTo>
                  <a:lnTo>
                    <a:pt x="880" y="293"/>
                  </a:lnTo>
                  <a:lnTo>
                    <a:pt x="880" y="291"/>
                  </a:lnTo>
                  <a:lnTo>
                    <a:pt x="882" y="291"/>
                  </a:lnTo>
                  <a:lnTo>
                    <a:pt x="882" y="290"/>
                  </a:lnTo>
                  <a:lnTo>
                    <a:pt x="883" y="290"/>
                  </a:lnTo>
                  <a:close/>
                  <a:moveTo>
                    <a:pt x="1104" y="277"/>
                  </a:moveTo>
                  <a:lnTo>
                    <a:pt x="1106" y="279"/>
                  </a:lnTo>
                  <a:lnTo>
                    <a:pt x="1106" y="279"/>
                  </a:lnTo>
                  <a:lnTo>
                    <a:pt x="1107" y="280"/>
                  </a:lnTo>
                  <a:lnTo>
                    <a:pt x="1107" y="282"/>
                  </a:lnTo>
                  <a:lnTo>
                    <a:pt x="1106" y="280"/>
                  </a:lnTo>
                  <a:lnTo>
                    <a:pt x="1102" y="280"/>
                  </a:lnTo>
                  <a:lnTo>
                    <a:pt x="1102" y="279"/>
                  </a:lnTo>
                  <a:lnTo>
                    <a:pt x="1101" y="279"/>
                  </a:lnTo>
                  <a:lnTo>
                    <a:pt x="1101" y="277"/>
                  </a:lnTo>
                  <a:lnTo>
                    <a:pt x="1102" y="277"/>
                  </a:lnTo>
                  <a:lnTo>
                    <a:pt x="1104" y="277"/>
                  </a:lnTo>
                  <a:close/>
                  <a:moveTo>
                    <a:pt x="1055" y="275"/>
                  </a:moveTo>
                  <a:lnTo>
                    <a:pt x="1057" y="275"/>
                  </a:lnTo>
                  <a:lnTo>
                    <a:pt x="1057" y="275"/>
                  </a:lnTo>
                  <a:lnTo>
                    <a:pt x="1058" y="277"/>
                  </a:lnTo>
                  <a:lnTo>
                    <a:pt x="1058" y="279"/>
                  </a:lnTo>
                  <a:lnTo>
                    <a:pt x="1058" y="279"/>
                  </a:lnTo>
                  <a:lnTo>
                    <a:pt x="1057" y="280"/>
                  </a:lnTo>
                  <a:lnTo>
                    <a:pt x="1055" y="282"/>
                  </a:lnTo>
                  <a:lnTo>
                    <a:pt x="1052" y="282"/>
                  </a:lnTo>
                  <a:lnTo>
                    <a:pt x="1050" y="282"/>
                  </a:lnTo>
                  <a:lnTo>
                    <a:pt x="1050" y="282"/>
                  </a:lnTo>
                  <a:lnTo>
                    <a:pt x="1050" y="280"/>
                  </a:lnTo>
                  <a:lnTo>
                    <a:pt x="1050" y="280"/>
                  </a:lnTo>
                  <a:lnTo>
                    <a:pt x="1052" y="277"/>
                  </a:lnTo>
                  <a:lnTo>
                    <a:pt x="1054" y="275"/>
                  </a:lnTo>
                  <a:lnTo>
                    <a:pt x="1055" y="275"/>
                  </a:lnTo>
                  <a:close/>
                  <a:moveTo>
                    <a:pt x="908" y="269"/>
                  </a:moveTo>
                  <a:lnTo>
                    <a:pt x="907" y="271"/>
                  </a:lnTo>
                  <a:lnTo>
                    <a:pt x="905" y="271"/>
                  </a:lnTo>
                  <a:lnTo>
                    <a:pt x="904" y="272"/>
                  </a:lnTo>
                  <a:lnTo>
                    <a:pt x="902" y="272"/>
                  </a:lnTo>
                  <a:lnTo>
                    <a:pt x="902" y="272"/>
                  </a:lnTo>
                  <a:lnTo>
                    <a:pt x="902" y="271"/>
                  </a:lnTo>
                  <a:lnTo>
                    <a:pt x="905" y="271"/>
                  </a:lnTo>
                  <a:lnTo>
                    <a:pt x="908" y="269"/>
                  </a:lnTo>
                  <a:close/>
                  <a:moveTo>
                    <a:pt x="1098" y="250"/>
                  </a:moveTo>
                  <a:lnTo>
                    <a:pt x="1099" y="250"/>
                  </a:lnTo>
                  <a:lnTo>
                    <a:pt x="1102" y="252"/>
                  </a:lnTo>
                  <a:lnTo>
                    <a:pt x="1102" y="252"/>
                  </a:lnTo>
                  <a:lnTo>
                    <a:pt x="1104" y="253"/>
                  </a:lnTo>
                  <a:lnTo>
                    <a:pt x="1104" y="253"/>
                  </a:lnTo>
                  <a:lnTo>
                    <a:pt x="1104" y="255"/>
                  </a:lnTo>
                  <a:lnTo>
                    <a:pt x="1102" y="256"/>
                  </a:lnTo>
                  <a:lnTo>
                    <a:pt x="1102" y="256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099" y="256"/>
                  </a:lnTo>
                  <a:lnTo>
                    <a:pt x="1098" y="256"/>
                  </a:lnTo>
                  <a:lnTo>
                    <a:pt x="1098" y="256"/>
                  </a:lnTo>
                  <a:lnTo>
                    <a:pt x="1093" y="253"/>
                  </a:lnTo>
                  <a:lnTo>
                    <a:pt x="1093" y="252"/>
                  </a:lnTo>
                  <a:lnTo>
                    <a:pt x="1093" y="252"/>
                  </a:lnTo>
                  <a:lnTo>
                    <a:pt x="1095" y="252"/>
                  </a:lnTo>
                  <a:lnTo>
                    <a:pt x="1098" y="250"/>
                  </a:lnTo>
                  <a:close/>
                  <a:moveTo>
                    <a:pt x="694" y="245"/>
                  </a:moveTo>
                  <a:lnTo>
                    <a:pt x="694" y="245"/>
                  </a:lnTo>
                  <a:lnTo>
                    <a:pt x="694" y="247"/>
                  </a:lnTo>
                  <a:lnTo>
                    <a:pt x="694" y="247"/>
                  </a:lnTo>
                  <a:lnTo>
                    <a:pt x="692" y="247"/>
                  </a:lnTo>
                  <a:lnTo>
                    <a:pt x="692" y="245"/>
                  </a:lnTo>
                  <a:lnTo>
                    <a:pt x="691" y="245"/>
                  </a:lnTo>
                  <a:lnTo>
                    <a:pt x="694" y="245"/>
                  </a:lnTo>
                  <a:close/>
                  <a:moveTo>
                    <a:pt x="1096" y="245"/>
                  </a:moveTo>
                  <a:lnTo>
                    <a:pt x="1098" y="245"/>
                  </a:lnTo>
                  <a:lnTo>
                    <a:pt x="1098" y="245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101" y="247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50"/>
                  </a:lnTo>
                  <a:lnTo>
                    <a:pt x="1101" y="250"/>
                  </a:lnTo>
                  <a:lnTo>
                    <a:pt x="1096" y="249"/>
                  </a:lnTo>
                  <a:lnTo>
                    <a:pt x="1096" y="247"/>
                  </a:lnTo>
                  <a:lnTo>
                    <a:pt x="1096" y="245"/>
                  </a:lnTo>
                  <a:lnTo>
                    <a:pt x="1096" y="245"/>
                  </a:lnTo>
                  <a:lnTo>
                    <a:pt x="1096" y="245"/>
                  </a:lnTo>
                  <a:close/>
                  <a:moveTo>
                    <a:pt x="888" y="234"/>
                  </a:moveTo>
                  <a:lnTo>
                    <a:pt x="890" y="234"/>
                  </a:lnTo>
                  <a:lnTo>
                    <a:pt x="890" y="234"/>
                  </a:lnTo>
                  <a:lnTo>
                    <a:pt x="891" y="238"/>
                  </a:lnTo>
                  <a:lnTo>
                    <a:pt x="893" y="238"/>
                  </a:lnTo>
                  <a:lnTo>
                    <a:pt x="893" y="239"/>
                  </a:lnTo>
                  <a:lnTo>
                    <a:pt x="893" y="241"/>
                  </a:lnTo>
                  <a:lnTo>
                    <a:pt x="893" y="242"/>
                  </a:lnTo>
                  <a:lnTo>
                    <a:pt x="891" y="244"/>
                  </a:lnTo>
                  <a:lnTo>
                    <a:pt x="890" y="245"/>
                  </a:lnTo>
                  <a:lnTo>
                    <a:pt x="890" y="249"/>
                  </a:lnTo>
                  <a:lnTo>
                    <a:pt x="888" y="250"/>
                  </a:lnTo>
                  <a:lnTo>
                    <a:pt x="886" y="252"/>
                  </a:lnTo>
                  <a:lnTo>
                    <a:pt x="886" y="252"/>
                  </a:lnTo>
                  <a:lnTo>
                    <a:pt x="886" y="253"/>
                  </a:lnTo>
                  <a:lnTo>
                    <a:pt x="885" y="253"/>
                  </a:lnTo>
                  <a:lnTo>
                    <a:pt x="883" y="252"/>
                  </a:lnTo>
                  <a:lnTo>
                    <a:pt x="882" y="250"/>
                  </a:lnTo>
                  <a:lnTo>
                    <a:pt x="882" y="249"/>
                  </a:lnTo>
                  <a:lnTo>
                    <a:pt x="880" y="249"/>
                  </a:lnTo>
                  <a:lnTo>
                    <a:pt x="879" y="247"/>
                  </a:lnTo>
                  <a:lnTo>
                    <a:pt x="879" y="247"/>
                  </a:lnTo>
                  <a:lnTo>
                    <a:pt x="879" y="244"/>
                  </a:lnTo>
                  <a:lnTo>
                    <a:pt x="879" y="242"/>
                  </a:lnTo>
                  <a:lnTo>
                    <a:pt x="879" y="241"/>
                  </a:lnTo>
                  <a:lnTo>
                    <a:pt x="879" y="241"/>
                  </a:lnTo>
                  <a:lnTo>
                    <a:pt x="880" y="239"/>
                  </a:lnTo>
                  <a:lnTo>
                    <a:pt x="882" y="236"/>
                  </a:lnTo>
                  <a:lnTo>
                    <a:pt x="883" y="234"/>
                  </a:lnTo>
                  <a:lnTo>
                    <a:pt x="885" y="234"/>
                  </a:lnTo>
                  <a:lnTo>
                    <a:pt x="886" y="234"/>
                  </a:lnTo>
                  <a:lnTo>
                    <a:pt x="888" y="234"/>
                  </a:lnTo>
                  <a:lnTo>
                    <a:pt x="888" y="234"/>
                  </a:lnTo>
                  <a:close/>
                  <a:moveTo>
                    <a:pt x="1102" y="231"/>
                  </a:moveTo>
                  <a:lnTo>
                    <a:pt x="1104" y="231"/>
                  </a:lnTo>
                  <a:lnTo>
                    <a:pt x="1106" y="231"/>
                  </a:lnTo>
                  <a:lnTo>
                    <a:pt x="1107" y="231"/>
                  </a:lnTo>
                  <a:lnTo>
                    <a:pt x="1107" y="233"/>
                  </a:lnTo>
                  <a:lnTo>
                    <a:pt x="1107" y="234"/>
                  </a:lnTo>
                  <a:lnTo>
                    <a:pt x="1106" y="234"/>
                  </a:lnTo>
                  <a:lnTo>
                    <a:pt x="1104" y="234"/>
                  </a:lnTo>
                  <a:lnTo>
                    <a:pt x="1101" y="234"/>
                  </a:lnTo>
                  <a:lnTo>
                    <a:pt x="1101" y="234"/>
                  </a:lnTo>
                  <a:lnTo>
                    <a:pt x="1099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1"/>
                  </a:lnTo>
                  <a:lnTo>
                    <a:pt x="1101" y="231"/>
                  </a:lnTo>
                  <a:lnTo>
                    <a:pt x="1102" y="231"/>
                  </a:lnTo>
                  <a:close/>
                  <a:moveTo>
                    <a:pt x="961" y="227"/>
                  </a:moveTo>
                  <a:lnTo>
                    <a:pt x="962" y="227"/>
                  </a:lnTo>
                  <a:lnTo>
                    <a:pt x="964" y="228"/>
                  </a:lnTo>
                  <a:lnTo>
                    <a:pt x="967" y="228"/>
                  </a:lnTo>
                  <a:lnTo>
                    <a:pt x="968" y="228"/>
                  </a:lnTo>
                  <a:lnTo>
                    <a:pt x="970" y="230"/>
                  </a:lnTo>
                  <a:lnTo>
                    <a:pt x="968" y="230"/>
                  </a:lnTo>
                  <a:lnTo>
                    <a:pt x="968" y="230"/>
                  </a:lnTo>
                  <a:lnTo>
                    <a:pt x="965" y="230"/>
                  </a:lnTo>
                  <a:lnTo>
                    <a:pt x="962" y="228"/>
                  </a:lnTo>
                  <a:lnTo>
                    <a:pt x="961" y="228"/>
                  </a:lnTo>
                  <a:lnTo>
                    <a:pt x="961" y="227"/>
                  </a:lnTo>
                  <a:lnTo>
                    <a:pt x="961" y="227"/>
                  </a:lnTo>
                  <a:close/>
                  <a:moveTo>
                    <a:pt x="1011" y="223"/>
                  </a:moveTo>
                  <a:lnTo>
                    <a:pt x="1013" y="223"/>
                  </a:lnTo>
                  <a:lnTo>
                    <a:pt x="1014" y="225"/>
                  </a:lnTo>
                  <a:lnTo>
                    <a:pt x="1017" y="225"/>
                  </a:lnTo>
                  <a:lnTo>
                    <a:pt x="1020" y="227"/>
                  </a:lnTo>
                  <a:lnTo>
                    <a:pt x="1022" y="228"/>
                  </a:lnTo>
                  <a:lnTo>
                    <a:pt x="1022" y="230"/>
                  </a:lnTo>
                  <a:lnTo>
                    <a:pt x="1024" y="231"/>
                  </a:lnTo>
                  <a:lnTo>
                    <a:pt x="1022" y="231"/>
                  </a:lnTo>
                  <a:lnTo>
                    <a:pt x="1022" y="231"/>
                  </a:lnTo>
                  <a:lnTo>
                    <a:pt x="1020" y="231"/>
                  </a:lnTo>
                  <a:lnTo>
                    <a:pt x="1019" y="231"/>
                  </a:lnTo>
                  <a:lnTo>
                    <a:pt x="1017" y="231"/>
                  </a:lnTo>
                  <a:lnTo>
                    <a:pt x="1016" y="230"/>
                  </a:lnTo>
                  <a:lnTo>
                    <a:pt x="1014" y="230"/>
                  </a:lnTo>
                  <a:lnTo>
                    <a:pt x="1014" y="228"/>
                  </a:lnTo>
                  <a:lnTo>
                    <a:pt x="1013" y="227"/>
                  </a:lnTo>
                  <a:lnTo>
                    <a:pt x="1011" y="225"/>
                  </a:lnTo>
                  <a:lnTo>
                    <a:pt x="1009" y="223"/>
                  </a:lnTo>
                  <a:lnTo>
                    <a:pt x="1011" y="223"/>
                  </a:lnTo>
                  <a:close/>
                  <a:moveTo>
                    <a:pt x="852" y="222"/>
                  </a:moveTo>
                  <a:lnTo>
                    <a:pt x="853" y="222"/>
                  </a:lnTo>
                  <a:lnTo>
                    <a:pt x="853" y="222"/>
                  </a:lnTo>
                  <a:lnTo>
                    <a:pt x="853" y="223"/>
                  </a:lnTo>
                  <a:lnTo>
                    <a:pt x="855" y="223"/>
                  </a:lnTo>
                  <a:lnTo>
                    <a:pt x="853" y="225"/>
                  </a:lnTo>
                  <a:lnTo>
                    <a:pt x="853" y="227"/>
                  </a:lnTo>
                  <a:lnTo>
                    <a:pt x="853" y="227"/>
                  </a:lnTo>
                  <a:lnTo>
                    <a:pt x="852" y="230"/>
                  </a:lnTo>
                  <a:lnTo>
                    <a:pt x="847" y="231"/>
                  </a:lnTo>
                  <a:lnTo>
                    <a:pt x="847" y="233"/>
                  </a:lnTo>
                  <a:lnTo>
                    <a:pt x="845" y="234"/>
                  </a:lnTo>
                  <a:lnTo>
                    <a:pt x="839" y="239"/>
                  </a:lnTo>
                  <a:lnTo>
                    <a:pt x="838" y="239"/>
                  </a:lnTo>
                  <a:lnTo>
                    <a:pt x="838" y="239"/>
                  </a:lnTo>
                  <a:lnTo>
                    <a:pt x="836" y="239"/>
                  </a:lnTo>
                  <a:lnTo>
                    <a:pt x="833" y="238"/>
                  </a:lnTo>
                  <a:lnTo>
                    <a:pt x="828" y="241"/>
                  </a:lnTo>
                  <a:lnTo>
                    <a:pt x="828" y="239"/>
                  </a:lnTo>
                  <a:lnTo>
                    <a:pt x="828" y="238"/>
                  </a:lnTo>
                  <a:lnTo>
                    <a:pt x="828" y="238"/>
                  </a:lnTo>
                  <a:lnTo>
                    <a:pt x="826" y="234"/>
                  </a:lnTo>
                  <a:lnTo>
                    <a:pt x="826" y="234"/>
                  </a:lnTo>
                  <a:lnTo>
                    <a:pt x="826" y="233"/>
                  </a:lnTo>
                  <a:lnTo>
                    <a:pt x="826" y="233"/>
                  </a:lnTo>
                  <a:lnTo>
                    <a:pt x="828" y="231"/>
                  </a:lnTo>
                  <a:lnTo>
                    <a:pt x="833" y="223"/>
                  </a:lnTo>
                  <a:lnTo>
                    <a:pt x="834" y="223"/>
                  </a:lnTo>
                  <a:lnTo>
                    <a:pt x="838" y="223"/>
                  </a:lnTo>
                  <a:lnTo>
                    <a:pt x="839" y="223"/>
                  </a:lnTo>
                  <a:lnTo>
                    <a:pt x="839" y="223"/>
                  </a:lnTo>
                  <a:lnTo>
                    <a:pt x="844" y="222"/>
                  </a:lnTo>
                  <a:lnTo>
                    <a:pt x="847" y="222"/>
                  </a:lnTo>
                  <a:lnTo>
                    <a:pt x="850" y="222"/>
                  </a:lnTo>
                  <a:lnTo>
                    <a:pt x="852" y="222"/>
                  </a:lnTo>
                  <a:close/>
                  <a:moveTo>
                    <a:pt x="908" y="209"/>
                  </a:moveTo>
                  <a:lnTo>
                    <a:pt x="912" y="211"/>
                  </a:lnTo>
                  <a:lnTo>
                    <a:pt x="913" y="211"/>
                  </a:lnTo>
                  <a:lnTo>
                    <a:pt x="915" y="211"/>
                  </a:lnTo>
                  <a:lnTo>
                    <a:pt x="915" y="211"/>
                  </a:lnTo>
                  <a:lnTo>
                    <a:pt x="916" y="212"/>
                  </a:lnTo>
                  <a:lnTo>
                    <a:pt x="918" y="214"/>
                  </a:lnTo>
                  <a:lnTo>
                    <a:pt x="918" y="216"/>
                  </a:lnTo>
                  <a:lnTo>
                    <a:pt x="918" y="216"/>
                  </a:lnTo>
                  <a:lnTo>
                    <a:pt x="916" y="217"/>
                  </a:lnTo>
                  <a:lnTo>
                    <a:pt x="916" y="217"/>
                  </a:lnTo>
                  <a:lnTo>
                    <a:pt x="915" y="219"/>
                  </a:lnTo>
                  <a:lnTo>
                    <a:pt x="912" y="219"/>
                  </a:lnTo>
                  <a:lnTo>
                    <a:pt x="910" y="219"/>
                  </a:lnTo>
                  <a:lnTo>
                    <a:pt x="907" y="216"/>
                  </a:lnTo>
                  <a:lnTo>
                    <a:pt x="904" y="212"/>
                  </a:lnTo>
                  <a:lnTo>
                    <a:pt x="904" y="211"/>
                  </a:lnTo>
                  <a:lnTo>
                    <a:pt x="904" y="211"/>
                  </a:lnTo>
                  <a:lnTo>
                    <a:pt x="905" y="211"/>
                  </a:lnTo>
                  <a:lnTo>
                    <a:pt x="908" y="209"/>
                  </a:lnTo>
                  <a:close/>
                  <a:moveTo>
                    <a:pt x="924" y="206"/>
                  </a:moveTo>
                  <a:lnTo>
                    <a:pt x="929" y="208"/>
                  </a:lnTo>
                  <a:lnTo>
                    <a:pt x="931" y="209"/>
                  </a:lnTo>
                  <a:lnTo>
                    <a:pt x="931" y="212"/>
                  </a:lnTo>
                  <a:lnTo>
                    <a:pt x="929" y="212"/>
                  </a:lnTo>
                  <a:lnTo>
                    <a:pt x="927" y="212"/>
                  </a:lnTo>
                  <a:lnTo>
                    <a:pt x="924" y="211"/>
                  </a:lnTo>
                  <a:lnTo>
                    <a:pt x="921" y="208"/>
                  </a:lnTo>
                  <a:lnTo>
                    <a:pt x="924" y="206"/>
                  </a:lnTo>
                  <a:close/>
                  <a:moveTo>
                    <a:pt x="916" y="197"/>
                  </a:moveTo>
                  <a:lnTo>
                    <a:pt x="918" y="198"/>
                  </a:lnTo>
                  <a:lnTo>
                    <a:pt x="918" y="198"/>
                  </a:lnTo>
                  <a:lnTo>
                    <a:pt x="916" y="198"/>
                  </a:lnTo>
                  <a:lnTo>
                    <a:pt x="915" y="200"/>
                  </a:lnTo>
                  <a:lnTo>
                    <a:pt x="912" y="200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5" y="197"/>
                  </a:lnTo>
                  <a:lnTo>
                    <a:pt x="916" y="197"/>
                  </a:lnTo>
                  <a:close/>
                  <a:moveTo>
                    <a:pt x="801" y="152"/>
                  </a:moveTo>
                  <a:lnTo>
                    <a:pt x="803" y="152"/>
                  </a:lnTo>
                  <a:lnTo>
                    <a:pt x="803" y="154"/>
                  </a:lnTo>
                  <a:lnTo>
                    <a:pt x="803" y="156"/>
                  </a:lnTo>
                  <a:lnTo>
                    <a:pt x="806" y="156"/>
                  </a:lnTo>
                  <a:lnTo>
                    <a:pt x="808" y="157"/>
                  </a:lnTo>
                  <a:lnTo>
                    <a:pt x="808" y="159"/>
                  </a:lnTo>
                  <a:lnTo>
                    <a:pt x="809" y="160"/>
                  </a:lnTo>
                  <a:lnTo>
                    <a:pt x="808" y="160"/>
                  </a:lnTo>
                  <a:lnTo>
                    <a:pt x="806" y="162"/>
                  </a:lnTo>
                  <a:lnTo>
                    <a:pt x="806" y="162"/>
                  </a:lnTo>
                  <a:lnTo>
                    <a:pt x="806" y="164"/>
                  </a:lnTo>
                  <a:lnTo>
                    <a:pt x="809" y="165"/>
                  </a:lnTo>
                  <a:lnTo>
                    <a:pt x="811" y="168"/>
                  </a:lnTo>
                  <a:lnTo>
                    <a:pt x="812" y="170"/>
                  </a:lnTo>
                  <a:lnTo>
                    <a:pt x="812" y="168"/>
                  </a:lnTo>
                  <a:lnTo>
                    <a:pt x="814" y="168"/>
                  </a:lnTo>
                  <a:lnTo>
                    <a:pt x="815" y="165"/>
                  </a:lnTo>
                  <a:lnTo>
                    <a:pt x="817" y="164"/>
                  </a:lnTo>
                  <a:lnTo>
                    <a:pt x="817" y="164"/>
                  </a:lnTo>
                  <a:lnTo>
                    <a:pt x="820" y="167"/>
                  </a:lnTo>
                  <a:lnTo>
                    <a:pt x="822" y="168"/>
                  </a:lnTo>
                  <a:lnTo>
                    <a:pt x="822" y="170"/>
                  </a:lnTo>
                  <a:lnTo>
                    <a:pt x="823" y="170"/>
                  </a:lnTo>
                  <a:lnTo>
                    <a:pt x="826" y="171"/>
                  </a:lnTo>
                  <a:lnTo>
                    <a:pt x="828" y="171"/>
                  </a:lnTo>
                  <a:lnTo>
                    <a:pt x="831" y="171"/>
                  </a:lnTo>
                  <a:lnTo>
                    <a:pt x="833" y="173"/>
                  </a:lnTo>
                  <a:lnTo>
                    <a:pt x="836" y="176"/>
                  </a:lnTo>
                  <a:lnTo>
                    <a:pt x="836" y="176"/>
                  </a:lnTo>
                  <a:lnTo>
                    <a:pt x="839" y="178"/>
                  </a:lnTo>
                  <a:lnTo>
                    <a:pt x="844" y="181"/>
                  </a:lnTo>
                  <a:lnTo>
                    <a:pt x="845" y="181"/>
                  </a:lnTo>
                  <a:lnTo>
                    <a:pt x="850" y="181"/>
                  </a:lnTo>
                  <a:lnTo>
                    <a:pt x="852" y="182"/>
                  </a:lnTo>
                  <a:lnTo>
                    <a:pt x="853" y="184"/>
                  </a:lnTo>
                  <a:lnTo>
                    <a:pt x="855" y="186"/>
                  </a:lnTo>
                  <a:lnTo>
                    <a:pt x="856" y="189"/>
                  </a:lnTo>
                  <a:lnTo>
                    <a:pt x="858" y="193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5" y="198"/>
                  </a:lnTo>
                  <a:lnTo>
                    <a:pt x="855" y="198"/>
                  </a:lnTo>
                  <a:lnTo>
                    <a:pt x="858" y="198"/>
                  </a:lnTo>
                  <a:lnTo>
                    <a:pt x="863" y="197"/>
                  </a:lnTo>
                  <a:lnTo>
                    <a:pt x="866" y="197"/>
                  </a:lnTo>
                  <a:lnTo>
                    <a:pt x="867" y="198"/>
                  </a:lnTo>
                  <a:lnTo>
                    <a:pt x="867" y="198"/>
                  </a:lnTo>
                  <a:lnTo>
                    <a:pt x="869" y="197"/>
                  </a:lnTo>
                  <a:lnTo>
                    <a:pt x="871" y="197"/>
                  </a:lnTo>
                  <a:lnTo>
                    <a:pt x="872" y="198"/>
                  </a:lnTo>
                  <a:lnTo>
                    <a:pt x="874" y="198"/>
                  </a:lnTo>
                  <a:lnTo>
                    <a:pt x="874" y="200"/>
                  </a:lnTo>
                  <a:lnTo>
                    <a:pt x="874" y="200"/>
                  </a:lnTo>
                  <a:lnTo>
                    <a:pt x="872" y="200"/>
                  </a:lnTo>
                  <a:lnTo>
                    <a:pt x="875" y="201"/>
                  </a:lnTo>
                  <a:lnTo>
                    <a:pt x="879" y="203"/>
                  </a:lnTo>
                  <a:lnTo>
                    <a:pt x="879" y="203"/>
                  </a:lnTo>
                  <a:lnTo>
                    <a:pt x="875" y="206"/>
                  </a:lnTo>
                  <a:lnTo>
                    <a:pt x="872" y="208"/>
                  </a:lnTo>
                  <a:lnTo>
                    <a:pt x="869" y="211"/>
                  </a:lnTo>
                  <a:lnTo>
                    <a:pt x="867" y="211"/>
                  </a:lnTo>
                  <a:lnTo>
                    <a:pt x="867" y="211"/>
                  </a:lnTo>
                  <a:lnTo>
                    <a:pt x="866" y="211"/>
                  </a:lnTo>
                  <a:lnTo>
                    <a:pt x="863" y="209"/>
                  </a:lnTo>
                  <a:lnTo>
                    <a:pt x="853" y="206"/>
                  </a:lnTo>
                  <a:lnTo>
                    <a:pt x="852" y="206"/>
                  </a:lnTo>
                  <a:lnTo>
                    <a:pt x="849" y="204"/>
                  </a:lnTo>
                  <a:lnTo>
                    <a:pt x="847" y="204"/>
                  </a:lnTo>
                  <a:lnTo>
                    <a:pt x="847" y="200"/>
                  </a:lnTo>
                  <a:lnTo>
                    <a:pt x="845" y="200"/>
                  </a:lnTo>
                  <a:lnTo>
                    <a:pt x="841" y="198"/>
                  </a:lnTo>
                  <a:lnTo>
                    <a:pt x="839" y="198"/>
                  </a:lnTo>
                  <a:lnTo>
                    <a:pt x="839" y="197"/>
                  </a:lnTo>
                  <a:lnTo>
                    <a:pt x="839" y="195"/>
                  </a:lnTo>
                  <a:lnTo>
                    <a:pt x="838" y="195"/>
                  </a:lnTo>
                  <a:lnTo>
                    <a:pt x="836" y="195"/>
                  </a:lnTo>
                  <a:lnTo>
                    <a:pt x="834" y="195"/>
                  </a:lnTo>
                  <a:lnTo>
                    <a:pt x="831" y="197"/>
                  </a:lnTo>
                  <a:lnTo>
                    <a:pt x="831" y="197"/>
                  </a:lnTo>
                  <a:lnTo>
                    <a:pt x="830" y="198"/>
                  </a:lnTo>
                  <a:lnTo>
                    <a:pt x="830" y="200"/>
                  </a:lnTo>
                  <a:lnTo>
                    <a:pt x="830" y="201"/>
                  </a:lnTo>
                  <a:lnTo>
                    <a:pt x="828" y="203"/>
                  </a:lnTo>
                  <a:lnTo>
                    <a:pt x="825" y="206"/>
                  </a:lnTo>
                  <a:lnTo>
                    <a:pt x="822" y="208"/>
                  </a:lnTo>
                  <a:lnTo>
                    <a:pt x="820" y="208"/>
                  </a:lnTo>
                  <a:lnTo>
                    <a:pt x="820" y="208"/>
                  </a:lnTo>
                  <a:lnTo>
                    <a:pt x="819" y="209"/>
                  </a:lnTo>
                  <a:lnTo>
                    <a:pt x="817" y="212"/>
                  </a:lnTo>
                  <a:lnTo>
                    <a:pt x="817" y="212"/>
                  </a:lnTo>
                  <a:lnTo>
                    <a:pt x="815" y="214"/>
                  </a:lnTo>
                  <a:lnTo>
                    <a:pt x="812" y="216"/>
                  </a:lnTo>
                  <a:lnTo>
                    <a:pt x="811" y="217"/>
                  </a:lnTo>
                  <a:lnTo>
                    <a:pt x="806" y="219"/>
                  </a:lnTo>
                  <a:lnTo>
                    <a:pt x="804" y="219"/>
                  </a:lnTo>
                  <a:lnTo>
                    <a:pt x="803" y="219"/>
                  </a:lnTo>
                  <a:lnTo>
                    <a:pt x="801" y="216"/>
                  </a:lnTo>
                  <a:lnTo>
                    <a:pt x="800" y="206"/>
                  </a:lnTo>
                  <a:lnTo>
                    <a:pt x="800" y="206"/>
                  </a:lnTo>
                  <a:lnTo>
                    <a:pt x="800" y="204"/>
                  </a:lnTo>
                  <a:lnTo>
                    <a:pt x="798" y="204"/>
                  </a:lnTo>
                  <a:lnTo>
                    <a:pt x="792" y="206"/>
                  </a:lnTo>
                  <a:lnTo>
                    <a:pt x="787" y="206"/>
                  </a:lnTo>
                  <a:lnTo>
                    <a:pt x="784" y="208"/>
                  </a:lnTo>
                  <a:lnTo>
                    <a:pt x="782" y="208"/>
                  </a:lnTo>
                  <a:lnTo>
                    <a:pt x="781" y="208"/>
                  </a:lnTo>
                  <a:lnTo>
                    <a:pt x="779" y="208"/>
                  </a:lnTo>
                  <a:lnTo>
                    <a:pt x="779" y="208"/>
                  </a:lnTo>
                  <a:lnTo>
                    <a:pt x="778" y="206"/>
                  </a:lnTo>
                  <a:lnTo>
                    <a:pt x="778" y="206"/>
                  </a:lnTo>
                  <a:lnTo>
                    <a:pt x="779" y="204"/>
                  </a:lnTo>
                  <a:lnTo>
                    <a:pt x="781" y="201"/>
                  </a:lnTo>
                  <a:lnTo>
                    <a:pt x="782" y="200"/>
                  </a:lnTo>
                  <a:lnTo>
                    <a:pt x="782" y="200"/>
                  </a:lnTo>
                  <a:lnTo>
                    <a:pt x="790" y="197"/>
                  </a:lnTo>
                  <a:lnTo>
                    <a:pt x="792" y="197"/>
                  </a:lnTo>
                  <a:lnTo>
                    <a:pt x="792" y="195"/>
                  </a:lnTo>
                  <a:lnTo>
                    <a:pt x="792" y="193"/>
                  </a:lnTo>
                  <a:lnTo>
                    <a:pt x="792" y="193"/>
                  </a:lnTo>
                  <a:lnTo>
                    <a:pt x="790" y="189"/>
                  </a:lnTo>
                  <a:lnTo>
                    <a:pt x="790" y="187"/>
                  </a:lnTo>
                  <a:lnTo>
                    <a:pt x="790" y="186"/>
                  </a:lnTo>
                  <a:lnTo>
                    <a:pt x="790" y="182"/>
                  </a:lnTo>
                  <a:lnTo>
                    <a:pt x="792" y="178"/>
                  </a:lnTo>
                  <a:lnTo>
                    <a:pt x="793" y="175"/>
                  </a:lnTo>
                  <a:lnTo>
                    <a:pt x="793" y="165"/>
                  </a:lnTo>
                  <a:lnTo>
                    <a:pt x="795" y="162"/>
                  </a:lnTo>
                  <a:lnTo>
                    <a:pt x="795" y="160"/>
                  </a:lnTo>
                  <a:lnTo>
                    <a:pt x="797" y="159"/>
                  </a:lnTo>
                  <a:lnTo>
                    <a:pt x="798" y="156"/>
                  </a:lnTo>
                  <a:lnTo>
                    <a:pt x="800" y="154"/>
                  </a:lnTo>
                  <a:lnTo>
                    <a:pt x="801" y="152"/>
                  </a:lnTo>
                  <a:close/>
                  <a:moveTo>
                    <a:pt x="809" y="151"/>
                  </a:moveTo>
                  <a:lnTo>
                    <a:pt x="811" y="151"/>
                  </a:lnTo>
                  <a:lnTo>
                    <a:pt x="811" y="151"/>
                  </a:lnTo>
                  <a:lnTo>
                    <a:pt x="812" y="152"/>
                  </a:lnTo>
                  <a:lnTo>
                    <a:pt x="812" y="152"/>
                  </a:lnTo>
                  <a:lnTo>
                    <a:pt x="814" y="154"/>
                  </a:lnTo>
                  <a:lnTo>
                    <a:pt x="814" y="156"/>
                  </a:lnTo>
                  <a:lnTo>
                    <a:pt x="815" y="159"/>
                  </a:lnTo>
                  <a:lnTo>
                    <a:pt x="815" y="160"/>
                  </a:lnTo>
                  <a:lnTo>
                    <a:pt x="815" y="160"/>
                  </a:lnTo>
                  <a:lnTo>
                    <a:pt x="815" y="162"/>
                  </a:lnTo>
                  <a:lnTo>
                    <a:pt x="814" y="162"/>
                  </a:lnTo>
                  <a:lnTo>
                    <a:pt x="814" y="162"/>
                  </a:lnTo>
                  <a:lnTo>
                    <a:pt x="812" y="160"/>
                  </a:lnTo>
                  <a:lnTo>
                    <a:pt x="812" y="159"/>
                  </a:lnTo>
                  <a:lnTo>
                    <a:pt x="811" y="159"/>
                  </a:lnTo>
                  <a:lnTo>
                    <a:pt x="809" y="157"/>
                  </a:lnTo>
                  <a:lnTo>
                    <a:pt x="809" y="157"/>
                  </a:lnTo>
                  <a:lnTo>
                    <a:pt x="808" y="156"/>
                  </a:lnTo>
                  <a:lnTo>
                    <a:pt x="808" y="154"/>
                  </a:lnTo>
                  <a:lnTo>
                    <a:pt x="808" y="152"/>
                  </a:lnTo>
                  <a:lnTo>
                    <a:pt x="808" y="152"/>
                  </a:lnTo>
                  <a:lnTo>
                    <a:pt x="808" y="151"/>
                  </a:lnTo>
                  <a:lnTo>
                    <a:pt x="809" y="151"/>
                  </a:lnTo>
                  <a:close/>
                  <a:moveTo>
                    <a:pt x="819" y="148"/>
                  </a:moveTo>
                  <a:lnTo>
                    <a:pt x="823" y="149"/>
                  </a:lnTo>
                  <a:lnTo>
                    <a:pt x="825" y="151"/>
                  </a:lnTo>
                  <a:lnTo>
                    <a:pt x="828" y="152"/>
                  </a:lnTo>
                  <a:lnTo>
                    <a:pt x="828" y="152"/>
                  </a:lnTo>
                  <a:lnTo>
                    <a:pt x="830" y="154"/>
                  </a:lnTo>
                  <a:lnTo>
                    <a:pt x="828" y="154"/>
                  </a:lnTo>
                  <a:lnTo>
                    <a:pt x="828" y="156"/>
                  </a:lnTo>
                  <a:lnTo>
                    <a:pt x="828" y="156"/>
                  </a:lnTo>
                  <a:lnTo>
                    <a:pt x="830" y="157"/>
                  </a:lnTo>
                  <a:lnTo>
                    <a:pt x="833" y="157"/>
                  </a:lnTo>
                  <a:lnTo>
                    <a:pt x="834" y="157"/>
                  </a:lnTo>
                  <a:lnTo>
                    <a:pt x="836" y="157"/>
                  </a:lnTo>
                  <a:lnTo>
                    <a:pt x="836" y="159"/>
                  </a:lnTo>
                  <a:lnTo>
                    <a:pt x="834" y="159"/>
                  </a:lnTo>
                  <a:lnTo>
                    <a:pt x="834" y="160"/>
                  </a:lnTo>
                  <a:lnTo>
                    <a:pt x="833" y="160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28" y="159"/>
                  </a:lnTo>
                  <a:lnTo>
                    <a:pt x="826" y="159"/>
                  </a:lnTo>
                  <a:lnTo>
                    <a:pt x="828" y="159"/>
                  </a:lnTo>
                  <a:lnTo>
                    <a:pt x="828" y="157"/>
                  </a:lnTo>
                  <a:lnTo>
                    <a:pt x="828" y="157"/>
                  </a:lnTo>
                  <a:lnTo>
                    <a:pt x="826" y="156"/>
                  </a:lnTo>
                  <a:lnTo>
                    <a:pt x="825" y="157"/>
                  </a:lnTo>
                  <a:lnTo>
                    <a:pt x="825" y="157"/>
                  </a:lnTo>
                  <a:lnTo>
                    <a:pt x="823" y="157"/>
                  </a:lnTo>
                  <a:lnTo>
                    <a:pt x="823" y="154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0" y="151"/>
                  </a:lnTo>
                  <a:lnTo>
                    <a:pt x="819" y="151"/>
                  </a:lnTo>
                  <a:lnTo>
                    <a:pt x="819" y="149"/>
                  </a:lnTo>
                  <a:lnTo>
                    <a:pt x="817" y="149"/>
                  </a:lnTo>
                  <a:lnTo>
                    <a:pt x="819" y="149"/>
                  </a:lnTo>
                  <a:lnTo>
                    <a:pt x="819" y="148"/>
                  </a:lnTo>
                  <a:close/>
                  <a:moveTo>
                    <a:pt x="836" y="143"/>
                  </a:moveTo>
                  <a:lnTo>
                    <a:pt x="838" y="145"/>
                  </a:lnTo>
                  <a:lnTo>
                    <a:pt x="839" y="145"/>
                  </a:lnTo>
                  <a:lnTo>
                    <a:pt x="839" y="145"/>
                  </a:lnTo>
                  <a:lnTo>
                    <a:pt x="841" y="145"/>
                  </a:lnTo>
                  <a:lnTo>
                    <a:pt x="839" y="146"/>
                  </a:lnTo>
                  <a:lnTo>
                    <a:pt x="838" y="146"/>
                  </a:lnTo>
                  <a:lnTo>
                    <a:pt x="838" y="146"/>
                  </a:lnTo>
                  <a:lnTo>
                    <a:pt x="836" y="145"/>
                  </a:lnTo>
                  <a:lnTo>
                    <a:pt x="836" y="145"/>
                  </a:lnTo>
                  <a:lnTo>
                    <a:pt x="836" y="143"/>
                  </a:lnTo>
                  <a:lnTo>
                    <a:pt x="836" y="143"/>
                  </a:lnTo>
                  <a:close/>
                  <a:moveTo>
                    <a:pt x="476" y="127"/>
                  </a:moveTo>
                  <a:lnTo>
                    <a:pt x="478" y="127"/>
                  </a:lnTo>
                  <a:lnTo>
                    <a:pt x="480" y="127"/>
                  </a:lnTo>
                  <a:lnTo>
                    <a:pt x="480" y="129"/>
                  </a:lnTo>
                  <a:lnTo>
                    <a:pt x="480" y="130"/>
                  </a:lnTo>
                  <a:lnTo>
                    <a:pt x="478" y="130"/>
                  </a:lnTo>
                  <a:lnTo>
                    <a:pt x="478" y="130"/>
                  </a:lnTo>
                  <a:lnTo>
                    <a:pt x="476" y="129"/>
                  </a:lnTo>
                  <a:lnTo>
                    <a:pt x="476" y="127"/>
                  </a:lnTo>
                  <a:close/>
                  <a:moveTo>
                    <a:pt x="1136" y="123"/>
                  </a:moveTo>
                  <a:lnTo>
                    <a:pt x="1137" y="123"/>
                  </a:lnTo>
                  <a:lnTo>
                    <a:pt x="1137" y="123"/>
                  </a:lnTo>
                  <a:lnTo>
                    <a:pt x="1136" y="124"/>
                  </a:lnTo>
                  <a:lnTo>
                    <a:pt x="1132" y="126"/>
                  </a:lnTo>
                  <a:lnTo>
                    <a:pt x="1131" y="126"/>
                  </a:lnTo>
                  <a:lnTo>
                    <a:pt x="1129" y="126"/>
                  </a:lnTo>
                  <a:lnTo>
                    <a:pt x="1131" y="126"/>
                  </a:lnTo>
                  <a:lnTo>
                    <a:pt x="1131" y="124"/>
                  </a:lnTo>
                  <a:lnTo>
                    <a:pt x="1132" y="124"/>
                  </a:lnTo>
                  <a:lnTo>
                    <a:pt x="1134" y="123"/>
                  </a:lnTo>
                  <a:lnTo>
                    <a:pt x="1136" y="123"/>
                  </a:lnTo>
                  <a:close/>
                  <a:moveTo>
                    <a:pt x="476" y="110"/>
                  </a:moveTo>
                  <a:lnTo>
                    <a:pt x="478" y="112"/>
                  </a:lnTo>
                  <a:lnTo>
                    <a:pt x="478" y="113"/>
                  </a:lnTo>
                  <a:lnTo>
                    <a:pt x="478" y="115"/>
                  </a:lnTo>
                  <a:lnTo>
                    <a:pt x="478" y="115"/>
                  </a:lnTo>
                  <a:lnTo>
                    <a:pt x="480" y="116"/>
                  </a:lnTo>
                  <a:lnTo>
                    <a:pt x="480" y="116"/>
                  </a:lnTo>
                  <a:lnTo>
                    <a:pt x="480" y="118"/>
                  </a:lnTo>
                  <a:lnTo>
                    <a:pt x="478" y="119"/>
                  </a:lnTo>
                  <a:lnTo>
                    <a:pt x="478" y="119"/>
                  </a:lnTo>
                  <a:lnTo>
                    <a:pt x="478" y="118"/>
                  </a:lnTo>
                  <a:lnTo>
                    <a:pt x="476" y="118"/>
                  </a:lnTo>
                  <a:lnTo>
                    <a:pt x="475" y="116"/>
                  </a:lnTo>
                  <a:lnTo>
                    <a:pt x="475" y="115"/>
                  </a:lnTo>
                  <a:lnTo>
                    <a:pt x="476" y="113"/>
                  </a:lnTo>
                  <a:lnTo>
                    <a:pt x="476" y="112"/>
                  </a:lnTo>
                  <a:lnTo>
                    <a:pt x="476" y="110"/>
                  </a:lnTo>
                  <a:close/>
                  <a:moveTo>
                    <a:pt x="461" y="102"/>
                  </a:moveTo>
                  <a:lnTo>
                    <a:pt x="462" y="104"/>
                  </a:lnTo>
                  <a:lnTo>
                    <a:pt x="464" y="104"/>
                  </a:lnTo>
                  <a:lnTo>
                    <a:pt x="464" y="104"/>
                  </a:lnTo>
                  <a:lnTo>
                    <a:pt x="465" y="105"/>
                  </a:lnTo>
                  <a:lnTo>
                    <a:pt x="464" y="105"/>
                  </a:lnTo>
                  <a:lnTo>
                    <a:pt x="464" y="105"/>
                  </a:lnTo>
                  <a:lnTo>
                    <a:pt x="462" y="104"/>
                  </a:lnTo>
                  <a:lnTo>
                    <a:pt x="461" y="104"/>
                  </a:lnTo>
                  <a:lnTo>
                    <a:pt x="461" y="104"/>
                  </a:lnTo>
                  <a:lnTo>
                    <a:pt x="461" y="102"/>
                  </a:lnTo>
                  <a:close/>
                  <a:moveTo>
                    <a:pt x="964" y="100"/>
                  </a:moveTo>
                  <a:lnTo>
                    <a:pt x="967" y="100"/>
                  </a:lnTo>
                  <a:lnTo>
                    <a:pt x="970" y="102"/>
                  </a:lnTo>
                  <a:lnTo>
                    <a:pt x="975" y="102"/>
                  </a:lnTo>
                  <a:lnTo>
                    <a:pt x="976" y="102"/>
                  </a:lnTo>
                  <a:lnTo>
                    <a:pt x="976" y="102"/>
                  </a:lnTo>
                  <a:lnTo>
                    <a:pt x="978" y="104"/>
                  </a:lnTo>
                  <a:lnTo>
                    <a:pt x="978" y="105"/>
                  </a:lnTo>
                  <a:lnTo>
                    <a:pt x="978" y="107"/>
                  </a:lnTo>
                  <a:lnTo>
                    <a:pt x="978" y="107"/>
                  </a:lnTo>
                  <a:lnTo>
                    <a:pt x="975" y="108"/>
                  </a:lnTo>
                  <a:lnTo>
                    <a:pt x="967" y="108"/>
                  </a:lnTo>
                  <a:lnTo>
                    <a:pt x="964" y="108"/>
                  </a:lnTo>
                  <a:lnTo>
                    <a:pt x="962" y="107"/>
                  </a:lnTo>
                  <a:lnTo>
                    <a:pt x="961" y="107"/>
                  </a:lnTo>
                  <a:lnTo>
                    <a:pt x="959" y="105"/>
                  </a:lnTo>
                  <a:lnTo>
                    <a:pt x="959" y="102"/>
                  </a:lnTo>
                  <a:lnTo>
                    <a:pt x="959" y="102"/>
                  </a:lnTo>
                  <a:lnTo>
                    <a:pt x="959" y="100"/>
                  </a:lnTo>
                  <a:lnTo>
                    <a:pt x="959" y="100"/>
                  </a:lnTo>
                  <a:lnTo>
                    <a:pt x="964" y="100"/>
                  </a:lnTo>
                  <a:close/>
                  <a:moveTo>
                    <a:pt x="456" y="100"/>
                  </a:moveTo>
                  <a:lnTo>
                    <a:pt x="457" y="100"/>
                  </a:lnTo>
                  <a:lnTo>
                    <a:pt x="459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6" y="100"/>
                  </a:lnTo>
                  <a:lnTo>
                    <a:pt x="456" y="100"/>
                  </a:lnTo>
                  <a:close/>
                  <a:moveTo>
                    <a:pt x="785" y="94"/>
                  </a:moveTo>
                  <a:lnTo>
                    <a:pt x="787" y="96"/>
                  </a:lnTo>
                  <a:lnTo>
                    <a:pt x="789" y="97"/>
                  </a:lnTo>
                  <a:lnTo>
                    <a:pt x="790" y="97"/>
                  </a:lnTo>
                  <a:lnTo>
                    <a:pt x="789" y="99"/>
                  </a:lnTo>
                  <a:lnTo>
                    <a:pt x="790" y="100"/>
                  </a:lnTo>
                  <a:lnTo>
                    <a:pt x="790" y="102"/>
                  </a:lnTo>
                  <a:lnTo>
                    <a:pt x="790" y="104"/>
                  </a:lnTo>
                  <a:lnTo>
                    <a:pt x="790" y="105"/>
                  </a:lnTo>
                  <a:lnTo>
                    <a:pt x="789" y="107"/>
                  </a:lnTo>
                  <a:lnTo>
                    <a:pt x="789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5" y="108"/>
                  </a:lnTo>
                  <a:lnTo>
                    <a:pt x="782" y="107"/>
                  </a:lnTo>
                  <a:lnTo>
                    <a:pt x="782" y="107"/>
                  </a:lnTo>
                  <a:lnTo>
                    <a:pt x="782" y="105"/>
                  </a:lnTo>
                  <a:lnTo>
                    <a:pt x="782" y="105"/>
                  </a:lnTo>
                  <a:lnTo>
                    <a:pt x="782" y="104"/>
                  </a:lnTo>
                  <a:lnTo>
                    <a:pt x="784" y="102"/>
                  </a:lnTo>
                  <a:lnTo>
                    <a:pt x="782" y="100"/>
                  </a:lnTo>
                  <a:lnTo>
                    <a:pt x="782" y="100"/>
                  </a:lnTo>
                  <a:lnTo>
                    <a:pt x="782" y="99"/>
                  </a:lnTo>
                  <a:lnTo>
                    <a:pt x="782" y="99"/>
                  </a:lnTo>
                  <a:lnTo>
                    <a:pt x="782" y="97"/>
                  </a:lnTo>
                  <a:lnTo>
                    <a:pt x="784" y="97"/>
                  </a:lnTo>
                  <a:lnTo>
                    <a:pt x="785" y="94"/>
                  </a:lnTo>
                  <a:close/>
                  <a:moveTo>
                    <a:pt x="942" y="94"/>
                  </a:moveTo>
                  <a:lnTo>
                    <a:pt x="945" y="94"/>
                  </a:lnTo>
                  <a:lnTo>
                    <a:pt x="953" y="97"/>
                  </a:lnTo>
                  <a:lnTo>
                    <a:pt x="953" y="97"/>
                  </a:lnTo>
                  <a:lnTo>
                    <a:pt x="954" y="97"/>
                  </a:lnTo>
                  <a:lnTo>
                    <a:pt x="954" y="99"/>
                  </a:lnTo>
                  <a:lnTo>
                    <a:pt x="954" y="100"/>
                  </a:lnTo>
                  <a:lnTo>
                    <a:pt x="954" y="100"/>
                  </a:lnTo>
                  <a:lnTo>
                    <a:pt x="953" y="102"/>
                  </a:lnTo>
                  <a:lnTo>
                    <a:pt x="953" y="104"/>
                  </a:lnTo>
                  <a:lnTo>
                    <a:pt x="953" y="108"/>
                  </a:lnTo>
                  <a:lnTo>
                    <a:pt x="953" y="112"/>
                  </a:lnTo>
                  <a:lnTo>
                    <a:pt x="953" y="113"/>
                  </a:lnTo>
                  <a:lnTo>
                    <a:pt x="951" y="116"/>
                  </a:lnTo>
                  <a:lnTo>
                    <a:pt x="949" y="118"/>
                  </a:lnTo>
                  <a:lnTo>
                    <a:pt x="949" y="118"/>
                  </a:lnTo>
                  <a:lnTo>
                    <a:pt x="943" y="119"/>
                  </a:lnTo>
                  <a:lnTo>
                    <a:pt x="940" y="121"/>
                  </a:lnTo>
                  <a:lnTo>
                    <a:pt x="935" y="121"/>
                  </a:lnTo>
                  <a:lnTo>
                    <a:pt x="931" y="121"/>
                  </a:lnTo>
                  <a:lnTo>
                    <a:pt x="927" y="121"/>
                  </a:lnTo>
                  <a:lnTo>
                    <a:pt x="926" y="121"/>
                  </a:lnTo>
                  <a:lnTo>
                    <a:pt x="926" y="121"/>
                  </a:lnTo>
                  <a:lnTo>
                    <a:pt x="924" y="119"/>
                  </a:lnTo>
                  <a:lnTo>
                    <a:pt x="923" y="118"/>
                  </a:lnTo>
                  <a:lnTo>
                    <a:pt x="923" y="115"/>
                  </a:lnTo>
                  <a:lnTo>
                    <a:pt x="921" y="110"/>
                  </a:lnTo>
                  <a:lnTo>
                    <a:pt x="921" y="110"/>
                  </a:lnTo>
                  <a:lnTo>
                    <a:pt x="923" y="107"/>
                  </a:lnTo>
                  <a:lnTo>
                    <a:pt x="924" y="104"/>
                  </a:lnTo>
                  <a:lnTo>
                    <a:pt x="926" y="100"/>
                  </a:lnTo>
                  <a:lnTo>
                    <a:pt x="929" y="97"/>
                  </a:lnTo>
                  <a:lnTo>
                    <a:pt x="931" y="96"/>
                  </a:lnTo>
                  <a:lnTo>
                    <a:pt x="932" y="96"/>
                  </a:lnTo>
                  <a:lnTo>
                    <a:pt x="935" y="94"/>
                  </a:lnTo>
                  <a:lnTo>
                    <a:pt x="937" y="94"/>
                  </a:lnTo>
                  <a:lnTo>
                    <a:pt x="938" y="94"/>
                  </a:lnTo>
                  <a:lnTo>
                    <a:pt x="940" y="94"/>
                  </a:lnTo>
                  <a:lnTo>
                    <a:pt x="942" y="94"/>
                  </a:lnTo>
                  <a:close/>
                  <a:moveTo>
                    <a:pt x="897" y="94"/>
                  </a:moveTo>
                  <a:lnTo>
                    <a:pt x="899" y="94"/>
                  </a:lnTo>
                  <a:lnTo>
                    <a:pt x="899" y="96"/>
                  </a:lnTo>
                  <a:lnTo>
                    <a:pt x="897" y="97"/>
                  </a:lnTo>
                  <a:lnTo>
                    <a:pt x="896" y="97"/>
                  </a:lnTo>
                  <a:lnTo>
                    <a:pt x="894" y="96"/>
                  </a:lnTo>
                  <a:lnTo>
                    <a:pt x="894" y="96"/>
                  </a:lnTo>
                  <a:lnTo>
                    <a:pt x="894" y="94"/>
                  </a:lnTo>
                  <a:lnTo>
                    <a:pt x="897" y="94"/>
                  </a:lnTo>
                  <a:close/>
                  <a:moveTo>
                    <a:pt x="522" y="88"/>
                  </a:moveTo>
                  <a:lnTo>
                    <a:pt x="525" y="88"/>
                  </a:lnTo>
                  <a:lnTo>
                    <a:pt x="527" y="88"/>
                  </a:lnTo>
                  <a:lnTo>
                    <a:pt x="528" y="89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7" y="93"/>
                  </a:lnTo>
                  <a:lnTo>
                    <a:pt x="527" y="93"/>
                  </a:lnTo>
                  <a:lnTo>
                    <a:pt x="525" y="93"/>
                  </a:lnTo>
                  <a:lnTo>
                    <a:pt x="524" y="91"/>
                  </a:lnTo>
                  <a:lnTo>
                    <a:pt x="522" y="89"/>
                  </a:lnTo>
                  <a:lnTo>
                    <a:pt x="521" y="89"/>
                  </a:lnTo>
                  <a:lnTo>
                    <a:pt x="521" y="88"/>
                  </a:lnTo>
                  <a:lnTo>
                    <a:pt x="521" y="88"/>
                  </a:lnTo>
                  <a:lnTo>
                    <a:pt x="522" y="88"/>
                  </a:lnTo>
                  <a:close/>
                  <a:moveTo>
                    <a:pt x="951" y="85"/>
                  </a:moveTo>
                  <a:lnTo>
                    <a:pt x="954" y="85"/>
                  </a:lnTo>
                  <a:lnTo>
                    <a:pt x="954" y="86"/>
                  </a:lnTo>
                  <a:lnTo>
                    <a:pt x="956" y="89"/>
                  </a:lnTo>
                  <a:lnTo>
                    <a:pt x="957" y="89"/>
                  </a:lnTo>
                  <a:lnTo>
                    <a:pt x="957" y="91"/>
                  </a:lnTo>
                  <a:lnTo>
                    <a:pt x="957" y="91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6" y="94"/>
                  </a:lnTo>
                  <a:lnTo>
                    <a:pt x="956" y="94"/>
                  </a:lnTo>
                  <a:lnTo>
                    <a:pt x="954" y="93"/>
                  </a:lnTo>
                  <a:lnTo>
                    <a:pt x="949" y="91"/>
                  </a:lnTo>
                  <a:lnTo>
                    <a:pt x="949" y="89"/>
                  </a:lnTo>
                  <a:lnTo>
                    <a:pt x="949" y="88"/>
                  </a:lnTo>
                  <a:lnTo>
                    <a:pt x="949" y="88"/>
                  </a:lnTo>
                  <a:lnTo>
                    <a:pt x="949" y="86"/>
                  </a:lnTo>
                  <a:lnTo>
                    <a:pt x="951" y="85"/>
                  </a:lnTo>
                  <a:lnTo>
                    <a:pt x="951" y="85"/>
                  </a:lnTo>
                  <a:close/>
                  <a:moveTo>
                    <a:pt x="565" y="82"/>
                  </a:moveTo>
                  <a:lnTo>
                    <a:pt x="566" y="83"/>
                  </a:lnTo>
                  <a:lnTo>
                    <a:pt x="568" y="83"/>
                  </a:lnTo>
                  <a:lnTo>
                    <a:pt x="568" y="83"/>
                  </a:lnTo>
                  <a:lnTo>
                    <a:pt x="568" y="85"/>
                  </a:lnTo>
                  <a:lnTo>
                    <a:pt x="568" y="86"/>
                  </a:lnTo>
                  <a:lnTo>
                    <a:pt x="568" y="86"/>
                  </a:lnTo>
                  <a:lnTo>
                    <a:pt x="566" y="88"/>
                  </a:lnTo>
                  <a:lnTo>
                    <a:pt x="566" y="88"/>
                  </a:lnTo>
                  <a:lnTo>
                    <a:pt x="565" y="88"/>
                  </a:lnTo>
                  <a:lnTo>
                    <a:pt x="560" y="86"/>
                  </a:lnTo>
                  <a:lnTo>
                    <a:pt x="560" y="85"/>
                  </a:lnTo>
                  <a:lnTo>
                    <a:pt x="560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5" y="82"/>
                  </a:lnTo>
                  <a:close/>
                  <a:moveTo>
                    <a:pt x="585" y="77"/>
                  </a:moveTo>
                  <a:lnTo>
                    <a:pt x="587" y="77"/>
                  </a:lnTo>
                  <a:lnTo>
                    <a:pt x="588" y="77"/>
                  </a:lnTo>
                  <a:lnTo>
                    <a:pt x="588" y="78"/>
                  </a:lnTo>
                  <a:lnTo>
                    <a:pt x="590" y="78"/>
                  </a:lnTo>
                  <a:lnTo>
                    <a:pt x="590" y="80"/>
                  </a:lnTo>
                  <a:lnTo>
                    <a:pt x="590" y="82"/>
                  </a:lnTo>
                  <a:lnTo>
                    <a:pt x="590" y="83"/>
                  </a:lnTo>
                  <a:lnTo>
                    <a:pt x="588" y="83"/>
                  </a:lnTo>
                  <a:lnTo>
                    <a:pt x="588" y="85"/>
                  </a:lnTo>
                  <a:lnTo>
                    <a:pt x="587" y="85"/>
                  </a:lnTo>
                  <a:lnTo>
                    <a:pt x="587" y="83"/>
                  </a:lnTo>
                  <a:lnTo>
                    <a:pt x="587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4" y="83"/>
                  </a:lnTo>
                  <a:lnTo>
                    <a:pt x="584" y="82"/>
                  </a:lnTo>
                  <a:lnTo>
                    <a:pt x="584" y="80"/>
                  </a:lnTo>
                  <a:lnTo>
                    <a:pt x="585" y="78"/>
                  </a:lnTo>
                  <a:lnTo>
                    <a:pt x="585" y="78"/>
                  </a:lnTo>
                  <a:lnTo>
                    <a:pt x="584" y="77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5" y="77"/>
                  </a:lnTo>
                  <a:close/>
                  <a:moveTo>
                    <a:pt x="592" y="74"/>
                  </a:moveTo>
                  <a:lnTo>
                    <a:pt x="592" y="74"/>
                  </a:lnTo>
                  <a:lnTo>
                    <a:pt x="593" y="75"/>
                  </a:lnTo>
                  <a:lnTo>
                    <a:pt x="593" y="77"/>
                  </a:lnTo>
                  <a:lnTo>
                    <a:pt x="593" y="77"/>
                  </a:lnTo>
                  <a:lnTo>
                    <a:pt x="593" y="78"/>
                  </a:lnTo>
                  <a:lnTo>
                    <a:pt x="592" y="78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90" y="75"/>
                  </a:lnTo>
                  <a:lnTo>
                    <a:pt x="590" y="75"/>
                  </a:lnTo>
                  <a:lnTo>
                    <a:pt x="590" y="74"/>
                  </a:lnTo>
                  <a:lnTo>
                    <a:pt x="592" y="74"/>
                  </a:lnTo>
                  <a:close/>
                  <a:moveTo>
                    <a:pt x="729" y="67"/>
                  </a:moveTo>
                  <a:lnTo>
                    <a:pt x="729" y="67"/>
                  </a:lnTo>
                  <a:lnTo>
                    <a:pt x="730" y="69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72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71"/>
                  </a:lnTo>
                  <a:lnTo>
                    <a:pt x="727" y="71"/>
                  </a:lnTo>
                  <a:lnTo>
                    <a:pt x="727" y="71"/>
                  </a:lnTo>
                  <a:lnTo>
                    <a:pt x="727" y="69"/>
                  </a:lnTo>
                  <a:lnTo>
                    <a:pt x="727" y="69"/>
                  </a:lnTo>
                  <a:lnTo>
                    <a:pt x="729" y="67"/>
                  </a:lnTo>
                  <a:close/>
                  <a:moveTo>
                    <a:pt x="905" y="67"/>
                  </a:moveTo>
                  <a:lnTo>
                    <a:pt x="907" y="67"/>
                  </a:lnTo>
                  <a:lnTo>
                    <a:pt x="907" y="67"/>
                  </a:lnTo>
                  <a:lnTo>
                    <a:pt x="907" y="67"/>
                  </a:lnTo>
                  <a:lnTo>
                    <a:pt x="908" y="69"/>
                  </a:lnTo>
                  <a:lnTo>
                    <a:pt x="908" y="69"/>
                  </a:lnTo>
                  <a:lnTo>
                    <a:pt x="907" y="71"/>
                  </a:lnTo>
                  <a:lnTo>
                    <a:pt x="905" y="72"/>
                  </a:lnTo>
                  <a:lnTo>
                    <a:pt x="904" y="74"/>
                  </a:lnTo>
                  <a:lnTo>
                    <a:pt x="904" y="74"/>
                  </a:lnTo>
                  <a:lnTo>
                    <a:pt x="904" y="75"/>
                  </a:lnTo>
                  <a:lnTo>
                    <a:pt x="902" y="75"/>
                  </a:lnTo>
                  <a:lnTo>
                    <a:pt x="901" y="77"/>
                  </a:lnTo>
                  <a:lnTo>
                    <a:pt x="901" y="78"/>
                  </a:lnTo>
                  <a:lnTo>
                    <a:pt x="899" y="80"/>
                  </a:lnTo>
                  <a:lnTo>
                    <a:pt x="896" y="80"/>
                  </a:lnTo>
                  <a:lnTo>
                    <a:pt x="894" y="82"/>
                  </a:lnTo>
                  <a:lnTo>
                    <a:pt x="893" y="82"/>
                  </a:lnTo>
                  <a:lnTo>
                    <a:pt x="891" y="82"/>
                  </a:lnTo>
                  <a:lnTo>
                    <a:pt x="891" y="80"/>
                  </a:lnTo>
                  <a:lnTo>
                    <a:pt x="891" y="80"/>
                  </a:lnTo>
                  <a:lnTo>
                    <a:pt x="891" y="78"/>
                  </a:lnTo>
                  <a:lnTo>
                    <a:pt x="891" y="78"/>
                  </a:lnTo>
                  <a:lnTo>
                    <a:pt x="893" y="77"/>
                  </a:lnTo>
                  <a:lnTo>
                    <a:pt x="893" y="75"/>
                  </a:lnTo>
                  <a:lnTo>
                    <a:pt x="894" y="75"/>
                  </a:lnTo>
                  <a:lnTo>
                    <a:pt x="897" y="74"/>
                  </a:lnTo>
                  <a:lnTo>
                    <a:pt x="897" y="74"/>
                  </a:lnTo>
                  <a:lnTo>
                    <a:pt x="899" y="71"/>
                  </a:lnTo>
                  <a:lnTo>
                    <a:pt x="901" y="71"/>
                  </a:lnTo>
                  <a:lnTo>
                    <a:pt x="902" y="71"/>
                  </a:lnTo>
                  <a:lnTo>
                    <a:pt x="902" y="71"/>
                  </a:lnTo>
                  <a:lnTo>
                    <a:pt x="901" y="69"/>
                  </a:lnTo>
                  <a:lnTo>
                    <a:pt x="901" y="69"/>
                  </a:lnTo>
                  <a:lnTo>
                    <a:pt x="902" y="69"/>
                  </a:lnTo>
                  <a:lnTo>
                    <a:pt x="902" y="67"/>
                  </a:lnTo>
                  <a:lnTo>
                    <a:pt x="905" y="67"/>
                  </a:lnTo>
                  <a:close/>
                  <a:moveTo>
                    <a:pt x="735" y="66"/>
                  </a:moveTo>
                  <a:lnTo>
                    <a:pt x="735" y="66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2" y="71"/>
                  </a:lnTo>
                  <a:lnTo>
                    <a:pt x="730" y="69"/>
                  </a:lnTo>
                  <a:lnTo>
                    <a:pt x="730" y="67"/>
                  </a:lnTo>
                  <a:lnTo>
                    <a:pt x="732" y="67"/>
                  </a:lnTo>
                  <a:lnTo>
                    <a:pt x="732" y="67"/>
                  </a:lnTo>
                  <a:lnTo>
                    <a:pt x="733" y="66"/>
                  </a:lnTo>
                  <a:lnTo>
                    <a:pt x="733" y="67"/>
                  </a:lnTo>
                  <a:lnTo>
                    <a:pt x="735" y="66"/>
                  </a:lnTo>
                  <a:close/>
                  <a:moveTo>
                    <a:pt x="923" y="66"/>
                  </a:moveTo>
                  <a:lnTo>
                    <a:pt x="924" y="66"/>
                  </a:lnTo>
                  <a:lnTo>
                    <a:pt x="926" y="67"/>
                  </a:lnTo>
                  <a:lnTo>
                    <a:pt x="929" y="67"/>
                  </a:lnTo>
                  <a:lnTo>
                    <a:pt x="931" y="67"/>
                  </a:lnTo>
                  <a:lnTo>
                    <a:pt x="931" y="67"/>
                  </a:lnTo>
                  <a:lnTo>
                    <a:pt x="931" y="69"/>
                  </a:lnTo>
                  <a:lnTo>
                    <a:pt x="931" y="69"/>
                  </a:lnTo>
                  <a:lnTo>
                    <a:pt x="929" y="71"/>
                  </a:lnTo>
                  <a:lnTo>
                    <a:pt x="927" y="72"/>
                  </a:lnTo>
                  <a:lnTo>
                    <a:pt x="927" y="72"/>
                  </a:lnTo>
                  <a:lnTo>
                    <a:pt x="926" y="74"/>
                  </a:lnTo>
                  <a:lnTo>
                    <a:pt x="924" y="74"/>
                  </a:lnTo>
                  <a:lnTo>
                    <a:pt x="923" y="74"/>
                  </a:lnTo>
                  <a:lnTo>
                    <a:pt x="921" y="74"/>
                  </a:lnTo>
                  <a:lnTo>
                    <a:pt x="921" y="72"/>
                  </a:lnTo>
                  <a:lnTo>
                    <a:pt x="920" y="71"/>
                  </a:lnTo>
                  <a:lnTo>
                    <a:pt x="921" y="69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3" y="66"/>
                  </a:lnTo>
                  <a:close/>
                  <a:moveTo>
                    <a:pt x="574" y="63"/>
                  </a:moveTo>
                  <a:lnTo>
                    <a:pt x="576" y="63"/>
                  </a:lnTo>
                  <a:lnTo>
                    <a:pt x="577" y="64"/>
                  </a:lnTo>
                  <a:lnTo>
                    <a:pt x="579" y="64"/>
                  </a:lnTo>
                  <a:lnTo>
                    <a:pt x="579" y="66"/>
                  </a:lnTo>
                  <a:lnTo>
                    <a:pt x="577" y="66"/>
                  </a:lnTo>
                  <a:lnTo>
                    <a:pt x="577" y="66"/>
                  </a:lnTo>
                  <a:lnTo>
                    <a:pt x="577" y="67"/>
                  </a:lnTo>
                  <a:lnTo>
                    <a:pt x="576" y="67"/>
                  </a:lnTo>
                  <a:lnTo>
                    <a:pt x="576" y="67"/>
                  </a:lnTo>
                  <a:lnTo>
                    <a:pt x="574" y="67"/>
                  </a:lnTo>
                  <a:lnTo>
                    <a:pt x="574" y="67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4"/>
                  </a:lnTo>
                  <a:lnTo>
                    <a:pt x="574" y="64"/>
                  </a:lnTo>
                  <a:lnTo>
                    <a:pt x="574" y="64"/>
                  </a:lnTo>
                  <a:lnTo>
                    <a:pt x="574" y="63"/>
                  </a:lnTo>
                  <a:lnTo>
                    <a:pt x="574" y="63"/>
                  </a:lnTo>
                  <a:close/>
                  <a:moveTo>
                    <a:pt x="655" y="61"/>
                  </a:moveTo>
                  <a:lnTo>
                    <a:pt x="655" y="61"/>
                  </a:lnTo>
                  <a:lnTo>
                    <a:pt x="656" y="63"/>
                  </a:lnTo>
                  <a:lnTo>
                    <a:pt x="658" y="63"/>
                  </a:lnTo>
                  <a:lnTo>
                    <a:pt x="659" y="64"/>
                  </a:lnTo>
                  <a:lnTo>
                    <a:pt x="659" y="66"/>
                  </a:lnTo>
                  <a:lnTo>
                    <a:pt x="659" y="66"/>
                  </a:lnTo>
                  <a:lnTo>
                    <a:pt x="659" y="67"/>
                  </a:lnTo>
                  <a:lnTo>
                    <a:pt x="658" y="69"/>
                  </a:lnTo>
                  <a:lnTo>
                    <a:pt x="658" y="69"/>
                  </a:lnTo>
                  <a:lnTo>
                    <a:pt x="656" y="69"/>
                  </a:lnTo>
                  <a:lnTo>
                    <a:pt x="655" y="69"/>
                  </a:lnTo>
                  <a:lnTo>
                    <a:pt x="655" y="67"/>
                  </a:lnTo>
                  <a:lnTo>
                    <a:pt x="656" y="67"/>
                  </a:lnTo>
                  <a:lnTo>
                    <a:pt x="656" y="66"/>
                  </a:lnTo>
                  <a:lnTo>
                    <a:pt x="656" y="64"/>
                  </a:lnTo>
                  <a:lnTo>
                    <a:pt x="655" y="64"/>
                  </a:lnTo>
                  <a:lnTo>
                    <a:pt x="655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5" y="64"/>
                  </a:lnTo>
                  <a:lnTo>
                    <a:pt x="653" y="66"/>
                  </a:lnTo>
                  <a:lnTo>
                    <a:pt x="653" y="67"/>
                  </a:lnTo>
                  <a:lnTo>
                    <a:pt x="653" y="69"/>
                  </a:lnTo>
                  <a:lnTo>
                    <a:pt x="651" y="67"/>
                  </a:lnTo>
                  <a:lnTo>
                    <a:pt x="651" y="67"/>
                  </a:lnTo>
                  <a:lnTo>
                    <a:pt x="651" y="66"/>
                  </a:lnTo>
                  <a:lnTo>
                    <a:pt x="651" y="66"/>
                  </a:lnTo>
                  <a:lnTo>
                    <a:pt x="651" y="64"/>
                  </a:lnTo>
                  <a:lnTo>
                    <a:pt x="651" y="63"/>
                  </a:lnTo>
                  <a:lnTo>
                    <a:pt x="653" y="61"/>
                  </a:lnTo>
                  <a:lnTo>
                    <a:pt x="655" y="61"/>
                  </a:lnTo>
                  <a:close/>
                  <a:moveTo>
                    <a:pt x="27" y="61"/>
                  </a:moveTo>
                  <a:lnTo>
                    <a:pt x="29" y="61"/>
                  </a:lnTo>
                  <a:lnTo>
                    <a:pt x="30" y="61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4"/>
                  </a:lnTo>
                  <a:lnTo>
                    <a:pt x="25" y="63"/>
                  </a:lnTo>
                  <a:lnTo>
                    <a:pt x="25" y="63"/>
                  </a:lnTo>
                  <a:lnTo>
                    <a:pt x="27" y="61"/>
                  </a:lnTo>
                  <a:close/>
                  <a:moveTo>
                    <a:pt x="1057" y="60"/>
                  </a:moveTo>
                  <a:lnTo>
                    <a:pt x="1058" y="60"/>
                  </a:lnTo>
                  <a:lnTo>
                    <a:pt x="1060" y="61"/>
                  </a:lnTo>
                  <a:lnTo>
                    <a:pt x="1058" y="63"/>
                  </a:lnTo>
                  <a:lnTo>
                    <a:pt x="1057" y="64"/>
                  </a:lnTo>
                  <a:lnTo>
                    <a:pt x="1057" y="64"/>
                  </a:lnTo>
                  <a:lnTo>
                    <a:pt x="1054" y="63"/>
                  </a:lnTo>
                  <a:lnTo>
                    <a:pt x="1052" y="61"/>
                  </a:lnTo>
                  <a:lnTo>
                    <a:pt x="1055" y="61"/>
                  </a:lnTo>
                  <a:lnTo>
                    <a:pt x="1055" y="60"/>
                  </a:lnTo>
                  <a:lnTo>
                    <a:pt x="1057" y="60"/>
                  </a:lnTo>
                  <a:close/>
                  <a:moveTo>
                    <a:pt x="908" y="58"/>
                  </a:moveTo>
                  <a:lnTo>
                    <a:pt x="908" y="58"/>
                  </a:lnTo>
                  <a:lnTo>
                    <a:pt x="910" y="60"/>
                  </a:lnTo>
                  <a:lnTo>
                    <a:pt x="912" y="60"/>
                  </a:lnTo>
                  <a:lnTo>
                    <a:pt x="912" y="61"/>
                  </a:lnTo>
                  <a:lnTo>
                    <a:pt x="910" y="61"/>
                  </a:lnTo>
                  <a:lnTo>
                    <a:pt x="907" y="63"/>
                  </a:lnTo>
                  <a:lnTo>
                    <a:pt x="904" y="64"/>
                  </a:lnTo>
                  <a:lnTo>
                    <a:pt x="904" y="64"/>
                  </a:lnTo>
                  <a:lnTo>
                    <a:pt x="902" y="64"/>
                  </a:lnTo>
                  <a:lnTo>
                    <a:pt x="899" y="66"/>
                  </a:lnTo>
                  <a:lnTo>
                    <a:pt x="899" y="64"/>
                  </a:lnTo>
                  <a:lnTo>
                    <a:pt x="899" y="64"/>
                  </a:lnTo>
                  <a:lnTo>
                    <a:pt x="902" y="61"/>
                  </a:lnTo>
                  <a:lnTo>
                    <a:pt x="905" y="61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8" y="58"/>
                  </a:lnTo>
                  <a:close/>
                  <a:moveTo>
                    <a:pt x="888" y="56"/>
                  </a:moveTo>
                  <a:lnTo>
                    <a:pt x="891" y="56"/>
                  </a:lnTo>
                  <a:lnTo>
                    <a:pt x="891" y="58"/>
                  </a:lnTo>
                  <a:lnTo>
                    <a:pt x="891" y="60"/>
                  </a:lnTo>
                  <a:lnTo>
                    <a:pt x="891" y="60"/>
                  </a:lnTo>
                  <a:lnTo>
                    <a:pt x="888" y="61"/>
                  </a:lnTo>
                  <a:lnTo>
                    <a:pt x="883" y="61"/>
                  </a:lnTo>
                  <a:lnTo>
                    <a:pt x="882" y="61"/>
                  </a:lnTo>
                  <a:lnTo>
                    <a:pt x="883" y="63"/>
                  </a:lnTo>
                  <a:lnTo>
                    <a:pt x="883" y="64"/>
                  </a:lnTo>
                  <a:lnTo>
                    <a:pt x="883" y="64"/>
                  </a:lnTo>
                  <a:lnTo>
                    <a:pt x="882" y="64"/>
                  </a:lnTo>
                  <a:lnTo>
                    <a:pt x="880" y="64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7" y="63"/>
                  </a:lnTo>
                  <a:lnTo>
                    <a:pt x="877" y="61"/>
                  </a:lnTo>
                  <a:lnTo>
                    <a:pt x="875" y="61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2" y="58"/>
                  </a:lnTo>
                  <a:lnTo>
                    <a:pt x="872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6"/>
                  </a:lnTo>
                  <a:lnTo>
                    <a:pt x="879" y="56"/>
                  </a:lnTo>
                  <a:lnTo>
                    <a:pt x="879" y="56"/>
                  </a:lnTo>
                  <a:lnTo>
                    <a:pt x="880" y="58"/>
                  </a:lnTo>
                  <a:lnTo>
                    <a:pt x="880" y="58"/>
                  </a:lnTo>
                  <a:lnTo>
                    <a:pt x="882" y="58"/>
                  </a:lnTo>
                  <a:lnTo>
                    <a:pt x="883" y="58"/>
                  </a:lnTo>
                  <a:lnTo>
                    <a:pt x="885" y="58"/>
                  </a:lnTo>
                  <a:lnTo>
                    <a:pt x="886" y="56"/>
                  </a:lnTo>
                  <a:lnTo>
                    <a:pt x="888" y="56"/>
                  </a:lnTo>
                  <a:close/>
                  <a:moveTo>
                    <a:pt x="625" y="55"/>
                  </a:moveTo>
                  <a:lnTo>
                    <a:pt x="626" y="56"/>
                  </a:lnTo>
                  <a:lnTo>
                    <a:pt x="628" y="56"/>
                  </a:lnTo>
                  <a:lnTo>
                    <a:pt x="631" y="58"/>
                  </a:lnTo>
                  <a:lnTo>
                    <a:pt x="631" y="60"/>
                  </a:lnTo>
                  <a:lnTo>
                    <a:pt x="631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6" y="61"/>
                  </a:lnTo>
                  <a:lnTo>
                    <a:pt x="637" y="63"/>
                  </a:lnTo>
                  <a:lnTo>
                    <a:pt x="639" y="64"/>
                  </a:lnTo>
                  <a:lnTo>
                    <a:pt x="640" y="66"/>
                  </a:lnTo>
                  <a:lnTo>
                    <a:pt x="647" y="69"/>
                  </a:lnTo>
                  <a:lnTo>
                    <a:pt x="648" y="71"/>
                  </a:lnTo>
                  <a:lnTo>
                    <a:pt x="650" y="74"/>
                  </a:lnTo>
                  <a:lnTo>
                    <a:pt x="651" y="77"/>
                  </a:lnTo>
                  <a:lnTo>
                    <a:pt x="653" y="78"/>
                  </a:lnTo>
                  <a:lnTo>
                    <a:pt x="655" y="80"/>
                  </a:lnTo>
                  <a:lnTo>
                    <a:pt x="658" y="82"/>
                  </a:lnTo>
                  <a:lnTo>
                    <a:pt x="659" y="80"/>
                  </a:lnTo>
                  <a:lnTo>
                    <a:pt x="659" y="80"/>
                  </a:lnTo>
                  <a:lnTo>
                    <a:pt x="661" y="80"/>
                  </a:lnTo>
                  <a:lnTo>
                    <a:pt x="661" y="82"/>
                  </a:lnTo>
                  <a:lnTo>
                    <a:pt x="661" y="82"/>
                  </a:lnTo>
                  <a:lnTo>
                    <a:pt x="661" y="83"/>
                  </a:lnTo>
                  <a:lnTo>
                    <a:pt x="659" y="83"/>
                  </a:lnTo>
                  <a:lnTo>
                    <a:pt x="656" y="83"/>
                  </a:lnTo>
                  <a:lnTo>
                    <a:pt x="656" y="85"/>
                  </a:lnTo>
                  <a:lnTo>
                    <a:pt x="655" y="85"/>
                  </a:lnTo>
                  <a:lnTo>
                    <a:pt x="653" y="86"/>
                  </a:lnTo>
                  <a:lnTo>
                    <a:pt x="650" y="88"/>
                  </a:lnTo>
                  <a:lnTo>
                    <a:pt x="647" y="89"/>
                  </a:lnTo>
                  <a:lnTo>
                    <a:pt x="645" y="91"/>
                  </a:lnTo>
                  <a:lnTo>
                    <a:pt x="642" y="91"/>
                  </a:lnTo>
                  <a:lnTo>
                    <a:pt x="636" y="89"/>
                  </a:lnTo>
                  <a:lnTo>
                    <a:pt x="633" y="89"/>
                  </a:lnTo>
                  <a:lnTo>
                    <a:pt x="629" y="89"/>
                  </a:lnTo>
                  <a:lnTo>
                    <a:pt x="626" y="86"/>
                  </a:lnTo>
                  <a:lnTo>
                    <a:pt x="623" y="86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2"/>
                  </a:lnTo>
                  <a:lnTo>
                    <a:pt x="618" y="82"/>
                  </a:lnTo>
                  <a:lnTo>
                    <a:pt x="617" y="82"/>
                  </a:lnTo>
                  <a:lnTo>
                    <a:pt x="617" y="82"/>
                  </a:lnTo>
                  <a:lnTo>
                    <a:pt x="615" y="82"/>
                  </a:lnTo>
                  <a:lnTo>
                    <a:pt x="614" y="83"/>
                  </a:lnTo>
                  <a:lnTo>
                    <a:pt x="612" y="82"/>
                  </a:lnTo>
                  <a:lnTo>
                    <a:pt x="610" y="82"/>
                  </a:lnTo>
                  <a:lnTo>
                    <a:pt x="610" y="82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78"/>
                  </a:lnTo>
                  <a:lnTo>
                    <a:pt x="609" y="78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4" y="80"/>
                  </a:lnTo>
                  <a:lnTo>
                    <a:pt x="603" y="80"/>
                  </a:lnTo>
                  <a:lnTo>
                    <a:pt x="601" y="80"/>
                  </a:lnTo>
                  <a:lnTo>
                    <a:pt x="601" y="78"/>
                  </a:lnTo>
                  <a:lnTo>
                    <a:pt x="599" y="77"/>
                  </a:lnTo>
                  <a:lnTo>
                    <a:pt x="599" y="75"/>
                  </a:lnTo>
                  <a:lnTo>
                    <a:pt x="599" y="75"/>
                  </a:lnTo>
                  <a:lnTo>
                    <a:pt x="601" y="74"/>
                  </a:lnTo>
                  <a:lnTo>
                    <a:pt x="606" y="74"/>
                  </a:lnTo>
                  <a:lnTo>
                    <a:pt x="609" y="74"/>
                  </a:lnTo>
                  <a:lnTo>
                    <a:pt x="612" y="72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7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5" y="66"/>
                  </a:lnTo>
                  <a:lnTo>
                    <a:pt x="615" y="64"/>
                  </a:lnTo>
                  <a:lnTo>
                    <a:pt x="614" y="64"/>
                  </a:lnTo>
                  <a:lnTo>
                    <a:pt x="614" y="63"/>
                  </a:lnTo>
                  <a:lnTo>
                    <a:pt x="614" y="63"/>
                  </a:lnTo>
                  <a:lnTo>
                    <a:pt x="615" y="63"/>
                  </a:lnTo>
                  <a:lnTo>
                    <a:pt x="617" y="63"/>
                  </a:lnTo>
                  <a:lnTo>
                    <a:pt x="618" y="64"/>
                  </a:lnTo>
                  <a:lnTo>
                    <a:pt x="620" y="66"/>
                  </a:lnTo>
                  <a:lnTo>
                    <a:pt x="621" y="66"/>
                  </a:lnTo>
                  <a:lnTo>
                    <a:pt x="620" y="64"/>
                  </a:lnTo>
                  <a:lnTo>
                    <a:pt x="618" y="61"/>
                  </a:lnTo>
                  <a:lnTo>
                    <a:pt x="618" y="60"/>
                  </a:lnTo>
                  <a:lnTo>
                    <a:pt x="618" y="60"/>
                  </a:lnTo>
                  <a:lnTo>
                    <a:pt x="618" y="58"/>
                  </a:lnTo>
                  <a:lnTo>
                    <a:pt x="618" y="58"/>
                  </a:lnTo>
                  <a:lnTo>
                    <a:pt x="620" y="56"/>
                  </a:lnTo>
                  <a:lnTo>
                    <a:pt x="621" y="56"/>
                  </a:lnTo>
                  <a:lnTo>
                    <a:pt x="623" y="55"/>
                  </a:lnTo>
                  <a:lnTo>
                    <a:pt x="625" y="55"/>
                  </a:lnTo>
                  <a:close/>
                  <a:moveTo>
                    <a:pt x="779" y="49"/>
                  </a:moveTo>
                  <a:lnTo>
                    <a:pt x="782" y="49"/>
                  </a:lnTo>
                  <a:lnTo>
                    <a:pt x="784" y="49"/>
                  </a:lnTo>
                  <a:lnTo>
                    <a:pt x="785" y="49"/>
                  </a:lnTo>
                  <a:lnTo>
                    <a:pt x="787" y="49"/>
                  </a:lnTo>
                  <a:lnTo>
                    <a:pt x="787" y="50"/>
                  </a:lnTo>
                  <a:lnTo>
                    <a:pt x="789" y="50"/>
                  </a:lnTo>
                  <a:lnTo>
                    <a:pt x="789" y="52"/>
                  </a:lnTo>
                  <a:lnTo>
                    <a:pt x="787" y="52"/>
                  </a:lnTo>
                  <a:lnTo>
                    <a:pt x="785" y="52"/>
                  </a:lnTo>
                  <a:lnTo>
                    <a:pt x="784" y="52"/>
                  </a:lnTo>
                  <a:lnTo>
                    <a:pt x="781" y="52"/>
                  </a:lnTo>
                  <a:lnTo>
                    <a:pt x="781" y="52"/>
                  </a:lnTo>
                  <a:lnTo>
                    <a:pt x="778" y="52"/>
                  </a:lnTo>
                  <a:lnTo>
                    <a:pt x="778" y="50"/>
                  </a:lnTo>
                  <a:lnTo>
                    <a:pt x="776" y="50"/>
                  </a:lnTo>
                  <a:lnTo>
                    <a:pt x="776" y="49"/>
                  </a:lnTo>
                  <a:lnTo>
                    <a:pt x="779" y="49"/>
                  </a:lnTo>
                  <a:lnTo>
                    <a:pt x="779" y="49"/>
                  </a:lnTo>
                  <a:close/>
                  <a:moveTo>
                    <a:pt x="584" y="34"/>
                  </a:moveTo>
                  <a:lnTo>
                    <a:pt x="585" y="34"/>
                  </a:lnTo>
                  <a:lnTo>
                    <a:pt x="587" y="34"/>
                  </a:lnTo>
                  <a:lnTo>
                    <a:pt x="590" y="36"/>
                  </a:lnTo>
                  <a:lnTo>
                    <a:pt x="588" y="36"/>
                  </a:lnTo>
                  <a:lnTo>
                    <a:pt x="588" y="37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5" y="37"/>
                  </a:lnTo>
                  <a:lnTo>
                    <a:pt x="584" y="37"/>
                  </a:lnTo>
                  <a:lnTo>
                    <a:pt x="584" y="37"/>
                  </a:lnTo>
                  <a:lnTo>
                    <a:pt x="584" y="36"/>
                  </a:lnTo>
                  <a:lnTo>
                    <a:pt x="584" y="34"/>
                  </a:lnTo>
                  <a:lnTo>
                    <a:pt x="584" y="34"/>
                  </a:lnTo>
                  <a:close/>
                  <a:moveTo>
                    <a:pt x="670" y="0"/>
                  </a:moveTo>
                  <a:lnTo>
                    <a:pt x="672" y="0"/>
                  </a:lnTo>
                  <a:lnTo>
                    <a:pt x="674" y="1"/>
                  </a:lnTo>
                  <a:lnTo>
                    <a:pt x="674" y="3"/>
                  </a:lnTo>
                  <a:lnTo>
                    <a:pt x="675" y="4"/>
                  </a:lnTo>
                  <a:lnTo>
                    <a:pt x="677" y="6"/>
                  </a:lnTo>
                  <a:lnTo>
                    <a:pt x="678" y="4"/>
                  </a:lnTo>
                  <a:lnTo>
                    <a:pt x="683" y="4"/>
                  </a:lnTo>
                  <a:lnTo>
                    <a:pt x="683" y="6"/>
                  </a:lnTo>
                  <a:lnTo>
                    <a:pt x="683" y="6"/>
                  </a:lnTo>
                  <a:lnTo>
                    <a:pt x="683" y="8"/>
                  </a:lnTo>
                  <a:lnTo>
                    <a:pt x="683" y="9"/>
                  </a:lnTo>
                  <a:lnTo>
                    <a:pt x="686" y="11"/>
                  </a:lnTo>
                  <a:lnTo>
                    <a:pt x="688" y="12"/>
                  </a:lnTo>
                  <a:lnTo>
                    <a:pt x="691" y="14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9"/>
                  </a:lnTo>
                  <a:lnTo>
                    <a:pt x="696" y="22"/>
                  </a:lnTo>
                  <a:lnTo>
                    <a:pt x="696" y="23"/>
                  </a:lnTo>
                  <a:lnTo>
                    <a:pt x="696" y="28"/>
                  </a:lnTo>
                  <a:lnTo>
                    <a:pt x="696" y="28"/>
                  </a:lnTo>
                  <a:lnTo>
                    <a:pt x="694" y="30"/>
                  </a:lnTo>
                  <a:lnTo>
                    <a:pt x="696" y="30"/>
                  </a:lnTo>
                  <a:lnTo>
                    <a:pt x="697" y="31"/>
                  </a:lnTo>
                  <a:lnTo>
                    <a:pt x="699" y="33"/>
                  </a:lnTo>
                  <a:lnTo>
                    <a:pt x="700" y="34"/>
                  </a:lnTo>
                  <a:lnTo>
                    <a:pt x="703" y="34"/>
                  </a:lnTo>
                  <a:lnTo>
                    <a:pt x="703" y="36"/>
                  </a:lnTo>
                  <a:lnTo>
                    <a:pt x="703" y="36"/>
                  </a:lnTo>
                  <a:lnTo>
                    <a:pt x="705" y="39"/>
                  </a:lnTo>
                  <a:lnTo>
                    <a:pt x="708" y="42"/>
                  </a:lnTo>
                  <a:lnTo>
                    <a:pt x="708" y="42"/>
                  </a:lnTo>
                  <a:lnTo>
                    <a:pt x="708" y="44"/>
                  </a:lnTo>
                  <a:lnTo>
                    <a:pt x="708" y="44"/>
                  </a:lnTo>
                  <a:lnTo>
                    <a:pt x="710" y="44"/>
                  </a:lnTo>
                  <a:lnTo>
                    <a:pt x="710" y="44"/>
                  </a:lnTo>
                  <a:lnTo>
                    <a:pt x="711" y="44"/>
                  </a:lnTo>
                  <a:lnTo>
                    <a:pt x="711" y="42"/>
                  </a:lnTo>
                  <a:lnTo>
                    <a:pt x="713" y="44"/>
                  </a:lnTo>
                  <a:lnTo>
                    <a:pt x="713" y="44"/>
                  </a:lnTo>
                  <a:lnTo>
                    <a:pt x="715" y="45"/>
                  </a:lnTo>
                  <a:lnTo>
                    <a:pt x="715" y="47"/>
                  </a:lnTo>
                  <a:lnTo>
                    <a:pt x="715" y="47"/>
                  </a:lnTo>
                  <a:lnTo>
                    <a:pt x="715" y="49"/>
                  </a:lnTo>
                  <a:lnTo>
                    <a:pt x="711" y="49"/>
                  </a:lnTo>
                  <a:lnTo>
                    <a:pt x="708" y="49"/>
                  </a:lnTo>
                  <a:lnTo>
                    <a:pt x="707" y="47"/>
                  </a:lnTo>
                  <a:lnTo>
                    <a:pt x="705" y="47"/>
                  </a:lnTo>
                  <a:lnTo>
                    <a:pt x="705" y="45"/>
                  </a:lnTo>
                  <a:lnTo>
                    <a:pt x="703" y="45"/>
                  </a:lnTo>
                  <a:lnTo>
                    <a:pt x="703" y="47"/>
                  </a:lnTo>
                  <a:lnTo>
                    <a:pt x="702" y="49"/>
                  </a:lnTo>
                  <a:lnTo>
                    <a:pt x="702" y="49"/>
                  </a:lnTo>
                  <a:lnTo>
                    <a:pt x="702" y="50"/>
                  </a:lnTo>
                  <a:lnTo>
                    <a:pt x="707" y="50"/>
                  </a:lnTo>
                  <a:lnTo>
                    <a:pt x="708" y="50"/>
                  </a:lnTo>
                  <a:lnTo>
                    <a:pt x="710" y="50"/>
                  </a:lnTo>
                  <a:lnTo>
                    <a:pt x="708" y="52"/>
                  </a:lnTo>
                  <a:lnTo>
                    <a:pt x="705" y="55"/>
                  </a:lnTo>
                  <a:lnTo>
                    <a:pt x="697" y="60"/>
                  </a:lnTo>
                  <a:lnTo>
                    <a:pt x="696" y="60"/>
                  </a:lnTo>
                  <a:lnTo>
                    <a:pt x="697" y="61"/>
                  </a:lnTo>
                  <a:lnTo>
                    <a:pt x="697" y="61"/>
                  </a:lnTo>
                  <a:lnTo>
                    <a:pt x="699" y="61"/>
                  </a:lnTo>
                  <a:lnTo>
                    <a:pt x="702" y="60"/>
                  </a:lnTo>
                  <a:lnTo>
                    <a:pt x="705" y="60"/>
                  </a:lnTo>
                  <a:lnTo>
                    <a:pt x="705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10" y="64"/>
                  </a:lnTo>
                  <a:lnTo>
                    <a:pt x="713" y="63"/>
                  </a:lnTo>
                  <a:lnTo>
                    <a:pt x="716" y="61"/>
                  </a:lnTo>
                  <a:lnTo>
                    <a:pt x="718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19" y="63"/>
                  </a:lnTo>
                  <a:lnTo>
                    <a:pt x="718" y="64"/>
                  </a:lnTo>
                  <a:lnTo>
                    <a:pt x="718" y="64"/>
                  </a:lnTo>
                  <a:lnTo>
                    <a:pt x="719" y="63"/>
                  </a:lnTo>
                  <a:lnTo>
                    <a:pt x="724" y="64"/>
                  </a:lnTo>
                  <a:lnTo>
                    <a:pt x="727" y="64"/>
                  </a:lnTo>
                  <a:lnTo>
                    <a:pt x="729" y="64"/>
                  </a:lnTo>
                  <a:lnTo>
                    <a:pt x="730" y="64"/>
                  </a:lnTo>
                  <a:lnTo>
                    <a:pt x="732" y="66"/>
                  </a:lnTo>
                  <a:lnTo>
                    <a:pt x="732" y="66"/>
                  </a:lnTo>
                  <a:lnTo>
                    <a:pt x="730" y="66"/>
                  </a:lnTo>
                  <a:lnTo>
                    <a:pt x="729" y="66"/>
                  </a:lnTo>
                  <a:lnTo>
                    <a:pt x="727" y="66"/>
                  </a:lnTo>
                  <a:lnTo>
                    <a:pt x="727" y="67"/>
                  </a:lnTo>
                  <a:lnTo>
                    <a:pt x="726" y="69"/>
                  </a:lnTo>
                  <a:lnTo>
                    <a:pt x="726" y="71"/>
                  </a:lnTo>
                  <a:lnTo>
                    <a:pt x="726" y="71"/>
                  </a:lnTo>
                  <a:lnTo>
                    <a:pt x="722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2" y="69"/>
                  </a:lnTo>
                  <a:lnTo>
                    <a:pt x="721" y="69"/>
                  </a:lnTo>
                  <a:lnTo>
                    <a:pt x="721" y="69"/>
                  </a:lnTo>
                  <a:lnTo>
                    <a:pt x="719" y="71"/>
                  </a:lnTo>
                  <a:lnTo>
                    <a:pt x="727" y="75"/>
                  </a:lnTo>
                  <a:lnTo>
                    <a:pt x="729" y="78"/>
                  </a:lnTo>
                  <a:lnTo>
                    <a:pt x="730" y="80"/>
                  </a:lnTo>
                  <a:lnTo>
                    <a:pt x="730" y="80"/>
                  </a:lnTo>
                  <a:lnTo>
                    <a:pt x="730" y="82"/>
                  </a:lnTo>
                  <a:lnTo>
                    <a:pt x="730" y="83"/>
                  </a:lnTo>
                  <a:lnTo>
                    <a:pt x="730" y="85"/>
                  </a:lnTo>
                  <a:lnTo>
                    <a:pt x="730" y="88"/>
                  </a:lnTo>
                  <a:lnTo>
                    <a:pt x="729" y="91"/>
                  </a:lnTo>
                  <a:lnTo>
                    <a:pt x="730" y="91"/>
                  </a:lnTo>
                  <a:lnTo>
                    <a:pt x="732" y="93"/>
                  </a:lnTo>
                  <a:lnTo>
                    <a:pt x="732" y="94"/>
                  </a:lnTo>
                  <a:lnTo>
                    <a:pt x="733" y="94"/>
                  </a:lnTo>
                  <a:lnTo>
                    <a:pt x="733" y="96"/>
                  </a:lnTo>
                  <a:lnTo>
                    <a:pt x="733" y="96"/>
                  </a:lnTo>
                  <a:lnTo>
                    <a:pt x="735" y="96"/>
                  </a:lnTo>
                  <a:lnTo>
                    <a:pt x="735" y="96"/>
                  </a:lnTo>
                  <a:lnTo>
                    <a:pt x="735" y="94"/>
                  </a:lnTo>
                  <a:lnTo>
                    <a:pt x="737" y="94"/>
                  </a:lnTo>
                  <a:lnTo>
                    <a:pt x="738" y="93"/>
                  </a:lnTo>
                  <a:lnTo>
                    <a:pt x="740" y="89"/>
                  </a:lnTo>
                  <a:lnTo>
                    <a:pt x="740" y="89"/>
                  </a:lnTo>
                  <a:lnTo>
                    <a:pt x="740" y="88"/>
                  </a:lnTo>
                  <a:lnTo>
                    <a:pt x="740" y="86"/>
                  </a:lnTo>
                  <a:lnTo>
                    <a:pt x="741" y="85"/>
                  </a:lnTo>
                  <a:lnTo>
                    <a:pt x="741" y="82"/>
                  </a:lnTo>
                  <a:lnTo>
                    <a:pt x="741" y="78"/>
                  </a:lnTo>
                  <a:lnTo>
                    <a:pt x="743" y="77"/>
                  </a:lnTo>
                  <a:lnTo>
                    <a:pt x="744" y="75"/>
                  </a:lnTo>
                  <a:lnTo>
                    <a:pt x="748" y="72"/>
                  </a:lnTo>
                  <a:lnTo>
                    <a:pt x="748" y="71"/>
                  </a:lnTo>
                  <a:lnTo>
                    <a:pt x="749" y="71"/>
                  </a:lnTo>
                  <a:lnTo>
                    <a:pt x="751" y="71"/>
                  </a:lnTo>
                  <a:lnTo>
                    <a:pt x="752" y="72"/>
                  </a:lnTo>
                  <a:lnTo>
                    <a:pt x="756" y="74"/>
                  </a:lnTo>
                  <a:lnTo>
                    <a:pt x="757" y="75"/>
                  </a:lnTo>
                  <a:lnTo>
                    <a:pt x="762" y="78"/>
                  </a:lnTo>
                  <a:lnTo>
                    <a:pt x="763" y="80"/>
                  </a:lnTo>
                  <a:lnTo>
                    <a:pt x="767" y="82"/>
                  </a:lnTo>
                  <a:lnTo>
                    <a:pt x="767" y="85"/>
                  </a:lnTo>
                  <a:lnTo>
                    <a:pt x="768" y="88"/>
                  </a:lnTo>
                  <a:lnTo>
                    <a:pt x="768" y="91"/>
                  </a:lnTo>
                  <a:lnTo>
                    <a:pt x="770" y="91"/>
                  </a:lnTo>
                  <a:lnTo>
                    <a:pt x="770" y="93"/>
                  </a:lnTo>
                  <a:lnTo>
                    <a:pt x="770" y="94"/>
                  </a:lnTo>
                  <a:lnTo>
                    <a:pt x="770" y="94"/>
                  </a:lnTo>
                  <a:lnTo>
                    <a:pt x="768" y="96"/>
                  </a:lnTo>
                  <a:lnTo>
                    <a:pt x="768" y="96"/>
                  </a:lnTo>
                  <a:lnTo>
                    <a:pt x="767" y="96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3" y="94"/>
                  </a:lnTo>
                  <a:lnTo>
                    <a:pt x="763" y="94"/>
                  </a:lnTo>
                  <a:lnTo>
                    <a:pt x="762" y="96"/>
                  </a:lnTo>
                  <a:lnTo>
                    <a:pt x="762" y="96"/>
                  </a:lnTo>
                  <a:lnTo>
                    <a:pt x="762" y="99"/>
                  </a:lnTo>
                  <a:lnTo>
                    <a:pt x="762" y="102"/>
                  </a:lnTo>
                  <a:lnTo>
                    <a:pt x="762" y="104"/>
                  </a:lnTo>
                  <a:lnTo>
                    <a:pt x="763" y="108"/>
                  </a:lnTo>
                  <a:lnTo>
                    <a:pt x="767" y="112"/>
                  </a:lnTo>
                  <a:lnTo>
                    <a:pt x="774" y="118"/>
                  </a:lnTo>
                  <a:lnTo>
                    <a:pt x="774" y="119"/>
                  </a:lnTo>
                  <a:lnTo>
                    <a:pt x="774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8" y="123"/>
                  </a:lnTo>
                  <a:lnTo>
                    <a:pt x="779" y="121"/>
                  </a:lnTo>
                  <a:lnTo>
                    <a:pt x="782" y="118"/>
                  </a:lnTo>
                  <a:lnTo>
                    <a:pt x="784" y="118"/>
                  </a:lnTo>
                  <a:lnTo>
                    <a:pt x="785" y="118"/>
                  </a:lnTo>
                  <a:lnTo>
                    <a:pt x="785" y="116"/>
                  </a:lnTo>
                  <a:lnTo>
                    <a:pt x="787" y="116"/>
                  </a:lnTo>
                  <a:lnTo>
                    <a:pt x="787" y="115"/>
                  </a:lnTo>
                  <a:lnTo>
                    <a:pt x="787" y="115"/>
                  </a:lnTo>
                  <a:lnTo>
                    <a:pt x="789" y="112"/>
                  </a:lnTo>
                  <a:lnTo>
                    <a:pt x="789" y="110"/>
                  </a:lnTo>
                  <a:lnTo>
                    <a:pt x="790" y="107"/>
                  </a:lnTo>
                  <a:lnTo>
                    <a:pt x="790" y="107"/>
                  </a:lnTo>
                  <a:lnTo>
                    <a:pt x="797" y="102"/>
                  </a:lnTo>
                  <a:lnTo>
                    <a:pt x="797" y="100"/>
                  </a:lnTo>
                  <a:lnTo>
                    <a:pt x="798" y="94"/>
                  </a:lnTo>
                  <a:lnTo>
                    <a:pt x="800" y="91"/>
                  </a:lnTo>
                  <a:lnTo>
                    <a:pt x="800" y="89"/>
                  </a:lnTo>
                  <a:lnTo>
                    <a:pt x="800" y="88"/>
                  </a:lnTo>
                  <a:lnTo>
                    <a:pt x="800" y="86"/>
                  </a:lnTo>
                  <a:lnTo>
                    <a:pt x="800" y="86"/>
                  </a:lnTo>
                  <a:lnTo>
                    <a:pt x="801" y="85"/>
                  </a:lnTo>
                  <a:lnTo>
                    <a:pt x="801" y="85"/>
                  </a:lnTo>
                  <a:lnTo>
                    <a:pt x="803" y="83"/>
                  </a:lnTo>
                  <a:lnTo>
                    <a:pt x="803" y="83"/>
                  </a:lnTo>
                  <a:lnTo>
                    <a:pt x="804" y="83"/>
                  </a:lnTo>
                  <a:lnTo>
                    <a:pt x="804" y="83"/>
                  </a:lnTo>
                  <a:lnTo>
                    <a:pt x="806" y="83"/>
                  </a:lnTo>
                  <a:lnTo>
                    <a:pt x="812" y="83"/>
                  </a:lnTo>
                  <a:lnTo>
                    <a:pt x="812" y="83"/>
                  </a:lnTo>
                  <a:lnTo>
                    <a:pt x="809" y="82"/>
                  </a:lnTo>
                  <a:lnTo>
                    <a:pt x="809" y="80"/>
                  </a:lnTo>
                  <a:lnTo>
                    <a:pt x="809" y="80"/>
                  </a:lnTo>
                  <a:lnTo>
                    <a:pt x="809" y="78"/>
                  </a:lnTo>
                  <a:lnTo>
                    <a:pt x="811" y="78"/>
                  </a:lnTo>
                  <a:lnTo>
                    <a:pt x="812" y="77"/>
                  </a:lnTo>
                  <a:lnTo>
                    <a:pt x="812" y="77"/>
                  </a:lnTo>
                  <a:lnTo>
                    <a:pt x="812" y="75"/>
                  </a:lnTo>
                  <a:lnTo>
                    <a:pt x="812" y="75"/>
                  </a:lnTo>
                  <a:lnTo>
                    <a:pt x="809" y="74"/>
                  </a:lnTo>
                  <a:lnTo>
                    <a:pt x="806" y="74"/>
                  </a:lnTo>
                  <a:lnTo>
                    <a:pt x="806" y="72"/>
                  </a:lnTo>
                  <a:lnTo>
                    <a:pt x="804" y="72"/>
                  </a:lnTo>
                  <a:lnTo>
                    <a:pt x="804" y="69"/>
                  </a:lnTo>
                  <a:lnTo>
                    <a:pt x="804" y="69"/>
                  </a:lnTo>
                  <a:lnTo>
                    <a:pt x="804" y="67"/>
                  </a:lnTo>
                  <a:lnTo>
                    <a:pt x="804" y="66"/>
                  </a:lnTo>
                  <a:lnTo>
                    <a:pt x="804" y="66"/>
                  </a:lnTo>
                  <a:lnTo>
                    <a:pt x="804" y="64"/>
                  </a:lnTo>
                  <a:lnTo>
                    <a:pt x="804" y="64"/>
                  </a:lnTo>
                  <a:lnTo>
                    <a:pt x="804" y="63"/>
                  </a:lnTo>
                  <a:lnTo>
                    <a:pt x="804" y="63"/>
                  </a:lnTo>
                  <a:lnTo>
                    <a:pt x="803" y="61"/>
                  </a:lnTo>
                  <a:lnTo>
                    <a:pt x="803" y="61"/>
                  </a:lnTo>
                  <a:lnTo>
                    <a:pt x="803" y="58"/>
                  </a:lnTo>
                  <a:lnTo>
                    <a:pt x="803" y="58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4" y="55"/>
                  </a:lnTo>
                  <a:lnTo>
                    <a:pt x="806" y="56"/>
                  </a:lnTo>
                  <a:lnTo>
                    <a:pt x="808" y="56"/>
                  </a:lnTo>
                  <a:lnTo>
                    <a:pt x="809" y="56"/>
                  </a:lnTo>
                  <a:lnTo>
                    <a:pt x="812" y="56"/>
                  </a:lnTo>
                  <a:lnTo>
                    <a:pt x="815" y="55"/>
                  </a:lnTo>
                  <a:lnTo>
                    <a:pt x="820" y="56"/>
                  </a:lnTo>
                  <a:lnTo>
                    <a:pt x="820" y="56"/>
                  </a:lnTo>
                  <a:lnTo>
                    <a:pt x="825" y="58"/>
                  </a:lnTo>
                  <a:lnTo>
                    <a:pt x="830" y="60"/>
                  </a:lnTo>
                  <a:lnTo>
                    <a:pt x="831" y="60"/>
                  </a:lnTo>
                  <a:lnTo>
                    <a:pt x="839" y="60"/>
                  </a:lnTo>
                  <a:lnTo>
                    <a:pt x="842" y="60"/>
                  </a:lnTo>
                  <a:lnTo>
                    <a:pt x="844" y="60"/>
                  </a:lnTo>
                  <a:lnTo>
                    <a:pt x="849" y="61"/>
                  </a:lnTo>
                  <a:lnTo>
                    <a:pt x="847" y="63"/>
                  </a:lnTo>
                  <a:lnTo>
                    <a:pt x="847" y="64"/>
                  </a:lnTo>
                  <a:lnTo>
                    <a:pt x="844" y="64"/>
                  </a:lnTo>
                  <a:lnTo>
                    <a:pt x="842" y="64"/>
                  </a:lnTo>
                  <a:lnTo>
                    <a:pt x="844" y="66"/>
                  </a:lnTo>
                  <a:lnTo>
                    <a:pt x="849" y="67"/>
                  </a:lnTo>
                  <a:lnTo>
                    <a:pt x="850" y="69"/>
                  </a:lnTo>
                  <a:lnTo>
                    <a:pt x="850" y="69"/>
                  </a:lnTo>
                  <a:lnTo>
                    <a:pt x="850" y="71"/>
                  </a:lnTo>
                  <a:lnTo>
                    <a:pt x="850" y="71"/>
                  </a:lnTo>
                  <a:lnTo>
                    <a:pt x="852" y="71"/>
                  </a:lnTo>
                  <a:lnTo>
                    <a:pt x="853" y="71"/>
                  </a:lnTo>
                  <a:lnTo>
                    <a:pt x="858" y="71"/>
                  </a:lnTo>
                  <a:lnTo>
                    <a:pt x="861" y="72"/>
                  </a:lnTo>
                  <a:lnTo>
                    <a:pt x="863" y="72"/>
                  </a:lnTo>
                  <a:lnTo>
                    <a:pt x="863" y="74"/>
                  </a:lnTo>
                  <a:lnTo>
                    <a:pt x="863" y="74"/>
                  </a:lnTo>
                  <a:lnTo>
                    <a:pt x="860" y="77"/>
                  </a:lnTo>
                  <a:lnTo>
                    <a:pt x="856" y="78"/>
                  </a:lnTo>
                  <a:lnTo>
                    <a:pt x="853" y="80"/>
                  </a:lnTo>
                  <a:lnTo>
                    <a:pt x="853" y="80"/>
                  </a:lnTo>
                  <a:lnTo>
                    <a:pt x="858" y="80"/>
                  </a:lnTo>
                  <a:lnTo>
                    <a:pt x="861" y="80"/>
                  </a:lnTo>
                  <a:lnTo>
                    <a:pt x="863" y="82"/>
                  </a:lnTo>
                  <a:lnTo>
                    <a:pt x="863" y="82"/>
                  </a:lnTo>
                  <a:lnTo>
                    <a:pt x="864" y="83"/>
                  </a:lnTo>
                  <a:lnTo>
                    <a:pt x="864" y="83"/>
                  </a:lnTo>
                  <a:lnTo>
                    <a:pt x="864" y="85"/>
                  </a:lnTo>
                  <a:lnTo>
                    <a:pt x="864" y="86"/>
                  </a:lnTo>
                  <a:lnTo>
                    <a:pt x="860" y="88"/>
                  </a:lnTo>
                  <a:lnTo>
                    <a:pt x="858" y="89"/>
                  </a:lnTo>
                  <a:lnTo>
                    <a:pt x="856" y="89"/>
                  </a:lnTo>
                  <a:lnTo>
                    <a:pt x="855" y="91"/>
                  </a:lnTo>
                  <a:lnTo>
                    <a:pt x="853" y="91"/>
                  </a:lnTo>
                  <a:lnTo>
                    <a:pt x="852" y="89"/>
                  </a:lnTo>
                  <a:lnTo>
                    <a:pt x="850" y="89"/>
                  </a:lnTo>
                  <a:lnTo>
                    <a:pt x="847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7" y="93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50" y="99"/>
                  </a:lnTo>
                  <a:lnTo>
                    <a:pt x="850" y="99"/>
                  </a:lnTo>
                  <a:lnTo>
                    <a:pt x="852" y="99"/>
                  </a:lnTo>
                  <a:lnTo>
                    <a:pt x="852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2" y="100"/>
                  </a:lnTo>
                  <a:lnTo>
                    <a:pt x="852" y="102"/>
                  </a:lnTo>
                  <a:lnTo>
                    <a:pt x="852" y="102"/>
                  </a:lnTo>
                  <a:lnTo>
                    <a:pt x="852" y="104"/>
                  </a:lnTo>
                  <a:lnTo>
                    <a:pt x="853" y="105"/>
                  </a:lnTo>
                  <a:lnTo>
                    <a:pt x="855" y="107"/>
                  </a:lnTo>
                  <a:lnTo>
                    <a:pt x="858" y="110"/>
                  </a:lnTo>
                  <a:lnTo>
                    <a:pt x="861" y="112"/>
                  </a:lnTo>
                  <a:lnTo>
                    <a:pt x="861" y="113"/>
                  </a:lnTo>
                  <a:lnTo>
                    <a:pt x="864" y="115"/>
                  </a:lnTo>
                  <a:lnTo>
                    <a:pt x="864" y="116"/>
                  </a:lnTo>
                  <a:lnTo>
                    <a:pt x="863" y="118"/>
                  </a:lnTo>
                  <a:lnTo>
                    <a:pt x="863" y="123"/>
                  </a:lnTo>
                  <a:lnTo>
                    <a:pt x="861" y="124"/>
                  </a:lnTo>
                  <a:lnTo>
                    <a:pt x="861" y="126"/>
                  </a:lnTo>
                  <a:lnTo>
                    <a:pt x="858" y="127"/>
                  </a:lnTo>
                  <a:lnTo>
                    <a:pt x="858" y="127"/>
                  </a:lnTo>
                  <a:lnTo>
                    <a:pt x="855" y="127"/>
                  </a:lnTo>
                  <a:lnTo>
                    <a:pt x="855" y="127"/>
                  </a:lnTo>
                  <a:lnTo>
                    <a:pt x="853" y="129"/>
                  </a:lnTo>
                  <a:lnTo>
                    <a:pt x="852" y="132"/>
                  </a:lnTo>
                  <a:lnTo>
                    <a:pt x="850" y="132"/>
                  </a:lnTo>
                  <a:lnTo>
                    <a:pt x="850" y="134"/>
                  </a:lnTo>
                  <a:lnTo>
                    <a:pt x="849" y="134"/>
                  </a:lnTo>
                  <a:lnTo>
                    <a:pt x="845" y="137"/>
                  </a:lnTo>
                  <a:lnTo>
                    <a:pt x="844" y="137"/>
                  </a:lnTo>
                  <a:lnTo>
                    <a:pt x="839" y="138"/>
                  </a:lnTo>
                  <a:lnTo>
                    <a:pt x="836" y="141"/>
                  </a:lnTo>
                  <a:lnTo>
                    <a:pt x="834" y="141"/>
                  </a:lnTo>
                  <a:lnTo>
                    <a:pt x="833" y="143"/>
                  </a:lnTo>
                  <a:lnTo>
                    <a:pt x="831" y="143"/>
                  </a:lnTo>
                  <a:lnTo>
                    <a:pt x="830" y="141"/>
                  </a:lnTo>
                  <a:lnTo>
                    <a:pt x="830" y="140"/>
                  </a:lnTo>
                  <a:lnTo>
                    <a:pt x="830" y="140"/>
                  </a:lnTo>
                  <a:lnTo>
                    <a:pt x="828" y="138"/>
                  </a:lnTo>
                  <a:lnTo>
                    <a:pt x="825" y="135"/>
                  </a:lnTo>
                  <a:lnTo>
                    <a:pt x="825" y="134"/>
                  </a:lnTo>
                  <a:lnTo>
                    <a:pt x="823" y="134"/>
                  </a:lnTo>
                  <a:lnTo>
                    <a:pt x="822" y="134"/>
                  </a:lnTo>
                  <a:lnTo>
                    <a:pt x="822" y="134"/>
                  </a:lnTo>
                  <a:lnTo>
                    <a:pt x="820" y="132"/>
                  </a:lnTo>
                  <a:lnTo>
                    <a:pt x="819" y="132"/>
                  </a:lnTo>
                  <a:lnTo>
                    <a:pt x="819" y="132"/>
                  </a:lnTo>
                  <a:lnTo>
                    <a:pt x="820" y="130"/>
                  </a:lnTo>
                  <a:lnTo>
                    <a:pt x="820" y="130"/>
                  </a:lnTo>
                  <a:lnTo>
                    <a:pt x="817" y="129"/>
                  </a:lnTo>
                  <a:lnTo>
                    <a:pt x="817" y="127"/>
                  </a:lnTo>
                  <a:lnTo>
                    <a:pt x="817" y="127"/>
                  </a:lnTo>
                  <a:lnTo>
                    <a:pt x="814" y="127"/>
                  </a:lnTo>
                  <a:lnTo>
                    <a:pt x="812" y="126"/>
                  </a:lnTo>
                  <a:lnTo>
                    <a:pt x="809" y="129"/>
                  </a:lnTo>
                  <a:lnTo>
                    <a:pt x="809" y="129"/>
                  </a:lnTo>
                  <a:lnTo>
                    <a:pt x="809" y="130"/>
                  </a:lnTo>
                  <a:lnTo>
                    <a:pt x="809" y="130"/>
                  </a:lnTo>
                  <a:lnTo>
                    <a:pt x="811" y="130"/>
                  </a:lnTo>
                  <a:lnTo>
                    <a:pt x="811" y="129"/>
                  </a:lnTo>
                  <a:lnTo>
                    <a:pt x="812" y="129"/>
                  </a:lnTo>
                  <a:lnTo>
                    <a:pt x="814" y="129"/>
                  </a:lnTo>
                  <a:lnTo>
                    <a:pt x="815" y="129"/>
                  </a:lnTo>
                  <a:lnTo>
                    <a:pt x="815" y="130"/>
                  </a:lnTo>
                  <a:lnTo>
                    <a:pt x="815" y="130"/>
                  </a:lnTo>
                  <a:lnTo>
                    <a:pt x="820" y="134"/>
                  </a:lnTo>
                  <a:lnTo>
                    <a:pt x="822" y="135"/>
                  </a:lnTo>
                  <a:lnTo>
                    <a:pt x="822" y="135"/>
                  </a:lnTo>
                  <a:lnTo>
                    <a:pt x="822" y="137"/>
                  </a:lnTo>
                  <a:lnTo>
                    <a:pt x="823" y="138"/>
                  </a:lnTo>
                  <a:lnTo>
                    <a:pt x="825" y="141"/>
                  </a:lnTo>
                  <a:lnTo>
                    <a:pt x="826" y="145"/>
                  </a:lnTo>
                  <a:lnTo>
                    <a:pt x="828" y="146"/>
                  </a:lnTo>
                  <a:lnTo>
                    <a:pt x="826" y="146"/>
                  </a:lnTo>
                  <a:lnTo>
                    <a:pt x="826" y="146"/>
                  </a:lnTo>
                  <a:lnTo>
                    <a:pt x="825" y="146"/>
                  </a:lnTo>
                  <a:lnTo>
                    <a:pt x="820" y="145"/>
                  </a:lnTo>
                  <a:lnTo>
                    <a:pt x="820" y="145"/>
                  </a:lnTo>
                  <a:lnTo>
                    <a:pt x="819" y="145"/>
                  </a:lnTo>
                  <a:lnTo>
                    <a:pt x="819" y="146"/>
                  </a:lnTo>
                  <a:lnTo>
                    <a:pt x="817" y="146"/>
                  </a:lnTo>
                  <a:lnTo>
                    <a:pt x="815" y="146"/>
                  </a:lnTo>
                  <a:lnTo>
                    <a:pt x="811" y="145"/>
                  </a:lnTo>
                  <a:lnTo>
                    <a:pt x="809" y="143"/>
                  </a:lnTo>
                  <a:lnTo>
                    <a:pt x="808" y="143"/>
                  </a:lnTo>
                  <a:lnTo>
                    <a:pt x="806" y="140"/>
                  </a:lnTo>
                  <a:lnTo>
                    <a:pt x="803" y="138"/>
                  </a:lnTo>
                  <a:lnTo>
                    <a:pt x="801" y="138"/>
                  </a:lnTo>
                  <a:lnTo>
                    <a:pt x="798" y="138"/>
                  </a:lnTo>
                  <a:lnTo>
                    <a:pt x="795" y="138"/>
                  </a:lnTo>
                  <a:lnTo>
                    <a:pt x="787" y="138"/>
                  </a:lnTo>
                  <a:lnTo>
                    <a:pt x="785" y="138"/>
                  </a:lnTo>
                  <a:lnTo>
                    <a:pt x="785" y="138"/>
                  </a:lnTo>
                  <a:lnTo>
                    <a:pt x="785" y="140"/>
                  </a:lnTo>
                  <a:lnTo>
                    <a:pt x="785" y="140"/>
                  </a:lnTo>
                  <a:lnTo>
                    <a:pt x="785" y="141"/>
                  </a:lnTo>
                  <a:lnTo>
                    <a:pt x="785" y="141"/>
                  </a:lnTo>
                  <a:lnTo>
                    <a:pt x="785" y="143"/>
                  </a:lnTo>
                  <a:lnTo>
                    <a:pt x="787" y="143"/>
                  </a:lnTo>
                  <a:lnTo>
                    <a:pt x="792" y="145"/>
                  </a:lnTo>
                  <a:lnTo>
                    <a:pt x="793" y="146"/>
                  </a:lnTo>
                  <a:lnTo>
                    <a:pt x="795" y="146"/>
                  </a:lnTo>
                  <a:lnTo>
                    <a:pt x="797" y="148"/>
                  </a:lnTo>
                  <a:lnTo>
                    <a:pt x="797" y="148"/>
                  </a:lnTo>
                  <a:lnTo>
                    <a:pt x="795" y="149"/>
                  </a:lnTo>
                  <a:lnTo>
                    <a:pt x="795" y="151"/>
                  </a:lnTo>
                  <a:lnTo>
                    <a:pt x="785" y="159"/>
                  </a:lnTo>
                  <a:lnTo>
                    <a:pt x="782" y="162"/>
                  </a:lnTo>
                  <a:lnTo>
                    <a:pt x="779" y="165"/>
                  </a:lnTo>
                  <a:lnTo>
                    <a:pt x="778" y="167"/>
                  </a:lnTo>
                  <a:lnTo>
                    <a:pt x="778" y="167"/>
                  </a:lnTo>
                  <a:lnTo>
                    <a:pt x="774" y="167"/>
                  </a:lnTo>
                  <a:lnTo>
                    <a:pt x="771" y="167"/>
                  </a:lnTo>
                  <a:lnTo>
                    <a:pt x="767" y="167"/>
                  </a:lnTo>
                  <a:lnTo>
                    <a:pt x="765" y="165"/>
                  </a:lnTo>
                  <a:lnTo>
                    <a:pt x="760" y="162"/>
                  </a:lnTo>
                  <a:lnTo>
                    <a:pt x="759" y="160"/>
                  </a:lnTo>
                  <a:lnTo>
                    <a:pt x="757" y="160"/>
                  </a:lnTo>
                  <a:lnTo>
                    <a:pt x="756" y="159"/>
                  </a:lnTo>
                  <a:lnTo>
                    <a:pt x="756" y="159"/>
                  </a:lnTo>
                  <a:lnTo>
                    <a:pt x="752" y="159"/>
                  </a:lnTo>
                  <a:lnTo>
                    <a:pt x="751" y="157"/>
                  </a:lnTo>
                  <a:lnTo>
                    <a:pt x="746" y="154"/>
                  </a:lnTo>
                  <a:lnTo>
                    <a:pt x="743" y="154"/>
                  </a:lnTo>
                  <a:lnTo>
                    <a:pt x="741" y="152"/>
                  </a:lnTo>
                  <a:lnTo>
                    <a:pt x="740" y="152"/>
                  </a:lnTo>
                  <a:lnTo>
                    <a:pt x="738" y="152"/>
                  </a:lnTo>
                  <a:lnTo>
                    <a:pt x="740" y="154"/>
                  </a:lnTo>
                  <a:lnTo>
                    <a:pt x="740" y="154"/>
                  </a:lnTo>
                  <a:lnTo>
                    <a:pt x="738" y="154"/>
                  </a:lnTo>
                  <a:lnTo>
                    <a:pt x="737" y="154"/>
                  </a:lnTo>
                  <a:lnTo>
                    <a:pt x="733" y="152"/>
                  </a:lnTo>
                  <a:lnTo>
                    <a:pt x="730" y="152"/>
                  </a:lnTo>
                  <a:lnTo>
                    <a:pt x="729" y="152"/>
                  </a:lnTo>
                  <a:lnTo>
                    <a:pt x="726" y="152"/>
                  </a:lnTo>
                  <a:lnTo>
                    <a:pt x="722" y="152"/>
                  </a:lnTo>
                  <a:lnTo>
                    <a:pt x="719" y="152"/>
                  </a:lnTo>
                  <a:lnTo>
                    <a:pt x="718" y="152"/>
                  </a:lnTo>
                  <a:lnTo>
                    <a:pt x="718" y="152"/>
                  </a:lnTo>
                  <a:lnTo>
                    <a:pt x="719" y="154"/>
                  </a:lnTo>
                  <a:lnTo>
                    <a:pt x="722" y="156"/>
                  </a:lnTo>
                  <a:lnTo>
                    <a:pt x="722" y="154"/>
                  </a:lnTo>
                  <a:lnTo>
                    <a:pt x="722" y="154"/>
                  </a:lnTo>
                  <a:lnTo>
                    <a:pt x="724" y="152"/>
                  </a:lnTo>
                  <a:lnTo>
                    <a:pt x="729" y="154"/>
                  </a:lnTo>
                  <a:lnTo>
                    <a:pt x="735" y="156"/>
                  </a:lnTo>
                  <a:lnTo>
                    <a:pt x="737" y="156"/>
                  </a:lnTo>
                  <a:lnTo>
                    <a:pt x="738" y="157"/>
                  </a:lnTo>
                  <a:lnTo>
                    <a:pt x="741" y="157"/>
                  </a:lnTo>
                  <a:lnTo>
                    <a:pt x="743" y="160"/>
                  </a:lnTo>
                  <a:lnTo>
                    <a:pt x="749" y="165"/>
                  </a:lnTo>
                  <a:lnTo>
                    <a:pt x="751" y="165"/>
                  </a:lnTo>
                  <a:lnTo>
                    <a:pt x="752" y="167"/>
                  </a:lnTo>
                  <a:lnTo>
                    <a:pt x="763" y="168"/>
                  </a:lnTo>
                  <a:lnTo>
                    <a:pt x="768" y="168"/>
                  </a:lnTo>
                  <a:lnTo>
                    <a:pt x="776" y="168"/>
                  </a:lnTo>
                  <a:lnTo>
                    <a:pt x="779" y="170"/>
                  </a:lnTo>
                  <a:lnTo>
                    <a:pt x="781" y="170"/>
                  </a:lnTo>
                  <a:lnTo>
                    <a:pt x="781" y="173"/>
                  </a:lnTo>
                  <a:lnTo>
                    <a:pt x="781" y="173"/>
                  </a:lnTo>
                  <a:lnTo>
                    <a:pt x="779" y="176"/>
                  </a:lnTo>
                  <a:lnTo>
                    <a:pt x="778" y="179"/>
                  </a:lnTo>
                  <a:lnTo>
                    <a:pt x="768" y="189"/>
                  </a:lnTo>
                  <a:lnTo>
                    <a:pt x="767" y="192"/>
                  </a:lnTo>
                  <a:lnTo>
                    <a:pt x="767" y="192"/>
                  </a:lnTo>
                  <a:lnTo>
                    <a:pt x="765" y="193"/>
                  </a:lnTo>
                  <a:lnTo>
                    <a:pt x="762" y="197"/>
                  </a:lnTo>
                  <a:lnTo>
                    <a:pt x="757" y="198"/>
                  </a:lnTo>
                  <a:lnTo>
                    <a:pt x="756" y="198"/>
                  </a:lnTo>
                  <a:lnTo>
                    <a:pt x="752" y="198"/>
                  </a:lnTo>
                  <a:lnTo>
                    <a:pt x="751" y="198"/>
                  </a:lnTo>
                  <a:lnTo>
                    <a:pt x="749" y="195"/>
                  </a:lnTo>
                  <a:lnTo>
                    <a:pt x="749" y="195"/>
                  </a:lnTo>
                  <a:lnTo>
                    <a:pt x="751" y="198"/>
                  </a:lnTo>
                  <a:lnTo>
                    <a:pt x="751" y="198"/>
                  </a:lnTo>
                  <a:lnTo>
                    <a:pt x="749" y="198"/>
                  </a:lnTo>
                  <a:lnTo>
                    <a:pt x="746" y="197"/>
                  </a:lnTo>
                  <a:lnTo>
                    <a:pt x="746" y="198"/>
                  </a:lnTo>
                  <a:lnTo>
                    <a:pt x="744" y="198"/>
                  </a:lnTo>
                  <a:lnTo>
                    <a:pt x="744" y="198"/>
                  </a:lnTo>
                  <a:lnTo>
                    <a:pt x="743" y="198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5"/>
                  </a:lnTo>
                  <a:lnTo>
                    <a:pt x="740" y="193"/>
                  </a:lnTo>
                  <a:lnTo>
                    <a:pt x="737" y="195"/>
                  </a:lnTo>
                  <a:lnTo>
                    <a:pt x="737" y="195"/>
                  </a:lnTo>
                  <a:lnTo>
                    <a:pt x="738" y="197"/>
                  </a:lnTo>
                  <a:lnTo>
                    <a:pt x="738" y="197"/>
                  </a:lnTo>
                  <a:lnTo>
                    <a:pt x="740" y="198"/>
                  </a:lnTo>
                  <a:lnTo>
                    <a:pt x="740" y="200"/>
                  </a:lnTo>
                  <a:lnTo>
                    <a:pt x="738" y="200"/>
                  </a:lnTo>
                  <a:lnTo>
                    <a:pt x="735" y="198"/>
                  </a:lnTo>
                  <a:lnTo>
                    <a:pt x="735" y="198"/>
                  </a:lnTo>
                  <a:lnTo>
                    <a:pt x="737" y="201"/>
                  </a:lnTo>
                  <a:lnTo>
                    <a:pt x="738" y="203"/>
                  </a:lnTo>
                  <a:lnTo>
                    <a:pt x="738" y="203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2" y="208"/>
                  </a:lnTo>
                  <a:lnTo>
                    <a:pt x="732" y="206"/>
                  </a:lnTo>
                  <a:lnTo>
                    <a:pt x="730" y="206"/>
                  </a:lnTo>
                  <a:lnTo>
                    <a:pt x="729" y="206"/>
                  </a:lnTo>
                  <a:lnTo>
                    <a:pt x="729" y="208"/>
                  </a:lnTo>
                  <a:lnTo>
                    <a:pt x="727" y="208"/>
                  </a:lnTo>
                  <a:lnTo>
                    <a:pt x="726" y="208"/>
                  </a:lnTo>
                  <a:lnTo>
                    <a:pt x="724" y="208"/>
                  </a:lnTo>
                  <a:lnTo>
                    <a:pt x="722" y="208"/>
                  </a:lnTo>
                  <a:lnTo>
                    <a:pt x="716" y="204"/>
                  </a:lnTo>
                  <a:lnTo>
                    <a:pt x="713" y="204"/>
                  </a:lnTo>
                  <a:lnTo>
                    <a:pt x="710" y="204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08" y="203"/>
                  </a:lnTo>
                  <a:lnTo>
                    <a:pt x="708" y="203"/>
                  </a:lnTo>
                  <a:lnTo>
                    <a:pt x="707" y="203"/>
                  </a:lnTo>
                  <a:lnTo>
                    <a:pt x="703" y="203"/>
                  </a:lnTo>
                  <a:lnTo>
                    <a:pt x="700" y="203"/>
                  </a:lnTo>
                  <a:lnTo>
                    <a:pt x="694" y="200"/>
                  </a:lnTo>
                  <a:lnTo>
                    <a:pt x="688" y="198"/>
                  </a:lnTo>
                  <a:lnTo>
                    <a:pt x="685" y="195"/>
                  </a:lnTo>
                  <a:lnTo>
                    <a:pt x="686" y="197"/>
                  </a:lnTo>
                  <a:lnTo>
                    <a:pt x="686" y="198"/>
                  </a:lnTo>
                  <a:lnTo>
                    <a:pt x="685" y="198"/>
                  </a:lnTo>
                  <a:lnTo>
                    <a:pt x="685" y="200"/>
                  </a:lnTo>
                  <a:lnTo>
                    <a:pt x="686" y="201"/>
                  </a:lnTo>
                  <a:lnTo>
                    <a:pt x="688" y="201"/>
                  </a:lnTo>
                  <a:lnTo>
                    <a:pt x="691" y="201"/>
                  </a:lnTo>
                  <a:lnTo>
                    <a:pt x="691" y="201"/>
                  </a:lnTo>
                  <a:lnTo>
                    <a:pt x="689" y="201"/>
                  </a:lnTo>
                  <a:lnTo>
                    <a:pt x="689" y="200"/>
                  </a:lnTo>
                  <a:lnTo>
                    <a:pt x="688" y="200"/>
                  </a:lnTo>
                  <a:lnTo>
                    <a:pt x="689" y="200"/>
                  </a:lnTo>
                  <a:lnTo>
                    <a:pt x="691" y="200"/>
                  </a:lnTo>
                  <a:lnTo>
                    <a:pt x="692" y="200"/>
                  </a:lnTo>
                  <a:lnTo>
                    <a:pt x="702" y="204"/>
                  </a:lnTo>
                  <a:lnTo>
                    <a:pt x="703" y="204"/>
                  </a:lnTo>
                  <a:lnTo>
                    <a:pt x="707" y="204"/>
                  </a:lnTo>
                  <a:lnTo>
                    <a:pt x="707" y="206"/>
                  </a:lnTo>
                  <a:lnTo>
                    <a:pt x="705" y="206"/>
                  </a:lnTo>
                  <a:lnTo>
                    <a:pt x="702" y="208"/>
                  </a:lnTo>
                  <a:lnTo>
                    <a:pt x="702" y="209"/>
                  </a:lnTo>
                  <a:lnTo>
                    <a:pt x="705" y="208"/>
                  </a:lnTo>
                  <a:lnTo>
                    <a:pt x="708" y="206"/>
                  </a:lnTo>
                  <a:lnTo>
                    <a:pt x="710" y="206"/>
                  </a:lnTo>
                  <a:lnTo>
                    <a:pt x="711" y="204"/>
                  </a:lnTo>
                  <a:lnTo>
                    <a:pt x="713" y="206"/>
                  </a:lnTo>
                  <a:lnTo>
                    <a:pt x="716" y="208"/>
                  </a:lnTo>
                  <a:lnTo>
                    <a:pt x="719" y="209"/>
                  </a:lnTo>
                  <a:lnTo>
                    <a:pt x="722" y="211"/>
                  </a:lnTo>
                  <a:lnTo>
                    <a:pt x="724" y="211"/>
                  </a:lnTo>
                  <a:lnTo>
                    <a:pt x="727" y="212"/>
                  </a:lnTo>
                  <a:lnTo>
                    <a:pt x="727" y="214"/>
                  </a:lnTo>
                  <a:lnTo>
                    <a:pt x="727" y="219"/>
                  </a:lnTo>
                  <a:lnTo>
                    <a:pt x="727" y="220"/>
                  </a:lnTo>
                  <a:lnTo>
                    <a:pt x="727" y="220"/>
                  </a:lnTo>
                  <a:lnTo>
                    <a:pt x="727" y="222"/>
                  </a:lnTo>
                  <a:lnTo>
                    <a:pt x="726" y="222"/>
                  </a:lnTo>
                  <a:lnTo>
                    <a:pt x="722" y="222"/>
                  </a:lnTo>
                  <a:lnTo>
                    <a:pt x="721" y="223"/>
                  </a:lnTo>
                  <a:lnTo>
                    <a:pt x="718" y="225"/>
                  </a:lnTo>
                  <a:lnTo>
                    <a:pt x="716" y="225"/>
                  </a:lnTo>
                  <a:lnTo>
                    <a:pt x="711" y="225"/>
                  </a:lnTo>
                  <a:lnTo>
                    <a:pt x="708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3" y="225"/>
                  </a:lnTo>
                  <a:lnTo>
                    <a:pt x="703" y="225"/>
                  </a:lnTo>
                  <a:lnTo>
                    <a:pt x="703" y="227"/>
                  </a:lnTo>
                  <a:lnTo>
                    <a:pt x="703" y="227"/>
                  </a:lnTo>
                  <a:lnTo>
                    <a:pt x="705" y="228"/>
                  </a:lnTo>
                  <a:lnTo>
                    <a:pt x="705" y="228"/>
                  </a:lnTo>
                  <a:lnTo>
                    <a:pt x="707" y="228"/>
                  </a:lnTo>
                  <a:lnTo>
                    <a:pt x="710" y="230"/>
                  </a:lnTo>
                  <a:lnTo>
                    <a:pt x="710" y="230"/>
                  </a:lnTo>
                  <a:lnTo>
                    <a:pt x="710" y="231"/>
                  </a:lnTo>
                  <a:lnTo>
                    <a:pt x="708" y="231"/>
                  </a:lnTo>
                  <a:lnTo>
                    <a:pt x="708" y="231"/>
                  </a:lnTo>
                  <a:lnTo>
                    <a:pt x="705" y="230"/>
                  </a:lnTo>
                  <a:lnTo>
                    <a:pt x="705" y="230"/>
                  </a:lnTo>
                  <a:lnTo>
                    <a:pt x="703" y="231"/>
                  </a:lnTo>
                  <a:lnTo>
                    <a:pt x="703" y="231"/>
                  </a:lnTo>
                  <a:lnTo>
                    <a:pt x="702" y="231"/>
                  </a:lnTo>
                  <a:lnTo>
                    <a:pt x="700" y="231"/>
                  </a:lnTo>
                  <a:lnTo>
                    <a:pt x="700" y="233"/>
                  </a:lnTo>
                  <a:lnTo>
                    <a:pt x="700" y="233"/>
                  </a:lnTo>
                  <a:lnTo>
                    <a:pt x="699" y="234"/>
                  </a:lnTo>
                  <a:lnTo>
                    <a:pt x="697" y="234"/>
                  </a:lnTo>
                  <a:lnTo>
                    <a:pt x="697" y="236"/>
                  </a:lnTo>
                  <a:lnTo>
                    <a:pt x="699" y="236"/>
                  </a:lnTo>
                  <a:lnTo>
                    <a:pt x="700" y="238"/>
                  </a:lnTo>
                  <a:lnTo>
                    <a:pt x="700" y="239"/>
                  </a:lnTo>
                  <a:lnTo>
                    <a:pt x="702" y="239"/>
                  </a:lnTo>
                  <a:lnTo>
                    <a:pt x="700" y="239"/>
                  </a:lnTo>
                  <a:lnTo>
                    <a:pt x="699" y="239"/>
                  </a:lnTo>
                  <a:lnTo>
                    <a:pt x="699" y="238"/>
                  </a:lnTo>
                  <a:lnTo>
                    <a:pt x="696" y="236"/>
                  </a:lnTo>
                  <a:lnTo>
                    <a:pt x="692" y="236"/>
                  </a:lnTo>
                  <a:lnTo>
                    <a:pt x="691" y="236"/>
                  </a:lnTo>
                  <a:lnTo>
                    <a:pt x="692" y="236"/>
                  </a:lnTo>
                  <a:lnTo>
                    <a:pt x="694" y="238"/>
                  </a:lnTo>
                  <a:lnTo>
                    <a:pt x="696" y="238"/>
                  </a:lnTo>
                  <a:lnTo>
                    <a:pt x="696" y="239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2"/>
                  </a:lnTo>
                  <a:lnTo>
                    <a:pt x="694" y="242"/>
                  </a:lnTo>
                  <a:lnTo>
                    <a:pt x="692" y="242"/>
                  </a:lnTo>
                  <a:lnTo>
                    <a:pt x="689" y="242"/>
                  </a:lnTo>
                  <a:lnTo>
                    <a:pt x="689" y="244"/>
                  </a:lnTo>
                  <a:lnTo>
                    <a:pt x="689" y="244"/>
                  </a:lnTo>
                  <a:lnTo>
                    <a:pt x="691" y="244"/>
                  </a:lnTo>
                  <a:lnTo>
                    <a:pt x="689" y="245"/>
                  </a:lnTo>
                  <a:lnTo>
                    <a:pt x="689" y="245"/>
                  </a:lnTo>
                  <a:lnTo>
                    <a:pt x="686" y="245"/>
                  </a:lnTo>
                  <a:lnTo>
                    <a:pt x="686" y="247"/>
                  </a:lnTo>
                  <a:lnTo>
                    <a:pt x="688" y="247"/>
                  </a:lnTo>
                  <a:lnTo>
                    <a:pt x="688" y="247"/>
                  </a:lnTo>
                  <a:lnTo>
                    <a:pt x="689" y="249"/>
                  </a:lnTo>
                  <a:lnTo>
                    <a:pt x="689" y="249"/>
                  </a:lnTo>
                  <a:lnTo>
                    <a:pt x="689" y="250"/>
                  </a:lnTo>
                  <a:lnTo>
                    <a:pt x="688" y="250"/>
                  </a:lnTo>
                  <a:lnTo>
                    <a:pt x="685" y="252"/>
                  </a:lnTo>
                  <a:lnTo>
                    <a:pt x="681" y="255"/>
                  </a:lnTo>
                  <a:lnTo>
                    <a:pt x="681" y="256"/>
                  </a:lnTo>
                  <a:lnTo>
                    <a:pt x="681" y="258"/>
                  </a:lnTo>
                  <a:lnTo>
                    <a:pt x="681" y="258"/>
                  </a:lnTo>
                  <a:lnTo>
                    <a:pt x="681" y="260"/>
                  </a:lnTo>
                  <a:lnTo>
                    <a:pt x="678" y="258"/>
                  </a:lnTo>
                  <a:lnTo>
                    <a:pt x="678" y="260"/>
                  </a:lnTo>
                  <a:lnTo>
                    <a:pt x="680" y="260"/>
                  </a:lnTo>
                  <a:lnTo>
                    <a:pt x="680" y="261"/>
                  </a:lnTo>
                  <a:lnTo>
                    <a:pt x="678" y="263"/>
                  </a:lnTo>
                  <a:lnTo>
                    <a:pt x="678" y="266"/>
                  </a:lnTo>
                  <a:lnTo>
                    <a:pt x="675" y="269"/>
                  </a:lnTo>
                  <a:lnTo>
                    <a:pt x="674" y="272"/>
                  </a:lnTo>
                  <a:lnTo>
                    <a:pt x="672" y="274"/>
                  </a:lnTo>
                  <a:lnTo>
                    <a:pt x="672" y="275"/>
                  </a:lnTo>
                  <a:lnTo>
                    <a:pt x="670" y="275"/>
                  </a:lnTo>
                  <a:lnTo>
                    <a:pt x="669" y="277"/>
                  </a:lnTo>
                  <a:lnTo>
                    <a:pt x="670" y="277"/>
                  </a:lnTo>
                  <a:lnTo>
                    <a:pt x="670" y="277"/>
                  </a:lnTo>
                  <a:lnTo>
                    <a:pt x="670" y="279"/>
                  </a:lnTo>
                  <a:lnTo>
                    <a:pt x="670" y="282"/>
                  </a:lnTo>
                  <a:lnTo>
                    <a:pt x="669" y="285"/>
                  </a:lnTo>
                  <a:lnTo>
                    <a:pt x="669" y="288"/>
                  </a:lnTo>
                  <a:lnTo>
                    <a:pt x="669" y="299"/>
                  </a:lnTo>
                  <a:lnTo>
                    <a:pt x="669" y="304"/>
                  </a:lnTo>
                  <a:lnTo>
                    <a:pt x="669" y="305"/>
                  </a:lnTo>
                  <a:lnTo>
                    <a:pt x="667" y="307"/>
                  </a:lnTo>
                  <a:lnTo>
                    <a:pt x="666" y="307"/>
                  </a:lnTo>
                  <a:lnTo>
                    <a:pt x="667" y="308"/>
                  </a:lnTo>
                  <a:lnTo>
                    <a:pt x="669" y="308"/>
                  </a:lnTo>
                  <a:lnTo>
                    <a:pt x="669" y="310"/>
                  </a:lnTo>
                  <a:lnTo>
                    <a:pt x="669" y="312"/>
                  </a:lnTo>
                  <a:lnTo>
                    <a:pt x="670" y="312"/>
                  </a:lnTo>
                  <a:lnTo>
                    <a:pt x="670" y="312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5"/>
                  </a:lnTo>
                  <a:lnTo>
                    <a:pt x="675" y="315"/>
                  </a:lnTo>
                  <a:lnTo>
                    <a:pt x="675" y="316"/>
                  </a:lnTo>
                  <a:lnTo>
                    <a:pt x="675" y="323"/>
                  </a:lnTo>
                  <a:lnTo>
                    <a:pt x="675" y="324"/>
                  </a:lnTo>
                  <a:lnTo>
                    <a:pt x="677" y="323"/>
                  </a:lnTo>
                  <a:lnTo>
                    <a:pt x="677" y="316"/>
                  </a:lnTo>
                  <a:lnTo>
                    <a:pt x="678" y="315"/>
                  </a:lnTo>
                  <a:lnTo>
                    <a:pt x="680" y="315"/>
                  </a:lnTo>
                  <a:lnTo>
                    <a:pt x="683" y="313"/>
                  </a:lnTo>
                  <a:lnTo>
                    <a:pt x="688" y="315"/>
                  </a:lnTo>
                  <a:lnTo>
                    <a:pt x="689" y="315"/>
                  </a:lnTo>
                  <a:lnTo>
                    <a:pt x="691" y="315"/>
                  </a:lnTo>
                  <a:lnTo>
                    <a:pt x="692" y="315"/>
                  </a:lnTo>
                  <a:lnTo>
                    <a:pt x="692" y="315"/>
                  </a:lnTo>
                  <a:lnTo>
                    <a:pt x="692" y="318"/>
                  </a:lnTo>
                  <a:lnTo>
                    <a:pt x="692" y="319"/>
                  </a:lnTo>
                  <a:lnTo>
                    <a:pt x="696" y="326"/>
                  </a:lnTo>
                  <a:lnTo>
                    <a:pt x="697" y="329"/>
                  </a:lnTo>
                  <a:lnTo>
                    <a:pt x="699" y="334"/>
                  </a:lnTo>
                  <a:lnTo>
                    <a:pt x="699" y="335"/>
                  </a:lnTo>
                  <a:lnTo>
                    <a:pt x="702" y="342"/>
                  </a:lnTo>
                  <a:lnTo>
                    <a:pt x="702" y="343"/>
                  </a:lnTo>
                  <a:lnTo>
                    <a:pt x="702" y="345"/>
                  </a:lnTo>
                  <a:lnTo>
                    <a:pt x="702" y="345"/>
                  </a:lnTo>
                  <a:lnTo>
                    <a:pt x="702" y="346"/>
                  </a:lnTo>
                  <a:lnTo>
                    <a:pt x="700" y="348"/>
                  </a:lnTo>
                  <a:lnTo>
                    <a:pt x="700" y="349"/>
                  </a:lnTo>
                  <a:lnTo>
                    <a:pt x="699" y="351"/>
                  </a:lnTo>
                  <a:lnTo>
                    <a:pt x="699" y="353"/>
                  </a:lnTo>
                  <a:lnTo>
                    <a:pt x="697" y="353"/>
                  </a:lnTo>
                  <a:lnTo>
                    <a:pt x="697" y="353"/>
                  </a:lnTo>
                  <a:lnTo>
                    <a:pt x="699" y="353"/>
                  </a:lnTo>
                  <a:lnTo>
                    <a:pt x="699" y="351"/>
                  </a:lnTo>
                  <a:lnTo>
                    <a:pt x="702" y="351"/>
                  </a:lnTo>
                  <a:lnTo>
                    <a:pt x="702" y="349"/>
                  </a:lnTo>
                  <a:lnTo>
                    <a:pt x="705" y="349"/>
                  </a:lnTo>
                  <a:lnTo>
                    <a:pt x="705" y="351"/>
                  </a:lnTo>
                  <a:lnTo>
                    <a:pt x="703" y="351"/>
                  </a:lnTo>
                  <a:lnTo>
                    <a:pt x="703" y="351"/>
                  </a:lnTo>
                  <a:lnTo>
                    <a:pt x="705" y="351"/>
                  </a:lnTo>
                  <a:lnTo>
                    <a:pt x="708" y="349"/>
                  </a:lnTo>
                  <a:lnTo>
                    <a:pt x="722" y="346"/>
                  </a:lnTo>
                  <a:lnTo>
                    <a:pt x="724" y="346"/>
                  </a:lnTo>
                  <a:lnTo>
                    <a:pt x="729" y="346"/>
                  </a:lnTo>
                  <a:lnTo>
                    <a:pt x="733" y="348"/>
                  </a:lnTo>
                  <a:lnTo>
                    <a:pt x="737" y="349"/>
                  </a:lnTo>
                  <a:lnTo>
                    <a:pt x="741" y="351"/>
                  </a:lnTo>
                  <a:lnTo>
                    <a:pt x="748" y="353"/>
                  </a:lnTo>
                  <a:lnTo>
                    <a:pt x="749" y="353"/>
                  </a:lnTo>
                  <a:lnTo>
                    <a:pt x="752" y="354"/>
                  </a:lnTo>
                  <a:lnTo>
                    <a:pt x="754" y="354"/>
                  </a:lnTo>
                  <a:lnTo>
                    <a:pt x="757" y="356"/>
                  </a:lnTo>
                  <a:lnTo>
                    <a:pt x="760" y="359"/>
                  </a:lnTo>
                  <a:lnTo>
                    <a:pt x="763" y="360"/>
                  </a:lnTo>
                  <a:lnTo>
                    <a:pt x="765" y="362"/>
                  </a:lnTo>
                  <a:lnTo>
                    <a:pt x="768" y="364"/>
                  </a:lnTo>
                  <a:lnTo>
                    <a:pt x="773" y="370"/>
                  </a:lnTo>
                  <a:lnTo>
                    <a:pt x="774" y="371"/>
                  </a:lnTo>
                  <a:lnTo>
                    <a:pt x="778" y="371"/>
                  </a:lnTo>
                  <a:lnTo>
                    <a:pt x="782" y="373"/>
                  </a:lnTo>
                  <a:lnTo>
                    <a:pt x="790" y="376"/>
                  </a:lnTo>
                  <a:lnTo>
                    <a:pt x="793" y="378"/>
                  </a:lnTo>
                  <a:lnTo>
                    <a:pt x="797" y="378"/>
                  </a:lnTo>
                  <a:lnTo>
                    <a:pt x="798" y="378"/>
                  </a:lnTo>
                  <a:lnTo>
                    <a:pt x="800" y="379"/>
                  </a:lnTo>
                  <a:lnTo>
                    <a:pt x="801" y="381"/>
                  </a:lnTo>
                  <a:lnTo>
                    <a:pt x="803" y="383"/>
                  </a:lnTo>
                  <a:lnTo>
                    <a:pt x="804" y="383"/>
                  </a:lnTo>
                  <a:lnTo>
                    <a:pt x="806" y="384"/>
                  </a:lnTo>
                  <a:lnTo>
                    <a:pt x="808" y="384"/>
                  </a:lnTo>
                  <a:lnTo>
                    <a:pt x="808" y="386"/>
                  </a:lnTo>
                  <a:lnTo>
                    <a:pt x="804" y="390"/>
                  </a:lnTo>
                  <a:lnTo>
                    <a:pt x="804" y="390"/>
                  </a:lnTo>
                  <a:lnTo>
                    <a:pt x="808" y="387"/>
                  </a:lnTo>
                  <a:lnTo>
                    <a:pt x="808" y="386"/>
                  </a:lnTo>
                  <a:lnTo>
                    <a:pt x="809" y="386"/>
                  </a:lnTo>
                  <a:lnTo>
                    <a:pt x="811" y="386"/>
                  </a:lnTo>
                  <a:lnTo>
                    <a:pt x="814" y="386"/>
                  </a:lnTo>
                  <a:lnTo>
                    <a:pt x="817" y="386"/>
                  </a:lnTo>
                  <a:lnTo>
                    <a:pt x="819" y="386"/>
                  </a:lnTo>
                  <a:lnTo>
                    <a:pt x="822" y="386"/>
                  </a:lnTo>
                  <a:lnTo>
                    <a:pt x="823" y="386"/>
                  </a:lnTo>
                  <a:lnTo>
                    <a:pt x="825" y="386"/>
                  </a:lnTo>
                  <a:lnTo>
                    <a:pt x="825" y="386"/>
                  </a:lnTo>
                  <a:lnTo>
                    <a:pt x="826" y="386"/>
                  </a:lnTo>
                  <a:lnTo>
                    <a:pt x="830" y="386"/>
                  </a:lnTo>
                  <a:lnTo>
                    <a:pt x="831" y="386"/>
                  </a:lnTo>
                  <a:lnTo>
                    <a:pt x="836" y="387"/>
                  </a:lnTo>
                  <a:lnTo>
                    <a:pt x="839" y="387"/>
                  </a:lnTo>
                  <a:lnTo>
                    <a:pt x="839" y="387"/>
                  </a:lnTo>
                  <a:lnTo>
                    <a:pt x="841" y="389"/>
                  </a:lnTo>
                  <a:lnTo>
                    <a:pt x="842" y="389"/>
                  </a:lnTo>
                  <a:lnTo>
                    <a:pt x="844" y="389"/>
                  </a:lnTo>
                  <a:lnTo>
                    <a:pt x="845" y="389"/>
                  </a:lnTo>
                  <a:lnTo>
                    <a:pt x="847" y="390"/>
                  </a:lnTo>
                  <a:lnTo>
                    <a:pt x="849" y="392"/>
                  </a:lnTo>
                  <a:lnTo>
                    <a:pt x="850" y="395"/>
                  </a:lnTo>
                  <a:lnTo>
                    <a:pt x="850" y="395"/>
                  </a:lnTo>
                  <a:lnTo>
                    <a:pt x="849" y="401"/>
                  </a:lnTo>
                  <a:lnTo>
                    <a:pt x="847" y="405"/>
                  </a:lnTo>
                  <a:lnTo>
                    <a:pt x="847" y="406"/>
                  </a:lnTo>
                  <a:lnTo>
                    <a:pt x="847" y="408"/>
                  </a:lnTo>
                  <a:lnTo>
                    <a:pt x="850" y="409"/>
                  </a:lnTo>
                  <a:lnTo>
                    <a:pt x="850" y="411"/>
                  </a:lnTo>
                  <a:lnTo>
                    <a:pt x="852" y="414"/>
                  </a:lnTo>
                  <a:lnTo>
                    <a:pt x="852" y="416"/>
                  </a:lnTo>
                  <a:lnTo>
                    <a:pt x="852" y="417"/>
                  </a:lnTo>
                  <a:lnTo>
                    <a:pt x="850" y="419"/>
                  </a:lnTo>
                  <a:lnTo>
                    <a:pt x="850" y="420"/>
                  </a:lnTo>
                  <a:lnTo>
                    <a:pt x="852" y="423"/>
                  </a:lnTo>
                  <a:lnTo>
                    <a:pt x="852" y="427"/>
                  </a:lnTo>
                  <a:lnTo>
                    <a:pt x="850" y="427"/>
                  </a:lnTo>
                  <a:lnTo>
                    <a:pt x="850" y="428"/>
                  </a:lnTo>
                  <a:lnTo>
                    <a:pt x="849" y="430"/>
                  </a:lnTo>
                  <a:lnTo>
                    <a:pt x="849" y="431"/>
                  </a:lnTo>
                  <a:lnTo>
                    <a:pt x="850" y="431"/>
                  </a:lnTo>
                  <a:lnTo>
                    <a:pt x="850" y="433"/>
                  </a:lnTo>
                  <a:lnTo>
                    <a:pt x="852" y="433"/>
                  </a:lnTo>
                  <a:lnTo>
                    <a:pt x="853" y="435"/>
                  </a:lnTo>
                  <a:lnTo>
                    <a:pt x="855" y="438"/>
                  </a:lnTo>
                  <a:lnTo>
                    <a:pt x="856" y="439"/>
                  </a:lnTo>
                  <a:lnTo>
                    <a:pt x="860" y="442"/>
                  </a:lnTo>
                  <a:lnTo>
                    <a:pt x="860" y="444"/>
                  </a:lnTo>
                  <a:lnTo>
                    <a:pt x="860" y="444"/>
                  </a:lnTo>
                  <a:lnTo>
                    <a:pt x="858" y="446"/>
                  </a:lnTo>
                  <a:lnTo>
                    <a:pt x="856" y="446"/>
                  </a:lnTo>
                  <a:lnTo>
                    <a:pt x="856" y="446"/>
                  </a:lnTo>
                  <a:lnTo>
                    <a:pt x="856" y="447"/>
                  </a:lnTo>
                  <a:lnTo>
                    <a:pt x="858" y="446"/>
                  </a:lnTo>
                  <a:lnTo>
                    <a:pt x="860" y="446"/>
                  </a:lnTo>
                  <a:lnTo>
                    <a:pt x="861" y="447"/>
                  </a:lnTo>
                  <a:lnTo>
                    <a:pt x="863" y="447"/>
                  </a:lnTo>
                  <a:lnTo>
                    <a:pt x="864" y="449"/>
                  </a:lnTo>
                  <a:lnTo>
                    <a:pt x="866" y="450"/>
                  </a:lnTo>
                  <a:lnTo>
                    <a:pt x="869" y="452"/>
                  </a:lnTo>
                  <a:lnTo>
                    <a:pt x="872" y="455"/>
                  </a:lnTo>
                  <a:lnTo>
                    <a:pt x="872" y="455"/>
                  </a:lnTo>
                  <a:lnTo>
                    <a:pt x="874" y="457"/>
                  </a:lnTo>
                  <a:lnTo>
                    <a:pt x="875" y="460"/>
                  </a:lnTo>
                  <a:lnTo>
                    <a:pt x="875" y="461"/>
                  </a:lnTo>
                  <a:lnTo>
                    <a:pt x="875" y="463"/>
                  </a:lnTo>
                  <a:lnTo>
                    <a:pt x="875" y="463"/>
                  </a:lnTo>
                  <a:lnTo>
                    <a:pt x="872" y="464"/>
                  </a:lnTo>
                  <a:lnTo>
                    <a:pt x="871" y="468"/>
                  </a:lnTo>
                  <a:lnTo>
                    <a:pt x="871" y="468"/>
                  </a:lnTo>
                  <a:lnTo>
                    <a:pt x="872" y="466"/>
                  </a:lnTo>
                  <a:lnTo>
                    <a:pt x="875" y="464"/>
                  </a:lnTo>
                  <a:lnTo>
                    <a:pt x="877" y="463"/>
                  </a:lnTo>
                  <a:lnTo>
                    <a:pt x="879" y="464"/>
                  </a:lnTo>
                  <a:lnTo>
                    <a:pt x="880" y="464"/>
                  </a:lnTo>
                  <a:lnTo>
                    <a:pt x="883" y="466"/>
                  </a:lnTo>
                  <a:lnTo>
                    <a:pt x="885" y="466"/>
                  </a:lnTo>
                  <a:lnTo>
                    <a:pt x="888" y="469"/>
                  </a:lnTo>
                  <a:lnTo>
                    <a:pt x="890" y="472"/>
                  </a:lnTo>
                  <a:lnTo>
                    <a:pt x="891" y="474"/>
                  </a:lnTo>
                  <a:lnTo>
                    <a:pt x="891" y="472"/>
                  </a:lnTo>
                  <a:lnTo>
                    <a:pt x="890" y="471"/>
                  </a:lnTo>
                  <a:lnTo>
                    <a:pt x="888" y="469"/>
                  </a:lnTo>
                  <a:lnTo>
                    <a:pt x="886" y="468"/>
                  </a:lnTo>
                  <a:lnTo>
                    <a:pt x="886" y="468"/>
                  </a:lnTo>
                  <a:lnTo>
                    <a:pt x="886" y="466"/>
                  </a:lnTo>
                  <a:lnTo>
                    <a:pt x="886" y="464"/>
                  </a:lnTo>
                  <a:lnTo>
                    <a:pt x="886" y="463"/>
                  </a:lnTo>
                  <a:lnTo>
                    <a:pt x="888" y="461"/>
                  </a:lnTo>
                  <a:lnTo>
                    <a:pt x="888" y="461"/>
                  </a:lnTo>
                  <a:lnTo>
                    <a:pt x="890" y="460"/>
                  </a:lnTo>
                  <a:lnTo>
                    <a:pt x="890" y="460"/>
                  </a:lnTo>
                  <a:lnTo>
                    <a:pt x="890" y="458"/>
                  </a:lnTo>
                  <a:lnTo>
                    <a:pt x="891" y="458"/>
                  </a:lnTo>
                  <a:lnTo>
                    <a:pt x="893" y="458"/>
                  </a:lnTo>
                  <a:lnTo>
                    <a:pt x="893" y="460"/>
                  </a:lnTo>
                  <a:lnTo>
                    <a:pt x="893" y="460"/>
                  </a:lnTo>
                  <a:lnTo>
                    <a:pt x="894" y="460"/>
                  </a:lnTo>
                  <a:lnTo>
                    <a:pt x="896" y="460"/>
                  </a:lnTo>
                  <a:lnTo>
                    <a:pt x="896" y="461"/>
                  </a:lnTo>
                  <a:lnTo>
                    <a:pt x="897" y="461"/>
                  </a:lnTo>
                  <a:lnTo>
                    <a:pt x="897" y="463"/>
                  </a:lnTo>
                  <a:lnTo>
                    <a:pt x="897" y="464"/>
                  </a:lnTo>
                  <a:lnTo>
                    <a:pt x="897" y="466"/>
                  </a:lnTo>
                  <a:lnTo>
                    <a:pt x="897" y="464"/>
                  </a:lnTo>
                  <a:lnTo>
                    <a:pt x="899" y="463"/>
                  </a:lnTo>
                  <a:lnTo>
                    <a:pt x="899" y="461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9" y="453"/>
                  </a:lnTo>
                  <a:lnTo>
                    <a:pt x="899" y="452"/>
                  </a:lnTo>
                  <a:lnTo>
                    <a:pt x="899" y="452"/>
                  </a:lnTo>
                  <a:lnTo>
                    <a:pt x="901" y="450"/>
                  </a:lnTo>
                  <a:lnTo>
                    <a:pt x="902" y="449"/>
                  </a:lnTo>
                  <a:lnTo>
                    <a:pt x="904" y="447"/>
                  </a:lnTo>
                  <a:lnTo>
                    <a:pt x="904" y="446"/>
                  </a:lnTo>
                  <a:lnTo>
                    <a:pt x="905" y="446"/>
                  </a:lnTo>
                  <a:lnTo>
                    <a:pt x="904" y="446"/>
                  </a:lnTo>
                  <a:lnTo>
                    <a:pt x="904" y="444"/>
                  </a:lnTo>
                  <a:lnTo>
                    <a:pt x="904" y="442"/>
                  </a:lnTo>
                  <a:lnTo>
                    <a:pt x="904" y="441"/>
                  </a:lnTo>
                  <a:lnTo>
                    <a:pt x="902" y="441"/>
                  </a:lnTo>
                  <a:lnTo>
                    <a:pt x="901" y="438"/>
                  </a:lnTo>
                  <a:lnTo>
                    <a:pt x="901" y="438"/>
                  </a:lnTo>
                  <a:lnTo>
                    <a:pt x="901" y="436"/>
                  </a:lnTo>
                  <a:lnTo>
                    <a:pt x="901" y="435"/>
                  </a:lnTo>
                  <a:lnTo>
                    <a:pt x="901" y="435"/>
                  </a:lnTo>
                  <a:lnTo>
                    <a:pt x="901" y="433"/>
                  </a:lnTo>
                  <a:lnTo>
                    <a:pt x="899" y="431"/>
                  </a:lnTo>
                  <a:lnTo>
                    <a:pt x="897" y="430"/>
                  </a:lnTo>
                  <a:lnTo>
                    <a:pt x="897" y="427"/>
                  </a:lnTo>
                  <a:lnTo>
                    <a:pt x="897" y="423"/>
                  </a:lnTo>
                  <a:lnTo>
                    <a:pt x="896" y="420"/>
                  </a:lnTo>
                  <a:lnTo>
                    <a:pt x="896" y="419"/>
                  </a:lnTo>
                  <a:lnTo>
                    <a:pt x="896" y="417"/>
                  </a:lnTo>
                  <a:lnTo>
                    <a:pt x="896" y="417"/>
                  </a:lnTo>
                  <a:lnTo>
                    <a:pt x="896" y="416"/>
                  </a:lnTo>
                  <a:lnTo>
                    <a:pt x="897" y="414"/>
                  </a:lnTo>
                  <a:lnTo>
                    <a:pt x="897" y="416"/>
                  </a:lnTo>
                  <a:lnTo>
                    <a:pt x="897" y="414"/>
                  </a:lnTo>
                  <a:lnTo>
                    <a:pt x="896" y="414"/>
                  </a:lnTo>
                  <a:lnTo>
                    <a:pt x="896" y="412"/>
                  </a:lnTo>
                  <a:lnTo>
                    <a:pt x="896" y="412"/>
                  </a:lnTo>
                  <a:lnTo>
                    <a:pt x="897" y="411"/>
                  </a:lnTo>
                  <a:lnTo>
                    <a:pt x="896" y="411"/>
                  </a:lnTo>
                  <a:lnTo>
                    <a:pt x="896" y="411"/>
                  </a:lnTo>
                  <a:lnTo>
                    <a:pt x="893" y="409"/>
                  </a:lnTo>
                  <a:lnTo>
                    <a:pt x="894" y="409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3" y="408"/>
                  </a:lnTo>
                  <a:lnTo>
                    <a:pt x="891" y="406"/>
                  </a:lnTo>
                  <a:lnTo>
                    <a:pt x="891" y="405"/>
                  </a:lnTo>
                  <a:lnTo>
                    <a:pt x="890" y="403"/>
                  </a:lnTo>
                  <a:lnTo>
                    <a:pt x="890" y="401"/>
                  </a:lnTo>
                  <a:lnTo>
                    <a:pt x="888" y="400"/>
                  </a:lnTo>
                  <a:lnTo>
                    <a:pt x="888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97" y="394"/>
                  </a:lnTo>
                  <a:lnTo>
                    <a:pt x="899" y="394"/>
                  </a:lnTo>
                  <a:lnTo>
                    <a:pt x="904" y="392"/>
                  </a:lnTo>
                  <a:lnTo>
                    <a:pt x="907" y="390"/>
                  </a:lnTo>
                  <a:lnTo>
                    <a:pt x="910" y="389"/>
                  </a:lnTo>
                  <a:lnTo>
                    <a:pt x="913" y="387"/>
                  </a:lnTo>
                  <a:lnTo>
                    <a:pt x="915" y="386"/>
                  </a:lnTo>
                  <a:lnTo>
                    <a:pt x="915" y="384"/>
                  </a:lnTo>
                  <a:lnTo>
                    <a:pt x="921" y="381"/>
                  </a:lnTo>
                  <a:lnTo>
                    <a:pt x="923" y="378"/>
                  </a:lnTo>
                  <a:lnTo>
                    <a:pt x="924" y="376"/>
                  </a:lnTo>
                  <a:lnTo>
                    <a:pt x="926" y="375"/>
                  </a:lnTo>
                  <a:lnTo>
                    <a:pt x="929" y="371"/>
                  </a:lnTo>
                  <a:lnTo>
                    <a:pt x="931" y="370"/>
                  </a:lnTo>
                  <a:lnTo>
                    <a:pt x="932" y="367"/>
                  </a:lnTo>
                  <a:lnTo>
                    <a:pt x="932" y="364"/>
                  </a:lnTo>
                  <a:lnTo>
                    <a:pt x="932" y="360"/>
                  </a:lnTo>
                  <a:lnTo>
                    <a:pt x="932" y="357"/>
                  </a:lnTo>
                  <a:lnTo>
                    <a:pt x="932" y="353"/>
                  </a:lnTo>
                  <a:lnTo>
                    <a:pt x="932" y="348"/>
                  </a:lnTo>
                  <a:lnTo>
                    <a:pt x="932" y="345"/>
                  </a:lnTo>
                  <a:lnTo>
                    <a:pt x="931" y="343"/>
                  </a:lnTo>
                  <a:lnTo>
                    <a:pt x="929" y="338"/>
                  </a:lnTo>
                  <a:lnTo>
                    <a:pt x="929" y="337"/>
                  </a:lnTo>
                  <a:lnTo>
                    <a:pt x="927" y="335"/>
                  </a:lnTo>
                  <a:lnTo>
                    <a:pt x="923" y="329"/>
                  </a:lnTo>
                  <a:lnTo>
                    <a:pt x="918" y="326"/>
                  </a:lnTo>
                  <a:lnTo>
                    <a:pt x="918" y="326"/>
                  </a:lnTo>
                  <a:lnTo>
                    <a:pt x="916" y="324"/>
                  </a:lnTo>
                  <a:lnTo>
                    <a:pt x="913" y="323"/>
                  </a:lnTo>
                  <a:lnTo>
                    <a:pt x="912" y="321"/>
                  </a:lnTo>
                  <a:lnTo>
                    <a:pt x="905" y="318"/>
                  </a:lnTo>
                  <a:lnTo>
                    <a:pt x="904" y="318"/>
                  </a:lnTo>
                  <a:lnTo>
                    <a:pt x="904" y="316"/>
                  </a:lnTo>
                  <a:lnTo>
                    <a:pt x="904" y="316"/>
                  </a:lnTo>
                  <a:lnTo>
                    <a:pt x="904" y="313"/>
                  </a:lnTo>
                  <a:lnTo>
                    <a:pt x="904" y="313"/>
                  </a:lnTo>
                  <a:lnTo>
                    <a:pt x="905" y="312"/>
                  </a:lnTo>
                  <a:lnTo>
                    <a:pt x="905" y="312"/>
                  </a:lnTo>
                  <a:lnTo>
                    <a:pt x="907" y="308"/>
                  </a:lnTo>
                  <a:lnTo>
                    <a:pt x="908" y="305"/>
                  </a:lnTo>
                  <a:lnTo>
                    <a:pt x="910" y="305"/>
                  </a:lnTo>
                  <a:lnTo>
                    <a:pt x="912" y="304"/>
                  </a:lnTo>
                  <a:lnTo>
                    <a:pt x="913" y="302"/>
                  </a:lnTo>
                  <a:lnTo>
                    <a:pt x="915" y="301"/>
                  </a:lnTo>
                  <a:lnTo>
                    <a:pt x="915" y="301"/>
                  </a:lnTo>
                  <a:lnTo>
                    <a:pt x="913" y="299"/>
                  </a:lnTo>
                  <a:lnTo>
                    <a:pt x="913" y="299"/>
                  </a:lnTo>
                  <a:lnTo>
                    <a:pt x="915" y="297"/>
                  </a:lnTo>
                  <a:lnTo>
                    <a:pt x="915" y="296"/>
                  </a:lnTo>
                  <a:lnTo>
                    <a:pt x="915" y="294"/>
                  </a:lnTo>
                  <a:lnTo>
                    <a:pt x="915" y="294"/>
                  </a:lnTo>
                  <a:lnTo>
                    <a:pt x="916" y="294"/>
                  </a:lnTo>
                  <a:lnTo>
                    <a:pt x="920" y="297"/>
                  </a:lnTo>
                  <a:lnTo>
                    <a:pt x="921" y="296"/>
                  </a:lnTo>
                  <a:lnTo>
                    <a:pt x="920" y="296"/>
                  </a:lnTo>
                  <a:lnTo>
                    <a:pt x="918" y="294"/>
                  </a:lnTo>
                  <a:lnTo>
                    <a:pt x="920" y="294"/>
                  </a:lnTo>
                  <a:lnTo>
                    <a:pt x="921" y="291"/>
                  </a:lnTo>
                  <a:lnTo>
                    <a:pt x="921" y="291"/>
                  </a:lnTo>
                  <a:lnTo>
                    <a:pt x="921" y="290"/>
                  </a:lnTo>
                  <a:lnTo>
                    <a:pt x="920" y="290"/>
                  </a:lnTo>
                  <a:lnTo>
                    <a:pt x="921" y="286"/>
                  </a:lnTo>
                  <a:lnTo>
                    <a:pt x="921" y="286"/>
                  </a:lnTo>
                  <a:lnTo>
                    <a:pt x="918" y="286"/>
                  </a:lnTo>
                  <a:lnTo>
                    <a:pt x="918" y="285"/>
                  </a:lnTo>
                  <a:lnTo>
                    <a:pt x="918" y="285"/>
                  </a:lnTo>
                  <a:lnTo>
                    <a:pt x="920" y="285"/>
                  </a:lnTo>
                  <a:lnTo>
                    <a:pt x="920" y="285"/>
                  </a:lnTo>
                  <a:lnTo>
                    <a:pt x="916" y="280"/>
                  </a:lnTo>
                  <a:lnTo>
                    <a:pt x="916" y="279"/>
                  </a:lnTo>
                  <a:lnTo>
                    <a:pt x="916" y="277"/>
                  </a:lnTo>
                  <a:lnTo>
                    <a:pt x="918" y="275"/>
                  </a:lnTo>
                  <a:lnTo>
                    <a:pt x="918" y="275"/>
                  </a:lnTo>
                  <a:lnTo>
                    <a:pt x="916" y="275"/>
                  </a:lnTo>
                  <a:lnTo>
                    <a:pt x="915" y="275"/>
                  </a:lnTo>
                  <a:lnTo>
                    <a:pt x="915" y="274"/>
                  </a:lnTo>
                  <a:lnTo>
                    <a:pt x="915" y="272"/>
                  </a:lnTo>
                  <a:lnTo>
                    <a:pt x="915" y="272"/>
                  </a:lnTo>
                  <a:lnTo>
                    <a:pt x="916" y="271"/>
                  </a:lnTo>
                  <a:lnTo>
                    <a:pt x="916" y="271"/>
                  </a:lnTo>
                  <a:lnTo>
                    <a:pt x="916" y="269"/>
                  </a:lnTo>
                  <a:lnTo>
                    <a:pt x="913" y="271"/>
                  </a:lnTo>
                  <a:lnTo>
                    <a:pt x="912" y="269"/>
                  </a:lnTo>
                  <a:lnTo>
                    <a:pt x="910" y="271"/>
                  </a:lnTo>
                  <a:lnTo>
                    <a:pt x="908" y="269"/>
                  </a:lnTo>
                  <a:lnTo>
                    <a:pt x="908" y="269"/>
                  </a:lnTo>
                  <a:lnTo>
                    <a:pt x="912" y="266"/>
                  </a:lnTo>
                  <a:lnTo>
                    <a:pt x="913" y="264"/>
                  </a:lnTo>
                  <a:lnTo>
                    <a:pt x="915" y="263"/>
                  </a:lnTo>
                  <a:lnTo>
                    <a:pt x="915" y="261"/>
                  </a:lnTo>
                  <a:lnTo>
                    <a:pt x="915" y="261"/>
                  </a:lnTo>
                  <a:lnTo>
                    <a:pt x="915" y="256"/>
                  </a:lnTo>
                  <a:lnTo>
                    <a:pt x="915" y="256"/>
                  </a:lnTo>
                  <a:lnTo>
                    <a:pt x="916" y="255"/>
                  </a:lnTo>
                  <a:lnTo>
                    <a:pt x="918" y="253"/>
                  </a:lnTo>
                  <a:lnTo>
                    <a:pt x="915" y="252"/>
                  </a:lnTo>
                  <a:lnTo>
                    <a:pt x="913" y="250"/>
                  </a:lnTo>
                  <a:lnTo>
                    <a:pt x="913" y="250"/>
                  </a:lnTo>
                  <a:lnTo>
                    <a:pt x="912" y="249"/>
                  </a:lnTo>
                  <a:lnTo>
                    <a:pt x="912" y="247"/>
                  </a:lnTo>
                  <a:lnTo>
                    <a:pt x="910" y="245"/>
                  </a:lnTo>
                  <a:lnTo>
                    <a:pt x="908" y="241"/>
                  </a:lnTo>
                  <a:lnTo>
                    <a:pt x="908" y="239"/>
                  </a:lnTo>
                  <a:lnTo>
                    <a:pt x="908" y="238"/>
                  </a:lnTo>
                  <a:lnTo>
                    <a:pt x="910" y="236"/>
                  </a:lnTo>
                  <a:lnTo>
                    <a:pt x="910" y="236"/>
                  </a:lnTo>
                  <a:lnTo>
                    <a:pt x="913" y="234"/>
                  </a:lnTo>
                  <a:lnTo>
                    <a:pt x="916" y="231"/>
                  </a:lnTo>
                  <a:lnTo>
                    <a:pt x="920" y="231"/>
                  </a:lnTo>
                  <a:lnTo>
                    <a:pt x="923" y="231"/>
                  </a:lnTo>
                  <a:lnTo>
                    <a:pt x="927" y="231"/>
                  </a:lnTo>
                  <a:lnTo>
                    <a:pt x="931" y="233"/>
                  </a:lnTo>
                  <a:lnTo>
                    <a:pt x="943" y="236"/>
                  </a:lnTo>
                  <a:lnTo>
                    <a:pt x="945" y="238"/>
                  </a:lnTo>
                  <a:lnTo>
                    <a:pt x="943" y="239"/>
                  </a:lnTo>
                  <a:lnTo>
                    <a:pt x="943" y="239"/>
                  </a:lnTo>
                  <a:lnTo>
                    <a:pt x="948" y="238"/>
                  </a:lnTo>
                  <a:lnTo>
                    <a:pt x="948" y="236"/>
                  </a:lnTo>
                  <a:lnTo>
                    <a:pt x="949" y="236"/>
                  </a:lnTo>
                  <a:lnTo>
                    <a:pt x="953" y="238"/>
                  </a:lnTo>
                  <a:lnTo>
                    <a:pt x="954" y="238"/>
                  </a:lnTo>
                  <a:lnTo>
                    <a:pt x="956" y="239"/>
                  </a:lnTo>
                  <a:lnTo>
                    <a:pt x="961" y="241"/>
                  </a:lnTo>
                  <a:lnTo>
                    <a:pt x="961" y="241"/>
                  </a:lnTo>
                  <a:lnTo>
                    <a:pt x="959" y="239"/>
                  </a:lnTo>
                  <a:lnTo>
                    <a:pt x="959" y="239"/>
                  </a:lnTo>
                  <a:lnTo>
                    <a:pt x="962" y="238"/>
                  </a:lnTo>
                  <a:lnTo>
                    <a:pt x="967" y="236"/>
                  </a:lnTo>
                  <a:lnTo>
                    <a:pt x="968" y="236"/>
                  </a:lnTo>
                  <a:lnTo>
                    <a:pt x="972" y="234"/>
                  </a:lnTo>
                  <a:lnTo>
                    <a:pt x="973" y="233"/>
                  </a:lnTo>
                  <a:lnTo>
                    <a:pt x="973" y="233"/>
                  </a:lnTo>
                  <a:lnTo>
                    <a:pt x="975" y="233"/>
                  </a:lnTo>
                  <a:lnTo>
                    <a:pt x="978" y="236"/>
                  </a:lnTo>
                  <a:lnTo>
                    <a:pt x="979" y="236"/>
                  </a:lnTo>
                  <a:lnTo>
                    <a:pt x="981" y="238"/>
                  </a:lnTo>
                  <a:lnTo>
                    <a:pt x="983" y="239"/>
                  </a:lnTo>
                  <a:lnTo>
                    <a:pt x="984" y="239"/>
                  </a:lnTo>
                  <a:lnTo>
                    <a:pt x="986" y="241"/>
                  </a:lnTo>
                  <a:lnTo>
                    <a:pt x="987" y="241"/>
                  </a:lnTo>
                  <a:lnTo>
                    <a:pt x="987" y="241"/>
                  </a:lnTo>
                  <a:lnTo>
                    <a:pt x="989" y="241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4"/>
                  </a:lnTo>
                  <a:lnTo>
                    <a:pt x="987" y="247"/>
                  </a:lnTo>
                  <a:lnTo>
                    <a:pt x="987" y="247"/>
                  </a:lnTo>
                  <a:lnTo>
                    <a:pt x="989" y="247"/>
                  </a:lnTo>
                  <a:lnTo>
                    <a:pt x="989" y="245"/>
                  </a:lnTo>
                  <a:lnTo>
                    <a:pt x="990" y="245"/>
                  </a:lnTo>
                  <a:lnTo>
                    <a:pt x="992" y="245"/>
                  </a:lnTo>
                  <a:lnTo>
                    <a:pt x="995" y="247"/>
                  </a:lnTo>
                  <a:lnTo>
                    <a:pt x="995" y="249"/>
                  </a:lnTo>
                  <a:lnTo>
                    <a:pt x="997" y="249"/>
                  </a:lnTo>
                  <a:lnTo>
                    <a:pt x="997" y="250"/>
                  </a:lnTo>
                  <a:lnTo>
                    <a:pt x="997" y="250"/>
                  </a:lnTo>
                  <a:lnTo>
                    <a:pt x="997" y="252"/>
                  </a:lnTo>
                  <a:lnTo>
                    <a:pt x="997" y="252"/>
                  </a:lnTo>
                  <a:lnTo>
                    <a:pt x="994" y="252"/>
                  </a:lnTo>
                  <a:lnTo>
                    <a:pt x="995" y="253"/>
                  </a:lnTo>
                  <a:lnTo>
                    <a:pt x="998" y="252"/>
                  </a:lnTo>
                  <a:lnTo>
                    <a:pt x="998" y="252"/>
                  </a:lnTo>
                  <a:lnTo>
                    <a:pt x="998" y="250"/>
                  </a:lnTo>
                  <a:lnTo>
                    <a:pt x="1000" y="250"/>
                  </a:lnTo>
                  <a:lnTo>
                    <a:pt x="1003" y="252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2" y="253"/>
                  </a:lnTo>
                  <a:lnTo>
                    <a:pt x="1000" y="255"/>
                  </a:lnTo>
                  <a:lnTo>
                    <a:pt x="1000" y="256"/>
                  </a:lnTo>
                  <a:lnTo>
                    <a:pt x="1002" y="256"/>
                  </a:lnTo>
                  <a:lnTo>
                    <a:pt x="1003" y="256"/>
                  </a:lnTo>
                  <a:lnTo>
                    <a:pt x="1003" y="256"/>
                  </a:lnTo>
                  <a:lnTo>
                    <a:pt x="1002" y="258"/>
                  </a:lnTo>
                  <a:lnTo>
                    <a:pt x="1002" y="258"/>
                  </a:lnTo>
                  <a:lnTo>
                    <a:pt x="1005" y="261"/>
                  </a:lnTo>
                  <a:lnTo>
                    <a:pt x="1006" y="263"/>
                  </a:lnTo>
                  <a:lnTo>
                    <a:pt x="1008" y="263"/>
                  </a:lnTo>
                  <a:lnTo>
                    <a:pt x="1009" y="263"/>
                  </a:lnTo>
                  <a:lnTo>
                    <a:pt x="1013" y="263"/>
                  </a:lnTo>
                  <a:lnTo>
                    <a:pt x="1016" y="264"/>
                  </a:lnTo>
                  <a:lnTo>
                    <a:pt x="1019" y="264"/>
                  </a:lnTo>
                  <a:lnTo>
                    <a:pt x="1022" y="264"/>
                  </a:lnTo>
                  <a:lnTo>
                    <a:pt x="1024" y="264"/>
                  </a:lnTo>
                  <a:lnTo>
                    <a:pt x="1024" y="264"/>
                  </a:lnTo>
                  <a:lnTo>
                    <a:pt x="1025" y="266"/>
                  </a:lnTo>
                  <a:lnTo>
                    <a:pt x="1025" y="266"/>
                  </a:lnTo>
                  <a:lnTo>
                    <a:pt x="1025" y="268"/>
                  </a:lnTo>
                  <a:lnTo>
                    <a:pt x="1025" y="269"/>
                  </a:lnTo>
                  <a:lnTo>
                    <a:pt x="1027" y="269"/>
                  </a:lnTo>
                  <a:lnTo>
                    <a:pt x="1028" y="269"/>
                  </a:lnTo>
                  <a:lnTo>
                    <a:pt x="1030" y="268"/>
                  </a:lnTo>
                  <a:lnTo>
                    <a:pt x="1031" y="268"/>
                  </a:lnTo>
                  <a:lnTo>
                    <a:pt x="1031" y="268"/>
                  </a:lnTo>
                  <a:lnTo>
                    <a:pt x="1031" y="266"/>
                  </a:lnTo>
                  <a:lnTo>
                    <a:pt x="1033" y="264"/>
                  </a:lnTo>
                  <a:lnTo>
                    <a:pt x="1033" y="264"/>
                  </a:lnTo>
                  <a:lnTo>
                    <a:pt x="1035" y="264"/>
                  </a:lnTo>
                  <a:lnTo>
                    <a:pt x="1035" y="266"/>
                  </a:lnTo>
                  <a:lnTo>
                    <a:pt x="1035" y="268"/>
                  </a:lnTo>
                  <a:lnTo>
                    <a:pt x="1036" y="268"/>
                  </a:lnTo>
                  <a:lnTo>
                    <a:pt x="1036" y="269"/>
                  </a:lnTo>
                  <a:lnTo>
                    <a:pt x="1035" y="269"/>
                  </a:lnTo>
                  <a:lnTo>
                    <a:pt x="1035" y="271"/>
                  </a:lnTo>
                  <a:lnTo>
                    <a:pt x="1033" y="271"/>
                  </a:lnTo>
                  <a:lnTo>
                    <a:pt x="1031" y="272"/>
                  </a:lnTo>
                  <a:lnTo>
                    <a:pt x="1031" y="275"/>
                  </a:lnTo>
                  <a:lnTo>
                    <a:pt x="1030" y="277"/>
                  </a:lnTo>
                  <a:lnTo>
                    <a:pt x="1030" y="279"/>
                  </a:lnTo>
                  <a:lnTo>
                    <a:pt x="1030" y="279"/>
                  </a:lnTo>
                  <a:lnTo>
                    <a:pt x="1030" y="280"/>
                  </a:lnTo>
                  <a:lnTo>
                    <a:pt x="1031" y="282"/>
                  </a:lnTo>
                  <a:lnTo>
                    <a:pt x="1031" y="283"/>
                  </a:lnTo>
                  <a:lnTo>
                    <a:pt x="1031" y="283"/>
                  </a:lnTo>
                  <a:lnTo>
                    <a:pt x="1033" y="285"/>
                  </a:lnTo>
                  <a:lnTo>
                    <a:pt x="1031" y="285"/>
                  </a:lnTo>
                  <a:lnTo>
                    <a:pt x="1031" y="286"/>
                  </a:lnTo>
                  <a:lnTo>
                    <a:pt x="1030" y="286"/>
                  </a:lnTo>
                  <a:lnTo>
                    <a:pt x="1027" y="286"/>
                  </a:lnTo>
                  <a:lnTo>
                    <a:pt x="1019" y="286"/>
                  </a:lnTo>
                  <a:lnTo>
                    <a:pt x="1017" y="286"/>
                  </a:lnTo>
                  <a:lnTo>
                    <a:pt x="1017" y="288"/>
                  </a:lnTo>
                  <a:lnTo>
                    <a:pt x="1020" y="288"/>
                  </a:lnTo>
                  <a:lnTo>
                    <a:pt x="1022" y="288"/>
                  </a:lnTo>
                  <a:lnTo>
                    <a:pt x="1030" y="288"/>
                  </a:lnTo>
                  <a:lnTo>
                    <a:pt x="1031" y="290"/>
                  </a:lnTo>
                  <a:lnTo>
                    <a:pt x="1031" y="290"/>
                  </a:lnTo>
                  <a:lnTo>
                    <a:pt x="1031" y="291"/>
                  </a:lnTo>
                  <a:lnTo>
                    <a:pt x="1033" y="293"/>
                  </a:lnTo>
                  <a:lnTo>
                    <a:pt x="1033" y="294"/>
                  </a:lnTo>
                  <a:lnTo>
                    <a:pt x="1033" y="296"/>
                  </a:lnTo>
                  <a:lnTo>
                    <a:pt x="1031" y="297"/>
                  </a:lnTo>
                  <a:lnTo>
                    <a:pt x="1031" y="299"/>
                  </a:lnTo>
                  <a:lnTo>
                    <a:pt x="1031" y="301"/>
                  </a:lnTo>
                  <a:lnTo>
                    <a:pt x="1031" y="302"/>
                  </a:lnTo>
                  <a:lnTo>
                    <a:pt x="1036" y="302"/>
                  </a:lnTo>
                  <a:lnTo>
                    <a:pt x="1036" y="302"/>
                  </a:lnTo>
                  <a:lnTo>
                    <a:pt x="1036" y="304"/>
                  </a:lnTo>
                  <a:lnTo>
                    <a:pt x="1035" y="305"/>
                  </a:lnTo>
                  <a:lnTo>
                    <a:pt x="1035" y="305"/>
                  </a:lnTo>
                  <a:lnTo>
                    <a:pt x="1035" y="307"/>
                  </a:lnTo>
                  <a:lnTo>
                    <a:pt x="1035" y="307"/>
                  </a:lnTo>
                  <a:lnTo>
                    <a:pt x="1035" y="308"/>
                  </a:lnTo>
                  <a:lnTo>
                    <a:pt x="1035" y="308"/>
                  </a:lnTo>
                  <a:lnTo>
                    <a:pt x="1035" y="310"/>
                  </a:lnTo>
                  <a:lnTo>
                    <a:pt x="1033" y="312"/>
                  </a:lnTo>
                  <a:lnTo>
                    <a:pt x="1033" y="313"/>
                  </a:lnTo>
                  <a:lnTo>
                    <a:pt x="1031" y="313"/>
                  </a:lnTo>
                  <a:lnTo>
                    <a:pt x="1031" y="313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2"/>
                  </a:lnTo>
                  <a:lnTo>
                    <a:pt x="1030" y="312"/>
                  </a:lnTo>
                  <a:lnTo>
                    <a:pt x="1028" y="312"/>
                  </a:lnTo>
                  <a:lnTo>
                    <a:pt x="1027" y="313"/>
                  </a:lnTo>
                  <a:lnTo>
                    <a:pt x="1025" y="313"/>
                  </a:lnTo>
                  <a:lnTo>
                    <a:pt x="1025" y="315"/>
                  </a:lnTo>
                  <a:lnTo>
                    <a:pt x="1027" y="315"/>
                  </a:lnTo>
                  <a:lnTo>
                    <a:pt x="1028" y="315"/>
                  </a:lnTo>
                  <a:lnTo>
                    <a:pt x="1030" y="315"/>
                  </a:lnTo>
                  <a:lnTo>
                    <a:pt x="1031" y="315"/>
                  </a:lnTo>
                  <a:lnTo>
                    <a:pt x="1036" y="312"/>
                  </a:lnTo>
                  <a:lnTo>
                    <a:pt x="1038" y="312"/>
                  </a:lnTo>
                  <a:lnTo>
                    <a:pt x="1039" y="312"/>
                  </a:lnTo>
                  <a:lnTo>
                    <a:pt x="1041" y="312"/>
                  </a:lnTo>
                  <a:lnTo>
                    <a:pt x="1043" y="312"/>
                  </a:lnTo>
                  <a:lnTo>
                    <a:pt x="1046" y="312"/>
                  </a:lnTo>
                  <a:lnTo>
                    <a:pt x="1047" y="312"/>
                  </a:lnTo>
                  <a:lnTo>
                    <a:pt x="1047" y="312"/>
                  </a:lnTo>
                  <a:lnTo>
                    <a:pt x="1049" y="313"/>
                  </a:lnTo>
                  <a:lnTo>
                    <a:pt x="1050" y="313"/>
                  </a:lnTo>
                  <a:lnTo>
                    <a:pt x="1050" y="315"/>
                  </a:lnTo>
                  <a:lnTo>
                    <a:pt x="1050" y="318"/>
                  </a:lnTo>
                  <a:lnTo>
                    <a:pt x="1052" y="318"/>
                  </a:lnTo>
                  <a:lnTo>
                    <a:pt x="1052" y="319"/>
                  </a:lnTo>
                  <a:lnTo>
                    <a:pt x="1052" y="319"/>
                  </a:lnTo>
                  <a:lnTo>
                    <a:pt x="1052" y="321"/>
                  </a:lnTo>
                  <a:lnTo>
                    <a:pt x="1052" y="326"/>
                  </a:lnTo>
                  <a:lnTo>
                    <a:pt x="1050" y="327"/>
                  </a:lnTo>
                  <a:lnTo>
                    <a:pt x="1049" y="329"/>
                  </a:lnTo>
                  <a:lnTo>
                    <a:pt x="1047" y="329"/>
                  </a:lnTo>
                  <a:lnTo>
                    <a:pt x="1044" y="331"/>
                  </a:lnTo>
                  <a:lnTo>
                    <a:pt x="1043" y="331"/>
                  </a:lnTo>
                  <a:lnTo>
                    <a:pt x="1041" y="332"/>
                  </a:lnTo>
                  <a:lnTo>
                    <a:pt x="1041" y="332"/>
                  </a:lnTo>
                  <a:lnTo>
                    <a:pt x="1044" y="331"/>
                  </a:lnTo>
                  <a:lnTo>
                    <a:pt x="1049" y="331"/>
                  </a:lnTo>
                  <a:lnTo>
                    <a:pt x="1050" y="329"/>
                  </a:lnTo>
                  <a:lnTo>
                    <a:pt x="1050" y="327"/>
                  </a:lnTo>
                  <a:lnTo>
                    <a:pt x="1052" y="326"/>
                  </a:lnTo>
                  <a:lnTo>
                    <a:pt x="1054" y="321"/>
                  </a:lnTo>
                  <a:lnTo>
                    <a:pt x="1054" y="319"/>
                  </a:lnTo>
                  <a:lnTo>
                    <a:pt x="1055" y="319"/>
                  </a:lnTo>
                  <a:lnTo>
                    <a:pt x="1057" y="321"/>
                  </a:lnTo>
                  <a:lnTo>
                    <a:pt x="1057" y="323"/>
                  </a:lnTo>
                  <a:lnTo>
                    <a:pt x="1057" y="324"/>
                  </a:lnTo>
                  <a:lnTo>
                    <a:pt x="1057" y="324"/>
                  </a:lnTo>
                  <a:lnTo>
                    <a:pt x="1055" y="327"/>
                  </a:lnTo>
                  <a:lnTo>
                    <a:pt x="1055" y="327"/>
                  </a:lnTo>
                  <a:lnTo>
                    <a:pt x="1058" y="324"/>
                  </a:lnTo>
                  <a:lnTo>
                    <a:pt x="1058" y="324"/>
                  </a:lnTo>
                  <a:lnTo>
                    <a:pt x="1058" y="323"/>
                  </a:lnTo>
                  <a:lnTo>
                    <a:pt x="1060" y="321"/>
                  </a:lnTo>
                  <a:lnTo>
                    <a:pt x="1060" y="323"/>
                  </a:lnTo>
                  <a:lnTo>
                    <a:pt x="1060" y="324"/>
                  </a:lnTo>
                  <a:lnTo>
                    <a:pt x="1060" y="327"/>
                  </a:lnTo>
                  <a:lnTo>
                    <a:pt x="1060" y="327"/>
                  </a:lnTo>
                  <a:lnTo>
                    <a:pt x="1060" y="331"/>
                  </a:lnTo>
                  <a:lnTo>
                    <a:pt x="1060" y="331"/>
                  </a:lnTo>
                  <a:lnTo>
                    <a:pt x="1061" y="329"/>
                  </a:lnTo>
                  <a:lnTo>
                    <a:pt x="1061" y="327"/>
                  </a:lnTo>
                  <a:lnTo>
                    <a:pt x="1061" y="326"/>
                  </a:lnTo>
                  <a:lnTo>
                    <a:pt x="1061" y="326"/>
                  </a:lnTo>
                  <a:lnTo>
                    <a:pt x="1065" y="324"/>
                  </a:lnTo>
                  <a:lnTo>
                    <a:pt x="1068" y="323"/>
                  </a:lnTo>
                  <a:lnTo>
                    <a:pt x="1069" y="321"/>
                  </a:lnTo>
                  <a:lnTo>
                    <a:pt x="1071" y="321"/>
                  </a:lnTo>
                  <a:lnTo>
                    <a:pt x="1074" y="319"/>
                  </a:lnTo>
                  <a:lnTo>
                    <a:pt x="1076" y="318"/>
                  </a:lnTo>
                  <a:lnTo>
                    <a:pt x="1077" y="316"/>
                  </a:lnTo>
                  <a:lnTo>
                    <a:pt x="1077" y="315"/>
                  </a:lnTo>
                  <a:lnTo>
                    <a:pt x="1077" y="315"/>
                  </a:lnTo>
                  <a:lnTo>
                    <a:pt x="1079" y="313"/>
                  </a:lnTo>
                  <a:lnTo>
                    <a:pt x="1080" y="313"/>
                  </a:lnTo>
                  <a:lnTo>
                    <a:pt x="1082" y="313"/>
                  </a:lnTo>
                  <a:lnTo>
                    <a:pt x="1082" y="315"/>
                  </a:lnTo>
                  <a:lnTo>
                    <a:pt x="1084" y="316"/>
                  </a:lnTo>
                  <a:lnTo>
                    <a:pt x="1084" y="318"/>
                  </a:lnTo>
                  <a:lnTo>
                    <a:pt x="1084" y="318"/>
                  </a:lnTo>
                  <a:lnTo>
                    <a:pt x="1085" y="321"/>
                  </a:lnTo>
                  <a:lnTo>
                    <a:pt x="1085" y="321"/>
                  </a:lnTo>
                  <a:lnTo>
                    <a:pt x="1085" y="319"/>
                  </a:lnTo>
                  <a:lnTo>
                    <a:pt x="1085" y="318"/>
                  </a:lnTo>
                  <a:lnTo>
                    <a:pt x="1085" y="318"/>
                  </a:lnTo>
                  <a:lnTo>
                    <a:pt x="1085" y="316"/>
                  </a:lnTo>
                  <a:lnTo>
                    <a:pt x="1085" y="315"/>
                  </a:lnTo>
                  <a:lnTo>
                    <a:pt x="1084" y="313"/>
                  </a:lnTo>
                  <a:lnTo>
                    <a:pt x="1084" y="313"/>
                  </a:lnTo>
                  <a:lnTo>
                    <a:pt x="1085" y="312"/>
                  </a:lnTo>
                  <a:lnTo>
                    <a:pt x="1087" y="312"/>
                  </a:lnTo>
                  <a:lnTo>
                    <a:pt x="1087" y="312"/>
                  </a:lnTo>
                  <a:lnTo>
                    <a:pt x="1085" y="312"/>
                  </a:lnTo>
                  <a:lnTo>
                    <a:pt x="1085" y="310"/>
                  </a:lnTo>
                  <a:lnTo>
                    <a:pt x="1087" y="310"/>
                  </a:lnTo>
                  <a:lnTo>
                    <a:pt x="1088" y="310"/>
                  </a:lnTo>
                  <a:lnTo>
                    <a:pt x="1088" y="310"/>
                  </a:lnTo>
                  <a:lnTo>
                    <a:pt x="1088" y="308"/>
                  </a:lnTo>
                  <a:lnTo>
                    <a:pt x="1088" y="308"/>
                  </a:lnTo>
                  <a:lnTo>
                    <a:pt x="1090" y="308"/>
                  </a:lnTo>
                  <a:lnTo>
                    <a:pt x="1091" y="308"/>
                  </a:lnTo>
                  <a:lnTo>
                    <a:pt x="1091" y="308"/>
                  </a:lnTo>
                  <a:lnTo>
                    <a:pt x="1093" y="308"/>
                  </a:lnTo>
                  <a:lnTo>
                    <a:pt x="1093" y="307"/>
                  </a:lnTo>
                  <a:lnTo>
                    <a:pt x="1091" y="307"/>
                  </a:lnTo>
                  <a:lnTo>
                    <a:pt x="1090" y="307"/>
                  </a:lnTo>
                  <a:lnTo>
                    <a:pt x="1090" y="307"/>
                  </a:lnTo>
                  <a:lnTo>
                    <a:pt x="1090" y="305"/>
                  </a:lnTo>
                  <a:lnTo>
                    <a:pt x="1088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1" y="304"/>
                  </a:lnTo>
                  <a:lnTo>
                    <a:pt x="1091" y="302"/>
                  </a:lnTo>
                  <a:lnTo>
                    <a:pt x="1091" y="302"/>
                  </a:lnTo>
                  <a:lnTo>
                    <a:pt x="1093" y="302"/>
                  </a:lnTo>
                  <a:lnTo>
                    <a:pt x="1093" y="302"/>
                  </a:lnTo>
                  <a:lnTo>
                    <a:pt x="1091" y="299"/>
                  </a:lnTo>
                  <a:lnTo>
                    <a:pt x="1093" y="299"/>
                  </a:lnTo>
                  <a:lnTo>
                    <a:pt x="1095" y="299"/>
                  </a:lnTo>
                  <a:lnTo>
                    <a:pt x="1095" y="299"/>
                  </a:lnTo>
                  <a:lnTo>
                    <a:pt x="1098" y="301"/>
                  </a:lnTo>
                  <a:lnTo>
                    <a:pt x="1099" y="301"/>
                  </a:lnTo>
                  <a:lnTo>
                    <a:pt x="1098" y="301"/>
                  </a:lnTo>
                  <a:lnTo>
                    <a:pt x="1096" y="299"/>
                  </a:lnTo>
                  <a:lnTo>
                    <a:pt x="1095" y="299"/>
                  </a:lnTo>
                  <a:lnTo>
                    <a:pt x="1095" y="297"/>
                  </a:lnTo>
                  <a:lnTo>
                    <a:pt x="1093" y="297"/>
                  </a:lnTo>
                  <a:lnTo>
                    <a:pt x="1093" y="296"/>
                  </a:lnTo>
                  <a:lnTo>
                    <a:pt x="1091" y="294"/>
                  </a:lnTo>
                  <a:lnTo>
                    <a:pt x="1091" y="294"/>
                  </a:lnTo>
                  <a:lnTo>
                    <a:pt x="1093" y="293"/>
                  </a:lnTo>
                  <a:lnTo>
                    <a:pt x="1093" y="291"/>
                  </a:lnTo>
                  <a:lnTo>
                    <a:pt x="1095" y="291"/>
                  </a:lnTo>
                  <a:lnTo>
                    <a:pt x="1095" y="291"/>
                  </a:lnTo>
                  <a:lnTo>
                    <a:pt x="1096" y="291"/>
                  </a:lnTo>
                  <a:lnTo>
                    <a:pt x="1098" y="293"/>
                  </a:lnTo>
                  <a:lnTo>
                    <a:pt x="1099" y="293"/>
                  </a:lnTo>
                  <a:lnTo>
                    <a:pt x="1098" y="291"/>
                  </a:lnTo>
                  <a:lnTo>
                    <a:pt x="1096" y="291"/>
                  </a:lnTo>
                  <a:lnTo>
                    <a:pt x="1096" y="291"/>
                  </a:lnTo>
                  <a:lnTo>
                    <a:pt x="1096" y="290"/>
                  </a:lnTo>
                  <a:lnTo>
                    <a:pt x="1098" y="288"/>
                  </a:lnTo>
                  <a:lnTo>
                    <a:pt x="1098" y="286"/>
                  </a:lnTo>
                  <a:lnTo>
                    <a:pt x="1101" y="282"/>
                  </a:lnTo>
                  <a:lnTo>
                    <a:pt x="1101" y="282"/>
                  </a:lnTo>
                  <a:lnTo>
                    <a:pt x="1101" y="280"/>
                  </a:lnTo>
                  <a:lnTo>
                    <a:pt x="1102" y="280"/>
                  </a:lnTo>
                  <a:lnTo>
                    <a:pt x="1104" y="280"/>
                  </a:lnTo>
                  <a:lnTo>
                    <a:pt x="1106" y="282"/>
                  </a:lnTo>
                  <a:lnTo>
                    <a:pt x="1107" y="283"/>
                  </a:lnTo>
                  <a:lnTo>
                    <a:pt x="1107" y="283"/>
                  </a:lnTo>
                  <a:lnTo>
                    <a:pt x="1106" y="285"/>
                  </a:lnTo>
                  <a:lnTo>
                    <a:pt x="1104" y="286"/>
                  </a:lnTo>
                  <a:lnTo>
                    <a:pt x="1102" y="288"/>
                  </a:lnTo>
                  <a:lnTo>
                    <a:pt x="1102" y="288"/>
                  </a:lnTo>
                  <a:lnTo>
                    <a:pt x="1106" y="286"/>
                  </a:lnTo>
                  <a:lnTo>
                    <a:pt x="1107" y="286"/>
                  </a:lnTo>
                  <a:lnTo>
                    <a:pt x="1109" y="286"/>
                  </a:lnTo>
                  <a:lnTo>
                    <a:pt x="1110" y="288"/>
                  </a:lnTo>
                  <a:lnTo>
                    <a:pt x="1112" y="291"/>
                  </a:lnTo>
                  <a:lnTo>
                    <a:pt x="1110" y="293"/>
                  </a:lnTo>
                  <a:lnTo>
                    <a:pt x="1112" y="293"/>
                  </a:lnTo>
                  <a:lnTo>
                    <a:pt x="1113" y="291"/>
                  </a:lnTo>
                  <a:lnTo>
                    <a:pt x="1113" y="293"/>
                  </a:lnTo>
                  <a:lnTo>
                    <a:pt x="1113" y="294"/>
                  </a:lnTo>
                  <a:lnTo>
                    <a:pt x="1115" y="296"/>
                  </a:lnTo>
                  <a:lnTo>
                    <a:pt x="1117" y="297"/>
                  </a:lnTo>
                  <a:lnTo>
                    <a:pt x="1117" y="297"/>
                  </a:lnTo>
                  <a:lnTo>
                    <a:pt x="1115" y="299"/>
                  </a:lnTo>
                  <a:lnTo>
                    <a:pt x="1113" y="301"/>
                  </a:lnTo>
                  <a:lnTo>
                    <a:pt x="1115" y="301"/>
                  </a:lnTo>
                  <a:lnTo>
                    <a:pt x="1117" y="302"/>
                  </a:lnTo>
                  <a:lnTo>
                    <a:pt x="1117" y="302"/>
                  </a:lnTo>
                  <a:lnTo>
                    <a:pt x="1117" y="304"/>
                  </a:lnTo>
                  <a:lnTo>
                    <a:pt x="1117" y="304"/>
                  </a:lnTo>
                  <a:lnTo>
                    <a:pt x="1118" y="302"/>
                  </a:lnTo>
                  <a:lnTo>
                    <a:pt x="1120" y="302"/>
                  </a:lnTo>
                  <a:lnTo>
                    <a:pt x="1121" y="305"/>
                  </a:lnTo>
                  <a:lnTo>
                    <a:pt x="1121" y="307"/>
                  </a:lnTo>
                  <a:lnTo>
                    <a:pt x="1118" y="307"/>
                  </a:lnTo>
                  <a:lnTo>
                    <a:pt x="1117" y="307"/>
                  </a:lnTo>
                  <a:lnTo>
                    <a:pt x="1115" y="307"/>
                  </a:lnTo>
                  <a:lnTo>
                    <a:pt x="1113" y="308"/>
                  </a:lnTo>
                  <a:lnTo>
                    <a:pt x="1115" y="308"/>
                  </a:lnTo>
                  <a:lnTo>
                    <a:pt x="1117" y="308"/>
                  </a:lnTo>
                  <a:lnTo>
                    <a:pt x="1120" y="308"/>
                  </a:lnTo>
                  <a:lnTo>
                    <a:pt x="1123" y="307"/>
                  </a:lnTo>
                  <a:lnTo>
                    <a:pt x="1123" y="307"/>
                  </a:lnTo>
                  <a:lnTo>
                    <a:pt x="1124" y="307"/>
                  </a:lnTo>
                  <a:lnTo>
                    <a:pt x="1124" y="308"/>
                  </a:lnTo>
                  <a:lnTo>
                    <a:pt x="1123" y="308"/>
                  </a:lnTo>
                  <a:lnTo>
                    <a:pt x="1123" y="308"/>
                  </a:lnTo>
                  <a:lnTo>
                    <a:pt x="1124" y="308"/>
                  </a:lnTo>
                  <a:lnTo>
                    <a:pt x="1124" y="310"/>
                  </a:lnTo>
                  <a:lnTo>
                    <a:pt x="1124" y="310"/>
                  </a:lnTo>
                  <a:lnTo>
                    <a:pt x="1124" y="312"/>
                  </a:lnTo>
                  <a:lnTo>
                    <a:pt x="1126" y="312"/>
                  </a:lnTo>
                  <a:lnTo>
                    <a:pt x="1128" y="312"/>
                  </a:lnTo>
                  <a:lnTo>
                    <a:pt x="1128" y="312"/>
                  </a:lnTo>
                  <a:lnTo>
                    <a:pt x="1129" y="313"/>
                  </a:lnTo>
                  <a:lnTo>
                    <a:pt x="1129" y="316"/>
                  </a:lnTo>
                  <a:lnTo>
                    <a:pt x="1126" y="318"/>
                  </a:lnTo>
                  <a:lnTo>
                    <a:pt x="1124" y="319"/>
                  </a:lnTo>
                  <a:lnTo>
                    <a:pt x="1123" y="321"/>
                  </a:lnTo>
                  <a:lnTo>
                    <a:pt x="1121" y="321"/>
                  </a:lnTo>
                  <a:lnTo>
                    <a:pt x="1120" y="323"/>
                  </a:lnTo>
                  <a:lnTo>
                    <a:pt x="1121" y="323"/>
                  </a:lnTo>
                  <a:lnTo>
                    <a:pt x="1124" y="321"/>
                  </a:lnTo>
                  <a:lnTo>
                    <a:pt x="1124" y="319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8" y="321"/>
                  </a:lnTo>
                  <a:lnTo>
                    <a:pt x="1131" y="319"/>
                  </a:lnTo>
                  <a:lnTo>
                    <a:pt x="1132" y="319"/>
                  </a:lnTo>
                  <a:lnTo>
                    <a:pt x="1134" y="319"/>
                  </a:lnTo>
                  <a:lnTo>
                    <a:pt x="1134" y="319"/>
                  </a:lnTo>
                  <a:lnTo>
                    <a:pt x="1132" y="323"/>
                  </a:lnTo>
                  <a:lnTo>
                    <a:pt x="1131" y="326"/>
                  </a:lnTo>
                  <a:lnTo>
                    <a:pt x="1128" y="327"/>
                  </a:lnTo>
                  <a:lnTo>
                    <a:pt x="1126" y="329"/>
                  </a:lnTo>
                  <a:lnTo>
                    <a:pt x="1124" y="329"/>
                  </a:lnTo>
                  <a:lnTo>
                    <a:pt x="1124" y="331"/>
                  </a:lnTo>
                  <a:lnTo>
                    <a:pt x="1128" y="327"/>
                  </a:lnTo>
                  <a:lnTo>
                    <a:pt x="1131" y="327"/>
                  </a:lnTo>
                  <a:lnTo>
                    <a:pt x="1134" y="327"/>
                  </a:lnTo>
                  <a:lnTo>
                    <a:pt x="1136" y="327"/>
                  </a:lnTo>
                  <a:lnTo>
                    <a:pt x="1139" y="331"/>
                  </a:lnTo>
                  <a:lnTo>
                    <a:pt x="1140" y="331"/>
                  </a:lnTo>
                  <a:lnTo>
                    <a:pt x="1140" y="331"/>
                  </a:lnTo>
                  <a:lnTo>
                    <a:pt x="1143" y="332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2" y="335"/>
                  </a:lnTo>
                  <a:lnTo>
                    <a:pt x="1143" y="337"/>
                  </a:lnTo>
                  <a:lnTo>
                    <a:pt x="1143" y="338"/>
                  </a:lnTo>
                  <a:lnTo>
                    <a:pt x="1142" y="340"/>
                  </a:lnTo>
                  <a:lnTo>
                    <a:pt x="1140" y="340"/>
                  </a:lnTo>
                  <a:lnTo>
                    <a:pt x="1139" y="340"/>
                  </a:lnTo>
                  <a:lnTo>
                    <a:pt x="1137" y="342"/>
                  </a:lnTo>
                  <a:lnTo>
                    <a:pt x="1137" y="342"/>
                  </a:lnTo>
                  <a:lnTo>
                    <a:pt x="1136" y="340"/>
                  </a:lnTo>
                  <a:lnTo>
                    <a:pt x="1136" y="342"/>
                  </a:lnTo>
                  <a:lnTo>
                    <a:pt x="1137" y="342"/>
                  </a:lnTo>
                  <a:lnTo>
                    <a:pt x="1139" y="342"/>
                  </a:lnTo>
                  <a:lnTo>
                    <a:pt x="1140" y="342"/>
                  </a:lnTo>
                  <a:lnTo>
                    <a:pt x="1142" y="342"/>
                  </a:lnTo>
                  <a:lnTo>
                    <a:pt x="1143" y="342"/>
                  </a:lnTo>
                  <a:lnTo>
                    <a:pt x="1145" y="343"/>
                  </a:lnTo>
                  <a:lnTo>
                    <a:pt x="1145" y="343"/>
                  </a:lnTo>
                  <a:lnTo>
                    <a:pt x="1143" y="343"/>
                  </a:lnTo>
                  <a:lnTo>
                    <a:pt x="1143" y="345"/>
                  </a:lnTo>
                  <a:lnTo>
                    <a:pt x="1143" y="346"/>
                  </a:lnTo>
                  <a:lnTo>
                    <a:pt x="1143" y="346"/>
                  </a:lnTo>
                  <a:lnTo>
                    <a:pt x="1145" y="346"/>
                  </a:lnTo>
                  <a:lnTo>
                    <a:pt x="1145" y="346"/>
                  </a:lnTo>
                  <a:lnTo>
                    <a:pt x="1147" y="346"/>
                  </a:lnTo>
                  <a:lnTo>
                    <a:pt x="1148" y="346"/>
                  </a:lnTo>
                  <a:lnTo>
                    <a:pt x="1153" y="351"/>
                  </a:lnTo>
                  <a:lnTo>
                    <a:pt x="1151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0" y="357"/>
                  </a:lnTo>
                  <a:lnTo>
                    <a:pt x="1142" y="357"/>
                  </a:lnTo>
                  <a:lnTo>
                    <a:pt x="1137" y="356"/>
                  </a:lnTo>
                  <a:lnTo>
                    <a:pt x="1137" y="356"/>
                  </a:lnTo>
                  <a:lnTo>
                    <a:pt x="1139" y="354"/>
                  </a:lnTo>
                  <a:lnTo>
                    <a:pt x="1137" y="354"/>
                  </a:lnTo>
                  <a:lnTo>
                    <a:pt x="1136" y="354"/>
                  </a:lnTo>
                  <a:lnTo>
                    <a:pt x="1136" y="354"/>
                  </a:lnTo>
                  <a:lnTo>
                    <a:pt x="1137" y="356"/>
                  </a:lnTo>
                  <a:lnTo>
                    <a:pt x="1140" y="357"/>
                  </a:lnTo>
                  <a:lnTo>
                    <a:pt x="1142" y="359"/>
                  </a:lnTo>
                  <a:lnTo>
                    <a:pt x="1145" y="359"/>
                  </a:lnTo>
                  <a:lnTo>
                    <a:pt x="1145" y="360"/>
                  </a:lnTo>
                  <a:lnTo>
                    <a:pt x="1147" y="360"/>
                  </a:lnTo>
                  <a:lnTo>
                    <a:pt x="1147" y="360"/>
                  </a:lnTo>
                  <a:lnTo>
                    <a:pt x="1143" y="360"/>
                  </a:lnTo>
                  <a:lnTo>
                    <a:pt x="1142" y="362"/>
                  </a:lnTo>
                  <a:lnTo>
                    <a:pt x="1143" y="362"/>
                  </a:lnTo>
                  <a:lnTo>
                    <a:pt x="1147" y="364"/>
                  </a:lnTo>
                  <a:lnTo>
                    <a:pt x="1150" y="364"/>
                  </a:lnTo>
                  <a:lnTo>
                    <a:pt x="1151" y="364"/>
                  </a:lnTo>
                  <a:lnTo>
                    <a:pt x="1150" y="365"/>
                  </a:lnTo>
                  <a:lnTo>
                    <a:pt x="1147" y="365"/>
                  </a:lnTo>
                  <a:lnTo>
                    <a:pt x="1147" y="367"/>
                  </a:lnTo>
                  <a:lnTo>
                    <a:pt x="1148" y="367"/>
                  </a:lnTo>
                  <a:lnTo>
                    <a:pt x="1151" y="367"/>
                  </a:lnTo>
                  <a:lnTo>
                    <a:pt x="1151" y="367"/>
                  </a:lnTo>
                  <a:lnTo>
                    <a:pt x="1153" y="370"/>
                  </a:lnTo>
                  <a:lnTo>
                    <a:pt x="1153" y="370"/>
                  </a:lnTo>
                  <a:lnTo>
                    <a:pt x="1150" y="371"/>
                  </a:lnTo>
                  <a:lnTo>
                    <a:pt x="1150" y="371"/>
                  </a:lnTo>
                  <a:lnTo>
                    <a:pt x="1151" y="371"/>
                  </a:lnTo>
                  <a:lnTo>
                    <a:pt x="1154" y="371"/>
                  </a:lnTo>
                  <a:lnTo>
                    <a:pt x="1154" y="373"/>
                  </a:lnTo>
                  <a:lnTo>
                    <a:pt x="1154" y="373"/>
                  </a:lnTo>
                  <a:lnTo>
                    <a:pt x="1156" y="375"/>
                  </a:lnTo>
                  <a:lnTo>
                    <a:pt x="1158" y="375"/>
                  </a:lnTo>
                  <a:lnTo>
                    <a:pt x="1159" y="373"/>
                  </a:lnTo>
                  <a:lnTo>
                    <a:pt x="1159" y="371"/>
                  </a:lnTo>
                  <a:lnTo>
                    <a:pt x="1161" y="373"/>
                  </a:lnTo>
                  <a:lnTo>
                    <a:pt x="1161" y="373"/>
                  </a:lnTo>
                  <a:lnTo>
                    <a:pt x="1162" y="375"/>
                  </a:lnTo>
                  <a:lnTo>
                    <a:pt x="1162" y="375"/>
                  </a:lnTo>
                  <a:lnTo>
                    <a:pt x="1164" y="376"/>
                  </a:lnTo>
                  <a:lnTo>
                    <a:pt x="1164" y="375"/>
                  </a:lnTo>
                  <a:lnTo>
                    <a:pt x="1165" y="376"/>
                  </a:lnTo>
                  <a:lnTo>
                    <a:pt x="1167" y="376"/>
                  </a:lnTo>
                  <a:lnTo>
                    <a:pt x="1165" y="378"/>
                  </a:lnTo>
                  <a:lnTo>
                    <a:pt x="1165" y="378"/>
                  </a:lnTo>
                  <a:lnTo>
                    <a:pt x="1167" y="379"/>
                  </a:lnTo>
                  <a:lnTo>
                    <a:pt x="1167" y="381"/>
                  </a:lnTo>
                  <a:lnTo>
                    <a:pt x="1169" y="383"/>
                  </a:lnTo>
                  <a:lnTo>
                    <a:pt x="1169" y="383"/>
                  </a:lnTo>
                  <a:lnTo>
                    <a:pt x="1165" y="384"/>
                  </a:lnTo>
                  <a:lnTo>
                    <a:pt x="1165" y="387"/>
                  </a:lnTo>
                  <a:lnTo>
                    <a:pt x="1165" y="387"/>
                  </a:lnTo>
                  <a:lnTo>
                    <a:pt x="1164" y="389"/>
                  </a:lnTo>
                  <a:lnTo>
                    <a:pt x="1162" y="390"/>
                  </a:lnTo>
                  <a:lnTo>
                    <a:pt x="1164" y="390"/>
                  </a:lnTo>
                  <a:lnTo>
                    <a:pt x="1167" y="387"/>
                  </a:lnTo>
                  <a:lnTo>
                    <a:pt x="1169" y="387"/>
                  </a:lnTo>
                  <a:lnTo>
                    <a:pt x="1172" y="386"/>
                  </a:lnTo>
                  <a:lnTo>
                    <a:pt x="1173" y="386"/>
                  </a:lnTo>
                  <a:lnTo>
                    <a:pt x="1175" y="386"/>
                  </a:lnTo>
                  <a:lnTo>
                    <a:pt x="1177" y="386"/>
                  </a:lnTo>
                  <a:lnTo>
                    <a:pt x="1177" y="387"/>
                  </a:lnTo>
                  <a:lnTo>
                    <a:pt x="1177" y="389"/>
                  </a:lnTo>
                  <a:lnTo>
                    <a:pt x="1178" y="387"/>
                  </a:lnTo>
                  <a:lnTo>
                    <a:pt x="1180" y="387"/>
                  </a:lnTo>
                  <a:lnTo>
                    <a:pt x="1178" y="389"/>
                  </a:lnTo>
                  <a:lnTo>
                    <a:pt x="1175" y="392"/>
                  </a:lnTo>
                  <a:lnTo>
                    <a:pt x="1173" y="394"/>
                  </a:lnTo>
                  <a:lnTo>
                    <a:pt x="1173" y="395"/>
                  </a:lnTo>
                  <a:lnTo>
                    <a:pt x="1175" y="394"/>
                  </a:lnTo>
                  <a:lnTo>
                    <a:pt x="1180" y="390"/>
                  </a:lnTo>
                  <a:lnTo>
                    <a:pt x="1180" y="390"/>
                  </a:lnTo>
                  <a:lnTo>
                    <a:pt x="1181" y="389"/>
                  </a:lnTo>
                  <a:lnTo>
                    <a:pt x="1183" y="387"/>
                  </a:lnTo>
                  <a:lnTo>
                    <a:pt x="1184" y="387"/>
                  </a:lnTo>
                  <a:lnTo>
                    <a:pt x="1186" y="389"/>
                  </a:lnTo>
                  <a:lnTo>
                    <a:pt x="1186" y="390"/>
                  </a:lnTo>
                  <a:lnTo>
                    <a:pt x="1188" y="392"/>
                  </a:lnTo>
                  <a:lnTo>
                    <a:pt x="1189" y="395"/>
                  </a:lnTo>
                  <a:lnTo>
                    <a:pt x="1192" y="395"/>
                  </a:lnTo>
                  <a:lnTo>
                    <a:pt x="1194" y="397"/>
                  </a:lnTo>
                  <a:lnTo>
                    <a:pt x="1197" y="395"/>
                  </a:lnTo>
                  <a:lnTo>
                    <a:pt x="1197" y="394"/>
                  </a:lnTo>
                  <a:lnTo>
                    <a:pt x="1200" y="394"/>
                  </a:lnTo>
                  <a:lnTo>
                    <a:pt x="1200" y="394"/>
                  </a:lnTo>
                  <a:lnTo>
                    <a:pt x="1202" y="397"/>
                  </a:lnTo>
                  <a:lnTo>
                    <a:pt x="1203" y="397"/>
                  </a:lnTo>
                  <a:lnTo>
                    <a:pt x="1205" y="398"/>
                  </a:lnTo>
                  <a:lnTo>
                    <a:pt x="1205" y="398"/>
                  </a:lnTo>
                  <a:lnTo>
                    <a:pt x="1208" y="398"/>
                  </a:lnTo>
                  <a:lnTo>
                    <a:pt x="1210" y="400"/>
                  </a:lnTo>
                  <a:lnTo>
                    <a:pt x="1210" y="400"/>
                  </a:lnTo>
                  <a:lnTo>
                    <a:pt x="1208" y="401"/>
                  </a:lnTo>
                  <a:lnTo>
                    <a:pt x="1206" y="403"/>
                  </a:lnTo>
                  <a:lnTo>
                    <a:pt x="1205" y="405"/>
                  </a:lnTo>
                  <a:lnTo>
                    <a:pt x="1202" y="405"/>
                  </a:lnTo>
                  <a:lnTo>
                    <a:pt x="1199" y="405"/>
                  </a:lnTo>
                  <a:lnTo>
                    <a:pt x="1199" y="405"/>
                  </a:lnTo>
                  <a:lnTo>
                    <a:pt x="1197" y="406"/>
                  </a:lnTo>
                  <a:lnTo>
                    <a:pt x="1195" y="406"/>
                  </a:lnTo>
                  <a:lnTo>
                    <a:pt x="1194" y="408"/>
                  </a:lnTo>
                  <a:lnTo>
                    <a:pt x="1192" y="409"/>
                  </a:lnTo>
                  <a:lnTo>
                    <a:pt x="1191" y="411"/>
                  </a:lnTo>
                  <a:lnTo>
                    <a:pt x="1189" y="411"/>
                  </a:lnTo>
                  <a:lnTo>
                    <a:pt x="1188" y="411"/>
                  </a:lnTo>
                  <a:lnTo>
                    <a:pt x="1188" y="411"/>
                  </a:lnTo>
                  <a:lnTo>
                    <a:pt x="1186" y="411"/>
                  </a:lnTo>
                  <a:lnTo>
                    <a:pt x="1186" y="412"/>
                  </a:lnTo>
                  <a:lnTo>
                    <a:pt x="1186" y="412"/>
                  </a:lnTo>
                  <a:lnTo>
                    <a:pt x="1183" y="412"/>
                  </a:lnTo>
                  <a:lnTo>
                    <a:pt x="1178" y="414"/>
                  </a:lnTo>
                  <a:lnTo>
                    <a:pt x="1177" y="416"/>
                  </a:lnTo>
                  <a:lnTo>
                    <a:pt x="1175" y="414"/>
                  </a:lnTo>
                  <a:lnTo>
                    <a:pt x="1173" y="414"/>
                  </a:lnTo>
                  <a:lnTo>
                    <a:pt x="1173" y="416"/>
                  </a:lnTo>
                  <a:lnTo>
                    <a:pt x="1172" y="416"/>
                  </a:lnTo>
                  <a:lnTo>
                    <a:pt x="1170" y="417"/>
                  </a:lnTo>
                  <a:lnTo>
                    <a:pt x="1170" y="417"/>
                  </a:lnTo>
                  <a:lnTo>
                    <a:pt x="1170" y="419"/>
                  </a:lnTo>
                  <a:lnTo>
                    <a:pt x="1170" y="419"/>
                  </a:lnTo>
                  <a:lnTo>
                    <a:pt x="1169" y="419"/>
                  </a:lnTo>
                  <a:lnTo>
                    <a:pt x="1167" y="419"/>
                  </a:lnTo>
                  <a:lnTo>
                    <a:pt x="1165" y="419"/>
                  </a:lnTo>
                  <a:lnTo>
                    <a:pt x="1165" y="419"/>
                  </a:lnTo>
                  <a:lnTo>
                    <a:pt x="1169" y="420"/>
                  </a:lnTo>
                  <a:lnTo>
                    <a:pt x="1170" y="422"/>
                  </a:lnTo>
                  <a:lnTo>
                    <a:pt x="1169" y="422"/>
                  </a:lnTo>
                  <a:lnTo>
                    <a:pt x="1167" y="423"/>
                  </a:lnTo>
                  <a:lnTo>
                    <a:pt x="1167" y="423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7"/>
                  </a:lnTo>
                  <a:lnTo>
                    <a:pt x="1169" y="425"/>
                  </a:lnTo>
                  <a:lnTo>
                    <a:pt x="1172" y="423"/>
                  </a:lnTo>
                  <a:lnTo>
                    <a:pt x="1173" y="422"/>
                  </a:lnTo>
                  <a:lnTo>
                    <a:pt x="1173" y="422"/>
                  </a:lnTo>
                  <a:lnTo>
                    <a:pt x="1177" y="420"/>
                  </a:lnTo>
                  <a:lnTo>
                    <a:pt x="1178" y="420"/>
                  </a:lnTo>
                  <a:lnTo>
                    <a:pt x="1181" y="419"/>
                  </a:lnTo>
                  <a:lnTo>
                    <a:pt x="1184" y="417"/>
                  </a:lnTo>
                  <a:lnTo>
                    <a:pt x="1188" y="414"/>
                  </a:lnTo>
                  <a:lnTo>
                    <a:pt x="1191" y="412"/>
                  </a:lnTo>
                  <a:lnTo>
                    <a:pt x="1195" y="411"/>
                  </a:lnTo>
                  <a:lnTo>
                    <a:pt x="1199" y="409"/>
                  </a:lnTo>
                  <a:lnTo>
                    <a:pt x="1202" y="409"/>
                  </a:lnTo>
                  <a:lnTo>
                    <a:pt x="1202" y="409"/>
                  </a:lnTo>
                  <a:lnTo>
                    <a:pt x="1199" y="409"/>
                  </a:lnTo>
                  <a:lnTo>
                    <a:pt x="1197" y="409"/>
                  </a:lnTo>
                  <a:lnTo>
                    <a:pt x="1195" y="409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7" y="408"/>
                  </a:lnTo>
                  <a:lnTo>
                    <a:pt x="1206" y="408"/>
                  </a:lnTo>
                  <a:lnTo>
                    <a:pt x="1208" y="408"/>
                  </a:lnTo>
                  <a:lnTo>
                    <a:pt x="1211" y="412"/>
                  </a:lnTo>
                  <a:lnTo>
                    <a:pt x="1213" y="414"/>
                  </a:lnTo>
                  <a:lnTo>
                    <a:pt x="1213" y="416"/>
                  </a:lnTo>
                  <a:lnTo>
                    <a:pt x="1213" y="416"/>
                  </a:lnTo>
                  <a:lnTo>
                    <a:pt x="1211" y="417"/>
                  </a:lnTo>
                  <a:lnTo>
                    <a:pt x="1208" y="419"/>
                  </a:lnTo>
                  <a:lnTo>
                    <a:pt x="1206" y="419"/>
                  </a:lnTo>
                  <a:lnTo>
                    <a:pt x="1206" y="419"/>
                  </a:lnTo>
                  <a:lnTo>
                    <a:pt x="1208" y="420"/>
                  </a:lnTo>
                  <a:lnTo>
                    <a:pt x="1210" y="420"/>
                  </a:lnTo>
                  <a:lnTo>
                    <a:pt x="1210" y="422"/>
                  </a:lnTo>
                  <a:lnTo>
                    <a:pt x="1211" y="420"/>
                  </a:lnTo>
                  <a:lnTo>
                    <a:pt x="1214" y="419"/>
                  </a:lnTo>
                  <a:lnTo>
                    <a:pt x="1218" y="417"/>
                  </a:lnTo>
                  <a:lnTo>
                    <a:pt x="1219" y="416"/>
                  </a:lnTo>
                  <a:lnTo>
                    <a:pt x="1222" y="416"/>
                  </a:lnTo>
                  <a:lnTo>
                    <a:pt x="1222" y="416"/>
                  </a:lnTo>
                  <a:lnTo>
                    <a:pt x="1222" y="417"/>
                  </a:lnTo>
                  <a:lnTo>
                    <a:pt x="1224" y="419"/>
                  </a:lnTo>
                  <a:lnTo>
                    <a:pt x="1225" y="419"/>
                  </a:lnTo>
                  <a:lnTo>
                    <a:pt x="1227" y="420"/>
                  </a:lnTo>
                  <a:lnTo>
                    <a:pt x="1230" y="422"/>
                  </a:lnTo>
                  <a:lnTo>
                    <a:pt x="1230" y="423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7"/>
                  </a:lnTo>
                  <a:lnTo>
                    <a:pt x="1232" y="427"/>
                  </a:lnTo>
                  <a:lnTo>
                    <a:pt x="1232" y="428"/>
                  </a:lnTo>
                  <a:lnTo>
                    <a:pt x="1230" y="431"/>
                  </a:lnTo>
                  <a:lnTo>
                    <a:pt x="1232" y="433"/>
                  </a:lnTo>
                  <a:lnTo>
                    <a:pt x="1232" y="435"/>
                  </a:lnTo>
                  <a:lnTo>
                    <a:pt x="1232" y="436"/>
                  </a:lnTo>
                  <a:lnTo>
                    <a:pt x="1232" y="438"/>
                  </a:lnTo>
                  <a:lnTo>
                    <a:pt x="1232" y="438"/>
                  </a:lnTo>
                  <a:lnTo>
                    <a:pt x="1232" y="439"/>
                  </a:lnTo>
                  <a:lnTo>
                    <a:pt x="1227" y="439"/>
                  </a:lnTo>
                  <a:lnTo>
                    <a:pt x="1225" y="439"/>
                  </a:lnTo>
                  <a:lnTo>
                    <a:pt x="1224" y="441"/>
                  </a:lnTo>
                  <a:lnTo>
                    <a:pt x="1225" y="441"/>
                  </a:lnTo>
                  <a:lnTo>
                    <a:pt x="1229" y="441"/>
                  </a:lnTo>
                  <a:lnTo>
                    <a:pt x="1232" y="441"/>
                  </a:lnTo>
                  <a:lnTo>
                    <a:pt x="1233" y="441"/>
                  </a:lnTo>
                  <a:lnTo>
                    <a:pt x="1233" y="442"/>
                  </a:lnTo>
                  <a:lnTo>
                    <a:pt x="1233" y="442"/>
                  </a:lnTo>
                  <a:lnTo>
                    <a:pt x="1232" y="444"/>
                  </a:lnTo>
                  <a:lnTo>
                    <a:pt x="1230" y="444"/>
                  </a:lnTo>
                  <a:lnTo>
                    <a:pt x="1229" y="442"/>
                  </a:lnTo>
                  <a:lnTo>
                    <a:pt x="1229" y="444"/>
                  </a:lnTo>
                  <a:lnTo>
                    <a:pt x="1232" y="444"/>
                  </a:lnTo>
                  <a:lnTo>
                    <a:pt x="1232" y="446"/>
                  </a:lnTo>
                  <a:lnTo>
                    <a:pt x="1233" y="446"/>
                  </a:lnTo>
                  <a:lnTo>
                    <a:pt x="1233" y="447"/>
                  </a:lnTo>
                  <a:lnTo>
                    <a:pt x="1233" y="449"/>
                  </a:lnTo>
                  <a:lnTo>
                    <a:pt x="1229" y="452"/>
                  </a:lnTo>
                  <a:lnTo>
                    <a:pt x="1225" y="455"/>
                  </a:lnTo>
                  <a:lnTo>
                    <a:pt x="1221" y="457"/>
                  </a:lnTo>
                  <a:lnTo>
                    <a:pt x="1214" y="461"/>
                  </a:lnTo>
                  <a:lnTo>
                    <a:pt x="1214" y="461"/>
                  </a:lnTo>
                  <a:lnTo>
                    <a:pt x="1213" y="461"/>
                  </a:lnTo>
                  <a:lnTo>
                    <a:pt x="1211" y="461"/>
                  </a:lnTo>
                  <a:lnTo>
                    <a:pt x="1208" y="461"/>
                  </a:lnTo>
                  <a:lnTo>
                    <a:pt x="1203" y="461"/>
                  </a:lnTo>
                  <a:lnTo>
                    <a:pt x="1202" y="463"/>
                  </a:lnTo>
                  <a:lnTo>
                    <a:pt x="1200" y="463"/>
                  </a:lnTo>
                  <a:lnTo>
                    <a:pt x="1199" y="464"/>
                  </a:lnTo>
                  <a:lnTo>
                    <a:pt x="1197" y="464"/>
                  </a:lnTo>
                  <a:lnTo>
                    <a:pt x="1194" y="464"/>
                  </a:lnTo>
                  <a:lnTo>
                    <a:pt x="1192" y="464"/>
                  </a:lnTo>
                  <a:lnTo>
                    <a:pt x="1192" y="464"/>
                  </a:lnTo>
                  <a:lnTo>
                    <a:pt x="1191" y="466"/>
                  </a:lnTo>
                  <a:lnTo>
                    <a:pt x="1191" y="466"/>
                  </a:lnTo>
                  <a:lnTo>
                    <a:pt x="1184" y="472"/>
                  </a:lnTo>
                  <a:lnTo>
                    <a:pt x="1183" y="474"/>
                  </a:lnTo>
                  <a:lnTo>
                    <a:pt x="1180" y="475"/>
                  </a:lnTo>
                  <a:lnTo>
                    <a:pt x="1177" y="480"/>
                  </a:lnTo>
                  <a:lnTo>
                    <a:pt x="1173" y="480"/>
                  </a:lnTo>
                  <a:lnTo>
                    <a:pt x="1173" y="483"/>
                  </a:lnTo>
                  <a:lnTo>
                    <a:pt x="1170" y="483"/>
                  </a:lnTo>
                  <a:lnTo>
                    <a:pt x="1165" y="485"/>
                  </a:lnTo>
                  <a:lnTo>
                    <a:pt x="1162" y="485"/>
                  </a:lnTo>
                  <a:lnTo>
                    <a:pt x="1159" y="483"/>
                  </a:lnTo>
                  <a:lnTo>
                    <a:pt x="1158" y="485"/>
                  </a:lnTo>
                  <a:lnTo>
                    <a:pt x="1154" y="485"/>
                  </a:lnTo>
                  <a:lnTo>
                    <a:pt x="1153" y="485"/>
                  </a:lnTo>
                  <a:lnTo>
                    <a:pt x="1147" y="486"/>
                  </a:lnTo>
                  <a:lnTo>
                    <a:pt x="1145" y="485"/>
                  </a:lnTo>
                  <a:lnTo>
                    <a:pt x="1143" y="485"/>
                  </a:lnTo>
                  <a:lnTo>
                    <a:pt x="1140" y="485"/>
                  </a:lnTo>
                  <a:lnTo>
                    <a:pt x="1137" y="483"/>
                  </a:lnTo>
                  <a:lnTo>
                    <a:pt x="1134" y="483"/>
                  </a:lnTo>
                  <a:lnTo>
                    <a:pt x="1132" y="483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6" y="483"/>
                  </a:lnTo>
                  <a:lnTo>
                    <a:pt x="1124" y="485"/>
                  </a:lnTo>
                  <a:lnTo>
                    <a:pt x="1120" y="483"/>
                  </a:lnTo>
                  <a:lnTo>
                    <a:pt x="1118" y="483"/>
                  </a:lnTo>
                  <a:lnTo>
                    <a:pt x="1115" y="483"/>
                  </a:lnTo>
                  <a:lnTo>
                    <a:pt x="1113" y="483"/>
                  </a:lnTo>
                  <a:lnTo>
                    <a:pt x="1112" y="483"/>
                  </a:lnTo>
                  <a:lnTo>
                    <a:pt x="1106" y="483"/>
                  </a:lnTo>
                  <a:lnTo>
                    <a:pt x="1101" y="483"/>
                  </a:lnTo>
                  <a:lnTo>
                    <a:pt x="1096" y="483"/>
                  </a:lnTo>
                  <a:lnTo>
                    <a:pt x="1095" y="483"/>
                  </a:lnTo>
                  <a:lnTo>
                    <a:pt x="1088" y="483"/>
                  </a:lnTo>
                  <a:lnTo>
                    <a:pt x="1085" y="483"/>
                  </a:lnTo>
                  <a:lnTo>
                    <a:pt x="1084" y="485"/>
                  </a:lnTo>
                  <a:lnTo>
                    <a:pt x="1082" y="485"/>
                  </a:lnTo>
                  <a:lnTo>
                    <a:pt x="1079" y="485"/>
                  </a:lnTo>
                  <a:lnTo>
                    <a:pt x="1079" y="485"/>
                  </a:lnTo>
                  <a:lnTo>
                    <a:pt x="1077" y="485"/>
                  </a:lnTo>
                  <a:lnTo>
                    <a:pt x="1077" y="485"/>
                  </a:lnTo>
                  <a:lnTo>
                    <a:pt x="1076" y="486"/>
                  </a:lnTo>
                  <a:lnTo>
                    <a:pt x="1074" y="488"/>
                  </a:lnTo>
                  <a:lnTo>
                    <a:pt x="1071" y="488"/>
                  </a:lnTo>
                  <a:lnTo>
                    <a:pt x="1066" y="496"/>
                  </a:lnTo>
                  <a:lnTo>
                    <a:pt x="1066" y="499"/>
                  </a:lnTo>
                  <a:lnTo>
                    <a:pt x="1065" y="501"/>
                  </a:lnTo>
                  <a:lnTo>
                    <a:pt x="1063" y="501"/>
                  </a:lnTo>
                  <a:lnTo>
                    <a:pt x="1063" y="501"/>
                  </a:lnTo>
                  <a:lnTo>
                    <a:pt x="1055" y="502"/>
                  </a:lnTo>
                  <a:lnTo>
                    <a:pt x="1052" y="504"/>
                  </a:lnTo>
                  <a:lnTo>
                    <a:pt x="1052" y="505"/>
                  </a:lnTo>
                  <a:lnTo>
                    <a:pt x="1052" y="505"/>
                  </a:lnTo>
                  <a:lnTo>
                    <a:pt x="1050" y="505"/>
                  </a:lnTo>
                  <a:lnTo>
                    <a:pt x="1047" y="507"/>
                  </a:lnTo>
                  <a:lnTo>
                    <a:pt x="1047" y="507"/>
                  </a:lnTo>
                  <a:lnTo>
                    <a:pt x="1046" y="509"/>
                  </a:lnTo>
                  <a:lnTo>
                    <a:pt x="1043" y="510"/>
                  </a:lnTo>
                  <a:lnTo>
                    <a:pt x="1038" y="515"/>
                  </a:lnTo>
                  <a:lnTo>
                    <a:pt x="1036" y="520"/>
                  </a:lnTo>
                  <a:lnTo>
                    <a:pt x="1033" y="521"/>
                  </a:lnTo>
                  <a:lnTo>
                    <a:pt x="1031" y="523"/>
                  </a:lnTo>
                  <a:lnTo>
                    <a:pt x="1030" y="523"/>
                  </a:lnTo>
                  <a:lnTo>
                    <a:pt x="1028" y="523"/>
                  </a:lnTo>
                  <a:lnTo>
                    <a:pt x="1027" y="521"/>
                  </a:lnTo>
                  <a:lnTo>
                    <a:pt x="1025" y="521"/>
                  </a:lnTo>
                  <a:lnTo>
                    <a:pt x="1022" y="520"/>
                  </a:lnTo>
                  <a:lnTo>
                    <a:pt x="1013" y="518"/>
                  </a:lnTo>
                  <a:lnTo>
                    <a:pt x="1014" y="518"/>
                  </a:lnTo>
                  <a:lnTo>
                    <a:pt x="1014" y="520"/>
                  </a:lnTo>
                  <a:lnTo>
                    <a:pt x="1017" y="520"/>
                  </a:lnTo>
                  <a:lnTo>
                    <a:pt x="1019" y="520"/>
                  </a:lnTo>
                  <a:lnTo>
                    <a:pt x="1025" y="521"/>
                  </a:lnTo>
                  <a:lnTo>
                    <a:pt x="1027" y="523"/>
                  </a:lnTo>
                  <a:lnTo>
                    <a:pt x="1028" y="523"/>
                  </a:lnTo>
                  <a:lnTo>
                    <a:pt x="1030" y="524"/>
                  </a:lnTo>
                  <a:lnTo>
                    <a:pt x="1030" y="527"/>
                  </a:lnTo>
                  <a:lnTo>
                    <a:pt x="1028" y="529"/>
                  </a:lnTo>
                  <a:lnTo>
                    <a:pt x="1027" y="531"/>
                  </a:lnTo>
                  <a:lnTo>
                    <a:pt x="1022" y="535"/>
                  </a:lnTo>
                  <a:lnTo>
                    <a:pt x="1020" y="537"/>
                  </a:lnTo>
                  <a:lnTo>
                    <a:pt x="1017" y="542"/>
                  </a:lnTo>
                  <a:lnTo>
                    <a:pt x="1013" y="545"/>
                  </a:lnTo>
                  <a:lnTo>
                    <a:pt x="1011" y="546"/>
                  </a:lnTo>
                  <a:lnTo>
                    <a:pt x="1008" y="548"/>
                  </a:lnTo>
                  <a:lnTo>
                    <a:pt x="1003" y="550"/>
                  </a:lnTo>
                  <a:lnTo>
                    <a:pt x="1002" y="550"/>
                  </a:lnTo>
                  <a:lnTo>
                    <a:pt x="1000" y="550"/>
                  </a:lnTo>
                  <a:lnTo>
                    <a:pt x="997" y="551"/>
                  </a:lnTo>
                  <a:lnTo>
                    <a:pt x="995" y="553"/>
                  </a:lnTo>
                  <a:lnTo>
                    <a:pt x="994" y="554"/>
                  </a:lnTo>
                  <a:lnTo>
                    <a:pt x="987" y="557"/>
                  </a:lnTo>
                  <a:lnTo>
                    <a:pt x="986" y="557"/>
                  </a:lnTo>
                  <a:lnTo>
                    <a:pt x="984" y="559"/>
                  </a:lnTo>
                  <a:lnTo>
                    <a:pt x="983" y="561"/>
                  </a:lnTo>
                  <a:lnTo>
                    <a:pt x="981" y="561"/>
                  </a:lnTo>
                  <a:lnTo>
                    <a:pt x="981" y="562"/>
                  </a:lnTo>
                  <a:lnTo>
                    <a:pt x="979" y="564"/>
                  </a:lnTo>
                  <a:lnTo>
                    <a:pt x="976" y="567"/>
                  </a:lnTo>
                  <a:lnTo>
                    <a:pt x="973" y="567"/>
                  </a:lnTo>
                  <a:lnTo>
                    <a:pt x="972" y="568"/>
                  </a:lnTo>
                  <a:lnTo>
                    <a:pt x="970" y="570"/>
                  </a:lnTo>
                  <a:lnTo>
                    <a:pt x="968" y="572"/>
                  </a:lnTo>
                  <a:lnTo>
                    <a:pt x="965" y="570"/>
                  </a:lnTo>
                  <a:lnTo>
                    <a:pt x="965" y="572"/>
                  </a:lnTo>
                  <a:lnTo>
                    <a:pt x="968" y="573"/>
                  </a:lnTo>
                  <a:lnTo>
                    <a:pt x="970" y="575"/>
                  </a:lnTo>
                  <a:lnTo>
                    <a:pt x="967" y="575"/>
                  </a:lnTo>
                  <a:lnTo>
                    <a:pt x="964" y="576"/>
                  </a:lnTo>
                  <a:lnTo>
                    <a:pt x="959" y="579"/>
                  </a:lnTo>
                  <a:lnTo>
                    <a:pt x="957" y="581"/>
                  </a:lnTo>
                  <a:lnTo>
                    <a:pt x="957" y="579"/>
                  </a:lnTo>
                  <a:lnTo>
                    <a:pt x="954" y="581"/>
                  </a:lnTo>
                  <a:lnTo>
                    <a:pt x="953" y="583"/>
                  </a:lnTo>
                  <a:lnTo>
                    <a:pt x="949" y="584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2" y="590"/>
                  </a:lnTo>
                  <a:lnTo>
                    <a:pt x="940" y="592"/>
                  </a:lnTo>
                  <a:lnTo>
                    <a:pt x="935" y="592"/>
                  </a:lnTo>
                  <a:lnTo>
                    <a:pt x="934" y="594"/>
                  </a:lnTo>
                  <a:lnTo>
                    <a:pt x="934" y="594"/>
                  </a:lnTo>
                  <a:lnTo>
                    <a:pt x="932" y="594"/>
                  </a:lnTo>
                  <a:lnTo>
                    <a:pt x="931" y="594"/>
                  </a:lnTo>
                  <a:lnTo>
                    <a:pt x="929" y="595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5"/>
                  </a:lnTo>
                  <a:lnTo>
                    <a:pt x="927" y="595"/>
                  </a:lnTo>
                  <a:lnTo>
                    <a:pt x="927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4" y="594"/>
                  </a:lnTo>
                  <a:lnTo>
                    <a:pt x="924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0" y="595"/>
                  </a:lnTo>
                  <a:lnTo>
                    <a:pt x="918" y="595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20" y="595"/>
                  </a:lnTo>
                  <a:lnTo>
                    <a:pt x="920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4" y="595"/>
                  </a:lnTo>
                  <a:lnTo>
                    <a:pt x="924" y="595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6" y="598"/>
                  </a:lnTo>
                  <a:lnTo>
                    <a:pt x="924" y="598"/>
                  </a:lnTo>
                  <a:lnTo>
                    <a:pt x="926" y="598"/>
                  </a:lnTo>
                  <a:lnTo>
                    <a:pt x="926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6" y="600"/>
                  </a:lnTo>
                  <a:lnTo>
                    <a:pt x="924" y="600"/>
                  </a:lnTo>
                  <a:lnTo>
                    <a:pt x="924" y="600"/>
                  </a:lnTo>
                  <a:lnTo>
                    <a:pt x="923" y="600"/>
                  </a:lnTo>
                  <a:lnTo>
                    <a:pt x="923" y="600"/>
                  </a:lnTo>
                  <a:lnTo>
                    <a:pt x="923" y="598"/>
                  </a:lnTo>
                  <a:lnTo>
                    <a:pt x="923" y="598"/>
                  </a:lnTo>
                  <a:lnTo>
                    <a:pt x="921" y="600"/>
                  </a:lnTo>
                  <a:lnTo>
                    <a:pt x="921" y="600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3" y="598"/>
                  </a:lnTo>
                  <a:lnTo>
                    <a:pt x="921" y="598"/>
                  </a:lnTo>
                  <a:lnTo>
                    <a:pt x="920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16" y="597"/>
                  </a:lnTo>
                  <a:lnTo>
                    <a:pt x="915" y="597"/>
                  </a:lnTo>
                  <a:lnTo>
                    <a:pt x="915" y="598"/>
                  </a:lnTo>
                  <a:lnTo>
                    <a:pt x="913" y="598"/>
                  </a:lnTo>
                  <a:lnTo>
                    <a:pt x="913" y="598"/>
                  </a:lnTo>
                  <a:lnTo>
                    <a:pt x="912" y="598"/>
                  </a:lnTo>
                  <a:lnTo>
                    <a:pt x="908" y="598"/>
                  </a:lnTo>
                  <a:lnTo>
                    <a:pt x="907" y="598"/>
                  </a:lnTo>
                  <a:lnTo>
                    <a:pt x="905" y="600"/>
                  </a:lnTo>
                  <a:lnTo>
                    <a:pt x="904" y="600"/>
                  </a:lnTo>
                  <a:lnTo>
                    <a:pt x="902" y="600"/>
                  </a:lnTo>
                  <a:lnTo>
                    <a:pt x="902" y="600"/>
                  </a:lnTo>
                  <a:lnTo>
                    <a:pt x="899" y="600"/>
                  </a:lnTo>
                  <a:lnTo>
                    <a:pt x="897" y="600"/>
                  </a:lnTo>
                  <a:lnTo>
                    <a:pt x="896" y="602"/>
                  </a:lnTo>
                  <a:lnTo>
                    <a:pt x="894" y="602"/>
                  </a:lnTo>
                  <a:lnTo>
                    <a:pt x="893" y="603"/>
                  </a:lnTo>
                  <a:lnTo>
                    <a:pt x="891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88" y="605"/>
                  </a:lnTo>
                  <a:lnTo>
                    <a:pt x="888" y="606"/>
                  </a:lnTo>
                  <a:lnTo>
                    <a:pt x="888" y="606"/>
                  </a:lnTo>
                  <a:lnTo>
                    <a:pt x="888" y="608"/>
                  </a:lnTo>
                  <a:lnTo>
                    <a:pt x="885" y="609"/>
                  </a:lnTo>
                  <a:lnTo>
                    <a:pt x="885" y="611"/>
                  </a:lnTo>
                  <a:lnTo>
                    <a:pt x="886" y="611"/>
                  </a:lnTo>
                  <a:lnTo>
                    <a:pt x="888" y="611"/>
                  </a:lnTo>
                  <a:lnTo>
                    <a:pt x="890" y="613"/>
                  </a:lnTo>
                  <a:lnTo>
                    <a:pt x="891" y="613"/>
                  </a:lnTo>
                  <a:lnTo>
                    <a:pt x="891" y="613"/>
                  </a:lnTo>
                  <a:lnTo>
                    <a:pt x="893" y="613"/>
                  </a:lnTo>
                  <a:lnTo>
                    <a:pt x="894" y="611"/>
                  </a:lnTo>
                  <a:lnTo>
                    <a:pt x="896" y="611"/>
                  </a:lnTo>
                  <a:lnTo>
                    <a:pt x="896" y="611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6"/>
                  </a:lnTo>
                  <a:lnTo>
                    <a:pt x="896" y="616"/>
                  </a:lnTo>
                  <a:lnTo>
                    <a:pt x="897" y="616"/>
                  </a:lnTo>
                  <a:lnTo>
                    <a:pt x="897" y="617"/>
                  </a:lnTo>
                  <a:lnTo>
                    <a:pt x="897" y="617"/>
                  </a:lnTo>
                  <a:lnTo>
                    <a:pt x="896" y="617"/>
                  </a:lnTo>
                  <a:lnTo>
                    <a:pt x="894" y="617"/>
                  </a:lnTo>
                  <a:lnTo>
                    <a:pt x="894" y="617"/>
                  </a:lnTo>
                  <a:lnTo>
                    <a:pt x="893" y="617"/>
                  </a:lnTo>
                  <a:lnTo>
                    <a:pt x="891" y="617"/>
                  </a:lnTo>
                  <a:lnTo>
                    <a:pt x="888" y="619"/>
                  </a:lnTo>
                  <a:lnTo>
                    <a:pt x="886" y="619"/>
                  </a:lnTo>
                  <a:lnTo>
                    <a:pt x="886" y="617"/>
                  </a:lnTo>
                  <a:lnTo>
                    <a:pt x="886" y="617"/>
                  </a:lnTo>
                  <a:lnTo>
                    <a:pt x="883" y="619"/>
                  </a:lnTo>
                  <a:lnTo>
                    <a:pt x="880" y="619"/>
                  </a:lnTo>
                  <a:lnTo>
                    <a:pt x="879" y="619"/>
                  </a:lnTo>
                  <a:lnTo>
                    <a:pt x="879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5" y="622"/>
                  </a:lnTo>
                  <a:lnTo>
                    <a:pt x="875" y="622"/>
                  </a:lnTo>
                  <a:lnTo>
                    <a:pt x="877" y="622"/>
                  </a:lnTo>
                  <a:lnTo>
                    <a:pt x="879" y="622"/>
                  </a:lnTo>
                  <a:lnTo>
                    <a:pt x="880" y="624"/>
                  </a:lnTo>
                  <a:lnTo>
                    <a:pt x="882" y="624"/>
                  </a:lnTo>
                  <a:lnTo>
                    <a:pt x="882" y="624"/>
                  </a:lnTo>
                  <a:lnTo>
                    <a:pt x="877" y="624"/>
                  </a:lnTo>
                  <a:lnTo>
                    <a:pt x="875" y="624"/>
                  </a:lnTo>
                  <a:lnTo>
                    <a:pt x="874" y="622"/>
                  </a:lnTo>
                  <a:lnTo>
                    <a:pt x="871" y="622"/>
                  </a:lnTo>
                  <a:lnTo>
                    <a:pt x="867" y="622"/>
                  </a:lnTo>
                  <a:lnTo>
                    <a:pt x="864" y="622"/>
                  </a:lnTo>
                  <a:lnTo>
                    <a:pt x="863" y="622"/>
                  </a:lnTo>
                  <a:lnTo>
                    <a:pt x="861" y="622"/>
                  </a:lnTo>
                  <a:lnTo>
                    <a:pt x="858" y="625"/>
                  </a:lnTo>
                  <a:lnTo>
                    <a:pt x="856" y="627"/>
                  </a:lnTo>
                  <a:lnTo>
                    <a:pt x="856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7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3" y="628"/>
                  </a:lnTo>
                  <a:lnTo>
                    <a:pt x="852" y="628"/>
                  </a:lnTo>
                  <a:lnTo>
                    <a:pt x="849" y="630"/>
                  </a:lnTo>
                  <a:lnTo>
                    <a:pt x="847" y="631"/>
                  </a:lnTo>
                  <a:lnTo>
                    <a:pt x="847" y="631"/>
                  </a:lnTo>
                  <a:lnTo>
                    <a:pt x="847" y="633"/>
                  </a:lnTo>
                  <a:lnTo>
                    <a:pt x="847" y="635"/>
                  </a:lnTo>
                  <a:lnTo>
                    <a:pt x="845" y="635"/>
                  </a:lnTo>
                  <a:lnTo>
                    <a:pt x="845" y="633"/>
                  </a:lnTo>
                  <a:lnTo>
                    <a:pt x="845" y="633"/>
                  </a:lnTo>
                  <a:lnTo>
                    <a:pt x="844" y="633"/>
                  </a:lnTo>
                  <a:lnTo>
                    <a:pt x="844" y="633"/>
                  </a:lnTo>
                  <a:lnTo>
                    <a:pt x="841" y="633"/>
                  </a:lnTo>
                  <a:lnTo>
                    <a:pt x="839" y="633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0"/>
                  </a:lnTo>
                  <a:lnTo>
                    <a:pt x="838" y="628"/>
                  </a:lnTo>
                  <a:lnTo>
                    <a:pt x="838" y="628"/>
                  </a:lnTo>
                  <a:lnTo>
                    <a:pt x="839" y="628"/>
                  </a:lnTo>
                  <a:lnTo>
                    <a:pt x="839" y="627"/>
                  </a:lnTo>
                  <a:lnTo>
                    <a:pt x="841" y="627"/>
                  </a:lnTo>
                  <a:lnTo>
                    <a:pt x="845" y="627"/>
                  </a:lnTo>
                  <a:lnTo>
                    <a:pt x="845" y="627"/>
                  </a:lnTo>
                  <a:lnTo>
                    <a:pt x="847" y="627"/>
                  </a:lnTo>
                  <a:lnTo>
                    <a:pt x="847" y="627"/>
                  </a:lnTo>
                  <a:lnTo>
                    <a:pt x="847" y="625"/>
                  </a:lnTo>
                  <a:lnTo>
                    <a:pt x="847" y="625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5" y="622"/>
                  </a:lnTo>
                  <a:lnTo>
                    <a:pt x="847" y="620"/>
                  </a:lnTo>
                  <a:lnTo>
                    <a:pt x="847" y="616"/>
                  </a:lnTo>
                  <a:lnTo>
                    <a:pt x="849" y="614"/>
                  </a:lnTo>
                  <a:lnTo>
                    <a:pt x="850" y="614"/>
                  </a:lnTo>
                  <a:lnTo>
                    <a:pt x="852" y="613"/>
                  </a:lnTo>
                  <a:lnTo>
                    <a:pt x="853" y="613"/>
                  </a:lnTo>
                  <a:lnTo>
                    <a:pt x="853" y="611"/>
                  </a:lnTo>
                  <a:lnTo>
                    <a:pt x="855" y="611"/>
                  </a:lnTo>
                  <a:lnTo>
                    <a:pt x="855" y="611"/>
                  </a:lnTo>
                  <a:lnTo>
                    <a:pt x="856" y="609"/>
                  </a:lnTo>
                  <a:lnTo>
                    <a:pt x="856" y="609"/>
                  </a:lnTo>
                  <a:lnTo>
                    <a:pt x="858" y="608"/>
                  </a:lnTo>
                  <a:lnTo>
                    <a:pt x="858" y="606"/>
                  </a:lnTo>
                  <a:lnTo>
                    <a:pt x="858" y="605"/>
                  </a:lnTo>
                  <a:lnTo>
                    <a:pt x="858" y="598"/>
                  </a:lnTo>
                  <a:lnTo>
                    <a:pt x="858" y="597"/>
                  </a:lnTo>
                  <a:lnTo>
                    <a:pt x="858" y="595"/>
                  </a:lnTo>
                  <a:lnTo>
                    <a:pt x="858" y="595"/>
                  </a:lnTo>
                  <a:lnTo>
                    <a:pt x="860" y="594"/>
                  </a:lnTo>
                  <a:lnTo>
                    <a:pt x="860" y="592"/>
                  </a:lnTo>
                  <a:lnTo>
                    <a:pt x="860" y="592"/>
                  </a:lnTo>
                  <a:lnTo>
                    <a:pt x="860" y="590"/>
                  </a:lnTo>
                  <a:lnTo>
                    <a:pt x="861" y="590"/>
                  </a:lnTo>
                  <a:lnTo>
                    <a:pt x="861" y="590"/>
                  </a:lnTo>
                  <a:lnTo>
                    <a:pt x="863" y="590"/>
                  </a:lnTo>
                  <a:lnTo>
                    <a:pt x="863" y="589"/>
                  </a:lnTo>
                  <a:lnTo>
                    <a:pt x="863" y="589"/>
                  </a:lnTo>
                  <a:lnTo>
                    <a:pt x="863" y="587"/>
                  </a:lnTo>
                  <a:lnTo>
                    <a:pt x="864" y="587"/>
                  </a:lnTo>
                  <a:lnTo>
                    <a:pt x="864" y="586"/>
                  </a:lnTo>
                  <a:lnTo>
                    <a:pt x="864" y="584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1"/>
                  </a:lnTo>
                  <a:lnTo>
                    <a:pt x="863" y="581"/>
                  </a:lnTo>
                  <a:lnTo>
                    <a:pt x="861" y="581"/>
                  </a:lnTo>
                  <a:lnTo>
                    <a:pt x="861" y="579"/>
                  </a:lnTo>
                  <a:lnTo>
                    <a:pt x="861" y="579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60" y="576"/>
                  </a:lnTo>
                  <a:lnTo>
                    <a:pt x="863" y="576"/>
                  </a:lnTo>
                  <a:lnTo>
                    <a:pt x="864" y="576"/>
                  </a:lnTo>
                  <a:lnTo>
                    <a:pt x="864" y="576"/>
                  </a:lnTo>
                  <a:lnTo>
                    <a:pt x="863" y="576"/>
                  </a:lnTo>
                  <a:lnTo>
                    <a:pt x="863" y="578"/>
                  </a:lnTo>
                  <a:lnTo>
                    <a:pt x="864" y="578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9" y="581"/>
                  </a:lnTo>
                  <a:lnTo>
                    <a:pt x="867" y="581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7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6"/>
                  </a:lnTo>
                  <a:lnTo>
                    <a:pt x="869" y="587"/>
                  </a:lnTo>
                  <a:lnTo>
                    <a:pt x="869" y="587"/>
                  </a:lnTo>
                  <a:lnTo>
                    <a:pt x="871" y="586"/>
                  </a:lnTo>
                  <a:lnTo>
                    <a:pt x="871" y="586"/>
                  </a:lnTo>
                  <a:lnTo>
                    <a:pt x="872" y="586"/>
                  </a:lnTo>
                  <a:lnTo>
                    <a:pt x="872" y="586"/>
                  </a:lnTo>
                  <a:lnTo>
                    <a:pt x="874" y="587"/>
                  </a:lnTo>
                  <a:lnTo>
                    <a:pt x="875" y="587"/>
                  </a:lnTo>
                  <a:lnTo>
                    <a:pt x="879" y="589"/>
                  </a:lnTo>
                  <a:lnTo>
                    <a:pt x="882" y="589"/>
                  </a:lnTo>
                  <a:lnTo>
                    <a:pt x="882" y="589"/>
                  </a:lnTo>
                  <a:lnTo>
                    <a:pt x="882" y="587"/>
                  </a:lnTo>
                  <a:lnTo>
                    <a:pt x="882" y="586"/>
                  </a:lnTo>
                  <a:lnTo>
                    <a:pt x="882" y="586"/>
                  </a:lnTo>
                  <a:lnTo>
                    <a:pt x="882" y="584"/>
                  </a:lnTo>
                  <a:lnTo>
                    <a:pt x="880" y="584"/>
                  </a:lnTo>
                  <a:lnTo>
                    <a:pt x="880" y="584"/>
                  </a:lnTo>
                  <a:lnTo>
                    <a:pt x="882" y="583"/>
                  </a:lnTo>
                  <a:lnTo>
                    <a:pt x="882" y="583"/>
                  </a:lnTo>
                  <a:lnTo>
                    <a:pt x="883" y="583"/>
                  </a:lnTo>
                  <a:lnTo>
                    <a:pt x="883" y="583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5" y="584"/>
                  </a:lnTo>
                  <a:lnTo>
                    <a:pt x="885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4"/>
                  </a:lnTo>
                  <a:lnTo>
                    <a:pt x="885" y="584"/>
                  </a:lnTo>
                  <a:lnTo>
                    <a:pt x="885" y="583"/>
                  </a:lnTo>
                  <a:lnTo>
                    <a:pt x="885" y="583"/>
                  </a:lnTo>
                  <a:lnTo>
                    <a:pt x="885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79"/>
                  </a:lnTo>
                  <a:lnTo>
                    <a:pt x="883" y="579"/>
                  </a:lnTo>
                  <a:lnTo>
                    <a:pt x="882" y="579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2" y="575"/>
                  </a:lnTo>
                  <a:lnTo>
                    <a:pt x="882" y="575"/>
                  </a:lnTo>
                  <a:lnTo>
                    <a:pt x="882" y="573"/>
                  </a:lnTo>
                  <a:lnTo>
                    <a:pt x="882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5"/>
                  </a:lnTo>
                  <a:lnTo>
                    <a:pt x="880" y="575"/>
                  </a:lnTo>
                  <a:lnTo>
                    <a:pt x="879" y="573"/>
                  </a:lnTo>
                  <a:lnTo>
                    <a:pt x="879" y="573"/>
                  </a:lnTo>
                  <a:lnTo>
                    <a:pt x="877" y="573"/>
                  </a:lnTo>
                  <a:lnTo>
                    <a:pt x="877" y="572"/>
                  </a:lnTo>
                  <a:lnTo>
                    <a:pt x="877" y="572"/>
                  </a:lnTo>
                  <a:lnTo>
                    <a:pt x="877" y="570"/>
                  </a:lnTo>
                  <a:lnTo>
                    <a:pt x="877" y="568"/>
                  </a:lnTo>
                  <a:lnTo>
                    <a:pt x="875" y="568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68"/>
                  </a:lnTo>
                  <a:lnTo>
                    <a:pt x="874" y="568"/>
                  </a:lnTo>
                  <a:lnTo>
                    <a:pt x="874" y="568"/>
                  </a:lnTo>
                  <a:lnTo>
                    <a:pt x="874" y="567"/>
                  </a:lnTo>
                  <a:lnTo>
                    <a:pt x="874" y="567"/>
                  </a:lnTo>
                  <a:lnTo>
                    <a:pt x="872" y="567"/>
                  </a:lnTo>
                  <a:lnTo>
                    <a:pt x="872" y="567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69" y="564"/>
                  </a:lnTo>
                  <a:lnTo>
                    <a:pt x="869" y="564"/>
                  </a:lnTo>
                  <a:lnTo>
                    <a:pt x="866" y="564"/>
                  </a:lnTo>
                  <a:lnTo>
                    <a:pt x="866" y="564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3" y="562"/>
                  </a:lnTo>
                  <a:lnTo>
                    <a:pt x="861" y="562"/>
                  </a:lnTo>
                  <a:lnTo>
                    <a:pt x="861" y="562"/>
                  </a:lnTo>
                  <a:lnTo>
                    <a:pt x="860" y="564"/>
                  </a:lnTo>
                  <a:lnTo>
                    <a:pt x="858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58" y="562"/>
                  </a:lnTo>
                  <a:lnTo>
                    <a:pt x="858" y="562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3" y="561"/>
                  </a:lnTo>
                  <a:lnTo>
                    <a:pt x="852" y="561"/>
                  </a:lnTo>
                  <a:lnTo>
                    <a:pt x="850" y="561"/>
                  </a:lnTo>
                  <a:lnTo>
                    <a:pt x="849" y="559"/>
                  </a:lnTo>
                  <a:lnTo>
                    <a:pt x="849" y="559"/>
                  </a:lnTo>
                  <a:lnTo>
                    <a:pt x="845" y="559"/>
                  </a:lnTo>
                  <a:lnTo>
                    <a:pt x="844" y="559"/>
                  </a:lnTo>
                  <a:lnTo>
                    <a:pt x="844" y="559"/>
                  </a:lnTo>
                  <a:lnTo>
                    <a:pt x="842" y="559"/>
                  </a:lnTo>
                  <a:lnTo>
                    <a:pt x="841" y="559"/>
                  </a:lnTo>
                  <a:lnTo>
                    <a:pt x="839" y="559"/>
                  </a:lnTo>
                  <a:lnTo>
                    <a:pt x="833" y="557"/>
                  </a:lnTo>
                  <a:lnTo>
                    <a:pt x="831" y="557"/>
                  </a:lnTo>
                  <a:lnTo>
                    <a:pt x="830" y="557"/>
                  </a:lnTo>
                  <a:lnTo>
                    <a:pt x="830" y="557"/>
                  </a:lnTo>
                  <a:lnTo>
                    <a:pt x="826" y="557"/>
                  </a:lnTo>
                  <a:lnTo>
                    <a:pt x="826" y="557"/>
                  </a:lnTo>
                  <a:lnTo>
                    <a:pt x="826" y="556"/>
                  </a:lnTo>
                  <a:lnTo>
                    <a:pt x="825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4"/>
                  </a:lnTo>
                  <a:lnTo>
                    <a:pt x="823" y="554"/>
                  </a:lnTo>
                  <a:lnTo>
                    <a:pt x="823" y="553"/>
                  </a:lnTo>
                  <a:lnTo>
                    <a:pt x="823" y="553"/>
                  </a:lnTo>
                  <a:lnTo>
                    <a:pt x="822" y="553"/>
                  </a:lnTo>
                  <a:lnTo>
                    <a:pt x="822" y="553"/>
                  </a:lnTo>
                  <a:lnTo>
                    <a:pt x="820" y="553"/>
                  </a:lnTo>
                  <a:lnTo>
                    <a:pt x="819" y="553"/>
                  </a:lnTo>
                  <a:lnTo>
                    <a:pt x="819" y="553"/>
                  </a:lnTo>
                  <a:lnTo>
                    <a:pt x="817" y="554"/>
                  </a:lnTo>
                  <a:lnTo>
                    <a:pt x="817" y="554"/>
                  </a:lnTo>
                  <a:lnTo>
                    <a:pt x="817" y="553"/>
                  </a:lnTo>
                  <a:lnTo>
                    <a:pt x="817" y="553"/>
                  </a:lnTo>
                  <a:lnTo>
                    <a:pt x="817" y="551"/>
                  </a:lnTo>
                  <a:lnTo>
                    <a:pt x="817" y="550"/>
                  </a:lnTo>
                  <a:lnTo>
                    <a:pt x="819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48"/>
                  </a:lnTo>
                  <a:lnTo>
                    <a:pt x="817" y="548"/>
                  </a:lnTo>
                  <a:lnTo>
                    <a:pt x="817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5"/>
                  </a:lnTo>
                  <a:lnTo>
                    <a:pt x="817" y="545"/>
                  </a:lnTo>
                  <a:lnTo>
                    <a:pt x="817" y="545"/>
                  </a:lnTo>
                  <a:lnTo>
                    <a:pt x="815" y="545"/>
                  </a:lnTo>
                  <a:lnTo>
                    <a:pt x="815" y="546"/>
                  </a:lnTo>
                  <a:lnTo>
                    <a:pt x="815" y="546"/>
                  </a:lnTo>
                  <a:lnTo>
                    <a:pt x="815" y="545"/>
                  </a:lnTo>
                  <a:lnTo>
                    <a:pt x="814" y="545"/>
                  </a:lnTo>
                  <a:lnTo>
                    <a:pt x="814" y="545"/>
                  </a:lnTo>
                  <a:lnTo>
                    <a:pt x="814" y="543"/>
                  </a:lnTo>
                  <a:lnTo>
                    <a:pt x="814" y="542"/>
                  </a:lnTo>
                  <a:lnTo>
                    <a:pt x="814" y="542"/>
                  </a:lnTo>
                  <a:lnTo>
                    <a:pt x="814" y="540"/>
                  </a:lnTo>
                  <a:lnTo>
                    <a:pt x="815" y="540"/>
                  </a:lnTo>
                  <a:lnTo>
                    <a:pt x="815" y="538"/>
                  </a:lnTo>
                  <a:lnTo>
                    <a:pt x="815" y="538"/>
                  </a:lnTo>
                  <a:lnTo>
                    <a:pt x="815" y="537"/>
                  </a:lnTo>
                  <a:lnTo>
                    <a:pt x="815" y="537"/>
                  </a:lnTo>
                  <a:lnTo>
                    <a:pt x="814" y="537"/>
                  </a:lnTo>
                  <a:lnTo>
                    <a:pt x="814" y="537"/>
                  </a:lnTo>
                  <a:lnTo>
                    <a:pt x="814" y="535"/>
                  </a:lnTo>
                  <a:lnTo>
                    <a:pt x="812" y="535"/>
                  </a:lnTo>
                  <a:lnTo>
                    <a:pt x="811" y="534"/>
                  </a:lnTo>
                  <a:lnTo>
                    <a:pt x="811" y="534"/>
                  </a:lnTo>
                  <a:lnTo>
                    <a:pt x="809" y="532"/>
                  </a:lnTo>
                  <a:lnTo>
                    <a:pt x="811" y="532"/>
                  </a:lnTo>
                  <a:lnTo>
                    <a:pt x="811" y="532"/>
                  </a:lnTo>
                  <a:lnTo>
                    <a:pt x="811" y="531"/>
                  </a:lnTo>
                  <a:lnTo>
                    <a:pt x="811" y="531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1" y="527"/>
                  </a:lnTo>
                  <a:lnTo>
                    <a:pt x="808" y="527"/>
                  </a:lnTo>
                  <a:lnTo>
                    <a:pt x="804" y="527"/>
                  </a:lnTo>
                  <a:lnTo>
                    <a:pt x="803" y="527"/>
                  </a:lnTo>
                  <a:lnTo>
                    <a:pt x="801" y="527"/>
                  </a:lnTo>
                  <a:lnTo>
                    <a:pt x="798" y="526"/>
                  </a:lnTo>
                  <a:lnTo>
                    <a:pt x="797" y="526"/>
                  </a:lnTo>
                  <a:lnTo>
                    <a:pt x="795" y="524"/>
                  </a:lnTo>
                  <a:lnTo>
                    <a:pt x="793" y="523"/>
                  </a:lnTo>
                  <a:lnTo>
                    <a:pt x="793" y="520"/>
                  </a:lnTo>
                  <a:lnTo>
                    <a:pt x="793" y="520"/>
                  </a:lnTo>
                  <a:lnTo>
                    <a:pt x="793" y="518"/>
                  </a:lnTo>
                  <a:lnTo>
                    <a:pt x="792" y="518"/>
                  </a:lnTo>
                  <a:lnTo>
                    <a:pt x="792" y="518"/>
                  </a:lnTo>
                  <a:lnTo>
                    <a:pt x="792" y="516"/>
                  </a:lnTo>
                  <a:lnTo>
                    <a:pt x="792" y="515"/>
                  </a:lnTo>
                  <a:lnTo>
                    <a:pt x="792" y="515"/>
                  </a:lnTo>
                  <a:lnTo>
                    <a:pt x="790" y="515"/>
                  </a:lnTo>
                  <a:lnTo>
                    <a:pt x="790" y="513"/>
                  </a:lnTo>
                  <a:lnTo>
                    <a:pt x="790" y="513"/>
                  </a:lnTo>
                  <a:lnTo>
                    <a:pt x="790" y="512"/>
                  </a:lnTo>
                  <a:lnTo>
                    <a:pt x="789" y="512"/>
                  </a:lnTo>
                  <a:lnTo>
                    <a:pt x="789" y="512"/>
                  </a:lnTo>
                  <a:lnTo>
                    <a:pt x="787" y="512"/>
                  </a:lnTo>
                  <a:lnTo>
                    <a:pt x="787" y="512"/>
                  </a:lnTo>
                  <a:lnTo>
                    <a:pt x="785" y="512"/>
                  </a:lnTo>
                  <a:lnTo>
                    <a:pt x="785" y="512"/>
                  </a:lnTo>
                  <a:lnTo>
                    <a:pt x="784" y="512"/>
                  </a:lnTo>
                  <a:lnTo>
                    <a:pt x="784" y="512"/>
                  </a:lnTo>
                  <a:lnTo>
                    <a:pt x="782" y="512"/>
                  </a:lnTo>
                  <a:lnTo>
                    <a:pt x="781" y="512"/>
                  </a:lnTo>
                  <a:lnTo>
                    <a:pt x="779" y="512"/>
                  </a:lnTo>
                  <a:lnTo>
                    <a:pt x="778" y="512"/>
                  </a:lnTo>
                  <a:lnTo>
                    <a:pt x="776" y="512"/>
                  </a:lnTo>
                  <a:lnTo>
                    <a:pt x="774" y="510"/>
                  </a:lnTo>
                  <a:lnTo>
                    <a:pt x="774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1" y="509"/>
                  </a:lnTo>
                  <a:lnTo>
                    <a:pt x="770" y="509"/>
                  </a:lnTo>
                  <a:lnTo>
                    <a:pt x="767" y="509"/>
                  </a:lnTo>
                  <a:lnTo>
                    <a:pt x="767" y="507"/>
                  </a:lnTo>
                  <a:lnTo>
                    <a:pt x="765" y="507"/>
                  </a:lnTo>
                  <a:lnTo>
                    <a:pt x="765" y="507"/>
                  </a:lnTo>
                  <a:lnTo>
                    <a:pt x="765" y="509"/>
                  </a:lnTo>
                  <a:lnTo>
                    <a:pt x="763" y="509"/>
                  </a:lnTo>
                  <a:lnTo>
                    <a:pt x="763" y="507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10"/>
                  </a:lnTo>
                  <a:lnTo>
                    <a:pt x="765" y="510"/>
                  </a:lnTo>
                  <a:lnTo>
                    <a:pt x="765" y="512"/>
                  </a:lnTo>
                  <a:lnTo>
                    <a:pt x="765" y="512"/>
                  </a:lnTo>
                  <a:lnTo>
                    <a:pt x="765" y="513"/>
                  </a:lnTo>
                  <a:lnTo>
                    <a:pt x="763" y="515"/>
                  </a:lnTo>
                  <a:lnTo>
                    <a:pt x="763" y="515"/>
                  </a:lnTo>
                  <a:lnTo>
                    <a:pt x="762" y="515"/>
                  </a:lnTo>
                  <a:lnTo>
                    <a:pt x="762" y="515"/>
                  </a:lnTo>
                  <a:lnTo>
                    <a:pt x="760" y="516"/>
                  </a:lnTo>
                  <a:lnTo>
                    <a:pt x="760" y="515"/>
                  </a:lnTo>
                  <a:lnTo>
                    <a:pt x="760" y="515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60" y="513"/>
                  </a:lnTo>
                  <a:lnTo>
                    <a:pt x="762" y="513"/>
                  </a:lnTo>
                  <a:lnTo>
                    <a:pt x="762" y="512"/>
                  </a:lnTo>
                  <a:lnTo>
                    <a:pt x="762" y="512"/>
                  </a:lnTo>
                  <a:lnTo>
                    <a:pt x="762" y="510"/>
                  </a:lnTo>
                  <a:lnTo>
                    <a:pt x="760" y="510"/>
                  </a:lnTo>
                  <a:lnTo>
                    <a:pt x="760" y="510"/>
                  </a:lnTo>
                  <a:lnTo>
                    <a:pt x="759" y="510"/>
                  </a:lnTo>
                  <a:lnTo>
                    <a:pt x="759" y="512"/>
                  </a:lnTo>
                  <a:lnTo>
                    <a:pt x="759" y="512"/>
                  </a:lnTo>
                  <a:lnTo>
                    <a:pt x="759" y="513"/>
                  </a:lnTo>
                  <a:lnTo>
                    <a:pt x="759" y="513"/>
                  </a:lnTo>
                  <a:lnTo>
                    <a:pt x="759" y="515"/>
                  </a:lnTo>
                  <a:lnTo>
                    <a:pt x="759" y="515"/>
                  </a:lnTo>
                  <a:lnTo>
                    <a:pt x="757" y="515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6" y="518"/>
                  </a:lnTo>
                  <a:lnTo>
                    <a:pt x="756" y="520"/>
                  </a:lnTo>
                  <a:lnTo>
                    <a:pt x="756" y="520"/>
                  </a:lnTo>
                  <a:lnTo>
                    <a:pt x="754" y="520"/>
                  </a:lnTo>
                  <a:lnTo>
                    <a:pt x="752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6" y="516"/>
                  </a:lnTo>
                  <a:lnTo>
                    <a:pt x="756" y="515"/>
                  </a:lnTo>
                  <a:lnTo>
                    <a:pt x="756" y="515"/>
                  </a:lnTo>
                  <a:lnTo>
                    <a:pt x="751" y="516"/>
                  </a:lnTo>
                  <a:lnTo>
                    <a:pt x="749" y="518"/>
                  </a:lnTo>
                  <a:lnTo>
                    <a:pt x="749" y="518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1"/>
                  </a:lnTo>
                  <a:lnTo>
                    <a:pt x="748" y="523"/>
                  </a:lnTo>
                  <a:lnTo>
                    <a:pt x="748" y="523"/>
                  </a:lnTo>
                  <a:lnTo>
                    <a:pt x="748" y="524"/>
                  </a:lnTo>
                  <a:lnTo>
                    <a:pt x="746" y="524"/>
                  </a:lnTo>
                  <a:lnTo>
                    <a:pt x="746" y="524"/>
                  </a:lnTo>
                  <a:lnTo>
                    <a:pt x="744" y="526"/>
                  </a:lnTo>
                  <a:lnTo>
                    <a:pt x="744" y="526"/>
                  </a:lnTo>
                  <a:lnTo>
                    <a:pt x="741" y="526"/>
                  </a:lnTo>
                  <a:lnTo>
                    <a:pt x="740" y="526"/>
                  </a:lnTo>
                  <a:lnTo>
                    <a:pt x="738" y="526"/>
                  </a:lnTo>
                  <a:lnTo>
                    <a:pt x="737" y="524"/>
                  </a:lnTo>
                  <a:lnTo>
                    <a:pt x="737" y="524"/>
                  </a:lnTo>
                  <a:lnTo>
                    <a:pt x="733" y="524"/>
                  </a:lnTo>
                  <a:lnTo>
                    <a:pt x="729" y="524"/>
                  </a:lnTo>
                  <a:lnTo>
                    <a:pt x="727" y="524"/>
                  </a:lnTo>
                  <a:lnTo>
                    <a:pt x="726" y="524"/>
                  </a:lnTo>
                  <a:lnTo>
                    <a:pt x="726" y="523"/>
                  </a:lnTo>
                  <a:lnTo>
                    <a:pt x="724" y="523"/>
                  </a:lnTo>
                  <a:lnTo>
                    <a:pt x="722" y="523"/>
                  </a:lnTo>
                  <a:lnTo>
                    <a:pt x="721" y="524"/>
                  </a:lnTo>
                  <a:lnTo>
                    <a:pt x="718" y="524"/>
                  </a:lnTo>
                  <a:lnTo>
                    <a:pt x="716" y="524"/>
                  </a:lnTo>
                  <a:lnTo>
                    <a:pt x="715" y="524"/>
                  </a:lnTo>
                  <a:lnTo>
                    <a:pt x="711" y="523"/>
                  </a:lnTo>
                  <a:lnTo>
                    <a:pt x="708" y="521"/>
                  </a:lnTo>
                  <a:lnTo>
                    <a:pt x="707" y="520"/>
                  </a:lnTo>
                  <a:lnTo>
                    <a:pt x="705" y="520"/>
                  </a:lnTo>
                  <a:lnTo>
                    <a:pt x="703" y="521"/>
                  </a:lnTo>
                  <a:lnTo>
                    <a:pt x="703" y="521"/>
                  </a:lnTo>
                  <a:lnTo>
                    <a:pt x="702" y="520"/>
                  </a:lnTo>
                  <a:lnTo>
                    <a:pt x="702" y="518"/>
                  </a:lnTo>
                  <a:lnTo>
                    <a:pt x="700" y="518"/>
                  </a:lnTo>
                  <a:lnTo>
                    <a:pt x="699" y="516"/>
                  </a:lnTo>
                  <a:lnTo>
                    <a:pt x="697" y="515"/>
                  </a:lnTo>
                  <a:lnTo>
                    <a:pt x="694" y="515"/>
                  </a:lnTo>
                  <a:lnTo>
                    <a:pt x="694" y="515"/>
                  </a:lnTo>
                  <a:lnTo>
                    <a:pt x="692" y="515"/>
                  </a:lnTo>
                  <a:lnTo>
                    <a:pt x="691" y="515"/>
                  </a:lnTo>
                  <a:lnTo>
                    <a:pt x="689" y="515"/>
                  </a:lnTo>
                  <a:lnTo>
                    <a:pt x="688" y="515"/>
                  </a:lnTo>
                  <a:lnTo>
                    <a:pt x="686" y="516"/>
                  </a:lnTo>
                  <a:lnTo>
                    <a:pt x="685" y="516"/>
                  </a:lnTo>
                  <a:lnTo>
                    <a:pt x="683" y="516"/>
                  </a:lnTo>
                  <a:lnTo>
                    <a:pt x="681" y="515"/>
                  </a:lnTo>
                  <a:lnTo>
                    <a:pt x="680" y="513"/>
                  </a:lnTo>
                  <a:lnTo>
                    <a:pt x="674" y="513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0"/>
                  </a:lnTo>
                  <a:lnTo>
                    <a:pt x="670" y="510"/>
                  </a:lnTo>
                  <a:lnTo>
                    <a:pt x="669" y="507"/>
                  </a:lnTo>
                  <a:lnTo>
                    <a:pt x="667" y="505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6" y="501"/>
                  </a:lnTo>
                  <a:lnTo>
                    <a:pt x="662" y="501"/>
                  </a:lnTo>
                  <a:lnTo>
                    <a:pt x="662" y="504"/>
                  </a:lnTo>
                  <a:lnTo>
                    <a:pt x="662" y="507"/>
                  </a:lnTo>
                  <a:lnTo>
                    <a:pt x="659" y="507"/>
                  </a:lnTo>
                  <a:lnTo>
                    <a:pt x="264" y="507"/>
                  </a:lnTo>
                  <a:lnTo>
                    <a:pt x="264" y="507"/>
                  </a:lnTo>
                  <a:lnTo>
                    <a:pt x="262" y="505"/>
                  </a:lnTo>
                  <a:lnTo>
                    <a:pt x="262" y="505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9"/>
                  </a:lnTo>
                  <a:lnTo>
                    <a:pt x="259" y="509"/>
                  </a:lnTo>
                  <a:lnTo>
                    <a:pt x="259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4"/>
                  </a:lnTo>
                  <a:lnTo>
                    <a:pt x="257" y="502"/>
                  </a:lnTo>
                  <a:lnTo>
                    <a:pt x="257" y="502"/>
                  </a:lnTo>
                  <a:lnTo>
                    <a:pt x="260" y="502"/>
                  </a:lnTo>
                  <a:lnTo>
                    <a:pt x="262" y="502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0" y="501"/>
                  </a:lnTo>
                  <a:lnTo>
                    <a:pt x="259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499"/>
                  </a:lnTo>
                  <a:lnTo>
                    <a:pt x="257" y="496"/>
                  </a:lnTo>
                  <a:lnTo>
                    <a:pt x="257" y="496"/>
                  </a:lnTo>
                  <a:lnTo>
                    <a:pt x="259" y="494"/>
                  </a:lnTo>
                  <a:lnTo>
                    <a:pt x="257" y="494"/>
                  </a:lnTo>
                  <a:lnTo>
                    <a:pt x="256" y="496"/>
                  </a:lnTo>
                  <a:lnTo>
                    <a:pt x="256" y="498"/>
                  </a:lnTo>
                  <a:lnTo>
                    <a:pt x="256" y="498"/>
                  </a:lnTo>
                  <a:lnTo>
                    <a:pt x="256" y="499"/>
                  </a:lnTo>
                  <a:lnTo>
                    <a:pt x="256" y="499"/>
                  </a:lnTo>
                  <a:lnTo>
                    <a:pt x="254" y="499"/>
                  </a:lnTo>
                  <a:lnTo>
                    <a:pt x="254" y="501"/>
                  </a:lnTo>
                  <a:lnTo>
                    <a:pt x="253" y="501"/>
                  </a:lnTo>
                  <a:lnTo>
                    <a:pt x="248" y="499"/>
                  </a:lnTo>
                  <a:lnTo>
                    <a:pt x="248" y="498"/>
                  </a:lnTo>
                  <a:lnTo>
                    <a:pt x="246" y="498"/>
                  </a:lnTo>
                  <a:lnTo>
                    <a:pt x="246" y="496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8" y="494"/>
                  </a:lnTo>
                  <a:lnTo>
                    <a:pt x="248" y="496"/>
                  </a:lnTo>
                  <a:lnTo>
                    <a:pt x="249" y="496"/>
                  </a:lnTo>
                  <a:lnTo>
                    <a:pt x="249" y="496"/>
                  </a:lnTo>
                  <a:lnTo>
                    <a:pt x="253" y="496"/>
                  </a:lnTo>
                  <a:lnTo>
                    <a:pt x="253" y="494"/>
                  </a:lnTo>
                  <a:lnTo>
                    <a:pt x="251" y="496"/>
                  </a:lnTo>
                  <a:lnTo>
                    <a:pt x="249" y="494"/>
                  </a:lnTo>
                  <a:lnTo>
                    <a:pt x="249" y="494"/>
                  </a:lnTo>
                  <a:lnTo>
                    <a:pt x="248" y="494"/>
                  </a:lnTo>
                  <a:lnTo>
                    <a:pt x="248" y="493"/>
                  </a:lnTo>
                  <a:lnTo>
                    <a:pt x="248" y="490"/>
                  </a:lnTo>
                  <a:lnTo>
                    <a:pt x="248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6" y="490"/>
                  </a:lnTo>
                  <a:lnTo>
                    <a:pt x="246" y="490"/>
                  </a:lnTo>
                  <a:lnTo>
                    <a:pt x="246" y="491"/>
                  </a:lnTo>
                  <a:lnTo>
                    <a:pt x="246" y="491"/>
                  </a:lnTo>
                  <a:lnTo>
                    <a:pt x="245" y="491"/>
                  </a:lnTo>
                  <a:lnTo>
                    <a:pt x="245" y="493"/>
                  </a:lnTo>
                  <a:lnTo>
                    <a:pt x="241" y="493"/>
                  </a:lnTo>
                  <a:lnTo>
                    <a:pt x="240" y="493"/>
                  </a:lnTo>
                  <a:lnTo>
                    <a:pt x="240" y="493"/>
                  </a:lnTo>
                  <a:lnTo>
                    <a:pt x="237" y="490"/>
                  </a:lnTo>
                  <a:lnTo>
                    <a:pt x="235" y="488"/>
                  </a:lnTo>
                  <a:lnTo>
                    <a:pt x="235" y="488"/>
                  </a:lnTo>
                  <a:lnTo>
                    <a:pt x="232" y="483"/>
                  </a:lnTo>
                  <a:lnTo>
                    <a:pt x="232" y="483"/>
                  </a:lnTo>
                  <a:lnTo>
                    <a:pt x="232" y="482"/>
                  </a:lnTo>
                  <a:lnTo>
                    <a:pt x="230" y="482"/>
                  </a:lnTo>
                  <a:lnTo>
                    <a:pt x="230" y="480"/>
                  </a:lnTo>
                  <a:lnTo>
                    <a:pt x="232" y="479"/>
                  </a:lnTo>
                  <a:lnTo>
                    <a:pt x="234" y="477"/>
                  </a:lnTo>
                  <a:lnTo>
                    <a:pt x="234" y="475"/>
                  </a:lnTo>
                  <a:lnTo>
                    <a:pt x="234" y="475"/>
                  </a:lnTo>
                  <a:lnTo>
                    <a:pt x="234" y="472"/>
                  </a:lnTo>
                  <a:lnTo>
                    <a:pt x="234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2" y="475"/>
                  </a:lnTo>
                  <a:lnTo>
                    <a:pt x="232" y="475"/>
                  </a:lnTo>
                  <a:lnTo>
                    <a:pt x="232" y="477"/>
                  </a:lnTo>
                  <a:lnTo>
                    <a:pt x="230" y="479"/>
                  </a:lnTo>
                  <a:lnTo>
                    <a:pt x="229" y="480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7"/>
                  </a:lnTo>
                  <a:lnTo>
                    <a:pt x="224" y="477"/>
                  </a:lnTo>
                  <a:lnTo>
                    <a:pt x="223" y="479"/>
                  </a:lnTo>
                  <a:lnTo>
                    <a:pt x="223" y="480"/>
                  </a:lnTo>
                  <a:lnTo>
                    <a:pt x="223" y="480"/>
                  </a:lnTo>
                  <a:lnTo>
                    <a:pt x="221" y="480"/>
                  </a:lnTo>
                  <a:lnTo>
                    <a:pt x="221" y="480"/>
                  </a:lnTo>
                  <a:lnTo>
                    <a:pt x="221" y="479"/>
                  </a:lnTo>
                  <a:lnTo>
                    <a:pt x="219" y="479"/>
                  </a:lnTo>
                  <a:lnTo>
                    <a:pt x="218" y="480"/>
                  </a:lnTo>
                  <a:lnTo>
                    <a:pt x="216" y="479"/>
                  </a:lnTo>
                  <a:lnTo>
                    <a:pt x="216" y="479"/>
                  </a:lnTo>
                  <a:lnTo>
                    <a:pt x="215" y="479"/>
                  </a:lnTo>
                  <a:lnTo>
                    <a:pt x="212" y="479"/>
                  </a:lnTo>
                  <a:lnTo>
                    <a:pt x="212" y="479"/>
                  </a:lnTo>
                  <a:lnTo>
                    <a:pt x="212" y="477"/>
                  </a:lnTo>
                  <a:lnTo>
                    <a:pt x="212" y="477"/>
                  </a:lnTo>
                  <a:lnTo>
                    <a:pt x="213" y="477"/>
                  </a:lnTo>
                  <a:lnTo>
                    <a:pt x="216" y="475"/>
                  </a:lnTo>
                  <a:lnTo>
                    <a:pt x="219" y="475"/>
                  </a:lnTo>
                  <a:lnTo>
                    <a:pt x="219" y="475"/>
                  </a:lnTo>
                  <a:lnTo>
                    <a:pt x="218" y="475"/>
                  </a:lnTo>
                  <a:lnTo>
                    <a:pt x="212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4"/>
                  </a:lnTo>
                  <a:lnTo>
                    <a:pt x="212" y="474"/>
                  </a:lnTo>
                  <a:lnTo>
                    <a:pt x="212" y="472"/>
                  </a:lnTo>
                  <a:lnTo>
                    <a:pt x="212" y="472"/>
                  </a:lnTo>
                  <a:lnTo>
                    <a:pt x="210" y="472"/>
                  </a:lnTo>
                  <a:lnTo>
                    <a:pt x="210" y="472"/>
                  </a:lnTo>
                  <a:lnTo>
                    <a:pt x="210" y="471"/>
                  </a:lnTo>
                  <a:lnTo>
                    <a:pt x="210" y="469"/>
                  </a:lnTo>
                  <a:lnTo>
                    <a:pt x="210" y="471"/>
                  </a:lnTo>
                  <a:lnTo>
                    <a:pt x="208" y="471"/>
                  </a:lnTo>
                  <a:lnTo>
                    <a:pt x="204" y="472"/>
                  </a:lnTo>
                  <a:lnTo>
                    <a:pt x="202" y="472"/>
                  </a:lnTo>
                  <a:lnTo>
                    <a:pt x="202" y="472"/>
                  </a:lnTo>
                  <a:lnTo>
                    <a:pt x="199" y="471"/>
                  </a:lnTo>
                  <a:lnTo>
                    <a:pt x="197" y="471"/>
                  </a:lnTo>
                  <a:lnTo>
                    <a:pt x="196" y="471"/>
                  </a:lnTo>
                  <a:lnTo>
                    <a:pt x="194" y="468"/>
                  </a:lnTo>
                  <a:lnTo>
                    <a:pt x="193" y="468"/>
                  </a:lnTo>
                  <a:lnTo>
                    <a:pt x="193" y="464"/>
                  </a:lnTo>
                  <a:lnTo>
                    <a:pt x="193" y="463"/>
                  </a:lnTo>
                  <a:lnTo>
                    <a:pt x="194" y="461"/>
                  </a:lnTo>
                  <a:lnTo>
                    <a:pt x="197" y="458"/>
                  </a:lnTo>
                  <a:lnTo>
                    <a:pt x="197" y="458"/>
                  </a:lnTo>
                  <a:lnTo>
                    <a:pt x="199" y="457"/>
                  </a:lnTo>
                  <a:lnTo>
                    <a:pt x="204" y="457"/>
                  </a:lnTo>
                  <a:lnTo>
                    <a:pt x="207" y="457"/>
                  </a:lnTo>
                  <a:lnTo>
                    <a:pt x="207" y="457"/>
                  </a:lnTo>
                  <a:lnTo>
                    <a:pt x="202" y="457"/>
                  </a:lnTo>
                  <a:lnTo>
                    <a:pt x="197" y="457"/>
                  </a:lnTo>
                  <a:lnTo>
                    <a:pt x="196" y="457"/>
                  </a:lnTo>
                  <a:lnTo>
                    <a:pt x="194" y="460"/>
                  </a:lnTo>
                  <a:lnTo>
                    <a:pt x="194" y="460"/>
                  </a:lnTo>
                  <a:lnTo>
                    <a:pt x="194" y="461"/>
                  </a:lnTo>
                  <a:lnTo>
                    <a:pt x="193" y="461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1" y="458"/>
                  </a:lnTo>
                  <a:lnTo>
                    <a:pt x="191" y="457"/>
                  </a:lnTo>
                  <a:lnTo>
                    <a:pt x="191" y="455"/>
                  </a:lnTo>
                  <a:lnTo>
                    <a:pt x="191" y="453"/>
                  </a:lnTo>
                  <a:lnTo>
                    <a:pt x="191" y="453"/>
                  </a:lnTo>
                  <a:lnTo>
                    <a:pt x="193" y="450"/>
                  </a:lnTo>
                  <a:lnTo>
                    <a:pt x="191" y="450"/>
                  </a:lnTo>
                  <a:lnTo>
                    <a:pt x="191" y="449"/>
                  </a:lnTo>
                  <a:lnTo>
                    <a:pt x="191" y="447"/>
                  </a:lnTo>
                  <a:lnTo>
                    <a:pt x="193" y="446"/>
                  </a:lnTo>
                  <a:lnTo>
                    <a:pt x="194" y="446"/>
                  </a:lnTo>
                  <a:lnTo>
                    <a:pt x="196" y="444"/>
                  </a:lnTo>
                  <a:lnTo>
                    <a:pt x="199" y="442"/>
                  </a:lnTo>
                  <a:lnTo>
                    <a:pt x="200" y="444"/>
                  </a:lnTo>
                  <a:lnTo>
                    <a:pt x="202" y="446"/>
                  </a:lnTo>
                  <a:lnTo>
                    <a:pt x="204" y="446"/>
                  </a:lnTo>
                  <a:lnTo>
                    <a:pt x="204" y="447"/>
                  </a:lnTo>
                  <a:lnTo>
                    <a:pt x="205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4" y="446"/>
                  </a:lnTo>
                  <a:lnTo>
                    <a:pt x="204" y="446"/>
                  </a:lnTo>
                  <a:lnTo>
                    <a:pt x="204" y="444"/>
                  </a:lnTo>
                  <a:lnTo>
                    <a:pt x="200" y="444"/>
                  </a:lnTo>
                  <a:lnTo>
                    <a:pt x="200" y="442"/>
                  </a:lnTo>
                  <a:lnTo>
                    <a:pt x="200" y="442"/>
                  </a:lnTo>
                  <a:lnTo>
                    <a:pt x="200" y="441"/>
                  </a:lnTo>
                  <a:lnTo>
                    <a:pt x="200" y="441"/>
                  </a:lnTo>
                  <a:lnTo>
                    <a:pt x="204" y="438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2" y="435"/>
                  </a:lnTo>
                  <a:lnTo>
                    <a:pt x="202" y="435"/>
                  </a:lnTo>
                  <a:lnTo>
                    <a:pt x="202" y="436"/>
                  </a:lnTo>
                  <a:lnTo>
                    <a:pt x="202" y="436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196" y="444"/>
                  </a:lnTo>
                  <a:lnTo>
                    <a:pt x="194" y="444"/>
                  </a:lnTo>
                  <a:lnTo>
                    <a:pt x="193" y="444"/>
                  </a:lnTo>
                  <a:lnTo>
                    <a:pt x="191" y="446"/>
                  </a:lnTo>
                  <a:lnTo>
                    <a:pt x="191" y="446"/>
                  </a:lnTo>
                  <a:lnTo>
                    <a:pt x="189" y="447"/>
                  </a:lnTo>
                  <a:lnTo>
                    <a:pt x="188" y="452"/>
                  </a:lnTo>
                  <a:lnTo>
                    <a:pt x="186" y="455"/>
                  </a:lnTo>
                  <a:lnTo>
                    <a:pt x="186" y="450"/>
                  </a:lnTo>
                  <a:lnTo>
                    <a:pt x="183" y="447"/>
                  </a:lnTo>
                  <a:lnTo>
                    <a:pt x="188" y="444"/>
                  </a:lnTo>
                  <a:lnTo>
                    <a:pt x="188" y="444"/>
                  </a:lnTo>
                  <a:lnTo>
                    <a:pt x="188" y="442"/>
                  </a:lnTo>
                  <a:lnTo>
                    <a:pt x="188" y="442"/>
                  </a:lnTo>
                  <a:lnTo>
                    <a:pt x="188" y="441"/>
                  </a:lnTo>
                  <a:lnTo>
                    <a:pt x="189" y="441"/>
                  </a:lnTo>
                  <a:lnTo>
                    <a:pt x="189" y="439"/>
                  </a:lnTo>
                  <a:lnTo>
                    <a:pt x="188" y="441"/>
                  </a:lnTo>
                  <a:lnTo>
                    <a:pt x="186" y="442"/>
                  </a:lnTo>
                  <a:lnTo>
                    <a:pt x="185" y="444"/>
                  </a:lnTo>
                  <a:lnTo>
                    <a:pt x="185" y="444"/>
                  </a:lnTo>
                  <a:lnTo>
                    <a:pt x="185" y="442"/>
                  </a:lnTo>
                  <a:lnTo>
                    <a:pt x="186" y="439"/>
                  </a:lnTo>
                  <a:lnTo>
                    <a:pt x="186" y="435"/>
                  </a:lnTo>
                  <a:lnTo>
                    <a:pt x="186" y="435"/>
                  </a:lnTo>
                  <a:lnTo>
                    <a:pt x="188" y="433"/>
                  </a:lnTo>
                  <a:lnTo>
                    <a:pt x="186" y="433"/>
                  </a:lnTo>
                  <a:lnTo>
                    <a:pt x="183" y="435"/>
                  </a:lnTo>
                  <a:lnTo>
                    <a:pt x="182" y="433"/>
                  </a:lnTo>
                  <a:lnTo>
                    <a:pt x="182" y="428"/>
                  </a:lnTo>
                  <a:lnTo>
                    <a:pt x="178" y="427"/>
                  </a:lnTo>
                  <a:lnTo>
                    <a:pt x="175" y="425"/>
                  </a:lnTo>
                  <a:lnTo>
                    <a:pt x="172" y="423"/>
                  </a:lnTo>
                  <a:lnTo>
                    <a:pt x="172" y="422"/>
                  </a:lnTo>
                  <a:lnTo>
                    <a:pt x="172" y="420"/>
                  </a:lnTo>
                  <a:lnTo>
                    <a:pt x="172" y="419"/>
                  </a:lnTo>
                  <a:lnTo>
                    <a:pt x="174" y="417"/>
                  </a:lnTo>
                  <a:lnTo>
                    <a:pt x="175" y="417"/>
                  </a:lnTo>
                  <a:lnTo>
                    <a:pt x="177" y="417"/>
                  </a:lnTo>
                  <a:lnTo>
                    <a:pt x="177" y="419"/>
                  </a:lnTo>
                  <a:lnTo>
                    <a:pt x="175" y="420"/>
                  </a:lnTo>
                  <a:lnTo>
                    <a:pt x="177" y="420"/>
                  </a:lnTo>
                  <a:lnTo>
                    <a:pt x="180" y="423"/>
                  </a:lnTo>
                  <a:lnTo>
                    <a:pt x="182" y="423"/>
                  </a:lnTo>
                  <a:lnTo>
                    <a:pt x="183" y="422"/>
                  </a:lnTo>
                  <a:lnTo>
                    <a:pt x="185" y="422"/>
                  </a:lnTo>
                  <a:lnTo>
                    <a:pt x="186" y="423"/>
                  </a:lnTo>
                  <a:lnTo>
                    <a:pt x="188" y="423"/>
                  </a:lnTo>
                  <a:lnTo>
                    <a:pt x="189" y="425"/>
                  </a:lnTo>
                  <a:lnTo>
                    <a:pt x="189" y="425"/>
                  </a:lnTo>
                  <a:lnTo>
                    <a:pt x="186" y="422"/>
                  </a:lnTo>
                  <a:lnTo>
                    <a:pt x="185" y="422"/>
                  </a:lnTo>
                  <a:lnTo>
                    <a:pt x="183" y="422"/>
                  </a:lnTo>
                  <a:lnTo>
                    <a:pt x="182" y="422"/>
                  </a:lnTo>
                  <a:lnTo>
                    <a:pt x="182" y="422"/>
                  </a:lnTo>
                  <a:lnTo>
                    <a:pt x="180" y="422"/>
                  </a:lnTo>
                  <a:lnTo>
                    <a:pt x="178" y="420"/>
                  </a:lnTo>
                  <a:lnTo>
                    <a:pt x="177" y="419"/>
                  </a:lnTo>
                  <a:lnTo>
                    <a:pt x="177" y="417"/>
                  </a:lnTo>
                  <a:lnTo>
                    <a:pt x="177" y="417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80" y="414"/>
                  </a:lnTo>
                  <a:lnTo>
                    <a:pt x="180" y="414"/>
                  </a:lnTo>
                  <a:lnTo>
                    <a:pt x="178" y="412"/>
                  </a:lnTo>
                  <a:lnTo>
                    <a:pt x="178" y="412"/>
                  </a:lnTo>
                  <a:lnTo>
                    <a:pt x="175" y="416"/>
                  </a:lnTo>
                  <a:lnTo>
                    <a:pt x="175" y="416"/>
                  </a:lnTo>
                  <a:lnTo>
                    <a:pt x="175" y="414"/>
                  </a:lnTo>
                  <a:lnTo>
                    <a:pt x="175" y="414"/>
                  </a:lnTo>
                  <a:lnTo>
                    <a:pt x="174" y="416"/>
                  </a:lnTo>
                  <a:lnTo>
                    <a:pt x="174" y="416"/>
                  </a:lnTo>
                  <a:lnTo>
                    <a:pt x="171" y="419"/>
                  </a:lnTo>
                  <a:lnTo>
                    <a:pt x="171" y="420"/>
                  </a:lnTo>
                  <a:lnTo>
                    <a:pt x="171" y="422"/>
                  </a:lnTo>
                  <a:lnTo>
                    <a:pt x="171" y="423"/>
                  </a:lnTo>
                  <a:lnTo>
                    <a:pt x="171" y="423"/>
                  </a:lnTo>
                  <a:lnTo>
                    <a:pt x="167" y="425"/>
                  </a:lnTo>
                  <a:lnTo>
                    <a:pt x="166" y="427"/>
                  </a:lnTo>
                  <a:lnTo>
                    <a:pt x="164" y="425"/>
                  </a:lnTo>
                  <a:lnTo>
                    <a:pt x="163" y="423"/>
                  </a:lnTo>
                  <a:lnTo>
                    <a:pt x="161" y="420"/>
                  </a:lnTo>
                  <a:lnTo>
                    <a:pt x="158" y="420"/>
                  </a:lnTo>
                  <a:lnTo>
                    <a:pt x="156" y="419"/>
                  </a:lnTo>
                  <a:lnTo>
                    <a:pt x="155" y="417"/>
                  </a:lnTo>
                  <a:lnTo>
                    <a:pt x="156" y="414"/>
                  </a:lnTo>
                  <a:lnTo>
                    <a:pt x="158" y="412"/>
                  </a:lnTo>
                  <a:lnTo>
                    <a:pt x="158" y="409"/>
                  </a:lnTo>
                  <a:lnTo>
                    <a:pt x="159" y="409"/>
                  </a:lnTo>
                  <a:lnTo>
                    <a:pt x="163" y="408"/>
                  </a:lnTo>
                  <a:lnTo>
                    <a:pt x="164" y="406"/>
                  </a:lnTo>
                  <a:lnTo>
                    <a:pt x="163" y="406"/>
                  </a:lnTo>
                  <a:lnTo>
                    <a:pt x="161" y="408"/>
                  </a:lnTo>
                  <a:lnTo>
                    <a:pt x="158" y="408"/>
                  </a:lnTo>
                  <a:lnTo>
                    <a:pt x="155" y="406"/>
                  </a:lnTo>
                  <a:lnTo>
                    <a:pt x="153" y="405"/>
                  </a:lnTo>
                  <a:lnTo>
                    <a:pt x="153" y="403"/>
                  </a:lnTo>
                  <a:lnTo>
                    <a:pt x="153" y="401"/>
                  </a:lnTo>
                  <a:lnTo>
                    <a:pt x="153" y="401"/>
                  </a:lnTo>
                  <a:lnTo>
                    <a:pt x="155" y="400"/>
                  </a:lnTo>
                  <a:lnTo>
                    <a:pt x="155" y="398"/>
                  </a:lnTo>
                  <a:lnTo>
                    <a:pt x="155" y="398"/>
                  </a:lnTo>
                  <a:lnTo>
                    <a:pt x="156" y="397"/>
                  </a:lnTo>
                  <a:lnTo>
                    <a:pt x="158" y="395"/>
                  </a:lnTo>
                  <a:lnTo>
                    <a:pt x="158" y="394"/>
                  </a:lnTo>
                  <a:lnTo>
                    <a:pt x="159" y="390"/>
                  </a:lnTo>
                  <a:lnTo>
                    <a:pt x="161" y="389"/>
                  </a:lnTo>
                  <a:lnTo>
                    <a:pt x="163" y="386"/>
                  </a:lnTo>
                  <a:lnTo>
                    <a:pt x="166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3" y="383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3"/>
                  </a:lnTo>
                  <a:lnTo>
                    <a:pt x="161" y="386"/>
                  </a:lnTo>
                  <a:lnTo>
                    <a:pt x="161" y="387"/>
                  </a:lnTo>
                  <a:lnTo>
                    <a:pt x="159" y="389"/>
                  </a:lnTo>
                  <a:lnTo>
                    <a:pt x="159" y="390"/>
                  </a:lnTo>
                  <a:lnTo>
                    <a:pt x="158" y="389"/>
                  </a:lnTo>
                  <a:lnTo>
                    <a:pt x="158" y="387"/>
                  </a:lnTo>
                  <a:lnTo>
                    <a:pt x="159" y="386"/>
                  </a:lnTo>
                  <a:lnTo>
                    <a:pt x="159" y="384"/>
                  </a:lnTo>
                  <a:lnTo>
                    <a:pt x="159" y="383"/>
                  </a:lnTo>
                  <a:lnTo>
                    <a:pt x="158" y="381"/>
                  </a:lnTo>
                  <a:lnTo>
                    <a:pt x="158" y="379"/>
                  </a:lnTo>
                  <a:lnTo>
                    <a:pt x="158" y="378"/>
                  </a:lnTo>
                  <a:lnTo>
                    <a:pt x="158" y="376"/>
                  </a:lnTo>
                  <a:lnTo>
                    <a:pt x="158" y="375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1"/>
                  </a:lnTo>
                  <a:lnTo>
                    <a:pt x="158" y="370"/>
                  </a:lnTo>
                  <a:lnTo>
                    <a:pt x="158" y="368"/>
                  </a:lnTo>
                  <a:lnTo>
                    <a:pt x="156" y="370"/>
                  </a:lnTo>
                  <a:lnTo>
                    <a:pt x="153" y="368"/>
                  </a:lnTo>
                  <a:lnTo>
                    <a:pt x="153" y="367"/>
                  </a:lnTo>
                  <a:lnTo>
                    <a:pt x="150" y="365"/>
                  </a:lnTo>
                  <a:lnTo>
                    <a:pt x="148" y="364"/>
                  </a:lnTo>
                  <a:lnTo>
                    <a:pt x="145" y="364"/>
                  </a:lnTo>
                  <a:lnTo>
                    <a:pt x="144" y="364"/>
                  </a:lnTo>
                  <a:lnTo>
                    <a:pt x="142" y="362"/>
                  </a:lnTo>
                  <a:lnTo>
                    <a:pt x="141" y="360"/>
                  </a:lnTo>
                  <a:lnTo>
                    <a:pt x="139" y="360"/>
                  </a:lnTo>
                  <a:lnTo>
                    <a:pt x="137" y="359"/>
                  </a:lnTo>
                  <a:lnTo>
                    <a:pt x="136" y="359"/>
                  </a:lnTo>
                  <a:lnTo>
                    <a:pt x="133" y="359"/>
                  </a:lnTo>
                  <a:lnTo>
                    <a:pt x="133" y="357"/>
                  </a:lnTo>
                  <a:lnTo>
                    <a:pt x="133" y="356"/>
                  </a:lnTo>
                  <a:lnTo>
                    <a:pt x="133" y="356"/>
                  </a:lnTo>
                  <a:lnTo>
                    <a:pt x="131" y="354"/>
                  </a:lnTo>
                  <a:lnTo>
                    <a:pt x="130" y="354"/>
                  </a:lnTo>
                  <a:lnTo>
                    <a:pt x="130" y="353"/>
                  </a:lnTo>
                  <a:lnTo>
                    <a:pt x="130" y="351"/>
                  </a:lnTo>
                  <a:lnTo>
                    <a:pt x="128" y="349"/>
                  </a:lnTo>
                  <a:lnTo>
                    <a:pt x="126" y="349"/>
                  </a:lnTo>
                  <a:lnTo>
                    <a:pt x="126" y="348"/>
                  </a:lnTo>
                  <a:lnTo>
                    <a:pt x="128" y="346"/>
                  </a:lnTo>
                  <a:lnTo>
                    <a:pt x="126" y="345"/>
                  </a:lnTo>
                  <a:lnTo>
                    <a:pt x="125" y="343"/>
                  </a:lnTo>
                  <a:lnTo>
                    <a:pt x="123" y="340"/>
                  </a:lnTo>
                  <a:lnTo>
                    <a:pt x="120" y="337"/>
                  </a:lnTo>
                  <a:lnTo>
                    <a:pt x="118" y="335"/>
                  </a:lnTo>
                  <a:lnTo>
                    <a:pt x="117" y="332"/>
                  </a:lnTo>
                  <a:lnTo>
                    <a:pt x="115" y="331"/>
                  </a:lnTo>
                  <a:lnTo>
                    <a:pt x="114" y="329"/>
                  </a:lnTo>
                  <a:lnTo>
                    <a:pt x="112" y="326"/>
                  </a:lnTo>
                  <a:lnTo>
                    <a:pt x="111" y="323"/>
                  </a:lnTo>
                  <a:lnTo>
                    <a:pt x="111" y="321"/>
                  </a:lnTo>
                  <a:lnTo>
                    <a:pt x="107" y="319"/>
                  </a:lnTo>
                  <a:lnTo>
                    <a:pt x="106" y="318"/>
                  </a:lnTo>
                  <a:lnTo>
                    <a:pt x="104" y="315"/>
                  </a:lnTo>
                  <a:lnTo>
                    <a:pt x="103" y="315"/>
                  </a:lnTo>
                  <a:lnTo>
                    <a:pt x="101" y="313"/>
                  </a:lnTo>
                  <a:lnTo>
                    <a:pt x="98" y="312"/>
                  </a:lnTo>
                  <a:lnTo>
                    <a:pt x="98" y="312"/>
                  </a:lnTo>
                  <a:lnTo>
                    <a:pt x="96" y="310"/>
                  </a:lnTo>
                  <a:lnTo>
                    <a:pt x="96" y="310"/>
                  </a:lnTo>
                  <a:lnTo>
                    <a:pt x="96" y="308"/>
                  </a:lnTo>
                  <a:lnTo>
                    <a:pt x="96" y="308"/>
                  </a:lnTo>
                  <a:lnTo>
                    <a:pt x="95" y="307"/>
                  </a:lnTo>
                  <a:lnTo>
                    <a:pt x="93" y="305"/>
                  </a:lnTo>
                  <a:lnTo>
                    <a:pt x="92" y="305"/>
                  </a:lnTo>
                  <a:lnTo>
                    <a:pt x="90" y="304"/>
                  </a:lnTo>
                  <a:lnTo>
                    <a:pt x="89" y="304"/>
                  </a:lnTo>
                  <a:lnTo>
                    <a:pt x="89" y="302"/>
                  </a:lnTo>
                  <a:lnTo>
                    <a:pt x="87" y="299"/>
                  </a:lnTo>
                  <a:lnTo>
                    <a:pt x="87" y="299"/>
                  </a:lnTo>
                  <a:lnTo>
                    <a:pt x="87" y="297"/>
                  </a:lnTo>
                  <a:lnTo>
                    <a:pt x="87" y="296"/>
                  </a:lnTo>
                  <a:lnTo>
                    <a:pt x="84" y="294"/>
                  </a:lnTo>
                  <a:lnTo>
                    <a:pt x="82" y="293"/>
                  </a:lnTo>
                  <a:lnTo>
                    <a:pt x="81" y="293"/>
                  </a:lnTo>
                  <a:lnTo>
                    <a:pt x="77" y="293"/>
                  </a:lnTo>
                  <a:lnTo>
                    <a:pt x="74" y="294"/>
                  </a:lnTo>
                  <a:lnTo>
                    <a:pt x="71" y="296"/>
                  </a:lnTo>
                  <a:lnTo>
                    <a:pt x="68" y="296"/>
                  </a:lnTo>
                  <a:lnTo>
                    <a:pt x="70" y="297"/>
                  </a:lnTo>
                  <a:lnTo>
                    <a:pt x="68" y="299"/>
                  </a:lnTo>
                  <a:lnTo>
                    <a:pt x="68" y="299"/>
                  </a:lnTo>
                  <a:lnTo>
                    <a:pt x="66" y="299"/>
                  </a:lnTo>
                  <a:lnTo>
                    <a:pt x="66" y="304"/>
                  </a:lnTo>
                  <a:lnTo>
                    <a:pt x="65" y="305"/>
                  </a:lnTo>
                  <a:lnTo>
                    <a:pt x="62" y="305"/>
                  </a:lnTo>
                  <a:lnTo>
                    <a:pt x="59" y="307"/>
                  </a:lnTo>
                  <a:lnTo>
                    <a:pt x="57" y="308"/>
                  </a:lnTo>
                  <a:lnTo>
                    <a:pt x="54" y="308"/>
                  </a:lnTo>
                  <a:lnTo>
                    <a:pt x="52" y="312"/>
                  </a:lnTo>
                  <a:lnTo>
                    <a:pt x="51" y="310"/>
                  </a:lnTo>
                  <a:lnTo>
                    <a:pt x="51" y="308"/>
                  </a:lnTo>
                  <a:lnTo>
                    <a:pt x="51" y="307"/>
                  </a:lnTo>
                  <a:lnTo>
                    <a:pt x="49" y="304"/>
                  </a:lnTo>
                  <a:lnTo>
                    <a:pt x="48" y="302"/>
                  </a:lnTo>
                  <a:lnTo>
                    <a:pt x="46" y="301"/>
                  </a:lnTo>
                  <a:lnTo>
                    <a:pt x="44" y="299"/>
                  </a:lnTo>
                  <a:lnTo>
                    <a:pt x="41" y="297"/>
                  </a:lnTo>
                  <a:lnTo>
                    <a:pt x="40" y="296"/>
                  </a:lnTo>
                  <a:lnTo>
                    <a:pt x="38" y="294"/>
                  </a:lnTo>
                  <a:lnTo>
                    <a:pt x="35" y="293"/>
                  </a:lnTo>
                  <a:lnTo>
                    <a:pt x="33" y="290"/>
                  </a:lnTo>
                  <a:lnTo>
                    <a:pt x="32" y="288"/>
                  </a:lnTo>
                  <a:lnTo>
                    <a:pt x="29" y="288"/>
                  </a:lnTo>
                  <a:lnTo>
                    <a:pt x="27" y="286"/>
                  </a:lnTo>
                  <a:lnTo>
                    <a:pt x="27" y="283"/>
                  </a:lnTo>
                  <a:lnTo>
                    <a:pt x="29" y="282"/>
                  </a:lnTo>
                  <a:lnTo>
                    <a:pt x="29" y="280"/>
                  </a:lnTo>
                  <a:lnTo>
                    <a:pt x="25" y="280"/>
                  </a:lnTo>
                  <a:lnTo>
                    <a:pt x="22" y="280"/>
                  </a:lnTo>
                  <a:lnTo>
                    <a:pt x="19" y="280"/>
                  </a:lnTo>
                  <a:lnTo>
                    <a:pt x="18" y="282"/>
                  </a:lnTo>
                  <a:lnTo>
                    <a:pt x="16" y="283"/>
                  </a:lnTo>
                  <a:lnTo>
                    <a:pt x="13" y="282"/>
                  </a:lnTo>
                  <a:lnTo>
                    <a:pt x="8" y="282"/>
                  </a:lnTo>
                  <a:lnTo>
                    <a:pt x="8" y="283"/>
                  </a:lnTo>
                  <a:lnTo>
                    <a:pt x="3" y="282"/>
                  </a:lnTo>
                  <a:lnTo>
                    <a:pt x="0" y="282"/>
                  </a:lnTo>
                  <a:lnTo>
                    <a:pt x="0" y="61"/>
                  </a:lnTo>
                  <a:lnTo>
                    <a:pt x="2" y="61"/>
                  </a:lnTo>
                  <a:lnTo>
                    <a:pt x="10" y="63"/>
                  </a:lnTo>
                  <a:lnTo>
                    <a:pt x="16" y="61"/>
                  </a:lnTo>
                  <a:lnTo>
                    <a:pt x="27" y="64"/>
                  </a:lnTo>
                  <a:lnTo>
                    <a:pt x="33" y="69"/>
                  </a:lnTo>
                  <a:lnTo>
                    <a:pt x="40" y="72"/>
                  </a:lnTo>
                  <a:lnTo>
                    <a:pt x="41" y="74"/>
                  </a:lnTo>
                  <a:lnTo>
                    <a:pt x="46" y="75"/>
                  </a:lnTo>
                  <a:lnTo>
                    <a:pt x="54" y="78"/>
                  </a:lnTo>
                  <a:lnTo>
                    <a:pt x="57" y="78"/>
                  </a:lnTo>
                  <a:lnTo>
                    <a:pt x="62" y="80"/>
                  </a:lnTo>
                  <a:lnTo>
                    <a:pt x="65" y="80"/>
                  </a:lnTo>
                  <a:lnTo>
                    <a:pt x="71" y="80"/>
                  </a:lnTo>
                  <a:lnTo>
                    <a:pt x="74" y="82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4" y="85"/>
                  </a:lnTo>
                  <a:lnTo>
                    <a:pt x="81" y="82"/>
                  </a:lnTo>
                  <a:lnTo>
                    <a:pt x="81" y="82"/>
                  </a:lnTo>
                  <a:lnTo>
                    <a:pt x="77" y="80"/>
                  </a:lnTo>
                  <a:lnTo>
                    <a:pt x="74" y="80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4" y="77"/>
                  </a:lnTo>
                  <a:lnTo>
                    <a:pt x="74" y="77"/>
                  </a:lnTo>
                  <a:lnTo>
                    <a:pt x="77" y="77"/>
                  </a:lnTo>
                  <a:lnTo>
                    <a:pt x="79" y="77"/>
                  </a:lnTo>
                  <a:lnTo>
                    <a:pt x="79" y="77"/>
                  </a:lnTo>
                  <a:lnTo>
                    <a:pt x="77" y="77"/>
                  </a:lnTo>
                  <a:lnTo>
                    <a:pt x="76" y="75"/>
                  </a:lnTo>
                  <a:lnTo>
                    <a:pt x="74" y="75"/>
                  </a:lnTo>
                  <a:lnTo>
                    <a:pt x="74" y="74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1" y="69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5" y="66"/>
                  </a:lnTo>
                  <a:lnTo>
                    <a:pt x="90" y="64"/>
                  </a:lnTo>
                  <a:lnTo>
                    <a:pt x="95" y="66"/>
                  </a:lnTo>
                  <a:lnTo>
                    <a:pt x="95" y="66"/>
                  </a:lnTo>
                  <a:lnTo>
                    <a:pt x="95" y="63"/>
                  </a:lnTo>
                  <a:lnTo>
                    <a:pt x="95" y="63"/>
                  </a:lnTo>
                  <a:lnTo>
                    <a:pt x="95" y="61"/>
                  </a:lnTo>
                  <a:lnTo>
                    <a:pt x="95" y="60"/>
                  </a:lnTo>
                  <a:lnTo>
                    <a:pt x="96" y="60"/>
                  </a:lnTo>
                  <a:lnTo>
                    <a:pt x="98" y="60"/>
                  </a:lnTo>
                  <a:lnTo>
                    <a:pt x="100" y="61"/>
                  </a:lnTo>
                  <a:lnTo>
                    <a:pt x="100" y="63"/>
                  </a:lnTo>
                  <a:lnTo>
                    <a:pt x="101" y="63"/>
                  </a:lnTo>
                  <a:lnTo>
                    <a:pt x="103" y="64"/>
                  </a:lnTo>
                  <a:lnTo>
                    <a:pt x="103" y="64"/>
                  </a:lnTo>
                  <a:lnTo>
                    <a:pt x="103" y="66"/>
                  </a:lnTo>
                  <a:lnTo>
                    <a:pt x="101" y="67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3" y="69"/>
                  </a:lnTo>
                  <a:lnTo>
                    <a:pt x="106" y="67"/>
                  </a:lnTo>
                  <a:lnTo>
                    <a:pt x="109" y="67"/>
                  </a:lnTo>
                  <a:lnTo>
                    <a:pt x="112" y="67"/>
                  </a:lnTo>
                  <a:lnTo>
                    <a:pt x="114" y="66"/>
                  </a:lnTo>
                  <a:lnTo>
                    <a:pt x="115" y="66"/>
                  </a:lnTo>
                  <a:lnTo>
                    <a:pt x="115" y="64"/>
                  </a:lnTo>
                  <a:lnTo>
                    <a:pt x="117" y="61"/>
                  </a:lnTo>
                  <a:lnTo>
                    <a:pt x="118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61"/>
                  </a:lnTo>
                  <a:lnTo>
                    <a:pt x="125" y="60"/>
                  </a:lnTo>
                  <a:lnTo>
                    <a:pt x="123" y="60"/>
                  </a:lnTo>
                  <a:lnTo>
                    <a:pt x="122" y="60"/>
                  </a:lnTo>
                  <a:lnTo>
                    <a:pt x="122" y="60"/>
                  </a:lnTo>
                  <a:lnTo>
                    <a:pt x="123" y="58"/>
                  </a:lnTo>
                  <a:lnTo>
                    <a:pt x="123" y="58"/>
                  </a:lnTo>
                  <a:lnTo>
                    <a:pt x="126" y="58"/>
                  </a:lnTo>
                  <a:lnTo>
                    <a:pt x="128" y="60"/>
                  </a:lnTo>
                  <a:lnTo>
                    <a:pt x="128" y="60"/>
                  </a:lnTo>
                  <a:lnTo>
                    <a:pt x="131" y="58"/>
                  </a:lnTo>
                  <a:lnTo>
                    <a:pt x="137" y="55"/>
                  </a:lnTo>
                  <a:lnTo>
                    <a:pt x="139" y="53"/>
                  </a:lnTo>
                  <a:lnTo>
                    <a:pt x="141" y="53"/>
                  </a:lnTo>
                  <a:lnTo>
                    <a:pt x="142" y="55"/>
                  </a:lnTo>
                  <a:lnTo>
                    <a:pt x="144" y="55"/>
                  </a:lnTo>
                  <a:lnTo>
                    <a:pt x="145" y="52"/>
                  </a:lnTo>
                  <a:lnTo>
                    <a:pt x="145" y="52"/>
                  </a:lnTo>
                  <a:lnTo>
                    <a:pt x="147" y="50"/>
                  </a:lnTo>
                  <a:lnTo>
                    <a:pt x="150" y="49"/>
                  </a:lnTo>
                  <a:lnTo>
                    <a:pt x="152" y="49"/>
                  </a:lnTo>
                  <a:lnTo>
                    <a:pt x="153" y="49"/>
                  </a:lnTo>
                  <a:lnTo>
                    <a:pt x="155" y="49"/>
                  </a:lnTo>
                  <a:lnTo>
                    <a:pt x="156" y="50"/>
                  </a:lnTo>
                  <a:lnTo>
                    <a:pt x="159" y="49"/>
                  </a:lnTo>
                  <a:lnTo>
                    <a:pt x="161" y="50"/>
                  </a:lnTo>
                  <a:lnTo>
                    <a:pt x="161" y="49"/>
                  </a:lnTo>
                  <a:lnTo>
                    <a:pt x="163" y="47"/>
                  </a:lnTo>
                  <a:lnTo>
                    <a:pt x="164" y="47"/>
                  </a:lnTo>
                  <a:lnTo>
                    <a:pt x="164" y="47"/>
                  </a:lnTo>
                  <a:lnTo>
                    <a:pt x="166" y="49"/>
                  </a:lnTo>
                  <a:lnTo>
                    <a:pt x="166" y="50"/>
                  </a:lnTo>
                  <a:lnTo>
                    <a:pt x="164" y="52"/>
                  </a:lnTo>
                  <a:lnTo>
                    <a:pt x="153" y="58"/>
                  </a:lnTo>
                  <a:lnTo>
                    <a:pt x="150" y="60"/>
                  </a:lnTo>
                  <a:lnTo>
                    <a:pt x="147" y="61"/>
                  </a:lnTo>
                  <a:lnTo>
                    <a:pt x="145" y="61"/>
                  </a:lnTo>
                  <a:lnTo>
                    <a:pt x="142" y="61"/>
                  </a:lnTo>
                  <a:lnTo>
                    <a:pt x="141" y="63"/>
                  </a:lnTo>
                  <a:lnTo>
                    <a:pt x="139" y="63"/>
                  </a:lnTo>
                  <a:lnTo>
                    <a:pt x="133" y="63"/>
                  </a:lnTo>
                  <a:lnTo>
                    <a:pt x="131" y="64"/>
                  </a:lnTo>
                  <a:lnTo>
                    <a:pt x="131" y="64"/>
                  </a:lnTo>
                  <a:lnTo>
                    <a:pt x="128" y="67"/>
                  </a:lnTo>
                  <a:lnTo>
                    <a:pt x="128" y="67"/>
                  </a:lnTo>
                  <a:lnTo>
                    <a:pt x="126" y="69"/>
                  </a:lnTo>
                  <a:lnTo>
                    <a:pt x="123" y="71"/>
                  </a:lnTo>
                  <a:lnTo>
                    <a:pt x="120" y="71"/>
                  </a:lnTo>
                  <a:lnTo>
                    <a:pt x="118" y="72"/>
                  </a:lnTo>
                  <a:lnTo>
                    <a:pt x="117" y="75"/>
                  </a:lnTo>
                  <a:lnTo>
                    <a:pt x="115" y="77"/>
                  </a:lnTo>
                  <a:lnTo>
                    <a:pt x="112" y="78"/>
                  </a:lnTo>
                  <a:lnTo>
                    <a:pt x="111" y="80"/>
                  </a:lnTo>
                  <a:lnTo>
                    <a:pt x="111" y="82"/>
                  </a:lnTo>
                  <a:lnTo>
                    <a:pt x="111" y="83"/>
                  </a:lnTo>
                  <a:lnTo>
                    <a:pt x="111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2" y="82"/>
                  </a:lnTo>
                  <a:lnTo>
                    <a:pt x="111" y="82"/>
                  </a:lnTo>
                  <a:lnTo>
                    <a:pt x="112" y="82"/>
                  </a:lnTo>
                  <a:lnTo>
                    <a:pt x="120" y="82"/>
                  </a:lnTo>
                  <a:lnTo>
                    <a:pt x="122" y="82"/>
                  </a:lnTo>
                  <a:lnTo>
                    <a:pt x="123" y="80"/>
                  </a:lnTo>
                  <a:lnTo>
                    <a:pt x="123" y="80"/>
                  </a:lnTo>
                  <a:lnTo>
                    <a:pt x="120" y="80"/>
                  </a:lnTo>
                  <a:lnTo>
                    <a:pt x="120" y="80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0" y="77"/>
                  </a:lnTo>
                  <a:lnTo>
                    <a:pt x="120" y="75"/>
                  </a:lnTo>
                  <a:lnTo>
                    <a:pt x="123" y="74"/>
                  </a:lnTo>
                  <a:lnTo>
                    <a:pt x="125" y="74"/>
                  </a:lnTo>
                  <a:lnTo>
                    <a:pt x="128" y="72"/>
                  </a:lnTo>
                  <a:lnTo>
                    <a:pt x="128" y="71"/>
                  </a:lnTo>
                  <a:lnTo>
                    <a:pt x="131" y="71"/>
                  </a:lnTo>
                  <a:lnTo>
                    <a:pt x="133" y="69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3" y="67"/>
                  </a:lnTo>
                  <a:lnTo>
                    <a:pt x="134" y="66"/>
                  </a:lnTo>
                  <a:lnTo>
                    <a:pt x="136" y="66"/>
                  </a:lnTo>
                  <a:lnTo>
                    <a:pt x="137" y="66"/>
                  </a:lnTo>
                  <a:lnTo>
                    <a:pt x="141" y="66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2" y="66"/>
                  </a:lnTo>
                  <a:lnTo>
                    <a:pt x="142" y="66"/>
                  </a:lnTo>
                  <a:lnTo>
                    <a:pt x="144" y="66"/>
                  </a:lnTo>
                  <a:lnTo>
                    <a:pt x="144" y="66"/>
                  </a:lnTo>
                  <a:lnTo>
                    <a:pt x="145" y="66"/>
                  </a:lnTo>
                  <a:lnTo>
                    <a:pt x="145" y="67"/>
                  </a:lnTo>
                  <a:lnTo>
                    <a:pt x="145" y="71"/>
                  </a:lnTo>
                  <a:lnTo>
                    <a:pt x="145" y="72"/>
                  </a:lnTo>
                  <a:lnTo>
                    <a:pt x="147" y="71"/>
                  </a:lnTo>
                  <a:lnTo>
                    <a:pt x="147" y="69"/>
                  </a:lnTo>
                  <a:lnTo>
                    <a:pt x="150" y="64"/>
                  </a:lnTo>
                  <a:lnTo>
                    <a:pt x="152" y="63"/>
                  </a:lnTo>
                  <a:lnTo>
                    <a:pt x="155" y="61"/>
                  </a:lnTo>
                  <a:lnTo>
                    <a:pt x="158" y="60"/>
                  </a:lnTo>
                  <a:lnTo>
                    <a:pt x="166" y="56"/>
                  </a:lnTo>
                  <a:lnTo>
                    <a:pt x="171" y="55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4" y="53"/>
                  </a:lnTo>
                  <a:lnTo>
                    <a:pt x="175" y="53"/>
                  </a:lnTo>
                  <a:lnTo>
                    <a:pt x="175" y="53"/>
                  </a:lnTo>
                  <a:lnTo>
                    <a:pt x="175" y="55"/>
                  </a:lnTo>
                  <a:lnTo>
                    <a:pt x="175" y="55"/>
                  </a:lnTo>
                  <a:lnTo>
                    <a:pt x="172" y="56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4" y="60"/>
                  </a:lnTo>
                  <a:lnTo>
                    <a:pt x="174" y="60"/>
                  </a:lnTo>
                  <a:lnTo>
                    <a:pt x="177" y="58"/>
                  </a:lnTo>
                  <a:lnTo>
                    <a:pt x="178" y="56"/>
                  </a:lnTo>
                  <a:lnTo>
                    <a:pt x="183" y="53"/>
                  </a:lnTo>
                  <a:lnTo>
                    <a:pt x="183" y="52"/>
                  </a:lnTo>
                  <a:lnTo>
                    <a:pt x="185" y="49"/>
                  </a:lnTo>
                  <a:lnTo>
                    <a:pt x="186" y="47"/>
                  </a:lnTo>
                  <a:lnTo>
                    <a:pt x="191" y="45"/>
                  </a:lnTo>
                  <a:lnTo>
                    <a:pt x="193" y="45"/>
                  </a:lnTo>
                  <a:lnTo>
                    <a:pt x="189" y="44"/>
                  </a:lnTo>
                  <a:lnTo>
                    <a:pt x="188" y="44"/>
                  </a:lnTo>
                  <a:lnTo>
                    <a:pt x="188" y="44"/>
                  </a:lnTo>
                  <a:lnTo>
                    <a:pt x="188" y="42"/>
                  </a:lnTo>
                  <a:lnTo>
                    <a:pt x="186" y="41"/>
                  </a:lnTo>
                  <a:lnTo>
                    <a:pt x="186" y="41"/>
                  </a:lnTo>
                  <a:lnTo>
                    <a:pt x="186" y="39"/>
                  </a:lnTo>
                  <a:lnTo>
                    <a:pt x="186" y="37"/>
                  </a:lnTo>
                  <a:lnTo>
                    <a:pt x="188" y="37"/>
                  </a:lnTo>
                  <a:lnTo>
                    <a:pt x="188" y="37"/>
                  </a:lnTo>
                  <a:lnTo>
                    <a:pt x="191" y="37"/>
                  </a:lnTo>
                  <a:lnTo>
                    <a:pt x="193" y="37"/>
                  </a:lnTo>
                  <a:lnTo>
                    <a:pt x="197" y="42"/>
                  </a:lnTo>
                  <a:lnTo>
                    <a:pt x="199" y="44"/>
                  </a:lnTo>
                  <a:lnTo>
                    <a:pt x="200" y="45"/>
                  </a:lnTo>
                  <a:lnTo>
                    <a:pt x="204" y="50"/>
                  </a:lnTo>
                  <a:lnTo>
                    <a:pt x="205" y="53"/>
                  </a:lnTo>
                  <a:lnTo>
                    <a:pt x="207" y="55"/>
                  </a:lnTo>
                  <a:lnTo>
                    <a:pt x="207" y="58"/>
                  </a:lnTo>
                  <a:lnTo>
                    <a:pt x="208" y="58"/>
                  </a:lnTo>
                  <a:lnTo>
                    <a:pt x="213" y="63"/>
                  </a:lnTo>
                  <a:lnTo>
                    <a:pt x="216" y="66"/>
                  </a:lnTo>
                  <a:lnTo>
                    <a:pt x="219" y="67"/>
                  </a:lnTo>
                  <a:lnTo>
                    <a:pt x="221" y="67"/>
                  </a:lnTo>
                  <a:lnTo>
                    <a:pt x="224" y="69"/>
                  </a:lnTo>
                  <a:lnTo>
                    <a:pt x="226" y="69"/>
                  </a:lnTo>
                  <a:lnTo>
                    <a:pt x="229" y="66"/>
                  </a:lnTo>
                  <a:lnTo>
                    <a:pt x="229" y="66"/>
                  </a:lnTo>
                  <a:lnTo>
                    <a:pt x="227" y="63"/>
                  </a:lnTo>
                  <a:lnTo>
                    <a:pt x="227" y="61"/>
                  </a:lnTo>
                  <a:lnTo>
                    <a:pt x="227" y="61"/>
                  </a:lnTo>
                  <a:lnTo>
                    <a:pt x="229" y="58"/>
                  </a:lnTo>
                  <a:lnTo>
                    <a:pt x="229" y="58"/>
                  </a:lnTo>
                  <a:lnTo>
                    <a:pt x="229" y="56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2" y="56"/>
                  </a:lnTo>
                  <a:lnTo>
                    <a:pt x="232" y="55"/>
                  </a:lnTo>
                  <a:lnTo>
                    <a:pt x="234" y="53"/>
                  </a:lnTo>
                  <a:lnTo>
                    <a:pt x="235" y="53"/>
                  </a:lnTo>
                  <a:lnTo>
                    <a:pt x="235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2" y="52"/>
                  </a:lnTo>
                  <a:lnTo>
                    <a:pt x="232" y="52"/>
                  </a:lnTo>
                  <a:lnTo>
                    <a:pt x="232" y="50"/>
                  </a:lnTo>
                  <a:lnTo>
                    <a:pt x="235" y="50"/>
                  </a:lnTo>
                  <a:lnTo>
                    <a:pt x="237" y="49"/>
                  </a:lnTo>
                  <a:lnTo>
                    <a:pt x="237" y="49"/>
                  </a:lnTo>
                  <a:lnTo>
                    <a:pt x="238" y="49"/>
                  </a:lnTo>
                  <a:lnTo>
                    <a:pt x="238" y="49"/>
                  </a:lnTo>
                  <a:lnTo>
                    <a:pt x="240" y="49"/>
                  </a:lnTo>
                  <a:lnTo>
                    <a:pt x="240" y="50"/>
                  </a:lnTo>
                  <a:lnTo>
                    <a:pt x="240" y="52"/>
                  </a:lnTo>
                  <a:lnTo>
                    <a:pt x="240" y="53"/>
                  </a:lnTo>
                  <a:lnTo>
                    <a:pt x="240" y="58"/>
                  </a:lnTo>
                  <a:lnTo>
                    <a:pt x="241" y="58"/>
                  </a:lnTo>
                  <a:lnTo>
                    <a:pt x="245" y="60"/>
                  </a:lnTo>
                  <a:lnTo>
                    <a:pt x="245" y="61"/>
                  </a:lnTo>
                  <a:lnTo>
                    <a:pt x="240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6" y="67"/>
                  </a:lnTo>
                  <a:lnTo>
                    <a:pt x="253" y="67"/>
                  </a:lnTo>
                  <a:lnTo>
                    <a:pt x="253" y="67"/>
                  </a:lnTo>
                  <a:lnTo>
                    <a:pt x="254" y="66"/>
                  </a:lnTo>
                  <a:lnTo>
                    <a:pt x="256" y="64"/>
                  </a:lnTo>
                  <a:lnTo>
                    <a:pt x="257" y="64"/>
                  </a:lnTo>
                  <a:lnTo>
                    <a:pt x="257" y="64"/>
                  </a:lnTo>
                  <a:lnTo>
                    <a:pt x="259" y="61"/>
                  </a:lnTo>
                  <a:lnTo>
                    <a:pt x="259" y="58"/>
                  </a:lnTo>
                  <a:lnTo>
                    <a:pt x="259" y="58"/>
                  </a:lnTo>
                  <a:lnTo>
                    <a:pt x="260" y="56"/>
                  </a:lnTo>
                  <a:lnTo>
                    <a:pt x="262" y="56"/>
                  </a:lnTo>
                  <a:lnTo>
                    <a:pt x="264" y="56"/>
                  </a:lnTo>
                  <a:lnTo>
                    <a:pt x="265" y="56"/>
                  </a:lnTo>
                  <a:lnTo>
                    <a:pt x="270" y="56"/>
                  </a:lnTo>
                  <a:lnTo>
                    <a:pt x="275" y="56"/>
                  </a:lnTo>
                  <a:lnTo>
                    <a:pt x="279" y="56"/>
                  </a:lnTo>
                  <a:lnTo>
                    <a:pt x="282" y="58"/>
                  </a:lnTo>
                  <a:lnTo>
                    <a:pt x="284" y="58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300" y="66"/>
                  </a:lnTo>
                  <a:lnTo>
                    <a:pt x="301" y="67"/>
                  </a:lnTo>
                  <a:lnTo>
                    <a:pt x="306" y="69"/>
                  </a:lnTo>
                  <a:lnTo>
                    <a:pt x="320" y="71"/>
                  </a:lnTo>
                  <a:lnTo>
                    <a:pt x="322" y="71"/>
                  </a:lnTo>
                  <a:lnTo>
                    <a:pt x="327" y="74"/>
                  </a:lnTo>
                  <a:lnTo>
                    <a:pt x="328" y="75"/>
                  </a:lnTo>
                  <a:lnTo>
                    <a:pt x="331" y="77"/>
                  </a:lnTo>
                  <a:lnTo>
                    <a:pt x="336" y="77"/>
                  </a:lnTo>
                  <a:lnTo>
                    <a:pt x="342" y="78"/>
                  </a:lnTo>
                  <a:lnTo>
                    <a:pt x="344" y="80"/>
                  </a:lnTo>
                  <a:lnTo>
                    <a:pt x="346" y="80"/>
                  </a:lnTo>
                  <a:lnTo>
                    <a:pt x="347" y="80"/>
                  </a:lnTo>
                  <a:lnTo>
                    <a:pt x="353" y="80"/>
                  </a:lnTo>
                  <a:lnTo>
                    <a:pt x="355" y="80"/>
                  </a:lnTo>
                  <a:lnTo>
                    <a:pt x="357" y="80"/>
                  </a:lnTo>
                  <a:lnTo>
                    <a:pt x="358" y="82"/>
                  </a:lnTo>
                  <a:lnTo>
                    <a:pt x="361" y="82"/>
                  </a:lnTo>
                  <a:lnTo>
                    <a:pt x="361" y="82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3" y="78"/>
                  </a:lnTo>
                  <a:lnTo>
                    <a:pt x="363" y="77"/>
                  </a:lnTo>
                  <a:lnTo>
                    <a:pt x="364" y="77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2" y="80"/>
                  </a:lnTo>
                  <a:lnTo>
                    <a:pt x="377" y="82"/>
                  </a:lnTo>
                  <a:lnTo>
                    <a:pt x="382" y="83"/>
                  </a:lnTo>
                  <a:lnTo>
                    <a:pt x="385" y="86"/>
                  </a:lnTo>
                  <a:lnTo>
                    <a:pt x="388" y="88"/>
                  </a:lnTo>
                  <a:lnTo>
                    <a:pt x="390" y="91"/>
                  </a:lnTo>
                  <a:lnTo>
                    <a:pt x="390" y="91"/>
                  </a:lnTo>
                  <a:lnTo>
                    <a:pt x="390" y="93"/>
                  </a:lnTo>
                  <a:lnTo>
                    <a:pt x="391" y="93"/>
                  </a:lnTo>
                  <a:lnTo>
                    <a:pt x="391" y="93"/>
                  </a:lnTo>
                  <a:lnTo>
                    <a:pt x="390" y="94"/>
                  </a:lnTo>
                  <a:lnTo>
                    <a:pt x="390" y="96"/>
                  </a:lnTo>
                  <a:lnTo>
                    <a:pt x="390" y="96"/>
                  </a:lnTo>
                  <a:lnTo>
                    <a:pt x="387" y="96"/>
                  </a:lnTo>
                  <a:lnTo>
                    <a:pt x="380" y="96"/>
                  </a:lnTo>
                  <a:lnTo>
                    <a:pt x="379" y="97"/>
                  </a:lnTo>
                  <a:lnTo>
                    <a:pt x="374" y="99"/>
                  </a:lnTo>
                  <a:lnTo>
                    <a:pt x="374" y="100"/>
                  </a:lnTo>
                  <a:lnTo>
                    <a:pt x="374" y="100"/>
                  </a:lnTo>
                  <a:lnTo>
                    <a:pt x="374" y="102"/>
                  </a:lnTo>
                  <a:lnTo>
                    <a:pt x="374" y="102"/>
                  </a:lnTo>
                  <a:lnTo>
                    <a:pt x="371" y="104"/>
                  </a:lnTo>
                  <a:lnTo>
                    <a:pt x="371" y="105"/>
                  </a:lnTo>
                  <a:lnTo>
                    <a:pt x="372" y="105"/>
                  </a:lnTo>
                  <a:lnTo>
                    <a:pt x="374" y="107"/>
                  </a:lnTo>
                  <a:lnTo>
                    <a:pt x="375" y="107"/>
                  </a:lnTo>
                  <a:lnTo>
                    <a:pt x="379" y="107"/>
                  </a:lnTo>
                  <a:lnTo>
                    <a:pt x="382" y="107"/>
                  </a:lnTo>
                  <a:lnTo>
                    <a:pt x="385" y="108"/>
                  </a:lnTo>
                  <a:lnTo>
                    <a:pt x="387" y="108"/>
                  </a:lnTo>
                  <a:lnTo>
                    <a:pt x="388" y="108"/>
                  </a:lnTo>
                  <a:lnTo>
                    <a:pt x="390" y="110"/>
                  </a:lnTo>
                  <a:lnTo>
                    <a:pt x="393" y="110"/>
                  </a:lnTo>
                  <a:lnTo>
                    <a:pt x="396" y="110"/>
                  </a:lnTo>
                  <a:lnTo>
                    <a:pt x="402" y="110"/>
                  </a:lnTo>
                  <a:lnTo>
                    <a:pt x="404" y="110"/>
                  </a:lnTo>
                  <a:lnTo>
                    <a:pt x="407" y="110"/>
                  </a:lnTo>
                  <a:lnTo>
                    <a:pt x="412" y="110"/>
                  </a:lnTo>
                  <a:lnTo>
                    <a:pt x="413" y="110"/>
                  </a:lnTo>
                  <a:lnTo>
                    <a:pt x="415" y="110"/>
                  </a:lnTo>
                  <a:lnTo>
                    <a:pt x="416" y="108"/>
                  </a:lnTo>
                  <a:lnTo>
                    <a:pt x="418" y="108"/>
                  </a:lnTo>
                  <a:lnTo>
                    <a:pt x="424" y="108"/>
                  </a:lnTo>
                  <a:lnTo>
                    <a:pt x="426" y="108"/>
                  </a:lnTo>
                  <a:lnTo>
                    <a:pt x="428" y="108"/>
                  </a:lnTo>
                  <a:lnTo>
                    <a:pt x="431" y="107"/>
                  </a:lnTo>
                  <a:lnTo>
                    <a:pt x="431" y="107"/>
                  </a:lnTo>
                  <a:lnTo>
                    <a:pt x="432" y="107"/>
                  </a:lnTo>
                  <a:lnTo>
                    <a:pt x="432" y="108"/>
                  </a:lnTo>
                  <a:lnTo>
                    <a:pt x="434" y="108"/>
                  </a:lnTo>
                  <a:lnTo>
                    <a:pt x="437" y="107"/>
                  </a:lnTo>
                  <a:lnTo>
                    <a:pt x="443" y="104"/>
                  </a:lnTo>
                  <a:lnTo>
                    <a:pt x="445" y="104"/>
                  </a:lnTo>
                  <a:lnTo>
                    <a:pt x="446" y="102"/>
                  </a:lnTo>
                  <a:lnTo>
                    <a:pt x="448" y="102"/>
                  </a:lnTo>
                  <a:lnTo>
                    <a:pt x="448" y="104"/>
                  </a:lnTo>
                  <a:lnTo>
                    <a:pt x="450" y="105"/>
                  </a:lnTo>
                  <a:lnTo>
                    <a:pt x="450" y="105"/>
                  </a:lnTo>
                  <a:lnTo>
                    <a:pt x="451" y="105"/>
                  </a:lnTo>
                  <a:lnTo>
                    <a:pt x="453" y="107"/>
                  </a:lnTo>
                  <a:lnTo>
                    <a:pt x="453" y="108"/>
                  </a:lnTo>
                  <a:lnTo>
                    <a:pt x="454" y="108"/>
                  </a:lnTo>
                  <a:lnTo>
                    <a:pt x="459" y="108"/>
                  </a:lnTo>
                  <a:lnTo>
                    <a:pt x="462" y="110"/>
                  </a:lnTo>
                  <a:lnTo>
                    <a:pt x="462" y="110"/>
                  </a:lnTo>
                  <a:lnTo>
                    <a:pt x="464" y="112"/>
                  </a:lnTo>
                  <a:lnTo>
                    <a:pt x="464" y="115"/>
                  </a:lnTo>
                  <a:lnTo>
                    <a:pt x="464" y="115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7" y="113"/>
                  </a:lnTo>
                  <a:lnTo>
                    <a:pt x="467" y="112"/>
                  </a:lnTo>
                  <a:lnTo>
                    <a:pt x="469" y="113"/>
                  </a:lnTo>
                  <a:lnTo>
                    <a:pt x="469" y="113"/>
                  </a:lnTo>
                  <a:lnTo>
                    <a:pt x="470" y="115"/>
                  </a:lnTo>
                  <a:lnTo>
                    <a:pt x="473" y="118"/>
                  </a:lnTo>
                  <a:lnTo>
                    <a:pt x="478" y="121"/>
                  </a:lnTo>
                  <a:lnTo>
                    <a:pt x="478" y="123"/>
                  </a:lnTo>
                  <a:lnTo>
                    <a:pt x="480" y="123"/>
                  </a:lnTo>
                  <a:lnTo>
                    <a:pt x="478" y="124"/>
                  </a:lnTo>
                  <a:lnTo>
                    <a:pt x="478" y="124"/>
                  </a:lnTo>
                  <a:lnTo>
                    <a:pt x="476" y="126"/>
                  </a:lnTo>
                  <a:lnTo>
                    <a:pt x="475" y="126"/>
                  </a:lnTo>
                  <a:lnTo>
                    <a:pt x="473" y="126"/>
                  </a:lnTo>
                  <a:lnTo>
                    <a:pt x="470" y="124"/>
                  </a:lnTo>
                  <a:lnTo>
                    <a:pt x="470" y="124"/>
                  </a:lnTo>
                  <a:lnTo>
                    <a:pt x="472" y="126"/>
                  </a:lnTo>
                  <a:lnTo>
                    <a:pt x="475" y="129"/>
                  </a:lnTo>
                  <a:lnTo>
                    <a:pt x="475" y="130"/>
                  </a:lnTo>
                  <a:lnTo>
                    <a:pt x="476" y="130"/>
                  </a:lnTo>
                  <a:lnTo>
                    <a:pt x="476" y="130"/>
                  </a:lnTo>
                  <a:lnTo>
                    <a:pt x="478" y="132"/>
                  </a:lnTo>
                  <a:lnTo>
                    <a:pt x="478" y="132"/>
                  </a:lnTo>
                  <a:lnTo>
                    <a:pt x="481" y="135"/>
                  </a:lnTo>
                  <a:lnTo>
                    <a:pt x="481" y="135"/>
                  </a:lnTo>
                  <a:lnTo>
                    <a:pt x="484" y="140"/>
                  </a:lnTo>
                  <a:lnTo>
                    <a:pt x="486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4" y="137"/>
                  </a:lnTo>
                  <a:lnTo>
                    <a:pt x="481" y="134"/>
                  </a:lnTo>
                  <a:lnTo>
                    <a:pt x="481" y="132"/>
                  </a:lnTo>
                  <a:lnTo>
                    <a:pt x="481" y="132"/>
                  </a:lnTo>
                  <a:lnTo>
                    <a:pt x="481" y="127"/>
                  </a:lnTo>
                  <a:lnTo>
                    <a:pt x="481" y="127"/>
                  </a:lnTo>
                  <a:lnTo>
                    <a:pt x="483" y="127"/>
                  </a:lnTo>
                  <a:lnTo>
                    <a:pt x="484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7" y="129"/>
                  </a:lnTo>
                  <a:lnTo>
                    <a:pt x="489" y="130"/>
                  </a:lnTo>
                  <a:lnTo>
                    <a:pt x="489" y="130"/>
                  </a:lnTo>
                  <a:lnTo>
                    <a:pt x="489" y="127"/>
                  </a:lnTo>
                  <a:lnTo>
                    <a:pt x="487" y="126"/>
                  </a:lnTo>
                  <a:lnTo>
                    <a:pt x="487" y="126"/>
                  </a:lnTo>
                  <a:lnTo>
                    <a:pt x="487" y="124"/>
                  </a:lnTo>
                  <a:lnTo>
                    <a:pt x="487" y="124"/>
                  </a:lnTo>
                  <a:lnTo>
                    <a:pt x="484" y="123"/>
                  </a:lnTo>
                  <a:lnTo>
                    <a:pt x="484" y="121"/>
                  </a:lnTo>
                  <a:lnTo>
                    <a:pt x="483" y="118"/>
                  </a:lnTo>
                  <a:lnTo>
                    <a:pt x="483" y="116"/>
                  </a:lnTo>
                  <a:lnTo>
                    <a:pt x="483" y="115"/>
                  </a:lnTo>
                  <a:lnTo>
                    <a:pt x="483" y="115"/>
                  </a:lnTo>
                  <a:lnTo>
                    <a:pt x="481" y="113"/>
                  </a:lnTo>
                  <a:lnTo>
                    <a:pt x="480" y="112"/>
                  </a:lnTo>
                  <a:lnTo>
                    <a:pt x="478" y="110"/>
                  </a:lnTo>
                  <a:lnTo>
                    <a:pt x="478" y="108"/>
                  </a:lnTo>
                  <a:lnTo>
                    <a:pt x="478" y="107"/>
                  </a:lnTo>
                  <a:lnTo>
                    <a:pt x="480" y="105"/>
                  </a:lnTo>
                  <a:lnTo>
                    <a:pt x="481" y="105"/>
                  </a:lnTo>
                  <a:lnTo>
                    <a:pt x="481" y="104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4" y="100"/>
                  </a:lnTo>
                  <a:lnTo>
                    <a:pt x="486" y="100"/>
                  </a:lnTo>
                  <a:lnTo>
                    <a:pt x="487" y="100"/>
                  </a:lnTo>
                  <a:lnTo>
                    <a:pt x="489" y="100"/>
                  </a:lnTo>
                  <a:lnTo>
                    <a:pt x="491" y="100"/>
                  </a:lnTo>
                  <a:lnTo>
                    <a:pt x="492" y="100"/>
                  </a:lnTo>
                  <a:lnTo>
                    <a:pt x="494" y="99"/>
                  </a:lnTo>
                  <a:lnTo>
                    <a:pt x="494" y="99"/>
                  </a:lnTo>
                  <a:lnTo>
                    <a:pt x="495" y="99"/>
                  </a:lnTo>
                  <a:lnTo>
                    <a:pt x="497" y="97"/>
                  </a:lnTo>
                  <a:lnTo>
                    <a:pt x="497" y="97"/>
                  </a:lnTo>
                  <a:lnTo>
                    <a:pt x="498" y="97"/>
                  </a:lnTo>
                  <a:lnTo>
                    <a:pt x="500" y="97"/>
                  </a:lnTo>
                  <a:lnTo>
                    <a:pt x="500" y="97"/>
                  </a:lnTo>
                  <a:lnTo>
                    <a:pt x="500" y="96"/>
                  </a:lnTo>
                  <a:lnTo>
                    <a:pt x="500" y="94"/>
                  </a:lnTo>
                  <a:lnTo>
                    <a:pt x="503" y="93"/>
                  </a:lnTo>
                  <a:lnTo>
                    <a:pt x="505" y="93"/>
                  </a:lnTo>
                  <a:lnTo>
                    <a:pt x="506" y="93"/>
                  </a:lnTo>
                  <a:lnTo>
                    <a:pt x="508" y="91"/>
                  </a:lnTo>
                  <a:lnTo>
                    <a:pt x="508" y="91"/>
                  </a:lnTo>
                  <a:lnTo>
                    <a:pt x="510" y="89"/>
                  </a:lnTo>
                  <a:lnTo>
                    <a:pt x="510" y="88"/>
                  </a:lnTo>
                  <a:lnTo>
                    <a:pt x="510" y="88"/>
                  </a:lnTo>
                  <a:lnTo>
                    <a:pt x="508" y="86"/>
                  </a:lnTo>
                  <a:lnTo>
                    <a:pt x="506" y="86"/>
                  </a:lnTo>
                  <a:lnTo>
                    <a:pt x="503" y="88"/>
                  </a:lnTo>
                  <a:lnTo>
                    <a:pt x="500" y="89"/>
                  </a:lnTo>
                  <a:lnTo>
                    <a:pt x="498" y="91"/>
                  </a:lnTo>
                  <a:lnTo>
                    <a:pt x="498" y="93"/>
                  </a:lnTo>
                  <a:lnTo>
                    <a:pt x="497" y="94"/>
                  </a:lnTo>
                  <a:lnTo>
                    <a:pt x="495" y="93"/>
                  </a:lnTo>
                  <a:lnTo>
                    <a:pt x="494" y="93"/>
                  </a:lnTo>
                  <a:lnTo>
                    <a:pt x="492" y="93"/>
                  </a:lnTo>
                  <a:lnTo>
                    <a:pt x="491" y="94"/>
                  </a:lnTo>
                  <a:lnTo>
                    <a:pt x="491" y="94"/>
                  </a:lnTo>
                  <a:lnTo>
                    <a:pt x="487" y="96"/>
                  </a:lnTo>
                  <a:lnTo>
                    <a:pt x="484" y="94"/>
                  </a:lnTo>
                  <a:lnTo>
                    <a:pt x="483" y="94"/>
                  </a:lnTo>
                  <a:lnTo>
                    <a:pt x="481" y="96"/>
                  </a:lnTo>
                  <a:lnTo>
                    <a:pt x="481" y="96"/>
                  </a:lnTo>
                  <a:lnTo>
                    <a:pt x="483" y="97"/>
                  </a:lnTo>
                  <a:lnTo>
                    <a:pt x="481" y="97"/>
                  </a:lnTo>
                  <a:lnTo>
                    <a:pt x="476" y="99"/>
                  </a:lnTo>
                  <a:lnTo>
                    <a:pt x="476" y="99"/>
                  </a:lnTo>
                  <a:lnTo>
                    <a:pt x="473" y="99"/>
                  </a:lnTo>
                  <a:lnTo>
                    <a:pt x="473" y="99"/>
                  </a:lnTo>
                  <a:lnTo>
                    <a:pt x="472" y="97"/>
                  </a:lnTo>
                  <a:lnTo>
                    <a:pt x="467" y="96"/>
                  </a:lnTo>
                  <a:lnTo>
                    <a:pt x="467" y="96"/>
                  </a:lnTo>
                  <a:lnTo>
                    <a:pt x="469" y="93"/>
                  </a:lnTo>
                  <a:lnTo>
                    <a:pt x="473" y="88"/>
                  </a:lnTo>
                  <a:lnTo>
                    <a:pt x="473" y="88"/>
                  </a:lnTo>
                  <a:lnTo>
                    <a:pt x="481" y="86"/>
                  </a:lnTo>
                  <a:lnTo>
                    <a:pt x="486" y="85"/>
                  </a:lnTo>
                  <a:lnTo>
                    <a:pt x="494" y="82"/>
                  </a:lnTo>
                  <a:lnTo>
                    <a:pt x="495" y="82"/>
                  </a:lnTo>
                  <a:lnTo>
                    <a:pt x="502" y="80"/>
                  </a:lnTo>
                  <a:lnTo>
                    <a:pt x="505" y="80"/>
                  </a:lnTo>
                  <a:lnTo>
                    <a:pt x="506" y="80"/>
                  </a:lnTo>
                  <a:lnTo>
                    <a:pt x="510" y="80"/>
                  </a:lnTo>
                  <a:lnTo>
                    <a:pt x="511" y="82"/>
                  </a:lnTo>
                  <a:lnTo>
                    <a:pt x="513" y="83"/>
                  </a:lnTo>
                  <a:lnTo>
                    <a:pt x="513" y="85"/>
                  </a:lnTo>
                  <a:lnTo>
                    <a:pt x="514" y="88"/>
                  </a:lnTo>
                  <a:lnTo>
                    <a:pt x="514" y="91"/>
                  </a:lnTo>
                  <a:lnTo>
                    <a:pt x="516" y="93"/>
                  </a:lnTo>
                  <a:lnTo>
                    <a:pt x="517" y="94"/>
                  </a:lnTo>
                  <a:lnTo>
                    <a:pt x="519" y="94"/>
                  </a:lnTo>
                  <a:lnTo>
                    <a:pt x="521" y="96"/>
                  </a:lnTo>
                  <a:lnTo>
                    <a:pt x="521" y="94"/>
                  </a:lnTo>
                  <a:lnTo>
                    <a:pt x="522" y="94"/>
                  </a:lnTo>
                  <a:lnTo>
                    <a:pt x="522" y="94"/>
                  </a:lnTo>
                  <a:lnTo>
                    <a:pt x="522" y="96"/>
                  </a:lnTo>
                  <a:lnTo>
                    <a:pt x="522" y="96"/>
                  </a:lnTo>
                  <a:lnTo>
                    <a:pt x="524" y="96"/>
                  </a:lnTo>
                  <a:lnTo>
                    <a:pt x="525" y="97"/>
                  </a:lnTo>
                  <a:lnTo>
                    <a:pt x="527" y="97"/>
                  </a:lnTo>
                  <a:lnTo>
                    <a:pt x="525" y="99"/>
                  </a:lnTo>
                  <a:lnTo>
                    <a:pt x="527" y="99"/>
                  </a:lnTo>
                  <a:lnTo>
                    <a:pt x="528" y="100"/>
                  </a:lnTo>
                  <a:lnTo>
                    <a:pt x="530" y="102"/>
                  </a:lnTo>
                  <a:lnTo>
                    <a:pt x="533" y="102"/>
                  </a:lnTo>
                  <a:lnTo>
                    <a:pt x="536" y="102"/>
                  </a:lnTo>
                  <a:lnTo>
                    <a:pt x="541" y="100"/>
                  </a:lnTo>
                  <a:lnTo>
                    <a:pt x="543" y="99"/>
                  </a:lnTo>
                  <a:lnTo>
                    <a:pt x="546" y="100"/>
                  </a:lnTo>
                  <a:lnTo>
                    <a:pt x="549" y="104"/>
                  </a:lnTo>
                  <a:lnTo>
                    <a:pt x="552" y="107"/>
                  </a:lnTo>
                  <a:lnTo>
                    <a:pt x="554" y="107"/>
                  </a:lnTo>
                  <a:lnTo>
                    <a:pt x="558" y="108"/>
                  </a:lnTo>
                  <a:lnTo>
                    <a:pt x="560" y="108"/>
                  </a:lnTo>
                  <a:lnTo>
                    <a:pt x="562" y="108"/>
                  </a:lnTo>
                  <a:lnTo>
                    <a:pt x="563" y="108"/>
                  </a:lnTo>
                  <a:lnTo>
                    <a:pt x="566" y="108"/>
                  </a:lnTo>
                  <a:lnTo>
                    <a:pt x="569" y="110"/>
                  </a:lnTo>
                  <a:lnTo>
                    <a:pt x="571" y="110"/>
                  </a:lnTo>
                  <a:lnTo>
                    <a:pt x="577" y="108"/>
                  </a:lnTo>
                  <a:lnTo>
                    <a:pt x="579" y="108"/>
                  </a:lnTo>
                  <a:lnTo>
                    <a:pt x="580" y="107"/>
                  </a:lnTo>
                  <a:lnTo>
                    <a:pt x="582" y="107"/>
                  </a:lnTo>
                  <a:lnTo>
                    <a:pt x="584" y="107"/>
                  </a:lnTo>
                  <a:lnTo>
                    <a:pt x="585" y="107"/>
                  </a:lnTo>
                  <a:lnTo>
                    <a:pt x="587" y="107"/>
                  </a:lnTo>
                  <a:lnTo>
                    <a:pt x="590" y="107"/>
                  </a:lnTo>
                  <a:lnTo>
                    <a:pt x="596" y="107"/>
                  </a:lnTo>
                  <a:lnTo>
                    <a:pt x="601" y="108"/>
                  </a:lnTo>
                  <a:lnTo>
                    <a:pt x="604" y="108"/>
                  </a:lnTo>
                  <a:lnTo>
                    <a:pt x="606" y="110"/>
                  </a:lnTo>
                  <a:lnTo>
                    <a:pt x="607" y="110"/>
                  </a:lnTo>
                  <a:lnTo>
                    <a:pt x="609" y="110"/>
                  </a:lnTo>
                  <a:lnTo>
                    <a:pt x="610" y="108"/>
                  </a:lnTo>
                  <a:lnTo>
                    <a:pt x="612" y="108"/>
                  </a:lnTo>
                  <a:lnTo>
                    <a:pt x="615" y="107"/>
                  </a:lnTo>
                  <a:lnTo>
                    <a:pt x="617" y="107"/>
                  </a:lnTo>
                  <a:lnTo>
                    <a:pt x="617" y="107"/>
                  </a:lnTo>
                  <a:lnTo>
                    <a:pt x="615" y="105"/>
                  </a:lnTo>
                  <a:lnTo>
                    <a:pt x="614" y="105"/>
                  </a:lnTo>
                  <a:lnTo>
                    <a:pt x="612" y="104"/>
                  </a:lnTo>
                  <a:lnTo>
                    <a:pt x="612" y="102"/>
                  </a:lnTo>
                  <a:lnTo>
                    <a:pt x="612" y="102"/>
                  </a:lnTo>
                  <a:lnTo>
                    <a:pt x="612" y="100"/>
                  </a:lnTo>
                  <a:lnTo>
                    <a:pt x="614" y="100"/>
                  </a:lnTo>
                  <a:lnTo>
                    <a:pt x="614" y="100"/>
                  </a:lnTo>
                  <a:lnTo>
                    <a:pt x="617" y="102"/>
                  </a:lnTo>
                  <a:lnTo>
                    <a:pt x="621" y="108"/>
                  </a:lnTo>
                  <a:lnTo>
                    <a:pt x="623" y="108"/>
                  </a:lnTo>
                  <a:lnTo>
                    <a:pt x="623" y="110"/>
                  </a:lnTo>
                  <a:lnTo>
                    <a:pt x="628" y="112"/>
                  </a:lnTo>
                  <a:lnTo>
                    <a:pt x="629" y="112"/>
                  </a:lnTo>
                  <a:lnTo>
                    <a:pt x="633" y="110"/>
                  </a:lnTo>
                  <a:lnTo>
                    <a:pt x="634" y="110"/>
                  </a:lnTo>
                  <a:lnTo>
                    <a:pt x="634" y="110"/>
                  </a:lnTo>
                  <a:lnTo>
                    <a:pt x="634" y="108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1" y="105"/>
                  </a:lnTo>
                  <a:lnTo>
                    <a:pt x="629" y="104"/>
                  </a:lnTo>
                  <a:lnTo>
                    <a:pt x="626" y="104"/>
                  </a:lnTo>
                  <a:lnTo>
                    <a:pt x="623" y="104"/>
                  </a:lnTo>
                  <a:lnTo>
                    <a:pt x="620" y="105"/>
                  </a:lnTo>
                  <a:lnTo>
                    <a:pt x="620" y="104"/>
                  </a:lnTo>
                  <a:lnTo>
                    <a:pt x="615" y="100"/>
                  </a:lnTo>
                  <a:lnTo>
                    <a:pt x="615" y="99"/>
                  </a:lnTo>
                  <a:lnTo>
                    <a:pt x="615" y="99"/>
                  </a:lnTo>
                  <a:lnTo>
                    <a:pt x="617" y="99"/>
                  </a:lnTo>
                  <a:lnTo>
                    <a:pt x="617" y="99"/>
                  </a:lnTo>
                  <a:lnTo>
                    <a:pt x="615" y="97"/>
                  </a:lnTo>
                  <a:lnTo>
                    <a:pt x="615" y="97"/>
                  </a:lnTo>
                  <a:lnTo>
                    <a:pt x="614" y="94"/>
                  </a:lnTo>
                  <a:lnTo>
                    <a:pt x="612" y="93"/>
                  </a:lnTo>
                  <a:lnTo>
                    <a:pt x="614" y="93"/>
                  </a:lnTo>
                  <a:lnTo>
                    <a:pt x="615" y="93"/>
                  </a:lnTo>
                  <a:lnTo>
                    <a:pt x="615" y="93"/>
                  </a:lnTo>
                  <a:lnTo>
                    <a:pt x="618" y="94"/>
                  </a:lnTo>
                  <a:lnTo>
                    <a:pt x="621" y="94"/>
                  </a:lnTo>
                  <a:lnTo>
                    <a:pt x="625" y="93"/>
                  </a:lnTo>
                  <a:lnTo>
                    <a:pt x="623" y="91"/>
                  </a:lnTo>
                  <a:lnTo>
                    <a:pt x="623" y="89"/>
                  </a:lnTo>
                  <a:lnTo>
                    <a:pt x="623" y="89"/>
                  </a:lnTo>
                  <a:lnTo>
                    <a:pt x="625" y="89"/>
                  </a:lnTo>
                  <a:lnTo>
                    <a:pt x="628" y="91"/>
                  </a:lnTo>
                  <a:lnTo>
                    <a:pt x="629" y="91"/>
                  </a:lnTo>
                  <a:lnTo>
                    <a:pt x="629" y="89"/>
                  </a:lnTo>
                  <a:lnTo>
                    <a:pt x="631" y="89"/>
                  </a:lnTo>
                  <a:lnTo>
                    <a:pt x="631" y="91"/>
                  </a:lnTo>
                  <a:lnTo>
                    <a:pt x="633" y="91"/>
                  </a:lnTo>
                  <a:lnTo>
                    <a:pt x="634" y="93"/>
                  </a:lnTo>
                  <a:lnTo>
                    <a:pt x="636" y="94"/>
                  </a:lnTo>
                  <a:lnTo>
                    <a:pt x="637" y="96"/>
                  </a:lnTo>
                  <a:lnTo>
                    <a:pt x="637" y="96"/>
                  </a:lnTo>
                  <a:lnTo>
                    <a:pt x="642" y="96"/>
                  </a:lnTo>
                  <a:lnTo>
                    <a:pt x="645" y="94"/>
                  </a:lnTo>
                  <a:lnTo>
                    <a:pt x="645" y="96"/>
                  </a:lnTo>
                  <a:lnTo>
                    <a:pt x="644" y="96"/>
                  </a:lnTo>
                  <a:lnTo>
                    <a:pt x="640" y="100"/>
                  </a:lnTo>
                  <a:lnTo>
                    <a:pt x="640" y="102"/>
                  </a:lnTo>
                  <a:lnTo>
                    <a:pt x="642" y="100"/>
                  </a:lnTo>
                  <a:lnTo>
                    <a:pt x="644" y="100"/>
                  </a:lnTo>
                  <a:lnTo>
                    <a:pt x="644" y="100"/>
                  </a:lnTo>
                  <a:lnTo>
                    <a:pt x="644" y="99"/>
                  </a:lnTo>
                  <a:lnTo>
                    <a:pt x="645" y="99"/>
                  </a:lnTo>
                  <a:lnTo>
                    <a:pt x="650" y="96"/>
                  </a:lnTo>
                  <a:lnTo>
                    <a:pt x="651" y="96"/>
                  </a:lnTo>
                  <a:lnTo>
                    <a:pt x="650" y="99"/>
                  </a:lnTo>
                  <a:lnTo>
                    <a:pt x="648" y="107"/>
                  </a:lnTo>
                  <a:lnTo>
                    <a:pt x="648" y="110"/>
                  </a:lnTo>
                  <a:lnTo>
                    <a:pt x="648" y="110"/>
                  </a:lnTo>
                  <a:lnTo>
                    <a:pt x="645" y="113"/>
                  </a:lnTo>
                  <a:lnTo>
                    <a:pt x="645" y="115"/>
                  </a:lnTo>
                  <a:lnTo>
                    <a:pt x="648" y="118"/>
                  </a:lnTo>
                  <a:lnTo>
                    <a:pt x="648" y="118"/>
                  </a:lnTo>
                  <a:lnTo>
                    <a:pt x="648" y="119"/>
                  </a:lnTo>
                  <a:lnTo>
                    <a:pt x="648" y="121"/>
                  </a:lnTo>
                  <a:lnTo>
                    <a:pt x="651" y="121"/>
                  </a:lnTo>
                  <a:lnTo>
                    <a:pt x="653" y="119"/>
                  </a:lnTo>
                  <a:lnTo>
                    <a:pt x="655" y="119"/>
                  </a:lnTo>
                  <a:lnTo>
                    <a:pt x="655" y="119"/>
                  </a:lnTo>
                  <a:lnTo>
                    <a:pt x="655" y="123"/>
                  </a:lnTo>
                  <a:lnTo>
                    <a:pt x="655" y="123"/>
                  </a:lnTo>
                  <a:lnTo>
                    <a:pt x="656" y="123"/>
                  </a:lnTo>
                  <a:lnTo>
                    <a:pt x="658" y="123"/>
                  </a:lnTo>
                  <a:lnTo>
                    <a:pt x="658" y="123"/>
                  </a:lnTo>
                  <a:lnTo>
                    <a:pt x="659" y="123"/>
                  </a:lnTo>
                  <a:lnTo>
                    <a:pt x="659" y="124"/>
                  </a:lnTo>
                  <a:lnTo>
                    <a:pt x="659" y="126"/>
                  </a:lnTo>
                  <a:lnTo>
                    <a:pt x="659" y="127"/>
                  </a:lnTo>
                  <a:lnTo>
                    <a:pt x="659" y="127"/>
                  </a:lnTo>
                  <a:lnTo>
                    <a:pt x="658" y="127"/>
                  </a:lnTo>
                  <a:lnTo>
                    <a:pt x="658" y="127"/>
                  </a:lnTo>
                  <a:lnTo>
                    <a:pt x="656" y="127"/>
                  </a:lnTo>
                  <a:lnTo>
                    <a:pt x="655" y="127"/>
                  </a:lnTo>
                  <a:lnTo>
                    <a:pt x="653" y="127"/>
                  </a:lnTo>
                  <a:lnTo>
                    <a:pt x="651" y="127"/>
                  </a:lnTo>
                  <a:lnTo>
                    <a:pt x="651" y="127"/>
                  </a:lnTo>
                  <a:lnTo>
                    <a:pt x="650" y="127"/>
                  </a:lnTo>
                  <a:lnTo>
                    <a:pt x="648" y="127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7"/>
                  </a:lnTo>
                  <a:lnTo>
                    <a:pt x="653" y="134"/>
                  </a:lnTo>
                  <a:lnTo>
                    <a:pt x="653" y="135"/>
                  </a:lnTo>
                  <a:lnTo>
                    <a:pt x="655" y="137"/>
                  </a:lnTo>
                  <a:lnTo>
                    <a:pt x="655" y="137"/>
                  </a:lnTo>
                  <a:lnTo>
                    <a:pt x="655" y="135"/>
                  </a:lnTo>
                  <a:lnTo>
                    <a:pt x="655" y="134"/>
                  </a:lnTo>
                  <a:lnTo>
                    <a:pt x="651" y="130"/>
                  </a:lnTo>
                  <a:lnTo>
                    <a:pt x="650" y="129"/>
                  </a:lnTo>
                  <a:lnTo>
                    <a:pt x="650" y="129"/>
                  </a:lnTo>
                  <a:lnTo>
                    <a:pt x="651" y="129"/>
                  </a:lnTo>
                  <a:lnTo>
                    <a:pt x="656" y="129"/>
                  </a:lnTo>
                  <a:lnTo>
                    <a:pt x="658" y="129"/>
                  </a:lnTo>
                  <a:lnTo>
                    <a:pt x="659" y="129"/>
                  </a:lnTo>
                  <a:lnTo>
                    <a:pt x="661" y="127"/>
                  </a:lnTo>
                  <a:lnTo>
                    <a:pt x="661" y="123"/>
                  </a:lnTo>
                  <a:lnTo>
                    <a:pt x="661" y="121"/>
                  </a:lnTo>
                  <a:lnTo>
                    <a:pt x="661" y="118"/>
                  </a:lnTo>
                  <a:lnTo>
                    <a:pt x="659" y="115"/>
                  </a:lnTo>
                  <a:lnTo>
                    <a:pt x="659" y="112"/>
                  </a:lnTo>
                  <a:lnTo>
                    <a:pt x="656" y="110"/>
                  </a:lnTo>
                  <a:lnTo>
                    <a:pt x="656" y="108"/>
                  </a:lnTo>
                  <a:lnTo>
                    <a:pt x="659" y="102"/>
                  </a:lnTo>
                  <a:lnTo>
                    <a:pt x="659" y="102"/>
                  </a:lnTo>
                  <a:lnTo>
                    <a:pt x="659" y="100"/>
                  </a:lnTo>
                  <a:lnTo>
                    <a:pt x="662" y="100"/>
                  </a:lnTo>
                  <a:lnTo>
                    <a:pt x="664" y="100"/>
                  </a:lnTo>
                  <a:lnTo>
                    <a:pt x="666" y="100"/>
                  </a:lnTo>
                  <a:lnTo>
                    <a:pt x="667" y="102"/>
                  </a:lnTo>
                  <a:lnTo>
                    <a:pt x="669" y="100"/>
                  </a:lnTo>
                  <a:lnTo>
                    <a:pt x="674" y="97"/>
                  </a:lnTo>
                  <a:lnTo>
                    <a:pt x="675" y="97"/>
                  </a:lnTo>
                  <a:lnTo>
                    <a:pt x="677" y="96"/>
                  </a:lnTo>
                  <a:lnTo>
                    <a:pt x="678" y="93"/>
                  </a:lnTo>
                  <a:lnTo>
                    <a:pt x="681" y="91"/>
                  </a:lnTo>
                  <a:lnTo>
                    <a:pt x="685" y="89"/>
                  </a:lnTo>
                  <a:lnTo>
                    <a:pt x="688" y="88"/>
                  </a:lnTo>
                  <a:lnTo>
                    <a:pt x="688" y="86"/>
                  </a:lnTo>
                  <a:lnTo>
                    <a:pt x="686" y="86"/>
                  </a:lnTo>
                  <a:lnTo>
                    <a:pt x="685" y="86"/>
                  </a:lnTo>
                  <a:lnTo>
                    <a:pt x="685" y="85"/>
                  </a:lnTo>
                  <a:lnTo>
                    <a:pt x="685" y="83"/>
                  </a:lnTo>
                  <a:lnTo>
                    <a:pt x="685" y="82"/>
                  </a:lnTo>
                  <a:lnTo>
                    <a:pt x="685" y="80"/>
                  </a:lnTo>
                  <a:lnTo>
                    <a:pt x="685" y="78"/>
                  </a:lnTo>
                  <a:lnTo>
                    <a:pt x="683" y="78"/>
                  </a:lnTo>
                  <a:lnTo>
                    <a:pt x="683" y="77"/>
                  </a:lnTo>
                  <a:lnTo>
                    <a:pt x="681" y="77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0" y="82"/>
                  </a:lnTo>
                  <a:lnTo>
                    <a:pt x="678" y="83"/>
                  </a:lnTo>
                  <a:lnTo>
                    <a:pt x="677" y="83"/>
                  </a:lnTo>
                  <a:lnTo>
                    <a:pt x="674" y="83"/>
                  </a:lnTo>
                  <a:lnTo>
                    <a:pt x="672" y="83"/>
                  </a:lnTo>
                  <a:lnTo>
                    <a:pt x="672" y="82"/>
                  </a:lnTo>
                  <a:lnTo>
                    <a:pt x="672" y="80"/>
                  </a:lnTo>
                  <a:lnTo>
                    <a:pt x="674" y="78"/>
                  </a:lnTo>
                  <a:lnTo>
                    <a:pt x="677" y="75"/>
                  </a:lnTo>
                  <a:lnTo>
                    <a:pt x="678" y="74"/>
                  </a:lnTo>
                  <a:lnTo>
                    <a:pt x="678" y="74"/>
                  </a:lnTo>
                  <a:lnTo>
                    <a:pt x="677" y="74"/>
                  </a:lnTo>
                  <a:lnTo>
                    <a:pt x="677" y="74"/>
                  </a:lnTo>
                  <a:lnTo>
                    <a:pt x="675" y="71"/>
                  </a:lnTo>
                  <a:lnTo>
                    <a:pt x="677" y="71"/>
                  </a:lnTo>
                  <a:lnTo>
                    <a:pt x="677" y="69"/>
                  </a:lnTo>
                  <a:lnTo>
                    <a:pt x="678" y="69"/>
                  </a:lnTo>
                  <a:lnTo>
                    <a:pt x="681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3" y="71"/>
                  </a:lnTo>
                  <a:lnTo>
                    <a:pt x="683" y="71"/>
                  </a:lnTo>
                  <a:lnTo>
                    <a:pt x="683" y="72"/>
                  </a:lnTo>
                  <a:lnTo>
                    <a:pt x="686" y="69"/>
                  </a:lnTo>
                  <a:lnTo>
                    <a:pt x="688" y="69"/>
                  </a:lnTo>
                  <a:lnTo>
                    <a:pt x="688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6" y="66"/>
                  </a:lnTo>
                  <a:lnTo>
                    <a:pt x="686" y="64"/>
                  </a:lnTo>
                  <a:lnTo>
                    <a:pt x="685" y="64"/>
                  </a:lnTo>
                  <a:lnTo>
                    <a:pt x="683" y="64"/>
                  </a:lnTo>
                  <a:lnTo>
                    <a:pt x="681" y="66"/>
                  </a:lnTo>
                  <a:lnTo>
                    <a:pt x="680" y="66"/>
                  </a:lnTo>
                  <a:lnTo>
                    <a:pt x="678" y="66"/>
                  </a:lnTo>
                  <a:lnTo>
                    <a:pt x="677" y="66"/>
                  </a:lnTo>
                  <a:lnTo>
                    <a:pt x="675" y="66"/>
                  </a:lnTo>
                  <a:lnTo>
                    <a:pt x="674" y="64"/>
                  </a:lnTo>
                  <a:lnTo>
                    <a:pt x="672" y="63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1" y="60"/>
                  </a:lnTo>
                  <a:lnTo>
                    <a:pt x="658" y="60"/>
                  </a:lnTo>
                  <a:lnTo>
                    <a:pt x="656" y="58"/>
                  </a:lnTo>
                  <a:lnTo>
                    <a:pt x="655" y="58"/>
                  </a:lnTo>
                  <a:lnTo>
                    <a:pt x="653" y="58"/>
                  </a:lnTo>
                  <a:lnTo>
                    <a:pt x="651" y="56"/>
                  </a:lnTo>
                  <a:lnTo>
                    <a:pt x="650" y="56"/>
                  </a:lnTo>
                  <a:lnTo>
                    <a:pt x="650" y="55"/>
                  </a:lnTo>
                  <a:lnTo>
                    <a:pt x="648" y="53"/>
                  </a:lnTo>
                  <a:lnTo>
                    <a:pt x="647" y="52"/>
                  </a:lnTo>
                  <a:lnTo>
                    <a:pt x="644" y="49"/>
                  </a:lnTo>
                  <a:lnTo>
                    <a:pt x="644" y="47"/>
                  </a:lnTo>
                  <a:lnTo>
                    <a:pt x="644" y="45"/>
                  </a:lnTo>
                  <a:lnTo>
                    <a:pt x="644" y="44"/>
                  </a:lnTo>
                  <a:lnTo>
                    <a:pt x="647" y="39"/>
                  </a:lnTo>
                  <a:lnTo>
                    <a:pt x="647" y="39"/>
                  </a:lnTo>
                  <a:lnTo>
                    <a:pt x="648" y="37"/>
                  </a:lnTo>
                  <a:lnTo>
                    <a:pt x="650" y="37"/>
                  </a:lnTo>
                  <a:lnTo>
                    <a:pt x="650" y="37"/>
                  </a:lnTo>
                  <a:lnTo>
                    <a:pt x="653" y="37"/>
                  </a:lnTo>
                  <a:lnTo>
                    <a:pt x="651" y="36"/>
                  </a:lnTo>
                  <a:lnTo>
                    <a:pt x="651" y="36"/>
                  </a:lnTo>
                  <a:lnTo>
                    <a:pt x="653" y="34"/>
                  </a:lnTo>
                  <a:lnTo>
                    <a:pt x="653" y="33"/>
                  </a:lnTo>
                  <a:lnTo>
                    <a:pt x="648" y="34"/>
                  </a:lnTo>
                  <a:lnTo>
                    <a:pt x="647" y="34"/>
                  </a:lnTo>
                  <a:lnTo>
                    <a:pt x="645" y="34"/>
                  </a:lnTo>
                  <a:lnTo>
                    <a:pt x="644" y="31"/>
                  </a:lnTo>
                  <a:lnTo>
                    <a:pt x="644" y="28"/>
                  </a:lnTo>
                  <a:lnTo>
                    <a:pt x="644" y="25"/>
                  </a:lnTo>
                  <a:lnTo>
                    <a:pt x="644" y="23"/>
                  </a:lnTo>
                  <a:lnTo>
                    <a:pt x="644" y="22"/>
                  </a:lnTo>
                  <a:lnTo>
                    <a:pt x="644" y="22"/>
                  </a:lnTo>
                  <a:lnTo>
                    <a:pt x="645" y="22"/>
                  </a:lnTo>
                  <a:lnTo>
                    <a:pt x="645" y="20"/>
                  </a:lnTo>
                  <a:lnTo>
                    <a:pt x="645" y="19"/>
                  </a:lnTo>
                  <a:lnTo>
                    <a:pt x="645" y="19"/>
                  </a:lnTo>
                  <a:lnTo>
                    <a:pt x="647" y="17"/>
                  </a:lnTo>
                  <a:lnTo>
                    <a:pt x="648" y="15"/>
                  </a:lnTo>
                  <a:lnTo>
                    <a:pt x="650" y="14"/>
                  </a:lnTo>
                  <a:lnTo>
                    <a:pt x="651" y="14"/>
                  </a:lnTo>
                  <a:lnTo>
                    <a:pt x="651" y="15"/>
                  </a:lnTo>
                  <a:lnTo>
                    <a:pt x="653" y="15"/>
                  </a:lnTo>
                  <a:lnTo>
                    <a:pt x="655" y="17"/>
                  </a:lnTo>
                  <a:lnTo>
                    <a:pt x="656" y="17"/>
                  </a:lnTo>
                  <a:lnTo>
                    <a:pt x="658" y="17"/>
                  </a:lnTo>
                  <a:lnTo>
                    <a:pt x="659" y="14"/>
                  </a:lnTo>
                  <a:lnTo>
                    <a:pt x="659" y="12"/>
                  </a:lnTo>
                  <a:lnTo>
                    <a:pt x="659" y="12"/>
                  </a:lnTo>
                  <a:lnTo>
                    <a:pt x="656" y="12"/>
                  </a:lnTo>
                  <a:lnTo>
                    <a:pt x="655" y="12"/>
                  </a:lnTo>
                  <a:lnTo>
                    <a:pt x="653" y="12"/>
                  </a:lnTo>
                  <a:lnTo>
                    <a:pt x="653" y="11"/>
                  </a:lnTo>
                  <a:lnTo>
                    <a:pt x="653" y="9"/>
                  </a:lnTo>
                  <a:lnTo>
                    <a:pt x="656" y="8"/>
                  </a:lnTo>
                  <a:lnTo>
                    <a:pt x="658" y="4"/>
                  </a:lnTo>
                  <a:lnTo>
                    <a:pt x="662" y="1"/>
                  </a:lnTo>
                  <a:lnTo>
                    <a:pt x="667" y="0"/>
                  </a:lnTo>
                  <a:lnTo>
                    <a:pt x="669" y="0"/>
                  </a:lnTo>
                  <a:lnTo>
                    <a:pt x="67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84" name="Freeform 313">
              <a:extLst>
                <a:ext uri="{FF2B5EF4-FFF2-40B4-BE49-F238E27FC236}">
                  <a16:creationId xmlns:a16="http://schemas.microsoft.com/office/drawing/2014/main" id="{DAA15209-C914-4484-8BAD-84750C5749B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12333" y="1825407"/>
              <a:ext cx="1625651" cy="588665"/>
            </a:xfrm>
            <a:custGeom>
              <a:avLst/>
              <a:gdLst>
                <a:gd name="T0" fmla="*/ 68 w 834"/>
                <a:gd name="T1" fmla="*/ 37 h 302"/>
                <a:gd name="T2" fmla="*/ 112 w 834"/>
                <a:gd name="T3" fmla="*/ 44 h 302"/>
                <a:gd name="T4" fmla="*/ 156 w 834"/>
                <a:gd name="T5" fmla="*/ 61 h 302"/>
                <a:gd name="T6" fmla="*/ 165 w 834"/>
                <a:gd name="T7" fmla="*/ 18 h 302"/>
                <a:gd name="T8" fmla="*/ 214 w 834"/>
                <a:gd name="T9" fmla="*/ 83 h 302"/>
                <a:gd name="T10" fmla="*/ 257 w 834"/>
                <a:gd name="T11" fmla="*/ 115 h 302"/>
                <a:gd name="T12" fmla="*/ 230 w 834"/>
                <a:gd name="T13" fmla="*/ 121 h 302"/>
                <a:gd name="T14" fmla="*/ 216 w 834"/>
                <a:gd name="T15" fmla="*/ 135 h 302"/>
                <a:gd name="T16" fmla="*/ 137 w 834"/>
                <a:gd name="T17" fmla="*/ 140 h 302"/>
                <a:gd name="T18" fmla="*/ 27 w 834"/>
                <a:gd name="T19" fmla="*/ 111 h 302"/>
                <a:gd name="T20" fmla="*/ 28 w 834"/>
                <a:gd name="T21" fmla="*/ 91 h 302"/>
                <a:gd name="T22" fmla="*/ 9 w 834"/>
                <a:gd name="T23" fmla="*/ 64 h 302"/>
                <a:gd name="T24" fmla="*/ 208 w 834"/>
                <a:gd name="T25" fmla="*/ 18 h 302"/>
                <a:gd name="T26" fmla="*/ 607 w 834"/>
                <a:gd name="T27" fmla="*/ 15 h 302"/>
                <a:gd name="T28" fmla="*/ 552 w 834"/>
                <a:gd name="T29" fmla="*/ 14 h 302"/>
                <a:gd name="T30" fmla="*/ 473 w 834"/>
                <a:gd name="T31" fmla="*/ 56 h 302"/>
                <a:gd name="T32" fmla="*/ 489 w 834"/>
                <a:gd name="T33" fmla="*/ 63 h 302"/>
                <a:gd name="T34" fmla="*/ 482 w 834"/>
                <a:gd name="T35" fmla="*/ 34 h 302"/>
                <a:gd name="T36" fmla="*/ 552 w 834"/>
                <a:gd name="T37" fmla="*/ 20 h 302"/>
                <a:gd name="T38" fmla="*/ 552 w 834"/>
                <a:gd name="T39" fmla="*/ 56 h 302"/>
                <a:gd name="T40" fmla="*/ 586 w 834"/>
                <a:gd name="T41" fmla="*/ 47 h 302"/>
                <a:gd name="T42" fmla="*/ 626 w 834"/>
                <a:gd name="T43" fmla="*/ 56 h 302"/>
                <a:gd name="T44" fmla="*/ 638 w 834"/>
                <a:gd name="T45" fmla="*/ 72 h 302"/>
                <a:gd name="T46" fmla="*/ 689 w 834"/>
                <a:gd name="T47" fmla="*/ 70 h 302"/>
                <a:gd name="T48" fmla="*/ 684 w 834"/>
                <a:gd name="T49" fmla="*/ 92 h 302"/>
                <a:gd name="T50" fmla="*/ 731 w 834"/>
                <a:gd name="T51" fmla="*/ 92 h 302"/>
                <a:gd name="T52" fmla="*/ 733 w 834"/>
                <a:gd name="T53" fmla="*/ 104 h 302"/>
                <a:gd name="T54" fmla="*/ 741 w 834"/>
                <a:gd name="T55" fmla="*/ 121 h 302"/>
                <a:gd name="T56" fmla="*/ 727 w 834"/>
                <a:gd name="T57" fmla="*/ 137 h 302"/>
                <a:gd name="T58" fmla="*/ 755 w 834"/>
                <a:gd name="T59" fmla="*/ 157 h 302"/>
                <a:gd name="T60" fmla="*/ 782 w 834"/>
                <a:gd name="T61" fmla="*/ 157 h 302"/>
                <a:gd name="T62" fmla="*/ 805 w 834"/>
                <a:gd name="T63" fmla="*/ 181 h 302"/>
                <a:gd name="T64" fmla="*/ 815 w 834"/>
                <a:gd name="T65" fmla="*/ 196 h 302"/>
                <a:gd name="T66" fmla="*/ 804 w 834"/>
                <a:gd name="T67" fmla="*/ 225 h 302"/>
                <a:gd name="T68" fmla="*/ 783 w 834"/>
                <a:gd name="T69" fmla="*/ 204 h 302"/>
                <a:gd name="T70" fmla="*/ 747 w 834"/>
                <a:gd name="T71" fmla="*/ 192 h 302"/>
                <a:gd name="T72" fmla="*/ 738 w 834"/>
                <a:gd name="T73" fmla="*/ 211 h 302"/>
                <a:gd name="T74" fmla="*/ 757 w 834"/>
                <a:gd name="T75" fmla="*/ 230 h 302"/>
                <a:gd name="T76" fmla="*/ 777 w 834"/>
                <a:gd name="T77" fmla="*/ 252 h 302"/>
                <a:gd name="T78" fmla="*/ 779 w 834"/>
                <a:gd name="T79" fmla="*/ 271 h 302"/>
                <a:gd name="T80" fmla="*/ 757 w 834"/>
                <a:gd name="T81" fmla="*/ 271 h 302"/>
                <a:gd name="T82" fmla="*/ 738 w 834"/>
                <a:gd name="T83" fmla="*/ 274 h 302"/>
                <a:gd name="T84" fmla="*/ 746 w 834"/>
                <a:gd name="T85" fmla="*/ 296 h 302"/>
                <a:gd name="T86" fmla="*/ 687 w 834"/>
                <a:gd name="T87" fmla="*/ 263 h 302"/>
                <a:gd name="T88" fmla="*/ 651 w 834"/>
                <a:gd name="T89" fmla="*/ 242 h 302"/>
                <a:gd name="T90" fmla="*/ 615 w 834"/>
                <a:gd name="T91" fmla="*/ 247 h 302"/>
                <a:gd name="T92" fmla="*/ 610 w 834"/>
                <a:gd name="T93" fmla="*/ 220 h 302"/>
                <a:gd name="T94" fmla="*/ 649 w 834"/>
                <a:gd name="T95" fmla="*/ 217 h 302"/>
                <a:gd name="T96" fmla="*/ 664 w 834"/>
                <a:gd name="T97" fmla="*/ 155 h 302"/>
                <a:gd name="T98" fmla="*/ 640 w 834"/>
                <a:gd name="T99" fmla="*/ 135 h 302"/>
                <a:gd name="T100" fmla="*/ 624 w 834"/>
                <a:gd name="T101" fmla="*/ 124 h 302"/>
                <a:gd name="T102" fmla="*/ 596 w 834"/>
                <a:gd name="T103" fmla="*/ 100 h 302"/>
                <a:gd name="T104" fmla="*/ 552 w 834"/>
                <a:gd name="T105" fmla="*/ 105 h 302"/>
                <a:gd name="T106" fmla="*/ 470 w 834"/>
                <a:gd name="T107" fmla="*/ 96 h 302"/>
                <a:gd name="T108" fmla="*/ 454 w 834"/>
                <a:gd name="T109" fmla="*/ 81 h 302"/>
                <a:gd name="T110" fmla="*/ 429 w 834"/>
                <a:gd name="T111" fmla="*/ 25 h 302"/>
                <a:gd name="T112" fmla="*/ 312 w 834"/>
                <a:gd name="T113" fmla="*/ 11 h 302"/>
                <a:gd name="T114" fmla="*/ 315 w 834"/>
                <a:gd name="T115" fmla="*/ 36 h 302"/>
                <a:gd name="T116" fmla="*/ 299 w 834"/>
                <a:gd name="T117" fmla="*/ 61 h 302"/>
                <a:gd name="T118" fmla="*/ 255 w 834"/>
                <a:gd name="T119" fmla="*/ 45 h 302"/>
                <a:gd name="T120" fmla="*/ 271 w 834"/>
                <a:gd name="T121" fmla="*/ 29 h 302"/>
                <a:gd name="T122" fmla="*/ 261 w 834"/>
                <a:gd name="T123" fmla="*/ 1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34" h="302">
                  <a:moveTo>
                    <a:pt x="320" y="22"/>
                  </a:moveTo>
                  <a:lnTo>
                    <a:pt x="320" y="22"/>
                  </a:lnTo>
                  <a:lnTo>
                    <a:pt x="321" y="23"/>
                  </a:lnTo>
                  <a:lnTo>
                    <a:pt x="321" y="23"/>
                  </a:lnTo>
                  <a:lnTo>
                    <a:pt x="323" y="23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3" y="26"/>
                  </a:lnTo>
                  <a:lnTo>
                    <a:pt x="323" y="28"/>
                  </a:lnTo>
                  <a:lnTo>
                    <a:pt x="321" y="28"/>
                  </a:lnTo>
                  <a:lnTo>
                    <a:pt x="321" y="28"/>
                  </a:lnTo>
                  <a:lnTo>
                    <a:pt x="318" y="28"/>
                  </a:lnTo>
                  <a:lnTo>
                    <a:pt x="317" y="26"/>
                  </a:lnTo>
                  <a:lnTo>
                    <a:pt x="317" y="25"/>
                  </a:lnTo>
                  <a:lnTo>
                    <a:pt x="317" y="23"/>
                  </a:lnTo>
                  <a:lnTo>
                    <a:pt x="317" y="23"/>
                  </a:lnTo>
                  <a:lnTo>
                    <a:pt x="317" y="22"/>
                  </a:lnTo>
                  <a:lnTo>
                    <a:pt x="320" y="22"/>
                  </a:lnTo>
                  <a:close/>
                  <a:moveTo>
                    <a:pt x="63" y="17"/>
                  </a:moveTo>
                  <a:lnTo>
                    <a:pt x="68" y="17"/>
                  </a:lnTo>
                  <a:lnTo>
                    <a:pt x="69" y="18"/>
                  </a:lnTo>
                  <a:lnTo>
                    <a:pt x="69" y="18"/>
                  </a:lnTo>
                  <a:lnTo>
                    <a:pt x="71" y="20"/>
                  </a:lnTo>
                  <a:lnTo>
                    <a:pt x="71" y="22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1" y="28"/>
                  </a:lnTo>
                  <a:lnTo>
                    <a:pt x="71" y="29"/>
                  </a:lnTo>
                  <a:lnTo>
                    <a:pt x="71" y="31"/>
                  </a:lnTo>
                  <a:lnTo>
                    <a:pt x="69" y="31"/>
                  </a:lnTo>
                  <a:lnTo>
                    <a:pt x="68" y="34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8" y="37"/>
                  </a:lnTo>
                  <a:lnTo>
                    <a:pt x="69" y="37"/>
                  </a:lnTo>
                  <a:lnTo>
                    <a:pt x="72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9" y="36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80" y="29"/>
                  </a:lnTo>
                  <a:lnTo>
                    <a:pt x="82" y="28"/>
                  </a:lnTo>
                  <a:lnTo>
                    <a:pt x="83" y="26"/>
                  </a:lnTo>
                  <a:lnTo>
                    <a:pt x="85" y="26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101" y="29"/>
                  </a:lnTo>
                  <a:lnTo>
                    <a:pt x="109" y="33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0" y="39"/>
                  </a:lnTo>
                  <a:lnTo>
                    <a:pt x="107" y="42"/>
                  </a:lnTo>
                  <a:lnTo>
                    <a:pt x="104" y="44"/>
                  </a:lnTo>
                  <a:lnTo>
                    <a:pt x="102" y="44"/>
                  </a:lnTo>
                  <a:lnTo>
                    <a:pt x="104" y="45"/>
                  </a:lnTo>
                  <a:lnTo>
                    <a:pt x="105" y="45"/>
                  </a:lnTo>
                  <a:lnTo>
                    <a:pt x="107" y="44"/>
                  </a:lnTo>
                  <a:lnTo>
                    <a:pt x="109" y="42"/>
                  </a:lnTo>
                  <a:lnTo>
                    <a:pt x="110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3" y="44"/>
                  </a:lnTo>
                  <a:lnTo>
                    <a:pt x="116" y="42"/>
                  </a:lnTo>
                  <a:lnTo>
                    <a:pt x="118" y="39"/>
                  </a:lnTo>
                  <a:lnTo>
                    <a:pt x="123" y="37"/>
                  </a:lnTo>
                  <a:lnTo>
                    <a:pt x="123" y="36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3"/>
                  </a:lnTo>
                  <a:lnTo>
                    <a:pt x="126" y="33"/>
                  </a:lnTo>
                  <a:lnTo>
                    <a:pt x="121" y="29"/>
                  </a:lnTo>
                  <a:lnTo>
                    <a:pt x="120" y="28"/>
                  </a:lnTo>
                  <a:lnTo>
                    <a:pt x="120" y="26"/>
                  </a:lnTo>
                  <a:lnTo>
                    <a:pt x="123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5" y="29"/>
                  </a:lnTo>
                  <a:lnTo>
                    <a:pt x="137" y="31"/>
                  </a:lnTo>
                  <a:lnTo>
                    <a:pt x="138" y="33"/>
                  </a:lnTo>
                  <a:lnTo>
                    <a:pt x="142" y="34"/>
                  </a:lnTo>
                  <a:lnTo>
                    <a:pt x="143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7"/>
                  </a:lnTo>
                  <a:lnTo>
                    <a:pt x="145" y="37"/>
                  </a:lnTo>
                  <a:lnTo>
                    <a:pt x="146" y="39"/>
                  </a:lnTo>
                  <a:lnTo>
                    <a:pt x="148" y="39"/>
                  </a:lnTo>
                  <a:lnTo>
                    <a:pt x="148" y="40"/>
                  </a:lnTo>
                  <a:lnTo>
                    <a:pt x="150" y="42"/>
                  </a:lnTo>
                  <a:lnTo>
                    <a:pt x="151" y="45"/>
                  </a:lnTo>
                  <a:lnTo>
                    <a:pt x="151" y="50"/>
                  </a:lnTo>
                  <a:lnTo>
                    <a:pt x="154" y="56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9" y="63"/>
                  </a:lnTo>
                  <a:lnTo>
                    <a:pt x="159" y="64"/>
                  </a:lnTo>
                  <a:lnTo>
                    <a:pt x="161" y="64"/>
                  </a:lnTo>
                  <a:lnTo>
                    <a:pt x="162" y="64"/>
                  </a:lnTo>
                  <a:lnTo>
                    <a:pt x="162" y="63"/>
                  </a:lnTo>
                  <a:lnTo>
                    <a:pt x="164" y="61"/>
                  </a:lnTo>
                  <a:lnTo>
                    <a:pt x="168" y="59"/>
                  </a:lnTo>
                  <a:lnTo>
                    <a:pt x="168" y="58"/>
                  </a:lnTo>
                  <a:lnTo>
                    <a:pt x="167" y="58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8" y="56"/>
                  </a:lnTo>
                  <a:lnTo>
                    <a:pt x="165" y="53"/>
                  </a:lnTo>
                  <a:lnTo>
                    <a:pt x="162" y="50"/>
                  </a:lnTo>
                  <a:lnTo>
                    <a:pt x="162" y="45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1" y="40"/>
                  </a:lnTo>
                  <a:lnTo>
                    <a:pt x="161" y="40"/>
                  </a:lnTo>
                  <a:lnTo>
                    <a:pt x="159" y="39"/>
                  </a:lnTo>
                  <a:lnTo>
                    <a:pt x="159" y="39"/>
                  </a:lnTo>
                  <a:lnTo>
                    <a:pt x="159" y="37"/>
                  </a:lnTo>
                  <a:lnTo>
                    <a:pt x="159" y="36"/>
                  </a:lnTo>
                  <a:lnTo>
                    <a:pt x="156" y="23"/>
                  </a:lnTo>
                  <a:lnTo>
                    <a:pt x="156" y="22"/>
                  </a:lnTo>
                  <a:lnTo>
                    <a:pt x="156" y="22"/>
                  </a:lnTo>
                  <a:lnTo>
                    <a:pt x="157" y="22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7" y="18"/>
                  </a:lnTo>
                  <a:lnTo>
                    <a:pt x="157" y="18"/>
                  </a:lnTo>
                  <a:lnTo>
                    <a:pt x="157" y="17"/>
                  </a:lnTo>
                  <a:lnTo>
                    <a:pt x="162" y="17"/>
                  </a:lnTo>
                  <a:lnTo>
                    <a:pt x="165" y="18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3" y="20"/>
                  </a:lnTo>
                  <a:lnTo>
                    <a:pt x="173" y="18"/>
                  </a:lnTo>
                  <a:lnTo>
                    <a:pt x="175" y="18"/>
                  </a:lnTo>
                  <a:lnTo>
                    <a:pt x="181" y="22"/>
                  </a:lnTo>
                  <a:lnTo>
                    <a:pt x="186" y="25"/>
                  </a:lnTo>
                  <a:lnTo>
                    <a:pt x="191" y="26"/>
                  </a:lnTo>
                  <a:lnTo>
                    <a:pt x="192" y="28"/>
                  </a:lnTo>
                  <a:lnTo>
                    <a:pt x="195" y="31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4"/>
                  </a:lnTo>
                  <a:lnTo>
                    <a:pt x="195" y="34"/>
                  </a:lnTo>
                  <a:lnTo>
                    <a:pt x="197" y="36"/>
                  </a:lnTo>
                  <a:lnTo>
                    <a:pt x="197" y="36"/>
                  </a:lnTo>
                  <a:lnTo>
                    <a:pt x="197" y="39"/>
                  </a:lnTo>
                  <a:lnTo>
                    <a:pt x="198" y="40"/>
                  </a:lnTo>
                  <a:lnTo>
                    <a:pt x="198" y="42"/>
                  </a:lnTo>
                  <a:lnTo>
                    <a:pt x="203" y="55"/>
                  </a:lnTo>
                  <a:lnTo>
                    <a:pt x="205" y="56"/>
                  </a:lnTo>
                  <a:lnTo>
                    <a:pt x="205" y="58"/>
                  </a:lnTo>
                  <a:lnTo>
                    <a:pt x="209" y="63"/>
                  </a:lnTo>
                  <a:lnTo>
                    <a:pt x="211" y="66"/>
                  </a:lnTo>
                  <a:lnTo>
                    <a:pt x="211" y="67"/>
                  </a:lnTo>
                  <a:lnTo>
                    <a:pt x="211" y="67"/>
                  </a:lnTo>
                  <a:lnTo>
                    <a:pt x="211" y="69"/>
                  </a:lnTo>
                  <a:lnTo>
                    <a:pt x="211" y="70"/>
                  </a:lnTo>
                  <a:lnTo>
                    <a:pt x="211" y="72"/>
                  </a:lnTo>
                  <a:lnTo>
                    <a:pt x="209" y="72"/>
                  </a:lnTo>
                  <a:lnTo>
                    <a:pt x="209" y="74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9" y="78"/>
                  </a:lnTo>
                  <a:lnTo>
                    <a:pt x="214" y="83"/>
                  </a:lnTo>
                  <a:lnTo>
                    <a:pt x="217" y="86"/>
                  </a:lnTo>
                  <a:lnTo>
                    <a:pt x="219" y="88"/>
                  </a:lnTo>
                  <a:lnTo>
                    <a:pt x="222" y="91"/>
                  </a:lnTo>
                  <a:lnTo>
                    <a:pt x="227" y="92"/>
                  </a:lnTo>
                  <a:lnTo>
                    <a:pt x="228" y="92"/>
                  </a:lnTo>
                  <a:lnTo>
                    <a:pt x="230" y="94"/>
                  </a:lnTo>
                  <a:lnTo>
                    <a:pt x="230" y="94"/>
                  </a:lnTo>
                  <a:lnTo>
                    <a:pt x="230" y="92"/>
                  </a:lnTo>
                  <a:lnTo>
                    <a:pt x="230" y="92"/>
                  </a:lnTo>
                  <a:lnTo>
                    <a:pt x="232" y="92"/>
                  </a:lnTo>
                  <a:lnTo>
                    <a:pt x="230" y="91"/>
                  </a:lnTo>
                  <a:lnTo>
                    <a:pt x="230" y="89"/>
                  </a:lnTo>
                  <a:lnTo>
                    <a:pt x="230" y="89"/>
                  </a:lnTo>
                  <a:lnTo>
                    <a:pt x="235" y="92"/>
                  </a:lnTo>
                  <a:lnTo>
                    <a:pt x="236" y="94"/>
                  </a:lnTo>
                  <a:lnTo>
                    <a:pt x="239" y="96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9" y="99"/>
                  </a:lnTo>
                  <a:lnTo>
                    <a:pt x="250" y="99"/>
                  </a:lnTo>
                  <a:lnTo>
                    <a:pt x="250" y="100"/>
                  </a:lnTo>
                  <a:lnTo>
                    <a:pt x="250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7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60" y="107"/>
                  </a:lnTo>
                  <a:lnTo>
                    <a:pt x="261" y="110"/>
                  </a:lnTo>
                  <a:lnTo>
                    <a:pt x="261" y="111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58" y="115"/>
                  </a:lnTo>
                  <a:lnTo>
                    <a:pt x="257" y="115"/>
                  </a:lnTo>
                  <a:lnTo>
                    <a:pt x="255" y="115"/>
                  </a:lnTo>
                  <a:lnTo>
                    <a:pt x="254" y="113"/>
                  </a:lnTo>
                  <a:lnTo>
                    <a:pt x="254" y="111"/>
                  </a:lnTo>
                  <a:lnTo>
                    <a:pt x="252" y="110"/>
                  </a:lnTo>
                  <a:lnTo>
                    <a:pt x="252" y="111"/>
                  </a:lnTo>
                  <a:lnTo>
                    <a:pt x="252" y="113"/>
                  </a:lnTo>
                  <a:lnTo>
                    <a:pt x="250" y="115"/>
                  </a:lnTo>
                  <a:lnTo>
                    <a:pt x="250" y="115"/>
                  </a:lnTo>
                  <a:lnTo>
                    <a:pt x="249" y="115"/>
                  </a:lnTo>
                  <a:lnTo>
                    <a:pt x="247" y="113"/>
                  </a:lnTo>
                  <a:lnTo>
                    <a:pt x="244" y="111"/>
                  </a:lnTo>
                  <a:lnTo>
                    <a:pt x="243" y="111"/>
                  </a:lnTo>
                  <a:lnTo>
                    <a:pt x="243" y="111"/>
                  </a:lnTo>
                  <a:lnTo>
                    <a:pt x="241" y="111"/>
                  </a:lnTo>
                  <a:lnTo>
                    <a:pt x="238" y="113"/>
                  </a:lnTo>
                  <a:lnTo>
                    <a:pt x="236" y="115"/>
                  </a:lnTo>
                  <a:lnTo>
                    <a:pt x="238" y="115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5" y="118"/>
                  </a:lnTo>
                  <a:lnTo>
                    <a:pt x="232" y="118"/>
                  </a:lnTo>
                  <a:lnTo>
                    <a:pt x="230" y="118"/>
                  </a:lnTo>
                  <a:lnTo>
                    <a:pt x="227" y="115"/>
                  </a:lnTo>
                  <a:lnTo>
                    <a:pt x="225" y="115"/>
                  </a:lnTo>
                  <a:lnTo>
                    <a:pt x="225" y="115"/>
                  </a:lnTo>
                  <a:lnTo>
                    <a:pt x="224" y="116"/>
                  </a:lnTo>
                  <a:lnTo>
                    <a:pt x="225" y="116"/>
                  </a:lnTo>
                  <a:lnTo>
                    <a:pt x="227" y="118"/>
                  </a:lnTo>
                  <a:lnTo>
                    <a:pt x="228" y="119"/>
                  </a:lnTo>
                  <a:lnTo>
                    <a:pt x="230" y="119"/>
                  </a:lnTo>
                  <a:lnTo>
                    <a:pt x="230" y="119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30" y="122"/>
                  </a:lnTo>
                  <a:lnTo>
                    <a:pt x="228" y="126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3" y="124"/>
                  </a:lnTo>
                  <a:lnTo>
                    <a:pt x="235" y="122"/>
                  </a:lnTo>
                  <a:lnTo>
                    <a:pt x="238" y="121"/>
                  </a:lnTo>
                  <a:lnTo>
                    <a:pt x="239" y="121"/>
                  </a:lnTo>
                  <a:lnTo>
                    <a:pt x="243" y="119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2"/>
                  </a:lnTo>
                  <a:lnTo>
                    <a:pt x="244" y="122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6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49" y="129"/>
                  </a:lnTo>
                  <a:lnTo>
                    <a:pt x="247" y="132"/>
                  </a:lnTo>
                  <a:lnTo>
                    <a:pt x="246" y="132"/>
                  </a:lnTo>
                  <a:lnTo>
                    <a:pt x="239" y="135"/>
                  </a:lnTo>
                  <a:lnTo>
                    <a:pt x="238" y="135"/>
                  </a:lnTo>
                  <a:lnTo>
                    <a:pt x="235" y="135"/>
                  </a:lnTo>
                  <a:lnTo>
                    <a:pt x="233" y="137"/>
                  </a:lnTo>
                  <a:lnTo>
                    <a:pt x="232" y="137"/>
                  </a:lnTo>
                  <a:lnTo>
                    <a:pt x="228" y="137"/>
                  </a:lnTo>
                  <a:lnTo>
                    <a:pt x="224" y="137"/>
                  </a:lnTo>
                  <a:lnTo>
                    <a:pt x="219" y="137"/>
                  </a:lnTo>
                  <a:lnTo>
                    <a:pt x="216" y="135"/>
                  </a:lnTo>
                  <a:lnTo>
                    <a:pt x="211" y="133"/>
                  </a:lnTo>
                  <a:lnTo>
                    <a:pt x="209" y="135"/>
                  </a:lnTo>
                  <a:lnTo>
                    <a:pt x="208" y="135"/>
                  </a:lnTo>
                  <a:lnTo>
                    <a:pt x="200" y="135"/>
                  </a:lnTo>
                  <a:lnTo>
                    <a:pt x="200" y="133"/>
                  </a:lnTo>
                  <a:lnTo>
                    <a:pt x="200" y="133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198" y="130"/>
                  </a:lnTo>
                  <a:lnTo>
                    <a:pt x="194" y="129"/>
                  </a:lnTo>
                  <a:lnTo>
                    <a:pt x="191" y="129"/>
                  </a:lnTo>
                  <a:lnTo>
                    <a:pt x="187" y="129"/>
                  </a:lnTo>
                  <a:lnTo>
                    <a:pt x="186" y="129"/>
                  </a:lnTo>
                  <a:lnTo>
                    <a:pt x="184" y="127"/>
                  </a:lnTo>
                  <a:lnTo>
                    <a:pt x="183" y="127"/>
                  </a:lnTo>
                  <a:lnTo>
                    <a:pt x="183" y="126"/>
                  </a:lnTo>
                  <a:lnTo>
                    <a:pt x="183" y="126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1" y="122"/>
                  </a:lnTo>
                  <a:lnTo>
                    <a:pt x="179" y="121"/>
                  </a:lnTo>
                  <a:lnTo>
                    <a:pt x="178" y="121"/>
                  </a:lnTo>
                  <a:lnTo>
                    <a:pt x="176" y="122"/>
                  </a:lnTo>
                  <a:lnTo>
                    <a:pt x="175" y="124"/>
                  </a:lnTo>
                  <a:lnTo>
                    <a:pt x="173" y="127"/>
                  </a:lnTo>
                  <a:lnTo>
                    <a:pt x="172" y="129"/>
                  </a:lnTo>
                  <a:lnTo>
                    <a:pt x="168" y="132"/>
                  </a:lnTo>
                  <a:lnTo>
                    <a:pt x="167" y="132"/>
                  </a:lnTo>
                  <a:lnTo>
                    <a:pt x="161" y="133"/>
                  </a:lnTo>
                  <a:lnTo>
                    <a:pt x="153" y="133"/>
                  </a:lnTo>
                  <a:lnTo>
                    <a:pt x="151" y="135"/>
                  </a:lnTo>
                  <a:lnTo>
                    <a:pt x="148" y="137"/>
                  </a:lnTo>
                  <a:lnTo>
                    <a:pt x="145" y="138"/>
                  </a:lnTo>
                  <a:lnTo>
                    <a:pt x="137" y="140"/>
                  </a:lnTo>
                  <a:lnTo>
                    <a:pt x="131" y="141"/>
                  </a:lnTo>
                  <a:lnTo>
                    <a:pt x="123" y="143"/>
                  </a:lnTo>
                  <a:lnTo>
                    <a:pt x="118" y="143"/>
                  </a:lnTo>
                  <a:lnTo>
                    <a:pt x="116" y="143"/>
                  </a:lnTo>
                  <a:lnTo>
                    <a:pt x="113" y="143"/>
                  </a:lnTo>
                  <a:lnTo>
                    <a:pt x="110" y="144"/>
                  </a:lnTo>
                  <a:lnTo>
                    <a:pt x="107" y="144"/>
                  </a:lnTo>
                  <a:lnTo>
                    <a:pt x="96" y="144"/>
                  </a:lnTo>
                  <a:lnTo>
                    <a:pt x="91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3"/>
                  </a:lnTo>
                  <a:lnTo>
                    <a:pt x="79" y="138"/>
                  </a:lnTo>
                  <a:lnTo>
                    <a:pt x="77" y="137"/>
                  </a:lnTo>
                  <a:lnTo>
                    <a:pt x="77" y="133"/>
                  </a:lnTo>
                  <a:lnTo>
                    <a:pt x="77" y="132"/>
                  </a:lnTo>
                  <a:lnTo>
                    <a:pt x="77" y="127"/>
                  </a:lnTo>
                  <a:lnTo>
                    <a:pt x="75" y="127"/>
                  </a:lnTo>
                  <a:lnTo>
                    <a:pt x="71" y="126"/>
                  </a:lnTo>
                  <a:lnTo>
                    <a:pt x="68" y="126"/>
                  </a:lnTo>
                  <a:lnTo>
                    <a:pt x="61" y="126"/>
                  </a:lnTo>
                  <a:lnTo>
                    <a:pt x="55" y="126"/>
                  </a:lnTo>
                  <a:lnTo>
                    <a:pt x="49" y="126"/>
                  </a:lnTo>
                  <a:lnTo>
                    <a:pt x="45" y="124"/>
                  </a:lnTo>
                  <a:lnTo>
                    <a:pt x="41" y="124"/>
                  </a:lnTo>
                  <a:lnTo>
                    <a:pt x="36" y="121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34" y="119"/>
                  </a:lnTo>
                  <a:lnTo>
                    <a:pt x="33" y="118"/>
                  </a:lnTo>
                  <a:lnTo>
                    <a:pt x="28" y="115"/>
                  </a:lnTo>
                  <a:lnTo>
                    <a:pt x="27" y="111"/>
                  </a:lnTo>
                  <a:lnTo>
                    <a:pt x="27" y="111"/>
                  </a:lnTo>
                  <a:lnTo>
                    <a:pt x="27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7" y="104"/>
                  </a:lnTo>
                  <a:lnTo>
                    <a:pt x="27" y="104"/>
                  </a:lnTo>
                  <a:lnTo>
                    <a:pt x="34" y="102"/>
                  </a:lnTo>
                  <a:lnTo>
                    <a:pt x="50" y="100"/>
                  </a:lnTo>
                  <a:lnTo>
                    <a:pt x="63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7" y="100"/>
                  </a:lnTo>
                  <a:lnTo>
                    <a:pt x="83" y="100"/>
                  </a:lnTo>
                  <a:lnTo>
                    <a:pt x="91" y="100"/>
                  </a:lnTo>
                  <a:lnTo>
                    <a:pt x="93" y="100"/>
                  </a:lnTo>
                  <a:lnTo>
                    <a:pt x="97" y="100"/>
                  </a:lnTo>
                  <a:lnTo>
                    <a:pt x="97" y="99"/>
                  </a:lnTo>
                  <a:lnTo>
                    <a:pt x="104" y="100"/>
                  </a:lnTo>
                  <a:lnTo>
                    <a:pt x="105" y="99"/>
                  </a:lnTo>
                  <a:lnTo>
                    <a:pt x="105" y="99"/>
                  </a:lnTo>
                  <a:lnTo>
                    <a:pt x="105" y="97"/>
                  </a:lnTo>
                  <a:lnTo>
                    <a:pt x="99" y="96"/>
                  </a:lnTo>
                  <a:lnTo>
                    <a:pt x="85" y="91"/>
                  </a:lnTo>
                  <a:lnTo>
                    <a:pt x="80" y="89"/>
                  </a:lnTo>
                  <a:lnTo>
                    <a:pt x="75" y="89"/>
                  </a:lnTo>
                  <a:lnTo>
                    <a:pt x="72" y="88"/>
                  </a:lnTo>
                  <a:lnTo>
                    <a:pt x="69" y="89"/>
                  </a:lnTo>
                  <a:lnTo>
                    <a:pt x="68" y="89"/>
                  </a:lnTo>
                  <a:lnTo>
                    <a:pt x="63" y="89"/>
                  </a:lnTo>
                  <a:lnTo>
                    <a:pt x="60" y="91"/>
                  </a:lnTo>
                  <a:lnTo>
                    <a:pt x="53" y="91"/>
                  </a:lnTo>
                  <a:lnTo>
                    <a:pt x="42" y="91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8" y="91"/>
                  </a:lnTo>
                  <a:lnTo>
                    <a:pt x="28" y="91"/>
                  </a:lnTo>
                  <a:lnTo>
                    <a:pt x="20" y="91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9" y="80"/>
                  </a:lnTo>
                  <a:lnTo>
                    <a:pt x="11" y="80"/>
                  </a:lnTo>
                  <a:lnTo>
                    <a:pt x="16" y="77"/>
                  </a:lnTo>
                  <a:lnTo>
                    <a:pt x="17" y="77"/>
                  </a:lnTo>
                  <a:lnTo>
                    <a:pt x="23" y="75"/>
                  </a:lnTo>
                  <a:lnTo>
                    <a:pt x="31" y="74"/>
                  </a:lnTo>
                  <a:lnTo>
                    <a:pt x="36" y="72"/>
                  </a:lnTo>
                  <a:lnTo>
                    <a:pt x="39" y="70"/>
                  </a:lnTo>
                  <a:lnTo>
                    <a:pt x="42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4" y="67"/>
                  </a:lnTo>
                  <a:lnTo>
                    <a:pt x="47" y="67"/>
                  </a:lnTo>
                  <a:lnTo>
                    <a:pt x="50" y="69"/>
                  </a:lnTo>
                  <a:lnTo>
                    <a:pt x="52" y="67"/>
                  </a:lnTo>
                  <a:lnTo>
                    <a:pt x="53" y="67"/>
                  </a:lnTo>
                  <a:lnTo>
                    <a:pt x="52" y="67"/>
                  </a:lnTo>
                  <a:lnTo>
                    <a:pt x="49" y="66"/>
                  </a:lnTo>
                  <a:lnTo>
                    <a:pt x="31" y="69"/>
                  </a:lnTo>
                  <a:lnTo>
                    <a:pt x="23" y="69"/>
                  </a:lnTo>
                  <a:lnTo>
                    <a:pt x="19" y="70"/>
                  </a:lnTo>
                  <a:lnTo>
                    <a:pt x="16" y="70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2" y="67"/>
                  </a:lnTo>
                  <a:lnTo>
                    <a:pt x="16" y="66"/>
                  </a:lnTo>
                  <a:lnTo>
                    <a:pt x="17" y="63"/>
                  </a:lnTo>
                  <a:lnTo>
                    <a:pt x="16" y="63"/>
                  </a:lnTo>
                  <a:lnTo>
                    <a:pt x="9" y="64"/>
                  </a:lnTo>
                  <a:lnTo>
                    <a:pt x="6" y="63"/>
                  </a:lnTo>
                  <a:lnTo>
                    <a:pt x="1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6" y="50"/>
                  </a:lnTo>
                  <a:lnTo>
                    <a:pt x="9" y="48"/>
                  </a:lnTo>
                  <a:lnTo>
                    <a:pt x="11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2"/>
                  </a:lnTo>
                  <a:lnTo>
                    <a:pt x="8" y="40"/>
                  </a:lnTo>
                  <a:lnTo>
                    <a:pt x="9" y="39"/>
                  </a:lnTo>
                  <a:lnTo>
                    <a:pt x="12" y="36"/>
                  </a:lnTo>
                  <a:lnTo>
                    <a:pt x="20" y="31"/>
                  </a:lnTo>
                  <a:lnTo>
                    <a:pt x="25" y="29"/>
                  </a:lnTo>
                  <a:lnTo>
                    <a:pt x="28" y="28"/>
                  </a:lnTo>
                  <a:lnTo>
                    <a:pt x="34" y="25"/>
                  </a:lnTo>
                  <a:lnTo>
                    <a:pt x="49" y="20"/>
                  </a:lnTo>
                  <a:lnTo>
                    <a:pt x="63" y="17"/>
                  </a:lnTo>
                  <a:close/>
                  <a:moveTo>
                    <a:pt x="197" y="4"/>
                  </a:moveTo>
                  <a:lnTo>
                    <a:pt x="200" y="6"/>
                  </a:lnTo>
                  <a:lnTo>
                    <a:pt x="205" y="9"/>
                  </a:lnTo>
                  <a:lnTo>
                    <a:pt x="206" y="9"/>
                  </a:lnTo>
                  <a:lnTo>
                    <a:pt x="206" y="9"/>
                  </a:lnTo>
                  <a:lnTo>
                    <a:pt x="208" y="11"/>
                  </a:lnTo>
                  <a:lnTo>
                    <a:pt x="208" y="12"/>
                  </a:lnTo>
                  <a:lnTo>
                    <a:pt x="208" y="14"/>
                  </a:lnTo>
                  <a:lnTo>
                    <a:pt x="208" y="17"/>
                  </a:lnTo>
                  <a:lnTo>
                    <a:pt x="208" y="18"/>
                  </a:lnTo>
                  <a:lnTo>
                    <a:pt x="205" y="22"/>
                  </a:lnTo>
                  <a:lnTo>
                    <a:pt x="202" y="25"/>
                  </a:lnTo>
                  <a:lnTo>
                    <a:pt x="202" y="25"/>
                  </a:lnTo>
                  <a:lnTo>
                    <a:pt x="202" y="26"/>
                  </a:lnTo>
                  <a:lnTo>
                    <a:pt x="198" y="28"/>
                  </a:lnTo>
                  <a:lnTo>
                    <a:pt x="198" y="28"/>
                  </a:lnTo>
                  <a:lnTo>
                    <a:pt x="197" y="29"/>
                  </a:lnTo>
                  <a:lnTo>
                    <a:pt x="195" y="28"/>
                  </a:lnTo>
                  <a:lnTo>
                    <a:pt x="194" y="26"/>
                  </a:lnTo>
                  <a:lnTo>
                    <a:pt x="191" y="23"/>
                  </a:lnTo>
                  <a:lnTo>
                    <a:pt x="186" y="22"/>
                  </a:lnTo>
                  <a:lnTo>
                    <a:pt x="186" y="20"/>
                  </a:lnTo>
                  <a:lnTo>
                    <a:pt x="184" y="18"/>
                  </a:lnTo>
                  <a:lnTo>
                    <a:pt x="179" y="15"/>
                  </a:lnTo>
                  <a:lnTo>
                    <a:pt x="176" y="14"/>
                  </a:lnTo>
                  <a:lnTo>
                    <a:pt x="175" y="14"/>
                  </a:lnTo>
                  <a:lnTo>
                    <a:pt x="173" y="12"/>
                  </a:lnTo>
                  <a:lnTo>
                    <a:pt x="175" y="9"/>
                  </a:lnTo>
                  <a:lnTo>
                    <a:pt x="178" y="7"/>
                  </a:lnTo>
                  <a:lnTo>
                    <a:pt x="178" y="7"/>
                  </a:lnTo>
                  <a:lnTo>
                    <a:pt x="183" y="6"/>
                  </a:lnTo>
                  <a:lnTo>
                    <a:pt x="194" y="6"/>
                  </a:lnTo>
                  <a:lnTo>
                    <a:pt x="197" y="4"/>
                  </a:lnTo>
                  <a:close/>
                  <a:moveTo>
                    <a:pt x="555" y="4"/>
                  </a:moveTo>
                  <a:lnTo>
                    <a:pt x="558" y="6"/>
                  </a:lnTo>
                  <a:lnTo>
                    <a:pt x="561" y="7"/>
                  </a:lnTo>
                  <a:lnTo>
                    <a:pt x="564" y="7"/>
                  </a:lnTo>
                  <a:lnTo>
                    <a:pt x="571" y="7"/>
                  </a:lnTo>
                  <a:lnTo>
                    <a:pt x="572" y="9"/>
                  </a:lnTo>
                  <a:lnTo>
                    <a:pt x="588" y="7"/>
                  </a:lnTo>
                  <a:lnTo>
                    <a:pt x="591" y="9"/>
                  </a:lnTo>
                  <a:lnTo>
                    <a:pt x="601" y="12"/>
                  </a:lnTo>
                  <a:lnTo>
                    <a:pt x="604" y="12"/>
                  </a:lnTo>
                  <a:lnTo>
                    <a:pt x="605" y="14"/>
                  </a:lnTo>
                  <a:lnTo>
                    <a:pt x="607" y="15"/>
                  </a:lnTo>
                  <a:lnTo>
                    <a:pt x="607" y="17"/>
                  </a:lnTo>
                  <a:lnTo>
                    <a:pt x="610" y="18"/>
                  </a:lnTo>
                  <a:lnTo>
                    <a:pt x="612" y="20"/>
                  </a:lnTo>
                  <a:lnTo>
                    <a:pt x="612" y="20"/>
                  </a:lnTo>
                  <a:lnTo>
                    <a:pt x="613" y="22"/>
                  </a:lnTo>
                  <a:lnTo>
                    <a:pt x="615" y="23"/>
                  </a:lnTo>
                  <a:lnTo>
                    <a:pt x="616" y="23"/>
                  </a:lnTo>
                  <a:lnTo>
                    <a:pt x="616" y="25"/>
                  </a:lnTo>
                  <a:lnTo>
                    <a:pt x="616" y="26"/>
                  </a:lnTo>
                  <a:lnTo>
                    <a:pt x="618" y="28"/>
                  </a:lnTo>
                  <a:lnTo>
                    <a:pt x="619" y="29"/>
                  </a:lnTo>
                  <a:lnTo>
                    <a:pt x="619" y="29"/>
                  </a:lnTo>
                  <a:lnTo>
                    <a:pt x="618" y="31"/>
                  </a:lnTo>
                  <a:lnTo>
                    <a:pt x="615" y="31"/>
                  </a:lnTo>
                  <a:lnTo>
                    <a:pt x="607" y="31"/>
                  </a:lnTo>
                  <a:lnTo>
                    <a:pt x="594" y="29"/>
                  </a:lnTo>
                  <a:lnTo>
                    <a:pt x="588" y="29"/>
                  </a:lnTo>
                  <a:lnTo>
                    <a:pt x="585" y="31"/>
                  </a:lnTo>
                  <a:lnTo>
                    <a:pt x="575" y="33"/>
                  </a:lnTo>
                  <a:lnTo>
                    <a:pt x="574" y="33"/>
                  </a:lnTo>
                  <a:lnTo>
                    <a:pt x="571" y="33"/>
                  </a:lnTo>
                  <a:lnTo>
                    <a:pt x="566" y="31"/>
                  </a:lnTo>
                  <a:lnTo>
                    <a:pt x="564" y="29"/>
                  </a:lnTo>
                  <a:lnTo>
                    <a:pt x="564" y="29"/>
                  </a:lnTo>
                  <a:lnTo>
                    <a:pt x="563" y="26"/>
                  </a:lnTo>
                  <a:lnTo>
                    <a:pt x="561" y="25"/>
                  </a:lnTo>
                  <a:lnTo>
                    <a:pt x="561" y="22"/>
                  </a:lnTo>
                  <a:lnTo>
                    <a:pt x="561" y="20"/>
                  </a:lnTo>
                  <a:lnTo>
                    <a:pt x="560" y="20"/>
                  </a:lnTo>
                  <a:lnTo>
                    <a:pt x="555" y="18"/>
                  </a:lnTo>
                  <a:lnTo>
                    <a:pt x="553" y="18"/>
                  </a:lnTo>
                  <a:lnTo>
                    <a:pt x="552" y="17"/>
                  </a:lnTo>
                  <a:lnTo>
                    <a:pt x="552" y="15"/>
                  </a:lnTo>
                  <a:lnTo>
                    <a:pt x="552" y="15"/>
                  </a:lnTo>
                  <a:lnTo>
                    <a:pt x="552" y="14"/>
                  </a:lnTo>
                  <a:lnTo>
                    <a:pt x="552" y="14"/>
                  </a:lnTo>
                  <a:lnTo>
                    <a:pt x="553" y="14"/>
                  </a:lnTo>
                  <a:lnTo>
                    <a:pt x="552" y="12"/>
                  </a:lnTo>
                  <a:lnTo>
                    <a:pt x="552" y="11"/>
                  </a:lnTo>
                  <a:lnTo>
                    <a:pt x="550" y="7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5" y="4"/>
                  </a:lnTo>
                  <a:close/>
                  <a:moveTo>
                    <a:pt x="471" y="3"/>
                  </a:moveTo>
                  <a:lnTo>
                    <a:pt x="478" y="3"/>
                  </a:lnTo>
                  <a:lnTo>
                    <a:pt x="490" y="4"/>
                  </a:lnTo>
                  <a:lnTo>
                    <a:pt x="490" y="4"/>
                  </a:lnTo>
                  <a:lnTo>
                    <a:pt x="492" y="6"/>
                  </a:lnTo>
                  <a:lnTo>
                    <a:pt x="492" y="6"/>
                  </a:lnTo>
                  <a:lnTo>
                    <a:pt x="492" y="7"/>
                  </a:lnTo>
                  <a:lnTo>
                    <a:pt x="489" y="9"/>
                  </a:lnTo>
                  <a:lnTo>
                    <a:pt x="484" y="12"/>
                  </a:lnTo>
                  <a:lnTo>
                    <a:pt x="481" y="14"/>
                  </a:lnTo>
                  <a:lnTo>
                    <a:pt x="476" y="18"/>
                  </a:lnTo>
                  <a:lnTo>
                    <a:pt x="476" y="18"/>
                  </a:lnTo>
                  <a:lnTo>
                    <a:pt x="470" y="28"/>
                  </a:lnTo>
                  <a:lnTo>
                    <a:pt x="468" y="29"/>
                  </a:lnTo>
                  <a:lnTo>
                    <a:pt x="468" y="29"/>
                  </a:lnTo>
                  <a:lnTo>
                    <a:pt x="466" y="33"/>
                  </a:lnTo>
                  <a:lnTo>
                    <a:pt x="466" y="34"/>
                  </a:lnTo>
                  <a:lnTo>
                    <a:pt x="468" y="36"/>
                  </a:lnTo>
                  <a:lnTo>
                    <a:pt x="471" y="39"/>
                  </a:lnTo>
                  <a:lnTo>
                    <a:pt x="471" y="40"/>
                  </a:lnTo>
                  <a:lnTo>
                    <a:pt x="471" y="42"/>
                  </a:lnTo>
                  <a:lnTo>
                    <a:pt x="471" y="47"/>
                  </a:lnTo>
                  <a:lnTo>
                    <a:pt x="471" y="48"/>
                  </a:lnTo>
                  <a:lnTo>
                    <a:pt x="471" y="50"/>
                  </a:lnTo>
                  <a:lnTo>
                    <a:pt x="473" y="53"/>
                  </a:lnTo>
                  <a:lnTo>
                    <a:pt x="473" y="56"/>
                  </a:lnTo>
                  <a:lnTo>
                    <a:pt x="476" y="59"/>
                  </a:lnTo>
                  <a:lnTo>
                    <a:pt x="481" y="64"/>
                  </a:lnTo>
                  <a:lnTo>
                    <a:pt x="484" y="66"/>
                  </a:lnTo>
                  <a:lnTo>
                    <a:pt x="487" y="67"/>
                  </a:lnTo>
                  <a:lnTo>
                    <a:pt x="490" y="70"/>
                  </a:lnTo>
                  <a:lnTo>
                    <a:pt x="490" y="70"/>
                  </a:lnTo>
                  <a:lnTo>
                    <a:pt x="489" y="72"/>
                  </a:lnTo>
                  <a:lnTo>
                    <a:pt x="485" y="75"/>
                  </a:lnTo>
                  <a:lnTo>
                    <a:pt x="481" y="75"/>
                  </a:lnTo>
                  <a:lnTo>
                    <a:pt x="478" y="77"/>
                  </a:lnTo>
                  <a:lnTo>
                    <a:pt x="474" y="78"/>
                  </a:lnTo>
                  <a:lnTo>
                    <a:pt x="470" y="80"/>
                  </a:lnTo>
                  <a:lnTo>
                    <a:pt x="468" y="80"/>
                  </a:lnTo>
                  <a:lnTo>
                    <a:pt x="468" y="81"/>
                  </a:lnTo>
                  <a:lnTo>
                    <a:pt x="471" y="80"/>
                  </a:lnTo>
                  <a:lnTo>
                    <a:pt x="474" y="80"/>
                  </a:lnTo>
                  <a:lnTo>
                    <a:pt x="479" y="77"/>
                  </a:lnTo>
                  <a:lnTo>
                    <a:pt x="482" y="77"/>
                  </a:lnTo>
                  <a:lnTo>
                    <a:pt x="490" y="77"/>
                  </a:lnTo>
                  <a:lnTo>
                    <a:pt x="492" y="77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2" y="80"/>
                  </a:lnTo>
                  <a:lnTo>
                    <a:pt x="493" y="80"/>
                  </a:lnTo>
                  <a:lnTo>
                    <a:pt x="493" y="80"/>
                  </a:lnTo>
                  <a:lnTo>
                    <a:pt x="493" y="78"/>
                  </a:lnTo>
                  <a:lnTo>
                    <a:pt x="495" y="70"/>
                  </a:lnTo>
                  <a:lnTo>
                    <a:pt x="496" y="69"/>
                  </a:lnTo>
                  <a:lnTo>
                    <a:pt x="496" y="67"/>
                  </a:lnTo>
                  <a:lnTo>
                    <a:pt x="496" y="64"/>
                  </a:lnTo>
                  <a:lnTo>
                    <a:pt x="495" y="64"/>
                  </a:lnTo>
                  <a:lnTo>
                    <a:pt x="493" y="63"/>
                  </a:lnTo>
                  <a:lnTo>
                    <a:pt x="490" y="63"/>
                  </a:lnTo>
                  <a:lnTo>
                    <a:pt x="489" y="63"/>
                  </a:lnTo>
                  <a:lnTo>
                    <a:pt x="487" y="63"/>
                  </a:lnTo>
                  <a:lnTo>
                    <a:pt x="485" y="63"/>
                  </a:lnTo>
                  <a:lnTo>
                    <a:pt x="485" y="61"/>
                  </a:lnTo>
                  <a:lnTo>
                    <a:pt x="484" y="59"/>
                  </a:lnTo>
                  <a:lnTo>
                    <a:pt x="482" y="58"/>
                  </a:lnTo>
                  <a:lnTo>
                    <a:pt x="479" y="55"/>
                  </a:lnTo>
                  <a:lnTo>
                    <a:pt x="478" y="55"/>
                  </a:lnTo>
                  <a:lnTo>
                    <a:pt x="479" y="53"/>
                  </a:lnTo>
                  <a:lnTo>
                    <a:pt x="481" y="52"/>
                  </a:lnTo>
                  <a:lnTo>
                    <a:pt x="484" y="52"/>
                  </a:lnTo>
                  <a:lnTo>
                    <a:pt x="485" y="48"/>
                  </a:lnTo>
                  <a:lnTo>
                    <a:pt x="487" y="47"/>
                  </a:lnTo>
                  <a:lnTo>
                    <a:pt x="490" y="48"/>
                  </a:lnTo>
                  <a:lnTo>
                    <a:pt x="496" y="50"/>
                  </a:lnTo>
                  <a:lnTo>
                    <a:pt x="500" y="53"/>
                  </a:lnTo>
                  <a:lnTo>
                    <a:pt x="501" y="53"/>
                  </a:lnTo>
                  <a:lnTo>
                    <a:pt x="501" y="52"/>
                  </a:lnTo>
                  <a:lnTo>
                    <a:pt x="501" y="52"/>
                  </a:lnTo>
                  <a:lnTo>
                    <a:pt x="496" y="48"/>
                  </a:lnTo>
                  <a:lnTo>
                    <a:pt x="495" y="47"/>
                  </a:lnTo>
                  <a:lnTo>
                    <a:pt x="493" y="45"/>
                  </a:lnTo>
                  <a:lnTo>
                    <a:pt x="493" y="45"/>
                  </a:lnTo>
                  <a:lnTo>
                    <a:pt x="496" y="44"/>
                  </a:lnTo>
                  <a:lnTo>
                    <a:pt x="496" y="44"/>
                  </a:lnTo>
                  <a:lnTo>
                    <a:pt x="493" y="42"/>
                  </a:lnTo>
                  <a:lnTo>
                    <a:pt x="492" y="42"/>
                  </a:lnTo>
                  <a:lnTo>
                    <a:pt x="490" y="44"/>
                  </a:lnTo>
                  <a:lnTo>
                    <a:pt x="489" y="44"/>
                  </a:lnTo>
                  <a:lnTo>
                    <a:pt x="485" y="42"/>
                  </a:lnTo>
                  <a:lnTo>
                    <a:pt x="485" y="42"/>
                  </a:lnTo>
                  <a:lnTo>
                    <a:pt x="484" y="40"/>
                  </a:lnTo>
                  <a:lnTo>
                    <a:pt x="482" y="39"/>
                  </a:lnTo>
                  <a:lnTo>
                    <a:pt x="482" y="37"/>
                  </a:lnTo>
                  <a:lnTo>
                    <a:pt x="482" y="36"/>
                  </a:lnTo>
                  <a:lnTo>
                    <a:pt x="482" y="34"/>
                  </a:lnTo>
                  <a:lnTo>
                    <a:pt x="482" y="33"/>
                  </a:lnTo>
                  <a:lnTo>
                    <a:pt x="482" y="31"/>
                  </a:lnTo>
                  <a:lnTo>
                    <a:pt x="482" y="31"/>
                  </a:lnTo>
                  <a:lnTo>
                    <a:pt x="484" y="28"/>
                  </a:lnTo>
                  <a:lnTo>
                    <a:pt x="485" y="28"/>
                  </a:lnTo>
                  <a:lnTo>
                    <a:pt x="487" y="28"/>
                  </a:lnTo>
                  <a:lnTo>
                    <a:pt x="492" y="28"/>
                  </a:lnTo>
                  <a:lnTo>
                    <a:pt x="501" y="33"/>
                  </a:lnTo>
                  <a:lnTo>
                    <a:pt x="501" y="31"/>
                  </a:lnTo>
                  <a:lnTo>
                    <a:pt x="490" y="26"/>
                  </a:lnTo>
                  <a:lnTo>
                    <a:pt x="485" y="25"/>
                  </a:lnTo>
                  <a:lnTo>
                    <a:pt x="484" y="23"/>
                  </a:lnTo>
                  <a:lnTo>
                    <a:pt x="490" y="17"/>
                  </a:lnTo>
                  <a:lnTo>
                    <a:pt x="496" y="15"/>
                  </a:lnTo>
                  <a:lnTo>
                    <a:pt x="500" y="14"/>
                  </a:lnTo>
                  <a:lnTo>
                    <a:pt x="504" y="14"/>
                  </a:lnTo>
                  <a:lnTo>
                    <a:pt x="509" y="15"/>
                  </a:lnTo>
                  <a:lnTo>
                    <a:pt x="509" y="15"/>
                  </a:lnTo>
                  <a:lnTo>
                    <a:pt x="506" y="12"/>
                  </a:lnTo>
                  <a:lnTo>
                    <a:pt x="507" y="12"/>
                  </a:lnTo>
                  <a:lnTo>
                    <a:pt x="509" y="11"/>
                  </a:lnTo>
                  <a:lnTo>
                    <a:pt x="514" y="9"/>
                  </a:lnTo>
                  <a:lnTo>
                    <a:pt x="520" y="7"/>
                  </a:lnTo>
                  <a:lnTo>
                    <a:pt x="520" y="7"/>
                  </a:lnTo>
                  <a:lnTo>
                    <a:pt x="522" y="6"/>
                  </a:lnTo>
                  <a:lnTo>
                    <a:pt x="525" y="6"/>
                  </a:lnTo>
                  <a:lnTo>
                    <a:pt x="531" y="6"/>
                  </a:lnTo>
                  <a:lnTo>
                    <a:pt x="536" y="6"/>
                  </a:lnTo>
                  <a:lnTo>
                    <a:pt x="541" y="7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4"/>
                  </a:lnTo>
                  <a:lnTo>
                    <a:pt x="547" y="18"/>
                  </a:lnTo>
                  <a:lnTo>
                    <a:pt x="548" y="20"/>
                  </a:lnTo>
                  <a:lnTo>
                    <a:pt x="552" y="20"/>
                  </a:lnTo>
                  <a:lnTo>
                    <a:pt x="553" y="22"/>
                  </a:lnTo>
                  <a:lnTo>
                    <a:pt x="555" y="23"/>
                  </a:lnTo>
                  <a:lnTo>
                    <a:pt x="555" y="25"/>
                  </a:lnTo>
                  <a:lnTo>
                    <a:pt x="555" y="26"/>
                  </a:lnTo>
                  <a:lnTo>
                    <a:pt x="555" y="28"/>
                  </a:lnTo>
                  <a:lnTo>
                    <a:pt x="556" y="31"/>
                  </a:lnTo>
                  <a:lnTo>
                    <a:pt x="556" y="31"/>
                  </a:lnTo>
                  <a:lnTo>
                    <a:pt x="560" y="33"/>
                  </a:lnTo>
                  <a:lnTo>
                    <a:pt x="560" y="34"/>
                  </a:lnTo>
                  <a:lnTo>
                    <a:pt x="558" y="34"/>
                  </a:lnTo>
                  <a:lnTo>
                    <a:pt x="556" y="36"/>
                  </a:lnTo>
                  <a:lnTo>
                    <a:pt x="553" y="39"/>
                  </a:lnTo>
                  <a:lnTo>
                    <a:pt x="548" y="42"/>
                  </a:lnTo>
                  <a:lnTo>
                    <a:pt x="545" y="45"/>
                  </a:lnTo>
                  <a:lnTo>
                    <a:pt x="545" y="47"/>
                  </a:lnTo>
                  <a:lnTo>
                    <a:pt x="552" y="42"/>
                  </a:lnTo>
                  <a:lnTo>
                    <a:pt x="555" y="42"/>
                  </a:lnTo>
                  <a:lnTo>
                    <a:pt x="555" y="42"/>
                  </a:lnTo>
                  <a:lnTo>
                    <a:pt x="553" y="45"/>
                  </a:lnTo>
                  <a:lnTo>
                    <a:pt x="552" y="47"/>
                  </a:lnTo>
                  <a:lnTo>
                    <a:pt x="550" y="48"/>
                  </a:lnTo>
                  <a:lnTo>
                    <a:pt x="550" y="48"/>
                  </a:lnTo>
                  <a:lnTo>
                    <a:pt x="553" y="52"/>
                  </a:lnTo>
                  <a:lnTo>
                    <a:pt x="553" y="52"/>
                  </a:lnTo>
                  <a:lnTo>
                    <a:pt x="552" y="52"/>
                  </a:lnTo>
                  <a:lnTo>
                    <a:pt x="550" y="52"/>
                  </a:lnTo>
                  <a:lnTo>
                    <a:pt x="550" y="52"/>
                  </a:lnTo>
                  <a:lnTo>
                    <a:pt x="550" y="53"/>
                  </a:lnTo>
                  <a:lnTo>
                    <a:pt x="550" y="53"/>
                  </a:lnTo>
                  <a:lnTo>
                    <a:pt x="550" y="55"/>
                  </a:lnTo>
                  <a:lnTo>
                    <a:pt x="550" y="55"/>
                  </a:lnTo>
                  <a:lnTo>
                    <a:pt x="550" y="56"/>
                  </a:lnTo>
                  <a:lnTo>
                    <a:pt x="550" y="56"/>
                  </a:lnTo>
                  <a:lnTo>
                    <a:pt x="552" y="56"/>
                  </a:lnTo>
                  <a:lnTo>
                    <a:pt x="552" y="56"/>
                  </a:lnTo>
                  <a:lnTo>
                    <a:pt x="553" y="55"/>
                  </a:lnTo>
                  <a:lnTo>
                    <a:pt x="558" y="50"/>
                  </a:lnTo>
                  <a:lnTo>
                    <a:pt x="561" y="48"/>
                  </a:lnTo>
                  <a:lnTo>
                    <a:pt x="561" y="48"/>
                  </a:lnTo>
                  <a:lnTo>
                    <a:pt x="564" y="48"/>
                  </a:lnTo>
                  <a:lnTo>
                    <a:pt x="564" y="48"/>
                  </a:lnTo>
                  <a:lnTo>
                    <a:pt x="563" y="45"/>
                  </a:lnTo>
                  <a:lnTo>
                    <a:pt x="561" y="45"/>
                  </a:lnTo>
                  <a:lnTo>
                    <a:pt x="563" y="44"/>
                  </a:lnTo>
                  <a:lnTo>
                    <a:pt x="563" y="44"/>
                  </a:lnTo>
                  <a:lnTo>
                    <a:pt x="564" y="42"/>
                  </a:lnTo>
                  <a:lnTo>
                    <a:pt x="566" y="42"/>
                  </a:lnTo>
                  <a:lnTo>
                    <a:pt x="566" y="42"/>
                  </a:lnTo>
                  <a:lnTo>
                    <a:pt x="567" y="44"/>
                  </a:lnTo>
                  <a:lnTo>
                    <a:pt x="569" y="45"/>
                  </a:lnTo>
                  <a:lnTo>
                    <a:pt x="569" y="45"/>
                  </a:lnTo>
                  <a:lnTo>
                    <a:pt x="572" y="45"/>
                  </a:lnTo>
                  <a:lnTo>
                    <a:pt x="574" y="44"/>
                  </a:lnTo>
                  <a:lnTo>
                    <a:pt x="575" y="44"/>
                  </a:lnTo>
                  <a:lnTo>
                    <a:pt x="578" y="47"/>
                  </a:lnTo>
                  <a:lnTo>
                    <a:pt x="577" y="48"/>
                  </a:lnTo>
                  <a:lnTo>
                    <a:pt x="577" y="52"/>
                  </a:lnTo>
                  <a:lnTo>
                    <a:pt x="577" y="53"/>
                  </a:lnTo>
                  <a:lnTo>
                    <a:pt x="582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2" y="55"/>
                  </a:lnTo>
                  <a:lnTo>
                    <a:pt x="580" y="53"/>
                  </a:lnTo>
                  <a:lnTo>
                    <a:pt x="580" y="52"/>
                  </a:lnTo>
                  <a:lnTo>
                    <a:pt x="580" y="47"/>
                  </a:lnTo>
                  <a:lnTo>
                    <a:pt x="582" y="44"/>
                  </a:lnTo>
                  <a:lnTo>
                    <a:pt x="583" y="45"/>
                  </a:lnTo>
                  <a:lnTo>
                    <a:pt x="586" y="47"/>
                  </a:lnTo>
                  <a:lnTo>
                    <a:pt x="588" y="47"/>
                  </a:lnTo>
                  <a:lnTo>
                    <a:pt x="591" y="47"/>
                  </a:lnTo>
                  <a:lnTo>
                    <a:pt x="596" y="48"/>
                  </a:lnTo>
                  <a:lnTo>
                    <a:pt x="599" y="48"/>
                  </a:lnTo>
                  <a:lnTo>
                    <a:pt x="599" y="48"/>
                  </a:lnTo>
                  <a:lnTo>
                    <a:pt x="597" y="47"/>
                  </a:lnTo>
                  <a:lnTo>
                    <a:pt x="593" y="45"/>
                  </a:lnTo>
                  <a:lnTo>
                    <a:pt x="588" y="44"/>
                  </a:lnTo>
                  <a:lnTo>
                    <a:pt x="586" y="42"/>
                  </a:lnTo>
                  <a:lnTo>
                    <a:pt x="585" y="40"/>
                  </a:lnTo>
                  <a:lnTo>
                    <a:pt x="585" y="40"/>
                  </a:lnTo>
                  <a:lnTo>
                    <a:pt x="586" y="39"/>
                  </a:lnTo>
                  <a:lnTo>
                    <a:pt x="586" y="39"/>
                  </a:lnTo>
                  <a:lnTo>
                    <a:pt x="588" y="37"/>
                  </a:lnTo>
                  <a:lnTo>
                    <a:pt x="593" y="36"/>
                  </a:lnTo>
                  <a:lnTo>
                    <a:pt x="596" y="34"/>
                  </a:lnTo>
                  <a:lnTo>
                    <a:pt x="599" y="34"/>
                  </a:lnTo>
                  <a:lnTo>
                    <a:pt x="604" y="34"/>
                  </a:lnTo>
                  <a:lnTo>
                    <a:pt x="608" y="34"/>
                  </a:lnTo>
                  <a:lnTo>
                    <a:pt x="612" y="34"/>
                  </a:lnTo>
                  <a:lnTo>
                    <a:pt x="615" y="36"/>
                  </a:lnTo>
                  <a:lnTo>
                    <a:pt x="618" y="39"/>
                  </a:lnTo>
                  <a:lnTo>
                    <a:pt x="619" y="39"/>
                  </a:lnTo>
                  <a:lnTo>
                    <a:pt x="621" y="39"/>
                  </a:lnTo>
                  <a:lnTo>
                    <a:pt x="624" y="37"/>
                  </a:lnTo>
                  <a:lnTo>
                    <a:pt x="626" y="39"/>
                  </a:lnTo>
                  <a:lnTo>
                    <a:pt x="632" y="40"/>
                  </a:lnTo>
                  <a:lnTo>
                    <a:pt x="634" y="42"/>
                  </a:lnTo>
                  <a:lnTo>
                    <a:pt x="634" y="44"/>
                  </a:lnTo>
                  <a:lnTo>
                    <a:pt x="635" y="45"/>
                  </a:lnTo>
                  <a:lnTo>
                    <a:pt x="635" y="47"/>
                  </a:lnTo>
                  <a:lnTo>
                    <a:pt x="635" y="48"/>
                  </a:lnTo>
                  <a:lnTo>
                    <a:pt x="630" y="53"/>
                  </a:lnTo>
                  <a:lnTo>
                    <a:pt x="627" y="53"/>
                  </a:lnTo>
                  <a:lnTo>
                    <a:pt x="626" y="56"/>
                  </a:lnTo>
                  <a:lnTo>
                    <a:pt x="624" y="59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4" y="61"/>
                  </a:lnTo>
                  <a:lnTo>
                    <a:pt x="626" y="58"/>
                  </a:lnTo>
                  <a:lnTo>
                    <a:pt x="627" y="56"/>
                  </a:lnTo>
                  <a:lnTo>
                    <a:pt x="629" y="55"/>
                  </a:lnTo>
                  <a:lnTo>
                    <a:pt x="634" y="52"/>
                  </a:lnTo>
                  <a:lnTo>
                    <a:pt x="637" y="52"/>
                  </a:lnTo>
                  <a:lnTo>
                    <a:pt x="640" y="52"/>
                  </a:lnTo>
                  <a:lnTo>
                    <a:pt x="643" y="52"/>
                  </a:lnTo>
                  <a:lnTo>
                    <a:pt x="645" y="52"/>
                  </a:lnTo>
                  <a:lnTo>
                    <a:pt x="646" y="53"/>
                  </a:lnTo>
                  <a:lnTo>
                    <a:pt x="646" y="53"/>
                  </a:lnTo>
                  <a:lnTo>
                    <a:pt x="646" y="55"/>
                  </a:lnTo>
                  <a:lnTo>
                    <a:pt x="646" y="55"/>
                  </a:lnTo>
                  <a:lnTo>
                    <a:pt x="646" y="56"/>
                  </a:lnTo>
                  <a:lnTo>
                    <a:pt x="645" y="58"/>
                  </a:lnTo>
                  <a:lnTo>
                    <a:pt x="642" y="59"/>
                  </a:lnTo>
                  <a:lnTo>
                    <a:pt x="638" y="61"/>
                  </a:lnTo>
                  <a:lnTo>
                    <a:pt x="637" y="61"/>
                  </a:lnTo>
                  <a:lnTo>
                    <a:pt x="632" y="61"/>
                  </a:lnTo>
                  <a:lnTo>
                    <a:pt x="632" y="63"/>
                  </a:lnTo>
                  <a:lnTo>
                    <a:pt x="637" y="63"/>
                  </a:lnTo>
                  <a:lnTo>
                    <a:pt x="640" y="63"/>
                  </a:lnTo>
                  <a:lnTo>
                    <a:pt x="640" y="63"/>
                  </a:lnTo>
                  <a:lnTo>
                    <a:pt x="638" y="66"/>
                  </a:lnTo>
                  <a:lnTo>
                    <a:pt x="637" y="67"/>
                  </a:lnTo>
                  <a:lnTo>
                    <a:pt x="638" y="69"/>
                  </a:lnTo>
                  <a:lnTo>
                    <a:pt x="638" y="70"/>
                  </a:lnTo>
                  <a:lnTo>
                    <a:pt x="637" y="72"/>
                  </a:lnTo>
                  <a:lnTo>
                    <a:pt x="635" y="75"/>
                  </a:lnTo>
                  <a:lnTo>
                    <a:pt x="635" y="75"/>
                  </a:lnTo>
                  <a:lnTo>
                    <a:pt x="638" y="72"/>
                  </a:lnTo>
                  <a:lnTo>
                    <a:pt x="640" y="67"/>
                  </a:lnTo>
                  <a:lnTo>
                    <a:pt x="642" y="66"/>
                  </a:lnTo>
                  <a:lnTo>
                    <a:pt x="643" y="63"/>
                  </a:lnTo>
                  <a:lnTo>
                    <a:pt x="645" y="63"/>
                  </a:lnTo>
                  <a:lnTo>
                    <a:pt x="648" y="63"/>
                  </a:lnTo>
                  <a:lnTo>
                    <a:pt x="649" y="61"/>
                  </a:lnTo>
                  <a:lnTo>
                    <a:pt x="653" y="59"/>
                  </a:lnTo>
                  <a:lnTo>
                    <a:pt x="653" y="59"/>
                  </a:lnTo>
                  <a:lnTo>
                    <a:pt x="654" y="61"/>
                  </a:lnTo>
                  <a:lnTo>
                    <a:pt x="654" y="61"/>
                  </a:lnTo>
                  <a:lnTo>
                    <a:pt x="653" y="64"/>
                  </a:lnTo>
                  <a:lnTo>
                    <a:pt x="648" y="70"/>
                  </a:lnTo>
                  <a:lnTo>
                    <a:pt x="649" y="69"/>
                  </a:lnTo>
                  <a:lnTo>
                    <a:pt x="651" y="67"/>
                  </a:lnTo>
                  <a:lnTo>
                    <a:pt x="653" y="67"/>
                  </a:lnTo>
                  <a:lnTo>
                    <a:pt x="654" y="64"/>
                  </a:lnTo>
                  <a:lnTo>
                    <a:pt x="656" y="67"/>
                  </a:lnTo>
                  <a:lnTo>
                    <a:pt x="657" y="67"/>
                  </a:lnTo>
                  <a:lnTo>
                    <a:pt x="659" y="70"/>
                  </a:lnTo>
                  <a:lnTo>
                    <a:pt x="660" y="72"/>
                  </a:lnTo>
                  <a:lnTo>
                    <a:pt x="662" y="74"/>
                  </a:lnTo>
                  <a:lnTo>
                    <a:pt x="662" y="72"/>
                  </a:lnTo>
                  <a:lnTo>
                    <a:pt x="660" y="67"/>
                  </a:lnTo>
                  <a:lnTo>
                    <a:pt x="660" y="66"/>
                  </a:lnTo>
                  <a:lnTo>
                    <a:pt x="662" y="66"/>
                  </a:lnTo>
                  <a:lnTo>
                    <a:pt x="665" y="63"/>
                  </a:lnTo>
                  <a:lnTo>
                    <a:pt x="668" y="64"/>
                  </a:lnTo>
                  <a:lnTo>
                    <a:pt x="670" y="64"/>
                  </a:lnTo>
                  <a:lnTo>
                    <a:pt x="671" y="64"/>
                  </a:lnTo>
                  <a:lnTo>
                    <a:pt x="673" y="64"/>
                  </a:lnTo>
                  <a:lnTo>
                    <a:pt x="678" y="64"/>
                  </a:lnTo>
                  <a:lnTo>
                    <a:pt x="681" y="66"/>
                  </a:lnTo>
                  <a:lnTo>
                    <a:pt x="684" y="67"/>
                  </a:lnTo>
                  <a:lnTo>
                    <a:pt x="687" y="69"/>
                  </a:lnTo>
                  <a:lnTo>
                    <a:pt x="689" y="70"/>
                  </a:lnTo>
                  <a:lnTo>
                    <a:pt x="690" y="70"/>
                  </a:lnTo>
                  <a:lnTo>
                    <a:pt x="690" y="72"/>
                  </a:lnTo>
                  <a:lnTo>
                    <a:pt x="690" y="74"/>
                  </a:lnTo>
                  <a:lnTo>
                    <a:pt x="690" y="74"/>
                  </a:lnTo>
                  <a:lnTo>
                    <a:pt x="687" y="77"/>
                  </a:lnTo>
                  <a:lnTo>
                    <a:pt x="686" y="78"/>
                  </a:lnTo>
                  <a:lnTo>
                    <a:pt x="684" y="78"/>
                  </a:lnTo>
                  <a:lnTo>
                    <a:pt x="681" y="78"/>
                  </a:lnTo>
                  <a:lnTo>
                    <a:pt x="679" y="78"/>
                  </a:lnTo>
                  <a:lnTo>
                    <a:pt x="679" y="78"/>
                  </a:lnTo>
                  <a:lnTo>
                    <a:pt x="675" y="81"/>
                  </a:lnTo>
                  <a:lnTo>
                    <a:pt x="673" y="83"/>
                  </a:lnTo>
                  <a:lnTo>
                    <a:pt x="670" y="85"/>
                  </a:lnTo>
                  <a:lnTo>
                    <a:pt x="670" y="85"/>
                  </a:lnTo>
                  <a:lnTo>
                    <a:pt x="675" y="85"/>
                  </a:lnTo>
                  <a:lnTo>
                    <a:pt x="676" y="85"/>
                  </a:lnTo>
                  <a:lnTo>
                    <a:pt x="676" y="81"/>
                  </a:lnTo>
                  <a:lnTo>
                    <a:pt x="679" y="80"/>
                  </a:lnTo>
                  <a:lnTo>
                    <a:pt x="683" y="80"/>
                  </a:lnTo>
                  <a:lnTo>
                    <a:pt x="687" y="81"/>
                  </a:lnTo>
                  <a:lnTo>
                    <a:pt x="690" y="81"/>
                  </a:lnTo>
                  <a:lnTo>
                    <a:pt x="692" y="80"/>
                  </a:lnTo>
                  <a:lnTo>
                    <a:pt x="695" y="78"/>
                  </a:lnTo>
                  <a:lnTo>
                    <a:pt x="695" y="78"/>
                  </a:lnTo>
                  <a:lnTo>
                    <a:pt x="697" y="78"/>
                  </a:lnTo>
                  <a:lnTo>
                    <a:pt x="698" y="80"/>
                  </a:lnTo>
                  <a:lnTo>
                    <a:pt x="698" y="80"/>
                  </a:lnTo>
                  <a:lnTo>
                    <a:pt x="698" y="83"/>
                  </a:lnTo>
                  <a:lnTo>
                    <a:pt x="698" y="85"/>
                  </a:lnTo>
                  <a:lnTo>
                    <a:pt x="697" y="86"/>
                  </a:lnTo>
                  <a:lnTo>
                    <a:pt x="694" y="89"/>
                  </a:lnTo>
                  <a:lnTo>
                    <a:pt x="690" y="91"/>
                  </a:lnTo>
                  <a:lnTo>
                    <a:pt x="687" y="91"/>
                  </a:lnTo>
                  <a:lnTo>
                    <a:pt x="686" y="92"/>
                  </a:lnTo>
                  <a:lnTo>
                    <a:pt x="684" y="92"/>
                  </a:lnTo>
                  <a:lnTo>
                    <a:pt x="683" y="94"/>
                  </a:lnTo>
                  <a:lnTo>
                    <a:pt x="683" y="94"/>
                  </a:lnTo>
                  <a:lnTo>
                    <a:pt x="681" y="96"/>
                  </a:lnTo>
                  <a:lnTo>
                    <a:pt x="683" y="97"/>
                  </a:lnTo>
                  <a:lnTo>
                    <a:pt x="683" y="96"/>
                  </a:lnTo>
                  <a:lnTo>
                    <a:pt x="684" y="96"/>
                  </a:lnTo>
                  <a:lnTo>
                    <a:pt x="686" y="94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9" y="92"/>
                  </a:lnTo>
                  <a:lnTo>
                    <a:pt x="689" y="94"/>
                  </a:lnTo>
                  <a:lnTo>
                    <a:pt x="689" y="96"/>
                  </a:lnTo>
                  <a:lnTo>
                    <a:pt x="687" y="104"/>
                  </a:lnTo>
                  <a:lnTo>
                    <a:pt x="687" y="104"/>
                  </a:lnTo>
                  <a:lnTo>
                    <a:pt x="689" y="102"/>
                  </a:lnTo>
                  <a:lnTo>
                    <a:pt x="692" y="92"/>
                  </a:lnTo>
                  <a:lnTo>
                    <a:pt x="694" y="91"/>
                  </a:lnTo>
                  <a:lnTo>
                    <a:pt x="695" y="89"/>
                  </a:lnTo>
                  <a:lnTo>
                    <a:pt x="700" y="88"/>
                  </a:lnTo>
                  <a:lnTo>
                    <a:pt x="703" y="86"/>
                  </a:lnTo>
                  <a:lnTo>
                    <a:pt x="706" y="85"/>
                  </a:lnTo>
                  <a:lnTo>
                    <a:pt x="709" y="85"/>
                  </a:lnTo>
                  <a:lnTo>
                    <a:pt x="711" y="85"/>
                  </a:lnTo>
                  <a:lnTo>
                    <a:pt x="712" y="86"/>
                  </a:lnTo>
                  <a:lnTo>
                    <a:pt x="714" y="86"/>
                  </a:lnTo>
                  <a:lnTo>
                    <a:pt x="717" y="86"/>
                  </a:lnTo>
                  <a:lnTo>
                    <a:pt x="719" y="86"/>
                  </a:lnTo>
                  <a:lnTo>
                    <a:pt x="720" y="86"/>
                  </a:lnTo>
                  <a:lnTo>
                    <a:pt x="722" y="88"/>
                  </a:lnTo>
                  <a:lnTo>
                    <a:pt x="724" y="89"/>
                  </a:lnTo>
                  <a:lnTo>
                    <a:pt x="730" y="91"/>
                  </a:lnTo>
                  <a:lnTo>
                    <a:pt x="730" y="91"/>
                  </a:lnTo>
                  <a:lnTo>
                    <a:pt x="731" y="92"/>
                  </a:lnTo>
                  <a:lnTo>
                    <a:pt x="731" y="92"/>
                  </a:lnTo>
                  <a:lnTo>
                    <a:pt x="731" y="94"/>
                  </a:lnTo>
                  <a:lnTo>
                    <a:pt x="731" y="96"/>
                  </a:lnTo>
                  <a:lnTo>
                    <a:pt x="730" y="96"/>
                  </a:lnTo>
                  <a:lnTo>
                    <a:pt x="728" y="96"/>
                  </a:lnTo>
                  <a:lnTo>
                    <a:pt x="728" y="97"/>
                  </a:lnTo>
                  <a:lnTo>
                    <a:pt x="725" y="99"/>
                  </a:lnTo>
                  <a:lnTo>
                    <a:pt x="725" y="99"/>
                  </a:lnTo>
                  <a:lnTo>
                    <a:pt x="722" y="99"/>
                  </a:lnTo>
                  <a:lnTo>
                    <a:pt x="717" y="99"/>
                  </a:lnTo>
                  <a:lnTo>
                    <a:pt x="716" y="100"/>
                  </a:lnTo>
                  <a:lnTo>
                    <a:pt x="712" y="102"/>
                  </a:lnTo>
                  <a:lnTo>
                    <a:pt x="706" y="105"/>
                  </a:lnTo>
                  <a:lnTo>
                    <a:pt x="708" y="105"/>
                  </a:lnTo>
                  <a:lnTo>
                    <a:pt x="709" y="107"/>
                  </a:lnTo>
                  <a:lnTo>
                    <a:pt x="711" y="105"/>
                  </a:lnTo>
                  <a:lnTo>
                    <a:pt x="712" y="104"/>
                  </a:lnTo>
                  <a:lnTo>
                    <a:pt x="716" y="102"/>
                  </a:lnTo>
                  <a:lnTo>
                    <a:pt x="719" y="102"/>
                  </a:lnTo>
                  <a:lnTo>
                    <a:pt x="724" y="102"/>
                  </a:lnTo>
                  <a:lnTo>
                    <a:pt x="725" y="102"/>
                  </a:lnTo>
                  <a:lnTo>
                    <a:pt x="725" y="102"/>
                  </a:lnTo>
                  <a:lnTo>
                    <a:pt x="727" y="102"/>
                  </a:lnTo>
                  <a:lnTo>
                    <a:pt x="727" y="104"/>
                  </a:lnTo>
                  <a:lnTo>
                    <a:pt x="725" y="104"/>
                  </a:lnTo>
                  <a:lnTo>
                    <a:pt x="725" y="105"/>
                  </a:lnTo>
                  <a:lnTo>
                    <a:pt x="722" y="107"/>
                  </a:lnTo>
                  <a:lnTo>
                    <a:pt x="724" y="108"/>
                  </a:lnTo>
                  <a:lnTo>
                    <a:pt x="727" y="108"/>
                  </a:lnTo>
                  <a:lnTo>
                    <a:pt x="727" y="108"/>
                  </a:lnTo>
                  <a:lnTo>
                    <a:pt x="728" y="107"/>
                  </a:lnTo>
                  <a:lnTo>
                    <a:pt x="730" y="105"/>
                  </a:lnTo>
                  <a:lnTo>
                    <a:pt x="731" y="105"/>
                  </a:lnTo>
                  <a:lnTo>
                    <a:pt x="733" y="105"/>
                  </a:lnTo>
                  <a:lnTo>
                    <a:pt x="733" y="104"/>
                  </a:lnTo>
                  <a:lnTo>
                    <a:pt x="733" y="104"/>
                  </a:lnTo>
                  <a:lnTo>
                    <a:pt x="731" y="102"/>
                  </a:lnTo>
                  <a:lnTo>
                    <a:pt x="731" y="102"/>
                  </a:lnTo>
                  <a:lnTo>
                    <a:pt x="733" y="100"/>
                  </a:lnTo>
                  <a:lnTo>
                    <a:pt x="735" y="99"/>
                  </a:lnTo>
                  <a:lnTo>
                    <a:pt x="735" y="99"/>
                  </a:lnTo>
                  <a:lnTo>
                    <a:pt x="736" y="99"/>
                  </a:lnTo>
                  <a:lnTo>
                    <a:pt x="739" y="99"/>
                  </a:lnTo>
                  <a:lnTo>
                    <a:pt x="741" y="100"/>
                  </a:lnTo>
                  <a:lnTo>
                    <a:pt x="746" y="105"/>
                  </a:lnTo>
                  <a:lnTo>
                    <a:pt x="747" y="107"/>
                  </a:lnTo>
                  <a:lnTo>
                    <a:pt x="749" y="110"/>
                  </a:lnTo>
                  <a:lnTo>
                    <a:pt x="749" y="111"/>
                  </a:lnTo>
                  <a:lnTo>
                    <a:pt x="749" y="113"/>
                  </a:lnTo>
                  <a:lnTo>
                    <a:pt x="749" y="113"/>
                  </a:lnTo>
                  <a:lnTo>
                    <a:pt x="747" y="115"/>
                  </a:lnTo>
                  <a:lnTo>
                    <a:pt x="746" y="115"/>
                  </a:lnTo>
                  <a:lnTo>
                    <a:pt x="739" y="113"/>
                  </a:lnTo>
                  <a:lnTo>
                    <a:pt x="736" y="113"/>
                  </a:lnTo>
                  <a:lnTo>
                    <a:pt x="735" y="113"/>
                  </a:lnTo>
                  <a:lnTo>
                    <a:pt x="735" y="113"/>
                  </a:lnTo>
                  <a:lnTo>
                    <a:pt x="733" y="115"/>
                  </a:lnTo>
                  <a:lnTo>
                    <a:pt x="733" y="115"/>
                  </a:lnTo>
                  <a:lnTo>
                    <a:pt x="731" y="116"/>
                  </a:lnTo>
                  <a:lnTo>
                    <a:pt x="727" y="116"/>
                  </a:lnTo>
                  <a:lnTo>
                    <a:pt x="725" y="116"/>
                  </a:lnTo>
                  <a:lnTo>
                    <a:pt x="720" y="118"/>
                  </a:lnTo>
                  <a:lnTo>
                    <a:pt x="719" y="118"/>
                  </a:lnTo>
                  <a:lnTo>
                    <a:pt x="719" y="119"/>
                  </a:lnTo>
                  <a:lnTo>
                    <a:pt x="722" y="119"/>
                  </a:lnTo>
                  <a:lnTo>
                    <a:pt x="725" y="118"/>
                  </a:lnTo>
                  <a:lnTo>
                    <a:pt x="730" y="118"/>
                  </a:lnTo>
                  <a:lnTo>
                    <a:pt x="736" y="121"/>
                  </a:lnTo>
                  <a:lnTo>
                    <a:pt x="738" y="121"/>
                  </a:lnTo>
                  <a:lnTo>
                    <a:pt x="739" y="121"/>
                  </a:lnTo>
                  <a:lnTo>
                    <a:pt x="741" y="121"/>
                  </a:lnTo>
                  <a:lnTo>
                    <a:pt x="746" y="121"/>
                  </a:lnTo>
                  <a:lnTo>
                    <a:pt x="747" y="121"/>
                  </a:lnTo>
                  <a:lnTo>
                    <a:pt x="750" y="121"/>
                  </a:lnTo>
                  <a:lnTo>
                    <a:pt x="755" y="124"/>
                  </a:lnTo>
                  <a:lnTo>
                    <a:pt x="755" y="124"/>
                  </a:lnTo>
                  <a:lnTo>
                    <a:pt x="755" y="126"/>
                  </a:lnTo>
                  <a:lnTo>
                    <a:pt x="757" y="126"/>
                  </a:lnTo>
                  <a:lnTo>
                    <a:pt x="757" y="127"/>
                  </a:lnTo>
                  <a:lnTo>
                    <a:pt x="755" y="129"/>
                  </a:lnTo>
                  <a:lnTo>
                    <a:pt x="753" y="129"/>
                  </a:lnTo>
                  <a:lnTo>
                    <a:pt x="749" y="129"/>
                  </a:lnTo>
                  <a:lnTo>
                    <a:pt x="747" y="127"/>
                  </a:lnTo>
                  <a:lnTo>
                    <a:pt x="744" y="129"/>
                  </a:lnTo>
                  <a:lnTo>
                    <a:pt x="742" y="127"/>
                  </a:lnTo>
                  <a:lnTo>
                    <a:pt x="741" y="127"/>
                  </a:lnTo>
                  <a:lnTo>
                    <a:pt x="738" y="126"/>
                  </a:lnTo>
                  <a:lnTo>
                    <a:pt x="735" y="127"/>
                  </a:lnTo>
                  <a:lnTo>
                    <a:pt x="731" y="127"/>
                  </a:lnTo>
                  <a:lnTo>
                    <a:pt x="728" y="127"/>
                  </a:lnTo>
                  <a:lnTo>
                    <a:pt x="722" y="130"/>
                  </a:lnTo>
                  <a:lnTo>
                    <a:pt x="722" y="130"/>
                  </a:lnTo>
                  <a:lnTo>
                    <a:pt x="731" y="129"/>
                  </a:lnTo>
                  <a:lnTo>
                    <a:pt x="733" y="129"/>
                  </a:lnTo>
                  <a:lnTo>
                    <a:pt x="735" y="129"/>
                  </a:lnTo>
                  <a:lnTo>
                    <a:pt x="739" y="130"/>
                  </a:lnTo>
                  <a:lnTo>
                    <a:pt x="741" y="132"/>
                  </a:lnTo>
                  <a:lnTo>
                    <a:pt x="741" y="133"/>
                  </a:lnTo>
                  <a:lnTo>
                    <a:pt x="739" y="135"/>
                  </a:lnTo>
                  <a:lnTo>
                    <a:pt x="738" y="138"/>
                  </a:lnTo>
                  <a:lnTo>
                    <a:pt x="736" y="138"/>
                  </a:lnTo>
                  <a:lnTo>
                    <a:pt x="731" y="137"/>
                  </a:lnTo>
                  <a:lnTo>
                    <a:pt x="730" y="137"/>
                  </a:lnTo>
                  <a:lnTo>
                    <a:pt x="728" y="137"/>
                  </a:lnTo>
                  <a:lnTo>
                    <a:pt x="727" y="137"/>
                  </a:lnTo>
                  <a:lnTo>
                    <a:pt x="727" y="137"/>
                  </a:lnTo>
                  <a:lnTo>
                    <a:pt x="719" y="135"/>
                  </a:lnTo>
                  <a:lnTo>
                    <a:pt x="717" y="135"/>
                  </a:lnTo>
                  <a:lnTo>
                    <a:pt x="717" y="135"/>
                  </a:lnTo>
                  <a:lnTo>
                    <a:pt x="717" y="137"/>
                  </a:lnTo>
                  <a:lnTo>
                    <a:pt x="724" y="138"/>
                  </a:lnTo>
                  <a:lnTo>
                    <a:pt x="728" y="138"/>
                  </a:lnTo>
                  <a:lnTo>
                    <a:pt x="731" y="140"/>
                  </a:lnTo>
                  <a:lnTo>
                    <a:pt x="733" y="140"/>
                  </a:lnTo>
                  <a:lnTo>
                    <a:pt x="735" y="140"/>
                  </a:lnTo>
                  <a:lnTo>
                    <a:pt x="735" y="141"/>
                  </a:lnTo>
                  <a:lnTo>
                    <a:pt x="736" y="143"/>
                  </a:lnTo>
                  <a:lnTo>
                    <a:pt x="738" y="144"/>
                  </a:lnTo>
                  <a:lnTo>
                    <a:pt x="739" y="144"/>
                  </a:lnTo>
                  <a:lnTo>
                    <a:pt x="741" y="144"/>
                  </a:lnTo>
                  <a:lnTo>
                    <a:pt x="742" y="143"/>
                  </a:lnTo>
                  <a:lnTo>
                    <a:pt x="742" y="144"/>
                  </a:lnTo>
                  <a:lnTo>
                    <a:pt x="744" y="144"/>
                  </a:lnTo>
                  <a:lnTo>
                    <a:pt x="747" y="144"/>
                  </a:lnTo>
                  <a:lnTo>
                    <a:pt x="749" y="146"/>
                  </a:lnTo>
                  <a:lnTo>
                    <a:pt x="750" y="146"/>
                  </a:lnTo>
                  <a:lnTo>
                    <a:pt x="753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2" y="148"/>
                  </a:lnTo>
                  <a:lnTo>
                    <a:pt x="750" y="149"/>
                  </a:lnTo>
                  <a:lnTo>
                    <a:pt x="752" y="151"/>
                  </a:lnTo>
                  <a:lnTo>
                    <a:pt x="753" y="152"/>
                  </a:lnTo>
                  <a:lnTo>
                    <a:pt x="753" y="152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5" y="154"/>
                  </a:lnTo>
                  <a:lnTo>
                    <a:pt x="755" y="154"/>
                  </a:lnTo>
                  <a:lnTo>
                    <a:pt x="755" y="157"/>
                  </a:lnTo>
                  <a:lnTo>
                    <a:pt x="757" y="157"/>
                  </a:lnTo>
                  <a:lnTo>
                    <a:pt x="757" y="154"/>
                  </a:lnTo>
                  <a:lnTo>
                    <a:pt x="757" y="152"/>
                  </a:lnTo>
                  <a:lnTo>
                    <a:pt x="758" y="151"/>
                  </a:lnTo>
                  <a:lnTo>
                    <a:pt x="763" y="151"/>
                  </a:lnTo>
                  <a:lnTo>
                    <a:pt x="761" y="154"/>
                  </a:lnTo>
                  <a:lnTo>
                    <a:pt x="761" y="157"/>
                  </a:lnTo>
                  <a:lnTo>
                    <a:pt x="760" y="160"/>
                  </a:lnTo>
                  <a:lnTo>
                    <a:pt x="758" y="160"/>
                  </a:lnTo>
                  <a:lnTo>
                    <a:pt x="758" y="162"/>
                  </a:lnTo>
                  <a:lnTo>
                    <a:pt x="760" y="162"/>
                  </a:lnTo>
                  <a:lnTo>
                    <a:pt x="760" y="162"/>
                  </a:lnTo>
                  <a:lnTo>
                    <a:pt x="761" y="162"/>
                  </a:lnTo>
                  <a:lnTo>
                    <a:pt x="763" y="159"/>
                  </a:lnTo>
                  <a:lnTo>
                    <a:pt x="766" y="155"/>
                  </a:lnTo>
                  <a:lnTo>
                    <a:pt x="766" y="155"/>
                  </a:lnTo>
                  <a:lnTo>
                    <a:pt x="766" y="157"/>
                  </a:lnTo>
                  <a:lnTo>
                    <a:pt x="766" y="159"/>
                  </a:lnTo>
                  <a:lnTo>
                    <a:pt x="768" y="159"/>
                  </a:lnTo>
                  <a:lnTo>
                    <a:pt x="769" y="159"/>
                  </a:lnTo>
                  <a:lnTo>
                    <a:pt x="769" y="157"/>
                  </a:lnTo>
                  <a:lnTo>
                    <a:pt x="772" y="157"/>
                  </a:lnTo>
                  <a:lnTo>
                    <a:pt x="772" y="159"/>
                  </a:lnTo>
                  <a:lnTo>
                    <a:pt x="772" y="159"/>
                  </a:lnTo>
                  <a:lnTo>
                    <a:pt x="772" y="162"/>
                  </a:lnTo>
                  <a:lnTo>
                    <a:pt x="772" y="163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2"/>
                  </a:lnTo>
                  <a:lnTo>
                    <a:pt x="774" y="160"/>
                  </a:lnTo>
                  <a:lnTo>
                    <a:pt x="776" y="159"/>
                  </a:lnTo>
                  <a:lnTo>
                    <a:pt x="779" y="157"/>
                  </a:lnTo>
                  <a:lnTo>
                    <a:pt x="780" y="157"/>
                  </a:lnTo>
                  <a:lnTo>
                    <a:pt x="782" y="157"/>
                  </a:lnTo>
                  <a:lnTo>
                    <a:pt x="782" y="157"/>
                  </a:lnTo>
                  <a:lnTo>
                    <a:pt x="782" y="159"/>
                  </a:lnTo>
                  <a:lnTo>
                    <a:pt x="780" y="159"/>
                  </a:lnTo>
                  <a:lnTo>
                    <a:pt x="780" y="160"/>
                  </a:lnTo>
                  <a:lnTo>
                    <a:pt x="779" y="162"/>
                  </a:lnTo>
                  <a:lnTo>
                    <a:pt x="780" y="163"/>
                  </a:lnTo>
                  <a:lnTo>
                    <a:pt x="782" y="163"/>
                  </a:lnTo>
                  <a:lnTo>
                    <a:pt x="785" y="162"/>
                  </a:lnTo>
                  <a:lnTo>
                    <a:pt x="787" y="162"/>
                  </a:lnTo>
                  <a:lnTo>
                    <a:pt x="788" y="163"/>
                  </a:lnTo>
                  <a:lnTo>
                    <a:pt x="793" y="167"/>
                  </a:lnTo>
                  <a:lnTo>
                    <a:pt x="794" y="167"/>
                  </a:lnTo>
                  <a:lnTo>
                    <a:pt x="796" y="168"/>
                  </a:lnTo>
                  <a:lnTo>
                    <a:pt x="793" y="170"/>
                  </a:lnTo>
                  <a:lnTo>
                    <a:pt x="794" y="173"/>
                  </a:lnTo>
                  <a:lnTo>
                    <a:pt x="790" y="173"/>
                  </a:lnTo>
                  <a:lnTo>
                    <a:pt x="788" y="174"/>
                  </a:lnTo>
                  <a:lnTo>
                    <a:pt x="787" y="173"/>
                  </a:lnTo>
                  <a:lnTo>
                    <a:pt x="785" y="173"/>
                  </a:lnTo>
                  <a:lnTo>
                    <a:pt x="787" y="174"/>
                  </a:lnTo>
                  <a:lnTo>
                    <a:pt x="790" y="174"/>
                  </a:lnTo>
                  <a:lnTo>
                    <a:pt x="790" y="176"/>
                  </a:lnTo>
                  <a:lnTo>
                    <a:pt x="791" y="176"/>
                  </a:lnTo>
                  <a:lnTo>
                    <a:pt x="793" y="176"/>
                  </a:lnTo>
                  <a:lnTo>
                    <a:pt x="798" y="176"/>
                  </a:lnTo>
                  <a:lnTo>
                    <a:pt x="798" y="174"/>
                  </a:lnTo>
                  <a:lnTo>
                    <a:pt x="799" y="173"/>
                  </a:lnTo>
                  <a:lnTo>
                    <a:pt x="801" y="173"/>
                  </a:lnTo>
                  <a:lnTo>
                    <a:pt x="801" y="173"/>
                  </a:lnTo>
                  <a:lnTo>
                    <a:pt x="804" y="174"/>
                  </a:lnTo>
                  <a:lnTo>
                    <a:pt x="809" y="176"/>
                  </a:lnTo>
                  <a:lnTo>
                    <a:pt x="807" y="178"/>
                  </a:lnTo>
                  <a:lnTo>
                    <a:pt x="805" y="179"/>
                  </a:lnTo>
                  <a:lnTo>
                    <a:pt x="805" y="181"/>
                  </a:lnTo>
                  <a:lnTo>
                    <a:pt x="805" y="181"/>
                  </a:lnTo>
                  <a:lnTo>
                    <a:pt x="804" y="182"/>
                  </a:lnTo>
                  <a:lnTo>
                    <a:pt x="799" y="187"/>
                  </a:lnTo>
                  <a:lnTo>
                    <a:pt x="799" y="187"/>
                  </a:lnTo>
                  <a:lnTo>
                    <a:pt x="802" y="185"/>
                  </a:lnTo>
                  <a:lnTo>
                    <a:pt x="807" y="184"/>
                  </a:lnTo>
                  <a:lnTo>
                    <a:pt x="810" y="184"/>
                  </a:lnTo>
                  <a:lnTo>
                    <a:pt x="812" y="184"/>
                  </a:lnTo>
                  <a:lnTo>
                    <a:pt x="812" y="184"/>
                  </a:lnTo>
                  <a:lnTo>
                    <a:pt x="813" y="184"/>
                  </a:lnTo>
                  <a:lnTo>
                    <a:pt x="815" y="184"/>
                  </a:lnTo>
                  <a:lnTo>
                    <a:pt x="818" y="184"/>
                  </a:lnTo>
                  <a:lnTo>
                    <a:pt x="821" y="181"/>
                  </a:lnTo>
                  <a:lnTo>
                    <a:pt x="824" y="182"/>
                  </a:lnTo>
                  <a:lnTo>
                    <a:pt x="826" y="184"/>
                  </a:lnTo>
                  <a:lnTo>
                    <a:pt x="831" y="187"/>
                  </a:lnTo>
                  <a:lnTo>
                    <a:pt x="832" y="190"/>
                  </a:lnTo>
                  <a:lnTo>
                    <a:pt x="834" y="190"/>
                  </a:lnTo>
                  <a:lnTo>
                    <a:pt x="834" y="192"/>
                  </a:lnTo>
                  <a:lnTo>
                    <a:pt x="831" y="193"/>
                  </a:lnTo>
                  <a:lnTo>
                    <a:pt x="831" y="193"/>
                  </a:lnTo>
                  <a:lnTo>
                    <a:pt x="828" y="190"/>
                  </a:lnTo>
                  <a:lnTo>
                    <a:pt x="824" y="190"/>
                  </a:lnTo>
                  <a:lnTo>
                    <a:pt x="823" y="190"/>
                  </a:lnTo>
                  <a:lnTo>
                    <a:pt x="821" y="190"/>
                  </a:lnTo>
                  <a:lnTo>
                    <a:pt x="823" y="192"/>
                  </a:lnTo>
                  <a:lnTo>
                    <a:pt x="829" y="195"/>
                  </a:lnTo>
                  <a:lnTo>
                    <a:pt x="829" y="196"/>
                  </a:lnTo>
                  <a:lnTo>
                    <a:pt x="829" y="196"/>
                  </a:lnTo>
                  <a:lnTo>
                    <a:pt x="826" y="198"/>
                  </a:lnTo>
                  <a:lnTo>
                    <a:pt x="824" y="198"/>
                  </a:lnTo>
                  <a:lnTo>
                    <a:pt x="821" y="198"/>
                  </a:lnTo>
                  <a:lnTo>
                    <a:pt x="820" y="196"/>
                  </a:lnTo>
                  <a:lnTo>
                    <a:pt x="818" y="196"/>
                  </a:lnTo>
                  <a:lnTo>
                    <a:pt x="817" y="196"/>
                  </a:lnTo>
                  <a:lnTo>
                    <a:pt x="815" y="196"/>
                  </a:lnTo>
                  <a:lnTo>
                    <a:pt x="818" y="198"/>
                  </a:lnTo>
                  <a:lnTo>
                    <a:pt x="818" y="200"/>
                  </a:lnTo>
                  <a:lnTo>
                    <a:pt x="817" y="200"/>
                  </a:lnTo>
                  <a:lnTo>
                    <a:pt x="817" y="201"/>
                  </a:lnTo>
                  <a:lnTo>
                    <a:pt x="820" y="203"/>
                  </a:lnTo>
                  <a:lnTo>
                    <a:pt x="823" y="204"/>
                  </a:lnTo>
                  <a:lnTo>
                    <a:pt x="823" y="206"/>
                  </a:lnTo>
                  <a:lnTo>
                    <a:pt x="821" y="206"/>
                  </a:lnTo>
                  <a:lnTo>
                    <a:pt x="820" y="206"/>
                  </a:lnTo>
                  <a:lnTo>
                    <a:pt x="817" y="206"/>
                  </a:lnTo>
                  <a:lnTo>
                    <a:pt x="815" y="206"/>
                  </a:lnTo>
                  <a:lnTo>
                    <a:pt x="815" y="206"/>
                  </a:lnTo>
                  <a:lnTo>
                    <a:pt x="817" y="207"/>
                  </a:lnTo>
                  <a:lnTo>
                    <a:pt x="817" y="207"/>
                  </a:lnTo>
                  <a:lnTo>
                    <a:pt x="818" y="209"/>
                  </a:lnTo>
                  <a:lnTo>
                    <a:pt x="818" y="209"/>
                  </a:lnTo>
                  <a:lnTo>
                    <a:pt x="818" y="211"/>
                  </a:lnTo>
                  <a:lnTo>
                    <a:pt x="817" y="211"/>
                  </a:lnTo>
                  <a:lnTo>
                    <a:pt x="815" y="212"/>
                  </a:lnTo>
                  <a:lnTo>
                    <a:pt x="813" y="215"/>
                  </a:lnTo>
                  <a:lnTo>
                    <a:pt x="812" y="215"/>
                  </a:lnTo>
                  <a:lnTo>
                    <a:pt x="812" y="215"/>
                  </a:lnTo>
                  <a:lnTo>
                    <a:pt x="810" y="215"/>
                  </a:lnTo>
                  <a:lnTo>
                    <a:pt x="807" y="214"/>
                  </a:lnTo>
                  <a:lnTo>
                    <a:pt x="805" y="214"/>
                  </a:lnTo>
                  <a:lnTo>
                    <a:pt x="802" y="209"/>
                  </a:lnTo>
                  <a:lnTo>
                    <a:pt x="802" y="211"/>
                  </a:lnTo>
                  <a:lnTo>
                    <a:pt x="802" y="212"/>
                  </a:lnTo>
                  <a:lnTo>
                    <a:pt x="802" y="214"/>
                  </a:lnTo>
                  <a:lnTo>
                    <a:pt x="799" y="214"/>
                  </a:lnTo>
                  <a:lnTo>
                    <a:pt x="799" y="214"/>
                  </a:lnTo>
                  <a:lnTo>
                    <a:pt x="802" y="215"/>
                  </a:lnTo>
                  <a:lnTo>
                    <a:pt x="804" y="215"/>
                  </a:lnTo>
                  <a:lnTo>
                    <a:pt x="804" y="217"/>
                  </a:lnTo>
                  <a:lnTo>
                    <a:pt x="804" y="225"/>
                  </a:lnTo>
                  <a:lnTo>
                    <a:pt x="804" y="226"/>
                  </a:lnTo>
                  <a:lnTo>
                    <a:pt x="802" y="230"/>
                  </a:lnTo>
                  <a:lnTo>
                    <a:pt x="801" y="231"/>
                  </a:lnTo>
                  <a:lnTo>
                    <a:pt x="798" y="230"/>
                  </a:lnTo>
                  <a:lnTo>
                    <a:pt x="798" y="228"/>
                  </a:lnTo>
                  <a:lnTo>
                    <a:pt x="798" y="228"/>
                  </a:lnTo>
                  <a:lnTo>
                    <a:pt x="796" y="228"/>
                  </a:lnTo>
                  <a:lnTo>
                    <a:pt x="794" y="226"/>
                  </a:lnTo>
                  <a:lnTo>
                    <a:pt x="794" y="226"/>
                  </a:lnTo>
                  <a:lnTo>
                    <a:pt x="793" y="228"/>
                  </a:lnTo>
                  <a:lnTo>
                    <a:pt x="791" y="228"/>
                  </a:lnTo>
                  <a:lnTo>
                    <a:pt x="790" y="226"/>
                  </a:lnTo>
                  <a:lnTo>
                    <a:pt x="790" y="222"/>
                  </a:lnTo>
                  <a:lnTo>
                    <a:pt x="791" y="220"/>
                  </a:lnTo>
                  <a:lnTo>
                    <a:pt x="790" y="220"/>
                  </a:lnTo>
                  <a:lnTo>
                    <a:pt x="790" y="222"/>
                  </a:lnTo>
                  <a:lnTo>
                    <a:pt x="788" y="223"/>
                  </a:lnTo>
                  <a:lnTo>
                    <a:pt x="787" y="226"/>
                  </a:lnTo>
                  <a:lnTo>
                    <a:pt x="785" y="226"/>
                  </a:lnTo>
                  <a:lnTo>
                    <a:pt x="783" y="225"/>
                  </a:lnTo>
                  <a:lnTo>
                    <a:pt x="782" y="223"/>
                  </a:lnTo>
                  <a:lnTo>
                    <a:pt x="780" y="222"/>
                  </a:lnTo>
                  <a:lnTo>
                    <a:pt x="779" y="219"/>
                  </a:lnTo>
                  <a:lnTo>
                    <a:pt x="777" y="217"/>
                  </a:lnTo>
                  <a:lnTo>
                    <a:pt x="777" y="215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4" y="212"/>
                  </a:lnTo>
                  <a:lnTo>
                    <a:pt x="774" y="211"/>
                  </a:lnTo>
                  <a:lnTo>
                    <a:pt x="776" y="209"/>
                  </a:lnTo>
                  <a:lnTo>
                    <a:pt x="777" y="207"/>
                  </a:lnTo>
                  <a:lnTo>
                    <a:pt x="780" y="206"/>
                  </a:lnTo>
                  <a:lnTo>
                    <a:pt x="782" y="206"/>
                  </a:lnTo>
                  <a:lnTo>
                    <a:pt x="783" y="204"/>
                  </a:lnTo>
                  <a:lnTo>
                    <a:pt x="785" y="201"/>
                  </a:lnTo>
                  <a:lnTo>
                    <a:pt x="787" y="200"/>
                  </a:lnTo>
                  <a:lnTo>
                    <a:pt x="788" y="198"/>
                  </a:lnTo>
                  <a:lnTo>
                    <a:pt x="787" y="198"/>
                  </a:lnTo>
                  <a:lnTo>
                    <a:pt x="785" y="200"/>
                  </a:lnTo>
                  <a:lnTo>
                    <a:pt x="783" y="201"/>
                  </a:lnTo>
                  <a:lnTo>
                    <a:pt x="782" y="203"/>
                  </a:lnTo>
                  <a:lnTo>
                    <a:pt x="780" y="204"/>
                  </a:lnTo>
                  <a:lnTo>
                    <a:pt x="776" y="206"/>
                  </a:lnTo>
                  <a:lnTo>
                    <a:pt x="774" y="206"/>
                  </a:lnTo>
                  <a:lnTo>
                    <a:pt x="772" y="206"/>
                  </a:lnTo>
                  <a:lnTo>
                    <a:pt x="768" y="206"/>
                  </a:lnTo>
                  <a:lnTo>
                    <a:pt x="768" y="206"/>
                  </a:lnTo>
                  <a:lnTo>
                    <a:pt x="768" y="204"/>
                  </a:lnTo>
                  <a:lnTo>
                    <a:pt x="771" y="201"/>
                  </a:lnTo>
                  <a:lnTo>
                    <a:pt x="771" y="201"/>
                  </a:lnTo>
                  <a:lnTo>
                    <a:pt x="769" y="203"/>
                  </a:lnTo>
                  <a:lnTo>
                    <a:pt x="768" y="203"/>
                  </a:lnTo>
                  <a:lnTo>
                    <a:pt x="766" y="203"/>
                  </a:lnTo>
                  <a:lnTo>
                    <a:pt x="765" y="203"/>
                  </a:lnTo>
                  <a:lnTo>
                    <a:pt x="763" y="201"/>
                  </a:lnTo>
                  <a:lnTo>
                    <a:pt x="761" y="201"/>
                  </a:lnTo>
                  <a:lnTo>
                    <a:pt x="760" y="200"/>
                  </a:lnTo>
                  <a:lnTo>
                    <a:pt x="758" y="200"/>
                  </a:lnTo>
                  <a:lnTo>
                    <a:pt x="755" y="195"/>
                  </a:lnTo>
                  <a:lnTo>
                    <a:pt x="755" y="193"/>
                  </a:lnTo>
                  <a:lnTo>
                    <a:pt x="755" y="193"/>
                  </a:lnTo>
                  <a:lnTo>
                    <a:pt x="753" y="192"/>
                  </a:lnTo>
                  <a:lnTo>
                    <a:pt x="752" y="192"/>
                  </a:lnTo>
                  <a:lnTo>
                    <a:pt x="750" y="192"/>
                  </a:lnTo>
                  <a:lnTo>
                    <a:pt x="752" y="192"/>
                  </a:lnTo>
                  <a:lnTo>
                    <a:pt x="752" y="193"/>
                  </a:lnTo>
                  <a:lnTo>
                    <a:pt x="750" y="193"/>
                  </a:lnTo>
                  <a:lnTo>
                    <a:pt x="749" y="193"/>
                  </a:lnTo>
                  <a:lnTo>
                    <a:pt x="747" y="192"/>
                  </a:lnTo>
                  <a:lnTo>
                    <a:pt x="747" y="193"/>
                  </a:lnTo>
                  <a:lnTo>
                    <a:pt x="749" y="196"/>
                  </a:lnTo>
                  <a:lnTo>
                    <a:pt x="749" y="198"/>
                  </a:lnTo>
                  <a:lnTo>
                    <a:pt x="747" y="198"/>
                  </a:lnTo>
                  <a:lnTo>
                    <a:pt x="747" y="200"/>
                  </a:lnTo>
                  <a:lnTo>
                    <a:pt x="746" y="198"/>
                  </a:lnTo>
                  <a:lnTo>
                    <a:pt x="742" y="196"/>
                  </a:lnTo>
                  <a:lnTo>
                    <a:pt x="741" y="195"/>
                  </a:lnTo>
                  <a:lnTo>
                    <a:pt x="739" y="195"/>
                  </a:lnTo>
                  <a:lnTo>
                    <a:pt x="738" y="195"/>
                  </a:lnTo>
                  <a:lnTo>
                    <a:pt x="739" y="198"/>
                  </a:lnTo>
                  <a:lnTo>
                    <a:pt x="741" y="200"/>
                  </a:lnTo>
                  <a:lnTo>
                    <a:pt x="744" y="201"/>
                  </a:lnTo>
                  <a:lnTo>
                    <a:pt x="747" y="204"/>
                  </a:lnTo>
                  <a:lnTo>
                    <a:pt x="749" y="206"/>
                  </a:lnTo>
                  <a:lnTo>
                    <a:pt x="747" y="207"/>
                  </a:lnTo>
                  <a:lnTo>
                    <a:pt x="746" y="207"/>
                  </a:lnTo>
                  <a:lnTo>
                    <a:pt x="746" y="207"/>
                  </a:lnTo>
                  <a:lnTo>
                    <a:pt x="744" y="207"/>
                  </a:lnTo>
                  <a:lnTo>
                    <a:pt x="739" y="207"/>
                  </a:lnTo>
                  <a:lnTo>
                    <a:pt x="738" y="206"/>
                  </a:lnTo>
                  <a:lnTo>
                    <a:pt x="735" y="203"/>
                  </a:lnTo>
                  <a:lnTo>
                    <a:pt x="730" y="200"/>
                  </a:lnTo>
                  <a:lnTo>
                    <a:pt x="730" y="200"/>
                  </a:lnTo>
                  <a:lnTo>
                    <a:pt x="727" y="201"/>
                  </a:lnTo>
                  <a:lnTo>
                    <a:pt x="727" y="201"/>
                  </a:lnTo>
                  <a:lnTo>
                    <a:pt x="728" y="201"/>
                  </a:lnTo>
                  <a:lnTo>
                    <a:pt x="730" y="203"/>
                  </a:lnTo>
                  <a:lnTo>
                    <a:pt x="733" y="204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3" y="207"/>
                  </a:lnTo>
                  <a:lnTo>
                    <a:pt x="735" y="209"/>
                  </a:lnTo>
                  <a:lnTo>
                    <a:pt x="735" y="211"/>
                  </a:lnTo>
                  <a:lnTo>
                    <a:pt x="738" y="211"/>
                  </a:lnTo>
                  <a:lnTo>
                    <a:pt x="738" y="211"/>
                  </a:lnTo>
                  <a:lnTo>
                    <a:pt x="739" y="212"/>
                  </a:lnTo>
                  <a:lnTo>
                    <a:pt x="738" y="215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41" y="215"/>
                  </a:lnTo>
                  <a:lnTo>
                    <a:pt x="742" y="215"/>
                  </a:lnTo>
                  <a:lnTo>
                    <a:pt x="742" y="215"/>
                  </a:lnTo>
                  <a:lnTo>
                    <a:pt x="744" y="215"/>
                  </a:lnTo>
                  <a:lnTo>
                    <a:pt x="746" y="215"/>
                  </a:lnTo>
                  <a:lnTo>
                    <a:pt x="746" y="217"/>
                  </a:lnTo>
                  <a:lnTo>
                    <a:pt x="747" y="219"/>
                  </a:lnTo>
                  <a:lnTo>
                    <a:pt x="747" y="219"/>
                  </a:lnTo>
                  <a:lnTo>
                    <a:pt x="749" y="220"/>
                  </a:lnTo>
                  <a:lnTo>
                    <a:pt x="749" y="220"/>
                  </a:lnTo>
                  <a:lnTo>
                    <a:pt x="747" y="222"/>
                  </a:lnTo>
                  <a:lnTo>
                    <a:pt x="746" y="222"/>
                  </a:lnTo>
                  <a:lnTo>
                    <a:pt x="747" y="222"/>
                  </a:lnTo>
                  <a:lnTo>
                    <a:pt x="749" y="223"/>
                  </a:lnTo>
                  <a:lnTo>
                    <a:pt x="750" y="225"/>
                  </a:lnTo>
                  <a:lnTo>
                    <a:pt x="752" y="226"/>
                  </a:lnTo>
                  <a:lnTo>
                    <a:pt x="752" y="226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30"/>
                  </a:lnTo>
                  <a:lnTo>
                    <a:pt x="755" y="233"/>
                  </a:lnTo>
                  <a:lnTo>
                    <a:pt x="755" y="234"/>
                  </a:lnTo>
                  <a:lnTo>
                    <a:pt x="757" y="234"/>
                  </a:lnTo>
                  <a:lnTo>
                    <a:pt x="757" y="231"/>
                  </a:lnTo>
                  <a:lnTo>
                    <a:pt x="757" y="230"/>
                  </a:lnTo>
                  <a:lnTo>
                    <a:pt x="758" y="231"/>
                  </a:lnTo>
                  <a:lnTo>
                    <a:pt x="761" y="233"/>
                  </a:lnTo>
                  <a:lnTo>
                    <a:pt x="763" y="233"/>
                  </a:lnTo>
                  <a:lnTo>
                    <a:pt x="763" y="234"/>
                  </a:lnTo>
                  <a:lnTo>
                    <a:pt x="761" y="236"/>
                  </a:lnTo>
                  <a:lnTo>
                    <a:pt x="761" y="236"/>
                  </a:lnTo>
                  <a:lnTo>
                    <a:pt x="763" y="236"/>
                  </a:lnTo>
                  <a:lnTo>
                    <a:pt x="763" y="236"/>
                  </a:lnTo>
                  <a:lnTo>
                    <a:pt x="765" y="234"/>
                  </a:lnTo>
                  <a:lnTo>
                    <a:pt x="765" y="234"/>
                  </a:lnTo>
                  <a:lnTo>
                    <a:pt x="766" y="233"/>
                  </a:lnTo>
                  <a:lnTo>
                    <a:pt x="769" y="233"/>
                  </a:lnTo>
                  <a:lnTo>
                    <a:pt x="771" y="236"/>
                  </a:lnTo>
                  <a:lnTo>
                    <a:pt x="771" y="236"/>
                  </a:lnTo>
                  <a:lnTo>
                    <a:pt x="772" y="237"/>
                  </a:lnTo>
                  <a:lnTo>
                    <a:pt x="774" y="236"/>
                  </a:lnTo>
                  <a:lnTo>
                    <a:pt x="776" y="239"/>
                  </a:lnTo>
                  <a:lnTo>
                    <a:pt x="776" y="239"/>
                  </a:lnTo>
                  <a:lnTo>
                    <a:pt x="772" y="241"/>
                  </a:lnTo>
                  <a:lnTo>
                    <a:pt x="772" y="242"/>
                  </a:lnTo>
                  <a:lnTo>
                    <a:pt x="772" y="242"/>
                  </a:lnTo>
                  <a:lnTo>
                    <a:pt x="777" y="242"/>
                  </a:lnTo>
                  <a:lnTo>
                    <a:pt x="779" y="242"/>
                  </a:lnTo>
                  <a:lnTo>
                    <a:pt x="779" y="244"/>
                  </a:lnTo>
                  <a:lnTo>
                    <a:pt x="777" y="247"/>
                  </a:lnTo>
                  <a:lnTo>
                    <a:pt x="776" y="245"/>
                  </a:lnTo>
                  <a:lnTo>
                    <a:pt x="772" y="245"/>
                  </a:lnTo>
                  <a:lnTo>
                    <a:pt x="771" y="245"/>
                  </a:lnTo>
                  <a:lnTo>
                    <a:pt x="772" y="247"/>
                  </a:lnTo>
                  <a:lnTo>
                    <a:pt x="776" y="248"/>
                  </a:lnTo>
                  <a:lnTo>
                    <a:pt x="776" y="248"/>
                  </a:lnTo>
                  <a:lnTo>
                    <a:pt x="777" y="250"/>
                  </a:lnTo>
                  <a:lnTo>
                    <a:pt x="779" y="252"/>
                  </a:lnTo>
                  <a:lnTo>
                    <a:pt x="779" y="252"/>
                  </a:lnTo>
                  <a:lnTo>
                    <a:pt x="777" y="252"/>
                  </a:lnTo>
                  <a:lnTo>
                    <a:pt x="777" y="253"/>
                  </a:lnTo>
                  <a:lnTo>
                    <a:pt x="780" y="253"/>
                  </a:lnTo>
                  <a:lnTo>
                    <a:pt x="782" y="253"/>
                  </a:lnTo>
                  <a:lnTo>
                    <a:pt x="783" y="253"/>
                  </a:lnTo>
                  <a:lnTo>
                    <a:pt x="785" y="253"/>
                  </a:lnTo>
                  <a:lnTo>
                    <a:pt x="785" y="253"/>
                  </a:lnTo>
                  <a:lnTo>
                    <a:pt x="785" y="255"/>
                  </a:lnTo>
                  <a:lnTo>
                    <a:pt x="783" y="255"/>
                  </a:lnTo>
                  <a:lnTo>
                    <a:pt x="783" y="255"/>
                  </a:lnTo>
                  <a:lnTo>
                    <a:pt x="785" y="255"/>
                  </a:lnTo>
                  <a:lnTo>
                    <a:pt x="787" y="256"/>
                  </a:lnTo>
                  <a:lnTo>
                    <a:pt x="788" y="258"/>
                  </a:lnTo>
                  <a:lnTo>
                    <a:pt x="788" y="259"/>
                  </a:lnTo>
                  <a:lnTo>
                    <a:pt x="788" y="261"/>
                  </a:lnTo>
                  <a:lnTo>
                    <a:pt x="787" y="261"/>
                  </a:lnTo>
                  <a:lnTo>
                    <a:pt x="787" y="263"/>
                  </a:lnTo>
                  <a:lnTo>
                    <a:pt x="787" y="266"/>
                  </a:lnTo>
                  <a:lnTo>
                    <a:pt x="788" y="267"/>
                  </a:lnTo>
                  <a:lnTo>
                    <a:pt x="787" y="271"/>
                  </a:lnTo>
                  <a:lnTo>
                    <a:pt x="787" y="271"/>
                  </a:lnTo>
                  <a:lnTo>
                    <a:pt x="785" y="271"/>
                  </a:lnTo>
                  <a:lnTo>
                    <a:pt x="785" y="271"/>
                  </a:lnTo>
                  <a:lnTo>
                    <a:pt x="782" y="264"/>
                  </a:lnTo>
                  <a:lnTo>
                    <a:pt x="782" y="263"/>
                  </a:lnTo>
                  <a:lnTo>
                    <a:pt x="780" y="261"/>
                  </a:lnTo>
                  <a:lnTo>
                    <a:pt x="777" y="258"/>
                  </a:lnTo>
                  <a:lnTo>
                    <a:pt x="777" y="259"/>
                  </a:lnTo>
                  <a:lnTo>
                    <a:pt x="779" y="261"/>
                  </a:lnTo>
                  <a:lnTo>
                    <a:pt x="779" y="263"/>
                  </a:lnTo>
                  <a:lnTo>
                    <a:pt x="780" y="266"/>
                  </a:lnTo>
                  <a:lnTo>
                    <a:pt x="780" y="269"/>
                  </a:lnTo>
                  <a:lnTo>
                    <a:pt x="780" y="269"/>
                  </a:lnTo>
                  <a:lnTo>
                    <a:pt x="779" y="269"/>
                  </a:lnTo>
                  <a:lnTo>
                    <a:pt x="779" y="271"/>
                  </a:lnTo>
                  <a:lnTo>
                    <a:pt x="779" y="271"/>
                  </a:lnTo>
                  <a:lnTo>
                    <a:pt x="782" y="274"/>
                  </a:lnTo>
                  <a:lnTo>
                    <a:pt x="783" y="275"/>
                  </a:lnTo>
                  <a:lnTo>
                    <a:pt x="783" y="277"/>
                  </a:lnTo>
                  <a:lnTo>
                    <a:pt x="783" y="277"/>
                  </a:lnTo>
                  <a:lnTo>
                    <a:pt x="785" y="278"/>
                  </a:lnTo>
                  <a:lnTo>
                    <a:pt x="785" y="278"/>
                  </a:lnTo>
                  <a:lnTo>
                    <a:pt x="783" y="278"/>
                  </a:lnTo>
                  <a:lnTo>
                    <a:pt x="782" y="278"/>
                  </a:lnTo>
                  <a:lnTo>
                    <a:pt x="782" y="278"/>
                  </a:lnTo>
                  <a:lnTo>
                    <a:pt x="779" y="277"/>
                  </a:lnTo>
                  <a:lnTo>
                    <a:pt x="777" y="278"/>
                  </a:lnTo>
                  <a:lnTo>
                    <a:pt x="779" y="283"/>
                  </a:lnTo>
                  <a:lnTo>
                    <a:pt x="779" y="285"/>
                  </a:lnTo>
                  <a:lnTo>
                    <a:pt x="779" y="285"/>
                  </a:lnTo>
                  <a:lnTo>
                    <a:pt x="777" y="285"/>
                  </a:lnTo>
                  <a:lnTo>
                    <a:pt x="776" y="283"/>
                  </a:lnTo>
                  <a:lnTo>
                    <a:pt x="774" y="282"/>
                  </a:lnTo>
                  <a:lnTo>
                    <a:pt x="772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8" y="278"/>
                  </a:lnTo>
                  <a:lnTo>
                    <a:pt x="768" y="278"/>
                  </a:lnTo>
                  <a:lnTo>
                    <a:pt x="766" y="277"/>
                  </a:lnTo>
                  <a:lnTo>
                    <a:pt x="766" y="277"/>
                  </a:lnTo>
                  <a:lnTo>
                    <a:pt x="763" y="274"/>
                  </a:lnTo>
                  <a:lnTo>
                    <a:pt x="761" y="274"/>
                  </a:lnTo>
                  <a:lnTo>
                    <a:pt x="763" y="274"/>
                  </a:lnTo>
                  <a:lnTo>
                    <a:pt x="763" y="275"/>
                  </a:lnTo>
                  <a:lnTo>
                    <a:pt x="763" y="277"/>
                  </a:lnTo>
                  <a:lnTo>
                    <a:pt x="761" y="277"/>
                  </a:lnTo>
                  <a:lnTo>
                    <a:pt x="760" y="275"/>
                  </a:lnTo>
                  <a:lnTo>
                    <a:pt x="758" y="274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4"/>
                  </a:lnTo>
                  <a:lnTo>
                    <a:pt x="757" y="274"/>
                  </a:lnTo>
                  <a:lnTo>
                    <a:pt x="755" y="275"/>
                  </a:lnTo>
                  <a:lnTo>
                    <a:pt x="755" y="274"/>
                  </a:lnTo>
                  <a:lnTo>
                    <a:pt x="755" y="274"/>
                  </a:lnTo>
                  <a:lnTo>
                    <a:pt x="755" y="272"/>
                  </a:lnTo>
                  <a:lnTo>
                    <a:pt x="753" y="272"/>
                  </a:lnTo>
                  <a:lnTo>
                    <a:pt x="752" y="271"/>
                  </a:lnTo>
                  <a:lnTo>
                    <a:pt x="752" y="271"/>
                  </a:lnTo>
                  <a:lnTo>
                    <a:pt x="752" y="269"/>
                  </a:lnTo>
                  <a:lnTo>
                    <a:pt x="750" y="269"/>
                  </a:lnTo>
                  <a:lnTo>
                    <a:pt x="749" y="269"/>
                  </a:lnTo>
                  <a:lnTo>
                    <a:pt x="747" y="269"/>
                  </a:lnTo>
                  <a:lnTo>
                    <a:pt x="744" y="266"/>
                  </a:lnTo>
                  <a:lnTo>
                    <a:pt x="741" y="261"/>
                  </a:lnTo>
                  <a:lnTo>
                    <a:pt x="739" y="259"/>
                  </a:lnTo>
                  <a:lnTo>
                    <a:pt x="738" y="259"/>
                  </a:lnTo>
                  <a:lnTo>
                    <a:pt x="739" y="261"/>
                  </a:lnTo>
                  <a:lnTo>
                    <a:pt x="741" y="264"/>
                  </a:lnTo>
                  <a:lnTo>
                    <a:pt x="741" y="266"/>
                  </a:lnTo>
                  <a:lnTo>
                    <a:pt x="741" y="266"/>
                  </a:lnTo>
                  <a:lnTo>
                    <a:pt x="739" y="266"/>
                  </a:lnTo>
                  <a:lnTo>
                    <a:pt x="733" y="261"/>
                  </a:lnTo>
                  <a:lnTo>
                    <a:pt x="730" y="259"/>
                  </a:lnTo>
                  <a:lnTo>
                    <a:pt x="728" y="259"/>
                  </a:lnTo>
                  <a:lnTo>
                    <a:pt x="725" y="259"/>
                  </a:lnTo>
                  <a:lnTo>
                    <a:pt x="724" y="259"/>
                  </a:lnTo>
                  <a:lnTo>
                    <a:pt x="725" y="263"/>
                  </a:lnTo>
                  <a:lnTo>
                    <a:pt x="727" y="264"/>
                  </a:lnTo>
                  <a:lnTo>
                    <a:pt x="728" y="266"/>
                  </a:lnTo>
                  <a:lnTo>
                    <a:pt x="731" y="267"/>
                  </a:lnTo>
                  <a:lnTo>
                    <a:pt x="733" y="271"/>
                  </a:lnTo>
                  <a:lnTo>
                    <a:pt x="735" y="272"/>
                  </a:lnTo>
                  <a:lnTo>
                    <a:pt x="738" y="274"/>
                  </a:lnTo>
                  <a:lnTo>
                    <a:pt x="739" y="274"/>
                  </a:lnTo>
                  <a:lnTo>
                    <a:pt x="741" y="274"/>
                  </a:lnTo>
                  <a:lnTo>
                    <a:pt x="741" y="274"/>
                  </a:lnTo>
                  <a:lnTo>
                    <a:pt x="741" y="275"/>
                  </a:lnTo>
                  <a:lnTo>
                    <a:pt x="741" y="275"/>
                  </a:lnTo>
                  <a:lnTo>
                    <a:pt x="744" y="277"/>
                  </a:lnTo>
                  <a:lnTo>
                    <a:pt x="746" y="278"/>
                  </a:lnTo>
                  <a:lnTo>
                    <a:pt x="747" y="280"/>
                  </a:lnTo>
                  <a:lnTo>
                    <a:pt x="749" y="280"/>
                  </a:lnTo>
                  <a:lnTo>
                    <a:pt x="752" y="283"/>
                  </a:lnTo>
                  <a:lnTo>
                    <a:pt x="752" y="283"/>
                  </a:lnTo>
                  <a:lnTo>
                    <a:pt x="755" y="285"/>
                  </a:lnTo>
                  <a:lnTo>
                    <a:pt x="757" y="285"/>
                  </a:lnTo>
                  <a:lnTo>
                    <a:pt x="758" y="288"/>
                  </a:lnTo>
                  <a:lnTo>
                    <a:pt x="760" y="288"/>
                  </a:lnTo>
                  <a:lnTo>
                    <a:pt x="760" y="291"/>
                  </a:lnTo>
                  <a:lnTo>
                    <a:pt x="761" y="293"/>
                  </a:lnTo>
                  <a:lnTo>
                    <a:pt x="765" y="293"/>
                  </a:lnTo>
                  <a:lnTo>
                    <a:pt x="766" y="294"/>
                  </a:lnTo>
                  <a:lnTo>
                    <a:pt x="766" y="294"/>
                  </a:lnTo>
                  <a:lnTo>
                    <a:pt x="766" y="296"/>
                  </a:lnTo>
                  <a:lnTo>
                    <a:pt x="765" y="296"/>
                  </a:lnTo>
                  <a:lnTo>
                    <a:pt x="765" y="296"/>
                  </a:lnTo>
                  <a:lnTo>
                    <a:pt x="765" y="297"/>
                  </a:lnTo>
                  <a:lnTo>
                    <a:pt x="765" y="299"/>
                  </a:lnTo>
                  <a:lnTo>
                    <a:pt x="765" y="300"/>
                  </a:lnTo>
                  <a:lnTo>
                    <a:pt x="765" y="300"/>
                  </a:lnTo>
                  <a:lnTo>
                    <a:pt x="761" y="302"/>
                  </a:lnTo>
                  <a:lnTo>
                    <a:pt x="761" y="302"/>
                  </a:lnTo>
                  <a:lnTo>
                    <a:pt x="760" y="300"/>
                  </a:lnTo>
                  <a:lnTo>
                    <a:pt x="758" y="300"/>
                  </a:lnTo>
                  <a:lnTo>
                    <a:pt x="753" y="299"/>
                  </a:lnTo>
                  <a:lnTo>
                    <a:pt x="749" y="297"/>
                  </a:lnTo>
                  <a:lnTo>
                    <a:pt x="747" y="296"/>
                  </a:lnTo>
                  <a:lnTo>
                    <a:pt x="746" y="296"/>
                  </a:lnTo>
                  <a:lnTo>
                    <a:pt x="746" y="296"/>
                  </a:lnTo>
                  <a:lnTo>
                    <a:pt x="731" y="293"/>
                  </a:lnTo>
                  <a:lnTo>
                    <a:pt x="728" y="293"/>
                  </a:lnTo>
                  <a:lnTo>
                    <a:pt x="728" y="293"/>
                  </a:lnTo>
                  <a:lnTo>
                    <a:pt x="727" y="291"/>
                  </a:lnTo>
                  <a:lnTo>
                    <a:pt x="720" y="289"/>
                  </a:lnTo>
                  <a:lnTo>
                    <a:pt x="720" y="289"/>
                  </a:lnTo>
                  <a:lnTo>
                    <a:pt x="717" y="286"/>
                  </a:lnTo>
                  <a:lnTo>
                    <a:pt x="714" y="282"/>
                  </a:lnTo>
                  <a:lnTo>
                    <a:pt x="714" y="282"/>
                  </a:lnTo>
                  <a:lnTo>
                    <a:pt x="711" y="282"/>
                  </a:lnTo>
                  <a:lnTo>
                    <a:pt x="708" y="282"/>
                  </a:lnTo>
                  <a:lnTo>
                    <a:pt x="706" y="282"/>
                  </a:lnTo>
                  <a:lnTo>
                    <a:pt x="705" y="282"/>
                  </a:lnTo>
                  <a:lnTo>
                    <a:pt x="703" y="282"/>
                  </a:lnTo>
                  <a:lnTo>
                    <a:pt x="700" y="278"/>
                  </a:lnTo>
                  <a:lnTo>
                    <a:pt x="697" y="278"/>
                  </a:lnTo>
                  <a:lnTo>
                    <a:pt x="694" y="277"/>
                  </a:lnTo>
                  <a:lnTo>
                    <a:pt x="692" y="277"/>
                  </a:lnTo>
                  <a:lnTo>
                    <a:pt x="692" y="275"/>
                  </a:lnTo>
                  <a:lnTo>
                    <a:pt x="694" y="274"/>
                  </a:lnTo>
                  <a:lnTo>
                    <a:pt x="694" y="274"/>
                  </a:lnTo>
                  <a:lnTo>
                    <a:pt x="690" y="275"/>
                  </a:lnTo>
                  <a:lnTo>
                    <a:pt x="689" y="275"/>
                  </a:lnTo>
                  <a:lnTo>
                    <a:pt x="686" y="274"/>
                  </a:lnTo>
                  <a:lnTo>
                    <a:pt x="684" y="272"/>
                  </a:lnTo>
                  <a:lnTo>
                    <a:pt x="681" y="267"/>
                  </a:lnTo>
                  <a:lnTo>
                    <a:pt x="679" y="267"/>
                  </a:lnTo>
                  <a:lnTo>
                    <a:pt x="679" y="266"/>
                  </a:lnTo>
                  <a:lnTo>
                    <a:pt x="681" y="266"/>
                  </a:lnTo>
                  <a:lnTo>
                    <a:pt x="684" y="266"/>
                  </a:lnTo>
                  <a:lnTo>
                    <a:pt x="684" y="266"/>
                  </a:lnTo>
                  <a:lnTo>
                    <a:pt x="687" y="264"/>
                  </a:lnTo>
                  <a:lnTo>
                    <a:pt x="687" y="264"/>
                  </a:lnTo>
                  <a:lnTo>
                    <a:pt x="687" y="263"/>
                  </a:lnTo>
                  <a:lnTo>
                    <a:pt x="686" y="263"/>
                  </a:lnTo>
                  <a:lnTo>
                    <a:pt x="686" y="263"/>
                  </a:lnTo>
                  <a:lnTo>
                    <a:pt x="686" y="261"/>
                  </a:lnTo>
                  <a:lnTo>
                    <a:pt x="684" y="261"/>
                  </a:lnTo>
                  <a:lnTo>
                    <a:pt x="683" y="259"/>
                  </a:lnTo>
                  <a:lnTo>
                    <a:pt x="681" y="259"/>
                  </a:lnTo>
                  <a:lnTo>
                    <a:pt x="676" y="259"/>
                  </a:lnTo>
                  <a:lnTo>
                    <a:pt x="675" y="259"/>
                  </a:lnTo>
                  <a:lnTo>
                    <a:pt x="675" y="259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3" y="258"/>
                  </a:lnTo>
                  <a:lnTo>
                    <a:pt x="671" y="258"/>
                  </a:lnTo>
                  <a:lnTo>
                    <a:pt x="670" y="255"/>
                  </a:lnTo>
                  <a:lnTo>
                    <a:pt x="670" y="253"/>
                  </a:lnTo>
                  <a:lnTo>
                    <a:pt x="670" y="253"/>
                  </a:lnTo>
                  <a:lnTo>
                    <a:pt x="668" y="253"/>
                  </a:lnTo>
                  <a:lnTo>
                    <a:pt x="665" y="250"/>
                  </a:lnTo>
                  <a:lnTo>
                    <a:pt x="662" y="247"/>
                  </a:lnTo>
                  <a:lnTo>
                    <a:pt x="660" y="245"/>
                  </a:lnTo>
                  <a:lnTo>
                    <a:pt x="659" y="244"/>
                  </a:lnTo>
                  <a:lnTo>
                    <a:pt x="657" y="244"/>
                  </a:lnTo>
                  <a:lnTo>
                    <a:pt x="657" y="244"/>
                  </a:lnTo>
                  <a:lnTo>
                    <a:pt x="660" y="241"/>
                  </a:lnTo>
                  <a:lnTo>
                    <a:pt x="660" y="239"/>
                  </a:lnTo>
                  <a:lnTo>
                    <a:pt x="659" y="241"/>
                  </a:lnTo>
                  <a:lnTo>
                    <a:pt x="656" y="239"/>
                  </a:lnTo>
                  <a:lnTo>
                    <a:pt x="654" y="241"/>
                  </a:lnTo>
                  <a:lnTo>
                    <a:pt x="653" y="241"/>
                  </a:lnTo>
                  <a:lnTo>
                    <a:pt x="653" y="239"/>
                  </a:lnTo>
                  <a:lnTo>
                    <a:pt x="651" y="241"/>
                  </a:lnTo>
                  <a:lnTo>
                    <a:pt x="651" y="242"/>
                  </a:lnTo>
                  <a:lnTo>
                    <a:pt x="651" y="244"/>
                  </a:lnTo>
                  <a:lnTo>
                    <a:pt x="649" y="244"/>
                  </a:lnTo>
                  <a:lnTo>
                    <a:pt x="649" y="244"/>
                  </a:lnTo>
                  <a:lnTo>
                    <a:pt x="648" y="242"/>
                  </a:lnTo>
                  <a:lnTo>
                    <a:pt x="648" y="242"/>
                  </a:lnTo>
                  <a:lnTo>
                    <a:pt x="648" y="239"/>
                  </a:lnTo>
                  <a:lnTo>
                    <a:pt x="648" y="239"/>
                  </a:lnTo>
                  <a:lnTo>
                    <a:pt x="645" y="239"/>
                  </a:lnTo>
                  <a:lnTo>
                    <a:pt x="643" y="239"/>
                  </a:lnTo>
                  <a:lnTo>
                    <a:pt x="643" y="237"/>
                  </a:lnTo>
                  <a:lnTo>
                    <a:pt x="642" y="236"/>
                  </a:lnTo>
                  <a:lnTo>
                    <a:pt x="642" y="234"/>
                  </a:lnTo>
                  <a:lnTo>
                    <a:pt x="642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38" y="234"/>
                  </a:lnTo>
                  <a:lnTo>
                    <a:pt x="637" y="234"/>
                  </a:lnTo>
                  <a:lnTo>
                    <a:pt x="637" y="236"/>
                  </a:lnTo>
                  <a:lnTo>
                    <a:pt x="638" y="236"/>
                  </a:lnTo>
                  <a:lnTo>
                    <a:pt x="640" y="237"/>
                  </a:lnTo>
                  <a:lnTo>
                    <a:pt x="642" y="241"/>
                  </a:lnTo>
                  <a:lnTo>
                    <a:pt x="640" y="242"/>
                  </a:lnTo>
                  <a:lnTo>
                    <a:pt x="637" y="242"/>
                  </a:lnTo>
                  <a:lnTo>
                    <a:pt x="635" y="242"/>
                  </a:lnTo>
                  <a:lnTo>
                    <a:pt x="632" y="242"/>
                  </a:lnTo>
                  <a:lnTo>
                    <a:pt x="630" y="242"/>
                  </a:lnTo>
                  <a:lnTo>
                    <a:pt x="629" y="241"/>
                  </a:lnTo>
                  <a:lnTo>
                    <a:pt x="626" y="241"/>
                  </a:lnTo>
                  <a:lnTo>
                    <a:pt x="624" y="244"/>
                  </a:lnTo>
                  <a:lnTo>
                    <a:pt x="624" y="244"/>
                  </a:lnTo>
                  <a:lnTo>
                    <a:pt x="621" y="244"/>
                  </a:lnTo>
                  <a:lnTo>
                    <a:pt x="619" y="244"/>
                  </a:lnTo>
                  <a:lnTo>
                    <a:pt x="615" y="247"/>
                  </a:lnTo>
                  <a:lnTo>
                    <a:pt x="615" y="247"/>
                  </a:lnTo>
                  <a:lnTo>
                    <a:pt x="613" y="247"/>
                  </a:lnTo>
                  <a:lnTo>
                    <a:pt x="612" y="247"/>
                  </a:lnTo>
                  <a:lnTo>
                    <a:pt x="610" y="247"/>
                  </a:lnTo>
                  <a:lnTo>
                    <a:pt x="608" y="248"/>
                  </a:lnTo>
                  <a:lnTo>
                    <a:pt x="607" y="247"/>
                  </a:lnTo>
                  <a:lnTo>
                    <a:pt x="604" y="247"/>
                  </a:lnTo>
                  <a:lnTo>
                    <a:pt x="602" y="247"/>
                  </a:lnTo>
                  <a:lnTo>
                    <a:pt x="601" y="247"/>
                  </a:lnTo>
                  <a:lnTo>
                    <a:pt x="599" y="245"/>
                  </a:lnTo>
                  <a:lnTo>
                    <a:pt x="597" y="245"/>
                  </a:lnTo>
                  <a:lnTo>
                    <a:pt x="596" y="245"/>
                  </a:lnTo>
                  <a:lnTo>
                    <a:pt x="596" y="245"/>
                  </a:lnTo>
                  <a:lnTo>
                    <a:pt x="593" y="242"/>
                  </a:lnTo>
                  <a:lnTo>
                    <a:pt x="591" y="242"/>
                  </a:lnTo>
                  <a:lnTo>
                    <a:pt x="589" y="239"/>
                  </a:lnTo>
                  <a:lnTo>
                    <a:pt x="589" y="237"/>
                  </a:lnTo>
                  <a:lnTo>
                    <a:pt x="589" y="236"/>
                  </a:lnTo>
                  <a:lnTo>
                    <a:pt x="589" y="236"/>
                  </a:lnTo>
                  <a:lnTo>
                    <a:pt x="589" y="234"/>
                  </a:lnTo>
                  <a:lnTo>
                    <a:pt x="591" y="231"/>
                  </a:lnTo>
                  <a:lnTo>
                    <a:pt x="591" y="230"/>
                  </a:lnTo>
                  <a:lnTo>
                    <a:pt x="593" y="230"/>
                  </a:lnTo>
                  <a:lnTo>
                    <a:pt x="594" y="228"/>
                  </a:lnTo>
                  <a:lnTo>
                    <a:pt x="601" y="226"/>
                  </a:lnTo>
                  <a:lnTo>
                    <a:pt x="602" y="225"/>
                  </a:lnTo>
                  <a:lnTo>
                    <a:pt x="602" y="225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2" y="220"/>
                  </a:lnTo>
                  <a:lnTo>
                    <a:pt x="602" y="219"/>
                  </a:lnTo>
                  <a:lnTo>
                    <a:pt x="604" y="219"/>
                  </a:lnTo>
                  <a:lnTo>
                    <a:pt x="605" y="220"/>
                  </a:lnTo>
                  <a:lnTo>
                    <a:pt x="607" y="220"/>
                  </a:lnTo>
                  <a:lnTo>
                    <a:pt x="610" y="220"/>
                  </a:lnTo>
                  <a:lnTo>
                    <a:pt x="615" y="222"/>
                  </a:lnTo>
                  <a:lnTo>
                    <a:pt x="619" y="223"/>
                  </a:lnTo>
                  <a:lnTo>
                    <a:pt x="624" y="225"/>
                  </a:lnTo>
                  <a:lnTo>
                    <a:pt x="626" y="226"/>
                  </a:lnTo>
                  <a:lnTo>
                    <a:pt x="627" y="228"/>
                  </a:lnTo>
                  <a:lnTo>
                    <a:pt x="629" y="230"/>
                  </a:lnTo>
                  <a:lnTo>
                    <a:pt x="627" y="231"/>
                  </a:lnTo>
                  <a:lnTo>
                    <a:pt x="627" y="231"/>
                  </a:lnTo>
                  <a:lnTo>
                    <a:pt x="627" y="233"/>
                  </a:lnTo>
                  <a:lnTo>
                    <a:pt x="627" y="233"/>
                  </a:lnTo>
                  <a:lnTo>
                    <a:pt x="629" y="234"/>
                  </a:lnTo>
                  <a:lnTo>
                    <a:pt x="629" y="233"/>
                  </a:lnTo>
                  <a:lnTo>
                    <a:pt x="629" y="233"/>
                  </a:lnTo>
                  <a:lnTo>
                    <a:pt x="629" y="231"/>
                  </a:lnTo>
                  <a:lnTo>
                    <a:pt x="630" y="231"/>
                  </a:lnTo>
                  <a:lnTo>
                    <a:pt x="630" y="230"/>
                  </a:lnTo>
                  <a:lnTo>
                    <a:pt x="630" y="228"/>
                  </a:lnTo>
                  <a:lnTo>
                    <a:pt x="629" y="228"/>
                  </a:lnTo>
                  <a:lnTo>
                    <a:pt x="629" y="226"/>
                  </a:lnTo>
                  <a:lnTo>
                    <a:pt x="624" y="223"/>
                  </a:lnTo>
                  <a:lnTo>
                    <a:pt x="624" y="223"/>
                  </a:lnTo>
                  <a:lnTo>
                    <a:pt x="626" y="223"/>
                  </a:lnTo>
                  <a:lnTo>
                    <a:pt x="630" y="223"/>
                  </a:lnTo>
                  <a:lnTo>
                    <a:pt x="634" y="223"/>
                  </a:lnTo>
                  <a:lnTo>
                    <a:pt x="634" y="222"/>
                  </a:lnTo>
                  <a:lnTo>
                    <a:pt x="635" y="222"/>
                  </a:lnTo>
                  <a:lnTo>
                    <a:pt x="635" y="222"/>
                  </a:lnTo>
                  <a:lnTo>
                    <a:pt x="638" y="220"/>
                  </a:lnTo>
                  <a:lnTo>
                    <a:pt x="640" y="222"/>
                  </a:lnTo>
                  <a:lnTo>
                    <a:pt x="642" y="222"/>
                  </a:lnTo>
                  <a:lnTo>
                    <a:pt x="643" y="222"/>
                  </a:lnTo>
                  <a:lnTo>
                    <a:pt x="645" y="220"/>
                  </a:lnTo>
                  <a:lnTo>
                    <a:pt x="646" y="219"/>
                  </a:lnTo>
                  <a:lnTo>
                    <a:pt x="648" y="219"/>
                  </a:lnTo>
                  <a:lnTo>
                    <a:pt x="649" y="217"/>
                  </a:lnTo>
                  <a:lnTo>
                    <a:pt x="653" y="217"/>
                  </a:lnTo>
                  <a:lnTo>
                    <a:pt x="654" y="219"/>
                  </a:lnTo>
                  <a:lnTo>
                    <a:pt x="657" y="219"/>
                  </a:lnTo>
                  <a:lnTo>
                    <a:pt x="656" y="217"/>
                  </a:lnTo>
                  <a:lnTo>
                    <a:pt x="656" y="214"/>
                  </a:lnTo>
                  <a:lnTo>
                    <a:pt x="654" y="212"/>
                  </a:lnTo>
                  <a:lnTo>
                    <a:pt x="653" y="211"/>
                  </a:lnTo>
                  <a:lnTo>
                    <a:pt x="649" y="209"/>
                  </a:lnTo>
                  <a:lnTo>
                    <a:pt x="646" y="206"/>
                  </a:lnTo>
                  <a:lnTo>
                    <a:pt x="645" y="204"/>
                  </a:lnTo>
                  <a:lnTo>
                    <a:pt x="643" y="203"/>
                  </a:lnTo>
                  <a:lnTo>
                    <a:pt x="645" y="203"/>
                  </a:lnTo>
                  <a:lnTo>
                    <a:pt x="645" y="201"/>
                  </a:lnTo>
                  <a:lnTo>
                    <a:pt x="651" y="198"/>
                  </a:lnTo>
                  <a:lnTo>
                    <a:pt x="656" y="193"/>
                  </a:lnTo>
                  <a:lnTo>
                    <a:pt x="659" y="192"/>
                  </a:lnTo>
                  <a:lnTo>
                    <a:pt x="659" y="190"/>
                  </a:lnTo>
                  <a:lnTo>
                    <a:pt x="660" y="190"/>
                  </a:lnTo>
                  <a:lnTo>
                    <a:pt x="662" y="189"/>
                  </a:lnTo>
                  <a:lnTo>
                    <a:pt x="664" y="189"/>
                  </a:lnTo>
                  <a:lnTo>
                    <a:pt x="665" y="187"/>
                  </a:lnTo>
                  <a:lnTo>
                    <a:pt x="665" y="185"/>
                  </a:lnTo>
                  <a:lnTo>
                    <a:pt x="665" y="185"/>
                  </a:lnTo>
                  <a:lnTo>
                    <a:pt x="667" y="181"/>
                  </a:lnTo>
                  <a:lnTo>
                    <a:pt x="670" y="181"/>
                  </a:lnTo>
                  <a:lnTo>
                    <a:pt x="671" y="179"/>
                  </a:lnTo>
                  <a:lnTo>
                    <a:pt x="673" y="179"/>
                  </a:lnTo>
                  <a:lnTo>
                    <a:pt x="676" y="176"/>
                  </a:lnTo>
                  <a:lnTo>
                    <a:pt x="676" y="174"/>
                  </a:lnTo>
                  <a:lnTo>
                    <a:pt x="675" y="174"/>
                  </a:lnTo>
                  <a:lnTo>
                    <a:pt x="673" y="174"/>
                  </a:lnTo>
                  <a:lnTo>
                    <a:pt x="670" y="167"/>
                  </a:lnTo>
                  <a:lnTo>
                    <a:pt x="668" y="162"/>
                  </a:lnTo>
                  <a:lnTo>
                    <a:pt x="665" y="159"/>
                  </a:lnTo>
                  <a:lnTo>
                    <a:pt x="664" y="155"/>
                  </a:lnTo>
                  <a:lnTo>
                    <a:pt x="660" y="151"/>
                  </a:lnTo>
                  <a:lnTo>
                    <a:pt x="660" y="149"/>
                  </a:lnTo>
                  <a:lnTo>
                    <a:pt x="660" y="149"/>
                  </a:lnTo>
                  <a:lnTo>
                    <a:pt x="660" y="148"/>
                  </a:lnTo>
                  <a:lnTo>
                    <a:pt x="656" y="151"/>
                  </a:lnTo>
                  <a:lnTo>
                    <a:pt x="656" y="151"/>
                  </a:lnTo>
                  <a:lnTo>
                    <a:pt x="654" y="149"/>
                  </a:lnTo>
                  <a:lnTo>
                    <a:pt x="653" y="148"/>
                  </a:lnTo>
                  <a:lnTo>
                    <a:pt x="651" y="146"/>
                  </a:lnTo>
                  <a:lnTo>
                    <a:pt x="653" y="146"/>
                  </a:lnTo>
                  <a:lnTo>
                    <a:pt x="653" y="144"/>
                  </a:lnTo>
                  <a:lnTo>
                    <a:pt x="653" y="143"/>
                  </a:lnTo>
                  <a:lnTo>
                    <a:pt x="653" y="141"/>
                  </a:lnTo>
                  <a:lnTo>
                    <a:pt x="653" y="141"/>
                  </a:lnTo>
                  <a:lnTo>
                    <a:pt x="653" y="140"/>
                  </a:lnTo>
                  <a:lnTo>
                    <a:pt x="653" y="140"/>
                  </a:lnTo>
                  <a:lnTo>
                    <a:pt x="651" y="140"/>
                  </a:lnTo>
                  <a:lnTo>
                    <a:pt x="649" y="140"/>
                  </a:lnTo>
                  <a:lnTo>
                    <a:pt x="648" y="140"/>
                  </a:lnTo>
                  <a:lnTo>
                    <a:pt x="651" y="143"/>
                  </a:lnTo>
                  <a:lnTo>
                    <a:pt x="649" y="144"/>
                  </a:lnTo>
                  <a:lnTo>
                    <a:pt x="648" y="144"/>
                  </a:lnTo>
                  <a:lnTo>
                    <a:pt x="646" y="144"/>
                  </a:lnTo>
                  <a:lnTo>
                    <a:pt x="645" y="143"/>
                  </a:lnTo>
                  <a:lnTo>
                    <a:pt x="645" y="143"/>
                  </a:lnTo>
                  <a:lnTo>
                    <a:pt x="640" y="140"/>
                  </a:lnTo>
                  <a:lnTo>
                    <a:pt x="640" y="138"/>
                  </a:lnTo>
                  <a:lnTo>
                    <a:pt x="640" y="138"/>
                  </a:lnTo>
                  <a:lnTo>
                    <a:pt x="640" y="137"/>
                  </a:lnTo>
                  <a:lnTo>
                    <a:pt x="640" y="138"/>
                  </a:lnTo>
                  <a:lnTo>
                    <a:pt x="638" y="138"/>
                  </a:lnTo>
                  <a:lnTo>
                    <a:pt x="637" y="137"/>
                  </a:lnTo>
                  <a:lnTo>
                    <a:pt x="637" y="137"/>
                  </a:lnTo>
                  <a:lnTo>
                    <a:pt x="638" y="135"/>
                  </a:lnTo>
                  <a:lnTo>
                    <a:pt x="640" y="135"/>
                  </a:lnTo>
                  <a:lnTo>
                    <a:pt x="638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8" y="132"/>
                  </a:lnTo>
                  <a:lnTo>
                    <a:pt x="640" y="132"/>
                  </a:lnTo>
                  <a:lnTo>
                    <a:pt x="638" y="130"/>
                  </a:lnTo>
                  <a:lnTo>
                    <a:pt x="638" y="130"/>
                  </a:lnTo>
                  <a:lnTo>
                    <a:pt x="637" y="132"/>
                  </a:lnTo>
                  <a:lnTo>
                    <a:pt x="634" y="133"/>
                  </a:lnTo>
                  <a:lnTo>
                    <a:pt x="632" y="135"/>
                  </a:lnTo>
                  <a:lnTo>
                    <a:pt x="630" y="133"/>
                  </a:lnTo>
                  <a:lnTo>
                    <a:pt x="629" y="133"/>
                  </a:lnTo>
                  <a:lnTo>
                    <a:pt x="627" y="133"/>
                  </a:lnTo>
                  <a:lnTo>
                    <a:pt x="627" y="135"/>
                  </a:lnTo>
                  <a:lnTo>
                    <a:pt x="624" y="137"/>
                  </a:lnTo>
                  <a:lnTo>
                    <a:pt x="618" y="140"/>
                  </a:lnTo>
                  <a:lnTo>
                    <a:pt x="615" y="140"/>
                  </a:lnTo>
                  <a:lnTo>
                    <a:pt x="613" y="140"/>
                  </a:lnTo>
                  <a:lnTo>
                    <a:pt x="612" y="140"/>
                  </a:lnTo>
                  <a:lnTo>
                    <a:pt x="612" y="138"/>
                  </a:lnTo>
                  <a:lnTo>
                    <a:pt x="613" y="138"/>
                  </a:lnTo>
                  <a:lnTo>
                    <a:pt x="613" y="137"/>
                  </a:lnTo>
                  <a:lnTo>
                    <a:pt x="613" y="137"/>
                  </a:lnTo>
                  <a:lnTo>
                    <a:pt x="613" y="133"/>
                  </a:lnTo>
                  <a:lnTo>
                    <a:pt x="613" y="132"/>
                  </a:lnTo>
                  <a:lnTo>
                    <a:pt x="615" y="132"/>
                  </a:lnTo>
                  <a:lnTo>
                    <a:pt x="616" y="130"/>
                  </a:lnTo>
                  <a:lnTo>
                    <a:pt x="619" y="132"/>
                  </a:lnTo>
                  <a:lnTo>
                    <a:pt x="621" y="132"/>
                  </a:lnTo>
                  <a:lnTo>
                    <a:pt x="623" y="130"/>
                  </a:lnTo>
                  <a:lnTo>
                    <a:pt x="624" y="130"/>
                  </a:lnTo>
                  <a:lnTo>
                    <a:pt x="626" y="129"/>
                  </a:lnTo>
                  <a:lnTo>
                    <a:pt x="626" y="127"/>
                  </a:lnTo>
                  <a:lnTo>
                    <a:pt x="624" y="124"/>
                  </a:lnTo>
                  <a:lnTo>
                    <a:pt x="624" y="124"/>
                  </a:lnTo>
                  <a:lnTo>
                    <a:pt x="621" y="122"/>
                  </a:lnTo>
                  <a:lnTo>
                    <a:pt x="618" y="122"/>
                  </a:lnTo>
                  <a:lnTo>
                    <a:pt x="616" y="121"/>
                  </a:lnTo>
                  <a:lnTo>
                    <a:pt x="615" y="121"/>
                  </a:lnTo>
                  <a:lnTo>
                    <a:pt x="615" y="121"/>
                  </a:lnTo>
                  <a:lnTo>
                    <a:pt x="613" y="119"/>
                  </a:lnTo>
                  <a:lnTo>
                    <a:pt x="613" y="118"/>
                  </a:lnTo>
                  <a:lnTo>
                    <a:pt x="613" y="118"/>
                  </a:lnTo>
                  <a:lnTo>
                    <a:pt x="615" y="116"/>
                  </a:lnTo>
                  <a:lnTo>
                    <a:pt x="618" y="116"/>
                  </a:lnTo>
                  <a:lnTo>
                    <a:pt x="618" y="116"/>
                  </a:lnTo>
                  <a:lnTo>
                    <a:pt x="615" y="115"/>
                  </a:lnTo>
                  <a:lnTo>
                    <a:pt x="613" y="115"/>
                  </a:lnTo>
                  <a:lnTo>
                    <a:pt x="613" y="116"/>
                  </a:lnTo>
                  <a:lnTo>
                    <a:pt x="612" y="118"/>
                  </a:lnTo>
                  <a:lnTo>
                    <a:pt x="610" y="118"/>
                  </a:lnTo>
                  <a:lnTo>
                    <a:pt x="608" y="116"/>
                  </a:lnTo>
                  <a:lnTo>
                    <a:pt x="607" y="116"/>
                  </a:lnTo>
                  <a:lnTo>
                    <a:pt x="605" y="116"/>
                  </a:lnTo>
                  <a:lnTo>
                    <a:pt x="605" y="116"/>
                  </a:lnTo>
                  <a:lnTo>
                    <a:pt x="605" y="115"/>
                  </a:lnTo>
                  <a:lnTo>
                    <a:pt x="607" y="115"/>
                  </a:lnTo>
                  <a:lnTo>
                    <a:pt x="608" y="113"/>
                  </a:lnTo>
                  <a:lnTo>
                    <a:pt x="608" y="113"/>
                  </a:lnTo>
                  <a:lnTo>
                    <a:pt x="607" y="111"/>
                  </a:lnTo>
                  <a:lnTo>
                    <a:pt x="607" y="111"/>
                  </a:lnTo>
                  <a:lnTo>
                    <a:pt x="604" y="110"/>
                  </a:lnTo>
                  <a:lnTo>
                    <a:pt x="599" y="111"/>
                  </a:lnTo>
                  <a:lnTo>
                    <a:pt x="597" y="111"/>
                  </a:lnTo>
                  <a:lnTo>
                    <a:pt x="597" y="110"/>
                  </a:lnTo>
                  <a:lnTo>
                    <a:pt x="597" y="108"/>
                  </a:lnTo>
                  <a:lnTo>
                    <a:pt x="597" y="105"/>
                  </a:lnTo>
                  <a:lnTo>
                    <a:pt x="596" y="102"/>
                  </a:lnTo>
                  <a:lnTo>
                    <a:pt x="596" y="100"/>
                  </a:lnTo>
                  <a:lnTo>
                    <a:pt x="594" y="100"/>
                  </a:lnTo>
                  <a:lnTo>
                    <a:pt x="589" y="100"/>
                  </a:lnTo>
                  <a:lnTo>
                    <a:pt x="589" y="100"/>
                  </a:lnTo>
                  <a:lnTo>
                    <a:pt x="588" y="100"/>
                  </a:lnTo>
                  <a:lnTo>
                    <a:pt x="585" y="99"/>
                  </a:lnTo>
                  <a:lnTo>
                    <a:pt x="583" y="97"/>
                  </a:lnTo>
                  <a:lnTo>
                    <a:pt x="583" y="97"/>
                  </a:lnTo>
                  <a:lnTo>
                    <a:pt x="582" y="96"/>
                  </a:lnTo>
                  <a:lnTo>
                    <a:pt x="580" y="94"/>
                  </a:lnTo>
                  <a:lnTo>
                    <a:pt x="578" y="94"/>
                  </a:lnTo>
                  <a:lnTo>
                    <a:pt x="578" y="91"/>
                  </a:lnTo>
                  <a:lnTo>
                    <a:pt x="577" y="91"/>
                  </a:lnTo>
                  <a:lnTo>
                    <a:pt x="575" y="91"/>
                  </a:lnTo>
                  <a:lnTo>
                    <a:pt x="574" y="92"/>
                  </a:lnTo>
                  <a:lnTo>
                    <a:pt x="572" y="94"/>
                  </a:lnTo>
                  <a:lnTo>
                    <a:pt x="572" y="96"/>
                  </a:lnTo>
                  <a:lnTo>
                    <a:pt x="572" y="96"/>
                  </a:lnTo>
                  <a:lnTo>
                    <a:pt x="572" y="97"/>
                  </a:lnTo>
                  <a:lnTo>
                    <a:pt x="577" y="99"/>
                  </a:lnTo>
                  <a:lnTo>
                    <a:pt x="578" y="99"/>
                  </a:lnTo>
                  <a:lnTo>
                    <a:pt x="580" y="100"/>
                  </a:lnTo>
                  <a:lnTo>
                    <a:pt x="580" y="102"/>
                  </a:lnTo>
                  <a:lnTo>
                    <a:pt x="582" y="104"/>
                  </a:lnTo>
                  <a:lnTo>
                    <a:pt x="582" y="105"/>
                  </a:lnTo>
                  <a:lnTo>
                    <a:pt x="580" y="107"/>
                  </a:lnTo>
                  <a:lnTo>
                    <a:pt x="580" y="107"/>
                  </a:lnTo>
                  <a:lnTo>
                    <a:pt x="577" y="108"/>
                  </a:lnTo>
                  <a:lnTo>
                    <a:pt x="574" y="110"/>
                  </a:lnTo>
                  <a:lnTo>
                    <a:pt x="571" y="110"/>
                  </a:lnTo>
                  <a:lnTo>
                    <a:pt x="569" y="110"/>
                  </a:lnTo>
                  <a:lnTo>
                    <a:pt x="561" y="107"/>
                  </a:lnTo>
                  <a:lnTo>
                    <a:pt x="560" y="107"/>
                  </a:lnTo>
                  <a:lnTo>
                    <a:pt x="558" y="107"/>
                  </a:lnTo>
                  <a:lnTo>
                    <a:pt x="553" y="105"/>
                  </a:lnTo>
                  <a:lnTo>
                    <a:pt x="552" y="105"/>
                  </a:lnTo>
                  <a:lnTo>
                    <a:pt x="547" y="105"/>
                  </a:lnTo>
                  <a:lnTo>
                    <a:pt x="541" y="104"/>
                  </a:lnTo>
                  <a:lnTo>
                    <a:pt x="539" y="104"/>
                  </a:lnTo>
                  <a:lnTo>
                    <a:pt x="541" y="105"/>
                  </a:lnTo>
                  <a:lnTo>
                    <a:pt x="542" y="107"/>
                  </a:lnTo>
                  <a:lnTo>
                    <a:pt x="544" y="107"/>
                  </a:lnTo>
                  <a:lnTo>
                    <a:pt x="545" y="107"/>
                  </a:lnTo>
                  <a:lnTo>
                    <a:pt x="548" y="110"/>
                  </a:lnTo>
                  <a:lnTo>
                    <a:pt x="550" y="110"/>
                  </a:lnTo>
                  <a:lnTo>
                    <a:pt x="552" y="111"/>
                  </a:lnTo>
                  <a:lnTo>
                    <a:pt x="552" y="113"/>
                  </a:lnTo>
                  <a:lnTo>
                    <a:pt x="550" y="113"/>
                  </a:lnTo>
                  <a:lnTo>
                    <a:pt x="541" y="108"/>
                  </a:lnTo>
                  <a:lnTo>
                    <a:pt x="534" y="110"/>
                  </a:lnTo>
                  <a:lnTo>
                    <a:pt x="533" y="111"/>
                  </a:lnTo>
                  <a:lnTo>
                    <a:pt x="530" y="111"/>
                  </a:lnTo>
                  <a:lnTo>
                    <a:pt x="528" y="110"/>
                  </a:lnTo>
                  <a:lnTo>
                    <a:pt x="522" y="108"/>
                  </a:lnTo>
                  <a:lnTo>
                    <a:pt x="519" y="107"/>
                  </a:lnTo>
                  <a:lnTo>
                    <a:pt x="519" y="107"/>
                  </a:lnTo>
                  <a:lnTo>
                    <a:pt x="512" y="108"/>
                  </a:lnTo>
                  <a:lnTo>
                    <a:pt x="507" y="108"/>
                  </a:lnTo>
                  <a:lnTo>
                    <a:pt x="498" y="107"/>
                  </a:lnTo>
                  <a:lnTo>
                    <a:pt x="495" y="105"/>
                  </a:lnTo>
                  <a:lnTo>
                    <a:pt x="493" y="105"/>
                  </a:lnTo>
                  <a:lnTo>
                    <a:pt x="492" y="105"/>
                  </a:lnTo>
                  <a:lnTo>
                    <a:pt x="490" y="105"/>
                  </a:lnTo>
                  <a:lnTo>
                    <a:pt x="485" y="104"/>
                  </a:lnTo>
                  <a:lnTo>
                    <a:pt x="479" y="105"/>
                  </a:lnTo>
                  <a:lnTo>
                    <a:pt x="474" y="104"/>
                  </a:lnTo>
                  <a:lnTo>
                    <a:pt x="471" y="104"/>
                  </a:lnTo>
                  <a:lnTo>
                    <a:pt x="471" y="102"/>
                  </a:lnTo>
                  <a:lnTo>
                    <a:pt x="470" y="99"/>
                  </a:lnTo>
                  <a:lnTo>
                    <a:pt x="470" y="97"/>
                  </a:lnTo>
                  <a:lnTo>
                    <a:pt x="470" y="96"/>
                  </a:lnTo>
                  <a:lnTo>
                    <a:pt x="470" y="96"/>
                  </a:lnTo>
                  <a:lnTo>
                    <a:pt x="471" y="94"/>
                  </a:lnTo>
                  <a:lnTo>
                    <a:pt x="468" y="96"/>
                  </a:lnTo>
                  <a:lnTo>
                    <a:pt x="466" y="97"/>
                  </a:lnTo>
                  <a:lnTo>
                    <a:pt x="465" y="97"/>
                  </a:lnTo>
                  <a:lnTo>
                    <a:pt x="460" y="96"/>
                  </a:lnTo>
                  <a:lnTo>
                    <a:pt x="460" y="96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2" y="99"/>
                  </a:lnTo>
                  <a:lnTo>
                    <a:pt x="459" y="99"/>
                  </a:lnTo>
                  <a:lnTo>
                    <a:pt x="455" y="99"/>
                  </a:lnTo>
                  <a:lnTo>
                    <a:pt x="454" y="99"/>
                  </a:lnTo>
                  <a:lnTo>
                    <a:pt x="452" y="99"/>
                  </a:lnTo>
                  <a:lnTo>
                    <a:pt x="451" y="100"/>
                  </a:lnTo>
                  <a:lnTo>
                    <a:pt x="451" y="100"/>
                  </a:lnTo>
                  <a:lnTo>
                    <a:pt x="449" y="100"/>
                  </a:lnTo>
                  <a:lnTo>
                    <a:pt x="444" y="97"/>
                  </a:lnTo>
                  <a:lnTo>
                    <a:pt x="441" y="96"/>
                  </a:lnTo>
                  <a:lnTo>
                    <a:pt x="438" y="94"/>
                  </a:lnTo>
                  <a:lnTo>
                    <a:pt x="437" y="94"/>
                  </a:lnTo>
                  <a:lnTo>
                    <a:pt x="435" y="92"/>
                  </a:lnTo>
                  <a:lnTo>
                    <a:pt x="430" y="86"/>
                  </a:lnTo>
                  <a:lnTo>
                    <a:pt x="430" y="86"/>
                  </a:lnTo>
                  <a:lnTo>
                    <a:pt x="427" y="80"/>
                  </a:lnTo>
                  <a:lnTo>
                    <a:pt x="427" y="80"/>
                  </a:lnTo>
                  <a:lnTo>
                    <a:pt x="427" y="78"/>
                  </a:lnTo>
                  <a:lnTo>
                    <a:pt x="429" y="78"/>
                  </a:lnTo>
                  <a:lnTo>
                    <a:pt x="433" y="80"/>
                  </a:lnTo>
                  <a:lnTo>
                    <a:pt x="438" y="80"/>
                  </a:lnTo>
                  <a:lnTo>
                    <a:pt x="440" y="80"/>
                  </a:lnTo>
                  <a:lnTo>
                    <a:pt x="443" y="81"/>
                  </a:lnTo>
                  <a:lnTo>
                    <a:pt x="448" y="81"/>
                  </a:lnTo>
                  <a:lnTo>
                    <a:pt x="449" y="81"/>
                  </a:lnTo>
                  <a:lnTo>
                    <a:pt x="454" y="81"/>
                  </a:lnTo>
                  <a:lnTo>
                    <a:pt x="460" y="81"/>
                  </a:lnTo>
                  <a:lnTo>
                    <a:pt x="460" y="80"/>
                  </a:lnTo>
                  <a:lnTo>
                    <a:pt x="457" y="80"/>
                  </a:lnTo>
                  <a:lnTo>
                    <a:pt x="454" y="78"/>
                  </a:lnTo>
                  <a:lnTo>
                    <a:pt x="451" y="75"/>
                  </a:lnTo>
                  <a:lnTo>
                    <a:pt x="449" y="75"/>
                  </a:lnTo>
                  <a:lnTo>
                    <a:pt x="446" y="75"/>
                  </a:lnTo>
                  <a:lnTo>
                    <a:pt x="440" y="74"/>
                  </a:lnTo>
                  <a:lnTo>
                    <a:pt x="432" y="74"/>
                  </a:lnTo>
                  <a:lnTo>
                    <a:pt x="427" y="70"/>
                  </a:lnTo>
                  <a:lnTo>
                    <a:pt x="424" y="69"/>
                  </a:lnTo>
                  <a:lnTo>
                    <a:pt x="421" y="69"/>
                  </a:lnTo>
                  <a:lnTo>
                    <a:pt x="421" y="67"/>
                  </a:lnTo>
                  <a:lnTo>
                    <a:pt x="421" y="66"/>
                  </a:lnTo>
                  <a:lnTo>
                    <a:pt x="419" y="61"/>
                  </a:lnTo>
                  <a:lnTo>
                    <a:pt x="419" y="58"/>
                  </a:lnTo>
                  <a:lnTo>
                    <a:pt x="419" y="56"/>
                  </a:lnTo>
                  <a:lnTo>
                    <a:pt x="418" y="55"/>
                  </a:lnTo>
                  <a:lnTo>
                    <a:pt x="419" y="53"/>
                  </a:lnTo>
                  <a:lnTo>
                    <a:pt x="424" y="50"/>
                  </a:lnTo>
                  <a:lnTo>
                    <a:pt x="424" y="48"/>
                  </a:lnTo>
                  <a:lnTo>
                    <a:pt x="422" y="48"/>
                  </a:lnTo>
                  <a:lnTo>
                    <a:pt x="421" y="48"/>
                  </a:lnTo>
                  <a:lnTo>
                    <a:pt x="421" y="47"/>
                  </a:lnTo>
                  <a:lnTo>
                    <a:pt x="421" y="45"/>
                  </a:lnTo>
                  <a:lnTo>
                    <a:pt x="421" y="44"/>
                  </a:lnTo>
                  <a:lnTo>
                    <a:pt x="421" y="42"/>
                  </a:lnTo>
                  <a:lnTo>
                    <a:pt x="421" y="40"/>
                  </a:lnTo>
                  <a:lnTo>
                    <a:pt x="422" y="39"/>
                  </a:lnTo>
                  <a:lnTo>
                    <a:pt x="425" y="34"/>
                  </a:lnTo>
                  <a:lnTo>
                    <a:pt x="429" y="33"/>
                  </a:lnTo>
                  <a:lnTo>
                    <a:pt x="429" y="31"/>
                  </a:lnTo>
                  <a:lnTo>
                    <a:pt x="429" y="28"/>
                  </a:lnTo>
                  <a:lnTo>
                    <a:pt x="429" y="26"/>
                  </a:lnTo>
                  <a:lnTo>
                    <a:pt x="429" y="25"/>
                  </a:lnTo>
                  <a:lnTo>
                    <a:pt x="430" y="23"/>
                  </a:lnTo>
                  <a:lnTo>
                    <a:pt x="432" y="22"/>
                  </a:lnTo>
                  <a:lnTo>
                    <a:pt x="433" y="20"/>
                  </a:lnTo>
                  <a:lnTo>
                    <a:pt x="437" y="18"/>
                  </a:lnTo>
                  <a:lnTo>
                    <a:pt x="437" y="17"/>
                  </a:lnTo>
                  <a:lnTo>
                    <a:pt x="437" y="17"/>
                  </a:lnTo>
                  <a:lnTo>
                    <a:pt x="437" y="15"/>
                  </a:lnTo>
                  <a:lnTo>
                    <a:pt x="438" y="15"/>
                  </a:lnTo>
                  <a:lnTo>
                    <a:pt x="444" y="11"/>
                  </a:lnTo>
                  <a:lnTo>
                    <a:pt x="449" y="7"/>
                  </a:lnTo>
                  <a:lnTo>
                    <a:pt x="452" y="6"/>
                  </a:lnTo>
                  <a:lnTo>
                    <a:pt x="455" y="6"/>
                  </a:lnTo>
                  <a:lnTo>
                    <a:pt x="465" y="3"/>
                  </a:lnTo>
                  <a:lnTo>
                    <a:pt x="471" y="3"/>
                  </a:lnTo>
                  <a:close/>
                  <a:moveTo>
                    <a:pt x="274" y="0"/>
                  </a:moveTo>
                  <a:lnTo>
                    <a:pt x="287" y="6"/>
                  </a:lnTo>
                  <a:lnTo>
                    <a:pt x="288" y="6"/>
                  </a:lnTo>
                  <a:lnTo>
                    <a:pt x="291" y="6"/>
                  </a:lnTo>
                  <a:lnTo>
                    <a:pt x="296" y="4"/>
                  </a:lnTo>
                  <a:lnTo>
                    <a:pt x="301" y="4"/>
                  </a:lnTo>
                  <a:lnTo>
                    <a:pt x="304" y="3"/>
                  </a:lnTo>
                  <a:lnTo>
                    <a:pt x="306" y="1"/>
                  </a:lnTo>
                  <a:lnTo>
                    <a:pt x="307" y="1"/>
                  </a:lnTo>
                  <a:lnTo>
                    <a:pt x="309" y="1"/>
                  </a:lnTo>
                  <a:lnTo>
                    <a:pt x="314" y="3"/>
                  </a:lnTo>
                  <a:lnTo>
                    <a:pt x="314" y="3"/>
                  </a:lnTo>
                  <a:lnTo>
                    <a:pt x="315" y="3"/>
                  </a:lnTo>
                  <a:lnTo>
                    <a:pt x="317" y="4"/>
                  </a:lnTo>
                  <a:lnTo>
                    <a:pt x="317" y="7"/>
                  </a:lnTo>
                  <a:lnTo>
                    <a:pt x="318" y="7"/>
                  </a:lnTo>
                  <a:lnTo>
                    <a:pt x="318" y="7"/>
                  </a:lnTo>
                  <a:lnTo>
                    <a:pt x="317" y="9"/>
                  </a:lnTo>
                  <a:lnTo>
                    <a:pt x="315" y="11"/>
                  </a:lnTo>
                  <a:lnTo>
                    <a:pt x="314" y="11"/>
                  </a:lnTo>
                  <a:lnTo>
                    <a:pt x="312" y="11"/>
                  </a:lnTo>
                  <a:lnTo>
                    <a:pt x="310" y="12"/>
                  </a:lnTo>
                  <a:lnTo>
                    <a:pt x="309" y="12"/>
                  </a:lnTo>
                  <a:lnTo>
                    <a:pt x="309" y="12"/>
                  </a:lnTo>
                  <a:lnTo>
                    <a:pt x="309" y="14"/>
                  </a:lnTo>
                  <a:lnTo>
                    <a:pt x="309" y="14"/>
                  </a:lnTo>
                  <a:lnTo>
                    <a:pt x="310" y="14"/>
                  </a:lnTo>
                  <a:lnTo>
                    <a:pt x="310" y="12"/>
                  </a:lnTo>
                  <a:lnTo>
                    <a:pt x="312" y="14"/>
                  </a:lnTo>
                  <a:lnTo>
                    <a:pt x="314" y="14"/>
                  </a:lnTo>
                  <a:lnTo>
                    <a:pt x="314" y="15"/>
                  </a:lnTo>
                  <a:lnTo>
                    <a:pt x="314" y="15"/>
                  </a:lnTo>
                  <a:lnTo>
                    <a:pt x="310" y="17"/>
                  </a:lnTo>
                  <a:lnTo>
                    <a:pt x="306" y="18"/>
                  </a:lnTo>
                  <a:lnTo>
                    <a:pt x="301" y="23"/>
                  </a:lnTo>
                  <a:lnTo>
                    <a:pt x="298" y="25"/>
                  </a:lnTo>
                  <a:lnTo>
                    <a:pt x="298" y="26"/>
                  </a:lnTo>
                  <a:lnTo>
                    <a:pt x="296" y="26"/>
                  </a:lnTo>
                  <a:lnTo>
                    <a:pt x="296" y="28"/>
                  </a:lnTo>
                  <a:lnTo>
                    <a:pt x="298" y="28"/>
                  </a:lnTo>
                  <a:lnTo>
                    <a:pt x="298" y="28"/>
                  </a:lnTo>
                  <a:lnTo>
                    <a:pt x="301" y="26"/>
                  </a:lnTo>
                  <a:lnTo>
                    <a:pt x="302" y="26"/>
                  </a:lnTo>
                  <a:lnTo>
                    <a:pt x="304" y="25"/>
                  </a:lnTo>
                  <a:lnTo>
                    <a:pt x="307" y="25"/>
                  </a:lnTo>
                  <a:lnTo>
                    <a:pt x="309" y="26"/>
                  </a:lnTo>
                  <a:lnTo>
                    <a:pt x="310" y="26"/>
                  </a:lnTo>
                  <a:lnTo>
                    <a:pt x="314" y="28"/>
                  </a:lnTo>
                  <a:lnTo>
                    <a:pt x="314" y="29"/>
                  </a:lnTo>
                  <a:lnTo>
                    <a:pt x="314" y="29"/>
                  </a:lnTo>
                  <a:lnTo>
                    <a:pt x="312" y="29"/>
                  </a:lnTo>
                  <a:lnTo>
                    <a:pt x="312" y="29"/>
                  </a:lnTo>
                  <a:lnTo>
                    <a:pt x="314" y="31"/>
                  </a:lnTo>
                  <a:lnTo>
                    <a:pt x="317" y="33"/>
                  </a:lnTo>
                  <a:lnTo>
                    <a:pt x="317" y="34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315" y="37"/>
                  </a:lnTo>
                  <a:lnTo>
                    <a:pt x="317" y="36"/>
                  </a:lnTo>
                  <a:lnTo>
                    <a:pt x="320" y="36"/>
                  </a:lnTo>
                  <a:lnTo>
                    <a:pt x="323" y="34"/>
                  </a:lnTo>
                  <a:lnTo>
                    <a:pt x="323" y="34"/>
                  </a:lnTo>
                  <a:lnTo>
                    <a:pt x="325" y="34"/>
                  </a:lnTo>
                  <a:lnTo>
                    <a:pt x="325" y="37"/>
                  </a:lnTo>
                  <a:lnTo>
                    <a:pt x="326" y="39"/>
                  </a:lnTo>
                  <a:lnTo>
                    <a:pt x="326" y="40"/>
                  </a:lnTo>
                  <a:lnTo>
                    <a:pt x="325" y="42"/>
                  </a:lnTo>
                  <a:lnTo>
                    <a:pt x="325" y="44"/>
                  </a:lnTo>
                  <a:lnTo>
                    <a:pt x="323" y="45"/>
                  </a:lnTo>
                  <a:lnTo>
                    <a:pt x="321" y="45"/>
                  </a:lnTo>
                  <a:lnTo>
                    <a:pt x="320" y="45"/>
                  </a:lnTo>
                  <a:lnTo>
                    <a:pt x="320" y="45"/>
                  </a:lnTo>
                  <a:lnTo>
                    <a:pt x="323" y="47"/>
                  </a:lnTo>
                  <a:lnTo>
                    <a:pt x="323" y="47"/>
                  </a:lnTo>
                  <a:lnTo>
                    <a:pt x="323" y="48"/>
                  </a:lnTo>
                  <a:lnTo>
                    <a:pt x="323" y="48"/>
                  </a:lnTo>
                  <a:lnTo>
                    <a:pt x="323" y="50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3" y="55"/>
                  </a:lnTo>
                  <a:lnTo>
                    <a:pt x="323" y="58"/>
                  </a:lnTo>
                  <a:lnTo>
                    <a:pt x="318" y="59"/>
                  </a:lnTo>
                  <a:lnTo>
                    <a:pt x="317" y="61"/>
                  </a:lnTo>
                  <a:lnTo>
                    <a:pt x="315" y="61"/>
                  </a:lnTo>
                  <a:lnTo>
                    <a:pt x="315" y="63"/>
                  </a:lnTo>
                  <a:lnTo>
                    <a:pt x="310" y="64"/>
                  </a:lnTo>
                  <a:lnTo>
                    <a:pt x="309" y="64"/>
                  </a:lnTo>
                  <a:lnTo>
                    <a:pt x="301" y="63"/>
                  </a:lnTo>
                  <a:lnTo>
                    <a:pt x="299" y="63"/>
                  </a:lnTo>
                  <a:lnTo>
                    <a:pt x="299" y="61"/>
                  </a:lnTo>
                  <a:lnTo>
                    <a:pt x="299" y="59"/>
                  </a:lnTo>
                  <a:lnTo>
                    <a:pt x="298" y="59"/>
                  </a:lnTo>
                  <a:lnTo>
                    <a:pt x="299" y="58"/>
                  </a:lnTo>
                  <a:lnTo>
                    <a:pt x="299" y="58"/>
                  </a:lnTo>
                  <a:lnTo>
                    <a:pt x="298" y="58"/>
                  </a:lnTo>
                  <a:lnTo>
                    <a:pt x="298" y="58"/>
                  </a:lnTo>
                  <a:lnTo>
                    <a:pt x="296" y="59"/>
                  </a:lnTo>
                  <a:lnTo>
                    <a:pt x="298" y="61"/>
                  </a:lnTo>
                  <a:lnTo>
                    <a:pt x="299" y="66"/>
                  </a:lnTo>
                  <a:lnTo>
                    <a:pt x="301" y="67"/>
                  </a:lnTo>
                  <a:lnTo>
                    <a:pt x="301" y="69"/>
                  </a:lnTo>
                  <a:lnTo>
                    <a:pt x="301" y="69"/>
                  </a:lnTo>
                  <a:lnTo>
                    <a:pt x="298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1" y="72"/>
                  </a:lnTo>
                  <a:lnTo>
                    <a:pt x="290" y="70"/>
                  </a:lnTo>
                  <a:lnTo>
                    <a:pt x="288" y="70"/>
                  </a:lnTo>
                  <a:lnTo>
                    <a:pt x="287" y="70"/>
                  </a:lnTo>
                  <a:lnTo>
                    <a:pt x="285" y="70"/>
                  </a:lnTo>
                  <a:lnTo>
                    <a:pt x="285" y="69"/>
                  </a:lnTo>
                  <a:lnTo>
                    <a:pt x="284" y="66"/>
                  </a:lnTo>
                  <a:lnTo>
                    <a:pt x="280" y="63"/>
                  </a:lnTo>
                  <a:lnTo>
                    <a:pt x="277" y="61"/>
                  </a:lnTo>
                  <a:lnTo>
                    <a:pt x="273" y="56"/>
                  </a:lnTo>
                  <a:lnTo>
                    <a:pt x="269" y="53"/>
                  </a:lnTo>
                  <a:lnTo>
                    <a:pt x="266" y="50"/>
                  </a:lnTo>
                  <a:lnTo>
                    <a:pt x="265" y="48"/>
                  </a:lnTo>
                  <a:lnTo>
                    <a:pt x="263" y="48"/>
                  </a:lnTo>
                  <a:lnTo>
                    <a:pt x="260" y="48"/>
                  </a:lnTo>
                  <a:lnTo>
                    <a:pt x="260" y="47"/>
                  </a:lnTo>
                  <a:lnTo>
                    <a:pt x="258" y="47"/>
                  </a:lnTo>
                  <a:lnTo>
                    <a:pt x="257" y="45"/>
                  </a:lnTo>
                  <a:lnTo>
                    <a:pt x="257" y="45"/>
                  </a:lnTo>
                  <a:lnTo>
                    <a:pt x="255" y="45"/>
                  </a:lnTo>
                  <a:lnTo>
                    <a:pt x="252" y="47"/>
                  </a:lnTo>
                  <a:lnTo>
                    <a:pt x="249" y="45"/>
                  </a:lnTo>
                  <a:lnTo>
                    <a:pt x="249" y="45"/>
                  </a:lnTo>
                  <a:lnTo>
                    <a:pt x="247" y="44"/>
                  </a:lnTo>
                  <a:lnTo>
                    <a:pt x="247" y="42"/>
                  </a:lnTo>
                  <a:lnTo>
                    <a:pt x="247" y="42"/>
                  </a:lnTo>
                  <a:lnTo>
                    <a:pt x="246" y="40"/>
                  </a:lnTo>
                  <a:lnTo>
                    <a:pt x="239" y="37"/>
                  </a:lnTo>
                  <a:lnTo>
                    <a:pt x="236" y="34"/>
                  </a:lnTo>
                  <a:lnTo>
                    <a:pt x="235" y="33"/>
                  </a:lnTo>
                  <a:lnTo>
                    <a:pt x="235" y="33"/>
                  </a:lnTo>
                  <a:lnTo>
                    <a:pt x="235" y="31"/>
                  </a:lnTo>
                  <a:lnTo>
                    <a:pt x="236" y="29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1" y="25"/>
                  </a:lnTo>
                  <a:lnTo>
                    <a:pt x="243" y="25"/>
                  </a:lnTo>
                  <a:lnTo>
                    <a:pt x="246" y="25"/>
                  </a:lnTo>
                  <a:lnTo>
                    <a:pt x="246" y="25"/>
                  </a:lnTo>
                  <a:lnTo>
                    <a:pt x="247" y="26"/>
                  </a:lnTo>
                  <a:lnTo>
                    <a:pt x="249" y="28"/>
                  </a:lnTo>
                  <a:lnTo>
                    <a:pt x="249" y="28"/>
                  </a:lnTo>
                  <a:lnTo>
                    <a:pt x="250" y="29"/>
                  </a:lnTo>
                  <a:lnTo>
                    <a:pt x="252" y="29"/>
                  </a:lnTo>
                  <a:lnTo>
                    <a:pt x="254" y="31"/>
                  </a:lnTo>
                  <a:lnTo>
                    <a:pt x="255" y="34"/>
                  </a:lnTo>
                  <a:lnTo>
                    <a:pt x="255" y="34"/>
                  </a:lnTo>
                  <a:lnTo>
                    <a:pt x="258" y="34"/>
                  </a:lnTo>
                  <a:lnTo>
                    <a:pt x="261" y="34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8" y="31"/>
                  </a:lnTo>
                  <a:lnTo>
                    <a:pt x="268" y="26"/>
                  </a:lnTo>
                  <a:lnTo>
                    <a:pt x="269" y="26"/>
                  </a:lnTo>
                  <a:lnTo>
                    <a:pt x="271" y="29"/>
                  </a:lnTo>
                  <a:lnTo>
                    <a:pt x="271" y="29"/>
                  </a:lnTo>
                  <a:lnTo>
                    <a:pt x="273" y="29"/>
                  </a:lnTo>
                  <a:lnTo>
                    <a:pt x="273" y="28"/>
                  </a:lnTo>
                  <a:lnTo>
                    <a:pt x="273" y="28"/>
                  </a:lnTo>
                  <a:lnTo>
                    <a:pt x="271" y="25"/>
                  </a:lnTo>
                  <a:lnTo>
                    <a:pt x="271" y="23"/>
                  </a:lnTo>
                  <a:lnTo>
                    <a:pt x="269" y="23"/>
                  </a:lnTo>
                  <a:lnTo>
                    <a:pt x="269" y="23"/>
                  </a:lnTo>
                  <a:lnTo>
                    <a:pt x="268" y="23"/>
                  </a:lnTo>
                  <a:lnTo>
                    <a:pt x="266" y="23"/>
                  </a:lnTo>
                  <a:lnTo>
                    <a:pt x="266" y="22"/>
                  </a:lnTo>
                  <a:lnTo>
                    <a:pt x="266" y="22"/>
                  </a:lnTo>
                  <a:lnTo>
                    <a:pt x="268" y="20"/>
                  </a:lnTo>
                  <a:lnTo>
                    <a:pt x="268" y="20"/>
                  </a:lnTo>
                  <a:lnTo>
                    <a:pt x="269" y="18"/>
                  </a:lnTo>
                  <a:lnTo>
                    <a:pt x="271" y="20"/>
                  </a:lnTo>
                  <a:lnTo>
                    <a:pt x="273" y="20"/>
                  </a:lnTo>
                  <a:lnTo>
                    <a:pt x="274" y="22"/>
                  </a:lnTo>
                  <a:lnTo>
                    <a:pt x="277" y="20"/>
                  </a:lnTo>
                  <a:lnTo>
                    <a:pt x="274" y="20"/>
                  </a:lnTo>
                  <a:lnTo>
                    <a:pt x="271" y="17"/>
                  </a:lnTo>
                  <a:lnTo>
                    <a:pt x="269" y="17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3" y="18"/>
                  </a:lnTo>
                  <a:lnTo>
                    <a:pt x="261" y="18"/>
                  </a:lnTo>
                  <a:lnTo>
                    <a:pt x="254" y="14"/>
                  </a:lnTo>
                  <a:lnTo>
                    <a:pt x="252" y="14"/>
                  </a:lnTo>
                  <a:lnTo>
                    <a:pt x="252" y="12"/>
                  </a:lnTo>
                  <a:lnTo>
                    <a:pt x="252" y="12"/>
                  </a:lnTo>
                  <a:lnTo>
                    <a:pt x="254" y="12"/>
                  </a:lnTo>
                  <a:lnTo>
                    <a:pt x="255" y="11"/>
                  </a:lnTo>
                  <a:lnTo>
                    <a:pt x="258" y="11"/>
                  </a:lnTo>
                  <a:lnTo>
                    <a:pt x="260" y="9"/>
                  </a:lnTo>
                  <a:lnTo>
                    <a:pt x="261" y="11"/>
                  </a:lnTo>
                  <a:lnTo>
                    <a:pt x="265" y="12"/>
                  </a:lnTo>
                  <a:lnTo>
                    <a:pt x="266" y="14"/>
                  </a:lnTo>
                  <a:lnTo>
                    <a:pt x="266" y="14"/>
                  </a:lnTo>
                  <a:lnTo>
                    <a:pt x="266" y="12"/>
                  </a:lnTo>
                  <a:lnTo>
                    <a:pt x="265" y="11"/>
                  </a:lnTo>
                  <a:lnTo>
                    <a:pt x="265" y="11"/>
                  </a:lnTo>
                  <a:lnTo>
                    <a:pt x="263" y="9"/>
                  </a:lnTo>
                  <a:lnTo>
                    <a:pt x="261" y="7"/>
                  </a:lnTo>
                  <a:lnTo>
                    <a:pt x="260" y="7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60" y="4"/>
                  </a:lnTo>
                  <a:lnTo>
                    <a:pt x="261" y="4"/>
                  </a:lnTo>
                  <a:lnTo>
                    <a:pt x="268" y="3"/>
                  </a:lnTo>
                  <a:lnTo>
                    <a:pt x="271" y="4"/>
                  </a:lnTo>
                  <a:lnTo>
                    <a:pt x="274" y="4"/>
                  </a:lnTo>
                  <a:lnTo>
                    <a:pt x="276" y="3"/>
                  </a:lnTo>
                  <a:lnTo>
                    <a:pt x="276" y="3"/>
                  </a:lnTo>
                  <a:lnTo>
                    <a:pt x="274" y="3"/>
                  </a:lnTo>
                  <a:lnTo>
                    <a:pt x="273" y="3"/>
                  </a:lnTo>
                  <a:lnTo>
                    <a:pt x="271" y="3"/>
                  </a:lnTo>
                  <a:lnTo>
                    <a:pt x="271" y="1"/>
                  </a:lnTo>
                  <a:lnTo>
                    <a:pt x="273" y="1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85" name="Freeform 314">
              <a:extLst>
                <a:ext uri="{FF2B5EF4-FFF2-40B4-BE49-F238E27FC236}">
                  <a16:creationId xmlns:a16="http://schemas.microsoft.com/office/drawing/2014/main" id="{9DE9E447-7646-4103-8221-725203DC33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17411" y="1377086"/>
              <a:ext cx="1325471" cy="600360"/>
            </a:xfrm>
            <a:custGeom>
              <a:avLst/>
              <a:gdLst>
                <a:gd name="T0" fmla="*/ 496 w 680"/>
                <a:gd name="T1" fmla="*/ 228 h 308"/>
                <a:gd name="T2" fmla="*/ 462 w 680"/>
                <a:gd name="T3" fmla="*/ 277 h 308"/>
                <a:gd name="T4" fmla="*/ 445 w 680"/>
                <a:gd name="T5" fmla="*/ 230 h 308"/>
                <a:gd name="T6" fmla="*/ 119 w 680"/>
                <a:gd name="T7" fmla="*/ 222 h 308"/>
                <a:gd name="T8" fmla="*/ 68 w 680"/>
                <a:gd name="T9" fmla="*/ 299 h 308"/>
                <a:gd name="T10" fmla="*/ 4 w 680"/>
                <a:gd name="T11" fmla="*/ 277 h 308"/>
                <a:gd name="T12" fmla="*/ 24 w 680"/>
                <a:gd name="T13" fmla="*/ 231 h 308"/>
                <a:gd name="T14" fmla="*/ 316 w 680"/>
                <a:gd name="T15" fmla="*/ 187 h 308"/>
                <a:gd name="T16" fmla="*/ 469 w 680"/>
                <a:gd name="T17" fmla="*/ 201 h 308"/>
                <a:gd name="T18" fmla="*/ 432 w 680"/>
                <a:gd name="T19" fmla="*/ 187 h 308"/>
                <a:gd name="T20" fmla="*/ 70 w 680"/>
                <a:gd name="T21" fmla="*/ 178 h 308"/>
                <a:gd name="T22" fmla="*/ 119 w 680"/>
                <a:gd name="T23" fmla="*/ 173 h 308"/>
                <a:gd name="T24" fmla="*/ 335 w 680"/>
                <a:gd name="T25" fmla="*/ 162 h 308"/>
                <a:gd name="T26" fmla="*/ 320 w 680"/>
                <a:gd name="T27" fmla="*/ 152 h 308"/>
                <a:gd name="T28" fmla="*/ 409 w 680"/>
                <a:gd name="T29" fmla="*/ 170 h 308"/>
                <a:gd name="T30" fmla="*/ 387 w 680"/>
                <a:gd name="T31" fmla="*/ 200 h 308"/>
                <a:gd name="T32" fmla="*/ 341 w 680"/>
                <a:gd name="T33" fmla="*/ 176 h 308"/>
                <a:gd name="T34" fmla="*/ 358 w 680"/>
                <a:gd name="T35" fmla="*/ 163 h 308"/>
                <a:gd name="T36" fmla="*/ 379 w 680"/>
                <a:gd name="T37" fmla="*/ 152 h 308"/>
                <a:gd name="T38" fmla="*/ 257 w 680"/>
                <a:gd name="T39" fmla="*/ 163 h 308"/>
                <a:gd name="T40" fmla="*/ 275 w 680"/>
                <a:gd name="T41" fmla="*/ 171 h 308"/>
                <a:gd name="T42" fmla="*/ 227 w 680"/>
                <a:gd name="T43" fmla="*/ 204 h 308"/>
                <a:gd name="T44" fmla="*/ 197 w 680"/>
                <a:gd name="T45" fmla="*/ 196 h 308"/>
                <a:gd name="T46" fmla="*/ 166 w 680"/>
                <a:gd name="T47" fmla="*/ 196 h 308"/>
                <a:gd name="T48" fmla="*/ 155 w 680"/>
                <a:gd name="T49" fmla="*/ 179 h 308"/>
                <a:gd name="T50" fmla="*/ 145 w 680"/>
                <a:gd name="T51" fmla="*/ 160 h 308"/>
                <a:gd name="T52" fmla="*/ 223 w 680"/>
                <a:gd name="T53" fmla="*/ 184 h 308"/>
                <a:gd name="T54" fmla="*/ 522 w 680"/>
                <a:gd name="T55" fmla="*/ 149 h 308"/>
                <a:gd name="T56" fmla="*/ 451 w 680"/>
                <a:gd name="T57" fmla="*/ 141 h 308"/>
                <a:gd name="T58" fmla="*/ 499 w 680"/>
                <a:gd name="T59" fmla="*/ 157 h 308"/>
                <a:gd name="T60" fmla="*/ 537 w 680"/>
                <a:gd name="T61" fmla="*/ 185 h 308"/>
                <a:gd name="T62" fmla="*/ 633 w 680"/>
                <a:gd name="T63" fmla="*/ 176 h 308"/>
                <a:gd name="T64" fmla="*/ 660 w 680"/>
                <a:gd name="T65" fmla="*/ 203 h 308"/>
                <a:gd name="T66" fmla="*/ 614 w 680"/>
                <a:gd name="T67" fmla="*/ 209 h 308"/>
                <a:gd name="T68" fmla="*/ 540 w 680"/>
                <a:gd name="T69" fmla="*/ 214 h 308"/>
                <a:gd name="T70" fmla="*/ 502 w 680"/>
                <a:gd name="T71" fmla="*/ 207 h 308"/>
                <a:gd name="T72" fmla="*/ 467 w 680"/>
                <a:gd name="T73" fmla="*/ 162 h 308"/>
                <a:gd name="T74" fmla="*/ 425 w 680"/>
                <a:gd name="T75" fmla="*/ 141 h 308"/>
                <a:gd name="T76" fmla="*/ 127 w 680"/>
                <a:gd name="T77" fmla="*/ 160 h 308"/>
                <a:gd name="T78" fmla="*/ 97 w 680"/>
                <a:gd name="T79" fmla="*/ 167 h 308"/>
                <a:gd name="T80" fmla="*/ 65 w 680"/>
                <a:gd name="T81" fmla="*/ 171 h 308"/>
                <a:gd name="T82" fmla="*/ 92 w 680"/>
                <a:gd name="T83" fmla="*/ 135 h 308"/>
                <a:gd name="T84" fmla="*/ 502 w 680"/>
                <a:gd name="T85" fmla="*/ 126 h 308"/>
                <a:gd name="T86" fmla="*/ 451 w 680"/>
                <a:gd name="T87" fmla="*/ 116 h 308"/>
                <a:gd name="T88" fmla="*/ 338 w 680"/>
                <a:gd name="T89" fmla="*/ 116 h 308"/>
                <a:gd name="T90" fmla="*/ 227 w 680"/>
                <a:gd name="T91" fmla="*/ 113 h 308"/>
                <a:gd name="T92" fmla="*/ 182 w 680"/>
                <a:gd name="T93" fmla="*/ 115 h 308"/>
                <a:gd name="T94" fmla="*/ 237 w 680"/>
                <a:gd name="T95" fmla="*/ 99 h 308"/>
                <a:gd name="T96" fmla="*/ 423 w 680"/>
                <a:gd name="T97" fmla="*/ 88 h 308"/>
                <a:gd name="T98" fmla="*/ 409 w 680"/>
                <a:gd name="T99" fmla="*/ 108 h 308"/>
                <a:gd name="T100" fmla="*/ 336 w 680"/>
                <a:gd name="T101" fmla="*/ 80 h 308"/>
                <a:gd name="T102" fmla="*/ 388 w 680"/>
                <a:gd name="T103" fmla="*/ 107 h 308"/>
                <a:gd name="T104" fmla="*/ 303 w 680"/>
                <a:gd name="T105" fmla="*/ 92 h 308"/>
                <a:gd name="T106" fmla="*/ 294 w 680"/>
                <a:gd name="T107" fmla="*/ 74 h 308"/>
                <a:gd name="T108" fmla="*/ 475 w 680"/>
                <a:gd name="T109" fmla="*/ 0 h 308"/>
                <a:gd name="T110" fmla="*/ 543 w 680"/>
                <a:gd name="T111" fmla="*/ 37 h 308"/>
                <a:gd name="T112" fmla="*/ 579 w 680"/>
                <a:gd name="T113" fmla="*/ 59 h 308"/>
                <a:gd name="T114" fmla="*/ 544 w 680"/>
                <a:gd name="T115" fmla="*/ 88 h 308"/>
                <a:gd name="T116" fmla="*/ 521 w 680"/>
                <a:gd name="T117" fmla="*/ 102 h 308"/>
                <a:gd name="T118" fmla="*/ 470 w 680"/>
                <a:gd name="T119" fmla="*/ 85 h 308"/>
                <a:gd name="T120" fmla="*/ 442 w 680"/>
                <a:gd name="T121" fmla="*/ 66 h 308"/>
                <a:gd name="T122" fmla="*/ 431 w 680"/>
                <a:gd name="T123" fmla="*/ 37 h 308"/>
                <a:gd name="T124" fmla="*/ 469 w 680"/>
                <a:gd name="T125" fmla="*/ 9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80" h="308">
                  <a:moveTo>
                    <a:pt x="406" y="225"/>
                  </a:moveTo>
                  <a:lnTo>
                    <a:pt x="407" y="225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6" y="230"/>
                  </a:lnTo>
                  <a:lnTo>
                    <a:pt x="401" y="231"/>
                  </a:lnTo>
                  <a:lnTo>
                    <a:pt x="399" y="233"/>
                  </a:lnTo>
                  <a:lnTo>
                    <a:pt x="395" y="233"/>
                  </a:lnTo>
                  <a:lnTo>
                    <a:pt x="393" y="233"/>
                  </a:lnTo>
                  <a:lnTo>
                    <a:pt x="391" y="233"/>
                  </a:lnTo>
                  <a:lnTo>
                    <a:pt x="391" y="234"/>
                  </a:lnTo>
                  <a:lnTo>
                    <a:pt x="388" y="234"/>
                  </a:lnTo>
                  <a:lnTo>
                    <a:pt x="384" y="233"/>
                  </a:lnTo>
                  <a:lnTo>
                    <a:pt x="384" y="231"/>
                  </a:lnTo>
                  <a:lnTo>
                    <a:pt x="382" y="231"/>
                  </a:lnTo>
                  <a:lnTo>
                    <a:pt x="382" y="231"/>
                  </a:lnTo>
                  <a:lnTo>
                    <a:pt x="384" y="231"/>
                  </a:lnTo>
                  <a:lnTo>
                    <a:pt x="387" y="230"/>
                  </a:lnTo>
                  <a:lnTo>
                    <a:pt x="388" y="230"/>
                  </a:lnTo>
                  <a:lnTo>
                    <a:pt x="390" y="230"/>
                  </a:lnTo>
                  <a:lnTo>
                    <a:pt x="390" y="228"/>
                  </a:lnTo>
                  <a:lnTo>
                    <a:pt x="391" y="228"/>
                  </a:lnTo>
                  <a:lnTo>
                    <a:pt x="395" y="228"/>
                  </a:lnTo>
                  <a:lnTo>
                    <a:pt x="402" y="225"/>
                  </a:lnTo>
                  <a:lnTo>
                    <a:pt x="406" y="225"/>
                  </a:lnTo>
                  <a:close/>
                  <a:moveTo>
                    <a:pt x="469" y="223"/>
                  </a:moveTo>
                  <a:lnTo>
                    <a:pt x="473" y="223"/>
                  </a:lnTo>
                  <a:lnTo>
                    <a:pt x="478" y="225"/>
                  </a:lnTo>
                  <a:lnTo>
                    <a:pt x="481" y="226"/>
                  </a:lnTo>
                  <a:lnTo>
                    <a:pt x="483" y="226"/>
                  </a:lnTo>
                  <a:lnTo>
                    <a:pt x="484" y="228"/>
                  </a:lnTo>
                  <a:lnTo>
                    <a:pt x="486" y="230"/>
                  </a:lnTo>
                  <a:lnTo>
                    <a:pt x="492" y="228"/>
                  </a:lnTo>
                  <a:lnTo>
                    <a:pt x="496" y="228"/>
                  </a:lnTo>
                  <a:lnTo>
                    <a:pt x="503" y="228"/>
                  </a:lnTo>
                  <a:lnTo>
                    <a:pt x="510" y="230"/>
                  </a:lnTo>
                  <a:lnTo>
                    <a:pt x="513" y="231"/>
                  </a:lnTo>
                  <a:lnTo>
                    <a:pt x="513" y="233"/>
                  </a:lnTo>
                  <a:lnTo>
                    <a:pt x="513" y="233"/>
                  </a:lnTo>
                  <a:lnTo>
                    <a:pt x="511" y="236"/>
                  </a:lnTo>
                  <a:lnTo>
                    <a:pt x="511" y="237"/>
                  </a:lnTo>
                  <a:lnTo>
                    <a:pt x="508" y="241"/>
                  </a:lnTo>
                  <a:lnTo>
                    <a:pt x="505" y="242"/>
                  </a:lnTo>
                  <a:lnTo>
                    <a:pt x="505" y="242"/>
                  </a:lnTo>
                  <a:lnTo>
                    <a:pt x="505" y="244"/>
                  </a:lnTo>
                  <a:lnTo>
                    <a:pt x="503" y="245"/>
                  </a:lnTo>
                  <a:lnTo>
                    <a:pt x="500" y="248"/>
                  </a:lnTo>
                  <a:lnTo>
                    <a:pt x="500" y="248"/>
                  </a:lnTo>
                  <a:lnTo>
                    <a:pt x="496" y="250"/>
                  </a:lnTo>
                  <a:lnTo>
                    <a:pt x="497" y="250"/>
                  </a:lnTo>
                  <a:lnTo>
                    <a:pt x="499" y="252"/>
                  </a:lnTo>
                  <a:lnTo>
                    <a:pt x="497" y="253"/>
                  </a:lnTo>
                  <a:lnTo>
                    <a:pt x="496" y="256"/>
                  </a:lnTo>
                  <a:lnTo>
                    <a:pt x="492" y="259"/>
                  </a:lnTo>
                  <a:lnTo>
                    <a:pt x="491" y="261"/>
                  </a:lnTo>
                  <a:lnTo>
                    <a:pt x="488" y="263"/>
                  </a:lnTo>
                  <a:lnTo>
                    <a:pt x="486" y="264"/>
                  </a:lnTo>
                  <a:lnTo>
                    <a:pt x="484" y="264"/>
                  </a:lnTo>
                  <a:lnTo>
                    <a:pt x="470" y="263"/>
                  </a:lnTo>
                  <a:lnTo>
                    <a:pt x="467" y="263"/>
                  </a:lnTo>
                  <a:lnTo>
                    <a:pt x="458" y="263"/>
                  </a:lnTo>
                  <a:lnTo>
                    <a:pt x="459" y="264"/>
                  </a:lnTo>
                  <a:lnTo>
                    <a:pt x="462" y="264"/>
                  </a:lnTo>
                  <a:lnTo>
                    <a:pt x="464" y="266"/>
                  </a:lnTo>
                  <a:lnTo>
                    <a:pt x="467" y="269"/>
                  </a:lnTo>
                  <a:lnTo>
                    <a:pt x="467" y="269"/>
                  </a:lnTo>
                  <a:lnTo>
                    <a:pt x="467" y="270"/>
                  </a:lnTo>
                  <a:lnTo>
                    <a:pt x="467" y="272"/>
                  </a:lnTo>
                  <a:lnTo>
                    <a:pt x="467" y="272"/>
                  </a:lnTo>
                  <a:lnTo>
                    <a:pt x="462" y="277"/>
                  </a:lnTo>
                  <a:lnTo>
                    <a:pt x="461" y="280"/>
                  </a:lnTo>
                  <a:lnTo>
                    <a:pt x="461" y="283"/>
                  </a:lnTo>
                  <a:lnTo>
                    <a:pt x="459" y="283"/>
                  </a:lnTo>
                  <a:lnTo>
                    <a:pt x="453" y="283"/>
                  </a:lnTo>
                  <a:lnTo>
                    <a:pt x="451" y="283"/>
                  </a:lnTo>
                  <a:lnTo>
                    <a:pt x="447" y="283"/>
                  </a:lnTo>
                  <a:lnTo>
                    <a:pt x="443" y="283"/>
                  </a:lnTo>
                  <a:lnTo>
                    <a:pt x="443" y="278"/>
                  </a:lnTo>
                  <a:lnTo>
                    <a:pt x="443" y="274"/>
                  </a:lnTo>
                  <a:lnTo>
                    <a:pt x="443" y="270"/>
                  </a:lnTo>
                  <a:lnTo>
                    <a:pt x="439" y="263"/>
                  </a:lnTo>
                  <a:lnTo>
                    <a:pt x="439" y="261"/>
                  </a:lnTo>
                  <a:lnTo>
                    <a:pt x="437" y="259"/>
                  </a:lnTo>
                  <a:lnTo>
                    <a:pt x="437" y="258"/>
                  </a:lnTo>
                  <a:lnTo>
                    <a:pt x="437" y="256"/>
                  </a:lnTo>
                  <a:lnTo>
                    <a:pt x="437" y="253"/>
                  </a:lnTo>
                  <a:lnTo>
                    <a:pt x="437" y="252"/>
                  </a:lnTo>
                  <a:lnTo>
                    <a:pt x="437" y="247"/>
                  </a:lnTo>
                  <a:lnTo>
                    <a:pt x="437" y="241"/>
                  </a:lnTo>
                  <a:lnTo>
                    <a:pt x="437" y="239"/>
                  </a:lnTo>
                  <a:lnTo>
                    <a:pt x="437" y="237"/>
                  </a:lnTo>
                  <a:lnTo>
                    <a:pt x="437" y="237"/>
                  </a:lnTo>
                  <a:lnTo>
                    <a:pt x="439" y="236"/>
                  </a:lnTo>
                  <a:lnTo>
                    <a:pt x="440" y="236"/>
                  </a:lnTo>
                  <a:lnTo>
                    <a:pt x="440" y="236"/>
                  </a:lnTo>
                  <a:lnTo>
                    <a:pt x="447" y="237"/>
                  </a:lnTo>
                  <a:lnTo>
                    <a:pt x="450" y="237"/>
                  </a:lnTo>
                  <a:lnTo>
                    <a:pt x="451" y="237"/>
                  </a:lnTo>
                  <a:lnTo>
                    <a:pt x="451" y="237"/>
                  </a:lnTo>
                  <a:lnTo>
                    <a:pt x="450" y="237"/>
                  </a:lnTo>
                  <a:lnTo>
                    <a:pt x="448" y="236"/>
                  </a:lnTo>
                  <a:lnTo>
                    <a:pt x="445" y="234"/>
                  </a:lnTo>
                  <a:lnTo>
                    <a:pt x="445" y="231"/>
                  </a:lnTo>
                  <a:lnTo>
                    <a:pt x="445" y="231"/>
                  </a:lnTo>
                  <a:lnTo>
                    <a:pt x="443" y="231"/>
                  </a:lnTo>
                  <a:lnTo>
                    <a:pt x="445" y="230"/>
                  </a:lnTo>
                  <a:lnTo>
                    <a:pt x="445" y="230"/>
                  </a:lnTo>
                  <a:lnTo>
                    <a:pt x="447" y="228"/>
                  </a:lnTo>
                  <a:lnTo>
                    <a:pt x="447" y="228"/>
                  </a:lnTo>
                  <a:lnTo>
                    <a:pt x="450" y="226"/>
                  </a:lnTo>
                  <a:lnTo>
                    <a:pt x="455" y="225"/>
                  </a:lnTo>
                  <a:lnTo>
                    <a:pt x="462" y="225"/>
                  </a:lnTo>
                  <a:lnTo>
                    <a:pt x="464" y="225"/>
                  </a:lnTo>
                  <a:lnTo>
                    <a:pt x="467" y="223"/>
                  </a:lnTo>
                  <a:lnTo>
                    <a:pt x="469" y="223"/>
                  </a:lnTo>
                  <a:close/>
                  <a:moveTo>
                    <a:pt x="63" y="212"/>
                  </a:moveTo>
                  <a:lnTo>
                    <a:pt x="67" y="214"/>
                  </a:lnTo>
                  <a:lnTo>
                    <a:pt x="68" y="214"/>
                  </a:lnTo>
                  <a:lnTo>
                    <a:pt x="73" y="217"/>
                  </a:lnTo>
                  <a:lnTo>
                    <a:pt x="78" y="218"/>
                  </a:lnTo>
                  <a:lnTo>
                    <a:pt x="86" y="222"/>
                  </a:lnTo>
                  <a:lnTo>
                    <a:pt x="92" y="222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93" y="223"/>
                  </a:lnTo>
                  <a:lnTo>
                    <a:pt x="95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8" y="225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100" y="228"/>
                  </a:lnTo>
                  <a:lnTo>
                    <a:pt x="103" y="223"/>
                  </a:lnTo>
                  <a:lnTo>
                    <a:pt x="104" y="222"/>
                  </a:lnTo>
                  <a:lnTo>
                    <a:pt x="106" y="222"/>
                  </a:lnTo>
                  <a:lnTo>
                    <a:pt x="111" y="222"/>
                  </a:lnTo>
                  <a:lnTo>
                    <a:pt x="114" y="222"/>
                  </a:lnTo>
                  <a:lnTo>
                    <a:pt x="119" y="222"/>
                  </a:lnTo>
                  <a:lnTo>
                    <a:pt x="120" y="222"/>
                  </a:lnTo>
                  <a:lnTo>
                    <a:pt x="125" y="223"/>
                  </a:lnTo>
                  <a:lnTo>
                    <a:pt x="130" y="225"/>
                  </a:lnTo>
                  <a:lnTo>
                    <a:pt x="133" y="228"/>
                  </a:lnTo>
                  <a:lnTo>
                    <a:pt x="144" y="236"/>
                  </a:lnTo>
                  <a:lnTo>
                    <a:pt x="149" y="237"/>
                  </a:lnTo>
                  <a:lnTo>
                    <a:pt x="150" y="239"/>
                  </a:lnTo>
                  <a:lnTo>
                    <a:pt x="150" y="241"/>
                  </a:lnTo>
                  <a:lnTo>
                    <a:pt x="152" y="242"/>
                  </a:lnTo>
                  <a:lnTo>
                    <a:pt x="152" y="242"/>
                  </a:lnTo>
                  <a:lnTo>
                    <a:pt x="152" y="244"/>
                  </a:lnTo>
                  <a:lnTo>
                    <a:pt x="150" y="244"/>
                  </a:lnTo>
                  <a:lnTo>
                    <a:pt x="150" y="245"/>
                  </a:lnTo>
                  <a:lnTo>
                    <a:pt x="142" y="247"/>
                  </a:lnTo>
                  <a:lnTo>
                    <a:pt x="139" y="248"/>
                  </a:lnTo>
                  <a:lnTo>
                    <a:pt x="136" y="250"/>
                  </a:lnTo>
                  <a:lnTo>
                    <a:pt x="128" y="253"/>
                  </a:lnTo>
                  <a:lnTo>
                    <a:pt x="122" y="255"/>
                  </a:lnTo>
                  <a:lnTo>
                    <a:pt x="114" y="259"/>
                  </a:lnTo>
                  <a:lnTo>
                    <a:pt x="100" y="266"/>
                  </a:lnTo>
                  <a:lnTo>
                    <a:pt x="98" y="266"/>
                  </a:lnTo>
                  <a:lnTo>
                    <a:pt x="98" y="267"/>
                  </a:lnTo>
                  <a:lnTo>
                    <a:pt x="93" y="274"/>
                  </a:lnTo>
                  <a:lnTo>
                    <a:pt x="92" y="275"/>
                  </a:lnTo>
                  <a:lnTo>
                    <a:pt x="89" y="277"/>
                  </a:lnTo>
                  <a:lnTo>
                    <a:pt x="84" y="277"/>
                  </a:lnTo>
                  <a:lnTo>
                    <a:pt x="82" y="278"/>
                  </a:lnTo>
                  <a:lnTo>
                    <a:pt x="82" y="280"/>
                  </a:lnTo>
                  <a:lnTo>
                    <a:pt x="81" y="285"/>
                  </a:lnTo>
                  <a:lnTo>
                    <a:pt x="79" y="286"/>
                  </a:lnTo>
                  <a:lnTo>
                    <a:pt x="79" y="294"/>
                  </a:lnTo>
                  <a:lnTo>
                    <a:pt x="78" y="294"/>
                  </a:lnTo>
                  <a:lnTo>
                    <a:pt x="78" y="296"/>
                  </a:lnTo>
                  <a:lnTo>
                    <a:pt x="76" y="297"/>
                  </a:lnTo>
                  <a:lnTo>
                    <a:pt x="71" y="299"/>
                  </a:lnTo>
                  <a:lnTo>
                    <a:pt x="68" y="299"/>
                  </a:lnTo>
                  <a:lnTo>
                    <a:pt x="63" y="300"/>
                  </a:lnTo>
                  <a:lnTo>
                    <a:pt x="63" y="300"/>
                  </a:lnTo>
                  <a:lnTo>
                    <a:pt x="62" y="299"/>
                  </a:lnTo>
                  <a:lnTo>
                    <a:pt x="60" y="299"/>
                  </a:lnTo>
                  <a:lnTo>
                    <a:pt x="60" y="299"/>
                  </a:lnTo>
                  <a:lnTo>
                    <a:pt x="54" y="304"/>
                  </a:lnTo>
                  <a:lnTo>
                    <a:pt x="48" y="305"/>
                  </a:lnTo>
                  <a:lnTo>
                    <a:pt x="46" y="307"/>
                  </a:lnTo>
                  <a:lnTo>
                    <a:pt x="45" y="308"/>
                  </a:lnTo>
                  <a:lnTo>
                    <a:pt x="43" y="308"/>
                  </a:lnTo>
                  <a:lnTo>
                    <a:pt x="40" y="308"/>
                  </a:lnTo>
                  <a:lnTo>
                    <a:pt x="38" y="307"/>
                  </a:lnTo>
                  <a:lnTo>
                    <a:pt x="37" y="307"/>
                  </a:lnTo>
                  <a:lnTo>
                    <a:pt x="37" y="305"/>
                  </a:lnTo>
                  <a:lnTo>
                    <a:pt x="34" y="299"/>
                  </a:lnTo>
                  <a:lnTo>
                    <a:pt x="32" y="297"/>
                  </a:lnTo>
                  <a:lnTo>
                    <a:pt x="30" y="296"/>
                  </a:lnTo>
                  <a:lnTo>
                    <a:pt x="27" y="293"/>
                  </a:lnTo>
                  <a:lnTo>
                    <a:pt x="27" y="293"/>
                  </a:lnTo>
                  <a:lnTo>
                    <a:pt x="16" y="288"/>
                  </a:lnTo>
                  <a:lnTo>
                    <a:pt x="11" y="286"/>
                  </a:lnTo>
                  <a:lnTo>
                    <a:pt x="10" y="285"/>
                  </a:lnTo>
                  <a:lnTo>
                    <a:pt x="8" y="285"/>
                  </a:lnTo>
                  <a:lnTo>
                    <a:pt x="2" y="285"/>
                  </a:lnTo>
                  <a:lnTo>
                    <a:pt x="0" y="285"/>
                  </a:lnTo>
                  <a:lnTo>
                    <a:pt x="0" y="285"/>
                  </a:lnTo>
                  <a:lnTo>
                    <a:pt x="2" y="283"/>
                  </a:lnTo>
                  <a:lnTo>
                    <a:pt x="2" y="282"/>
                  </a:lnTo>
                  <a:lnTo>
                    <a:pt x="2" y="282"/>
                  </a:lnTo>
                  <a:lnTo>
                    <a:pt x="2" y="280"/>
                  </a:lnTo>
                  <a:lnTo>
                    <a:pt x="2" y="280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7"/>
                  </a:lnTo>
                  <a:lnTo>
                    <a:pt x="4" y="277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4"/>
                  </a:lnTo>
                  <a:lnTo>
                    <a:pt x="7" y="272"/>
                  </a:lnTo>
                  <a:lnTo>
                    <a:pt x="8" y="272"/>
                  </a:lnTo>
                  <a:lnTo>
                    <a:pt x="10" y="269"/>
                  </a:lnTo>
                  <a:lnTo>
                    <a:pt x="11" y="269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6"/>
                  </a:lnTo>
                  <a:lnTo>
                    <a:pt x="13" y="264"/>
                  </a:lnTo>
                  <a:lnTo>
                    <a:pt x="13" y="263"/>
                  </a:lnTo>
                  <a:lnTo>
                    <a:pt x="13" y="261"/>
                  </a:lnTo>
                  <a:lnTo>
                    <a:pt x="13" y="261"/>
                  </a:lnTo>
                  <a:lnTo>
                    <a:pt x="13" y="259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6"/>
                  </a:lnTo>
                  <a:lnTo>
                    <a:pt x="19" y="256"/>
                  </a:lnTo>
                  <a:lnTo>
                    <a:pt x="18" y="256"/>
                  </a:lnTo>
                  <a:lnTo>
                    <a:pt x="16" y="256"/>
                  </a:lnTo>
                  <a:lnTo>
                    <a:pt x="16" y="255"/>
                  </a:lnTo>
                  <a:lnTo>
                    <a:pt x="15" y="255"/>
                  </a:lnTo>
                  <a:lnTo>
                    <a:pt x="16" y="253"/>
                  </a:lnTo>
                  <a:lnTo>
                    <a:pt x="18" y="250"/>
                  </a:lnTo>
                  <a:lnTo>
                    <a:pt x="19" y="250"/>
                  </a:lnTo>
                  <a:lnTo>
                    <a:pt x="21" y="245"/>
                  </a:lnTo>
                  <a:lnTo>
                    <a:pt x="26" y="242"/>
                  </a:lnTo>
                  <a:lnTo>
                    <a:pt x="27" y="239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29" y="233"/>
                  </a:lnTo>
                  <a:lnTo>
                    <a:pt x="26" y="233"/>
                  </a:lnTo>
                  <a:lnTo>
                    <a:pt x="24" y="231"/>
                  </a:lnTo>
                  <a:lnTo>
                    <a:pt x="24" y="230"/>
                  </a:lnTo>
                  <a:lnTo>
                    <a:pt x="19" y="222"/>
                  </a:lnTo>
                  <a:lnTo>
                    <a:pt x="18" y="220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8" y="218"/>
                  </a:lnTo>
                  <a:lnTo>
                    <a:pt x="35" y="215"/>
                  </a:lnTo>
                  <a:lnTo>
                    <a:pt x="48" y="215"/>
                  </a:lnTo>
                  <a:lnTo>
                    <a:pt x="60" y="214"/>
                  </a:lnTo>
                  <a:lnTo>
                    <a:pt x="63" y="212"/>
                  </a:lnTo>
                  <a:close/>
                  <a:moveTo>
                    <a:pt x="412" y="211"/>
                  </a:moveTo>
                  <a:lnTo>
                    <a:pt x="414" y="211"/>
                  </a:lnTo>
                  <a:lnTo>
                    <a:pt x="414" y="212"/>
                  </a:lnTo>
                  <a:lnTo>
                    <a:pt x="414" y="212"/>
                  </a:lnTo>
                  <a:lnTo>
                    <a:pt x="412" y="214"/>
                  </a:lnTo>
                  <a:lnTo>
                    <a:pt x="409" y="215"/>
                  </a:lnTo>
                  <a:lnTo>
                    <a:pt x="407" y="214"/>
                  </a:lnTo>
                  <a:lnTo>
                    <a:pt x="407" y="214"/>
                  </a:lnTo>
                  <a:lnTo>
                    <a:pt x="410" y="211"/>
                  </a:lnTo>
                  <a:lnTo>
                    <a:pt x="412" y="211"/>
                  </a:lnTo>
                  <a:close/>
                  <a:moveTo>
                    <a:pt x="437" y="211"/>
                  </a:moveTo>
                  <a:lnTo>
                    <a:pt x="439" y="211"/>
                  </a:lnTo>
                  <a:lnTo>
                    <a:pt x="442" y="212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0" y="214"/>
                  </a:lnTo>
                  <a:lnTo>
                    <a:pt x="436" y="212"/>
                  </a:lnTo>
                  <a:lnTo>
                    <a:pt x="434" y="212"/>
                  </a:lnTo>
                  <a:lnTo>
                    <a:pt x="434" y="212"/>
                  </a:lnTo>
                  <a:lnTo>
                    <a:pt x="436" y="211"/>
                  </a:lnTo>
                  <a:lnTo>
                    <a:pt x="436" y="211"/>
                  </a:lnTo>
                  <a:lnTo>
                    <a:pt x="437" y="211"/>
                  </a:lnTo>
                  <a:close/>
                  <a:moveTo>
                    <a:pt x="311" y="187"/>
                  </a:moveTo>
                  <a:lnTo>
                    <a:pt x="316" y="187"/>
                  </a:lnTo>
                  <a:lnTo>
                    <a:pt x="317" y="189"/>
                  </a:lnTo>
                  <a:lnTo>
                    <a:pt x="319" y="189"/>
                  </a:lnTo>
                  <a:lnTo>
                    <a:pt x="319" y="190"/>
                  </a:lnTo>
                  <a:lnTo>
                    <a:pt x="320" y="192"/>
                  </a:lnTo>
                  <a:lnTo>
                    <a:pt x="320" y="192"/>
                  </a:lnTo>
                  <a:lnTo>
                    <a:pt x="320" y="193"/>
                  </a:lnTo>
                  <a:lnTo>
                    <a:pt x="322" y="195"/>
                  </a:lnTo>
                  <a:lnTo>
                    <a:pt x="322" y="195"/>
                  </a:lnTo>
                  <a:lnTo>
                    <a:pt x="320" y="196"/>
                  </a:lnTo>
                  <a:lnTo>
                    <a:pt x="320" y="196"/>
                  </a:lnTo>
                  <a:lnTo>
                    <a:pt x="319" y="198"/>
                  </a:lnTo>
                  <a:lnTo>
                    <a:pt x="314" y="198"/>
                  </a:lnTo>
                  <a:lnTo>
                    <a:pt x="313" y="200"/>
                  </a:lnTo>
                  <a:lnTo>
                    <a:pt x="308" y="198"/>
                  </a:lnTo>
                  <a:lnTo>
                    <a:pt x="305" y="196"/>
                  </a:lnTo>
                  <a:lnTo>
                    <a:pt x="303" y="195"/>
                  </a:lnTo>
                  <a:lnTo>
                    <a:pt x="303" y="195"/>
                  </a:lnTo>
                  <a:lnTo>
                    <a:pt x="305" y="195"/>
                  </a:lnTo>
                  <a:lnTo>
                    <a:pt x="305" y="193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9" y="187"/>
                  </a:lnTo>
                  <a:lnTo>
                    <a:pt x="311" y="187"/>
                  </a:lnTo>
                  <a:close/>
                  <a:moveTo>
                    <a:pt x="448" y="181"/>
                  </a:moveTo>
                  <a:lnTo>
                    <a:pt x="451" y="182"/>
                  </a:lnTo>
                  <a:lnTo>
                    <a:pt x="455" y="182"/>
                  </a:lnTo>
                  <a:lnTo>
                    <a:pt x="458" y="184"/>
                  </a:lnTo>
                  <a:lnTo>
                    <a:pt x="462" y="187"/>
                  </a:lnTo>
                  <a:lnTo>
                    <a:pt x="464" y="190"/>
                  </a:lnTo>
                  <a:lnTo>
                    <a:pt x="466" y="192"/>
                  </a:lnTo>
                  <a:lnTo>
                    <a:pt x="467" y="193"/>
                  </a:lnTo>
                  <a:lnTo>
                    <a:pt x="469" y="196"/>
                  </a:lnTo>
                  <a:lnTo>
                    <a:pt x="467" y="196"/>
                  </a:lnTo>
                  <a:lnTo>
                    <a:pt x="467" y="198"/>
                  </a:lnTo>
                  <a:lnTo>
                    <a:pt x="467" y="200"/>
                  </a:lnTo>
                  <a:lnTo>
                    <a:pt x="469" y="201"/>
                  </a:lnTo>
                  <a:lnTo>
                    <a:pt x="469" y="203"/>
                  </a:lnTo>
                  <a:lnTo>
                    <a:pt x="469" y="204"/>
                  </a:lnTo>
                  <a:lnTo>
                    <a:pt x="469" y="206"/>
                  </a:lnTo>
                  <a:lnTo>
                    <a:pt x="469" y="207"/>
                  </a:lnTo>
                  <a:lnTo>
                    <a:pt x="467" y="207"/>
                  </a:lnTo>
                  <a:lnTo>
                    <a:pt x="467" y="207"/>
                  </a:lnTo>
                  <a:lnTo>
                    <a:pt x="467" y="209"/>
                  </a:lnTo>
                  <a:lnTo>
                    <a:pt x="467" y="209"/>
                  </a:lnTo>
                  <a:lnTo>
                    <a:pt x="466" y="209"/>
                  </a:lnTo>
                  <a:lnTo>
                    <a:pt x="461" y="211"/>
                  </a:lnTo>
                  <a:lnTo>
                    <a:pt x="458" y="211"/>
                  </a:lnTo>
                  <a:lnTo>
                    <a:pt x="453" y="211"/>
                  </a:lnTo>
                  <a:lnTo>
                    <a:pt x="451" y="211"/>
                  </a:lnTo>
                  <a:lnTo>
                    <a:pt x="450" y="209"/>
                  </a:lnTo>
                  <a:lnTo>
                    <a:pt x="447" y="209"/>
                  </a:lnTo>
                  <a:lnTo>
                    <a:pt x="442" y="206"/>
                  </a:lnTo>
                  <a:lnTo>
                    <a:pt x="440" y="206"/>
                  </a:lnTo>
                  <a:lnTo>
                    <a:pt x="434" y="204"/>
                  </a:lnTo>
                  <a:lnTo>
                    <a:pt x="431" y="201"/>
                  </a:lnTo>
                  <a:lnTo>
                    <a:pt x="429" y="201"/>
                  </a:lnTo>
                  <a:lnTo>
                    <a:pt x="428" y="203"/>
                  </a:lnTo>
                  <a:lnTo>
                    <a:pt x="428" y="201"/>
                  </a:lnTo>
                  <a:lnTo>
                    <a:pt x="428" y="201"/>
                  </a:lnTo>
                  <a:lnTo>
                    <a:pt x="428" y="200"/>
                  </a:lnTo>
                  <a:lnTo>
                    <a:pt x="426" y="200"/>
                  </a:lnTo>
                  <a:lnTo>
                    <a:pt x="425" y="200"/>
                  </a:lnTo>
                  <a:lnTo>
                    <a:pt x="423" y="200"/>
                  </a:lnTo>
                  <a:lnTo>
                    <a:pt x="423" y="200"/>
                  </a:lnTo>
                  <a:lnTo>
                    <a:pt x="423" y="198"/>
                  </a:lnTo>
                  <a:lnTo>
                    <a:pt x="425" y="196"/>
                  </a:lnTo>
                  <a:lnTo>
                    <a:pt x="426" y="193"/>
                  </a:lnTo>
                  <a:lnTo>
                    <a:pt x="428" y="193"/>
                  </a:lnTo>
                  <a:lnTo>
                    <a:pt x="429" y="193"/>
                  </a:lnTo>
                  <a:lnTo>
                    <a:pt x="431" y="192"/>
                  </a:lnTo>
                  <a:lnTo>
                    <a:pt x="431" y="190"/>
                  </a:lnTo>
                  <a:lnTo>
                    <a:pt x="432" y="187"/>
                  </a:lnTo>
                  <a:lnTo>
                    <a:pt x="434" y="185"/>
                  </a:lnTo>
                  <a:lnTo>
                    <a:pt x="437" y="184"/>
                  </a:lnTo>
                  <a:lnTo>
                    <a:pt x="445" y="182"/>
                  </a:lnTo>
                  <a:lnTo>
                    <a:pt x="448" y="181"/>
                  </a:lnTo>
                  <a:close/>
                  <a:moveTo>
                    <a:pt x="426" y="181"/>
                  </a:moveTo>
                  <a:lnTo>
                    <a:pt x="429" y="182"/>
                  </a:lnTo>
                  <a:lnTo>
                    <a:pt x="431" y="182"/>
                  </a:lnTo>
                  <a:lnTo>
                    <a:pt x="432" y="184"/>
                  </a:lnTo>
                  <a:lnTo>
                    <a:pt x="432" y="184"/>
                  </a:lnTo>
                  <a:lnTo>
                    <a:pt x="431" y="185"/>
                  </a:lnTo>
                  <a:lnTo>
                    <a:pt x="429" y="185"/>
                  </a:lnTo>
                  <a:lnTo>
                    <a:pt x="429" y="185"/>
                  </a:lnTo>
                  <a:lnTo>
                    <a:pt x="428" y="185"/>
                  </a:lnTo>
                  <a:lnTo>
                    <a:pt x="425" y="185"/>
                  </a:lnTo>
                  <a:lnTo>
                    <a:pt x="423" y="187"/>
                  </a:lnTo>
                  <a:lnTo>
                    <a:pt x="421" y="189"/>
                  </a:lnTo>
                  <a:lnTo>
                    <a:pt x="421" y="189"/>
                  </a:lnTo>
                  <a:lnTo>
                    <a:pt x="420" y="189"/>
                  </a:lnTo>
                  <a:lnTo>
                    <a:pt x="418" y="189"/>
                  </a:lnTo>
                  <a:lnTo>
                    <a:pt x="418" y="189"/>
                  </a:lnTo>
                  <a:lnTo>
                    <a:pt x="417" y="185"/>
                  </a:lnTo>
                  <a:lnTo>
                    <a:pt x="418" y="185"/>
                  </a:lnTo>
                  <a:lnTo>
                    <a:pt x="420" y="184"/>
                  </a:lnTo>
                  <a:lnTo>
                    <a:pt x="425" y="182"/>
                  </a:lnTo>
                  <a:lnTo>
                    <a:pt x="426" y="182"/>
                  </a:lnTo>
                  <a:lnTo>
                    <a:pt x="426" y="181"/>
                  </a:lnTo>
                  <a:lnTo>
                    <a:pt x="426" y="181"/>
                  </a:lnTo>
                  <a:lnTo>
                    <a:pt x="426" y="181"/>
                  </a:lnTo>
                  <a:close/>
                  <a:moveTo>
                    <a:pt x="71" y="173"/>
                  </a:moveTo>
                  <a:lnTo>
                    <a:pt x="73" y="173"/>
                  </a:lnTo>
                  <a:lnTo>
                    <a:pt x="73" y="173"/>
                  </a:lnTo>
                  <a:lnTo>
                    <a:pt x="71" y="174"/>
                  </a:lnTo>
                  <a:lnTo>
                    <a:pt x="71" y="176"/>
                  </a:lnTo>
                  <a:lnTo>
                    <a:pt x="71" y="176"/>
                  </a:lnTo>
                  <a:lnTo>
                    <a:pt x="70" y="178"/>
                  </a:lnTo>
                  <a:lnTo>
                    <a:pt x="70" y="178"/>
                  </a:lnTo>
                  <a:lnTo>
                    <a:pt x="68" y="178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3"/>
                  </a:lnTo>
                  <a:lnTo>
                    <a:pt x="71" y="173"/>
                  </a:lnTo>
                  <a:lnTo>
                    <a:pt x="71" y="173"/>
                  </a:lnTo>
                  <a:close/>
                  <a:moveTo>
                    <a:pt x="453" y="171"/>
                  </a:moveTo>
                  <a:lnTo>
                    <a:pt x="453" y="171"/>
                  </a:lnTo>
                  <a:lnTo>
                    <a:pt x="455" y="171"/>
                  </a:lnTo>
                  <a:lnTo>
                    <a:pt x="455" y="173"/>
                  </a:lnTo>
                  <a:lnTo>
                    <a:pt x="455" y="174"/>
                  </a:lnTo>
                  <a:lnTo>
                    <a:pt x="456" y="176"/>
                  </a:lnTo>
                  <a:lnTo>
                    <a:pt x="456" y="176"/>
                  </a:lnTo>
                  <a:lnTo>
                    <a:pt x="456" y="178"/>
                  </a:lnTo>
                  <a:lnTo>
                    <a:pt x="456" y="178"/>
                  </a:lnTo>
                  <a:lnTo>
                    <a:pt x="453" y="178"/>
                  </a:lnTo>
                  <a:lnTo>
                    <a:pt x="451" y="178"/>
                  </a:lnTo>
                  <a:lnTo>
                    <a:pt x="450" y="178"/>
                  </a:lnTo>
                  <a:lnTo>
                    <a:pt x="450" y="176"/>
                  </a:lnTo>
                  <a:lnTo>
                    <a:pt x="450" y="176"/>
                  </a:lnTo>
                  <a:lnTo>
                    <a:pt x="448" y="174"/>
                  </a:lnTo>
                  <a:lnTo>
                    <a:pt x="448" y="174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1"/>
                  </a:lnTo>
                  <a:lnTo>
                    <a:pt x="450" y="171"/>
                  </a:lnTo>
                  <a:lnTo>
                    <a:pt x="453" y="171"/>
                  </a:lnTo>
                  <a:close/>
                  <a:moveTo>
                    <a:pt x="119" y="167"/>
                  </a:moveTo>
                  <a:lnTo>
                    <a:pt x="120" y="168"/>
                  </a:lnTo>
                  <a:lnTo>
                    <a:pt x="122" y="168"/>
                  </a:lnTo>
                  <a:lnTo>
                    <a:pt x="119" y="171"/>
                  </a:lnTo>
                  <a:lnTo>
                    <a:pt x="119" y="173"/>
                  </a:lnTo>
                  <a:lnTo>
                    <a:pt x="116" y="176"/>
                  </a:lnTo>
                  <a:lnTo>
                    <a:pt x="111" y="182"/>
                  </a:lnTo>
                  <a:lnTo>
                    <a:pt x="109" y="182"/>
                  </a:lnTo>
                  <a:lnTo>
                    <a:pt x="104" y="185"/>
                  </a:lnTo>
                  <a:lnTo>
                    <a:pt x="103" y="184"/>
                  </a:lnTo>
                  <a:lnTo>
                    <a:pt x="98" y="184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3" y="182"/>
                  </a:lnTo>
                  <a:lnTo>
                    <a:pt x="95" y="181"/>
                  </a:lnTo>
                  <a:lnTo>
                    <a:pt x="97" y="179"/>
                  </a:lnTo>
                  <a:lnTo>
                    <a:pt x="100" y="178"/>
                  </a:lnTo>
                  <a:lnTo>
                    <a:pt x="104" y="173"/>
                  </a:lnTo>
                  <a:lnTo>
                    <a:pt x="109" y="171"/>
                  </a:lnTo>
                  <a:lnTo>
                    <a:pt x="112" y="171"/>
                  </a:lnTo>
                  <a:lnTo>
                    <a:pt x="116" y="168"/>
                  </a:lnTo>
                  <a:lnTo>
                    <a:pt x="117" y="167"/>
                  </a:lnTo>
                  <a:lnTo>
                    <a:pt x="119" y="167"/>
                  </a:lnTo>
                  <a:close/>
                  <a:moveTo>
                    <a:pt x="677" y="167"/>
                  </a:moveTo>
                  <a:lnTo>
                    <a:pt x="678" y="167"/>
                  </a:lnTo>
                  <a:lnTo>
                    <a:pt x="680" y="168"/>
                  </a:lnTo>
                  <a:lnTo>
                    <a:pt x="678" y="170"/>
                  </a:lnTo>
                  <a:lnTo>
                    <a:pt x="677" y="171"/>
                  </a:lnTo>
                  <a:lnTo>
                    <a:pt x="677" y="173"/>
                  </a:lnTo>
                  <a:lnTo>
                    <a:pt x="677" y="174"/>
                  </a:lnTo>
                  <a:lnTo>
                    <a:pt x="675" y="174"/>
                  </a:lnTo>
                  <a:lnTo>
                    <a:pt x="672" y="176"/>
                  </a:lnTo>
                  <a:lnTo>
                    <a:pt x="671" y="176"/>
                  </a:lnTo>
                  <a:lnTo>
                    <a:pt x="669" y="174"/>
                  </a:lnTo>
                  <a:lnTo>
                    <a:pt x="667" y="174"/>
                  </a:lnTo>
                  <a:lnTo>
                    <a:pt x="671" y="171"/>
                  </a:lnTo>
                  <a:lnTo>
                    <a:pt x="672" y="170"/>
                  </a:lnTo>
                  <a:lnTo>
                    <a:pt x="675" y="168"/>
                  </a:lnTo>
                  <a:lnTo>
                    <a:pt x="677" y="167"/>
                  </a:lnTo>
                  <a:close/>
                  <a:moveTo>
                    <a:pt x="330" y="162"/>
                  </a:moveTo>
                  <a:lnTo>
                    <a:pt x="335" y="162"/>
                  </a:lnTo>
                  <a:lnTo>
                    <a:pt x="336" y="162"/>
                  </a:lnTo>
                  <a:lnTo>
                    <a:pt x="338" y="165"/>
                  </a:lnTo>
                  <a:lnTo>
                    <a:pt x="338" y="168"/>
                  </a:lnTo>
                  <a:lnTo>
                    <a:pt x="339" y="168"/>
                  </a:lnTo>
                  <a:lnTo>
                    <a:pt x="343" y="170"/>
                  </a:lnTo>
                  <a:lnTo>
                    <a:pt x="346" y="171"/>
                  </a:lnTo>
                  <a:lnTo>
                    <a:pt x="346" y="173"/>
                  </a:lnTo>
                  <a:lnTo>
                    <a:pt x="344" y="173"/>
                  </a:lnTo>
                  <a:lnTo>
                    <a:pt x="341" y="173"/>
                  </a:lnTo>
                  <a:lnTo>
                    <a:pt x="339" y="174"/>
                  </a:lnTo>
                  <a:lnTo>
                    <a:pt x="338" y="176"/>
                  </a:lnTo>
                  <a:lnTo>
                    <a:pt x="336" y="178"/>
                  </a:lnTo>
                  <a:lnTo>
                    <a:pt x="332" y="178"/>
                  </a:lnTo>
                  <a:lnTo>
                    <a:pt x="327" y="178"/>
                  </a:lnTo>
                  <a:lnTo>
                    <a:pt x="327" y="176"/>
                  </a:lnTo>
                  <a:lnTo>
                    <a:pt x="330" y="173"/>
                  </a:lnTo>
                  <a:lnTo>
                    <a:pt x="328" y="171"/>
                  </a:lnTo>
                  <a:lnTo>
                    <a:pt x="319" y="174"/>
                  </a:lnTo>
                  <a:lnTo>
                    <a:pt x="317" y="173"/>
                  </a:lnTo>
                  <a:lnTo>
                    <a:pt x="319" y="170"/>
                  </a:lnTo>
                  <a:lnTo>
                    <a:pt x="317" y="170"/>
                  </a:lnTo>
                  <a:lnTo>
                    <a:pt x="313" y="170"/>
                  </a:lnTo>
                  <a:lnTo>
                    <a:pt x="311" y="167"/>
                  </a:lnTo>
                  <a:lnTo>
                    <a:pt x="311" y="165"/>
                  </a:lnTo>
                  <a:lnTo>
                    <a:pt x="316" y="163"/>
                  </a:lnTo>
                  <a:lnTo>
                    <a:pt x="322" y="163"/>
                  </a:lnTo>
                  <a:lnTo>
                    <a:pt x="330" y="162"/>
                  </a:lnTo>
                  <a:close/>
                  <a:moveTo>
                    <a:pt x="313" y="151"/>
                  </a:moveTo>
                  <a:lnTo>
                    <a:pt x="316" y="151"/>
                  </a:lnTo>
                  <a:lnTo>
                    <a:pt x="316" y="151"/>
                  </a:lnTo>
                  <a:lnTo>
                    <a:pt x="317" y="151"/>
                  </a:lnTo>
                  <a:lnTo>
                    <a:pt x="317" y="152"/>
                  </a:lnTo>
                  <a:lnTo>
                    <a:pt x="316" y="152"/>
                  </a:lnTo>
                  <a:lnTo>
                    <a:pt x="317" y="154"/>
                  </a:lnTo>
                  <a:lnTo>
                    <a:pt x="319" y="152"/>
                  </a:lnTo>
                  <a:lnTo>
                    <a:pt x="320" y="152"/>
                  </a:lnTo>
                  <a:lnTo>
                    <a:pt x="322" y="154"/>
                  </a:lnTo>
                  <a:lnTo>
                    <a:pt x="322" y="154"/>
                  </a:lnTo>
                  <a:lnTo>
                    <a:pt x="328" y="155"/>
                  </a:lnTo>
                  <a:lnTo>
                    <a:pt x="330" y="157"/>
                  </a:lnTo>
                  <a:lnTo>
                    <a:pt x="330" y="157"/>
                  </a:lnTo>
                  <a:lnTo>
                    <a:pt x="330" y="159"/>
                  </a:lnTo>
                  <a:lnTo>
                    <a:pt x="328" y="159"/>
                  </a:lnTo>
                  <a:lnTo>
                    <a:pt x="327" y="160"/>
                  </a:lnTo>
                  <a:lnTo>
                    <a:pt x="324" y="160"/>
                  </a:lnTo>
                  <a:lnTo>
                    <a:pt x="313" y="160"/>
                  </a:lnTo>
                  <a:lnTo>
                    <a:pt x="311" y="160"/>
                  </a:lnTo>
                  <a:lnTo>
                    <a:pt x="311" y="160"/>
                  </a:lnTo>
                  <a:lnTo>
                    <a:pt x="309" y="155"/>
                  </a:lnTo>
                  <a:lnTo>
                    <a:pt x="308" y="154"/>
                  </a:lnTo>
                  <a:lnTo>
                    <a:pt x="308" y="152"/>
                  </a:lnTo>
                  <a:lnTo>
                    <a:pt x="308" y="152"/>
                  </a:lnTo>
                  <a:lnTo>
                    <a:pt x="309" y="152"/>
                  </a:lnTo>
                  <a:lnTo>
                    <a:pt x="313" y="151"/>
                  </a:lnTo>
                  <a:close/>
                  <a:moveTo>
                    <a:pt x="393" y="149"/>
                  </a:moveTo>
                  <a:lnTo>
                    <a:pt x="396" y="151"/>
                  </a:lnTo>
                  <a:lnTo>
                    <a:pt x="399" y="152"/>
                  </a:lnTo>
                  <a:lnTo>
                    <a:pt x="399" y="154"/>
                  </a:lnTo>
                  <a:lnTo>
                    <a:pt x="404" y="154"/>
                  </a:lnTo>
                  <a:lnTo>
                    <a:pt x="406" y="155"/>
                  </a:lnTo>
                  <a:lnTo>
                    <a:pt x="407" y="155"/>
                  </a:lnTo>
                  <a:lnTo>
                    <a:pt x="407" y="157"/>
                  </a:lnTo>
                  <a:lnTo>
                    <a:pt x="407" y="159"/>
                  </a:lnTo>
                  <a:lnTo>
                    <a:pt x="407" y="159"/>
                  </a:lnTo>
                  <a:lnTo>
                    <a:pt x="407" y="160"/>
                  </a:lnTo>
                  <a:lnTo>
                    <a:pt x="407" y="160"/>
                  </a:lnTo>
                  <a:lnTo>
                    <a:pt x="407" y="162"/>
                  </a:lnTo>
                  <a:lnTo>
                    <a:pt x="409" y="163"/>
                  </a:lnTo>
                  <a:lnTo>
                    <a:pt x="410" y="165"/>
                  </a:lnTo>
                  <a:lnTo>
                    <a:pt x="410" y="167"/>
                  </a:lnTo>
                  <a:lnTo>
                    <a:pt x="410" y="167"/>
                  </a:lnTo>
                  <a:lnTo>
                    <a:pt x="409" y="170"/>
                  </a:lnTo>
                  <a:lnTo>
                    <a:pt x="409" y="171"/>
                  </a:lnTo>
                  <a:lnTo>
                    <a:pt x="409" y="173"/>
                  </a:lnTo>
                  <a:lnTo>
                    <a:pt x="409" y="174"/>
                  </a:lnTo>
                  <a:lnTo>
                    <a:pt x="409" y="174"/>
                  </a:lnTo>
                  <a:lnTo>
                    <a:pt x="407" y="176"/>
                  </a:lnTo>
                  <a:lnTo>
                    <a:pt x="404" y="178"/>
                  </a:lnTo>
                  <a:lnTo>
                    <a:pt x="406" y="178"/>
                  </a:lnTo>
                  <a:lnTo>
                    <a:pt x="412" y="179"/>
                  </a:lnTo>
                  <a:lnTo>
                    <a:pt x="412" y="181"/>
                  </a:lnTo>
                  <a:lnTo>
                    <a:pt x="412" y="184"/>
                  </a:lnTo>
                  <a:lnTo>
                    <a:pt x="412" y="187"/>
                  </a:lnTo>
                  <a:lnTo>
                    <a:pt x="412" y="187"/>
                  </a:lnTo>
                  <a:lnTo>
                    <a:pt x="410" y="187"/>
                  </a:lnTo>
                  <a:lnTo>
                    <a:pt x="409" y="185"/>
                  </a:lnTo>
                  <a:lnTo>
                    <a:pt x="404" y="187"/>
                  </a:lnTo>
                  <a:lnTo>
                    <a:pt x="406" y="192"/>
                  </a:lnTo>
                  <a:lnTo>
                    <a:pt x="407" y="195"/>
                  </a:lnTo>
                  <a:lnTo>
                    <a:pt x="407" y="195"/>
                  </a:lnTo>
                  <a:lnTo>
                    <a:pt x="407" y="196"/>
                  </a:lnTo>
                  <a:lnTo>
                    <a:pt x="406" y="196"/>
                  </a:lnTo>
                  <a:lnTo>
                    <a:pt x="406" y="196"/>
                  </a:lnTo>
                  <a:lnTo>
                    <a:pt x="404" y="195"/>
                  </a:lnTo>
                  <a:lnTo>
                    <a:pt x="402" y="193"/>
                  </a:lnTo>
                  <a:lnTo>
                    <a:pt x="402" y="193"/>
                  </a:lnTo>
                  <a:lnTo>
                    <a:pt x="402" y="195"/>
                  </a:lnTo>
                  <a:lnTo>
                    <a:pt x="402" y="195"/>
                  </a:lnTo>
                  <a:lnTo>
                    <a:pt x="402" y="196"/>
                  </a:lnTo>
                  <a:lnTo>
                    <a:pt x="404" y="198"/>
                  </a:lnTo>
                  <a:lnTo>
                    <a:pt x="402" y="198"/>
                  </a:lnTo>
                  <a:lnTo>
                    <a:pt x="401" y="200"/>
                  </a:lnTo>
                  <a:lnTo>
                    <a:pt x="399" y="200"/>
                  </a:lnTo>
                  <a:lnTo>
                    <a:pt x="395" y="200"/>
                  </a:lnTo>
                  <a:lnTo>
                    <a:pt x="393" y="200"/>
                  </a:lnTo>
                  <a:lnTo>
                    <a:pt x="391" y="200"/>
                  </a:lnTo>
                  <a:lnTo>
                    <a:pt x="388" y="200"/>
                  </a:lnTo>
                  <a:lnTo>
                    <a:pt x="387" y="200"/>
                  </a:lnTo>
                  <a:lnTo>
                    <a:pt x="385" y="200"/>
                  </a:lnTo>
                  <a:lnTo>
                    <a:pt x="384" y="198"/>
                  </a:lnTo>
                  <a:lnTo>
                    <a:pt x="382" y="198"/>
                  </a:lnTo>
                  <a:lnTo>
                    <a:pt x="379" y="200"/>
                  </a:lnTo>
                  <a:lnTo>
                    <a:pt x="376" y="200"/>
                  </a:lnTo>
                  <a:lnTo>
                    <a:pt x="371" y="200"/>
                  </a:lnTo>
                  <a:lnTo>
                    <a:pt x="369" y="200"/>
                  </a:lnTo>
                  <a:lnTo>
                    <a:pt x="369" y="198"/>
                  </a:lnTo>
                  <a:lnTo>
                    <a:pt x="368" y="195"/>
                  </a:lnTo>
                  <a:lnTo>
                    <a:pt x="368" y="193"/>
                  </a:lnTo>
                  <a:lnTo>
                    <a:pt x="373" y="193"/>
                  </a:lnTo>
                  <a:lnTo>
                    <a:pt x="373" y="193"/>
                  </a:lnTo>
                  <a:lnTo>
                    <a:pt x="369" y="192"/>
                  </a:lnTo>
                  <a:lnTo>
                    <a:pt x="365" y="190"/>
                  </a:lnTo>
                  <a:lnTo>
                    <a:pt x="363" y="190"/>
                  </a:lnTo>
                  <a:lnTo>
                    <a:pt x="365" y="189"/>
                  </a:lnTo>
                  <a:lnTo>
                    <a:pt x="365" y="189"/>
                  </a:lnTo>
                  <a:lnTo>
                    <a:pt x="369" y="187"/>
                  </a:lnTo>
                  <a:lnTo>
                    <a:pt x="374" y="184"/>
                  </a:lnTo>
                  <a:lnTo>
                    <a:pt x="377" y="182"/>
                  </a:lnTo>
                  <a:lnTo>
                    <a:pt x="377" y="181"/>
                  </a:lnTo>
                  <a:lnTo>
                    <a:pt x="380" y="181"/>
                  </a:lnTo>
                  <a:lnTo>
                    <a:pt x="385" y="181"/>
                  </a:lnTo>
                  <a:lnTo>
                    <a:pt x="385" y="179"/>
                  </a:lnTo>
                  <a:lnTo>
                    <a:pt x="376" y="179"/>
                  </a:lnTo>
                  <a:lnTo>
                    <a:pt x="361" y="182"/>
                  </a:lnTo>
                  <a:lnTo>
                    <a:pt x="357" y="182"/>
                  </a:lnTo>
                  <a:lnTo>
                    <a:pt x="354" y="182"/>
                  </a:lnTo>
                  <a:lnTo>
                    <a:pt x="338" y="185"/>
                  </a:lnTo>
                  <a:lnTo>
                    <a:pt x="336" y="185"/>
                  </a:lnTo>
                  <a:lnTo>
                    <a:pt x="335" y="184"/>
                  </a:lnTo>
                  <a:lnTo>
                    <a:pt x="333" y="182"/>
                  </a:lnTo>
                  <a:lnTo>
                    <a:pt x="335" y="181"/>
                  </a:lnTo>
                  <a:lnTo>
                    <a:pt x="339" y="179"/>
                  </a:lnTo>
                  <a:lnTo>
                    <a:pt x="341" y="178"/>
                  </a:lnTo>
                  <a:lnTo>
                    <a:pt x="341" y="176"/>
                  </a:lnTo>
                  <a:lnTo>
                    <a:pt x="343" y="174"/>
                  </a:lnTo>
                  <a:lnTo>
                    <a:pt x="346" y="174"/>
                  </a:lnTo>
                  <a:lnTo>
                    <a:pt x="350" y="176"/>
                  </a:lnTo>
                  <a:lnTo>
                    <a:pt x="354" y="178"/>
                  </a:lnTo>
                  <a:lnTo>
                    <a:pt x="355" y="178"/>
                  </a:lnTo>
                  <a:lnTo>
                    <a:pt x="358" y="178"/>
                  </a:lnTo>
                  <a:lnTo>
                    <a:pt x="360" y="176"/>
                  </a:lnTo>
                  <a:lnTo>
                    <a:pt x="360" y="176"/>
                  </a:lnTo>
                  <a:lnTo>
                    <a:pt x="355" y="178"/>
                  </a:lnTo>
                  <a:lnTo>
                    <a:pt x="355" y="176"/>
                  </a:lnTo>
                  <a:lnTo>
                    <a:pt x="354" y="174"/>
                  </a:lnTo>
                  <a:lnTo>
                    <a:pt x="354" y="174"/>
                  </a:lnTo>
                  <a:lnTo>
                    <a:pt x="352" y="173"/>
                  </a:lnTo>
                  <a:lnTo>
                    <a:pt x="352" y="173"/>
                  </a:lnTo>
                  <a:lnTo>
                    <a:pt x="354" y="171"/>
                  </a:lnTo>
                  <a:lnTo>
                    <a:pt x="349" y="170"/>
                  </a:lnTo>
                  <a:lnTo>
                    <a:pt x="347" y="170"/>
                  </a:lnTo>
                  <a:lnTo>
                    <a:pt x="347" y="168"/>
                  </a:lnTo>
                  <a:lnTo>
                    <a:pt x="347" y="168"/>
                  </a:lnTo>
                  <a:lnTo>
                    <a:pt x="349" y="167"/>
                  </a:lnTo>
                  <a:lnTo>
                    <a:pt x="352" y="163"/>
                  </a:lnTo>
                  <a:lnTo>
                    <a:pt x="352" y="163"/>
                  </a:lnTo>
                  <a:lnTo>
                    <a:pt x="347" y="163"/>
                  </a:lnTo>
                  <a:lnTo>
                    <a:pt x="346" y="163"/>
                  </a:lnTo>
                  <a:lnTo>
                    <a:pt x="343" y="162"/>
                  </a:lnTo>
                  <a:lnTo>
                    <a:pt x="344" y="160"/>
                  </a:lnTo>
                  <a:lnTo>
                    <a:pt x="346" y="159"/>
                  </a:lnTo>
                  <a:lnTo>
                    <a:pt x="347" y="157"/>
                  </a:lnTo>
                  <a:lnTo>
                    <a:pt x="349" y="157"/>
                  </a:lnTo>
                  <a:lnTo>
                    <a:pt x="350" y="157"/>
                  </a:lnTo>
                  <a:lnTo>
                    <a:pt x="354" y="157"/>
                  </a:lnTo>
                  <a:lnTo>
                    <a:pt x="355" y="159"/>
                  </a:lnTo>
                  <a:lnTo>
                    <a:pt x="358" y="160"/>
                  </a:lnTo>
                  <a:lnTo>
                    <a:pt x="358" y="162"/>
                  </a:lnTo>
                  <a:lnTo>
                    <a:pt x="358" y="162"/>
                  </a:lnTo>
                  <a:lnTo>
                    <a:pt x="358" y="163"/>
                  </a:lnTo>
                  <a:lnTo>
                    <a:pt x="361" y="165"/>
                  </a:lnTo>
                  <a:lnTo>
                    <a:pt x="371" y="170"/>
                  </a:lnTo>
                  <a:lnTo>
                    <a:pt x="373" y="171"/>
                  </a:lnTo>
                  <a:lnTo>
                    <a:pt x="374" y="173"/>
                  </a:lnTo>
                  <a:lnTo>
                    <a:pt x="376" y="173"/>
                  </a:lnTo>
                  <a:lnTo>
                    <a:pt x="377" y="173"/>
                  </a:lnTo>
                  <a:lnTo>
                    <a:pt x="379" y="173"/>
                  </a:lnTo>
                  <a:lnTo>
                    <a:pt x="379" y="171"/>
                  </a:lnTo>
                  <a:lnTo>
                    <a:pt x="374" y="170"/>
                  </a:lnTo>
                  <a:lnTo>
                    <a:pt x="374" y="168"/>
                  </a:lnTo>
                  <a:lnTo>
                    <a:pt x="373" y="167"/>
                  </a:lnTo>
                  <a:lnTo>
                    <a:pt x="373" y="167"/>
                  </a:lnTo>
                  <a:lnTo>
                    <a:pt x="374" y="167"/>
                  </a:lnTo>
                  <a:lnTo>
                    <a:pt x="377" y="167"/>
                  </a:lnTo>
                  <a:lnTo>
                    <a:pt x="380" y="167"/>
                  </a:lnTo>
                  <a:lnTo>
                    <a:pt x="377" y="165"/>
                  </a:lnTo>
                  <a:lnTo>
                    <a:pt x="374" y="165"/>
                  </a:lnTo>
                  <a:lnTo>
                    <a:pt x="371" y="165"/>
                  </a:lnTo>
                  <a:lnTo>
                    <a:pt x="368" y="163"/>
                  </a:lnTo>
                  <a:lnTo>
                    <a:pt x="368" y="163"/>
                  </a:lnTo>
                  <a:lnTo>
                    <a:pt x="369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3" y="160"/>
                  </a:lnTo>
                  <a:lnTo>
                    <a:pt x="371" y="160"/>
                  </a:lnTo>
                  <a:lnTo>
                    <a:pt x="365" y="159"/>
                  </a:lnTo>
                  <a:lnTo>
                    <a:pt x="363" y="157"/>
                  </a:lnTo>
                  <a:lnTo>
                    <a:pt x="361" y="157"/>
                  </a:lnTo>
                  <a:lnTo>
                    <a:pt x="361" y="155"/>
                  </a:lnTo>
                  <a:lnTo>
                    <a:pt x="361" y="155"/>
                  </a:lnTo>
                  <a:lnTo>
                    <a:pt x="366" y="152"/>
                  </a:lnTo>
                  <a:lnTo>
                    <a:pt x="368" y="152"/>
                  </a:lnTo>
                  <a:lnTo>
                    <a:pt x="373" y="151"/>
                  </a:lnTo>
                  <a:lnTo>
                    <a:pt x="377" y="151"/>
                  </a:lnTo>
                  <a:lnTo>
                    <a:pt x="379" y="152"/>
                  </a:lnTo>
                  <a:lnTo>
                    <a:pt x="384" y="155"/>
                  </a:lnTo>
                  <a:lnTo>
                    <a:pt x="387" y="157"/>
                  </a:lnTo>
                  <a:lnTo>
                    <a:pt x="390" y="157"/>
                  </a:lnTo>
                  <a:lnTo>
                    <a:pt x="388" y="154"/>
                  </a:lnTo>
                  <a:lnTo>
                    <a:pt x="388" y="152"/>
                  </a:lnTo>
                  <a:lnTo>
                    <a:pt x="390" y="151"/>
                  </a:lnTo>
                  <a:lnTo>
                    <a:pt x="393" y="149"/>
                  </a:lnTo>
                  <a:close/>
                  <a:moveTo>
                    <a:pt x="365" y="148"/>
                  </a:moveTo>
                  <a:lnTo>
                    <a:pt x="368" y="148"/>
                  </a:lnTo>
                  <a:lnTo>
                    <a:pt x="371" y="149"/>
                  </a:lnTo>
                  <a:lnTo>
                    <a:pt x="363" y="151"/>
                  </a:lnTo>
                  <a:lnTo>
                    <a:pt x="357" y="154"/>
                  </a:lnTo>
                  <a:lnTo>
                    <a:pt x="352" y="154"/>
                  </a:lnTo>
                  <a:lnTo>
                    <a:pt x="350" y="152"/>
                  </a:lnTo>
                  <a:lnTo>
                    <a:pt x="350" y="152"/>
                  </a:lnTo>
                  <a:lnTo>
                    <a:pt x="352" y="152"/>
                  </a:lnTo>
                  <a:lnTo>
                    <a:pt x="357" y="151"/>
                  </a:lnTo>
                  <a:lnTo>
                    <a:pt x="360" y="149"/>
                  </a:lnTo>
                  <a:lnTo>
                    <a:pt x="361" y="148"/>
                  </a:lnTo>
                  <a:lnTo>
                    <a:pt x="365" y="148"/>
                  </a:lnTo>
                  <a:close/>
                  <a:moveTo>
                    <a:pt x="246" y="146"/>
                  </a:moveTo>
                  <a:lnTo>
                    <a:pt x="251" y="148"/>
                  </a:lnTo>
                  <a:lnTo>
                    <a:pt x="251" y="148"/>
                  </a:lnTo>
                  <a:lnTo>
                    <a:pt x="251" y="148"/>
                  </a:lnTo>
                  <a:lnTo>
                    <a:pt x="251" y="149"/>
                  </a:lnTo>
                  <a:lnTo>
                    <a:pt x="251" y="151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1" y="154"/>
                  </a:lnTo>
                  <a:lnTo>
                    <a:pt x="251" y="155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4" y="159"/>
                  </a:lnTo>
                  <a:lnTo>
                    <a:pt x="256" y="160"/>
                  </a:lnTo>
                  <a:lnTo>
                    <a:pt x="257" y="163"/>
                  </a:lnTo>
                  <a:lnTo>
                    <a:pt x="256" y="165"/>
                  </a:lnTo>
                  <a:lnTo>
                    <a:pt x="254" y="167"/>
                  </a:lnTo>
                  <a:lnTo>
                    <a:pt x="253" y="167"/>
                  </a:lnTo>
                  <a:lnTo>
                    <a:pt x="253" y="168"/>
                  </a:lnTo>
                  <a:lnTo>
                    <a:pt x="253" y="168"/>
                  </a:lnTo>
                  <a:lnTo>
                    <a:pt x="254" y="168"/>
                  </a:lnTo>
                  <a:lnTo>
                    <a:pt x="256" y="168"/>
                  </a:lnTo>
                  <a:lnTo>
                    <a:pt x="259" y="168"/>
                  </a:lnTo>
                  <a:lnTo>
                    <a:pt x="261" y="168"/>
                  </a:lnTo>
                  <a:lnTo>
                    <a:pt x="262" y="170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62" y="174"/>
                  </a:lnTo>
                  <a:lnTo>
                    <a:pt x="265" y="173"/>
                  </a:lnTo>
                  <a:lnTo>
                    <a:pt x="267" y="173"/>
                  </a:lnTo>
                  <a:lnTo>
                    <a:pt x="270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3" y="178"/>
                  </a:lnTo>
                  <a:lnTo>
                    <a:pt x="275" y="181"/>
                  </a:lnTo>
                  <a:lnTo>
                    <a:pt x="275" y="179"/>
                  </a:lnTo>
                  <a:lnTo>
                    <a:pt x="275" y="178"/>
                  </a:lnTo>
                  <a:lnTo>
                    <a:pt x="275" y="178"/>
                  </a:lnTo>
                  <a:lnTo>
                    <a:pt x="278" y="176"/>
                  </a:lnTo>
                  <a:lnTo>
                    <a:pt x="278" y="176"/>
                  </a:lnTo>
                  <a:lnTo>
                    <a:pt x="276" y="174"/>
                  </a:lnTo>
                  <a:lnTo>
                    <a:pt x="276" y="174"/>
                  </a:lnTo>
                  <a:lnTo>
                    <a:pt x="275" y="173"/>
                  </a:lnTo>
                  <a:lnTo>
                    <a:pt x="275" y="171"/>
                  </a:lnTo>
                  <a:lnTo>
                    <a:pt x="276" y="171"/>
                  </a:lnTo>
                  <a:lnTo>
                    <a:pt x="278" y="170"/>
                  </a:lnTo>
                  <a:lnTo>
                    <a:pt x="279" y="170"/>
                  </a:lnTo>
                  <a:lnTo>
                    <a:pt x="281" y="168"/>
                  </a:lnTo>
                  <a:lnTo>
                    <a:pt x="289" y="170"/>
                  </a:lnTo>
                  <a:lnTo>
                    <a:pt x="292" y="171"/>
                  </a:lnTo>
                  <a:lnTo>
                    <a:pt x="292" y="173"/>
                  </a:lnTo>
                  <a:lnTo>
                    <a:pt x="294" y="173"/>
                  </a:lnTo>
                  <a:lnTo>
                    <a:pt x="294" y="174"/>
                  </a:lnTo>
                  <a:lnTo>
                    <a:pt x="295" y="178"/>
                  </a:lnTo>
                  <a:lnTo>
                    <a:pt x="295" y="179"/>
                  </a:lnTo>
                  <a:lnTo>
                    <a:pt x="294" y="181"/>
                  </a:lnTo>
                  <a:lnTo>
                    <a:pt x="292" y="185"/>
                  </a:lnTo>
                  <a:lnTo>
                    <a:pt x="292" y="189"/>
                  </a:lnTo>
                  <a:lnTo>
                    <a:pt x="289" y="195"/>
                  </a:lnTo>
                  <a:lnTo>
                    <a:pt x="287" y="196"/>
                  </a:lnTo>
                  <a:lnTo>
                    <a:pt x="286" y="196"/>
                  </a:lnTo>
                  <a:lnTo>
                    <a:pt x="279" y="200"/>
                  </a:lnTo>
                  <a:lnTo>
                    <a:pt x="273" y="201"/>
                  </a:lnTo>
                  <a:lnTo>
                    <a:pt x="272" y="201"/>
                  </a:lnTo>
                  <a:lnTo>
                    <a:pt x="270" y="201"/>
                  </a:lnTo>
                  <a:lnTo>
                    <a:pt x="267" y="201"/>
                  </a:lnTo>
                  <a:lnTo>
                    <a:pt x="261" y="200"/>
                  </a:lnTo>
                  <a:lnTo>
                    <a:pt x="257" y="200"/>
                  </a:lnTo>
                  <a:lnTo>
                    <a:pt x="256" y="201"/>
                  </a:lnTo>
                  <a:lnTo>
                    <a:pt x="253" y="201"/>
                  </a:lnTo>
                  <a:lnTo>
                    <a:pt x="251" y="201"/>
                  </a:lnTo>
                  <a:lnTo>
                    <a:pt x="250" y="201"/>
                  </a:lnTo>
                  <a:lnTo>
                    <a:pt x="248" y="200"/>
                  </a:lnTo>
                  <a:lnTo>
                    <a:pt x="250" y="200"/>
                  </a:lnTo>
                  <a:lnTo>
                    <a:pt x="250" y="200"/>
                  </a:lnTo>
                  <a:lnTo>
                    <a:pt x="250" y="198"/>
                  </a:lnTo>
                  <a:lnTo>
                    <a:pt x="246" y="198"/>
                  </a:lnTo>
                  <a:lnTo>
                    <a:pt x="245" y="200"/>
                  </a:lnTo>
                  <a:lnTo>
                    <a:pt x="237" y="203"/>
                  </a:lnTo>
                  <a:lnTo>
                    <a:pt x="227" y="204"/>
                  </a:lnTo>
                  <a:lnTo>
                    <a:pt x="224" y="206"/>
                  </a:lnTo>
                  <a:lnTo>
                    <a:pt x="221" y="206"/>
                  </a:lnTo>
                  <a:lnTo>
                    <a:pt x="221" y="207"/>
                  </a:lnTo>
                  <a:lnTo>
                    <a:pt x="218" y="209"/>
                  </a:lnTo>
                  <a:lnTo>
                    <a:pt x="216" y="211"/>
                  </a:lnTo>
                  <a:lnTo>
                    <a:pt x="212" y="212"/>
                  </a:lnTo>
                  <a:lnTo>
                    <a:pt x="205" y="214"/>
                  </a:lnTo>
                  <a:lnTo>
                    <a:pt x="193" y="217"/>
                  </a:lnTo>
                  <a:lnTo>
                    <a:pt x="186" y="217"/>
                  </a:lnTo>
                  <a:lnTo>
                    <a:pt x="179" y="217"/>
                  </a:lnTo>
                  <a:lnTo>
                    <a:pt x="177" y="215"/>
                  </a:lnTo>
                  <a:lnTo>
                    <a:pt x="174" y="214"/>
                  </a:lnTo>
                  <a:lnTo>
                    <a:pt x="169" y="212"/>
                  </a:lnTo>
                  <a:lnTo>
                    <a:pt x="168" y="211"/>
                  </a:lnTo>
                  <a:lnTo>
                    <a:pt x="166" y="209"/>
                  </a:lnTo>
                  <a:lnTo>
                    <a:pt x="168" y="207"/>
                  </a:lnTo>
                  <a:lnTo>
                    <a:pt x="169" y="206"/>
                  </a:lnTo>
                  <a:lnTo>
                    <a:pt x="174" y="206"/>
                  </a:lnTo>
                  <a:lnTo>
                    <a:pt x="182" y="203"/>
                  </a:lnTo>
                  <a:lnTo>
                    <a:pt x="188" y="201"/>
                  </a:lnTo>
                  <a:lnTo>
                    <a:pt x="191" y="200"/>
                  </a:lnTo>
                  <a:lnTo>
                    <a:pt x="197" y="200"/>
                  </a:lnTo>
                  <a:lnTo>
                    <a:pt x="201" y="200"/>
                  </a:lnTo>
                  <a:lnTo>
                    <a:pt x="204" y="200"/>
                  </a:lnTo>
                  <a:lnTo>
                    <a:pt x="205" y="200"/>
                  </a:lnTo>
                  <a:lnTo>
                    <a:pt x="209" y="198"/>
                  </a:lnTo>
                  <a:lnTo>
                    <a:pt x="212" y="196"/>
                  </a:lnTo>
                  <a:lnTo>
                    <a:pt x="213" y="195"/>
                  </a:lnTo>
                  <a:lnTo>
                    <a:pt x="215" y="193"/>
                  </a:lnTo>
                  <a:lnTo>
                    <a:pt x="213" y="192"/>
                  </a:lnTo>
                  <a:lnTo>
                    <a:pt x="213" y="192"/>
                  </a:lnTo>
                  <a:lnTo>
                    <a:pt x="209" y="195"/>
                  </a:lnTo>
                  <a:lnTo>
                    <a:pt x="207" y="195"/>
                  </a:lnTo>
                  <a:lnTo>
                    <a:pt x="204" y="195"/>
                  </a:lnTo>
                  <a:lnTo>
                    <a:pt x="201" y="196"/>
                  </a:lnTo>
                  <a:lnTo>
                    <a:pt x="197" y="196"/>
                  </a:lnTo>
                  <a:lnTo>
                    <a:pt x="197" y="196"/>
                  </a:lnTo>
                  <a:lnTo>
                    <a:pt x="194" y="193"/>
                  </a:lnTo>
                  <a:lnTo>
                    <a:pt x="193" y="193"/>
                  </a:lnTo>
                  <a:lnTo>
                    <a:pt x="191" y="193"/>
                  </a:lnTo>
                  <a:lnTo>
                    <a:pt x="191" y="195"/>
                  </a:lnTo>
                  <a:lnTo>
                    <a:pt x="190" y="196"/>
                  </a:lnTo>
                  <a:lnTo>
                    <a:pt x="188" y="196"/>
                  </a:lnTo>
                  <a:lnTo>
                    <a:pt x="186" y="196"/>
                  </a:lnTo>
                  <a:lnTo>
                    <a:pt x="182" y="196"/>
                  </a:lnTo>
                  <a:lnTo>
                    <a:pt x="175" y="198"/>
                  </a:lnTo>
                  <a:lnTo>
                    <a:pt x="175" y="198"/>
                  </a:lnTo>
                  <a:lnTo>
                    <a:pt x="174" y="196"/>
                  </a:lnTo>
                  <a:lnTo>
                    <a:pt x="174" y="196"/>
                  </a:lnTo>
                  <a:lnTo>
                    <a:pt x="174" y="195"/>
                  </a:lnTo>
                  <a:lnTo>
                    <a:pt x="174" y="193"/>
                  </a:lnTo>
                  <a:lnTo>
                    <a:pt x="174" y="192"/>
                  </a:lnTo>
                  <a:lnTo>
                    <a:pt x="174" y="192"/>
                  </a:lnTo>
                  <a:lnTo>
                    <a:pt x="175" y="190"/>
                  </a:lnTo>
                  <a:lnTo>
                    <a:pt x="179" y="189"/>
                  </a:lnTo>
                  <a:lnTo>
                    <a:pt x="180" y="187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2" y="189"/>
                  </a:lnTo>
                  <a:lnTo>
                    <a:pt x="172" y="187"/>
                  </a:lnTo>
                  <a:lnTo>
                    <a:pt x="172" y="187"/>
                  </a:lnTo>
                  <a:lnTo>
                    <a:pt x="171" y="187"/>
                  </a:lnTo>
                  <a:lnTo>
                    <a:pt x="171" y="189"/>
                  </a:lnTo>
                  <a:lnTo>
                    <a:pt x="171" y="192"/>
                  </a:lnTo>
                  <a:lnTo>
                    <a:pt x="169" y="193"/>
                  </a:lnTo>
                  <a:lnTo>
                    <a:pt x="168" y="193"/>
                  </a:lnTo>
                  <a:lnTo>
                    <a:pt x="166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6" y="195"/>
                  </a:lnTo>
                  <a:lnTo>
                    <a:pt x="166" y="196"/>
                  </a:lnTo>
                  <a:lnTo>
                    <a:pt x="166" y="198"/>
                  </a:lnTo>
                  <a:lnTo>
                    <a:pt x="160" y="200"/>
                  </a:lnTo>
                  <a:lnTo>
                    <a:pt x="156" y="201"/>
                  </a:lnTo>
                  <a:lnTo>
                    <a:pt x="156" y="200"/>
                  </a:lnTo>
                  <a:lnTo>
                    <a:pt x="155" y="200"/>
                  </a:lnTo>
                  <a:lnTo>
                    <a:pt x="155" y="198"/>
                  </a:lnTo>
                  <a:lnTo>
                    <a:pt x="153" y="196"/>
                  </a:lnTo>
                  <a:lnTo>
                    <a:pt x="152" y="196"/>
                  </a:lnTo>
                  <a:lnTo>
                    <a:pt x="152" y="196"/>
                  </a:lnTo>
                  <a:lnTo>
                    <a:pt x="150" y="196"/>
                  </a:lnTo>
                  <a:lnTo>
                    <a:pt x="150" y="198"/>
                  </a:lnTo>
                  <a:lnTo>
                    <a:pt x="149" y="198"/>
                  </a:lnTo>
                  <a:lnTo>
                    <a:pt x="149" y="200"/>
                  </a:lnTo>
                  <a:lnTo>
                    <a:pt x="147" y="201"/>
                  </a:lnTo>
                  <a:lnTo>
                    <a:pt x="147" y="201"/>
                  </a:lnTo>
                  <a:lnTo>
                    <a:pt x="141" y="198"/>
                  </a:lnTo>
                  <a:lnTo>
                    <a:pt x="136" y="195"/>
                  </a:lnTo>
                  <a:lnTo>
                    <a:pt x="131" y="195"/>
                  </a:lnTo>
                  <a:lnTo>
                    <a:pt x="128" y="195"/>
                  </a:lnTo>
                  <a:lnTo>
                    <a:pt x="122" y="193"/>
                  </a:lnTo>
                  <a:lnTo>
                    <a:pt x="120" y="193"/>
                  </a:lnTo>
                  <a:lnTo>
                    <a:pt x="120" y="192"/>
                  </a:lnTo>
                  <a:lnTo>
                    <a:pt x="120" y="192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23" y="187"/>
                  </a:lnTo>
                  <a:lnTo>
                    <a:pt x="123" y="187"/>
                  </a:lnTo>
                  <a:lnTo>
                    <a:pt x="125" y="187"/>
                  </a:lnTo>
                  <a:lnTo>
                    <a:pt x="127" y="185"/>
                  </a:lnTo>
                  <a:lnTo>
                    <a:pt x="130" y="185"/>
                  </a:lnTo>
                  <a:lnTo>
                    <a:pt x="139" y="185"/>
                  </a:lnTo>
                  <a:lnTo>
                    <a:pt x="142" y="185"/>
                  </a:lnTo>
                  <a:lnTo>
                    <a:pt x="152" y="182"/>
                  </a:lnTo>
                  <a:lnTo>
                    <a:pt x="153" y="181"/>
                  </a:lnTo>
                  <a:lnTo>
                    <a:pt x="155" y="181"/>
                  </a:lnTo>
                  <a:lnTo>
                    <a:pt x="155" y="179"/>
                  </a:lnTo>
                  <a:lnTo>
                    <a:pt x="155" y="179"/>
                  </a:lnTo>
                  <a:lnTo>
                    <a:pt x="142" y="182"/>
                  </a:lnTo>
                  <a:lnTo>
                    <a:pt x="136" y="182"/>
                  </a:lnTo>
                  <a:lnTo>
                    <a:pt x="128" y="182"/>
                  </a:lnTo>
                  <a:lnTo>
                    <a:pt x="127" y="182"/>
                  </a:lnTo>
                  <a:lnTo>
                    <a:pt x="127" y="181"/>
                  </a:lnTo>
                  <a:lnTo>
                    <a:pt x="128" y="179"/>
                  </a:lnTo>
                  <a:lnTo>
                    <a:pt x="128" y="178"/>
                  </a:lnTo>
                  <a:lnTo>
                    <a:pt x="131" y="178"/>
                  </a:lnTo>
                  <a:lnTo>
                    <a:pt x="138" y="176"/>
                  </a:lnTo>
                  <a:lnTo>
                    <a:pt x="145" y="176"/>
                  </a:lnTo>
                  <a:lnTo>
                    <a:pt x="150" y="174"/>
                  </a:lnTo>
                  <a:lnTo>
                    <a:pt x="155" y="174"/>
                  </a:lnTo>
                  <a:lnTo>
                    <a:pt x="158" y="173"/>
                  </a:lnTo>
                  <a:lnTo>
                    <a:pt x="149" y="173"/>
                  </a:lnTo>
                  <a:lnTo>
                    <a:pt x="138" y="174"/>
                  </a:lnTo>
                  <a:lnTo>
                    <a:pt x="136" y="174"/>
                  </a:lnTo>
                  <a:lnTo>
                    <a:pt x="133" y="173"/>
                  </a:lnTo>
                  <a:lnTo>
                    <a:pt x="133" y="171"/>
                  </a:lnTo>
                  <a:lnTo>
                    <a:pt x="134" y="171"/>
                  </a:lnTo>
                  <a:lnTo>
                    <a:pt x="134" y="170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6" y="167"/>
                  </a:lnTo>
                  <a:lnTo>
                    <a:pt x="139" y="165"/>
                  </a:lnTo>
                  <a:lnTo>
                    <a:pt x="142" y="165"/>
                  </a:lnTo>
                  <a:lnTo>
                    <a:pt x="145" y="165"/>
                  </a:lnTo>
                  <a:lnTo>
                    <a:pt x="158" y="165"/>
                  </a:lnTo>
                  <a:lnTo>
                    <a:pt x="161" y="165"/>
                  </a:lnTo>
                  <a:lnTo>
                    <a:pt x="160" y="165"/>
                  </a:lnTo>
                  <a:lnTo>
                    <a:pt x="156" y="165"/>
                  </a:lnTo>
                  <a:lnTo>
                    <a:pt x="147" y="163"/>
                  </a:lnTo>
                  <a:lnTo>
                    <a:pt x="145" y="163"/>
                  </a:lnTo>
                  <a:lnTo>
                    <a:pt x="145" y="162"/>
                  </a:lnTo>
                  <a:lnTo>
                    <a:pt x="145" y="162"/>
                  </a:lnTo>
                  <a:lnTo>
                    <a:pt x="145" y="160"/>
                  </a:lnTo>
                  <a:lnTo>
                    <a:pt x="145" y="160"/>
                  </a:lnTo>
                  <a:lnTo>
                    <a:pt x="149" y="157"/>
                  </a:lnTo>
                  <a:lnTo>
                    <a:pt x="158" y="155"/>
                  </a:lnTo>
                  <a:lnTo>
                    <a:pt x="161" y="155"/>
                  </a:lnTo>
                  <a:lnTo>
                    <a:pt x="164" y="155"/>
                  </a:lnTo>
                  <a:lnTo>
                    <a:pt x="168" y="155"/>
                  </a:lnTo>
                  <a:lnTo>
                    <a:pt x="169" y="157"/>
                  </a:lnTo>
                  <a:lnTo>
                    <a:pt x="169" y="157"/>
                  </a:lnTo>
                  <a:lnTo>
                    <a:pt x="171" y="159"/>
                  </a:lnTo>
                  <a:lnTo>
                    <a:pt x="171" y="160"/>
                  </a:lnTo>
                  <a:lnTo>
                    <a:pt x="171" y="160"/>
                  </a:lnTo>
                  <a:lnTo>
                    <a:pt x="171" y="162"/>
                  </a:lnTo>
                  <a:lnTo>
                    <a:pt x="172" y="163"/>
                  </a:lnTo>
                  <a:lnTo>
                    <a:pt x="174" y="165"/>
                  </a:lnTo>
                  <a:lnTo>
                    <a:pt x="182" y="163"/>
                  </a:lnTo>
                  <a:lnTo>
                    <a:pt x="183" y="163"/>
                  </a:lnTo>
                  <a:lnTo>
                    <a:pt x="186" y="163"/>
                  </a:lnTo>
                  <a:lnTo>
                    <a:pt x="191" y="165"/>
                  </a:lnTo>
                  <a:lnTo>
                    <a:pt x="196" y="168"/>
                  </a:lnTo>
                  <a:lnTo>
                    <a:pt x="202" y="173"/>
                  </a:lnTo>
                  <a:lnTo>
                    <a:pt x="202" y="173"/>
                  </a:lnTo>
                  <a:lnTo>
                    <a:pt x="201" y="174"/>
                  </a:lnTo>
                  <a:lnTo>
                    <a:pt x="199" y="174"/>
                  </a:lnTo>
                  <a:lnTo>
                    <a:pt x="201" y="176"/>
                  </a:lnTo>
                  <a:lnTo>
                    <a:pt x="202" y="176"/>
                  </a:lnTo>
                  <a:lnTo>
                    <a:pt x="205" y="176"/>
                  </a:lnTo>
                  <a:lnTo>
                    <a:pt x="207" y="176"/>
                  </a:lnTo>
                  <a:lnTo>
                    <a:pt x="207" y="176"/>
                  </a:lnTo>
                  <a:lnTo>
                    <a:pt x="209" y="178"/>
                  </a:lnTo>
                  <a:lnTo>
                    <a:pt x="210" y="181"/>
                  </a:lnTo>
                  <a:lnTo>
                    <a:pt x="212" y="182"/>
                  </a:lnTo>
                  <a:lnTo>
                    <a:pt x="213" y="184"/>
                  </a:lnTo>
                  <a:lnTo>
                    <a:pt x="215" y="184"/>
                  </a:lnTo>
                  <a:lnTo>
                    <a:pt x="216" y="184"/>
                  </a:lnTo>
                  <a:lnTo>
                    <a:pt x="220" y="184"/>
                  </a:lnTo>
                  <a:lnTo>
                    <a:pt x="223" y="184"/>
                  </a:lnTo>
                  <a:lnTo>
                    <a:pt x="243" y="185"/>
                  </a:lnTo>
                  <a:lnTo>
                    <a:pt x="243" y="185"/>
                  </a:lnTo>
                  <a:lnTo>
                    <a:pt x="245" y="184"/>
                  </a:lnTo>
                  <a:lnTo>
                    <a:pt x="245" y="182"/>
                  </a:lnTo>
                  <a:lnTo>
                    <a:pt x="245" y="182"/>
                  </a:lnTo>
                  <a:lnTo>
                    <a:pt x="245" y="181"/>
                  </a:lnTo>
                  <a:lnTo>
                    <a:pt x="245" y="179"/>
                  </a:lnTo>
                  <a:lnTo>
                    <a:pt x="232" y="174"/>
                  </a:lnTo>
                  <a:lnTo>
                    <a:pt x="232" y="173"/>
                  </a:lnTo>
                  <a:lnTo>
                    <a:pt x="237" y="170"/>
                  </a:lnTo>
                  <a:lnTo>
                    <a:pt x="238" y="170"/>
                  </a:lnTo>
                  <a:lnTo>
                    <a:pt x="238" y="168"/>
                  </a:lnTo>
                  <a:lnTo>
                    <a:pt x="238" y="167"/>
                  </a:lnTo>
                  <a:lnTo>
                    <a:pt x="237" y="167"/>
                  </a:lnTo>
                  <a:lnTo>
                    <a:pt x="234" y="163"/>
                  </a:lnTo>
                  <a:lnTo>
                    <a:pt x="231" y="163"/>
                  </a:lnTo>
                  <a:lnTo>
                    <a:pt x="227" y="162"/>
                  </a:lnTo>
                  <a:lnTo>
                    <a:pt x="226" y="162"/>
                  </a:lnTo>
                  <a:lnTo>
                    <a:pt x="226" y="160"/>
                  </a:lnTo>
                  <a:lnTo>
                    <a:pt x="224" y="160"/>
                  </a:lnTo>
                  <a:lnTo>
                    <a:pt x="226" y="159"/>
                  </a:lnTo>
                  <a:lnTo>
                    <a:pt x="226" y="159"/>
                  </a:lnTo>
                  <a:lnTo>
                    <a:pt x="231" y="155"/>
                  </a:lnTo>
                  <a:lnTo>
                    <a:pt x="232" y="155"/>
                  </a:lnTo>
                  <a:lnTo>
                    <a:pt x="237" y="149"/>
                  </a:lnTo>
                  <a:lnTo>
                    <a:pt x="238" y="148"/>
                  </a:lnTo>
                  <a:lnTo>
                    <a:pt x="242" y="146"/>
                  </a:lnTo>
                  <a:lnTo>
                    <a:pt x="243" y="146"/>
                  </a:lnTo>
                  <a:lnTo>
                    <a:pt x="246" y="146"/>
                  </a:lnTo>
                  <a:close/>
                  <a:moveTo>
                    <a:pt x="516" y="146"/>
                  </a:moveTo>
                  <a:lnTo>
                    <a:pt x="519" y="146"/>
                  </a:lnTo>
                  <a:lnTo>
                    <a:pt x="522" y="148"/>
                  </a:lnTo>
                  <a:lnTo>
                    <a:pt x="522" y="148"/>
                  </a:lnTo>
                  <a:lnTo>
                    <a:pt x="524" y="148"/>
                  </a:lnTo>
                  <a:lnTo>
                    <a:pt x="524" y="149"/>
                  </a:lnTo>
                  <a:lnTo>
                    <a:pt x="522" y="149"/>
                  </a:lnTo>
                  <a:lnTo>
                    <a:pt x="522" y="151"/>
                  </a:lnTo>
                  <a:lnTo>
                    <a:pt x="521" y="152"/>
                  </a:lnTo>
                  <a:lnTo>
                    <a:pt x="521" y="152"/>
                  </a:lnTo>
                  <a:lnTo>
                    <a:pt x="522" y="154"/>
                  </a:lnTo>
                  <a:lnTo>
                    <a:pt x="522" y="154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19" y="155"/>
                  </a:lnTo>
                  <a:lnTo>
                    <a:pt x="519" y="155"/>
                  </a:lnTo>
                  <a:lnTo>
                    <a:pt x="518" y="155"/>
                  </a:lnTo>
                  <a:lnTo>
                    <a:pt x="516" y="155"/>
                  </a:lnTo>
                  <a:lnTo>
                    <a:pt x="514" y="152"/>
                  </a:lnTo>
                  <a:lnTo>
                    <a:pt x="513" y="151"/>
                  </a:lnTo>
                  <a:lnTo>
                    <a:pt x="511" y="149"/>
                  </a:lnTo>
                  <a:lnTo>
                    <a:pt x="511" y="148"/>
                  </a:lnTo>
                  <a:lnTo>
                    <a:pt x="511" y="148"/>
                  </a:lnTo>
                  <a:lnTo>
                    <a:pt x="513" y="146"/>
                  </a:lnTo>
                  <a:lnTo>
                    <a:pt x="516" y="146"/>
                  </a:lnTo>
                  <a:close/>
                  <a:moveTo>
                    <a:pt x="174" y="143"/>
                  </a:moveTo>
                  <a:lnTo>
                    <a:pt x="175" y="144"/>
                  </a:lnTo>
                  <a:lnTo>
                    <a:pt x="177" y="144"/>
                  </a:lnTo>
                  <a:lnTo>
                    <a:pt x="179" y="146"/>
                  </a:lnTo>
                  <a:lnTo>
                    <a:pt x="179" y="148"/>
                  </a:lnTo>
                  <a:lnTo>
                    <a:pt x="179" y="148"/>
                  </a:lnTo>
                  <a:lnTo>
                    <a:pt x="175" y="149"/>
                  </a:lnTo>
                  <a:lnTo>
                    <a:pt x="161" y="148"/>
                  </a:lnTo>
                  <a:lnTo>
                    <a:pt x="160" y="148"/>
                  </a:lnTo>
                  <a:lnTo>
                    <a:pt x="160" y="146"/>
                  </a:lnTo>
                  <a:lnTo>
                    <a:pt x="163" y="144"/>
                  </a:lnTo>
                  <a:lnTo>
                    <a:pt x="166" y="144"/>
                  </a:lnTo>
                  <a:lnTo>
                    <a:pt x="174" y="143"/>
                  </a:lnTo>
                  <a:close/>
                  <a:moveTo>
                    <a:pt x="434" y="138"/>
                  </a:moveTo>
                  <a:lnTo>
                    <a:pt x="437" y="138"/>
                  </a:lnTo>
                  <a:lnTo>
                    <a:pt x="445" y="140"/>
                  </a:lnTo>
                  <a:lnTo>
                    <a:pt x="451" y="141"/>
                  </a:lnTo>
                  <a:lnTo>
                    <a:pt x="456" y="143"/>
                  </a:lnTo>
                  <a:lnTo>
                    <a:pt x="459" y="143"/>
                  </a:lnTo>
                  <a:lnTo>
                    <a:pt x="462" y="143"/>
                  </a:lnTo>
                  <a:lnTo>
                    <a:pt x="464" y="143"/>
                  </a:lnTo>
                  <a:lnTo>
                    <a:pt x="467" y="144"/>
                  </a:lnTo>
                  <a:lnTo>
                    <a:pt x="469" y="146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9"/>
                  </a:lnTo>
                  <a:lnTo>
                    <a:pt x="472" y="149"/>
                  </a:lnTo>
                  <a:lnTo>
                    <a:pt x="472" y="151"/>
                  </a:lnTo>
                  <a:lnTo>
                    <a:pt x="472" y="152"/>
                  </a:lnTo>
                  <a:lnTo>
                    <a:pt x="470" y="154"/>
                  </a:lnTo>
                  <a:lnTo>
                    <a:pt x="469" y="155"/>
                  </a:lnTo>
                  <a:lnTo>
                    <a:pt x="469" y="155"/>
                  </a:lnTo>
                  <a:lnTo>
                    <a:pt x="467" y="157"/>
                  </a:lnTo>
                  <a:lnTo>
                    <a:pt x="469" y="157"/>
                  </a:lnTo>
                  <a:lnTo>
                    <a:pt x="475" y="152"/>
                  </a:lnTo>
                  <a:lnTo>
                    <a:pt x="480" y="152"/>
                  </a:lnTo>
                  <a:lnTo>
                    <a:pt x="486" y="152"/>
                  </a:lnTo>
                  <a:lnTo>
                    <a:pt x="492" y="151"/>
                  </a:lnTo>
                  <a:lnTo>
                    <a:pt x="497" y="149"/>
                  </a:lnTo>
                  <a:lnTo>
                    <a:pt x="500" y="151"/>
                  </a:lnTo>
                  <a:lnTo>
                    <a:pt x="502" y="151"/>
                  </a:lnTo>
                  <a:lnTo>
                    <a:pt x="508" y="152"/>
                  </a:lnTo>
                  <a:lnTo>
                    <a:pt x="510" y="154"/>
                  </a:lnTo>
                  <a:lnTo>
                    <a:pt x="511" y="155"/>
                  </a:lnTo>
                  <a:lnTo>
                    <a:pt x="511" y="155"/>
                  </a:lnTo>
                  <a:lnTo>
                    <a:pt x="510" y="157"/>
                  </a:lnTo>
                  <a:lnTo>
                    <a:pt x="507" y="155"/>
                  </a:lnTo>
                  <a:lnTo>
                    <a:pt x="500" y="155"/>
                  </a:lnTo>
                  <a:lnTo>
                    <a:pt x="499" y="155"/>
                  </a:lnTo>
                  <a:lnTo>
                    <a:pt x="499" y="155"/>
                  </a:lnTo>
                  <a:lnTo>
                    <a:pt x="497" y="155"/>
                  </a:lnTo>
                  <a:lnTo>
                    <a:pt x="499" y="157"/>
                  </a:lnTo>
                  <a:lnTo>
                    <a:pt x="499" y="157"/>
                  </a:lnTo>
                  <a:lnTo>
                    <a:pt x="507" y="157"/>
                  </a:lnTo>
                  <a:lnTo>
                    <a:pt x="529" y="162"/>
                  </a:lnTo>
                  <a:lnTo>
                    <a:pt x="530" y="163"/>
                  </a:lnTo>
                  <a:lnTo>
                    <a:pt x="530" y="163"/>
                  </a:lnTo>
                  <a:lnTo>
                    <a:pt x="529" y="163"/>
                  </a:lnTo>
                  <a:lnTo>
                    <a:pt x="527" y="165"/>
                  </a:lnTo>
                  <a:lnTo>
                    <a:pt x="514" y="167"/>
                  </a:lnTo>
                  <a:lnTo>
                    <a:pt x="507" y="165"/>
                  </a:lnTo>
                  <a:lnTo>
                    <a:pt x="500" y="163"/>
                  </a:lnTo>
                  <a:lnTo>
                    <a:pt x="499" y="163"/>
                  </a:lnTo>
                  <a:lnTo>
                    <a:pt x="500" y="165"/>
                  </a:lnTo>
                  <a:lnTo>
                    <a:pt x="503" y="167"/>
                  </a:lnTo>
                  <a:lnTo>
                    <a:pt x="507" y="168"/>
                  </a:lnTo>
                  <a:lnTo>
                    <a:pt x="508" y="168"/>
                  </a:lnTo>
                  <a:lnTo>
                    <a:pt x="514" y="170"/>
                  </a:lnTo>
                  <a:lnTo>
                    <a:pt x="516" y="170"/>
                  </a:lnTo>
                  <a:lnTo>
                    <a:pt x="518" y="171"/>
                  </a:lnTo>
                  <a:lnTo>
                    <a:pt x="521" y="171"/>
                  </a:lnTo>
                  <a:lnTo>
                    <a:pt x="522" y="173"/>
                  </a:lnTo>
                  <a:lnTo>
                    <a:pt x="524" y="174"/>
                  </a:lnTo>
                  <a:lnTo>
                    <a:pt x="524" y="174"/>
                  </a:lnTo>
                  <a:lnTo>
                    <a:pt x="525" y="174"/>
                  </a:lnTo>
                  <a:lnTo>
                    <a:pt x="529" y="176"/>
                  </a:lnTo>
                  <a:lnTo>
                    <a:pt x="530" y="178"/>
                  </a:lnTo>
                  <a:lnTo>
                    <a:pt x="530" y="178"/>
                  </a:lnTo>
                  <a:lnTo>
                    <a:pt x="530" y="179"/>
                  </a:lnTo>
                  <a:lnTo>
                    <a:pt x="529" y="181"/>
                  </a:lnTo>
                  <a:lnTo>
                    <a:pt x="524" y="182"/>
                  </a:lnTo>
                  <a:lnTo>
                    <a:pt x="524" y="184"/>
                  </a:lnTo>
                  <a:lnTo>
                    <a:pt x="529" y="184"/>
                  </a:lnTo>
                  <a:lnTo>
                    <a:pt x="529" y="184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7" y="185"/>
                  </a:lnTo>
                  <a:lnTo>
                    <a:pt x="537" y="184"/>
                  </a:lnTo>
                  <a:lnTo>
                    <a:pt x="535" y="182"/>
                  </a:lnTo>
                  <a:lnTo>
                    <a:pt x="535" y="182"/>
                  </a:lnTo>
                  <a:lnTo>
                    <a:pt x="537" y="181"/>
                  </a:lnTo>
                  <a:lnTo>
                    <a:pt x="537" y="181"/>
                  </a:lnTo>
                  <a:lnTo>
                    <a:pt x="538" y="181"/>
                  </a:lnTo>
                  <a:lnTo>
                    <a:pt x="540" y="181"/>
                  </a:lnTo>
                  <a:lnTo>
                    <a:pt x="544" y="185"/>
                  </a:lnTo>
                  <a:lnTo>
                    <a:pt x="552" y="182"/>
                  </a:lnTo>
                  <a:lnTo>
                    <a:pt x="552" y="184"/>
                  </a:lnTo>
                  <a:lnTo>
                    <a:pt x="554" y="185"/>
                  </a:lnTo>
                  <a:lnTo>
                    <a:pt x="554" y="185"/>
                  </a:lnTo>
                  <a:lnTo>
                    <a:pt x="557" y="182"/>
                  </a:lnTo>
                  <a:lnTo>
                    <a:pt x="559" y="182"/>
                  </a:lnTo>
                  <a:lnTo>
                    <a:pt x="565" y="185"/>
                  </a:lnTo>
                  <a:lnTo>
                    <a:pt x="568" y="187"/>
                  </a:lnTo>
                  <a:lnTo>
                    <a:pt x="570" y="187"/>
                  </a:lnTo>
                  <a:lnTo>
                    <a:pt x="573" y="189"/>
                  </a:lnTo>
                  <a:lnTo>
                    <a:pt x="578" y="189"/>
                  </a:lnTo>
                  <a:lnTo>
                    <a:pt x="578" y="187"/>
                  </a:lnTo>
                  <a:lnTo>
                    <a:pt x="576" y="185"/>
                  </a:lnTo>
                  <a:lnTo>
                    <a:pt x="578" y="184"/>
                  </a:lnTo>
                  <a:lnTo>
                    <a:pt x="582" y="182"/>
                  </a:lnTo>
                  <a:lnTo>
                    <a:pt x="585" y="184"/>
                  </a:lnTo>
                  <a:lnTo>
                    <a:pt x="592" y="181"/>
                  </a:lnTo>
                  <a:lnTo>
                    <a:pt x="595" y="181"/>
                  </a:lnTo>
                  <a:lnTo>
                    <a:pt x="596" y="181"/>
                  </a:lnTo>
                  <a:lnTo>
                    <a:pt x="604" y="178"/>
                  </a:lnTo>
                  <a:lnTo>
                    <a:pt x="606" y="178"/>
                  </a:lnTo>
                  <a:lnTo>
                    <a:pt x="606" y="176"/>
                  </a:lnTo>
                  <a:lnTo>
                    <a:pt x="609" y="176"/>
                  </a:lnTo>
                  <a:lnTo>
                    <a:pt x="617" y="178"/>
                  </a:lnTo>
                  <a:lnTo>
                    <a:pt x="619" y="178"/>
                  </a:lnTo>
                  <a:lnTo>
                    <a:pt x="626" y="176"/>
                  </a:lnTo>
                  <a:lnTo>
                    <a:pt x="630" y="176"/>
                  </a:lnTo>
                  <a:lnTo>
                    <a:pt x="633" y="176"/>
                  </a:lnTo>
                  <a:lnTo>
                    <a:pt x="639" y="176"/>
                  </a:lnTo>
                  <a:lnTo>
                    <a:pt x="645" y="178"/>
                  </a:lnTo>
                  <a:lnTo>
                    <a:pt x="647" y="178"/>
                  </a:lnTo>
                  <a:lnTo>
                    <a:pt x="645" y="179"/>
                  </a:lnTo>
                  <a:lnTo>
                    <a:pt x="647" y="181"/>
                  </a:lnTo>
                  <a:lnTo>
                    <a:pt x="647" y="181"/>
                  </a:lnTo>
                  <a:lnTo>
                    <a:pt x="648" y="181"/>
                  </a:lnTo>
                  <a:lnTo>
                    <a:pt x="656" y="181"/>
                  </a:lnTo>
                  <a:lnTo>
                    <a:pt x="658" y="181"/>
                  </a:lnTo>
                  <a:lnTo>
                    <a:pt x="661" y="182"/>
                  </a:lnTo>
                  <a:lnTo>
                    <a:pt x="661" y="184"/>
                  </a:lnTo>
                  <a:lnTo>
                    <a:pt x="661" y="184"/>
                  </a:lnTo>
                  <a:lnTo>
                    <a:pt x="660" y="185"/>
                  </a:lnTo>
                  <a:lnTo>
                    <a:pt x="660" y="185"/>
                  </a:lnTo>
                  <a:lnTo>
                    <a:pt x="661" y="185"/>
                  </a:lnTo>
                  <a:lnTo>
                    <a:pt x="667" y="187"/>
                  </a:lnTo>
                  <a:lnTo>
                    <a:pt x="669" y="187"/>
                  </a:lnTo>
                  <a:lnTo>
                    <a:pt x="669" y="189"/>
                  </a:lnTo>
                  <a:lnTo>
                    <a:pt x="671" y="192"/>
                  </a:lnTo>
                  <a:lnTo>
                    <a:pt x="671" y="192"/>
                  </a:lnTo>
                  <a:lnTo>
                    <a:pt x="669" y="193"/>
                  </a:lnTo>
                  <a:lnTo>
                    <a:pt x="664" y="196"/>
                  </a:lnTo>
                  <a:lnTo>
                    <a:pt x="658" y="198"/>
                  </a:lnTo>
                  <a:lnTo>
                    <a:pt x="658" y="200"/>
                  </a:lnTo>
                  <a:lnTo>
                    <a:pt x="660" y="200"/>
                  </a:lnTo>
                  <a:lnTo>
                    <a:pt x="661" y="200"/>
                  </a:lnTo>
                  <a:lnTo>
                    <a:pt x="663" y="200"/>
                  </a:lnTo>
                  <a:lnTo>
                    <a:pt x="667" y="200"/>
                  </a:lnTo>
                  <a:lnTo>
                    <a:pt x="667" y="200"/>
                  </a:lnTo>
                  <a:lnTo>
                    <a:pt x="671" y="200"/>
                  </a:lnTo>
                  <a:lnTo>
                    <a:pt x="671" y="201"/>
                  </a:lnTo>
                  <a:lnTo>
                    <a:pt x="672" y="203"/>
                  </a:lnTo>
                  <a:lnTo>
                    <a:pt x="671" y="203"/>
                  </a:lnTo>
                  <a:lnTo>
                    <a:pt x="664" y="204"/>
                  </a:lnTo>
                  <a:lnTo>
                    <a:pt x="661" y="203"/>
                  </a:lnTo>
                  <a:lnTo>
                    <a:pt x="660" y="203"/>
                  </a:lnTo>
                  <a:lnTo>
                    <a:pt x="658" y="203"/>
                  </a:lnTo>
                  <a:lnTo>
                    <a:pt x="660" y="203"/>
                  </a:lnTo>
                  <a:lnTo>
                    <a:pt x="661" y="204"/>
                  </a:lnTo>
                  <a:lnTo>
                    <a:pt x="661" y="206"/>
                  </a:lnTo>
                  <a:lnTo>
                    <a:pt x="661" y="206"/>
                  </a:lnTo>
                  <a:lnTo>
                    <a:pt x="660" y="207"/>
                  </a:lnTo>
                  <a:lnTo>
                    <a:pt x="660" y="209"/>
                  </a:lnTo>
                  <a:lnTo>
                    <a:pt x="660" y="209"/>
                  </a:lnTo>
                  <a:lnTo>
                    <a:pt x="660" y="212"/>
                  </a:lnTo>
                  <a:lnTo>
                    <a:pt x="660" y="212"/>
                  </a:lnTo>
                  <a:lnTo>
                    <a:pt x="645" y="212"/>
                  </a:lnTo>
                  <a:lnTo>
                    <a:pt x="644" y="212"/>
                  </a:lnTo>
                  <a:lnTo>
                    <a:pt x="641" y="214"/>
                  </a:lnTo>
                  <a:lnTo>
                    <a:pt x="637" y="215"/>
                  </a:lnTo>
                  <a:lnTo>
                    <a:pt x="636" y="215"/>
                  </a:lnTo>
                  <a:lnTo>
                    <a:pt x="633" y="215"/>
                  </a:lnTo>
                  <a:lnTo>
                    <a:pt x="628" y="214"/>
                  </a:lnTo>
                  <a:lnTo>
                    <a:pt x="625" y="214"/>
                  </a:lnTo>
                  <a:lnTo>
                    <a:pt x="623" y="214"/>
                  </a:lnTo>
                  <a:lnTo>
                    <a:pt x="622" y="212"/>
                  </a:lnTo>
                  <a:lnTo>
                    <a:pt x="620" y="212"/>
                  </a:lnTo>
                  <a:lnTo>
                    <a:pt x="619" y="211"/>
                  </a:lnTo>
                  <a:lnTo>
                    <a:pt x="619" y="209"/>
                  </a:lnTo>
                  <a:lnTo>
                    <a:pt x="619" y="207"/>
                  </a:lnTo>
                  <a:lnTo>
                    <a:pt x="619" y="206"/>
                  </a:lnTo>
                  <a:lnTo>
                    <a:pt x="619" y="206"/>
                  </a:lnTo>
                  <a:lnTo>
                    <a:pt x="617" y="206"/>
                  </a:lnTo>
                  <a:lnTo>
                    <a:pt x="617" y="204"/>
                  </a:lnTo>
                  <a:lnTo>
                    <a:pt x="614" y="203"/>
                  </a:lnTo>
                  <a:lnTo>
                    <a:pt x="612" y="203"/>
                  </a:lnTo>
                  <a:lnTo>
                    <a:pt x="612" y="203"/>
                  </a:lnTo>
                  <a:lnTo>
                    <a:pt x="612" y="204"/>
                  </a:lnTo>
                  <a:lnTo>
                    <a:pt x="612" y="204"/>
                  </a:lnTo>
                  <a:lnTo>
                    <a:pt x="615" y="206"/>
                  </a:lnTo>
                  <a:lnTo>
                    <a:pt x="615" y="206"/>
                  </a:lnTo>
                  <a:lnTo>
                    <a:pt x="614" y="209"/>
                  </a:lnTo>
                  <a:lnTo>
                    <a:pt x="614" y="209"/>
                  </a:lnTo>
                  <a:lnTo>
                    <a:pt x="612" y="212"/>
                  </a:lnTo>
                  <a:lnTo>
                    <a:pt x="611" y="212"/>
                  </a:lnTo>
                  <a:lnTo>
                    <a:pt x="607" y="212"/>
                  </a:lnTo>
                  <a:lnTo>
                    <a:pt x="601" y="214"/>
                  </a:lnTo>
                  <a:lnTo>
                    <a:pt x="600" y="214"/>
                  </a:lnTo>
                  <a:lnTo>
                    <a:pt x="596" y="214"/>
                  </a:lnTo>
                  <a:lnTo>
                    <a:pt x="593" y="214"/>
                  </a:lnTo>
                  <a:lnTo>
                    <a:pt x="592" y="212"/>
                  </a:lnTo>
                  <a:lnTo>
                    <a:pt x="590" y="211"/>
                  </a:lnTo>
                  <a:lnTo>
                    <a:pt x="590" y="211"/>
                  </a:lnTo>
                  <a:lnTo>
                    <a:pt x="590" y="214"/>
                  </a:lnTo>
                  <a:lnTo>
                    <a:pt x="589" y="214"/>
                  </a:lnTo>
                  <a:lnTo>
                    <a:pt x="589" y="214"/>
                  </a:lnTo>
                  <a:lnTo>
                    <a:pt x="585" y="212"/>
                  </a:lnTo>
                  <a:lnTo>
                    <a:pt x="584" y="211"/>
                  </a:lnTo>
                  <a:lnTo>
                    <a:pt x="584" y="211"/>
                  </a:lnTo>
                  <a:lnTo>
                    <a:pt x="584" y="212"/>
                  </a:lnTo>
                  <a:lnTo>
                    <a:pt x="584" y="212"/>
                  </a:lnTo>
                  <a:lnTo>
                    <a:pt x="584" y="214"/>
                  </a:lnTo>
                  <a:lnTo>
                    <a:pt x="579" y="214"/>
                  </a:lnTo>
                  <a:lnTo>
                    <a:pt x="578" y="214"/>
                  </a:lnTo>
                  <a:lnTo>
                    <a:pt x="574" y="214"/>
                  </a:lnTo>
                  <a:lnTo>
                    <a:pt x="573" y="214"/>
                  </a:lnTo>
                  <a:lnTo>
                    <a:pt x="571" y="214"/>
                  </a:lnTo>
                  <a:lnTo>
                    <a:pt x="566" y="212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5"/>
                  </a:lnTo>
                  <a:lnTo>
                    <a:pt x="562" y="215"/>
                  </a:lnTo>
                  <a:lnTo>
                    <a:pt x="557" y="214"/>
                  </a:lnTo>
                  <a:lnTo>
                    <a:pt x="554" y="215"/>
                  </a:lnTo>
                  <a:lnTo>
                    <a:pt x="548" y="214"/>
                  </a:lnTo>
                  <a:lnTo>
                    <a:pt x="541" y="214"/>
                  </a:lnTo>
                  <a:lnTo>
                    <a:pt x="540" y="214"/>
                  </a:lnTo>
                  <a:lnTo>
                    <a:pt x="540" y="214"/>
                  </a:lnTo>
                  <a:lnTo>
                    <a:pt x="540" y="212"/>
                  </a:lnTo>
                  <a:lnTo>
                    <a:pt x="540" y="211"/>
                  </a:lnTo>
                  <a:lnTo>
                    <a:pt x="541" y="209"/>
                  </a:lnTo>
                  <a:lnTo>
                    <a:pt x="543" y="207"/>
                  </a:lnTo>
                  <a:lnTo>
                    <a:pt x="543" y="206"/>
                  </a:lnTo>
                  <a:lnTo>
                    <a:pt x="541" y="206"/>
                  </a:lnTo>
                  <a:lnTo>
                    <a:pt x="541" y="204"/>
                  </a:lnTo>
                  <a:lnTo>
                    <a:pt x="540" y="204"/>
                  </a:lnTo>
                  <a:lnTo>
                    <a:pt x="538" y="206"/>
                  </a:lnTo>
                  <a:lnTo>
                    <a:pt x="537" y="207"/>
                  </a:lnTo>
                  <a:lnTo>
                    <a:pt x="535" y="209"/>
                  </a:lnTo>
                  <a:lnTo>
                    <a:pt x="535" y="207"/>
                  </a:lnTo>
                  <a:lnTo>
                    <a:pt x="535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2" y="207"/>
                  </a:lnTo>
                  <a:lnTo>
                    <a:pt x="532" y="207"/>
                  </a:lnTo>
                  <a:lnTo>
                    <a:pt x="530" y="207"/>
                  </a:lnTo>
                  <a:lnTo>
                    <a:pt x="530" y="207"/>
                  </a:lnTo>
                  <a:lnTo>
                    <a:pt x="530" y="209"/>
                  </a:lnTo>
                  <a:lnTo>
                    <a:pt x="530" y="209"/>
                  </a:lnTo>
                  <a:lnTo>
                    <a:pt x="530" y="211"/>
                  </a:lnTo>
                  <a:lnTo>
                    <a:pt x="529" y="211"/>
                  </a:lnTo>
                  <a:lnTo>
                    <a:pt x="527" y="212"/>
                  </a:lnTo>
                  <a:lnTo>
                    <a:pt x="525" y="212"/>
                  </a:lnTo>
                  <a:lnTo>
                    <a:pt x="521" y="212"/>
                  </a:lnTo>
                  <a:lnTo>
                    <a:pt x="519" y="212"/>
                  </a:lnTo>
                  <a:lnTo>
                    <a:pt x="513" y="211"/>
                  </a:lnTo>
                  <a:lnTo>
                    <a:pt x="511" y="211"/>
                  </a:lnTo>
                  <a:lnTo>
                    <a:pt x="508" y="209"/>
                  </a:lnTo>
                  <a:lnTo>
                    <a:pt x="505" y="207"/>
                  </a:lnTo>
                  <a:lnTo>
                    <a:pt x="505" y="207"/>
                  </a:lnTo>
                  <a:lnTo>
                    <a:pt x="507" y="206"/>
                  </a:lnTo>
                  <a:lnTo>
                    <a:pt x="507" y="204"/>
                  </a:lnTo>
                  <a:lnTo>
                    <a:pt x="502" y="207"/>
                  </a:lnTo>
                  <a:lnTo>
                    <a:pt x="502" y="207"/>
                  </a:lnTo>
                  <a:lnTo>
                    <a:pt x="502" y="211"/>
                  </a:lnTo>
                  <a:lnTo>
                    <a:pt x="502" y="211"/>
                  </a:lnTo>
                  <a:lnTo>
                    <a:pt x="499" y="209"/>
                  </a:lnTo>
                  <a:lnTo>
                    <a:pt x="497" y="211"/>
                  </a:lnTo>
                  <a:lnTo>
                    <a:pt x="497" y="209"/>
                  </a:lnTo>
                  <a:lnTo>
                    <a:pt x="494" y="209"/>
                  </a:lnTo>
                  <a:lnTo>
                    <a:pt x="492" y="207"/>
                  </a:lnTo>
                  <a:lnTo>
                    <a:pt x="491" y="206"/>
                  </a:lnTo>
                  <a:lnTo>
                    <a:pt x="488" y="201"/>
                  </a:lnTo>
                  <a:lnTo>
                    <a:pt x="488" y="198"/>
                  </a:lnTo>
                  <a:lnTo>
                    <a:pt x="488" y="198"/>
                  </a:lnTo>
                  <a:lnTo>
                    <a:pt x="489" y="196"/>
                  </a:lnTo>
                  <a:lnTo>
                    <a:pt x="489" y="196"/>
                  </a:lnTo>
                  <a:lnTo>
                    <a:pt x="486" y="195"/>
                  </a:lnTo>
                  <a:lnTo>
                    <a:pt x="484" y="193"/>
                  </a:lnTo>
                  <a:lnTo>
                    <a:pt x="484" y="192"/>
                  </a:lnTo>
                  <a:lnTo>
                    <a:pt x="484" y="192"/>
                  </a:lnTo>
                  <a:lnTo>
                    <a:pt x="483" y="190"/>
                  </a:lnTo>
                  <a:lnTo>
                    <a:pt x="483" y="189"/>
                  </a:lnTo>
                  <a:lnTo>
                    <a:pt x="484" y="189"/>
                  </a:lnTo>
                  <a:lnTo>
                    <a:pt x="484" y="185"/>
                  </a:lnTo>
                  <a:lnTo>
                    <a:pt x="488" y="182"/>
                  </a:lnTo>
                  <a:lnTo>
                    <a:pt x="489" y="181"/>
                  </a:lnTo>
                  <a:lnTo>
                    <a:pt x="489" y="181"/>
                  </a:lnTo>
                  <a:lnTo>
                    <a:pt x="488" y="179"/>
                  </a:lnTo>
                  <a:lnTo>
                    <a:pt x="488" y="176"/>
                  </a:lnTo>
                  <a:lnTo>
                    <a:pt x="488" y="174"/>
                  </a:lnTo>
                  <a:lnTo>
                    <a:pt x="486" y="173"/>
                  </a:lnTo>
                  <a:lnTo>
                    <a:pt x="483" y="171"/>
                  </a:lnTo>
                  <a:lnTo>
                    <a:pt x="480" y="167"/>
                  </a:lnTo>
                  <a:lnTo>
                    <a:pt x="477" y="163"/>
                  </a:lnTo>
                  <a:lnTo>
                    <a:pt x="473" y="160"/>
                  </a:lnTo>
                  <a:lnTo>
                    <a:pt x="472" y="160"/>
                  </a:lnTo>
                  <a:lnTo>
                    <a:pt x="470" y="160"/>
                  </a:lnTo>
                  <a:lnTo>
                    <a:pt x="467" y="162"/>
                  </a:lnTo>
                  <a:lnTo>
                    <a:pt x="466" y="162"/>
                  </a:lnTo>
                  <a:lnTo>
                    <a:pt x="466" y="162"/>
                  </a:lnTo>
                  <a:lnTo>
                    <a:pt x="462" y="162"/>
                  </a:lnTo>
                  <a:lnTo>
                    <a:pt x="456" y="162"/>
                  </a:lnTo>
                  <a:lnTo>
                    <a:pt x="453" y="162"/>
                  </a:lnTo>
                  <a:lnTo>
                    <a:pt x="450" y="162"/>
                  </a:lnTo>
                  <a:lnTo>
                    <a:pt x="447" y="163"/>
                  </a:lnTo>
                  <a:lnTo>
                    <a:pt x="442" y="163"/>
                  </a:lnTo>
                  <a:lnTo>
                    <a:pt x="440" y="160"/>
                  </a:lnTo>
                  <a:lnTo>
                    <a:pt x="434" y="159"/>
                  </a:lnTo>
                  <a:lnTo>
                    <a:pt x="432" y="157"/>
                  </a:lnTo>
                  <a:lnTo>
                    <a:pt x="431" y="155"/>
                  </a:lnTo>
                  <a:lnTo>
                    <a:pt x="432" y="155"/>
                  </a:lnTo>
                  <a:lnTo>
                    <a:pt x="436" y="154"/>
                  </a:lnTo>
                  <a:lnTo>
                    <a:pt x="436" y="154"/>
                  </a:lnTo>
                  <a:lnTo>
                    <a:pt x="437" y="152"/>
                  </a:lnTo>
                  <a:lnTo>
                    <a:pt x="434" y="154"/>
                  </a:lnTo>
                  <a:lnTo>
                    <a:pt x="432" y="154"/>
                  </a:lnTo>
                  <a:lnTo>
                    <a:pt x="423" y="149"/>
                  </a:lnTo>
                  <a:lnTo>
                    <a:pt x="420" y="149"/>
                  </a:lnTo>
                  <a:lnTo>
                    <a:pt x="420" y="148"/>
                  </a:lnTo>
                  <a:lnTo>
                    <a:pt x="418" y="148"/>
                  </a:lnTo>
                  <a:lnTo>
                    <a:pt x="418" y="148"/>
                  </a:lnTo>
                  <a:lnTo>
                    <a:pt x="420" y="146"/>
                  </a:lnTo>
                  <a:lnTo>
                    <a:pt x="421" y="148"/>
                  </a:lnTo>
                  <a:lnTo>
                    <a:pt x="423" y="148"/>
                  </a:lnTo>
                  <a:lnTo>
                    <a:pt x="426" y="148"/>
                  </a:lnTo>
                  <a:lnTo>
                    <a:pt x="426" y="146"/>
                  </a:lnTo>
                  <a:lnTo>
                    <a:pt x="426" y="146"/>
                  </a:lnTo>
                  <a:lnTo>
                    <a:pt x="423" y="144"/>
                  </a:lnTo>
                  <a:lnTo>
                    <a:pt x="421" y="144"/>
                  </a:lnTo>
                  <a:lnTo>
                    <a:pt x="420" y="143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5" y="141"/>
                  </a:lnTo>
                  <a:lnTo>
                    <a:pt x="426" y="140"/>
                  </a:lnTo>
                  <a:lnTo>
                    <a:pt x="431" y="138"/>
                  </a:lnTo>
                  <a:lnTo>
                    <a:pt x="434" y="138"/>
                  </a:lnTo>
                  <a:close/>
                  <a:moveTo>
                    <a:pt x="136" y="124"/>
                  </a:moveTo>
                  <a:lnTo>
                    <a:pt x="138" y="124"/>
                  </a:lnTo>
                  <a:lnTo>
                    <a:pt x="139" y="124"/>
                  </a:lnTo>
                  <a:lnTo>
                    <a:pt x="142" y="126"/>
                  </a:lnTo>
                  <a:lnTo>
                    <a:pt x="149" y="129"/>
                  </a:lnTo>
                  <a:lnTo>
                    <a:pt x="150" y="130"/>
                  </a:lnTo>
                  <a:lnTo>
                    <a:pt x="150" y="130"/>
                  </a:lnTo>
                  <a:lnTo>
                    <a:pt x="150" y="132"/>
                  </a:lnTo>
                  <a:lnTo>
                    <a:pt x="149" y="132"/>
                  </a:lnTo>
                  <a:lnTo>
                    <a:pt x="139" y="135"/>
                  </a:lnTo>
                  <a:lnTo>
                    <a:pt x="138" y="137"/>
                  </a:lnTo>
                  <a:lnTo>
                    <a:pt x="139" y="137"/>
                  </a:lnTo>
                  <a:lnTo>
                    <a:pt x="142" y="140"/>
                  </a:lnTo>
                  <a:lnTo>
                    <a:pt x="145" y="141"/>
                  </a:lnTo>
                  <a:lnTo>
                    <a:pt x="145" y="143"/>
                  </a:lnTo>
                  <a:lnTo>
                    <a:pt x="144" y="143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39" y="143"/>
                  </a:lnTo>
                  <a:lnTo>
                    <a:pt x="139" y="144"/>
                  </a:lnTo>
                  <a:lnTo>
                    <a:pt x="142" y="148"/>
                  </a:lnTo>
                  <a:lnTo>
                    <a:pt x="144" y="148"/>
                  </a:lnTo>
                  <a:lnTo>
                    <a:pt x="144" y="149"/>
                  </a:lnTo>
                  <a:lnTo>
                    <a:pt x="142" y="149"/>
                  </a:lnTo>
                  <a:lnTo>
                    <a:pt x="142" y="151"/>
                  </a:lnTo>
                  <a:lnTo>
                    <a:pt x="139" y="152"/>
                  </a:lnTo>
                  <a:lnTo>
                    <a:pt x="136" y="154"/>
                  </a:lnTo>
                  <a:lnTo>
                    <a:pt x="128" y="154"/>
                  </a:lnTo>
                  <a:lnTo>
                    <a:pt x="128" y="155"/>
                  </a:lnTo>
                  <a:lnTo>
                    <a:pt x="128" y="157"/>
                  </a:lnTo>
                  <a:lnTo>
                    <a:pt x="128" y="159"/>
                  </a:lnTo>
                  <a:lnTo>
                    <a:pt x="128" y="159"/>
                  </a:lnTo>
                  <a:lnTo>
                    <a:pt x="127" y="160"/>
                  </a:lnTo>
                  <a:lnTo>
                    <a:pt x="127" y="162"/>
                  </a:lnTo>
                  <a:lnTo>
                    <a:pt x="125" y="162"/>
                  </a:lnTo>
                  <a:lnTo>
                    <a:pt x="123" y="162"/>
                  </a:lnTo>
                  <a:lnTo>
                    <a:pt x="122" y="162"/>
                  </a:lnTo>
                  <a:lnTo>
                    <a:pt x="117" y="162"/>
                  </a:lnTo>
                  <a:lnTo>
                    <a:pt x="116" y="160"/>
                  </a:lnTo>
                  <a:lnTo>
                    <a:pt x="114" y="159"/>
                  </a:lnTo>
                  <a:lnTo>
                    <a:pt x="114" y="157"/>
                  </a:lnTo>
                  <a:lnTo>
                    <a:pt x="114" y="155"/>
                  </a:lnTo>
                  <a:lnTo>
                    <a:pt x="114" y="154"/>
                  </a:lnTo>
                  <a:lnTo>
                    <a:pt x="116" y="151"/>
                  </a:lnTo>
                  <a:lnTo>
                    <a:pt x="117" y="149"/>
                  </a:lnTo>
                  <a:lnTo>
                    <a:pt x="117" y="148"/>
                  </a:lnTo>
                  <a:lnTo>
                    <a:pt x="117" y="146"/>
                  </a:lnTo>
                  <a:lnTo>
                    <a:pt x="116" y="146"/>
                  </a:lnTo>
                  <a:lnTo>
                    <a:pt x="112" y="148"/>
                  </a:lnTo>
                  <a:lnTo>
                    <a:pt x="111" y="148"/>
                  </a:lnTo>
                  <a:lnTo>
                    <a:pt x="109" y="148"/>
                  </a:lnTo>
                  <a:lnTo>
                    <a:pt x="109" y="149"/>
                  </a:lnTo>
                  <a:lnTo>
                    <a:pt x="108" y="151"/>
                  </a:lnTo>
                  <a:lnTo>
                    <a:pt x="108" y="152"/>
                  </a:lnTo>
                  <a:lnTo>
                    <a:pt x="108" y="154"/>
                  </a:lnTo>
                  <a:lnTo>
                    <a:pt x="106" y="155"/>
                  </a:lnTo>
                  <a:lnTo>
                    <a:pt x="103" y="155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103" y="157"/>
                  </a:lnTo>
                  <a:lnTo>
                    <a:pt x="104" y="159"/>
                  </a:lnTo>
                  <a:lnTo>
                    <a:pt x="104" y="160"/>
                  </a:lnTo>
                  <a:lnTo>
                    <a:pt x="104" y="160"/>
                  </a:lnTo>
                  <a:lnTo>
                    <a:pt x="103" y="162"/>
                  </a:lnTo>
                  <a:lnTo>
                    <a:pt x="101" y="163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98" y="167"/>
                  </a:lnTo>
                  <a:lnTo>
                    <a:pt x="97" y="167"/>
                  </a:lnTo>
                  <a:lnTo>
                    <a:pt x="97" y="165"/>
                  </a:lnTo>
                  <a:lnTo>
                    <a:pt x="93" y="163"/>
                  </a:lnTo>
                  <a:lnTo>
                    <a:pt x="93" y="162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0" y="162"/>
                  </a:lnTo>
                  <a:lnTo>
                    <a:pt x="90" y="163"/>
                  </a:lnTo>
                  <a:lnTo>
                    <a:pt x="90" y="165"/>
                  </a:lnTo>
                  <a:lnTo>
                    <a:pt x="90" y="167"/>
                  </a:lnTo>
                  <a:lnTo>
                    <a:pt x="89" y="167"/>
                  </a:lnTo>
                  <a:lnTo>
                    <a:pt x="89" y="168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1"/>
                  </a:lnTo>
                  <a:lnTo>
                    <a:pt x="92" y="171"/>
                  </a:lnTo>
                  <a:lnTo>
                    <a:pt x="90" y="171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6" y="174"/>
                  </a:lnTo>
                  <a:lnTo>
                    <a:pt x="82" y="174"/>
                  </a:lnTo>
                  <a:lnTo>
                    <a:pt x="79" y="176"/>
                  </a:lnTo>
                  <a:lnTo>
                    <a:pt x="79" y="176"/>
                  </a:lnTo>
                  <a:lnTo>
                    <a:pt x="78" y="174"/>
                  </a:lnTo>
                  <a:lnTo>
                    <a:pt x="78" y="171"/>
                  </a:lnTo>
                  <a:lnTo>
                    <a:pt x="78" y="170"/>
                  </a:lnTo>
                  <a:lnTo>
                    <a:pt x="76" y="170"/>
                  </a:lnTo>
                  <a:lnTo>
                    <a:pt x="75" y="167"/>
                  </a:lnTo>
                  <a:lnTo>
                    <a:pt x="75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71" y="165"/>
                  </a:lnTo>
                  <a:lnTo>
                    <a:pt x="70" y="170"/>
                  </a:lnTo>
                  <a:lnTo>
                    <a:pt x="68" y="171"/>
                  </a:lnTo>
                  <a:lnTo>
                    <a:pt x="67" y="171"/>
                  </a:lnTo>
                  <a:lnTo>
                    <a:pt x="65" y="171"/>
                  </a:lnTo>
                  <a:lnTo>
                    <a:pt x="60" y="170"/>
                  </a:lnTo>
                  <a:lnTo>
                    <a:pt x="57" y="170"/>
                  </a:lnTo>
                  <a:lnTo>
                    <a:pt x="56" y="170"/>
                  </a:lnTo>
                  <a:lnTo>
                    <a:pt x="52" y="171"/>
                  </a:lnTo>
                  <a:lnTo>
                    <a:pt x="51" y="173"/>
                  </a:lnTo>
                  <a:lnTo>
                    <a:pt x="48" y="171"/>
                  </a:lnTo>
                  <a:lnTo>
                    <a:pt x="48" y="171"/>
                  </a:lnTo>
                  <a:lnTo>
                    <a:pt x="46" y="170"/>
                  </a:lnTo>
                  <a:lnTo>
                    <a:pt x="46" y="170"/>
                  </a:lnTo>
                  <a:lnTo>
                    <a:pt x="48" y="170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5"/>
                  </a:lnTo>
                  <a:lnTo>
                    <a:pt x="48" y="165"/>
                  </a:lnTo>
                  <a:lnTo>
                    <a:pt x="46" y="165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5" y="163"/>
                  </a:lnTo>
                  <a:lnTo>
                    <a:pt x="49" y="160"/>
                  </a:lnTo>
                  <a:lnTo>
                    <a:pt x="49" y="159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62" y="157"/>
                  </a:lnTo>
                  <a:lnTo>
                    <a:pt x="68" y="152"/>
                  </a:lnTo>
                  <a:lnTo>
                    <a:pt x="70" y="151"/>
                  </a:lnTo>
                  <a:lnTo>
                    <a:pt x="71" y="149"/>
                  </a:lnTo>
                  <a:lnTo>
                    <a:pt x="78" y="146"/>
                  </a:lnTo>
                  <a:lnTo>
                    <a:pt x="79" y="146"/>
                  </a:lnTo>
                  <a:lnTo>
                    <a:pt x="79" y="144"/>
                  </a:lnTo>
                  <a:lnTo>
                    <a:pt x="81" y="143"/>
                  </a:lnTo>
                  <a:lnTo>
                    <a:pt x="82" y="143"/>
                  </a:lnTo>
                  <a:lnTo>
                    <a:pt x="87" y="138"/>
                  </a:lnTo>
                  <a:lnTo>
                    <a:pt x="92" y="135"/>
                  </a:lnTo>
                  <a:lnTo>
                    <a:pt x="95" y="133"/>
                  </a:lnTo>
                  <a:lnTo>
                    <a:pt x="98" y="130"/>
                  </a:lnTo>
                  <a:lnTo>
                    <a:pt x="103" y="130"/>
                  </a:lnTo>
                  <a:lnTo>
                    <a:pt x="114" y="129"/>
                  </a:lnTo>
                  <a:lnTo>
                    <a:pt x="122" y="130"/>
                  </a:lnTo>
                  <a:lnTo>
                    <a:pt x="125" y="130"/>
                  </a:lnTo>
                  <a:lnTo>
                    <a:pt x="125" y="130"/>
                  </a:lnTo>
                  <a:lnTo>
                    <a:pt x="127" y="129"/>
                  </a:lnTo>
                  <a:lnTo>
                    <a:pt x="128" y="130"/>
                  </a:lnTo>
                  <a:lnTo>
                    <a:pt x="131" y="130"/>
                  </a:lnTo>
                  <a:lnTo>
                    <a:pt x="131" y="130"/>
                  </a:lnTo>
                  <a:lnTo>
                    <a:pt x="133" y="129"/>
                  </a:lnTo>
                  <a:lnTo>
                    <a:pt x="131" y="129"/>
                  </a:lnTo>
                  <a:lnTo>
                    <a:pt x="128" y="127"/>
                  </a:lnTo>
                  <a:lnTo>
                    <a:pt x="128" y="127"/>
                  </a:lnTo>
                  <a:lnTo>
                    <a:pt x="128" y="126"/>
                  </a:lnTo>
                  <a:lnTo>
                    <a:pt x="130" y="126"/>
                  </a:lnTo>
                  <a:lnTo>
                    <a:pt x="131" y="124"/>
                  </a:lnTo>
                  <a:lnTo>
                    <a:pt x="136" y="124"/>
                  </a:lnTo>
                  <a:close/>
                  <a:moveTo>
                    <a:pt x="507" y="121"/>
                  </a:moveTo>
                  <a:lnTo>
                    <a:pt x="510" y="121"/>
                  </a:lnTo>
                  <a:lnTo>
                    <a:pt x="513" y="121"/>
                  </a:lnTo>
                  <a:lnTo>
                    <a:pt x="516" y="122"/>
                  </a:lnTo>
                  <a:lnTo>
                    <a:pt x="521" y="126"/>
                  </a:lnTo>
                  <a:lnTo>
                    <a:pt x="522" y="127"/>
                  </a:lnTo>
                  <a:lnTo>
                    <a:pt x="524" y="129"/>
                  </a:lnTo>
                  <a:lnTo>
                    <a:pt x="524" y="130"/>
                  </a:lnTo>
                  <a:lnTo>
                    <a:pt x="522" y="130"/>
                  </a:lnTo>
                  <a:lnTo>
                    <a:pt x="522" y="132"/>
                  </a:lnTo>
                  <a:lnTo>
                    <a:pt x="521" y="132"/>
                  </a:lnTo>
                  <a:lnTo>
                    <a:pt x="518" y="133"/>
                  </a:lnTo>
                  <a:lnTo>
                    <a:pt x="516" y="133"/>
                  </a:lnTo>
                  <a:lnTo>
                    <a:pt x="505" y="130"/>
                  </a:lnTo>
                  <a:lnTo>
                    <a:pt x="502" y="129"/>
                  </a:lnTo>
                  <a:lnTo>
                    <a:pt x="502" y="127"/>
                  </a:lnTo>
                  <a:lnTo>
                    <a:pt x="502" y="126"/>
                  </a:lnTo>
                  <a:lnTo>
                    <a:pt x="502" y="124"/>
                  </a:lnTo>
                  <a:lnTo>
                    <a:pt x="502" y="122"/>
                  </a:lnTo>
                  <a:lnTo>
                    <a:pt x="503" y="121"/>
                  </a:lnTo>
                  <a:lnTo>
                    <a:pt x="503" y="121"/>
                  </a:lnTo>
                  <a:lnTo>
                    <a:pt x="507" y="121"/>
                  </a:lnTo>
                  <a:close/>
                  <a:moveTo>
                    <a:pt x="289" y="118"/>
                  </a:moveTo>
                  <a:lnTo>
                    <a:pt x="294" y="118"/>
                  </a:lnTo>
                  <a:lnTo>
                    <a:pt x="295" y="119"/>
                  </a:lnTo>
                  <a:lnTo>
                    <a:pt x="298" y="121"/>
                  </a:lnTo>
                  <a:lnTo>
                    <a:pt x="302" y="124"/>
                  </a:lnTo>
                  <a:lnTo>
                    <a:pt x="302" y="126"/>
                  </a:lnTo>
                  <a:lnTo>
                    <a:pt x="302" y="127"/>
                  </a:lnTo>
                  <a:lnTo>
                    <a:pt x="303" y="127"/>
                  </a:lnTo>
                  <a:lnTo>
                    <a:pt x="305" y="127"/>
                  </a:lnTo>
                  <a:lnTo>
                    <a:pt x="308" y="130"/>
                  </a:lnTo>
                  <a:lnTo>
                    <a:pt x="309" y="130"/>
                  </a:lnTo>
                  <a:lnTo>
                    <a:pt x="309" y="133"/>
                  </a:lnTo>
                  <a:lnTo>
                    <a:pt x="309" y="133"/>
                  </a:lnTo>
                  <a:lnTo>
                    <a:pt x="309" y="135"/>
                  </a:lnTo>
                  <a:lnTo>
                    <a:pt x="308" y="137"/>
                  </a:lnTo>
                  <a:lnTo>
                    <a:pt x="306" y="137"/>
                  </a:lnTo>
                  <a:lnTo>
                    <a:pt x="302" y="135"/>
                  </a:lnTo>
                  <a:lnTo>
                    <a:pt x="298" y="135"/>
                  </a:lnTo>
                  <a:lnTo>
                    <a:pt x="297" y="132"/>
                  </a:lnTo>
                  <a:lnTo>
                    <a:pt x="294" y="130"/>
                  </a:lnTo>
                  <a:lnTo>
                    <a:pt x="292" y="126"/>
                  </a:lnTo>
                  <a:lnTo>
                    <a:pt x="291" y="124"/>
                  </a:lnTo>
                  <a:lnTo>
                    <a:pt x="289" y="122"/>
                  </a:lnTo>
                  <a:lnTo>
                    <a:pt x="289" y="121"/>
                  </a:lnTo>
                  <a:lnTo>
                    <a:pt x="286" y="118"/>
                  </a:lnTo>
                  <a:lnTo>
                    <a:pt x="287" y="118"/>
                  </a:lnTo>
                  <a:lnTo>
                    <a:pt x="289" y="118"/>
                  </a:lnTo>
                  <a:close/>
                  <a:moveTo>
                    <a:pt x="439" y="116"/>
                  </a:moveTo>
                  <a:lnTo>
                    <a:pt x="443" y="118"/>
                  </a:lnTo>
                  <a:lnTo>
                    <a:pt x="447" y="116"/>
                  </a:lnTo>
                  <a:lnTo>
                    <a:pt x="451" y="116"/>
                  </a:lnTo>
                  <a:lnTo>
                    <a:pt x="461" y="118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0" y="118"/>
                  </a:lnTo>
                  <a:lnTo>
                    <a:pt x="472" y="119"/>
                  </a:lnTo>
                  <a:lnTo>
                    <a:pt x="473" y="121"/>
                  </a:lnTo>
                  <a:lnTo>
                    <a:pt x="470" y="121"/>
                  </a:lnTo>
                  <a:lnTo>
                    <a:pt x="467" y="126"/>
                  </a:lnTo>
                  <a:lnTo>
                    <a:pt x="467" y="126"/>
                  </a:lnTo>
                  <a:lnTo>
                    <a:pt x="464" y="126"/>
                  </a:lnTo>
                  <a:lnTo>
                    <a:pt x="464" y="127"/>
                  </a:lnTo>
                  <a:lnTo>
                    <a:pt x="455" y="126"/>
                  </a:lnTo>
                  <a:lnTo>
                    <a:pt x="432" y="126"/>
                  </a:lnTo>
                  <a:lnTo>
                    <a:pt x="431" y="126"/>
                  </a:lnTo>
                  <a:lnTo>
                    <a:pt x="428" y="122"/>
                  </a:lnTo>
                  <a:lnTo>
                    <a:pt x="428" y="121"/>
                  </a:lnTo>
                  <a:lnTo>
                    <a:pt x="429" y="119"/>
                  </a:lnTo>
                  <a:lnTo>
                    <a:pt x="429" y="119"/>
                  </a:lnTo>
                  <a:lnTo>
                    <a:pt x="429" y="118"/>
                  </a:lnTo>
                  <a:lnTo>
                    <a:pt x="437" y="116"/>
                  </a:lnTo>
                  <a:lnTo>
                    <a:pt x="439" y="116"/>
                  </a:lnTo>
                  <a:close/>
                  <a:moveTo>
                    <a:pt x="346" y="113"/>
                  </a:moveTo>
                  <a:lnTo>
                    <a:pt x="350" y="113"/>
                  </a:lnTo>
                  <a:lnTo>
                    <a:pt x="355" y="115"/>
                  </a:lnTo>
                  <a:lnTo>
                    <a:pt x="357" y="115"/>
                  </a:lnTo>
                  <a:lnTo>
                    <a:pt x="358" y="116"/>
                  </a:lnTo>
                  <a:lnTo>
                    <a:pt x="358" y="116"/>
                  </a:lnTo>
                  <a:lnTo>
                    <a:pt x="360" y="118"/>
                  </a:lnTo>
                  <a:lnTo>
                    <a:pt x="360" y="118"/>
                  </a:lnTo>
                  <a:lnTo>
                    <a:pt x="354" y="118"/>
                  </a:lnTo>
                  <a:lnTo>
                    <a:pt x="352" y="118"/>
                  </a:lnTo>
                  <a:lnTo>
                    <a:pt x="350" y="119"/>
                  </a:lnTo>
                  <a:lnTo>
                    <a:pt x="347" y="119"/>
                  </a:lnTo>
                  <a:lnTo>
                    <a:pt x="344" y="119"/>
                  </a:lnTo>
                  <a:lnTo>
                    <a:pt x="339" y="118"/>
                  </a:lnTo>
                  <a:lnTo>
                    <a:pt x="338" y="116"/>
                  </a:lnTo>
                  <a:lnTo>
                    <a:pt x="338" y="115"/>
                  </a:lnTo>
                  <a:lnTo>
                    <a:pt x="338" y="113"/>
                  </a:lnTo>
                  <a:lnTo>
                    <a:pt x="339" y="113"/>
                  </a:lnTo>
                  <a:lnTo>
                    <a:pt x="341" y="113"/>
                  </a:lnTo>
                  <a:lnTo>
                    <a:pt x="346" y="113"/>
                  </a:lnTo>
                  <a:close/>
                  <a:moveTo>
                    <a:pt x="168" y="107"/>
                  </a:moveTo>
                  <a:lnTo>
                    <a:pt x="168" y="108"/>
                  </a:lnTo>
                  <a:lnTo>
                    <a:pt x="168" y="108"/>
                  </a:lnTo>
                  <a:lnTo>
                    <a:pt x="168" y="110"/>
                  </a:lnTo>
                  <a:lnTo>
                    <a:pt x="169" y="110"/>
                  </a:lnTo>
                  <a:lnTo>
                    <a:pt x="171" y="110"/>
                  </a:lnTo>
                  <a:lnTo>
                    <a:pt x="174" y="111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7" y="115"/>
                  </a:lnTo>
                  <a:lnTo>
                    <a:pt x="177" y="115"/>
                  </a:lnTo>
                  <a:lnTo>
                    <a:pt x="175" y="116"/>
                  </a:lnTo>
                  <a:lnTo>
                    <a:pt x="174" y="118"/>
                  </a:lnTo>
                  <a:lnTo>
                    <a:pt x="171" y="118"/>
                  </a:lnTo>
                  <a:lnTo>
                    <a:pt x="168" y="118"/>
                  </a:lnTo>
                  <a:lnTo>
                    <a:pt x="163" y="116"/>
                  </a:lnTo>
                  <a:lnTo>
                    <a:pt x="158" y="111"/>
                  </a:lnTo>
                  <a:lnTo>
                    <a:pt x="156" y="110"/>
                  </a:lnTo>
                  <a:lnTo>
                    <a:pt x="160" y="110"/>
                  </a:lnTo>
                  <a:lnTo>
                    <a:pt x="160" y="110"/>
                  </a:lnTo>
                  <a:lnTo>
                    <a:pt x="161" y="108"/>
                  </a:lnTo>
                  <a:lnTo>
                    <a:pt x="163" y="108"/>
                  </a:lnTo>
                  <a:lnTo>
                    <a:pt x="168" y="107"/>
                  </a:lnTo>
                  <a:close/>
                  <a:moveTo>
                    <a:pt x="223" y="107"/>
                  </a:moveTo>
                  <a:lnTo>
                    <a:pt x="235" y="107"/>
                  </a:lnTo>
                  <a:lnTo>
                    <a:pt x="235" y="107"/>
                  </a:lnTo>
                  <a:lnTo>
                    <a:pt x="235" y="108"/>
                  </a:lnTo>
                  <a:lnTo>
                    <a:pt x="234" y="110"/>
                  </a:lnTo>
                  <a:lnTo>
                    <a:pt x="232" y="111"/>
                  </a:lnTo>
                  <a:lnTo>
                    <a:pt x="227" y="113"/>
                  </a:lnTo>
                  <a:lnTo>
                    <a:pt x="218" y="115"/>
                  </a:lnTo>
                  <a:lnTo>
                    <a:pt x="216" y="115"/>
                  </a:lnTo>
                  <a:lnTo>
                    <a:pt x="218" y="115"/>
                  </a:lnTo>
                  <a:lnTo>
                    <a:pt x="218" y="116"/>
                  </a:lnTo>
                  <a:lnTo>
                    <a:pt x="220" y="116"/>
                  </a:lnTo>
                  <a:lnTo>
                    <a:pt x="226" y="116"/>
                  </a:lnTo>
                  <a:lnTo>
                    <a:pt x="227" y="116"/>
                  </a:lnTo>
                  <a:lnTo>
                    <a:pt x="227" y="116"/>
                  </a:lnTo>
                  <a:lnTo>
                    <a:pt x="227" y="118"/>
                  </a:lnTo>
                  <a:lnTo>
                    <a:pt x="227" y="118"/>
                  </a:lnTo>
                  <a:lnTo>
                    <a:pt x="227" y="121"/>
                  </a:lnTo>
                  <a:lnTo>
                    <a:pt x="227" y="122"/>
                  </a:lnTo>
                  <a:lnTo>
                    <a:pt x="227" y="124"/>
                  </a:lnTo>
                  <a:lnTo>
                    <a:pt x="224" y="126"/>
                  </a:lnTo>
                  <a:lnTo>
                    <a:pt x="220" y="127"/>
                  </a:lnTo>
                  <a:lnTo>
                    <a:pt x="216" y="127"/>
                  </a:lnTo>
                  <a:lnTo>
                    <a:pt x="215" y="127"/>
                  </a:lnTo>
                  <a:lnTo>
                    <a:pt x="212" y="127"/>
                  </a:lnTo>
                  <a:lnTo>
                    <a:pt x="201" y="130"/>
                  </a:lnTo>
                  <a:lnTo>
                    <a:pt x="197" y="130"/>
                  </a:lnTo>
                  <a:lnTo>
                    <a:pt x="196" y="129"/>
                  </a:lnTo>
                  <a:lnTo>
                    <a:pt x="191" y="127"/>
                  </a:lnTo>
                  <a:lnTo>
                    <a:pt x="188" y="126"/>
                  </a:lnTo>
                  <a:lnTo>
                    <a:pt x="185" y="124"/>
                  </a:lnTo>
                  <a:lnTo>
                    <a:pt x="183" y="124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3" y="122"/>
                  </a:lnTo>
                  <a:lnTo>
                    <a:pt x="185" y="121"/>
                  </a:lnTo>
                  <a:lnTo>
                    <a:pt x="185" y="121"/>
                  </a:lnTo>
                  <a:lnTo>
                    <a:pt x="183" y="119"/>
                  </a:lnTo>
                  <a:lnTo>
                    <a:pt x="183" y="118"/>
                  </a:lnTo>
                  <a:lnTo>
                    <a:pt x="182" y="116"/>
                  </a:lnTo>
                  <a:lnTo>
                    <a:pt x="182" y="116"/>
                  </a:lnTo>
                  <a:lnTo>
                    <a:pt x="182" y="115"/>
                  </a:lnTo>
                  <a:lnTo>
                    <a:pt x="182" y="115"/>
                  </a:lnTo>
                  <a:lnTo>
                    <a:pt x="183" y="113"/>
                  </a:lnTo>
                  <a:lnTo>
                    <a:pt x="183" y="113"/>
                  </a:lnTo>
                  <a:lnTo>
                    <a:pt x="186" y="111"/>
                  </a:lnTo>
                  <a:lnTo>
                    <a:pt x="190" y="111"/>
                  </a:lnTo>
                  <a:lnTo>
                    <a:pt x="196" y="110"/>
                  </a:lnTo>
                  <a:lnTo>
                    <a:pt x="212" y="107"/>
                  </a:lnTo>
                  <a:lnTo>
                    <a:pt x="216" y="107"/>
                  </a:lnTo>
                  <a:lnTo>
                    <a:pt x="220" y="107"/>
                  </a:lnTo>
                  <a:lnTo>
                    <a:pt x="223" y="107"/>
                  </a:lnTo>
                  <a:close/>
                  <a:moveTo>
                    <a:pt x="333" y="100"/>
                  </a:moveTo>
                  <a:lnTo>
                    <a:pt x="333" y="102"/>
                  </a:lnTo>
                  <a:lnTo>
                    <a:pt x="333" y="102"/>
                  </a:lnTo>
                  <a:lnTo>
                    <a:pt x="332" y="105"/>
                  </a:lnTo>
                  <a:lnTo>
                    <a:pt x="328" y="105"/>
                  </a:lnTo>
                  <a:lnTo>
                    <a:pt x="327" y="105"/>
                  </a:lnTo>
                  <a:lnTo>
                    <a:pt x="327" y="105"/>
                  </a:lnTo>
                  <a:lnTo>
                    <a:pt x="327" y="103"/>
                  </a:lnTo>
                  <a:lnTo>
                    <a:pt x="327" y="103"/>
                  </a:lnTo>
                  <a:lnTo>
                    <a:pt x="330" y="102"/>
                  </a:lnTo>
                  <a:lnTo>
                    <a:pt x="332" y="100"/>
                  </a:lnTo>
                  <a:lnTo>
                    <a:pt x="333" y="100"/>
                  </a:lnTo>
                  <a:close/>
                  <a:moveTo>
                    <a:pt x="221" y="86"/>
                  </a:moveTo>
                  <a:lnTo>
                    <a:pt x="224" y="86"/>
                  </a:lnTo>
                  <a:lnTo>
                    <a:pt x="227" y="88"/>
                  </a:lnTo>
                  <a:lnTo>
                    <a:pt x="231" y="88"/>
                  </a:lnTo>
                  <a:lnTo>
                    <a:pt x="232" y="89"/>
                  </a:lnTo>
                  <a:lnTo>
                    <a:pt x="235" y="91"/>
                  </a:lnTo>
                  <a:lnTo>
                    <a:pt x="235" y="91"/>
                  </a:lnTo>
                  <a:lnTo>
                    <a:pt x="237" y="91"/>
                  </a:lnTo>
                  <a:lnTo>
                    <a:pt x="237" y="91"/>
                  </a:lnTo>
                  <a:lnTo>
                    <a:pt x="238" y="94"/>
                  </a:lnTo>
                  <a:lnTo>
                    <a:pt x="238" y="96"/>
                  </a:lnTo>
                  <a:lnTo>
                    <a:pt x="238" y="97"/>
                  </a:lnTo>
                  <a:lnTo>
                    <a:pt x="238" y="97"/>
                  </a:lnTo>
                  <a:lnTo>
                    <a:pt x="238" y="99"/>
                  </a:lnTo>
                  <a:lnTo>
                    <a:pt x="237" y="99"/>
                  </a:lnTo>
                  <a:lnTo>
                    <a:pt x="234" y="100"/>
                  </a:lnTo>
                  <a:lnTo>
                    <a:pt x="229" y="99"/>
                  </a:lnTo>
                  <a:lnTo>
                    <a:pt x="226" y="100"/>
                  </a:lnTo>
                  <a:lnTo>
                    <a:pt x="224" y="100"/>
                  </a:lnTo>
                  <a:lnTo>
                    <a:pt x="218" y="100"/>
                  </a:lnTo>
                  <a:lnTo>
                    <a:pt x="218" y="99"/>
                  </a:lnTo>
                  <a:lnTo>
                    <a:pt x="215" y="97"/>
                  </a:lnTo>
                  <a:lnTo>
                    <a:pt x="213" y="97"/>
                  </a:lnTo>
                  <a:lnTo>
                    <a:pt x="212" y="97"/>
                  </a:lnTo>
                  <a:lnTo>
                    <a:pt x="210" y="99"/>
                  </a:lnTo>
                  <a:lnTo>
                    <a:pt x="209" y="100"/>
                  </a:lnTo>
                  <a:lnTo>
                    <a:pt x="207" y="100"/>
                  </a:lnTo>
                  <a:lnTo>
                    <a:pt x="204" y="100"/>
                  </a:lnTo>
                  <a:lnTo>
                    <a:pt x="199" y="97"/>
                  </a:lnTo>
                  <a:lnTo>
                    <a:pt x="193" y="99"/>
                  </a:lnTo>
                  <a:lnTo>
                    <a:pt x="186" y="100"/>
                  </a:lnTo>
                  <a:lnTo>
                    <a:pt x="183" y="100"/>
                  </a:lnTo>
                  <a:lnTo>
                    <a:pt x="183" y="100"/>
                  </a:lnTo>
                  <a:lnTo>
                    <a:pt x="182" y="99"/>
                  </a:lnTo>
                  <a:lnTo>
                    <a:pt x="182" y="99"/>
                  </a:lnTo>
                  <a:lnTo>
                    <a:pt x="183" y="97"/>
                  </a:lnTo>
                  <a:lnTo>
                    <a:pt x="188" y="94"/>
                  </a:lnTo>
                  <a:lnTo>
                    <a:pt x="191" y="94"/>
                  </a:lnTo>
                  <a:lnTo>
                    <a:pt x="197" y="92"/>
                  </a:lnTo>
                  <a:lnTo>
                    <a:pt x="205" y="91"/>
                  </a:lnTo>
                  <a:lnTo>
                    <a:pt x="207" y="91"/>
                  </a:lnTo>
                  <a:lnTo>
                    <a:pt x="210" y="89"/>
                  </a:lnTo>
                  <a:lnTo>
                    <a:pt x="215" y="88"/>
                  </a:lnTo>
                  <a:lnTo>
                    <a:pt x="216" y="86"/>
                  </a:lnTo>
                  <a:lnTo>
                    <a:pt x="221" y="86"/>
                  </a:lnTo>
                  <a:close/>
                  <a:moveTo>
                    <a:pt x="402" y="85"/>
                  </a:moveTo>
                  <a:lnTo>
                    <a:pt x="409" y="85"/>
                  </a:lnTo>
                  <a:lnTo>
                    <a:pt x="412" y="85"/>
                  </a:lnTo>
                  <a:lnTo>
                    <a:pt x="415" y="86"/>
                  </a:lnTo>
                  <a:lnTo>
                    <a:pt x="418" y="86"/>
                  </a:lnTo>
                  <a:lnTo>
                    <a:pt x="423" y="88"/>
                  </a:lnTo>
                  <a:lnTo>
                    <a:pt x="425" y="88"/>
                  </a:lnTo>
                  <a:lnTo>
                    <a:pt x="428" y="91"/>
                  </a:lnTo>
                  <a:lnTo>
                    <a:pt x="428" y="91"/>
                  </a:lnTo>
                  <a:lnTo>
                    <a:pt x="428" y="92"/>
                  </a:lnTo>
                  <a:lnTo>
                    <a:pt x="429" y="92"/>
                  </a:lnTo>
                  <a:lnTo>
                    <a:pt x="432" y="94"/>
                  </a:lnTo>
                  <a:lnTo>
                    <a:pt x="439" y="92"/>
                  </a:lnTo>
                  <a:lnTo>
                    <a:pt x="440" y="94"/>
                  </a:lnTo>
                  <a:lnTo>
                    <a:pt x="447" y="96"/>
                  </a:lnTo>
                  <a:lnTo>
                    <a:pt x="448" y="97"/>
                  </a:lnTo>
                  <a:lnTo>
                    <a:pt x="448" y="99"/>
                  </a:lnTo>
                  <a:lnTo>
                    <a:pt x="448" y="99"/>
                  </a:lnTo>
                  <a:lnTo>
                    <a:pt x="447" y="100"/>
                  </a:lnTo>
                  <a:lnTo>
                    <a:pt x="442" y="102"/>
                  </a:lnTo>
                  <a:lnTo>
                    <a:pt x="442" y="102"/>
                  </a:lnTo>
                  <a:lnTo>
                    <a:pt x="445" y="103"/>
                  </a:lnTo>
                  <a:lnTo>
                    <a:pt x="447" y="105"/>
                  </a:lnTo>
                  <a:lnTo>
                    <a:pt x="447" y="107"/>
                  </a:lnTo>
                  <a:lnTo>
                    <a:pt x="447" y="107"/>
                  </a:lnTo>
                  <a:lnTo>
                    <a:pt x="445" y="110"/>
                  </a:lnTo>
                  <a:lnTo>
                    <a:pt x="443" y="110"/>
                  </a:lnTo>
                  <a:lnTo>
                    <a:pt x="440" y="110"/>
                  </a:lnTo>
                  <a:lnTo>
                    <a:pt x="440" y="111"/>
                  </a:lnTo>
                  <a:lnTo>
                    <a:pt x="437" y="111"/>
                  </a:lnTo>
                  <a:lnTo>
                    <a:pt x="432" y="113"/>
                  </a:lnTo>
                  <a:lnTo>
                    <a:pt x="425" y="113"/>
                  </a:lnTo>
                  <a:lnTo>
                    <a:pt x="423" y="115"/>
                  </a:lnTo>
                  <a:lnTo>
                    <a:pt x="420" y="116"/>
                  </a:lnTo>
                  <a:lnTo>
                    <a:pt x="418" y="116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17" y="113"/>
                  </a:lnTo>
                  <a:lnTo>
                    <a:pt x="417" y="113"/>
                  </a:lnTo>
                  <a:lnTo>
                    <a:pt x="417" y="111"/>
                  </a:lnTo>
                  <a:lnTo>
                    <a:pt x="412" y="110"/>
                  </a:lnTo>
                  <a:lnTo>
                    <a:pt x="409" y="108"/>
                  </a:lnTo>
                  <a:lnTo>
                    <a:pt x="409" y="107"/>
                  </a:lnTo>
                  <a:lnTo>
                    <a:pt x="409" y="107"/>
                  </a:lnTo>
                  <a:lnTo>
                    <a:pt x="414" y="107"/>
                  </a:lnTo>
                  <a:lnTo>
                    <a:pt x="417" y="105"/>
                  </a:lnTo>
                  <a:lnTo>
                    <a:pt x="418" y="105"/>
                  </a:lnTo>
                  <a:lnTo>
                    <a:pt x="418" y="105"/>
                  </a:lnTo>
                  <a:lnTo>
                    <a:pt x="417" y="105"/>
                  </a:lnTo>
                  <a:lnTo>
                    <a:pt x="414" y="103"/>
                  </a:lnTo>
                  <a:lnTo>
                    <a:pt x="406" y="102"/>
                  </a:lnTo>
                  <a:lnTo>
                    <a:pt x="406" y="102"/>
                  </a:lnTo>
                  <a:lnTo>
                    <a:pt x="402" y="99"/>
                  </a:lnTo>
                  <a:lnTo>
                    <a:pt x="402" y="97"/>
                  </a:lnTo>
                  <a:lnTo>
                    <a:pt x="401" y="97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8" y="94"/>
                  </a:lnTo>
                  <a:lnTo>
                    <a:pt x="398" y="94"/>
                  </a:lnTo>
                  <a:lnTo>
                    <a:pt x="398" y="92"/>
                  </a:lnTo>
                  <a:lnTo>
                    <a:pt x="402" y="92"/>
                  </a:lnTo>
                  <a:lnTo>
                    <a:pt x="401" y="91"/>
                  </a:lnTo>
                  <a:lnTo>
                    <a:pt x="399" y="88"/>
                  </a:lnTo>
                  <a:lnTo>
                    <a:pt x="398" y="86"/>
                  </a:lnTo>
                  <a:lnTo>
                    <a:pt x="398" y="85"/>
                  </a:lnTo>
                  <a:lnTo>
                    <a:pt x="399" y="85"/>
                  </a:lnTo>
                  <a:lnTo>
                    <a:pt x="402" y="85"/>
                  </a:lnTo>
                  <a:close/>
                  <a:moveTo>
                    <a:pt x="320" y="66"/>
                  </a:moveTo>
                  <a:lnTo>
                    <a:pt x="325" y="67"/>
                  </a:lnTo>
                  <a:lnTo>
                    <a:pt x="328" y="69"/>
                  </a:lnTo>
                  <a:lnTo>
                    <a:pt x="332" y="70"/>
                  </a:lnTo>
                  <a:lnTo>
                    <a:pt x="336" y="75"/>
                  </a:lnTo>
                  <a:lnTo>
                    <a:pt x="336" y="75"/>
                  </a:lnTo>
                  <a:lnTo>
                    <a:pt x="336" y="77"/>
                  </a:lnTo>
                  <a:lnTo>
                    <a:pt x="336" y="77"/>
                  </a:lnTo>
                  <a:lnTo>
                    <a:pt x="335" y="78"/>
                  </a:lnTo>
                  <a:lnTo>
                    <a:pt x="335" y="78"/>
                  </a:lnTo>
                  <a:lnTo>
                    <a:pt x="336" y="80"/>
                  </a:lnTo>
                  <a:lnTo>
                    <a:pt x="336" y="80"/>
                  </a:lnTo>
                  <a:lnTo>
                    <a:pt x="336" y="81"/>
                  </a:lnTo>
                  <a:lnTo>
                    <a:pt x="336" y="81"/>
                  </a:lnTo>
                  <a:lnTo>
                    <a:pt x="338" y="81"/>
                  </a:lnTo>
                  <a:lnTo>
                    <a:pt x="339" y="80"/>
                  </a:lnTo>
                  <a:lnTo>
                    <a:pt x="339" y="80"/>
                  </a:lnTo>
                  <a:lnTo>
                    <a:pt x="339" y="77"/>
                  </a:lnTo>
                  <a:lnTo>
                    <a:pt x="343" y="77"/>
                  </a:lnTo>
                  <a:lnTo>
                    <a:pt x="346" y="75"/>
                  </a:lnTo>
                  <a:lnTo>
                    <a:pt x="347" y="75"/>
                  </a:lnTo>
                  <a:lnTo>
                    <a:pt x="349" y="75"/>
                  </a:lnTo>
                  <a:lnTo>
                    <a:pt x="355" y="78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80"/>
                  </a:lnTo>
                  <a:lnTo>
                    <a:pt x="360" y="80"/>
                  </a:lnTo>
                  <a:lnTo>
                    <a:pt x="358" y="83"/>
                  </a:lnTo>
                  <a:lnTo>
                    <a:pt x="358" y="83"/>
                  </a:lnTo>
                  <a:lnTo>
                    <a:pt x="358" y="85"/>
                  </a:lnTo>
                  <a:lnTo>
                    <a:pt x="361" y="85"/>
                  </a:lnTo>
                  <a:lnTo>
                    <a:pt x="368" y="83"/>
                  </a:lnTo>
                  <a:lnTo>
                    <a:pt x="374" y="86"/>
                  </a:lnTo>
                  <a:lnTo>
                    <a:pt x="377" y="89"/>
                  </a:lnTo>
                  <a:lnTo>
                    <a:pt x="380" y="91"/>
                  </a:lnTo>
                  <a:lnTo>
                    <a:pt x="380" y="92"/>
                  </a:lnTo>
                  <a:lnTo>
                    <a:pt x="379" y="92"/>
                  </a:lnTo>
                  <a:lnTo>
                    <a:pt x="379" y="94"/>
                  </a:lnTo>
                  <a:lnTo>
                    <a:pt x="377" y="96"/>
                  </a:lnTo>
                  <a:lnTo>
                    <a:pt x="376" y="96"/>
                  </a:lnTo>
                  <a:lnTo>
                    <a:pt x="377" y="97"/>
                  </a:lnTo>
                  <a:lnTo>
                    <a:pt x="377" y="99"/>
                  </a:lnTo>
                  <a:lnTo>
                    <a:pt x="377" y="99"/>
                  </a:lnTo>
                  <a:lnTo>
                    <a:pt x="377" y="100"/>
                  </a:lnTo>
                  <a:lnTo>
                    <a:pt x="380" y="100"/>
                  </a:lnTo>
                  <a:lnTo>
                    <a:pt x="387" y="105"/>
                  </a:lnTo>
                  <a:lnTo>
                    <a:pt x="388" y="107"/>
                  </a:lnTo>
                  <a:lnTo>
                    <a:pt x="388" y="108"/>
                  </a:lnTo>
                  <a:lnTo>
                    <a:pt x="388" y="110"/>
                  </a:lnTo>
                  <a:lnTo>
                    <a:pt x="388" y="110"/>
                  </a:lnTo>
                  <a:lnTo>
                    <a:pt x="387" y="113"/>
                  </a:lnTo>
                  <a:lnTo>
                    <a:pt x="387" y="115"/>
                  </a:lnTo>
                  <a:lnTo>
                    <a:pt x="384" y="115"/>
                  </a:lnTo>
                  <a:lnTo>
                    <a:pt x="379" y="115"/>
                  </a:lnTo>
                  <a:lnTo>
                    <a:pt x="374" y="116"/>
                  </a:lnTo>
                  <a:lnTo>
                    <a:pt x="371" y="115"/>
                  </a:lnTo>
                  <a:lnTo>
                    <a:pt x="366" y="113"/>
                  </a:lnTo>
                  <a:lnTo>
                    <a:pt x="365" y="111"/>
                  </a:lnTo>
                  <a:lnTo>
                    <a:pt x="363" y="110"/>
                  </a:lnTo>
                  <a:lnTo>
                    <a:pt x="363" y="110"/>
                  </a:lnTo>
                  <a:lnTo>
                    <a:pt x="363" y="107"/>
                  </a:lnTo>
                  <a:lnTo>
                    <a:pt x="361" y="107"/>
                  </a:lnTo>
                  <a:lnTo>
                    <a:pt x="360" y="105"/>
                  </a:lnTo>
                  <a:lnTo>
                    <a:pt x="358" y="103"/>
                  </a:lnTo>
                  <a:lnTo>
                    <a:pt x="355" y="103"/>
                  </a:lnTo>
                  <a:lnTo>
                    <a:pt x="347" y="102"/>
                  </a:lnTo>
                  <a:lnTo>
                    <a:pt x="344" y="100"/>
                  </a:lnTo>
                  <a:lnTo>
                    <a:pt x="341" y="100"/>
                  </a:lnTo>
                  <a:lnTo>
                    <a:pt x="336" y="102"/>
                  </a:lnTo>
                  <a:lnTo>
                    <a:pt x="336" y="102"/>
                  </a:lnTo>
                  <a:lnTo>
                    <a:pt x="335" y="100"/>
                  </a:lnTo>
                  <a:lnTo>
                    <a:pt x="335" y="100"/>
                  </a:lnTo>
                  <a:lnTo>
                    <a:pt x="335" y="99"/>
                  </a:lnTo>
                  <a:lnTo>
                    <a:pt x="335" y="97"/>
                  </a:lnTo>
                  <a:lnTo>
                    <a:pt x="320" y="99"/>
                  </a:lnTo>
                  <a:lnTo>
                    <a:pt x="317" y="102"/>
                  </a:lnTo>
                  <a:lnTo>
                    <a:pt x="311" y="100"/>
                  </a:lnTo>
                  <a:lnTo>
                    <a:pt x="309" y="100"/>
                  </a:lnTo>
                  <a:lnTo>
                    <a:pt x="305" y="99"/>
                  </a:lnTo>
                  <a:lnTo>
                    <a:pt x="303" y="97"/>
                  </a:lnTo>
                  <a:lnTo>
                    <a:pt x="302" y="94"/>
                  </a:lnTo>
                  <a:lnTo>
                    <a:pt x="302" y="92"/>
                  </a:lnTo>
                  <a:lnTo>
                    <a:pt x="303" y="92"/>
                  </a:lnTo>
                  <a:lnTo>
                    <a:pt x="305" y="91"/>
                  </a:lnTo>
                  <a:lnTo>
                    <a:pt x="306" y="91"/>
                  </a:lnTo>
                  <a:lnTo>
                    <a:pt x="313" y="92"/>
                  </a:lnTo>
                  <a:lnTo>
                    <a:pt x="320" y="92"/>
                  </a:lnTo>
                  <a:lnTo>
                    <a:pt x="322" y="92"/>
                  </a:lnTo>
                  <a:lnTo>
                    <a:pt x="324" y="91"/>
                  </a:lnTo>
                  <a:lnTo>
                    <a:pt x="322" y="89"/>
                  </a:lnTo>
                  <a:lnTo>
                    <a:pt x="316" y="89"/>
                  </a:lnTo>
                  <a:lnTo>
                    <a:pt x="317" y="89"/>
                  </a:lnTo>
                  <a:lnTo>
                    <a:pt x="322" y="88"/>
                  </a:lnTo>
                  <a:lnTo>
                    <a:pt x="325" y="86"/>
                  </a:lnTo>
                  <a:lnTo>
                    <a:pt x="325" y="86"/>
                  </a:lnTo>
                  <a:lnTo>
                    <a:pt x="324" y="85"/>
                  </a:lnTo>
                  <a:lnTo>
                    <a:pt x="316" y="85"/>
                  </a:lnTo>
                  <a:lnTo>
                    <a:pt x="314" y="85"/>
                  </a:lnTo>
                  <a:lnTo>
                    <a:pt x="314" y="85"/>
                  </a:lnTo>
                  <a:lnTo>
                    <a:pt x="314" y="83"/>
                  </a:lnTo>
                  <a:lnTo>
                    <a:pt x="319" y="81"/>
                  </a:lnTo>
                  <a:lnTo>
                    <a:pt x="317" y="80"/>
                  </a:lnTo>
                  <a:lnTo>
                    <a:pt x="316" y="80"/>
                  </a:lnTo>
                  <a:lnTo>
                    <a:pt x="314" y="78"/>
                  </a:lnTo>
                  <a:lnTo>
                    <a:pt x="314" y="78"/>
                  </a:lnTo>
                  <a:lnTo>
                    <a:pt x="311" y="80"/>
                  </a:lnTo>
                  <a:lnTo>
                    <a:pt x="306" y="83"/>
                  </a:lnTo>
                  <a:lnTo>
                    <a:pt x="305" y="85"/>
                  </a:lnTo>
                  <a:lnTo>
                    <a:pt x="303" y="85"/>
                  </a:lnTo>
                  <a:lnTo>
                    <a:pt x="302" y="83"/>
                  </a:lnTo>
                  <a:lnTo>
                    <a:pt x="302" y="83"/>
                  </a:lnTo>
                  <a:lnTo>
                    <a:pt x="303" y="81"/>
                  </a:lnTo>
                  <a:lnTo>
                    <a:pt x="306" y="78"/>
                  </a:lnTo>
                  <a:lnTo>
                    <a:pt x="306" y="77"/>
                  </a:lnTo>
                  <a:lnTo>
                    <a:pt x="303" y="77"/>
                  </a:lnTo>
                  <a:lnTo>
                    <a:pt x="297" y="77"/>
                  </a:lnTo>
                  <a:lnTo>
                    <a:pt x="294" y="77"/>
                  </a:lnTo>
                  <a:lnTo>
                    <a:pt x="294" y="75"/>
                  </a:lnTo>
                  <a:lnTo>
                    <a:pt x="294" y="74"/>
                  </a:lnTo>
                  <a:lnTo>
                    <a:pt x="294" y="72"/>
                  </a:lnTo>
                  <a:lnTo>
                    <a:pt x="294" y="70"/>
                  </a:lnTo>
                  <a:lnTo>
                    <a:pt x="295" y="67"/>
                  </a:lnTo>
                  <a:lnTo>
                    <a:pt x="297" y="67"/>
                  </a:lnTo>
                  <a:lnTo>
                    <a:pt x="305" y="67"/>
                  </a:lnTo>
                  <a:lnTo>
                    <a:pt x="317" y="67"/>
                  </a:lnTo>
                  <a:lnTo>
                    <a:pt x="320" y="66"/>
                  </a:lnTo>
                  <a:close/>
                  <a:moveTo>
                    <a:pt x="377" y="40"/>
                  </a:moveTo>
                  <a:lnTo>
                    <a:pt x="382" y="40"/>
                  </a:lnTo>
                  <a:lnTo>
                    <a:pt x="387" y="40"/>
                  </a:lnTo>
                  <a:lnTo>
                    <a:pt x="388" y="42"/>
                  </a:lnTo>
                  <a:lnTo>
                    <a:pt x="390" y="42"/>
                  </a:lnTo>
                  <a:lnTo>
                    <a:pt x="391" y="44"/>
                  </a:lnTo>
                  <a:lnTo>
                    <a:pt x="391" y="45"/>
                  </a:lnTo>
                  <a:lnTo>
                    <a:pt x="391" y="50"/>
                  </a:lnTo>
                  <a:lnTo>
                    <a:pt x="391" y="51"/>
                  </a:lnTo>
                  <a:lnTo>
                    <a:pt x="391" y="53"/>
                  </a:lnTo>
                  <a:lnTo>
                    <a:pt x="390" y="55"/>
                  </a:lnTo>
                  <a:lnTo>
                    <a:pt x="390" y="55"/>
                  </a:lnTo>
                  <a:lnTo>
                    <a:pt x="385" y="53"/>
                  </a:lnTo>
                  <a:lnTo>
                    <a:pt x="384" y="51"/>
                  </a:lnTo>
                  <a:lnTo>
                    <a:pt x="384" y="51"/>
                  </a:lnTo>
                  <a:lnTo>
                    <a:pt x="384" y="50"/>
                  </a:lnTo>
                  <a:lnTo>
                    <a:pt x="380" y="48"/>
                  </a:lnTo>
                  <a:lnTo>
                    <a:pt x="376" y="48"/>
                  </a:lnTo>
                  <a:lnTo>
                    <a:pt x="374" y="48"/>
                  </a:lnTo>
                  <a:lnTo>
                    <a:pt x="374" y="48"/>
                  </a:lnTo>
                  <a:lnTo>
                    <a:pt x="373" y="48"/>
                  </a:lnTo>
                  <a:lnTo>
                    <a:pt x="373" y="45"/>
                  </a:lnTo>
                  <a:lnTo>
                    <a:pt x="373" y="44"/>
                  </a:lnTo>
                  <a:lnTo>
                    <a:pt x="373" y="42"/>
                  </a:lnTo>
                  <a:lnTo>
                    <a:pt x="374" y="42"/>
                  </a:lnTo>
                  <a:lnTo>
                    <a:pt x="377" y="40"/>
                  </a:lnTo>
                  <a:lnTo>
                    <a:pt x="377" y="40"/>
                  </a:lnTo>
                  <a:close/>
                  <a:moveTo>
                    <a:pt x="470" y="0"/>
                  </a:moveTo>
                  <a:lnTo>
                    <a:pt x="475" y="0"/>
                  </a:lnTo>
                  <a:lnTo>
                    <a:pt x="484" y="3"/>
                  </a:lnTo>
                  <a:lnTo>
                    <a:pt x="486" y="3"/>
                  </a:lnTo>
                  <a:lnTo>
                    <a:pt x="489" y="6"/>
                  </a:lnTo>
                  <a:lnTo>
                    <a:pt x="491" y="7"/>
                  </a:lnTo>
                  <a:lnTo>
                    <a:pt x="494" y="11"/>
                  </a:lnTo>
                  <a:lnTo>
                    <a:pt x="500" y="17"/>
                  </a:lnTo>
                  <a:lnTo>
                    <a:pt x="503" y="18"/>
                  </a:lnTo>
                  <a:lnTo>
                    <a:pt x="508" y="22"/>
                  </a:lnTo>
                  <a:lnTo>
                    <a:pt x="510" y="23"/>
                  </a:lnTo>
                  <a:lnTo>
                    <a:pt x="510" y="23"/>
                  </a:lnTo>
                  <a:lnTo>
                    <a:pt x="510" y="25"/>
                  </a:lnTo>
                  <a:lnTo>
                    <a:pt x="511" y="26"/>
                  </a:lnTo>
                  <a:lnTo>
                    <a:pt x="516" y="26"/>
                  </a:lnTo>
                  <a:lnTo>
                    <a:pt x="521" y="28"/>
                  </a:lnTo>
                  <a:lnTo>
                    <a:pt x="522" y="28"/>
                  </a:lnTo>
                  <a:lnTo>
                    <a:pt x="524" y="28"/>
                  </a:lnTo>
                  <a:lnTo>
                    <a:pt x="525" y="28"/>
                  </a:lnTo>
                  <a:lnTo>
                    <a:pt x="529" y="28"/>
                  </a:lnTo>
                  <a:lnTo>
                    <a:pt x="530" y="28"/>
                  </a:lnTo>
                  <a:lnTo>
                    <a:pt x="530" y="29"/>
                  </a:lnTo>
                  <a:lnTo>
                    <a:pt x="532" y="29"/>
                  </a:lnTo>
                  <a:lnTo>
                    <a:pt x="532" y="31"/>
                  </a:lnTo>
                  <a:lnTo>
                    <a:pt x="530" y="31"/>
                  </a:lnTo>
                  <a:lnTo>
                    <a:pt x="530" y="33"/>
                  </a:lnTo>
                  <a:lnTo>
                    <a:pt x="530" y="33"/>
                  </a:lnTo>
                  <a:lnTo>
                    <a:pt x="532" y="33"/>
                  </a:lnTo>
                  <a:lnTo>
                    <a:pt x="530" y="36"/>
                  </a:lnTo>
                  <a:lnTo>
                    <a:pt x="530" y="36"/>
                  </a:lnTo>
                  <a:lnTo>
                    <a:pt x="533" y="39"/>
                  </a:lnTo>
                  <a:lnTo>
                    <a:pt x="535" y="39"/>
                  </a:lnTo>
                  <a:lnTo>
                    <a:pt x="540" y="40"/>
                  </a:lnTo>
                  <a:lnTo>
                    <a:pt x="543" y="40"/>
                  </a:lnTo>
                  <a:lnTo>
                    <a:pt x="544" y="42"/>
                  </a:lnTo>
                  <a:lnTo>
                    <a:pt x="544" y="40"/>
                  </a:lnTo>
                  <a:lnTo>
                    <a:pt x="544" y="39"/>
                  </a:lnTo>
                  <a:lnTo>
                    <a:pt x="543" y="37"/>
                  </a:lnTo>
                  <a:lnTo>
                    <a:pt x="538" y="37"/>
                  </a:lnTo>
                  <a:lnTo>
                    <a:pt x="538" y="36"/>
                  </a:lnTo>
                  <a:lnTo>
                    <a:pt x="538" y="34"/>
                  </a:lnTo>
                  <a:lnTo>
                    <a:pt x="538" y="33"/>
                  </a:lnTo>
                  <a:lnTo>
                    <a:pt x="540" y="31"/>
                  </a:lnTo>
                  <a:lnTo>
                    <a:pt x="541" y="31"/>
                  </a:lnTo>
                  <a:lnTo>
                    <a:pt x="546" y="31"/>
                  </a:lnTo>
                  <a:lnTo>
                    <a:pt x="548" y="31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2" y="36"/>
                  </a:lnTo>
                  <a:lnTo>
                    <a:pt x="554" y="39"/>
                  </a:lnTo>
                  <a:lnTo>
                    <a:pt x="552" y="39"/>
                  </a:lnTo>
                  <a:lnTo>
                    <a:pt x="549" y="40"/>
                  </a:lnTo>
                  <a:lnTo>
                    <a:pt x="549" y="42"/>
                  </a:lnTo>
                  <a:lnTo>
                    <a:pt x="549" y="42"/>
                  </a:lnTo>
                  <a:lnTo>
                    <a:pt x="552" y="42"/>
                  </a:lnTo>
                  <a:lnTo>
                    <a:pt x="557" y="44"/>
                  </a:lnTo>
                  <a:lnTo>
                    <a:pt x="559" y="44"/>
                  </a:lnTo>
                  <a:lnTo>
                    <a:pt x="562" y="47"/>
                  </a:lnTo>
                  <a:lnTo>
                    <a:pt x="562" y="48"/>
                  </a:lnTo>
                  <a:lnTo>
                    <a:pt x="562" y="51"/>
                  </a:lnTo>
                  <a:lnTo>
                    <a:pt x="560" y="56"/>
                  </a:lnTo>
                  <a:lnTo>
                    <a:pt x="559" y="58"/>
                  </a:lnTo>
                  <a:lnTo>
                    <a:pt x="559" y="59"/>
                  </a:lnTo>
                  <a:lnTo>
                    <a:pt x="559" y="59"/>
                  </a:lnTo>
                  <a:lnTo>
                    <a:pt x="563" y="58"/>
                  </a:lnTo>
                  <a:lnTo>
                    <a:pt x="563" y="58"/>
                  </a:lnTo>
                  <a:lnTo>
                    <a:pt x="566" y="56"/>
                  </a:lnTo>
                  <a:lnTo>
                    <a:pt x="571" y="58"/>
                  </a:lnTo>
                  <a:lnTo>
                    <a:pt x="573" y="58"/>
                  </a:lnTo>
                  <a:lnTo>
                    <a:pt x="574" y="58"/>
                  </a:lnTo>
                  <a:lnTo>
                    <a:pt x="576" y="59"/>
                  </a:lnTo>
                  <a:lnTo>
                    <a:pt x="576" y="63"/>
                  </a:lnTo>
                  <a:lnTo>
                    <a:pt x="578" y="63"/>
                  </a:lnTo>
                  <a:lnTo>
                    <a:pt x="579" y="59"/>
                  </a:lnTo>
                  <a:lnTo>
                    <a:pt x="581" y="58"/>
                  </a:lnTo>
                  <a:lnTo>
                    <a:pt x="581" y="58"/>
                  </a:lnTo>
                  <a:lnTo>
                    <a:pt x="582" y="58"/>
                  </a:lnTo>
                  <a:lnTo>
                    <a:pt x="584" y="61"/>
                  </a:lnTo>
                  <a:lnTo>
                    <a:pt x="589" y="66"/>
                  </a:lnTo>
                  <a:lnTo>
                    <a:pt x="590" y="67"/>
                  </a:lnTo>
                  <a:lnTo>
                    <a:pt x="590" y="69"/>
                  </a:lnTo>
                  <a:lnTo>
                    <a:pt x="589" y="70"/>
                  </a:lnTo>
                  <a:lnTo>
                    <a:pt x="587" y="70"/>
                  </a:lnTo>
                  <a:lnTo>
                    <a:pt x="576" y="75"/>
                  </a:lnTo>
                  <a:lnTo>
                    <a:pt x="570" y="77"/>
                  </a:lnTo>
                  <a:lnTo>
                    <a:pt x="568" y="78"/>
                  </a:lnTo>
                  <a:lnTo>
                    <a:pt x="566" y="78"/>
                  </a:lnTo>
                  <a:lnTo>
                    <a:pt x="563" y="78"/>
                  </a:lnTo>
                  <a:lnTo>
                    <a:pt x="563" y="78"/>
                  </a:lnTo>
                  <a:lnTo>
                    <a:pt x="562" y="81"/>
                  </a:lnTo>
                  <a:lnTo>
                    <a:pt x="560" y="81"/>
                  </a:lnTo>
                  <a:lnTo>
                    <a:pt x="559" y="83"/>
                  </a:lnTo>
                  <a:lnTo>
                    <a:pt x="555" y="86"/>
                  </a:lnTo>
                  <a:lnTo>
                    <a:pt x="554" y="88"/>
                  </a:lnTo>
                  <a:lnTo>
                    <a:pt x="549" y="88"/>
                  </a:lnTo>
                  <a:lnTo>
                    <a:pt x="549" y="86"/>
                  </a:lnTo>
                  <a:lnTo>
                    <a:pt x="548" y="83"/>
                  </a:lnTo>
                  <a:lnTo>
                    <a:pt x="548" y="81"/>
                  </a:lnTo>
                  <a:lnTo>
                    <a:pt x="548" y="80"/>
                  </a:lnTo>
                  <a:lnTo>
                    <a:pt x="549" y="80"/>
                  </a:lnTo>
                  <a:lnTo>
                    <a:pt x="551" y="77"/>
                  </a:lnTo>
                  <a:lnTo>
                    <a:pt x="551" y="77"/>
                  </a:lnTo>
                  <a:lnTo>
                    <a:pt x="549" y="77"/>
                  </a:lnTo>
                  <a:lnTo>
                    <a:pt x="548" y="78"/>
                  </a:lnTo>
                  <a:lnTo>
                    <a:pt x="546" y="78"/>
                  </a:lnTo>
                  <a:lnTo>
                    <a:pt x="546" y="80"/>
                  </a:lnTo>
                  <a:lnTo>
                    <a:pt x="544" y="81"/>
                  </a:lnTo>
                  <a:lnTo>
                    <a:pt x="546" y="86"/>
                  </a:lnTo>
                  <a:lnTo>
                    <a:pt x="544" y="88"/>
                  </a:lnTo>
                  <a:lnTo>
                    <a:pt x="544" y="88"/>
                  </a:lnTo>
                  <a:lnTo>
                    <a:pt x="544" y="89"/>
                  </a:lnTo>
                  <a:lnTo>
                    <a:pt x="548" y="89"/>
                  </a:lnTo>
                  <a:lnTo>
                    <a:pt x="548" y="89"/>
                  </a:lnTo>
                  <a:lnTo>
                    <a:pt x="548" y="91"/>
                  </a:lnTo>
                  <a:lnTo>
                    <a:pt x="548" y="91"/>
                  </a:lnTo>
                  <a:lnTo>
                    <a:pt x="548" y="92"/>
                  </a:lnTo>
                  <a:lnTo>
                    <a:pt x="548" y="94"/>
                  </a:lnTo>
                  <a:lnTo>
                    <a:pt x="546" y="94"/>
                  </a:lnTo>
                  <a:lnTo>
                    <a:pt x="543" y="94"/>
                  </a:lnTo>
                  <a:lnTo>
                    <a:pt x="540" y="91"/>
                  </a:lnTo>
                  <a:lnTo>
                    <a:pt x="538" y="91"/>
                  </a:lnTo>
                  <a:lnTo>
                    <a:pt x="537" y="91"/>
                  </a:lnTo>
                  <a:lnTo>
                    <a:pt x="538" y="92"/>
                  </a:lnTo>
                  <a:lnTo>
                    <a:pt x="538" y="96"/>
                  </a:lnTo>
                  <a:lnTo>
                    <a:pt x="538" y="97"/>
                  </a:lnTo>
                  <a:lnTo>
                    <a:pt x="538" y="99"/>
                  </a:lnTo>
                  <a:lnTo>
                    <a:pt x="537" y="102"/>
                  </a:lnTo>
                  <a:lnTo>
                    <a:pt x="537" y="103"/>
                  </a:lnTo>
                  <a:lnTo>
                    <a:pt x="537" y="103"/>
                  </a:lnTo>
                  <a:lnTo>
                    <a:pt x="533" y="103"/>
                  </a:lnTo>
                  <a:lnTo>
                    <a:pt x="532" y="103"/>
                  </a:lnTo>
                  <a:lnTo>
                    <a:pt x="527" y="97"/>
                  </a:lnTo>
                  <a:lnTo>
                    <a:pt x="524" y="96"/>
                  </a:lnTo>
                  <a:lnTo>
                    <a:pt x="519" y="91"/>
                  </a:lnTo>
                  <a:lnTo>
                    <a:pt x="519" y="91"/>
                  </a:lnTo>
                  <a:lnTo>
                    <a:pt x="518" y="91"/>
                  </a:lnTo>
                  <a:lnTo>
                    <a:pt x="518" y="92"/>
                  </a:lnTo>
                  <a:lnTo>
                    <a:pt x="519" y="94"/>
                  </a:lnTo>
                  <a:lnTo>
                    <a:pt x="522" y="97"/>
                  </a:lnTo>
                  <a:lnTo>
                    <a:pt x="524" y="100"/>
                  </a:lnTo>
                  <a:lnTo>
                    <a:pt x="525" y="103"/>
                  </a:lnTo>
                  <a:lnTo>
                    <a:pt x="525" y="103"/>
                  </a:lnTo>
                  <a:lnTo>
                    <a:pt x="525" y="105"/>
                  </a:lnTo>
                  <a:lnTo>
                    <a:pt x="525" y="103"/>
                  </a:lnTo>
                  <a:lnTo>
                    <a:pt x="524" y="103"/>
                  </a:lnTo>
                  <a:lnTo>
                    <a:pt x="521" y="102"/>
                  </a:lnTo>
                  <a:lnTo>
                    <a:pt x="519" y="102"/>
                  </a:lnTo>
                  <a:lnTo>
                    <a:pt x="518" y="100"/>
                  </a:lnTo>
                  <a:lnTo>
                    <a:pt x="516" y="100"/>
                  </a:lnTo>
                  <a:lnTo>
                    <a:pt x="514" y="99"/>
                  </a:lnTo>
                  <a:lnTo>
                    <a:pt x="513" y="99"/>
                  </a:lnTo>
                  <a:lnTo>
                    <a:pt x="510" y="99"/>
                  </a:lnTo>
                  <a:lnTo>
                    <a:pt x="510" y="100"/>
                  </a:lnTo>
                  <a:lnTo>
                    <a:pt x="511" y="100"/>
                  </a:lnTo>
                  <a:lnTo>
                    <a:pt x="513" y="102"/>
                  </a:lnTo>
                  <a:lnTo>
                    <a:pt x="513" y="102"/>
                  </a:lnTo>
                  <a:lnTo>
                    <a:pt x="514" y="103"/>
                  </a:lnTo>
                  <a:lnTo>
                    <a:pt x="513" y="105"/>
                  </a:lnTo>
                  <a:lnTo>
                    <a:pt x="510" y="105"/>
                  </a:lnTo>
                  <a:lnTo>
                    <a:pt x="505" y="105"/>
                  </a:lnTo>
                  <a:lnTo>
                    <a:pt x="499" y="103"/>
                  </a:lnTo>
                  <a:lnTo>
                    <a:pt x="491" y="102"/>
                  </a:lnTo>
                  <a:lnTo>
                    <a:pt x="484" y="100"/>
                  </a:lnTo>
                  <a:lnTo>
                    <a:pt x="480" y="97"/>
                  </a:lnTo>
                  <a:lnTo>
                    <a:pt x="478" y="96"/>
                  </a:lnTo>
                  <a:lnTo>
                    <a:pt x="478" y="96"/>
                  </a:lnTo>
                  <a:lnTo>
                    <a:pt x="480" y="94"/>
                  </a:lnTo>
                  <a:lnTo>
                    <a:pt x="486" y="92"/>
                  </a:lnTo>
                  <a:lnTo>
                    <a:pt x="492" y="92"/>
                  </a:lnTo>
                  <a:lnTo>
                    <a:pt x="491" y="92"/>
                  </a:lnTo>
                  <a:lnTo>
                    <a:pt x="480" y="91"/>
                  </a:lnTo>
                  <a:lnTo>
                    <a:pt x="475" y="91"/>
                  </a:lnTo>
                  <a:lnTo>
                    <a:pt x="473" y="91"/>
                  </a:lnTo>
                  <a:lnTo>
                    <a:pt x="472" y="91"/>
                  </a:lnTo>
                  <a:lnTo>
                    <a:pt x="470" y="89"/>
                  </a:lnTo>
                  <a:lnTo>
                    <a:pt x="467" y="88"/>
                  </a:lnTo>
                  <a:lnTo>
                    <a:pt x="466" y="86"/>
                  </a:lnTo>
                  <a:lnTo>
                    <a:pt x="466" y="85"/>
                  </a:lnTo>
                  <a:lnTo>
                    <a:pt x="467" y="85"/>
                  </a:lnTo>
                  <a:lnTo>
                    <a:pt x="472" y="85"/>
                  </a:lnTo>
                  <a:lnTo>
                    <a:pt x="473" y="85"/>
                  </a:lnTo>
                  <a:lnTo>
                    <a:pt x="470" y="85"/>
                  </a:lnTo>
                  <a:lnTo>
                    <a:pt x="462" y="81"/>
                  </a:lnTo>
                  <a:lnTo>
                    <a:pt x="459" y="80"/>
                  </a:lnTo>
                  <a:lnTo>
                    <a:pt x="459" y="80"/>
                  </a:lnTo>
                  <a:lnTo>
                    <a:pt x="458" y="78"/>
                  </a:lnTo>
                  <a:lnTo>
                    <a:pt x="459" y="78"/>
                  </a:lnTo>
                  <a:lnTo>
                    <a:pt x="461" y="77"/>
                  </a:lnTo>
                  <a:lnTo>
                    <a:pt x="472" y="74"/>
                  </a:lnTo>
                  <a:lnTo>
                    <a:pt x="475" y="72"/>
                  </a:lnTo>
                  <a:lnTo>
                    <a:pt x="478" y="72"/>
                  </a:lnTo>
                  <a:lnTo>
                    <a:pt x="480" y="72"/>
                  </a:lnTo>
                  <a:lnTo>
                    <a:pt x="481" y="69"/>
                  </a:lnTo>
                  <a:lnTo>
                    <a:pt x="492" y="67"/>
                  </a:lnTo>
                  <a:lnTo>
                    <a:pt x="499" y="66"/>
                  </a:lnTo>
                  <a:lnTo>
                    <a:pt x="500" y="66"/>
                  </a:lnTo>
                  <a:lnTo>
                    <a:pt x="494" y="66"/>
                  </a:lnTo>
                  <a:lnTo>
                    <a:pt x="486" y="66"/>
                  </a:lnTo>
                  <a:lnTo>
                    <a:pt x="483" y="64"/>
                  </a:lnTo>
                  <a:lnTo>
                    <a:pt x="480" y="63"/>
                  </a:lnTo>
                  <a:lnTo>
                    <a:pt x="478" y="63"/>
                  </a:lnTo>
                  <a:lnTo>
                    <a:pt x="475" y="64"/>
                  </a:lnTo>
                  <a:lnTo>
                    <a:pt x="470" y="66"/>
                  </a:lnTo>
                  <a:lnTo>
                    <a:pt x="467" y="66"/>
                  </a:lnTo>
                  <a:lnTo>
                    <a:pt x="462" y="69"/>
                  </a:lnTo>
                  <a:lnTo>
                    <a:pt x="461" y="69"/>
                  </a:lnTo>
                  <a:lnTo>
                    <a:pt x="459" y="67"/>
                  </a:lnTo>
                  <a:lnTo>
                    <a:pt x="459" y="67"/>
                  </a:lnTo>
                  <a:lnTo>
                    <a:pt x="461" y="66"/>
                  </a:lnTo>
                  <a:lnTo>
                    <a:pt x="462" y="66"/>
                  </a:lnTo>
                  <a:lnTo>
                    <a:pt x="461" y="66"/>
                  </a:lnTo>
                  <a:lnTo>
                    <a:pt x="459" y="64"/>
                  </a:lnTo>
                  <a:lnTo>
                    <a:pt x="456" y="64"/>
                  </a:lnTo>
                  <a:lnTo>
                    <a:pt x="455" y="66"/>
                  </a:lnTo>
                  <a:lnTo>
                    <a:pt x="448" y="67"/>
                  </a:lnTo>
                  <a:lnTo>
                    <a:pt x="445" y="69"/>
                  </a:lnTo>
                  <a:lnTo>
                    <a:pt x="445" y="69"/>
                  </a:lnTo>
                  <a:lnTo>
                    <a:pt x="442" y="66"/>
                  </a:lnTo>
                  <a:lnTo>
                    <a:pt x="437" y="66"/>
                  </a:lnTo>
                  <a:lnTo>
                    <a:pt x="436" y="64"/>
                  </a:lnTo>
                  <a:lnTo>
                    <a:pt x="437" y="61"/>
                  </a:lnTo>
                  <a:lnTo>
                    <a:pt x="439" y="59"/>
                  </a:lnTo>
                  <a:lnTo>
                    <a:pt x="442" y="59"/>
                  </a:lnTo>
                  <a:lnTo>
                    <a:pt x="453" y="56"/>
                  </a:lnTo>
                  <a:lnTo>
                    <a:pt x="455" y="56"/>
                  </a:lnTo>
                  <a:lnTo>
                    <a:pt x="455" y="53"/>
                  </a:lnTo>
                  <a:lnTo>
                    <a:pt x="453" y="55"/>
                  </a:lnTo>
                  <a:lnTo>
                    <a:pt x="447" y="56"/>
                  </a:lnTo>
                  <a:lnTo>
                    <a:pt x="442" y="56"/>
                  </a:lnTo>
                  <a:lnTo>
                    <a:pt x="439" y="56"/>
                  </a:lnTo>
                  <a:lnTo>
                    <a:pt x="436" y="56"/>
                  </a:lnTo>
                  <a:lnTo>
                    <a:pt x="434" y="56"/>
                  </a:lnTo>
                  <a:lnTo>
                    <a:pt x="432" y="55"/>
                  </a:lnTo>
                  <a:lnTo>
                    <a:pt x="425" y="50"/>
                  </a:lnTo>
                  <a:lnTo>
                    <a:pt x="423" y="48"/>
                  </a:lnTo>
                  <a:lnTo>
                    <a:pt x="423" y="45"/>
                  </a:lnTo>
                  <a:lnTo>
                    <a:pt x="423" y="44"/>
                  </a:lnTo>
                  <a:lnTo>
                    <a:pt x="421" y="40"/>
                  </a:lnTo>
                  <a:lnTo>
                    <a:pt x="436" y="44"/>
                  </a:lnTo>
                  <a:lnTo>
                    <a:pt x="440" y="44"/>
                  </a:lnTo>
                  <a:lnTo>
                    <a:pt x="451" y="44"/>
                  </a:lnTo>
                  <a:lnTo>
                    <a:pt x="451" y="44"/>
                  </a:lnTo>
                  <a:lnTo>
                    <a:pt x="453" y="42"/>
                  </a:lnTo>
                  <a:lnTo>
                    <a:pt x="451" y="42"/>
                  </a:lnTo>
                  <a:lnTo>
                    <a:pt x="451" y="40"/>
                  </a:lnTo>
                  <a:lnTo>
                    <a:pt x="453" y="40"/>
                  </a:lnTo>
                  <a:lnTo>
                    <a:pt x="456" y="39"/>
                  </a:lnTo>
                  <a:lnTo>
                    <a:pt x="458" y="39"/>
                  </a:lnTo>
                  <a:lnTo>
                    <a:pt x="453" y="39"/>
                  </a:lnTo>
                  <a:lnTo>
                    <a:pt x="443" y="40"/>
                  </a:lnTo>
                  <a:lnTo>
                    <a:pt x="440" y="40"/>
                  </a:lnTo>
                  <a:lnTo>
                    <a:pt x="437" y="37"/>
                  </a:lnTo>
                  <a:lnTo>
                    <a:pt x="434" y="37"/>
                  </a:lnTo>
                  <a:lnTo>
                    <a:pt x="431" y="37"/>
                  </a:lnTo>
                  <a:lnTo>
                    <a:pt x="429" y="37"/>
                  </a:lnTo>
                  <a:lnTo>
                    <a:pt x="428" y="36"/>
                  </a:lnTo>
                  <a:lnTo>
                    <a:pt x="426" y="36"/>
                  </a:lnTo>
                  <a:lnTo>
                    <a:pt x="426" y="34"/>
                  </a:lnTo>
                  <a:lnTo>
                    <a:pt x="426" y="34"/>
                  </a:lnTo>
                  <a:lnTo>
                    <a:pt x="428" y="34"/>
                  </a:lnTo>
                  <a:lnTo>
                    <a:pt x="431" y="33"/>
                  </a:lnTo>
                  <a:lnTo>
                    <a:pt x="432" y="33"/>
                  </a:lnTo>
                  <a:lnTo>
                    <a:pt x="436" y="33"/>
                  </a:lnTo>
                  <a:lnTo>
                    <a:pt x="439" y="33"/>
                  </a:lnTo>
                  <a:lnTo>
                    <a:pt x="437" y="33"/>
                  </a:lnTo>
                  <a:lnTo>
                    <a:pt x="434" y="29"/>
                  </a:lnTo>
                  <a:lnTo>
                    <a:pt x="429" y="26"/>
                  </a:lnTo>
                  <a:lnTo>
                    <a:pt x="429" y="22"/>
                  </a:lnTo>
                  <a:lnTo>
                    <a:pt x="432" y="22"/>
                  </a:lnTo>
                  <a:lnTo>
                    <a:pt x="436" y="22"/>
                  </a:lnTo>
                  <a:lnTo>
                    <a:pt x="439" y="22"/>
                  </a:lnTo>
                  <a:lnTo>
                    <a:pt x="443" y="22"/>
                  </a:lnTo>
                  <a:lnTo>
                    <a:pt x="447" y="23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5" y="26"/>
                  </a:lnTo>
                  <a:lnTo>
                    <a:pt x="462" y="26"/>
                  </a:lnTo>
                  <a:lnTo>
                    <a:pt x="461" y="26"/>
                  </a:lnTo>
                  <a:lnTo>
                    <a:pt x="458" y="25"/>
                  </a:lnTo>
                  <a:lnTo>
                    <a:pt x="453" y="23"/>
                  </a:lnTo>
                  <a:lnTo>
                    <a:pt x="450" y="20"/>
                  </a:lnTo>
                  <a:lnTo>
                    <a:pt x="443" y="18"/>
                  </a:lnTo>
                  <a:lnTo>
                    <a:pt x="439" y="17"/>
                  </a:lnTo>
                  <a:lnTo>
                    <a:pt x="439" y="17"/>
                  </a:lnTo>
                  <a:lnTo>
                    <a:pt x="442" y="12"/>
                  </a:lnTo>
                  <a:lnTo>
                    <a:pt x="447" y="11"/>
                  </a:lnTo>
                  <a:lnTo>
                    <a:pt x="453" y="11"/>
                  </a:lnTo>
                  <a:lnTo>
                    <a:pt x="458" y="9"/>
                  </a:lnTo>
                  <a:lnTo>
                    <a:pt x="464" y="7"/>
                  </a:lnTo>
                  <a:lnTo>
                    <a:pt x="469" y="9"/>
                  </a:lnTo>
                  <a:lnTo>
                    <a:pt x="470" y="9"/>
                  </a:lnTo>
                  <a:lnTo>
                    <a:pt x="472" y="7"/>
                  </a:lnTo>
                  <a:lnTo>
                    <a:pt x="472" y="7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69" y="4"/>
                  </a:lnTo>
                  <a:lnTo>
                    <a:pt x="462" y="4"/>
                  </a:lnTo>
                  <a:lnTo>
                    <a:pt x="459" y="4"/>
                  </a:lnTo>
                  <a:lnTo>
                    <a:pt x="458" y="3"/>
                  </a:lnTo>
                  <a:lnTo>
                    <a:pt x="458" y="3"/>
                  </a:lnTo>
                  <a:lnTo>
                    <a:pt x="458" y="1"/>
                  </a:lnTo>
                  <a:lnTo>
                    <a:pt x="458" y="1"/>
                  </a:lnTo>
                  <a:lnTo>
                    <a:pt x="458" y="0"/>
                  </a:lnTo>
                  <a:lnTo>
                    <a:pt x="458" y="0"/>
                  </a:lnTo>
                  <a:lnTo>
                    <a:pt x="459" y="0"/>
                  </a:lnTo>
                  <a:lnTo>
                    <a:pt x="467" y="0"/>
                  </a:lnTo>
                  <a:lnTo>
                    <a:pt x="47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86" name="Freeform 315">
              <a:extLst>
                <a:ext uri="{FF2B5EF4-FFF2-40B4-BE49-F238E27FC236}">
                  <a16:creationId xmlns:a16="http://schemas.microsoft.com/office/drawing/2014/main" id="{D4F6CFBE-892F-4066-8FCA-4EEFFA658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3180327" y="1252336"/>
              <a:ext cx="859607" cy="446372"/>
            </a:xfrm>
            <a:custGeom>
              <a:avLst/>
              <a:gdLst>
                <a:gd name="T0" fmla="*/ 366 w 441"/>
                <a:gd name="T1" fmla="*/ 8 h 229"/>
                <a:gd name="T2" fmla="*/ 375 w 441"/>
                <a:gd name="T3" fmla="*/ 12 h 229"/>
                <a:gd name="T4" fmla="*/ 399 w 441"/>
                <a:gd name="T5" fmla="*/ 12 h 229"/>
                <a:gd name="T6" fmla="*/ 411 w 441"/>
                <a:gd name="T7" fmla="*/ 26 h 229"/>
                <a:gd name="T8" fmla="*/ 399 w 441"/>
                <a:gd name="T9" fmla="*/ 48 h 229"/>
                <a:gd name="T10" fmla="*/ 333 w 441"/>
                <a:gd name="T11" fmla="*/ 65 h 229"/>
                <a:gd name="T12" fmla="*/ 330 w 441"/>
                <a:gd name="T13" fmla="*/ 90 h 229"/>
                <a:gd name="T14" fmla="*/ 293 w 441"/>
                <a:gd name="T15" fmla="*/ 104 h 229"/>
                <a:gd name="T16" fmla="*/ 295 w 441"/>
                <a:gd name="T17" fmla="*/ 112 h 229"/>
                <a:gd name="T18" fmla="*/ 246 w 441"/>
                <a:gd name="T19" fmla="*/ 114 h 229"/>
                <a:gd name="T20" fmla="*/ 255 w 441"/>
                <a:gd name="T21" fmla="*/ 127 h 229"/>
                <a:gd name="T22" fmla="*/ 225 w 441"/>
                <a:gd name="T23" fmla="*/ 131 h 229"/>
                <a:gd name="T24" fmla="*/ 225 w 441"/>
                <a:gd name="T25" fmla="*/ 139 h 229"/>
                <a:gd name="T26" fmla="*/ 200 w 441"/>
                <a:gd name="T27" fmla="*/ 144 h 229"/>
                <a:gd name="T28" fmla="*/ 249 w 441"/>
                <a:gd name="T29" fmla="*/ 150 h 229"/>
                <a:gd name="T30" fmla="*/ 229 w 441"/>
                <a:gd name="T31" fmla="*/ 174 h 229"/>
                <a:gd name="T32" fmla="*/ 195 w 441"/>
                <a:gd name="T33" fmla="*/ 190 h 229"/>
                <a:gd name="T34" fmla="*/ 145 w 441"/>
                <a:gd name="T35" fmla="*/ 190 h 229"/>
                <a:gd name="T36" fmla="*/ 151 w 441"/>
                <a:gd name="T37" fmla="*/ 196 h 229"/>
                <a:gd name="T38" fmla="*/ 184 w 441"/>
                <a:gd name="T39" fmla="*/ 207 h 229"/>
                <a:gd name="T40" fmla="*/ 180 w 441"/>
                <a:gd name="T41" fmla="*/ 224 h 229"/>
                <a:gd name="T42" fmla="*/ 154 w 441"/>
                <a:gd name="T43" fmla="*/ 219 h 229"/>
                <a:gd name="T44" fmla="*/ 134 w 441"/>
                <a:gd name="T45" fmla="*/ 213 h 229"/>
                <a:gd name="T46" fmla="*/ 80 w 441"/>
                <a:gd name="T47" fmla="*/ 221 h 229"/>
                <a:gd name="T48" fmla="*/ 47 w 441"/>
                <a:gd name="T49" fmla="*/ 216 h 229"/>
                <a:gd name="T50" fmla="*/ 52 w 441"/>
                <a:gd name="T51" fmla="*/ 201 h 229"/>
                <a:gd name="T52" fmla="*/ 58 w 441"/>
                <a:gd name="T53" fmla="*/ 191 h 229"/>
                <a:gd name="T54" fmla="*/ 87 w 441"/>
                <a:gd name="T55" fmla="*/ 188 h 229"/>
                <a:gd name="T56" fmla="*/ 131 w 441"/>
                <a:gd name="T57" fmla="*/ 177 h 229"/>
                <a:gd name="T58" fmla="*/ 93 w 441"/>
                <a:gd name="T59" fmla="*/ 180 h 229"/>
                <a:gd name="T60" fmla="*/ 91 w 441"/>
                <a:gd name="T61" fmla="*/ 169 h 229"/>
                <a:gd name="T62" fmla="*/ 63 w 441"/>
                <a:gd name="T63" fmla="*/ 158 h 229"/>
                <a:gd name="T64" fmla="*/ 125 w 441"/>
                <a:gd name="T65" fmla="*/ 149 h 229"/>
                <a:gd name="T66" fmla="*/ 125 w 441"/>
                <a:gd name="T67" fmla="*/ 144 h 229"/>
                <a:gd name="T68" fmla="*/ 117 w 441"/>
                <a:gd name="T69" fmla="*/ 139 h 229"/>
                <a:gd name="T70" fmla="*/ 74 w 441"/>
                <a:gd name="T71" fmla="*/ 104 h 229"/>
                <a:gd name="T72" fmla="*/ 145 w 441"/>
                <a:gd name="T73" fmla="*/ 120 h 229"/>
                <a:gd name="T74" fmla="*/ 142 w 441"/>
                <a:gd name="T75" fmla="*/ 111 h 229"/>
                <a:gd name="T76" fmla="*/ 210 w 441"/>
                <a:gd name="T77" fmla="*/ 81 h 229"/>
                <a:gd name="T78" fmla="*/ 213 w 441"/>
                <a:gd name="T79" fmla="*/ 62 h 229"/>
                <a:gd name="T80" fmla="*/ 173 w 441"/>
                <a:gd name="T81" fmla="*/ 81 h 229"/>
                <a:gd name="T82" fmla="*/ 120 w 441"/>
                <a:gd name="T83" fmla="*/ 86 h 229"/>
                <a:gd name="T84" fmla="*/ 74 w 441"/>
                <a:gd name="T85" fmla="*/ 87 h 229"/>
                <a:gd name="T86" fmla="*/ 63 w 441"/>
                <a:gd name="T87" fmla="*/ 87 h 229"/>
                <a:gd name="T88" fmla="*/ 69 w 441"/>
                <a:gd name="T89" fmla="*/ 76 h 229"/>
                <a:gd name="T90" fmla="*/ 28 w 441"/>
                <a:gd name="T91" fmla="*/ 73 h 229"/>
                <a:gd name="T92" fmla="*/ 60 w 441"/>
                <a:gd name="T93" fmla="*/ 57 h 229"/>
                <a:gd name="T94" fmla="*/ 13 w 441"/>
                <a:gd name="T95" fmla="*/ 54 h 229"/>
                <a:gd name="T96" fmla="*/ 36 w 441"/>
                <a:gd name="T97" fmla="*/ 43 h 229"/>
                <a:gd name="T98" fmla="*/ 85 w 441"/>
                <a:gd name="T99" fmla="*/ 41 h 229"/>
                <a:gd name="T100" fmla="*/ 90 w 441"/>
                <a:gd name="T101" fmla="*/ 27 h 229"/>
                <a:gd name="T102" fmla="*/ 136 w 441"/>
                <a:gd name="T103" fmla="*/ 38 h 229"/>
                <a:gd name="T104" fmla="*/ 178 w 441"/>
                <a:gd name="T105" fmla="*/ 46 h 229"/>
                <a:gd name="T106" fmla="*/ 139 w 441"/>
                <a:gd name="T107" fmla="*/ 19 h 229"/>
                <a:gd name="T108" fmla="*/ 183 w 441"/>
                <a:gd name="T109" fmla="*/ 16 h 229"/>
                <a:gd name="T110" fmla="*/ 203 w 441"/>
                <a:gd name="T111" fmla="*/ 8 h 229"/>
                <a:gd name="T112" fmla="*/ 221 w 441"/>
                <a:gd name="T113" fmla="*/ 12 h 229"/>
                <a:gd name="T114" fmla="*/ 266 w 441"/>
                <a:gd name="T115" fmla="*/ 12 h 229"/>
                <a:gd name="T116" fmla="*/ 293 w 441"/>
                <a:gd name="T117" fmla="*/ 5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1" h="229">
                  <a:moveTo>
                    <a:pt x="314" y="0"/>
                  </a:moveTo>
                  <a:lnTo>
                    <a:pt x="315" y="0"/>
                  </a:lnTo>
                  <a:lnTo>
                    <a:pt x="317" y="2"/>
                  </a:lnTo>
                  <a:lnTo>
                    <a:pt x="320" y="4"/>
                  </a:lnTo>
                  <a:lnTo>
                    <a:pt x="322" y="5"/>
                  </a:lnTo>
                  <a:lnTo>
                    <a:pt x="333" y="5"/>
                  </a:lnTo>
                  <a:lnTo>
                    <a:pt x="337" y="5"/>
                  </a:lnTo>
                  <a:lnTo>
                    <a:pt x="341" y="7"/>
                  </a:lnTo>
                  <a:lnTo>
                    <a:pt x="344" y="7"/>
                  </a:lnTo>
                  <a:lnTo>
                    <a:pt x="348" y="7"/>
                  </a:lnTo>
                  <a:lnTo>
                    <a:pt x="352" y="7"/>
                  </a:lnTo>
                  <a:lnTo>
                    <a:pt x="363" y="7"/>
                  </a:lnTo>
                  <a:lnTo>
                    <a:pt x="366" y="8"/>
                  </a:lnTo>
                  <a:lnTo>
                    <a:pt x="366" y="8"/>
                  </a:lnTo>
                  <a:lnTo>
                    <a:pt x="363" y="10"/>
                  </a:lnTo>
                  <a:lnTo>
                    <a:pt x="359" y="12"/>
                  </a:lnTo>
                  <a:lnTo>
                    <a:pt x="337" y="16"/>
                  </a:lnTo>
                  <a:lnTo>
                    <a:pt x="336" y="18"/>
                  </a:lnTo>
                  <a:lnTo>
                    <a:pt x="341" y="18"/>
                  </a:lnTo>
                  <a:lnTo>
                    <a:pt x="347" y="18"/>
                  </a:lnTo>
                  <a:lnTo>
                    <a:pt x="352" y="18"/>
                  </a:lnTo>
                  <a:lnTo>
                    <a:pt x="358" y="16"/>
                  </a:lnTo>
                  <a:lnTo>
                    <a:pt x="359" y="15"/>
                  </a:lnTo>
                  <a:lnTo>
                    <a:pt x="363" y="15"/>
                  </a:lnTo>
                  <a:lnTo>
                    <a:pt x="371" y="12"/>
                  </a:lnTo>
                  <a:lnTo>
                    <a:pt x="375" y="12"/>
                  </a:lnTo>
                  <a:lnTo>
                    <a:pt x="378" y="12"/>
                  </a:lnTo>
                  <a:lnTo>
                    <a:pt x="380" y="13"/>
                  </a:lnTo>
                  <a:lnTo>
                    <a:pt x="382" y="13"/>
                  </a:lnTo>
                  <a:lnTo>
                    <a:pt x="383" y="12"/>
                  </a:lnTo>
                  <a:lnTo>
                    <a:pt x="383" y="10"/>
                  </a:lnTo>
                  <a:lnTo>
                    <a:pt x="385" y="10"/>
                  </a:lnTo>
                  <a:lnTo>
                    <a:pt x="386" y="8"/>
                  </a:lnTo>
                  <a:lnTo>
                    <a:pt x="388" y="8"/>
                  </a:lnTo>
                  <a:lnTo>
                    <a:pt x="389" y="10"/>
                  </a:lnTo>
                  <a:lnTo>
                    <a:pt x="391" y="12"/>
                  </a:lnTo>
                  <a:lnTo>
                    <a:pt x="393" y="13"/>
                  </a:lnTo>
                  <a:lnTo>
                    <a:pt x="394" y="13"/>
                  </a:lnTo>
                  <a:lnTo>
                    <a:pt x="399" y="12"/>
                  </a:lnTo>
                  <a:lnTo>
                    <a:pt x="400" y="12"/>
                  </a:lnTo>
                  <a:lnTo>
                    <a:pt x="405" y="12"/>
                  </a:lnTo>
                  <a:lnTo>
                    <a:pt x="408" y="13"/>
                  </a:lnTo>
                  <a:lnTo>
                    <a:pt x="408" y="13"/>
                  </a:lnTo>
                  <a:lnTo>
                    <a:pt x="407" y="15"/>
                  </a:lnTo>
                  <a:lnTo>
                    <a:pt x="407" y="15"/>
                  </a:lnTo>
                  <a:lnTo>
                    <a:pt x="405" y="16"/>
                  </a:lnTo>
                  <a:lnTo>
                    <a:pt x="407" y="16"/>
                  </a:lnTo>
                  <a:lnTo>
                    <a:pt x="410" y="18"/>
                  </a:lnTo>
                  <a:lnTo>
                    <a:pt x="413" y="21"/>
                  </a:lnTo>
                  <a:lnTo>
                    <a:pt x="413" y="23"/>
                  </a:lnTo>
                  <a:lnTo>
                    <a:pt x="411" y="24"/>
                  </a:lnTo>
                  <a:lnTo>
                    <a:pt x="411" y="26"/>
                  </a:lnTo>
                  <a:lnTo>
                    <a:pt x="423" y="23"/>
                  </a:lnTo>
                  <a:lnTo>
                    <a:pt x="434" y="24"/>
                  </a:lnTo>
                  <a:lnTo>
                    <a:pt x="437" y="24"/>
                  </a:lnTo>
                  <a:lnTo>
                    <a:pt x="438" y="26"/>
                  </a:lnTo>
                  <a:lnTo>
                    <a:pt x="440" y="27"/>
                  </a:lnTo>
                  <a:lnTo>
                    <a:pt x="441" y="29"/>
                  </a:lnTo>
                  <a:lnTo>
                    <a:pt x="440" y="30"/>
                  </a:lnTo>
                  <a:lnTo>
                    <a:pt x="435" y="35"/>
                  </a:lnTo>
                  <a:lnTo>
                    <a:pt x="430" y="37"/>
                  </a:lnTo>
                  <a:lnTo>
                    <a:pt x="427" y="40"/>
                  </a:lnTo>
                  <a:lnTo>
                    <a:pt x="423" y="41"/>
                  </a:lnTo>
                  <a:lnTo>
                    <a:pt x="407" y="46"/>
                  </a:lnTo>
                  <a:lnTo>
                    <a:pt x="399" y="48"/>
                  </a:lnTo>
                  <a:lnTo>
                    <a:pt x="394" y="49"/>
                  </a:lnTo>
                  <a:lnTo>
                    <a:pt x="393" y="51"/>
                  </a:lnTo>
                  <a:lnTo>
                    <a:pt x="383" y="49"/>
                  </a:lnTo>
                  <a:lnTo>
                    <a:pt x="380" y="51"/>
                  </a:lnTo>
                  <a:lnTo>
                    <a:pt x="378" y="52"/>
                  </a:lnTo>
                  <a:lnTo>
                    <a:pt x="375" y="54"/>
                  </a:lnTo>
                  <a:lnTo>
                    <a:pt x="372" y="54"/>
                  </a:lnTo>
                  <a:lnTo>
                    <a:pt x="363" y="54"/>
                  </a:lnTo>
                  <a:lnTo>
                    <a:pt x="361" y="56"/>
                  </a:lnTo>
                  <a:lnTo>
                    <a:pt x="359" y="57"/>
                  </a:lnTo>
                  <a:lnTo>
                    <a:pt x="359" y="59"/>
                  </a:lnTo>
                  <a:lnTo>
                    <a:pt x="358" y="59"/>
                  </a:lnTo>
                  <a:lnTo>
                    <a:pt x="333" y="65"/>
                  </a:lnTo>
                  <a:lnTo>
                    <a:pt x="333" y="67"/>
                  </a:lnTo>
                  <a:lnTo>
                    <a:pt x="334" y="67"/>
                  </a:lnTo>
                  <a:lnTo>
                    <a:pt x="337" y="67"/>
                  </a:lnTo>
                  <a:lnTo>
                    <a:pt x="375" y="59"/>
                  </a:lnTo>
                  <a:lnTo>
                    <a:pt x="383" y="59"/>
                  </a:lnTo>
                  <a:lnTo>
                    <a:pt x="389" y="59"/>
                  </a:lnTo>
                  <a:lnTo>
                    <a:pt x="388" y="60"/>
                  </a:lnTo>
                  <a:lnTo>
                    <a:pt x="378" y="65"/>
                  </a:lnTo>
                  <a:lnTo>
                    <a:pt x="367" y="70"/>
                  </a:lnTo>
                  <a:lnTo>
                    <a:pt x="361" y="75"/>
                  </a:lnTo>
                  <a:lnTo>
                    <a:pt x="345" y="81"/>
                  </a:lnTo>
                  <a:lnTo>
                    <a:pt x="334" y="87"/>
                  </a:lnTo>
                  <a:lnTo>
                    <a:pt x="330" y="90"/>
                  </a:lnTo>
                  <a:lnTo>
                    <a:pt x="323" y="95"/>
                  </a:lnTo>
                  <a:lnTo>
                    <a:pt x="320" y="97"/>
                  </a:lnTo>
                  <a:lnTo>
                    <a:pt x="318" y="97"/>
                  </a:lnTo>
                  <a:lnTo>
                    <a:pt x="315" y="97"/>
                  </a:lnTo>
                  <a:lnTo>
                    <a:pt x="312" y="97"/>
                  </a:lnTo>
                  <a:lnTo>
                    <a:pt x="307" y="93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11" y="100"/>
                  </a:lnTo>
                  <a:lnTo>
                    <a:pt x="311" y="101"/>
                  </a:lnTo>
                  <a:lnTo>
                    <a:pt x="298" y="103"/>
                  </a:lnTo>
                  <a:lnTo>
                    <a:pt x="293" y="104"/>
                  </a:lnTo>
                  <a:lnTo>
                    <a:pt x="290" y="104"/>
                  </a:lnTo>
                  <a:lnTo>
                    <a:pt x="289" y="104"/>
                  </a:lnTo>
                  <a:lnTo>
                    <a:pt x="285" y="104"/>
                  </a:lnTo>
                  <a:lnTo>
                    <a:pt x="284" y="104"/>
                  </a:lnTo>
                  <a:lnTo>
                    <a:pt x="284" y="106"/>
                  </a:lnTo>
                  <a:lnTo>
                    <a:pt x="285" y="106"/>
                  </a:lnTo>
                  <a:lnTo>
                    <a:pt x="290" y="106"/>
                  </a:lnTo>
                  <a:lnTo>
                    <a:pt x="301" y="104"/>
                  </a:lnTo>
                  <a:lnTo>
                    <a:pt x="303" y="104"/>
                  </a:lnTo>
                  <a:lnTo>
                    <a:pt x="306" y="106"/>
                  </a:lnTo>
                  <a:lnTo>
                    <a:pt x="306" y="106"/>
                  </a:lnTo>
                  <a:lnTo>
                    <a:pt x="303" y="109"/>
                  </a:lnTo>
                  <a:lnTo>
                    <a:pt x="295" y="112"/>
                  </a:lnTo>
                  <a:lnTo>
                    <a:pt x="295" y="112"/>
                  </a:lnTo>
                  <a:lnTo>
                    <a:pt x="298" y="114"/>
                  </a:lnTo>
                  <a:lnTo>
                    <a:pt x="298" y="114"/>
                  </a:lnTo>
                  <a:lnTo>
                    <a:pt x="295" y="117"/>
                  </a:lnTo>
                  <a:lnTo>
                    <a:pt x="293" y="117"/>
                  </a:lnTo>
                  <a:lnTo>
                    <a:pt x="285" y="119"/>
                  </a:lnTo>
                  <a:lnTo>
                    <a:pt x="282" y="120"/>
                  </a:lnTo>
                  <a:lnTo>
                    <a:pt x="279" y="119"/>
                  </a:lnTo>
                  <a:lnTo>
                    <a:pt x="263" y="115"/>
                  </a:lnTo>
                  <a:lnTo>
                    <a:pt x="259" y="114"/>
                  </a:lnTo>
                  <a:lnTo>
                    <a:pt x="254" y="112"/>
                  </a:lnTo>
                  <a:lnTo>
                    <a:pt x="251" y="114"/>
                  </a:lnTo>
                  <a:lnTo>
                    <a:pt x="246" y="114"/>
                  </a:lnTo>
                  <a:lnTo>
                    <a:pt x="248" y="115"/>
                  </a:lnTo>
                  <a:lnTo>
                    <a:pt x="255" y="117"/>
                  </a:lnTo>
                  <a:lnTo>
                    <a:pt x="262" y="117"/>
                  </a:lnTo>
                  <a:lnTo>
                    <a:pt x="263" y="117"/>
                  </a:lnTo>
                  <a:lnTo>
                    <a:pt x="265" y="119"/>
                  </a:lnTo>
                  <a:lnTo>
                    <a:pt x="266" y="120"/>
                  </a:lnTo>
                  <a:lnTo>
                    <a:pt x="268" y="122"/>
                  </a:lnTo>
                  <a:lnTo>
                    <a:pt x="266" y="123"/>
                  </a:lnTo>
                  <a:lnTo>
                    <a:pt x="266" y="125"/>
                  </a:lnTo>
                  <a:lnTo>
                    <a:pt x="265" y="125"/>
                  </a:lnTo>
                  <a:lnTo>
                    <a:pt x="263" y="125"/>
                  </a:lnTo>
                  <a:lnTo>
                    <a:pt x="259" y="125"/>
                  </a:lnTo>
                  <a:lnTo>
                    <a:pt x="255" y="127"/>
                  </a:lnTo>
                  <a:lnTo>
                    <a:pt x="254" y="127"/>
                  </a:lnTo>
                  <a:lnTo>
                    <a:pt x="251" y="127"/>
                  </a:lnTo>
                  <a:lnTo>
                    <a:pt x="244" y="127"/>
                  </a:lnTo>
                  <a:lnTo>
                    <a:pt x="238" y="128"/>
                  </a:lnTo>
                  <a:lnTo>
                    <a:pt x="235" y="128"/>
                  </a:lnTo>
                  <a:lnTo>
                    <a:pt x="230" y="128"/>
                  </a:lnTo>
                  <a:lnTo>
                    <a:pt x="225" y="127"/>
                  </a:lnTo>
                  <a:lnTo>
                    <a:pt x="222" y="125"/>
                  </a:lnTo>
                  <a:lnTo>
                    <a:pt x="214" y="125"/>
                  </a:lnTo>
                  <a:lnTo>
                    <a:pt x="214" y="127"/>
                  </a:lnTo>
                  <a:lnTo>
                    <a:pt x="218" y="127"/>
                  </a:lnTo>
                  <a:lnTo>
                    <a:pt x="222" y="128"/>
                  </a:lnTo>
                  <a:lnTo>
                    <a:pt x="225" y="131"/>
                  </a:lnTo>
                  <a:lnTo>
                    <a:pt x="229" y="131"/>
                  </a:lnTo>
                  <a:lnTo>
                    <a:pt x="233" y="134"/>
                  </a:lnTo>
                  <a:lnTo>
                    <a:pt x="236" y="134"/>
                  </a:lnTo>
                  <a:lnTo>
                    <a:pt x="240" y="134"/>
                  </a:lnTo>
                  <a:lnTo>
                    <a:pt x="246" y="134"/>
                  </a:lnTo>
                  <a:lnTo>
                    <a:pt x="249" y="134"/>
                  </a:lnTo>
                  <a:lnTo>
                    <a:pt x="249" y="141"/>
                  </a:lnTo>
                  <a:lnTo>
                    <a:pt x="248" y="141"/>
                  </a:lnTo>
                  <a:lnTo>
                    <a:pt x="238" y="141"/>
                  </a:lnTo>
                  <a:lnTo>
                    <a:pt x="235" y="139"/>
                  </a:lnTo>
                  <a:lnTo>
                    <a:pt x="232" y="139"/>
                  </a:lnTo>
                  <a:lnTo>
                    <a:pt x="229" y="138"/>
                  </a:lnTo>
                  <a:lnTo>
                    <a:pt x="225" y="139"/>
                  </a:lnTo>
                  <a:lnTo>
                    <a:pt x="222" y="139"/>
                  </a:lnTo>
                  <a:lnTo>
                    <a:pt x="219" y="139"/>
                  </a:lnTo>
                  <a:lnTo>
                    <a:pt x="216" y="139"/>
                  </a:lnTo>
                  <a:lnTo>
                    <a:pt x="207" y="139"/>
                  </a:lnTo>
                  <a:lnTo>
                    <a:pt x="202" y="139"/>
                  </a:lnTo>
                  <a:lnTo>
                    <a:pt x="199" y="139"/>
                  </a:lnTo>
                  <a:lnTo>
                    <a:pt x="194" y="139"/>
                  </a:lnTo>
                  <a:lnTo>
                    <a:pt x="189" y="139"/>
                  </a:lnTo>
                  <a:lnTo>
                    <a:pt x="191" y="141"/>
                  </a:lnTo>
                  <a:lnTo>
                    <a:pt x="192" y="141"/>
                  </a:lnTo>
                  <a:lnTo>
                    <a:pt x="195" y="141"/>
                  </a:lnTo>
                  <a:lnTo>
                    <a:pt x="197" y="142"/>
                  </a:lnTo>
                  <a:lnTo>
                    <a:pt x="200" y="144"/>
                  </a:lnTo>
                  <a:lnTo>
                    <a:pt x="202" y="144"/>
                  </a:lnTo>
                  <a:lnTo>
                    <a:pt x="205" y="142"/>
                  </a:lnTo>
                  <a:lnTo>
                    <a:pt x="214" y="141"/>
                  </a:lnTo>
                  <a:lnTo>
                    <a:pt x="219" y="141"/>
                  </a:lnTo>
                  <a:lnTo>
                    <a:pt x="224" y="142"/>
                  </a:lnTo>
                  <a:lnTo>
                    <a:pt x="225" y="142"/>
                  </a:lnTo>
                  <a:lnTo>
                    <a:pt x="227" y="142"/>
                  </a:lnTo>
                  <a:lnTo>
                    <a:pt x="230" y="145"/>
                  </a:lnTo>
                  <a:lnTo>
                    <a:pt x="236" y="145"/>
                  </a:lnTo>
                  <a:lnTo>
                    <a:pt x="240" y="147"/>
                  </a:lnTo>
                  <a:lnTo>
                    <a:pt x="248" y="150"/>
                  </a:lnTo>
                  <a:lnTo>
                    <a:pt x="249" y="150"/>
                  </a:lnTo>
                  <a:lnTo>
                    <a:pt x="249" y="150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43" y="156"/>
                  </a:lnTo>
                  <a:lnTo>
                    <a:pt x="236" y="156"/>
                  </a:lnTo>
                  <a:lnTo>
                    <a:pt x="227" y="156"/>
                  </a:lnTo>
                  <a:lnTo>
                    <a:pt x="222" y="156"/>
                  </a:lnTo>
                  <a:lnTo>
                    <a:pt x="221" y="158"/>
                  </a:lnTo>
                  <a:lnTo>
                    <a:pt x="225" y="158"/>
                  </a:lnTo>
                  <a:lnTo>
                    <a:pt x="235" y="161"/>
                  </a:lnTo>
                  <a:lnTo>
                    <a:pt x="238" y="163"/>
                  </a:lnTo>
                  <a:lnTo>
                    <a:pt x="238" y="163"/>
                  </a:lnTo>
                  <a:lnTo>
                    <a:pt x="233" y="166"/>
                  </a:lnTo>
                  <a:lnTo>
                    <a:pt x="229" y="174"/>
                  </a:lnTo>
                  <a:lnTo>
                    <a:pt x="227" y="174"/>
                  </a:lnTo>
                  <a:lnTo>
                    <a:pt x="225" y="174"/>
                  </a:lnTo>
                  <a:lnTo>
                    <a:pt x="222" y="174"/>
                  </a:lnTo>
                  <a:lnTo>
                    <a:pt x="218" y="175"/>
                  </a:lnTo>
                  <a:lnTo>
                    <a:pt x="213" y="175"/>
                  </a:lnTo>
                  <a:lnTo>
                    <a:pt x="207" y="175"/>
                  </a:lnTo>
                  <a:lnTo>
                    <a:pt x="199" y="175"/>
                  </a:lnTo>
                  <a:lnTo>
                    <a:pt x="197" y="177"/>
                  </a:lnTo>
                  <a:lnTo>
                    <a:pt x="197" y="179"/>
                  </a:lnTo>
                  <a:lnTo>
                    <a:pt x="197" y="182"/>
                  </a:lnTo>
                  <a:lnTo>
                    <a:pt x="197" y="185"/>
                  </a:lnTo>
                  <a:lnTo>
                    <a:pt x="197" y="188"/>
                  </a:lnTo>
                  <a:lnTo>
                    <a:pt x="195" y="190"/>
                  </a:lnTo>
                  <a:lnTo>
                    <a:pt x="194" y="191"/>
                  </a:lnTo>
                  <a:lnTo>
                    <a:pt x="191" y="193"/>
                  </a:lnTo>
                  <a:lnTo>
                    <a:pt x="188" y="194"/>
                  </a:lnTo>
                  <a:lnTo>
                    <a:pt x="186" y="194"/>
                  </a:lnTo>
                  <a:lnTo>
                    <a:pt x="181" y="194"/>
                  </a:lnTo>
                  <a:lnTo>
                    <a:pt x="170" y="196"/>
                  </a:lnTo>
                  <a:lnTo>
                    <a:pt x="166" y="196"/>
                  </a:lnTo>
                  <a:lnTo>
                    <a:pt x="161" y="194"/>
                  </a:lnTo>
                  <a:lnTo>
                    <a:pt x="156" y="193"/>
                  </a:lnTo>
                  <a:lnTo>
                    <a:pt x="150" y="190"/>
                  </a:lnTo>
                  <a:lnTo>
                    <a:pt x="147" y="188"/>
                  </a:lnTo>
                  <a:lnTo>
                    <a:pt x="145" y="188"/>
                  </a:lnTo>
                  <a:lnTo>
                    <a:pt x="145" y="190"/>
                  </a:lnTo>
                  <a:lnTo>
                    <a:pt x="148" y="191"/>
                  </a:lnTo>
                  <a:lnTo>
                    <a:pt x="150" y="193"/>
                  </a:lnTo>
                  <a:lnTo>
                    <a:pt x="151" y="193"/>
                  </a:lnTo>
                  <a:lnTo>
                    <a:pt x="150" y="194"/>
                  </a:lnTo>
                  <a:lnTo>
                    <a:pt x="147" y="194"/>
                  </a:lnTo>
                  <a:lnTo>
                    <a:pt x="143" y="196"/>
                  </a:lnTo>
                  <a:lnTo>
                    <a:pt x="140" y="196"/>
                  </a:lnTo>
                  <a:lnTo>
                    <a:pt x="139" y="196"/>
                  </a:lnTo>
                  <a:lnTo>
                    <a:pt x="140" y="197"/>
                  </a:lnTo>
                  <a:lnTo>
                    <a:pt x="143" y="197"/>
                  </a:lnTo>
                  <a:lnTo>
                    <a:pt x="143" y="197"/>
                  </a:lnTo>
                  <a:lnTo>
                    <a:pt x="147" y="197"/>
                  </a:lnTo>
                  <a:lnTo>
                    <a:pt x="151" y="196"/>
                  </a:lnTo>
                  <a:lnTo>
                    <a:pt x="153" y="196"/>
                  </a:lnTo>
                  <a:lnTo>
                    <a:pt x="158" y="196"/>
                  </a:lnTo>
                  <a:lnTo>
                    <a:pt x="159" y="197"/>
                  </a:lnTo>
                  <a:lnTo>
                    <a:pt x="166" y="199"/>
                  </a:lnTo>
                  <a:lnTo>
                    <a:pt x="166" y="201"/>
                  </a:lnTo>
                  <a:lnTo>
                    <a:pt x="170" y="199"/>
                  </a:lnTo>
                  <a:lnTo>
                    <a:pt x="177" y="199"/>
                  </a:lnTo>
                  <a:lnTo>
                    <a:pt x="178" y="199"/>
                  </a:lnTo>
                  <a:lnTo>
                    <a:pt x="180" y="202"/>
                  </a:lnTo>
                  <a:lnTo>
                    <a:pt x="180" y="204"/>
                  </a:lnTo>
                  <a:lnTo>
                    <a:pt x="180" y="205"/>
                  </a:lnTo>
                  <a:lnTo>
                    <a:pt x="181" y="207"/>
                  </a:lnTo>
                  <a:lnTo>
                    <a:pt x="184" y="207"/>
                  </a:lnTo>
                  <a:lnTo>
                    <a:pt x="186" y="208"/>
                  </a:lnTo>
                  <a:lnTo>
                    <a:pt x="189" y="207"/>
                  </a:lnTo>
                  <a:lnTo>
                    <a:pt x="192" y="205"/>
                  </a:lnTo>
                  <a:lnTo>
                    <a:pt x="192" y="205"/>
                  </a:lnTo>
                  <a:lnTo>
                    <a:pt x="194" y="205"/>
                  </a:lnTo>
                  <a:lnTo>
                    <a:pt x="195" y="207"/>
                  </a:lnTo>
                  <a:lnTo>
                    <a:pt x="199" y="208"/>
                  </a:lnTo>
                  <a:lnTo>
                    <a:pt x="199" y="212"/>
                  </a:lnTo>
                  <a:lnTo>
                    <a:pt x="197" y="215"/>
                  </a:lnTo>
                  <a:lnTo>
                    <a:pt x="194" y="218"/>
                  </a:lnTo>
                  <a:lnTo>
                    <a:pt x="184" y="221"/>
                  </a:lnTo>
                  <a:lnTo>
                    <a:pt x="181" y="223"/>
                  </a:lnTo>
                  <a:lnTo>
                    <a:pt x="180" y="224"/>
                  </a:lnTo>
                  <a:lnTo>
                    <a:pt x="177" y="226"/>
                  </a:lnTo>
                  <a:lnTo>
                    <a:pt x="170" y="227"/>
                  </a:lnTo>
                  <a:lnTo>
                    <a:pt x="167" y="227"/>
                  </a:lnTo>
                  <a:lnTo>
                    <a:pt x="159" y="229"/>
                  </a:lnTo>
                  <a:lnTo>
                    <a:pt x="158" y="229"/>
                  </a:lnTo>
                  <a:lnTo>
                    <a:pt x="156" y="229"/>
                  </a:lnTo>
                  <a:lnTo>
                    <a:pt x="154" y="227"/>
                  </a:lnTo>
                  <a:lnTo>
                    <a:pt x="156" y="226"/>
                  </a:lnTo>
                  <a:lnTo>
                    <a:pt x="156" y="224"/>
                  </a:lnTo>
                  <a:lnTo>
                    <a:pt x="158" y="224"/>
                  </a:lnTo>
                  <a:lnTo>
                    <a:pt x="158" y="223"/>
                  </a:lnTo>
                  <a:lnTo>
                    <a:pt x="154" y="221"/>
                  </a:lnTo>
                  <a:lnTo>
                    <a:pt x="154" y="219"/>
                  </a:lnTo>
                  <a:lnTo>
                    <a:pt x="153" y="219"/>
                  </a:lnTo>
                  <a:lnTo>
                    <a:pt x="150" y="219"/>
                  </a:lnTo>
                  <a:lnTo>
                    <a:pt x="148" y="219"/>
                  </a:lnTo>
                  <a:lnTo>
                    <a:pt x="147" y="219"/>
                  </a:lnTo>
                  <a:lnTo>
                    <a:pt x="145" y="219"/>
                  </a:lnTo>
                  <a:lnTo>
                    <a:pt x="143" y="219"/>
                  </a:lnTo>
                  <a:lnTo>
                    <a:pt x="140" y="216"/>
                  </a:lnTo>
                  <a:lnTo>
                    <a:pt x="139" y="215"/>
                  </a:lnTo>
                  <a:lnTo>
                    <a:pt x="137" y="215"/>
                  </a:lnTo>
                  <a:lnTo>
                    <a:pt x="136" y="215"/>
                  </a:lnTo>
                  <a:lnTo>
                    <a:pt x="134" y="213"/>
                  </a:lnTo>
                  <a:lnTo>
                    <a:pt x="132" y="213"/>
                  </a:lnTo>
                  <a:lnTo>
                    <a:pt x="134" y="213"/>
                  </a:lnTo>
                  <a:lnTo>
                    <a:pt x="136" y="215"/>
                  </a:lnTo>
                  <a:lnTo>
                    <a:pt x="137" y="218"/>
                  </a:lnTo>
                  <a:lnTo>
                    <a:pt x="137" y="219"/>
                  </a:lnTo>
                  <a:lnTo>
                    <a:pt x="137" y="221"/>
                  </a:lnTo>
                  <a:lnTo>
                    <a:pt x="120" y="221"/>
                  </a:lnTo>
                  <a:lnTo>
                    <a:pt x="113" y="221"/>
                  </a:lnTo>
                  <a:lnTo>
                    <a:pt x="112" y="219"/>
                  </a:lnTo>
                  <a:lnTo>
                    <a:pt x="109" y="215"/>
                  </a:lnTo>
                  <a:lnTo>
                    <a:pt x="107" y="224"/>
                  </a:lnTo>
                  <a:lnTo>
                    <a:pt x="95" y="226"/>
                  </a:lnTo>
                  <a:lnTo>
                    <a:pt x="91" y="226"/>
                  </a:lnTo>
                  <a:lnTo>
                    <a:pt x="87" y="224"/>
                  </a:lnTo>
                  <a:lnTo>
                    <a:pt x="80" y="221"/>
                  </a:lnTo>
                  <a:lnTo>
                    <a:pt x="79" y="219"/>
                  </a:lnTo>
                  <a:lnTo>
                    <a:pt x="77" y="218"/>
                  </a:lnTo>
                  <a:lnTo>
                    <a:pt x="77" y="216"/>
                  </a:lnTo>
                  <a:lnTo>
                    <a:pt x="76" y="216"/>
                  </a:lnTo>
                  <a:lnTo>
                    <a:pt x="74" y="219"/>
                  </a:lnTo>
                  <a:lnTo>
                    <a:pt x="72" y="223"/>
                  </a:lnTo>
                  <a:lnTo>
                    <a:pt x="68" y="223"/>
                  </a:lnTo>
                  <a:lnTo>
                    <a:pt x="63" y="221"/>
                  </a:lnTo>
                  <a:lnTo>
                    <a:pt x="61" y="216"/>
                  </a:lnTo>
                  <a:lnTo>
                    <a:pt x="61" y="223"/>
                  </a:lnTo>
                  <a:lnTo>
                    <a:pt x="52" y="223"/>
                  </a:lnTo>
                  <a:lnTo>
                    <a:pt x="47" y="223"/>
                  </a:lnTo>
                  <a:lnTo>
                    <a:pt x="47" y="216"/>
                  </a:lnTo>
                  <a:lnTo>
                    <a:pt x="46" y="212"/>
                  </a:lnTo>
                  <a:lnTo>
                    <a:pt x="44" y="215"/>
                  </a:lnTo>
                  <a:lnTo>
                    <a:pt x="46" y="218"/>
                  </a:lnTo>
                  <a:lnTo>
                    <a:pt x="46" y="223"/>
                  </a:lnTo>
                  <a:lnTo>
                    <a:pt x="43" y="221"/>
                  </a:lnTo>
                  <a:lnTo>
                    <a:pt x="33" y="221"/>
                  </a:lnTo>
                  <a:lnTo>
                    <a:pt x="31" y="219"/>
                  </a:lnTo>
                  <a:lnTo>
                    <a:pt x="31" y="215"/>
                  </a:lnTo>
                  <a:lnTo>
                    <a:pt x="31" y="210"/>
                  </a:lnTo>
                  <a:lnTo>
                    <a:pt x="43" y="205"/>
                  </a:lnTo>
                  <a:lnTo>
                    <a:pt x="46" y="202"/>
                  </a:lnTo>
                  <a:lnTo>
                    <a:pt x="47" y="201"/>
                  </a:lnTo>
                  <a:lnTo>
                    <a:pt x="52" y="201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8" y="199"/>
                  </a:lnTo>
                  <a:lnTo>
                    <a:pt x="71" y="199"/>
                  </a:lnTo>
                  <a:lnTo>
                    <a:pt x="71" y="199"/>
                  </a:lnTo>
                  <a:lnTo>
                    <a:pt x="69" y="199"/>
                  </a:lnTo>
                  <a:lnTo>
                    <a:pt x="66" y="194"/>
                  </a:lnTo>
                  <a:lnTo>
                    <a:pt x="66" y="194"/>
                  </a:lnTo>
                  <a:lnTo>
                    <a:pt x="65" y="194"/>
                  </a:lnTo>
                  <a:lnTo>
                    <a:pt x="61" y="194"/>
                  </a:lnTo>
                  <a:lnTo>
                    <a:pt x="60" y="193"/>
                  </a:lnTo>
                  <a:lnTo>
                    <a:pt x="58" y="191"/>
                  </a:lnTo>
                  <a:lnTo>
                    <a:pt x="57" y="190"/>
                  </a:lnTo>
                  <a:lnTo>
                    <a:pt x="55" y="186"/>
                  </a:lnTo>
                  <a:lnTo>
                    <a:pt x="52" y="182"/>
                  </a:lnTo>
                  <a:lnTo>
                    <a:pt x="54" y="180"/>
                  </a:lnTo>
                  <a:lnTo>
                    <a:pt x="57" y="179"/>
                  </a:lnTo>
                  <a:lnTo>
                    <a:pt x="61" y="177"/>
                  </a:lnTo>
                  <a:lnTo>
                    <a:pt x="65" y="177"/>
                  </a:lnTo>
                  <a:lnTo>
                    <a:pt x="68" y="177"/>
                  </a:lnTo>
                  <a:lnTo>
                    <a:pt x="71" y="179"/>
                  </a:lnTo>
                  <a:lnTo>
                    <a:pt x="77" y="180"/>
                  </a:lnTo>
                  <a:lnTo>
                    <a:pt x="80" y="182"/>
                  </a:lnTo>
                  <a:lnTo>
                    <a:pt x="84" y="185"/>
                  </a:lnTo>
                  <a:lnTo>
                    <a:pt x="87" y="188"/>
                  </a:lnTo>
                  <a:lnTo>
                    <a:pt x="88" y="190"/>
                  </a:lnTo>
                  <a:lnTo>
                    <a:pt x="98" y="193"/>
                  </a:lnTo>
                  <a:lnTo>
                    <a:pt x="101" y="193"/>
                  </a:lnTo>
                  <a:lnTo>
                    <a:pt x="104" y="193"/>
                  </a:lnTo>
                  <a:lnTo>
                    <a:pt x="112" y="193"/>
                  </a:lnTo>
                  <a:lnTo>
                    <a:pt x="115" y="191"/>
                  </a:lnTo>
                  <a:lnTo>
                    <a:pt x="117" y="191"/>
                  </a:lnTo>
                  <a:lnTo>
                    <a:pt x="118" y="190"/>
                  </a:lnTo>
                  <a:lnTo>
                    <a:pt x="120" y="188"/>
                  </a:lnTo>
                  <a:lnTo>
                    <a:pt x="123" y="186"/>
                  </a:lnTo>
                  <a:lnTo>
                    <a:pt x="128" y="182"/>
                  </a:lnTo>
                  <a:lnTo>
                    <a:pt x="131" y="179"/>
                  </a:lnTo>
                  <a:lnTo>
                    <a:pt x="131" y="177"/>
                  </a:lnTo>
                  <a:lnTo>
                    <a:pt x="131" y="175"/>
                  </a:lnTo>
                  <a:lnTo>
                    <a:pt x="132" y="174"/>
                  </a:lnTo>
                  <a:lnTo>
                    <a:pt x="131" y="175"/>
                  </a:lnTo>
                  <a:lnTo>
                    <a:pt x="121" y="183"/>
                  </a:lnTo>
                  <a:lnTo>
                    <a:pt x="120" y="185"/>
                  </a:lnTo>
                  <a:lnTo>
                    <a:pt x="115" y="188"/>
                  </a:lnTo>
                  <a:lnTo>
                    <a:pt x="112" y="188"/>
                  </a:lnTo>
                  <a:lnTo>
                    <a:pt x="109" y="188"/>
                  </a:lnTo>
                  <a:lnTo>
                    <a:pt x="104" y="186"/>
                  </a:lnTo>
                  <a:lnTo>
                    <a:pt x="99" y="190"/>
                  </a:lnTo>
                  <a:lnTo>
                    <a:pt x="96" y="188"/>
                  </a:lnTo>
                  <a:lnTo>
                    <a:pt x="93" y="188"/>
                  </a:lnTo>
                  <a:lnTo>
                    <a:pt x="93" y="180"/>
                  </a:lnTo>
                  <a:lnTo>
                    <a:pt x="90" y="175"/>
                  </a:lnTo>
                  <a:lnTo>
                    <a:pt x="93" y="174"/>
                  </a:lnTo>
                  <a:lnTo>
                    <a:pt x="96" y="172"/>
                  </a:lnTo>
                  <a:lnTo>
                    <a:pt x="102" y="167"/>
                  </a:lnTo>
                  <a:lnTo>
                    <a:pt x="104" y="167"/>
                  </a:lnTo>
                  <a:lnTo>
                    <a:pt x="109" y="167"/>
                  </a:lnTo>
                  <a:lnTo>
                    <a:pt x="106" y="167"/>
                  </a:lnTo>
                  <a:lnTo>
                    <a:pt x="104" y="166"/>
                  </a:lnTo>
                  <a:lnTo>
                    <a:pt x="98" y="166"/>
                  </a:lnTo>
                  <a:lnTo>
                    <a:pt x="101" y="156"/>
                  </a:lnTo>
                  <a:lnTo>
                    <a:pt x="96" y="164"/>
                  </a:lnTo>
                  <a:lnTo>
                    <a:pt x="93" y="167"/>
                  </a:lnTo>
                  <a:lnTo>
                    <a:pt x="91" y="169"/>
                  </a:lnTo>
                  <a:lnTo>
                    <a:pt x="88" y="171"/>
                  </a:lnTo>
                  <a:lnTo>
                    <a:pt x="79" y="171"/>
                  </a:lnTo>
                  <a:lnTo>
                    <a:pt x="82" y="167"/>
                  </a:lnTo>
                  <a:lnTo>
                    <a:pt x="84" y="163"/>
                  </a:lnTo>
                  <a:lnTo>
                    <a:pt x="82" y="164"/>
                  </a:lnTo>
                  <a:lnTo>
                    <a:pt x="76" y="167"/>
                  </a:lnTo>
                  <a:lnTo>
                    <a:pt x="72" y="169"/>
                  </a:lnTo>
                  <a:lnTo>
                    <a:pt x="69" y="169"/>
                  </a:lnTo>
                  <a:lnTo>
                    <a:pt x="63" y="169"/>
                  </a:lnTo>
                  <a:lnTo>
                    <a:pt x="60" y="167"/>
                  </a:lnTo>
                  <a:lnTo>
                    <a:pt x="61" y="164"/>
                  </a:lnTo>
                  <a:lnTo>
                    <a:pt x="61" y="160"/>
                  </a:lnTo>
                  <a:lnTo>
                    <a:pt x="63" y="158"/>
                  </a:lnTo>
                  <a:lnTo>
                    <a:pt x="66" y="156"/>
                  </a:lnTo>
                  <a:lnTo>
                    <a:pt x="69" y="152"/>
                  </a:lnTo>
                  <a:lnTo>
                    <a:pt x="71" y="149"/>
                  </a:lnTo>
                  <a:lnTo>
                    <a:pt x="79" y="147"/>
                  </a:lnTo>
                  <a:lnTo>
                    <a:pt x="87" y="147"/>
                  </a:lnTo>
                  <a:lnTo>
                    <a:pt x="93" y="145"/>
                  </a:lnTo>
                  <a:lnTo>
                    <a:pt x="98" y="144"/>
                  </a:lnTo>
                  <a:lnTo>
                    <a:pt x="99" y="145"/>
                  </a:lnTo>
                  <a:lnTo>
                    <a:pt x="113" y="147"/>
                  </a:lnTo>
                  <a:lnTo>
                    <a:pt x="118" y="149"/>
                  </a:lnTo>
                  <a:lnTo>
                    <a:pt x="120" y="149"/>
                  </a:lnTo>
                  <a:lnTo>
                    <a:pt x="121" y="149"/>
                  </a:lnTo>
                  <a:lnTo>
                    <a:pt x="125" y="149"/>
                  </a:lnTo>
                  <a:lnTo>
                    <a:pt x="126" y="147"/>
                  </a:lnTo>
                  <a:lnTo>
                    <a:pt x="134" y="147"/>
                  </a:lnTo>
                  <a:lnTo>
                    <a:pt x="136" y="147"/>
                  </a:lnTo>
                  <a:lnTo>
                    <a:pt x="139" y="145"/>
                  </a:lnTo>
                  <a:lnTo>
                    <a:pt x="140" y="145"/>
                  </a:lnTo>
                  <a:lnTo>
                    <a:pt x="143" y="144"/>
                  </a:lnTo>
                  <a:lnTo>
                    <a:pt x="143" y="142"/>
                  </a:lnTo>
                  <a:lnTo>
                    <a:pt x="142" y="142"/>
                  </a:lnTo>
                  <a:lnTo>
                    <a:pt x="140" y="142"/>
                  </a:lnTo>
                  <a:lnTo>
                    <a:pt x="137" y="144"/>
                  </a:lnTo>
                  <a:lnTo>
                    <a:pt x="134" y="145"/>
                  </a:lnTo>
                  <a:lnTo>
                    <a:pt x="131" y="145"/>
                  </a:lnTo>
                  <a:lnTo>
                    <a:pt x="125" y="144"/>
                  </a:lnTo>
                  <a:lnTo>
                    <a:pt x="115" y="144"/>
                  </a:lnTo>
                  <a:lnTo>
                    <a:pt x="109" y="142"/>
                  </a:lnTo>
                  <a:lnTo>
                    <a:pt x="107" y="142"/>
                  </a:lnTo>
                  <a:lnTo>
                    <a:pt x="106" y="142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6" y="138"/>
                  </a:lnTo>
                  <a:lnTo>
                    <a:pt x="107" y="138"/>
                  </a:lnTo>
                  <a:lnTo>
                    <a:pt x="110" y="139"/>
                  </a:lnTo>
                  <a:lnTo>
                    <a:pt x="113" y="139"/>
                  </a:lnTo>
                  <a:lnTo>
                    <a:pt x="118" y="141"/>
                  </a:lnTo>
                  <a:lnTo>
                    <a:pt x="117" y="139"/>
                  </a:lnTo>
                  <a:lnTo>
                    <a:pt x="112" y="136"/>
                  </a:lnTo>
                  <a:lnTo>
                    <a:pt x="109" y="134"/>
                  </a:lnTo>
                  <a:lnTo>
                    <a:pt x="106" y="131"/>
                  </a:lnTo>
                  <a:lnTo>
                    <a:pt x="104" y="130"/>
                  </a:lnTo>
                  <a:lnTo>
                    <a:pt x="99" y="125"/>
                  </a:lnTo>
                  <a:lnTo>
                    <a:pt x="96" y="122"/>
                  </a:lnTo>
                  <a:lnTo>
                    <a:pt x="93" y="120"/>
                  </a:lnTo>
                  <a:lnTo>
                    <a:pt x="90" y="119"/>
                  </a:lnTo>
                  <a:lnTo>
                    <a:pt x="82" y="119"/>
                  </a:lnTo>
                  <a:lnTo>
                    <a:pt x="80" y="117"/>
                  </a:lnTo>
                  <a:lnTo>
                    <a:pt x="77" y="114"/>
                  </a:lnTo>
                  <a:lnTo>
                    <a:pt x="76" y="109"/>
                  </a:lnTo>
                  <a:lnTo>
                    <a:pt x="74" y="104"/>
                  </a:lnTo>
                  <a:lnTo>
                    <a:pt x="76" y="101"/>
                  </a:lnTo>
                  <a:lnTo>
                    <a:pt x="79" y="98"/>
                  </a:lnTo>
                  <a:lnTo>
                    <a:pt x="95" y="100"/>
                  </a:lnTo>
                  <a:lnTo>
                    <a:pt x="102" y="100"/>
                  </a:lnTo>
                  <a:lnTo>
                    <a:pt x="110" y="100"/>
                  </a:lnTo>
                  <a:lnTo>
                    <a:pt x="115" y="101"/>
                  </a:lnTo>
                  <a:lnTo>
                    <a:pt x="121" y="104"/>
                  </a:lnTo>
                  <a:lnTo>
                    <a:pt x="126" y="108"/>
                  </a:lnTo>
                  <a:lnTo>
                    <a:pt x="131" y="109"/>
                  </a:lnTo>
                  <a:lnTo>
                    <a:pt x="136" y="112"/>
                  </a:lnTo>
                  <a:lnTo>
                    <a:pt x="140" y="115"/>
                  </a:lnTo>
                  <a:lnTo>
                    <a:pt x="142" y="119"/>
                  </a:lnTo>
                  <a:lnTo>
                    <a:pt x="145" y="120"/>
                  </a:lnTo>
                  <a:lnTo>
                    <a:pt x="148" y="120"/>
                  </a:lnTo>
                  <a:lnTo>
                    <a:pt x="154" y="122"/>
                  </a:lnTo>
                  <a:lnTo>
                    <a:pt x="159" y="122"/>
                  </a:lnTo>
                  <a:lnTo>
                    <a:pt x="162" y="122"/>
                  </a:lnTo>
                  <a:lnTo>
                    <a:pt x="166" y="122"/>
                  </a:lnTo>
                  <a:lnTo>
                    <a:pt x="167" y="120"/>
                  </a:lnTo>
                  <a:lnTo>
                    <a:pt x="166" y="120"/>
                  </a:lnTo>
                  <a:lnTo>
                    <a:pt x="159" y="120"/>
                  </a:lnTo>
                  <a:lnTo>
                    <a:pt x="154" y="119"/>
                  </a:lnTo>
                  <a:lnTo>
                    <a:pt x="153" y="119"/>
                  </a:lnTo>
                  <a:lnTo>
                    <a:pt x="150" y="115"/>
                  </a:lnTo>
                  <a:lnTo>
                    <a:pt x="145" y="112"/>
                  </a:lnTo>
                  <a:lnTo>
                    <a:pt x="142" y="111"/>
                  </a:lnTo>
                  <a:lnTo>
                    <a:pt x="136" y="108"/>
                  </a:lnTo>
                  <a:lnTo>
                    <a:pt x="131" y="103"/>
                  </a:lnTo>
                  <a:lnTo>
                    <a:pt x="126" y="100"/>
                  </a:lnTo>
                  <a:lnTo>
                    <a:pt x="126" y="98"/>
                  </a:lnTo>
                  <a:lnTo>
                    <a:pt x="129" y="97"/>
                  </a:lnTo>
                  <a:lnTo>
                    <a:pt x="132" y="97"/>
                  </a:lnTo>
                  <a:lnTo>
                    <a:pt x="154" y="95"/>
                  </a:lnTo>
                  <a:lnTo>
                    <a:pt x="169" y="92"/>
                  </a:lnTo>
                  <a:lnTo>
                    <a:pt x="173" y="89"/>
                  </a:lnTo>
                  <a:lnTo>
                    <a:pt x="175" y="87"/>
                  </a:lnTo>
                  <a:lnTo>
                    <a:pt x="192" y="82"/>
                  </a:lnTo>
                  <a:lnTo>
                    <a:pt x="205" y="81"/>
                  </a:lnTo>
                  <a:lnTo>
                    <a:pt x="210" y="81"/>
                  </a:lnTo>
                  <a:lnTo>
                    <a:pt x="214" y="81"/>
                  </a:lnTo>
                  <a:lnTo>
                    <a:pt x="214" y="79"/>
                  </a:lnTo>
                  <a:lnTo>
                    <a:pt x="211" y="79"/>
                  </a:lnTo>
                  <a:lnTo>
                    <a:pt x="207" y="79"/>
                  </a:lnTo>
                  <a:lnTo>
                    <a:pt x="199" y="79"/>
                  </a:lnTo>
                  <a:lnTo>
                    <a:pt x="191" y="78"/>
                  </a:lnTo>
                  <a:lnTo>
                    <a:pt x="188" y="78"/>
                  </a:lnTo>
                  <a:lnTo>
                    <a:pt x="188" y="76"/>
                  </a:lnTo>
                  <a:lnTo>
                    <a:pt x="189" y="75"/>
                  </a:lnTo>
                  <a:lnTo>
                    <a:pt x="191" y="71"/>
                  </a:lnTo>
                  <a:lnTo>
                    <a:pt x="194" y="70"/>
                  </a:lnTo>
                  <a:lnTo>
                    <a:pt x="205" y="65"/>
                  </a:lnTo>
                  <a:lnTo>
                    <a:pt x="213" y="62"/>
                  </a:lnTo>
                  <a:lnTo>
                    <a:pt x="214" y="60"/>
                  </a:lnTo>
                  <a:lnTo>
                    <a:pt x="199" y="64"/>
                  </a:lnTo>
                  <a:lnTo>
                    <a:pt x="192" y="67"/>
                  </a:lnTo>
                  <a:lnTo>
                    <a:pt x="188" y="70"/>
                  </a:lnTo>
                  <a:lnTo>
                    <a:pt x="184" y="71"/>
                  </a:lnTo>
                  <a:lnTo>
                    <a:pt x="183" y="71"/>
                  </a:lnTo>
                  <a:lnTo>
                    <a:pt x="181" y="71"/>
                  </a:lnTo>
                  <a:lnTo>
                    <a:pt x="180" y="73"/>
                  </a:lnTo>
                  <a:lnTo>
                    <a:pt x="178" y="75"/>
                  </a:lnTo>
                  <a:lnTo>
                    <a:pt x="177" y="76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1"/>
                  </a:lnTo>
                  <a:lnTo>
                    <a:pt x="167" y="84"/>
                  </a:lnTo>
                  <a:lnTo>
                    <a:pt x="154" y="87"/>
                  </a:lnTo>
                  <a:lnTo>
                    <a:pt x="150" y="89"/>
                  </a:lnTo>
                  <a:lnTo>
                    <a:pt x="147" y="89"/>
                  </a:lnTo>
                  <a:lnTo>
                    <a:pt x="136" y="90"/>
                  </a:lnTo>
                  <a:lnTo>
                    <a:pt x="131" y="90"/>
                  </a:lnTo>
                  <a:lnTo>
                    <a:pt x="128" y="90"/>
                  </a:lnTo>
                  <a:lnTo>
                    <a:pt x="129" y="89"/>
                  </a:lnTo>
                  <a:lnTo>
                    <a:pt x="136" y="84"/>
                  </a:lnTo>
                  <a:lnTo>
                    <a:pt x="137" y="84"/>
                  </a:lnTo>
                  <a:lnTo>
                    <a:pt x="132" y="84"/>
                  </a:lnTo>
                  <a:lnTo>
                    <a:pt x="129" y="84"/>
                  </a:lnTo>
                  <a:lnTo>
                    <a:pt x="120" y="86"/>
                  </a:lnTo>
                  <a:lnTo>
                    <a:pt x="117" y="87"/>
                  </a:lnTo>
                  <a:lnTo>
                    <a:pt x="113" y="89"/>
                  </a:lnTo>
                  <a:lnTo>
                    <a:pt x="110" y="90"/>
                  </a:lnTo>
                  <a:lnTo>
                    <a:pt x="109" y="92"/>
                  </a:lnTo>
                  <a:lnTo>
                    <a:pt x="106" y="92"/>
                  </a:lnTo>
                  <a:lnTo>
                    <a:pt x="95" y="92"/>
                  </a:lnTo>
                  <a:lnTo>
                    <a:pt x="93" y="92"/>
                  </a:lnTo>
                  <a:lnTo>
                    <a:pt x="87" y="90"/>
                  </a:lnTo>
                  <a:lnTo>
                    <a:pt x="80" y="90"/>
                  </a:lnTo>
                  <a:lnTo>
                    <a:pt x="79" y="90"/>
                  </a:lnTo>
                  <a:lnTo>
                    <a:pt x="76" y="89"/>
                  </a:lnTo>
                  <a:lnTo>
                    <a:pt x="74" y="89"/>
                  </a:lnTo>
                  <a:lnTo>
                    <a:pt x="74" y="87"/>
                  </a:lnTo>
                  <a:lnTo>
                    <a:pt x="76" y="84"/>
                  </a:lnTo>
                  <a:lnTo>
                    <a:pt x="79" y="82"/>
                  </a:lnTo>
                  <a:lnTo>
                    <a:pt x="88" y="78"/>
                  </a:lnTo>
                  <a:lnTo>
                    <a:pt x="93" y="76"/>
                  </a:lnTo>
                  <a:lnTo>
                    <a:pt x="101" y="75"/>
                  </a:lnTo>
                  <a:lnTo>
                    <a:pt x="121" y="71"/>
                  </a:lnTo>
                  <a:lnTo>
                    <a:pt x="121" y="70"/>
                  </a:lnTo>
                  <a:lnTo>
                    <a:pt x="102" y="73"/>
                  </a:lnTo>
                  <a:lnTo>
                    <a:pt x="85" y="75"/>
                  </a:lnTo>
                  <a:lnTo>
                    <a:pt x="84" y="75"/>
                  </a:lnTo>
                  <a:lnTo>
                    <a:pt x="79" y="78"/>
                  </a:lnTo>
                  <a:lnTo>
                    <a:pt x="66" y="86"/>
                  </a:lnTo>
                  <a:lnTo>
                    <a:pt x="63" y="87"/>
                  </a:lnTo>
                  <a:lnTo>
                    <a:pt x="58" y="87"/>
                  </a:lnTo>
                  <a:lnTo>
                    <a:pt x="54" y="87"/>
                  </a:lnTo>
                  <a:lnTo>
                    <a:pt x="50" y="86"/>
                  </a:lnTo>
                  <a:lnTo>
                    <a:pt x="44" y="84"/>
                  </a:lnTo>
                  <a:lnTo>
                    <a:pt x="41" y="82"/>
                  </a:lnTo>
                  <a:lnTo>
                    <a:pt x="38" y="81"/>
                  </a:lnTo>
                  <a:lnTo>
                    <a:pt x="38" y="81"/>
                  </a:lnTo>
                  <a:lnTo>
                    <a:pt x="36" y="79"/>
                  </a:lnTo>
                  <a:lnTo>
                    <a:pt x="35" y="78"/>
                  </a:lnTo>
                  <a:lnTo>
                    <a:pt x="36" y="78"/>
                  </a:lnTo>
                  <a:lnTo>
                    <a:pt x="47" y="76"/>
                  </a:lnTo>
                  <a:lnTo>
                    <a:pt x="63" y="76"/>
                  </a:lnTo>
                  <a:lnTo>
                    <a:pt x="69" y="76"/>
                  </a:lnTo>
                  <a:lnTo>
                    <a:pt x="76" y="75"/>
                  </a:lnTo>
                  <a:lnTo>
                    <a:pt x="85" y="71"/>
                  </a:lnTo>
                  <a:lnTo>
                    <a:pt x="96" y="67"/>
                  </a:lnTo>
                  <a:lnTo>
                    <a:pt x="98" y="65"/>
                  </a:lnTo>
                  <a:lnTo>
                    <a:pt x="95" y="65"/>
                  </a:lnTo>
                  <a:lnTo>
                    <a:pt x="91" y="65"/>
                  </a:lnTo>
                  <a:lnTo>
                    <a:pt x="85" y="67"/>
                  </a:lnTo>
                  <a:lnTo>
                    <a:pt x="74" y="71"/>
                  </a:lnTo>
                  <a:lnTo>
                    <a:pt x="65" y="73"/>
                  </a:lnTo>
                  <a:lnTo>
                    <a:pt x="41" y="73"/>
                  </a:lnTo>
                  <a:lnTo>
                    <a:pt x="33" y="75"/>
                  </a:lnTo>
                  <a:lnTo>
                    <a:pt x="30" y="75"/>
                  </a:lnTo>
                  <a:lnTo>
                    <a:pt x="28" y="73"/>
                  </a:lnTo>
                  <a:lnTo>
                    <a:pt x="25" y="71"/>
                  </a:lnTo>
                  <a:lnTo>
                    <a:pt x="25" y="70"/>
                  </a:lnTo>
                  <a:lnTo>
                    <a:pt x="31" y="68"/>
                  </a:lnTo>
                  <a:lnTo>
                    <a:pt x="35" y="67"/>
                  </a:lnTo>
                  <a:lnTo>
                    <a:pt x="36" y="67"/>
                  </a:lnTo>
                  <a:lnTo>
                    <a:pt x="30" y="65"/>
                  </a:lnTo>
                  <a:lnTo>
                    <a:pt x="30" y="64"/>
                  </a:lnTo>
                  <a:lnTo>
                    <a:pt x="33" y="62"/>
                  </a:lnTo>
                  <a:lnTo>
                    <a:pt x="41" y="59"/>
                  </a:lnTo>
                  <a:lnTo>
                    <a:pt x="44" y="59"/>
                  </a:lnTo>
                  <a:lnTo>
                    <a:pt x="52" y="57"/>
                  </a:lnTo>
                  <a:lnTo>
                    <a:pt x="60" y="59"/>
                  </a:lnTo>
                  <a:lnTo>
                    <a:pt x="60" y="57"/>
                  </a:lnTo>
                  <a:lnTo>
                    <a:pt x="52" y="56"/>
                  </a:lnTo>
                  <a:lnTo>
                    <a:pt x="47" y="56"/>
                  </a:lnTo>
                  <a:lnTo>
                    <a:pt x="39" y="57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0" y="54"/>
                  </a:lnTo>
                  <a:lnTo>
                    <a:pt x="17" y="54"/>
                  </a:lnTo>
                  <a:lnTo>
                    <a:pt x="16" y="52"/>
                  </a:lnTo>
                  <a:lnTo>
                    <a:pt x="13" y="54"/>
                  </a:lnTo>
                  <a:lnTo>
                    <a:pt x="9" y="56"/>
                  </a:lnTo>
                  <a:lnTo>
                    <a:pt x="6" y="56"/>
                  </a:lnTo>
                  <a:lnTo>
                    <a:pt x="5" y="56"/>
                  </a:lnTo>
                  <a:lnTo>
                    <a:pt x="0" y="54"/>
                  </a:lnTo>
                  <a:lnTo>
                    <a:pt x="2" y="52"/>
                  </a:lnTo>
                  <a:lnTo>
                    <a:pt x="5" y="49"/>
                  </a:lnTo>
                  <a:lnTo>
                    <a:pt x="8" y="48"/>
                  </a:lnTo>
                  <a:lnTo>
                    <a:pt x="11" y="48"/>
                  </a:lnTo>
                  <a:lnTo>
                    <a:pt x="17" y="45"/>
                  </a:lnTo>
                  <a:lnTo>
                    <a:pt x="22" y="45"/>
                  </a:lnTo>
                  <a:lnTo>
                    <a:pt x="30" y="45"/>
                  </a:lnTo>
                  <a:lnTo>
                    <a:pt x="33" y="45"/>
                  </a:lnTo>
                  <a:lnTo>
                    <a:pt x="36" y="43"/>
                  </a:lnTo>
                  <a:lnTo>
                    <a:pt x="41" y="40"/>
                  </a:lnTo>
                  <a:lnTo>
                    <a:pt x="46" y="38"/>
                  </a:lnTo>
                  <a:lnTo>
                    <a:pt x="52" y="38"/>
                  </a:lnTo>
                  <a:lnTo>
                    <a:pt x="58" y="38"/>
                  </a:lnTo>
                  <a:lnTo>
                    <a:pt x="63" y="38"/>
                  </a:lnTo>
                  <a:lnTo>
                    <a:pt x="65" y="41"/>
                  </a:lnTo>
                  <a:lnTo>
                    <a:pt x="68" y="43"/>
                  </a:lnTo>
                  <a:lnTo>
                    <a:pt x="68" y="41"/>
                  </a:lnTo>
                  <a:lnTo>
                    <a:pt x="71" y="40"/>
                  </a:lnTo>
                  <a:lnTo>
                    <a:pt x="74" y="40"/>
                  </a:lnTo>
                  <a:lnTo>
                    <a:pt x="77" y="40"/>
                  </a:lnTo>
                  <a:lnTo>
                    <a:pt x="80" y="40"/>
                  </a:lnTo>
                  <a:lnTo>
                    <a:pt x="85" y="41"/>
                  </a:lnTo>
                  <a:lnTo>
                    <a:pt x="88" y="43"/>
                  </a:lnTo>
                  <a:lnTo>
                    <a:pt x="90" y="43"/>
                  </a:lnTo>
                  <a:lnTo>
                    <a:pt x="91" y="41"/>
                  </a:lnTo>
                  <a:lnTo>
                    <a:pt x="96" y="41"/>
                  </a:lnTo>
                  <a:lnTo>
                    <a:pt x="96" y="41"/>
                  </a:lnTo>
                  <a:lnTo>
                    <a:pt x="95" y="40"/>
                  </a:lnTo>
                  <a:lnTo>
                    <a:pt x="93" y="40"/>
                  </a:lnTo>
                  <a:lnTo>
                    <a:pt x="74" y="34"/>
                  </a:lnTo>
                  <a:lnTo>
                    <a:pt x="74" y="34"/>
                  </a:lnTo>
                  <a:lnTo>
                    <a:pt x="80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90" y="27"/>
                  </a:lnTo>
                  <a:lnTo>
                    <a:pt x="93" y="27"/>
                  </a:lnTo>
                  <a:lnTo>
                    <a:pt x="98" y="26"/>
                  </a:lnTo>
                  <a:lnTo>
                    <a:pt x="101" y="26"/>
                  </a:lnTo>
                  <a:lnTo>
                    <a:pt x="104" y="27"/>
                  </a:lnTo>
                  <a:lnTo>
                    <a:pt x="106" y="27"/>
                  </a:lnTo>
                  <a:lnTo>
                    <a:pt x="113" y="29"/>
                  </a:lnTo>
                  <a:lnTo>
                    <a:pt x="117" y="29"/>
                  </a:lnTo>
                  <a:lnTo>
                    <a:pt x="123" y="34"/>
                  </a:lnTo>
                  <a:lnTo>
                    <a:pt x="126" y="37"/>
                  </a:lnTo>
                  <a:lnTo>
                    <a:pt x="129" y="38"/>
                  </a:lnTo>
                  <a:lnTo>
                    <a:pt x="131" y="38"/>
                  </a:lnTo>
                  <a:lnTo>
                    <a:pt x="136" y="38"/>
                  </a:lnTo>
                  <a:lnTo>
                    <a:pt x="136" y="38"/>
                  </a:lnTo>
                  <a:lnTo>
                    <a:pt x="131" y="35"/>
                  </a:lnTo>
                  <a:lnTo>
                    <a:pt x="129" y="34"/>
                  </a:lnTo>
                  <a:lnTo>
                    <a:pt x="131" y="34"/>
                  </a:lnTo>
                  <a:lnTo>
                    <a:pt x="131" y="32"/>
                  </a:lnTo>
                  <a:lnTo>
                    <a:pt x="132" y="32"/>
                  </a:lnTo>
                  <a:lnTo>
                    <a:pt x="137" y="34"/>
                  </a:lnTo>
                  <a:lnTo>
                    <a:pt x="147" y="37"/>
                  </a:lnTo>
                  <a:lnTo>
                    <a:pt x="161" y="41"/>
                  </a:lnTo>
                  <a:lnTo>
                    <a:pt x="167" y="41"/>
                  </a:lnTo>
                  <a:lnTo>
                    <a:pt x="170" y="43"/>
                  </a:lnTo>
                  <a:lnTo>
                    <a:pt x="173" y="45"/>
                  </a:lnTo>
                  <a:lnTo>
                    <a:pt x="177" y="46"/>
                  </a:lnTo>
                  <a:lnTo>
                    <a:pt x="178" y="46"/>
                  </a:lnTo>
                  <a:lnTo>
                    <a:pt x="175" y="43"/>
                  </a:lnTo>
                  <a:lnTo>
                    <a:pt x="167" y="40"/>
                  </a:lnTo>
                  <a:lnTo>
                    <a:pt x="148" y="34"/>
                  </a:lnTo>
                  <a:lnTo>
                    <a:pt x="140" y="30"/>
                  </a:lnTo>
                  <a:lnTo>
                    <a:pt x="137" y="29"/>
                  </a:lnTo>
                  <a:lnTo>
                    <a:pt x="134" y="27"/>
                  </a:lnTo>
                  <a:lnTo>
                    <a:pt x="134" y="26"/>
                  </a:lnTo>
                  <a:lnTo>
                    <a:pt x="137" y="24"/>
                  </a:lnTo>
                  <a:lnTo>
                    <a:pt x="140" y="24"/>
                  </a:lnTo>
                  <a:lnTo>
                    <a:pt x="145" y="23"/>
                  </a:lnTo>
                  <a:lnTo>
                    <a:pt x="145" y="23"/>
                  </a:lnTo>
                  <a:lnTo>
                    <a:pt x="140" y="21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43" y="18"/>
                  </a:lnTo>
                  <a:lnTo>
                    <a:pt x="147" y="18"/>
                  </a:lnTo>
                  <a:lnTo>
                    <a:pt x="151" y="19"/>
                  </a:lnTo>
                  <a:lnTo>
                    <a:pt x="156" y="21"/>
                  </a:lnTo>
                  <a:lnTo>
                    <a:pt x="158" y="19"/>
                  </a:lnTo>
                  <a:lnTo>
                    <a:pt x="153" y="16"/>
                  </a:lnTo>
                  <a:lnTo>
                    <a:pt x="153" y="15"/>
                  </a:lnTo>
                  <a:lnTo>
                    <a:pt x="153" y="13"/>
                  </a:lnTo>
                  <a:lnTo>
                    <a:pt x="154" y="13"/>
                  </a:lnTo>
                  <a:lnTo>
                    <a:pt x="159" y="13"/>
                  </a:lnTo>
                  <a:lnTo>
                    <a:pt x="169" y="16"/>
                  </a:lnTo>
                  <a:lnTo>
                    <a:pt x="183" y="16"/>
                  </a:lnTo>
                  <a:lnTo>
                    <a:pt x="188" y="16"/>
                  </a:lnTo>
                  <a:lnTo>
                    <a:pt x="186" y="16"/>
                  </a:lnTo>
                  <a:lnTo>
                    <a:pt x="181" y="15"/>
                  </a:lnTo>
                  <a:lnTo>
                    <a:pt x="175" y="13"/>
                  </a:lnTo>
                  <a:lnTo>
                    <a:pt x="172" y="12"/>
                  </a:lnTo>
                  <a:lnTo>
                    <a:pt x="170" y="10"/>
                  </a:lnTo>
                  <a:lnTo>
                    <a:pt x="167" y="8"/>
                  </a:lnTo>
                  <a:lnTo>
                    <a:pt x="167" y="8"/>
                  </a:lnTo>
                  <a:lnTo>
                    <a:pt x="170" y="7"/>
                  </a:lnTo>
                  <a:lnTo>
                    <a:pt x="181" y="8"/>
                  </a:lnTo>
                  <a:lnTo>
                    <a:pt x="191" y="10"/>
                  </a:lnTo>
                  <a:lnTo>
                    <a:pt x="199" y="8"/>
                  </a:lnTo>
                  <a:lnTo>
                    <a:pt x="203" y="8"/>
                  </a:lnTo>
                  <a:lnTo>
                    <a:pt x="205" y="10"/>
                  </a:lnTo>
                  <a:lnTo>
                    <a:pt x="210" y="12"/>
                  </a:lnTo>
                  <a:lnTo>
                    <a:pt x="221" y="18"/>
                  </a:lnTo>
                  <a:lnTo>
                    <a:pt x="222" y="18"/>
                  </a:lnTo>
                  <a:lnTo>
                    <a:pt x="224" y="19"/>
                  </a:lnTo>
                  <a:lnTo>
                    <a:pt x="225" y="21"/>
                  </a:lnTo>
                  <a:lnTo>
                    <a:pt x="227" y="23"/>
                  </a:lnTo>
                  <a:lnTo>
                    <a:pt x="230" y="21"/>
                  </a:lnTo>
                  <a:lnTo>
                    <a:pt x="233" y="19"/>
                  </a:lnTo>
                  <a:lnTo>
                    <a:pt x="232" y="18"/>
                  </a:lnTo>
                  <a:lnTo>
                    <a:pt x="225" y="15"/>
                  </a:lnTo>
                  <a:lnTo>
                    <a:pt x="224" y="15"/>
                  </a:lnTo>
                  <a:lnTo>
                    <a:pt x="221" y="12"/>
                  </a:lnTo>
                  <a:lnTo>
                    <a:pt x="214" y="8"/>
                  </a:lnTo>
                  <a:lnTo>
                    <a:pt x="213" y="7"/>
                  </a:lnTo>
                  <a:lnTo>
                    <a:pt x="211" y="5"/>
                  </a:lnTo>
                  <a:lnTo>
                    <a:pt x="230" y="4"/>
                  </a:lnTo>
                  <a:lnTo>
                    <a:pt x="251" y="5"/>
                  </a:lnTo>
                  <a:lnTo>
                    <a:pt x="254" y="5"/>
                  </a:lnTo>
                  <a:lnTo>
                    <a:pt x="255" y="7"/>
                  </a:lnTo>
                  <a:lnTo>
                    <a:pt x="257" y="8"/>
                  </a:lnTo>
                  <a:lnTo>
                    <a:pt x="260" y="10"/>
                  </a:lnTo>
                  <a:lnTo>
                    <a:pt x="266" y="13"/>
                  </a:lnTo>
                  <a:lnTo>
                    <a:pt x="276" y="15"/>
                  </a:lnTo>
                  <a:lnTo>
                    <a:pt x="274" y="15"/>
                  </a:lnTo>
                  <a:lnTo>
                    <a:pt x="266" y="12"/>
                  </a:lnTo>
                  <a:lnTo>
                    <a:pt x="265" y="8"/>
                  </a:lnTo>
                  <a:lnTo>
                    <a:pt x="265" y="7"/>
                  </a:lnTo>
                  <a:lnTo>
                    <a:pt x="265" y="7"/>
                  </a:lnTo>
                  <a:lnTo>
                    <a:pt x="266" y="5"/>
                  </a:lnTo>
                  <a:lnTo>
                    <a:pt x="273" y="2"/>
                  </a:lnTo>
                  <a:lnTo>
                    <a:pt x="284" y="2"/>
                  </a:lnTo>
                  <a:lnTo>
                    <a:pt x="285" y="2"/>
                  </a:lnTo>
                  <a:lnTo>
                    <a:pt x="293" y="7"/>
                  </a:lnTo>
                  <a:lnTo>
                    <a:pt x="298" y="8"/>
                  </a:lnTo>
                  <a:lnTo>
                    <a:pt x="300" y="8"/>
                  </a:lnTo>
                  <a:lnTo>
                    <a:pt x="301" y="8"/>
                  </a:lnTo>
                  <a:lnTo>
                    <a:pt x="296" y="7"/>
                  </a:lnTo>
                  <a:lnTo>
                    <a:pt x="293" y="5"/>
                  </a:lnTo>
                  <a:lnTo>
                    <a:pt x="293" y="5"/>
                  </a:lnTo>
                  <a:lnTo>
                    <a:pt x="298" y="2"/>
                  </a:lnTo>
                  <a:lnTo>
                    <a:pt x="301" y="2"/>
                  </a:lnTo>
                  <a:lnTo>
                    <a:pt x="31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87" name="Freeform 316">
              <a:extLst>
                <a:ext uri="{FF2B5EF4-FFF2-40B4-BE49-F238E27FC236}">
                  <a16:creationId xmlns:a16="http://schemas.microsoft.com/office/drawing/2014/main" id="{122FF04B-EA88-40F7-A14E-57EA2713B73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50499" y="3893532"/>
              <a:ext cx="40934" cy="74070"/>
            </a:xfrm>
            <a:custGeom>
              <a:avLst/>
              <a:gdLst>
                <a:gd name="T0" fmla="*/ 21 w 21"/>
                <a:gd name="T1" fmla="*/ 15 h 38"/>
                <a:gd name="T2" fmla="*/ 19 w 21"/>
                <a:gd name="T3" fmla="*/ 16 h 38"/>
                <a:gd name="T4" fmla="*/ 19 w 21"/>
                <a:gd name="T5" fmla="*/ 18 h 38"/>
                <a:gd name="T6" fmla="*/ 19 w 21"/>
                <a:gd name="T7" fmla="*/ 15 h 38"/>
                <a:gd name="T8" fmla="*/ 21 w 21"/>
                <a:gd name="T9" fmla="*/ 15 h 38"/>
                <a:gd name="T10" fmla="*/ 19 w 21"/>
                <a:gd name="T11" fmla="*/ 5 h 38"/>
                <a:gd name="T12" fmla="*/ 18 w 21"/>
                <a:gd name="T13" fmla="*/ 8 h 38"/>
                <a:gd name="T14" fmla="*/ 18 w 21"/>
                <a:gd name="T15" fmla="*/ 8 h 38"/>
                <a:gd name="T16" fmla="*/ 19 w 21"/>
                <a:gd name="T17" fmla="*/ 5 h 38"/>
                <a:gd name="T18" fmla="*/ 13 w 21"/>
                <a:gd name="T19" fmla="*/ 0 h 38"/>
                <a:gd name="T20" fmla="*/ 13 w 21"/>
                <a:gd name="T21" fmla="*/ 2 h 38"/>
                <a:gd name="T22" fmla="*/ 16 w 21"/>
                <a:gd name="T23" fmla="*/ 2 h 38"/>
                <a:gd name="T24" fmla="*/ 16 w 21"/>
                <a:gd name="T25" fmla="*/ 5 h 38"/>
                <a:gd name="T26" fmla="*/ 14 w 21"/>
                <a:gd name="T27" fmla="*/ 11 h 38"/>
                <a:gd name="T28" fmla="*/ 14 w 21"/>
                <a:gd name="T29" fmla="*/ 15 h 38"/>
                <a:gd name="T30" fmla="*/ 13 w 21"/>
                <a:gd name="T31" fmla="*/ 18 h 38"/>
                <a:gd name="T32" fmla="*/ 14 w 21"/>
                <a:gd name="T33" fmla="*/ 22 h 38"/>
                <a:gd name="T34" fmla="*/ 11 w 21"/>
                <a:gd name="T35" fmla="*/ 30 h 38"/>
                <a:gd name="T36" fmla="*/ 10 w 21"/>
                <a:gd name="T37" fmla="*/ 32 h 38"/>
                <a:gd name="T38" fmla="*/ 5 w 21"/>
                <a:gd name="T39" fmla="*/ 37 h 38"/>
                <a:gd name="T40" fmla="*/ 5 w 21"/>
                <a:gd name="T41" fmla="*/ 38 h 38"/>
                <a:gd name="T42" fmla="*/ 2 w 21"/>
                <a:gd name="T43" fmla="*/ 38 h 38"/>
                <a:gd name="T44" fmla="*/ 0 w 21"/>
                <a:gd name="T45" fmla="*/ 38 h 38"/>
                <a:gd name="T46" fmla="*/ 0 w 21"/>
                <a:gd name="T47" fmla="*/ 29 h 38"/>
                <a:gd name="T48" fmla="*/ 0 w 21"/>
                <a:gd name="T49" fmla="*/ 21 h 38"/>
                <a:gd name="T50" fmla="*/ 0 w 21"/>
                <a:gd name="T51" fmla="*/ 13 h 38"/>
                <a:gd name="T52" fmla="*/ 0 w 21"/>
                <a:gd name="T53" fmla="*/ 8 h 38"/>
                <a:gd name="T54" fmla="*/ 2 w 21"/>
                <a:gd name="T55" fmla="*/ 7 h 38"/>
                <a:gd name="T56" fmla="*/ 5 w 21"/>
                <a:gd name="T57" fmla="*/ 8 h 38"/>
                <a:gd name="T58" fmla="*/ 7 w 21"/>
                <a:gd name="T59" fmla="*/ 8 h 38"/>
                <a:gd name="T60" fmla="*/ 10 w 21"/>
                <a:gd name="T61" fmla="*/ 4 h 38"/>
                <a:gd name="T62" fmla="*/ 11 w 21"/>
                <a:gd name="T63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" h="38">
                  <a:moveTo>
                    <a:pt x="21" y="15"/>
                  </a:moveTo>
                  <a:lnTo>
                    <a:pt x="21" y="15"/>
                  </a:lnTo>
                  <a:lnTo>
                    <a:pt x="21" y="15"/>
                  </a:lnTo>
                  <a:lnTo>
                    <a:pt x="19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9" y="15"/>
                  </a:lnTo>
                  <a:lnTo>
                    <a:pt x="21" y="15"/>
                  </a:lnTo>
                  <a:lnTo>
                    <a:pt x="21" y="15"/>
                  </a:lnTo>
                  <a:close/>
                  <a:moveTo>
                    <a:pt x="19" y="5"/>
                  </a:moveTo>
                  <a:lnTo>
                    <a:pt x="19" y="5"/>
                  </a:lnTo>
                  <a:lnTo>
                    <a:pt x="19" y="5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9" y="5"/>
                  </a:lnTo>
                  <a:close/>
                  <a:moveTo>
                    <a:pt x="13" y="0"/>
                  </a:moveTo>
                  <a:lnTo>
                    <a:pt x="13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4" y="11"/>
                  </a:lnTo>
                  <a:lnTo>
                    <a:pt x="14" y="13"/>
                  </a:lnTo>
                  <a:lnTo>
                    <a:pt x="14" y="15"/>
                  </a:lnTo>
                  <a:lnTo>
                    <a:pt x="14" y="16"/>
                  </a:lnTo>
                  <a:lnTo>
                    <a:pt x="13" y="18"/>
                  </a:lnTo>
                  <a:lnTo>
                    <a:pt x="13" y="19"/>
                  </a:lnTo>
                  <a:lnTo>
                    <a:pt x="14" y="22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10" y="32"/>
                  </a:lnTo>
                  <a:lnTo>
                    <a:pt x="8" y="33"/>
                  </a:lnTo>
                  <a:lnTo>
                    <a:pt x="5" y="37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5"/>
                  </a:lnTo>
                  <a:lnTo>
                    <a:pt x="0" y="29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7" y="8"/>
                  </a:lnTo>
                  <a:lnTo>
                    <a:pt x="7" y="7"/>
                  </a:lnTo>
                  <a:lnTo>
                    <a:pt x="10" y="4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88" name="Freeform 317">
              <a:extLst>
                <a:ext uri="{FF2B5EF4-FFF2-40B4-BE49-F238E27FC236}">
                  <a16:creationId xmlns:a16="http://schemas.microsoft.com/office/drawing/2014/main" id="{B39C091E-884C-451B-BE3C-FCD6FDEBA956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6034" y="2649928"/>
              <a:ext cx="270942" cy="187125"/>
            </a:xfrm>
            <a:custGeom>
              <a:avLst/>
              <a:gdLst>
                <a:gd name="T0" fmla="*/ 76 w 139"/>
                <a:gd name="T1" fmla="*/ 2 h 96"/>
                <a:gd name="T2" fmla="*/ 84 w 139"/>
                <a:gd name="T3" fmla="*/ 3 h 96"/>
                <a:gd name="T4" fmla="*/ 90 w 139"/>
                <a:gd name="T5" fmla="*/ 5 h 96"/>
                <a:gd name="T6" fmla="*/ 95 w 139"/>
                <a:gd name="T7" fmla="*/ 8 h 96"/>
                <a:gd name="T8" fmla="*/ 103 w 139"/>
                <a:gd name="T9" fmla="*/ 7 h 96"/>
                <a:gd name="T10" fmla="*/ 109 w 139"/>
                <a:gd name="T11" fmla="*/ 11 h 96"/>
                <a:gd name="T12" fmla="*/ 112 w 139"/>
                <a:gd name="T13" fmla="*/ 16 h 96"/>
                <a:gd name="T14" fmla="*/ 114 w 139"/>
                <a:gd name="T15" fmla="*/ 21 h 96"/>
                <a:gd name="T16" fmla="*/ 111 w 139"/>
                <a:gd name="T17" fmla="*/ 27 h 96"/>
                <a:gd name="T18" fmla="*/ 115 w 139"/>
                <a:gd name="T19" fmla="*/ 33 h 96"/>
                <a:gd name="T20" fmla="*/ 123 w 139"/>
                <a:gd name="T21" fmla="*/ 41 h 96"/>
                <a:gd name="T22" fmla="*/ 125 w 139"/>
                <a:gd name="T23" fmla="*/ 48 h 96"/>
                <a:gd name="T24" fmla="*/ 134 w 139"/>
                <a:gd name="T25" fmla="*/ 51 h 96"/>
                <a:gd name="T26" fmla="*/ 139 w 139"/>
                <a:gd name="T27" fmla="*/ 57 h 96"/>
                <a:gd name="T28" fmla="*/ 130 w 139"/>
                <a:gd name="T29" fmla="*/ 62 h 96"/>
                <a:gd name="T30" fmla="*/ 122 w 139"/>
                <a:gd name="T31" fmla="*/ 59 h 96"/>
                <a:gd name="T32" fmla="*/ 119 w 139"/>
                <a:gd name="T33" fmla="*/ 63 h 96"/>
                <a:gd name="T34" fmla="*/ 122 w 139"/>
                <a:gd name="T35" fmla="*/ 70 h 96"/>
                <a:gd name="T36" fmla="*/ 123 w 139"/>
                <a:gd name="T37" fmla="*/ 78 h 96"/>
                <a:gd name="T38" fmla="*/ 119 w 139"/>
                <a:gd name="T39" fmla="*/ 81 h 96"/>
                <a:gd name="T40" fmla="*/ 111 w 139"/>
                <a:gd name="T41" fmla="*/ 84 h 96"/>
                <a:gd name="T42" fmla="*/ 108 w 139"/>
                <a:gd name="T43" fmla="*/ 93 h 96"/>
                <a:gd name="T44" fmla="*/ 104 w 139"/>
                <a:gd name="T45" fmla="*/ 95 h 96"/>
                <a:gd name="T46" fmla="*/ 95 w 139"/>
                <a:gd name="T47" fmla="*/ 93 h 96"/>
                <a:gd name="T48" fmla="*/ 87 w 139"/>
                <a:gd name="T49" fmla="*/ 90 h 96"/>
                <a:gd name="T50" fmla="*/ 84 w 139"/>
                <a:gd name="T51" fmla="*/ 92 h 96"/>
                <a:gd name="T52" fmla="*/ 79 w 139"/>
                <a:gd name="T53" fmla="*/ 92 h 96"/>
                <a:gd name="T54" fmla="*/ 71 w 139"/>
                <a:gd name="T55" fmla="*/ 92 h 96"/>
                <a:gd name="T56" fmla="*/ 67 w 139"/>
                <a:gd name="T57" fmla="*/ 93 h 96"/>
                <a:gd name="T58" fmla="*/ 60 w 139"/>
                <a:gd name="T59" fmla="*/ 90 h 96"/>
                <a:gd name="T60" fmla="*/ 49 w 139"/>
                <a:gd name="T61" fmla="*/ 87 h 96"/>
                <a:gd name="T62" fmla="*/ 35 w 139"/>
                <a:gd name="T63" fmla="*/ 84 h 96"/>
                <a:gd name="T64" fmla="*/ 21 w 139"/>
                <a:gd name="T65" fmla="*/ 85 h 96"/>
                <a:gd name="T66" fmla="*/ 13 w 139"/>
                <a:gd name="T67" fmla="*/ 90 h 96"/>
                <a:gd name="T68" fmla="*/ 7 w 139"/>
                <a:gd name="T69" fmla="*/ 90 h 96"/>
                <a:gd name="T70" fmla="*/ 7 w 139"/>
                <a:gd name="T71" fmla="*/ 87 h 96"/>
                <a:gd name="T72" fmla="*/ 5 w 139"/>
                <a:gd name="T73" fmla="*/ 79 h 96"/>
                <a:gd name="T74" fmla="*/ 2 w 139"/>
                <a:gd name="T75" fmla="*/ 76 h 96"/>
                <a:gd name="T76" fmla="*/ 11 w 139"/>
                <a:gd name="T77" fmla="*/ 68 h 96"/>
                <a:gd name="T78" fmla="*/ 7 w 139"/>
                <a:gd name="T79" fmla="*/ 51 h 96"/>
                <a:gd name="T80" fmla="*/ 13 w 139"/>
                <a:gd name="T81" fmla="*/ 44 h 96"/>
                <a:gd name="T82" fmla="*/ 22 w 139"/>
                <a:gd name="T83" fmla="*/ 44 h 96"/>
                <a:gd name="T84" fmla="*/ 29 w 139"/>
                <a:gd name="T85" fmla="*/ 40 h 96"/>
                <a:gd name="T86" fmla="*/ 35 w 139"/>
                <a:gd name="T87" fmla="*/ 40 h 96"/>
                <a:gd name="T88" fmla="*/ 38 w 139"/>
                <a:gd name="T89" fmla="*/ 40 h 96"/>
                <a:gd name="T90" fmla="*/ 35 w 139"/>
                <a:gd name="T91" fmla="*/ 37 h 96"/>
                <a:gd name="T92" fmla="*/ 38 w 139"/>
                <a:gd name="T93" fmla="*/ 30 h 96"/>
                <a:gd name="T94" fmla="*/ 45 w 139"/>
                <a:gd name="T95" fmla="*/ 24 h 96"/>
                <a:gd name="T96" fmla="*/ 51 w 139"/>
                <a:gd name="T97" fmla="*/ 19 h 96"/>
                <a:gd name="T98" fmla="*/ 49 w 139"/>
                <a:gd name="T99" fmla="*/ 18 h 96"/>
                <a:gd name="T100" fmla="*/ 51 w 139"/>
                <a:gd name="T101" fmla="*/ 10 h 96"/>
                <a:gd name="T102" fmla="*/ 60 w 139"/>
                <a:gd name="T103" fmla="*/ 7 h 96"/>
                <a:gd name="T104" fmla="*/ 67 w 139"/>
                <a:gd name="T105" fmla="*/ 5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9" h="96">
                  <a:moveTo>
                    <a:pt x="73" y="0"/>
                  </a:moveTo>
                  <a:lnTo>
                    <a:pt x="73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3"/>
                  </a:lnTo>
                  <a:lnTo>
                    <a:pt x="81" y="3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9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7"/>
                  </a:lnTo>
                  <a:lnTo>
                    <a:pt x="90" y="8"/>
                  </a:lnTo>
                  <a:lnTo>
                    <a:pt x="90" y="8"/>
                  </a:lnTo>
                  <a:lnTo>
                    <a:pt x="92" y="10"/>
                  </a:lnTo>
                  <a:lnTo>
                    <a:pt x="93" y="8"/>
                  </a:lnTo>
                  <a:lnTo>
                    <a:pt x="95" y="8"/>
                  </a:lnTo>
                  <a:lnTo>
                    <a:pt x="95" y="8"/>
                  </a:lnTo>
                  <a:lnTo>
                    <a:pt x="97" y="8"/>
                  </a:lnTo>
                  <a:lnTo>
                    <a:pt x="98" y="7"/>
                  </a:lnTo>
                  <a:lnTo>
                    <a:pt x="98" y="7"/>
                  </a:lnTo>
                  <a:lnTo>
                    <a:pt x="100" y="7"/>
                  </a:lnTo>
                  <a:lnTo>
                    <a:pt x="103" y="7"/>
                  </a:lnTo>
                  <a:lnTo>
                    <a:pt x="106" y="8"/>
                  </a:lnTo>
                  <a:lnTo>
                    <a:pt x="106" y="8"/>
                  </a:lnTo>
                  <a:lnTo>
                    <a:pt x="108" y="10"/>
                  </a:lnTo>
                  <a:lnTo>
                    <a:pt x="109" y="10"/>
                  </a:lnTo>
                  <a:lnTo>
                    <a:pt x="109" y="10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3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2" y="19"/>
                  </a:lnTo>
                  <a:lnTo>
                    <a:pt x="114" y="21"/>
                  </a:lnTo>
                  <a:lnTo>
                    <a:pt x="114" y="22"/>
                  </a:lnTo>
                  <a:lnTo>
                    <a:pt x="114" y="22"/>
                  </a:lnTo>
                  <a:lnTo>
                    <a:pt x="112" y="24"/>
                  </a:lnTo>
                  <a:lnTo>
                    <a:pt x="111" y="26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4" y="30"/>
                  </a:lnTo>
                  <a:lnTo>
                    <a:pt x="115" y="30"/>
                  </a:lnTo>
                  <a:lnTo>
                    <a:pt x="115" y="30"/>
                  </a:lnTo>
                  <a:lnTo>
                    <a:pt x="115" y="32"/>
                  </a:lnTo>
                  <a:lnTo>
                    <a:pt x="115" y="33"/>
                  </a:lnTo>
                  <a:lnTo>
                    <a:pt x="115" y="33"/>
                  </a:lnTo>
                  <a:lnTo>
                    <a:pt x="117" y="35"/>
                  </a:lnTo>
                  <a:lnTo>
                    <a:pt x="117" y="35"/>
                  </a:lnTo>
                  <a:lnTo>
                    <a:pt x="119" y="38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3"/>
                  </a:lnTo>
                  <a:lnTo>
                    <a:pt x="127" y="43"/>
                  </a:lnTo>
                  <a:lnTo>
                    <a:pt x="127" y="44"/>
                  </a:lnTo>
                  <a:lnTo>
                    <a:pt x="125" y="46"/>
                  </a:lnTo>
                  <a:lnTo>
                    <a:pt x="125" y="48"/>
                  </a:lnTo>
                  <a:lnTo>
                    <a:pt x="127" y="48"/>
                  </a:lnTo>
                  <a:lnTo>
                    <a:pt x="128" y="48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4" y="51"/>
                  </a:lnTo>
                  <a:lnTo>
                    <a:pt x="134" y="51"/>
                  </a:lnTo>
                  <a:lnTo>
                    <a:pt x="134" y="52"/>
                  </a:lnTo>
                  <a:lnTo>
                    <a:pt x="134" y="52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7"/>
                  </a:lnTo>
                  <a:lnTo>
                    <a:pt x="136" y="57"/>
                  </a:lnTo>
                  <a:lnTo>
                    <a:pt x="134" y="59"/>
                  </a:lnTo>
                  <a:lnTo>
                    <a:pt x="134" y="59"/>
                  </a:lnTo>
                  <a:lnTo>
                    <a:pt x="131" y="60"/>
                  </a:lnTo>
                  <a:lnTo>
                    <a:pt x="130" y="62"/>
                  </a:lnTo>
                  <a:lnTo>
                    <a:pt x="130" y="62"/>
                  </a:lnTo>
                  <a:lnTo>
                    <a:pt x="127" y="62"/>
                  </a:lnTo>
                  <a:lnTo>
                    <a:pt x="125" y="60"/>
                  </a:lnTo>
                  <a:lnTo>
                    <a:pt x="125" y="60"/>
                  </a:lnTo>
                  <a:lnTo>
                    <a:pt x="123" y="59"/>
                  </a:lnTo>
                  <a:lnTo>
                    <a:pt x="122" y="59"/>
                  </a:lnTo>
                  <a:lnTo>
                    <a:pt x="120" y="59"/>
                  </a:lnTo>
                  <a:lnTo>
                    <a:pt x="120" y="60"/>
                  </a:lnTo>
                  <a:lnTo>
                    <a:pt x="119" y="60"/>
                  </a:lnTo>
                  <a:lnTo>
                    <a:pt x="119" y="62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19" y="65"/>
                  </a:lnTo>
                  <a:lnTo>
                    <a:pt x="120" y="67"/>
                  </a:lnTo>
                  <a:lnTo>
                    <a:pt x="122" y="67"/>
                  </a:lnTo>
                  <a:lnTo>
                    <a:pt x="122" y="68"/>
                  </a:lnTo>
                  <a:lnTo>
                    <a:pt x="122" y="68"/>
                  </a:lnTo>
                  <a:lnTo>
                    <a:pt x="122" y="70"/>
                  </a:lnTo>
                  <a:lnTo>
                    <a:pt x="122" y="70"/>
                  </a:lnTo>
                  <a:lnTo>
                    <a:pt x="123" y="71"/>
                  </a:lnTo>
                  <a:lnTo>
                    <a:pt x="122" y="73"/>
                  </a:lnTo>
                  <a:lnTo>
                    <a:pt x="122" y="74"/>
                  </a:lnTo>
                  <a:lnTo>
                    <a:pt x="122" y="76"/>
                  </a:lnTo>
                  <a:lnTo>
                    <a:pt x="123" y="78"/>
                  </a:lnTo>
                  <a:lnTo>
                    <a:pt x="123" y="78"/>
                  </a:lnTo>
                  <a:lnTo>
                    <a:pt x="123" y="79"/>
                  </a:lnTo>
                  <a:lnTo>
                    <a:pt x="125" y="81"/>
                  </a:lnTo>
                  <a:lnTo>
                    <a:pt x="125" y="81"/>
                  </a:lnTo>
                  <a:lnTo>
                    <a:pt x="122" y="81"/>
                  </a:lnTo>
                  <a:lnTo>
                    <a:pt x="119" y="81"/>
                  </a:lnTo>
                  <a:lnTo>
                    <a:pt x="117" y="82"/>
                  </a:lnTo>
                  <a:lnTo>
                    <a:pt x="117" y="81"/>
                  </a:lnTo>
                  <a:lnTo>
                    <a:pt x="115" y="81"/>
                  </a:lnTo>
                  <a:lnTo>
                    <a:pt x="114" y="82"/>
                  </a:lnTo>
                  <a:lnTo>
                    <a:pt x="112" y="84"/>
                  </a:lnTo>
                  <a:lnTo>
                    <a:pt x="111" y="84"/>
                  </a:lnTo>
                  <a:lnTo>
                    <a:pt x="109" y="85"/>
                  </a:lnTo>
                  <a:lnTo>
                    <a:pt x="109" y="87"/>
                  </a:lnTo>
                  <a:lnTo>
                    <a:pt x="108" y="89"/>
                  </a:lnTo>
                  <a:lnTo>
                    <a:pt x="108" y="90"/>
                  </a:lnTo>
                  <a:lnTo>
                    <a:pt x="108" y="92"/>
                  </a:lnTo>
                  <a:lnTo>
                    <a:pt x="108" y="93"/>
                  </a:lnTo>
                  <a:lnTo>
                    <a:pt x="108" y="93"/>
                  </a:lnTo>
                  <a:lnTo>
                    <a:pt x="109" y="95"/>
                  </a:lnTo>
                  <a:lnTo>
                    <a:pt x="108" y="96"/>
                  </a:lnTo>
                  <a:lnTo>
                    <a:pt x="108" y="96"/>
                  </a:lnTo>
                  <a:lnTo>
                    <a:pt x="106" y="96"/>
                  </a:lnTo>
                  <a:lnTo>
                    <a:pt x="104" y="95"/>
                  </a:lnTo>
                  <a:lnTo>
                    <a:pt x="104" y="95"/>
                  </a:lnTo>
                  <a:lnTo>
                    <a:pt x="103" y="93"/>
                  </a:lnTo>
                  <a:lnTo>
                    <a:pt x="101" y="93"/>
                  </a:lnTo>
                  <a:lnTo>
                    <a:pt x="100" y="93"/>
                  </a:lnTo>
                  <a:lnTo>
                    <a:pt x="98" y="93"/>
                  </a:lnTo>
                  <a:lnTo>
                    <a:pt x="95" y="93"/>
                  </a:lnTo>
                  <a:lnTo>
                    <a:pt x="93" y="93"/>
                  </a:lnTo>
                  <a:lnTo>
                    <a:pt x="92" y="93"/>
                  </a:lnTo>
                  <a:lnTo>
                    <a:pt x="90" y="95"/>
                  </a:lnTo>
                  <a:lnTo>
                    <a:pt x="89" y="93"/>
                  </a:lnTo>
                  <a:lnTo>
                    <a:pt x="89" y="92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6" y="90"/>
                  </a:lnTo>
                  <a:lnTo>
                    <a:pt x="86" y="90"/>
                  </a:lnTo>
                  <a:lnTo>
                    <a:pt x="84" y="90"/>
                  </a:lnTo>
                  <a:lnTo>
                    <a:pt x="84" y="92"/>
                  </a:lnTo>
                  <a:lnTo>
                    <a:pt x="82" y="92"/>
                  </a:lnTo>
                  <a:lnTo>
                    <a:pt x="82" y="92"/>
                  </a:lnTo>
                  <a:lnTo>
                    <a:pt x="81" y="93"/>
                  </a:lnTo>
                  <a:lnTo>
                    <a:pt x="81" y="93"/>
                  </a:lnTo>
                  <a:lnTo>
                    <a:pt x="79" y="93"/>
                  </a:lnTo>
                  <a:lnTo>
                    <a:pt x="79" y="92"/>
                  </a:lnTo>
                  <a:lnTo>
                    <a:pt x="78" y="92"/>
                  </a:lnTo>
                  <a:lnTo>
                    <a:pt x="76" y="92"/>
                  </a:lnTo>
                  <a:lnTo>
                    <a:pt x="74" y="90"/>
                  </a:lnTo>
                  <a:lnTo>
                    <a:pt x="73" y="90"/>
                  </a:lnTo>
                  <a:lnTo>
                    <a:pt x="73" y="90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68" y="90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7" y="93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7" y="90"/>
                  </a:lnTo>
                  <a:lnTo>
                    <a:pt x="65" y="90"/>
                  </a:lnTo>
                  <a:lnTo>
                    <a:pt x="62" y="90"/>
                  </a:lnTo>
                  <a:lnTo>
                    <a:pt x="62" y="90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59" y="87"/>
                  </a:lnTo>
                  <a:lnTo>
                    <a:pt x="57" y="87"/>
                  </a:lnTo>
                  <a:lnTo>
                    <a:pt x="56" y="87"/>
                  </a:lnTo>
                  <a:lnTo>
                    <a:pt x="52" y="87"/>
                  </a:lnTo>
                  <a:lnTo>
                    <a:pt x="49" y="87"/>
                  </a:lnTo>
                  <a:lnTo>
                    <a:pt x="48" y="85"/>
                  </a:lnTo>
                  <a:lnTo>
                    <a:pt x="48" y="85"/>
                  </a:lnTo>
                  <a:lnTo>
                    <a:pt x="46" y="85"/>
                  </a:lnTo>
                  <a:lnTo>
                    <a:pt x="40" y="84"/>
                  </a:lnTo>
                  <a:lnTo>
                    <a:pt x="38" y="84"/>
                  </a:lnTo>
                  <a:lnTo>
                    <a:pt x="35" y="84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7" y="84"/>
                  </a:lnTo>
                  <a:lnTo>
                    <a:pt x="26" y="84"/>
                  </a:lnTo>
                  <a:lnTo>
                    <a:pt x="22" y="85"/>
                  </a:lnTo>
                  <a:lnTo>
                    <a:pt x="21" y="85"/>
                  </a:lnTo>
                  <a:lnTo>
                    <a:pt x="19" y="85"/>
                  </a:lnTo>
                  <a:lnTo>
                    <a:pt x="18" y="85"/>
                  </a:lnTo>
                  <a:lnTo>
                    <a:pt x="18" y="85"/>
                  </a:lnTo>
                  <a:lnTo>
                    <a:pt x="16" y="87"/>
                  </a:lnTo>
                  <a:lnTo>
                    <a:pt x="15" y="89"/>
                  </a:lnTo>
                  <a:lnTo>
                    <a:pt x="13" y="90"/>
                  </a:lnTo>
                  <a:lnTo>
                    <a:pt x="11" y="90"/>
                  </a:lnTo>
                  <a:lnTo>
                    <a:pt x="11" y="90"/>
                  </a:lnTo>
                  <a:lnTo>
                    <a:pt x="10" y="90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7" y="90"/>
                  </a:lnTo>
                  <a:lnTo>
                    <a:pt x="7" y="92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5"/>
                  </a:lnTo>
                  <a:lnTo>
                    <a:pt x="8" y="84"/>
                  </a:lnTo>
                  <a:lnTo>
                    <a:pt x="8" y="82"/>
                  </a:lnTo>
                  <a:lnTo>
                    <a:pt x="7" y="81"/>
                  </a:lnTo>
                  <a:lnTo>
                    <a:pt x="7" y="81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9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5" y="71"/>
                  </a:lnTo>
                  <a:lnTo>
                    <a:pt x="10" y="70"/>
                  </a:lnTo>
                  <a:lnTo>
                    <a:pt x="11" y="70"/>
                  </a:lnTo>
                  <a:lnTo>
                    <a:pt x="11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3"/>
                  </a:lnTo>
                  <a:lnTo>
                    <a:pt x="11" y="60"/>
                  </a:lnTo>
                  <a:lnTo>
                    <a:pt x="10" y="59"/>
                  </a:lnTo>
                  <a:lnTo>
                    <a:pt x="7" y="51"/>
                  </a:lnTo>
                  <a:lnTo>
                    <a:pt x="5" y="44"/>
                  </a:lnTo>
                  <a:lnTo>
                    <a:pt x="7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5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8" y="46"/>
                  </a:lnTo>
                  <a:lnTo>
                    <a:pt x="19" y="44"/>
                  </a:lnTo>
                  <a:lnTo>
                    <a:pt x="22" y="44"/>
                  </a:lnTo>
                  <a:lnTo>
                    <a:pt x="24" y="44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6" y="41"/>
                  </a:lnTo>
                  <a:lnTo>
                    <a:pt x="27" y="41"/>
                  </a:lnTo>
                  <a:lnTo>
                    <a:pt x="29" y="40"/>
                  </a:lnTo>
                  <a:lnTo>
                    <a:pt x="30" y="40"/>
                  </a:lnTo>
                  <a:lnTo>
                    <a:pt x="32" y="38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5" y="38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1"/>
                  </a:lnTo>
                  <a:lnTo>
                    <a:pt x="37" y="41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38"/>
                  </a:lnTo>
                  <a:lnTo>
                    <a:pt x="37" y="38"/>
                  </a:lnTo>
                  <a:lnTo>
                    <a:pt x="37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7" y="35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8" y="29"/>
                  </a:lnTo>
                  <a:lnTo>
                    <a:pt x="38" y="27"/>
                  </a:lnTo>
                  <a:lnTo>
                    <a:pt x="40" y="26"/>
                  </a:lnTo>
                  <a:lnTo>
                    <a:pt x="41" y="24"/>
                  </a:lnTo>
                  <a:lnTo>
                    <a:pt x="43" y="24"/>
                  </a:lnTo>
                  <a:lnTo>
                    <a:pt x="45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1"/>
                  </a:lnTo>
                  <a:lnTo>
                    <a:pt x="51" y="21"/>
                  </a:lnTo>
                  <a:lnTo>
                    <a:pt x="51" y="19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49" y="18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5"/>
                  </a:lnTo>
                  <a:lnTo>
                    <a:pt x="49" y="13"/>
                  </a:lnTo>
                  <a:lnTo>
                    <a:pt x="51" y="11"/>
                  </a:lnTo>
                  <a:lnTo>
                    <a:pt x="51" y="10"/>
                  </a:lnTo>
                  <a:lnTo>
                    <a:pt x="51" y="10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6" y="7"/>
                  </a:lnTo>
                  <a:lnTo>
                    <a:pt x="57" y="7"/>
                  </a:lnTo>
                  <a:lnTo>
                    <a:pt x="60" y="7"/>
                  </a:lnTo>
                  <a:lnTo>
                    <a:pt x="62" y="7"/>
                  </a:lnTo>
                  <a:lnTo>
                    <a:pt x="63" y="7"/>
                  </a:lnTo>
                  <a:lnTo>
                    <a:pt x="65" y="8"/>
                  </a:lnTo>
                  <a:lnTo>
                    <a:pt x="65" y="7"/>
                  </a:lnTo>
                  <a:lnTo>
                    <a:pt x="65" y="5"/>
                  </a:lnTo>
                  <a:lnTo>
                    <a:pt x="67" y="5"/>
                  </a:lnTo>
                  <a:lnTo>
                    <a:pt x="70" y="2"/>
                  </a:lnTo>
                  <a:lnTo>
                    <a:pt x="71" y="0"/>
                  </a:lnTo>
                  <a:lnTo>
                    <a:pt x="73" y="0"/>
                  </a:lnTo>
                  <a:close/>
                </a:path>
              </a:pathLst>
            </a:custGeom>
            <a:solidFill>
              <a:srgbClr val="EF665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89" name="Freeform 318">
              <a:extLst>
                <a:ext uri="{FF2B5EF4-FFF2-40B4-BE49-F238E27FC236}">
                  <a16:creationId xmlns:a16="http://schemas.microsoft.com/office/drawing/2014/main" id="{267E2992-8728-4E56-ACAE-9DF5A1364CFE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4920771"/>
              <a:ext cx="263145" cy="267044"/>
            </a:xfrm>
            <a:custGeom>
              <a:avLst/>
              <a:gdLst>
                <a:gd name="T0" fmla="*/ 75 w 135"/>
                <a:gd name="T1" fmla="*/ 1 h 137"/>
                <a:gd name="T2" fmla="*/ 78 w 135"/>
                <a:gd name="T3" fmla="*/ 4 h 137"/>
                <a:gd name="T4" fmla="*/ 83 w 135"/>
                <a:gd name="T5" fmla="*/ 12 h 137"/>
                <a:gd name="T6" fmla="*/ 86 w 135"/>
                <a:gd name="T7" fmla="*/ 17 h 137"/>
                <a:gd name="T8" fmla="*/ 90 w 135"/>
                <a:gd name="T9" fmla="*/ 26 h 137"/>
                <a:gd name="T10" fmla="*/ 102 w 135"/>
                <a:gd name="T11" fmla="*/ 33 h 137"/>
                <a:gd name="T12" fmla="*/ 105 w 135"/>
                <a:gd name="T13" fmla="*/ 37 h 137"/>
                <a:gd name="T14" fmla="*/ 112 w 135"/>
                <a:gd name="T15" fmla="*/ 39 h 137"/>
                <a:gd name="T16" fmla="*/ 112 w 135"/>
                <a:gd name="T17" fmla="*/ 44 h 137"/>
                <a:gd name="T18" fmla="*/ 112 w 135"/>
                <a:gd name="T19" fmla="*/ 48 h 137"/>
                <a:gd name="T20" fmla="*/ 116 w 135"/>
                <a:gd name="T21" fmla="*/ 55 h 137"/>
                <a:gd name="T22" fmla="*/ 126 w 135"/>
                <a:gd name="T23" fmla="*/ 58 h 137"/>
                <a:gd name="T24" fmla="*/ 131 w 135"/>
                <a:gd name="T25" fmla="*/ 59 h 137"/>
                <a:gd name="T26" fmla="*/ 131 w 135"/>
                <a:gd name="T27" fmla="*/ 63 h 137"/>
                <a:gd name="T28" fmla="*/ 135 w 135"/>
                <a:gd name="T29" fmla="*/ 66 h 137"/>
                <a:gd name="T30" fmla="*/ 127 w 135"/>
                <a:gd name="T31" fmla="*/ 69 h 137"/>
                <a:gd name="T32" fmla="*/ 118 w 135"/>
                <a:gd name="T33" fmla="*/ 72 h 137"/>
                <a:gd name="T34" fmla="*/ 113 w 135"/>
                <a:gd name="T35" fmla="*/ 78 h 137"/>
                <a:gd name="T36" fmla="*/ 112 w 135"/>
                <a:gd name="T37" fmla="*/ 80 h 137"/>
                <a:gd name="T38" fmla="*/ 108 w 135"/>
                <a:gd name="T39" fmla="*/ 83 h 137"/>
                <a:gd name="T40" fmla="*/ 104 w 135"/>
                <a:gd name="T41" fmla="*/ 85 h 137"/>
                <a:gd name="T42" fmla="*/ 101 w 135"/>
                <a:gd name="T43" fmla="*/ 89 h 137"/>
                <a:gd name="T44" fmla="*/ 94 w 135"/>
                <a:gd name="T45" fmla="*/ 100 h 137"/>
                <a:gd name="T46" fmla="*/ 86 w 135"/>
                <a:gd name="T47" fmla="*/ 104 h 137"/>
                <a:gd name="T48" fmla="*/ 83 w 135"/>
                <a:gd name="T49" fmla="*/ 110 h 137"/>
                <a:gd name="T50" fmla="*/ 80 w 135"/>
                <a:gd name="T51" fmla="*/ 118 h 137"/>
                <a:gd name="T52" fmla="*/ 74 w 135"/>
                <a:gd name="T53" fmla="*/ 119 h 137"/>
                <a:gd name="T54" fmla="*/ 66 w 135"/>
                <a:gd name="T55" fmla="*/ 119 h 137"/>
                <a:gd name="T56" fmla="*/ 60 w 135"/>
                <a:gd name="T57" fmla="*/ 118 h 137"/>
                <a:gd name="T58" fmla="*/ 53 w 135"/>
                <a:gd name="T59" fmla="*/ 115 h 137"/>
                <a:gd name="T60" fmla="*/ 45 w 135"/>
                <a:gd name="T61" fmla="*/ 111 h 137"/>
                <a:gd name="T62" fmla="*/ 42 w 135"/>
                <a:gd name="T63" fmla="*/ 115 h 137"/>
                <a:gd name="T64" fmla="*/ 37 w 135"/>
                <a:gd name="T65" fmla="*/ 124 h 137"/>
                <a:gd name="T66" fmla="*/ 31 w 135"/>
                <a:gd name="T67" fmla="*/ 129 h 137"/>
                <a:gd name="T68" fmla="*/ 26 w 135"/>
                <a:gd name="T69" fmla="*/ 134 h 137"/>
                <a:gd name="T70" fmla="*/ 23 w 135"/>
                <a:gd name="T71" fmla="*/ 137 h 137"/>
                <a:gd name="T72" fmla="*/ 14 w 135"/>
                <a:gd name="T73" fmla="*/ 135 h 137"/>
                <a:gd name="T74" fmla="*/ 9 w 135"/>
                <a:gd name="T75" fmla="*/ 135 h 137"/>
                <a:gd name="T76" fmla="*/ 11 w 135"/>
                <a:gd name="T77" fmla="*/ 127 h 137"/>
                <a:gd name="T78" fmla="*/ 11 w 135"/>
                <a:gd name="T79" fmla="*/ 123 h 137"/>
                <a:gd name="T80" fmla="*/ 6 w 135"/>
                <a:gd name="T81" fmla="*/ 111 h 137"/>
                <a:gd name="T82" fmla="*/ 0 w 135"/>
                <a:gd name="T83" fmla="*/ 104 h 137"/>
                <a:gd name="T84" fmla="*/ 0 w 135"/>
                <a:gd name="T85" fmla="*/ 93 h 137"/>
                <a:gd name="T86" fmla="*/ 0 w 135"/>
                <a:gd name="T87" fmla="*/ 75 h 137"/>
                <a:gd name="T88" fmla="*/ 14 w 135"/>
                <a:gd name="T89" fmla="*/ 63 h 137"/>
                <a:gd name="T90" fmla="*/ 14 w 135"/>
                <a:gd name="T91" fmla="*/ 47 h 137"/>
                <a:gd name="T92" fmla="*/ 14 w 135"/>
                <a:gd name="T93" fmla="*/ 22 h 137"/>
                <a:gd name="T94" fmla="*/ 17 w 135"/>
                <a:gd name="T95" fmla="*/ 8 h 137"/>
                <a:gd name="T96" fmla="*/ 39 w 135"/>
                <a:gd name="T97" fmla="*/ 3 h 137"/>
                <a:gd name="T98" fmla="*/ 47 w 135"/>
                <a:gd name="T99" fmla="*/ 3 h 137"/>
                <a:gd name="T100" fmla="*/ 52 w 135"/>
                <a:gd name="T101" fmla="*/ 9 h 137"/>
                <a:gd name="T102" fmla="*/ 56 w 135"/>
                <a:gd name="T103" fmla="*/ 6 h 137"/>
                <a:gd name="T104" fmla="*/ 63 w 135"/>
                <a:gd name="T105" fmla="*/ 3 h 137"/>
                <a:gd name="T106" fmla="*/ 69 w 135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137">
                  <a:moveTo>
                    <a:pt x="75" y="0"/>
                  </a:moveTo>
                  <a:lnTo>
                    <a:pt x="75" y="0"/>
                  </a:lnTo>
                  <a:lnTo>
                    <a:pt x="75" y="0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7" y="3"/>
                  </a:lnTo>
                  <a:lnTo>
                    <a:pt x="77" y="4"/>
                  </a:lnTo>
                  <a:lnTo>
                    <a:pt x="78" y="4"/>
                  </a:lnTo>
                  <a:lnTo>
                    <a:pt x="78" y="6"/>
                  </a:lnTo>
                  <a:lnTo>
                    <a:pt x="78" y="8"/>
                  </a:lnTo>
                  <a:lnTo>
                    <a:pt x="80" y="9"/>
                  </a:lnTo>
                  <a:lnTo>
                    <a:pt x="83" y="12"/>
                  </a:lnTo>
                  <a:lnTo>
                    <a:pt x="83" y="14"/>
                  </a:lnTo>
                  <a:lnTo>
                    <a:pt x="83" y="14"/>
                  </a:lnTo>
                  <a:lnTo>
                    <a:pt x="86" y="17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8" y="23"/>
                  </a:lnTo>
                  <a:lnTo>
                    <a:pt x="90" y="25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96" y="31"/>
                  </a:lnTo>
                  <a:lnTo>
                    <a:pt x="101" y="33"/>
                  </a:lnTo>
                  <a:lnTo>
                    <a:pt x="102" y="33"/>
                  </a:lnTo>
                  <a:lnTo>
                    <a:pt x="104" y="34"/>
                  </a:lnTo>
                  <a:lnTo>
                    <a:pt x="104" y="34"/>
                  </a:lnTo>
                  <a:lnTo>
                    <a:pt x="105" y="36"/>
                  </a:lnTo>
                  <a:lnTo>
                    <a:pt x="105" y="37"/>
                  </a:lnTo>
                  <a:lnTo>
                    <a:pt x="105" y="39"/>
                  </a:lnTo>
                  <a:lnTo>
                    <a:pt x="108" y="39"/>
                  </a:lnTo>
                  <a:lnTo>
                    <a:pt x="110" y="39"/>
                  </a:lnTo>
                  <a:lnTo>
                    <a:pt x="112" y="39"/>
                  </a:lnTo>
                  <a:lnTo>
                    <a:pt x="112" y="41"/>
                  </a:lnTo>
                  <a:lnTo>
                    <a:pt x="112" y="41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5"/>
                  </a:lnTo>
                  <a:lnTo>
                    <a:pt x="112" y="47"/>
                  </a:lnTo>
                  <a:lnTo>
                    <a:pt x="110" y="48"/>
                  </a:lnTo>
                  <a:lnTo>
                    <a:pt x="112" y="48"/>
                  </a:lnTo>
                  <a:lnTo>
                    <a:pt x="113" y="52"/>
                  </a:lnTo>
                  <a:lnTo>
                    <a:pt x="115" y="53"/>
                  </a:lnTo>
                  <a:lnTo>
                    <a:pt x="115" y="55"/>
                  </a:lnTo>
                  <a:lnTo>
                    <a:pt x="116" y="55"/>
                  </a:lnTo>
                  <a:lnTo>
                    <a:pt x="116" y="56"/>
                  </a:lnTo>
                  <a:lnTo>
                    <a:pt x="118" y="56"/>
                  </a:lnTo>
                  <a:lnTo>
                    <a:pt x="123" y="56"/>
                  </a:lnTo>
                  <a:lnTo>
                    <a:pt x="126" y="58"/>
                  </a:lnTo>
                  <a:lnTo>
                    <a:pt x="129" y="58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61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2" y="63"/>
                  </a:lnTo>
                  <a:lnTo>
                    <a:pt x="134" y="63"/>
                  </a:lnTo>
                  <a:lnTo>
                    <a:pt x="135" y="64"/>
                  </a:lnTo>
                  <a:lnTo>
                    <a:pt x="135" y="66"/>
                  </a:lnTo>
                  <a:lnTo>
                    <a:pt x="132" y="66"/>
                  </a:lnTo>
                  <a:lnTo>
                    <a:pt x="131" y="66"/>
                  </a:lnTo>
                  <a:lnTo>
                    <a:pt x="129" y="67"/>
                  </a:lnTo>
                  <a:lnTo>
                    <a:pt x="127" y="69"/>
                  </a:lnTo>
                  <a:lnTo>
                    <a:pt x="126" y="71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18" y="72"/>
                  </a:lnTo>
                  <a:lnTo>
                    <a:pt x="116" y="75"/>
                  </a:lnTo>
                  <a:lnTo>
                    <a:pt x="115" y="77"/>
                  </a:lnTo>
                  <a:lnTo>
                    <a:pt x="115" y="78"/>
                  </a:lnTo>
                  <a:lnTo>
                    <a:pt x="113" y="78"/>
                  </a:lnTo>
                  <a:lnTo>
                    <a:pt x="113" y="78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0" y="80"/>
                  </a:lnTo>
                  <a:lnTo>
                    <a:pt x="110" y="82"/>
                  </a:lnTo>
                  <a:lnTo>
                    <a:pt x="108" y="82"/>
                  </a:lnTo>
                  <a:lnTo>
                    <a:pt x="108" y="83"/>
                  </a:lnTo>
                  <a:lnTo>
                    <a:pt x="107" y="83"/>
                  </a:lnTo>
                  <a:lnTo>
                    <a:pt x="105" y="83"/>
                  </a:lnTo>
                  <a:lnTo>
                    <a:pt x="105" y="85"/>
                  </a:lnTo>
                  <a:lnTo>
                    <a:pt x="104" y="85"/>
                  </a:lnTo>
                  <a:lnTo>
                    <a:pt x="104" y="85"/>
                  </a:lnTo>
                  <a:lnTo>
                    <a:pt x="102" y="86"/>
                  </a:lnTo>
                  <a:lnTo>
                    <a:pt x="101" y="88"/>
                  </a:lnTo>
                  <a:lnTo>
                    <a:pt x="101" y="89"/>
                  </a:lnTo>
                  <a:lnTo>
                    <a:pt x="99" y="96"/>
                  </a:lnTo>
                  <a:lnTo>
                    <a:pt x="97" y="97"/>
                  </a:lnTo>
                  <a:lnTo>
                    <a:pt x="96" y="99"/>
                  </a:lnTo>
                  <a:lnTo>
                    <a:pt x="94" y="100"/>
                  </a:lnTo>
                  <a:lnTo>
                    <a:pt x="93" y="102"/>
                  </a:lnTo>
                  <a:lnTo>
                    <a:pt x="93" y="102"/>
                  </a:lnTo>
                  <a:lnTo>
                    <a:pt x="88" y="102"/>
                  </a:lnTo>
                  <a:lnTo>
                    <a:pt x="86" y="104"/>
                  </a:lnTo>
                  <a:lnTo>
                    <a:pt x="85" y="104"/>
                  </a:lnTo>
                  <a:lnTo>
                    <a:pt x="85" y="105"/>
                  </a:lnTo>
                  <a:lnTo>
                    <a:pt x="85" y="107"/>
                  </a:lnTo>
                  <a:lnTo>
                    <a:pt x="83" y="110"/>
                  </a:lnTo>
                  <a:lnTo>
                    <a:pt x="82" y="113"/>
                  </a:lnTo>
                  <a:lnTo>
                    <a:pt x="82" y="115"/>
                  </a:lnTo>
                  <a:lnTo>
                    <a:pt x="80" y="118"/>
                  </a:lnTo>
                  <a:lnTo>
                    <a:pt x="80" y="118"/>
                  </a:lnTo>
                  <a:lnTo>
                    <a:pt x="78" y="119"/>
                  </a:lnTo>
                  <a:lnTo>
                    <a:pt x="77" y="119"/>
                  </a:lnTo>
                  <a:lnTo>
                    <a:pt x="75" y="119"/>
                  </a:lnTo>
                  <a:lnTo>
                    <a:pt x="74" y="119"/>
                  </a:lnTo>
                  <a:lnTo>
                    <a:pt x="72" y="119"/>
                  </a:lnTo>
                  <a:lnTo>
                    <a:pt x="71" y="121"/>
                  </a:lnTo>
                  <a:lnTo>
                    <a:pt x="69" y="121"/>
                  </a:lnTo>
                  <a:lnTo>
                    <a:pt x="66" y="119"/>
                  </a:lnTo>
                  <a:lnTo>
                    <a:pt x="63" y="119"/>
                  </a:lnTo>
                  <a:lnTo>
                    <a:pt x="63" y="119"/>
                  </a:lnTo>
                  <a:lnTo>
                    <a:pt x="61" y="118"/>
                  </a:lnTo>
                  <a:lnTo>
                    <a:pt x="60" y="118"/>
                  </a:lnTo>
                  <a:lnTo>
                    <a:pt x="58" y="118"/>
                  </a:lnTo>
                  <a:lnTo>
                    <a:pt x="56" y="116"/>
                  </a:lnTo>
                  <a:lnTo>
                    <a:pt x="55" y="116"/>
                  </a:lnTo>
                  <a:lnTo>
                    <a:pt x="53" y="115"/>
                  </a:lnTo>
                  <a:lnTo>
                    <a:pt x="50" y="113"/>
                  </a:lnTo>
                  <a:lnTo>
                    <a:pt x="49" y="111"/>
                  </a:lnTo>
                  <a:lnTo>
                    <a:pt x="47" y="111"/>
                  </a:lnTo>
                  <a:lnTo>
                    <a:pt x="45" y="111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2" y="113"/>
                  </a:lnTo>
                  <a:lnTo>
                    <a:pt x="42" y="115"/>
                  </a:lnTo>
                  <a:lnTo>
                    <a:pt x="41" y="116"/>
                  </a:lnTo>
                  <a:lnTo>
                    <a:pt x="41" y="118"/>
                  </a:lnTo>
                  <a:lnTo>
                    <a:pt x="39" y="121"/>
                  </a:lnTo>
                  <a:lnTo>
                    <a:pt x="37" y="124"/>
                  </a:lnTo>
                  <a:lnTo>
                    <a:pt x="37" y="126"/>
                  </a:lnTo>
                  <a:lnTo>
                    <a:pt x="37" y="126"/>
                  </a:lnTo>
                  <a:lnTo>
                    <a:pt x="36" y="126"/>
                  </a:lnTo>
                  <a:lnTo>
                    <a:pt x="31" y="129"/>
                  </a:lnTo>
                  <a:lnTo>
                    <a:pt x="30" y="132"/>
                  </a:lnTo>
                  <a:lnTo>
                    <a:pt x="30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6" y="134"/>
                  </a:lnTo>
                  <a:lnTo>
                    <a:pt x="25" y="135"/>
                  </a:lnTo>
                  <a:lnTo>
                    <a:pt x="25" y="137"/>
                  </a:lnTo>
                  <a:lnTo>
                    <a:pt x="23" y="137"/>
                  </a:lnTo>
                  <a:lnTo>
                    <a:pt x="22" y="137"/>
                  </a:lnTo>
                  <a:lnTo>
                    <a:pt x="20" y="135"/>
                  </a:lnTo>
                  <a:lnTo>
                    <a:pt x="15" y="137"/>
                  </a:lnTo>
                  <a:lnTo>
                    <a:pt x="14" y="135"/>
                  </a:lnTo>
                  <a:lnTo>
                    <a:pt x="12" y="135"/>
                  </a:lnTo>
                  <a:lnTo>
                    <a:pt x="11" y="137"/>
                  </a:lnTo>
                  <a:lnTo>
                    <a:pt x="9" y="135"/>
                  </a:lnTo>
                  <a:lnTo>
                    <a:pt x="9" y="135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11" y="129"/>
                  </a:lnTo>
                  <a:lnTo>
                    <a:pt x="11" y="127"/>
                  </a:lnTo>
                  <a:lnTo>
                    <a:pt x="12" y="126"/>
                  </a:lnTo>
                  <a:lnTo>
                    <a:pt x="12" y="126"/>
                  </a:lnTo>
                  <a:lnTo>
                    <a:pt x="12" y="124"/>
                  </a:lnTo>
                  <a:lnTo>
                    <a:pt x="11" y="123"/>
                  </a:lnTo>
                  <a:lnTo>
                    <a:pt x="11" y="123"/>
                  </a:lnTo>
                  <a:lnTo>
                    <a:pt x="11" y="119"/>
                  </a:lnTo>
                  <a:lnTo>
                    <a:pt x="9" y="115"/>
                  </a:lnTo>
                  <a:lnTo>
                    <a:pt x="6" y="111"/>
                  </a:lnTo>
                  <a:lnTo>
                    <a:pt x="6" y="110"/>
                  </a:lnTo>
                  <a:lnTo>
                    <a:pt x="4" y="108"/>
                  </a:lnTo>
                  <a:lnTo>
                    <a:pt x="0" y="105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3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5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4" y="59"/>
                  </a:lnTo>
                  <a:lnTo>
                    <a:pt x="14" y="53"/>
                  </a:lnTo>
                  <a:lnTo>
                    <a:pt x="14" y="47"/>
                  </a:lnTo>
                  <a:lnTo>
                    <a:pt x="14" y="41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14" y="22"/>
                  </a:lnTo>
                  <a:lnTo>
                    <a:pt x="14" y="17"/>
                  </a:lnTo>
                  <a:lnTo>
                    <a:pt x="14" y="11"/>
                  </a:lnTo>
                  <a:lnTo>
                    <a:pt x="14" y="8"/>
                  </a:lnTo>
                  <a:lnTo>
                    <a:pt x="17" y="8"/>
                  </a:lnTo>
                  <a:lnTo>
                    <a:pt x="22" y="6"/>
                  </a:lnTo>
                  <a:lnTo>
                    <a:pt x="30" y="6"/>
                  </a:lnTo>
                  <a:lnTo>
                    <a:pt x="36" y="4"/>
                  </a:lnTo>
                  <a:lnTo>
                    <a:pt x="39" y="3"/>
                  </a:lnTo>
                  <a:lnTo>
                    <a:pt x="45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9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9" y="1"/>
                  </a:lnTo>
                  <a:lnTo>
                    <a:pt x="71" y="0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90" name="Freeform 319">
              <a:extLst>
                <a:ext uri="{FF2B5EF4-FFF2-40B4-BE49-F238E27FC236}">
                  <a16:creationId xmlns:a16="http://schemas.microsoft.com/office/drawing/2014/main" id="{B522C3A9-3A00-4976-A1B4-1687320D55C0}"/>
                </a:ext>
              </a:extLst>
            </p:cNvPr>
            <p:cNvSpPr>
              <a:spLocks/>
            </p:cNvSpPr>
            <p:nvPr/>
          </p:nvSpPr>
          <p:spPr bwMode="auto">
            <a:xfrm>
              <a:off x="8263896" y="3603097"/>
              <a:ext cx="95512" cy="48731"/>
            </a:xfrm>
            <a:custGeom>
              <a:avLst/>
              <a:gdLst>
                <a:gd name="T0" fmla="*/ 21 w 49"/>
                <a:gd name="T1" fmla="*/ 0 h 25"/>
                <a:gd name="T2" fmla="*/ 24 w 49"/>
                <a:gd name="T3" fmla="*/ 1 h 25"/>
                <a:gd name="T4" fmla="*/ 24 w 49"/>
                <a:gd name="T5" fmla="*/ 1 h 25"/>
                <a:gd name="T6" fmla="*/ 24 w 49"/>
                <a:gd name="T7" fmla="*/ 3 h 25"/>
                <a:gd name="T8" fmla="*/ 25 w 49"/>
                <a:gd name="T9" fmla="*/ 3 h 25"/>
                <a:gd name="T10" fmla="*/ 28 w 49"/>
                <a:gd name="T11" fmla="*/ 3 h 25"/>
                <a:gd name="T12" fmla="*/ 33 w 49"/>
                <a:gd name="T13" fmla="*/ 4 h 25"/>
                <a:gd name="T14" fmla="*/ 35 w 49"/>
                <a:gd name="T15" fmla="*/ 4 h 25"/>
                <a:gd name="T16" fmla="*/ 36 w 49"/>
                <a:gd name="T17" fmla="*/ 3 h 25"/>
                <a:gd name="T18" fmla="*/ 38 w 49"/>
                <a:gd name="T19" fmla="*/ 4 h 25"/>
                <a:gd name="T20" fmla="*/ 41 w 49"/>
                <a:gd name="T21" fmla="*/ 4 h 25"/>
                <a:gd name="T22" fmla="*/ 43 w 49"/>
                <a:gd name="T23" fmla="*/ 6 h 25"/>
                <a:gd name="T24" fmla="*/ 43 w 49"/>
                <a:gd name="T25" fmla="*/ 9 h 25"/>
                <a:gd name="T26" fmla="*/ 43 w 49"/>
                <a:gd name="T27" fmla="*/ 9 h 25"/>
                <a:gd name="T28" fmla="*/ 43 w 49"/>
                <a:gd name="T29" fmla="*/ 12 h 25"/>
                <a:gd name="T30" fmla="*/ 44 w 49"/>
                <a:gd name="T31" fmla="*/ 14 h 25"/>
                <a:gd name="T32" fmla="*/ 47 w 49"/>
                <a:gd name="T33" fmla="*/ 12 h 25"/>
                <a:gd name="T34" fmla="*/ 49 w 49"/>
                <a:gd name="T35" fmla="*/ 14 h 25"/>
                <a:gd name="T36" fmla="*/ 49 w 49"/>
                <a:gd name="T37" fmla="*/ 17 h 25"/>
                <a:gd name="T38" fmla="*/ 47 w 49"/>
                <a:gd name="T39" fmla="*/ 19 h 25"/>
                <a:gd name="T40" fmla="*/ 47 w 49"/>
                <a:gd name="T41" fmla="*/ 20 h 25"/>
                <a:gd name="T42" fmla="*/ 49 w 49"/>
                <a:gd name="T43" fmla="*/ 22 h 25"/>
                <a:gd name="T44" fmla="*/ 47 w 49"/>
                <a:gd name="T45" fmla="*/ 22 h 25"/>
                <a:gd name="T46" fmla="*/ 46 w 49"/>
                <a:gd name="T47" fmla="*/ 22 h 25"/>
                <a:gd name="T48" fmla="*/ 44 w 49"/>
                <a:gd name="T49" fmla="*/ 23 h 25"/>
                <a:gd name="T50" fmla="*/ 41 w 49"/>
                <a:gd name="T51" fmla="*/ 23 h 25"/>
                <a:gd name="T52" fmla="*/ 39 w 49"/>
                <a:gd name="T53" fmla="*/ 22 h 25"/>
                <a:gd name="T54" fmla="*/ 35 w 49"/>
                <a:gd name="T55" fmla="*/ 23 h 25"/>
                <a:gd name="T56" fmla="*/ 30 w 49"/>
                <a:gd name="T57" fmla="*/ 23 h 25"/>
                <a:gd name="T58" fmla="*/ 27 w 49"/>
                <a:gd name="T59" fmla="*/ 23 h 25"/>
                <a:gd name="T60" fmla="*/ 24 w 49"/>
                <a:gd name="T61" fmla="*/ 22 h 25"/>
                <a:gd name="T62" fmla="*/ 22 w 49"/>
                <a:gd name="T63" fmla="*/ 22 h 25"/>
                <a:gd name="T64" fmla="*/ 17 w 49"/>
                <a:gd name="T65" fmla="*/ 25 h 25"/>
                <a:gd name="T66" fmla="*/ 14 w 49"/>
                <a:gd name="T67" fmla="*/ 25 h 25"/>
                <a:gd name="T68" fmla="*/ 13 w 49"/>
                <a:gd name="T69" fmla="*/ 25 h 25"/>
                <a:gd name="T70" fmla="*/ 13 w 49"/>
                <a:gd name="T71" fmla="*/ 23 h 25"/>
                <a:gd name="T72" fmla="*/ 11 w 49"/>
                <a:gd name="T73" fmla="*/ 23 h 25"/>
                <a:gd name="T74" fmla="*/ 9 w 49"/>
                <a:gd name="T75" fmla="*/ 22 h 25"/>
                <a:gd name="T76" fmla="*/ 5 w 49"/>
                <a:gd name="T77" fmla="*/ 22 h 25"/>
                <a:gd name="T78" fmla="*/ 2 w 49"/>
                <a:gd name="T79" fmla="*/ 20 h 25"/>
                <a:gd name="T80" fmla="*/ 2 w 49"/>
                <a:gd name="T81" fmla="*/ 19 h 25"/>
                <a:gd name="T82" fmla="*/ 0 w 49"/>
                <a:gd name="T83" fmla="*/ 17 h 25"/>
                <a:gd name="T84" fmla="*/ 3 w 49"/>
                <a:gd name="T85" fmla="*/ 15 h 25"/>
                <a:gd name="T86" fmla="*/ 3 w 49"/>
                <a:gd name="T87" fmla="*/ 12 h 25"/>
                <a:gd name="T88" fmla="*/ 6 w 49"/>
                <a:gd name="T89" fmla="*/ 11 h 25"/>
                <a:gd name="T90" fmla="*/ 8 w 49"/>
                <a:gd name="T91" fmla="*/ 8 h 25"/>
                <a:gd name="T92" fmla="*/ 11 w 49"/>
                <a:gd name="T93" fmla="*/ 4 h 25"/>
                <a:gd name="T94" fmla="*/ 14 w 49"/>
                <a:gd name="T95" fmla="*/ 3 h 25"/>
                <a:gd name="T96" fmla="*/ 16 w 49"/>
                <a:gd name="T97" fmla="*/ 1 h 25"/>
                <a:gd name="T98" fmla="*/ 19 w 49"/>
                <a:gd name="T9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9" h="25">
                  <a:moveTo>
                    <a:pt x="19" y="0"/>
                  </a:moveTo>
                  <a:lnTo>
                    <a:pt x="21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2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1" y="4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1" y="11"/>
                  </a:lnTo>
                  <a:lnTo>
                    <a:pt x="43" y="12"/>
                  </a:lnTo>
                  <a:lnTo>
                    <a:pt x="43" y="12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4" y="23"/>
                  </a:lnTo>
                  <a:lnTo>
                    <a:pt x="43" y="23"/>
                  </a:lnTo>
                  <a:lnTo>
                    <a:pt x="41" y="23"/>
                  </a:lnTo>
                  <a:lnTo>
                    <a:pt x="39" y="22"/>
                  </a:lnTo>
                  <a:lnTo>
                    <a:pt x="39" y="22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2" y="23"/>
                  </a:lnTo>
                  <a:lnTo>
                    <a:pt x="30" y="23"/>
                  </a:lnTo>
                  <a:lnTo>
                    <a:pt x="28" y="23"/>
                  </a:lnTo>
                  <a:lnTo>
                    <a:pt x="27" y="23"/>
                  </a:lnTo>
                  <a:lnTo>
                    <a:pt x="25" y="22"/>
                  </a:lnTo>
                  <a:lnTo>
                    <a:pt x="24" y="22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3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1" y="23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6" y="23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1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91" name="Freeform 320">
              <a:extLst>
                <a:ext uri="{FF2B5EF4-FFF2-40B4-BE49-F238E27FC236}">
                  <a16:creationId xmlns:a16="http://schemas.microsoft.com/office/drawing/2014/main" id="{1AE371FD-F366-49DB-A157-3A272FBF88E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8983" y="3645980"/>
              <a:ext cx="175430" cy="177380"/>
            </a:xfrm>
            <a:custGeom>
              <a:avLst/>
              <a:gdLst>
                <a:gd name="T0" fmla="*/ 84 w 90"/>
                <a:gd name="T1" fmla="*/ 90 h 91"/>
                <a:gd name="T2" fmla="*/ 76 w 90"/>
                <a:gd name="T3" fmla="*/ 88 h 91"/>
                <a:gd name="T4" fmla="*/ 81 w 90"/>
                <a:gd name="T5" fmla="*/ 86 h 91"/>
                <a:gd name="T6" fmla="*/ 87 w 90"/>
                <a:gd name="T7" fmla="*/ 82 h 91"/>
                <a:gd name="T8" fmla="*/ 84 w 90"/>
                <a:gd name="T9" fmla="*/ 68 h 91"/>
                <a:gd name="T10" fmla="*/ 90 w 90"/>
                <a:gd name="T11" fmla="*/ 69 h 91"/>
                <a:gd name="T12" fmla="*/ 86 w 90"/>
                <a:gd name="T13" fmla="*/ 69 h 91"/>
                <a:gd name="T14" fmla="*/ 75 w 90"/>
                <a:gd name="T15" fmla="*/ 66 h 91"/>
                <a:gd name="T16" fmla="*/ 68 w 90"/>
                <a:gd name="T17" fmla="*/ 71 h 91"/>
                <a:gd name="T18" fmla="*/ 73 w 90"/>
                <a:gd name="T19" fmla="*/ 68 h 91"/>
                <a:gd name="T20" fmla="*/ 73 w 90"/>
                <a:gd name="T21" fmla="*/ 64 h 91"/>
                <a:gd name="T22" fmla="*/ 71 w 90"/>
                <a:gd name="T23" fmla="*/ 63 h 91"/>
                <a:gd name="T24" fmla="*/ 68 w 90"/>
                <a:gd name="T25" fmla="*/ 63 h 91"/>
                <a:gd name="T26" fmla="*/ 56 w 90"/>
                <a:gd name="T27" fmla="*/ 53 h 91"/>
                <a:gd name="T28" fmla="*/ 60 w 90"/>
                <a:gd name="T29" fmla="*/ 61 h 91"/>
                <a:gd name="T30" fmla="*/ 54 w 90"/>
                <a:gd name="T31" fmla="*/ 57 h 91"/>
                <a:gd name="T32" fmla="*/ 54 w 90"/>
                <a:gd name="T33" fmla="*/ 50 h 91"/>
                <a:gd name="T34" fmla="*/ 46 w 90"/>
                <a:gd name="T35" fmla="*/ 52 h 91"/>
                <a:gd name="T36" fmla="*/ 43 w 90"/>
                <a:gd name="T37" fmla="*/ 50 h 91"/>
                <a:gd name="T38" fmla="*/ 65 w 90"/>
                <a:gd name="T39" fmla="*/ 44 h 91"/>
                <a:gd name="T40" fmla="*/ 18 w 90"/>
                <a:gd name="T41" fmla="*/ 39 h 91"/>
                <a:gd name="T42" fmla="*/ 19 w 90"/>
                <a:gd name="T43" fmla="*/ 41 h 91"/>
                <a:gd name="T44" fmla="*/ 21 w 90"/>
                <a:gd name="T45" fmla="*/ 45 h 91"/>
                <a:gd name="T46" fmla="*/ 16 w 90"/>
                <a:gd name="T47" fmla="*/ 45 h 91"/>
                <a:gd name="T48" fmla="*/ 16 w 90"/>
                <a:gd name="T49" fmla="*/ 41 h 91"/>
                <a:gd name="T50" fmla="*/ 48 w 90"/>
                <a:gd name="T51" fmla="*/ 34 h 91"/>
                <a:gd name="T52" fmla="*/ 52 w 90"/>
                <a:gd name="T53" fmla="*/ 42 h 91"/>
                <a:gd name="T54" fmla="*/ 51 w 90"/>
                <a:gd name="T55" fmla="*/ 41 h 91"/>
                <a:gd name="T56" fmla="*/ 46 w 90"/>
                <a:gd name="T57" fmla="*/ 34 h 91"/>
                <a:gd name="T58" fmla="*/ 24 w 90"/>
                <a:gd name="T59" fmla="*/ 28 h 91"/>
                <a:gd name="T60" fmla="*/ 21 w 90"/>
                <a:gd name="T61" fmla="*/ 28 h 91"/>
                <a:gd name="T62" fmla="*/ 15 w 90"/>
                <a:gd name="T63" fmla="*/ 28 h 91"/>
                <a:gd name="T64" fmla="*/ 18 w 90"/>
                <a:gd name="T65" fmla="*/ 36 h 91"/>
                <a:gd name="T66" fmla="*/ 15 w 90"/>
                <a:gd name="T67" fmla="*/ 39 h 91"/>
                <a:gd name="T68" fmla="*/ 11 w 90"/>
                <a:gd name="T69" fmla="*/ 38 h 91"/>
                <a:gd name="T70" fmla="*/ 10 w 90"/>
                <a:gd name="T71" fmla="*/ 34 h 91"/>
                <a:gd name="T72" fmla="*/ 11 w 90"/>
                <a:gd name="T73" fmla="*/ 30 h 91"/>
                <a:gd name="T74" fmla="*/ 34 w 90"/>
                <a:gd name="T75" fmla="*/ 22 h 91"/>
                <a:gd name="T76" fmla="*/ 41 w 90"/>
                <a:gd name="T77" fmla="*/ 28 h 91"/>
                <a:gd name="T78" fmla="*/ 40 w 90"/>
                <a:gd name="T79" fmla="*/ 33 h 91"/>
                <a:gd name="T80" fmla="*/ 41 w 90"/>
                <a:gd name="T81" fmla="*/ 28 h 91"/>
                <a:gd name="T82" fmla="*/ 34 w 90"/>
                <a:gd name="T83" fmla="*/ 22 h 91"/>
                <a:gd name="T84" fmla="*/ 34 w 90"/>
                <a:gd name="T85" fmla="*/ 20 h 91"/>
                <a:gd name="T86" fmla="*/ 10 w 90"/>
                <a:gd name="T87" fmla="*/ 3 h 91"/>
                <a:gd name="T88" fmla="*/ 11 w 90"/>
                <a:gd name="T89" fmla="*/ 5 h 91"/>
                <a:gd name="T90" fmla="*/ 0 w 90"/>
                <a:gd name="T91" fmla="*/ 3 h 91"/>
                <a:gd name="T92" fmla="*/ 5 w 90"/>
                <a:gd name="T93" fmla="*/ 3 h 91"/>
                <a:gd name="T94" fmla="*/ 19 w 90"/>
                <a:gd name="T95" fmla="*/ 0 h 91"/>
                <a:gd name="T96" fmla="*/ 24 w 90"/>
                <a:gd name="T97" fmla="*/ 3 h 91"/>
                <a:gd name="T98" fmla="*/ 29 w 90"/>
                <a:gd name="T99" fmla="*/ 9 h 91"/>
                <a:gd name="T100" fmla="*/ 24 w 90"/>
                <a:gd name="T101" fmla="*/ 14 h 91"/>
                <a:gd name="T102" fmla="*/ 26 w 90"/>
                <a:gd name="T103" fmla="*/ 8 h 91"/>
                <a:gd name="T104" fmla="*/ 21 w 90"/>
                <a:gd name="T10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0" h="91">
                  <a:moveTo>
                    <a:pt x="86" y="85"/>
                  </a:moveTo>
                  <a:lnTo>
                    <a:pt x="86" y="85"/>
                  </a:lnTo>
                  <a:lnTo>
                    <a:pt x="86" y="86"/>
                  </a:lnTo>
                  <a:lnTo>
                    <a:pt x="86" y="88"/>
                  </a:lnTo>
                  <a:lnTo>
                    <a:pt x="84" y="90"/>
                  </a:lnTo>
                  <a:lnTo>
                    <a:pt x="81" y="90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6" y="90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79" y="86"/>
                  </a:lnTo>
                  <a:lnTo>
                    <a:pt x="81" y="86"/>
                  </a:lnTo>
                  <a:lnTo>
                    <a:pt x="82" y="86"/>
                  </a:lnTo>
                  <a:lnTo>
                    <a:pt x="82" y="86"/>
                  </a:lnTo>
                  <a:lnTo>
                    <a:pt x="84" y="86"/>
                  </a:lnTo>
                  <a:lnTo>
                    <a:pt x="86" y="85"/>
                  </a:lnTo>
                  <a:close/>
                  <a:moveTo>
                    <a:pt x="87" y="82"/>
                  </a:moveTo>
                  <a:lnTo>
                    <a:pt x="87" y="82"/>
                  </a:lnTo>
                  <a:lnTo>
                    <a:pt x="86" y="83"/>
                  </a:lnTo>
                  <a:lnTo>
                    <a:pt x="86" y="82"/>
                  </a:lnTo>
                  <a:lnTo>
                    <a:pt x="87" y="82"/>
                  </a:lnTo>
                  <a:close/>
                  <a:moveTo>
                    <a:pt x="84" y="68"/>
                  </a:moveTo>
                  <a:lnTo>
                    <a:pt x="86" y="68"/>
                  </a:lnTo>
                  <a:lnTo>
                    <a:pt x="87" y="68"/>
                  </a:lnTo>
                  <a:lnTo>
                    <a:pt x="87" y="68"/>
                  </a:lnTo>
                  <a:lnTo>
                    <a:pt x="89" y="69"/>
                  </a:lnTo>
                  <a:lnTo>
                    <a:pt x="90" y="69"/>
                  </a:lnTo>
                  <a:lnTo>
                    <a:pt x="90" y="69"/>
                  </a:lnTo>
                  <a:lnTo>
                    <a:pt x="90" y="71"/>
                  </a:lnTo>
                  <a:lnTo>
                    <a:pt x="89" y="69"/>
                  </a:lnTo>
                  <a:lnTo>
                    <a:pt x="87" y="69"/>
                  </a:lnTo>
                  <a:lnTo>
                    <a:pt x="86" y="69"/>
                  </a:lnTo>
                  <a:lnTo>
                    <a:pt x="84" y="69"/>
                  </a:lnTo>
                  <a:lnTo>
                    <a:pt x="84" y="68"/>
                  </a:lnTo>
                  <a:close/>
                  <a:moveTo>
                    <a:pt x="75" y="63"/>
                  </a:moveTo>
                  <a:lnTo>
                    <a:pt x="75" y="64"/>
                  </a:lnTo>
                  <a:lnTo>
                    <a:pt x="75" y="66"/>
                  </a:lnTo>
                  <a:lnTo>
                    <a:pt x="73" y="69"/>
                  </a:lnTo>
                  <a:lnTo>
                    <a:pt x="71" y="69"/>
                  </a:lnTo>
                  <a:lnTo>
                    <a:pt x="68" y="71"/>
                  </a:lnTo>
                  <a:lnTo>
                    <a:pt x="68" y="72"/>
                  </a:lnTo>
                  <a:lnTo>
                    <a:pt x="68" y="71"/>
                  </a:lnTo>
                  <a:lnTo>
                    <a:pt x="70" y="69"/>
                  </a:lnTo>
                  <a:lnTo>
                    <a:pt x="71" y="69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3" y="68"/>
                  </a:lnTo>
                  <a:lnTo>
                    <a:pt x="73" y="66"/>
                  </a:lnTo>
                  <a:lnTo>
                    <a:pt x="73" y="66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5" y="63"/>
                  </a:lnTo>
                  <a:close/>
                  <a:moveTo>
                    <a:pt x="68" y="61"/>
                  </a:moveTo>
                  <a:lnTo>
                    <a:pt x="68" y="63"/>
                  </a:lnTo>
                  <a:lnTo>
                    <a:pt x="70" y="63"/>
                  </a:lnTo>
                  <a:lnTo>
                    <a:pt x="71" y="63"/>
                  </a:lnTo>
                  <a:lnTo>
                    <a:pt x="71" y="64"/>
                  </a:lnTo>
                  <a:lnTo>
                    <a:pt x="70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1"/>
                  </a:lnTo>
                  <a:close/>
                  <a:moveTo>
                    <a:pt x="52" y="49"/>
                  </a:moveTo>
                  <a:lnTo>
                    <a:pt x="54" y="52"/>
                  </a:lnTo>
                  <a:lnTo>
                    <a:pt x="56" y="53"/>
                  </a:lnTo>
                  <a:lnTo>
                    <a:pt x="56" y="55"/>
                  </a:lnTo>
                  <a:lnTo>
                    <a:pt x="57" y="57"/>
                  </a:lnTo>
                  <a:lnTo>
                    <a:pt x="59" y="58"/>
                  </a:lnTo>
                  <a:lnTo>
                    <a:pt x="60" y="60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57" y="58"/>
                  </a:lnTo>
                  <a:lnTo>
                    <a:pt x="56" y="58"/>
                  </a:lnTo>
                  <a:lnTo>
                    <a:pt x="54" y="57"/>
                  </a:lnTo>
                  <a:lnTo>
                    <a:pt x="54" y="57"/>
                  </a:lnTo>
                  <a:lnTo>
                    <a:pt x="56" y="57"/>
                  </a:lnTo>
                  <a:lnTo>
                    <a:pt x="56" y="55"/>
                  </a:lnTo>
                  <a:lnTo>
                    <a:pt x="56" y="55"/>
                  </a:lnTo>
                  <a:lnTo>
                    <a:pt x="54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2" y="49"/>
                  </a:lnTo>
                  <a:close/>
                  <a:moveTo>
                    <a:pt x="43" y="49"/>
                  </a:moveTo>
                  <a:lnTo>
                    <a:pt x="45" y="49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8" y="52"/>
                  </a:lnTo>
                  <a:lnTo>
                    <a:pt x="48" y="53"/>
                  </a:lnTo>
                  <a:lnTo>
                    <a:pt x="46" y="52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3" y="49"/>
                  </a:lnTo>
                  <a:close/>
                  <a:moveTo>
                    <a:pt x="65" y="42"/>
                  </a:moveTo>
                  <a:lnTo>
                    <a:pt x="65" y="42"/>
                  </a:lnTo>
                  <a:lnTo>
                    <a:pt x="65" y="44"/>
                  </a:lnTo>
                  <a:lnTo>
                    <a:pt x="65" y="45"/>
                  </a:lnTo>
                  <a:lnTo>
                    <a:pt x="64" y="44"/>
                  </a:lnTo>
                  <a:lnTo>
                    <a:pt x="65" y="42"/>
                  </a:lnTo>
                  <a:lnTo>
                    <a:pt x="65" y="42"/>
                  </a:lnTo>
                  <a:close/>
                  <a:moveTo>
                    <a:pt x="18" y="39"/>
                  </a:moveTo>
                  <a:lnTo>
                    <a:pt x="19" y="41"/>
                  </a:lnTo>
                  <a:lnTo>
                    <a:pt x="19" y="41"/>
                  </a:lnTo>
                  <a:lnTo>
                    <a:pt x="18" y="42"/>
                  </a:lnTo>
                  <a:lnTo>
                    <a:pt x="19" y="42"/>
                  </a:lnTo>
                  <a:lnTo>
                    <a:pt x="19" y="41"/>
                  </a:lnTo>
                  <a:lnTo>
                    <a:pt x="21" y="42"/>
                  </a:lnTo>
                  <a:lnTo>
                    <a:pt x="21" y="44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9"/>
                  </a:lnTo>
                  <a:lnTo>
                    <a:pt x="18" y="49"/>
                  </a:lnTo>
                  <a:lnTo>
                    <a:pt x="18" y="47"/>
                  </a:lnTo>
                  <a:lnTo>
                    <a:pt x="16" y="45"/>
                  </a:lnTo>
                  <a:lnTo>
                    <a:pt x="16" y="44"/>
                  </a:lnTo>
                  <a:lnTo>
                    <a:pt x="16" y="42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8" y="41"/>
                  </a:lnTo>
                  <a:lnTo>
                    <a:pt x="18" y="39"/>
                  </a:lnTo>
                  <a:close/>
                  <a:moveTo>
                    <a:pt x="48" y="33"/>
                  </a:moveTo>
                  <a:lnTo>
                    <a:pt x="48" y="34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51" y="39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4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48" y="33"/>
                  </a:lnTo>
                  <a:close/>
                  <a:moveTo>
                    <a:pt x="24" y="28"/>
                  </a:move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3" y="30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3" y="28"/>
                  </a:lnTo>
                  <a:lnTo>
                    <a:pt x="24" y="28"/>
                  </a:lnTo>
                  <a:close/>
                  <a:moveTo>
                    <a:pt x="11" y="27"/>
                  </a:moveTo>
                  <a:lnTo>
                    <a:pt x="13" y="27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30"/>
                  </a:lnTo>
                  <a:lnTo>
                    <a:pt x="16" y="31"/>
                  </a:lnTo>
                  <a:lnTo>
                    <a:pt x="18" y="33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5" y="39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1" y="38"/>
                  </a:lnTo>
                  <a:lnTo>
                    <a:pt x="10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close/>
                  <a:moveTo>
                    <a:pt x="34" y="20"/>
                  </a:moveTo>
                  <a:lnTo>
                    <a:pt x="34" y="22"/>
                  </a:lnTo>
                  <a:lnTo>
                    <a:pt x="37" y="23"/>
                  </a:lnTo>
                  <a:lnTo>
                    <a:pt x="38" y="23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41" y="31"/>
                  </a:lnTo>
                  <a:lnTo>
                    <a:pt x="40" y="33"/>
                  </a:lnTo>
                  <a:lnTo>
                    <a:pt x="41" y="34"/>
                  </a:lnTo>
                  <a:lnTo>
                    <a:pt x="40" y="34"/>
                  </a:lnTo>
                  <a:lnTo>
                    <a:pt x="40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40" y="31"/>
                  </a:lnTo>
                  <a:lnTo>
                    <a:pt x="40" y="30"/>
                  </a:lnTo>
                  <a:lnTo>
                    <a:pt x="41" y="28"/>
                  </a:lnTo>
                  <a:lnTo>
                    <a:pt x="41" y="27"/>
                  </a:lnTo>
                  <a:lnTo>
                    <a:pt x="38" y="25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0"/>
                  </a:lnTo>
                  <a:lnTo>
                    <a:pt x="34" y="20"/>
                  </a:lnTo>
                  <a:close/>
                  <a:moveTo>
                    <a:pt x="5" y="1"/>
                  </a:moveTo>
                  <a:lnTo>
                    <a:pt x="7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5"/>
                  </a:lnTo>
                  <a:lnTo>
                    <a:pt x="7" y="5"/>
                  </a:lnTo>
                  <a:lnTo>
                    <a:pt x="5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5"/>
                  </a:lnTo>
                  <a:lnTo>
                    <a:pt x="4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close/>
                  <a:moveTo>
                    <a:pt x="16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3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7" y="6"/>
                  </a:lnTo>
                  <a:lnTo>
                    <a:pt x="29" y="9"/>
                  </a:lnTo>
                  <a:lnTo>
                    <a:pt x="26" y="9"/>
                  </a:lnTo>
                  <a:lnTo>
                    <a:pt x="26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3" y="14"/>
                  </a:lnTo>
                  <a:lnTo>
                    <a:pt x="24" y="12"/>
                  </a:lnTo>
                  <a:lnTo>
                    <a:pt x="26" y="11"/>
                  </a:lnTo>
                  <a:lnTo>
                    <a:pt x="26" y="9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4" y="5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92" name="Freeform 321">
              <a:extLst>
                <a:ext uri="{FF2B5EF4-FFF2-40B4-BE49-F238E27FC236}">
                  <a16:creationId xmlns:a16="http://schemas.microsoft.com/office/drawing/2014/main" id="{8150EE0C-D170-4F16-BA66-4E084BD0290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77378" y="4269731"/>
              <a:ext cx="1107158" cy="1128600"/>
            </a:xfrm>
            <a:custGeom>
              <a:avLst/>
              <a:gdLst>
                <a:gd name="T0" fmla="*/ 431 w 568"/>
                <a:gd name="T1" fmla="*/ 412 h 579"/>
                <a:gd name="T2" fmla="*/ 428 w 568"/>
                <a:gd name="T3" fmla="*/ 118 h 579"/>
                <a:gd name="T4" fmla="*/ 354 w 568"/>
                <a:gd name="T5" fmla="*/ 78 h 579"/>
                <a:gd name="T6" fmla="*/ 361 w 568"/>
                <a:gd name="T7" fmla="*/ 97 h 579"/>
                <a:gd name="T8" fmla="*/ 338 w 568"/>
                <a:gd name="T9" fmla="*/ 91 h 579"/>
                <a:gd name="T10" fmla="*/ 350 w 568"/>
                <a:gd name="T11" fmla="*/ 77 h 579"/>
                <a:gd name="T12" fmla="*/ 347 w 568"/>
                <a:gd name="T13" fmla="*/ 66 h 579"/>
                <a:gd name="T14" fmla="*/ 202 w 568"/>
                <a:gd name="T15" fmla="*/ 9 h 579"/>
                <a:gd name="T16" fmla="*/ 204 w 568"/>
                <a:gd name="T17" fmla="*/ 33 h 579"/>
                <a:gd name="T18" fmla="*/ 224 w 568"/>
                <a:gd name="T19" fmla="*/ 56 h 579"/>
                <a:gd name="T20" fmla="*/ 245 w 568"/>
                <a:gd name="T21" fmla="*/ 47 h 579"/>
                <a:gd name="T22" fmla="*/ 262 w 568"/>
                <a:gd name="T23" fmla="*/ 39 h 579"/>
                <a:gd name="T24" fmla="*/ 289 w 568"/>
                <a:gd name="T25" fmla="*/ 44 h 579"/>
                <a:gd name="T26" fmla="*/ 313 w 568"/>
                <a:gd name="T27" fmla="*/ 33 h 579"/>
                <a:gd name="T28" fmla="*/ 338 w 568"/>
                <a:gd name="T29" fmla="*/ 44 h 579"/>
                <a:gd name="T30" fmla="*/ 324 w 568"/>
                <a:gd name="T31" fmla="*/ 86 h 579"/>
                <a:gd name="T32" fmla="*/ 338 w 568"/>
                <a:gd name="T33" fmla="*/ 100 h 579"/>
                <a:gd name="T34" fmla="*/ 371 w 568"/>
                <a:gd name="T35" fmla="*/ 96 h 579"/>
                <a:gd name="T36" fmla="*/ 391 w 568"/>
                <a:gd name="T37" fmla="*/ 86 h 579"/>
                <a:gd name="T38" fmla="*/ 425 w 568"/>
                <a:gd name="T39" fmla="*/ 100 h 579"/>
                <a:gd name="T40" fmla="*/ 432 w 568"/>
                <a:gd name="T41" fmla="*/ 111 h 579"/>
                <a:gd name="T42" fmla="*/ 500 w 568"/>
                <a:gd name="T43" fmla="*/ 121 h 579"/>
                <a:gd name="T44" fmla="*/ 568 w 568"/>
                <a:gd name="T45" fmla="*/ 181 h 579"/>
                <a:gd name="T46" fmla="*/ 530 w 568"/>
                <a:gd name="T47" fmla="*/ 239 h 579"/>
                <a:gd name="T48" fmla="*/ 507 w 568"/>
                <a:gd name="T49" fmla="*/ 272 h 579"/>
                <a:gd name="T50" fmla="*/ 496 w 568"/>
                <a:gd name="T51" fmla="*/ 360 h 579"/>
                <a:gd name="T52" fmla="*/ 448 w 568"/>
                <a:gd name="T53" fmla="*/ 411 h 579"/>
                <a:gd name="T54" fmla="*/ 425 w 568"/>
                <a:gd name="T55" fmla="*/ 417 h 579"/>
                <a:gd name="T56" fmla="*/ 369 w 568"/>
                <a:gd name="T57" fmla="*/ 449 h 579"/>
                <a:gd name="T58" fmla="*/ 366 w 568"/>
                <a:gd name="T59" fmla="*/ 493 h 579"/>
                <a:gd name="T60" fmla="*/ 332 w 568"/>
                <a:gd name="T61" fmla="*/ 537 h 579"/>
                <a:gd name="T62" fmla="*/ 327 w 568"/>
                <a:gd name="T63" fmla="*/ 534 h 579"/>
                <a:gd name="T64" fmla="*/ 298 w 568"/>
                <a:gd name="T65" fmla="*/ 576 h 579"/>
                <a:gd name="T66" fmla="*/ 309 w 568"/>
                <a:gd name="T67" fmla="*/ 554 h 579"/>
                <a:gd name="T68" fmla="*/ 281 w 568"/>
                <a:gd name="T69" fmla="*/ 543 h 579"/>
                <a:gd name="T70" fmla="*/ 248 w 568"/>
                <a:gd name="T71" fmla="*/ 521 h 579"/>
                <a:gd name="T72" fmla="*/ 264 w 568"/>
                <a:gd name="T73" fmla="*/ 493 h 579"/>
                <a:gd name="T74" fmla="*/ 287 w 568"/>
                <a:gd name="T75" fmla="*/ 477 h 579"/>
                <a:gd name="T76" fmla="*/ 283 w 568"/>
                <a:gd name="T77" fmla="*/ 450 h 579"/>
                <a:gd name="T78" fmla="*/ 268 w 568"/>
                <a:gd name="T79" fmla="*/ 420 h 579"/>
                <a:gd name="T80" fmla="*/ 253 w 568"/>
                <a:gd name="T81" fmla="*/ 398 h 579"/>
                <a:gd name="T82" fmla="*/ 234 w 568"/>
                <a:gd name="T83" fmla="*/ 389 h 579"/>
                <a:gd name="T84" fmla="*/ 234 w 568"/>
                <a:gd name="T85" fmla="*/ 367 h 579"/>
                <a:gd name="T86" fmla="*/ 226 w 568"/>
                <a:gd name="T87" fmla="*/ 321 h 579"/>
                <a:gd name="T88" fmla="*/ 197 w 568"/>
                <a:gd name="T89" fmla="*/ 278 h 579"/>
                <a:gd name="T90" fmla="*/ 156 w 568"/>
                <a:gd name="T91" fmla="*/ 258 h 579"/>
                <a:gd name="T92" fmla="*/ 127 w 568"/>
                <a:gd name="T93" fmla="*/ 241 h 579"/>
                <a:gd name="T94" fmla="*/ 106 w 568"/>
                <a:gd name="T95" fmla="*/ 219 h 579"/>
                <a:gd name="T96" fmla="*/ 57 w 568"/>
                <a:gd name="T97" fmla="*/ 233 h 579"/>
                <a:gd name="T98" fmla="*/ 40 w 568"/>
                <a:gd name="T99" fmla="*/ 219 h 579"/>
                <a:gd name="T100" fmla="*/ 8 w 568"/>
                <a:gd name="T101" fmla="*/ 195 h 579"/>
                <a:gd name="T102" fmla="*/ 4 w 568"/>
                <a:gd name="T103" fmla="*/ 178 h 579"/>
                <a:gd name="T104" fmla="*/ 29 w 568"/>
                <a:gd name="T105" fmla="*/ 141 h 579"/>
                <a:gd name="T106" fmla="*/ 63 w 568"/>
                <a:gd name="T107" fmla="*/ 119 h 579"/>
                <a:gd name="T108" fmla="*/ 59 w 568"/>
                <a:gd name="T109" fmla="*/ 78 h 579"/>
                <a:gd name="T110" fmla="*/ 71 w 568"/>
                <a:gd name="T111" fmla="*/ 64 h 579"/>
                <a:gd name="T112" fmla="*/ 84 w 568"/>
                <a:gd name="T113" fmla="*/ 50 h 579"/>
                <a:gd name="T114" fmla="*/ 111 w 568"/>
                <a:gd name="T115" fmla="*/ 64 h 579"/>
                <a:gd name="T116" fmla="*/ 142 w 568"/>
                <a:gd name="T117" fmla="*/ 53 h 579"/>
                <a:gd name="T118" fmla="*/ 136 w 568"/>
                <a:gd name="T119" fmla="*/ 19 h 579"/>
                <a:gd name="T120" fmla="*/ 166 w 568"/>
                <a:gd name="T121" fmla="*/ 17 h 579"/>
                <a:gd name="T122" fmla="*/ 201 w 568"/>
                <a:gd name="T123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68" h="579">
                  <a:moveTo>
                    <a:pt x="371" y="479"/>
                  </a:moveTo>
                  <a:lnTo>
                    <a:pt x="371" y="480"/>
                  </a:lnTo>
                  <a:lnTo>
                    <a:pt x="371" y="482"/>
                  </a:lnTo>
                  <a:lnTo>
                    <a:pt x="369" y="483"/>
                  </a:lnTo>
                  <a:lnTo>
                    <a:pt x="369" y="485"/>
                  </a:lnTo>
                  <a:lnTo>
                    <a:pt x="369" y="485"/>
                  </a:lnTo>
                  <a:lnTo>
                    <a:pt x="369" y="482"/>
                  </a:lnTo>
                  <a:lnTo>
                    <a:pt x="369" y="480"/>
                  </a:lnTo>
                  <a:lnTo>
                    <a:pt x="369" y="479"/>
                  </a:lnTo>
                  <a:lnTo>
                    <a:pt x="371" y="479"/>
                  </a:lnTo>
                  <a:close/>
                  <a:moveTo>
                    <a:pt x="369" y="460"/>
                  </a:moveTo>
                  <a:lnTo>
                    <a:pt x="369" y="460"/>
                  </a:lnTo>
                  <a:lnTo>
                    <a:pt x="369" y="461"/>
                  </a:lnTo>
                  <a:lnTo>
                    <a:pt x="369" y="463"/>
                  </a:lnTo>
                  <a:lnTo>
                    <a:pt x="368" y="463"/>
                  </a:lnTo>
                  <a:lnTo>
                    <a:pt x="368" y="463"/>
                  </a:lnTo>
                  <a:lnTo>
                    <a:pt x="368" y="461"/>
                  </a:lnTo>
                  <a:lnTo>
                    <a:pt x="369" y="460"/>
                  </a:lnTo>
                  <a:close/>
                  <a:moveTo>
                    <a:pt x="415" y="422"/>
                  </a:moveTo>
                  <a:lnTo>
                    <a:pt x="417" y="423"/>
                  </a:lnTo>
                  <a:lnTo>
                    <a:pt x="417" y="423"/>
                  </a:lnTo>
                  <a:lnTo>
                    <a:pt x="417" y="423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5" y="425"/>
                  </a:lnTo>
                  <a:lnTo>
                    <a:pt x="414" y="425"/>
                  </a:lnTo>
                  <a:lnTo>
                    <a:pt x="414" y="425"/>
                  </a:lnTo>
                  <a:lnTo>
                    <a:pt x="415" y="422"/>
                  </a:lnTo>
                  <a:close/>
                  <a:moveTo>
                    <a:pt x="431" y="412"/>
                  </a:moveTo>
                  <a:lnTo>
                    <a:pt x="431" y="412"/>
                  </a:lnTo>
                  <a:lnTo>
                    <a:pt x="432" y="412"/>
                  </a:lnTo>
                  <a:lnTo>
                    <a:pt x="432" y="414"/>
                  </a:lnTo>
                  <a:lnTo>
                    <a:pt x="434" y="414"/>
                  </a:lnTo>
                  <a:lnTo>
                    <a:pt x="432" y="414"/>
                  </a:lnTo>
                  <a:lnTo>
                    <a:pt x="431" y="414"/>
                  </a:lnTo>
                  <a:lnTo>
                    <a:pt x="429" y="414"/>
                  </a:lnTo>
                  <a:lnTo>
                    <a:pt x="429" y="414"/>
                  </a:lnTo>
                  <a:lnTo>
                    <a:pt x="431" y="412"/>
                  </a:lnTo>
                  <a:lnTo>
                    <a:pt x="431" y="412"/>
                  </a:lnTo>
                  <a:close/>
                  <a:moveTo>
                    <a:pt x="507" y="269"/>
                  </a:moveTo>
                  <a:lnTo>
                    <a:pt x="508" y="269"/>
                  </a:lnTo>
                  <a:lnTo>
                    <a:pt x="508" y="271"/>
                  </a:lnTo>
                  <a:lnTo>
                    <a:pt x="508" y="271"/>
                  </a:lnTo>
                  <a:lnTo>
                    <a:pt x="507" y="271"/>
                  </a:lnTo>
                  <a:lnTo>
                    <a:pt x="507" y="271"/>
                  </a:lnTo>
                  <a:lnTo>
                    <a:pt x="507" y="269"/>
                  </a:lnTo>
                  <a:lnTo>
                    <a:pt x="507" y="269"/>
                  </a:lnTo>
                  <a:lnTo>
                    <a:pt x="507" y="269"/>
                  </a:lnTo>
                  <a:close/>
                  <a:moveTo>
                    <a:pt x="511" y="261"/>
                  </a:moveTo>
                  <a:lnTo>
                    <a:pt x="513" y="261"/>
                  </a:lnTo>
                  <a:lnTo>
                    <a:pt x="513" y="263"/>
                  </a:lnTo>
                  <a:lnTo>
                    <a:pt x="513" y="263"/>
                  </a:lnTo>
                  <a:lnTo>
                    <a:pt x="511" y="264"/>
                  </a:lnTo>
                  <a:lnTo>
                    <a:pt x="510" y="264"/>
                  </a:lnTo>
                  <a:lnTo>
                    <a:pt x="510" y="264"/>
                  </a:lnTo>
                  <a:lnTo>
                    <a:pt x="511" y="263"/>
                  </a:lnTo>
                  <a:lnTo>
                    <a:pt x="511" y="261"/>
                  </a:lnTo>
                  <a:close/>
                  <a:moveTo>
                    <a:pt x="428" y="115"/>
                  </a:moveTo>
                  <a:lnTo>
                    <a:pt x="428" y="115"/>
                  </a:lnTo>
                  <a:lnTo>
                    <a:pt x="428" y="116"/>
                  </a:lnTo>
                  <a:lnTo>
                    <a:pt x="428" y="118"/>
                  </a:lnTo>
                  <a:lnTo>
                    <a:pt x="426" y="119"/>
                  </a:lnTo>
                  <a:lnTo>
                    <a:pt x="426" y="118"/>
                  </a:lnTo>
                  <a:lnTo>
                    <a:pt x="426" y="116"/>
                  </a:lnTo>
                  <a:lnTo>
                    <a:pt x="426" y="115"/>
                  </a:lnTo>
                  <a:lnTo>
                    <a:pt x="428" y="115"/>
                  </a:lnTo>
                  <a:lnTo>
                    <a:pt x="428" y="115"/>
                  </a:lnTo>
                  <a:close/>
                  <a:moveTo>
                    <a:pt x="420" y="94"/>
                  </a:moveTo>
                  <a:lnTo>
                    <a:pt x="421" y="94"/>
                  </a:lnTo>
                  <a:lnTo>
                    <a:pt x="421" y="94"/>
                  </a:lnTo>
                  <a:lnTo>
                    <a:pt x="421" y="96"/>
                  </a:lnTo>
                  <a:lnTo>
                    <a:pt x="421" y="96"/>
                  </a:lnTo>
                  <a:lnTo>
                    <a:pt x="420" y="96"/>
                  </a:lnTo>
                  <a:lnTo>
                    <a:pt x="420" y="94"/>
                  </a:lnTo>
                  <a:lnTo>
                    <a:pt x="420" y="94"/>
                  </a:lnTo>
                  <a:lnTo>
                    <a:pt x="420" y="94"/>
                  </a:lnTo>
                  <a:close/>
                  <a:moveTo>
                    <a:pt x="330" y="83"/>
                  </a:moveTo>
                  <a:lnTo>
                    <a:pt x="332" y="85"/>
                  </a:lnTo>
                  <a:lnTo>
                    <a:pt x="330" y="89"/>
                  </a:lnTo>
                  <a:lnTo>
                    <a:pt x="328" y="89"/>
                  </a:lnTo>
                  <a:lnTo>
                    <a:pt x="327" y="93"/>
                  </a:lnTo>
                  <a:lnTo>
                    <a:pt x="324" y="94"/>
                  </a:lnTo>
                  <a:lnTo>
                    <a:pt x="322" y="96"/>
                  </a:lnTo>
                  <a:lnTo>
                    <a:pt x="320" y="96"/>
                  </a:lnTo>
                  <a:lnTo>
                    <a:pt x="322" y="93"/>
                  </a:lnTo>
                  <a:lnTo>
                    <a:pt x="324" y="91"/>
                  </a:lnTo>
                  <a:lnTo>
                    <a:pt x="324" y="88"/>
                  </a:lnTo>
                  <a:lnTo>
                    <a:pt x="325" y="85"/>
                  </a:lnTo>
                  <a:lnTo>
                    <a:pt x="327" y="83"/>
                  </a:lnTo>
                  <a:lnTo>
                    <a:pt x="330" y="83"/>
                  </a:lnTo>
                  <a:close/>
                  <a:moveTo>
                    <a:pt x="344" y="77"/>
                  </a:moveTo>
                  <a:lnTo>
                    <a:pt x="354" y="78"/>
                  </a:lnTo>
                  <a:lnTo>
                    <a:pt x="355" y="78"/>
                  </a:lnTo>
                  <a:lnTo>
                    <a:pt x="357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1" y="78"/>
                  </a:lnTo>
                  <a:lnTo>
                    <a:pt x="366" y="78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2"/>
                  </a:lnTo>
                  <a:lnTo>
                    <a:pt x="369" y="83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6"/>
                  </a:lnTo>
                  <a:lnTo>
                    <a:pt x="369" y="88"/>
                  </a:lnTo>
                  <a:lnTo>
                    <a:pt x="369" y="88"/>
                  </a:lnTo>
                  <a:lnTo>
                    <a:pt x="368" y="89"/>
                  </a:lnTo>
                  <a:lnTo>
                    <a:pt x="366" y="91"/>
                  </a:lnTo>
                  <a:lnTo>
                    <a:pt x="366" y="91"/>
                  </a:lnTo>
                  <a:lnTo>
                    <a:pt x="366" y="93"/>
                  </a:lnTo>
                  <a:lnTo>
                    <a:pt x="365" y="93"/>
                  </a:lnTo>
                  <a:lnTo>
                    <a:pt x="365" y="94"/>
                  </a:lnTo>
                  <a:lnTo>
                    <a:pt x="365" y="94"/>
                  </a:lnTo>
                  <a:lnTo>
                    <a:pt x="365" y="96"/>
                  </a:lnTo>
                  <a:lnTo>
                    <a:pt x="363" y="97"/>
                  </a:lnTo>
                  <a:lnTo>
                    <a:pt x="363" y="97"/>
                  </a:lnTo>
                  <a:lnTo>
                    <a:pt x="361" y="97"/>
                  </a:lnTo>
                  <a:lnTo>
                    <a:pt x="361" y="97"/>
                  </a:lnTo>
                  <a:lnTo>
                    <a:pt x="360" y="96"/>
                  </a:lnTo>
                  <a:lnTo>
                    <a:pt x="360" y="97"/>
                  </a:lnTo>
                  <a:lnTo>
                    <a:pt x="360" y="97"/>
                  </a:lnTo>
                  <a:lnTo>
                    <a:pt x="358" y="99"/>
                  </a:lnTo>
                  <a:lnTo>
                    <a:pt x="357" y="99"/>
                  </a:lnTo>
                  <a:lnTo>
                    <a:pt x="357" y="97"/>
                  </a:lnTo>
                  <a:lnTo>
                    <a:pt x="355" y="97"/>
                  </a:lnTo>
                  <a:lnTo>
                    <a:pt x="355" y="99"/>
                  </a:lnTo>
                  <a:lnTo>
                    <a:pt x="354" y="100"/>
                  </a:lnTo>
                  <a:lnTo>
                    <a:pt x="354" y="100"/>
                  </a:lnTo>
                  <a:lnTo>
                    <a:pt x="352" y="100"/>
                  </a:lnTo>
                  <a:lnTo>
                    <a:pt x="350" y="100"/>
                  </a:lnTo>
                  <a:lnTo>
                    <a:pt x="349" y="100"/>
                  </a:lnTo>
                  <a:lnTo>
                    <a:pt x="347" y="100"/>
                  </a:lnTo>
                  <a:lnTo>
                    <a:pt x="347" y="100"/>
                  </a:lnTo>
                  <a:lnTo>
                    <a:pt x="346" y="100"/>
                  </a:lnTo>
                  <a:lnTo>
                    <a:pt x="343" y="100"/>
                  </a:lnTo>
                  <a:lnTo>
                    <a:pt x="341" y="100"/>
                  </a:lnTo>
                  <a:lnTo>
                    <a:pt x="341" y="100"/>
                  </a:lnTo>
                  <a:lnTo>
                    <a:pt x="339" y="100"/>
                  </a:lnTo>
                  <a:lnTo>
                    <a:pt x="339" y="99"/>
                  </a:lnTo>
                  <a:lnTo>
                    <a:pt x="338" y="97"/>
                  </a:lnTo>
                  <a:lnTo>
                    <a:pt x="338" y="96"/>
                  </a:lnTo>
                  <a:lnTo>
                    <a:pt x="336" y="93"/>
                  </a:lnTo>
                  <a:lnTo>
                    <a:pt x="338" y="91"/>
                  </a:lnTo>
                  <a:lnTo>
                    <a:pt x="338" y="91"/>
                  </a:lnTo>
                  <a:lnTo>
                    <a:pt x="339" y="93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8" y="91"/>
                  </a:lnTo>
                  <a:lnTo>
                    <a:pt x="336" y="89"/>
                  </a:lnTo>
                  <a:lnTo>
                    <a:pt x="336" y="88"/>
                  </a:lnTo>
                  <a:lnTo>
                    <a:pt x="336" y="85"/>
                  </a:lnTo>
                  <a:lnTo>
                    <a:pt x="336" y="85"/>
                  </a:lnTo>
                  <a:lnTo>
                    <a:pt x="338" y="83"/>
                  </a:lnTo>
                  <a:lnTo>
                    <a:pt x="338" y="83"/>
                  </a:lnTo>
                  <a:lnTo>
                    <a:pt x="338" y="82"/>
                  </a:lnTo>
                  <a:lnTo>
                    <a:pt x="338" y="80"/>
                  </a:lnTo>
                  <a:lnTo>
                    <a:pt x="338" y="80"/>
                  </a:lnTo>
                  <a:lnTo>
                    <a:pt x="341" y="77"/>
                  </a:lnTo>
                  <a:lnTo>
                    <a:pt x="344" y="77"/>
                  </a:lnTo>
                  <a:close/>
                  <a:moveTo>
                    <a:pt x="336" y="75"/>
                  </a:moveTo>
                  <a:lnTo>
                    <a:pt x="338" y="77"/>
                  </a:lnTo>
                  <a:lnTo>
                    <a:pt x="338" y="77"/>
                  </a:lnTo>
                  <a:lnTo>
                    <a:pt x="338" y="77"/>
                  </a:lnTo>
                  <a:lnTo>
                    <a:pt x="335" y="80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7"/>
                  </a:lnTo>
                  <a:lnTo>
                    <a:pt x="336" y="77"/>
                  </a:lnTo>
                  <a:lnTo>
                    <a:pt x="336" y="75"/>
                  </a:lnTo>
                  <a:close/>
                  <a:moveTo>
                    <a:pt x="355" y="74"/>
                  </a:moveTo>
                  <a:lnTo>
                    <a:pt x="357" y="75"/>
                  </a:lnTo>
                  <a:lnTo>
                    <a:pt x="357" y="75"/>
                  </a:lnTo>
                  <a:lnTo>
                    <a:pt x="357" y="77"/>
                  </a:lnTo>
                  <a:lnTo>
                    <a:pt x="357" y="77"/>
                  </a:lnTo>
                  <a:lnTo>
                    <a:pt x="352" y="77"/>
                  </a:lnTo>
                  <a:lnTo>
                    <a:pt x="350" y="77"/>
                  </a:lnTo>
                  <a:lnTo>
                    <a:pt x="350" y="77"/>
                  </a:lnTo>
                  <a:lnTo>
                    <a:pt x="352" y="75"/>
                  </a:lnTo>
                  <a:lnTo>
                    <a:pt x="354" y="74"/>
                  </a:lnTo>
                  <a:lnTo>
                    <a:pt x="355" y="74"/>
                  </a:lnTo>
                  <a:close/>
                  <a:moveTo>
                    <a:pt x="350" y="71"/>
                  </a:moveTo>
                  <a:lnTo>
                    <a:pt x="352" y="72"/>
                  </a:lnTo>
                  <a:lnTo>
                    <a:pt x="352" y="72"/>
                  </a:lnTo>
                  <a:lnTo>
                    <a:pt x="350" y="75"/>
                  </a:lnTo>
                  <a:lnTo>
                    <a:pt x="349" y="75"/>
                  </a:lnTo>
                  <a:lnTo>
                    <a:pt x="347" y="75"/>
                  </a:lnTo>
                  <a:lnTo>
                    <a:pt x="346" y="75"/>
                  </a:lnTo>
                  <a:lnTo>
                    <a:pt x="344" y="75"/>
                  </a:lnTo>
                  <a:lnTo>
                    <a:pt x="343" y="75"/>
                  </a:lnTo>
                  <a:lnTo>
                    <a:pt x="343" y="74"/>
                  </a:lnTo>
                  <a:lnTo>
                    <a:pt x="344" y="72"/>
                  </a:lnTo>
                  <a:lnTo>
                    <a:pt x="346" y="72"/>
                  </a:lnTo>
                  <a:lnTo>
                    <a:pt x="350" y="71"/>
                  </a:lnTo>
                  <a:close/>
                  <a:moveTo>
                    <a:pt x="343" y="67"/>
                  </a:moveTo>
                  <a:lnTo>
                    <a:pt x="343" y="67"/>
                  </a:lnTo>
                  <a:lnTo>
                    <a:pt x="343" y="71"/>
                  </a:lnTo>
                  <a:lnTo>
                    <a:pt x="343" y="72"/>
                  </a:lnTo>
                  <a:lnTo>
                    <a:pt x="343" y="74"/>
                  </a:lnTo>
                  <a:lnTo>
                    <a:pt x="341" y="75"/>
                  </a:lnTo>
                  <a:lnTo>
                    <a:pt x="339" y="75"/>
                  </a:lnTo>
                  <a:lnTo>
                    <a:pt x="339" y="72"/>
                  </a:lnTo>
                  <a:lnTo>
                    <a:pt x="341" y="72"/>
                  </a:lnTo>
                  <a:lnTo>
                    <a:pt x="341" y="71"/>
                  </a:lnTo>
                  <a:lnTo>
                    <a:pt x="343" y="69"/>
                  </a:lnTo>
                  <a:lnTo>
                    <a:pt x="343" y="67"/>
                  </a:lnTo>
                  <a:lnTo>
                    <a:pt x="343" y="67"/>
                  </a:lnTo>
                  <a:lnTo>
                    <a:pt x="343" y="67"/>
                  </a:lnTo>
                  <a:close/>
                  <a:moveTo>
                    <a:pt x="347" y="66"/>
                  </a:moveTo>
                  <a:lnTo>
                    <a:pt x="347" y="67"/>
                  </a:lnTo>
                  <a:lnTo>
                    <a:pt x="347" y="67"/>
                  </a:lnTo>
                  <a:lnTo>
                    <a:pt x="346" y="69"/>
                  </a:lnTo>
                  <a:lnTo>
                    <a:pt x="344" y="71"/>
                  </a:lnTo>
                  <a:lnTo>
                    <a:pt x="344" y="71"/>
                  </a:lnTo>
                  <a:lnTo>
                    <a:pt x="344" y="67"/>
                  </a:lnTo>
                  <a:lnTo>
                    <a:pt x="344" y="67"/>
                  </a:lnTo>
                  <a:lnTo>
                    <a:pt x="346" y="67"/>
                  </a:lnTo>
                  <a:lnTo>
                    <a:pt x="347" y="66"/>
                  </a:lnTo>
                  <a:lnTo>
                    <a:pt x="347" y="66"/>
                  </a:lnTo>
                  <a:close/>
                  <a:moveTo>
                    <a:pt x="343" y="44"/>
                  </a:moveTo>
                  <a:lnTo>
                    <a:pt x="343" y="44"/>
                  </a:lnTo>
                  <a:lnTo>
                    <a:pt x="343" y="45"/>
                  </a:lnTo>
                  <a:lnTo>
                    <a:pt x="344" y="47"/>
                  </a:lnTo>
                  <a:lnTo>
                    <a:pt x="344" y="47"/>
                  </a:lnTo>
                  <a:lnTo>
                    <a:pt x="343" y="48"/>
                  </a:lnTo>
                  <a:lnTo>
                    <a:pt x="341" y="48"/>
                  </a:lnTo>
                  <a:lnTo>
                    <a:pt x="341" y="47"/>
                  </a:lnTo>
                  <a:lnTo>
                    <a:pt x="341" y="45"/>
                  </a:lnTo>
                  <a:lnTo>
                    <a:pt x="343" y="44"/>
                  </a:lnTo>
                  <a:close/>
                  <a:moveTo>
                    <a:pt x="201" y="0"/>
                  </a:moveTo>
                  <a:lnTo>
                    <a:pt x="201" y="0"/>
                  </a:lnTo>
                  <a:lnTo>
                    <a:pt x="201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4" y="3"/>
                  </a:lnTo>
                  <a:lnTo>
                    <a:pt x="204" y="4"/>
                  </a:lnTo>
                  <a:lnTo>
                    <a:pt x="204" y="4"/>
                  </a:lnTo>
                  <a:lnTo>
                    <a:pt x="202" y="6"/>
                  </a:lnTo>
                  <a:lnTo>
                    <a:pt x="202" y="8"/>
                  </a:lnTo>
                  <a:lnTo>
                    <a:pt x="202" y="9"/>
                  </a:lnTo>
                  <a:lnTo>
                    <a:pt x="202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2" y="11"/>
                  </a:lnTo>
                  <a:lnTo>
                    <a:pt x="202" y="11"/>
                  </a:lnTo>
                  <a:lnTo>
                    <a:pt x="204" y="11"/>
                  </a:lnTo>
                  <a:lnTo>
                    <a:pt x="205" y="11"/>
                  </a:lnTo>
                  <a:lnTo>
                    <a:pt x="205" y="11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4"/>
                  </a:lnTo>
                  <a:lnTo>
                    <a:pt x="207" y="15"/>
                  </a:lnTo>
                  <a:lnTo>
                    <a:pt x="207" y="15"/>
                  </a:lnTo>
                  <a:lnTo>
                    <a:pt x="209" y="15"/>
                  </a:lnTo>
                  <a:lnTo>
                    <a:pt x="209" y="17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7" y="23"/>
                  </a:lnTo>
                  <a:lnTo>
                    <a:pt x="205" y="23"/>
                  </a:lnTo>
                  <a:lnTo>
                    <a:pt x="205" y="26"/>
                  </a:lnTo>
                  <a:lnTo>
                    <a:pt x="205" y="26"/>
                  </a:lnTo>
                  <a:lnTo>
                    <a:pt x="205" y="28"/>
                  </a:lnTo>
                  <a:lnTo>
                    <a:pt x="205" y="28"/>
                  </a:lnTo>
                  <a:lnTo>
                    <a:pt x="204" y="31"/>
                  </a:lnTo>
                  <a:lnTo>
                    <a:pt x="204" y="33"/>
                  </a:lnTo>
                  <a:lnTo>
                    <a:pt x="204" y="36"/>
                  </a:lnTo>
                  <a:lnTo>
                    <a:pt x="204" y="37"/>
                  </a:lnTo>
                  <a:lnTo>
                    <a:pt x="204" y="37"/>
                  </a:lnTo>
                  <a:lnTo>
                    <a:pt x="205" y="42"/>
                  </a:lnTo>
                  <a:lnTo>
                    <a:pt x="205" y="42"/>
                  </a:lnTo>
                  <a:lnTo>
                    <a:pt x="207" y="42"/>
                  </a:lnTo>
                  <a:lnTo>
                    <a:pt x="207" y="45"/>
                  </a:lnTo>
                  <a:lnTo>
                    <a:pt x="207" y="47"/>
                  </a:lnTo>
                  <a:lnTo>
                    <a:pt x="207" y="48"/>
                  </a:lnTo>
                  <a:lnTo>
                    <a:pt x="207" y="48"/>
                  </a:lnTo>
                  <a:lnTo>
                    <a:pt x="209" y="48"/>
                  </a:lnTo>
                  <a:lnTo>
                    <a:pt x="209" y="48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10" y="52"/>
                  </a:lnTo>
                  <a:lnTo>
                    <a:pt x="212" y="52"/>
                  </a:lnTo>
                  <a:lnTo>
                    <a:pt x="212" y="53"/>
                  </a:lnTo>
                  <a:lnTo>
                    <a:pt x="213" y="53"/>
                  </a:lnTo>
                  <a:lnTo>
                    <a:pt x="213" y="55"/>
                  </a:lnTo>
                  <a:lnTo>
                    <a:pt x="215" y="56"/>
                  </a:lnTo>
                  <a:lnTo>
                    <a:pt x="216" y="56"/>
                  </a:lnTo>
                  <a:lnTo>
                    <a:pt x="218" y="56"/>
                  </a:lnTo>
                  <a:lnTo>
                    <a:pt x="220" y="58"/>
                  </a:lnTo>
                  <a:lnTo>
                    <a:pt x="220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3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26" y="56"/>
                  </a:lnTo>
                  <a:lnTo>
                    <a:pt x="226" y="56"/>
                  </a:lnTo>
                  <a:lnTo>
                    <a:pt x="224" y="55"/>
                  </a:lnTo>
                  <a:lnTo>
                    <a:pt x="226" y="55"/>
                  </a:lnTo>
                  <a:lnTo>
                    <a:pt x="226" y="55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9" y="53"/>
                  </a:lnTo>
                  <a:lnTo>
                    <a:pt x="229" y="53"/>
                  </a:lnTo>
                  <a:lnTo>
                    <a:pt x="231" y="53"/>
                  </a:lnTo>
                  <a:lnTo>
                    <a:pt x="231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5" y="52"/>
                  </a:lnTo>
                  <a:lnTo>
                    <a:pt x="237" y="52"/>
                  </a:lnTo>
                  <a:lnTo>
                    <a:pt x="238" y="52"/>
                  </a:lnTo>
                  <a:lnTo>
                    <a:pt x="238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2" y="47"/>
                  </a:lnTo>
                  <a:lnTo>
                    <a:pt x="242" y="47"/>
                  </a:lnTo>
                  <a:lnTo>
                    <a:pt x="243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8"/>
                  </a:lnTo>
                  <a:lnTo>
                    <a:pt x="248" y="48"/>
                  </a:lnTo>
                  <a:lnTo>
                    <a:pt x="250" y="48"/>
                  </a:lnTo>
                  <a:lnTo>
                    <a:pt x="250" y="48"/>
                  </a:lnTo>
                  <a:lnTo>
                    <a:pt x="251" y="48"/>
                  </a:lnTo>
                  <a:lnTo>
                    <a:pt x="253" y="48"/>
                  </a:lnTo>
                  <a:lnTo>
                    <a:pt x="253" y="48"/>
                  </a:lnTo>
                  <a:lnTo>
                    <a:pt x="254" y="48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6" y="48"/>
                  </a:lnTo>
                  <a:lnTo>
                    <a:pt x="257" y="48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2" y="48"/>
                  </a:lnTo>
                  <a:lnTo>
                    <a:pt x="262" y="47"/>
                  </a:lnTo>
                  <a:lnTo>
                    <a:pt x="262" y="45"/>
                  </a:lnTo>
                  <a:lnTo>
                    <a:pt x="262" y="45"/>
                  </a:lnTo>
                  <a:lnTo>
                    <a:pt x="261" y="44"/>
                  </a:lnTo>
                  <a:lnTo>
                    <a:pt x="261" y="44"/>
                  </a:lnTo>
                  <a:lnTo>
                    <a:pt x="259" y="42"/>
                  </a:lnTo>
                  <a:lnTo>
                    <a:pt x="259" y="42"/>
                  </a:lnTo>
                  <a:lnTo>
                    <a:pt x="261" y="42"/>
                  </a:lnTo>
                  <a:lnTo>
                    <a:pt x="261" y="42"/>
                  </a:lnTo>
                  <a:lnTo>
                    <a:pt x="261" y="41"/>
                  </a:lnTo>
                  <a:lnTo>
                    <a:pt x="261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5" y="41"/>
                  </a:lnTo>
                  <a:lnTo>
                    <a:pt x="267" y="41"/>
                  </a:lnTo>
                  <a:lnTo>
                    <a:pt x="270" y="41"/>
                  </a:lnTo>
                  <a:lnTo>
                    <a:pt x="270" y="39"/>
                  </a:lnTo>
                  <a:lnTo>
                    <a:pt x="272" y="39"/>
                  </a:lnTo>
                  <a:lnTo>
                    <a:pt x="273" y="39"/>
                  </a:lnTo>
                  <a:lnTo>
                    <a:pt x="273" y="39"/>
                  </a:lnTo>
                  <a:lnTo>
                    <a:pt x="275" y="39"/>
                  </a:lnTo>
                  <a:lnTo>
                    <a:pt x="275" y="39"/>
                  </a:lnTo>
                  <a:lnTo>
                    <a:pt x="276" y="37"/>
                  </a:lnTo>
                  <a:lnTo>
                    <a:pt x="276" y="37"/>
                  </a:lnTo>
                  <a:lnTo>
                    <a:pt x="276" y="39"/>
                  </a:lnTo>
                  <a:lnTo>
                    <a:pt x="276" y="39"/>
                  </a:lnTo>
                  <a:lnTo>
                    <a:pt x="278" y="41"/>
                  </a:lnTo>
                  <a:lnTo>
                    <a:pt x="278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3" y="42"/>
                  </a:lnTo>
                  <a:lnTo>
                    <a:pt x="283" y="44"/>
                  </a:lnTo>
                  <a:lnTo>
                    <a:pt x="284" y="44"/>
                  </a:lnTo>
                  <a:lnTo>
                    <a:pt x="286" y="44"/>
                  </a:lnTo>
                  <a:lnTo>
                    <a:pt x="287" y="44"/>
                  </a:lnTo>
                  <a:lnTo>
                    <a:pt x="287" y="45"/>
                  </a:lnTo>
                  <a:lnTo>
                    <a:pt x="289" y="45"/>
                  </a:lnTo>
                  <a:lnTo>
                    <a:pt x="289" y="44"/>
                  </a:lnTo>
                  <a:lnTo>
                    <a:pt x="291" y="44"/>
                  </a:lnTo>
                  <a:lnTo>
                    <a:pt x="292" y="42"/>
                  </a:lnTo>
                  <a:lnTo>
                    <a:pt x="292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5" y="42"/>
                  </a:lnTo>
                  <a:lnTo>
                    <a:pt x="297" y="42"/>
                  </a:lnTo>
                  <a:lnTo>
                    <a:pt x="297" y="44"/>
                  </a:lnTo>
                  <a:lnTo>
                    <a:pt x="298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3" y="44"/>
                  </a:lnTo>
                  <a:lnTo>
                    <a:pt x="305" y="44"/>
                  </a:lnTo>
                  <a:lnTo>
                    <a:pt x="305" y="44"/>
                  </a:lnTo>
                  <a:lnTo>
                    <a:pt x="306" y="44"/>
                  </a:lnTo>
                  <a:lnTo>
                    <a:pt x="306" y="42"/>
                  </a:lnTo>
                  <a:lnTo>
                    <a:pt x="308" y="42"/>
                  </a:lnTo>
                  <a:lnTo>
                    <a:pt x="309" y="42"/>
                  </a:lnTo>
                  <a:lnTo>
                    <a:pt x="309" y="41"/>
                  </a:lnTo>
                  <a:lnTo>
                    <a:pt x="311" y="39"/>
                  </a:lnTo>
                  <a:lnTo>
                    <a:pt x="311" y="39"/>
                  </a:lnTo>
                  <a:lnTo>
                    <a:pt x="311" y="37"/>
                  </a:lnTo>
                  <a:lnTo>
                    <a:pt x="313" y="34"/>
                  </a:lnTo>
                  <a:lnTo>
                    <a:pt x="313" y="34"/>
                  </a:lnTo>
                  <a:lnTo>
                    <a:pt x="313" y="33"/>
                  </a:lnTo>
                  <a:lnTo>
                    <a:pt x="314" y="31"/>
                  </a:lnTo>
                  <a:lnTo>
                    <a:pt x="314" y="31"/>
                  </a:lnTo>
                  <a:lnTo>
                    <a:pt x="314" y="30"/>
                  </a:lnTo>
                  <a:lnTo>
                    <a:pt x="316" y="30"/>
                  </a:lnTo>
                  <a:lnTo>
                    <a:pt x="316" y="28"/>
                  </a:lnTo>
                  <a:lnTo>
                    <a:pt x="317" y="26"/>
                  </a:lnTo>
                  <a:lnTo>
                    <a:pt x="317" y="26"/>
                  </a:lnTo>
                  <a:lnTo>
                    <a:pt x="319" y="23"/>
                  </a:lnTo>
                  <a:lnTo>
                    <a:pt x="319" y="22"/>
                  </a:lnTo>
                  <a:lnTo>
                    <a:pt x="320" y="22"/>
                  </a:lnTo>
                  <a:lnTo>
                    <a:pt x="320" y="22"/>
                  </a:lnTo>
                  <a:lnTo>
                    <a:pt x="320" y="20"/>
                  </a:lnTo>
                  <a:lnTo>
                    <a:pt x="322" y="20"/>
                  </a:lnTo>
                  <a:lnTo>
                    <a:pt x="322" y="19"/>
                  </a:lnTo>
                  <a:lnTo>
                    <a:pt x="322" y="19"/>
                  </a:lnTo>
                  <a:lnTo>
                    <a:pt x="324" y="17"/>
                  </a:lnTo>
                  <a:lnTo>
                    <a:pt x="324" y="17"/>
                  </a:lnTo>
                  <a:lnTo>
                    <a:pt x="325" y="14"/>
                  </a:lnTo>
                  <a:lnTo>
                    <a:pt x="325" y="14"/>
                  </a:lnTo>
                  <a:lnTo>
                    <a:pt x="327" y="14"/>
                  </a:lnTo>
                  <a:lnTo>
                    <a:pt x="328" y="15"/>
                  </a:lnTo>
                  <a:lnTo>
                    <a:pt x="330" y="17"/>
                  </a:lnTo>
                  <a:lnTo>
                    <a:pt x="333" y="23"/>
                  </a:lnTo>
                  <a:lnTo>
                    <a:pt x="333" y="28"/>
                  </a:lnTo>
                  <a:lnTo>
                    <a:pt x="333" y="31"/>
                  </a:lnTo>
                  <a:lnTo>
                    <a:pt x="336" y="37"/>
                  </a:lnTo>
                  <a:lnTo>
                    <a:pt x="336" y="39"/>
                  </a:lnTo>
                  <a:lnTo>
                    <a:pt x="336" y="39"/>
                  </a:lnTo>
                  <a:lnTo>
                    <a:pt x="338" y="41"/>
                  </a:lnTo>
                  <a:lnTo>
                    <a:pt x="338" y="44"/>
                  </a:lnTo>
                  <a:lnTo>
                    <a:pt x="338" y="44"/>
                  </a:lnTo>
                  <a:lnTo>
                    <a:pt x="338" y="45"/>
                  </a:lnTo>
                  <a:lnTo>
                    <a:pt x="338" y="45"/>
                  </a:lnTo>
                  <a:lnTo>
                    <a:pt x="339" y="45"/>
                  </a:lnTo>
                  <a:lnTo>
                    <a:pt x="339" y="47"/>
                  </a:lnTo>
                  <a:lnTo>
                    <a:pt x="341" y="48"/>
                  </a:lnTo>
                  <a:lnTo>
                    <a:pt x="341" y="48"/>
                  </a:lnTo>
                  <a:lnTo>
                    <a:pt x="344" y="50"/>
                  </a:lnTo>
                  <a:lnTo>
                    <a:pt x="346" y="50"/>
                  </a:lnTo>
                  <a:lnTo>
                    <a:pt x="347" y="50"/>
                  </a:lnTo>
                  <a:lnTo>
                    <a:pt x="349" y="52"/>
                  </a:lnTo>
                  <a:lnTo>
                    <a:pt x="350" y="55"/>
                  </a:lnTo>
                  <a:lnTo>
                    <a:pt x="349" y="58"/>
                  </a:lnTo>
                  <a:lnTo>
                    <a:pt x="349" y="58"/>
                  </a:lnTo>
                  <a:lnTo>
                    <a:pt x="349" y="59"/>
                  </a:lnTo>
                  <a:lnTo>
                    <a:pt x="347" y="59"/>
                  </a:lnTo>
                  <a:lnTo>
                    <a:pt x="347" y="61"/>
                  </a:lnTo>
                  <a:lnTo>
                    <a:pt x="344" y="63"/>
                  </a:lnTo>
                  <a:lnTo>
                    <a:pt x="343" y="64"/>
                  </a:lnTo>
                  <a:lnTo>
                    <a:pt x="341" y="66"/>
                  </a:lnTo>
                  <a:lnTo>
                    <a:pt x="339" y="69"/>
                  </a:lnTo>
                  <a:lnTo>
                    <a:pt x="336" y="72"/>
                  </a:lnTo>
                  <a:lnTo>
                    <a:pt x="336" y="72"/>
                  </a:lnTo>
                  <a:lnTo>
                    <a:pt x="335" y="74"/>
                  </a:lnTo>
                  <a:lnTo>
                    <a:pt x="335" y="74"/>
                  </a:lnTo>
                  <a:lnTo>
                    <a:pt x="332" y="75"/>
                  </a:lnTo>
                  <a:lnTo>
                    <a:pt x="330" y="77"/>
                  </a:lnTo>
                  <a:lnTo>
                    <a:pt x="328" y="78"/>
                  </a:lnTo>
                  <a:lnTo>
                    <a:pt x="328" y="82"/>
                  </a:lnTo>
                  <a:lnTo>
                    <a:pt x="327" y="83"/>
                  </a:lnTo>
                  <a:lnTo>
                    <a:pt x="325" y="83"/>
                  </a:lnTo>
                  <a:lnTo>
                    <a:pt x="324" y="86"/>
                  </a:lnTo>
                  <a:lnTo>
                    <a:pt x="324" y="88"/>
                  </a:lnTo>
                  <a:lnTo>
                    <a:pt x="324" y="89"/>
                  </a:lnTo>
                  <a:lnTo>
                    <a:pt x="322" y="91"/>
                  </a:lnTo>
                  <a:lnTo>
                    <a:pt x="320" y="93"/>
                  </a:lnTo>
                  <a:lnTo>
                    <a:pt x="320" y="94"/>
                  </a:lnTo>
                  <a:lnTo>
                    <a:pt x="319" y="96"/>
                  </a:lnTo>
                  <a:lnTo>
                    <a:pt x="319" y="96"/>
                  </a:lnTo>
                  <a:lnTo>
                    <a:pt x="316" y="94"/>
                  </a:lnTo>
                  <a:lnTo>
                    <a:pt x="311" y="97"/>
                  </a:lnTo>
                  <a:lnTo>
                    <a:pt x="309" y="97"/>
                  </a:lnTo>
                  <a:lnTo>
                    <a:pt x="314" y="97"/>
                  </a:lnTo>
                  <a:lnTo>
                    <a:pt x="316" y="99"/>
                  </a:lnTo>
                  <a:lnTo>
                    <a:pt x="320" y="99"/>
                  </a:lnTo>
                  <a:lnTo>
                    <a:pt x="324" y="96"/>
                  </a:lnTo>
                  <a:lnTo>
                    <a:pt x="325" y="94"/>
                  </a:lnTo>
                  <a:lnTo>
                    <a:pt x="330" y="93"/>
                  </a:lnTo>
                  <a:lnTo>
                    <a:pt x="330" y="91"/>
                  </a:lnTo>
                  <a:lnTo>
                    <a:pt x="333" y="89"/>
                  </a:lnTo>
                  <a:lnTo>
                    <a:pt x="333" y="89"/>
                  </a:lnTo>
                  <a:lnTo>
                    <a:pt x="335" y="89"/>
                  </a:lnTo>
                  <a:lnTo>
                    <a:pt x="336" y="89"/>
                  </a:lnTo>
                  <a:lnTo>
                    <a:pt x="336" y="91"/>
                  </a:lnTo>
                  <a:lnTo>
                    <a:pt x="335" y="91"/>
                  </a:lnTo>
                  <a:lnTo>
                    <a:pt x="335" y="93"/>
                  </a:lnTo>
                  <a:lnTo>
                    <a:pt x="336" y="93"/>
                  </a:lnTo>
                  <a:lnTo>
                    <a:pt x="336" y="94"/>
                  </a:lnTo>
                  <a:lnTo>
                    <a:pt x="336" y="96"/>
                  </a:lnTo>
                  <a:lnTo>
                    <a:pt x="336" y="97"/>
                  </a:lnTo>
                  <a:lnTo>
                    <a:pt x="338" y="99"/>
                  </a:lnTo>
                  <a:lnTo>
                    <a:pt x="338" y="99"/>
                  </a:lnTo>
                  <a:lnTo>
                    <a:pt x="338" y="100"/>
                  </a:lnTo>
                  <a:lnTo>
                    <a:pt x="339" y="102"/>
                  </a:lnTo>
                  <a:lnTo>
                    <a:pt x="339" y="102"/>
                  </a:lnTo>
                  <a:lnTo>
                    <a:pt x="343" y="104"/>
                  </a:lnTo>
                  <a:lnTo>
                    <a:pt x="344" y="104"/>
                  </a:lnTo>
                  <a:lnTo>
                    <a:pt x="346" y="102"/>
                  </a:lnTo>
                  <a:lnTo>
                    <a:pt x="346" y="102"/>
                  </a:lnTo>
                  <a:lnTo>
                    <a:pt x="347" y="102"/>
                  </a:lnTo>
                  <a:lnTo>
                    <a:pt x="349" y="102"/>
                  </a:lnTo>
                  <a:lnTo>
                    <a:pt x="352" y="104"/>
                  </a:lnTo>
                  <a:lnTo>
                    <a:pt x="354" y="102"/>
                  </a:lnTo>
                  <a:lnTo>
                    <a:pt x="358" y="100"/>
                  </a:lnTo>
                  <a:lnTo>
                    <a:pt x="357" y="104"/>
                  </a:lnTo>
                  <a:lnTo>
                    <a:pt x="355" y="107"/>
                  </a:lnTo>
                  <a:lnTo>
                    <a:pt x="355" y="108"/>
                  </a:lnTo>
                  <a:lnTo>
                    <a:pt x="355" y="111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5" y="113"/>
                  </a:lnTo>
                  <a:lnTo>
                    <a:pt x="355" y="111"/>
                  </a:lnTo>
                  <a:lnTo>
                    <a:pt x="357" y="108"/>
                  </a:lnTo>
                  <a:lnTo>
                    <a:pt x="360" y="104"/>
                  </a:lnTo>
                  <a:lnTo>
                    <a:pt x="360" y="102"/>
                  </a:lnTo>
                  <a:lnTo>
                    <a:pt x="363" y="102"/>
                  </a:lnTo>
                  <a:lnTo>
                    <a:pt x="366" y="97"/>
                  </a:lnTo>
                  <a:lnTo>
                    <a:pt x="368" y="97"/>
                  </a:lnTo>
                  <a:lnTo>
                    <a:pt x="369" y="97"/>
                  </a:lnTo>
                  <a:lnTo>
                    <a:pt x="371" y="99"/>
                  </a:lnTo>
                  <a:lnTo>
                    <a:pt x="371" y="97"/>
                  </a:lnTo>
                  <a:lnTo>
                    <a:pt x="373" y="97"/>
                  </a:lnTo>
                  <a:lnTo>
                    <a:pt x="371" y="96"/>
                  </a:lnTo>
                  <a:lnTo>
                    <a:pt x="369" y="96"/>
                  </a:lnTo>
                  <a:lnTo>
                    <a:pt x="369" y="94"/>
                  </a:lnTo>
                  <a:lnTo>
                    <a:pt x="371" y="93"/>
                  </a:lnTo>
                  <a:lnTo>
                    <a:pt x="371" y="91"/>
                  </a:lnTo>
                  <a:lnTo>
                    <a:pt x="373" y="91"/>
                  </a:lnTo>
                  <a:lnTo>
                    <a:pt x="373" y="89"/>
                  </a:lnTo>
                  <a:lnTo>
                    <a:pt x="373" y="88"/>
                  </a:lnTo>
                  <a:lnTo>
                    <a:pt x="374" y="88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5"/>
                  </a:lnTo>
                  <a:lnTo>
                    <a:pt x="377" y="86"/>
                  </a:lnTo>
                  <a:lnTo>
                    <a:pt x="379" y="85"/>
                  </a:lnTo>
                  <a:lnTo>
                    <a:pt x="380" y="85"/>
                  </a:lnTo>
                  <a:lnTo>
                    <a:pt x="380" y="85"/>
                  </a:lnTo>
                  <a:lnTo>
                    <a:pt x="380" y="86"/>
                  </a:lnTo>
                  <a:lnTo>
                    <a:pt x="382" y="86"/>
                  </a:lnTo>
                  <a:lnTo>
                    <a:pt x="382" y="86"/>
                  </a:lnTo>
                  <a:lnTo>
                    <a:pt x="384" y="85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7" y="85"/>
                  </a:lnTo>
                  <a:lnTo>
                    <a:pt x="388" y="85"/>
                  </a:lnTo>
                  <a:lnTo>
                    <a:pt x="390" y="86"/>
                  </a:lnTo>
                  <a:lnTo>
                    <a:pt x="391" y="86"/>
                  </a:lnTo>
                  <a:lnTo>
                    <a:pt x="391" y="86"/>
                  </a:lnTo>
                  <a:lnTo>
                    <a:pt x="393" y="86"/>
                  </a:lnTo>
                  <a:lnTo>
                    <a:pt x="395" y="86"/>
                  </a:lnTo>
                  <a:lnTo>
                    <a:pt x="395" y="88"/>
                  </a:lnTo>
                  <a:lnTo>
                    <a:pt x="396" y="88"/>
                  </a:lnTo>
                  <a:lnTo>
                    <a:pt x="396" y="89"/>
                  </a:lnTo>
                  <a:lnTo>
                    <a:pt x="398" y="89"/>
                  </a:lnTo>
                  <a:lnTo>
                    <a:pt x="399" y="89"/>
                  </a:lnTo>
                  <a:lnTo>
                    <a:pt x="401" y="91"/>
                  </a:lnTo>
                  <a:lnTo>
                    <a:pt x="402" y="89"/>
                  </a:lnTo>
                  <a:lnTo>
                    <a:pt x="402" y="91"/>
                  </a:lnTo>
                  <a:lnTo>
                    <a:pt x="404" y="91"/>
                  </a:lnTo>
                  <a:lnTo>
                    <a:pt x="406" y="91"/>
                  </a:lnTo>
                  <a:lnTo>
                    <a:pt x="406" y="93"/>
                  </a:lnTo>
                  <a:lnTo>
                    <a:pt x="409" y="93"/>
                  </a:lnTo>
                  <a:lnTo>
                    <a:pt x="410" y="94"/>
                  </a:lnTo>
                  <a:lnTo>
                    <a:pt x="412" y="94"/>
                  </a:lnTo>
                  <a:lnTo>
                    <a:pt x="414" y="94"/>
                  </a:lnTo>
                  <a:lnTo>
                    <a:pt x="415" y="97"/>
                  </a:lnTo>
                  <a:lnTo>
                    <a:pt x="415" y="100"/>
                  </a:lnTo>
                  <a:lnTo>
                    <a:pt x="417" y="100"/>
                  </a:lnTo>
                  <a:lnTo>
                    <a:pt x="417" y="99"/>
                  </a:lnTo>
                  <a:lnTo>
                    <a:pt x="418" y="97"/>
                  </a:lnTo>
                  <a:lnTo>
                    <a:pt x="420" y="96"/>
                  </a:lnTo>
                  <a:lnTo>
                    <a:pt x="420" y="97"/>
                  </a:lnTo>
                  <a:lnTo>
                    <a:pt x="421" y="99"/>
                  </a:lnTo>
                  <a:lnTo>
                    <a:pt x="423" y="99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5" y="100"/>
                  </a:lnTo>
                  <a:lnTo>
                    <a:pt x="426" y="102"/>
                  </a:lnTo>
                  <a:lnTo>
                    <a:pt x="426" y="104"/>
                  </a:lnTo>
                  <a:lnTo>
                    <a:pt x="426" y="105"/>
                  </a:lnTo>
                  <a:lnTo>
                    <a:pt x="426" y="105"/>
                  </a:lnTo>
                  <a:lnTo>
                    <a:pt x="426" y="107"/>
                  </a:lnTo>
                  <a:lnTo>
                    <a:pt x="425" y="107"/>
                  </a:lnTo>
                  <a:lnTo>
                    <a:pt x="425" y="107"/>
                  </a:lnTo>
                  <a:lnTo>
                    <a:pt x="423" y="108"/>
                  </a:lnTo>
                  <a:lnTo>
                    <a:pt x="425" y="108"/>
                  </a:lnTo>
                  <a:lnTo>
                    <a:pt x="425" y="110"/>
                  </a:lnTo>
                  <a:lnTo>
                    <a:pt x="426" y="107"/>
                  </a:lnTo>
                  <a:lnTo>
                    <a:pt x="428" y="107"/>
                  </a:lnTo>
                  <a:lnTo>
                    <a:pt x="428" y="107"/>
                  </a:lnTo>
                  <a:lnTo>
                    <a:pt x="429" y="108"/>
                  </a:lnTo>
                  <a:lnTo>
                    <a:pt x="429" y="110"/>
                  </a:lnTo>
                  <a:lnTo>
                    <a:pt x="428" y="110"/>
                  </a:lnTo>
                  <a:lnTo>
                    <a:pt x="428" y="111"/>
                  </a:lnTo>
                  <a:lnTo>
                    <a:pt x="426" y="111"/>
                  </a:lnTo>
                  <a:lnTo>
                    <a:pt x="426" y="111"/>
                  </a:lnTo>
                  <a:lnTo>
                    <a:pt x="426" y="113"/>
                  </a:lnTo>
                  <a:lnTo>
                    <a:pt x="426" y="115"/>
                  </a:lnTo>
                  <a:lnTo>
                    <a:pt x="425" y="121"/>
                  </a:lnTo>
                  <a:lnTo>
                    <a:pt x="425" y="121"/>
                  </a:lnTo>
                  <a:lnTo>
                    <a:pt x="426" y="121"/>
                  </a:lnTo>
                  <a:lnTo>
                    <a:pt x="428" y="118"/>
                  </a:lnTo>
                  <a:lnTo>
                    <a:pt x="429" y="115"/>
                  </a:lnTo>
                  <a:lnTo>
                    <a:pt x="431" y="111"/>
                  </a:lnTo>
                  <a:lnTo>
                    <a:pt x="431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3"/>
                  </a:lnTo>
                  <a:lnTo>
                    <a:pt x="432" y="115"/>
                  </a:lnTo>
                  <a:lnTo>
                    <a:pt x="431" y="115"/>
                  </a:lnTo>
                  <a:lnTo>
                    <a:pt x="432" y="116"/>
                  </a:lnTo>
                  <a:lnTo>
                    <a:pt x="434" y="113"/>
                  </a:lnTo>
                  <a:lnTo>
                    <a:pt x="436" y="113"/>
                  </a:lnTo>
                  <a:lnTo>
                    <a:pt x="437" y="113"/>
                  </a:lnTo>
                  <a:lnTo>
                    <a:pt x="439" y="111"/>
                  </a:lnTo>
                  <a:lnTo>
                    <a:pt x="442" y="111"/>
                  </a:lnTo>
                  <a:lnTo>
                    <a:pt x="443" y="110"/>
                  </a:lnTo>
                  <a:lnTo>
                    <a:pt x="443" y="110"/>
                  </a:lnTo>
                  <a:lnTo>
                    <a:pt x="445" y="110"/>
                  </a:lnTo>
                  <a:lnTo>
                    <a:pt x="450" y="111"/>
                  </a:lnTo>
                  <a:lnTo>
                    <a:pt x="451" y="111"/>
                  </a:lnTo>
                  <a:lnTo>
                    <a:pt x="455" y="113"/>
                  </a:lnTo>
                  <a:lnTo>
                    <a:pt x="455" y="113"/>
                  </a:lnTo>
                  <a:lnTo>
                    <a:pt x="459" y="115"/>
                  </a:lnTo>
                  <a:lnTo>
                    <a:pt x="464" y="116"/>
                  </a:lnTo>
                  <a:lnTo>
                    <a:pt x="466" y="115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2" y="118"/>
                  </a:lnTo>
                  <a:lnTo>
                    <a:pt x="473" y="118"/>
                  </a:lnTo>
                  <a:lnTo>
                    <a:pt x="475" y="116"/>
                  </a:lnTo>
                  <a:lnTo>
                    <a:pt x="480" y="116"/>
                  </a:lnTo>
                  <a:lnTo>
                    <a:pt x="486" y="116"/>
                  </a:lnTo>
                  <a:lnTo>
                    <a:pt x="489" y="116"/>
                  </a:lnTo>
                  <a:lnTo>
                    <a:pt x="492" y="116"/>
                  </a:lnTo>
                  <a:lnTo>
                    <a:pt x="496" y="118"/>
                  </a:lnTo>
                  <a:lnTo>
                    <a:pt x="499" y="119"/>
                  </a:lnTo>
                  <a:lnTo>
                    <a:pt x="500" y="121"/>
                  </a:lnTo>
                  <a:lnTo>
                    <a:pt x="502" y="121"/>
                  </a:lnTo>
                  <a:lnTo>
                    <a:pt x="507" y="124"/>
                  </a:lnTo>
                  <a:lnTo>
                    <a:pt x="508" y="126"/>
                  </a:lnTo>
                  <a:lnTo>
                    <a:pt x="511" y="127"/>
                  </a:lnTo>
                  <a:lnTo>
                    <a:pt x="514" y="129"/>
                  </a:lnTo>
                  <a:lnTo>
                    <a:pt x="516" y="130"/>
                  </a:lnTo>
                  <a:lnTo>
                    <a:pt x="518" y="132"/>
                  </a:lnTo>
                  <a:lnTo>
                    <a:pt x="521" y="135"/>
                  </a:lnTo>
                  <a:lnTo>
                    <a:pt x="524" y="138"/>
                  </a:lnTo>
                  <a:lnTo>
                    <a:pt x="527" y="141"/>
                  </a:lnTo>
                  <a:lnTo>
                    <a:pt x="532" y="143"/>
                  </a:lnTo>
                  <a:lnTo>
                    <a:pt x="533" y="146"/>
                  </a:lnTo>
                  <a:lnTo>
                    <a:pt x="537" y="146"/>
                  </a:lnTo>
                  <a:lnTo>
                    <a:pt x="538" y="146"/>
                  </a:lnTo>
                  <a:lnTo>
                    <a:pt x="540" y="148"/>
                  </a:lnTo>
                  <a:lnTo>
                    <a:pt x="541" y="149"/>
                  </a:lnTo>
                  <a:lnTo>
                    <a:pt x="544" y="148"/>
                  </a:lnTo>
                  <a:lnTo>
                    <a:pt x="548" y="148"/>
                  </a:lnTo>
                  <a:lnTo>
                    <a:pt x="551" y="148"/>
                  </a:lnTo>
                  <a:lnTo>
                    <a:pt x="557" y="149"/>
                  </a:lnTo>
                  <a:lnTo>
                    <a:pt x="559" y="149"/>
                  </a:lnTo>
                  <a:lnTo>
                    <a:pt x="559" y="151"/>
                  </a:lnTo>
                  <a:lnTo>
                    <a:pt x="562" y="156"/>
                  </a:lnTo>
                  <a:lnTo>
                    <a:pt x="563" y="160"/>
                  </a:lnTo>
                  <a:lnTo>
                    <a:pt x="563" y="163"/>
                  </a:lnTo>
                  <a:lnTo>
                    <a:pt x="565" y="167"/>
                  </a:lnTo>
                  <a:lnTo>
                    <a:pt x="566" y="173"/>
                  </a:lnTo>
                  <a:lnTo>
                    <a:pt x="566" y="175"/>
                  </a:lnTo>
                  <a:lnTo>
                    <a:pt x="566" y="176"/>
                  </a:lnTo>
                  <a:lnTo>
                    <a:pt x="566" y="176"/>
                  </a:lnTo>
                  <a:lnTo>
                    <a:pt x="568" y="181"/>
                  </a:lnTo>
                  <a:lnTo>
                    <a:pt x="568" y="182"/>
                  </a:lnTo>
                  <a:lnTo>
                    <a:pt x="566" y="184"/>
                  </a:lnTo>
                  <a:lnTo>
                    <a:pt x="566" y="184"/>
                  </a:lnTo>
                  <a:lnTo>
                    <a:pt x="566" y="186"/>
                  </a:lnTo>
                  <a:lnTo>
                    <a:pt x="566" y="186"/>
                  </a:lnTo>
                  <a:lnTo>
                    <a:pt x="566" y="187"/>
                  </a:lnTo>
                  <a:lnTo>
                    <a:pt x="566" y="189"/>
                  </a:lnTo>
                  <a:lnTo>
                    <a:pt x="566" y="190"/>
                  </a:lnTo>
                  <a:lnTo>
                    <a:pt x="566" y="192"/>
                  </a:lnTo>
                  <a:lnTo>
                    <a:pt x="565" y="197"/>
                  </a:lnTo>
                  <a:lnTo>
                    <a:pt x="562" y="204"/>
                  </a:lnTo>
                  <a:lnTo>
                    <a:pt x="560" y="208"/>
                  </a:lnTo>
                  <a:lnTo>
                    <a:pt x="555" y="212"/>
                  </a:lnTo>
                  <a:lnTo>
                    <a:pt x="554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7"/>
                  </a:lnTo>
                  <a:lnTo>
                    <a:pt x="549" y="220"/>
                  </a:lnTo>
                  <a:lnTo>
                    <a:pt x="548" y="222"/>
                  </a:lnTo>
                  <a:lnTo>
                    <a:pt x="544" y="226"/>
                  </a:lnTo>
                  <a:lnTo>
                    <a:pt x="544" y="226"/>
                  </a:lnTo>
                  <a:lnTo>
                    <a:pt x="541" y="228"/>
                  </a:lnTo>
                  <a:lnTo>
                    <a:pt x="540" y="230"/>
                  </a:lnTo>
                  <a:lnTo>
                    <a:pt x="537" y="231"/>
                  </a:lnTo>
                  <a:lnTo>
                    <a:pt x="535" y="234"/>
                  </a:lnTo>
                  <a:lnTo>
                    <a:pt x="533" y="234"/>
                  </a:lnTo>
                  <a:lnTo>
                    <a:pt x="533" y="234"/>
                  </a:lnTo>
                  <a:lnTo>
                    <a:pt x="533" y="236"/>
                  </a:lnTo>
                  <a:lnTo>
                    <a:pt x="532" y="239"/>
                  </a:lnTo>
                  <a:lnTo>
                    <a:pt x="530" y="239"/>
                  </a:lnTo>
                  <a:lnTo>
                    <a:pt x="530" y="239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0" y="238"/>
                  </a:lnTo>
                  <a:lnTo>
                    <a:pt x="530" y="239"/>
                  </a:lnTo>
                  <a:lnTo>
                    <a:pt x="530" y="241"/>
                  </a:lnTo>
                  <a:lnTo>
                    <a:pt x="529" y="244"/>
                  </a:lnTo>
                  <a:lnTo>
                    <a:pt x="525" y="250"/>
                  </a:lnTo>
                  <a:lnTo>
                    <a:pt x="522" y="255"/>
                  </a:lnTo>
                  <a:lnTo>
                    <a:pt x="521" y="256"/>
                  </a:lnTo>
                  <a:lnTo>
                    <a:pt x="518" y="261"/>
                  </a:lnTo>
                  <a:lnTo>
                    <a:pt x="516" y="263"/>
                  </a:lnTo>
                  <a:lnTo>
                    <a:pt x="514" y="263"/>
                  </a:lnTo>
                  <a:lnTo>
                    <a:pt x="514" y="263"/>
                  </a:lnTo>
                  <a:lnTo>
                    <a:pt x="514" y="260"/>
                  </a:lnTo>
                  <a:lnTo>
                    <a:pt x="511" y="258"/>
                  </a:lnTo>
                  <a:lnTo>
                    <a:pt x="511" y="258"/>
                  </a:lnTo>
                  <a:lnTo>
                    <a:pt x="511" y="260"/>
                  </a:lnTo>
                  <a:lnTo>
                    <a:pt x="510" y="260"/>
                  </a:lnTo>
                  <a:lnTo>
                    <a:pt x="510" y="260"/>
                  </a:lnTo>
                  <a:lnTo>
                    <a:pt x="510" y="261"/>
                  </a:lnTo>
                  <a:lnTo>
                    <a:pt x="510" y="261"/>
                  </a:lnTo>
                  <a:lnTo>
                    <a:pt x="510" y="263"/>
                  </a:lnTo>
                  <a:lnTo>
                    <a:pt x="510" y="264"/>
                  </a:lnTo>
                  <a:lnTo>
                    <a:pt x="508" y="267"/>
                  </a:lnTo>
                  <a:lnTo>
                    <a:pt x="507" y="267"/>
                  </a:lnTo>
                  <a:lnTo>
                    <a:pt x="507" y="271"/>
                  </a:lnTo>
                  <a:lnTo>
                    <a:pt x="505" y="272"/>
                  </a:lnTo>
                  <a:lnTo>
                    <a:pt x="507" y="271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4"/>
                  </a:lnTo>
                  <a:lnTo>
                    <a:pt x="507" y="277"/>
                  </a:lnTo>
                  <a:lnTo>
                    <a:pt x="507" y="278"/>
                  </a:lnTo>
                  <a:lnTo>
                    <a:pt x="507" y="278"/>
                  </a:lnTo>
                  <a:lnTo>
                    <a:pt x="508" y="277"/>
                  </a:lnTo>
                  <a:lnTo>
                    <a:pt x="508" y="278"/>
                  </a:lnTo>
                  <a:lnTo>
                    <a:pt x="507" y="286"/>
                  </a:lnTo>
                  <a:lnTo>
                    <a:pt x="507" y="291"/>
                  </a:lnTo>
                  <a:lnTo>
                    <a:pt x="507" y="296"/>
                  </a:lnTo>
                  <a:lnTo>
                    <a:pt x="508" y="301"/>
                  </a:lnTo>
                  <a:lnTo>
                    <a:pt x="508" y="305"/>
                  </a:lnTo>
                  <a:lnTo>
                    <a:pt x="508" y="305"/>
                  </a:lnTo>
                  <a:lnTo>
                    <a:pt x="508" y="310"/>
                  </a:lnTo>
                  <a:lnTo>
                    <a:pt x="507" y="315"/>
                  </a:lnTo>
                  <a:lnTo>
                    <a:pt x="505" y="318"/>
                  </a:lnTo>
                  <a:lnTo>
                    <a:pt x="505" y="323"/>
                  </a:lnTo>
                  <a:lnTo>
                    <a:pt x="503" y="324"/>
                  </a:lnTo>
                  <a:lnTo>
                    <a:pt x="503" y="326"/>
                  </a:lnTo>
                  <a:lnTo>
                    <a:pt x="505" y="330"/>
                  </a:lnTo>
                  <a:lnTo>
                    <a:pt x="505" y="332"/>
                  </a:lnTo>
                  <a:lnTo>
                    <a:pt x="503" y="334"/>
                  </a:lnTo>
                  <a:lnTo>
                    <a:pt x="500" y="335"/>
                  </a:lnTo>
                  <a:lnTo>
                    <a:pt x="500" y="337"/>
                  </a:lnTo>
                  <a:lnTo>
                    <a:pt x="497" y="340"/>
                  </a:lnTo>
                  <a:lnTo>
                    <a:pt x="496" y="346"/>
                  </a:lnTo>
                  <a:lnTo>
                    <a:pt x="496" y="349"/>
                  </a:lnTo>
                  <a:lnTo>
                    <a:pt x="497" y="356"/>
                  </a:lnTo>
                  <a:lnTo>
                    <a:pt x="497" y="357"/>
                  </a:lnTo>
                  <a:lnTo>
                    <a:pt x="496" y="360"/>
                  </a:lnTo>
                  <a:lnTo>
                    <a:pt x="496" y="360"/>
                  </a:lnTo>
                  <a:lnTo>
                    <a:pt x="492" y="362"/>
                  </a:lnTo>
                  <a:lnTo>
                    <a:pt x="491" y="365"/>
                  </a:lnTo>
                  <a:lnTo>
                    <a:pt x="489" y="370"/>
                  </a:lnTo>
                  <a:lnTo>
                    <a:pt x="488" y="370"/>
                  </a:lnTo>
                  <a:lnTo>
                    <a:pt x="488" y="373"/>
                  </a:lnTo>
                  <a:lnTo>
                    <a:pt x="486" y="375"/>
                  </a:lnTo>
                  <a:lnTo>
                    <a:pt x="484" y="378"/>
                  </a:lnTo>
                  <a:lnTo>
                    <a:pt x="481" y="379"/>
                  </a:lnTo>
                  <a:lnTo>
                    <a:pt x="481" y="379"/>
                  </a:lnTo>
                  <a:lnTo>
                    <a:pt x="480" y="381"/>
                  </a:lnTo>
                  <a:lnTo>
                    <a:pt x="478" y="384"/>
                  </a:lnTo>
                  <a:lnTo>
                    <a:pt x="477" y="389"/>
                  </a:lnTo>
                  <a:lnTo>
                    <a:pt x="478" y="390"/>
                  </a:lnTo>
                  <a:lnTo>
                    <a:pt x="478" y="390"/>
                  </a:lnTo>
                  <a:lnTo>
                    <a:pt x="478" y="395"/>
                  </a:lnTo>
                  <a:lnTo>
                    <a:pt x="478" y="397"/>
                  </a:lnTo>
                  <a:lnTo>
                    <a:pt x="477" y="398"/>
                  </a:lnTo>
                  <a:lnTo>
                    <a:pt x="470" y="400"/>
                  </a:lnTo>
                  <a:lnTo>
                    <a:pt x="467" y="401"/>
                  </a:lnTo>
                  <a:lnTo>
                    <a:pt x="464" y="405"/>
                  </a:lnTo>
                  <a:lnTo>
                    <a:pt x="464" y="406"/>
                  </a:lnTo>
                  <a:lnTo>
                    <a:pt x="464" y="408"/>
                  </a:lnTo>
                  <a:lnTo>
                    <a:pt x="464" y="408"/>
                  </a:lnTo>
                  <a:lnTo>
                    <a:pt x="464" y="409"/>
                  </a:lnTo>
                  <a:lnTo>
                    <a:pt x="462" y="411"/>
                  </a:lnTo>
                  <a:lnTo>
                    <a:pt x="462" y="411"/>
                  </a:lnTo>
                  <a:lnTo>
                    <a:pt x="455" y="411"/>
                  </a:lnTo>
                  <a:lnTo>
                    <a:pt x="451" y="411"/>
                  </a:lnTo>
                  <a:lnTo>
                    <a:pt x="450" y="411"/>
                  </a:lnTo>
                  <a:lnTo>
                    <a:pt x="448" y="411"/>
                  </a:lnTo>
                  <a:lnTo>
                    <a:pt x="448" y="409"/>
                  </a:lnTo>
                  <a:lnTo>
                    <a:pt x="448" y="409"/>
                  </a:lnTo>
                  <a:lnTo>
                    <a:pt x="448" y="408"/>
                  </a:lnTo>
                  <a:lnTo>
                    <a:pt x="448" y="408"/>
                  </a:lnTo>
                  <a:lnTo>
                    <a:pt x="447" y="408"/>
                  </a:lnTo>
                  <a:lnTo>
                    <a:pt x="445" y="408"/>
                  </a:lnTo>
                  <a:lnTo>
                    <a:pt x="445" y="408"/>
                  </a:lnTo>
                  <a:lnTo>
                    <a:pt x="445" y="409"/>
                  </a:lnTo>
                  <a:lnTo>
                    <a:pt x="447" y="409"/>
                  </a:lnTo>
                  <a:lnTo>
                    <a:pt x="447" y="411"/>
                  </a:lnTo>
                  <a:lnTo>
                    <a:pt x="447" y="411"/>
                  </a:lnTo>
                  <a:lnTo>
                    <a:pt x="443" y="411"/>
                  </a:lnTo>
                  <a:lnTo>
                    <a:pt x="442" y="412"/>
                  </a:lnTo>
                  <a:lnTo>
                    <a:pt x="439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7" y="412"/>
                  </a:lnTo>
                  <a:lnTo>
                    <a:pt x="439" y="411"/>
                  </a:lnTo>
                  <a:lnTo>
                    <a:pt x="439" y="411"/>
                  </a:lnTo>
                  <a:lnTo>
                    <a:pt x="437" y="409"/>
                  </a:lnTo>
                  <a:lnTo>
                    <a:pt x="434" y="411"/>
                  </a:lnTo>
                  <a:lnTo>
                    <a:pt x="432" y="411"/>
                  </a:lnTo>
                  <a:lnTo>
                    <a:pt x="429" y="411"/>
                  </a:lnTo>
                  <a:lnTo>
                    <a:pt x="426" y="412"/>
                  </a:lnTo>
                  <a:lnTo>
                    <a:pt x="425" y="412"/>
                  </a:lnTo>
                  <a:lnTo>
                    <a:pt x="425" y="414"/>
                  </a:lnTo>
                  <a:lnTo>
                    <a:pt x="426" y="414"/>
                  </a:lnTo>
                  <a:lnTo>
                    <a:pt x="426" y="416"/>
                  </a:lnTo>
                  <a:lnTo>
                    <a:pt x="426" y="416"/>
                  </a:lnTo>
                  <a:lnTo>
                    <a:pt x="425" y="417"/>
                  </a:lnTo>
                  <a:lnTo>
                    <a:pt x="421" y="417"/>
                  </a:lnTo>
                  <a:lnTo>
                    <a:pt x="417" y="420"/>
                  </a:lnTo>
                  <a:lnTo>
                    <a:pt x="415" y="420"/>
                  </a:lnTo>
                  <a:lnTo>
                    <a:pt x="414" y="422"/>
                  </a:lnTo>
                  <a:lnTo>
                    <a:pt x="414" y="423"/>
                  </a:lnTo>
                  <a:lnTo>
                    <a:pt x="414" y="423"/>
                  </a:lnTo>
                  <a:lnTo>
                    <a:pt x="412" y="423"/>
                  </a:lnTo>
                  <a:lnTo>
                    <a:pt x="410" y="423"/>
                  </a:lnTo>
                  <a:lnTo>
                    <a:pt x="409" y="423"/>
                  </a:lnTo>
                  <a:lnTo>
                    <a:pt x="406" y="423"/>
                  </a:lnTo>
                  <a:lnTo>
                    <a:pt x="396" y="428"/>
                  </a:lnTo>
                  <a:lnTo>
                    <a:pt x="393" y="430"/>
                  </a:lnTo>
                  <a:lnTo>
                    <a:pt x="390" y="434"/>
                  </a:lnTo>
                  <a:lnTo>
                    <a:pt x="382" y="438"/>
                  </a:lnTo>
                  <a:lnTo>
                    <a:pt x="379" y="441"/>
                  </a:lnTo>
                  <a:lnTo>
                    <a:pt x="379" y="442"/>
                  </a:lnTo>
                  <a:lnTo>
                    <a:pt x="379" y="442"/>
                  </a:lnTo>
                  <a:lnTo>
                    <a:pt x="377" y="442"/>
                  </a:lnTo>
                  <a:lnTo>
                    <a:pt x="377" y="442"/>
                  </a:lnTo>
                  <a:lnTo>
                    <a:pt x="379" y="442"/>
                  </a:lnTo>
                  <a:lnTo>
                    <a:pt x="377" y="444"/>
                  </a:lnTo>
                  <a:lnTo>
                    <a:pt x="377" y="445"/>
                  </a:lnTo>
                  <a:lnTo>
                    <a:pt x="374" y="449"/>
                  </a:lnTo>
                  <a:lnTo>
                    <a:pt x="374" y="449"/>
                  </a:lnTo>
                  <a:lnTo>
                    <a:pt x="374" y="447"/>
                  </a:lnTo>
                  <a:lnTo>
                    <a:pt x="373" y="447"/>
                  </a:lnTo>
                  <a:lnTo>
                    <a:pt x="371" y="445"/>
                  </a:lnTo>
                  <a:lnTo>
                    <a:pt x="371" y="447"/>
                  </a:lnTo>
                  <a:lnTo>
                    <a:pt x="371" y="449"/>
                  </a:lnTo>
                  <a:lnTo>
                    <a:pt x="369" y="449"/>
                  </a:lnTo>
                  <a:lnTo>
                    <a:pt x="369" y="449"/>
                  </a:lnTo>
                  <a:lnTo>
                    <a:pt x="368" y="449"/>
                  </a:lnTo>
                  <a:lnTo>
                    <a:pt x="366" y="447"/>
                  </a:lnTo>
                  <a:lnTo>
                    <a:pt x="366" y="449"/>
                  </a:lnTo>
                  <a:lnTo>
                    <a:pt x="369" y="450"/>
                  </a:lnTo>
                  <a:lnTo>
                    <a:pt x="371" y="450"/>
                  </a:lnTo>
                  <a:lnTo>
                    <a:pt x="371" y="450"/>
                  </a:lnTo>
                  <a:lnTo>
                    <a:pt x="369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7"/>
                  </a:lnTo>
                  <a:lnTo>
                    <a:pt x="368" y="460"/>
                  </a:lnTo>
                  <a:lnTo>
                    <a:pt x="368" y="461"/>
                  </a:lnTo>
                  <a:lnTo>
                    <a:pt x="366" y="461"/>
                  </a:lnTo>
                  <a:lnTo>
                    <a:pt x="366" y="461"/>
                  </a:lnTo>
                  <a:lnTo>
                    <a:pt x="366" y="463"/>
                  </a:lnTo>
                  <a:lnTo>
                    <a:pt x="368" y="463"/>
                  </a:lnTo>
                  <a:lnTo>
                    <a:pt x="368" y="464"/>
                  </a:lnTo>
                  <a:lnTo>
                    <a:pt x="368" y="466"/>
                  </a:lnTo>
                  <a:lnTo>
                    <a:pt x="368" y="468"/>
                  </a:lnTo>
                  <a:lnTo>
                    <a:pt x="368" y="471"/>
                  </a:lnTo>
                  <a:lnTo>
                    <a:pt x="368" y="474"/>
                  </a:lnTo>
                  <a:lnTo>
                    <a:pt x="369" y="474"/>
                  </a:lnTo>
                  <a:lnTo>
                    <a:pt x="369" y="475"/>
                  </a:lnTo>
                  <a:lnTo>
                    <a:pt x="368" y="477"/>
                  </a:lnTo>
                  <a:lnTo>
                    <a:pt x="369" y="479"/>
                  </a:lnTo>
                  <a:lnTo>
                    <a:pt x="368" y="482"/>
                  </a:lnTo>
                  <a:lnTo>
                    <a:pt x="368" y="485"/>
                  </a:lnTo>
                  <a:lnTo>
                    <a:pt x="368" y="490"/>
                  </a:lnTo>
                  <a:lnTo>
                    <a:pt x="368" y="491"/>
                  </a:lnTo>
                  <a:lnTo>
                    <a:pt x="366" y="493"/>
                  </a:lnTo>
                  <a:lnTo>
                    <a:pt x="365" y="494"/>
                  </a:lnTo>
                  <a:lnTo>
                    <a:pt x="365" y="497"/>
                  </a:lnTo>
                  <a:lnTo>
                    <a:pt x="361" y="499"/>
                  </a:lnTo>
                  <a:lnTo>
                    <a:pt x="358" y="502"/>
                  </a:lnTo>
                  <a:lnTo>
                    <a:pt x="355" y="505"/>
                  </a:lnTo>
                  <a:lnTo>
                    <a:pt x="352" y="509"/>
                  </a:lnTo>
                  <a:lnTo>
                    <a:pt x="347" y="516"/>
                  </a:lnTo>
                  <a:lnTo>
                    <a:pt x="344" y="526"/>
                  </a:lnTo>
                  <a:lnTo>
                    <a:pt x="339" y="534"/>
                  </a:lnTo>
                  <a:lnTo>
                    <a:pt x="338" y="537"/>
                  </a:lnTo>
                  <a:lnTo>
                    <a:pt x="335" y="538"/>
                  </a:lnTo>
                  <a:lnTo>
                    <a:pt x="332" y="543"/>
                  </a:lnTo>
                  <a:lnTo>
                    <a:pt x="327" y="546"/>
                  </a:lnTo>
                  <a:lnTo>
                    <a:pt x="322" y="549"/>
                  </a:lnTo>
                  <a:lnTo>
                    <a:pt x="320" y="551"/>
                  </a:lnTo>
                  <a:lnTo>
                    <a:pt x="319" y="553"/>
                  </a:lnTo>
                  <a:lnTo>
                    <a:pt x="317" y="553"/>
                  </a:lnTo>
                  <a:lnTo>
                    <a:pt x="319" y="551"/>
                  </a:lnTo>
                  <a:lnTo>
                    <a:pt x="319" y="549"/>
                  </a:lnTo>
                  <a:lnTo>
                    <a:pt x="317" y="548"/>
                  </a:lnTo>
                  <a:lnTo>
                    <a:pt x="319" y="548"/>
                  </a:lnTo>
                  <a:lnTo>
                    <a:pt x="320" y="549"/>
                  </a:lnTo>
                  <a:lnTo>
                    <a:pt x="322" y="548"/>
                  </a:lnTo>
                  <a:lnTo>
                    <a:pt x="322" y="548"/>
                  </a:lnTo>
                  <a:lnTo>
                    <a:pt x="324" y="548"/>
                  </a:lnTo>
                  <a:lnTo>
                    <a:pt x="327" y="543"/>
                  </a:lnTo>
                  <a:lnTo>
                    <a:pt x="330" y="543"/>
                  </a:lnTo>
                  <a:lnTo>
                    <a:pt x="332" y="540"/>
                  </a:lnTo>
                  <a:lnTo>
                    <a:pt x="332" y="540"/>
                  </a:lnTo>
                  <a:lnTo>
                    <a:pt x="332" y="537"/>
                  </a:lnTo>
                  <a:lnTo>
                    <a:pt x="332" y="537"/>
                  </a:lnTo>
                  <a:lnTo>
                    <a:pt x="333" y="537"/>
                  </a:lnTo>
                  <a:lnTo>
                    <a:pt x="335" y="535"/>
                  </a:lnTo>
                  <a:lnTo>
                    <a:pt x="335" y="535"/>
                  </a:lnTo>
                  <a:lnTo>
                    <a:pt x="335" y="534"/>
                  </a:lnTo>
                  <a:lnTo>
                    <a:pt x="336" y="532"/>
                  </a:lnTo>
                  <a:lnTo>
                    <a:pt x="338" y="531"/>
                  </a:lnTo>
                  <a:lnTo>
                    <a:pt x="338" y="526"/>
                  </a:lnTo>
                  <a:lnTo>
                    <a:pt x="338" y="526"/>
                  </a:lnTo>
                  <a:lnTo>
                    <a:pt x="339" y="526"/>
                  </a:lnTo>
                  <a:lnTo>
                    <a:pt x="339" y="526"/>
                  </a:lnTo>
                  <a:lnTo>
                    <a:pt x="339" y="524"/>
                  </a:lnTo>
                  <a:lnTo>
                    <a:pt x="339" y="523"/>
                  </a:lnTo>
                  <a:lnTo>
                    <a:pt x="338" y="523"/>
                  </a:lnTo>
                  <a:lnTo>
                    <a:pt x="335" y="526"/>
                  </a:lnTo>
                  <a:lnTo>
                    <a:pt x="333" y="526"/>
                  </a:lnTo>
                  <a:lnTo>
                    <a:pt x="333" y="523"/>
                  </a:lnTo>
                  <a:lnTo>
                    <a:pt x="332" y="523"/>
                  </a:lnTo>
                  <a:lnTo>
                    <a:pt x="330" y="521"/>
                  </a:lnTo>
                  <a:lnTo>
                    <a:pt x="330" y="520"/>
                  </a:lnTo>
                  <a:lnTo>
                    <a:pt x="330" y="520"/>
                  </a:lnTo>
                  <a:lnTo>
                    <a:pt x="330" y="521"/>
                  </a:lnTo>
                  <a:lnTo>
                    <a:pt x="330" y="523"/>
                  </a:lnTo>
                  <a:lnTo>
                    <a:pt x="332" y="524"/>
                  </a:lnTo>
                  <a:lnTo>
                    <a:pt x="332" y="526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30" y="531"/>
                  </a:lnTo>
                  <a:lnTo>
                    <a:pt x="328" y="531"/>
                  </a:lnTo>
                  <a:lnTo>
                    <a:pt x="328" y="531"/>
                  </a:lnTo>
                  <a:lnTo>
                    <a:pt x="328" y="532"/>
                  </a:lnTo>
                  <a:lnTo>
                    <a:pt x="327" y="534"/>
                  </a:lnTo>
                  <a:lnTo>
                    <a:pt x="327" y="535"/>
                  </a:lnTo>
                  <a:lnTo>
                    <a:pt x="327" y="535"/>
                  </a:lnTo>
                  <a:lnTo>
                    <a:pt x="327" y="537"/>
                  </a:lnTo>
                  <a:lnTo>
                    <a:pt x="324" y="538"/>
                  </a:lnTo>
                  <a:lnTo>
                    <a:pt x="320" y="540"/>
                  </a:lnTo>
                  <a:lnTo>
                    <a:pt x="319" y="542"/>
                  </a:lnTo>
                  <a:lnTo>
                    <a:pt x="319" y="543"/>
                  </a:lnTo>
                  <a:lnTo>
                    <a:pt x="319" y="545"/>
                  </a:lnTo>
                  <a:lnTo>
                    <a:pt x="317" y="546"/>
                  </a:lnTo>
                  <a:lnTo>
                    <a:pt x="316" y="549"/>
                  </a:lnTo>
                  <a:lnTo>
                    <a:pt x="316" y="551"/>
                  </a:lnTo>
                  <a:lnTo>
                    <a:pt x="317" y="553"/>
                  </a:lnTo>
                  <a:lnTo>
                    <a:pt x="317" y="554"/>
                  </a:lnTo>
                  <a:lnTo>
                    <a:pt x="316" y="554"/>
                  </a:lnTo>
                  <a:lnTo>
                    <a:pt x="316" y="556"/>
                  </a:lnTo>
                  <a:lnTo>
                    <a:pt x="314" y="557"/>
                  </a:lnTo>
                  <a:lnTo>
                    <a:pt x="311" y="565"/>
                  </a:lnTo>
                  <a:lnTo>
                    <a:pt x="309" y="570"/>
                  </a:lnTo>
                  <a:lnTo>
                    <a:pt x="308" y="572"/>
                  </a:lnTo>
                  <a:lnTo>
                    <a:pt x="306" y="573"/>
                  </a:lnTo>
                  <a:lnTo>
                    <a:pt x="300" y="579"/>
                  </a:lnTo>
                  <a:lnTo>
                    <a:pt x="298" y="579"/>
                  </a:lnTo>
                  <a:lnTo>
                    <a:pt x="298" y="578"/>
                  </a:lnTo>
                  <a:lnTo>
                    <a:pt x="297" y="578"/>
                  </a:lnTo>
                  <a:lnTo>
                    <a:pt x="297" y="578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8" y="576"/>
                  </a:lnTo>
                  <a:lnTo>
                    <a:pt x="298" y="575"/>
                  </a:lnTo>
                  <a:lnTo>
                    <a:pt x="298" y="573"/>
                  </a:lnTo>
                  <a:lnTo>
                    <a:pt x="298" y="572"/>
                  </a:lnTo>
                  <a:lnTo>
                    <a:pt x="298" y="570"/>
                  </a:lnTo>
                  <a:lnTo>
                    <a:pt x="298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2" y="568"/>
                  </a:lnTo>
                  <a:lnTo>
                    <a:pt x="302" y="567"/>
                  </a:lnTo>
                  <a:lnTo>
                    <a:pt x="303" y="565"/>
                  </a:lnTo>
                  <a:lnTo>
                    <a:pt x="303" y="564"/>
                  </a:lnTo>
                  <a:lnTo>
                    <a:pt x="305" y="564"/>
                  </a:lnTo>
                  <a:lnTo>
                    <a:pt x="305" y="564"/>
                  </a:lnTo>
                  <a:lnTo>
                    <a:pt x="305" y="565"/>
                  </a:lnTo>
                  <a:lnTo>
                    <a:pt x="306" y="565"/>
                  </a:lnTo>
                  <a:lnTo>
                    <a:pt x="306" y="565"/>
                  </a:lnTo>
                  <a:lnTo>
                    <a:pt x="308" y="565"/>
                  </a:lnTo>
                  <a:lnTo>
                    <a:pt x="308" y="565"/>
                  </a:lnTo>
                  <a:lnTo>
                    <a:pt x="308" y="564"/>
                  </a:lnTo>
                  <a:lnTo>
                    <a:pt x="309" y="564"/>
                  </a:lnTo>
                  <a:lnTo>
                    <a:pt x="309" y="562"/>
                  </a:lnTo>
                  <a:lnTo>
                    <a:pt x="309" y="561"/>
                  </a:lnTo>
                  <a:lnTo>
                    <a:pt x="311" y="561"/>
                  </a:lnTo>
                  <a:lnTo>
                    <a:pt x="311" y="559"/>
                  </a:lnTo>
                  <a:lnTo>
                    <a:pt x="311" y="559"/>
                  </a:lnTo>
                  <a:lnTo>
                    <a:pt x="309" y="559"/>
                  </a:lnTo>
                  <a:lnTo>
                    <a:pt x="309" y="557"/>
                  </a:lnTo>
                  <a:lnTo>
                    <a:pt x="309" y="556"/>
                  </a:lnTo>
                  <a:lnTo>
                    <a:pt x="309" y="554"/>
                  </a:lnTo>
                  <a:lnTo>
                    <a:pt x="309" y="554"/>
                  </a:lnTo>
                  <a:lnTo>
                    <a:pt x="308" y="554"/>
                  </a:lnTo>
                  <a:lnTo>
                    <a:pt x="308" y="554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7"/>
                  </a:lnTo>
                  <a:lnTo>
                    <a:pt x="306" y="557"/>
                  </a:lnTo>
                  <a:lnTo>
                    <a:pt x="305" y="559"/>
                  </a:lnTo>
                  <a:lnTo>
                    <a:pt x="305" y="559"/>
                  </a:lnTo>
                  <a:lnTo>
                    <a:pt x="305" y="561"/>
                  </a:lnTo>
                  <a:lnTo>
                    <a:pt x="303" y="561"/>
                  </a:lnTo>
                  <a:lnTo>
                    <a:pt x="303" y="562"/>
                  </a:lnTo>
                  <a:lnTo>
                    <a:pt x="302" y="562"/>
                  </a:lnTo>
                  <a:lnTo>
                    <a:pt x="302" y="561"/>
                  </a:lnTo>
                  <a:lnTo>
                    <a:pt x="300" y="561"/>
                  </a:lnTo>
                  <a:lnTo>
                    <a:pt x="297" y="559"/>
                  </a:lnTo>
                  <a:lnTo>
                    <a:pt x="295" y="557"/>
                  </a:lnTo>
                  <a:lnTo>
                    <a:pt x="295" y="556"/>
                  </a:lnTo>
                  <a:lnTo>
                    <a:pt x="294" y="554"/>
                  </a:lnTo>
                  <a:lnTo>
                    <a:pt x="294" y="553"/>
                  </a:lnTo>
                  <a:lnTo>
                    <a:pt x="294" y="553"/>
                  </a:lnTo>
                  <a:lnTo>
                    <a:pt x="294" y="551"/>
                  </a:lnTo>
                  <a:lnTo>
                    <a:pt x="292" y="551"/>
                  </a:lnTo>
                  <a:lnTo>
                    <a:pt x="291" y="549"/>
                  </a:lnTo>
                  <a:lnTo>
                    <a:pt x="291" y="549"/>
                  </a:lnTo>
                  <a:lnTo>
                    <a:pt x="289" y="549"/>
                  </a:lnTo>
                  <a:lnTo>
                    <a:pt x="287" y="548"/>
                  </a:lnTo>
                  <a:lnTo>
                    <a:pt x="284" y="546"/>
                  </a:lnTo>
                  <a:lnTo>
                    <a:pt x="283" y="545"/>
                  </a:lnTo>
                  <a:lnTo>
                    <a:pt x="283" y="543"/>
                  </a:lnTo>
                  <a:lnTo>
                    <a:pt x="281" y="543"/>
                  </a:lnTo>
                  <a:lnTo>
                    <a:pt x="278" y="542"/>
                  </a:lnTo>
                  <a:lnTo>
                    <a:pt x="275" y="540"/>
                  </a:lnTo>
                  <a:lnTo>
                    <a:pt x="275" y="540"/>
                  </a:lnTo>
                  <a:lnTo>
                    <a:pt x="273" y="540"/>
                  </a:lnTo>
                  <a:lnTo>
                    <a:pt x="272" y="538"/>
                  </a:lnTo>
                  <a:lnTo>
                    <a:pt x="272" y="538"/>
                  </a:lnTo>
                  <a:lnTo>
                    <a:pt x="272" y="537"/>
                  </a:lnTo>
                  <a:lnTo>
                    <a:pt x="270" y="537"/>
                  </a:lnTo>
                  <a:lnTo>
                    <a:pt x="270" y="535"/>
                  </a:lnTo>
                  <a:lnTo>
                    <a:pt x="268" y="534"/>
                  </a:lnTo>
                  <a:lnTo>
                    <a:pt x="267" y="534"/>
                  </a:lnTo>
                  <a:lnTo>
                    <a:pt x="267" y="532"/>
                  </a:lnTo>
                  <a:lnTo>
                    <a:pt x="267" y="532"/>
                  </a:lnTo>
                  <a:lnTo>
                    <a:pt x="267" y="534"/>
                  </a:lnTo>
                  <a:lnTo>
                    <a:pt x="265" y="534"/>
                  </a:lnTo>
                  <a:lnTo>
                    <a:pt x="265" y="534"/>
                  </a:lnTo>
                  <a:lnTo>
                    <a:pt x="265" y="535"/>
                  </a:lnTo>
                  <a:lnTo>
                    <a:pt x="264" y="535"/>
                  </a:lnTo>
                  <a:lnTo>
                    <a:pt x="264" y="537"/>
                  </a:lnTo>
                  <a:lnTo>
                    <a:pt x="262" y="537"/>
                  </a:lnTo>
                  <a:lnTo>
                    <a:pt x="261" y="537"/>
                  </a:lnTo>
                  <a:lnTo>
                    <a:pt x="261" y="535"/>
                  </a:lnTo>
                  <a:lnTo>
                    <a:pt x="261" y="535"/>
                  </a:lnTo>
                  <a:lnTo>
                    <a:pt x="261" y="532"/>
                  </a:lnTo>
                  <a:lnTo>
                    <a:pt x="261" y="532"/>
                  </a:lnTo>
                  <a:lnTo>
                    <a:pt x="259" y="531"/>
                  </a:lnTo>
                  <a:lnTo>
                    <a:pt x="259" y="529"/>
                  </a:lnTo>
                  <a:lnTo>
                    <a:pt x="256" y="526"/>
                  </a:lnTo>
                  <a:lnTo>
                    <a:pt x="251" y="523"/>
                  </a:lnTo>
                  <a:lnTo>
                    <a:pt x="250" y="521"/>
                  </a:lnTo>
                  <a:lnTo>
                    <a:pt x="248" y="521"/>
                  </a:lnTo>
                  <a:lnTo>
                    <a:pt x="246" y="521"/>
                  </a:lnTo>
                  <a:lnTo>
                    <a:pt x="245" y="521"/>
                  </a:lnTo>
                  <a:lnTo>
                    <a:pt x="245" y="523"/>
                  </a:lnTo>
                  <a:lnTo>
                    <a:pt x="243" y="524"/>
                  </a:lnTo>
                  <a:lnTo>
                    <a:pt x="242" y="524"/>
                  </a:lnTo>
                  <a:lnTo>
                    <a:pt x="238" y="523"/>
                  </a:lnTo>
                  <a:lnTo>
                    <a:pt x="238" y="523"/>
                  </a:lnTo>
                  <a:lnTo>
                    <a:pt x="238" y="521"/>
                  </a:lnTo>
                  <a:lnTo>
                    <a:pt x="242" y="520"/>
                  </a:lnTo>
                  <a:lnTo>
                    <a:pt x="242" y="518"/>
                  </a:lnTo>
                  <a:lnTo>
                    <a:pt x="242" y="516"/>
                  </a:lnTo>
                  <a:lnTo>
                    <a:pt x="243" y="516"/>
                  </a:lnTo>
                  <a:lnTo>
                    <a:pt x="245" y="515"/>
                  </a:lnTo>
                  <a:lnTo>
                    <a:pt x="248" y="513"/>
                  </a:lnTo>
                  <a:lnTo>
                    <a:pt x="250" y="510"/>
                  </a:lnTo>
                  <a:lnTo>
                    <a:pt x="251" y="509"/>
                  </a:lnTo>
                  <a:lnTo>
                    <a:pt x="253" y="507"/>
                  </a:lnTo>
                  <a:lnTo>
                    <a:pt x="253" y="505"/>
                  </a:lnTo>
                  <a:lnTo>
                    <a:pt x="254" y="505"/>
                  </a:lnTo>
                  <a:lnTo>
                    <a:pt x="256" y="504"/>
                  </a:lnTo>
                  <a:lnTo>
                    <a:pt x="256" y="501"/>
                  </a:lnTo>
                  <a:lnTo>
                    <a:pt x="257" y="499"/>
                  </a:lnTo>
                  <a:lnTo>
                    <a:pt x="259" y="497"/>
                  </a:lnTo>
                  <a:lnTo>
                    <a:pt x="261" y="497"/>
                  </a:lnTo>
                  <a:lnTo>
                    <a:pt x="261" y="496"/>
                  </a:lnTo>
                  <a:lnTo>
                    <a:pt x="262" y="496"/>
                  </a:lnTo>
                  <a:lnTo>
                    <a:pt x="262" y="496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4" y="493"/>
                  </a:lnTo>
                  <a:lnTo>
                    <a:pt x="264" y="494"/>
                  </a:lnTo>
                  <a:lnTo>
                    <a:pt x="265" y="494"/>
                  </a:lnTo>
                  <a:lnTo>
                    <a:pt x="265" y="494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1"/>
                  </a:lnTo>
                  <a:lnTo>
                    <a:pt x="267" y="490"/>
                  </a:lnTo>
                  <a:lnTo>
                    <a:pt x="268" y="490"/>
                  </a:lnTo>
                  <a:lnTo>
                    <a:pt x="270" y="488"/>
                  </a:lnTo>
                  <a:lnTo>
                    <a:pt x="270" y="488"/>
                  </a:lnTo>
                  <a:lnTo>
                    <a:pt x="272" y="486"/>
                  </a:lnTo>
                  <a:lnTo>
                    <a:pt x="275" y="486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8" y="482"/>
                  </a:lnTo>
                  <a:lnTo>
                    <a:pt x="278" y="482"/>
                  </a:lnTo>
                  <a:lnTo>
                    <a:pt x="279" y="480"/>
                  </a:lnTo>
                  <a:lnTo>
                    <a:pt x="279" y="480"/>
                  </a:lnTo>
                  <a:lnTo>
                    <a:pt x="281" y="480"/>
                  </a:lnTo>
                  <a:lnTo>
                    <a:pt x="281" y="480"/>
                  </a:lnTo>
                  <a:lnTo>
                    <a:pt x="283" y="480"/>
                  </a:lnTo>
                  <a:lnTo>
                    <a:pt x="283" y="480"/>
                  </a:lnTo>
                  <a:lnTo>
                    <a:pt x="284" y="480"/>
                  </a:lnTo>
                  <a:lnTo>
                    <a:pt x="286" y="479"/>
                  </a:lnTo>
                  <a:lnTo>
                    <a:pt x="286" y="479"/>
                  </a:lnTo>
                  <a:lnTo>
                    <a:pt x="287" y="477"/>
                  </a:lnTo>
                  <a:lnTo>
                    <a:pt x="287" y="477"/>
                  </a:lnTo>
                  <a:lnTo>
                    <a:pt x="289" y="477"/>
                  </a:lnTo>
                  <a:lnTo>
                    <a:pt x="289" y="477"/>
                  </a:lnTo>
                  <a:lnTo>
                    <a:pt x="291" y="475"/>
                  </a:lnTo>
                  <a:lnTo>
                    <a:pt x="292" y="475"/>
                  </a:lnTo>
                  <a:lnTo>
                    <a:pt x="292" y="474"/>
                  </a:lnTo>
                  <a:lnTo>
                    <a:pt x="294" y="472"/>
                  </a:lnTo>
                  <a:lnTo>
                    <a:pt x="294" y="471"/>
                  </a:lnTo>
                  <a:lnTo>
                    <a:pt x="294" y="469"/>
                  </a:lnTo>
                  <a:lnTo>
                    <a:pt x="294" y="469"/>
                  </a:lnTo>
                  <a:lnTo>
                    <a:pt x="294" y="468"/>
                  </a:lnTo>
                  <a:lnTo>
                    <a:pt x="294" y="464"/>
                  </a:lnTo>
                  <a:lnTo>
                    <a:pt x="294" y="463"/>
                  </a:lnTo>
                  <a:lnTo>
                    <a:pt x="295" y="461"/>
                  </a:lnTo>
                  <a:lnTo>
                    <a:pt x="295" y="461"/>
                  </a:lnTo>
                  <a:lnTo>
                    <a:pt x="294" y="458"/>
                  </a:lnTo>
                  <a:lnTo>
                    <a:pt x="292" y="457"/>
                  </a:lnTo>
                  <a:lnTo>
                    <a:pt x="292" y="453"/>
                  </a:lnTo>
                  <a:lnTo>
                    <a:pt x="292" y="452"/>
                  </a:lnTo>
                  <a:lnTo>
                    <a:pt x="291" y="452"/>
                  </a:lnTo>
                  <a:lnTo>
                    <a:pt x="291" y="450"/>
                  </a:lnTo>
                  <a:lnTo>
                    <a:pt x="289" y="450"/>
                  </a:lnTo>
                  <a:lnTo>
                    <a:pt x="289" y="450"/>
                  </a:lnTo>
                  <a:lnTo>
                    <a:pt x="287" y="450"/>
                  </a:lnTo>
                  <a:lnTo>
                    <a:pt x="287" y="450"/>
                  </a:lnTo>
                  <a:lnTo>
                    <a:pt x="286" y="450"/>
                  </a:lnTo>
                  <a:lnTo>
                    <a:pt x="286" y="450"/>
                  </a:lnTo>
                  <a:lnTo>
                    <a:pt x="284" y="450"/>
                  </a:lnTo>
                  <a:lnTo>
                    <a:pt x="284" y="452"/>
                  </a:lnTo>
                  <a:lnTo>
                    <a:pt x="283" y="452"/>
                  </a:lnTo>
                  <a:lnTo>
                    <a:pt x="283" y="450"/>
                  </a:lnTo>
                  <a:lnTo>
                    <a:pt x="281" y="450"/>
                  </a:lnTo>
                  <a:lnTo>
                    <a:pt x="281" y="449"/>
                  </a:lnTo>
                  <a:lnTo>
                    <a:pt x="283" y="445"/>
                  </a:lnTo>
                  <a:lnTo>
                    <a:pt x="284" y="444"/>
                  </a:lnTo>
                  <a:lnTo>
                    <a:pt x="284" y="442"/>
                  </a:lnTo>
                  <a:lnTo>
                    <a:pt x="284" y="439"/>
                  </a:lnTo>
                  <a:lnTo>
                    <a:pt x="286" y="434"/>
                  </a:lnTo>
                  <a:lnTo>
                    <a:pt x="286" y="431"/>
                  </a:lnTo>
                  <a:lnTo>
                    <a:pt x="286" y="430"/>
                  </a:lnTo>
                  <a:lnTo>
                    <a:pt x="286" y="428"/>
                  </a:lnTo>
                  <a:lnTo>
                    <a:pt x="286" y="428"/>
                  </a:lnTo>
                  <a:lnTo>
                    <a:pt x="287" y="427"/>
                  </a:lnTo>
                  <a:lnTo>
                    <a:pt x="284" y="427"/>
                  </a:lnTo>
                  <a:lnTo>
                    <a:pt x="284" y="425"/>
                  </a:lnTo>
                  <a:lnTo>
                    <a:pt x="283" y="425"/>
                  </a:lnTo>
                  <a:lnTo>
                    <a:pt x="281" y="423"/>
                  </a:lnTo>
                  <a:lnTo>
                    <a:pt x="281" y="423"/>
                  </a:lnTo>
                  <a:lnTo>
                    <a:pt x="279" y="425"/>
                  </a:lnTo>
                  <a:lnTo>
                    <a:pt x="278" y="425"/>
                  </a:lnTo>
                  <a:lnTo>
                    <a:pt x="276" y="425"/>
                  </a:lnTo>
                  <a:lnTo>
                    <a:pt x="276" y="427"/>
                  </a:lnTo>
                  <a:lnTo>
                    <a:pt x="275" y="427"/>
                  </a:lnTo>
                  <a:lnTo>
                    <a:pt x="273" y="427"/>
                  </a:lnTo>
                  <a:lnTo>
                    <a:pt x="272" y="427"/>
                  </a:lnTo>
                  <a:lnTo>
                    <a:pt x="270" y="427"/>
                  </a:lnTo>
                  <a:lnTo>
                    <a:pt x="270" y="425"/>
                  </a:lnTo>
                  <a:lnTo>
                    <a:pt x="270" y="425"/>
                  </a:lnTo>
                  <a:lnTo>
                    <a:pt x="270" y="423"/>
                  </a:lnTo>
                  <a:lnTo>
                    <a:pt x="268" y="422"/>
                  </a:lnTo>
                  <a:lnTo>
                    <a:pt x="268" y="420"/>
                  </a:lnTo>
                  <a:lnTo>
                    <a:pt x="268" y="420"/>
                  </a:lnTo>
                  <a:lnTo>
                    <a:pt x="268" y="419"/>
                  </a:lnTo>
                  <a:lnTo>
                    <a:pt x="268" y="419"/>
                  </a:lnTo>
                  <a:lnTo>
                    <a:pt x="268" y="417"/>
                  </a:lnTo>
                  <a:lnTo>
                    <a:pt x="268" y="417"/>
                  </a:lnTo>
                  <a:lnTo>
                    <a:pt x="267" y="416"/>
                  </a:lnTo>
                  <a:lnTo>
                    <a:pt x="268" y="416"/>
                  </a:lnTo>
                  <a:lnTo>
                    <a:pt x="267" y="414"/>
                  </a:lnTo>
                  <a:lnTo>
                    <a:pt x="267" y="412"/>
                  </a:lnTo>
                  <a:lnTo>
                    <a:pt x="267" y="412"/>
                  </a:lnTo>
                  <a:lnTo>
                    <a:pt x="267" y="411"/>
                  </a:lnTo>
                  <a:lnTo>
                    <a:pt x="267" y="409"/>
                  </a:lnTo>
                  <a:lnTo>
                    <a:pt x="267" y="408"/>
                  </a:lnTo>
                  <a:lnTo>
                    <a:pt x="267" y="408"/>
                  </a:lnTo>
                  <a:lnTo>
                    <a:pt x="267" y="406"/>
                  </a:lnTo>
                  <a:lnTo>
                    <a:pt x="267" y="406"/>
                  </a:lnTo>
                  <a:lnTo>
                    <a:pt x="265" y="405"/>
                  </a:lnTo>
                  <a:lnTo>
                    <a:pt x="265" y="405"/>
                  </a:lnTo>
                  <a:lnTo>
                    <a:pt x="265" y="403"/>
                  </a:lnTo>
                  <a:lnTo>
                    <a:pt x="264" y="401"/>
                  </a:lnTo>
                  <a:lnTo>
                    <a:pt x="264" y="401"/>
                  </a:lnTo>
                  <a:lnTo>
                    <a:pt x="262" y="401"/>
                  </a:lnTo>
                  <a:lnTo>
                    <a:pt x="261" y="400"/>
                  </a:lnTo>
                  <a:lnTo>
                    <a:pt x="261" y="400"/>
                  </a:lnTo>
                  <a:lnTo>
                    <a:pt x="259" y="400"/>
                  </a:lnTo>
                  <a:lnTo>
                    <a:pt x="257" y="400"/>
                  </a:lnTo>
                  <a:lnTo>
                    <a:pt x="257" y="400"/>
                  </a:lnTo>
                  <a:lnTo>
                    <a:pt x="256" y="398"/>
                  </a:lnTo>
                  <a:lnTo>
                    <a:pt x="256" y="398"/>
                  </a:lnTo>
                  <a:lnTo>
                    <a:pt x="254" y="397"/>
                  </a:lnTo>
                  <a:lnTo>
                    <a:pt x="254" y="398"/>
                  </a:lnTo>
                  <a:lnTo>
                    <a:pt x="253" y="398"/>
                  </a:lnTo>
                  <a:lnTo>
                    <a:pt x="253" y="398"/>
                  </a:lnTo>
                  <a:lnTo>
                    <a:pt x="253" y="400"/>
                  </a:lnTo>
                  <a:lnTo>
                    <a:pt x="251" y="400"/>
                  </a:lnTo>
                  <a:lnTo>
                    <a:pt x="250" y="400"/>
                  </a:lnTo>
                  <a:lnTo>
                    <a:pt x="250" y="400"/>
                  </a:lnTo>
                  <a:lnTo>
                    <a:pt x="248" y="400"/>
                  </a:lnTo>
                  <a:lnTo>
                    <a:pt x="246" y="400"/>
                  </a:lnTo>
                  <a:lnTo>
                    <a:pt x="245" y="400"/>
                  </a:lnTo>
                  <a:lnTo>
                    <a:pt x="243" y="400"/>
                  </a:lnTo>
                  <a:lnTo>
                    <a:pt x="242" y="400"/>
                  </a:lnTo>
                  <a:lnTo>
                    <a:pt x="242" y="400"/>
                  </a:lnTo>
                  <a:lnTo>
                    <a:pt x="240" y="400"/>
                  </a:lnTo>
                  <a:lnTo>
                    <a:pt x="238" y="398"/>
                  </a:lnTo>
                  <a:lnTo>
                    <a:pt x="237" y="398"/>
                  </a:lnTo>
                  <a:lnTo>
                    <a:pt x="237" y="398"/>
                  </a:lnTo>
                  <a:lnTo>
                    <a:pt x="235" y="398"/>
                  </a:lnTo>
                  <a:lnTo>
                    <a:pt x="235" y="398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397"/>
                  </a:lnTo>
                  <a:lnTo>
                    <a:pt x="232" y="397"/>
                  </a:lnTo>
                  <a:lnTo>
                    <a:pt x="232" y="395"/>
                  </a:lnTo>
                  <a:lnTo>
                    <a:pt x="234" y="395"/>
                  </a:lnTo>
                  <a:lnTo>
                    <a:pt x="234" y="393"/>
                  </a:lnTo>
                  <a:lnTo>
                    <a:pt x="234" y="393"/>
                  </a:lnTo>
                  <a:lnTo>
                    <a:pt x="234" y="392"/>
                  </a:lnTo>
                  <a:lnTo>
                    <a:pt x="234" y="392"/>
                  </a:lnTo>
                  <a:lnTo>
                    <a:pt x="234" y="390"/>
                  </a:lnTo>
                  <a:lnTo>
                    <a:pt x="234" y="390"/>
                  </a:lnTo>
                  <a:lnTo>
                    <a:pt x="234" y="389"/>
                  </a:lnTo>
                  <a:lnTo>
                    <a:pt x="234" y="389"/>
                  </a:lnTo>
                  <a:lnTo>
                    <a:pt x="234" y="387"/>
                  </a:lnTo>
                  <a:lnTo>
                    <a:pt x="234" y="387"/>
                  </a:lnTo>
                  <a:lnTo>
                    <a:pt x="234" y="386"/>
                  </a:lnTo>
                  <a:lnTo>
                    <a:pt x="234" y="386"/>
                  </a:lnTo>
                  <a:lnTo>
                    <a:pt x="234" y="384"/>
                  </a:lnTo>
                  <a:lnTo>
                    <a:pt x="235" y="382"/>
                  </a:lnTo>
                  <a:lnTo>
                    <a:pt x="235" y="381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6"/>
                  </a:lnTo>
                  <a:lnTo>
                    <a:pt x="232" y="376"/>
                  </a:lnTo>
                  <a:lnTo>
                    <a:pt x="232" y="376"/>
                  </a:lnTo>
                  <a:lnTo>
                    <a:pt x="232" y="375"/>
                  </a:lnTo>
                  <a:lnTo>
                    <a:pt x="232" y="375"/>
                  </a:lnTo>
                  <a:lnTo>
                    <a:pt x="232" y="373"/>
                  </a:lnTo>
                  <a:lnTo>
                    <a:pt x="232" y="373"/>
                  </a:lnTo>
                  <a:lnTo>
                    <a:pt x="232" y="371"/>
                  </a:lnTo>
                  <a:lnTo>
                    <a:pt x="231" y="371"/>
                  </a:lnTo>
                  <a:lnTo>
                    <a:pt x="231" y="370"/>
                  </a:lnTo>
                  <a:lnTo>
                    <a:pt x="231" y="370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2" y="367"/>
                  </a:lnTo>
                  <a:lnTo>
                    <a:pt x="232" y="367"/>
                  </a:lnTo>
                  <a:lnTo>
                    <a:pt x="234" y="367"/>
                  </a:lnTo>
                  <a:lnTo>
                    <a:pt x="234" y="365"/>
                  </a:lnTo>
                  <a:lnTo>
                    <a:pt x="232" y="364"/>
                  </a:lnTo>
                  <a:lnTo>
                    <a:pt x="231" y="362"/>
                  </a:lnTo>
                  <a:lnTo>
                    <a:pt x="231" y="360"/>
                  </a:lnTo>
                  <a:lnTo>
                    <a:pt x="232" y="357"/>
                  </a:lnTo>
                  <a:lnTo>
                    <a:pt x="234" y="354"/>
                  </a:lnTo>
                  <a:lnTo>
                    <a:pt x="235" y="353"/>
                  </a:lnTo>
                  <a:lnTo>
                    <a:pt x="235" y="353"/>
                  </a:lnTo>
                  <a:lnTo>
                    <a:pt x="237" y="353"/>
                  </a:lnTo>
                  <a:lnTo>
                    <a:pt x="237" y="351"/>
                  </a:lnTo>
                  <a:lnTo>
                    <a:pt x="237" y="349"/>
                  </a:lnTo>
                  <a:lnTo>
                    <a:pt x="235" y="349"/>
                  </a:lnTo>
                  <a:lnTo>
                    <a:pt x="237" y="348"/>
                  </a:lnTo>
                  <a:lnTo>
                    <a:pt x="237" y="343"/>
                  </a:lnTo>
                  <a:lnTo>
                    <a:pt x="238" y="340"/>
                  </a:lnTo>
                  <a:lnTo>
                    <a:pt x="238" y="340"/>
                  </a:lnTo>
                  <a:lnTo>
                    <a:pt x="240" y="340"/>
                  </a:lnTo>
                  <a:lnTo>
                    <a:pt x="240" y="340"/>
                  </a:lnTo>
                  <a:lnTo>
                    <a:pt x="238" y="340"/>
                  </a:lnTo>
                  <a:lnTo>
                    <a:pt x="238" y="338"/>
                  </a:lnTo>
                  <a:lnTo>
                    <a:pt x="237" y="335"/>
                  </a:lnTo>
                  <a:lnTo>
                    <a:pt x="235" y="332"/>
                  </a:lnTo>
                  <a:lnTo>
                    <a:pt x="235" y="330"/>
                  </a:lnTo>
                  <a:lnTo>
                    <a:pt x="235" y="329"/>
                  </a:lnTo>
                  <a:lnTo>
                    <a:pt x="234" y="329"/>
                  </a:lnTo>
                  <a:lnTo>
                    <a:pt x="232" y="329"/>
                  </a:lnTo>
                  <a:lnTo>
                    <a:pt x="229" y="327"/>
                  </a:lnTo>
                  <a:lnTo>
                    <a:pt x="227" y="326"/>
                  </a:lnTo>
                  <a:lnTo>
                    <a:pt x="226" y="326"/>
                  </a:lnTo>
                  <a:lnTo>
                    <a:pt x="226" y="323"/>
                  </a:lnTo>
                  <a:lnTo>
                    <a:pt x="226" y="321"/>
                  </a:lnTo>
                  <a:lnTo>
                    <a:pt x="226" y="318"/>
                  </a:lnTo>
                  <a:lnTo>
                    <a:pt x="226" y="316"/>
                  </a:lnTo>
                  <a:lnTo>
                    <a:pt x="227" y="315"/>
                  </a:lnTo>
                  <a:lnTo>
                    <a:pt x="227" y="313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6" y="312"/>
                  </a:lnTo>
                  <a:lnTo>
                    <a:pt x="226" y="312"/>
                  </a:lnTo>
                  <a:lnTo>
                    <a:pt x="224" y="312"/>
                  </a:lnTo>
                  <a:lnTo>
                    <a:pt x="218" y="312"/>
                  </a:lnTo>
                  <a:lnTo>
                    <a:pt x="212" y="312"/>
                  </a:lnTo>
                  <a:lnTo>
                    <a:pt x="205" y="312"/>
                  </a:lnTo>
                  <a:lnTo>
                    <a:pt x="201" y="312"/>
                  </a:lnTo>
                  <a:lnTo>
                    <a:pt x="201" y="308"/>
                  </a:lnTo>
                  <a:lnTo>
                    <a:pt x="201" y="305"/>
                  </a:lnTo>
                  <a:lnTo>
                    <a:pt x="201" y="304"/>
                  </a:lnTo>
                  <a:lnTo>
                    <a:pt x="201" y="299"/>
                  </a:lnTo>
                  <a:lnTo>
                    <a:pt x="197" y="297"/>
                  </a:lnTo>
                  <a:lnTo>
                    <a:pt x="196" y="294"/>
                  </a:lnTo>
                  <a:lnTo>
                    <a:pt x="194" y="294"/>
                  </a:lnTo>
                  <a:lnTo>
                    <a:pt x="197" y="294"/>
                  </a:lnTo>
                  <a:lnTo>
                    <a:pt x="199" y="294"/>
                  </a:lnTo>
                  <a:lnTo>
                    <a:pt x="199" y="286"/>
                  </a:lnTo>
                  <a:lnTo>
                    <a:pt x="199" y="286"/>
                  </a:lnTo>
                  <a:lnTo>
                    <a:pt x="197" y="283"/>
                  </a:lnTo>
                  <a:lnTo>
                    <a:pt x="197" y="282"/>
                  </a:lnTo>
                  <a:lnTo>
                    <a:pt x="197" y="282"/>
                  </a:lnTo>
                  <a:lnTo>
                    <a:pt x="196" y="280"/>
                  </a:lnTo>
                  <a:lnTo>
                    <a:pt x="196" y="280"/>
                  </a:lnTo>
                  <a:lnTo>
                    <a:pt x="197" y="278"/>
                  </a:lnTo>
                  <a:lnTo>
                    <a:pt x="197" y="278"/>
                  </a:lnTo>
                  <a:lnTo>
                    <a:pt x="197" y="277"/>
                  </a:lnTo>
                  <a:lnTo>
                    <a:pt x="197" y="275"/>
                  </a:lnTo>
                  <a:lnTo>
                    <a:pt x="196" y="274"/>
                  </a:lnTo>
                  <a:lnTo>
                    <a:pt x="194" y="274"/>
                  </a:lnTo>
                  <a:lnTo>
                    <a:pt x="193" y="272"/>
                  </a:lnTo>
                  <a:lnTo>
                    <a:pt x="190" y="271"/>
                  </a:lnTo>
                  <a:lnTo>
                    <a:pt x="188" y="271"/>
                  </a:lnTo>
                  <a:lnTo>
                    <a:pt x="186" y="271"/>
                  </a:lnTo>
                  <a:lnTo>
                    <a:pt x="183" y="271"/>
                  </a:lnTo>
                  <a:lnTo>
                    <a:pt x="182" y="271"/>
                  </a:lnTo>
                  <a:lnTo>
                    <a:pt x="180" y="271"/>
                  </a:lnTo>
                  <a:lnTo>
                    <a:pt x="177" y="271"/>
                  </a:lnTo>
                  <a:lnTo>
                    <a:pt x="177" y="269"/>
                  </a:lnTo>
                  <a:lnTo>
                    <a:pt x="175" y="269"/>
                  </a:lnTo>
                  <a:lnTo>
                    <a:pt x="174" y="266"/>
                  </a:lnTo>
                  <a:lnTo>
                    <a:pt x="172" y="266"/>
                  </a:lnTo>
                  <a:lnTo>
                    <a:pt x="172" y="264"/>
                  </a:lnTo>
                  <a:lnTo>
                    <a:pt x="171" y="264"/>
                  </a:lnTo>
                  <a:lnTo>
                    <a:pt x="169" y="264"/>
                  </a:lnTo>
                  <a:lnTo>
                    <a:pt x="168" y="264"/>
                  </a:lnTo>
                  <a:lnTo>
                    <a:pt x="164" y="263"/>
                  </a:lnTo>
                  <a:lnTo>
                    <a:pt x="163" y="263"/>
                  </a:lnTo>
                  <a:lnTo>
                    <a:pt x="163" y="263"/>
                  </a:lnTo>
                  <a:lnTo>
                    <a:pt x="161" y="261"/>
                  </a:lnTo>
                  <a:lnTo>
                    <a:pt x="160" y="260"/>
                  </a:lnTo>
                  <a:lnTo>
                    <a:pt x="160" y="260"/>
                  </a:lnTo>
                  <a:lnTo>
                    <a:pt x="160" y="258"/>
                  </a:lnTo>
                  <a:lnTo>
                    <a:pt x="158" y="258"/>
                  </a:lnTo>
                  <a:lnTo>
                    <a:pt x="158" y="258"/>
                  </a:lnTo>
                  <a:lnTo>
                    <a:pt x="156" y="258"/>
                  </a:lnTo>
                  <a:lnTo>
                    <a:pt x="155" y="258"/>
                  </a:lnTo>
                  <a:lnTo>
                    <a:pt x="153" y="256"/>
                  </a:lnTo>
                  <a:lnTo>
                    <a:pt x="152" y="256"/>
                  </a:lnTo>
                  <a:lnTo>
                    <a:pt x="152" y="256"/>
                  </a:lnTo>
                  <a:lnTo>
                    <a:pt x="150" y="255"/>
                  </a:lnTo>
                  <a:lnTo>
                    <a:pt x="149" y="255"/>
                  </a:lnTo>
                  <a:lnTo>
                    <a:pt x="147" y="256"/>
                  </a:lnTo>
                  <a:lnTo>
                    <a:pt x="145" y="256"/>
                  </a:lnTo>
                  <a:lnTo>
                    <a:pt x="142" y="255"/>
                  </a:lnTo>
                  <a:lnTo>
                    <a:pt x="139" y="255"/>
                  </a:lnTo>
                  <a:lnTo>
                    <a:pt x="139" y="253"/>
                  </a:lnTo>
                  <a:lnTo>
                    <a:pt x="138" y="252"/>
                  </a:lnTo>
                  <a:lnTo>
                    <a:pt x="136" y="252"/>
                  </a:lnTo>
                  <a:lnTo>
                    <a:pt x="136" y="250"/>
                  </a:lnTo>
                  <a:lnTo>
                    <a:pt x="134" y="249"/>
                  </a:lnTo>
                  <a:lnTo>
                    <a:pt x="133" y="249"/>
                  </a:lnTo>
                  <a:lnTo>
                    <a:pt x="133" y="249"/>
                  </a:lnTo>
                  <a:lnTo>
                    <a:pt x="131" y="249"/>
                  </a:lnTo>
                  <a:lnTo>
                    <a:pt x="131" y="247"/>
                  </a:lnTo>
                  <a:lnTo>
                    <a:pt x="131" y="245"/>
                  </a:lnTo>
                  <a:lnTo>
                    <a:pt x="131" y="245"/>
                  </a:lnTo>
                  <a:lnTo>
                    <a:pt x="130" y="244"/>
                  </a:lnTo>
                  <a:lnTo>
                    <a:pt x="130" y="244"/>
                  </a:lnTo>
                  <a:lnTo>
                    <a:pt x="130" y="245"/>
                  </a:lnTo>
                  <a:lnTo>
                    <a:pt x="128" y="245"/>
                  </a:lnTo>
                  <a:lnTo>
                    <a:pt x="128" y="245"/>
                  </a:lnTo>
                  <a:lnTo>
                    <a:pt x="128" y="244"/>
                  </a:lnTo>
                  <a:lnTo>
                    <a:pt x="128" y="244"/>
                  </a:lnTo>
                  <a:lnTo>
                    <a:pt x="128" y="242"/>
                  </a:lnTo>
                  <a:lnTo>
                    <a:pt x="127" y="241"/>
                  </a:lnTo>
                  <a:lnTo>
                    <a:pt x="127" y="241"/>
                  </a:lnTo>
                  <a:lnTo>
                    <a:pt x="127" y="239"/>
                  </a:lnTo>
                  <a:lnTo>
                    <a:pt x="127" y="239"/>
                  </a:lnTo>
                  <a:lnTo>
                    <a:pt x="125" y="238"/>
                  </a:lnTo>
                  <a:lnTo>
                    <a:pt x="125" y="238"/>
                  </a:lnTo>
                  <a:lnTo>
                    <a:pt x="125" y="236"/>
                  </a:lnTo>
                  <a:lnTo>
                    <a:pt x="125" y="236"/>
                  </a:lnTo>
                  <a:lnTo>
                    <a:pt x="127" y="234"/>
                  </a:lnTo>
                  <a:lnTo>
                    <a:pt x="127" y="233"/>
                  </a:lnTo>
                  <a:lnTo>
                    <a:pt x="125" y="230"/>
                  </a:lnTo>
                  <a:lnTo>
                    <a:pt x="125" y="228"/>
                  </a:lnTo>
                  <a:lnTo>
                    <a:pt x="125" y="226"/>
                  </a:lnTo>
                  <a:lnTo>
                    <a:pt x="125" y="226"/>
                  </a:lnTo>
                  <a:lnTo>
                    <a:pt x="125" y="225"/>
                  </a:lnTo>
                  <a:lnTo>
                    <a:pt x="127" y="223"/>
                  </a:lnTo>
                  <a:lnTo>
                    <a:pt x="127" y="222"/>
                  </a:lnTo>
                  <a:lnTo>
                    <a:pt x="127" y="220"/>
                  </a:lnTo>
                  <a:lnTo>
                    <a:pt x="127" y="219"/>
                  </a:lnTo>
                  <a:lnTo>
                    <a:pt x="127" y="217"/>
                  </a:lnTo>
                  <a:lnTo>
                    <a:pt x="127" y="215"/>
                  </a:lnTo>
                  <a:lnTo>
                    <a:pt x="125" y="215"/>
                  </a:lnTo>
                  <a:lnTo>
                    <a:pt x="125" y="215"/>
                  </a:lnTo>
                  <a:lnTo>
                    <a:pt x="123" y="215"/>
                  </a:lnTo>
                  <a:lnTo>
                    <a:pt x="123" y="217"/>
                  </a:lnTo>
                  <a:lnTo>
                    <a:pt x="122" y="217"/>
                  </a:lnTo>
                  <a:lnTo>
                    <a:pt x="120" y="215"/>
                  </a:lnTo>
                  <a:lnTo>
                    <a:pt x="117" y="215"/>
                  </a:lnTo>
                  <a:lnTo>
                    <a:pt x="112" y="217"/>
                  </a:lnTo>
                  <a:lnTo>
                    <a:pt x="111" y="217"/>
                  </a:lnTo>
                  <a:lnTo>
                    <a:pt x="109" y="217"/>
                  </a:lnTo>
                  <a:lnTo>
                    <a:pt x="108" y="219"/>
                  </a:lnTo>
                  <a:lnTo>
                    <a:pt x="106" y="219"/>
                  </a:lnTo>
                  <a:lnTo>
                    <a:pt x="101" y="223"/>
                  </a:lnTo>
                  <a:lnTo>
                    <a:pt x="100" y="223"/>
                  </a:lnTo>
                  <a:lnTo>
                    <a:pt x="98" y="223"/>
                  </a:lnTo>
                  <a:lnTo>
                    <a:pt x="98" y="225"/>
                  </a:lnTo>
                  <a:lnTo>
                    <a:pt x="97" y="225"/>
                  </a:lnTo>
                  <a:lnTo>
                    <a:pt x="93" y="226"/>
                  </a:lnTo>
                  <a:lnTo>
                    <a:pt x="92" y="228"/>
                  </a:lnTo>
                  <a:lnTo>
                    <a:pt x="92" y="230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87" y="230"/>
                  </a:lnTo>
                  <a:lnTo>
                    <a:pt x="87" y="230"/>
                  </a:lnTo>
                  <a:lnTo>
                    <a:pt x="86" y="231"/>
                  </a:lnTo>
                  <a:lnTo>
                    <a:pt x="84" y="233"/>
                  </a:lnTo>
                  <a:lnTo>
                    <a:pt x="84" y="233"/>
                  </a:lnTo>
                  <a:lnTo>
                    <a:pt x="82" y="234"/>
                  </a:lnTo>
                  <a:lnTo>
                    <a:pt x="81" y="234"/>
                  </a:lnTo>
                  <a:lnTo>
                    <a:pt x="79" y="236"/>
                  </a:lnTo>
                  <a:lnTo>
                    <a:pt x="78" y="236"/>
                  </a:lnTo>
                  <a:lnTo>
                    <a:pt x="78" y="236"/>
                  </a:lnTo>
                  <a:lnTo>
                    <a:pt x="76" y="236"/>
                  </a:lnTo>
                  <a:lnTo>
                    <a:pt x="76" y="234"/>
                  </a:lnTo>
                  <a:lnTo>
                    <a:pt x="76" y="234"/>
                  </a:lnTo>
                  <a:lnTo>
                    <a:pt x="73" y="234"/>
                  </a:lnTo>
                  <a:lnTo>
                    <a:pt x="70" y="233"/>
                  </a:lnTo>
                  <a:lnTo>
                    <a:pt x="67" y="233"/>
                  </a:lnTo>
                  <a:lnTo>
                    <a:pt x="65" y="233"/>
                  </a:lnTo>
                  <a:lnTo>
                    <a:pt x="63" y="233"/>
                  </a:lnTo>
                  <a:lnTo>
                    <a:pt x="62" y="233"/>
                  </a:lnTo>
                  <a:lnTo>
                    <a:pt x="59" y="233"/>
                  </a:lnTo>
                  <a:lnTo>
                    <a:pt x="57" y="233"/>
                  </a:lnTo>
                  <a:lnTo>
                    <a:pt x="56" y="234"/>
                  </a:lnTo>
                  <a:lnTo>
                    <a:pt x="54" y="234"/>
                  </a:lnTo>
                  <a:lnTo>
                    <a:pt x="54" y="234"/>
                  </a:lnTo>
                  <a:lnTo>
                    <a:pt x="52" y="234"/>
                  </a:lnTo>
                  <a:lnTo>
                    <a:pt x="52" y="234"/>
                  </a:lnTo>
                  <a:lnTo>
                    <a:pt x="51" y="233"/>
                  </a:lnTo>
                  <a:lnTo>
                    <a:pt x="51" y="233"/>
                  </a:lnTo>
                  <a:lnTo>
                    <a:pt x="49" y="234"/>
                  </a:lnTo>
                  <a:lnTo>
                    <a:pt x="49" y="231"/>
                  </a:lnTo>
                  <a:lnTo>
                    <a:pt x="49" y="228"/>
                  </a:lnTo>
                  <a:lnTo>
                    <a:pt x="49" y="225"/>
                  </a:lnTo>
                  <a:lnTo>
                    <a:pt x="49" y="222"/>
                  </a:lnTo>
                  <a:lnTo>
                    <a:pt x="49" y="219"/>
                  </a:lnTo>
                  <a:lnTo>
                    <a:pt x="49" y="217"/>
                  </a:lnTo>
                  <a:lnTo>
                    <a:pt x="51" y="215"/>
                  </a:lnTo>
                  <a:lnTo>
                    <a:pt x="51" y="215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1" y="212"/>
                  </a:lnTo>
                  <a:lnTo>
                    <a:pt x="51" y="211"/>
                  </a:lnTo>
                  <a:lnTo>
                    <a:pt x="49" y="211"/>
                  </a:lnTo>
                  <a:lnTo>
                    <a:pt x="49" y="212"/>
                  </a:lnTo>
                  <a:lnTo>
                    <a:pt x="49" y="212"/>
                  </a:lnTo>
                  <a:lnTo>
                    <a:pt x="48" y="212"/>
                  </a:lnTo>
                  <a:lnTo>
                    <a:pt x="48" y="214"/>
                  </a:lnTo>
                  <a:lnTo>
                    <a:pt x="46" y="214"/>
                  </a:lnTo>
                  <a:lnTo>
                    <a:pt x="45" y="215"/>
                  </a:lnTo>
                  <a:lnTo>
                    <a:pt x="45" y="217"/>
                  </a:lnTo>
                  <a:lnTo>
                    <a:pt x="43" y="217"/>
                  </a:lnTo>
                  <a:lnTo>
                    <a:pt x="41" y="219"/>
                  </a:lnTo>
                  <a:lnTo>
                    <a:pt x="40" y="219"/>
                  </a:lnTo>
                  <a:lnTo>
                    <a:pt x="35" y="219"/>
                  </a:lnTo>
                  <a:lnTo>
                    <a:pt x="32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7"/>
                  </a:lnTo>
                  <a:lnTo>
                    <a:pt x="26" y="215"/>
                  </a:lnTo>
                  <a:lnTo>
                    <a:pt x="26" y="215"/>
                  </a:lnTo>
                  <a:lnTo>
                    <a:pt x="26" y="214"/>
                  </a:lnTo>
                  <a:lnTo>
                    <a:pt x="26" y="212"/>
                  </a:lnTo>
                  <a:lnTo>
                    <a:pt x="24" y="212"/>
                  </a:lnTo>
                  <a:lnTo>
                    <a:pt x="22" y="212"/>
                  </a:lnTo>
                  <a:lnTo>
                    <a:pt x="21" y="211"/>
                  </a:lnTo>
                  <a:lnTo>
                    <a:pt x="18" y="211"/>
                  </a:lnTo>
                  <a:lnTo>
                    <a:pt x="15" y="211"/>
                  </a:lnTo>
                  <a:lnTo>
                    <a:pt x="13" y="211"/>
                  </a:lnTo>
                  <a:lnTo>
                    <a:pt x="15" y="209"/>
                  </a:lnTo>
                  <a:lnTo>
                    <a:pt x="16" y="206"/>
                  </a:lnTo>
                  <a:lnTo>
                    <a:pt x="16" y="204"/>
                  </a:lnTo>
                  <a:lnTo>
                    <a:pt x="15" y="203"/>
                  </a:lnTo>
                  <a:lnTo>
                    <a:pt x="13" y="203"/>
                  </a:lnTo>
                  <a:lnTo>
                    <a:pt x="13" y="201"/>
                  </a:lnTo>
                  <a:lnTo>
                    <a:pt x="11" y="200"/>
                  </a:lnTo>
                  <a:lnTo>
                    <a:pt x="10" y="198"/>
                  </a:lnTo>
                  <a:lnTo>
                    <a:pt x="10" y="198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7"/>
                  </a:lnTo>
                  <a:lnTo>
                    <a:pt x="8" y="195"/>
                  </a:lnTo>
                  <a:lnTo>
                    <a:pt x="8" y="195"/>
                  </a:lnTo>
                  <a:lnTo>
                    <a:pt x="7" y="193"/>
                  </a:lnTo>
                  <a:lnTo>
                    <a:pt x="7" y="193"/>
                  </a:lnTo>
                  <a:lnTo>
                    <a:pt x="7" y="192"/>
                  </a:lnTo>
                  <a:lnTo>
                    <a:pt x="7" y="192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4" y="189"/>
                  </a:lnTo>
                  <a:lnTo>
                    <a:pt x="4" y="189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87"/>
                  </a:lnTo>
                  <a:lnTo>
                    <a:pt x="5" y="187"/>
                  </a:lnTo>
                  <a:lnTo>
                    <a:pt x="4" y="187"/>
                  </a:lnTo>
                  <a:lnTo>
                    <a:pt x="2" y="186"/>
                  </a:lnTo>
                  <a:lnTo>
                    <a:pt x="2" y="186"/>
                  </a:lnTo>
                  <a:lnTo>
                    <a:pt x="2" y="184"/>
                  </a:lnTo>
                  <a:lnTo>
                    <a:pt x="0" y="184"/>
                  </a:lnTo>
                  <a:lnTo>
                    <a:pt x="2" y="184"/>
                  </a:lnTo>
                  <a:lnTo>
                    <a:pt x="2" y="184"/>
                  </a:lnTo>
                  <a:lnTo>
                    <a:pt x="2" y="182"/>
                  </a:lnTo>
                  <a:lnTo>
                    <a:pt x="2" y="182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4" y="181"/>
                  </a:lnTo>
                  <a:lnTo>
                    <a:pt x="4" y="181"/>
                  </a:lnTo>
                  <a:lnTo>
                    <a:pt x="5" y="181"/>
                  </a:lnTo>
                  <a:lnTo>
                    <a:pt x="5" y="181"/>
                  </a:lnTo>
                  <a:lnTo>
                    <a:pt x="5" y="179"/>
                  </a:lnTo>
                  <a:lnTo>
                    <a:pt x="5" y="178"/>
                  </a:lnTo>
                  <a:lnTo>
                    <a:pt x="4" y="178"/>
                  </a:lnTo>
                  <a:lnTo>
                    <a:pt x="4" y="178"/>
                  </a:lnTo>
                  <a:lnTo>
                    <a:pt x="4" y="176"/>
                  </a:lnTo>
                  <a:lnTo>
                    <a:pt x="5" y="175"/>
                  </a:lnTo>
                  <a:lnTo>
                    <a:pt x="5" y="173"/>
                  </a:lnTo>
                  <a:lnTo>
                    <a:pt x="8" y="171"/>
                  </a:lnTo>
                  <a:lnTo>
                    <a:pt x="11" y="170"/>
                  </a:lnTo>
                  <a:lnTo>
                    <a:pt x="11" y="170"/>
                  </a:lnTo>
                  <a:lnTo>
                    <a:pt x="13" y="170"/>
                  </a:lnTo>
                  <a:lnTo>
                    <a:pt x="13" y="168"/>
                  </a:lnTo>
                  <a:lnTo>
                    <a:pt x="13" y="167"/>
                  </a:lnTo>
                  <a:lnTo>
                    <a:pt x="13" y="167"/>
                  </a:lnTo>
                  <a:lnTo>
                    <a:pt x="13" y="165"/>
                  </a:lnTo>
                  <a:lnTo>
                    <a:pt x="13" y="163"/>
                  </a:lnTo>
                  <a:lnTo>
                    <a:pt x="11" y="163"/>
                  </a:lnTo>
                  <a:lnTo>
                    <a:pt x="13" y="162"/>
                  </a:lnTo>
                  <a:lnTo>
                    <a:pt x="13" y="160"/>
                  </a:lnTo>
                  <a:lnTo>
                    <a:pt x="15" y="159"/>
                  </a:lnTo>
                  <a:lnTo>
                    <a:pt x="16" y="156"/>
                  </a:lnTo>
                  <a:lnTo>
                    <a:pt x="16" y="156"/>
                  </a:lnTo>
                  <a:lnTo>
                    <a:pt x="16" y="154"/>
                  </a:lnTo>
                  <a:lnTo>
                    <a:pt x="16" y="151"/>
                  </a:lnTo>
                  <a:lnTo>
                    <a:pt x="18" y="149"/>
                  </a:lnTo>
                  <a:lnTo>
                    <a:pt x="16" y="149"/>
                  </a:lnTo>
                  <a:lnTo>
                    <a:pt x="18" y="149"/>
                  </a:lnTo>
                  <a:lnTo>
                    <a:pt x="18" y="148"/>
                  </a:lnTo>
                  <a:lnTo>
                    <a:pt x="19" y="148"/>
                  </a:lnTo>
                  <a:lnTo>
                    <a:pt x="21" y="148"/>
                  </a:lnTo>
                  <a:lnTo>
                    <a:pt x="22" y="146"/>
                  </a:lnTo>
                  <a:lnTo>
                    <a:pt x="24" y="145"/>
                  </a:lnTo>
                  <a:lnTo>
                    <a:pt x="26" y="143"/>
                  </a:lnTo>
                  <a:lnTo>
                    <a:pt x="29" y="141"/>
                  </a:lnTo>
                  <a:lnTo>
                    <a:pt x="30" y="141"/>
                  </a:lnTo>
                  <a:lnTo>
                    <a:pt x="30" y="141"/>
                  </a:lnTo>
                  <a:lnTo>
                    <a:pt x="32" y="140"/>
                  </a:lnTo>
                  <a:lnTo>
                    <a:pt x="35" y="140"/>
                  </a:lnTo>
                  <a:lnTo>
                    <a:pt x="37" y="140"/>
                  </a:lnTo>
                  <a:lnTo>
                    <a:pt x="38" y="138"/>
                  </a:lnTo>
                  <a:lnTo>
                    <a:pt x="40" y="138"/>
                  </a:lnTo>
                  <a:lnTo>
                    <a:pt x="41" y="138"/>
                  </a:lnTo>
                  <a:lnTo>
                    <a:pt x="43" y="138"/>
                  </a:lnTo>
                  <a:lnTo>
                    <a:pt x="45" y="138"/>
                  </a:lnTo>
                  <a:lnTo>
                    <a:pt x="46" y="137"/>
                  </a:lnTo>
                  <a:lnTo>
                    <a:pt x="46" y="137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9" y="135"/>
                  </a:lnTo>
                  <a:lnTo>
                    <a:pt x="51" y="135"/>
                  </a:lnTo>
                  <a:lnTo>
                    <a:pt x="52" y="135"/>
                  </a:lnTo>
                  <a:lnTo>
                    <a:pt x="54" y="135"/>
                  </a:lnTo>
                  <a:lnTo>
                    <a:pt x="54" y="137"/>
                  </a:lnTo>
                  <a:lnTo>
                    <a:pt x="56" y="137"/>
                  </a:lnTo>
                  <a:lnTo>
                    <a:pt x="56" y="137"/>
                  </a:lnTo>
                  <a:lnTo>
                    <a:pt x="57" y="137"/>
                  </a:lnTo>
                  <a:lnTo>
                    <a:pt x="59" y="138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60" y="135"/>
                  </a:lnTo>
                  <a:lnTo>
                    <a:pt x="60" y="132"/>
                  </a:lnTo>
                  <a:lnTo>
                    <a:pt x="60" y="127"/>
                  </a:lnTo>
                  <a:lnTo>
                    <a:pt x="62" y="124"/>
                  </a:lnTo>
                  <a:lnTo>
                    <a:pt x="63" y="119"/>
                  </a:lnTo>
                  <a:lnTo>
                    <a:pt x="63" y="113"/>
                  </a:lnTo>
                  <a:lnTo>
                    <a:pt x="65" y="108"/>
                  </a:lnTo>
                  <a:lnTo>
                    <a:pt x="65" y="104"/>
                  </a:lnTo>
                  <a:lnTo>
                    <a:pt x="67" y="100"/>
                  </a:lnTo>
                  <a:lnTo>
                    <a:pt x="67" y="99"/>
                  </a:lnTo>
                  <a:lnTo>
                    <a:pt x="67" y="96"/>
                  </a:lnTo>
                  <a:lnTo>
                    <a:pt x="67" y="93"/>
                  </a:lnTo>
                  <a:lnTo>
                    <a:pt x="68" y="93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67" y="91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5" y="89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2" y="82"/>
                  </a:lnTo>
                  <a:lnTo>
                    <a:pt x="62" y="82"/>
                  </a:lnTo>
                  <a:lnTo>
                    <a:pt x="60" y="80"/>
                  </a:lnTo>
                  <a:lnTo>
                    <a:pt x="59" y="78"/>
                  </a:lnTo>
                  <a:lnTo>
                    <a:pt x="57" y="77"/>
                  </a:lnTo>
                  <a:lnTo>
                    <a:pt x="57" y="75"/>
                  </a:lnTo>
                  <a:lnTo>
                    <a:pt x="57" y="72"/>
                  </a:lnTo>
                  <a:lnTo>
                    <a:pt x="59" y="69"/>
                  </a:lnTo>
                  <a:lnTo>
                    <a:pt x="59" y="67"/>
                  </a:lnTo>
                  <a:lnTo>
                    <a:pt x="59" y="67"/>
                  </a:lnTo>
                  <a:lnTo>
                    <a:pt x="60" y="67"/>
                  </a:lnTo>
                  <a:lnTo>
                    <a:pt x="60" y="67"/>
                  </a:lnTo>
                  <a:lnTo>
                    <a:pt x="62" y="67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7" y="64"/>
                  </a:lnTo>
                  <a:lnTo>
                    <a:pt x="67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71" y="63"/>
                  </a:lnTo>
                  <a:lnTo>
                    <a:pt x="70" y="63"/>
                  </a:lnTo>
                  <a:lnTo>
                    <a:pt x="70" y="61"/>
                  </a:lnTo>
                  <a:lnTo>
                    <a:pt x="70" y="61"/>
                  </a:lnTo>
                  <a:lnTo>
                    <a:pt x="68" y="59"/>
                  </a:lnTo>
                  <a:lnTo>
                    <a:pt x="68" y="59"/>
                  </a:lnTo>
                  <a:lnTo>
                    <a:pt x="68" y="61"/>
                  </a:lnTo>
                  <a:lnTo>
                    <a:pt x="67" y="61"/>
                  </a:lnTo>
                  <a:lnTo>
                    <a:pt x="67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0" y="59"/>
                  </a:lnTo>
                  <a:lnTo>
                    <a:pt x="60" y="56"/>
                  </a:lnTo>
                  <a:lnTo>
                    <a:pt x="60" y="53"/>
                  </a:lnTo>
                  <a:lnTo>
                    <a:pt x="60" y="50"/>
                  </a:lnTo>
                  <a:lnTo>
                    <a:pt x="62" y="52"/>
                  </a:lnTo>
                  <a:lnTo>
                    <a:pt x="62" y="50"/>
                  </a:lnTo>
                  <a:lnTo>
                    <a:pt x="63" y="50"/>
                  </a:lnTo>
                  <a:lnTo>
                    <a:pt x="65" y="50"/>
                  </a:lnTo>
                  <a:lnTo>
                    <a:pt x="65" y="50"/>
                  </a:lnTo>
                  <a:lnTo>
                    <a:pt x="67" y="5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71" y="50"/>
                  </a:lnTo>
                  <a:lnTo>
                    <a:pt x="75" y="50"/>
                  </a:lnTo>
                  <a:lnTo>
                    <a:pt x="84" y="50"/>
                  </a:lnTo>
                  <a:lnTo>
                    <a:pt x="86" y="50"/>
                  </a:lnTo>
                  <a:lnTo>
                    <a:pt x="84" y="50"/>
                  </a:lnTo>
                  <a:lnTo>
                    <a:pt x="84" y="48"/>
                  </a:lnTo>
                  <a:lnTo>
                    <a:pt x="84" y="48"/>
                  </a:lnTo>
                  <a:lnTo>
                    <a:pt x="84" y="47"/>
                  </a:lnTo>
                  <a:lnTo>
                    <a:pt x="86" y="47"/>
                  </a:lnTo>
                  <a:lnTo>
                    <a:pt x="86" y="47"/>
                  </a:lnTo>
                  <a:lnTo>
                    <a:pt x="87" y="48"/>
                  </a:lnTo>
                  <a:lnTo>
                    <a:pt x="87" y="50"/>
                  </a:lnTo>
                  <a:lnTo>
                    <a:pt x="87" y="50"/>
                  </a:lnTo>
                  <a:lnTo>
                    <a:pt x="89" y="50"/>
                  </a:lnTo>
                  <a:lnTo>
                    <a:pt x="90" y="50"/>
                  </a:lnTo>
                  <a:lnTo>
                    <a:pt x="90" y="50"/>
                  </a:lnTo>
                  <a:lnTo>
                    <a:pt x="92" y="48"/>
                  </a:lnTo>
                  <a:lnTo>
                    <a:pt x="93" y="47"/>
                  </a:lnTo>
                  <a:lnTo>
                    <a:pt x="93" y="45"/>
                  </a:lnTo>
                  <a:lnTo>
                    <a:pt x="95" y="45"/>
                  </a:lnTo>
                  <a:lnTo>
                    <a:pt x="95" y="45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7"/>
                  </a:lnTo>
                  <a:lnTo>
                    <a:pt x="100" y="48"/>
                  </a:lnTo>
                  <a:lnTo>
                    <a:pt x="100" y="52"/>
                  </a:lnTo>
                  <a:lnTo>
                    <a:pt x="101" y="52"/>
                  </a:lnTo>
                  <a:lnTo>
                    <a:pt x="101" y="55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4" y="58"/>
                  </a:lnTo>
                  <a:lnTo>
                    <a:pt x="108" y="61"/>
                  </a:lnTo>
                  <a:lnTo>
                    <a:pt x="111" y="64"/>
                  </a:lnTo>
                  <a:lnTo>
                    <a:pt x="112" y="64"/>
                  </a:lnTo>
                  <a:lnTo>
                    <a:pt x="112" y="64"/>
                  </a:lnTo>
                  <a:lnTo>
                    <a:pt x="114" y="64"/>
                  </a:lnTo>
                  <a:lnTo>
                    <a:pt x="116" y="64"/>
                  </a:lnTo>
                  <a:lnTo>
                    <a:pt x="117" y="64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20" y="61"/>
                  </a:lnTo>
                  <a:lnTo>
                    <a:pt x="122" y="61"/>
                  </a:lnTo>
                  <a:lnTo>
                    <a:pt x="122" y="61"/>
                  </a:lnTo>
                  <a:lnTo>
                    <a:pt x="123" y="63"/>
                  </a:lnTo>
                  <a:lnTo>
                    <a:pt x="123" y="63"/>
                  </a:lnTo>
                  <a:lnTo>
                    <a:pt x="123" y="64"/>
                  </a:lnTo>
                  <a:lnTo>
                    <a:pt x="123" y="66"/>
                  </a:lnTo>
                  <a:lnTo>
                    <a:pt x="125" y="66"/>
                  </a:lnTo>
                  <a:lnTo>
                    <a:pt x="125" y="64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8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4" y="58"/>
                  </a:lnTo>
                  <a:lnTo>
                    <a:pt x="134" y="58"/>
                  </a:lnTo>
                  <a:lnTo>
                    <a:pt x="136" y="56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3"/>
                  </a:lnTo>
                  <a:lnTo>
                    <a:pt x="144" y="52"/>
                  </a:lnTo>
                  <a:lnTo>
                    <a:pt x="144" y="50"/>
                  </a:lnTo>
                  <a:lnTo>
                    <a:pt x="145" y="48"/>
                  </a:lnTo>
                  <a:lnTo>
                    <a:pt x="145" y="47"/>
                  </a:lnTo>
                  <a:lnTo>
                    <a:pt x="145" y="47"/>
                  </a:lnTo>
                  <a:lnTo>
                    <a:pt x="147" y="47"/>
                  </a:lnTo>
                  <a:lnTo>
                    <a:pt x="147" y="47"/>
                  </a:lnTo>
                  <a:lnTo>
                    <a:pt x="150" y="45"/>
                  </a:lnTo>
                  <a:lnTo>
                    <a:pt x="152" y="45"/>
                  </a:lnTo>
                  <a:lnTo>
                    <a:pt x="153" y="45"/>
                  </a:lnTo>
                  <a:lnTo>
                    <a:pt x="153" y="44"/>
                  </a:lnTo>
                  <a:lnTo>
                    <a:pt x="155" y="44"/>
                  </a:lnTo>
                  <a:lnTo>
                    <a:pt x="155" y="42"/>
                  </a:lnTo>
                  <a:lnTo>
                    <a:pt x="155" y="41"/>
                  </a:lnTo>
                  <a:lnTo>
                    <a:pt x="152" y="41"/>
                  </a:lnTo>
                  <a:lnTo>
                    <a:pt x="150" y="41"/>
                  </a:lnTo>
                  <a:lnTo>
                    <a:pt x="147" y="41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7"/>
                  </a:lnTo>
                  <a:lnTo>
                    <a:pt x="145" y="36"/>
                  </a:lnTo>
                  <a:lnTo>
                    <a:pt x="144" y="33"/>
                  </a:lnTo>
                  <a:lnTo>
                    <a:pt x="142" y="30"/>
                  </a:lnTo>
                  <a:lnTo>
                    <a:pt x="142" y="28"/>
                  </a:lnTo>
                  <a:lnTo>
                    <a:pt x="142" y="25"/>
                  </a:lnTo>
                  <a:lnTo>
                    <a:pt x="142" y="23"/>
                  </a:lnTo>
                  <a:lnTo>
                    <a:pt x="142" y="23"/>
                  </a:lnTo>
                  <a:lnTo>
                    <a:pt x="138" y="20"/>
                  </a:lnTo>
                  <a:lnTo>
                    <a:pt x="136" y="19"/>
                  </a:lnTo>
                  <a:lnTo>
                    <a:pt x="136" y="17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6" y="14"/>
                  </a:lnTo>
                  <a:lnTo>
                    <a:pt x="136" y="15"/>
                  </a:lnTo>
                  <a:lnTo>
                    <a:pt x="138" y="15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4" y="17"/>
                  </a:lnTo>
                  <a:lnTo>
                    <a:pt x="144" y="17"/>
                  </a:lnTo>
                  <a:lnTo>
                    <a:pt x="144" y="19"/>
                  </a:lnTo>
                  <a:lnTo>
                    <a:pt x="145" y="19"/>
                  </a:lnTo>
                  <a:lnTo>
                    <a:pt x="147" y="19"/>
                  </a:lnTo>
                  <a:lnTo>
                    <a:pt x="149" y="19"/>
                  </a:lnTo>
                  <a:lnTo>
                    <a:pt x="150" y="19"/>
                  </a:lnTo>
                  <a:lnTo>
                    <a:pt x="152" y="19"/>
                  </a:lnTo>
                  <a:lnTo>
                    <a:pt x="152" y="20"/>
                  </a:lnTo>
                  <a:lnTo>
                    <a:pt x="155" y="19"/>
                  </a:lnTo>
                  <a:lnTo>
                    <a:pt x="155" y="19"/>
                  </a:lnTo>
                  <a:lnTo>
                    <a:pt x="156" y="19"/>
                  </a:lnTo>
                  <a:lnTo>
                    <a:pt x="158" y="22"/>
                  </a:lnTo>
                  <a:lnTo>
                    <a:pt x="160" y="22"/>
                  </a:lnTo>
                  <a:lnTo>
                    <a:pt x="161" y="23"/>
                  </a:lnTo>
                  <a:lnTo>
                    <a:pt x="163" y="23"/>
                  </a:lnTo>
                  <a:lnTo>
                    <a:pt x="163" y="23"/>
                  </a:lnTo>
                  <a:lnTo>
                    <a:pt x="164" y="19"/>
                  </a:lnTo>
                  <a:lnTo>
                    <a:pt x="164" y="17"/>
                  </a:lnTo>
                  <a:lnTo>
                    <a:pt x="164" y="17"/>
                  </a:lnTo>
                  <a:lnTo>
                    <a:pt x="166" y="17"/>
                  </a:lnTo>
                  <a:lnTo>
                    <a:pt x="166" y="17"/>
                  </a:lnTo>
                  <a:lnTo>
                    <a:pt x="168" y="15"/>
                  </a:lnTo>
                  <a:lnTo>
                    <a:pt x="169" y="15"/>
                  </a:lnTo>
                  <a:lnTo>
                    <a:pt x="172" y="17"/>
                  </a:lnTo>
                  <a:lnTo>
                    <a:pt x="174" y="15"/>
                  </a:lnTo>
                  <a:lnTo>
                    <a:pt x="177" y="15"/>
                  </a:lnTo>
                  <a:lnTo>
                    <a:pt x="180" y="14"/>
                  </a:lnTo>
                  <a:lnTo>
                    <a:pt x="182" y="12"/>
                  </a:lnTo>
                  <a:lnTo>
                    <a:pt x="183" y="12"/>
                  </a:lnTo>
                  <a:lnTo>
                    <a:pt x="185" y="11"/>
                  </a:lnTo>
                  <a:lnTo>
                    <a:pt x="186" y="11"/>
                  </a:lnTo>
                  <a:lnTo>
                    <a:pt x="188" y="11"/>
                  </a:lnTo>
                  <a:lnTo>
                    <a:pt x="188" y="11"/>
                  </a:lnTo>
                  <a:lnTo>
                    <a:pt x="190" y="11"/>
                  </a:lnTo>
                  <a:lnTo>
                    <a:pt x="190" y="9"/>
                  </a:lnTo>
                  <a:lnTo>
                    <a:pt x="190" y="8"/>
                  </a:lnTo>
                  <a:lnTo>
                    <a:pt x="191" y="8"/>
                  </a:lnTo>
                  <a:lnTo>
                    <a:pt x="193" y="8"/>
                  </a:lnTo>
                  <a:lnTo>
                    <a:pt x="194" y="6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3"/>
                  </a:lnTo>
                  <a:lnTo>
                    <a:pt x="194" y="1"/>
                  </a:lnTo>
                  <a:lnTo>
                    <a:pt x="193" y="1"/>
                  </a:lnTo>
                  <a:lnTo>
                    <a:pt x="193" y="1"/>
                  </a:lnTo>
                  <a:lnTo>
                    <a:pt x="194" y="0"/>
                  </a:lnTo>
                  <a:lnTo>
                    <a:pt x="194" y="1"/>
                  </a:lnTo>
                  <a:lnTo>
                    <a:pt x="197" y="1"/>
                  </a:lnTo>
                  <a:lnTo>
                    <a:pt x="197" y="1"/>
                  </a:lnTo>
                  <a:lnTo>
                    <a:pt x="199" y="1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93" name="Freeform 322">
              <a:extLst>
                <a:ext uri="{FF2B5EF4-FFF2-40B4-BE49-F238E27FC236}">
                  <a16:creationId xmlns:a16="http://schemas.microsoft.com/office/drawing/2014/main" id="{7DAC8EC7-0B41-44E7-A0B0-BD93A4E3F7FD}"/>
                </a:ext>
              </a:extLst>
            </p:cNvPr>
            <p:cNvSpPr>
              <a:spLocks/>
            </p:cNvSpPr>
            <p:nvPr/>
          </p:nvSpPr>
          <p:spPr bwMode="auto">
            <a:xfrm>
              <a:off x="3837214" y="4068962"/>
              <a:ext cx="7797" cy="9747"/>
            </a:xfrm>
            <a:custGeom>
              <a:avLst/>
              <a:gdLst>
                <a:gd name="T0" fmla="*/ 0 w 4"/>
                <a:gd name="T1" fmla="*/ 0 h 5"/>
                <a:gd name="T2" fmla="*/ 2 w 4"/>
                <a:gd name="T3" fmla="*/ 2 h 5"/>
                <a:gd name="T4" fmla="*/ 4 w 4"/>
                <a:gd name="T5" fmla="*/ 3 h 5"/>
                <a:gd name="T6" fmla="*/ 2 w 4"/>
                <a:gd name="T7" fmla="*/ 5 h 5"/>
                <a:gd name="T8" fmla="*/ 2 w 4"/>
                <a:gd name="T9" fmla="*/ 3 h 5"/>
                <a:gd name="T10" fmla="*/ 2 w 4"/>
                <a:gd name="T11" fmla="*/ 3 h 5"/>
                <a:gd name="T12" fmla="*/ 2 w 4"/>
                <a:gd name="T13" fmla="*/ 2 h 5"/>
                <a:gd name="T14" fmla="*/ 0 w 4"/>
                <a:gd name="T15" fmla="*/ 2 h 5"/>
                <a:gd name="T16" fmla="*/ 0 w 4"/>
                <a:gd name="T17" fmla="*/ 2 h 5"/>
                <a:gd name="T18" fmla="*/ 0 w 4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5">
                  <a:moveTo>
                    <a:pt x="0" y="0"/>
                  </a:moveTo>
                  <a:lnTo>
                    <a:pt x="2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94" name="Freeform 323">
              <a:extLst>
                <a:ext uri="{FF2B5EF4-FFF2-40B4-BE49-F238E27FC236}">
                  <a16:creationId xmlns:a16="http://schemas.microsoft.com/office/drawing/2014/main" id="{A3A62329-8625-43FF-A29E-C97B06F928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00179" y="4688814"/>
              <a:ext cx="345013" cy="378149"/>
            </a:xfrm>
            <a:custGeom>
              <a:avLst/>
              <a:gdLst>
                <a:gd name="T0" fmla="*/ 10 w 177"/>
                <a:gd name="T1" fmla="*/ 95 h 194"/>
                <a:gd name="T2" fmla="*/ 62 w 177"/>
                <a:gd name="T3" fmla="*/ 0 h 194"/>
                <a:gd name="T4" fmla="*/ 62 w 177"/>
                <a:gd name="T5" fmla="*/ 11 h 194"/>
                <a:gd name="T6" fmla="*/ 62 w 177"/>
                <a:gd name="T7" fmla="*/ 23 h 194"/>
                <a:gd name="T8" fmla="*/ 65 w 177"/>
                <a:gd name="T9" fmla="*/ 29 h 194"/>
                <a:gd name="T10" fmla="*/ 68 w 177"/>
                <a:gd name="T11" fmla="*/ 32 h 194"/>
                <a:gd name="T12" fmla="*/ 76 w 177"/>
                <a:gd name="T13" fmla="*/ 38 h 194"/>
                <a:gd name="T14" fmla="*/ 89 w 177"/>
                <a:gd name="T15" fmla="*/ 41 h 194"/>
                <a:gd name="T16" fmla="*/ 97 w 177"/>
                <a:gd name="T17" fmla="*/ 45 h 194"/>
                <a:gd name="T18" fmla="*/ 109 w 177"/>
                <a:gd name="T19" fmla="*/ 49 h 194"/>
                <a:gd name="T20" fmla="*/ 120 w 177"/>
                <a:gd name="T21" fmla="*/ 56 h 194"/>
                <a:gd name="T22" fmla="*/ 134 w 177"/>
                <a:gd name="T23" fmla="*/ 62 h 194"/>
                <a:gd name="T24" fmla="*/ 136 w 177"/>
                <a:gd name="T25" fmla="*/ 71 h 194"/>
                <a:gd name="T26" fmla="*/ 138 w 177"/>
                <a:gd name="T27" fmla="*/ 89 h 194"/>
                <a:gd name="T28" fmla="*/ 163 w 177"/>
                <a:gd name="T29" fmla="*/ 97 h 194"/>
                <a:gd name="T30" fmla="*/ 163 w 177"/>
                <a:gd name="T31" fmla="*/ 103 h 194"/>
                <a:gd name="T32" fmla="*/ 172 w 177"/>
                <a:gd name="T33" fmla="*/ 114 h 194"/>
                <a:gd name="T34" fmla="*/ 175 w 177"/>
                <a:gd name="T35" fmla="*/ 125 h 194"/>
                <a:gd name="T36" fmla="*/ 172 w 177"/>
                <a:gd name="T37" fmla="*/ 138 h 194"/>
                <a:gd name="T38" fmla="*/ 171 w 177"/>
                <a:gd name="T39" fmla="*/ 152 h 194"/>
                <a:gd name="T40" fmla="*/ 166 w 177"/>
                <a:gd name="T41" fmla="*/ 149 h 194"/>
                <a:gd name="T42" fmla="*/ 125 w 177"/>
                <a:gd name="T43" fmla="*/ 144 h 194"/>
                <a:gd name="T44" fmla="*/ 108 w 177"/>
                <a:gd name="T45" fmla="*/ 167 h 194"/>
                <a:gd name="T46" fmla="*/ 100 w 177"/>
                <a:gd name="T47" fmla="*/ 182 h 194"/>
                <a:gd name="T48" fmla="*/ 84 w 177"/>
                <a:gd name="T49" fmla="*/ 182 h 194"/>
                <a:gd name="T50" fmla="*/ 78 w 177"/>
                <a:gd name="T51" fmla="*/ 193 h 194"/>
                <a:gd name="T52" fmla="*/ 68 w 177"/>
                <a:gd name="T53" fmla="*/ 183 h 194"/>
                <a:gd name="T54" fmla="*/ 53 w 177"/>
                <a:gd name="T55" fmla="*/ 178 h 194"/>
                <a:gd name="T56" fmla="*/ 45 w 177"/>
                <a:gd name="T57" fmla="*/ 185 h 194"/>
                <a:gd name="T58" fmla="*/ 37 w 177"/>
                <a:gd name="T59" fmla="*/ 193 h 194"/>
                <a:gd name="T60" fmla="*/ 26 w 177"/>
                <a:gd name="T61" fmla="*/ 193 h 194"/>
                <a:gd name="T62" fmla="*/ 24 w 177"/>
                <a:gd name="T63" fmla="*/ 182 h 194"/>
                <a:gd name="T64" fmla="*/ 18 w 177"/>
                <a:gd name="T65" fmla="*/ 164 h 194"/>
                <a:gd name="T66" fmla="*/ 15 w 177"/>
                <a:gd name="T67" fmla="*/ 158 h 194"/>
                <a:gd name="T68" fmla="*/ 13 w 177"/>
                <a:gd name="T69" fmla="*/ 153 h 194"/>
                <a:gd name="T70" fmla="*/ 15 w 177"/>
                <a:gd name="T71" fmla="*/ 147 h 194"/>
                <a:gd name="T72" fmla="*/ 15 w 177"/>
                <a:gd name="T73" fmla="*/ 139 h 194"/>
                <a:gd name="T74" fmla="*/ 10 w 177"/>
                <a:gd name="T75" fmla="*/ 130 h 194"/>
                <a:gd name="T76" fmla="*/ 8 w 177"/>
                <a:gd name="T77" fmla="*/ 122 h 194"/>
                <a:gd name="T78" fmla="*/ 2 w 177"/>
                <a:gd name="T79" fmla="*/ 112 h 194"/>
                <a:gd name="T80" fmla="*/ 7 w 177"/>
                <a:gd name="T81" fmla="*/ 104 h 194"/>
                <a:gd name="T82" fmla="*/ 12 w 177"/>
                <a:gd name="T83" fmla="*/ 100 h 194"/>
                <a:gd name="T84" fmla="*/ 12 w 177"/>
                <a:gd name="T85" fmla="*/ 98 h 194"/>
                <a:gd name="T86" fmla="*/ 15 w 177"/>
                <a:gd name="T87" fmla="*/ 97 h 194"/>
                <a:gd name="T88" fmla="*/ 13 w 177"/>
                <a:gd name="T89" fmla="*/ 95 h 194"/>
                <a:gd name="T90" fmla="*/ 13 w 177"/>
                <a:gd name="T91" fmla="*/ 92 h 194"/>
                <a:gd name="T92" fmla="*/ 8 w 177"/>
                <a:gd name="T93" fmla="*/ 87 h 194"/>
                <a:gd name="T94" fmla="*/ 7 w 177"/>
                <a:gd name="T95" fmla="*/ 82 h 194"/>
                <a:gd name="T96" fmla="*/ 7 w 177"/>
                <a:gd name="T97" fmla="*/ 73 h 194"/>
                <a:gd name="T98" fmla="*/ 10 w 177"/>
                <a:gd name="T99" fmla="*/ 67 h 194"/>
                <a:gd name="T100" fmla="*/ 10 w 177"/>
                <a:gd name="T101" fmla="*/ 57 h 194"/>
                <a:gd name="T102" fmla="*/ 13 w 177"/>
                <a:gd name="T103" fmla="*/ 45 h 194"/>
                <a:gd name="T104" fmla="*/ 8 w 177"/>
                <a:gd name="T105" fmla="*/ 29 h 194"/>
                <a:gd name="T106" fmla="*/ 13 w 177"/>
                <a:gd name="T107" fmla="*/ 19 h 194"/>
                <a:gd name="T108" fmla="*/ 21 w 177"/>
                <a:gd name="T109" fmla="*/ 18 h 194"/>
                <a:gd name="T110" fmla="*/ 29 w 177"/>
                <a:gd name="T111" fmla="*/ 13 h 194"/>
                <a:gd name="T112" fmla="*/ 45 w 177"/>
                <a:gd name="T113" fmla="*/ 4 h 194"/>
                <a:gd name="T114" fmla="*/ 60 w 177"/>
                <a:gd name="T115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7" h="194">
                  <a:moveTo>
                    <a:pt x="10" y="93"/>
                  </a:moveTo>
                  <a:lnTo>
                    <a:pt x="10" y="93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0" y="95"/>
                  </a:lnTo>
                  <a:lnTo>
                    <a:pt x="10" y="95"/>
                  </a:lnTo>
                  <a:lnTo>
                    <a:pt x="8" y="95"/>
                  </a:lnTo>
                  <a:lnTo>
                    <a:pt x="8" y="95"/>
                  </a:lnTo>
                  <a:lnTo>
                    <a:pt x="8" y="93"/>
                  </a:lnTo>
                  <a:lnTo>
                    <a:pt x="8" y="93"/>
                  </a:lnTo>
                  <a:lnTo>
                    <a:pt x="10" y="93"/>
                  </a:lnTo>
                  <a:close/>
                  <a:moveTo>
                    <a:pt x="62" y="0"/>
                  </a:moveTo>
                  <a:lnTo>
                    <a:pt x="62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4"/>
                  </a:lnTo>
                  <a:lnTo>
                    <a:pt x="64" y="5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2" y="10"/>
                  </a:lnTo>
                  <a:lnTo>
                    <a:pt x="62" y="11"/>
                  </a:lnTo>
                  <a:lnTo>
                    <a:pt x="62" y="11"/>
                  </a:lnTo>
                  <a:lnTo>
                    <a:pt x="62" y="13"/>
                  </a:lnTo>
                  <a:lnTo>
                    <a:pt x="62" y="15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2" y="21"/>
                  </a:lnTo>
                  <a:lnTo>
                    <a:pt x="62" y="21"/>
                  </a:lnTo>
                  <a:lnTo>
                    <a:pt x="62" y="23"/>
                  </a:lnTo>
                  <a:lnTo>
                    <a:pt x="62" y="23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26"/>
                  </a:lnTo>
                  <a:lnTo>
                    <a:pt x="64" y="26"/>
                  </a:lnTo>
                  <a:lnTo>
                    <a:pt x="65" y="27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7" y="30"/>
                  </a:lnTo>
                  <a:lnTo>
                    <a:pt x="67" y="29"/>
                  </a:lnTo>
                  <a:lnTo>
                    <a:pt x="67" y="29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4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1" y="34"/>
                  </a:lnTo>
                  <a:lnTo>
                    <a:pt x="73" y="35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9" y="40"/>
                  </a:lnTo>
                  <a:lnTo>
                    <a:pt x="82" y="41"/>
                  </a:lnTo>
                  <a:lnTo>
                    <a:pt x="84" y="41"/>
                  </a:lnTo>
                  <a:lnTo>
                    <a:pt x="86" y="40"/>
                  </a:lnTo>
                  <a:lnTo>
                    <a:pt x="87" y="40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0" y="41"/>
                  </a:lnTo>
                  <a:lnTo>
                    <a:pt x="92" y="43"/>
                  </a:lnTo>
                  <a:lnTo>
                    <a:pt x="93" y="43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7" y="43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6"/>
                  </a:lnTo>
                  <a:lnTo>
                    <a:pt x="100" y="48"/>
                  </a:lnTo>
                  <a:lnTo>
                    <a:pt x="100" y="48"/>
                  </a:lnTo>
                  <a:lnTo>
                    <a:pt x="101" y="48"/>
                  </a:lnTo>
                  <a:lnTo>
                    <a:pt x="105" y="49"/>
                  </a:lnTo>
                  <a:lnTo>
                    <a:pt x="106" y="49"/>
                  </a:lnTo>
                  <a:lnTo>
                    <a:pt x="108" y="49"/>
                  </a:lnTo>
                  <a:lnTo>
                    <a:pt x="109" y="49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2" y="54"/>
                  </a:lnTo>
                  <a:lnTo>
                    <a:pt x="114" y="54"/>
                  </a:lnTo>
                  <a:lnTo>
                    <a:pt x="114" y="56"/>
                  </a:lnTo>
                  <a:lnTo>
                    <a:pt x="117" y="56"/>
                  </a:lnTo>
                  <a:lnTo>
                    <a:pt x="119" y="56"/>
                  </a:lnTo>
                  <a:lnTo>
                    <a:pt x="120" y="56"/>
                  </a:lnTo>
                  <a:lnTo>
                    <a:pt x="123" y="56"/>
                  </a:lnTo>
                  <a:lnTo>
                    <a:pt x="125" y="56"/>
                  </a:lnTo>
                  <a:lnTo>
                    <a:pt x="127" y="56"/>
                  </a:lnTo>
                  <a:lnTo>
                    <a:pt x="130" y="57"/>
                  </a:lnTo>
                  <a:lnTo>
                    <a:pt x="131" y="59"/>
                  </a:lnTo>
                  <a:lnTo>
                    <a:pt x="133" y="59"/>
                  </a:lnTo>
                  <a:lnTo>
                    <a:pt x="134" y="60"/>
                  </a:lnTo>
                  <a:lnTo>
                    <a:pt x="134" y="62"/>
                  </a:lnTo>
                  <a:lnTo>
                    <a:pt x="134" y="63"/>
                  </a:lnTo>
                  <a:lnTo>
                    <a:pt x="134" y="63"/>
                  </a:lnTo>
                  <a:lnTo>
                    <a:pt x="133" y="65"/>
                  </a:lnTo>
                  <a:lnTo>
                    <a:pt x="133" y="65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4" y="68"/>
                  </a:lnTo>
                  <a:lnTo>
                    <a:pt x="136" y="71"/>
                  </a:lnTo>
                  <a:lnTo>
                    <a:pt x="136" y="71"/>
                  </a:lnTo>
                  <a:lnTo>
                    <a:pt x="136" y="79"/>
                  </a:lnTo>
                  <a:lnTo>
                    <a:pt x="134" y="79"/>
                  </a:lnTo>
                  <a:lnTo>
                    <a:pt x="131" y="79"/>
                  </a:lnTo>
                  <a:lnTo>
                    <a:pt x="133" y="79"/>
                  </a:lnTo>
                  <a:lnTo>
                    <a:pt x="134" y="82"/>
                  </a:lnTo>
                  <a:lnTo>
                    <a:pt x="138" y="84"/>
                  </a:lnTo>
                  <a:lnTo>
                    <a:pt x="138" y="89"/>
                  </a:lnTo>
                  <a:lnTo>
                    <a:pt x="138" y="90"/>
                  </a:lnTo>
                  <a:lnTo>
                    <a:pt x="138" y="93"/>
                  </a:lnTo>
                  <a:lnTo>
                    <a:pt x="138" y="97"/>
                  </a:lnTo>
                  <a:lnTo>
                    <a:pt x="142" y="97"/>
                  </a:lnTo>
                  <a:lnTo>
                    <a:pt x="149" y="97"/>
                  </a:lnTo>
                  <a:lnTo>
                    <a:pt x="155" y="97"/>
                  </a:lnTo>
                  <a:lnTo>
                    <a:pt x="161" y="97"/>
                  </a:lnTo>
                  <a:lnTo>
                    <a:pt x="163" y="97"/>
                  </a:lnTo>
                  <a:lnTo>
                    <a:pt x="163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8"/>
                  </a:lnTo>
                  <a:lnTo>
                    <a:pt x="164" y="100"/>
                  </a:lnTo>
                  <a:lnTo>
                    <a:pt x="163" y="101"/>
                  </a:lnTo>
                  <a:lnTo>
                    <a:pt x="163" y="103"/>
                  </a:lnTo>
                  <a:lnTo>
                    <a:pt x="163" y="106"/>
                  </a:lnTo>
                  <a:lnTo>
                    <a:pt x="163" y="108"/>
                  </a:lnTo>
                  <a:lnTo>
                    <a:pt x="163" y="111"/>
                  </a:lnTo>
                  <a:lnTo>
                    <a:pt x="164" y="111"/>
                  </a:lnTo>
                  <a:lnTo>
                    <a:pt x="166" y="112"/>
                  </a:lnTo>
                  <a:lnTo>
                    <a:pt x="169" y="114"/>
                  </a:lnTo>
                  <a:lnTo>
                    <a:pt x="171" y="114"/>
                  </a:lnTo>
                  <a:lnTo>
                    <a:pt x="172" y="114"/>
                  </a:lnTo>
                  <a:lnTo>
                    <a:pt x="172" y="115"/>
                  </a:lnTo>
                  <a:lnTo>
                    <a:pt x="172" y="117"/>
                  </a:lnTo>
                  <a:lnTo>
                    <a:pt x="174" y="120"/>
                  </a:lnTo>
                  <a:lnTo>
                    <a:pt x="175" y="123"/>
                  </a:lnTo>
                  <a:lnTo>
                    <a:pt x="175" y="125"/>
                  </a:lnTo>
                  <a:lnTo>
                    <a:pt x="177" y="125"/>
                  </a:lnTo>
                  <a:lnTo>
                    <a:pt x="177" y="125"/>
                  </a:lnTo>
                  <a:lnTo>
                    <a:pt x="175" y="125"/>
                  </a:lnTo>
                  <a:lnTo>
                    <a:pt x="175" y="125"/>
                  </a:lnTo>
                  <a:lnTo>
                    <a:pt x="174" y="128"/>
                  </a:lnTo>
                  <a:lnTo>
                    <a:pt x="174" y="133"/>
                  </a:lnTo>
                  <a:lnTo>
                    <a:pt x="172" y="134"/>
                  </a:lnTo>
                  <a:lnTo>
                    <a:pt x="174" y="134"/>
                  </a:lnTo>
                  <a:lnTo>
                    <a:pt x="174" y="136"/>
                  </a:lnTo>
                  <a:lnTo>
                    <a:pt x="174" y="138"/>
                  </a:lnTo>
                  <a:lnTo>
                    <a:pt x="172" y="138"/>
                  </a:lnTo>
                  <a:lnTo>
                    <a:pt x="172" y="138"/>
                  </a:lnTo>
                  <a:lnTo>
                    <a:pt x="171" y="139"/>
                  </a:lnTo>
                  <a:lnTo>
                    <a:pt x="169" y="142"/>
                  </a:lnTo>
                  <a:lnTo>
                    <a:pt x="168" y="145"/>
                  </a:lnTo>
                  <a:lnTo>
                    <a:pt x="168" y="147"/>
                  </a:lnTo>
                  <a:lnTo>
                    <a:pt x="169" y="149"/>
                  </a:lnTo>
                  <a:lnTo>
                    <a:pt x="171" y="150"/>
                  </a:lnTo>
                  <a:lnTo>
                    <a:pt x="171" y="152"/>
                  </a:lnTo>
                  <a:lnTo>
                    <a:pt x="169" y="152"/>
                  </a:lnTo>
                  <a:lnTo>
                    <a:pt x="169" y="152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2"/>
                  </a:lnTo>
                  <a:lnTo>
                    <a:pt x="168" y="149"/>
                  </a:lnTo>
                  <a:lnTo>
                    <a:pt x="166" y="149"/>
                  </a:lnTo>
                  <a:lnTo>
                    <a:pt x="163" y="145"/>
                  </a:lnTo>
                  <a:lnTo>
                    <a:pt x="158" y="144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1" y="141"/>
                  </a:lnTo>
                  <a:lnTo>
                    <a:pt x="134" y="142"/>
                  </a:lnTo>
                  <a:lnTo>
                    <a:pt x="128" y="144"/>
                  </a:lnTo>
                  <a:lnTo>
                    <a:pt x="125" y="144"/>
                  </a:lnTo>
                  <a:lnTo>
                    <a:pt x="119" y="145"/>
                  </a:lnTo>
                  <a:lnTo>
                    <a:pt x="116" y="145"/>
                  </a:lnTo>
                  <a:lnTo>
                    <a:pt x="114" y="149"/>
                  </a:lnTo>
                  <a:lnTo>
                    <a:pt x="112" y="152"/>
                  </a:lnTo>
                  <a:lnTo>
                    <a:pt x="111" y="155"/>
                  </a:lnTo>
                  <a:lnTo>
                    <a:pt x="109" y="156"/>
                  </a:lnTo>
                  <a:lnTo>
                    <a:pt x="108" y="160"/>
                  </a:lnTo>
                  <a:lnTo>
                    <a:pt x="108" y="167"/>
                  </a:lnTo>
                  <a:lnTo>
                    <a:pt x="106" y="172"/>
                  </a:lnTo>
                  <a:lnTo>
                    <a:pt x="105" y="177"/>
                  </a:lnTo>
                  <a:lnTo>
                    <a:pt x="103" y="182"/>
                  </a:lnTo>
                  <a:lnTo>
                    <a:pt x="103" y="183"/>
                  </a:lnTo>
                  <a:lnTo>
                    <a:pt x="101" y="185"/>
                  </a:lnTo>
                  <a:lnTo>
                    <a:pt x="101" y="185"/>
                  </a:lnTo>
                  <a:lnTo>
                    <a:pt x="101" y="183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93" y="182"/>
                  </a:lnTo>
                  <a:lnTo>
                    <a:pt x="87" y="182"/>
                  </a:lnTo>
                  <a:lnTo>
                    <a:pt x="87" y="182"/>
                  </a:lnTo>
                  <a:lnTo>
                    <a:pt x="86" y="182"/>
                  </a:lnTo>
                  <a:lnTo>
                    <a:pt x="86" y="182"/>
                  </a:lnTo>
                  <a:lnTo>
                    <a:pt x="84" y="182"/>
                  </a:lnTo>
                  <a:lnTo>
                    <a:pt x="84" y="182"/>
                  </a:lnTo>
                  <a:lnTo>
                    <a:pt x="82" y="182"/>
                  </a:lnTo>
                  <a:lnTo>
                    <a:pt x="81" y="186"/>
                  </a:lnTo>
                  <a:lnTo>
                    <a:pt x="79" y="188"/>
                  </a:lnTo>
                  <a:lnTo>
                    <a:pt x="79" y="190"/>
                  </a:lnTo>
                  <a:lnTo>
                    <a:pt x="78" y="193"/>
                  </a:lnTo>
                  <a:lnTo>
                    <a:pt x="78" y="194"/>
                  </a:lnTo>
                  <a:lnTo>
                    <a:pt x="78" y="193"/>
                  </a:lnTo>
                  <a:lnTo>
                    <a:pt x="76" y="190"/>
                  </a:lnTo>
                  <a:lnTo>
                    <a:pt x="76" y="188"/>
                  </a:lnTo>
                  <a:lnTo>
                    <a:pt x="75" y="186"/>
                  </a:lnTo>
                  <a:lnTo>
                    <a:pt x="75" y="185"/>
                  </a:lnTo>
                  <a:lnTo>
                    <a:pt x="73" y="183"/>
                  </a:lnTo>
                  <a:lnTo>
                    <a:pt x="71" y="183"/>
                  </a:lnTo>
                  <a:lnTo>
                    <a:pt x="70" y="183"/>
                  </a:lnTo>
                  <a:lnTo>
                    <a:pt x="68" y="183"/>
                  </a:lnTo>
                  <a:lnTo>
                    <a:pt x="67" y="183"/>
                  </a:lnTo>
                  <a:lnTo>
                    <a:pt x="60" y="183"/>
                  </a:lnTo>
                  <a:lnTo>
                    <a:pt x="60" y="183"/>
                  </a:lnTo>
                  <a:lnTo>
                    <a:pt x="59" y="183"/>
                  </a:lnTo>
                  <a:lnTo>
                    <a:pt x="57" y="183"/>
                  </a:lnTo>
                  <a:lnTo>
                    <a:pt x="56" y="182"/>
                  </a:lnTo>
                  <a:lnTo>
                    <a:pt x="53" y="180"/>
                  </a:lnTo>
                  <a:lnTo>
                    <a:pt x="53" y="178"/>
                  </a:lnTo>
                  <a:lnTo>
                    <a:pt x="51" y="178"/>
                  </a:lnTo>
                  <a:lnTo>
                    <a:pt x="51" y="178"/>
                  </a:lnTo>
                  <a:lnTo>
                    <a:pt x="49" y="178"/>
                  </a:lnTo>
                  <a:lnTo>
                    <a:pt x="49" y="180"/>
                  </a:lnTo>
                  <a:lnTo>
                    <a:pt x="49" y="182"/>
                  </a:lnTo>
                  <a:lnTo>
                    <a:pt x="48" y="183"/>
                  </a:lnTo>
                  <a:lnTo>
                    <a:pt x="46" y="183"/>
                  </a:lnTo>
                  <a:lnTo>
                    <a:pt x="45" y="185"/>
                  </a:lnTo>
                  <a:lnTo>
                    <a:pt x="43" y="185"/>
                  </a:lnTo>
                  <a:lnTo>
                    <a:pt x="43" y="185"/>
                  </a:lnTo>
                  <a:lnTo>
                    <a:pt x="43" y="186"/>
                  </a:lnTo>
                  <a:lnTo>
                    <a:pt x="41" y="188"/>
                  </a:lnTo>
                  <a:lnTo>
                    <a:pt x="40" y="190"/>
                  </a:lnTo>
                  <a:lnTo>
                    <a:pt x="38" y="190"/>
                  </a:lnTo>
                  <a:lnTo>
                    <a:pt x="38" y="191"/>
                  </a:lnTo>
                  <a:lnTo>
                    <a:pt x="37" y="193"/>
                  </a:lnTo>
                  <a:lnTo>
                    <a:pt x="37" y="194"/>
                  </a:lnTo>
                  <a:lnTo>
                    <a:pt x="34" y="194"/>
                  </a:lnTo>
                  <a:lnTo>
                    <a:pt x="30" y="194"/>
                  </a:lnTo>
                  <a:lnTo>
                    <a:pt x="29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6" y="193"/>
                  </a:lnTo>
                  <a:lnTo>
                    <a:pt x="26" y="193"/>
                  </a:lnTo>
                  <a:lnTo>
                    <a:pt x="27" y="191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6" y="185"/>
                  </a:lnTo>
                  <a:lnTo>
                    <a:pt x="26" y="185"/>
                  </a:lnTo>
                  <a:lnTo>
                    <a:pt x="26" y="182"/>
                  </a:lnTo>
                  <a:lnTo>
                    <a:pt x="24" y="182"/>
                  </a:lnTo>
                  <a:lnTo>
                    <a:pt x="23" y="178"/>
                  </a:lnTo>
                  <a:lnTo>
                    <a:pt x="23" y="177"/>
                  </a:lnTo>
                  <a:lnTo>
                    <a:pt x="23" y="175"/>
                  </a:lnTo>
                  <a:lnTo>
                    <a:pt x="23" y="172"/>
                  </a:lnTo>
                  <a:lnTo>
                    <a:pt x="23" y="171"/>
                  </a:lnTo>
                  <a:lnTo>
                    <a:pt x="21" y="167"/>
                  </a:lnTo>
                  <a:lnTo>
                    <a:pt x="18" y="166"/>
                  </a:lnTo>
                  <a:lnTo>
                    <a:pt x="18" y="164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16" y="163"/>
                  </a:lnTo>
                  <a:lnTo>
                    <a:pt x="16" y="163"/>
                  </a:lnTo>
                  <a:lnTo>
                    <a:pt x="18" y="161"/>
                  </a:lnTo>
                  <a:lnTo>
                    <a:pt x="18" y="161"/>
                  </a:lnTo>
                  <a:lnTo>
                    <a:pt x="18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3" y="156"/>
                  </a:lnTo>
                  <a:lnTo>
                    <a:pt x="15" y="156"/>
                  </a:lnTo>
                  <a:lnTo>
                    <a:pt x="15" y="156"/>
                  </a:lnTo>
                  <a:lnTo>
                    <a:pt x="15" y="155"/>
                  </a:lnTo>
                  <a:lnTo>
                    <a:pt x="15" y="153"/>
                  </a:lnTo>
                  <a:lnTo>
                    <a:pt x="13" y="153"/>
                  </a:lnTo>
                  <a:lnTo>
                    <a:pt x="13" y="153"/>
                  </a:lnTo>
                  <a:lnTo>
                    <a:pt x="15" y="152"/>
                  </a:lnTo>
                  <a:lnTo>
                    <a:pt x="16" y="152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16" y="149"/>
                  </a:lnTo>
                  <a:lnTo>
                    <a:pt x="15" y="147"/>
                  </a:lnTo>
                  <a:lnTo>
                    <a:pt x="15" y="147"/>
                  </a:lnTo>
                  <a:lnTo>
                    <a:pt x="16" y="144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6" y="141"/>
                  </a:lnTo>
                  <a:lnTo>
                    <a:pt x="16" y="141"/>
                  </a:lnTo>
                  <a:lnTo>
                    <a:pt x="15" y="139"/>
                  </a:lnTo>
                  <a:lnTo>
                    <a:pt x="13" y="139"/>
                  </a:lnTo>
                  <a:lnTo>
                    <a:pt x="13" y="138"/>
                  </a:lnTo>
                  <a:lnTo>
                    <a:pt x="12" y="136"/>
                  </a:lnTo>
                  <a:lnTo>
                    <a:pt x="12" y="136"/>
                  </a:lnTo>
                  <a:lnTo>
                    <a:pt x="12" y="134"/>
                  </a:lnTo>
                  <a:lnTo>
                    <a:pt x="10" y="133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8" y="127"/>
                  </a:lnTo>
                  <a:lnTo>
                    <a:pt x="8" y="125"/>
                  </a:lnTo>
                  <a:lnTo>
                    <a:pt x="8" y="125"/>
                  </a:lnTo>
                  <a:lnTo>
                    <a:pt x="8" y="123"/>
                  </a:lnTo>
                  <a:lnTo>
                    <a:pt x="8" y="123"/>
                  </a:lnTo>
                  <a:lnTo>
                    <a:pt x="8" y="122"/>
                  </a:lnTo>
                  <a:lnTo>
                    <a:pt x="8" y="122"/>
                  </a:lnTo>
                  <a:lnTo>
                    <a:pt x="7" y="120"/>
                  </a:lnTo>
                  <a:lnTo>
                    <a:pt x="5" y="120"/>
                  </a:lnTo>
                  <a:lnTo>
                    <a:pt x="5" y="119"/>
                  </a:lnTo>
                  <a:lnTo>
                    <a:pt x="4" y="115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0" y="111"/>
                  </a:lnTo>
                  <a:lnTo>
                    <a:pt x="0" y="111"/>
                  </a:lnTo>
                  <a:lnTo>
                    <a:pt x="2" y="109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5" y="106"/>
                  </a:lnTo>
                  <a:lnTo>
                    <a:pt x="7" y="104"/>
                  </a:lnTo>
                  <a:lnTo>
                    <a:pt x="7" y="103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0" y="101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2" y="100"/>
                  </a:lnTo>
                  <a:lnTo>
                    <a:pt x="12" y="101"/>
                  </a:lnTo>
                  <a:lnTo>
                    <a:pt x="12" y="101"/>
                  </a:lnTo>
                  <a:lnTo>
                    <a:pt x="12" y="100"/>
                  </a:lnTo>
                  <a:lnTo>
                    <a:pt x="13" y="100"/>
                  </a:lnTo>
                  <a:lnTo>
                    <a:pt x="13" y="100"/>
                  </a:lnTo>
                  <a:lnTo>
                    <a:pt x="12" y="100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8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2" y="93"/>
                  </a:lnTo>
                  <a:lnTo>
                    <a:pt x="12" y="93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2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89"/>
                  </a:lnTo>
                  <a:lnTo>
                    <a:pt x="8" y="89"/>
                  </a:lnTo>
                  <a:lnTo>
                    <a:pt x="8" y="87"/>
                  </a:lnTo>
                  <a:lnTo>
                    <a:pt x="8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5" y="86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8" y="81"/>
                  </a:lnTo>
                  <a:lnTo>
                    <a:pt x="8" y="81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5" y="76"/>
                  </a:lnTo>
                  <a:lnTo>
                    <a:pt x="5" y="75"/>
                  </a:lnTo>
                  <a:lnTo>
                    <a:pt x="7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7" y="71"/>
                  </a:lnTo>
                  <a:lnTo>
                    <a:pt x="8" y="70"/>
                  </a:lnTo>
                  <a:lnTo>
                    <a:pt x="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0" y="67"/>
                  </a:lnTo>
                  <a:lnTo>
                    <a:pt x="10" y="67"/>
                  </a:lnTo>
                  <a:lnTo>
                    <a:pt x="12" y="65"/>
                  </a:lnTo>
                  <a:lnTo>
                    <a:pt x="12" y="65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0" y="62"/>
                  </a:lnTo>
                  <a:lnTo>
                    <a:pt x="10" y="59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6"/>
                  </a:lnTo>
                  <a:lnTo>
                    <a:pt x="10" y="54"/>
                  </a:lnTo>
                  <a:lnTo>
                    <a:pt x="10" y="48"/>
                  </a:lnTo>
                  <a:lnTo>
                    <a:pt x="10" y="46"/>
                  </a:lnTo>
                  <a:lnTo>
                    <a:pt x="12" y="45"/>
                  </a:lnTo>
                  <a:lnTo>
                    <a:pt x="12" y="45"/>
                  </a:lnTo>
                  <a:lnTo>
                    <a:pt x="13" y="45"/>
                  </a:lnTo>
                  <a:lnTo>
                    <a:pt x="13" y="43"/>
                  </a:lnTo>
                  <a:lnTo>
                    <a:pt x="13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7"/>
                  </a:lnTo>
                  <a:lnTo>
                    <a:pt x="12" y="34"/>
                  </a:lnTo>
                  <a:lnTo>
                    <a:pt x="10" y="32"/>
                  </a:lnTo>
                  <a:lnTo>
                    <a:pt x="8" y="29"/>
                  </a:lnTo>
                  <a:lnTo>
                    <a:pt x="7" y="26"/>
                  </a:lnTo>
                  <a:lnTo>
                    <a:pt x="5" y="24"/>
                  </a:lnTo>
                  <a:lnTo>
                    <a:pt x="4" y="21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8"/>
                  </a:lnTo>
                  <a:lnTo>
                    <a:pt x="21" y="18"/>
                  </a:lnTo>
                  <a:lnTo>
                    <a:pt x="23" y="16"/>
                  </a:lnTo>
                  <a:lnTo>
                    <a:pt x="24" y="15"/>
                  </a:lnTo>
                  <a:lnTo>
                    <a:pt x="24" y="15"/>
                  </a:lnTo>
                  <a:lnTo>
                    <a:pt x="27" y="15"/>
                  </a:lnTo>
                  <a:lnTo>
                    <a:pt x="27" y="15"/>
                  </a:lnTo>
                  <a:lnTo>
                    <a:pt x="29" y="15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4" y="10"/>
                  </a:lnTo>
                  <a:lnTo>
                    <a:pt x="35" y="10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43" y="4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54" y="0"/>
                  </a:lnTo>
                  <a:lnTo>
                    <a:pt x="57" y="0"/>
                  </a:lnTo>
                  <a:lnTo>
                    <a:pt x="59" y="2"/>
                  </a:lnTo>
                  <a:lnTo>
                    <a:pt x="60" y="2"/>
                  </a:lnTo>
                  <a:lnTo>
                    <a:pt x="60" y="0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95" name="Freeform 324">
              <a:extLst>
                <a:ext uri="{FF2B5EF4-FFF2-40B4-BE49-F238E27FC236}">
                  <a16:creationId xmlns:a16="http://schemas.microsoft.com/office/drawing/2014/main" id="{F59F3529-F10B-426B-AEB0-4453426826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7311" y="4275579"/>
              <a:ext cx="37036" cy="27289"/>
            </a:xfrm>
            <a:custGeom>
              <a:avLst/>
              <a:gdLst>
                <a:gd name="T0" fmla="*/ 14 w 19"/>
                <a:gd name="T1" fmla="*/ 1 h 14"/>
                <a:gd name="T2" fmla="*/ 16 w 19"/>
                <a:gd name="T3" fmla="*/ 1 h 14"/>
                <a:gd name="T4" fmla="*/ 17 w 19"/>
                <a:gd name="T5" fmla="*/ 3 h 14"/>
                <a:gd name="T6" fmla="*/ 17 w 19"/>
                <a:gd name="T7" fmla="*/ 5 h 14"/>
                <a:gd name="T8" fmla="*/ 19 w 19"/>
                <a:gd name="T9" fmla="*/ 6 h 14"/>
                <a:gd name="T10" fmla="*/ 19 w 19"/>
                <a:gd name="T11" fmla="*/ 8 h 14"/>
                <a:gd name="T12" fmla="*/ 19 w 19"/>
                <a:gd name="T13" fmla="*/ 9 h 14"/>
                <a:gd name="T14" fmla="*/ 19 w 19"/>
                <a:gd name="T15" fmla="*/ 9 h 14"/>
                <a:gd name="T16" fmla="*/ 19 w 19"/>
                <a:gd name="T17" fmla="*/ 9 h 14"/>
                <a:gd name="T18" fmla="*/ 17 w 19"/>
                <a:gd name="T19" fmla="*/ 9 h 14"/>
                <a:gd name="T20" fmla="*/ 17 w 19"/>
                <a:gd name="T21" fmla="*/ 9 h 14"/>
                <a:gd name="T22" fmla="*/ 16 w 19"/>
                <a:gd name="T23" fmla="*/ 9 h 14"/>
                <a:gd name="T24" fmla="*/ 16 w 19"/>
                <a:gd name="T25" fmla="*/ 6 h 14"/>
                <a:gd name="T26" fmla="*/ 14 w 19"/>
                <a:gd name="T27" fmla="*/ 5 h 14"/>
                <a:gd name="T28" fmla="*/ 14 w 19"/>
                <a:gd name="T29" fmla="*/ 3 h 14"/>
                <a:gd name="T30" fmla="*/ 14 w 19"/>
                <a:gd name="T31" fmla="*/ 1 h 14"/>
                <a:gd name="T32" fmla="*/ 14 w 19"/>
                <a:gd name="T33" fmla="*/ 0 h 14"/>
                <a:gd name="T34" fmla="*/ 16 w 19"/>
                <a:gd name="T35" fmla="*/ 0 h 14"/>
                <a:gd name="T36" fmla="*/ 16 w 19"/>
                <a:gd name="T37" fmla="*/ 1 h 14"/>
                <a:gd name="T38" fmla="*/ 14 w 19"/>
                <a:gd name="T39" fmla="*/ 1 h 14"/>
                <a:gd name="T40" fmla="*/ 14 w 19"/>
                <a:gd name="T41" fmla="*/ 3 h 14"/>
                <a:gd name="T42" fmla="*/ 12 w 19"/>
                <a:gd name="T43" fmla="*/ 3 h 14"/>
                <a:gd name="T44" fmla="*/ 11 w 19"/>
                <a:gd name="T45" fmla="*/ 5 h 14"/>
                <a:gd name="T46" fmla="*/ 11 w 19"/>
                <a:gd name="T47" fmla="*/ 5 h 14"/>
                <a:gd name="T48" fmla="*/ 11 w 19"/>
                <a:gd name="T49" fmla="*/ 6 h 14"/>
                <a:gd name="T50" fmla="*/ 11 w 19"/>
                <a:gd name="T51" fmla="*/ 8 h 14"/>
                <a:gd name="T52" fmla="*/ 11 w 19"/>
                <a:gd name="T53" fmla="*/ 8 h 14"/>
                <a:gd name="T54" fmla="*/ 11 w 19"/>
                <a:gd name="T55" fmla="*/ 9 h 14"/>
                <a:gd name="T56" fmla="*/ 12 w 19"/>
                <a:gd name="T57" fmla="*/ 9 h 14"/>
                <a:gd name="T58" fmla="*/ 12 w 19"/>
                <a:gd name="T59" fmla="*/ 9 h 14"/>
                <a:gd name="T60" fmla="*/ 11 w 19"/>
                <a:gd name="T61" fmla="*/ 11 h 14"/>
                <a:gd name="T62" fmla="*/ 11 w 19"/>
                <a:gd name="T63" fmla="*/ 11 h 14"/>
                <a:gd name="T64" fmla="*/ 11 w 19"/>
                <a:gd name="T65" fmla="*/ 12 h 14"/>
                <a:gd name="T66" fmla="*/ 11 w 19"/>
                <a:gd name="T67" fmla="*/ 14 h 14"/>
                <a:gd name="T68" fmla="*/ 9 w 19"/>
                <a:gd name="T69" fmla="*/ 14 h 14"/>
                <a:gd name="T70" fmla="*/ 8 w 19"/>
                <a:gd name="T71" fmla="*/ 14 h 14"/>
                <a:gd name="T72" fmla="*/ 8 w 19"/>
                <a:gd name="T73" fmla="*/ 14 h 14"/>
                <a:gd name="T74" fmla="*/ 8 w 19"/>
                <a:gd name="T75" fmla="*/ 14 h 14"/>
                <a:gd name="T76" fmla="*/ 6 w 19"/>
                <a:gd name="T77" fmla="*/ 12 h 14"/>
                <a:gd name="T78" fmla="*/ 6 w 19"/>
                <a:gd name="T79" fmla="*/ 11 h 14"/>
                <a:gd name="T80" fmla="*/ 5 w 19"/>
                <a:gd name="T81" fmla="*/ 11 h 14"/>
                <a:gd name="T82" fmla="*/ 5 w 19"/>
                <a:gd name="T83" fmla="*/ 11 h 14"/>
                <a:gd name="T84" fmla="*/ 5 w 19"/>
                <a:gd name="T85" fmla="*/ 9 h 14"/>
                <a:gd name="T86" fmla="*/ 3 w 19"/>
                <a:gd name="T87" fmla="*/ 9 h 14"/>
                <a:gd name="T88" fmla="*/ 3 w 19"/>
                <a:gd name="T89" fmla="*/ 8 h 14"/>
                <a:gd name="T90" fmla="*/ 1 w 19"/>
                <a:gd name="T91" fmla="*/ 8 h 14"/>
                <a:gd name="T92" fmla="*/ 1 w 19"/>
                <a:gd name="T93" fmla="*/ 6 h 14"/>
                <a:gd name="T94" fmla="*/ 0 w 19"/>
                <a:gd name="T95" fmla="*/ 6 h 14"/>
                <a:gd name="T96" fmla="*/ 3 w 19"/>
                <a:gd name="T97" fmla="*/ 6 h 14"/>
                <a:gd name="T98" fmla="*/ 5 w 19"/>
                <a:gd name="T99" fmla="*/ 6 h 14"/>
                <a:gd name="T100" fmla="*/ 6 w 19"/>
                <a:gd name="T101" fmla="*/ 6 h 14"/>
                <a:gd name="T102" fmla="*/ 8 w 19"/>
                <a:gd name="T103" fmla="*/ 5 h 14"/>
                <a:gd name="T104" fmla="*/ 9 w 19"/>
                <a:gd name="T105" fmla="*/ 3 h 14"/>
                <a:gd name="T106" fmla="*/ 11 w 19"/>
                <a:gd name="T107" fmla="*/ 3 h 14"/>
                <a:gd name="T108" fmla="*/ 12 w 19"/>
                <a:gd name="T109" fmla="*/ 1 h 14"/>
                <a:gd name="T110" fmla="*/ 14 w 19"/>
                <a:gd name="T11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" h="14">
                  <a:moveTo>
                    <a:pt x="14" y="1"/>
                  </a:moveTo>
                  <a:lnTo>
                    <a:pt x="16" y="1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6" y="6"/>
                  </a:lnTo>
                  <a:lnTo>
                    <a:pt x="14" y="5"/>
                  </a:lnTo>
                  <a:lnTo>
                    <a:pt x="14" y="3"/>
                  </a:lnTo>
                  <a:lnTo>
                    <a:pt x="14" y="1"/>
                  </a:lnTo>
                  <a:close/>
                  <a:moveTo>
                    <a:pt x="14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5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3" y="6"/>
                  </a:lnTo>
                  <a:lnTo>
                    <a:pt x="5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96" name="Freeform 325">
              <a:extLst>
                <a:ext uri="{FF2B5EF4-FFF2-40B4-BE49-F238E27FC236}">
                  <a16:creationId xmlns:a16="http://schemas.microsoft.com/office/drawing/2014/main" id="{C92997F8-537C-4243-8126-23E91F017339}"/>
                </a:ext>
              </a:extLst>
            </p:cNvPr>
            <p:cNvSpPr>
              <a:spLocks/>
            </p:cNvSpPr>
            <p:nvPr/>
          </p:nvSpPr>
          <p:spPr bwMode="auto">
            <a:xfrm>
              <a:off x="3936625" y="3476398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1 w 3"/>
                <a:gd name="T5" fmla="*/ 2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2 h 3"/>
                <a:gd name="T12" fmla="*/ 1 w 3"/>
                <a:gd name="T13" fmla="*/ 2 h 3"/>
                <a:gd name="T14" fmla="*/ 3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97" name="Freeform 326">
              <a:extLst>
                <a:ext uri="{FF2B5EF4-FFF2-40B4-BE49-F238E27FC236}">
                  <a16:creationId xmlns:a16="http://schemas.microsoft.com/office/drawing/2014/main" id="{4F04B706-096B-4D65-A829-22423079D82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1203" y="3909125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0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0 h 2"/>
                <a:gd name="T10" fmla="*/ 2 w 2"/>
                <a:gd name="T11" fmla="*/ 2 h 2"/>
                <a:gd name="T12" fmla="*/ 2 w 2"/>
                <a:gd name="T13" fmla="*/ 2 h 2"/>
                <a:gd name="T14" fmla="*/ 2 w 2"/>
                <a:gd name="T15" fmla="*/ 0 h 2"/>
                <a:gd name="T16" fmla="*/ 0 w 2"/>
                <a:gd name="T17" fmla="*/ 0 h 2"/>
                <a:gd name="T18" fmla="*/ 0 w 2"/>
                <a:gd name="T19" fmla="*/ 0 h 2"/>
                <a:gd name="T20" fmla="*/ 0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98" name="Freeform 327">
              <a:extLst>
                <a:ext uri="{FF2B5EF4-FFF2-40B4-BE49-F238E27FC236}">
                  <a16:creationId xmlns:a16="http://schemas.microsoft.com/office/drawing/2014/main" id="{3145C1E3-9914-47CE-A581-435783EAE70D}"/>
                </a:ext>
              </a:extLst>
            </p:cNvPr>
            <p:cNvSpPr>
              <a:spLocks/>
            </p:cNvSpPr>
            <p:nvPr/>
          </p:nvSpPr>
          <p:spPr bwMode="auto">
            <a:xfrm>
              <a:off x="5786435" y="4068962"/>
              <a:ext cx="85766" cy="171531"/>
            </a:xfrm>
            <a:custGeom>
              <a:avLst/>
              <a:gdLst>
                <a:gd name="T0" fmla="*/ 30 w 44"/>
                <a:gd name="T1" fmla="*/ 0 h 88"/>
                <a:gd name="T2" fmla="*/ 36 w 44"/>
                <a:gd name="T3" fmla="*/ 7 h 88"/>
                <a:gd name="T4" fmla="*/ 40 w 44"/>
                <a:gd name="T5" fmla="*/ 8 h 88"/>
                <a:gd name="T6" fmla="*/ 40 w 44"/>
                <a:gd name="T7" fmla="*/ 13 h 88"/>
                <a:gd name="T8" fmla="*/ 41 w 44"/>
                <a:gd name="T9" fmla="*/ 18 h 88"/>
                <a:gd name="T10" fmla="*/ 43 w 44"/>
                <a:gd name="T11" fmla="*/ 21 h 88"/>
                <a:gd name="T12" fmla="*/ 44 w 44"/>
                <a:gd name="T13" fmla="*/ 25 h 88"/>
                <a:gd name="T14" fmla="*/ 43 w 44"/>
                <a:gd name="T15" fmla="*/ 29 h 88"/>
                <a:gd name="T16" fmla="*/ 41 w 44"/>
                <a:gd name="T17" fmla="*/ 29 h 88"/>
                <a:gd name="T18" fmla="*/ 41 w 44"/>
                <a:gd name="T19" fmla="*/ 30 h 88"/>
                <a:gd name="T20" fmla="*/ 40 w 44"/>
                <a:gd name="T21" fmla="*/ 36 h 88"/>
                <a:gd name="T22" fmla="*/ 38 w 44"/>
                <a:gd name="T23" fmla="*/ 36 h 88"/>
                <a:gd name="T24" fmla="*/ 35 w 44"/>
                <a:gd name="T25" fmla="*/ 41 h 88"/>
                <a:gd name="T26" fmla="*/ 35 w 44"/>
                <a:gd name="T27" fmla="*/ 44 h 88"/>
                <a:gd name="T28" fmla="*/ 30 w 44"/>
                <a:gd name="T29" fmla="*/ 47 h 88"/>
                <a:gd name="T30" fmla="*/ 28 w 44"/>
                <a:gd name="T31" fmla="*/ 54 h 88"/>
                <a:gd name="T32" fmla="*/ 28 w 44"/>
                <a:gd name="T33" fmla="*/ 60 h 88"/>
                <a:gd name="T34" fmla="*/ 28 w 44"/>
                <a:gd name="T35" fmla="*/ 66 h 88"/>
                <a:gd name="T36" fmla="*/ 28 w 44"/>
                <a:gd name="T37" fmla="*/ 70 h 88"/>
                <a:gd name="T38" fmla="*/ 28 w 44"/>
                <a:gd name="T39" fmla="*/ 71 h 88"/>
                <a:gd name="T40" fmla="*/ 28 w 44"/>
                <a:gd name="T41" fmla="*/ 77 h 88"/>
                <a:gd name="T42" fmla="*/ 28 w 44"/>
                <a:gd name="T43" fmla="*/ 81 h 88"/>
                <a:gd name="T44" fmla="*/ 28 w 44"/>
                <a:gd name="T45" fmla="*/ 82 h 88"/>
                <a:gd name="T46" fmla="*/ 28 w 44"/>
                <a:gd name="T47" fmla="*/ 87 h 88"/>
                <a:gd name="T48" fmla="*/ 13 w 44"/>
                <a:gd name="T49" fmla="*/ 88 h 88"/>
                <a:gd name="T50" fmla="*/ 14 w 44"/>
                <a:gd name="T51" fmla="*/ 85 h 88"/>
                <a:gd name="T52" fmla="*/ 11 w 44"/>
                <a:gd name="T53" fmla="*/ 82 h 88"/>
                <a:gd name="T54" fmla="*/ 11 w 44"/>
                <a:gd name="T55" fmla="*/ 79 h 88"/>
                <a:gd name="T56" fmla="*/ 13 w 44"/>
                <a:gd name="T57" fmla="*/ 60 h 88"/>
                <a:gd name="T58" fmla="*/ 11 w 44"/>
                <a:gd name="T59" fmla="*/ 47 h 88"/>
                <a:gd name="T60" fmla="*/ 8 w 44"/>
                <a:gd name="T61" fmla="*/ 44 h 88"/>
                <a:gd name="T62" fmla="*/ 8 w 44"/>
                <a:gd name="T63" fmla="*/ 38 h 88"/>
                <a:gd name="T64" fmla="*/ 6 w 44"/>
                <a:gd name="T65" fmla="*/ 33 h 88"/>
                <a:gd name="T66" fmla="*/ 0 w 44"/>
                <a:gd name="T67" fmla="*/ 29 h 88"/>
                <a:gd name="T68" fmla="*/ 0 w 44"/>
                <a:gd name="T69" fmla="*/ 24 h 88"/>
                <a:gd name="T70" fmla="*/ 2 w 44"/>
                <a:gd name="T71" fmla="*/ 21 h 88"/>
                <a:gd name="T72" fmla="*/ 3 w 44"/>
                <a:gd name="T73" fmla="*/ 19 h 88"/>
                <a:gd name="T74" fmla="*/ 5 w 44"/>
                <a:gd name="T75" fmla="*/ 18 h 88"/>
                <a:gd name="T76" fmla="*/ 5 w 44"/>
                <a:gd name="T77" fmla="*/ 18 h 88"/>
                <a:gd name="T78" fmla="*/ 6 w 44"/>
                <a:gd name="T79" fmla="*/ 16 h 88"/>
                <a:gd name="T80" fmla="*/ 8 w 44"/>
                <a:gd name="T81" fmla="*/ 14 h 88"/>
                <a:gd name="T82" fmla="*/ 10 w 44"/>
                <a:gd name="T83" fmla="*/ 13 h 88"/>
                <a:gd name="T84" fmla="*/ 11 w 44"/>
                <a:gd name="T85" fmla="*/ 14 h 88"/>
                <a:gd name="T86" fmla="*/ 21 w 44"/>
                <a:gd name="T87" fmla="*/ 11 h 88"/>
                <a:gd name="T88" fmla="*/ 24 w 44"/>
                <a:gd name="T89" fmla="*/ 7 h 88"/>
                <a:gd name="T90" fmla="*/ 22 w 44"/>
                <a:gd name="T91" fmla="*/ 2 h 88"/>
                <a:gd name="T92" fmla="*/ 27 w 44"/>
                <a:gd name="T93" fmla="*/ 2 h 88"/>
                <a:gd name="T94" fmla="*/ 30 w 44"/>
                <a:gd name="T95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4" h="88"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5" y="3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1" y="10"/>
                  </a:lnTo>
                  <a:lnTo>
                    <a:pt x="40" y="11"/>
                  </a:lnTo>
                  <a:lnTo>
                    <a:pt x="40" y="13"/>
                  </a:lnTo>
                  <a:lnTo>
                    <a:pt x="40" y="14"/>
                  </a:lnTo>
                  <a:lnTo>
                    <a:pt x="41" y="18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19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4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1" y="29"/>
                  </a:lnTo>
                  <a:lnTo>
                    <a:pt x="41" y="29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41" y="32"/>
                  </a:lnTo>
                  <a:lnTo>
                    <a:pt x="41" y="35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6" y="38"/>
                  </a:lnTo>
                  <a:lnTo>
                    <a:pt x="36" y="40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4"/>
                  </a:lnTo>
                  <a:lnTo>
                    <a:pt x="33" y="46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8" y="47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8" y="57"/>
                  </a:lnTo>
                  <a:lnTo>
                    <a:pt x="28" y="59"/>
                  </a:lnTo>
                  <a:lnTo>
                    <a:pt x="28" y="60"/>
                  </a:lnTo>
                  <a:lnTo>
                    <a:pt x="28" y="63"/>
                  </a:lnTo>
                  <a:lnTo>
                    <a:pt x="27" y="65"/>
                  </a:lnTo>
                  <a:lnTo>
                    <a:pt x="28" y="66"/>
                  </a:lnTo>
                  <a:lnTo>
                    <a:pt x="28" y="68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6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8" y="82"/>
                  </a:lnTo>
                  <a:lnTo>
                    <a:pt x="28" y="84"/>
                  </a:lnTo>
                  <a:lnTo>
                    <a:pt x="28" y="85"/>
                  </a:lnTo>
                  <a:lnTo>
                    <a:pt x="28" y="87"/>
                  </a:lnTo>
                  <a:lnTo>
                    <a:pt x="22" y="87"/>
                  </a:lnTo>
                  <a:lnTo>
                    <a:pt x="14" y="88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4" y="88"/>
                  </a:lnTo>
                  <a:lnTo>
                    <a:pt x="14" y="85"/>
                  </a:lnTo>
                  <a:lnTo>
                    <a:pt x="13" y="84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3" y="77"/>
                  </a:lnTo>
                  <a:lnTo>
                    <a:pt x="13" y="60"/>
                  </a:lnTo>
                  <a:lnTo>
                    <a:pt x="13" y="55"/>
                  </a:lnTo>
                  <a:lnTo>
                    <a:pt x="11" y="52"/>
                  </a:lnTo>
                  <a:lnTo>
                    <a:pt x="11" y="47"/>
                  </a:lnTo>
                  <a:lnTo>
                    <a:pt x="11" y="47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6" y="33"/>
                  </a:lnTo>
                  <a:lnTo>
                    <a:pt x="3" y="3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2" y="22"/>
                  </a:lnTo>
                  <a:lnTo>
                    <a:pt x="2" y="21"/>
                  </a:lnTo>
                  <a:lnTo>
                    <a:pt x="2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4"/>
                  </a:lnTo>
                  <a:lnTo>
                    <a:pt x="16" y="13"/>
                  </a:lnTo>
                  <a:lnTo>
                    <a:pt x="17" y="14"/>
                  </a:lnTo>
                  <a:lnTo>
                    <a:pt x="21" y="11"/>
                  </a:lnTo>
                  <a:lnTo>
                    <a:pt x="22" y="10"/>
                  </a:lnTo>
                  <a:lnTo>
                    <a:pt x="22" y="8"/>
                  </a:lnTo>
                  <a:lnTo>
                    <a:pt x="24" y="7"/>
                  </a:lnTo>
                  <a:lnTo>
                    <a:pt x="24" y="5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499" name="Freeform 328">
              <a:extLst>
                <a:ext uri="{FF2B5EF4-FFF2-40B4-BE49-F238E27FC236}">
                  <a16:creationId xmlns:a16="http://schemas.microsoft.com/office/drawing/2014/main" id="{93C99ED5-95E5-453C-8DD5-4DDEE39A8353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3667" y="4480247"/>
              <a:ext cx="48731" cy="62375"/>
            </a:xfrm>
            <a:custGeom>
              <a:avLst/>
              <a:gdLst>
                <a:gd name="T0" fmla="*/ 20 w 25"/>
                <a:gd name="T1" fmla="*/ 2 h 32"/>
                <a:gd name="T2" fmla="*/ 22 w 25"/>
                <a:gd name="T3" fmla="*/ 2 h 32"/>
                <a:gd name="T4" fmla="*/ 20 w 25"/>
                <a:gd name="T5" fmla="*/ 5 h 32"/>
                <a:gd name="T6" fmla="*/ 20 w 25"/>
                <a:gd name="T7" fmla="*/ 5 h 32"/>
                <a:gd name="T8" fmla="*/ 20 w 25"/>
                <a:gd name="T9" fmla="*/ 7 h 32"/>
                <a:gd name="T10" fmla="*/ 20 w 25"/>
                <a:gd name="T11" fmla="*/ 8 h 32"/>
                <a:gd name="T12" fmla="*/ 20 w 25"/>
                <a:gd name="T13" fmla="*/ 8 h 32"/>
                <a:gd name="T14" fmla="*/ 22 w 25"/>
                <a:gd name="T15" fmla="*/ 10 h 32"/>
                <a:gd name="T16" fmla="*/ 25 w 25"/>
                <a:gd name="T17" fmla="*/ 10 h 32"/>
                <a:gd name="T18" fmla="*/ 25 w 25"/>
                <a:gd name="T19" fmla="*/ 11 h 32"/>
                <a:gd name="T20" fmla="*/ 25 w 25"/>
                <a:gd name="T21" fmla="*/ 13 h 32"/>
                <a:gd name="T22" fmla="*/ 23 w 25"/>
                <a:gd name="T23" fmla="*/ 15 h 32"/>
                <a:gd name="T24" fmla="*/ 22 w 25"/>
                <a:gd name="T25" fmla="*/ 16 h 32"/>
                <a:gd name="T26" fmla="*/ 23 w 25"/>
                <a:gd name="T27" fmla="*/ 16 h 32"/>
                <a:gd name="T28" fmla="*/ 20 w 25"/>
                <a:gd name="T29" fmla="*/ 19 h 32"/>
                <a:gd name="T30" fmla="*/ 18 w 25"/>
                <a:gd name="T31" fmla="*/ 21 h 32"/>
                <a:gd name="T32" fmla="*/ 17 w 25"/>
                <a:gd name="T33" fmla="*/ 22 h 32"/>
                <a:gd name="T34" fmla="*/ 15 w 25"/>
                <a:gd name="T35" fmla="*/ 26 h 32"/>
                <a:gd name="T36" fmla="*/ 11 w 25"/>
                <a:gd name="T37" fmla="*/ 30 h 32"/>
                <a:gd name="T38" fmla="*/ 9 w 25"/>
                <a:gd name="T39" fmla="*/ 32 h 32"/>
                <a:gd name="T40" fmla="*/ 7 w 25"/>
                <a:gd name="T41" fmla="*/ 30 h 32"/>
                <a:gd name="T42" fmla="*/ 6 w 25"/>
                <a:gd name="T43" fmla="*/ 27 h 32"/>
                <a:gd name="T44" fmla="*/ 6 w 25"/>
                <a:gd name="T45" fmla="*/ 24 h 32"/>
                <a:gd name="T46" fmla="*/ 4 w 25"/>
                <a:gd name="T47" fmla="*/ 22 h 32"/>
                <a:gd name="T48" fmla="*/ 4 w 25"/>
                <a:gd name="T49" fmla="*/ 18 h 32"/>
                <a:gd name="T50" fmla="*/ 3 w 25"/>
                <a:gd name="T51" fmla="*/ 16 h 32"/>
                <a:gd name="T52" fmla="*/ 3 w 25"/>
                <a:gd name="T53" fmla="*/ 15 h 32"/>
                <a:gd name="T54" fmla="*/ 3 w 25"/>
                <a:gd name="T55" fmla="*/ 11 h 32"/>
                <a:gd name="T56" fmla="*/ 0 w 25"/>
                <a:gd name="T57" fmla="*/ 8 h 32"/>
                <a:gd name="T58" fmla="*/ 0 w 25"/>
                <a:gd name="T59" fmla="*/ 7 h 32"/>
                <a:gd name="T60" fmla="*/ 0 w 25"/>
                <a:gd name="T61" fmla="*/ 5 h 32"/>
                <a:gd name="T62" fmla="*/ 1 w 25"/>
                <a:gd name="T63" fmla="*/ 5 h 32"/>
                <a:gd name="T64" fmla="*/ 3 w 25"/>
                <a:gd name="T65" fmla="*/ 5 h 32"/>
                <a:gd name="T66" fmla="*/ 4 w 25"/>
                <a:gd name="T67" fmla="*/ 8 h 32"/>
                <a:gd name="T68" fmla="*/ 9 w 25"/>
                <a:gd name="T69" fmla="*/ 7 h 32"/>
                <a:gd name="T70" fmla="*/ 11 w 25"/>
                <a:gd name="T71" fmla="*/ 7 h 32"/>
                <a:gd name="T72" fmla="*/ 12 w 25"/>
                <a:gd name="T73" fmla="*/ 5 h 32"/>
                <a:gd name="T74" fmla="*/ 12 w 25"/>
                <a:gd name="T75" fmla="*/ 0 h 32"/>
                <a:gd name="T76" fmla="*/ 15 w 25"/>
                <a:gd name="T77" fmla="*/ 2 h 32"/>
                <a:gd name="T78" fmla="*/ 15 w 25"/>
                <a:gd name="T79" fmla="*/ 2 h 32"/>
                <a:gd name="T80" fmla="*/ 17 w 25"/>
                <a:gd name="T81" fmla="*/ 0 h 32"/>
                <a:gd name="T82" fmla="*/ 20 w 25"/>
                <a:gd name="T83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" h="32">
                  <a:moveTo>
                    <a:pt x="20" y="0"/>
                  </a:moveTo>
                  <a:lnTo>
                    <a:pt x="20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3" y="15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3" y="16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5" y="26"/>
                  </a:lnTo>
                  <a:lnTo>
                    <a:pt x="12" y="29"/>
                  </a:lnTo>
                  <a:lnTo>
                    <a:pt x="11" y="30"/>
                  </a:lnTo>
                  <a:lnTo>
                    <a:pt x="9" y="32"/>
                  </a:lnTo>
                  <a:lnTo>
                    <a:pt x="9" y="32"/>
                  </a:lnTo>
                  <a:lnTo>
                    <a:pt x="9" y="30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1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7"/>
                  </a:lnTo>
                  <a:lnTo>
                    <a:pt x="4" y="8"/>
                  </a:lnTo>
                  <a:lnTo>
                    <a:pt x="6" y="8"/>
                  </a:lnTo>
                  <a:lnTo>
                    <a:pt x="9" y="7"/>
                  </a:lnTo>
                  <a:lnTo>
                    <a:pt x="9" y="8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2" y="3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00" name="Freeform 329">
              <a:extLst>
                <a:ext uri="{FF2B5EF4-FFF2-40B4-BE49-F238E27FC236}">
                  <a16:creationId xmlns:a16="http://schemas.microsoft.com/office/drawing/2014/main" id="{D076AC9A-42B1-4EE8-919D-B443607D3FA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3663524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3 w 3"/>
                <a:gd name="T3" fmla="*/ 0 h 8"/>
                <a:gd name="T4" fmla="*/ 1 w 3"/>
                <a:gd name="T5" fmla="*/ 2 h 8"/>
                <a:gd name="T6" fmla="*/ 3 w 3"/>
                <a:gd name="T7" fmla="*/ 3 h 8"/>
                <a:gd name="T8" fmla="*/ 3 w 3"/>
                <a:gd name="T9" fmla="*/ 5 h 8"/>
                <a:gd name="T10" fmla="*/ 3 w 3"/>
                <a:gd name="T11" fmla="*/ 7 h 8"/>
                <a:gd name="T12" fmla="*/ 1 w 3"/>
                <a:gd name="T13" fmla="*/ 8 h 8"/>
                <a:gd name="T14" fmla="*/ 1 w 3"/>
                <a:gd name="T15" fmla="*/ 7 h 8"/>
                <a:gd name="T16" fmla="*/ 0 w 3"/>
                <a:gd name="T17" fmla="*/ 5 h 8"/>
                <a:gd name="T18" fmla="*/ 1 w 3"/>
                <a:gd name="T19" fmla="*/ 3 h 8"/>
                <a:gd name="T20" fmla="*/ 0 w 3"/>
                <a:gd name="T21" fmla="*/ 2 h 8"/>
                <a:gd name="T22" fmla="*/ 0 w 3"/>
                <a:gd name="T23" fmla="*/ 2 h 8"/>
                <a:gd name="T24" fmla="*/ 1 w 3"/>
                <a:gd name="T25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8"/>
                  </a:lnTo>
                  <a:lnTo>
                    <a:pt x="1" y="7"/>
                  </a:lnTo>
                  <a:lnTo>
                    <a:pt x="0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01" name="Freeform 330">
              <a:extLst>
                <a:ext uri="{FF2B5EF4-FFF2-40B4-BE49-F238E27FC236}">
                  <a16:creationId xmlns:a16="http://schemas.microsoft.com/office/drawing/2014/main" id="{BE20A6A3-327F-4851-90AC-40810F88AA7E}"/>
                </a:ext>
              </a:extLst>
            </p:cNvPr>
            <p:cNvSpPr>
              <a:spLocks/>
            </p:cNvSpPr>
            <p:nvPr/>
          </p:nvSpPr>
          <p:spPr bwMode="auto">
            <a:xfrm>
              <a:off x="6394592" y="3090452"/>
              <a:ext cx="175430" cy="101360"/>
            </a:xfrm>
            <a:custGeom>
              <a:avLst/>
              <a:gdLst>
                <a:gd name="T0" fmla="*/ 8 w 90"/>
                <a:gd name="T1" fmla="*/ 1 h 52"/>
                <a:gd name="T2" fmla="*/ 10 w 90"/>
                <a:gd name="T3" fmla="*/ 4 h 52"/>
                <a:gd name="T4" fmla="*/ 7 w 90"/>
                <a:gd name="T5" fmla="*/ 6 h 52"/>
                <a:gd name="T6" fmla="*/ 13 w 90"/>
                <a:gd name="T7" fmla="*/ 6 h 52"/>
                <a:gd name="T8" fmla="*/ 27 w 90"/>
                <a:gd name="T9" fmla="*/ 8 h 52"/>
                <a:gd name="T10" fmla="*/ 40 w 90"/>
                <a:gd name="T11" fmla="*/ 9 h 52"/>
                <a:gd name="T12" fmla="*/ 49 w 90"/>
                <a:gd name="T13" fmla="*/ 8 h 52"/>
                <a:gd name="T14" fmla="*/ 60 w 90"/>
                <a:gd name="T15" fmla="*/ 3 h 52"/>
                <a:gd name="T16" fmla="*/ 68 w 90"/>
                <a:gd name="T17" fmla="*/ 1 h 52"/>
                <a:gd name="T18" fmla="*/ 76 w 90"/>
                <a:gd name="T19" fmla="*/ 4 h 52"/>
                <a:gd name="T20" fmla="*/ 79 w 90"/>
                <a:gd name="T21" fmla="*/ 4 h 52"/>
                <a:gd name="T22" fmla="*/ 85 w 90"/>
                <a:gd name="T23" fmla="*/ 8 h 52"/>
                <a:gd name="T24" fmla="*/ 90 w 90"/>
                <a:gd name="T25" fmla="*/ 9 h 52"/>
                <a:gd name="T26" fmla="*/ 85 w 90"/>
                <a:gd name="T27" fmla="*/ 14 h 52"/>
                <a:gd name="T28" fmla="*/ 81 w 90"/>
                <a:gd name="T29" fmla="*/ 17 h 52"/>
                <a:gd name="T30" fmla="*/ 79 w 90"/>
                <a:gd name="T31" fmla="*/ 26 h 52"/>
                <a:gd name="T32" fmla="*/ 74 w 90"/>
                <a:gd name="T33" fmla="*/ 31 h 52"/>
                <a:gd name="T34" fmla="*/ 79 w 90"/>
                <a:gd name="T35" fmla="*/ 36 h 52"/>
                <a:gd name="T36" fmla="*/ 79 w 90"/>
                <a:gd name="T37" fmla="*/ 39 h 52"/>
                <a:gd name="T38" fmla="*/ 78 w 90"/>
                <a:gd name="T39" fmla="*/ 39 h 52"/>
                <a:gd name="T40" fmla="*/ 74 w 90"/>
                <a:gd name="T41" fmla="*/ 41 h 52"/>
                <a:gd name="T42" fmla="*/ 71 w 90"/>
                <a:gd name="T43" fmla="*/ 37 h 52"/>
                <a:gd name="T44" fmla="*/ 67 w 90"/>
                <a:gd name="T45" fmla="*/ 37 h 52"/>
                <a:gd name="T46" fmla="*/ 63 w 90"/>
                <a:gd name="T47" fmla="*/ 39 h 52"/>
                <a:gd name="T48" fmla="*/ 60 w 90"/>
                <a:gd name="T49" fmla="*/ 41 h 52"/>
                <a:gd name="T50" fmla="*/ 60 w 90"/>
                <a:gd name="T51" fmla="*/ 42 h 52"/>
                <a:gd name="T52" fmla="*/ 57 w 90"/>
                <a:gd name="T53" fmla="*/ 44 h 52"/>
                <a:gd name="T54" fmla="*/ 54 w 90"/>
                <a:gd name="T55" fmla="*/ 44 h 52"/>
                <a:gd name="T56" fmla="*/ 54 w 90"/>
                <a:gd name="T57" fmla="*/ 45 h 52"/>
                <a:gd name="T58" fmla="*/ 56 w 90"/>
                <a:gd name="T59" fmla="*/ 48 h 52"/>
                <a:gd name="T60" fmla="*/ 51 w 90"/>
                <a:gd name="T61" fmla="*/ 50 h 52"/>
                <a:gd name="T62" fmla="*/ 48 w 90"/>
                <a:gd name="T63" fmla="*/ 50 h 52"/>
                <a:gd name="T64" fmla="*/ 41 w 90"/>
                <a:gd name="T65" fmla="*/ 52 h 52"/>
                <a:gd name="T66" fmla="*/ 37 w 90"/>
                <a:gd name="T67" fmla="*/ 50 h 52"/>
                <a:gd name="T68" fmla="*/ 33 w 90"/>
                <a:gd name="T69" fmla="*/ 48 h 52"/>
                <a:gd name="T70" fmla="*/ 32 w 90"/>
                <a:gd name="T71" fmla="*/ 47 h 52"/>
                <a:gd name="T72" fmla="*/ 27 w 90"/>
                <a:gd name="T73" fmla="*/ 47 h 52"/>
                <a:gd name="T74" fmla="*/ 24 w 90"/>
                <a:gd name="T75" fmla="*/ 48 h 52"/>
                <a:gd name="T76" fmla="*/ 22 w 90"/>
                <a:gd name="T77" fmla="*/ 48 h 52"/>
                <a:gd name="T78" fmla="*/ 18 w 90"/>
                <a:gd name="T79" fmla="*/ 50 h 52"/>
                <a:gd name="T80" fmla="*/ 13 w 90"/>
                <a:gd name="T81" fmla="*/ 50 h 52"/>
                <a:gd name="T82" fmla="*/ 8 w 90"/>
                <a:gd name="T83" fmla="*/ 50 h 52"/>
                <a:gd name="T84" fmla="*/ 10 w 90"/>
                <a:gd name="T85" fmla="*/ 44 h 52"/>
                <a:gd name="T86" fmla="*/ 8 w 90"/>
                <a:gd name="T87" fmla="*/ 42 h 52"/>
                <a:gd name="T88" fmla="*/ 7 w 90"/>
                <a:gd name="T89" fmla="*/ 39 h 52"/>
                <a:gd name="T90" fmla="*/ 2 w 90"/>
                <a:gd name="T91" fmla="*/ 36 h 52"/>
                <a:gd name="T92" fmla="*/ 2 w 90"/>
                <a:gd name="T93" fmla="*/ 33 h 52"/>
                <a:gd name="T94" fmla="*/ 2 w 90"/>
                <a:gd name="T95" fmla="*/ 30 h 52"/>
                <a:gd name="T96" fmla="*/ 2 w 90"/>
                <a:gd name="T97" fmla="*/ 26 h 52"/>
                <a:gd name="T98" fmla="*/ 2 w 90"/>
                <a:gd name="T99" fmla="*/ 25 h 52"/>
                <a:gd name="T100" fmla="*/ 5 w 90"/>
                <a:gd name="T101" fmla="*/ 23 h 52"/>
                <a:gd name="T102" fmla="*/ 8 w 90"/>
                <a:gd name="T103" fmla="*/ 20 h 52"/>
                <a:gd name="T104" fmla="*/ 8 w 90"/>
                <a:gd name="T105" fmla="*/ 19 h 52"/>
                <a:gd name="T106" fmla="*/ 7 w 90"/>
                <a:gd name="T107" fmla="*/ 15 h 52"/>
                <a:gd name="T108" fmla="*/ 2 w 90"/>
                <a:gd name="T109" fmla="*/ 12 h 52"/>
                <a:gd name="T110" fmla="*/ 0 w 90"/>
                <a:gd name="T111" fmla="*/ 9 h 52"/>
                <a:gd name="T112" fmla="*/ 0 w 90"/>
                <a:gd name="T113" fmla="*/ 6 h 52"/>
                <a:gd name="T114" fmla="*/ 2 w 90"/>
                <a:gd name="T115" fmla="*/ 4 h 52"/>
                <a:gd name="T116" fmla="*/ 3 w 90"/>
                <a:gd name="T117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0" h="52">
                  <a:moveTo>
                    <a:pt x="5" y="0"/>
                  </a:moveTo>
                  <a:lnTo>
                    <a:pt x="7" y="1"/>
                  </a:lnTo>
                  <a:lnTo>
                    <a:pt x="8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8" y="4"/>
                  </a:lnTo>
                  <a:lnTo>
                    <a:pt x="7" y="4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8"/>
                  </a:lnTo>
                  <a:lnTo>
                    <a:pt x="13" y="6"/>
                  </a:lnTo>
                  <a:lnTo>
                    <a:pt x="18" y="6"/>
                  </a:lnTo>
                  <a:lnTo>
                    <a:pt x="22" y="8"/>
                  </a:lnTo>
                  <a:lnTo>
                    <a:pt x="27" y="8"/>
                  </a:lnTo>
                  <a:lnTo>
                    <a:pt x="30" y="8"/>
                  </a:lnTo>
                  <a:lnTo>
                    <a:pt x="35" y="9"/>
                  </a:lnTo>
                  <a:lnTo>
                    <a:pt x="40" y="9"/>
                  </a:lnTo>
                  <a:lnTo>
                    <a:pt x="46" y="9"/>
                  </a:lnTo>
                  <a:lnTo>
                    <a:pt x="48" y="9"/>
                  </a:lnTo>
                  <a:lnTo>
                    <a:pt x="49" y="8"/>
                  </a:lnTo>
                  <a:lnTo>
                    <a:pt x="52" y="6"/>
                  </a:lnTo>
                  <a:lnTo>
                    <a:pt x="56" y="4"/>
                  </a:lnTo>
                  <a:lnTo>
                    <a:pt x="60" y="3"/>
                  </a:lnTo>
                  <a:lnTo>
                    <a:pt x="65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73" y="4"/>
                  </a:lnTo>
                  <a:lnTo>
                    <a:pt x="74" y="4"/>
                  </a:lnTo>
                  <a:lnTo>
                    <a:pt x="76" y="4"/>
                  </a:lnTo>
                  <a:lnTo>
                    <a:pt x="78" y="4"/>
                  </a:lnTo>
                  <a:lnTo>
                    <a:pt x="78" y="4"/>
                  </a:lnTo>
                  <a:lnTo>
                    <a:pt x="79" y="4"/>
                  </a:lnTo>
                  <a:lnTo>
                    <a:pt x="81" y="6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9"/>
                  </a:lnTo>
                  <a:lnTo>
                    <a:pt x="87" y="9"/>
                  </a:lnTo>
                  <a:lnTo>
                    <a:pt x="90" y="9"/>
                  </a:lnTo>
                  <a:lnTo>
                    <a:pt x="90" y="12"/>
                  </a:lnTo>
                  <a:lnTo>
                    <a:pt x="89" y="15"/>
                  </a:lnTo>
                  <a:lnTo>
                    <a:pt x="85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1" y="22"/>
                  </a:lnTo>
                  <a:lnTo>
                    <a:pt x="79" y="26"/>
                  </a:lnTo>
                  <a:lnTo>
                    <a:pt x="79" y="26"/>
                  </a:lnTo>
                  <a:lnTo>
                    <a:pt x="78" y="26"/>
                  </a:lnTo>
                  <a:lnTo>
                    <a:pt x="74" y="31"/>
                  </a:lnTo>
                  <a:lnTo>
                    <a:pt x="76" y="33"/>
                  </a:lnTo>
                  <a:lnTo>
                    <a:pt x="78" y="33"/>
                  </a:lnTo>
                  <a:lnTo>
                    <a:pt x="79" y="36"/>
                  </a:lnTo>
                  <a:lnTo>
                    <a:pt x="81" y="37"/>
                  </a:lnTo>
                  <a:lnTo>
                    <a:pt x="82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8" y="39"/>
                  </a:lnTo>
                  <a:lnTo>
                    <a:pt x="76" y="39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1"/>
                  </a:lnTo>
                  <a:lnTo>
                    <a:pt x="73" y="39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0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39"/>
                  </a:lnTo>
                  <a:lnTo>
                    <a:pt x="62" y="39"/>
                  </a:lnTo>
                  <a:lnTo>
                    <a:pt x="60" y="41"/>
                  </a:lnTo>
                  <a:lnTo>
                    <a:pt x="60" y="41"/>
                  </a:lnTo>
                  <a:lnTo>
                    <a:pt x="60" y="42"/>
                  </a:lnTo>
                  <a:lnTo>
                    <a:pt x="60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6" y="44"/>
                  </a:lnTo>
                  <a:lnTo>
                    <a:pt x="54" y="44"/>
                  </a:lnTo>
                  <a:lnTo>
                    <a:pt x="54" y="44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7"/>
                  </a:lnTo>
                  <a:lnTo>
                    <a:pt x="56" y="48"/>
                  </a:lnTo>
                  <a:lnTo>
                    <a:pt x="54" y="50"/>
                  </a:lnTo>
                  <a:lnTo>
                    <a:pt x="54" y="50"/>
                  </a:lnTo>
                  <a:lnTo>
                    <a:pt x="51" y="50"/>
                  </a:lnTo>
                  <a:lnTo>
                    <a:pt x="49" y="50"/>
                  </a:lnTo>
                  <a:lnTo>
                    <a:pt x="49" y="50"/>
                  </a:lnTo>
                  <a:lnTo>
                    <a:pt x="48" y="50"/>
                  </a:lnTo>
                  <a:lnTo>
                    <a:pt x="46" y="52"/>
                  </a:lnTo>
                  <a:lnTo>
                    <a:pt x="43" y="52"/>
                  </a:lnTo>
                  <a:lnTo>
                    <a:pt x="41" y="52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3" y="48"/>
                  </a:lnTo>
                  <a:lnTo>
                    <a:pt x="32" y="48"/>
                  </a:lnTo>
                  <a:lnTo>
                    <a:pt x="32" y="48"/>
                  </a:lnTo>
                  <a:lnTo>
                    <a:pt x="32" y="47"/>
                  </a:lnTo>
                  <a:lnTo>
                    <a:pt x="30" y="47"/>
                  </a:lnTo>
                  <a:lnTo>
                    <a:pt x="29" y="47"/>
                  </a:lnTo>
                  <a:lnTo>
                    <a:pt x="27" y="47"/>
                  </a:lnTo>
                  <a:lnTo>
                    <a:pt x="27" y="47"/>
                  </a:lnTo>
                  <a:lnTo>
                    <a:pt x="24" y="47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1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50"/>
                  </a:lnTo>
                  <a:lnTo>
                    <a:pt x="15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3" y="37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02" name="Freeform 331">
              <a:extLst>
                <a:ext uri="{FF2B5EF4-FFF2-40B4-BE49-F238E27FC236}">
                  <a16:creationId xmlns:a16="http://schemas.microsoft.com/office/drawing/2014/main" id="{B5E54CE8-9FC1-41F7-952A-D2DC308CD078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9056" y="3992941"/>
              <a:ext cx="224161" cy="159836"/>
            </a:xfrm>
            <a:custGeom>
              <a:avLst/>
              <a:gdLst>
                <a:gd name="T0" fmla="*/ 74 w 115"/>
                <a:gd name="T1" fmla="*/ 0 h 82"/>
                <a:gd name="T2" fmla="*/ 83 w 115"/>
                <a:gd name="T3" fmla="*/ 3 h 82"/>
                <a:gd name="T4" fmla="*/ 83 w 115"/>
                <a:gd name="T5" fmla="*/ 9 h 82"/>
                <a:gd name="T6" fmla="*/ 85 w 115"/>
                <a:gd name="T7" fmla="*/ 14 h 82"/>
                <a:gd name="T8" fmla="*/ 90 w 115"/>
                <a:gd name="T9" fmla="*/ 20 h 82"/>
                <a:gd name="T10" fmla="*/ 93 w 115"/>
                <a:gd name="T11" fmla="*/ 20 h 82"/>
                <a:gd name="T12" fmla="*/ 96 w 115"/>
                <a:gd name="T13" fmla="*/ 23 h 82"/>
                <a:gd name="T14" fmla="*/ 94 w 115"/>
                <a:gd name="T15" fmla="*/ 25 h 82"/>
                <a:gd name="T16" fmla="*/ 94 w 115"/>
                <a:gd name="T17" fmla="*/ 30 h 82"/>
                <a:gd name="T18" fmla="*/ 102 w 115"/>
                <a:gd name="T19" fmla="*/ 34 h 82"/>
                <a:gd name="T20" fmla="*/ 108 w 115"/>
                <a:gd name="T21" fmla="*/ 34 h 82"/>
                <a:gd name="T22" fmla="*/ 112 w 115"/>
                <a:gd name="T23" fmla="*/ 34 h 82"/>
                <a:gd name="T24" fmla="*/ 112 w 115"/>
                <a:gd name="T25" fmla="*/ 38 h 82"/>
                <a:gd name="T26" fmla="*/ 110 w 115"/>
                <a:gd name="T27" fmla="*/ 39 h 82"/>
                <a:gd name="T28" fmla="*/ 115 w 115"/>
                <a:gd name="T29" fmla="*/ 46 h 82"/>
                <a:gd name="T30" fmla="*/ 108 w 115"/>
                <a:gd name="T31" fmla="*/ 53 h 82"/>
                <a:gd name="T32" fmla="*/ 102 w 115"/>
                <a:gd name="T33" fmla="*/ 52 h 82"/>
                <a:gd name="T34" fmla="*/ 99 w 115"/>
                <a:gd name="T35" fmla="*/ 53 h 82"/>
                <a:gd name="T36" fmla="*/ 97 w 115"/>
                <a:gd name="T37" fmla="*/ 55 h 82"/>
                <a:gd name="T38" fmla="*/ 96 w 115"/>
                <a:gd name="T39" fmla="*/ 57 h 82"/>
                <a:gd name="T40" fmla="*/ 94 w 115"/>
                <a:gd name="T41" fmla="*/ 58 h 82"/>
                <a:gd name="T42" fmla="*/ 93 w 115"/>
                <a:gd name="T43" fmla="*/ 60 h 82"/>
                <a:gd name="T44" fmla="*/ 86 w 115"/>
                <a:gd name="T45" fmla="*/ 60 h 82"/>
                <a:gd name="T46" fmla="*/ 75 w 115"/>
                <a:gd name="T47" fmla="*/ 57 h 82"/>
                <a:gd name="T48" fmla="*/ 74 w 115"/>
                <a:gd name="T49" fmla="*/ 58 h 82"/>
                <a:gd name="T50" fmla="*/ 71 w 115"/>
                <a:gd name="T51" fmla="*/ 60 h 82"/>
                <a:gd name="T52" fmla="*/ 69 w 115"/>
                <a:gd name="T53" fmla="*/ 60 h 82"/>
                <a:gd name="T54" fmla="*/ 61 w 115"/>
                <a:gd name="T55" fmla="*/ 60 h 82"/>
                <a:gd name="T56" fmla="*/ 52 w 115"/>
                <a:gd name="T57" fmla="*/ 60 h 82"/>
                <a:gd name="T58" fmla="*/ 41 w 115"/>
                <a:gd name="T59" fmla="*/ 60 h 82"/>
                <a:gd name="T60" fmla="*/ 37 w 115"/>
                <a:gd name="T61" fmla="*/ 64 h 82"/>
                <a:gd name="T62" fmla="*/ 39 w 115"/>
                <a:gd name="T63" fmla="*/ 68 h 82"/>
                <a:gd name="T64" fmla="*/ 39 w 115"/>
                <a:gd name="T65" fmla="*/ 71 h 82"/>
                <a:gd name="T66" fmla="*/ 41 w 115"/>
                <a:gd name="T67" fmla="*/ 77 h 82"/>
                <a:gd name="T68" fmla="*/ 41 w 115"/>
                <a:gd name="T69" fmla="*/ 80 h 82"/>
                <a:gd name="T70" fmla="*/ 37 w 115"/>
                <a:gd name="T71" fmla="*/ 80 h 82"/>
                <a:gd name="T72" fmla="*/ 36 w 115"/>
                <a:gd name="T73" fmla="*/ 77 h 82"/>
                <a:gd name="T74" fmla="*/ 33 w 115"/>
                <a:gd name="T75" fmla="*/ 75 h 82"/>
                <a:gd name="T76" fmla="*/ 23 w 115"/>
                <a:gd name="T77" fmla="*/ 75 h 82"/>
                <a:gd name="T78" fmla="*/ 17 w 115"/>
                <a:gd name="T79" fmla="*/ 79 h 82"/>
                <a:gd name="T80" fmla="*/ 12 w 115"/>
                <a:gd name="T81" fmla="*/ 77 h 82"/>
                <a:gd name="T82" fmla="*/ 8 w 115"/>
                <a:gd name="T83" fmla="*/ 74 h 82"/>
                <a:gd name="T84" fmla="*/ 4 w 115"/>
                <a:gd name="T85" fmla="*/ 69 h 82"/>
                <a:gd name="T86" fmla="*/ 0 w 115"/>
                <a:gd name="T87" fmla="*/ 68 h 82"/>
                <a:gd name="T88" fmla="*/ 1 w 115"/>
                <a:gd name="T89" fmla="*/ 63 h 82"/>
                <a:gd name="T90" fmla="*/ 3 w 115"/>
                <a:gd name="T91" fmla="*/ 57 h 82"/>
                <a:gd name="T92" fmla="*/ 4 w 115"/>
                <a:gd name="T93" fmla="*/ 50 h 82"/>
                <a:gd name="T94" fmla="*/ 3 w 115"/>
                <a:gd name="T95" fmla="*/ 47 h 82"/>
                <a:gd name="T96" fmla="*/ 8 w 115"/>
                <a:gd name="T97" fmla="*/ 44 h 82"/>
                <a:gd name="T98" fmla="*/ 14 w 115"/>
                <a:gd name="T99" fmla="*/ 42 h 82"/>
                <a:gd name="T100" fmla="*/ 15 w 115"/>
                <a:gd name="T101" fmla="*/ 38 h 82"/>
                <a:gd name="T102" fmla="*/ 19 w 115"/>
                <a:gd name="T103" fmla="*/ 33 h 82"/>
                <a:gd name="T104" fmla="*/ 17 w 115"/>
                <a:gd name="T105" fmla="*/ 28 h 82"/>
                <a:gd name="T106" fmla="*/ 22 w 115"/>
                <a:gd name="T107" fmla="*/ 23 h 82"/>
                <a:gd name="T108" fmla="*/ 28 w 115"/>
                <a:gd name="T109" fmla="*/ 27 h 82"/>
                <a:gd name="T110" fmla="*/ 33 w 115"/>
                <a:gd name="T111" fmla="*/ 23 h 82"/>
                <a:gd name="T112" fmla="*/ 36 w 115"/>
                <a:gd name="T113" fmla="*/ 20 h 82"/>
                <a:gd name="T114" fmla="*/ 37 w 115"/>
                <a:gd name="T115" fmla="*/ 19 h 82"/>
                <a:gd name="T116" fmla="*/ 42 w 115"/>
                <a:gd name="T117" fmla="*/ 12 h 82"/>
                <a:gd name="T118" fmla="*/ 50 w 115"/>
                <a:gd name="T119" fmla="*/ 12 h 82"/>
                <a:gd name="T120" fmla="*/ 55 w 115"/>
                <a:gd name="T121" fmla="*/ 8 h 82"/>
                <a:gd name="T122" fmla="*/ 64 w 115"/>
                <a:gd name="T123" fmla="*/ 3 h 82"/>
                <a:gd name="T124" fmla="*/ 71 w 115"/>
                <a:gd name="T125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5" h="82">
                  <a:moveTo>
                    <a:pt x="72" y="0"/>
                  </a:move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7" y="0"/>
                  </a:lnTo>
                  <a:lnTo>
                    <a:pt x="80" y="1"/>
                  </a:lnTo>
                  <a:lnTo>
                    <a:pt x="83" y="1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2" y="6"/>
                  </a:lnTo>
                  <a:lnTo>
                    <a:pt x="82" y="8"/>
                  </a:lnTo>
                  <a:lnTo>
                    <a:pt x="83" y="9"/>
                  </a:lnTo>
                  <a:lnTo>
                    <a:pt x="85" y="11"/>
                  </a:lnTo>
                  <a:lnTo>
                    <a:pt x="85" y="11"/>
                  </a:lnTo>
                  <a:lnTo>
                    <a:pt x="85" y="12"/>
                  </a:lnTo>
                  <a:lnTo>
                    <a:pt x="85" y="14"/>
                  </a:lnTo>
                  <a:lnTo>
                    <a:pt x="86" y="16"/>
                  </a:lnTo>
                  <a:lnTo>
                    <a:pt x="88" y="17"/>
                  </a:lnTo>
                  <a:lnTo>
                    <a:pt x="88" y="19"/>
                  </a:lnTo>
                  <a:lnTo>
                    <a:pt x="90" y="20"/>
                  </a:lnTo>
                  <a:lnTo>
                    <a:pt x="91" y="20"/>
                  </a:lnTo>
                  <a:lnTo>
                    <a:pt x="91" y="20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22"/>
                  </a:lnTo>
                  <a:lnTo>
                    <a:pt x="94" y="22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7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5"/>
                  </a:lnTo>
                  <a:lnTo>
                    <a:pt x="94" y="27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6" y="30"/>
                  </a:lnTo>
                  <a:lnTo>
                    <a:pt x="99" y="33"/>
                  </a:lnTo>
                  <a:lnTo>
                    <a:pt x="102" y="34"/>
                  </a:lnTo>
                  <a:lnTo>
                    <a:pt x="102" y="34"/>
                  </a:lnTo>
                  <a:lnTo>
                    <a:pt x="104" y="36"/>
                  </a:lnTo>
                  <a:lnTo>
                    <a:pt x="105" y="36"/>
                  </a:lnTo>
                  <a:lnTo>
                    <a:pt x="107" y="34"/>
                  </a:lnTo>
                  <a:lnTo>
                    <a:pt x="108" y="34"/>
                  </a:lnTo>
                  <a:lnTo>
                    <a:pt x="108" y="34"/>
                  </a:lnTo>
                  <a:lnTo>
                    <a:pt x="110" y="34"/>
                  </a:lnTo>
                  <a:lnTo>
                    <a:pt x="110" y="34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41"/>
                  </a:lnTo>
                  <a:lnTo>
                    <a:pt x="112" y="42"/>
                  </a:lnTo>
                  <a:lnTo>
                    <a:pt x="113" y="46"/>
                  </a:lnTo>
                  <a:lnTo>
                    <a:pt x="115" y="46"/>
                  </a:lnTo>
                  <a:lnTo>
                    <a:pt x="113" y="47"/>
                  </a:lnTo>
                  <a:lnTo>
                    <a:pt x="113" y="49"/>
                  </a:lnTo>
                  <a:lnTo>
                    <a:pt x="112" y="50"/>
                  </a:lnTo>
                  <a:lnTo>
                    <a:pt x="108" y="53"/>
                  </a:lnTo>
                  <a:lnTo>
                    <a:pt x="107" y="52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1" y="52"/>
                  </a:lnTo>
                  <a:lnTo>
                    <a:pt x="101" y="53"/>
                  </a:lnTo>
                  <a:lnTo>
                    <a:pt x="101" y="53"/>
                  </a:lnTo>
                  <a:lnTo>
                    <a:pt x="99" y="53"/>
                  </a:lnTo>
                  <a:lnTo>
                    <a:pt x="99" y="55"/>
                  </a:lnTo>
                  <a:lnTo>
                    <a:pt x="99" y="55"/>
                  </a:lnTo>
                  <a:lnTo>
                    <a:pt x="97" y="55"/>
                  </a:lnTo>
                  <a:lnTo>
                    <a:pt x="97" y="55"/>
                  </a:lnTo>
                  <a:lnTo>
                    <a:pt x="96" y="55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8"/>
                  </a:lnTo>
                  <a:lnTo>
                    <a:pt x="96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0" y="60"/>
                  </a:lnTo>
                  <a:lnTo>
                    <a:pt x="88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2" y="58"/>
                  </a:lnTo>
                  <a:lnTo>
                    <a:pt x="78" y="57"/>
                  </a:lnTo>
                  <a:lnTo>
                    <a:pt x="75" y="57"/>
                  </a:lnTo>
                  <a:lnTo>
                    <a:pt x="75" y="57"/>
                  </a:lnTo>
                  <a:lnTo>
                    <a:pt x="75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69" y="60"/>
                  </a:lnTo>
                  <a:lnTo>
                    <a:pt x="69" y="60"/>
                  </a:lnTo>
                  <a:lnTo>
                    <a:pt x="67" y="60"/>
                  </a:lnTo>
                  <a:lnTo>
                    <a:pt x="66" y="58"/>
                  </a:lnTo>
                  <a:lnTo>
                    <a:pt x="64" y="58"/>
                  </a:lnTo>
                  <a:lnTo>
                    <a:pt x="61" y="60"/>
                  </a:lnTo>
                  <a:lnTo>
                    <a:pt x="58" y="58"/>
                  </a:lnTo>
                  <a:lnTo>
                    <a:pt x="56" y="58"/>
                  </a:lnTo>
                  <a:lnTo>
                    <a:pt x="56" y="60"/>
                  </a:lnTo>
                  <a:lnTo>
                    <a:pt x="52" y="60"/>
                  </a:lnTo>
                  <a:lnTo>
                    <a:pt x="47" y="60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37" y="63"/>
                  </a:lnTo>
                  <a:lnTo>
                    <a:pt x="37" y="64"/>
                  </a:lnTo>
                  <a:lnTo>
                    <a:pt x="37" y="66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39" y="71"/>
                  </a:lnTo>
                  <a:lnTo>
                    <a:pt x="39" y="71"/>
                  </a:lnTo>
                  <a:lnTo>
                    <a:pt x="39" y="72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39" y="77"/>
                  </a:lnTo>
                  <a:lnTo>
                    <a:pt x="39" y="79"/>
                  </a:lnTo>
                  <a:lnTo>
                    <a:pt x="41" y="80"/>
                  </a:lnTo>
                  <a:lnTo>
                    <a:pt x="41" y="80"/>
                  </a:lnTo>
                  <a:lnTo>
                    <a:pt x="41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7" y="80"/>
                  </a:lnTo>
                  <a:lnTo>
                    <a:pt x="37" y="80"/>
                  </a:lnTo>
                  <a:lnTo>
                    <a:pt x="37" y="79"/>
                  </a:lnTo>
                  <a:lnTo>
                    <a:pt x="36" y="79"/>
                  </a:lnTo>
                  <a:lnTo>
                    <a:pt x="36" y="77"/>
                  </a:lnTo>
                  <a:lnTo>
                    <a:pt x="34" y="77"/>
                  </a:lnTo>
                  <a:lnTo>
                    <a:pt x="34" y="75"/>
                  </a:lnTo>
                  <a:lnTo>
                    <a:pt x="33" y="75"/>
                  </a:lnTo>
                  <a:lnTo>
                    <a:pt x="33" y="75"/>
                  </a:lnTo>
                  <a:lnTo>
                    <a:pt x="31" y="75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3" y="75"/>
                  </a:lnTo>
                  <a:lnTo>
                    <a:pt x="22" y="75"/>
                  </a:lnTo>
                  <a:lnTo>
                    <a:pt x="19" y="77"/>
                  </a:lnTo>
                  <a:lnTo>
                    <a:pt x="19" y="77"/>
                  </a:lnTo>
                  <a:lnTo>
                    <a:pt x="17" y="79"/>
                  </a:lnTo>
                  <a:lnTo>
                    <a:pt x="15" y="79"/>
                  </a:lnTo>
                  <a:lnTo>
                    <a:pt x="15" y="79"/>
                  </a:lnTo>
                  <a:lnTo>
                    <a:pt x="14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69"/>
                  </a:lnTo>
                  <a:lnTo>
                    <a:pt x="4" y="69"/>
                  </a:lnTo>
                  <a:lnTo>
                    <a:pt x="4" y="69"/>
                  </a:lnTo>
                  <a:lnTo>
                    <a:pt x="1" y="69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1" y="64"/>
                  </a:lnTo>
                  <a:lnTo>
                    <a:pt x="1" y="64"/>
                  </a:lnTo>
                  <a:lnTo>
                    <a:pt x="1" y="63"/>
                  </a:lnTo>
                  <a:lnTo>
                    <a:pt x="1" y="60"/>
                  </a:lnTo>
                  <a:lnTo>
                    <a:pt x="0" y="58"/>
                  </a:lnTo>
                  <a:lnTo>
                    <a:pt x="1" y="58"/>
                  </a:lnTo>
                  <a:lnTo>
                    <a:pt x="3" y="57"/>
                  </a:lnTo>
                  <a:lnTo>
                    <a:pt x="3" y="57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4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4" y="42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5" y="39"/>
                  </a:lnTo>
                  <a:lnTo>
                    <a:pt x="15" y="38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30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3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9" y="14"/>
                  </a:lnTo>
                  <a:lnTo>
                    <a:pt x="42" y="12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9" y="12"/>
                  </a:lnTo>
                  <a:lnTo>
                    <a:pt x="50" y="12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6" y="8"/>
                  </a:lnTo>
                  <a:lnTo>
                    <a:pt x="58" y="6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1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03" name="Freeform 332">
              <a:extLst>
                <a:ext uri="{FF2B5EF4-FFF2-40B4-BE49-F238E27FC236}">
                  <a16:creationId xmlns:a16="http://schemas.microsoft.com/office/drawing/2014/main" id="{CA7E26DF-7937-4EF0-B66F-AC55DE42D425}"/>
                </a:ext>
              </a:extLst>
            </p:cNvPr>
            <p:cNvSpPr>
              <a:spLocks/>
            </p:cNvSpPr>
            <p:nvPr/>
          </p:nvSpPr>
          <p:spPr bwMode="auto">
            <a:xfrm>
              <a:off x="5835166" y="2829257"/>
              <a:ext cx="109156" cy="74070"/>
            </a:xfrm>
            <a:custGeom>
              <a:avLst/>
              <a:gdLst>
                <a:gd name="T0" fmla="*/ 33 w 56"/>
                <a:gd name="T1" fmla="*/ 1 h 38"/>
                <a:gd name="T2" fmla="*/ 33 w 56"/>
                <a:gd name="T3" fmla="*/ 1 h 38"/>
                <a:gd name="T4" fmla="*/ 37 w 56"/>
                <a:gd name="T5" fmla="*/ 1 h 38"/>
                <a:gd name="T6" fmla="*/ 38 w 56"/>
                <a:gd name="T7" fmla="*/ 3 h 38"/>
                <a:gd name="T8" fmla="*/ 43 w 56"/>
                <a:gd name="T9" fmla="*/ 4 h 38"/>
                <a:gd name="T10" fmla="*/ 44 w 56"/>
                <a:gd name="T11" fmla="*/ 4 h 38"/>
                <a:gd name="T12" fmla="*/ 48 w 56"/>
                <a:gd name="T13" fmla="*/ 8 h 38"/>
                <a:gd name="T14" fmla="*/ 48 w 56"/>
                <a:gd name="T15" fmla="*/ 11 h 38"/>
                <a:gd name="T16" fmla="*/ 46 w 56"/>
                <a:gd name="T17" fmla="*/ 11 h 38"/>
                <a:gd name="T18" fmla="*/ 46 w 56"/>
                <a:gd name="T19" fmla="*/ 14 h 38"/>
                <a:gd name="T20" fmla="*/ 48 w 56"/>
                <a:gd name="T21" fmla="*/ 14 h 38"/>
                <a:gd name="T22" fmla="*/ 51 w 56"/>
                <a:gd name="T23" fmla="*/ 15 h 38"/>
                <a:gd name="T24" fmla="*/ 54 w 56"/>
                <a:gd name="T25" fmla="*/ 17 h 38"/>
                <a:gd name="T26" fmla="*/ 54 w 56"/>
                <a:gd name="T27" fmla="*/ 19 h 38"/>
                <a:gd name="T28" fmla="*/ 56 w 56"/>
                <a:gd name="T29" fmla="*/ 22 h 38"/>
                <a:gd name="T30" fmla="*/ 52 w 56"/>
                <a:gd name="T31" fmla="*/ 26 h 38"/>
                <a:gd name="T32" fmla="*/ 52 w 56"/>
                <a:gd name="T33" fmla="*/ 26 h 38"/>
                <a:gd name="T34" fmla="*/ 49 w 56"/>
                <a:gd name="T35" fmla="*/ 26 h 38"/>
                <a:gd name="T36" fmla="*/ 46 w 56"/>
                <a:gd name="T37" fmla="*/ 30 h 38"/>
                <a:gd name="T38" fmla="*/ 46 w 56"/>
                <a:gd name="T39" fmla="*/ 31 h 38"/>
                <a:gd name="T40" fmla="*/ 48 w 56"/>
                <a:gd name="T41" fmla="*/ 34 h 38"/>
                <a:gd name="T42" fmla="*/ 48 w 56"/>
                <a:gd name="T43" fmla="*/ 36 h 38"/>
                <a:gd name="T44" fmla="*/ 46 w 56"/>
                <a:gd name="T45" fmla="*/ 38 h 38"/>
                <a:gd name="T46" fmla="*/ 43 w 56"/>
                <a:gd name="T47" fmla="*/ 38 h 38"/>
                <a:gd name="T48" fmla="*/ 40 w 56"/>
                <a:gd name="T49" fmla="*/ 36 h 38"/>
                <a:gd name="T50" fmla="*/ 38 w 56"/>
                <a:gd name="T51" fmla="*/ 34 h 38"/>
                <a:gd name="T52" fmla="*/ 35 w 56"/>
                <a:gd name="T53" fmla="*/ 33 h 38"/>
                <a:gd name="T54" fmla="*/ 33 w 56"/>
                <a:gd name="T55" fmla="*/ 30 h 38"/>
                <a:gd name="T56" fmla="*/ 33 w 56"/>
                <a:gd name="T57" fmla="*/ 26 h 38"/>
                <a:gd name="T58" fmla="*/ 32 w 56"/>
                <a:gd name="T59" fmla="*/ 28 h 38"/>
                <a:gd name="T60" fmla="*/ 27 w 56"/>
                <a:gd name="T61" fmla="*/ 30 h 38"/>
                <a:gd name="T62" fmla="*/ 24 w 56"/>
                <a:gd name="T63" fmla="*/ 30 h 38"/>
                <a:gd name="T64" fmla="*/ 24 w 56"/>
                <a:gd name="T65" fmla="*/ 28 h 38"/>
                <a:gd name="T66" fmla="*/ 24 w 56"/>
                <a:gd name="T67" fmla="*/ 26 h 38"/>
                <a:gd name="T68" fmla="*/ 24 w 56"/>
                <a:gd name="T69" fmla="*/ 23 h 38"/>
                <a:gd name="T70" fmla="*/ 19 w 56"/>
                <a:gd name="T71" fmla="*/ 22 h 38"/>
                <a:gd name="T72" fmla="*/ 18 w 56"/>
                <a:gd name="T73" fmla="*/ 23 h 38"/>
                <a:gd name="T74" fmla="*/ 16 w 56"/>
                <a:gd name="T75" fmla="*/ 20 h 38"/>
                <a:gd name="T76" fmla="*/ 11 w 56"/>
                <a:gd name="T77" fmla="*/ 19 h 38"/>
                <a:gd name="T78" fmla="*/ 10 w 56"/>
                <a:gd name="T79" fmla="*/ 15 h 38"/>
                <a:gd name="T80" fmla="*/ 8 w 56"/>
                <a:gd name="T81" fmla="*/ 14 h 38"/>
                <a:gd name="T82" fmla="*/ 5 w 56"/>
                <a:gd name="T83" fmla="*/ 15 h 38"/>
                <a:gd name="T84" fmla="*/ 2 w 56"/>
                <a:gd name="T85" fmla="*/ 14 h 38"/>
                <a:gd name="T86" fmla="*/ 2 w 56"/>
                <a:gd name="T87" fmla="*/ 11 h 38"/>
                <a:gd name="T88" fmla="*/ 0 w 56"/>
                <a:gd name="T89" fmla="*/ 8 h 38"/>
                <a:gd name="T90" fmla="*/ 13 w 56"/>
                <a:gd name="T91" fmla="*/ 3 h 38"/>
                <a:gd name="T92" fmla="*/ 13 w 56"/>
                <a:gd name="T93" fmla="*/ 4 h 38"/>
                <a:gd name="T94" fmla="*/ 16 w 56"/>
                <a:gd name="T95" fmla="*/ 4 h 38"/>
                <a:gd name="T96" fmla="*/ 18 w 56"/>
                <a:gd name="T97" fmla="*/ 6 h 38"/>
                <a:gd name="T98" fmla="*/ 22 w 56"/>
                <a:gd name="T99" fmla="*/ 4 h 38"/>
                <a:gd name="T100" fmla="*/ 26 w 56"/>
                <a:gd name="T101" fmla="*/ 3 h 38"/>
                <a:gd name="T102" fmla="*/ 27 w 56"/>
                <a:gd name="T103" fmla="*/ 3 h 38"/>
                <a:gd name="T104" fmla="*/ 29 w 56"/>
                <a:gd name="T105" fmla="*/ 1 h 38"/>
                <a:gd name="T106" fmla="*/ 30 w 56"/>
                <a:gd name="T107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6" h="38">
                  <a:moveTo>
                    <a:pt x="32" y="0"/>
                  </a:move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8" y="3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6" y="12"/>
                  </a:lnTo>
                  <a:lnTo>
                    <a:pt x="44" y="12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8" y="14"/>
                  </a:lnTo>
                  <a:lnTo>
                    <a:pt x="49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2" y="15"/>
                  </a:lnTo>
                  <a:lnTo>
                    <a:pt x="52" y="17"/>
                  </a:lnTo>
                  <a:lnTo>
                    <a:pt x="54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54" y="19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6" y="22"/>
                  </a:lnTo>
                  <a:lnTo>
                    <a:pt x="56" y="23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1" y="26"/>
                  </a:lnTo>
                  <a:lnTo>
                    <a:pt x="51" y="25"/>
                  </a:lnTo>
                  <a:lnTo>
                    <a:pt x="49" y="26"/>
                  </a:lnTo>
                  <a:lnTo>
                    <a:pt x="48" y="28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3"/>
                  </a:lnTo>
                  <a:lnTo>
                    <a:pt x="48" y="33"/>
                  </a:lnTo>
                  <a:lnTo>
                    <a:pt x="48" y="34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6"/>
                  </a:lnTo>
                  <a:lnTo>
                    <a:pt x="48" y="38"/>
                  </a:lnTo>
                  <a:lnTo>
                    <a:pt x="48" y="38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1" y="36"/>
                  </a:lnTo>
                  <a:lnTo>
                    <a:pt x="40" y="36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32" y="28"/>
                  </a:lnTo>
                  <a:lnTo>
                    <a:pt x="30" y="28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4" y="23"/>
                  </a:lnTo>
                  <a:lnTo>
                    <a:pt x="22" y="23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6" y="23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5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7"/>
                  </a:lnTo>
                  <a:lnTo>
                    <a:pt x="10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7" y="4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4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1" y="6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3"/>
                  </a:lnTo>
                  <a:lnTo>
                    <a:pt x="27" y="3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04" name="Freeform 333">
              <a:extLst>
                <a:ext uri="{FF2B5EF4-FFF2-40B4-BE49-F238E27FC236}">
                  <a16:creationId xmlns:a16="http://schemas.microsoft.com/office/drawing/2014/main" id="{E10AD7A2-40DD-4771-A777-63626C3883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246352" y="3655727"/>
              <a:ext cx="128649" cy="171531"/>
            </a:xfrm>
            <a:custGeom>
              <a:avLst/>
              <a:gdLst>
                <a:gd name="T0" fmla="*/ 55 w 66"/>
                <a:gd name="T1" fmla="*/ 77 h 88"/>
                <a:gd name="T2" fmla="*/ 55 w 66"/>
                <a:gd name="T3" fmla="*/ 72 h 88"/>
                <a:gd name="T4" fmla="*/ 45 w 66"/>
                <a:gd name="T5" fmla="*/ 66 h 88"/>
                <a:gd name="T6" fmla="*/ 50 w 66"/>
                <a:gd name="T7" fmla="*/ 63 h 88"/>
                <a:gd name="T8" fmla="*/ 36 w 66"/>
                <a:gd name="T9" fmla="*/ 56 h 88"/>
                <a:gd name="T10" fmla="*/ 39 w 66"/>
                <a:gd name="T11" fmla="*/ 67 h 88"/>
                <a:gd name="T12" fmla="*/ 36 w 66"/>
                <a:gd name="T13" fmla="*/ 59 h 88"/>
                <a:gd name="T14" fmla="*/ 37 w 66"/>
                <a:gd name="T15" fmla="*/ 56 h 88"/>
                <a:gd name="T16" fmla="*/ 7 w 66"/>
                <a:gd name="T17" fmla="*/ 3 h 88"/>
                <a:gd name="T18" fmla="*/ 12 w 66"/>
                <a:gd name="T19" fmla="*/ 4 h 88"/>
                <a:gd name="T20" fmla="*/ 14 w 66"/>
                <a:gd name="T21" fmla="*/ 3 h 88"/>
                <a:gd name="T22" fmla="*/ 20 w 66"/>
                <a:gd name="T23" fmla="*/ 9 h 88"/>
                <a:gd name="T24" fmla="*/ 23 w 66"/>
                <a:gd name="T25" fmla="*/ 6 h 88"/>
                <a:gd name="T26" fmla="*/ 25 w 66"/>
                <a:gd name="T27" fmla="*/ 20 h 88"/>
                <a:gd name="T28" fmla="*/ 37 w 66"/>
                <a:gd name="T29" fmla="*/ 22 h 88"/>
                <a:gd name="T30" fmla="*/ 58 w 66"/>
                <a:gd name="T31" fmla="*/ 22 h 88"/>
                <a:gd name="T32" fmla="*/ 63 w 66"/>
                <a:gd name="T33" fmla="*/ 26 h 88"/>
                <a:gd name="T34" fmla="*/ 58 w 66"/>
                <a:gd name="T35" fmla="*/ 33 h 88"/>
                <a:gd name="T36" fmla="*/ 55 w 66"/>
                <a:gd name="T37" fmla="*/ 36 h 88"/>
                <a:gd name="T38" fmla="*/ 50 w 66"/>
                <a:gd name="T39" fmla="*/ 37 h 88"/>
                <a:gd name="T40" fmla="*/ 45 w 66"/>
                <a:gd name="T41" fmla="*/ 44 h 88"/>
                <a:gd name="T42" fmla="*/ 47 w 66"/>
                <a:gd name="T43" fmla="*/ 53 h 88"/>
                <a:gd name="T44" fmla="*/ 52 w 66"/>
                <a:gd name="T45" fmla="*/ 55 h 88"/>
                <a:gd name="T46" fmla="*/ 55 w 66"/>
                <a:gd name="T47" fmla="*/ 47 h 88"/>
                <a:gd name="T48" fmla="*/ 59 w 66"/>
                <a:gd name="T49" fmla="*/ 44 h 88"/>
                <a:gd name="T50" fmla="*/ 63 w 66"/>
                <a:gd name="T51" fmla="*/ 55 h 88"/>
                <a:gd name="T52" fmla="*/ 64 w 66"/>
                <a:gd name="T53" fmla="*/ 69 h 88"/>
                <a:gd name="T54" fmla="*/ 66 w 66"/>
                <a:gd name="T55" fmla="*/ 80 h 88"/>
                <a:gd name="T56" fmla="*/ 59 w 66"/>
                <a:gd name="T57" fmla="*/ 80 h 88"/>
                <a:gd name="T58" fmla="*/ 61 w 66"/>
                <a:gd name="T59" fmla="*/ 86 h 88"/>
                <a:gd name="T60" fmla="*/ 56 w 66"/>
                <a:gd name="T61" fmla="*/ 74 h 88"/>
                <a:gd name="T62" fmla="*/ 53 w 66"/>
                <a:gd name="T63" fmla="*/ 66 h 88"/>
                <a:gd name="T64" fmla="*/ 47 w 66"/>
                <a:gd name="T65" fmla="*/ 58 h 88"/>
                <a:gd name="T66" fmla="*/ 37 w 66"/>
                <a:gd name="T67" fmla="*/ 50 h 88"/>
                <a:gd name="T68" fmla="*/ 36 w 66"/>
                <a:gd name="T69" fmla="*/ 48 h 88"/>
                <a:gd name="T70" fmla="*/ 36 w 66"/>
                <a:gd name="T71" fmla="*/ 53 h 88"/>
                <a:gd name="T72" fmla="*/ 34 w 66"/>
                <a:gd name="T73" fmla="*/ 58 h 88"/>
                <a:gd name="T74" fmla="*/ 36 w 66"/>
                <a:gd name="T75" fmla="*/ 66 h 88"/>
                <a:gd name="T76" fmla="*/ 30 w 66"/>
                <a:gd name="T77" fmla="*/ 72 h 88"/>
                <a:gd name="T78" fmla="*/ 26 w 66"/>
                <a:gd name="T79" fmla="*/ 69 h 88"/>
                <a:gd name="T80" fmla="*/ 26 w 66"/>
                <a:gd name="T81" fmla="*/ 67 h 88"/>
                <a:gd name="T82" fmla="*/ 22 w 66"/>
                <a:gd name="T83" fmla="*/ 72 h 88"/>
                <a:gd name="T84" fmla="*/ 18 w 66"/>
                <a:gd name="T85" fmla="*/ 74 h 88"/>
                <a:gd name="T86" fmla="*/ 14 w 66"/>
                <a:gd name="T87" fmla="*/ 67 h 88"/>
                <a:gd name="T88" fmla="*/ 11 w 66"/>
                <a:gd name="T89" fmla="*/ 55 h 88"/>
                <a:gd name="T90" fmla="*/ 9 w 66"/>
                <a:gd name="T91" fmla="*/ 48 h 88"/>
                <a:gd name="T92" fmla="*/ 9 w 66"/>
                <a:gd name="T93" fmla="*/ 39 h 88"/>
                <a:gd name="T94" fmla="*/ 4 w 66"/>
                <a:gd name="T95" fmla="*/ 33 h 88"/>
                <a:gd name="T96" fmla="*/ 0 w 66"/>
                <a:gd name="T97" fmla="*/ 29 h 88"/>
                <a:gd name="T98" fmla="*/ 6 w 66"/>
                <a:gd name="T99" fmla="*/ 22 h 88"/>
                <a:gd name="T100" fmla="*/ 12 w 66"/>
                <a:gd name="T101" fmla="*/ 20 h 88"/>
                <a:gd name="T102" fmla="*/ 6 w 66"/>
                <a:gd name="T103" fmla="*/ 15 h 88"/>
                <a:gd name="T104" fmla="*/ 0 w 66"/>
                <a:gd name="T105" fmla="*/ 9 h 88"/>
                <a:gd name="T106" fmla="*/ 6 w 66"/>
                <a:gd name="T107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6" h="88">
                  <a:moveTo>
                    <a:pt x="55" y="74"/>
                  </a:move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7"/>
                  </a:lnTo>
                  <a:lnTo>
                    <a:pt x="55" y="77"/>
                  </a:lnTo>
                  <a:lnTo>
                    <a:pt x="55" y="75"/>
                  </a:lnTo>
                  <a:lnTo>
                    <a:pt x="55" y="74"/>
                  </a:lnTo>
                  <a:lnTo>
                    <a:pt x="55" y="74"/>
                  </a:lnTo>
                  <a:close/>
                  <a:moveTo>
                    <a:pt x="55" y="70"/>
                  </a:moveTo>
                  <a:lnTo>
                    <a:pt x="55" y="70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0"/>
                  </a:lnTo>
                  <a:close/>
                  <a:moveTo>
                    <a:pt x="44" y="61"/>
                  </a:moveTo>
                  <a:lnTo>
                    <a:pt x="45" y="64"/>
                  </a:lnTo>
                  <a:lnTo>
                    <a:pt x="45" y="66"/>
                  </a:lnTo>
                  <a:lnTo>
                    <a:pt x="44" y="67"/>
                  </a:lnTo>
                  <a:lnTo>
                    <a:pt x="42" y="67"/>
                  </a:lnTo>
                  <a:lnTo>
                    <a:pt x="44" y="61"/>
                  </a:lnTo>
                  <a:close/>
                  <a:moveTo>
                    <a:pt x="48" y="59"/>
                  </a:moveTo>
                  <a:lnTo>
                    <a:pt x="48" y="61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50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8" y="63"/>
                  </a:lnTo>
                  <a:lnTo>
                    <a:pt x="48" y="61"/>
                  </a:lnTo>
                  <a:lnTo>
                    <a:pt x="48" y="59"/>
                  </a:lnTo>
                  <a:close/>
                  <a:moveTo>
                    <a:pt x="36" y="56"/>
                  </a:moveTo>
                  <a:lnTo>
                    <a:pt x="37" y="58"/>
                  </a:lnTo>
                  <a:lnTo>
                    <a:pt x="37" y="58"/>
                  </a:lnTo>
                  <a:lnTo>
                    <a:pt x="37" y="59"/>
                  </a:lnTo>
                  <a:lnTo>
                    <a:pt x="39" y="59"/>
                  </a:lnTo>
                  <a:lnTo>
                    <a:pt x="41" y="63"/>
                  </a:lnTo>
                  <a:lnTo>
                    <a:pt x="41" y="64"/>
                  </a:lnTo>
                  <a:lnTo>
                    <a:pt x="39" y="67"/>
                  </a:lnTo>
                  <a:lnTo>
                    <a:pt x="39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7" y="64"/>
                  </a:lnTo>
                  <a:lnTo>
                    <a:pt x="37" y="63"/>
                  </a:lnTo>
                  <a:lnTo>
                    <a:pt x="37" y="61"/>
                  </a:lnTo>
                  <a:lnTo>
                    <a:pt x="36" y="59"/>
                  </a:lnTo>
                  <a:lnTo>
                    <a:pt x="36" y="59"/>
                  </a:lnTo>
                  <a:lnTo>
                    <a:pt x="36" y="58"/>
                  </a:lnTo>
                  <a:lnTo>
                    <a:pt x="34" y="56"/>
                  </a:lnTo>
                  <a:lnTo>
                    <a:pt x="36" y="56"/>
                  </a:lnTo>
                  <a:close/>
                  <a:moveTo>
                    <a:pt x="36" y="53"/>
                  </a:moveTo>
                  <a:lnTo>
                    <a:pt x="37" y="55"/>
                  </a:lnTo>
                  <a:lnTo>
                    <a:pt x="37" y="56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3"/>
                  </a:lnTo>
                  <a:close/>
                  <a:moveTo>
                    <a:pt x="4" y="0"/>
                  </a:moveTo>
                  <a:lnTo>
                    <a:pt x="6" y="1"/>
                  </a:lnTo>
                  <a:lnTo>
                    <a:pt x="7" y="3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4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2" y="9"/>
                  </a:lnTo>
                  <a:lnTo>
                    <a:pt x="22" y="7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5"/>
                  </a:lnTo>
                  <a:lnTo>
                    <a:pt x="25" y="18"/>
                  </a:lnTo>
                  <a:lnTo>
                    <a:pt x="25" y="18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6" y="20"/>
                  </a:lnTo>
                  <a:lnTo>
                    <a:pt x="28" y="20"/>
                  </a:lnTo>
                  <a:lnTo>
                    <a:pt x="30" y="20"/>
                  </a:lnTo>
                  <a:lnTo>
                    <a:pt x="31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7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7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63" y="23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3" y="26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29"/>
                  </a:lnTo>
                  <a:lnTo>
                    <a:pt x="58" y="31"/>
                  </a:lnTo>
                  <a:lnTo>
                    <a:pt x="58" y="33"/>
                  </a:lnTo>
                  <a:lnTo>
                    <a:pt x="58" y="33"/>
                  </a:lnTo>
                  <a:lnTo>
                    <a:pt x="58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8" y="37"/>
                  </a:lnTo>
                  <a:lnTo>
                    <a:pt x="47" y="37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5" y="40"/>
                  </a:lnTo>
                  <a:lnTo>
                    <a:pt x="45" y="42"/>
                  </a:lnTo>
                  <a:lnTo>
                    <a:pt x="45" y="44"/>
                  </a:lnTo>
                  <a:lnTo>
                    <a:pt x="45" y="45"/>
                  </a:lnTo>
                  <a:lnTo>
                    <a:pt x="45" y="48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0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3" y="52"/>
                  </a:lnTo>
                  <a:lnTo>
                    <a:pt x="53" y="50"/>
                  </a:lnTo>
                  <a:lnTo>
                    <a:pt x="53" y="48"/>
                  </a:lnTo>
                  <a:lnTo>
                    <a:pt x="55" y="47"/>
                  </a:lnTo>
                  <a:lnTo>
                    <a:pt x="56" y="47"/>
                  </a:lnTo>
                  <a:lnTo>
                    <a:pt x="56" y="45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61" y="47"/>
                  </a:lnTo>
                  <a:lnTo>
                    <a:pt x="61" y="50"/>
                  </a:lnTo>
                  <a:lnTo>
                    <a:pt x="61" y="50"/>
                  </a:lnTo>
                  <a:lnTo>
                    <a:pt x="61" y="53"/>
                  </a:lnTo>
                  <a:lnTo>
                    <a:pt x="63" y="55"/>
                  </a:lnTo>
                  <a:lnTo>
                    <a:pt x="63" y="56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4" y="59"/>
                  </a:lnTo>
                  <a:lnTo>
                    <a:pt x="64" y="61"/>
                  </a:lnTo>
                  <a:lnTo>
                    <a:pt x="64" y="63"/>
                  </a:lnTo>
                  <a:lnTo>
                    <a:pt x="64" y="69"/>
                  </a:lnTo>
                  <a:lnTo>
                    <a:pt x="64" y="70"/>
                  </a:lnTo>
                  <a:lnTo>
                    <a:pt x="66" y="70"/>
                  </a:lnTo>
                  <a:lnTo>
                    <a:pt x="66" y="75"/>
                  </a:lnTo>
                  <a:lnTo>
                    <a:pt x="66" y="77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64" y="78"/>
                  </a:lnTo>
                  <a:lnTo>
                    <a:pt x="63" y="78"/>
                  </a:lnTo>
                  <a:lnTo>
                    <a:pt x="61" y="78"/>
                  </a:lnTo>
                  <a:lnTo>
                    <a:pt x="61" y="78"/>
                  </a:lnTo>
                  <a:lnTo>
                    <a:pt x="59" y="80"/>
                  </a:lnTo>
                  <a:lnTo>
                    <a:pt x="59" y="80"/>
                  </a:lnTo>
                  <a:lnTo>
                    <a:pt x="59" y="81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1" y="85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1" y="88"/>
                  </a:lnTo>
                  <a:lnTo>
                    <a:pt x="61" y="88"/>
                  </a:lnTo>
                  <a:lnTo>
                    <a:pt x="59" y="86"/>
                  </a:lnTo>
                  <a:lnTo>
                    <a:pt x="59" y="85"/>
                  </a:lnTo>
                  <a:lnTo>
                    <a:pt x="58" y="81"/>
                  </a:lnTo>
                  <a:lnTo>
                    <a:pt x="56" y="77"/>
                  </a:lnTo>
                  <a:lnTo>
                    <a:pt x="56" y="74"/>
                  </a:lnTo>
                  <a:lnTo>
                    <a:pt x="55" y="72"/>
                  </a:lnTo>
                  <a:lnTo>
                    <a:pt x="55" y="67"/>
                  </a:lnTo>
                  <a:lnTo>
                    <a:pt x="55" y="66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3" y="66"/>
                  </a:lnTo>
                  <a:lnTo>
                    <a:pt x="53" y="64"/>
                  </a:lnTo>
                  <a:lnTo>
                    <a:pt x="52" y="63"/>
                  </a:lnTo>
                  <a:lnTo>
                    <a:pt x="50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8" y="58"/>
                  </a:lnTo>
                  <a:lnTo>
                    <a:pt x="47" y="58"/>
                  </a:lnTo>
                  <a:lnTo>
                    <a:pt x="45" y="59"/>
                  </a:lnTo>
                  <a:lnTo>
                    <a:pt x="44" y="61"/>
                  </a:lnTo>
                  <a:lnTo>
                    <a:pt x="42" y="61"/>
                  </a:lnTo>
                  <a:lnTo>
                    <a:pt x="39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0"/>
                  </a:lnTo>
                  <a:lnTo>
                    <a:pt x="37" y="48"/>
                  </a:lnTo>
                  <a:lnTo>
                    <a:pt x="37" y="47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36" y="48"/>
                  </a:lnTo>
                  <a:lnTo>
                    <a:pt x="34" y="48"/>
                  </a:lnTo>
                  <a:lnTo>
                    <a:pt x="31" y="47"/>
                  </a:lnTo>
                  <a:lnTo>
                    <a:pt x="33" y="48"/>
                  </a:lnTo>
                  <a:lnTo>
                    <a:pt x="36" y="48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5"/>
                  </a:lnTo>
                  <a:lnTo>
                    <a:pt x="36" y="56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34" y="58"/>
                  </a:lnTo>
                  <a:lnTo>
                    <a:pt x="34" y="59"/>
                  </a:lnTo>
                  <a:lnTo>
                    <a:pt x="34" y="59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6" y="63"/>
                  </a:lnTo>
                  <a:lnTo>
                    <a:pt x="37" y="64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7"/>
                  </a:lnTo>
                  <a:lnTo>
                    <a:pt x="33" y="69"/>
                  </a:lnTo>
                  <a:lnTo>
                    <a:pt x="33" y="70"/>
                  </a:lnTo>
                  <a:lnTo>
                    <a:pt x="31" y="72"/>
                  </a:lnTo>
                  <a:lnTo>
                    <a:pt x="30" y="72"/>
                  </a:lnTo>
                  <a:lnTo>
                    <a:pt x="30" y="72"/>
                  </a:lnTo>
                  <a:lnTo>
                    <a:pt x="30" y="70"/>
                  </a:lnTo>
                  <a:lnTo>
                    <a:pt x="30" y="70"/>
                  </a:lnTo>
                  <a:lnTo>
                    <a:pt x="30" y="69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30" y="67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4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6" y="66"/>
                  </a:lnTo>
                  <a:lnTo>
                    <a:pt x="26" y="67"/>
                  </a:lnTo>
                  <a:lnTo>
                    <a:pt x="26" y="69"/>
                  </a:lnTo>
                  <a:lnTo>
                    <a:pt x="25" y="70"/>
                  </a:lnTo>
                  <a:lnTo>
                    <a:pt x="25" y="70"/>
                  </a:lnTo>
                  <a:lnTo>
                    <a:pt x="23" y="72"/>
                  </a:lnTo>
                  <a:lnTo>
                    <a:pt x="22" y="72"/>
                  </a:lnTo>
                  <a:lnTo>
                    <a:pt x="22" y="74"/>
                  </a:lnTo>
                  <a:lnTo>
                    <a:pt x="22" y="72"/>
                  </a:lnTo>
                  <a:lnTo>
                    <a:pt x="22" y="70"/>
                  </a:lnTo>
                  <a:lnTo>
                    <a:pt x="20" y="66"/>
                  </a:lnTo>
                  <a:lnTo>
                    <a:pt x="20" y="66"/>
                  </a:lnTo>
                  <a:lnTo>
                    <a:pt x="20" y="69"/>
                  </a:lnTo>
                  <a:lnTo>
                    <a:pt x="20" y="70"/>
                  </a:lnTo>
                  <a:lnTo>
                    <a:pt x="20" y="72"/>
                  </a:lnTo>
                  <a:lnTo>
                    <a:pt x="18" y="74"/>
                  </a:lnTo>
                  <a:lnTo>
                    <a:pt x="17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7"/>
                  </a:lnTo>
                  <a:lnTo>
                    <a:pt x="14" y="66"/>
                  </a:lnTo>
                  <a:lnTo>
                    <a:pt x="12" y="63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2" y="52"/>
                  </a:lnTo>
                  <a:lnTo>
                    <a:pt x="12" y="52"/>
                  </a:lnTo>
                  <a:lnTo>
                    <a:pt x="11" y="52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9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7" y="45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5"/>
                  </a:lnTo>
                  <a:lnTo>
                    <a:pt x="6" y="22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11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7" y="17"/>
                  </a:lnTo>
                  <a:lnTo>
                    <a:pt x="6" y="15"/>
                  </a:lnTo>
                  <a:lnTo>
                    <a:pt x="6" y="15"/>
                  </a:lnTo>
                  <a:lnTo>
                    <a:pt x="4" y="14"/>
                  </a:lnTo>
                  <a:lnTo>
                    <a:pt x="3" y="12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7"/>
                  </a:lnTo>
                  <a:lnTo>
                    <a:pt x="3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05" name="Freeform 334">
              <a:extLst>
                <a:ext uri="{FF2B5EF4-FFF2-40B4-BE49-F238E27FC236}">
                  <a16:creationId xmlns:a16="http://schemas.microsoft.com/office/drawing/2014/main" id="{48D44574-E640-4501-8F33-C4CA5711E891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4765" y="404167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2 h 3"/>
                <a:gd name="T4" fmla="*/ 3 w 3"/>
                <a:gd name="T5" fmla="*/ 3 h 3"/>
                <a:gd name="T6" fmla="*/ 1 w 3"/>
                <a:gd name="T7" fmla="*/ 3 h 3"/>
                <a:gd name="T8" fmla="*/ 1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06" name="Freeform 335">
              <a:extLst>
                <a:ext uri="{FF2B5EF4-FFF2-40B4-BE49-F238E27FC236}">
                  <a16:creationId xmlns:a16="http://schemas.microsoft.com/office/drawing/2014/main" id="{EC82F442-CBFD-47A6-A3B3-C524DDEA958D}"/>
                </a:ext>
              </a:extLst>
            </p:cNvPr>
            <p:cNvSpPr>
              <a:spLocks/>
            </p:cNvSpPr>
            <p:nvPr/>
          </p:nvSpPr>
          <p:spPr bwMode="auto">
            <a:xfrm>
              <a:off x="6207467" y="3053417"/>
              <a:ext cx="107208" cy="95512"/>
            </a:xfrm>
            <a:custGeom>
              <a:avLst/>
              <a:gdLst>
                <a:gd name="T0" fmla="*/ 22 w 55"/>
                <a:gd name="T1" fmla="*/ 3 h 49"/>
                <a:gd name="T2" fmla="*/ 25 w 55"/>
                <a:gd name="T3" fmla="*/ 3 h 49"/>
                <a:gd name="T4" fmla="*/ 29 w 55"/>
                <a:gd name="T5" fmla="*/ 3 h 49"/>
                <a:gd name="T6" fmla="*/ 32 w 55"/>
                <a:gd name="T7" fmla="*/ 4 h 49"/>
                <a:gd name="T8" fmla="*/ 35 w 55"/>
                <a:gd name="T9" fmla="*/ 3 h 49"/>
                <a:gd name="T10" fmla="*/ 38 w 55"/>
                <a:gd name="T11" fmla="*/ 3 h 49"/>
                <a:gd name="T12" fmla="*/ 43 w 55"/>
                <a:gd name="T13" fmla="*/ 4 h 49"/>
                <a:gd name="T14" fmla="*/ 44 w 55"/>
                <a:gd name="T15" fmla="*/ 6 h 49"/>
                <a:gd name="T16" fmla="*/ 46 w 55"/>
                <a:gd name="T17" fmla="*/ 8 h 49"/>
                <a:gd name="T18" fmla="*/ 49 w 55"/>
                <a:gd name="T19" fmla="*/ 8 h 49"/>
                <a:gd name="T20" fmla="*/ 52 w 55"/>
                <a:gd name="T21" fmla="*/ 8 h 49"/>
                <a:gd name="T22" fmla="*/ 52 w 55"/>
                <a:gd name="T23" fmla="*/ 11 h 49"/>
                <a:gd name="T24" fmla="*/ 49 w 55"/>
                <a:gd name="T25" fmla="*/ 14 h 49"/>
                <a:gd name="T26" fmla="*/ 49 w 55"/>
                <a:gd name="T27" fmla="*/ 17 h 49"/>
                <a:gd name="T28" fmla="*/ 52 w 55"/>
                <a:gd name="T29" fmla="*/ 19 h 49"/>
                <a:gd name="T30" fmla="*/ 55 w 55"/>
                <a:gd name="T31" fmla="*/ 22 h 49"/>
                <a:gd name="T32" fmla="*/ 54 w 55"/>
                <a:gd name="T33" fmla="*/ 23 h 49"/>
                <a:gd name="T34" fmla="*/ 51 w 55"/>
                <a:gd name="T35" fmla="*/ 23 h 49"/>
                <a:gd name="T36" fmla="*/ 52 w 55"/>
                <a:gd name="T37" fmla="*/ 27 h 49"/>
                <a:gd name="T38" fmla="*/ 54 w 55"/>
                <a:gd name="T39" fmla="*/ 30 h 49"/>
                <a:gd name="T40" fmla="*/ 52 w 55"/>
                <a:gd name="T41" fmla="*/ 30 h 49"/>
                <a:gd name="T42" fmla="*/ 51 w 55"/>
                <a:gd name="T43" fmla="*/ 31 h 49"/>
                <a:gd name="T44" fmla="*/ 49 w 55"/>
                <a:gd name="T45" fmla="*/ 31 h 49"/>
                <a:gd name="T46" fmla="*/ 47 w 55"/>
                <a:gd name="T47" fmla="*/ 31 h 49"/>
                <a:gd name="T48" fmla="*/ 47 w 55"/>
                <a:gd name="T49" fmla="*/ 34 h 49"/>
                <a:gd name="T50" fmla="*/ 46 w 55"/>
                <a:gd name="T51" fmla="*/ 34 h 49"/>
                <a:gd name="T52" fmla="*/ 44 w 55"/>
                <a:gd name="T53" fmla="*/ 36 h 49"/>
                <a:gd name="T54" fmla="*/ 43 w 55"/>
                <a:gd name="T55" fmla="*/ 38 h 49"/>
                <a:gd name="T56" fmla="*/ 40 w 55"/>
                <a:gd name="T57" fmla="*/ 41 h 49"/>
                <a:gd name="T58" fmla="*/ 40 w 55"/>
                <a:gd name="T59" fmla="*/ 44 h 49"/>
                <a:gd name="T60" fmla="*/ 41 w 55"/>
                <a:gd name="T61" fmla="*/ 47 h 49"/>
                <a:gd name="T62" fmla="*/ 40 w 55"/>
                <a:gd name="T63" fmla="*/ 49 h 49"/>
                <a:gd name="T64" fmla="*/ 38 w 55"/>
                <a:gd name="T65" fmla="*/ 47 h 49"/>
                <a:gd name="T66" fmla="*/ 32 w 55"/>
                <a:gd name="T67" fmla="*/ 44 h 49"/>
                <a:gd name="T68" fmla="*/ 29 w 55"/>
                <a:gd name="T69" fmla="*/ 42 h 49"/>
                <a:gd name="T70" fmla="*/ 29 w 55"/>
                <a:gd name="T71" fmla="*/ 41 h 49"/>
                <a:gd name="T72" fmla="*/ 27 w 55"/>
                <a:gd name="T73" fmla="*/ 39 h 49"/>
                <a:gd name="T74" fmla="*/ 22 w 55"/>
                <a:gd name="T75" fmla="*/ 34 h 49"/>
                <a:gd name="T76" fmla="*/ 19 w 55"/>
                <a:gd name="T77" fmla="*/ 31 h 49"/>
                <a:gd name="T78" fmla="*/ 14 w 55"/>
                <a:gd name="T79" fmla="*/ 27 h 49"/>
                <a:gd name="T80" fmla="*/ 10 w 55"/>
                <a:gd name="T81" fmla="*/ 22 h 49"/>
                <a:gd name="T82" fmla="*/ 6 w 55"/>
                <a:gd name="T83" fmla="*/ 17 h 49"/>
                <a:gd name="T84" fmla="*/ 5 w 55"/>
                <a:gd name="T85" fmla="*/ 14 h 49"/>
                <a:gd name="T86" fmla="*/ 0 w 55"/>
                <a:gd name="T87" fmla="*/ 8 h 49"/>
                <a:gd name="T88" fmla="*/ 2 w 55"/>
                <a:gd name="T89" fmla="*/ 1 h 49"/>
                <a:gd name="T90" fmla="*/ 5 w 55"/>
                <a:gd name="T91" fmla="*/ 1 h 49"/>
                <a:gd name="T92" fmla="*/ 8 w 55"/>
                <a:gd name="T93" fmla="*/ 4 h 49"/>
                <a:gd name="T94" fmla="*/ 11 w 55"/>
                <a:gd name="T95" fmla="*/ 1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" h="49">
                  <a:moveTo>
                    <a:pt x="17" y="0"/>
                  </a:moveTo>
                  <a:lnTo>
                    <a:pt x="21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7" y="3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7" y="8"/>
                  </a:lnTo>
                  <a:lnTo>
                    <a:pt x="47" y="8"/>
                  </a:lnTo>
                  <a:lnTo>
                    <a:pt x="49" y="8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2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4" y="20"/>
                  </a:lnTo>
                  <a:lnTo>
                    <a:pt x="55" y="22"/>
                  </a:lnTo>
                  <a:lnTo>
                    <a:pt x="55" y="22"/>
                  </a:lnTo>
                  <a:lnTo>
                    <a:pt x="55" y="23"/>
                  </a:lnTo>
                  <a:lnTo>
                    <a:pt x="55" y="23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2" y="27"/>
                  </a:lnTo>
                  <a:lnTo>
                    <a:pt x="54" y="28"/>
                  </a:lnTo>
                  <a:lnTo>
                    <a:pt x="55" y="30"/>
                  </a:lnTo>
                  <a:lnTo>
                    <a:pt x="54" y="30"/>
                  </a:lnTo>
                  <a:lnTo>
                    <a:pt x="54" y="31"/>
                  </a:lnTo>
                  <a:lnTo>
                    <a:pt x="54" y="31"/>
                  </a:lnTo>
                  <a:lnTo>
                    <a:pt x="52" y="30"/>
                  </a:lnTo>
                  <a:lnTo>
                    <a:pt x="52" y="30"/>
                  </a:lnTo>
                  <a:lnTo>
                    <a:pt x="51" y="30"/>
                  </a:lnTo>
                  <a:lnTo>
                    <a:pt x="51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6" y="31"/>
                  </a:lnTo>
                  <a:lnTo>
                    <a:pt x="47" y="33"/>
                  </a:lnTo>
                  <a:lnTo>
                    <a:pt x="47" y="34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4" y="36"/>
                  </a:lnTo>
                  <a:lnTo>
                    <a:pt x="43" y="36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3" y="39"/>
                  </a:lnTo>
                  <a:lnTo>
                    <a:pt x="43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4"/>
                  </a:lnTo>
                  <a:lnTo>
                    <a:pt x="40" y="44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5" y="45"/>
                  </a:lnTo>
                  <a:lnTo>
                    <a:pt x="33" y="45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30" y="42"/>
                  </a:lnTo>
                  <a:lnTo>
                    <a:pt x="29" y="42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4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2" y="33"/>
                  </a:lnTo>
                  <a:lnTo>
                    <a:pt x="22" y="33"/>
                  </a:lnTo>
                  <a:lnTo>
                    <a:pt x="19" y="31"/>
                  </a:lnTo>
                  <a:lnTo>
                    <a:pt x="17" y="30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3" y="25"/>
                  </a:lnTo>
                  <a:lnTo>
                    <a:pt x="11" y="23"/>
                  </a:lnTo>
                  <a:lnTo>
                    <a:pt x="10" y="22"/>
                  </a:lnTo>
                  <a:lnTo>
                    <a:pt x="8" y="20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10" y="4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6" y="1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07" name="Freeform 336">
              <a:extLst>
                <a:ext uri="{FF2B5EF4-FFF2-40B4-BE49-F238E27FC236}">
                  <a16:creationId xmlns:a16="http://schemas.microsoft.com/office/drawing/2014/main" id="{EF359EB3-2698-44EC-98F2-A3D82B2317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26140" y="3170370"/>
              <a:ext cx="159836" cy="115005"/>
            </a:xfrm>
            <a:custGeom>
              <a:avLst/>
              <a:gdLst>
                <a:gd name="T0" fmla="*/ 6 w 82"/>
                <a:gd name="T1" fmla="*/ 39 h 59"/>
                <a:gd name="T2" fmla="*/ 11 w 82"/>
                <a:gd name="T3" fmla="*/ 41 h 59"/>
                <a:gd name="T4" fmla="*/ 15 w 82"/>
                <a:gd name="T5" fmla="*/ 41 h 59"/>
                <a:gd name="T6" fmla="*/ 17 w 82"/>
                <a:gd name="T7" fmla="*/ 45 h 59"/>
                <a:gd name="T8" fmla="*/ 17 w 82"/>
                <a:gd name="T9" fmla="*/ 50 h 59"/>
                <a:gd name="T10" fmla="*/ 7 w 82"/>
                <a:gd name="T11" fmla="*/ 45 h 59"/>
                <a:gd name="T12" fmla="*/ 3 w 82"/>
                <a:gd name="T13" fmla="*/ 42 h 59"/>
                <a:gd name="T14" fmla="*/ 1 w 82"/>
                <a:gd name="T15" fmla="*/ 37 h 59"/>
                <a:gd name="T16" fmla="*/ 11 w 82"/>
                <a:gd name="T17" fmla="*/ 22 h 59"/>
                <a:gd name="T18" fmla="*/ 3 w 82"/>
                <a:gd name="T19" fmla="*/ 14 h 59"/>
                <a:gd name="T20" fmla="*/ 3 w 82"/>
                <a:gd name="T21" fmla="*/ 15 h 59"/>
                <a:gd name="T22" fmla="*/ 25 w 82"/>
                <a:gd name="T23" fmla="*/ 0 h 59"/>
                <a:gd name="T24" fmla="*/ 28 w 82"/>
                <a:gd name="T25" fmla="*/ 1 h 59"/>
                <a:gd name="T26" fmla="*/ 33 w 82"/>
                <a:gd name="T27" fmla="*/ 6 h 59"/>
                <a:gd name="T28" fmla="*/ 39 w 82"/>
                <a:gd name="T29" fmla="*/ 11 h 59"/>
                <a:gd name="T30" fmla="*/ 47 w 82"/>
                <a:gd name="T31" fmla="*/ 7 h 59"/>
                <a:gd name="T32" fmla="*/ 55 w 82"/>
                <a:gd name="T33" fmla="*/ 1 h 59"/>
                <a:gd name="T34" fmla="*/ 63 w 82"/>
                <a:gd name="T35" fmla="*/ 11 h 59"/>
                <a:gd name="T36" fmla="*/ 69 w 82"/>
                <a:gd name="T37" fmla="*/ 20 h 59"/>
                <a:gd name="T38" fmla="*/ 77 w 82"/>
                <a:gd name="T39" fmla="*/ 23 h 59"/>
                <a:gd name="T40" fmla="*/ 77 w 82"/>
                <a:gd name="T41" fmla="*/ 26 h 59"/>
                <a:gd name="T42" fmla="*/ 67 w 82"/>
                <a:gd name="T43" fmla="*/ 31 h 59"/>
                <a:gd name="T44" fmla="*/ 66 w 82"/>
                <a:gd name="T45" fmla="*/ 44 h 59"/>
                <a:gd name="T46" fmla="*/ 63 w 82"/>
                <a:gd name="T47" fmla="*/ 48 h 59"/>
                <a:gd name="T48" fmla="*/ 59 w 82"/>
                <a:gd name="T49" fmla="*/ 50 h 59"/>
                <a:gd name="T50" fmla="*/ 56 w 82"/>
                <a:gd name="T51" fmla="*/ 59 h 59"/>
                <a:gd name="T52" fmla="*/ 50 w 82"/>
                <a:gd name="T53" fmla="*/ 55 h 59"/>
                <a:gd name="T54" fmla="*/ 47 w 82"/>
                <a:gd name="T55" fmla="*/ 52 h 59"/>
                <a:gd name="T56" fmla="*/ 50 w 82"/>
                <a:gd name="T57" fmla="*/ 50 h 59"/>
                <a:gd name="T58" fmla="*/ 48 w 82"/>
                <a:gd name="T59" fmla="*/ 45 h 59"/>
                <a:gd name="T60" fmla="*/ 52 w 82"/>
                <a:gd name="T61" fmla="*/ 42 h 59"/>
                <a:gd name="T62" fmla="*/ 44 w 82"/>
                <a:gd name="T63" fmla="*/ 37 h 59"/>
                <a:gd name="T64" fmla="*/ 33 w 82"/>
                <a:gd name="T65" fmla="*/ 45 h 59"/>
                <a:gd name="T66" fmla="*/ 25 w 82"/>
                <a:gd name="T67" fmla="*/ 50 h 59"/>
                <a:gd name="T68" fmla="*/ 23 w 82"/>
                <a:gd name="T69" fmla="*/ 45 h 59"/>
                <a:gd name="T70" fmla="*/ 25 w 82"/>
                <a:gd name="T71" fmla="*/ 44 h 59"/>
                <a:gd name="T72" fmla="*/ 23 w 82"/>
                <a:gd name="T73" fmla="*/ 42 h 59"/>
                <a:gd name="T74" fmla="*/ 20 w 82"/>
                <a:gd name="T75" fmla="*/ 39 h 59"/>
                <a:gd name="T76" fmla="*/ 15 w 82"/>
                <a:gd name="T77" fmla="*/ 34 h 59"/>
                <a:gd name="T78" fmla="*/ 12 w 82"/>
                <a:gd name="T79" fmla="*/ 33 h 59"/>
                <a:gd name="T80" fmla="*/ 17 w 82"/>
                <a:gd name="T81" fmla="*/ 30 h 59"/>
                <a:gd name="T82" fmla="*/ 9 w 82"/>
                <a:gd name="T83" fmla="*/ 22 h 59"/>
                <a:gd name="T84" fmla="*/ 12 w 82"/>
                <a:gd name="T85" fmla="*/ 18 h 59"/>
                <a:gd name="T86" fmla="*/ 7 w 82"/>
                <a:gd name="T87" fmla="*/ 15 h 59"/>
                <a:gd name="T88" fmla="*/ 6 w 82"/>
                <a:gd name="T89" fmla="*/ 12 h 59"/>
                <a:gd name="T90" fmla="*/ 3 w 82"/>
                <a:gd name="T91" fmla="*/ 11 h 59"/>
                <a:gd name="T92" fmla="*/ 14 w 82"/>
                <a:gd name="T93" fmla="*/ 11 h 59"/>
                <a:gd name="T94" fmla="*/ 18 w 82"/>
                <a:gd name="T95" fmla="*/ 12 h 59"/>
                <a:gd name="T96" fmla="*/ 25 w 82"/>
                <a:gd name="T97" fmla="*/ 14 h 59"/>
                <a:gd name="T98" fmla="*/ 26 w 82"/>
                <a:gd name="T99" fmla="*/ 9 h 59"/>
                <a:gd name="T100" fmla="*/ 20 w 82"/>
                <a:gd name="T101" fmla="*/ 4 h 59"/>
                <a:gd name="T102" fmla="*/ 22 w 82"/>
                <a:gd name="T103" fmla="*/ 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2" h="59">
                  <a:moveTo>
                    <a:pt x="4" y="36"/>
                  </a:moveTo>
                  <a:lnTo>
                    <a:pt x="4" y="36"/>
                  </a:lnTo>
                  <a:lnTo>
                    <a:pt x="4" y="37"/>
                  </a:lnTo>
                  <a:lnTo>
                    <a:pt x="6" y="37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9" y="41"/>
                  </a:lnTo>
                  <a:lnTo>
                    <a:pt x="11" y="41"/>
                  </a:lnTo>
                  <a:lnTo>
                    <a:pt x="12" y="41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2"/>
                  </a:lnTo>
                  <a:lnTo>
                    <a:pt x="14" y="42"/>
                  </a:lnTo>
                  <a:lnTo>
                    <a:pt x="15" y="44"/>
                  </a:lnTo>
                  <a:lnTo>
                    <a:pt x="17" y="44"/>
                  </a:lnTo>
                  <a:lnTo>
                    <a:pt x="17" y="45"/>
                  </a:lnTo>
                  <a:lnTo>
                    <a:pt x="17" y="47"/>
                  </a:lnTo>
                  <a:lnTo>
                    <a:pt x="18" y="48"/>
                  </a:lnTo>
                  <a:lnTo>
                    <a:pt x="18" y="50"/>
                  </a:lnTo>
                  <a:lnTo>
                    <a:pt x="20" y="52"/>
                  </a:lnTo>
                  <a:lnTo>
                    <a:pt x="17" y="50"/>
                  </a:lnTo>
                  <a:lnTo>
                    <a:pt x="12" y="50"/>
                  </a:lnTo>
                  <a:lnTo>
                    <a:pt x="11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4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1" y="39"/>
                  </a:lnTo>
                  <a:lnTo>
                    <a:pt x="1" y="37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1" y="37"/>
                  </a:lnTo>
                  <a:lnTo>
                    <a:pt x="4" y="36"/>
                  </a:lnTo>
                  <a:close/>
                  <a:moveTo>
                    <a:pt x="11" y="22"/>
                  </a:move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close/>
                  <a:moveTo>
                    <a:pt x="3" y="14"/>
                  </a:moveTo>
                  <a:lnTo>
                    <a:pt x="4" y="14"/>
                  </a:lnTo>
                  <a:lnTo>
                    <a:pt x="4" y="14"/>
                  </a:lnTo>
                  <a:lnTo>
                    <a:pt x="4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4"/>
                  </a:lnTo>
                  <a:close/>
                  <a:moveTo>
                    <a:pt x="23" y="0"/>
                  </a:moveTo>
                  <a:lnTo>
                    <a:pt x="25" y="0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6"/>
                  </a:lnTo>
                  <a:lnTo>
                    <a:pt x="34" y="6"/>
                  </a:lnTo>
                  <a:lnTo>
                    <a:pt x="36" y="7"/>
                  </a:lnTo>
                  <a:lnTo>
                    <a:pt x="36" y="9"/>
                  </a:lnTo>
                  <a:lnTo>
                    <a:pt x="37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4" y="12"/>
                  </a:lnTo>
                  <a:lnTo>
                    <a:pt x="45" y="12"/>
                  </a:lnTo>
                  <a:lnTo>
                    <a:pt x="47" y="9"/>
                  </a:lnTo>
                  <a:lnTo>
                    <a:pt x="47" y="7"/>
                  </a:lnTo>
                  <a:lnTo>
                    <a:pt x="48" y="7"/>
                  </a:lnTo>
                  <a:lnTo>
                    <a:pt x="52" y="6"/>
                  </a:lnTo>
                  <a:lnTo>
                    <a:pt x="52" y="4"/>
                  </a:lnTo>
                  <a:lnTo>
                    <a:pt x="53" y="4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4"/>
                  </a:lnTo>
                  <a:lnTo>
                    <a:pt x="61" y="9"/>
                  </a:lnTo>
                  <a:lnTo>
                    <a:pt x="63" y="11"/>
                  </a:lnTo>
                  <a:lnTo>
                    <a:pt x="63" y="12"/>
                  </a:lnTo>
                  <a:lnTo>
                    <a:pt x="64" y="14"/>
                  </a:lnTo>
                  <a:lnTo>
                    <a:pt x="64" y="15"/>
                  </a:lnTo>
                  <a:lnTo>
                    <a:pt x="67" y="18"/>
                  </a:lnTo>
                  <a:lnTo>
                    <a:pt x="69" y="20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4" y="22"/>
                  </a:lnTo>
                  <a:lnTo>
                    <a:pt x="75" y="22"/>
                  </a:lnTo>
                  <a:lnTo>
                    <a:pt x="77" y="23"/>
                  </a:lnTo>
                  <a:lnTo>
                    <a:pt x="78" y="23"/>
                  </a:lnTo>
                  <a:lnTo>
                    <a:pt x="78" y="25"/>
                  </a:lnTo>
                  <a:lnTo>
                    <a:pt x="80" y="25"/>
                  </a:lnTo>
                  <a:lnTo>
                    <a:pt x="82" y="28"/>
                  </a:lnTo>
                  <a:lnTo>
                    <a:pt x="77" y="26"/>
                  </a:lnTo>
                  <a:lnTo>
                    <a:pt x="74" y="26"/>
                  </a:lnTo>
                  <a:lnTo>
                    <a:pt x="72" y="28"/>
                  </a:lnTo>
                  <a:lnTo>
                    <a:pt x="71" y="28"/>
                  </a:lnTo>
                  <a:lnTo>
                    <a:pt x="69" y="30"/>
                  </a:lnTo>
                  <a:lnTo>
                    <a:pt x="67" y="31"/>
                  </a:lnTo>
                  <a:lnTo>
                    <a:pt x="67" y="34"/>
                  </a:lnTo>
                  <a:lnTo>
                    <a:pt x="66" y="39"/>
                  </a:lnTo>
                  <a:lnTo>
                    <a:pt x="66" y="41"/>
                  </a:lnTo>
                  <a:lnTo>
                    <a:pt x="66" y="42"/>
                  </a:lnTo>
                  <a:lnTo>
                    <a:pt x="66" y="44"/>
                  </a:lnTo>
                  <a:lnTo>
                    <a:pt x="66" y="44"/>
                  </a:lnTo>
                  <a:lnTo>
                    <a:pt x="64" y="44"/>
                  </a:lnTo>
                  <a:lnTo>
                    <a:pt x="64" y="48"/>
                  </a:lnTo>
                  <a:lnTo>
                    <a:pt x="64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1" y="47"/>
                  </a:lnTo>
                  <a:lnTo>
                    <a:pt x="61" y="48"/>
                  </a:lnTo>
                  <a:lnTo>
                    <a:pt x="59" y="50"/>
                  </a:lnTo>
                  <a:lnTo>
                    <a:pt x="59" y="52"/>
                  </a:lnTo>
                  <a:lnTo>
                    <a:pt x="59" y="52"/>
                  </a:lnTo>
                  <a:lnTo>
                    <a:pt x="59" y="58"/>
                  </a:lnTo>
                  <a:lnTo>
                    <a:pt x="59" y="58"/>
                  </a:lnTo>
                  <a:lnTo>
                    <a:pt x="56" y="59"/>
                  </a:lnTo>
                  <a:lnTo>
                    <a:pt x="55" y="59"/>
                  </a:lnTo>
                  <a:lnTo>
                    <a:pt x="53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0" y="55"/>
                  </a:lnTo>
                  <a:lnTo>
                    <a:pt x="50" y="55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0"/>
                  </a:lnTo>
                  <a:lnTo>
                    <a:pt x="47" y="50"/>
                  </a:lnTo>
                  <a:lnTo>
                    <a:pt x="48" y="50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8"/>
                  </a:lnTo>
                  <a:lnTo>
                    <a:pt x="52" y="48"/>
                  </a:lnTo>
                  <a:lnTo>
                    <a:pt x="50" y="47"/>
                  </a:lnTo>
                  <a:lnTo>
                    <a:pt x="48" y="47"/>
                  </a:lnTo>
                  <a:lnTo>
                    <a:pt x="48" y="45"/>
                  </a:lnTo>
                  <a:lnTo>
                    <a:pt x="48" y="45"/>
                  </a:lnTo>
                  <a:lnTo>
                    <a:pt x="48" y="44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2" y="42"/>
                  </a:lnTo>
                  <a:lnTo>
                    <a:pt x="50" y="42"/>
                  </a:lnTo>
                  <a:lnTo>
                    <a:pt x="48" y="39"/>
                  </a:lnTo>
                  <a:lnTo>
                    <a:pt x="47" y="37"/>
                  </a:lnTo>
                  <a:lnTo>
                    <a:pt x="45" y="37"/>
                  </a:lnTo>
                  <a:lnTo>
                    <a:pt x="44" y="37"/>
                  </a:lnTo>
                  <a:lnTo>
                    <a:pt x="41" y="41"/>
                  </a:lnTo>
                  <a:lnTo>
                    <a:pt x="39" y="41"/>
                  </a:lnTo>
                  <a:lnTo>
                    <a:pt x="37" y="42"/>
                  </a:lnTo>
                  <a:lnTo>
                    <a:pt x="34" y="44"/>
                  </a:lnTo>
                  <a:lnTo>
                    <a:pt x="33" y="45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5" y="48"/>
                  </a:lnTo>
                  <a:lnTo>
                    <a:pt x="25" y="48"/>
                  </a:lnTo>
                  <a:lnTo>
                    <a:pt x="25" y="47"/>
                  </a:lnTo>
                  <a:lnTo>
                    <a:pt x="23" y="47"/>
                  </a:lnTo>
                  <a:lnTo>
                    <a:pt x="23" y="45"/>
                  </a:lnTo>
                  <a:lnTo>
                    <a:pt x="23" y="45"/>
                  </a:lnTo>
                  <a:lnTo>
                    <a:pt x="25" y="45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8" y="37"/>
                  </a:lnTo>
                  <a:lnTo>
                    <a:pt x="18" y="37"/>
                  </a:lnTo>
                  <a:lnTo>
                    <a:pt x="17" y="36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5" y="33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17" y="31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4" y="26"/>
                  </a:lnTo>
                  <a:lnTo>
                    <a:pt x="12" y="25"/>
                  </a:lnTo>
                  <a:lnTo>
                    <a:pt x="11" y="23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1" y="17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7" y="15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1"/>
                  </a:lnTo>
                  <a:lnTo>
                    <a:pt x="3" y="11"/>
                  </a:lnTo>
                  <a:lnTo>
                    <a:pt x="6" y="7"/>
                  </a:lnTo>
                  <a:lnTo>
                    <a:pt x="7" y="7"/>
                  </a:lnTo>
                  <a:lnTo>
                    <a:pt x="9" y="7"/>
                  </a:lnTo>
                  <a:lnTo>
                    <a:pt x="14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1"/>
                  </a:lnTo>
                  <a:lnTo>
                    <a:pt x="17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26" y="9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08" name="Freeform 337">
              <a:extLst>
                <a:ext uri="{FF2B5EF4-FFF2-40B4-BE49-F238E27FC236}">
                  <a16:creationId xmlns:a16="http://schemas.microsoft.com/office/drawing/2014/main" id="{E0402A60-2B5E-4594-B49D-9C9DE0409C57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8484" y="4063113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2 w 3"/>
                <a:gd name="T3" fmla="*/ 0 h 2"/>
                <a:gd name="T4" fmla="*/ 3 w 3"/>
                <a:gd name="T5" fmla="*/ 2 h 2"/>
                <a:gd name="T6" fmla="*/ 3 w 3"/>
                <a:gd name="T7" fmla="*/ 2 h 2"/>
                <a:gd name="T8" fmla="*/ 3 w 3"/>
                <a:gd name="T9" fmla="*/ 2 h 2"/>
                <a:gd name="T10" fmla="*/ 3 w 3"/>
                <a:gd name="T11" fmla="*/ 2 h 2"/>
                <a:gd name="T12" fmla="*/ 2 w 3"/>
                <a:gd name="T13" fmla="*/ 2 h 2"/>
                <a:gd name="T14" fmla="*/ 0 w 3"/>
                <a:gd name="T15" fmla="*/ 0 h 2"/>
                <a:gd name="T16" fmla="*/ 2 w 3"/>
                <a:gd name="T17" fmla="*/ 0 h 2"/>
                <a:gd name="T18" fmla="*/ 2 w 3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2" y="0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09" name="Freeform 338">
              <a:extLst>
                <a:ext uri="{FF2B5EF4-FFF2-40B4-BE49-F238E27FC236}">
                  <a16:creationId xmlns:a16="http://schemas.microsoft.com/office/drawing/2014/main" id="{16CA19C2-0419-4F76-95D1-C0646B6E9CB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46123" y="4698559"/>
              <a:ext cx="1298181" cy="1428780"/>
            </a:xfrm>
            <a:custGeom>
              <a:avLst/>
              <a:gdLst>
                <a:gd name="T0" fmla="*/ 497 w 666"/>
                <a:gd name="T1" fmla="*/ 517 h 733"/>
                <a:gd name="T2" fmla="*/ 479 w 666"/>
                <a:gd name="T3" fmla="*/ 482 h 733"/>
                <a:gd name="T4" fmla="*/ 511 w 666"/>
                <a:gd name="T5" fmla="*/ 485 h 733"/>
                <a:gd name="T6" fmla="*/ 508 w 666"/>
                <a:gd name="T7" fmla="*/ 504 h 733"/>
                <a:gd name="T8" fmla="*/ 497 w 666"/>
                <a:gd name="T9" fmla="*/ 515 h 733"/>
                <a:gd name="T10" fmla="*/ 475 w 666"/>
                <a:gd name="T11" fmla="*/ 519 h 733"/>
                <a:gd name="T12" fmla="*/ 459 w 666"/>
                <a:gd name="T13" fmla="*/ 476 h 733"/>
                <a:gd name="T14" fmla="*/ 506 w 666"/>
                <a:gd name="T15" fmla="*/ 457 h 733"/>
                <a:gd name="T16" fmla="*/ 448 w 666"/>
                <a:gd name="T17" fmla="*/ 465 h 733"/>
                <a:gd name="T18" fmla="*/ 358 w 666"/>
                <a:gd name="T19" fmla="*/ 389 h 733"/>
                <a:gd name="T20" fmla="*/ 587 w 666"/>
                <a:gd name="T21" fmla="*/ 263 h 733"/>
                <a:gd name="T22" fmla="*/ 585 w 666"/>
                <a:gd name="T23" fmla="*/ 222 h 733"/>
                <a:gd name="T24" fmla="*/ 554 w 666"/>
                <a:gd name="T25" fmla="*/ 202 h 733"/>
                <a:gd name="T26" fmla="*/ 522 w 666"/>
                <a:gd name="T27" fmla="*/ 150 h 733"/>
                <a:gd name="T28" fmla="*/ 383 w 666"/>
                <a:gd name="T29" fmla="*/ 103 h 733"/>
                <a:gd name="T30" fmla="*/ 347 w 666"/>
                <a:gd name="T31" fmla="*/ 82 h 733"/>
                <a:gd name="T32" fmla="*/ 177 w 666"/>
                <a:gd name="T33" fmla="*/ 65 h 733"/>
                <a:gd name="T34" fmla="*/ 345 w 666"/>
                <a:gd name="T35" fmla="*/ 62 h 733"/>
                <a:gd name="T36" fmla="*/ 341 w 666"/>
                <a:gd name="T37" fmla="*/ 21 h 733"/>
                <a:gd name="T38" fmla="*/ 260 w 666"/>
                <a:gd name="T39" fmla="*/ 18 h 733"/>
                <a:gd name="T40" fmla="*/ 344 w 666"/>
                <a:gd name="T41" fmla="*/ 18 h 733"/>
                <a:gd name="T42" fmla="*/ 434 w 666"/>
                <a:gd name="T43" fmla="*/ 27 h 733"/>
                <a:gd name="T44" fmla="*/ 459 w 666"/>
                <a:gd name="T45" fmla="*/ 65 h 733"/>
                <a:gd name="T46" fmla="*/ 483 w 666"/>
                <a:gd name="T47" fmla="*/ 125 h 733"/>
                <a:gd name="T48" fmla="*/ 519 w 666"/>
                <a:gd name="T49" fmla="*/ 153 h 733"/>
                <a:gd name="T50" fmla="*/ 544 w 666"/>
                <a:gd name="T51" fmla="*/ 185 h 733"/>
                <a:gd name="T52" fmla="*/ 579 w 666"/>
                <a:gd name="T53" fmla="*/ 229 h 733"/>
                <a:gd name="T54" fmla="*/ 576 w 666"/>
                <a:gd name="T55" fmla="*/ 328 h 733"/>
                <a:gd name="T56" fmla="*/ 554 w 666"/>
                <a:gd name="T57" fmla="*/ 363 h 733"/>
                <a:gd name="T58" fmla="*/ 535 w 666"/>
                <a:gd name="T59" fmla="*/ 413 h 733"/>
                <a:gd name="T60" fmla="*/ 484 w 666"/>
                <a:gd name="T61" fmla="*/ 448 h 733"/>
                <a:gd name="T62" fmla="*/ 465 w 666"/>
                <a:gd name="T63" fmla="*/ 432 h 733"/>
                <a:gd name="T64" fmla="*/ 413 w 666"/>
                <a:gd name="T65" fmla="*/ 435 h 733"/>
                <a:gd name="T66" fmla="*/ 382 w 666"/>
                <a:gd name="T67" fmla="*/ 386 h 733"/>
                <a:gd name="T68" fmla="*/ 349 w 666"/>
                <a:gd name="T69" fmla="*/ 383 h 733"/>
                <a:gd name="T70" fmla="*/ 355 w 666"/>
                <a:gd name="T71" fmla="*/ 350 h 733"/>
                <a:gd name="T72" fmla="*/ 322 w 666"/>
                <a:gd name="T73" fmla="*/ 370 h 733"/>
                <a:gd name="T74" fmla="*/ 293 w 666"/>
                <a:gd name="T75" fmla="*/ 334 h 733"/>
                <a:gd name="T76" fmla="*/ 166 w 666"/>
                <a:gd name="T77" fmla="*/ 347 h 733"/>
                <a:gd name="T78" fmla="*/ 76 w 666"/>
                <a:gd name="T79" fmla="*/ 380 h 733"/>
                <a:gd name="T80" fmla="*/ 41 w 666"/>
                <a:gd name="T81" fmla="*/ 341 h 733"/>
                <a:gd name="T82" fmla="*/ 5 w 666"/>
                <a:gd name="T83" fmla="*/ 241 h 733"/>
                <a:gd name="T84" fmla="*/ 14 w 666"/>
                <a:gd name="T85" fmla="*/ 237 h 733"/>
                <a:gd name="T86" fmla="*/ 16 w 666"/>
                <a:gd name="T87" fmla="*/ 175 h 733"/>
                <a:gd name="T88" fmla="*/ 76 w 666"/>
                <a:gd name="T89" fmla="*/ 151 h 733"/>
                <a:gd name="T90" fmla="*/ 136 w 666"/>
                <a:gd name="T91" fmla="*/ 104 h 733"/>
                <a:gd name="T92" fmla="*/ 158 w 666"/>
                <a:gd name="T93" fmla="*/ 99 h 733"/>
                <a:gd name="T94" fmla="*/ 166 w 666"/>
                <a:gd name="T95" fmla="*/ 92 h 733"/>
                <a:gd name="T96" fmla="*/ 174 w 666"/>
                <a:gd name="T97" fmla="*/ 77 h 733"/>
                <a:gd name="T98" fmla="*/ 185 w 666"/>
                <a:gd name="T99" fmla="*/ 63 h 733"/>
                <a:gd name="T100" fmla="*/ 200 w 666"/>
                <a:gd name="T101" fmla="*/ 57 h 733"/>
                <a:gd name="T102" fmla="*/ 224 w 666"/>
                <a:gd name="T103" fmla="*/ 70 h 733"/>
                <a:gd name="T104" fmla="*/ 241 w 666"/>
                <a:gd name="T105" fmla="*/ 66 h 733"/>
                <a:gd name="T106" fmla="*/ 260 w 666"/>
                <a:gd name="T107" fmla="*/ 36 h 733"/>
                <a:gd name="T108" fmla="*/ 286 w 666"/>
                <a:gd name="T109" fmla="*/ 27 h 733"/>
                <a:gd name="T110" fmla="*/ 298 w 666"/>
                <a:gd name="T111" fmla="*/ 25 h 733"/>
                <a:gd name="T112" fmla="*/ 333 w 666"/>
                <a:gd name="T113" fmla="*/ 30 h 733"/>
                <a:gd name="T114" fmla="*/ 333 w 666"/>
                <a:gd name="T115" fmla="*/ 55 h 733"/>
                <a:gd name="T116" fmla="*/ 350 w 666"/>
                <a:gd name="T117" fmla="*/ 87 h 733"/>
                <a:gd name="T118" fmla="*/ 412 w 666"/>
                <a:gd name="T119" fmla="*/ 88 h 733"/>
                <a:gd name="T120" fmla="*/ 418 w 666"/>
                <a:gd name="T121" fmla="*/ 29 h 733"/>
                <a:gd name="T122" fmla="*/ 421 w 666"/>
                <a:gd name="T123" fmla="*/ 2 h 7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6" h="733">
                  <a:moveTo>
                    <a:pt x="666" y="728"/>
                  </a:moveTo>
                  <a:lnTo>
                    <a:pt x="666" y="730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6" y="728"/>
                  </a:lnTo>
                  <a:lnTo>
                    <a:pt x="666" y="728"/>
                  </a:lnTo>
                  <a:close/>
                  <a:moveTo>
                    <a:pt x="497" y="519"/>
                  </a:moveTo>
                  <a:lnTo>
                    <a:pt x="497" y="519"/>
                  </a:lnTo>
                  <a:lnTo>
                    <a:pt x="498" y="520"/>
                  </a:lnTo>
                  <a:lnTo>
                    <a:pt x="498" y="522"/>
                  </a:lnTo>
                  <a:lnTo>
                    <a:pt x="497" y="523"/>
                  </a:lnTo>
                  <a:lnTo>
                    <a:pt x="497" y="523"/>
                  </a:lnTo>
                  <a:lnTo>
                    <a:pt x="495" y="523"/>
                  </a:lnTo>
                  <a:lnTo>
                    <a:pt x="494" y="522"/>
                  </a:lnTo>
                  <a:lnTo>
                    <a:pt x="494" y="522"/>
                  </a:lnTo>
                  <a:lnTo>
                    <a:pt x="495" y="522"/>
                  </a:lnTo>
                  <a:lnTo>
                    <a:pt x="495" y="522"/>
                  </a:lnTo>
                  <a:lnTo>
                    <a:pt x="495" y="520"/>
                  </a:lnTo>
                  <a:lnTo>
                    <a:pt x="495" y="520"/>
                  </a:lnTo>
                  <a:lnTo>
                    <a:pt x="497" y="520"/>
                  </a:lnTo>
                  <a:lnTo>
                    <a:pt x="497" y="519"/>
                  </a:lnTo>
                  <a:close/>
                  <a:moveTo>
                    <a:pt x="498" y="515"/>
                  </a:moveTo>
                  <a:lnTo>
                    <a:pt x="498" y="517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7"/>
                  </a:lnTo>
                  <a:lnTo>
                    <a:pt x="497" y="517"/>
                  </a:lnTo>
                  <a:lnTo>
                    <a:pt x="497" y="517"/>
                  </a:lnTo>
                  <a:lnTo>
                    <a:pt x="497" y="515"/>
                  </a:lnTo>
                  <a:lnTo>
                    <a:pt x="498" y="515"/>
                  </a:lnTo>
                  <a:close/>
                  <a:moveTo>
                    <a:pt x="508" y="508"/>
                  </a:moveTo>
                  <a:lnTo>
                    <a:pt x="509" y="508"/>
                  </a:lnTo>
                  <a:lnTo>
                    <a:pt x="509" y="508"/>
                  </a:lnTo>
                  <a:lnTo>
                    <a:pt x="509" y="509"/>
                  </a:lnTo>
                  <a:lnTo>
                    <a:pt x="509" y="509"/>
                  </a:lnTo>
                  <a:lnTo>
                    <a:pt x="508" y="509"/>
                  </a:lnTo>
                  <a:lnTo>
                    <a:pt x="508" y="509"/>
                  </a:lnTo>
                  <a:lnTo>
                    <a:pt x="508" y="508"/>
                  </a:lnTo>
                  <a:lnTo>
                    <a:pt x="508" y="508"/>
                  </a:lnTo>
                  <a:lnTo>
                    <a:pt x="508" y="508"/>
                  </a:lnTo>
                  <a:close/>
                  <a:moveTo>
                    <a:pt x="461" y="474"/>
                  </a:moveTo>
                  <a:lnTo>
                    <a:pt x="461" y="474"/>
                  </a:lnTo>
                  <a:lnTo>
                    <a:pt x="464" y="476"/>
                  </a:lnTo>
                  <a:lnTo>
                    <a:pt x="467" y="476"/>
                  </a:lnTo>
                  <a:lnTo>
                    <a:pt x="467" y="476"/>
                  </a:lnTo>
                  <a:lnTo>
                    <a:pt x="468" y="476"/>
                  </a:lnTo>
                  <a:lnTo>
                    <a:pt x="468" y="476"/>
                  </a:lnTo>
                  <a:lnTo>
                    <a:pt x="470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3" y="479"/>
                  </a:lnTo>
                  <a:lnTo>
                    <a:pt x="475" y="479"/>
                  </a:lnTo>
                  <a:lnTo>
                    <a:pt x="475" y="479"/>
                  </a:lnTo>
                  <a:lnTo>
                    <a:pt x="476" y="481"/>
                  </a:lnTo>
                  <a:lnTo>
                    <a:pt x="479" y="482"/>
                  </a:lnTo>
                  <a:lnTo>
                    <a:pt x="483" y="482"/>
                  </a:lnTo>
                  <a:lnTo>
                    <a:pt x="487" y="482"/>
                  </a:lnTo>
                  <a:lnTo>
                    <a:pt x="487" y="482"/>
                  </a:lnTo>
                  <a:lnTo>
                    <a:pt x="489" y="481"/>
                  </a:lnTo>
                  <a:lnTo>
                    <a:pt x="489" y="481"/>
                  </a:lnTo>
                  <a:lnTo>
                    <a:pt x="490" y="482"/>
                  </a:lnTo>
                  <a:lnTo>
                    <a:pt x="490" y="481"/>
                  </a:lnTo>
                  <a:lnTo>
                    <a:pt x="490" y="481"/>
                  </a:lnTo>
                  <a:lnTo>
                    <a:pt x="492" y="479"/>
                  </a:lnTo>
                  <a:lnTo>
                    <a:pt x="492" y="479"/>
                  </a:lnTo>
                  <a:lnTo>
                    <a:pt x="494" y="479"/>
                  </a:lnTo>
                  <a:lnTo>
                    <a:pt x="495" y="479"/>
                  </a:lnTo>
                  <a:lnTo>
                    <a:pt x="497" y="479"/>
                  </a:lnTo>
                  <a:lnTo>
                    <a:pt x="497" y="479"/>
                  </a:lnTo>
                  <a:lnTo>
                    <a:pt x="498" y="479"/>
                  </a:lnTo>
                  <a:lnTo>
                    <a:pt x="500" y="479"/>
                  </a:lnTo>
                  <a:lnTo>
                    <a:pt x="500" y="479"/>
                  </a:lnTo>
                  <a:lnTo>
                    <a:pt x="502" y="478"/>
                  </a:lnTo>
                  <a:lnTo>
                    <a:pt x="502" y="478"/>
                  </a:lnTo>
                  <a:lnTo>
                    <a:pt x="505" y="478"/>
                  </a:lnTo>
                  <a:lnTo>
                    <a:pt x="505" y="478"/>
                  </a:lnTo>
                  <a:lnTo>
                    <a:pt x="506" y="476"/>
                  </a:lnTo>
                  <a:lnTo>
                    <a:pt x="508" y="476"/>
                  </a:lnTo>
                  <a:lnTo>
                    <a:pt x="511" y="478"/>
                  </a:lnTo>
                  <a:lnTo>
                    <a:pt x="511" y="479"/>
                  </a:lnTo>
                  <a:lnTo>
                    <a:pt x="511" y="482"/>
                  </a:lnTo>
                  <a:lnTo>
                    <a:pt x="511" y="482"/>
                  </a:lnTo>
                  <a:lnTo>
                    <a:pt x="511" y="484"/>
                  </a:lnTo>
                  <a:lnTo>
                    <a:pt x="511" y="485"/>
                  </a:lnTo>
                  <a:lnTo>
                    <a:pt x="511" y="487"/>
                  </a:lnTo>
                  <a:lnTo>
                    <a:pt x="511" y="489"/>
                  </a:lnTo>
                  <a:lnTo>
                    <a:pt x="511" y="490"/>
                  </a:lnTo>
                  <a:lnTo>
                    <a:pt x="511" y="493"/>
                  </a:lnTo>
                  <a:lnTo>
                    <a:pt x="511" y="495"/>
                  </a:lnTo>
                  <a:lnTo>
                    <a:pt x="511" y="496"/>
                  </a:lnTo>
                  <a:lnTo>
                    <a:pt x="511" y="498"/>
                  </a:lnTo>
                  <a:lnTo>
                    <a:pt x="513" y="498"/>
                  </a:lnTo>
                  <a:lnTo>
                    <a:pt x="513" y="498"/>
                  </a:lnTo>
                  <a:lnTo>
                    <a:pt x="513" y="500"/>
                  </a:lnTo>
                  <a:lnTo>
                    <a:pt x="513" y="501"/>
                  </a:lnTo>
                  <a:lnTo>
                    <a:pt x="513" y="501"/>
                  </a:lnTo>
                  <a:lnTo>
                    <a:pt x="511" y="501"/>
                  </a:lnTo>
                  <a:lnTo>
                    <a:pt x="511" y="501"/>
                  </a:lnTo>
                  <a:lnTo>
                    <a:pt x="511" y="500"/>
                  </a:lnTo>
                  <a:lnTo>
                    <a:pt x="511" y="500"/>
                  </a:lnTo>
                  <a:lnTo>
                    <a:pt x="511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11" y="496"/>
                  </a:lnTo>
                  <a:lnTo>
                    <a:pt x="511" y="496"/>
                  </a:lnTo>
                  <a:lnTo>
                    <a:pt x="509" y="496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8" y="500"/>
                  </a:lnTo>
                  <a:lnTo>
                    <a:pt x="508" y="501"/>
                  </a:lnTo>
                  <a:lnTo>
                    <a:pt x="508" y="503"/>
                  </a:lnTo>
                  <a:lnTo>
                    <a:pt x="508" y="504"/>
                  </a:lnTo>
                  <a:lnTo>
                    <a:pt x="506" y="506"/>
                  </a:lnTo>
                  <a:lnTo>
                    <a:pt x="506" y="506"/>
                  </a:lnTo>
                  <a:lnTo>
                    <a:pt x="506" y="508"/>
                  </a:lnTo>
                  <a:lnTo>
                    <a:pt x="506" y="511"/>
                  </a:lnTo>
                  <a:lnTo>
                    <a:pt x="506" y="514"/>
                  </a:lnTo>
                  <a:lnTo>
                    <a:pt x="506" y="517"/>
                  </a:lnTo>
                  <a:lnTo>
                    <a:pt x="506" y="517"/>
                  </a:lnTo>
                  <a:lnTo>
                    <a:pt x="505" y="517"/>
                  </a:lnTo>
                  <a:lnTo>
                    <a:pt x="505" y="519"/>
                  </a:lnTo>
                  <a:lnTo>
                    <a:pt x="503" y="517"/>
                  </a:lnTo>
                  <a:lnTo>
                    <a:pt x="502" y="514"/>
                  </a:lnTo>
                  <a:lnTo>
                    <a:pt x="503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2"/>
                  </a:lnTo>
                  <a:lnTo>
                    <a:pt x="503" y="512"/>
                  </a:lnTo>
                  <a:lnTo>
                    <a:pt x="502" y="511"/>
                  </a:lnTo>
                  <a:lnTo>
                    <a:pt x="500" y="512"/>
                  </a:lnTo>
                  <a:lnTo>
                    <a:pt x="500" y="514"/>
                  </a:lnTo>
                  <a:lnTo>
                    <a:pt x="500" y="514"/>
                  </a:lnTo>
                  <a:lnTo>
                    <a:pt x="500" y="515"/>
                  </a:lnTo>
                  <a:lnTo>
                    <a:pt x="498" y="512"/>
                  </a:lnTo>
                  <a:lnTo>
                    <a:pt x="497" y="511"/>
                  </a:lnTo>
                  <a:lnTo>
                    <a:pt x="497" y="511"/>
                  </a:lnTo>
                  <a:lnTo>
                    <a:pt x="498" y="512"/>
                  </a:lnTo>
                  <a:lnTo>
                    <a:pt x="498" y="514"/>
                  </a:lnTo>
                  <a:lnTo>
                    <a:pt x="497" y="514"/>
                  </a:lnTo>
                  <a:lnTo>
                    <a:pt x="497" y="515"/>
                  </a:lnTo>
                  <a:lnTo>
                    <a:pt x="497" y="515"/>
                  </a:lnTo>
                  <a:lnTo>
                    <a:pt x="497" y="517"/>
                  </a:lnTo>
                  <a:lnTo>
                    <a:pt x="497" y="519"/>
                  </a:lnTo>
                  <a:lnTo>
                    <a:pt x="495" y="519"/>
                  </a:lnTo>
                  <a:lnTo>
                    <a:pt x="492" y="517"/>
                  </a:lnTo>
                  <a:lnTo>
                    <a:pt x="492" y="517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2" y="520"/>
                  </a:lnTo>
                  <a:lnTo>
                    <a:pt x="492" y="523"/>
                  </a:lnTo>
                  <a:lnTo>
                    <a:pt x="490" y="525"/>
                  </a:lnTo>
                  <a:lnTo>
                    <a:pt x="490" y="525"/>
                  </a:lnTo>
                  <a:lnTo>
                    <a:pt x="489" y="525"/>
                  </a:lnTo>
                  <a:lnTo>
                    <a:pt x="486" y="523"/>
                  </a:lnTo>
                  <a:lnTo>
                    <a:pt x="484" y="523"/>
                  </a:lnTo>
                  <a:lnTo>
                    <a:pt x="481" y="523"/>
                  </a:lnTo>
                  <a:lnTo>
                    <a:pt x="479" y="523"/>
                  </a:lnTo>
                  <a:lnTo>
                    <a:pt x="478" y="522"/>
                  </a:lnTo>
                  <a:lnTo>
                    <a:pt x="478" y="522"/>
                  </a:lnTo>
                  <a:lnTo>
                    <a:pt x="478" y="520"/>
                  </a:lnTo>
                  <a:lnTo>
                    <a:pt x="479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79" y="520"/>
                  </a:lnTo>
                  <a:lnTo>
                    <a:pt x="478" y="519"/>
                  </a:lnTo>
                  <a:lnTo>
                    <a:pt x="476" y="519"/>
                  </a:lnTo>
                  <a:lnTo>
                    <a:pt x="475" y="519"/>
                  </a:lnTo>
                  <a:lnTo>
                    <a:pt x="473" y="515"/>
                  </a:lnTo>
                  <a:lnTo>
                    <a:pt x="473" y="514"/>
                  </a:lnTo>
                  <a:lnTo>
                    <a:pt x="472" y="514"/>
                  </a:lnTo>
                  <a:lnTo>
                    <a:pt x="472" y="514"/>
                  </a:lnTo>
                  <a:lnTo>
                    <a:pt x="472" y="512"/>
                  </a:lnTo>
                  <a:lnTo>
                    <a:pt x="468" y="506"/>
                  </a:lnTo>
                  <a:lnTo>
                    <a:pt x="467" y="504"/>
                  </a:lnTo>
                  <a:lnTo>
                    <a:pt x="467" y="501"/>
                  </a:lnTo>
                  <a:lnTo>
                    <a:pt x="470" y="503"/>
                  </a:lnTo>
                  <a:lnTo>
                    <a:pt x="470" y="504"/>
                  </a:lnTo>
                  <a:lnTo>
                    <a:pt x="470" y="506"/>
                  </a:lnTo>
                  <a:lnTo>
                    <a:pt x="472" y="503"/>
                  </a:lnTo>
                  <a:lnTo>
                    <a:pt x="472" y="503"/>
                  </a:lnTo>
                  <a:lnTo>
                    <a:pt x="468" y="501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7" y="500"/>
                  </a:lnTo>
                  <a:lnTo>
                    <a:pt x="467" y="498"/>
                  </a:lnTo>
                  <a:lnTo>
                    <a:pt x="467" y="496"/>
                  </a:lnTo>
                  <a:lnTo>
                    <a:pt x="465" y="493"/>
                  </a:lnTo>
                  <a:lnTo>
                    <a:pt x="462" y="490"/>
                  </a:lnTo>
                  <a:lnTo>
                    <a:pt x="461" y="487"/>
                  </a:lnTo>
                  <a:lnTo>
                    <a:pt x="461" y="485"/>
                  </a:lnTo>
                  <a:lnTo>
                    <a:pt x="461" y="485"/>
                  </a:lnTo>
                  <a:lnTo>
                    <a:pt x="459" y="482"/>
                  </a:lnTo>
                  <a:lnTo>
                    <a:pt x="459" y="481"/>
                  </a:lnTo>
                  <a:lnTo>
                    <a:pt x="459" y="479"/>
                  </a:lnTo>
                  <a:lnTo>
                    <a:pt x="459" y="476"/>
                  </a:lnTo>
                  <a:lnTo>
                    <a:pt x="461" y="474"/>
                  </a:lnTo>
                  <a:close/>
                  <a:moveTo>
                    <a:pt x="509" y="471"/>
                  </a:moveTo>
                  <a:lnTo>
                    <a:pt x="511" y="471"/>
                  </a:lnTo>
                  <a:lnTo>
                    <a:pt x="511" y="471"/>
                  </a:lnTo>
                  <a:lnTo>
                    <a:pt x="509" y="473"/>
                  </a:lnTo>
                  <a:lnTo>
                    <a:pt x="509" y="471"/>
                  </a:lnTo>
                  <a:lnTo>
                    <a:pt x="509" y="471"/>
                  </a:lnTo>
                  <a:lnTo>
                    <a:pt x="509" y="471"/>
                  </a:lnTo>
                  <a:close/>
                  <a:moveTo>
                    <a:pt x="461" y="470"/>
                  </a:moveTo>
                  <a:lnTo>
                    <a:pt x="461" y="470"/>
                  </a:lnTo>
                  <a:lnTo>
                    <a:pt x="461" y="471"/>
                  </a:lnTo>
                  <a:lnTo>
                    <a:pt x="461" y="473"/>
                  </a:lnTo>
                  <a:lnTo>
                    <a:pt x="459" y="471"/>
                  </a:lnTo>
                  <a:lnTo>
                    <a:pt x="461" y="470"/>
                  </a:lnTo>
                  <a:lnTo>
                    <a:pt x="461" y="470"/>
                  </a:lnTo>
                  <a:close/>
                  <a:moveTo>
                    <a:pt x="513" y="468"/>
                  </a:moveTo>
                  <a:lnTo>
                    <a:pt x="513" y="468"/>
                  </a:lnTo>
                  <a:lnTo>
                    <a:pt x="514" y="470"/>
                  </a:lnTo>
                  <a:lnTo>
                    <a:pt x="513" y="471"/>
                  </a:lnTo>
                  <a:lnTo>
                    <a:pt x="513" y="471"/>
                  </a:lnTo>
                  <a:lnTo>
                    <a:pt x="513" y="470"/>
                  </a:lnTo>
                  <a:lnTo>
                    <a:pt x="511" y="470"/>
                  </a:lnTo>
                  <a:lnTo>
                    <a:pt x="509" y="470"/>
                  </a:lnTo>
                  <a:lnTo>
                    <a:pt x="508" y="470"/>
                  </a:lnTo>
                  <a:lnTo>
                    <a:pt x="508" y="470"/>
                  </a:lnTo>
                  <a:lnTo>
                    <a:pt x="508" y="468"/>
                  </a:lnTo>
                  <a:lnTo>
                    <a:pt x="509" y="468"/>
                  </a:lnTo>
                  <a:lnTo>
                    <a:pt x="513" y="468"/>
                  </a:lnTo>
                  <a:close/>
                  <a:moveTo>
                    <a:pt x="506" y="457"/>
                  </a:moveTo>
                  <a:lnTo>
                    <a:pt x="508" y="459"/>
                  </a:lnTo>
                  <a:lnTo>
                    <a:pt x="509" y="462"/>
                  </a:lnTo>
                  <a:lnTo>
                    <a:pt x="511" y="462"/>
                  </a:lnTo>
                  <a:lnTo>
                    <a:pt x="511" y="462"/>
                  </a:lnTo>
                  <a:lnTo>
                    <a:pt x="511" y="463"/>
                  </a:lnTo>
                  <a:lnTo>
                    <a:pt x="511" y="463"/>
                  </a:lnTo>
                  <a:lnTo>
                    <a:pt x="513" y="465"/>
                  </a:lnTo>
                  <a:lnTo>
                    <a:pt x="511" y="465"/>
                  </a:lnTo>
                  <a:lnTo>
                    <a:pt x="511" y="465"/>
                  </a:lnTo>
                  <a:lnTo>
                    <a:pt x="511" y="467"/>
                  </a:lnTo>
                  <a:lnTo>
                    <a:pt x="509" y="467"/>
                  </a:lnTo>
                  <a:lnTo>
                    <a:pt x="508" y="467"/>
                  </a:lnTo>
                  <a:lnTo>
                    <a:pt x="508" y="467"/>
                  </a:lnTo>
                  <a:lnTo>
                    <a:pt x="508" y="465"/>
                  </a:lnTo>
                  <a:lnTo>
                    <a:pt x="506" y="463"/>
                  </a:lnTo>
                  <a:lnTo>
                    <a:pt x="506" y="462"/>
                  </a:lnTo>
                  <a:lnTo>
                    <a:pt x="505" y="460"/>
                  </a:lnTo>
                  <a:lnTo>
                    <a:pt x="505" y="460"/>
                  </a:lnTo>
                  <a:lnTo>
                    <a:pt x="503" y="460"/>
                  </a:lnTo>
                  <a:lnTo>
                    <a:pt x="505" y="460"/>
                  </a:lnTo>
                  <a:lnTo>
                    <a:pt x="506" y="457"/>
                  </a:lnTo>
                  <a:close/>
                  <a:moveTo>
                    <a:pt x="449" y="456"/>
                  </a:moveTo>
                  <a:lnTo>
                    <a:pt x="451" y="457"/>
                  </a:lnTo>
                  <a:lnTo>
                    <a:pt x="451" y="459"/>
                  </a:lnTo>
                  <a:lnTo>
                    <a:pt x="451" y="460"/>
                  </a:lnTo>
                  <a:lnTo>
                    <a:pt x="451" y="462"/>
                  </a:lnTo>
                  <a:lnTo>
                    <a:pt x="451" y="463"/>
                  </a:lnTo>
                  <a:lnTo>
                    <a:pt x="449" y="463"/>
                  </a:lnTo>
                  <a:lnTo>
                    <a:pt x="448" y="465"/>
                  </a:lnTo>
                  <a:lnTo>
                    <a:pt x="448" y="465"/>
                  </a:lnTo>
                  <a:lnTo>
                    <a:pt x="448" y="463"/>
                  </a:lnTo>
                  <a:lnTo>
                    <a:pt x="448" y="462"/>
                  </a:lnTo>
                  <a:lnTo>
                    <a:pt x="446" y="460"/>
                  </a:lnTo>
                  <a:lnTo>
                    <a:pt x="448" y="460"/>
                  </a:lnTo>
                  <a:lnTo>
                    <a:pt x="448" y="459"/>
                  </a:lnTo>
                  <a:lnTo>
                    <a:pt x="448" y="457"/>
                  </a:lnTo>
                  <a:lnTo>
                    <a:pt x="448" y="457"/>
                  </a:lnTo>
                  <a:lnTo>
                    <a:pt x="448" y="456"/>
                  </a:lnTo>
                  <a:lnTo>
                    <a:pt x="449" y="456"/>
                  </a:lnTo>
                  <a:close/>
                  <a:moveTo>
                    <a:pt x="467" y="437"/>
                  </a:moveTo>
                  <a:lnTo>
                    <a:pt x="468" y="437"/>
                  </a:lnTo>
                  <a:lnTo>
                    <a:pt x="468" y="437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5" y="438"/>
                  </a:lnTo>
                  <a:lnTo>
                    <a:pt x="467" y="437"/>
                  </a:lnTo>
                  <a:close/>
                  <a:moveTo>
                    <a:pt x="470" y="433"/>
                  </a:moveTo>
                  <a:lnTo>
                    <a:pt x="472" y="435"/>
                  </a:lnTo>
                  <a:lnTo>
                    <a:pt x="468" y="437"/>
                  </a:lnTo>
                  <a:lnTo>
                    <a:pt x="468" y="435"/>
                  </a:lnTo>
                  <a:lnTo>
                    <a:pt x="468" y="435"/>
                  </a:lnTo>
                  <a:lnTo>
                    <a:pt x="468" y="433"/>
                  </a:lnTo>
                  <a:lnTo>
                    <a:pt x="470" y="433"/>
                  </a:lnTo>
                  <a:close/>
                  <a:moveTo>
                    <a:pt x="353" y="389"/>
                  </a:moveTo>
                  <a:lnTo>
                    <a:pt x="356" y="389"/>
                  </a:lnTo>
                  <a:lnTo>
                    <a:pt x="356" y="389"/>
                  </a:lnTo>
                  <a:lnTo>
                    <a:pt x="358" y="389"/>
                  </a:lnTo>
                  <a:lnTo>
                    <a:pt x="356" y="391"/>
                  </a:lnTo>
                  <a:lnTo>
                    <a:pt x="356" y="391"/>
                  </a:lnTo>
                  <a:lnTo>
                    <a:pt x="360" y="392"/>
                  </a:lnTo>
                  <a:lnTo>
                    <a:pt x="361" y="391"/>
                  </a:lnTo>
                  <a:lnTo>
                    <a:pt x="363" y="391"/>
                  </a:lnTo>
                  <a:lnTo>
                    <a:pt x="364" y="392"/>
                  </a:lnTo>
                  <a:lnTo>
                    <a:pt x="364" y="394"/>
                  </a:lnTo>
                  <a:lnTo>
                    <a:pt x="363" y="394"/>
                  </a:lnTo>
                  <a:lnTo>
                    <a:pt x="360" y="394"/>
                  </a:lnTo>
                  <a:lnTo>
                    <a:pt x="358" y="394"/>
                  </a:lnTo>
                  <a:lnTo>
                    <a:pt x="356" y="394"/>
                  </a:lnTo>
                  <a:lnTo>
                    <a:pt x="356" y="396"/>
                  </a:lnTo>
                  <a:lnTo>
                    <a:pt x="355" y="397"/>
                  </a:lnTo>
                  <a:lnTo>
                    <a:pt x="353" y="396"/>
                  </a:lnTo>
                  <a:lnTo>
                    <a:pt x="352" y="396"/>
                  </a:lnTo>
                  <a:lnTo>
                    <a:pt x="350" y="396"/>
                  </a:lnTo>
                  <a:lnTo>
                    <a:pt x="349" y="396"/>
                  </a:lnTo>
                  <a:lnTo>
                    <a:pt x="347" y="397"/>
                  </a:lnTo>
                  <a:lnTo>
                    <a:pt x="345" y="396"/>
                  </a:lnTo>
                  <a:lnTo>
                    <a:pt x="342" y="394"/>
                  </a:lnTo>
                  <a:lnTo>
                    <a:pt x="342" y="394"/>
                  </a:lnTo>
                  <a:lnTo>
                    <a:pt x="342" y="392"/>
                  </a:lnTo>
                  <a:lnTo>
                    <a:pt x="342" y="391"/>
                  </a:lnTo>
                  <a:lnTo>
                    <a:pt x="350" y="391"/>
                  </a:lnTo>
                  <a:lnTo>
                    <a:pt x="353" y="389"/>
                  </a:lnTo>
                  <a:close/>
                  <a:moveTo>
                    <a:pt x="585" y="259"/>
                  </a:moveTo>
                  <a:lnTo>
                    <a:pt x="587" y="259"/>
                  </a:lnTo>
                  <a:lnTo>
                    <a:pt x="587" y="259"/>
                  </a:lnTo>
                  <a:lnTo>
                    <a:pt x="587" y="263"/>
                  </a:lnTo>
                  <a:lnTo>
                    <a:pt x="585" y="263"/>
                  </a:lnTo>
                  <a:lnTo>
                    <a:pt x="585" y="263"/>
                  </a:lnTo>
                  <a:lnTo>
                    <a:pt x="585" y="260"/>
                  </a:lnTo>
                  <a:lnTo>
                    <a:pt x="585" y="259"/>
                  </a:lnTo>
                  <a:close/>
                  <a:moveTo>
                    <a:pt x="585" y="252"/>
                  </a:moveTo>
                  <a:lnTo>
                    <a:pt x="587" y="254"/>
                  </a:lnTo>
                  <a:lnTo>
                    <a:pt x="585" y="255"/>
                  </a:lnTo>
                  <a:lnTo>
                    <a:pt x="585" y="257"/>
                  </a:lnTo>
                  <a:lnTo>
                    <a:pt x="585" y="257"/>
                  </a:lnTo>
                  <a:lnTo>
                    <a:pt x="585" y="255"/>
                  </a:lnTo>
                  <a:lnTo>
                    <a:pt x="585" y="254"/>
                  </a:lnTo>
                  <a:lnTo>
                    <a:pt x="585" y="254"/>
                  </a:lnTo>
                  <a:lnTo>
                    <a:pt x="585" y="252"/>
                  </a:lnTo>
                  <a:close/>
                  <a:moveTo>
                    <a:pt x="2" y="230"/>
                  </a:moveTo>
                  <a:lnTo>
                    <a:pt x="3" y="235"/>
                  </a:lnTo>
                  <a:lnTo>
                    <a:pt x="3" y="235"/>
                  </a:lnTo>
                  <a:lnTo>
                    <a:pt x="3" y="237"/>
                  </a:lnTo>
                  <a:lnTo>
                    <a:pt x="3" y="237"/>
                  </a:lnTo>
                  <a:lnTo>
                    <a:pt x="3" y="238"/>
                  </a:lnTo>
                  <a:lnTo>
                    <a:pt x="3" y="23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0" y="230"/>
                  </a:lnTo>
                  <a:lnTo>
                    <a:pt x="2" y="230"/>
                  </a:lnTo>
                  <a:close/>
                  <a:moveTo>
                    <a:pt x="584" y="218"/>
                  </a:moveTo>
                  <a:lnTo>
                    <a:pt x="584" y="218"/>
                  </a:lnTo>
                  <a:lnTo>
                    <a:pt x="584" y="221"/>
                  </a:lnTo>
                  <a:lnTo>
                    <a:pt x="585" y="221"/>
                  </a:lnTo>
                  <a:lnTo>
                    <a:pt x="585" y="222"/>
                  </a:lnTo>
                  <a:lnTo>
                    <a:pt x="582" y="230"/>
                  </a:lnTo>
                  <a:lnTo>
                    <a:pt x="580" y="232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79" y="230"/>
                  </a:lnTo>
                  <a:lnTo>
                    <a:pt x="579" y="229"/>
                  </a:lnTo>
                  <a:lnTo>
                    <a:pt x="580" y="227"/>
                  </a:lnTo>
                  <a:lnTo>
                    <a:pt x="580" y="227"/>
                  </a:lnTo>
                  <a:lnTo>
                    <a:pt x="580" y="224"/>
                  </a:lnTo>
                  <a:lnTo>
                    <a:pt x="582" y="222"/>
                  </a:lnTo>
                  <a:lnTo>
                    <a:pt x="584" y="222"/>
                  </a:lnTo>
                  <a:lnTo>
                    <a:pt x="584" y="221"/>
                  </a:lnTo>
                  <a:lnTo>
                    <a:pt x="582" y="219"/>
                  </a:lnTo>
                  <a:lnTo>
                    <a:pt x="582" y="219"/>
                  </a:lnTo>
                  <a:lnTo>
                    <a:pt x="582" y="218"/>
                  </a:lnTo>
                  <a:lnTo>
                    <a:pt x="582" y="218"/>
                  </a:lnTo>
                  <a:lnTo>
                    <a:pt x="584" y="218"/>
                  </a:lnTo>
                  <a:close/>
                  <a:moveTo>
                    <a:pt x="552" y="199"/>
                  </a:moveTo>
                  <a:lnTo>
                    <a:pt x="552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200"/>
                  </a:lnTo>
                  <a:lnTo>
                    <a:pt x="555" y="202"/>
                  </a:lnTo>
                  <a:lnTo>
                    <a:pt x="555" y="202"/>
                  </a:lnTo>
                  <a:lnTo>
                    <a:pt x="555" y="203"/>
                  </a:lnTo>
                  <a:lnTo>
                    <a:pt x="554" y="203"/>
                  </a:lnTo>
                  <a:lnTo>
                    <a:pt x="554" y="202"/>
                  </a:lnTo>
                  <a:lnTo>
                    <a:pt x="550" y="199"/>
                  </a:lnTo>
                  <a:lnTo>
                    <a:pt x="552" y="199"/>
                  </a:lnTo>
                  <a:close/>
                  <a:moveTo>
                    <a:pt x="543" y="180"/>
                  </a:moveTo>
                  <a:lnTo>
                    <a:pt x="544" y="180"/>
                  </a:lnTo>
                  <a:lnTo>
                    <a:pt x="544" y="181"/>
                  </a:lnTo>
                  <a:lnTo>
                    <a:pt x="544" y="181"/>
                  </a:lnTo>
                  <a:lnTo>
                    <a:pt x="543" y="181"/>
                  </a:lnTo>
                  <a:lnTo>
                    <a:pt x="543" y="181"/>
                  </a:lnTo>
                  <a:lnTo>
                    <a:pt x="543" y="180"/>
                  </a:lnTo>
                  <a:lnTo>
                    <a:pt x="543" y="180"/>
                  </a:lnTo>
                  <a:close/>
                  <a:moveTo>
                    <a:pt x="535" y="177"/>
                  </a:moveTo>
                  <a:lnTo>
                    <a:pt x="535" y="178"/>
                  </a:lnTo>
                  <a:lnTo>
                    <a:pt x="535" y="180"/>
                  </a:lnTo>
                  <a:lnTo>
                    <a:pt x="535" y="180"/>
                  </a:lnTo>
                  <a:lnTo>
                    <a:pt x="535" y="178"/>
                  </a:lnTo>
                  <a:lnTo>
                    <a:pt x="535" y="177"/>
                  </a:lnTo>
                  <a:lnTo>
                    <a:pt x="535" y="177"/>
                  </a:lnTo>
                  <a:close/>
                  <a:moveTo>
                    <a:pt x="36" y="156"/>
                  </a:moveTo>
                  <a:lnTo>
                    <a:pt x="36" y="156"/>
                  </a:lnTo>
                  <a:lnTo>
                    <a:pt x="36" y="158"/>
                  </a:lnTo>
                  <a:lnTo>
                    <a:pt x="36" y="159"/>
                  </a:lnTo>
                  <a:lnTo>
                    <a:pt x="35" y="159"/>
                  </a:lnTo>
                  <a:lnTo>
                    <a:pt x="35" y="158"/>
                  </a:lnTo>
                  <a:lnTo>
                    <a:pt x="35" y="158"/>
                  </a:lnTo>
                  <a:lnTo>
                    <a:pt x="36" y="156"/>
                  </a:lnTo>
                  <a:close/>
                  <a:moveTo>
                    <a:pt x="522" y="148"/>
                  </a:moveTo>
                  <a:lnTo>
                    <a:pt x="522" y="150"/>
                  </a:lnTo>
                  <a:lnTo>
                    <a:pt x="522" y="150"/>
                  </a:lnTo>
                  <a:lnTo>
                    <a:pt x="522" y="150"/>
                  </a:lnTo>
                  <a:lnTo>
                    <a:pt x="522" y="151"/>
                  </a:lnTo>
                  <a:lnTo>
                    <a:pt x="522" y="151"/>
                  </a:lnTo>
                  <a:lnTo>
                    <a:pt x="520" y="150"/>
                  </a:lnTo>
                  <a:lnTo>
                    <a:pt x="522" y="148"/>
                  </a:lnTo>
                  <a:close/>
                  <a:moveTo>
                    <a:pt x="520" y="147"/>
                  </a:move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7"/>
                  </a:lnTo>
                  <a:lnTo>
                    <a:pt x="520" y="147"/>
                  </a:lnTo>
                  <a:close/>
                  <a:moveTo>
                    <a:pt x="483" y="120"/>
                  </a:moveTo>
                  <a:lnTo>
                    <a:pt x="483" y="120"/>
                  </a:lnTo>
                  <a:lnTo>
                    <a:pt x="483" y="122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1" y="123"/>
                  </a:lnTo>
                  <a:lnTo>
                    <a:pt x="481" y="122"/>
                  </a:lnTo>
                  <a:lnTo>
                    <a:pt x="479" y="122"/>
                  </a:lnTo>
                  <a:lnTo>
                    <a:pt x="479" y="120"/>
                  </a:lnTo>
                  <a:lnTo>
                    <a:pt x="481" y="120"/>
                  </a:lnTo>
                  <a:lnTo>
                    <a:pt x="481" y="120"/>
                  </a:lnTo>
                  <a:lnTo>
                    <a:pt x="483" y="120"/>
                  </a:lnTo>
                  <a:close/>
                  <a:moveTo>
                    <a:pt x="385" y="101"/>
                  </a:moveTo>
                  <a:lnTo>
                    <a:pt x="385" y="103"/>
                  </a:lnTo>
                  <a:lnTo>
                    <a:pt x="385" y="103"/>
                  </a:lnTo>
                  <a:lnTo>
                    <a:pt x="383" y="103"/>
                  </a:lnTo>
                  <a:lnTo>
                    <a:pt x="383" y="104"/>
                  </a:lnTo>
                  <a:lnTo>
                    <a:pt x="383" y="103"/>
                  </a:lnTo>
                  <a:lnTo>
                    <a:pt x="383" y="103"/>
                  </a:lnTo>
                  <a:lnTo>
                    <a:pt x="385" y="101"/>
                  </a:lnTo>
                  <a:close/>
                  <a:moveTo>
                    <a:pt x="385" y="93"/>
                  </a:moveTo>
                  <a:lnTo>
                    <a:pt x="386" y="93"/>
                  </a:lnTo>
                  <a:lnTo>
                    <a:pt x="386" y="95"/>
                  </a:lnTo>
                  <a:lnTo>
                    <a:pt x="385" y="95"/>
                  </a:lnTo>
                  <a:lnTo>
                    <a:pt x="385" y="95"/>
                  </a:lnTo>
                  <a:lnTo>
                    <a:pt x="383" y="96"/>
                  </a:lnTo>
                  <a:lnTo>
                    <a:pt x="383" y="96"/>
                  </a:lnTo>
                  <a:lnTo>
                    <a:pt x="382" y="98"/>
                  </a:lnTo>
                  <a:lnTo>
                    <a:pt x="382" y="98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79" y="98"/>
                  </a:lnTo>
                  <a:lnTo>
                    <a:pt x="380" y="96"/>
                  </a:lnTo>
                  <a:lnTo>
                    <a:pt x="380" y="95"/>
                  </a:lnTo>
                  <a:lnTo>
                    <a:pt x="382" y="93"/>
                  </a:lnTo>
                  <a:lnTo>
                    <a:pt x="383" y="93"/>
                  </a:lnTo>
                  <a:lnTo>
                    <a:pt x="385" y="93"/>
                  </a:lnTo>
                  <a:close/>
                  <a:moveTo>
                    <a:pt x="349" y="81"/>
                  </a:moveTo>
                  <a:lnTo>
                    <a:pt x="349" y="82"/>
                  </a:lnTo>
                  <a:lnTo>
                    <a:pt x="349" y="84"/>
                  </a:lnTo>
                  <a:lnTo>
                    <a:pt x="350" y="84"/>
                  </a:lnTo>
                  <a:lnTo>
                    <a:pt x="349" y="84"/>
                  </a:lnTo>
                  <a:lnTo>
                    <a:pt x="349" y="84"/>
                  </a:lnTo>
                  <a:lnTo>
                    <a:pt x="349" y="82"/>
                  </a:lnTo>
                  <a:lnTo>
                    <a:pt x="347" y="82"/>
                  </a:lnTo>
                  <a:lnTo>
                    <a:pt x="347" y="82"/>
                  </a:lnTo>
                  <a:lnTo>
                    <a:pt x="349" y="82"/>
                  </a:lnTo>
                  <a:lnTo>
                    <a:pt x="349" y="81"/>
                  </a:lnTo>
                  <a:close/>
                  <a:moveTo>
                    <a:pt x="342" y="81"/>
                  </a:moveTo>
                  <a:lnTo>
                    <a:pt x="342" y="81"/>
                  </a:lnTo>
                  <a:lnTo>
                    <a:pt x="342" y="82"/>
                  </a:lnTo>
                  <a:lnTo>
                    <a:pt x="341" y="82"/>
                  </a:lnTo>
                  <a:lnTo>
                    <a:pt x="341" y="82"/>
                  </a:lnTo>
                  <a:lnTo>
                    <a:pt x="341" y="81"/>
                  </a:lnTo>
                  <a:lnTo>
                    <a:pt x="341" y="81"/>
                  </a:lnTo>
                  <a:lnTo>
                    <a:pt x="342" y="81"/>
                  </a:lnTo>
                  <a:close/>
                  <a:moveTo>
                    <a:pt x="347" y="79"/>
                  </a:moveTo>
                  <a:lnTo>
                    <a:pt x="347" y="81"/>
                  </a:lnTo>
                  <a:lnTo>
                    <a:pt x="347" y="81"/>
                  </a:lnTo>
                  <a:lnTo>
                    <a:pt x="345" y="82"/>
                  </a:lnTo>
                  <a:lnTo>
                    <a:pt x="345" y="81"/>
                  </a:lnTo>
                  <a:lnTo>
                    <a:pt x="347" y="79"/>
                  </a:lnTo>
                  <a:close/>
                  <a:moveTo>
                    <a:pt x="167" y="76"/>
                  </a:moveTo>
                  <a:lnTo>
                    <a:pt x="169" y="76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9"/>
                  </a:lnTo>
                  <a:lnTo>
                    <a:pt x="167" y="79"/>
                  </a:lnTo>
                  <a:lnTo>
                    <a:pt x="167" y="77"/>
                  </a:lnTo>
                  <a:lnTo>
                    <a:pt x="167" y="77"/>
                  </a:lnTo>
                  <a:lnTo>
                    <a:pt x="167" y="76"/>
                  </a:lnTo>
                  <a:lnTo>
                    <a:pt x="167" y="76"/>
                  </a:lnTo>
                  <a:close/>
                  <a:moveTo>
                    <a:pt x="177" y="65"/>
                  </a:moveTo>
                  <a:lnTo>
                    <a:pt x="178" y="65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77" y="66"/>
                  </a:lnTo>
                  <a:lnTo>
                    <a:pt x="177" y="66"/>
                  </a:lnTo>
                  <a:lnTo>
                    <a:pt x="177" y="65"/>
                  </a:lnTo>
                  <a:lnTo>
                    <a:pt x="177" y="65"/>
                  </a:lnTo>
                  <a:close/>
                  <a:moveTo>
                    <a:pt x="344" y="52"/>
                  </a:moveTo>
                  <a:lnTo>
                    <a:pt x="344" y="52"/>
                  </a:lnTo>
                  <a:lnTo>
                    <a:pt x="344" y="54"/>
                  </a:lnTo>
                  <a:lnTo>
                    <a:pt x="344" y="55"/>
                  </a:lnTo>
                  <a:lnTo>
                    <a:pt x="345" y="55"/>
                  </a:lnTo>
                  <a:lnTo>
                    <a:pt x="345" y="55"/>
                  </a:lnTo>
                  <a:lnTo>
                    <a:pt x="345" y="54"/>
                  </a:lnTo>
                  <a:lnTo>
                    <a:pt x="347" y="54"/>
                  </a:lnTo>
                  <a:lnTo>
                    <a:pt x="347" y="54"/>
                  </a:lnTo>
                  <a:lnTo>
                    <a:pt x="347" y="55"/>
                  </a:lnTo>
                  <a:lnTo>
                    <a:pt x="345" y="55"/>
                  </a:lnTo>
                  <a:lnTo>
                    <a:pt x="345" y="57"/>
                  </a:lnTo>
                  <a:lnTo>
                    <a:pt x="345" y="57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5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2"/>
                  </a:lnTo>
                  <a:lnTo>
                    <a:pt x="347" y="62"/>
                  </a:lnTo>
                  <a:lnTo>
                    <a:pt x="345" y="62"/>
                  </a:lnTo>
                  <a:lnTo>
                    <a:pt x="344" y="62"/>
                  </a:lnTo>
                  <a:lnTo>
                    <a:pt x="341" y="62"/>
                  </a:lnTo>
                  <a:lnTo>
                    <a:pt x="339" y="62"/>
                  </a:lnTo>
                  <a:lnTo>
                    <a:pt x="339" y="60"/>
                  </a:lnTo>
                  <a:lnTo>
                    <a:pt x="339" y="60"/>
                  </a:lnTo>
                  <a:lnTo>
                    <a:pt x="341" y="60"/>
                  </a:lnTo>
                  <a:lnTo>
                    <a:pt x="339" y="57"/>
                  </a:lnTo>
                  <a:lnTo>
                    <a:pt x="339" y="55"/>
                  </a:lnTo>
                  <a:lnTo>
                    <a:pt x="341" y="54"/>
                  </a:lnTo>
                  <a:lnTo>
                    <a:pt x="342" y="54"/>
                  </a:lnTo>
                  <a:lnTo>
                    <a:pt x="344" y="52"/>
                  </a:lnTo>
                  <a:close/>
                  <a:moveTo>
                    <a:pt x="338" y="52"/>
                  </a:moveTo>
                  <a:lnTo>
                    <a:pt x="338" y="54"/>
                  </a:lnTo>
                  <a:lnTo>
                    <a:pt x="338" y="54"/>
                  </a:lnTo>
                  <a:lnTo>
                    <a:pt x="338" y="55"/>
                  </a:lnTo>
                  <a:lnTo>
                    <a:pt x="338" y="55"/>
                  </a:lnTo>
                  <a:lnTo>
                    <a:pt x="336" y="55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8" y="52"/>
                  </a:lnTo>
                  <a:close/>
                  <a:moveTo>
                    <a:pt x="341" y="21"/>
                  </a:moveTo>
                  <a:lnTo>
                    <a:pt x="341" y="21"/>
                  </a:lnTo>
                  <a:lnTo>
                    <a:pt x="339" y="22"/>
                  </a:lnTo>
                  <a:lnTo>
                    <a:pt x="339" y="22"/>
                  </a:lnTo>
                  <a:lnTo>
                    <a:pt x="336" y="24"/>
                  </a:lnTo>
                  <a:lnTo>
                    <a:pt x="338" y="22"/>
                  </a:lnTo>
                  <a:lnTo>
                    <a:pt x="341" y="21"/>
                  </a:lnTo>
                  <a:lnTo>
                    <a:pt x="341" y="21"/>
                  </a:lnTo>
                  <a:close/>
                  <a:moveTo>
                    <a:pt x="251" y="19"/>
                  </a:moveTo>
                  <a:lnTo>
                    <a:pt x="252" y="19"/>
                  </a:lnTo>
                  <a:lnTo>
                    <a:pt x="252" y="21"/>
                  </a:lnTo>
                  <a:lnTo>
                    <a:pt x="252" y="21"/>
                  </a:lnTo>
                  <a:lnTo>
                    <a:pt x="254" y="22"/>
                  </a:lnTo>
                  <a:lnTo>
                    <a:pt x="254" y="24"/>
                  </a:lnTo>
                  <a:lnTo>
                    <a:pt x="256" y="24"/>
                  </a:lnTo>
                  <a:lnTo>
                    <a:pt x="256" y="24"/>
                  </a:lnTo>
                  <a:lnTo>
                    <a:pt x="256" y="25"/>
                  </a:lnTo>
                  <a:lnTo>
                    <a:pt x="256" y="25"/>
                  </a:lnTo>
                  <a:lnTo>
                    <a:pt x="254" y="25"/>
                  </a:lnTo>
                  <a:lnTo>
                    <a:pt x="251" y="25"/>
                  </a:lnTo>
                  <a:lnTo>
                    <a:pt x="249" y="25"/>
                  </a:lnTo>
                  <a:lnTo>
                    <a:pt x="248" y="25"/>
                  </a:lnTo>
                  <a:lnTo>
                    <a:pt x="248" y="25"/>
                  </a:lnTo>
                  <a:lnTo>
                    <a:pt x="248" y="24"/>
                  </a:lnTo>
                  <a:lnTo>
                    <a:pt x="249" y="24"/>
                  </a:lnTo>
                  <a:lnTo>
                    <a:pt x="249" y="24"/>
                  </a:lnTo>
                  <a:lnTo>
                    <a:pt x="249" y="22"/>
                  </a:lnTo>
                  <a:lnTo>
                    <a:pt x="249" y="21"/>
                  </a:lnTo>
                  <a:lnTo>
                    <a:pt x="251" y="19"/>
                  </a:lnTo>
                  <a:lnTo>
                    <a:pt x="251" y="19"/>
                  </a:lnTo>
                  <a:close/>
                  <a:moveTo>
                    <a:pt x="252" y="16"/>
                  </a:moveTo>
                  <a:lnTo>
                    <a:pt x="252" y="16"/>
                  </a:lnTo>
                  <a:lnTo>
                    <a:pt x="254" y="18"/>
                  </a:lnTo>
                  <a:lnTo>
                    <a:pt x="256" y="18"/>
                  </a:lnTo>
                  <a:lnTo>
                    <a:pt x="256" y="19"/>
                  </a:lnTo>
                  <a:lnTo>
                    <a:pt x="257" y="19"/>
                  </a:lnTo>
                  <a:lnTo>
                    <a:pt x="260" y="18"/>
                  </a:lnTo>
                  <a:lnTo>
                    <a:pt x="262" y="19"/>
                  </a:lnTo>
                  <a:lnTo>
                    <a:pt x="262" y="19"/>
                  </a:lnTo>
                  <a:lnTo>
                    <a:pt x="263" y="18"/>
                  </a:lnTo>
                  <a:lnTo>
                    <a:pt x="265" y="18"/>
                  </a:lnTo>
                  <a:lnTo>
                    <a:pt x="265" y="16"/>
                  </a:lnTo>
                  <a:lnTo>
                    <a:pt x="267" y="18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70" y="19"/>
                  </a:lnTo>
                  <a:lnTo>
                    <a:pt x="270" y="21"/>
                  </a:lnTo>
                  <a:lnTo>
                    <a:pt x="268" y="21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5" y="24"/>
                  </a:lnTo>
                  <a:lnTo>
                    <a:pt x="260" y="27"/>
                  </a:lnTo>
                  <a:lnTo>
                    <a:pt x="256" y="24"/>
                  </a:lnTo>
                  <a:lnTo>
                    <a:pt x="254" y="22"/>
                  </a:lnTo>
                  <a:lnTo>
                    <a:pt x="252" y="21"/>
                  </a:lnTo>
                  <a:lnTo>
                    <a:pt x="252" y="18"/>
                  </a:lnTo>
                  <a:lnTo>
                    <a:pt x="252" y="18"/>
                  </a:lnTo>
                  <a:lnTo>
                    <a:pt x="252" y="16"/>
                  </a:lnTo>
                  <a:lnTo>
                    <a:pt x="252" y="16"/>
                  </a:lnTo>
                  <a:close/>
                  <a:moveTo>
                    <a:pt x="345" y="14"/>
                  </a:moveTo>
                  <a:lnTo>
                    <a:pt x="344" y="16"/>
                  </a:lnTo>
                  <a:lnTo>
                    <a:pt x="342" y="19"/>
                  </a:lnTo>
                  <a:lnTo>
                    <a:pt x="341" y="21"/>
                  </a:lnTo>
                  <a:lnTo>
                    <a:pt x="341" y="19"/>
                  </a:lnTo>
                  <a:lnTo>
                    <a:pt x="342" y="19"/>
                  </a:lnTo>
                  <a:lnTo>
                    <a:pt x="344" y="18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4"/>
                  </a:lnTo>
                  <a:lnTo>
                    <a:pt x="345" y="14"/>
                  </a:lnTo>
                  <a:close/>
                  <a:moveTo>
                    <a:pt x="284" y="13"/>
                  </a:moveTo>
                  <a:lnTo>
                    <a:pt x="284" y="14"/>
                  </a:lnTo>
                  <a:lnTo>
                    <a:pt x="284" y="16"/>
                  </a:lnTo>
                  <a:lnTo>
                    <a:pt x="286" y="16"/>
                  </a:lnTo>
                  <a:lnTo>
                    <a:pt x="284" y="18"/>
                  </a:lnTo>
                  <a:lnTo>
                    <a:pt x="284" y="19"/>
                  </a:lnTo>
                  <a:lnTo>
                    <a:pt x="282" y="16"/>
                  </a:lnTo>
                  <a:lnTo>
                    <a:pt x="284" y="16"/>
                  </a:lnTo>
                  <a:lnTo>
                    <a:pt x="282" y="14"/>
                  </a:lnTo>
                  <a:lnTo>
                    <a:pt x="284" y="14"/>
                  </a:lnTo>
                  <a:lnTo>
                    <a:pt x="284" y="13"/>
                  </a:lnTo>
                  <a:close/>
                  <a:moveTo>
                    <a:pt x="427" y="10"/>
                  </a:moveTo>
                  <a:lnTo>
                    <a:pt x="429" y="10"/>
                  </a:lnTo>
                  <a:lnTo>
                    <a:pt x="429" y="10"/>
                  </a:lnTo>
                  <a:lnTo>
                    <a:pt x="429" y="11"/>
                  </a:lnTo>
                  <a:lnTo>
                    <a:pt x="429" y="11"/>
                  </a:lnTo>
                  <a:lnTo>
                    <a:pt x="431" y="14"/>
                  </a:lnTo>
                  <a:lnTo>
                    <a:pt x="432" y="16"/>
                  </a:lnTo>
                  <a:lnTo>
                    <a:pt x="432" y="18"/>
                  </a:lnTo>
                  <a:lnTo>
                    <a:pt x="432" y="18"/>
                  </a:lnTo>
                  <a:lnTo>
                    <a:pt x="432" y="21"/>
                  </a:lnTo>
                  <a:lnTo>
                    <a:pt x="432" y="22"/>
                  </a:lnTo>
                  <a:lnTo>
                    <a:pt x="434" y="25"/>
                  </a:lnTo>
                  <a:lnTo>
                    <a:pt x="434" y="27"/>
                  </a:lnTo>
                  <a:lnTo>
                    <a:pt x="435" y="27"/>
                  </a:lnTo>
                  <a:lnTo>
                    <a:pt x="435" y="27"/>
                  </a:lnTo>
                  <a:lnTo>
                    <a:pt x="437" y="27"/>
                  </a:lnTo>
                  <a:lnTo>
                    <a:pt x="437" y="30"/>
                  </a:lnTo>
                  <a:lnTo>
                    <a:pt x="437" y="30"/>
                  </a:lnTo>
                  <a:lnTo>
                    <a:pt x="437" y="32"/>
                  </a:lnTo>
                  <a:lnTo>
                    <a:pt x="437" y="33"/>
                  </a:lnTo>
                  <a:lnTo>
                    <a:pt x="438" y="33"/>
                  </a:lnTo>
                  <a:lnTo>
                    <a:pt x="438" y="35"/>
                  </a:lnTo>
                  <a:lnTo>
                    <a:pt x="438" y="35"/>
                  </a:lnTo>
                  <a:lnTo>
                    <a:pt x="440" y="38"/>
                  </a:lnTo>
                  <a:lnTo>
                    <a:pt x="440" y="40"/>
                  </a:lnTo>
                  <a:lnTo>
                    <a:pt x="442" y="41"/>
                  </a:lnTo>
                  <a:lnTo>
                    <a:pt x="442" y="44"/>
                  </a:lnTo>
                  <a:lnTo>
                    <a:pt x="443" y="47"/>
                  </a:lnTo>
                  <a:lnTo>
                    <a:pt x="443" y="49"/>
                  </a:lnTo>
                  <a:lnTo>
                    <a:pt x="443" y="54"/>
                  </a:lnTo>
                  <a:lnTo>
                    <a:pt x="443" y="55"/>
                  </a:lnTo>
                  <a:lnTo>
                    <a:pt x="445" y="57"/>
                  </a:lnTo>
                  <a:lnTo>
                    <a:pt x="445" y="60"/>
                  </a:lnTo>
                  <a:lnTo>
                    <a:pt x="446" y="63"/>
                  </a:lnTo>
                  <a:lnTo>
                    <a:pt x="446" y="63"/>
                  </a:lnTo>
                  <a:lnTo>
                    <a:pt x="449" y="65"/>
                  </a:lnTo>
                  <a:lnTo>
                    <a:pt x="451" y="63"/>
                  </a:lnTo>
                  <a:lnTo>
                    <a:pt x="453" y="62"/>
                  </a:lnTo>
                  <a:lnTo>
                    <a:pt x="454" y="62"/>
                  </a:lnTo>
                  <a:lnTo>
                    <a:pt x="456" y="62"/>
                  </a:lnTo>
                  <a:lnTo>
                    <a:pt x="457" y="63"/>
                  </a:lnTo>
                  <a:lnTo>
                    <a:pt x="459" y="65"/>
                  </a:lnTo>
                  <a:lnTo>
                    <a:pt x="462" y="68"/>
                  </a:lnTo>
                  <a:lnTo>
                    <a:pt x="465" y="70"/>
                  </a:lnTo>
                  <a:lnTo>
                    <a:pt x="467" y="70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7" y="74"/>
                  </a:lnTo>
                  <a:lnTo>
                    <a:pt x="468" y="76"/>
                  </a:lnTo>
                  <a:lnTo>
                    <a:pt x="468" y="77"/>
                  </a:lnTo>
                  <a:lnTo>
                    <a:pt x="468" y="79"/>
                  </a:lnTo>
                  <a:lnTo>
                    <a:pt x="468" y="82"/>
                  </a:lnTo>
                  <a:lnTo>
                    <a:pt x="470" y="85"/>
                  </a:lnTo>
                  <a:lnTo>
                    <a:pt x="470" y="88"/>
                  </a:lnTo>
                  <a:lnTo>
                    <a:pt x="470" y="90"/>
                  </a:lnTo>
                  <a:lnTo>
                    <a:pt x="470" y="92"/>
                  </a:lnTo>
                  <a:lnTo>
                    <a:pt x="470" y="93"/>
                  </a:lnTo>
                  <a:lnTo>
                    <a:pt x="472" y="95"/>
                  </a:lnTo>
                  <a:lnTo>
                    <a:pt x="472" y="96"/>
                  </a:lnTo>
                  <a:lnTo>
                    <a:pt x="473" y="98"/>
                  </a:lnTo>
                  <a:lnTo>
                    <a:pt x="475" y="99"/>
                  </a:lnTo>
                  <a:lnTo>
                    <a:pt x="476" y="101"/>
                  </a:lnTo>
                  <a:lnTo>
                    <a:pt x="476" y="101"/>
                  </a:lnTo>
                  <a:lnTo>
                    <a:pt x="476" y="103"/>
                  </a:lnTo>
                  <a:lnTo>
                    <a:pt x="479" y="107"/>
                  </a:lnTo>
                  <a:lnTo>
                    <a:pt x="479" y="110"/>
                  </a:lnTo>
                  <a:lnTo>
                    <a:pt x="479" y="117"/>
                  </a:lnTo>
                  <a:lnTo>
                    <a:pt x="478" y="118"/>
                  </a:lnTo>
                  <a:lnTo>
                    <a:pt x="479" y="120"/>
                  </a:lnTo>
                  <a:lnTo>
                    <a:pt x="481" y="125"/>
                  </a:lnTo>
                  <a:lnTo>
                    <a:pt x="483" y="125"/>
                  </a:lnTo>
                  <a:lnTo>
                    <a:pt x="483" y="126"/>
                  </a:lnTo>
                  <a:lnTo>
                    <a:pt x="483" y="129"/>
                  </a:lnTo>
                  <a:lnTo>
                    <a:pt x="484" y="131"/>
                  </a:lnTo>
                  <a:lnTo>
                    <a:pt x="486" y="133"/>
                  </a:lnTo>
                  <a:lnTo>
                    <a:pt x="487" y="134"/>
                  </a:lnTo>
                  <a:lnTo>
                    <a:pt x="489" y="134"/>
                  </a:lnTo>
                  <a:lnTo>
                    <a:pt x="490" y="134"/>
                  </a:lnTo>
                  <a:lnTo>
                    <a:pt x="492" y="136"/>
                  </a:lnTo>
                  <a:lnTo>
                    <a:pt x="494" y="136"/>
                  </a:lnTo>
                  <a:lnTo>
                    <a:pt x="495" y="137"/>
                  </a:lnTo>
                  <a:lnTo>
                    <a:pt x="497" y="137"/>
                  </a:lnTo>
                  <a:lnTo>
                    <a:pt x="498" y="137"/>
                  </a:lnTo>
                  <a:lnTo>
                    <a:pt x="498" y="137"/>
                  </a:lnTo>
                  <a:lnTo>
                    <a:pt x="500" y="137"/>
                  </a:lnTo>
                  <a:lnTo>
                    <a:pt x="500" y="139"/>
                  </a:lnTo>
                  <a:lnTo>
                    <a:pt x="502" y="140"/>
                  </a:lnTo>
                  <a:lnTo>
                    <a:pt x="503" y="142"/>
                  </a:lnTo>
                  <a:lnTo>
                    <a:pt x="505" y="144"/>
                  </a:lnTo>
                  <a:lnTo>
                    <a:pt x="506" y="144"/>
                  </a:lnTo>
                  <a:lnTo>
                    <a:pt x="508" y="145"/>
                  </a:lnTo>
                  <a:lnTo>
                    <a:pt x="508" y="145"/>
                  </a:lnTo>
                  <a:lnTo>
                    <a:pt x="509" y="145"/>
                  </a:lnTo>
                  <a:lnTo>
                    <a:pt x="513" y="147"/>
                  </a:lnTo>
                  <a:lnTo>
                    <a:pt x="514" y="148"/>
                  </a:lnTo>
                  <a:lnTo>
                    <a:pt x="516" y="148"/>
                  </a:lnTo>
                  <a:lnTo>
                    <a:pt x="519" y="150"/>
                  </a:lnTo>
                  <a:lnTo>
                    <a:pt x="519" y="151"/>
                  </a:lnTo>
                  <a:lnTo>
                    <a:pt x="520" y="153"/>
                  </a:lnTo>
                  <a:lnTo>
                    <a:pt x="519" y="153"/>
                  </a:lnTo>
                  <a:lnTo>
                    <a:pt x="517" y="153"/>
                  </a:lnTo>
                  <a:lnTo>
                    <a:pt x="517" y="155"/>
                  </a:lnTo>
                  <a:lnTo>
                    <a:pt x="519" y="158"/>
                  </a:lnTo>
                  <a:lnTo>
                    <a:pt x="520" y="159"/>
                  </a:lnTo>
                  <a:lnTo>
                    <a:pt x="522" y="161"/>
                  </a:lnTo>
                  <a:lnTo>
                    <a:pt x="525" y="162"/>
                  </a:lnTo>
                  <a:lnTo>
                    <a:pt x="525" y="166"/>
                  </a:lnTo>
                  <a:lnTo>
                    <a:pt x="525" y="166"/>
                  </a:lnTo>
                  <a:lnTo>
                    <a:pt x="527" y="169"/>
                  </a:lnTo>
                  <a:lnTo>
                    <a:pt x="528" y="170"/>
                  </a:lnTo>
                  <a:lnTo>
                    <a:pt x="528" y="172"/>
                  </a:lnTo>
                  <a:lnTo>
                    <a:pt x="530" y="177"/>
                  </a:lnTo>
                  <a:lnTo>
                    <a:pt x="530" y="180"/>
                  </a:lnTo>
                  <a:lnTo>
                    <a:pt x="531" y="181"/>
                  </a:lnTo>
                  <a:lnTo>
                    <a:pt x="531" y="183"/>
                  </a:lnTo>
                  <a:lnTo>
                    <a:pt x="533" y="183"/>
                  </a:lnTo>
                  <a:lnTo>
                    <a:pt x="533" y="181"/>
                  </a:lnTo>
                  <a:lnTo>
                    <a:pt x="535" y="185"/>
                  </a:lnTo>
                  <a:lnTo>
                    <a:pt x="536" y="185"/>
                  </a:lnTo>
                  <a:lnTo>
                    <a:pt x="536" y="185"/>
                  </a:lnTo>
                  <a:lnTo>
                    <a:pt x="535" y="181"/>
                  </a:lnTo>
                  <a:lnTo>
                    <a:pt x="536" y="178"/>
                  </a:lnTo>
                  <a:lnTo>
                    <a:pt x="536" y="178"/>
                  </a:lnTo>
                  <a:lnTo>
                    <a:pt x="538" y="178"/>
                  </a:lnTo>
                  <a:lnTo>
                    <a:pt x="538" y="180"/>
                  </a:lnTo>
                  <a:lnTo>
                    <a:pt x="539" y="181"/>
                  </a:lnTo>
                  <a:lnTo>
                    <a:pt x="543" y="183"/>
                  </a:lnTo>
                  <a:lnTo>
                    <a:pt x="544" y="185"/>
                  </a:lnTo>
                  <a:lnTo>
                    <a:pt x="544" y="185"/>
                  </a:lnTo>
                  <a:lnTo>
                    <a:pt x="544" y="183"/>
                  </a:lnTo>
                  <a:lnTo>
                    <a:pt x="544" y="181"/>
                  </a:lnTo>
                  <a:lnTo>
                    <a:pt x="546" y="181"/>
                  </a:lnTo>
                  <a:lnTo>
                    <a:pt x="546" y="183"/>
                  </a:lnTo>
                  <a:lnTo>
                    <a:pt x="547" y="185"/>
                  </a:lnTo>
                  <a:lnTo>
                    <a:pt x="547" y="189"/>
                  </a:lnTo>
                  <a:lnTo>
                    <a:pt x="547" y="194"/>
                  </a:lnTo>
                  <a:lnTo>
                    <a:pt x="549" y="199"/>
                  </a:lnTo>
                  <a:lnTo>
                    <a:pt x="549" y="199"/>
                  </a:lnTo>
                  <a:lnTo>
                    <a:pt x="550" y="200"/>
                  </a:lnTo>
                  <a:lnTo>
                    <a:pt x="552" y="202"/>
                  </a:lnTo>
                  <a:lnTo>
                    <a:pt x="554" y="203"/>
                  </a:lnTo>
                  <a:lnTo>
                    <a:pt x="554" y="203"/>
                  </a:lnTo>
                  <a:lnTo>
                    <a:pt x="558" y="207"/>
                  </a:lnTo>
                  <a:lnTo>
                    <a:pt x="558" y="207"/>
                  </a:lnTo>
                  <a:lnTo>
                    <a:pt x="560" y="207"/>
                  </a:lnTo>
                  <a:lnTo>
                    <a:pt x="563" y="208"/>
                  </a:lnTo>
                  <a:lnTo>
                    <a:pt x="563" y="210"/>
                  </a:lnTo>
                  <a:lnTo>
                    <a:pt x="566" y="214"/>
                  </a:lnTo>
                  <a:lnTo>
                    <a:pt x="566" y="216"/>
                  </a:lnTo>
                  <a:lnTo>
                    <a:pt x="569" y="218"/>
                  </a:lnTo>
                  <a:lnTo>
                    <a:pt x="571" y="218"/>
                  </a:lnTo>
                  <a:lnTo>
                    <a:pt x="571" y="219"/>
                  </a:lnTo>
                  <a:lnTo>
                    <a:pt x="572" y="221"/>
                  </a:lnTo>
                  <a:lnTo>
                    <a:pt x="572" y="221"/>
                  </a:lnTo>
                  <a:lnTo>
                    <a:pt x="572" y="222"/>
                  </a:lnTo>
                  <a:lnTo>
                    <a:pt x="574" y="225"/>
                  </a:lnTo>
                  <a:lnTo>
                    <a:pt x="577" y="225"/>
                  </a:lnTo>
                  <a:lnTo>
                    <a:pt x="579" y="229"/>
                  </a:lnTo>
                  <a:lnTo>
                    <a:pt x="579" y="232"/>
                  </a:lnTo>
                  <a:lnTo>
                    <a:pt x="579" y="235"/>
                  </a:lnTo>
                  <a:lnTo>
                    <a:pt x="580" y="235"/>
                  </a:lnTo>
                  <a:lnTo>
                    <a:pt x="582" y="237"/>
                  </a:lnTo>
                  <a:lnTo>
                    <a:pt x="582" y="237"/>
                  </a:lnTo>
                  <a:lnTo>
                    <a:pt x="580" y="241"/>
                  </a:lnTo>
                  <a:lnTo>
                    <a:pt x="582" y="252"/>
                  </a:lnTo>
                  <a:lnTo>
                    <a:pt x="582" y="255"/>
                  </a:lnTo>
                  <a:lnTo>
                    <a:pt x="582" y="259"/>
                  </a:lnTo>
                  <a:lnTo>
                    <a:pt x="585" y="265"/>
                  </a:lnTo>
                  <a:lnTo>
                    <a:pt x="585" y="266"/>
                  </a:lnTo>
                  <a:lnTo>
                    <a:pt x="587" y="268"/>
                  </a:lnTo>
                  <a:lnTo>
                    <a:pt x="588" y="271"/>
                  </a:lnTo>
                  <a:lnTo>
                    <a:pt x="588" y="276"/>
                  </a:lnTo>
                  <a:lnTo>
                    <a:pt x="588" y="279"/>
                  </a:lnTo>
                  <a:lnTo>
                    <a:pt x="588" y="281"/>
                  </a:lnTo>
                  <a:lnTo>
                    <a:pt x="587" y="284"/>
                  </a:lnTo>
                  <a:lnTo>
                    <a:pt x="585" y="289"/>
                  </a:lnTo>
                  <a:lnTo>
                    <a:pt x="585" y="292"/>
                  </a:lnTo>
                  <a:lnTo>
                    <a:pt x="584" y="298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0" y="307"/>
                  </a:lnTo>
                  <a:lnTo>
                    <a:pt x="580" y="311"/>
                  </a:lnTo>
                  <a:lnTo>
                    <a:pt x="580" y="314"/>
                  </a:lnTo>
                  <a:lnTo>
                    <a:pt x="580" y="317"/>
                  </a:lnTo>
                  <a:lnTo>
                    <a:pt x="579" y="318"/>
                  </a:lnTo>
                  <a:lnTo>
                    <a:pt x="579" y="322"/>
                  </a:lnTo>
                  <a:lnTo>
                    <a:pt x="576" y="328"/>
                  </a:lnTo>
                  <a:lnTo>
                    <a:pt x="572" y="331"/>
                  </a:lnTo>
                  <a:lnTo>
                    <a:pt x="572" y="334"/>
                  </a:lnTo>
                  <a:lnTo>
                    <a:pt x="572" y="336"/>
                  </a:lnTo>
                  <a:lnTo>
                    <a:pt x="572" y="337"/>
                  </a:lnTo>
                  <a:lnTo>
                    <a:pt x="569" y="341"/>
                  </a:lnTo>
                  <a:lnTo>
                    <a:pt x="569" y="341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4"/>
                  </a:lnTo>
                  <a:lnTo>
                    <a:pt x="565" y="344"/>
                  </a:lnTo>
                  <a:lnTo>
                    <a:pt x="563" y="345"/>
                  </a:lnTo>
                  <a:lnTo>
                    <a:pt x="560" y="348"/>
                  </a:lnTo>
                  <a:lnTo>
                    <a:pt x="560" y="350"/>
                  </a:lnTo>
                  <a:lnTo>
                    <a:pt x="558" y="352"/>
                  </a:lnTo>
                  <a:lnTo>
                    <a:pt x="558" y="353"/>
                  </a:lnTo>
                  <a:lnTo>
                    <a:pt x="557" y="353"/>
                  </a:lnTo>
                  <a:lnTo>
                    <a:pt x="557" y="355"/>
                  </a:lnTo>
                  <a:lnTo>
                    <a:pt x="555" y="356"/>
                  </a:lnTo>
                  <a:lnTo>
                    <a:pt x="555" y="356"/>
                  </a:lnTo>
                  <a:lnTo>
                    <a:pt x="555" y="358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2" y="363"/>
                  </a:lnTo>
                  <a:lnTo>
                    <a:pt x="554" y="363"/>
                  </a:lnTo>
                  <a:lnTo>
                    <a:pt x="554" y="364"/>
                  </a:lnTo>
                  <a:lnTo>
                    <a:pt x="552" y="366"/>
                  </a:lnTo>
                  <a:lnTo>
                    <a:pt x="550" y="367"/>
                  </a:lnTo>
                  <a:lnTo>
                    <a:pt x="549" y="369"/>
                  </a:lnTo>
                  <a:lnTo>
                    <a:pt x="549" y="370"/>
                  </a:lnTo>
                  <a:lnTo>
                    <a:pt x="547" y="375"/>
                  </a:lnTo>
                  <a:lnTo>
                    <a:pt x="547" y="378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6" y="380"/>
                  </a:lnTo>
                  <a:lnTo>
                    <a:pt x="546" y="380"/>
                  </a:lnTo>
                  <a:lnTo>
                    <a:pt x="546" y="381"/>
                  </a:lnTo>
                  <a:lnTo>
                    <a:pt x="547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4" y="383"/>
                  </a:lnTo>
                  <a:lnTo>
                    <a:pt x="541" y="389"/>
                  </a:lnTo>
                  <a:lnTo>
                    <a:pt x="541" y="391"/>
                  </a:lnTo>
                  <a:lnTo>
                    <a:pt x="539" y="392"/>
                  </a:lnTo>
                  <a:lnTo>
                    <a:pt x="538" y="396"/>
                  </a:lnTo>
                  <a:lnTo>
                    <a:pt x="538" y="397"/>
                  </a:lnTo>
                  <a:lnTo>
                    <a:pt x="538" y="402"/>
                  </a:lnTo>
                  <a:lnTo>
                    <a:pt x="538" y="405"/>
                  </a:lnTo>
                  <a:lnTo>
                    <a:pt x="536" y="408"/>
                  </a:lnTo>
                  <a:lnTo>
                    <a:pt x="536" y="410"/>
                  </a:lnTo>
                  <a:lnTo>
                    <a:pt x="535" y="413"/>
                  </a:lnTo>
                  <a:lnTo>
                    <a:pt x="536" y="416"/>
                  </a:lnTo>
                  <a:lnTo>
                    <a:pt x="536" y="418"/>
                  </a:lnTo>
                  <a:lnTo>
                    <a:pt x="536" y="419"/>
                  </a:lnTo>
                  <a:lnTo>
                    <a:pt x="535" y="421"/>
                  </a:lnTo>
                  <a:lnTo>
                    <a:pt x="533" y="421"/>
                  </a:lnTo>
                  <a:lnTo>
                    <a:pt x="531" y="422"/>
                  </a:lnTo>
                  <a:lnTo>
                    <a:pt x="530" y="424"/>
                  </a:lnTo>
                  <a:lnTo>
                    <a:pt x="528" y="426"/>
                  </a:lnTo>
                  <a:lnTo>
                    <a:pt x="527" y="426"/>
                  </a:lnTo>
                  <a:lnTo>
                    <a:pt x="520" y="426"/>
                  </a:lnTo>
                  <a:lnTo>
                    <a:pt x="511" y="426"/>
                  </a:lnTo>
                  <a:lnTo>
                    <a:pt x="509" y="427"/>
                  </a:lnTo>
                  <a:lnTo>
                    <a:pt x="505" y="427"/>
                  </a:lnTo>
                  <a:lnTo>
                    <a:pt x="502" y="430"/>
                  </a:lnTo>
                  <a:lnTo>
                    <a:pt x="498" y="432"/>
                  </a:lnTo>
                  <a:lnTo>
                    <a:pt x="490" y="440"/>
                  </a:lnTo>
                  <a:lnTo>
                    <a:pt x="484" y="441"/>
                  </a:lnTo>
                  <a:lnTo>
                    <a:pt x="484" y="441"/>
                  </a:lnTo>
                  <a:lnTo>
                    <a:pt x="483" y="440"/>
                  </a:lnTo>
                  <a:lnTo>
                    <a:pt x="481" y="441"/>
                  </a:lnTo>
                  <a:lnTo>
                    <a:pt x="481" y="441"/>
                  </a:lnTo>
                  <a:lnTo>
                    <a:pt x="483" y="443"/>
                  </a:lnTo>
                  <a:lnTo>
                    <a:pt x="483" y="444"/>
                  </a:lnTo>
                  <a:lnTo>
                    <a:pt x="484" y="443"/>
                  </a:lnTo>
                  <a:lnTo>
                    <a:pt x="486" y="443"/>
                  </a:lnTo>
                  <a:lnTo>
                    <a:pt x="486" y="444"/>
                  </a:lnTo>
                  <a:lnTo>
                    <a:pt x="486" y="446"/>
                  </a:lnTo>
                  <a:lnTo>
                    <a:pt x="484" y="448"/>
                  </a:lnTo>
                  <a:lnTo>
                    <a:pt x="484" y="448"/>
                  </a:lnTo>
                  <a:lnTo>
                    <a:pt x="483" y="448"/>
                  </a:lnTo>
                  <a:lnTo>
                    <a:pt x="483" y="448"/>
                  </a:lnTo>
                  <a:lnTo>
                    <a:pt x="483" y="444"/>
                  </a:lnTo>
                  <a:lnTo>
                    <a:pt x="481" y="443"/>
                  </a:lnTo>
                  <a:lnTo>
                    <a:pt x="479" y="443"/>
                  </a:lnTo>
                  <a:lnTo>
                    <a:pt x="478" y="443"/>
                  </a:lnTo>
                  <a:lnTo>
                    <a:pt x="478" y="444"/>
                  </a:lnTo>
                  <a:lnTo>
                    <a:pt x="476" y="441"/>
                  </a:lnTo>
                  <a:lnTo>
                    <a:pt x="475" y="440"/>
                  </a:lnTo>
                  <a:lnTo>
                    <a:pt x="473" y="440"/>
                  </a:lnTo>
                  <a:lnTo>
                    <a:pt x="473" y="440"/>
                  </a:lnTo>
                  <a:lnTo>
                    <a:pt x="472" y="440"/>
                  </a:lnTo>
                  <a:lnTo>
                    <a:pt x="470" y="438"/>
                  </a:lnTo>
                  <a:lnTo>
                    <a:pt x="470" y="437"/>
                  </a:lnTo>
                  <a:lnTo>
                    <a:pt x="470" y="435"/>
                  </a:lnTo>
                  <a:lnTo>
                    <a:pt x="472" y="435"/>
                  </a:lnTo>
                  <a:lnTo>
                    <a:pt x="472" y="433"/>
                  </a:lnTo>
                  <a:lnTo>
                    <a:pt x="470" y="433"/>
                  </a:lnTo>
                  <a:lnTo>
                    <a:pt x="468" y="432"/>
                  </a:lnTo>
                  <a:lnTo>
                    <a:pt x="468" y="433"/>
                  </a:lnTo>
                  <a:lnTo>
                    <a:pt x="467" y="433"/>
                  </a:lnTo>
                  <a:lnTo>
                    <a:pt x="467" y="435"/>
                  </a:lnTo>
                  <a:lnTo>
                    <a:pt x="464" y="437"/>
                  </a:lnTo>
                  <a:lnTo>
                    <a:pt x="462" y="437"/>
                  </a:lnTo>
                  <a:lnTo>
                    <a:pt x="461" y="435"/>
                  </a:lnTo>
                  <a:lnTo>
                    <a:pt x="461" y="435"/>
                  </a:lnTo>
                  <a:lnTo>
                    <a:pt x="462" y="435"/>
                  </a:lnTo>
                  <a:lnTo>
                    <a:pt x="464" y="433"/>
                  </a:lnTo>
                  <a:lnTo>
                    <a:pt x="465" y="432"/>
                  </a:lnTo>
                  <a:lnTo>
                    <a:pt x="465" y="430"/>
                  </a:lnTo>
                  <a:lnTo>
                    <a:pt x="465" y="429"/>
                  </a:lnTo>
                  <a:lnTo>
                    <a:pt x="464" y="429"/>
                  </a:lnTo>
                  <a:lnTo>
                    <a:pt x="462" y="427"/>
                  </a:lnTo>
                  <a:lnTo>
                    <a:pt x="457" y="430"/>
                  </a:lnTo>
                  <a:lnTo>
                    <a:pt x="456" y="430"/>
                  </a:lnTo>
                  <a:lnTo>
                    <a:pt x="456" y="432"/>
                  </a:lnTo>
                  <a:lnTo>
                    <a:pt x="457" y="432"/>
                  </a:lnTo>
                  <a:lnTo>
                    <a:pt x="457" y="432"/>
                  </a:lnTo>
                  <a:lnTo>
                    <a:pt x="459" y="432"/>
                  </a:lnTo>
                  <a:lnTo>
                    <a:pt x="457" y="433"/>
                  </a:lnTo>
                  <a:lnTo>
                    <a:pt x="456" y="433"/>
                  </a:lnTo>
                  <a:lnTo>
                    <a:pt x="454" y="435"/>
                  </a:lnTo>
                  <a:lnTo>
                    <a:pt x="451" y="437"/>
                  </a:lnTo>
                  <a:lnTo>
                    <a:pt x="446" y="440"/>
                  </a:lnTo>
                  <a:lnTo>
                    <a:pt x="445" y="441"/>
                  </a:lnTo>
                  <a:lnTo>
                    <a:pt x="443" y="443"/>
                  </a:lnTo>
                  <a:lnTo>
                    <a:pt x="440" y="441"/>
                  </a:lnTo>
                  <a:lnTo>
                    <a:pt x="438" y="441"/>
                  </a:lnTo>
                  <a:lnTo>
                    <a:pt x="437" y="440"/>
                  </a:lnTo>
                  <a:lnTo>
                    <a:pt x="432" y="438"/>
                  </a:lnTo>
                  <a:lnTo>
                    <a:pt x="429" y="437"/>
                  </a:lnTo>
                  <a:lnTo>
                    <a:pt x="427" y="435"/>
                  </a:lnTo>
                  <a:lnTo>
                    <a:pt x="426" y="435"/>
                  </a:lnTo>
                  <a:lnTo>
                    <a:pt x="423" y="435"/>
                  </a:lnTo>
                  <a:lnTo>
                    <a:pt x="420" y="433"/>
                  </a:lnTo>
                  <a:lnTo>
                    <a:pt x="416" y="433"/>
                  </a:lnTo>
                  <a:lnTo>
                    <a:pt x="415" y="435"/>
                  </a:lnTo>
                  <a:lnTo>
                    <a:pt x="413" y="435"/>
                  </a:lnTo>
                  <a:lnTo>
                    <a:pt x="412" y="435"/>
                  </a:lnTo>
                  <a:lnTo>
                    <a:pt x="408" y="432"/>
                  </a:lnTo>
                  <a:lnTo>
                    <a:pt x="407" y="430"/>
                  </a:lnTo>
                  <a:lnTo>
                    <a:pt x="401" y="429"/>
                  </a:lnTo>
                  <a:lnTo>
                    <a:pt x="397" y="427"/>
                  </a:lnTo>
                  <a:lnTo>
                    <a:pt x="394" y="422"/>
                  </a:lnTo>
                  <a:lnTo>
                    <a:pt x="390" y="418"/>
                  </a:lnTo>
                  <a:lnTo>
                    <a:pt x="388" y="416"/>
                  </a:lnTo>
                  <a:lnTo>
                    <a:pt x="388" y="415"/>
                  </a:lnTo>
                  <a:lnTo>
                    <a:pt x="388" y="413"/>
                  </a:lnTo>
                  <a:lnTo>
                    <a:pt x="388" y="410"/>
                  </a:lnTo>
                  <a:lnTo>
                    <a:pt x="390" y="408"/>
                  </a:lnTo>
                  <a:lnTo>
                    <a:pt x="390" y="407"/>
                  </a:lnTo>
                  <a:lnTo>
                    <a:pt x="388" y="402"/>
                  </a:lnTo>
                  <a:lnTo>
                    <a:pt x="385" y="397"/>
                  </a:lnTo>
                  <a:lnTo>
                    <a:pt x="383" y="396"/>
                  </a:lnTo>
                  <a:lnTo>
                    <a:pt x="380" y="392"/>
                  </a:lnTo>
                  <a:lnTo>
                    <a:pt x="377" y="391"/>
                  </a:lnTo>
                  <a:lnTo>
                    <a:pt x="377" y="389"/>
                  </a:lnTo>
                  <a:lnTo>
                    <a:pt x="377" y="389"/>
                  </a:lnTo>
                  <a:lnTo>
                    <a:pt x="379" y="389"/>
                  </a:lnTo>
                  <a:lnTo>
                    <a:pt x="379" y="388"/>
                  </a:lnTo>
                  <a:lnTo>
                    <a:pt x="380" y="388"/>
                  </a:lnTo>
                  <a:lnTo>
                    <a:pt x="380" y="389"/>
                  </a:lnTo>
                  <a:lnTo>
                    <a:pt x="382" y="389"/>
                  </a:lnTo>
                  <a:lnTo>
                    <a:pt x="382" y="388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0" y="385"/>
                  </a:lnTo>
                  <a:lnTo>
                    <a:pt x="379" y="386"/>
                  </a:lnTo>
                  <a:lnTo>
                    <a:pt x="377" y="386"/>
                  </a:lnTo>
                  <a:lnTo>
                    <a:pt x="375" y="388"/>
                  </a:lnTo>
                  <a:lnTo>
                    <a:pt x="375" y="388"/>
                  </a:lnTo>
                  <a:lnTo>
                    <a:pt x="374" y="388"/>
                  </a:lnTo>
                  <a:lnTo>
                    <a:pt x="374" y="388"/>
                  </a:lnTo>
                  <a:lnTo>
                    <a:pt x="371" y="389"/>
                  </a:lnTo>
                  <a:lnTo>
                    <a:pt x="368" y="389"/>
                  </a:lnTo>
                  <a:lnTo>
                    <a:pt x="366" y="389"/>
                  </a:lnTo>
                  <a:lnTo>
                    <a:pt x="366" y="388"/>
                  </a:lnTo>
                  <a:lnTo>
                    <a:pt x="368" y="386"/>
                  </a:lnTo>
                  <a:lnTo>
                    <a:pt x="369" y="385"/>
                  </a:lnTo>
                  <a:lnTo>
                    <a:pt x="371" y="380"/>
                  </a:lnTo>
                  <a:lnTo>
                    <a:pt x="369" y="375"/>
                  </a:lnTo>
                  <a:lnTo>
                    <a:pt x="369" y="374"/>
                  </a:lnTo>
                  <a:lnTo>
                    <a:pt x="366" y="370"/>
                  </a:lnTo>
                  <a:lnTo>
                    <a:pt x="366" y="367"/>
                  </a:lnTo>
                  <a:lnTo>
                    <a:pt x="364" y="366"/>
                  </a:lnTo>
                  <a:lnTo>
                    <a:pt x="363" y="367"/>
                  </a:lnTo>
                  <a:lnTo>
                    <a:pt x="363" y="369"/>
                  </a:lnTo>
                  <a:lnTo>
                    <a:pt x="361" y="370"/>
                  </a:lnTo>
                  <a:lnTo>
                    <a:pt x="361" y="375"/>
                  </a:lnTo>
                  <a:lnTo>
                    <a:pt x="358" y="381"/>
                  </a:lnTo>
                  <a:lnTo>
                    <a:pt x="356" y="381"/>
                  </a:lnTo>
                  <a:lnTo>
                    <a:pt x="355" y="381"/>
                  </a:lnTo>
                  <a:lnTo>
                    <a:pt x="352" y="381"/>
                  </a:lnTo>
                  <a:lnTo>
                    <a:pt x="350" y="383"/>
                  </a:lnTo>
                  <a:lnTo>
                    <a:pt x="349" y="383"/>
                  </a:lnTo>
                  <a:lnTo>
                    <a:pt x="347" y="383"/>
                  </a:lnTo>
                  <a:lnTo>
                    <a:pt x="347" y="383"/>
                  </a:lnTo>
                  <a:lnTo>
                    <a:pt x="349" y="378"/>
                  </a:lnTo>
                  <a:lnTo>
                    <a:pt x="350" y="378"/>
                  </a:lnTo>
                  <a:lnTo>
                    <a:pt x="352" y="378"/>
                  </a:lnTo>
                  <a:lnTo>
                    <a:pt x="353" y="378"/>
                  </a:lnTo>
                  <a:lnTo>
                    <a:pt x="353" y="378"/>
                  </a:lnTo>
                  <a:lnTo>
                    <a:pt x="355" y="375"/>
                  </a:lnTo>
                  <a:lnTo>
                    <a:pt x="355" y="372"/>
                  </a:lnTo>
                  <a:lnTo>
                    <a:pt x="355" y="370"/>
                  </a:lnTo>
                  <a:lnTo>
                    <a:pt x="355" y="369"/>
                  </a:lnTo>
                  <a:lnTo>
                    <a:pt x="355" y="367"/>
                  </a:lnTo>
                  <a:lnTo>
                    <a:pt x="355" y="366"/>
                  </a:lnTo>
                  <a:lnTo>
                    <a:pt x="358" y="361"/>
                  </a:lnTo>
                  <a:lnTo>
                    <a:pt x="360" y="358"/>
                  </a:lnTo>
                  <a:lnTo>
                    <a:pt x="361" y="356"/>
                  </a:lnTo>
                  <a:lnTo>
                    <a:pt x="361" y="355"/>
                  </a:lnTo>
                  <a:lnTo>
                    <a:pt x="361" y="352"/>
                  </a:lnTo>
                  <a:lnTo>
                    <a:pt x="361" y="350"/>
                  </a:lnTo>
                  <a:lnTo>
                    <a:pt x="361" y="350"/>
                  </a:lnTo>
                  <a:lnTo>
                    <a:pt x="363" y="348"/>
                  </a:lnTo>
                  <a:lnTo>
                    <a:pt x="361" y="344"/>
                  </a:lnTo>
                  <a:lnTo>
                    <a:pt x="361" y="342"/>
                  </a:lnTo>
                  <a:lnTo>
                    <a:pt x="360" y="341"/>
                  </a:lnTo>
                  <a:lnTo>
                    <a:pt x="360" y="342"/>
                  </a:lnTo>
                  <a:lnTo>
                    <a:pt x="360" y="344"/>
                  </a:lnTo>
                  <a:lnTo>
                    <a:pt x="358" y="347"/>
                  </a:lnTo>
                  <a:lnTo>
                    <a:pt x="356" y="348"/>
                  </a:lnTo>
                  <a:lnTo>
                    <a:pt x="355" y="350"/>
                  </a:lnTo>
                  <a:lnTo>
                    <a:pt x="353" y="353"/>
                  </a:lnTo>
                  <a:lnTo>
                    <a:pt x="352" y="358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47" y="359"/>
                  </a:lnTo>
                  <a:lnTo>
                    <a:pt x="345" y="361"/>
                  </a:lnTo>
                  <a:lnTo>
                    <a:pt x="342" y="361"/>
                  </a:lnTo>
                  <a:lnTo>
                    <a:pt x="341" y="363"/>
                  </a:lnTo>
                  <a:lnTo>
                    <a:pt x="341" y="364"/>
                  </a:lnTo>
                  <a:lnTo>
                    <a:pt x="336" y="370"/>
                  </a:lnTo>
                  <a:lnTo>
                    <a:pt x="333" y="372"/>
                  </a:lnTo>
                  <a:lnTo>
                    <a:pt x="333" y="374"/>
                  </a:lnTo>
                  <a:lnTo>
                    <a:pt x="333" y="374"/>
                  </a:lnTo>
                  <a:lnTo>
                    <a:pt x="333" y="375"/>
                  </a:lnTo>
                  <a:lnTo>
                    <a:pt x="333" y="375"/>
                  </a:lnTo>
                  <a:lnTo>
                    <a:pt x="334" y="378"/>
                  </a:lnTo>
                  <a:lnTo>
                    <a:pt x="333" y="378"/>
                  </a:lnTo>
                  <a:lnTo>
                    <a:pt x="333" y="378"/>
                  </a:lnTo>
                  <a:lnTo>
                    <a:pt x="331" y="377"/>
                  </a:lnTo>
                  <a:lnTo>
                    <a:pt x="330" y="378"/>
                  </a:lnTo>
                  <a:lnTo>
                    <a:pt x="328" y="378"/>
                  </a:lnTo>
                  <a:lnTo>
                    <a:pt x="327" y="375"/>
                  </a:lnTo>
                  <a:lnTo>
                    <a:pt x="325" y="375"/>
                  </a:lnTo>
                  <a:lnTo>
                    <a:pt x="323" y="374"/>
                  </a:lnTo>
                  <a:lnTo>
                    <a:pt x="323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0"/>
                  </a:lnTo>
                  <a:lnTo>
                    <a:pt x="322" y="370"/>
                  </a:lnTo>
                  <a:lnTo>
                    <a:pt x="323" y="372"/>
                  </a:lnTo>
                  <a:lnTo>
                    <a:pt x="325" y="372"/>
                  </a:lnTo>
                  <a:lnTo>
                    <a:pt x="325" y="374"/>
                  </a:lnTo>
                  <a:lnTo>
                    <a:pt x="327" y="372"/>
                  </a:lnTo>
                  <a:lnTo>
                    <a:pt x="325" y="369"/>
                  </a:lnTo>
                  <a:lnTo>
                    <a:pt x="323" y="366"/>
                  </a:lnTo>
                  <a:lnTo>
                    <a:pt x="323" y="366"/>
                  </a:lnTo>
                  <a:lnTo>
                    <a:pt x="322" y="363"/>
                  </a:lnTo>
                  <a:lnTo>
                    <a:pt x="322" y="361"/>
                  </a:lnTo>
                  <a:lnTo>
                    <a:pt x="320" y="359"/>
                  </a:lnTo>
                  <a:lnTo>
                    <a:pt x="317" y="358"/>
                  </a:lnTo>
                  <a:lnTo>
                    <a:pt x="317" y="355"/>
                  </a:lnTo>
                  <a:lnTo>
                    <a:pt x="317" y="352"/>
                  </a:lnTo>
                  <a:lnTo>
                    <a:pt x="315" y="352"/>
                  </a:lnTo>
                  <a:lnTo>
                    <a:pt x="314" y="350"/>
                  </a:lnTo>
                  <a:lnTo>
                    <a:pt x="309" y="350"/>
                  </a:lnTo>
                  <a:lnTo>
                    <a:pt x="308" y="347"/>
                  </a:lnTo>
                  <a:lnTo>
                    <a:pt x="306" y="344"/>
                  </a:lnTo>
                  <a:lnTo>
                    <a:pt x="308" y="342"/>
                  </a:lnTo>
                  <a:lnTo>
                    <a:pt x="308" y="342"/>
                  </a:lnTo>
                  <a:lnTo>
                    <a:pt x="309" y="342"/>
                  </a:lnTo>
                  <a:lnTo>
                    <a:pt x="308" y="341"/>
                  </a:lnTo>
                  <a:lnTo>
                    <a:pt x="304" y="337"/>
                  </a:lnTo>
                  <a:lnTo>
                    <a:pt x="301" y="336"/>
                  </a:lnTo>
                  <a:lnTo>
                    <a:pt x="300" y="334"/>
                  </a:lnTo>
                  <a:lnTo>
                    <a:pt x="298" y="334"/>
                  </a:lnTo>
                  <a:lnTo>
                    <a:pt x="297" y="334"/>
                  </a:lnTo>
                  <a:lnTo>
                    <a:pt x="293" y="334"/>
                  </a:lnTo>
                  <a:lnTo>
                    <a:pt x="287" y="331"/>
                  </a:lnTo>
                  <a:lnTo>
                    <a:pt x="286" y="329"/>
                  </a:lnTo>
                  <a:lnTo>
                    <a:pt x="281" y="331"/>
                  </a:lnTo>
                  <a:lnTo>
                    <a:pt x="279" y="331"/>
                  </a:lnTo>
                  <a:lnTo>
                    <a:pt x="271" y="326"/>
                  </a:lnTo>
                  <a:lnTo>
                    <a:pt x="267" y="323"/>
                  </a:lnTo>
                  <a:lnTo>
                    <a:pt x="265" y="323"/>
                  </a:lnTo>
                  <a:lnTo>
                    <a:pt x="263" y="323"/>
                  </a:lnTo>
                  <a:lnTo>
                    <a:pt x="262" y="323"/>
                  </a:lnTo>
                  <a:lnTo>
                    <a:pt x="260" y="325"/>
                  </a:lnTo>
                  <a:lnTo>
                    <a:pt x="259" y="325"/>
                  </a:lnTo>
                  <a:lnTo>
                    <a:pt x="249" y="325"/>
                  </a:lnTo>
                  <a:lnTo>
                    <a:pt x="241" y="325"/>
                  </a:lnTo>
                  <a:lnTo>
                    <a:pt x="235" y="326"/>
                  </a:lnTo>
                  <a:lnTo>
                    <a:pt x="232" y="326"/>
                  </a:lnTo>
                  <a:lnTo>
                    <a:pt x="226" y="329"/>
                  </a:lnTo>
                  <a:lnTo>
                    <a:pt x="219" y="333"/>
                  </a:lnTo>
                  <a:lnTo>
                    <a:pt x="213" y="333"/>
                  </a:lnTo>
                  <a:lnTo>
                    <a:pt x="208" y="336"/>
                  </a:lnTo>
                  <a:lnTo>
                    <a:pt x="205" y="336"/>
                  </a:lnTo>
                  <a:lnTo>
                    <a:pt x="200" y="336"/>
                  </a:lnTo>
                  <a:lnTo>
                    <a:pt x="191" y="336"/>
                  </a:lnTo>
                  <a:lnTo>
                    <a:pt x="188" y="336"/>
                  </a:lnTo>
                  <a:lnTo>
                    <a:pt x="183" y="339"/>
                  </a:lnTo>
                  <a:lnTo>
                    <a:pt x="181" y="341"/>
                  </a:lnTo>
                  <a:lnTo>
                    <a:pt x="178" y="341"/>
                  </a:lnTo>
                  <a:lnTo>
                    <a:pt x="172" y="345"/>
                  </a:lnTo>
                  <a:lnTo>
                    <a:pt x="167" y="345"/>
                  </a:lnTo>
                  <a:lnTo>
                    <a:pt x="166" y="347"/>
                  </a:lnTo>
                  <a:lnTo>
                    <a:pt x="164" y="347"/>
                  </a:lnTo>
                  <a:lnTo>
                    <a:pt x="163" y="348"/>
                  </a:lnTo>
                  <a:lnTo>
                    <a:pt x="159" y="355"/>
                  </a:lnTo>
                  <a:lnTo>
                    <a:pt x="158" y="356"/>
                  </a:lnTo>
                  <a:lnTo>
                    <a:pt x="155" y="361"/>
                  </a:lnTo>
                  <a:lnTo>
                    <a:pt x="153" y="361"/>
                  </a:lnTo>
                  <a:lnTo>
                    <a:pt x="151" y="361"/>
                  </a:lnTo>
                  <a:lnTo>
                    <a:pt x="148" y="363"/>
                  </a:lnTo>
                  <a:lnTo>
                    <a:pt x="147" y="361"/>
                  </a:lnTo>
                  <a:lnTo>
                    <a:pt x="145" y="361"/>
                  </a:lnTo>
                  <a:lnTo>
                    <a:pt x="142" y="361"/>
                  </a:lnTo>
                  <a:lnTo>
                    <a:pt x="134" y="363"/>
                  </a:lnTo>
                  <a:lnTo>
                    <a:pt x="133" y="361"/>
                  </a:lnTo>
                  <a:lnTo>
                    <a:pt x="131" y="361"/>
                  </a:lnTo>
                  <a:lnTo>
                    <a:pt x="128" y="361"/>
                  </a:lnTo>
                  <a:lnTo>
                    <a:pt x="123" y="361"/>
                  </a:lnTo>
                  <a:lnTo>
                    <a:pt x="114" y="361"/>
                  </a:lnTo>
                  <a:lnTo>
                    <a:pt x="110" y="363"/>
                  </a:lnTo>
                  <a:lnTo>
                    <a:pt x="109" y="363"/>
                  </a:lnTo>
                  <a:lnTo>
                    <a:pt x="106" y="363"/>
                  </a:lnTo>
                  <a:lnTo>
                    <a:pt x="101" y="363"/>
                  </a:lnTo>
                  <a:lnTo>
                    <a:pt x="98" y="364"/>
                  </a:lnTo>
                  <a:lnTo>
                    <a:pt x="98" y="364"/>
                  </a:lnTo>
                  <a:lnTo>
                    <a:pt x="95" y="369"/>
                  </a:lnTo>
                  <a:lnTo>
                    <a:pt x="92" y="370"/>
                  </a:lnTo>
                  <a:lnTo>
                    <a:pt x="88" y="370"/>
                  </a:lnTo>
                  <a:lnTo>
                    <a:pt x="87" y="370"/>
                  </a:lnTo>
                  <a:lnTo>
                    <a:pt x="81" y="375"/>
                  </a:lnTo>
                  <a:lnTo>
                    <a:pt x="76" y="380"/>
                  </a:lnTo>
                  <a:lnTo>
                    <a:pt x="74" y="380"/>
                  </a:lnTo>
                  <a:lnTo>
                    <a:pt x="71" y="380"/>
                  </a:lnTo>
                  <a:lnTo>
                    <a:pt x="69" y="380"/>
                  </a:lnTo>
                  <a:lnTo>
                    <a:pt x="68" y="381"/>
                  </a:lnTo>
                  <a:lnTo>
                    <a:pt x="62" y="380"/>
                  </a:lnTo>
                  <a:lnTo>
                    <a:pt x="57" y="380"/>
                  </a:lnTo>
                  <a:lnTo>
                    <a:pt x="52" y="380"/>
                  </a:lnTo>
                  <a:lnTo>
                    <a:pt x="47" y="377"/>
                  </a:lnTo>
                  <a:lnTo>
                    <a:pt x="44" y="377"/>
                  </a:lnTo>
                  <a:lnTo>
                    <a:pt x="41" y="372"/>
                  </a:lnTo>
                  <a:lnTo>
                    <a:pt x="38" y="370"/>
                  </a:lnTo>
                  <a:lnTo>
                    <a:pt x="35" y="367"/>
                  </a:lnTo>
                  <a:lnTo>
                    <a:pt x="33" y="369"/>
                  </a:lnTo>
                  <a:lnTo>
                    <a:pt x="32" y="369"/>
                  </a:lnTo>
                  <a:lnTo>
                    <a:pt x="30" y="367"/>
                  </a:lnTo>
                  <a:lnTo>
                    <a:pt x="30" y="366"/>
                  </a:lnTo>
                  <a:lnTo>
                    <a:pt x="30" y="364"/>
                  </a:lnTo>
                  <a:lnTo>
                    <a:pt x="30" y="359"/>
                  </a:lnTo>
                  <a:lnTo>
                    <a:pt x="30" y="355"/>
                  </a:lnTo>
                  <a:lnTo>
                    <a:pt x="32" y="356"/>
                  </a:lnTo>
                  <a:lnTo>
                    <a:pt x="33" y="358"/>
                  </a:lnTo>
                  <a:lnTo>
                    <a:pt x="35" y="358"/>
                  </a:lnTo>
                  <a:lnTo>
                    <a:pt x="38" y="356"/>
                  </a:lnTo>
                  <a:lnTo>
                    <a:pt x="40" y="353"/>
                  </a:lnTo>
                  <a:lnTo>
                    <a:pt x="40" y="350"/>
                  </a:lnTo>
                  <a:lnTo>
                    <a:pt x="40" y="347"/>
                  </a:lnTo>
                  <a:lnTo>
                    <a:pt x="40" y="342"/>
                  </a:lnTo>
                  <a:lnTo>
                    <a:pt x="40" y="341"/>
                  </a:lnTo>
                  <a:lnTo>
                    <a:pt x="41" y="341"/>
                  </a:lnTo>
                  <a:lnTo>
                    <a:pt x="41" y="337"/>
                  </a:lnTo>
                  <a:lnTo>
                    <a:pt x="41" y="329"/>
                  </a:lnTo>
                  <a:lnTo>
                    <a:pt x="40" y="326"/>
                  </a:lnTo>
                  <a:lnTo>
                    <a:pt x="36" y="320"/>
                  </a:lnTo>
                  <a:lnTo>
                    <a:pt x="35" y="314"/>
                  </a:lnTo>
                  <a:lnTo>
                    <a:pt x="33" y="312"/>
                  </a:lnTo>
                  <a:lnTo>
                    <a:pt x="32" y="307"/>
                  </a:lnTo>
                  <a:lnTo>
                    <a:pt x="30" y="303"/>
                  </a:lnTo>
                  <a:lnTo>
                    <a:pt x="30" y="300"/>
                  </a:lnTo>
                  <a:lnTo>
                    <a:pt x="30" y="295"/>
                  </a:lnTo>
                  <a:lnTo>
                    <a:pt x="30" y="292"/>
                  </a:lnTo>
                  <a:lnTo>
                    <a:pt x="30" y="290"/>
                  </a:lnTo>
                  <a:lnTo>
                    <a:pt x="28" y="285"/>
                  </a:lnTo>
                  <a:lnTo>
                    <a:pt x="25" y="282"/>
                  </a:lnTo>
                  <a:lnTo>
                    <a:pt x="24" y="281"/>
                  </a:lnTo>
                  <a:lnTo>
                    <a:pt x="24" y="279"/>
                  </a:lnTo>
                  <a:lnTo>
                    <a:pt x="24" y="276"/>
                  </a:lnTo>
                  <a:lnTo>
                    <a:pt x="21" y="273"/>
                  </a:lnTo>
                  <a:lnTo>
                    <a:pt x="17" y="270"/>
                  </a:lnTo>
                  <a:lnTo>
                    <a:pt x="17" y="268"/>
                  </a:lnTo>
                  <a:lnTo>
                    <a:pt x="17" y="260"/>
                  </a:lnTo>
                  <a:lnTo>
                    <a:pt x="16" y="259"/>
                  </a:lnTo>
                  <a:lnTo>
                    <a:pt x="11" y="251"/>
                  </a:lnTo>
                  <a:lnTo>
                    <a:pt x="6" y="243"/>
                  </a:lnTo>
                  <a:lnTo>
                    <a:pt x="5" y="241"/>
                  </a:lnTo>
                  <a:lnTo>
                    <a:pt x="3" y="240"/>
                  </a:lnTo>
                  <a:lnTo>
                    <a:pt x="5" y="240"/>
                  </a:lnTo>
                  <a:lnTo>
                    <a:pt x="5" y="240"/>
                  </a:lnTo>
                  <a:lnTo>
                    <a:pt x="5" y="241"/>
                  </a:lnTo>
                  <a:lnTo>
                    <a:pt x="6" y="241"/>
                  </a:lnTo>
                  <a:lnTo>
                    <a:pt x="6" y="240"/>
                  </a:lnTo>
                  <a:lnTo>
                    <a:pt x="6" y="240"/>
                  </a:lnTo>
                  <a:lnTo>
                    <a:pt x="6" y="238"/>
                  </a:lnTo>
                  <a:lnTo>
                    <a:pt x="6" y="238"/>
                  </a:lnTo>
                  <a:lnTo>
                    <a:pt x="8" y="240"/>
                  </a:lnTo>
                  <a:lnTo>
                    <a:pt x="10" y="244"/>
                  </a:lnTo>
                  <a:lnTo>
                    <a:pt x="10" y="246"/>
                  </a:lnTo>
                  <a:lnTo>
                    <a:pt x="11" y="246"/>
                  </a:lnTo>
                  <a:lnTo>
                    <a:pt x="13" y="246"/>
                  </a:lnTo>
                  <a:lnTo>
                    <a:pt x="13" y="244"/>
                  </a:lnTo>
                  <a:lnTo>
                    <a:pt x="14" y="243"/>
                  </a:lnTo>
                  <a:lnTo>
                    <a:pt x="13" y="241"/>
                  </a:lnTo>
                  <a:lnTo>
                    <a:pt x="11" y="241"/>
                  </a:lnTo>
                  <a:lnTo>
                    <a:pt x="10" y="238"/>
                  </a:lnTo>
                  <a:lnTo>
                    <a:pt x="8" y="235"/>
                  </a:lnTo>
                  <a:lnTo>
                    <a:pt x="6" y="233"/>
                  </a:lnTo>
                  <a:lnTo>
                    <a:pt x="6" y="232"/>
                  </a:lnTo>
                  <a:lnTo>
                    <a:pt x="8" y="230"/>
                  </a:lnTo>
                  <a:lnTo>
                    <a:pt x="10" y="232"/>
                  </a:lnTo>
                  <a:lnTo>
                    <a:pt x="10" y="233"/>
                  </a:lnTo>
                  <a:lnTo>
                    <a:pt x="11" y="235"/>
                  </a:lnTo>
                  <a:lnTo>
                    <a:pt x="11" y="237"/>
                  </a:lnTo>
                  <a:lnTo>
                    <a:pt x="11" y="238"/>
                  </a:lnTo>
                  <a:lnTo>
                    <a:pt x="11" y="238"/>
                  </a:lnTo>
                  <a:lnTo>
                    <a:pt x="11" y="240"/>
                  </a:lnTo>
                  <a:lnTo>
                    <a:pt x="13" y="240"/>
                  </a:lnTo>
                  <a:lnTo>
                    <a:pt x="13" y="238"/>
                  </a:lnTo>
                  <a:lnTo>
                    <a:pt x="14" y="237"/>
                  </a:lnTo>
                  <a:lnTo>
                    <a:pt x="14" y="238"/>
                  </a:lnTo>
                  <a:lnTo>
                    <a:pt x="14" y="241"/>
                  </a:lnTo>
                  <a:lnTo>
                    <a:pt x="16" y="241"/>
                  </a:lnTo>
                  <a:lnTo>
                    <a:pt x="17" y="243"/>
                  </a:lnTo>
                  <a:lnTo>
                    <a:pt x="19" y="243"/>
                  </a:lnTo>
                  <a:lnTo>
                    <a:pt x="19" y="241"/>
                  </a:lnTo>
                  <a:lnTo>
                    <a:pt x="19" y="240"/>
                  </a:lnTo>
                  <a:lnTo>
                    <a:pt x="19" y="237"/>
                  </a:lnTo>
                  <a:lnTo>
                    <a:pt x="19" y="235"/>
                  </a:lnTo>
                  <a:lnTo>
                    <a:pt x="16" y="230"/>
                  </a:lnTo>
                  <a:lnTo>
                    <a:pt x="13" y="224"/>
                  </a:lnTo>
                  <a:lnTo>
                    <a:pt x="11" y="221"/>
                  </a:lnTo>
                  <a:lnTo>
                    <a:pt x="10" y="218"/>
                  </a:lnTo>
                  <a:lnTo>
                    <a:pt x="8" y="216"/>
                  </a:lnTo>
                  <a:lnTo>
                    <a:pt x="8" y="213"/>
                  </a:lnTo>
                  <a:lnTo>
                    <a:pt x="8" y="210"/>
                  </a:lnTo>
                  <a:lnTo>
                    <a:pt x="8" y="208"/>
                  </a:lnTo>
                  <a:lnTo>
                    <a:pt x="8" y="205"/>
                  </a:lnTo>
                  <a:lnTo>
                    <a:pt x="10" y="202"/>
                  </a:lnTo>
                  <a:lnTo>
                    <a:pt x="13" y="197"/>
                  </a:lnTo>
                  <a:lnTo>
                    <a:pt x="13" y="196"/>
                  </a:lnTo>
                  <a:lnTo>
                    <a:pt x="13" y="194"/>
                  </a:lnTo>
                  <a:lnTo>
                    <a:pt x="13" y="192"/>
                  </a:lnTo>
                  <a:lnTo>
                    <a:pt x="13" y="189"/>
                  </a:lnTo>
                  <a:lnTo>
                    <a:pt x="13" y="189"/>
                  </a:lnTo>
                  <a:lnTo>
                    <a:pt x="11" y="186"/>
                  </a:lnTo>
                  <a:lnTo>
                    <a:pt x="13" y="181"/>
                  </a:lnTo>
                  <a:lnTo>
                    <a:pt x="16" y="175"/>
                  </a:lnTo>
                  <a:lnTo>
                    <a:pt x="16" y="175"/>
                  </a:lnTo>
                  <a:lnTo>
                    <a:pt x="17" y="173"/>
                  </a:lnTo>
                  <a:lnTo>
                    <a:pt x="17" y="175"/>
                  </a:lnTo>
                  <a:lnTo>
                    <a:pt x="17" y="178"/>
                  </a:lnTo>
                  <a:lnTo>
                    <a:pt x="17" y="181"/>
                  </a:lnTo>
                  <a:lnTo>
                    <a:pt x="17" y="183"/>
                  </a:lnTo>
                  <a:lnTo>
                    <a:pt x="19" y="183"/>
                  </a:lnTo>
                  <a:lnTo>
                    <a:pt x="21" y="183"/>
                  </a:lnTo>
                  <a:lnTo>
                    <a:pt x="21" y="181"/>
                  </a:lnTo>
                  <a:lnTo>
                    <a:pt x="22" y="180"/>
                  </a:lnTo>
                  <a:lnTo>
                    <a:pt x="24" y="175"/>
                  </a:lnTo>
                  <a:lnTo>
                    <a:pt x="25" y="173"/>
                  </a:lnTo>
                  <a:lnTo>
                    <a:pt x="28" y="172"/>
                  </a:lnTo>
                  <a:lnTo>
                    <a:pt x="33" y="170"/>
                  </a:lnTo>
                  <a:lnTo>
                    <a:pt x="36" y="169"/>
                  </a:lnTo>
                  <a:lnTo>
                    <a:pt x="40" y="167"/>
                  </a:lnTo>
                  <a:lnTo>
                    <a:pt x="41" y="164"/>
                  </a:lnTo>
                  <a:lnTo>
                    <a:pt x="43" y="162"/>
                  </a:lnTo>
                  <a:lnTo>
                    <a:pt x="44" y="161"/>
                  </a:lnTo>
                  <a:lnTo>
                    <a:pt x="54" y="156"/>
                  </a:lnTo>
                  <a:lnTo>
                    <a:pt x="55" y="156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2" y="156"/>
                  </a:lnTo>
                  <a:lnTo>
                    <a:pt x="63" y="156"/>
                  </a:lnTo>
                  <a:lnTo>
                    <a:pt x="65" y="158"/>
                  </a:lnTo>
                  <a:lnTo>
                    <a:pt x="69" y="156"/>
                  </a:lnTo>
                  <a:lnTo>
                    <a:pt x="71" y="155"/>
                  </a:lnTo>
                  <a:lnTo>
                    <a:pt x="74" y="153"/>
                  </a:lnTo>
                  <a:lnTo>
                    <a:pt x="76" y="151"/>
                  </a:lnTo>
                  <a:lnTo>
                    <a:pt x="81" y="151"/>
                  </a:lnTo>
                  <a:lnTo>
                    <a:pt x="84" y="150"/>
                  </a:lnTo>
                  <a:lnTo>
                    <a:pt x="90" y="147"/>
                  </a:lnTo>
                  <a:lnTo>
                    <a:pt x="93" y="147"/>
                  </a:lnTo>
                  <a:lnTo>
                    <a:pt x="96" y="147"/>
                  </a:lnTo>
                  <a:lnTo>
                    <a:pt x="99" y="145"/>
                  </a:lnTo>
                  <a:lnTo>
                    <a:pt x="106" y="145"/>
                  </a:lnTo>
                  <a:lnTo>
                    <a:pt x="109" y="144"/>
                  </a:lnTo>
                  <a:lnTo>
                    <a:pt x="115" y="140"/>
                  </a:lnTo>
                  <a:lnTo>
                    <a:pt x="117" y="140"/>
                  </a:lnTo>
                  <a:lnTo>
                    <a:pt x="120" y="139"/>
                  </a:lnTo>
                  <a:lnTo>
                    <a:pt x="122" y="136"/>
                  </a:lnTo>
                  <a:lnTo>
                    <a:pt x="125" y="133"/>
                  </a:lnTo>
                  <a:lnTo>
                    <a:pt x="125" y="129"/>
                  </a:lnTo>
                  <a:lnTo>
                    <a:pt x="126" y="128"/>
                  </a:lnTo>
                  <a:lnTo>
                    <a:pt x="128" y="126"/>
                  </a:lnTo>
                  <a:lnTo>
                    <a:pt x="128" y="125"/>
                  </a:lnTo>
                  <a:lnTo>
                    <a:pt x="129" y="123"/>
                  </a:lnTo>
                  <a:lnTo>
                    <a:pt x="131" y="122"/>
                  </a:lnTo>
                  <a:lnTo>
                    <a:pt x="136" y="118"/>
                  </a:lnTo>
                  <a:lnTo>
                    <a:pt x="136" y="118"/>
                  </a:lnTo>
                  <a:lnTo>
                    <a:pt x="137" y="117"/>
                  </a:lnTo>
                  <a:lnTo>
                    <a:pt x="136" y="117"/>
                  </a:lnTo>
                  <a:lnTo>
                    <a:pt x="134" y="115"/>
                  </a:lnTo>
                  <a:lnTo>
                    <a:pt x="134" y="112"/>
                  </a:lnTo>
                  <a:lnTo>
                    <a:pt x="134" y="110"/>
                  </a:lnTo>
                  <a:lnTo>
                    <a:pt x="134" y="107"/>
                  </a:lnTo>
                  <a:lnTo>
                    <a:pt x="134" y="106"/>
                  </a:lnTo>
                  <a:lnTo>
                    <a:pt x="136" y="104"/>
                  </a:lnTo>
                  <a:lnTo>
                    <a:pt x="136" y="103"/>
                  </a:lnTo>
                  <a:lnTo>
                    <a:pt x="137" y="101"/>
                  </a:lnTo>
                  <a:lnTo>
                    <a:pt x="139" y="101"/>
                  </a:lnTo>
                  <a:lnTo>
                    <a:pt x="140" y="99"/>
                  </a:lnTo>
                  <a:lnTo>
                    <a:pt x="142" y="98"/>
                  </a:lnTo>
                  <a:lnTo>
                    <a:pt x="142" y="98"/>
                  </a:lnTo>
                  <a:lnTo>
                    <a:pt x="144" y="95"/>
                  </a:lnTo>
                  <a:lnTo>
                    <a:pt x="145" y="93"/>
                  </a:lnTo>
                  <a:lnTo>
                    <a:pt x="145" y="93"/>
                  </a:lnTo>
                  <a:lnTo>
                    <a:pt x="147" y="98"/>
                  </a:lnTo>
                  <a:lnTo>
                    <a:pt x="148" y="99"/>
                  </a:lnTo>
                  <a:lnTo>
                    <a:pt x="150" y="103"/>
                  </a:lnTo>
                  <a:lnTo>
                    <a:pt x="151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5" y="107"/>
                  </a:lnTo>
                  <a:lnTo>
                    <a:pt x="155" y="104"/>
                  </a:lnTo>
                  <a:lnTo>
                    <a:pt x="155" y="103"/>
                  </a:lnTo>
                  <a:lnTo>
                    <a:pt x="155" y="103"/>
                  </a:lnTo>
                  <a:lnTo>
                    <a:pt x="155" y="101"/>
                  </a:lnTo>
                  <a:lnTo>
                    <a:pt x="156" y="103"/>
                  </a:lnTo>
                  <a:lnTo>
                    <a:pt x="156" y="103"/>
                  </a:lnTo>
                  <a:lnTo>
                    <a:pt x="158" y="104"/>
                  </a:lnTo>
                  <a:lnTo>
                    <a:pt x="158" y="104"/>
                  </a:lnTo>
                  <a:lnTo>
                    <a:pt x="158" y="101"/>
                  </a:lnTo>
                  <a:lnTo>
                    <a:pt x="158" y="101"/>
                  </a:lnTo>
                  <a:lnTo>
                    <a:pt x="158" y="99"/>
                  </a:lnTo>
                  <a:lnTo>
                    <a:pt x="158" y="99"/>
                  </a:lnTo>
                  <a:lnTo>
                    <a:pt x="156" y="99"/>
                  </a:lnTo>
                  <a:lnTo>
                    <a:pt x="156" y="98"/>
                  </a:lnTo>
                  <a:lnTo>
                    <a:pt x="155" y="96"/>
                  </a:lnTo>
                  <a:lnTo>
                    <a:pt x="153" y="95"/>
                  </a:lnTo>
                  <a:lnTo>
                    <a:pt x="153" y="95"/>
                  </a:lnTo>
                  <a:lnTo>
                    <a:pt x="153" y="93"/>
                  </a:lnTo>
                  <a:lnTo>
                    <a:pt x="155" y="93"/>
                  </a:lnTo>
                  <a:lnTo>
                    <a:pt x="155" y="93"/>
                  </a:lnTo>
                  <a:lnTo>
                    <a:pt x="155" y="92"/>
                  </a:lnTo>
                  <a:lnTo>
                    <a:pt x="155" y="90"/>
                  </a:lnTo>
                  <a:lnTo>
                    <a:pt x="155" y="90"/>
                  </a:lnTo>
                  <a:lnTo>
                    <a:pt x="156" y="90"/>
                  </a:lnTo>
                  <a:lnTo>
                    <a:pt x="158" y="93"/>
                  </a:lnTo>
                  <a:lnTo>
                    <a:pt x="159" y="92"/>
                  </a:lnTo>
                  <a:lnTo>
                    <a:pt x="159" y="92"/>
                  </a:lnTo>
                  <a:lnTo>
                    <a:pt x="161" y="90"/>
                  </a:lnTo>
                  <a:lnTo>
                    <a:pt x="163" y="92"/>
                  </a:lnTo>
                  <a:lnTo>
                    <a:pt x="163" y="92"/>
                  </a:lnTo>
                  <a:lnTo>
                    <a:pt x="164" y="93"/>
                  </a:lnTo>
                  <a:lnTo>
                    <a:pt x="167" y="93"/>
                  </a:lnTo>
                  <a:lnTo>
                    <a:pt x="167" y="93"/>
                  </a:lnTo>
                  <a:lnTo>
                    <a:pt x="170" y="93"/>
                  </a:lnTo>
                  <a:lnTo>
                    <a:pt x="172" y="93"/>
                  </a:lnTo>
                  <a:lnTo>
                    <a:pt x="172" y="93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7" y="92"/>
                  </a:lnTo>
                  <a:lnTo>
                    <a:pt x="166" y="92"/>
                  </a:lnTo>
                  <a:lnTo>
                    <a:pt x="166" y="90"/>
                  </a:lnTo>
                  <a:lnTo>
                    <a:pt x="166" y="88"/>
                  </a:lnTo>
                  <a:lnTo>
                    <a:pt x="167" y="88"/>
                  </a:lnTo>
                  <a:lnTo>
                    <a:pt x="167" y="88"/>
                  </a:lnTo>
                  <a:lnTo>
                    <a:pt x="169" y="88"/>
                  </a:lnTo>
                  <a:lnTo>
                    <a:pt x="169" y="87"/>
                  </a:lnTo>
                  <a:lnTo>
                    <a:pt x="169" y="85"/>
                  </a:lnTo>
                  <a:lnTo>
                    <a:pt x="170" y="85"/>
                  </a:lnTo>
                  <a:lnTo>
                    <a:pt x="170" y="84"/>
                  </a:lnTo>
                  <a:lnTo>
                    <a:pt x="169" y="84"/>
                  </a:lnTo>
                  <a:lnTo>
                    <a:pt x="167" y="87"/>
                  </a:lnTo>
                  <a:lnTo>
                    <a:pt x="167" y="85"/>
                  </a:lnTo>
                  <a:lnTo>
                    <a:pt x="166" y="84"/>
                  </a:lnTo>
                  <a:lnTo>
                    <a:pt x="166" y="82"/>
                  </a:lnTo>
                  <a:lnTo>
                    <a:pt x="167" y="79"/>
                  </a:lnTo>
                  <a:lnTo>
                    <a:pt x="167" y="79"/>
                  </a:lnTo>
                  <a:lnTo>
                    <a:pt x="169" y="79"/>
                  </a:lnTo>
                  <a:lnTo>
                    <a:pt x="169" y="79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0" y="76"/>
                  </a:lnTo>
                  <a:lnTo>
                    <a:pt x="170" y="76"/>
                  </a:lnTo>
                  <a:lnTo>
                    <a:pt x="174" y="77"/>
                  </a:lnTo>
                  <a:lnTo>
                    <a:pt x="175" y="79"/>
                  </a:lnTo>
                  <a:lnTo>
                    <a:pt x="175" y="79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4" y="77"/>
                  </a:lnTo>
                  <a:lnTo>
                    <a:pt x="174" y="76"/>
                  </a:lnTo>
                  <a:lnTo>
                    <a:pt x="174" y="76"/>
                  </a:lnTo>
                  <a:lnTo>
                    <a:pt x="172" y="74"/>
                  </a:lnTo>
                  <a:lnTo>
                    <a:pt x="174" y="74"/>
                  </a:lnTo>
                  <a:lnTo>
                    <a:pt x="175" y="74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7" y="73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3"/>
                  </a:lnTo>
                  <a:lnTo>
                    <a:pt x="178" y="71"/>
                  </a:lnTo>
                  <a:lnTo>
                    <a:pt x="178" y="71"/>
                  </a:lnTo>
                  <a:lnTo>
                    <a:pt x="177" y="70"/>
                  </a:lnTo>
                  <a:lnTo>
                    <a:pt x="177" y="68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1" y="65"/>
                  </a:lnTo>
                  <a:lnTo>
                    <a:pt x="183" y="65"/>
                  </a:lnTo>
                  <a:lnTo>
                    <a:pt x="183" y="63"/>
                  </a:lnTo>
                  <a:lnTo>
                    <a:pt x="183" y="62"/>
                  </a:lnTo>
                  <a:lnTo>
                    <a:pt x="185" y="62"/>
                  </a:lnTo>
                  <a:lnTo>
                    <a:pt x="185" y="62"/>
                  </a:lnTo>
                  <a:lnTo>
                    <a:pt x="185" y="63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8" y="66"/>
                  </a:lnTo>
                  <a:lnTo>
                    <a:pt x="188" y="66"/>
                  </a:lnTo>
                  <a:lnTo>
                    <a:pt x="188" y="65"/>
                  </a:lnTo>
                  <a:lnTo>
                    <a:pt x="189" y="65"/>
                  </a:lnTo>
                  <a:lnTo>
                    <a:pt x="189" y="63"/>
                  </a:lnTo>
                  <a:lnTo>
                    <a:pt x="189" y="62"/>
                  </a:lnTo>
                  <a:lnTo>
                    <a:pt x="189" y="60"/>
                  </a:lnTo>
                  <a:lnTo>
                    <a:pt x="191" y="60"/>
                  </a:lnTo>
                  <a:lnTo>
                    <a:pt x="191" y="58"/>
                  </a:lnTo>
                  <a:lnTo>
                    <a:pt x="191" y="58"/>
                  </a:lnTo>
                  <a:lnTo>
                    <a:pt x="189" y="57"/>
                  </a:lnTo>
                  <a:lnTo>
                    <a:pt x="191" y="57"/>
                  </a:lnTo>
                  <a:lnTo>
                    <a:pt x="192" y="57"/>
                  </a:lnTo>
                  <a:lnTo>
                    <a:pt x="192" y="58"/>
                  </a:lnTo>
                  <a:lnTo>
                    <a:pt x="192" y="60"/>
                  </a:lnTo>
                  <a:lnTo>
                    <a:pt x="194" y="60"/>
                  </a:lnTo>
                  <a:lnTo>
                    <a:pt x="194" y="58"/>
                  </a:lnTo>
                  <a:lnTo>
                    <a:pt x="196" y="58"/>
                  </a:lnTo>
                  <a:lnTo>
                    <a:pt x="196" y="58"/>
                  </a:lnTo>
                  <a:lnTo>
                    <a:pt x="197" y="60"/>
                  </a:lnTo>
                  <a:lnTo>
                    <a:pt x="199" y="58"/>
                  </a:lnTo>
                  <a:lnTo>
                    <a:pt x="200" y="57"/>
                  </a:lnTo>
                  <a:lnTo>
                    <a:pt x="200" y="55"/>
                  </a:lnTo>
                  <a:lnTo>
                    <a:pt x="200" y="54"/>
                  </a:lnTo>
                  <a:lnTo>
                    <a:pt x="202" y="54"/>
                  </a:lnTo>
                  <a:lnTo>
                    <a:pt x="204" y="54"/>
                  </a:lnTo>
                  <a:lnTo>
                    <a:pt x="205" y="55"/>
                  </a:lnTo>
                  <a:lnTo>
                    <a:pt x="208" y="57"/>
                  </a:lnTo>
                  <a:lnTo>
                    <a:pt x="210" y="58"/>
                  </a:lnTo>
                  <a:lnTo>
                    <a:pt x="211" y="58"/>
                  </a:lnTo>
                  <a:lnTo>
                    <a:pt x="213" y="60"/>
                  </a:lnTo>
                  <a:lnTo>
                    <a:pt x="215" y="62"/>
                  </a:lnTo>
                  <a:lnTo>
                    <a:pt x="216" y="65"/>
                  </a:lnTo>
                  <a:lnTo>
                    <a:pt x="221" y="68"/>
                  </a:lnTo>
                  <a:lnTo>
                    <a:pt x="221" y="68"/>
                  </a:lnTo>
                  <a:lnTo>
                    <a:pt x="221" y="70"/>
                  </a:lnTo>
                  <a:lnTo>
                    <a:pt x="219" y="71"/>
                  </a:lnTo>
                  <a:lnTo>
                    <a:pt x="219" y="74"/>
                  </a:lnTo>
                  <a:lnTo>
                    <a:pt x="219" y="77"/>
                  </a:lnTo>
                  <a:lnTo>
                    <a:pt x="219" y="77"/>
                  </a:lnTo>
                  <a:lnTo>
                    <a:pt x="221" y="76"/>
                  </a:lnTo>
                  <a:lnTo>
                    <a:pt x="221" y="76"/>
                  </a:lnTo>
                  <a:lnTo>
                    <a:pt x="222" y="76"/>
                  </a:lnTo>
                  <a:lnTo>
                    <a:pt x="222" y="76"/>
                  </a:lnTo>
                  <a:lnTo>
                    <a:pt x="221" y="76"/>
                  </a:lnTo>
                  <a:lnTo>
                    <a:pt x="221" y="74"/>
                  </a:lnTo>
                  <a:lnTo>
                    <a:pt x="221" y="73"/>
                  </a:lnTo>
                  <a:lnTo>
                    <a:pt x="221" y="73"/>
                  </a:lnTo>
                  <a:lnTo>
                    <a:pt x="222" y="71"/>
                  </a:lnTo>
                  <a:lnTo>
                    <a:pt x="224" y="71"/>
                  </a:lnTo>
                  <a:lnTo>
                    <a:pt x="224" y="70"/>
                  </a:lnTo>
                  <a:lnTo>
                    <a:pt x="224" y="70"/>
                  </a:lnTo>
                  <a:lnTo>
                    <a:pt x="226" y="70"/>
                  </a:lnTo>
                  <a:lnTo>
                    <a:pt x="227" y="70"/>
                  </a:lnTo>
                  <a:lnTo>
                    <a:pt x="227" y="70"/>
                  </a:lnTo>
                  <a:lnTo>
                    <a:pt x="233" y="71"/>
                  </a:lnTo>
                  <a:lnTo>
                    <a:pt x="235" y="73"/>
                  </a:lnTo>
                  <a:lnTo>
                    <a:pt x="235" y="74"/>
                  </a:lnTo>
                  <a:lnTo>
                    <a:pt x="235" y="74"/>
                  </a:lnTo>
                  <a:lnTo>
                    <a:pt x="237" y="73"/>
                  </a:lnTo>
                  <a:lnTo>
                    <a:pt x="237" y="71"/>
                  </a:lnTo>
                  <a:lnTo>
                    <a:pt x="237" y="70"/>
                  </a:lnTo>
                  <a:lnTo>
                    <a:pt x="238" y="71"/>
                  </a:lnTo>
                  <a:lnTo>
                    <a:pt x="240" y="71"/>
                  </a:lnTo>
                  <a:lnTo>
                    <a:pt x="241" y="73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3"/>
                  </a:lnTo>
                  <a:lnTo>
                    <a:pt x="241" y="71"/>
                  </a:lnTo>
                  <a:lnTo>
                    <a:pt x="241" y="70"/>
                  </a:lnTo>
                  <a:lnTo>
                    <a:pt x="243" y="70"/>
                  </a:lnTo>
                  <a:lnTo>
                    <a:pt x="245" y="70"/>
                  </a:lnTo>
                  <a:lnTo>
                    <a:pt x="245" y="70"/>
                  </a:lnTo>
                  <a:lnTo>
                    <a:pt x="243" y="70"/>
                  </a:lnTo>
                  <a:lnTo>
                    <a:pt x="241" y="68"/>
                  </a:lnTo>
                  <a:lnTo>
                    <a:pt x="241" y="66"/>
                  </a:lnTo>
                  <a:lnTo>
                    <a:pt x="243" y="66"/>
                  </a:lnTo>
                  <a:lnTo>
                    <a:pt x="243" y="66"/>
                  </a:lnTo>
                  <a:lnTo>
                    <a:pt x="241" y="66"/>
                  </a:lnTo>
                  <a:lnTo>
                    <a:pt x="240" y="65"/>
                  </a:lnTo>
                  <a:lnTo>
                    <a:pt x="238" y="63"/>
                  </a:lnTo>
                  <a:lnTo>
                    <a:pt x="240" y="60"/>
                  </a:lnTo>
                  <a:lnTo>
                    <a:pt x="241" y="58"/>
                  </a:lnTo>
                  <a:lnTo>
                    <a:pt x="243" y="57"/>
                  </a:lnTo>
                  <a:lnTo>
                    <a:pt x="243" y="57"/>
                  </a:lnTo>
                  <a:lnTo>
                    <a:pt x="243" y="55"/>
                  </a:lnTo>
                  <a:lnTo>
                    <a:pt x="245" y="54"/>
                  </a:lnTo>
                  <a:lnTo>
                    <a:pt x="245" y="52"/>
                  </a:lnTo>
                  <a:lnTo>
                    <a:pt x="245" y="51"/>
                  </a:lnTo>
                  <a:lnTo>
                    <a:pt x="246" y="51"/>
                  </a:lnTo>
                  <a:lnTo>
                    <a:pt x="248" y="51"/>
                  </a:lnTo>
                  <a:lnTo>
                    <a:pt x="249" y="49"/>
                  </a:lnTo>
                  <a:lnTo>
                    <a:pt x="249" y="49"/>
                  </a:lnTo>
                  <a:lnTo>
                    <a:pt x="251" y="47"/>
                  </a:lnTo>
                  <a:lnTo>
                    <a:pt x="249" y="44"/>
                  </a:lnTo>
                  <a:lnTo>
                    <a:pt x="249" y="44"/>
                  </a:lnTo>
                  <a:lnTo>
                    <a:pt x="249" y="43"/>
                  </a:lnTo>
                  <a:lnTo>
                    <a:pt x="252" y="41"/>
                  </a:lnTo>
                  <a:lnTo>
                    <a:pt x="252" y="38"/>
                  </a:lnTo>
                  <a:lnTo>
                    <a:pt x="254" y="38"/>
                  </a:lnTo>
                  <a:lnTo>
                    <a:pt x="256" y="38"/>
                  </a:lnTo>
                  <a:lnTo>
                    <a:pt x="256" y="38"/>
                  </a:lnTo>
                  <a:lnTo>
                    <a:pt x="256" y="35"/>
                  </a:lnTo>
                  <a:lnTo>
                    <a:pt x="256" y="35"/>
                  </a:lnTo>
                  <a:lnTo>
                    <a:pt x="257" y="35"/>
                  </a:lnTo>
                  <a:lnTo>
                    <a:pt x="257" y="35"/>
                  </a:lnTo>
                  <a:lnTo>
                    <a:pt x="259" y="35"/>
                  </a:lnTo>
                  <a:lnTo>
                    <a:pt x="260" y="36"/>
                  </a:lnTo>
                  <a:lnTo>
                    <a:pt x="260" y="36"/>
                  </a:lnTo>
                  <a:lnTo>
                    <a:pt x="260" y="35"/>
                  </a:lnTo>
                  <a:lnTo>
                    <a:pt x="260" y="33"/>
                  </a:lnTo>
                  <a:lnTo>
                    <a:pt x="260" y="33"/>
                  </a:lnTo>
                  <a:lnTo>
                    <a:pt x="262" y="33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5" y="32"/>
                  </a:lnTo>
                  <a:lnTo>
                    <a:pt x="265" y="30"/>
                  </a:lnTo>
                  <a:lnTo>
                    <a:pt x="265" y="29"/>
                  </a:lnTo>
                  <a:lnTo>
                    <a:pt x="267" y="30"/>
                  </a:lnTo>
                  <a:lnTo>
                    <a:pt x="267" y="32"/>
                  </a:lnTo>
                  <a:lnTo>
                    <a:pt x="268" y="32"/>
                  </a:lnTo>
                  <a:lnTo>
                    <a:pt x="271" y="32"/>
                  </a:lnTo>
                  <a:lnTo>
                    <a:pt x="274" y="32"/>
                  </a:lnTo>
                  <a:lnTo>
                    <a:pt x="276" y="32"/>
                  </a:lnTo>
                  <a:lnTo>
                    <a:pt x="278" y="32"/>
                  </a:lnTo>
                  <a:lnTo>
                    <a:pt x="279" y="32"/>
                  </a:lnTo>
                  <a:lnTo>
                    <a:pt x="279" y="32"/>
                  </a:lnTo>
                  <a:lnTo>
                    <a:pt x="281" y="32"/>
                  </a:lnTo>
                  <a:lnTo>
                    <a:pt x="282" y="33"/>
                  </a:lnTo>
                  <a:lnTo>
                    <a:pt x="282" y="30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6" y="30"/>
                  </a:lnTo>
                  <a:lnTo>
                    <a:pt x="286" y="30"/>
                  </a:lnTo>
                  <a:lnTo>
                    <a:pt x="286" y="29"/>
                  </a:lnTo>
                  <a:lnTo>
                    <a:pt x="286" y="27"/>
                  </a:lnTo>
                  <a:lnTo>
                    <a:pt x="286" y="25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2" y="21"/>
                  </a:lnTo>
                  <a:lnTo>
                    <a:pt x="279" y="21"/>
                  </a:lnTo>
                  <a:lnTo>
                    <a:pt x="278" y="21"/>
                  </a:lnTo>
                  <a:lnTo>
                    <a:pt x="278" y="21"/>
                  </a:lnTo>
                  <a:lnTo>
                    <a:pt x="274" y="19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6" y="16"/>
                  </a:lnTo>
                  <a:lnTo>
                    <a:pt x="276" y="16"/>
                  </a:lnTo>
                  <a:lnTo>
                    <a:pt x="278" y="18"/>
                  </a:lnTo>
                  <a:lnTo>
                    <a:pt x="278" y="19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81" y="18"/>
                  </a:lnTo>
                  <a:lnTo>
                    <a:pt x="284" y="19"/>
                  </a:lnTo>
                  <a:lnTo>
                    <a:pt x="286" y="21"/>
                  </a:lnTo>
                  <a:lnTo>
                    <a:pt x="287" y="21"/>
                  </a:lnTo>
                  <a:lnTo>
                    <a:pt x="289" y="19"/>
                  </a:lnTo>
                  <a:lnTo>
                    <a:pt x="290" y="19"/>
                  </a:lnTo>
                  <a:lnTo>
                    <a:pt x="290" y="21"/>
                  </a:lnTo>
                  <a:lnTo>
                    <a:pt x="292" y="22"/>
                  </a:lnTo>
                  <a:lnTo>
                    <a:pt x="293" y="24"/>
                  </a:lnTo>
                  <a:lnTo>
                    <a:pt x="295" y="24"/>
                  </a:lnTo>
                  <a:lnTo>
                    <a:pt x="297" y="25"/>
                  </a:lnTo>
                  <a:lnTo>
                    <a:pt x="298" y="25"/>
                  </a:lnTo>
                  <a:lnTo>
                    <a:pt x="300" y="25"/>
                  </a:lnTo>
                  <a:lnTo>
                    <a:pt x="303" y="25"/>
                  </a:lnTo>
                  <a:lnTo>
                    <a:pt x="308" y="27"/>
                  </a:lnTo>
                  <a:lnTo>
                    <a:pt x="308" y="29"/>
                  </a:lnTo>
                  <a:lnTo>
                    <a:pt x="309" y="29"/>
                  </a:lnTo>
                  <a:lnTo>
                    <a:pt x="311" y="29"/>
                  </a:lnTo>
                  <a:lnTo>
                    <a:pt x="312" y="29"/>
                  </a:lnTo>
                  <a:lnTo>
                    <a:pt x="315" y="29"/>
                  </a:lnTo>
                  <a:lnTo>
                    <a:pt x="317" y="29"/>
                  </a:lnTo>
                  <a:lnTo>
                    <a:pt x="317" y="30"/>
                  </a:lnTo>
                  <a:lnTo>
                    <a:pt x="320" y="32"/>
                  </a:lnTo>
                  <a:lnTo>
                    <a:pt x="322" y="32"/>
                  </a:lnTo>
                  <a:lnTo>
                    <a:pt x="325" y="30"/>
                  </a:lnTo>
                  <a:lnTo>
                    <a:pt x="327" y="29"/>
                  </a:lnTo>
                  <a:lnTo>
                    <a:pt x="330" y="27"/>
                  </a:lnTo>
                  <a:lnTo>
                    <a:pt x="331" y="27"/>
                  </a:lnTo>
                  <a:lnTo>
                    <a:pt x="333" y="25"/>
                  </a:lnTo>
                  <a:lnTo>
                    <a:pt x="333" y="25"/>
                  </a:lnTo>
                  <a:lnTo>
                    <a:pt x="331" y="27"/>
                  </a:lnTo>
                  <a:lnTo>
                    <a:pt x="331" y="27"/>
                  </a:lnTo>
                  <a:lnTo>
                    <a:pt x="333" y="29"/>
                  </a:lnTo>
                  <a:lnTo>
                    <a:pt x="333" y="29"/>
                  </a:lnTo>
                  <a:lnTo>
                    <a:pt x="331" y="29"/>
                  </a:lnTo>
                  <a:lnTo>
                    <a:pt x="330" y="30"/>
                  </a:lnTo>
                  <a:lnTo>
                    <a:pt x="330" y="32"/>
                  </a:lnTo>
                  <a:lnTo>
                    <a:pt x="330" y="32"/>
                  </a:lnTo>
                  <a:lnTo>
                    <a:pt x="331" y="32"/>
                  </a:lnTo>
                  <a:lnTo>
                    <a:pt x="331" y="32"/>
                  </a:lnTo>
                  <a:lnTo>
                    <a:pt x="333" y="30"/>
                  </a:lnTo>
                  <a:lnTo>
                    <a:pt x="334" y="32"/>
                  </a:lnTo>
                  <a:lnTo>
                    <a:pt x="334" y="33"/>
                  </a:lnTo>
                  <a:lnTo>
                    <a:pt x="334" y="35"/>
                  </a:lnTo>
                  <a:lnTo>
                    <a:pt x="336" y="35"/>
                  </a:lnTo>
                  <a:lnTo>
                    <a:pt x="338" y="35"/>
                  </a:lnTo>
                  <a:lnTo>
                    <a:pt x="339" y="33"/>
                  </a:lnTo>
                  <a:lnTo>
                    <a:pt x="338" y="32"/>
                  </a:lnTo>
                  <a:lnTo>
                    <a:pt x="338" y="30"/>
                  </a:lnTo>
                  <a:lnTo>
                    <a:pt x="338" y="30"/>
                  </a:lnTo>
                  <a:lnTo>
                    <a:pt x="341" y="27"/>
                  </a:lnTo>
                  <a:lnTo>
                    <a:pt x="342" y="27"/>
                  </a:lnTo>
                  <a:lnTo>
                    <a:pt x="342" y="30"/>
                  </a:lnTo>
                  <a:lnTo>
                    <a:pt x="344" y="32"/>
                  </a:lnTo>
                  <a:lnTo>
                    <a:pt x="345" y="32"/>
                  </a:lnTo>
                  <a:lnTo>
                    <a:pt x="347" y="32"/>
                  </a:lnTo>
                  <a:lnTo>
                    <a:pt x="347" y="33"/>
                  </a:lnTo>
                  <a:lnTo>
                    <a:pt x="342" y="40"/>
                  </a:lnTo>
                  <a:lnTo>
                    <a:pt x="341" y="41"/>
                  </a:lnTo>
                  <a:lnTo>
                    <a:pt x="342" y="41"/>
                  </a:lnTo>
                  <a:lnTo>
                    <a:pt x="342" y="43"/>
                  </a:lnTo>
                  <a:lnTo>
                    <a:pt x="341" y="46"/>
                  </a:lnTo>
                  <a:lnTo>
                    <a:pt x="339" y="46"/>
                  </a:lnTo>
                  <a:lnTo>
                    <a:pt x="339" y="46"/>
                  </a:lnTo>
                  <a:lnTo>
                    <a:pt x="338" y="44"/>
                  </a:lnTo>
                  <a:lnTo>
                    <a:pt x="338" y="46"/>
                  </a:lnTo>
                  <a:lnTo>
                    <a:pt x="336" y="46"/>
                  </a:lnTo>
                  <a:lnTo>
                    <a:pt x="333" y="47"/>
                  </a:lnTo>
                  <a:lnTo>
                    <a:pt x="333" y="52"/>
                  </a:lnTo>
                  <a:lnTo>
                    <a:pt x="333" y="55"/>
                  </a:lnTo>
                  <a:lnTo>
                    <a:pt x="333" y="57"/>
                  </a:lnTo>
                  <a:lnTo>
                    <a:pt x="333" y="60"/>
                  </a:lnTo>
                  <a:lnTo>
                    <a:pt x="331" y="62"/>
                  </a:lnTo>
                  <a:lnTo>
                    <a:pt x="330" y="62"/>
                  </a:lnTo>
                  <a:lnTo>
                    <a:pt x="327" y="66"/>
                  </a:lnTo>
                  <a:lnTo>
                    <a:pt x="327" y="66"/>
                  </a:lnTo>
                  <a:lnTo>
                    <a:pt x="325" y="68"/>
                  </a:lnTo>
                  <a:lnTo>
                    <a:pt x="325" y="70"/>
                  </a:lnTo>
                  <a:lnTo>
                    <a:pt x="327" y="71"/>
                  </a:lnTo>
                  <a:lnTo>
                    <a:pt x="327" y="73"/>
                  </a:lnTo>
                  <a:lnTo>
                    <a:pt x="331" y="74"/>
                  </a:lnTo>
                  <a:lnTo>
                    <a:pt x="333" y="76"/>
                  </a:lnTo>
                  <a:lnTo>
                    <a:pt x="336" y="77"/>
                  </a:lnTo>
                  <a:lnTo>
                    <a:pt x="338" y="79"/>
                  </a:lnTo>
                  <a:lnTo>
                    <a:pt x="338" y="81"/>
                  </a:lnTo>
                  <a:lnTo>
                    <a:pt x="341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4" y="82"/>
                  </a:lnTo>
                  <a:lnTo>
                    <a:pt x="344" y="82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5" y="85"/>
                  </a:lnTo>
                  <a:lnTo>
                    <a:pt x="347" y="85"/>
                  </a:lnTo>
                  <a:lnTo>
                    <a:pt x="349" y="85"/>
                  </a:lnTo>
                  <a:lnTo>
                    <a:pt x="350" y="85"/>
                  </a:lnTo>
                  <a:lnTo>
                    <a:pt x="350" y="87"/>
                  </a:lnTo>
                  <a:lnTo>
                    <a:pt x="353" y="88"/>
                  </a:lnTo>
                  <a:lnTo>
                    <a:pt x="356" y="90"/>
                  </a:lnTo>
                  <a:lnTo>
                    <a:pt x="358" y="90"/>
                  </a:lnTo>
                  <a:lnTo>
                    <a:pt x="361" y="93"/>
                  </a:lnTo>
                  <a:lnTo>
                    <a:pt x="364" y="96"/>
                  </a:lnTo>
                  <a:lnTo>
                    <a:pt x="366" y="98"/>
                  </a:lnTo>
                  <a:lnTo>
                    <a:pt x="371" y="98"/>
                  </a:lnTo>
                  <a:lnTo>
                    <a:pt x="372" y="98"/>
                  </a:lnTo>
                  <a:lnTo>
                    <a:pt x="374" y="99"/>
                  </a:lnTo>
                  <a:lnTo>
                    <a:pt x="377" y="99"/>
                  </a:lnTo>
                  <a:lnTo>
                    <a:pt x="379" y="103"/>
                  </a:lnTo>
                  <a:lnTo>
                    <a:pt x="379" y="103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3" y="107"/>
                  </a:lnTo>
                  <a:lnTo>
                    <a:pt x="386" y="109"/>
                  </a:lnTo>
                  <a:lnTo>
                    <a:pt x="390" y="110"/>
                  </a:lnTo>
                  <a:lnTo>
                    <a:pt x="391" y="112"/>
                  </a:lnTo>
                  <a:lnTo>
                    <a:pt x="393" y="112"/>
                  </a:lnTo>
                  <a:lnTo>
                    <a:pt x="394" y="112"/>
                  </a:lnTo>
                  <a:lnTo>
                    <a:pt x="399" y="110"/>
                  </a:lnTo>
                  <a:lnTo>
                    <a:pt x="401" y="109"/>
                  </a:lnTo>
                  <a:lnTo>
                    <a:pt x="404" y="107"/>
                  </a:lnTo>
                  <a:lnTo>
                    <a:pt x="405" y="104"/>
                  </a:lnTo>
                  <a:lnTo>
                    <a:pt x="405" y="103"/>
                  </a:lnTo>
                  <a:lnTo>
                    <a:pt x="408" y="96"/>
                  </a:lnTo>
                  <a:lnTo>
                    <a:pt x="410" y="93"/>
                  </a:lnTo>
                  <a:lnTo>
                    <a:pt x="412" y="90"/>
                  </a:lnTo>
                  <a:lnTo>
                    <a:pt x="412" y="88"/>
                  </a:lnTo>
                  <a:lnTo>
                    <a:pt x="412" y="85"/>
                  </a:lnTo>
                  <a:lnTo>
                    <a:pt x="413" y="81"/>
                  </a:lnTo>
                  <a:lnTo>
                    <a:pt x="415" y="76"/>
                  </a:lnTo>
                  <a:lnTo>
                    <a:pt x="415" y="73"/>
                  </a:lnTo>
                  <a:lnTo>
                    <a:pt x="415" y="70"/>
                  </a:lnTo>
                  <a:lnTo>
                    <a:pt x="413" y="65"/>
                  </a:lnTo>
                  <a:lnTo>
                    <a:pt x="415" y="63"/>
                  </a:lnTo>
                  <a:lnTo>
                    <a:pt x="415" y="60"/>
                  </a:lnTo>
                  <a:lnTo>
                    <a:pt x="413" y="58"/>
                  </a:lnTo>
                  <a:lnTo>
                    <a:pt x="413" y="57"/>
                  </a:lnTo>
                  <a:lnTo>
                    <a:pt x="413" y="55"/>
                  </a:lnTo>
                  <a:lnTo>
                    <a:pt x="413" y="51"/>
                  </a:lnTo>
                  <a:lnTo>
                    <a:pt x="415" y="49"/>
                  </a:lnTo>
                  <a:lnTo>
                    <a:pt x="415" y="47"/>
                  </a:lnTo>
                  <a:lnTo>
                    <a:pt x="415" y="43"/>
                  </a:lnTo>
                  <a:lnTo>
                    <a:pt x="416" y="41"/>
                  </a:lnTo>
                  <a:lnTo>
                    <a:pt x="418" y="40"/>
                  </a:lnTo>
                  <a:lnTo>
                    <a:pt x="418" y="40"/>
                  </a:lnTo>
                  <a:lnTo>
                    <a:pt x="420" y="40"/>
                  </a:lnTo>
                  <a:lnTo>
                    <a:pt x="420" y="40"/>
                  </a:lnTo>
                  <a:lnTo>
                    <a:pt x="420" y="38"/>
                  </a:lnTo>
                  <a:lnTo>
                    <a:pt x="418" y="38"/>
                  </a:lnTo>
                  <a:lnTo>
                    <a:pt x="418" y="36"/>
                  </a:lnTo>
                  <a:lnTo>
                    <a:pt x="418" y="36"/>
                  </a:lnTo>
                  <a:lnTo>
                    <a:pt x="416" y="36"/>
                  </a:lnTo>
                  <a:lnTo>
                    <a:pt x="416" y="35"/>
                  </a:lnTo>
                  <a:lnTo>
                    <a:pt x="416" y="33"/>
                  </a:lnTo>
                  <a:lnTo>
                    <a:pt x="418" y="30"/>
                  </a:lnTo>
                  <a:lnTo>
                    <a:pt x="418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7"/>
                  </a:lnTo>
                  <a:lnTo>
                    <a:pt x="421" y="22"/>
                  </a:lnTo>
                  <a:lnTo>
                    <a:pt x="423" y="18"/>
                  </a:lnTo>
                  <a:lnTo>
                    <a:pt x="423" y="13"/>
                  </a:lnTo>
                  <a:lnTo>
                    <a:pt x="426" y="13"/>
                  </a:lnTo>
                  <a:lnTo>
                    <a:pt x="426" y="11"/>
                  </a:lnTo>
                  <a:lnTo>
                    <a:pt x="427" y="10"/>
                  </a:lnTo>
                  <a:close/>
                  <a:moveTo>
                    <a:pt x="423" y="8"/>
                  </a:moveTo>
                  <a:lnTo>
                    <a:pt x="424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8"/>
                  </a:lnTo>
                  <a:lnTo>
                    <a:pt x="423" y="8"/>
                  </a:lnTo>
                  <a:close/>
                  <a:moveTo>
                    <a:pt x="424" y="2"/>
                  </a:moveTo>
                  <a:lnTo>
                    <a:pt x="426" y="2"/>
                  </a:lnTo>
                  <a:lnTo>
                    <a:pt x="424" y="3"/>
                  </a:lnTo>
                  <a:lnTo>
                    <a:pt x="424" y="3"/>
                  </a:lnTo>
                  <a:lnTo>
                    <a:pt x="423" y="2"/>
                  </a:lnTo>
                  <a:lnTo>
                    <a:pt x="424" y="2"/>
                  </a:lnTo>
                  <a:lnTo>
                    <a:pt x="424" y="2"/>
                  </a:lnTo>
                  <a:close/>
                  <a:moveTo>
                    <a:pt x="423" y="0"/>
                  </a:moveTo>
                  <a:lnTo>
                    <a:pt x="423" y="0"/>
                  </a:lnTo>
                  <a:lnTo>
                    <a:pt x="423" y="2"/>
                  </a:lnTo>
                  <a:lnTo>
                    <a:pt x="423" y="2"/>
                  </a:lnTo>
                  <a:lnTo>
                    <a:pt x="421" y="2"/>
                  </a:lnTo>
                  <a:lnTo>
                    <a:pt x="42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10" name="Freeform 339">
              <a:extLst>
                <a:ext uri="{FF2B5EF4-FFF2-40B4-BE49-F238E27FC236}">
                  <a16:creationId xmlns:a16="http://schemas.microsoft.com/office/drawing/2014/main" id="{2D007B6F-4E75-47BF-8CD8-DE4F58FF6664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20870"/>
              <a:ext cx="216364" cy="95512"/>
            </a:xfrm>
            <a:custGeom>
              <a:avLst/>
              <a:gdLst>
                <a:gd name="T0" fmla="*/ 82 w 111"/>
                <a:gd name="T1" fmla="*/ 2 h 49"/>
                <a:gd name="T2" fmla="*/ 90 w 111"/>
                <a:gd name="T3" fmla="*/ 3 h 49"/>
                <a:gd name="T4" fmla="*/ 100 w 111"/>
                <a:gd name="T5" fmla="*/ 5 h 49"/>
                <a:gd name="T6" fmla="*/ 104 w 111"/>
                <a:gd name="T7" fmla="*/ 5 h 49"/>
                <a:gd name="T8" fmla="*/ 107 w 111"/>
                <a:gd name="T9" fmla="*/ 8 h 49"/>
                <a:gd name="T10" fmla="*/ 106 w 111"/>
                <a:gd name="T11" fmla="*/ 13 h 49"/>
                <a:gd name="T12" fmla="*/ 109 w 111"/>
                <a:gd name="T13" fmla="*/ 19 h 49"/>
                <a:gd name="T14" fmla="*/ 109 w 111"/>
                <a:gd name="T15" fmla="*/ 24 h 49"/>
                <a:gd name="T16" fmla="*/ 106 w 111"/>
                <a:gd name="T17" fmla="*/ 25 h 49"/>
                <a:gd name="T18" fmla="*/ 101 w 111"/>
                <a:gd name="T19" fmla="*/ 24 h 49"/>
                <a:gd name="T20" fmla="*/ 104 w 111"/>
                <a:gd name="T21" fmla="*/ 27 h 49"/>
                <a:gd name="T22" fmla="*/ 101 w 111"/>
                <a:gd name="T23" fmla="*/ 30 h 49"/>
                <a:gd name="T24" fmla="*/ 100 w 111"/>
                <a:gd name="T25" fmla="*/ 35 h 49"/>
                <a:gd name="T26" fmla="*/ 101 w 111"/>
                <a:gd name="T27" fmla="*/ 36 h 49"/>
                <a:gd name="T28" fmla="*/ 95 w 111"/>
                <a:gd name="T29" fmla="*/ 39 h 49"/>
                <a:gd name="T30" fmla="*/ 93 w 111"/>
                <a:gd name="T31" fmla="*/ 43 h 49"/>
                <a:gd name="T32" fmla="*/ 85 w 111"/>
                <a:gd name="T33" fmla="*/ 44 h 49"/>
                <a:gd name="T34" fmla="*/ 78 w 111"/>
                <a:gd name="T35" fmla="*/ 44 h 49"/>
                <a:gd name="T36" fmla="*/ 73 w 111"/>
                <a:gd name="T37" fmla="*/ 47 h 49"/>
                <a:gd name="T38" fmla="*/ 70 w 111"/>
                <a:gd name="T39" fmla="*/ 47 h 49"/>
                <a:gd name="T40" fmla="*/ 62 w 111"/>
                <a:gd name="T41" fmla="*/ 46 h 49"/>
                <a:gd name="T42" fmla="*/ 48 w 111"/>
                <a:gd name="T43" fmla="*/ 44 h 49"/>
                <a:gd name="T44" fmla="*/ 41 w 111"/>
                <a:gd name="T45" fmla="*/ 41 h 49"/>
                <a:gd name="T46" fmla="*/ 40 w 111"/>
                <a:gd name="T47" fmla="*/ 36 h 49"/>
                <a:gd name="T48" fmla="*/ 32 w 111"/>
                <a:gd name="T49" fmla="*/ 38 h 49"/>
                <a:gd name="T50" fmla="*/ 24 w 111"/>
                <a:gd name="T51" fmla="*/ 38 h 49"/>
                <a:gd name="T52" fmla="*/ 19 w 111"/>
                <a:gd name="T53" fmla="*/ 41 h 49"/>
                <a:gd name="T54" fmla="*/ 14 w 111"/>
                <a:gd name="T55" fmla="*/ 39 h 49"/>
                <a:gd name="T56" fmla="*/ 10 w 111"/>
                <a:gd name="T57" fmla="*/ 39 h 49"/>
                <a:gd name="T58" fmla="*/ 3 w 111"/>
                <a:gd name="T59" fmla="*/ 36 h 49"/>
                <a:gd name="T60" fmla="*/ 2 w 111"/>
                <a:gd name="T61" fmla="*/ 35 h 49"/>
                <a:gd name="T62" fmla="*/ 0 w 111"/>
                <a:gd name="T63" fmla="*/ 33 h 49"/>
                <a:gd name="T64" fmla="*/ 3 w 111"/>
                <a:gd name="T65" fmla="*/ 28 h 49"/>
                <a:gd name="T66" fmla="*/ 3 w 111"/>
                <a:gd name="T67" fmla="*/ 27 h 49"/>
                <a:gd name="T68" fmla="*/ 8 w 111"/>
                <a:gd name="T69" fmla="*/ 30 h 49"/>
                <a:gd name="T70" fmla="*/ 10 w 111"/>
                <a:gd name="T71" fmla="*/ 31 h 49"/>
                <a:gd name="T72" fmla="*/ 13 w 111"/>
                <a:gd name="T73" fmla="*/ 30 h 49"/>
                <a:gd name="T74" fmla="*/ 18 w 111"/>
                <a:gd name="T75" fmla="*/ 28 h 49"/>
                <a:gd name="T76" fmla="*/ 21 w 111"/>
                <a:gd name="T77" fmla="*/ 30 h 49"/>
                <a:gd name="T78" fmla="*/ 25 w 111"/>
                <a:gd name="T79" fmla="*/ 30 h 49"/>
                <a:gd name="T80" fmla="*/ 32 w 111"/>
                <a:gd name="T81" fmla="*/ 27 h 49"/>
                <a:gd name="T82" fmla="*/ 40 w 111"/>
                <a:gd name="T83" fmla="*/ 25 h 49"/>
                <a:gd name="T84" fmla="*/ 44 w 111"/>
                <a:gd name="T85" fmla="*/ 25 h 49"/>
                <a:gd name="T86" fmla="*/ 48 w 111"/>
                <a:gd name="T87" fmla="*/ 27 h 49"/>
                <a:gd name="T88" fmla="*/ 51 w 111"/>
                <a:gd name="T89" fmla="*/ 28 h 49"/>
                <a:gd name="T90" fmla="*/ 49 w 111"/>
                <a:gd name="T91" fmla="*/ 24 h 49"/>
                <a:gd name="T92" fmla="*/ 49 w 111"/>
                <a:gd name="T93" fmla="*/ 19 h 49"/>
                <a:gd name="T94" fmla="*/ 52 w 111"/>
                <a:gd name="T95" fmla="*/ 14 h 49"/>
                <a:gd name="T96" fmla="*/ 57 w 111"/>
                <a:gd name="T97" fmla="*/ 11 h 49"/>
                <a:gd name="T98" fmla="*/ 60 w 111"/>
                <a:gd name="T99" fmla="*/ 9 h 49"/>
                <a:gd name="T100" fmla="*/ 62 w 111"/>
                <a:gd name="T101" fmla="*/ 5 h 49"/>
                <a:gd name="T102" fmla="*/ 66 w 111"/>
                <a:gd name="T103" fmla="*/ 8 h 49"/>
                <a:gd name="T104" fmla="*/ 73 w 111"/>
                <a:gd name="T105" fmla="*/ 8 h 49"/>
                <a:gd name="T106" fmla="*/ 79 w 111"/>
                <a:gd name="T107" fmla="*/ 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1" h="49">
                  <a:moveTo>
                    <a:pt x="79" y="0"/>
                  </a:moveTo>
                  <a:lnTo>
                    <a:pt x="81" y="0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5" y="2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4" y="6"/>
                  </a:lnTo>
                  <a:lnTo>
                    <a:pt x="106" y="6"/>
                  </a:lnTo>
                  <a:lnTo>
                    <a:pt x="107" y="6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6" y="13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1" y="19"/>
                  </a:lnTo>
                  <a:lnTo>
                    <a:pt x="109" y="19"/>
                  </a:lnTo>
                  <a:lnTo>
                    <a:pt x="109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4"/>
                  </a:lnTo>
                  <a:lnTo>
                    <a:pt x="109" y="24"/>
                  </a:lnTo>
                  <a:lnTo>
                    <a:pt x="107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4" y="25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1" y="24"/>
                  </a:lnTo>
                  <a:lnTo>
                    <a:pt x="101" y="25"/>
                  </a:lnTo>
                  <a:lnTo>
                    <a:pt x="100" y="25"/>
                  </a:lnTo>
                  <a:lnTo>
                    <a:pt x="100" y="25"/>
                  </a:lnTo>
                  <a:lnTo>
                    <a:pt x="103" y="27"/>
                  </a:lnTo>
                  <a:lnTo>
                    <a:pt x="104" y="27"/>
                  </a:lnTo>
                  <a:lnTo>
                    <a:pt x="103" y="28"/>
                  </a:lnTo>
                  <a:lnTo>
                    <a:pt x="103" y="28"/>
                  </a:lnTo>
                  <a:lnTo>
                    <a:pt x="103" y="30"/>
                  </a:lnTo>
                  <a:lnTo>
                    <a:pt x="101" y="30"/>
                  </a:lnTo>
                  <a:lnTo>
                    <a:pt x="101" y="30"/>
                  </a:lnTo>
                  <a:lnTo>
                    <a:pt x="100" y="30"/>
                  </a:lnTo>
                  <a:lnTo>
                    <a:pt x="101" y="33"/>
                  </a:lnTo>
                  <a:lnTo>
                    <a:pt x="101" y="33"/>
                  </a:lnTo>
                  <a:lnTo>
                    <a:pt x="100" y="33"/>
                  </a:lnTo>
                  <a:lnTo>
                    <a:pt x="100" y="35"/>
                  </a:lnTo>
                  <a:lnTo>
                    <a:pt x="101" y="35"/>
                  </a:lnTo>
                  <a:lnTo>
                    <a:pt x="101" y="35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38"/>
                  </a:lnTo>
                  <a:lnTo>
                    <a:pt x="98" y="38"/>
                  </a:lnTo>
                  <a:lnTo>
                    <a:pt x="95" y="39"/>
                  </a:lnTo>
                  <a:lnTo>
                    <a:pt x="95" y="39"/>
                  </a:lnTo>
                  <a:lnTo>
                    <a:pt x="93" y="41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0" y="43"/>
                  </a:lnTo>
                  <a:lnTo>
                    <a:pt x="90" y="43"/>
                  </a:lnTo>
                  <a:lnTo>
                    <a:pt x="89" y="43"/>
                  </a:lnTo>
                  <a:lnTo>
                    <a:pt x="87" y="44"/>
                  </a:lnTo>
                  <a:lnTo>
                    <a:pt x="85" y="44"/>
                  </a:lnTo>
                  <a:lnTo>
                    <a:pt x="82" y="44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6" y="46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7"/>
                  </a:lnTo>
                  <a:lnTo>
                    <a:pt x="73" y="49"/>
                  </a:lnTo>
                  <a:lnTo>
                    <a:pt x="73" y="47"/>
                  </a:lnTo>
                  <a:lnTo>
                    <a:pt x="71" y="47"/>
                  </a:lnTo>
                  <a:lnTo>
                    <a:pt x="71" y="47"/>
                  </a:lnTo>
                  <a:lnTo>
                    <a:pt x="70" y="47"/>
                  </a:lnTo>
                  <a:lnTo>
                    <a:pt x="66" y="47"/>
                  </a:lnTo>
                  <a:lnTo>
                    <a:pt x="65" y="47"/>
                  </a:lnTo>
                  <a:lnTo>
                    <a:pt x="63" y="46"/>
                  </a:lnTo>
                  <a:lnTo>
                    <a:pt x="63" y="46"/>
                  </a:lnTo>
                  <a:lnTo>
                    <a:pt x="62" y="46"/>
                  </a:lnTo>
                  <a:lnTo>
                    <a:pt x="60" y="46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4" y="46"/>
                  </a:lnTo>
                  <a:lnTo>
                    <a:pt x="48" y="44"/>
                  </a:lnTo>
                  <a:lnTo>
                    <a:pt x="46" y="44"/>
                  </a:lnTo>
                  <a:lnTo>
                    <a:pt x="44" y="44"/>
                  </a:lnTo>
                  <a:lnTo>
                    <a:pt x="43" y="43"/>
                  </a:lnTo>
                  <a:lnTo>
                    <a:pt x="41" y="43"/>
                  </a:lnTo>
                  <a:lnTo>
                    <a:pt x="41" y="41"/>
                  </a:lnTo>
                  <a:lnTo>
                    <a:pt x="40" y="41"/>
                  </a:lnTo>
                  <a:lnTo>
                    <a:pt x="38" y="38"/>
                  </a:lnTo>
                  <a:lnTo>
                    <a:pt x="38" y="38"/>
                  </a:lnTo>
                  <a:lnTo>
                    <a:pt x="38" y="36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8"/>
                  </a:lnTo>
                  <a:lnTo>
                    <a:pt x="29" y="38"/>
                  </a:lnTo>
                  <a:lnTo>
                    <a:pt x="29" y="38"/>
                  </a:lnTo>
                  <a:lnTo>
                    <a:pt x="25" y="38"/>
                  </a:lnTo>
                  <a:lnTo>
                    <a:pt x="24" y="38"/>
                  </a:lnTo>
                  <a:lnTo>
                    <a:pt x="22" y="39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1" y="41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8" y="39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0" y="39"/>
                  </a:lnTo>
                  <a:lnTo>
                    <a:pt x="10" y="39"/>
                  </a:lnTo>
                  <a:lnTo>
                    <a:pt x="7" y="39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0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18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21" y="28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9" y="28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40" y="25"/>
                  </a:lnTo>
                  <a:lnTo>
                    <a:pt x="40" y="25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8" y="25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7"/>
                  </a:lnTo>
                  <a:lnTo>
                    <a:pt x="51" y="25"/>
                  </a:lnTo>
                  <a:lnTo>
                    <a:pt x="51" y="25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51" y="22"/>
                  </a:lnTo>
                  <a:lnTo>
                    <a:pt x="51" y="20"/>
                  </a:lnTo>
                  <a:lnTo>
                    <a:pt x="49" y="19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5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9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6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5" y="6"/>
                  </a:lnTo>
                  <a:lnTo>
                    <a:pt x="66" y="8"/>
                  </a:lnTo>
                  <a:lnTo>
                    <a:pt x="68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4" y="8"/>
                  </a:lnTo>
                  <a:lnTo>
                    <a:pt x="76" y="6"/>
                  </a:lnTo>
                  <a:lnTo>
                    <a:pt x="76" y="5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79" y="3"/>
                  </a:lnTo>
                  <a:lnTo>
                    <a:pt x="79" y="0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11" name="Freeform 340">
              <a:extLst>
                <a:ext uri="{FF2B5EF4-FFF2-40B4-BE49-F238E27FC236}">
                  <a16:creationId xmlns:a16="http://schemas.microsoft.com/office/drawing/2014/main" id="{4AD019BB-67BF-400E-92B8-6F598F8E6C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4165" y="4819411"/>
              <a:ext cx="5848" cy="1950"/>
            </a:xfrm>
            <a:custGeom>
              <a:avLst/>
              <a:gdLst>
                <a:gd name="T0" fmla="*/ 2 w 3"/>
                <a:gd name="T1" fmla="*/ 0 h 1"/>
                <a:gd name="T2" fmla="*/ 3 w 3"/>
                <a:gd name="T3" fmla="*/ 0 h 1"/>
                <a:gd name="T4" fmla="*/ 3 w 3"/>
                <a:gd name="T5" fmla="*/ 0 h 1"/>
                <a:gd name="T6" fmla="*/ 2 w 3"/>
                <a:gd name="T7" fmla="*/ 1 h 1"/>
                <a:gd name="T8" fmla="*/ 2 w 3"/>
                <a:gd name="T9" fmla="*/ 1 h 1"/>
                <a:gd name="T10" fmla="*/ 0 w 3"/>
                <a:gd name="T11" fmla="*/ 0 h 1"/>
                <a:gd name="T12" fmla="*/ 2 w 3"/>
                <a:gd name="T13" fmla="*/ 0 h 1"/>
                <a:gd name="T14" fmla="*/ 2 w 3"/>
                <a:gd name="T1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1">
                  <a:moveTo>
                    <a:pt x="2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12" name="Freeform 341">
              <a:extLst>
                <a:ext uri="{FF2B5EF4-FFF2-40B4-BE49-F238E27FC236}">
                  <a16:creationId xmlns:a16="http://schemas.microsoft.com/office/drawing/2014/main" id="{C8F115D0-50A3-4830-8F29-2AF6A4BE62E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1023" y="5035775"/>
              <a:ext cx="561376" cy="1103259"/>
            </a:xfrm>
            <a:custGeom>
              <a:avLst/>
              <a:gdLst>
                <a:gd name="T0" fmla="*/ 127 w 288"/>
                <a:gd name="T1" fmla="*/ 561 h 566"/>
                <a:gd name="T2" fmla="*/ 79 w 288"/>
                <a:gd name="T3" fmla="*/ 531 h 566"/>
                <a:gd name="T4" fmla="*/ 121 w 288"/>
                <a:gd name="T5" fmla="*/ 558 h 566"/>
                <a:gd name="T6" fmla="*/ 80 w 288"/>
                <a:gd name="T7" fmla="*/ 561 h 566"/>
                <a:gd name="T8" fmla="*/ 170 w 288"/>
                <a:gd name="T9" fmla="*/ 276 h 566"/>
                <a:gd name="T10" fmla="*/ 126 w 288"/>
                <a:gd name="T11" fmla="*/ 5 h 566"/>
                <a:gd name="T12" fmla="*/ 142 w 288"/>
                <a:gd name="T13" fmla="*/ 4 h 566"/>
                <a:gd name="T14" fmla="*/ 170 w 288"/>
                <a:gd name="T15" fmla="*/ 21 h 566"/>
                <a:gd name="T16" fmla="*/ 208 w 288"/>
                <a:gd name="T17" fmla="*/ 41 h 566"/>
                <a:gd name="T18" fmla="*/ 228 w 288"/>
                <a:gd name="T19" fmla="*/ 60 h 566"/>
                <a:gd name="T20" fmla="*/ 222 w 288"/>
                <a:gd name="T21" fmla="*/ 75 h 566"/>
                <a:gd name="T22" fmla="*/ 238 w 288"/>
                <a:gd name="T23" fmla="*/ 87 h 566"/>
                <a:gd name="T24" fmla="*/ 260 w 288"/>
                <a:gd name="T25" fmla="*/ 86 h 566"/>
                <a:gd name="T26" fmla="*/ 272 w 288"/>
                <a:gd name="T27" fmla="*/ 73 h 566"/>
                <a:gd name="T28" fmla="*/ 285 w 288"/>
                <a:gd name="T29" fmla="*/ 60 h 566"/>
                <a:gd name="T30" fmla="*/ 280 w 288"/>
                <a:gd name="T31" fmla="*/ 84 h 566"/>
                <a:gd name="T32" fmla="*/ 268 w 288"/>
                <a:gd name="T33" fmla="*/ 92 h 566"/>
                <a:gd name="T34" fmla="*/ 255 w 288"/>
                <a:gd name="T35" fmla="*/ 101 h 566"/>
                <a:gd name="T36" fmla="*/ 236 w 288"/>
                <a:gd name="T37" fmla="*/ 123 h 566"/>
                <a:gd name="T38" fmla="*/ 227 w 288"/>
                <a:gd name="T39" fmla="*/ 144 h 566"/>
                <a:gd name="T40" fmla="*/ 224 w 288"/>
                <a:gd name="T41" fmla="*/ 161 h 566"/>
                <a:gd name="T42" fmla="*/ 219 w 288"/>
                <a:gd name="T43" fmla="*/ 194 h 566"/>
                <a:gd name="T44" fmla="*/ 244 w 288"/>
                <a:gd name="T45" fmla="*/ 229 h 566"/>
                <a:gd name="T46" fmla="*/ 176 w 288"/>
                <a:gd name="T47" fmla="*/ 271 h 566"/>
                <a:gd name="T48" fmla="*/ 165 w 288"/>
                <a:gd name="T49" fmla="*/ 287 h 566"/>
                <a:gd name="T50" fmla="*/ 129 w 288"/>
                <a:gd name="T51" fmla="*/ 305 h 566"/>
                <a:gd name="T52" fmla="*/ 129 w 288"/>
                <a:gd name="T53" fmla="*/ 328 h 566"/>
                <a:gd name="T54" fmla="*/ 143 w 288"/>
                <a:gd name="T55" fmla="*/ 327 h 566"/>
                <a:gd name="T56" fmla="*/ 129 w 288"/>
                <a:gd name="T57" fmla="*/ 339 h 566"/>
                <a:gd name="T58" fmla="*/ 120 w 288"/>
                <a:gd name="T59" fmla="*/ 368 h 566"/>
                <a:gd name="T60" fmla="*/ 86 w 288"/>
                <a:gd name="T61" fmla="*/ 396 h 566"/>
                <a:gd name="T62" fmla="*/ 107 w 288"/>
                <a:gd name="T63" fmla="*/ 427 h 566"/>
                <a:gd name="T64" fmla="*/ 85 w 288"/>
                <a:gd name="T65" fmla="*/ 456 h 566"/>
                <a:gd name="T66" fmla="*/ 74 w 288"/>
                <a:gd name="T67" fmla="*/ 468 h 566"/>
                <a:gd name="T68" fmla="*/ 66 w 288"/>
                <a:gd name="T69" fmla="*/ 492 h 566"/>
                <a:gd name="T70" fmla="*/ 74 w 288"/>
                <a:gd name="T71" fmla="*/ 511 h 566"/>
                <a:gd name="T72" fmla="*/ 19 w 288"/>
                <a:gd name="T73" fmla="*/ 500 h 566"/>
                <a:gd name="T74" fmla="*/ 11 w 288"/>
                <a:gd name="T75" fmla="*/ 479 h 566"/>
                <a:gd name="T76" fmla="*/ 0 w 288"/>
                <a:gd name="T77" fmla="*/ 457 h 566"/>
                <a:gd name="T78" fmla="*/ 17 w 288"/>
                <a:gd name="T79" fmla="*/ 437 h 566"/>
                <a:gd name="T80" fmla="*/ 23 w 288"/>
                <a:gd name="T81" fmla="*/ 413 h 566"/>
                <a:gd name="T82" fmla="*/ 27 w 288"/>
                <a:gd name="T83" fmla="*/ 390 h 566"/>
                <a:gd name="T84" fmla="*/ 30 w 288"/>
                <a:gd name="T85" fmla="*/ 372 h 566"/>
                <a:gd name="T86" fmla="*/ 27 w 288"/>
                <a:gd name="T87" fmla="*/ 357 h 566"/>
                <a:gd name="T88" fmla="*/ 22 w 288"/>
                <a:gd name="T89" fmla="*/ 335 h 566"/>
                <a:gd name="T90" fmla="*/ 25 w 288"/>
                <a:gd name="T91" fmla="*/ 317 h 566"/>
                <a:gd name="T92" fmla="*/ 27 w 288"/>
                <a:gd name="T93" fmla="*/ 292 h 566"/>
                <a:gd name="T94" fmla="*/ 31 w 288"/>
                <a:gd name="T95" fmla="*/ 278 h 566"/>
                <a:gd name="T96" fmla="*/ 36 w 288"/>
                <a:gd name="T97" fmla="*/ 254 h 566"/>
                <a:gd name="T98" fmla="*/ 38 w 288"/>
                <a:gd name="T99" fmla="*/ 231 h 566"/>
                <a:gd name="T100" fmla="*/ 45 w 288"/>
                <a:gd name="T101" fmla="*/ 213 h 566"/>
                <a:gd name="T102" fmla="*/ 52 w 288"/>
                <a:gd name="T103" fmla="*/ 194 h 566"/>
                <a:gd name="T104" fmla="*/ 50 w 288"/>
                <a:gd name="T105" fmla="*/ 175 h 566"/>
                <a:gd name="T106" fmla="*/ 47 w 288"/>
                <a:gd name="T107" fmla="*/ 156 h 566"/>
                <a:gd name="T108" fmla="*/ 47 w 288"/>
                <a:gd name="T109" fmla="*/ 139 h 566"/>
                <a:gd name="T110" fmla="*/ 52 w 288"/>
                <a:gd name="T111" fmla="*/ 119 h 566"/>
                <a:gd name="T112" fmla="*/ 64 w 288"/>
                <a:gd name="T113" fmla="*/ 92 h 566"/>
                <a:gd name="T114" fmla="*/ 74 w 288"/>
                <a:gd name="T115" fmla="*/ 75 h 566"/>
                <a:gd name="T116" fmla="*/ 74 w 288"/>
                <a:gd name="T117" fmla="*/ 49 h 566"/>
                <a:gd name="T118" fmla="*/ 91 w 288"/>
                <a:gd name="T119" fmla="*/ 32 h 566"/>
                <a:gd name="T120" fmla="*/ 105 w 288"/>
                <a:gd name="T121" fmla="*/ 2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8" h="566">
                  <a:moveTo>
                    <a:pt x="131" y="560"/>
                  </a:moveTo>
                  <a:lnTo>
                    <a:pt x="132" y="560"/>
                  </a:lnTo>
                  <a:lnTo>
                    <a:pt x="135" y="560"/>
                  </a:lnTo>
                  <a:lnTo>
                    <a:pt x="137" y="560"/>
                  </a:lnTo>
                  <a:lnTo>
                    <a:pt x="138" y="560"/>
                  </a:lnTo>
                  <a:lnTo>
                    <a:pt x="138" y="560"/>
                  </a:lnTo>
                  <a:lnTo>
                    <a:pt x="140" y="560"/>
                  </a:lnTo>
                  <a:lnTo>
                    <a:pt x="142" y="560"/>
                  </a:lnTo>
                  <a:lnTo>
                    <a:pt x="142" y="560"/>
                  </a:lnTo>
                  <a:lnTo>
                    <a:pt x="138" y="561"/>
                  </a:lnTo>
                  <a:lnTo>
                    <a:pt x="138" y="561"/>
                  </a:lnTo>
                  <a:lnTo>
                    <a:pt x="134" y="561"/>
                  </a:lnTo>
                  <a:lnTo>
                    <a:pt x="132" y="561"/>
                  </a:lnTo>
                  <a:lnTo>
                    <a:pt x="131" y="561"/>
                  </a:lnTo>
                  <a:lnTo>
                    <a:pt x="129" y="563"/>
                  </a:lnTo>
                  <a:lnTo>
                    <a:pt x="127" y="563"/>
                  </a:lnTo>
                  <a:lnTo>
                    <a:pt x="127" y="561"/>
                  </a:lnTo>
                  <a:lnTo>
                    <a:pt x="129" y="561"/>
                  </a:lnTo>
                  <a:lnTo>
                    <a:pt x="129" y="561"/>
                  </a:lnTo>
                  <a:lnTo>
                    <a:pt x="131" y="560"/>
                  </a:lnTo>
                  <a:lnTo>
                    <a:pt x="131" y="560"/>
                  </a:lnTo>
                  <a:close/>
                  <a:moveTo>
                    <a:pt x="72" y="519"/>
                  </a:moveTo>
                  <a:lnTo>
                    <a:pt x="72" y="519"/>
                  </a:lnTo>
                  <a:lnTo>
                    <a:pt x="75" y="524"/>
                  </a:lnTo>
                  <a:lnTo>
                    <a:pt x="77" y="525"/>
                  </a:lnTo>
                  <a:lnTo>
                    <a:pt x="77" y="527"/>
                  </a:lnTo>
                  <a:lnTo>
                    <a:pt x="75" y="525"/>
                  </a:lnTo>
                  <a:lnTo>
                    <a:pt x="74" y="527"/>
                  </a:lnTo>
                  <a:lnTo>
                    <a:pt x="74" y="528"/>
                  </a:lnTo>
                  <a:lnTo>
                    <a:pt x="74" y="528"/>
                  </a:lnTo>
                  <a:lnTo>
                    <a:pt x="74" y="530"/>
                  </a:lnTo>
                  <a:lnTo>
                    <a:pt x="74" y="530"/>
                  </a:lnTo>
                  <a:lnTo>
                    <a:pt x="75" y="531"/>
                  </a:lnTo>
                  <a:lnTo>
                    <a:pt x="79" y="531"/>
                  </a:lnTo>
                  <a:lnTo>
                    <a:pt x="79" y="531"/>
                  </a:lnTo>
                  <a:lnTo>
                    <a:pt x="80" y="536"/>
                  </a:lnTo>
                  <a:lnTo>
                    <a:pt x="82" y="538"/>
                  </a:lnTo>
                  <a:lnTo>
                    <a:pt x="83" y="538"/>
                  </a:lnTo>
                  <a:lnTo>
                    <a:pt x="85" y="541"/>
                  </a:lnTo>
                  <a:lnTo>
                    <a:pt x="88" y="544"/>
                  </a:lnTo>
                  <a:lnTo>
                    <a:pt x="91" y="546"/>
                  </a:lnTo>
                  <a:lnTo>
                    <a:pt x="94" y="549"/>
                  </a:lnTo>
                  <a:lnTo>
                    <a:pt x="97" y="550"/>
                  </a:lnTo>
                  <a:lnTo>
                    <a:pt x="101" y="552"/>
                  </a:lnTo>
                  <a:lnTo>
                    <a:pt x="102" y="553"/>
                  </a:lnTo>
                  <a:lnTo>
                    <a:pt x="107" y="555"/>
                  </a:lnTo>
                  <a:lnTo>
                    <a:pt x="110" y="557"/>
                  </a:lnTo>
                  <a:lnTo>
                    <a:pt x="113" y="558"/>
                  </a:lnTo>
                  <a:lnTo>
                    <a:pt x="120" y="558"/>
                  </a:lnTo>
                  <a:lnTo>
                    <a:pt x="121" y="558"/>
                  </a:lnTo>
                  <a:lnTo>
                    <a:pt x="121" y="558"/>
                  </a:lnTo>
                  <a:lnTo>
                    <a:pt x="121" y="561"/>
                  </a:lnTo>
                  <a:lnTo>
                    <a:pt x="120" y="563"/>
                  </a:lnTo>
                  <a:lnTo>
                    <a:pt x="118" y="563"/>
                  </a:lnTo>
                  <a:lnTo>
                    <a:pt x="115" y="563"/>
                  </a:lnTo>
                  <a:lnTo>
                    <a:pt x="113" y="563"/>
                  </a:lnTo>
                  <a:lnTo>
                    <a:pt x="112" y="563"/>
                  </a:lnTo>
                  <a:lnTo>
                    <a:pt x="110" y="563"/>
                  </a:lnTo>
                  <a:lnTo>
                    <a:pt x="109" y="565"/>
                  </a:lnTo>
                  <a:lnTo>
                    <a:pt x="107" y="565"/>
                  </a:lnTo>
                  <a:lnTo>
                    <a:pt x="105" y="565"/>
                  </a:lnTo>
                  <a:lnTo>
                    <a:pt x="104" y="566"/>
                  </a:lnTo>
                  <a:lnTo>
                    <a:pt x="102" y="566"/>
                  </a:lnTo>
                  <a:lnTo>
                    <a:pt x="101" y="566"/>
                  </a:lnTo>
                  <a:lnTo>
                    <a:pt x="96" y="563"/>
                  </a:lnTo>
                  <a:lnTo>
                    <a:pt x="93" y="563"/>
                  </a:lnTo>
                  <a:lnTo>
                    <a:pt x="83" y="563"/>
                  </a:lnTo>
                  <a:lnTo>
                    <a:pt x="80" y="561"/>
                  </a:lnTo>
                  <a:lnTo>
                    <a:pt x="77" y="561"/>
                  </a:lnTo>
                  <a:lnTo>
                    <a:pt x="75" y="561"/>
                  </a:lnTo>
                  <a:lnTo>
                    <a:pt x="74" y="561"/>
                  </a:lnTo>
                  <a:lnTo>
                    <a:pt x="72" y="561"/>
                  </a:lnTo>
                  <a:lnTo>
                    <a:pt x="71" y="563"/>
                  </a:lnTo>
                  <a:lnTo>
                    <a:pt x="71" y="558"/>
                  </a:lnTo>
                  <a:lnTo>
                    <a:pt x="72" y="552"/>
                  </a:lnTo>
                  <a:lnTo>
                    <a:pt x="72" y="546"/>
                  </a:lnTo>
                  <a:lnTo>
                    <a:pt x="72" y="541"/>
                  </a:lnTo>
                  <a:lnTo>
                    <a:pt x="72" y="536"/>
                  </a:lnTo>
                  <a:lnTo>
                    <a:pt x="72" y="530"/>
                  </a:lnTo>
                  <a:lnTo>
                    <a:pt x="72" y="525"/>
                  </a:lnTo>
                  <a:lnTo>
                    <a:pt x="72" y="519"/>
                  </a:lnTo>
                  <a:close/>
                  <a:moveTo>
                    <a:pt x="167" y="275"/>
                  </a:moveTo>
                  <a:lnTo>
                    <a:pt x="168" y="275"/>
                  </a:lnTo>
                  <a:lnTo>
                    <a:pt x="168" y="275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8" y="276"/>
                  </a:lnTo>
                  <a:lnTo>
                    <a:pt x="167" y="275"/>
                  </a:lnTo>
                  <a:lnTo>
                    <a:pt x="167" y="275"/>
                  </a:lnTo>
                  <a:lnTo>
                    <a:pt x="167" y="275"/>
                  </a:lnTo>
                  <a:close/>
                  <a:moveTo>
                    <a:pt x="107" y="0"/>
                  </a:moveTo>
                  <a:lnTo>
                    <a:pt x="107" y="0"/>
                  </a:lnTo>
                  <a:lnTo>
                    <a:pt x="109" y="0"/>
                  </a:lnTo>
                  <a:lnTo>
                    <a:pt x="109" y="2"/>
                  </a:lnTo>
                  <a:lnTo>
                    <a:pt x="112" y="4"/>
                  </a:lnTo>
                  <a:lnTo>
                    <a:pt x="113" y="5"/>
                  </a:lnTo>
                  <a:lnTo>
                    <a:pt x="115" y="5"/>
                  </a:lnTo>
                  <a:lnTo>
                    <a:pt x="116" y="5"/>
                  </a:lnTo>
                  <a:lnTo>
                    <a:pt x="116" y="5"/>
                  </a:lnTo>
                  <a:lnTo>
                    <a:pt x="123" y="5"/>
                  </a:lnTo>
                  <a:lnTo>
                    <a:pt x="124" y="5"/>
                  </a:lnTo>
                  <a:lnTo>
                    <a:pt x="126" y="5"/>
                  </a:lnTo>
                  <a:lnTo>
                    <a:pt x="127" y="5"/>
                  </a:lnTo>
                  <a:lnTo>
                    <a:pt x="129" y="5"/>
                  </a:lnTo>
                  <a:lnTo>
                    <a:pt x="131" y="7"/>
                  </a:lnTo>
                  <a:lnTo>
                    <a:pt x="131" y="8"/>
                  </a:lnTo>
                  <a:lnTo>
                    <a:pt x="132" y="10"/>
                  </a:lnTo>
                  <a:lnTo>
                    <a:pt x="132" y="12"/>
                  </a:lnTo>
                  <a:lnTo>
                    <a:pt x="134" y="15"/>
                  </a:lnTo>
                  <a:lnTo>
                    <a:pt x="134" y="16"/>
                  </a:lnTo>
                  <a:lnTo>
                    <a:pt x="134" y="15"/>
                  </a:lnTo>
                  <a:lnTo>
                    <a:pt x="135" y="12"/>
                  </a:lnTo>
                  <a:lnTo>
                    <a:pt x="135" y="10"/>
                  </a:lnTo>
                  <a:lnTo>
                    <a:pt x="137" y="8"/>
                  </a:lnTo>
                  <a:lnTo>
                    <a:pt x="138" y="4"/>
                  </a:lnTo>
                  <a:lnTo>
                    <a:pt x="140" y="4"/>
                  </a:lnTo>
                  <a:lnTo>
                    <a:pt x="140" y="4"/>
                  </a:lnTo>
                  <a:lnTo>
                    <a:pt x="142" y="4"/>
                  </a:lnTo>
                  <a:lnTo>
                    <a:pt x="142" y="4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9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7" y="5"/>
                  </a:lnTo>
                  <a:lnTo>
                    <a:pt x="157" y="7"/>
                  </a:lnTo>
                  <a:lnTo>
                    <a:pt x="157" y="7"/>
                  </a:lnTo>
                  <a:lnTo>
                    <a:pt x="159" y="7"/>
                  </a:lnTo>
                  <a:lnTo>
                    <a:pt x="159" y="7"/>
                  </a:lnTo>
                  <a:lnTo>
                    <a:pt x="159" y="8"/>
                  </a:lnTo>
                  <a:lnTo>
                    <a:pt x="162" y="10"/>
                  </a:lnTo>
                  <a:lnTo>
                    <a:pt x="164" y="13"/>
                  </a:lnTo>
                  <a:lnTo>
                    <a:pt x="167" y="16"/>
                  </a:lnTo>
                  <a:lnTo>
                    <a:pt x="168" y="19"/>
                  </a:lnTo>
                  <a:lnTo>
                    <a:pt x="170" y="21"/>
                  </a:lnTo>
                  <a:lnTo>
                    <a:pt x="172" y="23"/>
                  </a:lnTo>
                  <a:lnTo>
                    <a:pt x="173" y="23"/>
                  </a:lnTo>
                  <a:lnTo>
                    <a:pt x="175" y="24"/>
                  </a:lnTo>
                  <a:lnTo>
                    <a:pt x="175" y="24"/>
                  </a:lnTo>
                  <a:lnTo>
                    <a:pt x="176" y="26"/>
                  </a:lnTo>
                  <a:lnTo>
                    <a:pt x="179" y="27"/>
                  </a:lnTo>
                  <a:lnTo>
                    <a:pt x="181" y="29"/>
                  </a:lnTo>
                  <a:lnTo>
                    <a:pt x="181" y="30"/>
                  </a:lnTo>
                  <a:lnTo>
                    <a:pt x="184" y="32"/>
                  </a:lnTo>
                  <a:lnTo>
                    <a:pt x="189" y="34"/>
                  </a:lnTo>
                  <a:lnTo>
                    <a:pt x="192" y="34"/>
                  </a:lnTo>
                  <a:lnTo>
                    <a:pt x="195" y="34"/>
                  </a:lnTo>
                  <a:lnTo>
                    <a:pt x="198" y="35"/>
                  </a:lnTo>
                  <a:lnTo>
                    <a:pt x="202" y="38"/>
                  </a:lnTo>
                  <a:lnTo>
                    <a:pt x="205" y="40"/>
                  </a:lnTo>
                  <a:lnTo>
                    <a:pt x="205" y="40"/>
                  </a:lnTo>
                  <a:lnTo>
                    <a:pt x="208" y="41"/>
                  </a:lnTo>
                  <a:lnTo>
                    <a:pt x="214" y="46"/>
                  </a:lnTo>
                  <a:lnTo>
                    <a:pt x="217" y="46"/>
                  </a:lnTo>
                  <a:lnTo>
                    <a:pt x="219" y="48"/>
                  </a:lnTo>
                  <a:lnTo>
                    <a:pt x="220" y="48"/>
                  </a:lnTo>
                  <a:lnTo>
                    <a:pt x="220" y="48"/>
                  </a:lnTo>
                  <a:lnTo>
                    <a:pt x="222" y="48"/>
                  </a:lnTo>
                  <a:lnTo>
                    <a:pt x="224" y="48"/>
                  </a:lnTo>
                  <a:lnTo>
                    <a:pt x="225" y="49"/>
                  </a:lnTo>
                  <a:lnTo>
                    <a:pt x="228" y="51"/>
                  </a:lnTo>
                  <a:lnTo>
                    <a:pt x="230" y="54"/>
                  </a:lnTo>
                  <a:lnTo>
                    <a:pt x="231" y="56"/>
                  </a:lnTo>
                  <a:lnTo>
                    <a:pt x="231" y="56"/>
                  </a:lnTo>
                  <a:lnTo>
                    <a:pt x="231" y="57"/>
                  </a:lnTo>
                  <a:lnTo>
                    <a:pt x="231" y="57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0"/>
                  </a:lnTo>
                  <a:lnTo>
                    <a:pt x="228" y="60"/>
                  </a:lnTo>
                  <a:lnTo>
                    <a:pt x="227" y="62"/>
                  </a:lnTo>
                  <a:lnTo>
                    <a:pt x="227" y="64"/>
                  </a:lnTo>
                  <a:lnTo>
                    <a:pt x="227" y="64"/>
                  </a:lnTo>
                  <a:lnTo>
                    <a:pt x="227" y="65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2" y="68"/>
                  </a:lnTo>
                  <a:lnTo>
                    <a:pt x="222" y="70"/>
                  </a:lnTo>
                  <a:lnTo>
                    <a:pt x="222" y="71"/>
                  </a:lnTo>
                  <a:lnTo>
                    <a:pt x="222" y="73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6"/>
                  </a:lnTo>
                  <a:lnTo>
                    <a:pt x="220" y="76"/>
                  </a:lnTo>
                  <a:lnTo>
                    <a:pt x="220" y="76"/>
                  </a:lnTo>
                  <a:lnTo>
                    <a:pt x="220" y="78"/>
                  </a:lnTo>
                  <a:lnTo>
                    <a:pt x="220" y="78"/>
                  </a:lnTo>
                  <a:lnTo>
                    <a:pt x="219" y="78"/>
                  </a:lnTo>
                  <a:lnTo>
                    <a:pt x="219" y="79"/>
                  </a:lnTo>
                  <a:lnTo>
                    <a:pt x="217" y="79"/>
                  </a:lnTo>
                  <a:lnTo>
                    <a:pt x="217" y="81"/>
                  </a:lnTo>
                  <a:lnTo>
                    <a:pt x="216" y="81"/>
                  </a:lnTo>
                  <a:lnTo>
                    <a:pt x="216" y="82"/>
                  </a:lnTo>
                  <a:lnTo>
                    <a:pt x="217" y="84"/>
                  </a:lnTo>
                  <a:lnTo>
                    <a:pt x="224" y="84"/>
                  </a:lnTo>
                  <a:lnTo>
                    <a:pt x="228" y="84"/>
                  </a:lnTo>
                  <a:lnTo>
                    <a:pt x="235" y="86"/>
                  </a:lnTo>
                  <a:lnTo>
                    <a:pt x="238" y="87"/>
                  </a:lnTo>
                  <a:lnTo>
                    <a:pt x="239" y="86"/>
                  </a:lnTo>
                  <a:lnTo>
                    <a:pt x="241" y="86"/>
                  </a:lnTo>
                  <a:lnTo>
                    <a:pt x="243" y="87"/>
                  </a:lnTo>
                  <a:lnTo>
                    <a:pt x="244" y="87"/>
                  </a:lnTo>
                  <a:lnTo>
                    <a:pt x="246" y="87"/>
                  </a:lnTo>
                  <a:lnTo>
                    <a:pt x="247" y="87"/>
                  </a:lnTo>
                  <a:lnTo>
                    <a:pt x="247" y="89"/>
                  </a:lnTo>
                  <a:lnTo>
                    <a:pt x="249" y="87"/>
                  </a:lnTo>
                  <a:lnTo>
                    <a:pt x="250" y="86"/>
                  </a:lnTo>
                  <a:lnTo>
                    <a:pt x="250" y="86"/>
                  </a:lnTo>
                  <a:lnTo>
                    <a:pt x="252" y="84"/>
                  </a:lnTo>
                  <a:lnTo>
                    <a:pt x="254" y="84"/>
                  </a:lnTo>
                  <a:lnTo>
                    <a:pt x="255" y="84"/>
                  </a:lnTo>
                  <a:lnTo>
                    <a:pt x="257" y="86"/>
                  </a:lnTo>
                  <a:lnTo>
                    <a:pt x="257" y="86"/>
                  </a:lnTo>
                  <a:lnTo>
                    <a:pt x="258" y="86"/>
                  </a:lnTo>
                  <a:lnTo>
                    <a:pt x="260" y="86"/>
                  </a:lnTo>
                  <a:lnTo>
                    <a:pt x="260" y="84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1" y="81"/>
                  </a:lnTo>
                  <a:lnTo>
                    <a:pt x="261" y="81"/>
                  </a:lnTo>
                  <a:lnTo>
                    <a:pt x="263" y="79"/>
                  </a:lnTo>
                  <a:lnTo>
                    <a:pt x="263" y="79"/>
                  </a:lnTo>
                  <a:lnTo>
                    <a:pt x="266" y="79"/>
                  </a:lnTo>
                  <a:lnTo>
                    <a:pt x="266" y="78"/>
                  </a:lnTo>
                  <a:lnTo>
                    <a:pt x="266" y="78"/>
                  </a:lnTo>
                  <a:lnTo>
                    <a:pt x="268" y="78"/>
                  </a:lnTo>
                  <a:lnTo>
                    <a:pt x="268" y="76"/>
                  </a:lnTo>
                  <a:lnTo>
                    <a:pt x="269" y="76"/>
                  </a:lnTo>
                  <a:lnTo>
                    <a:pt x="269" y="75"/>
                  </a:lnTo>
                  <a:lnTo>
                    <a:pt x="271" y="75"/>
                  </a:lnTo>
                  <a:lnTo>
                    <a:pt x="271" y="75"/>
                  </a:lnTo>
                  <a:lnTo>
                    <a:pt x="272" y="73"/>
                  </a:lnTo>
                  <a:lnTo>
                    <a:pt x="274" y="68"/>
                  </a:lnTo>
                  <a:lnTo>
                    <a:pt x="274" y="64"/>
                  </a:lnTo>
                  <a:lnTo>
                    <a:pt x="274" y="57"/>
                  </a:lnTo>
                  <a:lnTo>
                    <a:pt x="276" y="57"/>
                  </a:lnTo>
                  <a:lnTo>
                    <a:pt x="276" y="59"/>
                  </a:lnTo>
                  <a:lnTo>
                    <a:pt x="277" y="59"/>
                  </a:lnTo>
                  <a:lnTo>
                    <a:pt x="277" y="57"/>
                  </a:lnTo>
                  <a:lnTo>
                    <a:pt x="279" y="57"/>
                  </a:lnTo>
                  <a:lnTo>
                    <a:pt x="279" y="57"/>
                  </a:lnTo>
                  <a:lnTo>
                    <a:pt x="280" y="57"/>
                  </a:lnTo>
                  <a:lnTo>
                    <a:pt x="280" y="57"/>
                  </a:lnTo>
                  <a:lnTo>
                    <a:pt x="282" y="57"/>
                  </a:lnTo>
                  <a:lnTo>
                    <a:pt x="282" y="57"/>
                  </a:lnTo>
                  <a:lnTo>
                    <a:pt x="284" y="57"/>
                  </a:lnTo>
                  <a:lnTo>
                    <a:pt x="284" y="59"/>
                  </a:lnTo>
                  <a:lnTo>
                    <a:pt x="285" y="59"/>
                  </a:lnTo>
                  <a:lnTo>
                    <a:pt x="285" y="60"/>
                  </a:lnTo>
                  <a:lnTo>
                    <a:pt x="285" y="64"/>
                  </a:lnTo>
                  <a:lnTo>
                    <a:pt x="287" y="65"/>
                  </a:lnTo>
                  <a:lnTo>
                    <a:pt x="288" y="68"/>
                  </a:lnTo>
                  <a:lnTo>
                    <a:pt x="288" y="68"/>
                  </a:lnTo>
                  <a:lnTo>
                    <a:pt x="287" y="70"/>
                  </a:lnTo>
                  <a:lnTo>
                    <a:pt x="287" y="71"/>
                  </a:lnTo>
                  <a:lnTo>
                    <a:pt x="287" y="75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8"/>
                  </a:lnTo>
                  <a:lnTo>
                    <a:pt x="287" y="79"/>
                  </a:lnTo>
                  <a:lnTo>
                    <a:pt x="285" y="81"/>
                  </a:lnTo>
                  <a:lnTo>
                    <a:pt x="285" y="82"/>
                  </a:lnTo>
                  <a:lnTo>
                    <a:pt x="284" y="82"/>
                  </a:lnTo>
                  <a:lnTo>
                    <a:pt x="282" y="84"/>
                  </a:lnTo>
                  <a:lnTo>
                    <a:pt x="282" y="84"/>
                  </a:lnTo>
                  <a:lnTo>
                    <a:pt x="280" y="84"/>
                  </a:lnTo>
                  <a:lnTo>
                    <a:pt x="280" y="84"/>
                  </a:lnTo>
                  <a:lnTo>
                    <a:pt x="279" y="86"/>
                  </a:lnTo>
                  <a:lnTo>
                    <a:pt x="279" y="86"/>
                  </a:lnTo>
                  <a:lnTo>
                    <a:pt x="277" y="87"/>
                  </a:lnTo>
                  <a:lnTo>
                    <a:pt x="276" y="87"/>
                  </a:lnTo>
                  <a:lnTo>
                    <a:pt x="276" y="87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2" y="87"/>
                  </a:lnTo>
                  <a:lnTo>
                    <a:pt x="272" y="87"/>
                  </a:lnTo>
                  <a:lnTo>
                    <a:pt x="271" y="89"/>
                  </a:lnTo>
                  <a:lnTo>
                    <a:pt x="271" y="89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3"/>
                  </a:lnTo>
                  <a:lnTo>
                    <a:pt x="265" y="93"/>
                  </a:lnTo>
                  <a:lnTo>
                    <a:pt x="263" y="95"/>
                  </a:lnTo>
                  <a:lnTo>
                    <a:pt x="263" y="95"/>
                  </a:lnTo>
                  <a:lnTo>
                    <a:pt x="261" y="97"/>
                  </a:lnTo>
                  <a:lnTo>
                    <a:pt x="260" y="97"/>
                  </a:lnTo>
                  <a:lnTo>
                    <a:pt x="258" y="98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1"/>
                  </a:lnTo>
                  <a:lnTo>
                    <a:pt x="258" y="101"/>
                  </a:lnTo>
                  <a:lnTo>
                    <a:pt x="257" y="101"/>
                  </a:lnTo>
                  <a:lnTo>
                    <a:pt x="257" y="100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3"/>
                  </a:lnTo>
                  <a:lnTo>
                    <a:pt x="255" y="103"/>
                  </a:lnTo>
                  <a:lnTo>
                    <a:pt x="254" y="103"/>
                  </a:lnTo>
                  <a:lnTo>
                    <a:pt x="254" y="104"/>
                  </a:lnTo>
                  <a:lnTo>
                    <a:pt x="252" y="104"/>
                  </a:lnTo>
                  <a:lnTo>
                    <a:pt x="250" y="106"/>
                  </a:lnTo>
                  <a:lnTo>
                    <a:pt x="249" y="108"/>
                  </a:lnTo>
                  <a:lnTo>
                    <a:pt x="249" y="111"/>
                  </a:lnTo>
                  <a:lnTo>
                    <a:pt x="247" y="112"/>
                  </a:lnTo>
                  <a:lnTo>
                    <a:pt x="246" y="112"/>
                  </a:lnTo>
                  <a:lnTo>
                    <a:pt x="246" y="114"/>
                  </a:lnTo>
                  <a:lnTo>
                    <a:pt x="244" y="116"/>
                  </a:lnTo>
                  <a:lnTo>
                    <a:pt x="243" y="117"/>
                  </a:lnTo>
                  <a:lnTo>
                    <a:pt x="241" y="120"/>
                  </a:lnTo>
                  <a:lnTo>
                    <a:pt x="238" y="122"/>
                  </a:lnTo>
                  <a:lnTo>
                    <a:pt x="236" y="123"/>
                  </a:lnTo>
                  <a:lnTo>
                    <a:pt x="235" y="123"/>
                  </a:lnTo>
                  <a:lnTo>
                    <a:pt x="235" y="125"/>
                  </a:lnTo>
                  <a:lnTo>
                    <a:pt x="235" y="127"/>
                  </a:lnTo>
                  <a:lnTo>
                    <a:pt x="231" y="128"/>
                  </a:lnTo>
                  <a:lnTo>
                    <a:pt x="231" y="130"/>
                  </a:lnTo>
                  <a:lnTo>
                    <a:pt x="230" y="130"/>
                  </a:lnTo>
                  <a:lnTo>
                    <a:pt x="230" y="131"/>
                  </a:lnTo>
                  <a:lnTo>
                    <a:pt x="230" y="133"/>
                  </a:lnTo>
                  <a:lnTo>
                    <a:pt x="228" y="134"/>
                  </a:lnTo>
                  <a:lnTo>
                    <a:pt x="227" y="136"/>
                  </a:lnTo>
                  <a:lnTo>
                    <a:pt x="228" y="138"/>
                  </a:lnTo>
                  <a:lnTo>
                    <a:pt x="228" y="139"/>
                  </a:lnTo>
                  <a:lnTo>
                    <a:pt x="228" y="141"/>
                  </a:lnTo>
                  <a:lnTo>
                    <a:pt x="227" y="141"/>
                  </a:lnTo>
                  <a:lnTo>
                    <a:pt x="227" y="142"/>
                  </a:lnTo>
                  <a:lnTo>
                    <a:pt x="227" y="142"/>
                  </a:lnTo>
                  <a:lnTo>
                    <a:pt x="227" y="144"/>
                  </a:lnTo>
                  <a:lnTo>
                    <a:pt x="227" y="145"/>
                  </a:lnTo>
                  <a:lnTo>
                    <a:pt x="227" y="147"/>
                  </a:lnTo>
                  <a:lnTo>
                    <a:pt x="225" y="149"/>
                  </a:lnTo>
                  <a:lnTo>
                    <a:pt x="225" y="150"/>
                  </a:lnTo>
                  <a:lnTo>
                    <a:pt x="225" y="150"/>
                  </a:lnTo>
                  <a:lnTo>
                    <a:pt x="225" y="152"/>
                  </a:lnTo>
                  <a:lnTo>
                    <a:pt x="225" y="152"/>
                  </a:lnTo>
                  <a:lnTo>
                    <a:pt x="225" y="153"/>
                  </a:lnTo>
                  <a:lnTo>
                    <a:pt x="225" y="155"/>
                  </a:lnTo>
                  <a:lnTo>
                    <a:pt x="224" y="155"/>
                  </a:lnTo>
                  <a:lnTo>
                    <a:pt x="224" y="156"/>
                  </a:lnTo>
                  <a:lnTo>
                    <a:pt x="222" y="156"/>
                  </a:lnTo>
                  <a:lnTo>
                    <a:pt x="224" y="158"/>
                  </a:lnTo>
                  <a:lnTo>
                    <a:pt x="224" y="158"/>
                  </a:lnTo>
                  <a:lnTo>
                    <a:pt x="222" y="160"/>
                  </a:lnTo>
                  <a:lnTo>
                    <a:pt x="224" y="161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2" y="166"/>
                  </a:lnTo>
                  <a:lnTo>
                    <a:pt x="222" y="168"/>
                  </a:lnTo>
                  <a:lnTo>
                    <a:pt x="224" y="174"/>
                  </a:lnTo>
                  <a:lnTo>
                    <a:pt x="222" y="174"/>
                  </a:lnTo>
                  <a:lnTo>
                    <a:pt x="222" y="175"/>
                  </a:lnTo>
                  <a:lnTo>
                    <a:pt x="220" y="175"/>
                  </a:lnTo>
                  <a:lnTo>
                    <a:pt x="220" y="175"/>
                  </a:lnTo>
                  <a:lnTo>
                    <a:pt x="219" y="175"/>
                  </a:lnTo>
                  <a:lnTo>
                    <a:pt x="219" y="179"/>
                  </a:lnTo>
                  <a:lnTo>
                    <a:pt x="217" y="185"/>
                  </a:lnTo>
                  <a:lnTo>
                    <a:pt x="217" y="186"/>
                  </a:lnTo>
                  <a:lnTo>
                    <a:pt x="219" y="188"/>
                  </a:lnTo>
                  <a:lnTo>
                    <a:pt x="219" y="190"/>
                  </a:lnTo>
                  <a:lnTo>
                    <a:pt x="219" y="191"/>
                  </a:lnTo>
                  <a:lnTo>
                    <a:pt x="219" y="193"/>
                  </a:lnTo>
                  <a:lnTo>
                    <a:pt x="219" y="194"/>
                  </a:lnTo>
                  <a:lnTo>
                    <a:pt x="219" y="194"/>
                  </a:lnTo>
                  <a:lnTo>
                    <a:pt x="217" y="194"/>
                  </a:lnTo>
                  <a:lnTo>
                    <a:pt x="219" y="197"/>
                  </a:lnTo>
                  <a:lnTo>
                    <a:pt x="219" y="199"/>
                  </a:lnTo>
                  <a:lnTo>
                    <a:pt x="220" y="201"/>
                  </a:lnTo>
                  <a:lnTo>
                    <a:pt x="228" y="205"/>
                  </a:lnTo>
                  <a:lnTo>
                    <a:pt x="231" y="207"/>
                  </a:lnTo>
                  <a:lnTo>
                    <a:pt x="235" y="210"/>
                  </a:lnTo>
                  <a:lnTo>
                    <a:pt x="238" y="212"/>
                  </a:lnTo>
                  <a:lnTo>
                    <a:pt x="238" y="215"/>
                  </a:lnTo>
                  <a:lnTo>
                    <a:pt x="235" y="218"/>
                  </a:lnTo>
                  <a:lnTo>
                    <a:pt x="235" y="221"/>
                  </a:lnTo>
                  <a:lnTo>
                    <a:pt x="235" y="223"/>
                  </a:lnTo>
                  <a:lnTo>
                    <a:pt x="236" y="226"/>
                  </a:lnTo>
                  <a:lnTo>
                    <a:pt x="239" y="227"/>
                  </a:lnTo>
                  <a:lnTo>
                    <a:pt x="241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35"/>
                  </a:lnTo>
                  <a:lnTo>
                    <a:pt x="244" y="237"/>
                  </a:lnTo>
                  <a:lnTo>
                    <a:pt x="244" y="238"/>
                  </a:lnTo>
                  <a:lnTo>
                    <a:pt x="238" y="246"/>
                  </a:lnTo>
                  <a:lnTo>
                    <a:pt x="235" y="251"/>
                  </a:lnTo>
                  <a:lnTo>
                    <a:pt x="233" y="254"/>
                  </a:lnTo>
                  <a:lnTo>
                    <a:pt x="231" y="257"/>
                  </a:lnTo>
                  <a:lnTo>
                    <a:pt x="230" y="259"/>
                  </a:lnTo>
                  <a:lnTo>
                    <a:pt x="222" y="264"/>
                  </a:lnTo>
                  <a:lnTo>
                    <a:pt x="211" y="267"/>
                  </a:lnTo>
                  <a:lnTo>
                    <a:pt x="202" y="270"/>
                  </a:lnTo>
                  <a:lnTo>
                    <a:pt x="198" y="270"/>
                  </a:lnTo>
                  <a:lnTo>
                    <a:pt x="183" y="271"/>
                  </a:lnTo>
                  <a:lnTo>
                    <a:pt x="181" y="273"/>
                  </a:lnTo>
                  <a:lnTo>
                    <a:pt x="176" y="271"/>
                  </a:lnTo>
                  <a:lnTo>
                    <a:pt x="173" y="273"/>
                  </a:lnTo>
                  <a:lnTo>
                    <a:pt x="170" y="271"/>
                  </a:lnTo>
                  <a:lnTo>
                    <a:pt x="167" y="271"/>
                  </a:lnTo>
                  <a:lnTo>
                    <a:pt x="165" y="270"/>
                  </a:lnTo>
                  <a:lnTo>
                    <a:pt x="162" y="270"/>
                  </a:lnTo>
                  <a:lnTo>
                    <a:pt x="162" y="270"/>
                  </a:lnTo>
                  <a:lnTo>
                    <a:pt x="164" y="273"/>
                  </a:lnTo>
                  <a:lnTo>
                    <a:pt x="162" y="275"/>
                  </a:lnTo>
                  <a:lnTo>
                    <a:pt x="164" y="276"/>
                  </a:lnTo>
                  <a:lnTo>
                    <a:pt x="164" y="276"/>
                  </a:lnTo>
                  <a:lnTo>
                    <a:pt x="165" y="278"/>
                  </a:lnTo>
                  <a:lnTo>
                    <a:pt x="167" y="279"/>
                  </a:lnTo>
                  <a:lnTo>
                    <a:pt x="165" y="279"/>
                  </a:lnTo>
                  <a:lnTo>
                    <a:pt x="165" y="279"/>
                  </a:lnTo>
                  <a:lnTo>
                    <a:pt x="167" y="281"/>
                  </a:lnTo>
                  <a:lnTo>
                    <a:pt x="167" y="283"/>
                  </a:lnTo>
                  <a:lnTo>
                    <a:pt x="165" y="287"/>
                  </a:lnTo>
                  <a:lnTo>
                    <a:pt x="164" y="287"/>
                  </a:lnTo>
                  <a:lnTo>
                    <a:pt x="164" y="287"/>
                  </a:lnTo>
                  <a:lnTo>
                    <a:pt x="162" y="289"/>
                  </a:lnTo>
                  <a:lnTo>
                    <a:pt x="162" y="294"/>
                  </a:lnTo>
                  <a:lnTo>
                    <a:pt x="161" y="295"/>
                  </a:lnTo>
                  <a:lnTo>
                    <a:pt x="162" y="297"/>
                  </a:lnTo>
                  <a:lnTo>
                    <a:pt x="164" y="301"/>
                  </a:lnTo>
                  <a:lnTo>
                    <a:pt x="164" y="303"/>
                  </a:lnTo>
                  <a:lnTo>
                    <a:pt x="162" y="305"/>
                  </a:lnTo>
                  <a:lnTo>
                    <a:pt x="156" y="308"/>
                  </a:lnTo>
                  <a:lnTo>
                    <a:pt x="154" y="308"/>
                  </a:lnTo>
                  <a:lnTo>
                    <a:pt x="149" y="309"/>
                  </a:lnTo>
                  <a:lnTo>
                    <a:pt x="145" y="309"/>
                  </a:lnTo>
                  <a:lnTo>
                    <a:pt x="142" y="309"/>
                  </a:lnTo>
                  <a:lnTo>
                    <a:pt x="137" y="306"/>
                  </a:lnTo>
                  <a:lnTo>
                    <a:pt x="134" y="305"/>
                  </a:lnTo>
                  <a:lnTo>
                    <a:pt x="129" y="305"/>
                  </a:lnTo>
                  <a:lnTo>
                    <a:pt x="126" y="303"/>
                  </a:lnTo>
                  <a:lnTo>
                    <a:pt x="127" y="303"/>
                  </a:lnTo>
                  <a:lnTo>
                    <a:pt x="127" y="303"/>
                  </a:lnTo>
                  <a:lnTo>
                    <a:pt x="126" y="301"/>
                  </a:lnTo>
                  <a:lnTo>
                    <a:pt x="126" y="301"/>
                  </a:lnTo>
                  <a:lnTo>
                    <a:pt x="123" y="303"/>
                  </a:lnTo>
                  <a:lnTo>
                    <a:pt x="123" y="305"/>
                  </a:lnTo>
                  <a:lnTo>
                    <a:pt x="123" y="306"/>
                  </a:lnTo>
                  <a:lnTo>
                    <a:pt x="121" y="308"/>
                  </a:lnTo>
                  <a:lnTo>
                    <a:pt x="123" y="311"/>
                  </a:lnTo>
                  <a:lnTo>
                    <a:pt x="124" y="316"/>
                  </a:lnTo>
                  <a:lnTo>
                    <a:pt x="124" y="319"/>
                  </a:lnTo>
                  <a:lnTo>
                    <a:pt x="123" y="323"/>
                  </a:lnTo>
                  <a:lnTo>
                    <a:pt x="124" y="325"/>
                  </a:lnTo>
                  <a:lnTo>
                    <a:pt x="126" y="327"/>
                  </a:lnTo>
                  <a:lnTo>
                    <a:pt x="129" y="328"/>
                  </a:lnTo>
                  <a:lnTo>
                    <a:pt x="129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1" y="331"/>
                  </a:lnTo>
                  <a:lnTo>
                    <a:pt x="132" y="331"/>
                  </a:lnTo>
                  <a:lnTo>
                    <a:pt x="135" y="331"/>
                  </a:lnTo>
                  <a:lnTo>
                    <a:pt x="137" y="331"/>
                  </a:lnTo>
                  <a:lnTo>
                    <a:pt x="137" y="330"/>
                  </a:lnTo>
                  <a:lnTo>
                    <a:pt x="138" y="328"/>
                  </a:lnTo>
                  <a:lnTo>
                    <a:pt x="135" y="328"/>
                  </a:lnTo>
                  <a:lnTo>
                    <a:pt x="135" y="328"/>
                  </a:lnTo>
                  <a:lnTo>
                    <a:pt x="137" y="327"/>
                  </a:lnTo>
                  <a:lnTo>
                    <a:pt x="140" y="327"/>
                  </a:lnTo>
                  <a:lnTo>
                    <a:pt x="142" y="325"/>
                  </a:lnTo>
                  <a:lnTo>
                    <a:pt x="143" y="327"/>
                  </a:lnTo>
                  <a:lnTo>
                    <a:pt x="143" y="327"/>
                  </a:lnTo>
                  <a:lnTo>
                    <a:pt x="143" y="328"/>
                  </a:lnTo>
                  <a:lnTo>
                    <a:pt x="145" y="331"/>
                  </a:lnTo>
                  <a:lnTo>
                    <a:pt x="145" y="333"/>
                  </a:lnTo>
                  <a:lnTo>
                    <a:pt x="145" y="336"/>
                  </a:lnTo>
                  <a:lnTo>
                    <a:pt x="143" y="336"/>
                  </a:lnTo>
                  <a:lnTo>
                    <a:pt x="143" y="338"/>
                  </a:lnTo>
                  <a:lnTo>
                    <a:pt x="138" y="339"/>
                  </a:lnTo>
                  <a:lnTo>
                    <a:pt x="137" y="339"/>
                  </a:lnTo>
                  <a:lnTo>
                    <a:pt x="135" y="338"/>
                  </a:lnTo>
                  <a:lnTo>
                    <a:pt x="135" y="335"/>
                  </a:lnTo>
                  <a:lnTo>
                    <a:pt x="134" y="333"/>
                  </a:lnTo>
                  <a:lnTo>
                    <a:pt x="132" y="333"/>
                  </a:lnTo>
                  <a:lnTo>
                    <a:pt x="129" y="333"/>
                  </a:lnTo>
                  <a:lnTo>
                    <a:pt x="127" y="335"/>
                  </a:lnTo>
                  <a:lnTo>
                    <a:pt x="124" y="336"/>
                  </a:lnTo>
                  <a:lnTo>
                    <a:pt x="124" y="338"/>
                  </a:lnTo>
                  <a:lnTo>
                    <a:pt x="129" y="339"/>
                  </a:lnTo>
                  <a:lnTo>
                    <a:pt x="132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2" y="342"/>
                  </a:lnTo>
                  <a:lnTo>
                    <a:pt x="129" y="344"/>
                  </a:lnTo>
                  <a:lnTo>
                    <a:pt x="126" y="344"/>
                  </a:lnTo>
                  <a:lnTo>
                    <a:pt x="124" y="346"/>
                  </a:lnTo>
                  <a:lnTo>
                    <a:pt x="121" y="350"/>
                  </a:lnTo>
                  <a:lnTo>
                    <a:pt x="121" y="352"/>
                  </a:lnTo>
                  <a:lnTo>
                    <a:pt x="120" y="352"/>
                  </a:lnTo>
                  <a:lnTo>
                    <a:pt x="120" y="355"/>
                  </a:lnTo>
                  <a:lnTo>
                    <a:pt x="121" y="360"/>
                  </a:lnTo>
                  <a:lnTo>
                    <a:pt x="120" y="361"/>
                  </a:lnTo>
                  <a:lnTo>
                    <a:pt x="120" y="363"/>
                  </a:lnTo>
                  <a:lnTo>
                    <a:pt x="120" y="364"/>
                  </a:lnTo>
                  <a:lnTo>
                    <a:pt x="120" y="368"/>
                  </a:lnTo>
                  <a:lnTo>
                    <a:pt x="115" y="371"/>
                  </a:lnTo>
                  <a:lnTo>
                    <a:pt x="113" y="372"/>
                  </a:lnTo>
                  <a:lnTo>
                    <a:pt x="115" y="374"/>
                  </a:lnTo>
                  <a:lnTo>
                    <a:pt x="115" y="375"/>
                  </a:lnTo>
                  <a:lnTo>
                    <a:pt x="115" y="377"/>
                  </a:lnTo>
                  <a:lnTo>
                    <a:pt x="113" y="377"/>
                  </a:lnTo>
                  <a:lnTo>
                    <a:pt x="107" y="375"/>
                  </a:lnTo>
                  <a:lnTo>
                    <a:pt x="105" y="377"/>
                  </a:lnTo>
                  <a:lnTo>
                    <a:pt x="102" y="379"/>
                  </a:lnTo>
                  <a:lnTo>
                    <a:pt x="102" y="379"/>
                  </a:lnTo>
                  <a:lnTo>
                    <a:pt x="101" y="380"/>
                  </a:lnTo>
                  <a:lnTo>
                    <a:pt x="97" y="380"/>
                  </a:lnTo>
                  <a:lnTo>
                    <a:pt x="96" y="382"/>
                  </a:lnTo>
                  <a:lnTo>
                    <a:pt x="91" y="386"/>
                  </a:lnTo>
                  <a:lnTo>
                    <a:pt x="90" y="390"/>
                  </a:lnTo>
                  <a:lnTo>
                    <a:pt x="86" y="394"/>
                  </a:lnTo>
                  <a:lnTo>
                    <a:pt x="86" y="396"/>
                  </a:lnTo>
                  <a:lnTo>
                    <a:pt x="86" y="398"/>
                  </a:lnTo>
                  <a:lnTo>
                    <a:pt x="86" y="399"/>
                  </a:lnTo>
                  <a:lnTo>
                    <a:pt x="86" y="401"/>
                  </a:lnTo>
                  <a:lnTo>
                    <a:pt x="88" y="402"/>
                  </a:lnTo>
                  <a:lnTo>
                    <a:pt x="90" y="404"/>
                  </a:lnTo>
                  <a:lnTo>
                    <a:pt x="99" y="413"/>
                  </a:lnTo>
                  <a:lnTo>
                    <a:pt x="101" y="413"/>
                  </a:lnTo>
                  <a:lnTo>
                    <a:pt x="110" y="415"/>
                  </a:lnTo>
                  <a:lnTo>
                    <a:pt x="112" y="415"/>
                  </a:lnTo>
                  <a:lnTo>
                    <a:pt x="113" y="416"/>
                  </a:lnTo>
                  <a:lnTo>
                    <a:pt x="113" y="418"/>
                  </a:lnTo>
                  <a:lnTo>
                    <a:pt x="113" y="423"/>
                  </a:lnTo>
                  <a:lnTo>
                    <a:pt x="112" y="424"/>
                  </a:lnTo>
                  <a:lnTo>
                    <a:pt x="112" y="426"/>
                  </a:lnTo>
                  <a:lnTo>
                    <a:pt x="109" y="427"/>
                  </a:lnTo>
                  <a:lnTo>
                    <a:pt x="107" y="427"/>
                  </a:lnTo>
                  <a:lnTo>
                    <a:pt x="107" y="427"/>
                  </a:lnTo>
                  <a:lnTo>
                    <a:pt x="109" y="427"/>
                  </a:lnTo>
                  <a:lnTo>
                    <a:pt x="110" y="427"/>
                  </a:lnTo>
                  <a:lnTo>
                    <a:pt x="112" y="427"/>
                  </a:lnTo>
                  <a:lnTo>
                    <a:pt x="112" y="429"/>
                  </a:lnTo>
                  <a:lnTo>
                    <a:pt x="112" y="431"/>
                  </a:lnTo>
                  <a:lnTo>
                    <a:pt x="110" y="431"/>
                  </a:lnTo>
                  <a:lnTo>
                    <a:pt x="110" y="432"/>
                  </a:lnTo>
                  <a:lnTo>
                    <a:pt x="104" y="437"/>
                  </a:lnTo>
                  <a:lnTo>
                    <a:pt x="101" y="438"/>
                  </a:lnTo>
                  <a:lnTo>
                    <a:pt x="99" y="440"/>
                  </a:lnTo>
                  <a:lnTo>
                    <a:pt x="94" y="442"/>
                  </a:lnTo>
                  <a:lnTo>
                    <a:pt x="93" y="443"/>
                  </a:lnTo>
                  <a:lnTo>
                    <a:pt x="91" y="446"/>
                  </a:lnTo>
                  <a:lnTo>
                    <a:pt x="88" y="448"/>
                  </a:lnTo>
                  <a:lnTo>
                    <a:pt x="85" y="454"/>
                  </a:lnTo>
                  <a:lnTo>
                    <a:pt x="85" y="454"/>
                  </a:lnTo>
                  <a:lnTo>
                    <a:pt x="85" y="456"/>
                  </a:lnTo>
                  <a:lnTo>
                    <a:pt x="83" y="465"/>
                  </a:lnTo>
                  <a:lnTo>
                    <a:pt x="83" y="467"/>
                  </a:lnTo>
                  <a:lnTo>
                    <a:pt x="82" y="468"/>
                  </a:lnTo>
                  <a:lnTo>
                    <a:pt x="79" y="470"/>
                  </a:lnTo>
                  <a:lnTo>
                    <a:pt x="77" y="470"/>
                  </a:lnTo>
                  <a:lnTo>
                    <a:pt x="75" y="468"/>
                  </a:lnTo>
                  <a:lnTo>
                    <a:pt x="74" y="467"/>
                  </a:lnTo>
                  <a:lnTo>
                    <a:pt x="72" y="465"/>
                  </a:lnTo>
                  <a:lnTo>
                    <a:pt x="71" y="464"/>
                  </a:lnTo>
                  <a:lnTo>
                    <a:pt x="71" y="464"/>
                  </a:lnTo>
                  <a:lnTo>
                    <a:pt x="72" y="465"/>
                  </a:lnTo>
                  <a:lnTo>
                    <a:pt x="71" y="467"/>
                  </a:lnTo>
                  <a:lnTo>
                    <a:pt x="68" y="467"/>
                  </a:lnTo>
                  <a:lnTo>
                    <a:pt x="66" y="468"/>
                  </a:lnTo>
                  <a:lnTo>
                    <a:pt x="71" y="468"/>
                  </a:lnTo>
                  <a:lnTo>
                    <a:pt x="72" y="468"/>
                  </a:lnTo>
                  <a:lnTo>
                    <a:pt x="74" y="468"/>
                  </a:lnTo>
                  <a:lnTo>
                    <a:pt x="74" y="470"/>
                  </a:lnTo>
                  <a:lnTo>
                    <a:pt x="75" y="472"/>
                  </a:lnTo>
                  <a:lnTo>
                    <a:pt x="74" y="472"/>
                  </a:lnTo>
                  <a:lnTo>
                    <a:pt x="72" y="472"/>
                  </a:lnTo>
                  <a:lnTo>
                    <a:pt x="71" y="473"/>
                  </a:lnTo>
                  <a:lnTo>
                    <a:pt x="68" y="475"/>
                  </a:lnTo>
                  <a:lnTo>
                    <a:pt x="66" y="478"/>
                  </a:lnTo>
                  <a:lnTo>
                    <a:pt x="64" y="479"/>
                  </a:lnTo>
                  <a:lnTo>
                    <a:pt x="64" y="483"/>
                  </a:lnTo>
                  <a:lnTo>
                    <a:pt x="64" y="484"/>
                  </a:lnTo>
                  <a:lnTo>
                    <a:pt x="63" y="486"/>
                  </a:lnTo>
                  <a:lnTo>
                    <a:pt x="61" y="487"/>
                  </a:lnTo>
                  <a:lnTo>
                    <a:pt x="61" y="487"/>
                  </a:lnTo>
                  <a:lnTo>
                    <a:pt x="63" y="487"/>
                  </a:lnTo>
                  <a:lnTo>
                    <a:pt x="63" y="487"/>
                  </a:lnTo>
                  <a:lnTo>
                    <a:pt x="64" y="489"/>
                  </a:lnTo>
                  <a:lnTo>
                    <a:pt x="66" y="492"/>
                  </a:lnTo>
                  <a:lnTo>
                    <a:pt x="66" y="495"/>
                  </a:lnTo>
                  <a:lnTo>
                    <a:pt x="66" y="497"/>
                  </a:lnTo>
                  <a:lnTo>
                    <a:pt x="66" y="497"/>
                  </a:lnTo>
                  <a:lnTo>
                    <a:pt x="63" y="498"/>
                  </a:lnTo>
                  <a:lnTo>
                    <a:pt x="61" y="498"/>
                  </a:lnTo>
                  <a:lnTo>
                    <a:pt x="60" y="498"/>
                  </a:lnTo>
                  <a:lnTo>
                    <a:pt x="60" y="498"/>
                  </a:lnTo>
                  <a:lnTo>
                    <a:pt x="61" y="498"/>
                  </a:lnTo>
                  <a:lnTo>
                    <a:pt x="64" y="500"/>
                  </a:lnTo>
                  <a:lnTo>
                    <a:pt x="66" y="498"/>
                  </a:lnTo>
                  <a:lnTo>
                    <a:pt x="68" y="500"/>
                  </a:lnTo>
                  <a:lnTo>
                    <a:pt x="68" y="500"/>
                  </a:lnTo>
                  <a:lnTo>
                    <a:pt x="71" y="506"/>
                  </a:lnTo>
                  <a:lnTo>
                    <a:pt x="74" y="509"/>
                  </a:lnTo>
                  <a:lnTo>
                    <a:pt x="75" y="513"/>
                  </a:lnTo>
                  <a:lnTo>
                    <a:pt x="74" y="513"/>
                  </a:lnTo>
                  <a:lnTo>
                    <a:pt x="74" y="511"/>
                  </a:lnTo>
                  <a:lnTo>
                    <a:pt x="72" y="511"/>
                  </a:lnTo>
                  <a:lnTo>
                    <a:pt x="71" y="511"/>
                  </a:lnTo>
                  <a:lnTo>
                    <a:pt x="68" y="509"/>
                  </a:lnTo>
                  <a:lnTo>
                    <a:pt x="63" y="509"/>
                  </a:lnTo>
                  <a:lnTo>
                    <a:pt x="60" y="509"/>
                  </a:lnTo>
                  <a:lnTo>
                    <a:pt x="56" y="508"/>
                  </a:lnTo>
                  <a:lnTo>
                    <a:pt x="52" y="506"/>
                  </a:lnTo>
                  <a:lnTo>
                    <a:pt x="45" y="506"/>
                  </a:lnTo>
                  <a:lnTo>
                    <a:pt x="38" y="506"/>
                  </a:lnTo>
                  <a:lnTo>
                    <a:pt x="31" y="506"/>
                  </a:lnTo>
                  <a:lnTo>
                    <a:pt x="27" y="506"/>
                  </a:lnTo>
                  <a:lnTo>
                    <a:pt x="23" y="506"/>
                  </a:lnTo>
                  <a:lnTo>
                    <a:pt x="23" y="505"/>
                  </a:lnTo>
                  <a:lnTo>
                    <a:pt x="23" y="503"/>
                  </a:lnTo>
                  <a:lnTo>
                    <a:pt x="22" y="503"/>
                  </a:lnTo>
                  <a:lnTo>
                    <a:pt x="20" y="502"/>
                  </a:lnTo>
                  <a:lnTo>
                    <a:pt x="19" y="500"/>
                  </a:lnTo>
                  <a:lnTo>
                    <a:pt x="19" y="498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9" y="492"/>
                  </a:lnTo>
                  <a:lnTo>
                    <a:pt x="19" y="490"/>
                  </a:lnTo>
                  <a:lnTo>
                    <a:pt x="17" y="490"/>
                  </a:lnTo>
                  <a:lnTo>
                    <a:pt x="17" y="489"/>
                  </a:lnTo>
                  <a:lnTo>
                    <a:pt x="17" y="487"/>
                  </a:lnTo>
                  <a:lnTo>
                    <a:pt x="19" y="487"/>
                  </a:lnTo>
                  <a:lnTo>
                    <a:pt x="19" y="486"/>
                  </a:lnTo>
                  <a:lnTo>
                    <a:pt x="19" y="483"/>
                  </a:lnTo>
                  <a:lnTo>
                    <a:pt x="19" y="481"/>
                  </a:lnTo>
                  <a:lnTo>
                    <a:pt x="17" y="479"/>
                  </a:lnTo>
                  <a:lnTo>
                    <a:pt x="17" y="479"/>
                  </a:lnTo>
                  <a:lnTo>
                    <a:pt x="15" y="479"/>
                  </a:lnTo>
                  <a:lnTo>
                    <a:pt x="14" y="479"/>
                  </a:lnTo>
                  <a:lnTo>
                    <a:pt x="11" y="479"/>
                  </a:lnTo>
                  <a:lnTo>
                    <a:pt x="11" y="481"/>
                  </a:lnTo>
                  <a:lnTo>
                    <a:pt x="9" y="481"/>
                  </a:lnTo>
                  <a:lnTo>
                    <a:pt x="8" y="483"/>
                  </a:lnTo>
                  <a:lnTo>
                    <a:pt x="6" y="483"/>
                  </a:lnTo>
                  <a:lnTo>
                    <a:pt x="6" y="481"/>
                  </a:lnTo>
                  <a:lnTo>
                    <a:pt x="6" y="479"/>
                  </a:lnTo>
                  <a:lnTo>
                    <a:pt x="4" y="478"/>
                  </a:lnTo>
                  <a:lnTo>
                    <a:pt x="4" y="476"/>
                  </a:lnTo>
                  <a:lnTo>
                    <a:pt x="4" y="475"/>
                  </a:lnTo>
                  <a:lnTo>
                    <a:pt x="3" y="472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1" y="467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0" y="461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1" y="456"/>
                  </a:lnTo>
                  <a:lnTo>
                    <a:pt x="6" y="454"/>
                  </a:lnTo>
                  <a:lnTo>
                    <a:pt x="6" y="453"/>
                  </a:lnTo>
                  <a:lnTo>
                    <a:pt x="8" y="451"/>
                  </a:lnTo>
                  <a:lnTo>
                    <a:pt x="8" y="450"/>
                  </a:lnTo>
                  <a:lnTo>
                    <a:pt x="9" y="450"/>
                  </a:lnTo>
                  <a:lnTo>
                    <a:pt x="11" y="448"/>
                  </a:lnTo>
                  <a:lnTo>
                    <a:pt x="12" y="448"/>
                  </a:lnTo>
                  <a:lnTo>
                    <a:pt x="14" y="446"/>
                  </a:lnTo>
                  <a:lnTo>
                    <a:pt x="14" y="445"/>
                  </a:lnTo>
                  <a:lnTo>
                    <a:pt x="14" y="445"/>
                  </a:lnTo>
                  <a:lnTo>
                    <a:pt x="14" y="443"/>
                  </a:lnTo>
                  <a:lnTo>
                    <a:pt x="14" y="440"/>
                  </a:lnTo>
                  <a:lnTo>
                    <a:pt x="14" y="440"/>
                  </a:lnTo>
                  <a:lnTo>
                    <a:pt x="15" y="438"/>
                  </a:lnTo>
                  <a:lnTo>
                    <a:pt x="17" y="437"/>
                  </a:lnTo>
                  <a:lnTo>
                    <a:pt x="19" y="435"/>
                  </a:lnTo>
                  <a:lnTo>
                    <a:pt x="19" y="432"/>
                  </a:lnTo>
                  <a:lnTo>
                    <a:pt x="17" y="431"/>
                  </a:lnTo>
                  <a:lnTo>
                    <a:pt x="15" y="431"/>
                  </a:lnTo>
                  <a:lnTo>
                    <a:pt x="15" y="429"/>
                  </a:lnTo>
                  <a:lnTo>
                    <a:pt x="15" y="427"/>
                  </a:lnTo>
                  <a:lnTo>
                    <a:pt x="17" y="424"/>
                  </a:lnTo>
                  <a:lnTo>
                    <a:pt x="19" y="423"/>
                  </a:lnTo>
                  <a:lnTo>
                    <a:pt x="19" y="421"/>
                  </a:lnTo>
                  <a:lnTo>
                    <a:pt x="19" y="421"/>
                  </a:lnTo>
                  <a:lnTo>
                    <a:pt x="22" y="418"/>
                  </a:lnTo>
                  <a:lnTo>
                    <a:pt x="22" y="416"/>
                  </a:lnTo>
                  <a:lnTo>
                    <a:pt x="23" y="416"/>
                  </a:lnTo>
                  <a:lnTo>
                    <a:pt x="25" y="416"/>
                  </a:lnTo>
                  <a:lnTo>
                    <a:pt x="25" y="415"/>
                  </a:lnTo>
                  <a:lnTo>
                    <a:pt x="23" y="413"/>
                  </a:lnTo>
                  <a:lnTo>
                    <a:pt x="23" y="413"/>
                  </a:lnTo>
                  <a:lnTo>
                    <a:pt x="23" y="412"/>
                  </a:lnTo>
                  <a:lnTo>
                    <a:pt x="23" y="410"/>
                  </a:lnTo>
                  <a:lnTo>
                    <a:pt x="25" y="409"/>
                  </a:lnTo>
                  <a:lnTo>
                    <a:pt x="27" y="407"/>
                  </a:lnTo>
                  <a:lnTo>
                    <a:pt x="27" y="405"/>
                  </a:lnTo>
                  <a:lnTo>
                    <a:pt x="28" y="405"/>
                  </a:lnTo>
                  <a:lnTo>
                    <a:pt x="27" y="402"/>
                  </a:lnTo>
                  <a:lnTo>
                    <a:pt x="27" y="401"/>
                  </a:lnTo>
                  <a:lnTo>
                    <a:pt x="27" y="399"/>
                  </a:lnTo>
                  <a:lnTo>
                    <a:pt x="25" y="398"/>
                  </a:lnTo>
                  <a:lnTo>
                    <a:pt x="25" y="398"/>
                  </a:lnTo>
                  <a:lnTo>
                    <a:pt x="25" y="396"/>
                  </a:lnTo>
                  <a:lnTo>
                    <a:pt x="28" y="394"/>
                  </a:lnTo>
                  <a:lnTo>
                    <a:pt x="28" y="393"/>
                  </a:lnTo>
                  <a:lnTo>
                    <a:pt x="28" y="393"/>
                  </a:lnTo>
                  <a:lnTo>
                    <a:pt x="27" y="391"/>
                  </a:lnTo>
                  <a:lnTo>
                    <a:pt x="27" y="390"/>
                  </a:lnTo>
                  <a:lnTo>
                    <a:pt x="27" y="386"/>
                  </a:lnTo>
                  <a:lnTo>
                    <a:pt x="28" y="386"/>
                  </a:lnTo>
                  <a:lnTo>
                    <a:pt x="30" y="385"/>
                  </a:lnTo>
                  <a:lnTo>
                    <a:pt x="30" y="385"/>
                  </a:lnTo>
                  <a:lnTo>
                    <a:pt x="33" y="382"/>
                  </a:lnTo>
                  <a:lnTo>
                    <a:pt x="33" y="380"/>
                  </a:lnTo>
                  <a:lnTo>
                    <a:pt x="31" y="380"/>
                  </a:lnTo>
                  <a:lnTo>
                    <a:pt x="30" y="377"/>
                  </a:lnTo>
                  <a:lnTo>
                    <a:pt x="28" y="375"/>
                  </a:lnTo>
                  <a:lnTo>
                    <a:pt x="25" y="375"/>
                  </a:lnTo>
                  <a:lnTo>
                    <a:pt x="22" y="375"/>
                  </a:lnTo>
                  <a:lnTo>
                    <a:pt x="22" y="374"/>
                  </a:lnTo>
                  <a:lnTo>
                    <a:pt x="22" y="372"/>
                  </a:lnTo>
                  <a:lnTo>
                    <a:pt x="23" y="372"/>
                  </a:lnTo>
                  <a:lnTo>
                    <a:pt x="27" y="372"/>
                  </a:lnTo>
                  <a:lnTo>
                    <a:pt x="28" y="372"/>
                  </a:lnTo>
                  <a:lnTo>
                    <a:pt x="30" y="372"/>
                  </a:lnTo>
                  <a:lnTo>
                    <a:pt x="31" y="372"/>
                  </a:lnTo>
                  <a:lnTo>
                    <a:pt x="33" y="372"/>
                  </a:lnTo>
                  <a:lnTo>
                    <a:pt x="34" y="372"/>
                  </a:lnTo>
                  <a:lnTo>
                    <a:pt x="34" y="369"/>
                  </a:lnTo>
                  <a:lnTo>
                    <a:pt x="34" y="369"/>
                  </a:lnTo>
                  <a:lnTo>
                    <a:pt x="36" y="368"/>
                  </a:lnTo>
                  <a:lnTo>
                    <a:pt x="34" y="366"/>
                  </a:lnTo>
                  <a:lnTo>
                    <a:pt x="33" y="366"/>
                  </a:lnTo>
                  <a:lnTo>
                    <a:pt x="25" y="366"/>
                  </a:lnTo>
                  <a:lnTo>
                    <a:pt x="25" y="364"/>
                  </a:lnTo>
                  <a:lnTo>
                    <a:pt x="25" y="363"/>
                  </a:lnTo>
                  <a:lnTo>
                    <a:pt x="25" y="361"/>
                  </a:lnTo>
                  <a:lnTo>
                    <a:pt x="25" y="361"/>
                  </a:lnTo>
                  <a:lnTo>
                    <a:pt x="27" y="360"/>
                  </a:lnTo>
                  <a:lnTo>
                    <a:pt x="27" y="358"/>
                  </a:lnTo>
                  <a:lnTo>
                    <a:pt x="28" y="358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3"/>
                  </a:lnTo>
                  <a:lnTo>
                    <a:pt x="27" y="352"/>
                  </a:lnTo>
                  <a:lnTo>
                    <a:pt x="27" y="352"/>
                  </a:lnTo>
                  <a:lnTo>
                    <a:pt x="25" y="350"/>
                  </a:lnTo>
                  <a:lnTo>
                    <a:pt x="25" y="349"/>
                  </a:lnTo>
                  <a:lnTo>
                    <a:pt x="25" y="347"/>
                  </a:lnTo>
                  <a:lnTo>
                    <a:pt x="25" y="347"/>
                  </a:lnTo>
                  <a:lnTo>
                    <a:pt x="27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5" y="344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0" y="341"/>
                  </a:lnTo>
                  <a:lnTo>
                    <a:pt x="22" y="338"/>
                  </a:lnTo>
                  <a:lnTo>
                    <a:pt x="22" y="335"/>
                  </a:lnTo>
                  <a:lnTo>
                    <a:pt x="20" y="335"/>
                  </a:lnTo>
                  <a:lnTo>
                    <a:pt x="22" y="333"/>
                  </a:lnTo>
                  <a:lnTo>
                    <a:pt x="22" y="331"/>
                  </a:lnTo>
                  <a:lnTo>
                    <a:pt x="22" y="330"/>
                  </a:lnTo>
                  <a:lnTo>
                    <a:pt x="22" y="328"/>
                  </a:lnTo>
                  <a:lnTo>
                    <a:pt x="22" y="328"/>
                  </a:lnTo>
                  <a:lnTo>
                    <a:pt x="22" y="327"/>
                  </a:lnTo>
                  <a:lnTo>
                    <a:pt x="22" y="327"/>
                  </a:lnTo>
                  <a:lnTo>
                    <a:pt x="23" y="327"/>
                  </a:lnTo>
                  <a:lnTo>
                    <a:pt x="23" y="327"/>
                  </a:lnTo>
                  <a:lnTo>
                    <a:pt x="25" y="327"/>
                  </a:lnTo>
                  <a:lnTo>
                    <a:pt x="27" y="325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5" y="320"/>
                  </a:lnTo>
                  <a:lnTo>
                    <a:pt x="25" y="317"/>
                  </a:lnTo>
                  <a:lnTo>
                    <a:pt x="25" y="317"/>
                  </a:lnTo>
                  <a:lnTo>
                    <a:pt x="25" y="316"/>
                  </a:lnTo>
                  <a:lnTo>
                    <a:pt x="25" y="314"/>
                  </a:lnTo>
                  <a:lnTo>
                    <a:pt x="25" y="311"/>
                  </a:lnTo>
                  <a:lnTo>
                    <a:pt x="25" y="306"/>
                  </a:lnTo>
                  <a:lnTo>
                    <a:pt x="25" y="305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5" y="300"/>
                  </a:lnTo>
                  <a:lnTo>
                    <a:pt x="25" y="298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8" y="295"/>
                  </a:lnTo>
                  <a:lnTo>
                    <a:pt x="27" y="295"/>
                  </a:lnTo>
                  <a:lnTo>
                    <a:pt x="27" y="294"/>
                  </a:lnTo>
                  <a:lnTo>
                    <a:pt x="25" y="292"/>
                  </a:lnTo>
                  <a:lnTo>
                    <a:pt x="27" y="292"/>
                  </a:lnTo>
                  <a:lnTo>
                    <a:pt x="27" y="290"/>
                  </a:lnTo>
                  <a:lnTo>
                    <a:pt x="27" y="290"/>
                  </a:lnTo>
                  <a:lnTo>
                    <a:pt x="28" y="290"/>
                  </a:lnTo>
                  <a:lnTo>
                    <a:pt x="28" y="289"/>
                  </a:lnTo>
                  <a:lnTo>
                    <a:pt x="28" y="287"/>
                  </a:lnTo>
                  <a:lnTo>
                    <a:pt x="28" y="287"/>
                  </a:lnTo>
                  <a:lnTo>
                    <a:pt x="28" y="284"/>
                  </a:lnTo>
                  <a:lnTo>
                    <a:pt x="27" y="283"/>
                  </a:lnTo>
                  <a:lnTo>
                    <a:pt x="28" y="283"/>
                  </a:lnTo>
                  <a:lnTo>
                    <a:pt x="28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1"/>
                  </a:lnTo>
                  <a:lnTo>
                    <a:pt x="30" y="281"/>
                  </a:lnTo>
                  <a:lnTo>
                    <a:pt x="31" y="279"/>
                  </a:lnTo>
                  <a:lnTo>
                    <a:pt x="31" y="278"/>
                  </a:lnTo>
                  <a:lnTo>
                    <a:pt x="31" y="276"/>
                  </a:lnTo>
                  <a:lnTo>
                    <a:pt x="31" y="273"/>
                  </a:lnTo>
                  <a:lnTo>
                    <a:pt x="31" y="271"/>
                  </a:lnTo>
                  <a:lnTo>
                    <a:pt x="33" y="271"/>
                  </a:lnTo>
                  <a:lnTo>
                    <a:pt x="33" y="270"/>
                  </a:lnTo>
                  <a:lnTo>
                    <a:pt x="34" y="270"/>
                  </a:lnTo>
                  <a:lnTo>
                    <a:pt x="36" y="268"/>
                  </a:lnTo>
                  <a:lnTo>
                    <a:pt x="38" y="268"/>
                  </a:lnTo>
                  <a:lnTo>
                    <a:pt x="39" y="267"/>
                  </a:lnTo>
                  <a:lnTo>
                    <a:pt x="39" y="265"/>
                  </a:lnTo>
                  <a:lnTo>
                    <a:pt x="39" y="265"/>
                  </a:lnTo>
                  <a:lnTo>
                    <a:pt x="39" y="264"/>
                  </a:lnTo>
                  <a:lnTo>
                    <a:pt x="38" y="264"/>
                  </a:lnTo>
                  <a:lnTo>
                    <a:pt x="38" y="260"/>
                  </a:lnTo>
                  <a:lnTo>
                    <a:pt x="38" y="259"/>
                  </a:lnTo>
                  <a:lnTo>
                    <a:pt x="38" y="256"/>
                  </a:lnTo>
                  <a:lnTo>
                    <a:pt x="36" y="254"/>
                  </a:lnTo>
                  <a:lnTo>
                    <a:pt x="34" y="253"/>
                  </a:lnTo>
                  <a:lnTo>
                    <a:pt x="34" y="249"/>
                  </a:lnTo>
                  <a:lnTo>
                    <a:pt x="34" y="248"/>
                  </a:lnTo>
                  <a:lnTo>
                    <a:pt x="36" y="246"/>
                  </a:lnTo>
                  <a:lnTo>
                    <a:pt x="34" y="246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6" y="242"/>
                  </a:lnTo>
                  <a:lnTo>
                    <a:pt x="36" y="240"/>
                  </a:lnTo>
                  <a:lnTo>
                    <a:pt x="34" y="238"/>
                  </a:lnTo>
                  <a:lnTo>
                    <a:pt x="34" y="237"/>
                  </a:lnTo>
                  <a:lnTo>
                    <a:pt x="34" y="235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6" y="232"/>
                  </a:lnTo>
                  <a:lnTo>
                    <a:pt x="36" y="231"/>
                  </a:lnTo>
                  <a:lnTo>
                    <a:pt x="38" y="231"/>
                  </a:lnTo>
                  <a:lnTo>
                    <a:pt x="39" y="229"/>
                  </a:lnTo>
                  <a:lnTo>
                    <a:pt x="39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7"/>
                  </a:lnTo>
                  <a:lnTo>
                    <a:pt x="42" y="226"/>
                  </a:lnTo>
                  <a:lnTo>
                    <a:pt x="44" y="226"/>
                  </a:lnTo>
                  <a:lnTo>
                    <a:pt x="45" y="224"/>
                  </a:lnTo>
                  <a:lnTo>
                    <a:pt x="45" y="224"/>
                  </a:lnTo>
                  <a:lnTo>
                    <a:pt x="45" y="223"/>
                  </a:lnTo>
                  <a:lnTo>
                    <a:pt x="45" y="221"/>
                  </a:lnTo>
                  <a:lnTo>
                    <a:pt x="47" y="219"/>
                  </a:lnTo>
                  <a:lnTo>
                    <a:pt x="45" y="216"/>
                  </a:lnTo>
                  <a:lnTo>
                    <a:pt x="45" y="215"/>
                  </a:lnTo>
                  <a:lnTo>
                    <a:pt x="45" y="213"/>
                  </a:lnTo>
                  <a:lnTo>
                    <a:pt x="45" y="213"/>
                  </a:lnTo>
                  <a:lnTo>
                    <a:pt x="45" y="212"/>
                  </a:lnTo>
                  <a:lnTo>
                    <a:pt x="44" y="212"/>
                  </a:lnTo>
                  <a:lnTo>
                    <a:pt x="44" y="210"/>
                  </a:lnTo>
                  <a:lnTo>
                    <a:pt x="44" y="210"/>
                  </a:lnTo>
                  <a:lnTo>
                    <a:pt x="45" y="210"/>
                  </a:lnTo>
                  <a:lnTo>
                    <a:pt x="45" y="208"/>
                  </a:lnTo>
                  <a:lnTo>
                    <a:pt x="47" y="205"/>
                  </a:lnTo>
                  <a:lnTo>
                    <a:pt x="47" y="204"/>
                  </a:lnTo>
                  <a:lnTo>
                    <a:pt x="47" y="202"/>
                  </a:lnTo>
                  <a:lnTo>
                    <a:pt x="47" y="202"/>
                  </a:lnTo>
                  <a:lnTo>
                    <a:pt x="49" y="201"/>
                  </a:lnTo>
                  <a:lnTo>
                    <a:pt x="49" y="199"/>
                  </a:lnTo>
                  <a:lnTo>
                    <a:pt x="50" y="197"/>
                  </a:lnTo>
                  <a:lnTo>
                    <a:pt x="50" y="197"/>
                  </a:lnTo>
                  <a:lnTo>
                    <a:pt x="50" y="196"/>
                  </a:lnTo>
                  <a:lnTo>
                    <a:pt x="52" y="194"/>
                  </a:lnTo>
                  <a:lnTo>
                    <a:pt x="52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3" y="190"/>
                  </a:lnTo>
                  <a:lnTo>
                    <a:pt x="53" y="186"/>
                  </a:lnTo>
                  <a:lnTo>
                    <a:pt x="53" y="183"/>
                  </a:lnTo>
                  <a:lnTo>
                    <a:pt x="55" y="182"/>
                  </a:lnTo>
                  <a:lnTo>
                    <a:pt x="55" y="180"/>
                  </a:lnTo>
                  <a:lnTo>
                    <a:pt x="55" y="180"/>
                  </a:lnTo>
                  <a:lnTo>
                    <a:pt x="55" y="179"/>
                  </a:lnTo>
                  <a:lnTo>
                    <a:pt x="53" y="179"/>
                  </a:lnTo>
                  <a:lnTo>
                    <a:pt x="52" y="179"/>
                  </a:lnTo>
                  <a:lnTo>
                    <a:pt x="52" y="179"/>
                  </a:lnTo>
                  <a:lnTo>
                    <a:pt x="50" y="177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2" y="172"/>
                  </a:lnTo>
                  <a:lnTo>
                    <a:pt x="50" y="171"/>
                  </a:lnTo>
                  <a:lnTo>
                    <a:pt x="49" y="168"/>
                  </a:lnTo>
                  <a:lnTo>
                    <a:pt x="50" y="166"/>
                  </a:lnTo>
                  <a:lnTo>
                    <a:pt x="49" y="164"/>
                  </a:lnTo>
                  <a:lnTo>
                    <a:pt x="49" y="163"/>
                  </a:lnTo>
                  <a:lnTo>
                    <a:pt x="47" y="163"/>
                  </a:lnTo>
                  <a:lnTo>
                    <a:pt x="47" y="161"/>
                  </a:lnTo>
                  <a:lnTo>
                    <a:pt x="47" y="160"/>
                  </a:lnTo>
                  <a:lnTo>
                    <a:pt x="47" y="158"/>
                  </a:lnTo>
                  <a:lnTo>
                    <a:pt x="47" y="158"/>
                  </a:lnTo>
                  <a:lnTo>
                    <a:pt x="49" y="158"/>
                  </a:lnTo>
                  <a:lnTo>
                    <a:pt x="47" y="156"/>
                  </a:lnTo>
                  <a:lnTo>
                    <a:pt x="47" y="156"/>
                  </a:lnTo>
                  <a:lnTo>
                    <a:pt x="45" y="156"/>
                  </a:lnTo>
                  <a:lnTo>
                    <a:pt x="45" y="155"/>
                  </a:lnTo>
                  <a:lnTo>
                    <a:pt x="44" y="153"/>
                  </a:lnTo>
                  <a:lnTo>
                    <a:pt x="44" y="152"/>
                  </a:lnTo>
                  <a:lnTo>
                    <a:pt x="44" y="149"/>
                  </a:lnTo>
                  <a:lnTo>
                    <a:pt x="44" y="147"/>
                  </a:lnTo>
                  <a:lnTo>
                    <a:pt x="44" y="145"/>
                  </a:lnTo>
                  <a:lnTo>
                    <a:pt x="44" y="144"/>
                  </a:lnTo>
                  <a:lnTo>
                    <a:pt x="45" y="144"/>
                  </a:lnTo>
                  <a:lnTo>
                    <a:pt x="45" y="144"/>
                  </a:lnTo>
                  <a:lnTo>
                    <a:pt x="47" y="144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1"/>
                  </a:lnTo>
                  <a:lnTo>
                    <a:pt x="47" y="141"/>
                  </a:lnTo>
                  <a:lnTo>
                    <a:pt x="47" y="139"/>
                  </a:lnTo>
                  <a:lnTo>
                    <a:pt x="49" y="138"/>
                  </a:lnTo>
                  <a:lnTo>
                    <a:pt x="49" y="134"/>
                  </a:lnTo>
                  <a:lnTo>
                    <a:pt x="50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33"/>
                  </a:lnTo>
                  <a:lnTo>
                    <a:pt x="52" y="131"/>
                  </a:lnTo>
                  <a:lnTo>
                    <a:pt x="53" y="131"/>
                  </a:lnTo>
                  <a:lnTo>
                    <a:pt x="53" y="130"/>
                  </a:lnTo>
                  <a:lnTo>
                    <a:pt x="53" y="130"/>
                  </a:lnTo>
                  <a:lnTo>
                    <a:pt x="53" y="128"/>
                  </a:lnTo>
                  <a:lnTo>
                    <a:pt x="53" y="128"/>
                  </a:lnTo>
                  <a:lnTo>
                    <a:pt x="52" y="128"/>
                  </a:lnTo>
                  <a:lnTo>
                    <a:pt x="53" y="127"/>
                  </a:lnTo>
                  <a:lnTo>
                    <a:pt x="53" y="125"/>
                  </a:lnTo>
                  <a:lnTo>
                    <a:pt x="53" y="123"/>
                  </a:lnTo>
                  <a:lnTo>
                    <a:pt x="52" y="119"/>
                  </a:lnTo>
                  <a:lnTo>
                    <a:pt x="52" y="116"/>
                  </a:lnTo>
                  <a:lnTo>
                    <a:pt x="52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08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1"/>
                  </a:lnTo>
                  <a:lnTo>
                    <a:pt x="58" y="100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3"/>
                  </a:lnTo>
                  <a:lnTo>
                    <a:pt x="64" y="92"/>
                  </a:lnTo>
                  <a:lnTo>
                    <a:pt x="64" y="90"/>
                  </a:lnTo>
                  <a:lnTo>
                    <a:pt x="66" y="89"/>
                  </a:lnTo>
                  <a:lnTo>
                    <a:pt x="66" y="87"/>
                  </a:lnTo>
                  <a:lnTo>
                    <a:pt x="68" y="86"/>
                  </a:lnTo>
                  <a:lnTo>
                    <a:pt x="68" y="84"/>
                  </a:lnTo>
                  <a:lnTo>
                    <a:pt x="69" y="82"/>
                  </a:lnTo>
                  <a:lnTo>
                    <a:pt x="69" y="81"/>
                  </a:lnTo>
                  <a:lnTo>
                    <a:pt x="71" y="81"/>
                  </a:lnTo>
                  <a:lnTo>
                    <a:pt x="71" y="82"/>
                  </a:lnTo>
                  <a:lnTo>
                    <a:pt x="72" y="82"/>
                  </a:lnTo>
                  <a:lnTo>
                    <a:pt x="72" y="81"/>
                  </a:lnTo>
                  <a:lnTo>
                    <a:pt x="75" y="81"/>
                  </a:lnTo>
                  <a:lnTo>
                    <a:pt x="75" y="79"/>
                  </a:lnTo>
                  <a:lnTo>
                    <a:pt x="75" y="79"/>
                  </a:lnTo>
                  <a:lnTo>
                    <a:pt x="75" y="78"/>
                  </a:lnTo>
                  <a:lnTo>
                    <a:pt x="75" y="76"/>
                  </a:lnTo>
                  <a:lnTo>
                    <a:pt x="74" y="75"/>
                  </a:lnTo>
                  <a:lnTo>
                    <a:pt x="72" y="71"/>
                  </a:lnTo>
                  <a:lnTo>
                    <a:pt x="72" y="71"/>
                  </a:lnTo>
                  <a:lnTo>
                    <a:pt x="72" y="70"/>
                  </a:lnTo>
                  <a:lnTo>
                    <a:pt x="72" y="70"/>
                  </a:lnTo>
                  <a:lnTo>
                    <a:pt x="74" y="68"/>
                  </a:lnTo>
                  <a:lnTo>
                    <a:pt x="75" y="67"/>
                  </a:lnTo>
                  <a:lnTo>
                    <a:pt x="74" y="65"/>
                  </a:lnTo>
                  <a:lnTo>
                    <a:pt x="74" y="60"/>
                  </a:lnTo>
                  <a:lnTo>
                    <a:pt x="72" y="59"/>
                  </a:lnTo>
                  <a:lnTo>
                    <a:pt x="72" y="56"/>
                  </a:lnTo>
                  <a:lnTo>
                    <a:pt x="72" y="56"/>
                  </a:lnTo>
                  <a:lnTo>
                    <a:pt x="72" y="52"/>
                  </a:lnTo>
                  <a:lnTo>
                    <a:pt x="74" y="51"/>
                  </a:lnTo>
                  <a:lnTo>
                    <a:pt x="74" y="51"/>
                  </a:lnTo>
                  <a:lnTo>
                    <a:pt x="75" y="51"/>
                  </a:lnTo>
                  <a:lnTo>
                    <a:pt x="75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4" y="48"/>
                  </a:lnTo>
                  <a:lnTo>
                    <a:pt x="74" y="48"/>
                  </a:lnTo>
                  <a:lnTo>
                    <a:pt x="72" y="46"/>
                  </a:lnTo>
                  <a:lnTo>
                    <a:pt x="72" y="45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5" y="41"/>
                  </a:lnTo>
                  <a:lnTo>
                    <a:pt x="75" y="41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6" y="35"/>
                  </a:lnTo>
                  <a:lnTo>
                    <a:pt x="90" y="34"/>
                  </a:lnTo>
                  <a:lnTo>
                    <a:pt x="90" y="34"/>
                  </a:lnTo>
                  <a:lnTo>
                    <a:pt x="91" y="32"/>
                  </a:lnTo>
                  <a:lnTo>
                    <a:pt x="93" y="27"/>
                  </a:lnTo>
                  <a:lnTo>
                    <a:pt x="94" y="23"/>
                  </a:lnTo>
                  <a:lnTo>
                    <a:pt x="94" y="18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4" y="13"/>
                  </a:lnTo>
                  <a:lnTo>
                    <a:pt x="94" y="12"/>
                  </a:lnTo>
                  <a:lnTo>
                    <a:pt x="96" y="12"/>
                  </a:lnTo>
                  <a:lnTo>
                    <a:pt x="97" y="10"/>
                  </a:lnTo>
                  <a:lnTo>
                    <a:pt x="99" y="8"/>
                  </a:lnTo>
                  <a:lnTo>
                    <a:pt x="99" y="7"/>
                  </a:lnTo>
                  <a:lnTo>
                    <a:pt x="99" y="7"/>
                  </a:lnTo>
                  <a:lnTo>
                    <a:pt x="101" y="7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5" y="4"/>
                  </a:lnTo>
                  <a:lnTo>
                    <a:pt x="105" y="2"/>
                  </a:lnTo>
                  <a:lnTo>
                    <a:pt x="105" y="0"/>
                  </a:lnTo>
                  <a:lnTo>
                    <a:pt x="10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13" name="Freeform 342">
              <a:extLst>
                <a:ext uri="{FF2B5EF4-FFF2-40B4-BE49-F238E27FC236}">
                  <a16:creationId xmlns:a16="http://schemas.microsoft.com/office/drawing/2014/main" id="{60CE410E-281F-4A68-94A8-D33CFE61061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94412" y="4538723"/>
              <a:ext cx="346961" cy="387896"/>
            </a:xfrm>
            <a:custGeom>
              <a:avLst/>
              <a:gdLst>
                <a:gd name="T0" fmla="*/ 42 w 178"/>
                <a:gd name="T1" fmla="*/ 22 h 199"/>
                <a:gd name="T2" fmla="*/ 66 w 178"/>
                <a:gd name="T3" fmla="*/ 22 h 199"/>
                <a:gd name="T4" fmla="*/ 72 w 178"/>
                <a:gd name="T5" fmla="*/ 25 h 199"/>
                <a:gd name="T6" fmla="*/ 75 w 178"/>
                <a:gd name="T7" fmla="*/ 37 h 199"/>
                <a:gd name="T8" fmla="*/ 79 w 178"/>
                <a:gd name="T9" fmla="*/ 44 h 199"/>
                <a:gd name="T10" fmla="*/ 88 w 178"/>
                <a:gd name="T11" fmla="*/ 54 h 199"/>
                <a:gd name="T12" fmla="*/ 98 w 178"/>
                <a:gd name="T13" fmla="*/ 52 h 199"/>
                <a:gd name="T14" fmla="*/ 110 w 178"/>
                <a:gd name="T15" fmla="*/ 52 h 199"/>
                <a:gd name="T16" fmla="*/ 112 w 178"/>
                <a:gd name="T17" fmla="*/ 41 h 199"/>
                <a:gd name="T18" fmla="*/ 128 w 178"/>
                <a:gd name="T19" fmla="*/ 37 h 199"/>
                <a:gd name="T20" fmla="*/ 129 w 178"/>
                <a:gd name="T21" fmla="*/ 41 h 199"/>
                <a:gd name="T22" fmla="*/ 146 w 178"/>
                <a:gd name="T23" fmla="*/ 43 h 199"/>
                <a:gd name="T24" fmla="*/ 148 w 178"/>
                <a:gd name="T25" fmla="*/ 62 h 199"/>
                <a:gd name="T26" fmla="*/ 150 w 178"/>
                <a:gd name="T27" fmla="*/ 79 h 199"/>
                <a:gd name="T28" fmla="*/ 153 w 178"/>
                <a:gd name="T29" fmla="*/ 92 h 199"/>
                <a:gd name="T30" fmla="*/ 153 w 178"/>
                <a:gd name="T31" fmla="*/ 98 h 199"/>
                <a:gd name="T32" fmla="*/ 159 w 178"/>
                <a:gd name="T33" fmla="*/ 96 h 199"/>
                <a:gd name="T34" fmla="*/ 172 w 178"/>
                <a:gd name="T35" fmla="*/ 95 h 199"/>
                <a:gd name="T36" fmla="*/ 178 w 178"/>
                <a:gd name="T37" fmla="*/ 93 h 199"/>
                <a:gd name="T38" fmla="*/ 178 w 178"/>
                <a:gd name="T39" fmla="*/ 103 h 199"/>
                <a:gd name="T40" fmla="*/ 176 w 178"/>
                <a:gd name="T41" fmla="*/ 111 h 199"/>
                <a:gd name="T42" fmla="*/ 176 w 178"/>
                <a:gd name="T43" fmla="*/ 122 h 199"/>
                <a:gd name="T44" fmla="*/ 148 w 178"/>
                <a:gd name="T45" fmla="*/ 125 h 199"/>
                <a:gd name="T46" fmla="*/ 151 w 178"/>
                <a:gd name="T47" fmla="*/ 178 h 199"/>
                <a:gd name="T48" fmla="*/ 162 w 178"/>
                <a:gd name="T49" fmla="*/ 188 h 199"/>
                <a:gd name="T50" fmla="*/ 148 w 178"/>
                <a:gd name="T51" fmla="*/ 197 h 199"/>
                <a:gd name="T52" fmla="*/ 132 w 178"/>
                <a:gd name="T53" fmla="*/ 199 h 199"/>
                <a:gd name="T54" fmla="*/ 118 w 178"/>
                <a:gd name="T55" fmla="*/ 197 h 199"/>
                <a:gd name="T56" fmla="*/ 102 w 178"/>
                <a:gd name="T57" fmla="*/ 196 h 199"/>
                <a:gd name="T58" fmla="*/ 96 w 178"/>
                <a:gd name="T59" fmla="*/ 189 h 199"/>
                <a:gd name="T60" fmla="*/ 69 w 178"/>
                <a:gd name="T61" fmla="*/ 189 h 199"/>
                <a:gd name="T62" fmla="*/ 39 w 178"/>
                <a:gd name="T63" fmla="*/ 189 h 199"/>
                <a:gd name="T64" fmla="*/ 30 w 178"/>
                <a:gd name="T65" fmla="*/ 188 h 199"/>
                <a:gd name="T66" fmla="*/ 22 w 178"/>
                <a:gd name="T67" fmla="*/ 183 h 199"/>
                <a:gd name="T68" fmla="*/ 12 w 178"/>
                <a:gd name="T69" fmla="*/ 186 h 199"/>
                <a:gd name="T70" fmla="*/ 3 w 178"/>
                <a:gd name="T71" fmla="*/ 188 h 199"/>
                <a:gd name="T72" fmla="*/ 1 w 178"/>
                <a:gd name="T73" fmla="*/ 167 h 199"/>
                <a:gd name="T74" fmla="*/ 5 w 178"/>
                <a:gd name="T75" fmla="*/ 158 h 199"/>
                <a:gd name="T76" fmla="*/ 19 w 178"/>
                <a:gd name="T77" fmla="*/ 122 h 199"/>
                <a:gd name="T78" fmla="*/ 30 w 178"/>
                <a:gd name="T79" fmla="*/ 103 h 199"/>
                <a:gd name="T80" fmla="*/ 27 w 178"/>
                <a:gd name="T81" fmla="*/ 87 h 199"/>
                <a:gd name="T82" fmla="*/ 20 w 178"/>
                <a:gd name="T83" fmla="*/ 73 h 199"/>
                <a:gd name="T84" fmla="*/ 20 w 178"/>
                <a:gd name="T85" fmla="*/ 66 h 199"/>
                <a:gd name="T86" fmla="*/ 23 w 178"/>
                <a:gd name="T87" fmla="*/ 59 h 199"/>
                <a:gd name="T88" fmla="*/ 9 w 178"/>
                <a:gd name="T89" fmla="*/ 29 h 199"/>
                <a:gd name="T90" fmla="*/ 16 w 178"/>
                <a:gd name="T91" fmla="*/ 24 h 199"/>
                <a:gd name="T92" fmla="*/ 23 w 178"/>
                <a:gd name="T93" fmla="*/ 21 h 199"/>
                <a:gd name="T94" fmla="*/ 19 w 178"/>
                <a:gd name="T95" fmla="*/ 3 h 199"/>
                <a:gd name="T96" fmla="*/ 12 w 178"/>
                <a:gd name="T97" fmla="*/ 8 h 199"/>
                <a:gd name="T98" fmla="*/ 12 w 178"/>
                <a:gd name="T99" fmla="*/ 11 h 199"/>
                <a:gd name="T100" fmla="*/ 8 w 178"/>
                <a:gd name="T101" fmla="*/ 21 h 199"/>
                <a:gd name="T102" fmla="*/ 6 w 178"/>
                <a:gd name="T103" fmla="*/ 11 h 199"/>
                <a:gd name="T104" fmla="*/ 9 w 178"/>
                <a:gd name="T105" fmla="*/ 5 h 199"/>
                <a:gd name="T106" fmla="*/ 14 w 178"/>
                <a:gd name="T107" fmla="*/ 2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8" h="199">
                  <a:moveTo>
                    <a:pt x="30" y="21"/>
                  </a:moveTo>
                  <a:lnTo>
                    <a:pt x="33" y="21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9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63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5"/>
                  </a:lnTo>
                  <a:lnTo>
                    <a:pt x="72" y="25"/>
                  </a:lnTo>
                  <a:lnTo>
                    <a:pt x="72" y="27"/>
                  </a:lnTo>
                  <a:lnTo>
                    <a:pt x="72" y="29"/>
                  </a:lnTo>
                  <a:lnTo>
                    <a:pt x="72" y="30"/>
                  </a:lnTo>
                  <a:lnTo>
                    <a:pt x="72" y="32"/>
                  </a:lnTo>
                  <a:lnTo>
                    <a:pt x="74" y="35"/>
                  </a:lnTo>
                  <a:lnTo>
                    <a:pt x="75" y="37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80" y="48"/>
                  </a:lnTo>
                  <a:lnTo>
                    <a:pt x="82" y="51"/>
                  </a:lnTo>
                  <a:lnTo>
                    <a:pt x="85" y="54"/>
                  </a:lnTo>
                  <a:lnTo>
                    <a:pt x="85" y="54"/>
                  </a:lnTo>
                  <a:lnTo>
                    <a:pt x="87" y="54"/>
                  </a:lnTo>
                  <a:lnTo>
                    <a:pt x="88" y="54"/>
                  </a:lnTo>
                  <a:lnTo>
                    <a:pt x="90" y="54"/>
                  </a:lnTo>
                  <a:lnTo>
                    <a:pt x="91" y="54"/>
                  </a:lnTo>
                  <a:lnTo>
                    <a:pt x="91" y="54"/>
                  </a:lnTo>
                  <a:lnTo>
                    <a:pt x="94" y="52"/>
                  </a:lnTo>
                  <a:lnTo>
                    <a:pt x="96" y="52"/>
                  </a:lnTo>
                  <a:lnTo>
                    <a:pt x="98" y="52"/>
                  </a:lnTo>
                  <a:lnTo>
                    <a:pt x="99" y="51"/>
                  </a:lnTo>
                  <a:lnTo>
                    <a:pt x="101" y="51"/>
                  </a:lnTo>
                  <a:lnTo>
                    <a:pt x="104" y="52"/>
                  </a:lnTo>
                  <a:lnTo>
                    <a:pt x="104" y="52"/>
                  </a:lnTo>
                  <a:lnTo>
                    <a:pt x="107" y="52"/>
                  </a:lnTo>
                  <a:lnTo>
                    <a:pt x="110" y="52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6"/>
                  </a:lnTo>
                  <a:lnTo>
                    <a:pt x="112" y="44"/>
                  </a:lnTo>
                  <a:lnTo>
                    <a:pt x="112" y="43"/>
                  </a:lnTo>
                  <a:lnTo>
                    <a:pt x="112" y="41"/>
                  </a:lnTo>
                  <a:lnTo>
                    <a:pt x="113" y="40"/>
                  </a:lnTo>
                  <a:lnTo>
                    <a:pt x="115" y="38"/>
                  </a:lnTo>
                  <a:lnTo>
                    <a:pt x="118" y="38"/>
                  </a:lnTo>
                  <a:lnTo>
                    <a:pt x="120" y="38"/>
                  </a:lnTo>
                  <a:lnTo>
                    <a:pt x="123" y="37"/>
                  </a:lnTo>
                  <a:lnTo>
                    <a:pt x="128" y="37"/>
                  </a:lnTo>
                  <a:lnTo>
                    <a:pt x="129" y="37"/>
                  </a:lnTo>
                  <a:lnTo>
                    <a:pt x="129" y="37"/>
                  </a:lnTo>
                  <a:lnTo>
                    <a:pt x="128" y="40"/>
                  </a:lnTo>
                  <a:lnTo>
                    <a:pt x="128" y="41"/>
                  </a:lnTo>
                  <a:lnTo>
                    <a:pt x="128" y="41"/>
                  </a:lnTo>
                  <a:lnTo>
                    <a:pt x="129" y="41"/>
                  </a:lnTo>
                  <a:lnTo>
                    <a:pt x="134" y="41"/>
                  </a:lnTo>
                  <a:lnTo>
                    <a:pt x="137" y="43"/>
                  </a:lnTo>
                  <a:lnTo>
                    <a:pt x="142" y="43"/>
                  </a:lnTo>
                  <a:lnTo>
                    <a:pt x="145" y="43"/>
                  </a:lnTo>
                  <a:lnTo>
                    <a:pt x="145" y="43"/>
                  </a:lnTo>
                  <a:lnTo>
                    <a:pt x="146" y="43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5" y="51"/>
                  </a:lnTo>
                  <a:lnTo>
                    <a:pt x="146" y="54"/>
                  </a:lnTo>
                  <a:lnTo>
                    <a:pt x="148" y="57"/>
                  </a:lnTo>
                  <a:lnTo>
                    <a:pt x="148" y="62"/>
                  </a:lnTo>
                  <a:lnTo>
                    <a:pt x="146" y="65"/>
                  </a:lnTo>
                  <a:lnTo>
                    <a:pt x="146" y="70"/>
                  </a:lnTo>
                  <a:lnTo>
                    <a:pt x="146" y="74"/>
                  </a:lnTo>
                  <a:lnTo>
                    <a:pt x="146" y="76"/>
                  </a:lnTo>
                  <a:lnTo>
                    <a:pt x="148" y="77"/>
                  </a:lnTo>
                  <a:lnTo>
                    <a:pt x="150" y="79"/>
                  </a:lnTo>
                  <a:lnTo>
                    <a:pt x="151" y="82"/>
                  </a:lnTo>
                  <a:lnTo>
                    <a:pt x="153" y="85"/>
                  </a:lnTo>
                  <a:lnTo>
                    <a:pt x="153" y="87"/>
                  </a:lnTo>
                  <a:lnTo>
                    <a:pt x="153" y="88"/>
                  </a:lnTo>
                  <a:lnTo>
                    <a:pt x="153" y="90"/>
                  </a:lnTo>
                  <a:lnTo>
                    <a:pt x="153" y="92"/>
                  </a:lnTo>
                  <a:lnTo>
                    <a:pt x="153" y="93"/>
                  </a:lnTo>
                  <a:lnTo>
                    <a:pt x="151" y="93"/>
                  </a:lnTo>
                  <a:lnTo>
                    <a:pt x="151" y="95"/>
                  </a:lnTo>
                  <a:lnTo>
                    <a:pt x="151" y="96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4" y="98"/>
                  </a:lnTo>
                  <a:lnTo>
                    <a:pt x="156" y="96"/>
                  </a:lnTo>
                  <a:lnTo>
                    <a:pt x="157" y="96"/>
                  </a:lnTo>
                  <a:lnTo>
                    <a:pt x="159" y="96"/>
                  </a:lnTo>
                  <a:lnTo>
                    <a:pt x="161" y="96"/>
                  </a:lnTo>
                  <a:lnTo>
                    <a:pt x="164" y="96"/>
                  </a:lnTo>
                  <a:lnTo>
                    <a:pt x="165" y="96"/>
                  </a:lnTo>
                  <a:lnTo>
                    <a:pt x="169" y="95"/>
                  </a:lnTo>
                  <a:lnTo>
                    <a:pt x="170" y="95"/>
                  </a:lnTo>
                  <a:lnTo>
                    <a:pt x="172" y="95"/>
                  </a:lnTo>
                  <a:lnTo>
                    <a:pt x="173" y="96"/>
                  </a:lnTo>
                  <a:lnTo>
                    <a:pt x="175" y="96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8" y="93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3"/>
                  </a:lnTo>
                  <a:lnTo>
                    <a:pt x="178" y="103"/>
                  </a:lnTo>
                  <a:lnTo>
                    <a:pt x="178" y="104"/>
                  </a:lnTo>
                  <a:lnTo>
                    <a:pt x="178" y="106"/>
                  </a:lnTo>
                  <a:lnTo>
                    <a:pt x="178" y="106"/>
                  </a:lnTo>
                  <a:lnTo>
                    <a:pt x="178" y="109"/>
                  </a:lnTo>
                  <a:lnTo>
                    <a:pt x="176" y="111"/>
                  </a:lnTo>
                  <a:lnTo>
                    <a:pt x="176" y="112"/>
                  </a:lnTo>
                  <a:lnTo>
                    <a:pt x="178" y="115"/>
                  </a:lnTo>
                  <a:lnTo>
                    <a:pt x="178" y="117"/>
                  </a:lnTo>
                  <a:lnTo>
                    <a:pt x="176" y="118"/>
                  </a:lnTo>
                  <a:lnTo>
                    <a:pt x="176" y="120"/>
                  </a:lnTo>
                  <a:lnTo>
                    <a:pt x="176" y="122"/>
                  </a:lnTo>
                  <a:lnTo>
                    <a:pt x="176" y="122"/>
                  </a:lnTo>
                  <a:lnTo>
                    <a:pt x="178" y="125"/>
                  </a:lnTo>
                  <a:lnTo>
                    <a:pt x="176" y="125"/>
                  </a:lnTo>
                  <a:lnTo>
                    <a:pt x="176" y="125"/>
                  </a:lnTo>
                  <a:lnTo>
                    <a:pt x="175" y="125"/>
                  </a:lnTo>
                  <a:lnTo>
                    <a:pt x="148" y="125"/>
                  </a:lnTo>
                  <a:lnTo>
                    <a:pt x="148" y="128"/>
                  </a:lnTo>
                  <a:lnTo>
                    <a:pt x="148" y="145"/>
                  </a:lnTo>
                  <a:lnTo>
                    <a:pt x="148" y="150"/>
                  </a:lnTo>
                  <a:lnTo>
                    <a:pt x="148" y="169"/>
                  </a:lnTo>
                  <a:lnTo>
                    <a:pt x="150" y="172"/>
                  </a:lnTo>
                  <a:lnTo>
                    <a:pt x="151" y="178"/>
                  </a:lnTo>
                  <a:lnTo>
                    <a:pt x="151" y="178"/>
                  </a:lnTo>
                  <a:lnTo>
                    <a:pt x="153" y="178"/>
                  </a:lnTo>
                  <a:lnTo>
                    <a:pt x="156" y="181"/>
                  </a:lnTo>
                  <a:lnTo>
                    <a:pt x="156" y="183"/>
                  </a:lnTo>
                  <a:lnTo>
                    <a:pt x="159" y="185"/>
                  </a:lnTo>
                  <a:lnTo>
                    <a:pt x="162" y="188"/>
                  </a:lnTo>
                  <a:lnTo>
                    <a:pt x="165" y="191"/>
                  </a:lnTo>
                  <a:lnTo>
                    <a:pt x="169" y="192"/>
                  </a:lnTo>
                  <a:lnTo>
                    <a:pt x="164" y="194"/>
                  </a:lnTo>
                  <a:lnTo>
                    <a:pt x="157" y="196"/>
                  </a:lnTo>
                  <a:lnTo>
                    <a:pt x="153" y="196"/>
                  </a:lnTo>
                  <a:lnTo>
                    <a:pt x="148" y="197"/>
                  </a:lnTo>
                  <a:lnTo>
                    <a:pt x="145" y="197"/>
                  </a:lnTo>
                  <a:lnTo>
                    <a:pt x="140" y="199"/>
                  </a:lnTo>
                  <a:lnTo>
                    <a:pt x="140" y="199"/>
                  </a:lnTo>
                  <a:lnTo>
                    <a:pt x="139" y="197"/>
                  </a:lnTo>
                  <a:lnTo>
                    <a:pt x="135" y="197"/>
                  </a:lnTo>
                  <a:lnTo>
                    <a:pt x="132" y="199"/>
                  </a:lnTo>
                  <a:lnTo>
                    <a:pt x="131" y="199"/>
                  </a:lnTo>
                  <a:lnTo>
                    <a:pt x="129" y="199"/>
                  </a:lnTo>
                  <a:lnTo>
                    <a:pt x="128" y="197"/>
                  </a:lnTo>
                  <a:lnTo>
                    <a:pt x="126" y="197"/>
                  </a:lnTo>
                  <a:lnTo>
                    <a:pt x="123" y="196"/>
                  </a:lnTo>
                  <a:lnTo>
                    <a:pt x="118" y="197"/>
                  </a:lnTo>
                  <a:lnTo>
                    <a:pt x="115" y="197"/>
                  </a:lnTo>
                  <a:lnTo>
                    <a:pt x="110" y="196"/>
                  </a:lnTo>
                  <a:lnTo>
                    <a:pt x="109" y="196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2" y="196"/>
                  </a:lnTo>
                  <a:lnTo>
                    <a:pt x="101" y="194"/>
                  </a:lnTo>
                  <a:lnTo>
                    <a:pt x="99" y="192"/>
                  </a:lnTo>
                  <a:lnTo>
                    <a:pt x="98" y="191"/>
                  </a:lnTo>
                  <a:lnTo>
                    <a:pt x="98" y="189"/>
                  </a:lnTo>
                  <a:lnTo>
                    <a:pt x="98" y="189"/>
                  </a:lnTo>
                  <a:lnTo>
                    <a:pt x="96" y="189"/>
                  </a:lnTo>
                  <a:lnTo>
                    <a:pt x="93" y="189"/>
                  </a:lnTo>
                  <a:lnTo>
                    <a:pt x="88" y="189"/>
                  </a:lnTo>
                  <a:lnTo>
                    <a:pt x="87" y="189"/>
                  </a:lnTo>
                  <a:lnTo>
                    <a:pt x="80" y="189"/>
                  </a:lnTo>
                  <a:lnTo>
                    <a:pt x="75" y="189"/>
                  </a:lnTo>
                  <a:lnTo>
                    <a:pt x="69" y="189"/>
                  </a:lnTo>
                  <a:lnTo>
                    <a:pt x="64" y="189"/>
                  </a:lnTo>
                  <a:lnTo>
                    <a:pt x="58" y="189"/>
                  </a:lnTo>
                  <a:lnTo>
                    <a:pt x="53" y="189"/>
                  </a:lnTo>
                  <a:lnTo>
                    <a:pt x="47" y="189"/>
                  </a:lnTo>
                  <a:lnTo>
                    <a:pt x="42" y="189"/>
                  </a:lnTo>
                  <a:lnTo>
                    <a:pt x="39" y="189"/>
                  </a:lnTo>
                  <a:lnTo>
                    <a:pt x="36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1" y="189"/>
                  </a:lnTo>
                  <a:lnTo>
                    <a:pt x="30" y="188"/>
                  </a:lnTo>
                  <a:lnTo>
                    <a:pt x="28" y="188"/>
                  </a:lnTo>
                  <a:lnTo>
                    <a:pt x="27" y="186"/>
                  </a:lnTo>
                  <a:lnTo>
                    <a:pt x="25" y="185"/>
                  </a:lnTo>
                  <a:lnTo>
                    <a:pt x="25" y="183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19" y="185"/>
                  </a:lnTo>
                  <a:lnTo>
                    <a:pt x="17" y="185"/>
                  </a:lnTo>
                  <a:lnTo>
                    <a:pt x="16" y="185"/>
                  </a:lnTo>
                  <a:lnTo>
                    <a:pt x="14" y="186"/>
                  </a:lnTo>
                  <a:lnTo>
                    <a:pt x="12" y="186"/>
                  </a:lnTo>
                  <a:lnTo>
                    <a:pt x="9" y="186"/>
                  </a:lnTo>
                  <a:lnTo>
                    <a:pt x="9" y="186"/>
                  </a:lnTo>
                  <a:lnTo>
                    <a:pt x="8" y="186"/>
                  </a:lnTo>
                  <a:lnTo>
                    <a:pt x="6" y="186"/>
                  </a:lnTo>
                  <a:lnTo>
                    <a:pt x="5" y="186"/>
                  </a:lnTo>
                  <a:lnTo>
                    <a:pt x="3" y="188"/>
                  </a:lnTo>
                  <a:lnTo>
                    <a:pt x="0" y="188"/>
                  </a:lnTo>
                  <a:lnTo>
                    <a:pt x="1" y="181"/>
                  </a:lnTo>
                  <a:lnTo>
                    <a:pt x="1" y="180"/>
                  </a:lnTo>
                  <a:lnTo>
                    <a:pt x="1" y="177"/>
                  </a:lnTo>
                  <a:lnTo>
                    <a:pt x="1" y="169"/>
                  </a:lnTo>
                  <a:lnTo>
                    <a:pt x="1" y="167"/>
                  </a:lnTo>
                  <a:lnTo>
                    <a:pt x="1" y="166"/>
                  </a:lnTo>
                  <a:lnTo>
                    <a:pt x="1" y="166"/>
                  </a:lnTo>
                  <a:lnTo>
                    <a:pt x="3" y="164"/>
                  </a:lnTo>
                  <a:lnTo>
                    <a:pt x="5" y="164"/>
                  </a:lnTo>
                  <a:lnTo>
                    <a:pt x="5" y="161"/>
                  </a:lnTo>
                  <a:lnTo>
                    <a:pt x="5" y="158"/>
                  </a:lnTo>
                  <a:lnTo>
                    <a:pt x="8" y="148"/>
                  </a:lnTo>
                  <a:lnTo>
                    <a:pt x="9" y="140"/>
                  </a:lnTo>
                  <a:lnTo>
                    <a:pt x="11" y="136"/>
                  </a:lnTo>
                  <a:lnTo>
                    <a:pt x="12" y="131"/>
                  </a:lnTo>
                  <a:lnTo>
                    <a:pt x="17" y="125"/>
                  </a:lnTo>
                  <a:lnTo>
                    <a:pt x="19" y="122"/>
                  </a:lnTo>
                  <a:lnTo>
                    <a:pt x="20" y="120"/>
                  </a:lnTo>
                  <a:lnTo>
                    <a:pt x="25" y="118"/>
                  </a:lnTo>
                  <a:lnTo>
                    <a:pt x="27" y="115"/>
                  </a:lnTo>
                  <a:lnTo>
                    <a:pt x="28" y="112"/>
                  </a:lnTo>
                  <a:lnTo>
                    <a:pt x="30" y="107"/>
                  </a:lnTo>
                  <a:lnTo>
                    <a:pt x="30" y="103"/>
                  </a:lnTo>
                  <a:lnTo>
                    <a:pt x="31" y="96"/>
                  </a:lnTo>
                  <a:lnTo>
                    <a:pt x="31" y="95"/>
                  </a:lnTo>
                  <a:lnTo>
                    <a:pt x="30" y="92"/>
                  </a:lnTo>
                  <a:lnTo>
                    <a:pt x="30" y="90"/>
                  </a:lnTo>
                  <a:lnTo>
                    <a:pt x="28" y="88"/>
                  </a:lnTo>
                  <a:lnTo>
                    <a:pt x="27" y="87"/>
                  </a:lnTo>
                  <a:lnTo>
                    <a:pt x="27" y="85"/>
                  </a:lnTo>
                  <a:lnTo>
                    <a:pt x="23" y="81"/>
                  </a:lnTo>
                  <a:lnTo>
                    <a:pt x="23" y="79"/>
                  </a:lnTo>
                  <a:lnTo>
                    <a:pt x="22" y="77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0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0" y="65"/>
                  </a:lnTo>
                  <a:lnTo>
                    <a:pt x="20" y="66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3" y="62"/>
                  </a:lnTo>
                  <a:lnTo>
                    <a:pt x="23" y="62"/>
                  </a:lnTo>
                  <a:lnTo>
                    <a:pt x="23" y="60"/>
                  </a:lnTo>
                  <a:lnTo>
                    <a:pt x="23" y="59"/>
                  </a:lnTo>
                  <a:lnTo>
                    <a:pt x="23" y="57"/>
                  </a:lnTo>
                  <a:lnTo>
                    <a:pt x="20" y="49"/>
                  </a:lnTo>
                  <a:lnTo>
                    <a:pt x="17" y="41"/>
                  </a:lnTo>
                  <a:lnTo>
                    <a:pt x="16" y="37"/>
                  </a:lnTo>
                  <a:lnTo>
                    <a:pt x="12" y="32"/>
                  </a:lnTo>
                  <a:lnTo>
                    <a:pt x="9" y="29"/>
                  </a:lnTo>
                  <a:lnTo>
                    <a:pt x="9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2" y="24"/>
                  </a:lnTo>
                  <a:lnTo>
                    <a:pt x="16" y="24"/>
                  </a:lnTo>
                  <a:lnTo>
                    <a:pt x="19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3" y="21"/>
                  </a:lnTo>
                  <a:lnTo>
                    <a:pt x="28" y="21"/>
                  </a:lnTo>
                  <a:lnTo>
                    <a:pt x="30" y="21"/>
                  </a:lnTo>
                  <a:close/>
                  <a:moveTo>
                    <a:pt x="17" y="0"/>
                  </a:moveTo>
                  <a:lnTo>
                    <a:pt x="17" y="2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7" y="5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2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2" y="16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8" y="19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6" y="14"/>
                  </a:lnTo>
                  <a:lnTo>
                    <a:pt x="6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8"/>
                  </a:lnTo>
                  <a:lnTo>
                    <a:pt x="6" y="7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14" name="Freeform 343">
              <a:extLst>
                <a:ext uri="{FF2B5EF4-FFF2-40B4-BE49-F238E27FC236}">
                  <a16:creationId xmlns:a16="http://schemas.microsoft.com/office/drawing/2014/main" id="{4587DA84-E108-48A4-86A6-4667156D3B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9105" y="3191812"/>
              <a:ext cx="87716" cy="79919"/>
            </a:xfrm>
            <a:custGeom>
              <a:avLst/>
              <a:gdLst>
                <a:gd name="T0" fmla="*/ 30 w 45"/>
                <a:gd name="T1" fmla="*/ 11 h 41"/>
                <a:gd name="T2" fmla="*/ 30 w 45"/>
                <a:gd name="T3" fmla="*/ 11 h 41"/>
                <a:gd name="T4" fmla="*/ 22 w 45"/>
                <a:gd name="T5" fmla="*/ 3 h 41"/>
                <a:gd name="T6" fmla="*/ 22 w 45"/>
                <a:gd name="T7" fmla="*/ 4 h 41"/>
                <a:gd name="T8" fmla="*/ 23 w 45"/>
                <a:gd name="T9" fmla="*/ 3 h 41"/>
                <a:gd name="T10" fmla="*/ 22 w 45"/>
                <a:gd name="T11" fmla="*/ 0 h 41"/>
                <a:gd name="T12" fmla="*/ 25 w 45"/>
                <a:gd name="T13" fmla="*/ 1 h 41"/>
                <a:gd name="T14" fmla="*/ 23 w 45"/>
                <a:gd name="T15" fmla="*/ 3 h 41"/>
                <a:gd name="T16" fmla="*/ 23 w 45"/>
                <a:gd name="T17" fmla="*/ 3 h 41"/>
                <a:gd name="T18" fmla="*/ 28 w 45"/>
                <a:gd name="T19" fmla="*/ 4 h 41"/>
                <a:gd name="T20" fmla="*/ 31 w 45"/>
                <a:gd name="T21" fmla="*/ 7 h 41"/>
                <a:gd name="T22" fmla="*/ 28 w 45"/>
                <a:gd name="T23" fmla="*/ 9 h 41"/>
                <a:gd name="T24" fmla="*/ 30 w 45"/>
                <a:gd name="T25" fmla="*/ 12 h 41"/>
                <a:gd name="T26" fmla="*/ 36 w 45"/>
                <a:gd name="T27" fmla="*/ 17 h 41"/>
                <a:gd name="T28" fmla="*/ 36 w 45"/>
                <a:gd name="T29" fmla="*/ 20 h 41"/>
                <a:gd name="T30" fmla="*/ 31 w 45"/>
                <a:gd name="T31" fmla="*/ 22 h 41"/>
                <a:gd name="T32" fmla="*/ 31 w 45"/>
                <a:gd name="T33" fmla="*/ 22 h 41"/>
                <a:gd name="T34" fmla="*/ 34 w 45"/>
                <a:gd name="T35" fmla="*/ 25 h 41"/>
                <a:gd name="T36" fmla="*/ 37 w 45"/>
                <a:gd name="T37" fmla="*/ 26 h 41"/>
                <a:gd name="T38" fmla="*/ 44 w 45"/>
                <a:gd name="T39" fmla="*/ 28 h 41"/>
                <a:gd name="T40" fmla="*/ 42 w 45"/>
                <a:gd name="T41" fmla="*/ 31 h 41"/>
                <a:gd name="T42" fmla="*/ 42 w 45"/>
                <a:gd name="T43" fmla="*/ 31 h 41"/>
                <a:gd name="T44" fmla="*/ 45 w 45"/>
                <a:gd name="T45" fmla="*/ 34 h 41"/>
                <a:gd name="T46" fmla="*/ 42 w 45"/>
                <a:gd name="T47" fmla="*/ 34 h 41"/>
                <a:gd name="T48" fmla="*/ 44 w 45"/>
                <a:gd name="T49" fmla="*/ 36 h 41"/>
                <a:gd name="T50" fmla="*/ 44 w 45"/>
                <a:gd name="T51" fmla="*/ 39 h 41"/>
                <a:gd name="T52" fmla="*/ 39 w 45"/>
                <a:gd name="T53" fmla="*/ 41 h 41"/>
                <a:gd name="T54" fmla="*/ 36 w 45"/>
                <a:gd name="T55" fmla="*/ 36 h 41"/>
                <a:gd name="T56" fmla="*/ 34 w 45"/>
                <a:gd name="T57" fmla="*/ 33 h 41"/>
                <a:gd name="T58" fmla="*/ 34 w 45"/>
                <a:gd name="T59" fmla="*/ 30 h 41"/>
                <a:gd name="T60" fmla="*/ 33 w 45"/>
                <a:gd name="T61" fmla="*/ 28 h 41"/>
                <a:gd name="T62" fmla="*/ 28 w 45"/>
                <a:gd name="T63" fmla="*/ 30 h 41"/>
                <a:gd name="T64" fmla="*/ 25 w 45"/>
                <a:gd name="T65" fmla="*/ 28 h 41"/>
                <a:gd name="T66" fmla="*/ 23 w 45"/>
                <a:gd name="T67" fmla="*/ 26 h 41"/>
                <a:gd name="T68" fmla="*/ 20 w 45"/>
                <a:gd name="T69" fmla="*/ 26 h 41"/>
                <a:gd name="T70" fmla="*/ 15 w 45"/>
                <a:gd name="T71" fmla="*/ 23 h 41"/>
                <a:gd name="T72" fmla="*/ 11 w 45"/>
                <a:gd name="T73" fmla="*/ 20 h 41"/>
                <a:gd name="T74" fmla="*/ 4 w 45"/>
                <a:gd name="T75" fmla="*/ 20 h 41"/>
                <a:gd name="T76" fmla="*/ 4 w 45"/>
                <a:gd name="T77" fmla="*/ 19 h 41"/>
                <a:gd name="T78" fmla="*/ 3 w 45"/>
                <a:gd name="T79" fmla="*/ 14 h 41"/>
                <a:gd name="T80" fmla="*/ 3 w 45"/>
                <a:gd name="T81" fmla="*/ 11 h 41"/>
                <a:gd name="T82" fmla="*/ 3 w 45"/>
                <a:gd name="T83" fmla="*/ 7 h 41"/>
                <a:gd name="T84" fmla="*/ 1 w 45"/>
                <a:gd name="T85" fmla="*/ 4 h 41"/>
                <a:gd name="T86" fmla="*/ 1 w 45"/>
                <a:gd name="T87" fmla="*/ 3 h 41"/>
                <a:gd name="T88" fmla="*/ 6 w 45"/>
                <a:gd name="T89" fmla="*/ 1 h 41"/>
                <a:gd name="T90" fmla="*/ 11 w 45"/>
                <a:gd name="T91" fmla="*/ 1 h 41"/>
                <a:gd name="T92" fmla="*/ 20 w 45"/>
                <a:gd name="T93" fmla="*/ 1 h 41"/>
                <a:gd name="T94" fmla="*/ 20 w 45"/>
                <a:gd name="T95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" h="41">
                  <a:moveTo>
                    <a:pt x="30" y="11"/>
                  </a:move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close/>
                  <a:moveTo>
                    <a:pt x="22" y="3"/>
                  </a:moveTo>
                  <a:lnTo>
                    <a:pt x="22" y="3"/>
                  </a:lnTo>
                  <a:lnTo>
                    <a:pt x="22" y="3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3" y="4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2" y="3"/>
                  </a:lnTo>
                  <a:close/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0" y="6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28" y="9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5"/>
                  </a:lnTo>
                  <a:lnTo>
                    <a:pt x="36" y="17"/>
                  </a:lnTo>
                  <a:lnTo>
                    <a:pt x="36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0"/>
                  </a:lnTo>
                  <a:lnTo>
                    <a:pt x="34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4" y="23"/>
                  </a:lnTo>
                  <a:lnTo>
                    <a:pt x="34" y="25"/>
                  </a:lnTo>
                  <a:lnTo>
                    <a:pt x="36" y="25"/>
                  </a:lnTo>
                  <a:lnTo>
                    <a:pt x="37" y="26"/>
                  </a:lnTo>
                  <a:lnTo>
                    <a:pt x="37" y="26"/>
                  </a:lnTo>
                  <a:lnTo>
                    <a:pt x="39" y="28"/>
                  </a:lnTo>
                  <a:lnTo>
                    <a:pt x="41" y="28"/>
                  </a:lnTo>
                  <a:lnTo>
                    <a:pt x="44" y="28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4" y="33"/>
                  </a:lnTo>
                  <a:lnTo>
                    <a:pt x="44" y="33"/>
                  </a:lnTo>
                  <a:lnTo>
                    <a:pt x="45" y="34"/>
                  </a:lnTo>
                  <a:lnTo>
                    <a:pt x="45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6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1" y="39"/>
                  </a:lnTo>
                  <a:lnTo>
                    <a:pt x="39" y="41"/>
                  </a:lnTo>
                  <a:lnTo>
                    <a:pt x="39" y="41"/>
                  </a:lnTo>
                  <a:lnTo>
                    <a:pt x="37" y="39"/>
                  </a:lnTo>
                  <a:lnTo>
                    <a:pt x="37" y="37"/>
                  </a:lnTo>
                  <a:lnTo>
                    <a:pt x="36" y="36"/>
                  </a:lnTo>
                  <a:lnTo>
                    <a:pt x="36" y="34"/>
                  </a:lnTo>
                  <a:lnTo>
                    <a:pt x="36" y="33"/>
                  </a:lnTo>
                  <a:lnTo>
                    <a:pt x="34" y="33"/>
                  </a:lnTo>
                  <a:lnTo>
                    <a:pt x="33" y="31"/>
                  </a:lnTo>
                  <a:lnTo>
                    <a:pt x="34" y="31"/>
                  </a:lnTo>
                  <a:lnTo>
                    <a:pt x="34" y="30"/>
                  </a:lnTo>
                  <a:lnTo>
                    <a:pt x="34" y="30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3" y="26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0" y="26"/>
                  </a:lnTo>
                  <a:lnTo>
                    <a:pt x="19" y="26"/>
                  </a:lnTo>
                  <a:lnTo>
                    <a:pt x="19" y="25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1" y="20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4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15" name="Freeform 344">
              <a:extLst>
                <a:ext uri="{FF2B5EF4-FFF2-40B4-BE49-F238E27FC236}">
                  <a16:creationId xmlns:a16="http://schemas.microsoft.com/office/drawing/2014/main" id="{9F1C35DB-2DBB-4EFD-BD5C-776D7EBDBA2A}"/>
                </a:ext>
              </a:extLst>
            </p:cNvPr>
            <p:cNvSpPr>
              <a:spLocks/>
            </p:cNvSpPr>
            <p:nvPr/>
          </p:nvSpPr>
          <p:spPr bwMode="auto">
            <a:xfrm>
              <a:off x="6308826" y="3145031"/>
              <a:ext cx="48731" cy="97461"/>
            </a:xfrm>
            <a:custGeom>
              <a:avLst/>
              <a:gdLst>
                <a:gd name="T0" fmla="*/ 6 w 25"/>
                <a:gd name="T1" fmla="*/ 0 h 50"/>
                <a:gd name="T2" fmla="*/ 6 w 25"/>
                <a:gd name="T3" fmla="*/ 2 h 50"/>
                <a:gd name="T4" fmla="*/ 6 w 25"/>
                <a:gd name="T5" fmla="*/ 3 h 50"/>
                <a:gd name="T6" fmla="*/ 10 w 25"/>
                <a:gd name="T7" fmla="*/ 2 h 50"/>
                <a:gd name="T8" fmla="*/ 11 w 25"/>
                <a:gd name="T9" fmla="*/ 2 h 50"/>
                <a:gd name="T10" fmla="*/ 13 w 25"/>
                <a:gd name="T11" fmla="*/ 3 h 50"/>
                <a:gd name="T12" fmla="*/ 14 w 25"/>
                <a:gd name="T13" fmla="*/ 6 h 50"/>
                <a:gd name="T14" fmla="*/ 18 w 25"/>
                <a:gd name="T15" fmla="*/ 6 h 50"/>
                <a:gd name="T16" fmla="*/ 18 w 25"/>
                <a:gd name="T17" fmla="*/ 11 h 50"/>
                <a:gd name="T18" fmla="*/ 18 w 25"/>
                <a:gd name="T19" fmla="*/ 13 h 50"/>
                <a:gd name="T20" fmla="*/ 18 w 25"/>
                <a:gd name="T21" fmla="*/ 16 h 50"/>
                <a:gd name="T22" fmla="*/ 18 w 25"/>
                <a:gd name="T23" fmla="*/ 19 h 50"/>
                <a:gd name="T24" fmla="*/ 16 w 25"/>
                <a:gd name="T25" fmla="*/ 19 h 50"/>
                <a:gd name="T26" fmla="*/ 18 w 25"/>
                <a:gd name="T27" fmla="*/ 22 h 50"/>
                <a:gd name="T28" fmla="*/ 18 w 25"/>
                <a:gd name="T29" fmla="*/ 25 h 50"/>
                <a:gd name="T30" fmla="*/ 19 w 25"/>
                <a:gd name="T31" fmla="*/ 27 h 50"/>
                <a:gd name="T32" fmla="*/ 21 w 25"/>
                <a:gd name="T33" fmla="*/ 30 h 50"/>
                <a:gd name="T34" fmla="*/ 24 w 25"/>
                <a:gd name="T35" fmla="*/ 30 h 50"/>
                <a:gd name="T36" fmla="*/ 24 w 25"/>
                <a:gd name="T37" fmla="*/ 31 h 50"/>
                <a:gd name="T38" fmla="*/ 24 w 25"/>
                <a:gd name="T39" fmla="*/ 33 h 50"/>
                <a:gd name="T40" fmla="*/ 25 w 25"/>
                <a:gd name="T41" fmla="*/ 35 h 50"/>
                <a:gd name="T42" fmla="*/ 24 w 25"/>
                <a:gd name="T43" fmla="*/ 36 h 50"/>
                <a:gd name="T44" fmla="*/ 22 w 25"/>
                <a:gd name="T45" fmla="*/ 38 h 50"/>
                <a:gd name="T46" fmla="*/ 21 w 25"/>
                <a:gd name="T47" fmla="*/ 39 h 50"/>
                <a:gd name="T48" fmla="*/ 21 w 25"/>
                <a:gd name="T49" fmla="*/ 41 h 50"/>
                <a:gd name="T50" fmla="*/ 19 w 25"/>
                <a:gd name="T51" fmla="*/ 43 h 50"/>
                <a:gd name="T52" fmla="*/ 18 w 25"/>
                <a:gd name="T53" fmla="*/ 44 h 50"/>
                <a:gd name="T54" fmla="*/ 16 w 25"/>
                <a:gd name="T55" fmla="*/ 44 h 50"/>
                <a:gd name="T56" fmla="*/ 14 w 25"/>
                <a:gd name="T57" fmla="*/ 46 h 50"/>
                <a:gd name="T58" fmla="*/ 14 w 25"/>
                <a:gd name="T59" fmla="*/ 46 h 50"/>
                <a:gd name="T60" fmla="*/ 16 w 25"/>
                <a:gd name="T61" fmla="*/ 47 h 50"/>
                <a:gd name="T62" fmla="*/ 14 w 25"/>
                <a:gd name="T63" fmla="*/ 49 h 50"/>
                <a:gd name="T64" fmla="*/ 14 w 25"/>
                <a:gd name="T65" fmla="*/ 49 h 50"/>
                <a:gd name="T66" fmla="*/ 14 w 25"/>
                <a:gd name="T67" fmla="*/ 50 h 50"/>
                <a:gd name="T68" fmla="*/ 13 w 25"/>
                <a:gd name="T69" fmla="*/ 50 h 50"/>
                <a:gd name="T70" fmla="*/ 11 w 25"/>
                <a:gd name="T71" fmla="*/ 50 h 50"/>
                <a:gd name="T72" fmla="*/ 10 w 25"/>
                <a:gd name="T73" fmla="*/ 50 h 50"/>
                <a:gd name="T74" fmla="*/ 10 w 25"/>
                <a:gd name="T75" fmla="*/ 47 h 50"/>
                <a:gd name="T76" fmla="*/ 2 w 25"/>
                <a:gd name="T77" fmla="*/ 41 h 50"/>
                <a:gd name="T78" fmla="*/ 0 w 25"/>
                <a:gd name="T79" fmla="*/ 39 h 50"/>
                <a:gd name="T80" fmla="*/ 0 w 25"/>
                <a:gd name="T81" fmla="*/ 38 h 50"/>
                <a:gd name="T82" fmla="*/ 2 w 25"/>
                <a:gd name="T83" fmla="*/ 39 h 50"/>
                <a:gd name="T84" fmla="*/ 2 w 25"/>
                <a:gd name="T85" fmla="*/ 38 h 50"/>
                <a:gd name="T86" fmla="*/ 0 w 25"/>
                <a:gd name="T87" fmla="*/ 35 h 50"/>
                <a:gd name="T88" fmla="*/ 2 w 25"/>
                <a:gd name="T89" fmla="*/ 30 h 50"/>
                <a:gd name="T90" fmla="*/ 2 w 25"/>
                <a:gd name="T91" fmla="*/ 24 h 50"/>
                <a:gd name="T92" fmla="*/ 2 w 25"/>
                <a:gd name="T93" fmla="*/ 20 h 50"/>
                <a:gd name="T94" fmla="*/ 3 w 25"/>
                <a:gd name="T95" fmla="*/ 17 h 50"/>
                <a:gd name="T96" fmla="*/ 3 w 25"/>
                <a:gd name="T97" fmla="*/ 14 h 50"/>
                <a:gd name="T98" fmla="*/ 0 w 25"/>
                <a:gd name="T99" fmla="*/ 13 h 50"/>
                <a:gd name="T100" fmla="*/ 0 w 25"/>
                <a:gd name="T101" fmla="*/ 11 h 50"/>
                <a:gd name="T102" fmla="*/ 0 w 25"/>
                <a:gd name="T103" fmla="*/ 9 h 50"/>
                <a:gd name="T104" fmla="*/ 2 w 25"/>
                <a:gd name="T105" fmla="*/ 9 h 50"/>
                <a:gd name="T106" fmla="*/ 2 w 25"/>
                <a:gd name="T107" fmla="*/ 9 h 50"/>
                <a:gd name="T108" fmla="*/ 2 w 25"/>
                <a:gd name="T109" fmla="*/ 6 h 50"/>
                <a:gd name="T110" fmla="*/ 0 w 25"/>
                <a:gd name="T111" fmla="*/ 6 h 50"/>
                <a:gd name="T112" fmla="*/ 2 w 25"/>
                <a:gd name="T113" fmla="*/ 3 h 50"/>
                <a:gd name="T114" fmla="*/ 3 w 25"/>
                <a:gd name="T115" fmla="*/ 2 h 50"/>
                <a:gd name="T116" fmla="*/ 5 w 25"/>
                <a:gd name="T1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5" h="50">
                  <a:moveTo>
                    <a:pt x="5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3"/>
                  </a:lnTo>
                  <a:lnTo>
                    <a:pt x="8" y="3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3" y="3"/>
                  </a:lnTo>
                  <a:lnTo>
                    <a:pt x="13" y="5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8" y="11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6"/>
                  </a:lnTo>
                  <a:lnTo>
                    <a:pt x="18" y="1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6" y="19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8" y="25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1"/>
                  </a:lnTo>
                  <a:lnTo>
                    <a:pt x="24" y="31"/>
                  </a:lnTo>
                  <a:lnTo>
                    <a:pt x="24" y="33"/>
                  </a:lnTo>
                  <a:lnTo>
                    <a:pt x="25" y="35"/>
                  </a:lnTo>
                  <a:lnTo>
                    <a:pt x="25" y="35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8"/>
                  </a:lnTo>
                  <a:lnTo>
                    <a:pt x="21" y="39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3"/>
                  </a:lnTo>
                  <a:lnTo>
                    <a:pt x="19" y="43"/>
                  </a:lnTo>
                  <a:lnTo>
                    <a:pt x="19" y="44"/>
                  </a:lnTo>
                  <a:lnTo>
                    <a:pt x="18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6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7"/>
                  </a:lnTo>
                  <a:lnTo>
                    <a:pt x="16" y="47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9"/>
                  </a:lnTo>
                  <a:lnTo>
                    <a:pt x="10" y="47"/>
                  </a:lnTo>
                  <a:lnTo>
                    <a:pt x="8" y="44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8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2" y="30"/>
                  </a:lnTo>
                  <a:lnTo>
                    <a:pt x="2" y="27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7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3" y="2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16" name="Freeform 345">
              <a:extLst>
                <a:ext uri="{FF2B5EF4-FFF2-40B4-BE49-F238E27FC236}">
                  <a16:creationId xmlns:a16="http://schemas.microsoft.com/office/drawing/2014/main" id="{AC55E9D2-5465-4535-85EF-DF3B23E6A3D8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1329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1 h 1"/>
                <a:gd name="T8" fmla="*/ 0 w 2"/>
                <a:gd name="T9" fmla="*/ 0 h 1"/>
                <a:gd name="T10" fmla="*/ 2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17" name="Freeform 346">
              <a:extLst>
                <a:ext uri="{FF2B5EF4-FFF2-40B4-BE49-F238E27FC236}">
                  <a16:creationId xmlns:a16="http://schemas.microsoft.com/office/drawing/2014/main" id="{E332492D-0BA6-4AE8-BA4C-355811FFD47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3914973"/>
              <a:ext cx="7797" cy="21442"/>
            </a:xfrm>
            <a:custGeom>
              <a:avLst/>
              <a:gdLst>
                <a:gd name="T0" fmla="*/ 2 w 4"/>
                <a:gd name="T1" fmla="*/ 8 h 11"/>
                <a:gd name="T2" fmla="*/ 4 w 4"/>
                <a:gd name="T3" fmla="*/ 8 h 11"/>
                <a:gd name="T4" fmla="*/ 4 w 4"/>
                <a:gd name="T5" fmla="*/ 10 h 11"/>
                <a:gd name="T6" fmla="*/ 4 w 4"/>
                <a:gd name="T7" fmla="*/ 10 h 11"/>
                <a:gd name="T8" fmla="*/ 4 w 4"/>
                <a:gd name="T9" fmla="*/ 10 h 11"/>
                <a:gd name="T10" fmla="*/ 4 w 4"/>
                <a:gd name="T11" fmla="*/ 10 h 11"/>
                <a:gd name="T12" fmla="*/ 4 w 4"/>
                <a:gd name="T13" fmla="*/ 10 h 11"/>
                <a:gd name="T14" fmla="*/ 4 w 4"/>
                <a:gd name="T15" fmla="*/ 11 h 11"/>
                <a:gd name="T16" fmla="*/ 2 w 4"/>
                <a:gd name="T17" fmla="*/ 11 h 11"/>
                <a:gd name="T18" fmla="*/ 0 w 4"/>
                <a:gd name="T19" fmla="*/ 10 h 11"/>
                <a:gd name="T20" fmla="*/ 0 w 4"/>
                <a:gd name="T21" fmla="*/ 10 h 11"/>
                <a:gd name="T22" fmla="*/ 2 w 4"/>
                <a:gd name="T23" fmla="*/ 8 h 11"/>
                <a:gd name="T24" fmla="*/ 2 w 4"/>
                <a:gd name="T25" fmla="*/ 0 h 11"/>
                <a:gd name="T26" fmla="*/ 2 w 4"/>
                <a:gd name="T27" fmla="*/ 0 h 11"/>
                <a:gd name="T28" fmla="*/ 2 w 4"/>
                <a:gd name="T29" fmla="*/ 0 h 11"/>
                <a:gd name="T30" fmla="*/ 4 w 4"/>
                <a:gd name="T31" fmla="*/ 2 h 11"/>
                <a:gd name="T32" fmla="*/ 4 w 4"/>
                <a:gd name="T33" fmla="*/ 2 h 11"/>
                <a:gd name="T34" fmla="*/ 4 w 4"/>
                <a:gd name="T35" fmla="*/ 4 h 11"/>
                <a:gd name="T36" fmla="*/ 2 w 4"/>
                <a:gd name="T37" fmla="*/ 2 h 11"/>
                <a:gd name="T38" fmla="*/ 2 w 4"/>
                <a:gd name="T39" fmla="*/ 0 h 11"/>
                <a:gd name="T40" fmla="*/ 2 w 4"/>
                <a:gd name="T41" fmla="*/ 0 h 11"/>
                <a:gd name="T42" fmla="*/ 2 w 4"/>
                <a:gd name="T4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" h="11">
                  <a:moveTo>
                    <a:pt x="2" y="8"/>
                  </a:moveTo>
                  <a:lnTo>
                    <a:pt x="4" y="8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2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8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18" name="Freeform 347">
              <a:extLst>
                <a:ext uri="{FF2B5EF4-FFF2-40B4-BE49-F238E27FC236}">
                  <a16:creationId xmlns:a16="http://schemas.microsoft.com/office/drawing/2014/main" id="{B54759C0-7C5D-445F-B107-A201FC744079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8614" y="3283425"/>
              <a:ext cx="405438" cy="284586"/>
            </a:xfrm>
            <a:custGeom>
              <a:avLst/>
              <a:gdLst>
                <a:gd name="T0" fmla="*/ 157 w 208"/>
                <a:gd name="T1" fmla="*/ 9 h 146"/>
                <a:gd name="T2" fmla="*/ 159 w 208"/>
                <a:gd name="T3" fmla="*/ 14 h 146"/>
                <a:gd name="T4" fmla="*/ 162 w 208"/>
                <a:gd name="T5" fmla="*/ 30 h 146"/>
                <a:gd name="T6" fmla="*/ 178 w 208"/>
                <a:gd name="T7" fmla="*/ 22 h 146"/>
                <a:gd name="T8" fmla="*/ 190 w 208"/>
                <a:gd name="T9" fmla="*/ 17 h 146"/>
                <a:gd name="T10" fmla="*/ 192 w 208"/>
                <a:gd name="T11" fmla="*/ 20 h 146"/>
                <a:gd name="T12" fmla="*/ 201 w 208"/>
                <a:gd name="T13" fmla="*/ 17 h 146"/>
                <a:gd name="T14" fmla="*/ 208 w 208"/>
                <a:gd name="T15" fmla="*/ 20 h 146"/>
                <a:gd name="T16" fmla="*/ 201 w 208"/>
                <a:gd name="T17" fmla="*/ 22 h 146"/>
                <a:gd name="T18" fmla="*/ 195 w 208"/>
                <a:gd name="T19" fmla="*/ 27 h 146"/>
                <a:gd name="T20" fmla="*/ 178 w 208"/>
                <a:gd name="T21" fmla="*/ 27 h 146"/>
                <a:gd name="T22" fmla="*/ 168 w 208"/>
                <a:gd name="T23" fmla="*/ 30 h 146"/>
                <a:gd name="T24" fmla="*/ 159 w 208"/>
                <a:gd name="T25" fmla="*/ 36 h 146"/>
                <a:gd name="T26" fmla="*/ 159 w 208"/>
                <a:gd name="T27" fmla="*/ 44 h 146"/>
                <a:gd name="T28" fmla="*/ 160 w 208"/>
                <a:gd name="T29" fmla="*/ 52 h 146"/>
                <a:gd name="T30" fmla="*/ 159 w 208"/>
                <a:gd name="T31" fmla="*/ 57 h 146"/>
                <a:gd name="T32" fmla="*/ 153 w 208"/>
                <a:gd name="T33" fmla="*/ 64 h 146"/>
                <a:gd name="T34" fmla="*/ 154 w 208"/>
                <a:gd name="T35" fmla="*/ 72 h 146"/>
                <a:gd name="T36" fmla="*/ 137 w 208"/>
                <a:gd name="T37" fmla="*/ 72 h 146"/>
                <a:gd name="T38" fmla="*/ 142 w 208"/>
                <a:gd name="T39" fmla="*/ 85 h 146"/>
                <a:gd name="T40" fmla="*/ 129 w 208"/>
                <a:gd name="T41" fmla="*/ 93 h 146"/>
                <a:gd name="T42" fmla="*/ 126 w 208"/>
                <a:gd name="T43" fmla="*/ 109 h 146"/>
                <a:gd name="T44" fmla="*/ 118 w 208"/>
                <a:gd name="T45" fmla="*/ 109 h 146"/>
                <a:gd name="T46" fmla="*/ 108 w 208"/>
                <a:gd name="T47" fmla="*/ 110 h 146"/>
                <a:gd name="T48" fmla="*/ 105 w 208"/>
                <a:gd name="T49" fmla="*/ 116 h 146"/>
                <a:gd name="T50" fmla="*/ 93 w 208"/>
                <a:gd name="T51" fmla="*/ 116 h 146"/>
                <a:gd name="T52" fmla="*/ 85 w 208"/>
                <a:gd name="T53" fmla="*/ 123 h 146"/>
                <a:gd name="T54" fmla="*/ 83 w 208"/>
                <a:gd name="T55" fmla="*/ 137 h 146"/>
                <a:gd name="T56" fmla="*/ 72 w 208"/>
                <a:gd name="T57" fmla="*/ 143 h 146"/>
                <a:gd name="T58" fmla="*/ 56 w 208"/>
                <a:gd name="T59" fmla="*/ 145 h 146"/>
                <a:gd name="T60" fmla="*/ 30 w 208"/>
                <a:gd name="T61" fmla="*/ 146 h 146"/>
                <a:gd name="T62" fmla="*/ 12 w 208"/>
                <a:gd name="T63" fmla="*/ 132 h 146"/>
                <a:gd name="T64" fmla="*/ 12 w 208"/>
                <a:gd name="T65" fmla="*/ 115 h 146"/>
                <a:gd name="T66" fmla="*/ 4 w 208"/>
                <a:gd name="T67" fmla="*/ 105 h 146"/>
                <a:gd name="T68" fmla="*/ 1 w 208"/>
                <a:gd name="T69" fmla="*/ 88 h 146"/>
                <a:gd name="T70" fmla="*/ 3 w 208"/>
                <a:gd name="T71" fmla="*/ 80 h 146"/>
                <a:gd name="T72" fmla="*/ 3 w 208"/>
                <a:gd name="T73" fmla="*/ 69 h 146"/>
                <a:gd name="T74" fmla="*/ 4 w 208"/>
                <a:gd name="T75" fmla="*/ 64 h 146"/>
                <a:gd name="T76" fmla="*/ 9 w 208"/>
                <a:gd name="T77" fmla="*/ 60 h 146"/>
                <a:gd name="T78" fmla="*/ 9 w 208"/>
                <a:gd name="T79" fmla="*/ 53 h 146"/>
                <a:gd name="T80" fmla="*/ 12 w 208"/>
                <a:gd name="T81" fmla="*/ 49 h 146"/>
                <a:gd name="T82" fmla="*/ 19 w 208"/>
                <a:gd name="T83" fmla="*/ 50 h 146"/>
                <a:gd name="T84" fmla="*/ 26 w 208"/>
                <a:gd name="T85" fmla="*/ 55 h 146"/>
                <a:gd name="T86" fmla="*/ 33 w 208"/>
                <a:gd name="T87" fmla="*/ 53 h 146"/>
                <a:gd name="T88" fmla="*/ 39 w 208"/>
                <a:gd name="T89" fmla="*/ 46 h 146"/>
                <a:gd name="T90" fmla="*/ 47 w 208"/>
                <a:gd name="T91" fmla="*/ 41 h 146"/>
                <a:gd name="T92" fmla="*/ 53 w 208"/>
                <a:gd name="T93" fmla="*/ 39 h 146"/>
                <a:gd name="T94" fmla="*/ 63 w 208"/>
                <a:gd name="T95" fmla="*/ 24 h 146"/>
                <a:gd name="T96" fmla="*/ 75 w 208"/>
                <a:gd name="T97" fmla="*/ 17 h 146"/>
                <a:gd name="T98" fmla="*/ 86 w 208"/>
                <a:gd name="T99" fmla="*/ 19 h 146"/>
                <a:gd name="T100" fmla="*/ 102 w 208"/>
                <a:gd name="T101" fmla="*/ 20 h 146"/>
                <a:gd name="T102" fmla="*/ 107 w 208"/>
                <a:gd name="T103" fmla="*/ 24 h 146"/>
                <a:gd name="T104" fmla="*/ 115 w 208"/>
                <a:gd name="T105" fmla="*/ 22 h 146"/>
                <a:gd name="T106" fmla="*/ 121 w 208"/>
                <a:gd name="T107" fmla="*/ 19 h 146"/>
                <a:gd name="T108" fmla="*/ 127 w 208"/>
                <a:gd name="T109" fmla="*/ 22 h 146"/>
                <a:gd name="T110" fmla="*/ 131 w 208"/>
                <a:gd name="T111" fmla="*/ 16 h 146"/>
                <a:gd name="T112" fmla="*/ 140 w 208"/>
                <a:gd name="T113" fmla="*/ 14 h 146"/>
                <a:gd name="T114" fmla="*/ 143 w 208"/>
                <a:gd name="T115" fmla="*/ 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8" h="146">
                  <a:moveTo>
                    <a:pt x="151" y="0"/>
                  </a:moveTo>
                  <a:lnTo>
                    <a:pt x="153" y="1"/>
                  </a:lnTo>
                  <a:lnTo>
                    <a:pt x="156" y="3"/>
                  </a:lnTo>
                  <a:lnTo>
                    <a:pt x="157" y="5"/>
                  </a:lnTo>
                  <a:lnTo>
                    <a:pt x="156" y="8"/>
                  </a:lnTo>
                  <a:lnTo>
                    <a:pt x="156" y="9"/>
                  </a:lnTo>
                  <a:lnTo>
                    <a:pt x="157" y="9"/>
                  </a:lnTo>
                  <a:lnTo>
                    <a:pt x="157" y="9"/>
                  </a:lnTo>
                  <a:lnTo>
                    <a:pt x="159" y="9"/>
                  </a:lnTo>
                  <a:lnTo>
                    <a:pt x="160" y="9"/>
                  </a:lnTo>
                  <a:lnTo>
                    <a:pt x="160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59" y="14"/>
                  </a:lnTo>
                  <a:lnTo>
                    <a:pt x="159" y="17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9" y="24"/>
                  </a:lnTo>
                  <a:lnTo>
                    <a:pt x="160" y="27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5" y="28"/>
                  </a:lnTo>
                  <a:lnTo>
                    <a:pt x="168" y="27"/>
                  </a:lnTo>
                  <a:lnTo>
                    <a:pt x="172" y="25"/>
                  </a:lnTo>
                  <a:lnTo>
                    <a:pt x="176" y="24"/>
                  </a:lnTo>
                  <a:lnTo>
                    <a:pt x="178" y="22"/>
                  </a:lnTo>
                  <a:lnTo>
                    <a:pt x="179" y="20"/>
                  </a:lnTo>
                  <a:lnTo>
                    <a:pt x="184" y="17"/>
                  </a:lnTo>
                  <a:lnTo>
                    <a:pt x="187" y="17"/>
                  </a:lnTo>
                  <a:lnTo>
                    <a:pt x="187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2" y="17"/>
                  </a:lnTo>
                  <a:lnTo>
                    <a:pt x="192" y="19"/>
                  </a:lnTo>
                  <a:lnTo>
                    <a:pt x="192" y="19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2" y="20"/>
                  </a:lnTo>
                  <a:lnTo>
                    <a:pt x="195" y="20"/>
                  </a:lnTo>
                  <a:lnTo>
                    <a:pt x="197" y="19"/>
                  </a:lnTo>
                  <a:lnTo>
                    <a:pt x="198" y="19"/>
                  </a:lnTo>
                  <a:lnTo>
                    <a:pt x="198" y="19"/>
                  </a:lnTo>
                  <a:lnTo>
                    <a:pt x="200" y="17"/>
                  </a:lnTo>
                  <a:lnTo>
                    <a:pt x="200" y="17"/>
                  </a:lnTo>
                  <a:lnTo>
                    <a:pt x="201" y="17"/>
                  </a:lnTo>
                  <a:lnTo>
                    <a:pt x="203" y="19"/>
                  </a:lnTo>
                  <a:lnTo>
                    <a:pt x="205" y="17"/>
                  </a:lnTo>
                  <a:lnTo>
                    <a:pt x="206" y="19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5" y="20"/>
                  </a:lnTo>
                  <a:lnTo>
                    <a:pt x="203" y="20"/>
                  </a:lnTo>
                  <a:lnTo>
                    <a:pt x="201" y="22"/>
                  </a:lnTo>
                  <a:lnTo>
                    <a:pt x="201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1" y="25"/>
                  </a:lnTo>
                  <a:lnTo>
                    <a:pt x="198" y="27"/>
                  </a:lnTo>
                  <a:lnTo>
                    <a:pt x="197" y="27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7"/>
                  </a:lnTo>
                  <a:lnTo>
                    <a:pt x="187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78" y="27"/>
                  </a:lnTo>
                  <a:lnTo>
                    <a:pt x="176" y="27"/>
                  </a:lnTo>
                  <a:lnTo>
                    <a:pt x="175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0" y="28"/>
                  </a:lnTo>
                  <a:lnTo>
                    <a:pt x="168" y="30"/>
                  </a:lnTo>
                  <a:lnTo>
                    <a:pt x="168" y="30"/>
                  </a:lnTo>
                  <a:lnTo>
                    <a:pt x="165" y="33"/>
                  </a:lnTo>
                  <a:lnTo>
                    <a:pt x="164" y="33"/>
                  </a:lnTo>
                  <a:lnTo>
                    <a:pt x="164" y="35"/>
                  </a:lnTo>
                  <a:lnTo>
                    <a:pt x="162" y="35"/>
                  </a:lnTo>
                  <a:lnTo>
                    <a:pt x="160" y="35"/>
                  </a:lnTo>
                  <a:lnTo>
                    <a:pt x="160" y="35"/>
                  </a:lnTo>
                  <a:lnTo>
                    <a:pt x="159" y="36"/>
                  </a:lnTo>
                  <a:lnTo>
                    <a:pt x="157" y="38"/>
                  </a:lnTo>
                  <a:lnTo>
                    <a:pt x="156" y="39"/>
                  </a:lnTo>
                  <a:lnTo>
                    <a:pt x="154" y="41"/>
                  </a:lnTo>
                  <a:lnTo>
                    <a:pt x="156" y="41"/>
                  </a:lnTo>
                  <a:lnTo>
                    <a:pt x="157" y="42"/>
                  </a:lnTo>
                  <a:lnTo>
                    <a:pt x="157" y="42"/>
                  </a:lnTo>
                  <a:lnTo>
                    <a:pt x="159" y="44"/>
                  </a:lnTo>
                  <a:lnTo>
                    <a:pt x="159" y="46"/>
                  </a:lnTo>
                  <a:lnTo>
                    <a:pt x="159" y="47"/>
                  </a:lnTo>
                  <a:lnTo>
                    <a:pt x="160" y="49"/>
                  </a:lnTo>
                  <a:lnTo>
                    <a:pt x="160" y="50"/>
                  </a:lnTo>
                  <a:lnTo>
                    <a:pt x="160" y="50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3"/>
                  </a:lnTo>
                  <a:lnTo>
                    <a:pt x="160" y="53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59" y="57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6" y="60"/>
                  </a:lnTo>
                  <a:lnTo>
                    <a:pt x="156" y="61"/>
                  </a:lnTo>
                  <a:lnTo>
                    <a:pt x="154" y="63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4" y="68"/>
                  </a:lnTo>
                  <a:lnTo>
                    <a:pt x="154" y="69"/>
                  </a:lnTo>
                  <a:lnTo>
                    <a:pt x="154" y="71"/>
                  </a:lnTo>
                  <a:lnTo>
                    <a:pt x="154" y="72"/>
                  </a:lnTo>
                  <a:lnTo>
                    <a:pt x="153" y="72"/>
                  </a:lnTo>
                  <a:lnTo>
                    <a:pt x="149" y="74"/>
                  </a:lnTo>
                  <a:lnTo>
                    <a:pt x="148" y="74"/>
                  </a:lnTo>
                  <a:lnTo>
                    <a:pt x="143" y="74"/>
                  </a:lnTo>
                  <a:lnTo>
                    <a:pt x="143" y="74"/>
                  </a:lnTo>
                  <a:lnTo>
                    <a:pt x="142" y="74"/>
                  </a:lnTo>
                  <a:lnTo>
                    <a:pt x="137" y="72"/>
                  </a:lnTo>
                  <a:lnTo>
                    <a:pt x="137" y="74"/>
                  </a:lnTo>
                  <a:lnTo>
                    <a:pt x="135" y="76"/>
                  </a:lnTo>
                  <a:lnTo>
                    <a:pt x="138" y="79"/>
                  </a:lnTo>
                  <a:lnTo>
                    <a:pt x="140" y="80"/>
                  </a:lnTo>
                  <a:lnTo>
                    <a:pt x="142" y="82"/>
                  </a:lnTo>
                  <a:lnTo>
                    <a:pt x="142" y="83"/>
                  </a:lnTo>
                  <a:lnTo>
                    <a:pt x="142" y="85"/>
                  </a:lnTo>
                  <a:lnTo>
                    <a:pt x="138" y="87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3"/>
                  </a:lnTo>
                  <a:lnTo>
                    <a:pt x="129" y="94"/>
                  </a:lnTo>
                  <a:lnTo>
                    <a:pt x="129" y="96"/>
                  </a:lnTo>
                  <a:lnTo>
                    <a:pt x="127" y="98"/>
                  </a:lnTo>
                  <a:lnTo>
                    <a:pt x="127" y="99"/>
                  </a:lnTo>
                  <a:lnTo>
                    <a:pt x="127" y="102"/>
                  </a:lnTo>
                  <a:lnTo>
                    <a:pt x="127" y="107"/>
                  </a:lnTo>
                  <a:lnTo>
                    <a:pt x="126" y="109"/>
                  </a:lnTo>
                  <a:lnTo>
                    <a:pt x="124" y="110"/>
                  </a:lnTo>
                  <a:lnTo>
                    <a:pt x="123" y="112"/>
                  </a:lnTo>
                  <a:lnTo>
                    <a:pt x="121" y="112"/>
                  </a:lnTo>
                  <a:lnTo>
                    <a:pt x="119" y="112"/>
                  </a:lnTo>
                  <a:lnTo>
                    <a:pt x="119" y="110"/>
                  </a:lnTo>
                  <a:lnTo>
                    <a:pt x="118" y="110"/>
                  </a:lnTo>
                  <a:lnTo>
                    <a:pt x="118" y="109"/>
                  </a:lnTo>
                  <a:lnTo>
                    <a:pt x="116" y="109"/>
                  </a:lnTo>
                  <a:lnTo>
                    <a:pt x="115" y="110"/>
                  </a:lnTo>
                  <a:lnTo>
                    <a:pt x="113" y="110"/>
                  </a:lnTo>
                  <a:lnTo>
                    <a:pt x="112" y="109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0"/>
                  </a:lnTo>
                  <a:lnTo>
                    <a:pt x="105" y="113"/>
                  </a:lnTo>
                  <a:lnTo>
                    <a:pt x="104" y="113"/>
                  </a:lnTo>
                  <a:lnTo>
                    <a:pt x="102" y="113"/>
                  </a:lnTo>
                  <a:lnTo>
                    <a:pt x="104" y="115"/>
                  </a:lnTo>
                  <a:lnTo>
                    <a:pt x="104" y="115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4" y="116"/>
                  </a:lnTo>
                  <a:lnTo>
                    <a:pt x="102" y="116"/>
                  </a:lnTo>
                  <a:lnTo>
                    <a:pt x="101" y="118"/>
                  </a:lnTo>
                  <a:lnTo>
                    <a:pt x="99" y="118"/>
                  </a:lnTo>
                  <a:lnTo>
                    <a:pt x="96" y="118"/>
                  </a:lnTo>
                  <a:lnTo>
                    <a:pt x="94" y="116"/>
                  </a:lnTo>
                  <a:lnTo>
                    <a:pt x="93" y="116"/>
                  </a:lnTo>
                  <a:lnTo>
                    <a:pt x="91" y="118"/>
                  </a:lnTo>
                  <a:lnTo>
                    <a:pt x="91" y="118"/>
                  </a:lnTo>
                  <a:lnTo>
                    <a:pt x="90" y="121"/>
                  </a:lnTo>
                  <a:lnTo>
                    <a:pt x="88" y="121"/>
                  </a:lnTo>
                  <a:lnTo>
                    <a:pt x="88" y="121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5" y="124"/>
                  </a:lnTo>
                  <a:lnTo>
                    <a:pt x="83" y="128"/>
                  </a:lnTo>
                  <a:lnTo>
                    <a:pt x="85" y="129"/>
                  </a:lnTo>
                  <a:lnTo>
                    <a:pt x="85" y="132"/>
                  </a:lnTo>
                  <a:lnTo>
                    <a:pt x="83" y="134"/>
                  </a:lnTo>
                  <a:lnTo>
                    <a:pt x="83" y="135"/>
                  </a:lnTo>
                  <a:lnTo>
                    <a:pt x="83" y="137"/>
                  </a:lnTo>
                  <a:lnTo>
                    <a:pt x="85" y="139"/>
                  </a:lnTo>
                  <a:lnTo>
                    <a:pt x="83" y="139"/>
                  </a:lnTo>
                  <a:lnTo>
                    <a:pt x="83" y="140"/>
                  </a:lnTo>
                  <a:lnTo>
                    <a:pt x="82" y="140"/>
                  </a:lnTo>
                  <a:lnTo>
                    <a:pt x="80" y="140"/>
                  </a:lnTo>
                  <a:lnTo>
                    <a:pt x="75" y="142"/>
                  </a:lnTo>
                  <a:lnTo>
                    <a:pt x="72" y="143"/>
                  </a:lnTo>
                  <a:lnTo>
                    <a:pt x="67" y="143"/>
                  </a:lnTo>
                  <a:lnTo>
                    <a:pt x="67" y="145"/>
                  </a:lnTo>
                  <a:lnTo>
                    <a:pt x="64" y="145"/>
                  </a:lnTo>
                  <a:lnTo>
                    <a:pt x="63" y="145"/>
                  </a:lnTo>
                  <a:lnTo>
                    <a:pt x="61" y="145"/>
                  </a:lnTo>
                  <a:lnTo>
                    <a:pt x="58" y="145"/>
                  </a:lnTo>
                  <a:lnTo>
                    <a:pt x="56" y="145"/>
                  </a:lnTo>
                  <a:lnTo>
                    <a:pt x="55" y="145"/>
                  </a:lnTo>
                  <a:lnTo>
                    <a:pt x="53" y="146"/>
                  </a:lnTo>
                  <a:lnTo>
                    <a:pt x="53" y="146"/>
                  </a:lnTo>
                  <a:lnTo>
                    <a:pt x="52" y="146"/>
                  </a:lnTo>
                  <a:lnTo>
                    <a:pt x="50" y="146"/>
                  </a:lnTo>
                  <a:lnTo>
                    <a:pt x="45" y="145"/>
                  </a:lnTo>
                  <a:lnTo>
                    <a:pt x="30" y="146"/>
                  </a:lnTo>
                  <a:lnTo>
                    <a:pt x="28" y="146"/>
                  </a:lnTo>
                  <a:lnTo>
                    <a:pt x="22" y="145"/>
                  </a:lnTo>
                  <a:lnTo>
                    <a:pt x="15" y="143"/>
                  </a:lnTo>
                  <a:lnTo>
                    <a:pt x="11" y="142"/>
                  </a:lnTo>
                  <a:lnTo>
                    <a:pt x="6" y="140"/>
                  </a:lnTo>
                  <a:lnTo>
                    <a:pt x="9" y="135"/>
                  </a:lnTo>
                  <a:lnTo>
                    <a:pt x="12" y="132"/>
                  </a:lnTo>
                  <a:lnTo>
                    <a:pt x="15" y="128"/>
                  </a:lnTo>
                  <a:lnTo>
                    <a:pt x="19" y="124"/>
                  </a:lnTo>
                  <a:lnTo>
                    <a:pt x="19" y="123"/>
                  </a:lnTo>
                  <a:lnTo>
                    <a:pt x="19" y="121"/>
                  </a:lnTo>
                  <a:lnTo>
                    <a:pt x="19" y="116"/>
                  </a:lnTo>
                  <a:lnTo>
                    <a:pt x="17" y="115"/>
                  </a:lnTo>
                  <a:lnTo>
                    <a:pt x="12" y="115"/>
                  </a:lnTo>
                  <a:lnTo>
                    <a:pt x="9" y="115"/>
                  </a:lnTo>
                  <a:lnTo>
                    <a:pt x="6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0"/>
                  </a:lnTo>
                  <a:lnTo>
                    <a:pt x="4" y="107"/>
                  </a:lnTo>
                  <a:lnTo>
                    <a:pt x="4" y="105"/>
                  </a:lnTo>
                  <a:lnTo>
                    <a:pt x="4" y="102"/>
                  </a:lnTo>
                  <a:lnTo>
                    <a:pt x="4" y="102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3" y="85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4" y="80"/>
                  </a:lnTo>
                  <a:lnTo>
                    <a:pt x="3" y="80"/>
                  </a:lnTo>
                  <a:lnTo>
                    <a:pt x="1" y="80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1" y="71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6" y="64"/>
                  </a:lnTo>
                  <a:lnTo>
                    <a:pt x="6" y="63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5"/>
                  </a:lnTo>
                  <a:lnTo>
                    <a:pt x="9" y="53"/>
                  </a:lnTo>
                  <a:lnTo>
                    <a:pt x="9" y="53"/>
                  </a:lnTo>
                  <a:lnTo>
                    <a:pt x="9" y="52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1" y="47"/>
                  </a:lnTo>
                  <a:lnTo>
                    <a:pt x="12" y="47"/>
                  </a:lnTo>
                  <a:lnTo>
                    <a:pt x="12" y="47"/>
                  </a:lnTo>
                  <a:lnTo>
                    <a:pt x="14" y="49"/>
                  </a:lnTo>
                  <a:lnTo>
                    <a:pt x="15" y="50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3" y="52"/>
                  </a:lnTo>
                  <a:lnTo>
                    <a:pt x="25" y="52"/>
                  </a:lnTo>
                  <a:lnTo>
                    <a:pt x="26" y="53"/>
                  </a:lnTo>
                  <a:lnTo>
                    <a:pt x="26" y="55"/>
                  </a:lnTo>
                  <a:lnTo>
                    <a:pt x="26" y="55"/>
                  </a:lnTo>
                  <a:lnTo>
                    <a:pt x="28" y="53"/>
                  </a:lnTo>
                  <a:lnTo>
                    <a:pt x="28" y="53"/>
                  </a:lnTo>
                  <a:lnTo>
                    <a:pt x="30" y="53"/>
                  </a:lnTo>
                  <a:lnTo>
                    <a:pt x="31" y="53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4" y="52"/>
                  </a:lnTo>
                  <a:lnTo>
                    <a:pt x="36" y="50"/>
                  </a:lnTo>
                  <a:lnTo>
                    <a:pt x="37" y="50"/>
                  </a:lnTo>
                  <a:lnTo>
                    <a:pt x="37" y="49"/>
                  </a:lnTo>
                  <a:lnTo>
                    <a:pt x="37" y="47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7" y="44"/>
                  </a:lnTo>
                  <a:lnTo>
                    <a:pt x="39" y="44"/>
                  </a:lnTo>
                  <a:lnTo>
                    <a:pt x="39" y="44"/>
                  </a:lnTo>
                  <a:lnTo>
                    <a:pt x="41" y="44"/>
                  </a:lnTo>
                  <a:lnTo>
                    <a:pt x="44" y="42"/>
                  </a:lnTo>
                  <a:lnTo>
                    <a:pt x="47" y="41"/>
                  </a:lnTo>
                  <a:lnTo>
                    <a:pt x="49" y="41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3" y="39"/>
                  </a:lnTo>
                  <a:lnTo>
                    <a:pt x="56" y="38"/>
                  </a:lnTo>
                  <a:lnTo>
                    <a:pt x="58" y="36"/>
                  </a:lnTo>
                  <a:lnTo>
                    <a:pt x="60" y="35"/>
                  </a:lnTo>
                  <a:lnTo>
                    <a:pt x="60" y="31"/>
                  </a:lnTo>
                  <a:lnTo>
                    <a:pt x="61" y="28"/>
                  </a:lnTo>
                  <a:lnTo>
                    <a:pt x="61" y="25"/>
                  </a:lnTo>
                  <a:lnTo>
                    <a:pt x="63" y="24"/>
                  </a:lnTo>
                  <a:lnTo>
                    <a:pt x="63" y="22"/>
                  </a:lnTo>
                  <a:lnTo>
                    <a:pt x="64" y="22"/>
                  </a:lnTo>
                  <a:lnTo>
                    <a:pt x="67" y="20"/>
                  </a:lnTo>
                  <a:lnTo>
                    <a:pt x="69" y="20"/>
                  </a:lnTo>
                  <a:lnTo>
                    <a:pt x="74" y="20"/>
                  </a:lnTo>
                  <a:lnTo>
                    <a:pt x="74" y="19"/>
                  </a:lnTo>
                  <a:lnTo>
                    <a:pt x="75" y="17"/>
                  </a:lnTo>
                  <a:lnTo>
                    <a:pt x="75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8" y="16"/>
                  </a:lnTo>
                  <a:lnTo>
                    <a:pt x="82" y="17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88" y="19"/>
                  </a:lnTo>
                  <a:lnTo>
                    <a:pt x="91" y="19"/>
                  </a:lnTo>
                  <a:lnTo>
                    <a:pt x="96" y="19"/>
                  </a:lnTo>
                  <a:lnTo>
                    <a:pt x="97" y="20"/>
                  </a:lnTo>
                  <a:lnTo>
                    <a:pt x="99" y="20"/>
                  </a:lnTo>
                  <a:lnTo>
                    <a:pt x="101" y="20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104" y="20"/>
                  </a:lnTo>
                  <a:lnTo>
                    <a:pt x="104" y="20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7" y="24"/>
                  </a:lnTo>
                  <a:lnTo>
                    <a:pt x="108" y="25"/>
                  </a:lnTo>
                  <a:lnTo>
                    <a:pt x="110" y="25"/>
                  </a:lnTo>
                  <a:lnTo>
                    <a:pt x="112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2"/>
                  </a:lnTo>
                  <a:lnTo>
                    <a:pt x="116" y="22"/>
                  </a:lnTo>
                  <a:lnTo>
                    <a:pt x="118" y="20"/>
                  </a:lnTo>
                  <a:lnTo>
                    <a:pt x="118" y="20"/>
                  </a:lnTo>
                  <a:lnTo>
                    <a:pt x="119" y="20"/>
                  </a:lnTo>
                  <a:lnTo>
                    <a:pt x="119" y="20"/>
                  </a:lnTo>
                  <a:lnTo>
                    <a:pt x="121" y="20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3" y="19"/>
                  </a:lnTo>
                  <a:lnTo>
                    <a:pt x="123" y="19"/>
                  </a:lnTo>
                  <a:lnTo>
                    <a:pt x="124" y="20"/>
                  </a:lnTo>
                  <a:lnTo>
                    <a:pt x="126" y="22"/>
                  </a:lnTo>
                  <a:lnTo>
                    <a:pt x="127" y="22"/>
                  </a:lnTo>
                  <a:lnTo>
                    <a:pt x="127" y="22"/>
                  </a:lnTo>
                  <a:lnTo>
                    <a:pt x="129" y="22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31" y="16"/>
                  </a:lnTo>
                  <a:lnTo>
                    <a:pt x="132" y="14"/>
                  </a:lnTo>
                  <a:lnTo>
                    <a:pt x="135" y="14"/>
                  </a:lnTo>
                  <a:lnTo>
                    <a:pt x="137" y="14"/>
                  </a:lnTo>
                  <a:lnTo>
                    <a:pt x="137" y="16"/>
                  </a:lnTo>
                  <a:lnTo>
                    <a:pt x="138" y="16"/>
                  </a:lnTo>
                  <a:lnTo>
                    <a:pt x="140" y="16"/>
                  </a:lnTo>
                  <a:lnTo>
                    <a:pt x="140" y="14"/>
                  </a:lnTo>
                  <a:lnTo>
                    <a:pt x="142" y="14"/>
                  </a:lnTo>
                  <a:lnTo>
                    <a:pt x="142" y="12"/>
                  </a:lnTo>
                  <a:lnTo>
                    <a:pt x="140" y="9"/>
                  </a:lnTo>
                  <a:lnTo>
                    <a:pt x="140" y="9"/>
                  </a:lnTo>
                  <a:lnTo>
                    <a:pt x="142" y="9"/>
                  </a:lnTo>
                  <a:lnTo>
                    <a:pt x="142" y="8"/>
                  </a:lnTo>
                  <a:lnTo>
                    <a:pt x="143" y="6"/>
                  </a:lnTo>
                  <a:lnTo>
                    <a:pt x="145" y="5"/>
                  </a:lnTo>
                  <a:lnTo>
                    <a:pt x="146" y="3"/>
                  </a:lnTo>
                  <a:lnTo>
                    <a:pt x="148" y="1"/>
                  </a:lnTo>
                  <a:lnTo>
                    <a:pt x="151" y="0"/>
                  </a:lnTo>
                  <a:close/>
                </a:path>
              </a:pathLst>
            </a:custGeom>
            <a:solidFill>
              <a:srgbClr val="EF665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519" name="Freeform 348">
              <a:extLst>
                <a:ext uri="{FF2B5EF4-FFF2-40B4-BE49-F238E27FC236}">
                  <a16:creationId xmlns:a16="http://schemas.microsoft.com/office/drawing/2014/main" id="{A8D030DB-AFFD-4411-92A8-97AC5F71DF9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3669371"/>
              <a:ext cx="134497" cy="101360"/>
            </a:xfrm>
            <a:custGeom>
              <a:avLst/>
              <a:gdLst>
                <a:gd name="T0" fmla="*/ 33 w 69"/>
                <a:gd name="T1" fmla="*/ 29 h 52"/>
                <a:gd name="T2" fmla="*/ 31 w 69"/>
                <a:gd name="T3" fmla="*/ 30 h 52"/>
                <a:gd name="T4" fmla="*/ 30 w 69"/>
                <a:gd name="T5" fmla="*/ 29 h 52"/>
                <a:gd name="T6" fmla="*/ 16 w 69"/>
                <a:gd name="T7" fmla="*/ 27 h 52"/>
                <a:gd name="T8" fmla="*/ 14 w 69"/>
                <a:gd name="T9" fmla="*/ 27 h 52"/>
                <a:gd name="T10" fmla="*/ 25 w 69"/>
                <a:gd name="T11" fmla="*/ 26 h 52"/>
                <a:gd name="T12" fmla="*/ 25 w 69"/>
                <a:gd name="T13" fmla="*/ 27 h 52"/>
                <a:gd name="T14" fmla="*/ 22 w 69"/>
                <a:gd name="T15" fmla="*/ 27 h 52"/>
                <a:gd name="T16" fmla="*/ 25 w 69"/>
                <a:gd name="T17" fmla="*/ 26 h 52"/>
                <a:gd name="T18" fmla="*/ 41 w 69"/>
                <a:gd name="T19" fmla="*/ 26 h 52"/>
                <a:gd name="T20" fmla="*/ 39 w 69"/>
                <a:gd name="T21" fmla="*/ 26 h 52"/>
                <a:gd name="T22" fmla="*/ 41 w 69"/>
                <a:gd name="T23" fmla="*/ 24 h 52"/>
                <a:gd name="T24" fmla="*/ 66 w 69"/>
                <a:gd name="T25" fmla="*/ 13 h 52"/>
                <a:gd name="T26" fmla="*/ 68 w 69"/>
                <a:gd name="T27" fmla="*/ 13 h 52"/>
                <a:gd name="T28" fmla="*/ 65 w 69"/>
                <a:gd name="T29" fmla="*/ 0 h 52"/>
                <a:gd name="T30" fmla="*/ 66 w 69"/>
                <a:gd name="T31" fmla="*/ 4 h 52"/>
                <a:gd name="T32" fmla="*/ 66 w 69"/>
                <a:gd name="T33" fmla="*/ 7 h 52"/>
                <a:gd name="T34" fmla="*/ 68 w 69"/>
                <a:gd name="T35" fmla="*/ 7 h 52"/>
                <a:gd name="T36" fmla="*/ 69 w 69"/>
                <a:gd name="T37" fmla="*/ 18 h 52"/>
                <a:gd name="T38" fmla="*/ 68 w 69"/>
                <a:gd name="T39" fmla="*/ 19 h 52"/>
                <a:gd name="T40" fmla="*/ 65 w 69"/>
                <a:gd name="T41" fmla="*/ 21 h 52"/>
                <a:gd name="T42" fmla="*/ 63 w 69"/>
                <a:gd name="T43" fmla="*/ 19 h 52"/>
                <a:gd name="T44" fmla="*/ 63 w 69"/>
                <a:gd name="T45" fmla="*/ 18 h 52"/>
                <a:gd name="T46" fmla="*/ 61 w 69"/>
                <a:gd name="T47" fmla="*/ 18 h 52"/>
                <a:gd name="T48" fmla="*/ 60 w 69"/>
                <a:gd name="T49" fmla="*/ 19 h 52"/>
                <a:gd name="T50" fmla="*/ 60 w 69"/>
                <a:gd name="T51" fmla="*/ 22 h 52"/>
                <a:gd name="T52" fmla="*/ 60 w 69"/>
                <a:gd name="T53" fmla="*/ 26 h 52"/>
                <a:gd name="T54" fmla="*/ 60 w 69"/>
                <a:gd name="T55" fmla="*/ 29 h 52"/>
                <a:gd name="T56" fmla="*/ 63 w 69"/>
                <a:gd name="T57" fmla="*/ 30 h 52"/>
                <a:gd name="T58" fmla="*/ 61 w 69"/>
                <a:gd name="T59" fmla="*/ 32 h 52"/>
                <a:gd name="T60" fmla="*/ 57 w 69"/>
                <a:gd name="T61" fmla="*/ 32 h 52"/>
                <a:gd name="T62" fmla="*/ 57 w 69"/>
                <a:gd name="T63" fmla="*/ 33 h 52"/>
                <a:gd name="T64" fmla="*/ 55 w 69"/>
                <a:gd name="T65" fmla="*/ 37 h 52"/>
                <a:gd name="T66" fmla="*/ 52 w 69"/>
                <a:gd name="T67" fmla="*/ 45 h 52"/>
                <a:gd name="T68" fmla="*/ 52 w 69"/>
                <a:gd name="T69" fmla="*/ 49 h 52"/>
                <a:gd name="T70" fmla="*/ 50 w 69"/>
                <a:gd name="T71" fmla="*/ 52 h 52"/>
                <a:gd name="T72" fmla="*/ 47 w 69"/>
                <a:gd name="T73" fmla="*/ 52 h 52"/>
                <a:gd name="T74" fmla="*/ 41 w 69"/>
                <a:gd name="T75" fmla="*/ 52 h 52"/>
                <a:gd name="T76" fmla="*/ 31 w 69"/>
                <a:gd name="T77" fmla="*/ 51 h 52"/>
                <a:gd name="T78" fmla="*/ 22 w 69"/>
                <a:gd name="T79" fmla="*/ 49 h 52"/>
                <a:gd name="T80" fmla="*/ 16 w 69"/>
                <a:gd name="T81" fmla="*/ 49 h 52"/>
                <a:gd name="T82" fmla="*/ 14 w 69"/>
                <a:gd name="T83" fmla="*/ 48 h 52"/>
                <a:gd name="T84" fmla="*/ 11 w 69"/>
                <a:gd name="T85" fmla="*/ 46 h 52"/>
                <a:gd name="T86" fmla="*/ 9 w 69"/>
                <a:gd name="T87" fmla="*/ 43 h 52"/>
                <a:gd name="T88" fmla="*/ 6 w 69"/>
                <a:gd name="T89" fmla="*/ 40 h 52"/>
                <a:gd name="T90" fmla="*/ 5 w 69"/>
                <a:gd name="T91" fmla="*/ 37 h 52"/>
                <a:gd name="T92" fmla="*/ 1 w 69"/>
                <a:gd name="T93" fmla="*/ 33 h 52"/>
                <a:gd name="T94" fmla="*/ 0 w 69"/>
                <a:gd name="T95" fmla="*/ 30 h 52"/>
                <a:gd name="T96" fmla="*/ 0 w 69"/>
                <a:gd name="T97" fmla="*/ 27 h 52"/>
                <a:gd name="T98" fmla="*/ 0 w 69"/>
                <a:gd name="T99" fmla="*/ 29 h 52"/>
                <a:gd name="T100" fmla="*/ 3 w 69"/>
                <a:gd name="T101" fmla="*/ 30 h 52"/>
                <a:gd name="T102" fmla="*/ 8 w 69"/>
                <a:gd name="T103" fmla="*/ 32 h 52"/>
                <a:gd name="T104" fmla="*/ 14 w 69"/>
                <a:gd name="T105" fmla="*/ 30 h 52"/>
                <a:gd name="T106" fmla="*/ 31 w 69"/>
                <a:gd name="T107" fmla="*/ 32 h 52"/>
                <a:gd name="T108" fmla="*/ 39 w 69"/>
                <a:gd name="T109" fmla="*/ 29 h 52"/>
                <a:gd name="T110" fmla="*/ 41 w 69"/>
                <a:gd name="T111" fmla="*/ 26 h 52"/>
                <a:gd name="T112" fmla="*/ 44 w 69"/>
                <a:gd name="T113" fmla="*/ 22 h 52"/>
                <a:gd name="T114" fmla="*/ 50 w 69"/>
                <a:gd name="T115" fmla="*/ 16 h 52"/>
                <a:gd name="T116" fmla="*/ 55 w 69"/>
                <a:gd name="T117" fmla="*/ 11 h 52"/>
                <a:gd name="T118" fmla="*/ 63 w 69"/>
                <a:gd name="T119" fmla="*/ 4 h 52"/>
                <a:gd name="T120" fmla="*/ 65 w 69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9" h="52">
                  <a:moveTo>
                    <a:pt x="31" y="29"/>
                  </a:move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30" y="29"/>
                  </a:lnTo>
                  <a:lnTo>
                    <a:pt x="31" y="29"/>
                  </a:lnTo>
                  <a:close/>
                  <a:moveTo>
                    <a:pt x="14" y="27"/>
                  </a:moveTo>
                  <a:lnTo>
                    <a:pt x="16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close/>
                  <a:moveTo>
                    <a:pt x="25" y="26"/>
                  </a:moveTo>
                  <a:lnTo>
                    <a:pt x="27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9"/>
                  </a:lnTo>
                  <a:lnTo>
                    <a:pt x="24" y="29"/>
                  </a:lnTo>
                  <a:lnTo>
                    <a:pt x="22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6"/>
                  </a:lnTo>
                  <a:close/>
                  <a:moveTo>
                    <a:pt x="41" y="24"/>
                  </a:move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close/>
                  <a:moveTo>
                    <a:pt x="66" y="13"/>
                  </a:moveTo>
                  <a:lnTo>
                    <a:pt x="66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6" y="13"/>
                  </a:lnTo>
                  <a:close/>
                  <a:moveTo>
                    <a:pt x="65" y="0"/>
                  </a:moveTo>
                  <a:lnTo>
                    <a:pt x="66" y="0"/>
                  </a:lnTo>
                  <a:lnTo>
                    <a:pt x="66" y="2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8" y="7"/>
                  </a:lnTo>
                  <a:lnTo>
                    <a:pt x="68" y="7"/>
                  </a:lnTo>
                  <a:lnTo>
                    <a:pt x="69" y="8"/>
                  </a:lnTo>
                  <a:lnTo>
                    <a:pt x="69" y="16"/>
                  </a:lnTo>
                  <a:lnTo>
                    <a:pt x="69" y="18"/>
                  </a:lnTo>
                  <a:lnTo>
                    <a:pt x="68" y="18"/>
                  </a:lnTo>
                  <a:lnTo>
                    <a:pt x="68" y="18"/>
                  </a:lnTo>
                  <a:lnTo>
                    <a:pt x="68" y="19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5" y="21"/>
                  </a:lnTo>
                  <a:lnTo>
                    <a:pt x="65" y="21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0" y="19"/>
                  </a:lnTo>
                  <a:lnTo>
                    <a:pt x="60" y="21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9"/>
                  </a:lnTo>
                  <a:lnTo>
                    <a:pt x="60" y="29"/>
                  </a:lnTo>
                  <a:lnTo>
                    <a:pt x="63" y="29"/>
                  </a:lnTo>
                  <a:lnTo>
                    <a:pt x="63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1" y="32"/>
                  </a:lnTo>
                  <a:lnTo>
                    <a:pt x="60" y="32"/>
                  </a:lnTo>
                  <a:lnTo>
                    <a:pt x="58" y="32"/>
                  </a:lnTo>
                  <a:lnTo>
                    <a:pt x="57" y="32"/>
                  </a:lnTo>
                  <a:lnTo>
                    <a:pt x="55" y="33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5"/>
                  </a:lnTo>
                  <a:lnTo>
                    <a:pt x="57" y="37"/>
                  </a:lnTo>
                  <a:lnTo>
                    <a:pt x="55" y="37"/>
                  </a:lnTo>
                  <a:lnTo>
                    <a:pt x="55" y="40"/>
                  </a:lnTo>
                  <a:lnTo>
                    <a:pt x="54" y="41"/>
                  </a:lnTo>
                  <a:lnTo>
                    <a:pt x="52" y="45"/>
                  </a:lnTo>
                  <a:lnTo>
                    <a:pt x="52" y="46"/>
                  </a:lnTo>
                  <a:lnTo>
                    <a:pt x="52" y="49"/>
                  </a:lnTo>
                  <a:lnTo>
                    <a:pt x="52" y="49"/>
                  </a:lnTo>
                  <a:lnTo>
                    <a:pt x="52" y="52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4" y="52"/>
                  </a:lnTo>
                  <a:lnTo>
                    <a:pt x="41" y="52"/>
                  </a:lnTo>
                  <a:lnTo>
                    <a:pt x="38" y="51"/>
                  </a:lnTo>
                  <a:lnTo>
                    <a:pt x="35" y="51"/>
                  </a:lnTo>
                  <a:lnTo>
                    <a:pt x="31" y="51"/>
                  </a:lnTo>
                  <a:lnTo>
                    <a:pt x="28" y="51"/>
                  </a:lnTo>
                  <a:lnTo>
                    <a:pt x="25" y="49"/>
                  </a:lnTo>
                  <a:lnTo>
                    <a:pt x="22" y="49"/>
                  </a:lnTo>
                  <a:lnTo>
                    <a:pt x="20" y="49"/>
                  </a:lnTo>
                  <a:lnTo>
                    <a:pt x="17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8"/>
                  </a:lnTo>
                  <a:lnTo>
                    <a:pt x="13" y="48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5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1" y="33"/>
                  </a:lnTo>
                  <a:lnTo>
                    <a:pt x="1" y="32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29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8" y="32"/>
                  </a:lnTo>
                  <a:lnTo>
                    <a:pt x="9" y="32"/>
                  </a:lnTo>
                  <a:lnTo>
                    <a:pt x="13" y="30"/>
                  </a:lnTo>
                  <a:lnTo>
                    <a:pt x="14" y="30"/>
                  </a:lnTo>
                  <a:lnTo>
                    <a:pt x="20" y="30"/>
                  </a:lnTo>
                  <a:lnTo>
                    <a:pt x="25" y="30"/>
                  </a:lnTo>
                  <a:lnTo>
                    <a:pt x="31" y="32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6" y="19"/>
                  </a:lnTo>
                  <a:lnTo>
                    <a:pt x="50" y="16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5" y="11"/>
                  </a:lnTo>
                  <a:lnTo>
                    <a:pt x="57" y="10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20" name="Freeform 349">
              <a:extLst>
                <a:ext uri="{FF2B5EF4-FFF2-40B4-BE49-F238E27FC236}">
                  <a16:creationId xmlns:a16="http://schemas.microsoft.com/office/drawing/2014/main" id="{ABD88DA7-2724-4126-BBA6-2931F290E66C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5927" y="3145031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1 w 4"/>
                <a:gd name="T3" fmla="*/ 0 h 3"/>
                <a:gd name="T4" fmla="*/ 3 w 4"/>
                <a:gd name="T5" fmla="*/ 0 h 3"/>
                <a:gd name="T6" fmla="*/ 4 w 4"/>
                <a:gd name="T7" fmla="*/ 2 h 3"/>
                <a:gd name="T8" fmla="*/ 4 w 4"/>
                <a:gd name="T9" fmla="*/ 2 h 3"/>
                <a:gd name="T10" fmla="*/ 4 w 4"/>
                <a:gd name="T11" fmla="*/ 2 h 3"/>
                <a:gd name="T12" fmla="*/ 3 w 4"/>
                <a:gd name="T13" fmla="*/ 2 h 3"/>
                <a:gd name="T14" fmla="*/ 3 w 4"/>
                <a:gd name="T15" fmla="*/ 2 h 3"/>
                <a:gd name="T16" fmla="*/ 1 w 4"/>
                <a:gd name="T17" fmla="*/ 3 h 3"/>
                <a:gd name="T18" fmla="*/ 1 w 4"/>
                <a:gd name="T19" fmla="*/ 3 h 3"/>
                <a:gd name="T20" fmla="*/ 0 w 4"/>
                <a:gd name="T21" fmla="*/ 3 h 3"/>
                <a:gd name="T22" fmla="*/ 0 w 4"/>
                <a:gd name="T23" fmla="*/ 3 h 3"/>
                <a:gd name="T24" fmla="*/ 0 w 4"/>
                <a:gd name="T25" fmla="*/ 3 h 3"/>
                <a:gd name="T26" fmla="*/ 0 w 4"/>
                <a:gd name="T27" fmla="*/ 2 h 3"/>
                <a:gd name="T28" fmla="*/ 0 w 4"/>
                <a:gd name="T29" fmla="*/ 2 h 3"/>
                <a:gd name="T30" fmla="*/ 0 w 4"/>
                <a:gd name="T31" fmla="*/ 2 h 3"/>
                <a:gd name="T32" fmla="*/ 0 w 4"/>
                <a:gd name="T33" fmla="*/ 0 h 3"/>
                <a:gd name="T34" fmla="*/ 0 w 4"/>
                <a:gd name="T35" fmla="*/ 0 h 3"/>
                <a:gd name="T36" fmla="*/ 1 w 4"/>
                <a:gd name="T3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21" name="Freeform 350">
              <a:extLst>
                <a:ext uri="{FF2B5EF4-FFF2-40B4-BE49-F238E27FC236}">
                  <a16:creationId xmlns:a16="http://schemas.microsoft.com/office/drawing/2014/main" id="{8EE3E025-A2BC-469D-A79C-B7F1C586905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8820" y="4367192"/>
              <a:ext cx="7026944" cy="1602260"/>
            </a:xfrm>
            <a:custGeom>
              <a:avLst/>
              <a:gdLst>
                <a:gd name="T0" fmla="*/ 0 w 3605"/>
                <a:gd name="T1" fmla="*/ 818 h 822"/>
                <a:gd name="T2" fmla="*/ 7 w 3605"/>
                <a:gd name="T3" fmla="*/ 805 h 822"/>
                <a:gd name="T4" fmla="*/ 8 w 3605"/>
                <a:gd name="T5" fmla="*/ 750 h 822"/>
                <a:gd name="T6" fmla="*/ 64 w 3605"/>
                <a:gd name="T7" fmla="*/ 729 h 822"/>
                <a:gd name="T8" fmla="*/ 3522 w 3605"/>
                <a:gd name="T9" fmla="*/ 704 h 822"/>
                <a:gd name="T10" fmla="*/ 8 w 3605"/>
                <a:gd name="T11" fmla="*/ 651 h 822"/>
                <a:gd name="T12" fmla="*/ 11 w 3605"/>
                <a:gd name="T13" fmla="*/ 637 h 822"/>
                <a:gd name="T14" fmla="*/ 297 w 3605"/>
                <a:gd name="T15" fmla="*/ 515 h 822"/>
                <a:gd name="T16" fmla="*/ 284 w 3605"/>
                <a:gd name="T17" fmla="*/ 518 h 822"/>
                <a:gd name="T18" fmla="*/ 155 w 3605"/>
                <a:gd name="T19" fmla="*/ 482 h 822"/>
                <a:gd name="T20" fmla="*/ 275 w 3605"/>
                <a:gd name="T21" fmla="*/ 392 h 822"/>
                <a:gd name="T22" fmla="*/ 270 w 3605"/>
                <a:gd name="T23" fmla="*/ 392 h 822"/>
                <a:gd name="T24" fmla="*/ 322 w 3605"/>
                <a:gd name="T25" fmla="*/ 312 h 822"/>
                <a:gd name="T26" fmla="*/ 317 w 3605"/>
                <a:gd name="T27" fmla="*/ 321 h 822"/>
                <a:gd name="T28" fmla="*/ 407 w 3605"/>
                <a:gd name="T29" fmla="*/ 298 h 822"/>
                <a:gd name="T30" fmla="*/ 404 w 3605"/>
                <a:gd name="T31" fmla="*/ 299 h 822"/>
                <a:gd name="T32" fmla="*/ 1478 w 3605"/>
                <a:gd name="T33" fmla="*/ 265 h 822"/>
                <a:gd name="T34" fmla="*/ 1465 w 3605"/>
                <a:gd name="T35" fmla="*/ 271 h 822"/>
                <a:gd name="T36" fmla="*/ 1453 w 3605"/>
                <a:gd name="T37" fmla="*/ 282 h 822"/>
                <a:gd name="T38" fmla="*/ 1461 w 3605"/>
                <a:gd name="T39" fmla="*/ 271 h 822"/>
                <a:gd name="T40" fmla="*/ 1470 w 3605"/>
                <a:gd name="T41" fmla="*/ 265 h 822"/>
                <a:gd name="T42" fmla="*/ 2922 w 3605"/>
                <a:gd name="T43" fmla="*/ 263 h 822"/>
                <a:gd name="T44" fmla="*/ 2921 w 3605"/>
                <a:gd name="T45" fmla="*/ 258 h 822"/>
                <a:gd name="T46" fmla="*/ 68 w 3605"/>
                <a:gd name="T47" fmla="*/ 262 h 822"/>
                <a:gd name="T48" fmla="*/ 64 w 3605"/>
                <a:gd name="T49" fmla="*/ 260 h 822"/>
                <a:gd name="T50" fmla="*/ 49 w 3605"/>
                <a:gd name="T51" fmla="*/ 255 h 822"/>
                <a:gd name="T52" fmla="*/ 51 w 3605"/>
                <a:gd name="T53" fmla="*/ 246 h 822"/>
                <a:gd name="T54" fmla="*/ 1560 w 3605"/>
                <a:gd name="T55" fmla="*/ 199 h 822"/>
                <a:gd name="T56" fmla="*/ 440 w 3605"/>
                <a:gd name="T57" fmla="*/ 186 h 822"/>
                <a:gd name="T58" fmla="*/ 1563 w 3605"/>
                <a:gd name="T59" fmla="*/ 189 h 822"/>
                <a:gd name="T60" fmla="*/ 1566 w 3605"/>
                <a:gd name="T61" fmla="*/ 224 h 822"/>
                <a:gd name="T62" fmla="*/ 1562 w 3605"/>
                <a:gd name="T63" fmla="*/ 230 h 822"/>
                <a:gd name="T64" fmla="*/ 1554 w 3605"/>
                <a:gd name="T65" fmla="*/ 203 h 822"/>
                <a:gd name="T66" fmla="*/ 1552 w 3605"/>
                <a:gd name="T67" fmla="*/ 170 h 822"/>
                <a:gd name="T68" fmla="*/ 455 w 3605"/>
                <a:gd name="T69" fmla="*/ 165 h 822"/>
                <a:gd name="T70" fmla="*/ 447 w 3605"/>
                <a:gd name="T71" fmla="*/ 175 h 822"/>
                <a:gd name="T72" fmla="*/ 442 w 3605"/>
                <a:gd name="T73" fmla="*/ 178 h 822"/>
                <a:gd name="T74" fmla="*/ 445 w 3605"/>
                <a:gd name="T75" fmla="*/ 170 h 822"/>
                <a:gd name="T76" fmla="*/ 464 w 3605"/>
                <a:gd name="T77" fmla="*/ 161 h 822"/>
                <a:gd name="T78" fmla="*/ 1468 w 3605"/>
                <a:gd name="T79" fmla="*/ 158 h 822"/>
                <a:gd name="T80" fmla="*/ 346 w 3605"/>
                <a:gd name="T81" fmla="*/ 91 h 822"/>
                <a:gd name="T82" fmla="*/ 341 w 3605"/>
                <a:gd name="T83" fmla="*/ 85 h 822"/>
                <a:gd name="T84" fmla="*/ 1489 w 3605"/>
                <a:gd name="T85" fmla="*/ 88 h 822"/>
                <a:gd name="T86" fmla="*/ 1491 w 3605"/>
                <a:gd name="T87" fmla="*/ 115 h 822"/>
                <a:gd name="T88" fmla="*/ 1508 w 3605"/>
                <a:gd name="T89" fmla="*/ 142 h 822"/>
                <a:gd name="T90" fmla="*/ 1502 w 3605"/>
                <a:gd name="T91" fmla="*/ 148 h 822"/>
                <a:gd name="T92" fmla="*/ 1487 w 3605"/>
                <a:gd name="T93" fmla="*/ 123 h 822"/>
                <a:gd name="T94" fmla="*/ 1481 w 3605"/>
                <a:gd name="T95" fmla="*/ 90 h 822"/>
                <a:gd name="T96" fmla="*/ 1521 w 3605"/>
                <a:gd name="T97" fmla="*/ 60 h 822"/>
                <a:gd name="T98" fmla="*/ 1483 w 3605"/>
                <a:gd name="T99" fmla="*/ 52 h 822"/>
                <a:gd name="T100" fmla="*/ 1322 w 3605"/>
                <a:gd name="T101" fmla="*/ 39 h 822"/>
                <a:gd name="T102" fmla="*/ 1525 w 3605"/>
                <a:gd name="T103" fmla="*/ 30 h 822"/>
                <a:gd name="T104" fmla="*/ 1543 w 3605"/>
                <a:gd name="T105" fmla="*/ 22 h 822"/>
                <a:gd name="T106" fmla="*/ 1555 w 3605"/>
                <a:gd name="T107" fmla="*/ 28 h 822"/>
                <a:gd name="T108" fmla="*/ 1550 w 3605"/>
                <a:gd name="T109" fmla="*/ 43 h 822"/>
                <a:gd name="T110" fmla="*/ 1544 w 3605"/>
                <a:gd name="T111" fmla="*/ 54 h 822"/>
                <a:gd name="T112" fmla="*/ 1533 w 3605"/>
                <a:gd name="T113" fmla="*/ 68 h 822"/>
                <a:gd name="T114" fmla="*/ 1522 w 3605"/>
                <a:gd name="T115" fmla="*/ 63 h 822"/>
                <a:gd name="T116" fmla="*/ 1519 w 3605"/>
                <a:gd name="T117" fmla="*/ 39 h 822"/>
                <a:gd name="T118" fmla="*/ 1532 w 3605"/>
                <a:gd name="T119" fmla="*/ 24 h 822"/>
                <a:gd name="T120" fmla="*/ 1539 w 3605"/>
                <a:gd name="T121" fmla="*/ 5 h 822"/>
                <a:gd name="T122" fmla="*/ 1530 w 3605"/>
                <a:gd name="T123" fmla="*/ 5 h 8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05" h="822">
                  <a:moveTo>
                    <a:pt x="2" y="810"/>
                  </a:moveTo>
                  <a:lnTo>
                    <a:pt x="2" y="811"/>
                  </a:lnTo>
                  <a:lnTo>
                    <a:pt x="4" y="813"/>
                  </a:lnTo>
                  <a:lnTo>
                    <a:pt x="5" y="815"/>
                  </a:lnTo>
                  <a:lnTo>
                    <a:pt x="7" y="815"/>
                  </a:lnTo>
                  <a:lnTo>
                    <a:pt x="8" y="815"/>
                  </a:lnTo>
                  <a:lnTo>
                    <a:pt x="13" y="815"/>
                  </a:lnTo>
                  <a:lnTo>
                    <a:pt x="18" y="813"/>
                  </a:lnTo>
                  <a:lnTo>
                    <a:pt x="18" y="815"/>
                  </a:lnTo>
                  <a:lnTo>
                    <a:pt x="19" y="815"/>
                  </a:lnTo>
                  <a:lnTo>
                    <a:pt x="19" y="816"/>
                  </a:lnTo>
                  <a:lnTo>
                    <a:pt x="18" y="816"/>
                  </a:lnTo>
                  <a:lnTo>
                    <a:pt x="15" y="816"/>
                  </a:lnTo>
                  <a:lnTo>
                    <a:pt x="13" y="816"/>
                  </a:lnTo>
                  <a:lnTo>
                    <a:pt x="10" y="816"/>
                  </a:lnTo>
                  <a:lnTo>
                    <a:pt x="10" y="816"/>
                  </a:lnTo>
                  <a:lnTo>
                    <a:pt x="7" y="816"/>
                  </a:lnTo>
                  <a:lnTo>
                    <a:pt x="5" y="818"/>
                  </a:lnTo>
                  <a:lnTo>
                    <a:pt x="5" y="819"/>
                  </a:lnTo>
                  <a:lnTo>
                    <a:pt x="5" y="819"/>
                  </a:lnTo>
                  <a:lnTo>
                    <a:pt x="7" y="819"/>
                  </a:lnTo>
                  <a:lnTo>
                    <a:pt x="7" y="819"/>
                  </a:lnTo>
                  <a:lnTo>
                    <a:pt x="8" y="821"/>
                  </a:lnTo>
                  <a:lnTo>
                    <a:pt x="7" y="821"/>
                  </a:lnTo>
                  <a:lnTo>
                    <a:pt x="5" y="822"/>
                  </a:lnTo>
                  <a:lnTo>
                    <a:pt x="5" y="822"/>
                  </a:lnTo>
                  <a:lnTo>
                    <a:pt x="4" y="821"/>
                  </a:lnTo>
                  <a:lnTo>
                    <a:pt x="4" y="818"/>
                  </a:lnTo>
                  <a:lnTo>
                    <a:pt x="2" y="818"/>
                  </a:lnTo>
                  <a:lnTo>
                    <a:pt x="2" y="818"/>
                  </a:lnTo>
                  <a:lnTo>
                    <a:pt x="0" y="818"/>
                  </a:lnTo>
                  <a:lnTo>
                    <a:pt x="0" y="818"/>
                  </a:lnTo>
                  <a:lnTo>
                    <a:pt x="2" y="816"/>
                  </a:lnTo>
                  <a:lnTo>
                    <a:pt x="4" y="816"/>
                  </a:lnTo>
                  <a:lnTo>
                    <a:pt x="5" y="816"/>
                  </a:lnTo>
                  <a:lnTo>
                    <a:pt x="5" y="815"/>
                  </a:lnTo>
                  <a:lnTo>
                    <a:pt x="4" y="815"/>
                  </a:lnTo>
                  <a:lnTo>
                    <a:pt x="2" y="813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3"/>
                  </a:lnTo>
                  <a:lnTo>
                    <a:pt x="0" y="813"/>
                  </a:lnTo>
                  <a:lnTo>
                    <a:pt x="0" y="811"/>
                  </a:lnTo>
                  <a:lnTo>
                    <a:pt x="2" y="811"/>
                  </a:lnTo>
                  <a:lnTo>
                    <a:pt x="2" y="810"/>
                  </a:lnTo>
                  <a:close/>
                  <a:moveTo>
                    <a:pt x="5" y="800"/>
                  </a:moveTo>
                  <a:lnTo>
                    <a:pt x="7" y="800"/>
                  </a:lnTo>
                  <a:lnTo>
                    <a:pt x="7" y="800"/>
                  </a:lnTo>
                  <a:lnTo>
                    <a:pt x="11" y="802"/>
                  </a:lnTo>
                  <a:lnTo>
                    <a:pt x="15" y="804"/>
                  </a:lnTo>
                  <a:lnTo>
                    <a:pt x="16" y="804"/>
                  </a:lnTo>
                  <a:lnTo>
                    <a:pt x="18" y="805"/>
                  </a:lnTo>
                  <a:lnTo>
                    <a:pt x="18" y="805"/>
                  </a:lnTo>
                  <a:lnTo>
                    <a:pt x="18" y="807"/>
                  </a:lnTo>
                  <a:lnTo>
                    <a:pt x="18" y="807"/>
                  </a:lnTo>
                  <a:lnTo>
                    <a:pt x="16" y="807"/>
                  </a:lnTo>
                  <a:lnTo>
                    <a:pt x="16" y="807"/>
                  </a:lnTo>
                  <a:lnTo>
                    <a:pt x="15" y="807"/>
                  </a:lnTo>
                  <a:lnTo>
                    <a:pt x="11" y="805"/>
                  </a:lnTo>
                  <a:lnTo>
                    <a:pt x="10" y="804"/>
                  </a:lnTo>
                  <a:lnTo>
                    <a:pt x="8" y="804"/>
                  </a:lnTo>
                  <a:lnTo>
                    <a:pt x="8" y="805"/>
                  </a:lnTo>
                  <a:lnTo>
                    <a:pt x="7" y="805"/>
                  </a:lnTo>
                  <a:lnTo>
                    <a:pt x="5" y="805"/>
                  </a:lnTo>
                  <a:lnTo>
                    <a:pt x="4" y="805"/>
                  </a:lnTo>
                  <a:lnTo>
                    <a:pt x="4" y="805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2"/>
                  </a:lnTo>
                  <a:lnTo>
                    <a:pt x="4" y="802"/>
                  </a:lnTo>
                  <a:lnTo>
                    <a:pt x="5" y="802"/>
                  </a:lnTo>
                  <a:lnTo>
                    <a:pt x="5" y="800"/>
                  </a:lnTo>
                  <a:close/>
                  <a:moveTo>
                    <a:pt x="24" y="742"/>
                  </a:moveTo>
                  <a:lnTo>
                    <a:pt x="24" y="744"/>
                  </a:lnTo>
                  <a:lnTo>
                    <a:pt x="26" y="744"/>
                  </a:lnTo>
                  <a:lnTo>
                    <a:pt x="27" y="745"/>
                  </a:lnTo>
                  <a:lnTo>
                    <a:pt x="29" y="745"/>
                  </a:lnTo>
                  <a:lnTo>
                    <a:pt x="30" y="745"/>
                  </a:lnTo>
                  <a:lnTo>
                    <a:pt x="30" y="747"/>
                  </a:lnTo>
                  <a:lnTo>
                    <a:pt x="30" y="747"/>
                  </a:lnTo>
                  <a:lnTo>
                    <a:pt x="27" y="748"/>
                  </a:lnTo>
                  <a:lnTo>
                    <a:pt x="24" y="747"/>
                  </a:lnTo>
                  <a:lnTo>
                    <a:pt x="23" y="747"/>
                  </a:lnTo>
                  <a:lnTo>
                    <a:pt x="19" y="747"/>
                  </a:lnTo>
                  <a:lnTo>
                    <a:pt x="15" y="748"/>
                  </a:lnTo>
                  <a:lnTo>
                    <a:pt x="11" y="752"/>
                  </a:lnTo>
                  <a:lnTo>
                    <a:pt x="8" y="753"/>
                  </a:lnTo>
                  <a:lnTo>
                    <a:pt x="7" y="753"/>
                  </a:lnTo>
                  <a:lnTo>
                    <a:pt x="7" y="755"/>
                  </a:lnTo>
                  <a:lnTo>
                    <a:pt x="7" y="755"/>
                  </a:lnTo>
                  <a:lnTo>
                    <a:pt x="5" y="756"/>
                  </a:lnTo>
                  <a:lnTo>
                    <a:pt x="7" y="753"/>
                  </a:lnTo>
                  <a:lnTo>
                    <a:pt x="7" y="752"/>
                  </a:lnTo>
                  <a:lnTo>
                    <a:pt x="8" y="750"/>
                  </a:lnTo>
                  <a:lnTo>
                    <a:pt x="10" y="750"/>
                  </a:lnTo>
                  <a:lnTo>
                    <a:pt x="8" y="748"/>
                  </a:lnTo>
                  <a:lnTo>
                    <a:pt x="8" y="747"/>
                  </a:lnTo>
                  <a:lnTo>
                    <a:pt x="8" y="747"/>
                  </a:lnTo>
                  <a:lnTo>
                    <a:pt x="10" y="747"/>
                  </a:lnTo>
                  <a:lnTo>
                    <a:pt x="10" y="748"/>
                  </a:lnTo>
                  <a:lnTo>
                    <a:pt x="11" y="748"/>
                  </a:lnTo>
                  <a:lnTo>
                    <a:pt x="16" y="747"/>
                  </a:lnTo>
                  <a:lnTo>
                    <a:pt x="19" y="745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3" y="744"/>
                  </a:lnTo>
                  <a:lnTo>
                    <a:pt x="24" y="742"/>
                  </a:lnTo>
                  <a:close/>
                  <a:moveTo>
                    <a:pt x="64" y="725"/>
                  </a:moveTo>
                  <a:lnTo>
                    <a:pt x="64" y="725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7" y="726"/>
                  </a:lnTo>
                  <a:lnTo>
                    <a:pt x="67" y="726"/>
                  </a:lnTo>
                  <a:lnTo>
                    <a:pt x="67" y="728"/>
                  </a:lnTo>
                  <a:lnTo>
                    <a:pt x="68" y="728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31"/>
                  </a:lnTo>
                  <a:lnTo>
                    <a:pt x="67" y="731"/>
                  </a:lnTo>
                  <a:lnTo>
                    <a:pt x="65" y="731"/>
                  </a:lnTo>
                  <a:lnTo>
                    <a:pt x="64" y="729"/>
                  </a:lnTo>
                  <a:lnTo>
                    <a:pt x="64" y="728"/>
                  </a:lnTo>
                  <a:lnTo>
                    <a:pt x="62" y="725"/>
                  </a:lnTo>
                  <a:lnTo>
                    <a:pt x="64" y="725"/>
                  </a:lnTo>
                  <a:lnTo>
                    <a:pt x="64" y="725"/>
                  </a:lnTo>
                  <a:close/>
                  <a:moveTo>
                    <a:pt x="3515" y="701"/>
                  </a:moveTo>
                  <a:lnTo>
                    <a:pt x="3515" y="701"/>
                  </a:lnTo>
                  <a:lnTo>
                    <a:pt x="3515" y="703"/>
                  </a:lnTo>
                  <a:lnTo>
                    <a:pt x="3515" y="703"/>
                  </a:lnTo>
                  <a:lnTo>
                    <a:pt x="3517" y="701"/>
                  </a:lnTo>
                  <a:lnTo>
                    <a:pt x="3517" y="701"/>
                  </a:lnTo>
                  <a:lnTo>
                    <a:pt x="3517" y="703"/>
                  </a:lnTo>
                  <a:lnTo>
                    <a:pt x="3517" y="703"/>
                  </a:lnTo>
                  <a:lnTo>
                    <a:pt x="3515" y="704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7"/>
                  </a:lnTo>
                  <a:lnTo>
                    <a:pt x="3517" y="707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4"/>
                  </a:lnTo>
                  <a:lnTo>
                    <a:pt x="3515" y="703"/>
                  </a:lnTo>
                  <a:lnTo>
                    <a:pt x="3515" y="701"/>
                  </a:lnTo>
                  <a:lnTo>
                    <a:pt x="3515" y="701"/>
                  </a:lnTo>
                  <a:close/>
                  <a:moveTo>
                    <a:pt x="3520" y="696"/>
                  </a:moveTo>
                  <a:lnTo>
                    <a:pt x="3520" y="696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701"/>
                  </a:lnTo>
                  <a:lnTo>
                    <a:pt x="3522" y="703"/>
                  </a:lnTo>
                  <a:lnTo>
                    <a:pt x="3522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3"/>
                  </a:lnTo>
                  <a:lnTo>
                    <a:pt x="3520" y="700"/>
                  </a:lnTo>
                  <a:lnTo>
                    <a:pt x="3518" y="698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696"/>
                  </a:lnTo>
                  <a:lnTo>
                    <a:pt x="3520" y="696"/>
                  </a:lnTo>
                  <a:close/>
                  <a:moveTo>
                    <a:pt x="3525" y="693"/>
                  </a:moveTo>
                  <a:lnTo>
                    <a:pt x="3525" y="695"/>
                  </a:lnTo>
                  <a:lnTo>
                    <a:pt x="3525" y="696"/>
                  </a:lnTo>
                  <a:lnTo>
                    <a:pt x="3525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700"/>
                  </a:lnTo>
                  <a:lnTo>
                    <a:pt x="3526" y="701"/>
                  </a:lnTo>
                  <a:lnTo>
                    <a:pt x="3525" y="701"/>
                  </a:lnTo>
                  <a:lnTo>
                    <a:pt x="3525" y="701"/>
                  </a:lnTo>
                  <a:lnTo>
                    <a:pt x="3525" y="700"/>
                  </a:lnTo>
                  <a:lnTo>
                    <a:pt x="3525" y="700"/>
                  </a:lnTo>
                  <a:lnTo>
                    <a:pt x="3525" y="698"/>
                  </a:lnTo>
                  <a:lnTo>
                    <a:pt x="3525" y="695"/>
                  </a:lnTo>
                  <a:lnTo>
                    <a:pt x="3525" y="693"/>
                  </a:lnTo>
                  <a:close/>
                  <a:moveTo>
                    <a:pt x="7" y="649"/>
                  </a:moveTo>
                  <a:lnTo>
                    <a:pt x="8" y="649"/>
                  </a:lnTo>
                  <a:lnTo>
                    <a:pt x="8" y="651"/>
                  </a:lnTo>
                  <a:lnTo>
                    <a:pt x="10" y="651"/>
                  </a:lnTo>
                  <a:lnTo>
                    <a:pt x="10" y="652"/>
                  </a:lnTo>
                  <a:lnTo>
                    <a:pt x="10" y="654"/>
                  </a:lnTo>
                  <a:lnTo>
                    <a:pt x="8" y="652"/>
                  </a:lnTo>
                  <a:lnTo>
                    <a:pt x="7" y="654"/>
                  </a:lnTo>
                  <a:lnTo>
                    <a:pt x="5" y="654"/>
                  </a:lnTo>
                  <a:lnTo>
                    <a:pt x="5" y="654"/>
                  </a:lnTo>
                  <a:lnTo>
                    <a:pt x="5" y="652"/>
                  </a:lnTo>
                  <a:lnTo>
                    <a:pt x="5" y="651"/>
                  </a:lnTo>
                  <a:lnTo>
                    <a:pt x="5" y="649"/>
                  </a:lnTo>
                  <a:lnTo>
                    <a:pt x="7" y="649"/>
                  </a:lnTo>
                  <a:close/>
                  <a:moveTo>
                    <a:pt x="11" y="643"/>
                  </a:moveTo>
                  <a:lnTo>
                    <a:pt x="13" y="643"/>
                  </a:lnTo>
                  <a:lnTo>
                    <a:pt x="13" y="643"/>
                  </a:lnTo>
                  <a:lnTo>
                    <a:pt x="13" y="644"/>
                  </a:lnTo>
                  <a:lnTo>
                    <a:pt x="11" y="644"/>
                  </a:lnTo>
                  <a:lnTo>
                    <a:pt x="11" y="644"/>
                  </a:lnTo>
                  <a:lnTo>
                    <a:pt x="10" y="644"/>
                  </a:lnTo>
                  <a:lnTo>
                    <a:pt x="11" y="643"/>
                  </a:lnTo>
                  <a:close/>
                  <a:moveTo>
                    <a:pt x="15" y="635"/>
                  </a:moveTo>
                  <a:lnTo>
                    <a:pt x="15" y="635"/>
                  </a:lnTo>
                  <a:lnTo>
                    <a:pt x="15" y="635"/>
                  </a:lnTo>
                  <a:lnTo>
                    <a:pt x="15" y="635"/>
                  </a:lnTo>
                  <a:lnTo>
                    <a:pt x="15" y="637"/>
                  </a:lnTo>
                  <a:lnTo>
                    <a:pt x="15" y="637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3" y="638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5"/>
                  </a:lnTo>
                  <a:lnTo>
                    <a:pt x="13" y="635"/>
                  </a:lnTo>
                  <a:lnTo>
                    <a:pt x="15" y="635"/>
                  </a:lnTo>
                  <a:close/>
                  <a:moveTo>
                    <a:pt x="3602" y="610"/>
                  </a:moveTo>
                  <a:lnTo>
                    <a:pt x="3604" y="610"/>
                  </a:lnTo>
                  <a:lnTo>
                    <a:pt x="3605" y="611"/>
                  </a:lnTo>
                  <a:lnTo>
                    <a:pt x="3605" y="611"/>
                  </a:lnTo>
                  <a:lnTo>
                    <a:pt x="3605" y="613"/>
                  </a:lnTo>
                  <a:lnTo>
                    <a:pt x="3604" y="613"/>
                  </a:lnTo>
                  <a:lnTo>
                    <a:pt x="3604" y="614"/>
                  </a:lnTo>
                  <a:lnTo>
                    <a:pt x="3602" y="614"/>
                  </a:lnTo>
                  <a:lnTo>
                    <a:pt x="3600" y="614"/>
                  </a:lnTo>
                  <a:lnTo>
                    <a:pt x="3600" y="614"/>
                  </a:lnTo>
                  <a:lnTo>
                    <a:pt x="3600" y="613"/>
                  </a:lnTo>
                  <a:lnTo>
                    <a:pt x="3600" y="613"/>
                  </a:lnTo>
                  <a:lnTo>
                    <a:pt x="3600" y="611"/>
                  </a:lnTo>
                  <a:lnTo>
                    <a:pt x="3600" y="611"/>
                  </a:lnTo>
                  <a:lnTo>
                    <a:pt x="3602" y="610"/>
                  </a:lnTo>
                  <a:close/>
                  <a:moveTo>
                    <a:pt x="297" y="504"/>
                  </a:moveTo>
                  <a:lnTo>
                    <a:pt x="298" y="504"/>
                  </a:lnTo>
                  <a:lnTo>
                    <a:pt x="298" y="504"/>
                  </a:lnTo>
                  <a:lnTo>
                    <a:pt x="298" y="506"/>
                  </a:lnTo>
                  <a:lnTo>
                    <a:pt x="298" y="507"/>
                  </a:lnTo>
                  <a:lnTo>
                    <a:pt x="298" y="509"/>
                  </a:lnTo>
                  <a:lnTo>
                    <a:pt x="300" y="509"/>
                  </a:lnTo>
                  <a:lnTo>
                    <a:pt x="300" y="509"/>
                  </a:lnTo>
                  <a:lnTo>
                    <a:pt x="300" y="511"/>
                  </a:lnTo>
                  <a:lnTo>
                    <a:pt x="298" y="511"/>
                  </a:lnTo>
                  <a:lnTo>
                    <a:pt x="298" y="512"/>
                  </a:lnTo>
                  <a:lnTo>
                    <a:pt x="298" y="514"/>
                  </a:lnTo>
                  <a:lnTo>
                    <a:pt x="297" y="514"/>
                  </a:lnTo>
                  <a:lnTo>
                    <a:pt x="297" y="515"/>
                  </a:lnTo>
                  <a:lnTo>
                    <a:pt x="297" y="515"/>
                  </a:lnTo>
                  <a:lnTo>
                    <a:pt x="295" y="515"/>
                  </a:lnTo>
                  <a:lnTo>
                    <a:pt x="295" y="515"/>
                  </a:lnTo>
                  <a:lnTo>
                    <a:pt x="294" y="515"/>
                  </a:lnTo>
                  <a:lnTo>
                    <a:pt x="294" y="514"/>
                  </a:lnTo>
                  <a:lnTo>
                    <a:pt x="294" y="514"/>
                  </a:lnTo>
                  <a:lnTo>
                    <a:pt x="292" y="514"/>
                  </a:lnTo>
                  <a:lnTo>
                    <a:pt x="292" y="515"/>
                  </a:lnTo>
                  <a:lnTo>
                    <a:pt x="291" y="517"/>
                  </a:lnTo>
                  <a:lnTo>
                    <a:pt x="291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7" y="518"/>
                  </a:lnTo>
                  <a:lnTo>
                    <a:pt x="287" y="520"/>
                  </a:lnTo>
                  <a:lnTo>
                    <a:pt x="287" y="522"/>
                  </a:lnTo>
                  <a:lnTo>
                    <a:pt x="287" y="523"/>
                  </a:lnTo>
                  <a:lnTo>
                    <a:pt x="287" y="525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3"/>
                  </a:lnTo>
                  <a:lnTo>
                    <a:pt x="286" y="522"/>
                  </a:lnTo>
                  <a:lnTo>
                    <a:pt x="284" y="522"/>
                  </a:lnTo>
                  <a:lnTo>
                    <a:pt x="284" y="520"/>
                  </a:lnTo>
                  <a:lnTo>
                    <a:pt x="284" y="518"/>
                  </a:lnTo>
                  <a:lnTo>
                    <a:pt x="284" y="518"/>
                  </a:lnTo>
                  <a:lnTo>
                    <a:pt x="286" y="517"/>
                  </a:lnTo>
                  <a:lnTo>
                    <a:pt x="287" y="517"/>
                  </a:lnTo>
                  <a:lnTo>
                    <a:pt x="287" y="517"/>
                  </a:lnTo>
                  <a:lnTo>
                    <a:pt x="289" y="515"/>
                  </a:lnTo>
                  <a:lnTo>
                    <a:pt x="289" y="515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2"/>
                  </a:lnTo>
                  <a:lnTo>
                    <a:pt x="291" y="512"/>
                  </a:lnTo>
                  <a:lnTo>
                    <a:pt x="291" y="512"/>
                  </a:lnTo>
                  <a:lnTo>
                    <a:pt x="292" y="512"/>
                  </a:lnTo>
                  <a:lnTo>
                    <a:pt x="292" y="511"/>
                  </a:lnTo>
                  <a:lnTo>
                    <a:pt x="294" y="511"/>
                  </a:lnTo>
                  <a:lnTo>
                    <a:pt x="294" y="509"/>
                  </a:lnTo>
                  <a:lnTo>
                    <a:pt x="294" y="509"/>
                  </a:lnTo>
                  <a:lnTo>
                    <a:pt x="295" y="507"/>
                  </a:lnTo>
                  <a:lnTo>
                    <a:pt x="297" y="507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4"/>
                  </a:lnTo>
                  <a:lnTo>
                    <a:pt x="297" y="504"/>
                  </a:lnTo>
                  <a:close/>
                  <a:moveTo>
                    <a:pt x="155" y="477"/>
                  </a:moveTo>
                  <a:lnTo>
                    <a:pt x="157" y="477"/>
                  </a:lnTo>
                  <a:lnTo>
                    <a:pt x="158" y="477"/>
                  </a:lnTo>
                  <a:lnTo>
                    <a:pt x="158" y="477"/>
                  </a:lnTo>
                  <a:lnTo>
                    <a:pt x="160" y="479"/>
                  </a:lnTo>
                  <a:lnTo>
                    <a:pt x="160" y="481"/>
                  </a:lnTo>
                  <a:lnTo>
                    <a:pt x="160" y="482"/>
                  </a:lnTo>
                  <a:lnTo>
                    <a:pt x="158" y="482"/>
                  </a:lnTo>
                  <a:lnTo>
                    <a:pt x="155" y="482"/>
                  </a:lnTo>
                  <a:lnTo>
                    <a:pt x="153" y="484"/>
                  </a:lnTo>
                  <a:lnTo>
                    <a:pt x="152" y="482"/>
                  </a:lnTo>
                  <a:lnTo>
                    <a:pt x="152" y="482"/>
                  </a:lnTo>
                  <a:lnTo>
                    <a:pt x="150" y="481"/>
                  </a:lnTo>
                  <a:lnTo>
                    <a:pt x="149" y="481"/>
                  </a:lnTo>
                  <a:lnTo>
                    <a:pt x="150" y="479"/>
                  </a:lnTo>
                  <a:lnTo>
                    <a:pt x="152" y="479"/>
                  </a:lnTo>
                  <a:lnTo>
                    <a:pt x="153" y="479"/>
                  </a:lnTo>
                  <a:lnTo>
                    <a:pt x="153" y="477"/>
                  </a:lnTo>
                  <a:lnTo>
                    <a:pt x="155" y="477"/>
                  </a:lnTo>
                  <a:close/>
                  <a:moveTo>
                    <a:pt x="275" y="378"/>
                  </a:moveTo>
                  <a:lnTo>
                    <a:pt x="275" y="378"/>
                  </a:lnTo>
                  <a:lnTo>
                    <a:pt x="275" y="380"/>
                  </a:lnTo>
                  <a:lnTo>
                    <a:pt x="275" y="381"/>
                  </a:lnTo>
                  <a:lnTo>
                    <a:pt x="275" y="383"/>
                  </a:lnTo>
                  <a:lnTo>
                    <a:pt x="275" y="386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5" y="388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6" y="391"/>
                  </a:lnTo>
                  <a:lnTo>
                    <a:pt x="275" y="391"/>
                  </a:lnTo>
                  <a:lnTo>
                    <a:pt x="275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5" y="392"/>
                  </a:lnTo>
                  <a:lnTo>
                    <a:pt x="275" y="392"/>
                  </a:lnTo>
                  <a:lnTo>
                    <a:pt x="275" y="394"/>
                  </a:lnTo>
                  <a:lnTo>
                    <a:pt x="275" y="394"/>
                  </a:lnTo>
                  <a:lnTo>
                    <a:pt x="273" y="394"/>
                  </a:lnTo>
                  <a:lnTo>
                    <a:pt x="273" y="394"/>
                  </a:lnTo>
                  <a:lnTo>
                    <a:pt x="275" y="395"/>
                  </a:lnTo>
                  <a:lnTo>
                    <a:pt x="276" y="395"/>
                  </a:lnTo>
                  <a:lnTo>
                    <a:pt x="275" y="395"/>
                  </a:lnTo>
                  <a:lnTo>
                    <a:pt x="275" y="395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2" y="397"/>
                  </a:lnTo>
                  <a:lnTo>
                    <a:pt x="272" y="397"/>
                  </a:lnTo>
                  <a:lnTo>
                    <a:pt x="272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7"/>
                  </a:lnTo>
                  <a:lnTo>
                    <a:pt x="270" y="395"/>
                  </a:lnTo>
                  <a:lnTo>
                    <a:pt x="272" y="395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70" y="392"/>
                  </a:lnTo>
                  <a:lnTo>
                    <a:pt x="272" y="392"/>
                  </a:lnTo>
                  <a:lnTo>
                    <a:pt x="272" y="392"/>
                  </a:lnTo>
                  <a:lnTo>
                    <a:pt x="272" y="391"/>
                  </a:lnTo>
                  <a:lnTo>
                    <a:pt x="272" y="391"/>
                  </a:lnTo>
                  <a:lnTo>
                    <a:pt x="270" y="391"/>
                  </a:lnTo>
                  <a:lnTo>
                    <a:pt x="267" y="389"/>
                  </a:lnTo>
                  <a:lnTo>
                    <a:pt x="268" y="389"/>
                  </a:lnTo>
                  <a:lnTo>
                    <a:pt x="268" y="389"/>
                  </a:lnTo>
                  <a:lnTo>
                    <a:pt x="270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8"/>
                  </a:lnTo>
                  <a:lnTo>
                    <a:pt x="272" y="388"/>
                  </a:lnTo>
                  <a:lnTo>
                    <a:pt x="273" y="388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4"/>
                  </a:lnTo>
                  <a:lnTo>
                    <a:pt x="273" y="384"/>
                  </a:lnTo>
                  <a:lnTo>
                    <a:pt x="273" y="383"/>
                  </a:lnTo>
                  <a:lnTo>
                    <a:pt x="273" y="383"/>
                  </a:lnTo>
                  <a:lnTo>
                    <a:pt x="275" y="383"/>
                  </a:lnTo>
                  <a:lnTo>
                    <a:pt x="275" y="381"/>
                  </a:lnTo>
                  <a:lnTo>
                    <a:pt x="275" y="381"/>
                  </a:lnTo>
                  <a:lnTo>
                    <a:pt x="275" y="380"/>
                  </a:lnTo>
                  <a:lnTo>
                    <a:pt x="273" y="380"/>
                  </a:lnTo>
                  <a:lnTo>
                    <a:pt x="273" y="380"/>
                  </a:lnTo>
                  <a:lnTo>
                    <a:pt x="275" y="378"/>
                  </a:lnTo>
                  <a:lnTo>
                    <a:pt x="275" y="378"/>
                  </a:lnTo>
                  <a:lnTo>
                    <a:pt x="275" y="378"/>
                  </a:lnTo>
                  <a:close/>
                  <a:moveTo>
                    <a:pt x="322" y="312"/>
                  </a:moveTo>
                  <a:lnTo>
                    <a:pt x="324" y="312"/>
                  </a:lnTo>
                  <a:lnTo>
                    <a:pt x="324" y="315"/>
                  </a:lnTo>
                  <a:lnTo>
                    <a:pt x="324" y="315"/>
                  </a:lnTo>
                  <a:lnTo>
                    <a:pt x="325" y="315"/>
                  </a:lnTo>
                  <a:lnTo>
                    <a:pt x="327" y="314"/>
                  </a:lnTo>
                  <a:lnTo>
                    <a:pt x="328" y="314"/>
                  </a:lnTo>
                  <a:lnTo>
                    <a:pt x="327" y="315"/>
                  </a:lnTo>
                  <a:lnTo>
                    <a:pt x="325" y="317"/>
                  </a:lnTo>
                  <a:lnTo>
                    <a:pt x="325" y="317"/>
                  </a:lnTo>
                  <a:lnTo>
                    <a:pt x="324" y="318"/>
                  </a:lnTo>
                  <a:lnTo>
                    <a:pt x="322" y="318"/>
                  </a:lnTo>
                  <a:lnTo>
                    <a:pt x="322" y="320"/>
                  </a:lnTo>
                  <a:lnTo>
                    <a:pt x="324" y="320"/>
                  </a:lnTo>
                  <a:lnTo>
                    <a:pt x="324" y="321"/>
                  </a:lnTo>
                  <a:lnTo>
                    <a:pt x="322" y="321"/>
                  </a:lnTo>
                  <a:lnTo>
                    <a:pt x="322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19" y="321"/>
                  </a:lnTo>
                  <a:lnTo>
                    <a:pt x="319" y="321"/>
                  </a:lnTo>
                  <a:lnTo>
                    <a:pt x="321" y="323"/>
                  </a:lnTo>
                  <a:lnTo>
                    <a:pt x="322" y="325"/>
                  </a:lnTo>
                  <a:lnTo>
                    <a:pt x="322" y="325"/>
                  </a:lnTo>
                  <a:lnTo>
                    <a:pt x="319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6" y="323"/>
                  </a:lnTo>
                  <a:lnTo>
                    <a:pt x="316" y="321"/>
                  </a:lnTo>
                  <a:lnTo>
                    <a:pt x="316" y="321"/>
                  </a:lnTo>
                  <a:lnTo>
                    <a:pt x="317" y="321"/>
                  </a:lnTo>
                  <a:lnTo>
                    <a:pt x="316" y="320"/>
                  </a:lnTo>
                  <a:lnTo>
                    <a:pt x="316" y="320"/>
                  </a:lnTo>
                  <a:lnTo>
                    <a:pt x="317" y="320"/>
                  </a:lnTo>
                  <a:lnTo>
                    <a:pt x="317" y="320"/>
                  </a:lnTo>
                  <a:lnTo>
                    <a:pt x="319" y="320"/>
                  </a:lnTo>
                  <a:lnTo>
                    <a:pt x="321" y="320"/>
                  </a:lnTo>
                  <a:lnTo>
                    <a:pt x="321" y="320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2" y="317"/>
                  </a:lnTo>
                  <a:lnTo>
                    <a:pt x="322" y="314"/>
                  </a:lnTo>
                  <a:lnTo>
                    <a:pt x="322" y="312"/>
                  </a:lnTo>
                  <a:lnTo>
                    <a:pt x="322" y="312"/>
                  </a:lnTo>
                  <a:close/>
                  <a:moveTo>
                    <a:pt x="406" y="290"/>
                  </a:moveTo>
                  <a:lnTo>
                    <a:pt x="406" y="290"/>
                  </a:lnTo>
                  <a:lnTo>
                    <a:pt x="406" y="290"/>
                  </a:lnTo>
                  <a:lnTo>
                    <a:pt x="406" y="292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8"/>
                  </a:lnTo>
                  <a:lnTo>
                    <a:pt x="407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10" y="298"/>
                  </a:lnTo>
                  <a:lnTo>
                    <a:pt x="410" y="298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09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9" y="301"/>
                  </a:lnTo>
                  <a:lnTo>
                    <a:pt x="407" y="303"/>
                  </a:lnTo>
                  <a:lnTo>
                    <a:pt x="407" y="301"/>
                  </a:lnTo>
                  <a:lnTo>
                    <a:pt x="407" y="301"/>
                  </a:lnTo>
                  <a:lnTo>
                    <a:pt x="406" y="301"/>
                  </a:lnTo>
                  <a:lnTo>
                    <a:pt x="406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8"/>
                  </a:lnTo>
                  <a:lnTo>
                    <a:pt x="406" y="298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4" y="299"/>
                  </a:lnTo>
                  <a:lnTo>
                    <a:pt x="404" y="298"/>
                  </a:lnTo>
                  <a:lnTo>
                    <a:pt x="406" y="298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5"/>
                  </a:lnTo>
                  <a:lnTo>
                    <a:pt x="406" y="295"/>
                  </a:lnTo>
                  <a:lnTo>
                    <a:pt x="404" y="293"/>
                  </a:lnTo>
                  <a:lnTo>
                    <a:pt x="404" y="293"/>
                  </a:lnTo>
                  <a:lnTo>
                    <a:pt x="404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3"/>
                  </a:lnTo>
                  <a:lnTo>
                    <a:pt x="403" y="293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6" y="290"/>
                  </a:lnTo>
                  <a:close/>
                  <a:moveTo>
                    <a:pt x="1473" y="265"/>
                  </a:moveTo>
                  <a:lnTo>
                    <a:pt x="1475" y="265"/>
                  </a:lnTo>
                  <a:lnTo>
                    <a:pt x="1475" y="265"/>
                  </a:lnTo>
                  <a:lnTo>
                    <a:pt x="1476" y="265"/>
                  </a:lnTo>
                  <a:lnTo>
                    <a:pt x="1478" y="265"/>
                  </a:lnTo>
                  <a:lnTo>
                    <a:pt x="1478" y="265"/>
                  </a:lnTo>
                  <a:lnTo>
                    <a:pt x="1478" y="266"/>
                  </a:lnTo>
                  <a:lnTo>
                    <a:pt x="1480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6" y="266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5" y="269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2" y="268"/>
                  </a:lnTo>
                  <a:lnTo>
                    <a:pt x="1472" y="268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0" y="269"/>
                  </a:lnTo>
                  <a:lnTo>
                    <a:pt x="1470" y="268"/>
                  </a:lnTo>
                  <a:lnTo>
                    <a:pt x="1470" y="268"/>
                  </a:lnTo>
                  <a:lnTo>
                    <a:pt x="1468" y="269"/>
                  </a:lnTo>
                  <a:lnTo>
                    <a:pt x="1467" y="269"/>
                  </a:lnTo>
                  <a:lnTo>
                    <a:pt x="1467" y="269"/>
                  </a:lnTo>
                  <a:lnTo>
                    <a:pt x="1465" y="269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2" y="273"/>
                  </a:lnTo>
                  <a:lnTo>
                    <a:pt x="1462" y="274"/>
                  </a:lnTo>
                  <a:lnTo>
                    <a:pt x="1462" y="274"/>
                  </a:lnTo>
                  <a:lnTo>
                    <a:pt x="1461" y="274"/>
                  </a:lnTo>
                  <a:lnTo>
                    <a:pt x="1461" y="274"/>
                  </a:lnTo>
                  <a:lnTo>
                    <a:pt x="1461" y="276"/>
                  </a:lnTo>
                  <a:lnTo>
                    <a:pt x="1459" y="276"/>
                  </a:lnTo>
                  <a:lnTo>
                    <a:pt x="1459" y="276"/>
                  </a:lnTo>
                  <a:lnTo>
                    <a:pt x="1459" y="277"/>
                  </a:lnTo>
                  <a:lnTo>
                    <a:pt x="1459" y="279"/>
                  </a:lnTo>
                  <a:lnTo>
                    <a:pt x="1459" y="279"/>
                  </a:lnTo>
                  <a:lnTo>
                    <a:pt x="1457" y="279"/>
                  </a:lnTo>
                  <a:lnTo>
                    <a:pt x="1457" y="279"/>
                  </a:lnTo>
                  <a:lnTo>
                    <a:pt x="1456" y="279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7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4" y="280"/>
                  </a:lnTo>
                  <a:lnTo>
                    <a:pt x="1454" y="282"/>
                  </a:lnTo>
                  <a:lnTo>
                    <a:pt x="1453" y="282"/>
                  </a:lnTo>
                  <a:lnTo>
                    <a:pt x="1453" y="284"/>
                  </a:lnTo>
                  <a:lnTo>
                    <a:pt x="1453" y="284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0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3" y="282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4" y="279"/>
                  </a:lnTo>
                  <a:lnTo>
                    <a:pt x="1456" y="277"/>
                  </a:lnTo>
                  <a:lnTo>
                    <a:pt x="1456" y="276"/>
                  </a:lnTo>
                  <a:lnTo>
                    <a:pt x="1457" y="276"/>
                  </a:lnTo>
                  <a:lnTo>
                    <a:pt x="1457" y="274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61" y="273"/>
                  </a:lnTo>
                  <a:lnTo>
                    <a:pt x="1461" y="273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2" y="271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8"/>
                  </a:lnTo>
                  <a:lnTo>
                    <a:pt x="1462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9"/>
                  </a:lnTo>
                  <a:lnTo>
                    <a:pt x="1465" y="269"/>
                  </a:lnTo>
                  <a:lnTo>
                    <a:pt x="1465" y="269"/>
                  </a:lnTo>
                  <a:lnTo>
                    <a:pt x="1465" y="268"/>
                  </a:lnTo>
                  <a:lnTo>
                    <a:pt x="1465" y="268"/>
                  </a:lnTo>
                  <a:lnTo>
                    <a:pt x="1467" y="268"/>
                  </a:lnTo>
                  <a:lnTo>
                    <a:pt x="1467" y="268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8" y="266"/>
                  </a:lnTo>
                  <a:lnTo>
                    <a:pt x="1468" y="266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close/>
                  <a:moveTo>
                    <a:pt x="2922" y="258"/>
                  </a:moveTo>
                  <a:lnTo>
                    <a:pt x="2922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58"/>
                  </a:lnTo>
                  <a:lnTo>
                    <a:pt x="2924" y="258"/>
                  </a:lnTo>
                  <a:lnTo>
                    <a:pt x="2924" y="258"/>
                  </a:lnTo>
                  <a:lnTo>
                    <a:pt x="2925" y="258"/>
                  </a:lnTo>
                  <a:lnTo>
                    <a:pt x="2925" y="258"/>
                  </a:lnTo>
                  <a:lnTo>
                    <a:pt x="2925" y="260"/>
                  </a:lnTo>
                  <a:lnTo>
                    <a:pt x="2924" y="260"/>
                  </a:lnTo>
                  <a:lnTo>
                    <a:pt x="2924" y="260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5"/>
                  </a:lnTo>
                  <a:lnTo>
                    <a:pt x="2922" y="265"/>
                  </a:lnTo>
                  <a:lnTo>
                    <a:pt x="2922" y="266"/>
                  </a:lnTo>
                  <a:lnTo>
                    <a:pt x="2921" y="266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5"/>
                  </a:lnTo>
                  <a:lnTo>
                    <a:pt x="2919" y="265"/>
                  </a:lnTo>
                  <a:lnTo>
                    <a:pt x="2918" y="265"/>
                  </a:lnTo>
                  <a:lnTo>
                    <a:pt x="2918" y="265"/>
                  </a:lnTo>
                  <a:lnTo>
                    <a:pt x="2918" y="263"/>
                  </a:lnTo>
                  <a:lnTo>
                    <a:pt x="2919" y="262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58"/>
                  </a:lnTo>
                  <a:close/>
                  <a:moveTo>
                    <a:pt x="52" y="246"/>
                  </a:moveTo>
                  <a:lnTo>
                    <a:pt x="52" y="247"/>
                  </a:lnTo>
                  <a:lnTo>
                    <a:pt x="54" y="247"/>
                  </a:lnTo>
                  <a:lnTo>
                    <a:pt x="56" y="249"/>
                  </a:lnTo>
                  <a:lnTo>
                    <a:pt x="57" y="249"/>
                  </a:lnTo>
                  <a:lnTo>
                    <a:pt x="57" y="249"/>
                  </a:lnTo>
                  <a:lnTo>
                    <a:pt x="57" y="251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60" y="252"/>
                  </a:lnTo>
                  <a:lnTo>
                    <a:pt x="60" y="252"/>
                  </a:lnTo>
                  <a:lnTo>
                    <a:pt x="60" y="254"/>
                  </a:lnTo>
                  <a:lnTo>
                    <a:pt x="62" y="254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4" y="255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4" y="258"/>
                  </a:lnTo>
                  <a:lnTo>
                    <a:pt x="64" y="258"/>
                  </a:lnTo>
                  <a:lnTo>
                    <a:pt x="65" y="260"/>
                  </a:lnTo>
                  <a:lnTo>
                    <a:pt x="65" y="260"/>
                  </a:lnTo>
                  <a:lnTo>
                    <a:pt x="67" y="260"/>
                  </a:lnTo>
                  <a:lnTo>
                    <a:pt x="68" y="260"/>
                  </a:lnTo>
                  <a:lnTo>
                    <a:pt x="68" y="260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3"/>
                  </a:lnTo>
                  <a:lnTo>
                    <a:pt x="65" y="263"/>
                  </a:lnTo>
                  <a:lnTo>
                    <a:pt x="65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5"/>
                  </a:lnTo>
                  <a:lnTo>
                    <a:pt x="65" y="265"/>
                  </a:lnTo>
                  <a:lnTo>
                    <a:pt x="65" y="265"/>
                  </a:lnTo>
                  <a:lnTo>
                    <a:pt x="64" y="265"/>
                  </a:lnTo>
                  <a:lnTo>
                    <a:pt x="64" y="266"/>
                  </a:lnTo>
                  <a:lnTo>
                    <a:pt x="64" y="266"/>
                  </a:lnTo>
                  <a:lnTo>
                    <a:pt x="64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0" y="265"/>
                  </a:lnTo>
                  <a:lnTo>
                    <a:pt x="62" y="263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2" y="258"/>
                  </a:lnTo>
                  <a:lnTo>
                    <a:pt x="62" y="258"/>
                  </a:lnTo>
                  <a:lnTo>
                    <a:pt x="60" y="258"/>
                  </a:lnTo>
                  <a:lnTo>
                    <a:pt x="60" y="258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59" y="260"/>
                  </a:lnTo>
                  <a:lnTo>
                    <a:pt x="59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58"/>
                  </a:lnTo>
                  <a:lnTo>
                    <a:pt x="56" y="258"/>
                  </a:lnTo>
                  <a:lnTo>
                    <a:pt x="56" y="257"/>
                  </a:lnTo>
                  <a:lnTo>
                    <a:pt x="56" y="257"/>
                  </a:lnTo>
                  <a:lnTo>
                    <a:pt x="54" y="257"/>
                  </a:lnTo>
                  <a:lnTo>
                    <a:pt x="52" y="257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4"/>
                  </a:lnTo>
                  <a:lnTo>
                    <a:pt x="51" y="254"/>
                  </a:lnTo>
                  <a:lnTo>
                    <a:pt x="49" y="254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8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9" y="252"/>
                  </a:lnTo>
                  <a:lnTo>
                    <a:pt x="49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49" y="251"/>
                  </a:lnTo>
                  <a:lnTo>
                    <a:pt x="49" y="249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1" y="247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2" y="246"/>
                  </a:lnTo>
                  <a:close/>
                  <a:moveTo>
                    <a:pt x="1569" y="235"/>
                  </a:moveTo>
                  <a:lnTo>
                    <a:pt x="1569" y="235"/>
                  </a:lnTo>
                  <a:lnTo>
                    <a:pt x="1569" y="236"/>
                  </a:lnTo>
                  <a:lnTo>
                    <a:pt x="1571" y="236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8" y="238"/>
                  </a:lnTo>
                  <a:lnTo>
                    <a:pt x="1568" y="236"/>
                  </a:lnTo>
                  <a:lnTo>
                    <a:pt x="1569" y="235"/>
                  </a:lnTo>
                  <a:lnTo>
                    <a:pt x="1569" y="235"/>
                  </a:lnTo>
                  <a:close/>
                  <a:moveTo>
                    <a:pt x="1562" y="199"/>
                  </a:moveTo>
                  <a:lnTo>
                    <a:pt x="1562" y="199"/>
                  </a:lnTo>
                  <a:lnTo>
                    <a:pt x="1562" y="199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close/>
                  <a:moveTo>
                    <a:pt x="1560" y="199"/>
                  </a:moveTo>
                  <a:lnTo>
                    <a:pt x="1560" y="199"/>
                  </a:lnTo>
                  <a:lnTo>
                    <a:pt x="1558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close/>
                  <a:moveTo>
                    <a:pt x="1492" y="183"/>
                  </a:moveTo>
                  <a:lnTo>
                    <a:pt x="1494" y="183"/>
                  </a:lnTo>
                  <a:lnTo>
                    <a:pt x="1494" y="184"/>
                  </a:lnTo>
                  <a:lnTo>
                    <a:pt x="1494" y="184"/>
                  </a:lnTo>
                  <a:lnTo>
                    <a:pt x="1492" y="188"/>
                  </a:lnTo>
                  <a:lnTo>
                    <a:pt x="1492" y="188"/>
                  </a:lnTo>
                  <a:lnTo>
                    <a:pt x="1491" y="189"/>
                  </a:lnTo>
                  <a:lnTo>
                    <a:pt x="1491" y="189"/>
                  </a:lnTo>
                  <a:lnTo>
                    <a:pt x="1489" y="189"/>
                  </a:lnTo>
                  <a:lnTo>
                    <a:pt x="1487" y="189"/>
                  </a:lnTo>
                  <a:lnTo>
                    <a:pt x="1487" y="188"/>
                  </a:lnTo>
                  <a:lnTo>
                    <a:pt x="1487" y="188"/>
                  </a:lnTo>
                  <a:lnTo>
                    <a:pt x="1486" y="188"/>
                  </a:lnTo>
                  <a:lnTo>
                    <a:pt x="1486" y="186"/>
                  </a:lnTo>
                  <a:lnTo>
                    <a:pt x="1486" y="186"/>
                  </a:lnTo>
                  <a:lnTo>
                    <a:pt x="1487" y="186"/>
                  </a:lnTo>
                  <a:lnTo>
                    <a:pt x="1489" y="183"/>
                  </a:lnTo>
                  <a:lnTo>
                    <a:pt x="1491" y="183"/>
                  </a:lnTo>
                  <a:lnTo>
                    <a:pt x="1491" y="183"/>
                  </a:lnTo>
                  <a:lnTo>
                    <a:pt x="1492" y="183"/>
                  </a:lnTo>
                  <a:close/>
                  <a:moveTo>
                    <a:pt x="442" y="181"/>
                  </a:moveTo>
                  <a:lnTo>
                    <a:pt x="440" y="181"/>
                  </a:lnTo>
                  <a:lnTo>
                    <a:pt x="440" y="183"/>
                  </a:lnTo>
                  <a:lnTo>
                    <a:pt x="439" y="183"/>
                  </a:lnTo>
                  <a:lnTo>
                    <a:pt x="439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39" y="184"/>
                  </a:lnTo>
                  <a:lnTo>
                    <a:pt x="439" y="184"/>
                  </a:lnTo>
                  <a:lnTo>
                    <a:pt x="439" y="186"/>
                  </a:lnTo>
                  <a:lnTo>
                    <a:pt x="440" y="186"/>
                  </a:lnTo>
                  <a:lnTo>
                    <a:pt x="440" y="186"/>
                  </a:lnTo>
                  <a:lnTo>
                    <a:pt x="440" y="184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1"/>
                  </a:lnTo>
                  <a:lnTo>
                    <a:pt x="442" y="181"/>
                  </a:lnTo>
                  <a:lnTo>
                    <a:pt x="442" y="181"/>
                  </a:lnTo>
                  <a:close/>
                  <a:moveTo>
                    <a:pt x="1550" y="162"/>
                  </a:moveTo>
                  <a:lnTo>
                    <a:pt x="1552" y="162"/>
                  </a:lnTo>
                  <a:lnTo>
                    <a:pt x="1555" y="165"/>
                  </a:lnTo>
                  <a:lnTo>
                    <a:pt x="1557" y="165"/>
                  </a:lnTo>
                  <a:lnTo>
                    <a:pt x="1558" y="169"/>
                  </a:lnTo>
                  <a:lnTo>
                    <a:pt x="1558" y="170"/>
                  </a:lnTo>
                  <a:lnTo>
                    <a:pt x="1558" y="170"/>
                  </a:lnTo>
                  <a:lnTo>
                    <a:pt x="1560" y="173"/>
                  </a:lnTo>
                  <a:lnTo>
                    <a:pt x="1560" y="173"/>
                  </a:lnTo>
                  <a:lnTo>
                    <a:pt x="1560" y="175"/>
                  </a:lnTo>
                  <a:lnTo>
                    <a:pt x="1560" y="175"/>
                  </a:lnTo>
                  <a:lnTo>
                    <a:pt x="1560" y="176"/>
                  </a:lnTo>
                  <a:lnTo>
                    <a:pt x="1560" y="176"/>
                  </a:lnTo>
                  <a:lnTo>
                    <a:pt x="1560" y="178"/>
                  </a:lnTo>
                  <a:lnTo>
                    <a:pt x="1562" y="180"/>
                  </a:lnTo>
                  <a:lnTo>
                    <a:pt x="1562" y="181"/>
                  </a:lnTo>
                  <a:lnTo>
                    <a:pt x="1560" y="181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6"/>
                  </a:lnTo>
                  <a:lnTo>
                    <a:pt x="1562" y="186"/>
                  </a:lnTo>
                  <a:lnTo>
                    <a:pt x="1562" y="188"/>
                  </a:lnTo>
                  <a:lnTo>
                    <a:pt x="1562" y="188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5" y="189"/>
                  </a:lnTo>
                  <a:lnTo>
                    <a:pt x="1565" y="191"/>
                  </a:lnTo>
                  <a:lnTo>
                    <a:pt x="1565" y="192"/>
                  </a:lnTo>
                  <a:lnTo>
                    <a:pt x="1565" y="194"/>
                  </a:lnTo>
                  <a:lnTo>
                    <a:pt x="1565" y="197"/>
                  </a:lnTo>
                  <a:lnTo>
                    <a:pt x="1565" y="199"/>
                  </a:lnTo>
                  <a:lnTo>
                    <a:pt x="1563" y="199"/>
                  </a:lnTo>
                  <a:lnTo>
                    <a:pt x="1563" y="199"/>
                  </a:lnTo>
                  <a:lnTo>
                    <a:pt x="1563" y="200"/>
                  </a:lnTo>
                  <a:lnTo>
                    <a:pt x="1562" y="200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3"/>
                  </a:lnTo>
                  <a:lnTo>
                    <a:pt x="1562" y="205"/>
                  </a:lnTo>
                  <a:lnTo>
                    <a:pt x="1562" y="205"/>
                  </a:lnTo>
                  <a:lnTo>
                    <a:pt x="1563" y="208"/>
                  </a:lnTo>
                  <a:lnTo>
                    <a:pt x="1563" y="210"/>
                  </a:lnTo>
                  <a:lnTo>
                    <a:pt x="1563" y="211"/>
                  </a:lnTo>
                  <a:lnTo>
                    <a:pt x="1563" y="213"/>
                  </a:lnTo>
                  <a:lnTo>
                    <a:pt x="1563" y="214"/>
                  </a:lnTo>
                  <a:lnTo>
                    <a:pt x="1563" y="214"/>
                  </a:lnTo>
                  <a:lnTo>
                    <a:pt x="1563" y="217"/>
                  </a:lnTo>
                  <a:lnTo>
                    <a:pt x="1563" y="217"/>
                  </a:lnTo>
                  <a:lnTo>
                    <a:pt x="1563" y="219"/>
                  </a:lnTo>
                  <a:lnTo>
                    <a:pt x="1563" y="219"/>
                  </a:lnTo>
                  <a:lnTo>
                    <a:pt x="1563" y="222"/>
                  </a:lnTo>
                  <a:lnTo>
                    <a:pt x="1563" y="224"/>
                  </a:lnTo>
                  <a:lnTo>
                    <a:pt x="1565" y="224"/>
                  </a:lnTo>
                  <a:lnTo>
                    <a:pt x="1566" y="224"/>
                  </a:lnTo>
                  <a:lnTo>
                    <a:pt x="1566" y="224"/>
                  </a:lnTo>
                  <a:lnTo>
                    <a:pt x="1568" y="225"/>
                  </a:lnTo>
                  <a:lnTo>
                    <a:pt x="1568" y="228"/>
                  </a:lnTo>
                  <a:lnTo>
                    <a:pt x="1568" y="228"/>
                  </a:lnTo>
                  <a:lnTo>
                    <a:pt x="1569" y="232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8" y="233"/>
                  </a:lnTo>
                  <a:lnTo>
                    <a:pt x="1568" y="232"/>
                  </a:lnTo>
                  <a:lnTo>
                    <a:pt x="1566" y="230"/>
                  </a:lnTo>
                  <a:lnTo>
                    <a:pt x="1566" y="230"/>
                  </a:lnTo>
                  <a:lnTo>
                    <a:pt x="1565" y="230"/>
                  </a:lnTo>
                  <a:lnTo>
                    <a:pt x="1565" y="230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0"/>
                  </a:lnTo>
                  <a:lnTo>
                    <a:pt x="1560" y="230"/>
                  </a:lnTo>
                  <a:lnTo>
                    <a:pt x="1560" y="230"/>
                  </a:lnTo>
                  <a:lnTo>
                    <a:pt x="1560" y="228"/>
                  </a:lnTo>
                  <a:lnTo>
                    <a:pt x="1560" y="228"/>
                  </a:lnTo>
                  <a:lnTo>
                    <a:pt x="1558" y="227"/>
                  </a:lnTo>
                  <a:lnTo>
                    <a:pt x="1560" y="227"/>
                  </a:lnTo>
                  <a:lnTo>
                    <a:pt x="1560" y="227"/>
                  </a:lnTo>
                  <a:lnTo>
                    <a:pt x="1560" y="225"/>
                  </a:lnTo>
                  <a:lnTo>
                    <a:pt x="1560" y="224"/>
                  </a:lnTo>
                  <a:lnTo>
                    <a:pt x="1560" y="222"/>
                  </a:lnTo>
                  <a:lnTo>
                    <a:pt x="1560" y="222"/>
                  </a:lnTo>
                  <a:lnTo>
                    <a:pt x="1558" y="221"/>
                  </a:lnTo>
                  <a:lnTo>
                    <a:pt x="1558" y="221"/>
                  </a:lnTo>
                  <a:lnTo>
                    <a:pt x="1557" y="221"/>
                  </a:lnTo>
                  <a:lnTo>
                    <a:pt x="1555" y="219"/>
                  </a:lnTo>
                  <a:lnTo>
                    <a:pt x="1555" y="217"/>
                  </a:lnTo>
                  <a:lnTo>
                    <a:pt x="1555" y="217"/>
                  </a:lnTo>
                  <a:lnTo>
                    <a:pt x="1557" y="217"/>
                  </a:lnTo>
                  <a:lnTo>
                    <a:pt x="1557" y="216"/>
                  </a:lnTo>
                  <a:lnTo>
                    <a:pt x="1557" y="213"/>
                  </a:lnTo>
                  <a:lnTo>
                    <a:pt x="1555" y="211"/>
                  </a:lnTo>
                  <a:lnTo>
                    <a:pt x="1555" y="211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08"/>
                  </a:lnTo>
                  <a:lnTo>
                    <a:pt x="1554" y="208"/>
                  </a:lnTo>
                  <a:lnTo>
                    <a:pt x="1554" y="208"/>
                  </a:lnTo>
                  <a:lnTo>
                    <a:pt x="1554" y="205"/>
                  </a:lnTo>
                  <a:lnTo>
                    <a:pt x="1554" y="205"/>
                  </a:lnTo>
                  <a:lnTo>
                    <a:pt x="1554" y="203"/>
                  </a:lnTo>
                  <a:lnTo>
                    <a:pt x="1552" y="203"/>
                  </a:lnTo>
                  <a:lnTo>
                    <a:pt x="1552" y="203"/>
                  </a:lnTo>
                  <a:lnTo>
                    <a:pt x="1552" y="202"/>
                  </a:lnTo>
                  <a:lnTo>
                    <a:pt x="1552" y="202"/>
                  </a:lnTo>
                  <a:lnTo>
                    <a:pt x="1552" y="199"/>
                  </a:lnTo>
                  <a:lnTo>
                    <a:pt x="1552" y="199"/>
                  </a:lnTo>
                  <a:lnTo>
                    <a:pt x="1554" y="197"/>
                  </a:lnTo>
                  <a:lnTo>
                    <a:pt x="1554" y="197"/>
                  </a:lnTo>
                  <a:lnTo>
                    <a:pt x="1554" y="195"/>
                  </a:lnTo>
                  <a:lnTo>
                    <a:pt x="1555" y="195"/>
                  </a:lnTo>
                  <a:lnTo>
                    <a:pt x="1555" y="194"/>
                  </a:lnTo>
                  <a:lnTo>
                    <a:pt x="1555" y="194"/>
                  </a:lnTo>
                  <a:lnTo>
                    <a:pt x="1555" y="191"/>
                  </a:lnTo>
                  <a:lnTo>
                    <a:pt x="1555" y="189"/>
                  </a:lnTo>
                  <a:lnTo>
                    <a:pt x="1555" y="188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4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5"/>
                  </a:lnTo>
                  <a:lnTo>
                    <a:pt x="1554" y="173"/>
                  </a:lnTo>
                  <a:lnTo>
                    <a:pt x="1554" y="173"/>
                  </a:lnTo>
                  <a:lnTo>
                    <a:pt x="1552" y="172"/>
                  </a:lnTo>
                  <a:lnTo>
                    <a:pt x="1552" y="170"/>
                  </a:lnTo>
                  <a:lnTo>
                    <a:pt x="1550" y="170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5"/>
                  </a:lnTo>
                  <a:lnTo>
                    <a:pt x="1550" y="165"/>
                  </a:lnTo>
                  <a:lnTo>
                    <a:pt x="1550" y="164"/>
                  </a:lnTo>
                  <a:lnTo>
                    <a:pt x="1550" y="164"/>
                  </a:lnTo>
                  <a:lnTo>
                    <a:pt x="1550" y="162"/>
                  </a:lnTo>
                  <a:lnTo>
                    <a:pt x="1550" y="162"/>
                  </a:lnTo>
                  <a:lnTo>
                    <a:pt x="1550" y="162"/>
                  </a:lnTo>
                  <a:close/>
                  <a:moveTo>
                    <a:pt x="467" y="154"/>
                  </a:moveTo>
                  <a:lnTo>
                    <a:pt x="467" y="154"/>
                  </a:lnTo>
                  <a:lnTo>
                    <a:pt x="467" y="156"/>
                  </a:lnTo>
                  <a:lnTo>
                    <a:pt x="469" y="156"/>
                  </a:lnTo>
                  <a:lnTo>
                    <a:pt x="467" y="158"/>
                  </a:lnTo>
                  <a:lnTo>
                    <a:pt x="469" y="159"/>
                  </a:lnTo>
                  <a:lnTo>
                    <a:pt x="470" y="161"/>
                  </a:lnTo>
                  <a:lnTo>
                    <a:pt x="470" y="161"/>
                  </a:lnTo>
                  <a:lnTo>
                    <a:pt x="469" y="161"/>
                  </a:lnTo>
                  <a:lnTo>
                    <a:pt x="466" y="162"/>
                  </a:lnTo>
                  <a:lnTo>
                    <a:pt x="466" y="164"/>
                  </a:lnTo>
                  <a:lnTo>
                    <a:pt x="466" y="164"/>
                  </a:lnTo>
                  <a:lnTo>
                    <a:pt x="464" y="165"/>
                  </a:lnTo>
                  <a:lnTo>
                    <a:pt x="462" y="165"/>
                  </a:lnTo>
                  <a:lnTo>
                    <a:pt x="462" y="165"/>
                  </a:lnTo>
                  <a:lnTo>
                    <a:pt x="461" y="167"/>
                  </a:lnTo>
                  <a:lnTo>
                    <a:pt x="459" y="167"/>
                  </a:lnTo>
                  <a:lnTo>
                    <a:pt x="459" y="165"/>
                  </a:lnTo>
                  <a:lnTo>
                    <a:pt x="458" y="167"/>
                  </a:lnTo>
                  <a:lnTo>
                    <a:pt x="455" y="167"/>
                  </a:lnTo>
                  <a:lnTo>
                    <a:pt x="455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1" y="167"/>
                  </a:lnTo>
                  <a:lnTo>
                    <a:pt x="450" y="170"/>
                  </a:lnTo>
                  <a:lnTo>
                    <a:pt x="450" y="170"/>
                  </a:lnTo>
                  <a:lnTo>
                    <a:pt x="451" y="170"/>
                  </a:lnTo>
                  <a:lnTo>
                    <a:pt x="453" y="172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3" y="173"/>
                  </a:lnTo>
                  <a:lnTo>
                    <a:pt x="453" y="172"/>
                  </a:lnTo>
                  <a:lnTo>
                    <a:pt x="451" y="172"/>
                  </a:lnTo>
                  <a:lnTo>
                    <a:pt x="450" y="172"/>
                  </a:lnTo>
                  <a:lnTo>
                    <a:pt x="450" y="170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7" y="172"/>
                  </a:lnTo>
                  <a:lnTo>
                    <a:pt x="448" y="176"/>
                  </a:lnTo>
                  <a:lnTo>
                    <a:pt x="450" y="180"/>
                  </a:lnTo>
                  <a:lnTo>
                    <a:pt x="450" y="180"/>
                  </a:lnTo>
                  <a:lnTo>
                    <a:pt x="450" y="183"/>
                  </a:lnTo>
                  <a:lnTo>
                    <a:pt x="448" y="183"/>
                  </a:lnTo>
                  <a:lnTo>
                    <a:pt x="448" y="183"/>
                  </a:lnTo>
                  <a:lnTo>
                    <a:pt x="448" y="184"/>
                  </a:lnTo>
                  <a:lnTo>
                    <a:pt x="448" y="184"/>
                  </a:lnTo>
                  <a:lnTo>
                    <a:pt x="448" y="181"/>
                  </a:lnTo>
                  <a:lnTo>
                    <a:pt x="450" y="18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47" y="175"/>
                  </a:lnTo>
                  <a:lnTo>
                    <a:pt x="447" y="175"/>
                  </a:lnTo>
                  <a:lnTo>
                    <a:pt x="445" y="176"/>
                  </a:lnTo>
                  <a:lnTo>
                    <a:pt x="445" y="176"/>
                  </a:lnTo>
                  <a:lnTo>
                    <a:pt x="444" y="180"/>
                  </a:lnTo>
                  <a:lnTo>
                    <a:pt x="442" y="181"/>
                  </a:lnTo>
                  <a:lnTo>
                    <a:pt x="442" y="181"/>
                  </a:lnTo>
                  <a:lnTo>
                    <a:pt x="442" y="184"/>
                  </a:lnTo>
                  <a:lnTo>
                    <a:pt x="442" y="186"/>
                  </a:lnTo>
                  <a:lnTo>
                    <a:pt x="440" y="186"/>
                  </a:lnTo>
                  <a:lnTo>
                    <a:pt x="440" y="188"/>
                  </a:lnTo>
                  <a:lnTo>
                    <a:pt x="440" y="188"/>
                  </a:lnTo>
                  <a:lnTo>
                    <a:pt x="439" y="188"/>
                  </a:lnTo>
                  <a:lnTo>
                    <a:pt x="439" y="188"/>
                  </a:lnTo>
                  <a:lnTo>
                    <a:pt x="439" y="186"/>
                  </a:lnTo>
                  <a:lnTo>
                    <a:pt x="437" y="186"/>
                  </a:lnTo>
                  <a:lnTo>
                    <a:pt x="437" y="186"/>
                  </a:lnTo>
                  <a:lnTo>
                    <a:pt x="436" y="186"/>
                  </a:lnTo>
                  <a:lnTo>
                    <a:pt x="436" y="186"/>
                  </a:lnTo>
                  <a:lnTo>
                    <a:pt x="437" y="184"/>
                  </a:lnTo>
                  <a:lnTo>
                    <a:pt x="437" y="183"/>
                  </a:lnTo>
                  <a:lnTo>
                    <a:pt x="437" y="183"/>
                  </a:lnTo>
                  <a:lnTo>
                    <a:pt x="439" y="181"/>
                  </a:lnTo>
                  <a:lnTo>
                    <a:pt x="440" y="181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40" y="180"/>
                  </a:lnTo>
                  <a:lnTo>
                    <a:pt x="442" y="180"/>
                  </a:lnTo>
                  <a:lnTo>
                    <a:pt x="442" y="180"/>
                  </a:lnTo>
                  <a:lnTo>
                    <a:pt x="442" y="178"/>
                  </a:lnTo>
                  <a:lnTo>
                    <a:pt x="442" y="178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2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5"/>
                  </a:lnTo>
                  <a:lnTo>
                    <a:pt x="442" y="175"/>
                  </a:lnTo>
                  <a:lnTo>
                    <a:pt x="444" y="173"/>
                  </a:lnTo>
                  <a:lnTo>
                    <a:pt x="444" y="173"/>
                  </a:lnTo>
                  <a:lnTo>
                    <a:pt x="445" y="175"/>
                  </a:lnTo>
                  <a:lnTo>
                    <a:pt x="445" y="173"/>
                  </a:lnTo>
                  <a:lnTo>
                    <a:pt x="445" y="173"/>
                  </a:lnTo>
                  <a:lnTo>
                    <a:pt x="445" y="172"/>
                  </a:lnTo>
                  <a:lnTo>
                    <a:pt x="444" y="170"/>
                  </a:lnTo>
                  <a:lnTo>
                    <a:pt x="442" y="169"/>
                  </a:lnTo>
                  <a:lnTo>
                    <a:pt x="440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7" y="169"/>
                  </a:lnTo>
                  <a:lnTo>
                    <a:pt x="447" y="169"/>
                  </a:lnTo>
                  <a:lnTo>
                    <a:pt x="448" y="169"/>
                  </a:lnTo>
                  <a:lnTo>
                    <a:pt x="448" y="169"/>
                  </a:lnTo>
                  <a:lnTo>
                    <a:pt x="448" y="167"/>
                  </a:lnTo>
                  <a:lnTo>
                    <a:pt x="448" y="167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50" y="165"/>
                  </a:lnTo>
                  <a:lnTo>
                    <a:pt x="450" y="164"/>
                  </a:lnTo>
                  <a:lnTo>
                    <a:pt x="450" y="164"/>
                  </a:lnTo>
                  <a:lnTo>
                    <a:pt x="451" y="164"/>
                  </a:lnTo>
                  <a:lnTo>
                    <a:pt x="451" y="162"/>
                  </a:lnTo>
                  <a:lnTo>
                    <a:pt x="451" y="162"/>
                  </a:lnTo>
                  <a:lnTo>
                    <a:pt x="453" y="162"/>
                  </a:lnTo>
                  <a:lnTo>
                    <a:pt x="453" y="164"/>
                  </a:lnTo>
                  <a:lnTo>
                    <a:pt x="453" y="164"/>
                  </a:lnTo>
                  <a:lnTo>
                    <a:pt x="456" y="162"/>
                  </a:lnTo>
                  <a:lnTo>
                    <a:pt x="458" y="164"/>
                  </a:lnTo>
                  <a:lnTo>
                    <a:pt x="459" y="164"/>
                  </a:lnTo>
                  <a:lnTo>
                    <a:pt x="461" y="164"/>
                  </a:lnTo>
                  <a:lnTo>
                    <a:pt x="461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4" y="164"/>
                  </a:lnTo>
                  <a:lnTo>
                    <a:pt x="464" y="162"/>
                  </a:lnTo>
                  <a:lnTo>
                    <a:pt x="464" y="161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6" y="159"/>
                  </a:lnTo>
                  <a:lnTo>
                    <a:pt x="466" y="159"/>
                  </a:lnTo>
                  <a:lnTo>
                    <a:pt x="467" y="158"/>
                  </a:lnTo>
                  <a:lnTo>
                    <a:pt x="467" y="158"/>
                  </a:lnTo>
                  <a:lnTo>
                    <a:pt x="466" y="158"/>
                  </a:lnTo>
                  <a:lnTo>
                    <a:pt x="467" y="156"/>
                  </a:lnTo>
                  <a:lnTo>
                    <a:pt x="467" y="156"/>
                  </a:lnTo>
                  <a:lnTo>
                    <a:pt x="467" y="154"/>
                  </a:lnTo>
                  <a:close/>
                  <a:moveTo>
                    <a:pt x="1476" y="148"/>
                  </a:moveTo>
                  <a:lnTo>
                    <a:pt x="1478" y="148"/>
                  </a:lnTo>
                  <a:lnTo>
                    <a:pt x="1480" y="150"/>
                  </a:lnTo>
                  <a:lnTo>
                    <a:pt x="1481" y="150"/>
                  </a:lnTo>
                  <a:lnTo>
                    <a:pt x="1481" y="151"/>
                  </a:lnTo>
                  <a:lnTo>
                    <a:pt x="1480" y="154"/>
                  </a:lnTo>
                  <a:lnTo>
                    <a:pt x="1478" y="156"/>
                  </a:lnTo>
                  <a:lnTo>
                    <a:pt x="1476" y="159"/>
                  </a:lnTo>
                  <a:lnTo>
                    <a:pt x="1475" y="161"/>
                  </a:lnTo>
                  <a:lnTo>
                    <a:pt x="1473" y="161"/>
                  </a:lnTo>
                  <a:lnTo>
                    <a:pt x="1472" y="161"/>
                  </a:lnTo>
                  <a:lnTo>
                    <a:pt x="1472" y="161"/>
                  </a:lnTo>
                  <a:lnTo>
                    <a:pt x="1472" y="162"/>
                  </a:lnTo>
                  <a:lnTo>
                    <a:pt x="1472" y="162"/>
                  </a:lnTo>
                  <a:lnTo>
                    <a:pt x="1470" y="162"/>
                  </a:lnTo>
                  <a:lnTo>
                    <a:pt x="1470" y="161"/>
                  </a:lnTo>
                  <a:lnTo>
                    <a:pt x="1468" y="161"/>
                  </a:lnTo>
                  <a:lnTo>
                    <a:pt x="1468" y="158"/>
                  </a:lnTo>
                  <a:lnTo>
                    <a:pt x="1470" y="156"/>
                  </a:lnTo>
                  <a:lnTo>
                    <a:pt x="1473" y="151"/>
                  </a:lnTo>
                  <a:lnTo>
                    <a:pt x="1476" y="148"/>
                  </a:lnTo>
                  <a:close/>
                  <a:moveTo>
                    <a:pt x="1521" y="134"/>
                  </a:moveTo>
                  <a:lnTo>
                    <a:pt x="1522" y="136"/>
                  </a:lnTo>
                  <a:lnTo>
                    <a:pt x="1525" y="137"/>
                  </a:lnTo>
                  <a:lnTo>
                    <a:pt x="1528" y="140"/>
                  </a:lnTo>
                  <a:lnTo>
                    <a:pt x="1530" y="140"/>
                  </a:lnTo>
                  <a:lnTo>
                    <a:pt x="1530" y="142"/>
                  </a:lnTo>
                  <a:lnTo>
                    <a:pt x="1530" y="142"/>
                  </a:lnTo>
                  <a:lnTo>
                    <a:pt x="1527" y="140"/>
                  </a:lnTo>
                  <a:lnTo>
                    <a:pt x="1525" y="140"/>
                  </a:lnTo>
                  <a:lnTo>
                    <a:pt x="1524" y="140"/>
                  </a:lnTo>
                  <a:lnTo>
                    <a:pt x="1522" y="140"/>
                  </a:lnTo>
                  <a:lnTo>
                    <a:pt x="1521" y="140"/>
                  </a:lnTo>
                  <a:lnTo>
                    <a:pt x="1521" y="139"/>
                  </a:lnTo>
                  <a:lnTo>
                    <a:pt x="1521" y="137"/>
                  </a:lnTo>
                  <a:lnTo>
                    <a:pt x="1519" y="136"/>
                  </a:lnTo>
                  <a:lnTo>
                    <a:pt x="1519" y="136"/>
                  </a:lnTo>
                  <a:lnTo>
                    <a:pt x="1521" y="136"/>
                  </a:lnTo>
                  <a:lnTo>
                    <a:pt x="1521" y="134"/>
                  </a:lnTo>
                  <a:close/>
                  <a:moveTo>
                    <a:pt x="341" y="80"/>
                  </a:moveTo>
                  <a:lnTo>
                    <a:pt x="343" y="80"/>
                  </a:lnTo>
                  <a:lnTo>
                    <a:pt x="343" y="82"/>
                  </a:lnTo>
                  <a:lnTo>
                    <a:pt x="344" y="85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8"/>
                  </a:lnTo>
                  <a:lnTo>
                    <a:pt x="346" y="90"/>
                  </a:lnTo>
                  <a:lnTo>
                    <a:pt x="346" y="90"/>
                  </a:lnTo>
                  <a:lnTo>
                    <a:pt x="346" y="91"/>
                  </a:lnTo>
                  <a:lnTo>
                    <a:pt x="347" y="93"/>
                  </a:lnTo>
                  <a:lnTo>
                    <a:pt x="347" y="93"/>
                  </a:lnTo>
                  <a:lnTo>
                    <a:pt x="347" y="95"/>
                  </a:lnTo>
                  <a:lnTo>
                    <a:pt x="347" y="95"/>
                  </a:lnTo>
                  <a:lnTo>
                    <a:pt x="346" y="96"/>
                  </a:lnTo>
                  <a:lnTo>
                    <a:pt x="346" y="96"/>
                  </a:lnTo>
                  <a:lnTo>
                    <a:pt x="347" y="99"/>
                  </a:lnTo>
                  <a:lnTo>
                    <a:pt x="349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49" y="102"/>
                  </a:lnTo>
                  <a:lnTo>
                    <a:pt x="347" y="101"/>
                  </a:lnTo>
                  <a:lnTo>
                    <a:pt x="346" y="99"/>
                  </a:lnTo>
                  <a:lnTo>
                    <a:pt x="346" y="98"/>
                  </a:lnTo>
                  <a:lnTo>
                    <a:pt x="344" y="95"/>
                  </a:lnTo>
                  <a:lnTo>
                    <a:pt x="344" y="93"/>
                  </a:lnTo>
                  <a:lnTo>
                    <a:pt x="343" y="91"/>
                  </a:lnTo>
                  <a:lnTo>
                    <a:pt x="341" y="91"/>
                  </a:lnTo>
                  <a:lnTo>
                    <a:pt x="341" y="91"/>
                  </a:lnTo>
                  <a:lnTo>
                    <a:pt x="341" y="90"/>
                  </a:lnTo>
                  <a:lnTo>
                    <a:pt x="343" y="90"/>
                  </a:lnTo>
                  <a:lnTo>
                    <a:pt x="341" y="88"/>
                  </a:lnTo>
                  <a:lnTo>
                    <a:pt x="341" y="88"/>
                  </a:lnTo>
                  <a:lnTo>
                    <a:pt x="339" y="88"/>
                  </a:lnTo>
                  <a:lnTo>
                    <a:pt x="339" y="88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5"/>
                  </a:lnTo>
                  <a:lnTo>
                    <a:pt x="339" y="85"/>
                  </a:lnTo>
                  <a:lnTo>
                    <a:pt x="341" y="85"/>
                  </a:lnTo>
                  <a:lnTo>
                    <a:pt x="341" y="84"/>
                  </a:lnTo>
                  <a:lnTo>
                    <a:pt x="341" y="84"/>
                  </a:lnTo>
                  <a:lnTo>
                    <a:pt x="341" y="82"/>
                  </a:lnTo>
                  <a:lnTo>
                    <a:pt x="341" y="80"/>
                  </a:lnTo>
                  <a:lnTo>
                    <a:pt x="341" y="80"/>
                  </a:lnTo>
                  <a:close/>
                  <a:moveTo>
                    <a:pt x="1577" y="74"/>
                  </a:moveTo>
                  <a:lnTo>
                    <a:pt x="1579" y="74"/>
                  </a:lnTo>
                  <a:lnTo>
                    <a:pt x="1579" y="76"/>
                  </a:lnTo>
                  <a:lnTo>
                    <a:pt x="1579" y="77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6" y="79"/>
                  </a:lnTo>
                  <a:lnTo>
                    <a:pt x="1576" y="77"/>
                  </a:lnTo>
                  <a:lnTo>
                    <a:pt x="1577" y="76"/>
                  </a:lnTo>
                  <a:lnTo>
                    <a:pt x="1577" y="76"/>
                  </a:lnTo>
                  <a:lnTo>
                    <a:pt x="1577" y="74"/>
                  </a:lnTo>
                  <a:lnTo>
                    <a:pt x="1577" y="74"/>
                  </a:lnTo>
                  <a:close/>
                  <a:moveTo>
                    <a:pt x="1481" y="73"/>
                  </a:moveTo>
                  <a:lnTo>
                    <a:pt x="1483" y="74"/>
                  </a:lnTo>
                  <a:lnTo>
                    <a:pt x="1484" y="74"/>
                  </a:lnTo>
                  <a:lnTo>
                    <a:pt x="1484" y="76"/>
                  </a:lnTo>
                  <a:lnTo>
                    <a:pt x="1484" y="77"/>
                  </a:lnTo>
                  <a:lnTo>
                    <a:pt x="1484" y="80"/>
                  </a:lnTo>
                  <a:lnTo>
                    <a:pt x="1484" y="80"/>
                  </a:lnTo>
                  <a:lnTo>
                    <a:pt x="1486" y="82"/>
                  </a:lnTo>
                  <a:lnTo>
                    <a:pt x="1486" y="84"/>
                  </a:lnTo>
                  <a:lnTo>
                    <a:pt x="1486" y="85"/>
                  </a:lnTo>
                  <a:lnTo>
                    <a:pt x="1487" y="87"/>
                  </a:lnTo>
                  <a:lnTo>
                    <a:pt x="1487" y="88"/>
                  </a:lnTo>
                  <a:lnTo>
                    <a:pt x="1489" y="88"/>
                  </a:lnTo>
                  <a:lnTo>
                    <a:pt x="1489" y="90"/>
                  </a:lnTo>
                  <a:lnTo>
                    <a:pt x="1487" y="95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9" y="96"/>
                  </a:lnTo>
                  <a:lnTo>
                    <a:pt x="1491" y="96"/>
                  </a:lnTo>
                  <a:lnTo>
                    <a:pt x="1491" y="98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101"/>
                  </a:lnTo>
                  <a:lnTo>
                    <a:pt x="1491" y="101"/>
                  </a:lnTo>
                  <a:lnTo>
                    <a:pt x="1491" y="102"/>
                  </a:lnTo>
                  <a:lnTo>
                    <a:pt x="1491" y="102"/>
                  </a:lnTo>
                  <a:lnTo>
                    <a:pt x="1491" y="104"/>
                  </a:lnTo>
                  <a:lnTo>
                    <a:pt x="1491" y="104"/>
                  </a:lnTo>
                  <a:lnTo>
                    <a:pt x="1492" y="106"/>
                  </a:lnTo>
                  <a:lnTo>
                    <a:pt x="1492" y="109"/>
                  </a:lnTo>
                  <a:lnTo>
                    <a:pt x="1492" y="109"/>
                  </a:lnTo>
                  <a:lnTo>
                    <a:pt x="1492" y="110"/>
                  </a:lnTo>
                  <a:lnTo>
                    <a:pt x="1492" y="110"/>
                  </a:lnTo>
                  <a:lnTo>
                    <a:pt x="1492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89" y="113"/>
                  </a:lnTo>
                  <a:lnTo>
                    <a:pt x="1489" y="115"/>
                  </a:lnTo>
                  <a:lnTo>
                    <a:pt x="1489" y="115"/>
                  </a:lnTo>
                  <a:lnTo>
                    <a:pt x="1491" y="115"/>
                  </a:lnTo>
                  <a:lnTo>
                    <a:pt x="1491" y="117"/>
                  </a:lnTo>
                  <a:lnTo>
                    <a:pt x="1492" y="118"/>
                  </a:lnTo>
                  <a:lnTo>
                    <a:pt x="1492" y="118"/>
                  </a:lnTo>
                  <a:lnTo>
                    <a:pt x="1494" y="118"/>
                  </a:lnTo>
                  <a:lnTo>
                    <a:pt x="1494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8" y="120"/>
                  </a:lnTo>
                  <a:lnTo>
                    <a:pt x="1498" y="121"/>
                  </a:lnTo>
                  <a:lnTo>
                    <a:pt x="1498" y="123"/>
                  </a:lnTo>
                  <a:lnTo>
                    <a:pt x="1500" y="125"/>
                  </a:lnTo>
                  <a:lnTo>
                    <a:pt x="1502" y="125"/>
                  </a:lnTo>
                  <a:lnTo>
                    <a:pt x="1502" y="126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9"/>
                  </a:lnTo>
                  <a:lnTo>
                    <a:pt x="1502" y="131"/>
                  </a:lnTo>
                  <a:lnTo>
                    <a:pt x="1502" y="132"/>
                  </a:lnTo>
                  <a:lnTo>
                    <a:pt x="1502" y="134"/>
                  </a:lnTo>
                  <a:lnTo>
                    <a:pt x="1503" y="134"/>
                  </a:lnTo>
                  <a:lnTo>
                    <a:pt x="1503" y="136"/>
                  </a:lnTo>
                  <a:lnTo>
                    <a:pt x="1505" y="139"/>
                  </a:lnTo>
                  <a:lnTo>
                    <a:pt x="1506" y="140"/>
                  </a:lnTo>
                  <a:lnTo>
                    <a:pt x="1506" y="142"/>
                  </a:lnTo>
                  <a:lnTo>
                    <a:pt x="1506" y="142"/>
                  </a:lnTo>
                  <a:lnTo>
                    <a:pt x="1508" y="142"/>
                  </a:lnTo>
                  <a:lnTo>
                    <a:pt x="1508" y="142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5"/>
                  </a:lnTo>
                  <a:lnTo>
                    <a:pt x="1509" y="147"/>
                  </a:lnTo>
                  <a:lnTo>
                    <a:pt x="1509" y="147"/>
                  </a:lnTo>
                  <a:lnTo>
                    <a:pt x="1509" y="148"/>
                  </a:lnTo>
                  <a:lnTo>
                    <a:pt x="1509" y="148"/>
                  </a:lnTo>
                  <a:lnTo>
                    <a:pt x="1511" y="150"/>
                  </a:lnTo>
                  <a:lnTo>
                    <a:pt x="1511" y="150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5" y="148"/>
                  </a:lnTo>
                  <a:lnTo>
                    <a:pt x="1505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0" y="148"/>
                  </a:lnTo>
                  <a:lnTo>
                    <a:pt x="1500" y="148"/>
                  </a:lnTo>
                  <a:lnTo>
                    <a:pt x="1500" y="147"/>
                  </a:lnTo>
                  <a:lnTo>
                    <a:pt x="1500" y="147"/>
                  </a:lnTo>
                  <a:lnTo>
                    <a:pt x="1500" y="145"/>
                  </a:lnTo>
                  <a:lnTo>
                    <a:pt x="1500" y="145"/>
                  </a:lnTo>
                  <a:lnTo>
                    <a:pt x="1502" y="145"/>
                  </a:lnTo>
                  <a:lnTo>
                    <a:pt x="1502" y="143"/>
                  </a:lnTo>
                  <a:lnTo>
                    <a:pt x="1502" y="143"/>
                  </a:lnTo>
                  <a:lnTo>
                    <a:pt x="1502" y="142"/>
                  </a:lnTo>
                  <a:lnTo>
                    <a:pt x="1502" y="142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7" y="139"/>
                  </a:lnTo>
                  <a:lnTo>
                    <a:pt x="1497" y="137"/>
                  </a:lnTo>
                  <a:lnTo>
                    <a:pt x="1497" y="136"/>
                  </a:lnTo>
                  <a:lnTo>
                    <a:pt x="1497" y="134"/>
                  </a:lnTo>
                  <a:lnTo>
                    <a:pt x="1497" y="134"/>
                  </a:lnTo>
                  <a:lnTo>
                    <a:pt x="1497" y="132"/>
                  </a:lnTo>
                  <a:lnTo>
                    <a:pt x="1495" y="131"/>
                  </a:lnTo>
                  <a:lnTo>
                    <a:pt x="1495" y="129"/>
                  </a:lnTo>
                  <a:lnTo>
                    <a:pt x="1494" y="128"/>
                  </a:lnTo>
                  <a:lnTo>
                    <a:pt x="1492" y="128"/>
                  </a:lnTo>
                  <a:lnTo>
                    <a:pt x="1491" y="126"/>
                  </a:lnTo>
                  <a:lnTo>
                    <a:pt x="1491" y="126"/>
                  </a:lnTo>
                  <a:lnTo>
                    <a:pt x="1487" y="123"/>
                  </a:lnTo>
                  <a:lnTo>
                    <a:pt x="1487" y="123"/>
                  </a:lnTo>
                  <a:lnTo>
                    <a:pt x="1486" y="121"/>
                  </a:lnTo>
                  <a:lnTo>
                    <a:pt x="1486" y="121"/>
                  </a:lnTo>
                  <a:lnTo>
                    <a:pt x="1486" y="120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4" y="115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1" y="112"/>
                  </a:lnTo>
                  <a:lnTo>
                    <a:pt x="1481" y="110"/>
                  </a:lnTo>
                  <a:lnTo>
                    <a:pt x="1481" y="110"/>
                  </a:lnTo>
                  <a:lnTo>
                    <a:pt x="1483" y="110"/>
                  </a:lnTo>
                  <a:lnTo>
                    <a:pt x="1484" y="109"/>
                  </a:lnTo>
                  <a:lnTo>
                    <a:pt x="1484" y="109"/>
                  </a:lnTo>
                  <a:lnTo>
                    <a:pt x="1484" y="107"/>
                  </a:lnTo>
                  <a:lnTo>
                    <a:pt x="1484" y="107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3" y="102"/>
                  </a:lnTo>
                  <a:lnTo>
                    <a:pt x="1481" y="101"/>
                  </a:lnTo>
                  <a:lnTo>
                    <a:pt x="1481" y="99"/>
                  </a:lnTo>
                  <a:lnTo>
                    <a:pt x="1481" y="98"/>
                  </a:lnTo>
                  <a:lnTo>
                    <a:pt x="1481" y="98"/>
                  </a:lnTo>
                  <a:lnTo>
                    <a:pt x="1481" y="93"/>
                  </a:lnTo>
                  <a:lnTo>
                    <a:pt x="1481" y="91"/>
                  </a:lnTo>
                  <a:lnTo>
                    <a:pt x="1481" y="90"/>
                  </a:lnTo>
                  <a:lnTo>
                    <a:pt x="1481" y="90"/>
                  </a:lnTo>
                  <a:lnTo>
                    <a:pt x="1483" y="90"/>
                  </a:lnTo>
                  <a:lnTo>
                    <a:pt x="1483" y="88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5"/>
                  </a:lnTo>
                  <a:lnTo>
                    <a:pt x="1481" y="88"/>
                  </a:lnTo>
                  <a:lnTo>
                    <a:pt x="1481" y="88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1" y="85"/>
                  </a:lnTo>
                  <a:lnTo>
                    <a:pt x="1480" y="85"/>
                  </a:lnTo>
                  <a:lnTo>
                    <a:pt x="1480" y="84"/>
                  </a:lnTo>
                  <a:lnTo>
                    <a:pt x="1481" y="82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79"/>
                  </a:lnTo>
                  <a:lnTo>
                    <a:pt x="1481" y="79"/>
                  </a:lnTo>
                  <a:lnTo>
                    <a:pt x="1481" y="77"/>
                  </a:lnTo>
                  <a:lnTo>
                    <a:pt x="1481" y="76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3"/>
                  </a:lnTo>
                  <a:close/>
                  <a:moveTo>
                    <a:pt x="1519" y="57"/>
                  </a:moveTo>
                  <a:lnTo>
                    <a:pt x="1519" y="57"/>
                  </a:lnTo>
                  <a:lnTo>
                    <a:pt x="1519" y="58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2" y="60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7"/>
                  </a:lnTo>
                  <a:lnTo>
                    <a:pt x="1522" y="58"/>
                  </a:lnTo>
                  <a:lnTo>
                    <a:pt x="1521" y="58"/>
                  </a:lnTo>
                  <a:lnTo>
                    <a:pt x="1521" y="58"/>
                  </a:lnTo>
                  <a:lnTo>
                    <a:pt x="1521" y="57"/>
                  </a:lnTo>
                  <a:lnTo>
                    <a:pt x="1519" y="57"/>
                  </a:lnTo>
                  <a:close/>
                  <a:moveTo>
                    <a:pt x="1536" y="52"/>
                  </a:moveTo>
                  <a:lnTo>
                    <a:pt x="1535" y="52"/>
                  </a:lnTo>
                  <a:lnTo>
                    <a:pt x="1535" y="54"/>
                  </a:lnTo>
                  <a:lnTo>
                    <a:pt x="1535" y="54"/>
                  </a:lnTo>
                  <a:lnTo>
                    <a:pt x="1535" y="55"/>
                  </a:lnTo>
                  <a:lnTo>
                    <a:pt x="1535" y="55"/>
                  </a:lnTo>
                  <a:lnTo>
                    <a:pt x="1536" y="55"/>
                  </a:lnTo>
                  <a:lnTo>
                    <a:pt x="1538" y="57"/>
                  </a:lnTo>
                  <a:lnTo>
                    <a:pt x="1538" y="57"/>
                  </a:lnTo>
                  <a:lnTo>
                    <a:pt x="1539" y="57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6" y="54"/>
                  </a:lnTo>
                  <a:lnTo>
                    <a:pt x="1536" y="52"/>
                  </a:lnTo>
                  <a:close/>
                  <a:moveTo>
                    <a:pt x="1480" y="49"/>
                  </a:moveTo>
                  <a:lnTo>
                    <a:pt x="1481" y="49"/>
                  </a:lnTo>
                  <a:lnTo>
                    <a:pt x="1483" y="50"/>
                  </a:lnTo>
                  <a:lnTo>
                    <a:pt x="1483" y="52"/>
                  </a:lnTo>
                  <a:lnTo>
                    <a:pt x="1484" y="54"/>
                  </a:lnTo>
                  <a:lnTo>
                    <a:pt x="1484" y="55"/>
                  </a:lnTo>
                  <a:lnTo>
                    <a:pt x="1483" y="55"/>
                  </a:lnTo>
                  <a:lnTo>
                    <a:pt x="1483" y="55"/>
                  </a:lnTo>
                  <a:lnTo>
                    <a:pt x="1483" y="57"/>
                  </a:lnTo>
                  <a:lnTo>
                    <a:pt x="1481" y="58"/>
                  </a:lnTo>
                  <a:lnTo>
                    <a:pt x="1481" y="58"/>
                  </a:lnTo>
                  <a:lnTo>
                    <a:pt x="1480" y="58"/>
                  </a:lnTo>
                  <a:lnTo>
                    <a:pt x="1480" y="60"/>
                  </a:lnTo>
                  <a:lnTo>
                    <a:pt x="1480" y="60"/>
                  </a:lnTo>
                  <a:lnTo>
                    <a:pt x="1478" y="60"/>
                  </a:lnTo>
                  <a:lnTo>
                    <a:pt x="1476" y="60"/>
                  </a:lnTo>
                  <a:lnTo>
                    <a:pt x="1476" y="60"/>
                  </a:lnTo>
                  <a:lnTo>
                    <a:pt x="1478" y="58"/>
                  </a:lnTo>
                  <a:lnTo>
                    <a:pt x="1478" y="57"/>
                  </a:lnTo>
                  <a:lnTo>
                    <a:pt x="1478" y="57"/>
                  </a:lnTo>
                  <a:lnTo>
                    <a:pt x="1476" y="57"/>
                  </a:lnTo>
                  <a:lnTo>
                    <a:pt x="1478" y="57"/>
                  </a:lnTo>
                  <a:lnTo>
                    <a:pt x="1478" y="55"/>
                  </a:lnTo>
                  <a:lnTo>
                    <a:pt x="1478" y="54"/>
                  </a:lnTo>
                  <a:lnTo>
                    <a:pt x="1480" y="52"/>
                  </a:lnTo>
                  <a:lnTo>
                    <a:pt x="1480" y="49"/>
                  </a:lnTo>
                  <a:lnTo>
                    <a:pt x="1480" y="49"/>
                  </a:lnTo>
                  <a:close/>
                  <a:moveTo>
                    <a:pt x="1320" y="35"/>
                  </a:moveTo>
                  <a:lnTo>
                    <a:pt x="1320" y="35"/>
                  </a:lnTo>
                  <a:lnTo>
                    <a:pt x="1322" y="35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8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8"/>
                  </a:lnTo>
                  <a:lnTo>
                    <a:pt x="1319" y="38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7" y="36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9" y="35"/>
                  </a:lnTo>
                  <a:lnTo>
                    <a:pt x="1320" y="35"/>
                  </a:lnTo>
                  <a:close/>
                  <a:moveTo>
                    <a:pt x="1524" y="28"/>
                  </a:moveTo>
                  <a:lnTo>
                    <a:pt x="1524" y="28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5" y="30"/>
                  </a:lnTo>
                  <a:lnTo>
                    <a:pt x="1525" y="32"/>
                  </a:lnTo>
                  <a:lnTo>
                    <a:pt x="1525" y="32"/>
                  </a:lnTo>
                  <a:lnTo>
                    <a:pt x="1524" y="32"/>
                  </a:lnTo>
                  <a:lnTo>
                    <a:pt x="1524" y="33"/>
                  </a:lnTo>
                  <a:lnTo>
                    <a:pt x="1527" y="32"/>
                  </a:lnTo>
                  <a:lnTo>
                    <a:pt x="1527" y="32"/>
                  </a:lnTo>
                  <a:lnTo>
                    <a:pt x="1527" y="30"/>
                  </a:lnTo>
                  <a:lnTo>
                    <a:pt x="1527" y="30"/>
                  </a:lnTo>
                  <a:lnTo>
                    <a:pt x="1525" y="30"/>
                  </a:lnTo>
                  <a:lnTo>
                    <a:pt x="1525" y="30"/>
                  </a:lnTo>
                  <a:lnTo>
                    <a:pt x="1525" y="28"/>
                  </a:lnTo>
                  <a:lnTo>
                    <a:pt x="1525" y="28"/>
                  </a:lnTo>
                  <a:lnTo>
                    <a:pt x="1524" y="28"/>
                  </a:lnTo>
                  <a:close/>
                  <a:moveTo>
                    <a:pt x="1489" y="27"/>
                  </a:moveTo>
                  <a:lnTo>
                    <a:pt x="1491" y="27"/>
                  </a:lnTo>
                  <a:lnTo>
                    <a:pt x="1492" y="28"/>
                  </a:lnTo>
                  <a:lnTo>
                    <a:pt x="1492" y="30"/>
                  </a:lnTo>
                  <a:lnTo>
                    <a:pt x="1489" y="33"/>
                  </a:lnTo>
                  <a:lnTo>
                    <a:pt x="1486" y="35"/>
                  </a:lnTo>
                  <a:lnTo>
                    <a:pt x="1486" y="35"/>
                  </a:lnTo>
                  <a:lnTo>
                    <a:pt x="1484" y="35"/>
                  </a:lnTo>
                  <a:lnTo>
                    <a:pt x="1484" y="35"/>
                  </a:lnTo>
                  <a:lnTo>
                    <a:pt x="1484" y="33"/>
                  </a:lnTo>
                  <a:lnTo>
                    <a:pt x="1484" y="33"/>
                  </a:lnTo>
                  <a:lnTo>
                    <a:pt x="1484" y="32"/>
                  </a:lnTo>
                  <a:lnTo>
                    <a:pt x="1484" y="30"/>
                  </a:lnTo>
                  <a:lnTo>
                    <a:pt x="1486" y="28"/>
                  </a:lnTo>
                  <a:lnTo>
                    <a:pt x="1487" y="27"/>
                  </a:lnTo>
                  <a:lnTo>
                    <a:pt x="1489" y="27"/>
                  </a:lnTo>
                  <a:close/>
                  <a:moveTo>
                    <a:pt x="1541" y="21"/>
                  </a:move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2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1" y="21"/>
                  </a:lnTo>
                  <a:close/>
                  <a:moveTo>
                    <a:pt x="1543" y="19"/>
                  </a:moveTo>
                  <a:lnTo>
                    <a:pt x="1543" y="19"/>
                  </a:lnTo>
                  <a:lnTo>
                    <a:pt x="1541" y="21"/>
                  </a:lnTo>
                  <a:lnTo>
                    <a:pt x="1543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4" y="22"/>
                  </a:lnTo>
                  <a:lnTo>
                    <a:pt x="1544" y="22"/>
                  </a:lnTo>
                  <a:lnTo>
                    <a:pt x="1546" y="22"/>
                  </a:lnTo>
                  <a:lnTo>
                    <a:pt x="1546" y="21"/>
                  </a:lnTo>
                  <a:lnTo>
                    <a:pt x="1547" y="21"/>
                  </a:lnTo>
                  <a:lnTo>
                    <a:pt x="1547" y="21"/>
                  </a:lnTo>
                  <a:lnTo>
                    <a:pt x="1547" y="22"/>
                  </a:lnTo>
                  <a:lnTo>
                    <a:pt x="1547" y="22"/>
                  </a:lnTo>
                  <a:lnTo>
                    <a:pt x="1549" y="22"/>
                  </a:lnTo>
                  <a:lnTo>
                    <a:pt x="1550" y="22"/>
                  </a:lnTo>
                  <a:lnTo>
                    <a:pt x="1550" y="22"/>
                  </a:lnTo>
                  <a:lnTo>
                    <a:pt x="1550" y="24"/>
                  </a:lnTo>
                  <a:lnTo>
                    <a:pt x="1550" y="25"/>
                  </a:lnTo>
                  <a:lnTo>
                    <a:pt x="1552" y="25"/>
                  </a:lnTo>
                  <a:lnTo>
                    <a:pt x="1552" y="27"/>
                  </a:lnTo>
                  <a:lnTo>
                    <a:pt x="1552" y="27"/>
                  </a:lnTo>
                  <a:lnTo>
                    <a:pt x="1554" y="27"/>
                  </a:lnTo>
                  <a:lnTo>
                    <a:pt x="1554" y="27"/>
                  </a:lnTo>
                  <a:lnTo>
                    <a:pt x="1552" y="27"/>
                  </a:lnTo>
                  <a:lnTo>
                    <a:pt x="1554" y="28"/>
                  </a:lnTo>
                  <a:lnTo>
                    <a:pt x="1555" y="28"/>
                  </a:lnTo>
                  <a:lnTo>
                    <a:pt x="1555" y="30"/>
                  </a:lnTo>
                  <a:lnTo>
                    <a:pt x="1555" y="30"/>
                  </a:lnTo>
                  <a:lnTo>
                    <a:pt x="1557" y="30"/>
                  </a:lnTo>
                  <a:lnTo>
                    <a:pt x="1557" y="30"/>
                  </a:lnTo>
                  <a:lnTo>
                    <a:pt x="1557" y="28"/>
                  </a:lnTo>
                  <a:lnTo>
                    <a:pt x="1557" y="28"/>
                  </a:lnTo>
                  <a:lnTo>
                    <a:pt x="1558" y="27"/>
                  </a:lnTo>
                  <a:lnTo>
                    <a:pt x="1562" y="27"/>
                  </a:lnTo>
                  <a:lnTo>
                    <a:pt x="1563" y="30"/>
                  </a:lnTo>
                  <a:lnTo>
                    <a:pt x="1563" y="30"/>
                  </a:lnTo>
                  <a:lnTo>
                    <a:pt x="1562" y="30"/>
                  </a:lnTo>
                  <a:lnTo>
                    <a:pt x="1560" y="30"/>
                  </a:lnTo>
                  <a:lnTo>
                    <a:pt x="1558" y="30"/>
                  </a:lnTo>
                  <a:lnTo>
                    <a:pt x="1558" y="30"/>
                  </a:lnTo>
                  <a:lnTo>
                    <a:pt x="1558" y="32"/>
                  </a:lnTo>
                  <a:lnTo>
                    <a:pt x="1558" y="33"/>
                  </a:lnTo>
                  <a:lnTo>
                    <a:pt x="1557" y="33"/>
                  </a:lnTo>
                  <a:lnTo>
                    <a:pt x="1557" y="32"/>
                  </a:lnTo>
                  <a:lnTo>
                    <a:pt x="1557" y="32"/>
                  </a:lnTo>
                  <a:lnTo>
                    <a:pt x="1555" y="32"/>
                  </a:lnTo>
                  <a:lnTo>
                    <a:pt x="1554" y="32"/>
                  </a:lnTo>
                  <a:lnTo>
                    <a:pt x="1554" y="32"/>
                  </a:lnTo>
                  <a:lnTo>
                    <a:pt x="1552" y="33"/>
                  </a:lnTo>
                  <a:lnTo>
                    <a:pt x="1552" y="35"/>
                  </a:lnTo>
                  <a:lnTo>
                    <a:pt x="1552" y="36"/>
                  </a:lnTo>
                  <a:lnTo>
                    <a:pt x="1552" y="36"/>
                  </a:lnTo>
                  <a:lnTo>
                    <a:pt x="1554" y="38"/>
                  </a:lnTo>
                  <a:lnTo>
                    <a:pt x="1554" y="39"/>
                  </a:lnTo>
                  <a:lnTo>
                    <a:pt x="1554" y="39"/>
                  </a:lnTo>
                  <a:lnTo>
                    <a:pt x="1552" y="39"/>
                  </a:lnTo>
                  <a:lnTo>
                    <a:pt x="1552" y="39"/>
                  </a:lnTo>
                  <a:lnTo>
                    <a:pt x="1550" y="43"/>
                  </a:lnTo>
                  <a:lnTo>
                    <a:pt x="1550" y="43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49" y="44"/>
                  </a:lnTo>
                  <a:lnTo>
                    <a:pt x="1549" y="44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50" y="47"/>
                  </a:lnTo>
                  <a:lnTo>
                    <a:pt x="1550" y="47"/>
                  </a:lnTo>
                  <a:lnTo>
                    <a:pt x="1549" y="47"/>
                  </a:lnTo>
                  <a:lnTo>
                    <a:pt x="1549" y="47"/>
                  </a:lnTo>
                  <a:lnTo>
                    <a:pt x="1547" y="47"/>
                  </a:lnTo>
                  <a:lnTo>
                    <a:pt x="1547" y="47"/>
                  </a:lnTo>
                  <a:lnTo>
                    <a:pt x="1546" y="47"/>
                  </a:lnTo>
                  <a:lnTo>
                    <a:pt x="1546" y="47"/>
                  </a:lnTo>
                  <a:lnTo>
                    <a:pt x="1546" y="49"/>
                  </a:lnTo>
                  <a:lnTo>
                    <a:pt x="1547" y="49"/>
                  </a:lnTo>
                  <a:lnTo>
                    <a:pt x="1546" y="49"/>
                  </a:lnTo>
                  <a:lnTo>
                    <a:pt x="1546" y="50"/>
                  </a:lnTo>
                  <a:lnTo>
                    <a:pt x="1544" y="50"/>
                  </a:lnTo>
                  <a:lnTo>
                    <a:pt x="1544" y="52"/>
                  </a:lnTo>
                  <a:lnTo>
                    <a:pt x="1543" y="52"/>
                  </a:lnTo>
                  <a:lnTo>
                    <a:pt x="1543" y="52"/>
                  </a:lnTo>
                  <a:lnTo>
                    <a:pt x="1541" y="52"/>
                  </a:lnTo>
                  <a:lnTo>
                    <a:pt x="1541" y="54"/>
                  </a:lnTo>
                  <a:lnTo>
                    <a:pt x="1543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3" y="54"/>
                  </a:lnTo>
                  <a:lnTo>
                    <a:pt x="1543" y="55"/>
                  </a:lnTo>
                  <a:lnTo>
                    <a:pt x="1541" y="54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41" y="55"/>
                  </a:lnTo>
                  <a:lnTo>
                    <a:pt x="1544" y="57"/>
                  </a:lnTo>
                  <a:lnTo>
                    <a:pt x="1546" y="57"/>
                  </a:lnTo>
                  <a:lnTo>
                    <a:pt x="1547" y="55"/>
                  </a:lnTo>
                  <a:lnTo>
                    <a:pt x="1549" y="55"/>
                  </a:lnTo>
                  <a:lnTo>
                    <a:pt x="1549" y="57"/>
                  </a:lnTo>
                  <a:lnTo>
                    <a:pt x="1549" y="57"/>
                  </a:lnTo>
                  <a:lnTo>
                    <a:pt x="1547" y="57"/>
                  </a:lnTo>
                  <a:lnTo>
                    <a:pt x="1546" y="60"/>
                  </a:lnTo>
                  <a:lnTo>
                    <a:pt x="1544" y="60"/>
                  </a:lnTo>
                  <a:lnTo>
                    <a:pt x="1543" y="60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39" y="61"/>
                  </a:lnTo>
                  <a:lnTo>
                    <a:pt x="1538" y="60"/>
                  </a:lnTo>
                  <a:lnTo>
                    <a:pt x="1536" y="60"/>
                  </a:lnTo>
                  <a:lnTo>
                    <a:pt x="1536" y="60"/>
                  </a:lnTo>
                  <a:lnTo>
                    <a:pt x="1535" y="60"/>
                  </a:lnTo>
                  <a:lnTo>
                    <a:pt x="1535" y="61"/>
                  </a:lnTo>
                  <a:lnTo>
                    <a:pt x="1535" y="63"/>
                  </a:lnTo>
                  <a:lnTo>
                    <a:pt x="1536" y="66"/>
                  </a:lnTo>
                  <a:lnTo>
                    <a:pt x="1536" y="66"/>
                  </a:lnTo>
                  <a:lnTo>
                    <a:pt x="1535" y="66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6"/>
                  </a:lnTo>
                  <a:lnTo>
                    <a:pt x="1535" y="66"/>
                  </a:lnTo>
                  <a:lnTo>
                    <a:pt x="1535" y="65"/>
                  </a:lnTo>
                  <a:lnTo>
                    <a:pt x="1535" y="63"/>
                  </a:lnTo>
                  <a:lnTo>
                    <a:pt x="1535" y="61"/>
                  </a:lnTo>
                  <a:lnTo>
                    <a:pt x="1535" y="61"/>
                  </a:lnTo>
                  <a:lnTo>
                    <a:pt x="1533" y="61"/>
                  </a:lnTo>
                  <a:lnTo>
                    <a:pt x="1533" y="61"/>
                  </a:lnTo>
                  <a:lnTo>
                    <a:pt x="1532" y="61"/>
                  </a:lnTo>
                  <a:lnTo>
                    <a:pt x="1532" y="60"/>
                  </a:lnTo>
                  <a:lnTo>
                    <a:pt x="1532" y="60"/>
                  </a:lnTo>
                  <a:lnTo>
                    <a:pt x="1530" y="61"/>
                  </a:lnTo>
                  <a:lnTo>
                    <a:pt x="1530" y="61"/>
                  </a:lnTo>
                  <a:lnTo>
                    <a:pt x="1530" y="60"/>
                  </a:lnTo>
                  <a:lnTo>
                    <a:pt x="1530" y="60"/>
                  </a:lnTo>
                  <a:lnTo>
                    <a:pt x="1528" y="60"/>
                  </a:lnTo>
                  <a:lnTo>
                    <a:pt x="1528" y="60"/>
                  </a:lnTo>
                  <a:lnTo>
                    <a:pt x="1527" y="60"/>
                  </a:lnTo>
                  <a:lnTo>
                    <a:pt x="1527" y="58"/>
                  </a:lnTo>
                  <a:lnTo>
                    <a:pt x="1527" y="58"/>
                  </a:lnTo>
                  <a:lnTo>
                    <a:pt x="1525" y="58"/>
                  </a:lnTo>
                  <a:lnTo>
                    <a:pt x="1525" y="58"/>
                  </a:lnTo>
                  <a:lnTo>
                    <a:pt x="1525" y="60"/>
                  </a:lnTo>
                  <a:lnTo>
                    <a:pt x="1524" y="60"/>
                  </a:lnTo>
                  <a:lnTo>
                    <a:pt x="1524" y="60"/>
                  </a:lnTo>
                  <a:lnTo>
                    <a:pt x="1524" y="61"/>
                  </a:lnTo>
                  <a:lnTo>
                    <a:pt x="1525" y="61"/>
                  </a:lnTo>
                  <a:lnTo>
                    <a:pt x="1524" y="61"/>
                  </a:lnTo>
                  <a:lnTo>
                    <a:pt x="1522" y="61"/>
                  </a:lnTo>
                  <a:lnTo>
                    <a:pt x="1522" y="61"/>
                  </a:lnTo>
                  <a:lnTo>
                    <a:pt x="1522" y="63"/>
                  </a:lnTo>
                  <a:lnTo>
                    <a:pt x="1522" y="63"/>
                  </a:lnTo>
                  <a:lnTo>
                    <a:pt x="1522" y="65"/>
                  </a:lnTo>
                  <a:lnTo>
                    <a:pt x="1522" y="65"/>
                  </a:lnTo>
                  <a:lnTo>
                    <a:pt x="1521" y="63"/>
                  </a:lnTo>
                  <a:lnTo>
                    <a:pt x="1521" y="63"/>
                  </a:lnTo>
                  <a:lnTo>
                    <a:pt x="1521" y="65"/>
                  </a:lnTo>
                  <a:lnTo>
                    <a:pt x="1521" y="65"/>
                  </a:lnTo>
                  <a:lnTo>
                    <a:pt x="1521" y="66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3"/>
                  </a:lnTo>
                  <a:lnTo>
                    <a:pt x="1519" y="63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7" y="58"/>
                  </a:lnTo>
                  <a:lnTo>
                    <a:pt x="1517" y="58"/>
                  </a:lnTo>
                  <a:lnTo>
                    <a:pt x="1517" y="55"/>
                  </a:lnTo>
                  <a:lnTo>
                    <a:pt x="1517" y="54"/>
                  </a:lnTo>
                  <a:lnTo>
                    <a:pt x="1517" y="54"/>
                  </a:lnTo>
                  <a:lnTo>
                    <a:pt x="1519" y="47"/>
                  </a:lnTo>
                  <a:lnTo>
                    <a:pt x="1519" y="46"/>
                  </a:lnTo>
                  <a:lnTo>
                    <a:pt x="1521" y="44"/>
                  </a:lnTo>
                  <a:lnTo>
                    <a:pt x="1521" y="41"/>
                  </a:lnTo>
                  <a:lnTo>
                    <a:pt x="1521" y="41"/>
                  </a:lnTo>
                  <a:lnTo>
                    <a:pt x="1521" y="39"/>
                  </a:lnTo>
                  <a:lnTo>
                    <a:pt x="1521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8"/>
                  </a:lnTo>
                  <a:lnTo>
                    <a:pt x="1519" y="38"/>
                  </a:lnTo>
                  <a:lnTo>
                    <a:pt x="1519" y="36"/>
                  </a:lnTo>
                  <a:lnTo>
                    <a:pt x="1519" y="33"/>
                  </a:lnTo>
                  <a:lnTo>
                    <a:pt x="1521" y="32"/>
                  </a:lnTo>
                  <a:lnTo>
                    <a:pt x="1522" y="30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7"/>
                  </a:lnTo>
                  <a:lnTo>
                    <a:pt x="1522" y="27"/>
                  </a:lnTo>
                  <a:lnTo>
                    <a:pt x="1524" y="27"/>
                  </a:lnTo>
                  <a:lnTo>
                    <a:pt x="1525" y="25"/>
                  </a:lnTo>
                  <a:lnTo>
                    <a:pt x="1525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5"/>
                  </a:lnTo>
                  <a:lnTo>
                    <a:pt x="1530" y="25"/>
                  </a:lnTo>
                  <a:lnTo>
                    <a:pt x="1530" y="24"/>
                  </a:lnTo>
                  <a:lnTo>
                    <a:pt x="1530" y="24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3" y="22"/>
                  </a:lnTo>
                  <a:lnTo>
                    <a:pt x="1532" y="24"/>
                  </a:lnTo>
                  <a:lnTo>
                    <a:pt x="1532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6" y="24"/>
                  </a:lnTo>
                  <a:lnTo>
                    <a:pt x="1536" y="24"/>
                  </a:lnTo>
                  <a:lnTo>
                    <a:pt x="1538" y="24"/>
                  </a:lnTo>
                  <a:lnTo>
                    <a:pt x="1538" y="22"/>
                  </a:lnTo>
                  <a:lnTo>
                    <a:pt x="1538" y="22"/>
                  </a:lnTo>
                  <a:lnTo>
                    <a:pt x="1539" y="22"/>
                  </a:lnTo>
                  <a:lnTo>
                    <a:pt x="1539" y="21"/>
                  </a:lnTo>
                  <a:lnTo>
                    <a:pt x="1539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3" y="19"/>
                  </a:lnTo>
                  <a:close/>
                  <a:moveTo>
                    <a:pt x="1543" y="0"/>
                  </a:moveTo>
                  <a:lnTo>
                    <a:pt x="1543" y="0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3" y="2"/>
                  </a:lnTo>
                  <a:lnTo>
                    <a:pt x="1541" y="2"/>
                  </a:lnTo>
                  <a:lnTo>
                    <a:pt x="1539" y="3"/>
                  </a:lnTo>
                  <a:lnTo>
                    <a:pt x="1539" y="3"/>
                  </a:lnTo>
                  <a:lnTo>
                    <a:pt x="1538" y="3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6"/>
                  </a:lnTo>
                  <a:lnTo>
                    <a:pt x="1541" y="6"/>
                  </a:lnTo>
                  <a:lnTo>
                    <a:pt x="1541" y="8"/>
                  </a:lnTo>
                  <a:lnTo>
                    <a:pt x="1541" y="8"/>
                  </a:lnTo>
                  <a:lnTo>
                    <a:pt x="1539" y="8"/>
                  </a:lnTo>
                  <a:lnTo>
                    <a:pt x="1539" y="6"/>
                  </a:lnTo>
                  <a:lnTo>
                    <a:pt x="1538" y="6"/>
                  </a:lnTo>
                  <a:lnTo>
                    <a:pt x="1538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6"/>
                  </a:lnTo>
                  <a:lnTo>
                    <a:pt x="1535" y="6"/>
                  </a:lnTo>
                  <a:lnTo>
                    <a:pt x="1535" y="5"/>
                  </a:lnTo>
                  <a:lnTo>
                    <a:pt x="1533" y="5"/>
                  </a:lnTo>
                  <a:lnTo>
                    <a:pt x="1533" y="5"/>
                  </a:lnTo>
                  <a:lnTo>
                    <a:pt x="1533" y="6"/>
                  </a:lnTo>
                  <a:lnTo>
                    <a:pt x="1533" y="6"/>
                  </a:lnTo>
                  <a:lnTo>
                    <a:pt x="1532" y="6"/>
                  </a:lnTo>
                  <a:lnTo>
                    <a:pt x="1530" y="5"/>
                  </a:lnTo>
                  <a:lnTo>
                    <a:pt x="1530" y="5"/>
                  </a:lnTo>
                  <a:lnTo>
                    <a:pt x="1530" y="3"/>
                  </a:lnTo>
                  <a:lnTo>
                    <a:pt x="1530" y="3"/>
                  </a:lnTo>
                  <a:lnTo>
                    <a:pt x="1532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8" y="3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3" y="2"/>
                  </a:lnTo>
                  <a:lnTo>
                    <a:pt x="154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22" name="Freeform 351">
              <a:extLst>
                <a:ext uri="{FF2B5EF4-FFF2-40B4-BE49-F238E27FC236}">
                  <a16:creationId xmlns:a16="http://schemas.microsoft.com/office/drawing/2014/main" id="{ABA26178-DB72-4245-B887-E6170885728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6076" y="3445211"/>
              <a:ext cx="6354462" cy="943423"/>
            </a:xfrm>
            <a:custGeom>
              <a:avLst/>
              <a:gdLst>
                <a:gd name="T0" fmla="*/ 1958 w 3260"/>
                <a:gd name="T1" fmla="*/ 481 h 484"/>
                <a:gd name="T2" fmla="*/ 2950 w 3260"/>
                <a:gd name="T3" fmla="*/ 464 h 484"/>
                <a:gd name="T4" fmla="*/ 2046 w 3260"/>
                <a:gd name="T5" fmla="*/ 456 h 484"/>
                <a:gd name="T6" fmla="*/ 722 w 3260"/>
                <a:gd name="T7" fmla="*/ 427 h 484"/>
                <a:gd name="T8" fmla="*/ 719 w 3260"/>
                <a:gd name="T9" fmla="*/ 434 h 484"/>
                <a:gd name="T10" fmla="*/ 2064 w 3260"/>
                <a:gd name="T11" fmla="*/ 410 h 484"/>
                <a:gd name="T12" fmla="*/ 1505 w 3260"/>
                <a:gd name="T13" fmla="*/ 375 h 484"/>
                <a:gd name="T14" fmla="*/ 1513 w 3260"/>
                <a:gd name="T15" fmla="*/ 380 h 484"/>
                <a:gd name="T16" fmla="*/ 1521 w 3260"/>
                <a:gd name="T17" fmla="*/ 379 h 484"/>
                <a:gd name="T18" fmla="*/ 1520 w 3260"/>
                <a:gd name="T19" fmla="*/ 380 h 484"/>
                <a:gd name="T20" fmla="*/ 1523 w 3260"/>
                <a:gd name="T21" fmla="*/ 390 h 484"/>
                <a:gd name="T22" fmla="*/ 1521 w 3260"/>
                <a:gd name="T23" fmla="*/ 404 h 484"/>
                <a:gd name="T24" fmla="*/ 1510 w 3260"/>
                <a:gd name="T25" fmla="*/ 402 h 484"/>
                <a:gd name="T26" fmla="*/ 1520 w 3260"/>
                <a:gd name="T27" fmla="*/ 399 h 484"/>
                <a:gd name="T28" fmla="*/ 1520 w 3260"/>
                <a:gd name="T29" fmla="*/ 393 h 484"/>
                <a:gd name="T30" fmla="*/ 1510 w 3260"/>
                <a:gd name="T31" fmla="*/ 390 h 484"/>
                <a:gd name="T32" fmla="*/ 1512 w 3260"/>
                <a:gd name="T33" fmla="*/ 383 h 484"/>
                <a:gd name="T34" fmla="*/ 1504 w 3260"/>
                <a:gd name="T35" fmla="*/ 375 h 484"/>
                <a:gd name="T36" fmla="*/ 1501 w 3260"/>
                <a:gd name="T37" fmla="*/ 372 h 484"/>
                <a:gd name="T38" fmla="*/ 362 w 3260"/>
                <a:gd name="T39" fmla="*/ 367 h 484"/>
                <a:gd name="T40" fmla="*/ 1584 w 3260"/>
                <a:gd name="T41" fmla="*/ 356 h 484"/>
                <a:gd name="T42" fmla="*/ 279 w 3260"/>
                <a:gd name="T43" fmla="*/ 323 h 484"/>
                <a:gd name="T44" fmla="*/ 277 w 3260"/>
                <a:gd name="T45" fmla="*/ 330 h 484"/>
                <a:gd name="T46" fmla="*/ 2057 w 3260"/>
                <a:gd name="T47" fmla="*/ 331 h 484"/>
                <a:gd name="T48" fmla="*/ 2059 w 3260"/>
                <a:gd name="T49" fmla="*/ 320 h 484"/>
                <a:gd name="T50" fmla="*/ 1731 w 3260"/>
                <a:gd name="T51" fmla="*/ 309 h 484"/>
                <a:gd name="T52" fmla="*/ 3024 w 3260"/>
                <a:gd name="T53" fmla="*/ 314 h 484"/>
                <a:gd name="T54" fmla="*/ 231 w 3260"/>
                <a:gd name="T55" fmla="*/ 275 h 484"/>
                <a:gd name="T56" fmla="*/ 3003 w 3260"/>
                <a:gd name="T57" fmla="*/ 227 h 484"/>
                <a:gd name="T58" fmla="*/ 23 w 3260"/>
                <a:gd name="T59" fmla="*/ 204 h 484"/>
                <a:gd name="T60" fmla="*/ 1994 w 3260"/>
                <a:gd name="T61" fmla="*/ 160 h 484"/>
                <a:gd name="T62" fmla="*/ 1983 w 3260"/>
                <a:gd name="T63" fmla="*/ 169 h 484"/>
                <a:gd name="T64" fmla="*/ 1974 w 3260"/>
                <a:gd name="T65" fmla="*/ 174 h 484"/>
                <a:gd name="T66" fmla="*/ 1979 w 3260"/>
                <a:gd name="T67" fmla="*/ 169 h 484"/>
                <a:gd name="T68" fmla="*/ 1991 w 3260"/>
                <a:gd name="T69" fmla="*/ 155 h 484"/>
                <a:gd name="T70" fmla="*/ 107 w 3260"/>
                <a:gd name="T71" fmla="*/ 136 h 484"/>
                <a:gd name="T72" fmla="*/ 107 w 3260"/>
                <a:gd name="T73" fmla="*/ 126 h 484"/>
                <a:gd name="T74" fmla="*/ 350 w 3260"/>
                <a:gd name="T75" fmla="*/ 98 h 484"/>
                <a:gd name="T76" fmla="*/ 2830 w 3260"/>
                <a:gd name="T77" fmla="*/ 70 h 484"/>
                <a:gd name="T78" fmla="*/ 2825 w 3260"/>
                <a:gd name="T79" fmla="*/ 71 h 484"/>
                <a:gd name="T80" fmla="*/ 53 w 3260"/>
                <a:gd name="T81" fmla="*/ 60 h 484"/>
                <a:gd name="T82" fmla="*/ 53 w 3260"/>
                <a:gd name="T83" fmla="*/ 60 h 484"/>
                <a:gd name="T84" fmla="*/ 3204 w 3260"/>
                <a:gd name="T85" fmla="*/ 67 h 484"/>
                <a:gd name="T86" fmla="*/ 3196 w 3260"/>
                <a:gd name="T87" fmla="*/ 59 h 484"/>
                <a:gd name="T88" fmla="*/ 3166 w 3260"/>
                <a:gd name="T89" fmla="*/ 56 h 484"/>
                <a:gd name="T90" fmla="*/ 3201 w 3260"/>
                <a:gd name="T91" fmla="*/ 56 h 484"/>
                <a:gd name="T92" fmla="*/ 3202 w 3260"/>
                <a:gd name="T93" fmla="*/ 52 h 484"/>
                <a:gd name="T94" fmla="*/ 3175 w 3260"/>
                <a:gd name="T95" fmla="*/ 51 h 484"/>
                <a:gd name="T96" fmla="*/ 3172 w 3260"/>
                <a:gd name="T97" fmla="*/ 49 h 484"/>
                <a:gd name="T98" fmla="*/ 3177 w 3260"/>
                <a:gd name="T99" fmla="*/ 43 h 484"/>
                <a:gd name="T100" fmla="*/ 2693 w 3260"/>
                <a:gd name="T101" fmla="*/ 41 h 484"/>
                <a:gd name="T102" fmla="*/ 2206 w 3260"/>
                <a:gd name="T103" fmla="*/ 45 h 484"/>
                <a:gd name="T104" fmla="*/ 2824 w 3260"/>
                <a:gd name="T105" fmla="*/ 43 h 484"/>
                <a:gd name="T106" fmla="*/ 2751 w 3260"/>
                <a:gd name="T107" fmla="*/ 40 h 484"/>
                <a:gd name="T108" fmla="*/ 2767 w 3260"/>
                <a:gd name="T109" fmla="*/ 40 h 484"/>
                <a:gd name="T110" fmla="*/ 3237 w 3260"/>
                <a:gd name="T111" fmla="*/ 30 h 484"/>
                <a:gd name="T112" fmla="*/ 2716 w 3260"/>
                <a:gd name="T113" fmla="*/ 29 h 484"/>
                <a:gd name="T114" fmla="*/ 2031 w 3260"/>
                <a:gd name="T115" fmla="*/ 33 h 484"/>
                <a:gd name="T116" fmla="*/ 2802 w 3260"/>
                <a:gd name="T117" fmla="*/ 24 h 484"/>
                <a:gd name="T118" fmla="*/ 2032 w 3260"/>
                <a:gd name="T119" fmla="*/ 11 h 484"/>
                <a:gd name="T120" fmla="*/ 3243 w 3260"/>
                <a:gd name="T121" fmla="*/ 8 h 484"/>
                <a:gd name="T122" fmla="*/ 3240 w 3260"/>
                <a:gd name="T123" fmla="*/ 5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260" h="484">
                  <a:moveTo>
                    <a:pt x="1972" y="464"/>
                  </a:moveTo>
                  <a:lnTo>
                    <a:pt x="1972" y="464"/>
                  </a:lnTo>
                  <a:lnTo>
                    <a:pt x="1972" y="465"/>
                  </a:lnTo>
                  <a:lnTo>
                    <a:pt x="1972" y="465"/>
                  </a:lnTo>
                  <a:lnTo>
                    <a:pt x="1972" y="467"/>
                  </a:lnTo>
                  <a:lnTo>
                    <a:pt x="1972" y="471"/>
                  </a:lnTo>
                  <a:lnTo>
                    <a:pt x="1972" y="471"/>
                  </a:lnTo>
                  <a:lnTo>
                    <a:pt x="1971" y="471"/>
                  </a:lnTo>
                  <a:lnTo>
                    <a:pt x="1971" y="471"/>
                  </a:lnTo>
                  <a:lnTo>
                    <a:pt x="1971" y="473"/>
                  </a:lnTo>
                  <a:lnTo>
                    <a:pt x="1971" y="473"/>
                  </a:lnTo>
                  <a:lnTo>
                    <a:pt x="1969" y="475"/>
                  </a:lnTo>
                  <a:lnTo>
                    <a:pt x="1969" y="475"/>
                  </a:lnTo>
                  <a:lnTo>
                    <a:pt x="1967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4" y="478"/>
                  </a:lnTo>
                  <a:lnTo>
                    <a:pt x="1963" y="479"/>
                  </a:lnTo>
                  <a:lnTo>
                    <a:pt x="1961" y="481"/>
                  </a:lnTo>
                  <a:lnTo>
                    <a:pt x="1961" y="481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58" y="484"/>
                  </a:lnTo>
                  <a:lnTo>
                    <a:pt x="1958" y="484"/>
                  </a:lnTo>
                  <a:lnTo>
                    <a:pt x="1958" y="482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6" y="481"/>
                  </a:lnTo>
                  <a:lnTo>
                    <a:pt x="1956" y="479"/>
                  </a:lnTo>
                  <a:lnTo>
                    <a:pt x="1958" y="478"/>
                  </a:lnTo>
                  <a:lnTo>
                    <a:pt x="1958" y="478"/>
                  </a:lnTo>
                  <a:lnTo>
                    <a:pt x="1960" y="476"/>
                  </a:lnTo>
                  <a:lnTo>
                    <a:pt x="1960" y="476"/>
                  </a:lnTo>
                  <a:lnTo>
                    <a:pt x="1961" y="475"/>
                  </a:lnTo>
                  <a:lnTo>
                    <a:pt x="1961" y="475"/>
                  </a:lnTo>
                  <a:lnTo>
                    <a:pt x="1964" y="471"/>
                  </a:lnTo>
                  <a:lnTo>
                    <a:pt x="1964" y="471"/>
                  </a:lnTo>
                  <a:lnTo>
                    <a:pt x="1966" y="470"/>
                  </a:lnTo>
                  <a:lnTo>
                    <a:pt x="1969" y="468"/>
                  </a:lnTo>
                  <a:lnTo>
                    <a:pt x="1969" y="467"/>
                  </a:lnTo>
                  <a:lnTo>
                    <a:pt x="1971" y="467"/>
                  </a:lnTo>
                  <a:lnTo>
                    <a:pt x="1971" y="465"/>
                  </a:lnTo>
                  <a:lnTo>
                    <a:pt x="1972" y="464"/>
                  </a:lnTo>
                  <a:lnTo>
                    <a:pt x="1972" y="464"/>
                  </a:lnTo>
                  <a:close/>
                  <a:moveTo>
                    <a:pt x="2942" y="457"/>
                  </a:moveTo>
                  <a:lnTo>
                    <a:pt x="2944" y="457"/>
                  </a:lnTo>
                  <a:lnTo>
                    <a:pt x="2945" y="457"/>
                  </a:lnTo>
                  <a:lnTo>
                    <a:pt x="2945" y="459"/>
                  </a:lnTo>
                  <a:lnTo>
                    <a:pt x="2947" y="459"/>
                  </a:lnTo>
                  <a:lnTo>
                    <a:pt x="2948" y="460"/>
                  </a:lnTo>
                  <a:lnTo>
                    <a:pt x="2948" y="462"/>
                  </a:lnTo>
                  <a:lnTo>
                    <a:pt x="2950" y="462"/>
                  </a:lnTo>
                  <a:lnTo>
                    <a:pt x="2950" y="464"/>
                  </a:lnTo>
                  <a:lnTo>
                    <a:pt x="2951" y="464"/>
                  </a:lnTo>
                  <a:lnTo>
                    <a:pt x="2951" y="464"/>
                  </a:lnTo>
                  <a:lnTo>
                    <a:pt x="2950" y="464"/>
                  </a:lnTo>
                  <a:lnTo>
                    <a:pt x="2948" y="465"/>
                  </a:lnTo>
                  <a:lnTo>
                    <a:pt x="2948" y="465"/>
                  </a:lnTo>
                  <a:lnTo>
                    <a:pt x="2947" y="465"/>
                  </a:lnTo>
                  <a:lnTo>
                    <a:pt x="2947" y="464"/>
                  </a:lnTo>
                  <a:lnTo>
                    <a:pt x="2945" y="464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7" y="464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7" y="460"/>
                  </a:lnTo>
                  <a:lnTo>
                    <a:pt x="2945" y="459"/>
                  </a:lnTo>
                  <a:lnTo>
                    <a:pt x="2945" y="459"/>
                  </a:lnTo>
                  <a:lnTo>
                    <a:pt x="2945" y="460"/>
                  </a:lnTo>
                  <a:lnTo>
                    <a:pt x="2944" y="460"/>
                  </a:lnTo>
                  <a:lnTo>
                    <a:pt x="2944" y="460"/>
                  </a:lnTo>
                  <a:lnTo>
                    <a:pt x="2944" y="459"/>
                  </a:lnTo>
                  <a:lnTo>
                    <a:pt x="2942" y="457"/>
                  </a:lnTo>
                  <a:lnTo>
                    <a:pt x="2942" y="457"/>
                  </a:lnTo>
                  <a:lnTo>
                    <a:pt x="2942" y="457"/>
                  </a:lnTo>
                  <a:close/>
                  <a:moveTo>
                    <a:pt x="2040" y="432"/>
                  </a:moveTo>
                  <a:lnTo>
                    <a:pt x="2040" y="432"/>
                  </a:lnTo>
                  <a:lnTo>
                    <a:pt x="2042" y="435"/>
                  </a:lnTo>
                  <a:lnTo>
                    <a:pt x="2042" y="438"/>
                  </a:lnTo>
                  <a:lnTo>
                    <a:pt x="2042" y="440"/>
                  </a:lnTo>
                  <a:lnTo>
                    <a:pt x="2042" y="443"/>
                  </a:lnTo>
                  <a:lnTo>
                    <a:pt x="2042" y="448"/>
                  </a:lnTo>
                  <a:lnTo>
                    <a:pt x="2043" y="453"/>
                  </a:lnTo>
                  <a:lnTo>
                    <a:pt x="2045" y="456"/>
                  </a:lnTo>
                  <a:lnTo>
                    <a:pt x="2046" y="456"/>
                  </a:lnTo>
                  <a:lnTo>
                    <a:pt x="2048" y="457"/>
                  </a:lnTo>
                  <a:lnTo>
                    <a:pt x="2048" y="459"/>
                  </a:lnTo>
                  <a:lnTo>
                    <a:pt x="2048" y="462"/>
                  </a:lnTo>
                  <a:lnTo>
                    <a:pt x="2048" y="464"/>
                  </a:lnTo>
                  <a:lnTo>
                    <a:pt x="2046" y="464"/>
                  </a:lnTo>
                  <a:lnTo>
                    <a:pt x="2046" y="464"/>
                  </a:lnTo>
                  <a:lnTo>
                    <a:pt x="2045" y="459"/>
                  </a:lnTo>
                  <a:lnTo>
                    <a:pt x="2043" y="457"/>
                  </a:lnTo>
                  <a:lnTo>
                    <a:pt x="2042" y="456"/>
                  </a:lnTo>
                  <a:lnTo>
                    <a:pt x="2042" y="456"/>
                  </a:lnTo>
                  <a:lnTo>
                    <a:pt x="2040" y="454"/>
                  </a:lnTo>
                  <a:lnTo>
                    <a:pt x="2040" y="453"/>
                  </a:lnTo>
                  <a:lnTo>
                    <a:pt x="2038" y="451"/>
                  </a:lnTo>
                  <a:lnTo>
                    <a:pt x="2038" y="449"/>
                  </a:lnTo>
                  <a:lnTo>
                    <a:pt x="2037" y="448"/>
                  </a:lnTo>
                  <a:lnTo>
                    <a:pt x="2037" y="448"/>
                  </a:lnTo>
                  <a:lnTo>
                    <a:pt x="2037" y="446"/>
                  </a:lnTo>
                  <a:lnTo>
                    <a:pt x="2035" y="445"/>
                  </a:lnTo>
                  <a:lnTo>
                    <a:pt x="2037" y="443"/>
                  </a:lnTo>
                  <a:lnTo>
                    <a:pt x="2037" y="440"/>
                  </a:lnTo>
                  <a:lnTo>
                    <a:pt x="2037" y="437"/>
                  </a:lnTo>
                  <a:lnTo>
                    <a:pt x="2037" y="435"/>
                  </a:lnTo>
                  <a:lnTo>
                    <a:pt x="2037" y="434"/>
                  </a:lnTo>
                  <a:lnTo>
                    <a:pt x="2038" y="432"/>
                  </a:lnTo>
                  <a:lnTo>
                    <a:pt x="2038" y="434"/>
                  </a:lnTo>
                  <a:lnTo>
                    <a:pt x="2040" y="434"/>
                  </a:lnTo>
                  <a:lnTo>
                    <a:pt x="2040" y="432"/>
                  </a:lnTo>
                  <a:lnTo>
                    <a:pt x="2040" y="432"/>
                  </a:lnTo>
                  <a:lnTo>
                    <a:pt x="2040" y="432"/>
                  </a:lnTo>
                  <a:close/>
                  <a:moveTo>
                    <a:pt x="720" y="426"/>
                  </a:moveTo>
                  <a:lnTo>
                    <a:pt x="722" y="426"/>
                  </a:lnTo>
                  <a:lnTo>
                    <a:pt x="722" y="427"/>
                  </a:lnTo>
                  <a:lnTo>
                    <a:pt x="723" y="427"/>
                  </a:lnTo>
                  <a:lnTo>
                    <a:pt x="723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2" y="432"/>
                  </a:lnTo>
                  <a:lnTo>
                    <a:pt x="722" y="432"/>
                  </a:lnTo>
                  <a:lnTo>
                    <a:pt x="722" y="434"/>
                  </a:lnTo>
                  <a:lnTo>
                    <a:pt x="722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1"/>
                  </a:lnTo>
                  <a:lnTo>
                    <a:pt x="719" y="431"/>
                  </a:lnTo>
                  <a:lnTo>
                    <a:pt x="720" y="429"/>
                  </a:lnTo>
                  <a:lnTo>
                    <a:pt x="720" y="427"/>
                  </a:lnTo>
                  <a:lnTo>
                    <a:pt x="720" y="426"/>
                  </a:lnTo>
                  <a:close/>
                  <a:moveTo>
                    <a:pt x="2067" y="404"/>
                  </a:move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7"/>
                  </a:lnTo>
                  <a:lnTo>
                    <a:pt x="2067" y="408"/>
                  </a:lnTo>
                  <a:lnTo>
                    <a:pt x="2067" y="410"/>
                  </a:lnTo>
                  <a:lnTo>
                    <a:pt x="2065" y="410"/>
                  </a:lnTo>
                  <a:lnTo>
                    <a:pt x="2065" y="412"/>
                  </a:lnTo>
                  <a:lnTo>
                    <a:pt x="2064" y="412"/>
                  </a:lnTo>
                  <a:lnTo>
                    <a:pt x="2064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4" y="410"/>
                  </a:lnTo>
                  <a:lnTo>
                    <a:pt x="2064" y="410"/>
                  </a:lnTo>
                  <a:lnTo>
                    <a:pt x="2065" y="410"/>
                  </a:lnTo>
                  <a:lnTo>
                    <a:pt x="2065" y="408"/>
                  </a:lnTo>
                  <a:lnTo>
                    <a:pt x="2065" y="408"/>
                  </a:lnTo>
                  <a:lnTo>
                    <a:pt x="2065" y="407"/>
                  </a:lnTo>
                  <a:lnTo>
                    <a:pt x="2065" y="405"/>
                  </a:lnTo>
                  <a:lnTo>
                    <a:pt x="2065" y="405"/>
                  </a:lnTo>
                  <a:lnTo>
                    <a:pt x="2067" y="404"/>
                  </a:lnTo>
                  <a:lnTo>
                    <a:pt x="2067" y="404"/>
                  </a:lnTo>
                  <a:close/>
                  <a:moveTo>
                    <a:pt x="1518" y="401"/>
                  </a:moveTo>
                  <a:lnTo>
                    <a:pt x="1518" y="401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1"/>
                  </a:lnTo>
                  <a:lnTo>
                    <a:pt x="1520" y="401"/>
                  </a:lnTo>
                  <a:lnTo>
                    <a:pt x="1518" y="401"/>
                  </a:lnTo>
                  <a:close/>
                  <a:moveTo>
                    <a:pt x="1501" y="367"/>
                  </a:moveTo>
                  <a:lnTo>
                    <a:pt x="1501" y="367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4" y="372"/>
                  </a:lnTo>
                  <a:lnTo>
                    <a:pt x="1504" y="374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4"/>
                  </a:lnTo>
                  <a:lnTo>
                    <a:pt x="1505" y="374"/>
                  </a:lnTo>
                  <a:lnTo>
                    <a:pt x="1505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5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7" y="377"/>
                  </a:lnTo>
                  <a:lnTo>
                    <a:pt x="1507" y="377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2" y="380"/>
                  </a:lnTo>
                  <a:lnTo>
                    <a:pt x="1512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5" y="383"/>
                  </a:lnTo>
                  <a:lnTo>
                    <a:pt x="1516" y="383"/>
                  </a:lnTo>
                  <a:lnTo>
                    <a:pt x="1516" y="383"/>
                  </a:lnTo>
                  <a:lnTo>
                    <a:pt x="1516" y="385"/>
                  </a:lnTo>
                  <a:lnTo>
                    <a:pt x="1516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3"/>
                  </a:lnTo>
                  <a:lnTo>
                    <a:pt x="1520" y="383"/>
                  </a:lnTo>
                  <a:lnTo>
                    <a:pt x="1518" y="383"/>
                  </a:lnTo>
                  <a:lnTo>
                    <a:pt x="1518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0" y="379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2"/>
                  </a:lnTo>
                  <a:lnTo>
                    <a:pt x="1521" y="372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80"/>
                  </a:lnTo>
                  <a:lnTo>
                    <a:pt x="1520" y="380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8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3" y="390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3" y="396"/>
                  </a:lnTo>
                  <a:lnTo>
                    <a:pt x="1523" y="397"/>
                  </a:lnTo>
                  <a:lnTo>
                    <a:pt x="1521" y="397"/>
                  </a:lnTo>
                  <a:lnTo>
                    <a:pt x="1521" y="397"/>
                  </a:lnTo>
                  <a:lnTo>
                    <a:pt x="1521" y="399"/>
                  </a:lnTo>
                  <a:lnTo>
                    <a:pt x="1521" y="399"/>
                  </a:lnTo>
                  <a:lnTo>
                    <a:pt x="1521" y="401"/>
                  </a:lnTo>
                  <a:lnTo>
                    <a:pt x="1521" y="402"/>
                  </a:lnTo>
                  <a:lnTo>
                    <a:pt x="1521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1" y="402"/>
                  </a:lnTo>
                  <a:lnTo>
                    <a:pt x="1521" y="404"/>
                  </a:lnTo>
                  <a:lnTo>
                    <a:pt x="1521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5"/>
                  </a:lnTo>
                  <a:lnTo>
                    <a:pt x="1520" y="405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6" y="407"/>
                  </a:lnTo>
                  <a:lnTo>
                    <a:pt x="1516" y="405"/>
                  </a:lnTo>
                  <a:lnTo>
                    <a:pt x="1516" y="405"/>
                  </a:lnTo>
                  <a:lnTo>
                    <a:pt x="1515" y="404"/>
                  </a:lnTo>
                  <a:lnTo>
                    <a:pt x="1513" y="404"/>
                  </a:lnTo>
                  <a:lnTo>
                    <a:pt x="1513" y="404"/>
                  </a:lnTo>
                  <a:lnTo>
                    <a:pt x="1512" y="402"/>
                  </a:lnTo>
                  <a:lnTo>
                    <a:pt x="1510" y="402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10" y="401"/>
                  </a:lnTo>
                  <a:lnTo>
                    <a:pt x="1510" y="401"/>
                  </a:lnTo>
                  <a:lnTo>
                    <a:pt x="1510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6" y="404"/>
                  </a:lnTo>
                  <a:lnTo>
                    <a:pt x="1516" y="404"/>
                  </a:lnTo>
                  <a:lnTo>
                    <a:pt x="1516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18" y="399"/>
                  </a:lnTo>
                  <a:lnTo>
                    <a:pt x="1518" y="399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18" y="393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5" y="391"/>
                  </a:lnTo>
                  <a:lnTo>
                    <a:pt x="1515" y="391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6" y="388"/>
                  </a:lnTo>
                  <a:lnTo>
                    <a:pt x="1516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3" y="390"/>
                  </a:lnTo>
                  <a:lnTo>
                    <a:pt x="1512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10" y="390"/>
                  </a:lnTo>
                  <a:lnTo>
                    <a:pt x="1510" y="388"/>
                  </a:lnTo>
                  <a:lnTo>
                    <a:pt x="1512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5"/>
                  </a:lnTo>
                  <a:lnTo>
                    <a:pt x="1515" y="385"/>
                  </a:lnTo>
                  <a:lnTo>
                    <a:pt x="1515" y="383"/>
                  </a:lnTo>
                  <a:lnTo>
                    <a:pt x="1515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2"/>
                  </a:lnTo>
                  <a:lnTo>
                    <a:pt x="1512" y="382"/>
                  </a:lnTo>
                  <a:lnTo>
                    <a:pt x="1510" y="383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5" y="379"/>
                  </a:lnTo>
                  <a:lnTo>
                    <a:pt x="1507" y="379"/>
                  </a:lnTo>
                  <a:lnTo>
                    <a:pt x="1505" y="377"/>
                  </a:lnTo>
                  <a:lnTo>
                    <a:pt x="1504" y="375"/>
                  </a:lnTo>
                  <a:lnTo>
                    <a:pt x="1504" y="375"/>
                  </a:lnTo>
                  <a:lnTo>
                    <a:pt x="1504" y="374"/>
                  </a:lnTo>
                  <a:lnTo>
                    <a:pt x="1502" y="374"/>
                  </a:lnTo>
                  <a:lnTo>
                    <a:pt x="1502" y="374"/>
                  </a:lnTo>
                  <a:lnTo>
                    <a:pt x="1501" y="374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4"/>
                  </a:lnTo>
                  <a:lnTo>
                    <a:pt x="1499" y="374"/>
                  </a:lnTo>
                  <a:lnTo>
                    <a:pt x="1499" y="374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6" y="374"/>
                  </a:lnTo>
                  <a:lnTo>
                    <a:pt x="1496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3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6" y="372"/>
                  </a:lnTo>
                  <a:lnTo>
                    <a:pt x="1496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9" y="372"/>
                  </a:lnTo>
                  <a:lnTo>
                    <a:pt x="1499" y="372"/>
                  </a:lnTo>
                  <a:lnTo>
                    <a:pt x="1501" y="374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1" y="372"/>
                  </a:lnTo>
                  <a:lnTo>
                    <a:pt x="1501" y="371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7"/>
                  </a:lnTo>
                  <a:lnTo>
                    <a:pt x="1501" y="367"/>
                  </a:lnTo>
                  <a:close/>
                  <a:moveTo>
                    <a:pt x="364" y="364"/>
                  </a:moveTo>
                  <a:lnTo>
                    <a:pt x="364" y="364"/>
                  </a:lnTo>
                  <a:lnTo>
                    <a:pt x="364" y="364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2" y="366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9"/>
                  </a:lnTo>
                  <a:lnTo>
                    <a:pt x="362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1" y="367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2" y="366"/>
                  </a:lnTo>
                  <a:lnTo>
                    <a:pt x="362" y="364"/>
                  </a:lnTo>
                  <a:lnTo>
                    <a:pt x="364" y="364"/>
                  </a:lnTo>
                  <a:lnTo>
                    <a:pt x="364" y="364"/>
                  </a:lnTo>
                  <a:close/>
                  <a:moveTo>
                    <a:pt x="1583" y="345"/>
                  </a:moveTo>
                  <a:lnTo>
                    <a:pt x="1584" y="345"/>
                  </a:lnTo>
                  <a:lnTo>
                    <a:pt x="1584" y="345"/>
                  </a:lnTo>
                  <a:lnTo>
                    <a:pt x="1584" y="345"/>
                  </a:lnTo>
                  <a:lnTo>
                    <a:pt x="1586" y="345"/>
                  </a:lnTo>
                  <a:lnTo>
                    <a:pt x="1584" y="347"/>
                  </a:lnTo>
                  <a:lnTo>
                    <a:pt x="1586" y="349"/>
                  </a:lnTo>
                  <a:lnTo>
                    <a:pt x="1586" y="349"/>
                  </a:lnTo>
                  <a:lnTo>
                    <a:pt x="1586" y="350"/>
                  </a:lnTo>
                  <a:lnTo>
                    <a:pt x="1584" y="352"/>
                  </a:lnTo>
                  <a:lnTo>
                    <a:pt x="1584" y="353"/>
                  </a:lnTo>
                  <a:lnTo>
                    <a:pt x="1584" y="355"/>
                  </a:lnTo>
                  <a:lnTo>
                    <a:pt x="1586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0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3" y="349"/>
                  </a:lnTo>
                  <a:lnTo>
                    <a:pt x="1583" y="347"/>
                  </a:lnTo>
                  <a:lnTo>
                    <a:pt x="1583" y="345"/>
                  </a:lnTo>
                  <a:lnTo>
                    <a:pt x="1583" y="345"/>
                  </a:lnTo>
                  <a:close/>
                  <a:moveTo>
                    <a:pt x="2131" y="330"/>
                  </a:moveTo>
                  <a:lnTo>
                    <a:pt x="2131" y="330"/>
                  </a:lnTo>
                  <a:lnTo>
                    <a:pt x="2131" y="330"/>
                  </a:lnTo>
                  <a:lnTo>
                    <a:pt x="2131" y="331"/>
                  </a:lnTo>
                  <a:lnTo>
                    <a:pt x="2131" y="331"/>
                  </a:lnTo>
                  <a:lnTo>
                    <a:pt x="2130" y="331"/>
                  </a:lnTo>
                  <a:lnTo>
                    <a:pt x="2130" y="330"/>
                  </a:lnTo>
                  <a:lnTo>
                    <a:pt x="2130" y="330"/>
                  </a:lnTo>
                  <a:lnTo>
                    <a:pt x="2131" y="330"/>
                  </a:lnTo>
                  <a:close/>
                  <a:moveTo>
                    <a:pt x="277" y="323"/>
                  </a:moveTo>
                  <a:lnTo>
                    <a:pt x="277" y="323"/>
                  </a:lnTo>
                  <a:lnTo>
                    <a:pt x="279" y="323"/>
                  </a:lnTo>
                  <a:lnTo>
                    <a:pt x="279" y="325"/>
                  </a:lnTo>
                  <a:lnTo>
                    <a:pt x="280" y="325"/>
                  </a:lnTo>
                  <a:lnTo>
                    <a:pt x="282" y="327"/>
                  </a:lnTo>
                  <a:lnTo>
                    <a:pt x="283" y="327"/>
                  </a:lnTo>
                  <a:lnTo>
                    <a:pt x="283" y="328"/>
                  </a:lnTo>
                  <a:lnTo>
                    <a:pt x="285" y="328"/>
                  </a:lnTo>
                  <a:lnTo>
                    <a:pt x="287" y="330"/>
                  </a:lnTo>
                  <a:lnTo>
                    <a:pt x="288" y="333"/>
                  </a:lnTo>
                  <a:lnTo>
                    <a:pt x="290" y="334"/>
                  </a:lnTo>
                  <a:lnTo>
                    <a:pt x="291" y="334"/>
                  </a:lnTo>
                  <a:lnTo>
                    <a:pt x="291" y="336"/>
                  </a:lnTo>
                  <a:lnTo>
                    <a:pt x="291" y="338"/>
                  </a:lnTo>
                  <a:lnTo>
                    <a:pt x="293" y="338"/>
                  </a:lnTo>
                  <a:lnTo>
                    <a:pt x="293" y="338"/>
                  </a:lnTo>
                  <a:lnTo>
                    <a:pt x="291" y="339"/>
                  </a:lnTo>
                  <a:lnTo>
                    <a:pt x="291" y="339"/>
                  </a:lnTo>
                  <a:lnTo>
                    <a:pt x="290" y="339"/>
                  </a:lnTo>
                  <a:lnTo>
                    <a:pt x="290" y="339"/>
                  </a:lnTo>
                  <a:lnTo>
                    <a:pt x="288" y="339"/>
                  </a:lnTo>
                  <a:lnTo>
                    <a:pt x="288" y="339"/>
                  </a:lnTo>
                  <a:lnTo>
                    <a:pt x="285" y="338"/>
                  </a:lnTo>
                  <a:lnTo>
                    <a:pt x="283" y="338"/>
                  </a:lnTo>
                  <a:lnTo>
                    <a:pt x="282" y="336"/>
                  </a:lnTo>
                  <a:lnTo>
                    <a:pt x="280" y="336"/>
                  </a:lnTo>
                  <a:lnTo>
                    <a:pt x="280" y="336"/>
                  </a:lnTo>
                  <a:lnTo>
                    <a:pt x="279" y="336"/>
                  </a:lnTo>
                  <a:lnTo>
                    <a:pt x="279" y="334"/>
                  </a:lnTo>
                  <a:lnTo>
                    <a:pt x="279" y="334"/>
                  </a:lnTo>
                  <a:lnTo>
                    <a:pt x="277" y="333"/>
                  </a:lnTo>
                  <a:lnTo>
                    <a:pt x="277" y="331"/>
                  </a:lnTo>
                  <a:lnTo>
                    <a:pt x="277" y="331"/>
                  </a:lnTo>
                  <a:lnTo>
                    <a:pt x="277" y="330"/>
                  </a:lnTo>
                  <a:lnTo>
                    <a:pt x="277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28"/>
                  </a:lnTo>
                  <a:lnTo>
                    <a:pt x="276" y="327"/>
                  </a:lnTo>
                  <a:lnTo>
                    <a:pt x="276" y="327"/>
                  </a:lnTo>
                  <a:lnTo>
                    <a:pt x="276" y="325"/>
                  </a:lnTo>
                  <a:lnTo>
                    <a:pt x="276" y="325"/>
                  </a:lnTo>
                  <a:lnTo>
                    <a:pt x="277" y="323"/>
                  </a:lnTo>
                  <a:lnTo>
                    <a:pt x="277" y="323"/>
                  </a:lnTo>
                  <a:close/>
                  <a:moveTo>
                    <a:pt x="2059" y="320"/>
                  </a:moveTo>
                  <a:lnTo>
                    <a:pt x="2060" y="322"/>
                  </a:lnTo>
                  <a:lnTo>
                    <a:pt x="2060" y="322"/>
                  </a:lnTo>
                  <a:lnTo>
                    <a:pt x="2060" y="322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8"/>
                  </a:lnTo>
                  <a:lnTo>
                    <a:pt x="2059" y="330"/>
                  </a:lnTo>
                  <a:lnTo>
                    <a:pt x="2059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28"/>
                  </a:lnTo>
                  <a:lnTo>
                    <a:pt x="2057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3" y="328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5"/>
                  </a:lnTo>
                  <a:lnTo>
                    <a:pt x="2053" y="323"/>
                  </a:lnTo>
                  <a:lnTo>
                    <a:pt x="2053" y="323"/>
                  </a:lnTo>
                  <a:lnTo>
                    <a:pt x="2053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7" y="322"/>
                  </a:lnTo>
                  <a:lnTo>
                    <a:pt x="2057" y="322"/>
                  </a:lnTo>
                  <a:lnTo>
                    <a:pt x="2059" y="322"/>
                  </a:lnTo>
                  <a:lnTo>
                    <a:pt x="2059" y="320"/>
                  </a:lnTo>
                  <a:close/>
                  <a:moveTo>
                    <a:pt x="269" y="319"/>
                  </a:moveTo>
                  <a:lnTo>
                    <a:pt x="271" y="319"/>
                  </a:lnTo>
                  <a:lnTo>
                    <a:pt x="271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2"/>
                  </a:lnTo>
                  <a:lnTo>
                    <a:pt x="272" y="322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69" y="323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9" y="322"/>
                  </a:lnTo>
                  <a:lnTo>
                    <a:pt x="268" y="322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19"/>
                  </a:lnTo>
                  <a:lnTo>
                    <a:pt x="268" y="319"/>
                  </a:lnTo>
                  <a:lnTo>
                    <a:pt x="269" y="319"/>
                  </a:lnTo>
                  <a:lnTo>
                    <a:pt x="269" y="319"/>
                  </a:lnTo>
                  <a:close/>
                  <a:moveTo>
                    <a:pt x="1728" y="308"/>
                  </a:moveTo>
                  <a:lnTo>
                    <a:pt x="1728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11"/>
                  </a:lnTo>
                  <a:lnTo>
                    <a:pt x="1731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8" y="311"/>
                  </a:lnTo>
                  <a:lnTo>
                    <a:pt x="1726" y="311"/>
                  </a:lnTo>
                  <a:lnTo>
                    <a:pt x="1726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6" y="308"/>
                  </a:lnTo>
                  <a:lnTo>
                    <a:pt x="1726" y="308"/>
                  </a:lnTo>
                  <a:lnTo>
                    <a:pt x="1728" y="308"/>
                  </a:lnTo>
                  <a:close/>
                  <a:moveTo>
                    <a:pt x="3018" y="308"/>
                  </a:moveTo>
                  <a:lnTo>
                    <a:pt x="3019" y="308"/>
                  </a:lnTo>
                  <a:lnTo>
                    <a:pt x="3021" y="308"/>
                  </a:lnTo>
                  <a:lnTo>
                    <a:pt x="3022" y="311"/>
                  </a:lnTo>
                  <a:lnTo>
                    <a:pt x="3024" y="312"/>
                  </a:lnTo>
                  <a:lnTo>
                    <a:pt x="3024" y="314"/>
                  </a:lnTo>
                  <a:lnTo>
                    <a:pt x="3026" y="314"/>
                  </a:lnTo>
                  <a:lnTo>
                    <a:pt x="3027" y="314"/>
                  </a:lnTo>
                  <a:lnTo>
                    <a:pt x="3027" y="315"/>
                  </a:lnTo>
                  <a:lnTo>
                    <a:pt x="3029" y="315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30" y="319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27" y="319"/>
                  </a:lnTo>
                  <a:lnTo>
                    <a:pt x="3027" y="319"/>
                  </a:lnTo>
                  <a:lnTo>
                    <a:pt x="3026" y="317"/>
                  </a:lnTo>
                  <a:lnTo>
                    <a:pt x="3024" y="315"/>
                  </a:lnTo>
                  <a:lnTo>
                    <a:pt x="3022" y="314"/>
                  </a:lnTo>
                  <a:lnTo>
                    <a:pt x="3021" y="314"/>
                  </a:lnTo>
                  <a:lnTo>
                    <a:pt x="3019" y="312"/>
                  </a:lnTo>
                  <a:lnTo>
                    <a:pt x="3018" y="311"/>
                  </a:lnTo>
                  <a:lnTo>
                    <a:pt x="3018" y="311"/>
                  </a:lnTo>
                  <a:lnTo>
                    <a:pt x="3018" y="309"/>
                  </a:lnTo>
                  <a:lnTo>
                    <a:pt x="3016" y="308"/>
                  </a:lnTo>
                  <a:lnTo>
                    <a:pt x="3018" y="308"/>
                  </a:lnTo>
                  <a:close/>
                  <a:moveTo>
                    <a:pt x="233" y="270"/>
                  </a:moveTo>
                  <a:lnTo>
                    <a:pt x="233" y="271"/>
                  </a:lnTo>
                  <a:lnTo>
                    <a:pt x="233" y="271"/>
                  </a:lnTo>
                  <a:lnTo>
                    <a:pt x="233" y="271"/>
                  </a:lnTo>
                  <a:lnTo>
                    <a:pt x="231" y="271"/>
                  </a:lnTo>
                  <a:lnTo>
                    <a:pt x="231" y="273"/>
                  </a:lnTo>
                  <a:lnTo>
                    <a:pt x="231" y="275"/>
                  </a:lnTo>
                  <a:lnTo>
                    <a:pt x="230" y="275"/>
                  </a:lnTo>
                  <a:lnTo>
                    <a:pt x="228" y="276"/>
                  </a:lnTo>
                  <a:lnTo>
                    <a:pt x="228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5"/>
                  </a:lnTo>
                  <a:lnTo>
                    <a:pt x="225" y="275"/>
                  </a:lnTo>
                  <a:lnTo>
                    <a:pt x="225" y="275"/>
                  </a:lnTo>
                  <a:lnTo>
                    <a:pt x="227" y="275"/>
                  </a:lnTo>
                  <a:lnTo>
                    <a:pt x="228" y="273"/>
                  </a:lnTo>
                  <a:lnTo>
                    <a:pt x="228" y="273"/>
                  </a:lnTo>
                  <a:lnTo>
                    <a:pt x="230" y="273"/>
                  </a:lnTo>
                  <a:lnTo>
                    <a:pt x="231" y="271"/>
                  </a:lnTo>
                  <a:lnTo>
                    <a:pt x="233" y="270"/>
                  </a:lnTo>
                  <a:lnTo>
                    <a:pt x="233" y="270"/>
                  </a:lnTo>
                  <a:close/>
                  <a:moveTo>
                    <a:pt x="482" y="229"/>
                  </a:moveTo>
                  <a:lnTo>
                    <a:pt x="484" y="230"/>
                  </a:lnTo>
                  <a:lnTo>
                    <a:pt x="484" y="230"/>
                  </a:lnTo>
                  <a:lnTo>
                    <a:pt x="484" y="230"/>
                  </a:lnTo>
                  <a:lnTo>
                    <a:pt x="482" y="230"/>
                  </a:lnTo>
                  <a:lnTo>
                    <a:pt x="481" y="230"/>
                  </a:lnTo>
                  <a:lnTo>
                    <a:pt x="481" y="229"/>
                  </a:lnTo>
                  <a:lnTo>
                    <a:pt x="482" y="229"/>
                  </a:lnTo>
                  <a:close/>
                  <a:moveTo>
                    <a:pt x="3000" y="226"/>
                  </a:moveTo>
                  <a:lnTo>
                    <a:pt x="3000" y="226"/>
                  </a:lnTo>
                  <a:lnTo>
                    <a:pt x="3000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3" y="227"/>
                  </a:lnTo>
                  <a:lnTo>
                    <a:pt x="3003" y="229"/>
                  </a:lnTo>
                  <a:lnTo>
                    <a:pt x="3003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3" y="229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0" y="229"/>
                  </a:lnTo>
                  <a:lnTo>
                    <a:pt x="3000" y="229"/>
                  </a:lnTo>
                  <a:lnTo>
                    <a:pt x="3000" y="227"/>
                  </a:lnTo>
                  <a:lnTo>
                    <a:pt x="3000" y="226"/>
                  </a:lnTo>
                  <a:lnTo>
                    <a:pt x="3000" y="226"/>
                  </a:lnTo>
                  <a:close/>
                  <a:moveTo>
                    <a:pt x="30" y="202"/>
                  </a:moveTo>
                  <a:lnTo>
                    <a:pt x="31" y="202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1" y="205"/>
                  </a:lnTo>
                  <a:lnTo>
                    <a:pt x="31" y="205"/>
                  </a:lnTo>
                  <a:lnTo>
                    <a:pt x="30" y="205"/>
                  </a:lnTo>
                  <a:lnTo>
                    <a:pt x="28" y="205"/>
                  </a:lnTo>
                  <a:lnTo>
                    <a:pt x="28" y="205"/>
                  </a:lnTo>
                  <a:lnTo>
                    <a:pt x="26" y="205"/>
                  </a:lnTo>
                  <a:lnTo>
                    <a:pt x="25" y="205"/>
                  </a:lnTo>
                  <a:lnTo>
                    <a:pt x="23" y="204"/>
                  </a:lnTo>
                  <a:lnTo>
                    <a:pt x="23" y="204"/>
                  </a:lnTo>
                  <a:lnTo>
                    <a:pt x="25" y="204"/>
                  </a:lnTo>
                  <a:lnTo>
                    <a:pt x="28" y="204"/>
                  </a:lnTo>
                  <a:lnTo>
                    <a:pt x="30" y="202"/>
                  </a:lnTo>
                  <a:close/>
                  <a:moveTo>
                    <a:pt x="0" y="180"/>
                  </a:moveTo>
                  <a:lnTo>
                    <a:pt x="0" y="180"/>
                  </a:lnTo>
                  <a:lnTo>
                    <a:pt x="0" y="180"/>
                  </a:lnTo>
                  <a:lnTo>
                    <a:pt x="0" y="180"/>
                  </a:lnTo>
                  <a:close/>
                  <a:moveTo>
                    <a:pt x="1993" y="147"/>
                  </a:moveTo>
                  <a:lnTo>
                    <a:pt x="1994" y="148"/>
                  </a:lnTo>
                  <a:lnTo>
                    <a:pt x="1994" y="150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3" y="152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3" y="160"/>
                  </a:lnTo>
                  <a:lnTo>
                    <a:pt x="1993" y="160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3" y="163"/>
                  </a:lnTo>
                  <a:lnTo>
                    <a:pt x="1991" y="161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0" y="163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6"/>
                  </a:lnTo>
                  <a:lnTo>
                    <a:pt x="1990" y="166"/>
                  </a:lnTo>
                  <a:lnTo>
                    <a:pt x="1988" y="166"/>
                  </a:lnTo>
                  <a:lnTo>
                    <a:pt x="1986" y="167"/>
                  </a:lnTo>
                  <a:lnTo>
                    <a:pt x="1986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3" y="169"/>
                  </a:lnTo>
                  <a:lnTo>
                    <a:pt x="1983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7"/>
                  </a:lnTo>
                  <a:lnTo>
                    <a:pt x="1985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0" y="167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71"/>
                  </a:lnTo>
                  <a:lnTo>
                    <a:pt x="1979" y="171"/>
                  </a:lnTo>
                  <a:lnTo>
                    <a:pt x="1979" y="171"/>
                  </a:lnTo>
                  <a:lnTo>
                    <a:pt x="1979" y="172"/>
                  </a:lnTo>
                  <a:lnTo>
                    <a:pt x="1979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4" y="174"/>
                  </a:lnTo>
                  <a:lnTo>
                    <a:pt x="1972" y="175"/>
                  </a:lnTo>
                  <a:lnTo>
                    <a:pt x="1972" y="175"/>
                  </a:lnTo>
                  <a:lnTo>
                    <a:pt x="1972" y="177"/>
                  </a:lnTo>
                  <a:lnTo>
                    <a:pt x="1972" y="178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69" y="182"/>
                  </a:lnTo>
                  <a:lnTo>
                    <a:pt x="1969" y="182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9" y="182"/>
                  </a:lnTo>
                  <a:lnTo>
                    <a:pt x="1969" y="180"/>
                  </a:lnTo>
                  <a:lnTo>
                    <a:pt x="1971" y="178"/>
                  </a:lnTo>
                  <a:lnTo>
                    <a:pt x="1971" y="177"/>
                  </a:lnTo>
                  <a:lnTo>
                    <a:pt x="1971" y="175"/>
                  </a:lnTo>
                  <a:lnTo>
                    <a:pt x="1972" y="174"/>
                  </a:lnTo>
                  <a:lnTo>
                    <a:pt x="1974" y="172"/>
                  </a:lnTo>
                  <a:lnTo>
                    <a:pt x="1975" y="171"/>
                  </a:lnTo>
                  <a:lnTo>
                    <a:pt x="1975" y="171"/>
                  </a:lnTo>
                  <a:lnTo>
                    <a:pt x="1977" y="171"/>
                  </a:lnTo>
                  <a:lnTo>
                    <a:pt x="1977" y="171"/>
                  </a:lnTo>
                  <a:lnTo>
                    <a:pt x="1977" y="169"/>
                  </a:lnTo>
                  <a:lnTo>
                    <a:pt x="1975" y="169"/>
                  </a:lnTo>
                  <a:lnTo>
                    <a:pt x="1975" y="167"/>
                  </a:lnTo>
                  <a:lnTo>
                    <a:pt x="1977" y="169"/>
                  </a:lnTo>
                  <a:lnTo>
                    <a:pt x="1977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7"/>
                  </a:lnTo>
                  <a:lnTo>
                    <a:pt x="1979" y="167"/>
                  </a:lnTo>
                  <a:lnTo>
                    <a:pt x="1980" y="167"/>
                  </a:lnTo>
                  <a:lnTo>
                    <a:pt x="1980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5" y="166"/>
                  </a:lnTo>
                  <a:lnTo>
                    <a:pt x="1985" y="167"/>
                  </a:lnTo>
                  <a:lnTo>
                    <a:pt x="1986" y="167"/>
                  </a:lnTo>
                  <a:lnTo>
                    <a:pt x="1988" y="166"/>
                  </a:lnTo>
                  <a:lnTo>
                    <a:pt x="1988" y="166"/>
                  </a:lnTo>
                  <a:lnTo>
                    <a:pt x="1988" y="164"/>
                  </a:lnTo>
                  <a:lnTo>
                    <a:pt x="1988" y="164"/>
                  </a:lnTo>
                  <a:lnTo>
                    <a:pt x="1988" y="163"/>
                  </a:lnTo>
                  <a:lnTo>
                    <a:pt x="1990" y="163"/>
                  </a:lnTo>
                  <a:lnTo>
                    <a:pt x="1990" y="163"/>
                  </a:lnTo>
                  <a:lnTo>
                    <a:pt x="1990" y="161"/>
                  </a:lnTo>
                  <a:lnTo>
                    <a:pt x="1991" y="160"/>
                  </a:lnTo>
                  <a:lnTo>
                    <a:pt x="1991" y="160"/>
                  </a:lnTo>
                  <a:lnTo>
                    <a:pt x="1991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6"/>
                  </a:lnTo>
                  <a:lnTo>
                    <a:pt x="1993" y="156"/>
                  </a:lnTo>
                  <a:lnTo>
                    <a:pt x="1993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1" y="153"/>
                  </a:lnTo>
                  <a:lnTo>
                    <a:pt x="1991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2"/>
                  </a:lnTo>
                  <a:lnTo>
                    <a:pt x="1991" y="152"/>
                  </a:lnTo>
                  <a:lnTo>
                    <a:pt x="1991" y="153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0"/>
                  </a:lnTo>
                  <a:lnTo>
                    <a:pt x="1993" y="150"/>
                  </a:lnTo>
                  <a:lnTo>
                    <a:pt x="1993" y="148"/>
                  </a:lnTo>
                  <a:lnTo>
                    <a:pt x="1993" y="148"/>
                  </a:lnTo>
                  <a:lnTo>
                    <a:pt x="1993" y="147"/>
                  </a:lnTo>
                  <a:close/>
                  <a:moveTo>
                    <a:pt x="108" y="125"/>
                  </a:moveTo>
                  <a:lnTo>
                    <a:pt x="108" y="125"/>
                  </a:lnTo>
                  <a:lnTo>
                    <a:pt x="110" y="126"/>
                  </a:lnTo>
                  <a:lnTo>
                    <a:pt x="110" y="126"/>
                  </a:lnTo>
                  <a:lnTo>
                    <a:pt x="108" y="128"/>
                  </a:lnTo>
                  <a:lnTo>
                    <a:pt x="108" y="131"/>
                  </a:lnTo>
                  <a:lnTo>
                    <a:pt x="107" y="136"/>
                  </a:lnTo>
                  <a:lnTo>
                    <a:pt x="105" y="141"/>
                  </a:lnTo>
                  <a:lnTo>
                    <a:pt x="105" y="144"/>
                  </a:lnTo>
                  <a:lnTo>
                    <a:pt x="105" y="148"/>
                  </a:lnTo>
                  <a:lnTo>
                    <a:pt x="105" y="148"/>
                  </a:lnTo>
                  <a:lnTo>
                    <a:pt x="104" y="145"/>
                  </a:lnTo>
                  <a:lnTo>
                    <a:pt x="105" y="145"/>
                  </a:lnTo>
                  <a:lnTo>
                    <a:pt x="105" y="144"/>
                  </a:lnTo>
                  <a:lnTo>
                    <a:pt x="105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5" y="139"/>
                  </a:lnTo>
                  <a:lnTo>
                    <a:pt x="105" y="139"/>
                  </a:lnTo>
                  <a:lnTo>
                    <a:pt x="105" y="137"/>
                  </a:lnTo>
                  <a:lnTo>
                    <a:pt x="105" y="136"/>
                  </a:lnTo>
                  <a:lnTo>
                    <a:pt x="105" y="134"/>
                  </a:lnTo>
                  <a:lnTo>
                    <a:pt x="107" y="133"/>
                  </a:lnTo>
                  <a:lnTo>
                    <a:pt x="107" y="133"/>
                  </a:lnTo>
                  <a:lnTo>
                    <a:pt x="105" y="133"/>
                  </a:lnTo>
                  <a:lnTo>
                    <a:pt x="105" y="133"/>
                  </a:lnTo>
                  <a:lnTo>
                    <a:pt x="105" y="130"/>
                  </a:lnTo>
                  <a:lnTo>
                    <a:pt x="105" y="130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8" y="126"/>
                  </a:lnTo>
                  <a:lnTo>
                    <a:pt x="108" y="126"/>
                  </a:lnTo>
                  <a:lnTo>
                    <a:pt x="108" y="125"/>
                  </a:lnTo>
                  <a:lnTo>
                    <a:pt x="108" y="125"/>
                  </a:lnTo>
                  <a:close/>
                  <a:moveTo>
                    <a:pt x="80" y="100"/>
                  </a:moveTo>
                  <a:lnTo>
                    <a:pt x="80" y="101"/>
                  </a:lnTo>
                  <a:lnTo>
                    <a:pt x="82" y="101"/>
                  </a:lnTo>
                  <a:lnTo>
                    <a:pt x="83" y="103"/>
                  </a:lnTo>
                  <a:lnTo>
                    <a:pt x="83" y="103"/>
                  </a:lnTo>
                  <a:lnTo>
                    <a:pt x="83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5" y="108"/>
                  </a:lnTo>
                  <a:lnTo>
                    <a:pt x="85" y="108"/>
                  </a:lnTo>
                  <a:lnTo>
                    <a:pt x="83" y="108"/>
                  </a:lnTo>
                  <a:lnTo>
                    <a:pt x="83" y="108"/>
                  </a:lnTo>
                  <a:lnTo>
                    <a:pt x="83" y="106"/>
                  </a:lnTo>
                  <a:lnTo>
                    <a:pt x="83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3"/>
                  </a:lnTo>
                  <a:lnTo>
                    <a:pt x="82" y="101"/>
                  </a:lnTo>
                  <a:lnTo>
                    <a:pt x="80" y="101"/>
                  </a:lnTo>
                  <a:lnTo>
                    <a:pt x="80" y="100"/>
                  </a:lnTo>
                  <a:close/>
                  <a:moveTo>
                    <a:pt x="350" y="98"/>
                  </a:moveTo>
                  <a:lnTo>
                    <a:pt x="350" y="98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3" y="101"/>
                  </a:lnTo>
                  <a:lnTo>
                    <a:pt x="353" y="101"/>
                  </a:lnTo>
                  <a:lnTo>
                    <a:pt x="353" y="103"/>
                  </a:lnTo>
                  <a:lnTo>
                    <a:pt x="351" y="104"/>
                  </a:lnTo>
                  <a:lnTo>
                    <a:pt x="351" y="106"/>
                  </a:lnTo>
                  <a:lnTo>
                    <a:pt x="351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48" y="104"/>
                  </a:lnTo>
                  <a:lnTo>
                    <a:pt x="348" y="104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5" y="101"/>
                  </a:lnTo>
                  <a:lnTo>
                    <a:pt x="346" y="101"/>
                  </a:lnTo>
                  <a:lnTo>
                    <a:pt x="346" y="101"/>
                  </a:lnTo>
                  <a:lnTo>
                    <a:pt x="348" y="100"/>
                  </a:lnTo>
                  <a:lnTo>
                    <a:pt x="348" y="100"/>
                  </a:lnTo>
                  <a:lnTo>
                    <a:pt x="350" y="98"/>
                  </a:lnTo>
                  <a:close/>
                  <a:moveTo>
                    <a:pt x="2827" y="67"/>
                  </a:moveTo>
                  <a:lnTo>
                    <a:pt x="2828" y="67"/>
                  </a:lnTo>
                  <a:lnTo>
                    <a:pt x="2828" y="68"/>
                  </a:lnTo>
                  <a:lnTo>
                    <a:pt x="2830" y="68"/>
                  </a:lnTo>
                  <a:lnTo>
                    <a:pt x="2830" y="68"/>
                  </a:lnTo>
                  <a:lnTo>
                    <a:pt x="2828" y="68"/>
                  </a:lnTo>
                  <a:lnTo>
                    <a:pt x="2828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3" y="70"/>
                  </a:lnTo>
                  <a:lnTo>
                    <a:pt x="2833" y="70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3"/>
                  </a:lnTo>
                  <a:lnTo>
                    <a:pt x="2828" y="71"/>
                  </a:lnTo>
                  <a:lnTo>
                    <a:pt x="2828" y="73"/>
                  </a:lnTo>
                  <a:lnTo>
                    <a:pt x="2828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5" y="73"/>
                  </a:lnTo>
                  <a:lnTo>
                    <a:pt x="2825" y="73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1"/>
                  </a:lnTo>
                  <a:lnTo>
                    <a:pt x="2827" y="71"/>
                  </a:lnTo>
                  <a:lnTo>
                    <a:pt x="2828" y="71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7" y="68"/>
                  </a:lnTo>
                  <a:lnTo>
                    <a:pt x="2827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4" y="68"/>
                  </a:lnTo>
                  <a:lnTo>
                    <a:pt x="2824" y="68"/>
                  </a:lnTo>
                  <a:lnTo>
                    <a:pt x="2825" y="68"/>
                  </a:lnTo>
                  <a:lnTo>
                    <a:pt x="2825" y="67"/>
                  </a:lnTo>
                  <a:lnTo>
                    <a:pt x="2827" y="67"/>
                  </a:lnTo>
                  <a:close/>
                  <a:moveTo>
                    <a:pt x="337" y="62"/>
                  </a:moveTo>
                  <a:lnTo>
                    <a:pt x="337" y="63"/>
                  </a:lnTo>
                  <a:lnTo>
                    <a:pt x="339" y="65"/>
                  </a:lnTo>
                  <a:lnTo>
                    <a:pt x="339" y="67"/>
                  </a:lnTo>
                  <a:lnTo>
                    <a:pt x="339" y="67"/>
                  </a:lnTo>
                  <a:lnTo>
                    <a:pt x="337" y="67"/>
                  </a:lnTo>
                  <a:lnTo>
                    <a:pt x="337" y="65"/>
                  </a:lnTo>
                  <a:lnTo>
                    <a:pt x="337" y="65"/>
                  </a:lnTo>
                  <a:lnTo>
                    <a:pt x="337" y="62"/>
                  </a:lnTo>
                  <a:close/>
                  <a:moveTo>
                    <a:pt x="53" y="60"/>
                  </a:moveTo>
                  <a:lnTo>
                    <a:pt x="55" y="60"/>
                  </a:lnTo>
                  <a:lnTo>
                    <a:pt x="55" y="60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9" y="62"/>
                  </a:lnTo>
                  <a:lnTo>
                    <a:pt x="59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3"/>
                  </a:lnTo>
                  <a:lnTo>
                    <a:pt x="56" y="63"/>
                  </a:lnTo>
                  <a:lnTo>
                    <a:pt x="55" y="63"/>
                  </a:lnTo>
                  <a:lnTo>
                    <a:pt x="55" y="62"/>
                  </a:lnTo>
                  <a:lnTo>
                    <a:pt x="55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close/>
                  <a:moveTo>
                    <a:pt x="3197" y="59"/>
                  </a:moveTo>
                  <a:lnTo>
                    <a:pt x="3197" y="59"/>
                  </a:lnTo>
                  <a:lnTo>
                    <a:pt x="3197" y="59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2"/>
                  </a:lnTo>
                  <a:lnTo>
                    <a:pt x="3197" y="62"/>
                  </a:lnTo>
                  <a:lnTo>
                    <a:pt x="3197" y="63"/>
                  </a:lnTo>
                  <a:lnTo>
                    <a:pt x="3196" y="63"/>
                  </a:lnTo>
                  <a:lnTo>
                    <a:pt x="3196" y="63"/>
                  </a:lnTo>
                  <a:lnTo>
                    <a:pt x="3197" y="63"/>
                  </a:lnTo>
                  <a:lnTo>
                    <a:pt x="3197" y="63"/>
                  </a:lnTo>
                  <a:lnTo>
                    <a:pt x="3197" y="65"/>
                  </a:lnTo>
                  <a:lnTo>
                    <a:pt x="3197" y="65"/>
                  </a:lnTo>
                  <a:lnTo>
                    <a:pt x="3196" y="65"/>
                  </a:lnTo>
                  <a:lnTo>
                    <a:pt x="3197" y="67"/>
                  </a:lnTo>
                  <a:lnTo>
                    <a:pt x="3199" y="67"/>
                  </a:lnTo>
                  <a:lnTo>
                    <a:pt x="3199" y="67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1" y="68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2" y="67"/>
                  </a:lnTo>
                  <a:lnTo>
                    <a:pt x="3202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8"/>
                  </a:lnTo>
                  <a:lnTo>
                    <a:pt x="3205" y="68"/>
                  </a:lnTo>
                  <a:lnTo>
                    <a:pt x="3205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2" y="68"/>
                  </a:lnTo>
                  <a:lnTo>
                    <a:pt x="3202" y="68"/>
                  </a:lnTo>
                  <a:lnTo>
                    <a:pt x="3202" y="70"/>
                  </a:lnTo>
                  <a:lnTo>
                    <a:pt x="3202" y="71"/>
                  </a:lnTo>
                  <a:lnTo>
                    <a:pt x="3202" y="71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1" y="73"/>
                  </a:lnTo>
                  <a:lnTo>
                    <a:pt x="3201" y="71"/>
                  </a:lnTo>
                  <a:lnTo>
                    <a:pt x="3201" y="71"/>
                  </a:lnTo>
                  <a:lnTo>
                    <a:pt x="3199" y="71"/>
                  </a:lnTo>
                  <a:lnTo>
                    <a:pt x="3199" y="71"/>
                  </a:lnTo>
                  <a:lnTo>
                    <a:pt x="3196" y="68"/>
                  </a:lnTo>
                  <a:lnTo>
                    <a:pt x="3196" y="68"/>
                  </a:lnTo>
                  <a:lnTo>
                    <a:pt x="3196" y="67"/>
                  </a:lnTo>
                  <a:lnTo>
                    <a:pt x="3194" y="65"/>
                  </a:lnTo>
                  <a:lnTo>
                    <a:pt x="3194" y="65"/>
                  </a:lnTo>
                  <a:lnTo>
                    <a:pt x="3194" y="63"/>
                  </a:lnTo>
                  <a:lnTo>
                    <a:pt x="3194" y="63"/>
                  </a:lnTo>
                  <a:lnTo>
                    <a:pt x="3196" y="62"/>
                  </a:lnTo>
                  <a:lnTo>
                    <a:pt x="3196" y="60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7" y="59"/>
                  </a:lnTo>
                  <a:close/>
                  <a:moveTo>
                    <a:pt x="3156" y="56"/>
                  </a:moveTo>
                  <a:lnTo>
                    <a:pt x="3158" y="56"/>
                  </a:lnTo>
                  <a:lnTo>
                    <a:pt x="3158" y="56"/>
                  </a:lnTo>
                  <a:lnTo>
                    <a:pt x="3158" y="57"/>
                  </a:lnTo>
                  <a:lnTo>
                    <a:pt x="3156" y="57"/>
                  </a:lnTo>
                  <a:lnTo>
                    <a:pt x="3156" y="57"/>
                  </a:lnTo>
                  <a:lnTo>
                    <a:pt x="3156" y="59"/>
                  </a:lnTo>
                  <a:lnTo>
                    <a:pt x="3156" y="59"/>
                  </a:lnTo>
                  <a:lnTo>
                    <a:pt x="3155" y="57"/>
                  </a:lnTo>
                  <a:lnTo>
                    <a:pt x="3155" y="57"/>
                  </a:lnTo>
                  <a:lnTo>
                    <a:pt x="3155" y="56"/>
                  </a:lnTo>
                  <a:lnTo>
                    <a:pt x="3155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close/>
                  <a:moveTo>
                    <a:pt x="3167" y="54"/>
                  </a:moveTo>
                  <a:lnTo>
                    <a:pt x="3167" y="54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7" y="57"/>
                  </a:lnTo>
                  <a:lnTo>
                    <a:pt x="3167" y="57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4" y="56"/>
                  </a:lnTo>
                  <a:lnTo>
                    <a:pt x="3164" y="54"/>
                  </a:lnTo>
                  <a:lnTo>
                    <a:pt x="3166" y="54"/>
                  </a:lnTo>
                  <a:lnTo>
                    <a:pt x="3167" y="54"/>
                  </a:lnTo>
                  <a:close/>
                  <a:moveTo>
                    <a:pt x="3197" y="54"/>
                  </a:moveTo>
                  <a:lnTo>
                    <a:pt x="3197" y="54"/>
                  </a:lnTo>
                  <a:lnTo>
                    <a:pt x="3197" y="54"/>
                  </a:lnTo>
                  <a:lnTo>
                    <a:pt x="3199" y="54"/>
                  </a:lnTo>
                  <a:lnTo>
                    <a:pt x="3199" y="56"/>
                  </a:lnTo>
                  <a:lnTo>
                    <a:pt x="3199" y="56"/>
                  </a:lnTo>
                  <a:lnTo>
                    <a:pt x="3197" y="56"/>
                  </a:lnTo>
                  <a:lnTo>
                    <a:pt x="3196" y="56"/>
                  </a:lnTo>
                  <a:lnTo>
                    <a:pt x="3196" y="56"/>
                  </a:lnTo>
                  <a:lnTo>
                    <a:pt x="3194" y="56"/>
                  </a:lnTo>
                  <a:lnTo>
                    <a:pt x="3194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7" y="54"/>
                  </a:lnTo>
                  <a:close/>
                  <a:moveTo>
                    <a:pt x="3199" y="52"/>
                  </a:moveTo>
                  <a:lnTo>
                    <a:pt x="3199" y="52"/>
                  </a:lnTo>
                  <a:lnTo>
                    <a:pt x="3199" y="52"/>
                  </a:lnTo>
                  <a:lnTo>
                    <a:pt x="3199" y="52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2" y="54"/>
                  </a:lnTo>
                  <a:lnTo>
                    <a:pt x="3202" y="54"/>
                  </a:lnTo>
                  <a:lnTo>
                    <a:pt x="3202" y="56"/>
                  </a:lnTo>
                  <a:lnTo>
                    <a:pt x="3201" y="56"/>
                  </a:lnTo>
                  <a:lnTo>
                    <a:pt x="3199" y="54"/>
                  </a:lnTo>
                  <a:lnTo>
                    <a:pt x="3199" y="54"/>
                  </a:lnTo>
                  <a:lnTo>
                    <a:pt x="3199" y="52"/>
                  </a:lnTo>
                  <a:close/>
                  <a:moveTo>
                    <a:pt x="3169" y="52"/>
                  </a:moveTo>
                  <a:lnTo>
                    <a:pt x="3169" y="52"/>
                  </a:lnTo>
                  <a:lnTo>
                    <a:pt x="3169" y="52"/>
                  </a:lnTo>
                  <a:lnTo>
                    <a:pt x="3169" y="52"/>
                  </a:lnTo>
                  <a:lnTo>
                    <a:pt x="3169" y="54"/>
                  </a:lnTo>
                  <a:lnTo>
                    <a:pt x="3169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7" y="56"/>
                  </a:lnTo>
                  <a:lnTo>
                    <a:pt x="3167" y="54"/>
                  </a:lnTo>
                  <a:lnTo>
                    <a:pt x="3167" y="52"/>
                  </a:lnTo>
                  <a:lnTo>
                    <a:pt x="3169" y="52"/>
                  </a:lnTo>
                  <a:lnTo>
                    <a:pt x="3169" y="52"/>
                  </a:lnTo>
                  <a:close/>
                  <a:moveTo>
                    <a:pt x="3201" y="51"/>
                  </a:moveTo>
                  <a:lnTo>
                    <a:pt x="3201" y="51"/>
                  </a:lnTo>
                  <a:lnTo>
                    <a:pt x="3201" y="51"/>
                  </a:lnTo>
                  <a:lnTo>
                    <a:pt x="3201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4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199" y="52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201" y="51"/>
                  </a:lnTo>
                  <a:close/>
                  <a:moveTo>
                    <a:pt x="3177" y="49"/>
                  </a:moveTo>
                  <a:lnTo>
                    <a:pt x="3177" y="49"/>
                  </a:lnTo>
                  <a:lnTo>
                    <a:pt x="3177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7" y="49"/>
                  </a:lnTo>
                  <a:close/>
                  <a:moveTo>
                    <a:pt x="209" y="49"/>
                  </a:moveTo>
                  <a:lnTo>
                    <a:pt x="211" y="49"/>
                  </a:lnTo>
                  <a:lnTo>
                    <a:pt x="211" y="51"/>
                  </a:lnTo>
                  <a:lnTo>
                    <a:pt x="209" y="51"/>
                  </a:lnTo>
                  <a:lnTo>
                    <a:pt x="209" y="51"/>
                  </a:lnTo>
                  <a:lnTo>
                    <a:pt x="208" y="51"/>
                  </a:lnTo>
                  <a:lnTo>
                    <a:pt x="208" y="51"/>
                  </a:lnTo>
                  <a:lnTo>
                    <a:pt x="209" y="49"/>
                  </a:lnTo>
                  <a:lnTo>
                    <a:pt x="209" y="49"/>
                  </a:lnTo>
                  <a:close/>
                  <a:moveTo>
                    <a:pt x="3174" y="49"/>
                  </a:moveTo>
                  <a:lnTo>
                    <a:pt x="3174" y="49"/>
                  </a:lnTo>
                  <a:lnTo>
                    <a:pt x="3174" y="49"/>
                  </a:lnTo>
                  <a:lnTo>
                    <a:pt x="3175" y="51"/>
                  </a:lnTo>
                  <a:lnTo>
                    <a:pt x="3175" y="52"/>
                  </a:lnTo>
                  <a:lnTo>
                    <a:pt x="3175" y="52"/>
                  </a:lnTo>
                  <a:lnTo>
                    <a:pt x="3174" y="52"/>
                  </a:lnTo>
                  <a:lnTo>
                    <a:pt x="3174" y="51"/>
                  </a:lnTo>
                  <a:lnTo>
                    <a:pt x="3174" y="51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1" y="52"/>
                  </a:lnTo>
                  <a:lnTo>
                    <a:pt x="3171" y="51"/>
                  </a:lnTo>
                  <a:lnTo>
                    <a:pt x="3171" y="51"/>
                  </a:lnTo>
                  <a:lnTo>
                    <a:pt x="3172" y="51"/>
                  </a:lnTo>
                  <a:lnTo>
                    <a:pt x="3172" y="51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close/>
                  <a:moveTo>
                    <a:pt x="3175" y="46"/>
                  </a:moveTo>
                  <a:lnTo>
                    <a:pt x="3177" y="46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5" y="48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4" y="49"/>
                  </a:lnTo>
                  <a:lnTo>
                    <a:pt x="3174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4" y="46"/>
                  </a:lnTo>
                  <a:lnTo>
                    <a:pt x="3174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close/>
                  <a:moveTo>
                    <a:pt x="3177" y="43"/>
                  </a:moveTo>
                  <a:lnTo>
                    <a:pt x="3177" y="43"/>
                  </a:lnTo>
                  <a:lnTo>
                    <a:pt x="3177" y="43"/>
                  </a:lnTo>
                  <a:lnTo>
                    <a:pt x="3177" y="45"/>
                  </a:lnTo>
                  <a:lnTo>
                    <a:pt x="3177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7" y="43"/>
                  </a:lnTo>
                  <a:close/>
                  <a:moveTo>
                    <a:pt x="2694" y="41"/>
                  </a:moveTo>
                  <a:lnTo>
                    <a:pt x="2696" y="43"/>
                  </a:lnTo>
                  <a:lnTo>
                    <a:pt x="2696" y="43"/>
                  </a:lnTo>
                  <a:lnTo>
                    <a:pt x="2698" y="43"/>
                  </a:lnTo>
                  <a:lnTo>
                    <a:pt x="2698" y="43"/>
                  </a:lnTo>
                  <a:lnTo>
                    <a:pt x="2696" y="45"/>
                  </a:lnTo>
                  <a:lnTo>
                    <a:pt x="2696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3"/>
                  </a:lnTo>
                  <a:lnTo>
                    <a:pt x="2694" y="41"/>
                  </a:lnTo>
                  <a:close/>
                  <a:moveTo>
                    <a:pt x="2693" y="41"/>
                  </a:moveTo>
                  <a:lnTo>
                    <a:pt x="2693" y="41"/>
                  </a:lnTo>
                  <a:lnTo>
                    <a:pt x="2693" y="41"/>
                  </a:lnTo>
                  <a:lnTo>
                    <a:pt x="2693" y="41"/>
                  </a:lnTo>
                  <a:lnTo>
                    <a:pt x="2693" y="43"/>
                  </a:lnTo>
                  <a:lnTo>
                    <a:pt x="2693" y="43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3"/>
                  </a:lnTo>
                  <a:lnTo>
                    <a:pt x="2691" y="43"/>
                  </a:lnTo>
                  <a:lnTo>
                    <a:pt x="2691" y="41"/>
                  </a:lnTo>
                  <a:lnTo>
                    <a:pt x="2691" y="41"/>
                  </a:lnTo>
                  <a:lnTo>
                    <a:pt x="2693" y="41"/>
                  </a:lnTo>
                  <a:close/>
                  <a:moveTo>
                    <a:pt x="2195" y="40"/>
                  </a:moveTo>
                  <a:lnTo>
                    <a:pt x="2196" y="40"/>
                  </a:lnTo>
                  <a:lnTo>
                    <a:pt x="2196" y="40"/>
                  </a:lnTo>
                  <a:lnTo>
                    <a:pt x="2198" y="41"/>
                  </a:lnTo>
                  <a:lnTo>
                    <a:pt x="2198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201" y="43"/>
                  </a:lnTo>
                  <a:lnTo>
                    <a:pt x="2202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5"/>
                  </a:lnTo>
                  <a:lnTo>
                    <a:pt x="2204" y="45"/>
                  </a:lnTo>
                  <a:lnTo>
                    <a:pt x="2202" y="43"/>
                  </a:lnTo>
                  <a:lnTo>
                    <a:pt x="2201" y="43"/>
                  </a:lnTo>
                  <a:lnTo>
                    <a:pt x="2199" y="43"/>
                  </a:lnTo>
                  <a:lnTo>
                    <a:pt x="2198" y="43"/>
                  </a:lnTo>
                  <a:lnTo>
                    <a:pt x="2196" y="43"/>
                  </a:lnTo>
                  <a:lnTo>
                    <a:pt x="2196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0"/>
                  </a:lnTo>
                  <a:lnTo>
                    <a:pt x="2195" y="40"/>
                  </a:lnTo>
                  <a:lnTo>
                    <a:pt x="2195" y="40"/>
                  </a:lnTo>
                  <a:lnTo>
                    <a:pt x="2195" y="40"/>
                  </a:lnTo>
                  <a:close/>
                  <a:moveTo>
                    <a:pt x="2833" y="40"/>
                  </a:moveTo>
                  <a:lnTo>
                    <a:pt x="2833" y="40"/>
                  </a:lnTo>
                  <a:lnTo>
                    <a:pt x="2833" y="40"/>
                  </a:lnTo>
                  <a:lnTo>
                    <a:pt x="2833" y="41"/>
                  </a:lnTo>
                  <a:lnTo>
                    <a:pt x="2832" y="41"/>
                  </a:lnTo>
                  <a:lnTo>
                    <a:pt x="2832" y="43"/>
                  </a:lnTo>
                  <a:lnTo>
                    <a:pt x="2828" y="45"/>
                  </a:lnTo>
                  <a:lnTo>
                    <a:pt x="2827" y="45"/>
                  </a:lnTo>
                  <a:lnTo>
                    <a:pt x="2824" y="46"/>
                  </a:lnTo>
                  <a:lnTo>
                    <a:pt x="2824" y="46"/>
                  </a:lnTo>
                  <a:lnTo>
                    <a:pt x="2824" y="43"/>
                  </a:lnTo>
                  <a:lnTo>
                    <a:pt x="2824" y="41"/>
                  </a:lnTo>
                  <a:lnTo>
                    <a:pt x="2824" y="40"/>
                  </a:lnTo>
                  <a:lnTo>
                    <a:pt x="2825" y="41"/>
                  </a:lnTo>
                  <a:lnTo>
                    <a:pt x="2827" y="41"/>
                  </a:lnTo>
                  <a:lnTo>
                    <a:pt x="2828" y="41"/>
                  </a:lnTo>
                  <a:lnTo>
                    <a:pt x="2828" y="41"/>
                  </a:lnTo>
                  <a:lnTo>
                    <a:pt x="2828" y="40"/>
                  </a:lnTo>
                  <a:lnTo>
                    <a:pt x="2832" y="40"/>
                  </a:lnTo>
                  <a:lnTo>
                    <a:pt x="2833" y="40"/>
                  </a:lnTo>
                  <a:close/>
                  <a:moveTo>
                    <a:pt x="2753" y="38"/>
                  </a:moveTo>
                  <a:lnTo>
                    <a:pt x="2754" y="38"/>
                  </a:lnTo>
                  <a:lnTo>
                    <a:pt x="2756" y="38"/>
                  </a:lnTo>
                  <a:lnTo>
                    <a:pt x="2757" y="38"/>
                  </a:lnTo>
                  <a:lnTo>
                    <a:pt x="2757" y="38"/>
                  </a:lnTo>
                  <a:lnTo>
                    <a:pt x="2759" y="38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1"/>
                  </a:lnTo>
                  <a:lnTo>
                    <a:pt x="2759" y="41"/>
                  </a:lnTo>
                  <a:lnTo>
                    <a:pt x="2757" y="43"/>
                  </a:lnTo>
                  <a:lnTo>
                    <a:pt x="2757" y="43"/>
                  </a:lnTo>
                  <a:lnTo>
                    <a:pt x="2757" y="41"/>
                  </a:lnTo>
                  <a:lnTo>
                    <a:pt x="2757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4" y="41"/>
                  </a:lnTo>
                  <a:lnTo>
                    <a:pt x="2754" y="41"/>
                  </a:lnTo>
                  <a:lnTo>
                    <a:pt x="2753" y="41"/>
                  </a:lnTo>
                  <a:lnTo>
                    <a:pt x="2753" y="40"/>
                  </a:lnTo>
                  <a:lnTo>
                    <a:pt x="2751" y="40"/>
                  </a:lnTo>
                  <a:lnTo>
                    <a:pt x="2751" y="38"/>
                  </a:lnTo>
                  <a:lnTo>
                    <a:pt x="2753" y="38"/>
                  </a:lnTo>
                  <a:lnTo>
                    <a:pt x="2753" y="38"/>
                  </a:lnTo>
                  <a:close/>
                  <a:moveTo>
                    <a:pt x="2031" y="35"/>
                  </a:moveTo>
                  <a:lnTo>
                    <a:pt x="2031" y="35"/>
                  </a:lnTo>
                  <a:lnTo>
                    <a:pt x="2031" y="35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29" y="37"/>
                  </a:lnTo>
                  <a:lnTo>
                    <a:pt x="2029" y="37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31" y="35"/>
                  </a:lnTo>
                  <a:close/>
                  <a:moveTo>
                    <a:pt x="2770" y="33"/>
                  </a:moveTo>
                  <a:lnTo>
                    <a:pt x="2772" y="33"/>
                  </a:lnTo>
                  <a:lnTo>
                    <a:pt x="2772" y="35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0" y="37"/>
                  </a:lnTo>
                  <a:lnTo>
                    <a:pt x="2770" y="38"/>
                  </a:lnTo>
                  <a:lnTo>
                    <a:pt x="2769" y="40"/>
                  </a:lnTo>
                  <a:lnTo>
                    <a:pt x="2769" y="41"/>
                  </a:lnTo>
                  <a:lnTo>
                    <a:pt x="2769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0"/>
                  </a:lnTo>
                  <a:lnTo>
                    <a:pt x="2767" y="40"/>
                  </a:lnTo>
                  <a:lnTo>
                    <a:pt x="2769" y="38"/>
                  </a:lnTo>
                  <a:lnTo>
                    <a:pt x="2770" y="35"/>
                  </a:lnTo>
                  <a:lnTo>
                    <a:pt x="2770" y="33"/>
                  </a:lnTo>
                  <a:close/>
                  <a:moveTo>
                    <a:pt x="3256" y="30"/>
                  </a:moveTo>
                  <a:lnTo>
                    <a:pt x="3256" y="30"/>
                  </a:lnTo>
                  <a:lnTo>
                    <a:pt x="3256" y="30"/>
                  </a:lnTo>
                  <a:lnTo>
                    <a:pt x="3256" y="30"/>
                  </a:lnTo>
                  <a:lnTo>
                    <a:pt x="3256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3"/>
                  </a:lnTo>
                  <a:lnTo>
                    <a:pt x="3257" y="33"/>
                  </a:lnTo>
                  <a:lnTo>
                    <a:pt x="3257" y="35"/>
                  </a:lnTo>
                  <a:lnTo>
                    <a:pt x="3257" y="35"/>
                  </a:lnTo>
                  <a:lnTo>
                    <a:pt x="3259" y="35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60" y="37"/>
                  </a:lnTo>
                  <a:lnTo>
                    <a:pt x="3260" y="37"/>
                  </a:lnTo>
                  <a:lnTo>
                    <a:pt x="3259" y="40"/>
                  </a:lnTo>
                  <a:lnTo>
                    <a:pt x="3256" y="40"/>
                  </a:lnTo>
                  <a:lnTo>
                    <a:pt x="3254" y="40"/>
                  </a:lnTo>
                  <a:lnTo>
                    <a:pt x="3253" y="37"/>
                  </a:lnTo>
                  <a:lnTo>
                    <a:pt x="3251" y="35"/>
                  </a:lnTo>
                  <a:lnTo>
                    <a:pt x="3253" y="32"/>
                  </a:lnTo>
                  <a:lnTo>
                    <a:pt x="3254" y="30"/>
                  </a:lnTo>
                  <a:lnTo>
                    <a:pt x="3256" y="30"/>
                  </a:lnTo>
                  <a:close/>
                  <a:moveTo>
                    <a:pt x="3237" y="30"/>
                  </a:moveTo>
                  <a:lnTo>
                    <a:pt x="3237" y="30"/>
                  </a:lnTo>
                  <a:lnTo>
                    <a:pt x="3237" y="32"/>
                  </a:lnTo>
                  <a:lnTo>
                    <a:pt x="3237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4" y="32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5" y="30"/>
                  </a:lnTo>
                  <a:lnTo>
                    <a:pt x="3237" y="30"/>
                  </a:lnTo>
                  <a:lnTo>
                    <a:pt x="3237" y="30"/>
                  </a:lnTo>
                  <a:close/>
                  <a:moveTo>
                    <a:pt x="2720" y="29"/>
                  </a:moveTo>
                  <a:lnTo>
                    <a:pt x="2720" y="29"/>
                  </a:lnTo>
                  <a:lnTo>
                    <a:pt x="2721" y="30"/>
                  </a:lnTo>
                  <a:lnTo>
                    <a:pt x="2721" y="30"/>
                  </a:lnTo>
                  <a:lnTo>
                    <a:pt x="2723" y="32"/>
                  </a:lnTo>
                  <a:lnTo>
                    <a:pt x="2723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0" y="30"/>
                  </a:lnTo>
                  <a:lnTo>
                    <a:pt x="2718" y="30"/>
                  </a:lnTo>
                  <a:lnTo>
                    <a:pt x="2716" y="30"/>
                  </a:lnTo>
                  <a:lnTo>
                    <a:pt x="2715" y="30"/>
                  </a:lnTo>
                  <a:lnTo>
                    <a:pt x="2715" y="30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8" y="29"/>
                  </a:lnTo>
                  <a:lnTo>
                    <a:pt x="2720" y="29"/>
                  </a:lnTo>
                  <a:close/>
                  <a:moveTo>
                    <a:pt x="3215" y="27"/>
                  </a:moveTo>
                  <a:lnTo>
                    <a:pt x="3215" y="27"/>
                  </a:lnTo>
                  <a:lnTo>
                    <a:pt x="3215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8" y="29"/>
                  </a:lnTo>
                  <a:lnTo>
                    <a:pt x="3218" y="29"/>
                  </a:lnTo>
                  <a:lnTo>
                    <a:pt x="3219" y="29"/>
                  </a:lnTo>
                  <a:lnTo>
                    <a:pt x="3221" y="29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1" y="30"/>
                  </a:lnTo>
                  <a:lnTo>
                    <a:pt x="3221" y="29"/>
                  </a:lnTo>
                  <a:lnTo>
                    <a:pt x="3219" y="30"/>
                  </a:lnTo>
                  <a:lnTo>
                    <a:pt x="3218" y="32"/>
                  </a:lnTo>
                  <a:lnTo>
                    <a:pt x="3218" y="32"/>
                  </a:lnTo>
                  <a:lnTo>
                    <a:pt x="3216" y="32"/>
                  </a:lnTo>
                  <a:lnTo>
                    <a:pt x="3215" y="30"/>
                  </a:lnTo>
                  <a:lnTo>
                    <a:pt x="3213" y="29"/>
                  </a:lnTo>
                  <a:lnTo>
                    <a:pt x="3213" y="29"/>
                  </a:lnTo>
                  <a:lnTo>
                    <a:pt x="3213" y="27"/>
                  </a:lnTo>
                  <a:lnTo>
                    <a:pt x="3215" y="27"/>
                  </a:lnTo>
                  <a:close/>
                  <a:moveTo>
                    <a:pt x="2032" y="27"/>
                  </a:moveTo>
                  <a:lnTo>
                    <a:pt x="2032" y="27"/>
                  </a:lnTo>
                  <a:lnTo>
                    <a:pt x="2032" y="29"/>
                  </a:lnTo>
                  <a:lnTo>
                    <a:pt x="2032" y="33"/>
                  </a:lnTo>
                  <a:lnTo>
                    <a:pt x="2031" y="33"/>
                  </a:lnTo>
                  <a:lnTo>
                    <a:pt x="2031" y="33"/>
                  </a:lnTo>
                  <a:lnTo>
                    <a:pt x="2029" y="33"/>
                  </a:lnTo>
                  <a:lnTo>
                    <a:pt x="2029" y="30"/>
                  </a:lnTo>
                  <a:lnTo>
                    <a:pt x="2031" y="29"/>
                  </a:lnTo>
                  <a:lnTo>
                    <a:pt x="2031" y="27"/>
                  </a:lnTo>
                  <a:lnTo>
                    <a:pt x="2031" y="27"/>
                  </a:lnTo>
                  <a:lnTo>
                    <a:pt x="2032" y="27"/>
                  </a:lnTo>
                  <a:close/>
                  <a:moveTo>
                    <a:pt x="2803" y="24"/>
                  </a:moveTo>
                  <a:lnTo>
                    <a:pt x="2806" y="24"/>
                  </a:lnTo>
                  <a:lnTo>
                    <a:pt x="2808" y="24"/>
                  </a:lnTo>
                  <a:lnTo>
                    <a:pt x="2809" y="26"/>
                  </a:lnTo>
                  <a:lnTo>
                    <a:pt x="2809" y="26"/>
                  </a:lnTo>
                  <a:lnTo>
                    <a:pt x="2808" y="26"/>
                  </a:lnTo>
                  <a:lnTo>
                    <a:pt x="2808" y="27"/>
                  </a:lnTo>
                  <a:lnTo>
                    <a:pt x="2808" y="27"/>
                  </a:lnTo>
                  <a:lnTo>
                    <a:pt x="2806" y="29"/>
                  </a:lnTo>
                  <a:lnTo>
                    <a:pt x="2805" y="29"/>
                  </a:lnTo>
                  <a:lnTo>
                    <a:pt x="2805" y="29"/>
                  </a:lnTo>
                  <a:lnTo>
                    <a:pt x="2803" y="29"/>
                  </a:lnTo>
                  <a:lnTo>
                    <a:pt x="2803" y="29"/>
                  </a:lnTo>
                  <a:lnTo>
                    <a:pt x="2803" y="27"/>
                  </a:lnTo>
                  <a:lnTo>
                    <a:pt x="2803" y="27"/>
                  </a:lnTo>
                  <a:lnTo>
                    <a:pt x="2802" y="27"/>
                  </a:lnTo>
                  <a:lnTo>
                    <a:pt x="2802" y="27"/>
                  </a:lnTo>
                  <a:lnTo>
                    <a:pt x="2800" y="27"/>
                  </a:lnTo>
                  <a:lnTo>
                    <a:pt x="2798" y="26"/>
                  </a:lnTo>
                  <a:lnTo>
                    <a:pt x="2798" y="26"/>
                  </a:lnTo>
                  <a:lnTo>
                    <a:pt x="2798" y="24"/>
                  </a:lnTo>
                  <a:lnTo>
                    <a:pt x="2800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4"/>
                  </a:lnTo>
                  <a:lnTo>
                    <a:pt x="2803" y="24"/>
                  </a:lnTo>
                  <a:close/>
                  <a:moveTo>
                    <a:pt x="2783" y="22"/>
                  </a:moveTo>
                  <a:lnTo>
                    <a:pt x="2784" y="24"/>
                  </a:lnTo>
                  <a:lnTo>
                    <a:pt x="2784" y="24"/>
                  </a:lnTo>
                  <a:lnTo>
                    <a:pt x="2783" y="26"/>
                  </a:lnTo>
                  <a:lnTo>
                    <a:pt x="2781" y="26"/>
                  </a:lnTo>
                  <a:lnTo>
                    <a:pt x="2781" y="24"/>
                  </a:lnTo>
                  <a:lnTo>
                    <a:pt x="2783" y="24"/>
                  </a:lnTo>
                  <a:lnTo>
                    <a:pt x="2783" y="22"/>
                  </a:lnTo>
                  <a:close/>
                  <a:moveTo>
                    <a:pt x="2841" y="21"/>
                  </a:moveTo>
                  <a:lnTo>
                    <a:pt x="2841" y="21"/>
                  </a:lnTo>
                  <a:lnTo>
                    <a:pt x="2841" y="24"/>
                  </a:lnTo>
                  <a:lnTo>
                    <a:pt x="2841" y="24"/>
                  </a:lnTo>
                  <a:lnTo>
                    <a:pt x="2839" y="24"/>
                  </a:lnTo>
                  <a:lnTo>
                    <a:pt x="2839" y="22"/>
                  </a:lnTo>
                  <a:lnTo>
                    <a:pt x="2839" y="22"/>
                  </a:lnTo>
                  <a:lnTo>
                    <a:pt x="2839" y="21"/>
                  </a:lnTo>
                  <a:lnTo>
                    <a:pt x="2841" y="21"/>
                  </a:lnTo>
                  <a:close/>
                  <a:moveTo>
                    <a:pt x="2616" y="21"/>
                  </a:moveTo>
                  <a:lnTo>
                    <a:pt x="2617" y="21"/>
                  </a:lnTo>
                  <a:lnTo>
                    <a:pt x="2619" y="24"/>
                  </a:lnTo>
                  <a:lnTo>
                    <a:pt x="2619" y="24"/>
                  </a:lnTo>
                  <a:lnTo>
                    <a:pt x="2617" y="24"/>
                  </a:lnTo>
                  <a:lnTo>
                    <a:pt x="2616" y="22"/>
                  </a:lnTo>
                  <a:lnTo>
                    <a:pt x="2616" y="22"/>
                  </a:lnTo>
                  <a:lnTo>
                    <a:pt x="2616" y="21"/>
                  </a:lnTo>
                  <a:lnTo>
                    <a:pt x="2616" y="21"/>
                  </a:lnTo>
                  <a:close/>
                  <a:moveTo>
                    <a:pt x="2032" y="8"/>
                  </a:moveTo>
                  <a:lnTo>
                    <a:pt x="2032" y="8"/>
                  </a:lnTo>
                  <a:lnTo>
                    <a:pt x="2032" y="10"/>
                  </a:lnTo>
                  <a:lnTo>
                    <a:pt x="2032" y="10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0"/>
                  </a:lnTo>
                  <a:lnTo>
                    <a:pt x="2032" y="8"/>
                  </a:lnTo>
                  <a:lnTo>
                    <a:pt x="2032" y="8"/>
                  </a:lnTo>
                  <a:lnTo>
                    <a:pt x="2032" y="8"/>
                  </a:lnTo>
                  <a:close/>
                  <a:moveTo>
                    <a:pt x="2147" y="5"/>
                  </a:moveTo>
                  <a:lnTo>
                    <a:pt x="2147" y="7"/>
                  </a:lnTo>
                  <a:lnTo>
                    <a:pt x="2150" y="10"/>
                  </a:lnTo>
                  <a:lnTo>
                    <a:pt x="2152" y="11"/>
                  </a:lnTo>
                  <a:lnTo>
                    <a:pt x="2152" y="11"/>
                  </a:lnTo>
                  <a:lnTo>
                    <a:pt x="2152" y="13"/>
                  </a:lnTo>
                  <a:lnTo>
                    <a:pt x="2150" y="15"/>
                  </a:lnTo>
                  <a:lnTo>
                    <a:pt x="2150" y="15"/>
                  </a:lnTo>
                  <a:lnTo>
                    <a:pt x="2149" y="15"/>
                  </a:lnTo>
                  <a:lnTo>
                    <a:pt x="2149" y="13"/>
                  </a:lnTo>
                  <a:lnTo>
                    <a:pt x="2147" y="13"/>
                  </a:lnTo>
                  <a:lnTo>
                    <a:pt x="2146" y="13"/>
                  </a:lnTo>
                  <a:lnTo>
                    <a:pt x="2146" y="11"/>
                  </a:lnTo>
                  <a:lnTo>
                    <a:pt x="2146" y="10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7"/>
                  </a:lnTo>
                  <a:lnTo>
                    <a:pt x="2147" y="5"/>
                  </a:lnTo>
                  <a:lnTo>
                    <a:pt x="2147" y="5"/>
                  </a:lnTo>
                  <a:close/>
                  <a:moveTo>
                    <a:pt x="3242" y="4"/>
                  </a:moveTo>
                  <a:lnTo>
                    <a:pt x="3243" y="4"/>
                  </a:lnTo>
                  <a:lnTo>
                    <a:pt x="3243" y="5"/>
                  </a:lnTo>
                  <a:lnTo>
                    <a:pt x="3243" y="7"/>
                  </a:lnTo>
                  <a:lnTo>
                    <a:pt x="3243" y="7"/>
                  </a:lnTo>
                  <a:lnTo>
                    <a:pt x="3243" y="8"/>
                  </a:lnTo>
                  <a:lnTo>
                    <a:pt x="3243" y="10"/>
                  </a:lnTo>
                  <a:lnTo>
                    <a:pt x="3243" y="11"/>
                  </a:lnTo>
                  <a:lnTo>
                    <a:pt x="3243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0"/>
                  </a:lnTo>
                  <a:lnTo>
                    <a:pt x="3240" y="10"/>
                  </a:lnTo>
                  <a:lnTo>
                    <a:pt x="3238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3" y="5"/>
                  </a:lnTo>
                  <a:lnTo>
                    <a:pt x="3243" y="5"/>
                  </a:lnTo>
                  <a:lnTo>
                    <a:pt x="3242" y="5"/>
                  </a:lnTo>
                  <a:lnTo>
                    <a:pt x="3242" y="4"/>
                  </a:lnTo>
                  <a:lnTo>
                    <a:pt x="3242" y="4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7"/>
                  </a:lnTo>
                  <a:lnTo>
                    <a:pt x="3238" y="7"/>
                  </a:lnTo>
                  <a:lnTo>
                    <a:pt x="3237" y="7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8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4"/>
                  </a:lnTo>
                  <a:lnTo>
                    <a:pt x="3242" y="4"/>
                  </a:lnTo>
                  <a:lnTo>
                    <a:pt x="3242" y="4"/>
                  </a:lnTo>
                  <a:close/>
                  <a:moveTo>
                    <a:pt x="2146" y="0"/>
                  </a:moveTo>
                  <a:lnTo>
                    <a:pt x="2146" y="0"/>
                  </a:lnTo>
                  <a:lnTo>
                    <a:pt x="2146" y="2"/>
                  </a:lnTo>
                  <a:lnTo>
                    <a:pt x="2147" y="0"/>
                  </a:lnTo>
                  <a:lnTo>
                    <a:pt x="2147" y="2"/>
                  </a:lnTo>
                  <a:lnTo>
                    <a:pt x="2147" y="4"/>
                  </a:lnTo>
                  <a:lnTo>
                    <a:pt x="2146" y="4"/>
                  </a:lnTo>
                  <a:lnTo>
                    <a:pt x="2146" y="4"/>
                  </a:lnTo>
                  <a:lnTo>
                    <a:pt x="2146" y="2"/>
                  </a:lnTo>
                  <a:lnTo>
                    <a:pt x="2144" y="2"/>
                  </a:lnTo>
                  <a:lnTo>
                    <a:pt x="2144" y="0"/>
                  </a:lnTo>
                  <a:lnTo>
                    <a:pt x="2146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23" name="Freeform 352">
              <a:extLst>
                <a:ext uri="{FF2B5EF4-FFF2-40B4-BE49-F238E27FC236}">
                  <a16:creationId xmlns:a16="http://schemas.microsoft.com/office/drawing/2014/main" id="{5CCC7B34-1F74-4470-ACB4-579CD8EFA24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12923" y="3016382"/>
              <a:ext cx="7292038" cy="444422"/>
            </a:xfrm>
            <a:custGeom>
              <a:avLst/>
              <a:gdLst>
                <a:gd name="T0" fmla="*/ 3488 w 3741"/>
                <a:gd name="T1" fmla="*/ 222 h 228"/>
                <a:gd name="T2" fmla="*/ 3474 w 3741"/>
                <a:gd name="T3" fmla="*/ 227 h 228"/>
                <a:gd name="T4" fmla="*/ 3077 w 3741"/>
                <a:gd name="T5" fmla="*/ 216 h 228"/>
                <a:gd name="T6" fmla="*/ 582 w 3741"/>
                <a:gd name="T7" fmla="*/ 216 h 228"/>
                <a:gd name="T8" fmla="*/ 2394 w 3741"/>
                <a:gd name="T9" fmla="*/ 205 h 228"/>
                <a:gd name="T10" fmla="*/ 503 w 3741"/>
                <a:gd name="T11" fmla="*/ 198 h 228"/>
                <a:gd name="T12" fmla="*/ 3182 w 3741"/>
                <a:gd name="T13" fmla="*/ 197 h 228"/>
                <a:gd name="T14" fmla="*/ 3089 w 3741"/>
                <a:gd name="T15" fmla="*/ 184 h 228"/>
                <a:gd name="T16" fmla="*/ 125 w 3741"/>
                <a:gd name="T17" fmla="*/ 176 h 228"/>
                <a:gd name="T18" fmla="*/ 500 w 3741"/>
                <a:gd name="T19" fmla="*/ 176 h 228"/>
                <a:gd name="T20" fmla="*/ 3226 w 3741"/>
                <a:gd name="T21" fmla="*/ 168 h 228"/>
                <a:gd name="T22" fmla="*/ 3059 w 3741"/>
                <a:gd name="T23" fmla="*/ 151 h 228"/>
                <a:gd name="T24" fmla="*/ 164 w 3741"/>
                <a:gd name="T25" fmla="*/ 159 h 228"/>
                <a:gd name="T26" fmla="*/ 2430 w 3741"/>
                <a:gd name="T27" fmla="*/ 157 h 228"/>
                <a:gd name="T28" fmla="*/ 2391 w 3741"/>
                <a:gd name="T29" fmla="*/ 138 h 228"/>
                <a:gd name="T30" fmla="*/ 2257 w 3741"/>
                <a:gd name="T31" fmla="*/ 132 h 228"/>
                <a:gd name="T32" fmla="*/ 44 w 3741"/>
                <a:gd name="T33" fmla="*/ 113 h 228"/>
                <a:gd name="T34" fmla="*/ 2427 w 3741"/>
                <a:gd name="T35" fmla="*/ 104 h 228"/>
                <a:gd name="T36" fmla="*/ 3077 w 3741"/>
                <a:gd name="T37" fmla="*/ 109 h 228"/>
                <a:gd name="T38" fmla="*/ 148 w 3741"/>
                <a:gd name="T39" fmla="*/ 96 h 228"/>
                <a:gd name="T40" fmla="*/ 145 w 3741"/>
                <a:gd name="T41" fmla="*/ 91 h 228"/>
                <a:gd name="T42" fmla="*/ 152 w 3741"/>
                <a:gd name="T43" fmla="*/ 96 h 228"/>
                <a:gd name="T44" fmla="*/ 137 w 3741"/>
                <a:gd name="T45" fmla="*/ 83 h 228"/>
                <a:gd name="T46" fmla="*/ 2821 w 3741"/>
                <a:gd name="T47" fmla="*/ 80 h 228"/>
                <a:gd name="T48" fmla="*/ 3026 w 3741"/>
                <a:gd name="T49" fmla="*/ 75 h 228"/>
                <a:gd name="T50" fmla="*/ 2605 w 3741"/>
                <a:gd name="T51" fmla="*/ 79 h 228"/>
                <a:gd name="T52" fmla="*/ 656 w 3741"/>
                <a:gd name="T53" fmla="*/ 66 h 228"/>
                <a:gd name="T54" fmla="*/ 2873 w 3741"/>
                <a:gd name="T55" fmla="*/ 69 h 228"/>
                <a:gd name="T56" fmla="*/ 666 w 3741"/>
                <a:gd name="T57" fmla="*/ 63 h 228"/>
                <a:gd name="T58" fmla="*/ 629 w 3741"/>
                <a:gd name="T59" fmla="*/ 58 h 228"/>
                <a:gd name="T60" fmla="*/ 581 w 3741"/>
                <a:gd name="T61" fmla="*/ 86 h 228"/>
                <a:gd name="T62" fmla="*/ 566 w 3741"/>
                <a:gd name="T63" fmla="*/ 79 h 228"/>
                <a:gd name="T64" fmla="*/ 579 w 3741"/>
                <a:gd name="T65" fmla="*/ 68 h 228"/>
                <a:gd name="T66" fmla="*/ 587 w 3741"/>
                <a:gd name="T67" fmla="*/ 72 h 228"/>
                <a:gd name="T68" fmla="*/ 618 w 3741"/>
                <a:gd name="T69" fmla="*/ 61 h 228"/>
                <a:gd name="T70" fmla="*/ 48 w 3741"/>
                <a:gd name="T71" fmla="*/ 55 h 228"/>
                <a:gd name="T72" fmla="*/ 738 w 3741"/>
                <a:gd name="T73" fmla="*/ 49 h 228"/>
                <a:gd name="T74" fmla="*/ 335 w 3741"/>
                <a:gd name="T75" fmla="*/ 46 h 228"/>
                <a:gd name="T76" fmla="*/ 669 w 3741"/>
                <a:gd name="T77" fmla="*/ 38 h 228"/>
                <a:gd name="T78" fmla="*/ 830 w 3741"/>
                <a:gd name="T79" fmla="*/ 38 h 228"/>
                <a:gd name="T80" fmla="*/ 669 w 3741"/>
                <a:gd name="T81" fmla="*/ 44 h 228"/>
                <a:gd name="T82" fmla="*/ 650 w 3741"/>
                <a:gd name="T83" fmla="*/ 55 h 228"/>
                <a:gd name="T84" fmla="*/ 636 w 3741"/>
                <a:gd name="T85" fmla="*/ 44 h 228"/>
                <a:gd name="T86" fmla="*/ 659 w 3741"/>
                <a:gd name="T87" fmla="*/ 42 h 228"/>
                <a:gd name="T88" fmla="*/ 653 w 3741"/>
                <a:gd name="T89" fmla="*/ 39 h 228"/>
                <a:gd name="T90" fmla="*/ 178 w 3741"/>
                <a:gd name="T91" fmla="*/ 36 h 228"/>
                <a:gd name="T92" fmla="*/ 622 w 3741"/>
                <a:gd name="T93" fmla="*/ 38 h 228"/>
                <a:gd name="T94" fmla="*/ 711 w 3741"/>
                <a:gd name="T95" fmla="*/ 33 h 228"/>
                <a:gd name="T96" fmla="*/ 715 w 3741"/>
                <a:gd name="T97" fmla="*/ 23 h 228"/>
                <a:gd name="T98" fmla="*/ 513 w 3741"/>
                <a:gd name="T99" fmla="*/ 23 h 228"/>
                <a:gd name="T100" fmla="*/ 3679 w 3741"/>
                <a:gd name="T101" fmla="*/ 20 h 228"/>
                <a:gd name="T102" fmla="*/ 790 w 3741"/>
                <a:gd name="T103" fmla="*/ 12 h 228"/>
                <a:gd name="T104" fmla="*/ 570 w 3741"/>
                <a:gd name="T105" fmla="*/ 8 h 228"/>
                <a:gd name="T106" fmla="*/ 588 w 3741"/>
                <a:gd name="T107" fmla="*/ 14 h 228"/>
                <a:gd name="T108" fmla="*/ 581 w 3741"/>
                <a:gd name="T109" fmla="*/ 8 h 228"/>
                <a:gd name="T110" fmla="*/ 565 w 3741"/>
                <a:gd name="T111" fmla="*/ 6 h 228"/>
                <a:gd name="T112" fmla="*/ 562 w 3741"/>
                <a:gd name="T113" fmla="*/ 5 h 228"/>
                <a:gd name="T114" fmla="*/ 2269 w 3741"/>
                <a:gd name="T115" fmla="*/ 6 h 228"/>
                <a:gd name="T116" fmla="*/ 2274 w 3741"/>
                <a:gd name="T117" fmla="*/ 11 h 228"/>
                <a:gd name="T118" fmla="*/ 2261 w 3741"/>
                <a:gd name="T119" fmla="*/ 5 h 228"/>
                <a:gd name="T120" fmla="*/ 558 w 3741"/>
                <a:gd name="T121" fmla="*/ 5 h 228"/>
                <a:gd name="T122" fmla="*/ 611 w 3741"/>
                <a:gd name="T123" fmla="*/ 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1" h="228">
                  <a:moveTo>
                    <a:pt x="93" y="219"/>
                  </a:moveTo>
                  <a:lnTo>
                    <a:pt x="95" y="219"/>
                  </a:lnTo>
                  <a:lnTo>
                    <a:pt x="95" y="219"/>
                  </a:lnTo>
                  <a:lnTo>
                    <a:pt x="98" y="222"/>
                  </a:lnTo>
                  <a:lnTo>
                    <a:pt x="100" y="222"/>
                  </a:lnTo>
                  <a:lnTo>
                    <a:pt x="100" y="224"/>
                  </a:lnTo>
                  <a:lnTo>
                    <a:pt x="98" y="225"/>
                  </a:lnTo>
                  <a:lnTo>
                    <a:pt x="96" y="225"/>
                  </a:lnTo>
                  <a:lnTo>
                    <a:pt x="95" y="222"/>
                  </a:lnTo>
                  <a:lnTo>
                    <a:pt x="93" y="220"/>
                  </a:lnTo>
                  <a:lnTo>
                    <a:pt x="93" y="219"/>
                  </a:lnTo>
                  <a:lnTo>
                    <a:pt x="93" y="219"/>
                  </a:lnTo>
                  <a:close/>
                  <a:moveTo>
                    <a:pt x="3070" y="219"/>
                  </a:moveTo>
                  <a:lnTo>
                    <a:pt x="3072" y="219"/>
                  </a:lnTo>
                  <a:lnTo>
                    <a:pt x="3070" y="220"/>
                  </a:lnTo>
                  <a:lnTo>
                    <a:pt x="3070" y="222"/>
                  </a:lnTo>
                  <a:lnTo>
                    <a:pt x="3069" y="222"/>
                  </a:lnTo>
                  <a:lnTo>
                    <a:pt x="3069" y="222"/>
                  </a:lnTo>
                  <a:lnTo>
                    <a:pt x="3069" y="220"/>
                  </a:lnTo>
                  <a:lnTo>
                    <a:pt x="3067" y="219"/>
                  </a:lnTo>
                  <a:lnTo>
                    <a:pt x="3067" y="219"/>
                  </a:lnTo>
                  <a:lnTo>
                    <a:pt x="3069" y="219"/>
                  </a:lnTo>
                  <a:lnTo>
                    <a:pt x="3069" y="219"/>
                  </a:lnTo>
                  <a:lnTo>
                    <a:pt x="3070" y="219"/>
                  </a:lnTo>
                  <a:lnTo>
                    <a:pt x="3070" y="219"/>
                  </a:lnTo>
                  <a:close/>
                  <a:moveTo>
                    <a:pt x="3485" y="216"/>
                  </a:moveTo>
                  <a:lnTo>
                    <a:pt x="3485" y="217"/>
                  </a:lnTo>
                  <a:lnTo>
                    <a:pt x="3485" y="219"/>
                  </a:lnTo>
                  <a:lnTo>
                    <a:pt x="3487" y="219"/>
                  </a:lnTo>
                  <a:lnTo>
                    <a:pt x="3488" y="219"/>
                  </a:lnTo>
                  <a:lnTo>
                    <a:pt x="3488" y="220"/>
                  </a:lnTo>
                  <a:lnTo>
                    <a:pt x="3488" y="222"/>
                  </a:lnTo>
                  <a:lnTo>
                    <a:pt x="3488" y="222"/>
                  </a:lnTo>
                  <a:lnTo>
                    <a:pt x="3488" y="224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4"/>
                  </a:lnTo>
                  <a:lnTo>
                    <a:pt x="3485" y="224"/>
                  </a:lnTo>
                  <a:lnTo>
                    <a:pt x="3485" y="225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0" y="228"/>
                  </a:lnTo>
                  <a:lnTo>
                    <a:pt x="3480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7"/>
                  </a:lnTo>
                  <a:lnTo>
                    <a:pt x="3479" y="227"/>
                  </a:lnTo>
                  <a:lnTo>
                    <a:pt x="3477" y="227"/>
                  </a:lnTo>
                  <a:lnTo>
                    <a:pt x="3477" y="228"/>
                  </a:lnTo>
                  <a:lnTo>
                    <a:pt x="3477" y="227"/>
                  </a:lnTo>
                  <a:lnTo>
                    <a:pt x="3477" y="227"/>
                  </a:lnTo>
                  <a:lnTo>
                    <a:pt x="3479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79" y="225"/>
                  </a:lnTo>
                  <a:lnTo>
                    <a:pt x="3479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4" y="227"/>
                  </a:lnTo>
                  <a:lnTo>
                    <a:pt x="3474" y="227"/>
                  </a:lnTo>
                  <a:lnTo>
                    <a:pt x="3474" y="225"/>
                  </a:lnTo>
                  <a:lnTo>
                    <a:pt x="3474" y="225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9" y="224"/>
                  </a:lnTo>
                  <a:lnTo>
                    <a:pt x="3479" y="224"/>
                  </a:lnTo>
                  <a:lnTo>
                    <a:pt x="3480" y="225"/>
                  </a:lnTo>
                  <a:lnTo>
                    <a:pt x="3480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4"/>
                  </a:lnTo>
                  <a:lnTo>
                    <a:pt x="3482" y="224"/>
                  </a:lnTo>
                  <a:lnTo>
                    <a:pt x="3480" y="224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2" y="222"/>
                  </a:lnTo>
                  <a:lnTo>
                    <a:pt x="3484" y="220"/>
                  </a:lnTo>
                  <a:lnTo>
                    <a:pt x="3484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4" y="217"/>
                  </a:lnTo>
                  <a:lnTo>
                    <a:pt x="3484" y="217"/>
                  </a:lnTo>
                  <a:lnTo>
                    <a:pt x="3485" y="216"/>
                  </a:lnTo>
                  <a:close/>
                  <a:moveTo>
                    <a:pt x="3077" y="216"/>
                  </a:moveTo>
                  <a:lnTo>
                    <a:pt x="3078" y="219"/>
                  </a:lnTo>
                  <a:lnTo>
                    <a:pt x="3077" y="220"/>
                  </a:lnTo>
                  <a:lnTo>
                    <a:pt x="3077" y="220"/>
                  </a:lnTo>
                  <a:lnTo>
                    <a:pt x="3075" y="222"/>
                  </a:lnTo>
                  <a:lnTo>
                    <a:pt x="3074" y="220"/>
                  </a:lnTo>
                  <a:lnTo>
                    <a:pt x="3072" y="220"/>
                  </a:lnTo>
                  <a:lnTo>
                    <a:pt x="3072" y="220"/>
                  </a:lnTo>
                  <a:lnTo>
                    <a:pt x="3072" y="219"/>
                  </a:lnTo>
                  <a:lnTo>
                    <a:pt x="3075" y="220"/>
                  </a:lnTo>
                  <a:lnTo>
                    <a:pt x="3077" y="219"/>
                  </a:lnTo>
                  <a:lnTo>
                    <a:pt x="3075" y="217"/>
                  </a:lnTo>
                  <a:lnTo>
                    <a:pt x="3077" y="216"/>
                  </a:lnTo>
                  <a:lnTo>
                    <a:pt x="3077" y="216"/>
                  </a:lnTo>
                  <a:close/>
                  <a:moveTo>
                    <a:pt x="2905" y="211"/>
                  </a:moveTo>
                  <a:lnTo>
                    <a:pt x="2908" y="214"/>
                  </a:lnTo>
                  <a:lnTo>
                    <a:pt x="2910" y="214"/>
                  </a:lnTo>
                  <a:lnTo>
                    <a:pt x="2913" y="214"/>
                  </a:lnTo>
                  <a:lnTo>
                    <a:pt x="2913" y="216"/>
                  </a:lnTo>
                  <a:lnTo>
                    <a:pt x="2911" y="216"/>
                  </a:lnTo>
                  <a:lnTo>
                    <a:pt x="2910" y="216"/>
                  </a:lnTo>
                  <a:lnTo>
                    <a:pt x="2906" y="213"/>
                  </a:lnTo>
                  <a:lnTo>
                    <a:pt x="2905" y="211"/>
                  </a:lnTo>
                  <a:lnTo>
                    <a:pt x="2905" y="211"/>
                  </a:lnTo>
                  <a:close/>
                  <a:moveTo>
                    <a:pt x="577" y="211"/>
                  </a:moveTo>
                  <a:lnTo>
                    <a:pt x="577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81" y="213"/>
                  </a:lnTo>
                  <a:lnTo>
                    <a:pt x="581" y="213"/>
                  </a:lnTo>
                  <a:lnTo>
                    <a:pt x="582" y="214"/>
                  </a:lnTo>
                  <a:lnTo>
                    <a:pt x="582" y="216"/>
                  </a:lnTo>
                  <a:lnTo>
                    <a:pt x="582" y="216"/>
                  </a:lnTo>
                  <a:lnTo>
                    <a:pt x="581" y="216"/>
                  </a:lnTo>
                  <a:lnTo>
                    <a:pt x="579" y="216"/>
                  </a:lnTo>
                  <a:lnTo>
                    <a:pt x="577" y="216"/>
                  </a:lnTo>
                  <a:lnTo>
                    <a:pt x="577" y="216"/>
                  </a:lnTo>
                  <a:lnTo>
                    <a:pt x="579" y="216"/>
                  </a:lnTo>
                  <a:lnTo>
                    <a:pt x="582" y="216"/>
                  </a:lnTo>
                  <a:lnTo>
                    <a:pt x="581" y="214"/>
                  </a:lnTo>
                  <a:lnTo>
                    <a:pt x="579" y="213"/>
                  </a:lnTo>
                  <a:lnTo>
                    <a:pt x="579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1"/>
                  </a:lnTo>
                  <a:lnTo>
                    <a:pt x="577" y="211"/>
                  </a:lnTo>
                  <a:lnTo>
                    <a:pt x="577" y="211"/>
                  </a:lnTo>
                  <a:close/>
                  <a:moveTo>
                    <a:pt x="2394" y="205"/>
                  </a:moveTo>
                  <a:lnTo>
                    <a:pt x="2395" y="208"/>
                  </a:lnTo>
                  <a:lnTo>
                    <a:pt x="2397" y="209"/>
                  </a:lnTo>
                  <a:lnTo>
                    <a:pt x="2399" y="211"/>
                  </a:lnTo>
                  <a:lnTo>
                    <a:pt x="2400" y="213"/>
                  </a:lnTo>
                  <a:lnTo>
                    <a:pt x="2399" y="214"/>
                  </a:lnTo>
                  <a:lnTo>
                    <a:pt x="2399" y="216"/>
                  </a:lnTo>
                  <a:lnTo>
                    <a:pt x="2399" y="216"/>
                  </a:lnTo>
                  <a:lnTo>
                    <a:pt x="2397" y="216"/>
                  </a:lnTo>
                  <a:lnTo>
                    <a:pt x="2395" y="216"/>
                  </a:lnTo>
                  <a:lnTo>
                    <a:pt x="2395" y="214"/>
                  </a:lnTo>
                  <a:lnTo>
                    <a:pt x="2394" y="213"/>
                  </a:lnTo>
                  <a:lnTo>
                    <a:pt x="2394" y="209"/>
                  </a:lnTo>
                  <a:lnTo>
                    <a:pt x="2394" y="206"/>
                  </a:lnTo>
                  <a:lnTo>
                    <a:pt x="2394" y="206"/>
                  </a:lnTo>
                  <a:lnTo>
                    <a:pt x="2394" y="205"/>
                  </a:lnTo>
                  <a:close/>
                  <a:moveTo>
                    <a:pt x="117" y="201"/>
                  </a:moveTo>
                  <a:lnTo>
                    <a:pt x="119" y="203"/>
                  </a:lnTo>
                  <a:lnTo>
                    <a:pt x="120" y="203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19" y="205"/>
                  </a:lnTo>
                  <a:lnTo>
                    <a:pt x="117" y="203"/>
                  </a:lnTo>
                  <a:lnTo>
                    <a:pt x="117" y="203"/>
                  </a:lnTo>
                  <a:lnTo>
                    <a:pt x="117" y="201"/>
                  </a:lnTo>
                  <a:close/>
                  <a:moveTo>
                    <a:pt x="3465" y="198"/>
                  </a:moveTo>
                  <a:lnTo>
                    <a:pt x="3465" y="198"/>
                  </a:lnTo>
                  <a:lnTo>
                    <a:pt x="3466" y="200"/>
                  </a:lnTo>
                  <a:lnTo>
                    <a:pt x="3466" y="200"/>
                  </a:lnTo>
                  <a:lnTo>
                    <a:pt x="3466" y="201"/>
                  </a:lnTo>
                  <a:lnTo>
                    <a:pt x="3466" y="201"/>
                  </a:lnTo>
                  <a:lnTo>
                    <a:pt x="3466" y="203"/>
                  </a:lnTo>
                  <a:lnTo>
                    <a:pt x="3465" y="203"/>
                  </a:lnTo>
                  <a:lnTo>
                    <a:pt x="3465" y="201"/>
                  </a:lnTo>
                  <a:lnTo>
                    <a:pt x="3465" y="200"/>
                  </a:lnTo>
                  <a:lnTo>
                    <a:pt x="3465" y="200"/>
                  </a:lnTo>
                  <a:lnTo>
                    <a:pt x="3465" y="198"/>
                  </a:lnTo>
                  <a:close/>
                  <a:moveTo>
                    <a:pt x="508" y="197"/>
                  </a:moveTo>
                  <a:lnTo>
                    <a:pt x="510" y="197"/>
                  </a:lnTo>
                  <a:lnTo>
                    <a:pt x="513" y="200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08" y="198"/>
                  </a:lnTo>
                  <a:lnTo>
                    <a:pt x="506" y="198"/>
                  </a:lnTo>
                  <a:lnTo>
                    <a:pt x="503" y="198"/>
                  </a:lnTo>
                  <a:lnTo>
                    <a:pt x="503" y="198"/>
                  </a:lnTo>
                  <a:lnTo>
                    <a:pt x="503" y="197"/>
                  </a:lnTo>
                  <a:lnTo>
                    <a:pt x="505" y="197"/>
                  </a:lnTo>
                  <a:lnTo>
                    <a:pt x="508" y="197"/>
                  </a:lnTo>
                  <a:close/>
                  <a:moveTo>
                    <a:pt x="3176" y="194"/>
                  </a:moveTo>
                  <a:lnTo>
                    <a:pt x="3178" y="194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8" y="197"/>
                  </a:lnTo>
                  <a:lnTo>
                    <a:pt x="3178" y="197"/>
                  </a:lnTo>
                  <a:lnTo>
                    <a:pt x="3176" y="197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4"/>
                  </a:lnTo>
                  <a:lnTo>
                    <a:pt x="3174" y="194"/>
                  </a:lnTo>
                  <a:lnTo>
                    <a:pt x="3176" y="194"/>
                  </a:lnTo>
                  <a:close/>
                  <a:moveTo>
                    <a:pt x="3184" y="194"/>
                  </a:moveTo>
                  <a:lnTo>
                    <a:pt x="3184" y="194"/>
                  </a:lnTo>
                  <a:lnTo>
                    <a:pt x="3184" y="195"/>
                  </a:lnTo>
                  <a:lnTo>
                    <a:pt x="3184" y="195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2" y="197"/>
                  </a:lnTo>
                  <a:lnTo>
                    <a:pt x="3182" y="197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1" y="197"/>
                  </a:lnTo>
                  <a:lnTo>
                    <a:pt x="3181" y="197"/>
                  </a:lnTo>
                  <a:lnTo>
                    <a:pt x="3181" y="195"/>
                  </a:lnTo>
                  <a:lnTo>
                    <a:pt x="3181" y="195"/>
                  </a:lnTo>
                  <a:lnTo>
                    <a:pt x="3182" y="195"/>
                  </a:lnTo>
                  <a:lnTo>
                    <a:pt x="3182" y="195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4" y="194"/>
                  </a:lnTo>
                  <a:lnTo>
                    <a:pt x="3184" y="194"/>
                  </a:lnTo>
                  <a:close/>
                  <a:moveTo>
                    <a:pt x="3739" y="187"/>
                  </a:moveTo>
                  <a:lnTo>
                    <a:pt x="3739" y="187"/>
                  </a:lnTo>
                  <a:lnTo>
                    <a:pt x="3741" y="187"/>
                  </a:lnTo>
                  <a:lnTo>
                    <a:pt x="3741" y="189"/>
                  </a:lnTo>
                  <a:lnTo>
                    <a:pt x="3741" y="190"/>
                  </a:lnTo>
                  <a:lnTo>
                    <a:pt x="3736" y="192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0"/>
                  </a:lnTo>
                  <a:lnTo>
                    <a:pt x="3737" y="189"/>
                  </a:lnTo>
                  <a:lnTo>
                    <a:pt x="3737" y="187"/>
                  </a:lnTo>
                  <a:lnTo>
                    <a:pt x="3737" y="187"/>
                  </a:lnTo>
                  <a:lnTo>
                    <a:pt x="3739" y="187"/>
                  </a:lnTo>
                  <a:close/>
                  <a:moveTo>
                    <a:pt x="3086" y="184"/>
                  </a:moveTo>
                  <a:lnTo>
                    <a:pt x="3086" y="184"/>
                  </a:lnTo>
                  <a:lnTo>
                    <a:pt x="3088" y="184"/>
                  </a:lnTo>
                  <a:lnTo>
                    <a:pt x="3089" y="184"/>
                  </a:lnTo>
                  <a:lnTo>
                    <a:pt x="3089" y="184"/>
                  </a:lnTo>
                  <a:lnTo>
                    <a:pt x="3091" y="184"/>
                  </a:lnTo>
                  <a:lnTo>
                    <a:pt x="3091" y="184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89" y="186"/>
                  </a:lnTo>
                  <a:lnTo>
                    <a:pt x="3086" y="186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close/>
                  <a:moveTo>
                    <a:pt x="119" y="170"/>
                  </a:moveTo>
                  <a:lnTo>
                    <a:pt x="119" y="170"/>
                  </a:lnTo>
                  <a:lnTo>
                    <a:pt x="117" y="173"/>
                  </a:lnTo>
                  <a:lnTo>
                    <a:pt x="117" y="175"/>
                  </a:lnTo>
                  <a:lnTo>
                    <a:pt x="119" y="176"/>
                  </a:lnTo>
                  <a:lnTo>
                    <a:pt x="120" y="178"/>
                  </a:lnTo>
                  <a:lnTo>
                    <a:pt x="120" y="176"/>
                  </a:lnTo>
                  <a:lnTo>
                    <a:pt x="122" y="176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5" y="176"/>
                  </a:lnTo>
                  <a:lnTo>
                    <a:pt x="126" y="178"/>
                  </a:lnTo>
                  <a:lnTo>
                    <a:pt x="126" y="179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6" y="179"/>
                  </a:lnTo>
                  <a:lnTo>
                    <a:pt x="126" y="178"/>
                  </a:lnTo>
                  <a:lnTo>
                    <a:pt x="125" y="176"/>
                  </a:lnTo>
                  <a:lnTo>
                    <a:pt x="123" y="176"/>
                  </a:lnTo>
                  <a:lnTo>
                    <a:pt x="123" y="175"/>
                  </a:lnTo>
                  <a:lnTo>
                    <a:pt x="122" y="175"/>
                  </a:lnTo>
                  <a:lnTo>
                    <a:pt x="122" y="178"/>
                  </a:lnTo>
                  <a:lnTo>
                    <a:pt x="120" y="178"/>
                  </a:lnTo>
                  <a:lnTo>
                    <a:pt x="119" y="178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5" y="176"/>
                  </a:lnTo>
                  <a:lnTo>
                    <a:pt x="114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1" y="176"/>
                  </a:lnTo>
                  <a:lnTo>
                    <a:pt x="111" y="176"/>
                  </a:lnTo>
                  <a:lnTo>
                    <a:pt x="114" y="175"/>
                  </a:lnTo>
                  <a:lnTo>
                    <a:pt x="115" y="175"/>
                  </a:lnTo>
                  <a:lnTo>
                    <a:pt x="117" y="175"/>
                  </a:lnTo>
                  <a:lnTo>
                    <a:pt x="117" y="172"/>
                  </a:lnTo>
                  <a:lnTo>
                    <a:pt x="117" y="170"/>
                  </a:lnTo>
                  <a:lnTo>
                    <a:pt x="117" y="170"/>
                  </a:lnTo>
                  <a:lnTo>
                    <a:pt x="119" y="170"/>
                  </a:lnTo>
                  <a:close/>
                  <a:moveTo>
                    <a:pt x="494" y="161"/>
                  </a:moveTo>
                  <a:lnTo>
                    <a:pt x="495" y="162"/>
                  </a:lnTo>
                  <a:lnTo>
                    <a:pt x="499" y="167"/>
                  </a:lnTo>
                  <a:lnTo>
                    <a:pt x="499" y="170"/>
                  </a:lnTo>
                  <a:lnTo>
                    <a:pt x="499" y="172"/>
                  </a:lnTo>
                  <a:lnTo>
                    <a:pt x="499" y="173"/>
                  </a:lnTo>
                  <a:lnTo>
                    <a:pt x="500" y="175"/>
                  </a:lnTo>
                  <a:lnTo>
                    <a:pt x="500" y="176"/>
                  </a:lnTo>
                  <a:lnTo>
                    <a:pt x="499" y="179"/>
                  </a:lnTo>
                  <a:lnTo>
                    <a:pt x="499" y="179"/>
                  </a:lnTo>
                  <a:lnTo>
                    <a:pt x="499" y="176"/>
                  </a:lnTo>
                  <a:lnTo>
                    <a:pt x="499" y="175"/>
                  </a:lnTo>
                  <a:lnTo>
                    <a:pt x="499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2"/>
                  </a:lnTo>
                  <a:lnTo>
                    <a:pt x="497" y="170"/>
                  </a:lnTo>
                  <a:lnTo>
                    <a:pt x="497" y="168"/>
                  </a:lnTo>
                  <a:lnTo>
                    <a:pt x="497" y="167"/>
                  </a:lnTo>
                  <a:lnTo>
                    <a:pt x="495" y="162"/>
                  </a:lnTo>
                  <a:lnTo>
                    <a:pt x="494" y="161"/>
                  </a:lnTo>
                  <a:close/>
                  <a:moveTo>
                    <a:pt x="41" y="161"/>
                  </a:moveTo>
                  <a:lnTo>
                    <a:pt x="41" y="161"/>
                  </a:lnTo>
                  <a:lnTo>
                    <a:pt x="41" y="161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1" y="161"/>
                  </a:lnTo>
                  <a:lnTo>
                    <a:pt x="41" y="161"/>
                  </a:lnTo>
                  <a:lnTo>
                    <a:pt x="41" y="161"/>
                  </a:lnTo>
                  <a:close/>
                  <a:moveTo>
                    <a:pt x="3215" y="157"/>
                  </a:moveTo>
                  <a:lnTo>
                    <a:pt x="3219" y="159"/>
                  </a:lnTo>
                  <a:lnTo>
                    <a:pt x="3220" y="159"/>
                  </a:lnTo>
                  <a:lnTo>
                    <a:pt x="3223" y="161"/>
                  </a:lnTo>
                  <a:lnTo>
                    <a:pt x="3225" y="164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7"/>
                  </a:lnTo>
                  <a:lnTo>
                    <a:pt x="3226" y="168"/>
                  </a:lnTo>
                  <a:lnTo>
                    <a:pt x="3225" y="168"/>
                  </a:lnTo>
                  <a:lnTo>
                    <a:pt x="3223" y="168"/>
                  </a:lnTo>
                  <a:lnTo>
                    <a:pt x="3223" y="167"/>
                  </a:lnTo>
                  <a:lnTo>
                    <a:pt x="3220" y="167"/>
                  </a:lnTo>
                  <a:lnTo>
                    <a:pt x="3215" y="167"/>
                  </a:lnTo>
                  <a:lnTo>
                    <a:pt x="3214" y="165"/>
                  </a:lnTo>
                  <a:lnTo>
                    <a:pt x="3212" y="164"/>
                  </a:lnTo>
                  <a:lnTo>
                    <a:pt x="3211" y="164"/>
                  </a:lnTo>
                  <a:lnTo>
                    <a:pt x="3212" y="162"/>
                  </a:lnTo>
                  <a:lnTo>
                    <a:pt x="3212" y="162"/>
                  </a:lnTo>
                  <a:lnTo>
                    <a:pt x="3214" y="162"/>
                  </a:lnTo>
                  <a:lnTo>
                    <a:pt x="3214" y="162"/>
                  </a:lnTo>
                  <a:lnTo>
                    <a:pt x="3214" y="161"/>
                  </a:lnTo>
                  <a:lnTo>
                    <a:pt x="3214" y="159"/>
                  </a:lnTo>
                  <a:lnTo>
                    <a:pt x="3214" y="159"/>
                  </a:lnTo>
                  <a:lnTo>
                    <a:pt x="3215" y="157"/>
                  </a:lnTo>
                  <a:close/>
                  <a:moveTo>
                    <a:pt x="3062" y="151"/>
                  </a:moveTo>
                  <a:lnTo>
                    <a:pt x="3064" y="151"/>
                  </a:lnTo>
                  <a:lnTo>
                    <a:pt x="3066" y="151"/>
                  </a:lnTo>
                  <a:lnTo>
                    <a:pt x="3066" y="151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6" y="153"/>
                  </a:lnTo>
                  <a:lnTo>
                    <a:pt x="3064" y="154"/>
                  </a:lnTo>
                  <a:lnTo>
                    <a:pt x="3062" y="153"/>
                  </a:lnTo>
                  <a:lnTo>
                    <a:pt x="3061" y="153"/>
                  </a:lnTo>
                  <a:lnTo>
                    <a:pt x="3059" y="153"/>
                  </a:lnTo>
                  <a:lnTo>
                    <a:pt x="3059" y="153"/>
                  </a:lnTo>
                  <a:lnTo>
                    <a:pt x="3058" y="151"/>
                  </a:lnTo>
                  <a:lnTo>
                    <a:pt x="3059" y="151"/>
                  </a:lnTo>
                  <a:lnTo>
                    <a:pt x="3061" y="151"/>
                  </a:lnTo>
                  <a:lnTo>
                    <a:pt x="3062" y="151"/>
                  </a:lnTo>
                  <a:close/>
                  <a:moveTo>
                    <a:pt x="175" y="146"/>
                  </a:moveTo>
                  <a:lnTo>
                    <a:pt x="175" y="146"/>
                  </a:lnTo>
                  <a:lnTo>
                    <a:pt x="175" y="146"/>
                  </a:lnTo>
                  <a:lnTo>
                    <a:pt x="175" y="148"/>
                  </a:lnTo>
                  <a:lnTo>
                    <a:pt x="174" y="149"/>
                  </a:lnTo>
                  <a:lnTo>
                    <a:pt x="172" y="151"/>
                  </a:lnTo>
                  <a:lnTo>
                    <a:pt x="171" y="154"/>
                  </a:lnTo>
                  <a:lnTo>
                    <a:pt x="171" y="154"/>
                  </a:lnTo>
                  <a:lnTo>
                    <a:pt x="169" y="156"/>
                  </a:lnTo>
                  <a:lnTo>
                    <a:pt x="169" y="157"/>
                  </a:lnTo>
                  <a:lnTo>
                    <a:pt x="169" y="159"/>
                  </a:lnTo>
                  <a:lnTo>
                    <a:pt x="171" y="157"/>
                  </a:lnTo>
                  <a:lnTo>
                    <a:pt x="171" y="159"/>
                  </a:lnTo>
                  <a:lnTo>
                    <a:pt x="169" y="159"/>
                  </a:lnTo>
                  <a:lnTo>
                    <a:pt x="166" y="159"/>
                  </a:lnTo>
                  <a:lnTo>
                    <a:pt x="164" y="161"/>
                  </a:lnTo>
                  <a:lnTo>
                    <a:pt x="163" y="161"/>
                  </a:lnTo>
                  <a:lnTo>
                    <a:pt x="161" y="161"/>
                  </a:lnTo>
                  <a:lnTo>
                    <a:pt x="161" y="162"/>
                  </a:lnTo>
                  <a:lnTo>
                    <a:pt x="160" y="162"/>
                  </a:lnTo>
                  <a:lnTo>
                    <a:pt x="160" y="162"/>
                  </a:lnTo>
                  <a:lnTo>
                    <a:pt x="158" y="161"/>
                  </a:lnTo>
                  <a:lnTo>
                    <a:pt x="160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3" y="159"/>
                  </a:lnTo>
                  <a:lnTo>
                    <a:pt x="163" y="159"/>
                  </a:lnTo>
                  <a:lnTo>
                    <a:pt x="164" y="159"/>
                  </a:lnTo>
                  <a:lnTo>
                    <a:pt x="164" y="159"/>
                  </a:lnTo>
                  <a:lnTo>
                    <a:pt x="166" y="159"/>
                  </a:lnTo>
                  <a:lnTo>
                    <a:pt x="167" y="159"/>
                  </a:lnTo>
                  <a:lnTo>
                    <a:pt x="167" y="157"/>
                  </a:lnTo>
                  <a:lnTo>
                    <a:pt x="167" y="156"/>
                  </a:lnTo>
                  <a:lnTo>
                    <a:pt x="169" y="156"/>
                  </a:lnTo>
                  <a:lnTo>
                    <a:pt x="171" y="154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71" y="153"/>
                  </a:lnTo>
                  <a:lnTo>
                    <a:pt x="172" y="151"/>
                  </a:lnTo>
                  <a:lnTo>
                    <a:pt x="172" y="151"/>
                  </a:lnTo>
                  <a:lnTo>
                    <a:pt x="174" y="151"/>
                  </a:lnTo>
                  <a:lnTo>
                    <a:pt x="174" y="149"/>
                  </a:lnTo>
                  <a:lnTo>
                    <a:pt x="174" y="146"/>
                  </a:lnTo>
                  <a:lnTo>
                    <a:pt x="175" y="146"/>
                  </a:lnTo>
                  <a:close/>
                  <a:moveTo>
                    <a:pt x="2422" y="140"/>
                  </a:moveTo>
                  <a:lnTo>
                    <a:pt x="2427" y="140"/>
                  </a:lnTo>
                  <a:lnTo>
                    <a:pt x="2429" y="142"/>
                  </a:lnTo>
                  <a:lnTo>
                    <a:pt x="2429" y="143"/>
                  </a:lnTo>
                  <a:lnTo>
                    <a:pt x="2427" y="146"/>
                  </a:lnTo>
                  <a:lnTo>
                    <a:pt x="2427" y="148"/>
                  </a:lnTo>
                  <a:lnTo>
                    <a:pt x="2429" y="149"/>
                  </a:lnTo>
                  <a:lnTo>
                    <a:pt x="2429" y="149"/>
                  </a:lnTo>
                  <a:lnTo>
                    <a:pt x="2430" y="149"/>
                  </a:lnTo>
                  <a:lnTo>
                    <a:pt x="2432" y="149"/>
                  </a:lnTo>
                  <a:lnTo>
                    <a:pt x="2432" y="151"/>
                  </a:lnTo>
                  <a:lnTo>
                    <a:pt x="2432" y="153"/>
                  </a:lnTo>
                  <a:lnTo>
                    <a:pt x="2433" y="154"/>
                  </a:lnTo>
                  <a:lnTo>
                    <a:pt x="2433" y="156"/>
                  </a:lnTo>
                  <a:lnTo>
                    <a:pt x="2432" y="156"/>
                  </a:lnTo>
                  <a:lnTo>
                    <a:pt x="2430" y="157"/>
                  </a:lnTo>
                  <a:lnTo>
                    <a:pt x="2430" y="157"/>
                  </a:lnTo>
                  <a:lnTo>
                    <a:pt x="2429" y="159"/>
                  </a:lnTo>
                  <a:lnTo>
                    <a:pt x="2427" y="159"/>
                  </a:lnTo>
                  <a:lnTo>
                    <a:pt x="2427" y="157"/>
                  </a:lnTo>
                  <a:lnTo>
                    <a:pt x="2425" y="154"/>
                  </a:lnTo>
                  <a:lnTo>
                    <a:pt x="2425" y="151"/>
                  </a:lnTo>
                  <a:lnTo>
                    <a:pt x="2425" y="149"/>
                  </a:lnTo>
                  <a:lnTo>
                    <a:pt x="2424" y="149"/>
                  </a:lnTo>
                  <a:lnTo>
                    <a:pt x="2422" y="146"/>
                  </a:lnTo>
                  <a:lnTo>
                    <a:pt x="2422" y="145"/>
                  </a:lnTo>
                  <a:lnTo>
                    <a:pt x="2424" y="145"/>
                  </a:lnTo>
                  <a:lnTo>
                    <a:pt x="2424" y="143"/>
                  </a:lnTo>
                  <a:lnTo>
                    <a:pt x="2424" y="143"/>
                  </a:lnTo>
                  <a:lnTo>
                    <a:pt x="2422" y="143"/>
                  </a:lnTo>
                  <a:lnTo>
                    <a:pt x="2421" y="143"/>
                  </a:lnTo>
                  <a:lnTo>
                    <a:pt x="2422" y="142"/>
                  </a:lnTo>
                  <a:lnTo>
                    <a:pt x="2422" y="140"/>
                  </a:lnTo>
                  <a:close/>
                  <a:moveTo>
                    <a:pt x="2399" y="129"/>
                  </a:moveTo>
                  <a:lnTo>
                    <a:pt x="2400" y="129"/>
                  </a:lnTo>
                  <a:lnTo>
                    <a:pt x="2402" y="129"/>
                  </a:lnTo>
                  <a:lnTo>
                    <a:pt x="2400" y="131"/>
                  </a:lnTo>
                  <a:lnTo>
                    <a:pt x="2399" y="131"/>
                  </a:lnTo>
                  <a:lnTo>
                    <a:pt x="2397" y="131"/>
                  </a:lnTo>
                  <a:lnTo>
                    <a:pt x="2395" y="132"/>
                  </a:lnTo>
                  <a:lnTo>
                    <a:pt x="2395" y="135"/>
                  </a:lnTo>
                  <a:lnTo>
                    <a:pt x="2397" y="135"/>
                  </a:lnTo>
                  <a:lnTo>
                    <a:pt x="2397" y="137"/>
                  </a:lnTo>
                  <a:lnTo>
                    <a:pt x="2395" y="138"/>
                  </a:lnTo>
                  <a:lnTo>
                    <a:pt x="2394" y="140"/>
                  </a:lnTo>
                  <a:lnTo>
                    <a:pt x="2394" y="140"/>
                  </a:lnTo>
                  <a:lnTo>
                    <a:pt x="2392" y="138"/>
                  </a:lnTo>
                  <a:lnTo>
                    <a:pt x="2391" y="138"/>
                  </a:lnTo>
                  <a:lnTo>
                    <a:pt x="2391" y="138"/>
                  </a:lnTo>
                  <a:lnTo>
                    <a:pt x="2391" y="137"/>
                  </a:lnTo>
                  <a:lnTo>
                    <a:pt x="2391" y="137"/>
                  </a:lnTo>
                  <a:lnTo>
                    <a:pt x="2389" y="137"/>
                  </a:lnTo>
                  <a:lnTo>
                    <a:pt x="2388" y="137"/>
                  </a:lnTo>
                  <a:lnTo>
                    <a:pt x="2386" y="137"/>
                  </a:lnTo>
                  <a:lnTo>
                    <a:pt x="2386" y="137"/>
                  </a:lnTo>
                  <a:lnTo>
                    <a:pt x="2383" y="137"/>
                  </a:lnTo>
                  <a:lnTo>
                    <a:pt x="2383" y="135"/>
                  </a:lnTo>
                  <a:lnTo>
                    <a:pt x="2384" y="135"/>
                  </a:lnTo>
                  <a:lnTo>
                    <a:pt x="2384" y="134"/>
                  </a:lnTo>
                  <a:lnTo>
                    <a:pt x="2384" y="134"/>
                  </a:lnTo>
                  <a:lnTo>
                    <a:pt x="2386" y="132"/>
                  </a:lnTo>
                  <a:lnTo>
                    <a:pt x="2388" y="132"/>
                  </a:lnTo>
                  <a:lnTo>
                    <a:pt x="2391" y="132"/>
                  </a:lnTo>
                  <a:lnTo>
                    <a:pt x="2391" y="132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29"/>
                  </a:lnTo>
                  <a:lnTo>
                    <a:pt x="2394" y="129"/>
                  </a:lnTo>
                  <a:lnTo>
                    <a:pt x="2397" y="129"/>
                  </a:lnTo>
                  <a:lnTo>
                    <a:pt x="2399" y="129"/>
                  </a:lnTo>
                  <a:close/>
                  <a:moveTo>
                    <a:pt x="2252" y="126"/>
                  </a:moveTo>
                  <a:lnTo>
                    <a:pt x="2254" y="126"/>
                  </a:lnTo>
                  <a:lnTo>
                    <a:pt x="2254" y="127"/>
                  </a:lnTo>
                  <a:lnTo>
                    <a:pt x="2254" y="129"/>
                  </a:lnTo>
                  <a:lnTo>
                    <a:pt x="2254" y="129"/>
                  </a:lnTo>
                  <a:lnTo>
                    <a:pt x="2255" y="131"/>
                  </a:lnTo>
                  <a:lnTo>
                    <a:pt x="2255" y="131"/>
                  </a:lnTo>
                  <a:lnTo>
                    <a:pt x="2257" y="132"/>
                  </a:lnTo>
                  <a:lnTo>
                    <a:pt x="2258" y="134"/>
                  </a:lnTo>
                  <a:lnTo>
                    <a:pt x="2257" y="135"/>
                  </a:lnTo>
                  <a:lnTo>
                    <a:pt x="2255" y="137"/>
                  </a:lnTo>
                  <a:lnTo>
                    <a:pt x="2254" y="135"/>
                  </a:lnTo>
                  <a:lnTo>
                    <a:pt x="2252" y="135"/>
                  </a:lnTo>
                  <a:lnTo>
                    <a:pt x="2250" y="134"/>
                  </a:lnTo>
                  <a:lnTo>
                    <a:pt x="2250" y="132"/>
                  </a:lnTo>
                  <a:lnTo>
                    <a:pt x="2250" y="131"/>
                  </a:lnTo>
                  <a:lnTo>
                    <a:pt x="2252" y="129"/>
                  </a:lnTo>
                  <a:lnTo>
                    <a:pt x="2252" y="127"/>
                  </a:lnTo>
                  <a:lnTo>
                    <a:pt x="2252" y="126"/>
                  </a:lnTo>
                  <a:close/>
                  <a:moveTo>
                    <a:pt x="37" y="124"/>
                  </a:moveTo>
                  <a:lnTo>
                    <a:pt x="37" y="124"/>
                  </a:lnTo>
                  <a:lnTo>
                    <a:pt x="37" y="124"/>
                  </a:lnTo>
                  <a:lnTo>
                    <a:pt x="37" y="127"/>
                  </a:lnTo>
                  <a:lnTo>
                    <a:pt x="37" y="129"/>
                  </a:lnTo>
                  <a:lnTo>
                    <a:pt x="35" y="129"/>
                  </a:lnTo>
                  <a:lnTo>
                    <a:pt x="35" y="129"/>
                  </a:lnTo>
                  <a:lnTo>
                    <a:pt x="35" y="127"/>
                  </a:lnTo>
                  <a:lnTo>
                    <a:pt x="33" y="126"/>
                  </a:lnTo>
                  <a:lnTo>
                    <a:pt x="33" y="126"/>
                  </a:lnTo>
                  <a:lnTo>
                    <a:pt x="35" y="124"/>
                  </a:lnTo>
                  <a:lnTo>
                    <a:pt x="37" y="124"/>
                  </a:lnTo>
                  <a:lnTo>
                    <a:pt x="37" y="124"/>
                  </a:lnTo>
                  <a:close/>
                  <a:moveTo>
                    <a:pt x="43" y="107"/>
                  </a:moveTo>
                  <a:lnTo>
                    <a:pt x="43" y="109"/>
                  </a:lnTo>
                  <a:lnTo>
                    <a:pt x="43" y="110"/>
                  </a:lnTo>
                  <a:lnTo>
                    <a:pt x="43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3" y="113"/>
                  </a:lnTo>
                  <a:lnTo>
                    <a:pt x="43" y="112"/>
                  </a:lnTo>
                  <a:lnTo>
                    <a:pt x="41" y="110"/>
                  </a:lnTo>
                  <a:lnTo>
                    <a:pt x="40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3" y="107"/>
                  </a:lnTo>
                  <a:close/>
                  <a:moveTo>
                    <a:pt x="153" y="105"/>
                  </a:moveTo>
                  <a:lnTo>
                    <a:pt x="155" y="105"/>
                  </a:lnTo>
                  <a:lnTo>
                    <a:pt x="155" y="105"/>
                  </a:lnTo>
                  <a:lnTo>
                    <a:pt x="155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7"/>
                  </a:lnTo>
                  <a:lnTo>
                    <a:pt x="153" y="105"/>
                  </a:lnTo>
                  <a:lnTo>
                    <a:pt x="153" y="105"/>
                  </a:lnTo>
                  <a:close/>
                  <a:moveTo>
                    <a:pt x="2421" y="101"/>
                  </a:moveTo>
                  <a:lnTo>
                    <a:pt x="2422" y="101"/>
                  </a:lnTo>
                  <a:lnTo>
                    <a:pt x="2425" y="102"/>
                  </a:lnTo>
                  <a:lnTo>
                    <a:pt x="2425" y="102"/>
                  </a:lnTo>
                  <a:lnTo>
                    <a:pt x="2427" y="104"/>
                  </a:lnTo>
                  <a:lnTo>
                    <a:pt x="2427" y="104"/>
                  </a:lnTo>
                  <a:lnTo>
                    <a:pt x="2429" y="105"/>
                  </a:lnTo>
                  <a:lnTo>
                    <a:pt x="2430" y="105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9"/>
                  </a:lnTo>
                  <a:lnTo>
                    <a:pt x="2430" y="109"/>
                  </a:lnTo>
                  <a:lnTo>
                    <a:pt x="2429" y="109"/>
                  </a:lnTo>
                  <a:lnTo>
                    <a:pt x="2429" y="109"/>
                  </a:lnTo>
                  <a:lnTo>
                    <a:pt x="2427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4" y="107"/>
                  </a:lnTo>
                  <a:lnTo>
                    <a:pt x="2424" y="105"/>
                  </a:lnTo>
                  <a:lnTo>
                    <a:pt x="2424" y="104"/>
                  </a:lnTo>
                  <a:lnTo>
                    <a:pt x="2422" y="104"/>
                  </a:lnTo>
                  <a:lnTo>
                    <a:pt x="2422" y="104"/>
                  </a:lnTo>
                  <a:lnTo>
                    <a:pt x="2422" y="102"/>
                  </a:lnTo>
                  <a:lnTo>
                    <a:pt x="2421" y="102"/>
                  </a:lnTo>
                  <a:lnTo>
                    <a:pt x="2421" y="102"/>
                  </a:lnTo>
                  <a:lnTo>
                    <a:pt x="2421" y="101"/>
                  </a:lnTo>
                  <a:lnTo>
                    <a:pt x="2421" y="101"/>
                  </a:lnTo>
                  <a:lnTo>
                    <a:pt x="2421" y="101"/>
                  </a:lnTo>
                  <a:close/>
                  <a:moveTo>
                    <a:pt x="3075" y="97"/>
                  </a:moveTo>
                  <a:lnTo>
                    <a:pt x="3075" y="97"/>
                  </a:lnTo>
                  <a:lnTo>
                    <a:pt x="3075" y="99"/>
                  </a:lnTo>
                  <a:lnTo>
                    <a:pt x="3077" y="102"/>
                  </a:lnTo>
                  <a:lnTo>
                    <a:pt x="3077" y="104"/>
                  </a:lnTo>
                  <a:lnTo>
                    <a:pt x="3077" y="105"/>
                  </a:lnTo>
                  <a:lnTo>
                    <a:pt x="3078" y="107"/>
                  </a:lnTo>
                  <a:lnTo>
                    <a:pt x="3077" y="109"/>
                  </a:lnTo>
                  <a:lnTo>
                    <a:pt x="3077" y="109"/>
                  </a:lnTo>
                  <a:lnTo>
                    <a:pt x="3075" y="105"/>
                  </a:lnTo>
                  <a:lnTo>
                    <a:pt x="3075" y="105"/>
                  </a:lnTo>
                  <a:lnTo>
                    <a:pt x="3075" y="104"/>
                  </a:lnTo>
                  <a:lnTo>
                    <a:pt x="3074" y="101"/>
                  </a:lnTo>
                  <a:lnTo>
                    <a:pt x="3074" y="99"/>
                  </a:lnTo>
                  <a:lnTo>
                    <a:pt x="3074" y="97"/>
                  </a:lnTo>
                  <a:lnTo>
                    <a:pt x="3075" y="97"/>
                  </a:lnTo>
                  <a:close/>
                  <a:moveTo>
                    <a:pt x="3" y="96"/>
                  </a:moveTo>
                  <a:lnTo>
                    <a:pt x="3" y="97"/>
                  </a:lnTo>
                  <a:lnTo>
                    <a:pt x="3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9"/>
                  </a:lnTo>
                  <a:lnTo>
                    <a:pt x="3" y="99"/>
                  </a:lnTo>
                  <a:lnTo>
                    <a:pt x="2" y="99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3" y="97"/>
                  </a:lnTo>
                  <a:lnTo>
                    <a:pt x="3" y="96"/>
                  </a:lnTo>
                  <a:lnTo>
                    <a:pt x="3" y="96"/>
                  </a:lnTo>
                  <a:close/>
                  <a:moveTo>
                    <a:pt x="148" y="93"/>
                  </a:moveTo>
                  <a:lnTo>
                    <a:pt x="148" y="93"/>
                  </a:lnTo>
                  <a:lnTo>
                    <a:pt x="148" y="94"/>
                  </a:lnTo>
                  <a:lnTo>
                    <a:pt x="148" y="94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4"/>
                  </a:lnTo>
                  <a:lnTo>
                    <a:pt x="148" y="93"/>
                  </a:lnTo>
                  <a:lnTo>
                    <a:pt x="148" y="93"/>
                  </a:lnTo>
                  <a:close/>
                  <a:moveTo>
                    <a:pt x="2753" y="90"/>
                  </a:moveTo>
                  <a:lnTo>
                    <a:pt x="2757" y="91"/>
                  </a:lnTo>
                  <a:lnTo>
                    <a:pt x="2757" y="91"/>
                  </a:lnTo>
                  <a:lnTo>
                    <a:pt x="2760" y="91"/>
                  </a:lnTo>
                  <a:lnTo>
                    <a:pt x="2760" y="93"/>
                  </a:lnTo>
                  <a:lnTo>
                    <a:pt x="2760" y="93"/>
                  </a:lnTo>
                  <a:lnTo>
                    <a:pt x="2758" y="93"/>
                  </a:lnTo>
                  <a:lnTo>
                    <a:pt x="2755" y="93"/>
                  </a:lnTo>
                  <a:lnTo>
                    <a:pt x="2753" y="93"/>
                  </a:lnTo>
                  <a:lnTo>
                    <a:pt x="2753" y="90"/>
                  </a:lnTo>
                  <a:lnTo>
                    <a:pt x="2753" y="90"/>
                  </a:lnTo>
                  <a:close/>
                  <a:moveTo>
                    <a:pt x="141" y="83"/>
                  </a:moveTo>
                  <a:lnTo>
                    <a:pt x="141" y="83"/>
                  </a:lnTo>
                  <a:lnTo>
                    <a:pt x="141" y="83"/>
                  </a:lnTo>
                  <a:lnTo>
                    <a:pt x="141" y="83"/>
                  </a:lnTo>
                  <a:lnTo>
                    <a:pt x="142" y="83"/>
                  </a:lnTo>
                  <a:lnTo>
                    <a:pt x="141" y="85"/>
                  </a:lnTo>
                  <a:lnTo>
                    <a:pt x="141" y="85"/>
                  </a:lnTo>
                  <a:lnTo>
                    <a:pt x="142" y="85"/>
                  </a:lnTo>
                  <a:lnTo>
                    <a:pt x="142" y="86"/>
                  </a:lnTo>
                  <a:lnTo>
                    <a:pt x="142" y="86"/>
                  </a:lnTo>
                  <a:lnTo>
                    <a:pt x="144" y="86"/>
                  </a:lnTo>
                  <a:lnTo>
                    <a:pt x="144" y="86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1"/>
                  </a:lnTo>
                  <a:lnTo>
                    <a:pt x="145" y="91"/>
                  </a:lnTo>
                  <a:lnTo>
                    <a:pt x="145" y="90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7" y="88"/>
                  </a:lnTo>
                  <a:lnTo>
                    <a:pt x="145" y="88"/>
                  </a:lnTo>
                  <a:lnTo>
                    <a:pt x="145" y="86"/>
                  </a:lnTo>
                  <a:lnTo>
                    <a:pt x="145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50" y="86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7" y="88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48" y="91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2" y="94"/>
                  </a:lnTo>
                  <a:lnTo>
                    <a:pt x="152" y="94"/>
                  </a:lnTo>
                  <a:lnTo>
                    <a:pt x="152" y="96"/>
                  </a:lnTo>
                  <a:lnTo>
                    <a:pt x="152" y="96"/>
                  </a:lnTo>
                  <a:lnTo>
                    <a:pt x="150" y="96"/>
                  </a:lnTo>
                  <a:lnTo>
                    <a:pt x="148" y="97"/>
                  </a:lnTo>
                  <a:lnTo>
                    <a:pt x="148" y="99"/>
                  </a:lnTo>
                  <a:lnTo>
                    <a:pt x="147" y="99"/>
                  </a:lnTo>
                  <a:lnTo>
                    <a:pt x="147" y="99"/>
                  </a:lnTo>
                  <a:lnTo>
                    <a:pt x="145" y="99"/>
                  </a:lnTo>
                  <a:lnTo>
                    <a:pt x="145" y="97"/>
                  </a:lnTo>
                  <a:lnTo>
                    <a:pt x="145" y="96"/>
                  </a:lnTo>
                  <a:lnTo>
                    <a:pt x="145" y="94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7"/>
                  </a:lnTo>
                  <a:lnTo>
                    <a:pt x="144" y="97"/>
                  </a:lnTo>
                  <a:lnTo>
                    <a:pt x="142" y="96"/>
                  </a:lnTo>
                  <a:lnTo>
                    <a:pt x="142" y="94"/>
                  </a:lnTo>
                  <a:lnTo>
                    <a:pt x="141" y="94"/>
                  </a:lnTo>
                  <a:lnTo>
                    <a:pt x="141" y="93"/>
                  </a:lnTo>
                  <a:lnTo>
                    <a:pt x="141" y="93"/>
                  </a:lnTo>
                  <a:lnTo>
                    <a:pt x="141" y="91"/>
                  </a:lnTo>
                  <a:lnTo>
                    <a:pt x="141" y="90"/>
                  </a:lnTo>
                  <a:lnTo>
                    <a:pt x="139" y="90"/>
                  </a:lnTo>
                  <a:lnTo>
                    <a:pt x="139" y="90"/>
                  </a:lnTo>
                  <a:lnTo>
                    <a:pt x="139" y="88"/>
                  </a:lnTo>
                  <a:lnTo>
                    <a:pt x="137" y="88"/>
                  </a:lnTo>
                  <a:lnTo>
                    <a:pt x="137" y="86"/>
                  </a:lnTo>
                  <a:lnTo>
                    <a:pt x="137" y="86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9" y="83"/>
                  </a:lnTo>
                  <a:lnTo>
                    <a:pt x="139" y="83"/>
                  </a:lnTo>
                  <a:lnTo>
                    <a:pt x="141" y="83"/>
                  </a:lnTo>
                  <a:close/>
                  <a:moveTo>
                    <a:pt x="576" y="80"/>
                  </a:moveTo>
                  <a:lnTo>
                    <a:pt x="576" y="80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0"/>
                  </a:lnTo>
                  <a:lnTo>
                    <a:pt x="576" y="80"/>
                  </a:lnTo>
                  <a:lnTo>
                    <a:pt x="576" y="80"/>
                  </a:lnTo>
                  <a:close/>
                  <a:moveTo>
                    <a:pt x="2821" y="79"/>
                  </a:moveTo>
                  <a:lnTo>
                    <a:pt x="2823" y="79"/>
                  </a:lnTo>
                  <a:lnTo>
                    <a:pt x="2824" y="79"/>
                  </a:lnTo>
                  <a:lnTo>
                    <a:pt x="2826" y="80"/>
                  </a:lnTo>
                  <a:lnTo>
                    <a:pt x="2828" y="80"/>
                  </a:lnTo>
                  <a:lnTo>
                    <a:pt x="2829" y="80"/>
                  </a:lnTo>
                  <a:lnTo>
                    <a:pt x="2831" y="80"/>
                  </a:lnTo>
                  <a:lnTo>
                    <a:pt x="2831" y="82"/>
                  </a:lnTo>
                  <a:lnTo>
                    <a:pt x="2829" y="82"/>
                  </a:lnTo>
                  <a:lnTo>
                    <a:pt x="2829" y="82"/>
                  </a:lnTo>
                  <a:lnTo>
                    <a:pt x="2828" y="82"/>
                  </a:lnTo>
                  <a:lnTo>
                    <a:pt x="2826" y="82"/>
                  </a:lnTo>
                  <a:lnTo>
                    <a:pt x="2824" y="82"/>
                  </a:lnTo>
                  <a:lnTo>
                    <a:pt x="2821" y="83"/>
                  </a:lnTo>
                  <a:lnTo>
                    <a:pt x="2821" y="83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0"/>
                  </a:lnTo>
                  <a:lnTo>
                    <a:pt x="2821" y="80"/>
                  </a:lnTo>
                  <a:lnTo>
                    <a:pt x="2821" y="79"/>
                  </a:lnTo>
                  <a:lnTo>
                    <a:pt x="2821" y="79"/>
                  </a:lnTo>
                  <a:close/>
                  <a:moveTo>
                    <a:pt x="30" y="75"/>
                  </a:moveTo>
                  <a:lnTo>
                    <a:pt x="30" y="75"/>
                  </a:lnTo>
                  <a:lnTo>
                    <a:pt x="32" y="75"/>
                  </a:lnTo>
                  <a:lnTo>
                    <a:pt x="32" y="75"/>
                  </a:lnTo>
                  <a:lnTo>
                    <a:pt x="32" y="77"/>
                  </a:lnTo>
                  <a:lnTo>
                    <a:pt x="30" y="79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9" y="80"/>
                  </a:lnTo>
                  <a:lnTo>
                    <a:pt x="29" y="79"/>
                  </a:lnTo>
                  <a:lnTo>
                    <a:pt x="29" y="77"/>
                  </a:lnTo>
                  <a:lnTo>
                    <a:pt x="29" y="75"/>
                  </a:lnTo>
                  <a:lnTo>
                    <a:pt x="30" y="75"/>
                  </a:lnTo>
                  <a:lnTo>
                    <a:pt x="30" y="75"/>
                  </a:lnTo>
                  <a:close/>
                  <a:moveTo>
                    <a:pt x="3026" y="75"/>
                  </a:moveTo>
                  <a:lnTo>
                    <a:pt x="3028" y="75"/>
                  </a:lnTo>
                  <a:lnTo>
                    <a:pt x="3033" y="77"/>
                  </a:lnTo>
                  <a:lnTo>
                    <a:pt x="3034" y="79"/>
                  </a:lnTo>
                  <a:lnTo>
                    <a:pt x="3034" y="80"/>
                  </a:lnTo>
                  <a:lnTo>
                    <a:pt x="3033" y="79"/>
                  </a:lnTo>
                  <a:lnTo>
                    <a:pt x="3029" y="79"/>
                  </a:lnTo>
                  <a:lnTo>
                    <a:pt x="3026" y="79"/>
                  </a:lnTo>
                  <a:lnTo>
                    <a:pt x="3025" y="80"/>
                  </a:lnTo>
                  <a:lnTo>
                    <a:pt x="3025" y="80"/>
                  </a:lnTo>
                  <a:lnTo>
                    <a:pt x="3025" y="79"/>
                  </a:lnTo>
                  <a:lnTo>
                    <a:pt x="3026" y="77"/>
                  </a:lnTo>
                  <a:lnTo>
                    <a:pt x="3026" y="75"/>
                  </a:lnTo>
                  <a:lnTo>
                    <a:pt x="3026" y="75"/>
                  </a:lnTo>
                  <a:close/>
                  <a:moveTo>
                    <a:pt x="161" y="74"/>
                  </a:moveTo>
                  <a:lnTo>
                    <a:pt x="161" y="74"/>
                  </a:lnTo>
                  <a:lnTo>
                    <a:pt x="163" y="75"/>
                  </a:lnTo>
                  <a:lnTo>
                    <a:pt x="163" y="75"/>
                  </a:lnTo>
                  <a:lnTo>
                    <a:pt x="163" y="77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0" y="77"/>
                  </a:lnTo>
                  <a:lnTo>
                    <a:pt x="161" y="75"/>
                  </a:lnTo>
                  <a:lnTo>
                    <a:pt x="161" y="75"/>
                  </a:lnTo>
                  <a:lnTo>
                    <a:pt x="161" y="74"/>
                  </a:lnTo>
                  <a:close/>
                  <a:moveTo>
                    <a:pt x="2050" y="72"/>
                  </a:moveTo>
                  <a:lnTo>
                    <a:pt x="2052" y="72"/>
                  </a:lnTo>
                  <a:lnTo>
                    <a:pt x="2052" y="74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49" y="74"/>
                  </a:lnTo>
                  <a:lnTo>
                    <a:pt x="2047" y="72"/>
                  </a:lnTo>
                  <a:lnTo>
                    <a:pt x="2049" y="72"/>
                  </a:lnTo>
                  <a:lnTo>
                    <a:pt x="2050" y="72"/>
                  </a:lnTo>
                  <a:lnTo>
                    <a:pt x="2050" y="72"/>
                  </a:lnTo>
                  <a:close/>
                  <a:moveTo>
                    <a:pt x="2600" y="71"/>
                  </a:moveTo>
                  <a:lnTo>
                    <a:pt x="2602" y="72"/>
                  </a:lnTo>
                  <a:lnTo>
                    <a:pt x="2604" y="74"/>
                  </a:lnTo>
                  <a:lnTo>
                    <a:pt x="2604" y="75"/>
                  </a:lnTo>
                  <a:lnTo>
                    <a:pt x="2604" y="75"/>
                  </a:lnTo>
                  <a:lnTo>
                    <a:pt x="2605" y="77"/>
                  </a:lnTo>
                  <a:lnTo>
                    <a:pt x="2605" y="79"/>
                  </a:lnTo>
                  <a:lnTo>
                    <a:pt x="2607" y="80"/>
                  </a:lnTo>
                  <a:lnTo>
                    <a:pt x="2607" y="80"/>
                  </a:lnTo>
                  <a:lnTo>
                    <a:pt x="2607" y="82"/>
                  </a:lnTo>
                  <a:lnTo>
                    <a:pt x="2605" y="83"/>
                  </a:lnTo>
                  <a:lnTo>
                    <a:pt x="2602" y="83"/>
                  </a:lnTo>
                  <a:lnTo>
                    <a:pt x="2600" y="85"/>
                  </a:lnTo>
                  <a:lnTo>
                    <a:pt x="2600" y="85"/>
                  </a:lnTo>
                  <a:lnTo>
                    <a:pt x="2599" y="83"/>
                  </a:lnTo>
                  <a:lnTo>
                    <a:pt x="2597" y="82"/>
                  </a:lnTo>
                  <a:lnTo>
                    <a:pt x="2596" y="82"/>
                  </a:lnTo>
                  <a:lnTo>
                    <a:pt x="2596" y="82"/>
                  </a:lnTo>
                  <a:lnTo>
                    <a:pt x="2596" y="80"/>
                  </a:lnTo>
                  <a:lnTo>
                    <a:pt x="2596" y="77"/>
                  </a:lnTo>
                  <a:lnTo>
                    <a:pt x="2597" y="74"/>
                  </a:lnTo>
                  <a:lnTo>
                    <a:pt x="2599" y="72"/>
                  </a:lnTo>
                  <a:lnTo>
                    <a:pt x="2600" y="71"/>
                  </a:lnTo>
                  <a:close/>
                  <a:moveTo>
                    <a:pt x="8" y="66"/>
                  </a:moveTo>
                  <a:lnTo>
                    <a:pt x="8" y="68"/>
                  </a:lnTo>
                  <a:lnTo>
                    <a:pt x="8" y="69"/>
                  </a:lnTo>
                  <a:lnTo>
                    <a:pt x="10" y="69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7" y="69"/>
                  </a:lnTo>
                  <a:lnTo>
                    <a:pt x="7" y="69"/>
                  </a:lnTo>
                  <a:lnTo>
                    <a:pt x="7" y="68"/>
                  </a:lnTo>
                  <a:lnTo>
                    <a:pt x="8" y="66"/>
                  </a:lnTo>
                  <a:lnTo>
                    <a:pt x="8" y="66"/>
                  </a:lnTo>
                  <a:close/>
                  <a:moveTo>
                    <a:pt x="656" y="66"/>
                  </a:moveTo>
                  <a:lnTo>
                    <a:pt x="656" y="66"/>
                  </a:lnTo>
                  <a:lnTo>
                    <a:pt x="656" y="68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5" y="68"/>
                  </a:lnTo>
                  <a:lnTo>
                    <a:pt x="656" y="68"/>
                  </a:lnTo>
                  <a:lnTo>
                    <a:pt x="656" y="68"/>
                  </a:lnTo>
                  <a:lnTo>
                    <a:pt x="656" y="66"/>
                  </a:lnTo>
                  <a:close/>
                  <a:moveTo>
                    <a:pt x="2902" y="64"/>
                  </a:moveTo>
                  <a:lnTo>
                    <a:pt x="2900" y="66"/>
                  </a:lnTo>
                  <a:lnTo>
                    <a:pt x="2900" y="66"/>
                  </a:lnTo>
                  <a:lnTo>
                    <a:pt x="2900" y="66"/>
                  </a:lnTo>
                  <a:lnTo>
                    <a:pt x="2903" y="66"/>
                  </a:lnTo>
                  <a:lnTo>
                    <a:pt x="2903" y="68"/>
                  </a:lnTo>
                  <a:lnTo>
                    <a:pt x="2900" y="68"/>
                  </a:lnTo>
                  <a:lnTo>
                    <a:pt x="2899" y="69"/>
                  </a:lnTo>
                  <a:lnTo>
                    <a:pt x="2897" y="69"/>
                  </a:lnTo>
                  <a:lnTo>
                    <a:pt x="2897" y="71"/>
                  </a:lnTo>
                  <a:lnTo>
                    <a:pt x="2897" y="71"/>
                  </a:lnTo>
                  <a:lnTo>
                    <a:pt x="2894" y="72"/>
                  </a:lnTo>
                  <a:lnTo>
                    <a:pt x="2892" y="74"/>
                  </a:lnTo>
                  <a:lnTo>
                    <a:pt x="2891" y="74"/>
                  </a:lnTo>
                  <a:lnTo>
                    <a:pt x="2886" y="74"/>
                  </a:lnTo>
                  <a:lnTo>
                    <a:pt x="2884" y="74"/>
                  </a:lnTo>
                  <a:lnTo>
                    <a:pt x="2883" y="74"/>
                  </a:lnTo>
                  <a:lnTo>
                    <a:pt x="2878" y="72"/>
                  </a:lnTo>
                  <a:lnTo>
                    <a:pt x="2875" y="71"/>
                  </a:lnTo>
                  <a:lnTo>
                    <a:pt x="2875" y="71"/>
                  </a:lnTo>
                  <a:lnTo>
                    <a:pt x="2873" y="71"/>
                  </a:lnTo>
                  <a:lnTo>
                    <a:pt x="2873" y="71"/>
                  </a:lnTo>
                  <a:lnTo>
                    <a:pt x="2873" y="69"/>
                  </a:lnTo>
                  <a:lnTo>
                    <a:pt x="2873" y="69"/>
                  </a:lnTo>
                  <a:lnTo>
                    <a:pt x="2876" y="69"/>
                  </a:lnTo>
                  <a:lnTo>
                    <a:pt x="2880" y="68"/>
                  </a:lnTo>
                  <a:lnTo>
                    <a:pt x="2883" y="66"/>
                  </a:lnTo>
                  <a:lnTo>
                    <a:pt x="2886" y="66"/>
                  </a:lnTo>
                  <a:lnTo>
                    <a:pt x="2889" y="66"/>
                  </a:lnTo>
                  <a:lnTo>
                    <a:pt x="2892" y="66"/>
                  </a:lnTo>
                  <a:lnTo>
                    <a:pt x="2894" y="64"/>
                  </a:lnTo>
                  <a:lnTo>
                    <a:pt x="2899" y="64"/>
                  </a:lnTo>
                  <a:lnTo>
                    <a:pt x="2902" y="64"/>
                  </a:lnTo>
                  <a:close/>
                  <a:moveTo>
                    <a:pt x="658" y="61"/>
                  </a:moveTo>
                  <a:lnTo>
                    <a:pt x="658" y="61"/>
                  </a:lnTo>
                  <a:lnTo>
                    <a:pt x="659" y="64"/>
                  </a:lnTo>
                  <a:lnTo>
                    <a:pt x="659" y="68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6"/>
                  </a:lnTo>
                  <a:lnTo>
                    <a:pt x="658" y="64"/>
                  </a:lnTo>
                  <a:lnTo>
                    <a:pt x="658" y="61"/>
                  </a:lnTo>
                  <a:close/>
                  <a:moveTo>
                    <a:pt x="653" y="61"/>
                  </a:moveTo>
                  <a:lnTo>
                    <a:pt x="655" y="61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1"/>
                  </a:lnTo>
                  <a:close/>
                  <a:moveTo>
                    <a:pt x="664" y="61"/>
                  </a:move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4" y="63"/>
                  </a:lnTo>
                  <a:lnTo>
                    <a:pt x="664" y="61"/>
                  </a:lnTo>
                  <a:lnTo>
                    <a:pt x="664" y="61"/>
                  </a:lnTo>
                  <a:close/>
                  <a:moveTo>
                    <a:pt x="661" y="61"/>
                  </a:moveTo>
                  <a:lnTo>
                    <a:pt x="663" y="64"/>
                  </a:lnTo>
                  <a:lnTo>
                    <a:pt x="663" y="66"/>
                  </a:lnTo>
                  <a:lnTo>
                    <a:pt x="664" y="66"/>
                  </a:lnTo>
                  <a:lnTo>
                    <a:pt x="664" y="68"/>
                  </a:lnTo>
                  <a:lnTo>
                    <a:pt x="664" y="69"/>
                  </a:lnTo>
                  <a:lnTo>
                    <a:pt x="664" y="68"/>
                  </a:lnTo>
                  <a:lnTo>
                    <a:pt x="663" y="66"/>
                  </a:lnTo>
                  <a:lnTo>
                    <a:pt x="661" y="63"/>
                  </a:lnTo>
                  <a:lnTo>
                    <a:pt x="661" y="61"/>
                  </a:lnTo>
                  <a:lnTo>
                    <a:pt x="661" y="61"/>
                  </a:lnTo>
                  <a:close/>
                  <a:moveTo>
                    <a:pt x="666" y="60"/>
                  </a:moveTo>
                  <a:lnTo>
                    <a:pt x="667" y="61"/>
                  </a:lnTo>
                  <a:lnTo>
                    <a:pt x="667" y="63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6" y="61"/>
                  </a:lnTo>
                  <a:lnTo>
                    <a:pt x="666" y="60"/>
                  </a:lnTo>
                  <a:close/>
                  <a:moveTo>
                    <a:pt x="629" y="58"/>
                  </a:moveTo>
                  <a:lnTo>
                    <a:pt x="628" y="58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58"/>
                  </a:lnTo>
                  <a:lnTo>
                    <a:pt x="629" y="58"/>
                  </a:lnTo>
                  <a:lnTo>
                    <a:pt x="629" y="58"/>
                  </a:lnTo>
                  <a:close/>
                  <a:moveTo>
                    <a:pt x="628" y="58"/>
                  </a:moveTo>
                  <a:lnTo>
                    <a:pt x="629" y="58"/>
                  </a:lnTo>
                  <a:lnTo>
                    <a:pt x="631" y="58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3"/>
                  </a:lnTo>
                  <a:lnTo>
                    <a:pt x="631" y="63"/>
                  </a:lnTo>
                  <a:lnTo>
                    <a:pt x="629" y="64"/>
                  </a:lnTo>
                  <a:lnTo>
                    <a:pt x="629" y="64"/>
                  </a:lnTo>
                  <a:lnTo>
                    <a:pt x="628" y="64"/>
                  </a:lnTo>
                  <a:lnTo>
                    <a:pt x="626" y="66"/>
                  </a:lnTo>
                  <a:lnTo>
                    <a:pt x="626" y="68"/>
                  </a:lnTo>
                  <a:lnTo>
                    <a:pt x="625" y="68"/>
                  </a:lnTo>
                  <a:lnTo>
                    <a:pt x="623" y="69"/>
                  </a:lnTo>
                  <a:lnTo>
                    <a:pt x="622" y="71"/>
                  </a:lnTo>
                  <a:lnTo>
                    <a:pt x="618" y="72"/>
                  </a:lnTo>
                  <a:lnTo>
                    <a:pt x="614" y="74"/>
                  </a:lnTo>
                  <a:lnTo>
                    <a:pt x="612" y="75"/>
                  </a:lnTo>
                  <a:lnTo>
                    <a:pt x="612" y="75"/>
                  </a:lnTo>
                  <a:lnTo>
                    <a:pt x="611" y="75"/>
                  </a:lnTo>
                  <a:lnTo>
                    <a:pt x="609" y="75"/>
                  </a:lnTo>
                  <a:lnTo>
                    <a:pt x="601" y="79"/>
                  </a:lnTo>
                  <a:lnTo>
                    <a:pt x="596" y="80"/>
                  </a:lnTo>
                  <a:lnTo>
                    <a:pt x="593" y="83"/>
                  </a:lnTo>
                  <a:lnTo>
                    <a:pt x="590" y="85"/>
                  </a:lnTo>
                  <a:lnTo>
                    <a:pt x="590" y="85"/>
                  </a:lnTo>
                  <a:lnTo>
                    <a:pt x="588" y="85"/>
                  </a:lnTo>
                  <a:lnTo>
                    <a:pt x="585" y="85"/>
                  </a:lnTo>
                  <a:lnTo>
                    <a:pt x="584" y="85"/>
                  </a:lnTo>
                  <a:lnTo>
                    <a:pt x="581" y="86"/>
                  </a:lnTo>
                  <a:lnTo>
                    <a:pt x="581" y="86"/>
                  </a:lnTo>
                  <a:lnTo>
                    <a:pt x="579" y="86"/>
                  </a:lnTo>
                  <a:lnTo>
                    <a:pt x="579" y="88"/>
                  </a:lnTo>
                  <a:lnTo>
                    <a:pt x="577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4" y="86"/>
                  </a:lnTo>
                  <a:lnTo>
                    <a:pt x="574" y="86"/>
                  </a:lnTo>
                  <a:lnTo>
                    <a:pt x="573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6" y="85"/>
                  </a:lnTo>
                  <a:lnTo>
                    <a:pt x="576" y="85"/>
                  </a:lnTo>
                  <a:lnTo>
                    <a:pt x="574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1" y="85"/>
                  </a:lnTo>
                  <a:lnTo>
                    <a:pt x="571" y="85"/>
                  </a:lnTo>
                  <a:lnTo>
                    <a:pt x="570" y="83"/>
                  </a:lnTo>
                  <a:lnTo>
                    <a:pt x="568" y="83"/>
                  </a:lnTo>
                  <a:lnTo>
                    <a:pt x="566" y="82"/>
                  </a:lnTo>
                  <a:lnTo>
                    <a:pt x="566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7"/>
                  </a:lnTo>
                  <a:lnTo>
                    <a:pt x="568" y="77"/>
                  </a:lnTo>
                  <a:lnTo>
                    <a:pt x="568" y="77"/>
                  </a:lnTo>
                  <a:lnTo>
                    <a:pt x="568" y="75"/>
                  </a:lnTo>
                  <a:lnTo>
                    <a:pt x="568" y="75"/>
                  </a:lnTo>
                  <a:lnTo>
                    <a:pt x="568" y="74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1"/>
                  </a:lnTo>
                  <a:lnTo>
                    <a:pt x="571" y="71"/>
                  </a:lnTo>
                  <a:lnTo>
                    <a:pt x="573" y="71"/>
                  </a:lnTo>
                  <a:lnTo>
                    <a:pt x="573" y="71"/>
                  </a:lnTo>
                  <a:lnTo>
                    <a:pt x="573" y="69"/>
                  </a:lnTo>
                  <a:lnTo>
                    <a:pt x="573" y="68"/>
                  </a:lnTo>
                  <a:lnTo>
                    <a:pt x="573" y="68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4"/>
                  </a:lnTo>
                  <a:lnTo>
                    <a:pt x="576" y="64"/>
                  </a:lnTo>
                  <a:lnTo>
                    <a:pt x="576" y="64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9"/>
                  </a:lnTo>
                  <a:lnTo>
                    <a:pt x="579" y="69"/>
                  </a:lnTo>
                  <a:lnTo>
                    <a:pt x="579" y="71"/>
                  </a:lnTo>
                  <a:lnTo>
                    <a:pt x="579" y="71"/>
                  </a:lnTo>
                  <a:lnTo>
                    <a:pt x="577" y="71"/>
                  </a:lnTo>
                  <a:lnTo>
                    <a:pt x="577" y="71"/>
                  </a:lnTo>
                  <a:lnTo>
                    <a:pt x="573" y="71"/>
                  </a:lnTo>
                  <a:lnTo>
                    <a:pt x="571" y="71"/>
                  </a:lnTo>
                  <a:lnTo>
                    <a:pt x="571" y="72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4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1" y="77"/>
                  </a:lnTo>
                  <a:lnTo>
                    <a:pt x="573" y="77"/>
                  </a:lnTo>
                  <a:lnTo>
                    <a:pt x="576" y="77"/>
                  </a:lnTo>
                  <a:lnTo>
                    <a:pt x="576" y="77"/>
                  </a:lnTo>
                  <a:lnTo>
                    <a:pt x="577" y="77"/>
                  </a:lnTo>
                  <a:lnTo>
                    <a:pt x="577" y="77"/>
                  </a:lnTo>
                  <a:lnTo>
                    <a:pt x="577" y="79"/>
                  </a:lnTo>
                  <a:lnTo>
                    <a:pt x="579" y="79"/>
                  </a:lnTo>
                  <a:lnTo>
                    <a:pt x="579" y="77"/>
                  </a:lnTo>
                  <a:lnTo>
                    <a:pt x="579" y="75"/>
                  </a:lnTo>
                  <a:lnTo>
                    <a:pt x="579" y="75"/>
                  </a:lnTo>
                  <a:lnTo>
                    <a:pt x="581" y="74"/>
                  </a:lnTo>
                  <a:lnTo>
                    <a:pt x="584" y="72"/>
                  </a:lnTo>
                  <a:lnTo>
                    <a:pt x="585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1"/>
                  </a:lnTo>
                  <a:lnTo>
                    <a:pt x="590" y="69"/>
                  </a:lnTo>
                  <a:lnTo>
                    <a:pt x="593" y="66"/>
                  </a:lnTo>
                  <a:lnTo>
                    <a:pt x="595" y="66"/>
                  </a:lnTo>
                  <a:lnTo>
                    <a:pt x="596" y="66"/>
                  </a:lnTo>
                  <a:lnTo>
                    <a:pt x="599" y="66"/>
                  </a:lnTo>
                  <a:lnTo>
                    <a:pt x="603" y="66"/>
                  </a:lnTo>
                  <a:lnTo>
                    <a:pt x="606" y="66"/>
                  </a:lnTo>
                  <a:lnTo>
                    <a:pt x="607" y="68"/>
                  </a:lnTo>
                  <a:lnTo>
                    <a:pt x="609" y="68"/>
                  </a:lnTo>
                  <a:lnTo>
                    <a:pt x="614" y="68"/>
                  </a:lnTo>
                  <a:lnTo>
                    <a:pt x="614" y="68"/>
                  </a:lnTo>
                  <a:lnTo>
                    <a:pt x="612" y="68"/>
                  </a:lnTo>
                  <a:lnTo>
                    <a:pt x="611" y="66"/>
                  </a:lnTo>
                  <a:lnTo>
                    <a:pt x="609" y="66"/>
                  </a:lnTo>
                  <a:lnTo>
                    <a:pt x="607" y="66"/>
                  </a:lnTo>
                  <a:lnTo>
                    <a:pt x="607" y="66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11" y="64"/>
                  </a:lnTo>
                  <a:lnTo>
                    <a:pt x="611" y="63"/>
                  </a:lnTo>
                  <a:lnTo>
                    <a:pt x="612" y="63"/>
                  </a:lnTo>
                  <a:lnTo>
                    <a:pt x="615" y="63"/>
                  </a:lnTo>
                  <a:lnTo>
                    <a:pt x="618" y="61"/>
                  </a:lnTo>
                  <a:lnTo>
                    <a:pt x="618" y="61"/>
                  </a:lnTo>
                  <a:lnTo>
                    <a:pt x="618" y="63"/>
                  </a:lnTo>
                  <a:lnTo>
                    <a:pt x="620" y="63"/>
                  </a:lnTo>
                  <a:lnTo>
                    <a:pt x="623" y="61"/>
                  </a:lnTo>
                  <a:lnTo>
                    <a:pt x="625" y="61"/>
                  </a:lnTo>
                  <a:lnTo>
                    <a:pt x="626" y="61"/>
                  </a:lnTo>
                  <a:lnTo>
                    <a:pt x="626" y="61"/>
                  </a:lnTo>
                  <a:lnTo>
                    <a:pt x="628" y="61"/>
                  </a:lnTo>
                  <a:lnTo>
                    <a:pt x="629" y="61"/>
                  </a:lnTo>
                  <a:lnTo>
                    <a:pt x="629" y="61"/>
                  </a:lnTo>
                  <a:lnTo>
                    <a:pt x="629" y="60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close/>
                  <a:moveTo>
                    <a:pt x="672" y="55"/>
                  </a:moveTo>
                  <a:lnTo>
                    <a:pt x="674" y="55"/>
                  </a:lnTo>
                  <a:lnTo>
                    <a:pt x="675" y="55"/>
                  </a:lnTo>
                  <a:lnTo>
                    <a:pt x="677" y="57"/>
                  </a:lnTo>
                  <a:lnTo>
                    <a:pt x="675" y="57"/>
                  </a:lnTo>
                  <a:lnTo>
                    <a:pt x="672" y="57"/>
                  </a:lnTo>
                  <a:lnTo>
                    <a:pt x="670" y="55"/>
                  </a:lnTo>
                  <a:lnTo>
                    <a:pt x="670" y="55"/>
                  </a:lnTo>
                  <a:lnTo>
                    <a:pt x="672" y="55"/>
                  </a:lnTo>
                  <a:close/>
                  <a:moveTo>
                    <a:pt x="49" y="53"/>
                  </a:moveTo>
                  <a:lnTo>
                    <a:pt x="51" y="55"/>
                  </a:lnTo>
                  <a:lnTo>
                    <a:pt x="51" y="55"/>
                  </a:lnTo>
                  <a:lnTo>
                    <a:pt x="51" y="57"/>
                  </a:lnTo>
                  <a:lnTo>
                    <a:pt x="49" y="57"/>
                  </a:lnTo>
                  <a:lnTo>
                    <a:pt x="48" y="57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9" y="53"/>
                  </a:lnTo>
                  <a:close/>
                  <a:moveTo>
                    <a:pt x="54" y="52"/>
                  </a:moveTo>
                  <a:lnTo>
                    <a:pt x="55" y="52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4" y="55"/>
                  </a:lnTo>
                  <a:lnTo>
                    <a:pt x="54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52" y="52"/>
                  </a:lnTo>
                  <a:lnTo>
                    <a:pt x="54" y="52"/>
                  </a:lnTo>
                  <a:close/>
                  <a:moveTo>
                    <a:pt x="738" y="47"/>
                  </a:moveTo>
                  <a:lnTo>
                    <a:pt x="738" y="47"/>
                  </a:lnTo>
                  <a:lnTo>
                    <a:pt x="740" y="47"/>
                  </a:lnTo>
                  <a:lnTo>
                    <a:pt x="740" y="47"/>
                  </a:lnTo>
                  <a:lnTo>
                    <a:pt x="740" y="49"/>
                  </a:lnTo>
                  <a:lnTo>
                    <a:pt x="740" y="49"/>
                  </a:lnTo>
                  <a:lnTo>
                    <a:pt x="741" y="49"/>
                  </a:lnTo>
                  <a:lnTo>
                    <a:pt x="741" y="50"/>
                  </a:lnTo>
                  <a:lnTo>
                    <a:pt x="741" y="50"/>
                  </a:lnTo>
                  <a:lnTo>
                    <a:pt x="740" y="50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close/>
                  <a:moveTo>
                    <a:pt x="335" y="42"/>
                  </a:moveTo>
                  <a:lnTo>
                    <a:pt x="335" y="42"/>
                  </a:lnTo>
                  <a:lnTo>
                    <a:pt x="335" y="44"/>
                  </a:lnTo>
                  <a:lnTo>
                    <a:pt x="335" y="46"/>
                  </a:lnTo>
                  <a:lnTo>
                    <a:pt x="335" y="46"/>
                  </a:lnTo>
                  <a:lnTo>
                    <a:pt x="333" y="47"/>
                  </a:lnTo>
                  <a:lnTo>
                    <a:pt x="335" y="49"/>
                  </a:lnTo>
                  <a:lnTo>
                    <a:pt x="336" y="52"/>
                  </a:lnTo>
                  <a:lnTo>
                    <a:pt x="338" y="52"/>
                  </a:lnTo>
                  <a:lnTo>
                    <a:pt x="339" y="53"/>
                  </a:lnTo>
                  <a:lnTo>
                    <a:pt x="341" y="55"/>
                  </a:lnTo>
                  <a:lnTo>
                    <a:pt x="342" y="57"/>
                  </a:lnTo>
                  <a:lnTo>
                    <a:pt x="344" y="57"/>
                  </a:lnTo>
                  <a:lnTo>
                    <a:pt x="346" y="58"/>
                  </a:lnTo>
                  <a:lnTo>
                    <a:pt x="346" y="58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1" y="57"/>
                  </a:lnTo>
                  <a:lnTo>
                    <a:pt x="341" y="55"/>
                  </a:lnTo>
                  <a:lnTo>
                    <a:pt x="339" y="53"/>
                  </a:lnTo>
                  <a:lnTo>
                    <a:pt x="338" y="53"/>
                  </a:lnTo>
                  <a:lnTo>
                    <a:pt x="335" y="52"/>
                  </a:lnTo>
                  <a:lnTo>
                    <a:pt x="335" y="50"/>
                  </a:lnTo>
                  <a:lnTo>
                    <a:pt x="335" y="49"/>
                  </a:lnTo>
                  <a:lnTo>
                    <a:pt x="333" y="47"/>
                  </a:lnTo>
                  <a:lnTo>
                    <a:pt x="333" y="47"/>
                  </a:lnTo>
                  <a:lnTo>
                    <a:pt x="335" y="46"/>
                  </a:lnTo>
                  <a:lnTo>
                    <a:pt x="335" y="44"/>
                  </a:lnTo>
                  <a:lnTo>
                    <a:pt x="335" y="42"/>
                  </a:lnTo>
                  <a:lnTo>
                    <a:pt x="335" y="42"/>
                  </a:lnTo>
                  <a:close/>
                  <a:moveTo>
                    <a:pt x="669" y="41"/>
                  </a:move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1"/>
                  </a:lnTo>
                  <a:close/>
                  <a:moveTo>
                    <a:pt x="494" y="39"/>
                  </a:moveTo>
                  <a:lnTo>
                    <a:pt x="494" y="39"/>
                  </a:lnTo>
                  <a:lnTo>
                    <a:pt x="494" y="41"/>
                  </a:lnTo>
                  <a:lnTo>
                    <a:pt x="494" y="42"/>
                  </a:lnTo>
                  <a:lnTo>
                    <a:pt x="494" y="44"/>
                  </a:lnTo>
                  <a:lnTo>
                    <a:pt x="492" y="46"/>
                  </a:lnTo>
                  <a:lnTo>
                    <a:pt x="492" y="46"/>
                  </a:lnTo>
                  <a:lnTo>
                    <a:pt x="492" y="42"/>
                  </a:lnTo>
                  <a:lnTo>
                    <a:pt x="491" y="41"/>
                  </a:lnTo>
                  <a:lnTo>
                    <a:pt x="492" y="41"/>
                  </a:lnTo>
                  <a:lnTo>
                    <a:pt x="492" y="39"/>
                  </a:lnTo>
                  <a:lnTo>
                    <a:pt x="494" y="39"/>
                  </a:lnTo>
                  <a:close/>
                  <a:moveTo>
                    <a:pt x="663" y="39"/>
                  </a:move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3" y="39"/>
                  </a:lnTo>
                  <a:lnTo>
                    <a:pt x="663" y="39"/>
                  </a:lnTo>
                  <a:lnTo>
                    <a:pt x="663" y="39"/>
                  </a:lnTo>
                  <a:close/>
                  <a:moveTo>
                    <a:pt x="669" y="38"/>
                  </a:moveTo>
                  <a:lnTo>
                    <a:pt x="669" y="38"/>
                  </a:lnTo>
                  <a:lnTo>
                    <a:pt x="667" y="38"/>
                  </a:lnTo>
                  <a:lnTo>
                    <a:pt x="666" y="38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7" y="39"/>
                  </a:lnTo>
                  <a:lnTo>
                    <a:pt x="667" y="39"/>
                  </a:lnTo>
                  <a:lnTo>
                    <a:pt x="667" y="38"/>
                  </a:lnTo>
                  <a:lnTo>
                    <a:pt x="669" y="38"/>
                  </a:lnTo>
                  <a:lnTo>
                    <a:pt x="669" y="38"/>
                  </a:lnTo>
                  <a:close/>
                  <a:moveTo>
                    <a:pt x="830" y="38"/>
                  </a:moveTo>
                  <a:lnTo>
                    <a:pt x="830" y="38"/>
                  </a:lnTo>
                  <a:lnTo>
                    <a:pt x="830" y="38"/>
                  </a:lnTo>
                  <a:lnTo>
                    <a:pt x="830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9"/>
                  </a:lnTo>
                  <a:lnTo>
                    <a:pt x="831" y="39"/>
                  </a:lnTo>
                  <a:lnTo>
                    <a:pt x="830" y="39"/>
                  </a:lnTo>
                  <a:lnTo>
                    <a:pt x="828" y="39"/>
                  </a:lnTo>
                  <a:lnTo>
                    <a:pt x="828" y="39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30" y="38"/>
                  </a:lnTo>
                  <a:lnTo>
                    <a:pt x="830" y="38"/>
                  </a:lnTo>
                  <a:close/>
                  <a:moveTo>
                    <a:pt x="670" y="36"/>
                  </a:move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6"/>
                  </a:lnTo>
                  <a:lnTo>
                    <a:pt x="670" y="36"/>
                  </a:lnTo>
                  <a:lnTo>
                    <a:pt x="670" y="36"/>
                  </a:lnTo>
                  <a:close/>
                  <a:moveTo>
                    <a:pt x="675" y="33"/>
                  </a:moveTo>
                  <a:lnTo>
                    <a:pt x="675" y="33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69" y="39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9" y="41"/>
                  </a:lnTo>
                  <a:lnTo>
                    <a:pt x="669" y="41"/>
                  </a:lnTo>
                  <a:lnTo>
                    <a:pt x="670" y="41"/>
                  </a:lnTo>
                  <a:lnTo>
                    <a:pt x="670" y="41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7" y="44"/>
                  </a:lnTo>
                  <a:lnTo>
                    <a:pt x="667" y="44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7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50"/>
                  </a:lnTo>
                  <a:lnTo>
                    <a:pt x="669" y="50"/>
                  </a:lnTo>
                  <a:lnTo>
                    <a:pt x="667" y="50"/>
                  </a:lnTo>
                  <a:lnTo>
                    <a:pt x="667" y="50"/>
                  </a:lnTo>
                  <a:lnTo>
                    <a:pt x="666" y="50"/>
                  </a:lnTo>
                  <a:lnTo>
                    <a:pt x="664" y="52"/>
                  </a:lnTo>
                  <a:lnTo>
                    <a:pt x="663" y="52"/>
                  </a:lnTo>
                  <a:lnTo>
                    <a:pt x="663" y="53"/>
                  </a:lnTo>
                  <a:lnTo>
                    <a:pt x="661" y="53"/>
                  </a:lnTo>
                  <a:lnTo>
                    <a:pt x="661" y="53"/>
                  </a:lnTo>
                  <a:lnTo>
                    <a:pt x="659" y="53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6" y="55"/>
                  </a:lnTo>
                  <a:lnTo>
                    <a:pt x="653" y="55"/>
                  </a:lnTo>
                  <a:lnTo>
                    <a:pt x="652" y="55"/>
                  </a:lnTo>
                  <a:lnTo>
                    <a:pt x="650" y="55"/>
                  </a:lnTo>
                  <a:lnTo>
                    <a:pt x="648" y="55"/>
                  </a:lnTo>
                  <a:lnTo>
                    <a:pt x="647" y="53"/>
                  </a:lnTo>
                  <a:lnTo>
                    <a:pt x="645" y="53"/>
                  </a:lnTo>
                  <a:lnTo>
                    <a:pt x="640" y="53"/>
                  </a:lnTo>
                  <a:lnTo>
                    <a:pt x="637" y="53"/>
                  </a:lnTo>
                  <a:lnTo>
                    <a:pt x="633" y="53"/>
                  </a:lnTo>
                  <a:lnTo>
                    <a:pt x="628" y="55"/>
                  </a:lnTo>
                  <a:lnTo>
                    <a:pt x="626" y="55"/>
                  </a:lnTo>
                  <a:lnTo>
                    <a:pt x="625" y="57"/>
                  </a:lnTo>
                  <a:lnTo>
                    <a:pt x="623" y="57"/>
                  </a:lnTo>
                  <a:lnTo>
                    <a:pt x="623" y="57"/>
                  </a:lnTo>
                  <a:lnTo>
                    <a:pt x="622" y="57"/>
                  </a:lnTo>
                  <a:lnTo>
                    <a:pt x="620" y="55"/>
                  </a:lnTo>
                  <a:lnTo>
                    <a:pt x="618" y="55"/>
                  </a:lnTo>
                  <a:lnTo>
                    <a:pt x="617" y="55"/>
                  </a:lnTo>
                  <a:lnTo>
                    <a:pt x="617" y="53"/>
                  </a:lnTo>
                  <a:lnTo>
                    <a:pt x="620" y="52"/>
                  </a:lnTo>
                  <a:lnTo>
                    <a:pt x="620" y="50"/>
                  </a:lnTo>
                  <a:lnTo>
                    <a:pt x="620" y="50"/>
                  </a:lnTo>
                  <a:lnTo>
                    <a:pt x="620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3" y="49"/>
                  </a:lnTo>
                  <a:lnTo>
                    <a:pt x="625" y="47"/>
                  </a:lnTo>
                  <a:lnTo>
                    <a:pt x="626" y="46"/>
                  </a:lnTo>
                  <a:lnTo>
                    <a:pt x="628" y="46"/>
                  </a:lnTo>
                  <a:lnTo>
                    <a:pt x="629" y="44"/>
                  </a:lnTo>
                  <a:lnTo>
                    <a:pt x="631" y="44"/>
                  </a:lnTo>
                  <a:lnTo>
                    <a:pt x="634" y="44"/>
                  </a:lnTo>
                  <a:lnTo>
                    <a:pt x="634" y="44"/>
                  </a:lnTo>
                  <a:lnTo>
                    <a:pt x="636" y="44"/>
                  </a:lnTo>
                  <a:lnTo>
                    <a:pt x="637" y="44"/>
                  </a:lnTo>
                  <a:lnTo>
                    <a:pt x="639" y="42"/>
                  </a:lnTo>
                  <a:lnTo>
                    <a:pt x="640" y="42"/>
                  </a:lnTo>
                  <a:lnTo>
                    <a:pt x="644" y="42"/>
                  </a:lnTo>
                  <a:lnTo>
                    <a:pt x="645" y="42"/>
                  </a:lnTo>
                  <a:lnTo>
                    <a:pt x="645" y="42"/>
                  </a:lnTo>
                  <a:lnTo>
                    <a:pt x="647" y="42"/>
                  </a:lnTo>
                  <a:lnTo>
                    <a:pt x="647" y="41"/>
                  </a:lnTo>
                  <a:lnTo>
                    <a:pt x="648" y="41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2" y="42"/>
                  </a:lnTo>
                  <a:lnTo>
                    <a:pt x="653" y="42"/>
                  </a:lnTo>
                  <a:lnTo>
                    <a:pt x="655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4"/>
                  </a:lnTo>
                  <a:lnTo>
                    <a:pt x="653" y="44"/>
                  </a:lnTo>
                  <a:lnTo>
                    <a:pt x="655" y="42"/>
                  </a:lnTo>
                  <a:lnTo>
                    <a:pt x="655" y="42"/>
                  </a:lnTo>
                  <a:lnTo>
                    <a:pt x="655" y="44"/>
                  </a:lnTo>
                  <a:lnTo>
                    <a:pt x="655" y="44"/>
                  </a:lnTo>
                  <a:lnTo>
                    <a:pt x="656" y="44"/>
                  </a:lnTo>
                  <a:lnTo>
                    <a:pt x="656" y="44"/>
                  </a:lnTo>
                  <a:lnTo>
                    <a:pt x="658" y="44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8" y="42"/>
                  </a:lnTo>
                  <a:lnTo>
                    <a:pt x="658" y="42"/>
                  </a:lnTo>
                  <a:lnTo>
                    <a:pt x="656" y="42"/>
                  </a:lnTo>
                  <a:lnTo>
                    <a:pt x="658" y="42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6" y="39"/>
                  </a:lnTo>
                  <a:lnTo>
                    <a:pt x="656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2" y="39"/>
                  </a:lnTo>
                  <a:lnTo>
                    <a:pt x="652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39"/>
                  </a:lnTo>
                  <a:lnTo>
                    <a:pt x="652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6" y="39"/>
                  </a:lnTo>
                  <a:lnTo>
                    <a:pt x="656" y="38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9" y="39"/>
                  </a:lnTo>
                  <a:lnTo>
                    <a:pt x="659" y="39"/>
                  </a:lnTo>
                  <a:lnTo>
                    <a:pt x="658" y="39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61" y="39"/>
                  </a:lnTo>
                  <a:lnTo>
                    <a:pt x="663" y="38"/>
                  </a:lnTo>
                  <a:lnTo>
                    <a:pt x="664" y="38"/>
                  </a:lnTo>
                  <a:lnTo>
                    <a:pt x="666" y="38"/>
                  </a:lnTo>
                  <a:lnTo>
                    <a:pt x="666" y="38"/>
                  </a:lnTo>
                  <a:lnTo>
                    <a:pt x="667" y="36"/>
                  </a:lnTo>
                  <a:lnTo>
                    <a:pt x="672" y="36"/>
                  </a:lnTo>
                  <a:lnTo>
                    <a:pt x="674" y="34"/>
                  </a:lnTo>
                  <a:lnTo>
                    <a:pt x="675" y="33"/>
                  </a:lnTo>
                  <a:lnTo>
                    <a:pt x="675" y="33"/>
                  </a:lnTo>
                  <a:close/>
                  <a:moveTo>
                    <a:pt x="175" y="31"/>
                  </a:moveTo>
                  <a:lnTo>
                    <a:pt x="177" y="33"/>
                  </a:lnTo>
                  <a:lnTo>
                    <a:pt x="177" y="34"/>
                  </a:lnTo>
                  <a:lnTo>
                    <a:pt x="178" y="34"/>
                  </a:lnTo>
                  <a:lnTo>
                    <a:pt x="178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5" y="36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4" y="34"/>
                  </a:lnTo>
                  <a:lnTo>
                    <a:pt x="174" y="34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5" y="33"/>
                  </a:lnTo>
                  <a:lnTo>
                    <a:pt x="175" y="33"/>
                  </a:lnTo>
                  <a:lnTo>
                    <a:pt x="175" y="31"/>
                  </a:lnTo>
                  <a:close/>
                  <a:moveTo>
                    <a:pt x="623" y="30"/>
                  </a:moveTo>
                  <a:lnTo>
                    <a:pt x="623" y="30"/>
                  </a:lnTo>
                  <a:lnTo>
                    <a:pt x="623" y="31"/>
                  </a:lnTo>
                  <a:lnTo>
                    <a:pt x="625" y="31"/>
                  </a:lnTo>
                  <a:lnTo>
                    <a:pt x="626" y="33"/>
                  </a:lnTo>
                  <a:lnTo>
                    <a:pt x="626" y="33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3" y="36"/>
                  </a:lnTo>
                  <a:lnTo>
                    <a:pt x="622" y="36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6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2" y="34"/>
                  </a:lnTo>
                  <a:lnTo>
                    <a:pt x="622" y="33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0"/>
                  </a:lnTo>
                  <a:close/>
                  <a:moveTo>
                    <a:pt x="611" y="27"/>
                  </a:moveTo>
                  <a:lnTo>
                    <a:pt x="611" y="27"/>
                  </a:lnTo>
                  <a:lnTo>
                    <a:pt x="611" y="27"/>
                  </a:lnTo>
                  <a:lnTo>
                    <a:pt x="611" y="28"/>
                  </a:lnTo>
                  <a:lnTo>
                    <a:pt x="612" y="28"/>
                  </a:lnTo>
                  <a:lnTo>
                    <a:pt x="612" y="28"/>
                  </a:lnTo>
                  <a:lnTo>
                    <a:pt x="612" y="27"/>
                  </a:lnTo>
                  <a:lnTo>
                    <a:pt x="612" y="27"/>
                  </a:lnTo>
                  <a:lnTo>
                    <a:pt x="611" y="27"/>
                  </a:lnTo>
                  <a:close/>
                  <a:moveTo>
                    <a:pt x="715" y="23"/>
                  </a:moveTo>
                  <a:lnTo>
                    <a:pt x="715" y="23"/>
                  </a:lnTo>
                  <a:lnTo>
                    <a:pt x="715" y="23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7"/>
                  </a:lnTo>
                  <a:lnTo>
                    <a:pt x="713" y="30"/>
                  </a:lnTo>
                  <a:lnTo>
                    <a:pt x="713" y="31"/>
                  </a:lnTo>
                  <a:lnTo>
                    <a:pt x="711" y="31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6"/>
                  </a:lnTo>
                  <a:lnTo>
                    <a:pt x="711" y="38"/>
                  </a:lnTo>
                  <a:lnTo>
                    <a:pt x="710" y="39"/>
                  </a:lnTo>
                  <a:lnTo>
                    <a:pt x="710" y="41"/>
                  </a:lnTo>
                  <a:lnTo>
                    <a:pt x="710" y="44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4"/>
                  </a:lnTo>
                  <a:lnTo>
                    <a:pt x="710" y="42"/>
                  </a:lnTo>
                  <a:lnTo>
                    <a:pt x="708" y="41"/>
                  </a:lnTo>
                  <a:lnTo>
                    <a:pt x="708" y="41"/>
                  </a:lnTo>
                  <a:lnTo>
                    <a:pt x="708" y="39"/>
                  </a:lnTo>
                  <a:lnTo>
                    <a:pt x="710" y="38"/>
                  </a:lnTo>
                  <a:lnTo>
                    <a:pt x="710" y="34"/>
                  </a:lnTo>
                  <a:lnTo>
                    <a:pt x="710" y="34"/>
                  </a:lnTo>
                  <a:lnTo>
                    <a:pt x="708" y="31"/>
                  </a:lnTo>
                  <a:lnTo>
                    <a:pt x="710" y="28"/>
                  </a:lnTo>
                  <a:lnTo>
                    <a:pt x="710" y="25"/>
                  </a:lnTo>
                  <a:lnTo>
                    <a:pt x="710" y="23"/>
                  </a:lnTo>
                  <a:lnTo>
                    <a:pt x="711" y="23"/>
                  </a:lnTo>
                  <a:lnTo>
                    <a:pt x="711" y="25"/>
                  </a:lnTo>
                  <a:lnTo>
                    <a:pt x="711" y="25"/>
                  </a:lnTo>
                  <a:lnTo>
                    <a:pt x="711" y="27"/>
                  </a:lnTo>
                  <a:lnTo>
                    <a:pt x="711" y="25"/>
                  </a:lnTo>
                  <a:lnTo>
                    <a:pt x="713" y="23"/>
                  </a:lnTo>
                  <a:lnTo>
                    <a:pt x="713" y="23"/>
                  </a:lnTo>
                  <a:lnTo>
                    <a:pt x="715" y="23"/>
                  </a:lnTo>
                  <a:close/>
                  <a:moveTo>
                    <a:pt x="527" y="22"/>
                  </a:moveTo>
                  <a:lnTo>
                    <a:pt x="527" y="22"/>
                  </a:lnTo>
                  <a:lnTo>
                    <a:pt x="527" y="22"/>
                  </a:lnTo>
                  <a:lnTo>
                    <a:pt x="527" y="23"/>
                  </a:lnTo>
                  <a:lnTo>
                    <a:pt x="527" y="23"/>
                  </a:lnTo>
                  <a:lnTo>
                    <a:pt x="529" y="22"/>
                  </a:lnTo>
                  <a:lnTo>
                    <a:pt x="529" y="22"/>
                  </a:lnTo>
                  <a:lnTo>
                    <a:pt x="527" y="22"/>
                  </a:lnTo>
                  <a:lnTo>
                    <a:pt x="527" y="22"/>
                  </a:lnTo>
                  <a:close/>
                  <a:moveTo>
                    <a:pt x="513" y="19"/>
                  </a:moveTo>
                  <a:lnTo>
                    <a:pt x="511" y="19"/>
                  </a:lnTo>
                  <a:lnTo>
                    <a:pt x="511" y="20"/>
                  </a:lnTo>
                  <a:lnTo>
                    <a:pt x="511" y="20"/>
                  </a:lnTo>
                  <a:lnTo>
                    <a:pt x="510" y="22"/>
                  </a:lnTo>
                  <a:lnTo>
                    <a:pt x="510" y="22"/>
                  </a:lnTo>
                  <a:lnTo>
                    <a:pt x="510" y="23"/>
                  </a:lnTo>
                  <a:lnTo>
                    <a:pt x="508" y="23"/>
                  </a:lnTo>
                  <a:lnTo>
                    <a:pt x="508" y="25"/>
                  </a:lnTo>
                  <a:lnTo>
                    <a:pt x="508" y="25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3" y="23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1" y="22"/>
                  </a:lnTo>
                  <a:lnTo>
                    <a:pt x="511" y="22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19"/>
                  </a:lnTo>
                  <a:lnTo>
                    <a:pt x="513" y="19"/>
                  </a:lnTo>
                  <a:lnTo>
                    <a:pt x="513" y="19"/>
                  </a:lnTo>
                  <a:close/>
                  <a:moveTo>
                    <a:pt x="3685" y="19"/>
                  </a:moveTo>
                  <a:lnTo>
                    <a:pt x="3687" y="19"/>
                  </a:lnTo>
                  <a:lnTo>
                    <a:pt x="3690" y="20"/>
                  </a:lnTo>
                  <a:lnTo>
                    <a:pt x="3690" y="22"/>
                  </a:lnTo>
                  <a:lnTo>
                    <a:pt x="3690" y="23"/>
                  </a:lnTo>
                  <a:lnTo>
                    <a:pt x="3690" y="25"/>
                  </a:lnTo>
                  <a:lnTo>
                    <a:pt x="3689" y="30"/>
                  </a:lnTo>
                  <a:lnTo>
                    <a:pt x="3685" y="31"/>
                  </a:lnTo>
                  <a:lnTo>
                    <a:pt x="3684" y="33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1" y="30"/>
                  </a:lnTo>
                  <a:lnTo>
                    <a:pt x="3681" y="28"/>
                  </a:lnTo>
                  <a:lnTo>
                    <a:pt x="3681" y="27"/>
                  </a:lnTo>
                  <a:lnTo>
                    <a:pt x="3681" y="25"/>
                  </a:lnTo>
                  <a:lnTo>
                    <a:pt x="3679" y="23"/>
                  </a:lnTo>
                  <a:lnTo>
                    <a:pt x="3679" y="22"/>
                  </a:lnTo>
                  <a:lnTo>
                    <a:pt x="3679" y="20"/>
                  </a:lnTo>
                  <a:lnTo>
                    <a:pt x="3681" y="19"/>
                  </a:lnTo>
                  <a:lnTo>
                    <a:pt x="3682" y="19"/>
                  </a:lnTo>
                  <a:lnTo>
                    <a:pt x="3685" y="19"/>
                  </a:lnTo>
                  <a:close/>
                  <a:moveTo>
                    <a:pt x="514" y="17"/>
                  </a:moveTo>
                  <a:lnTo>
                    <a:pt x="514" y="17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6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close/>
                  <a:moveTo>
                    <a:pt x="588" y="16"/>
                  </a:move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90" y="16"/>
                  </a:lnTo>
                  <a:lnTo>
                    <a:pt x="590" y="16"/>
                  </a:lnTo>
                  <a:lnTo>
                    <a:pt x="588" y="16"/>
                  </a:lnTo>
                  <a:close/>
                  <a:moveTo>
                    <a:pt x="790" y="11"/>
                  </a:moveTo>
                  <a:lnTo>
                    <a:pt x="792" y="12"/>
                  </a:lnTo>
                  <a:lnTo>
                    <a:pt x="793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4"/>
                  </a:lnTo>
                  <a:lnTo>
                    <a:pt x="795" y="14"/>
                  </a:lnTo>
                  <a:lnTo>
                    <a:pt x="793" y="14"/>
                  </a:lnTo>
                  <a:lnTo>
                    <a:pt x="790" y="12"/>
                  </a:lnTo>
                  <a:lnTo>
                    <a:pt x="790" y="11"/>
                  </a:lnTo>
                  <a:lnTo>
                    <a:pt x="790" y="11"/>
                  </a:lnTo>
                  <a:close/>
                  <a:moveTo>
                    <a:pt x="535" y="11"/>
                  </a:moveTo>
                  <a:lnTo>
                    <a:pt x="533" y="11"/>
                  </a:lnTo>
                  <a:lnTo>
                    <a:pt x="533" y="12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5" y="12"/>
                  </a:lnTo>
                  <a:lnTo>
                    <a:pt x="535" y="12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5" y="11"/>
                  </a:lnTo>
                  <a:close/>
                  <a:moveTo>
                    <a:pt x="549" y="9"/>
                  </a:moveTo>
                  <a:lnTo>
                    <a:pt x="549" y="9"/>
                  </a:lnTo>
                  <a:lnTo>
                    <a:pt x="549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9"/>
                  </a:lnTo>
                  <a:lnTo>
                    <a:pt x="551" y="9"/>
                  </a:lnTo>
                  <a:lnTo>
                    <a:pt x="549" y="9"/>
                  </a:lnTo>
                  <a:close/>
                  <a:moveTo>
                    <a:pt x="573" y="6"/>
                  </a:moveTo>
                  <a:lnTo>
                    <a:pt x="573" y="6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9"/>
                  </a:lnTo>
                  <a:lnTo>
                    <a:pt x="571" y="9"/>
                  </a:lnTo>
                  <a:lnTo>
                    <a:pt x="571" y="9"/>
                  </a:lnTo>
                  <a:lnTo>
                    <a:pt x="574" y="9"/>
                  </a:lnTo>
                  <a:lnTo>
                    <a:pt x="576" y="11"/>
                  </a:lnTo>
                  <a:lnTo>
                    <a:pt x="577" y="11"/>
                  </a:lnTo>
                  <a:lnTo>
                    <a:pt x="579" y="12"/>
                  </a:lnTo>
                  <a:lnTo>
                    <a:pt x="581" y="12"/>
                  </a:lnTo>
                  <a:lnTo>
                    <a:pt x="582" y="12"/>
                  </a:lnTo>
                  <a:lnTo>
                    <a:pt x="582" y="12"/>
                  </a:lnTo>
                  <a:lnTo>
                    <a:pt x="584" y="14"/>
                  </a:lnTo>
                  <a:lnTo>
                    <a:pt x="584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8" y="14"/>
                  </a:lnTo>
                  <a:lnTo>
                    <a:pt x="588" y="14"/>
                  </a:lnTo>
                  <a:lnTo>
                    <a:pt x="590" y="12"/>
                  </a:lnTo>
                  <a:lnTo>
                    <a:pt x="592" y="11"/>
                  </a:lnTo>
                  <a:lnTo>
                    <a:pt x="592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6"/>
                  </a:lnTo>
                  <a:lnTo>
                    <a:pt x="585" y="6"/>
                  </a:lnTo>
                  <a:lnTo>
                    <a:pt x="585" y="8"/>
                  </a:lnTo>
                  <a:lnTo>
                    <a:pt x="584" y="8"/>
                  </a:lnTo>
                  <a:lnTo>
                    <a:pt x="584" y="9"/>
                  </a:lnTo>
                  <a:lnTo>
                    <a:pt x="582" y="9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1" y="8"/>
                  </a:lnTo>
                  <a:lnTo>
                    <a:pt x="581" y="6"/>
                  </a:lnTo>
                  <a:lnTo>
                    <a:pt x="581" y="6"/>
                  </a:lnTo>
                  <a:lnTo>
                    <a:pt x="579" y="6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8"/>
                  </a:lnTo>
                  <a:lnTo>
                    <a:pt x="574" y="8"/>
                  </a:lnTo>
                  <a:lnTo>
                    <a:pt x="573" y="8"/>
                  </a:lnTo>
                  <a:lnTo>
                    <a:pt x="574" y="6"/>
                  </a:lnTo>
                  <a:lnTo>
                    <a:pt x="573" y="6"/>
                  </a:lnTo>
                  <a:close/>
                  <a:moveTo>
                    <a:pt x="566" y="6"/>
                  </a:moveTo>
                  <a:lnTo>
                    <a:pt x="565" y="6"/>
                  </a:lnTo>
                  <a:lnTo>
                    <a:pt x="565" y="8"/>
                  </a:lnTo>
                  <a:lnTo>
                    <a:pt x="565" y="8"/>
                  </a:lnTo>
                  <a:lnTo>
                    <a:pt x="563" y="8"/>
                  </a:lnTo>
                  <a:lnTo>
                    <a:pt x="565" y="8"/>
                  </a:lnTo>
                  <a:lnTo>
                    <a:pt x="565" y="9"/>
                  </a:lnTo>
                  <a:lnTo>
                    <a:pt x="566" y="9"/>
                  </a:lnTo>
                  <a:lnTo>
                    <a:pt x="566" y="8"/>
                  </a:lnTo>
                  <a:lnTo>
                    <a:pt x="566" y="8"/>
                  </a:lnTo>
                  <a:lnTo>
                    <a:pt x="566" y="6"/>
                  </a:lnTo>
                  <a:lnTo>
                    <a:pt x="566" y="6"/>
                  </a:lnTo>
                  <a:close/>
                  <a:moveTo>
                    <a:pt x="817" y="5"/>
                  </a:moveTo>
                  <a:lnTo>
                    <a:pt x="817" y="5"/>
                  </a:lnTo>
                  <a:lnTo>
                    <a:pt x="817" y="5"/>
                  </a:lnTo>
                  <a:lnTo>
                    <a:pt x="817" y="6"/>
                  </a:lnTo>
                  <a:lnTo>
                    <a:pt x="817" y="6"/>
                  </a:lnTo>
                  <a:lnTo>
                    <a:pt x="817" y="8"/>
                  </a:lnTo>
                  <a:lnTo>
                    <a:pt x="817" y="8"/>
                  </a:lnTo>
                  <a:lnTo>
                    <a:pt x="816" y="8"/>
                  </a:lnTo>
                  <a:lnTo>
                    <a:pt x="816" y="9"/>
                  </a:lnTo>
                  <a:lnTo>
                    <a:pt x="814" y="9"/>
                  </a:lnTo>
                  <a:lnTo>
                    <a:pt x="814" y="9"/>
                  </a:lnTo>
                  <a:lnTo>
                    <a:pt x="816" y="8"/>
                  </a:lnTo>
                  <a:lnTo>
                    <a:pt x="816" y="8"/>
                  </a:lnTo>
                  <a:lnTo>
                    <a:pt x="816" y="6"/>
                  </a:lnTo>
                  <a:lnTo>
                    <a:pt x="816" y="6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close/>
                  <a:moveTo>
                    <a:pt x="562" y="5"/>
                  </a:moveTo>
                  <a:lnTo>
                    <a:pt x="560" y="5"/>
                  </a:lnTo>
                  <a:lnTo>
                    <a:pt x="562" y="5"/>
                  </a:lnTo>
                  <a:lnTo>
                    <a:pt x="562" y="5"/>
                  </a:lnTo>
                  <a:lnTo>
                    <a:pt x="560" y="6"/>
                  </a:lnTo>
                  <a:lnTo>
                    <a:pt x="560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8"/>
                  </a:lnTo>
                  <a:lnTo>
                    <a:pt x="560" y="8"/>
                  </a:lnTo>
                  <a:lnTo>
                    <a:pt x="562" y="8"/>
                  </a:lnTo>
                  <a:lnTo>
                    <a:pt x="563" y="8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5"/>
                  </a:lnTo>
                  <a:lnTo>
                    <a:pt x="562" y="5"/>
                  </a:lnTo>
                  <a:lnTo>
                    <a:pt x="562" y="5"/>
                  </a:lnTo>
                  <a:close/>
                  <a:moveTo>
                    <a:pt x="2265" y="1"/>
                  </a:moveTo>
                  <a:lnTo>
                    <a:pt x="2265" y="1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8" y="3"/>
                  </a:lnTo>
                  <a:lnTo>
                    <a:pt x="2269" y="3"/>
                  </a:lnTo>
                  <a:lnTo>
                    <a:pt x="2271" y="5"/>
                  </a:lnTo>
                  <a:lnTo>
                    <a:pt x="2271" y="5"/>
                  </a:lnTo>
                  <a:lnTo>
                    <a:pt x="2269" y="5"/>
                  </a:lnTo>
                  <a:lnTo>
                    <a:pt x="2269" y="5"/>
                  </a:lnTo>
                  <a:lnTo>
                    <a:pt x="2268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71" y="6"/>
                  </a:lnTo>
                  <a:lnTo>
                    <a:pt x="2271" y="3"/>
                  </a:lnTo>
                  <a:lnTo>
                    <a:pt x="2273" y="3"/>
                  </a:lnTo>
                  <a:lnTo>
                    <a:pt x="2273" y="3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6"/>
                  </a:lnTo>
                  <a:lnTo>
                    <a:pt x="2273" y="6"/>
                  </a:lnTo>
                  <a:lnTo>
                    <a:pt x="2274" y="6"/>
                  </a:lnTo>
                  <a:lnTo>
                    <a:pt x="2274" y="8"/>
                  </a:lnTo>
                  <a:lnTo>
                    <a:pt x="2274" y="9"/>
                  </a:lnTo>
                  <a:lnTo>
                    <a:pt x="2276" y="11"/>
                  </a:lnTo>
                  <a:lnTo>
                    <a:pt x="2277" y="12"/>
                  </a:lnTo>
                  <a:lnTo>
                    <a:pt x="2279" y="16"/>
                  </a:lnTo>
                  <a:lnTo>
                    <a:pt x="2280" y="17"/>
                  </a:lnTo>
                  <a:lnTo>
                    <a:pt x="2284" y="19"/>
                  </a:lnTo>
                  <a:lnTo>
                    <a:pt x="2284" y="19"/>
                  </a:lnTo>
                  <a:lnTo>
                    <a:pt x="2282" y="20"/>
                  </a:lnTo>
                  <a:lnTo>
                    <a:pt x="2280" y="19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6"/>
                  </a:lnTo>
                  <a:lnTo>
                    <a:pt x="2277" y="14"/>
                  </a:lnTo>
                  <a:lnTo>
                    <a:pt x="2277" y="14"/>
                  </a:lnTo>
                  <a:lnTo>
                    <a:pt x="2277" y="12"/>
                  </a:lnTo>
                  <a:lnTo>
                    <a:pt x="2276" y="12"/>
                  </a:lnTo>
                  <a:lnTo>
                    <a:pt x="2274" y="11"/>
                  </a:lnTo>
                  <a:lnTo>
                    <a:pt x="2273" y="11"/>
                  </a:lnTo>
                  <a:lnTo>
                    <a:pt x="2273" y="11"/>
                  </a:lnTo>
                  <a:lnTo>
                    <a:pt x="2273" y="9"/>
                  </a:lnTo>
                  <a:lnTo>
                    <a:pt x="2273" y="9"/>
                  </a:lnTo>
                  <a:lnTo>
                    <a:pt x="2271" y="9"/>
                  </a:lnTo>
                  <a:lnTo>
                    <a:pt x="2269" y="11"/>
                  </a:lnTo>
                  <a:lnTo>
                    <a:pt x="2269" y="9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6"/>
                  </a:lnTo>
                  <a:lnTo>
                    <a:pt x="2268" y="6"/>
                  </a:lnTo>
                  <a:lnTo>
                    <a:pt x="2266" y="6"/>
                  </a:lnTo>
                  <a:lnTo>
                    <a:pt x="2266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3" y="5"/>
                  </a:lnTo>
                  <a:lnTo>
                    <a:pt x="2261" y="5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58" y="5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1"/>
                  </a:lnTo>
                  <a:lnTo>
                    <a:pt x="2260" y="3"/>
                  </a:lnTo>
                  <a:lnTo>
                    <a:pt x="2261" y="3"/>
                  </a:lnTo>
                  <a:lnTo>
                    <a:pt x="2263" y="3"/>
                  </a:lnTo>
                  <a:lnTo>
                    <a:pt x="2263" y="5"/>
                  </a:lnTo>
                  <a:lnTo>
                    <a:pt x="2263" y="5"/>
                  </a:lnTo>
                  <a:lnTo>
                    <a:pt x="2263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1"/>
                  </a:lnTo>
                  <a:lnTo>
                    <a:pt x="2265" y="1"/>
                  </a:lnTo>
                  <a:close/>
                  <a:moveTo>
                    <a:pt x="555" y="1"/>
                  </a:moveTo>
                  <a:lnTo>
                    <a:pt x="555" y="1"/>
                  </a:lnTo>
                  <a:lnTo>
                    <a:pt x="555" y="1"/>
                  </a:lnTo>
                  <a:lnTo>
                    <a:pt x="555" y="3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8" y="5"/>
                  </a:lnTo>
                  <a:lnTo>
                    <a:pt x="558" y="5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58" y="1"/>
                  </a:lnTo>
                  <a:lnTo>
                    <a:pt x="558" y="1"/>
                  </a:lnTo>
                  <a:lnTo>
                    <a:pt x="557" y="1"/>
                  </a:lnTo>
                  <a:lnTo>
                    <a:pt x="555" y="1"/>
                  </a:lnTo>
                  <a:close/>
                  <a:moveTo>
                    <a:pt x="554" y="0"/>
                  </a:moveTo>
                  <a:lnTo>
                    <a:pt x="554" y="0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4" y="1"/>
                  </a:lnTo>
                  <a:lnTo>
                    <a:pt x="554" y="0"/>
                  </a:lnTo>
                  <a:close/>
                  <a:moveTo>
                    <a:pt x="620" y="0"/>
                  </a:moveTo>
                  <a:lnTo>
                    <a:pt x="622" y="1"/>
                  </a:lnTo>
                  <a:lnTo>
                    <a:pt x="623" y="1"/>
                  </a:lnTo>
                  <a:lnTo>
                    <a:pt x="622" y="3"/>
                  </a:lnTo>
                  <a:lnTo>
                    <a:pt x="620" y="3"/>
                  </a:lnTo>
                  <a:lnTo>
                    <a:pt x="617" y="3"/>
                  </a:lnTo>
                  <a:lnTo>
                    <a:pt x="617" y="3"/>
                  </a:lnTo>
                  <a:lnTo>
                    <a:pt x="615" y="3"/>
                  </a:lnTo>
                  <a:lnTo>
                    <a:pt x="614" y="3"/>
                  </a:lnTo>
                  <a:lnTo>
                    <a:pt x="614" y="3"/>
                  </a:lnTo>
                  <a:lnTo>
                    <a:pt x="614" y="1"/>
                  </a:lnTo>
                  <a:lnTo>
                    <a:pt x="614" y="1"/>
                  </a:lnTo>
                  <a:lnTo>
                    <a:pt x="611" y="3"/>
                  </a:lnTo>
                  <a:lnTo>
                    <a:pt x="607" y="1"/>
                  </a:lnTo>
                  <a:lnTo>
                    <a:pt x="609" y="1"/>
                  </a:lnTo>
                  <a:lnTo>
                    <a:pt x="609" y="1"/>
                  </a:lnTo>
                  <a:lnTo>
                    <a:pt x="611" y="1"/>
                  </a:lnTo>
                  <a:lnTo>
                    <a:pt x="611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0"/>
                  </a:lnTo>
                  <a:lnTo>
                    <a:pt x="614" y="0"/>
                  </a:lnTo>
                  <a:lnTo>
                    <a:pt x="617" y="0"/>
                  </a:lnTo>
                  <a:lnTo>
                    <a:pt x="617" y="0"/>
                  </a:lnTo>
                  <a:lnTo>
                    <a:pt x="620" y="0"/>
                  </a:lnTo>
                  <a:close/>
                  <a:moveTo>
                    <a:pt x="418" y="0"/>
                  </a:moveTo>
                  <a:lnTo>
                    <a:pt x="418" y="0"/>
                  </a:lnTo>
                  <a:lnTo>
                    <a:pt x="418" y="0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3"/>
                  </a:lnTo>
                  <a:lnTo>
                    <a:pt x="420" y="3"/>
                  </a:lnTo>
                  <a:lnTo>
                    <a:pt x="418" y="3"/>
                  </a:lnTo>
                  <a:lnTo>
                    <a:pt x="418" y="5"/>
                  </a:lnTo>
                  <a:lnTo>
                    <a:pt x="417" y="5"/>
                  </a:lnTo>
                  <a:lnTo>
                    <a:pt x="417" y="3"/>
                  </a:lnTo>
                  <a:lnTo>
                    <a:pt x="415" y="3"/>
                  </a:lnTo>
                  <a:lnTo>
                    <a:pt x="415" y="1"/>
                  </a:lnTo>
                  <a:lnTo>
                    <a:pt x="415" y="1"/>
                  </a:lnTo>
                  <a:lnTo>
                    <a:pt x="417" y="0"/>
                  </a:lnTo>
                  <a:lnTo>
                    <a:pt x="418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24" name="Freeform 353">
              <a:extLst>
                <a:ext uri="{FF2B5EF4-FFF2-40B4-BE49-F238E27FC236}">
                  <a16:creationId xmlns:a16="http://schemas.microsoft.com/office/drawing/2014/main" id="{7F2BA67B-B8F7-4512-92B5-544DB589F5C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65552" y="2920870"/>
              <a:ext cx="6718967" cy="257297"/>
            </a:xfrm>
            <a:custGeom>
              <a:avLst/>
              <a:gdLst>
                <a:gd name="T0" fmla="*/ 527 w 3447"/>
                <a:gd name="T1" fmla="*/ 49 h 132"/>
                <a:gd name="T2" fmla="*/ 293 w 3447"/>
                <a:gd name="T3" fmla="*/ 74 h 132"/>
                <a:gd name="T4" fmla="*/ 284 w 3447"/>
                <a:gd name="T5" fmla="*/ 77 h 132"/>
                <a:gd name="T6" fmla="*/ 292 w 3447"/>
                <a:gd name="T7" fmla="*/ 60 h 132"/>
                <a:gd name="T8" fmla="*/ 2618 w 3447"/>
                <a:gd name="T9" fmla="*/ 58 h 132"/>
                <a:gd name="T10" fmla="*/ 2610 w 3447"/>
                <a:gd name="T11" fmla="*/ 87 h 132"/>
                <a:gd name="T12" fmla="*/ 2596 w 3447"/>
                <a:gd name="T13" fmla="*/ 61 h 132"/>
                <a:gd name="T14" fmla="*/ 2586 w 3447"/>
                <a:gd name="T15" fmla="*/ 83 h 132"/>
                <a:gd name="T16" fmla="*/ 2602 w 3447"/>
                <a:gd name="T17" fmla="*/ 61 h 132"/>
                <a:gd name="T18" fmla="*/ 2622 w 3447"/>
                <a:gd name="T19" fmla="*/ 49 h 132"/>
                <a:gd name="T20" fmla="*/ 2849 w 3447"/>
                <a:gd name="T21" fmla="*/ 44 h 132"/>
                <a:gd name="T22" fmla="*/ 2886 w 3447"/>
                <a:gd name="T23" fmla="*/ 41 h 132"/>
                <a:gd name="T24" fmla="*/ 2862 w 3447"/>
                <a:gd name="T25" fmla="*/ 46 h 132"/>
                <a:gd name="T26" fmla="*/ 2829 w 3447"/>
                <a:gd name="T27" fmla="*/ 47 h 132"/>
                <a:gd name="T28" fmla="*/ 2813 w 3447"/>
                <a:gd name="T29" fmla="*/ 72 h 132"/>
                <a:gd name="T30" fmla="*/ 2821 w 3447"/>
                <a:gd name="T31" fmla="*/ 44 h 132"/>
                <a:gd name="T32" fmla="*/ 648 w 3447"/>
                <a:gd name="T33" fmla="*/ 38 h 132"/>
                <a:gd name="T34" fmla="*/ 437 w 3447"/>
                <a:gd name="T35" fmla="*/ 36 h 132"/>
                <a:gd name="T36" fmla="*/ 462 w 3447"/>
                <a:gd name="T37" fmla="*/ 35 h 132"/>
                <a:gd name="T38" fmla="*/ 628 w 3447"/>
                <a:gd name="T39" fmla="*/ 30 h 132"/>
                <a:gd name="T40" fmla="*/ 637 w 3447"/>
                <a:gd name="T41" fmla="*/ 35 h 132"/>
                <a:gd name="T42" fmla="*/ 1872 w 3447"/>
                <a:gd name="T43" fmla="*/ 25 h 132"/>
                <a:gd name="T44" fmla="*/ 2244 w 3447"/>
                <a:gd name="T45" fmla="*/ 28 h 132"/>
                <a:gd name="T46" fmla="*/ 2252 w 3447"/>
                <a:gd name="T47" fmla="*/ 22 h 132"/>
                <a:gd name="T48" fmla="*/ 207 w 3447"/>
                <a:gd name="T49" fmla="*/ 24 h 132"/>
                <a:gd name="T50" fmla="*/ 180 w 3447"/>
                <a:gd name="T51" fmla="*/ 27 h 132"/>
                <a:gd name="T52" fmla="*/ 372 w 3447"/>
                <a:gd name="T53" fmla="*/ 19 h 132"/>
                <a:gd name="T54" fmla="*/ 454 w 3447"/>
                <a:gd name="T55" fmla="*/ 22 h 132"/>
                <a:gd name="T56" fmla="*/ 265 w 3447"/>
                <a:gd name="T57" fmla="*/ 24 h 132"/>
                <a:gd name="T58" fmla="*/ 262 w 3447"/>
                <a:gd name="T59" fmla="*/ 24 h 132"/>
                <a:gd name="T60" fmla="*/ 371 w 3447"/>
                <a:gd name="T61" fmla="*/ 17 h 132"/>
                <a:gd name="T62" fmla="*/ 60 w 3447"/>
                <a:gd name="T63" fmla="*/ 14 h 132"/>
                <a:gd name="T64" fmla="*/ 926 w 3447"/>
                <a:gd name="T65" fmla="*/ 14 h 132"/>
                <a:gd name="T66" fmla="*/ 667 w 3447"/>
                <a:gd name="T67" fmla="*/ 8 h 132"/>
                <a:gd name="T68" fmla="*/ 661 w 3447"/>
                <a:gd name="T69" fmla="*/ 11 h 132"/>
                <a:gd name="T70" fmla="*/ 659 w 3447"/>
                <a:gd name="T71" fmla="*/ 6 h 132"/>
                <a:gd name="T72" fmla="*/ 590 w 3447"/>
                <a:gd name="T73" fmla="*/ 3 h 132"/>
                <a:gd name="T74" fmla="*/ 588 w 3447"/>
                <a:gd name="T75" fmla="*/ 6 h 132"/>
                <a:gd name="T76" fmla="*/ 401 w 3447"/>
                <a:gd name="T77" fmla="*/ 8 h 132"/>
                <a:gd name="T78" fmla="*/ 397 w 3447"/>
                <a:gd name="T79" fmla="*/ 8 h 132"/>
                <a:gd name="T80" fmla="*/ 437 w 3447"/>
                <a:gd name="T81" fmla="*/ 5 h 132"/>
                <a:gd name="T82" fmla="*/ 497 w 3447"/>
                <a:gd name="T83" fmla="*/ 8 h 132"/>
                <a:gd name="T84" fmla="*/ 519 w 3447"/>
                <a:gd name="T85" fmla="*/ 35 h 132"/>
                <a:gd name="T86" fmla="*/ 528 w 3447"/>
                <a:gd name="T87" fmla="*/ 49 h 132"/>
                <a:gd name="T88" fmla="*/ 565 w 3447"/>
                <a:gd name="T89" fmla="*/ 57 h 132"/>
                <a:gd name="T90" fmla="*/ 585 w 3447"/>
                <a:gd name="T91" fmla="*/ 68 h 132"/>
                <a:gd name="T92" fmla="*/ 588 w 3447"/>
                <a:gd name="T93" fmla="*/ 77 h 132"/>
                <a:gd name="T94" fmla="*/ 572 w 3447"/>
                <a:gd name="T95" fmla="*/ 74 h 132"/>
                <a:gd name="T96" fmla="*/ 566 w 3447"/>
                <a:gd name="T97" fmla="*/ 83 h 132"/>
                <a:gd name="T98" fmla="*/ 539 w 3447"/>
                <a:gd name="T99" fmla="*/ 93 h 132"/>
                <a:gd name="T100" fmla="*/ 538 w 3447"/>
                <a:gd name="T101" fmla="*/ 72 h 132"/>
                <a:gd name="T102" fmla="*/ 516 w 3447"/>
                <a:gd name="T103" fmla="*/ 66 h 132"/>
                <a:gd name="T104" fmla="*/ 503 w 3447"/>
                <a:gd name="T105" fmla="*/ 74 h 132"/>
                <a:gd name="T106" fmla="*/ 492 w 3447"/>
                <a:gd name="T107" fmla="*/ 128 h 132"/>
                <a:gd name="T108" fmla="*/ 475 w 3447"/>
                <a:gd name="T109" fmla="*/ 99 h 132"/>
                <a:gd name="T110" fmla="*/ 476 w 3447"/>
                <a:gd name="T111" fmla="*/ 74 h 132"/>
                <a:gd name="T112" fmla="*/ 492 w 3447"/>
                <a:gd name="T113" fmla="*/ 60 h 132"/>
                <a:gd name="T114" fmla="*/ 530 w 3447"/>
                <a:gd name="T115" fmla="*/ 57 h 132"/>
                <a:gd name="T116" fmla="*/ 514 w 3447"/>
                <a:gd name="T117" fmla="*/ 41 h 132"/>
                <a:gd name="T118" fmla="*/ 465 w 3447"/>
                <a:gd name="T119" fmla="*/ 41 h 132"/>
                <a:gd name="T120" fmla="*/ 431 w 3447"/>
                <a:gd name="T121" fmla="*/ 43 h 132"/>
                <a:gd name="T122" fmla="*/ 453 w 3447"/>
                <a:gd name="T123" fmla="*/ 16 h 132"/>
                <a:gd name="T124" fmla="*/ 464 w 3447"/>
                <a:gd name="T125" fmla="*/ 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447" h="132">
                  <a:moveTo>
                    <a:pt x="2924" y="47"/>
                  </a:moveTo>
                  <a:lnTo>
                    <a:pt x="2925" y="47"/>
                  </a:lnTo>
                  <a:lnTo>
                    <a:pt x="2927" y="49"/>
                  </a:lnTo>
                  <a:lnTo>
                    <a:pt x="2928" y="49"/>
                  </a:lnTo>
                  <a:lnTo>
                    <a:pt x="2928" y="50"/>
                  </a:lnTo>
                  <a:lnTo>
                    <a:pt x="2930" y="52"/>
                  </a:lnTo>
                  <a:lnTo>
                    <a:pt x="2930" y="54"/>
                  </a:lnTo>
                  <a:lnTo>
                    <a:pt x="2930" y="57"/>
                  </a:lnTo>
                  <a:lnTo>
                    <a:pt x="2931" y="60"/>
                  </a:lnTo>
                  <a:lnTo>
                    <a:pt x="2925" y="58"/>
                  </a:lnTo>
                  <a:lnTo>
                    <a:pt x="2922" y="57"/>
                  </a:lnTo>
                  <a:lnTo>
                    <a:pt x="2920" y="55"/>
                  </a:lnTo>
                  <a:lnTo>
                    <a:pt x="2920" y="52"/>
                  </a:lnTo>
                  <a:lnTo>
                    <a:pt x="2920" y="50"/>
                  </a:lnTo>
                  <a:lnTo>
                    <a:pt x="2920" y="50"/>
                  </a:lnTo>
                  <a:lnTo>
                    <a:pt x="2920" y="49"/>
                  </a:lnTo>
                  <a:lnTo>
                    <a:pt x="2922" y="47"/>
                  </a:lnTo>
                  <a:lnTo>
                    <a:pt x="2924" y="47"/>
                  </a:lnTo>
                  <a:close/>
                  <a:moveTo>
                    <a:pt x="1839" y="46"/>
                  </a:moveTo>
                  <a:lnTo>
                    <a:pt x="1842" y="47"/>
                  </a:lnTo>
                  <a:lnTo>
                    <a:pt x="1843" y="47"/>
                  </a:lnTo>
                  <a:lnTo>
                    <a:pt x="1843" y="49"/>
                  </a:lnTo>
                  <a:lnTo>
                    <a:pt x="1843" y="49"/>
                  </a:lnTo>
                  <a:lnTo>
                    <a:pt x="1840" y="49"/>
                  </a:lnTo>
                  <a:lnTo>
                    <a:pt x="1837" y="49"/>
                  </a:lnTo>
                  <a:lnTo>
                    <a:pt x="1836" y="49"/>
                  </a:lnTo>
                  <a:lnTo>
                    <a:pt x="1832" y="52"/>
                  </a:lnTo>
                  <a:lnTo>
                    <a:pt x="1832" y="52"/>
                  </a:lnTo>
                  <a:lnTo>
                    <a:pt x="1832" y="50"/>
                  </a:lnTo>
                  <a:lnTo>
                    <a:pt x="1836" y="47"/>
                  </a:lnTo>
                  <a:lnTo>
                    <a:pt x="1839" y="46"/>
                  </a:lnTo>
                  <a:close/>
                  <a:moveTo>
                    <a:pt x="527" y="46"/>
                  </a:moveTo>
                  <a:lnTo>
                    <a:pt x="527" y="46"/>
                  </a:lnTo>
                  <a:lnTo>
                    <a:pt x="525" y="47"/>
                  </a:lnTo>
                  <a:lnTo>
                    <a:pt x="527" y="47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7"/>
                  </a:lnTo>
                  <a:lnTo>
                    <a:pt x="527" y="47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7" y="46"/>
                  </a:lnTo>
                  <a:close/>
                  <a:moveTo>
                    <a:pt x="287" y="43"/>
                  </a:moveTo>
                  <a:lnTo>
                    <a:pt x="287" y="43"/>
                  </a:lnTo>
                  <a:lnTo>
                    <a:pt x="289" y="43"/>
                  </a:lnTo>
                  <a:lnTo>
                    <a:pt x="290" y="44"/>
                  </a:lnTo>
                  <a:lnTo>
                    <a:pt x="290" y="46"/>
                  </a:lnTo>
                  <a:lnTo>
                    <a:pt x="290" y="47"/>
                  </a:lnTo>
                  <a:lnTo>
                    <a:pt x="290" y="49"/>
                  </a:lnTo>
                  <a:lnTo>
                    <a:pt x="290" y="50"/>
                  </a:lnTo>
                  <a:lnTo>
                    <a:pt x="290" y="52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2" y="55"/>
                  </a:lnTo>
                  <a:lnTo>
                    <a:pt x="292" y="57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3" y="61"/>
                  </a:lnTo>
                  <a:lnTo>
                    <a:pt x="293" y="61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9"/>
                  </a:lnTo>
                  <a:lnTo>
                    <a:pt x="295" y="71"/>
                  </a:lnTo>
                  <a:lnTo>
                    <a:pt x="293" y="72"/>
                  </a:lnTo>
                  <a:lnTo>
                    <a:pt x="295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3" y="72"/>
                  </a:lnTo>
                  <a:lnTo>
                    <a:pt x="293" y="74"/>
                  </a:lnTo>
                  <a:lnTo>
                    <a:pt x="293" y="74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7"/>
                  </a:lnTo>
                  <a:lnTo>
                    <a:pt x="290" y="77"/>
                  </a:lnTo>
                  <a:lnTo>
                    <a:pt x="290" y="77"/>
                  </a:lnTo>
                  <a:lnTo>
                    <a:pt x="289" y="77"/>
                  </a:lnTo>
                  <a:lnTo>
                    <a:pt x="289" y="77"/>
                  </a:lnTo>
                  <a:lnTo>
                    <a:pt x="289" y="79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2" y="80"/>
                  </a:lnTo>
                  <a:lnTo>
                    <a:pt x="290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0" y="83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0"/>
                  </a:lnTo>
                  <a:lnTo>
                    <a:pt x="289" y="80"/>
                  </a:lnTo>
                  <a:lnTo>
                    <a:pt x="289" y="79"/>
                  </a:lnTo>
                  <a:lnTo>
                    <a:pt x="289" y="79"/>
                  </a:lnTo>
                  <a:lnTo>
                    <a:pt x="287" y="79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5" y="77"/>
                  </a:lnTo>
                  <a:lnTo>
                    <a:pt x="284" y="77"/>
                  </a:lnTo>
                  <a:lnTo>
                    <a:pt x="282" y="79"/>
                  </a:lnTo>
                  <a:lnTo>
                    <a:pt x="281" y="79"/>
                  </a:lnTo>
                  <a:lnTo>
                    <a:pt x="281" y="79"/>
                  </a:lnTo>
                  <a:lnTo>
                    <a:pt x="281" y="77"/>
                  </a:lnTo>
                  <a:lnTo>
                    <a:pt x="282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5" y="77"/>
                  </a:lnTo>
                  <a:lnTo>
                    <a:pt x="285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9" y="76"/>
                  </a:lnTo>
                  <a:lnTo>
                    <a:pt x="290" y="76"/>
                  </a:lnTo>
                  <a:lnTo>
                    <a:pt x="290" y="77"/>
                  </a:lnTo>
                  <a:lnTo>
                    <a:pt x="290" y="76"/>
                  </a:lnTo>
                  <a:lnTo>
                    <a:pt x="290" y="76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4"/>
                  </a:lnTo>
                  <a:lnTo>
                    <a:pt x="292" y="74"/>
                  </a:lnTo>
                  <a:lnTo>
                    <a:pt x="292" y="72"/>
                  </a:lnTo>
                  <a:lnTo>
                    <a:pt x="293" y="71"/>
                  </a:lnTo>
                  <a:lnTo>
                    <a:pt x="293" y="71"/>
                  </a:lnTo>
                  <a:lnTo>
                    <a:pt x="293" y="69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8"/>
                  </a:lnTo>
                  <a:lnTo>
                    <a:pt x="290" y="68"/>
                  </a:lnTo>
                  <a:lnTo>
                    <a:pt x="289" y="66"/>
                  </a:lnTo>
                  <a:lnTo>
                    <a:pt x="290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2" y="65"/>
                  </a:lnTo>
                  <a:lnTo>
                    <a:pt x="290" y="63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292" y="61"/>
                  </a:lnTo>
                  <a:lnTo>
                    <a:pt x="292" y="60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5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90" y="50"/>
                  </a:lnTo>
                  <a:lnTo>
                    <a:pt x="290" y="49"/>
                  </a:lnTo>
                  <a:lnTo>
                    <a:pt x="289" y="47"/>
                  </a:lnTo>
                  <a:lnTo>
                    <a:pt x="289" y="46"/>
                  </a:lnTo>
                  <a:lnTo>
                    <a:pt x="289" y="46"/>
                  </a:lnTo>
                  <a:lnTo>
                    <a:pt x="287" y="44"/>
                  </a:lnTo>
                  <a:lnTo>
                    <a:pt x="287" y="43"/>
                  </a:lnTo>
                  <a:lnTo>
                    <a:pt x="287" y="43"/>
                  </a:lnTo>
                  <a:lnTo>
                    <a:pt x="287" y="43"/>
                  </a:lnTo>
                  <a:close/>
                  <a:moveTo>
                    <a:pt x="2621" y="41"/>
                  </a:moveTo>
                  <a:lnTo>
                    <a:pt x="2622" y="41"/>
                  </a:lnTo>
                  <a:lnTo>
                    <a:pt x="2622" y="43"/>
                  </a:lnTo>
                  <a:lnTo>
                    <a:pt x="2622" y="44"/>
                  </a:lnTo>
                  <a:lnTo>
                    <a:pt x="2622" y="46"/>
                  </a:lnTo>
                  <a:lnTo>
                    <a:pt x="2624" y="46"/>
                  </a:lnTo>
                  <a:lnTo>
                    <a:pt x="2624" y="47"/>
                  </a:lnTo>
                  <a:lnTo>
                    <a:pt x="2627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30" y="47"/>
                  </a:lnTo>
                  <a:lnTo>
                    <a:pt x="2629" y="49"/>
                  </a:lnTo>
                  <a:lnTo>
                    <a:pt x="2629" y="50"/>
                  </a:lnTo>
                  <a:lnTo>
                    <a:pt x="2629" y="52"/>
                  </a:lnTo>
                  <a:lnTo>
                    <a:pt x="2627" y="52"/>
                  </a:lnTo>
                  <a:lnTo>
                    <a:pt x="2624" y="54"/>
                  </a:lnTo>
                  <a:lnTo>
                    <a:pt x="2624" y="54"/>
                  </a:lnTo>
                  <a:lnTo>
                    <a:pt x="2622" y="54"/>
                  </a:lnTo>
                  <a:lnTo>
                    <a:pt x="2622" y="55"/>
                  </a:lnTo>
                  <a:lnTo>
                    <a:pt x="2621" y="55"/>
                  </a:lnTo>
                  <a:lnTo>
                    <a:pt x="2619" y="55"/>
                  </a:lnTo>
                  <a:lnTo>
                    <a:pt x="2618" y="57"/>
                  </a:lnTo>
                  <a:lnTo>
                    <a:pt x="2618" y="58"/>
                  </a:lnTo>
                  <a:lnTo>
                    <a:pt x="2618" y="58"/>
                  </a:lnTo>
                  <a:lnTo>
                    <a:pt x="2616" y="58"/>
                  </a:lnTo>
                  <a:lnTo>
                    <a:pt x="2610" y="57"/>
                  </a:lnTo>
                  <a:lnTo>
                    <a:pt x="2610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1"/>
                  </a:lnTo>
                  <a:lnTo>
                    <a:pt x="2607" y="61"/>
                  </a:lnTo>
                  <a:lnTo>
                    <a:pt x="2607" y="61"/>
                  </a:lnTo>
                  <a:lnTo>
                    <a:pt x="2608" y="63"/>
                  </a:lnTo>
                  <a:lnTo>
                    <a:pt x="2608" y="63"/>
                  </a:lnTo>
                  <a:lnTo>
                    <a:pt x="2610" y="63"/>
                  </a:lnTo>
                  <a:lnTo>
                    <a:pt x="2611" y="63"/>
                  </a:lnTo>
                  <a:lnTo>
                    <a:pt x="2611" y="65"/>
                  </a:lnTo>
                  <a:lnTo>
                    <a:pt x="2611" y="66"/>
                  </a:lnTo>
                  <a:lnTo>
                    <a:pt x="2613" y="68"/>
                  </a:lnTo>
                  <a:lnTo>
                    <a:pt x="2611" y="69"/>
                  </a:lnTo>
                  <a:lnTo>
                    <a:pt x="2611" y="76"/>
                  </a:lnTo>
                  <a:lnTo>
                    <a:pt x="2611" y="79"/>
                  </a:lnTo>
                  <a:lnTo>
                    <a:pt x="2611" y="79"/>
                  </a:lnTo>
                  <a:lnTo>
                    <a:pt x="2611" y="80"/>
                  </a:lnTo>
                  <a:lnTo>
                    <a:pt x="2611" y="82"/>
                  </a:lnTo>
                  <a:lnTo>
                    <a:pt x="2611" y="83"/>
                  </a:lnTo>
                  <a:lnTo>
                    <a:pt x="2611" y="85"/>
                  </a:lnTo>
                  <a:lnTo>
                    <a:pt x="2611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08" y="88"/>
                  </a:lnTo>
                  <a:lnTo>
                    <a:pt x="2607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7"/>
                  </a:lnTo>
                  <a:lnTo>
                    <a:pt x="2607" y="85"/>
                  </a:lnTo>
                  <a:lnTo>
                    <a:pt x="2607" y="85"/>
                  </a:lnTo>
                  <a:lnTo>
                    <a:pt x="2602" y="80"/>
                  </a:lnTo>
                  <a:lnTo>
                    <a:pt x="2600" y="79"/>
                  </a:lnTo>
                  <a:lnTo>
                    <a:pt x="2600" y="79"/>
                  </a:lnTo>
                  <a:lnTo>
                    <a:pt x="2600" y="77"/>
                  </a:lnTo>
                  <a:lnTo>
                    <a:pt x="2600" y="76"/>
                  </a:lnTo>
                  <a:lnTo>
                    <a:pt x="2602" y="72"/>
                  </a:lnTo>
                  <a:lnTo>
                    <a:pt x="2603" y="71"/>
                  </a:lnTo>
                  <a:lnTo>
                    <a:pt x="2603" y="69"/>
                  </a:lnTo>
                  <a:lnTo>
                    <a:pt x="2603" y="68"/>
                  </a:lnTo>
                  <a:lnTo>
                    <a:pt x="2602" y="66"/>
                  </a:lnTo>
                  <a:lnTo>
                    <a:pt x="2602" y="65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599" y="60"/>
                  </a:lnTo>
                  <a:lnTo>
                    <a:pt x="2599" y="58"/>
                  </a:lnTo>
                  <a:lnTo>
                    <a:pt x="2599" y="60"/>
                  </a:lnTo>
                  <a:lnTo>
                    <a:pt x="2597" y="60"/>
                  </a:lnTo>
                  <a:lnTo>
                    <a:pt x="2597" y="61"/>
                  </a:lnTo>
                  <a:lnTo>
                    <a:pt x="2597" y="61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6" y="60"/>
                  </a:lnTo>
                  <a:lnTo>
                    <a:pt x="2596" y="61"/>
                  </a:lnTo>
                  <a:lnTo>
                    <a:pt x="2596" y="63"/>
                  </a:lnTo>
                  <a:lnTo>
                    <a:pt x="2594" y="63"/>
                  </a:lnTo>
                  <a:lnTo>
                    <a:pt x="2592" y="65"/>
                  </a:lnTo>
                  <a:lnTo>
                    <a:pt x="2592" y="66"/>
                  </a:lnTo>
                  <a:lnTo>
                    <a:pt x="2592" y="68"/>
                  </a:lnTo>
                  <a:lnTo>
                    <a:pt x="2592" y="68"/>
                  </a:lnTo>
                  <a:lnTo>
                    <a:pt x="2592" y="69"/>
                  </a:lnTo>
                  <a:lnTo>
                    <a:pt x="2594" y="69"/>
                  </a:lnTo>
                  <a:lnTo>
                    <a:pt x="2594" y="71"/>
                  </a:lnTo>
                  <a:lnTo>
                    <a:pt x="2592" y="71"/>
                  </a:lnTo>
                  <a:lnTo>
                    <a:pt x="2592" y="72"/>
                  </a:lnTo>
                  <a:lnTo>
                    <a:pt x="2591" y="72"/>
                  </a:lnTo>
                  <a:lnTo>
                    <a:pt x="2591" y="74"/>
                  </a:lnTo>
                  <a:lnTo>
                    <a:pt x="2592" y="74"/>
                  </a:lnTo>
                  <a:lnTo>
                    <a:pt x="2594" y="72"/>
                  </a:lnTo>
                  <a:lnTo>
                    <a:pt x="2594" y="72"/>
                  </a:lnTo>
                  <a:lnTo>
                    <a:pt x="2594" y="74"/>
                  </a:lnTo>
                  <a:lnTo>
                    <a:pt x="2594" y="74"/>
                  </a:lnTo>
                  <a:lnTo>
                    <a:pt x="2592" y="74"/>
                  </a:lnTo>
                  <a:lnTo>
                    <a:pt x="2592" y="76"/>
                  </a:lnTo>
                  <a:lnTo>
                    <a:pt x="2592" y="76"/>
                  </a:lnTo>
                  <a:lnTo>
                    <a:pt x="2592" y="77"/>
                  </a:lnTo>
                  <a:lnTo>
                    <a:pt x="2594" y="77"/>
                  </a:lnTo>
                  <a:lnTo>
                    <a:pt x="2594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1" y="77"/>
                  </a:lnTo>
                  <a:lnTo>
                    <a:pt x="2591" y="77"/>
                  </a:lnTo>
                  <a:lnTo>
                    <a:pt x="2591" y="79"/>
                  </a:lnTo>
                  <a:lnTo>
                    <a:pt x="2591" y="79"/>
                  </a:lnTo>
                  <a:lnTo>
                    <a:pt x="2592" y="79"/>
                  </a:lnTo>
                  <a:lnTo>
                    <a:pt x="2592" y="79"/>
                  </a:lnTo>
                  <a:lnTo>
                    <a:pt x="2591" y="82"/>
                  </a:lnTo>
                  <a:lnTo>
                    <a:pt x="2589" y="82"/>
                  </a:lnTo>
                  <a:lnTo>
                    <a:pt x="2589" y="83"/>
                  </a:lnTo>
                  <a:lnTo>
                    <a:pt x="2588" y="83"/>
                  </a:lnTo>
                  <a:lnTo>
                    <a:pt x="2586" y="83"/>
                  </a:lnTo>
                  <a:lnTo>
                    <a:pt x="2586" y="83"/>
                  </a:lnTo>
                  <a:lnTo>
                    <a:pt x="2586" y="82"/>
                  </a:lnTo>
                  <a:lnTo>
                    <a:pt x="2586" y="82"/>
                  </a:lnTo>
                  <a:lnTo>
                    <a:pt x="2586" y="80"/>
                  </a:lnTo>
                  <a:lnTo>
                    <a:pt x="2586" y="80"/>
                  </a:lnTo>
                  <a:lnTo>
                    <a:pt x="2586" y="79"/>
                  </a:lnTo>
                  <a:lnTo>
                    <a:pt x="2586" y="77"/>
                  </a:lnTo>
                  <a:lnTo>
                    <a:pt x="2586" y="76"/>
                  </a:lnTo>
                  <a:lnTo>
                    <a:pt x="2586" y="76"/>
                  </a:lnTo>
                  <a:lnTo>
                    <a:pt x="2586" y="74"/>
                  </a:lnTo>
                  <a:lnTo>
                    <a:pt x="2588" y="71"/>
                  </a:lnTo>
                  <a:lnTo>
                    <a:pt x="2588" y="69"/>
                  </a:lnTo>
                  <a:lnTo>
                    <a:pt x="2589" y="68"/>
                  </a:lnTo>
                  <a:lnTo>
                    <a:pt x="2589" y="66"/>
                  </a:lnTo>
                  <a:lnTo>
                    <a:pt x="2591" y="65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2" y="60"/>
                  </a:lnTo>
                  <a:lnTo>
                    <a:pt x="2592" y="60"/>
                  </a:lnTo>
                  <a:lnTo>
                    <a:pt x="2592" y="58"/>
                  </a:lnTo>
                  <a:lnTo>
                    <a:pt x="2594" y="57"/>
                  </a:lnTo>
                  <a:lnTo>
                    <a:pt x="2594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7" y="55"/>
                  </a:lnTo>
                  <a:lnTo>
                    <a:pt x="2597" y="57"/>
                  </a:lnTo>
                  <a:lnTo>
                    <a:pt x="2599" y="57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2" y="55"/>
                  </a:lnTo>
                  <a:lnTo>
                    <a:pt x="2602" y="57"/>
                  </a:lnTo>
                  <a:lnTo>
                    <a:pt x="2600" y="57"/>
                  </a:lnTo>
                  <a:lnTo>
                    <a:pt x="2600" y="58"/>
                  </a:lnTo>
                  <a:lnTo>
                    <a:pt x="2600" y="60"/>
                  </a:lnTo>
                  <a:lnTo>
                    <a:pt x="2600" y="60"/>
                  </a:lnTo>
                  <a:lnTo>
                    <a:pt x="2602" y="61"/>
                  </a:lnTo>
                  <a:lnTo>
                    <a:pt x="2602" y="61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3" y="60"/>
                  </a:lnTo>
                  <a:lnTo>
                    <a:pt x="2603" y="61"/>
                  </a:lnTo>
                  <a:lnTo>
                    <a:pt x="2603" y="60"/>
                  </a:lnTo>
                  <a:lnTo>
                    <a:pt x="2603" y="60"/>
                  </a:lnTo>
                  <a:lnTo>
                    <a:pt x="2605" y="60"/>
                  </a:lnTo>
                  <a:lnTo>
                    <a:pt x="2605" y="60"/>
                  </a:lnTo>
                  <a:lnTo>
                    <a:pt x="2605" y="58"/>
                  </a:lnTo>
                  <a:lnTo>
                    <a:pt x="2605" y="58"/>
                  </a:lnTo>
                  <a:lnTo>
                    <a:pt x="2607" y="57"/>
                  </a:lnTo>
                  <a:lnTo>
                    <a:pt x="2607" y="55"/>
                  </a:lnTo>
                  <a:lnTo>
                    <a:pt x="2607" y="54"/>
                  </a:lnTo>
                  <a:lnTo>
                    <a:pt x="2605" y="50"/>
                  </a:lnTo>
                  <a:lnTo>
                    <a:pt x="2603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7" y="49"/>
                  </a:lnTo>
                  <a:lnTo>
                    <a:pt x="2608" y="49"/>
                  </a:lnTo>
                  <a:lnTo>
                    <a:pt x="2608" y="50"/>
                  </a:lnTo>
                  <a:lnTo>
                    <a:pt x="2608" y="50"/>
                  </a:lnTo>
                  <a:lnTo>
                    <a:pt x="2608" y="52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10" y="54"/>
                  </a:lnTo>
                  <a:lnTo>
                    <a:pt x="2611" y="54"/>
                  </a:lnTo>
                  <a:lnTo>
                    <a:pt x="2613" y="54"/>
                  </a:lnTo>
                  <a:lnTo>
                    <a:pt x="2613" y="54"/>
                  </a:lnTo>
                  <a:lnTo>
                    <a:pt x="2614" y="54"/>
                  </a:lnTo>
                  <a:lnTo>
                    <a:pt x="2616" y="54"/>
                  </a:lnTo>
                  <a:lnTo>
                    <a:pt x="2621" y="54"/>
                  </a:lnTo>
                  <a:lnTo>
                    <a:pt x="2621" y="54"/>
                  </a:lnTo>
                  <a:lnTo>
                    <a:pt x="2622" y="54"/>
                  </a:lnTo>
                  <a:lnTo>
                    <a:pt x="2622" y="52"/>
                  </a:lnTo>
                  <a:lnTo>
                    <a:pt x="2622" y="52"/>
                  </a:lnTo>
                  <a:lnTo>
                    <a:pt x="2622" y="50"/>
                  </a:lnTo>
                  <a:lnTo>
                    <a:pt x="2622" y="49"/>
                  </a:lnTo>
                  <a:lnTo>
                    <a:pt x="2622" y="49"/>
                  </a:lnTo>
                  <a:lnTo>
                    <a:pt x="2621" y="47"/>
                  </a:lnTo>
                  <a:lnTo>
                    <a:pt x="2621" y="49"/>
                  </a:lnTo>
                  <a:lnTo>
                    <a:pt x="2621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8" y="49"/>
                  </a:lnTo>
                  <a:lnTo>
                    <a:pt x="2616" y="49"/>
                  </a:lnTo>
                  <a:lnTo>
                    <a:pt x="2616" y="47"/>
                  </a:lnTo>
                  <a:lnTo>
                    <a:pt x="2613" y="49"/>
                  </a:lnTo>
                  <a:lnTo>
                    <a:pt x="2613" y="49"/>
                  </a:lnTo>
                  <a:lnTo>
                    <a:pt x="2611" y="47"/>
                  </a:lnTo>
                  <a:lnTo>
                    <a:pt x="2611" y="46"/>
                  </a:lnTo>
                  <a:lnTo>
                    <a:pt x="2611" y="46"/>
                  </a:lnTo>
                  <a:lnTo>
                    <a:pt x="2613" y="44"/>
                  </a:lnTo>
                  <a:lnTo>
                    <a:pt x="2614" y="43"/>
                  </a:lnTo>
                  <a:lnTo>
                    <a:pt x="2614" y="43"/>
                  </a:lnTo>
                  <a:lnTo>
                    <a:pt x="2616" y="43"/>
                  </a:lnTo>
                  <a:lnTo>
                    <a:pt x="2616" y="44"/>
                  </a:lnTo>
                  <a:lnTo>
                    <a:pt x="2616" y="46"/>
                  </a:lnTo>
                  <a:lnTo>
                    <a:pt x="2618" y="46"/>
                  </a:lnTo>
                  <a:lnTo>
                    <a:pt x="2618" y="44"/>
                  </a:lnTo>
                  <a:lnTo>
                    <a:pt x="2618" y="44"/>
                  </a:lnTo>
                  <a:lnTo>
                    <a:pt x="2619" y="44"/>
                  </a:lnTo>
                  <a:lnTo>
                    <a:pt x="2619" y="46"/>
                  </a:lnTo>
                  <a:lnTo>
                    <a:pt x="2621" y="44"/>
                  </a:lnTo>
                  <a:lnTo>
                    <a:pt x="2622" y="44"/>
                  </a:lnTo>
                  <a:lnTo>
                    <a:pt x="2622" y="43"/>
                  </a:lnTo>
                  <a:lnTo>
                    <a:pt x="2621" y="43"/>
                  </a:lnTo>
                  <a:lnTo>
                    <a:pt x="2619" y="41"/>
                  </a:lnTo>
                  <a:lnTo>
                    <a:pt x="2619" y="41"/>
                  </a:lnTo>
                  <a:lnTo>
                    <a:pt x="2621" y="41"/>
                  </a:lnTo>
                  <a:close/>
                  <a:moveTo>
                    <a:pt x="2840" y="41"/>
                  </a:moveTo>
                  <a:lnTo>
                    <a:pt x="2842" y="41"/>
                  </a:lnTo>
                  <a:lnTo>
                    <a:pt x="2845" y="41"/>
                  </a:lnTo>
                  <a:lnTo>
                    <a:pt x="2846" y="43"/>
                  </a:lnTo>
                  <a:lnTo>
                    <a:pt x="2848" y="43"/>
                  </a:lnTo>
                  <a:lnTo>
                    <a:pt x="2848" y="44"/>
                  </a:lnTo>
                  <a:lnTo>
                    <a:pt x="2849" y="44"/>
                  </a:lnTo>
                  <a:lnTo>
                    <a:pt x="2849" y="44"/>
                  </a:lnTo>
                  <a:lnTo>
                    <a:pt x="2851" y="44"/>
                  </a:lnTo>
                  <a:lnTo>
                    <a:pt x="2853" y="43"/>
                  </a:lnTo>
                  <a:lnTo>
                    <a:pt x="2853" y="43"/>
                  </a:lnTo>
                  <a:lnTo>
                    <a:pt x="2854" y="44"/>
                  </a:lnTo>
                  <a:lnTo>
                    <a:pt x="2854" y="44"/>
                  </a:lnTo>
                  <a:lnTo>
                    <a:pt x="2857" y="44"/>
                  </a:lnTo>
                  <a:lnTo>
                    <a:pt x="2859" y="46"/>
                  </a:lnTo>
                  <a:lnTo>
                    <a:pt x="2860" y="46"/>
                  </a:lnTo>
                  <a:lnTo>
                    <a:pt x="2860" y="44"/>
                  </a:lnTo>
                  <a:lnTo>
                    <a:pt x="2862" y="44"/>
                  </a:lnTo>
                  <a:lnTo>
                    <a:pt x="2865" y="44"/>
                  </a:lnTo>
                  <a:lnTo>
                    <a:pt x="2867" y="44"/>
                  </a:lnTo>
                  <a:lnTo>
                    <a:pt x="2867" y="44"/>
                  </a:lnTo>
                  <a:lnTo>
                    <a:pt x="2870" y="44"/>
                  </a:lnTo>
                  <a:lnTo>
                    <a:pt x="2873" y="44"/>
                  </a:lnTo>
                  <a:lnTo>
                    <a:pt x="2873" y="46"/>
                  </a:lnTo>
                  <a:lnTo>
                    <a:pt x="2876" y="47"/>
                  </a:lnTo>
                  <a:lnTo>
                    <a:pt x="2876" y="47"/>
                  </a:lnTo>
                  <a:lnTo>
                    <a:pt x="2876" y="46"/>
                  </a:lnTo>
                  <a:lnTo>
                    <a:pt x="2876" y="44"/>
                  </a:lnTo>
                  <a:lnTo>
                    <a:pt x="2876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9" y="43"/>
                  </a:lnTo>
                  <a:lnTo>
                    <a:pt x="2879" y="43"/>
                  </a:lnTo>
                  <a:lnTo>
                    <a:pt x="2881" y="43"/>
                  </a:lnTo>
                  <a:lnTo>
                    <a:pt x="2883" y="43"/>
                  </a:lnTo>
                  <a:lnTo>
                    <a:pt x="2883" y="43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4" y="41"/>
                  </a:lnTo>
                  <a:lnTo>
                    <a:pt x="2884" y="41"/>
                  </a:lnTo>
                  <a:lnTo>
                    <a:pt x="2886" y="43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9" y="41"/>
                  </a:lnTo>
                  <a:lnTo>
                    <a:pt x="2889" y="43"/>
                  </a:lnTo>
                  <a:lnTo>
                    <a:pt x="2889" y="43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7" y="44"/>
                  </a:lnTo>
                  <a:lnTo>
                    <a:pt x="2887" y="44"/>
                  </a:lnTo>
                  <a:lnTo>
                    <a:pt x="2887" y="46"/>
                  </a:lnTo>
                  <a:lnTo>
                    <a:pt x="2886" y="47"/>
                  </a:lnTo>
                  <a:lnTo>
                    <a:pt x="2886" y="49"/>
                  </a:lnTo>
                  <a:lnTo>
                    <a:pt x="2884" y="49"/>
                  </a:lnTo>
                  <a:lnTo>
                    <a:pt x="2883" y="49"/>
                  </a:lnTo>
                  <a:lnTo>
                    <a:pt x="2881" y="49"/>
                  </a:lnTo>
                  <a:lnTo>
                    <a:pt x="2881" y="49"/>
                  </a:lnTo>
                  <a:lnTo>
                    <a:pt x="2879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6" y="49"/>
                  </a:lnTo>
                  <a:lnTo>
                    <a:pt x="2876" y="49"/>
                  </a:lnTo>
                  <a:lnTo>
                    <a:pt x="2875" y="49"/>
                  </a:lnTo>
                  <a:lnTo>
                    <a:pt x="2873" y="50"/>
                  </a:lnTo>
                  <a:lnTo>
                    <a:pt x="2873" y="50"/>
                  </a:lnTo>
                  <a:lnTo>
                    <a:pt x="2873" y="49"/>
                  </a:lnTo>
                  <a:lnTo>
                    <a:pt x="2872" y="49"/>
                  </a:lnTo>
                  <a:lnTo>
                    <a:pt x="2870" y="47"/>
                  </a:lnTo>
                  <a:lnTo>
                    <a:pt x="2868" y="47"/>
                  </a:lnTo>
                  <a:lnTo>
                    <a:pt x="2868" y="47"/>
                  </a:lnTo>
                  <a:lnTo>
                    <a:pt x="2867" y="47"/>
                  </a:lnTo>
                  <a:lnTo>
                    <a:pt x="2867" y="47"/>
                  </a:lnTo>
                  <a:lnTo>
                    <a:pt x="2865" y="47"/>
                  </a:lnTo>
                  <a:lnTo>
                    <a:pt x="2864" y="46"/>
                  </a:lnTo>
                  <a:lnTo>
                    <a:pt x="2862" y="46"/>
                  </a:lnTo>
                  <a:lnTo>
                    <a:pt x="2860" y="47"/>
                  </a:lnTo>
                  <a:lnTo>
                    <a:pt x="2859" y="47"/>
                  </a:lnTo>
                  <a:lnTo>
                    <a:pt x="2859" y="47"/>
                  </a:lnTo>
                  <a:lnTo>
                    <a:pt x="2857" y="47"/>
                  </a:lnTo>
                  <a:lnTo>
                    <a:pt x="2854" y="47"/>
                  </a:lnTo>
                  <a:lnTo>
                    <a:pt x="2853" y="46"/>
                  </a:lnTo>
                  <a:lnTo>
                    <a:pt x="2849" y="46"/>
                  </a:lnTo>
                  <a:lnTo>
                    <a:pt x="2846" y="46"/>
                  </a:lnTo>
                  <a:lnTo>
                    <a:pt x="2845" y="46"/>
                  </a:lnTo>
                  <a:lnTo>
                    <a:pt x="2843" y="46"/>
                  </a:lnTo>
                  <a:lnTo>
                    <a:pt x="2842" y="46"/>
                  </a:lnTo>
                  <a:lnTo>
                    <a:pt x="2840" y="46"/>
                  </a:lnTo>
                  <a:lnTo>
                    <a:pt x="2838" y="46"/>
                  </a:lnTo>
                  <a:lnTo>
                    <a:pt x="2837" y="46"/>
                  </a:lnTo>
                  <a:lnTo>
                    <a:pt x="2835" y="46"/>
                  </a:lnTo>
                  <a:lnTo>
                    <a:pt x="2835" y="46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7" y="44"/>
                  </a:lnTo>
                  <a:lnTo>
                    <a:pt x="2837" y="44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4" y="44"/>
                  </a:lnTo>
                  <a:lnTo>
                    <a:pt x="2834" y="44"/>
                  </a:lnTo>
                  <a:lnTo>
                    <a:pt x="2834" y="46"/>
                  </a:lnTo>
                  <a:lnTo>
                    <a:pt x="2834" y="46"/>
                  </a:lnTo>
                  <a:lnTo>
                    <a:pt x="2834" y="47"/>
                  </a:lnTo>
                  <a:lnTo>
                    <a:pt x="2834" y="47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7"/>
                  </a:lnTo>
                  <a:lnTo>
                    <a:pt x="2832" y="47"/>
                  </a:lnTo>
                  <a:lnTo>
                    <a:pt x="2831" y="47"/>
                  </a:lnTo>
                  <a:lnTo>
                    <a:pt x="2831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7" y="47"/>
                  </a:lnTo>
                  <a:lnTo>
                    <a:pt x="2827" y="49"/>
                  </a:lnTo>
                  <a:lnTo>
                    <a:pt x="2826" y="49"/>
                  </a:lnTo>
                  <a:lnTo>
                    <a:pt x="2826" y="50"/>
                  </a:lnTo>
                  <a:lnTo>
                    <a:pt x="2826" y="52"/>
                  </a:lnTo>
                  <a:lnTo>
                    <a:pt x="2824" y="54"/>
                  </a:lnTo>
                  <a:lnTo>
                    <a:pt x="2824" y="54"/>
                  </a:lnTo>
                  <a:lnTo>
                    <a:pt x="2823" y="55"/>
                  </a:lnTo>
                  <a:lnTo>
                    <a:pt x="2821" y="55"/>
                  </a:lnTo>
                  <a:lnTo>
                    <a:pt x="2819" y="55"/>
                  </a:lnTo>
                  <a:lnTo>
                    <a:pt x="2818" y="55"/>
                  </a:lnTo>
                  <a:lnTo>
                    <a:pt x="2818" y="55"/>
                  </a:lnTo>
                  <a:lnTo>
                    <a:pt x="2818" y="57"/>
                  </a:lnTo>
                  <a:lnTo>
                    <a:pt x="2818" y="60"/>
                  </a:lnTo>
                  <a:lnTo>
                    <a:pt x="2818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6" y="63"/>
                  </a:lnTo>
                  <a:lnTo>
                    <a:pt x="2815" y="63"/>
                  </a:lnTo>
                  <a:lnTo>
                    <a:pt x="2815" y="65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6" y="68"/>
                  </a:lnTo>
                  <a:lnTo>
                    <a:pt x="2816" y="68"/>
                  </a:lnTo>
                  <a:lnTo>
                    <a:pt x="2816" y="71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1"/>
                  </a:lnTo>
                  <a:lnTo>
                    <a:pt x="2813" y="71"/>
                  </a:lnTo>
                  <a:lnTo>
                    <a:pt x="2813" y="69"/>
                  </a:lnTo>
                  <a:lnTo>
                    <a:pt x="2813" y="69"/>
                  </a:lnTo>
                  <a:lnTo>
                    <a:pt x="2812" y="69"/>
                  </a:lnTo>
                  <a:lnTo>
                    <a:pt x="2812" y="69"/>
                  </a:lnTo>
                  <a:lnTo>
                    <a:pt x="2808" y="66"/>
                  </a:lnTo>
                  <a:lnTo>
                    <a:pt x="2808" y="65"/>
                  </a:lnTo>
                  <a:lnTo>
                    <a:pt x="2805" y="63"/>
                  </a:lnTo>
                  <a:lnTo>
                    <a:pt x="2805" y="63"/>
                  </a:lnTo>
                  <a:lnTo>
                    <a:pt x="2805" y="61"/>
                  </a:lnTo>
                  <a:lnTo>
                    <a:pt x="2807" y="61"/>
                  </a:lnTo>
                  <a:lnTo>
                    <a:pt x="2807" y="60"/>
                  </a:lnTo>
                  <a:lnTo>
                    <a:pt x="2807" y="60"/>
                  </a:lnTo>
                  <a:lnTo>
                    <a:pt x="2805" y="60"/>
                  </a:lnTo>
                  <a:lnTo>
                    <a:pt x="2805" y="58"/>
                  </a:lnTo>
                  <a:lnTo>
                    <a:pt x="2805" y="58"/>
                  </a:lnTo>
                  <a:lnTo>
                    <a:pt x="2807" y="58"/>
                  </a:lnTo>
                  <a:lnTo>
                    <a:pt x="2807" y="58"/>
                  </a:lnTo>
                  <a:lnTo>
                    <a:pt x="2808" y="57"/>
                  </a:lnTo>
                  <a:lnTo>
                    <a:pt x="2810" y="55"/>
                  </a:lnTo>
                  <a:lnTo>
                    <a:pt x="2810" y="55"/>
                  </a:lnTo>
                  <a:lnTo>
                    <a:pt x="2808" y="54"/>
                  </a:lnTo>
                  <a:lnTo>
                    <a:pt x="2808" y="54"/>
                  </a:lnTo>
                  <a:lnTo>
                    <a:pt x="2808" y="52"/>
                  </a:lnTo>
                  <a:lnTo>
                    <a:pt x="2808" y="52"/>
                  </a:lnTo>
                  <a:lnTo>
                    <a:pt x="2810" y="52"/>
                  </a:lnTo>
                  <a:lnTo>
                    <a:pt x="2810" y="52"/>
                  </a:lnTo>
                  <a:lnTo>
                    <a:pt x="2812" y="52"/>
                  </a:lnTo>
                  <a:lnTo>
                    <a:pt x="2812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0"/>
                  </a:lnTo>
                  <a:lnTo>
                    <a:pt x="2813" y="49"/>
                  </a:lnTo>
                  <a:lnTo>
                    <a:pt x="2815" y="47"/>
                  </a:lnTo>
                  <a:lnTo>
                    <a:pt x="2818" y="47"/>
                  </a:lnTo>
                  <a:lnTo>
                    <a:pt x="2819" y="46"/>
                  </a:lnTo>
                  <a:lnTo>
                    <a:pt x="2819" y="46"/>
                  </a:lnTo>
                  <a:lnTo>
                    <a:pt x="2821" y="44"/>
                  </a:lnTo>
                  <a:lnTo>
                    <a:pt x="2821" y="43"/>
                  </a:lnTo>
                  <a:lnTo>
                    <a:pt x="2823" y="43"/>
                  </a:lnTo>
                  <a:lnTo>
                    <a:pt x="2826" y="41"/>
                  </a:lnTo>
                  <a:lnTo>
                    <a:pt x="2827" y="41"/>
                  </a:lnTo>
                  <a:lnTo>
                    <a:pt x="2827" y="41"/>
                  </a:lnTo>
                  <a:lnTo>
                    <a:pt x="2829" y="41"/>
                  </a:lnTo>
                  <a:lnTo>
                    <a:pt x="2831" y="41"/>
                  </a:lnTo>
                  <a:lnTo>
                    <a:pt x="2831" y="41"/>
                  </a:lnTo>
                  <a:lnTo>
                    <a:pt x="2832" y="43"/>
                  </a:lnTo>
                  <a:lnTo>
                    <a:pt x="2834" y="43"/>
                  </a:lnTo>
                  <a:lnTo>
                    <a:pt x="2840" y="41"/>
                  </a:lnTo>
                  <a:close/>
                  <a:moveTo>
                    <a:pt x="434" y="39"/>
                  </a:moveTo>
                  <a:lnTo>
                    <a:pt x="432" y="41"/>
                  </a:lnTo>
                  <a:lnTo>
                    <a:pt x="432" y="41"/>
                  </a:lnTo>
                  <a:lnTo>
                    <a:pt x="431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4" y="41"/>
                  </a:lnTo>
                  <a:lnTo>
                    <a:pt x="434" y="41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4" y="39"/>
                  </a:lnTo>
                  <a:close/>
                  <a:moveTo>
                    <a:pt x="435" y="38"/>
                  </a:moveTo>
                  <a:lnTo>
                    <a:pt x="434" y="38"/>
                  </a:lnTo>
                  <a:lnTo>
                    <a:pt x="434" y="38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5" y="39"/>
                  </a:lnTo>
                  <a:lnTo>
                    <a:pt x="435" y="38"/>
                  </a:lnTo>
                  <a:lnTo>
                    <a:pt x="435" y="38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32" y="38"/>
                  </a:lnTo>
                  <a:lnTo>
                    <a:pt x="432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2" y="38"/>
                  </a:lnTo>
                  <a:lnTo>
                    <a:pt x="432" y="38"/>
                  </a:lnTo>
                  <a:close/>
                  <a:moveTo>
                    <a:pt x="648" y="38"/>
                  </a:moveTo>
                  <a:lnTo>
                    <a:pt x="650" y="38"/>
                  </a:lnTo>
                  <a:lnTo>
                    <a:pt x="650" y="39"/>
                  </a:lnTo>
                  <a:lnTo>
                    <a:pt x="650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48" y="43"/>
                  </a:lnTo>
                  <a:lnTo>
                    <a:pt x="648" y="43"/>
                  </a:lnTo>
                  <a:lnTo>
                    <a:pt x="647" y="41"/>
                  </a:lnTo>
                  <a:lnTo>
                    <a:pt x="647" y="41"/>
                  </a:lnTo>
                  <a:lnTo>
                    <a:pt x="645" y="43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39"/>
                  </a:lnTo>
                  <a:lnTo>
                    <a:pt x="645" y="39"/>
                  </a:lnTo>
                  <a:lnTo>
                    <a:pt x="647" y="39"/>
                  </a:lnTo>
                  <a:lnTo>
                    <a:pt x="648" y="39"/>
                  </a:lnTo>
                  <a:lnTo>
                    <a:pt x="648" y="38"/>
                  </a:lnTo>
                  <a:lnTo>
                    <a:pt x="648" y="38"/>
                  </a:lnTo>
                  <a:close/>
                  <a:moveTo>
                    <a:pt x="2006" y="36"/>
                  </a:moveTo>
                  <a:lnTo>
                    <a:pt x="2006" y="36"/>
                  </a:lnTo>
                  <a:lnTo>
                    <a:pt x="2006" y="38"/>
                  </a:lnTo>
                  <a:lnTo>
                    <a:pt x="2006" y="38"/>
                  </a:lnTo>
                  <a:lnTo>
                    <a:pt x="2003" y="39"/>
                  </a:lnTo>
                  <a:lnTo>
                    <a:pt x="2000" y="41"/>
                  </a:lnTo>
                  <a:lnTo>
                    <a:pt x="1998" y="41"/>
                  </a:lnTo>
                  <a:lnTo>
                    <a:pt x="1996" y="43"/>
                  </a:lnTo>
                  <a:lnTo>
                    <a:pt x="1993" y="43"/>
                  </a:lnTo>
                  <a:lnTo>
                    <a:pt x="1993" y="43"/>
                  </a:lnTo>
                  <a:lnTo>
                    <a:pt x="1993" y="41"/>
                  </a:lnTo>
                  <a:lnTo>
                    <a:pt x="1993" y="41"/>
                  </a:lnTo>
                  <a:lnTo>
                    <a:pt x="1995" y="41"/>
                  </a:lnTo>
                  <a:lnTo>
                    <a:pt x="1996" y="41"/>
                  </a:lnTo>
                  <a:lnTo>
                    <a:pt x="2000" y="39"/>
                  </a:lnTo>
                  <a:lnTo>
                    <a:pt x="2001" y="39"/>
                  </a:lnTo>
                  <a:lnTo>
                    <a:pt x="2003" y="38"/>
                  </a:lnTo>
                  <a:lnTo>
                    <a:pt x="2003" y="38"/>
                  </a:lnTo>
                  <a:lnTo>
                    <a:pt x="2004" y="36"/>
                  </a:lnTo>
                  <a:lnTo>
                    <a:pt x="2006" y="36"/>
                  </a:lnTo>
                  <a:close/>
                  <a:moveTo>
                    <a:pt x="437" y="36"/>
                  </a:moveTo>
                  <a:lnTo>
                    <a:pt x="437" y="36"/>
                  </a:lnTo>
                  <a:lnTo>
                    <a:pt x="435" y="36"/>
                  </a:lnTo>
                  <a:lnTo>
                    <a:pt x="435" y="36"/>
                  </a:lnTo>
                  <a:lnTo>
                    <a:pt x="437" y="38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close/>
                  <a:moveTo>
                    <a:pt x="380" y="31"/>
                  </a:moveTo>
                  <a:lnTo>
                    <a:pt x="380" y="33"/>
                  </a:lnTo>
                  <a:lnTo>
                    <a:pt x="380" y="33"/>
                  </a:lnTo>
                  <a:lnTo>
                    <a:pt x="380" y="35"/>
                  </a:lnTo>
                  <a:lnTo>
                    <a:pt x="380" y="35"/>
                  </a:lnTo>
                  <a:lnTo>
                    <a:pt x="382" y="33"/>
                  </a:lnTo>
                  <a:lnTo>
                    <a:pt x="382" y="35"/>
                  </a:lnTo>
                  <a:lnTo>
                    <a:pt x="380" y="36"/>
                  </a:lnTo>
                  <a:lnTo>
                    <a:pt x="380" y="36"/>
                  </a:lnTo>
                  <a:lnTo>
                    <a:pt x="379" y="36"/>
                  </a:lnTo>
                  <a:lnTo>
                    <a:pt x="379" y="36"/>
                  </a:lnTo>
                  <a:lnTo>
                    <a:pt x="379" y="35"/>
                  </a:lnTo>
                  <a:lnTo>
                    <a:pt x="377" y="35"/>
                  </a:lnTo>
                  <a:lnTo>
                    <a:pt x="377" y="35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5" y="35"/>
                  </a:lnTo>
                  <a:lnTo>
                    <a:pt x="375" y="35"/>
                  </a:lnTo>
                  <a:lnTo>
                    <a:pt x="375" y="33"/>
                  </a:lnTo>
                  <a:lnTo>
                    <a:pt x="377" y="33"/>
                  </a:lnTo>
                  <a:lnTo>
                    <a:pt x="377" y="33"/>
                  </a:lnTo>
                  <a:lnTo>
                    <a:pt x="379" y="33"/>
                  </a:lnTo>
                  <a:lnTo>
                    <a:pt x="380" y="33"/>
                  </a:lnTo>
                  <a:lnTo>
                    <a:pt x="380" y="31"/>
                  </a:lnTo>
                  <a:close/>
                  <a:moveTo>
                    <a:pt x="472" y="28"/>
                  </a:moveTo>
                  <a:lnTo>
                    <a:pt x="470" y="28"/>
                  </a:lnTo>
                  <a:lnTo>
                    <a:pt x="467" y="30"/>
                  </a:lnTo>
                  <a:lnTo>
                    <a:pt x="465" y="30"/>
                  </a:lnTo>
                  <a:lnTo>
                    <a:pt x="464" y="33"/>
                  </a:lnTo>
                  <a:lnTo>
                    <a:pt x="462" y="33"/>
                  </a:lnTo>
                  <a:lnTo>
                    <a:pt x="462" y="35"/>
                  </a:lnTo>
                  <a:lnTo>
                    <a:pt x="464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3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8"/>
                  </a:lnTo>
                  <a:lnTo>
                    <a:pt x="465" y="36"/>
                  </a:lnTo>
                  <a:lnTo>
                    <a:pt x="467" y="36"/>
                  </a:lnTo>
                  <a:lnTo>
                    <a:pt x="468" y="35"/>
                  </a:lnTo>
                  <a:lnTo>
                    <a:pt x="468" y="35"/>
                  </a:lnTo>
                  <a:lnTo>
                    <a:pt x="468" y="33"/>
                  </a:lnTo>
                  <a:lnTo>
                    <a:pt x="472" y="31"/>
                  </a:lnTo>
                  <a:lnTo>
                    <a:pt x="472" y="31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5" y="30"/>
                  </a:lnTo>
                  <a:lnTo>
                    <a:pt x="475" y="30"/>
                  </a:lnTo>
                  <a:lnTo>
                    <a:pt x="475" y="28"/>
                  </a:lnTo>
                  <a:lnTo>
                    <a:pt x="473" y="28"/>
                  </a:lnTo>
                  <a:lnTo>
                    <a:pt x="472" y="28"/>
                  </a:lnTo>
                  <a:close/>
                  <a:moveTo>
                    <a:pt x="626" y="27"/>
                  </a:moveTo>
                  <a:lnTo>
                    <a:pt x="626" y="27"/>
                  </a:lnTo>
                  <a:lnTo>
                    <a:pt x="628" y="27"/>
                  </a:lnTo>
                  <a:lnTo>
                    <a:pt x="628" y="27"/>
                  </a:lnTo>
                  <a:lnTo>
                    <a:pt x="629" y="27"/>
                  </a:lnTo>
                  <a:lnTo>
                    <a:pt x="629" y="27"/>
                  </a:lnTo>
                  <a:lnTo>
                    <a:pt x="629" y="28"/>
                  </a:lnTo>
                  <a:lnTo>
                    <a:pt x="631" y="28"/>
                  </a:lnTo>
                  <a:lnTo>
                    <a:pt x="631" y="28"/>
                  </a:lnTo>
                  <a:lnTo>
                    <a:pt x="631" y="30"/>
                  </a:lnTo>
                  <a:lnTo>
                    <a:pt x="629" y="28"/>
                  </a:lnTo>
                  <a:lnTo>
                    <a:pt x="628" y="28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1"/>
                  </a:lnTo>
                  <a:lnTo>
                    <a:pt x="626" y="30"/>
                  </a:lnTo>
                  <a:lnTo>
                    <a:pt x="626" y="28"/>
                  </a:lnTo>
                  <a:lnTo>
                    <a:pt x="626" y="28"/>
                  </a:lnTo>
                  <a:lnTo>
                    <a:pt x="626" y="27"/>
                  </a:lnTo>
                  <a:lnTo>
                    <a:pt x="626" y="27"/>
                  </a:lnTo>
                  <a:lnTo>
                    <a:pt x="626" y="27"/>
                  </a:lnTo>
                  <a:close/>
                  <a:moveTo>
                    <a:pt x="637" y="25"/>
                  </a:moveTo>
                  <a:lnTo>
                    <a:pt x="637" y="25"/>
                  </a:lnTo>
                  <a:lnTo>
                    <a:pt x="637" y="25"/>
                  </a:lnTo>
                  <a:lnTo>
                    <a:pt x="636" y="27"/>
                  </a:lnTo>
                  <a:lnTo>
                    <a:pt x="634" y="27"/>
                  </a:lnTo>
                  <a:lnTo>
                    <a:pt x="636" y="28"/>
                  </a:lnTo>
                  <a:lnTo>
                    <a:pt x="636" y="27"/>
                  </a:lnTo>
                  <a:lnTo>
                    <a:pt x="637" y="27"/>
                  </a:lnTo>
                  <a:lnTo>
                    <a:pt x="636" y="27"/>
                  </a:lnTo>
                  <a:lnTo>
                    <a:pt x="636" y="28"/>
                  </a:lnTo>
                  <a:lnTo>
                    <a:pt x="637" y="28"/>
                  </a:lnTo>
                  <a:lnTo>
                    <a:pt x="639" y="28"/>
                  </a:lnTo>
                  <a:lnTo>
                    <a:pt x="639" y="28"/>
                  </a:lnTo>
                  <a:lnTo>
                    <a:pt x="639" y="30"/>
                  </a:lnTo>
                  <a:lnTo>
                    <a:pt x="639" y="31"/>
                  </a:lnTo>
                  <a:lnTo>
                    <a:pt x="639" y="31"/>
                  </a:lnTo>
                  <a:lnTo>
                    <a:pt x="639" y="33"/>
                  </a:lnTo>
                  <a:lnTo>
                    <a:pt x="637" y="33"/>
                  </a:lnTo>
                  <a:lnTo>
                    <a:pt x="637" y="33"/>
                  </a:lnTo>
                  <a:lnTo>
                    <a:pt x="637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40" y="35"/>
                  </a:lnTo>
                  <a:lnTo>
                    <a:pt x="640" y="35"/>
                  </a:lnTo>
                  <a:lnTo>
                    <a:pt x="640" y="36"/>
                  </a:lnTo>
                  <a:lnTo>
                    <a:pt x="640" y="36"/>
                  </a:lnTo>
                  <a:lnTo>
                    <a:pt x="639" y="36"/>
                  </a:lnTo>
                  <a:lnTo>
                    <a:pt x="639" y="36"/>
                  </a:lnTo>
                  <a:lnTo>
                    <a:pt x="637" y="36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5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4" y="31"/>
                  </a:lnTo>
                  <a:lnTo>
                    <a:pt x="634" y="31"/>
                  </a:lnTo>
                  <a:lnTo>
                    <a:pt x="634" y="30"/>
                  </a:lnTo>
                  <a:lnTo>
                    <a:pt x="634" y="30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7"/>
                  </a:lnTo>
                  <a:lnTo>
                    <a:pt x="636" y="27"/>
                  </a:lnTo>
                  <a:lnTo>
                    <a:pt x="637" y="25"/>
                  </a:lnTo>
                  <a:lnTo>
                    <a:pt x="637" y="25"/>
                  </a:lnTo>
                  <a:close/>
                  <a:moveTo>
                    <a:pt x="604" y="25"/>
                  </a:moveTo>
                  <a:lnTo>
                    <a:pt x="606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7"/>
                  </a:lnTo>
                  <a:lnTo>
                    <a:pt x="607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4" y="25"/>
                  </a:lnTo>
                  <a:lnTo>
                    <a:pt x="604" y="25"/>
                  </a:lnTo>
                  <a:lnTo>
                    <a:pt x="604" y="25"/>
                  </a:lnTo>
                  <a:close/>
                  <a:moveTo>
                    <a:pt x="1873" y="24"/>
                  </a:moveTo>
                  <a:lnTo>
                    <a:pt x="1875" y="24"/>
                  </a:lnTo>
                  <a:lnTo>
                    <a:pt x="1875" y="25"/>
                  </a:lnTo>
                  <a:lnTo>
                    <a:pt x="1872" y="25"/>
                  </a:lnTo>
                  <a:lnTo>
                    <a:pt x="1873" y="25"/>
                  </a:lnTo>
                  <a:lnTo>
                    <a:pt x="1873" y="25"/>
                  </a:lnTo>
                  <a:lnTo>
                    <a:pt x="1873" y="24"/>
                  </a:lnTo>
                  <a:lnTo>
                    <a:pt x="1873" y="24"/>
                  </a:lnTo>
                  <a:close/>
                  <a:moveTo>
                    <a:pt x="1877" y="24"/>
                  </a:moveTo>
                  <a:lnTo>
                    <a:pt x="1877" y="24"/>
                  </a:lnTo>
                  <a:lnTo>
                    <a:pt x="1880" y="25"/>
                  </a:lnTo>
                  <a:lnTo>
                    <a:pt x="1881" y="25"/>
                  </a:lnTo>
                  <a:lnTo>
                    <a:pt x="1883" y="27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1" y="28"/>
                  </a:lnTo>
                  <a:lnTo>
                    <a:pt x="1880" y="28"/>
                  </a:lnTo>
                  <a:lnTo>
                    <a:pt x="1878" y="27"/>
                  </a:lnTo>
                  <a:lnTo>
                    <a:pt x="1877" y="25"/>
                  </a:lnTo>
                  <a:lnTo>
                    <a:pt x="1875" y="24"/>
                  </a:lnTo>
                  <a:lnTo>
                    <a:pt x="1877" y="24"/>
                  </a:lnTo>
                  <a:close/>
                  <a:moveTo>
                    <a:pt x="505" y="22"/>
                  </a:moveTo>
                  <a:lnTo>
                    <a:pt x="503" y="22"/>
                  </a:lnTo>
                  <a:lnTo>
                    <a:pt x="502" y="22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3" y="24"/>
                  </a:lnTo>
                  <a:lnTo>
                    <a:pt x="505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5" y="22"/>
                  </a:lnTo>
                  <a:close/>
                  <a:moveTo>
                    <a:pt x="2252" y="22"/>
                  </a:moveTo>
                  <a:lnTo>
                    <a:pt x="2252" y="22"/>
                  </a:lnTo>
                  <a:lnTo>
                    <a:pt x="2253" y="25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0" y="30"/>
                  </a:lnTo>
                  <a:lnTo>
                    <a:pt x="2249" y="30"/>
                  </a:lnTo>
                  <a:lnTo>
                    <a:pt x="2247" y="28"/>
                  </a:lnTo>
                  <a:lnTo>
                    <a:pt x="2244" y="28"/>
                  </a:lnTo>
                  <a:lnTo>
                    <a:pt x="2241" y="28"/>
                  </a:lnTo>
                  <a:lnTo>
                    <a:pt x="2238" y="30"/>
                  </a:lnTo>
                  <a:lnTo>
                    <a:pt x="2238" y="30"/>
                  </a:lnTo>
                  <a:lnTo>
                    <a:pt x="2238" y="31"/>
                  </a:lnTo>
                  <a:lnTo>
                    <a:pt x="2238" y="31"/>
                  </a:lnTo>
                  <a:lnTo>
                    <a:pt x="2236" y="31"/>
                  </a:lnTo>
                  <a:lnTo>
                    <a:pt x="2234" y="35"/>
                  </a:lnTo>
                  <a:lnTo>
                    <a:pt x="2231" y="38"/>
                  </a:lnTo>
                  <a:lnTo>
                    <a:pt x="2231" y="39"/>
                  </a:lnTo>
                  <a:lnTo>
                    <a:pt x="2231" y="39"/>
                  </a:lnTo>
                  <a:lnTo>
                    <a:pt x="2228" y="41"/>
                  </a:lnTo>
                  <a:lnTo>
                    <a:pt x="2228" y="41"/>
                  </a:lnTo>
                  <a:lnTo>
                    <a:pt x="2230" y="39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1" y="36"/>
                  </a:lnTo>
                  <a:lnTo>
                    <a:pt x="2231" y="35"/>
                  </a:lnTo>
                  <a:lnTo>
                    <a:pt x="2231" y="35"/>
                  </a:lnTo>
                  <a:lnTo>
                    <a:pt x="2233" y="33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28"/>
                  </a:lnTo>
                  <a:lnTo>
                    <a:pt x="2234" y="27"/>
                  </a:lnTo>
                  <a:lnTo>
                    <a:pt x="2234" y="27"/>
                  </a:lnTo>
                  <a:lnTo>
                    <a:pt x="2236" y="27"/>
                  </a:lnTo>
                  <a:lnTo>
                    <a:pt x="2238" y="27"/>
                  </a:lnTo>
                  <a:lnTo>
                    <a:pt x="2238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41" y="27"/>
                  </a:lnTo>
                  <a:lnTo>
                    <a:pt x="2241" y="27"/>
                  </a:lnTo>
                  <a:lnTo>
                    <a:pt x="2242" y="27"/>
                  </a:lnTo>
                  <a:lnTo>
                    <a:pt x="2246" y="27"/>
                  </a:lnTo>
                  <a:lnTo>
                    <a:pt x="2250" y="27"/>
                  </a:lnTo>
                  <a:lnTo>
                    <a:pt x="2250" y="25"/>
                  </a:lnTo>
                  <a:lnTo>
                    <a:pt x="2250" y="22"/>
                  </a:lnTo>
                  <a:lnTo>
                    <a:pt x="2252" y="22"/>
                  </a:lnTo>
                  <a:close/>
                  <a:moveTo>
                    <a:pt x="3445" y="19"/>
                  </a:moveTo>
                  <a:lnTo>
                    <a:pt x="3447" y="20"/>
                  </a:lnTo>
                  <a:lnTo>
                    <a:pt x="3447" y="20"/>
                  </a:lnTo>
                  <a:lnTo>
                    <a:pt x="3447" y="22"/>
                  </a:lnTo>
                  <a:lnTo>
                    <a:pt x="3447" y="22"/>
                  </a:lnTo>
                  <a:lnTo>
                    <a:pt x="3447" y="24"/>
                  </a:lnTo>
                  <a:lnTo>
                    <a:pt x="3445" y="24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4"/>
                  </a:lnTo>
                  <a:lnTo>
                    <a:pt x="3442" y="24"/>
                  </a:lnTo>
                  <a:lnTo>
                    <a:pt x="3442" y="24"/>
                  </a:lnTo>
                  <a:lnTo>
                    <a:pt x="3444" y="22"/>
                  </a:lnTo>
                  <a:lnTo>
                    <a:pt x="3444" y="20"/>
                  </a:lnTo>
                  <a:lnTo>
                    <a:pt x="3445" y="20"/>
                  </a:lnTo>
                  <a:lnTo>
                    <a:pt x="3445" y="19"/>
                  </a:lnTo>
                  <a:close/>
                  <a:moveTo>
                    <a:pt x="205" y="19"/>
                  </a:moveTo>
                  <a:lnTo>
                    <a:pt x="205" y="19"/>
                  </a:lnTo>
                  <a:lnTo>
                    <a:pt x="207" y="19"/>
                  </a:lnTo>
                  <a:lnTo>
                    <a:pt x="207" y="19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2"/>
                  </a:lnTo>
                  <a:lnTo>
                    <a:pt x="208" y="22"/>
                  </a:lnTo>
                  <a:lnTo>
                    <a:pt x="208" y="22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8" y="25"/>
                  </a:lnTo>
                  <a:lnTo>
                    <a:pt x="208" y="25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5"/>
                  </a:lnTo>
                  <a:lnTo>
                    <a:pt x="207" y="25"/>
                  </a:lnTo>
                  <a:lnTo>
                    <a:pt x="207" y="24"/>
                  </a:lnTo>
                  <a:lnTo>
                    <a:pt x="207" y="24"/>
                  </a:lnTo>
                  <a:lnTo>
                    <a:pt x="207" y="22"/>
                  </a:lnTo>
                  <a:lnTo>
                    <a:pt x="207" y="22"/>
                  </a:lnTo>
                  <a:lnTo>
                    <a:pt x="205" y="20"/>
                  </a:lnTo>
                  <a:lnTo>
                    <a:pt x="205" y="20"/>
                  </a:lnTo>
                  <a:lnTo>
                    <a:pt x="205" y="22"/>
                  </a:lnTo>
                  <a:lnTo>
                    <a:pt x="203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2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4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5"/>
                  </a:lnTo>
                  <a:lnTo>
                    <a:pt x="188" y="25"/>
                  </a:lnTo>
                  <a:lnTo>
                    <a:pt x="186" y="27"/>
                  </a:lnTo>
                  <a:lnTo>
                    <a:pt x="185" y="28"/>
                  </a:lnTo>
                  <a:lnTo>
                    <a:pt x="185" y="30"/>
                  </a:lnTo>
                  <a:lnTo>
                    <a:pt x="183" y="30"/>
                  </a:lnTo>
                  <a:lnTo>
                    <a:pt x="185" y="28"/>
                  </a:lnTo>
                  <a:lnTo>
                    <a:pt x="183" y="28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1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5" y="27"/>
                  </a:lnTo>
                  <a:lnTo>
                    <a:pt x="185" y="28"/>
                  </a:lnTo>
                  <a:lnTo>
                    <a:pt x="186" y="27"/>
                  </a:lnTo>
                  <a:lnTo>
                    <a:pt x="186" y="27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6" y="25"/>
                  </a:lnTo>
                  <a:lnTo>
                    <a:pt x="188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91" y="24"/>
                  </a:lnTo>
                  <a:lnTo>
                    <a:pt x="192" y="24"/>
                  </a:lnTo>
                  <a:lnTo>
                    <a:pt x="192" y="24"/>
                  </a:lnTo>
                  <a:lnTo>
                    <a:pt x="194" y="24"/>
                  </a:lnTo>
                  <a:lnTo>
                    <a:pt x="196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197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200" y="22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3" y="22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19"/>
                  </a:lnTo>
                  <a:lnTo>
                    <a:pt x="205" y="19"/>
                  </a:lnTo>
                  <a:close/>
                  <a:moveTo>
                    <a:pt x="369" y="17"/>
                  </a:moveTo>
                  <a:lnTo>
                    <a:pt x="371" y="17"/>
                  </a:lnTo>
                  <a:lnTo>
                    <a:pt x="371" y="19"/>
                  </a:lnTo>
                  <a:lnTo>
                    <a:pt x="372" y="19"/>
                  </a:lnTo>
                  <a:lnTo>
                    <a:pt x="374" y="19"/>
                  </a:lnTo>
                  <a:lnTo>
                    <a:pt x="374" y="20"/>
                  </a:lnTo>
                  <a:lnTo>
                    <a:pt x="374" y="20"/>
                  </a:lnTo>
                  <a:lnTo>
                    <a:pt x="372" y="20"/>
                  </a:lnTo>
                  <a:lnTo>
                    <a:pt x="369" y="20"/>
                  </a:lnTo>
                  <a:lnTo>
                    <a:pt x="367" y="20"/>
                  </a:lnTo>
                  <a:lnTo>
                    <a:pt x="366" y="20"/>
                  </a:lnTo>
                  <a:lnTo>
                    <a:pt x="367" y="19"/>
                  </a:lnTo>
                  <a:lnTo>
                    <a:pt x="367" y="19"/>
                  </a:lnTo>
                  <a:lnTo>
                    <a:pt x="369" y="17"/>
                  </a:lnTo>
                  <a:close/>
                  <a:moveTo>
                    <a:pt x="93" y="17"/>
                  </a:moveTo>
                  <a:lnTo>
                    <a:pt x="95" y="19"/>
                  </a:lnTo>
                  <a:lnTo>
                    <a:pt x="95" y="20"/>
                  </a:lnTo>
                  <a:lnTo>
                    <a:pt x="96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5" y="24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2" y="22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7"/>
                  </a:lnTo>
                  <a:lnTo>
                    <a:pt x="93" y="17"/>
                  </a:lnTo>
                  <a:close/>
                  <a:moveTo>
                    <a:pt x="464" y="16"/>
                  </a:moveTo>
                  <a:lnTo>
                    <a:pt x="464" y="16"/>
                  </a:lnTo>
                  <a:lnTo>
                    <a:pt x="461" y="17"/>
                  </a:lnTo>
                  <a:lnTo>
                    <a:pt x="456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6" y="22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59" y="20"/>
                  </a:lnTo>
                  <a:lnTo>
                    <a:pt x="457" y="20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62" y="19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5" y="16"/>
                  </a:lnTo>
                  <a:lnTo>
                    <a:pt x="464" y="16"/>
                  </a:lnTo>
                  <a:close/>
                  <a:moveTo>
                    <a:pt x="254" y="16"/>
                  </a:moveTo>
                  <a:lnTo>
                    <a:pt x="256" y="16"/>
                  </a:lnTo>
                  <a:lnTo>
                    <a:pt x="257" y="16"/>
                  </a:lnTo>
                  <a:lnTo>
                    <a:pt x="260" y="17"/>
                  </a:lnTo>
                  <a:lnTo>
                    <a:pt x="260" y="17"/>
                  </a:lnTo>
                  <a:lnTo>
                    <a:pt x="262" y="19"/>
                  </a:lnTo>
                  <a:lnTo>
                    <a:pt x="260" y="20"/>
                  </a:lnTo>
                  <a:lnTo>
                    <a:pt x="260" y="22"/>
                  </a:lnTo>
                  <a:lnTo>
                    <a:pt x="260" y="22"/>
                  </a:lnTo>
                  <a:lnTo>
                    <a:pt x="262" y="22"/>
                  </a:lnTo>
                  <a:lnTo>
                    <a:pt x="262" y="22"/>
                  </a:lnTo>
                  <a:lnTo>
                    <a:pt x="263" y="22"/>
                  </a:lnTo>
                  <a:lnTo>
                    <a:pt x="263" y="22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4"/>
                  </a:lnTo>
                  <a:lnTo>
                    <a:pt x="267" y="24"/>
                  </a:lnTo>
                  <a:lnTo>
                    <a:pt x="267" y="24"/>
                  </a:lnTo>
                  <a:lnTo>
                    <a:pt x="267" y="25"/>
                  </a:lnTo>
                  <a:lnTo>
                    <a:pt x="267" y="25"/>
                  </a:lnTo>
                  <a:lnTo>
                    <a:pt x="268" y="27"/>
                  </a:lnTo>
                  <a:lnTo>
                    <a:pt x="270" y="27"/>
                  </a:lnTo>
                  <a:lnTo>
                    <a:pt x="271" y="27"/>
                  </a:lnTo>
                  <a:lnTo>
                    <a:pt x="273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8" y="27"/>
                  </a:lnTo>
                  <a:lnTo>
                    <a:pt x="279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2" y="27"/>
                  </a:lnTo>
                  <a:lnTo>
                    <a:pt x="281" y="27"/>
                  </a:lnTo>
                  <a:lnTo>
                    <a:pt x="281" y="27"/>
                  </a:lnTo>
                  <a:lnTo>
                    <a:pt x="279" y="27"/>
                  </a:lnTo>
                  <a:lnTo>
                    <a:pt x="278" y="28"/>
                  </a:lnTo>
                  <a:lnTo>
                    <a:pt x="274" y="28"/>
                  </a:lnTo>
                  <a:lnTo>
                    <a:pt x="274" y="28"/>
                  </a:lnTo>
                  <a:lnTo>
                    <a:pt x="273" y="28"/>
                  </a:lnTo>
                  <a:lnTo>
                    <a:pt x="271" y="28"/>
                  </a:lnTo>
                  <a:lnTo>
                    <a:pt x="270" y="28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7"/>
                  </a:lnTo>
                  <a:lnTo>
                    <a:pt x="267" y="27"/>
                  </a:lnTo>
                  <a:lnTo>
                    <a:pt x="267" y="27"/>
                  </a:lnTo>
                  <a:lnTo>
                    <a:pt x="265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5"/>
                  </a:lnTo>
                  <a:lnTo>
                    <a:pt x="265" y="25"/>
                  </a:lnTo>
                  <a:lnTo>
                    <a:pt x="265" y="24"/>
                  </a:lnTo>
                  <a:lnTo>
                    <a:pt x="265" y="24"/>
                  </a:lnTo>
                  <a:lnTo>
                    <a:pt x="263" y="24"/>
                  </a:lnTo>
                  <a:lnTo>
                    <a:pt x="262" y="24"/>
                  </a:lnTo>
                  <a:lnTo>
                    <a:pt x="260" y="22"/>
                  </a:lnTo>
                  <a:lnTo>
                    <a:pt x="260" y="20"/>
                  </a:lnTo>
                  <a:lnTo>
                    <a:pt x="260" y="20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59" y="17"/>
                  </a:lnTo>
                  <a:lnTo>
                    <a:pt x="256" y="17"/>
                  </a:lnTo>
                  <a:lnTo>
                    <a:pt x="254" y="17"/>
                  </a:lnTo>
                  <a:lnTo>
                    <a:pt x="252" y="17"/>
                  </a:lnTo>
                  <a:lnTo>
                    <a:pt x="251" y="17"/>
                  </a:lnTo>
                  <a:lnTo>
                    <a:pt x="249" y="19"/>
                  </a:lnTo>
                  <a:lnTo>
                    <a:pt x="248" y="19"/>
                  </a:lnTo>
                  <a:lnTo>
                    <a:pt x="248" y="19"/>
                  </a:lnTo>
                  <a:lnTo>
                    <a:pt x="246" y="17"/>
                  </a:lnTo>
                  <a:lnTo>
                    <a:pt x="246" y="17"/>
                  </a:lnTo>
                  <a:lnTo>
                    <a:pt x="244" y="17"/>
                  </a:lnTo>
                  <a:lnTo>
                    <a:pt x="244" y="19"/>
                  </a:lnTo>
                  <a:lnTo>
                    <a:pt x="243" y="19"/>
                  </a:lnTo>
                  <a:lnTo>
                    <a:pt x="244" y="17"/>
                  </a:lnTo>
                  <a:lnTo>
                    <a:pt x="244" y="17"/>
                  </a:lnTo>
                  <a:lnTo>
                    <a:pt x="244" y="16"/>
                  </a:lnTo>
                  <a:lnTo>
                    <a:pt x="246" y="16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9" y="17"/>
                  </a:lnTo>
                  <a:lnTo>
                    <a:pt x="252" y="16"/>
                  </a:lnTo>
                  <a:lnTo>
                    <a:pt x="252" y="16"/>
                  </a:lnTo>
                  <a:lnTo>
                    <a:pt x="254" y="16"/>
                  </a:lnTo>
                  <a:close/>
                  <a:moveTo>
                    <a:pt x="375" y="16"/>
                  </a:moveTo>
                  <a:lnTo>
                    <a:pt x="375" y="16"/>
                  </a:lnTo>
                  <a:lnTo>
                    <a:pt x="377" y="16"/>
                  </a:lnTo>
                  <a:lnTo>
                    <a:pt x="377" y="16"/>
                  </a:lnTo>
                  <a:lnTo>
                    <a:pt x="377" y="17"/>
                  </a:lnTo>
                  <a:lnTo>
                    <a:pt x="375" y="17"/>
                  </a:lnTo>
                  <a:lnTo>
                    <a:pt x="374" y="17"/>
                  </a:lnTo>
                  <a:lnTo>
                    <a:pt x="372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6"/>
                  </a:lnTo>
                  <a:lnTo>
                    <a:pt x="372" y="16"/>
                  </a:lnTo>
                  <a:lnTo>
                    <a:pt x="375" y="16"/>
                  </a:lnTo>
                  <a:close/>
                  <a:moveTo>
                    <a:pt x="0" y="14"/>
                  </a:moveTo>
                  <a:lnTo>
                    <a:pt x="2" y="16"/>
                  </a:lnTo>
                  <a:lnTo>
                    <a:pt x="5" y="17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10" y="22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60" y="14"/>
                  </a:moveTo>
                  <a:lnTo>
                    <a:pt x="62" y="14"/>
                  </a:lnTo>
                  <a:lnTo>
                    <a:pt x="63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2" y="17"/>
                  </a:ln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60" y="19"/>
                  </a:lnTo>
                  <a:lnTo>
                    <a:pt x="60" y="17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2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60" y="14"/>
                  </a:lnTo>
                  <a:lnTo>
                    <a:pt x="60" y="14"/>
                  </a:lnTo>
                  <a:close/>
                  <a:moveTo>
                    <a:pt x="3080" y="13"/>
                  </a:moveTo>
                  <a:lnTo>
                    <a:pt x="3080" y="13"/>
                  </a:lnTo>
                  <a:lnTo>
                    <a:pt x="3081" y="13"/>
                  </a:lnTo>
                  <a:lnTo>
                    <a:pt x="3080" y="14"/>
                  </a:lnTo>
                  <a:lnTo>
                    <a:pt x="3080" y="16"/>
                  </a:lnTo>
                  <a:lnTo>
                    <a:pt x="3081" y="16"/>
                  </a:lnTo>
                  <a:lnTo>
                    <a:pt x="3081" y="16"/>
                  </a:lnTo>
                  <a:lnTo>
                    <a:pt x="3083" y="16"/>
                  </a:lnTo>
                  <a:lnTo>
                    <a:pt x="3083" y="14"/>
                  </a:lnTo>
                  <a:lnTo>
                    <a:pt x="3083" y="13"/>
                  </a:lnTo>
                  <a:lnTo>
                    <a:pt x="3084" y="13"/>
                  </a:lnTo>
                  <a:lnTo>
                    <a:pt x="3086" y="14"/>
                  </a:lnTo>
                  <a:lnTo>
                    <a:pt x="3084" y="16"/>
                  </a:lnTo>
                  <a:lnTo>
                    <a:pt x="3083" y="17"/>
                  </a:lnTo>
                  <a:lnTo>
                    <a:pt x="3080" y="19"/>
                  </a:lnTo>
                  <a:lnTo>
                    <a:pt x="3078" y="19"/>
                  </a:lnTo>
                  <a:lnTo>
                    <a:pt x="3078" y="22"/>
                  </a:lnTo>
                  <a:lnTo>
                    <a:pt x="3076" y="24"/>
                  </a:lnTo>
                  <a:lnTo>
                    <a:pt x="3075" y="22"/>
                  </a:lnTo>
                  <a:lnTo>
                    <a:pt x="3073" y="20"/>
                  </a:lnTo>
                  <a:lnTo>
                    <a:pt x="3073" y="19"/>
                  </a:lnTo>
                  <a:lnTo>
                    <a:pt x="3075" y="17"/>
                  </a:lnTo>
                  <a:lnTo>
                    <a:pt x="3076" y="17"/>
                  </a:lnTo>
                  <a:lnTo>
                    <a:pt x="3078" y="14"/>
                  </a:lnTo>
                  <a:lnTo>
                    <a:pt x="3078" y="13"/>
                  </a:lnTo>
                  <a:lnTo>
                    <a:pt x="3080" y="13"/>
                  </a:lnTo>
                  <a:close/>
                  <a:moveTo>
                    <a:pt x="927" y="13"/>
                  </a:moveTo>
                  <a:lnTo>
                    <a:pt x="927" y="13"/>
                  </a:lnTo>
                  <a:lnTo>
                    <a:pt x="927" y="13"/>
                  </a:lnTo>
                  <a:lnTo>
                    <a:pt x="927" y="14"/>
                  </a:lnTo>
                  <a:lnTo>
                    <a:pt x="926" y="14"/>
                  </a:lnTo>
                  <a:lnTo>
                    <a:pt x="924" y="16"/>
                  </a:lnTo>
                  <a:lnTo>
                    <a:pt x="924" y="14"/>
                  </a:lnTo>
                  <a:lnTo>
                    <a:pt x="926" y="14"/>
                  </a:lnTo>
                  <a:lnTo>
                    <a:pt x="926" y="14"/>
                  </a:lnTo>
                  <a:lnTo>
                    <a:pt x="926" y="13"/>
                  </a:lnTo>
                  <a:lnTo>
                    <a:pt x="926" y="13"/>
                  </a:lnTo>
                  <a:lnTo>
                    <a:pt x="927" y="13"/>
                  </a:lnTo>
                  <a:close/>
                  <a:moveTo>
                    <a:pt x="538" y="9"/>
                  </a:moveTo>
                  <a:lnTo>
                    <a:pt x="538" y="11"/>
                  </a:lnTo>
                  <a:lnTo>
                    <a:pt x="535" y="13"/>
                  </a:lnTo>
                  <a:lnTo>
                    <a:pt x="535" y="13"/>
                  </a:lnTo>
                  <a:lnTo>
                    <a:pt x="533" y="13"/>
                  </a:lnTo>
                  <a:lnTo>
                    <a:pt x="531" y="13"/>
                  </a:lnTo>
                  <a:lnTo>
                    <a:pt x="530" y="13"/>
                  </a:lnTo>
                  <a:lnTo>
                    <a:pt x="531" y="13"/>
                  </a:lnTo>
                  <a:lnTo>
                    <a:pt x="533" y="11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6" y="11"/>
                  </a:lnTo>
                  <a:lnTo>
                    <a:pt x="538" y="9"/>
                  </a:lnTo>
                  <a:close/>
                  <a:moveTo>
                    <a:pt x="700" y="5"/>
                  </a:moveTo>
                  <a:lnTo>
                    <a:pt x="703" y="6"/>
                  </a:lnTo>
                  <a:lnTo>
                    <a:pt x="705" y="6"/>
                  </a:lnTo>
                  <a:lnTo>
                    <a:pt x="705" y="6"/>
                  </a:lnTo>
                  <a:lnTo>
                    <a:pt x="707" y="8"/>
                  </a:lnTo>
                  <a:lnTo>
                    <a:pt x="707" y="8"/>
                  </a:lnTo>
                  <a:lnTo>
                    <a:pt x="707" y="9"/>
                  </a:lnTo>
                  <a:lnTo>
                    <a:pt x="705" y="9"/>
                  </a:lnTo>
                  <a:lnTo>
                    <a:pt x="703" y="11"/>
                  </a:lnTo>
                  <a:lnTo>
                    <a:pt x="702" y="11"/>
                  </a:lnTo>
                  <a:lnTo>
                    <a:pt x="702" y="11"/>
                  </a:lnTo>
                  <a:lnTo>
                    <a:pt x="700" y="9"/>
                  </a:lnTo>
                  <a:lnTo>
                    <a:pt x="700" y="8"/>
                  </a:lnTo>
                  <a:lnTo>
                    <a:pt x="699" y="8"/>
                  </a:lnTo>
                  <a:lnTo>
                    <a:pt x="699" y="6"/>
                  </a:lnTo>
                  <a:lnTo>
                    <a:pt x="699" y="5"/>
                  </a:lnTo>
                  <a:lnTo>
                    <a:pt x="700" y="5"/>
                  </a:lnTo>
                  <a:close/>
                  <a:moveTo>
                    <a:pt x="666" y="5"/>
                  </a:moveTo>
                  <a:lnTo>
                    <a:pt x="666" y="5"/>
                  </a:lnTo>
                  <a:lnTo>
                    <a:pt x="667" y="5"/>
                  </a:lnTo>
                  <a:lnTo>
                    <a:pt x="666" y="6"/>
                  </a:lnTo>
                  <a:lnTo>
                    <a:pt x="666" y="8"/>
                  </a:lnTo>
                  <a:lnTo>
                    <a:pt x="666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9" y="8"/>
                  </a:lnTo>
                  <a:lnTo>
                    <a:pt x="669" y="8"/>
                  </a:lnTo>
                  <a:lnTo>
                    <a:pt x="669" y="9"/>
                  </a:lnTo>
                  <a:lnTo>
                    <a:pt x="669" y="9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2" y="11"/>
                  </a:lnTo>
                  <a:lnTo>
                    <a:pt x="672" y="11"/>
                  </a:lnTo>
                  <a:lnTo>
                    <a:pt x="672" y="13"/>
                  </a:lnTo>
                  <a:lnTo>
                    <a:pt x="672" y="13"/>
                  </a:lnTo>
                  <a:lnTo>
                    <a:pt x="670" y="13"/>
                  </a:lnTo>
                  <a:lnTo>
                    <a:pt x="670" y="13"/>
                  </a:lnTo>
                  <a:lnTo>
                    <a:pt x="669" y="11"/>
                  </a:lnTo>
                  <a:lnTo>
                    <a:pt x="667" y="11"/>
                  </a:lnTo>
                  <a:lnTo>
                    <a:pt x="667" y="9"/>
                  </a:lnTo>
                  <a:lnTo>
                    <a:pt x="667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4" y="11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1"/>
                  </a:lnTo>
                  <a:lnTo>
                    <a:pt x="664" y="11"/>
                  </a:lnTo>
                  <a:lnTo>
                    <a:pt x="662" y="11"/>
                  </a:lnTo>
                  <a:lnTo>
                    <a:pt x="662" y="9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11"/>
                  </a:lnTo>
                  <a:lnTo>
                    <a:pt x="661" y="13"/>
                  </a:lnTo>
                  <a:lnTo>
                    <a:pt x="661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8" y="13"/>
                  </a:lnTo>
                  <a:lnTo>
                    <a:pt x="658" y="14"/>
                  </a:lnTo>
                  <a:lnTo>
                    <a:pt x="658" y="14"/>
                  </a:lnTo>
                  <a:lnTo>
                    <a:pt x="658" y="13"/>
                  </a:lnTo>
                  <a:lnTo>
                    <a:pt x="658" y="11"/>
                  </a:lnTo>
                  <a:lnTo>
                    <a:pt x="658" y="9"/>
                  </a:lnTo>
                  <a:lnTo>
                    <a:pt x="659" y="9"/>
                  </a:lnTo>
                  <a:lnTo>
                    <a:pt x="659" y="9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8" y="8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11"/>
                  </a:lnTo>
                  <a:lnTo>
                    <a:pt x="658" y="11"/>
                  </a:lnTo>
                  <a:lnTo>
                    <a:pt x="656" y="11"/>
                  </a:lnTo>
                  <a:lnTo>
                    <a:pt x="656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3" y="11"/>
                  </a:lnTo>
                  <a:lnTo>
                    <a:pt x="654" y="9"/>
                  </a:lnTo>
                  <a:lnTo>
                    <a:pt x="654" y="9"/>
                  </a:lnTo>
                  <a:lnTo>
                    <a:pt x="654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8" y="8"/>
                  </a:lnTo>
                  <a:lnTo>
                    <a:pt x="658" y="8"/>
                  </a:lnTo>
                  <a:lnTo>
                    <a:pt x="658" y="6"/>
                  </a:lnTo>
                  <a:lnTo>
                    <a:pt x="659" y="6"/>
                  </a:lnTo>
                  <a:lnTo>
                    <a:pt x="659" y="6"/>
                  </a:lnTo>
                  <a:lnTo>
                    <a:pt x="661" y="6"/>
                  </a:lnTo>
                  <a:lnTo>
                    <a:pt x="661" y="6"/>
                  </a:lnTo>
                  <a:lnTo>
                    <a:pt x="662" y="5"/>
                  </a:lnTo>
                  <a:lnTo>
                    <a:pt x="662" y="5"/>
                  </a:lnTo>
                  <a:lnTo>
                    <a:pt x="664" y="5"/>
                  </a:lnTo>
                  <a:lnTo>
                    <a:pt x="666" y="5"/>
                  </a:lnTo>
                  <a:lnTo>
                    <a:pt x="666" y="5"/>
                  </a:lnTo>
                  <a:close/>
                  <a:moveTo>
                    <a:pt x="476" y="3"/>
                  </a:moveTo>
                  <a:lnTo>
                    <a:pt x="476" y="3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5" y="5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8" y="5"/>
                  </a:lnTo>
                  <a:lnTo>
                    <a:pt x="476" y="5"/>
                  </a:lnTo>
                  <a:lnTo>
                    <a:pt x="476" y="3"/>
                  </a:lnTo>
                  <a:lnTo>
                    <a:pt x="476" y="3"/>
                  </a:lnTo>
                  <a:close/>
                  <a:moveTo>
                    <a:pt x="473" y="3"/>
                  </a:moveTo>
                  <a:lnTo>
                    <a:pt x="472" y="3"/>
                  </a:lnTo>
                  <a:lnTo>
                    <a:pt x="472" y="3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72" y="5"/>
                  </a:lnTo>
                  <a:lnTo>
                    <a:pt x="473" y="5"/>
                  </a:lnTo>
                  <a:lnTo>
                    <a:pt x="473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3" y="3"/>
                  </a:lnTo>
                  <a:close/>
                  <a:moveTo>
                    <a:pt x="588" y="2"/>
                  </a:moveTo>
                  <a:lnTo>
                    <a:pt x="588" y="2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1" y="6"/>
                  </a:lnTo>
                  <a:lnTo>
                    <a:pt x="591" y="6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5" y="5"/>
                  </a:lnTo>
                  <a:lnTo>
                    <a:pt x="596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8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6" y="6"/>
                  </a:lnTo>
                  <a:lnTo>
                    <a:pt x="596" y="6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3" y="8"/>
                  </a:lnTo>
                  <a:lnTo>
                    <a:pt x="591" y="8"/>
                  </a:lnTo>
                  <a:lnTo>
                    <a:pt x="591" y="6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5" y="5"/>
                  </a:lnTo>
                  <a:lnTo>
                    <a:pt x="585" y="5"/>
                  </a:lnTo>
                  <a:lnTo>
                    <a:pt x="585" y="3"/>
                  </a:lnTo>
                  <a:lnTo>
                    <a:pt x="585" y="3"/>
                  </a:lnTo>
                  <a:lnTo>
                    <a:pt x="585" y="2"/>
                  </a:lnTo>
                  <a:lnTo>
                    <a:pt x="587" y="2"/>
                  </a:lnTo>
                  <a:lnTo>
                    <a:pt x="588" y="2"/>
                  </a:lnTo>
                  <a:close/>
                  <a:moveTo>
                    <a:pt x="394" y="2"/>
                  </a:moveTo>
                  <a:lnTo>
                    <a:pt x="396" y="3"/>
                  </a:lnTo>
                  <a:lnTo>
                    <a:pt x="396" y="3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9" y="6"/>
                  </a:lnTo>
                  <a:lnTo>
                    <a:pt x="399" y="6"/>
                  </a:lnTo>
                  <a:lnTo>
                    <a:pt x="401" y="6"/>
                  </a:lnTo>
                  <a:lnTo>
                    <a:pt x="401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2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5" y="8"/>
                  </a:lnTo>
                  <a:lnTo>
                    <a:pt x="405" y="8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1"/>
                  </a:lnTo>
                  <a:lnTo>
                    <a:pt x="405" y="11"/>
                  </a:lnTo>
                  <a:lnTo>
                    <a:pt x="402" y="11"/>
                  </a:lnTo>
                  <a:lnTo>
                    <a:pt x="401" y="11"/>
                  </a:lnTo>
                  <a:lnTo>
                    <a:pt x="399" y="11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401" y="11"/>
                  </a:lnTo>
                  <a:lnTo>
                    <a:pt x="402" y="11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2" y="9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399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9"/>
                  </a:lnTo>
                  <a:lnTo>
                    <a:pt x="397" y="9"/>
                  </a:lnTo>
                  <a:lnTo>
                    <a:pt x="396" y="8"/>
                  </a:lnTo>
                  <a:lnTo>
                    <a:pt x="396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5"/>
                  </a:lnTo>
                  <a:lnTo>
                    <a:pt x="393" y="5"/>
                  </a:lnTo>
                  <a:lnTo>
                    <a:pt x="393" y="5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2"/>
                  </a:lnTo>
                  <a:lnTo>
                    <a:pt x="393" y="2"/>
                  </a:lnTo>
                  <a:lnTo>
                    <a:pt x="394" y="2"/>
                  </a:lnTo>
                  <a:lnTo>
                    <a:pt x="394" y="2"/>
                  </a:lnTo>
                  <a:close/>
                  <a:moveTo>
                    <a:pt x="434" y="2"/>
                  </a:moveTo>
                  <a:lnTo>
                    <a:pt x="434" y="2"/>
                  </a:lnTo>
                  <a:lnTo>
                    <a:pt x="435" y="2"/>
                  </a:lnTo>
                  <a:lnTo>
                    <a:pt x="435" y="3"/>
                  </a:lnTo>
                  <a:lnTo>
                    <a:pt x="435" y="3"/>
                  </a:lnTo>
                  <a:lnTo>
                    <a:pt x="437" y="3"/>
                  </a:lnTo>
                  <a:lnTo>
                    <a:pt x="437" y="3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3"/>
                  </a:lnTo>
                  <a:lnTo>
                    <a:pt x="438" y="3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5" y="5"/>
                  </a:lnTo>
                  <a:lnTo>
                    <a:pt x="434" y="5"/>
                  </a:lnTo>
                  <a:lnTo>
                    <a:pt x="434" y="3"/>
                  </a:lnTo>
                  <a:lnTo>
                    <a:pt x="434" y="3"/>
                  </a:lnTo>
                  <a:lnTo>
                    <a:pt x="434" y="2"/>
                  </a:lnTo>
                  <a:lnTo>
                    <a:pt x="432" y="2"/>
                  </a:lnTo>
                  <a:lnTo>
                    <a:pt x="432" y="2"/>
                  </a:lnTo>
                  <a:lnTo>
                    <a:pt x="434" y="2"/>
                  </a:lnTo>
                  <a:lnTo>
                    <a:pt x="434" y="2"/>
                  </a:lnTo>
                  <a:close/>
                  <a:moveTo>
                    <a:pt x="470" y="0"/>
                  </a:moveTo>
                  <a:lnTo>
                    <a:pt x="472" y="0"/>
                  </a:lnTo>
                  <a:lnTo>
                    <a:pt x="472" y="2"/>
                  </a:lnTo>
                  <a:lnTo>
                    <a:pt x="475" y="2"/>
                  </a:lnTo>
                  <a:lnTo>
                    <a:pt x="476" y="2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9" y="3"/>
                  </a:lnTo>
                  <a:lnTo>
                    <a:pt x="479" y="3"/>
                  </a:lnTo>
                  <a:lnTo>
                    <a:pt x="481" y="5"/>
                  </a:lnTo>
                  <a:lnTo>
                    <a:pt x="483" y="5"/>
                  </a:lnTo>
                  <a:lnTo>
                    <a:pt x="484" y="5"/>
                  </a:lnTo>
                  <a:lnTo>
                    <a:pt x="486" y="5"/>
                  </a:lnTo>
                  <a:lnTo>
                    <a:pt x="487" y="5"/>
                  </a:lnTo>
                  <a:lnTo>
                    <a:pt x="489" y="5"/>
                  </a:lnTo>
                  <a:lnTo>
                    <a:pt x="489" y="5"/>
                  </a:lnTo>
                  <a:lnTo>
                    <a:pt x="490" y="5"/>
                  </a:lnTo>
                  <a:lnTo>
                    <a:pt x="490" y="5"/>
                  </a:lnTo>
                  <a:lnTo>
                    <a:pt x="492" y="5"/>
                  </a:lnTo>
                  <a:lnTo>
                    <a:pt x="492" y="5"/>
                  </a:lnTo>
                  <a:lnTo>
                    <a:pt x="494" y="5"/>
                  </a:lnTo>
                  <a:lnTo>
                    <a:pt x="494" y="5"/>
                  </a:lnTo>
                  <a:lnTo>
                    <a:pt x="495" y="5"/>
                  </a:lnTo>
                  <a:lnTo>
                    <a:pt x="495" y="6"/>
                  </a:lnTo>
                  <a:lnTo>
                    <a:pt x="495" y="6"/>
                  </a:lnTo>
                  <a:lnTo>
                    <a:pt x="495" y="8"/>
                  </a:lnTo>
                  <a:lnTo>
                    <a:pt x="497" y="8"/>
                  </a:lnTo>
                  <a:lnTo>
                    <a:pt x="497" y="8"/>
                  </a:lnTo>
                  <a:lnTo>
                    <a:pt x="497" y="9"/>
                  </a:lnTo>
                  <a:lnTo>
                    <a:pt x="497" y="11"/>
                  </a:lnTo>
                  <a:lnTo>
                    <a:pt x="497" y="11"/>
                  </a:lnTo>
                  <a:lnTo>
                    <a:pt x="498" y="11"/>
                  </a:lnTo>
                  <a:lnTo>
                    <a:pt x="498" y="13"/>
                  </a:lnTo>
                  <a:lnTo>
                    <a:pt x="498" y="13"/>
                  </a:lnTo>
                  <a:lnTo>
                    <a:pt x="498" y="16"/>
                  </a:lnTo>
                  <a:lnTo>
                    <a:pt x="500" y="17"/>
                  </a:lnTo>
                  <a:lnTo>
                    <a:pt x="502" y="19"/>
                  </a:lnTo>
                  <a:lnTo>
                    <a:pt x="503" y="19"/>
                  </a:lnTo>
                  <a:lnTo>
                    <a:pt x="506" y="20"/>
                  </a:lnTo>
                  <a:lnTo>
                    <a:pt x="508" y="20"/>
                  </a:lnTo>
                  <a:lnTo>
                    <a:pt x="509" y="20"/>
                  </a:lnTo>
                  <a:lnTo>
                    <a:pt x="513" y="20"/>
                  </a:lnTo>
                  <a:lnTo>
                    <a:pt x="516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4"/>
                  </a:lnTo>
                  <a:lnTo>
                    <a:pt x="516" y="24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14" y="25"/>
                  </a:lnTo>
                  <a:lnTo>
                    <a:pt x="516" y="27"/>
                  </a:lnTo>
                  <a:lnTo>
                    <a:pt x="516" y="27"/>
                  </a:lnTo>
                  <a:lnTo>
                    <a:pt x="517" y="28"/>
                  </a:lnTo>
                  <a:lnTo>
                    <a:pt x="519" y="28"/>
                  </a:lnTo>
                  <a:lnTo>
                    <a:pt x="519" y="30"/>
                  </a:lnTo>
                  <a:lnTo>
                    <a:pt x="519" y="30"/>
                  </a:lnTo>
                  <a:lnTo>
                    <a:pt x="520" y="30"/>
                  </a:lnTo>
                  <a:lnTo>
                    <a:pt x="520" y="30"/>
                  </a:lnTo>
                  <a:lnTo>
                    <a:pt x="520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19" y="33"/>
                  </a:lnTo>
                  <a:lnTo>
                    <a:pt x="519" y="35"/>
                  </a:lnTo>
                  <a:lnTo>
                    <a:pt x="519" y="35"/>
                  </a:lnTo>
                  <a:lnTo>
                    <a:pt x="519" y="36"/>
                  </a:lnTo>
                  <a:lnTo>
                    <a:pt x="519" y="38"/>
                  </a:lnTo>
                  <a:lnTo>
                    <a:pt x="519" y="38"/>
                  </a:lnTo>
                  <a:lnTo>
                    <a:pt x="520" y="38"/>
                  </a:lnTo>
                  <a:lnTo>
                    <a:pt x="520" y="39"/>
                  </a:lnTo>
                  <a:lnTo>
                    <a:pt x="520" y="39"/>
                  </a:lnTo>
                  <a:lnTo>
                    <a:pt x="520" y="38"/>
                  </a:lnTo>
                  <a:lnTo>
                    <a:pt x="522" y="38"/>
                  </a:lnTo>
                  <a:lnTo>
                    <a:pt x="522" y="38"/>
                  </a:lnTo>
                  <a:lnTo>
                    <a:pt x="524" y="38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2" y="39"/>
                  </a:lnTo>
                  <a:lnTo>
                    <a:pt x="522" y="41"/>
                  </a:lnTo>
                  <a:lnTo>
                    <a:pt x="522" y="41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4" y="43"/>
                  </a:lnTo>
                  <a:lnTo>
                    <a:pt x="522" y="43"/>
                  </a:lnTo>
                  <a:lnTo>
                    <a:pt x="522" y="44"/>
                  </a:lnTo>
                  <a:lnTo>
                    <a:pt x="522" y="46"/>
                  </a:lnTo>
                  <a:lnTo>
                    <a:pt x="522" y="46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5" y="46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8" y="46"/>
                  </a:lnTo>
                  <a:lnTo>
                    <a:pt x="528" y="46"/>
                  </a:lnTo>
                  <a:lnTo>
                    <a:pt x="528" y="47"/>
                  </a:lnTo>
                  <a:lnTo>
                    <a:pt x="528" y="47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30" y="49"/>
                  </a:lnTo>
                  <a:lnTo>
                    <a:pt x="531" y="49"/>
                  </a:lnTo>
                  <a:lnTo>
                    <a:pt x="531" y="50"/>
                  </a:lnTo>
                  <a:lnTo>
                    <a:pt x="531" y="50"/>
                  </a:lnTo>
                  <a:lnTo>
                    <a:pt x="535" y="50"/>
                  </a:lnTo>
                  <a:lnTo>
                    <a:pt x="535" y="50"/>
                  </a:lnTo>
                  <a:lnTo>
                    <a:pt x="536" y="50"/>
                  </a:lnTo>
                  <a:lnTo>
                    <a:pt x="538" y="50"/>
                  </a:lnTo>
                  <a:lnTo>
                    <a:pt x="544" y="52"/>
                  </a:lnTo>
                  <a:lnTo>
                    <a:pt x="546" y="52"/>
                  </a:lnTo>
                  <a:lnTo>
                    <a:pt x="547" y="52"/>
                  </a:lnTo>
                  <a:lnTo>
                    <a:pt x="549" y="52"/>
                  </a:lnTo>
                  <a:lnTo>
                    <a:pt x="549" y="52"/>
                  </a:lnTo>
                  <a:lnTo>
                    <a:pt x="550" y="52"/>
                  </a:lnTo>
                  <a:lnTo>
                    <a:pt x="554" y="52"/>
                  </a:lnTo>
                  <a:lnTo>
                    <a:pt x="554" y="52"/>
                  </a:lnTo>
                  <a:lnTo>
                    <a:pt x="555" y="54"/>
                  </a:lnTo>
                  <a:lnTo>
                    <a:pt x="557" y="54"/>
                  </a:lnTo>
                  <a:lnTo>
                    <a:pt x="558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3" y="55"/>
                  </a:lnTo>
                  <a:lnTo>
                    <a:pt x="563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3" y="55"/>
                  </a:lnTo>
                  <a:lnTo>
                    <a:pt x="565" y="57"/>
                  </a:lnTo>
                  <a:lnTo>
                    <a:pt x="566" y="55"/>
                  </a:lnTo>
                  <a:lnTo>
                    <a:pt x="566" y="55"/>
                  </a:lnTo>
                  <a:lnTo>
                    <a:pt x="568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7"/>
                  </a:lnTo>
                  <a:lnTo>
                    <a:pt x="571" y="57"/>
                  </a:lnTo>
                  <a:lnTo>
                    <a:pt x="574" y="57"/>
                  </a:lnTo>
                  <a:lnTo>
                    <a:pt x="574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60"/>
                  </a:lnTo>
                  <a:lnTo>
                    <a:pt x="577" y="60"/>
                  </a:lnTo>
                  <a:lnTo>
                    <a:pt x="579" y="60"/>
                  </a:lnTo>
                  <a:lnTo>
                    <a:pt x="579" y="60"/>
                  </a:lnTo>
                  <a:lnTo>
                    <a:pt x="579" y="61"/>
                  </a:lnTo>
                  <a:lnTo>
                    <a:pt x="579" y="61"/>
                  </a:lnTo>
                  <a:lnTo>
                    <a:pt x="580" y="61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1"/>
                  </a:lnTo>
                  <a:lnTo>
                    <a:pt x="582" y="61"/>
                  </a:lnTo>
                  <a:lnTo>
                    <a:pt x="582" y="63"/>
                  </a:lnTo>
                  <a:lnTo>
                    <a:pt x="582" y="65"/>
                  </a:lnTo>
                  <a:lnTo>
                    <a:pt x="582" y="65"/>
                  </a:lnTo>
                  <a:lnTo>
                    <a:pt x="582" y="66"/>
                  </a:lnTo>
                  <a:lnTo>
                    <a:pt x="584" y="66"/>
                  </a:lnTo>
                  <a:lnTo>
                    <a:pt x="584" y="66"/>
                  </a:lnTo>
                  <a:lnTo>
                    <a:pt x="585" y="68"/>
                  </a:lnTo>
                  <a:lnTo>
                    <a:pt x="585" y="68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7" y="66"/>
                  </a:lnTo>
                  <a:lnTo>
                    <a:pt x="587" y="66"/>
                  </a:lnTo>
                  <a:lnTo>
                    <a:pt x="587" y="68"/>
                  </a:lnTo>
                  <a:lnTo>
                    <a:pt x="587" y="68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2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90" y="74"/>
                  </a:lnTo>
                  <a:lnTo>
                    <a:pt x="590" y="76"/>
                  </a:lnTo>
                  <a:lnTo>
                    <a:pt x="590" y="76"/>
                  </a:lnTo>
                  <a:lnTo>
                    <a:pt x="590" y="77"/>
                  </a:lnTo>
                  <a:lnTo>
                    <a:pt x="591" y="77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6"/>
                  </a:lnTo>
                  <a:lnTo>
                    <a:pt x="588" y="76"/>
                  </a:lnTo>
                  <a:lnTo>
                    <a:pt x="587" y="76"/>
                  </a:lnTo>
                  <a:lnTo>
                    <a:pt x="587" y="76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7" y="77"/>
                  </a:lnTo>
                  <a:lnTo>
                    <a:pt x="587" y="79"/>
                  </a:lnTo>
                  <a:lnTo>
                    <a:pt x="587" y="79"/>
                  </a:lnTo>
                  <a:lnTo>
                    <a:pt x="587" y="80"/>
                  </a:lnTo>
                  <a:lnTo>
                    <a:pt x="587" y="82"/>
                  </a:lnTo>
                  <a:lnTo>
                    <a:pt x="587" y="82"/>
                  </a:lnTo>
                  <a:lnTo>
                    <a:pt x="584" y="82"/>
                  </a:lnTo>
                  <a:lnTo>
                    <a:pt x="580" y="80"/>
                  </a:lnTo>
                  <a:lnTo>
                    <a:pt x="579" y="80"/>
                  </a:lnTo>
                  <a:lnTo>
                    <a:pt x="577" y="79"/>
                  </a:lnTo>
                  <a:lnTo>
                    <a:pt x="577" y="79"/>
                  </a:lnTo>
                  <a:lnTo>
                    <a:pt x="576" y="79"/>
                  </a:lnTo>
                  <a:lnTo>
                    <a:pt x="576" y="79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4"/>
                  </a:lnTo>
                  <a:lnTo>
                    <a:pt x="574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1"/>
                  </a:lnTo>
                  <a:lnTo>
                    <a:pt x="568" y="71"/>
                  </a:lnTo>
                  <a:lnTo>
                    <a:pt x="568" y="69"/>
                  </a:lnTo>
                  <a:lnTo>
                    <a:pt x="569" y="69"/>
                  </a:lnTo>
                  <a:lnTo>
                    <a:pt x="569" y="69"/>
                  </a:lnTo>
                  <a:lnTo>
                    <a:pt x="568" y="69"/>
                  </a:lnTo>
                  <a:lnTo>
                    <a:pt x="565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6" y="72"/>
                  </a:lnTo>
                  <a:lnTo>
                    <a:pt x="566" y="72"/>
                  </a:lnTo>
                  <a:lnTo>
                    <a:pt x="566" y="74"/>
                  </a:lnTo>
                  <a:lnTo>
                    <a:pt x="568" y="74"/>
                  </a:lnTo>
                  <a:lnTo>
                    <a:pt x="568" y="74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9" y="77"/>
                  </a:lnTo>
                  <a:lnTo>
                    <a:pt x="569" y="79"/>
                  </a:lnTo>
                  <a:lnTo>
                    <a:pt x="569" y="80"/>
                  </a:lnTo>
                  <a:lnTo>
                    <a:pt x="568" y="80"/>
                  </a:lnTo>
                  <a:lnTo>
                    <a:pt x="568" y="82"/>
                  </a:lnTo>
                  <a:lnTo>
                    <a:pt x="568" y="82"/>
                  </a:lnTo>
                  <a:lnTo>
                    <a:pt x="568" y="83"/>
                  </a:lnTo>
                  <a:lnTo>
                    <a:pt x="566" y="83"/>
                  </a:lnTo>
                  <a:lnTo>
                    <a:pt x="566" y="83"/>
                  </a:lnTo>
                  <a:lnTo>
                    <a:pt x="565" y="83"/>
                  </a:lnTo>
                  <a:lnTo>
                    <a:pt x="565" y="85"/>
                  </a:lnTo>
                  <a:lnTo>
                    <a:pt x="565" y="85"/>
                  </a:lnTo>
                  <a:lnTo>
                    <a:pt x="565" y="87"/>
                  </a:lnTo>
                  <a:lnTo>
                    <a:pt x="563" y="88"/>
                  </a:lnTo>
                  <a:lnTo>
                    <a:pt x="563" y="88"/>
                  </a:lnTo>
                  <a:lnTo>
                    <a:pt x="563" y="90"/>
                  </a:lnTo>
                  <a:lnTo>
                    <a:pt x="563" y="91"/>
                  </a:lnTo>
                  <a:lnTo>
                    <a:pt x="563" y="98"/>
                  </a:lnTo>
                  <a:lnTo>
                    <a:pt x="563" y="99"/>
                  </a:lnTo>
                  <a:lnTo>
                    <a:pt x="563" y="101"/>
                  </a:lnTo>
                  <a:lnTo>
                    <a:pt x="561" y="102"/>
                  </a:lnTo>
                  <a:lnTo>
                    <a:pt x="561" y="102"/>
                  </a:lnTo>
                  <a:lnTo>
                    <a:pt x="560" y="104"/>
                  </a:lnTo>
                  <a:lnTo>
                    <a:pt x="560" y="104"/>
                  </a:lnTo>
                  <a:lnTo>
                    <a:pt x="558" y="104"/>
                  </a:lnTo>
                  <a:lnTo>
                    <a:pt x="558" y="106"/>
                  </a:lnTo>
                  <a:lnTo>
                    <a:pt x="557" y="106"/>
                  </a:lnTo>
                  <a:lnTo>
                    <a:pt x="555" y="107"/>
                  </a:lnTo>
                  <a:lnTo>
                    <a:pt x="554" y="107"/>
                  </a:lnTo>
                  <a:lnTo>
                    <a:pt x="552" y="109"/>
                  </a:lnTo>
                  <a:lnTo>
                    <a:pt x="552" y="107"/>
                  </a:lnTo>
                  <a:lnTo>
                    <a:pt x="552" y="107"/>
                  </a:lnTo>
                  <a:lnTo>
                    <a:pt x="550" y="104"/>
                  </a:lnTo>
                  <a:lnTo>
                    <a:pt x="550" y="98"/>
                  </a:lnTo>
                  <a:lnTo>
                    <a:pt x="549" y="93"/>
                  </a:lnTo>
                  <a:lnTo>
                    <a:pt x="547" y="91"/>
                  </a:lnTo>
                  <a:lnTo>
                    <a:pt x="547" y="91"/>
                  </a:lnTo>
                  <a:lnTo>
                    <a:pt x="546" y="90"/>
                  </a:lnTo>
                  <a:lnTo>
                    <a:pt x="544" y="90"/>
                  </a:lnTo>
                  <a:lnTo>
                    <a:pt x="544" y="90"/>
                  </a:lnTo>
                  <a:lnTo>
                    <a:pt x="543" y="90"/>
                  </a:lnTo>
                  <a:lnTo>
                    <a:pt x="541" y="91"/>
                  </a:lnTo>
                  <a:lnTo>
                    <a:pt x="539" y="91"/>
                  </a:lnTo>
                  <a:lnTo>
                    <a:pt x="539" y="91"/>
                  </a:lnTo>
                  <a:lnTo>
                    <a:pt x="539" y="93"/>
                  </a:lnTo>
                  <a:lnTo>
                    <a:pt x="538" y="93"/>
                  </a:lnTo>
                  <a:lnTo>
                    <a:pt x="538" y="93"/>
                  </a:lnTo>
                  <a:lnTo>
                    <a:pt x="539" y="93"/>
                  </a:lnTo>
                  <a:lnTo>
                    <a:pt x="539" y="93"/>
                  </a:lnTo>
                  <a:lnTo>
                    <a:pt x="538" y="95"/>
                  </a:lnTo>
                  <a:lnTo>
                    <a:pt x="538" y="96"/>
                  </a:lnTo>
                  <a:lnTo>
                    <a:pt x="536" y="96"/>
                  </a:lnTo>
                  <a:lnTo>
                    <a:pt x="536" y="96"/>
                  </a:lnTo>
                  <a:lnTo>
                    <a:pt x="535" y="98"/>
                  </a:lnTo>
                  <a:lnTo>
                    <a:pt x="535" y="98"/>
                  </a:lnTo>
                  <a:lnTo>
                    <a:pt x="533" y="98"/>
                  </a:lnTo>
                  <a:lnTo>
                    <a:pt x="531" y="98"/>
                  </a:lnTo>
                  <a:lnTo>
                    <a:pt x="530" y="96"/>
                  </a:lnTo>
                  <a:lnTo>
                    <a:pt x="530" y="96"/>
                  </a:lnTo>
                  <a:lnTo>
                    <a:pt x="530" y="95"/>
                  </a:lnTo>
                  <a:lnTo>
                    <a:pt x="530" y="95"/>
                  </a:lnTo>
                  <a:lnTo>
                    <a:pt x="530" y="93"/>
                  </a:lnTo>
                  <a:lnTo>
                    <a:pt x="531" y="91"/>
                  </a:lnTo>
                  <a:lnTo>
                    <a:pt x="531" y="91"/>
                  </a:lnTo>
                  <a:lnTo>
                    <a:pt x="533" y="91"/>
                  </a:lnTo>
                  <a:lnTo>
                    <a:pt x="535" y="91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6" y="90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8" y="87"/>
                  </a:lnTo>
                  <a:lnTo>
                    <a:pt x="538" y="87"/>
                  </a:lnTo>
                  <a:lnTo>
                    <a:pt x="539" y="85"/>
                  </a:lnTo>
                  <a:lnTo>
                    <a:pt x="539" y="85"/>
                  </a:lnTo>
                  <a:lnTo>
                    <a:pt x="539" y="83"/>
                  </a:lnTo>
                  <a:lnTo>
                    <a:pt x="539" y="82"/>
                  </a:lnTo>
                  <a:lnTo>
                    <a:pt x="539" y="80"/>
                  </a:lnTo>
                  <a:lnTo>
                    <a:pt x="539" y="79"/>
                  </a:lnTo>
                  <a:lnTo>
                    <a:pt x="539" y="77"/>
                  </a:lnTo>
                  <a:lnTo>
                    <a:pt x="539" y="76"/>
                  </a:lnTo>
                  <a:lnTo>
                    <a:pt x="538" y="74"/>
                  </a:lnTo>
                  <a:lnTo>
                    <a:pt x="538" y="74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8" y="69"/>
                  </a:lnTo>
                  <a:lnTo>
                    <a:pt x="538" y="69"/>
                  </a:lnTo>
                  <a:lnTo>
                    <a:pt x="538" y="68"/>
                  </a:lnTo>
                  <a:lnTo>
                    <a:pt x="538" y="68"/>
                  </a:lnTo>
                  <a:lnTo>
                    <a:pt x="536" y="68"/>
                  </a:lnTo>
                  <a:lnTo>
                    <a:pt x="535" y="66"/>
                  </a:lnTo>
                  <a:lnTo>
                    <a:pt x="531" y="65"/>
                  </a:lnTo>
                  <a:lnTo>
                    <a:pt x="530" y="65"/>
                  </a:lnTo>
                  <a:lnTo>
                    <a:pt x="530" y="65"/>
                  </a:lnTo>
                  <a:lnTo>
                    <a:pt x="528" y="65"/>
                  </a:lnTo>
                  <a:lnTo>
                    <a:pt x="528" y="63"/>
                  </a:lnTo>
                  <a:lnTo>
                    <a:pt x="527" y="63"/>
                  </a:lnTo>
                  <a:lnTo>
                    <a:pt x="527" y="63"/>
                  </a:lnTo>
                  <a:lnTo>
                    <a:pt x="525" y="61"/>
                  </a:lnTo>
                  <a:lnTo>
                    <a:pt x="525" y="61"/>
                  </a:lnTo>
                  <a:lnTo>
                    <a:pt x="524" y="61"/>
                  </a:lnTo>
                  <a:lnTo>
                    <a:pt x="522" y="60"/>
                  </a:lnTo>
                  <a:lnTo>
                    <a:pt x="519" y="60"/>
                  </a:lnTo>
                  <a:lnTo>
                    <a:pt x="519" y="58"/>
                  </a:lnTo>
                  <a:lnTo>
                    <a:pt x="517" y="60"/>
                  </a:lnTo>
                  <a:lnTo>
                    <a:pt x="517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1"/>
                  </a:lnTo>
                  <a:lnTo>
                    <a:pt x="514" y="61"/>
                  </a:lnTo>
                  <a:lnTo>
                    <a:pt x="514" y="63"/>
                  </a:lnTo>
                  <a:lnTo>
                    <a:pt x="514" y="63"/>
                  </a:lnTo>
                  <a:lnTo>
                    <a:pt x="514" y="65"/>
                  </a:lnTo>
                  <a:lnTo>
                    <a:pt x="514" y="65"/>
                  </a:lnTo>
                  <a:lnTo>
                    <a:pt x="514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4" y="66"/>
                  </a:lnTo>
                  <a:lnTo>
                    <a:pt x="513" y="66"/>
                  </a:lnTo>
                  <a:lnTo>
                    <a:pt x="513" y="66"/>
                  </a:lnTo>
                  <a:lnTo>
                    <a:pt x="511" y="68"/>
                  </a:lnTo>
                  <a:lnTo>
                    <a:pt x="509" y="68"/>
                  </a:lnTo>
                  <a:lnTo>
                    <a:pt x="509" y="69"/>
                  </a:lnTo>
                  <a:lnTo>
                    <a:pt x="509" y="69"/>
                  </a:lnTo>
                  <a:lnTo>
                    <a:pt x="509" y="72"/>
                  </a:lnTo>
                  <a:lnTo>
                    <a:pt x="509" y="72"/>
                  </a:lnTo>
                  <a:lnTo>
                    <a:pt x="509" y="74"/>
                  </a:lnTo>
                  <a:lnTo>
                    <a:pt x="508" y="76"/>
                  </a:lnTo>
                  <a:lnTo>
                    <a:pt x="508" y="77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6" y="74"/>
                  </a:lnTo>
                  <a:lnTo>
                    <a:pt x="506" y="76"/>
                  </a:lnTo>
                  <a:lnTo>
                    <a:pt x="508" y="76"/>
                  </a:lnTo>
                  <a:lnTo>
                    <a:pt x="506" y="76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6" y="76"/>
                  </a:lnTo>
                  <a:lnTo>
                    <a:pt x="506" y="76"/>
                  </a:lnTo>
                  <a:lnTo>
                    <a:pt x="506" y="74"/>
                  </a:lnTo>
                  <a:lnTo>
                    <a:pt x="506" y="74"/>
                  </a:lnTo>
                  <a:lnTo>
                    <a:pt x="506" y="72"/>
                  </a:lnTo>
                  <a:lnTo>
                    <a:pt x="506" y="72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71"/>
                  </a:lnTo>
                  <a:lnTo>
                    <a:pt x="503" y="72"/>
                  </a:lnTo>
                  <a:lnTo>
                    <a:pt x="503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0" y="74"/>
                  </a:lnTo>
                  <a:lnTo>
                    <a:pt x="500" y="74"/>
                  </a:lnTo>
                  <a:lnTo>
                    <a:pt x="500" y="76"/>
                  </a:lnTo>
                  <a:lnTo>
                    <a:pt x="500" y="77"/>
                  </a:lnTo>
                  <a:lnTo>
                    <a:pt x="498" y="77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7" y="83"/>
                  </a:lnTo>
                  <a:lnTo>
                    <a:pt x="497" y="85"/>
                  </a:lnTo>
                  <a:lnTo>
                    <a:pt x="495" y="87"/>
                  </a:lnTo>
                  <a:lnTo>
                    <a:pt x="495" y="88"/>
                  </a:lnTo>
                  <a:lnTo>
                    <a:pt x="494" y="90"/>
                  </a:lnTo>
                  <a:lnTo>
                    <a:pt x="494" y="90"/>
                  </a:lnTo>
                  <a:lnTo>
                    <a:pt x="494" y="91"/>
                  </a:lnTo>
                  <a:lnTo>
                    <a:pt x="494" y="93"/>
                  </a:lnTo>
                  <a:lnTo>
                    <a:pt x="494" y="95"/>
                  </a:lnTo>
                  <a:lnTo>
                    <a:pt x="494" y="95"/>
                  </a:lnTo>
                  <a:lnTo>
                    <a:pt x="492" y="98"/>
                  </a:lnTo>
                  <a:lnTo>
                    <a:pt x="492" y="98"/>
                  </a:lnTo>
                  <a:lnTo>
                    <a:pt x="494" y="101"/>
                  </a:lnTo>
                  <a:lnTo>
                    <a:pt x="495" y="104"/>
                  </a:lnTo>
                  <a:lnTo>
                    <a:pt x="495" y="104"/>
                  </a:lnTo>
                  <a:lnTo>
                    <a:pt x="497" y="106"/>
                  </a:lnTo>
                  <a:lnTo>
                    <a:pt x="497" y="109"/>
                  </a:lnTo>
                  <a:lnTo>
                    <a:pt x="497" y="110"/>
                  </a:lnTo>
                  <a:lnTo>
                    <a:pt x="497" y="112"/>
                  </a:lnTo>
                  <a:lnTo>
                    <a:pt x="497" y="115"/>
                  </a:lnTo>
                  <a:lnTo>
                    <a:pt x="497" y="117"/>
                  </a:lnTo>
                  <a:lnTo>
                    <a:pt x="497" y="118"/>
                  </a:lnTo>
                  <a:lnTo>
                    <a:pt x="495" y="121"/>
                  </a:lnTo>
                  <a:lnTo>
                    <a:pt x="495" y="121"/>
                  </a:lnTo>
                  <a:lnTo>
                    <a:pt x="494" y="124"/>
                  </a:lnTo>
                  <a:lnTo>
                    <a:pt x="492" y="126"/>
                  </a:lnTo>
                  <a:lnTo>
                    <a:pt x="492" y="128"/>
                  </a:lnTo>
                  <a:lnTo>
                    <a:pt x="490" y="129"/>
                  </a:lnTo>
                  <a:lnTo>
                    <a:pt x="489" y="129"/>
                  </a:lnTo>
                  <a:lnTo>
                    <a:pt x="486" y="132"/>
                  </a:lnTo>
                  <a:lnTo>
                    <a:pt x="484" y="132"/>
                  </a:lnTo>
                  <a:lnTo>
                    <a:pt x="483" y="132"/>
                  </a:lnTo>
                  <a:lnTo>
                    <a:pt x="481" y="132"/>
                  </a:lnTo>
                  <a:lnTo>
                    <a:pt x="479" y="132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8" y="131"/>
                  </a:lnTo>
                  <a:lnTo>
                    <a:pt x="478" y="131"/>
                  </a:lnTo>
                  <a:lnTo>
                    <a:pt x="478" y="128"/>
                  </a:lnTo>
                  <a:lnTo>
                    <a:pt x="476" y="126"/>
                  </a:lnTo>
                  <a:lnTo>
                    <a:pt x="476" y="124"/>
                  </a:lnTo>
                  <a:lnTo>
                    <a:pt x="475" y="124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0"/>
                  </a:lnTo>
                  <a:lnTo>
                    <a:pt x="475" y="117"/>
                  </a:lnTo>
                  <a:lnTo>
                    <a:pt x="475" y="113"/>
                  </a:lnTo>
                  <a:lnTo>
                    <a:pt x="475" y="113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0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6"/>
                  </a:lnTo>
                  <a:lnTo>
                    <a:pt x="473" y="106"/>
                  </a:lnTo>
                  <a:lnTo>
                    <a:pt x="473" y="104"/>
                  </a:lnTo>
                  <a:lnTo>
                    <a:pt x="473" y="104"/>
                  </a:lnTo>
                  <a:lnTo>
                    <a:pt x="473" y="102"/>
                  </a:lnTo>
                  <a:lnTo>
                    <a:pt x="475" y="101"/>
                  </a:lnTo>
                  <a:lnTo>
                    <a:pt x="475" y="99"/>
                  </a:lnTo>
                  <a:lnTo>
                    <a:pt x="475" y="99"/>
                  </a:lnTo>
                  <a:lnTo>
                    <a:pt x="475" y="98"/>
                  </a:lnTo>
                  <a:lnTo>
                    <a:pt x="476" y="96"/>
                  </a:lnTo>
                  <a:lnTo>
                    <a:pt x="476" y="96"/>
                  </a:lnTo>
                  <a:lnTo>
                    <a:pt x="476" y="95"/>
                  </a:lnTo>
                  <a:lnTo>
                    <a:pt x="476" y="93"/>
                  </a:lnTo>
                  <a:lnTo>
                    <a:pt x="476" y="93"/>
                  </a:lnTo>
                  <a:lnTo>
                    <a:pt x="476" y="91"/>
                  </a:lnTo>
                  <a:lnTo>
                    <a:pt x="476" y="90"/>
                  </a:lnTo>
                  <a:lnTo>
                    <a:pt x="478" y="88"/>
                  </a:lnTo>
                  <a:lnTo>
                    <a:pt x="478" y="88"/>
                  </a:lnTo>
                  <a:lnTo>
                    <a:pt x="479" y="87"/>
                  </a:lnTo>
                  <a:lnTo>
                    <a:pt x="478" y="85"/>
                  </a:lnTo>
                  <a:lnTo>
                    <a:pt x="478" y="83"/>
                  </a:lnTo>
                  <a:lnTo>
                    <a:pt x="479" y="82"/>
                  </a:lnTo>
                  <a:lnTo>
                    <a:pt x="479" y="80"/>
                  </a:lnTo>
                  <a:lnTo>
                    <a:pt x="481" y="79"/>
                  </a:lnTo>
                  <a:lnTo>
                    <a:pt x="481" y="79"/>
                  </a:lnTo>
                  <a:lnTo>
                    <a:pt x="481" y="77"/>
                  </a:lnTo>
                  <a:lnTo>
                    <a:pt x="481" y="77"/>
                  </a:lnTo>
                  <a:lnTo>
                    <a:pt x="481" y="76"/>
                  </a:lnTo>
                  <a:lnTo>
                    <a:pt x="479" y="76"/>
                  </a:lnTo>
                  <a:lnTo>
                    <a:pt x="479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6" y="77"/>
                  </a:lnTo>
                  <a:lnTo>
                    <a:pt x="475" y="79"/>
                  </a:lnTo>
                  <a:lnTo>
                    <a:pt x="475" y="79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2" y="82"/>
                  </a:lnTo>
                  <a:lnTo>
                    <a:pt x="472" y="80"/>
                  </a:lnTo>
                  <a:lnTo>
                    <a:pt x="472" y="80"/>
                  </a:lnTo>
                  <a:lnTo>
                    <a:pt x="472" y="79"/>
                  </a:lnTo>
                  <a:lnTo>
                    <a:pt x="472" y="77"/>
                  </a:lnTo>
                  <a:lnTo>
                    <a:pt x="473" y="76"/>
                  </a:lnTo>
                  <a:lnTo>
                    <a:pt x="473" y="76"/>
                  </a:lnTo>
                  <a:lnTo>
                    <a:pt x="475" y="74"/>
                  </a:lnTo>
                  <a:lnTo>
                    <a:pt x="476" y="74"/>
                  </a:lnTo>
                  <a:lnTo>
                    <a:pt x="476" y="72"/>
                  </a:lnTo>
                  <a:lnTo>
                    <a:pt x="478" y="72"/>
                  </a:lnTo>
                  <a:lnTo>
                    <a:pt x="478" y="71"/>
                  </a:lnTo>
                  <a:lnTo>
                    <a:pt x="478" y="71"/>
                  </a:lnTo>
                  <a:lnTo>
                    <a:pt x="478" y="69"/>
                  </a:lnTo>
                  <a:lnTo>
                    <a:pt x="479" y="69"/>
                  </a:lnTo>
                  <a:lnTo>
                    <a:pt x="481" y="66"/>
                  </a:lnTo>
                  <a:lnTo>
                    <a:pt x="481" y="65"/>
                  </a:lnTo>
                  <a:lnTo>
                    <a:pt x="483" y="63"/>
                  </a:lnTo>
                  <a:lnTo>
                    <a:pt x="484" y="61"/>
                  </a:lnTo>
                  <a:lnTo>
                    <a:pt x="484" y="61"/>
                  </a:lnTo>
                  <a:lnTo>
                    <a:pt x="484" y="60"/>
                  </a:lnTo>
                  <a:lnTo>
                    <a:pt x="486" y="58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8"/>
                  </a:lnTo>
                  <a:lnTo>
                    <a:pt x="486" y="60"/>
                  </a:lnTo>
                  <a:lnTo>
                    <a:pt x="486" y="60"/>
                  </a:lnTo>
                  <a:lnTo>
                    <a:pt x="487" y="61"/>
                  </a:lnTo>
                  <a:lnTo>
                    <a:pt x="487" y="60"/>
                  </a:lnTo>
                  <a:lnTo>
                    <a:pt x="489" y="60"/>
                  </a:lnTo>
                  <a:lnTo>
                    <a:pt x="489" y="58"/>
                  </a:lnTo>
                  <a:lnTo>
                    <a:pt x="489" y="58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2" y="58"/>
                  </a:lnTo>
                  <a:lnTo>
                    <a:pt x="492" y="57"/>
                  </a:lnTo>
                  <a:lnTo>
                    <a:pt x="492" y="58"/>
                  </a:lnTo>
                  <a:lnTo>
                    <a:pt x="492" y="58"/>
                  </a:lnTo>
                  <a:lnTo>
                    <a:pt x="492" y="60"/>
                  </a:lnTo>
                  <a:lnTo>
                    <a:pt x="492" y="60"/>
                  </a:lnTo>
                  <a:lnTo>
                    <a:pt x="490" y="60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0"/>
                  </a:lnTo>
                  <a:lnTo>
                    <a:pt x="494" y="60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7" y="57"/>
                  </a:lnTo>
                  <a:lnTo>
                    <a:pt x="497" y="57"/>
                  </a:lnTo>
                  <a:lnTo>
                    <a:pt x="498" y="57"/>
                  </a:lnTo>
                  <a:lnTo>
                    <a:pt x="500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3" y="55"/>
                  </a:lnTo>
                  <a:lnTo>
                    <a:pt x="505" y="55"/>
                  </a:lnTo>
                  <a:lnTo>
                    <a:pt x="506" y="55"/>
                  </a:lnTo>
                  <a:lnTo>
                    <a:pt x="506" y="54"/>
                  </a:lnTo>
                  <a:lnTo>
                    <a:pt x="508" y="54"/>
                  </a:lnTo>
                  <a:lnTo>
                    <a:pt x="509" y="54"/>
                  </a:lnTo>
                  <a:lnTo>
                    <a:pt x="511" y="54"/>
                  </a:lnTo>
                  <a:lnTo>
                    <a:pt x="514" y="55"/>
                  </a:lnTo>
                  <a:lnTo>
                    <a:pt x="516" y="55"/>
                  </a:lnTo>
                  <a:lnTo>
                    <a:pt x="517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4" y="55"/>
                  </a:lnTo>
                  <a:lnTo>
                    <a:pt x="525" y="55"/>
                  </a:lnTo>
                  <a:lnTo>
                    <a:pt x="530" y="57"/>
                  </a:lnTo>
                  <a:lnTo>
                    <a:pt x="530" y="57"/>
                  </a:lnTo>
                  <a:lnTo>
                    <a:pt x="531" y="55"/>
                  </a:lnTo>
                  <a:lnTo>
                    <a:pt x="531" y="55"/>
                  </a:lnTo>
                  <a:lnTo>
                    <a:pt x="530" y="55"/>
                  </a:lnTo>
                  <a:lnTo>
                    <a:pt x="530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2"/>
                  </a:lnTo>
                  <a:lnTo>
                    <a:pt x="528" y="52"/>
                  </a:lnTo>
                  <a:lnTo>
                    <a:pt x="527" y="52"/>
                  </a:lnTo>
                  <a:lnTo>
                    <a:pt x="525" y="52"/>
                  </a:lnTo>
                  <a:lnTo>
                    <a:pt x="527" y="52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49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4" y="47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0" y="47"/>
                  </a:lnTo>
                  <a:lnTo>
                    <a:pt x="520" y="47"/>
                  </a:lnTo>
                  <a:lnTo>
                    <a:pt x="519" y="47"/>
                  </a:lnTo>
                  <a:lnTo>
                    <a:pt x="519" y="47"/>
                  </a:lnTo>
                  <a:lnTo>
                    <a:pt x="517" y="47"/>
                  </a:lnTo>
                  <a:lnTo>
                    <a:pt x="516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4"/>
                  </a:lnTo>
                  <a:lnTo>
                    <a:pt x="514" y="43"/>
                  </a:lnTo>
                  <a:lnTo>
                    <a:pt x="516" y="43"/>
                  </a:lnTo>
                  <a:lnTo>
                    <a:pt x="516" y="41"/>
                  </a:lnTo>
                  <a:lnTo>
                    <a:pt x="514" y="41"/>
                  </a:lnTo>
                  <a:lnTo>
                    <a:pt x="513" y="41"/>
                  </a:lnTo>
                  <a:lnTo>
                    <a:pt x="511" y="43"/>
                  </a:lnTo>
                  <a:lnTo>
                    <a:pt x="509" y="43"/>
                  </a:lnTo>
                  <a:lnTo>
                    <a:pt x="506" y="43"/>
                  </a:lnTo>
                  <a:lnTo>
                    <a:pt x="503" y="43"/>
                  </a:lnTo>
                  <a:lnTo>
                    <a:pt x="502" y="43"/>
                  </a:lnTo>
                  <a:lnTo>
                    <a:pt x="498" y="43"/>
                  </a:lnTo>
                  <a:lnTo>
                    <a:pt x="498" y="43"/>
                  </a:lnTo>
                  <a:lnTo>
                    <a:pt x="497" y="44"/>
                  </a:lnTo>
                  <a:lnTo>
                    <a:pt x="495" y="44"/>
                  </a:lnTo>
                  <a:lnTo>
                    <a:pt x="494" y="46"/>
                  </a:lnTo>
                  <a:lnTo>
                    <a:pt x="492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89" y="47"/>
                  </a:lnTo>
                  <a:lnTo>
                    <a:pt x="489" y="47"/>
                  </a:lnTo>
                  <a:lnTo>
                    <a:pt x="487" y="47"/>
                  </a:lnTo>
                  <a:lnTo>
                    <a:pt x="486" y="46"/>
                  </a:lnTo>
                  <a:lnTo>
                    <a:pt x="486" y="46"/>
                  </a:lnTo>
                  <a:lnTo>
                    <a:pt x="484" y="46"/>
                  </a:lnTo>
                  <a:lnTo>
                    <a:pt x="484" y="46"/>
                  </a:lnTo>
                  <a:lnTo>
                    <a:pt x="481" y="46"/>
                  </a:lnTo>
                  <a:lnTo>
                    <a:pt x="481" y="46"/>
                  </a:lnTo>
                  <a:lnTo>
                    <a:pt x="481" y="44"/>
                  </a:lnTo>
                  <a:lnTo>
                    <a:pt x="479" y="44"/>
                  </a:lnTo>
                  <a:lnTo>
                    <a:pt x="479" y="44"/>
                  </a:lnTo>
                  <a:lnTo>
                    <a:pt x="479" y="43"/>
                  </a:lnTo>
                  <a:lnTo>
                    <a:pt x="476" y="41"/>
                  </a:lnTo>
                  <a:lnTo>
                    <a:pt x="476" y="39"/>
                  </a:lnTo>
                  <a:lnTo>
                    <a:pt x="475" y="39"/>
                  </a:lnTo>
                  <a:lnTo>
                    <a:pt x="473" y="39"/>
                  </a:lnTo>
                  <a:lnTo>
                    <a:pt x="470" y="38"/>
                  </a:lnTo>
                  <a:lnTo>
                    <a:pt x="468" y="38"/>
                  </a:lnTo>
                  <a:lnTo>
                    <a:pt x="468" y="38"/>
                  </a:lnTo>
                  <a:lnTo>
                    <a:pt x="467" y="39"/>
                  </a:lnTo>
                  <a:lnTo>
                    <a:pt x="465" y="39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39"/>
                  </a:lnTo>
                  <a:lnTo>
                    <a:pt x="465" y="38"/>
                  </a:lnTo>
                  <a:lnTo>
                    <a:pt x="465" y="38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5"/>
                  </a:lnTo>
                  <a:lnTo>
                    <a:pt x="464" y="35"/>
                  </a:lnTo>
                  <a:lnTo>
                    <a:pt x="462" y="35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1" y="33"/>
                  </a:lnTo>
                  <a:lnTo>
                    <a:pt x="459" y="35"/>
                  </a:lnTo>
                  <a:lnTo>
                    <a:pt x="459" y="36"/>
                  </a:lnTo>
                  <a:lnTo>
                    <a:pt x="457" y="36"/>
                  </a:lnTo>
                  <a:lnTo>
                    <a:pt x="457" y="36"/>
                  </a:lnTo>
                  <a:lnTo>
                    <a:pt x="456" y="38"/>
                  </a:lnTo>
                  <a:lnTo>
                    <a:pt x="454" y="38"/>
                  </a:lnTo>
                  <a:lnTo>
                    <a:pt x="453" y="39"/>
                  </a:lnTo>
                  <a:lnTo>
                    <a:pt x="453" y="39"/>
                  </a:lnTo>
                  <a:lnTo>
                    <a:pt x="449" y="39"/>
                  </a:lnTo>
                  <a:lnTo>
                    <a:pt x="448" y="41"/>
                  </a:lnTo>
                  <a:lnTo>
                    <a:pt x="445" y="41"/>
                  </a:lnTo>
                  <a:lnTo>
                    <a:pt x="443" y="43"/>
                  </a:lnTo>
                  <a:lnTo>
                    <a:pt x="440" y="44"/>
                  </a:lnTo>
                  <a:lnTo>
                    <a:pt x="438" y="44"/>
                  </a:lnTo>
                  <a:lnTo>
                    <a:pt x="435" y="44"/>
                  </a:lnTo>
                  <a:lnTo>
                    <a:pt x="435" y="44"/>
                  </a:lnTo>
                  <a:lnTo>
                    <a:pt x="434" y="44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29" y="44"/>
                  </a:lnTo>
                  <a:lnTo>
                    <a:pt x="429" y="44"/>
                  </a:lnTo>
                  <a:lnTo>
                    <a:pt x="431" y="43"/>
                  </a:lnTo>
                  <a:lnTo>
                    <a:pt x="431" y="43"/>
                  </a:lnTo>
                  <a:lnTo>
                    <a:pt x="431" y="41"/>
                  </a:lnTo>
                  <a:lnTo>
                    <a:pt x="431" y="41"/>
                  </a:lnTo>
                  <a:lnTo>
                    <a:pt x="431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1" y="38"/>
                  </a:lnTo>
                  <a:lnTo>
                    <a:pt x="431" y="38"/>
                  </a:lnTo>
                  <a:lnTo>
                    <a:pt x="429" y="38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3" y="41"/>
                  </a:lnTo>
                  <a:lnTo>
                    <a:pt x="421" y="41"/>
                  </a:lnTo>
                  <a:lnTo>
                    <a:pt x="416" y="43"/>
                  </a:lnTo>
                  <a:lnTo>
                    <a:pt x="415" y="43"/>
                  </a:lnTo>
                  <a:lnTo>
                    <a:pt x="413" y="43"/>
                  </a:lnTo>
                  <a:lnTo>
                    <a:pt x="413" y="43"/>
                  </a:lnTo>
                  <a:lnTo>
                    <a:pt x="412" y="41"/>
                  </a:lnTo>
                  <a:lnTo>
                    <a:pt x="412" y="41"/>
                  </a:lnTo>
                  <a:lnTo>
                    <a:pt x="413" y="41"/>
                  </a:lnTo>
                  <a:lnTo>
                    <a:pt x="420" y="36"/>
                  </a:lnTo>
                  <a:lnTo>
                    <a:pt x="423" y="33"/>
                  </a:lnTo>
                  <a:lnTo>
                    <a:pt x="429" y="28"/>
                  </a:lnTo>
                  <a:lnTo>
                    <a:pt x="431" y="27"/>
                  </a:lnTo>
                  <a:lnTo>
                    <a:pt x="434" y="25"/>
                  </a:lnTo>
                  <a:lnTo>
                    <a:pt x="440" y="24"/>
                  </a:lnTo>
                  <a:lnTo>
                    <a:pt x="443" y="22"/>
                  </a:lnTo>
                  <a:lnTo>
                    <a:pt x="445" y="20"/>
                  </a:lnTo>
                  <a:lnTo>
                    <a:pt x="446" y="20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9" y="19"/>
                  </a:lnTo>
                  <a:lnTo>
                    <a:pt x="451" y="17"/>
                  </a:lnTo>
                  <a:lnTo>
                    <a:pt x="451" y="17"/>
                  </a:lnTo>
                  <a:lnTo>
                    <a:pt x="453" y="17"/>
                  </a:lnTo>
                  <a:lnTo>
                    <a:pt x="453" y="16"/>
                  </a:lnTo>
                  <a:lnTo>
                    <a:pt x="453" y="16"/>
                  </a:lnTo>
                  <a:lnTo>
                    <a:pt x="454" y="14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1"/>
                  </a:lnTo>
                  <a:lnTo>
                    <a:pt x="454" y="11"/>
                  </a:lnTo>
                  <a:lnTo>
                    <a:pt x="456" y="9"/>
                  </a:lnTo>
                  <a:lnTo>
                    <a:pt x="461" y="8"/>
                  </a:lnTo>
                  <a:lnTo>
                    <a:pt x="461" y="8"/>
                  </a:lnTo>
                  <a:lnTo>
                    <a:pt x="461" y="9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7" y="13"/>
                  </a:lnTo>
                  <a:lnTo>
                    <a:pt x="459" y="13"/>
                  </a:lnTo>
                  <a:lnTo>
                    <a:pt x="461" y="13"/>
                  </a:lnTo>
                  <a:lnTo>
                    <a:pt x="461" y="13"/>
                  </a:lnTo>
                  <a:lnTo>
                    <a:pt x="461" y="11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8"/>
                  </a:lnTo>
                  <a:lnTo>
                    <a:pt x="464" y="8"/>
                  </a:lnTo>
                  <a:lnTo>
                    <a:pt x="464" y="8"/>
                  </a:lnTo>
                  <a:lnTo>
                    <a:pt x="464" y="6"/>
                  </a:lnTo>
                  <a:lnTo>
                    <a:pt x="464" y="6"/>
                  </a:lnTo>
                  <a:lnTo>
                    <a:pt x="464" y="5"/>
                  </a:lnTo>
                  <a:lnTo>
                    <a:pt x="464" y="5"/>
                  </a:lnTo>
                  <a:lnTo>
                    <a:pt x="464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7" y="3"/>
                  </a:lnTo>
                  <a:lnTo>
                    <a:pt x="467" y="5"/>
                  </a:lnTo>
                  <a:lnTo>
                    <a:pt x="467" y="5"/>
                  </a:lnTo>
                  <a:lnTo>
                    <a:pt x="467" y="6"/>
                  </a:lnTo>
                  <a:lnTo>
                    <a:pt x="465" y="6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8"/>
                  </a:lnTo>
                  <a:lnTo>
                    <a:pt x="465" y="8"/>
                  </a:lnTo>
                  <a:lnTo>
                    <a:pt x="465" y="9"/>
                  </a:lnTo>
                  <a:lnTo>
                    <a:pt x="467" y="8"/>
                  </a:lnTo>
                  <a:lnTo>
                    <a:pt x="467" y="8"/>
                  </a:lnTo>
                  <a:lnTo>
                    <a:pt x="468" y="8"/>
                  </a:lnTo>
                  <a:lnTo>
                    <a:pt x="468" y="8"/>
                  </a:lnTo>
                  <a:lnTo>
                    <a:pt x="470" y="6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0" y="3"/>
                  </a:lnTo>
                  <a:lnTo>
                    <a:pt x="468" y="3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70" y="0"/>
                  </a:lnTo>
                  <a:lnTo>
                    <a:pt x="47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25" name="Freeform 354">
              <a:extLst>
                <a:ext uri="{FF2B5EF4-FFF2-40B4-BE49-F238E27FC236}">
                  <a16:creationId xmlns:a16="http://schemas.microsoft.com/office/drawing/2014/main" id="{84F67B68-C038-4BD7-AE7C-1321BBAB75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8435" y="2718151"/>
              <a:ext cx="7299835" cy="251450"/>
            </a:xfrm>
            <a:custGeom>
              <a:avLst/>
              <a:gdLst>
                <a:gd name="T0" fmla="*/ 3067 w 3745"/>
                <a:gd name="T1" fmla="*/ 102 h 129"/>
                <a:gd name="T2" fmla="*/ 897 w 3745"/>
                <a:gd name="T3" fmla="*/ 99 h 129"/>
                <a:gd name="T4" fmla="*/ 3419 w 3745"/>
                <a:gd name="T5" fmla="*/ 102 h 129"/>
                <a:gd name="T6" fmla="*/ 2183 w 3745"/>
                <a:gd name="T7" fmla="*/ 95 h 129"/>
                <a:gd name="T8" fmla="*/ 2930 w 3745"/>
                <a:gd name="T9" fmla="*/ 117 h 129"/>
                <a:gd name="T10" fmla="*/ 2928 w 3745"/>
                <a:gd name="T11" fmla="*/ 107 h 129"/>
                <a:gd name="T12" fmla="*/ 14 w 3745"/>
                <a:gd name="T13" fmla="*/ 95 h 129"/>
                <a:gd name="T14" fmla="*/ 708 w 3745"/>
                <a:gd name="T15" fmla="*/ 96 h 129"/>
                <a:gd name="T16" fmla="*/ 697 w 3745"/>
                <a:gd name="T17" fmla="*/ 96 h 129"/>
                <a:gd name="T18" fmla="*/ 358 w 3745"/>
                <a:gd name="T19" fmla="*/ 95 h 129"/>
                <a:gd name="T20" fmla="*/ 360 w 3745"/>
                <a:gd name="T21" fmla="*/ 101 h 129"/>
                <a:gd name="T22" fmla="*/ 353 w 3745"/>
                <a:gd name="T23" fmla="*/ 95 h 129"/>
                <a:gd name="T24" fmla="*/ 440 w 3745"/>
                <a:gd name="T25" fmla="*/ 87 h 129"/>
                <a:gd name="T26" fmla="*/ 446 w 3745"/>
                <a:gd name="T27" fmla="*/ 83 h 129"/>
                <a:gd name="T28" fmla="*/ 440 w 3745"/>
                <a:gd name="T29" fmla="*/ 96 h 129"/>
                <a:gd name="T30" fmla="*/ 435 w 3745"/>
                <a:gd name="T31" fmla="*/ 90 h 129"/>
                <a:gd name="T32" fmla="*/ 3069 w 3745"/>
                <a:gd name="T33" fmla="*/ 80 h 129"/>
                <a:gd name="T34" fmla="*/ 2719 w 3745"/>
                <a:gd name="T35" fmla="*/ 82 h 129"/>
                <a:gd name="T36" fmla="*/ 322 w 3745"/>
                <a:gd name="T37" fmla="*/ 66 h 129"/>
                <a:gd name="T38" fmla="*/ 374 w 3745"/>
                <a:gd name="T39" fmla="*/ 61 h 129"/>
                <a:gd name="T40" fmla="*/ 670 w 3745"/>
                <a:gd name="T41" fmla="*/ 61 h 129"/>
                <a:gd name="T42" fmla="*/ 655 w 3745"/>
                <a:gd name="T43" fmla="*/ 77 h 129"/>
                <a:gd name="T44" fmla="*/ 653 w 3745"/>
                <a:gd name="T45" fmla="*/ 72 h 129"/>
                <a:gd name="T46" fmla="*/ 3174 w 3745"/>
                <a:gd name="T47" fmla="*/ 71 h 129"/>
                <a:gd name="T48" fmla="*/ 727 w 3745"/>
                <a:gd name="T49" fmla="*/ 63 h 129"/>
                <a:gd name="T50" fmla="*/ 290 w 3745"/>
                <a:gd name="T51" fmla="*/ 57 h 129"/>
                <a:gd name="T52" fmla="*/ 304 w 3745"/>
                <a:gd name="T53" fmla="*/ 76 h 129"/>
                <a:gd name="T54" fmla="*/ 290 w 3745"/>
                <a:gd name="T55" fmla="*/ 63 h 129"/>
                <a:gd name="T56" fmla="*/ 735 w 3745"/>
                <a:gd name="T57" fmla="*/ 60 h 129"/>
                <a:gd name="T58" fmla="*/ 727 w 3745"/>
                <a:gd name="T59" fmla="*/ 54 h 129"/>
                <a:gd name="T60" fmla="*/ 1802 w 3745"/>
                <a:gd name="T61" fmla="*/ 41 h 129"/>
                <a:gd name="T62" fmla="*/ 11 w 3745"/>
                <a:gd name="T63" fmla="*/ 46 h 129"/>
                <a:gd name="T64" fmla="*/ 431 w 3745"/>
                <a:gd name="T65" fmla="*/ 32 h 129"/>
                <a:gd name="T66" fmla="*/ 702 w 3745"/>
                <a:gd name="T67" fmla="*/ 32 h 129"/>
                <a:gd name="T68" fmla="*/ 1799 w 3745"/>
                <a:gd name="T69" fmla="*/ 30 h 129"/>
                <a:gd name="T70" fmla="*/ 1798 w 3745"/>
                <a:gd name="T71" fmla="*/ 28 h 129"/>
                <a:gd name="T72" fmla="*/ 281 w 3745"/>
                <a:gd name="T73" fmla="*/ 30 h 129"/>
                <a:gd name="T74" fmla="*/ 276 w 3745"/>
                <a:gd name="T75" fmla="*/ 47 h 129"/>
                <a:gd name="T76" fmla="*/ 268 w 3745"/>
                <a:gd name="T77" fmla="*/ 28 h 129"/>
                <a:gd name="T78" fmla="*/ 2783 w 3745"/>
                <a:gd name="T79" fmla="*/ 25 h 129"/>
                <a:gd name="T80" fmla="*/ 617 w 3745"/>
                <a:gd name="T81" fmla="*/ 20 h 129"/>
                <a:gd name="T82" fmla="*/ 615 w 3745"/>
                <a:gd name="T83" fmla="*/ 19 h 129"/>
                <a:gd name="T84" fmla="*/ 421 w 3745"/>
                <a:gd name="T85" fmla="*/ 14 h 129"/>
                <a:gd name="T86" fmla="*/ 360 w 3745"/>
                <a:gd name="T87" fmla="*/ 14 h 129"/>
                <a:gd name="T88" fmla="*/ 726 w 3745"/>
                <a:gd name="T89" fmla="*/ 19 h 129"/>
                <a:gd name="T90" fmla="*/ 618 w 3745"/>
                <a:gd name="T91" fmla="*/ 5 h 129"/>
                <a:gd name="T92" fmla="*/ 642 w 3745"/>
                <a:gd name="T93" fmla="*/ 11 h 129"/>
                <a:gd name="T94" fmla="*/ 621 w 3745"/>
                <a:gd name="T95" fmla="*/ 17 h 129"/>
                <a:gd name="T96" fmla="*/ 610 w 3745"/>
                <a:gd name="T97" fmla="*/ 6 h 129"/>
                <a:gd name="T98" fmla="*/ 275 w 3745"/>
                <a:gd name="T99" fmla="*/ 11 h 129"/>
                <a:gd name="T100" fmla="*/ 276 w 3745"/>
                <a:gd name="T101" fmla="*/ 19 h 129"/>
                <a:gd name="T102" fmla="*/ 284 w 3745"/>
                <a:gd name="T103" fmla="*/ 27 h 129"/>
                <a:gd name="T104" fmla="*/ 263 w 3745"/>
                <a:gd name="T105" fmla="*/ 20 h 129"/>
                <a:gd name="T106" fmla="*/ 271 w 3745"/>
                <a:gd name="T107" fmla="*/ 9 h 129"/>
                <a:gd name="T108" fmla="*/ 719 w 3745"/>
                <a:gd name="T109" fmla="*/ 8 h 129"/>
                <a:gd name="T110" fmla="*/ 710 w 3745"/>
                <a:gd name="T111" fmla="*/ 2 h 129"/>
                <a:gd name="T112" fmla="*/ 312 w 3745"/>
                <a:gd name="T113" fmla="*/ 24 h 129"/>
                <a:gd name="T114" fmla="*/ 330 w 3745"/>
                <a:gd name="T115" fmla="*/ 63 h 129"/>
                <a:gd name="T116" fmla="*/ 323 w 3745"/>
                <a:gd name="T117" fmla="*/ 61 h 129"/>
                <a:gd name="T118" fmla="*/ 312 w 3745"/>
                <a:gd name="T119" fmla="*/ 47 h 129"/>
                <a:gd name="T120" fmla="*/ 293 w 3745"/>
                <a:gd name="T121" fmla="*/ 28 h 129"/>
                <a:gd name="T122" fmla="*/ 301 w 3745"/>
                <a:gd name="T123" fmla="*/ 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5" h="129">
                  <a:moveTo>
                    <a:pt x="355" y="101"/>
                  </a:moveTo>
                  <a:lnTo>
                    <a:pt x="353" y="101"/>
                  </a:lnTo>
                  <a:lnTo>
                    <a:pt x="353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53" y="102"/>
                  </a:lnTo>
                  <a:lnTo>
                    <a:pt x="353" y="104"/>
                  </a:lnTo>
                  <a:lnTo>
                    <a:pt x="355" y="104"/>
                  </a:lnTo>
                  <a:lnTo>
                    <a:pt x="355" y="104"/>
                  </a:lnTo>
                  <a:lnTo>
                    <a:pt x="355" y="102"/>
                  </a:lnTo>
                  <a:lnTo>
                    <a:pt x="357" y="101"/>
                  </a:lnTo>
                  <a:lnTo>
                    <a:pt x="357" y="101"/>
                  </a:lnTo>
                  <a:lnTo>
                    <a:pt x="355" y="101"/>
                  </a:lnTo>
                  <a:close/>
                  <a:moveTo>
                    <a:pt x="3067" y="98"/>
                  </a:moveTo>
                  <a:lnTo>
                    <a:pt x="3070" y="99"/>
                  </a:lnTo>
                  <a:lnTo>
                    <a:pt x="3072" y="101"/>
                  </a:lnTo>
                  <a:lnTo>
                    <a:pt x="3073" y="101"/>
                  </a:lnTo>
                  <a:lnTo>
                    <a:pt x="3073" y="101"/>
                  </a:lnTo>
                  <a:lnTo>
                    <a:pt x="3075" y="101"/>
                  </a:lnTo>
                  <a:lnTo>
                    <a:pt x="3075" y="101"/>
                  </a:lnTo>
                  <a:lnTo>
                    <a:pt x="3077" y="101"/>
                  </a:lnTo>
                  <a:lnTo>
                    <a:pt x="3078" y="101"/>
                  </a:lnTo>
                  <a:lnTo>
                    <a:pt x="3078" y="102"/>
                  </a:lnTo>
                  <a:lnTo>
                    <a:pt x="3078" y="102"/>
                  </a:lnTo>
                  <a:lnTo>
                    <a:pt x="3077" y="102"/>
                  </a:lnTo>
                  <a:lnTo>
                    <a:pt x="3073" y="104"/>
                  </a:lnTo>
                  <a:lnTo>
                    <a:pt x="3073" y="104"/>
                  </a:lnTo>
                  <a:lnTo>
                    <a:pt x="3072" y="104"/>
                  </a:lnTo>
                  <a:lnTo>
                    <a:pt x="3070" y="104"/>
                  </a:lnTo>
                  <a:lnTo>
                    <a:pt x="3070" y="102"/>
                  </a:lnTo>
                  <a:lnTo>
                    <a:pt x="3069" y="102"/>
                  </a:lnTo>
                  <a:lnTo>
                    <a:pt x="3067" y="102"/>
                  </a:lnTo>
                  <a:lnTo>
                    <a:pt x="3066" y="101"/>
                  </a:lnTo>
                  <a:lnTo>
                    <a:pt x="3064" y="101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6" y="99"/>
                  </a:lnTo>
                  <a:lnTo>
                    <a:pt x="3067" y="98"/>
                  </a:lnTo>
                  <a:close/>
                  <a:moveTo>
                    <a:pt x="899" y="98"/>
                  </a:moveTo>
                  <a:lnTo>
                    <a:pt x="899" y="99"/>
                  </a:lnTo>
                  <a:lnTo>
                    <a:pt x="899" y="99"/>
                  </a:lnTo>
                  <a:lnTo>
                    <a:pt x="899" y="101"/>
                  </a:lnTo>
                  <a:lnTo>
                    <a:pt x="897" y="101"/>
                  </a:lnTo>
                  <a:lnTo>
                    <a:pt x="897" y="101"/>
                  </a:lnTo>
                  <a:lnTo>
                    <a:pt x="896" y="101"/>
                  </a:lnTo>
                  <a:lnTo>
                    <a:pt x="894" y="104"/>
                  </a:lnTo>
                  <a:lnTo>
                    <a:pt x="891" y="106"/>
                  </a:lnTo>
                  <a:lnTo>
                    <a:pt x="891" y="107"/>
                  </a:lnTo>
                  <a:lnTo>
                    <a:pt x="889" y="109"/>
                  </a:lnTo>
                  <a:lnTo>
                    <a:pt x="886" y="110"/>
                  </a:lnTo>
                  <a:lnTo>
                    <a:pt x="885" y="112"/>
                  </a:lnTo>
                  <a:lnTo>
                    <a:pt x="885" y="110"/>
                  </a:lnTo>
                  <a:lnTo>
                    <a:pt x="883" y="110"/>
                  </a:lnTo>
                  <a:lnTo>
                    <a:pt x="883" y="110"/>
                  </a:lnTo>
                  <a:lnTo>
                    <a:pt x="886" y="109"/>
                  </a:lnTo>
                  <a:lnTo>
                    <a:pt x="888" y="107"/>
                  </a:lnTo>
                  <a:lnTo>
                    <a:pt x="889" y="107"/>
                  </a:lnTo>
                  <a:lnTo>
                    <a:pt x="893" y="104"/>
                  </a:lnTo>
                  <a:lnTo>
                    <a:pt x="894" y="102"/>
                  </a:lnTo>
                  <a:lnTo>
                    <a:pt x="894" y="102"/>
                  </a:lnTo>
                  <a:lnTo>
                    <a:pt x="894" y="101"/>
                  </a:lnTo>
                  <a:lnTo>
                    <a:pt x="894" y="101"/>
                  </a:lnTo>
                  <a:lnTo>
                    <a:pt x="896" y="99"/>
                  </a:lnTo>
                  <a:lnTo>
                    <a:pt x="897" y="99"/>
                  </a:lnTo>
                  <a:lnTo>
                    <a:pt x="897" y="99"/>
                  </a:lnTo>
                  <a:lnTo>
                    <a:pt x="897" y="98"/>
                  </a:lnTo>
                  <a:lnTo>
                    <a:pt x="899" y="98"/>
                  </a:lnTo>
                  <a:close/>
                  <a:moveTo>
                    <a:pt x="3423" y="98"/>
                  </a:moveTo>
                  <a:lnTo>
                    <a:pt x="3423" y="98"/>
                  </a:lnTo>
                  <a:lnTo>
                    <a:pt x="3423" y="99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5" y="101"/>
                  </a:lnTo>
                  <a:lnTo>
                    <a:pt x="3425" y="102"/>
                  </a:lnTo>
                  <a:lnTo>
                    <a:pt x="3427" y="102"/>
                  </a:lnTo>
                  <a:lnTo>
                    <a:pt x="3428" y="102"/>
                  </a:lnTo>
                  <a:lnTo>
                    <a:pt x="3428" y="102"/>
                  </a:lnTo>
                  <a:lnTo>
                    <a:pt x="3427" y="104"/>
                  </a:lnTo>
                  <a:lnTo>
                    <a:pt x="3425" y="104"/>
                  </a:lnTo>
                  <a:lnTo>
                    <a:pt x="3425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0" y="107"/>
                  </a:lnTo>
                  <a:lnTo>
                    <a:pt x="3417" y="110"/>
                  </a:lnTo>
                  <a:lnTo>
                    <a:pt x="3417" y="112"/>
                  </a:lnTo>
                  <a:lnTo>
                    <a:pt x="3417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0"/>
                  </a:lnTo>
                  <a:lnTo>
                    <a:pt x="3414" y="109"/>
                  </a:lnTo>
                  <a:lnTo>
                    <a:pt x="3412" y="107"/>
                  </a:lnTo>
                  <a:lnTo>
                    <a:pt x="3414" y="106"/>
                  </a:lnTo>
                  <a:lnTo>
                    <a:pt x="3416" y="104"/>
                  </a:lnTo>
                  <a:lnTo>
                    <a:pt x="3419" y="102"/>
                  </a:lnTo>
                  <a:lnTo>
                    <a:pt x="3420" y="99"/>
                  </a:lnTo>
                  <a:lnTo>
                    <a:pt x="3422" y="98"/>
                  </a:lnTo>
                  <a:lnTo>
                    <a:pt x="3423" y="98"/>
                  </a:lnTo>
                  <a:close/>
                  <a:moveTo>
                    <a:pt x="2184" y="95"/>
                  </a:moveTo>
                  <a:lnTo>
                    <a:pt x="2186" y="95"/>
                  </a:lnTo>
                  <a:lnTo>
                    <a:pt x="2187" y="95"/>
                  </a:lnTo>
                  <a:lnTo>
                    <a:pt x="2189" y="96"/>
                  </a:lnTo>
                  <a:lnTo>
                    <a:pt x="2190" y="96"/>
                  </a:lnTo>
                  <a:lnTo>
                    <a:pt x="2194" y="98"/>
                  </a:lnTo>
                  <a:lnTo>
                    <a:pt x="2194" y="98"/>
                  </a:lnTo>
                  <a:lnTo>
                    <a:pt x="2194" y="96"/>
                  </a:lnTo>
                  <a:lnTo>
                    <a:pt x="2194" y="95"/>
                  </a:lnTo>
                  <a:lnTo>
                    <a:pt x="2195" y="95"/>
                  </a:lnTo>
                  <a:lnTo>
                    <a:pt x="2195" y="96"/>
                  </a:lnTo>
                  <a:lnTo>
                    <a:pt x="2197" y="96"/>
                  </a:lnTo>
                  <a:lnTo>
                    <a:pt x="2198" y="99"/>
                  </a:lnTo>
                  <a:lnTo>
                    <a:pt x="2200" y="101"/>
                  </a:lnTo>
                  <a:lnTo>
                    <a:pt x="2201" y="102"/>
                  </a:lnTo>
                  <a:lnTo>
                    <a:pt x="2201" y="102"/>
                  </a:lnTo>
                  <a:lnTo>
                    <a:pt x="2201" y="104"/>
                  </a:lnTo>
                  <a:lnTo>
                    <a:pt x="2201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198" y="102"/>
                  </a:lnTo>
                  <a:lnTo>
                    <a:pt x="2197" y="102"/>
                  </a:lnTo>
                  <a:lnTo>
                    <a:pt x="2195" y="102"/>
                  </a:lnTo>
                  <a:lnTo>
                    <a:pt x="2195" y="102"/>
                  </a:lnTo>
                  <a:lnTo>
                    <a:pt x="2194" y="101"/>
                  </a:lnTo>
                  <a:lnTo>
                    <a:pt x="2190" y="99"/>
                  </a:lnTo>
                  <a:lnTo>
                    <a:pt x="2189" y="98"/>
                  </a:lnTo>
                  <a:lnTo>
                    <a:pt x="2187" y="98"/>
                  </a:lnTo>
                  <a:lnTo>
                    <a:pt x="2183" y="95"/>
                  </a:lnTo>
                  <a:lnTo>
                    <a:pt x="2183" y="95"/>
                  </a:lnTo>
                  <a:lnTo>
                    <a:pt x="2184" y="95"/>
                  </a:lnTo>
                  <a:close/>
                  <a:moveTo>
                    <a:pt x="443" y="91"/>
                  </a:moveTo>
                  <a:lnTo>
                    <a:pt x="443" y="91"/>
                  </a:lnTo>
                  <a:lnTo>
                    <a:pt x="443" y="91"/>
                  </a:lnTo>
                  <a:lnTo>
                    <a:pt x="443" y="93"/>
                  </a:lnTo>
                  <a:lnTo>
                    <a:pt x="443" y="93"/>
                  </a:lnTo>
                  <a:lnTo>
                    <a:pt x="445" y="93"/>
                  </a:lnTo>
                  <a:lnTo>
                    <a:pt x="445" y="91"/>
                  </a:lnTo>
                  <a:lnTo>
                    <a:pt x="443" y="91"/>
                  </a:lnTo>
                  <a:close/>
                  <a:moveTo>
                    <a:pt x="2936" y="91"/>
                  </a:moveTo>
                  <a:lnTo>
                    <a:pt x="2936" y="91"/>
                  </a:lnTo>
                  <a:lnTo>
                    <a:pt x="2933" y="93"/>
                  </a:lnTo>
                  <a:lnTo>
                    <a:pt x="2933" y="93"/>
                  </a:lnTo>
                  <a:lnTo>
                    <a:pt x="2933" y="95"/>
                  </a:lnTo>
                  <a:lnTo>
                    <a:pt x="2932" y="95"/>
                  </a:lnTo>
                  <a:lnTo>
                    <a:pt x="2933" y="96"/>
                  </a:lnTo>
                  <a:lnTo>
                    <a:pt x="2941" y="99"/>
                  </a:lnTo>
                  <a:lnTo>
                    <a:pt x="2941" y="101"/>
                  </a:lnTo>
                  <a:lnTo>
                    <a:pt x="2941" y="102"/>
                  </a:lnTo>
                  <a:lnTo>
                    <a:pt x="2938" y="102"/>
                  </a:lnTo>
                  <a:lnTo>
                    <a:pt x="2935" y="104"/>
                  </a:lnTo>
                  <a:lnTo>
                    <a:pt x="2933" y="106"/>
                  </a:lnTo>
                  <a:lnTo>
                    <a:pt x="2930" y="106"/>
                  </a:lnTo>
                  <a:lnTo>
                    <a:pt x="2928" y="109"/>
                  </a:lnTo>
                  <a:lnTo>
                    <a:pt x="2928" y="110"/>
                  </a:lnTo>
                  <a:lnTo>
                    <a:pt x="2928" y="112"/>
                  </a:lnTo>
                  <a:lnTo>
                    <a:pt x="2930" y="115"/>
                  </a:lnTo>
                  <a:lnTo>
                    <a:pt x="2933" y="115"/>
                  </a:lnTo>
                  <a:lnTo>
                    <a:pt x="2935" y="115"/>
                  </a:lnTo>
                  <a:lnTo>
                    <a:pt x="2935" y="117"/>
                  </a:lnTo>
                  <a:lnTo>
                    <a:pt x="2932" y="117"/>
                  </a:lnTo>
                  <a:lnTo>
                    <a:pt x="2930" y="117"/>
                  </a:lnTo>
                  <a:lnTo>
                    <a:pt x="2930" y="118"/>
                  </a:lnTo>
                  <a:lnTo>
                    <a:pt x="2932" y="118"/>
                  </a:lnTo>
                  <a:lnTo>
                    <a:pt x="2932" y="120"/>
                  </a:lnTo>
                  <a:lnTo>
                    <a:pt x="2935" y="120"/>
                  </a:lnTo>
                  <a:lnTo>
                    <a:pt x="2936" y="121"/>
                  </a:lnTo>
                  <a:lnTo>
                    <a:pt x="2938" y="121"/>
                  </a:lnTo>
                  <a:lnTo>
                    <a:pt x="2941" y="123"/>
                  </a:lnTo>
                  <a:lnTo>
                    <a:pt x="2943" y="123"/>
                  </a:lnTo>
                  <a:lnTo>
                    <a:pt x="2944" y="124"/>
                  </a:lnTo>
                  <a:lnTo>
                    <a:pt x="2943" y="126"/>
                  </a:lnTo>
                  <a:lnTo>
                    <a:pt x="2941" y="126"/>
                  </a:lnTo>
                  <a:lnTo>
                    <a:pt x="2941" y="128"/>
                  </a:lnTo>
                  <a:lnTo>
                    <a:pt x="2941" y="129"/>
                  </a:lnTo>
                  <a:lnTo>
                    <a:pt x="2939" y="128"/>
                  </a:lnTo>
                  <a:lnTo>
                    <a:pt x="2936" y="126"/>
                  </a:lnTo>
                  <a:lnTo>
                    <a:pt x="2933" y="124"/>
                  </a:lnTo>
                  <a:lnTo>
                    <a:pt x="2930" y="123"/>
                  </a:lnTo>
                  <a:lnTo>
                    <a:pt x="2928" y="121"/>
                  </a:lnTo>
                  <a:lnTo>
                    <a:pt x="2925" y="121"/>
                  </a:lnTo>
                  <a:lnTo>
                    <a:pt x="2922" y="120"/>
                  </a:lnTo>
                  <a:lnTo>
                    <a:pt x="2922" y="120"/>
                  </a:lnTo>
                  <a:lnTo>
                    <a:pt x="2922" y="118"/>
                  </a:lnTo>
                  <a:lnTo>
                    <a:pt x="2924" y="118"/>
                  </a:lnTo>
                  <a:lnTo>
                    <a:pt x="2925" y="118"/>
                  </a:lnTo>
                  <a:lnTo>
                    <a:pt x="2928" y="118"/>
                  </a:lnTo>
                  <a:lnTo>
                    <a:pt x="2928" y="117"/>
                  </a:lnTo>
                  <a:lnTo>
                    <a:pt x="2930" y="117"/>
                  </a:lnTo>
                  <a:lnTo>
                    <a:pt x="2928" y="115"/>
                  </a:lnTo>
                  <a:lnTo>
                    <a:pt x="2927" y="113"/>
                  </a:lnTo>
                  <a:lnTo>
                    <a:pt x="2927" y="113"/>
                  </a:lnTo>
                  <a:lnTo>
                    <a:pt x="2928" y="112"/>
                  </a:lnTo>
                  <a:lnTo>
                    <a:pt x="2928" y="109"/>
                  </a:lnTo>
                  <a:lnTo>
                    <a:pt x="2928" y="107"/>
                  </a:lnTo>
                  <a:lnTo>
                    <a:pt x="2930" y="106"/>
                  </a:lnTo>
                  <a:lnTo>
                    <a:pt x="2933" y="104"/>
                  </a:lnTo>
                  <a:lnTo>
                    <a:pt x="2935" y="104"/>
                  </a:lnTo>
                  <a:lnTo>
                    <a:pt x="2936" y="102"/>
                  </a:lnTo>
                  <a:lnTo>
                    <a:pt x="2938" y="101"/>
                  </a:lnTo>
                  <a:lnTo>
                    <a:pt x="2938" y="99"/>
                  </a:lnTo>
                  <a:lnTo>
                    <a:pt x="2936" y="98"/>
                  </a:lnTo>
                  <a:lnTo>
                    <a:pt x="2933" y="96"/>
                  </a:lnTo>
                  <a:lnTo>
                    <a:pt x="2932" y="96"/>
                  </a:lnTo>
                  <a:lnTo>
                    <a:pt x="2932" y="96"/>
                  </a:lnTo>
                  <a:lnTo>
                    <a:pt x="2930" y="96"/>
                  </a:lnTo>
                  <a:lnTo>
                    <a:pt x="2930" y="95"/>
                  </a:lnTo>
                  <a:lnTo>
                    <a:pt x="2928" y="95"/>
                  </a:lnTo>
                  <a:lnTo>
                    <a:pt x="2928" y="95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30" y="93"/>
                  </a:lnTo>
                  <a:lnTo>
                    <a:pt x="2932" y="93"/>
                  </a:lnTo>
                  <a:lnTo>
                    <a:pt x="2935" y="91"/>
                  </a:lnTo>
                  <a:lnTo>
                    <a:pt x="2936" y="91"/>
                  </a:lnTo>
                  <a:close/>
                  <a:moveTo>
                    <a:pt x="14" y="90"/>
                  </a:moveTo>
                  <a:lnTo>
                    <a:pt x="14" y="90"/>
                  </a:lnTo>
                  <a:lnTo>
                    <a:pt x="14" y="93"/>
                  </a:lnTo>
                  <a:lnTo>
                    <a:pt x="14" y="95"/>
                  </a:lnTo>
                  <a:lnTo>
                    <a:pt x="16" y="96"/>
                  </a:lnTo>
                  <a:lnTo>
                    <a:pt x="16" y="96"/>
                  </a:lnTo>
                  <a:lnTo>
                    <a:pt x="18" y="98"/>
                  </a:lnTo>
                  <a:lnTo>
                    <a:pt x="18" y="98"/>
                  </a:lnTo>
                  <a:lnTo>
                    <a:pt x="16" y="98"/>
                  </a:lnTo>
                  <a:lnTo>
                    <a:pt x="14" y="96"/>
                  </a:lnTo>
                  <a:lnTo>
                    <a:pt x="14" y="96"/>
                  </a:lnTo>
                  <a:lnTo>
                    <a:pt x="14" y="95"/>
                  </a:lnTo>
                  <a:lnTo>
                    <a:pt x="14" y="93"/>
                  </a:lnTo>
                  <a:lnTo>
                    <a:pt x="14" y="91"/>
                  </a:lnTo>
                  <a:lnTo>
                    <a:pt x="14" y="90"/>
                  </a:lnTo>
                  <a:lnTo>
                    <a:pt x="14" y="90"/>
                  </a:lnTo>
                  <a:close/>
                  <a:moveTo>
                    <a:pt x="705" y="88"/>
                  </a:moveTo>
                  <a:lnTo>
                    <a:pt x="705" y="88"/>
                  </a:lnTo>
                  <a:lnTo>
                    <a:pt x="705" y="88"/>
                  </a:lnTo>
                  <a:lnTo>
                    <a:pt x="705" y="90"/>
                  </a:lnTo>
                  <a:lnTo>
                    <a:pt x="707" y="90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8" y="91"/>
                  </a:lnTo>
                  <a:lnTo>
                    <a:pt x="708" y="91"/>
                  </a:lnTo>
                  <a:lnTo>
                    <a:pt x="708" y="93"/>
                  </a:lnTo>
                  <a:lnTo>
                    <a:pt x="710" y="93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1" y="96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1" y="98"/>
                  </a:lnTo>
                  <a:lnTo>
                    <a:pt x="711" y="98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0" y="95"/>
                  </a:lnTo>
                  <a:lnTo>
                    <a:pt x="710" y="95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3"/>
                  </a:lnTo>
                  <a:lnTo>
                    <a:pt x="707" y="93"/>
                  </a:lnTo>
                  <a:lnTo>
                    <a:pt x="707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699" y="96"/>
                  </a:lnTo>
                  <a:lnTo>
                    <a:pt x="699" y="96"/>
                  </a:lnTo>
                  <a:lnTo>
                    <a:pt x="699" y="95"/>
                  </a:lnTo>
                  <a:lnTo>
                    <a:pt x="699" y="95"/>
                  </a:lnTo>
                  <a:lnTo>
                    <a:pt x="697" y="95"/>
                  </a:lnTo>
                  <a:lnTo>
                    <a:pt x="697" y="95"/>
                  </a:lnTo>
                  <a:lnTo>
                    <a:pt x="697" y="96"/>
                  </a:lnTo>
                  <a:lnTo>
                    <a:pt x="696" y="96"/>
                  </a:lnTo>
                  <a:lnTo>
                    <a:pt x="696" y="96"/>
                  </a:lnTo>
                  <a:lnTo>
                    <a:pt x="697" y="95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9" y="93"/>
                  </a:lnTo>
                  <a:lnTo>
                    <a:pt x="699" y="95"/>
                  </a:lnTo>
                  <a:lnTo>
                    <a:pt x="700" y="95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3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5" y="91"/>
                  </a:lnTo>
                  <a:lnTo>
                    <a:pt x="705" y="91"/>
                  </a:lnTo>
                  <a:lnTo>
                    <a:pt x="705" y="90"/>
                  </a:lnTo>
                  <a:lnTo>
                    <a:pt x="705" y="88"/>
                  </a:lnTo>
                  <a:lnTo>
                    <a:pt x="705" y="88"/>
                  </a:lnTo>
                  <a:close/>
                  <a:moveTo>
                    <a:pt x="353" y="87"/>
                  </a:moveTo>
                  <a:lnTo>
                    <a:pt x="355" y="87"/>
                  </a:lnTo>
                  <a:lnTo>
                    <a:pt x="355" y="87"/>
                  </a:lnTo>
                  <a:lnTo>
                    <a:pt x="355" y="88"/>
                  </a:lnTo>
                  <a:lnTo>
                    <a:pt x="355" y="90"/>
                  </a:lnTo>
                  <a:lnTo>
                    <a:pt x="357" y="91"/>
                  </a:lnTo>
                  <a:lnTo>
                    <a:pt x="358" y="91"/>
                  </a:lnTo>
                  <a:lnTo>
                    <a:pt x="358" y="91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5"/>
                  </a:lnTo>
                  <a:lnTo>
                    <a:pt x="358" y="95"/>
                  </a:lnTo>
                  <a:lnTo>
                    <a:pt x="360" y="95"/>
                  </a:lnTo>
                  <a:lnTo>
                    <a:pt x="361" y="96"/>
                  </a:lnTo>
                  <a:lnTo>
                    <a:pt x="361" y="96"/>
                  </a:lnTo>
                  <a:lnTo>
                    <a:pt x="363" y="98"/>
                  </a:lnTo>
                  <a:lnTo>
                    <a:pt x="363" y="98"/>
                  </a:lnTo>
                  <a:lnTo>
                    <a:pt x="363" y="99"/>
                  </a:lnTo>
                  <a:lnTo>
                    <a:pt x="361" y="99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99"/>
                  </a:lnTo>
                  <a:lnTo>
                    <a:pt x="360" y="98"/>
                  </a:lnTo>
                  <a:lnTo>
                    <a:pt x="360" y="98"/>
                  </a:lnTo>
                  <a:lnTo>
                    <a:pt x="358" y="96"/>
                  </a:lnTo>
                  <a:lnTo>
                    <a:pt x="360" y="96"/>
                  </a:lnTo>
                  <a:lnTo>
                    <a:pt x="360" y="96"/>
                  </a:lnTo>
                  <a:lnTo>
                    <a:pt x="358" y="96"/>
                  </a:lnTo>
                  <a:lnTo>
                    <a:pt x="357" y="96"/>
                  </a:lnTo>
                  <a:lnTo>
                    <a:pt x="353" y="96"/>
                  </a:lnTo>
                  <a:lnTo>
                    <a:pt x="352" y="96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3" y="98"/>
                  </a:lnTo>
                  <a:lnTo>
                    <a:pt x="353" y="98"/>
                  </a:lnTo>
                  <a:lnTo>
                    <a:pt x="355" y="99"/>
                  </a:lnTo>
                  <a:lnTo>
                    <a:pt x="355" y="99"/>
                  </a:lnTo>
                  <a:lnTo>
                    <a:pt x="357" y="101"/>
                  </a:lnTo>
                  <a:lnTo>
                    <a:pt x="358" y="99"/>
                  </a:lnTo>
                  <a:lnTo>
                    <a:pt x="358" y="99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2"/>
                  </a:lnTo>
                  <a:lnTo>
                    <a:pt x="360" y="102"/>
                  </a:lnTo>
                  <a:lnTo>
                    <a:pt x="360" y="102"/>
                  </a:lnTo>
                  <a:lnTo>
                    <a:pt x="358" y="102"/>
                  </a:lnTo>
                  <a:lnTo>
                    <a:pt x="358" y="102"/>
                  </a:lnTo>
                  <a:lnTo>
                    <a:pt x="355" y="106"/>
                  </a:lnTo>
                  <a:lnTo>
                    <a:pt x="353" y="107"/>
                  </a:lnTo>
                  <a:lnTo>
                    <a:pt x="352" y="107"/>
                  </a:lnTo>
                  <a:lnTo>
                    <a:pt x="350" y="106"/>
                  </a:lnTo>
                  <a:lnTo>
                    <a:pt x="349" y="106"/>
                  </a:lnTo>
                  <a:lnTo>
                    <a:pt x="349" y="106"/>
                  </a:lnTo>
                  <a:lnTo>
                    <a:pt x="345" y="107"/>
                  </a:lnTo>
                  <a:lnTo>
                    <a:pt x="344" y="107"/>
                  </a:lnTo>
                  <a:lnTo>
                    <a:pt x="344" y="106"/>
                  </a:lnTo>
                  <a:lnTo>
                    <a:pt x="344" y="106"/>
                  </a:lnTo>
                  <a:lnTo>
                    <a:pt x="344" y="104"/>
                  </a:lnTo>
                  <a:lnTo>
                    <a:pt x="344" y="104"/>
                  </a:lnTo>
                  <a:lnTo>
                    <a:pt x="344" y="102"/>
                  </a:lnTo>
                  <a:lnTo>
                    <a:pt x="344" y="102"/>
                  </a:lnTo>
                  <a:lnTo>
                    <a:pt x="345" y="101"/>
                  </a:lnTo>
                  <a:lnTo>
                    <a:pt x="347" y="101"/>
                  </a:lnTo>
                  <a:lnTo>
                    <a:pt x="349" y="101"/>
                  </a:lnTo>
                  <a:lnTo>
                    <a:pt x="349" y="99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50" y="96"/>
                  </a:lnTo>
                  <a:lnTo>
                    <a:pt x="352" y="95"/>
                  </a:lnTo>
                  <a:lnTo>
                    <a:pt x="353" y="95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2" y="93"/>
                  </a:lnTo>
                  <a:lnTo>
                    <a:pt x="352" y="93"/>
                  </a:lnTo>
                  <a:lnTo>
                    <a:pt x="350" y="95"/>
                  </a:lnTo>
                  <a:lnTo>
                    <a:pt x="349" y="95"/>
                  </a:lnTo>
                  <a:lnTo>
                    <a:pt x="347" y="96"/>
                  </a:lnTo>
                  <a:lnTo>
                    <a:pt x="347" y="96"/>
                  </a:lnTo>
                  <a:lnTo>
                    <a:pt x="347" y="95"/>
                  </a:lnTo>
                  <a:lnTo>
                    <a:pt x="345" y="93"/>
                  </a:lnTo>
                  <a:lnTo>
                    <a:pt x="347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1"/>
                  </a:lnTo>
                  <a:lnTo>
                    <a:pt x="350" y="91"/>
                  </a:lnTo>
                  <a:lnTo>
                    <a:pt x="355" y="91"/>
                  </a:lnTo>
                  <a:lnTo>
                    <a:pt x="355" y="90"/>
                  </a:lnTo>
                  <a:lnTo>
                    <a:pt x="355" y="90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3" y="87"/>
                  </a:lnTo>
                  <a:close/>
                  <a:moveTo>
                    <a:pt x="440" y="85"/>
                  </a:moveTo>
                  <a:lnTo>
                    <a:pt x="440" y="85"/>
                  </a:lnTo>
                  <a:lnTo>
                    <a:pt x="440" y="85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40" y="88"/>
                  </a:lnTo>
                  <a:lnTo>
                    <a:pt x="440" y="90"/>
                  </a:lnTo>
                  <a:lnTo>
                    <a:pt x="442" y="90"/>
                  </a:lnTo>
                  <a:lnTo>
                    <a:pt x="442" y="90"/>
                  </a:lnTo>
                  <a:lnTo>
                    <a:pt x="442" y="88"/>
                  </a:lnTo>
                  <a:lnTo>
                    <a:pt x="440" y="88"/>
                  </a:lnTo>
                  <a:lnTo>
                    <a:pt x="440" y="88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2" y="87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0" y="85"/>
                  </a:lnTo>
                  <a:close/>
                  <a:moveTo>
                    <a:pt x="3037" y="82"/>
                  </a:moveTo>
                  <a:lnTo>
                    <a:pt x="3039" y="82"/>
                  </a:lnTo>
                  <a:lnTo>
                    <a:pt x="3039" y="82"/>
                  </a:lnTo>
                  <a:lnTo>
                    <a:pt x="3039" y="83"/>
                  </a:lnTo>
                  <a:lnTo>
                    <a:pt x="3039" y="83"/>
                  </a:lnTo>
                  <a:lnTo>
                    <a:pt x="3037" y="83"/>
                  </a:lnTo>
                  <a:lnTo>
                    <a:pt x="3036" y="83"/>
                  </a:lnTo>
                  <a:lnTo>
                    <a:pt x="3037" y="82"/>
                  </a:lnTo>
                  <a:close/>
                  <a:moveTo>
                    <a:pt x="445" y="80"/>
                  </a:moveTo>
                  <a:lnTo>
                    <a:pt x="445" y="80"/>
                  </a:lnTo>
                  <a:lnTo>
                    <a:pt x="446" y="82"/>
                  </a:lnTo>
                  <a:lnTo>
                    <a:pt x="446" y="82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6" y="87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8" y="85"/>
                  </a:lnTo>
                  <a:lnTo>
                    <a:pt x="448" y="85"/>
                  </a:lnTo>
                  <a:lnTo>
                    <a:pt x="450" y="87"/>
                  </a:lnTo>
                  <a:lnTo>
                    <a:pt x="450" y="87"/>
                  </a:lnTo>
                  <a:lnTo>
                    <a:pt x="448" y="87"/>
                  </a:lnTo>
                  <a:lnTo>
                    <a:pt x="448" y="87"/>
                  </a:lnTo>
                  <a:lnTo>
                    <a:pt x="448" y="88"/>
                  </a:lnTo>
                  <a:lnTo>
                    <a:pt x="448" y="88"/>
                  </a:lnTo>
                  <a:lnTo>
                    <a:pt x="448" y="90"/>
                  </a:lnTo>
                  <a:lnTo>
                    <a:pt x="448" y="91"/>
                  </a:lnTo>
                  <a:lnTo>
                    <a:pt x="448" y="93"/>
                  </a:lnTo>
                  <a:lnTo>
                    <a:pt x="448" y="93"/>
                  </a:lnTo>
                  <a:lnTo>
                    <a:pt x="448" y="95"/>
                  </a:lnTo>
                  <a:lnTo>
                    <a:pt x="446" y="96"/>
                  </a:lnTo>
                  <a:lnTo>
                    <a:pt x="445" y="96"/>
                  </a:lnTo>
                  <a:lnTo>
                    <a:pt x="445" y="96"/>
                  </a:lnTo>
                  <a:lnTo>
                    <a:pt x="443" y="98"/>
                  </a:lnTo>
                  <a:lnTo>
                    <a:pt x="443" y="98"/>
                  </a:lnTo>
                  <a:lnTo>
                    <a:pt x="443" y="96"/>
                  </a:lnTo>
                  <a:lnTo>
                    <a:pt x="443" y="96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6"/>
                  </a:lnTo>
                  <a:lnTo>
                    <a:pt x="442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39" y="96"/>
                  </a:lnTo>
                  <a:lnTo>
                    <a:pt x="439" y="96"/>
                  </a:lnTo>
                  <a:lnTo>
                    <a:pt x="439" y="95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42" y="93"/>
                  </a:lnTo>
                  <a:lnTo>
                    <a:pt x="442" y="93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39" y="93"/>
                  </a:lnTo>
                  <a:lnTo>
                    <a:pt x="439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3"/>
                  </a:lnTo>
                  <a:lnTo>
                    <a:pt x="435" y="95"/>
                  </a:lnTo>
                  <a:lnTo>
                    <a:pt x="437" y="95"/>
                  </a:lnTo>
                  <a:lnTo>
                    <a:pt x="437" y="93"/>
                  </a:lnTo>
                  <a:lnTo>
                    <a:pt x="437" y="93"/>
                  </a:lnTo>
                  <a:lnTo>
                    <a:pt x="437" y="91"/>
                  </a:lnTo>
                  <a:lnTo>
                    <a:pt x="437" y="90"/>
                  </a:lnTo>
                  <a:lnTo>
                    <a:pt x="435" y="90"/>
                  </a:lnTo>
                  <a:lnTo>
                    <a:pt x="435" y="91"/>
                  </a:lnTo>
                  <a:lnTo>
                    <a:pt x="434" y="91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88"/>
                  </a:lnTo>
                  <a:lnTo>
                    <a:pt x="435" y="88"/>
                  </a:lnTo>
                  <a:lnTo>
                    <a:pt x="437" y="87"/>
                  </a:lnTo>
                  <a:lnTo>
                    <a:pt x="437" y="85"/>
                  </a:lnTo>
                  <a:lnTo>
                    <a:pt x="437" y="85"/>
                  </a:lnTo>
                  <a:lnTo>
                    <a:pt x="439" y="82"/>
                  </a:lnTo>
                  <a:lnTo>
                    <a:pt x="440" y="80"/>
                  </a:lnTo>
                  <a:lnTo>
                    <a:pt x="440" y="80"/>
                  </a:lnTo>
                  <a:lnTo>
                    <a:pt x="442" y="82"/>
                  </a:lnTo>
                  <a:lnTo>
                    <a:pt x="443" y="82"/>
                  </a:lnTo>
                  <a:lnTo>
                    <a:pt x="445" y="82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2"/>
                  </a:lnTo>
                  <a:lnTo>
                    <a:pt x="445" y="82"/>
                  </a:lnTo>
                  <a:lnTo>
                    <a:pt x="443" y="80"/>
                  </a:lnTo>
                  <a:lnTo>
                    <a:pt x="443" y="80"/>
                  </a:lnTo>
                  <a:lnTo>
                    <a:pt x="445" y="80"/>
                  </a:lnTo>
                  <a:close/>
                  <a:moveTo>
                    <a:pt x="3064" y="74"/>
                  </a:moveTo>
                  <a:lnTo>
                    <a:pt x="3066" y="74"/>
                  </a:lnTo>
                  <a:lnTo>
                    <a:pt x="3066" y="74"/>
                  </a:lnTo>
                  <a:lnTo>
                    <a:pt x="3066" y="76"/>
                  </a:lnTo>
                  <a:lnTo>
                    <a:pt x="3067" y="77"/>
                  </a:lnTo>
                  <a:lnTo>
                    <a:pt x="3069" y="79"/>
                  </a:lnTo>
                  <a:lnTo>
                    <a:pt x="3070" y="79"/>
                  </a:lnTo>
                  <a:lnTo>
                    <a:pt x="3070" y="79"/>
                  </a:lnTo>
                  <a:lnTo>
                    <a:pt x="3070" y="80"/>
                  </a:lnTo>
                  <a:lnTo>
                    <a:pt x="3072" y="80"/>
                  </a:lnTo>
                  <a:lnTo>
                    <a:pt x="3070" y="80"/>
                  </a:lnTo>
                  <a:lnTo>
                    <a:pt x="3069" y="80"/>
                  </a:lnTo>
                  <a:lnTo>
                    <a:pt x="3067" y="82"/>
                  </a:lnTo>
                  <a:lnTo>
                    <a:pt x="3067" y="83"/>
                  </a:lnTo>
                  <a:lnTo>
                    <a:pt x="3066" y="85"/>
                  </a:lnTo>
                  <a:lnTo>
                    <a:pt x="3062" y="85"/>
                  </a:lnTo>
                  <a:lnTo>
                    <a:pt x="3061" y="85"/>
                  </a:lnTo>
                  <a:lnTo>
                    <a:pt x="3059" y="85"/>
                  </a:lnTo>
                  <a:lnTo>
                    <a:pt x="3058" y="83"/>
                  </a:lnTo>
                  <a:lnTo>
                    <a:pt x="3056" y="82"/>
                  </a:lnTo>
                  <a:lnTo>
                    <a:pt x="3056" y="80"/>
                  </a:lnTo>
                  <a:lnTo>
                    <a:pt x="3054" y="77"/>
                  </a:lnTo>
                  <a:lnTo>
                    <a:pt x="3056" y="77"/>
                  </a:lnTo>
                  <a:lnTo>
                    <a:pt x="3059" y="76"/>
                  </a:lnTo>
                  <a:lnTo>
                    <a:pt x="3062" y="74"/>
                  </a:lnTo>
                  <a:lnTo>
                    <a:pt x="3064" y="74"/>
                  </a:lnTo>
                  <a:close/>
                  <a:moveTo>
                    <a:pt x="2725" y="72"/>
                  </a:moveTo>
                  <a:lnTo>
                    <a:pt x="2727" y="72"/>
                  </a:lnTo>
                  <a:lnTo>
                    <a:pt x="2728" y="72"/>
                  </a:lnTo>
                  <a:lnTo>
                    <a:pt x="2728" y="74"/>
                  </a:lnTo>
                  <a:lnTo>
                    <a:pt x="2727" y="74"/>
                  </a:lnTo>
                  <a:lnTo>
                    <a:pt x="2725" y="74"/>
                  </a:lnTo>
                  <a:lnTo>
                    <a:pt x="2723" y="74"/>
                  </a:lnTo>
                  <a:lnTo>
                    <a:pt x="2723" y="74"/>
                  </a:lnTo>
                  <a:lnTo>
                    <a:pt x="2720" y="77"/>
                  </a:lnTo>
                  <a:lnTo>
                    <a:pt x="2720" y="77"/>
                  </a:lnTo>
                  <a:lnTo>
                    <a:pt x="2720" y="79"/>
                  </a:lnTo>
                  <a:lnTo>
                    <a:pt x="2720" y="79"/>
                  </a:lnTo>
                  <a:lnTo>
                    <a:pt x="2723" y="79"/>
                  </a:lnTo>
                  <a:lnTo>
                    <a:pt x="2723" y="80"/>
                  </a:lnTo>
                  <a:lnTo>
                    <a:pt x="2723" y="80"/>
                  </a:lnTo>
                  <a:lnTo>
                    <a:pt x="2722" y="80"/>
                  </a:lnTo>
                  <a:lnTo>
                    <a:pt x="2722" y="82"/>
                  </a:lnTo>
                  <a:lnTo>
                    <a:pt x="2720" y="82"/>
                  </a:lnTo>
                  <a:lnTo>
                    <a:pt x="2719" y="82"/>
                  </a:lnTo>
                  <a:lnTo>
                    <a:pt x="2715" y="82"/>
                  </a:lnTo>
                  <a:lnTo>
                    <a:pt x="2715" y="80"/>
                  </a:lnTo>
                  <a:lnTo>
                    <a:pt x="2715" y="79"/>
                  </a:lnTo>
                  <a:lnTo>
                    <a:pt x="2715" y="77"/>
                  </a:lnTo>
                  <a:lnTo>
                    <a:pt x="2715" y="76"/>
                  </a:lnTo>
                  <a:lnTo>
                    <a:pt x="2717" y="76"/>
                  </a:lnTo>
                  <a:lnTo>
                    <a:pt x="2719" y="76"/>
                  </a:lnTo>
                  <a:lnTo>
                    <a:pt x="2720" y="76"/>
                  </a:lnTo>
                  <a:lnTo>
                    <a:pt x="2722" y="74"/>
                  </a:lnTo>
                  <a:lnTo>
                    <a:pt x="2723" y="72"/>
                  </a:lnTo>
                  <a:lnTo>
                    <a:pt x="2725" y="72"/>
                  </a:lnTo>
                  <a:close/>
                  <a:moveTo>
                    <a:pt x="582" y="65"/>
                  </a:moveTo>
                  <a:lnTo>
                    <a:pt x="582" y="65"/>
                  </a:lnTo>
                  <a:lnTo>
                    <a:pt x="584" y="65"/>
                  </a:lnTo>
                  <a:lnTo>
                    <a:pt x="585" y="65"/>
                  </a:lnTo>
                  <a:lnTo>
                    <a:pt x="587" y="66"/>
                  </a:lnTo>
                  <a:lnTo>
                    <a:pt x="582" y="65"/>
                  </a:lnTo>
                  <a:lnTo>
                    <a:pt x="582" y="65"/>
                  </a:lnTo>
                  <a:close/>
                  <a:moveTo>
                    <a:pt x="398" y="63"/>
                  </a:moveTo>
                  <a:lnTo>
                    <a:pt x="399" y="63"/>
                  </a:lnTo>
                  <a:lnTo>
                    <a:pt x="399" y="63"/>
                  </a:lnTo>
                  <a:lnTo>
                    <a:pt x="401" y="65"/>
                  </a:lnTo>
                  <a:lnTo>
                    <a:pt x="401" y="65"/>
                  </a:lnTo>
                  <a:lnTo>
                    <a:pt x="401" y="66"/>
                  </a:lnTo>
                  <a:lnTo>
                    <a:pt x="399" y="65"/>
                  </a:lnTo>
                  <a:lnTo>
                    <a:pt x="398" y="65"/>
                  </a:lnTo>
                  <a:lnTo>
                    <a:pt x="398" y="65"/>
                  </a:lnTo>
                  <a:lnTo>
                    <a:pt x="398" y="63"/>
                  </a:lnTo>
                  <a:close/>
                  <a:moveTo>
                    <a:pt x="323" y="63"/>
                  </a:moveTo>
                  <a:lnTo>
                    <a:pt x="323" y="65"/>
                  </a:lnTo>
                  <a:lnTo>
                    <a:pt x="323" y="65"/>
                  </a:lnTo>
                  <a:lnTo>
                    <a:pt x="322" y="66"/>
                  </a:lnTo>
                  <a:lnTo>
                    <a:pt x="322" y="66"/>
                  </a:lnTo>
                  <a:lnTo>
                    <a:pt x="323" y="66"/>
                  </a:lnTo>
                  <a:lnTo>
                    <a:pt x="323" y="66"/>
                  </a:lnTo>
                  <a:lnTo>
                    <a:pt x="325" y="65"/>
                  </a:lnTo>
                  <a:lnTo>
                    <a:pt x="325" y="63"/>
                  </a:lnTo>
                  <a:lnTo>
                    <a:pt x="323" y="63"/>
                  </a:lnTo>
                  <a:close/>
                  <a:moveTo>
                    <a:pt x="412" y="63"/>
                  </a:moveTo>
                  <a:lnTo>
                    <a:pt x="413" y="63"/>
                  </a:lnTo>
                  <a:lnTo>
                    <a:pt x="413" y="63"/>
                  </a:lnTo>
                  <a:lnTo>
                    <a:pt x="415" y="65"/>
                  </a:lnTo>
                  <a:lnTo>
                    <a:pt x="415" y="65"/>
                  </a:lnTo>
                  <a:lnTo>
                    <a:pt x="413" y="66"/>
                  </a:lnTo>
                  <a:lnTo>
                    <a:pt x="410" y="66"/>
                  </a:lnTo>
                  <a:lnTo>
                    <a:pt x="407" y="68"/>
                  </a:lnTo>
                  <a:lnTo>
                    <a:pt x="404" y="68"/>
                  </a:lnTo>
                  <a:lnTo>
                    <a:pt x="402" y="68"/>
                  </a:lnTo>
                  <a:lnTo>
                    <a:pt x="402" y="68"/>
                  </a:lnTo>
                  <a:lnTo>
                    <a:pt x="401" y="68"/>
                  </a:lnTo>
                  <a:lnTo>
                    <a:pt x="401" y="68"/>
                  </a:lnTo>
                  <a:lnTo>
                    <a:pt x="402" y="66"/>
                  </a:lnTo>
                  <a:lnTo>
                    <a:pt x="402" y="66"/>
                  </a:lnTo>
                  <a:lnTo>
                    <a:pt x="404" y="66"/>
                  </a:lnTo>
                  <a:lnTo>
                    <a:pt x="405" y="66"/>
                  </a:lnTo>
                  <a:lnTo>
                    <a:pt x="407" y="66"/>
                  </a:lnTo>
                  <a:lnTo>
                    <a:pt x="407" y="66"/>
                  </a:lnTo>
                  <a:lnTo>
                    <a:pt x="409" y="66"/>
                  </a:lnTo>
                  <a:lnTo>
                    <a:pt x="409" y="65"/>
                  </a:lnTo>
                  <a:lnTo>
                    <a:pt x="410" y="65"/>
                  </a:lnTo>
                  <a:lnTo>
                    <a:pt x="412" y="63"/>
                  </a:lnTo>
                  <a:lnTo>
                    <a:pt x="412" y="63"/>
                  </a:lnTo>
                  <a:close/>
                  <a:moveTo>
                    <a:pt x="372" y="61"/>
                  </a:moveTo>
                  <a:lnTo>
                    <a:pt x="372" y="61"/>
                  </a:lnTo>
                  <a:lnTo>
                    <a:pt x="374" y="61"/>
                  </a:lnTo>
                  <a:lnTo>
                    <a:pt x="374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3"/>
                  </a:lnTo>
                  <a:lnTo>
                    <a:pt x="377" y="63"/>
                  </a:lnTo>
                  <a:lnTo>
                    <a:pt x="377" y="63"/>
                  </a:lnTo>
                  <a:lnTo>
                    <a:pt x="375" y="65"/>
                  </a:lnTo>
                  <a:lnTo>
                    <a:pt x="375" y="66"/>
                  </a:lnTo>
                  <a:lnTo>
                    <a:pt x="375" y="66"/>
                  </a:lnTo>
                  <a:lnTo>
                    <a:pt x="374" y="66"/>
                  </a:lnTo>
                  <a:lnTo>
                    <a:pt x="374" y="66"/>
                  </a:lnTo>
                  <a:lnTo>
                    <a:pt x="372" y="65"/>
                  </a:lnTo>
                  <a:lnTo>
                    <a:pt x="371" y="65"/>
                  </a:lnTo>
                  <a:lnTo>
                    <a:pt x="371" y="63"/>
                  </a:lnTo>
                  <a:lnTo>
                    <a:pt x="371" y="63"/>
                  </a:lnTo>
                  <a:lnTo>
                    <a:pt x="371" y="61"/>
                  </a:lnTo>
                  <a:lnTo>
                    <a:pt x="371" y="61"/>
                  </a:lnTo>
                  <a:lnTo>
                    <a:pt x="372" y="61"/>
                  </a:lnTo>
                  <a:close/>
                  <a:moveTo>
                    <a:pt x="667" y="60"/>
                  </a:moveTo>
                  <a:lnTo>
                    <a:pt x="667" y="60"/>
                  </a:lnTo>
                  <a:lnTo>
                    <a:pt x="666" y="61"/>
                  </a:lnTo>
                  <a:lnTo>
                    <a:pt x="666" y="61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1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5"/>
                  </a:lnTo>
                  <a:lnTo>
                    <a:pt x="669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3"/>
                  </a:lnTo>
                  <a:lnTo>
                    <a:pt x="667" y="65"/>
                  </a:lnTo>
                  <a:lnTo>
                    <a:pt x="667" y="65"/>
                  </a:lnTo>
                  <a:lnTo>
                    <a:pt x="666" y="66"/>
                  </a:lnTo>
                  <a:lnTo>
                    <a:pt x="664" y="68"/>
                  </a:lnTo>
                  <a:lnTo>
                    <a:pt x="662" y="68"/>
                  </a:lnTo>
                  <a:lnTo>
                    <a:pt x="661" y="69"/>
                  </a:lnTo>
                  <a:lnTo>
                    <a:pt x="659" y="71"/>
                  </a:lnTo>
                  <a:lnTo>
                    <a:pt x="659" y="71"/>
                  </a:lnTo>
                  <a:lnTo>
                    <a:pt x="661" y="69"/>
                  </a:lnTo>
                  <a:lnTo>
                    <a:pt x="662" y="68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3"/>
                  </a:lnTo>
                  <a:lnTo>
                    <a:pt x="664" y="63"/>
                  </a:lnTo>
                  <a:lnTo>
                    <a:pt x="662" y="65"/>
                  </a:lnTo>
                  <a:lnTo>
                    <a:pt x="661" y="66"/>
                  </a:lnTo>
                  <a:lnTo>
                    <a:pt x="658" y="69"/>
                  </a:lnTo>
                  <a:lnTo>
                    <a:pt x="658" y="71"/>
                  </a:lnTo>
                  <a:lnTo>
                    <a:pt x="658" y="71"/>
                  </a:lnTo>
                  <a:lnTo>
                    <a:pt x="655" y="74"/>
                  </a:lnTo>
                  <a:lnTo>
                    <a:pt x="655" y="74"/>
                  </a:lnTo>
                  <a:lnTo>
                    <a:pt x="655" y="76"/>
                  </a:lnTo>
                  <a:lnTo>
                    <a:pt x="655" y="77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80"/>
                  </a:lnTo>
                  <a:lnTo>
                    <a:pt x="655" y="82"/>
                  </a:lnTo>
                  <a:lnTo>
                    <a:pt x="655" y="82"/>
                  </a:lnTo>
                  <a:lnTo>
                    <a:pt x="653" y="82"/>
                  </a:lnTo>
                  <a:lnTo>
                    <a:pt x="651" y="83"/>
                  </a:lnTo>
                  <a:lnTo>
                    <a:pt x="651" y="83"/>
                  </a:lnTo>
                  <a:lnTo>
                    <a:pt x="651" y="85"/>
                  </a:lnTo>
                  <a:lnTo>
                    <a:pt x="650" y="85"/>
                  </a:lnTo>
                  <a:lnTo>
                    <a:pt x="648" y="85"/>
                  </a:lnTo>
                  <a:lnTo>
                    <a:pt x="650" y="85"/>
                  </a:lnTo>
                  <a:lnTo>
                    <a:pt x="650" y="83"/>
                  </a:lnTo>
                  <a:lnTo>
                    <a:pt x="651" y="82"/>
                  </a:lnTo>
                  <a:lnTo>
                    <a:pt x="655" y="82"/>
                  </a:lnTo>
                  <a:lnTo>
                    <a:pt x="655" y="80"/>
                  </a:lnTo>
                  <a:lnTo>
                    <a:pt x="655" y="80"/>
                  </a:lnTo>
                  <a:lnTo>
                    <a:pt x="653" y="80"/>
                  </a:lnTo>
                  <a:lnTo>
                    <a:pt x="653" y="79"/>
                  </a:lnTo>
                  <a:lnTo>
                    <a:pt x="653" y="79"/>
                  </a:lnTo>
                  <a:lnTo>
                    <a:pt x="655" y="79"/>
                  </a:lnTo>
                  <a:lnTo>
                    <a:pt x="655" y="74"/>
                  </a:lnTo>
                  <a:lnTo>
                    <a:pt x="653" y="74"/>
                  </a:lnTo>
                  <a:lnTo>
                    <a:pt x="653" y="76"/>
                  </a:lnTo>
                  <a:lnTo>
                    <a:pt x="653" y="76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1" y="77"/>
                  </a:lnTo>
                  <a:lnTo>
                    <a:pt x="650" y="79"/>
                  </a:lnTo>
                  <a:lnTo>
                    <a:pt x="650" y="79"/>
                  </a:lnTo>
                  <a:lnTo>
                    <a:pt x="650" y="77"/>
                  </a:lnTo>
                  <a:lnTo>
                    <a:pt x="653" y="72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3" y="69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8" y="65"/>
                  </a:lnTo>
                  <a:lnTo>
                    <a:pt x="661" y="61"/>
                  </a:lnTo>
                  <a:lnTo>
                    <a:pt x="664" y="61"/>
                  </a:lnTo>
                  <a:lnTo>
                    <a:pt x="666" y="60"/>
                  </a:lnTo>
                  <a:lnTo>
                    <a:pt x="667" y="60"/>
                  </a:lnTo>
                  <a:close/>
                  <a:moveTo>
                    <a:pt x="612" y="58"/>
                  </a:moveTo>
                  <a:lnTo>
                    <a:pt x="612" y="60"/>
                  </a:lnTo>
                  <a:lnTo>
                    <a:pt x="614" y="60"/>
                  </a:lnTo>
                  <a:lnTo>
                    <a:pt x="615" y="60"/>
                  </a:lnTo>
                  <a:lnTo>
                    <a:pt x="615" y="60"/>
                  </a:lnTo>
                  <a:lnTo>
                    <a:pt x="612" y="61"/>
                  </a:lnTo>
                  <a:lnTo>
                    <a:pt x="609" y="60"/>
                  </a:lnTo>
                  <a:lnTo>
                    <a:pt x="609" y="60"/>
                  </a:lnTo>
                  <a:lnTo>
                    <a:pt x="610" y="60"/>
                  </a:lnTo>
                  <a:lnTo>
                    <a:pt x="610" y="60"/>
                  </a:lnTo>
                  <a:lnTo>
                    <a:pt x="610" y="58"/>
                  </a:lnTo>
                  <a:lnTo>
                    <a:pt x="612" y="58"/>
                  </a:lnTo>
                  <a:close/>
                  <a:moveTo>
                    <a:pt x="3176" y="55"/>
                  </a:moveTo>
                  <a:lnTo>
                    <a:pt x="3177" y="58"/>
                  </a:lnTo>
                  <a:lnTo>
                    <a:pt x="3179" y="60"/>
                  </a:lnTo>
                  <a:lnTo>
                    <a:pt x="3179" y="61"/>
                  </a:lnTo>
                  <a:lnTo>
                    <a:pt x="3177" y="63"/>
                  </a:lnTo>
                  <a:lnTo>
                    <a:pt x="3177" y="65"/>
                  </a:lnTo>
                  <a:lnTo>
                    <a:pt x="3177" y="66"/>
                  </a:lnTo>
                  <a:lnTo>
                    <a:pt x="3177" y="68"/>
                  </a:lnTo>
                  <a:lnTo>
                    <a:pt x="3174" y="71"/>
                  </a:lnTo>
                  <a:lnTo>
                    <a:pt x="3174" y="72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6"/>
                  </a:lnTo>
                  <a:lnTo>
                    <a:pt x="3173" y="76"/>
                  </a:lnTo>
                  <a:lnTo>
                    <a:pt x="3170" y="76"/>
                  </a:lnTo>
                  <a:lnTo>
                    <a:pt x="3170" y="76"/>
                  </a:lnTo>
                  <a:lnTo>
                    <a:pt x="3170" y="74"/>
                  </a:lnTo>
                  <a:lnTo>
                    <a:pt x="3171" y="74"/>
                  </a:lnTo>
                  <a:lnTo>
                    <a:pt x="3171" y="71"/>
                  </a:lnTo>
                  <a:lnTo>
                    <a:pt x="3171" y="65"/>
                  </a:lnTo>
                  <a:lnTo>
                    <a:pt x="3171" y="61"/>
                  </a:lnTo>
                  <a:lnTo>
                    <a:pt x="3173" y="60"/>
                  </a:lnTo>
                  <a:lnTo>
                    <a:pt x="3173" y="60"/>
                  </a:lnTo>
                  <a:lnTo>
                    <a:pt x="3173" y="58"/>
                  </a:lnTo>
                  <a:lnTo>
                    <a:pt x="3173" y="58"/>
                  </a:lnTo>
                  <a:lnTo>
                    <a:pt x="3174" y="57"/>
                  </a:lnTo>
                  <a:lnTo>
                    <a:pt x="3174" y="55"/>
                  </a:lnTo>
                  <a:lnTo>
                    <a:pt x="3176" y="55"/>
                  </a:lnTo>
                  <a:close/>
                  <a:moveTo>
                    <a:pt x="729" y="55"/>
                  </a:moveTo>
                  <a:lnTo>
                    <a:pt x="727" y="55"/>
                  </a:lnTo>
                  <a:lnTo>
                    <a:pt x="727" y="55"/>
                  </a:lnTo>
                  <a:lnTo>
                    <a:pt x="726" y="57"/>
                  </a:lnTo>
                  <a:lnTo>
                    <a:pt x="724" y="58"/>
                  </a:lnTo>
                  <a:lnTo>
                    <a:pt x="722" y="58"/>
                  </a:lnTo>
                  <a:lnTo>
                    <a:pt x="722" y="60"/>
                  </a:lnTo>
                  <a:lnTo>
                    <a:pt x="724" y="60"/>
                  </a:lnTo>
                  <a:lnTo>
                    <a:pt x="724" y="61"/>
                  </a:lnTo>
                  <a:lnTo>
                    <a:pt x="724" y="61"/>
                  </a:lnTo>
                  <a:lnTo>
                    <a:pt x="726" y="61"/>
                  </a:lnTo>
                  <a:lnTo>
                    <a:pt x="726" y="63"/>
                  </a:lnTo>
                  <a:lnTo>
                    <a:pt x="727" y="63"/>
                  </a:lnTo>
                  <a:lnTo>
                    <a:pt x="729" y="63"/>
                  </a:lnTo>
                  <a:lnTo>
                    <a:pt x="730" y="63"/>
                  </a:lnTo>
                  <a:lnTo>
                    <a:pt x="730" y="63"/>
                  </a:lnTo>
                  <a:lnTo>
                    <a:pt x="732" y="63"/>
                  </a:lnTo>
                  <a:lnTo>
                    <a:pt x="732" y="63"/>
                  </a:lnTo>
                  <a:lnTo>
                    <a:pt x="733" y="61"/>
                  </a:lnTo>
                  <a:lnTo>
                    <a:pt x="733" y="61"/>
                  </a:lnTo>
                  <a:lnTo>
                    <a:pt x="732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2" y="60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3" y="58"/>
                  </a:lnTo>
                  <a:lnTo>
                    <a:pt x="733" y="57"/>
                  </a:lnTo>
                  <a:lnTo>
                    <a:pt x="733" y="57"/>
                  </a:lnTo>
                  <a:lnTo>
                    <a:pt x="732" y="55"/>
                  </a:lnTo>
                  <a:lnTo>
                    <a:pt x="730" y="55"/>
                  </a:lnTo>
                  <a:lnTo>
                    <a:pt x="729" y="55"/>
                  </a:lnTo>
                  <a:close/>
                  <a:moveTo>
                    <a:pt x="286" y="52"/>
                  </a:moveTo>
                  <a:lnTo>
                    <a:pt x="286" y="52"/>
                  </a:lnTo>
                  <a:lnTo>
                    <a:pt x="287" y="54"/>
                  </a:lnTo>
                  <a:lnTo>
                    <a:pt x="287" y="55"/>
                  </a:lnTo>
                  <a:lnTo>
                    <a:pt x="287" y="55"/>
                  </a:lnTo>
                  <a:lnTo>
                    <a:pt x="289" y="54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90" y="54"/>
                  </a:lnTo>
                  <a:lnTo>
                    <a:pt x="290" y="57"/>
                  </a:lnTo>
                  <a:lnTo>
                    <a:pt x="292" y="58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3" y="54"/>
                  </a:lnTo>
                  <a:lnTo>
                    <a:pt x="293" y="55"/>
                  </a:lnTo>
                  <a:lnTo>
                    <a:pt x="293" y="55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5" y="60"/>
                  </a:lnTo>
                  <a:lnTo>
                    <a:pt x="297" y="61"/>
                  </a:lnTo>
                  <a:lnTo>
                    <a:pt x="297" y="61"/>
                  </a:lnTo>
                  <a:lnTo>
                    <a:pt x="297" y="63"/>
                  </a:lnTo>
                  <a:lnTo>
                    <a:pt x="297" y="63"/>
                  </a:lnTo>
                  <a:lnTo>
                    <a:pt x="295" y="65"/>
                  </a:lnTo>
                  <a:lnTo>
                    <a:pt x="295" y="65"/>
                  </a:lnTo>
                  <a:lnTo>
                    <a:pt x="295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8"/>
                  </a:lnTo>
                  <a:lnTo>
                    <a:pt x="298" y="69"/>
                  </a:lnTo>
                  <a:lnTo>
                    <a:pt x="300" y="71"/>
                  </a:lnTo>
                  <a:lnTo>
                    <a:pt x="301" y="72"/>
                  </a:lnTo>
                  <a:lnTo>
                    <a:pt x="303" y="72"/>
                  </a:lnTo>
                  <a:lnTo>
                    <a:pt x="304" y="76"/>
                  </a:lnTo>
                  <a:lnTo>
                    <a:pt x="306" y="77"/>
                  </a:lnTo>
                  <a:lnTo>
                    <a:pt x="306" y="77"/>
                  </a:lnTo>
                  <a:lnTo>
                    <a:pt x="306" y="79"/>
                  </a:lnTo>
                  <a:lnTo>
                    <a:pt x="304" y="80"/>
                  </a:lnTo>
                  <a:lnTo>
                    <a:pt x="304" y="80"/>
                  </a:lnTo>
                  <a:lnTo>
                    <a:pt x="303" y="82"/>
                  </a:lnTo>
                  <a:lnTo>
                    <a:pt x="301" y="82"/>
                  </a:lnTo>
                  <a:lnTo>
                    <a:pt x="300" y="82"/>
                  </a:lnTo>
                  <a:lnTo>
                    <a:pt x="300" y="82"/>
                  </a:lnTo>
                  <a:lnTo>
                    <a:pt x="298" y="82"/>
                  </a:lnTo>
                  <a:lnTo>
                    <a:pt x="298" y="82"/>
                  </a:lnTo>
                  <a:lnTo>
                    <a:pt x="297" y="80"/>
                  </a:lnTo>
                  <a:lnTo>
                    <a:pt x="297" y="77"/>
                  </a:lnTo>
                  <a:lnTo>
                    <a:pt x="297" y="77"/>
                  </a:lnTo>
                  <a:lnTo>
                    <a:pt x="297" y="76"/>
                  </a:lnTo>
                  <a:lnTo>
                    <a:pt x="295" y="72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6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2" y="65"/>
                  </a:lnTo>
                  <a:lnTo>
                    <a:pt x="292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0" y="63"/>
                  </a:lnTo>
                  <a:lnTo>
                    <a:pt x="290" y="61"/>
                  </a:lnTo>
                  <a:lnTo>
                    <a:pt x="289" y="60"/>
                  </a:lnTo>
                  <a:lnTo>
                    <a:pt x="289" y="57"/>
                  </a:lnTo>
                  <a:lnTo>
                    <a:pt x="289" y="57"/>
                  </a:lnTo>
                  <a:lnTo>
                    <a:pt x="287" y="57"/>
                  </a:lnTo>
                  <a:lnTo>
                    <a:pt x="286" y="55"/>
                  </a:lnTo>
                  <a:lnTo>
                    <a:pt x="286" y="55"/>
                  </a:lnTo>
                  <a:lnTo>
                    <a:pt x="284" y="55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4" y="52"/>
                  </a:lnTo>
                  <a:lnTo>
                    <a:pt x="284" y="52"/>
                  </a:lnTo>
                  <a:lnTo>
                    <a:pt x="286" y="52"/>
                  </a:lnTo>
                  <a:close/>
                  <a:moveTo>
                    <a:pt x="732" y="50"/>
                  </a:moveTo>
                  <a:lnTo>
                    <a:pt x="732" y="50"/>
                  </a:lnTo>
                  <a:lnTo>
                    <a:pt x="732" y="50"/>
                  </a:lnTo>
                  <a:lnTo>
                    <a:pt x="732" y="50"/>
                  </a:lnTo>
                  <a:lnTo>
                    <a:pt x="732" y="54"/>
                  </a:lnTo>
                  <a:lnTo>
                    <a:pt x="732" y="54"/>
                  </a:lnTo>
                  <a:lnTo>
                    <a:pt x="733" y="55"/>
                  </a:lnTo>
                  <a:lnTo>
                    <a:pt x="735" y="54"/>
                  </a:lnTo>
                  <a:lnTo>
                    <a:pt x="737" y="54"/>
                  </a:lnTo>
                  <a:lnTo>
                    <a:pt x="737" y="54"/>
                  </a:lnTo>
                  <a:lnTo>
                    <a:pt x="735" y="55"/>
                  </a:lnTo>
                  <a:lnTo>
                    <a:pt x="735" y="55"/>
                  </a:lnTo>
                  <a:lnTo>
                    <a:pt x="735" y="57"/>
                  </a:lnTo>
                  <a:lnTo>
                    <a:pt x="735" y="57"/>
                  </a:lnTo>
                  <a:lnTo>
                    <a:pt x="735" y="58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7" y="61"/>
                  </a:lnTo>
                  <a:lnTo>
                    <a:pt x="735" y="61"/>
                  </a:lnTo>
                  <a:lnTo>
                    <a:pt x="735" y="63"/>
                  </a:lnTo>
                  <a:lnTo>
                    <a:pt x="733" y="65"/>
                  </a:lnTo>
                  <a:lnTo>
                    <a:pt x="732" y="65"/>
                  </a:lnTo>
                  <a:lnTo>
                    <a:pt x="732" y="65"/>
                  </a:lnTo>
                  <a:lnTo>
                    <a:pt x="730" y="66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69"/>
                  </a:lnTo>
                  <a:lnTo>
                    <a:pt x="729" y="68"/>
                  </a:lnTo>
                  <a:lnTo>
                    <a:pt x="727" y="66"/>
                  </a:lnTo>
                  <a:lnTo>
                    <a:pt x="726" y="65"/>
                  </a:lnTo>
                  <a:lnTo>
                    <a:pt x="724" y="63"/>
                  </a:lnTo>
                  <a:lnTo>
                    <a:pt x="722" y="61"/>
                  </a:lnTo>
                  <a:lnTo>
                    <a:pt x="722" y="60"/>
                  </a:lnTo>
                  <a:lnTo>
                    <a:pt x="722" y="60"/>
                  </a:lnTo>
                  <a:lnTo>
                    <a:pt x="722" y="57"/>
                  </a:lnTo>
                  <a:lnTo>
                    <a:pt x="722" y="55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0"/>
                  </a:lnTo>
                  <a:lnTo>
                    <a:pt x="724" y="50"/>
                  </a:lnTo>
                  <a:lnTo>
                    <a:pt x="724" y="54"/>
                  </a:lnTo>
                  <a:lnTo>
                    <a:pt x="724" y="55"/>
                  </a:lnTo>
                  <a:lnTo>
                    <a:pt x="724" y="55"/>
                  </a:lnTo>
                  <a:lnTo>
                    <a:pt x="726" y="55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9" y="54"/>
                  </a:lnTo>
                  <a:lnTo>
                    <a:pt x="730" y="54"/>
                  </a:lnTo>
                  <a:lnTo>
                    <a:pt x="730" y="52"/>
                  </a:lnTo>
                  <a:lnTo>
                    <a:pt x="730" y="52"/>
                  </a:lnTo>
                  <a:lnTo>
                    <a:pt x="732" y="52"/>
                  </a:lnTo>
                  <a:lnTo>
                    <a:pt x="732" y="50"/>
                  </a:lnTo>
                  <a:close/>
                  <a:moveTo>
                    <a:pt x="393" y="47"/>
                  </a:moveTo>
                  <a:lnTo>
                    <a:pt x="393" y="49"/>
                  </a:lnTo>
                  <a:lnTo>
                    <a:pt x="393" y="49"/>
                  </a:lnTo>
                  <a:lnTo>
                    <a:pt x="393" y="50"/>
                  </a:lnTo>
                  <a:lnTo>
                    <a:pt x="393" y="49"/>
                  </a:lnTo>
                  <a:lnTo>
                    <a:pt x="391" y="49"/>
                  </a:lnTo>
                  <a:lnTo>
                    <a:pt x="393" y="49"/>
                  </a:lnTo>
                  <a:lnTo>
                    <a:pt x="393" y="47"/>
                  </a:lnTo>
                  <a:close/>
                  <a:moveTo>
                    <a:pt x="304" y="38"/>
                  </a:moveTo>
                  <a:lnTo>
                    <a:pt x="304" y="39"/>
                  </a:lnTo>
                  <a:lnTo>
                    <a:pt x="304" y="39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38"/>
                  </a:lnTo>
                  <a:lnTo>
                    <a:pt x="304" y="38"/>
                  </a:lnTo>
                  <a:close/>
                  <a:moveTo>
                    <a:pt x="1804" y="36"/>
                  </a:moveTo>
                  <a:lnTo>
                    <a:pt x="1802" y="36"/>
                  </a:lnTo>
                  <a:lnTo>
                    <a:pt x="1799" y="38"/>
                  </a:lnTo>
                  <a:lnTo>
                    <a:pt x="1796" y="41"/>
                  </a:lnTo>
                  <a:lnTo>
                    <a:pt x="1796" y="41"/>
                  </a:lnTo>
                  <a:lnTo>
                    <a:pt x="1798" y="41"/>
                  </a:lnTo>
                  <a:lnTo>
                    <a:pt x="1801" y="43"/>
                  </a:lnTo>
                  <a:lnTo>
                    <a:pt x="1801" y="43"/>
                  </a:lnTo>
                  <a:lnTo>
                    <a:pt x="1802" y="41"/>
                  </a:lnTo>
                  <a:lnTo>
                    <a:pt x="1802" y="41"/>
                  </a:lnTo>
                  <a:lnTo>
                    <a:pt x="1804" y="39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6"/>
                  </a:lnTo>
                  <a:lnTo>
                    <a:pt x="1804" y="36"/>
                  </a:lnTo>
                  <a:lnTo>
                    <a:pt x="1804" y="36"/>
                  </a:lnTo>
                  <a:close/>
                  <a:moveTo>
                    <a:pt x="837" y="36"/>
                  </a:moveTo>
                  <a:lnTo>
                    <a:pt x="841" y="36"/>
                  </a:lnTo>
                  <a:lnTo>
                    <a:pt x="844" y="39"/>
                  </a:lnTo>
                  <a:lnTo>
                    <a:pt x="844" y="39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4" y="41"/>
                  </a:lnTo>
                  <a:lnTo>
                    <a:pt x="844" y="39"/>
                  </a:lnTo>
                  <a:lnTo>
                    <a:pt x="841" y="38"/>
                  </a:lnTo>
                  <a:lnTo>
                    <a:pt x="841" y="38"/>
                  </a:lnTo>
                  <a:lnTo>
                    <a:pt x="837" y="36"/>
                  </a:lnTo>
                  <a:lnTo>
                    <a:pt x="836" y="36"/>
                  </a:lnTo>
                  <a:lnTo>
                    <a:pt x="837" y="36"/>
                  </a:lnTo>
                  <a:close/>
                  <a:moveTo>
                    <a:pt x="0" y="33"/>
                  </a:moveTo>
                  <a:lnTo>
                    <a:pt x="0" y="33"/>
                  </a:lnTo>
                  <a:lnTo>
                    <a:pt x="2" y="36"/>
                  </a:lnTo>
                  <a:lnTo>
                    <a:pt x="6" y="39"/>
                  </a:lnTo>
                  <a:lnTo>
                    <a:pt x="8" y="41"/>
                  </a:lnTo>
                  <a:lnTo>
                    <a:pt x="10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6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3"/>
                  </a:lnTo>
                  <a:lnTo>
                    <a:pt x="6" y="41"/>
                  </a:lnTo>
                  <a:lnTo>
                    <a:pt x="5" y="39"/>
                  </a:lnTo>
                  <a:lnTo>
                    <a:pt x="3" y="36"/>
                  </a:lnTo>
                  <a:lnTo>
                    <a:pt x="0" y="33"/>
                  </a:lnTo>
                  <a:close/>
                  <a:moveTo>
                    <a:pt x="2660" y="30"/>
                  </a:moveTo>
                  <a:lnTo>
                    <a:pt x="2662" y="30"/>
                  </a:lnTo>
                  <a:lnTo>
                    <a:pt x="2660" y="33"/>
                  </a:lnTo>
                  <a:lnTo>
                    <a:pt x="2660" y="35"/>
                  </a:lnTo>
                  <a:lnTo>
                    <a:pt x="2659" y="36"/>
                  </a:lnTo>
                  <a:lnTo>
                    <a:pt x="2659" y="36"/>
                  </a:lnTo>
                  <a:lnTo>
                    <a:pt x="2657" y="36"/>
                  </a:lnTo>
                  <a:lnTo>
                    <a:pt x="2656" y="36"/>
                  </a:lnTo>
                  <a:lnTo>
                    <a:pt x="2654" y="38"/>
                  </a:lnTo>
                  <a:lnTo>
                    <a:pt x="2654" y="38"/>
                  </a:lnTo>
                  <a:lnTo>
                    <a:pt x="2656" y="36"/>
                  </a:lnTo>
                  <a:lnTo>
                    <a:pt x="2657" y="35"/>
                  </a:lnTo>
                  <a:lnTo>
                    <a:pt x="2659" y="33"/>
                  </a:lnTo>
                  <a:lnTo>
                    <a:pt x="2660" y="32"/>
                  </a:lnTo>
                  <a:lnTo>
                    <a:pt x="2660" y="30"/>
                  </a:lnTo>
                  <a:close/>
                  <a:moveTo>
                    <a:pt x="431" y="28"/>
                  </a:moveTo>
                  <a:lnTo>
                    <a:pt x="432" y="28"/>
                  </a:lnTo>
                  <a:lnTo>
                    <a:pt x="434" y="28"/>
                  </a:lnTo>
                  <a:lnTo>
                    <a:pt x="435" y="28"/>
                  </a:lnTo>
                  <a:lnTo>
                    <a:pt x="435" y="28"/>
                  </a:lnTo>
                  <a:lnTo>
                    <a:pt x="435" y="30"/>
                  </a:lnTo>
                  <a:lnTo>
                    <a:pt x="434" y="30"/>
                  </a:lnTo>
                  <a:lnTo>
                    <a:pt x="432" y="32"/>
                  </a:lnTo>
                  <a:lnTo>
                    <a:pt x="431" y="32"/>
                  </a:lnTo>
                  <a:lnTo>
                    <a:pt x="427" y="32"/>
                  </a:lnTo>
                  <a:lnTo>
                    <a:pt x="427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31" y="28"/>
                  </a:lnTo>
                  <a:close/>
                  <a:moveTo>
                    <a:pt x="699" y="27"/>
                  </a:moveTo>
                  <a:lnTo>
                    <a:pt x="699" y="27"/>
                  </a:lnTo>
                  <a:lnTo>
                    <a:pt x="700" y="28"/>
                  </a:lnTo>
                  <a:lnTo>
                    <a:pt x="700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3"/>
                  </a:lnTo>
                  <a:lnTo>
                    <a:pt x="703" y="35"/>
                  </a:lnTo>
                  <a:lnTo>
                    <a:pt x="703" y="35"/>
                  </a:lnTo>
                  <a:lnTo>
                    <a:pt x="703" y="36"/>
                  </a:lnTo>
                  <a:lnTo>
                    <a:pt x="703" y="35"/>
                  </a:lnTo>
                  <a:lnTo>
                    <a:pt x="702" y="35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699" y="33"/>
                  </a:lnTo>
                  <a:lnTo>
                    <a:pt x="699" y="32"/>
                  </a:lnTo>
                  <a:lnTo>
                    <a:pt x="699" y="32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697" y="30"/>
                  </a:lnTo>
                  <a:lnTo>
                    <a:pt x="697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0"/>
                  </a:lnTo>
                  <a:lnTo>
                    <a:pt x="696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7" y="28"/>
                  </a:lnTo>
                  <a:lnTo>
                    <a:pt x="697" y="28"/>
                  </a:lnTo>
                  <a:lnTo>
                    <a:pt x="697" y="27"/>
                  </a:lnTo>
                  <a:lnTo>
                    <a:pt x="699" y="27"/>
                  </a:lnTo>
                  <a:close/>
                  <a:moveTo>
                    <a:pt x="1799" y="27"/>
                  </a:moveTo>
                  <a:lnTo>
                    <a:pt x="1799" y="27"/>
                  </a:lnTo>
                  <a:lnTo>
                    <a:pt x="1799" y="30"/>
                  </a:lnTo>
                  <a:lnTo>
                    <a:pt x="1799" y="30"/>
                  </a:lnTo>
                  <a:lnTo>
                    <a:pt x="1801" y="32"/>
                  </a:lnTo>
                  <a:lnTo>
                    <a:pt x="1802" y="32"/>
                  </a:lnTo>
                  <a:lnTo>
                    <a:pt x="1804" y="32"/>
                  </a:lnTo>
                  <a:lnTo>
                    <a:pt x="1804" y="32"/>
                  </a:lnTo>
                  <a:lnTo>
                    <a:pt x="1802" y="33"/>
                  </a:lnTo>
                  <a:lnTo>
                    <a:pt x="1802" y="33"/>
                  </a:lnTo>
                  <a:lnTo>
                    <a:pt x="1802" y="35"/>
                  </a:lnTo>
                  <a:lnTo>
                    <a:pt x="1802" y="35"/>
                  </a:lnTo>
                  <a:lnTo>
                    <a:pt x="1804" y="35"/>
                  </a:lnTo>
                  <a:lnTo>
                    <a:pt x="1806" y="36"/>
                  </a:lnTo>
                  <a:lnTo>
                    <a:pt x="1807" y="36"/>
                  </a:lnTo>
                  <a:lnTo>
                    <a:pt x="1807" y="38"/>
                  </a:lnTo>
                  <a:lnTo>
                    <a:pt x="1806" y="39"/>
                  </a:lnTo>
                  <a:lnTo>
                    <a:pt x="1801" y="43"/>
                  </a:lnTo>
                  <a:lnTo>
                    <a:pt x="1799" y="43"/>
                  </a:lnTo>
                  <a:lnTo>
                    <a:pt x="1795" y="41"/>
                  </a:lnTo>
                  <a:lnTo>
                    <a:pt x="1795" y="41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8"/>
                  </a:lnTo>
                  <a:lnTo>
                    <a:pt x="1795" y="36"/>
                  </a:lnTo>
                  <a:lnTo>
                    <a:pt x="1795" y="36"/>
                  </a:lnTo>
                  <a:lnTo>
                    <a:pt x="1796" y="36"/>
                  </a:lnTo>
                  <a:lnTo>
                    <a:pt x="1798" y="35"/>
                  </a:lnTo>
                  <a:lnTo>
                    <a:pt x="1798" y="33"/>
                  </a:lnTo>
                  <a:lnTo>
                    <a:pt x="1796" y="33"/>
                  </a:lnTo>
                  <a:lnTo>
                    <a:pt x="1796" y="32"/>
                  </a:lnTo>
                  <a:lnTo>
                    <a:pt x="1795" y="30"/>
                  </a:lnTo>
                  <a:lnTo>
                    <a:pt x="1795" y="30"/>
                  </a:lnTo>
                  <a:lnTo>
                    <a:pt x="1796" y="28"/>
                  </a:lnTo>
                  <a:lnTo>
                    <a:pt x="1798" y="28"/>
                  </a:lnTo>
                  <a:lnTo>
                    <a:pt x="1799" y="27"/>
                  </a:lnTo>
                  <a:close/>
                  <a:moveTo>
                    <a:pt x="2872" y="25"/>
                  </a:moveTo>
                  <a:lnTo>
                    <a:pt x="2873" y="25"/>
                  </a:lnTo>
                  <a:lnTo>
                    <a:pt x="2873" y="25"/>
                  </a:lnTo>
                  <a:lnTo>
                    <a:pt x="2875" y="27"/>
                  </a:lnTo>
                  <a:lnTo>
                    <a:pt x="2875" y="27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2"/>
                  </a:lnTo>
                  <a:lnTo>
                    <a:pt x="2875" y="32"/>
                  </a:lnTo>
                  <a:lnTo>
                    <a:pt x="2873" y="32"/>
                  </a:lnTo>
                  <a:lnTo>
                    <a:pt x="2873" y="32"/>
                  </a:lnTo>
                  <a:lnTo>
                    <a:pt x="2872" y="32"/>
                  </a:lnTo>
                  <a:lnTo>
                    <a:pt x="2870" y="30"/>
                  </a:lnTo>
                  <a:lnTo>
                    <a:pt x="2870" y="30"/>
                  </a:lnTo>
                  <a:lnTo>
                    <a:pt x="2870" y="28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2" y="25"/>
                  </a:lnTo>
                  <a:close/>
                  <a:moveTo>
                    <a:pt x="268" y="25"/>
                  </a:moveTo>
                  <a:lnTo>
                    <a:pt x="271" y="27"/>
                  </a:lnTo>
                  <a:lnTo>
                    <a:pt x="275" y="27"/>
                  </a:lnTo>
                  <a:lnTo>
                    <a:pt x="278" y="28"/>
                  </a:lnTo>
                  <a:lnTo>
                    <a:pt x="279" y="30"/>
                  </a:lnTo>
                  <a:lnTo>
                    <a:pt x="279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2"/>
                  </a:lnTo>
                  <a:lnTo>
                    <a:pt x="281" y="36"/>
                  </a:lnTo>
                  <a:lnTo>
                    <a:pt x="281" y="38"/>
                  </a:lnTo>
                  <a:lnTo>
                    <a:pt x="281" y="38"/>
                  </a:lnTo>
                  <a:lnTo>
                    <a:pt x="281" y="39"/>
                  </a:lnTo>
                  <a:lnTo>
                    <a:pt x="279" y="43"/>
                  </a:lnTo>
                  <a:lnTo>
                    <a:pt x="279" y="44"/>
                  </a:lnTo>
                  <a:lnTo>
                    <a:pt x="279" y="46"/>
                  </a:lnTo>
                  <a:lnTo>
                    <a:pt x="279" y="47"/>
                  </a:lnTo>
                  <a:lnTo>
                    <a:pt x="279" y="47"/>
                  </a:lnTo>
                  <a:lnTo>
                    <a:pt x="279" y="49"/>
                  </a:lnTo>
                  <a:lnTo>
                    <a:pt x="279" y="49"/>
                  </a:lnTo>
                  <a:lnTo>
                    <a:pt x="279" y="50"/>
                  </a:lnTo>
                  <a:lnTo>
                    <a:pt x="279" y="50"/>
                  </a:lnTo>
                  <a:lnTo>
                    <a:pt x="279" y="52"/>
                  </a:lnTo>
                  <a:lnTo>
                    <a:pt x="279" y="52"/>
                  </a:lnTo>
                  <a:lnTo>
                    <a:pt x="281" y="50"/>
                  </a:lnTo>
                  <a:lnTo>
                    <a:pt x="281" y="50"/>
                  </a:lnTo>
                  <a:lnTo>
                    <a:pt x="281" y="54"/>
                  </a:lnTo>
                  <a:lnTo>
                    <a:pt x="282" y="54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79" y="55"/>
                  </a:lnTo>
                  <a:lnTo>
                    <a:pt x="278" y="55"/>
                  </a:lnTo>
                  <a:lnTo>
                    <a:pt x="278" y="54"/>
                  </a:lnTo>
                  <a:lnTo>
                    <a:pt x="276" y="52"/>
                  </a:lnTo>
                  <a:lnTo>
                    <a:pt x="278" y="50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52"/>
                  </a:lnTo>
                  <a:lnTo>
                    <a:pt x="276" y="52"/>
                  </a:lnTo>
                  <a:lnTo>
                    <a:pt x="276" y="54"/>
                  </a:lnTo>
                  <a:lnTo>
                    <a:pt x="276" y="54"/>
                  </a:lnTo>
                  <a:lnTo>
                    <a:pt x="276" y="52"/>
                  </a:lnTo>
                  <a:lnTo>
                    <a:pt x="275" y="50"/>
                  </a:lnTo>
                  <a:lnTo>
                    <a:pt x="275" y="46"/>
                  </a:lnTo>
                  <a:lnTo>
                    <a:pt x="275" y="43"/>
                  </a:lnTo>
                  <a:lnTo>
                    <a:pt x="275" y="41"/>
                  </a:lnTo>
                  <a:lnTo>
                    <a:pt x="275" y="41"/>
                  </a:lnTo>
                  <a:lnTo>
                    <a:pt x="276" y="39"/>
                  </a:lnTo>
                  <a:lnTo>
                    <a:pt x="276" y="36"/>
                  </a:lnTo>
                  <a:lnTo>
                    <a:pt x="276" y="35"/>
                  </a:lnTo>
                  <a:lnTo>
                    <a:pt x="275" y="33"/>
                  </a:lnTo>
                  <a:lnTo>
                    <a:pt x="275" y="32"/>
                  </a:lnTo>
                  <a:lnTo>
                    <a:pt x="273" y="32"/>
                  </a:lnTo>
                  <a:lnTo>
                    <a:pt x="273" y="30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3"/>
                  </a:lnTo>
                  <a:lnTo>
                    <a:pt x="273" y="35"/>
                  </a:lnTo>
                  <a:lnTo>
                    <a:pt x="273" y="36"/>
                  </a:lnTo>
                  <a:lnTo>
                    <a:pt x="273" y="36"/>
                  </a:lnTo>
                  <a:lnTo>
                    <a:pt x="271" y="35"/>
                  </a:lnTo>
                  <a:lnTo>
                    <a:pt x="271" y="35"/>
                  </a:lnTo>
                  <a:lnTo>
                    <a:pt x="271" y="33"/>
                  </a:lnTo>
                  <a:lnTo>
                    <a:pt x="270" y="33"/>
                  </a:lnTo>
                  <a:lnTo>
                    <a:pt x="270" y="30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7" y="28"/>
                  </a:lnTo>
                  <a:lnTo>
                    <a:pt x="267" y="28"/>
                  </a:lnTo>
                  <a:lnTo>
                    <a:pt x="267" y="30"/>
                  </a:lnTo>
                  <a:lnTo>
                    <a:pt x="267" y="33"/>
                  </a:lnTo>
                  <a:lnTo>
                    <a:pt x="265" y="33"/>
                  </a:lnTo>
                  <a:lnTo>
                    <a:pt x="263" y="33"/>
                  </a:lnTo>
                  <a:lnTo>
                    <a:pt x="263" y="33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2" y="32"/>
                  </a:lnTo>
                  <a:lnTo>
                    <a:pt x="262" y="30"/>
                  </a:lnTo>
                  <a:lnTo>
                    <a:pt x="262" y="30"/>
                  </a:lnTo>
                  <a:lnTo>
                    <a:pt x="262" y="28"/>
                  </a:lnTo>
                  <a:lnTo>
                    <a:pt x="262" y="28"/>
                  </a:lnTo>
                  <a:lnTo>
                    <a:pt x="260" y="27"/>
                  </a:lnTo>
                  <a:lnTo>
                    <a:pt x="260" y="27"/>
                  </a:lnTo>
                  <a:lnTo>
                    <a:pt x="260" y="25"/>
                  </a:lnTo>
                  <a:lnTo>
                    <a:pt x="262" y="25"/>
                  </a:lnTo>
                  <a:lnTo>
                    <a:pt x="263" y="27"/>
                  </a:lnTo>
                  <a:lnTo>
                    <a:pt x="265" y="27"/>
                  </a:lnTo>
                  <a:lnTo>
                    <a:pt x="265" y="27"/>
                  </a:lnTo>
                  <a:lnTo>
                    <a:pt x="267" y="25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  <a:moveTo>
                    <a:pt x="2780" y="20"/>
                  </a:moveTo>
                  <a:lnTo>
                    <a:pt x="2782" y="20"/>
                  </a:lnTo>
                  <a:lnTo>
                    <a:pt x="2783" y="20"/>
                  </a:lnTo>
                  <a:lnTo>
                    <a:pt x="2783" y="22"/>
                  </a:lnTo>
                  <a:lnTo>
                    <a:pt x="2783" y="24"/>
                  </a:lnTo>
                  <a:lnTo>
                    <a:pt x="2783" y="25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2" y="25"/>
                  </a:lnTo>
                  <a:lnTo>
                    <a:pt x="2780" y="24"/>
                  </a:lnTo>
                  <a:lnTo>
                    <a:pt x="2779" y="24"/>
                  </a:lnTo>
                  <a:lnTo>
                    <a:pt x="2777" y="24"/>
                  </a:lnTo>
                  <a:lnTo>
                    <a:pt x="2777" y="24"/>
                  </a:lnTo>
                  <a:lnTo>
                    <a:pt x="2775" y="24"/>
                  </a:lnTo>
                  <a:lnTo>
                    <a:pt x="2775" y="22"/>
                  </a:lnTo>
                  <a:lnTo>
                    <a:pt x="2777" y="22"/>
                  </a:lnTo>
                  <a:lnTo>
                    <a:pt x="2777" y="22"/>
                  </a:lnTo>
                  <a:lnTo>
                    <a:pt x="2777" y="20"/>
                  </a:lnTo>
                  <a:lnTo>
                    <a:pt x="2777" y="20"/>
                  </a:lnTo>
                  <a:lnTo>
                    <a:pt x="2779" y="20"/>
                  </a:lnTo>
                  <a:lnTo>
                    <a:pt x="2780" y="20"/>
                  </a:lnTo>
                  <a:close/>
                  <a:moveTo>
                    <a:pt x="3280" y="20"/>
                  </a:moveTo>
                  <a:lnTo>
                    <a:pt x="3277" y="22"/>
                  </a:lnTo>
                  <a:lnTo>
                    <a:pt x="3274" y="24"/>
                  </a:lnTo>
                  <a:lnTo>
                    <a:pt x="3271" y="25"/>
                  </a:lnTo>
                  <a:lnTo>
                    <a:pt x="3269" y="27"/>
                  </a:lnTo>
                  <a:lnTo>
                    <a:pt x="3267" y="27"/>
                  </a:lnTo>
                  <a:lnTo>
                    <a:pt x="3267" y="28"/>
                  </a:lnTo>
                  <a:lnTo>
                    <a:pt x="3274" y="27"/>
                  </a:lnTo>
                  <a:lnTo>
                    <a:pt x="3275" y="27"/>
                  </a:lnTo>
                  <a:lnTo>
                    <a:pt x="3278" y="24"/>
                  </a:lnTo>
                  <a:lnTo>
                    <a:pt x="3280" y="24"/>
                  </a:lnTo>
                  <a:lnTo>
                    <a:pt x="3280" y="20"/>
                  </a:lnTo>
                  <a:lnTo>
                    <a:pt x="3280" y="20"/>
                  </a:lnTo>
                  <a:close/>
                  <a:moveTo>
                    <a:pt x="615" y="19"/>
                  </a:moveTo>
                  <a:lnTo>
                    <a:pt x="615" y="19"/>
                  </a:lnTo>
                  <a:lnTo>
                    <a:pt x="617" y="20"/>
                  </a:lnTo>
                  <a:lnTo>
                    <a:pt x="615" y="20"/>
                  </a:lnTo>
                  <a:lnTo>
                    <a:pt x="614" y="20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5" y="22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5"/>
                  </a:lnTo>
                  <a:lnTo>
                    <a:pt x="614" y="25"/>
                  </a:lnTo>
                  <a:lnTo>
                    <a:pt x="612" y="25"/>
                  </a:lnTo>
                  <a:lnTo>
                    <a:pt x="610" y="27"/>
                  </a:lnTo>
                  <a:lnTo>
                    <a:pt x="610" y="27"/>
                  </a:lnTo>
                  <a:lnTo>
                    <a:pt x="612" y="28"/>
                  </a:lnTo>
                  <a:lnTo>
                    <a:pt x="610" y="28"/>
                  </a:lnTo>
                  <a:lnTo>
                    <a:pt x="610" y="28"/>
                  </a:lnTo>
                  <a:lnTo>
                    <a:pt x="609" y="25"/>
                  </a:lnTo>
                  <a:lnTo>
                    <a:pt x="610" y="25"/>
                  </a:lnTo>
                  <a:lnTo>
                    <a:pt x="610" y="24"/>
                  </a:lnTo>
                  <a:lnTo>
                    <a:pt x="610" y="24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0"/>
                  </a:lnTo>
                  <a:lnTo>
                    <a:pt x="612" y="19"/>
                  </a:lnTo>
                  <a:lnTo>
                    <a:pt x="614" y="19"/>
                  </a:lnTo>
                  <a:lnTo>
                    <a:pt x="614" y="20"/>
                  </a:lnTo>
                  <a:lnTo>
                    <a:pt x="614" y="20"/>
                  </a:lnTo>
                  <a:lnTo>
                    <a:pt x="614" y="19"/>
                  </a:lnTo>
                  <a:lnTo>
                    <a:pt x="615" y="19"/>
                  </a:lnTo>
                  <a:close/>
                  <a:moveTo>
                    <a:pt x="3744" y="17"/>
                  </a:moveTo>
                  <a:lnTo>
                    <a:pt x="3745" y="17"/>
                  </a:lnTo>
                  <a:lnTo>
                    <a:pt x="3744" y="19"/>
                  </a:lnTo>
                  <a:lnTo>
                    <a:pt x="3744" y="20"/>
                  </a:lnTo>
                  <a:lnTo>
                    <a:pt x="3744" y="20"/>
                  </a:lnTo>
                  <a:lnTo>
                    <a:pt x="3744" y="22"/>
                  </a:lnTo>
                  <a:lnTo>
                    <a:pt x="3742" y="22"/>
                  </a:lnTo>
                  <a:lnTo>
                    <a:pt x="3740" y="20"/>
                  </a:lnTo>
                  <a:lnTo>
                    <a:pt x="3740" y="19"/>
                  </a:lnTo>
                  <a:lnTo>
                    <a:pt x="3742" y="17"/>
                  </a:lnTo>
                  <a:lnTo>
                    <a:pt x="3744" y="17"/>
                  </a:lnTo>
                  <a:close/>
                  <a:moveTo>
                    <a:pt x="696" y="16"/>
                  </a:moveTo>
                  <a:lnTo>
                    <a:pt x="696" y="17"/>
                  </a:lnTo>
                  <a:lnTo>
                    <a:pt x="697" y="17"/>
                  </a:lnTo>
                  <a:lnTo>
                    <a:pt x="696" y="19"/>
                  </a:lnTo>
                  <a:lnTo>
                    <a:pt x="697" y="19"/>
                  </a:lnTo>
                  <a:lnTo>
                    <a:pt x="697" y="19"/>
                  </a:lnTo>
                  <a:lnTo>
                    <a:pt x="697" y="20"/>
                  </a:lnTo>
                  <a:lnTo>
                    <a:pt x="697" y="20"/>
                  </a:lnTo>
                  <a:lnTo>
                    <a:pt x="696" y="20"/>
                  </a:lnTo>
                  <a:lnTo>
                    <a:pt x="694" y="19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6"/>
                  </a:lnTo>
                  <a:close/>
                  <a:moveTo>
                    <a:pt x="421" y="11"/>
                  </a:moveTo>
                  <a:lnTo>
                    <a:pt x="421" y="11"/>
                  </a:lnTo>
                  <a:lnTo>
                    <a:pt x="423" y="11"/>
                  </a:lnTo>
                  <a:lnTo>
                    <a:pt x="423" y="13"/>
                  </a:lnTo>
                  <a:lnTo>
                    <a:pt x="424" y="13"/>
                  </a:lnTo>
                  <a:lnTo>
                    <a:pt x="426" y="13"/>
                  </a:lnTo>
                  <a:lnTo>
                    <a:pt x="426" y="14"/>
                  </a:lnTo>
                  <a:lnTo>
                    <a:pt x="423" y="14"/>
                  </a:lnTo>
                  <a:lnTo>
                    <a:pt x="421" y="1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418" y="14"/>
                  </a:lnTo>
                  <a:lnTo>
                    <a:pt x="416" y="13"/>
                  </a:lnTo>
                  <a:lnTo>
                    <a:pt x="415" y="13"/>
                  </a:lnTo>
                  <a:lnTo>
                    <a:pt x="416" y="13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20" y="11"/>
                  </a:lnTo>
                  <a:lnTo>
                    <a:pt x="420" y="11"/>
                  </a:lnTo>
                  <a:lnTo>
                    <a:pt x="421" y="11"/>
                  </a:lnTo>
                  <a:close/>
                  <a:moveTo>
                    <a:pt x="352" y="9"/>
                  </a:moveTo>
                  <a:lnTo>
                    <a:pt x="353" y="9"/>
                  </a:lnTo>
                  <a:lnTo>
                    <a:pt x="355" y="9"/>
                  </a:lnTo>
                  <a:lnTo>
                    <a:pt x="353" y="9"/>
                  </a:lnTo>
                  <a:lnTo>
                    <a:pt x="353" y="9"/>
                  </a:lnTo>
                  <a:lnTo>
                    <a:pt x="353" y="11"/>
                  </a:lnTo>
                  <a:lnTo>
                    <a:pt x="353" y="11"/>
                  </a:lnTo>
                  <a:lnTo>
                    <a:pt x="355" y="11"/>
                  </a:lnTo>
                  <a:lnTo>
                    <a:pt x="357" y="11"/>
                  </a:lnTo>
                  <a:lnTo>
                    <a:pt x="358" y="11"/>
                  </a:lnTo>
                  <a:lnTo>
                    <a:pt x="360" y="11"/>
                  </a:lnTo>
                  <a:lnTo>
                    <a:pt x="361" y="11"/>
                  </a:lnTo>
                  <a:lnTo>
                    <a:pt x="363" y="11"/>
                  </a:lnTo>
                  <a:lnTo>
                    <a:pt x="363" y="11"/>
                  </a:lnTo>
                  <a:lnTo>
                    <a:pt x="363" y="13"/>
                  </a:lnTo>
                  <a:lnTo>
                    <a:pt x="361" y="13"/>
                  </a:lnTo>
                  <a:lnTo>
                    <a:pt x="360" y="14"/>
                  </a:lnTo>
                  <a:lnTo>
                    <a:pt x="360" y="14"/>
                  </a:lnTo>
                  <a:lnTo>
                    <a:pt x="358" y="14"/>
                  </a:lnTo>
                  <a:lnTo>
                    <a:pt x="357" y="14"/>
                  </a:lnTo>
                  <a:lnTo>
                    <a:pt x="355" y="14"/>
                  </a:lnTo>
                  <a:lnTo>
                    <a:pt x="355" y="14"/>
                  </a:lnTo>
                  <a:lnTo>
                    <a:pt x="353" y="14"/>
                  </a:lnTo>
                  <a:lnTo>
                    <a:pt x="350" y="13"/>
                  </a:lnTo>
                  <a:lnTo>
                    <a:pt x="349" y="13"/>
                  </a:lnTo>
                  <a:lnTo>
                    <a:pt x="349" y="11"/>
                  </a:lnTo>
                  <a:lnTo>
                    <a:pt x="349" y="11"/>
                  </a:lnTo>
                  <a:lnTo>
                    <a:pt x="349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2" y="9"/>
                  </a:lnTo>
                  <a:close/>
                  <a:moveTo>
                    <a:pt x="724" y="8"/>
                  </a:moveTo>
                  <a:lnTo>
                    <a:pt x="724" y="8"/>
                  </a:lnTo>
                  <a:lnTo>
                    <a:pt x="726" y="8"/>
                  </a:lnTo>
                  <a:lnTo>
                    <a:pt x="726" y="9"/>
                  </a:lnTo>
                  <a:lnTo>
                    <a:pt x="726" y="9"/>
                  </a:lnTo>
                  <a:lnTo>
                    <a:pt x="727" y="11"/>
                  </a:lnTo>
                  <a:lnTo>
                    <a:pt x="729" y="11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4"/>
                  </a:lnTo>
                  <a:lnTo>
                    <a:pt x="729" y="16"/>
                  </a:lnTo>
                  <a:lnTo>
                    <a:pt x="729" y="17"/>
                  </a:lnTo>
                  <a:lnTo>
                    <a:pt x="727" y="17"/>
                  </a:lnTo>
                  <a:lnTo>
                    <a:pt x="727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6" y="19"/>
                  </a:lnTo>
                  <a:lnTo>
                    <a:pt x="726" y="19"/>
                  </a:lnTo>
                  <a:lnTo>
                    <a:pt x="724" y="19"/>
                  </a:lnTo>
                  <a:lnTo>
                    <a:pt x="724" y="20"/>
                  </a:lnTo>
                  <a:lnTo>
                    <a:pt x="722" y="19"/>
                  </a:lnTo>
                  <a:lnTo>
                    <a:pt x="724" y="19"/>
                  </a:lnTo>
                  <a:lnTo>
                    <a:pt x="724" y="17"/>
                  </a:lnTo>
                  <a:lnTo>
                    <a:pt x="726" y="16"/>
                  </a:lnTo>
                  <a:lnTo>
                    <a:pt x="726" y="16"/>
                  </a:lnTo>
                  <a:lnTo>
                    <a:pt x="727" y="14"/>
                  </a:lnTo>
                  <a:lnTo>
                    <a:pt x="727" y="14"/>
                  </a:lnTo>
                  <a:lnTo>
                    <a:pt x="726" y="14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1"/>
                  </a:lnTo>
                  <a:lnTo>
                    <a:pt x="726" y="11"/>
                  </a:lnTo>
                  <a:lnTo>
                    <a:pt x="726" y="11"/>
                  </a:lnTo>
                  <a:lnTo>
                    <a:pt x="724" y="9"/>
                  </a:lnTo>
                  <a:lnTo>
                    <a:pt x="724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2" y="9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4" y="8"/>
                  </a:lnTo>
                  <a:lnTo>
                    <a:pt x="724" y="8"/>
                  </a:lnTo>
                  <a:lnTo>
                    <a:pt x="724" y="8"/>
                  </a:lnTo>
                  <a:close/>
                  <a:moveTo>
                    <a:pt x="618" y="5"/>
                  </a:moveTo>
                  <a:lnTo>
                    <a:pt x="618" y="5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20" y="5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7" y="11"/>
                  </a:lnTo>
                  <a:lnTo>
                    <a:pt x="617" y="11"/>
                  </a:lnTo>
                  <a:lnTo>
                    <a:pt x="615" y="13"/>
                  </a:lnTo>
                  <a:lnTo>
                    <a:pt x="614" y="14"/>
                  </a:lnTo>
                  <a:lnTo>
                    <a:pt x="612" y="14"/>
                  </a:lnTo>
                  <a:lnTo>
                    <a:pt x="614" y="14"/>
                  </a:lnTo>
                  <a:lnTo>
                    <a:pt x="615" y="14"/>
                  </a:lnTo>
                  <a:lnTo>
                    <a:pt x="621" y="14"/>
                  </a:lnTo>
                  <a:lnTo>
                    <a:pt x="621" y="14"/>
                  </a:lnTo>
                  <a:lnTo>
                    <a:pt x="623" y="14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1"/>
                  </a:lnTo>
                  <a:lnTo>
                    <a:pt x="629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6" y="13"/>
                  </a:lnTo>
                  <a:lnTo>
                    <a:pt x="640" y="11"/>
                  </a:lnTo>
                  <a:lnTo>
                    <a:pt x="642" y="11"/>
                  </a:lnTo>
                  <a:lnTo>
                    <a:pt x="642" y="11"/>
                  </a:lnTo>
                  <a:lnTo>
                    <a:pt x="640" y="11"/>
                  </a:lnTo>
                  <a:lnTo>
                    <a:pt x="639" y="13"/>
                  </a:lnTo>
                  <a:lnTo>
                    <a:pt x="637" y="13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6" y="14"/>
                  </a:lnTo>
                  <a:lnTo>
                    <a:pt x="639" y="16"/>
                  </a:lnTo>
                  <a:lnTo>
                    <a:pt x="640" y="16"/>
                  </a:lnTo>
                  <a:lnTo>
                    <a:pt x="644" y="16"/>
                  </a:lnTo>
                  <a:lnTo>
                    <a:pt x="645" y="14"/>
                  </a:lnTo>
                  <a:lnTo>
                    <a:pt x="645" y="14"/>
                  </a:lnTo>
                  <a:lnTo>
                    <a:pt x="645" y="16"/>
                  </a:lnTo>
                  <a:lnTo>
                    <a:pt x="642" y="16"/>
                  </a:lnTo>
                  <a:lnTo>
                    <a:pt x="640" y="16"/>
                  </a:lnTo>
                  <a:lnTo>
                    <a:pt x="639" y="17"/>
                  </a:lnTo>
                  <a:lnTo>
                    <a:pt x="637" y="17"/>
                  </a:lnTo>
                  <a:lnTo>
                    <a:pt x="637" y="16"/>
                  </a:lnTo>
                  <a:lnTo>
                    <a:pt x="637" y="16"/>
                  </a:lnTo>
                  <a:lnTo>
                    <a:pt x="636" y="16"/>
                  </a:lnTo>
                  <a:lnTo>
                    <a:pt x="634" y="16"/>
                  </a:lnTo>
                  <a:lnTo>
                    <a:pt x="631" y="16"/>
                  </a:lnTo>
                  <a:lnTo>
                    <a:pt x="628" y="16"/>
                  </a:lnTo>
                  <a:lnTo>
                    <a:pt x="628" y="16"/>
                  </a:lnTo>
                  <a:lnTo>
                    <a:pt x="629" y="16"/>
                  </a:lnTo>
                  <a:lnTo>
                    <a:pt x="629" y="17"/>
                  </a:lnTo>
                  <a:lnTo>
                    <a:pt x="628" y="17"/>
                  </a:lnTo>
                  <a:lnTo>
                    <a:pt x="628" y="19"/>
                  </a:lnTo>
                  <a:lnTo>
                    <a:pt x="625" y="19"/>
                  </a:lnTo>
                  <a:lnTo>
                    <a:pt x="621" y="19"/>
                  </a:lnTo>
                  <a:lnTo>
                    <a:pt x="621" y="17"/>
                  </a:lnTo>
                  <a:lnTo>
                    <a:pt x="621" y="17"/>
                  </a:lnTo>
                  <a:lnTo>
                    <a:pt x="623" y="17"/>
                  </a:lnTo>
                  <a:lnTo>
                    <a:pt x="625" y="16"/>
                  </a:lnTo>
                  <a:lnTo>
                    <a:pt x="625" y="16"/>
                  </a:lnTo>
                  <a:lnTo>
                    <a:pt x="625" y="14"/>
                  </a:lnTo>
                  <a:lnTo>
                    <a:pt x="623" y="16"/>
                  </a:lnTo>
                  <a:lnTo>
                    <a:pt x="621" y="16"/>
                  </a:lnTo>
                  <a:lnTo>
                    <a:pt x="618" y="16"/>
                  </a:lnTo>
                  <a:lnTo>
                    <a:pt x="618" y="16"/>
                  </a:lnTo>
                  <a:lnTo>
                    <a:pt x="615" y="17"/>
                  </a:lnTo>
                  <a:lnTo>
                    <a:pt x="610" y="19"/>
                  </a:lnTo>
                  <a:lnTo>
                    <a:pt x="610" y="19"/>
                  </a:lnTo>
                  <a:lnTo>
                    <a:pt x="606" y="19"/>
                  </a:lnTo>
                  <a:lnTo>
                    <a:pt x="606" y="17"/>
                  </a:lnTo>
                  <a:lnTo>
                    <a:pt x="604" y="17"/>
                  </a:lnTo>
                  <a:lnTo>
                    <a:pt x="603" y="17"/>
                  </a:lnTo>
                  <a:lnTo>
                    <a:pt x="601" y="17"/>
                  </a:lnTo>
                  <a:lnTo>
                    <a:pt x="601" y="16"/>
                  </a:lnTo>
                  <a:lnTo>
                    <a:pt x="603" y="16"/>
                  </a:lnTo>
                  <a:lnTo>
                    <a:pt x="601" y="16"/>
                  </a:lnTo>
                  <a:lnTo>
                    <a:pt x="599" y="16"/>
                  </a:lnTo>
                  <a:lnTo>
                    <a:pt x="599" y="14"/>
                  </a:lnTo>
                  <a:lnTo>
                    <a:pt x="599" y="14"/>
                  </a:lnTo>
                  <a:lnTo>
                    <a:pt x="603" y="13"/>
                  </a:lnTo>
                  <a:lnTo>
                    <a:pt x="604" y="13"/>
                  </a:lnTo>
                  <a:lnTo>
                    <a:pt x="604" y="13"/>
                  </a:lnTo>
                  <a:lnTo>
                    <a:pt x="609" y="13"/>
                  </a:lnTo>
                  <a:lnTo>
                    <a:pt x="610" y="11"/>
                  </a:lnTo>
                  <a:lnTo>
                    <a:pt x="612" y="11"/>
                  </a:lnTo>
                  <a:lnTo>
                    <a:pt x="612" y="9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0" y="6"/>
                  </a:lnTo>
                  <a:lnTo>
                    <a:pt x="610" y="6"/>
                  </a:lnTo>
                  <a:lnTo>
                    <a:pt x="614" y="8"/>
                  </a:lnTo>
                  <a:lnTo>
                    <a:pt x="614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7" y="8"/>
                  </a:lnTo>
                  <a:lnTo>
                    <a:pt x="617" y="6"/>
                  </a:lnTo>
                  <a:lnTo>
                    <a:pt x="615" y="6"/>
                  </a:lnTo>
                  <a:lnTo>
                    <a:pt x="615" y="6"/>
                  </a:lnTo>
                  <a:lnTo>
                    <a:pt x="615" y="5"/>
                  </a:lnTo>
                  <a:lnTo>
                    <a:pt x="617" y="5"/>
                  </a:lnTo>
                  <a:lnTo>
                    <a:pt x="618" y="5"/>
                  </a:lnTo>
                  <a:close/>
                  <a:moveTo>
                    <a:pt x="275" y="3"/>
                  </a:moveTo>
                  <a:lnTo>
                    <a:pt x="275" y="3"/>
                  </a:lnTo>
                  <a:lnTo>
                    <a:pt x="275" y="5"/>
                  </a:lnTo>
                  <a:lnTo>
                    <a:pt x="276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6" y="6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5" y="9"/>
                  </a:lnTo>
                  <a:lnTo>
                    <a:pt x="275" y="9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6" y="11"/>
                  </a:lnTo>
                  <a:lnTo>
                    <a:pt x="278" y="9"/>
                  </a:lnTo>
                  <a:lnTo>
                    <a:pt x="279" y="9"/>
                  </a:lnTo>
                  <a:lnTo>
                    <a:pt x="281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9"/>
                  </a:lnTo>
                  <a:lnTo>
                    <a:pt x="281" y="9"/>
                  </a:lnTo>
                  <a:lnTo>
                    <a:pt x="281" y="9"/>
                  </a:lnTo>
                  <a:lnTo>
                    <a:pt x="281" y="11"/>
                  </a:lnTo>
                  <a:lnTo>
                    <a:pt x="279" y="11"/>
                  </a:lnTo>
                  <a:lnTo>
                    <a:pt x="279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5" y="14"/>
                  </a:lnTo>
                  <a:lnTo>
                    <a:pt x="275" y="14"/>
                  </a:lnTo>
                  <a:lnTo>
                    <a:pt x="273" y="14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5" y="17"/>
                  </a:lnTo>
                  <a:lnTo>
                    <a:pt x="276" y="17"/>
                  </a:lnTo>
                  <a:lnTo>
                    <a:pt x="276" y="19"/>
                  </a:lnTo>
                  <a:lnTo>
                    <a:pt x="276" y="19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9" y="24"/>
                  </a:lnTo>
                  <a:lnTo>
                    <a:pt x="279" y="24"/>
                  </a:lnTo>
                  <a:lnTo>
                    <a:pt x="279" y="22"/>
                  </a:lnTo>
                  <a:lnTo>
                    <a:pt x="281" y="22"/>
                  </a:lnTo>
                  <a:lnTo>
                    <a:pt x="282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4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79" y="25"/>
                  </a:lnTo>
                  <a:lnTo>
                    <a:pt x="278" y="27"/>
                  </a:lnTo>
                  <a:lnTo>
                    <a:pt x="276" y="27"/>
                  </a:lnTo>
                  <a:lnTo>
                    <a:pt x="276" y="25"/>
                  </a:lnTo>
                  <a:lnTo>
                    <a:pt x="275" y="25"/>
                  </a:lnTo>
                  <a:lnTo>
                    <a:pt x="273" y="25"/>
                  </a:lnTo>
                  <a:lnTo>
                    <a:pt x="273" y="25"/>
                  </a:lnTo>
                  <a:lnTo>
                    <a:pt x="271" y="24"/>
                  </a:lnTo>
                  <a:lnTo>
                    <a:pt x="270" y="24"/>
                  </a:lnTo>
                  <a:lnTo>
                    <a:pt x="270" y="22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7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3" y="20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5" y="19"/>
                  </a:lnTo>
                  <a:lnTo>
                    <a:pt x="267" y="19"/>
                  </a:lnTo>
                  <a:lnTo>
                    <a:pt x="267" y="19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68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8" y="17"/>
                  </a:lnTo>
                  <a:lnTo>
                    <a:pt x="268" y="17"/>
                  </a:lnTo>
                  <a:lnTo>
                    <a:pt x="270" y="17"/>
                  </a:lnTo>
                  <a:lnTo>
                    <a:pt x="271" y="17"/>
                  </a:lnTo>
                  <a:lnTo>
                    <a:pt x="271" y="16"/>
                  </a:lnTo>
                  <a:lnTo>
                    <a:pt x="271" y="16"/>
                  </a:lnTo>
                  <a:lnTo>
                    <a:pt x="271" y="14"/>
                  </a:lnTo>
                  <a:lnTo>
                    <a:pt x="271" y="13"/>
                  </a:lnTo>
                  <a:lnTo>
                    <a:pt x="270" y="13"/>
                  </a:lnTo>
                  <a:lnTo>
                    <a:pt x="270" y="13"/>
                  </a:lnTo>
                  <a:lnTo>
                    <a:pt x="271" y="11"/>
                  </a:lnTo>
                  <a:lnTo>
                    <a:pt x="271" y="11"/>
                  </a:lnTo>
                  <a:lnTo>
                    <a:pt x="270" y="11"/>
                  </a:lnTo>
                  <a:lnTo>
                    <a:pt x="270" y="11"/>
                  </a:lnTo>
                  <a:lnTo>
                    <a:pt x="268" y="11"/>
                  </a:lnTo>
                  <a:lnTo>
                    <a:pt x="268" y="9"/>
                  </a:lnTo>
                  <a:lnTo>
                    <a:pt x="270" y="9"/>
                  </a:lnTo>
                  <a:lnTo>
                    <a:pt x="270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6"/>
                  </a:lnTo>
                  <a:lnTo>
                    <a:pt x="271" y="6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3" y="5"/>
                  </a:lnTo>
                  <a:lnTo>
                    <a:pt x="273" y="5"/>
                  </a:lnTo>
                  <a:lnTo>
                    <a:pt x="273" y="3"/>
                  </a:lnTo>
                  <a:lnTo>
                    <a:pt x="275" y="3"/>
                  </a:lnTo>
                  <a:close/>
                  <a:moveTo>
                    <a:pt x="711" y="2"/>
                  </a:moveTo>
                  <a:lnTo>
                    <a:pt x="711" y="2"/>
                  </a:lnTo>
                  <a:lnTo>
                    <a:pt x="713" y="2"/>
                  </a:lnTo>
                  <a:lnTo>
                    <a:pt x="713" y="3"/>
                  </a:lnTo>
                  <a:lnTo>
                    <a:pt x="714" y="3"/>
                  </a:lnTo>
                  <a:lnTo>
                    <a:pt x="714" y="3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6" y="6"/>
                  </a:lnTo>
                  <a:lnTo>
                    <a:pt x="718" y="6"/>
                  </a:lnTo>
                  <a:lnTo>
                    <a:pt x="718" y="6"/>
                  </a:lnTo>
                  <a:lnTo>
                    <a:pt x="719" y="6"/>
                  </a:lnTo>
                  <a:lnTo>
                    <a:pt x="719" y="6"/>
                  </a:lnTo>
                  <a:lnTo>
                    <a:pt x="721" y="8"/>
                  </a:lnTo>
                  <a:lnTo>
                    <a:pt x="719" y="8"/>
                  </a:lnTo>
                  <a:lnTo>
                    <a:pt x="718" y="8"/>
                  </a:lnTo>
                  <a:lnTo>
                    <a:pt x="718" y="8"/>
                  </a:lnTo>
                  <a:lnTo>
                    <a:pt x="716" y="8"/>
                  </a:lnTo>
                  <a:lnTo>
                    <a:pt x="714" y="9"/>
                  </a:lnTo>
                  <a:lnTo>
                    <a:pt x="713" y="9"/>
                  </a:lnTo>
                  <a:lnTo>
                    <a:pt x="713" y="9"/>
                  </a:lnTo>
                  <a:lnTo>
                    <a:pt x="711" y="9"/>
                  </a:lnTo>
                  <a:lnTo>
                    <a:pt x="711" y="9"/>
                  </a:lnTo>
                  <a:lnTo>
                    <a:pt x="713" y="8"/>
                  </a:lnTo>
                  <a:lnTo>
                    <a:pt x="713" y="8"/>
                  </a:lnTo>
                  <a:lnTo>
                    <a:pt x="714" y="8"/>
                  </a:lnTo>
                  <a:lnTo>
                    <a:pt x="714" y="8"/>
                  </a:lnTo>
                  <a:lnTo>
                    <a:pt x="713" y="6"/>
                  </a:lnTo>
                  <a:lnTo>
                    <a:pt x="711" y="6"/>
                  </a:lnTo>
                  <a:lnTo>
                    <a:pt x="710" y="6"/>
                  </a:lnTo>
                  <a:lnTo>
                    <a:pt x="710" y="6"/>
                  </a:lnTo>
                  <a:lnTo>
                    <a:pt x="708" y="6"/>
                  </a:lnTo>
                  <a:lnTo>
                    <a:pt x="708" y="6"/>
                  </a:lnTo>
                  <a:lnTo>
                    <a:pt x="708" y="5"/>
                  </a:lnTo>
                  <a:lnTo>
                    <a:pt x="710" y="5"/>
                  </a:lnTo>
                  <a:lnTo>
                    <a:pt x="710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2"/>
                  </a:lnTo>
                  <a:lnTo>
                    <a:pt x="711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08" y="2"/>
                  </a:lnTo>
                  <a:lnTo>
                    <a:pt x="708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1" y="2"/>
                  </a:lnTo>
                  <a:close/>
                  <a:moveTo>
                    <a:pt x="304" y="0"/>
                  </a:moveTo>
                  <a:lnTo>
                    <a:pt x="306" y="2"/>
                  </a:lnTo>
                  <a:lnTo>
                    <a:pt x="306" y="2"/>
                  </a:lnTo>
                  <a:lnTo>
                    <a:pt x="304" y="2"/>
                  </a:lnTo>
                  <a:lnTo>
                    <a:pt x="306" y="2"/>
                  </a:lnTo>
                  <a:lnTo>
                    <a:pt x="308" y="2"/>
                  </a:lnTo>
                  <a:lnTo>
                    <a:pt x="308" y="3"/>
                  </a:lnTo>
                  <a:lnTo>
                    <a:pt x="308" y="3"/>
                  </a:lnTo>
                  <a:lnTo>
                    <a:pt x="304" y="5"/>
                  </a:lnTo>
                  <a:lnTo>
                    <a:pt x="303" y="6"/>
                  </a:lnTo>
                  <a:lnTo>
                    <a:pt x="301" y="8"/>
                  </a:lnTo>
                  <a:lnTo>
                    <a:pt x="303" y="8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8"/>
                  </a:lnTo>
                  <a:lnTo>
                    <a:pt x="306" y="8"/>
                  </a:lnTo>
                  <a:lnTo>
                    <a:pt x="308" y="8"/>
                  </a:lnTo>
                  <a:lnTo>
                    <a:pt x="309" y="6"/>
                  </a:lnTo>
                  <a:lnTo>
                    <a:pt x="309" y="8"/>
                  </a:lnTo>
                  <a:lnTo>
                    <a:pt x="309" y="8"/>
                  </a:lnTo>
                  <a:lnTo>
                    <a:pt x="306" y="9"/>
                  </a:lnTo>
                  <a:lnTo>
                    <a:pt x="306" y="9"/>
                  </a:lnTo>
                  <a:lnTo>
                    <a:pt x="306" y="11"/>
                  </a:lnTo>
                  <a:lnTo>
                    <a:pt x="308" y="14"/>
                  </a:lnTo>
                  <a:lnTo>
                    <a:pt x="308" y="14"/>
                  </a:lnTo>
                  <a:lnTo>
                    <a:pt x="308" y="16"/>
                  </a:lnTo>
                  <a:lnTo>
                    <a:pt x="308" y="17"/>
                  </a:lnTo>
                  <a:lnTo>
                    <a:pt x="309" y="17"/>
                  </a:lnTo>
                  <a:lnTo>
                    <a:pt x="311" y="20"/>
                  </a:lnTo>
                  <a:lnTo>
                    <a:pt x="311" y="22"/>
                  </a:lnTo>
                  <a:lnTo>
                    <a:pt x="312" y="24"/>
                  </a:lnTo>
                  <a:lnTo>
                    <a:pt x="314" y="25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30"/>
                  </a:lnTo>
                  <a:lnTo>
                    <a:pt x="314" y="33"/>
                  </a:lnTo>
                  <a:lnTo>
                    <a:pt x="317" y="35"/>
                  </a:lnTo>
                  <a:lnTo>
                    <a:pt x="319" y="38"/>
                  </a:lnTo>
                  <a:lnTo>
                    <a:pt x="319" y="39"/>
                  </a:lnTo>
                  <a:lnTo>
                    <a:pt x="320" y="43"/>
                  </a:lnTo>
                  <a:lnTo>
                    <a:pt x="319" y="43"/>
                  </a:lnTo>
                  <a:lnTo>
                    <a:pt x="319" y="44"/>
                  </a:lnTo>
                  <a:lnTo>
                    <a:pt x="320" y="46"/>
                  </a:lnTo>
                  <a:lnTo>
                    <a:pt x="320" y="46"/>
                  </a:lnTo>
                  <a:lnTo>
                    <a:pt x="322" y="47"/>
                  </a:lnTo>
                  <a:lnTo>
                    <a:pt x="322" y="49"/>
                  </a:lnTo>
                  <a:lnTo>
                    <a:pt x="322" y="50"/>
                  </a:lnTo>
                  <a:lnTo>
                    <a:pt x="322" y="50"/>
                  </a:lnTo>
                  <a:lnTo>
                    <a:pt x="323" y="50"/>
                  </a:lnTo>
                  <a:lnTo>
                    <a:pt x="323" y="50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4"/>
                  </a:lnTo>
                  <a:lnTo>
                    <a:pt x="325" y="55"/>
                  </a:lnTo>
                  <a:lnTo>
                    <a:pt x="327" y="57"/>
                  </a:lnTo>
                  <a:lnTo>
                    <a:pt x="327" y="58"/>
                  </a:lnTo>
                  <a:lnTo>
                    <a:pt x="327" y="58"/>
                  </a:lnTo>
                  <a:lnTo>
                    <a:pt x="330" y="61"/>
                  </a:lnTo>
                  <a:lnTo>
                    <a:pt x="330" y="61"/>
                  </a:lnTo>
                  <a:lnTo>
                    <a:pt x="330" y="63"/>
                  </a:lnTo>
                  <a:lnTo>
                    <a:pt x="330" y="63"/>
                  </a:lnTo>
                  <a:lnTo>
                    <a:pt x="330" y="65"/>
                  </a:lnTo>
                  <a:lnTo>
                    <a:pt x="328" y="65"/>
                  </a:lnTo>
                  <a:lnTo>
                    <a:pt x="328" y="66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2"/>
                  </a:lnTo>
                  <a:lnTo>
                    <a:pt x="328" y="72"/>
                  </a:lnTo>
                  <a:lnTo>
                    <a:pt x="330" y="74"/>
                  </a:lnTo>
                  <a:lnTo>
                    <a:pt x="328" y="74"/>
                  </a:lnTo>
                  <a:lnTo>
                    <a:pt x="328" y="74"/>
                  </a:lnTo>
                  <a:lnTo>
                    <a:pt x="327" y="72"/>
                  </a:lnTo>
                  <a:lnTo>
                    <a:pt x="327" y="72"/>
                  </a:lnTo>
                  <a:lnTo>
                    <a:pt x="325" y="72"/>
                  </a:lnTo>
                  <a:lnTo>
                    <a:pt x="325" y="74"/>
                  </a:lnTo>
                  <a:lnTo>
                    <a:pt x="325" y="76"/>
                  </a:lnTo>
                  <a:lnTo>
                    <a:pt x="325" y="77"/>
                  </a:lnTo>
                  <a:lnTo>
                    <a:pt x="325" y="77"/>
                  </a:lnTo>
                  <a:lnTo>
                    <a:pt x="323" y="79"/>
                  </a:lnTo>
                  <a:lnTo>
                    <a:pt x="323" y="79"/>
                  </a:lnTo>
                  <a:lnTo>
                    <a:pt x="322" y="77"/>
                  </a:lnTo>
                  <a:lnTo>
                    <a:pt x="320" y="77"/>
                  </a:lnTo>
                  <a:lnTo>
                    <a:pt x="320" y="76"/>
                  </a:lnTo>
                  <a:lnTo>
                    <a:pt x="320" y="74"/>
                  </a:lnTo>
                  <a:lnTo>
                    <a:pt x="320" y="72"/>
                  </a:lnTo>
                  <a:lnTo>
                    <a:pt x="320" y="71"/>
                  </a:lnTo>
                  <a:lnTo>
                    <a:pt x="320" y="69"/>
                  </a:lnTo>
                  <a:lnTo>
                    <a:pt x="320" y="68"/>
                  </a:lnTo>
                  <a:lnTo>
                    <a:pt x="320" y="66"/>
                  </a:lnTo>
                  <a:lnTo>
                    <a:pt x="320" y="65"/>
                  </a:lnTo>
                  <a:lnTo>
                    <a:pt x="322" y="65"/>
                  </a:lnTo>
                  <a:lnTo>
                    <a:pt x="322" y="63"/>
                  </a:lnTo>
                  <a:lnTo>
                    <a:pt x="323" y="63"/>
                  </a:lnTo>
                  <a:lnTo>
                    <a:pt x="323" y="61"/>
                  </a:lnTo>
                  <a:lnTo>
                    <a:pt x="325" y="60"/>
                  </a:lnTo>
                  <a:lnTo>
                    <a:pt x="325" y="60"/>
                  </a:lnTo>
                  <a:lnTo>
                    <a:pt x="323" y="60"/>
                  </a:lnTo>
                  <a:lnTo>
                    <a:pt x="323" y="60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1"/>
                  </a:lnTo>
                  <a:lnTo>
                    <a:pt x="320" y="60"/>
                  </a:lnTo>
                  <a:lnTo>
                    <a:pt x="323" y="57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2" y="55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19" y="54"/>
                  </a:lnTo>
                  <a:lnTo>
                    <a:pt x="319" y="55"/>
                  </a:lnTo>
                  <a:lnTo>
                    <a:pt x="317" y="55"/>
                  </a:lnTo>
                  <a:lnTo>
                    <a:pt x="317" y="57"/>
                  </a:lnTo>
                  <a:lnTo>
                    <a:pt x="317" y="57"/>
                  </a:lnTo>
                  <a:lnTo>
                    <a:pt x="317" y="58"/>
                  </a:lnTo>
                  <a:lnTo>
                    <a:pt x="316" y="58"/>
                  </a:lnTo>
                  <a:lnTo>
                    <a:pt x="316" y="57"/>
                  </a:lnTo>
                  <a:lnTo>
                    <a:pt x="316" y="55"/>
                  </a:lnTo>
                  <a:lnTo>
                    <a:pt x="316" y="54"/>
                  </a:lnTo>
                  <a:lnTo>
                    <a:pt x="316" y="52"/>
                  </a:lnTo>
                  <a:lnTo>
                    <a:pt x="316" y="50"/>
                  </a:lnTo>
                  <a:lnTo>
                    <a:pt x="316" y="47"/>
                  </a:lnTo>
                  <a:lnTo>
                    <a:pt x="314" y="47"/>
                  </a:lnTo>
                  <a:lnTo>
                    <a:pt x="312" y="47"/>
                  </a:lnTo>
                  <a:lnTo>
                    <a:pt x="312" y="47"/>
                  </a:lnTo>
                  <a:lnTo>
                    <a:pt x="311" y="49"/>
                  </a:lnTo>
                  <a:lnTo>
                    <a:pt x="311" y="49"/>
                  </a:lnTo>
                  <a:lnTo>
                    <a:pt x="311" y="47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09" y="46"/>
                  </a:lnTo>
                  <a:lnTo>
                    <a:pt x="309" y="46"/>
                  </a:lnTo>
                  <a:lnTo>
                    <a:pt x="308" y="46"/>
                  </a:lnTo>
                  <a:lnTo>
                    <a:pt x="309" y="46"/>
                  </a:lnTo>
                  <a:lnTo>
                    <a:pt x="309" y="47"/>
                  </a:lnTo>
                  <a:lnTo>
                    <a:pt x="308" y="49"/>
                  </a:lnTo>
                  <a:lnTo>
                    <a:pt x="308" y="50"/>
                  </a:lnTo>
                  <a:lnTo>
                    <a:pt x="306" y="49"/>
                  </a:lnTo>
                  <a:lnTo>
                    <a:pt x="304" y="47"/>
                  </a:lnTo>
                  <a:lnTo>
                    <a:pt x="304" y="47"/>
                  </a:lnTo>
                  <a:lnTo>
                    <a:pt x="304" y="46"/>
                  </a:lnTo>
                  <a:lnTo>
                    <a:pt x="303" y="44"/>
                  </a:lnTo>
                  <a:lnTo>
                    <a:pt x="303" y="44"/>
                  </a:lnTo>
                  <a:lnTo>
                    <a:pt x="303" y="43"/>
                  </a:lnTo>
                  <a:lnTo>
                    <a:pt x="298" y="41"/>
                  </a:lnTo>
                  <a:lnTo>
                    <a:pt x="298" y="39"/>
                  </a:lnTo>
                  <a:lnTo>
                    <a:pt x="298" y="38"/>
                  </a:lnTo>
                  <a:lnTo>
                    <a:pt x="297" y="36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2" y="32"/>
                  </a:lnTo>
                  <a:lnTo>
                    <a:pt x="292" y="30"/>
                  </a:lnTo>
                  <a:lnTo>
                    <a:pt x="292" y="30"/>
                  </a:lnTo>
                  <a:lnTo>
                    <a:pt x="293" y="28"/>
                  </a:lnTo>
                  <a:lnTo>
                    <a:pt x="298" y="28"/>
                  </a:lnTo>
                  <a:lnTo>
                    <a:pt x="298" y="27"/>
                  </a:lnTo>
                  <a:lnTo>
                    <a:pt x="298" y="27"/>
                  </a:lnTo>
                  <a:lnTo>
                    <a:pt x="295" y="27"/>
                  </a:lnTo>
                  <a:lnTo>
                    <a:pt x="293" y="27"/>
                  </a:lnTo>
                  <a:lnTo>
                    <a:pt x="292" y="27"/>
                  </a:lnTo>
                  <a:lnTo>
                    <a:pt x="290" y="27"/>
                  </a:lnTo>
                  <a:lnTo>
                    <a:pt x="290" y="27"/>
                  </a:lnTo>
                  <a:lnTo>
                    <a:pt x="287" y="25"/>
                  </a:lnTo>
                  <a:lnTo>
                    <a:pt x="287" y="25"/>
                  </a:lnTo>
                  <a:lnTo>
                    <a:pt x="287" y="24"/>
                  </a:lnTo>
                  <a:lnTo>
                    <a:pt x="287" y="20"/>
                  </a:lnTo>
                  <a:lnTo>
                    <a:pt x="289" y="19"/>
                  </a:lnTo>
                  <a:lnTo>
                    <a:pt x="290" y="17"/>
                  </a:lnTo>
                  <a:lnTo>
                    <a:pt x="290" y="14"/>
                  </a:lnTo>
                  <a:lnTo>
                    <a:pt x="290" y="14"/>
                  </a:lnTo>
                  <a:lnTo>
                    <a:pt x="290" y="13"/>
                  </a:lnTo>
                  <a:lnTo>
                    <a:pt x="292" y="11"/>
                  </a:lnTo>
                  <a:lnTo>
                    <a:pt x="293" y="11"/>
                  </a:lnTo>
                  <a:lnTo>
                    <a:pt x="295" y="11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1" y="11"/>
                  </a:lnTo>
                  <a:lnTo>
                    <a:pt x="304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4" y="13"/>
                  </a:lnTo>
                  <a:lnTo>
                    <a:pt x="301" y="11"/>
                  </a:lnTo>
                  <a:lnTo>
                    <a:pt x="301" y="9"/>
                  </a:lnTo>
                  <a:lnTo>
                    <a:pt x="301" y="9"/>
                  </a:lnTo>
                  <a:lnTo>
                    <a:pt x="301" y="8"/>
                  </a:lnTo>
                  <a:lnTo>
                    <a:pt x="301" y="8"/>
                  </a:lnTo>
                  <a:lnTo>
                    <a:pt x="303" y="5"/>
                  </a:lnTo>
                  <a:lnTo>
                    <a:pt x="304" y="0"/>
                  </a:lnTo>
                  <a:lnTo>
                    <a:pt x="30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26" name="Freeform 355">
              <a:extLst>
                <a:ext uri="{FF2B5EF4-FFF2-40B4-BE49-F238E27FC236}">
                  <a16:creationId xmlns:a16="http://schemas.microsoft.com/office/drawing/2014/main" id="{39CC2D86-5982-434D-ADCC-19A30D7990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83734" y="2521280"/>
              <a:ext cx="7580523" cy="309927"/>
            </a:xfrm>
            <a:custGeom>
              <a:avLst/>
              <a:gdLst>
                <a:gd name="T0" fmla="*/ 2578 w 3889"/>
                <a:gd name="T1" fmla="*/ 103 h 159"/>
                <a:gd name="T2" fmla="*/ 822 w 3889"/>
                <a:gd name="T3" fmla="*/ 95 h 159"/>
                <a:gd name="T4" fmla="*/ 1287 w 3889"/>
                <a:gd name="T5" fmla="*/ 95 h 159"/>
                <a:gd name="T6" fmla="*/ 934 w 3889"/>
                <a:gd name="T7" fmla="*/ 93 h 159"/>
                <a:gd name="T8" fmla="*/ 3411 w 3889"/>
                <a:gd name="T9" fmla="*/ 95 h 159"/>
                <a:gd name="T10" fmla="*/ 1339 w 3889"/>
                <a:gd name="T11" fmla="*/ 96 h 159"/>
                <a:gd name="T12" fmla="*/ 1356 w 3889"/>
                <a:gd name="T13" fmla="*/ 98 h 159"/>
                <a:gd name="T14" fmla="*/ 1367 w 3889"/>
                <a:gd name="T15" fmla="*/ 95 h 159"/>
                <a:gd name="T16" fmla="*/ 1377 w 3889"/>
                <a:gd name="T17" fmla="*/ 112 h 159"/>
                <a:gd name="T18" fmla="*/ 1351 w 3889"/>
                <a:gd name="T19" fmla="*/ 120 h 159"/>
                <a:gd name="T20" fmla="*/ 1337 w 3889"/>
                <a:gd name="T21" fmla="*/ 104 h 159"/>
                <a:gd name="T22" fmla="*/ 1243 w 3889"/>
                <a:gd name="T23" fmla="*/ 90 h 159"/>
                <a:gd name="T24" fmla="*/ 1255 w 3889"/>
                <a:gd name="T25" fmla="*/ 84 h 159"/>
                <a:gd name="T26" fmla="*/ 779 w 3889"/>
                <a:gd name="T27" fmla="*/ 84 h 159"/>
                <a:gd name="T28" fmla="*/ 3453 w 3889"/>
                <a:gd name="T29" fmla="*/ 81 h 159"/>
                <a:gd name="T30" fmla="*/ 3884 w 3889"/>
                <a:gd name="T31" fmla="*/ 74 h 159"/>
                <a:gd name="T32" fmla="*/ 3877 w 3889"/>
                <a:gd name="T33" fmla="*/ 115 h 159"/>
                <a:gd name="T34" fmla="*/ 3865 w 3889"/>
                <a:gd name="T35" fmla="*/ 128 h 159"/>
                <a:gd name="T36" fmla="*/ 3818 w 3889"/>
                <a:gd name="T37" fmla="*/ 158 h 159"/>
                <a:gd name="T38" fmla="*/ 3840 w 3889"/>
                <a:gd name="T39" fmla="*/ 134 h 159"/>
                <a:gd name="T40" fmla="*/ 3873 w 3889"/>
                <a:gd name="T41" fmla="*/ 93 h 159"/>
                <a:gd name="T42" fmla="*/ 3043 w 3889"/>
                <a:gd name="T43" fmla="*/ 79 h 159"/>
                <a:gd name="T44" fmla="*/ 3005 w 3889"/>
                <a:gd name="T45" fmla="*/ 98 h 159"/>
                <a:gd name="T46" fmla="*/ 3012 w 3889"/>
                <a:gd name="T47" fmla="*/ 115 h 159"/>
                <a:gd name="T48" fmla="*/ 3005 w 3889"/>
                <a:gd name="T49" fmla="*/ 114 h 159"/>
                <a:gd name="T50" fmla="*/ 3012 w 3889"/>
                <a:gd name="T51" fmla="*/ 79 h 159"/>
                <a:gd name="T52" fmla="*/ 3277 w 3889"/>
                <a:gd name="T53" fmla="*/ 74 h 159"/>
                <a:gd name="T54" fmla="*/ 741 w 3889"/>
                <a:gd name="T55" fmla="*/ 71 h 159"/>
                <a:gd name="T56" fmla="*/ 913 w 3889"/>
                <a:gd name="T57" fmla="*/ 63 h 159"/>
                <a:gd name="T58" fmla="*/ 1227 w 3889"/>
                <a:gd name="T59" fmla="*/ 69 h 159"/>
                <a:gd name="T60" fmla="*/ 3792 w 3889"/>
                <a:gd name="T61" fmla="*/ 82 h 159"/>
                <a:gd name="T62" fmla="*/ 3794 w 3889"/>
                <a:gd name="T63" fmla="*/ 120 h 159"/>
                <a:gd name="T64" fmla="*/ 3786 w 3889"/>
                <a:gd name="T65" fmla="*/ 68 h 159"/>
                <a:gd name="T66" fmla="*/ 3778 w 3889"/>
                <a:gd name="T67" fmla="*/ 84 h 159"/>
                <a:gd name="T68" fmla="*/ 3764 w 3889"/>
                <a:gd name="T69" fmla="*/ 71 h 159"/>
                <a:gd name="T70" fmla="*/ 1197 w 3889"/>
                <a:gd name="T71" fmla="*/ 62 h 159"/>
                <a:gd name="T72" fmla="*/ 494 w 3889"/>
                <a:gd name="T73" fmla="*/ 54 h 159"/>
                <a:gd name="T74" fmla="*/ 531 w 3889"/>
                <a:gd name="T75" fmla="*/ 69 h 159"/>
                <a:gd name="T76" fmla="*/ 519 w 3889"/>
                <a:gd name="T77" fmla="*/ 85 h 159"/>
                <a:gd name="T78" fmla="*/ 727 w 3889"/>
                <a:gd name="T79" fmla="*/ 52 h 159"/>
                <a:gd name="T80" fmla="*/ 727 w 3889"/>
                <a:gd name="T81" fmla="*/ 73 h 159"/>
                <a:gd name="T82" fmla="*/ 725 w 3889"/>
                <a:gd name="T83" fmla="*/ 55 h 159"/>
                <a:gd name="T84" fmla="*/ 859 w 3889"/>
                <a:gd name="T85" fmla="*/ 55 h 159"/>
                <a:gd name="T86" fmla="*/ 874 w 3889"/>
                <a:gd name="T87" fmla="*/ 36 h 159"/>
                <a:gd name="T88" fmla="*/ 751 w 3889"/>
                <a:gd name="T89" fmla="*/ 44 h 159"/>
                <a:gd name="T90" fmla="*/ 33 w 3889"/>
                <a:gd name="T91" fmla="*/ 33 h 159"/>
                <a:gd name="T92" fmla="*/ 826 w 3889"/>
                <a:gd name="T93" fmla="*/ 30 h 159"/>
                <a:gd name="T94" fmla="*/ 817 w 3889"/>
                <a:gd name="T95" fmla="*/ 57 h 159"/>
                <a:gd name="T96" fmla="*/ 814 w 3889"/>
                <a:gd name="T97" fmla="*/ 54 h 159"/>
                <a:gd name="T98" fmla="*/ 2676 w 3889"/>
                <a:gd name="T99" fmla="*/ 21 h 159"/>
                <a:gd name="T100" fmla="*/ 2752 w 3889"/>
                <a:gd name="T101" fmla="*/ 17 h 159"/>
                <a:gd name="T102" fmla="*/ 806 w 3889"/>
                <a:gd name="T103" fmla="*/ 32 h 159"/>
                <a:gd name="T104" fmla="*/ 806 w 3889"/>
                <a:gd name="T105" fmla="*/ 17 h 159"/>
                <a:gd name="T106" fmla="*/ 46 w 3889"/>
                <a:gd name="T107" fmla="*/ 16 h 159"/>
                <a:gd name="T108" fmla="*/ 676 w 3889"/>
                <a:gd name="T109" fmla="*/ 19 h 159"/>
                <a:gd name="T110" fmla="*/ 2507 w 3889"/>
                <a:gd name="T111" fmla="*/ 19 h 159"/>
                <a:gd name="T112" fmla="*/ 2696 w 3889"/>
                <a:gd name="T113" fmla="*/ 24 h 159"/>
                <a:gd name="T114" fmla="*/ 2860 w 3889"/>
                <a:gd name="T115" fmla="*/ 21 h 159"/>
                <a:gd name="T116" fmla="*/ 2835 w 3889"/>
                <a:gd name="T117" fmla="*/ 13 h 159"/>
                <a:gd name="T118" fmla="*/ 2846 w 3889"/>
                <a:gd name="T119" fmla="*/ 8 h 159"/>
                <a:gd name="T120" fmla="*/ 782 w 3889"/>
                <a:gd name="T121" fmla="*/ 2 h 159"/>
                <a:gd name="T122" fmla="*/ 2528 w 3889"/>
                <a:gd name="T123" fmla="*/ 3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89" h="159">
                  <a:moveTo>
                    <a:pt x="771" y="99"/>
                  </a:moveTo>
                  <a:lnTo>
                    <a:pt x="771" y="99"/>
                  </a:lnTo>
                  <a:lnTo>
                    <a:pt x="773" y="101"/>
                  </a:lnTo>
                  <a:lnTo>
                    <a:pt x="773" y="101"/>
                  </a:lnTo>
                  <a:lnTo>
                    <a:pt x="773" y="103"/>
                  </a:lnTo>
                  <a:lnTo>
                    <a:pt x="771" y="104"/>
                  </a:lnTo>
                  <a:lnTo>
                    <a:pt x="771" y="106"/>
                  </a:lnTo>
                  <a:lnTo>
                    <a:pt x="771" y="107"/>
                  </a:lnTo>
                  <a:lnTo>
                    <a:pt x="771" y="107"/>
                  </a:lnTo>
                  <a:lnTo>
                    <a:pt x="770" y="109"/>
                  </a:lnTo>
                  <a:lnTo>
                    <a:pt x="770" y="107"/>
                  </a:lnTo>
                  <a:lnTo>
                    <a:pt x="770" y="106"/>
                  </a:lnTo>
                  <a:lnTo>
                    <a:pt x="770" y="104"/>
                  </a:lnTo>
                  <a:lnTo>
                    <a:pt x="771" y="101"/>
                  </a:lnTo>
                  <a:lnTo>
                    <a:pt x="771" y="99"/>
                  </a:lnTo>
                  <a:lnTo>
                    <a:pt x="771" y="99"/>
                  </a:lnTo>
                  <a:close/>
                  <a:moveTo>
                    <a:pt x="2588" y="95"/>
                  </a:moveTo>
                  <a:lnTo>
                    <a:pt x="2588" y="96"/>
                  </a:lnTo>
                  <a:lnTo>
                    <a:pt x="2589" y="96"/>
                  </a:lnTo>
                  <a:lnTo>
                    <a:pt x="2591" y="96"/>
                  </a:lnTo>
                  <a:lnTo>
                    <a:pt x="2594" y="96"/>
                  </a:lnTo>
                  <a:lnTo>
                    <a:pt x="2589" y="98"/>
                  </a:lnTo>
                  <a:lnTo>
                    <a:pt x="2586" y="99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3" y="103"/>
                  </a:lnTo>
                  <a:lnTo>
                    <a:pt x="2581" y="103"/>
                  </a:lnTo>
                  <a:lnTo>
                    <a:pt x="2580" y="104"/>
                  </a:lnTo>
                  <a:lnTo>
                    <a:pt x="2578" y="104"/>
                  </a:lnTo>
                  <a:lnTo>
                    <a:pt x="2577" y="103"/>
                  </a:lnTo>
                  <a:lnTo>
                    <a:pt x="2578" y="103"/>
                  </a:lnTo>
                  <a:lnTo>
                    <a:pt x="2581" y="103"/>
                  </a:lnTo>
                  <a:lnTo>
                    <a:pt x="2583" y="101"/>
                  </a:lnTo>
                  <a:lnTo>
                    <a:pt x="2584" y="99"/>
                  </a:lnTo>
                  <a:lnTo>
                    <a:pt x="2586" y="98"/>
                  </a:lnTo>
                  <a:lnTo>
                    <a:pt x="2588" y="96"/>
                  </a:lnTo>
                  <a:lnTo>
                    <a:pt x="2588" y="96"/>
                  </a:lnTo>
                  <a:lnTo>
                    <a:pt x="2588" y="95"/>
                  </a:lnTo>
                  <a:close/>
                  <a:moveTo>
                    <a:pt x="2204" y="95"/>
                  </a:moveTo>
                  <a:lnTo>
                    <a:pt x="2206" y="95"/>
                  </a:lnTo>
                  <a:lnTo>
                    <a:pt x="2208" y="95"/>
                  </a:lnTo>
                  <a:lnTo>
                    <a:pt x="2208" y="96"/>
                  </a:lnTo>
                  <a:lnTo>
                    <a:pt x="2208" y="98"/>
                  </a:lnTo>
                  <a:lnTo>
                    <a:pt x="2208" y="99"/>
                  </a:lnTo>
                  <a:lnTo>
                    <a:pt x="2208" y="99"/>
                  </a:lnTo>
                  <a:lnTo>
                    <a:pt x="2206" y="99"/>
                  </a:lnTo>
                  <a:lnTo>
                    <a:pt x="2204" y="99"/>
                  </a:lnTo>
                  <a:lnTo>
                    <a:pt x="2203" y="98"/>
                  </a:lnTo>
                  <a:lnTo>
                    <a:pt x="2204" y="98"/>
                  </a:lnTo>
                  <a:lnTo>
                    <a:pt x="2204" y="96"/>
                  </a:lnTo>
                  <a:lnTo>
                    <a:pt x="2204" y="95"/>
                  </a:lnTo>
                  <a:close/>
                  <a:moveTo>
                    <a:pt x="822" y="95"/>
                  </a:moveTo>
                  <a:lnTo>
                    <a:pt x="823" y="95"/>
                  </a:lnTo>
                  <a:lnTo>
                    <a:pt x="823" y="98"/>
                  </a:lnTo>
                  <a:lnTo>
                    <a:pt x="823" y="99"/>
                  </a:lnTo>
                  <a:lnTo>
                    <a:pt x="822" y="101"/>
                  </a:lnTo>
                  <a:lnTo>
                    <a:pt x="820" y="101"/>
                  </a:lnTo>
                  <a:lnTo>
                    <a:pt x="820" y="99"/>
                  </a:lnTo>
                  <a:lnTo>
                    <a:pt x="818" y="99"/>
                  </a:lnTo>
                  <a:lnTo>
                    <a:pt x="818" y="98"/>
                  </a:lnTo>
                  <a:lnTo>
                    <a:pt x="820" y="96"/>
                  </a:lnTo>
                  <a:lnTo>
                    <a:pt x="820" y="95"/>
                  </a:lnTo>
                  <a:lnTo>
                    <a:pt x="822" y="95"/>
                  </a:lnTo>
                  <a:close/>
                  <a:moveTo>
                    <a:pt x="1287" y="95"/>
                  </a:moveTo>
                  <a:lnTo>
                    <a:pt x="1288" y="95"/>
                  </a:lnTo>
                  <a:lnTo>
                    <a:pt x="1288" y="95"/>
                  </a:lnTo>
                  <a:lnTo>
                    <a:pt x="1288" y="98"/>
                  </a:lnTo>
                  <a:lnTo>
                    <a:pt x="1290" y="98"/>
                  </a:lnTo>
                  <a:lnTo>
                    <a:pt x="1290" y="99"/>
                  </a:lnTo>
                  <a:lnTo>
                    <a:pt x="1290" y="99"/>
                  </a:lnTo>
                  <a:lnTo>
                    <a:pt x="1290" y="101"/>
                  </a:lnTo>
                  <a:lnTo>
                    <a:pt x="1288" y="101"/>
                  </a:lnTo>
                  <a:lnTo>
                    <a:pt x="1288" y="101"/>
                  </a:lnTo>
                  <a:lnTo>
                    <a:pt x="1287" y="101"/>
                  </a:lnTo>
                  <a:lnTo>
                    <a:pt x="1287" y="101"/>
                  </a:lnTo>
                  <a:lnTo>
                    <a:pt x="1285" y="101"/>
                  </a:lnTo>
                  <a:lnTo>
                    <a:pt x="1284" y="101"/>
                  </a:lnTo>
                  <a:lnTo>
                    <a:pt x="1284" y="101"/>
                  </a:lnTo>
                  <a:lnTo>
                    <a:pt x="1282" y="101"/>
                  </a:lnTo>
                  <a:lnTo>
                    <a:pt x="1280" y="103"/>
                  </a:lnTo>
                  <a:lnTo>
                    <a:pt x="1280" y="101"/>
                  </a:lnTo>
                  <a:lnTo>
                    <a:pt x="1279" y="101"/>
                  </a:lnTo>
                  <a:lnTo>
                    <a:pt x="1280" y="101"/>
                  </a:lnTo>
                  <a:lnTo>
                    <a:pt x="1280" y="101"/>
                  </a:lnTo>
                  <a:lnTo>
                    <a:pt x="1282" y="101"/>
                  </a:lnTo>
                  <a:lnTo>
                    <a:pt x="1284" y="99"/>
                  </a:lnTo>
                  <a:lnTo>
                    <a:pt x="1285" y="99"/>
                  </a:lnTo>
                  <a:lnTo>
                    <a:pt x="1287" y="99"/>
                  </a:lnTo>
                  <a:lnTo>
                    <a:pt x="1288" y="99"/>
                  </a:lnTo>
                  <a:lnTo>
                    <a:pt x="1288" y="98"/>
                  </a:lnTo>
                  <a:lnTo>
                    <a:pt x="1288" y="98"/>
                  </a:lnTo>
                  <a:lnTo>
                    <a:pt x="1288" y="96"/>
                  </a:lnTo>
                  <a:lnTo>
                    <a:pt x="1287" y="96"/>
                  </a:lnTo>
                  <a:lnTo>
                    <a:pt x="1287" y="96"/>
                  </a:lnTo>
                  <a:lnTo>
                    <a:pt x="1287" y="95"/>
                  </a:lnTo>
                  <a:lnTo>
                    <a:pt x="1287" y="95"/>
                  </a:lnTo>
                  <a:close/>
                  <a:moveTo>
                    <a:pt x="938" y="93"/>
                  </a:moveTo>
                  <a:lnTo>
                    <a:pt x="940" y="93"/>
                  </a:lnTo>
                  <a:lnTo>
                    <a:pt x="941" y="93"/>
                  </a:lnTo>
                  <a:lnTo>
                    <a:pt x="943" y="93"/>
                  </a:lnTo>
                  <a:lnTo>
                    <a:pt x="945" y="93"/>
                  </a:lnTo>
                  <a:lnTo>
                    <a:pt x="945" y="93"/>
                  </a:lnTo>
                  <a:lnTo>
                    <a:pt x="945" y="95"/>
                  </a:lnTo>
                  <a:lnTo>
                    <a:pt x="945" y="95"/>
                  </a:lnTo>
                  <a:lnTo>
                    <a:pt x="943" y="95"/>
                  </a:lnTo>
                  <a:lnTo>
                    <a:pt x="941" y="95"/>
                  </a:lnTo>
                  <a:lnTo>
                    <a:pt x="941" y="95"/>
                  </a:lnTo>
                  <a:lnTo>
                    <a:pt x="940" y="96"/>
                  </a:lnTo>
                  <a:lnTo>
                    <a:pt x="938" y="96"/>
                  </a:lnTo>
                  <a:lnTo>
                    <a:pt x="935" y="98"/>
                  </a:lnTo>
                  <a:lnTo>
                    <a:pt x="935" y="98"/>
                  </a:lnTo>
                  <a:lnTo>
                    <a:pt x="934" y="98"/>
                  </a:lnTo>
                  <a:lnTo>
                    <a:pt x="934" y="99"/>
                  </a:lnTo>
                  <a:lnTo>
                    <a:pt x="934" y="99"/>
                  </a:lnTo>
                  <a:lnTo>
                    <a:pt x="932" y="99"/>
                  </a:lnTo>
                  <a:lnTo>
                    <a:pt x="932" y="99"/>
                  </a:lnTo>
                  <a:lnTo>
                    <a:pt x="930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99"/>
                  </a:lnTo>
                  <a:lnTo>
                    <a:pt x="929" y="99"/>
                  </a:lnTo>
                  <a:lnTo>
                    <a:pt x="930" y="99"/>
                  </a:lnTo>
                  <a:lnTo>
                    <a:pt x="932" y="98"/>
                  </a:lnTo>
                  <a:lnTo>
                    <a:pt x="932" y="96"/>
                  </a:lnTo>
                  <a:lnTo>
                    <a:pt x="934" y="95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5" y="93"/>
                  </a:lnTo>
                  <a:lnTo>
                    <a:pt x="937" y="93"/>
                  </a:lnTo>
                  <a:lnTo>
                    <a:pt x="938" y="93"/>
                  </a:lnTo>
                  <a:close/>
                  <a:moveTo>
                    <a:pt x="3422" y="88"/>
                  </a:moveTo>
                  <a:lnTo>
                    <a:pt x="3422" y="88"/>
                  </a:lnTo>
                  <a:lnTo>
                    <a:pt x="3422" y="88"/>
                  </a:lnTo>
                  <a:lnTo>
                    <a:pt x="3422" y="88"/>
                  </a:lnTo>
                  <a:lnTo>
                    <a:pt x="3425" y="90"/>
                  </a:lnTo>
                  <a:lnTo>
                    <a:pt x="3427" y="90"/>
                  </a:lnTo>
                  <a:lnTo>
                    <a:pt x="3427" y="92"/>
                  </a:lnTo>
                  <a:lnTo>
                    <a:pt x="3425" y="92"/>
                  </a:lnTo>
                  <a:lnTo>
                    <a:pt x="3423" y="92"/>
                  </a:lnTo>
                  <a:lnTo>
                    <a:pt x="3423" y="93"/>
                  </a:lnTo>
                  <a:lnTo>
                    <a:pt x="3422" y="93"/>
                  </a:lnTo>
                  <a:lnTo>
                    <a:pt x="3422" y="93"/>
                  </a:lnTo>
                  <a:lnTo>
                    <a:pt x="3422" y="95"/>
                  </a:lnTo>
                  <a:lnTo>
                    <a:pt x="3422" y="95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0" y="98"/>
                  </a:lnTo>
                  <a:lnTo>
                    <a:pt x="3420" y="98"/>
                  </a:lnTo>
                  <a:lnTo>
                    <a:pt x="3420" y="96"/>
                  </a:lnTo>
                  <a:lnTo>
                    <a:pt x="3419" y="96"/>
                  </a:lnTo>
                  <a:lnTo>
                    <a:pt x="3419" y="96"/>
                  </a:lnTo>
                  <a:lnTo>
                    <a:pt x="3417" y="96"/>
                  </a:lnTo>
                  <a:lnTo>
                    <a:pt x="3415" y="95"/>
                  </a:lnTo>
                  <a:lnTo>
                    <a:pt x="3412" y="95"/>
                  </a:lnTo>
                  <a:lnTo>
                    <a:pt x="3412" y="95"/>
                  </a:lnTo>
                  <a:lnTo>
                    <a:pt x="3411" y="95"/>
                  </a:lnTo>
                  <a:lnTo>
                    <a:pt x="3409" y="96"/>
                  </a:lnTo>
                  <a:lnTo>
                    <a:pt x="3408" y="95"/>
                  </a:lnTo>
                  <a:lnTo>
                    <a:pt x="3408" y="93"/>
                  </a:lnTo>
                  <a:lnTo>
                    <a:pt x="3408" y="93"/>
                  </a:lnTo>
                  <a:lnTo>
                    <a:pt x="3411" y="92"/>
                  </a:lnTo>
                  <a:lnTo>
                    <a:pt x="3412" y="92"/>
                  </a:lnTo>
                  <a:lnTo>
                    <a:pt x="3414" y="92"/>
                  </a:lnTo>
                  <a:lnTo>
                    <a:pt x="3414" y="92"/>
                  </a:lnTo>
                  <a:lnTo>
                    <a:pt x="3415" y="93"/>
                  </a:lnTo>
                  <a:lnTo>
                    <a:pt x="3415" y="92"/>
                  </a:lnTo>
                  <a:lnTo>
                    <a:pt x="3417" y="92"/>
                  </a:lnTo>
                  <a:lnTo>
                    <a:pt x="3417" y="90"/>
                  </a:lnTo>
                  <a:lnTo>
                    <a:pt x="3419" y="88"/>
                  </a:lnTo>
                  <a:lnTo>
                    <a:pt x="3420" y="88"/>
                  </a:lnTo>
                  <a:lnTo>
                    <a:pt x="3422" y="88"/>
                  </a:lnTo>
                  <a:close/>
                  <a:moveTo>
                    <a:pt x="1337" y="87"/>
                  </a:moveTo>
                  <a:lnTo>
                    <a:pt x="1337" y="87"/>
                  </a:lnTo>
                  <a:lnTo>
                    <a:pt x="1339" y="88"/>
                  </a:lnTo>
                  <a:lnTo>
                    <a:pt x="1340" y="90"/>
                  </a:lnTo>
                  <a:lnTo>
                    <a:pt x="1340" y="90"/>
                  </a:lnTo>
                  <a:lnTo>
                    <a:pt x="1340" y="92"/>
                  </a:lnTo>
                  <a:lnTo>
                    <a:pt x="1340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5"/>
                  </a:lnTo>
                  <a:lnTo>
                    <a:pt x="1339" y="96"/>
                  </a:lnTo>
                  <a:lnTo>
                    <a:pt x="1342" y="98"/>
                  </a:lnTo>
                  <a:lnTo>
                    <a:pt x="1342" y="99"/>
                  </a:lnTo>
                  <a:lnTo>
                    <a:pt x="1342" y="99"/>
                  </a:lnTo>
                  <a:lnTo>
                    <a:pt x="1345" y="103"/>
                  </a:lnTo>
                  <a:lnTo>
                    <a:pt x="1345" y="103"/>
                  </a:lnTo>
                  <a:lnTo>
                    <a:pt x="1345" y="104"/>
                  </a:lnTo>
                  <a:lnTo>
                    <a:pt x="1347" y="104"/>
                  </a:lnTo>
                  <a:lnTo>
                    <a:pt x="1347" y="104"/>
                  </a:lnTo>
                  <a:lnTo>
                    <a:pt x="1348" y="106"/>
                  </a:lnTo>
                  <a:lnTo>
                    <a:pt x="1348" y="106"/>
                  </a:lnTo>
                  <a:lnTo>
                    <a:pt x="1350" y="106"/>
                  </a:lnTo>
                  <a:lnTo>
                    <a:pt x="1351" y="109"/>
                  </a:lnTo>
                  <a:lnTo>
                    <a:pt x="1353" y="109"/>
                  </a:lnTo>
                  <a:lnTo>
                    <a:pt x="1355" y="109"/>
                  </a:lnTo>
                  <a:lnTo>
                    <a:pt x="1356" y="109"/>
                  </a:lnTo>
                  <a:lnTo>
                    <a:pt x="1358" y="109"/>
                  </a:lnTo>
                  <a:lnTo>
                    <a:pt x="1356" y="107"/>
                  </a:lnTo>
                  <a:lnTo>
                    <a:pt x="1358" y="107"/>
                  </a:lnTo>
                  <a:lnTo>
                    <a:pt x="1361" y="109"/>
                  </a:lnTo>
                  <a:lnTo>
                    <a:pt x="1362" y="107"/>
                  </a:lnTo>
                  <a:lnTo>
                    <a:pt x="1359" y="106"/>
                  </a:lnTo>
                  <a:lnTo>
                    <a:pt x="1359" y="106"/>
                  </a:lnTo>
                  <a:lnTo>
                    <a:pt x="1358" y="103"/>
                  </a:lnTo>
                  <a:lnTo>
                    <a:pt x="1356" y="101"/>
                  </a:lnTo>
                  <a:lnTo>
                    <a:pt x="1355" y="101"/>
                  </a:lnTo>
                  <a:lnTo>
                    <a:pt x="1355" y="99"/>
                  </a:lnTo>
                  <a:lnTo>
                    <a:pt x="1355" y="99"/>
                  </a:lnTo>
                  <a:lnTo>
                    <a:pt x="1355" y="98"/>
                  </a:lnTo>
                  <a:lnTo>
                    <a:pt x="1356" y="96"/>
                  </a:lnTo>
                  <a:lnTo>
                    <a:pt x="1356" y="96"/>
                  </a:lnTo>
                  <a:lnTo>
                    <a:pt x="1358" y="96"/>
                  </a:lnTo>
                  <a:lnTo>
                    <a:pt x="1356" y="98"/>
                  </a:lnTo>
                  <a:lnTo>
                    <a:pt x="1356" y="99"/>
                  </a:lnTo>
                  <a:lnTo>
                    <a:pt x="1358" y="99"/>
                  </a:lnTo>
                  <a:lnTo>
                    <a:pt x="1358" y="99"/>
                  </a:lnTo>
                  <a:lnTo>
                    <a:pt x="1358" y="101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61" y="106"/>
                  </a:lnTo>
                  <a:lnTo>
                    <a:pt x="1361" y="107"/>
                  </a:lnTo>
                  <a:lnTo>
                    <a:pt x="1361" y="106"/>
                  </a:lnTo>
                  <a:lnTo>
                    <a:pt x="1361" y="106"/>
                  </a:lnTo>
                  <a:lnTo>
                    <a:pt x="1362" y="107"/>
                  </a:lnTo>
                  <a:lnTo>
                    <a:pt x="1364" y="107"/>
                  </a:lnTo>
                  <a:lnTo>
                    <a:pt x="1364" y="106"/>
                  </a:lnTo>
                  <a:lnTo>
                    <a:pt x="1366" y="106"/>
                  </a:lnTo>
                  <a:lnTo>
                    <a:pt x="1366" y="106"/>
                  </a:lnTo>
                  <a:lnTo>
                    <a:pt x="1367" y="106"/>
                  </a:lnTo>
                  <a:lnTo>
                    <a:pt x="1369" y="106"/>
                  </a:lnTo>
                  <a:lnTo>
                    <a:pt x="1370" y="106"/>
                  </a:lnTo>
                  <a:lnTo>
                    <a:pt x="1370" y="106"/>
                  </a:lnTo>
                  <a:lnTo>
                    <a:pt x="1370" y="104"/>
                  </a:lnTo>
                  <a:lnTo>
                    <a:pt x="1369" y="104"/>
                  </a:lnTo>
                  <a:lnTo>
                    <a:pt x="1369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3"/>
                  </a:lnTo>
                  <a:lnTo>
                    <a:pt x="1367" y="99"/>
                  </a:lnTo>
                  <a:lnTo>
                    <a:pt x="1369" y="98"/>
                  </a:lnTo>
                  <a:lnTo>
                    <a:pt x="1369" y="96"/>
                  </a:lnTo>
                  <a:lnTo>
                    <a:pt x="1367" y="95"/>
                  </a:lnTo>
                  <a:lnTo>
                    <a:pt x="1367" y="95"/>
                  </a:lnTo>
                  <a:lnTo>
                    <a:pt x="1369" y="96"/>
                  </a:lnTo>
                  <a:lnTo>
                    <a:pt x="1369" y="96"/>
                  </a:lnTo>
                  <a:lnTo>
                    <a:pt x="1369" y="98"/>
                  </a:lnTo>
                  <a:lnTo>
                    <a:pt x="1369" y="99"/>
                  </a:lnTo>
                  <a:lnTo>
                    <a:pt x="1370" y="101"/>
                  </a:lnTo>
                  <a:lnTo>
                    <a:pt x="1372" y="103"/>
                  </a:lnTo>
                  <a:lnTo>
                    <a:pt x="1373" y="104"/>
                  </a:lnTo>
                  <a:lnTo>
                    <a:pt x="1375" y="104"/>
                  </a:lnTo>
                  <a:lnTo>
                    <a:pt x="1375" y="106"/>
                  </a:lnTo>
                  <a:lnTo>
                    <a:pt x="1377" y="107"/>
                  </a:lnTo>
                  <a:lnTo>
                    <a:pt x="1380" y="107"/>
                  </a:lnTo>
                  <a:lnTo>
                    <a:pt x="1381" y="107"/>
                  </a:lnTo>
                  <a:lnTo>
                    <a:pt x="1383" y="107"/>
                  </a:lnTo>
                  <a:lnTo>
                    <a:pt x="1383" y="107"/>
                  </a:lnTo>
                  <a:lnTo>
                    <a:pt x="1384" y="107"/>
                  </a:lnTo>
                  <a:lnTo>
                    <a:pt x="1386" y="107"/>
                  </a:lnTo>
                  <a:lnTo>
                    <a:pt x="1386" y="107"/>
                  </a:lnTo>
                  <a:lnTo>
                    <a:pt x="1384" y="107"/>
                  </a:lnTo>
                  <a:lnTo>
                    <a:pt x="1386" y="109"/>
                  </a:lnTo>
                  <a:lnTo>
                    <a:pt x="1386" y="110"/>
                  </a:lnTo>
                  <a:lnTo>
                    <a:pt x="1384" y="110"/>
                  </a:lnTo>
                  <a:lnTo>
                    <a:pt x="1384" y="110"/>
                  </a:lnTo>
                  <a:lnTo>
                    <a:pt x="1383" y="110"/>
                  </a:lnTo>
                  <a:lnTo>
                    <a:pt x="1381" y="109"/>
                  </a:lnTo>
                  <a:lnTo>
                    <a:pt x="1381" y="109"/>
                  </a:lnTo>
                  <a:lnTo>
                    <a:pt x="1380" y="109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78" y="110"/>
                  </a:lnTo>
                  <a:lnTo>
                    <a:pt x="1378" y="110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3" y="112"/>
                  </a:lnTo>
                  <a:lnTo>
                    <a:pt x="1372" y="112"/>
                  </a:lnTo>
                  <a:lnTo>
                    <a:pt x="1372" y="110"/>
                  </a:lnTo>
                  <a:lnTo>
                    <a:pt x="1370" y="109"/>
                  </a:lnTo>
                  <a:lnTo>
                    <a:pt x="1367" y="107"/>
                  </a:lnTo>
                  <a:lnTo>
                    <a:pt x="1366" y="107"/>
                  </a:lnTo>
                  <a:lnTo>
                    <a:pt x="1366" y="107"/>
                  </a:lnTo>
                  <a:lnTo>
                    <a:pt x="1364" y="107"/>
                  </a:lnTo>
                  <a:lnTo>
                    <a:pt x="1364" y="107"/>
                  </a:lnTo>
                  <a:lnTo>
                    <a:pt x="1364" y="109"/>
                  </a:lnTo>
                  <a:lnTo>
                    <a:pt x="1364" y="109"/>
                  </a:lnTo>
                  <a:lnTo>
                    <a:pt x="1364" y="110"/>
                  </a:lnTo>
                  <a:lnTo>
                    <a:pt x="1362" y="110"/>
                  </a:lnTo>
                  <a:lnTo>
                    <a:pt x="1361" y="110"/>
                  </a:lnTo>
                  <a:lnTo>
                    <a:pt x="1361" y="110"/>
                  </a:lnTo>
                  <a:lnTo>
                    <a:pt x="1359" y="112"/>
                  </a:lnTo>
                  <a:lnTo>
                    <a:pt x="1358" y="112"/>
                  </a:lnTo>
                  <a:lnTo>
                    <a:pt x="1356" y="114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5"/>
                  </a:lnTo>
                  <a:lnTo>
                    <a:pt x="1356" y="115"/>
                  </a:lnTo>
                  <a:lnTo>
                    <a:pt x="1356" y="117"/>
                  </a:lnTo>
                  <a:lnTo>
                    <a:pt x="1358" y="118"/>
                  </a:lnTo>
                  <a:lnTo>
                    <a:pt x="1356" y="118"/>
                  </a:lnTo>
                  <a:lnTo>
                    <a:pt x="1358" y="120"/>
                  </a:lnTo>
                  <a:lnTo>
                    <a:pt x="1359" y="120"/>
                  </a:lnTo>
                  <a:lnTo>
                    <a:pt x="1359" y="121"/>
                  </a:lnTo>
                  <a:lnTo>
                    <a:pt x="1356" y="120"/>
                  </a:lnTo>
                  <a:lnTo>
                    <a:pt x="1351" y="120"/>
                  </a:lnTo>
                  <a:lnTo>
                    <a:pt x="1351" y="118"/>
                  </a:lnTo>
                  <a:lnTo>
                    <a:pt x="1353" y="118"/>
                  </a:lnTo>
                  <a:lnTo>
                    <a:pt x="1353" y="118"/>
                  </a:lnTo>
                  <a:lnTo>
                    <a:pt x="1355" y="118"/>
                  </a:lnTo>
                  <a:lnTo>
                    <a:pt x="1355" y="117"/>
                  </a:lnTo>
                  <a:lnTo>
                    <a:pt x="1355" y="117"/>
                  </a:lnTo>
                  <a:lnTo>
                    <a:pt x="1355" y="115"/>
                  </a:lnTo>
                  <a:lnTo>
                    <a:pt x="1353" y="115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2"/>
                  </a:lnTo>
                  <a:lnTo>
                    <a:pt x="1353" y="112"/>
                  </a:lnTo>
                  <a:lnTo>
                    <a:pt x="1353" y="110"/>
                  </a:lnTo>
                  <a:lnTo>
                    <a:pt x="1351" y="110"/>
                  </a:lnTo>
                  <a:lnTo>
                    <a:pt x="1351" y="109"/>
                  </a:lnTo>
                  <a:lnTo>
                    <a:pt x="1351" y="109"/>
                  </a:lnTo>
                  <a:lnTo>
                    <a:pt x="1348" y="107"/>
                  </a:lnTo>
                  <a:lnTo>
                    <a:pt x="1347" y="107"/>
                  </a:lnTo>
                  <a:lnTo>
                    <a:pt x="1344" y="103"/>
                  </a:lnTo>
                  <a:lnTo>
                    <a:pt x="1340" y="101"/>
                  </a:lnTo>
                  <a:lnTo>
                    <a:pt x="1340" y="99"/>
                  </a:lnTo>
                  <a:lnTo>
                    <a:pt x="1339" y="99"/>
                  </a:lnTo>
                  <a:lnTo>
                    <a:pt x="1339" y="98"/>
                  </a:lnTo>
                  <a:lnTo>
                    <a:pt x="1339" y="99"/>
                  </a:lnTo>
                  <a:lnTo>
                    <a:pt x="1340" y="101"/>
                  </a:lnTo>
                  <a:lnTo>
                    <a:pt x="1339" y="103"/>
                  </a:lnTo>
                  <a:lnTo>
                    <a:pt x="1339" y="103"/>
                  </a:lnTo>
                  <a:lnTo>
                    <a:pt x="1339" y="104"/>
                  </a:lnTo>
                  <a:lnTo>
                    <a:pt x="1340" y="106"/>
                  </a:lnTo>
                  <a:lnTo>
                    <a:pt x="1340" y="106"/>
                  </a:lnTo>
                  <a:lnTo>
                    <a:pt x="1339" y="106"/>
                  </a:lnTo>
                  <a:lnTo>
                    <a:pt x="1337" y="104"/>
                  </a:lnTo>
                  <a:lnTo>
                    <a:pt x="1337" y="103"/>
                  </a:lnTo>
                  <a:lnTo>
                    <a:pt x="1336" y="101"/>
                  </a:lnTo>
                  <a:lnTo>
                    <a:pt x="1336" y="99"/>
                  </a:lnTo>
                  <a:lnTo>
                    <a:pt x="1336" y="99"/>
                  </a:lnTo>
                  <a:lnTo>
                    <a:pt x="1336" y="98"/>
                  </a:lnTo>
                  <a:lnTo>
                    <a:pt x="1336" y="98"/>
                  </a:lnTo>
                  <a:lnTo>
                    <a:pt x="1337" y="96"/>
                  </a:lnTo>
                  <a:lnTo>
                    <a:pt x="1337" y="96"/>
                  </a:lnTo>
                  <a:lnTo>
                    <a:pt x="1337" y="95"/>
                  </a:lnTo>
                  <a:lnTo>
                    <a:pt x="1337" y="93"/>
                  </a:lnTo>
                  <a:lnTo>
                    <a:pt x="1337" y="92"/>
                  </a:lnTo>
                  <a:lnTo>
                    <a:pt x="1336" y="92"/>
                  </a:lnTo>
                  <a:lnTo>
                    <a:pt x="1336" y="90"/>
                  </a:lnTo>
                  <a:lnTo>
                    <a:pt x="1337" y="90"/>
                  </a:lnTo>
                  <a:lnTo>
                    <a:pt x="1336" y="90"/>
                  </a:lnTo>
                  <a:lnTo>
                    <a:pt x="1336" y="88"/>
                  </a:lnTo>
                  <a:lnTo>
                    <a:pt x="1336" y="88"/>
                  </a:lnTo>
                  <a:lnTo>
                    <a:pt x="1337" y="88"/>
                  </a:lnTo>
                  <a:lnTo>
                    <a:pt x="1337" y="88"/>
                  </a:lnTo>
                  <a:lnTo>
                    <a:pt x="1337" y="87"/>
                  </a:lnTo>
                  <a:close/>
                  <a:moveTo>
                    <a:pt x="1255" y="84"/>
                  </a:moveTo>
                  <a:lnTo>
                    <a:pt x="1254" y="84"/>
                  </a:lnTo>
                  <a:lnTo>
                    <a:pt x="1254" y="85"/>
                  </a:lnTo>
                  <a:lnTo>
                    <a:pt x="1254" y="85"/>
                  </a:lnTo>
                  <a:lnTo>
                    <a:pt x="1254" y="87"/>
                  </a:lnTo>
                  <a:lnTo>
                    <a:pt x="1252" y="87"/>
                  </a:lnTo>
                  <a:lnTo>
                    <a:pt x="1250" y="88"/>
                  </a:lnTo>
                  <a:lnTo>
                    <a:pt x="1249" y="88"/>
                  </a:lnTo>
                  <a:lnTo>
                    <a:pt x="1247" y="90"/>
                  </a:lnTo>
                  <a:lnTo>
                    <a:pt x="1246" y="90"/>
                  </a:lnTo>
                  <a:lnTo>
                    <a:pt x="1244" y="90"/>
                  </a:lnTo>
                  <a:lnTo>
                    <a:pt x="1243" y="90"/>
                  </a:lnTo>
                  <a:lnTo>
                    <a:pt x="1243" y="90"/>
                  </a:lnTo>
                  <a:lnTo>
                    <a:pt x="1241" y="90"/>
                  </a:lnTo>
                  <a:lnTo>
                    <a:pt x="1241" y="90"/>
                  </a:lnTo>
                  <a:lnTo>
                    <a:pt x="1239" y="90"/>
                  </a:lnTo>
                  <a:lnTo>
                    <a:pt x="1238" y="92"/>
                  </a:lnTo>
                  <a:lnTo>
                    <a:pt x="1235" y="92"/>
                  </a:lnTo>
                  <a:lnTo>
                    <a:pt x="1235" y="92"/>
                  </a:lnTo>
                  <a:lnTo>
                    <a:pt x="1236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8" y="88"/>
                  </a:lnTo>
                  <a:lnTo>
                    <a:pt x="1238" y="88"/>
                  </a:lnTo>
                  <a:lnTo>
                    <a:pt x="1239" y="88"/>
                  </a:lnTo>
                  <a:lnTo>
                    <a:pt x="1241" y="88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3" y="87"/>
                  </a:lnTo>
                  <a:lnTo>
                    <a:pt x="1244" y="85"/>
                  </a:lnTo>
                  <a:lnTo>
                    <a:pt x="1246" y="85"/>
                  </a:lnTo>
                  <a:lnTo>
                    <a:pt x="1247" y="85"/>
                  </a:lnTo>
                  <a:lnTo>
                    <a:pt x="1249" y="85"/>
                  </a:lnTo>
                  <a:lnTo>
                    <a:pt x="1249" y="85"/>
                  </a:lnTo>
                  <a:lnTo>
                    <a:pt x="1250" y="85"/>
                  </a:lnTo>
                  <a:lnTo>
                    <a:pt x="1252" y="85"/>
                  </a:lnTo>
                  <a:lnTo>
                    <a:pt x="1254" y="84"/>
                  </a:lnTo>
                  <a:lnTo>
                    <a:pt x="1255" y="84"/>
                  </a:lnTo>
                  <a:close/>
                  <a:moveTo>
                    <a:pt x="787" y="84"/>
                  </a:moveTo>
                  <a:lnTo>
                    <a:pt x="787" y="84"/>
                  </a:lnTo>
                  <a:lnTo>
                    <a:pt x="787" y="84"/>
                  </a:lnTo>
                  <a:lnTo>
                    <a:pt x="788" y="84"/>
                  </a:lnTo>
                  <a:lnTo>
                    <a:pt x="790" y="84"/>
                  </a:lnTo>
                  <a:lnTo>
                    <a:pt x="790" y="85"/>
                  </a:lnTo>
                  <a:lnTo>
                    <a:pt x="790" y="85"/>
                  </a:lnTo>
                  <a:lnTo>
                    <a:pt x="790" y="87"/>
                  </a:lnTo>
                  <a:lnTo>
                    <a:pt x="788" y="87"/>
                  </a:lnTo>
                  <a:lnTo>
                    <a:pt x="788" y="87"/>
                  </a:lnTo>
                  <a:lnTo>
                    <a:pt x="787" y="87"/>
                  </a:lnTo>
                  <a:lnTo>
                    <a:pt x="787" y="87"/>
                  </a:lnTo>
                  <a:lnTo>
                    <a:pt x="785" y="87"/>
                  </a:lnTo>
                  <a:lnTo>
                    <a:pt x="785" y="88"/>
                  </a:lnTo>
                  <a:lnTo>
                    <a:pt x="784" y="88"/>
                  </a:lnTo>
                  <a:lnTo>
                    <a:pt x="784" y="90"/>
                  </a:lnTo>
                  <a:lnTo>
                    <a:pt x="782" y="90"/>
                  </a:lnTo>
                  <a:lnTo>
                    <a:pt x="781" y="90"/>
                  </a:lnTo>
                  <a:lnTo>
                    <a:pt x="779" y="92"/>
                  </a:lnTo>
                  <a:lnTo>
                    <a:pt x="777" y="92"/>
                  </a:lnTo>
                  <a:lnTo>
                    <a:pt x="777" y="90"/>
                  </a:lnTo>
                  <a:lnTo>
                    <a:pt x="777" y="90"/>
                  </a:lnTo>
                  <a:lnTo>
                    <a:pt x="777" y="88"/>
                  </a:lnTo>
                  <a:lnTo>
                    <a:pt x="777" y="88"/>
                  </a:lnTo>
                  <a:lnTo>
                    <a:pt x="777" y="87"/>
                  </a:lnTo>
                  <a:lnTo>
                    <a:pt x="777" y="87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9" y="84"/>
                  </a:lnTo>
                  <a:lnTo>
                    <a:pt x="779" y="84"/>
                  </a:lnTo>
                  <a:lnTo>
                    <a:pt x="781" y="84"/>
                  </a:lnTo>
                  <a:lnTo>
                    <a:pt x="782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5" y="84"/>
                  </a:lnTo>
                  <a:lnTo>
                    <a:pt x="785" y="84"/>
                  </a:lnTo>
                  <a:lnTo>
                    <a:pt x="787" y="84"/>
                  </a:lnTo>
                  <a:close/>
                  <a:moveTo>
                    <a:pt x="915" y="82"/>
                  </a:moveTo>
                  <a:lnTo>
                    <a:pt x="916" y="82"/>
                  </a:lnTo>
                  <a:lnTo>
                    <a:pt x="915" y="84"/>
                  </a:lnTo>
                  <a:lnTo>
                    <a:pt x="913" y="84"/>
                  </a:lnTo>
                  <a:lnTo>
                    <a:pt x="910" y="85"/>
                  </a:lnTo>
                  <a:lnTo>
                    <a:pt x="908" y="85"/>
                  </a:lnTo>
                  <a:lnTo>
                    <a:pt x="907" y="85"/>
                  </a:lnTo>
                  <a:lnTo>
                    <a:pt x="908" y="84"/>
                  </a:lnTo>
                  <a:lnTo>
                    <a:pt x="910" y="84"/>
                  </a:lnTo>
                  <a:lnTo>
                    <a:pt x="913" y="82"/>
                  </a:lnTo>
                  <a:lnTo>
                    <a:pt x="915" y="82"/>
                  </a:lnTo>
                  <a:lnTo>
                    <a:pt x="915" y="82"/>
                  </a:lnTo>
                  <a:close/>
                  <a:moveTo>
                    <a:pt x="3458" y="79"/>
                  </a:move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58" y="81"/>
                  </a:lnTo>
                  <a:lnTo>
                    <a:pt x="3456" y="81"/>
                  </a:lnTo>
                  <a:lnTo>
                    <a:pt x="3455" y="82"/>
                  </a:lnTo>
                  <a:lnTo>
                    <a:pt x="3453" y="82"/>
                  </a:lnTo>
                  <a:lnTo>
                    <a:pt x="3453" y="82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5" y="79"/>
                  </a:lnTo>
                  <a:lnTo>
                    <a:pt x="3456" y="79"/>
                  </a:lnTo>
                  <a:lnTo>
                    <a:pt x="3458" y="79"/>
                  </a:lnTo>
                  <a:close/>
                  <a:moveTo>
                    <a:pt x="916" y="77"/>
                  </a:moveTo>
                  <a:lnTo>
                    <a:pt x="916" y="77"/>
                  </a:lnTo>
                  <a:lnTo>
                    <a:pt x="916" y="79"/>
                  </a:lnTo>
                  <a:lnTo>
                    <a:pt x="915" y="81"/>
                  </a:lnTo>
                  <a:lnTo>
                    <a:pt x="915" y="81"/>
                  </a:lnTo>
                  <a:lnTo>
                    <a:pt x="913" y="81"/>
                  </a:lnTo>
                  <a:lnTo>
                    <a:pt x="911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79"/>
                  </a:lnTo>
                  <a:lnTo>
                    <a:pt x="915" y="77"/>
                  </a:lnTo>
                  <a:lnTo>
                    <a:pt x="915" y="77"/>
                  </a:lnTo>
                  <a:lnTo>
                    <a:pt x="916" y="77"/>
                  </a:lnTo>
                  <a:close/>
                  <a:moveTo>
                    <a:pt x="762" y="74"/>
                  </a:moveTo>
                  <a:lnTo>
                    <a:pt x="762" y="74"/>
                  </a:lnTo>
                  <a:lnTo>
                    <a:pt x="762" y="76"/>
                  </a:lnTo>
                  <a:lnTo>
                    <a:pt x="762" y="76"/>
                  </a:lnTo>
                  <a:lnTo>
                    <a:pt x="760" y="76"/>
                  </a:lnTo>
                  <a:lnTo>
                    <a:pt x="760" y="77"/>
                  </a:lnTo>
                  <a:lnTo>
                    <a:pt x="758" y="77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60" y="74"/>
                  </a:lnTo>
                  <a:lnTo>
                    <a:pt x="762" y="74"/>
                  </a:lnTo>
                  <a:close/>
                  <a:moveTo>
                    <a:pt x="3884" y="74"/>
                  </a:moveTo>
                  <a:lnTo>
                    <a:pt x="3885" y="74"/>
                  </a:lnTo>
                  <a:lnTo>
                    <a:pt x="3887" y="74"/>
                  </a:lnTo>
                  <a:lnTo>
                    <a:pt x="3889" y="76"/>
                  </a:lnTo>
                  <a:lnTo>
                    <a:pt x="3887" y="77"/>
                  </a:lnTo>
                  <a:lnTo>
                    <a:pt x="3887" y="79"/>
                  </a:lnTo>
                  <a:lnTo>
                    <a:pt x="3887" y="81"/>
                  </a:lnTo>
                  <a:lnTo>
                    <a:pt x="3887" y="82"/>
                  </a:lnTo>
                  <a:lnTo>
                    <a:pt x="3885" y="84"/>
                  </a:lnTo>
                  <a:lnTo>
                    <a:pt x="3885" y="84"/>
                  </a:lnTo>
                  <a:lnTo>
                    <a:pt x="3885" y="85"/>
                  </a:lnTo>
                  <a:lnTo>
                    <a:pt x="3885" y="87"/>
                  </a:lnTo>
                  <a:lnTo>
                    <a:pt x="3885" y="88"/>
                  </a:lnTo>
                  <a:lnTo>
                    <a:pt x="3885" y="88"/>
                  </a:lnTo>
                  <a:lnTo>
                    <a:pt x="3885" y="92"/>
                  </a:lnTo>
                  <a:lnTo>
                    <a:pt x="3885" y="92"/>
                  </a:lnTo>
                  <a:lnTo>
                    <a:pt x="3884" y="93"/>
                  </a:lnTo>
                  <a:lnTo>
                    <a:pt x="3884" y="93"/>
                  </a:lnTo>
                  <a:lnTo>
                    <a:pt x="3884" y="95"/>
                  </a:lnTo>
                  <a:lnTo>
                    <a:pt x="3884" y="96"/>
                  </a:lnTo>
                  <a:lnTo>
                    <a:pt x="3882" y="96"/>
                  </a:lnTo>
                  <a:lnTo>
                    <a:pt x="3882" y="98"/>
                  </a:lnTo>
                  <a:lnTo>
                    <a:pt x="3882" y="103"/>
                  </a:lnTo>
                  <a:lnTo>
                    <a:pt x="3882" y="104"/>
                  </a:lnTo>
                  <a:lnTo>
                    <a:pt x="3882" y="106"/>
                  </a:lnTo>
                  <a:lnTo>
                    <a:pt x="3882" y="106"/>
                  </a:lnTo>
                  <a:lnTo>
                    <a:pt x="3882" y="107"/>
                  </a:lnTo>
                  <a:lnTo>
                    <a:pt x="3882" y="109"/>
                  </a:lnTo>
                  <a:lnTo>
                    <a:pt x="3881" y="109"/>
                  </a:lnTo>
                  <a:lnTo>
                    <a:pt x="3877" y="112"/>
                  </a:lnTo>
                  <a:lnTo>
                    <a:pt x="3877" y="114"/>
                  </a:lnTo>
                  <a:lnTo>
                    <a:pt x="3877" y="114"/>
                  </a:lnTo>
                  <a:lnTo>
                    <a:pt x="3877" y="115"/>
                  </a:lnTo>
                  <a:lnTo>
                    <a:pt x="3877" y="115"/>
                  </a:lnTo>
                  <a:lnTo>
                    <a:pt x="3877" y="117"/>
                  </a:lnTo>
                  <a:lnTo>
                    <a:pt x="3877" y="117"/>
                  </a:lnTo>
                  <a:lnTo>
                    <a:pt x="3874" y="117"/>
                  </a:lnTo>
                  <a:lnTo>
                    <a:pt x="3874" y="117"/>
                  </a:lnTo>
                  <a:lnTo>
                    <a:pt x="3874" y="114"/>
                  </a:lnTo>
                  <a:lnTo>
                    <a:pt x="3876" y="114"/>
                  </a:lnTo>
                  <a:lnTo>
                    <a:pt x="3876" y="114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3" y="112"/>
                  </a:lnTo>
                  <a:lnTo>
                    <a:pt x="3873" y="114"/>
                  </a:lnTo>
                  <a:lnTo>
                    <a:pt x="3870" y="118"/>
                  </a:lnTo>
                  <a:lnTo>
                    <a:pt x="3868" y="118"/>
                  </a:lnTo>
                  <a:lnTo>
                    <a:pt x="3868" y="120"/>
                  </a:lnTo>
                  <a:lnTo>
                    <a:pt x="3870" y="118"/>
                  </a:lnTo>
                  <a:lnTo>
                    <a:pt x="3871" y="118"/>
                  </a:lnTo>
                  <a:lnTo>
                    <a:pt x="3873" y="118"/>
                  </a:lnTo>
                  <a:lnTo>
                    <a:pt x="3873" y="118"/>
                  </a:lnTo>
                  <a:lnTo>
                    <a:pt x="3874" y="120"/>
                  </a:lnTo>
                  <a:lnTo>
                    <a:pt x="3874" y="120"/>
                  </a:lnTo>
                  <a:lnTo>
                    <a:pt x="3874" y="121"/>
                  </a:lnTo>
                  <a:lnTo>
                    <a:pt x="3873" y="123"/>
                  </a:lnTo>
                  <a:lnTo>
                    <a:pt x="3871" y="123"/>
                  </a:lnTo>
                  <a:lnTo>
                    <a:pt x="3871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65" y="126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9"/>
                  </a:lnTo>
                  <a:lnTo>
                    <a:pt x="3863" y="131"/>
                  </a:lnTo>
                  <a:lnTo>
                    <a:pt x="3860" y="133"/>
                  </a:lnTo>
                  <a:lnTo>
                    <a:pt x="3859" y="134"/>
                  </a:lnTo>
                  <a:lnTo>
                    <a:pt x="3857" y="134"/>
                  </a:lnTo>
                  <a:lnTo>
                    <a:pt x="3855" y="136"/>
                  </a:lnTo>
                  <a:lnTo>
                    <a:pt x="3854" y="136"/>
                  </a:lnTo>
                  <a:lnTo>
                    <a:pt x="3851" y="136"/>
                  </a:lnTo>
                  <a:lnTo>
                    <a:pt x="3848" y="139"/>
                  </a:lnTo>
                  <a:lnTo>
                    <a:pt x="3844" y="139"/>
                  </a:lnTo>
                  <a:lnTo>
                    <a:pt x="3844" y="140"/>
                  </a:lnTo>
                  <a:lnTo>
                    <a:pt x="3843" y="142"/>
                  </a:lnTo>
                  <a:lnTo>
                    <a:pt x="3843" y="142"/>
                  </a:lnTo>
                  <a:lnTo>
                    <a:pt x="3841" y="142"/>
                  </a:lnTo>
                  <a:lnTo>
                    <a:pt x="3841" y="142"/>
                  </a:lnTo>
                  <a:lnTo>
                    <a:pt x="3840" y="142"/>
                  </a:lnTo>
                  <a:lnTo>
                    <a:pt x="3838" y="142"/>
                  </a:lnTo>
                  <a:lnTo>
                    <a:pt x="3836" y="142"/>
                  </a:lnTo>
                  <a:lnTo>
                    <a:pt x="3835" y="142"/>
                  </a:lnTo>
                  <a:lnTo>
                    <a:pt x="3835" y="144"/>
                  </a:lnTo>
                  <a:lnTo>
                    <a:pt x="3835" y="144"/>
                  </a:lnTo>
                  <a:lnTo>
                    <a:pt x="3835" y="145"/>
                  </a:lnTo>
                  <a:lnTo>
                    <a:pt x="3835" y="147"/>
                  </a:lnTo>
                  <a:lnTo>
                    <a:pt x="3833" y="150"/>
                  </a:lnTo>
                  <a:lnTo>
                    <a:pt x="3833" y="150"/>
                  </a:lnTo>
                  <a:lnTo>
                    <a:pt x="3832" y="151"/>
                  </a:lnTo>
                  <a:lnTo>
                    <a:pt x="3830" y="153"/>
                  </a:lnTo>
                  <a:lnTo>
                    <a:pt x="3829" y="155"/>
                  </a:lnTo>
                  <a:lnTo>
                    <a:pt x="3822" y="156"/>
                  </a:lnTo>
                  <a:lnTo>
                    <a:pt x="3818" y="158"/>
                  </a:lnTo>
                  <a:lnTo>
                    <a:pt x="3816" y="158"/>
                  </a:lnTo>
                  <a:lnTo>
                    <a:pt x="3814" y="158"/>
                  </a:lnTo>
                  <a:lnTo>
                    <a:pt x="3811" y="159"/>
                  </a:lnTo>
                  <a:lnTo>
                    <a:pt x="3808" y="158"/>
                  </a:lnTo>
                  <a:lnTo>
                    <a:pt x="3805" y="158"/>
                  </a:lnTo>
                  <a:lnTo>
                    <a:pt x="3800" y="156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3"/>
                  </a:lnTo>
                  <a:lnTo>
                    <a:pt x="3803" y="153"/>
                  </a:lnTo>
                  <a:lnTo>
                    <a:pt x="3807" y="153"/>
                  </a:lnTo>
                  <a:lnTo>
                    <a:pt x="3810" y="153"/>
                  </a:lnTo>
                  <a:lnTo>
                    <a:pt x="3811" y="153"/>
                  </a:lnTo>
                  <a:lnTo>
                    <a:pt x="3813" y="151"/>
                  </a:lnTo>
                  <a:lnTo>
                    <a:pt x="3814" y="151"/>
                  </a:lnTo>
                  <a:lnTo>
                    <a:pt x="3816" y="151"/>
                  </a:lnTo>
                  <a:lnTo>
                    <a:pt x="3818" y="151"/>
                  </a:lnTo>
                  <a:lnTo>
                    <a:pt x="3819" y="150"/>
                  </a:lnTo>
                  <a:lnTo>
                    <a:pt x="3821" y="150"/>
                  </a:lnTo>
                  <a:lnTo>
                    <a:pt x="3821" y="148"/>
                  </a:lnTo>
                  <a:lnTo>
                    <a:pt x="3822" y="148"/>
                  </a:lnTo>
                  <a:lnTo>
                    <a:pt x="3822" y="148"/>
                  </a:lnTo>
                  <a:lnTo>
                    <a:pt x="3825" y="147"/>
                  </a:lnTo>
                  <a:lnTo>
                    <a:pt x="3827" y="145"/>
                  </a:lnTo>
                  <a:lnTo>
                    <a:pt x="3829" y="140"/>
                  </a:lnTo>
                  <a:lnTo>
                    <a:pt x="3832" y="139"/>
                  </a:lnTo>
                  <a:lnTo>
                    <a:pt x="3835" y="137"/>
                  </a:lnTo>
                  <a:lnTo>
                    <a:pt x="3838" y="136"/>
                  </a:lnTo>
                  <a:lnTo>
                    <a:pt x="3838" y="136"/>
                  </a:lnTo>
                  <a:lnTo>
                    <a:pt x="3840" y="134"/>
                  </a:lnTo>
                  <a:lnTo>
                    <a:pt x="3841" y="133"/>
                  </a:lnTo>
                  <a:lnTo>
                    <a:pt x="3843" y="133"/>
                  </a:lnTo>
                  <a:lnTo>
                    <a:pt x="3843" y="131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3" y="129"/>
                  </a:lnTo>
                  <a:lnTo>
                    <a:pt x="3843" y="128"/>
                  </a:lnTo>
                  <a:lnTo>
                    <a:pt x="3843" y="128"/>
                  </a:lnTo>
                  <a:lnTo>
                    <a:pt x="3846" y="125"/>
                  </a:lnTo>
                  <a:lnTo>
                    <a:pt x="3849" y="123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18"/>
                  </a:lnTo>
                  <a:lnTo>
                    <a:pt x="3854" y="117"/>
                  </a:lnTo>
                  <a:lnTo>
                    <a:pt x="3857" y="115"/>
                  </a:lnTo>
                  <a:lnTo>
                    <a:pt x="3860" y="112"/>
                  </a:lnTo>
                  <a:lnTo>
                    <a:pt x="3863" y="110"/>
                  </a:lnTo>
                  <a:lnTo>
                    <a:pt x="3863" y="109"/>
                  </a:lnTo>
                  <a:lnTo>
                    <a:pt x="3865" y="107"/>
                  </a:lnTo>
                  <a:lnTo>
                    <a:pt x="3865" y="106"/>
                  </a:lnTo>
                  <a:lnTo>
                    <a:pt x="3866" y="106"/>
                  </a:lnTo>
                  <a:lnTo>
                    <a:pt x="3866" y="104"/>
                  </a:lnTo>
                  <a:lnTo>
                    <a:pt x="3868" y="103"/>
                  </a:lnTo>
                  <a:lnTo>
                    <a:pt x="3868" y="101"/>
                  </a:lnTo>
                  <a:lnTo>
                    <a:pt x="3868" y="99"/>
                  </a:lnTo>
                  <a:lnTo>
                    <a:pt x="3871" y="98"/>
                  </a:lnTo>
                  <a:lnTo>
                    <a:pt x="3871" y="96"/>
                  </a:lnTo>
                  <a:lnTo>
                    <a:pt x="3871" y="95"/>
                  </a:lnTo>
                  <a:lnTo>
                    <a:pt x="3873" y="93"/>
                  </a:lnTo>
                  <a:lnTo>
                    <a:pt x="3873" y="93"/>
                  </a:lnTo>
                  <a:lnTo>
                    <a:pt x="3873" y="92"/>
                  </a:lnTo>
                  <a:lnTo>
                    <a:pt x="3874" y="92"/>
                  </a:lnTo>
                  <a:lnTo>
                    <a:pt x="3873" y="90"/>
                  </a:lnTo>
                  <a:lnTo>
                    <a:pt x="3874" y="90"/>
                  </a:lnTo>
                  <a:lnTo>
                    <a:pt x="3876" y="88"/>
                  </a:lnTo>
                  <a:lnTo>
                    <a:pt x="3876" y="87"/>
                  </a:lnTo>
                  <a:lnTo>
                    <a:pt x="3877" y="85"/>
                  </a:lnTo>
                  <a:lnTo>
                    <a:pt x="3877" y="84"/>
                  </a:lnTo>
                  <a:lnTo>
                    <a:pt x="3877" y="82"/>
                  </a:lnTo>
                  <a:lnTo>
                    <a:pt x="3877" y="81"/>
                  </a:lnTo>
                  <a:lnTo>
                    <a:pt x="3877" y="79"/>
                  </a:lnTo>
                  <a:lnTo>
                    <a:pt x="3877" y="77"/>
                  </a:lnTo>
                  <a:lnTo>
                    <a:pt x="3879" y="77"/>
                  </a:lnTo>
                  <a:lnTo>
                    <a:pt x="3882" y="74"/>
                  </a:lnTo>
                  <a:lnTo>
                    <a:pt x="3882" y="74"/>
                  </a:lnTo>
                  <a:lnTo>
                    <a:pt x="3884" y="74"/>
                  </a:lnTo>
                  <a:close/>
                  <a:moveTo>
                    <a:pt x="3043" y="73"/>
                  </a:moveTo>
                  <a:lnTo>
                    <a:pt x="3043" y="74"/>
                  </a:lnTo>
                  <a:lnTo>
                    <a:pt x="3043" y="76"/>
                  </a:lnTo>
                  <a:lnTo>
                    <a:pt x="3043" y="77"/>
                  </a:lnTo>
                  <a:lnTo>
                    <a:pt x="3045" y="76"/>
                  </a:lnTo>
                  <a:lnTo>
                    <a:pt x="3046" y="76"/>
                  </a:lnTo>
                  <a:lnTo>
                    <a:pt x="3048" y="76"/>
                  </a:lnTo>
                  <a:lnTo>
                    <a:pt x="3050" y="76"/>
                  </a:lnTo>
                  <a:lnTo>
                    <a:pt x="3048" y="76"/>
                  </a:lnTo>
                  <a:lnTo>
                    <a:pt x="3048" y="76"/>
                  </a:lnTo>
                  <a:lnTo>
                    <a:pt x="3046" y="76"/>
                  </a:lnTo>
                  <a:lnTo>
                    <a:pt x="3046" y="77"/>
                  </a:lnTo>
                  <a:lnTo>
                    <a:pt x="3046" y="77"/>
                  </a:lnTo>
                  <a:lnTo>
                    <a:pt x="3045" y="79"/>
                  </a:lnTo>
                  <a:lnTo>
                    <a:pt x="3043" y="79"/>
                  </a:lnTo>
                  <a:lnTo>
                    <a:pt x="3043" y="79"/>
                  </a:lnTo>
                  <a:lnTo>
                    <a:pt x="3042" y="81"/>
                  </a:lnTo>
                  <a:lnTo>
                    <a:pt x="3039" y="79"/>
                  </a:lnTo>
                  <a:lnTo>
                    <a:pt x="3039" y="81"/>
                  </a:lnTo>
                  <a:lnTo>
                    <a:pt x="3039" y="81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7" y="81"/>
                  </a:lnTo>
                  <a:lnTo>
                    <a:pt x="3034" y="81"/>
                  </a:lnTo>
                  <a:lnTo>
                    <a:pt x="3032" y="81"/>
                  </a:lnTo>
                  <a:lnTo>
                    <a:pt x="3032" y="82"/>
                  </a:lnTo>
                  <a:lnTo>
                    <a:pt x="3020" y="84"/>
                  </a:lnTo>
                  <a:lnTo>
                    <a:pt x="3018" y="85"/>
                  </a:lnTo>
                  <a:lnTo>
                    <a:pt x="3017" y="85"/>
                  </a:lnTo>
                  <a:lnTo>
                    <a:pt x="3015" y="87"/>
                  </a:lnTo>
                  <a:lnTo>
                    <a:pt x="3013" y="87"/>
                  </a:lnTo>
                  <a:lnTo>
                    <a:pt x="3013" y="88"/>
                  </a:lnTo>
                  <a:lnTo>
                    <a:pt x="3013" y="88"/>
                  </a:lnTo>
                  <a:lnTo>
                    <a:pt x="3013" y="90"/>
                  </a:lnTo>
                  <a:lnTo>
                    <a:pt x="3012" y="90"/>
                  </a:lnTo>
                  <a:lnTo>
                    <a:pt x="3010" y="88"/>
                  </a:lnTo>
                  <a:lnTo>
                    <a:pt x="3009" y="90"/>
                  </a:lnTo>
                  <a:lnTo>
                    <a:pt x="3007" y="90"/>
                  </a:lnTo>
                  <a:lnTo>
                    <a:pt x="3005" y="92"/>
                  </a:lnTo>
                  <a:lnTo>
                    <a:pt x="3007" y="93"/>
                  </a:lnTo>
                  <a:lnTo>
                    <a:pt x="3007" y="93"/>
                  </a:lnTo>
                  <a:lnTo>
                    <a:pt x="3009" y="93"/>
                  </a:lnTo>
                  <a:lnTo>
                    <a:pt x="3009" y="95"/>
                  </a:lnTo>
                  <a:lnTo>
                    <a:pt x="3007" y="95"/>
                  </a:lnTo>
                  <a:lnTo>
                    <a:pt x="3007" y="96"/>
                  </a:lnTo>
                  <a:lnTo>
                    <a:pt x="3007" y="96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9"/>
                  </a:lnTo>
                  <a:lnTo>
                    <a:pt x="3005" y="99"/>
                  </a:lnTo>
                  <a:lnTo>
                    <a:pt x="3005" y="101"/>
                  </a:lnTo>
                  <a:lnTo>
                    <a:pt x="3004" y="101"/>
                  </a:lnTo>
                  <a:lnTo>
                    <a:pt x="3002" y="101"/>
                  </a:lnTo>
                  <a:lnTo>
                    <a:pt x="3001" y="101"/>
                  </a:lnTo>
                  <a:lnTo>
                    <a:pt x="2999" y="103"/>
                  </a:lnTo>
                  <a:lnTo>
                    <a:pt x="3001" y="104"/>
                  </a:lnTo>
                  <a:lnTo>
                    <a:pt x="3002" y="106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5" y="109"/>
                  </a:lnTo>
                  <a:lnTo>
                    <a:pt x="3007" y="109"/>
                  </a:lnTo>
                  <a:lnTo>
                    <a:pt x="3012" y="109"/>
                  </a:lnTo>
                  <a:lnTo>
                    <a:pt x="3013" y="107"/>
                  </a:lnTo>
                  <a:lnTo>
                    <a:pt x="3015" y="106"/>
                  </a:lnTo>
                  <a:lnTo>
                    <a:pt x="3018" y="106"/>
                  </a:lnTo>
                  <a:lnTo>
                    <a:pt x="3018" y="106"/>
                  </a:lnTo>
                  <a:lnTo>
                    <a:pt x="3017" y="106"/>
                  </a:lnTo>
                  <a:lnTo>
                    <a:pt x="3015" y="107"/>
                  </a:lnTo>
                  <a:lnTo>
                    <a:pt x="3013" y="109"/>
                  </a:lnTo>
                  <a:lnTo>
                    <a:pt x="3012" y="110"/>
                  </a:lnTo>
                  <a:lnTo>
                    <a:pt x="3010" y="110"/>
                  </a:lnTo>
                  <a:lnTo>
                    <a:pt x="3010" y="112"/>
                  </a:lnTo>
                  <a:lnTo>
                    <a:pt x="3010" y="114"/>
                  </a:lnTo>
                  <a:lnTo>
                    <a:pt x="3012" y="114"/>
                  </a:lnTo>
                  <a:lnTo>
                    <a:pt x="3012" y="114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0" y="114"/>
                  </a:lnTo>
                  <a:lnTo>
                    <a:pt x="3009" y="114"/>
                  </a:lnTo>
                  <a:lnTo>
                    <a:pt x="3009" y="114"/>
                  </a:lnTo>
                  <a:lnTo>
                    <a:pt x="3009" y="115"/>
                  </a:lnTo>
                  <a:lnTo>
                    <a:pt x="3009" y="117"/>
                  </a:lnTo>
                  <a:lnTo>
                    <a:pt x="3009" y="118"/>
                  </a:lnTo>
                  <a:lnTo>
                    <a:pt x="3010" y="120"/>
                  </a:lnTo>
                  <a:lnTo>
                    <a:pt x="3015" y="120"/>
                  </a:lnTo>
                  <a:lnTo>
                    <a:pt x="3020" y="120"/>
                  </a:lnTo>
                  <a:lnTo>
                    <a:pt x="3020" y="120"/>
                  </a:lnTo>
                  <a:lnTo>
                    <a:pt x="3020" y="121"/>
                  </a:lnTo>
                  <a:lnTo>
                    <a:pt x="3015" y="120"/>
                  </a:lnTo>
                  <a:lnTo>
                    <a:pt x="3012" y="121"/>
                  </a:lnTo>
                  <a:lnTo>
                    <a:pt x="3010" y="123"/>
                  </a:lnTo>
                  <a:lnTo>
                    <a:pt x="3010" y="123"/>
                  </a:lnTo>
                  <a:lnTo>
                    <a:pt x="3009" y="125"/>
                  </a:lnTo>
                  <a:lnTo>
                    <a:pt x="3004" y="123"/>
                  </a:lnTo>
                  <a:lnTo>
                    <a:pt x="3004" y="123"/>
                  </a:lnTo>
                  <a:lnTo>
                    <a:pt x="3005" y="123"/>
                  </a:lnTo>
                  <a:lnTo>
                    <a:pt x="3009" y="123"/>
                  </a:lnTo>
                  <a:lnTo>
                    <a:pt x="3010" y="123"/>
                  </a:lnTo>
                  <a:lnTo>
                    <a:pt x="3010" y="121"/>
                  </a:lnTo>
                  <a:lnTo>
                    <a:pt x="3009" y="121"/>
                  </a:lnTo>
                  <a:lnTo>
                    <a:pt x="3007" y="120"/>
                  </a:lnTo>
                  <a:lnTo>
                    <a:pt x="3007" y="120"/>
                  </a:lnTo>
                  <a:lnTo>
                    <a:pt x="3007" y="118"/>
                  </a:lnTo>
                  <a:lnTo>
                    <a:pt x="3005" y="117"/>
                  </a:lnTo>
                  <a:lnTo>
                    <a:pt x="3005" y="114"/>
                  </a:lnTo>
                  <a:lnTo>
                    <a:pt x="3005" y="114"/>
                  </a:lnTo>
                  <a:lnTo>
                    <a:pt x="3005" y="112"/>
                  </a:lnTo>
                  <a:lnTo>
                    <a:pt x="3004" y="110"/>
                  </a:lnTo>
                  <a:lnTo>
                    <a:pt x="3002" y="109"/>
                  </a:lnTo>
                  <a:lnTo>
                    <a:pt x="3001" y="107"/>
                  </a:lnTo>
                  <a:lnTo>
                    <a:pt x="2999" y="107"/>
                  </a:lnTo>
                  <a:lnTo>
                    <a:pt x="2998" y="106"/>
                  </a:lnTo>
                  <a:lnTo>
                    <a:pt x="2998" y="104"/>
                  </a:lnTo>
                  <a:lnTo>
                    <a:pt x="2998" y="103"/>
                  </a:lnTo>
                  <a:lnTo>
                    <a:pt x="2999" y="101"/>
                  </a:lnTo>
                  <a:lnTo>
                    <a:pt x="2999" y="98"/>
                  </a:lnTo>
                  <a:lnTo>
                    <a:pt x="3001" y="96"/>
                  </a:lnTo>
                  <a:lnTo>
                    <a:pt x="3004" y="96"/>
                  </a:lnTo>
                  <a:lnTo>
                    <a:pt x="3004" y="95"/>
                  </a:lnTo>
                  <a:lnTo>
                    <a:pt x="3004" y="93"/>
                  </a:lnTo>
                  <a:lnTo>
                    <a:pt x="3005" y="92"/>
                  </a:lnTo>
                  <a:lnTo>
                    <a:pt x="3005" y="90"/>
                  </a:lnTo>
                  <a:lnTo>
                    <a:pt x="3007" y="88"/>
                  </a:lnTo>
                  <a:lnTo>
                    <a:pt x="3009" y="87"/>
                  </a:lnTo>
                  <a:lnTo>
                    <a:pt x="3010" y="84"/>
                  </a:lnTo>
                  <a:lnTo>
                    <a:pt x="3009" y="82"/>
                  </a:lnTo>
                  <a:lnTo>
                    <a:pt x="3007" y="81"/>
                  </a:lnTo>
                  <a:lnTo>
                    <a:pt x="3009" y="81"/>
                  </a:lnTo>
                  <a:lnTo>
                    <a:pt x="3009" y="81"/>
                  </a:lnTo>
                  <a:lnTo>
                    <a:pt x="3010" y="82"/>
                  </a:lnTo>
                  <a:lnTo>
                    <a:pt x="3010" y="82"/>
                  </a:lnTo>
                  <a:lnTo>
                    <a:pt x="3012" y="84"/>
                  </a:lnTo>
                  <a:lnTo>
                    <a:pt x="3012" y="82"/>
                  </a:lnTo>
                  <a:lnTo>
                    <a:pt x="3012" y="82"/>
                  </a:lnTo>
                  <a:lnTo>
                    <a:pt x="3012" y="81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81"/>
                  </a:lnTo>
                  <a:lnTo>
                    <a:pt x="3013" y="82"/>
                  </a:lnTo>
                  <a:lnTo>
                    <a:pt x="3015" y="82"/>
                  </a:lnTo>
                  <a:lnTo>
                    <a:pt x="3018" y="82"/>
                  </a:lnTo>
                  <a:lnTo>
                    <a:pt x="3021" y="81"/>
                  </a:lnTo>
                  <a:lnTo>
                    <a:pt x="3023" y="81"/>
                  </a:lnTo>
                  <a:lnTo>
                    <a:pt x="3024" y="81"/>
                  </a:lnTo>
                  <a:lnTo>
                    <a:pt x="3028" y="81"/>
                  </a:lnTo>
                  <a:lnTo>
                    <a:pt x="3029" y="81"/>
                  </a:lnTo>
                  <a:lnTo>
                    <a:pt x="3031" y="81"/>
                  </a:lnTo>
                  <a:lnTo>
                    <a:pt x="3034" y="81"/>
                  </a:lnTo>
                  <a:lnTo>
                    <a:pt x="3037" y="79"/>
                  </a:lnTo>
                  <a:lnTo>
                    <a:pt x="3040" y="79"/>
                  </a:lnTo>
                  <a:lnTo>
                    <a:pt x="3040" y="79"/>
                  </a:lnTo>
                  <a:lnTo>
                    <a:pt x="3042" y="79"/>
                  </a:lnTo>
                  <a:lnTo>
                    <a:pt x="3042" y="79"/>
                  </a:lnTo>
                  <a:lnTo>
                    <a:pt x="3043" y="79"/>
                  </a:lnTo>
                  <a:lnTo>
                    <a:pt x="3043" y="77"/>
                  </a:lnTo>
                  <a:lnTo>
                    <a:pt x="3042" y="76"/>
                  </a:lnTo>
                  <a:lnTo>
                    <a:pt x="3042" y="74"/>
                  </a:lnTo>
                  <a:lnTo>
                    <a:pt x="3042" y="73"/>
                  </a:lnTo>
                  <a:lnTo>
                    <a:pt x="3043" y="73"/>
                  </a:lnTo>
                  <a:close/>
                  <a:moveTo>
                    <a:pt x="3274" y="73"/>
                  </a:moveTo>
                  <a:lnTo>
                    <a:pt x="3274" y="73"/>
                  </a:lnTo>
                  <a:lnTo>
                    <a:pt x="3274" y="73"/>
                  </a:lnTo>
                  <a:lnTo>
                    <a:pt x="3275" y="73"/>
                  </a:lnTo>
                  <a:lnTo>
                    <a:pt x="3275" y="73"/>
                  </a:lnTo>
                  <a:lnTo>
                    <a:pt x="3277" y="73"/>
                  </a:lnTo>
                  <a:lnTo>
                    <a:pt x="3277" y="73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5" y="74"/>
                  </a:lnTo>
                  <a:lnTo>
                    <a:pt x="3275" y="76"/>
                  </a:lnTo>
                  <a:lnTo>
                    <a:pt x="3274" y="76"/>
                  </a:lnTo>
                  <a:lnTo>
                    <a:pt x="3272" y="74"/>
                  </a:lnTo>
                  <a:lnTo>
                    <a:pt x="3272" y="74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4" y="73"/>
                  </a:lnTo>
                  <a:close/>
                  <a:moveTo>
                    <a:pt x="741" y="71"/>
                  </a:moveTo>
                  <a:lnTo>
                    <a:pt x="743" y="74"/>
                  </a:lnTo>
                  <a:lnTo>
                    <a:pt x="741" y="77"/>
                  </a:lnTo>
                  <a:lnTo>
                    <a:pt x="741" y="81"/>
                  </a:lnTo>
                  <a:lnTo>
                    <a:pt x="741" y="82"/>
                  </a:lnTo>
                  <a:lnTo>
                    <a:pt x="741" y="82"/>
                  </a:lnTo>
                  <a:lnTo>
                    <a:pt x="741" y="84"/>
                  </a:lnTo>
                  <a:lnTo>
                    <a:pt x="741" y="85"/>
                  </a:lnTo>
                  <a:lnTo>
                    <a:pt x="740" y="84"/>
                  </a:lnTo>
                  <a:lnTo>
                    <a:pt x="738" y="81"/>
                  </a:lnTo>
                  <a:lnTo>
                    <a:pt x="738" y="81"/>
                  </a:lnTo>
                  <a:lnTo>
                    <a:pt x="736" y="79"/>
                  </a:lnTo>
                  <a:lnTo>
                    <a:pt x="736" y="79"/>
                  </a:lnTo>
                  <a:lnTo>
                    <a:pt x="738" y="77"/>
                  </a:lnTo>
                  <a:lnTo>
                    <a:pt x="740" y="79"/>
                  </a:lnTo>
                  <a:lnTo>
                    <a:pt x="740" y="79"/>
                  </a:lnTo>
                  <a:lnTo>
                    <a:pt x="740" y="77"/>
                  </a:lnTo>
                  <a:lnTo>
                    <a:pt x="740" y="76"/>
                  </a:lnTo>
                  <a:lnTo>
                    <a:pt x="740" y="76"/>
                  </a:lnTo>
                  <a:lnTo>
                    <a:pt x="741" y="76"/>
                  </a:lnTo>
                  <a:lnTo>
                    <a:pt x="741" y="73"/>
                  </a:lnTo>
                  <a:lnTo>
                    <a:pt x="741" y="71"/>
                  </a:lnTo>
                  <a:lnTo>
                    <a:pt x="741" y="71"/>
                  </a:lnTo>
                  <a:close/>
                  <a:moveTo>
                    <a:pt x="754" y="71"/>
                  </a:moveTo>
                  <a:lnTo>
                    <a:pt x="754" y="71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1" y="73"/>
                  </a:lnTo>
                  <a:lnTo>
                    <a:pt x="751" y="73"/>
                  </a:lnTo>
                  <a:lnTo>
                    <a:pt x="752" y="71"/>
                  </a:lnTo>
                  <a:lnTo>
                    <a:pt x="752" y="71"/>
                  </a:lnTo>
                  <a:lnTo>
                    <a:pt x="754" y="71"/>
                  </a:lnTo>
                  <a:close/>
                  <a:moveTo>
                    <a:pt x="3338" y="65"/>
                  </a:moveTo>
                  <a:lnTo>
                    <a:pt x="3340" y="65"/>
                  </a:lnTo>
                  <a:lnTo>
                    <a:pt x="3340" y="66"/>
                  </a:lnTo>
                  <a:lnTo>
                    <a:pt x="3340" y="66"/>
                  </a:lnTo>
                  <a:lnTo>
                    <a:pt x="3338" y="66"/>
                  </a:lnTo>
                  <a:lnTo>
                    <a:pt x="3338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5" y="68"/>
                  </a:lnTo>
                  <a:lnTo>
                    <a:pt x="3335" y="68"/>
                  </a:lnTo>
                  <a:lnTo>
                    <a:pt x="3335" y="66"/>
                  </a:lnTo>
                  <a:lnTo>
                    <a:pt x="3333" y="66"/>
                  </a:lnTo>
                  <a:lnTo>
                    <a:pt x="3335" y="65"/>
                  </a:lnTo>
                  <a:lnTo>
                    <a:pt x="3335" y="65"/>
                  </a:lnTo>
                  <a:lnTo>
                    <a:pt x="3337" y="65"/>
                  </a:lnTo>
                  <a:lnTo>
                    <a:pt x="3338" y="65"/>
                  </a:lnTo>
                  <a:lnTo>
                    <a:pt x="3338" y="65"/>
                  </a:lnTo>
                  <a:lnTo>
                    <a:pt x="3338" y="65"/>
                  </a:lnTo>
                  <a:close/>
                  <a:moveTo>
                    <a:pt x="913" y="63"/>
                  </a:moveTo>
                  <a:lnTo>
                    <a:pt x="913" y="63"/>
                  </a:lnTo>
                  <a:lnTo>
                    <a:pt x="913" y="63"/>
                  </a:lnTo>
                  <a:lnTo>
                    <a:pt x="911" y="65"/>
                  </a:lnTo>
                  <a:lnTo>
                    <a:pt x="910" y="65"/>
                  </a:lnTo>
                  <a:lnTo>
                    <a:pt x="910" y="65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8" y="68"/>
                  </a:lnTo>
                  <a:lnTo>
                    <a:pt x="907" y="68"/>
                  </a:lnTo>
                  <a:lnTo>
                    <a:pt x="905" y="68"/>
                  </a:lnTo>
                  <a:lnTo>
                    <a:pt x="905" y="68"/>
                  </a:lnTo>
                  <a:lnTo>
                    <a:pt x="904" y="68"/>
                  </a:lnTo>
                  <a:lnTo>
                    <a:pt x="902" y="68"/>
                  </a:lnTo>
                  <a:lnTo>
                    <a:pt x="904" y="66"/>
                  </a:lnTo>
                  <a:lnTo>
                    <a:pt x="905" y="66"/>
                  </a:lnTo>
                  <a:lnTo>
                    <a:pt x="907" y="66"/>
                  </a:lnTo>
                  <a:lnTo>
                    <a:pt x="908" y="65"/>
                  </a:lnTo>
                  <a:lnTo>
                    <a:pt x="910" y="63"/>
                  </a:lnTo>
                  <a:lnTo>
                    <a:pt x="913" y="63"/>
                  </a:lnTo>
                  <a:close/>
                  <a:moveTo>
                    <a:pt x="1219" y="63"/>
                  </a:moveTo>
                  <a:lnTo>
                    <a:pt x="1222" y="63"/>
                  </a:lnTo>
                  <a:lnTo>
                    <a:pt x="1225" y="65"/>
                  </a:lnTo>
                  <a:lnTo>
                    <a:pt x="1225" y="66"/>
                  </a:lnTo>
                  <a:lnTo>
                    <a:pt x="1227" y="66"/>
                  </a:lnTo>
                  <a:lnTo>
                    <a:pt x="1228" y="66"/>
                  </a:lnTo>
                  <a:lnTo>
                    <a:pt x="1230" y="68"/>
                  </a:lnTo>
                  <a:lnTo>
                    <a:pt x="1228" y="69"/>
                  </a:lnTo>
                  <a:lnTo>
                    <a:pt x="1228" y="69"/>
                  </a:lnTo>
                  <a:lnTo>
                    <a:pt x="1227" y="69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69"/>
                  </a:lnTo>
                  <a:lnTo>
                    <a:pt x="1224" y="69"/>
                  </a:lnTo>
                  <a:lnTo>
                    <a:pt x="1221" y="68"/>
                  </a:lnTo>
                  <a:lnTo>
                    <a:pt x="1219" y="68"/>
                  </a:lnTo>
                  <a:lnTo>
                    <a:pt x="1217" y="66"/>
                  </a:lnTo>
                  <a:lnTo>
                    <a:pt x="1217" y="65"/>
                  </a:lnTo>
                  <a:lnTo>
                    <a:pt x="1217" y="63"/>
                  </a:lnTo>
                  <a:lnTo>
                    <a:pt x="1217" y="63"/>
                  </a:lnTo>
                  <a:lnTo>
                    <a:pt x="1219" y="63"/>
                  </a:lnTo>
                  <a:close/>
                  <a:moveTo>
                    <a:pt x="3781" y="62"/>
                  </a:moveTo>
                  <a:lnTo>
                    <a:pt x="3781" y="63"/>
                  </a:lnTo>
                  <a:lnTo>
                    <a:pt x="3781" y="63"/>
                  </a:lnTo>
                  <a:lnTo>
                    <a:pt x="3783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6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6"/>
                  </a:lnTo>
                  <a:lnTo>
                    <a:pt x="3788" y="68"/>
                  </a:lnTo>
                  <a:lnTo>
                    <a:pt x="3789" y="71"/>
                  </a:lnTo>
                  <a:lnTo>
                    <a:pt x="3789" y="73"/>
                  </a:lnTo>
                  <a:lnTo>
                    <a:pt x="3791" y="76"/>
                  </a:lnTo>
                  <a:lnTo>
                    <a:pt x="3791" y="76"/>
                  </a:lnTo>
                  <a:lnTo>
                    <a:pt x="3791" y="79"/>
                  </a:lnTo>
                  <a:lnTo>
                    <a:pt x="3792" y="82"/>
                  </a:lnTo>
                  <a:lnTo>
                    <a:pt x="3792" y="85"/>
                  </a:lnTo>
                  <a:lnTo>
                    <a:pt x="3792" y="87"/>
                  </a:lnTo>
                  <a:lnTo>
                    <a:pt x="3792" y="88"/>
                  </a:lnTo>
                  <a:lnTo>
                    <a:pt x="3791" y="92"/>
                  </a:lnTo>
                  <a:lnTo>
                    <a:pt x="3789" y="93"/>
                  </a:lnTo>
                  <a:lnTo>
                    <a:pt x="3791" y="95"/>
                  </a:lnTo>
                  <a:lnTo>
                    <a:pt x="3792" y="98"/>
                  </a:lnTo>
                  <a:lnTo>
                    <a:pt x="3792" y="99"/>
                  </a:lnTo>
                  <a:lnTo>
                    <a:pt x="3792" y="103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2" y="104"/>
                  </a:lnTo>
                  <a:lnTo>
                    <a:pt x="3791" y="103"/>
                  </a:lnTo>
                  <a:lnTo>
                    <a:pt x="3791" y="103"/>
                  </a:lnTo>
                  <a:lnTo>
                    <a:pt x="3789" y="104"/>
                  </a:lnTo>
                  <a:lnTo>
                    <a:pt x="3789" y="107"/>
                  </a:lnTo>
                  <a:lnTo>
                    <a:pt x="3791" y="109"/>
                  </a:lnTo>
                  <a:lnTo>
                    <a:pt x="3792" y="112"/>
                  </a:lnTo>
                  <a:lnTo>
                    <a:pt x="3792" y="112"/>
                  </a:lnTo>
                  <a:lnTo>
                    <a:pt x="3792" y="114"/>
                  </a:lnTo>
                  <a:lnTo>
                    <a:pt x="3794" y="115"/>
                  </a:lnTo>
                  <a:lnTo>
                    <a:pt x="3795" y="117"/>
                  </a:lnTo>
                  <a:lnTo>
                    <a:pt x="3799" y="117"/>
                  </a:lnTo>
                  <a:lnTo>
                    <a:pt x="3799" y="118"/>
                  </a:lnTo>
                  <a:lnTo>
                    <a:pt x="3799" y="120"/>
                  </a:lnTo>
                  <a:lnTo>
                    <a:pt x="3799" y="120"/>
                  </a:lnTo>
                  <a:lnTo>
                    <a:pt x="3797" y="120"/>
                  </a:lnTo>
                  <a:lnTo>
                    <a:pt x="3797" y="118"/>
                  </a:lnTo>
                  <a:lnTo>
                    <a:pt x="3795" y="118"/>
                  </a:lnTo>
                  <a:lnTo>
                    <a:pt x="3794" y="118"/>
                  </a:lnTo>
                  <a:lnTo>
                    <a:pt x="3794" y="120"/>
                  </a:lnTo>
                  <a:lnTo>
                    <a:pt x="3794" y="125"/>
                  </a:lnTo>
                  <a:lnTo>
                    <a:pt x="3792" y="128"/>
                  </a:lnTo>
                  <a:lnTo>
                    <a:pt x="3792" y="125"/>
                  </a:lnTo>
                  <a:lnTo>
                    <a:pt x="3792" y="118"/>
                  </a:lnTo>
                  <a:lnTo>
                    <a:pt x="3792" y="115"/>
                  </a:lnTo>
                  <a:lnTo>
                    <a:pt x="3789" y="115"/>
                  </a:lnTo>
                  <a:lnTo>
                    <a:pt x="3786" y="114"/>
                  </a:lnTo>
                  <a:lnTo>
                    <a:pt x="3786" y="114"/>
                  </a:lnTo>
                  <a:lnTo>
                    <a:pt x="3789" y="114"/>
                  </a:lnTo>
                  <a:lnTo>
                    <a:pt x="3791" y="114"/>
                  </a:lnTo>
                  <a:lnTo>
                    <a:pt x="3789" y="110"/>
                  </a:lnTo>
                  <a:lnTo>
                    <a:pt x="3788" y="109"/>
                  </a:lnTo>
                  <a:lnTo>
                    <a:pt x="3788" y="106"/>
                  </a:lnTo>
                  <a:lnTo>
                    <a:pt x="3788" y="104"/>
                  </a:lnTo>
                  <a:lnTo>
                    <a:pt x="3789" y="101"/>
                  </a:lnTo>
                  <a:lnTo>
                    <a:pt x="3791" y="101"/>
                  </a:lnTo>
                  <a:lnTo>
                    <a:pt x="3791" y="99"/>
                  </a:lnTo>
                  <a:lnTo>
                    <a:pt x="3791" y="96"/>
                  </a:lnTo>
                  <a:lnTo>
                    <a:pt x="3789" y="95"/>
                  </a:lnTo>
                  <a:lnTo>
                    <a:pt x="3788" y="95"/>
                  </a:lnTo>
                  <a:lnTo>
                    <a:pt x="3789" y="92"/>
                  </a:lnTo>
                  <a:lnTo>
                    <a:pt x="3791" y="88"/>
                  </a:lnTo>
                  <a:lnTo>
                    <a:pt x="3792" y="87"/>
                  </a:lnTo>
                  <a:lnTo>
                    <a:pt x="3792" y="84"/>
                  </a:lnTo>
                  <a:lnTo>
                    <a:pt x="3791" y="81"/>
                  </a:lnTo>
                  <a:lnTo>
                    <a:pt x="3789" y="77"/>
                  </a:lnTo>
                  <a:lnTo>
                    <a:pt x="3789" y="76"/>
                  </a:lnTo>
                  <a:lnTo>
                    <a:pt x="3789" y="74"/>
                  </a:lnTo>
                  <a:lnTo>
                    <a:pt x="3788" y="73"/>
                  </a:lnTo>
                  <a:lnTo>
                    <a:pt x="3788" y="69"/>
                  </a:lnTo>
                  <a:lnTo>
                    <a:pt x="3786" y="68"/>
                  </a:lnTo>
                  <a:lnTo>
                    <a:pt x="3786" y="68"/>
                  </a:lnTo>
                  <a:lnTo>
                    <a:pt x="3784" y="68"/>
                  </a:lnTo>
                  <a:lnTo>
                    <a:pt x="3783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0" y="66"/>
                  </a:lnTo>
                  <a:lnTo>
                    <a:pt x="3780" y="68"/>
                  </a:lnTo>
                  <a:lnTo>
                    <a:pt x="3780" y="68"/>
                  </a:lnTo>
                  <a:lnTo>
                    <a:pt x="3778" y="68"/>
                  </a:lnTo>
                  <a:lnTo>
                    <a:pt x="3778" y="66"/>
                  </a:lnTo>
                  <a:lnTo>
                    <a:pt x="3777" y="68"/>
                  </a:lnTo>
                  <a:lnTo>
                    <a:pt x="3777" y="68"/>
                  </a:lnTo>
                  <a:lnTo>
                    <a:pt x="3773" y="69"/>
                  </a:lnTo>
                  <a:lnTo>
                    <a:pt x="3773" y="69"/>
                  </a:lnTo>
                  <a:lnTo>
                    <a:pt x="3773" y="71"/>
                  </a:lnTo>
                  <a:lnTo>
                    <a:pt x="3772" y="73"/>
                  </a:lnTo>
                  <a:lnTo>
                    <a:pt x="3772" y="74"/>
                  </a:lnTo>
                  <a:lnTo>
                    <a:pt x="3773" y="74"/>
                  </a:lnTo>
                  <a:lnTo>
                    <a:pt x="3775" y="76"/>
                  </a:lnTo>
                  <a:lnTo>
                    <a:pt x="3775" y="76"/>
                  </a:lnTo>
                  <a:lnTo>
                    <a:pt x="3773" y="76"/>
                  </a:lnTo>
                  <a:lnTo>
                    <a:pt x="3775" y="77"/>
                  </a:lnTo>
                  <a:lnTo>
                    <a:pt x="3778" y="77"/>
                  </a:lnTo>
                  <a:lnTo>
                    <a:pt x="3778" y="79"/>
                  </a:lnTo>
                  <a:lnTo>
                    <a:pt x="3778" y="81"/>
                  </a:lnTo>
                  <a:lnTo>
                    <a:pt x="3778" y="81"/>
                  </a:lnTo>
                  <a:lnTo>
                    <a:pt x="3778" y="82"/>
                  </a:lnTo>
                  <a:lnTo>
                    <a:pt x="3778" y="82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80" y="84"/>
                  </a:lnTo>
                  <a:lnTo>
                    <a:pt x="3778" y="84"/>
                  </a:lnTo>
                  <a:lnTo>
                    <a:pt x="3778" y="85"/>
                  </a:lnTo>
                  <a:lnTo>
                    <a:pt x="3778" y="85"/>
                  </a:lnTo>
                  <a:lnTo>
                    <a:pt x="3778" y="87"/>
                  </a:lnTo>
                  <a:lnTo>
                    <a:pt x="3777" y="87"/>
                  </a:lnTo>
                  <a:lnTo>
                    <a:pt x="3777" y="88"/>
                  </a:lnTo>
                  <a:lnTo>
                    <a:pt x="3775" y="88"/>
                  </a:lnTo>
                  <a:lnTo>
                    <a:pt x="3775" y="88"/>
                  </a:lnTo>
                  <a:lnTo>
                    <a:pt x="3777" y="87"/>
                  </a:lnTo>
                  <a:lnTo>
                    <a:pt x="3777" y="87"/>
                  </a:lnTo>
                  <a:lnTo>
                    <a:pt x="3777" y="85"/>
                  </a:lnTo>
                  <a:lnTo>
                    <a:pt x="3777" y="85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77" y="82"/>
                  </a:lnTo>
                  <a:lnTo>
                    <a:pt x="3777" y="82"/>
                  </a:lnTo>
                  <a:lnTo>
                    <a:pt x="3777" y="81"/>
                  </a:lnTo>
                  <a:lnTo>
                    <a:pt x="3778" y="79"/>
                  </a:lnTo>
                  <a:lnTo>
                    <a:pt x="3778" y="79"/>
                  </a:lnTo>
                  <a:lnTo>
                    <a:pt x="3777" y="79"/>
                  </a:lnTo>
                  <a:lnTo>
                    <a:pt x="3775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3" y="79"/>
                  </a:lnTo>
                  <a:lnTo>
                    <a:pt x="3773" y="79"/>
                  </a:lnTo>
                  <a:lnTo>
                    <a:pt x="3772" y="77"/>
                  </a:lnTo>
                  <a:lnTo>
                    <a:pt x="3770" y="76"/>
                  </a:lnTo>
                  <a:lnTo>
                    <a:pt x="3770" y="74"/>
                  </a:lnTo>
                  <a:lnTo>
                    <a:pt x="3770" y="73"/>
                  </a:lnTo>
                  <a:lnTo>
                    <a:pt x="3766" y="71"/>
                  </a:lnTo>
                  <a:lnTo>
                    <a:pt x="3764" y="71"/>
                  </a:lnTo>
                  <a:lnTo>
                    <a:pt x="3764" y="71"/>
                  </a:lnTo>
                  <a:lnTo>
                    <a:pt x="3762" y="69"/>
                  </a:lnTo>
                  <a:lnTo>
                    <a:pt x="3764" y="69"/>
                  </a:lnTo>
                  <a:lnTo>
                    <a:pt x="3766" y="69"/>
                  </a:lnTo>
                  <a:lnTo>
                    <a:pt x="3767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8"/>
                  </a:lnTo>
                  <a:lnTo>
                    <a:pt x="3769" y="68"/>
                  </a:lnTo>
                  <a:lnTo>
                    <a:pt x="3769" y="66"/>
                  </a:lnTo>
                  <a:lnTo>
                    <a:pt x="3769" y="66"/>
                  </a:lnTo>
                  <a:lnTo>
                    <a:pt x="3769" y="65"/>
                  </a:lnTo>
                  <a:lnTo>
                    <a:pt x="3769" y="63"/>
                  </a:lnTo>
                  <a:lnTo>
                    <a:pt x="3770" y="63"/>
                  </a:lnTo>
                  <a:lnTo>
                    <a:pt x="3770" y="63"/>
                  </a:lnTo>
                  <a:lnTo>
                    <a:pt x="3772" y="65"/>
                  </a:lnTo>
                  <a:lnTo>
                    <a:pt x="3772" y="65"/>
                  </a:lnTo>
                  <a:lnTo>
                    <a:pt x="3773" y="65"/>
                  </a:lnTo>
                  <a:lnTo>
                    <a:pt x="3772" y="66"/>
                  </a:lnTo>
                  <a:lnTo>
                    <a:pt x="3772" y="66"/>
                  </a:lnTo>
                  <a:lnTo>
                    <a:pt x="3773" y="66"/>
                  </a:lnTo>
                  <a:lnTo>
                    <a:pt x="3777" y="65"/>
                  </a:lnTo>
                  <a:lnTo>
                    <a:pt x="3777" y="65"/>
                  </a:lnTo>
                  <a:lnTo>
                    <a:pt x="3780" y="65"/>
                  </a:lnTo>
                  <a:lnTo>
                    <a:pt x="3780" y="63"/>
                  </a:lnTo>
                  <a:lnTo>
                    <a:pt x="3781" y="62"/>
                  </a:lnTo>
                  <a:close/>
                  <a:moveTo>
                    <a:pt x="1195" y="58"/>
                  </a:moveTo>
                  <a:lnTo>
                    <a:pt x="1195" y="58"/>
                  </a:lnTo>
                  <a:lnTo>
                    <a:pt x="1195" y="58"/>
                  </a:lnTo>
                  <a:lnTo>
                    <a:pt x="1195" y="60"/>
                  </a:lnTo>
                  <a:lnTo>
                    <a:pt x="1197" y="60"/>
                  </a:lnTo>
                  <a:lnTo>
                    <a:pt x="1197" y="62"/>
                  </a:lnTo>
                  <a:lnTo>
                    <a:pt x="1197" y="62"/>
                  </a:lnTo>
                  <a:lnTo>
                    <a:pt x="1197" y="63"/>
                  </a:lnTo>
                  <a:lnTo>
                    <a:pt x="1198" y="63"/>
                  </a:lnTo>
                  <a:lnTo>
                    <a:pt x="1200" y="65"/>
                  </a:lnTo>
                  <a:lnTo>
                    <a:pt x="1202" y="65"/>
                  </a:lnTo>
                  <a:lnTo>
                    <a:pt x="1202" y="66"/>
                  </a:lnTo>
                  <a:lnTo>
                    <a:pt x="1200" y="66"/>
                  </a:lnTo>
                  <a:lnTo>
                    <a:pt x="1198" y="66"/>
                  </a:lnTo>
                  <a:lnTo>
                    <a:pt x="1194" y="66"/>
                  </a:lnTo>
                  <a:lnTo>
                    <a:pt x="1192" y="66"/>
                  </a:lnTo>
                  <a:lnTo>
                    <a:pt x="1192" y="66"/>
                  </a:lnTo>
                  <a:lnTo>
                    <a:pt x="1192" y="65"/>
                  </a:lnTo>
                  <a:lnTo>
                    <a:pt x="1194" y="63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58"/>
                  </a:lnTo>
                  <a:lnTo>
                    <a:pt x="1195" y="58"/>
                  </a:lnTo>
                  <a:close/>
                  <a:moveTo>
                    <a:pt x="1299" y="55"/>
                  </a:moveTo>
                  <a:lnTo>
                    <a:pt x="1299" y="57"/>
                  </a:lnTo>
                  <a:lnTo>
                    <a:pt x="1299" y="58"/>
                  </a:lnTo>
                  <a:lnTo>
                    <a:pt x="1299" y="63"/>
                  </a:lnTo>
                  <a:lnTo>
                    <a:pt x="1301" y="63"/>
                  </a:lnTo>
                  <a:lnTo>
                    <a:pt x="1304" y="68"/>
                  </a:lnTo>
                  <a:lnTo>
                    <a:pt x="1304" y="68"/>
                  </a:lnTo>
                  <a:lnTo>
                    <a:pt x="1299" y="65"/>
                  </a:lnTo>
                  <a:lnTo>
                    <a:pt x="1299" y="63"/>
                  </a:lnTo>
                  <a:lnTo>
                    <a:pt x="1298" y="60"/>
                  </a:lnTo>
                  <a:lnTo>
                    <a:pt x="1298" y="58"/>
                  </a:lnTo>
                  <a:lnTo>
                    <a:pt x="1298" y="58"/>
                  </a:lnTo>
                  <a:lnTo>
                    <a:pt x="1299" y="55"/>
                  </a:lnTo>
                  <a:close/>
                  <a:moveTo>
                    <a:pt x="494" y="54"/>
                  </a:moveTo>
                  <a:lnTo>
                    <a:pt x="495" y="54"/>
                  </a:lnTo>
                  <a:lnTo>
                    <a:pt x="497" y="55"/>
                  </a:lnTo>
                  <a:lnTo>
                    <a:pt x="498" y="58"/>
                  </a:lnTo>
                  <a:lnTo>
                    <a:pt x="500" y="60"/>
                  </a:lnTo>
                  <a:lnTo>
                    <a:pt x="500" y="62"/>
                  </a:lnTo>
                  <a:lnTo>
                    <a:pt x="501" y="62"/>
                  </a:lnTo>
                  <a:lnTo>
                    <a:pt x="501" y="62"/>
                  </a:lnTo>
                  <a:lnTo>
                    <a:pt x="501" y="63"/>
                  </a:lnTo>
                  <a:lnTo>
                    <a:pt x="503" y="63"/>
                  </a:lnTo>
                  <a:lnTo>
                    <a:pt x="503" y="65"/>
                  </a:lnTo>
                  <a:lnTo>
                    <a:pt x="505" y="65"/>
                  </a:lnTo>
                  <a:lnTo>
                    <a:pt x="505" y="65"/>
                  </a:lnTo>
                  <a:lnTo>
                    <a:pt x="506" y="65"/>
                  </a:lnTo>
                  <a:lnTo>
                    <a:pt x="505" y="66"/>
                  </a:lnTo>
                  <a:lnTo>
                    <a:pt x="506" y="68"/>
                  </a:lnTo>
                  <a:lnTo>
                    <a:pt x="506" y="68"/>
                  </a:lnTo>
                  <a:lnTo>
                    <a:pt x="509" y="68"/>
                  </a:lnTo>
                  <a:lnTo>
                    <a:pt x="513" y="68"/>
                  </a:lnTo>
                  <a:lnTo>
                    <a:pt x="514" y="68"/>
                  </a:lnTo>
                  <a:lnTo>
                    <a:pt x="517" y="69"/>
                  </a:lnTo>
                  <a:lnTo>
                    <a:pt x="519" y="68"/>
                  </a:lnTo>
                  <a:lnTo>
                    <a:pt x="519" y="68"/>
                  </a:lnTo>
                  <a:lnTo>
                    <a:pt x="520" y="66"/>
                  </a:lnTo>
                  <a:lnTo>
                    <a:pt x="524" y="66"/>
                  </a:lnTo>
                  <a:lnTo>
                    <a:pt x="524" y="66"/>
                  </a:lnTo>
                  <a:lnTo>
                    <a:pt x="527" y="66"/>
                  </a:lnTo>
                  <a:lnTo>
                    <a:pt x="527" y="66"/>
                  </a:lnTo>
                  <a:lnTo>
                    <a:pt x="528" y="66"/>
                  </a:lnTo>
                  <a:lnTo>
                    <a:pt x="531" y="68"/>
                  </a:lnTo>
                  <a:lnTo>
                    <a:pt x="531" y="68"/>
                  </a:lnTo>
                  <a:lnTo>
                    <a:pt x="531" y="69"/>
                  </a:lnTo>
                  <a:lnTo>
                    <a:pt x="531" y="69"/>
                  </a:lnTo>
                  <a:lnTo>
                    <a:pt x="530" y="69"/>
                  </a:lnTo>
                  <a:lnTo>
                    <a:pt x="528" y="68"/>
                  </a:lnTo>
                  <a:lnTo>
                    <a:pt x="528" y="68"/>
                  </a:lnTo>
                  <a:lnTo>
                    <a:pt x="527" y="68"/>
                  </a:lnTo>
                  <a:lnTo>
                    <a:pt x="525" y="68"/>
                  </a:lnTo>
                  <a:lnTo>
                    <a:pt x="524" y="68"/>
                  </a:lnTo>
                  <a:lnTo>
                    <a:pt x="522" y="68"/>
                  </a:lnTo>
                  <a:lnTo>
                    <a:pt x="520" y="68"/>
                  </a:lnTo>
                  <a:lnTo>
                    <a:pt x="519" y="69"/>
                  </a:lnTo>
                  <a:lnTo>
                    <a:pt x="514" y="69"/>
                  </a:lnTo>
                  <a:lnTo>
                    <a:pt x="511" y="69"/>
                  </a:lnTo>
                  <a:lnTo>
                    <a:pt x="509" y="69"/>
                  </a:lnTo>
                  <a:lnTo>
                    <a:pt x="509" y="71"/>
                  </a:lnTo>
                  <a:lnTo>
                    <a:pt x="509" y="71"/>
                  </a:lnTo>
                  <a:lnTo>
                    <a:pt x="509" y="73"/>
                  </a:lnTo>
                  <a:lnTo>
                    <a:pt x="509" y="73"/>
                  </a:lnTo>
                  <a:lnTo>
                    <a:pt x="511" y="73"/>
                  </a:lnTo>
                  <a:lnTo>
                    <a:pt x="511" y="73"/>
                  </a:lnTo>
                  <a:lnTo>
                    <a:pt x="511" y="74"/>
                  </a:lnTo>
                  <a:lnTo>
                    <a:pt x="513" y="74"/>
                  </a:lnTo>
                  <a:lnTo>
                    <a:pt x="513" y="76"/>
                  </a:lnTo>
                  <a:lnTo>
                    <a:pt x="514" y="77"/>
                  </a:lnTo>
                  <a:lnTo>
                    <a:pt x="516" y="77"/>
                  </a:lnTo>
                  <a:lnTo>
                    <a:pt x="516" y="79"/>
                  </a:lnTo>
                  <a:lnTo>
                    <a:pt x="517" y="81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4"/>
                  </a:lnTo>
                  <a:lnTo>
                    <a:pt x="519" y="84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7" y="84"/>
                  </a:lnTo>
                  <a:lnTo>
                    <a:pt x="516" y="81"/>
                  </a:lnTo>
                  <a:lnTo>
                    <a:pt x="514" y="79"/>
                  </a:lnTo>
                  <a:lnTo>
                    <a:pt x="514" y="77"/>
                  </a:lnTo>
                  <a:lnTo>
                    <a:pt x="511" y="76"/>
                  </a:lnTo>
                  <a:lnTo>
                    <a:pt x="509" y="74"/>
                  </a:lnTo>
                  <a:lnTo>
                    <a:pt x="508" y="73"/>
                  </a:lnTo>
                  <a:lnTo>
                    <a:pt x="508" y="73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69"/>
                  </a:lnTo>
                  <a:lnTo>
                    <a:pt x="503" y="69"/>
                  </a:lnTo>
                  <a:lnTo>
                    <a:pt x="500" y="68"/>
                  </a:lnTo>
                  <a:lnTo>
                    <a:pt x="498" y="66"/>
                  </a:lnTo>
                  <a:lnTo>
                    <a:pt x="500" y="66"/>
                  </a:lnTo>
                  <a:lnTo>
                    <a:pt x="501" y="68"/>
                  </a:lnTo>
                  <a:lnTo>
                    <a:pt x="503" y="68"/>
                  </a:lnTo>
                  <a:lnTo>
                    <a:pt x="503" y="68"/>
                  </a:lnTo>
                  <a:lnTo>
                    <a:pt x="505" y="68"/>
                  </a:lnTo>
                  <a:lnTo>
                    <a:pt x="503" y="66"/>
                  </a:lnTo>
                  <a:lnTo>
                    <a:pt x="501" y="65"/>
                  </a:lnTo>
                  <a:lnTo>
                    <a:pt x="500" y="62"/>
                  </a:lnTo>
                  <a:lnTo>
                    <a:pt x="494" y="55"/>
                  </a:lnTo>
                  <a:lnTo>
                    <a:pt x="494" y="54"/>
                  </a:lnTo>
                  <a:close/>
                  <a:moveTo>
                    <a:pt x="727" y="52"/>
                  </a:moveTo>
                  <a:lnTo>
                    <a:pt x="727" y="54"/>
                  </a:lnTo>
                  <a:lnTo>
                    <a:pt x="729" y="55"/>
                  </a:lnTo>
                  <a:lnTo>
                    <a:pt x="729" y="55"/>
                  </a:lnTo>
                  <a:lnTo>
                    <a:pt x="730" y="55"/>
                  </a:lnTo>
                  <a:lnTo>
                    <a:pt x="730" y="55"/>
                  </a:lnTo>
                  <a:lnTo>
                    <a:pt x="732" y="57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6" y="62"/>
                  </a:lnTo>
                  <a:lnTo>
                    <a:pt x="736" y="63"/>
                  </a:lnTo>
                  <a:lnTo>
                    <a:pt x="735" y="63"/>
                  </a:lnTo>
                  <a:lnTo>
                    <a:pt x="735" y="65"/>
                  </a:lnTo>
                  <a:lnTo>
                    <a:pt x="735" y="65"/>
                  </a:lnTo>
                  <a:lnTo>
                    <a:pt x="735" y="66"/>
                  </a:lnTo>
                  <a:lnTo>
                    <a:pt x="736" y="68"/>
                  </a:lnTo>
                  <a:lnTo>
                    <a:pt x="735" y="68"/>
                  </a:lnTo>
                  <a:lnTo>
                    <a:pt x="735" y="69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3"/>
                  </a:lnTo>
                  <a:lnTo>
                    <a:pt x="730" y="74"/>
                  </a:lnTo>
                  <a:lnTo>
                    <a:pt x="729" y="76"/>
                  </a:lnTo>
                  <a:lnTo>
                    <a:pt x="729" y="76"/>
                  </a:lnTo>
                  <a:lnTo>
                    <a:pt x="729" y="77"/>
                  </a:lnTo>
                  <a:lnTo>
                    <a:pt x="729" y="79"/>
                  </a:lnTo>
                  <a:lnTo>
                    <a:pt x="729" y="77"/>
                  </a:lnTo>
                  <a:lnTo>
                    <a:pt x="727" y="77"/>
                  </a:lnTo>
                  <a:lnTo>
                    <a:pt x="727" y="76"/>
                  </a:lnTo>
                  <a:lnTo>
                    <a:pt x="727" y="74"/>
                  </a:lnTo>
                  <a:lnTo>
                    <a:pt x="727" y="73"/>
                  </a:lnTo>
                  <a:lnTo>
                    <a:pt x="727" y="71"/>
                  </a:lnTo>
                  <a:lnTo>
                    <a:pt x="724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1" y="68"/>
                  </a:lnTo>
                  <a:lnTo>
                    <a:pt x="721" y="68"/>
                  </a:lnTo>
                  <a:lnTo>
                    <a:pt x="722" y="66"/>
                  </a:lnTo>
                  <a:lnTo>
                    <a:pt x="725" y="68"/>
                  </a:lnTo>
                  <a:lnTo>
                    <a:pt x="729" y="69"/>
                  </a:lnTo>
                  <a:lnTo>
                    <a:pt x="729" y="71"/>
                  </a:lnTo>
                  <a:lnTo>
                    <a:pt x="729" y="73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68"/>
                  </a:lnTo>
                  <a:lnTo>
                    <a:pt x="732" y="68"/>
                  </a:lnTo>
                  <a:lnTo>
                    <a:pt x="732" y="66"/>
                  </a:lnTo>
                  <a:lnTo>
                    <a:pt x="733" y="65"/>
                  </a:lnTo>
                  <a:lnTo>
                    <a:pt x="733" y="65"/>
                  </a:lnTo>
                  <a:lnTo>
                    <a:pt x="733" y="63"/>
                  </a:lnTo>
                  <a:lnTo>
                    <a:pt x="733" y="63"/>
                  </a:lnTo>
                  <a:lnTo>
                    <a:pt x="732" y="63"/>
                  </a:lnTo>
                  <a:lnTo>
                    <a:pt x="730" y="63"/>
                  </a:lnTo>
                  <a:lnTo>
                    <a:pt x="730" y="62"/>
                  </a:lnTo>
                  <a:lnTo>
                    <a:pt x="730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29" y="60"/>
                  </a:lnTo>
                  <a:lnTo>
                    <a:pt x="727" y="60"/>
                  </a:lnTo>
                  <a:lnTo>
                    <a:pt x="727" y="58"/>
                  </a:lnTo>
                  <a:lnTo>
                    <a:pt x="727" y="57"/>
                  </a:lnTo>
                  <a:lnTo>
                    <a:pt x="727" y="55"/>
                  </a:lnTo>
                  <a:lnTo>
                    <a:pt x="725" y="55"/>
                  </a:lnTo>
                  <a:lnTo>
                    <a:pt x="725" y="55"/>
                  </a:lnTo>
                  <a:lnTo>
                    <a:pt x="725" y="54"/>
                  </a:lnTo>
                  <a:lnTo>
                    <a:pt x="725" y="54"/>
                  </a:lnTo>
                  <a:lnTo>
                    <a:pt x="727" y="52"/>
                  </a:lnTo>
                  <a:close/>
                  <a:moveTo>
                    <a:pt x="878" y="35"/>
                  </a:moveTo>
                  <a:lnTo>
                    <a:pt x="878" y="36"/>
                  </a:lnTo>
                  <a:lnTo>
                    <a:pt x="878" y="36"/>
                  </a:lnTo>
                  <a:lnTo>
                    <a:pt x="878" y="38"/>
                  </a:lnTo>
                  <a:lnTo>
                    <a:pt x="878" y="38"/>
                  </a:lnTo>
                  <a:lnTo>
                    <a:pt x="880" y="41"/>
                  </a:lnTo>
                  <a:lnTo>
                    <a:pt x="880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0" y="43"/>
                  </a:lnTo>
                  <a:lnTo>
                    <a:pt x="880" y="44"/>
                  </a:lnTo>
                  <a:lnTo>
                    <a:pt x="878" y="46"/>
                  </a:lnTo>
                  <a:lnTo>
                    <a:pt x="878" y="46"/>
                  </a:lnTo>
                  <a:lnTo>
                    <a:pt x="877" y="47"/>
                  </a:lnTo>
                  <a:lnTo>
                    <a:pt x="874" y="47"/>
                  </a:lnTo>
                  <a:lnTo>
                    <a:pt x="872" y="49"/>
                  </a:lnTo>
                  <a:lnTo>
                    <a:pt x="870" y="51"/>
                  </a:lnTo>
                  <a:lnTo>
                    <a:pt x="870" y="52"/>
                  </a:lnTo>
                  <a:lnTo>
                    <a:pt x="869" y="52"/>
                  </a:lnTo>
                  <a:lnTo>
                    <a:pt x="867" y="52"/>
                  </a:lnTo>
                  <a:lnTo>
                    <a:pt x="867" y="52"/>
                  </a:lnTo>
                  <a:lnTo>
                    <a:pt x="864" y="54"/>
                  </a:lnTo>
                  <a:lnTo>
                    <a:pt x="863" y="54"/>
                  </a:lnTo>
                  <a:lnTo>
                    <a:pt x="861" y="54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7"/>
                  </a:lnTo>
                  <a:lnTo>
                    <a:pt x="858" y="55"/>
                  </a:lnTo>
                  <a:lnTo>
                    <a:pt x="858" y="54"/>
                  </a:lnTo>
                  <a:lnTo>
                    <a:pt x="858" y="54"/>
                  </a:lnTo>
                  <a:lnTo>
                    <a:pt x="859" y="54"/>
                  </a:lnTo>
                  <a:lnTo>
                    <a:pt x="861" y="51"/>
                  </a:lnTo>
                  <a:lnTo>
                    <a:pt x="863" y="49"/>
                  </a:lnTo>
                  <a:lnTo>
                    <a:pt x="863" y="49"/>
                  </a:lnTo>
                  <a:lnTo>
                    <a:pt x="864" y="51"/>
                  </a:lnTo>
                  <a:lnTo>
                    <a:pt x="866" y="49"/>
                  </a:lnTo>
                  <a:lnTo>
                    <a:pt x="866" y="49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9"/>
                  </a:lnTo>
                  <a:lnTo>
                    <a:pt x="867" y="51"/>
                  </a:lnTo>
                  <a:lnTo>
                    <a:pt x="869" y="51"/>
                  </a:lnTo>
                  <a:lnTo>
                    <a:pt x="869" y="51"/>
                  </a:lnTo>
                  <a:lnTo>
                    <a:pt x="869" y="49"/>
                  </a:lnTo>
                  <a:lnTo>
                    <a:pt x="870" y="47"/>
                  </a:lnTo>
                  <a:lnTo>
                    <a:pt x="870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4"/>
                  </a:lnTo>
                  <a:lnTo>
                    <a:pt x="872" y="43"/>
                  </a:lnTo>
                  <a:lnTo>
                    <a:pt x="874" y="43"/>
                  </a:lnTo>
                  <a:lnTo>
                    <a:pt x="874" y="43"/>
                  </a:lnTo>
                  <a:lnTo>
                    <a:pt x="875" y="43"/>
                  </a:lnTo>
                  <a:lnTo>
                    <a:pt x="875" y="41"/>
                  </a:lnTo>
                  <a:lnTo>
                    <a:pt x="874" y="40"/>
                  </a:lnTo>
                  <a:lnTo>
                    <a:pt x="874" y="38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5" y="38"/>
                  </a:lnTo>
                  <a:lnTo>
                    <a:pt x="875" y="38"/>
                  </a:lnTo>
                  <a:lnTo>
                    <a:pt x="877" y="36"/>
                  </a:lnTo>
                  <a:lnTo>
                    <a:pt x="878" y="35"/>
                  </a:lnTo>
                  <a:lnTo>
                    <a:pt x="878" y="35"/>
                  </a:lnTo>
                  <a:close/>
                  <a:moveTo>
                    <a:pt x="762" y="35"/>
                  </a:moveTo>
                  <a:lnTo>
                    <a:pt x="763" y="35"/>
                  </a:lnTo>
                  <a:lnTo>
                    <a:pt x="763" y="35"/>
                  </a:lnTo>
                  <a:lnTo>
                    <a:pt x="765" y="35"/>
                  </a:lnTo>
                  <a:lnTo>
                    <a:pt x="765" y="36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40"/>
                  </a:lnTo>
                  <a:lnTo>
                    <a:pt x="765" y="40"/>
                  </a:lnTo>
                  <a:lnTo>
                    <a:pt x="763" y="41"/>
                  </a:lnTo>
                  <a:lnTo>
                    <a:pt x="763" y="41"/>
                  </a:lnTo>
                  <a:lnTo>
                    <a:pt x="762" y="41"/>
                  </a:lnTo>
                  <a:lnTo>
                    <a:pt x="758" y="43"/>
                  </a:lnTo>
                  <a:lnTo>
                    <a:pt x="757" y="41"/>
                  </a:lnTo>
                  <a:lnTo>
                    <a:pt x="757" y="43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4" y="43"/>
                  </a:lnTo>
                  <a:lnTo>
                    <a:pt x="752" y="43"/>
                  </a:lnTo>
                  <a:lnTo>
                    <a:pt x="752" y="44"/>
                  </a:lnTo>
                  <a:lnTo>
                    <a:pt x="752" y="44"/>
                  </a:lnTo>
                  <a:lnTo>
                    <a:pt x="751" y="44"/>
                  </a:lnTo>
                  <a:lnTo>
                    <a:pt x="751" y="44"/>
                  </a:lnTo>
                  <a:lnTo>
                    <a:pt x="751" y="43"/>
                  </a:lnTo>
                  <a:lnTo>
                    <a:pt x="751" y="41"/>
                  </a:lnTo>
                  <a:lnTo>
                    <a:pt x="751" y="41"/>
                  </a:lnTo>
                  <a:lnTo>
                    <a:pt x="752" y="40"/>
                  </a:lnTo>
                  <a:lnTo>
                    <a:pt x="751" y="40"/>
                  </a:lnTo>
                  <a:lnTo>
                    <a:pt x="751" y="40"/>
                  </a:lnTo>
                  <a:lnTo>
                    <a:pt x="752" y="40"/>
                  </a:lnTo>
                  <a:lnTo>
                    <a:pt x="754" y="40"/>
                  </a:lnTo>
                  <a:lnTo>
                    <a:pt x="754" y="38"/>
                  </a:lnTo>
                  <a:lnTo>
                    <a:pt x="757" y="36"/>
                  </a:lnTo>
                  <a:lnTo>
                    <a:pt x="760" y="35"/>
                  </a:lnTo>
                  <a:lnTo>
                    <a:pt x="762" y="35"/>
                  </a:lnTo>
                  <a:lnTo>
                    <a:pt x="762" y="35"/>
                  </a:lnTo>
                  <a:close/>
                  <a:moveTo>
                    <a:pt x="35" y="33"/>
                  </a:moveTo>
                  <a:lnTo>
                    <a:pt x="36" y="33"/>
                  </a:lnTo>
                  <a:lnTo>
                    <a:pt x="35" y="35"/>
                  </a:lnTo>
                  <a:lnTo>
                    <a:pt x="33" y="36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2" y="36"/>
                  </a:lnTo>
                  <a:lnTo>
                    <a:pt x="32" y="35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5" y="33"/>
                  </a:lnTo>
                  <a:close/>
                  <a:moveTo>
                    <a:pt x="35" y="27"/>
                  </a:moveTo>
                  <a:lnTo>
                    <a:pt x="39" y="29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3" y="32"/>
                  </a:lnTo>
                  <a:lnTo>
                    <a:pt x="43" y="32"/>
                  </a:lnTo>
                  <a:lnTo>
                    <a:pt x="44" y="32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1" y="35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3" y="33"/>
                  </a:lnTo>
                  <a:lnTo>
                    <a:pt x="41" y="32"/>
                  </a:lnTo>
                  <a:lnTo>
                    <a:pt x="38" y="32"/>
                  </a:lnTo>
                  <a:lnTo>
                    <a:pt x="35" y="30"/>
                  </a:lnTo>
                  <a:lnTo>
                    <a:pt x="33" y="30"/>
                  </a:lnTo>
                  <a:lnTo>
                    <a:pt x="32" y="30"/>
                  </a:lnTo>
                  <a:lnTo>
                    <a:pt x="32" y="29"/>
                  </a:lnTo>
                  <a:lnTo>
                    <a:pt x="32" y="27"/>
                  </a:lnTo>
                  <a:lnTo>
                    <a:pt x="35" y="27"/>
                  </a:lnTo>
                  <a:close/>
                  <a:moveTo>
                    <a:pt x="823" y="25"/>
                  </a:moveTo>
                  <a:lnTo>
                    <a:pt x="825" y="27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6" y="27"/>
                  </a:lnTo>
                  <a:lnTo>
                    <a:pt x="826" y="27"/>
                  </a:lnTo>
                  <a:lnTo>
                    <a:pt x="828" y="27"/>
                  </a:lnTo>
                  <a:lnTo>
                    <a:pt x="826" y="30"/>
                  </a:lnTo>
                  <a:lnTo>
                    <a:pt x="826" y="30"/>
                  </a:lnTo>
                  <a:lnTo>
                    <a:pt x="826" y="32"/>
                  </a:lnTo>
                  <a:lnTo>
                    <a:pt x="828" y="30"/>
                  </a:lnTo>
                  <a:lnTo>
                    <a:pt x="828" y="30"/>
                  </a:lnTo>
                  <a:lnTo>
                    <a:pt x="829" y="30"/>
                  </a:lnTo>
                  <a:lnTo>
                    <a:pt x="831" y="30"/>
                  </a:lnTo>
                  <a:lnTo>
                    <a:pt x="831" y="30"/>
                  </a:lnTo>
                  <a:lnTo>
                    <a:pt x="831" y="32"/>
                  </a:lnTo>
                  <a:lnTo>
                    <a:pt x="829" y="33"/>
                  </a:lnTo>
                  <a:lnTo>
                    <a:pt x="828" y="35"/>
                  </a:lnTo>
                  <a:lnTo>
                    <a:pt x="826" y="36"/>
                  </a:lnTo>
                  <a:lnTo>
                    <a:pt x="825" y="38"/>
                  </a:lnTo>
                  <a:lnTo>
                    <a:pt x="823" y="40"/>
                  </a:lnTo>
                  <a:lnTo>
                    <a:pt x="823" y="40"/>
                  </a:lnTo>
                  <a:lnTo>
                    <a:pt x="823" y="41"/>
                  </a:lnTo>
                  <a:lnTo>
                    <a:pt x="826" y="43"/>
                  </a:lnTo>
                  <a:lnTo>
                    <a:pt x="826" y="43"/>
                  </a:lnTo>
                  <a:lnTo>
                    <a:pt x="826" y="44"/>
                  </a:lnTo>
                  <a:lnTo>
                    <a:pt x="825" y="44"/>
                  </a:lnTo>
                  <a:lnTo>
                    <a:pt x="823" y="44"/>
                  </a:lnTo>
                  <a:lnTo>
                    <a:pt x="823" y="46"/>
                  </a:lnTo>
                  <a:lnTo>
                    <a:pt x="825" y="47"/>
                  </a:lnTo>
                  <a:lnTo>
                    <a:pt x="825" y="49"/>
                  </a:lnTo>
                  <a:lnTo>
                    <a:pt x="823" y="49"/>
                  </a:lnTo>
                  <a:lnTo>
                    <a:pt x="823" y="51"/>
                  </a:lnTo>
                  <a:lnTo>
                    <a:pt x="822" y="52"/>
                  </a:lnTo>
                  <a:lnTo>
                    <a:pt x="820" y="52"/>
                  </a:lnTo>
                  <a:lnTo>
                    <a:pt x="820" y="52"/>
                  </a:lnTo>
                  <a:lnTo>
                    <a:pt x="818" y="54"/>
                  </a:lnTo>
                  <a:lnTo>
                    <a:pt x="818" y="55"/>
                  </a:lnTo>
                  <a:lnTo>
                    <a:pt x="818" y="55"/>
                  </a:lnTo>
                  <a:lnTo>
                    <a:pt x="818" y="57"/>
                  </a:lnTo>
                  <a:lnTo>
                    <a:pt x="817" y="57"/>
                  </a:lnTo>
                  <a:lnTo>
                    <a:pt x="817" y="57"/>
                  </a:lnTo>
                  <a:lnTo>
                    <a:pt x="815" y="58"/>
                  </a:lnTo>
                  <a:lnTo>
                    <a:pt x="812" y="60"/>
                  </a:lnTo>
                  <a:lnTo>
                    <a:pt x="811" y="60"/>
                  </a:lnTo>
                  <a:lnTo>
                    <a:pt x="811" y="62"/>
                  </a:lnTo>
                  <a:lnTo>
                    <a:pt x="811" y="62"/>
                  </a:lnTo>
                  <a:lnTo>
                    <a:pt x="809" y="62"/>
                  </a:lnTo>
                  <a:lnTo>
                    <a:pt x="809" y="60"/>
                  </a:lnTo>
                  <a:lnTo>
                    <a:pt x="807" y="62"/>
                  </a:lnTo>
                  <a:lnTo>
                    <a:pt x="807" y="62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2"/>
                  </a:lnTo>
                  <a:lnTo>
                    <a:pt x="806" y="60"/>
                  </a:lnTo>
                  <a:lnTo>
                    <a:pt x="806" y="60"/>
                  </a:lnTo>
                  <a:lnTo>
                    <a:pt x="806" y="58"/>
                  </a:lnTo>
                  <a:lnTo>
                    <a:pt x="806" y="58"/>
                  </a:lnTo>
                  <a:lnTo>
                    <a:pt x="806" y="57"/>
                  </a:lnTo>
                  <a:lnTo>
                    <a:pt x="807" y="58"/>
                  </a:lnTo>
                  <a:lnTo>
                    <a:pt x="807" y="57"/>
                  </a:lnTo>
                  <a:lnTo>
                    <a:pt x="807" y="54"/>
                  </a:lnTo>
                  <a:lnTo>
                    <a:pt x="809" y="52"/>
                  </a:lnTo>
                  <a:lnTo>
                    <a:pt x="809" y="52"/>
                  </a:lnTo>
                  <a:lnTo>
                    <a:pt x="809" y="55"/>
                  </a:lnTo>
                  <a:lnTo>
                    <a:pt x="809" y="58"/>
                  </a:lnTo>
                  <a:lnTo>
                    <a:pt x="811" y="58"/>
                  </a:lnTo>
                  <a:lnTo>
                    <a:pt x="812" y="55"/>
                  </a:lnTo>
                  <a:lnTo>
                    <a:pt x="812" y="55"/>
                  </a:lnTo>
                  <a:lnTo>
                    <a:pt x="814" y="55"/>
                  </a:lnTo>
                  <a:lnTo>
                    <a:pt x="814" y="54"/>
                  </a:lnTo>
                  <a:lnTo>
                    <a:pt x="814" y="54"/>
                  </a:lnTo>
                  <a:lnTo>
                    <a:pt x="815" y="54"/>
                  </a:lnTo>
                  <a:lnTo>
                    <a:pt x="815" y="52"/>
                  </a:lnTo>
                  <a:lnTo>
                    <a:pt x="817" y="51"/>
                  </a:lnTo>
                  <a:lnTo>
                    <a:pt x="817" y="49"/>
                  </a:lnTo>
                  <a:lnTo>
                    <a:pt x="815" y="47"/>
                  </a:lnTo>
                  <a:lnTo>
                    <a:pt x="815" y="47"/>
                  </a:lnTo>
                  <a:lnTo>
                    <a:pt x="814" y="47"/>
                  </a:lnTo>
                  <a:lnTo>
                    <a:pt x="814" y="46"/>
                  </a:lnTo>
                  <a:lnTo>
                    <a:pt x="814" y="44"/>
                  </a:lnTo>
                  <a:lnTo>
                    <a:pt x="814" y="44"/>
                  </a:lnTo>
                  <a:lnTo>
                    <a:pt x="812" y="43"/>
                  </a:lnTo>
                  <a:lnTo>
                    <a:pt x="812" y="43"/>
                  </a:lnTo>
                  <a:lnTo>
                    <a:pt x="811" y="43"/>
                  </a:lnTo>
                  <a:lnTo>
                    <a:pt x="811" y="41"/>
                  </a:lnTo>
                  <a:lnTo>
                    <a:pt x="812" y="40"/>
                  </a:lnTo>
                  <a:lnTo>
                    <a:pt x="812" y="38"/>
                  </a:lnTo>
                  <a:lnTo>
                    <a:pt x="814" y="36"/>
                  </a:lnTo>
                  <a:lnTo>
                    <a:pt x="815" y="36"/>
                  </a:lnTo>
                  <a:lnTo>
                    <a:pt x="814" y="36"/>
                  </a:lnTo>
                  <a:lnTo>
                    <a:pt x="814" y="35"/>
                  </a:lnTo>
                  <a:lnTo>
                    <a:pt x="815" y="35"/>
                  </a:lnTo>
                  <a:lnTo>
                    <a:pt x="817" y="33"/>
                  </a:lnTo>
                  <a:lnTo>
                    <a:pt x="818" y="32"/>
                  </a:lnTo>
                  <a:lnTo>
                    <a:pt x="822" y="30"/>
                  </a:lnTo>
                  <a:lnTo>
                    <a:pt x="822" y="29"/>
                  </a:lnTo>
                  <a:lnTo>
                    <a:pt x="822" y="27"/>
                  </a:lnTo>
                  <a:lnTo>
                    <a:pt x="823" y="25"/>
                  </a:lnTo>
                  <a:close/>
                  <a:moveTo>
                    <a:pt x="2674" y="19"/>
                  </a:moveTo>
                  <a:lnTo>
                    <a:pt x="2676" y="19"/>
                  </a:lnTo>
                  <a:lnTo>
                    <a:pt x="2676" y="21"/>
                  </a:lnTo>
                  <a:lnTo>
                    <a:pt x="2676" y="21"/>
                  </a:lnTo>
                  <a:lnTo>
                    <a:pt x="2676" y="22"/>
                  </a:lnTo>
                  <a:lnTo>
                    <a:pt x="2676" y="24"/>
                  </a:lnTo>
                  <a:lnTo>
                    <a:pt x="2676" y="25"/>
                  </a:lnTo>
                  <a:lnTo>
                    <a:pt x="2676" y="25"/>
                  </a:lnTo>
                  <a:lnTo>
                    <a:pt x="2674" y="24"/>
                  </a:lnTo>
                  <a:lnTo>
                    <a:pt x="2673" y="22"/>
                  </a:lnTo>
                  <a:lnTo>
                    <a:pt x="2674" y="21"/>
                  </a:lnTo>
                  <a:lnTo>
                    <a:pt x="2674" y="21"/>
                  </a:lnTo>
                  <a:lnTo>
                    <a:pt x="2674" y="19"/>
                  </a:lnTo>
                  <a:close/>
                  <a:moveTo>
                    <a:pt x="2752" y="17"/>
                  </a:moveTo>
                  <a:lnTo>
                    <a:pt x="2752" y="19"/>
                  </a:lnTo>
                  <a:lnTo>
                    <a:pt x="2753" y="19"/>
                  </a:lnTo>
                  <a:lnTo>
                    <a:pt x="2755" y="21"/>
                  </a:lnTo>
                  <a:lnTo>
                    <a:pt x="2755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2"/>
                  </a:lnTo>
                  <a:lnTo>
                    <a:pt x="2756" y="24"/>
                  </a:lnTo>
                  <a:lnTo>
                    <a:pt x="2756" y="24"/>
                  </a:lnTo>
                  <a:lnTo>
                    <a:pt x="2755" y="24"/>
                  </a:lnTo>
                  <a:lnTo>
                    <a:pt x="2753" y="24"/>
                  </a:lnTo>
                  <a:lnTo>
                    <a:pt x="2753" y="25"/>
                  </a:lnTo>
                  <a:lnTo>
                    <a:pt x="2748" y="24"/>
                  </a:lnTo>
                  <a:lnTo>
                    <a:pt x="2745" y="24"/>
                  </a:lnTo>
                  <a:lnTo>
                    <a:pt x="2745" y="24"/>
                  </a:lnTo>
                  <a:lnTo>
                    <a:pt x="2747" y="22"/>
                  </a:lnTo>
                  <a:lnTo>
                    <a:pt x="2747" y="21"/>
                  </a:lnTo>
                  <a:lnTo>
                    <a:pt x="2748" y="21"/>
                  </a:lnTo>
                  <a:lnTo>
                    <a:pt x="2750" y="21"/>
                  </a:lnTo>
                  <a:lnTo>
                    <a:pt x="2750" y="19"/>
                  </a:lnTo>
                  <a:lnTo>
                    <a:pt x="2752" y="17"/>
                  </a:lnTo>
                  <a:close/>
                  <a:moveTo>
                    <a:pt x="807" y="16"/>
                  </a:moveTo>
                  <a:lnTo>
                    <a:pt x="807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2" y="19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1" y="21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09" y="25"/>
                  </a:lnTo>
                  <a:lnTo>
                    <a:pt x="809" y="25"/>
                  </a:lnTo>
                  <a:lnTo>
                    <a:pt x="806" y="27"/>
                  </a:lnTo>
                  <a:lnTo>
                    <a:pt x="806" y="27"/>
                  </a:lnTo>
                  <a:lnTo>
                    <a:pt x="806" y="29"/>
                  </a:lnTo>
                  <a:lnTo>
                    <a:pt x="806" y="30"/>
                  </a:lnTo>
                  <a:lnTo>
                    <a:pt x="806" y="30"/>
                  </a:lnTo>
                  <a:lnTo>
                    <a:pt x="806" y="32"/>
                  </a:lnTo>
                  <a:lnTo>
                    <a:pt x="807" y="32"/>
                  </a:lnTo>
                  <a:lnTo>
                    <a:pt x="807" y="32"/>
                  </a:lnTo>
                  <a:lnTo>
                    <a:pt x="806" y="33"/>
                  </a:lnTo>
                  <a:lnTo>
                    <a:pt x="806" y="35"/>
                  </a:lnTo>
                  <a:lnTo>
                    <a:pt x="804" y="35"/>
                  </a:lnTo>
                  <a:lnTo>
                    <a:pt x="804" y="33"/>
                  </a:lnTo>
                  <a:lnTo>
                    <a:pt x="806" y="33"/>
                  </a:lnTo>
                  <a:lnTo>
                    <a:pt x="806" y="32"/>
                  </a:lnTo>
                  <a:lnTo>
                    <a:pt x="804" y="32"/>
                  </a:lnTo>
                  <a:lnTo>
                    <a:pt x="804" y="30"/>
                  </a:lnTo>
                  <a:lnTo>
                    <a:pt x="803" y="30"/>
                  </a:lnTo>
                  <a:lnTo>
                    <a:pt x="801" y="30"/>
                  </a:lnTo>
                  <a:lnTo>
                    <a:pt x="799" y="32"/>
                  </a:lnTo>
                  <a:lnTo>
                    <a:pt x="798" y="33"/>
                  </a:lnTo>
                  <a:lnTo>
                    <a:pt x="798" y="33"/>
                  </a:lnTo>
                  <a:lnTo>
                    <a:pt x="798" y="32"/>
                  </a:lnTo>
                  <a:lnTo>
                    <a:pt x="798" y="32"/>
                  </a:lnTo>
                  <a:lnTo>
                    <a:pt x="801" y="30"/>
                  </a:lnTo>
                  <a:lnTo>
                    <a:pt x="799" y="30"/>
                  </a:lnTo>
                  <a:lnTo>
                    <a:pt x="798" y="30"/>
                  </a:lnTo>
                  <a:lnTo>
                    <a:pt x="798" y="29"/>
                  </a:lnTo>
                  <a:lnTo>
                    <a:pt x="798" y="29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5"/>
                  </a:lnTo>
                  <a:lnTo>
                    <a:pt x="799" y="25"/>
                  </a:lnTo>
                  <a:lnTo>
                    <a:pt x="801" y="24"/>
                  </a:lnTo>
                  <a:lnTo>
                    <a:pt x="801" y="24"/>
                  </a:lnTo>
                  <a:lnTo>
                    <a:pt x="801" y="22"/>
                  </a:lnTo>
                  <a:lnTo>
                    <a:pt x="801" y="22"/>
                  </a:lnTo>
                  <a:lnTo>
                    <a:pt x="799" y="22"/>
                  </a:lnTo>
                  <a:lnTo>
                    <a:pt x="801" y="21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3" y="19"/>
                  </a:lnTo>
                  <a:lnTo>
                    <a:pt x="804" y="19"/>
                  </a:lnTo>
                  <a:lnTo>
                    <a:pt x="806" y="17"/>
                  </a:lnTo>
                  <a:lnTo>
                    <a:pt x="806" y="17"/>
                  </a:lnTo>
                  <a:lnTo>
                    <a:pt x="807" y="17"/>
                  </a:lnTo>
                  <a:lnTo>
                    <a:pt x="807" y="16"/>
                  </a:lnTo>
                  <a:lnTo>
                    <a:pt x="807" y="16"/>
                  </a:lnTo>
                  <a:close/>
                  <a:moveTo>
                    <a:pt x="799" y="13"/>
                  </a:moveTo>
                  <a:lnTo>
                    <a:pt x="801" y="14"/>
                  </a:lnTo>
                  <a:lnTo>
                    <a:pt x="801" y="14"/>
                  </a:lnTo>
                  <a:lnTo>
                    <a:pt x="801" y="16"/>
                  </a:lnTo>
                  <a:lnTo>
                    <a:pt x="799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4"/>
                  </a:lnTo>
                  <a:lnTo>
                    <a:pt x="798" y="13"/>
                  </a:lnTo>
                  <a:lnTo>
                    <a:pt x="799" y="13"/>
                  </a:lnTo>
                  <a:close/>
                  <a:moveTo>
                    <a:pt x="41" y="13"/>
                  </a:moveTo>
                  <a:lnTo>
                    <a:pt x="43" y="13"/>
                  </a:lnTo>
                  <a:lnTo>
                    <a:pt x="43" y="13"/>
                  </a:lnTo>
                  <a:lnTo>
                    <a:pt x="44" y="13"/>
                  </a:lnTo>
                  <a:lnTo>
                    <a:pt x="46" y="14"/>
                  </a:lnTo>
                  <a:lnTo>
                    <a:pt x="50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0" y="14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0" y="16"/>
                  </a:lnTo>
                  <a:lnTo>
                    <a:pt x="50" y="17"/>
                  </a:lnTo>
                  <a:lnTo>
                    <a:pt x="50" y="17"/>
                  </a:lnTo>
                  <a:lnTo>
                    <a:pt x="49" y="17"/>
                  </a:lnTo>
                  <a:lnTo>
                    <a:pt x="47" y="16"/>
                  </a:lnTo>
                  <a:lnTo>
                    <a:pt x="46" y="16"/>
                  </a:lnTo>
                  <a:lnTo>
                    <a:pt x="43" y="16"/>
                  </a:lnTo>
                  <a:lnTo>
                    <a:pt x="41" y="16"/>
                  </a:lnTo>
                  <a:lnTo>
                    <a:pt x="39" y="14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1" y="13"/>
                  </a:lnTo>
                  <a:close/>
                  <a:moveTo>
                    <a:pt x="678" y="11"/>
                  </a:moveTo>
                  <a:lnTo>
                    <a:pt x="680" y="11"/>
                  </a:lnTo>
                  <a:lnTo>
                    <a:pt x="680" y="11"/>
                  </a:lnTo>
                  <a:lnTo>
                    <a:pt x="678" y="11"/>
                  </a:lnTo>
                  <a:lnTo>
                    <a:pt x="678" y="13"/>
                  </a:lnTo>
                  <a:lnTo>
                    <a:pt x="680" y="13"/>
                  </a:lnTo>
                  <a:lnTo>
                    <a:pt x="681" y="13"/>
                  </a:lnTo>
                  <a:lnTo>
                    <a:pt x="681" y="13"/>
                  </a:lnTo>
                  <a:lnTo>
                    <a:pt x="683" y="13"/>
                  </a:lnTo>
                  <a:lnTo>
                    <a:pt x="683" y="14"/>
                  </a:lnTo>
                  <a:lnTo>
                    <a:pt x="683" y="14"/>
                  </a:lnTo>
                  <a:lnTo>
                    <a:pt x="684" y="14"/>
                  </a:lnTo>
                  <a:lnTo>
                    <a:pt x="683" y="16"/>
                  </a:lnTo>
                  <a:lnTo>
                    <a:pt x="683" y="17"/>
                  </a:lnTo>
                  <a:lnTo>
                    <a:pt x="683" y="17"/>
                  </a:lnTo>
                  <a:lnTo>
                    <a:pt x="683" y="19"/>
                  </a:lnTo>
                  <a:lnTo>
                    <a:pt x="681" y="19"/>
                  </a:lnTo>
                  <a:lnTo>
                    <a:pt x="683" y="19"/>
                  </a:lnTo>
                  <a:lnTo>
                    <a:pt x="683" y="21"/>
                  </a:lnTo>
                  <a:lnTo>
                    <a:pt x="683" y="22"/>
                  </a:lnTo>
                  <a:lnTo>
                    <a:pt x="681" y="22"/>
                  </a:lnTo>
                  <a:lnTo>
                    <a:pt x="678" y="21"/>
                  </a:lnTo>
                  <a:lnTo>
                    <a:pt x="676" y="19"/>
                  </a:lnTo>
                  <a:lnTo>
                    <a:pt x="676" y="19"/>
                  </a:lnTo>
                  <a:lnTo>
                    <a:pt x="676" y="17"/>
                  </a:lnTo>
                  <a:lnTo>
                    <a:pt x="676" y="16"/>
                  </a:lnTo>
                  <a:lnTo>
                    <a:pt x="676" y="16"/>
                  </a:lnTo>
                  <a:lnTo>
                    <a:pt x="675" y="16"/>
                  </a:lnTo>
                  <a:lnTo>
                    <a:pt x="673" y="16"/>
                  </a:lnTo>
                  <a:lnTo>
                    <a:pt x="673" y="14"/>
                  </a:lnTo>
                  <a:lnTo>
                    <a:pt x="673" y="14"/>
                  </a:lnTo>
                  <a:lnTo>
                    <a:pt x="675" y="11"/>
                  </a:lnTo>
                  <a:lnTo>
                    <a:pt x="678" y="11"/>
                  </a:lnTo>
                  <a:close/>
                  <a:moveTo>
                    <a:pt x="2515" y="10"/>
                  </a:moveTo>
                  <a:lnTo>
                    <a:pt x="2515" y="10"/>
                  </a:lnTo>
                  <a:lnTo>
                    <a:pt x="2515" y="11"/>
                  </a:lnTo>
                  <a:lnTo>
                    <a:pt x="2515" y="11"/>
                  </a:lnTo>
                  <a:lnTo>
                    <a:pt x="2515" y="13"/>
                  </a:lnTo>
                  <a:lnTo>
                    <a:pt x="2515" y="13"/>
                  </a:lnTo>
                  <a:lnTo>
                    <a:pt x="2514" y="14"/>
                  </a:lnTo>
                  <a:lnTo>
                    <a:pt x="2514" y="16"/>
                  </a:lnTo>
                  <a:lnTo>
                    <a:pt x="2515" y="16"/>
                  </a:lnTo>
                  <a:lnTo>
                    <a:pt x="2515" y="17"/>
                  </a:lnTo>
                  <a:lnTo>
                    <a:pt x="2514" y="19"/>
                  </a:lnTo>
                  <a:lnTo>
                    <a:pt x="2510" y="19"/>
                  </a:lnTo>
                  <a:lnTo>
                    <a:pt x="2510" y="22"/>
                  </a:lnTo>
                  <a:lnTo>
                    <a:pt x="2509" y="24"/>
                  </a:lnTo>
                  <a:lnTo>
                    <a:pt x="2509" y="25"/>
                  </a:lnTo>
                  <a:lnTo>
                    <a:pt x="2509" y="27"/>
                  </a:lnTo>
                  <a:lnTo>
                    <a:pt x="2506" y="30"/>
                  </a:lnTo>
                  <a:lnTo>
                    <a:pt x="2504" y="32"/>
                  </a:lnTo>
                  <a:lnTo>
                    <a:pt x="2504" y="32"/>
                  </a:lnTo>
                  <a:lnTo>
                    <a:pt x="2502" y="30"/>
                  </a:lnTo>
                  <a:lnTo>
                    <a:pt x="2504" y="25"/>
                  </a:lnTo>
                  <a:lnTo>
                    <a:pt x="2507" y="19"/>
                  </a:lnTo>
                  <a:lnTo>
                    <a:pt x="2509" y="16"/>
                  </a:lnTo>
                  <a:lnTo>
                    <a:pt x="2510" y="14"/>
                  </a:lnTo>
                  <a:lnTo>
                    <a:pt x="2512" y="13"/>
                  </a:lnTo>
                  <a:lnTo>
                    <a:pt x="2514" y="11"/>
                  </a:lnTo>
                  <a:lnTo>
                    <a:pt x="2515" y="10"/>
                  </a:lnTo>
                  <a:close/>
                  <a:moveTo>
                    <a:pt x="2696" y="6"/>
                  </a:moveTo>
                  <a:lnTo>
                    <a:pt x="2700" y="8"/>
                  </a:lnTo>
                  <a:lnTo>
                    <a:pt x="2700" y="8"/>
                  </a:lnTo>
                  <a:lnTo>
                    <a:pt x="2701" y="16"/>
                  </a:lnTo>
                  <a:lnTo>
                    <a:pt x="2701" y="17"/>
                  </a:lnTo>
                  <a:lnTo>
                    <a:pt x="2701" y="19"/>
                  </a:lnTo>
                  <a:lnTo>
                    <a:pt x="2700" y="19"/>
                  </a:lnTo>
                  <a:lnTo>
                    <a:pt x="2698" y="22"/>
                  </a:lnTo>
                  <a:lnTo>
                    <a:pt x="2696" y="22"/>
                  </a:lnTo>
                  <a:lnTo>
                    <a:pt x="2698" y="24"/>
                  </a:lnTo>
                  <a:lnTo>
                    <a:pt x="2698" y="24"/>
                  </a:lnTo>
                  <a:lnTo>
                    <a:pt x="2700" y="25"/>
                  </a:lnTo>
                  <a:lnTo>
                    <a:pt x="2701" y="24"/>
                  </a:lnTo>
                  <a:lnTo>
                    <a:pt x="2703" y="25"/>
                  </a:lnTo>
                  <a:lnTo>
                    <a:pt x="2704" y="27"/>
                  </a:lnTo>
                  <a:lnTo>
                    <a:pt x="2706" y="29"/>
                  </a:lnTo>
                  <a:lnTo>
                    <a:pt x="2706" y="30"/>
                  </a:lnTo>
                  <a:lnTo>
                    <a:pt x="2704" y="32"/>
                  </a:lnTo>
                  <a:lnTo>
                    <a:pt x="2703" y="30"/>
                  </a:lnTo>
                  <a:lnTo>
                    <a:pt x="2703" y="30"/>
                  </a:lnTo>
                  <a:lnTo>
                    <a:pt x="2701" y="30"/>
                  </a:lnTo>
                  <a:lnTo>
                    <a:pt x="2701" y="30"/>
                  </a:lnTo>
                  <a:lnTo>
                    <a:pt x="2701" y="29"/>
                  </a:lnTo>
                  <a:lnTo>
                    <a:pt x="2700" y="27"/>
                  </a:lnTo>
                  <a:lnTo>
                    <a:pt x="2698" y="29"/>
                  </a:lnTo>
                  <a:lnTo>
                    <a:pt x="2696" y="24"/>
                  </a:lnTo>
                  <a:lnTo>
                    <a:pt x="2696" y="24"/>
                  </a:lnTo>
                  <a:lnTo>
                    <a:pt x="2695" y="22"/>
                  </a:lnTo>
                  <a:lnTo>
                    <a:pt x="2693" y="19"/>
                  </a:lnTo>
                  <a:lnTo>
                    <a:pt x="2692" y="19"/>
                  </a:lnTo>
                  <a:lnTo>
                    <a:pt x="2692" y="14"/>
                  </a:lnTo>
                  <a:lnTo>
                    <a:pt x="2689" y="11"/>
                  </a:lnTo>
                  <a:lnTo>
                    <a:pt x="2689" y="10"/>
                  </a:lnTo>
                  <a:lnTo>
                    <a:pt x="2690" y="8"/>
                  </a:lnTo>
                  <a:lnTo>
                    <a:pt x="2693" y="6"/>
                  </a:lnTo>
                  <a:lnTo>
                    <a:pt x="2696" y="6"/>
                  </a:lnTo>
                  <a:close/>
                  <a:moveTo>
                    <a:pt x="2849" y="2"/>
                  </a:moveTo>
                  <a:lnTo>
                    <a:pt x="2851" y="3"/>
                  </a:lnTo>
                  <a:lnTo>
                    <a:pt x="2853" y="3"/>
                  </a:lnTo>
                  <a:lnTo>
                    <a:pt x="2854" y="3"/>
                  </a:lnTo>
                  <a:lnTo>
                    <a:pt x="2854" y="3"/>
                  </a:lnTo>
                  <a:lnTo>
                    <a:pt x="2853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6"/>
                  </a:lnTo>
                  <a:lnTo>
                    <a:pt x="2849" y="6"/>
                  </a:lnTo>
                  <a:lnTo>
                    <a:pt x="2849" y="8"/>
                  </a:lnTo>
                  <a:lnTo>
                    <a:pt x="2854" y="13"/>
                  </a:lnTo>
                  <a:lnTo>
                    <a:pt x="2857" y="14"/>
                  </a:lnTo>
                  <a:lnTo>
                    <a:pt x="2859" y="16"/>
                  </a:lnTo>
                  <a:lnTo>
                    <a:pt x="2862" y="17"/>
                  </a:lnTo>
                  <a:lnTo>
                    <a:pt x="2862" y="17"/>
                  </a:lnTo>
                  <a:lnTo>
                    <a:pt x="2862" y="19"/>
                  </a:lnTo>
                  <a:lnTo>
                    <a:pt x="2862" y="21"/>
                  </a:lnTo>
                  <a:lnTo>
                    <a:pt x="2862" y="21"/>
                  </a:lnTo>
                  <a:lnTo>
                    <a:pt x="2860" y="21"/>
                  </a:lnTo>
                  <a:lnTo>
                    <a:pt x="2860" y="22"/>
                  </a:lnTo>
                  <a:lnTo>
                    <a:pt x="2860" y="22"/>
                  </a:lnTo>
                  <a:lnTo>
                    <a:pt x="2860" y="25"/>
                  </a:lnTo>
                  <a:lnTo>
                    <a:pt x="2860" y="25"/>
                  </a:lnTo>
                  <a:lnTo>
                    <a:pt x="2859" y="25"/>
                  </a:lnTo>
                  <a:lnTo>
                    <a:pt x="2859" y="24"/>
                  </a:lnTo>
                  <a:lnTo>
                    <a:pt x="2857" y="24"/>
                  </a:lnTo>
                  <a:lnTo>
                    <a:pt x="2857" y="24"/>
                  </a:lnTo>
                  <a:lnTo>
                    <a:pt x="2859" y="25"/>
                  </a:lnTo>
                  <a:lnTo>
                    <a:pt x="2859" y="25"/>
                  </a:lnTo>
                  <a:lnTo>
                    <a:pt x="2857" y="25"/>
                  </a:lnTo>
                  <a:lnTo>
                    <a:pt x="2857" y="25"/>
                  </a:lnTo>
                  <a:lnTo>
                    <a:pt x="2854" y="25"/>
                  </a:lnTo>
                  <a:lnTo>
                    <a:pt x="2853" y="25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1" y="25"/>
                  </a:lnTo>
                  <a:lnTo>
                    <a:pt x="2851" y="24"/>
                  </a:lnTo>
                  <a:lnTo>
                    <a:pt x="2851" y="24"/>
                  </a:lnTo>
                  <a:lnTo>
                    <a:pt x="2851" y="22"/>
                  </a:lnTo>
                  <a:lnTo>
                    <a:pt x="2848" y="22"/>
                  </a:lnTo>
                  <a:lnTo>
                    <a:pt x="2846" y="22"/>
                  </a:lnTo>
                  <a:lnTo>
                    <a:pt x="2841" y="17"/>
                  </a:lnTo>
                  <a:lnTo>
                    <a:pt x="2840" y="16"/>
                  </a:lnTo>
                  <a:lnTo>
                    <a:pt x="2838" y="14"/>
                  </a:lnTo>
                  <a:lnTo>
                    <a:pt x="2835" y="13"/>
                  </a:lnTo>
                  <a:lnTo>
                    <a:pt x="2835" y="13"/>
                  </a:lnTo>
                  <a:lnTo>
                    <a:pt x="2837" y="13"/>
                  </a:lnTo>
                  <a:lnTo>
                    <a:pt x="2835" y="10"/>
                  </a:lnTo>
                  <a:lnTo>
                    <a:pt x="2838" y="13"/>
                  </a:lnTo>
                  <a:lnTo>
                    <a:pt x="2838" y="13"/>
                  </a:lnTo>
                  <a:lnTo>
                    <a:pt x="2840" y="13"/>
                  </a:lnTo>
                  <a:lnTo>
                    <a:pt x="2840" y="13"/>
                  </a:lnTo>
                  <a:lnTo>
                    <a:pt x="2840" y="14"/>
                  </a:lnTo>
                  <a:lnTo>
                    <a:pt x="2840" y="14"/>
                  </a:lnTo>
                  <a:lnTo>
                    <a:pt x="2841" y="16"/>
                  </a:lnTo>
                  <a:lnTo>
                    <a:pt x="2841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4"/>
                  </a:lnTo>
                  <a:lnTo>
                    <a:pt x="2843" y="14"/>
                  </a:lnTo>
                  <a:lnTo>
                    <a:pt x="2845" y="14"/>
                  </a:lnTo>
                  <a:lnTo>
                    <a:pt x="2845" y="14"/>
                  </a:lnTo>
                  <a:lnTo>
                    <a:pt x="2848" y="16"/>
                  </a:lnTo>
                  <a:lnTo>
                    <a:pt x="2849" y="16"/>
                  </a:lnTo>
                  <a:lnTo>
                    <a:pt x="2849" y="16"/>
                  </a:lnTo>
                  <a:lnTo>
                    <a:pt x="2849" y="14"/>
                  </a:lnTo>
                  <a:lnTo>
                    <a:pt x="2849" y="14"/>
                  </a:lnTo>
                  <a:lnTo>
                    <a:pt x="2848" y="14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0"/>
                  </a:lnTo>
                  <a:lnTo>
                    <a:pt x="2846" y="10"/>
                  </a:lnTo>
                  <a:lnTo>
                    <a:pt x="2846" y="10"/>
                  </a:lnTo>
                  <a:lnTo>
                    <a:pt x="2846" y="8"/>
                  </a:lnTo>
                  <a:lnTo>
                    <a:pt x="2845" y="8"/>
                  </a:lnTo>
                  <a:lnTo>
                    <a:pt x="2845" y="8"/>
                  </a:lnTo>
                  <a:lnTo>
                    <a:pt x="2843" y="8"/>
                  </a:lnTo>
                  <a:lnTo>
                    <a:pt x="2841" y="10"/>
                  </a:lnTo>
                  <a:lnTo>
                    <a:pt x="2841" y="10"/>
                  </a:lnTo>
                  <a:lnTo>
                    <a:pt x="2840" y="10"/>
                  </a:lnTo>
                  <a:lnTo>
                    <a:pt x="2840" y="10"/>
                  </a:lnTo>
                  <a:lnTo>
                    <a:pt x="2840" y="8"/>
                  </a:lnTo>
                  <a:lnTo>
                    <a:pt x="2841" y="8"/>
                  </a:lnTo>
                  <a:lnTo>
                    <a:pt x="2843" y="6"/>
                  </a:lnTo>
                  <a:lnTo>
                    <a:pt x="2843" y="6"/>
                  </a:lnTo>
                  <a:lnTo>
                    <a:pt x="2843" y="5"/>
                  </a:lnTo>
                  <a:lnTo>
                    <a:pt x="2843" y="5"/>
                  </a:lnTo>
                  <a:lnTo>
                    <a:pt x="2843" y="3"/>
                  </a:lnTo>
                  <a:lnTo>
                    <a:pt x="2843" y="3"/>
                  </a:lnTo>
                  <a:lnTo>
                    <a:pt x="2846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5"/>
                  </a:lnTo>
                  <a:lnTo>
                    <a:pt x="2849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3"/>
                  </a:lnTo>
                  <a:lnTo>
                    <a:pt x="2849" y="3"/>
                  </a:lnTo>
                  <a:lnTo>
                    <a:pt x="2849" y="2"/>
                  </a:lnTo>
                  <a:close/>
                  <a:moveTo>
                    <a:pt x="777" y="0"/>
                  </a:moveTo>
                  <a:lnTo>
                    <a:pt x="779" y="0"/>
                  </a:lnTo>
                  <a:lnTo>
                    <a:pt x="781" y="2"/>
                  </a:lnTo>
                  <a:lnTo>
                    <a:pt x="782" y="2"/>
                  </a:lnTo>
                  <a:lnTo>
                    <a:pt x="781" y="3"/>
                  </a:lnTo>
                  <a:lnTo>
                    <a:pt x="781" y="3"/>
                  </a:lnTo>
                  <a:lnTo>
                    <a:pt x="777" y="3"/>
                  </a:lnTo>
                  <a:lnTo>
                    <a:pt x="776" y="3"/>
                  </a:lnTo>
                  <a:lnTo>
                    <a:pt x="776" y="5"/>
                  </a:lnTo>
                  <a:lnTo>
                    <a:pt x="773" y="5"/>
                  </a:lnTo>
                  <a:lnTo>
                    <a:pt x="771" y="6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770" y="6"/>
                  </a:lnTo>
                  <a:lnTo>
                    <a:pt x="773" y="3"/>
                  </a:lnTo>
                  <a:lnTo>
                    <a:pt x="777" y="0"/>
                  </a:lnTo>
                  <a:close/>
                  <a:moveTo>
                    <a:pt x="2525" y="0"/>
                  </a:moveTo>
                  <a:lnTo>
                    <a:pt x="2526" y="0"/>
                  </a:lnTo>
                  <a:lnTo>
                    <a:pt x="2528" y="0"/>
                  </a:lnTo>
                  <a:lnTo>
                    <a:pt x="2528" y="0"/>
                  </a:lnTo>
                  <a:lnTo>
                    <a:pt x="2529" y="0"/>
                  </a:lnTo>
                  <a:lnTo>
                    <a:pt x="2532" y="0"/>
                  </a:lnTo>
                  <a:lnTo>
                    <a:pt x="2534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4" y="2"/>
                  </a:lnTo>
                  <a:lnTo>
                    <a:pt x="2532" y="2"/>
                  </a:lnTo>
                  <a:lnTo>
                    <a:pt x="2529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6" y="3"/>
                  </a:lnTo>
                  <a:lnTo>
                    <a:pt x="2525" y="3"/>
                  </a:lnTo>
                  <a:lnTo>
                    <a:pt x="2525" y="3"/>
                  </a:lnTo>
                  <a:lnTo>
                    <a:pt x="2525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0" y="2"/>
                  </a:lnTo>
                  <a:lnTo>
                    <a:pt x="2521" y="0"/>
                  </a:lnTo>
                  <a:lnTo>
                    <a:pt x="2523" y="0"/>
                  </a:lnTo>
                  <a:lnTo>
                    <a:pt x="2525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27" name="Freeform 356">
              <a:extLst>
                <a:ext uri="{FF2B5EF4-FFF2-40B4-BE49-F238E27FC236}">
                  <a16:creationId xmlns:a16="http://schemas.microsoft.com/office/drawing/2014/main" id="{BFF6B8E4-99E0-4A6D-A3B5-EC8587BDA5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41441" y="2365342"/>
              <a:ext cx="5746305" cy="196872"/>
            </a:xfrm>
            <a:custGeom>
              <a:avLst/>
              <a:gdLst>
                <a:gd name="T0" fmla="*/ 2575 w 2948"/>
                <a:gd name="T1" fmla="*/ 85 h 101"/>
                <a:gd name="T2" fmla="*/ 2558 w 2948"/>
                <a:gd name="T3" fmla="*/ 96 h 101"/>
                <a:gd name="T4" fmla="*/ 2552 w 2948"/>
                <a:gd name="T5" fmla="*/ 90 h 101"/>
                <a:gd name="T6" fmla="*/ 2561 w 2948"/>
                <a:gd name="T7" fmla="*/ 82 h 101"/>
                <a:gd name="T8" fmla="*/ 817 w 2948"/>
                <a:gd name="T9" fmla="*/ 79 h 101"/>
                <a:gd name="T10" fmla="*/ 775 w 2948"/>
                <a:gd name="T11" fmla="*/ 93 h 101"/>
                <a:gd name="T12" fmla="*/ 776 w 2948"/>
                <a:gd name="T13" fmla="*/ 83 h 101"/>
                <a:gd name="T14" fmla="*/ 2612 w 2948"/>
                <a:gd name="T15" fmla="*/ 74 h 101"/>
                <a:gd name="T16" fmla="*/ 141 w 2948"/>
                <a:gd name="T17" fmla="*/ 71 h 101"/>
                <a:gd name="T18" fmla="*/ 2946 w 2948"/>
                <a:gd name="T19" fmla="*/ 74 h 101"/>
                <a:gd name="T20" fmla="*/ 841 w 2948"/>
                <a:gd name="T21" fmla="*/ 61 h 101"/>
                <a:gd name="T22" fmla="*/ 836 w 2948"/>
                <a:gd name="T23" fmla="*/ 64 h 101"/>
                <a:gd name="T24" fmla="*/ 188 w 2948"/>
                <a:gd name="T25" fmla="*/ 61 h 101"/>
                <a:gd name="T26" fmla="*/ 696 w 2948"/>
                <a:gd name="T27" fmla="*/ 61 h 101"/>
                <a:gd name="T28" fmla="*/ 4 w 2948"/>
                <a:gd name="T29" fmla="*/ 61 h 101"/>
                <a:gd name="T30" fmla="*/ 461 w 2948"/>
                <a:gd name="T31" fmla="*/ 71 h 101"/>
                <a:gd name="T32" fmla="*/ 888 w 2948"/>
                <a:gd name="T33" fmla="*/ 58 h 101"/>
                <a:gd name="T34" fmla="*/ 2938 w 2948"/>
                <a:gd name="T35" fmla="*/ 50 h 101"/>
                <a:gd name="T36" fmla="*/ 27 w 2948"/>
                <a:gd name="T37" fmla="*/ 47 h 101"/>
                <a:gd name="T38" fmla="*/ 866 w 2948"/>
                <a:gd name="T39" fmla="*/ 52 h 101"/>
                <a:gd name="T40" fmla="*/ 861 w 2948"/>
                <a:gd name="T41" fmla="*/ 44 h 101"/>
                <a:gd name="T42" fmla="*/ 4 w 2948"/>
                <a:gd name="T43" fmla="*/ 42 h 101"/>
                <a:gd name="T44" fmla="*/ 2708 w 2948"/>
                <a:gd name="T45" fmla="*/ 34 h 101"/>
                <a:gd name="T46" fmla="*/ 2930 w 2948"/>
                <a:gd name="T47" fmla="*/ 34 h 101"/>
                <a:gd name="T48" fmla="*/ 2 w 2948"/>
                <a:gd name="T49" fmla="*/ 30 h 101"/>
                <a:gd name="T50" fmla="*/ 2728 w 2948"/>
                <a:gd name="T51" fmla="*/ 30 h 101"/>
                <a:gd name="T52" fmla="*/ 2724 w 2948"/>
                <a:gd name="T53" fmla="*/ 42 h 101"/>
                <a:gd name="T54" fmla="*/ 2728 w 2948"/>
                <a:gd name="T55" fmla="*/ 28 h 101"/>
                <a:gd name="T56" fmla="*/ 2823 w 2948"/>
                <a:gd name="T57" fmla="*/ 30 h 101"/>
                <a:gd name="T58" fmla="*/ 2848 w 2948"/>
                <a:gd name="T59" fmla="*/ 50 h 101"/>
                <a:gd name="T60" fmla="*/ 2828 w 2948"/>
                <a:gd name="T61" fmla="*/ 66 h 101"/>
                <a:gd name="T62" fmla="*/ 2812 w 2948"/>
                <a:gd name="T63" fmla="*/ 50 h 101"/>
                <a:gd name="T64" fmla="*/ 2809 w 2948"/>
                <a:gd name="T65" fmla="*/ 34 h 101"/>
                <a:gd name="T66" fmla="*/ 2755 w 2948"/>
                <a:gd name="T67" fmla="*/ 30 h 101"/>
                <a:gd name="T68" fmla="*/ 2751 w 2948"/>
                <a:gd name="T69" fmla="*/ 25 h 101"/>
                <a:gd name="T70" fmla="*/ 2758 w 2948"/>
                <a:gd name="T71" fmla="*/ 30 h 101"/>
                <a:gd name="T72" fmla="*/ 2760 w 2948"/>
                <a:gd name="T73" fmla="*/ 23 h 101"/>
                <a:gd name="T74" fmla="*/ 2818 w 2948"/>
                <a:gd name="T75" fmla="*/ 20 h 101"/>
                <a:gd name="T76" fmla="*/ 740 w 2948"/>
                <a:gd name="T77" fmla="*/ 25 h 101"/>
                <a:gd name="T78" fmla="*/ 2725 w 2948"/>
                <a:gd name="T79" fmla="*/ 22 h 101"/>
                <a:gd name="T80" fmla="*/ 2714 w 2948"/>
                <a:gd name="T81" fmla="*/ 36 h 101"/>
                <a:gd name="T82" fmla="*/ 2716 w 2948"/>
                <a:gd name="T83" fmla="*/ 25 h 101"/>
                <a:gd name="T84" fmla="*/ 2719 w 2948"/>
                <a:gd name="T85" fmla="*/ 17 h 101"/>
                <a:gd name="T86" fmla="*/ 2727 w 2948"/>
                <a:gd name="T87" fmla="*/ 19 h 101"/>
                <a:gd name="T88" fmla="*/ 2905 w 2948"/>
                <a:gd name="T89" fmla="*/ 17 h 101"/>
                <a:gd name="T90" fmla="*/ 8 w 2948"/>
                <a:gd name="T91" fmla="*/ 6 h 101"/>
                <a:gd name="T92" fmla="*/ 2877 w 2948"/>
                <a:gd name="T93" fmla="*/ 3 h 101"/>
                <a:gd name="T94" fmla="*/ 2894 w 2948"/>
                <a:gd name="T95" fmla="*/ 30 h 101"/>
                <a:gd name="T96" fmla="*/ 2891 w 2948"/>
                <a:gd name="T97" fmla="*/ 46 h 101"/>
                <a:gd name="T98" fmla="*/ 2875 w 2948"/>
                <a:gd name="T99" fmla="*/ 39 h 101"/>
                <a:gd name="T100" fmla="*/ 2875 w 2948"/>
                <a:gd name="T101" fmla="*/ 30 h 101"/>
                <a:gd name="T102" fmla="*/ 2862 w 2948"/>
                <a:gd name="T103" fmla="*/ 12 h 101"/>
                <a:gd name="T104" fmla="*/ 2872 w 2948"/>
                <a:gd name="T105" fmla="*/ 11 h 101"/>
                <a:gd name="T106" fmla="*/ 2885 w 2948"/>
                <a:gd name="T107" fmla="*/ 17 h 101"/>
                <a:gd name="T108" fmla="*/ 787 w 2948"/>
                <a:gd name="T109" fmla="*/ 1 h 101"/>
                <a:gd name="T110" fmla="*/ 776 w 2948"/>
                <a:gd name="T111" fmla="*/ 6 h 101"/>
                <a:gd name="T112" fmla="*/ 759 w 2948"/>
                <a:gd name="T113" fmla="*/ 23 h 101"/>
                <a:gd name="T114" fmla="*/ 721 w 2948"/>
                <a:gd name="T115" fmla="*/ 44 h 101"/>
                <a:gd name="T116" fmla="*/ 683 w 2948"/>
                <a:gd name="T117" fmla="*/ 38 h 101"/>
                <a:gd name="T118" fmla="*/ 701 w 2948"/>
                <a:gd name="T119" fmla="*/ 27 h 101"/>
                <a:gd name="T120" fmla="*/ 705 w 2948"/>
                <a:gd name="T121" fmla="*/ 12 h 101"/>
                <a:gd name="T122" fmla="*/ 721 w 2948"/>
                <a:gd name="T123" fmla="*/ 12 h 101"/>
                <a:gd name="T124" fmla="*/ 765 w 2948"/>
                <a:gd name="T125" fmla="*/ 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48" h="101">
                  <a:moveTo>
                    <a:pt x="2569" y="79"/>
                  </a:moveTo>
                  <a:lnTo>
                    <a:pt x="2569" y="79"/>
                  </a:lnTo>
                  <a:lnTo>
                    <a:pt x="2571" y="79"/>
                  </a:lnTo>
                  <a:lnTo>
                    <a:pt x="2571" y="79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2"/>
                  </a:lnTo>
                  <a:lnTo>
                    <a:pt x="2575" y="82"/>
                  </a:lnTo>
                  <a:lnTo>
                    <a:pt x="2574" y="83"/>
                  </a:lnTo>
                  <a:lnTo>
                    <a:pt x="2574" y="83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8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3"/>
                  </a:lnTo>
                  <a:lnTo>
                    <a:pt x="2571" y="93"/>
                  </a:lnTo>
                  <a:lnTo>
                    <a:pt x="2571" y="93"/>
                  </a:lnTo>
                  <a:lnTo>
                    <a:pt x="2569" y="94"/>
                  </a:lnTo>
                  <a:lnTo>
                    <a:pt x="2568" y="94"/>
                  </a:lnTo>
                  <a:lnTo>
                    <a:pt x="2566" y="94"/>
                  </a:lnTo>
                  <a:lnTo>
                    <a:pt x="2564" y="94"/>
                  </a:lnTo>
                  <a:lnTo>
                    <a:pt x="2564" y="96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1" y="97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0" y="96"/>
                  </a:lnTo>
                  <a:lnTo>
                    <a:pt x="2560" y="96"/>
                  </a:lnTo>
                  <a:lnTo>
                    <a:pt x="2558" y="96"/>
                  </a:lnTo>
                  <a:lnTo>
                    <a:pt x="2558" y="97"/>
                  </a:lnTo>
                  <a:lnTo>
                    <a:pt x="2557" y="97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2" y="99"/>
                  </a:lnTo>
                  <a:lnTo>
                    <a:pt x="2550" y="101"/>
                  </a:lnTo>
                  <a:lnTo>
                    <a:pt x="2550" y="101"/>
                  </a:lnTo>
                  <a:lnTo>
                    <a:pt x="2550" y="99"/>
                  </a:lnTo>
                  <a:lnTo>
                    <a:pt x="2550" y="99"/>
                  </a:lnTo>
                  <a:lnTo>
                    <a:pt x="2552" y="97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2" y="93"/>
                  </a:lnTo>
                  <a:lnTo>
                    <a:pt x="2552" y="93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0"/>
                  </a:lnTo>
                  <a:lnTo>
                    <a:pt x="2552" y="90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90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5" y="88"/>
                  </a:lnTo>
                  <a:lnTo>
                    <a:pt x="2555" y="86"/>
                  </a:lnTo>
                  <a:lnTo>
                    <a:pt x="2555" y="86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8" y="85"/>
                  </a:lnTo>
                  <a:lnTo>
                    <a:pt x="2558" y="86"/>
                  </a:lnTo>
                  <a:lnTo>
                    <a:pt x="2560" y="86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90"/>
                  </a:lnTo>
                  <a:lnTo>
                    <a:pt x="2563" y="90"/>
                  </a:lnTo>
                  <a:lnTo>
                    <a:pt x="2563" y="90"/>
                  </a:lnTo>
                  <a:lnTo>
                    <a:pt x="2563" y="88"/>
                  </a:lnTo>
                  <a:lnTo>
                    <a:pt x="2563" y="86"/>
                  </a:lnTo>
                  <a:lnTo>
                    <a:pt x="2563" y="85"/>
                  </a:lnTo>
                  <a:lnTo>
                    <a:pt x="2561" y="83"/>
                  </a:lnTo>
                  <a:lnTo>
                    <a:pt x="2561" y="82"/>
                  </a:lnTo>
                  <a:lnTo>
                    <a:pt x="2561" y="82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6" y="79"/>
                  </a:lnTo>
                  <a:lnTo>
                    <a:pt x="2568" y="79"/>
                  </a:lnTo>
                  <a:lnTo>
                    <a:pt x="2569" y="79"/>
                  </a:lnTo>
                  <a:close/>
                  <a:moveTo>
                    <a:pt x="792" y="74"/>
                  </a:moveTo>
                  <a:lnTo>
                    <a:pt x="794" y="74"/>
                  </a:lnTo>
                  <a:lnTo>
                    <a:pt x="795" y="77"/>
                  </a:lnTo>
                  <a:lnTo>
                    <a:pt x="798" y="75"/>
                  </a:lnTo>
                  <a:lnTo>
                    <a:pt x="798" y="75"/>
                  </a:lnTo>
                  <a:lnTo>
                    <a:pt x="798" y="79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3" y="77"/>
                  </a:lnTo>
                  <a:lnTo>
                    <a:pt x="808" y="77"/>
                  </a:lnTo>
                  <a:lnTo>
                    <a:pt x="811" y="77"/>
                  </a:lnTo>
                  <a:lnTo>
                    <a:pt x="817" y="79"/>
                  </a:lnTo>
                  <a:lnTo>
                    <a:pt x="822" y="80"/>
                  </a:lnTo>
                  <a:lnTo>
                    <a:pt x="828" y="80"/>
                  </a:lnTo>
                  <a:lnTo>
                    <a:pt x="830" y="80"/>
                  </a:lnTo>
                  <a:lnTo>
                    <a:pt x="839" y="80"/>
                  </a:lnTo>
                  <a:lnTo>
                    <a:pt x="839" y="82"/>
                  </a:lnTo>
                  <a:lnTo>
                    <a:pt x="839" y="82"/>
                  </a:lnTo>
                  <a:lnTo>
                    <a:pt x="830" y="82"/>
                  </a:lnTo>
                  <a:lnTo>
                    <a:pt x="822" y="80"/>
                  </a:lnTo>
                  <a:lnTo>
                    <a:pt x="819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3" y="82"/>
                  </a:lnTo>
                  <a:lnTo>
                    <a:pt x="813" y="82"/>
                  </a:lnTo>
                  <a:lnTo>
                    <a:pt x="811" y="83"/>
                  </a:lnTo>
                  <a:lnTo>
                    <a:pt x="808" y="83"/>
                  </a:lnTo>
                  <a:lnTo>
                    <a:pt x="800" y="85"/>
                  </a:lnTo>
                  <a:lnTo>
                    <a:pt x="797" y="85"/>
                  </a:lnTo>
                  <a:lnTo>
                    <a:pt x="795" y="85"/>
                  </a:lnTo>
                  <a:lnTo>
                    <a:pt x="794" y="85"/>
                  </a:lnTo>
                  <a:lnTo>
                    <a:pt x="792" y="85"/>
                  </a:lnTo>
                  <a:lnTo>
                    <a:pt x="792" y="85"/>
                  </a:lnTo>
                  <a:lnTo>
                    <a:pt x="789" y="85"/>
                  </a:lnTo>
                  <a:lnTo>
                    <a:pt x="783" y="86"/>
                  </a:lnTo>
                  <a:lnTo>
                    <a:pt x="781" y="88"/>
                  </a:lnTo>
                  <a:lnTo>
                    <a:pt x="778" y="90"/>
                  </a:lnTo>
                  <a:lnTo>
                    <a:pt x="776" y="91"/>
                  </a:lnTo>
                  <a:lnTo>
                    <a:pt x="776" y="91"/>
                  </a:lnTo>
                  <a:lnTo>
                    <a:pt x="775" y="93"/>
                  </a:lnTo>
                  <a:lnTo>
                    <a:pt x="775" y="93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2" y="94"/>
                  </a:lnTo>
                  <a:lnTo>
                    <a:pt x="772" y="94"/>
                  </a:lnTo>
                  <a:lnTo>
                    <a:pt x="770" y="96"/>
                  </a:lnTo>
                  <a:lnTo>
                    <a:pt x="770" y="96"/>
                  </a:lnTo>
                  <a:lnTo>
                    <a:pt x="770" y="97"/>
                  </a:lnTo>
                  <a:lnTo>
                    <a:pt x="770" y="97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7" y="96"/>
                  </a:lnTo>
                  <a:lnTo>
                    <a:pt x="767" y="97"/>
                  </a:lnTo>
                  <a:lnTo>
                    <a:pt x="767" y="97"/>
                  </a:lnTo>
                  <a:lnTo>
                    <a:pt x="765" y="97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5" y="94"/>
                  </a:lnTo>
                  <a:lnTo>
                    <a:pt x="764" y="93"/>
                  </a:lnTo>
                  <a:lnTo>
                    <a:pt x="762" y="93"/>
                  </a:lnTo>
                  <a:lnTo>
                    <a:pt x="762" y="93"/>
                  </a:lnTo>
                  <a:lnTo>
                    <a:pt x="764" y="91"/>
                  </a:lnTo>
                  <a:lnTo>
                    <a:pt x="764" y="91"/>
                  </a:lnTo>
                  <a:lnTo>
                    <a:pt x="765" y="91"/>
                  </a:lnTo>
                  <a:lnTo>
                    <a:pt x="765" y="93"/>
                  </a:lnTo>
                  <a:lnTo>
                    <a:pt x="765" y="93"/>
                  </a:lnTo>
                  <a:lnTo>
                    <a:pt x="767" y="91"/>
                  </a:lnTo>
                  <a:lnTo>
                    <a:pt x="768" y="90"/>
                  </a:lnTo>
                  <a:lnTo>
                    <a:pt x="773" y="86"/>
                  </a:lnTo>
                  <a:lnTo>
                    <a:pt x="775" y="85"/>
                  </a:lnTo>
                  <a:lnTo>
                    <a:pt x="776" y="83"/>
                  </a:lnTo>
                  <a:lnTo>
                    <a:pt x="781" y="80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7"/>
                  </a:lnTo>
                  <a:lnTo>
                    <a:pt x="784" y="77"/>
                  </a:lnTo>
                  <a:lnTo>
                    <a:pt x="786" y="75"/>
                  </a:lnTo>
                  <a:lnTo>
                    <a:pt x="787" y="75"/>
                  </a:lnTo>
                  <a:lnTo>
                    <a:pt x="789" y="75"/>
                  </a:lnTo>
                  <a:lnTo>
                    <a:pt x="790" y="74"/>
                  </a:lnTo>
                  <a:lnTo>
                    <a:pt x="792" y="74"/>
                  </a:lnTo>
                  <a:close/>
                  <a:moveTo>
                    <a:pt x="2629" y="74"/>
                  </a:moveTo>
                  <a:lnTo>
                    <a:pt x="2629" y="74"/>
                  </a:lnTo>
                  <a:lnTo>
                    <a:pt x="2629" y="75"/>
                  </a:lnTo>
                  <a:lnTo>
                    <a:pt x="2629" y="79"/>
                  </a:lnTo>
                  <a:lnTo>
                    <a:pt x="2629" y="79"/>
                  </a:lnTo>
                  <a:lnTo>
                    <a:pt x="2631" y="79"/>
                  </a:lnTo>
                  <a:lnTo>
                    <a:pt x="2632" y="80"/>
                  </a:lnTo>
                  <a:lnTo>
                    <a:pt x="2631" y="82"/>
                  </a:lnTo>
                  <a:lnTo>
                    <a:pt x="2626" y="82"/>
                  </a:lnTo>
                  <a:lnTo>
                    <a:pt x="2624" y="80"/>
                  </a:lnTo>
                  <a:lnTo>
                    <a:pt x="2623" y="80"/>
                  </a:lnTo>
                  <a:lnTo>
                    <a:pt x="2621" y="82"/>
                  </a:lnTo>
                  <a:lnTo>
                    <a:pt x="2620" y="79"/>
                  </a:lnTo>
                  <a:lnTo>
                    <a:pt x="2618" y="79"/>
                  </a:lnTo>
                  <a:lnTo>
                    <a:pt x="2616" y="77"/>
                  </a:lnTo>
                  <a:lnTo>
                    <a:pt x="2613" y="77"/>
                  </a:lnTo>
                  <a:lnTo>
                    <a:pt x="2612" y="77"/>
                  </a:lnTo>
                  <a:lnTo>
                    <a:pt x="2605" y="77"/>
                  </a:lnTo>
                  <a:lnTo>
                    <a:pt x="2604" y="77"/>
                  </a:lnTo>
                  <a:lnTo>
                    <a:pt x="2607" y="77"/>
                  </a:lnTo>
                  <a:lnTo>
                    <a:pt x="2610" y="75"/>
                  </a:lnTo>
                  <a:lnTo>
                    <a:pt x="2612" y="74"/>
                  </a:lnTo>
                  <a:lnTo>
                    <a:pt x="2612" y="75"/>
                  </a:lnTo>
                  <a:lnTo>
                    <a:pt x="2613" y="75"/>
                  </a:lnTo>
                  <a:lnTo>
                    <a:pt x="2615" y="74"/>
                  </a:lnTo>
                  <a:lnTo>
                    <a:pt x="2616" y="75"/>
                  </a:lnTo>
                  <a:lnTo>
                    <a:pt x="2618" y="75"/>
                  </a:lnTo>
                  <a:lnTo>
                    <a:pt x="2623" y="77"/>
                  </a:lnTo>
                  <a:lnTo>
                    <a:pt x="2623" y="74"/>
                  </a:lnTo>
                  <a:lnTo>
                    <a:pt x="2626" y="75"/>
                  </a:lnTo>
                  <a:lnTo>
                    <a:pt x="2628" y="75"/>
                  </a:lnTo>
                  <a:lnTo>
                    <a:pt x="2628" y="74"/>
                  </a:lnTo>
                  <a:lnTo>
                    <a:pt x="2629" y="74"/>
                  </a:lnTo>
                  <a:close/>
                  <a:moveTo>
                    <a:pt x="71" y="72"/>
                  </a:moveTo>
                  <a:lnTo>
                    <a:pt x="75" y="74"/>
                  </a:lnTo>
                  <a:lnTo>
                    <a:pt x="75" y="74"/>
                  </a:lnTo>
                  <a:lnTo>
                    <a:pt x="76" y="74"/>
                  </a:lnTo>
                  <a:lnTo>
                    <a:pt x="78" y="74"/>
                  </a:lnTo>
                  <a:lnTo>
                    <a:pt x="78" y="75"/>
                  </a:lnTo>
                  <a:lnTo>
                    <a:pt x="76" y="75"/>
                  </a:lnTo>
                  <a:lnTo>
                    <a:pt x="76" y="75"/>
                  </a:lnTo>
                  <a:lnTo>
                    <a:pt x="76" y="77"/>
                  </a:lnTo>
                  <a:lnTo>
                    <a:pt x="78" y="77"/>
                  </a:lnTo>
                  <a:lnTo>
                    <a:pt x="79" y="77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5" y="77"/>
                  </a:lnTo>
                  <a:lnTo>
                    <a:pt x="73" y="75"/>
                  </a:lnTo>
                  <a:lnTo>
                    <a:pt x="73" y="75"/>
                  </a:lnTo>
                  <a:lnTo>
                    <a:pt x="71" y="74"/>
                  </a:lnTo>
                  <a:lnTo>
                    <a:pt x="71" y="72"/>
                  </a:lnTo>
                  <a:lnTo>
                    <a:pt x="71" y="72"/>
                  </a:lnTo>
                  <a:close/>
                  <a:moveTo>
                    <a:pt x="141" y="71"/>
                  </a:moveTo>
                  <a:lnTo>
                    <a:pt x="142" y="71"/>
                  </a:lnTo>
                  <a:lnTo>
                    <a:pt x="144" y="71"/>
                  </a:lnTo>
                  <a:lnTo>
                    <a:pt x="146" y="71"/>
                  </a:lnTo>
                  <a:lnTo>
                    <a:pt x="144" y="72"/>
                  </a:lnTo>
                  <a:lnTo>
                    <a:pt x="142" y="72"/>
                  </a:lnTo>
                  <a:lnTo>
                    <a:pt x="141" y="72"/>
                  </a:lnTo>
                  <a:lnTo>
                    <a:pt x="138" y="74"/>
                  </a:lnTo>
                  <a:lnTo>
                    <a:pt x="138" y="74"/>
                  </a:lnTo>
                  <a:lnTo>
                    <a:pt x="138" y="75"/>
                  </a:lnTo>
                  <a:lnTo>
                    <a:pt x="138" y="75"/>
                  </a:lnTo>
                  <a:lnTo>
                    <a:pt x="138" y="77"/>
                  </a:lnTo>
                  <a:lnTo>
                    <a:pt x="136" y="77"/>
                  </a:lnTo>
                  <a:lnTo>
                    <a:pt x="136" y="77"/>
                  </a:lnTo>
                  <a:lnTo>
                    <a:pt x="133" y="77"/>
                  </a:lnTo>
                  <a:lnTo>
                    <a:pt x="120" y="80"/>
                  </a:lnTo>
                  <a:lnTo>
                    <a:pt x="119" y="79"/>
                  </a:lnTo>
                  <a:lnTo>
                    <a:pt x="117" y="77"/>
                  </a:lnTo>
                  <a:lnTo>
                    <a:pt x="119" y="75"/>
                  </a:lnTo>
                  <a:lnTo>
                    <a:pt x="127" y="72"/>
                  </a:lnTo>
                  <a:lnTo>
                    <a:pt x="131" y="72"/>
                  </a:lnTo>
                  <a:lnTo>
                    <a:pt x="141" y="71"/>
                  </a:lnTo>
                  <a:close/>
                  <a:moveTo>
                    <a:pt x="2937" y="68"/>
                  </a:moveTo>
                  <a:lnTo>
                    <a:pt x="2938" y="69"/>
                  </a:lnTo>
                  <a:lnTo>
                    <a:pt x="2938" y="69"/>
                  </a:lnTo>
                  <a:lnTo>
                    <a:pt x="2938" y="71"/>
                  </a:lnTo>
                  <a:lnTo>
                    <a:pt x="2940" y="71"/>
                  </a:lnTo>
                  <a:lnTo>
                    <a:pt x="2940" y="71"/>
                  </a:lnTo>
                  <a:lnTo>
                    <a:pt x="2941" y="71"/>
                  </a:lnTo>
                  <a:lnTo>
                    <a:pt x="2941" y="72"/>
                  </a:lnTo>
                  <a:lnTo>
                    <a:pt x="2943" y="72"/>
                  </a:lnTo>
                  <a:lnTo>
                    <a:pt x="2944" y="72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5"/>
                  </a:lnTo>
                  <a:lnTo>
                    <a:pt x="2948" y="75"/>
                  </a:lnTo>
                  <a:lnTo>
                    <a:pt x="2946" y="77"/>
                  </a:lnTo>
                  <a:lnTo>
                    <a:pt x="2943" y="75"/>
                  </a:lnTo>
                  <a:lnTo>
                    <a:pt x="2941" y="74"/>
                  </a:lnTo>
                  <a:lnTo>
                    <a:pt x="2938" y="71"/>
                  </a:lnTo>
                  <a:lnTo>
                    <a:pt x="2937" y="69"/>
                  </a:lnTo>
                  <a:lnTo>
                    <a:pt x="2937" y="68"/>
                  </a:lnTo>
                  <a:lnTo>
                    <a:pt x="2937" y="68"/>
                  </a:lnTo>
                  <a:close/>
                  <a:moveTo>
                    <a:pt x="79" y="64"/>
                  </a:moveTo>
                  <a:lnTo>
                    <a:pt x="81" y="66"/>
                  </a:lnTo>
                  <a:lnTo>
                    <a:pt x="81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8"/>
                  </a:lnTo>
                  <a:lnTo>
                    <a:pt x="82" y="66"/>
                  </a:lnTo>
                  <a:lnTo>
                    <a:pt x="79" y="66"/>
                  </a:lnTo>
                  <a:lnTo>
                    <a:pt x="78" y="68"/>
                  </a:lnTo>
                  <a:lnTo>
                    <a:pt x="76" y="68"/>
                  </a:lnTo>
                  <a:lnTo>
                    <a:pt x="73" y="68"/>
                  </a:lnTo>
                  <a:lnTo>
                    <a:pt x="73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3" y="66"/>
                  </a:lnTo>
                  <a:lnTo>
                    <a:pt x="76" y="66"/>
                  </a:lnTo>
                  <a:lnTo>
                    <a:pt x="79" y="64"/>
                  </a:lnTo>
                  <a:close/>
                  <a:moveTo>
                    <a:pt x="841" y="61"/>
                  </a:moveTo>
                  <a:lnTo>
                    <a:pt x="843" y="61"/>
                  </a:lnTo>
                  <a:lnTo>
                    <a:pt x="843" y="61"/>
                  </a:lnTo>
                  <a:lnTo>
                    <a:pt x="844" y="61"/>
                  </a:lnTo>
                  <a:lnTo>
                    <a:pt x="843" y="63"/>
                  </a:lnTo>
                  <a:lnTo>
                    <a:pt x="841" y="63"/>
                  </a:lnTo>
                  <a:lnTo>
                    <a:pt x="839" y="63"/>
                  </a:lnTo>
                  <a:lnTo>
                    <a:pt x="838" y="64"/>
                  </a:lnTo>
                  <a:lnTo>
                    <a:pt x="839" y="64"/>
                  </a:lnTo>
                  <a:lnTo>
                    <a:pt x="841" y="64"/>
                  </a:lnTo>
                  <a:lnTo>
                    <a:pt x="841" y="64"/>
                  </a:lnTo>
                  <a:lnTo>
                    <a:pt x="841" y="66"/>
                  </a:lnTo>
                  <a:lnTo>
                    <a:pt x="839" y="66"/>
                  </a:lnTo>
                  <a:lnTo>
                    <a:pt x="839" y="66"/>
                  </a:lnTo>
                  <a:lnTo>
                    <a:pt x="838" y="66"/>
                  </a:lnTo>
                  <a:lnTo>
                    <a:pt x="838" y="68"/>
                  </a:lnTo>
                  <a:lnTo>
                    <a:pt x="839" y="69"/>
                  </a:lnTo>
                  <a:lnTo>
                    <a:pt x="838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8"/>
                  </a:lnTo>
                  <a:lnTo>
                    <a:pt x="835" y="64"/>
                  </a:lnTo>
                  <a:lnTo>
                    <a:pt x="833" y="64"/>
                  </a:lnTo>
                  <a:lnTo>
                    <a:pt x="833" y="64"/>
                  </a:lnTo>
                  <a:lnTo>
                    <a:pt x="835" y="63"/>
                  </a:lnTo>
                  <a:lnTo>
                    <a:pt x="835" y="63"/>
                  </a:lnTo>
                  <a:lnTo>
                    <a:pt x="836" y="63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8" y="63"/>
                  </a:lnTo>
                  <a:lnTo>
                    <a:pt x="838" y="63"/>
                  </a:lnTo>
                  <a:lnTo>
                    <a:pt x="839" y="61"/>
                  </a:lnTo>
                  <a:lnTo>
                    <a:pt x="841" y="61"/>
                  </a:lnTo>
                  <a:close/>
                  <a:moveTo>
                    <a:pt x="75" y="60"/>
                  </a:moveTo>
                  <a:lnTo>
                    <a:pt x="75" y="60"/>
                  </a:lnTo>
                  <a:lnTo>
                    <a:pt x="76" y="60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5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3" y="60"/>
                  </a:lnTo>
                  <a:lnTo>
                    <a:pt x="75" y="60"/>
                  </a:lnTo>
                  <a:lnTo>
                    <a:pt x="75" y="60"/>
                  </a:lnTo>
                  <a:close/>
                  <a:moveTo>
                    <a:pt x="188" y="58"/>
                  </a:moveTo>
                  <a:lnTo>
                    <a:pt x="190" y="60"/>
                  </a:lnTo>
                  <a:lnTo>
                    <a:pt x="193" y="63"/>
                  </a:lnTo>
                  <a:lnTo>
                    <a:pt x="194" y="63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1" y="63"/>
                  </a:lnTo>
                  <a:lnTo>
                    <a:pt x="190" y="61"/>
                  </a:lnTo>
                  <a:lnTo>
                    <a:pt x="188" y="61"/>
                  </a:lnTo>
                  <a:lnTo>
                    <a:pt x="188" y="61"/>
                  </a:lnTo>
                  <a:lnTo>
                    <a:pt x="187" y="61"/>
                  </a:lnTo>
                  <a:lnTo>
                    <a:pt x="187" y="60"/>
                  </a:lnTo>
                  <a:lnTo>
                    <a:pt x="188" y="58"/>
                  </a:lnTo>
                  <a:close/>
                  <a:moveTo>
                    <a:pt x="2918" y="58"/>
                  </a:moveTo>
                  <a:lnTo>
                    <a:pt x="2919" y="60"/>
                  </a:lnTo>
                  <a:lnTo>
                    <a:pt x="2921" y="60"/>
                  </a:lnTo>
                  <a:lnTo>
                    <a:pt x="2921" y="61"/>
                  </a:lnTo>
                  <a:lnTo>
                    <a:pt x="2921" y="63"/>
                  </a:lnTo>
                  <a:lnTo>
                    <a:pt x="2921" y="64"/>
                  </a:lnTo>
                  <a:lnTo>
                    <a:pt x="2919" y="64"/>
                  </a:lnTo>
                  <a:lnTo>
                    <a:pt x="2918" y="64"/>
                  </a:lnTo>
                  <a:lnTo>
                    <a:pt x="2913" y="63"/>
                  </a:lnTo>
                  <a:lnTo>
                    <a:pt x="2913" y="63"/>
                  </a:lnTo>
                  <a:lnTo>
                    <a:pt x="2911" y="63"/>
                  </a:lnTo>
                  <a:lnTo>
                    <a:pt x="2910" y="61"/>
                  </a:lnTo>
                  <a:lnTo>
                    <a:pt x="2910" y="61"/>
                  </a:lnTo>
                  <a:lnTo>
                    <a:pt x="2911" y="60"/>
                  </a:lnTo>
                  <a:lnTo>
                    <a:pt x="2913" y="60"/>
                  </a:lnTo>
                  <a:lnTo>
                    <a:pt x="2914" y="58"/>
                  </a:lnTo>
                  <a:lnTo>
                    <a:pt x="2918" y="58"/>
                  </a:lnTo>
                  <a:close/>
                  <a:moveTo>
                    <a:pt x="708" y="58"/>
                  </a:moveTo>
                  <a:lnTo>
                    <a:pt x="708" y="58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05" y="63"/>
                  </a:lnTo>
                  <a:lnTo>
                    <a:pt x="702" y="63"/>
                  </a:lnTo>
                  <a:lnTo>
                    <a:pt x="701" y="61"/>
                  </a:lnTo>
                  <a:lnTo>
                    <a:pt x="699" y="61"/>
                  </a:lnTo>
                  <a:lnTo>
                    <a:pt x="696" y="61"/>
                  </a:lnTo>
                  <a:lnTo>
                    <a:pt x="696" y="61"/>
                  </a:lnTo>
                  <a:lnTo>
                    <a:pt x="697" y="60"/>
                  </a:lnTo>
                  <a:lnTo>
                    <a:pt x="701" y="60"/>
                  </a:lnTo>
                  <a:lnTo>
                    <a:pt x="702" y="60"/>
                  </a:lnTo>
                  <a:lnTo>
                    <a:pt x="704" y="60"/>
                  </a:lnTo>
                  <a:lnTo>
                    <a:pt x="705" y="58"/>
                  </a:lnTo>
                  <a:lnTo>
                    <a:pt x="708" y="58"/>
                  </a:lnTo>
                  <a:close/>
                  <a:moveTo>
                    <a:pt x="150" y="57"/>
                  </a:moveTo>
                  <a:lnTo>
                    <a:pt x="150" y="57"/>
                  </a:lnTo>
                  <a:lnTo>
                    <a:pt x="144" y="60"/>
                  </a:lnTo>
                  <a:lnTo>
                    <a:pt x="142" y="61"/>
                  </a:lnTo>
                  <a:lnTo>
                    <a:pt x="138" y="63"/>
                  </a:lnTo>
                  <a:lnTo>
                    <a:pt x="135" y="64"/>
                  </a:lnTo>
                  <a:lnTo>
                    <a:pt x="135" y="64"/>
                  </a:lnTo>
                  <a:lnTo>
                    <a:pt x="136" y="63"/>
                  </a:lnTo>
                  <a:lnTo>
                    <a:pt x="138" y="61"/>
                  </a:lnTo>
                  <a:lnTo>
                    <a:pt x="138" y="61"/>
                  </a:lnTo>
                  <a:lnTo>
                    <a:pt x="139" y="61"/>
                  </a:lnTo>
                  <a:lnTo>
                    <a:pt x="141" y="60"/>
                  </a:lnTo>
                  <a:lnTo>
                    <a:pt x="144" y="58"/>
                  </a:lnTo>
                  <a:lnTo>
                    <a:pt x="150" y="57"/>
                  </a:lnTo>
                  <a:lnTo>
                    <a:pt x="150" y="57"/>
                  </a:lnTo>
                  <a:close/>
                  <a:moveTo>
                    <a:pt x="5" y="57"/>
                  </a:moveTo>
                  <a:lnTo>
                    <a:pt x="5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60"/>
                  </a:lnTo>
                  <a:lnTo>
                    <a:pt x="7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58"/>
                  </a:lnTo>
                  <a:lnTo>
                    <a:pt x="4" y="58"/>
                  </a:lnTo>
                  <a:lnTo>
                    <a:pt x="2" y="58"/>
                  </a:lnTo>
                  <a:lnTo>
                    <a:pt x="2" y="57"/>
                  </a:lnTo>
                  <a:lnTo>
                    <a:pt x="2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5" y="57"/>
                  </a:lnTo>
                  <a:lnTo>
                    <a:pt x="5" y="57"/>
                  </a:lnTo>
                  <a:close/>
                  <a:moveTo>
                    <a:pt x="445" y="57"/>
                  </a:moveTo>
                  <a:lnTo>
                    <a:pt x="447" y="57"/>
                  </a:lnTo>
                  <a:lnTo>
                    <a:pt x="450" y="60"/>
                  </a:lnTo>
                  <a:lnTo>
                    <a:pt x="451" y="61"/>
                  </a:lnTo>
                  <a:lnTo>
                    <a:pt x="453" y="63"/>
                  </a:lnTo>
                  <a:lnTo>
                    <a:pt x="455" y="63"/>
                  </a:lnTo>
                  <a:lnTo>
                    <a:pt x="456" y="63"/>
                  </a:lnTo>
                  <a:lnTo>
                    <a:pt x="456" y="64"/>
                  </a:lnTo>
                  <a:lnTo>
                    <a:pt x="458" y="66"/>
                  </a:lnTo>
                  <a:lnTo>
                    <a:pt x="459" y="66"/>
                  </a:lnTo>
                  <a:lnTo>
                    <a:pt x="459" y="68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71"/>
                  </a:lnTo>
                  <a:lnTo>
                    <a:pt x="463" y="72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1" y="74"/>
                  </a:lnTo>
                  <a:lnTo>
                    <a:pt x="461" y="72"/>
                  </a:lnTo>
                  <a:lnTo>
                    <a:pt x="459" y="69"/>
                  </a:lnTo>
                  <a:lnTo>
                    <a:pt x="458" y="68"/>
                  </a:lnTo>
                  <a:lnTo>
                    <a:pt x="455" y="64"/>
                  </a:lnTo>
                  <a:lnTo>
                    <a:pt x="451" y="63"/>
                  </a:lnTo>
                  <a:lnTo>
                    <a:pt x="450" y="61"/>
                  </a:lnTo>
                  <a:lnTo>
                    <a:pt x="448" y="60"/>
                  </a:lnTo>
                  <a:lnTo>
                    <a:pt x="447" y="57"/>
                  </a:lnTo>
                  <a:lnTo>
                    <a:pt x="445" y="57"/>
                  </a:lnTo>
                  <a:close/>
                  <a:moveTo>
                    <a:pt x="893" y="52"/>
                  </a:moveTo>
                  <a:lnTo>
                    <a:pt x="895" y="52"/>
                  </a:lnTo>
                  <a:lnTo>
                    <a:pt x="895" y="53"/>
                  </a:lnTo>
                  <a:lnTo>
                    <a:pt x="895" y="55"/>
                  </a:lnTo>
                  <a:lnTo>
                    <a:pt x="896" y="55"/>
                  </a:lnTo>
                  <a:lnTo>
                    <a:pt x="898" y="58"/>
                  </a:lnTo>
                  <a:lnTo>
                    <a:pt x="899" y="60"/>
                  </a:lnTo>
                  <a:lnTo>
                    <a:pt x="899" y="63"/>
                  </a:lnTo>
                  <a:lnTo>
                    <a:pt x="899" y="64"/>
                  </a:lnTo>
                  <a:lnTo>
                    <a:pt x="899" y="66"/>
                  </a:lnTo>
                  <a:lnTo>
                    <a:pt x="898" y="66"/>
                  </a:lnTo>
                  <a:lnTo>
                    <a:pt x="898" y="66"/>
                  </a:lnTo>
                  <a:lnTo>
                    <a:pt x="896" y="68"/>
                  </a:lnTo>
                  <a:lnTo>
                    <a:pt x="896" y="64"/>
                  </a:lnTo>
                  <a:lnTo>
                    <a:pt x="893" y="61"/>
                  </a:lnTo>
                  <a:lnTo>
                    <a:pt x="891" y="60"/>
                  </a:lnTo>
                  <a:lnTo>
                    <a:pt x="890" y="60"/>
                  </a:lnTo>
                  <a:lnTo>
                    <a:pt x="888" y="60"/>
                  </a:lnTo>
                  <a:lnTo>
                    <a:pt x="888" y="58"/>
                  </a:lnTo>
                  <a:lnTo>
                    <a:pt x="890" y="58"/>
                  </a:lnTo>
                  <a:lnTo>
                    <a:pt x="890" y="58"/>
                  </a:lnTo>
                  <a:lnTo>
                    <a:pt x="891" y="58"/>
                  </a:lnTo>
                  <a:lnTo>
                    <a:pt x="893" y="57"/>
                  </a:lnTo>
                  <a:lnTo>
                    <a:pt x="891" y="57"/>
                  </a:lnTo>
                  <a:lnTo>
                    <a:pt x="891" y="55"/>
                  </a:lnTo>
                  <a:lnTo>
                    <a:pt x="891" y="53"/>
                  </a:lnTo>
                  <a:lnTo>
                    <a:pt x="891" y="52"/>
                  </a:lnTo>
                  <a:lnTo>
                    <a:pt x="893" y="52"/>
                  </a:lnTo>
                  <a:close/>
                  <a:moveTo>
                    <a:pt x="617" y="49"/>
                  </a:moveTo>
                  <a:lnTo>
                    <a:pt x="619" y="49"/>
                  </a:lnTo>
                  <a:lnTo>
                    <a:pt x="620" y="50"/>
                  </a:lnTo>
                  <a:lnTo>
                    <a:pt x="622" y="52"/>
                  </a:lnTo>
                  <a:lnTo>
                    <a:pt x="622" y="53"/>
                  </a:lnTo>
                  <a:lnTo>
                    <a:pt x="620" y="55"/>
                  </a:lnTo>
                  <a:lnTo>
                    <a:pt x="619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5" y="57"/>
                  </a:lnTo>
                  <a:lnTo>
                    <a:pt x="615" y="55"/>
                  </a:lnTo>
                  <a:lnTo>
                    <a:pt x="614" y="57"/>
                  </a:lnTo>
                  <a:lnTo>
                    <a:pt x="614" y="55"/>
                  </a:lnTo>
                  <a:lnTo>
                    <a:pt x="615" y="55"/>
                  </a:lnTo>
                  <a:lnTo>
                    <a:pt x="617" y="53"/>
                  </a:lnTo>
                  <a:lnTo>
                    <a:pt x="619" y="53"/>
                  </a:lnTo>
                  <a:lnTo>
                    <a:pt x="619" y="52"/>
                  </a:lnTo>
                  <a:lnTo>
                    <a:pt x="619" y="50"/>
                  </a:lnTo>
                  <a:lnTo>
                    <a:pt x="617" y="49"/>
                  </a:lnTo>
                  <a:close/>
                  <a:moveTo>
                    <a:pt x="2933" y="49"/>
                  </a:moveTo>
                  <a:lnTo>
                    <a:pt x="2935" y="49"/>
                  </a:lnTo>
                  <a:lnTo>
                    <a:pt x="2937" y="50"/>
                  </a:lnTo>
                  <a:lnTo>
                    <a:pt x="2938" y="50"/>
                  </a:lnTo>
                  <a:lnTo>
                    <a:pt x="2938" y="52"/>
                  </a:lnTo>
                  <a:lnTo>
                    <a:pt x="2938" y="55"/>
                  </a:lnTo>
                  <a:lnTo>
                    <a:pt x="2938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5"/>
                  </a:lnTo>
                  <a:lnTo>
                    <a:pt x="2937" y="53"/>
                  </a:lnTo>
                  <a:lnTo>
                    <a:pt x="2935" y="53"/>
                  </a:lnTo>
                  <a:lnTo>
                    <a:pt x="2935" y="52"/>
                  </a:lnTo>
                  <a:lnTo>
                    <a:pt x="2935" y="53"/>
                  </a:lnTo>
                  <a:lnTo>
                    <a:pt x="2933" y="53"/>
                  </a:lnTo>
                  <a:lnTo>
                    <a:pt x="2933" y="52"/>
                  </a:lnTo>
                  <a:lnTo>
                    <a:pt x="2933" y="50"/>
                  </a:lnTo>
                  <a:lnTo>
                    <a:pt x="2933" y="49"/>
                  </a:lnTo>
                  <a:close/>
                  <a:moveTo>
                    <a:pt x="21" y="47"/>
                  </a:moveTo>
                  <a:lnTo>
                    <a:pt x="21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1" y="49"/>
                  </a:lnTo>
                  <a:lnTo>
                    <a:pt x="21" y="49"/>
                  </a:lnTo>
                  <a:lnTo>
                    <a:pt x="19" y="49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21" y="47"/>
                  </a:lnTo>
                  <a:close/>
                  <a:moveTo>
                    <a:pt x="24" y="44"/>
                  </a:moveTo>
                  <a:lnTo>
                    <a:pt x="26" y="4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7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4" y="47"/>
                  </a:lnTo>
                  <a:lnTo>
                    <a:pt x="24" y="46"/>
                  </a:lnTo>
                  <a:lnTo>
                    <a:pt x="24" y="46"/>
                  </a:lnTo>
                  <a:lnTo>
                    <a:pt x="24" y="44"/>
                  </a:lnTo>
                  <a:close/>
                  <a:moveTo>
                    <a:pt x="863" y="44"/>
                  </a:moveTo>
                  <a:lnTo>
                    <a:pt x="865" y="44"/>
                  </a:lnTo>
                  <a:lnTo>
                    <a:pt x="865" y="44"/>
                  </a:lnTo>
                  <a:lnTo>
                    <a:pt x="865" y="46"/>
                  </a:lnTo>
                  <a:lnTo>
                    <a:pt x="865" y="46"/>
                  </a:lnTo>
                  <a:lnTo>
                    <a:pt x="865" y="47"/>
                  </a:lnTo>
                  <a:lnTo>
                    <a:pt x="865" y="47"/>
                  </a:lnTo>
                  <a:lnTo>
                    <a:pt x="866" y="47"/>
                  </a:lnTo>
                  <a:lnTo>
                    <a:pt x="866" y="49"/>
                  </a:lnTo>
                  <a:lnTo>
                    <a:pt x="865" y="49"/>
                  </a:lnTo>
                  <a:lnTo>
                    <a:pt x="865" y="50"/>
                  </a:lnTo>
                  <a:lnTo>
                    <a:pt x="866" y="49"/>
                  </a:lnTo>
                  <a:lnTo>
                    <a:pt x="868" y="49"/>
                  </a:lnTo>
                  <a:lnTo>
                    <a:pt x="868" y="49"/>
                  </a:lnTo>
                  <a:lnTo>
                    <a:pt x="869" y="49"/>
                  </a:lnTo>
                  <a:lnTo>
                    <a:pt x="871" y="47"/>
                  </a:lnTo>
                  <a:lnTo>
                    <a:pt x="871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4" y="46"/>
                  </a:lnTo>
                  <a:lnTo>
                    <a:pt x="872" y="47"/>
                  </a:lnTo>
                  <a:lnTo>
                    <a:pt x="871" y="49"/>
                  </a:lnTo>
                  <a:lnTo>
                    <a:pt x="869" y="50"/>
                  </a:lnTo>
                  <a:lnTo>
                    <a:pt x="868" y="50"/>
                  </a:lnTo>
                  <a:lnTo>
                    <a:pt x="866" y="50"/>
                  </a:lnTo>
                  <a:lnTo>
                    <a:pt x="866" y="52"/>
                  </a:lnTo>
                  <a:lnTo>
                    <a:pt x="868" y="52"/>
                  </a:lnTo>
                  <a:lnTo>
                    <a:pt x="869" y="52"/>
                  </a:lnTo>
                  <a:lnTo>
                    <a:pt x="869" y="52"/>
                  </a:lnTo>
                  <a:lnTo>
                    <a:pt x="871" y="50"/>
                  </a:lnTo>
                  <a:lnTo>
                    <a:pt x="871" y="50"/>
                  </a:lnTo>
                  <a:lnTo>
                    <a:pt x="872" y="50"/>
                  </a:lnTo>
                  <a:lnTo>
                    <a:pt x="872" y="52"/>
                  </a:lnTo>
                  <a:lnTo>
                    <a:pt x="871" y="53"/>
                  </a:lnTo>
                  <a:lnTo>
                    <a:pt x="869" y="55"/>
                  </a:lnTo>
                  <a:lnTo>
                    <a:pt x="869" y="55"/>
                  </a:lnTo>
                  <a:lnTo>
                    <a:pt x="869" y="57"/>
                  </a:lnTo>
                  <a:lnTo>
                    <a:pt x="866" y="58"/>
                  </a:lnTo>
                  <a:lnTo>
                    <a:pt x="866" y="58"/>
                  </a:lnTo>
                  <a:lnTo>
                    <a:pt x="866" y="57"/>
                  </a:lnTo>
                  <a:lnTo>
                    <a:pt x="866" y="53"/>
                  </a:lnTo>
                  <a:lnTo>
                    <a:pt x="865" y="53"/>
                  </a:lnTo>
                  <a:lnTo>
                    <a:pt x="863" y="52"/>
                  </a:lnTo>
                  <a:lnTo>
                    <a:pt x="863" y="50"/>
                  </a:lnTo>
                  <a:lnTo>
                    <a:pt x="861" y="50"/>
                  </a:lnTo>
                  <a:lnTo>
                    <a:pt x="861" y="50"/>
                  </a:lnTo>
                  <a:lnTo>
                    <a:pt x="863" y="49"/>
                  </a:lnTo>
                  <a:lnTo>
                    <a:pt x="863" y="47"/>
                  </a:lnTo>
                  <a:lnTo>
                    <a:pt x="863" y="46"/>
                  </a:lnTo>
                  <a:lnTo>
                    <a:pt x="861" y="46"/>
                  </a:lnTo>
                  <a:lnTo>
                    <a:pt x="861" y="47"/>
                  </a:lnTo>
                  <a:lnTo>
                    <a:pt x="861" y="47"/>
                  </a:lnTo>
                  <a:lnTo>
                    <a:pt x="860" y="47"/>
                  </a:lnTo>
                  <a:lnTo>
                    <a:pt x="860" y="47"/>
                  </a:lnTo>
                  <a:lnTo>
                    <a:pt x="858" y="47"/>
                  </a:lnTo>
                  <a:lnTo>
                    <a:pt x="861" y="47"/>
                  </a:lnTo>
                  <a:lnTo>
                    <a:pt x="861" y="46"/>
                  </a:lnTo>
                  <a:lnTo>
                    <a:pt x="861" y="44"/>
                  </a:lnTo>
                  <a:lnTo>
                    <a:pt x="861" y="44"/>
                  </a:lnTo>
                  <a:lnTo>
                    <a:pt x="863" y="44"/>
                  </a:lnTo>
                  <a:lnTo>
                    <a:pt x="863" y="44"/>
                  </a:lnTo>
                  <a:close/>
                  <a:moveTo>
                    <a:pt x="2773" y="42"/>
                  </a:moveTo>
                  <a:lnTo>
                    <a:pt x="2773" y="42"/>
                  </a:lnTo>
                  <a:lnTo>
                    <a:pt x="2774" y="42"/>
                  </a:lnTo>
                  <a:lnTo>
                    <a:pt x="2774" y="44"/>
                  </a:lnTo>
                  <a:lnTo>
                    <a:pt x="2773" y="46"/>
                  </a:lnTo>
                  <a:lnTo>
                    <a:pt x="2769" y="46"/>
                  </a:lnTo>
                  <a:lnTo>
                    <a:pt x="2768" y="44"/>
                  </a:lnTo>
                  <a:lnTo>
                    <a:pt x="2766" y="44"/>
                  </a:lnTo>
                  <a:lnTo>
                    <a:pt x="2766" y="44"/>
                  </a:lnTo>
                  <a:lnTo>
                    <a:pt x="2768" y="42"/>
                  </a:lnTo>
                  <a:lnTo>
                    <a:pt x="2768" y="44"/>
                  </a:lnTo>
                  <a:lnTo>
                    <a:pt x="2771" y="44"/>
                  </a:lnTo>
                  <a:lnTo>
                    <a:pt x="2773" y="44"/>
                  </a:lnTo>
                  <a:lnTo>
                    <a:pt x="2773" y="42"/>
                  </a:lnTo>
                  <a:lnTo>
                    <a:pt x="2773" y="42"/>
                  </a:lnTo>
                  <a:close/>
                  <a:moveTo>
                    <a:pt x="15" y="41"/>
                  </a:moveTo>
                  <a:lnTo>
                    <a:pt x="18" y="42"/>
                  </a:lnTo>
                  <a:lnTo>
                    <a:pt x="19" y="42"/>
                  </a:lnTo>
                  <a:lnTo>
                    <a:pt x="18" y="42"/>
                  </a:lnTo>
                  <a:lnTo>
                    <a:pt x="15" y="42"/>
                  </a:lnTo>
                  <a:lnTo>
                    <a:pt x="15" y="41"/>
                  </a:lnTo>
                  <a:close/>
                  <a:moveTo>
                    <a:pt x="7" y="39"/>
                  </a:moveTo>
                  <a:lnTo>
                    <a:pt x="7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4" y="39"/>
                  </a:lnTo>
                  <a:lnTo>
                    <a:pt x="5" y="39"/>
                  </a:lnTo>
                  <a:lnTo>
                    <a:pt x="7" y="39"/>
                  </a:lnTo>
                  <a:lnTo>
                    <a:pt x="7" y="39"/>
                  </a:lnTo>
                  <a:close/>
                  <a:moveTo>
                    <a:pt x="59" y="34"/>
                  </a:moveTo>
                  <a:lnTo>
                    <a:pt x="59" y="34"/>
                  </a:lnTo>
                  <a:lnTo>
                    <a:pt x="60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7" y="34"/>
                  </a:lnTo>
                  <a:lnTo>
                    <a:pt x="59" y="34"/>
                  </a:lnTo>
                  <a:close/>
                  <a:moveTo>
                    <a:pt x="2768" y="34"/>
                  </a:moveTo>
                  <a:lnTo>
                    <a:pt x="2768" y="34"/>
                  </a:lnTo>
                  <a:lnTo>
                    <a:pt x="2766" y="34"/>
                  </a:lnTo>
                  <a:lnTo>
                    <a:pt x="2768" y="36"/>
                  </a:lnTo>
                  <a:lnTo>
                    <a:pt x="2769" y="36"/>
                  </a:lnTo>
                  <a:lnTo>
                    <a:pt x="2771" y="38"/>
                  </a:lnTo>
                  <a:lnTo>
                    <a:pt x="2771" y="38"/>
                  </a:lnTo>
                  <a:lnTo>
                    <a:pt x="2773" y="38"/>
                  </a:lnTo>
                  <a:lnTo>
                    <a:pt x="2771" y="36"/>
                  </a:lnTo>
                  <a:lnTo>
                    <a:pt x="2771" y="36"/>
                  </a:lnTo>
                  <a:lnTo>
                    <a:pt x="2769" y="34"/>
                  </a:lnTo>
                  <a:lnTo>
                    <a:pt x="2769" y="34"/>
                  </a:lnTo>
                  <a:lnTo>
                    <a:pt x="2768" y="34"/>
                  </a:lnTo>
                  <a:close/>
                  <a:moveTo>
                    <a:pt x="2708" y="33"/>
                  </a:move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6" y="34"/>
                  </a:lnTo>
                  <a:lnTo>
                    <a:pt x="2706" y="34"/>
                  </a:lnTo>
                  <a:lnTo>
                    <a:pt x="2705" y="34"/>
                  </a:lnTo>
                  <a:lnTo>
                    <a:pt x="2705" y="36"/>
                  </a:lnTo>
                  <a:lnTo>
                    <a:pt x="2702" y="36"/>
                  </a:lnTo>
                  <a:lnTo>
                    <a:pt x="2700" y="38"/>
                  </a:lnTo>
                  <a:lnTo>
                    <a:pt x="2700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700" y="38"/>
                  </a:lnTo>
                  <a:lnTo>
                    <a:pt x="2700" y="38"/>
                  </a:lnTo>
                  <a:lnTo>
                    <a:pt x="2702" y="36"/>
                  </a:lnTo>
                  <a:lnTo>
                    <a:pt x="2703" y="34"/>
                  </a:lnTo>
                  <a:lnTo>
                    <a:pt x="2705" y="34"/>
                  </a:lnTo>
                  <a:lnTo>
                    <a:pt x="2706" y="34"/>
                  </a:lnTo>
                  <a:lnTo>
                    <a:pt x="2708" y="33"/>
                  </a:lnTo>
                  <a:close/>
                  <a:moveTo>
                    <a:pt x="2933" y="33"/>
                  </a:moveTo>
                  <a:lnTo>
                    <a:pt x="2935" y="34"/>
                  </a:lnTo>
                  <a:lnTo>
                    <a:pt x="2933" y="36"/>
                  </a:lnTo>
                  <a:lnTo>
                    <a:pt x="2933" y="36"/>
                  </a:lnTo>
                  <a:lnTo>
                    <a:pt x="2933" y="38"/>
                  </a:lnTo>
                  <a:lnTo>
                    <a:pt x="2933" y="38"/>
                  </a:lnTo>
                  <a:lnTo>
                    <a:pt x="2933" y="39"/>
                  </a:lnTo>
                  <a:lnTo>
                    <a:pt x="2933" y="39"/>
                  </a:lnTo>
                  <a:lnTo>
                    <a:pt x="2932" y="39"/>
                  </a:lnTo>
                  <a:lnTo>
                    <a:pt x="2932" y="39"/>
                  </a:lnTo>
                  <a:lnTo>
                    <a:pt x="2930" y="39"/>
                  </a:lnTo>
                  <a:lnTo>
                    <a:pt x="2930" y="38"/>
                  </a:lnTo>
                  <a:lnTo>
                    <a:pt x="2930" y="36"/>
                  </a:lnTo>
                  <a:lnTo>
                    <a:pt x="2930" y="34"/>
                  </a:lnTo>
                  <a:lnTo>
                    <a:pt x="2932" y="34"/>
                  </a:lnTo>
                  <a:lnTo>
                    <a:pt x="2932" y="34"/>
                  </a:lnTo>
                  <a:lnTo>
                    <a:pt x="2933" y="33"/>
                  </a:lnTo>
                  <a:close/>
                  <a:moveTo>
                    <a:pt x="2773" y="31"/>
                  </a:moveTo>
                  <a:lnTo>
                    <a:pt x="2773" y="31"/>
                  </a:lnTo>
                  <a:lnTo>
                    <a:pt x="2773" y="33"/>
                  </a:lnTo>
                  <a:lnTo>
                    <a:pt x="2771" y="33"/>
                  </a:lnTo>
                  <a:lnTo>
                    <a:pt x="2771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71" y="34"/>
                  </a:lnTo>
                  <a:lnTo>
                    <a:pt x="2773" y="34"/>
                  </a:lnTo>
                  <a:lnTo>
                    <a:pt x="2773" y="34"/>
                  </a:lnTo>
                  <a:lnTo>
                    <a:pt x="2774" y="34"/>
                  </a:lnTo>
                  <a:lnTo>
                    <a:pt x="2776" y="34"/>
                  </a:lnTo>
                  <a:lnTo>
                    <a:pt x="2776" y="33"/>
                  </a:lnTo>
                  <a:lnTo>
                    <a:pt x="2776" y="33"/>
                  </a:lnTo>
                  <a:lnTo>
                    <a:pt x="2776" y="31"/>
                  </a:lnTo>
                  <a:lnTo>
                    <a:pt x="2776" y="33"/>
                  </a:lnTo>
                  <a:lnTo>
                    <a:pt x="2774" y="33"/>
                  </a:lnTo>
                  <a:lnTo>
                    <a:pt x="2774" y="31"/>
                  </a:lnTo>
                  <a:lnTo>
                    <a:pt x="2773" y="31"/>
                  </a:lnTo>
                  <a:close/>
                  <a:moveTo>
                    <a:pt x="2" y="30"/>
                  </a:moveTo>
                  <a:lnTo>
                    <a:pt x="4" y="30"/>
                  </a:lnTo>
                  <a:lnTo>
                    <a:pt x="5" y="31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2" y="30"/>
                  </a:lnTo>
                  <a:close/>
                  <a:moveTo>
                    <a:pt x="385" y="30"/>
                  </a:moveTo>
                  <a:lnTo>
                    <a:pt x="387" y="30"/>
                  </a:lnTo>
                  <a:lnTo>
                    <a:pt x="387" y="31"/>
                  </a:lnTo>
                  <a:lnTo>
                    <a:pt x="388" y="33"/>
                  </a:lnTo>
                  <a:lnTo>
                    <a:pt x="390" y="33"/>
                  </a:lnTo>
                  <a:lnTo>
                    <a:pt x="390" y="34"/>
                  </a:lnTo>
                  <a:lnTo>
                    <a:pt x="390" y="38"/>
                  </a:lnTo>
                  <a:lnTo>
                    <a:pt x="392" y="38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8"/>
                  </a:lnTo>
                  <a:lnTo>
                    <a:pt x="390" y="38"/>
                  </a:lnTo>
                  <a:lnTo>
                    <a:pt x="388" y="34"/>
                  </a:lnTo>
                  <a:lnTo>
                    <a:pt x="387" y="31"/>
                  </a:lnTo>
                  <a:lnTo>
                    <a:pt x="384" y="30"/>
                  </a:lnTo>
                  <a:lnTo>
                    <a:pt x="385" y="30"/>
                  </a:lnTo>
                  <a:close/>
                  <a:moveTo>
                    <a:pt x="880" y="28"/>
                  </a:moveTo>
                  <a:lnTo>
                    <a:pt x="880" y="30"/>
                  </a:lnTo>
                  <a:lnTo>
                    <a:pt x="880" y="31"/>
                  </a:lnTo>
                  <a:lnTo>
                    <a:pt x="879" y="33"/>
                  </a:lnTo>
                  <a:lnTo>
                    <a:pt x="877" y="34"/>
                  </a:lnTo>
                  <a:lnTo>
                    <a:pt x="876" y="36"/>
                  </a:lnTo>
                  <a:lnTo>
                    <a:pt x="876" y="34"/>
                  </a:lnTo>
                  <a:lnTo>
                    <a:pt x="876" y="34"/>
                  </a:lnTo>
                  <a:lnTo>
                    <a:pt x="876" y="33"/>
                  </a:lnTo>
                  <a:lnTo>
                    <a:pt x="877" y="31"/>
                  </a:lnTo>
                  <a:lnTo>
                    <a:pt x="879" y="30"/>
                  </a:lnTo>
                  <a:lnTo>
                    <a:pt x="880" y="28"/>
                  </a:lnTo>
                  <a:close/>
                  <a:moveTo>
                    <a:pt x="2728" y="28"/>
                  </a:moveTo>
                  <a:lnTo>
                    <a:pt x="2728" y="28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7" y="30"/>
                  </a:lnTo>
                  <a:lnTo>
                    <a:pt x="2727" y="30"/>
                  </a:lnTo>
                  <a:lnTo>
                    <a:pt x="2725" y="30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4" y="33"/>
                  </a:lnTo>
                  <a:lnTo>
                    <a:pt x="2722" y="33"/>
                  </a:lnTo>
                  <a:lnTo>
                    <a:pt x="2722" y="33"/>
                  </a:lnTo>
                  <a:lnTo>
                    <a:pt x="2721" y="34"/>
                  </a:lnTo>
                  <a:lnTo>
                    <a:pt x="2721" y="34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2" y="36"/>
                  </a:lnTo>
                  <a:lnTo>
                    <a:pt x="2722" y="38"/>
                  </a:lnTo>
                  <a:lnTo>
                    <a:pt x="2722" y="38"/>
                  </a:lnTo>
                  <a:lnTo>
                    <a:pt x="2721" y="38"/>
                  </a:lnTo>
                  <a:lnTo>
                    <a:pt x="2721" y="38"/>
                  </a:lnTo>
                  <a:lnTo>
                    <a:pt x="2719" y="38"/>
                  </a:lnTo>
                  <a:lnTo>
                    <a:pt x="2719" y="39"/>
                  </a:lnTo>
                  <a:lnTo>
                    <a:pt x="2719" y="39"/>
                  </a:lnTo>
                  <a:lnTo>
                    <a:pt x="2721" y="39"/>
                  </a:lnTo>
                  <a:lnTo>
                    <a:pt x="2721" y="39"/>
                  </a:lnTo>
                  <a:lnTo>
                    <a:pt x="2722" y="39"/>
                  </a:lnTo>
                  <a:lnTo>
                    <a:pt x="2724" y="39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2"/>
                  </a:lnTo>
                  <a:lnTo>
                    <a:pt x="2725" y="42"/>
                  </a:lnTo>
                  <a:lnTo>
                    <a:pt x="2725" y="42"/>
                  </a:lnTo>
                  <a:lnTo>
                    <a:pt x="2724" y="42"/>
                  </a:lnTo>
                  <a:lnTo>
                    <a:pt x="2722" y="42"/>
                  </a:lnTo>
                  <a:lnTo>
                    <a:pt x="2719" y="41"/>
                  </a:lnTo>
                  <a:lnTo>
                    <a:pt x="2717" y="39"/>
                  </a:lnTo>
                  <a:lnTo>
                    <a:pt x="2716" y="39"/>
                  </a:lnTo>
                  <a:lnTo>
                    <a:pt x="2716" y="38"/>
                  </a:lnTo>
                  <a:lnTo>
                    <a:pt x="2716" y="38"/>
                  </a:lnTo>
                  <a:lnTo>
                    <a:pt x="2716" y="39"/>
                  </a:lnTo>
                  <a:lnTo>
                    <a:pt x="2717" y="39"/>
                  </a:lnTo>
                  <a:lnTo>
                    <a:pt x="2717" y="39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6"/>
                  </a:lnTo>
                  <a:lnTo>
                    <a:pt x="2719" y="34"/>
                  </a:lnTo>
                  <a:lnTo>
                    <a:pt x="2721" y="33"/>
                  </a:lnTo>
                  <a:lnTo>
                    <a:pt x="2722" y="31"/>
                  </a:lnTo>
                  <a:lnTo>
                    <a:pt x="2724" y="31"/>
                  </a:lnTo>
                  <a:lnTo>
                    <a:pt x="2724" y="31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28"/>
                  </a:lnTo>
                  <a:lnTo>
                    <a:pt x="2727" y="28"/>
                  </a:lnTo>
                  <a:lnTo>
                    <a:pt x="2727" y="28"/>
                  </a:lnTo>
                  <a:lnTo>
                    <a:pt x="2728" y="28"/>
                  </a:lnTo>
                  <a:close/>
                  <a:moveTo>
                    <a:pt x="2782" y="28"/>
                  </a:moveTo>
                  <a:lnTo>
                    <a:pt x="2780" y="28"/>
                  </a:lnTo>
                  <a:lnTo>
                    <a:pt x="2780" y="30"/>
                  </a:lnTo>
                  <a:lnTo>
                    <a:pt x="2780" y="30"/>
                  </a:lnTo>
                  <a:lnTo>
                    <a:pt x="2780" y="31"/>
                  </a:lnTo>
                  <a:lnTo>
                    <a:pt x="2780" y="31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2" y="34"/>
                  </a:lnTo>
                  <a:lnTo>
                    <a:pt x="2784" y="34"/>
                  </a:lnTo>
                  <a:lnTo>
                    <a:pt x="2784" y="33"/>
                  </a:lnTo>
                  <a:lnTo>
                    <a:pt x="2784" y="33"/>
                  </a:lnTo>
                  <a:lnTo>
                    <a:pt x="2784" y="31"/>
                  </a:lnTo>
                  <a:lnTo>
                    <a:pt x="2784" y="30"/>
                  </a:lnTo>
                  <a:lnTo>
                    <a:pt x="2784" y="30"/>
                  </a:lnTo>
                  <a:lnTo>
                    <a:pt x="2784" y="28"/>
                  </a:lnTo>
                  <a:lnTo>
                    <a:pt x="2784" y="28"/>
                  </a:lnTo>
                  <a:lnTo>
                    <a:pt x="2782" y="28"/>
                  </a:lnTo>
                  <a:lnTo>
                    <a:pt x="2782" y="28"/>
                  </a:lnTo>
                  <a:close/>
                  <a:moveTo>
                    <a:pt x="2818" y="27"/>
                  </a:moveTo>
                  <a:lnTo>
                    <a:pt x="2818" y="27"/>
                  </a:lnTo>
                  <a:lnTo>
                    <a:pt x="2818" y="27"/>
                  </a:lnTo>
                  <a:lnTo>
                    <a:pt x="2818" y="27"/>
                  </a:lnTo>
                  <a:lnTo>
                    <a:pt x="2820" y="28"/>
                  </a:lnTo>
                  <a:lnTo>
                    <a:pt x="2821" y="28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6" y="31"/>
                  </a:lnTo>
                  <a:lnTo>
                    <a:pt x="2828" y="33"/>
                  </a:lnTo>
                  <a:lnTo>
                    <a:pt x="2828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3"/>
                  </a:lnTo>
                  <a:lnTo>
                    <a:pt x="2829" y="33"/>
                  </a:lnTo>
                  <a:lnTo>
                    <a:pt x="2829" y="34"/>
                  </a:lnTo>
                  <a:lnTo>
                    <a:pt x="2831" y="36"/>
                  </a:lnTo>
                  <a:lnTo>
                    <a:pt x="2833" y="36"/>
                  </a:lnTo>
                  <a:lnTo>
                    <a:pt x="2833" y="36"/>
                  </a:lnTo>
                  <a:lnTo>
                    <a:pt x="2839" y="39"/>
                  </a:lnTo>
                  <a:lnTo>
                    <a:pt x="2842" y="41"/>
                  </a:lnTo>
                  <a:lnTo>
                    <a:pt x="2842" y="42"/>
                  </a:lnTo>
                  <a:lnTo>
                    <a:pt x="2842" y="42"/>
                  </a:lnTo>
                  <a:lnTo>
                    <a:pt x="2842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5" y="46"/>
                  </a:lnTo>
                  <a:lnTo>
                    <a:pt x="2847" y="47"/>
                  </a:lnTo>
                  <a:lnTo>
                    <a:pt x="2847" y="49"/>
                  </a:lnTo>
                  <a:lnTo>
                    <a:pt x="2847" y="50"/>
                  </a:lnTo>
                  <a:lnTo>
                    <a:pt x="2847" y="50"/>
                  </a:lnTo>
                  <a:lnTo>
                    <a:pt x="2848" y="50"/>
                  </a:lnTo>
                  <a:lnTo>
                    <a:pt x="2848" y="52"/>
                  </a:lnTo>
                  <a:lnTo>
                    <a:pt x="2847" y="53"/>
                  </a:lnTo>
                  <a:lnTo>
                    <a:pt x="2847" y="55"/>
                  </a:lnTo>
                  <a:lnTo>
                    <a:pt x="2847" y="55"/>
                  </a:lnTo>
                  <a:lnTo>
                    <a:pt x="2845" y="55"/>
                  </a:lnTo>
                  <a:lnTo>
                    <a:pt x="2845" y="55"/>
                  </a:lnTo>
                  <a:lnTo>
                    <a:pt x="2844" y="53"/>
                  </a:lnTo>
                  <a:lnTo>
                    <a:pt x="2844" y="53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60"/>
                  </a:lnTo>
                  <a:lnTo>
                    <a:pt x="2844" y="60"/>
                  </a:lnTo>
                  <a:lnTo>
                    <a:pt x="2844" y="61"/>
                  </a:lnTo>
                  <a:lnTo>
                    <a:pt x="2842" y="61"/>
                  </a:lnTo>
                  <a:lnTo>
                    <a:pt x="2839" y="63"/>
                  </a:lnTo>
                  <a:lnTo>
                    <a:pt x="2839" y="63"/>
                  </a:lnTo>
                  <a:lnTo>
                    <a:pt x="2837" y="61"/>
                  </a:lnTo>
                  <a:lnTo>
                    <a:pt x="2836" y="61"/>
                  </a:lnTo>
                  <a:lnTo>
                    <a:pt x="2833" y="60"/>
                  </a:lnTo>
                  <a:lnTo>
                    <a:pt x="2829" y="60"/>
                  </a:lnTo>
                  <a:lnTo>
                    <a:pt x="2828" y="61"/>
                  </a:lnTo>
                  <a:lnTo>
                    <a:pt x="2828" y="63"/>
                  </a:lnTo>
                  <a:lnTo>
                    <a:pt x="2828" y="63"/>
                  </a:lnTo>
                  <a:lnTo>
                    <a:pt x="2829" y="63"/>
                  </a:lnTo>
                  <a:lnTo>
                    <a:pt x="2829" y="63"/>
                  </a:lnTo>
                  <a:lnTo>
                    <a:pt x="2828" y="64"/>
                  </a:lnTo>
                  <a:lnTo>
                    <a:pt x="2828" y="64"/>
                  </a:lnTo>
                  <a:lnTo>
                    <a:pt x="2828" y="66"/>
                  </a:lnTo>
                  <a:lnTo>
                    <a:pt x="2828" y="66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6" y="68"/>
                  </a:lnTo>
                  <a:lnTo>
                    <a:pt x="2826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3" y="68"/>
                  </a:lnTo>
                  <a:lnTo>
                    <a:pt x="2821" y="68"/>
                  </a:lnTo>
                  <a:lnTo>
                    <a:pt x="2821" y="66"/>
                  </a:lnTo>
                  <a:lnTo>
                    <a:pt x="2820" y="66"/>
                  </a:lnTo>
                  <a:lnTo>
                    <a:pt x="2821" y="66"/>
                  </a:lnTo>
                  <a:lnTo>
                    <a:pt x="2821" y="66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3"/>
                  </a:lnTo>
                  <a:lnTo>
                    <a:pt x="2821" y="63"/>
                  </a:lnTo>
                  <a:lnTo>
                    <a:pt x="2820" y="61"/>
                  </a:lnTo>
                  <a:lnTo>
                    <a:pt x="2820" y="60"/>
                  </a:lnTo>
                  <a:lnTo>
                    <a:pt x="2818" y="57"/>
                  </a:lnTo>
                  <a:lnTo>
                    <a:pt x="2817" y="55"/>
                  </a:lnTo>
                  <a:lnTo>
                    <a:pt x="2817" y="55"/>
                  </a:lnTo>
                  <a:lnTo>
                    <a:pt x="2817" y="57"/>
                  </a:lnTo>
                  <a:lnTo>
                    <a:pt x="2817" y="57"/>
                  </a:lnTo>
                  <a:lnTo>
                    <a:pt x="2817" y="55"/>
                  </a:lnTo>
                  <a:lnTo>
                    <a:pt x="2817" y="53"/>
                  </a:lnTo>
                  <a:lnTo>
                    <a:pt x="2815" y="53"/>
                  </a:lnTo>
                  <a:lnTo>
                    <a:pt x="2815" y="53"/>
                  </a:lnTo>
                  <a:lnTo>
                    <a:pt x="2814" y="52"/>
                  </a:lnTo>
                  <a:lnTo>
                    <a:pt x="2814" y="52"/>
                  </a:lnTo>
                  <a:lnTo>
                    <a:pt x="2812" y="50"/>
                  </a:lnTo>
                  <a:lnTo>
                    <a:pt x="2812" y="50"/>
                  </a:lnTo>
                  <a:lnTo>
                    <a:pt x="2814" y="49"/>
                  </a:lnTo>
                  <a:lnTo>
                    <a:pt x="2814" y="49"/>
                  </a:lnTo>
                  <a:lnTo>
                    <a:pt x="2814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6"/>
                  </a:lnTo>
                  <a:lnTo>
                    <a:pt x="2812" y="46"/>
                  </a:lnTo>
                  <a:lnTo>
                    <a:pt x="2810" y="44"/>
                  </a:lnTo>
                  <a:lnTo>
                    <a:pt x="2807" y="42"/>
                  </a:lnTo>
                  <a:lnTo>
                    <a:pt x="2804" y="39"/>
                  </a:lnTo>
                  <a:lnTo>
                    <a:pt x="2803" y="39"/>
                  </a:lnTo>
                  <a:lnTo>
                    <a:pt x="2803" y="39"/>
                  </a:lnTo>
                  <a:lnTo>
                    <a:pt x="2804" y="39"/>
                  </a:lnTo>
                  <a:lnTo>
                    <a:pt x="2804" y="38"/>
                  </a:lnTo>
                  <a:lnTo>
                    <a:pt x="2803" y="38"/>
                  </a:lnTo>
                  <a:lnTo>
                    <a:pt x="2804" y="38"/>
                  </a:lnTo>
                  <a:lnTo>
                    <a:pt x="2804" y="38"/>
                  </a:lnTo>
                  <a:lnTo>
                    <a:pt x="2806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6"/>
                  </a:lnTo>
                  <a:lnTo>
                    <a:pt x="2809" y="36"/>
                  </a:lnTo>
                  <a:lnTo>
                    <a:pt x="2809" y="36"/>
                  </a:lnTo>
                  <a:lnTo>
                    <a:pt x="2807" y="36"/>
                  </a:lnTo>
                  <a:lnTo>
                    <a:pt x="2807" y="36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4" y="33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0"/>
                  </a:lnTo>
                  <a:lnTo>
                    <a:pt x="2817" y="28"/>
                  </a:lnTo>
                  <a:lnTo>
                    <a:pt x="2818" y="27"/>
                  </a:lnTo>
                  <a:close/>
                  <a:moveTo>
                    <a:pt x="2751" y="25"/>
                  </a:moveTo>
                  <a:lnTo>
                    <a:pt x="2751" y="25"/>
                  </a:lnTo>
                  <a:lnTo>
                    <a:pt x="2751" y="25"/>
                  </a:lnTo>
                  <a:lnTo>
                    <a:pt x="2752" y="27"/>
                  </a:lnTo>
                  <a:lnTo>
                    <a:pt x="2752" y="27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5" y="28"/>
                  </a:lnTo>
                  <a:lnTo>
                    <a:pt x="2755" y="28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4" y="30"/>
                  </a:lnTo>
                  <a:lnTo>
                    <a:pt x="2752" y="30"/>
                  </a:lnTo>
                  <a:lnTo>
                    <a:pt x="2751" y="28"/>
                  </a:lnTo>
                  <a:lnTo>
                    <a:pt x="2751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28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1"/>
                  </a:lnTo>
                  <a:lnTo>
                    <a:pt x="2751" y="31"/>
                  </a:lnTo>
                  <a:lnTo>
                    <a:pt x="2749" y="31"/>
                  </a:lnTo>
                  <a:lnTo>
                    <a:pt x="2749" y="31"/>
                  </a:lnTo>
                  <a:lnTo>
                    <a:pt x="2747" y="31"/>
                  </a:lnTo>
                  <a:lnTo>
                    <a:pt x="2747" y="30"/>
                  </a:lnTo>
                  <a:lnTo>
                    <a:pt x="2746" y="30"/>
                  </a:lnTo>
                  <a:lnTo>
                    <a:pt x="2746" y="28"/>
                  </a:lnTo>
                  <a:lnTo>
                    <a:pt x="2747" y="28"/>
                  </a:lnTo>
                  <a:lnTo>
                    <a:pt x="2747" y="28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9" y="27"/>
                  </a:lnTo>
                  <a:lnTo>
                    <a:pt x="2751" y="27"/>
                  </a:lnTo>
                  <a:lnTo>
                    <a:pt x="2751" y="25"/>
                  </a:lnTo>
                  <a:close/>
                  <a:moveTo>
                    <a:pt x="2757" y="20"/>
                  </a:moveTo>
                  <a:lnTo>
                    <a:pt x="2757" y="22"/>
                  </a:lnTo>
                  <a:lnTo>
                    <a:pt x="2758" y="22"/>
                  </a:lnTo>
                  <a:lnTo>
                    <a:pt x="2758" y="22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60" y="25"/>
                  </a:lnTo>
                  <a:lnTo>
                    <a:pt x="2760" y="25"/>
                  </a:lnTo>
                  <a:lnTo>
                    <a:pt x="2760" y="27"/>
                  </a:lnTo>
                  <a:lnTo>
                    <a:pt x="2760" y="27"/>
                  </a:lnTo>
                  <a:lnTo>
                    <a:pt x="2762" y="28"/>
                  </a:lnTo>
                  <a:lnTo>
                    <a:pt x="2762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30"/>
                  </a:lnTo>
                  <a:lnTo>
                    <a:pt x="2762" y="30"/>
                  </a:lnTo>
                  <a:lnTo>
                    <a:pt x="2762" y="28"/>
                  </a:lnTo>
                  <a:lnTo>
                    <a:pt x="2760" y="28"/>
                  </a:lnTo>
                  <a:lnTo>
                    <a:pt x="2758" y="28"/>
                  </a:lnTo>
                  <a:lnTo>
                    <a:pt x="2758" y="28"/>
                  </a:lnTo>
                  <a:lnTo>
                    <a:pt x="2758" y="30"/>
                  </a:lnTo>
                  <a:lnTo>
                    <a:pt x="2760" y="30"/>
                  </a:lnTo>
                  <a:lnTo>
                    <a:pt x="2760" y="30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58" y="31"/>
                  </a:lnTo>
                  <a:lnTo>
                    <a:pt x="2758" y="31"/>
                  </a:lnTo>
                  <a:lnTo>
                    <a:pt x="2758" y="30"/>
                  </a:lnTo>
                  <a:lnTo>
                    <a:pt x="2757" y="28"/>
                  </a:lnTo>
                  <a:lnTo>
                    <a:pt x="2755" y="27"/>
                  </a:lnTo>
                  <a:lnTo>
                    <a:pt x="2754" y="27"/>
                  </a:lnTo>
                  <a:lnTo>
                    <a:pt x="2754" y="27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3"/>
                  </a:lnTo>
                  <a:lnTo>
                    <a:pt x="2752" y="23"/>
                  </a:lnTo>
                  <a:lnTo>
                    <a:pt x="2754" y="22"/>
                  </a:lnTo>
                  <a:lnTo>
                    <a:pt x="2754" y="22"/>
                  </a:lnTo>
                  <a:lnTo>
                    <a:pt x="2754" y="23"/>
                  </a:lnTo>
                  <a:lnTo>
                    <a:pt x="2754" y="23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7" y="23"/>
                  </a:lnTo>
                  <a:lnTo>
                    <a:pt x="2757" y="23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3"/>
                  </a:lnTo>
                  <a:lnTo>
                    <a:pt x="2758" y="23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58" y="23"/>
                  </a:lnTo>
                  <a:lnTo>
                    <a:pt x="2758" y="23"/>
                  </a:lnTo>
                  <a:lnTo>
                    <a:pt x="2757" y="22"/>
                  </a:lnTo>
                  <a:lnTo>
                    <a:pt x="2757" y="22"/>
                  </a:lnTo>
                  <a:lnTo>
                    <a:pt x="2757" y="20"/>
                  </a:lnTo>
                  <a:close/>
                  <a:moveTo>
                    <a:pt x="2542" y="20"/>
                  </a:moveTo>
                  <a:lnTo>
                    <a:pt x="2542" y="23"/>
                  </a:lnTo>
                  <a:lnTo>
                    <a:pt x="2542" y="23"/>
                  </a:lnTo>
                  <a:lnTo>
                    <a:pt x="2541" y="22"/>
                  </a:lnTo>
                  <a:lnTo>
                    <a:pt x="2542" y="20"/>
                  </a:lnTo>
                  <a:close/>
                  <a:moveTo>
                    <a:pt x="2881" y="20"/>
                  </a:moveTo>
                  <a:lnTo>
                    <a:pt x="2880" y="22"/>
                  </a:lnTo>
                  <a:lnTo>
                    <a:pt x="2880" y="23"/>
                  </a:lnTo>
                  <a:lnTo>
                    <a:pt x="2880" y="25"/>
                  </a:lnTo>
                  <a:lnTo>
                    <a:pt x="2881" y="25"/>
                  </a:lnTo>
                  <a:lnTo>
                    <a:pt x="2881" y="25"/>
                  </a:lnTo>
                  <a:lnTo>
                    <a:pt x="2883" y="23"/>
                  </a:lnTo>
                  <a:lnTo>
                    <a:pt x="2883" y="22"/>
                  </a:lnTo>
                  <a:lnTo>
                    <a:pt x="2883" y="20"/>
                  </a:lnTo>
                  <a:lnTo>
                    <a:pt x="2881" y="20"/>
                  </a:lnTo>
                  <a:lnTo>
                    <a:pt x="2881" y="20"/>
                  </a:lnTo>
                  <a:close/>
                  <a:moveTo>
                    <a:pt x="2818" y="20"/>
                  </a:moveTo>
                  <a:lnTo>
                    <a:pt x="2820" y="20"/>
                  </a:lnTo>
                  <a:lnTo>
                    <a:pt x="2820" y="22"/>
                  </a:lnTo>
                  <a:lnTo>
                    <a:pt x="2820" y="23"/>
                  </a:lnTo>
                  <a:lnTo>
                    <a:pt x="2818" y="23"/>
                  </a:lnTo>
                  <a:lnTo>
                    <a:pt x="2818" y="23"/>
                  </a:lnTo>
                  <a:lnTo>
                    <a:pt x="2818" y="22"/>
                  </a:lnTo>
                  <a:lnTo>
                    <a:pt x="2818" y="22"/>
                  </a:lnTo>
                  <a:lnTo>
                    <a:pt x="2818" y="20"/>
                  </a:lnTo>
                  <a:lnTo>
                    <a:pt x="2818" y="20"/>
                  </a:lnTo>
                  <a:lnTo>
                    <a:pt x="2818" y="20"/>
                  </a:lnTo>
                  <a:close/>
                  <a:moveTo>
                    <a:pt x="2796" y="19"/>
                  </a:moveTo>
                  <a:lnTo>
                    <a:pt x="2795" y="19"/>
                  </a:lnTo>
                  <a:lnTo>
                    <a:pt x="2793" y="19"/>
                  </a:lnTo>
                  <a:lnTo>
                    <a:pt x="2793" y="19"/>
                  </a:lnTo>
                  <a:lnTo>
                    <a:pt x="2792" y="19"/>
                  </a:lnTo>
                  <a:lnTo>
                    <a:pt x="2790" y="19"/>
                  </a:lnTo>
                  <a:lnTo>
                    <a:pt x="2788" y="20"/>
                  </a:lnTo>
                  <a:lnTo>
                    <a:pt x="2787" y="20"/>
                  </a:lnTo>
                  <a:lnTo>
                    <a:pt x="2787" y="20"/>
                  </a:lnTo>
                  <a:lnTo>
                    <a:pt x="2787" y="22"/>
                  </a:lnTo>
                  <a:lnTo>
                    <a:pt x="2788" y="22"/>
                  </a:lnTo>
                  <a:lnTo>
                    <a:pt x="2790" y="25"/>
                  </a:lnTo>
                  <a:lnTo>
                    <a:pt x="2792" y="27"/>
                  </a:lnTo>
                  <a:lnTo>
                    <a:pt x="2793" y="27"/>
                  </a:lnTo>
                  <a:lnTo>
                    <a:pt x="2795" y="27"/>
                  </a:lnTo>
                  <a:lnTo>
                    <a:pt x="2795" y="25"/>
                  </a:lnTo>
                  <a:lnTo>
                    <a:pt x="2796" y="23"/>
                  </a:lnTo>
                  <a:lnTo>
                    <a:pt x="2796" y="22"/>
                  </a:lnTo>
                  <a:lnTo>
                    <a:pt x="2796" y="22"/>
                  </a:lnTo>
                  <a:lnTo>
                    <a:pt x="2798" y="23"/>
                  </a:lnTo>
                  <a:lnTo>
                    <a:pt x="2798" y="23"/>
                  </a:lnTo>
                  <a:lnTo>
                    <a:pt x="2798" y="22"/>
                  </a:lnTo>
                  <a:lnTo>
                    <a:pt x="2798" y="20"/>
                  </a:lnTo>
                  <a:lnTo>
                    <a:pt x="2796" y="19"/>
                  </a:lnTo>
                  <a:lnTo>
                    <a:pt x="2796" y="19"/>
                  </a:lnTo>
                  <a:close/>
                  <a:moveTo>
                    <a:pt x="757" y="19"/>
                  </a:moveTo>
                  <a:lnTo>
                    <a:pt x="756" y="19"/>
                  </a:lnTo>
                  <a:lnTo>
                    <a:pt x="753" y="20"/>
                  </a:lnTo>
                  <a:lnTo>
                    <a:pt x="751" y="22"/>
                  </a:lnTo>
                  <a:lnTo>
                    <a:pt x="748" y="23"/>
                  </a:lnTo>
                  <a:lnTo>
                    <a:pt x="745" y="25"/>
                  </a:lnTo>
                  <a:lnTo>
                    <a:pt x="743" y="25"/>
                  </a:lnTo>
                  <a:lnTo>
                    <a:pt x="740" y="25"/>
                  </a:lnTo>
                  <a:lnTo>
                    <a:pt x="738" y="25"/>
                  </a:lnTo>
                  <a:lnTo>
                    <a:pt x="738" y="27"/>
                  </a:lnTo>
                  <a:lnTo>
                    <a:pt x="740" y="27"/>
                  </a:lnTo>
                  <a:lnTo>
                    <a:pt x="742" y="27"/>
                  </a:lnTo>
                  <a:lnTo>
                    <a:pt x="742" y="28"/>
                  </a:lnTo>
                  <a:lnTo>
                    <a:pt x="742" y="30"/>
                  </a:lnTo>
                  <a:lnTo>
                    <a:pt x="743" y="30"/>
                  </a:lnTo>
                  <a:lnTo>
                    <a:pt x="745" y="31"/>
                  </a:lnTo>
                  <a:lnTo>
                    <a:pt x="746" y="30"/>
                  </a:lnTo>
                  <a:lnTo>
                    <a:pt x="748" y="30"/>
                  </a:lnTo>
                  <a:lnTo>
                    <a:pt x="749" y="27"/>
                  </a:lnTo>
                  <a:lnTo>
                    <a:pt x="751" y="25"/>
                  </a:lnTo>
                  <a:lnTo>
                    <a:pt x="754" y="23"/>
                  </a:lnTo>
                  <a:lnTo>
                    <a:pt x="756" y="22"/>
                  </a:lnTo>
                  <a:lnTo>
                    <a:pt x="756" y="20"/>
                  </a:lnTo>
                  <a:lnTo>
                    <a:pt x="757" y="19"/>
                  </a:lnTo>
                  <a:lnTo>
                    <a:pt x="757" y="19"/>
                  </a:lnTo>
                  <a:close/>
                  <a:moveTo>
                    <a:pt x="2728" y="16"/>
                  </a:move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9"/>
                  </a:lnTo>
                  <a:lnTo>
                    <a:pt x="2728" y="19"/>
                  </a:lnTo>
                  <a:lnTo>
                    <a:pt x="2728" y="20"/>
                  </a:lnTo>
                  <a:lnTo>
                    <a:pt x="2728" y="22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7" y="22"/>
                  </a:lnTo>
                  <a:lnTo>
                    <a:pt x="2727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4" y="22"/>
                  </a:lnTo>
                  <a:lnTo>
                    <a:pt x="2724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3"/>
                  </a:lnTo>
                  <a:lnTo>
                    <a:pt x="2719" y="23"/>
                  </a:lnTo>
                  <a:lnTo>
                    <a:pt x="2719" y="23"/>
                  </a:lnTo>
                  <a:lnTo>
                    <a:pt x="2717" y="23"/>
                  </a:lnTo>
                  <a:lnTo>
                    <a:pt x="2717" y="25"/>
                  </a:lnTo>
                  <a:lnTo>
                    <a:pt x="2716" y="25"/>
                  </a:lnTo>
                  <a:lnTo>
                    <a:pt x="2716" y="27"/>
                  </a:lnTo>
                  <a:lnTo>
                    <a:pt x="2716" y="27"/>
                  </a:lnTo>
                  <a:lnTo>
                    <a:pt x="2716" y="28"/>
                  </a:lnTo>
                  <a:lnTo>
                    <a:pt x="2716" y="28"/>
                  </a:lnTo>
                  <a:lnTo>
                    <a:pt x="2714" y="28"/>
                  </a:lnTo>
                  <a:lnTo>
                    <a:pt x="2714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1"/>
                  </a:lnTo>
                  <a:lnTo>
                    <a:pt x="2716" y="33"/>
                  </a:lnTo>
                  <a:lnTo>
                    <a:pt x="2714" y="33"/>
                  </a:lnTo>
                  <a:lnTo>
                    <a:pt x="2713" y="33"/>
                  </a:lnTo>
                  <a:lnTo>
                    <a:pt x="2711" y="34"/>
                  </a:lnTo>
                  <a:lnTo>
                    <a:pt x="2711" y="34"/>
                  </a:lnTo>
                  <a:lnTo>
                    <a:pt x="2711" y="36"/>
                  </a:lnTo>
                  <a:lnTo>
                    <a:pt x="2713" y="36"/>
                  </a:lnTo>
                  <a:lnTo>
                    <a:pt x="2714" y="36"/>
                  </a:lnTo>
                  <a:lnTo>
                    <a:pt x="2714" y="36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3" y="38"/>
                  </a:lnTo>
                  <a:lnTo>
                    <a:pt x="2711" y="36"/>
                  </a:lnTo>
                  <a:lnTo>
                    <a:pt x="2711" y="36"/>
                  </a:lnTo>
                  <a:lnTo>
                    <a:pt x="2710" y="36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1" y="34"/>
                  </a:lnTo>
                  <a:lnTo>
                    <a:pt x="2714" y="33"/>
                  </a:lnTo>
                  <a:lnTo>
                    <a:pt x="2714" y="33"/>
                  </a:lnTo>
                  <a:lnTo>
                    <a:pt x="2714" y="31"/>
                  </a:lnTo>
                  <a:lnTo>
                    <a:pt x="2714" y="31"/>
                  </a:lnTo>
                  <a:lnTo>
                    <a:pt x="2713" y="31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28"/>
                  </a:lnTo>
                  <a:lnTo>
                    <a:pt x="2713" y="28"/>
                  </a:lnTo>
                  <a:lnTo>
                    <a:pt x="2714" y="28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6" y="25"/>
                  </a:lnTo>
                  <a:lnTo>
                    <a:pt x="2716" y="25"/>
                  </a:lnTo>
                  <a:lnTo>
                    <a:pt x="2717" y="25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7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7"/>
                  </a:lnTo>
                  <a:lnTo>
                    <a:pt x="2713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7" y="19"/>
                  </a:lnTo>
                  <a:lnTo>
                    <a:pt x="2717" y="19"/>
                  </a:lnTo>
                  <a:lnTo>
                    <a:pt x="2717" y="17"/>
                  </a:lnTo>
                  <a:lnTo>
                    <a:pt x="2717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7" y="17"/>
                  </a:lnTo>
                  <a:lnTo>
                    <a:pt x="2717" y="19"/>
                  </a:lnTo>
                  <a:lnTo>
                    <a:pt x="2719" y="19"/>
                  </a:lnTo>
                  <a:lnTo>
                    <a:pt x="2719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2" y="20"/>
                  </a:lnTo>
                  <a:lnTo>
                    <a:pt x="2722" y="20"/>
                  </a:lnTo>
                  <a:lnTo>
                    <a:pt x="2722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5" y="20"/>
                  </a:lnTo>
                  <a:lnTo>
                    <a:pt x="2727" y="20"/>
                  </a:lnTo>
                  <a:lnTo>
                    <a:pt x="2727" y="20"/>
                  </a:lnTo>
                  <a:lnTo>
                    <a:pt x="2725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5" y="19"/>
                  </a:lnTo>
                  <a:lnTo>
                    <a:pt x="2727" y="19"/>
                  </a:lnTo>
                  <a:lnTo>
                    <a:pt x="2727" y="20"/>
                  </a:lnTo>
                  <a:lnTo>
                    <a:pt x="2727" y="19"/>
                  </a:lnTo>
                  <a:lnTo>
                    <a:pt x="2727" y="19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6"/>
                  </a:lnTo>
                  <a:lnTo>
                    <a:pt x="2728" y="16"/>
                  </a:lnTo>
                  <a:lnTo>
                    <a:pt x="2728" y="16"/>
                  </a:lnTo>
                  <a:close/>
                  <a:moveTo>
                    <a:pt x="2544" y="12"/>
                  </a:moveTo>
                  <a:lnTo>
                    <a:pt x="2546" y="12"/>
                  </a:lnTo>
                  <a:lnTo>
                    <a:pt x="2544" y="14"/>
                  </a:lnTo>
                  <a:lnTo>
                    <a:pt x="2544" y="17"/>
                  </a:lnTo>
                  <a:lnTo>
                    <a:pt x="2544" y="19"/>
                  </a:lnTo>
                  <a:lnTo>
                    <a:pt x="2544" y="20"/>
                  </a:lnTo>
                  <a:lnTo>
                    <a:pt x="2544" y="20"/>
                  </a:lnTo>
                  <a:lnTo>
                    <a:pt x="2544" y="23"/>
                  </a:lnTo>
                  <a:lnTo>
                    <a:pt x="2544" y="23"/>
                  </a:lnTo>
                  <a:lnTo>
                    <a:pt x="2542" y="20"/>
                  </a:lnTo>
                  <a:lnTo>
                    <a:pt x="2541" y="19"/>
                  </a:lnTo>
                  <a:lnTo>
                    <a:pt x="2541" y="19"/>
                  </a:lnTo>
                  <a:lnTo>
                    <a:pt x="2542" y="19"/>
                  </a:lnTo>
                  <a:lnTo>
                    <a:pt x="2542" y="17"/>
                  </a:lnTo>
                  <a:lnTo>
                    <a:pt x="2544" y="16"/>
                  </a:lnTo>
                  <a:lnTo>
                    <a:pt x="2544" y="12"/>
                  </a:lnTo>
                  <a:lnTo>
                    <a:pt x="2544" y="12"/>
                  </a:lnTo>
                  <a:close/>
                  <a:moveTo>
                    <a:pt x="2905" y="11"/>
                  </a:moveTo>
                  <a:lnTo>
                    <a:pt x="2907" y="12"/>
                  </a:lnTo>
                  <a:lnTo>
                    <a:pt x="2907" y="14"/>
                  </a:lnTo>
                  <a:lnTo>
                    <a:pt x="2907" y="16"/>
                  </a:lnTo>
                  <a:lnTo>
                    <a:pt x="2907" y="16"/>
                  </a:lnTo>
                  <a:lnTo>
                    <a:pt x="2907" y="17"/>
                  </a:lnTo>
                  <a:lnTo>
                    <a:pt x="2905" y="17"/>
                  </a:lnTo>
                  <a:lnTo>
                    <a:pt x="2905" y="17"/>
                  </a:lnTo>
                  <a:lnTo>
                    <a:pt x="2903" y="17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4"/>
                  </a:lnTo>
                  <a:lnTo>
                    <a:pt x="2903" y="12"/>
                  </a:lnTo>
                  <a:lnTo>
                    <a:pt x="2905" y="11"/>
                  </a:lnTo>
                  <a:lnTo>
                    <a:pt x="2905" y="11"/>
                  </a:lnTo>
                  <a:close/>
                  <a:moveTo>
                    <a:pt x="251" y="11"/>
                  </a:moveTo>
                  <a:lnTo>
                    <a:pt x="251" y="11"/>
                  </a:lnTo>
                  <a:lnTo>
                    <a:pt x="253" y="11"/>
                  </a:lnTo>
                  <a:lnTo>
                    <a:pt x="253" y="12"/>
                  </a:lnTo>
                  <a:lnTo>
                    <a:pt x="253" y="14"/>
                  </a:lnTo>
                  <a:lnTo>
                    <a:pt x="254" y="14"/>
                  </a:lnTo>
                  <a:lnTo>
                    <a:pt x="254" y="14"/>
                  </a:lnTo>
                  <a:lnTo>
                    <a:pt x="254" y="16"/>
                  </a:lnTo>
                  <a:lnTo>
                    <a:pt x="253" y="16"/>
                  </a:lnTo>
                  <a:lnTo>
                    <a:pt x="251" y="14"/>
                  </a:lnTo>
                  <a:lnTo>
                    <a:pt x="251" y="12"/>
                  </a:lnTo>
                  <a:lnTo>
                    <a:pt x="251" y="12"/>
                  </a:lnTo>
                  <a:lnTo>
                    <a:pt x="251" y="11"/>
                  </a:lnTo>
                  <a:lnTo>
                    <a:pt x="251" y="11"/>
                  </a:lnTo>
                  <a:lnTo>
                    <a:pt x="251" y="11"/>
                  </a:lnTo>
                  <a:close/>
                  <a:moveTo>
                    <a:pt x="8" y="6"/>
                  </a:moveTo>
                  <a:lnTo>
                    <a:pt x="10" y="6"/>
                  </a:lnTo>
                  <a:lnTo>
                    <a:pt x="8" y="6"/>
                  </a:lnTo>
                  <a:lnTo>
                    <a:pt x="8" y="8"/>
                  </a:lnTo>
                  <a:lnTo>
                    <a:pt x="8" y="9"/>
                  </a:lnTo>
                  <a:lnTo>
                    <a:pt x="7" y="8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close/>
                  <a:moveTo>
                    <a:pt x="887" y="5"/>
                  </a:moveTo>
                  <a:lnTo>
                    <a:pt x="888" y="5"/>
                  </a:lnTo>
                  <a:lnTo>
                    <a:pt x="888" y="6"/>
                  </a:lnTo>
                  <a:lnTo>
                    <a:pt x="888" y="8"/>
                  </a:lnTo>
                  <a:lnTo>
                    <a:pt x="890" y="9"/>
                  </a:lnTo>
                  <a:lnTo>
                    <a:pt x="890" y="11"/>
                  </a:lnTo>
                  <a:lnTo>
                    <a:pt x="888" y="11"/>
                  </a:lnTo>
                  <a:lnTo>
                    <a:pt x="888" y="12"/>
                  </a:lnTo>
                  <a:lnTo>
                    <a:pt x="887" y="12"/>
                  </a:lnTo>
                  <a:lnTo>
                    <a:pt x="887" y="9"/>
                  </a:lnTo>
                  <a:lnTo>
                    <a:pt x="887" y="8"/>
                  </a:lnTo>
                  <a:lnTo>
                    <a:pt x="887" y="6"/>
                  </a:lnTo>
                  <a:lnTo>
                    <a:pt x="887" y="6"/>
                  </a:lnTo>
                  <a:lnTo>
                    <a:pt x="887" y="5"/>
                  </a:lnTo>
                  <a:close/>
                  <a:moveTo>
                    <a:pt x="2795" y="3"/>
                  </a:moveTo>
                  <a:lnTo>
                    <a:pt x="2796" y="5"/>
                  </a:lnTo>
                  <a:lnTo>
                    <a:pt x="2796" y="6"/>
                  </a:lnTo>
                  <a:lnTo>
                    <a:pt x="2798" y="5"/>
                  </a:lnTo>
                  <a:lnTo>
                    <a:pt x="2798" y="6"/>
                  </a:lnTo>
                  <a:lnTo>
                    <a:pt x="2798" y="8"/>
                  </a:lnTo>
                  <a:lnTo>
                    <a:pt x="2796" y="6"/>
                  </a:lnTo>
                  <a:lnTo>
                    <a:pt x="2795" y="8"/>
                  </a:lnTo>
                  <a:lnTo>
                    <a:pt x="2793" y="6"/>
                  </a:lnTo>
                  <a:lnTo>
                    <a:pt x="2795" y="6"/>
                  </a:lnTo>
                  <a:lnTo>
                    <a:pt x="2795" y="5"/>
                  </a:lnTo>
                  <a:lnTo>
                    <a:pt x="2795" y="3"/>
                  </a:lnTo>
                  <a:close/>
                  <a:moveTo>
                    <a:pt x="2870" y="1"/>
                  </a:moveTo>
                  <a:lnTo>
                    <a:pt x="2872" y="1"/>
                  </a:lnTo>
                  <a:lnTo>
                    <a:pt x="2874" y="3"/>
                  </a:lnTo>
                  <a:lnTo>
                    <a:pt x="2875" y="3"/>
                  </a:lnTo>
                  <a:lnTo>
                    <a:pt x="2875" y="3"/>
                  </a:lnTo>
                  <a:lnTo>
                    <a:pt x="2877" y="3"/>
                  </a:lnTo>
                  <a:lnTo>
                    <a:pt x="2877" y="3"/>
                  </a:lnTo>
                  <a:lnTo>
                    <a:pt x="2878" y="5"/>
                  </a:lnTo>
                  <a:lnTo>
                    <a:pt x="2878" y="5"/>
                  </a:lnTo>
                  <a:lnTo>
                    <a:pt x="2881" y="6"/>
                  </a:lnTo>
                  <a:lnTo>
                    <a:pt x="2883" y="6"/>
                  </a:lnTo>
                  <a:lnTo>
                    <a:pt x="2883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6" y="8"/>
                  </a:lnTo>
                  <a:lnTo>
                    <a:pt x="2886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9" y="11"/>
                  </a:lnTo>
                  <a:lnTo>
                    <a:pt x="2889" y="11"/>
                  </a:lnTo>
                  <a:lnTo>
                    <a:pt x="2889" y="12"/>
                  </a:lnTo>
                  <a:lnTo>
                    <a:pt x="2889" y="14"/>
                  </a:lnTo>
                  <a:lnTo>
                    <a:pt x="2889" y="16"/>
                  </a:lnTo>
                  <a:lnTo>
                    <a:pt x="2889" y="17"/>
                  </a:lnTo>
                  <a:lnTo>
                    <a:pt x="2888" y="19"/>
                  </a:lnTo>
                  <a:lnTo>
                    <a:pt x="2888" y="20"/>
                  </a:lnTo>
                  <a:lnTo>
                    <a:pt x="2888" y="20"/>
                  </a:lnTo>
                  <a:lnTo>
                    <a:pt x="2889" y="22"/>
                  </a:lnTo>
                  <a:lnTo>
                    <a:pt x="2889" y="23"/>
                  </a:lnTo>
                  <a:lnTo>
                    <a:pt x="2889" y="23"/>
                  </a:lnTo>
                  <a:lnTo>
                    <a:pt x="2891" y="25"/>
                  </a:lnTo>
                  <a:lnTo>
                    <a:pt x="2891" y="27"/>
                  </a:lnTo>
                  <a:lnTo>
                    <a:pt x="2892" y="27"/>
                  </a:lnTo>
                  <a:lnTo>
                    <a:pt x="2892" y="28"/>
                  </a:lnTo>
                  <a:lnTo>
                    <a:pt x="2892" y="30"/>
                  </a:lnTo>
                  <a:lnTo>
                    <a:pt x="2894" y="30"/>
                  </a:lnTo>
                  <a:lnTo>
                    <a:pt x="2894" y="31"/>
                  </a:lnTo>
                  <a:lnTo>
                    <a:pt x="2896" y="31"/>
                  </a:lnTo>
                  <a:lnTo>
                    <a:pt x="2896" y="33"/>
                  </a:lnTo>
                  <a:lnTo>
                    <a:pt x="2897" y="33"/>
                  </a:lnTo>
                  <a:lnTo>
                    <a:pt x="2897" y="34"/>
                  </a:lnTo>
                  <a:lnTo>
                    <a:pt x="2899" y="34"/>
                  </a:lnTo>
                  <a:lnTo>
                    <a:pt x="2899" y="34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41"/>
                  </a:lnTo>
                  <a:lnTo>
                    <a:pt x="2897" y="41"/>
                  </a:lnTo>
                  <a:lnTo>
                    <a:pt x="2896" y="41"/>
                  </a:lnTo>
                  <a:lnTo>
                    <a:pt x="2896" y="42"/>
                  </a:lnTo>
                  <a:lnTo>
                    <a:pt x="2894" y="42"/>
                  </a:lnTo>
                  <a:lnTo>
                    <a:pt x="2894" y="42"/>
                  </a:lnTo>
                  <a:lnTo>
                    <a:pt x="2892" y="42"/>
                  </a:lnTo>
                  <a:lnTo>
                    <a:pt x="2892" y="44"/>
                  </a:lnTo>
                  <a:lnTo>
                    <a:pt x="2891" y="44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7"/>
                  </a:lnTo>
                  <a:lnTo>
                    <a:pt x="2891" y="47"/>
                  </a:lnTo>
                  <a:lnTo>
                    <a:pt x="2889" y="47"/>
                  </a:lnTo>
                  <a:lnTo>
                    <a:pt x="2889" y="47"/>
                  </a:lnTo>
                  <a:lnTo>
                    <a:pt x="2889" y="46"/>
                  </a:lnTo>
                  <a:lnTo>
                    <a:pt x="2888" y="46"/>
                  </a:lnTo>
                  <a:lnTo>
                    <a:pt x="2886" y="46"/>
                  </a:lnTo>
                  <a:lnTo>
                    <a:pt x="2886" y="46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1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2"/>
                  </a:lnTo>
                  <a:lnTo>
                    <a:pt x="2878" y="42"/>
                  </a:lnTo>
                  <a:lnTo>
                    <a:pt x="2877" y="42"/>
                  </a:lnTo>
                  <a:lnTo>
                    <a:pt x="2877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1"/>
                  </a:lnTo>
                  <a:lnTo>
                    <a:pt x="2875" y="41"/>
                  </a:lnTo>
                  <a:lnTo>
                    <a:pt x="2875" y="39"/>
                  </a:lnTo>
                  <a:lnTo>
                    <a:pt x="2875" y="39"/>
                  </a:lnTo>
                  <a:lnTo>
                    <a:pt x="2877" y="39"/>
                  </a:lnTo>
                  <a:lnTo>
                    <a:pt x="2877" y="39"/>
                  </a:lnTo>
                  <a:lnTo>
                    <a:pt x="2878" y="39"/>
                  </a:lnTo>
                  <a:lnTo>
                    <a:pt x="2880" y="39"/>
                  </a:lnTo>
                  <a:lnTo>
                    <a:pt x="2881" y="39"/>
                  </a:lnTo>
                  <a:lnTo>
                    <a:pt x="2881" y="41"/>
                  </a:lnTo>
                  <a:lnTo>
                    <a:pt x="2881" y="41"/>
                  </a:lnTo>
                  <a:lnTo>
                    <a:pt x="2880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1" y="42"/>
                  </a:lnTo>
                  <a:lnTo>
                    <a:pt x="2883" y="42"/>
                  </a:lnTo>
                  <a:lnTo>
                    <a:pt x="2885" y="42"/>
                  </a:lnTo>
                  <a:lnTo>
                    <a:pt x="2885" y="44"/>
                  </a:lnTo>
                  <a:lnTo>
                    <a:pt x="2886" y="42"/>
                  </a:lnTo>
                  <a:lnTo>
                    <a:pt x="2886" y="42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6" y="39"/>
                  </a:lnTo>
                  <a:lnTo>
                    <a:pt x="2886" y="38"/>
                  </a:lnTo>
                  <a:lnTo>
                    <a:pt x="2886" y="38"/>
                  </a:lnTo>
                  <a:lnTo>
                    <a:pt x="2885" y="36"/>
                  </a:lnTo>
                  <a:lnTo>
                    <a:pt x="2885" y="36"/>
                  </a:lnTo>
                  <a:lnTo>
                    <a:pt x="2883" y="34"/>
                  </a:lnTo>
                  <a:lnTo>
                    <a:pt x="2881" y="34"/>
                  </a:lnTo>
                  <a:lnTo>
                    <a:pt x="2880" y="33"/>
                  </a:lnTo>
                  <a:lnTo>
                    <a:pt x="2877" y="31"/>
                  </a:lnTo>
                  <a:lnTo>
                    <a:pt x="2875" y="30"/>
                  </a:lnTo>
                  <a:lnTo>
                    <a:pt x="2872" y="30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69" y="27"/>
                  </a:lnTo>
                  <a:lnTo>
                    <a:pt x="2869" y="25"/>
                  </a:lnTo>
                  <a:lnTo>
                    <a:pt x="2867" y="25"/>
                  </a:lnTo>
                  <a:lnTo>
                    <a:pt x="2867" y="25"/>
                  </a:lnTo>
                  <a:lnTo>
                    <a:pt x="2869" y="25"/>
                  </a:lnTo>
                  <a:lnTo>
                    <a:pt x="2869" y="25"/>
                  </a:lnTo>
                  <a:lnTo>
                    <a:pt x="2870" y="25"/>
                  </a:lnTo>
                  <a:lnTo>
                    <a:pt x="2870" y="27"/>
                  </a:lnTo>
                  <a:lnTo>
                    <a:pt x="2870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3"/>
                  </a:lnTo>
                  <a:lnTo>
                    <a:pt x="2872" y="23"/>
                  </a:lnTo>
                  <a:lnTo>
                    <a:pt x="2872" y="22"/>
                  </a:lnTo>
                  <a:lnTo>
                    <a:pt x="2870" y="22"/>
                  </a:lnTo>
                  <a:lnTo>
                    <a:pt x="2870" y="20"/>
                  </a:lnTo>
                  <a:lnTo>
                    <a:pt x="2869" y="20"/>
                  </a:lnTo>
                  <a:lnTo>
                    <a:pt x="2867" y="19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6" y="14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2" y="12"/>
                  </a:lnTo>
                  <a:lnTo>
                    <a:pt x="2862" y="12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9"/>
                  </a:lnTo>
                  <a:lnTo>
                    <a:pt x="2864" y="9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6" y="12"/>
                  </a:lnTo>
                  <a:lnTo>
                    <a:pt x="2866" y="14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9" y="16"/>
                  </a:lnTo>
                  <a:lnTo>
                    <a:pt x="2867" y="17"/>
                  </a:lnTo>
                  <a:lnTo>
                    <a:pt x="2869" y="17"/>
                  </a:lnTo>
                  <a:lnTo>
                    <a:pt x="2869" y="19"/>
                  </a:lnTo>
                  <a:lnTo>
                    <a:pt x="2870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7"/>
                  </a:lnTo>
                  <a:lnTo>
                    <a:pt x="2872" y="17"/>
                  </a:lnTo>
                  <a:lnTo>
                    <a:pt x="2874" y="16"/>
                  </a:lnTo>
                  <a:lnTo>
                    <a:pt x="2872" y="16"/>
                  </a:lnTo>
                  <a:lnTo>
                    <a:pt x="2872" y="14"/>
                  </a:lnTo>
                  <a:lnTo>
                    <a:pt x="2872" y="14"/>
                  </a:lnTo>
                  <a:lnTo>
                    <a:pt x="2874" y="14"/>
                  </a:lnTo>
                  <a:lnTo>
                    <a:pt x="2874" y="14"/>
                  </a:lnTo>
                  <a:lnTo>
                    <a:pt x="2874" y="12"/>
                  </a:lnTo>
                  <a:lnTo>
                    <a:pt x="2872" y="11"/>
                  </a:lnTo>
                  <a:lnTo>
                    <a:pt x="2872" y="11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2" y="9"/>
                  </a:lnTo>
                  <a:lnTo>
                    <a:pt x="2872" y="9"/>
                  </a:lnTo>
                  <a:lnTo>
                    <a:pt x="2872" y="11"/>
                  </a:lnTo>
                  <a:lnTo>
                    <a:pt x="2874" y="12"/>
                  </a:lnTo>
                  <a:lnTo>
                    <a:pt x="2874" y="12"/>
                  </a:lnTo>
                  <a:lnTo>
                    <a:pt x="2875" y="14"/>
                  </a:lnTo>
                  <a:lnTo>
                    <a:pt x="2875" y="14"/>
                  </a:lnTo>
                  <a:lnTo>
                    <a:pt x="2875" y="16"/>
                  </a:lnTo>
                  <a:lnTo>
                    <a:pt x="2875" y="16"/>
                  </a:lnTo>
                  <a:lnTo>
                    <a:pt x="2875" y="17"/>
                  </a:lnTo>
                  <a:lnTo>
                    <a:pt x="2877" y="17"/>
                  </a:lnTo>
                  <a:lnTo>
                    <a:pt x="2877" y="19"/>
                  </a:lnTo>
                  <a:lnTo>
                    <a:pt x="2877" y="19"/>
                  </a:lnTo>
                  <a:lnTo>
                    <a:pt x="2878" y="20"/>
                  </a:lnTo>
                  <a:lnTo>
                    <a:pt x="2878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19"/>
                  </a:lnTo>
                  <a:lnTo>
                    <a:pt x="2880" y="19"/>
                  </a:lnTo>
                  <a:lnTo>
                    <a:pt x="2880" y="17"/>
                  </a:lnTo>
                  <a:lnTo>
                    <a:pt x="2878" y="17"/>
                  </a:lnTo>
                  <a:lnTo>
                    <a:pt x="2878" y="17"/>
                  </a:lnTo>
                  <a:lnTo>
                    <a:pt x="2880" y="17"/>
                  </a:lnTo>
                  <a:lnTo>
                    <a:pt x="2880" y="17"/>
                  </a:lnTo>
                  <a:lnTo>
                    <a:pt x="2881" y="19"/>
                  </a:lnTo>
                  <a:lnTo>
                    <a:pt x="2883" y="19"/>
                  </a:lnTo>
                  <a:lnTo>
                    <a:pt x="2883" y="19"/>
                  </a:lnTo>
                  <a:lnTo>
                    <a:pt x="2885" y="17"/>
                  </a:lnTo>
                  <a:lnTo>
                    <a:pt x="2885" y="17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4"/>
                  </a:lnTo>
                  <a:lnTo>
                    <a:pt x="2886" y="14"/>
                  </a:lnTo>
                  <a:lnTo>
                    <a:pt x="2885" y="12"/>
                  </a:lnTo>
                  <a:lnTo>
                    <a:pt x="2885" y="11"/>
                  </a:lnTo>
                  <a:lnTo>
                    <a:pt x="2883" y="9"/>
                  </a:lnTo>
                  <a:lnTo>
                    <a:pt x="2881" y="9"/>
                  </a:lnTo>
                  <a:lnTo>
                    <a:pt x="2881" y="9"/>
                  </a:lnTo>
                  <a:lnTo>
                    <a:pt x="2880" y="9"/>
                  </a:lnTo>
                  <a:lnTo>
                    <a:pt x="2880" y="9"/>
                  </a:lnTo>
                  <a:lnTo>
                    <a:pt x="2878" y="8"/>
                  </a:lnTo>
                  <a:lnTo>
                    <a:pt x="2877" y="8"/>
                  </a:lnTo>
                  <a:lnTo>
                    <a:pt x="2877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4" y="8"/>
                  </a:lnTo>
                  <a:lnTo>
                    <a:pt x="2874" y="8"/>
                  </a:lnTo>
                  <a:lnTo>
                    <a:pt x="2874" y="6"/>
                  </a:lnTo>
                  <a:lnTo>
                    <a:pt x="2872" y="6"/>
                  </a:lnTo>
                  <a:lnTo>
                    <a:pt x="2872" y="5"/>
                  </a:lnTo>
                  <a:lnTo>
                    <a:pt x="2870" y="3"/>
                  </a:lnTo>
                  <a:lnTo>
                    <a:pt x="2870" y="1"/>
                  </a:lnTo>
                  <a:lnTo>
                    <a:pt x="2870" y="1"/>
                  </a:lnTo>
                  <a:lnTo>
                    <a:pt x="2870" y="1"/>
                  </a:lnTo>
                  <a:close/>
                  <a:moveTo>
                    <a:pt x="781" y="0"/>
                  </a:moveTo>
                  <a:lnTo>
                    <a:pt x="783" y="0"/>
                  </a:lnTo>
                  <a:lnTo>
                    <a:pt x="783" y="1"/>
                  </a:lnTo>
                  <a:lnTo>
                    <a:pt x="786" y="1"/>
                  </a:lnTo>
                  <a:lnTo>
                    <a:pt x="787" y="1"/>
                  </a:lnTo>
                  <a:lnTo>
                    <a:pt x="790" y="1"/>
                  </a:lnTo>
                  <a:lnTo>
                    <a:pt x="794" y="3"/>
                  </a:lnTo>
                  <a:lnTo>
                    <a:pt x="795" y="3"/>
                  </a:lnTo>
                  <a:lnTo>
                    <a:pt x="795" y="3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6"/>
                  </a:lnTo>
                  <a:lnTo>
                    <a:pt x="795" y="6"/>
                  </a:lnTo>
                  <a:lnTo>
                    <a:pt x="792" y="8"/>
                  </a:lnTo>
                  <a:lnTo>
                    <a:pt x="792" y="8"/>
                  </a:lnTo>
                  <a:lnTo>
                    <a:pt x="792" y="6"/>
                  </a:lnTo>
                  <a:lnTo>
                    <a:pt x="792" y="6"/>
                  </a:lnTo>
                  <a:lnTo>
                    <a:pt x="790" y="5"/>
                  </a:lnTo>
                  <a:lnTo>
                    <a:pt x="786" y="5"/>
                  </a:lnTo>
                  <a:lnTo>
                    <a:pt x="786" y="3"/>
                  </a:lnTo>
                  <a:lnTo>
                    <a:pt x="783" y="3"/>
                  </a:lnTo>
                  <a:lnTo>
                    <a:pt x="778" y="3"/>
                  </a:lnTo>
                  <a:lnTo>
                    <a:pt x="775" y="3"/>
                  </a:lnTo>
                  <a:lnTo>
                    <a:pt x="775" y="3"/>
                  </a:lnTo>
                  <a:lnTo>
                    <a:pt x="773" y="3"/>
                  </a:lnTo>
                  <a:lnTo>
                    <a:pt x="772" y="3"/>
                  </a:lnTo>
                  <a:lnTo>
                    <a:pt x="772" y="3"/>
                  </a:lnTo>
                  <a:lnTo>
                    <a:pt x="770" y="5"/>
                  </a:lnTo>
                  <a:lnTo>
                    <a:pt x="767" y="5"/>
                  </a:lnTo>
                  <a:lnTo>
                    <a:pt x="764" y="6"/>
                  </a:lnTo>
                  <a:lnTo>
                    <a:pt x="762" y="8"/>
                  </a:lnTo>
                  <a:lnTo>
                    <a:pt x="764" y="8"/>
                  </a:lnTo>
                  <a:lnTo>
                    <a:pt x="770" y="6"/>
                  </a:lnTo>
                  <a:lnTo>
                    <a:pt x="773" y="6"/>
                  </a:lnTo>
                  <a:lnTo>
                    <a:pt x="775" y="6"/>
                  </a:lnTo>
                  <a:lnTo>
                    <a:pt x="776" y="6"/>
                  </a:lnTo>
                  <a:lnTo>
                    <a:pt x="784" y="6"/>
                  </a:lnTo>
                  <a:lnTo>
                    <a:pt x="784" y="6"/>
                  </a:lnTo>
                  <a:lnTo>
                    <a:pt x="786" y="8"/>
                  </a:lnTo>
                  <a:lnTo>
                    <a:pt x="784" y="8"/>
                  </a:lnTo>
                  <a:lnTo>
                    <a:pt x="783" y="9"/>
                  </a:lnTo>
                  <a:lnTo>
                    <a:pt x="779" y="9"/>
                  </a:lnTo>
                  <a:lnTo>
                    <a:pt x="779" y="9"/>
                  </a:lnTo>
                  <a:lnTo>
                    <a:pt x="778" y="9"/>
                  </a:lnTo>
                  <a:lnTo>
                    <a:pt x="776" y="9"/>
                  </a:lnTo>
                  <a:lnTo>
                    <a:pt x="775" y="9"/>
                  </a:lnTo>
                  <a:lnTo>
                    <a:pt x="773" y="9"/>
                  </a:lnTo>
                  <a:lnTo>
                    <a:pt x="770" y="9"/>
                  </a:lnTo>
                  <a:lnTo>
                    <a:pt x="770" y="9"/>
                  </a:lnTo>
                  <a:lnTo>
                    <a:pt x="772" y="9"/>
                  </a:lnTo>
                  <a:lnTo>
                    <a:pt x="772" y="11"/>
                  </a:lnTo>
                  <a:lnTo>
                    <a:pt x="772" y="12"/>
                  </a:lnTo>
                  <a:lnTo>
                    <a:pt x="772" y="12"/>
                  </a:lnTo>
                  <a:lnTo>
                    <a:pt x="770" y="12"/>
                  </a:lnTo>
                  <a:lnTo>
                    <a:pt x="768" y="12"/>
                  </a:lnTo>
                  <a:lnTo>
                    <a:pt x="767" y="12"/>
                  </a:lnTo>
                  <a:lnTo>
                    <a:pt x="765" y="14"/>
                  </a:lnTo>
                  <a:lnTo>
                    <a:pt x="764" y="16"/>
                  </a:lnTo>
                  <a:lnTo>
                    <a:pt x="762" y="16"/>
                  </a:lnTo>
                  <a:lnTo>
                    <a:pt x="762" y="16"/>
                  </a:lnTo>
                  <a:lnTo>
                    <a:pt x="762" y="17"/>
                  </a:lnTo>
                  <a:lnTo>
                    <a:pt x="762" y="17"/>
                  </a:lnTo>
                  <a:lnTo>
                    <a:pt x="759" y="19"/>
                  </a:lnTo>
                  <a:lnTo>
                    <a:pt x="759" y="19"/>
                  </a:lnTo>
                  <a:lnTo>
                    <a:pt x="757" y="20"/>
                  </a:lnTo>
                  <a:lnTo>
                    <a:pt x="757" y="20"/>
                  </a:lnTo>
                  <a:lnTo>
                    <a:pt x="761" y="20"/>
                  </a:lnTo>
                  <a:lnTo>
                    <a:pt x="761" y="20"/>
                  </a:lnTo>
                  <a:lnTo>
                    <a:pt x="759" y="23"/>
                  </a:lnTo>
                  <a:lnTo>
                    <a:pt x="754" y="25"/>
                  </a:lnTo>
                  <a:lnTo>
                    <a:pt x="751" y="28"/>
                  </a:lnTo>
                  <a:lnTo>
                    <a:pt x="749" y="30"/>
                  </a:lnTo>
                  <a:lnTo>
                    <a:pt x="749" y="30"/>
                  </a:lnTo>
                  <a:lnTo>
                    <a:pt x="748" y="31"/>
                  </a:lnTo>
                  <a:lnTo>
                    <a:pt x="743" y="33"/>
                  </a:lnTo>
                  <a:lnTo>
                    <a:pt x="740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7" y="33"/>
                  </a:lnTo>
                  <a:lnTo>
                    <a:pt x="735" y="33"/>
                  </a:lnTo>
                  <a:lnTo>
                    <a:pt x="734" y="34"/>
                  </a:lnTo>
                  <a:lnTo>
                    <a:pt x="732" y="34"/>
                  </a:lnTo>
                  <a:lnTo>
                    <a:pt x="731" y="36"/>
                  </a:lnTo>
                  <a:lnTo>
                    <a:pt x="729" y="36"/>
                  </a:lnTo>
                  <a:lnTo>
                    <a:pt x="729" y="38"/>
                  </a:lnTo>
                  <a:lnTo>
                    <a:pt x="727" y="38"/>
                  </a:lnTo>
                  <a:lnTo>
                    <a:pt x="727" y="38"/>
                  </a:lnTo>
                  <a:lnTo>
                    <a:pt x="729" y="39"/>
                  </a:lnTo>
                  <a:lnTo>
                    <a:pt x="729" y="39"/>
                  </a:lnTo>
                  <a:lnTo>
                    <a:pt x="727" y="39"/>
                  </a:lnTo>
                  <a:lnTo>
                    <a:pt x="727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2"/>
                  </a:lnTo>
                  <a:lnTo>
                    <a:pt x="727" y="42"/>
                  </a:lnTo>
                  <a:lnTo>
                    <a:pt x="726" y="44"/>
                  </a:lnTo>
                  <a:lnTo>
                    <a:pt x="724" y="44"/>
                  </a:lnTo>
                  <a:lnTo>
                    <a:pt x="723" y="44"/>
                  </a:lnTo>
                  <a:lnTo>
                    <a:pt x="721" y="44"/>
                  </a:lnTo>
                  <a:lnTo>
                    <a:pt x="720" y="44"/>
                  </a:lnTo>
                  <a:lnTo>
                    <a:pt x="715" y="46"/>
                  </a:lnTo>
                  <a:lnTo>
                    <a:pt x="713" y="46"/>
                  </a:lnTo>
                  <a:lnTo>
                    <a:pt x="713" y="46"/>
                  </a:lnTo>
                  <a:lnTo>
                    <a:pt x="710" y="46"/>
                  </a:lnTo>
                  <a:lnTo>
                    <a:pt x="704" y="47"/>
                  </a:lnTo>
                  <a:lnTo>
                    <a:pt x="702" y="47"/>
                  </a:lnTo>
                  <a:lnTo>
                    <a:pt x="699" y="47"/>
                  </a:lnTo>
                  <a:lnTo>
                    <a:pt x="696" y="47"/>
                  </a:lnTo>
                  <a:lnTo>
                    <a:pt x="694" y="47"/>
                  </a:lnTo>
                  <a:lnTo>
                    <a:pt x="688" y="46"/>
                  </a:lnTo>
                  <a:lnTo>
                    <a:pt x="688" y="44"/>
                  </a:lnTo>
                  <a:lnTo>
                    <a:pt x="688" y="42"/>
                  </a:lnTo>
                  <a:lnTo>
                    <a:pt x="686" y="44"/>
                  </a:lnTo>
                  <a:lnTo>
                    <a:pt x="685" y="44"/>
                  </a:lnTo>
                  <a:lnTo>
                    <a:pt x="685" y="42"/>
                  </a:lnTo>
                  <a:lnTo>
                    <a:pt x="679" y="42"/>
                  </a:lnTo>
                  <a:lnTo>
                    <a:pt x="677" y="42"/>
                  </a:lnTo>
                  <a:lnTo>
                    <a:pt x="677" y="42"/>
                  </a:lnTo>
                  <a:lnTo>
                    <a:pt x="674" y="39"/>
                  </a:lnTo>
                  <a:lnTo>
                    <a:pt x="674" y="39"/>
                  </a:lnTo>
                  <a:lnTo>
                    <a:pt x="672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4" y="38"/>
                  </a:lnTo>
                  <a:lnTo>
                    <a:pt x="677" y="39"/>
                  </a:lnTo>
                  <a:lnTo>
                    <a:pt x="680" y="41"/>
                  </a:lnTo>
                  <a:lnTo>
                    <a:pt x="680" y="41"/>
                  </a:lnTo>
                  <a:lnTo>
                    <a:pt x="683" y="39"/>
                  </a:lnTo>
                  <a:lnTo>
                    <a:pt x="685" y="39"/>
                  </a:lnTo>
                  <a:lnTo>
                    <a:pt x="685" y="39"/>
                  </a:lnTo>
                  <a:lnTo>
                    <a:pt x="683" y="38"/>
                  </a:lnTo>
                  <a:lnTo>
                    <a:pt x="683" y="36"/>
                  </a:lnTo>
                  <a:lnTo>
                    <a:pt x="683" y="36"/>
                  </a:lnTo>
                  <a:lnTo>
                    <a:pt x="686" y="36"/>
                  </a:lnTo>
                  <a:lnTo>
                    <a:pt x="688" y="38"/>
                  </a:lnTo>
                  <a:lnTo>
                    <a:pt x="688" y="38"/>
                  </a:lnTo>
                  <a:lnTo>
                    <a:pt x="690" y="38"/>
                  </a:lnTo>
                  <a:lnTo>
                    <a:pt x="693" y="38"/>
                  </a:lnTo>
                  <a:lnTo>
                    <a:pt x="693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4" y="39"/>
                  </a:lnTo>
                  <a:lnTo>
                    <a:pt x="696" y="38"/>
                  </a:lnTo>
                  <a:lnTo>
                    <a:pt x="697" y="38"/>
                  </a:lnTo>
                  <a:lnTo>
                    <a:pt x="697" y="38"/>
                  </a:lnTo>
                  <a:lnTo>
                    <a:pt x="696" y="36"/>
                  </a:lnTo>
                  <a:lnTo>
                    <a:pt x="694" y="36"/>
                  </a:lnTo>
                  <a:lnTo>
                    <a:pt x="694" y="36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7" y="34"/>
                  </a:lnTo>
                  <a:lnTo>
                    <a:pt x="699" y="34"/>
                  </a:lnTo>
                  <a:lnTo>
                    <a:pt x="699" y="34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1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701" y="28"/>
                  </a:lnTo>
                  <a:lnTo>
                    <a:pt x="701" y="28"/>
                  </a:lnTo>
                  <a:lnTo>
                    <a:pt x="701" y="27"/>
                  </a:lnTo>
                  <a:lnTo>
                    <a:pt x="702" y="27"/>
                  </a:lnTo>
                  <a:lnTo>
                    <a:pt x="704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8"/>
                  </a:lnTo>
                  <a:lnTo>
                    <a:pt x="710" y="27"/>
                  </a:lnTo>
                  <a:lnTo>
                    <a:pt x="712" y="27"/>
                  </a:lnTo>
                  <a:lnTo>
                    <a:pt x="713" y="25"/>
                  </a:lnTo>
                  <a:lnTo>
                    <a:pt x="715" y="25"/>
                  </a:lnTo>
                  <a:lnTo>
                    <a:pt x="715" y="25"/>
                  </a:lnTo>
                  <a:lnTo>
                    <a:pt x="715" y="23"/>
                  </a:lnTo>
                  <a:lnTo>
                    <a:pt x="715" y="23"/>
                  </a:lnTo>
                  <a:lnTo>
                    <a:pt x="713" y="23"/>
                  </a:lnTo>
                  <a:lnTo>
                    <a:pt x="713" y="22"/>
                  </a:lnTo>
                  <a:lnTo>
                    <a:pt x="713" y="22"/>
                  </a:lnTo>
                  <a:lnTo>
                    <a:pt x="712" y="20"/>
                  </a:lnTo>
                  <a:lnTo>
                    <a:pt x="710" y="20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7"/>
                  </a:lnTo>
                  <a:lnTo>
                    <a:pt x="707" y="16"/>
                  </a:lnTo>
                  <a:lnTo>
                    <a:pt x="707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2"/>
                  </a:lnTo>
                  <a:lnTo>
                    <a:pt x="705" y="12"/>
                  </a:lnTo>
                  <a:lnTo>
                    <a:pt x="705" y="11"/>
                  </a:lnTo>
                  <a:lnTo>
                    <a:pt x="705" y="11"/>
                  </a:lnTo>
                  <a:lnTo>
                    <a:pt x="704" y="11"/>
                  </a:lnTo>
                  <a:lnTo>
                    <a:pt x="699" y="11"/>
                  </a:lnTo>
                  <a:lnTo>
                    <a:pt x="699" y="9"/>
                  </a:lnTo>
                  <a:lnTo>
                    <a:pt x="697" y="9"/>
                  </a:lnTo>
                  <a:lnTo>
                    <a:pt x="697" y="8"/>
                  </a:lnTo>
                  <a:lnTo>
                    <a:pt x="697" y="8"/>
                  </a:lnTo>
                  <a:lnTo>
                    <a:pt x="694" y="6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96" y="5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705" y="8"/>
                  </a:lnTo>
                  <a:lnTo>
                    <a:pt x="705" y="8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8" y="11"/>
                  </a:lnTo>
                  <a:lnTo>
                    <a:pt x="710" y="11"/>
                  </a:lnTo>
                  <a:lnTo>
                    <a:pt x="713" y="12"/>
                  </a:lnTo>
                  <a:lnTo>
                    <a:pt x="713" y="12"/>
                  </a:lnTo>
                  <a:lnTo>
                    <a:pt x="715" y="14"/>
                  </a:lnTo>
                  <a:lnTo>
                    <a:pt x="718" y="14"/>
                  </a:lnTo>
                  <a:lnTo>
                    <a:pt x="718" y="12"/>
                  </a:lnTo>
                  <a:lnTo>
                    <a:pt x="718" y="12"/>
                  </a:lnTo>
                  <a:lnTo>
                    <a:pt x="720" y="12"/>
                  </a:lnTo>
                  <a:lnTo>
                    <a:pt x="720" y="12"/>
                  </a:lnTo>
                  <a:lnTo>
                    <a:pt x="721" y="12"/>
                  </a:lnTo>
                  <a:lnTo>
                    <a:pt x="721" y="14"/>
                  </a:lnTo>
                  <a:lnTo>
                    <a:pt x="720" y="14"/>
                  </a:lnTo>
                  <a:lnTo>
                    <a:pt x="721" y="14"/>
                  </a:lnTo>
                  <a:lnTo>
                    <a:pt x="721" y="16"/>
                  </a:lnTo>
                  <a:lnTo>
                    <a:pt x="721" y="16"/>
                  </a:lnTo>
                  <a:lnTo>
                    <a:pt x="723" y="16"/>
                  </a:lnTo>
                  <a:lnTo>
                    <a:pt x="723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7" y="19"/>
                  </a:lnTo>
                  <a:lnTo>
                    <a:pt x="731" y="22"/>
                  </a:lnTo>
                  <a:lnTo>
                    <a:pt x="731" y="22"/>
                  </a:lnTo>
                  <a:lnTo>
                    <a:pt x="734" y="22"/>
                  </a:lnTo>
                  <a:lnTo>
                    <a:pt x="737" y="20"/>
                  </a:lnTo>
                  <a:lnTo>
                    <a:pt x="738" y="22"/>
                  </a:lnTo>
                  <a:lnTo>
                    <a:pt x="738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5" y="20"/>
                  </a:lnTo>
                  <a:lnTo>
                    <a:pt x="748" y="19"/>
                  </a:lnTo>
                  <a:lnTo>
                    <a:pt x="751" y="17"/>
                  </a:lnTo>
                  <a:lnTo>
                    <a:pt x="753" y="16"/>
                  </a:lnTo>
                  <a:lnTo>
                    <a:pt x="756" y="14"/>
                  </a:lnTo>
                  <a:lnTo>
                    <a:pt x="757" y="12"/>
                  </a:lnTo>
                  <a:lnTo>
                    <a:pt x="757" y="11"/>
                  </a:lnTo>
                  <a:lnTo>
                    <a:pt x="759" y="9"/>
                  </a:lnTo>
                  <a:lnTo>
                    <a:pt x="759" y="9"/>
                  </a:lnTo>
                  <a:lnTo>
                    <a:pt x="759" y="8"/>
                  </a:lnTo>
                  <a:lnTo>
                    <a:pt x="761" y="6"/>
                  </a:lnTo>
                  <a:lnTo>
                    <a:pt x="762" y="6"/>
                  </a:lnTo>
                  <a:lnTo>
                    <a:pt x="764" y="5"/>
                  </a:lnTo>
                  <a:lnTo>
                    <a:pt x="765" y="3"/>
                  </a:lnTo>
                  <a:lnTo>
                    <a:pt x="772" y="1"/>
                  </a:lnTo>
                  <a:lnTo>
                    <a:pt x="775" y="0"/>
                  </a:lnTo>
                  <a:lnTo>
                    <a:pt x="781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28" name="Freeform 357">
              <a:extLst>
                <a:ext uri="{FF2B5EF4-FFF2-40B4-BE49-F238E27FC236}">
                  <a16:creationId xmlns:a16="http://schemas.microsoft.com/office/drawing/2014/main" id="{518F864B-4BD8-4767-96F3-216F052F1FB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0761" y="2217201"/>
              <a:ext cx="9597966" cy="233907"/>
            </a:xfrm>
            <a:custGeom>
              <a:avLst/>
              <a:gdLst>
                <a:gd name="T0" fmla="*/ 990 w 4924"/>
                <a:gd name="T1" fmla="*/ 87 h 120"/>
                <a:gd name="T2" fmla="*/ 974 w 4924"/>
                <a:gd name="T3" fmla="*/ 79 h 120"/>
                <a:gd name="T4" fmla="*/ 2841 w 4924"/>
                <a:gd name="T5" fmla="*/ 76 h 120"/>
                <a:gd name="T6" fmla="*/ 957 w 4924"/>
                <a:gd name="T7" fmla="*/ 79 h 120"/>
                <a:gd name="T8" fmla="*/ 2773 w 4924"/>
                <a:gd name="T9" fmla="*/ 82 h 120"/>
                <a:gd name="T10" fmla="*/ 2783 w 4924"/>
                <a:gd name="T11" fmla="*/ 81 h 120"/>
                <a:gd name="T12" fmla="*/ 2788 w 4924"/>
                <a:gd name="T13" fmla="*/ 84 h 120"/>
                <a:gd name="T14" fmla="*/ 2778 w 4924"/>
                <a:gd name="T15" fmla="*/ 85 h 120"/>
                <a:gd name="T16" fmla="*/ 2769 w 4924"/>
                <a:gd name="T17" fmla="*/ 99 h 120"/>
                <a:gd name="T18" fmla="*/ 2777 w 4924"/>
                <a:gd name="T19" fmla="*/ 114 h 120"/>
                <a:gd name="T20" fmla="*/ 2767 w 4924"/>
                <a:gd name="T21" fmla="*/ 118 h 120"/>
                <a:gd name="T22" fmla="*/ 2765 w 4924"/>
                <a:gd name="T23" fmla="*/ 103 h 120"/>
                <a:gd name="T24" fmla="*/ 2769 w 4924"/>
                <a:gd name="T25" fmla="*/ 84 h 120"/>
                <a:gd name="T26" fmla="*/ 2609 w 4924"/>
                <a:gd name="T27" fmla="*/ 71 h 120"/>
                <a:gd name="T28" fmla="*/ 2600 w 4924"/>
                <a:gd name="T29" fmla="*/ 68 h 120"/>
                <a:gd name="T30" fmla="*/ 2778 w 4924"/>
                <a:gd name="T31" fmla="*/ 70 h 120"/>
                <a:gd name="T32" fmla="*/ 2884 w 4924"/>
                <a:gd name="T33" fmla="*/ 63 h 120"/>
                <a:gd name="T34" fmla="*/ 932 w 4924"/>
                <a:gd name="T35" fmla="*/ 79 h 120"/>
                <a:gd name="T36" fmla="*/ 933 w 4924"/>
                <a:gd name="T37" fmla="*/ 66 h 120"/>
                <a:gd name="T38" fmla="*/ 689 w 4924"/>
                <a:gd name="T39" fmla="*/ 68 h 120"/>
                <a:gd name="T40" fmla="*/ 2832 w 4924"/>
                <a:gd name="T41" fmla="*/ 76 h 120"/>
                <a:gd name="T42" fmla="*/ 2799 w 4924"/>
                <a:gd name="T43" fmla="*/ 76 h 120"/>
                <a:gd name="T44" fmla="*/ 2811 w 4924"/>
                <a:gd name="T45" fmla="*/ 87 h 120"/>
                <a:gd name="T46" fmla="*/ 2808 w 4924"/>
                <a:gd name="T47" fmla="*/ 92 h 120"/>
                <a:gd name="T48" fmla="*/ 2821 w 4924"/>
                <a:gd name="T49" fmla="*/ 84 h 120"/>
                <a:gd name="T50" fmla="*/ 2830 w 4924"/>
                <a:gd name="T51" fmla="*/ 95 h 120"/>
                <a:gd name="T52" fmla="*/ 2814 w 4924"/>
                <a:gd name="T53" fmla="*/ 107 h 120"/>
                <a:gd name="T54" fmla="*/ 2803 w 4924"/>
                <a:gd name="T55" fmla="*/ 115 h 120"/>
                <a:gd name="T56" fmla="*/ 2799 w 4924"/>
                <a:gd name="T57" fmla="*/ 104 h 120"/>
                <a:gd name="T58" fmla="*/ 2808 w 4924"/>
                <a:gd name="T59" fmla="*/ 96 h 120"/>
                <a:gd name="T60" fmla="*/ 2797 w 4924"/>
                <a:gd name="T61" fmla="*/ 87 h 120"/>
                <a:gd name="T62" fmla="*/ 2789 w 4924"/>
                <a:gd name="T63" fmla="*/ 63 h 120"/>
                <a:gd name="T64" fmla="*/ 4002 w 4924"/>
                <a:gd name="T65" fmla="*/ 76 h 120"/>
                <a:gd name="T66" fmla="*/ 4017 w 4924"/>
                <a:gd name="T67" fmla="*/ 77 h 120"/>
                <a:gd name="T68" fmla="*/ 4011 w 4924"/>
                <a:gd name="T69" fmla="*/ 79 h 120"/>
                <a:gd name="T70" fmla="*/ 4006 w 4924"/>
                <a:gd name="T71" fmla="*/ 87 h 120"/>
                <a:gd name="T72" fmla="*/ 3983 w 4924"/>
                <a:gd name="T73" fmla="*/ 103 h 120"/>
                <a:gd name="T74" fmla="*/ 4000 w 4924"/>
                <a:gd name="T75" fmla="*/ 87 h 120"/>
                <a:gd name="T76" fmla="*/ 3988 w 4924"/>
                <a:gd name="T77" fmla="*/ 65 h 120"/>
                <a:gd name="T78" fmla="*/ 2587 w 4924"/>
                <a:gd name="T79" fmla="*/ 58 h 120"/>
                <a:gd name="T80" fmla="*/ 2901 w 4924"/>
                <a:gd name="T81" fmla="*/ 74 h 120"/>
                <a:gd name="T82" fmla="*/ 2847 w 4924"/>
                <a:gd name="T83" fmla="*/ 57 h 120"/>
                <a:gd name="T84" fmla="*/ 1036 w 4924"/>
                <a:gd name="T85" fmla="*/ 49 h 120"/>
                <a:gd name="T86" fmla="*/ 840 w 4924"/>
                <a:gd name="T87" fmla="*/ 51 h 120"/>
                <a:gd name="T88" fmla="*/ 828 w 4924"/>
                <a:gd name="T89" fmla="*/ 52 h 120"/>
                <a:gd name="T90" fmla="*/ 2799 w 4924"/>
                <a:gd name="T91" fmla="*/ 46 h 120"/>
                <a:gd name="T92" fmla="*/ 2859 w 4924"/>
                <a:gd name="T93" fmla="*/ 40 h 120"/>
                <a:gd name="T94" fmla="*/ 2620 w 4924"/>
                <a:gd name="T95" fmla="*/ 51 h 120"/>
                <a:gd name="T96" fmla="*/ 832 w 4924"/>
                <a:gd name="T97" fmla="*/ 38 h 120"/>
                <a:gd name="T98" fmla="*/ 821 w 4924"/>
                <a:gd name="T99" fmla="*/ 38 h 120"/>
                <a:gd name="T100" fmla="*/ 2592 w 4924"/>
                <a:gd name="T101" fmla="*/ 33 h 120"/>
                <a:gd name="T102" fmla="*/ 1015 w 4924"/>
                <a:gd name="T103" fmla="*/ 33 h 120"/>
                <a:gd name="T104" fmla="*/ 2849 w 4924"/>
                <a:gd name="T105" fmla="*/ 27 h 120"/>
                <a:gd name="T106" fmla="*/ 0 w 4924"/>
                <a:gd name="T107" fmla="*/ 25 h 120"/>
                <a:gd name="T108" fmla="*/ 682 w 4924"/>
                <a:gd name="T109" fmla="*/ 30 h 120"/>
                <a:gd name="T110" fmla="*/ 1376 w 4924"/>
                <a:gd name="T111" fmla="*/ 32 h 120"/>
                <a:gd name="T112" fmla="*/ 1362 w 4924"/>
                <a:gd name="T113" fmla="*/ 38 h 120"/>
                <a:gd name="T114" fmla="*/ 1364 w 4924"/>
                <a:gd name="T115" fmla="*/ 29 h 120"/>
                <a:gd name="T116" fmla="*/ 760 w 4924"/>
                <a:gd name="T117" fmla="*/ 21 h 120"/>
                <a:gd name="T118" fmla="*/ 749 w 4924"/>
                <a:gd name="T119" fmla="*/ 21 h 120"/>
                <a:gd name="T120" fmla="*/ 2859 w 4924"/>
                <a:gd name="T121" fmla="*/ 14 h 120"/>
                <a:gd name="T122" fmla="*/ 2871 w 4924"/>
                <a:gd name="T123" fmla="*/ 5 h 120"/>
                <a:gd name="T124" fmla="*/ 2657 w 4924"/>
                <a:gd name="T125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924" h="120">
                  <a:moveTo>
                    <a:pt x="2802" y="76"/>
                  </a:moveTo>
                  <a:lnTo>
                    <a:pt x="2802" y="76"/>
                  </a:lnTo>
                  <a:lnTo>
                    <a:pt x="2802" y="76"/>
                  </a:lnTo>
                  <a:lnTo>
                    <a:pt x="2800" y="76"/>
                  </a:lnTo>
                  <a:lnTo>
                    <a:pt x="2800" y="77"/>
                  </a:lnTo>
                  <a:lnTo>
                    <a:pt x="2800" y="79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79"/>
                  </a:lnTo>
                  <a:lnTo>
                    <a:pt x="2803" y="76"/>
                  </a:lnTo>
                  <a:lnTo>
                    <a:pt x="2803" y="76"/>
                  </a:lnTo>
                  <a:lnTo>
                    <a:pt x="2802" y="76"/>
                  </a:lnTo>
                  <a:close/>
                  <a:moveTo>
                    <a:pt x="987" y="76"/>
                  </a:moveTo>
                  <a:lnTo>
                    <a:pt x="987" y="76"/>
                  </a:lnTo>
                  <a:lnTo>
                    <a:pt x="987" y="77"/>
                  </a:lnTo>
                  <a:lnTo>
                    <a:pt x="987" y="77"/>
                  </a:lnTo>
                  <a:lnTo>
                    <a:pt x="985" y="79"/>
                  </a:lnTo>
                  <a:lnTo>
                    <a:pt x="987" y="79"/>
                  </a:lnTo>
                  <a:lnTo>
                    <a:pt x="987" y="81"/>
                  </a:lnTo>
                  <a:lnTo>
                    <a:pt x="987" y="82"/>
                  </a:lnTo>
                  <a:lnTo>
                    <a:pt x="987" y="82"/>
                  </a:lnTo>
                  <a:lnTo>
                    <a:pt x="987" y="84"/>
                  </a:lnTo>
                  <a:lnTo>
                    <a:pt x="988" y="84"/>
                  </a:lnTo>
                  <a:lnTo>
                    <a:pt x="988" y="85"/>
                  </a:lnTo>
                  <a:lnTo>
                    <a:pt x="988" y="85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0" y="88"/>
                  </a:lnTo>
                  <a:lnTo>
                    <a:pt x="988" y="88"/>
                  </a:lnTo>
                  <a:lnTo>
                    <a:pt x="988" y="87"/>
                  </a:lnTo>
                  <a:lnTo>
                    <a:pt x="987" y="87"/>
                  </a:lnTo>
                  <a:lnTo>
                    <a:pt x="985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0" y="87"/>
                  </a:lnTo>
                  <a:lnTo>
                    <a:pt x="980" y="85"/>
                  </a:lnTo>
                  <a:lnTo>
                    <a:pt x="980" y="85"/>
                  </a:lnTo>
                  <a:lnTo>
                    <a:pt x="982" y="85"/>
                  </a:lnTo>
                  <a:lnTo>
                    <a:pt x="980" y="85"/>
                  </a:lnTo>
                  <a:lnTo>
                    <a:pt x="980" y="84"/>
                  </a:lnTo>
                  <a:lnTo>
                    <a:pt x="979" y="82"/>
                  </a:lnTo>
                  <a:lnTo>
                    <a:pt x="977" y="82"/>
                  </a:lnTo>
                  <a:lnTo>
                    <a:pt x="977" y="82"/>
                  </a:lnTo>
                  <a:lnTo>
                    <a:pt x="976" y="84"/>
                  </a:lnTo>
                  <a:lnTo>
                    <a:pt x="976" y="84"/>
                  </a:lnTo>
                  <a:lnTo>
                    <a:pt x="976" y="82"/>
                  </a:lnTo>
                  <a:lnTo>
                    <a:pt x="976" y="82"/>
                  </a:lnTo>
                  <a:lnTo>
                    <a:pt x="976" y="81"/>
                  </a:lnTo>
                  <a:lnTo>
                    <a:pt x="976" y="81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6" y="79"/>
                  </a:lnTo>
                  <a:lnTo>
                    <a:pt x="976" y="79"/>
                  </a:lnTo>
                  <a:lnTo>
                    <a:pt x="977" y="79"/>
                  </a:lnTo>
                  <a:lnTo>
                    <a:pt x="977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80" y="79"/>
                  </a:lnTo>
                  <a:lnTo>
                    <a:pt x="982" y="77"/>
                  </a:lnTo>
                  <a:lnTo>
                    <a:pt x="984" y="77"/>
                  </a:lnTo>
                  <a:lnTo>
                    <a:pt x="985" y="77"/>
                  </a:lnTo>
                  <a:lnTo>
                    <a:pt x="985" y="77"/>
                  </a:lnTo>
                  <a:lnTo>
                    <a:pt x="985" y="76"/>
                  </a:lnTo>
                  <a:lnTo>
                    <a:pt x="987" y="76"/>
                  </a:lnTo>
                  <a:close/>
                  <a:moveTo>
                    <a:pt x="2843" y="74"/>
                  </a:moveTo>
                  <a:lnTo>
                    <a:pt x="2843" y="74"/>
                  </a:lnTo>
                  <a:lnTo>
                    <a:pt x="2844" y="76"/>
                  </a:lnTo>
                  <a:lnTo>
                    <a:pt x="2843" y="77"/>
                  </a:lnTo>
                  <a:lnTo>
                    <a:pt x="2841" y="79"/>
                  </a:lnTo>
                  <a:lnTo>
                    <a:pt x="2841" y="79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38" y="81"/>
                  </a:lnTo>
                  <a:lnTo>
                    <a:pt x="2838" y="81"/>
                  </a:lnTo>
                  <a:lnTo>
                    <a:pt x="2840" y="79"/>
                  </a:lnTo>
                  <a:lnTo>
                    <a:pt x="2840" y="77"/>
                  </a:lnTo>
                  <a:lnTo>
                    <a:pt x="2840" y="76"/>
                  </a:lnTo>
                  <a:lnTo>
                    <a:pt x="2840" y="76"/>
                  </a:lnTo>
                  <a:lnTo>
                    <a:pt x="2841" y="76"/>
                  </a:lnTo>
                  <a:lnTo>
                    <a:pt x="2841" y="74"/>
                  </a:lnTo>
                  <a:lnTo>
                    <a:pt x="2843" y="74"/>
                  </a:lnTo>
                  <a:close/>
                  <a:moveTo>
                    <a:pt x="2824" y="74"/>
                  </a:moveTo>
                  <a:lnTo>
                    <a:pt x="2825" y="76"/>
                  </a:lnTo>
                  <a:lnTo>
                    <a:pt x="2829" y="77"/>
                  </a:lnTo>
                  <a:lnTo>
                    <a:pt x="2829" y="79"/>
                  </a:lnTo>
                  <a:lnTo>
                    <a:pt x="2829" y="81"/>
                  </a:lnTo>
                  <a:lnTo>
                    <a:pt x="2827" y="82"/>
                  </a:lnTo>
                  <a:lnTo>
                    <a:pt x="2827" y="82"/>
                  </a:lnTo>
                  <a:lnTo>
                    <a:pt x="2825" y="81"/>
                  </a:lnTo>
                  <a:lnTo>
                    <a:pt x="2825" y="81"/>
                  </a:lnTo>
                  <a:lnTo>
                    <a:pt x="2824" y="79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9"/>
                  </a:lnTo>
                  <a:lnTo>
                    <a:pt x="2825" y="79"/>
                  </a:lnTo>
                  <a:lnTo>
                    <a:pt x="2825" y="77"/>
                  </a:lnTo>
                  <a:lnTo>
                    <a:pt x="2825" y="76"/>
                  </a:lnTo>
                  <a:lnTo>
                    <a:pt x="2824" y="74"/>
                  </a:lnTo>
                  <a:lnTo>
                    <a:pt x="2824" y="74"/>
                  </a:lnTo>
                  <a:close/>
                  <a:moveTo>
                    <a:pt x="962" y="71"/>
                  </a:moveTo>
                  <a:lnTo>
                    <a:pt x="962" y="71"/>
                  </a:lnTo>
                  <a:lnTo>
                    <a:pt x="962" y="73"/>
                  </a:lnTo>
                  <a:lnTo>
                    <a:pt x="962" y="74"/>
                  </a:lnTo>
                  <a:lnTo>
                    <a:pt x="963" y="74"/>
                  </a:lnTo>
                  <a:lnTo>
                    <a:pt x="965" y="76"/>
                  </a:lnTo>
                  <a:lnTo>
                    <a:pt x="965" y="77"/>
                  </a:lnTo>
                  <a:lnTo>
                    <a:pt x="963" y="77"/>
                  </a:lnTo>
                  <a:lnTo>
                    <a:pt x="962" y="79"/>
                  </a:lnTo>
                  <a:lnTo>
                    <a:pt x="958" y="79"/>
                  </a:lnTo>
                  <a:lnTo>
                    <a:pt x="957" y="79"/>
                  </a:lnTo>
                  <a:lnTo>
                    <a:pt x="955" y="79"/>
                  </a:lnTo>
                  <a:lnTo>
                    <a:pt x="955" y="77"/>
                  </a:lnTo>
                  <a:lnTo>
                    <a:pt x="958" y="76"/>
                  </a:lnTo>
                  <a:lnTo>
                    <a:pt x="958" y="74"/>
                  </a:lnTo>
                  <a:lnTo>
                    <a:pt x="962" y="71"/>
                  </a:lnTo>
                  <a:lnTo>
                    <a:pt x="962" y="71"/>
                  </a:lnTo>
                  <a:close/>
                  <a:moveTo>
                    <a:pt x="2769" y="70"/>
                  </a:moveTo>
                  <a:lnTo>
                    <a:pt x="2769" y="71"/>
                  </a:lnTo>
                  <a:lnTo>
                    <a:pt x="2769" y="73"/>
                  </a:lnTo>
                  <a:lnTo>
                    <a:pt x="2770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3" y="73"/>
                  </a:lnTo>
                  <a:lnTo>
                    <a:pt x="2773" y="74"/>
                  </a:lnTo>
                  <a:lnTo>
                    <a:pt x="2775" y="76"/>
                  </a:lnTo>
                  <a:lnTo>
                    <a:pt x="2775" y="76"/>
                  </a:lnTo>
                  <a:lnTo>
                    <a:pt x="2773" y="76"/>
                  </a:lnTo>
                  <a:lnTo>
                    <a:pt x="2773" y="76"/>
                  </a:lnTo>
                  <a:lnTo>
                    <a:pt x="2775" y="77"/>
                  </a:lnTo>
                  <a:lnTo>
                    <a:pt x="2777" y="79"/>
                  </a:lnTo>
                  <a:lnTo>
                    <a:pt x="2778" y="81"/>
                  </a:lnTo>
                  <a:lnTo>
                    <a:pt x="2780" y="81"/>
                  </a:lnTo>
                  <a:lnTo>
                    <a:pt x="2778" y="81"/>
                  </a:lnTo>
                  <a:lnTo>
                    <a:pt x="2777" y="81"/>
                  </a:lnTo>
                  <a:lnTo>
                    <a:pt x="2775" y="79"/>
                  </a:lnTo>
                  <a:lnTo>
                    <a:pt x="2775" y="79"/>
                  </a:lnTo>
                  <a:lnTo>
                    <a:pt x="2773" y="79"/>
                  </a:lnTo>
                  <a:lnTo>
                    <a:pt x="2773" y="81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4"/>
                  </a:lnTo>
                  <a:lnTo>
                    <a:pt x="2772" y="84"/>
                  </a:lnTo>
                  <a:lnTo>
                    <a:pt x="2772" y="84"/>
                  </a:lnTo>
                  <a:lnTo>
                    <a:pt x="2772" y="85"/>
                  </a:lnTo>
                  <a:lnTo>
                    <a:pt x="2773" y="87"/>
                  </a:lnTo>
                  <a:lnTo>
                    <a:pt x="2773" y="87"/>
                  </a:lnTo>
                  <a:lnTo>
                    <a:pt x="2775" y="85"/>
                  </a:lnTo>
                  <a:lnTo>
                    <a:pt x="2775" y="85"/>
                  </a:lnTo>
                  <a:lnTo>
                    <a:pt x="2775" y="87"/>
                  </a:lnTo>
                  <a:lnTo>
                    <a:pt x="2775" y="87"/>
                  </a:lnTo>
                  <a:lnTo>
                    <a:pt x="2775" y="88"/>
                  </a:lnTo>
                  <a:lnTo>
                    <a:pt x="2777" y="88"/>
                  </a:lnTo>
                  <a:lnTo>
                    <a:pt x="2777" y="87"/>
                  </a:lnTo>
                  <a:lnTo>
                    <a:pt x="2777" y="85"/>
                  </a:lnTo>
                  <a:lnTo>
                    <a:pt x="2777" y="85"/>
                  </a:lnTo>
                  <a:lnTo>
                    <a:pt x="2778" y="84"/>
                  </a:lnTo>
                  <a:lnTo>
                    <a:pt x="2778" y="84"/>
                  </a:lnTo>
                  <a:lnTo>
                    <a:pt x="2780" y="84"/>
                  </a:lnTo>
                  <a:lnTo>
                    <a:pt x="2780" y="82"/>
                  </a:lnTo>
                  <a:lnTo>
                    <a:pt x="2780" y="81"/>
                  </a:lnTo>
                  <a:lnTo>
                    <a:pt x="2778" y="79"/>
                  </a:lnTo>
                  <a:lnTo>
                    <a:pt x="2778" y="79"/>
                  </a:lnTo>
                  <a:lnTo>
                    <a:pt x="2780" y="79"/>
                  </a:lnTo>
                  <a:lnTo>
                    <a:pt x="2781" y="81"/>
                  </a:lnTo>
                  <a:lnTo>
                    <a:pt x="2781" y="82"/>
                  </a:lnTo>
                  <a:lnTo>
                    <a:pt x="2783" y="84"/>
                  </a:lnTo>
                  <a:lnTo>
                    <a:pt x="2784" y="84"/>
                  </a:lnTo>
                  <a:lnTo>
                    <a:pt x="2786" y="84"/>
                  </a:lnTo>
                  <a:lnTo>
                    <a:pt x="2786" y="82"/>
                  </a:lnTo>
                  <a:lnTo>
                    <a:pt x="2786" y="82"/>
                  </a:lnTo>
                  <a:lnTo>
                    <a:pt x="2784" y="81"/>
                  </a:lnTo>
                  <a:lnTo>
                    <a:pt x="2783" y="81"/>
                  </a:lnTo>
                  <a:lnTo>
                    <a:pt x="2783" y="79"/>
                  </a:lnTo>
                  <a:lnTo>
                    <a:pt x="2783" y="77"/>
                  </a:lnTo>
                  <a:lnTo>
                    <a:pt x="2781" y="77"/>
                  </a:lnTo>
                  <a:lnTo>
                    <a:pt x="2783" y="77"/>
                  </a:lnTo>
                  <a:lnTo>
                    <a:pt x="2783" y="79"/>
                  </a:lnTo>
                  <a:lnTo>
                    <a:pt x="2784" y="79"/>
                  </a:lnTo>
                  <a:lnTo>
                    <a:pt x="2784" y="77"/>
                  </a:lnTo>
                  <a:lnTo>
                    <a:pt x="2784" y="77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8" y="74"/>
                  </a:lnTo>
                  <a:lnTo>
                    <a:pt x="2788" y="74"/>
                  </a:lnTo>
                  <a:lnTo>
                    <a:pt x="2789" y="74"/>
                  </a:lnTo>
                  <a:lnTo>
                    <a:pt x="2788" y="76"/>
                  </a:lnTo>
                  <a:lnTo>
                    <a:pt x="2788" y="76"/>
                  </a:lnTo>
                  <a:lnTo>
                    <a:pt x="2788" y="77"/>
                  </a:lnTo>
                  <a:lnTo>
                    <a:pt x="2788" y="77"/>
                  </a:lnTo>
                  <a:lnTo>
                    <a:pt x="2786" y="77"/>
                  </a:lnTo>
                  <a:lnTo>
                    <a:pt x="2786" y="77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9" y="79"/>
                  </a:lnTo>
                  <a:lnTo>
                    <a:pt x="2789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81"/>
                  </a:lnTo>
                  <a:lnTo>
                    <a:pt x="2786" y="79"/>
                  </a:lnTo>
                  <a:lnTo>
                    <a:pt x="2788" y="81"/>
                  </a:lnTo>
                  <a:lnTo>
                    <a:pt x="2788" y="82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6" y="84"/>
                  </a:lnTo>
                  <a:lnTo>
                    <a:pt x="2786" y="84"/>
                  </a:lnTo>
                  <a:lnTo>
                    <a:pt x="2786" y="85"/>
                  </a:lnTo>
                  <a:lnTo>
                    <a:pt x="2786" y="85"/>
                  </a:lnTo>
                  <a:lnTo>
                    <a:pt x="2786" y="87"/>
                  </a:lnTo>
                  <a:lnTo>
                    <a:pt x="2786" y="87"/>
                  </a:lnTo>
                  <a:lnTo>
                    <a:pt x="2788" y="87"/>
                  </a:lnTo>
                  <a:lnTo>
                    <a:pt x="2786" y="87"/>
                  </a:lnTo>
                  <a:lnTo>
                    <a:pt x="2784" y="87"/>
                  </a:lnTo>
                  <a:lnTo>
                    <a:pt x="2784" y="87"/>
                  </a:lnTo>
                  <a:lnTo>
                    <a:pt x="2784" y="85"/>
                  </a:lnTo>
                  <a:lnTo>
                    <a:pt x="2783" y="84"/>
                  </a:lnTo>
                  <a:lnTo>
                    <a:pt x="2783" y="85"/>
                  </a:lnTo>
                  <a:lnTo>
                    <a:pt x="2783" y="85"/>
                  </a:lnTo>
                  <a:lnTo>
                    <a:pt x="2783" y="87"/>
                  </a:lnTo>
                  <a:lnTo>
                    <a:pt x="2781" y="88"/>
                  </a:lnTo>
                  <a:lnTo>
                    <a:pt x="2781" y="88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1" y="88"/>
                  </a:lnTo>
                  <a:lnTo>
                    <a:pt x="2781" y="87"/>
                  </a:lnTo>
                  <a:lnTo>
                    <a:pt x="2781" y="87"/>
                  </a:lnTo>
                  <a:lnTo>
                    <a:pt x="2781" y="85"/>
                  </a:lnTo>
                  <a:lnTo>
                    <a:pt x="2780" y="85"/>
                  </a:lnTo>
                  <a:lnTo>
                    <a:pt x="2778" y="85"/>
                  </a:lnTo>
                  <a:lnTo>
                    <a:pt x="2777" y="85"/>
                  </a:lnTo>
                  <a:lnTo>
                    <a:pt x="2777" y="87"/>
                  </a:lnTo>
                  <a:lnTo>
                    <a:pt x="2777" y="88"/>
                  </a:lnTo>
                  <a:lnTo>
                    <a:pt x="2778" y="88"/>
                  </a:lnTo>
                  <a:lnTo>
                    <a:pt x="2778" y="90"/>
                  </a:lnTo>
                  <a:lnTo>
                    <a:pt x="2778" y="90"/>
                  </a:lnTo>
                  <a:lnTo>
                    <a:pt x="2777" y="90"/>
                  </a:lnTo>
                  <a:lnTo>
                    <a:pt x="2775" y="90"/>
                  </a:lnTo>
                  <a:lnTo>
                    <a:pt x="2775" y="92"/>
                  </a:lnTo>
                  <a:lnTo>
                    <a:pt x="2775" y="92"/>
                  </a:lnTo>
                  <a:lnTo>
                    <a:pt x="2775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2"/>
                  </a:lnTo>
                  <a:lnTo>
                    <a:pt x="2773" y="92"/>
                  </a:lnTo>
                  <a:lnTo>
                    <a:pt x="2773" y="93"/>
                  </a:lnTo>
                  <a:lnTo>
                    <a:pt x="2773" y="95"/>
                  </a:lnTo>
                  <a:lnTo>
                    <a:pt x="2772" y="95"/>
                  </a:lnTo>
                  <a:lnTo>
                    <a:pt x="2772" y="93"/>
                  </a:lnTo>
                  <a:lnTo>
                    <a:pt x="2772" y="93"/>
                  </a:lnTo>
                  <a:lnTo>
                    <a:pt x="2772" y="95"/>
                  </a:lnTo>
                  <a:lnTo>
                    <a:pt x="2772" y="96"/>
                  </a:lnTo>
                  <a:lnTo>
                    <a:pt x="2772" y="98"/>
                  </a:lnTo>
                  <a:lnTo>
                    <a:pt x="2772" y="98"/>
                  </a:lnTo>
                  <a:lnTo>
                    <a:pt x="2770" y="98"/>
                  </a:lnTo>
                  <a:lnTo>
                    <a:pt x="2770" y="98"/>
                  </a:lnTo>
                  <a:lnTo>
                    <a:pt x="2769" y="98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101"/>
                  </a:lnTo>
                  <a:lnTo>
                    <a:pt x="2769" y="101"/>
                  </a:lnTo>
                  <a:lnTo>
                    <a:pt x="2767" y="103"/>
                  </a:lnTo>
                  <a:lnTo>
                    <a:pt x="2769" y="103"/>
                  </a:lnTo>
                  <a:lnTo>
                    <a:pt x="2769" y="103"/>
                  </a:lnTo>
                  <a:lnTo>
                    <a:pt x="2770" y="101"/>
                  </a:lnTo>
                  <a:lnTo>
                    <a:pt x="2770" y="103"/>
                  </a:lnTo>
                  <a:lnTo>
                    <a:pt x="2769" y="104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7" y="107"/>
                  </a:lnTo>
                  <a:lnTo>
                    <a:pt x="2767" y="107"/>
                  </a:lnTo>
                  <a:lnTo>
                    <a:pt x="2767" y="109"/>
                  </a:lnTo>
                  <a:lnTo>
                    <a:pt x="2769" y="109"/>
                  </a:lnTo>
                  <a:lnTo>
                    <a:pt x="2769" y="110"/>
                  </a:lnTo>
                  <a:lnTo>
                    <a:pt x="2767" y="110"/>
                  </a:lnTo>
                  <a:lnTo>
                    <a:pt x="2767" y="110"/>
                  </a:lnTo>
                  <a:lnTo>
                    <a:pt x="2767" y="112"/>
                  </a:lnTo>
                  <a:lnTo>
                    <a:pt x="2767" y="114"/>
                  </a:lnTo>
                  <a:lnTo>
                    <a:pt x="2770" y="114"/>
                  </a:lnTo>
                  <a:lnTo>
                    <a:pt x="2773" y="114"/>
                  </a:lnTo>
                  <a:lnTo>
                    <a:pt x="2773" y="115"/>
                  </a:lnTo>
                  <a:lnTo>
                    <a:pt x="2773" y="115"/>
                  </a:lnTo>
                  <a:lnTo>
                    <a:pt x="2775" y="115"/>
                  </a:lnTo>
                  <a:lnTo>
                    <a:pt x="2775" y="115"/>
                  </a:lnTo>
                  <a:lnTo>
                    <a:pt x="2775" y="114"/>
                  </a:lnTo>
                  <a:lnTo>
                    <a:pt x="2777" y="114"/>
                  </a:lnTo>
                  <a:lnTo>
                    <a:pt x="2778" y="112"/>
                  </a:lnTo>
                  <a:lnTo>
                    <a:pt x="2778" y="112"/>
                  </a:lnTo>
                  <a:lnTo>
                    <a:pt x="2777" y="112"/>
                  </a:lnTo>
                  <a:lnTo>
                    <a:pt x="2777" y="114"/>
                  </a:lnTo>
                  <a:lnTo>
                    <a:pt x="2778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5"/>
                  </a:lnTo>
                  <a:lnTo>
                    <a:pt x="2777" y="115"/>
                  </a:lnTo>
                  <a:lnTo>
                    <a:pt x="2777" y="117"/>
                  </a:lnTo>
                  <a:lnTo>
                    <a:pt x="2777" y="117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20"/>
                  </a:lnTo>
                  <a:lnTo>
                    <a:pt x="2775" y="120"/>
                  </a:lnTo>
                  <a:lnTo>
                    <a:pt x="2773" y="120"/>
                  </a:lnTo>
                  <a:lnTo>
                    <a:pt x="2775" y="120"/>
                  </a:lnTo>
                  <a:lnTo>
                    <a:pt x="2775" y="117"/>
                  </a:lnTo>
                  <a:lnTo>
                    <a:pt x="2773" y="117"/>
                  </a:lnTo>
                  <a:lnTo>
                    <a:pt x="2773" y="115"/>
                  </a:lnTo>
                  <a:lnTo>
                    <a:pt x="2772" y="115"/>
                  </a:lnTo>
                  <a:lnTo>
                    <a:pt x="2772" y="117"/>
                  </a:lnTo>
                  <a:lnTo>
                    <a:pt x="2770" y="115"/>
                  </a:lnTo>
                  <a:lnTo>
                    <a:pt x="2769" y="114"/>
                  </a:lnTo>
                  <a:lnTo>
                    <a:pt x="2769" y="114"/>
                  </a:lnTo>
                  <a:lnTo>
                    <a:pt x="2769" y="115"/>
                  </a:lnTo>
                  <a:lnTo>
                    <a:pt x="2769" y="115"/>
                  </a:lnTo>
                  <a:lnTo>
                    <a:pt x="2767" y="117"/>
                  </a:lnTo>
                  <a:lnTo>
                    <a:pt x="2767" y="117"/>
                  </a:lnTo>
                  <a:lnTo>
                    <a:pt x="2767" y="118"/>
                  </a:lnTo>
                  <a:lnTo>
                    <a:pt x="2769" y="118"/>
                  </a:lnTo>
                  <a:lnTo>
                    <a:pt x="2767" y="120"/>
                  </a:lnTo>
                  <a:lnTo>
                    <a:pt x="2767" y="118"/>
                  </a:lnTo>
                  <a:lnTo>
                    <a:pt x="2767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4" y="118"/>
                  </a:lnTo>
                  <a:lnTo>
                    <a:pt x="2765" y="117"/>
                  </a:lnTo>
                  <a:lnTo>
                    <a:pt x="2765" y="117"/>
                  </a:lnTo>
                  <a:lnTo>
                    <a:pt x="2767" y="115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4" y="112"/>
                  </a:lnTo>
                  <a:lnTo>
                    <a:pt x="2764" y="112"/>
                  </a:lnTo>
                  <a:lnTo>
                    <a:pt x="2762" y="112"/>
                  </a:lnTo>
                  <a:lnTo>
                    <a:pt x="2762" y="112"/>
                  </a:lnTo>
                  <a:lnTo>
                    <a:pt x="2762" y="110"/>
                  </a:lnTo>
                  <a:lnTo>
                    <a:pt x="2762" y="109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4" y="107"/>
                  </a:lnTo>
                  <a:lnTo>
                    <a:pt x="2765" y="107"/>
                  </a:lnTo>
                  <a:lnTo>
                    <a:pt x="2765" y="106"/>
                  </a:lnTo>
                  <a:lnTo>
                    <a:pt x="2765" y="104"/>
                  </a:lnTo>
                  <a:lnTo>
                    <a:pt x="2764" y="104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4" y="103"/>
                  </a:lnTo>
                  <a:lnTo>
                    <a:pt x="2765" y="103"/>
                  </a:lnTo>
                  <a:lnTo>
                    <a:pt x="2765" y="101"/>
                  </a:lnTo>
                  <a:lnTo>
                    <a:pt x="2765" y="101"/>
                  </a:lnTo>
                  <a:lnTo>
                    <a:pt x="2764" y="101"/>
                  </a:lnTo>
                  <a:lnTo>
                    <a:pt x="2764" y="99"/>
                  </a:lnTo>
                  <a:lnTo>
                    <a:pt x="2765" y="99"/>
                  </a:lnTo>
                  <a:lnTo>
                    <a:pt x="2767" y="99"/>
                  </a:lnTo>
                  <a:lnTo>
                    <a:pt x="2767" y="99"/>
                  </a:lnTo>
                  <a:lnTo>
                    <a:pt x="2767" y="98"/>
                  </a:lnTo>
                  <a:lnTo>
                    <a:pt x="2769" y="98"/>
                  </a:lnTo>
                  <a:lnTo>
                    <a:pt x="2769" y="96"/>
                  </a:lnTo>
                  <a:lnTo>
                    <a:pt x="2767" y="95"/>
                  </a:lnTo>
                  <a:lnTo>
                    <a:pt x="2767" y="95"/>
                  </a:lnTo>
                  <a:lnTo>
                    <a:pt x="2765" y="95"/>
                  </a:lnTo>
                  <a:lnTo>
                    <a:pt x="2767" y="95"/>
                  </a:lnTo>
                  <a:lnTo>
                    <a:pt x="2769" y="95"/>
                  </a:lnTo>
                  <a:lnTo>
                    <a:pt x="2770" y="95"/>
                  </a:lnTo>
                  <a:lnTo>
                    <a:pt x="2770" y="93"/>
                  </a:lnTo>
                  <a:lnTo>
                    <a:pt x="2770" y="93"/>
                  </a:lnTo>
                  <a:lnTo>
                    <a:pt x="2770" y="92"/>
                  </a:lnTo>
                  <a:lnTo>
                    <a:pt x="2772" y="92"/>
                  </a:lnTo>
                  <a:lnTo>
                    <a:pt x="2772" y="92"/>
                  </a:lnTo>
                  <a:lnTo>
                    <a:pt x="2772" y="90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7"/>
                  </a:lnTo>
                  <a:lnTo>
                    <a:pt x="2770" y="87"/>
                  </a:lnTo>
                  <a:lnTo>
                    <a:pt x="2770" y="85"/>
                  </a:lnTo>
                  <a:lnTo>
                    <a:pt x="2769" y="85"/>
                  </a:lnTo>
                  <a:lnTo>
                    <a:pt x="2769" y="84"/>
                  </a:lnTo>
                  <a:lnTo>
                    <a:pt x="2769" y="84"/>
                  </a:lnTo>
                  <a:lnTo>
                    <a:pt x="2770" y="84"/>
                  </a:lnTo>
                  <a:lnTo>
                    <a:pt x="2770" y="82"/>
                  </a:lnTo>
                  <a:lnTo>
                    <a:pt x="2772" y="81"/>
                  </a:lnTo>
                  <a:lnTo>
                    <a:pt x="2772" y="82"/>
                  </a:lnTo>
                  <a:lnTo>
                    <a:pt x="2772" y="81"/>
                  </a:lnTo>
                  <a:lnTo>
                    <a:pt x="2772" y="81"/>
                  </a:lnTo>
                  <a:lnTo>
                    <a:pt x="2770" y="81"/>
                  </a:lnTo>
                  <a:lnTo>
                    <a:pt x="2772" y="79"/>
                  </a:lnTo>
                  <a:lnTo>
                    <a:pt x="2772" y="77"/>
                  </a:lnTo>
                  <a:lnTo>
                    <a:pt x="2773" y="77"/>
                  </a:lnTo>
                  <a:lnTo>
                    <a:pt x="2772" y="76"/>
                  </a:lnTo>
                  <a:lnTo>
                    <a:pt x="2772" y="74"/>
                  </a:lnTo>
                  <a:lnTo>
                    <a:pt x="2770" y="74"/>
                  </a:lnTo>
                  <a:lnTo>
                    <a:pt x="2769" y="74"/>
                  </a:lnTo>
                  <a:lnTo>
                    <a:pt x="2767" y="74"/>
                  </a:lnTo>
                  <a:lnTo>
                    <a:pt x="2767" y="76"/>
                  </a:lnTo>
                  <a:lnTo>
                    <a:pt x="2767" y="76"/>
                  </a:lnTo>
                  <a:lnTo>
                    <a:pt x="2765" y="76"/>
                  </a:lnTo>
                  <a:lnTo>
                    <a:pt x="2764" y="74"/>
                  </a:lnTo>
                  <a:lnTo>
                    <a:pt x="2765" y="74"/>
                  </a:lnTo>
                  <a:lnTo>
                    <a:pt x="2765" y="74"/>
                  </a:lnTo>
                  <a:lnTo>
                    <a:pt x="2765" y="73"/>
                  </a:lnTo>
                  <a:lnTo>
                    <a:pt x="2765" y="73"/>
                  </a:lnTo>
                  <a:lnTo>
                    <a:pt x="2767" y="71"/>
                  </a:lnTo>
                  <a:lnTo>
                    <a:pt x="2767" y="71"/>
                  </a:lnTo>
                  <a:lnTo>
                    <a:pt x="2769" y="70"/>
                  </a:lnTo>
                  <a:close/>
                  <a:moveTo>
                    <a:pt x="2601" y="68"/>
                  </a:moveTo>
                  <a:lnTo>
                    <a:pt x="2603" y="68"/>
                  </a:lnTo>
                  <a:lnTo>
                    <a:pt x="2606" y="70"/>
                  </a:lnTo>
                  <a:lnTo>
                    <a:pt x="2606" y="70"/>
                  </a:lnTo>
                  <a:lnTo>
                    <a:pt x="2608" y="70"/>
                  </a:lnTo>
                  <a:lnTo>
                    <a:pt x="2609" y="71"/>
                  </a:lnTo>
                  <a:lnTo>
                    <a:pt x="2609" y="73"/>
                  </a:lnTo>
                  <a:lnTo>
                    <a:pt x="2608" y="71"/>
                  </a:lnTo>
                  <a:lnTo>
                    <a:pt x="2608" y="71"/>
                  </a:lnTo>
                  <a:lnTo>
                    <a:pt x="2606" y="71"/>
                  </a:lnTo>
                  <a:lnTo>
                    <a:pt x="2606" y="73"/>
                  </a:lnTo>
                  <a:lnTo>
                    <a:pt x="2606" y="73"/>
                  </a:lnTo>
                  <a:lnTo>
                    <a:pt x="2606" y="74"/>
                  </a:lnTo>
                  <a:lnTo>
                    <a:pt x="2606" y="76"/>
                  </a:lnTo>
                  <a:lnTo>
                    <a:pt x="2606" y="77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7"/>
                  </a:lnTo>
                  <a:lnTo>
                    <a:pt x="2605" y="77"/>
                  </a:lnTo>
                  <a:lnTo>
                    <a:pt x="2605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4"/>
                  </a:lnTo>
                  <a:lnTo>
                    <a:pt x="2605" y="73"/>
                  </a:lnTo>
                  <a:lnTo>
                    <a:pt x="2603" y="71"/>
                  </a:lnTo>
                  <a:lnTo>
                    <a:pt x="2601" y="71"/>
                  </a:lnTo>
                  <a:lnTo>
                    <a:pt x="2601" y="71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68"/>
                  </a:lnTo>
                  <a:lnTo>
                    <a:pt x="2600" y="68"/>
                  </a:lnTo>
                  <a:lnTo>
                    <a:pt x="2601" y="68"/>
                  </a:lnTo>
                  <a:close/>
                  <a:moveTo>
                    <a:pt x="2780" y="66"/>
                  </a:moveTo>
                  <a:lnTo>
                    <a:pt x="2781" y="68"/>
                  </a:lnTo>
                  <a:lnTo>
                    <a:pt x="2783" y="68"/>
                  </a:lnTo>
                  <a:lnTo>
                    <a:pt x="2784" y="68"/>
                  </a:lnTo>
                  <a:lnTo>
                    <a:pt x="2784" y="68"/>
                  </a:lnTo>
                  <a:lnTo>
                    <a:pt x="2783" y="68"/>
                  </a:lnTo>
                  <a:lnTo>
                    <a:pt x="2783" y="68"/>
                  </a:lnTo>
                  <a:lnTo>
                    <a:pt x="2783" y="70"/>
                  </a:lnTo>
                  <a:lnTo>
                    <a:pt x="2784" y="70"/>
                  </a:lnTo>
                  <a:lnTo>
                    <a:pt x="2784" y="70"/>
                  </a:lnTo>
                  <a:lnTo>
                    <a:pt x="2784" y="71"/>
                  </a:lnTo>
                  <a:lnTo>
                    <a:pt x="2783" y="71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4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1" y="76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3"/>
                  </a:lnTo>
                  <a:lnTo>
                    <a:pt x="2780" y="73"/>
                  </a:lnTo>
                  <a:lnTo>
                    <a:pt x="2778" y="71"/>
                  </a:lnTo>
                  <a:lnTo>
                    <a:pt x="2778" y="70"/>
                  </a:lnTo>
                  <a:lnTo>
                    <a:pt x="2777" y="70"/>
                  </a:lnTo>
                  <a:lnTo>
                    <a:pt x="2777" y="70"/>
                  </a:lnTo>
                  <a:lnTo>
                    <a:pt x="2778" y="70"/>
                  </a:lnTo>
                  <a:lnTo>
                    <a:pt x="2778" y="70"/>
                  </a:lnTo>
                  <a:lnTo>
                    <a:pt x="2778" y="71"/>
                  </a:lnTo>
                  <a:lnTo>
                    <a:pt x="2780" y="71"/>
                  </a:lnTo>
                  <a:lnTo>
                    <a:pt x="2781" y="71"/>
                  </a:lnTo>
                  <a:lnTo>
                    <a:pt x="2781" y="71"/>
                  </a:lnTo>
                  <a:lnTo>
                    <a:pt x="2783" y="70"/>
                  </a:lnTo>
                  <a:lnTo>
                    <a:pt x="2781" y="70"/>
                  </a:lnTo>
                  <a:lnTo>
                    <a:pt x="2780" y="68"/>
                  </a:lnTo>
                  <a:lnTo>
                    <a:pt x="2780" y="68"/>
                  </a:lnTo>
                  <a:lnTo>
                    <a:pt x="2780" y="66"/>
                  </a:lnTo>
                  <a:lnTo>
                    <a:pt x="2780" y="66"/>
                  </a:lnTo>
                  <a:close/>
                  <a:moveTo>
                    <a:pt x="2884" y="63"/>
                  </a:moveTo>
                  <a:lnTo>
                    <a:pt x="2884" y="65"/>
                  </a:lnTo>
                  <a:lnTo>
                    <a:pt x="2884" y="65"/>
                  </a:lnTo>
                  <a:lnTo>
                    <a:pt x="2885" y="66"/>
                  </a:lnTo>
                  <a:lnTo>
                    <a:pt x="2887" y="65"/>
                  </a:lnTo>
                  <a:lnTo>
                    <a:pt x="2888" y="66"/>
                  </a:lnTo>
                  <a:lnTo>
                    <a:pt x="2888" y="68"/>
                  </a:lnTo>
                  <a:lnTo>
                    <a:pt x="2890" y="70"/>
                  </a:lnTo>
                  <a:lnTo>
                    <a:pt x="2890" y="71"/>
                  </a:lnTo>
                  <a:lnTo>
                    <a:pt x="2888" y="71"/>
                  </a:lnTo>
                  <a:lnTo>
                    <a:pt x="2885" y="71"/>
                  </a:lnTo>
                  <a:lnTo>
                    <a:pt x="2884" y="71"/>
                  </a:lnTo>
                  <a:lnTo>
                    <a:pt x="2882" y="70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6"/>
                  </a:lnTo>
                  <a:lnTo>
                    <a:pt x="2879" y="65"/>
                  </a:lnTo>
                  <a:lnTo>
                    <a:pt x="2881" y="65"/>
                  </a:lnTo>
                  <a:lnTo>
                    <a:pt x="2881" y="65"/>
                  </a:lnTo>
                  <a:lnTo>
                    <a:pt x="2884" y="63"/>
                  </a:lnTo>
                  <a:close/>
                  <a:moveTo>
                    <a:pt x="943" y="63"/>
                  </a:moveTo>
                  <a:lnTo>
                    <a:pt x="943" y="65"/>
                  </a:lnTo>
                  <a:lnTo>
                    <a:pt x="943" y="66"/>
                  </a:lnTo>
                  <a:lnTo>
                    <a:pt x="941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8" y="68"/>
                  </a:lnTo>
                  <a:lnTo>
                    <a:pt x="936" y="68"/>
                  </a:lnTo>
                  <a:lnTo>
                    <a:pt x="936" y="70"/>
                  </a:lnTo>
                  <a:lnTo>
                    <a:pt x="936" y="70"/>
                  </a:lnTo>
                  <a:lnTo>
                    <a:pt x="936" y="71"/>
                  </a:lnTo>
                  <a:lnTo>
                    <a:pt x="936" y="73"/>
                  </a:lnTo>
                  <a:lnTo>
                    <a:pt x="936" y="74"/>
                  </a:lnTo>
                  <a:lnTo>
                    <a:pt x="938" y="74"/>
                  </a:lnTo>
                  <a:lnTo>
                    <a:pt x="939" y="74"/>
                  </a:lnTo>
                  <a:lnTo>
                    <a:pt x="939" y="76"/>
                  </a:lnTo>
                  <a:lnTo>
                    <a:pt x="938" y="77"/>
                  </a:lnTo>
                  <a:lnTo>
                    <a:pt x="938" y="77"/>
                  </a:lnTo>
                  <a:lnTo>
                    <a:pt x="936" y="79"/>
                  </a:lnTo>
                  <a:lnTo>
                    <a:pt x="938" y="79"/>
                  </a:lnTo>
                  <a:lnTo>
                    <a:pt x="938" y="81"/>
                  </a:lnTo>
                  <a:lnTo>
                    <a:pt x="936" y="82"/>
                  </a:lnTo>
                  <a:lnTo>
                    <a:pt x="933" y="82"/>
                  </a:lnTo>
                  <a:lnTo>
                    <a:pt x="932" y="82"/>
                  </a:lnTo>
                  <a:lnTo>
                    <a:pt x="932" y="82"/>
                  </a:lnTo>
                  <a:lnTo>
                    <a:pt x="933" y="81"/>
                  </a:lnTo>
                  <a:lnTo>
                    <a:pt x="933" y="79"/>
                  </a:lnTo>
                  <a:lnTo>
                    <a:pt x="933" y="77"/>
                  </a:lnTo>
                  <a:lnTo>
                    <a:pt x="932" y="77"/>
                  </a:lnTo>
                  <a:lnTo>
                    <a:pt x="932" y="77"/>
                  </a:lnTo>
                  <a:lnTo>
                    <a:pt x="932" y="79"/>
                  </a:lnTo>
                  <a:lnTo>
                    <a:pt x="932" y="81"/>
                  </a:lnTo>
                  <a:lnTo>
                    <a:pt x="930" y="81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28" y="81"/>
                  </a:lnTo>
                  <a:lnTo>
                    <a:pt x="928" y="79"/>
                  </a:lnTo>
                  <a:lnTo>
                    <a:pt x="927" y="79"/>
                  </a:lnTo>
                  <a:lnTo>
                    <a:pt x="925" y="77"/>
                  </a:lnTo>
                  <a:lnTo>
                    <a:pt x="924" y="77"/>
                  </a:lnTo>
                  <a:lnTo>
                    <a:pt x="924" y="77"/>
                  </a:lnTo>
                  <a:lnTo>
                    <a:pt x="922" y="77"/>
                  </a:lnTo>
                  <a:lnTo>
                    <a:pt x="922" y="74"/>
                  </a:lnTo>
                  <a:lnTo>
                    <a:pt x="922" y="74"/>
                  </a:lnTo>
                  <a:lnTo>
                    <a:pt x="922" y="73"/>
                  </a:lnTo>
                  <a:lnTo>
                    <a:pt x="922" y="73"/>
                  </a:lnTo>
                  <a:lnTo>
                    <a:pt x="921" y="73"/>
                  </a:lnTo>
                  <a:lnTo>
                    <a:pt x="921" y="71"/>
                  </a:lnTo>
                  <a:lnTo>
                    <a:pt x="922" y="71"/>
                  </a:lnTo>
                  <a:lnTo>
                    <a:pt x="924" y="70"/>
                  </a:lnTo>
                  <a:lnTo>
                    <a:pt x="925" y="70"/>
                  </a:lnTo>
                  <a:lnTo>
                    <a:pt x="927" y="68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30" y="66"/>
                  </a:lnTo>
                  <a:lnTo>
                    <a:pt x="930" y="65"/>
                  </a:lnTo>
                  <a:lnTo>
                    <a:pt x="930" y="65"/>
                  </a:lnTo>
                  <a:lnTo>
                    <a:pt x="932" y="65"/>
                  </a:lnTo>
                  <a:lnTo>
                    <a:pt x="932" y="65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5"/>
                  </a:lnTo>
                  <a:lnTo>
                    <a:pt x="933" y="63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8" y="65"/>
                  </a:lnTo>
                  <a:lnTo>
                    <a:pt x="939" y="63"/>
                  </a:lnTo>
                  <a:lnTo>
                    <a:pt x="939" y="63"/>
                  </a:lnTo>
                  <a:lnTo>
                    <a:pt x="941" y="63"/>
                  </a:lnTo>
                  <a:lnTo>
                    <a:pt x="943" y="63"/>
                  </a:lnTo>
                  <a:close/>
                  <a:moveTo>
                    <a:pt x="690" y="62"/>
                  </a:moveTo>
                  <a:lnTo>
                    <a:pt x="692" y="63"/>
                  </a:lnTo>
                  <a:lnTo>
                    <a:pt x="694" y="65"/>
                  </a:lnTo>
                  <a:lnTo>
                    <a:pt x="695" y="66"/>
                  </a:lnTo>
                  <a:lnTo>
                    <a:pt x="697" y="66"/>
                  </a:lnTo>
                  <a:lnTo>
                    <a:pt x="698" y="66"/>
                  </a:lnTo>
                  <a:lnTo>
                    <a:pt x="698" y="66"/>
                  </a:lnTo>
                  <a:lnTo>
                    <a:pt x="700" y="68"/>
                  </a:lnTo>
                  <a:lnTo>
                    <a:pt x="700" y="68"/>
                  </a:lnTo>
                  <a:lnTo>
                    <a:pt x="701" y="70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698" y="73"/>
                  </a:lnTo>
                  <a:lnTo>
                    <a:pt x="695" y="73"/>
                  </a:lnTo>
                  <a:lnTo>
                    <a:pt x="695" y="73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89" y="68"/>
                  </a:lnTo>
                  <a:lnTo>
                    <a:pt x="687" y="68"/>
                  </a:lnTo>
                  <a:lnTo>
                    <a:pt x="686" y="68"/>
                  </a:lnTo>
                  <a:lnTo>
                    <a:pt x="682" y="68"/>
                  </a:lnTo>
                  <a:lnTo>
                    <a:pt x="682" y="66"/>
                  </a:lnTo>
                  <a:lnTo>
                    <a:pt x="684" y="65"/>
                  </a:lnTo>
                  <a:lnTo>
                    <a:pt x="687" y="63"/>
                  </a:lnTo>
                  <a:lnTo>
                    <a:pt x="690" y="62"/>
                  </a:lnTo>
                  <a:close/>
                  <a:moveTo>
                    <a:pt x="2819" y="62"/>
                  </a:moveTo>
                  <a:lnTo>
                    <a:pt x="2819" y="63"/>
                  </a:lnTo>
                  <a:lnTo>
                    <a:pt x="2821" y="65"/>
                  </a:lnTo>
                  <a:lnTo>
                    <a:pt x="2822" y="65"/>
                  </a:lnTo>
                  <a:lnTo>
                    <a:pt x="2824" y="66"/>
                  </a:lnTo>
                  <a:lnTo>
                    <a:pt x="2827" y="68"/>
                  </a:lnTo>
                  <a:lnTo>
                    <a:pt x="2829" y="68"/>
                  </a:lnTo>
                  <a:lnTo>
                    <a:pt x="2829" y="68"/>
                  </a:lnTo>
                  <a:lnTo>
                    <a:pt x="2830" y="68"/>
                  </a:lnTo>
                  <a:lnTo>
                    <a:pt x="2832" y="68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0" y="70"/>
                  </a:lnTo>
                  <a:lnTo>
                    <a:pt x="2832" y="73"/>
                  </a:lnTo>
                  <a:lnTo>
                    <a:pt x="2833" y="76"/>
                  </a:lnTo>
                  <a:lnTo>
                    <a:pt x="2836" y="79"/>
                  </a:lnTo>
                  <a:lnTo>
                    <a:pt x="2836" y="79"/>
                  </a:lnTo>
                  <a:lnTo>
                    <a:pt x="2835" y="79"/>
                  </a:lnTo>
                  <a:lnTo>
                    <a:pt x="2833" y="82"/>
                  </a:lnTo>
                  <a:lnTo>
                    <a:pt x="2833" y="81"/>
                  </a:lnTo>
                  <a:lnTo>
                    <a:pt x="2833" y="81"/>
                  </a:lnTo>
                  <a:lnTo>
                    <a:pt x="2835" y="77"/>
                  </a:lnTo>
                  <a:lnTo>
                    <a:pt x="2833" y="77"/>
                  </a:lnTo>
                  <a:lnTo>
                    <a:pt x="2832" y="76"/>
                  </a:lnTo>
                  <a:lnTo>
                    <a:pt x="2832" y="76"/>
                  </a:lnTo>
                  <a:lnTo>
                    <a:pt x="2829" y="73"/>
                  </a:lnTo>
                  <a:lnTo>
                    <a:pt x="2829" y="71"/>
                  </a:lnTo>
                  <a:lnTo>
                    <a:pt x="2825" y="71"/>
                  </a:lnTo>
                  <a:lnTo>
                    <a:pt x="2824" y="71"/>
                  </a:lnTo>
                  <a:lnTo>
                    <a:pt x="2822" y="71"/>
                  </a:lnTo>
                  <a:lnTo>
                    <a:pt x="2821" y="70"/>
                  </a:lnTo>
                  <a:lnTo>
                    <a:pt x="2821" y="68"/>
                  </a:lnTo>
                  <a:lnTo>
                    <a:pt x="2819" y="66"/>
                  </a:lnTo>
                  <a:lnTo>
                    <a:pt x="2818" y="65"/>
                  </a:lnTo>
                  <a:lnTo>
                    <a:pt x="2818" y="63"/>
                  </a:lnTo>
                  <a:lnTo>
                    <a:pt x="2818" y="62"/>
                  </a:lnTo>
                  <a:lnTo>
                    <a:pt x="2819" y="62"/>
                  </a:lnTo>
                  <a:close/>
                  <a:moveTo>
                    <a:pt x="2786" y="62"/>
                  </a:moveTo>
                  <a:lnTo>
                    <a:pt x="2789" y="63"/>
                  </a:lnTo>
                  <a:lnTo>
                    <a:pt x="2791" y="63"/>
                  </a:lnTo>
                  <a:lnTo>
                    <a:pt x="2791" y="65"/>
                  </a:lnTo>
                  <a:lnTo>
                    <a:pt x="2791" y="65"/>
                  </a:lnTo>
                  <a:lnTo>
                    <a:pt x="2791" y="66"/>
                  </a:lnTo>
                  <a:lnTo>
                    <a:pt x="2792" y="66"/>
                  </a:lnTo>
                  <a:lnTo>
                    <a:pt x="2792" y="66"/>
                  </a:lnTo>
                  <a:lnTo>
                    <a:pt x="2792" y="68"/>
                  </a:lnTo>
                  <a:lnTo>
                    <a:pt x="2794" y="68"/>
                  </a:lnTo>
                  <a:lnTo>
                    <a:pt x="2794" y="70"/>
                  </a:lnTo>
                  <a:lnTo>
                    <a:pt x="2792" y="70"/>
                  </a:lnTo>
                  <a:lnTo>
                    <a:pt x="2792" y="71"/>
                  </a:lnTo>
                  <a:lnTo>
                    <a:pt x="2794" y="74"/>
                  </a:lnTo>
                  <a:lnTo>
                    <a:pt x="2794" y="74"/>
                  </a:lnTo>
                  <a:lnTo>
                    <a:pt x="2795" y="76"/>
                  </a:lnTo>
                  <a:lnTo>
                    <a:pt x="2797" y="74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4"/>
                  </a:lnTo>
                  <a:lnTo>
                    <a:pt x="2799" y="73"/>
                  </a:lnTo>
                  <a:lnTo>
                    <a:pt x="2800" y="73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3" y="74"/>
                  </a:lnTo>
                  <a:lnTo>
                    <a:pt x="2803" y="74"/>
                  </a:lnTo>
                  <a:lnTo>
                    <a:pt x="2806" y="74"/>
                  </a:lnTo>
                  <a:lnTo>
                    <a:pt x="2808" y="74"/>
                  </a:lnTo>
                  <a:lnTo>
                    <a:pt x="2808" y="74"/>
                  </a:lnTo>
                  <a:lnTo>
                    <a:pt x="2806" y="76"/>
                  </a:lnTo>
                  <a:lnTo>
                    <a:pt x="2806" y="76"/>
                  </a:lnTo>
                  <a:lnTo>
                    <a:pt x="2805" y="76"/>
                  </a:lnTo>
                  <a:lnTo>
                    <a:pt x="2805" y="77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81"/>
                  </a:lnTo>
                  <a:lnTo>
                    <a:pt x="2805" y="81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11" y="85"/>
                  </a:lnTo>
                  <a:lnTo>
                    <a:pt x="2814" y="87"/>
                  </a:lnTo>
                  <a:lnTo>
                    <a:pt x="2816" y="88"/>
                  </a:lnTo>
                  <a:lnTo>
                    <a:pt x="2814" y="88"/>
                  </a:lnTo>
                  <a:lnTo>
                    <a:pt x="2813" y="88"/>
                  </a:lnTo>
                  <a:lnTo>
                    <a:pt x="2810" y="87"/>
                  </a:lnTo>
                  <a:lnTo>
                    <a:pt x="2810" y="87"/>
                  </a:lnTo>
                  <a:lnTo>
                    <a:pt x="2811" y="87"/>
                  </a:lnTo>
                  <a:lnTo>
                    <a:pt x="2811" y="85"/>
                  </a:lnTo>
                  <a:lnTo>
                    <a:pt x="2810" y="85"/>
                  </a:lnTo>
                  <a:lnTo>
                    <a:pt x="2808" y="85"/>
                  </a:lnTo>
                  <a:lnTo>
                    <a:pt x="2808" y="84"/>
                  </a:lnTo>
                  <a:lnTo>
                    <a:pt x="2808" y="85"/>
                  </a:lnTo>
                  <a:lnTo>
                    <a:pt x="2806" y="85"/>
                  </a:lnTo>
                  <a:lnTo>
                    <a:pt x="2805" y="87"/>
                  </a:lnTo>
                  <a:lnTo>
                    <a:pt x="2805" y="87"/>
                  </a:lnTo>
                  <a:lnTo>
                    <a:pt x="2805" y="88"/>
                  </a:lnTo>
                  <a:lnTo>
                    <a:pt x="2803" y="88"/>
                  </a:lnTo>
                  <a:lnTo>
                    <a:pt x="2803" y="87"/>
                  </a:lnTo>
                  <a:lnTo>
                    <a:pt x="2805" y="85"/>
                  </a:lnTo>
                  <a:lnTo>
                    <a:pt x="2803" y="82"/>
                  </a:lnTo>
                  <a:lnTo>
                    <a:pt x="2802" y="81"/>
                  </a:lnTo>
                  <a:lnTo>
                    <a:pt x="2800" y="82"/>
                  </a:lnTo>
                  <a:lnTo>
                    <a:pt x="2799" y="82"/>
                  </a:lnTo>
                  <a:lnTo>
                    <a:pt x="2799" y="84"/>
                  </a:lnTo>
                  <a:lnTo>
                    <a:pt x="2800" y="84"/>
                  </a:lnTo>
                  <a:lnTo>
                    <a:pt x="2799" y="85"/>
                  </a:lnTo>
                  <a:lnTo>
                    <a:pt x="2800" y="85"/>
                  </a:lnTo>
                  <a:lnTo>
                    <a:pt x="2802" y="88"/>
                  </a:lnTo>
                  <a:lnTo>
                    <a:pt x="2803" y="88"/>
                  </a:lnTo>
                  <a:lnTo>
                    <a:pt x="2803" y="88"/>
                  </a:lnTo>
                  <a:lnTo>
                    <a:pt x="2802" y="90"/>
                  </a:lnTo>
                  <a:lnTo>
                    <a:pt x="2802" y="92"/>
                  </a:lnTo>
                  <a:lnTo>
                    <a:pt x="2802" y="92"/>
                  </a:lnTo>
                  <a:lnTo>
                    <a:pt x="2803" y="92"/>
                  </a:lnTo>
                  <a:lnTo>
                    <a:pt x="2805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8" y="92"/>
                  </a:lnTo>
                  <a:lnTo>
                    <a:pt x="2808" y="92"/>
                  </a:lnTo>
                  <a:lnTo>
                    <a:pt x="2810" y="93"/>
                  </a:lnTo>
                  <a:lnTo>
                    <a:pt x="2811" y="93"/>
                  </a:lnTo>
                  <a:lnTo>
                    <a:pt x="2811" y="92"/>
                  </a:lnTo>
                  <a:lnTo>
                    <a:pt x="2811" y="92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88"/>
                  </a:lnTo>
                  <a:lnTo>
                    <a:pt x="2813" y="88"/>
                  </a:lnTo>
                  <a:lnTo>
                    <a:pt x="2814" y="90"/>
                  </a:lnTo>
                  <a:lnTo>
                    <a:pt x="2814" y="92"/>
                  </a:lnTo>
                  <a:lnTo>
                    <a:pt x="2814" y="92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5"/>
                  </a:lnTo>
                  <a:lnTo>
                    <a:pt x="2816" y="95"/>
                  </a:lnTo>
                  <a:lnTo>
                    <a:pt x="2819" y="93"/>
                  </a:lnTo>
                  <a:lnTo>
                    <a:pt x="2819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2"/>
                  </a:lnTo>
                  <a:lnTo>
                    <a:pt x="2821" y="92"/>
                  </a:lnTo>
                  <a:lnTo>
                    <a:pt x="2821" y="90"/>
                  </a:lnTo>
                  <a:lnTo>
                    <a:pt x="2821" y="90"/>
                  </a:lnTo>
                  <a:lnTo>
                    <a:pt x="2821" y="88"/>
                  </a:lnTo>
                  <a:lnTo>
                    <a:pt x="2821" y="88"/>
                  </a:lnTo>
                  <a:lnTo>
                    <a:pt x="2821" y="87"/>
                  </a:lnTo>
                  <a:lnTo>
                    <a:pt x="2821" y="85"/>
                  </a:lnTo>
                  <a:lnTo>
                    <a:pt x="2821" y="84"/>
                  </a:lnTo>
                  <a:lnTo>
                    <a:pt x="2822" y="84"/>
                  </a:lnTo>
                  <a:lnTo>
                    <a:pt x="2822" y="85"/>
                  </a:lnTo>
                  <a:lnTo>
                    <a:pt x="2822" y="85"/>
                  </a:lnTo>
                  <a:lnTo>
                    <a:pt x="2824" y="85"/>
                  </a:lnTo>
                  <a:lnTo>
                    <a:pt x="2824" y="87"/>
                  </a:lnTo>
                  <a:lnTo>
                    <a:pt x="2825" y="88"/>
                  </a:lnTo>
                  <a:lnTo>
                    <a:pt x="2827" y="88"/>
                  </a:lnTo>
                  <a:lnTo>
                    <a:pt x="2825" y="87"/>
                  </a:lnTo>
                  <a:lnTo>
                    <a:pt x="2825" y="87"/>
                  </a:lnTo>
                  <a:lnTo>
                    <a:pt x="2825" y="85"/>
                  </a:lnTo>
                  <a:lnTo>
                    <a:pt x="2825" y="85"/>
                  </a:lnTo>
                  <a:lnTo>
                    <a:pt x="2825" y="84"/>
                  </a:lnTo>
                  <a:lnTo>
                    <a:pt x="2827" y="84"/>
                  </a:lnTo>
                  <a:lnTo>
                    <a:pt x="2829" y="85"/>
                  </a:lnTo>
                  <a:lnTo>
                    <a:pt x="2829" y="85"/>
                  </a:lnTo>
                  <a:lnTo>
                    <a:pt x="2830" y="87"/>
                  </a:lnTo>
                  <a:lnTo>
                    <a:pt x="2830" y="88"/>
                  </a:lnTo>
                  <a:lnTo>
                    <a:pt x="2829" y="88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7" y="90"/>
                  </a:lnTo>
                  <a:lnTo>
                    <a:pt x="2827" y="90"/>
                  </a:lnTo>
                  <a:lnTo>
                    <a:pt x="2825" y="92"/>
                  </a:lnTo>
                  <a:lnTo>
                    <a:pt x="2825" y="92"/>
                  </a:lnTo>
                  <a:lnTo>
                    <a:pt x="2827" y="93"/>
                  </a:lnTo>
                  <a:lnTo>
                    <a:pt x="2827" y="93"/>
                  </a:lnTo>
                  <a:lnTo>
                    <a:pt x="2829" y="93"/>
                  </a:lnTo>
                  <a:lnTo>
                    <a:pt x="2830" y="93"/>
                  </a:lnTo>
                  <a:lnTo>
                    <a:pt x="2830" y="95"/>
                  </a:lnTo>
                  <a:lnTo>
                    <a:pt x="2832" y="95"/>
                  </a:lnTo>
                  <a:lnTo>
                    <a:pt x="2830" y="95"/>
                  </a:lnTo>
                  <a:lnTo>
                    <a:pt x="2827" y="95"/>
                  </a:lnTo>
                  <a:lnTo>
                    <a:pt x="2827" y="95"/>
                  </a:lnTo>
                  <a:lnTo>
                    <a:pt x="2825" y="95"/>
                  </a:lnTo>
                  <a:lnTo>
                    <a:pt x="2824" y="95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5" y="98"/>
                  </a:lnTo>
                  <a:lnTo>
                    <a:pt x="2825" y="98"/>
                  </a:lnTo>
                  <a:lnTo>
                    <a:pt x="2827" y="98"/>
                  </a:lnTo>
                  <a:lnTo>
                    <a:pt x="2827" y="98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5" y="103"/>
                  </a:lnTo>
                  <a:lnTo>
                    <a:pt x="2825" y="103"/>
                  </a:lnTo>
                  <a:lnTo>
                    <a:pt x="2824" y="103"/>
                  </a:lnTo>
                  <a:lnTo>
                    <a:pt x="2824" y="104"/>
                  </a:lnTo>
                  <a:lnTo>
                    <a:pt x="2821" y="106"/>
                  </a:lnTo>
                  <a:lnTo>
                    <a:pt x="2821" y="106"/>
                  </a:lnTo>
                  <a:lnTo>
                    <a:pt x="2819" y="106"/>
                  </a:lnTo>
                  <a:lnTo>
                    <a:pt x="2819" y="107"/>
                  </a:lnTo>
                  <a:lnTo>
                    <a:pt x="2816" y="106"/>
                  </a:lnTo>
                  <a:lnTo>
                    <a:pt x="2813" y="104"/>
                  </a:lnTo>
                  <a:lnTo>
                    <a:pt x="2811" y="106"/>
                  </a:lnTo>
                  <a:lnTo>
                    <a:pt x="2811" y="106"/>
                  </a:lnTo>
                  <a:lnTo>
                    <a:pt x="2813" y="106"/>
                  </a:lnTo>
                  <a:lnTo>
                    <a:pt x="2814" y="107"/>
                  </a:lnTo>
                  <a:lnTo>
                    <a:pt x="2813" y="107"/>
                  </a:lnTo>
                  <a:lnTo>
                    <a:pt x="2813" y="107"/>
                  </a:lnTo>
                  <a:lnTo>
                    <a:pt x="2813" y="109"/>
                  </a:lnTo>
                  <a:lnTo>
                    <a:pt x="2813" y="109"/>
                  </a:lnTo>
                  <a:lnTo>
                    <a:pt x="2811" y="109"/>
                  </a:lnTo>
                  <a:lnTo>
                    <a:pt x="2811" y="109"/>
                  </a:lnTo>
                  <a:lnTo>
                    <a:pt x="2811" y="110"/>
                  </a:lnTo>
                  <a:lnTo>
                    <a:pt x="2810" y="110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10" y="112"/>
                  </a:lnTo>
                  <a:lnTo>
                    <a:pt x="2811" y="112"/>
                  </a:lnTo>
                  <a:lnTo>
                    <a:pt x="2813" y="112"/>
                  </a:lnTo>
                  <a:lnTo>
                    <a:pt x="2813" y="112"/>
                  </a:lnTo>
                  <a:lnTo>
                    <a:pt x="2814" y="114"/>
                  </a:lnTo>
                  <a:lnTo>
                    <a:pt x="2814" y="114"/>
                  </a:lnTo>
                  <a:lnTo>
                    <a:pt x="2814" y="115"/>
                  </a:lnTo>
                  <a:lnTo>
                    <a:pt x="2811" y="117"/>
                  </a:lnTo>
                  <a:lnTo>
                    <a:pt x="2808" y="118"/>
                  </a:lnTo>
                  <a:lnTo>
                    <a:pt x="2806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0" y="117"/>
                  </a:lnTo>
                  <a:lnTo>
                    <a:pt x="2800" y="117"/>
                  </a:lnTo>
                  <a:lnTo>
                    <a:pt x="2802" y="115"/>
                  </a:lnTo>
                  <a:lnTo>
                    <a:pt x="2803" y="115"/>
                  </a:lnTo>
                  <a:lnTo>
                    <a:pt x="2805" y="117"/>
                  </a:lnTo>
                  <a:lnTo>
                    <a:pt x="2805" y="117"/>
                  </a:lnTo>
                  <a:lnTo>
                    <a:pt x="2805" y="115"/>
                  </a:lnTo>
                  <a:lnTo>
                    <a:pt x="2803" y="115"/>
                  </a:lnTo>
                  <a:lnTo>
                    <a:pt x="2800" y="114"/>
                  </a:lnTo>
                  <a:lnTo>
                    <a:pt x="2799" y="115"/>
                  </a:lnTo>
                  <a:lnTo>
                    <a:pt x="2797" y="115"/>
                  </a:lnTo>
                  <a:lnTo>
                    <a:pt x="2795" y="115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0"/>
                  </a:lnTo>
                  <a:lnTo>
                    <a:pt x="2792" y="109"/>
                  </a:lnTo>
                  <a:lnTo>
                    <a:pt x="2792" y="109"/>
                  </a:lnTo>
                  <a:lnTo>
                    <a:pt x="2792" y="107"/>
                  </a:lnTo>
                  <a:lnTo>
                    <a:pt x="2792" y="106"/>
                  </a:lnTo>
                  <a:lnTo>
                    <a:pt x="2792" y="104"/>
                  </a:lnTo>
                  <a:lnTo>
                    <a:pt x="2792" y="106"/>
                  </a:lnTo>
                  <a:lnTo>
                    <a:pt x="2792" y="107"/>
                  </a:lnTo>
                  <a:lnTo>
                    <a:pt x="2794" y="107"/>
                  </a:lnTo>
                  <a:lnTo>
                    <a:pt x="2795" y="109"/>
                  </a:lnTo>
                  <a:lnTo>
                    <a:pt x="2795" y="107"/>
                  </a:lnTo>
                  <a:lnTo>
                    <a:pt x="2795" y="107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7"/>
                  </a:lnTo>
                  <a:lnTo>
                    <a:pt x="2797" y="107"/>
                  </a:lnTo>
                  <a:lnTo>
                    <a:pt x="2797" y="106"/>
                  </a:lnTo>
                  <a:lnTo>
                    <a:pt x="2799" y="106"/>
                  </a:lnTo>
                  <a:lnTo>
                    <a:pt x="2799" y="106"/>
                  </a:lnTo>
                  <a:lnTo>
                    <a:pt x="2799" y="104"/>
                  </a:lnTo>
                  <a:lnTo>
                    <a:pt x="2799" y="104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800" y="104"/>
                  </a:lnTo>
                  <a:lnTo>
                    <a:pt x="2800" y="104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7"/>
                  </a:lnTo>
                  <a:lnTo>
                    <a:pt x="2803" y="109"/>
                  </a:lnTo>
                  <a:lnTo>
                    <a:pt x="2803" y="109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6" y="106"/>
                  </a:lnTo>
                  <a:lnTo>
                    <a:pt x="2806" y="104"/>
                  </a:lnTo>
                  <a:lnTo>
                    <a:pt x="2806" y="103"/>
                  </a:lnTo>
                  <a:lnTo>
                    <a:pt x="2806" y="103"/>
                  </a:lnTo>
                  <a:lnTo>
                    <a:pt x="2808" y="103"/>
                  </a:lnTo>
                  <a:lnTo>
                    <a:pt x="2808" y="103"/>
                  </a:lnTo>
                  <a:lnTo>
                    <a:pt x="2810" y="103"/>
                  </a:lnTo>
                  <a:lnTo>
                    <a:pt x="2810" y="101"/>
                  </a:lnTo>
                  <a:lnTo>
                    <a:pt x="2813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3" y="99"/>
                  </a:lnTo>
                  <a:lnTo>
                    <a:pt x="2813" y="99"/>
                  </a:lnTo>
                  <a:lnTo>
                    <a:pt x="2811" y="98"/>
                  </a:lnTo>
                  <a:lnTo>
                    <a:pt x="2808" y="96"/>
                  </a:lnTo>
                  <a:lnTo>
                    <a:pt x="2808" y="96"/>
                  </a:lnTo>
                  <a:lnTo>
                    <a:pt x="2806" y="95"/>
                  </a:lnTo>
                  <a:lnTo>
                    <a:pt x="2805" y="95"/>
                  </a:lnTo>
                  <a:lnTo>
                    <a:pt x="2803" y="95"/>
                  </a:lnTo>
                  <a:lnTo>
                    <a:pt x="2803" y="95"/>
                  </a:lnTo>
                  <a:lnTo>
                    <a:pt x="2802" y="95"/>
                  </a:lnTo>
                  <a:lnTo>
                    <a:pt x="2802" y="95"/>
                  </a:lnTo>
                  <a:lnTo>
                    <a:pt x="2802" y="92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88"/>
                  </a:lnTo>
                  <a:lnTo>
                    <a:pt x="2800" y="88"/>
                  </a:lnTo>
                  <a:lnTo>
                    <a:pt x="2799" y="88"/>
                  </a:lnTo>
                  <a:lnTo>
                    <a:pt x="2799" y="88"/>
                  </a:lnTo>
                  <a:lnTo>
                    <a:pt x="2797" y="88"/>
                  </a:lnTo>
                  <a:lnTo>
                    <a:pt x="2795" y="88"/>
                  </a:lnTo>
                  <a:lnTo>
                    <a:pt x="2795" y="88"/>
                  </a:lnTo>
                  <a:lnTo>
                    <a:pt x="2795" y="87"/>
                  </a:lnTo>
                  <a:lnTo>
                    <a:pt x="2794" y="87"/>
                  </a:lnTo>
                  <a:lnTo>
                    <a:pt x="2794" y="87"/>
                  </a:lnTo>
                  <a:lnTo>
                    <a:pt x="2792" y="87"/>
                  </a:lnTo>
                  <a:lnTo>
                    <a:pt x="2791" y="87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2" y="85"/>
                  </a:lnTo>
                  <a:lnTo>
                    <a:pt x="2792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5"/>
                  </a:lnTo>
                  <a:lnTo>
                    <a:pt x="2797" y="84"/>
                  </a:lnTo>
                  <a:lnTo>
                    <a:pt x="2797" y="82"/>
                  </a:lnTo>
                  <a:lnTo>
                    <a:pt x="2797" y="81"/>
                  </a:lnTo>
                  <a:lnTo>
                    <a:pt x="2797" y="81"/>
                  </a:lnTo>
                  <a:lnTo>
                    <a:pt x="2797" y="79"/>
                  </a:lnTo>
                  <a:lnTo>
                    <a:pt x="2797" y="77"/>
                  </a:lnTo>
                  <a:lnTo>
                    <a:pt x="2799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5" y="77"/>
                  </a:lnTo>
                  <a:lnTo>
                    <a:pt x="2795" y="79"/>
                  </a:lnTo>
                  <a:lnTo>
                    <a:pt x="2795" y="79"/>
                  </a:lnTo>
                  <a:lnTo>
                    <a:pt x="2794" y="77"/>
                  </a:lnTo>
                  <a:lnTo>
                    <a:pt x="2794" y="76"/>
                  </a:lnTo>
                  <a:lnTo>
                    <a:pt x="2792" y="76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1"/>
                  </a:lnTo>
                  <a:lnTo>
                    <a:pt x="2791" y="70"/>
                  </a:lnTo>
                  <a:lnTo>
                    <a:pt x="2791" y="68"/>
                  </a:lnTo>
                  <a:lnTo>
                    <a:pt x="2791" y="68"/>
                  </a:lnTo>
                  <a:lnTo>
                    <a:pt x="2792" y="68"/>
                  </a:lnTo>
                  <a:lnTo>
                    <a:pt x="2792" y="68"/>
                  </a:lnTo>
                  <a:lnTo>
                    <a:pt x="2791" y="66"/>
                  </a:lnTo>
                  <a:lnTo>
                    <a:pt x="2791" y="65"/>
                  </a:lnTo>
                  <a:lnTo>
                    <a:pt x="2791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8" y="63"/>
                  </a:lnTo>
                  <a:lnTo>
                    <a:pt x="2786" y="62"/>
                  </a:lnTo>
                  <a:lnTo>
                    <a:pt x="2786" y="62"/>
                  </a:lnTo>
                  <a:close/>
                  <a:moveTo>
                    <a:pt x="3989" y="60"/>
                  </a:moveTo>
                  <a:lnTo>
                    <a:pt x="3989" y="62"/>
                  </a:lnTo>
                  <a:lnTo>
                    <a:pt x="3991" y="62"/>
                  </a:lnTo>
                  <a:lnTo>
                    <a:pt x="3989" y="62"/>
                  </a:lnTo>
                  <a:lnTo>
                    <a:pt x="3989" y="63"/>
                  </a:lnTo>
                  <a:lnTo>
                    <a:pt x="3991" y="65"/>
                  </a:lnTo>
                  <a:lnTo>
                    <a:pt x="3994" y="65"/>
                  </a:lnTo>
                  <a:lnTo>
                    <a:pt x="3995" y="65"/>
                  </a:lnTo>
                  <a:lnTo>
                    <a:pt x="3995" y="65"/>
                  </a:lnTo>
                  <a:lnTo>
                    <a:pt x="3997" y="66"/>
                  </a:lnTo>
                  <a:lnTo>
                    <a:pt x="3995" y="68"/>
                  </a:lnTo>
                  <a:lnTo>
                    <a:pt x="3995" y="70"/>
                  </a:lnTo>
                  <a:lnTo>
                    <a:pt x="3995" y="70"/>
                  </a:lnTo>
                  <a:lnTo>
                    <a:pt x="3995" y="71"/>
                  </a:lnTo>
                  <a:lnTo>
                    <a:pt x="3997" y="71"/>
                  </a:lnTo>
                  <a:lnTo>
                    <a:pt x="3999" y="70"/>
                  </a:lnTo>
                  <a:lnTo>
                    <a:pt x="3999" y="70"/>
                  </a:lnTo>
                  <a:lnTo>
                    <a:pt x="4000" y="70"/>
                  </a:lnTo>
                  <a:lnTo>
                    <a:pt x="4000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0" y="73"/>
                  </a:lnTo>
                  <a:lnTo>
                    <a:pt x="3999" y="73"/>
                  </a:lnTo>
                  <a:lnTo>
                    <a:pt x="3999" y="74"/>
                  </a:lnTo>
                  <a:lnTo>
                    <a:pt x="3999" y="74"/>
                  </a:lnTo>
                  <a:lnTo>
                    <a:pt x="4000" y="74"/>
                  </a:lnTo>
                  <a:lnTo>
                    <a:pt x="4002" y="76"/>
                  </a:lnTo>
                  <a:lnTo>
                    <a:pt x="4003" y="74"/>
                  </a:lnTo>
                  <a:lnTo>
                    <a:pt x="4003" y="73"/>
                  </a:lnTo>
                  <a:lnTo>
                    <a:pt x="4003" y="70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6"/>
                  </a:lnTo>
                  <a:lnTo>
                    <a:pt x="4005" y="65"/>
                  </a:lnTo>
                  <a:lnTo>
                    <a:pt x="4005" y="66"/>
                  </a:lnTo>
                  <a:lnTo>
                    <a:pt x="4005" y="68"/>
                  </a:lnTo>
                  <a:lnTo>
                    <a:pt x="4005" y="68"/>
                  </a:lnTo>
                  <a:lnTo>
                    <a:pt x="4005" y="70"/>
                  </a:lnTo>
                  <a:lnTo>
                    <a:pt x="4005" y="71"/>
                  </a:lnTo>
                  <a:lnTo>
                    <a:pt x="4005" y="73"/>
                  </a:lnTo>
                  <a:lnTo>
                    <a:pt x="4006" y="73"/>
                  </a:lnTo>
                  <a:lnTo>
                    <a:pt x="4006" y="73"/>
                  </a:lnTo>
                  <a:lnTo>
                    <a:pt x="4010" y="73"/>
                  </a:lnTo>
                  <a:lnTo>
                    <a:pt x="4011" y="71"/>
                  </a:lnTo>
                  <a:lnTo>
                    <a:pt x="4011" y="70"/>
                  </a:lnTo>
                  <a:lnTo>
                    <a:pt x="4010" y="68"/>
                  </a:lnTo>
                  <a:lnTo>
                    <a:pt x="4011" y="68"/>
                  </a:lnTo>
                  <a:lnTo>
                    <a:pt x="4011" y="68"/>
                  </a:lnTo>
                  <a:lnTo>
                    <a:pt x="4013" y="68"/>
                  </a:lnTo>
                  <a:lnTo>
                    <a:pt x="4014" y="70"/>
                  </a:lnTo>
                  <a:lnTo>
                    <a:pt x="4016" y="70"/>
                  </a:lnTo>
                  <a:lnTo>
                    <a:pt x="4016" y="73"/>
                  </a:lnTo>
                  <a:lnTo>
                    <a:pt x="4016" y="73"/>
                  </a:lnTo>
                  <a:lnTo>
                    <a:pt x="4014" y="74"/>
                  </a:lnTo>
                  <a:lnTo>
                    <a:pt x="4014" y="76"/>
                  </a:lnTo>
                  <a:lnTo>
                    <a:pt x="4016" y="77"/>
                  </a:lnTo>
                  <a:lnTo>
                    <a:pt x="4017" y="77"/>
                  </a:lnTo>
                  <a:lnTo>
                    <a:pt x="4017" y="77"/>
                  </a:lnTo>
                  <a:lnTo>
                    <a:pt x="4019" y="77"/>
                  </a:lnTo>
                  <a:lnTo>
                    <a:pt x="4019" y="76"/>
                  </a:lnTo>
                  <a:lnTo>
                    <a:pt x="4019" y="74"/>
                  </a:lnTo>
                  <a:lnTo>
                    <a:pt x="4019" y="74"/>
                  </a:lnTo>
                  <a:lnTo>
                    <a:pt x="4019" y="73"/>
                  </a:lnTo>
                  <a:lnTo>
                    <a:pt x="4017" y="70"/>
                  </a:lnTo>
                  <a:lnTo>
                    <a:pt x="4017" y="68"/>
                  </a:lnTo>
                  <a:lnTo>
                    <a:pt x="4016" y="66"/>
                  </a:lnTo>
                  <a:lnTo>
                    <a:pt x="4014" y="66"/>
                  </a:lnTo>
                  <a:lnTo>
                    <a:pt x="4016" y="66"/>
                  </a:lnTo>
                  <a:lnTo>
                    <a:pt x="4017" y="66"/>
                  </a:lnTo>
                  <a:lnTo>
                    <a:pt x="4019" y="65"/>
                  </a:lnTo>
                  <a:lnTo>
                    <a:pt x="4019" y="65"/>
                  </a:lnTo>
                  <a:lnTo>
                    <a:pt x="4019" y="66"/>
                  </a:lnTo>
                  <a:lnTo>
                    <a:pt x="4019" y="68"/>
                  </a:lnTo>
                  <a:lnTo>
                    <a:pt x="4019" y="70"/>
                  </a:lnTo>
                  <a:lnTo>
                    <a:pt x="4021" y="73"/>
                  </a:lnTo>
                  <a:lnTo>
                    <a:pt x="4024" y="73"/>
                  </a:lnTo>
                  <a:lnTo>
                    <a:pt x="4024" y="74"/>
                  </a:lnTo>
                  <a:lnTo>
                    <a:pt x="4022" y="76"/>
                  </a:lnTo>
                  <a:lnTo>
                    <a:pt x="4022" y="77"/>
                  </a:lnTo>
                  <a:lnTo>
                    <a:pt x="4022" y="79"/>
                  </a:lnTo>
                  <a:lnTo>
                    <a:pt x="4021" y="81"/>
                  </a:lnTo>
                  <a:lnTo>
                    <a:pt x="4019" y="81"/>
                  </a:lnTo>
                  <a:lnTo>
                    <a:pt x="4019" y="81"/>
                  </a:lnTo>
                  <a:lnTo>
                    <a:pt x="4017" y="79"/>
                  </a:lnTo>
                  <a:lnTo>
                    <a:pt x="4016" y="79"/>
                  </a:lnTo>
                  <a:lnTo>
                    <a:pt x="4014" y="77"/>
                  </a:lnTo>
                  <a:lnTo>
                    <a:pt x="4014" y="79"/>
                  </a:lnTo>
                  <a:lnTo>
                    <a:pt x="4013" y="79"/>
                  </a:lnTo>
                  <a:lnTo>
                    <a:pt x="4013" y="77"/>
                  </a:lnTo>
                  <a:lnTo>
                    <a:pt x="4011" y="79"/>
                  </a:lnTo>
                  <a:lnTo>
                    <a:pt x="4011" y="79"/>
                  </a:lnTo>
                  <a:lnTo>
                    <a:pt x="4010" y="77"/>
                  </a:lnTo>
                  <a:lnTo>
                    <a:pt x="4008" y="77"/>
                  </a:lnTo>
                  <a:lnTo>
                    <a:pt x="4008" y="77"/>
                  </a:lnTo>
                  <a:lnTo>
                    <a:pt x="4008" y="76"/>
                  </a:lnTo>
                  <a:lnTo>
                    <a:pt x="4010" y="76"/>
                  </a:lnTo>
                  <a:lnTo>
                    <a:pt x="4010" y="76"/>
                  </a:lnTo>
                  <a:lnTo>
                    <a:pt x="4011" y="76"/>
                  </a:lnTo>
                  <a:lnTo>
                    <a:pt x="4011" y="76"/>
                  </a:lnTo>
                  <a:lnTo>
                    <a:pt x="4011" y="74"/>
                  </a:lnTo>
                  <a:lnTo>
                    <a:pt x="4014" y="74"/>
                  </a:lnTo>
                  <a:lnTo>
                    <a:pt x="4014" y="73"/>
                  </a:lnTo>
                  <a:lnTo>
                    <a:pt x="4014" y="71"/>
                  </a:lnTo>
                  <a:lnTo>
                    <a:pt x="4014" y="71"/>
                  </a:lnTo>
                  <a:lnTo>
                    <a:pt x="4013" y="71"/>
                  </a:lnTo>
                  <a:lnTo>
                    <a:pt x="4011" y="71"/>
                  </a:lnTo>
                  <a:lnTo>
                    <a:pt x="4011" y="73"/>
                  </a:lnTo>
                  <a:lnTo>
                    <a:pt x="4010" y="74"/>
                  </a:lnTo>
                  <a:lnTo>
                    <a:pt x="4008" y="74"/>
                  </a:lnTo>
                  <a:lnTo>
                    <a:pt x="4006" y="74"/>
                  </a:lnTo>
                  <a:lnTo>
                    <a:pt x="4005" y="74"/>
                  </a:lnTo>
                  <a:lnTo>
                    <a:pt x="4005" y="76"/>
                  </a:lnTo>
                  <a:lnTo>
                    <a:pt x="4006" y="77"/>
                  </a:lnTo>
                  <a:lnTo>
                    <a:pt x="4008" y="79"/>
                  </a:lnTo>
                  <a:lnTo>
                    <a:pt x="4008" y="79"/>
                  </a:lnTo>
                  <a:lnTo>
                    <a:pt x="4008" y="82"/>
                  </a:lnTo>
                  <a:lnTo>
                    <a:pt x="4008" y="84"/>
                  </a:lnTo>
                  <a:lnTo>
                    <a:pt x="4008" y="84"/>
                  </a:lnTo>
                  <a:lnTo>
                    <a:pt x="4006" y="85"/>
                  </a:lnTo>
                  <a:lnTo>
                    <a:pt x="4008" y="87"/>
                  </a:lnTo>
                  <a:lnTo>
                    <a:pt x="4008" y="87"/>
                  </a:lnTo>
                  <a:lnTo>
                    <a:pt x="4006" y="87"/>
                  </a:lnTo>
                  <a:lnTo>
                    <a:pt x="4006" y="88"/>
                  </a:lnTo>
                  <a:lnTo>
                    <a:pt x="4006" y="88"/>
                  </a:lnTo>
                  <a:lnTo>
                    <a:pt x="4010" y="88"/>
                  </a:lnTo>
                  <a:lnTo>
                    <a:pt x="4011" y="88"/>
                  </a:lnTo>
                  <a:lnTo>
                    <a:pt x="4011" y="90"/>
                  </a:lnTo>
                  <a:lnTo>
                    <a:pt x="4013" y="90"/>
                  </a:lnTo>
                  <a:lnTo>
                    <a:pt x="4011" y="90"/>
                  </a:lnTo>
                  <a:lnTo>
                    <a:pt x="4010" y="90"/>
                  </a:lnTo>
                  <a:lnTo>
                    <a:pt x="4008" y="90"/>
                  </a:lnTo>
                  <a:lnTo>
                    <a:pt x="4008" y="92"/>
                  </a:lnTo>
                  <a:lnTo>
                    <a:pt x="4011" y="93"/>
                  </a:lnTo>
                  <a:lnTo>
                    <a:pt x="4010" y="93"/>
                  </a:lnTo>
                  <a:lnTo>
                    <a:pt x="4010" y="93"/>
                  </a:lnTo>
                  <a:lnTo>
                    <a:pt x="4008" y="93"/>
                  </a:lnTo>
                  <a:lnTo>
                    <a:pt x="4008" y="93"/>
                  </a:lnTo>
                  <a:lnTo>
                    <a:pt x="4006" y="93"/>
                  </a:lnTo>
                  <a:lnTo>
                    <a:pt x="4006" y="95"/>
                  </a:lnTo>
                  <a:lnTo>
                    <a:pt x="4008" y="96"/>
                  </a:lnTo>
                  <a:lnTo>
                    <a:pt x="4006" y="98"/>
                  </a:lnTo>
                  <a:lnTo>
                    <a:pt x="4003" y="98"/>
                  </a:lnTo>
                  <a:lnTo>
                    <a:pt x="4000" y="98"/>
                  </a:lnTo>
                  <a:lnTo>
                    <a:pt x="3997" y="96"/>
                  </a:lnTo>
                  <a:lnTo>
                    <a:pt x="3995" y="96"/>
                  </a:lnTo>
                  <a:lnTo>
                    <a:pt x="3994" y="96"/>
                  </a:lnTo>
                  <a:lnTo>
                    <a:pt x="3992" y="95"/>
                  </a:lnTo>
                  <a:lnTo>
                    <a:pt x="3992" y="95"/>
                  </a:lnTo>
                  <a:lnTo>
                    <a:pt x="3991" y="95"/>
                  </a:lnTo>
                  <a:lnTo>
                    <a:pt x="3988" y="96"/>
                  </a:lnTo>
                  <a:lnTo>
                    <a:pt x="3986" y="98"/>
                  </a:lnTo>
                  <a:lnTo>
                    <a:pt x="3983" y="99"/>
                  </a:lnTo>
                  <a:lnTo>
                    <a:pt x="3983" y="101"/>
                  </a:lnTo>
                  <a:lnTo>
                    <a:pt x="3983" y="103"/>
                  </a:lnTo>
                  <a:lnTo>
                    <a:pt x="3981" y="103"/>
                  </a:lnTo>
                  <a:lnTo>
                    <a:pt x="3981" y="101"/>
                  </a:lnTo>
                  <a:lnTo>
                    <a:pt x="3981" y="99"/>
                  </a:lnTo>
                  <a:lnTo>
                    <a:pt x="3983" y="99"/>
                  </a:lnTo>
                  <a:lnTo>
                    <a:pt x="3983" y="98"/>
                  </a:lnTo>
                  <a:lnTo>
                    <a:pt x="3983" y="96"/>
                  </a:lnTo>
                  <a:lnTo>
                    <a:pt x="3984" y="96"/>
                  </a:lnTo>
                  <a:lnTo>
                    <a:pt x="3986" y="96"/>
                  </a:lnTo>
                  <a:lnTo>
                    <a:pt x="3988" y="95"/>
                  </a:lnTo>
                  <a:lnTo>
                    <a:pt x="3991" y="93"/>
                  </a:lnTo>
                  <a:lnTo>
                    <a:pt x="3994" y="93"/>
                  </a:lnTo>
                  <a:lnTo>
                    <a:pt x="3997" y="95"/>
                  </a:lnTo>
                  <a:lnTo>
                    <a:pt x="3997" y="95"/>
                  </a:lnTo>
                  <a:lnTo>
                    <a:pt x="3999" y="95"/>
                  </a:lnTo>
                  <a:lnTo>
                    <a:pt x="4000" y="95"/>
                  </a:lnTo>
                  <a:lnTo>
                    <a:pt x="4000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3" y="96"/>
                  </a:lnTo>
                  <a:lnTo>
                    <a:pt x="4005" y="95"/>
                  </a:lnTo>
                  <a:lnTo>
                    <a:pt x="4005" y="93"/>
                  </a:lnTo>
                  <a:lnTo>
                    <a:pt x="4003" y="93"/>
                  </a:lnTo>
                  <a:lnTo>
                    <a:pt x="4005" y="92"/>
                  </a:lnTo>
                  <a:lnTo>
                    <a:pt x="4006" y="90"/>
                  </a:lnTo>
                  <a:lnTo>
                    <a:pt x="4006" y="88"/>
                  </a:lnTo>
                  <a:lnTo>
                    <a:pt x="4005" y="88"/>
                  </a:lnTo>
                  <a:lnTo>
                    <a:pt x="4005" y="87"/>
                  </a:lnTo>
                  <a:lnTo>
                    <a:pt x="4003" y="87"/>
                  </a:lnTo>
                  <a:lnTo>
                    <a:pt x="4002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3999" y="85"/>
                  </a:lnTo>
                  <a:lnTo>
                    <a:pt x="4000" y="85"/>
                  </a:lnTo>
                  <a:lnTo>
                    <a:pt x="4002" y="85"/>
                  </a:lnTo>
                  <a:lnTo>
                    <a:pt x="4003" y="85"/>
                  </a:lnTo>
                  <a:lnTo>
                    <a:pt x="4003" y="85"/>
                  </a:lnTo>
                  <a:lnTo>
                    <a:pt x="4005" y="84"/>
                  </a:lnTo>
                  <a:lnTo>
                    <a:pt x="4005" y="82"/>
                  </a:lnTo>
                  <a:lnTo>
                    <a:pt x="4005" y="82"/>
                  </a:lnTo>
                  <a:lnTo>
                    <a:pt x="4005" y="81"/>
                  </a:lnTo>
                  <a:lnTo>
                    <a:pt x="4005" y="81"/>
                  </a:lnTo>
                  <a:lnTo>
                    <a:pt x="4005" y="79"/>
                  </a:lnTo>
                  <a:lnTo>
                    <a:pt x="4005" y="79"/>
                  </a:lnTo>
                  <a:lnTo>
                    <a:pt x="4000" y="77"/>
                  </a:lnTo>
                  <a:lnTo>
                    <a:pt x="3997" y="76"/>
                  </a:lnTo>
                  <a:lnTo>
                    <a:pt x="3994" y="76"/>
                  </a:lnTo>
                  <a:lnTo>
                    <a:pt x="3994" y="74"/>
                  </a:lnTo>
                  <a:lnTo>
                    <a:pt x="3995" y="73"/>
                  </a:lnTo>
                  <a:lnTo>
                    <a:pt x="3995" y="73"/>
                  </a:lnTo>
                  <a:lnTo>
                    <a:pt x="3994" y="73"/>
                  </a:lnTo>
                  <a:lnTo>
                    <a:pt x="3991" y="71"/>
                  </a:lnTo>
                  <a:lnTo>
                    <a:pt x="3989" y="71"/>
                  </a:lnTo>
                  <a:lnTo>
                    <a:pt x="3989" y="71"/>
                  </a:lnTo>
                  <a:lnTo>
                    <a:pt x="3989" y="70"/>
                  </a:lnTo>
                  <a:lnTo>
                    <a:pt x="3991" y="70"/>
                  </a:lnTo>
                  <a:lnTo>
                    <a:pt x="3992" y="70"/>
                  </a:lnTo>
                  <a:lnTo>
                    <a:pt x="3994" y="70"/>
                  </a:lnTo>
                  <a:lnTo>
                    <a:pt x="3994" y="68"/>
                  </a:lnTo>
                  <a:lnTo>
                    <a:pt x="3994" y="66"/>
                  </a:lnTo>
                  <a:lnTo>
                    <a:pt x="3992" y="66"/>
                  </a:lnTo>
                  <a:lnTo>
                    <a:pt x="3991" y="65"/>
                  </a:lnTo>
                  <a:lnTo>
                    <a:pt x="3988" y="65"/>
                  </a:lnTo>
                  <a:lnTo>
                    <a:pt x="3986" y="66"/>
                  </a:lnTo>
                  <a:lnTo>
                    <a:pt x="3984" y="66"/>
                  </a:lnTo>
                  <a:lnTo>
                    <a:pt x="3983" y="65"/>
                  </a:lnTo>
                  <a:lnTo>
                    <a:pt x="3981" y="65"/>
                  </a:lnTo>
                  <a:lnTo>
                    <a:pt x="3984" y="65"/>
                  </a:lnTo>
                  <a:lnTo>
                    <a:pt x="3986" y="65"/>
                  </a:lnTo>
                  <a:lnTo>
                    <a:pt x="3988" y="65"/>
                  </a:lnTo>
                  <a:lnTo>
                    <a:pt x="3989" y="62"/>
                  </a:lnTo>
                  <a:lnTo>
                    <a:pt x="3989" y="62"/>
                  </a:lnTo>
                  <a:lnTo>
                    <a:pt x="3989" y="60"/>
                  </a:lnTo>
                  <a:close/>
                  <a:moveTo>
                    <a:pt x="2587" y="58"/>
                  </a:moveTo>
                  <a:lnTo>
                    <a:pt x="2589" y="58"/>
                  </a:lnTo>
                  <a:lnTo>
                    <a:pt x="2589" y="58"/>
                  </a:lnTo>
                  <a:lnTo>
                    <a:pt x="2590" y="58"/>
                  </a:lnTo>
                  <a:lnTo>
                    <a:pt x="2590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2"/>
                  </a:lnTo>
                  <a:lnTo>
                    <a:pt x="2587" y="63"/>
                  </a:lnTo>
                  <a:lnTo>
                    <a:pt x="2589" y="65"/>
                  </a:lnTo>
                  <a:lnTo>
                    <a:pt x="2590" y="65"/>
                  </a:lnTo>
                  <a:lnTo>
                    <a:pt x="2590" y="65"/>
                  </a:lnTo>
                  <a:lnTo>
                    <a:pt x="2589" y="65"/>
                  </a:lnTo>
                  <a:lnTo>
                    <a:pt x="2589" y="65"/>
                  </a:lnTo>
                  <a:lnTo>
                    <a:pt x="2587" y="63"/>
                  </a:lnTo>
                  <a:lnTo>
                    <a:pt x="2586" y="63"/>
                  </a:lnTo>
                  <a:lnTo>
                    <a:pt x="2584" y="62"/>
                  </a:lnTo>
                  <a:lnTo>
                    <a:pt x="2584" y="60"/>
                  </a:lnTo>
                  <a:lnTo>
                    <a:pt x="2584" y="60"/>
                  </a:lnTo>
                  <a:lnTo>
                    <a:pt x="2586" y="58"/>
                  </a:lnTo>
                  <a:lnTo>
                    <a:pt x="2587" y="58"/>
                  </a:lnTo>
                  <a:close/>
                  <a:moveTo>
                    <a:pt x="2895" y="55"/>
                  </a:moveTo>
                  <a:lnTo>
                    <a:pt x="2895" y="55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901" y="58"/>
                  </a:lnTo>
                  <a:lnTo>
                    <a:pt x="2901" y="60"/>
                  </a:lnTo>
                  <a:lnTo>
                    <a:pt x="2904" y="62"/>
                  </a:lnTo>
                  <a:lnTo>
                    <a:pt x="2904" y="62"/>
                  </a:lnTo>
                  <a:lnTo>
                    <a:pt x="2903" y="63"/>
                  </a:lnTo>
                  <a:lnTo>
                    <a:pt x="2904" y="63"/>
                  </a:lnTo>
                  <a:lnTo>
                    <a:pt x="2906" y="65"/>
                  </a:lnTo>
                  <a:lnTo>
                    <a:pt x="2907" y="63"/>
                  </a:lnTo>
                  <a:lnTo>
                    <a:pt x="2909" y="63"/>
                  </a:lnTo>
                  <a:lnTo>
                    <a:pt x="2909" y="65"/>
                  </a:lnTo>
                  <a:lnTo>
                    <a:pt x="2909" y="65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4" y="66"/>
                  </a:lnTo>
                  <a:lnTo>
                    <a:pt x="2903" y="65"/>
                  </a:lnTo>
                  <a:lnTo>
                    <a:pt x="2901" y="65"/>
                  </a:lnTo>
                  <a:lnTo>
                    <a:pt x="2901" y="65"/>
                  </a:lnTo>
                  <a:lnTo>
                    <a:pt x="2903" y="68"/>
                  </a:lnTo>
                  <a:lnTo>
                    <a:pt x="2903" y="71"/>
                  </a:lnTo>
                  <a:lnTo>
                    <a:pt x="2903" y="73"/>
                  </a:lnTo>
                  <a:lnTo>
                    <a:pt x="2903" y="74"/>
                  </a:lnTo>
                  <a:lnTo>
                    <a:pt x="2903" y="76"/>
                  </a:lnTo>
                  <a:lnTo>
                    <a:pt x="2901" y="77"/>
                  </a:lnTo>
                  <a:lnTo>
                    <a:pt x="2901" y="76"/>
                  </a:lnTo>
                  <a:lnTo>
                    <a:pt x="2901" y="76"/>
                  </a:lnTo>
                  <a:lnTo>
                    <a:pt x="2901" y="74"/>
                  </a:lnTo>
                  <a:lnTo>
                    <a:pt x="2903" y="74"/>
                  </a:lnTo>
                  <a:lnTo>
                    <a:pt x="2903" y="74"/>
                  </a:lnTo>
                  <a:lnTo>
                    <a:pt x="2903" y="73"/>
                  </a:lnTo>
                  <a:lnTo>
                    <a:pt x="2901" y="71"/>
                  </a:lnTo>
                  <a:lnTo>
                    <a:pt x="2901" y="70"/>
                  </a:lnTo>
                  <a:lnTo>
                    <a:pt x="2901" y="70"/>
                  </a:lnTo>
                  <a:lnTo>
                    <a:pt x="2901" y="68"/>
                  </a:lnTo>
                  <a:lnTo>
                    <a:pt x="2900" y="66"/>
                  </a:lnTo>
                  <a:lnTo>
                    <a:pt x="2898" y="65"/>
                  </a:lnTo>
                  <a:lnTo>
                    <a:pt x="2896" y="65"/>
                  </a:lnTo>
                  <a:lnTo>
                    <a:pt x="2896" y="63"/>
                  </a:lnTo>
                  <a:lnTo>
                    <a:pt x="2896" y="62"/>
                  </a:lnTo>
                  <a:lnTo>
                    <a:pt x="2895" y="58"/>
                  </a:lnTo>
                  <a:lnTo>
                    <a:pt x="2893" y="60"/>
                  </a:lnTo>
                  <a:lnTo>
                    <a:pt x="2893" y="60"/>
                  </a:lnTo>
                  <a:lnTo>
                    <a:pt x="2892" y="62"/>
                  </a:lnTo>
                  <a:lnTo>
                    <a:pt x="2892" y="60"/>
                  </a:lnTo>
                  <a:lnTo>
                    <a:pt x="2893" y="57"/>
                  </a:lnTo>
                  <a:lnTo>
                    <a:pt x="2895" y="55"/>
                  </a:lnTo>
                  <a:close/>
                  <a:moveTo>
                    <a:pt x="2843" y="54"/>
                  </a:moveTo>
                  <a:lnTo>
                    <a:pt x="2843" y="54"/>
                  </a:lnTo>
                  <a:lnTo>
                    <a:pt x="2844" y="54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6" y="55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2"/>
                  </a:lnTo>
                  <a:lnTo>
                    <a:pt x="2847" y="60"/>
                  </a:lnTo>
                  <a:lnTo>
                    <a:pt x="2846" y="60"/>
                  </a:lnTo>
                  <a:lnTo>
                    <a:pt x="2846" y="60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3" y="57"/>
                  </a:lnTo>
                  <a:lnTo>
                    <a:pt x="2841" y="57"/>
                  </a:lnTo>
                  <a:lnTo>
                    <a:pt x="2843" y="55"/>
                  </a:lnTo>
                  <a:lnTo>
                    <a:pt x="2843" y="55"/>
                  </a:lnTo>
                  <a:lnTo>
                    <a:pt x="2843" y="54"/>
                  </a:lnTo>
                  <a:close/>
                  <a:moveTo>
                    <a:pt x="1007" y="44"/>
                  </a:moveTo>
                  <a:lnTo>
                    <a:pt x="1014" y="46"/>
                  </a:lnTo>
                  <a:lnTo>
                    <a:pt x="1021" y="46"/>
                  </a:lnTo>
                  <a:lnTo>
                    <a:pt x="1025" y="47"/>
                  </a:lnTo>
                  <a:lnTo>
                    <a:pt x="1026" y="47"/>
                  </a:lnTo>
                  <a:lnTo>
                    <a:pt x="1028" y="47"/>
                  </a:lnTo>
                  <a:lnTo>
                    <a:pt x="1029" y="47"/>
                  </a:lnTo>
                  <a:lnTo>
                    <a:pt x="1029" y="49"/>
                  </a:lnTo>
                  <a:lnTo>
                    <a:pt x="1031" y="49"/>
                  </a:lnTo>
                  <a:lnTo>
                    <a:pt x="1033" y="49"/>
                  </a:lnTo>
                  <a:lnTo>
                    <a:pt x="1034" y="49"/>
                  </a:lnTo>
                  <a:lnTo>
                    <a:pt x="1036" y="49"/>
                  </a:lnTo>
                  <a:lnTo>
                    <a:pt x="1036" y="51"/>
                  </a:lnTo>
                  <a:lnTo>
                    <a:pt x="1034" y="52"/>
                  </a:lnTo>
                  <a:lnTo>
                    <a:pt x="1033" y="52"/>
                  </a:lnTo>
                  <a:lnTo>
                    <a:pt x="1029" y="52"/>
                  </a:lnTo>
                  <a:lnTo>
                    <a:pt x="1026" y="51"/>
                  </a:lnTo>
                  <a:lnTo>
                    <a:pt x="1020" y="51"/>
                  </a:lnTo>
                  <a:lnTo>
                    <a:pt x="1017" y="51"/>
                  </a:lnTo>
                  <a:lnTo>
                    <a:pt x="1015" y="51"/>
                  </a:lnTo>
                  <a:lnTo>
                    <a:pt x="1014" y="51"/>
                  </a:lnTo>
                  <a:lnTo>
                    <a:pt x="1012" y="51"/>
                  </a:lnTo>
                  <a:lnTo>
                    <a:pt x="1010" y="49"/>
                  </a:lnTo>
                  <a:lnTo>
                    <a:pt x="1007" y="47"/>
                  </a:lnTo>
                  <a:lnTo>
                    <a:pt x="1006" y="46"/>
                  </a:lnTo>
                  <a:lnTo>
                    <a:pt x="1007" y="44"/>
                  </a:lnTo>
                  <a:close/>
                  <a:moveTo>
                    <a:pt x="829" y="43"/>
                  </a:moveTo>
                  <a:lnTo>
                    <a:pt x="831" y="43"/>
                  </a:lnTo>
                  <a:lnTo>
                    <a:pt x="831" y="44"/>
                  </a:lnTo>
                  <a:lnTo>
                    <a:pt x="831" y="46"/>
                  </a:lnTo>
                  <a:lnTo>
                    <a:pt x="831" y="46"/>
                  </a:lnTo>
                  <a:lnTo>
                    <a:pt x="832" y="44"/>
                  </a:lnTo>
                  <a:lnTo>
                    <a:pt x="832" y="44"/>
                  </a:lnTo>
                  <a:lnTo>
                    <a:pt x="832" y="46"/>
                  </a:lnTo>
                  <a:lnTo>
                    <a:pt x="832" y="47"/>
                  </a:lnTo>
                  <a:lnTo>
                    <a:pt x="831" y="47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4" y="47"/>
                  </a:lnTo>
                  <a:lnTo>
                    <a:pt x="835" y="49"/>
                  </a:lnTo>
                  <a:lnTo>
                    <a:pt x="837" y="51"/>
                  </a:lnTo>
                  <a:lnTo>
                    <a:pt x="839" y="51"/>
                  </a:lnTo>
                  <a:lnTo>
                    <a:pt x="840" y="51"/>
                  </a:lnTo>
                  <a:lnTo>
                    <a:pt x="842" y="51"/>
                  </a:lnTo>
                  <a:lnTo>
                    <a:pt x="842" y="49"/>
                  </a:lnTo>
                  <a:lnTo>
                    <a:pt x="845" y="49"/>
                  </a:lnTo>
                  <a:lnTo>
                    <a:pt x="846" y="49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2"/>
                  </a:lnTo>
                  <a:lnTo>
                    <a:pt x="846" y="52"/>
                  </a:lnTo>
                  <a:lnTo>
                    <a:pt x="848" y="54"/>
                  </a:lnTo>
                  <a:lnTo>
                    <a:pt x="850" y="54"/>
                  </a:lnTo>
                  <a:lnTo>
                    <a:pt x="850" y="54"/>
                  </a:lnTo>
                  <a:lnTo>
                    <a:pt x="850" y="55"/>
                  </a:lnTo>
                  <a:lnTo>
                    <a:pt x="848" y="57"/>
                  </a:lnTo>
                  <a:lnTo>
                    <a:pt x="846" y="57"/>
                  </a:lnTo>
                  <a:lnTo>
                    <a:pt x="843" y="57"/>
                  </a:lnTo>
                  <a:lnTo>
                    <a:pt x="843" y="57"/>
                  </a:lnTo>
                  <a:lnTo>
                    <a:pt x="843" y="55"/>
                  </a:lnTo>
                  <a:lnTo>
                    <a:pt x="842" y="55"/>
                  </a:lnTo>
                  <a:lnTo>
                    <a:pt x="842" y="54"/>
                  </a:lnTo>
                  <a:lnTo>
                    <a:pt x="842" y="52"/>
                  </a:lnTo>
                  <a:lnTo>
                    <a:pt x="842" y="52"/>
                  </a:lnTo>
                  <a:lnTo>
                    <a:pt x="840" y="52"/>
                  </a:lnTo>
                  <a:lnTo>
                    <a:pt x="839" y="54"/>
                  </a:lnTo>
                  <a:lnTo>
                    <a:pt x="839" y="52"/>
                  </a:lnTo>
                  <a:lnTo>
                    <a:pt x="837" y="51"/>
                  </a:lnTo>
                  <a:lnTo>
                    <a:pt x="835" y="51"/>
                  </a:lnTo>
                  <a:lnTo>
                    <a:pt x="834" y="51"/>
                  </a:lnTo>
                  <a:lnTo>
                    <a:pt x="832" y="52"/>
                  </a:lnTo>
                  <a:lnTo>
                    <a:pt x="831" y="52"/>
                  </a:lnTo>
                  <a:lnTo>
                    <a:pt x="829" y="54"/>
                  </a:lnTo>
                  <a:lnTo>
                    <a:pt x="828" y="52"/>
                  </a:lnTo>
                  <a:lnTo>
                    <a:pt x="826" y="51"/>
                  </a:lnTo>
                  <a:lnTo>
                    <a:pt x="824" y="51"/>
                  </a:lnTo>
                  <a:lnTo>
                    <a:pt x="820" y="51"/>
                  </a:lnTo>
                  <a:lnTo>
                    <a:pt x="816" y="52"/>
                  </a:lnTo>
                  <a:lnTo>
                    <a:pt x="813" y="52"/>
                  </a:lnTo>
                  <a:lnTo>
                    <a:pt x="813" y="51"/>
                  </a:lnTo>
                  <a:lnTo>
                    <a:pt x="816" y="51"/>
                  </a:lnTo>
                  <a:lnTo>
                    <a:pt x="820" y="49"/>
                  </a:lnTo>
                  <a:lnTo>
                    <a:pt x="821" y="51"/>
                  </a:lnTo>
                  <a:lnTo>
                    <a:pt x="828" y="49"/>
                  </a:lnTo>
                  <a:lnTo>
                    <a:pt x="828" y="47"/>
                  </a:lnTo>
                  <a:lnTo>
                    <a:pt x="828" y="47"/>
                  </a:lnTo>
                  <a:lnTo>
                    <a:pt x="828" y="46"/>
                  </a:lnTo>
                  <a:lnTo>
                    <a:pt x="828" y="44"/>
                  </a:lnTo>
                  <a:lnTo>
                    <a:pt x="829" y="43"/>
                  </a:lnTo>
                  <a:lnTo>
                    <a:pt x="829" y="43"/>
                  </a:lnTo>
                  <a:close/>
                  <a:moveTo>
                    <a:pt x="2786" y="40"/>
                  </a:moveTo>
                  <a:lnTo>
                    <a:pt x="2789" y="40"/>
                  </a:lnTo>
                  <a:lnTo>
                    <a:pt x="2791" y="41"/>
                  </a:lnTo>
                  <a:lnTo>
                    <a:pt x="2791" y="43"/>
                  </a:lnTo>
                  <a:lnTo>
                    <a:pt x="2792" y="44"/>
                  </a:lnTo>
                  <a:lnTo>
                    <a:pt x="2794" y="44"/>
                  </a:lnTo>
                  <a:lnTo>
                    <a:pt x="2795" y="44"/>
                  </a:lnTo>
                  <a:lnTo>
                    <a:pt x="2797" y="43"/>
                  </a:lnTo>
                  <a:lnTo>
                    <a:pt x="2799" y="43"/>
                  </a:lnTo>
                  <a:lnTo>
                    <a:pt x="2802" y="43"/>
                  </a:lnTo>
                  <a:lnTo>
                    <a:pt x="2802" y="44"/>
                  </a:lnTo>
                  <a:lnTo>
                    <a:pt x="2802" y="46"/>
                  </a:lnTo>
                  <a:lnTo>
                    <a:pt x="2800" y="44"/>
                  </a:lnTo>
                  <a:lnTo>
                    <a:pt x="2800" y="46"/>
                  </a:lnTo>
                  <a:lnTo>
                    <a:pt x="2799" y="46"/>
                  </a:lnTo>
                  <a:lnTo>
                    <a:pt x="2799" y="46"/>
                  </a:lnTo>
                  <a:lnTo>
                    <a:pt x="2800" y="47"/>
                  </a:lnTo>
                  <a:lnTo>
                    <a:pt x="2802" y="47"/>
                  </a:lnTo>
                  <a:lnTo>
                    <a:pt x="2803" y="47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3" y="49"/>
                  </a:lnTo>
                  <a:lnTo>
                    <a:pt x="2803" y="49"/>
                  </a:lnTo>
                  <a:lnTo>
                    <a:pt x="2802" y="49"/>
                  </a:lnTo>
                  <a:lnTo>
                    <a:pt x="2797" y="47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4" y="47"/>
                  </a:lnTo>
                  <a:lnTo>
                    <a:pt x="2792" y="47"/>
                  </a:lnTo>
                  <a:lnTo>
                    <a:pt x="2792" y="47"/>
                  </a:lnTo>
                  <a:lnTo>
                    <a:pt x="2792" y="49"/>
                  </a:lnTo>
                  <a:lnTo>
                    <a:pt x="2792" y="49"/>
                  </a:lnTo>
                  <a:lnTo>
                    <a:pt x="2791" y="49"/>
                  </a:lnTo>
                  <a:lnTo>
                    <a:pt x="2789" y="47"/>
                  </a:lnTo>
                  <a:lnTo>
                    <a:pt x="2788" y="47"/>
                  </a:lnTo>
                  <a:lnTo>
                    <a:pt x="2788" y="46"/>
                  </a:lnTo>
                  <a:lnTo>
                    <a:pt x="2784" y="44"/>
                  </a:lnTo>
                  <a:lnTo>
                    <a:pt x="2784" y="43"/>
                  </a:lnTo>
                  <a:lnTo>
                    <a:pt x="2786" y="43"/>
                  </a:lnTo>
                  <a:lnTo>
                    <a:pt x="2786" y="43"/>
                  </a:lnTo>
                  <a:lnTo>
                    <a:pt x="2786" y="41"/>
                  </a:lnTo>
                  <a:lnTo>
                    <a:pt x="2786" y="41"/>
                  </a:lnTo>
                  <a:lnTo>
                    <a:pt x="2786" y="40"/>
                  </a:lnTo>
                  <a:close/>
                  <a:moveTo>
                    <a:pt x="2857" y="40"/>
                  </a:moveTo>
                  <a:lnTo>
                    <a:pt x="2859" y="40"/>
                  </a:lnTo>
                  <a:lnTo>
                    <a:pt x="2859" y="40"/>
                  </a:lnTo>
                  <a:lnTo>
                    <a:pt x="2860" y="41"/>
                  </a:lnTo>
                  <a:lnTo>
                    <a:pt x="2862" y="41"/>
                  </a:lnTo>
                  <a:lnTo>
                    <a:pt x="2860" y="43"/>
                  </a:lnTo>
                  <a:lnTo>
                    <a:pt x="2859" y="43"/>
                  </a:lnTo>
                  <a:lnTo>
                    <a:pt x="2854" y="43"/>
                  </a:lnTo>
                  <a:lnTo>
                    <a:pt x="2851" y="41"/>
                  </a:lnTo>
                  <a:lnTo>
                    <a:pt x="2851" y="41"/>
                  </a:lnTo>
                  <a:lnTo>
                    <a:pt x="2852" y="41"/>
                  </a:lnTo>
                  <a:lnTo>
                    <a:pt x="2854" y="41"/>
                  </a:lnTo>
                  <a:lnTo>
                    <a:pt x="2855" y="41"/>
                  </a:lnTo>
                  <a:lnTo>
                    <a:pt x="2857" y="41"/>
                  </a:lnTo>
                  <a:lnTo>
                    <a:pt x="2857" y="41"/>
                  </a:lnTo>
                  <a:lnTo>
                    <a:pt x="2857" y="40"/>
                  </a:lnTo>
                  <a:lnTo>
                    <a:pt x="2857" y="40"/>
                  </a:lnTo>
                  <a:close/>
                  <a:moveTo>
                    <a:pt x="2597" y="36"/>
                  </a:moveTo>
                  <a:lnTo>
                    <a:pt x="2601" y="40"/>
                  </a:lnTo>
                  <a:lnTo>
                    <a:pt x="2603" y="41"/>
                  </a:lnTo>
                  <a:lnTo>
                    <a:pt x="2605" y="43"/>
                  </a:lnTo>
                  <a:lnTo>
                    <a:pt x="2608" y="43"/>
                  </a:lnTo>
                  <a:lnTo>
                    <a:pt x="2609" y="43"/>
                  </a:lnTo>
                  <a:lnTo>
                    <a:pt x="2613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6" y="44"/>
                  </a:lnTo>
                  <a:lnTo>
                    <a:pt x="2616" y="44"/>
                  </a:lnTo>
                  <a:lnTo>
                    <a:pt x="2617" y="44"/>
                  </a:lnTo>
                  <a:lnTo>
                    <a:pt x="2619" y="46"/>
                  </a:lnTo>
                  <a:lnTo>
                    <a:pt x="2619" y="49"/>
                  </a:lnTo>
                  <a:lnTo>
                    <a:pt x="2620" y="51"/>
                  </a:lnTo>
                  <a:lnTo>
                    <a:pt x="2620" y="51"/>
                  </a:lnTo>
                  <a:lnTo>
                    <a:pt x="2620" y="52"/>
                  </a:lnTo>
                  <a:lnTo>
                    <a:pt x="2622" y="54"/>
                  </a:lnTo>
                  <a:lnTo>
                    <a:pt x="2624" y="55"/>
                  </a:lnTo>
                  <a:lnTo>
                    <a:pt x="2625" y="57"/>
                  </a:lnTo>
                  <a:lnTo>
                    <a:pt x="2627" y="58"/>
                  </a:lnTo>
                  <a:lnTo>
                    <a:pt x="2625" y="58"/>
                  </a:lnTo>
                  <a:lnTo>
                    <a:pt x="2624" y="57"/>
                  </a:lnTo>
                  <a:lnTo>
                    <a:pt x="2624" y="57"/>
                  </a:lnTo>
                  <a:lnTo>
                    <a:pt x="2622" y="58"/>
                  </a:lnTo>
                  <a:lnTo>
                    <a:pt x="2622" y="57"/>
                  </a:lnTo>
                  <a:lnTo>
                    <a:pt x="2622" y="55"/>
                  </a:lnTo>
                  <a:lnTo>
                    <a:pt x="2619" y="54"/>
                  </a:lnTo>
                  <a:lnTo>
                    <a:pt x="2619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2"/>
                  </a:lnTo>
                  <a:lnTo>
                    <a:pt x="2619" y="52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6" y="46"/>
                  </a:lnTo>
                  <a:lnTo>
                    <a:pt x="2616" y="46"/>
                  </a:lnTo>
                  <a:lnTo>
                    <a:pt x="2605" y="43"/>
                  </a:lnTo>
                  <a:lnTo>
                    <a:pt x="2603" y="41"/>
                  </a:lnTo>
                  <a:lnTo>
                    <a:pt x="2601" y="40"/>
                  </a:lnTo>
                  <a:lnTo>
                    <a:pt x="2600" y="40"/>
                  </a:lnTo>
                  <a:lnTo>
                    <a:pt x="2595" y="38"/>
                  </a:lnTo>
                  <a:lnTo>
                    <a:pt x="2597" y="36"/>
                  </a:lnTo>
                  <a:close/>
                  <a:moveTo>
                    <a:pt x="834" y="36"/>
                  </a:moveTo>
                  <a:lnTo>
                    <a:pt x="834" y="36"/>
                  </a:lnTo>
                  <a:lnTo>
                    <a:pt x="834" y="38"/>
                  </a:lnTo>
                  <a:lnTo>
                    <a:pt x="832" y="38"/>
                  </a:lnTo>
                  <a:lnTo>
                    <a:pt x="829" y="40"/>
                  </a:lnTo>
                  <a:lnTo>
                    <a:pt x="829" y="40"/>
                  </a:lnTo>
                  <a:lnTo>
                    <a:pt x="829" y="38"/>
                  </a:lnTo>
                  <a:lnTo>
                    <a:pt x="832" y="36"/>
                  </a:lnTo>
                  <a:lnTo>
                    <a:pt x="832" y="36"/>
                  </a:lnTo>
                  <a:lnTo>
                    <a:pt x="834" y="36"/>
                  </a:lnTo>
                  <a:close/>
                  <a:moveTo>
                    <a:pt x="4918" y="36"/>
                  </a:moveTo>
                  <a:lnTo>
                    <a:pt x="4918" y="36"/>
                  </a:lnTo>
                  <a:lnTo>
                    <a:pt x="4918" y="38"/>
                  </a:lnTo>
                  <a:lnTo>
                    <a:pt x="4919" y="40"/>
                  </a:lnTo>
                  <a:lnTo>
                    <a:pt x="4921" y="38"/>
                  </a:lnTo>
                  <a:lnTo>
                    <a:pt x="4923" y="38"/>
                  </a:lnTo>
                  <a:lnTo>
                    <a:pt x="4923" y="36"/>
                  </a:lnTo>
                  <a:lnTo>
                    <a:pt x="4923" y="36"/>
                  </a:lnTo>
                  <a:lnTo>
                    <a:pt x="4924" y="36"/>
                  </a:lnTo>
                  <a:lnTo>
                    <a:pt x="4924" y="40"/>
                  </a:lnTo>
                  <a:lnTo>
                    <a:pt x="4923" y="41"/>
                  </a:lnTo>
                  <a:lnTo>
                    <a:pt x="4921" y="43"/>
                  </a:lnTo>
                  <a:lnTo>
                    <a:pt x="4918" y="43"/>
                  </a:lnTo>
                  <a:lnTo>
                    <a:pt x="4916" y="40"/>
                  </a:lnTo>
                  <a:lnTo>
                    <a:pt x="4916" y="38"/>
                  </a:lnTo>
                  <a:lnTo>
                    <a:pt x="4918" y="36"/>
                  </a:lnTo>
                  <a:lnTo>
                    <a:pt x="4918" y="36"/>
                  </a:lnTo>
                  <a:close/>
                  <a:moveTo>
                    <a:pt x="821" y="35"/>
                  </a:moveTo>
                  <a:lnTo>
                    <a:pt x="823" y="36"/>
                  </a:lnTo>
                  <a:lnTo>
                    <a:pt x="824" y="36"/>
                  </a:lnTo>
                  <a:lnTo>
                    <a:pt x="824" y="38"/>
                  </a:lnTo>
                  <a:lnTo>
                    <a:pt x="824" y="40"/>
                  </a:lnTo>
                  <a:lnTo>
                    <a:pt x="824" y="40"/>
                  </a:lnTo>
                  <a:lnTo>
                    <a:pt x="823" y="38"/>
                  </a:lnTo>
                  <a:lnTo>
                    <a:pt x="823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5"/>
                  </a:lnTo>
                  <a:close/>
                  <a:moveTo>
                    <a:pt x="835" y="35"/>
                  </a:moveTo>
                  <a:lnTo>
                    <a:pt x="837" y="35"/>
                  </a:lnTo>
                  <a:lnTo>
                    <a:pt x="837" y="35"/>
                  </a:lnTo>
                  <a:lnTo>
                    <a:pt x="837" y="36"/>
                  </a:lnTo>
                  <a:lnTo>
                    <a:pt x="835" y="36"/>
                  </a:lnTo>
                  <a:lnTo>
                    <a:pt x="835" y="35"/>
                  </a:lnTo>
                  <a:lnTo>
                    <a:pt x="835" y="35"/>
                  </a:lnTo>
                  <a:lnTo>
                    <a:pt x="835" y="35"/>
                  </a:lnTo>
                  <a:close/>
                  <a:moveTo>
                    <a:pt x="818" y="35"/>
                  </a:moveTo>
                  <a:lnTo>
                    <a:pt x="818" y="35"/>
                  </a:lnTo>
                  <a:lnTo>
                    <a:pt x="818" y="35"/>
                  </a:lnTo>
                  <a:lnTo>
                    <a:pt x="818" y="36"/>
                  </a:lnTo>
                  <a:lnTo>
                    <a:pt x="818" y="36"/>
                  </a:lnTo>
                  <a:lnTo>
                    <a:pt x="820" y="38"/>
                  </a:lnTo>
                  <a:lnTo>
                    <a:pt x="820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38"/>
                  </a:lnTo>
                  <a:lnTo>
                    <a:pt x="818" y="38"/>
                  </a:lnTo>
                  <a:lnTo>
                    <a:pt x="816" y="36"/>
                  </a:lnTo>
                  <a:lnTo>
                    <a:pt x="816" y="36"/>
                  </a:lnTo>
                  <a:lnTo>
                    <a:pt x="816" y="35"/>
                  </a:lnTo>
                  <a:lnTo>
                    <a:pt x="816" y="35"/>
                  </a:lnTo>
                  <a:lnTo>
                    <a:pt x="818" y="35"/>
                  </a:lnTo>
                  <a:close/>
                  <a:moveTo>
                    <a:pt x="2592" y="33"/>
                  </a:moveTo>
                  <a:lnTo>
                    <a:pt x="2594" y="35"/>
                  </a:lnTo>
                  <a:lnTo>
                    <a:pt x="2595" y="36"/>
                  </a:lnTo>
                  <a:lnTo>
                    <a:pt x="2594" y="36"/>
                  </a:lnTo>
                  <a:lnTo>
                    <a:pt x="2590" y="36"/>
                  </a:lnTo>
                  <a:lnTo>
                    <a:pt x="2589" y="36"/>
                  </a:lnTo>
                  <a:lnTo>
                    <a:pt x="2589" y="36"/>
                  </a:lnTo>
                  <a:lnTo>
                    <a:pt x="2590" y="35"/>
                  </a:lnTo>
                  <a:lnTo>
                    <a:pt x="2592" y="33"/>
                  </a:lnTo>
                  <a:close/>
                  <a:moveTo>
                    <a:pt x="774" y="32"/>
                  </a:moveTo>
                  <a:lnTo>
                    <a:pt x="777" y="32"/>
                  </a:lnTo>
                  <a:lnTo>
                    <a:pt x="780" y="36"/>
                  </a:lnTo>
                  <a:lnTo>
                    <a:pt x="780" y="36"/>
                  </a:lnTo>
                  <a:lnTo>
                    <a:pt x="779" y="38"/>
                  </a:lnTo>
                  <a:lnTo>
                    <a:pt x="779" y="36"/>
                  </a:lnTo>
                  <a:lnTo>
                    <a:pt x="779" y="36"/>
                  </a:lnTo>
                  <a:lnTo>
                    <a:pt x="777" y="35"/>
                  </a:lnTo>
                  <a:lnTo>
                    <a:pt x="774" y="32"/>
                  </a:lnTo>
                  <a:lnTo>
                    <a:pt x="774" y="32"/>
                  </a:lnTo>
                  <a:close/>
                  <a:moveTo>
                    <a:pt x="1017" y="29"/>
                  </a:moveTo>
                  <a:lnTo>
                    <a:pt x="1021" y="29"/>
                  </a:lnTo>
                  <a:lnTo>
                    <a:pt x="1021" y="29"/>
                  </a:lnTo>
                  <a:lnTo>
                    <a:pt x="1018" y="30"/>
                  </a:lnTo>
                  <a:lnTo>
                    <a:pt x="1018" y="30"/>
                  </a:lnTo>
                  <a:lnTo>
                    <a:pt x="1018" y="32"/>
                  </a:lnTo>
                  <a:lnTo>
                    <a:pt x="1018" y="33"/>
                  </a:lnTo>
                  <a:lnTo>
                    <a:pt x="1018" y="33"/>
                  </a:lnTo>
                  <a:lnTo>
                    <a:pt x="1017" y="35"/>
                  </a:lnTo>
                  <a:lnTo>
                    <a:pt x="1017" y="35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4" y="32"/>
                  </a:lnTo>
                  <a:lnTo>
                    <a:pt x="1014" y="30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0" y="32"/>
                  </a:lnTo>
                  <a:lnTo>
                    <a:pt x="1009" y="30"/>
                  </a:lnTo>
                  <a:lnTo>
                    <a:pt x="1010" y="30"/>
                  </a:lnTo>
                  <a:lnTo>
                    <a:pt x="1010" y="29"/>
                  </a:lnTo>
                  <a:lnTo>
                    <a:pt x="1012" y="29"/>
                  </a:lnTo>
                  <a:lnTo>
                    <a:pt x="1014" y="29"/>
                  </a:lnTo>
                  <a:lnTo>
                    <a:pt x="1015" y="29"/>
                  </a:lnTo>
                  <a:lnTo>
                    <a:pt x="1017" y="29"/>
                  </a:lnTo>
                  <a:close/>
                  <a:moveTo>
                    <a:pt x="2846" y="25"/>
                  </a:moveTo>
                  <a:lnTo>
                    <a:pt x="2851" y="25"/>
                  </a:lnTo>
                  <a:lnTo>
                    <a:pt x="2854" y="25"/>
                  </a:lnTo>
                  <a:lnTo>
                    <a:pt x="2855" y="27"/>
                  </a:lnTo>
                  <a:lnTo>
                    <a:pt x="2855" y="27"/>
                  </a:lnTo>
                  <a:lnTo>
                    <a:pt x="2855" y="29"/>
                  </a:lnTo>
                  <a:lnTo>
                    <a:pt x="2859" y="30"/>
                  </a:lnTo>
                  <a:lnTo>
                    <a:pt x="2860" y="32"/>
                  </a:lnTo>
                  <a:lnTo>
                    <a:pt x="2860" y="32"/>
                  </a:lnTo>
                  <a:lnTo>
                    <a:pt x="2859" y="32"/>
                  </a:lnTo>
                  <a:lnTo>
                    <a:pt x="2857" y="30"/>
                  </a:lnTo>
                  <a:lnTo>
                    <a:pt x="2855" y="30"/>
                  </a:lnTo>
                  <a:lnTo>
                    <a:pt x="2854" y="29"/>
                  </a:lnTo>
                  <a:lnTo>
                    <a:pt x="2854" y="29"/>
                  </a:lnTo>
                  <a:lnTo>
                    <a:pt x="2854" y="27"/>
                  </a:lnTo>
                  <a:lnTo>
                    <a:pt x="2852" y="27"/>
                  </a:lnTo>
                  <a:lnTo>
                    <a:pt x="2851" y="27"/>
                  </a:lnTo>
                  <a:lnTo>
                    <a:pt x="2849" y="25"/>
                  </a:lnTo>
                  <a:lnTo>
                    <a:pt x="2849" y="27"/>
                  </a:lnTo>
                  <a:lnTo>
                    <a:pt x="2849" y="27"/>
                  </a:lnTo>
                  <a:lnTo>
                    <a:pt x="2847" y="27"/>
                  </a:lnTo>
                  <a:lnTo>
                    <a:pt x="2846" y="27"/>
                  </a:lnTo>
                  <a:lnTo>
                    <a:pt x="2846" y="27"/>
                  </a:lnTo>
                  <a:lnTo>
                    <a:pt x="2844" y="27"/>
                  </a:lnTo>
                  <a:lnTo>
                    <a:pt x="2844" y="29"/>
                  </a:lnTo>
                  <a:lnTo>
                    <a:pt x="2843" y="29"/>
                  </a:lnTo>
                  <a:lnTo>
                    <a:pt x="2843" y="30"/>
                  </a:lnTo>
                  <a:lnTo>
                    <a:pt x="2841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1" y="29"/>
                  </a:lnTo>
                  <a:lnTo>
                    <a:pt x="2841" y="29"/>
                  </a:lnTo>
                  <a:lnTo>
                    <a:pt x="2840" y="27"/>
                  </a:lnTo>
                  <a:lnTo>
                    <a:pt x="2838" y="27"/>
                  </a:lnTo>
                  <a:lnTo>
                    <a:pt x="2836" y="25"/>
                  </a:lnTo>
                  <a:lnTo>
                    <a:pt x="2836" y="25"/>
                  </a:lnTo>
                  <a:lnTo>
                    <a:pt x="2838" y="25"/>
                  </a:lnTo>
                  <a:lnTo>
                    <a:pt x="2841" y="27"/>
                  </a:lnTo>
                  <a:lnTo>
                    <a:pt x="2843" y="27"/>
                  </a:lnTo>
                  <a:lnTo>
                    <a:pt x="2844" y="25"/>
                  </a:lnTo>
                  <a:lnTo>
                    <a:pt x="2844" y="25"/>
                  </a:lnTo>
                  <a:lnTo>
                    <a:pt x="2846" y="25"/>
                  </a:lnTo>
                  <a:close/>
                  <a:moveTo>
                    <a:pt x="8" y="24"/>
                  </a:moveTo>
                  <a:lnTo>
                    <a:pt x="8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4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4"/>
                  </a:lnTo>
                  <a:close/>
                  <a:moveTo>
                    <a:pt x="686" y="22"/>
                  </a:moveTo>
                  <a:lnTo>
                    <a:pt x="686" y="22"/>
                  </a:lnTo>
                  <a:lnTo>
                    <a:pt x="686" y="22"/>
                  </a:lnTo>
                  <a:lnTo>
                    <a:pt x="687" y="24"/>
                  </a:lnTo>
                  <a:lnTo>
                    <a:pt x="687" y="24"/>
                  </a:lnTo>
                  <a:lnTo>
                    <a:pt x="689" y="24"/>
                  </a:lnTo>
                  <a:lnTo>
                    <a:pt x="689" y="25"/>
                  </a:lnTo>
                  <a:lnTo>
                    <a:pt x="687" y="27"/>
                  </a:lnTo>
                  <a:lnTo>
                    <a:pt x="687" y="27"/>
                  </a:lnTo>
                  <a:lnTo>
                    <a:pt x="687" y="29"/>
                  </a:lnTo>
                  <a:lnTo>
                    <a:pt x="689" y="29"/>
                  </a:lnTo>
                  <a:lnTo>
                    <a:pt x="689" y="29"/>
                  </a:lnTo>
                  <a:lnTo>
                    <a:pt x="689" y="30"/>
                  </a:lnTo>
                  <a:lnTo>
                    <a:pt x="687" y="30"/>
                  </a:lnTo>
                  <a:lnTo>
                    <a:pt x="687" y="32"/>
                  </a:lnTo>
                  <a:lnTo>
                    <a:pt x="687" y="32"/>
                  </a:lnTo>
                  <a:lnTo>
                    <a:pt x="689" y="33"/>
                  </a:lnTo>
                  <a:lnTo>
                    <a:pt x="690" y="32"/>
                  </a:lnTo>
                  <a:lnTo>
                    <a:pt x="690" y="33"/>
                  </a:lnTo>
                  <a:lnTo>
                    <a:pt x="690" y="33"/>
                  </a:lnTo>
                  <a:lnTo>
                    <a:pt x="689" y="33"/>
                  </a:lnTo>
                  <a:lnTo>
                    <a:pt x="687" y="35"/>
                  </a:lnTo>
                  <a:lnTo>
                    <a:pt x="686" y="33"/>
                  </a:lnTo>
                  <a:lnTo>
                    <a:pt x="684" y="32"/>
                  </a:lnTo>
                  <a:lnTo>
                    <a:pt x="682" y="30"/>
                  </a:lnTo>
                  <a:lnTo>
                    <a:pt x="682" y="30"/>
                  </a:lnTo>
                  <a:lnTo>
                    <a:pt x="682" y="29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1" y="25"/>
                  </a:lnTo>
                  <a:lnTo>
                    <a:pt x="679" y="24"/>
                  </a:lnTo>
                  <a:lnTo>
                    <a:pt x="679" y="24"/>
                  </a:lnTo>
                  <a:lnTo>
                    <a:pt x="681" y="24"/>
                  </a:lnTo>
                  <a:lnTo>
                    <a:pt x="682" y="22"/>
                  </a:lnTo>
                  <a:lnTo>
                    <a:pt x="684" y="22"/>
                  </a:lnTo>
                  <a:lnTo>
                    <a:pt x="686" y="22"/>
                  </a:lnTo>
                  <a:close/>
                  <a:moveTo>
                    <a:pt x="1361" y="19"/>
                  </a:moveTo>
                  <a:lnTo>
                    <a:pt x="1362" y="21"/>
                  </a:lnTo>
                  <a:lnTo>
                    <a:pt x="1364" y="22"/>
                  </a:lnTo>
                  <a:lnTo>
                    <a:pt x="1364" y="22"/>
                  </a:lnTo>
                  <a:lnTo>
                    <a:pt x="1365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4"/>
                  </a:lnTo>
                  <a:lnTo>
                    <a:pt x="1368" y="24"/>
                  </a:lnTo>
                  <a:lnTo>
                    <a:pt x="1370" y="25"/>
                  </a:lnTo>
                  <a:lnTo>
                    <a:pt x="1372" y="25"/>
                  </a:lnTo>
                  <a:lnTo>
                    <a:pt x="1373" y="27"/>
                  </a:lnTo>
                  <a:lnTo>
                    <a:pt x="1373" y="27"/>
                  </a:lnTo>
                  <a:lnTo>
                    <a:pt x="1375" y="27"/>
                  </a:lnTo>
                  <a:lnTo>
                    <a:pt x="1376" y="29"/>
                  </a:lnTo>
                  <a:lnTo>
                    <a:pt x="1376" y="29"/>
                  </a:lnTo>
                  <a:lnTo>
                    <a:pt x="1376" y="30"/>
                  </a:lnTo>
                  <a:lnTo>
                    <a:pt x="1376" y="30"/>
                  </a:lnTo>
                  <a:lnTo>
                    <a:pt x="1376" y="32"/>
                  </a:lnTo>
                  <a:lnTo>
                    <a:pt x="1378" y="33"/>
                  </a:lnTo>
                  <a:lnTo>
                    <a:pt x="1379" y="35"/>
                  </a:lnTo>
                  <a:lnTo>
                    <a:pt x="1381" y="35"/>
                  </a:lnTo>
                  <a:lnTo>
                    <a:pt x="1381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81" y="38"/>
                  </a:lnTo>
                  <a:lnTo>
                    <a:pt x="1379" y="38"/>
                  </a:lnTo>
                  <a:lnTo>
                    <a:pt x="1378" y="38"/>
                  </a:lnTo>
                  <a:lnTo>
                    <a:pt x="1376" y="38"/>
                  </a:lnTo>
                  <a:lnTo>
                    <a:pt x="1375" y="38"/>
                  </a:lnTo>
                  <a:lnTo>
                    <a:pt x="1375" y="38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5"/>
                  </a:lnTo>
                  <a:lnTo>
                    <a:pt x="1375" y="35"/>
                  </a:lnTo>
                  <a:lnTo>
                    <a:pt x="1373" y="33"/>
                  </a:lnTo>
                  <a:lnTo>
                    <a:pt x="1372" y="33"/>
                  </a:lnTo>
                  <a:lnTo>
                    <a:pt x="1370" y="35"/>
                  </a:lnTo>
                  <a:lnTo>
                    <a:pt x="1370" y="36"/>
                  </a:lnTo>
                  <a:lnTo>
                    <a:pt x="1368" y="38"/>
                  </a:lnTo>
                  <a:lnTo>
                    <a:pt x="1365" y="38"/>
                  </a:lnTo>
                  <a:lnTo>
                    <a:pt x="1365" y="38"/>
                  </a:lnTo>
                  <a:lnTo>
                    <a:pt x="1364" y="38"/>
                  </a:lnTo>
                  <a:lnTo>
                    <a:pt x="1364" y="38"/>
                  </a:lnTo>
                  <a:lnTo>
                    <a:pt x="1362" y="38"/>
                  </a:lnTo>
                  <a:lnTo>
                    <a:pt x="1361" y="36"/>
                  </a:lnTo>
                  <a:lnTo>
                    <a:pt x="1359" y="35"/>
                  </a:lnTo>
                  <a:lnTo>
                    <a:pt x="1357" y="35"/>
                  </a:lnTo>
                  <a:lnTo>
                    <a:pt x="1359" y="35"/>
                  </a:lnTo>
                  <a:lnTo>
                    <a:pt x="1357" y="33"/>
                  </a:lnTo>
                  <a:lnTo>
                    <a:pt x="1357" y="33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6" y="32"/>
                  </a:lnTo>
                  <a:lnTo>
                    <a:pt x="1356" y="32"/>
                  </a:lnTo>
                  <a:lnTo>
                    <a:pt x="1356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9" y="30"/>
                  </a:lnTo>
                  <a:lnTo>
                    <a:pt x="1359" y="32"/>
                  </a:lnTo>
                  <a:lnTo>
                    <a:pt x="1359" y="32"/>
                  </a:lnTo>
                  <a:lnTo>
                    <a:pt x="1359" y="33"/>
                  </a:lnTo>
                  <a:lnTo>
                    <a:pt x="1359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2"/>
                  </a:lnTo>
                  <a:lnTo>
                    <a:pt x="1364" y="32"/>
                  </a:lnTo>
                  <a:lnTo>
                    <a:pt x="1364" y="32"/>
                  </a:lnTo>
                  <a:lnTo>
                    <a:pt x="1364" y="30"/>
                  </a:lnTo>
                  <a:lnTo>
                    <a:pt x="1364" y="30"/>
                  </a:lnTo>
                  <a:lnTo>
                    <a:pt x="1362" y="29"/>
                  </a:lnTo>
                  <a:lnTo>
                    <a:pt x="1362" y="29"/>
                  </a:lnTo>
                  <a:lnTo>
                    <a:pt x="1364" y="29"/>
                  </a:lnTo>
                  <a:lnTo>
                    <a:pt x="1364" y="27"/>
                  </a:lnTo>
                  <a:lnTo>
                    <a:pt x="1364" y="27"/>
                  </a:lnTo>
                  <a:lnTo>
                    <a:pt x="1364" y="25"/>
                  </a:lnTo>
                  <a:lnTo>
                    <a:pt x="1362" y="24"/>
                  </a:lnTo>
                  <a:lnTo>
                    <a:pt x="1362" y="24"/>
                  </a:lnTo>
                  <a:lnTo>
                    <a:pt x="1362" y="22"/>
                  </a:lnTo>
                  <a:lnTo>
                    <a:pt x="1362" y="22"/>
                  </a:lnTo>
                  <a:lnTo>
                    <a:pt x="1361" y="21"/>
                  </a:lnTo>
                  <a:lnTo>
                    <a:pt x="1361" y="19"/>
                  </a:lnTo>
                  <a:lnTo>
                    <a:pt x="1361" y="19"/>
                  </a:lnTo>
                  <a:close/>
                  <a:moveTo>
                    <a:pt x="747" y="13"/>
                  </a:moveTo>
                  <a:lnTo>
                    <a:pt x="747" y="14"/>
                  </a:lnTo>
                  <a:lnTo>
                    <a:pt x="747" y="14"/>
                  </a:lnTo>
                  <a:lnTo>
                    <a:pt x="746" y="14"/>
                  </a:lnTo>
                  <a:lnTo>
                    <a:pt x="746" y="16"/>
                  </a:lnTo>
                  <a:lnTo>
                    <a:pt x="747" y="16"/>
                  </a:lnTo>
                  <a:lnTo>
                    <a:pt x="747" y="18"/>
                  </a:lnTo>
                  <a:lnTo>
                    <a:pt x="749" y="18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2" y="19"/>
                  </a:lnTo>
                  <a:lnTo>
                    <a:pt x="752" y="21"/>
                  </a:lnTo>
                  <a:lnTo>
                    <a:pt x="755" y="19"/>
                  </a:lnTo>
                  <a:lnTo>
                    <a:pt x="757" y="19"/>
                  </a:lnTo>
                  <a:lnTo>
                    <a:pt x="758" y="21"/>
                  </a:lnTo>
                  <a:lnTo>
                    <a:pt x="760" y="19"/>
                  </a:lnTo>
                  <a:lnTo>
                    <a:pt x="763" y="19"/>
                  </a:lnTo>
                  <a:lnTo>
                    <a:pt x="763" y="21"/>
                  </a:lnTo>
                  <a:lnTo>
                    <a:pt x="761" y="21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3" y="22"/>
                  </a:lnTo>
                  <a:lnTo>
                    <a:pt x="766" y="24"/>
                  </a:lnTo>
                  <a:lnTo>
                    <a:pt x="769" y="24"/>
                  </a:lnTo>
                  <a:lnTo>
                    <a:pt x="771" y="24"/>
                  </a:lnTo>
                  <a:lnTo>
                    <a:pt x="772" y="24"/>
                  </a:lnTo>
                  <a:lnTo>
                    <a:pt x="772" y="24"/>
                  </a:lnTo>
                  <a:lnTo>
                    <a:pt x="774" y="24"/>
                  </a:lnTo>
                  <a:lnTo>
                    <a:pt x="775" y="24"/>
                  </a:lnTo>
                  <a:lnTo>
                    <a:pt x="775" y="24"/>
                  </a:lnTo>
                  <a:lnTo>
                    <a:pt x="774" y="25"/>
                  </a:lnTo>
                  <a:lnTo>
                    <a:pt x="774" y="25"/>
                  </a:lnTo>
                  <a:lnTo>
                    <a:pt x="774" y="29"/>
                  </a:lnTo>
                  <a:lnTo>
                    <a:pt x="775" y="30"/>
                  </a:lnTo>
                  <a:lnTo>
                    <a:pt x="774" y="30"/>
                  </a:lnTo>
                  <a:lnTo>
                    <a:pt x="774" y="30"/>
                  </a:lnTo>
                  <a:lnTo>
                    <a:pt x="774" y="29"/>
                  </a:lnTo>
                  <a:lnTo>
                    <a:pt x="772" y="27"/>
                  </a:lnTo>
                  <a:lnTo>
                    <a:pt x="772" y="25"/>
                  </a:lnTo>
                  <a:lnTo>
                    <a:pt x="771" y="25"/>
                  </a:lnTo>
                  <a:lnTo>
                    <a:pt x="769" y="25"/>
                  </a:lnTo>
                  <a:lnTo>
                    <a:pt x="766" y="24"/>
                  </a:lnTo>
                  <a:lnTo>
                    <a:pt x="766" y="24"/>
                  </a:lnTo>
                  <a:lnTo>
                    <a:pt x="764" y="24"/>
                  </a:lnTo>
                  <a:lnTo>
                    <a:pt x="764" y="24"/>
                  </a:lnTo>
                  <a:lnTo>
                    <a:pt x="763" y="24"/>
                  </a:lnTo>
                  <a:lnTo>
                    <a:pt x="760" y="22"/>
                  </a:lnTo>
                  <a:lnTo>
                    <a:pt x="757" y="22"/>
                  </a:lnTo>
                  <a:lnTo>
                    <a:pt x="755" y="22"/>
                  </a:lnTo>
                  <a:lnTo>
                    <a:pt x="753" y="24"/>
                  </a:lnTo>
                  <a:lnTo>
                    <a:pt x="750" y="21"/>
                  </a:lnTo>
                  <a:lnTo>
                    <a:pt x="749" y="21"/>
                  </a:lnTo>
                  <a:lnTo>
                    <a:pt x="749" y="21"/>
                  </a:lnTo>
                  <a:lnTo>
                    <a:pt x="747" y="19"/>
                  </a:lnTo>
                  <a:lnTo>
                    <a:pt x="744" y="18"/>
                  </a:lnTo>
                  <a:lnTo>
                    <a:pt x="744" y="16"/>
                  </a:lnTo>
                  <a:lnTo>
                    <a:pt x="744" y="14"/>
                  </a:lnTo>
                  <a:lnTo>
                    <a:pt x="744" y="13"/>
                  </a:lnTo>
                  <a:lnTo>
                    <a:pt x="747" y="13"/>
                  </a:lnTo>
                  <a:close/>
                  <a:moveTo>
                    <a:pt x="2860" y="8"/>
                  </a:moveTo>
                  <a:lnTo>
                    <a:pt x="2862" y="8"/>
                  </a:lnTo>
                  <a:lnTo>
                    <a:pt x="2862" y="10"/>
                  </a:lnTo>
                  <a:lnTo>
                    <a:pt x="2862" y="10"/>
                  </a:lnTo>
                  <a:lnTo>
                    <a:pt x="2863" y="11"/>
                  </a:lnTo>
                  <a:lnTo>
                    <a:pt x="2865" y="13"/>
                  </a:lnTo>
                  <a:lnTo>
                    <a:pt x="2865" y="13"/>
                  </a:lnTo>
                  <a:lnTo>
                    <a:pt x="2865" y="14"/>
                  </a:lnTo>
                  <a:lnTo>
                    <a:pt x="2866" y="16"/>
                  </a:lnTo>
                  <a:lnTo>
                    <a:pt x="2866" y="16"/>
                  </a:lnTo>
                  <a:lnTo>
                    <a:pt x="2868" y="16"/>
                  </a:lnTo>
                  <a:lnTo>
                    <a:pt x="2870" y="18"/>
                  </a:lnTo>
                  <a:lnTo>
                    <a:pt x="2870" y="18"/>
                  </a:lnTo>
                  <a:lnTo>
                    <a:pt x="2871" y="19"/>
                  </a:lnTo>
                  <a:lnTo>
                    <a:pt x="2871" y="19"/>
                  </a:lnTo>
                  <a:lnTo>
                    <a:pt x="2870" y="19"/>
                  </a:lnTo>
                  <a:lnTo>
                    <a:pt x="2870" y="19"/>
                  </a:lnTo>
                  <a:lnTo>
                    <a:pt x="2868" y="18"/>
                  </a:lnTo>
                  <a:lnTo>
                    <a:pt x="2865" y="18"/>
                  </a:lnTo>
                  <a:lnTo>
                    <a:pt x="2862" y="16"/>
                  </a:lnTo>
                  <a:lnTo>
                    <a:pt x="2860" y="16"/>
                  </a:lnTo>
                  <a:lnTo>
                    <a:pt x="2860" y="14"/>
                  </a:lnTo>
                  <a:lnTo>
                    <a:pt x="2860" y="14"/>
                  </a:lnTo>
                  <a:lnTo>
                    <a:pt x="2859" y="14"/>
                  </a:lnTo>
                  <a:lnTo>
                    <a:pt x="2859" y="14"/>
                  </a:lnTo>
                  <a:lnTo>
                    <a:pt x="2857" y="13"/>
                  </a:lnTo>
                  <a:lnTo>
                    <a:pt x="2854" y="11"/>
                  </a:lnTo>
                  <a:lnTo>
                    <a:pt x="2854" y="10"/>
                  </a:lnTo>
                  <a:lnTo>
                    <a:pt x="2855" y="8"/>
                  </a:lnTo>
                  <a:lnTo>
                    <a:pt x="2860" y="8"/>
                  </a:lnTo>
                  <a:close/>
                  <a:moveTo>
                    <a:pt x="2873" y="5"/>
                  </a:move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6" y="6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10"/>
                  </a:lnTo>
                  <a:lnTo>
                    <a:pt x="2874" y="10"/>
                  </a:lnTo>
                  <a:lnTo>
                    <a:pt x="2871" y="11"/>
                  </a:lnTo>
                  <a:lnTo>
                    <a:pt x="2871" y="11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5"/>
                  </a:lnTo>
                  <a:lnTo>
                    <a:pt x="2873" y="5"/>
                  </a:lnTo>
                  <a:lnTo>
                    <a:pt x="2873" y="5"/>
                  </a:lnTo>
                  <a:close/>
                  <a:moveTo>
                    <a:pt x="2654" y="0"/>
                  </a:moveTo>
                  <a:lnTo>
                    <a:pt x="2655" y="0"/>
                  </a:lnTo>
                  <a:lnTo>
                    <a:pt x="2655" y="2"/>
                  </a:lnTo>
                  <a:lnTo>
                    <a:pt x="2658" y="3"/>
                  </a:lnTo>
                  <a:lnTo>
                    <a:pt x="2658" y="3"/>
                  </a:lnTo>
                  <a:lnTo>
                    <a:pt x="2657" y="3"/>
                  </a:lnTo>
                  <a:lnTo>
                    <a:pt x="2657" y="5"/>
                  </a:lnTo>
                  <a:lnTo>
                    <a:pt x="2657" y="6"/>
                  </a:lnTo>
                  <a:lnTo>
                    <a:pt x="2657" y="6"/>
                  </a:lnTo>
                  <a:lnTo>
                    <a:pt x="2657" y="8"/>
                  </a:lnTo>
                  <a:lnTo>
                    <a:pt x="2658" y="8"/>
                  </a:lnTo>
                  <a:lnTo>
                    <a:pt x="2658" y="8"/>
                  </a:lnTo>
                  <a:lnTo>
                    <a:pt x="2660" y="11"/>
                  </a:lnTo>
                  <a:lnTo>
                    <a:pt x="2661" y="11"/>
                  </a:lnTo>
                  <a:lnTo>
                    <a:pt x="2663" y="11"/>
                  </a:lnTo>
                  <a:lnTo>
                    <a:pt x="2663" y="11"/>
                  </a:lnTo>
                  <a:lnTo>
                    <a:pt x="2665" y="13"/>
                  </a:lnTo>
                  <a:lnTo>
                    <a:pt x="2665" y="13"/>
                  </a:lnTo>
                  <a:lnTo>
                    <a:pt x="2663" y="14"/>
                  </a:lnTo>
                  <a:lnTo>
                    <a:pt x="2661" y="13"/>
                  </a:lnTo>
                  <a:lnTo>
                    <a:pt x="2660" y="13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58" y="13"/>
                  </a:lnTo>
                  <a:lnTo>
                    <a:pt x="2658" y="11"/>
                  </a:lnTo>
                  <a:lnTo>
                    <a:pt x="2658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5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0" y="3"/>
                  </a:lnTo>
                  <a:lnTo>
                    <a:pt x="2650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50" y="2"/>
                  </a:lnTo>
                  <a:lnTo>
                    <a:pt x="2652" y="3"/>
                  </a:lnTo>
                  <a:lnTo>
                    <a:pt x="2652" y="3"/>
                  </a:lnTo>
                  <a:lnTo>
                    <a:pt x="2654" y="3"/>
                  </a:lnTo>
                  <a:lnTo>
                    <a:pt x="2654" y="3"/>
                  </a:lnTo>
                  <a:lnTo>
                    <a:pt x="2654" y="2"/>
                  </a:lnTo>
                  <a:lnTo>
                    <a:pt x="2652" y="2"/>
                  </a:lnTo>
                  <a:lnTo>
                    <a:pt x="2652" y="0"/>
                  </a:lnTo>
                  <a:lnTo>
                    <a:pt x="265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29" name="Freeform 358">
              <a:extLst>
                <a:ext uri="{FF2B5EF4-FFF2-40B4-BE49-F238E27FC236}">
                  <a16:creationId xmlns:a16="http://schemas.microsoft.com/office/drawing/2014/main" id="{1239E8AA-F95E-43FF-AF7E-E086656F55F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2546" y="1336153"/>
              <a:ext cx="9034642" cy="945373"/>
            </a:xfrm>
            <a:custGeom>
              <a:avLst/>
              <a:gdLst>
                <a:gd name="T0" fmla="*/ 2730 w 4635"/>
                <a:gd name="T1" fmla="*/ 449 h 485"/>
                <a:gd name="T2" fmla="*/ 2720 w 4635"/>
                <a:gd name="T3" fmla="*/ 455 h 485"/>
                <a:gd name="T4" fmla="*/ 2731 w 4635"/>
                <a:gd name="T5" fmla="*/ 452 h 485"/>
                <a:gd name="T6" fmla="*/ 1030 w 4635"/>
                <a:gd name="T7" fmla="*/ 443 h 485"/>
                <a:gd name="T8" fmla="*/ 1033 w 4635"/>
                <a:gd name="T9" fmla="*/ 440 h 485"/>
                <a:gd name="T10" fmla="*/ 2780 w 4635"/>
                <a:gd name="T11" fmla="*/ 444 h 485"/>
                <a:gd name="T12" fmla="*/ 2779 w 4635"/>
                <a:gd name="T13" fmla="*/ 444 h 485"/>
                <a:gd name="T14" fmla="*/ 491 w 4635"/>
                <a:gd name="T15" fmla="*/ 433 h 485"/>
                <a:gd name="T16" fmla="*/ 1289 w 4635"/>
                <a:gd name="T17" fmla="*/ 433 h 485"/>
                <a:gd name="T18" fmla="*/ 1307 w 4635"/>
                <a:gd name="T19" fmla="*/ 446 h 485"/>
                <a:gd name="T20" fmla="*/ 1306 w 4635"/>
                <a:gd name="T21" fmla="*/ 452 h 485"/>
                <a:gd name="T22" fmla="*/ 1285 w 4635"/>
                <a:gd name="T23" fmla="*/ 454 h 485"/>
                <a:gd name="T24" fmla="*/ 584 w 4635"/>
                <a:gd name="T25" fmla="*/ 433 h 485"/>
                <a:gd name="T26" fmla="*/ 573 w 4635"/>
                <a:gd name="T27" fmla="*/ 447 h 485"/>
                <a:gd name="T28" fmla="*/ 614 w 4635"/>
                <a:gd name="T29" fmla="*/ 441 h 485"/>
                <a:gd name="T30" fmla="*/ 614 w 4635"/>
                <a:gd name="T31" fmla="*/ 451 h 485"/>
                <a:gd name="T32" fmla="*/ 611 w 4635"/>
                <a:gd name="T33" fmla="*/ 462 h 485"/>
                <a:gd name="T34" fmla="*/ 584 w 4635"/>
                <a:gd name="T35" fmla="*/ 465 h 485"/>
                <a:gd name="T36" fmla="*/ 562 w 4635"/>
                <a:gd name="T37" fmla="*/ 485 h 485"/>
                <a:gd name="T38" fmla="*/ 560 w 4635"/>
                <a:gd name="T39" fmla="*/ 471 h 485"/>
                <a:gd name="T40" fmla="*/ 530 w 4635"/>
                <a:gd name="T41" fmla="*/ 476 h 485"/>
                <a:gd name="T42" fmla="*/ 562 w 4635"/>
                <a:gd name="T43" fmla="*/ 457 h 485"/>
                <a:gd name="T44" fmla="*/ 529 w 4635"/>
                <a:gd name="T45" fmla="*/ 454 h 485"/>
                <a:gd name="T46" fmla="*/ 511 w 4635"/>
                <a:gd name="T47" fmla="*/ 451 h 485"/>
                <a:gd name="T48" fmla="*/ 558 w 4635"/>
                <a:gd name="T49" fmla="*/ 440 h 485"/>
                <a:gd name="T50" fmla="*/ 491 w 4635"/>
                <a:gd name="T51" fmla="*/ 430 h 485"/>
                <a:gd name="T52" fmla="*/ 891 w 4635"/>
                <a:gd name="T53" fmla="*/ 424 h 485"/>
                <a:gd name="T54" fmla="*/ 491 w 4635"/>
                <a:gd name="T55" fmla="*/ 424 h 485"/>
                <a:gd name="T56" fmla="*/ 2563 w 4635"/>
                <a:gd name="T57" fmla="*/ 413 h 485"/>
                <a:gd name="T58" fmla="*/ 2812 w 4635"/>
                <a:gd name="T59" fmla="*/ 411 h 485"/>
                <a:gd name="T60" fmla="*/ 2809 w 4635"/>
                <a:gd name="T61" fmla="*/ 411 h 485"/>
                <a:gd name="T62" fmla="*/ 2824 w 4635"/>
                <a:gd name="T63" fmla="*/ 413 h 485"/>
                <a:gd name="T64" fmla="*/ 3346 w 4635"/>
                <a:gd name="T65" fmla="*/ 408 h 485"/>
                <a:gd name="T66" fmla="*/ 3613 w 4635"/>
                <a:gd name="T67" fmla="*/ 402 h 485"/>
                <a:gd name="T68" fmla="*/ 585 w 4635"/>
                <a:gd name="T69" fmla="*/ 389 h 485"/>
                <a:gd name="T70" fmla="*/ 585 w 4635"/>
                <a:gd name="T71" fmla="*/ 402 h 485"/>
                <a:gd name="T72" fmla="*/ 3636 w 4635"/>
                <a:gd name="T73" fmla="*/ 389 h 485"/>
                <a:gd name="T74" fmla="*/ 3635 w 4635"/>
                <a:gd name="T75" fmla="*/ 388 h 485"/>
                <a:gd name="T76" fmla="*/ 2728 w 4635"/>
                <a:gd name="T77" fmla="*/ 378 h 485"/>
                <a:gd name="T78" fmla="*/ 2719 w 4635"/>
                <a:gd name="T79" fmla="*/ 389 h 485"/>
                <a:gd name="T80" fmla="*/ 2708 w 4635"/>
                <a:gd name="T81" fmla="*/ 386 h 485"/>
                <a:gd name="T82" fmla="*/ 2723 w 4635"/>
                <a:gd name="T83" fmla="*/ 377 h 485"/>
                <a:gd name="T84" fmla="*/ 4631 w 4635"/>
                <a:gd name="T85" fmla="*/ 373 h 485"/>
                <a:gd name="T86" fmla="*/ 3638 w 4635"/>
                <a:gd name="T87" fmla="*/ 373 h 485"/>
                <a:gd name="T88" fmla="*/ 804 w 4635"/>
                <a:gd name="T89" fmla="*/ 362 h 485"/>
                <a:gd name="T90" fmla="*/ 3584 w 4635"/>
                <a:gd name="T91" fmla="*/ 364 h 485"/>
                <a:gd name="T92" fmla="*/ 3583 w 4635"/>
                <a:gd name="T93" fmla="*/ 366 h 485"/>
                <a:gd name="T94" fmla="*/ 3329 w 4635"/>
                <a:gd name="T95" fmla="*/ 355 h 485"/>
                <a:gd name="T96" fmla="*/ 3340 w 4635"/>
                <a:gd name="T97" fmla="*/ 355 h 485"/>
                <a:gd name="T98" fmla="*/ 95 w 4635"/>
                <a:gd name="T99" fmla="*/ 339 h 485"/>
                <a:gd name="T100" fmla="*/ 95 w 4635"/>
                <a:gd name="T101" fmla="*/ 339 h 485"/>
                <a:gd name="T102" fmla="*/ 4472 w 4635"/>
                <a:gd name="T103" fmla="*/ 301 h 485"/>
                <a:gd name="T104" fmla="*/ 4368 w 4635"/>
                <a:gd name="T105" fmla="*/ 290 h 485"/>
                <a:gd name="T106" fmla="*/ 3769 w 4635"/>
                <a:gd name="T107" fmla="*/ 221 h 485"/>
                <a:gd name="T108" fmla="*/ 3818 w 4635"/>
                <a:gd name="T109" fmla="*/ 221 h 485"/>
                <a:gd name="T110" fmla="*/ 3811 w 4635"/>
                <a:gd name="T111" fmla="*/ 233 h 485"/>
                <a:gd name="T112" fmla="*/ 3775 w 4635"/>
                <a:gd name="T113" fmla="*/ 236 h 485"/>
                <a:gd name="T114" fmla="*/ 3777 w 4635"/>
                <a:gd name="T115" fmla="*/ 249 h 485"/>
                <a:gd name="T116" fmla="*/ 3764 w 4635"/>
                <a:gd name="T117" fmla="*/ 236 h 485"/>
                <a:gd name="T118" fmla="*/ 1303 w 4635"/>
                <a:gd name="T119" fmla="*/ 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635" h="485">
                  <a:moveTo>
                    <a:pt x="2763" y="451"/>
                  </a:moveTo>
                  <a:lnTo>
                    <a:pt x="2764" y="451"/>
                  </a:lnTo>
                  <a:lnTo>
                    <a:pt x="2766" y="454"/>
                  </a:lnTo>
                  <a:lnTo>
                    <a:pt x="2766" y="455"/>
                  </a:lnTo>
                  <a:lnTo>
                    <a:pt x="2766" y="455"/>
                  </a:lnTo>
                  <a:lnTo>
                    <a:pt x="2766" y="457"/>
                  </a:lnTo>
                  <a:lnTo>
                    <a:pt x="2768" y="458"/>
                  </a:lnTo>
                  <a:lnTo>
                    <a:pt x="2768" y="458"/>
                  </a:lnTo>
                  <a:lnTo>
                    <a:pt x="2768" y="460"/>
                  </a:lnTo>
                  <a:lnTo>
                    <a:pt x="2764" y="458"/>
                  </a:lnTo>
                  <a:lnTo>
                    <a:pt x="2763" y="458"/>
                  </a:lnTo>
                  <a:lnTo>
                    <a:pt x="2758" y="455"/>
                  </a:lnTo>
                  <a:lnTo>
                    <a:pt x="2758" y="454"/>
                  </a:lnTo>
                  <a:lnTo>
                    <a:pt x="2758" y="452"/>
                  </a:lnTo>
                  <a:lnTo>
                    <a:pt x="2760" y="452"/>
                  </a:lnTo>
                  <a:lnTo>
                    <a:pt x="2761" y="451"/>
                  </a:lnTo>
                  <a:lnTo>
                    <a:pt x="2763" y="451"/>
                  </a:lnTo>
                  <a:close/>
                  <a:moveTo>
                    <a:pt x="2730" y="449"/>
                  </a:moveTo>
                  <a:lnTo>
                    <a:pt x="2731" y="449"/>
                  </a:lnTo>
                  <a:lnTo>
                    <a:pt x="2731" y="449"/>
                  </a:lnTo>
                  <a:lnTo>
                    <a:pt x="2733" y="451"/>
                  </a:lnTo>
                  <a:lnTo>
                    <a:pt x="2735" y="449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3" y="452"/>
                  </a:lnTo>
                  <a:lnTo>
                    <a:pt x="2731" y="454"/>
                  </a:lnTo>
                  <a:lnTo>
                    <a:pt x="2730" y="455"/>
                  </a:lnTo>
                  <a:lnTo>
                    <a:pt x="2728" y="455"/>
                  </a:lnTo>
                  <a:lnTo>
                    <a:pt x="2727" y="455"/>
                  </a:lnTo>
                  <a:lnTo>
                    <a:pt x="2725" y="457"/>
                  </a:lnTo>
                  <a:lnTo>
                    <a:pt x="2720" y="457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4"/>
                  </a:lnTo>
                  <a:lnTo>
                    <a:pt x="2719" y="454"/>
                  </a:lnTo>
                  <a:lnTo>
                    <a:pt x="2717" y="454"/>
                  </a:lnTo>
                  <a:lnTo>
                    <a:pt x="2719" y="454"/>
                  </a:lnTo>
                  <a:lnTo>
                    <a:pt x="2720" y="454"/>
                  </a:lnTo>
                  <a:lnTo>
                    <a:pt x="2720" y="454"/>
                  </a:lnTo>
                  <a:lnTo>
                    <a:pt x="2722" y="454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3" y="455"/>
                  </a:lnTo>
                  <a:lnTo>
                    <a:pt x="2725" y="454"/>
                  </a:lnTo>
                  <a:lnTo>
                    <a:pt x="2727" y="454"/>
                  </a:lnTo>
                  <a:lnTo>
                    <a:pt x="2727" y="454"/>
                  </a:lnTo>
                  <a:lnTo>
                    <a:pt x="2728" y="452"/>
                  </a:lnTo>
                  <a:lnTo>
                    <a:pt x="2730" y="452"/>
                  </a:lnTo>
                  <a:lnTo>
                    <a:pt x="2731" y="452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0" y="449"/>
                  </a:lnTo>
                  <a:lnTo>
                    <a:pt x="2730" y="449"/>
                  </a:lnTo>
                  <a:close/>
                  <a:moveTo>
                    <a:pt x="0" y="444"/>
                  </a:moveTo>
                  <a:lnTo>
                    <a:pt x="3" y="444"/>
                  </a:lnTo>
                  <a:lnTo>
                    <a:pt x="5" y="444"/>
                  </a:lnTo>
                  <a:lnTo>
                    <a:pt x="7" y="446"/>
                  </a:lnTo>
                  <a:lnTo>
                    <a:pt x="7" y="447"/>
                  </a:lnTo>
                  <a:lnTo>
                    <a:pt x="5" y="447"/>
                  </a:lnTo>
                  <a:lnTo>
                    <a:pt x="2" y="446"/>
                  </a:lnTo>
                  <a:lnTo>
                    <a:pt x="2" y="446"/>
                  </a:lnTo>
                  <a:lnTo>
                    <a:pt x="0" y="444"/>
                  </a:lnTo>
                  <a:lnTo>
                    <a:pt x="0" y="444"/>
                  </a:lnTo>
                  <a:close/>
                  <a:moveTo>
                    <a:pt x="1032" y="443"/>
                  </a:moveTo>
                  <a:lnTo>
                    <a:pt x="1032" y="443"/>
                  </a:lnTo>
                  <a:lnTo>
                    <a:pt x="1030" y="443"/>
                  </a:lnTo>
                  <a:lnTo>
                    <a:pt x="1027" y="446"/>
                  </a:lnTo>
                  <a:lnTo>
                    <a:pt x="1027" y="444"/>
                  </a:lnTo>
                  <a:lnTo>
                    <a:pt x="1028" y="443"/>
                  </a:lnTo>
                  <a:lnTo>
                    <a:pt x="1032" y="443"/>
                  </a:lnTo>
                  <a:close/>
                  <a:moveTo>
                    <a:pt x="1035" y="440"/>
                  </a:moveTo>
                  <a:lnTo>
                    <a:pt x="1036" y="440"/>
                  </a:lnTo>
                  <a:lnTo>
                    <a:pt x="1038" y="440"/>
                  </a:lnTo>
                  <a:lnTo>
                    <a:pt x="1039" y="443"/>
                  </a:lnTo>
                  <a:lnTo>
                    <a:pt x="1041" y="443"/>
                  </a:lnTo>
                  <a:lnTo>
                    <a:pt x="1039" y="443"/>
                  </a:lnTo>
                  <a:lnTo>
                    <a:pt x="1038" y="441"/>
                  </a:lnTo>
                  <a:lnTo>
                    <a:pt x="1036" y="441"/>
                  </a:lnTo>
                  <a:lnTo>
                    <a:pt x="1035" y="441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1"/>
                  </a:lnTo>
                  <a:lnTo>
                    <a:pt x="1033" y="440"/>
                  </a:lnTo>
                  <a:lnTo>
                    <a:pt x="1035" y="440"/>
                  </a:lnTo>
                  <a:close/>
                  <a:moveTo>
                    <a:pt x="2774" y="435"/>
                  </a:moveTo>
                  <a:lnTo>
                    <a:pt x="2776" y="436"/>
                  </a:lnTo>
                  <a:lnTo>
                    <a:pt x="2777" y="436"/>
                  </a:lnTo>
                  <a:lnTo>
                    <a:pt x="2779" y="436"/>
                  </a:lnTo>
                  <a:lnTo>
                    <a:pt x="2780" y="436"/>
                  </a:lnTo>
                  <a:lnTo>
                    <a:pt x="2780" y="438"/>
                  </a:lnTo>
                  <a:lnTo>
                    <a:pt x="2780" y="438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2" y="440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3"/>
                  </a:lnTo>
                  <a:lnTo>
                    <a:pt x="2780" y="443"/>
                  </a:lnTo>
                  <a:lnTo>
                    <a:pt x="2780" y="444"/>
                  </a:lnTo>
                  <a:lnTo>
                    <a:pt x="2782" y="444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7"/>
                  </a:lnTo>
                  <a:lnTo>
                    <a:pt x="2782" y="447"/>
                  </a:lnTo>
                  <a:lnTo>
                    <a:pt x="2780" y="446"/>
                  </a:lnTo>
                  <a:lnTo>
                    <a:pt x="2779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7" y="441"/>
                  </a:lnTo>
                  <a:lnTo>
                    <a:pt x="2777" y="440"/>
                  </a:lnTo>
                  <a:lnTo>
                    <a:pt x="2776" y="440"/>
                  </a:lnTo>
                  <a:lnTo>
                    <a:pt x="2774" y="440"/>
                  </a:lnTo>
                  <a:lnTo>
                    <a:pt x="2771" y="440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4" y="436"/>
                  </a:lnTo>
                  <a:lnTo>
                    <a:pt x="2774" y="436"/>
                  </a:lnTo>
                  <a:lnTo>
                    <a:pt x="2772" y="436"/>
                  </a:lnTo>
                  <a:lnTo>
                    <a:pt x="2772" y="436"/>
                  </a:lnTo>
                  <a:lnTo>
                    <a:pt x="2774" y="435"/>
                  </a:lnTo>
                  <a:close/>
                  <a:moveTo>
                    <a:pt x="489" y="433"/>
                  </a:moveTo>
                  <a:lnTo>
                    <a:pt x="491" y="433"/>
                  </a:lnTo>
                  <a:lnTo>
                    <a:pt x="491" y="433"/>
                  </a:lnTo>
                  <a:lnTo>
                    <a:pt x="491" y="435"/>
                  </a:lnTo>
                  <a:lnTo>
                    <a:pt x="491" y="435"/>
                  </a:lnTo>
                  <a:lnTo>
                    <a:pt x="491" y="436"/>
                  </a:lnTo>
                  <a:lnTo>
                    <a:pt x="491" y="436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89" y="440"/>
                  </a:lnTo>
                  <a:lnTo>
                    <a:pt x="489" y="440"/>
                  </a:lnTo>
                  <a:lnTo>
                    <a:pt x="488" y="438"/>
                  </a:lnTo>
                  <a:lnTo>
                    <a:pt x="488" y="436"/>
                  </a:lnTo>
                  <a:lnTo>
                    <a:pt x="488" y="435"/>
                  </a:lnTo>
                  <a:lnTo>
                    <a:pt x="488" y="433"/>
                  </a:lnTo>
                  <a:lnTo>
                    <a:pt x="488" y="433"/>
                  </a:lnTo>
                  <a:lnTo>
                    <a:pt x="489" y="433"/>
                  </a:lnTo>
                  <a:close/>
                  <a:moveTo>
                    <a:pt x="1285" y="432"/>
                  </a:moveTo>
                  <a:lnTo>
                    <a:pt x="1289" y="433"/>
                  </a:lnTo>
                  <a:lnTo>
                    <a:pt x="1290" y="433"/>
                  </a:lnTo>
                  <a:lnTo>
                    <a:pt x="1292" y="433"/>
                  </a:lnTo>
                  <a:lnTo>
                    <a:pt x="1292" y="435"/>
                  </a:lnTo>
                  <a:lnTo>
                    <a:pt x="1293" y="436"/>
                  </a:lnTo>
                  <a:lnTo>
                    <a:pt x="1293" y="436"/>
                  </a:lnTo>
                  <a:lnTo>
                    <a:pt x="1295" y="438"/>
                  </a:lnTo>
                  <a:lnTo>
                    <a:pt x="1296" y="440"/>
                  </a:lnTo>
                  <a:lnTo>
                    <a:pt x="1298" y="440"/>
                  </a:lnTo>
                  <a:lnTo>
                    <a:pt x="1298" y="440"/>
                  </a:lnTo>
                  <a:lnTo>
                    <a:pt x="1300" y="440"/>
                  </a:lnTo>
                  <a:lnTo>
                    <a:pt x="1304" y="441"/>
                  </a:lnTo>
                  <a:lnTo>
                    <a:pt x="1306" y="443"/>
                  </a:lnTo>
                  <a:lnTo>
                    <a:pt x="1309" y="443"/>
                  </a:lnTo>
                  <a:lnTo>
                    <a:pt x="1311" y="443"/>
                  </a:lnTo>
                  <a:lnTo>
                    <a:pt x="1311" y="444"/>
                  </a:lnTo>
                  <a:lnTo>
                    <a:pt x="1309" y="446"/>
                  </a:lnTo>
                  <a:lnTo>
                    <a:pt x="1307" y="446"/>
                  </a:lnTo>
                  <a:lnTo>
                    <a:pt x="1307" y="446"/>
                  </a:lnTo>
                  <a:lnTo>
                    <a:pt x="1309" y="447"/>
                  </a:lnTo>
                  <a:lnTo>
                    <a:pt x="1311" y="447"/>
                  </a:lnTo>
                  <a:lnTo>
                    <a:pt x="1312" y="447"/>
                  </a:lnTo>
                  <a:lnTo>
                    <a:pt x="1312" y="446"/>
                  </a:lnTo>
                  <a:lnTo>
                    <a:pt x="1314" y="446"/>
                  </a:lnTo>
                  <a:lnTo>
                    <a:pt x="1314" y="447"/>
                  </a:lnTo>
                  <a:lnTo>
                    <a:pt x="1312" y="449"/>
                  </a:lnTo>
                  <a:lnTo>
                    <a:pt x="1311" y="451"/>
                  </a:lnTo>
                  <a:lnTo>
                    <a:pt x="1311" y="451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7" y="452"/>
                  </a:lnTo>
                  <a:lnTo>
                    <a:pt x="1307" y="451"/>
                  </a:lnTo>
                  <a:lnTo>
                    <a:pt x="1307" y="451"/>
                  </a:lnTo>
                  <a:lnTo>
                    <a:pt x="1307" y="452"/>
                  </a:lnTo>
                  <a:lnTo>
                    <a:pt x="1306" y="452"/>
                  </a:lnTo>
                  <a:lnTo>
                    <a:pt x="1306" y="452"/>
                  </a:lnTo>
                  <a:lnTo>
                    <a:pt x="1304" y="451"/>
                  </a:lnTo>
                  <a:lnTo>
                    <a:pt x="1303" y="451"/>
                  </a:lnTo>
                  <a:lnTo>
                    <a:pt x="1300" y="452"/>
                  </a:lnTo>
                  <a:lnTo>
                    <a:pt x="1298" y="452"/>
                  </a:lnTo>
                  <a:lnTo>
                    <a:pt x="1295" y="451"/>
                  </a:lnTo>
                  <a:lnTo>
                    <a:pt x="1295" y="451"/>
                  </a:lnTo>
                  <a:lnTo>
                    <a:pt x="1293" y="451"/>
                  </a:lnTo>
                  <a:lnTo>
                    <a:pt x="1293" y="451"/>
                  </a:lnTo>
                  <a:lnTo>
                    <a:pt x="1293" y="452"/>
                  </a:lnTo>
                  <a:lnTo>
                    <a:pt x="1293" y="452"/>
                  </a:lnTo>
                  <a:lnTo>
                    <a:pt x="1290" y="454"/>
                  </a:lnTo>
                  <a:lnTo>
                    <a:pt x="1287" y="457"/>
                  </a:lnTo>
                  <a:lnTo>
                    <a:pt x="1285" y="458"/>
                  </a:lnTo>
                  <a:lnTo>
                    <a:pt x="1284" y="458"/>
                  </a:lnTo>
                  <a:lnTo>
                    <a:pt x="1284" y="457"/>
                  </a:lnTo>
                  <a:lnTo>
                    <a:pt x="1285" y="457"/>
                  </a:lnTo>
                  <a:lnTo>
                    <a:pt x="1285" y="455"/>
                  </a:lnTo>
                  <a:lnTo>
                    <a:pt x="1285" y="454"/>
                  </a:lnTo>
                  <a:lnTo>
                    <a:pt x="1287" y="452"/>
                  </a:lnTo>
                  <a:lnTo>
                    <a:pt x="1287" y="451"/>
                  </a:lnTo>
                  <a:lnTo>
                    <a:pt x="1287" y="451"/>
                  </a:lnTo>
                  <a:lnTo>
                    <a:pt x="1287" y="449"/>
                  </a:lnTo>
                  <a:lnTo>
                    <a:pt x="1285" y="449"/>
                  </a:lnTo>
                  <a:lnTo>
                    <a:pt x="1285" y="447"/>
                  </a:lnTo>
                  <a:lnTo>
                    <a:pt x="1284" y="444"/>
                  </a:lnTo>
                  <a:lnTo>
                    <a:pt x="1282" y="443"/>
                  </a:lnTo>
                  <a:lnTo>
                    <a:pt x="1282" y="443"/>
                  </a:lnTo>
                  <a:lnTo>
                    <a:pt x="1282" y="441"/>
                  </a:lnTo>
                  <a:lnTo>
                    <a:pt x="1284" y="440"/>
                  </a:lnTo>
                  <a:lnTo>
                    <a:pt x="1285" y="436"/>
                  </a:lnTo>
                  <a:lnTo>
                    <a:pt x="1285" y="435"/>
                  </a:lnTo>
                  <a:lnTo>
                    <a:pt x="1285" y="433"/>
                  </a:lnTo>
                  <a:lnTo>
                    <a:pt x="1285" y="432"/>
                  </a:lnTo>
                  <a:close/>
                  <a:moveTo>
                    <a:pt x="582" y="432"/>
                  </a:moveTo>
                  <a:lnTo>
                    <a:pt x="584" y="433"/>
                  </a:lnTo>
                  <a:lnTo>
                    <a:pt x="584" y="433"/>
                  </a:lnTo>
                  <a:lnTo>
                    <a:pt x="585" y="433"/>
                  </a:lnTo>
                  <a:lnTo>
                    <a:pt x="588" y="433"/>
                  </a:lnTo>
                  <a:lnTo>
                    <a:pt x="592" y="435"/>
                  </a:lnTo>
                  <a:lnTo>
                    <a:pt x="593" y="435"/>
                  </a:lnTo>
                  <a:lnTo>
                    <a:pt x="592" y="436"/>
                  </a:lnTo>
                  <a:lnTo>
                    <a:pt x="587" y="440"/>
                  </a:lnTo>
                  <a:lnTo>
                    <a:pt x="584" y="441"/>
                  </a:lnTo>
                  <a:lnTo>
                    <a:pt x="581" y="441"/>
                  </a:lnTo>
                  <a:lnTo>
                    <a:pt x="579" y="441"/>
                  </a:lnTo>
                  <a:lnTo>
                    <a:pt x="579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6" y="444"/>
                  </a:lnTo>
                  <a:lnTo>
                    <a:pt x="576" y="444"/>
                  </a:lnTo>
                  <a:lnTo>
                    <a:pt x="576" y="446"/>
                  </a:lnTo>
                  <a:lnTo>
                    <a:pt x="576" y="446"/>
                  </a:lnTo>
                  <a:lnTo>
                    <a:pt x="574" y="446"/>
                  </a:lnTo>
                  <a:lnTo>
                    <a:pt x="573" y="447"/>
                  </a:lnTo>
                  <a:lnTo>
                    <a:pt x="574" y="447"/>
                  </a:lnTo>
                  <a:lnTo>
                    <a:pt x="577" y="447"/>
                  </a:lnTo>
                  <a:lnTo>
                    <a:pt x="581" y="447"/>
                  </a:lnTo>
                  <a:lnTo>
                    <a:pt x="581" y="449"/>
                  </a:lnTo>
                  <a:lnTo>
                    <a:pt x="584" y="449"/>
                  </a:lnTo>
                  <a:lnTo>
                    <a:pt x="584" y="449"/>
                  </a:lnTo>
                  <a:lnTo>
                    <a:pt x="585" y="449"/>
                  </a:lnTo>
                  <a:lnTo>
                    <a:pt x="587" y="449"/>
                  </a:lnTo>
                  <a:lnTo>
                    <a:pt x="587" y="449"/>
                  </a:lnTo>
                  <a:lnTo>
                    <a:pt x="593" y="449"/>
                  </a:lnTo>
                  <a:lnTo>
                    <a:pt x="598" y="449"/>
                  </a:lnTo>
                  <a:lnTo>
                    <a:pt x="599" y="449"/>
                  </a:lnTo>
                  <a:lnTo>
                    <a:pt x="604" y="447"/>
                  </a:lnTo>
                  <a:lnTo>
                    <a:pt x="606" y="446"/>
                  </a:lnTo>
                  <a:lnTo>
                    <a:pt x="606" y="444"/>
                  </a:lnTo>
                  <a:lnTo>
                    <a:pt x="609" y="443"/>
                  </a:lnTo>
                  <a:lnTo>
                    <a:pt x="612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3"/>
                  </a:lnTo>
                  <a:lnTo>
                    <a:pt x="614" y="443"/>
                  </a:lnTo>
                  <a:lnTo>
                    <a:pt x="612" y="444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7"/>
                  </a:lnTo>
                  <a:lnTo>
                    <a:pt x="614" y="446"/>
                  </a:lnTo>
                  <a:lnTo>
                    <a:pt x="615" y="446"/>
                  </a:lnTo>
                  <a:lnTo>
                    <a:pt x="615" y="446"/>
                  </a:lnTo>
                  <a:lnTo>
                    <a:pt x="615" y="447"/>
                  </a:lnTo>
                  <a:lnTo>
                    <a:pt x="615" y="447"/>
                  </a:lnTo>
                  <a:lnTo>
                    <a:pt x="614" y="449"/>
                  </a:lnTo>
                  <a:lnTo>
                    <a:pt x="614" y="449"/>
                  </a:lnTo>
                  <a:lnTo>
                    <a:pt x="614" y="451"/>
                  </a:lnTo>
                  <a:lnTo>
                    <a:pt x="614" y="451"/>
                  </a:lnTo>
                  <a:lnTo>
                    <a:pt x="614" y="452"/>
                  </a:lnTo>
                  <a:lnTo>
                    <a:pt x="612" y="452"/>
                  </a:lnTo>
                  <a:lnTo>
                    <a:pt x="612" y="452"/>
                  </a:lnTo>
                  <a:lnTo>
                    <a:pt x="611" y="454"/>
                  </a:lnTo>
                  <a:lnTo>
                    <a:pt x="611" y="454"/>
                  </a:lnTo>
                  <a:lnTo>
                    <a:pt x="609" y="455"/>
                  </a:lnTo>
                  <a:lnTo>
                    <a:pt x="609" y="455"/>
                  </a:lnTo>
                  <a:lnTo>
                    <a:pt x="611" y="455"/>
                  </a:lnTo>
                  <a:lnTo>
                    <a:pt x="611" y="457"/>
                  </a:lnTo>
                  <a:lnTo>
                    <a:pt x="607" y="457"/>
                  </a:lnTo>
                  <a:lnTo>
                    <a:pt x="607" y="457"/>
                  </a:lnTo>
                  <a:lnTo>
                    <a:pt x="607" y="458"/>
                  </a:lnTo>
                  <a:lnTo>
                    <a:pt x="606" y="460"/>
                  </a:lnTo>
                  <a:lnTo>
                    <a:pt x="606" y="460"/>
                  </a:lnTo>
                  <a:lnTo>
                    <a:pt x="607" y="462"/>
                  </a:lnTo>
                  <a:lnTo>
                    <a:pt x="607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3"/>
                  </a:lnTo>
                  <a:lnTo>
                    <a:pt x="611" y="463"/>
                  </a:lnTo>
                  <a:lnTo>
                    <a:pt x="609" y="465"/>
                  </a:lnTo>
                  <a:lnTo>
                    <a:pt x="607" y="465"/>
                  </a:lnTo>
                  <a:lnTo>
                    <a:pt x="606" y="465"/>
                  </a:lnTo>
                  <a:lnTo>
                    <a:pt x="604" y="465"/>
                  </a:lnTo>
                  <a:lnTo>
                    <a:pt x="603" y="465"/>
                  </a:lnTo>
                  <a:lnTo>
                    <a:pt x="603" y="465"/>
                  </a:lnTo>
                  <a:lnTo>
                    <a:pt x="601" y="466"/>
                  </a:lnTo>
                  <a:lnTo>
                    <a:pt x="598" y="465"/>
                  </a:lnTo>
                  <a:lnTo>
                    <a:pt x="596" y="463"/>
                  </a:lnTo>
                  <a:lnTo>
                    <a:pt x="595" y="462"/>
                  </a:lnTo>
                  <a:lnTo>
                    <a:pt x="590" y="462"/>
                  </a:lnTo>
                  <a:lnTo>
                    <a:pt x="587" y="462"/>
                  </a:lnTo>
                  <a:lnTo>
                    <a:pt x="585" y="462"/>
                  </a:lnTo>
                  <a:lnTo>
                    <a:pt x="584" y="463"/>
                  </a:lnTo>
                  <a:lnTo>
                    <a:pt x="584" y="465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1" y="466"/>
                  </a:lnTo>
                  <a:lnTo>
                    <a:pt x="584" y="470"/>
                  </a:lnTo>
                  <a:lnTo>
                    <a:pt x="587" y="471"/>
                  </a:lnTo>
                  <a:lnTo>
                    <a:pt x="587" y="473"/>
                  </a:lnTo>
                  <a:lnTo>
                    <a:pt x="587" y="473"/>
                  </a:lnTo>
                  <a:lnTo>
                    <a:pt x="584" y="473"/>
                  </a:lnTo>
                  <a:lnTo>
                    <a:pt x="582" y="473"/>
                  </a:lnTo>
                  <a:lnTo>
                    <a:pt x="581" y="474"/>
                  </a:lnTo>
                  <a:lnTo>
                    <a:pt x="579" y="476"/>
                  </a:lnTo>
                  <a:lnTo>
                    <a:pt x="577" y="477"/>
                  </a:lnTo>
                  <a:lnTo>
                    <a:pt x="573" y="479"/>
                  </a:lnTo>
                  <a:lnTo>
                    <a:pt x="568" y="482"/>
                  </a:lnTo>
                  <a:lnTo>
                    <a:pt x="566" y="482"/>
                  </a:lnTo>
                  <a:lnTo>
                    <a:pt x="565" y="484"/>
                  </a:lnTo>
                  <a:lnTo>
                    <a:pt x="563" y="484"/>
                  </a:lnTo>
                  <a:lnTo>
                    <a:pt x="562" y="485"/>
                  </a:lnTo>
                  <a:lnTo>
                    <a:pt x="560" y="485"/>
                  </a:lnTo>
                  <a:lnTo>
                    <a:pt x="558" y="484"/>
                  </a:lnTo>
                  <a:lnTo>
                    <a:pt x="558" y="482"/>
                  </a:lnTo>
                  <a:lnTo>
                    <a:pt x="560" y="482"/>
                  </a:lnTo>
                  <a:lnTo>
                    <a:pt x="562" y="482"/>
                  </a:lnTo>
                  <a:lnTo>
                    <a:pt x="563" y="481"/>
                  </a:lnTo>
                  <a:lnTo>
                    <a:pt x="565" y="481"/>
                  </a:lnTo>
                  <a:lnTo>
                    <a:pt x="565" y="481"/>
                  </a:lnTo>
                  <a:lnTo>
                    <a:pt x="566" y="479"/>
                  </a:lnTo>
                  <a:lnTo>
                    <a:pt x="573" y="474"/>
                  </a:lnTo>
                  <a:lnTo>
                    <a:pt x="574" y="471"/>
                  </a:lnTo>
                  <a:lnTo>
                    <a:pt x="574" y="470"/>
                  </a:lnTo>
                  <a:lnTo>
                    <a:pt x="574" y="468"/>
                  </a:lnTo>
                  <a:lnTo>
                    <a:pt x="573" y="466"/>
                  </a:lnTo>
                  <a:lnTo>
                    <a:pt x="571" y="466"/>
                  </a:lnTo>
                  <a:lnTo>
                    <a:pt x="566" y="468"/>
                  </a:lnTo>
                  <a:lnTo>
                    <a:pt x="563" y="470"/>
                  </a:lnTo>
                  <a:lnTo>
                    <a:pt x="560" y="471"/>
                  </a:lnTo>
                  <a:lnTo>
                    <a:pt x="557" y="473"/>
                  </a:lnTo>
                  <a:lnTo>
                    <a:pt x="558" y="473"/>
                  </a:lnTo>
                  <a:lnTo>
                    <a:pt x="557" y="474"/>
                  </a:lnTo>
                  <a:lnTo>
                    <a:pt x="557" y="476"/>
                  </a:lnTo>
                  <a:lnTo>
                    <a:pt x="557" y="477"/>
                  </a:lnTo>
                  <a:lnTo>
                    <a:pt x="557" y="477"/>
                  </a:lnTo>
                  <a:lnTo>
                    <a:pt x="557" y="479"/>
                  </a:lnTo>
                  <a:lnTo>
                    <a:pt x="555" y="479"/>
                  </a:lnTo>
                  <a:lnTo>
                    <a:pt x="555" y="479"/>
                  </a:lnTo>
                  <a:lnTo>
                    <a:pt x="554" y="481"/>
                  </a:lnTo>
                  <a:lnTo>
                    <a:pt x="552" y="481"/>
                  </a:lnTo>
                  <a:lnTo>
                    <a:pt x="551" y="482"/>
                  </a:lnTo>
                  <a:lnTo>
                    <a:pt x="543" y="481"/>
                  </a:lnTo>
                  <a:lnTo>
                    <a:pt x="538" y="479"/>
                  </a:lnTo>
                  <a:lnTo>
                    <a:pt x="532" y="479"/>
                  </a:lnTo>
                  <a:lnTo>
                    <a:pt x="530" y="479"/>
                  </a:lnTo>
                  <a:lnTo>
                    <a:pt x="530" y="477"/>
                  </a:lnTo>
                  <a:lnTo>
                    <a:pt x="530" y="476"/>
                  </a:lnTo>
                  <a:lnTo>
                    <a:pt x="532" y="476"/>
                  </a:lnTo>
                  <a:lnTo>
                    <a:pt x="533" y="476"/>
                  </a:lnTo>
                  <a:lnTo>
                    <a:pt x="540" y="474"/>
                  </a:lnTo>
                  <a:lnTo>
                    <a:pt x="540" y="473"/>
                  </a:lnTo>
                  <a:lnTo>
                    <a:pt x="540" y="471"/>
                  </a:lnTo>
                  <a:lnTo>
                    <a:pt x="538" y="470"/>
                  </a:lnTo>
                  <a:lnTo>
                    <a:pt x="540" y="468"/>
                  </a:lnTo>
                  <a:lnTo>
                    <a:pt x="543" y="466"/>
                  </a:lnTo>
                  <a:lnTo>
                    <a:pt x="546" y="465"/>
                  </a:lnTo>
                  <a:lnTo>
                    <a:pt x="547" y="463"/>
                  </a:lnTo>
                  <a:lnTo>
                    <a:pt x="549" y="462"/>
                  </a:lnTo>
                  <a:lnTo>
                    <a:pt x="543" y="458"/>
                  </a:lnTo>
                  <a:lnTo>
                    <a:pt x="543" y="457"/>
                  </a:lnTo>
                  <a:lnTo>
                    <a:pt x="546" y="457"/>
                  </a:lnTo>
                  <a:lnTo>
                    <a:pt x="551" y="458"/>
                  </a:lnTo>
                  <a:lnTo>
                    <a:pt x="554" y="458"/>
                  </a:lnTo>
                  <a:lnTo>
                    <a:pt x="558" y="458"/>
                  </a:lnTo>
                  <a:lnTo>
                    <a:pt x="562" y="457"/>
                  </a:lnTo>
                  <a:lnTo>
                    <a:pt x="562" y="455"/>
                  </a:lnTo>
                  <a:lnTo>
                    <a:pt x="562" y="455"/>
                  </a:lnTo>
                  <a:lnTo>
                    <a:pt x="558" y="454"/>
                  </a:lnTo>
                  <a:lnTo>
                    <a:pt x="555" y="452"/>
                  </a:lnTo>
                  <a:lnTo>
                    <a:pt x="549" y="452"/>
                  </a:lnTo>
                  <a:lnTo>
                    <a:pt x="544" y="451"/>
                  </a:lnTo>
                  <a:lnTo>
                    <a:pt x="541" y="451"/>
                  </a:lnTo>
                  <a:lnTo>
                    <a:pt x="536" y="451"/>
                  </a:lnTo>
                  <a:lnTo>
                    <a:pt x="536" y="452"/>
                  </a:lnTo>
                  <a:lnTo>
                    <a:pt x="536" y="454"/>
                  </a:lnTo>
                  <a:lnTo>
                    <a:pt x="536" y="454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3" y="455"/>
                  </a:lnTo>
                  <a:lnTo>
                    <a:pt x="532" y="454"/>
                  </a:lnTo>
                  <a:lnTo>
                    <a:pt x="529" y="454"/>
                  </a:lnTo>
                  <a:lnTo>
                    <a:pt x="525" y="454"/>
                  </a:lnTo>
                  <a:lnTo>
                    <a:pt x="522" y="454"/>
                  </a:lnTo>
                  <a:lnTo>
                    <a:pt x="519" y="454"/>
                  </a:lnTo>
                  <a:lnTo>
                    <a:pt x="514" y="454"/>
                  </a:lnTo>
                  <a:lnTo>
                    <a:pt x="514" y="455"/>
                  </a:lnTo>
                  <a:lnTo>
                    <a:pt x="514" y="455"/>
                  </a:lnTo>
                  <a:lnTo>
                    <a:pt x="514" y="457"/>
                  </a:lnTo>
                  <a:lnTo>
                    <a:pt x="513" y="457"/>
                  </a:lnTo>
                  <a:lnTo>
                    <a:pt x="513" y="457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58"/>
                  </a:lnTo>
                  <a:lnTo>
                    <a:pt x="510" y="458"/>
                  </a:lnTo>
                  <a:lnTo>
                    <a:pt x="508" y="457"/>
                  </a:lnTo>
                  <a:lnTo>
                    <a:pt x="508" y="455"/>
                  </a:lnTo>
                  <a:lnTo>
                    <a:pt x="506" y="454"/>
                  </a:lnTo>
                  <a:lnTo>
                    <a:pt x="506" y="451"/>
                  </a:lnTo>
                  <a:lnTo>
                    <a:pt x="511" y="451"/>
                  </a:lnTo>
                  <a:lnTo>
                    <a:pt x="514" y="451"/>
                  </a:lnTo>
                  <a:lnTo>
                    <a:pt x="514" y="451"/>
                  </a:lnTo>
                  <a:lnTo>
                    <a:pt x="516" y="449"/>
                  </a:lnTo>
                  <a:lnTo>
                    <a:pt x="529" y="447"/>
                  </a:lnTo>
                  <a:lnTo>
                    <a:pt x="535" y="444"/>
                  </a:lnTo>
                  <a:lnTo>
                    <a:pt x="535" y="444"/>
                  </a:lnTo>
                  <a:lnTo>
                    <a:pt x="535" y="446"/>
                  </a:lnTo>
                  <a:lnTo>
                    <a:pt x="535" y="446"/>
                  </a:lnTo>
                  <a:lnTo>
                    <a:pt x="536" y="446"/>
                  </a:lnTo>
                  <a:lnTo>
                    <a:pt x="540" y="444"/>
                  </a:lnTo>
                  <a:lnTo>
                    <a:pt x="544" y="444"/>
                  </a:lnTo>
                  <a:lnTo>
                    <a:pt x="544" y="443"/>
                  </a:lnTo>
                  <a:lnTo>
                    <a:pt x="546" y="443"/>
                  </a:lnTo>
                  <a:lnTo>
                    <a:pt x="546" y="443"/>
                  </a:lnTo>
                  <a:lnTo>
                    <a:pt x="552" y="441"/>
                  </a:lnTo>
                  <a:lnTo>
                    <a:pt x="557" y="440"/>
                  </a:lnTo>
                  <a:lnTo>
                    <a:pt x="558" y="440"/>
                  </a:lnTo>
                  <a:lnTo>
                    <a:pt x="558" y="440"/>
                  </a:lnTo>
                  <a:lnTo>
                    <a:pt x="562" y="436"/>
                  </a:lnTo>
                  <a:lnTo>
                    <a:pt x="570" y="435"/>
                  </a:lnTo>
                  <a:lnTo>
                    <a:pt x="571" y="435"/>
                  </a:lnTo>
                  <a:lnTo>
                    <a:pt x="577" y="433"/>
                  </a:lnTo>
                  <a:lnTo>
                    <a:pt x="579" y="433"/>
                  </a:lnTo>
                  <a:lnTo>
                    <a:pt x="582" y="432"/>
                  </a:lnTo>
                  <a:close/>
                  <a:moveTo>
                    <a:pt x="497" y="425"/>
                  </a:moveTo>
                  <a:lnTo>
                    <a:pt x="497" y="425"/>
                  </a:lnTo>
                  <a:lnTo>
                    <a:pt x="497" y="427"/>
                  </a:lnTo>
                  <a:lnTo>
                    <a:pt x="497" y="429"/>
                  </a:lnTo>
                  <a:lnTo>
                    <a:pt x="495" y="430"/>
                  </a:lnTo>
                  <a:lnTo>
                    <a:pt x="494" y="432"/>
                  </a:lnTo>
                  <a:lnTo>
                    <a:pt x="492" y="432"/>
                  </a:lnTo>
                  <a:lnTo>
                    <a:pt x="491" y="432"/>
                  </a:lnTo>
                  <a:lnTo>
                    <a:pt x="491" y="432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29"/>
                  </a:lnTo>
                  <a:lnTo>
                    <a:pt x="491" y="429"/>
                  </a:lnTo>
                  <a:lnTo>
                    <a:pt x="489" y="429"/>
                  </a:lnTo>
                  <a:lnTo>
                    <a:pt x="491" y="429"/>
                  </a:lnTo>
                  <a:lnTo>
                    <a:pt x="492" y="427"/>
                  </a:lnTo>
                  <a:lnTo>
                    <a:pt x="497" y="425"/>
                  </a:lnTo>
                  <a:lnTo>
                    <a:pt x="497" y="425"/>
                  </a:lnTo>
                  <a:close/>
                  <a:moveTo>
                    <a:pt x="891" y="422"/>
                  </a:moveTo>
                  <a:lnTo>
                    <a:pt x="891" y="422"/>
                  </a:lnTo>
                  <a:lnTo>
                    <a:pt x="893" y="424"/>
                  </a:lnTo>
                  <a:lnTo>
                    <a:pt x="894" y="424"/>
                  </a:lnTo>
                  <a:lnTo>
                    <a:pt x="894" y="425"/>
                  </a:lnTo>
                  <a:lnTo>
                    <a:pt x="894" y="425"/>
                  </a:lnTo>
                  <a:lnTo>
                    <a:pt x="893" y="429"/>
                  </a:lnTo>
                  <a:lnTo>
                    <a:pt x="891" y="429"/>
                  </a:lnTo>
                  <a:lnTo>
                    <a:pt x="890" y="427"/>
                  </a:lnTo>
                  <a:lnTo>
                    <a:pt x="890" y="427"/>
                  </a:lnTo>
                  <a:lnTo>
                    <a:pt x="891" y="424"/>
                  </a:lnTo>
                  <a:lnTo>
                    <a:pt x="891" y="422"/>
                  </a:lnTo>
                  <a:close/>
                  <a:moveTo>
                    <a:pt x="2777" y="419"/>
                  </a:moveTo>
                  <a:lnTo>
                    <a:pt x="2779" y="419"/>
                  </a:lnTo>
                  <a:lnTo>
                    <a:pt x="2780" y="419"/>
                  </a:lnTo>
                  <a:lnTo>
                    <a:pt x="2782" y="421"/>
                  </a:lnTo>
                  <a:lnTo>
                    <a:pt x="2783" y="422"/>
                  </a:lnTo>
                  <a:lnTo>
                    <a:pt x="2782" y="422"/>
                  </a:lnTo>
                  <a:lnTo>
                    <a:pt x="2780" y="422"/>
                  </a:lnTo>
                  <a:lnTo>
                    <a:pt x="2779" y="422"/>
                  </a:lnTo>
                  <a:lnTo>
                    <a:pt x="2776" y="421"/>
                  </a:lnTo>
                  <a:lnTo>
                    <a:pt x="2777" y="419"/>
                  </a:lnTo>
                  <a:close/>
                  <a:moveTo>
                    <a:pt x="484" y="419"/>
                  </a:moveTo>
                  <a:lnTo>
                    <a:pt x="486" y="419"/>
                  </a:lnTo>
                  <a:lnTo>
                    <a:pt x="488" y="421"/>
                  </a:lnTo>
                  <a:lnTo>
                    <a:pt x="489" y="422"/>
                  </a:lnTo>
                  <a:lnTo>
                    <a:pt x="491" y="422"/>
                  </a:lnTo>
                  <a:lnTo>
                    <a:pt x="491" y="422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5"/>
                  </a:lnTo>
                  <a:lnTo>
                    <a:pt x="491" y="425"/>
                  </a:lnTo>
                  <a:lnTo>
                    <a:pt x="488" y="427"/>
                  </a:lnTo>
                  <a:lnTo>
                    <a:pt x="488" y="427"/>
                  </a:lnTo>
                  <a:lnTo>
                    <a:pt x="486" y="427"/>
                  </a:lnTo>
                  <a:lnTo>
                    <a:pt x="486" y="425"/>
                  </a:lnTo>
                  <a:lnTo>
                    <a:pt x="486" y="424"/>
                  </a:lnTo>
                  <a:lnTo>
                    <a:pt x="486" y="422"/>
                  </a:lnTo>
                  <a:lnTo>
                    <a:pt x="484" y="422"/>
                  </a:lnTo>
                  <a:lnTo>
                    <a:pt x="484" y="421"/>
                  </a:lnTo>
                  <a:lnTo>
                    <a:pt x="484" y="421"/>
                  </a:lnTo>
                  <a:lnTo>
                    <a:pt x="483" y="421"/>
                  </a:lnTo>
                  <a:lnTo>
                    <a:pt x="483" y="419"/>
                  </a:lnTo>
                  <a:lnTo>
                    <a:pt x="483" y="419"/>
                  </a:lnTo>
                  <a:lnTo>
                    <a:pt x="484" y="419"/>
                  </a:lnTo>
                  <a:close/>
                  <a:moveTo>
                    <a:pt x="2563" y="413"/>
                  </a:moveTo>
                  <a:lnTo>
                    <a:pt x="2564" y="414"/>
                  </a:lnTo>
                  <a:lnTo>
                    <a:pt x="2567" y="416"/>
                  </a:lnTo>
                  <a:lnTo>
                    <a:pt x="2577" y="419"/>
                  </a:lnTo>
                  <a:lnTo>
                    <a:pt x="2578" y="421"/>
                  </a:lnTo>
                  <a:lnTo>
                    <a:pt x="2580" y="422"/>
                  </a:lnTo>
                  <a:lnTo>
                    <a:pt x="2582" y="422"/>
                  </a:lnTo>
                  <a:lnTo>
                    <a:pt x="2578" y="421"/>
                  </a:lnTo>
                  <a:lnTo>
                    <a:pt x="2572" y="419"/>
                  </a:lnTo>
                  <a:lnTo>
                    <a:pt x="2569" y="418"/>
                  </a:lnTo>
                  <a:lnTo>
                    <a:pt x="2569" y="418"/>
                  </a:lnTo>
                  <a:lnTo>
                    <a:pt x="2567" y="418"/>
                  </a:lnTo>
                  <a:lnTo>
                    <a:pt x="2566" y="418"/>
                  </a:lnTo>
                  <a:lnTo>
                    <a:pt x="2564" y="416"/>
                  </a:lnTo>
                  <a:lnTo>
                    <a:pt x="2564" y="416"/>
                  </a:lnTo>
                  <a:lnTo>
                    <a:pt x="2563" y="414"/>
                  </a:lnTo>
                  <a:lnTo>
                    <a:pt x="2563" y="413"/>
                  </a:lnTo>
                  <a:close/>
                  <a:moveTo>
                    <a:pt x="2810" y="411"/>
                  </a:moveTo>
                  <a:lnTo>
                    <a:pt x="2812" y="411"/>
                  </a:lnTo>
                  <a:lnTo>
                    <a:pt x="2812" y="413"/>
                  </a:lnTo>
                  <a:lnTo>
                    <a:pt x="2813" y="414"/>
                  </a:lnTo>
                  <a:lnTo>
                    <a:pt x="2815" y="418"/>
                  </a:lnTo>
                  <a:lnTo>
                    <a:pt x="2815" y="419"/>
                  </a:lnTo>
                  <a:lnTo>
                    <a:pt x="2813" y="419"/>
                  </a:lnTo>
                  <a:lnTo>
                    <a:pt x="2812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8"/>
                  </a:lnTo>
                  <a:lnTo>
                    <a:pt x="2810" y="416"/>
                  </a:lnTo>
                  <a:lnTo>
                    <a:pt x="2810" y="416"/>
                  </a:lnTo>
                  <a:lnTo>
                    <a:pt x="2810" y="414"/>
                  </a:lnTo>
                  <a:lnTo>
                    <a:pt x="2810" y="414"/>
                  </a:lnTo>
                  <a:lnTo>
                    <a:pt x="2810" y="413"/>
                  </a:lnTo>
                  <a:lnTo>
                    <a:pt x="2809" y="413"/>
                  </a:lnTo>
                  <a:lnTo>
                    <a:pt x="2809" y="411"/>
                  </a:lnTo>
                  <a:lnTo>
                    <a:pt x="2809" y="411"/>
                  </a:lnTo>
                  <a:lnTo>
                    <a:pt x="2810" y="411"/>
                  </a:lnTo>
                  <a:close/>
                  <a:moveTo>
                    <a:pt x="3351" y="408"/>
                  </a:moveTo>
                  <a:lnTo>
                    <a:pt x="3353" y="408"/>
                  </a:lnTo>
                  <a:lnTo>
                    <a:pt x="3353" y="410"/>
                  </a:lnTo>
                  <a:lnTo>
                    <a:pt x="3351" y="411"/>
                  </a:lnTo>
                  <a:lnTo>
                    <a:pt x="3346" y="411"/>
                  </a:lnTo>
                  <a:lnTo>
                    <a:pt x="3345" y="411"/>
                  </a:lnTo>
                  <a:lnTo>
                    <a:pt x="3345" y="411"/>
                  </a:lnTo>
                  <a:lnTo>
                    <a:pt x="3346" y="410"/>
                  </a:lnTo>
                  <a:lnTo>
                    <a:pt x="3349" y="408"/>
                  </a:lnTo>
                  <a:lnTo>
                    <a:pt x="3351" y="408"/>
                  </a:lnTo>
                  <a:close/>
                  <a:moveTo>
                    <a:pt x="2824" y="406"/>
                  </a:moveTo>
                  <a:lnTo>
                    <a:pt x="2824" y="406"/>
                  </a:lnTo>
                  <a:lnTo>
                    <a:pt x="2824" y="408"/>
                  </a:lnTo>
                  <a:lnTo>
                    <a:pt x="2824" y="410"/>
                  </a:lnTo>
                  <a:lnTo>
                    <a:pt x="2824" y="410"/>
                  </a:lnTo>
                  <a:lnTo>
                    <a:pt x="2824" y="411"/>
                  </a:lnTo>
                  <a:lnTo>
                    <a:pt x="2824" y="413"/>
                  </a:lnTo>
                  <a:lnTo>
                    <a:pt x="2823" y="413"/>
                  </a:lnTo>
                  <a:lnTo>
                    <a:pt x="2823" y="414"/>
                  </a:lnTo>
                  <a:lnTo>
                    <a:pt x="2823" y="414"/>
                  </a:lnTo>
                  <a:lnTo>
                    <a:pt x="2821" y="416"/>
                  </a:lnTo>
                  <a:lnTo>
                    <a:pt x="2821" y="413"/>
                  </a:lnTo>
                  <a:lnTo>
                    <a:pt x="2821" y="413"/>
                  </a:lnTo>
                  <a:lnTo>
                    <a:pt x="2823" y="411"/>
                  </a:lnTo>
                  <a:lnTo>
                    <a:pt x="2823" y="411"/>
                  </a:lnTo>
                  <a:lnTo>
                    <a:pt x="2823" y="410"/>
                  </a:lnTo>
                  <a:lnTo>
                    <a:pt x="2821" y="410"/>
                  </a:lnTo>
                  <a:lnTo>
                    <a:pt x="2823" y="410"/>
                  </a:lnTo>
                  <a:lnTo>
                    <a:pt x="2824" y="406"/>
                  </a:lnTo>
                  <a:lnTo>
                    <a:pt x="2824" y="406"/>
                  </a:lnTo>
                  <a:close/>
                  <a:moveTo>
                    <a:pt x="3343" y="406"/>
                  </a:moveTo>
                  <a:lnTo>
                    <a:pt x="3345" y="406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5" y="408"/>
                  </a:lnTo>
                  <a:lnTo>
                    <a:pt x="3343" y="408"/>
                  </a:lnTo>
                  <a:lnTo>
                    <a:pt x="3342" y="408"/>
                  </a:lnTo>
                  <a:lnTo>
                    <a:pt x="3340" y="408"/>
                  </a:lnTo>
                  <a:lnTo>
                    <a:pt x="3340" y="406"/>
                  </a:lnTo>
                  <a:lnTo>
                    <a:pt x="3340" y="406"/>
                  </a:lnTo>
                  <a:lnTo>
                    <a:pt x="3343" y="406"/>
                  </a:lnTo>
                  <a:close/>
                  <a:moveTo>
                    <a:pt x="3646" y="395"/>
                  </a:moveTo>
                  <a:lnTo>
                    <a:pt x="3647" y="397"/>
                  </a:lnTo>
                  <a:lnTo>
                    <a:pt x="3649" y="397"/>
                  </a:lnTo>
                  <a:lnTo>
                    <a:pt x="3646" y="399"/>
                  </a:lnTo>
                  <a:lnTo>
                    <a:pt x="3643" y="399"/>
                  </a:lnTo>
                  <a:lnTo>
                    <a:pt x="3638" y="399"/>
                  </a:lnTo>
                  <a:lnTo>
                    <a:pt x="3632" y="399"/>
                  </a:lnTo>
                  <a:lnTo>
                    <a:pt x="3629" y="400"/>
                  </a:lnTo>
                  <a:lnTo>
                    <a:pt x="3624" y="402"/>
                  </a:lnTo>
                  <a:lnTo>
                    <a:pt x="3614" y="402"/>
                  </a:lnTo>
                  <a:lnTo>
                    <a:pt x="3613" y="402"/>
                  </a:lnTo>
                  <a:lnTo>
                    <a:pt x="3613" y="400"/>
                  </a:lnTo>
                  <a:lnTo>
                    <a:pt x="3611" y="400"/>
                  </a:lnTo>
                  <a:lnTo>
                    <a:pt x="3610" y="400"/>
                  </a:lnTo>
                  <a:lnTo>
                    <a:pt x="3608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399"/>
                  </a:lnTo>
                  <a:lnTo>
                    <a:pt x="3610" y="399"/>
                  </a:lnTo>
                  <a:lnTo>
                    <a:pt x="3619" y="399"/>
                  </a:lnTo>
                  <a:lnTo>
                    <a:pt x="3624" y="399"/>
                  </a:lnTo>
                  <a:lnTo>
                    <a:pt x="3625" y="399"/>
                  </a:lnTo>
                  <a:lnTo>
                    <a:pt x="3629" y="399"/>
                  </a:lnTo>
                  <a:lnTo>
                    <a:pt x="3632" y="397"/>
                  </a:lnTo>
                  <a:lnTo>
                    <a:pt x="3636" y="397"/>
                  </a:lnTo>
                  <a:lnTo>
                    <a:pt x="3644" y="395"/>
                  </a:lnTo>
                  <a:lnTo>
                    <a:pt x="3646" y="395"/>
                  </a:lnTo>
                  <a:close/>
                  <a:moveTo>
                    <a:pt x="585" y="389"/>
                  </a:moveTo>
                  <a:lnTo>
                    <a:pt x="585" y="389"/>
                  </a:lnTo>
                  <a:lnTo>
                    <a:pt x="585" y="389"/>
                  </a:lnTo>
                  <a:lnTo>
                    <a:pt x="585" y="391"/>
                  </a:lnTo>
                  <a:lnTo>
                    <a:pt x="585" y="391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8" y="394"/>
                  </a:lnTo>
                  <a:lnTo>
                    <a:pt x="587" y="394"/>
                  </a:lnTo>
                  <a:lnTo>
                    <a:pt x="587" y="394"/>
                  </a:lnTo>
                  <a:lnTo>
                    <a:pt x="585" y="394"/>
                  </a:lnTo>
                  <a:lnTo>
                    <a:pt x="585" y="395"/>
                  </a:lnTo>
                  <a:lnTo>
                    <a:pt x="585" y="397"/>
                  </a:lnTo>
                  <a:lnTo>
                    <a:pt x="585" y="397"/>
                  </a:lnTo>
                  <a:lnTo>
                    <a:pt x="585" y="399"/>
                  </a:lnTo>
                  <a:lnTo>
                    <a:pt x="587" y="399"/>
                  </a:lnTo>
                  <a:lnTo>
                    <a:pt x="587" y="400"/>
                  </a:lnTo>
                  <a:lnTo>
                    <a:pt x="585" y="402"/>
                  </a:lnTo>
                  <a:lnTo>
                    <a:pt x="584" y="402"/>
                  </a:lnTo>
                  <a:lnTo>
                    <a:pt x="582" y="402"/>
                  </a:lnTo>
                  <a:lnTo>
                    <a:pt x="582" y="402"/>
                  </a:lnTo>
                  <a:lnTo>
                    <a:pt x="582" y="400"/>
                  </a:lnTo>
                  <a:lnTo>
                    <a:pt x="582" y="399"/>
                  </a:lnTo>
                  <a:lnTo>
                    <a:pt x="582" y="397"/>
                  </a:lnTo>
                  <a:lnTo>
                    <a:pt x="582" y="395"/>
                  </a:lnTo>
                  <a:lnTo>
                    <a:pt x="582" y="394"/>
                  </a:lnTo>
                  <a:lnTo>
                    <a:pt x="582" y="394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4" y="391"/>
                  </a:lnTo>
                  <a:lnTo>
                    <a:pt x="584" y="391"/>
                  </a:lnTo>
                  <a:lnTo>
                    <a:pt x="584" y="389"/>
                  </a:lnTo>
                  <a:lnTo>
                    <a:pt x="585" y="389"/>
                  </a:lnTo>
                  <a:close/>
                  <a:moveTo>
                    <a:pt x="3641" y="386"/>
                  </a:moveTo>
                  <a:lnTo>
                    <a:pt x="3636" y="389"/>
                  </a:lnTo>
                  <a:lnTo>
                    <a:pt x="3635" y="389"/>
                  </a:lnTo>
                  <a:lnTo>
                    <a:pt x="3629" y="389"/>
                  </a:lnTo>
                  <a:lnTo>
                    <a:pt x="3624" y="391"/>
                  </a:lnTo>
                  <a:lnTo>
                    <a:pt x="3621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0" y="388"/>
                  </a:lnTo>
                  <a:lnTo>
                    <a:pt x="3610" y="388"/>
                  </a:lnTo>
                  <a:lnTo>
                    <a:pt x="3611" y="388"/>
                  </a:lnTo>
                  <a:lnTo>
                    <a:pt x="3616" y="388"/>
                  </a:lnTo>
                  <a:lnTo>
                    <a:pt x="3619" y="389"/>
                  </a:lnTo>
                  <a:lnTo>
                    <a:pt x="3622" y="389"/>
                  </a:lnTo>
                  <a:lnTo>
                    <a:pt x="3625" y="389"/>
                  </a:lnTo>
                  <a:lnTo>
                    <a:pt x="3627" y="389"/>
                  </a:lnTo>
                  <a:lnTo>
                    <a:pt x="3629" y="388"/>
                  </a:lnTo>
                  <a:lnTo>
                    <a:pt x="3633" y="388"/>
                  </a:lnTo>
                  <a:lnTo>
                    <a:pt x="3635" y="388"/>
                  </a:lnTo>
                  <a:lnTo>
                    <a:pt x="3636" y="388"/>
                  </a:lnTo>
                  <a:lnTo>
                    <a:pt x="3641" y="386"/>
                  </a:lnTo>
                  <a:close/>
                  <a:moveTo>
                    <a:pt x="4625" y="373"/>
                  </a:moveTo>
                  <a:lnTo>
                    <a:pt x="4628" y="375"/>
                  </a:lnTo>
                  <a:lnTo>
                    <a:pt x="4630" y="375"/>
                  </a:lnTo>
                  <a:lnTo>
                    <a:pt x="4633" y="375"/>
                  </a:lnTo>
                  <a:lnTo>
                    <a:pt x="4635" y="377"/>
                  </a:lnTo>
                  <a:lnTo>
                    <a:pt x="4635" y="378"/>
                  </a:lnTo>
                  <a:lnTo>
                    <a:pt x="4631" y="377"/>
                  </a:lnTo>
                  <a:lnTo>
                    <a:pt x="4627" y="377"/>
                  </a:lnTo>
                  <a:lnTo>
                    <a:pt x="4625" y="375"/>
                  </a:lnTo>
                  <a:lnTo>
                    <a:pt x="4625" y="373"/>
                  </a:lnTo>
                  <a:close/>
                  <a:moveTo>
                    <a:pt x="2730" y="372"/>
                  </a:moveTo>
                  <a:lnTo>
                    <a:pt x="2730" y="373"/>
                  </a:lnTo>
                  <a:lnTo>
                    <a:pt x="2730" y="373"/>
                  </a:lnTo>
                  <a:lnTo>
                    <a:pt x="2728" y="375"/>
                  </a:lnTo>
                  <a:lnTo>
                    <a:pt x="2727" y="377"/>
                  </a:lnTo>
                  <a:lnTo>
                    <a:pt x="2728" y="378"/>
                  </a:lnTo>
                  <a:lnTo>
                    <a:pt x="2727" y="378"/>
                  </a:lnTo>
                  <a:lnTo>
                    <a:pt x="2727" y="380"/>
                  </a:lnTo>
                  <a:lnTo>
                    <a:pt x="2727" y="380"/>
                  </a:lnTo>
                  <a:lnTo>
                    <a:pt x="2725" y="381"/>
                  </a:lnTo>
                  <a:lnTo>
                    <a:pt x="2723" y="381"/>
                  </a:lnTo>
                  <a:lnTo>
                    <a:pt x="2720" y="383"/>
                  </a:lnTo>
                  <a:lnTo>
                    <a:pt x="2720" y="384"/>
                  </a:lnTo>
                  <a:lnTo>
                    <a:pt x="2723" y="386"/>
                  </a:lnTo>
                  <a:lnTo>
                    <a:pt x="2725" y="386"/>
                  </a:lnTo>
                  <a:lnTo>
                    <a:pt x="2725" y="386"/>
                  </a:lnTo>
                  <a:lnTo>
                    <a:pt x="2725" y="388"/>
                  </a:lnTo>
                  <a:lnTo>
                    <a:pt x="2723" y="388"/>
                  </a:lnTo>
                  <a:lnTo>
                    <a:pt x="2720" y="386"/>
                  </a:lnTo>
                  <a:lnTo>
                    <a:pt x="2719" y="386"/>
                  </a:lnTo>
                  <a:lnTo>
                    <a:pt x="2717" y="388"/>
                  </a:lnTo>
                  <a:lnTo>
                    <a:pt x="2719" y="388"/>
                  </a:lnTo>
                  <a:lnTo>
                    <a:pt x="2719" y="388"/>
                  </a:lnTo>
                  <a:lnTo>
                    <a:pt x="2719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6" y="389"/>
                  </a:lnTo>
                  <a:lnTo>
                    <a:pt x="2716" y="389"/>
                  </a:lnTo>
                  <a:lnTo>
                    <a:pt x="2714" y="391"/>
                  </a:lnTo>
                  <a:lnTo>
                    <a:pt x="2714" y="389"/>
                  </a:lnTo>
                  <a:lnTo>
                    <a:pt x="2712" y="389"/>
                  </a:lnTo>
                  <a:lnTo>
                    <a:pt x="2711" y="389"/>
                  </a:lnTo>
                  <a:lnTo>
                    <a:pt x="2711" y="389"/>
                  </a:lnTo>
                  <a:lnTo>
                    <a:pt x="2709" y="391"/>
                  </a:lnTo>
                  <a:lnTo>
                    <a:pt x="2709" y="391"/>
                  </a:lnTo>
                  <a:lnTo>
                    <a:pt x="2711" y="389"/>
                  </a:lnTo>
                  <a:lnTo>
                    <a:pt x="2711" y="388"/>
                  </a:lnTo>
                  <a:lnTo>
                    <a:pt x="2711" y="388"/>
                  </a:lnTo>
                  <a:lnTo>
                    <a:pt x="2709" y="386"/>
                  </a:lnTo>
                  <a:lnTo>
                    <a:pt x="2709" y="386"/>
                  </a:lnTo>
                  <a:lnTo>
                    <a:pt x="2708" y="386"/>
                  </a:lnTo>
                  <a:lnTo>
                    <a:pt x="2708" y="386"/>
                  </a:lnTo>
                  <a:lnTo>
                    <a:pt x="2709" y="384"/>
                  </a:lnTo>
                  <a:lnTo>
                    <a:pt x="2712" y="383"/>
                  </a:lnTo>
                  <a:lnTo>
                    <a:pt x="2712" y="383"/>
                  </a:lnTo>
                  <a:lnTo>
                    <a:pt x="2712" y="381"/>
                  </a:lnTo>
                  <a:lnTo>
                    <a:pt x="2716" y="380"/>
                  </a:lnTo>
                  <a:lnTo>
                    <a:pt x="2719" y="378"/>
                  </a:lnTo>
                  <a:lnTo>
                    <a:pt x="2719" y="380"/>
                  </a:lnTo>
                  <a:lnTo>
                    <a:pt x="2720" y="380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19" y="377"/>
                  </a:lnTo>
                  <a:lnTo>
                    <a:pt x="2720" y="377"/>
                  </a:lnTo>
                  <a:lnTo>
                    <a:pt x="2720" y="375"/>
                  </a:lnTo>
                  <a:lnTo>
                    <a:pt x="2722" y="377"/>
                  </a:lnTo>
                  <a:lnTo>
                    <a:pt x="2722" y="377"/>
                  </a:lnTo>
                  <a:lnTo>
                    <a:pt x="2723" y="377"/>
                  </a:lnTo>
                  <a:lnTo>
                    <a:pt x="2723" y="377"/>
                  </a:lnTo>
                  <a:lnTo>
                    <a:pt x="2723" y="375"/>
                  </a:lnTo>
                  <a:lnTo>
                    <a:pt x="2725" y="375"/>
                  </a:lnTo>
                  <a:lnTo>
                    <a:pt x="2727" y="375"/>
                  </a:lnTo>
                  <a:lnTo>
                    <a:pt x="2727" y="375"/>
                  </a:lnTo>
                  <a:lnTo>
                    <a:pt x="2728" y="373"/>
                  </a:lnTo>
                  <a:lnTo>
                    <a:pt x="2730" y="373"/>
                  </a:lnTo>
                  <a:lnTo>
                    <a:pt x="2730" y="372"/>
                  </a:lnTo>
                  <a:close/>
                  <a:moveTo>
                    <a:pt x="4630" y="370"/>
                  </a:moveTo>
                  <a:lnTo>
                    <a:pt x="4631" y="370"/>
                  </a:lnTo>
                  <a:lnTo>
                    <a:pt x="4633" y="370"/>
                  </a:lnTo>
                  <a:lnTo>
                    <a:pt x="4633" y="372"/>
                  </a:lnTo>
                  <a:lnTo>
                    <a:pt x="4633" y="372"/>
                  </a:lnTo>
                  <a:lnTo>
                    <a:pt x="4635" y="372"/>
                  </a:lnTo>
                  <a:lnTo>
                    <a:pt x="4635" y="372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5"/>
                  </a:lnTo>
                  <a:lnTo>
                    <a:pt x="4630" y="373"/>
                  </a:lnTo>
                  <a:lnTo>
                    <a:pt x="4628" y="373"/>
                  </a:lnTo>
                  <a:lnTo>
                    <a:pt x="4628" y="373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30" y="370"/>
                  </a:lnTo>
                  <a:lnTo>
                    <a:pt x="4628" y="370"/>
                  </a:lnTo>
                  <a:lnTo>
                    <a:pt x="4628" y="370"/>
                  </a:lnTo>
                  <a:lnTo>
                    <a:pt x="4630" y="370"/>
                  </a:lnTo>
                  <a:close/>
                  <a:moveTo>
                    <a:pt x="3619" y="367"/>
                  </a:moveTo>
                  <a:lnTo>
                    <a:pt x="3624" y="369"/>
                  </a:lnTo>
                  <a:lnTo>
                    <a:pt x="3632" y="370"/>
                  </a:lnTo>
                  <a:lnTo>
                    <a:pt x="3636" y="370"/>
                  </a:lnTo>
                  <a:lnTo>
                    <a:pt x="3638" y="373"/>
                  </a:lnTo>
                  <a:lnTo>
                    <a:pt x="3630" y="372"/>
                  </a:lnTo>
                  <a:lnTo>
                    <a:pt x="3625" y="372"/>
                  </a:lnTo>
                  <a:lnTo>
                    <a:pt x="3622" y="370"/>
                  </a:lnTo>
                  <a:lnTo>
                    <a:pt x="3618" y="370"/>
                  </a:lnTo>
                  <a:lnTo>
                    <a:pt x="3613" y="370"/>
                  </a:lnTo>
                  <a:lnTo>
                    <a:pt x="3610" y="372"/>
                  </a:lnTo>
                  <a:lnTo>
                    <a:pt x="3608" y="373"/>
                  </a:lnTo>
                  <a:lnTo>
                    <a:pt x="3605" y="375"/>
                  </a:lnTo>
                  <a:lnTo>
                    <a:pt x="3600" y="375"/>
                  </a:lnTo>
                  <a:lnTo>
                    <a:pt x="3599" y="375"/>
                  </a:lnTo>
                  <a:lnTo>
                    <a:pt x="3599" y="373"/>
                  </a:lnTo>
                  <a:lnTo>
                    <a:pt x="3603" y="372"/>
                  </a:lnTo>
                  <a:lnTo>
                    <a:pt x="3606" y="372"/>
                  </a:lnTo>
                  <a:lnTo>
                    <a:pt x="3610" y="370"/>
                  </a:lnTo>
                  <a:lnTo>
                    <a:pt x="3614" y="369"/>
                  </a:lnTo>
                  <a:lnTo>
                    <a:pt x="3619" y="367"/>
                  </a:lnTo>
                  <a:close/>
                  <a:moveTo>
                    <a:pt x="800" y="361"/>
                  </a:moveTo>
                  <a:lnTo>
                    <a:pt x="804" y="362"/>
                  </a:lnTo>
                  <a:lnTo>
                    <a:pt x="804" y="362"/>
                  </a:lnTo>
                  <a:lnTo>
                    <a:pt x="806" y="362"/>
                  </a:lnTo>
                  <a:lnTo>
                    <a:pt x="806" y="364"/>
                  </a:lnTo>
                  <a:lnTo>
                    <a:pt x="804" y="366"/>
                  </a:lnTo>
                  <a:lnTo>
                    <a:pt x="801" y="364"/>
                  </a:lnTo>
                  <a:lnTo>
                    <a:pt x="798" y="361"/>
                  </a:lnTo>
                  <a:lnTo>
                    <a:pt x="800" y="361"/>
                  </a:lnTo>
                  <a:close/>
                  <a:moveTo>
                    <a:pt x="3584" y="355"/>
                  </a:moveTo>
                  <a:lnTo>
                    <a:pt x="3586" y="356"/>
                  </a:lnTo>
                  <a:lnTo>
                    <a:pt x="3586" y="356"/>
                  </a:lnTo>
                  <a:lnTo>
                    <a:pt x="3586" y="358"/>
                  </a:lnTo>
                  <a:lnTo>
                    <a:pt x="3583" y="358"/>
                  </a:lnTo>
                  <a:lnTo>
                    <a:pt x="3581" y="359"/>
                  </a:lnTo>
                  <a:lnTo>
                    <a:pt x="3581" y="359"/>
                  </a:lnTo>
                  <a:lnTo>
                    <a:pt x="3583" y="361"/>
                  </a:lnTo>
                  <a:lnTo>
                    <a:pt x="3583" y="361"/>
                  </a:lnTo>
                  <a:lnTo>
                    <a:pt x="3584" y="362"/>
                  </a:lnTo>
                  <a:lnTo>
                    <a:pt x="3584" y="364"/>
                  </a:lnTo>
                  <a:lnTo>
                    <a:pt x="3586" y="364"/>
                  </a:lnTo>
                  <a:lnTo>
                    <a:pt x="3588" y="366"/>
                  </a:lnTo>
                  <a:lnTo>
                    <a:pt x="3588" y="367"/>
                  </a:lnTo>
                  <a:lnTo>
                    <a:pt x="3588" y="369"/>
                  </a:lnTo>
                  <a:lnTo>
                    <a:pt x="3588" y="369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8" y="372"/>
                  </a:lnTo>
                  <a:lnTo>
                    <a:pt x="3586" y="372"/>
                  </a:lnTo>
                  <a:lnTo>
                    <a:pt x="3584" y="370"/>
                  </a:lnTo>
                  <a:lnTo>
                    <a:pt x="3584" y="370"/>
                  </a:lnTo>
                  <a:lnTo>
                    <a:pt x="3583" y="370"/>
                  </a:lnTo>
                  <a:lnTo>
                    <a:pt x="3583" y="370"/>
                  </a:lnTo>
                  <a:lnTo>
                    <a:pt x="3583" y="369"/>
                  </a:lnTo>
                  <a:lnTo>
                    <a:pt x="3583" y="367"/>
                  </a:lnTo>
                  <a:lnTo>
                    <a:pt x="3583" y="366"/>
                  </a:lnTo>
                  <a:lnTo>
                    <a:pt x="3581" y="362"/>
                  </a:lnTo>
                  <a:lnTo>
                    <a:pt x="3580" y="361"/>
                  </a:lnTo>
                  <a:lnTo>
                    <a:pt x="3578" y="361"/>
                  </a:lnTo>
                  <a:lnTo>
                    <a:pt x="3578" y="361"/>
                  </a:lnTo>
                  <a:lnTo>
                    <a:pt x="3578" y="359"/>
                  </a:lnTo>
                  <a:lnTo>
                    <a:pt x="3578" y="359"/>
                  </a:lnTo>
                  <a:lnTo>
                    <a:pt x="3578" y="358"/>
                  </a:lnTo>
                  <a:lnTo>
                    <a:pt x="3580" y="358"/>
                  </a:lnTo>
                  <a:lnTo>
                    <a:pt x="3581" y="356"/>
                  </a:lnTo>
                  <a:lnTo>
                    <a:pt x="3584" y="355"/>
                  </a:lnTo>
                  <a:close/>
                  <a:moveTo>
                    <a:pt x="3329" y="355"/>
                  </a:moveTo>
                  <a:lnTo>
                    <a:pt x="3332" y="355"/>
                  </a:lnTo>
                  <a:lnTo>
                    <a:pt x="3334" y="356"/>
                  </a:lnTo>
                  <a:lnTo>
                    <a:pt x="3334" y="356"/>
                  </a:lnTo>
                  <a:lnTo>
                    <a:pt x="3332" y="358"/>
                  </a:lnTo>
                  <a:lnTo>
                    <a:pt x="3331" y="358"/>
                  </a:lnTo>
                  <a:lnTo>
                    <a:pt x="3329" y="356"/>
                  </a:lnTo>
                  <a:lnTo>
                    <a:pt x="3329" y="355"/>
                  </a:lnTo>
                  <a:close/>
                  <a:moveTo>
                    <a:pt x="4609" y="355"/>
                  </a:moveTo>
                  <a:lnTo>
                    <a:pt x="4611" y="355"/>
                  </a:lnTo>
                  <a:lnTo>
                    <a:pt x="4613" y="355"/>
                  </a:lnTo>
                  <a:lnTo>
                    <a:pt x="4613" y="355"/>
                  </a:lnTo>
                  <a:lnTo>
                    <a:pt x="4613" y="356"/>
                  </a:lnTo>
                  <a:lnTo>
                    <a:pt x="4611" y="356"/>
                  </a:lnTo>
                  <a:lnTo>
                    <a:pt x="4611" y="356"/>
                  </a:lnTo>
                  <a:lnTo>
                    <a:pt x="4611" y="358"/>
                  </a:lnTo>
                  <a:lnTo>
                    <a:pt x="4611" y="358"/>
                  </a:lnTo>
                  <a:lnTo>
                    <a:pt x="4609" y="358"/>
                  </a:lnTo>
                  <a:lnTo>
                    <a:pt x="4608" y="358"/>
                  </a:lnTo>
                  <a:lnTo>
                    <a:pt x="4608" y="356"/>
                  </a:lnTo>
                  <a:lnTo>
                    <a:pt x="4606" y="355"/>
                  </a:lnTo>
                  <a:lnTo>
                    <a:pt x="4606" y="355"/>
                  </a:lnTo>
                  <a:lnTo>
                    <a:pt x="4608" y="355"/>
                  </a:lnTo>
                  <a:lnTo>
                    <a:pt x="4609" y="355"/>
                  </a:lnTo>
                  <a:close/>
                  <a:moveTo>
                    <a:pt x="3340" y="355"/>
                  </a:moveTo>
                  <a:lnTo>
                    <a:pt x="3340" y="355"/>
                  </a:lnTo>
                  <a:lnTo>
                    <a:pt x="3340" y="356"/>
                  </a:lnTo>
                  <a:lnTo>
                    <a:pt x="3342" y="358"/>
                  </a:lnTo>
                  <a:lnTo>
                    <a:pt x="3342" y="359"/>
                  </a:lnTo>
                  <a:lnTo>
                    <a:pt x="3338" y="359"/>
                  </a:lnTo>
                  <a:lnTo>
                    <a:pt x="3337" y="356"/>
                  </a:lnTo>
                  <a:lnTo>
                    <a:pt x="3337" y="356"/>
                  </a:lnTo>
                  <a:lnTo>
                    <a:pt x="3338" y="355"/>
                  </a:lnTo>
                  <a:lnTo>
                    <a:pt x="3338" y="355"/>
                  </a:lnTo>
                  <a:lnTo>
                    <a:pt x="3340" y="355"/>
                  </a:lnTo>
                  <a:close/>
                  <a:moveTo>
                    <a:pt x="3338" y="351"/>
                  </a:moveTo>
                  <a:lnTo>
                    <a:pt x="3338" y="353"/>
                  </a:lnTo>
                  <a:lnTo>
                    <a:pt x="3338" y="353"/>
                  </a:lnTo>
                  <a:lnTo>
                    <a:pt x="3337" y="355"/>
                  </a:lnTo>
                  <a:lnTo>
                    <a:pt x="3335" y="355"/>
                  </a:lnTo>
                  <a:lnTo>
                    <a:pt x="3332" y="353"/>
                  </a:lnTo>
                  <a:lnTo>
                    <a:pt x="3332" y="353"/>
                  </a:lnTo>
                  <a:lnTo>
                    <a:pt x="3338" y="351"/>
                  </a:lnTo>
                  <a:close/>
                  <a:moveTo>
                    <a:pt x="95" y="339"/>
                  </a:moveTo>
                  <a:lnTo>
                    <a:pt x="103" y="342"/>
                  </a:lnTo>
                  <a:lnTo>
                    <a:pt x="104" y="343"/>
                  </a:lnTo>
                  <a:lnTo>
                    <a:pt x="100" y="343"/>
                  </a:lnTo>
                  <a:lnTo>
                    <a:pt x="93" y="345"/>
                  </a:lnTo>
                  <a:lnTo>
                    <a:pt x="93" y="345"/>
                  </a:lnTo>
                  <a:lnTo>
                    <a:pt x="92" y="345"/>
                  </a:lnTo>
                  <a:lnTo>
                    <a:pt x="90" y="345"/>
                  </a:lnTo>
                  <a:lnTo>
                    <a:pt x="89" y="343"/>
                  </a:lnTo>
                  <a:lnTo>
                    <a:pt x="87" y="342"/>
                  </a:lnTo>
                  <a:lnTo>
                    <a:pt x="85" y="342"/>
                  </a:lnTo>
                  <a:lnTo>
                    <a:pt x="85" y="340"/>
                  </a:lnTo>
                  <a:lnTo>
                    <a:pt x="85" y="340"/>
                  </a:lnTo>
                  <a:lnTo>
                    <a:pt x="87" y="340"/>
                  </a:lnTo>
                  <a:lnTo>
                    <a:pt x="89" y="340"/>
                  </a:lnTo>
                  <a:lnTo>
                    <a:pt x="89" y="340"/>
                  </a:lnTo>
                  <a:lnTo>
                    <a:pt x="90" y="339"/>
                  </a:lnTo>
                  <a:lnTo>
                    <a:pt x="92" y="339"/>
                  </a:lnTo>
                  <a:lnTo>
                    <a:pt x="95" y="339"/>
                  </a:lnTo>
                  <a:close/>
                  <a:moveTo>
                    <a:pt x="1172" y="326"/>
                  </a:moveTo>
                  <a:lnTo>
                    <a:pt x="1175" y="326"/>
                  </a:lnTo>
                  <a:lnTo>
                    <a:pt x="1175" y="328"/>
                  </a:lnTo>
                  <a:lnTo>
                    <a:pt x="1175" y="328"/>
                  </a:lnTo>
                  <a:lnTo>
                    <a:pt x="1178" y="328"/>
                  </a:lnTo>
                  <a:lnTo>
                    <a:pt x="1178" y="329"/>
                  </a:lnTo>
                  <a:lnTo>
                    <a:pt x="1177" y="329"/>
                  </a:lnTo>
                  <a:lnTo>
                    <a:pt x="1175" y="329"/>
                  </a:lnTo>
                  <a:lnTo>
                    <a:pt x="1170" y="329"/>
                  </a:lnTo>
                  <a:lnTo>
                    <a:pt x="1167" y="328"/>
                  </a:lnTo>
                  <a:lnTo>
                    <a:pt x="1167" y="328"/>
                  </a:lnTo>
                  <a:lnTo>
                    <a:pt x="1169" y="328"/>
                  </a:lnTo>
                  <a:lnTo>
                    <a:pt x="1169" y="326"/>
                  </a:lnTo>
                  <a:lnTo>
                    <a:pt x="1172" y="326"/>
                  </a:lnTo>
                  <a:close/>
                  <a:moveTo>
                    <a:pt x="4469" y="301"/>
                  </a:moveTo>
                  <a:lnTo>
                    <a:pt x="4469" y="301"/>
                  </a:lnTo>
                  <a:lnTo>
                    <a:pt x="4471" y="301"/>
                  </a:lnTo>
                  <a:lnTo>
                    <a:pt x="4472" y="301"/>
                  </a:lnTo>
                  <a:lnTo>
                    <a:pt x="4472" y="303"/>
                  </a:lnTo>
                  <a:lnTo>
                    <a:pt x="4474" y="304"/>
                  </a:lnTo>
                  <a:lnTo>
                    <a:pt x="4474" y="304"/>
                  </a:lnTo>
                  <a:lnTo>
                    <a:pt x="4472" y="306"/>
                  </a:lnTo>
                  <a:lnTo>
                    <a:pt x="4471" y="307"/>
                  </a:lnTo>
                  <a:lnTo>
                    <a:pt x="4471" y="307"/>
                  </a:lnTo>
                  <a:lnTo>
                    <a:pt x="4469" y="307"/>
                  </a:lnTo>
                  <a:lnTo>
                    <a:pt x="4467" y="306"/>
                  </a:lnTo>
                  <a:lnTo>
                    <a:pt x="4467" y="304"/>
                  </a:lnTo>
                  <a:lnTo>
                    <a:pt x="4467" y="303"/>
                  </a:lnTo>
                  <a:lnTo>
                    <a:pt x="4467" y="301"/>
                  </a:lnTo>
                  <a:lnTo>
                    <a:pt x="4469" y="301"/>
                  </a:lnTo>
                  <a:lnTo>
                    <a:pt x="4469" y="301"/>
                  </a:lnTo>
                  <a:close/>
                  <a:moveTo>
                    <a:pt x="4367" y="288"/>
                  </a:moveTo>
                  <a:lnTo>
                    <a:pt x="4370" y="288"/>
                  </a:lnTo>
                  <a:lnTo>
                    <a:pt x="4370" y="290"/>
                  </a:lnTo>
                  <a:lnTo>
                    <a:pt x="4370" y="290"/>
                  </a:lnTo>
                  <a:lnTo>
                    <a:pt x="4368" y="290"/>
                  </a:lnTo>
                  <a:lnTo>
                    <a:pt x="4367" y="291"/>
                  </a:lnTo>
                  <a:lnTo>
                    <a:pt x="4365" y="291"/>
                  </a:lnTo>
                  <a:lnTo>
                    <a:pt x="4363" y="291"/>
                  </a:lnTo>
                  <a:lnTo>
                    <a:pt x="4362" y="291"/>
                  </a:lnTo>
                  <a:lnTo>
                    <a:pt x="4362" y="291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88"/>
                  </a:lnTo>
                  <a:lnTo>
                    <a:pt x="4365" y="288"/>
                  </a:lnTo>
                  <a:lnTo>
                    <a:pt x="4367" y="288"/>
                  </a:lnTo>
                  <a:close/>
                  <a:moveTo>
                    <a:pt x="3763" y="216"/>
                  </a:moveTo>
                  <a:lnTo>
                    <a:pt x="3763" y="216"/>
                  </a:lnTo>
                  <a:lnTo>
                    <a:pt x="3764" y="217"/>
                  </a:lnTo>
                  <a:lnTo>
                    <a:pt x="3767" y="219"/>
                  </a:lnTo>
                  <a:lnTo>
                    <a:pt x="3767" y="219"/>
                  </a:lnTo>
                  <a:lnTo>
                    <a:pt x="3769" y="219"/>
                  </a:lnTo>
                  <a:lnTo>
                    <a:pt x="3769" y="221"/>
                  </a:lnTo>
                  <a:lnTo>
                    <a:pt x="3769" y="222"/>
                  </a:lnTo>
                  <a:lnTo>
                    <a:pt x="3767" y="224"/>
                  </a:lnTo>
                  <a:lnTo>
                    <a:pt x="3769" y="225"/>
                  </a:lnTo>
                  <a:lnTo>
                    <a:pt x="3770" y="228"/>
                  </a:lnTo>
                  <a:lnTo>
                    <a:pt x="3772" y="228"/>
                  </a:lnTo>
                  <a:lnTo>
                    <a:pt x="3775" y="230"/>
                  </a:lnTo>
                  <a:lnTo>
                    <a:pt x="3786" y="232"/>
                  </a:lnTo>
                  <a:lnTo>
                    <a:pt x="3796" y="232"/>
                  </a:lnTo>
                  <a:lnTo>
                    <a:pt x="3807" y="230"/>
                  </a:lnTo>
                  <a:lnTo>
                    <a:pt x="3811" y="228"/>
                  </a:lnTo>
                  <a:lnTo>
                    <a:pt x="3815" y="227"/>
                  </a:lnTo>
                  <a:lnTo>
                    <a:pt x="3819" y="227"/>
                  </a:lnTo>
                  <a:lnTo>
                    <a:pt x="3821" y="227"/>
                  </a:lnTo>
                  <a:lnTo>
                    <a:pt x="3821" y="225"/>
                  </a:lnTo>
                  <a:lnTo>
                    <a:pt x="3818" y="224"/>
                  </a:lnTo>
                  <a:lnTo>
                    <a:pt x="3816" y="222"/>
                  </a:lnTo>
                  <a:lnTo>
                    <a:pt x="3816" y="221"/>
                  </a:lnTo>
                  <a:lnTo>
                    <a:pt x="3818" y="221"/>
                  </a:lnTo>
                  <a:lnTo>
                    <a:pt x="3819" y="221"/>
                  </a:lnTo>
                  <a:lnTo>
                    <a:pt x="3819" y="219"/>
                  </a:lnTo>
                  <a:lnTo>
                    <a:pt x="3819" y="219"/>
                  </a:lnTo>
                  <a:lnTo>
                    <a:pt x="3821" y="217"/>
                  </a:lnTo>
                  <a:lnTo>
                    <a:pt x="3823" y="217"/>
                  </a:lnTo>
                  <a:lnTo>
                    <a:pt x="3826" y="217"/>
                  </a:lnTo>
                  <a:lnTo>
                    <a:pt x="3827" y="221"/>
                  </a:lnTo>
                  <a:lnTo>
                    <a:pt x="3830" y="224"/>
                  </a:lnTo>
                  <a:lnTo>
                    <a:pt x="3837" y="225"/>
                  </a:lnTo>
                  <a:lnTo>
                    <a:pt x="3837" y="227"/>
                  </a:lnTo>
                  <a:lnTo>
                    <a:pt x="3837" y="227"/>
                  </a:lnTo>
                  <a:lnTo>
                    <a:pt x="3832" y="227"/>
                  </a:lnTo>
                  <a:lnTo>
                    <a:pt x="3826" y="228"/>
                  </a:lnTo>
                  <a:lnTo>
                    <a:pt x="3818" y="232"/>
                  </a:lnTo>
                  <a:lnTo>
                    <a:pt x="3816" y="232"/>
                  </a:lnTo>
                  <a:lnTo>
                    <a:pt x="3816" y="232"/>
                  </a:lnTo>
                  <a:lnTo>
                    <a:pt x="3815" y="232"/>
                  </a:lnTo>
                  <a:lnTo>
                    <a:pt x="3811" y="233"/>
                  </a:lnTo>
                  <a:lnTo>
                    <a:pt x="3807" y="233"/>
                  </a:lnTo>
                  <a:lnTo>
                    <a:pt x="3802" y="235"/>
                  </a:lnTo>
                  <a:lnTo>
                    <a:pt x="3796" y="235"/>
                  </a:lnTo>
                  <a:lnTo>
                    <a:pt x="3789" y="235"/>
                  </a:lnTo>
                  <a:lnTo>
                    <a:pt x="3789" y="238"/>
                  </a:lnTo>
                  <a:lnTo>
                    <a:pt x="3791" y="241"/>
                  </a:lnTo>
                  <a:lnTo>
                    <a:pt x="3793" y="243"/>
                  </a:lnTo>
                  <a:lnTo>
                    <a:pt x="3791" y="243"/>
                  </a:lnTo>
                  <a:lnTo>
                    <a:pt x="3789" y="243"/>
                  </a:lnTo>
                  <a:lnTo>
                    <a:pt x="3789" y="243"/>
                  </a:lnTo>
                  <a:lnTo>
                    <a:pt x="3786" y="243"/>
                  </a:lnTo>
                  <a:lnTo>
                    <a:pt x="3785" y="241"/>
                  </a:lnTo>
                  <a:lnTo>
                    <a:pt x="3782" y="239"/>
                  </a:lnTo>
                  <a:lnTo>
                    <a:pt x="3780" y="238"/>
                  </a:lnTo>
                  <a:lnTo>
                    <a:pt x="3780" y="236"/>
                  </a:lnTo>
                  <a:lnTo>
                    <a:pt x="3780" y="236"/>
                  </a:lnTo>
                  <a:lnTo>
                    <a:pt x="3778" y="235"/>
                  </a:lnTo>
                  <a:lnTo>
                    <a:pt x="3775" y="236"/>
                  </a:lnTo>
                  <a:lnTo>
                    <a:pt x="3772" y="236"/>
                  </a:lnTo>
                  <a:lnTo>
                    <a:pt x="3774" y="238"/>
                  </a:lnTo>
                  <a:lnTo>
                    <a:pt x="3775" y="238"/>
                  </a:lnTo>
                  <a:lnTo>
                    <a:pt x="3777" y="238"/>
                  </a:lnTo>
                  <a:lnTo>
                    <a:pt x="3777" y="239"/>
                  </a:lnTo>
                  <a:lnTo>
                    <a:pt x="3777" y="243"/>
                  </a:lnTo>
                  <a:lnTo>
                    <a:pt x="3778" y="246"/>
                  </a:lnTo>
                  <a:lnTo>
                    <a:pt x="3782" y="249"/>
                  </a:lnTo>
                  <a:lnTo>
                    <a:pt x="3783" y="251"/>
                  </a:lnTo>
                  <a:lnTo>
                    <a:pt x="3783" y="254"/>
                  </a:lnTo>
                  <a:lnTo>
                    <a:pt x="3783" y="254"/>
                  </a:lnTo>
                  <a:lnTo>
                    <a:pt x="3782" y="254"/>
                  </a:lnTo>
                  <a:lnTo>
                    <a:pt x="3780" y="254"/>
                  </a:lnTo>
                  <a:lnTo>
                    <a:pt x="3777" y="254"/>
                  </a:lnTo>
                  <a:lnTo>
                    <a:pt x="3775" y="254"/>
                  </a:lnTo>
                  <a:lnTo>
                    <a:pt x="3774" y="252"/>
                  </a:lnTo>
                  <a:lnTo>
                    <a:pt x="3775" y="251"/>
                  </a:lnTo>
                  <a:lnTo>
                    <a:pt x="3777" y="249"/>
                  </a:lnTo>
                  <a:lnTo>
                    <a:pt x="3775" y="247"/>
                  </a:lnTo>
                  <a:lnTo>
                    <a:pt x="3774" y="244"/>
                  </a:lnTo>
                  <a:lnTo>
                    <a:pt x="3774" y="243"/>
                  </a:lnTo>
                  <a:lnTo>
                    <a:pt x="3772" y="241"/>
                  </a:lnTo>
                  <a:lnTo>
                    <a:pt x="3769" y="241"/>
                  </a:lnTo>
                  <a:lnTo>
                    <a:pt x="3767" y="241"/>
                  </a:lnTo>
                  <a:lnTo>
                    <a:pt x="3766" y="239"/>
                  </a:lnTo>
                  <a:lnTo>
                    <a:pt x="3764" y="239"/>
                  </a:lnTo>
                  <a:lnTo>
                    <a:pt x="3761" y="239"/>
                  </a:lnTo>
                  <a:lnTo>
                    <a:pt x="3759" y="239"/>
                  </a:lnTo>
                  <a:lnTo>
                    <a:pt x="3756" y="239"/>
                  </a:lnTo>
                  <a:lnTo>
                    <a:pt x="3755" y="239"/>
                  </a:lnTo>
                  <a:lnTo>
                    <a:pt x="3753" y="238"/>
                  </a:lnTo>
                  <a:lnTo>
                    <a:pt x="3755" y="238"/>
                  </a:lnTo>
                  <a:lnTo>
                    <a:pt x="3758" y="238"/>
                  </a:lnTo>
                  <a:lnTo>
                    <a:pt x="3759" y="238"/>
                  </a:lnTo>
                  <a:lnTo>
                    <a:pt x="3763" y="236"/>
                  </a:lnTo>
                  <a:lnTo>
                    <a:pt x="3764" y="236"/>
                  </a:lnTo>
                  <a:lnTo>
                    <a:pt x="3766" y="235"/>
                  </a:lnTo>
                  <a:lnTo>
                    <a:pt x="3767" y="233"/>
                  </a:lnTo>
                  <a:lnTo>
                    <a:pt x="3767" y="232"/>
                  </a:lnTo>
                  <a:lnTo>
                    <a:pt x="3767" y="228"/>
                  </a:lnTo>
                  <a:lnTo>
                    <a:pt x="3764" y="227"/>
                  </a:lnTo>
                  <a:lnTo>
                    <a:pt x="3761" y="225"/>
                  </a:lnTo>
                  <a:lnTo>
                    <a:pt x="3763" y="224"/>
                  </a:lnTo>
                  <a:lnTo>
                    <a:pt x="3764" y="222"/>
                  </a:lnTo>
                  <a:lnTo>
                    <a:pt x="3766" y="222"/>
                  </a:lnTo>
                  <a:lnTo>
                    <a:pt x="3767" y="221"/>
                  </a:lnTo>
                  <a:lnTo>
                    <a:pt x="3764" y="219"/>
                  </a:lnTo>
                  <a:lnTo>
                    <a:pt x="3761" y="217"/>
                  </a:lnTo>
                  <a:lnTo>
                    <a:pt x="3761" y="217"/>
                  </a:lnTo>
                  <a:lnTo>
                    <a:pt x="3761" y="216"/>
                  </a:lnTo>
                  <a:lnTo>
                    <a:pt x="3763" y="216"/>
                  </a:lnTo>
                  <a:close/>
                  <a:moveTo>
                    <a:pt x="1319" y="0"/>
                  </a:moveTo>
                  <a:lnTo>
                    <a:pt x="1311" y="2"/>
                  </a:lnTo>
                  <a:lnTo>
                    <a:pt x="1303" y="3"/>
                  </a:lnTo>
                  <a:lnTo>
                    <a:pt x="1271" y="8"/>
                  </a:lnTo>
                  <a:lnTo>
                    <a:pt x="1263" y="9"/>
                  </a:lnTo>
                  <a:lnTo>
                    <a:pt x="1263" y="9"/>
                  </a:lnTo>
                  <a:lnTo>
                    <a:pt x="1262" y="9"/>
                  </a:lnTo>
                  <a:lnTo>
                    <a:pt x="1265" y="8"/>
                  </a:lnTo>
                  <a:lnTo>
                    <a:pt x="1270" y="8"/>
                  </a:lnTo>
                  <a:lnTo>
                    <a:pt x="1309" y="0"/>
                  </a:lnTo>
                  <a:lnTo>
                    <a:pt x="1314" y="0"/>
                  </a:lnTo>
                  <a:lnTo>
                    <a:pt x="1319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</p:grpSp>
      <p:grpSp>
        <p:nvGrpSpPr>
          <p:cNvPr id="540" name="Группа 539">
            <a:extLst>
              <a:ext uri="{FF2B5EF4-FFF2-40B4-BE49-F238E27FC236}">
                <a16:creationId xmlns:a16="http://schemas.microsoft.com/office/drawing/2014/main" id="{3917AC69-3AA7-4E68-8EB8-F0DE3FE86A4F}"/>
              </a:ext>
            </a:extLst>
          </p:cNvPr>
          <p:cNvGrpSpPr/>
          <p:nvPr/>
        </p:nvGrpSpPr>
        <p:grpSpPr>
          <a:xfrm>
            <a:off x="874713" y="5930325"/>
            <a:ext cx="3036887" cy="398026"/>
            <a:chOff x="874713" y="4334669"/>
            <a:chExt cx="3036887" cy="398026"/>
          </a:xfrm>
        </p:grpSpPr>
        <p:sp>
          <p:nvSpPr>
            <p:cNvPr id="532" name="Овал 531">
              <a:extLst>
                <a:ext uri="{FF2B5EF4-FFF2-40B4-BE49-F238E27FC236}">
                  <a16:creationId xmlns:a16="http://schemas.microsoft.com/office/drawing/2014/main" id="{ACFE2FBF-29B0-4735-A50E-603503E82EEF}"/>
                </a:ext>
              </a:extLst>
            </p:cNvPr>
            <p:cNvSpPr/>
            <p:nvPr/>
          </p:nvSpPr>
          <p:spPr>
            <a:xfrm>
              <a:off x="874713" y="4334669"/>
              <a:ext cx="360000" cy="360000"/>
            </a:xfrm>
            <a:prstGeom prst="ellipse">
              <a:avLst/>
            </a:prstGeom>
            <a:solidFill>
              <a:srgbClr val="DD1C1A"/>
            </a:solidFill>
            <a:ln>
              <a:solidFill>
                <a:srgbClr val="DD1C1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535" name="TextBox 534">
              <a:extLst>
                <a:ext uri="{FF2B5EF4-FFF2-40B4-BE49-F238E27FC236}">
                  <a16:creationId xmlns:a16="http://schemas.microsoft.com/office/drawing/2014/main" id="{17697BB4-5CF6-4345-B0C0-CA366041EF6D}"/>
                </a:ext>
              </a:extLst>
            </p:cNvPr>
            <p:cNvSpPr txBox="1"/>
            <p:nvPr/>
          </p:nvSpPr>
          <p:spPr>
            <a:xfrm>
              <a:off x="1219518" y="4363363"/>
              <a:ext cx="269208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dirty="0">
                  <a:latin typeface="Montserrat" panose="00000500000000000000" pitchFamily="2" charset="0"/>
                </a:rPr>
                <a:t>Очень высокий риск</a:t>
              </a:r>
            </a:p>
          </p:txBody>
        </p:sp>
      </p:grpSp>
      <p:grpSp>
        <p:nvGrpSpPr>
          <p:cNvPr id="538" name="Группа 537">
            <a:extLst>
              <a:ext uri="{FF2B5EF4-FFF2-40B4-BE49-F238E27FC236}">
                <a16:creationId xmlns:a16="http://schemas.microsoft.com/office/drawing/2014/main" id="{3F7F845D-A881-41D8-9703-9DD80975FAA4}"/>
              </a:ext>
            </a:extLst>
          </p:cNvPr>
          <p:cNvGrpSpPr/>
          <p:nvPr/>
        </p:nvGrpSpPr>
        <p:grpSpPr>
          <a:xfrm>
            <a:off x="5083017" y="5930325"/>
            <a:ext cx="2330767" cy="398026"/>
            <a:chOff x="874713" y="4937936"/>
            <a:chExt cx="2330767" cy="398026"/>
          </a:xfrm>
        </p:grpSpPr>
        <p:sp>
          <p:nvSpPr>
            <p:cNvPr id="533" name="Овал 532">
              <a:extLst>
                <a:ext uri="{FF2B5EF4-FFF2-40B4-BE49-F238E27FC236}">
                  <a16:creationId xmlns:a16="http://schemas.microsoft.com/office/drawing/2014/main" id="{5E90BDC5-4EEC-440B-8F8F-1A40BEC0CC1F}"/>
                </a:ext>
              </a:extLst>
            </p:cNvPr>
            <p:cNvSpPr/>
            <p:nvPr/>
          </p:nvSpPr>
          <p:spPr>
            <a:xfrm>
              <a:off x="874713" y="4937936"/>
              <a:ext cx="360000" cy="360000"/>
            </a:xfrm>
            <a:prstGeom prst="ellipse">
              <a:avLst/>
            </a:prstGeom>
            <a:solidFill>
              <a:srgbClr val="EF665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536" name="TextBox 535">
              <a:extLst>
                <a:ext uri="{FF2B5EF4-FFF2-40B4-BE49-F238E27FC236}">
                  <a16:creationId xmlns:a16="http://schemas.microsoft.com/office/drawing/2014/main" id="{F58824C2-3141-4072-A4BB-3ADD7FD83118}"/>
                </a:ext>
              </a:extLst>
            </p:cNvPr>
            <p:cNvSpPr txBox="1"/>
            <p:nvPr/>
          </p:nvSpPr>
          <p:spPr>
            <a:xfrm>
              <a:off x="1209358" y="4966630"/>
              <a:ext cx="19961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dirty="0">
                  <a:latin typeface="Montserrat" panose="00000500000000000000" pitchFamily="2" charset="0"/>
                </a:rPr>
                <a:t>Высокий риск</a:t>
              </a:r>
            </a:p>
          </p:txBody>
        </p:sp>
      </p:grpSp>
      <p:grpSp>
        <p:nvGrpSpPr>
          <p:cNvPr id="539" name="Группа 538">
            <a:extLst>
              <a:ext uri="{FF2B5EF4-FFF2-40B4-BE49-F238E27FC236}">
                <a16:creationId xmlns:a16="http://schemas.microsoft.com/office/drawing/2014/main" id="{C285C613-2A68-4871-AD44-7BF6B24119ED}"/>
              </a:ext>
            </a:extLst>
          </p:cNvPr>
          <p:cNvGrpSpPr/>
          <p:nvPr/>
        </p:nvGrpSpPr>
        <p:grpSpPr>
          <a:xfrm>
            <a:off x="8585201" y="5930325"/>
            <a:ext cx="2244407" cy="398026"/>
            <a:chOff x="874713" y="5524542"/>
            <a:chExt cx="2244407" cy="398026"/>
          </a:xfrm>
        </p:grpSpPr>
        <p:sp>
          <p:nvSpPr>
            <p:cNvPr id="534" name="Овал 533">
              <a:extLst>
                <a:ext uri="{FF2B5EF4-FFF2-40B4-BE49-F238E27FC236}">
                  <a16:creationId xmlns:a16="http://schemas.microsoft.com/office/drawing/2014/main" id="{3A58E676-B9D1-4112-84D5-02F1A8163133}"/>
                </a:ext>
              </a:extLst>
            </p:cNvPr>
            <p:cNvSpPr/>
            <p:nvPr/>
          </p:nvSpPr>
          <p:spPr>
            <a:xfrm>
              <a:off x="874713" y="5524542"/>
              <a:ext cx="360000" cy="360000"/>
            </a:xfrm>
            <a:prstGeom prst="ellipse">
              <a:avLst/>
            </a:prstGeom>
            <a:solidFill>
              <a:srgbClr val="F0A2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537" name="TextBox 536">
              <a:extLst>
                <a:ext uri="{FF2B5EF4-FFF2-40B4-BE49-F238E27FC236}">
                  <a16:creationId xmlns:a16="http://schemas.microsoft.com/office/drawing/2014/main" id="{105BA495-F7C8-4350-9ED4-161AEA144F52}"/>
                </a:ext>
              </a:extLst>
            </p:cNvPr>
            <p:cNvSpPr txBox="1"/>
            <p:nvPr/>
          </p:nvSpPr>
          <p:spPr>
            <a:xfrm>
              <a:off x="1199198" y="5553236"/>
              <a:ext cx="19199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dirty="0">
                  <a:latin typeface="Montserrat" panose="00000500000000000000" pitchFamily="2" charset="0"/>
                </a:rPr>
                <a:t>Средний риск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535420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lag: North Korea on Google Android 12L">
            <a:extLst>
              <a:ext uri="{FF2B5EF4-FFF2-40B4-BE49-F238E27FC236}">
                <a16:creationId xmlns:a16="http://schemas.microsoft.com/office/drawing/2014/main" id="{5F38B1EB-8836-4540-B2AA-19AF2A859C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6021" y="438150"/>
            <a:ext cx="953812" cy="858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A54022-5847-4ADF-87FD-6E1F4A3BC96D}"/>
              </a:ext>
            </a:extLst>
          </p:cNvPr>
          <p:cNvSpPr txBox="1"/>
          <p:nvPr/>
        </p:nvSpPr>
        <p:spPr>
          <a:xfrm>
            <a:off x="5740717" y="592574"/>
            <a:ext cx="561149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r>
              <a:rPr lang="ru-RU" sz="3400" dirty="0"/>
              <a:t>Северная </a:t>
            </a:r>
            <a:r>
              <a:rPr lang="ru-RU" sz="3400" dirty="0" err="1"/>
              <a:t>корея</a:t>
            </a:r>
            <a:r>
              <a:rPr lang="ru-RU" sz="3400" dirty="0"/>
              <a:t> </a:t>
            </a:r>
          </a:p>
        </p:txBody>
      </p:sp>
      <p:sp>
        <p:nvSpPr>
          <p:cNvPr id="174" name="Freeform: Shape 690">
            <a:extLst>
              <a:ext uri="{FF2B5EF4-FFF2-40B4-BE49-F238E27FC236}">
                <a16:creationId xmlns:a16="http://schemas.microsoft.com/office/drawing/2014/main" id="{B138E411-EE6A-4C73-BEE6-81B6D1FCBF23}"/>
              </a:ext>
            </a:extLst>
          </p:cNvPr>
          <p:cNvSpPr/>
          <p:nvPr/>
        </p:nvSpPr>
        <p:spPr>
          <a:xfrm>
            <a:off x="6741476" y="9165829"/>
            <a:ext cx="944" cy="0"/>
          </a:xfrm>
          <a:custGeom>
            <a:avLst/>
            <a:gdLst/>
            <a:ahLst/>
            <a:cxnLst>
              <a:cxn ang="3cd4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" h="1">
                <a:moveTo>
                  <a:pt x="0" y="0"/>
                </a:moveTo>
                <a:cubicBezTo>
                  <a:pt x="0" y="1"/>
                  <a:pt x="1" y="1"/>
                  <a:pt x="2" y="1"/>
                </a:cubicBezTo>
                <a:cubicBezTo>
                  <a:pt x="1" y="0"/>
                  <a:pt x="0" y="0"/>
                  <a:pt x="0" y="0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cap="flat">
            <a:noFill/>
            <a:prstDash val="solid"/>
          </a:ln>
        </p:spPr>
        <p:txBody>
          <a:bodyPr vert="horz" wrap="none" lIns="45000" tIns="22500" rIns="45000" bIns="22500" anchor="ctr" anchorCtr="1" compatLnSpc="0"/>
          <a:lstStyle/>
          <a:p>
            <a:pPr hangingPunct="0"/>
            <a:endParaRPr lang="en-US" sz="900">
              <a:latin typeface="Arial" pitchFamily="18"/>
              <a:ea typeface="Arial Unicode MS" pitchFamily="2"/>
              <a:cs typeface="Arial Unicode MS" pitchFamily="2"/>
            </a:endParaRPr>
          </a:p>
        </p:txBody>
      </p:sp>
      <p:grpSp>
        <p:nvGrpSpPr>
          <p:cNvPr id="530" name="Group 609">
            <a:extLst>
              <a:ext uri="{FF2B5EF4-FFF2-40B4-BE49-F238E27FC236}">
                <a16:creationId xmlns:a16="http://schemas.microsoft.com/office/drawing/2014/main" id="{746059E6-11F9-4D5F-B6AE-EEA96EE81D0D}"/>
              </a:ext>
            </a:extLst>
          </p:cNvPr>
          <p:cNvGrpSpPr/>
          <p:nvPr/>
        </p:nvGrpSpPr>
        <p:grpSpPr>
          <a:xfrm>
            <a:off x="232610" y="728663"/>
            <a:ext cx="5415245" cy="2700338"/>
            <a:chOff x="1022538" y="1219200"/>
            <a:chExt cx="10143748" cy="5058230"/>
          </a:xfrm>
          <a:solidFill>
            <a:schemeClr val="bg1">
              <a:lumMod val="85000"/>
            </a:schemeClr>
          </a:solidFill>
        </p:grpSpPr>
        <p:sp>
          <p:nvSpPr>
            <p:cNvPr id="541" name="Freeform 7">
              <a:extLst>
                <a:ext uri="{FF2B5EF4-FFF2-40B4-BE49-F238E27FC236}">
                  <a16:creationId xmlns:a16="http://schemas.microsoft.com/office/drawing/2014/main" id="{E299C217-2AC9-455B-B261-7CE164E12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4511" y="4858396"/>
              <a:ext cx="218313" cy="196872"/>
            </a:xfrm>
            <a:custGeom>
              <a:avLst/>
              <a:gdLst>
                <a:gd name="T0" fmla="*/ 76 w 112"/>
                <a:gd name="T1" fmla="*/ 5 h 101"/>
                <a:gd name="T2" fmla="*/ 87 w 112"/>
                <a:gd name="T3" fmla="*/ 5 h 101"/>
                <a:gd name="T4" fmla="*/ 98 w 112"/>
                <a:gd name="T5" fmla="*/ 11 h 101"/>
                <a:gd name="T6" fmla="*/ 109 w 112"/>
                <a:gd name="T7" fmla="*/ 14 h 101"/>
                <a:gd name="T8" fmla="*/ 112 w 112"/>
                <a:gd name="T9" fmla="*/ 16 h 101"/>
                <a:gd name="T10" fmla="*/ 112 w 112"/>
                <a:gd name="T11" fmla="*/ 25 h 101"/>
                <a:gd name="T12" fmla="*/ 112 w 112"/>
                <a:gd name="T13" fmla="*/ 38 h 101"/>
                <a:gd name="T14" fmla="*/ 111 w 112"/>
                <a:gd name="T15" fmla="*/ 44 h 101"/>
                <a:gd name="T16" fmla="*/ 109 w 112"/>
                <a:gd name="T17" fmla="*/ 47 h 101"/>
                <a:gd name="T18" fmla="*/ 109 w 112"/>
                <a:gd name="T19" fmla="*/ 49 h 101"/>
                <a:gd name="T20" fmla="*/ 111 w 112"/>
                <a:gd name="T21" fmla="*/ 52 h 101"/>
                <a:gd name="T22" fmla="*/ 112 w 112"/>
                <a:gd name="T23" fmla="*/ 62 h 101"/>
                <a:gd name="T24" fmla="*/ 111 w 112"/>
                <a:gd name="T25" fmla="*/ 68 h 101"/>
                <a:gd name="T26" fmla="*/ 106 w 112"/>
                <a:gd name="T27" fmla="*/ 74 h 101"/>
                <a:gd name="T28" fmla="*/ 103 w 112"/>
                <a:gd name="T29" fmla="*/ 80 h 101"/>
                <a:gd name="T30" fmla="*/ 101 w 112"/>
                <a:gd name="T31" fmla="*/ 87 h 101"/>
                <a:gd name="T32" fmla="*/ 92 w 112"/>
                <a:gd name="T33" fmla="*/ 96 h 101"/>
                <a:gd name="T34" fmla="*/ 85 w 112"/>
                <a:gd name="T35" fmla="*/ 99 h 101"/>
                <a:gd name="T36" fmla="*/ 73 w 112"/>
                <a:gd name="T37" fmla="*/ 99 h 101"/>
                <a:gd name="T38" fmla="*/ 60 w 112"/>
                <a:gd name="T39" fmla="*/ 98 h 101"/>
                <a:gd name="T40" fmla="*/ 56 w 112"/>
                <a:gd name="T41" fmla="*/ 95 h 101"/>
                <a:gd name="T42" fmla="*/ 56 w 112"/>
                <a:gd name="T43" fmla="*/ 91 h 101"/>
                <a:gd name="T44" fmla="*/ 51 w 112"/>
                <a:gd name="T45" fmla="*/ 90 h 101"/>
                <a:gd name="T46" fmla="*/ 41 w 112"/>
                <a:gd name="T47" fmla="*/ 87 h 101"/>
                <a:gd name="T48" fmla="*/ 37 w 112"/>
                <a:gd name="T49" fmla="*/ 80 h 101"/>
                <a:gd name="T50" fmla="*/ 37 w 112"/>
                <a:gd name="T51" fmla="*/ 76 h 101"/>
                <a:gd name="T52" fmla="*/ 37 w 112"/>
                <a:gd name="T53" fmla="*/ 71 h 101"/>
                <a:gd name="T54" fmla="*/ 30 w 112"/>
                <a:gd name="T55" fmla="*/ 69 h 101"/>
                <a:gd name="T56" fmla="*/ 27 w 112"/>
                <a:gd name="T57" fmla="*/ 65 h 101"/>
                <a:gd name="T58" fmla="*/ 15 w 112"/>
                <a:gd name="T59" fmla="*/ 58 h 101"/>
                <a:gd name="T60" fmla="*/ 11 w 112"/>
                <a:gd name="T61" fmla="*/ 49 h 101"/>
                <a:gd name="T62" fmla="*/ 8 w 112"/>
                <a:gd name="T63" fmla="*/ 44 h 101"/>
                <a:gd name="T64" fmla="*/ 3 w 112"/>
                <a:gd name="T65" fmla="*/ 36 h 101"/>
                <a:gd name="T66" fmla="*/ 0 w 112"/>
                <a:gd name="T67" fmla="*/ 33 h 101"/>
                <a:gd name="T68" fmla="*/ 5 w 112"/>
                <a:gd name="T69" fmla="*/ 32 h 101"/>
                <a:gd name="T70" fmla="*/ 11 w 112"/>
                <a:gd name="T71" fmla="*/ 33 h 101"/>
                <a:gd name="T72" fmla="*/ 22 w 112"/>
                <a:gd name="T73" fmla="*/ 35 h 101"/>
                <a:gd name="T74" fmla="*/ 27 w 112"/>
                <a:gd name="T75" fmla="*/ 33 h 101"/>
                <a:gd name="T76" fmla="*/ 30 w 112"/>
                <a:gd name="T77" fmla="*/ 30 h 101"/>
                <a:gd name="T78" fmla="*/ 33 w 112"/>
                <a:gd name="T79" fmla="*/ 28 h 101"/>
                <a:gd name="T80" fmla="*/ 33 w 112"/>
                <a:gd name="T81" fmla="*/ 27 h 101"/>
                <a:gd name="T82" fmla="*/ 35 w 112"/>
                <a:gd name="T83" fmla="*/ 25 h 101"/>
                <a:gd name="T84" fmla="*/ 37 w 112"/>
                <a:gd name="T85" fmla="*/ 22 h 101"/>
                <a:gd name="T86" fmla="*/ 38 w 112"/>
                <a:gd name="T87" fmla="*/ 21 h 101"/>
                <a:gd name="T88" fmla="*/ 40 w 112"/>
                <a:gd name="T89" fmla="*/ 21 h 101"/>
                <a:gd name="T90" fmla="*/ 41 w 112"/>
                <a:gd name="T91" fmla="*/ 19 h 101"/>
                <a:gd name="T92" fmla="*/ 43 w 112"/>
                <a:gd name="T93" fmla="*/ 17 h 101"/>
                <a:gd name="T94" fmla="*/ 46 w 112"/>
                <a:gd name="T95" fmla="*/ 16 h 101"/>
                <a:gd name="T96" fmla="*/ 48 w 112"/>
                <a:gd name="T97" fmla="*/ 17 h 101"/>
                <a:gd name="T98" fmla="*/ 49 w 112"/>
                <a:gd name="T99" fmla="*/ 16 h 101"/>
                <a:gd name="T100" fmla="*/ 51 w 112"/>
                <a:gd name="T101" fmla="*/ 16 h 101"/>
                <a:gd name="T102" fmla="*/ 52 w 112"/>
                <a:gd name="T103" fmla="*/ 16 h 101"/>
                <a:gd name="T104" fmla="*/ 54 w 112"/>
                <a:gd name="T105" fmla="*/ 14 h 101"/>
                <a:gd name="T106" fmla="*/ 56 w 112"/>
                <a:gd name="T107" fmla="*/ 14 h 101"/>
                <a:gd name="T108" fmla="*/ 52 w 112"/>
                <a:gd name="T109" fmla="*/ 13 h 101"/>
                <a:gd name="T110" fmla="*/ 52 w 112"/>
                <a:gd name="T111" fmla="*/ 11 h 101"/>
                <a:gd name="T112" fmla="*/ 54 w 112"/>
                <a:gd name="T113" fmla="*/ 5 h 101"/>
                <a:gd name="T114" fmla="*/ 62 w 112"/>
                <a:gd name="T11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2" h="101">
                  <a:moveTo>
                    <a:pt x="73" y="0"/>
                  </a:moveTo>
                  <a:lnTo>
                    <a:pt x="74" y="0"/>
                  </a:lnTo>
                  <a:lnTo>
                    <a:pt x="74" y="2"/>
                  </a:lnTo>
                  <a:lnTo>
                    <a:pt x="76" y="5"/>
                  </a:lnTo>
                  <a:lnTo>
                    <a:pt x="76" y="5"/>
                  </a:lnTo>
                  <a:lnTo>
                    <a:pt x="79" y="5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90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8" y="11"/>
                  </a:lnTo>
                  <a:lnTo>
                    <a:pt x="101" y="11"/>
                  </a:lnTo>
                  <a:lnTo>
                    <a:pt x="104" y="13"/>
                  </a:lnTo>
                  <a:lnTo>
                    <a:pt x="108" y="14"/>
                  </a:lnTo>
                  <a:lnTo>
                    <a:pt x="109" y="14"/>
                  </a:lnTo>
                  <a:lnTo>
                    <a:pt x="111" y="16"/>
                  </a:lnTo>
                  <a:lnTo>
                    <a:pt x="111" y="16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7"/>
                  </a:lnTo>
                  <a:lnTo>
                    <a:pt x="111" y="21"/>
                  </a:lnTo>
                  <a:lnTo>
                    <a:pt x="112" y="24"/>
                  </a:lnTo>
                  <a:lnTo>
                    <a:pt x="112" y="25"/>
                  </a:lnTo>
                  <a:lnTo>
                    <a:pt x="112" y="32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2" y="41"/>
                  </a:lnTo>
                  <a:lnTo>
                    <a:pt x="111" y="44"/>
                  </a:lnTo>
                  <a:lnTo>
                    <a:pt x="111" y="44"/>
                  </a:lnTo>
                  <a:lnTo>
                    <a:pt x="111" y="46"/>
                  </a:lnTo>
                  <a:lnTo>
                    <a:pt x="111" y="46"/>
                  </a:lnTo>
                  <a:lnTo>
                    <a:pt x="109" y="47"/>
                  </a:lnTo>
                  <a:lnTo>
                    <a:pt x="109" y="47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11" y="51"/>
                  </a:lnTo>
                  <a:lnTo>
                    <a:pt x="111" y="51"/>
                  </a:lnTo>
                  <a:lnTo>
                    <a:pt x="111" y="52"/>
                  </a:lnTo>
                  <a:lnTo>
                    <a:pt x="111" y="52"/>
                  </a:lnTo>
                  <a:lnTo>
                    <a:pt x="109" y="55"/>
                  </a:lnTo>
                  <a:lnTo>
                    <a:pt x="111" y="57"/>
                  </a:lnTo>
                  <a:lnTo>
                    <a:pt x="111" y="60"/>
                  </a:lnTo>
                  <a:lnTo>
                    <a:pt x="112" y="62"/>
                  </a:lnTo>
                  <a:lnTo>
                    <a:pt x="112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1" y="68"/>
                  </a:lnTo>
                  <a:lnTo>
                    <a:pt x="109" y="69"/>
                  </a:lnTo>
                  <a:lnTo>
                    <a:pt x="108" y="73"/>
                  </a:lnTo>
                  <a:lnTo>
                    <a:pt x="106" y="73"/>
                  </a:lnTo>
                  <a:lnTo>
                    <a:pt x="106" y="74"/>
                  </a:lnTo>
                  <a:lnTo>
                    <a:pt x="106" y="74"/>
                  </a:lnTo>
                  <a:lnTo>
                    <a:pt x="106" y="77"/>
                  </a:lnTo>
                  <a:lnTo>
                    <a:pt x="106" y="79"/>
                  </a:lnTo>
                  <a:lnTo>
                    <a:pt x="103" y="80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1" y="87"/>
                  </a:lnTo>
                  <a:lnTo>
                    <a:pt x="98" y="90"/>
                  </a:lnTo>
                  <a:lnTo>
                    <a:pt x="97" y="91"/>
                  </a:lnTo>
                  <a:lnTo>
                    <a:pt x="95" y="95"/>
                  </a:lnTo>
                  <a:lnTo>
                    <a:pt x="92" y="96"/>
                  </a:lnTo>
                  <a:lnTo>
                    <a:pt x="90" y="99"/>
                  </a:lnTo>
                  <a:lnTo>
                    <a:pt x="89" y="101"/>
                  </a:lnTo>
                  <a:lnTo>
                    <a:pt x="87" y="99"/>
                  </a:lnTo>
                  <a:lnTo>
                    <a:pt x="85" y="99"/>
                  </a:lnTo>
                  <a:lnTo>
                    <a:pt x="82" y="98"/>
                  </a:lnTo>
                  <a:lnTo>
                    <a:pt x="79" y="99"/>
                  </a:lnTo>
                  <a:lnTo>
                    <a:pt x="76" y="99"/>
                  </a:lnTo>
                  <a:lnTo>
                    <a:pt x="73" y="99"/>
                  </a:lnTo>
                  <a:lnTo>
                    <a:pt x="68" y="96"/>
                  </a:lnTo>
                  <a:lnTo>
                    <a:pt x="65" y="96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6"/>
                  </a:lnTo>
                  <a:lnTo>
                    <a:pt x="59" y="95"/>
                  </a:lnTo>
                  <a:lnTo>
                    <a:pt x="57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3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4" y="90"/>
                  </a:lnTo>
                  <a:lnTo>
                    <a:pt x="51" y="90"/>
                  </a:lnTo>
                  <a:lnTo>
                    <a:pt x="48" y="88"/>
                  </a:lnTo>
                  <a:lnTo>
                    <a:pt x="43" y="88"/>
                  </a:lnTo>
                  <a:lnTo>
                    <a:pt x="41" y="88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5"/>
                  </a:lnTo>
                  <a:lnTo>
                    <a:pt x="38" y="84"/>
                  </a:lnTo>
                  <a:lnTo>
                    <a:pt x="37" y="80"/>
                  </a:lnTo>
                  <a:lnTo>
                    <a:pt x="35" y="80"/>
                  </a:lnTo>
                  <a:lnTo>
                    <a:pt x="37" y="79"/>
                  </a:lnTo>
                  <a:lnTo>
                    <a:pt x="37" y="77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7" y="73"/>
                  </a:lnTo>
                  <a:lnTo>
                    <a:pt x="37" y="73"/>
                  </a:lnTo>
                  <a:lnTo>
                    <a:pt x="37" y="71"/>
                  </a:lnTo>
                  <a:lnTo>
                    <a:pt x="35" y="71"/>
                  </a:lnTo>
                  <a:lnTo>
                    <a:pt x="33" y="71"/>
                  </a:lnTo>
                  <a:lnTo>
                    <a:pt x="30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9" y="66"/>
                  </a:lnTo>
                  <a:lnTo>
                    <a:pt x="29" y="66"/>
                  </a:lnTo>
                  <a:lnTo>
                    <a:pt x="27" y="65"/>
                  </a:lnTo>
                  <a:lnTo>
                    <a:pt x="26" y="65"/>
                  </a:lnTo>
                  <a:lnTo>
                    <a:pt x="21" y="63"/>
                  </a:lnTo>
                  <a:lnTo>
                    <a:pt x="19" y="60"/>
                  </a:lnTo>
                  <a:lnTo>
                    <a:pt x="15" y="58"/>
                  </a:lnTo>
                  <a:lnTo>
                    <a:pt x="15" y="57"/>
                  </a:lnTo>
                  <a:lnTo>
                    <a:pt x="13" y="55"/>
                  </a:lnTo>
                  <a:lnTo>
                    <a:pt x="11" y="51"/>
                  </a:lnTo>
                  <a:lnTo>
                    <a:pt x="11" y="49"/>
                  </a:lnTo>
                  <a:lnTo>
                    <a:pt x="11" y="49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4"/>
                  </a:lnTo>
                  <a:lnTo>
                    <a:pt x="5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1" y="33"/>
                  </a:lnTo>
                  <a:lnTo>
                    <a:pt x="13" y="33"/>
                  </a:lnTo>
                  <a:lnTo>
                    <a:pt x="16" y="33"/>
                  </a:lnTo>
                  <a:lnTo>
                    <a:pt x="19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9" y="32"/>
                  </a:lnTo>
                  <a:lnTo>
                    <a:pt x="29" y="32"/>
                  </a:lnTo>
                  <a:lnTo>
                    <a:pt x="29" y="30"/>
                  </a:lnTo>
                  <a:lnTo>
                    <a:pt x="30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7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7"/>
                  </a:lnTo>
                  <a:lnTo>
                    <a:pt x="35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7" y="24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7"/>
                  </a:lnTo>
                  <a:lnTo>
                    <a:pt x="43" y="17"/>
                  </a:lnTo>
                  <a:lnTo>
                    <a:pt x="43" y="17"/>
                  </a:lnTo>
                  <a:lnTo>
                    <a:pt x="44" y="17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7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2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6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6" y="3"/>
                  </a:lnTo>
                  <a:lnTo>
                    <a:pt x="59" y="2"/>
                  </a:lnTo>
                  <a:lnTo>
                    <a:pt x="62" y="0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2" name="Freeform 8">
              <a:extLst>
                <a:ext uri="{FF2B5EF4-FFF2-40B4-BE49-F238E27FC236}">
                  <a16:creationId xmlns:a16="http://schemas.microsoft.com/office/drawing/2014/main" id="{1F0DEBB4-D1F7-4859-A951-BBAABF0F61A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2897" y="4645931"/>
              <a:ext cx="329419" cy="280688"/>
            </a:xfrm>
            <a:custGeom>
              <a:avLst/>
              <a:gdLst>
                <a:gd name="T0" fmla="*/ 98 w 169"/>
                <a:gd name="T1" fmla="*/ 122 h 144"/>
                <a:gd name="T2" fmla="*/ 123 w 169"/>
                <a:gd name="T3" fmla="*/ 4 h 144"/>
                <a:gd name="T4" fmla="*/ 125 w 169"/>
                <a:gd name="T5" fmla="*/ 5 h 144"/>
                <a:gd name="T6" fmla="*/ 128 w 169"/>
                <a:gd name="T7" fmla="*/ 5 h 144"/>
                <a:gd name="T8" fmla="*/ 134 w 169"/>
                <a:gd name="T9" fmla="*/ 8 h 144"/>
                <a:gd name="T10" fmla="*/ 139 w 169"/>
                <a:gd name="T11" fmla="*/ 8 h 144"/>
                <a:gd name="T12" fmla="*/ 144 w 169"/>
                <a:gd name="T13" fmla="*/ 11 h 144"/>
                <a:gd name="T14" fmla="*/ 155 w 169"/>
                <a:gd name="T15" fmla="*/ 16 h 144"/>
                <a:gd name="T16" fmla="*/ 159 w 169"/>
                <a:gd name="T17" fmla="*/ 21 h 144"/>
                <a:gd name="T18" fmla="*/ 164 w 169"/>
                <a:gd name="T19" fmla="*/ 24 h 144"/>
                <a:gd name="T20" fmla="*/ 167 w 169"/>
                <a:gd name="T21" fmla="*/ 32 h 144"/>
                <a:gd name="T22" fmla="*/ 164 w 169"/>
                <a:gd name="T23" fmla="*/ 40 h 144"/>
                <a:gd name="T24" fmla="*/ 162 w 169"/>
                <a:gd name="T25" fmla="*/ 49 h 144"/>
                <a:gd name="T26" fmla="*/ 166 w 169"/>
                <a:gd name="T27" fmla="*/ 60 h 144"/>
                <a:gd name="T28" fmla="*/ 159 w 169"/>
                <a:gd name="T29" fmla="*/ 65 h 144"/>
                <a:gd name="T30" fmla="*/ 159 w 169"/>
                <a:gd name="T31" fmla="*/ 73 h 144"/>
                <a:gd name="T32" fmla="*/ 156 w 169"/>
                <a:gd name="T33" fmla="*/ 79 h 144"/>
                <a:gd name="T34" fmla="*/ 159 w 169"/>
                <a:gd name="T35" fmla="*/ 84 h 144"/>
                <a:gd name="T36" fmla="*/ 158 w 169"/>
                <a:gd name="T37" fmla="*/ 87 h 144"/>
                <a:gd name="T38" fmla="*/ 139 w 169"/>
                <a:gd name="T39" fmla="*/ 93 h 144"/>
                <a:gd name="T40" fmla="*/ 120 w 169"/>
                <a:gd name="T41" fmla="*/ 100 h 144"/>
                <a:gd name="T42" fmla="*/ 117 w 169"/>
                <a:gd name="T43" fmla="*/ 109 h 144"/>
                <a:gd name="T44" fmla="*/ 99 w 169"/>
                <a:gd name="T45" fmla="*/ 115 h 144"/>
                <a:gd name="T46" fmla="*/ 96 w 169"/>
                <a:gd name="T47" fmla="*/ 122 h 144"/>
                <a:gd name="T48" fmla="*/ 91 w 169"/>
                <a:gd name="T49" fmla="*/ 122 h 144"/>
                <a:gd name="T50" fmla="*/ 90 w 169"/>
                <a:gd name="T51" fmla="*/ 125 h 144"/>
                <a:gd name="T52" fmla="*/ 87 w 169"/>
                <a:gd name="T53" fmla="*/ 125 h 144"/>
                <a:gd name="T54" fmla="*/ 85 w 169"/>
                <a:gd name="T55" fmla="*/ 126 h 144"/>
                <a:gd name="T56" fmla="*/ 84 w 169"/>
                <a:gd name="T57" fmla="*/ 130 h 144"/>
                <a:gd name="T58" fmla="*/ 77 w 169"/>
                <a:gd name="T59" fmla="*/ 136 h 144"/>
                <a:gd name="T60" fmla="*/ 76 w 169"/>
                <a:gd name="T61" fmla="*/ 139 h 144"/>
                <a:gd name="T62" fmla="*/ 69 w 169"/>
                <a:gd name="T63" fmla="*/ 144 h 144"/>
                <a:gd name="T64" fmla="*/ 52 w 169"/>
                <a:gd name="T65" fmla="*/ 141 h 144"/>
                <a:gd name="T66" fmla="*/ 33 w 169"/>
                <a:gd name="T67" fmla="*/ 136 h 144"/>
                <a:gd name="T68" fmla="*/ 8 w 169"/>
                <a:gd name="T69" fmla="*/ 128 h 144"/>
                <a:gd name="T70" fmla="*/ 0 w 169"/>
                <a:gd name="T71" fmla="*/ 90 h 144"/>
                <a:gd name="T72" fmla="*/ 28 w 169"/>
                <a:gd name="T73" fmla="*/ 67 h 144"/>
                <a:gd name="T74" fmla="*/ 30 w 169"/>
                <a:gd name="T75" fmla="*/ 51 h 144"/>
                <a:gd name="T76" fmla="*/ 30 w 169"/>
                <a:gd name="T77" fmla="*/ 43 h 144"/>
                <a:gd name="T78" fmla="*/ 35 w 169"/>
                <a:gd name="T79" fmla="*/ 41 h 144"/>
                <a:gd name="T80" fmla="*/ 39 w 169"/>
                <a:gd name="T81" fmla="*/ 46 h 144"/>
                <a:gd name="T82" fmla="*/ 49 w 169"/>
                <a:gd name="T83" fmla="*/ 45 h 144"/>
                <a:gd name="T84" fmla="*/ 54 w 169"/>
                <a:gd name="T85" fmla="*/ 52 h 144"/>
                <a:gd name="T86" fmla="*/ 69 w 169"/>
                <a:gd name="T87" fmla="*/ 56 h 144"/>
                <a:gd name="T88" fmla="*/ 74 w 169"/>
                <a:gd name="T89" fmla="*/ 49 h 144"/>
                <a:gd name="T90" fmla="*/ 82 w 169"/>
                <a:gd name="T91" fmla="*/ 59 h 144"/>
                <a:gd name="T92" fmla="*/ 95 w 169"/>
                <a:gd name="T93" fmla="*/ 65 h 144"/>
                <a:gd name="T94" fmla="*/ 101 w 169"/>
                <a:gd name="T95" fmla="*/ 73 h 144"/>
                <a:gd name="T96" fmla="*/ 110 w 169"/>
                <a:gd name="T97" fmla="*/ 73 h 144"/>
                <a:gd name="T98" fmla="*/ 114 w 169"/>
                <a:gd name="T99" fmla="*/ 76 h 144"/>
                <a:gd name="T100" fmla="*/ 110 w 169"/>
                <a:gd name="T101" fmla="*/ 59 h 144"/>
                <a:gd name="T102" fmla="*/ 104 w 169"/>
                <a:gd name="T103" fmla="*/ 60 h 144"/>
                <a:gd name="T104" fmla="*/ 93 w 169"/>
                <a:gd name="T105" fmla="*/ 51 h 144"/>
                <a:gd name="T106" fmla="*/ 96 w 169"/>
                <a:gd name="T107" fmla="*/ 37 h 144"/>
                <a:gd name="T108" fmla="*/ 95 w 169"/>
                <a:gd name="T109" fmla="*/ 19 h 144"/>
                <a:gd name="T110" fmla="*/ 99 w 169"/>
                <a:gd name="T111" fmla="*/ 8 h 144"/>
                <a:gd name="T112" fmla="*/ 117 w 169"/>
                <a:gd name="T113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9" h="144">
                  <a:moveTo>
                    <a:pt x="79" y="137"/>
                  </a:moveTo>
                  <a:lnTo>
                    <a:pt x="77" y="139"/>
                  </a:lnTo>
                  <a:lnTo>
                    <a:pt x="77" y="139"/>
                  </a:lnTo>
                  <a:lnTo>
                    <a:pt x="77" y="137"/>
                  </a:lnTo>
                  <a:lnTo>
                    <a:pt x="79" y="137"/>
                  </a:lnTo>
                  <a:lnTo>
                    <a:pt x="79" y="137"/>
                  </a:lnTo>
                  <a:close/>
                  <a:moveTo>
                    <a:pt x="98" y="122"/>
                  </a:move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close/>
                  <a:moveTo>
                    <a:pt x="125" y="0"/>
                  </a:moveTo>
                  <a:lnTo>
                    <a:pt x="125" y="0"/>
                  </a:lnTo>
                  <a:lnTo>
                    <a:pt x="125" y="2"/>
                  </a:lnTo>
                  <a:lnTo>
                    <a:pt x="123" y="2"/>
                  </a:lnTo>
                  <a:lnTo>
                    <a:pt x="123" y="2"/>
                  </a:lnTo>
                  <a:lnTo>
                    <a:pt x="123" y="4"/>
                  </a:lnTo>
                  <a:lnTo>
                    <a:pt x="123" y="4"/>
                  </a:lnTo>
                  <a:lnTo>
                    <a:pt x="123" y="5"/>
                  </a:lnTo>
                  <a:lnTo>
                    <a:pt x="123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8" y="5"/>
                  </a:lnTo>
                  <a:lnTo>
                    <a:pt x="128" y="5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7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39" y="8"/>
                  </a:lnTo>
                  <a:lnTo>
                    <a:pt x="139" y="8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2" y="10"/>
                  </a:lnTo>
                  <a:lnTo>
                    <a:pt x="142" y="10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5" y="13"/>
                  </a:lnTo>
                  <a:lnTo>
                    <a:pt x="145" y="13"/>
                  </a:lnTo>
                  <a:lnTo>
                    <a:pt x="147" y="13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1" y="15"/>
                  </a:lnTo>
                  <a:lnTo>
                    <a:pt x="153" y="15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8" y="18"/>
                  </a:lnTo>
                  <a:lnTo>
                    <a:pt x="159" y="18"/>
                  </a:lnTo>
                  <a:lnTo>
                    <a:pt x="159" y="18"/>
                  </a:lnTo>
                  <a:lnTo>
                    <a:pt x="159" y="19"/>
                  </a:lnTo>
                  <a:lnTo>
                    <a:pt x="159" y="19"/>
                  </a:lnTo>
                  <a:lnTo>
                    <a:pt x="159" y="21"/>
                  </a:lnTo>
                  <a:lnTo>
                    <a:pt x="159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2" y="21"/>
                  </a:lnTo>
                  <a:lnTo>
                    <a:pt x="162" y="21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6" y="24"/>
                  </a:lnTo>
                  <a:lnTo>
                    <a:pt x="164" y="26"/>
                  </a:lnTo>
                  <a:lnTo>
                    <a:pt x="164" y="27"/>
                  </a:lnTo>
                  <a:lnTo>
                    <a:pt x="166" y="29"/>
                  </a:lnTo>
                  <a:lnTo>
                    <a:pt x="167" y="29"/>
                  </a:lnTo>
                  <a:lnTo>
                    <a:pt x="167" y="30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69" y="33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7" y="38"/>
                  </a:lnTo>
                  <a:lnTo>
                    <a:pt x="166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1"/>
                  </a:lnTo>
                  <a:lnTo>
                    <a:pt x="166" y="43"/>
                  </a:lnTo>
                  <a:lnTo>
                    <a:pt x="164" y="45"/>
                  </a:lnTo>
                  <a:lnTo>
                    <a:pt x="164" y="46"/>
                  </a:lnTo>
                  <a:lnTo>
                    <a:pt x="162" y="46"/>
                  </a:lnTo>
                  <a:lnTo>
                    <a:pt x="162" y="49"/>
                  </a:lnTo>
                  <a:lnTo>
                    <a:pt x="164" y="49"/>
                  </a:lnTo>
                  <a:lnTo>
                    <a:pt x="164" y="49"/>
                  </a:lnTo>
                  <a:lnTo>
                    <a:pt x="164" y="51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4" y="57"/>
                  </a:lnTo>
                  <a:lnTo>
                    <a:pt x="164" y="60"/>
                  </a:lnTo>
                  <a:lnTo>
                    <a:pt x="166" y="60"/>
                  </a:lnTo>
                  <a:lnTo>
                    <a:pt x="167" y="60"/>
                  </a:lnTo>
                  <a:lnTo>
                    <a:pt x="167" y="60"/>
                  </a:lnTo>
                  <a:lnTo>
                    <a:pt x="167" y="62"/>
                  </a:lnTo>
                  <a:lnTo>
                    <a:pt x="166" y="62"/>
                  </a:lnTo>
                  <a:lnTo>
                    <a:pt x="166" y="62"/>
                  </a:lnTo>
                  <a:lnTo>
                    <a:pt x="164" y="63"/>
                  </a:lnTo>
                  <a:lnTo>
                    <a:pt x="161" y="65"/>
                  </a:lnTo>
                  <a:lnTo>
                    <a:pt x="159" y="65"/>
                  </a:lnTo>
                  <a:lnTo>
                    <a:pt x="159" y="67"/>
                  </a:lnTo>
                  <a:lnTo>
                    <a:pt x="159" y="68"/>
                  </a:lnTo>
                  <a:lnTo>
                    <a:pt x="159" y="68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8" y="74"/>
                  </a:lnTo>
                  <a:lnTo>
                    <a:pt x="158" y="76"/>
                  </a:lnTo>
                  <a:lnTo>
                    <a:pt x="158" y="78"/>
                  </a:lnTo>
                  <a:lnTo>
                    <a:pt x="156" y="78"/>
                  </a:lnTo>
                  <a:lnTo>
                    <a:pt x="155" y="79"/>
                  </a:lnTo>
                  <a:lnTo>
                    <a:pt x="155" y="79"/>
                  </a:lnTo>
                  <a:lnTo>
                    <a:pt x="156" y="79"/>
                  </a:lnTo>
                  <a:lnTo>
                    <a:pt x="156" y="79"/>
                  </a:lnTo>
                  <a:lnTo>
                    <a:pt x="158" y="81"/>
                  </a:lnTo>
                  <a:lnTo>
                    <a:pt x="156" y="81"/>
                  </a:lnTo>
                  <a:lnTo>
                    <a:pt x="156" y="81"/>
                  </a:lnTo>
                  <a:lnTo>
                    <a:pt x="158" y="81"/>
                  </a:lnTo>
                  <a:lnTo>
                    <a:pt x="158" y="82"/>
                  </a:lnTo>
                  <a:lnTo>
                    <a:pt x="159" y="82"/>
                  </a:lnTo>
                  <a:lnTo>
                    <a:pt x="159" y="84"/>
                  </a:lnTo>
                  <a:lnTo>
                    <a:pt x="159" y="84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61" y="84"/>
                  </a:lnTo>
                  <a:lnTo>
                    <a:pt x="161" y="84"/>
                  </a:lnTo>
                  <a:lnTo>
                    <a:pt x="162" y="84"/>
                  </a:lnTo>
                  <a:lnTo>
                    <a:pt x="162" y="85"/>
                  </a:lnTo>
                  <a:lnTo>
                    <a:pt x="159" y="85"/>
                  </a:lnTo>
                  <a:lnTo>
                    <a:pt x="158" y="87"/>
                  </a:lnTo>
                  <a:lnTo>
                    <a:pt x="153" y="89"/>
                  </a:lnTo>
                  <a:lnTo>
                    <a:pt x="150" y="89"/>
                  </a:lnTo>
                  <a:lnTo>
                    <a:pt x="148" y="90"/>
                  </a:lnTo>
                  <a:lnTo>
                    <a:pt x="147" y="90"/>
                  </a:lnTo>
                  <a:lnTo>
                    <a:pt x="145" y="90"/>
                  </a:lnTo>
                  <a:lnTo>
                    <a:pt x="142" y="92"/>
                  </a:lnTo>
                  <a:lnTo>
                    <a:pt x="140" y="92"/>
                  </a:lnTo>
                  <a:lnTo>
                    <a:pt x="139" y="93"/>
                  </a:lnTo>
                  <a:lnTo>
                    <a:pt x="136" y="93"/>
                  </a:lnTo>
                  <a:lnTo>
                    <a:pt x="132" y="95"/>
                  </a:lnTo>
                  <a:lnTo>
                    <a:pt x="129" y="95"/>
                  </a:lnTo>
                  <a:lnTo>
                    <a:pt x="126" y="97"/>
                  </a:lnTo>
                  <a:lnTo>
                    <a:pt x="125" y="97"/>
                  </a:lnTo>
                  <a:lnTo>
                    <a:pt x="123" y="98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1"/>
                  </a:lnTo>
                  <a:lnTo>
                    <a:pt x="121" y="103"/>
                  </a:lnTo>
                  <a:lnTo>
                    <a:pt x="121" y="104"/>
                  </a:lnTo>
                  <a:lnTo>
                    <a:pt x="121" y="106"/>
                  </a:lnTo>
                  <a:lnTo>
                    <a:pt x="121" y="109"/>
                  </a:lnTo>
                  <a:lnTo>
                    <a:pt x="120" y="109"/>
                  </a:lnTo>
                  <a:lnTo>
                    <a:pt x="117" y="109"/>
                  </a:lnTo>
                  <a:lnTo>
                    <a:pt x="112" y="109"/>
                  </a:lnTo>
                  <a:lnTo>
                    <a:pt x="109" y="109"/>
                  </a:lnTo>
                  <a:lnTo>
                    <a:pt x="106" y="111"/>
                  </a:lnTo>
                  <a:lnTo>
                    <a:pt x="103" y="112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99" y="115"/>
                  </a:lnTo>
                  <a:lnTo>
                    <a:pt x="99" y="119"/>
                  </a:lnTo>
                  <a:lnTo>
                    <a:pt x="99" y="120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3"/>
                  </a:lnTo>
                  <a:lnTo>
                    <a:pt x="91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5"/>
                  </a:lnTo>
                  <a:lnTo>
                    <a:pt x="88" y="125"/>
                  </a:lnTo>
                  <a:lnTo>
                    <a:pt x="88" y="125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5" y="125"/>
                  </a:lnTo>
                  <a:lnTo>
                    <a:pt x="85" y="125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30"/>
                  </a:lnTo>
                  <a:lnTo>
                    <a:pt x="84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0" y="131"/>
                  </a:lnTo>
                  <a:lnTo>
                    <a:pt x="80" y="133"/>
                  </a:lnTo>
                  <a:lnTo>
                    <a:pt x="79" y="133"/>
                  </a:lnTo>
                  <a:lnTo>
                    <a:pt x="79" y="134"/>
                  </a:lnTo>
                  <a:lnTo>
                    <a:pt x="77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6" y="139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2"/>
                  </a:lnTo>
                  <a:lnTo>
                    <a:pt x="74" y="142"/>
                  </a:lnTo>
                  <a:lnTo>
                    <a:pt x="73" y="142"/>
                  </a:lnTo>
                  <a:lnTo>
                    <a:pt x="74" y="142"/>
                  </a:lnTo>
                  <a:lnTo>
                    <a:pt x="69" y="144"/>
                  </a:lnTo>
                  <a:lnTo>
                    <a:pt x="66" y="144"/>
                  </a:lnTo>
                  <a:lnTo>
                    <a:pt x="63" y="142"/>
                  </a:lnTo>
                  <a:lnTo>
                    <a:pt x="60" y="142"/>
                  </a:lnTo>
                  <a:lnTo>
                    <a:pt x="58" y="142"/>
                  </a:lnTo>
                  <a:lnTo>
                    <a:pt x="57" y="142"/>
                  </a:lnTo>
                  <a:lnTo>
                    <a:pt x="55" y="141"/>
                  </a:lnTo>
                  <a:lnTo>
                    <a:pt x="54" y="141"/>
                  </a:lnTo>
                  <a:lnTo>
                    <a:pt x="52" y="141"/>
                  </a:lnTo>
                  <a:lnTo>
                    <a:pt x="50" y="141"/>
                  </a:lnTo>
                  <a:lnTo>
                    <a:pt x="47" y="141"/>
                  </a:lnTo>
                  <a:lnTo>
                    <a:pt x="46" y="137"/>
                  </a:lnTo>
                  <a:lnTo>
                    <a:pt x="44" y="137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33" y="136"/>
                  </a:lnTo>
                  <a:lnTo>
                    <a:pt x="33" y="136"/>
                  </a:lnTo>
                  <a:lnTo>
                    <a:pt x="30" y="136"/>
                  </a:lnTo>
                  <a:lnTo>
                    <a:pt x="27" y="137"/>
                  </a:lnTo>
                  <a:lnTo>
                    <a:pt x="24" y="137"/>
                  </a:lnTo>
                  <a:lnTo>
                    <a:pt x="21" y="137"/>
                  </a:lnTo>
                  <a:lnTo>
                    <a:pt x="17" y="136"/>
                  </a:lnTo>
                  <a:lnTo>
                    <a:pt x="14" y="133"/>
                  </a:lnTo>
                  <a:lnTo>
                    <a:pt x="11" y="130"/>
                  </a:lnTo>
                  <a:lnTo>
                    <a:pt x="8" y="128"/>
                  </a:lnTo>
                  <a:lnTo>
                    <a:pt x="8" y="126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17"/>
                  </a:lnTo>
                  <a:lnTo>
                    <a:pt x="0" y="114"/>
                  </a:lnTo>
                  <a:lnTo>
                    <a:pt x="0" y="95"/>
                  </a:lnTo>
                  <a:lnTo>
                    <a:pt x="0" y="90"/>
                  </a:lnTo>
                  <a:lnTo>
                    <a:pt x="0" y="73"/>
                  </a:lnTo>
                  <a:lnTo>
                    <a:pt x="0" y="70"/>
                  </a:lnTo>
                  <a:lnTo>
                    <a:pt x="27" y="70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30" y="70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5"/>
                  </a:lnTo>
                  <a:lnTo>
                    <a:pt x="28" y="63"/>
                  </a:lnTo>
                  <a:lnTo>
                    <a:pt x="30" y="62"/>
                  </a:lnTo>
                  <a:lnTo>
                    <a:pt x="30" y="60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0" y="54"/>
                  </a:lnTo>
                  <a:lnTo>
                    <a:pt x="30" y="51"/>
                  </a:lnTo>
                  <a:lnTo>
                    <a:pt x="30" y="51"/>
                  </a:lnTo>
                  <a:lnTo>
                    <a:pt x="30" y="49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40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2" y="41"/>
                  </a:lnTo>
                  <a:lnTo>
                    <a:pt x="33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8"/>
                  </a:lnTo>
                  <a:lnTo>
                    <a:pt x="38" y="48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41" y="46"/>
                  </a:lnTo>
                  <a:lnTo>
                    <a:pt x="43" y="45"/>
                  </a:lnTo>
                  <a:lnTo>
                    <a:pt x="46" y="45"/>
                  </a:lnTo>
                  <a:lnTo>
                    <a:pt x="47" y="45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1"/>
                  </a:lnTo>
                  <a:lnTo>
                    <a:pt x="50" y="51"/>
                  </a:lnTo>
                  <a:lnTo>
                    <a:pt x="52" y="52"/>
                  </a:lnTo>
                  <a:lnTo>
                    <a:pt x="54" y="52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8" y="54"/>
                  </a:lnTo>
                  <a:lnTo>
                    <a:pt x="60" y="54"/>
                  </a:lnTo>
                  <a:lnTo>
                    <a:pt x="63" y="54"/>
                  </a:lnTo>
                  <a:lnTo>
                    <a:pt x="65" y="54"/>
                  </a:lnTo>
                  <a:lnTo>
                    <a:pt x="68" y="56"/>
                  </a:lnTo>
                  <a:lnTo>
                    <a:pt x="69" y="56"/>
                  </a:lnTo>
                  <a:lnTo>
                    <a:pt x="71" y="56"/>
                  </a:lnTo>
                  <a:lnTo>
                    <a:pt x="71" y="54"/>
                  </a:lnTo>
                  <a:lnTo>
                    <a:pt x="73" y="54"/>
                  </a:lnTo>
                  <a:lnTo>
                    <a:pt x="73" y="54"/>
                  </a:lnTo>
                  <a:lnTo>
                    <a:pt x="73" y="52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7" y="52"/>
                  </a:lnTo>
                  <a:lnTo>
                    <a:pt x="79" y="54"/>
                  </a:lnTo>
                  <a:lnTo>
                    <a:pt x="80" y="57"/>
                  </a:lnTo>
                  <a:lnTo>
                    <a:pt x="80" y="59"/>
                  </a:lnTo>
                  <a:lnTo>
                    <a:pt x="82" y="59"/>
                  </a:lnTo>
                  <a:lnTo>
                    <a:pt x="82" y="59"/>
                  </a:lnTo>
                  <a:lnTo>
                    <a:pt x="84" y="59"/>
                  </a:lnTo>
                  <a:lnTo>
                    <a:pt x="85" y="59"/>
                  </a:lnTo>
                  <a:lnTo>
                    <a:pt x="88" y="60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3" y="63"/>
                  </a:lnTo>
                  <a:lnTo>
                    <a:pt x="95" y="63"/>
                  </a:lnTo>
                  <a:lnTo>
                    <a:pt x="95" y="65"/>
                  </a:lnTo>
                  <a:lnTo>
                    <a:pt x="95" y="67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8"/>
                  </a:lnTo>
                  <a:lnTo>
                    <a:pt x="99" y="70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4"/>
                  </a:lnTo>
                  <a:lnTo>
                    <a:pt x="103" y="76"/>
                  </a:lnTo>
                  <a:lnTo>
                    <a:pt x="104" y="76"/>
                  </a:lnTo>
                  <a:lnTo>
                    <a:pt x="106" y="76"/>
                  </a:lnTo>
                  <a:lnTo>
                    <a:pt x="106" y="76"/>
                  </a:lnTo>
                  <a:lnTo>
                    <a:pt x="107" y="74"/>
                  </a:lnTo>
                  <a:lnTo>
                    <a:pt x="109" y="74"/>
                  </a:lnTo>
                  <a:lnTo>
                    <a:pt x="110" y="73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3"/>
                  </a:lnTo>
                  <a:lnTo>
                    <a:pt x="114" y="70"/>
                  </a:lnTo>
                  <a:lnTo>
                    <a:pt x="114" y="68"/>
                  </a:lnTo>
                  <a:lnTo>
                    <a:pt x="114" y="65"/>
                  </a:lnTo>
                  <a:lnTo>
                    <a:pt x="114" y="57"/>
                  </a:lnTo>
                  <a:lnTo>
                    <a:pt x="114" y="57"/>
                  </a:lnTo>
                  <a:lnTo>
                    <a:pt x="112" y="59"/>
                  </a:lnTo>
                  <a:lnTo>
                    <a:pt x="110" y="59"/>
                  </a:lnTo>
                  <a:lnTo>
                    <a:pt x="109" y="59"/>
                  </a:lnTo>
                  <a:lnTo>
                    <a:pt x="109" y="59"/>
                  </a:lnTo>
                  <a:lnTo>
                    <a:pt x="109" y="60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09" y="62"/>
                  </a:lnTo>
                  <a:lnTo>
                    <a:pt x="107" y="62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1" y="59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96" y="54"/>
                  </a:lnTo>
                  <a:lnTo>
                    <a:pt x="95" y="54"/>
                  </a:lnTo>
                  <a:lnTo>
                    <a:pt x="95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8"/>
                  </a:lnTo>
                  <a:lnTo>
                    <a:pt x="93" y="46"/>
                  </a:lnTo>
                  <a:lnTo>
                    <a:pt x="95" y="43"/>
                  </a:lnTo>
                  <a:lnTo>
                    <a:pt x="95" y="40"/>
                  </a:lnTo>
                  <a:lnTo>
                    <a:pt x="95" y="38"/>
                  </a:lnTo>
                  <a:lnTo>
                    <a:pt x="96" y="37"/>
                  </a:lnTo>
                  <a:lnTo>
                    <a:pt x="96" y="33"/>
                  </a:lnTo>
                  <a:lnTo>
                    <a:pt x="96" y="32"/>
                  </a:lnTo>
                  <a:lnTo>
                    <a:pt x="96" y="30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6" y="24"/>
                  </a:lnTo>
                  <a:lnTo>
                    <a:pt x="96" y="21"/>
                  </a:lnTo>
                  <a:lnTo>
                    <a:pt x="95" y="19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5" y="15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11"/>
                  </a:lnTo>
                  <a:lnTo>
                    <a:pt x="99" y="10"/>
                  </a:lnTo>
                  <a:lnTo>
                    <a:pt x="99" y="8"/>
                  </a:lnTo>
                  <a:lnTo>
                    <a:pt x="101" y="7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1" y="4"/>
                  </a:lnTo>
                  <a:lnTo>
                    <a:pt x="106" y="4"/>
                  </a:lnTo>
                  <a:lnTo>
                    <a:pt x="109" y="4"/>
                  </a:lnTo>
                  <a:lnTo>
                    <a:pt x="114" y="2"/>
                  </a:lnTo>
                  <a:lnTo>
                    <a:pt x="117" y="2"/>
                  </a:lnTo>
                  <a:lnTo>
                    <a:pt x="121" y="0"/>
                  </a:lnTo>
                  <a:lnTo>
                    <a:pt x="1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3" name="Freeform 9">
              <a:extLst>
                <a:ext uri="{FF2B5EF4-FFF2-40B4-BE49-F238E27FC236}">
                  <a16:creationId xmlns:a16="http://schemas.microsoft.com/office/drawing/2014/main" id="{F9A795A6-FAFF-494A-BADC-E10FE54852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28909" y="5045521"/>
              <a:ext cx="602310" cy="793334"/>
            </a:xfrm>
            <a:custGeom>
              <a:avLst/>
              <a:gdLst>
                <a:gd name="T0" fmla="*/ 306 w 309"/>
                <a:gd name="T1" fmla="*/ 407 h 407"/>
                <a:gd name="T2" fmla="*/ 170 w 309"/>
                <a:gd name="T3" fmla="*/ 101 h 407"/>
                <a:gd name="T4" fmla="*/ 159 w 309"/>
                <a:gd name="T5" fmla="*/ 109 h 407"/>
                <a:gd name="T6" fmla="*/ 153 w 309"/>
                <a:gd name="T7" fmla="*/ 115 h 407"/>
                <a:gd name="T8" fmla="*/ 156 w 309"/>
                <a:gd name="T9" fmla="*/ 123 h 407"/>
                <a:gd name="T10" fmla="*/ 159 w 309"/>
                <a:gd name="T11" fmla="*/ 126 h 407"/>
                <a:gd name="T12" fmla="*/ 167 w 309"/>
                <a:gd name="T13" fmla="*/ 131 h 407"/>
                <a:gd name="T14" fmla="*/ 172 w 309"/>
                <a:gd name="T15" fmla="*/ 123 h 407"/>
                <a:gd name="T16" fmla="*/ 180 w 309"/>
                <a:gd name="T17" fmla="*/ 122 h 407"/>
                <a:gd name="T18" fmla="*/ 185 w 309"/>
                <a:gd name="T19" fmla="*/ 115 h 407"/>
                <a:gd name="T20" fmla="*/ 185 w 309"/>
                <a:gd name="T21" fmla="*/ 107 h 407"/>
                <a:gd name="T22" fmla="*/ 177 w 309"/>
                <a:gd name="T23" fmla="*/ 101 h 407"/>
                <a:gd name="T24" fmla="*/ 202 w 309"/>
                <a:gd name="T25" fmla="*/ 3 h 407"/>
                <a:gd name="T26" fmla="*/ 215 w 309"/>
                <a:gd name="T27" fmla="*/ 5 h 407"/>
                <a:gd name="T28" fmla="*/ 219 w 309"/>
                <a:gd name="T29" fmla="*/ 22 h 407"/>
                <a:gd name="T30" fmla="*/ 224 w 309"/>
                <a:gd name="T31" fmla="*/ 33 h 407"/>
                <a:gd name="T32" fmla="*/ 224 w 309"/>
                <a:gd name="T33" fmla="*/ 49 h 407"/>
                <a:gd name="T34" fmla="*/ 219 w 309"/>
                <a:gd name="T35" fmla="*/ 57 h 407"/>
                <a:gd name="T36" fmla="*/ 208 w 309"/>
                <a:gd name="T37" fmla="*/ 62 h 407"/>
                <a:gd name="T38" fmla="*/ 208 w 309"/>
                <a:gd name="T39" fmla="*/ 73 h 407"/>
                <a:gd name="T40" fmla="*/ 224 w 309"/>
                <a:gd name="T41" fmla="*/ 74 h 407"/>
                <a:gd name="T42" fmla="*/ 232 w 309"/>
                <a:gd name="T43" fmla="*/ 73 h 407"/>
                <a:gd name="T44" fmla="*/ 232 w 309"/>
                <a:gd name="T45" fmla="*/ 93 h 407"/>
                <a:gd name="T46" fmla="*/ 215 w 309"/>
                <a:gd name="T47" fmla="*/ 112 h 407"/>
                <a:gd name="T48" fmla="*/ 196 w 309"/>
                <a:gd name="T49" fmla="*/ 142 h 407"/>
                <a:gd name="T50" fmla="*/ 169 w 309"/>
                <a:gd name="T51" fmla="*/ 166 h 407"/>
                <a:gd name="T52" fmla="*/ 137 w 309"/>
                <a:gd name="T53" fmla="*/ 180 h 407"/>
                <a:gd name="T54" fmla="*/ 123 w 309"/>
                <a:gd name="T55" fmla="*/ 185 h 407"/>
                <a:gd name="T56" fmla="*/ 100 w 309"/>
                <a:gd name="T57" fmla="*/ 186 h 407"/>
                <a:gd name="T58" fmla="*/ 77 w 309"/>
                <a:gd name="T59" fmla="*/ 191 h 407"/>
                <a:gd name="T60" fmla="*/ 62 w 309"/>
                <a:gd name="T61" fmla="*/ 192 h 407"/>
                <a:gd name="T62" fmla="*/ 43 w 309"/>
                <a:gd name="T63" fmla="*/ 196 h 407"/>
                <a:gd name="T64" fmla="*/ 38 w 309"/>
                <a:gd name="T65" fmla="*/ 191 h 407"/>
                <a:gd name="T66" fmla="*/ 33 w 309"/>
                <a:gd name="T67" fmla="*/ 186 h 407"/>
                <a:gd name="T68" fmla="*/ 29 w 309"/>
                <a:gd name="T69" fmla="*/ 191 h 407"/>
                <a:gd name="T70" fmla="*/ 29 w 309"/>
                <a:gd name="T71" fmla="*/ 180 h 407"/>
                <a:gd name="T72" fmla="*/ 21 w 309"/>
                <a:gd name="T73" fmla="*/ 169 h 407"/>
                <a:gd name="T74" fmla="*/ 27 w 309"/>
                <a:gd name="T75" fmla="*/ 161 h 407"/>
                <a:gd name="T76" fmla="*/ 13 w 309"/>
                <a:gd name="T77" fmla="*/ 128 h 407"/>
                <a:gd name="T78" fmla="*/ 2 w 309"/>
                <a:gd name="T79" fmla="*/ 98 h 407"/>
                <a:gd name="T80" fmla="*/ 5 w 309"/>
                <a:gd name="T81" fmla="*/ 93 h 407"/>
                <a:gd name="T82" fmla="*/ 11 w 309"/>
                <a:gd name="T83" fmla="*/ 93 h 407"/>
                <a:gd name="T84" fmla="*/ 13 w 309"/>
                <a:gd name="T85" fmla="*/ 99 h 407"/>
                <a:gd name="T86" fmla="*/ 24 w 309"/>
                <a:gd name="T87" fmla="*/ 104 h 407"/>
                <a:gd name="T88" fmla="*/ 41 w 309"/>
                <a:gd name="T89" fmla="*/ 103 h 407"/>
                <a:gd name="T90" fmla="*/ 49 w 309"/>
                <a:gd name="T91" fmla="*/ 96 h 407"/>
                <a:gd name="T92" fmla="*/ 60 w 309"/>
                <a:gd name="T93" fmla="*/ 51 h 407"/>
                <a:gd name="T94" fmla="*/ 62 w 309"/>
                <a:gd name="T95" fmla="*/ 63 h 407"/>
                <a:gd name="T96" fmla="*/ 63 w 309"/>
                <a:gd name="T97" fmla="*/ 71 h 407"/>
                <a:gd name="T98" fmla="*/ 76 w 309"/>
                <a:gd name="T99" fmla="*/ 71 h 407"/>
                <a:gd name="T100" fmla="*/ 87 w 309"/>
                <a:gd name="T101" fmla="*/ 62 h 407"/>
                <a:gd name="T102" fmla="*/ 93 w 309"/>
                <a:gd name="T103" fmla="*/ 51 h 407"/>
                <a:gd name="T104" fmla="*/ 101 w 309"/>
                <a:gd name="T105" fmla="*/ 49 h 407"/>
                <a:gd name="T106" fmla="*/ 114 w 309"/>
                <a:gd name="T107" fmla="*/ 55 h 407"/>
                <a:gd name="T108" fmla="*/ 126 w 309"/>
                <a:gd name="T109" fmla="*/ 55 h 407"/>
                <a:gd name="T110" fmla="*/ 134 w 309"/>
                <a:gd name="T111" fmla="*/ 46 h 407"/>
                <a:gd name="T112" fmla="*/ 144 w 309"/>
                <a:gd name="T113" fmla="*/ 38 h 407"/>
                <a:gd name="T114" fmla="*/ 153 w 309"/>
                <a:gd name="T115" fmla="*/ 22 h 407"/>
                <a:gd name="T116" fmla="*/ 159 w 309"/>
                <a:gd name="T117" fmla="*/ 18 h 407"/>
                <a:gd name="T118" fmla="*/ 164 w 309"/>
                <a:gd name="T119" fmla="*/ 14 h 407"/>
                <a:gd name="T120" fmla="*/ 177 w 309"/>
                <a:gd name="T121" fmla="*/ 7 h 407"/>
                <a:gd name="T122" fmla="*/ 191 w 309"/>
                <a:gd name="T12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9" h="407">
                  <a:moveTo>
                    <a:pt x="306" y="404"/>
                  </a:moveTo>
                  <a:lnTo>
                    <a:pt x="308" y="405"/>
                  </a:lnTo>
                  <a:lnTo>
                    <a:pt x="309" y="405"/>
                  </a:lnTo>
                  <a:lnTo>
                    <a:pt x="309" y="405"/>
                  </a:lnTo>
                  <a:lnTo>
                    <a:pt x="309" y="407"/>
                  </a:lnTo>
                  <a:lnTo>
                    <a:pt x="308" y="407"/>
                  </a:lnTo>
                  <a:lnTo>
                    <a:pt x="306" y="407"/>
                  </a:lnTo>
                  <a:lnTo>
                    <a:pt x="304" y="405"/>
                  </a:lnTo>
                  <a:lnTo>
                    <a:pt x="306" y="405"/>
                  </a:lnTo>
                  <a:lnTo>
                    <a:pt x="306" y="404"/>
                  </a:lnTo>
                  <a:close/>
                  <a:moveTo>
                    <a:pt x="175" y="99"/>
                  </a:moveTo>
                  <a:lnTo>
                    <a:pt x="175" y="99"/>
                  </a:lnTo>
                  <a:lnTo>
                    <a:pt x="174" y="99"/>
                  </a:lnTo>
                  <a:lnTo>
                    <a:pt x="170" y="101"/>
                  </a:lnTo>
                  <a:lnTo>
                    <a:pt x="167" y="103"/>
                  </a:lnTo>
                  <a:lnTo>
                    <a:pt x="166" y="104"/>
                  </a:lnTo>
                  <a:lnTo>
                    <a:pt x="164" y="104"/>
                  </a:lnTo>
                  <a:lnTo>
                    <a:pt x="163" y="104"/>
                  </a:lnTo>
                  <a:lnTo>
                    <a:pt x="161" y="106"/>
                  </a:lnTo>
                  <a:lnTo>
                    <a:pt x="161" y="107"/>
                  </a:lnTo>
                  <a:lnTo>
                    <a:pt x="159" y="109"/>
                  </a:lnTo>
                  <a:lnTo>
                    <a:pt x="159" y="111"/>
                  </a:lnTo>
                  <a:lnTo>
                    <a:pt x="159" y="111"/>
                  </a:lnTo>
                  <a:lnTo>
                    <a:pt x="158" y="111"/>
                  </a:lnTo>
                  <a:lnTo>
                    <a:pt x="158" y="112"/>
                  </a:lnTo>
                  <a:lnTo>
                    <a:pt x="156" y="114"/>
                  </a:lnTo>
                  <a:lnTo>
                    <a:pt x="155" y="114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7"/>
                  </a:lnTo>
                  <a:lnTo>
                    <a:pt x="155" y="118"/>
                  </a:lnTo>
                  <a:lnTo>
                    <a:pt x="155" y="120"/>
                  </a:lnTo>
                  <a:lnTo>
                    <a:pt x="156" y="122"/>
                  </a:lnTo>
                  <a:lnTo>
                    <a:pt x="156" y="123"/>
                  </a:lnTo>
                  <a:lnTo>
                    <a:pt x="158" y="123"/>
                  </a:lnTo>
                  <a:lnTo>
                    <a:pt x="158" y="125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9" y="126"/>
                  </a:lnTo>
                  <a:lnTo>
                    <a:pt x="159" y="128"/>
                  </a:lnTo>
                  <a:lnTo>
                    <a:pt x="159" y="128"/>
                  </a:lnTo>
                  <a:lnTo>
                    <a:pt x="161" y="128"/>
                  </a:lnTo>
                  <a:lnTo>
                    <a:pt x="161" y="129"/>
                  </a:lnTo>
                  <a:lnTo>
                    <a:pt x="163" y="131"/>
                  </a:lnTo>
                  <a:lnTo>
                    <a:pt x="166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9" y="129"/>
                  </a:lnTo>
                  <a:lnTo>
                    <a:pt x="169" y="128"/>
                  </a:lnTo>
                  <a:lnTo>
                    <a:pt x="169" y="128"/>
                  </a:lnTo>
                  <a:lnTo>
                    <a:pt x="170" y="125"/>
                  </a:lnTo>
                  <a:lnTo>
                    <a:pt x="172" y="123"/>
                  </a:lnTo>
                  <a:lnTo>
                    <a:pt x="174" y="123"/>
                  </a:lnTo>
                  <a:lnTo>
                    <a:pt x="174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7" y="123"/>
                  </a:lnTo>
                  <a:lnTo>
                    <a:pt x="180" y="122"/>
                  </a:lnTo>
                  <a:lnTo>
                    <a:pt x="180" y="122"/>
                  </a:lnTo>
                  <a:lnTo>
                    <a:pt x="182" y="122"/>
                  </a:lnTo>
                  <a:lnTo>
                    <a:pt x="183" y="120"/>
                  </a:lnTo>
                  <a:lnTo>
                    <a:pt x="183" y="118"/>
                  </a:lnTo>
                  <a:lnTo>
                    <a:pt x="183" y="117"/>
                  </a:lnTo>
                  <a:lnTo>
                    <a:pt x="183" y="115"/>
                  </a:lnTo>
                  <a:lnTo>
                    <a:pt x="185" y="115"/>
                  </a:lnTo>
                  <a:lnTo>
                    <a:pt x="185" y="115"/>
                  </a:lnTo>
                  <a:lnTo>
                    <a:pt x="186" y="112"/>
                  </a:lnTo>
                  <a:lnTo>
                    <a:pt x="186" y="111"/>
                  </a:lnTo>
                  <a:lnTo>
                    <a:pt x="186" y="111"/>
                  </a:lnTo>
                  <a:lnTo>
                    <a:pt x="186" y="109"/>
                  </a:lnTo>
                  <a:lnTo>
                    <a:pt x="186" y="109"/>
                  </a:lnTo>
                  <a:lnTo>
                    <a:pt x="185" y="107"/>
                  </a:lnTo>
                  <a:lnTo>
                    <a:pt x="185" y="107"/>
                  </a:lnTo>
                  <a:lnTo>
                    <a:pt x="183" y="106"/>
                  </a:lnTo>
                  <a:lnTo>
                    <a:pt x="182" y="104"/>
                  </a:lnTo>
                  <a:lnTo>
                    <a:pt x="180" y="104"/>
                  </a:lnTo>
                  <a:lnTo>
                    <a:pt x="178" y="103"/>
                  </a:lnTo>
                  <a:lnTo>
                    <a:pt x="178" y="101"/>
                  </a:lnTo>
                  <a:lnTo>
                    <a:pt x="177" y="101"/>
                  </a:lnTo>
                  <a:lnTo>
                    <a:pt x="177" y="99"/>
                  </a:lnTo>
                  <a:lnTo>
                    <a:pt x="175" y="99"/>
                  </a:lnTo>
                  <a:lnTo>
                    <a:pt x="175" y="99"/>
                  </a:lnTo>
                  <a:close/>
                  <a:moveTo>
                    <a:pt x="191" y="0"/>
                  </a:moveTo>
                  <a:lnTo>
                    <a:pt x="194" y="0"/>
                  </a:lnTo>
                  <a:lnTo>
                    <a:pt x="199" y="3"/>
                  </a:lnTo>
                  <a:lnTo>
                    <a:pt x="202" y="3"/>
                  </a:lnTo>
                  <a:lnTo>
                    <a:pt x="205" y="3"/>
                  </a:lnTo>
                  <a:lnTo>
                    <a:pt x="208" y="2"/>
                  </a:lnTo>
                  <a:lnTo>
                    <a:pt x="211" y="3"/>
                  </a:lnTo>
                  <a:lnTo>
                    <a:pt x="213" y="3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8"/>
                  </a:lnTo>
                  <a:lnTo>
                    <a:pt x="216" y="11"/>
                  </a:lnTo>
                  <a:lnTo>
                    <a:pt x="216" y="13"/>
                  </a:lnTo>
                  <a:lnTo>
                    <a:pt x="218" y="18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9" y="22"/>
                  </a:lnTo>
                  <a:lnTo>
                    <a:pt x="219" y="24"/>
                  </a:lnTo>
                  <a:lnTo>
                    <a:pt x="219" y="24"/>
                  </a:lnTo>
                  <a:lnTo>
                    <a:pt x="221" y="25"/>
                  </a:lnTo>
                  <a:lnTo>
                    <a:pt x="221" y="27"/>
                  </a:lnTo>
                  <a:lnTo>
                    <a:pt x="223" y="29"/>
                  </a:lnTo>
                  <a:lnTo>
                    <a:pt x="223" y="32"/>
                  </a:lnTo>
                  <a:lnTo>
                    <a:pt x="224" y="33"/>
                  </a:lnTo>
                  <a:lnTo>
                    <a:pt x="224" y="35"/>
                  </a:lnTo>
                  <a:lnTo>
                    <a:pt x="224" y="35"/>
                  </a:lnTo>
                  <a:lnTo>
                    <a:pt x="224" y="38"/>
                  </a:lnTo>
                  <a:lnTo>
                    <a:pt x="224" y="41"/>
                  </a:lnTo>
                  <a:lnTo>
                    <a:pt x="224" y="44"/>
                  </a:lnTo>
                  <a:lnTo>
                    <a:pt x="224" y="47"/>
                  </a:lnTo>
                  <a:lnTo>
                    <a:pt x="224" y="49"/>
                  </a:lnTo>
                  <a:lnTo>
                    <a:pt x="224" y="54"/>
                  </a:lnTo>
                  <a:lnTo>
                    <a:pt x="223" y="55"/>
                  </a:lnTo>
                  <a:lnTo>
                    <a:pt x="224" y="57"/>
                  </a:lnTo>
                  <a:lnTo>
                    <a:pt x="224" y="59"/>
                  </a:lnTo>
                  <a:lnTo>
                    <a:pt x="223" y="59"/>
                  </a:lnTo>
                  <a:lnTo>
                    <a:pt x="223" y="59"/>
                  </a:lnTo>
                  <a:lnTo>
                    <a:pt x="219" y="57"/>
                  </a:lnTo>
                  <a:lnTo>
                    <a:pt x="216" y="55"/>
                  </a:lnTo>
                  <a:lnTo>
                    <a:pt x="215" y="55"/>
                  </a:lnTo>
                  <a:lnTo>
                    <a:pt x="215" y="55"/>
                  </a:lnTo>
                  <a:lnTo>
                    <a:pt x="213" y="57"/>
                  </a:lnTo>
                  <a:lnTo>
                    <a:pt x="211" y="59"/>
                  </a:lnTo>
                  <a:lnTo>
                    <a:pt x="210" y="60"/>
                  </a:lnTo>
                  <a:lnTo>
                    <a:pt x="208" y="62"/>
                  </a:lnTo>
                  <a:lnTo>
                    <a:pt x="207" y="65"/>
                  </a:lnTo>
                  <a:lnTo>
                    <a:pt x="207" y="66"/>
                  </a:lnTo>
                  <a:lnTo>
                    <a:pt x="207" y="68"/>
                  </a:lnTo>
                  <a:lnTo>
                    <a:pt x="207" y="71"/>
                  </a:lnTo>
                  <a:lnTo>
                    <a:pt x="207" y="71"/>
                  </a:lnTo>
                  <a:lnTo>
                    <a:pt x="208" y="71"/>
                  </a:lnTo>
                  <a:lnTo>
                    <a:pt x="208" y="73"/>
                  </a:lnTo>
                  <a:lnTo>
                    <a:pt x="211" y="76"/>
                  </a:lnTo>
                  <a:lnTo>
                    <a:pt x="215" y="77"/>
                  </a:lnTo>
                  <a:lnTo>
                    <a:pt x="216" y="79"/>
                  </a:lnTo>
                  <a:lnTo>
                    <a:pt x="221" y="79"/>
                  </a:lnTo>
                  <a:lnTo>
                    <a:pt x="224" y="79"/>
                  </a:lnTo>
                  <a:lnTo>
                    <a:pt x="224" y="77"/>
                  </a:lnTo>
                  <a:lnTo>
                    <a:pt x="224" y="74"/>
                  </a:lnTo>
                  <a:lnTo>
                    <a:pt x="224" y="71"/>
                  </a:lnTo>
                  <a:lnTo>
                    <a:pt x="224" y="71"/>
                  </a:lnTo>
                  <a:lnTo>
                    <a:pt x="226" y="71"/>
                  </a:lnTo>
                  <a:lnTo>
                    <a:pt x="226" y="73"/>
                  </a:lnTo>
                  <a:lnTo>
                    <a:pt x="227" y="73"/>
                  </a:lnTo>
                  <a:lnTo>
                    <a:pt x="229" y="73"/>
                  </a:lnTo>
                  <a:lnTo>
                    <a:pt x="232" y="73"/>
                  </a:lnTo>
                  <a:lnTo>
                    <a:pt x="234" y="73"/>
                  </a:lnTo>
                  <a:lnTo>
                    <a:pt x="235" y="73"/>
                  </a:lnTo>
                  <a:lnTo>
                    <a:pt x="237" y="73"/>
                  </a:lnTo>
                  <a:lnTo>
                    <a:pt x="237" y="76"/>
                  </a:lnTo>
                  <a:lnTo>
                    <a:pt x="235" y="81"/>
                  </a:lnTo>
                  <a:lnTo>
                    <a:pt x="234" y="84"/>
                  </a:lnTo>
                  <a:lnTo>
                    <a:pt x="232" y="93"/>
                  </a:lnTo>
                  <a:lnTo>
                    <a:pt x="230" y="98"/>
                  </a:lnTo>
                  <a:lnTo>
                    <a:pt x="229" y="99"/>
                  </a:lnTo>
                  <a:lnTo>
                    <a:pt x="224" y="103"/>
                  </a:lnTo>
                  <a:lnTo>
                    <a:pt x="224" y="104"/>
                  </a:lnTo>
                  <a:lnTo>
                    <a:pt x="223" y="104"/>
                  </a:lnTo>
                  <a:lnTo>
                    <a:pt x="221" y="104"/>
                  </a:lnTo>
                  <a:lnTo>
                    <a:pt x="215" y="112"/>
                  </a:lnTo>
                  <a:lnTo>
                    <a:pt x="213" y="115"/>
                  </a:lnTo>
                  <a:lnTo>
                    <a:pt x="210" y="120"/>
                  </a:lnTo>
                  <a:lnTo>
                    <a:pt x="208" y="123"/>
                  </a:lnTo>
                  <a:lnTo>
                    <a:pt x="205" y="128"/>
                  </a:lnTo>
                  <a:lnTo>
                    <a:pt x="202" y="133"/>
                  </a:lnTo>
                  <a:lnTo>
                    <a:pt x="199" y="137"/>
                  </a:lnTo>
                  <a:lnTo>
                    <a:pt x="196" y="142"/>
                  </a:lnTo>
                  <a:lnTo>
                    <a:pt x="193" y="144"/>
                  </a:lnTo>
                  <a:lnTo>
                    <a:pt x="191" y="145"/>
                  </a:lnTo>
                  <a:lnTo>
                    <a:pt x="188" y="148"/>
                  </a:lnTo>
                  <a:lnTo>
                    <a:pt x="183" y="153"/>
                  </a:lnTo>
                  <a:lnTo>
                    <a:pt x="178" y="158"/>
                  </a:lnTo>
                  <a:lnTo>
                    <a:pt x="174" y="163"/>
                  </a:lnTo>
                  <a:lnTo>
                    <a:pt x="169" y="166"/>
                  </a:lnTo>
                  <a:lnTo>
                    <a:pt x="164" y="170"/>
                  </a:lnTo>
                  <a:lnTo>
                    <a:pt x="163" y="170"/>
                  </a:lnTo>
                  <a:lnTo>
                    <a:pt x="158" y="175"/>
                  </a:lnTo>
                  <a:lnTo>
                    <a:pt x="153" y="177"/>
                  </a:lnTo>
                  <a:lnTo>
                    <a:pt x="147" y="180"/>
                  </a:lnTo>
                  <a:lnTo>
                    <a:pt x="144" y="181"/>
                  </a:lnTo>
                  <a:lnTo>
                    <a:pt x="137" y="180"/>
                  </a:lnTo>
                  <a:lnTo>
                    <a:pt x="134" y="181"/>
                  </a:lnTo>
                  <a:lnTo>
                    <a:pt x="133" y="183"/>
                  </a:lnTo>
                  <a:lnTo>
                    <a:pt x="133" y="185"/>
                  </a:lnTo>
                  <a:lnTo>
                    <a:pt x="131" y="186"/>
                  </a:lnTo>
                  <a:lnTo>
                    <a:pt x="129" y="186"/>
                  </a:lnTo>
                  <a:lnTo>
                    <a:pt x="126" y="185"/>
                  </a:lnTo>
                  <a:lnTo>
                    <a:pt x="123" y="185"/>
                  </a:lnTo>
                  <a:lnTo>
                    <a:pt x="122" y="186"/>
                  </a:lnTo>
                  <a:lnTo>
                    <a:pt x="120" y="188"/>
                  </a:lnTo>
                  <a:lnTo>
                    <a:pt x="117" y="188"/>
                  </a:lnTo>
                  <a:lnTo>
                    <a:pt x="111" y="186"/>
                  </a:lnTo>
                  <a:lnTo>
                    <a:pt x="104" y="185"/>
                  </a:lnTo>
                  <a:lnTo>
                    <a:pt x="103" y="185"/>
                  </a:lnTo>
                  <a:lnTo>
                    <a:pt x="100" y="186"/>
                  </a:lnTo>
                  <a:lnTo>
                    <a:pt x="98" y="186"/>
                  </a:lnTo>
                  <a:lnTo>
                    <a:pt x="93" y="186"/>
                  </a:lnTo>
                  <a:lnTo>
                    <a:pt x="90" y="185"/>
                  </a:lnTo>
                  <a:lnTo>
                    <a:pt x="88" y="185"/>
                  </a:lnTo>
                  <a:lnTo>
                    <a:pt x="85" y="186"/>
                  </a:lnTo>
                  <a:lnTo>
                    <a:pt x="84" y="186"/>
                  </a:lnTo>
                  <a:lnTo>
                    <a:pt x="77" y="191"/>
                  </a:lnTo>
                  <a:lnTo>
                    <a:pt x="73" y="191"/>
                  </a:lnTo>
                  <a:lnTo>
                    <a:pt x="71" y="192"/>
                  </a:lnTo>
                  <a:lnTo>
                    <a:pt x="70" y="192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3" y="191"/>
                  </a:lnTo>
                  <a:lnTo>
                    <a:pt x="62" y="192"/>
                  </a:lnTo>
                  <a:lnTo>
                    <a:pt x="59" y="192"/>
                  </a:lnTo>
                  <a:lnTo>
                    <a:pt x="57" y="194"/>
                  </a:lnTo>
                  <a:lnTo>
                    <a:pt x="51" y="197"/>
                  </a:lnTo>
                  <a:lnTo>
                    <a:pt x="49" y="197"/>
                  </a:lnTo>
                  <a:lnTo>
                    <a:pt x="49" y="197"/>
                  </a:lnTo>
                  <a:lnTo>
                    <a:pt x="46" y="197"/>
                  </a:lnTo>
                  <a:lnTo>
                    <a:pt x="43" y="196"/>
                  </a:lnTo>
                  <a:lnTo>
                    <a:pt x="41" y="196"/>
                  </a:lnTo>
                  <a:lnTo>
                    <a:pt x="41" y="194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38" y="192"/>
                  </a:lnTo>
                  <a:lnTo>
                    <a:pt x="38" y="191"/>
                  </a:lnTo>
                  <a:lnTo>
                    <a:pt x="36" y="191"/>
                  </a:lnTo>
                  <a:lnTo>
                    <a:pt x="35" y="191"/>
                  </a:lnTo>
                  <a:lnTo>
                    <a:pt x="33" y="191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8"/>
                  </a:lnTo>
                  <a:lnTo>
                    <a:pt x="33" y="186"/>
                  </a:lnTo>
                  <a:lnTo>
                    <a:pt x="33" y="186"/>
                  </a:lnTo>
                  <a:lnTo>
                    <a:pt x="32" y="186"/>
                  </a:lnTo>
                  <a:lnTo>
                    <a:pt x="30" y="186"/>
                  </a:lnTo>
                  <a:lnTo>
                    <a:pt x="30" y="186"/>
                  </a:lnTo>
                  <a:lnTo>
                    <a:pt x="29" y="186"/>
                  </a:lnTo>
                  <a:lnTo>
                    <a:pt x="29" y="188"/>
                  </a:lnTo>
                  <a:lnTo>
                    <a:pt x="29" y="191"/>
                  </a:lnTo>
                  <a:lnTo>
                    <a:pt x="29" y="189"/>
                  </a:lnTo>
                  <a:lnTo>
                    <a:pt x="27" y="188"/>
                  </a:lnTo>
                  <a:lnTo>
                    <a:pt x="27" y="186"/>
                  </a:lnTo>
                  <a:lnTo>
                    <a:pt x="27" y="185"/>
                  </a:lnTo>
                  <a:lnTo>
                    <a:pt x="29" y="183"/>
                  </a:lnTo>
                  <a:lnTo>
                    <a:pt x="29" y="181"/>
                  </a:lnTo>
                  <a:lnTo>
                    <a:pt x="29" y="180"/>
                  </a:lnTo>
                  <a:lnTo>
                    <a:pt x="27" y="177"/>
                  </a:lnTo>
                  <a:lnTo>
                    <a:pt x="25" y="175"/>
                  </a:lnTo>
                  <a:lnTo>
                    <a:pt x="24" y="175"/>
                  </a:lnTo>
                  <a:lnTo>
                    <a:pt x="24" y="172"/>
                  </a:lnTo>
                  <a:lnTo>
                    <a:pt x="22" y="172"/>
                  </a:lnTo>
                  <a:lnTo>
                    <a:pt x="21" y="170"/>
                  </a:lnTo>
                  <a:lnTo>
                    <a:pt x="21" y="169"/>
                  </a:lnTo>
                  <a:lnTo>
                    <a:pt x="19" y="166"/>
                  </a:lnTo>
                  <a:lnTo>
                    <a:pt x="21" y="166"/>
                  </a:lnTo>
                  <a:lnTo>
                    <a:pt x="21" y="164"/>
                  </a:lnTo>
                  <a:lnTo>
                    <a:pt x="22" y="166"/>
                  </a:lnTo>
                  <a:lnTo>
                    <a:pt x="24" y="166"/>
                  </a:lnTo>
                  <a:lnTo>
                    <a:pt x="25" y="164"/>
                  </a:lnTo>
                  <a:lnTo>
                    <a:pt x="27" y="161"/>
                  </a:lnTo>
                  <a:lnTo>
                    <a:pt x="27" y="158"/>
                  </a:lnTo>
                  <a:lnTo>
                    <a:pt x="27" y="155"/>
                  </a:lnTo>
                  <a:lnTo>
                    <a:pt x="25" y="148"/>
                  </a:lnTo>
                  <a:lnTo>
                    <a:pt x="24" y="147"/>
                  </a:lnTo>
                  <a:lnTo>
                    <a:pt x="21" y="144"/>
                  </a:lnTo>
                  <a:lnTo>
                    <a:pt x="18" y="137"/>
                  </a:lnTo>
                  <a:lnTo>
                    <a:pt x="13" y="128"/>
                  </a:lnTo>
                  <a:lnTo>
                    <a:pt x="10" y="123"/>
                  </a:lnTo>
                  <a:lnTo>
                    <a:pt x="6" y="112"/>
                  </a:lnTo>
                  <a:lnTo>
                    <a:pt x="3" y="106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2" y="98"/>
                  </a:lnTo>
                  <a:lnTo>
                    <a:pt x="3" y="98"/>
                  </a:lnTo>
                  <a:lnTo>
                    <a:pt x="3" y="98"/>
                  </a:lnTo>
                  <a:lnTo>
                    <a:pt x="3" y="96"/>
                  </a:lnTo>
                  <a:lnTo>
                    <a:pt x="5" y="96"/>
                  </a:lnTo>
                  <a:lnTo>
                    <a:pt x="5" y="95"/>
                  </a:lnTo>
                  <a:lnTo>
                    <a:pt x="5" y="95"/>
                  </a:lnTo>
                  <a:lnTo>
                    <a:pt x="5" y="93"/>
                  </a:lnTo>
                  <a:lnTo>
                    <a:pt x="6" y="92"/>
                  </a:lnTo>
                  <a:lnTo>
                    <a:pt x="6" y="92"/>
                  </a:lnTo>
                  <a:lnTo>
                    <a:pt x="8" y="90"/>
                  </a:lnTo>
                  <a:lnTo>
                    <a:pt x="10" y="92"/>
                  </a:lnTo>
                  <a:lnTo>
                    <a:pt x="10" y="92"/>
                  </a:lnTo>
                  <a:lnTo>
                    <a:pt x="11" y="93"/>
                  </a:lnTo>
                  <a:lnTo>
                    <a:pt x="11" y="93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3" y="96"/>
                  </a:lnTo>
                  <a:lnTo>
                    <a:pt x="13" y="96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99"/>
                  </a:lnTo>
                  <a:lnTo>
                    <a:pt x="14" y="101"/>
                  </a:lnTo>
                  <a:lnTo>
                    <a:pt x="16" y="101"/>
                  </a:lnTo>
                  <a:lnTo>
                    <a:pt x="18" y="103"/>
                  </a:lnTo>
                  <a:lnTo>
                    <a:pt x="19" y="103"/>
                  </a:lnTo>
                  <a:lnTo>
                    <a:pt x="22" y="103"/>
                  </a:lnTo>
                  <a:lnTo>
                    <a:pt x="24" y="104"/>
                  </a:lnTo>
                  <a:lnTo>
                    <a:pt x="27" y="104"/>
                  </a:lnTo>
                  <a:lnTo>
                    <a:pt x="30" y="103"/>
                  </a:lnTo>
                  <a:lnTo>
                    <a:pt x="35" y="104"/>
                  </a:lnTo>
                  <a:lnTo>
                    <a:pt x="36" y="104"/>
                  </a:lnTo>
                  <a:lnTo>
                    <a:pt x="38" y="104"/>
                  </a:lnTo>
                  <a:lnTo>
                    <a:pt x="40" y="104"/>
                  </a:lnTo>
                  <a:lnTo>
                    <a:pt x="41" y="103"/>
                  </a:lnTo>
                  <a:lnTo>
                    <a:pt x="40" y="103"/>
                  </a:lnTo>
                  <a:lnTo>
                    <a:pt x="41" y="101"/>
                  </a:lnTo>
                  <a:lnTo>
                    <a:pt x="43" y="101"/>
                  </a:lnTo>
                  <a:lnTo>
                    <a:pt x="43" y="101"/>
                  </a:lnTo>
                  <a:lnTo>
                    <a:pt x="44" y="99"/>
                  </a:lnTo>
                  <a:lnTo>
                    <a:pt x="46" y="98"/>
                  </a:lnTo>
                  <a:lnTo>
                    <a:pt x="49" y="96"/>
                  </a:lnTo>
                  <a:lnTo>
                    <a:pt x="51" y="96"/>
                  </a:lnTo>
                  <a:lnTo>
                    <a:pt x="51" y="40"/>
                  </a:lnTo>
                  <a:lnTo>
                    <a:pt x="51" y="41"/>
                  </a:lnTo>
                  <a:lnTo>
                    <a:pt x="55" y="44"/>
                  </a:lnTo>
                  <a:lnTo>
                    <a:pt x="57" y="46"/>
                  </a:lnTo>
                  <a:lnTo>
                    <a:pt x="57" y="47"/>
                  </a:lnTo>
                  <a:lnTo>
                    <a:pt x="60" y="51"/>
                  </a:lnTo>
                  <a:lnTo>
                    <a:pt x="62" y="55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3" y="60"/>
                  </a:lnTo>
                  <a:lnTo>
                    <a:pt x="63" y="62"/>
                  </a:lnTo>
                  <a:lnTo>
                    <a:pt x="63" y="62"/>
                  </a:lnTo>
                  <a:lnTo>
                    <a:pt x="62" y="63"/>
                  </a:lnTo>
                  <a:lnTo>
                    <a:pt x="62" y="65"/>
                  </a:lnTo>
                  <a:lnTo>
                    <a:pt x="60" y="66"/>
                  </a:lnTo>
                  <a:lnTo>
                    <a:pt x="60" y="68"/>
                  </a:lnTo>
                  <a:lnTo>
                    <a:pt x="60" y="71"/>
                  </a:lnTo>
                  <a:lnTo>
                    <a:pt x="60" y="71"/>
                  </a:lnTo>
                  <a:lnTo>
                    <a:pt x="62" y="73"/>
                  </a:lnTo>
                  <a:lnTo>
                    <a:pt x="63" y="71"/>
                  </a:lnTo>
                  <a:lnTo>
                    <a:pt x="65" y="71"/>
                  </a:lnTo>
                  <a:lnTo>
                    <a:pt x="66" y="73"/>
                  </a:lnTo>
                  <a:lnTo>
                    <a:pt x="71" y="71"/>
                  </a:lnTo>
                  <a:lnTo>
                    <a:pt x="73" y="73"/>
                  </a:lnTo>
                  <a:lnTo>
                    <a:pt x="74" y="73"/>
                  </a:lnTo>
                  <a:lnTo>
                    <a:pt x="76" y="73"/>
                  </a:lnTo>
                  <a:lnTo>
                    <a:pt x="76" y="71"/>
                  </a:lnTo>
                  <a:lnTo>
                    <a:pt x="77" y="70"/>
                  </a:lnTo>
                  <a:lnTo>
                    <a:pt x="77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2" y="65"/>
                  </a:lnTo>
                  <a:lnTo>
                    <a:pt x="87" y="62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8" y="60"/>
                  </a:lnTo>
                  <a:lnTo>
                    <a:pt x="90" y="57"/>
                  </a:lnTo>
                  <a:lnTo>
                    <a:pt x="92" y="54"/>
                  </a:lnTo>
                  <a:lnTo>
                    <a:pt x="92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5" y="49"/>
                  </a:lnTo>
                  <a:lnTo>
                    <a:pt x="95" y="49"/>
                  </a:lnTo>
                  <a:lnTo>
                    <a:pt x="96" y="47"/>
                  </a:lnTo>
                  <a:lnTo>
                    <a:pt x="98" y="47"/>
                  </a:lnTo>
                  <a:lnTo>
                    <a:pt x="100" y="47"/>
                  </a:lnTo>
                  <a:lnTo>
                    <a:pt x="101" y="49"/>
                  </a:lnTo>
                  <a:lnTo>
                    <a:pt x="104" y="51"/>
                  </a:lnTo>
                  <a:lnTo>
                    <a:pt x="106" y="52"/>
                  </a:lnTo>
                  <a:lnTo>
                    <a:pt x="107" y="52"/>
                  </a:lnTo>
                  <a:lnTo>
                    <a:pt x="109" y="54"/>
                  </a:lnTo>
                  <a:lnTo>
                    <a:pt x="111" y="54"/>
                  </a:lnTo>
                  <a:lnTo>
                    <a:pt x="112" y="54"/>
                  </a:lnTo>
                  <a:lnTo>
                    <a:pt x="114" y="55"/>
                  </a:lnTo>
                  <a:lnTo>
                    <a:pt x="114" y="55"/>
                  </a:lnTo>
                  <a:lnTo>
                    <a:pt x="117" y="55"/>
                  </a:lnTo>
                  <a:lnTo>
                    <a:pt x="120" y="57"/>
                  </a:lnTo>
                  <a:lnTo>
                    <a:pt x="122" y="57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6" y="55"/>
                  </a:lnTo>
                  <a:lnTo>
                    <a:pt x="128" y="55"/>
                  </a:lnTo>
                  <a:lnTo>
                    <a:pt x="129" y="55"/>
                  </a:lnTo>
                  <a:lnTo>
                    <a:pt x="131" y="54"/>
                  </a:lnTo>
                  <a:lnTo>
                    <a:pt x="131" y="54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4" y="46"/>
                  </a:lnTo>
                  <a:lnTo>
                    <a:pt x="136" y="43"/>
                  </a:lnTo>
                  <a:lnTo>
                    <a:pt x="136" y="41"/>
                  </a:lnTo>
                  <a:lnTo>
                    <a:pt x="136" y="40"/>
                  </a:lnTo>
                  <a:lnTo>
                    <a:pt x="137" y="40"/>
                  </a:lnTo>
                  <a:lnTo>
                    <a:pt x="139" y="38"/>
                  </a:lnTo>
                  <a:lnTo>
                    <a:pt x="144" y="38"/>
                  </a:lnTo>
                  <a:lnTo>
                    <a:pt x="144" y="38"/>
                  </a:lnTo>
                  <a:lnTo>
                    <a:pt x="145" y="36"/>
                  </a:lnTo>
                  <a:lnTo>
                    <a:pt x="147" y="35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2" y="25"/>
                  </a:lnTo>
                  <a:lnTo>
                    <a:pt x="152" y="24"/>
                  </a:lnTo>
                  <a:lnTo>
                    <a:pt x="153" y="22"/>
                  </a:lnTo>
                  <a:lnTo>
                    <a:pt x="155" y="21"/>
                  </a:lnTo>
                  <a:lnTo>
                    <a:pt x="155" y="21"/>
                  </a:lnTo>
                  <a:lnTo>
                    <a:pt x="156" y="21"/>
                  </a:lnTo>
                  <a:lnTo>
                    <a:pt x="156" y="19"/>
                  </a:lnTo>
                  <a:lnTo>
                    <a:pt x="158" y="19"/>
                  </a:lnTo>
                  <a:lnTo>
                    <a:pt x="159" y="19"/>
                  </a:lnTo>
                  <a:lnTo>
                    <a:pt x="159" y="18"/>
                  </a:lnTo>
                  <a:lnTo>
                    <a:pt x="161" y="18"/>
                  </a:lnTo>
                  <a:lnTo>
                    <a:pt x="161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4" y="14"/>
                  </a:lnTo>
                  <a:lnTo>
                    <a:pt x="164" y="14"/>
                  </a:lnTo>
                  <a:lnTo>
                    <a:pt x="166" y="14"/>
                  </a:lnTo>
                  <a:lnTo>
                    <a:pt x="166" y="13"/>
                  </a:lnTo>
                  <a:lnTo>
                    <a:pt x="167" y="11"/>
                  </a:lnTo>
                  <a:lnTo>
                    <a:pt x="169" y="8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7" y="7"/>
                  </a:lnTo>
                  <a:lnTo>
                    <a:pt x="178" y="5"/>
                  </a:lnTo>
                  <a:lnTo>
                    <a:pt x="180" y="3"/>
                  </a:lnTo>
                  <a:lnTo>
                    <a:pt x="182" y="2"/>
                  </a:lnTo>
                  <a:lnTo>
                    <a:pt x="183" y="2"/>
                  </a:lnTo>
                  <a:lnTo>
                    <a:pt x="186" y="2"/>
                  </a:lnTo>
                  <a:lnTo>
                    <a:pt x="186" y="2"/>
                  </a:lnTo>
                  <a:lnTo>
                    <a:pt x="1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4" name="Freeform 10">
              <a:extLst>
                <a:ext uri="{FF2B5EF4-FFF2-40B4-BE49-F238E27FC236}">
                  <a16:creationId xmlns:a16="http://schemas.microsoft.com/office/drawing/2014/main" id="{858B4C6D-AC5F-4177-8F66-3907D160CD9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937" y="4772630"/>
              <a:ext cx="3898" cy="9747"/>
            </a:xfrm>
            <a:custGeom>
              <a:avLst/>
              <a:gdLst>
                <a:gd name="T0" fmla="*/ 0 w 2"/>
                <a:gd name="T1" fmla="*/ 0 h 5"/>
                <a:gd name="T2" fmla="*/ 2 w 2"/>
                <a:gd name="T3" fmla="*/ 0 h 5"/>
                <a:gd name="T4" fmla="*/ 2 w 2"/>
                <a:gd name="T5" fmla="*/ 0 h 5"/>
                <a:gd name="T6" fmla="*/ 2 w 2"/>
                <a:gd name="T7" fmla="*/ 2 h 5"/>
                <a:gd name="T8" fmla="*/ 2 w 2"/>
                <a:gd name="T9" fmla="*/ 2 h 5"/>
                <a:gd name="T10" fmla="*/ 2 w 2"/>
                <a:gd name="T11" fmla="*/ 3 h 5"/>
                <a:gd name="T12" fmla="*/ 2 w 2"/>
                <a:gd name="T13" fmla="*/ 3 h 5"/>
                <a:gd name="T14" fmla="*/ 2 w 2"/>
                <a:gd name="T15" fmla="*/ 5 h 5"/>
                <a:gd name="T16" fmla="*/ 0 w 2"/>
                <a:gd name="T17" fmla="*/ 5 h 5"/>
                <a:gd name="T18" fmla="*/ 0 w 2"/>
                <a:gd name="T19" fmla="*/ 5 h 5"/>
                <a:gd name="T20" fmla="*/ 0 w 2"/>
                <a:gd name="T21" fmla="*/ 3 h 5"/>
                <a:gd name="T22" fmla="*/ 0 w 2"/>
                <a:gd name="T23" fmla="*/ 3 h 5"/>
                <a:gd name="T24" fmla="*/ 0 w 2"/>
                <a:gd name="T25" fmla="*/ 2 h 5"/>
                <a:gd name="T26" fmla="*/ 0 w 2"/>
                <a:gd name="T27" fmla="*/ 0 h 5"/>
                <a:gd name="T28" fmla="*/ 0 w 2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5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5" name="Freeform 11">
              <a:extLst>
                <a:ext uri="{FF2B5EF4-FFF2-40B4-BE49-F238E27FC236}">
                  <a16:creationId xmlns:a16="http://schemas.microsoft.com/office/drawing/2014/main" id="{8F3EE230-3DB8-41DF-ABE0-1D9DE653958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63765" y="3879887"/>
              <a:ext cx="337216" cy="189075"/>
            </a:xfrm>
            <a:custGeom>
              <a:avLst/>
              <a:gdLst>
                <a:gd name="T0" fmla="*/ 162 w 173"/>
                <a:gd name="T1" fmla="*/ 92 h 97"/>
                <a:gd name="T2" fmla="*/ 172 w 173"/>
                <a:gd name="T3" fmla="*/ 94 h 97"/>
                <a:gd name="T4" fmla="*/ 161 w 173"/>
                <a:gd name="T5" fmla="*/ 97 h 97"/>
                <a:gd name="T6" fmla="*/ 156 w 173"/>
                <a:gd name="T7" fmla="*/ 94 h 97"/>
                <a:gd name="T8" fmla="*/ 3 w 173"/>
                <a:gd name="T9" fmla="*/ 77 h 97"/>
                <a:gd name="T10" fmla="*/ 3 w 173"/>
                <a:gd name="T11" fmla="*/ 77 h 97"/>
                <a:gd name="T12" fmla="*/ 3 w 173"/>
                <a:gd name="T13" fmla="*/ 74 h 97"/>
                <a:gd name="T14" fmla="*/ 3 w 173"/>
                <a:gd name="T15" fmla="*/ 72 h 97"/>
                <a:gd name="T16" fmla="*/ 0 w 173"/>
                <a:gd name="T17" fmla="*/ 55 h 97"/>
                <a:gd name="T18" fmla="*/ 0 w 173"/>
                <a:gd name="T19" fmla="*/ 52 h 97"/>
                <a:gd name="T20" fmla="*/ 139 w 173"/>
                <a:gd name="T21" fmla="*/ 4 h 97"/>
                <a:gd name="T22" fmla="*/ 140 w 173"/>
                <a:gd name="T23" fmla="*/ 11 h 97"/>
                <a:gd name="T24" fmla="*/ 144 w 173"/>
                <a:gd name="T25" fmla="*/ 15 h 97"/>
                <a:gd name="T26" fmla="*/ 145 w 173"/>
                <a:gd name="T27" fmla="*/ 22 h 97"/>
                <a:gd name="T28" fmla="*/ 148 w 173"/>
                <a:gd name="T29" fmla="*/ 26 h 97"/>
                <a:gd name="T30" fmla="*/ 151 w 173"/>
                <a:gd name="T31" fmla="*/ 34 h 97"/>
                <a:gd name="T32" fmla="*/ 140 w 173"/>
                <a:gd name="T33" fmla="*/ 40 h 97"/>
                <a:gd name="T34" fmla="*/ 137 w 173"/>
                <a:gd name="T35" fmla="*/ 50 h 97"/>
                <a:gd name="T36" fmla="*/ 132 w 173"/>
                <a:gd name="T37" fmla="*/ 53 h 97"/>
                <a:gd name="T38" fmla="*/ 115 w 173"/>
                <a:gd name="T39" fmla="*/ 58 h 97"/>
                <a:gd name="T40" fmla="*/ 101 w 173"/>
                <a:gd name="T41" fmla="*/ 63 h 97"/>
                <a:gd name="T42" fmla="*/ 93 w 173"/>
                <a:gd name="T43" fmla="*/ 67 h 97"/>
                <a:gd name="T44" fmla="*/ 87 w 173"/>
                <a:gd name="T45" fmla="*/ 72 h 97"/>
                <a:gd name="T46" fmla="*/ 77 w 173"/>
                <a:gd name="T47" fmla="*/ 74 h 97"/>
                <a:gd name="T48" fmla="*/ 68 w 173"/>
                <a:gd name="T49" fmla="*/ 78 h 97"/>
                <a:gd name="T50" fmla="*/ 57 w 173"/>
                <a:gd name="T51" fmla="*/ 81 h 97"/>
                <a:gd name="T52" fmla="*/ 43 w 173"/>
                <a:gd name="T53" fmla="*/ 85 h 97"/>
                <a:gd name="T54" fmla="*/ 36 w 173"/>
                <a:gd name="T55" fmla="*/ 91 h 97"/>
                <a:gd name="T56" fmla="*/ 25 w 173"/>
                <a:gd name="T57" fmla="*/ 92 h 97"/>
                <a:gd name="T58" fmla="*/ 21 w 173"/>
                <a:gd name="T59" fmla="*/ 94 h 97"/>
                <a:gd name="T60" fmla="*/ 13 w 173"/>
                <a:gd name="T61" fmla="*/ 89 h 97"/>
                <a:gd name="T62" fmla="*/ 9 w 173"/>
                <a:gd name="T63" fmla="*/ 75 h 97"/>
                <a:gd name="T64" fmla="*/ 6 w 173"/>
                <a:gd name="T65" fmla="*/ 66 h 97"/>
                <a:gd name="T66" fmla="*/ 5 w 173"/>
                <a:gd name="T67" fmla="*/ 61 h 97"/>
                <a:gd name="T68" fmla="*/ 5 w 173"/>
                <a:gd name="T69" fmla="*/ 58 h 97"/>
                <a:gd name="T70" fmla="*/ 3 w 173"/>
                <a:gd name="T71" fmla="*/ 55 h 97"/>
                <a:gd name="T72" fmla="*/ 2 w 173"/>
                <a:gd name="T73" fmla="*/ 48 h 97"/>
                <a:gd name="T74" fmla="*/ 6 w 173"/>
                <a:gd name="T75" fmla="*/ 36 h 97"/>
                <a:gd name="T76" fmla="*/ 9 w 173"/>
                <a:gd name="T77" fmla="*/ 33 h 97"/>
                <a:gd name="T78" fmla="*/ 8 w 173"/>
                <a:gd name="T79" fmla="*/ 28 h 97"/>
                <a:gd name="T80" fmla="*/ 9 w 173"/>
                <a:gd name="T81" fmla="*/ 25 h 97"/>
                <a:gd name="T82" fmla="*/ 11 w 173"/>
                <a:gd name="T83" fmla="*/ 22 h 97"/>
                <a:gd name="T84" fmla="*/ 14 w 173"/>
                <a:gd name="T85" fmla="*/ 22 h 97"/>
                <a:gd name="T86" fmla="*/ 19 w 173"/>
                <a:gd name="T87" fmla="*/ 23 h 97"/>
                <a:gd name="T88" fmla="*/ 22 w 173"/>
                <a:gd name="T89" fmla="*/ 23 h 97"/>
                <a:gd name="T90" fmla="*/ 32 w 173"/>
                <a:gd name="T91" fmla="*/ 23 h 97"/>
                <a:gd name="T92" fmla="*/ 39 w 173"/>
                <a:gd name="T93" fmla="*/ 23 h 97"/>
                <a:gd name="T94" fmla="*/ 50 w 173"/>
                <a:gd name="T95" fmla="*/ 25 h 97"/>
                <a:gd name="T96" fmla="*/ 60 w 173"/>
                <a:gd name="T97" fmla="*/ 25 h 97"/>
                <a:gd name="T98" fmla="*/ 66 w 173"/>
                <a:gd name="T99" fmla="*/ 29 h 97"/>
                <a:gd name="T100" fmla="*/ 71 w 173"/>
                <a:gd name="T101" fmla="*/ 25 h 97"/>
                <a:gd name="T102" fmla="*/ 77 w 173"/>
                <a:gd name="T103" fmla="*/ 15 h 97"/>
                <a:gd name="T104" fmla="*/ 87 w 173"/>
                <a:gd name="T105" fmla="*/ 9 h 97"/>
                <a:gd name="T106" fmla="*/ 99 w 173"/>
                <a:gd name="T107" fmla="*/ 4 h 97"/>
                <a:gd name="T108" fmla="*/ 118 w 173"/>
                <a:gd name="T109" fmla="*/ 3 h 97"/>
                <a:gd name="T110" fmla="*/ 132 w 173"/>
                <a:gd name="T1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73" h="97">
                  <a:moveTo>
                    <a:pt x="159" y="92"/>
                  </a:moveTo>
                  <a:lnTo>
                    <a:pt x="161" y="92"/>
                  </a:lnTo>
                  <a:lnTo>
                    <a:pt x="162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9" y="92"/>
                  </a:lnTo>
                  <a:lnTo>
                    <a:pt x="173" y="94"/>
                  </a:lnTo>
                  <a:lnTo>
                    <a:pt x="172" y="94"/>
                  </a:lnTo>
                  <a:lnTo>
                    <a:pt x="172" y="96"/>
                  </a:lnTo>
                  <a:lnTo>
                    <a:pt x="169" y="96"/>
                  </a:lnTo>
                  <a:lnTo>
                    <a:pt x="167" y="97"/>
                  </a:lnTo>
                  <a:lnTo>
                    <a:pt x="161" y="97"/>
                  </a:lnTo>
                  <a:lnTo>
                    <a:pt x="159" y="97"/>
                  </a:lnTo>
                  <a:lnTo>
                    <a:pt x="158" y="96"/>
                  </a:lnTo>
                  <a:lnTo>
                    <a:pt x="156" y="94"/>
                  </a:lnTo>
                  <a:lnTo>
                    <a:pt x="156" y="94"/>
                  </a:lnTo>
                  <a:lnTo>
                    <a:pt x="156" y="92"/>
                  </a:lnTo>
                  <a:lnTo>
                    <a:pt x="158" y="92"/>
                  </a:lnTo>
                  <a:lnTo>
                    <a:pt x="159" y="92"/>
                  </a:lnTo>
                  <a:close/>
                  <a:moveTo>
                    <a:pt x="3" y="77"/>
                  </a:moveTo>
                  <a:lnTo>
                    <a:pt x="3" y="77"/>
                  </a:lnTo>
                  <a:lnTo>
                    <a:pt x="3" y="77"/>
                  </a:lnTo>
                  <a:lnTo>
                    <a:pt x="2" y="78"/>
                  </a:lnTo>
                  <a:lnTo>
                    <a:pt x="3" y="77"/>
                  </a:lnTo>
                  <a:lnTo>
                    <a:pt x="3" y="77"/>
                  </a:lnTo>
                  <a:close/>
                  <a:moveTo>
                    <a:pt x="3" y="72"/>
                  </a:move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2" y="74"/>
                  </a:lnTo>
                  <a:lnTo>
                    <a:pt x="3" y="72"/>
                  </a:lnTo>
                  <a:close/>
                  <a:moveTo>
                    <a:pt x="0" y="52"/>
                  </a:moveTo>
                  <a:lnTo>
                    <a:pt x="2" y="53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close/>
                  <a:moveTo>
                    <a:pt x="136" y="0"/>
                  </a:moveTo>
                  <a:lnTo>
                    <a:pt x="137" y="1"/>
                  </a:lnTo>
                  <a:lnTo>
                    <a:pt x="137" y="3"/>
                  </a:lnTo>
                  <a:lnTo>
                    <a:pt x="139" y="4"/>
                  </a:lnTo>
                  <a:lnTo>
                    <a:pt x="139" y="6"/>
                  </a:lnTo>
                  <a:lnTo>
                    <a:pt x="139" y="7"/>
                  </a:lnTo>
                  <a:lnTo>
                    <a:pt x="140" y="9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2"/>
                  </a:lnTo>
                  <a:lnTo>
                    <a:pt x="142" y="14"/>
                  </a:lnTo>
                  <a:lnTo>
                    <a:pt x="144" y="15"/>
                  </a:lnTo>
                  <a:lnTo>
                    <a:pt x="144" y="17"/>
                  </a:lnTo>
                  <a:lnTo>
                    <a:pt x="145" y="18"/>
                  </a:lnTo>
                  <a:lnTo>
                    <a:pt x="145" y="20"/>
                  </a:lnTo>
                  <a:lnTo>
                    <a:pt x="145" y="22"/>
                  </a:lnTo>
                  <a:lnTo>
                    <a:pt x="147" y="23"/>
                  </a:lnTo>
                  <a:lnTo>
                    <a:pt x="147" y="25"/>
                  </a:lnTo>
                  <a:lnTo>
                    <a:pt x="148" y="25"/>
                  </a:lnTo>
                  <a:lnTo>
                    <a:pt x="148" y="26"/>
                  </a:lnTo>
                  <a:lnTo>
                    <a:pt x="150" y="28"/>
                  </a:lnTo>
                  <a:lnTo>
                    <a:pt x="150" y="31"/>
                  </a:lnTo>
                  <a:lnTo>
                    <a:pt x="151" y="33"/>
                  </a:lnTo>
                  <a:lnTo>
                    <a:pt x="151" y="34"/>
                  </a:lnTo>
                  <a:lnTo>
                    <a:pt x="145" y="37"/>
                  </a:lnTo>
                  <a:lnTo>
                    <a:pt x="144" y="37"/>
                  </a:lnTo>
                  <a:lnTo>
                    <a:pt x="142" y="39"/>
                  </a:lnTo>
                  <a:lnTo>
                    <a:pt x="140" y="40"/>
                  </a:lnTo>
                  <a:lnTo>
                    <a:pt x="139" y="45"/>
                  </a:lnTo>
                  <a:lnTo>
                    <a:pt x="140" y="47"/>
                  </a:lnTo>
                  <a:lnTo>
                    <a:pt x="140" y="48"/>
                  </a:lnTo>
                  <a:lnTo>
                    <a:pt x="137" y="50"/>
                  </a:lnTo>
                  <a:lnTo>
                    <a:pt x="136" y="50"/>
                  </a:lnTo>
                  <a:lnTo>
                    <a:pt x="134" y="52"/>
                  </a:lnTo>
                  <a:lnTo>
                    <a:pt x="132" y="52"/>
                  </a:lnTo>
                  <a:lnTo>
                    <a:pt x="132" y="53"/>
                  </a:lnTo>
                  <a:lnTo>
                    <a:pt x="131" y="53"/>
                  </a:lnTo>
                  <a:lnTo>
                    <a:pt x="126" y="55"/>
                  </a:lnTo>
                  <a:lnTo>
                    <a:pt x="121" y="56"/>
                  </a:lnTo>
                  <a:lnTo>
                    <a:pt x="115" y="58"/>
                  </a:lnTo>
                  <a:lnTo>
                    <a:pt x="112" y="59"/>
                  </a:lnTo>
                  <a:lnTo>
                    <a:pt x="110" y="61"/>
                  </a:lnTo>
                  <a:lnTo>
                    <a:pt x="106" y="61"/>
                  </a:lnTo>
                  <a:lnTo>
                    <a:pt x="101" y="63"/>
                  </a:lnTo>
                  <a:lnTo>
                    <a:pt x="98" y="64"/>
                  </a:lnTo>
                  <a:lnTo>
                    <a:pt x="95" y="66"/>
                  </a:lnTo>
                  <a:lnTo>
                    <a:pt x="93" y="66"/>
                  </a:lnTo>
                  <a:lnTo>
                    <a:pt x="93" y="67"/>
                  </a:lnTo>
                  <a:lnTo>
                    <a:pt x="91" y="69"/>
                  </a:lnTo>
                  <a:lnTo>
                    <a:pt x="90" y="72"/>
                  </a:lnTo>
                  <a:lnTo>
                    <a:pt x="88" y="72"/>
                  </a:lnTo>
                  <a:lnTo>
                    <a:pt x="87" y="72"/>
                  </a:lnTo>
                  <a:lnTo>
                    <a:pt x="85" y="74"/>
                  </a:lnTo>
                  <a:lnTo>
                    <a:pt x="82" y="74"/>
                  </a:lnTo>
                  <a:lnTo>
                    <a:pt x="79" y="72"/>
                  </a:lnTo>
                  <a:lnTo>
                    <a:pt x="77" y="74"/>
                  </a:lnTo>
                  <a:lnTo>
                    <a:pt x="77" y="74"/>
                  </a:lnTo>
                  <a:lnTo>
                    <a:pt x="73" y="75"/>
                  </a:lnTo>
                  <a:lnTo>
                    <a:pt x="69" y="78"/>
                  </a:lnTo>
                  <a:lnTo>
                    <a:pt x="68" y="78"/>
                  </a:lnTo>
                  <a:lnTo>
                    <a:pt x="63" y="80"/>
                  </a:lnTo>
                  <a:lnTo>
                    <a:pt x="62" y="81"/>
                  </a:lnTo>
                  <a:lnTo>
                    <a:pt x="60" y="81"/>
                  </a:lnTo>
                  <a:lnTo>
                    <a:pt x="57" y="81"/>
                  </a:lnTo>
                  <a:lnTo>
                    <a:pt x="52" y="81"/>
                  </a:lnTo>
                  <a:lnTo>
                    <a:pt x="49" y="81"/>
                  </a:lnTo>
                  <a:lnTo>
                    <a:pt x="44" y="83"/>
                  </a:lnTo>
                  <a:lnTo>
                    <a:pt x="43" y="85"/>
                  </a:lnTo>
                  <a:lnTo>
                    <a:pt x="41" y="86"/>
                  </a:lnTo>
                  <a:lnTo>
                    <a:pt x="38" y="88"/>
                  </a:lnTo>
                  <a:lnTo>
                    <a:pt x="36" y="89"/>
                  </a:lnTo>
                  <a:lnTo>
                    <a:pt x="36" y="91"/>
                  </a:lnTo>
                  <a:lnTo>
                    <a:pt x="33" y="91"/>
                  </a:lnTo>
                  <a:lnTo>
                    <a:pt x="32" y="91"/>
                  </a:lnTo>
                  <a:lnTo>
                    <a:pt x="30" y="91"/>
                  </a:lnTo>
                  <a:lnTo>
                    <a:pt x="25" y="92"/>
                  </a:lnTo>
                  <a:lnTo>
                    <a:pt x="25" y="92"/>
                  </a:lnTo>
                  <a:lnTo>
                    <a:pt x="22" y="92"/>
                  </a:lnTo>
                  <a:lnTo>
                    <a:pt x="21" y="94"/>
                  </a:lnTo>
                  <a:lnTo>
                    <a:pt x="21" y="94"/>
                  </a:lnTo>
                  <a:lnTo>
                    <a:pt x="19" y="92"/>
                  </a:lnTo>
                  <a:lnTo>
                    <a:pt x="16" y="91"/>
                  </a:lnTo>
                  <a:lnTo>
                    <a:pt x="13" y="92"/>
                  </a:lnTo>
                  <a:lnTo>
                    <a:pt x="13" y="89"/>
                  </a:lnTo>
                  <a:lnTo>
                    <a:pt x="9" y="85"/>
                  </a:lnTo>
                  <a:lnTo>
                    <a:pt x="11" y="78"/>
                  </a:lnTo>
                  <a:lnTo>
                    <a:pt x="11" y="78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0"/>
                  </a:lnTo>
                  <a:lnTo>
                    <a:pt x="6" y="69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3"/>
                  </a:lnTo>
                  <a:lnTo>
                    <a:pt x="5" y="61"/>
                  </a:lnTo>
                  <a:lnTo>
                    <a:pt x="5" y="61"/>
                  </a:lnTo>
                  <a:lnTo>
                    <a:pt x="5" y="59"/>
                  </a:lnTo>
                  <a:lnTo>
                    <a:pt x="5" y="59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2" y="48"/>
                  </a:lnTo>
                  <a:lnTo>
                    <a:pt x="5" y="44"/>
                  </a:lnTo>
                  <a:lnTo>
                    <a:pt x="3" y="39"/>
                  </a:lnTo>
                  <a:lnTo>
                    <a:pt x="6" y="36"/>
                  </a:lnTo>
                  <a:lnTo>
                    <a:pt x="6" y="36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6" y="23"/>
                  </a:lnTo>
                  <a:lnTo>
                    <a:pt x="17" y="23"/>
                  </a:lnTo>
                  <a:lnTo>
                    <a:pt x="17" y="25"/>
                  </a:lnTo>
                  <a:lnTo>
                    <a:pt x="19" y="23"/>
                  </a:lnTo>
                  <a:lnTo>
                    <a:pt x="19" y="25"/>
                  </a:lnTo>
                  <a:lnTo>
                    <a:pt x="21" y="25"/>
                  </a:lnTo>
                  <a:lnTo>
                    <a:pt x="21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8" y="23"/>
                  </a:lnTo>
                  <a:lnTo>
                    <a:pt x="32" y="23"/>
                  </a:lnTo>
                  <a:lnTo>
                    <a:pt x="35" y="23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39" y="23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7" y="25"/>
                  </a:lnTo>
                  <a:lnTo>
                    <a:pt x="50" y="25"/>
                  </a:lnTo>
                  <a:lnTo>
                    <a:pt x="54" y="26"/>
                  </a:lnTo>
                  <a:lnTo>
                    <a:pt x="57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2" y="26"/>
                  </a:lnTo>
                  <a:lnTo>
                    <a:pt x="63" y="28"/>
                  </a:lnTo>
                  <a:lnTo>
                    <a:pt x="63" y="29"/>
                  </a:lnTo>
                  <a:lnTo>
                    <a:pt x="66" y="29"/>
                  </a:lnTo>
                  <a:lnTo>
                    <a:pt x="68" y="29"/>
                  </a:lnTo>
                  <a:lnTo>
                    <a:pt x="69" y="28"/>
                  </a:lnTo>
                  <a:lnTo>
                    <a:pt x="71" y="28"/>
                  </a:lnTo>
                  <a:lnTo>
                    <a:pt x="71" y="25"/>
                  </a:lnTo>
                  <a:lnTo>
                    <a:pt x="73" y="23"/>
                  </a:lnTo>
                  <a:lnTo>
                    <a:pt x="74" y="20"/>
                  </a:lnTo>
                  <a:lnTo>
                    <a:pt x="76" y="18"/>
                  </a:lnTo>
                  <a:lnTo>
                    <a:pt x="77" y="15"/>
                  </a:lnTo>
                  <a:lnTo>
                    <a:pt x="79" y="15"/>
                  </a:lnTo>
                  <a:lnTo>
                    <a:pt x="80" y="12"/>
                  </a:lnTo>
                  <a:lnTo>
                    <a:pt x="84" y="11"/>
                  </a:lnTo>
                  <a:lnTo>
                    <a:pt x="87" y="9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6" y="4"/>
                  </a:lnTo>
                  <a:lnTo>
                    <a:pt x="99" y="4"/>
                  </a:lnTo>
                  <a:lnTo>
                    <a:pt x="104" y="4"/>
                  </a:lnTo>
                  <a:lnTo>
                    <a:pt x="109" y="3"/>
                  </a:lnTo>
                  <a:lnTo>
                    <a:pt x="112" y="3"/>
                  </a:lnTo>
                  <a:lnTo>
                    <a:pt x="118" y="3"/>
                  </a:lnTo>
                  <a:lnTo>
                    <a:pt x="121" y="1"/>
                  </a:lnTo>
                  <a:lnTo>
                    <a:pt x="126" y="1"/>
                  </a:lnTo>
                  <a:lnTo>
                    <a:pt x="129" y="1"/>
                  </a:lnTo>
                  <a:lnTo>
                    <a:pt x="132" y="0"/>
                  </a:lnTo>
                  <a:lnTo>
                    <a:pt x="1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6" name="Freeform 12">
              <a:extLst>
                <a:ext uri="{FF2B5EF4-FFF2-40B4-BE49-F238E27FC236}">
                  <a16:creationId xmlns:a16="http://schemas.microsoft.com/office/drawing/2014/main" id="{A7FAE536-1BC2-4B54-B6EB-53CBA06DA16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3123589"/>
              <a:ext cx="48731" cy="48731"/>
            </a:xfrm>
            <a:custGeom>
              <a:avLst/>
              <a:gdLst>
                <a:gd name="T0" fmla="*/ 12 w 25"/>
                <a:gd name="T1" fmla="*/ 0 h 25"/>
                <a:gd name="T2" fmla="*/ 12 w 25"/>
                <a:gd name="T3" fmla="*/ 2 h 25"/>
                <a:gd name="T4" fmla="*/ 14 w 25"/>
                <a:gd name="T5" fmla="*/ 3 h 25"/>
                <a:gd name="T6" fmla="*/ 15 w 25"/>
                <a:gd name="T7" fmla="*/ 3 h 25"/>
                <a:gd name="T8" fmla="*/ 17 w 25"/>
                <a:gd name="T9" fmla="*/ 6 h 25"/>
                <a:gd name="T10" fmla="*/ 20 w 25"/>
                <a:gd name="T11" fmla="*/ 8 h 25"/>
                <a:gd name="T12" fmla="*/ 23 w 25"/>
                <a:gd name="T13" fmla="*/ 9 h 25"/>
                <a:gd name="T14" fmla="*/ 25 w 25"/>
                <a:gd name="T15" fmla="*/ 11 h 25"/>
                <a:gd name="T16" fmla="*/ 25 w 25"/>
                <a:gd name="T17" fmla="*/ 11 h 25"/>
                <a:gd name="T18" fmla="*/ 23 w 25"/>
                <a:gd name="T19" fmla="*/ 16 h 25"/>
                <a:gd name="T20" fmla="*/ 22 w 25"/>
                <a:gd name="T21" fmla="*/ 16 h 25"/>
                <a:gd name="T22" fmla="*/ 22 w 25"/>
                <a:gd name="T23" fmla="*/ 17 h 25"/>
                <a:gd name="T24" fmla="*/ 20 w 25"/>
                <a:gd name="T25" fmla="*/ 19 h 25"/>
                <a:gd name="T26" fmla="*/ 19 w 25"/>
                <a:gd name="T27" fmla="*/ 20 h 25"/>
                <a:gd name="T28" fmla="*/ 19 w 25"/>
                <a:gd name="T29" fmla="*/ 20 h 25"/>
                <a:gd name="T30" fmla="*/ 17 w 25"/>
                <a:gd name="T31" fmla="*/ 19 h 25"/>
                <a:gd name="T32" fmla="*/ 11 w 25"/>
                <a:gd name="T33" fmla="*/ 20 h 25"/>
                <a:gd name="T34" fmla="*/ 11 w 25"/>
                <a:gd name="T35" fmla="*/ 24 h 25"/>
                <a:gd name="T36" fmla="*/ 11 w 25"/>
                <a:gd name="T37" fmla="*/ 25 h 25"/>
                <a:gd name="T38" fmla="*/ 8 w 25"/>
                <a:gd name="T39" fmla="*/ 24 h 25"/>
                <a:gd name="T40" fmla="*/ 8 w 25"/>
                <a:gd name="T41" fmla="*/ 22 h 25"/>
                <a:gd name="T42" fmla="*/ 8 w 25"/>
                <a:gd name="T43" fmla="*/ 17 h 25"/>
                <a:gd name="T44" fmla="*/ 4 w 25"/>
                <a:gd name="T45" fmla="*/ 17 h 25"/>
                <a:gd name="T46" fmla="*/ 3 w 25"/>
                <a:gd name="T47" fmla="*/ 14 h 25"/>
                <a:gd name="T48" fmla="*/ 1 w 25"/>
                <a:gd name="T49" fmla="*/ 13 h 25"/>
                <a:gd name="T50" fmla="*/ 1 w 25"/>
                <a:gd name="T51" fmla="*/ 11 h 25"/>
                <a:gd name="T52" fmla="*/ 0 w 25"/>
                <a:gd name="T53" fmla="*/ 9 h 25"/>
                <a:gd name="T54" fmla="*/ 1 w 25"/>
                <a:gd name="T55" fmla="*/ 9 h 25"/>
                <a:gd name="T56" fmla="*/ 3 w 25"/>
                <a:gd name="T57" fmla="*/ 8 h 25"/>
                <a:gd name="T58" fmla="*/ 6 w 25"/>
                <a:gd name="T59" fmla="*/ 6 h 25"/>
                <a:gd name="T60" fmla="*/ 6 w 25"/>
                <a:gd name="T61" fmla="*/ 6 h 25"/>
                <a:gd name="T62" fmla="*/ 9 w 25"/>
                <a:gd name="T63" fmla="*/ 5 h 25"/>
                <a:gd name="T64" fmla="*/ 9 w 25"/>
                <a:gd name="T65" fmla="*/ 3 h 25"/>
                <a:gd name="T66" fmla="*/ 9 w 25"/>
                <a:gd name="T67" fmla="*/ 2 h 25"/>
                <a:gd name="T68" fmla="*/ 11 w 25"/>
                <a:gd name="T69" fmla="*/ 0 h 25"/>
                <a:gd name="T70" fmla="*/ 11 w 25"/>
                <a:gd name="T71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25">
                  <a:moveTo>
                    <a:pt x="11" y="0"/>
                  </a:moveTo>
                  <a:lnTo>
                    <a:pt x="12" y="0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5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8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0" y="19"/>
                  </a:lnTo>
                  <a:lnTo>
                    <a:pt x="19" y="19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7" y="20"/>
                  </a:lnTo>
                  <a:lnTo>
                    <a:pt x="17" y="19"/>
                  </a:lnTo>
                  <a:lnTo>
                    <a:pt x="15" y="19"/>
                  </a:lnTo>
                  <a:lnTo>
                    <a:pt x="11" y="20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4" y="17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1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7" name="Freeform 13">
              <a:extLst>
                <a:ext uri="{FF2B5EF4-FFF2-40B4-BE49-F238E27FC236}">
                  <a16:creationId xmlns:a16="http://schemas.microsoft.com/office/drawing/2014/main" id="{0A25D4B0-F717-49EE-A1C0-1F892CF0B3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039587" y="4794072"/>
              <a:ext cx="37036" cy="17544"/>
            </a:xfrm>
            <a:custGeom>
              <a:avLst/>
              <a:gdLst>
                <a:gd name="T0" fmla="*/ 14 w 19"/>
                <a:gd name="T1" fmla="*/ 6 h 9"/>
                <a:gd name="T2" fmla="*/ 17 w 19"/>
                <a:gd name="T3" fmla="*/ 6 h 9"/>
                <a:gd name="T4" fmla="*/ 17 w 19"/>
                <a:gd name="T5" fmla="*/ 8 h 9"/>
                <a:gd name="T6" fmla="*/ 19 w 19"/>
                <a:gd name="T7" fmla="*/ 8 h 9"/>
                <a:gd name="T8" fmla="*/ 19 w 19"/>
                <a:gd name="T9" fmla="*/ 8 h 9"/>
                <a:gd name="T10" fmla="*/ 19 w 19"/>
                <a:gd name="T11" fmla="*/ 9 h 9"/>
                <a:gd name="T12" fmla="*/ 19 w 19"/>
                <a:gd name="T13" fmla="*/ 9 h 9"/>
                <a:gd name="T14" fmla="*/ 16 w 19"/>
                <a:gd name="T15" fmla="*/ 9 h 9"/>
                <a:gd name="T16" fmla="*/ 14 w 19"/>
                <a:gd name="T17" fmla="*/ 8 h 9"/>
                <a:gd name="T18" fmla="*/ 13 w 19"/>
                <a:gd name="T19" fmla="*/ 8 h 9"/>
                <a:gd name="T20" fmla="*/ 11 w 19"/>
                <a:gd name="T21" fmla="*/ 8 h 9"/>
                <a:gd name="T22" fmla="*/ 11 w 19"/>
                <a:gd name="T23" fmla="*/ 6 h 9"/>
                <a:gd name="T24" fmla="*/ 11 w 19"/>
                <a:gd name="T25" fmla="*/ 6 h 9"/>
                <a:gd name="T26" fmla="*/ 14 w 19"/>
                <a:gd name="T27" fmla="*/ 6 h 9"/>
                <a:gd name="T28" fmla="*/ 6 w 19"/>
                <a:gd name="T29" fmla="*/ 0 h 9"/>
                <a:gd name="T30" fmla="*/ 8 w 19"/>
                <a:gd name="T31" fmla="*/ 2 h 9"/>
                <a:gd name="T32" fmla="*/ 9 w 19"/>
                <a:gd name="T33" fmla="*/ 3 h 9"/>
                <a:gd name="T34" fmla="*/ 8 w 19"/>
                <a:gd name="T35" fmla="*/ 6 h 9"/>
                <a:gd name="T36" fmla="*/ 6 w 19"/>
                <a:gd name="T37" fmla="*/ 5 h 9"/>
                <a:gd name="T38" fmla="*/ 5 w 19"/>
                <a:gd name="T39" fmla="*/ 6 h 9"/>
                <a:gd name="T40" fmla="*/ 3 w 19"/>
                <a:gd name="T41" fmla="*/ 5 h 9"/>
                <a:gd name="T42" fmla="*/ 2 w 19"/>
                <a:gd name="T43" fmla="*/ 3 h 9"/>
                <a:gd name="T44" fmla="*/ 0 w 19"/>
                <a:gd name="T45" fmla="*/ 2 h 9"/>
                <a:gd name="T46" fmla="*/ 0 w 19"/>
                <a:gd name="T47" fmla="*/ 2 h 9"/>
                <a:gd name="T48" fmla="*/ 2 w 19"/>
                <a:gd name="T49" fmla="*/ 2 h 9"/>
                <a:gd name="T50" fmla="*/ 5 w 19"/>
                <a:gd name="T51" fmla="*/ 2 h 9"/>
                <a:gd name="T52" fmla="*/ 6 w 19"/>
                <a:gd name="T5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" h="9">
                  <a:moveTo>
                    <a:pt x="14" y="6"/>
                  </a:moveTo>
                  <a:lnTo>
                    <a:pt x="17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3" y="8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4" y="6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9" y="3"/>
                  </a:lnTo>
                  <a:lnTo>
                    <a:pt x="8" y="6"/>
                  </a:lnTo>
                  <a:lnTo>
                    <a:pt x="6" y="5"/>
                  </a:lnTo>
                  <a:lnTo>
                    <a:pt x="5" y="6"/>
                  </a:lnTo>
                  <a:lnTo>
                    <a:pt x="3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2"/>
                  </a:lnTo>
                  <a:lnTo>
                    <a:pt x="5" y="2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8" name="Freeform 14">
              <a:extLst>
                <a:ext uri="{FF2B5EF4-FFF2-40B4-BE49-F238E27FC236}">
                  <a16:creationId xmlns:a16="http://schemas.microsoft.com/office/drawing/2014/main" id="{B6A6FE99-A619-4409-82B3-DDD886E9A8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889497" y="4788224"/>
              <a:ext cx="54578" cy="31188"/>
            </a:xfrm>
            <a:custGeom>
              <a:avLst/>
              <a:gdLst>
                <a:gd name="T0" fmla="*/ 0 w 28"/>
                <a:gd name="T1" fmla="*/ 16 h 16"/>
                <a:gd name="T2" fmla="*/ 0 w 28"/>
                <a:gd name="T3" fmla="*/ 16 h 16"/>
                <a:gd name="T4" fmla="*/ 0 w 28"/>
                <a:gd name="T5" fmla="*/ 16 h 16"/>
                <a:gd name="T6" fmla="*/ 1 w 28"/>
                <a:gd name="T7" fmla="*/ 16 h 16"/>
                <a:gd name="T8" fmla="*/ 1 w 28"/>
                <a:gd name="T9" fmla="*/ 16 h 16"/>
                <a:gd name="T10" fmla="*/ 0 w 28"/>
                <a:gd name="T11" fmla="*/ 16 h 16"/>
                <a:gd name="T12" fmla="*/ 0 w 28"/>
                <a:gd name="T13" fmla="*/ 16 h 16"/>
                <a:gd name="T14" fmla="*/ 0 w 28"/>
                <a:gd name="T15" fmla="*/ 16 h 16"/>
                <a:gd name="T16" fmla="*/ 0 w 28"/>
                <a:gd name="T17" fmla="*/ 16 h 16"/>
                <a:gd name="T18" fmla="*/ 28 w 28"/>
                <a:gd name="T19" fmla="*/ 0 h 16"/>
                <a:gd name="T20" fmla="*/ 28 w 28"/>
                <a:gd name="T21" fmla="*/ 1 h 16"/>
                <a:gd name="T22" fmla="*/ 28 w 28"/>
                <a:gd name="T23" fmla="*/ 1 h 16"/>
                <a:gd name="T24" fmla="*/ 28 w 28"/>
                <a:gd name="T25" fmla="*/ 1 h 16"/>
                <a:gd name="T26" fmla="*/ 28 w 28"/>
                <a:gd name="T27" fmla="*/ 1 h 16"/>
                <a:gd name="T28" fmla="*/ 28 w 28"/>
                <a:gd name="T29" fmla="*/ 0 h 16"/>
                <a:gd name="T30" fmla="*/ 28 w 28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16">
                  <a:moveTo>
                    <a:pt x="0" y="16"/>
                  </a:moveTo>
                  <a:lnTo>
                    <a:pt x="0" y="16"/>
                  </a:lnTo>
                  <a:lnTo>
                    <a:pt x="0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  <a:moveTo>
                    <a:pt x="28" y="0"/>
                  </a:move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9" name="Freeform 15">
              <a:extLst>
                <a:ext uri="{FF2B5EF4-FFF2-40B4-BE49-F238E27FC236}">
                  <a16:creationId xmlns:a16="http://schemas.microsoft.com/office/drawing/2014/main" id="{A2FE49F6-F211-4B20-8C20-9A4F0F4888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54821" y="4803817"/>
              <a:ext cx="95512" cy="187125"/>
            </a:xfrm>
            <a:custGeom>
              <a:avLst/>
              <a:gdLst>
                <a:gd name="T0" fmla="*/ 49 w 49"/>
                <a:gd name="T1" fmla="*/ 94 h 96"/>
                <a:gd name="T2" fmla="*/ 48 w 49"/>
                <a:gd name="T3" fmla="*/ 96 h 96"/>
                <a:gd name="T4" fmla="*/ 41 w 49"/>
                <a:gd name="T5" fmla="*/ 82 h 96"/>
                <a:gd name="T6" fmla="*/ 44 w 49"/>
                <a:gd name="T7" fmla="*/ 85 h 96"/>
                <a:gd name="T8" fmla="*/ 41 w 49"/>
                <a:gd name="T9" fmla="*/ 85 h 96"/>
                <a:gd name="T10" fmla="*/ 41 w 49"/>
                <a:gd name="T11" fmla="*/ 82 h 96"/>
                <a:gd name="T12" fmla="*/ 40 w 49"/>
                <a:gd name="T13" fmla="*/ 74 h 96"/>
                <a:gd name="T14" fmla="*/ 41 w 49"/>
                <a:gd name="T15" fmla="*/ 75 h 96"/>
                <a:gd name="T16" fmla="*/ 40 w 49"/>
                <a:gd name="T17" fmla="*/ 77 h 96"/>
                <a:gd name="T18" fmla="*/ 37 w 49"/>
                <a:gd name="T19" fmla="*/ 72 h 96"/>
                <a:gd name="T20" fmla="*/ 29 w 49"/>
                <a:gd name="T21" fmla="*/ 55 h 96"/>
                <a:gd name="T22" fmla="*/ 30 w 49"/>
                <a:gd name="T23" fmla="*/ 60 h 96"/>
                <a:gd name="T24" fmla="*/ 27 w 49"/>
                <a:gd name="T25" fmla="*/ 58 h 96"/>
                <a:gd name="T26" fmla="*/ 26 w 49"/>
                <a:gd name="T27" fmla="*/ 58 h 96"/>
                <a:gd name="T28" fmla="*/ 26 w 49"/>
                <a:gd name="T29" fmla="*/ 56 h 96"/>
                <a:gd name="T30" fmla="*/ 27 w 49"/>
                <a:gd name="T31" fmla="*/ 56 h 96"/>
                <a:gd name="T32" fmla="*/ 26 w 49"/>
                <a:gd name="T33" fmla="*/ 42 h 96"/>
                <a:gd name="T34" fmla="*/ 27 w 49"/>
                <a:gd name="T35" fmla="*/ 44 h 96"/>
                <a:gd name="T36" fmla="*/ 29 w 49"/>
                <a:gd name="T37" fmla="*/ 45 h 96"/>
                <a:gd name="T38" fmla="*/ 26 w 49"/>
                <a:gd name="T39" fmla="*/ 45 h 96"/>
                <a:gd name="T40" fmla="*/ 24 w 49"/>
                <a:gd name="T41" fmla="*/ 42 h 96"/>
                <a:gd name="T42" fmla="*/ 24 w 49"/>
                <a:gd name="T43" fmla="*/ 34 h 96"/>
                <a:gd name="T44" fmla="*/ 26 w 49"/>
                <a:gd name="T45" fmla="*/ 36 h 96"/>
                <a:gd name="T46" fmla="*/ 26 w 49"/>
                <a:gd name="T47" fmla="*/ 38 h 96"/>
                <a:gd name="T48" fmla="*/ 21 w 49"/>
                <a:gd name="T49" fmla="*/ 36 h 96"/>
                <a:gd name="T50" fmla="*/ 24 w 49"/>
                <a:gd name="T51" fmla="*/ 34 h 96"/>
                <a:gd name="T52" fmla="*/ 15 w 49"/>
                <a:gd name="T53" fmla="*/ 34 h 96"/>
                <a:gd name="T54" fmla="*/ 15 w 49"/>
                <a:gd name="T55" fmla="*/ 36 h 96"/>
                <a:gd name="T56" fmla="*/ 18 w 49"/>
                <a:gd name="T57" fmla="*/ 38 h 96"/>
                <a:gd name="T58" fmla="*/ 19 w 49"/>
                <a:gd name="T59" fmla="*/ 39 h 96"/>
                <a:gd name="T60" fmla="*/ 16 w 49"/>
                <a:gd name="T61" fmla="*/ 41 h 96"/>
                <a:gd name="T62" fmla="*/ 15 w 49"/>
                <a:gd name="T63" fmla="*/ 41 h 96"/>
                <a:gd name="T64" fmla="*/ 13 w 49"/>
                <a:gd name="T65" fmla="*/ 34 h 96"/>
                <a:gd name="T66" fmla="*/ 11 w 49"/>
                <a:gd name="T67" fmla="*/ 34 h 96"/>
                <a:gd name="T68" fmla="*/ 11 w 49"/>
                <a:gd name="T69" fmla="*/ 31 h 96"/>
                <a:gd name="T70" fmla="*/ 11 w 49"/>
                <a:gd name="T71" fmla="*/ 28 h 96"/>
                <a:gd name="T72" fmla="*/ 10 w 49"/>
                <a:gd name="T73" fmla="*/ 28 h 96"/>
                <a:gd name="T74" fmla="*/ 26 w 49"/>
                <a:gd name="T75" fmla="*/ 25 h 96"/>
                <a:gd name="T76" fmla="*/ 26 w 49"/>
                <a:gd name="T77" fmla="*/ 33 h 96"/>
                <a:gd name="T78" fmla="*/ 24 w 49"/>
                <a:gd name="T79" fmla="*/ 28 h 96"/>
                <a:gd name="T80" fmla="*/ 21 w 49"/>
                <a:gd name="T81" fmla="*/ 25 h 96"/>
                <a:gd name="T82" fmla="*/ 18 w 49"/>
                <a:gd name="T83" fmla="*/ 25 h 96"/>
                <a:gd name="T84" fmla="*/ 24 w 49"/>
                <a:gd name="T85" fmla="*/ 19 h 96"/>
                <a:gd name="T86" fmla="*/ 26 w 49"/>
                <a:gd name="T87" fmla="*/ 23 h 96"/>
                <a:gd name="T88" fmla="*/ 24 w 49"/>
                <a:gd name="T89" fmla="*/ 19 h 96"/>
                <a:gd name="T90" fmla="*/ 3 w 49"/>
                <a:gd name="T91" fmla="*/ 14 h 96"/>
                <a:gd name="T92" fmla="*/ 7 w 49"/>
                <a:gd name="T93" fmla="*/ 20 h 96"/>
                <a:gd name="T94" fmla="*/ 8 w 49"/>
                <a:gd name="T95" fmla="*/ 17 h 96"/>
                <a:gd name="T96" fmla="*/ 8 w 49"/>
                <a:gd name="T97" fmla="*/ 17 h 96"/>
                <a:gd name="T98" fmla="*/ 10 w 49"/>
                <a:gd name="T99" fmla="*/ 20 h 96"/>
                <a:gd name="T100" fmla="*/ 11 w 49"/>
                <a:gd name="T101" fmla="*/ 25 h 96"/>
                <a:gd name="T102" fmla="*/ 5 w 49"/>
                <a:gd name="T103" fmla="*/ 28 h 96"/>
                <a:gd name="T104" fmla="*/ 3 w 49"/>
                <a:gd name="T105" fmla="*/ 25 h 96"/>
                <a:gd name="T106" fmla="*/ 0 w 49"/>
                <a:gd name="T107" fmla="*/ 16 h 96"/>
                <a:gd name="T108" fmla="*/ 2 w 49"/>
                <a:gd name="T109" fmla="*/ 12 h 96"/>
                <a:gd name="T110" fmla="*/ 16 w 49"/>
                <a:gd name="T111" fmla="*/ 8 h 96"/>
                <a:gd name="T112" fmla="*/ 13 w 49"/>
                <a:gd name="T113" fmla="*/ 8 h 96"/>
                <a:gd name="T114" fmla="*/ 15 w 49"/>
                <a:gd name="T115" fmla="*/ 6 h 96"/>
                <a:gd name="T116" fmla="*/ 16 w 49"/>
                <a:gd name="T117" fmla="*/ 1 h 96"/>
                <a:gd name="T118" fmla="*/ 15 w 49"/>
                <a:gd name="T119" fmla="*/ 1 h 96"/>
                <a:gd name="T120" fmla="*/ 15 w 49"/>
                <a:gd name="T121" fmla="*/ 3 h 96"/>
                <a:gd name="T122" fmla="*/ 15 w 49"/>
                <a:gd name="T123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" h="96">
                  <a:moveTo>
                    <a:pt x="49" y="94"/>
                  </a:moveTo>
                  <a:lnTo>
                    <a:pt x="49" y="94"/>
                  </a:lnTo>
                  <a:lnTo>
                    <a:pt x="49" y="94"/>
                  </a:lnTo>
                  <a:lnTo>
                    <a:pt x="49" y="96"/>
                  </a:lnTo>
                  <a:lnTo>
                    <a:pt x="49" y="96"/>
                  </a:lnTo>
                  <a:lnTo>
                    <a:pt x="48" y="96"/>
                  </a:lnTo>
                  <a:lnTo>
                    <a:pt x="48" y="94"/>
                  </a:lnTo>
                  <a:lnTo>
                    <a:pt x="49" y="94"/>
                  </a:lnTo>
                  <a:close/>
                  <a:moveTo>
                    <a:pt x="41" y="82"/>
                  </a:moveTo>
                  <a:lnTo>
                    <a:pt x="41" y="82"/>
                  </a:lnTo>
                  <a:lnTo>
                    <a:pt x="41" y="85"/>
                  </a:lnTo>
                  <a:lnTo>
                    <a:pt x="44" y="85"/>
                  </a:lnTo>
                  <a:lnTo>
                    <a:pt x="43" y="86"/>
                  </a:lnTo>
                  <a:lnTo>
                    <a:pt x="41" y="86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0" y="82"/>
                  </a:lnTo>
                  <a:lnTo>
                    <a:pt x="41" y="82"/>
                  </a:lnTo>
                  <a:close/>
                  <a:moveTo>
                    <a:pt x="38" y="72"/>
                  </a:moveTo>
                  <a:lnTo>
                    <a:pt x="38" y="72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0" y="77"/>
                  </a:lnTo>
                  <a:lnTo>
                    <a:pt x="37" y="75"/>
                  </a:lnTo>
                  <a:lnTo>
                    <a:pt x="37" y="75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8" y="72"/>
                  </a:lnTo>
                  <a:close/>
                  <a:moveTo>
                    <a:pt x="29" y="55"/>
                  </a:moveTo>
                  <a:lnTo>
                    <a:pt x="30" y="58"/>
                  </a:lnTo>
                  <a:lnTo>
                    <a:pt x="30" y="58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6" y="60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26" y="56"/>
                  </a:lnTo>
                  <a:lnTo>
                    <a:pt x="27" y="55"/>
                  </a:lnTo>
                  <a:lnTo>
                    <a:pt x="27" y="55"/>
                  </a:lnTo>
                  <a:lnTo>
                    <a:pt x="27" y="56"/>
                  </a:lnTo>
                  <a:lnTo>
                    <a:pt x="29" y="55"/>
                  </a:lnTo>
                  <a:close/>
                  <a:moveTo>
                    <a:pt x="26" y="42"/>
                  </a:moveTo>
                  <a:lnTo>
                    <a:pt x="26" y="42"/>
                  </a:lnTo>
                  <a:lnTo>
                    <a:pt x="26" y="42"/>
                  </a:lnTo>
                  <a:lnTo>
                    <a:pt x="27" y="42"/>
                  </a:lnTo>
                  <a:lnTo>
                    <a:pt x="27" y="44"/>
                  </a:lnTo>
                  <a:lnTo>
                    <a:pt x="29" y="44"/>
                  </a:lnTo>
                  <a:lnTo>
                    <a:pt x="29" y="44"/>
                  </a:lnTo>
                  <a:lnTo>
                    <a:pt x="29" y="45"/>
                  </a:lnTo>
                  <a:lnTo>
                    <a:pt x="27" y="44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4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6" y="42"/>
                  </a:lnTo>
                  <a:lnTo>
                    <a:pt x="26" y="42"/>
                  </a:lnTo>
                  <a:close/>
                  <a:moveTo>
                    <a:pt x="24" y="34"/>
                  </a:moveTo>
                  <a:lnTo>
                    <a:pt x="26" y="34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7" y="38"/>
                  </a:lnTo>
                  <a:lnTo>
                    <a:pt x="27" y="38"/>
                  </a:lnTo>
                  <a:lnTo>
                    <a:pt x="26" y="38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6"/>
                  </a:lnTo>
                  <a:lnTo>
                    <a:pt x="22" y="36"/>
                  </a:lnTo>
                  <a:lnTo>
                    <a:pt x="24" y="36"/>
                  </a:lnTo>
                  <a:lnTo>
                    <a:pt x="24" y="34"/>
                  </a:lnTo>
                  <a:close/>
                  <a:moveTo>
                    <a:pt x="11" y="31"/>
                  </a:moveTo>
                  <a:lnTo>
                    <a:pt x="13" y="31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9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9"/>
                  </a:lnTo>
                  <a:lnTo>
                    <a:pt x="13" y="36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0" y="34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close/>
                  <a:moveTo>
                    <a:pt x="10" y="27"/>
                  </a:moveTo>
                  <a:lnTo>
                    <a:pt x="11" y="28"/>
                  </a:lnTo>
                  <a:lnTo>
                    <a:pt x="11" y="28"/>
                  </a:lnTo>
                  <a:lnTo>
                    <a:pt x="11" y="30"/>
                  </a:lnTo>
                  <a:lnTo>
                    <a:pt x="10" y="28"/>
                  </a:lnTo>
                  <a:lnTo>
                    <a:pt x="10" y="27"/>
                  </a:lnTo>
                  <a:close/>
                  <a:moveTo>
                    <a:pt x="24" y="25"/>
                  </a:moveTo>
                  <a:lnTo>
                    <a:pt x="26" y="25"/>
                  </a:lnTo>
                  <a:lnTo>
                    <a:pt x="26" y="31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1"/>
                  </a:lnTo>
                  <a:lnTo>
                    <a:pt x="24" y="28"/>
                  </a:lnTo>
                  <a:lnTo>
                    <a:pt x="24" y="25"/>
                  </a:lnTo>
                  <a:close/>
                  <a:moveTo>
                    <a:pt x="22" y="22"/>
                  </a:moveTo>
                  <a:lnTo>
                    <a:pt x="21" y="25"/>
                  </a:lnTo>
                  <a:lnTo>
                    <a:pt x="21" y="25"/>
                  </a:lnTo>
                  <a:lnTo>
                    <a:pt x="18" y="25"/>
                  </a:lnTo>
                  <a:lnTo>
                    <a:pt x="18" y="25"/>
                  </a:lnTo>
                  <a:lnTo>
                    <a:pt x="19" y="23"/>
                  </a:lnTo>
                  <a:lnTo>
                    <a:pt x="22" y="22"/>
                  </a:lnTo>
                  <a:close/>
                  <a:moveTo>
                    <a:pt x="24" y="19"/>
                  </a:moveTo>
                  <a:lnTo>
                    <a:pt x="26" y="22"/>
                  </a:lnTo>
                  <a:lnTo>
                    <a:pt x="26" y="23"/>
                  </a:lnTo>
                  <a:lnTo>
                    <a:pt x="26" y="23"/>
                  </a:lnTo>
                  <a:lnTo>
                    <a:pt x="24" y="23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9"/>
                  </a:lnTo>
                  <a:close/>
                  <a:moveTo>
                    <a:pt x="2" y="12"/>
                  </a:moveTo>
                  <a:lnTo>
                    <a:pt x="3" y="14"/>
                  </a:lnTo>
                  <a:lnTo>
                    <a:pt x="3" y="16"/>
                  </a:lnTo>
                  <a:lnTo>
                    <a:pt x="5" y="20"/>
                  </a:lnTo>
                  <a:lnTo>
                    <a:pt x="7" y="20"/>
                  </a:lnTo>
                  <a:lnTo>
                    <a:pt x="7" y="20"/>
                  </a:lnTo>
                  <a:lnTo>
                    <a:pt x="7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9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23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7"/>
                  </a:lnTo>
                  <a:lnTo>
                    <a:pt x="7" y="27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3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2" y="12"/>
                  </a:lnTo>
                  <a:close/>
                  <a:moveTo>
                    <a:pt x="15" y="6"/>
                  </a:moveTo>
                  <a:lnTo>
                    <a:pt x="16" y="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5" y="8"/>
                  </a:lnTo>
                  <a:lnTo>
                    <a:pt x="13" y="8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6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0" name="Freeform 16">
              <a:extLst>
                <a:ext uri="{FF2B5EF4-FFF2-40B4-BE49-F238E27FC236}">
                  <a16:creationId xmlns:a16="http://schemas.microsoft.com/office/drawing/2014/main" id="{FAB73835-BFB4-4005-AAA1-9B340A6FD1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2045" y="3749289"/>
              <a:ext cx="206617" cy="426880"/>
            </a:xfrm>
            <a:custGeom>
              <a:avLst/>
              <a:gdLst>
                <a:gd name="T0" fmla="*/ 28 w 106"/>
                <a:gd name="T1" fmla="*/ 194 h 219"/>
                <a:gd name="T2" fmla="*/ 27 w 106"/>
                <a:gd name="T3" fmla="*/ 193 h 219"/>
                <a:gd name="T4" fmla="*/ 71 w 106"/>
                <a:gd name="T5" fmla="*/ 40 h 219"/>
                <a:gd name="T6" fmla="*/ 68 w 106"/>
                <a:gd name="T7" fmla="*/ 40 h 219"/>
                <a:gd name="T8" fmla="*/ 77 w 106"/>
                <a:gd name="T9" fmla="*/ 37 h 219"/>
                <a:gd name="T10" fmla="*/ 47 w 106"/>
                <a:gd name="T11" fmla="*/ 2 h 219"/>
                <a:gd name="T12" fmla="*/ 57 w 106"/>
                <a:gd name="T13" fmla="*/ 7 h 219"/>
                <a:gd name="T14" fmla="*/ 68 w 106"/>
                <a:gd name="T15" fmla="*/ 10 h 219"/>
                <a:gd name="T16" fmla="*/ 66 w 106"/>
                <a:gd name="T17" fmla="*/ 18 h 219"/>
                <a:gd name="T18" fmla="*/ 71 w 106"/>
                <a:gd name="T19" fmla="*/ 22 h 219"/>
                <a:gd name="T20" fmla="*/ 82 w 106"/>
                <a:gd name="T21" fmla="*/ 27 h 219"/>
                <a:gd name="T22" fmla="*/ 76 w 106"/>
                <a:gd name="T23" fmla="*/ 35 h 219"/>
                <a:gd name="T24" fmla="*/ 68 w 106"/>
                <a:gd name="T25" fmla="*/ 37 h 219"/>
                <a:gd name="T26" fmla="*/ 58 w 106"/>
                <a:gd name="T27" fmla="*/ 52 h 219"/>
                <a:gd name="T28" fmla="*/ 52 w 106"/>
                <a:gd name="T29" fmla="*/ 70 h 219"/>
                <a:gd name="T30" fmla="*/ 63 w 106"/>
                <a:gd name="T31" fmla="*/ 84 h 219"/>
                <a:gd name="T32" fmla="*/ 79 w 106"/>
                <a:gd name="T33" fmla="*/ 101 h 219"/>
                <a:gd name="T34" fmla="*/ 87 w 106"/>
                <a:gd name="T35" fmla="*/ 107 h 219"/>
                <a:gd name="T36" fmla="*/ 95 w 106"/>
                <a:gd name="T37" fmla="*/ 119 h 219"/>
                <a:gd name="T38" fmla="*/ 102 w 106"/>
                <a:gd name="T39" fmla="*/ 137 h 219"/>
                <a:gd name="T40" fmla="*/ 106 w 106"/>
                <a:gd name="T41" fmla="*/ 155 h 219"/>
                <a:gd name="T42" fmla="*/ 102 w 106"/>
                <a:gd name="T43" fmla="*/ 169 h 219"/>
                <a:gd name="T44" fmla="*/ 102 w 106"/>
                <a:gd name="T45" fmla="*/ 172 h 219"/>
                <a:gd name="T46" fmla="*/ 91 w 106"/>
                <a:gd name="T47" fmla="*/ 183 h 219"/>
                <a:gd name="T48" fmla="*/ 74 w 106"/>
                <a:gd name="T49" fmla="*/ 193 h 219"/>
                <a:gd name="T50" fmla="*/ 68 w 106"/>
                <a:gd name="T51" fmla="*/ 193 h 219"/>
                <a:gd name="T52" fmla="*/ 63 w 106"/>
                <a:gd name="T53" fmla="*/ 194 h 219"/>
                <a:gd name="T54" fmla="*/ 65 w 106"/>
                <a:gd name="T55" fmla="*/ 200 h 219"/>
                <a:gd name="T56" fmla="*/ 61 w 106"/>
                <a:gd name="T57" fmla="*/ 205 h 219"/>
                <a:gd name="T58" fmla="*/ 47 w 106"/>
                <a:gd name="T59" fmla="*/ 213 h 219"/>
                <a:gd name="T60" fmla="*/ 41 w 106"/>
                <a:gd name="T61" fmla="*/ 200 h 219"/>
                <a:gd name="T62" fmla="*/ 36 w 106"/>
                <a:gd name="T63" fmla="*/ 196 h 219"/>
                <a:gd name="T64" fmla="*/ 39 w 106"/>
                <a:gd name="T65" fmla="*/ 191 h 219"/>
                <a:gd name="T66" fmla="*/ 46 w 106"/>
                <a:gd name="T67" fmla="*/ 186 h 219"/>
                <a:gd name="T68" fmla="*/ 55 w 106"/>
                <a:gd name="T69" fmla="*/ 186 h 219"/>
                <a:gd name="T70" fmla="*/ 54 w 106"/>
                <a:gd name="T71" fmla="*/ 178 h 219"/>
                <a:gd name="T72" fmla="*/ 60 w 106"/>
                <a:gd name="T73" fmla="*/ 174 h 219"/>
                <a:gd name="T74" fmla="*/ 68 w 106"/>
                <a:gd name="T75" fmla="*/ 169 h 219"/>
                <a:gd name="T76" fmla="*/ 79 w 106"/>
                <a:gd name="T77" fmla="*/ 163 h 219"/>
                <a:gd name="T78" fmla="*/ 77 w 106"/>
                <a:gd name="T79" fmla="*/ 142 h 219"/>
                <a:gd name="T80" fmla="*/ 77 w 106"/>
                <a:gd name="T81" fmla="*/ 130 h 219"/>
                <a:gd name="T82" fmla="*/ 79 w 106"/>
                <a:gd name="T83" fmla="*/ 122 h 219"/>
                <a:gd name="T84" fmla="*/ 76 w 106"/>
                <a:gd name="T85" fmla="*/ 112 h 219"/>
                <a:gd name="T86" fmla="*/ 68 w 106"/>
                <a:gd name="T87" fmla="*/ 103 h 219"/>
                <a:gd name="T88" fmla="*/ 63 w 106"/>
                <a:gd name="T89" fmla="*/ 98 h 219"/>
                <a:gd name="T90" fmla="*/ 52 w 106"/>
                <a:gd name="T91" fmla="*/ 85 h 219"/>
                <a:gd name="T92" fmla="*/ 43 w 106"/>
                <a:gd name="T93" fmla="*/ 76 h 219"/>
                <a:gd name="T94" fmla="*/ 35 w 106"/>
                <a:gd name="T95" fmla="*/ 68 h 219"/>
                <a:gd name="T96" fmla="*/ 28 w 106"/>
                <a:gd name="T97" fmla="*/ 59 h 219"/>
                <a:gd name="T98" fmla="*/ 39 w 106"/>
                <a:gd name="T99" fmla="*/ 52 h 219"/>
                <a:gd name="T100" fmla="*/ 36 w 106"/>
                <a:gd name="T101" fmla="*/ 46 h 219"/>
                <a:gd name="T102" fmla="*/ 35 w 106"/>
                <a:gd name="T103" fmla="*/ 41 h 219"/>
                <a:gd name="T104" fmla="*/ 20 w 106"/>
                <a:gd name="T105" fmla="*/ 40 h 219"/>
                <a:gd name="T106" fmla="*/ 13 w 106"/>
                <a:gd name="T107" fmla="*/ 27 h 219"/>
                <a:gd name="T108" fmla="*/ 8 w 106"/>
                <a:gd name="T109" fmla="*/ 27 h 219"/>
                <a:gd name="T110" fmla="*/ 2 w 106"/>
                <a:gd name="T111" fmla="*/ 15 h 219"/>
                <a:gd name="T112" fmla="*/ 11 w 106"/>
                <a:gd name="T113" fmla="*/ 13 h 219"/>
                <a:gd name="T114" fmla="*/ 17 w 106"/>
                <a:gd name="T115" fmla="*/ 10 h 219"/>
                <a:gd name="T116" fmla="*/ 27 w 106"/>
                <a:gd name="T117" fmla="*/ 13 h 219"/>
                <a:gd name="T118" fmla="*/ 35 w 106"/>
                <a:gd name="T119" fmla="*/ 10 h 219"/>
                <a:gd name="T120" fmla="*/ 41 w 106"/>
                <a:gd name="T121" fmla="*/ 4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6" h="219">
                  <a:moveTo>
                    <a:pt x="66" y="216"/>
                  </a:moveTo>
                  <a:lnTo>
                    <a:pt x="66" y="216"/>
                  </a:lnTo>
                  <a:lnTo>
                    <a:pt x="66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6" y="216"/>
                  </a:lnTo>
                  <a:close/>
                  <a:moveTo>
                    <a:pt x="27" y="193"/>
                  </a:moveTo>
                  <a:lnTo>
                    <a:pt x="28" y="193"/>
                  </a:lnTo>
                  <a:lnTo>
                    <a:pt x="28" y="194"/>
                  </a:lnTo>
                  <a:lnTo>
                    <a:pt x="28" y="196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7" y="197"/>
                  </a:lnTo>
                  <a:lnTo>
                    <a:pt x="27" y="194"/>
                  </a:lnTo>
                  <a:lnTo>
                    <a:pt x="25" y="194"/>
                  </a:lnTo>
                  <a:lnTo>
                    <a:pt x="25" y="193"/>
                  </a:lnTo>
                  <a:lnTo>
                    <a:pt x="25" y="193"/>
                  </a:lnTo>
                  <a:lnTo>
                    <a:pt x="27" y="193"/>
                  </a:lnTo>
                  <a:lnTo>
                    <a:pt x="27" y="193"/>
                  </a:lnTo>
                  <a:close/>
                  <a:moveTo>
                    <a:pt x="73" y="193"/>
                  </a:moveTo>
                  <a:lnTo>
                    <a:pt x="74" y="193"/>
                  </a:lnTo>
                  <a:lnTo>
                    <a:pt x="73" y="193"/>
                  </a:lnTo>
                  <a:lnTo>
                    <a:pt x="71" y="194"/>
                  </a:lnTo>
                  <a:lnTo>
                    <a:pt x="71" y="193"/>
                  </a:lnTo>
                  <a:lnTo>
                    <a:pt x="73" y="193"/>
                  </a:lnTo>
                  <a:lnTo>
                    <a:pt x="73" y="193"/>
                  </a:lnTo>
                  <a:close/>
                  <a:moveTo>
                    <a:pt x="69" y="38"/>
                  </a:move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69" y="40"/>
                  </a:lnTo>
                  <a:lnTo>
                    <a:pt x="69" y="38"/>
                  </a:lnTo>
                  <a:close/>
                  <a:moveTo>
                    <a:pt x="68" y="38"/>
                  </a:moveTo>
                  <a:lnTo>
                    <a:pt x="68" y="38"/>
                  </a:lnTo>
                  <a:lnTo>
                    <a:pt x="68" y="40"/>
                  </a:lnTo>
                  <a:lnTo>
                    <a:pt x="68" y="40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8" y="38"/>
                  </a:lnTo>
                  <a:close/>
                  <a:moveTo>
                    <a:pt x="79" y="37"/>
                  </a:moveTo>
                  <a:lnTo>
                    <a:pt x="79" y="37"/>
                  </a:lnTo>
                  <a:lnTo>
                    <a:pt x="79" y="38"/>
                  </a:lnTo>
                  <a:lnTo>
                    <a:pt x="77" y="38"/>
                  </a:lnTo>
                  <a:lnTo>
                    <a:pt x="76" y="38"/>
                  </a:lnTo>
                  <a:lnTo>
                    <a:pt x="77" y="37"/>
                  </a:lnTo>
                  <a:lnTo>
                    <a:pt x="77" y="37"/>
                  </a:lnTo>
                  <a:lnTo>
                    <a:pt x="79" y="37"/>
                  </a:lnTo>
                  <a:close/>
                  <a:moveTo>
                    <a:pt x="77" y="32"/>
                  </a:moveTo>
                  <a:lnTo>
                    <a:pt x="79" y="33"/>
                  </a:lnTo>
                  <a:lnTo>
                    <a:pt x="79" y="33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7" y="33"/>
                  </a:lnTo>
                  <a:lnTo>
                    <a:pt x="77" y="32"/>
                  </a:lnTo>
                  <a:close/>
                  <a:moveTo>
                    <a:pt x="46" y="0"/>
                  </a:moveTo>
                  <a:lnTo>
                    <a:pt x="47" y="2"/>
                  </a:lnTo>
                  <a:lnTo>
                    <a:pt x="47" y="4"/>
                  </a:lnTo>
                  <a:lnTo>
                    <a:pt x="49" y="4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8" y="7"/>
                  </a:lnTo>
                  <a:lnTo>
                    <a:pt x="58" y="7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5" y="8"/>
                  </a:lnTo>
                  <a:lnTo>
                    <a:pt x="65" y="8"/>
                  </a:lnTo>
                  <a:lnTo>
                    <a:pt x="68" y="10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5" y="13"/>
                  </a:lnTo>
                  <a:lnTo>
                    <a:pt x="65" y="13"/>
                  </a:lnTo>
                  <a:lnTo>
                    <a:pt x="65" y="15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9"/>
                  </a:lnTo>
                  <a:lnTo>
                    <a:pt x="66" y="21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6" y="21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71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3" y="26"/>
                  </a:lnTo>
                  <a:lnTo>
                    <a:pt x="74" y="26"/>
                  </a:lnTo>
                  <a:lnTo>
                    <a:pt x="76" y="27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2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2" y="29"/>
                  </a:lnTo>
                  <a:lnTo>
                    <a:pt x="80" y="30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6" y="32"/>
                  </a:lnTo>
                  <a:lnTo>
                    <a:pt x="76" y="33"/>
                  </a:lnTo>
                  <a:lnTo>
                    <a:pt x="76" y="35"/>
                  </a:lnTo>
                  <a:lnTo>
                    <a:pt x="76" y="35"/>
                  </a:lnTo>
                  <a:lnTo>
                    <a:pt x="73" y="37"/>
                  </a:lnTo>
                  <a:lnTo>
                    <a:pt x="73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69" y="37"/>
                  </a:lnTo>
                  <a:lnTo>
                    <a:pt x="69" y="37"/>
                  </a:lnTo>
                  <a:lnTo>
                    <a:pt x="68" y="37"/>
                  </a:lnTo>
                  <a:lnTo>
                    <a:pt x="68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65" y="43"/>
                  </a:lnTo>
                  <a:lnTo>
                    <a:pt x="65" y="46"/>
                  </a:lnTo>
                  <a:lnTo>
                    <a:pt x="63" y="48"/>
                  </a:lnTo>
                  <a:lnTo>
                    <a:pt x="61" y="49"/>
                  </a:lnTo>
                  <a:lnTo>
                    <a:pt x="58" y="52"/>
                  </a:lnTo>
                  <a:lnTo>
                    <a:pt x="57" y="52"/>
                  </a:lnTo>
                  <a:lnTo>
                    <a:pt x="55" y="52"/>
                  </a:lnTo>
                  <a:lnTo>
                    <a:pt x="54" y="57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2" y="65"/>
                  </a:lnTo>
                  <a:lnTo>
                    <a:pt x="50" y="65"/>
                  </a:lnTo>
                  <a:lnTo>
                    <a:pt x="50" y="67"/>
                  </a:lnTo>
                  <a:lnTo>
                    <a:pt x="52" y="70"/>
                  </a:lnTo>
                  <a:lnTo>
                    <a:pt x="52" y="70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5" y="74"/>
                  </a:lnTo>
                  <a:lnTo>
                    <a:pt x="57" y="76"/>
                  </a:lnTo>
                  <a:lnTo>
                    <a:pt x="58" y="78"/>
                  </a:lnTo>
                  <a:lnTo>
                    <a:pt x="60" y="78"/>
                  </a:lnTo>
                  <a:lnTo>
                    <a:pt x="61" y="81"/>
                  </a:lnTo>
                  <a:lnTo>
                    <a:pt x="63" y="82"/>
                  </a:lnTo>
                  <a:lnTo>
                    <a:pt x="63" y="84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63" y="87"/>
                  </a:lnTo>
                  <a:lnTo>
                    <a:pt x="66" y="90"/>
                  </a:lnTo>
                  <a:lnTo>
                    <a:pt x="69" y="93"/>
                  </a:lnTo>
                  <a:lnTo>
                    <a:pt x="73" y="95"/>
                  </a:lnTo>
                  <a:lnTo>
                    <a:pt x="73" y="98"/>
                  </a:lnTo>
                  <a:lnTo>
                    <a:pt x="76" y="100"/>
                  </a:lnTo>
                  <a:lnTo>
                    <a:pt x="79" y="101"/>
                  </a:lnTo>
                  <a:lnTo>
                    <a:pt x="79" y="101"/>
                  </a:lnTo>
                  <a:lnTo>
                    <a:pt x="79" y="103"/>
                  </a:lnTo>
                  <a:lnTo>
                    <a:pt x="80" y="104"/>
                  </a:lnTo>
                  <a:lnTo>
                    <a:pt x="82" y="104"/>
                  </a:lnTo>
                  <a:lnTo>
                    <a:pt x="82" y="106"/>
                  </a:lnTo>
                  <a:lnTo>
                    <a:pt x="84" y="106"/>
                  </a:lnTo>
                  <a:lnTo>
                    <a:pt x="84" y="106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11"/>
                  </a:lnTo>
                  <a:lnTo>
                    <a:pt x="90" y="111"/>
                  </a:lnTo>
                  <a:lnTo>
                    <a:pt x="91" y="112"/>
                  </a:lnTo>
                  <a:lnTo>
                    <a:pt x="91" y="114"/>
                  </a:lnTo>
                  <a:lnTo>
                    <a:pt x="93" y="117"/>
                  </a:lnTo>
                  <a:lnTo>
                    <a:pt x="95" y="119"/>
                  </a:lnTo>
                  <a:lnTo>
                    <a:pt x="96" y="119"/>
                  </a:lnTo>
                  <a:lnTo>
                    <a:pt x="96" y="120"/>
                  </a:lnTo>
                  <a:lnTo>
                    <a:pt x="98" y="123"/>
                  </a:lnTo>
                  <a:lnTo>
                    <a:pt x="99" y="125"/>
                  </a:lnTo>
                  <a:lnTo>
                    <a:pt x="99" y="128"/>
                  </a:lnTo>
                  <a:lnTo>
                    <a:pt x="101" y="130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2" y="137"/>
                  </a:lnTo>
                  <a:lnTo>
                    <a:pt x="102" y="139"/>
                  </a:lnTo>
                  <a:lnTo>
                    <a:pt x="102" y="139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2" y="142"/>
                  </a:lnTo>
                  <a:lnTo>
                    <a:pt x="102" y="147"/>
                  </a:lnTo>
                  <a:lnTo>
                    <a:pt x="104" y="148"/>
                  </a:lnTo>
                  <a:lnTo>
                    <a:pt x="104" y="150"/>
                  </a:lnTo>
                  <a:lnTo>
                    <a:pt x="104" y="152"/>
                  </a:lnTo>
                  <a:lnTo>
                    <a:pt x="106" y="155"/>
                  </a:lnTo>
                  <a:lnTo>
                    <a:pt x="106" y="155"/>
                  </a:lnTo>
                  <a:lnTo>
                    <a:pt x="106" y="159"/>
                  </a:lnTo>
                  <a:lnTo>
                    <a:pt x="106" y="161"/>
                  </a:lnTo>
                  <a:lnTo>
                    <a:pt x="106" y="159"/>
                  </a:lnTo>
                  <a:lnTo>
                    <a:pt x="104" y="158"/>
                  </a:lnTo>
                  <a:lnTo>
                    <a:pt x="104" y="159"/>
                  </a:lnTo>
                  <a:lnTo>
                    <a:pt x="102" y="159"/>
                  </a:lnTo>
                  <a:lnTo>
                    <a:pt x="104" y="164"/>
                  </a:lnTo>
                  <a:lnTo>
                    <a:pt x="102" y="163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2"/>
                  </a:lnTo>
                  <a:lnTo>
                    <a:pt x="102" y="172"/>
                  </a:lnTo>
                  <a:lnTo>
                    <a:pt x="102" y="174"/>
                  </a:lnTo>
                  <a:lnTo>
                    <a:pt x="102" y="174"/>
                  </a:lnTo>
                  <a:lnTo>
                    <a:pt x="101" y="175"/>
                  </a:lnTo>
                  <a:lnTo>
                    <a:pt x="99" y="175"/>
                  </a:lnTo>
                  <a:lnTo>
                    <a:pt x="99" y="177"/>
                  </a:lnTo>
                  <a:lnTo>
                    <a:pt x="99" y="178"/>
                  </a:lnTo>
                  <a:lnTo>
                    <a:pt x="96" y="180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1" y="183"/>
                  </a:lnTo>
                  <a:lnTo>
                    <a:pt x="88" y="185"/>
                  </a:lnTo>
                  <a:lnTo>
                    <a:pt x="88" y="185"/>
                  </a:lnTo>
                  <a:lnTo>
                    <a:pt x="87" y="185"/>
                  </a:lnTo>
                  <a:lnTo>
                    <a:pt x="85" y="188"/>
                  </a:lnTo>
                  <a:lnTo>
                    <a:pt x="82" y="188"/>
                  </a:lnTo>
                  <a:lnTo>
                    <a:pt x="79" y="191"/>
                  </a:lnTo>
                  <a:lnTo>
                    <a:pt x="77" y="191"/>
                  </a:lnTo>
                  <a:lnTo>
                    <a:pt x="76" y="191"/>
                  </a:lnTo>
                  <a:lnTo>
                    <a:pt x="74" y="193"/>
                  </a:lnTo>
                  <a:lnTo>
                    <a:pt x="74" y="193"/>
                  </a:lnTo>
                  <a:lnTo>
                    <a:pt x="74" y="191"/>
                  </a:lnTo>
                  <a:lnTo>
                    <a:pt x="73" y="191"/>
                  </a:lnTo>
                  <a:lnTo>
                    <a:pt x="71" y="191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3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6" y="191"/>
                  </a:lnTo>
                  <a:lnTo>
                    <a:pt x="66" y="193"/>
                  </a:lnTo>
                  <a:lnTo>
                    <a:pt x="68" y="193"/>
                  </a:lnTo>
                  <a:lnTo>
                    <a:pt x="68" y="194"/>
                  </a:lnTo>
                  <a:lnTo>
                    <a:pt x="68" y="194"/>
                  </a:lnTo>
                  <a:lnTo>
                    <a:pt x="65" y="194"/>
                  </a:lnTo>
                  <a:lnTo>
                    <a:pt x="63" y="194"/>
                  </a:lnTo>
                  <a:lnTo>
                    <a:pt x="63" y="194"/>
                  </a:lnTo>
                  <a:lnTo>
                    <a:pt x="65" y="196"/>
                  </a:lnTo>
                  <a:lnTo>
                    <a:pt x="66" y="196"/>
                  </a:lnTo>
                  <a:lnTo>
                    <a:pt x="68" y="196"/>
                  </a:lnTo>
                  <a:lnTo>
                    <a:pt x="68" y="197"/>
                  </a:lnTo>
                  <a:lnTo>
                    <a:pt x="66" y="197"/>
                  </a:lnTo>
                  <a:lnTo>
                    <a:pt x="66" y="199"/>
                  </a:lnTo>
                  <a:lnTo>
                    <a:pt x="66" y="199"/>
                  </a:lnTo>
                  <a:lnTo>
                    <a:pt x="66" y="200"/>
                  </a:lnTo>
                  <a:lnTo>
                    <a:pt x="65" y="200"/>
                  </a:lnTo>
                  <a:lnTo>
                    <a:pt x="65" y="200"/>
                  </a:lnTo>
                  <a:lnTo>
                    <a:pt x="63" y="199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63" y="200"/>
                  </a:lnTo>
                  <a:lnTo>
                    <a:pt x="65" y="202"/>
                  </a:lnTo>
                  <a:lnTo>
                    <a:pt x="65" y="204"/>
                  </a:lnTo>
                  <a:lnTo>
                    <a:pt x="65" y="204"/>
                  </a:lnTo>
                  <a:lnTo>
                    <a:pt x="63" y="205"/>
                  </a:lnTo>
                  <a:lnTo>
                    <a:pt x="61" y="205"/>
                  </a:lnTo>
                  <a:lnTo>
                    <a:pt x="58" y="204"/>
                  </a:lnTo>
                  <a:lnTo>
                    <a:pt x="55" y="199"/>
                  </a:lnTo>
                  <a:lnTo>
                    <a:pt x="54" y="199"/>
                  </a:lnTo>
                  <a:lnTo>
                    <a:pt x="58" y="204"/>
                  </a:lnTo>
                  <a:lnTo>
                    <a:pt x="58" y="204"/>
                  </a:lnTo>
                  <a:lnTo>
                    <a:pt x="58" y="205"/>
                  </a:lnTo>
                  <a:lnTo>
                    <a:pt x="58" y="207"/>
                  </a:lnTo>
                  <a:lnTo>
                    <a:pt x="58" y="207"/>
                  </a:lnTo>
                  <a:lnTo>
                    <a:pt x="49" y="211"/>
                  </a:lnTo>
                  <a:lnTo>
                    <a:pt x="47" y="213"/>
                  </a:lnTo>
                  <a:lnTo>
                    <a:pt x="46" y="216"/>
                  </a:lnTo>
                  <a:lnTo>
                    <a:pt x="44" y="218"/>
                  </a:lnTo>
                  <a:lnTo>
                    <a:pt x="43" y="218"/>
                  </a:lnTo>
                  <a:lnTo>
                    <a:pt x="39" y="219"/>
                  </a:lnTo>
                  <a:lnTo>
                    <a:pt x="38" y="219"/>
                  </a:lnTo>
                  <a:lnTo>
                    <a:pt x="39" y="216"/>
                  </a:lnTo>
                  <a:lnTo>
                    <a:pt x="39" y="216"/>
                  </a:lnTo>
                  <a:lnTo>
                    <a:pt x="39" y="210"/>
                  </a:lnTo>
                  <a:lnTo>
                    <a:pt x="39" y="204"/>
                  </a:lnTo>
                  <a:lnTo>
                    <a:pt x="41" y="200"/>
                  </a:lnTo>
                  <a:lnTo>
                    <a:pt x="41" y="200"/>
                  </a:lnTo>
                  <a:lnTo>
                    <a:pt x="43" y="200"/>
                  </a:lnTo>
                  <a:lnTo>
                    <a:pt x="43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1" y="197"/>
                  </a:lnTo>
                  <a:lnTo>
                    <a:pt x="39" y="197"/>
                  </a:lnTo>
                  <a:lnTo>
                    <a:pt x="39" y="196"/>
                  </a:lnTo>
                  <a:lnTo>
                    <a:pt x="38" y="196"/>
                  </a:lnTo>
                  <a:lnTo>
                    <a:pt x="36" y="196"/>
                  </a:lnTo>
                  <a:lnTo>
                    <a:pt x="36" y="196"/>
                  </a:lnTo>
                  <a:lnTo>
                    <a:pt x="36" y="194"/>
                  </a:lnTo>
                  <a:lnTo>
                    <a:pt x="35" y="194"/>
                  </a:lnTo>
                  <a:lnTo>
                    <a:pt x="33" y="193"/>
                  </a:lnTo>
                  <a:lnTo>
                    <a:pt x="35" y="193"/>
                  </a:lnTo>
                  <a:lnTo>
                    <a:pt x="35" y="191"/>
                  </a:lnTo>
                  <a:lnTo>
                    <a:pt x="35" y="191"/>
                  </a:lnTo>
                  <a:lnTo>
                    <a:pt x="38" y="191"/>
                  </a:lnTo>
                  <a:lnTo>
                    <a:pt x="39" y="191"/>
                  </a:lnTo>
                  <a:lnTo>
                    <a:pt x="39" y="191"/>
                  </a:lnTo>
                  <a:lnTo>
                    <a:pt x="39" y="189"/>
                  </a:lnTo>
                  <a:lnTo>
                    <a:pt x="41" y="189"/>
                  </a:lnTo>
                  <a:lnTo>
                    <a:pt x="43" y="188"/>
                  </a:lnTo>
                  <a:lnTo>
                    <a:pt x="43" y="188"/>
                  </a:lnTo>
                  <a:lnTo>
                    <a:pt x="43" y="186"/>
                  </a:lnTo>
                  <a:lnTo>
                    <a:pt x="43" y="186"/>
                  </a:lnTo>
                  <a:lnTo>
                    <a:pt x="43" y="185"/>
                  </a:lnTo>
                  <a:lnTo>
                    <a:pt x="44" y="185"/>
                  </a:lnTo>
                  <a:lnTo>
                    <a:pt x="46" y="186"/>
                  </a:lnTo>
                  <a:lnTo>
                    <a:pt x="46" y="186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9" y="185"/>
                  </a:lnTo>
                  <a:lnTo>
                    <a:pt x="50" y="185"/>
                  </a:lnTo>
                  <a:lnTo>
                    <a:pt x="52" y="185"/>
                  </a:lnTo>
                  <a:lnTo>
                    <a:pt x="52" y="185"/>
                  </a:lnTo>
                  <a:lnTo>
                    <a:pt x="54" y="185"/>
                  </a:lnTo>
                  <a:lnTo>
                    <a:pt x="54" y="186"/>
                  </a:lnTo>
                  <a:lnTo>
                    <a:pt x="54" y="186"/>
                  </a:lnTo>
                  <a:lnTo>
                    <a:pt x="55" y="186"/>
                  </a:lnTo>
                  <a:lnTo>
                    <a:pt x="55" y="186"/>
                  </a:lnTo>
                  <a:lnTo>
                    <a:pt x="57" y="186"/>
                  </a:lnTo>
                  <a:lnTo>
                    <a:pt x="58" y="186"/>
                  </a:lnTo>
                  <a:lnTo>
                    <a:pt x="58" y="185"/>
                  </a:lnTo>
                  <a:lnTo>
                    <a:pt x="58" y="183"/>
                  </a:lnTo>
                  <a:lnTo>
                    <a:pt x="58" y="183"/>
                  </a:lnTo>
                  <a:lnTo>
                    <a:pt x="57" y="183"/>
                  </a:lnTo>
                  <a:lnTo>
                    <a:pt x="55" y="180"/>
                  </a:lnTo>
                  <a:lnTo>
                    <a:pt x="54" y="180"/>
                  </a:lnTo>
                  <a:lnTo>
                    <a:pt x="54" y="178"/>
                  </a:lnTo>
                  <a:lnTo>
                    <a:pt x="54" y="177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5" y="175"/>
                  </a:lnTo>
                  <a:lnTo>
                    <a:pt x="55" y="174"/>
                  </a:lnTo>
                  <a:lnTo>
                    <a:pt x="55" y="174"/>
                  </a:lnTo>
                  <a:lnTo>
                    <a:pt x="57" y="172"/>
                  </a:lnTo>
                  <a:lnTo>
                    <a:pt x="58" y="174"/>
                  </a:lnTo>
                  <a:lnTo>
                    <a:pt x="60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1"/>
                  </a:lnTo>
                  <a:lnTo>
                    <a:pt x="61" y="171"/>
                  </a:lnTo>
                  <a:lnTo>
                    <a:pt x="63" y="171"/>
                  </a:lnTo>
                  <a:lnTo>
                    <a:pt x="65" y="171"/>
                  </a:lnTo>
                  <a:lnTo>
                    <a:pt x="66" y="169"/>
                  </a:lnTo>
                  <a:lnTo>
                    <a:pt x="68" y="169"/>
                  </a:lnTo>
                  <a:lnTo>
                    <a:pt x="69" y="169"/>
                  </a:lnTo>
                  <a:lnTo>
                    <a:pt x="71" y="167"/>
                  </a:lnTo>
                  <a:lnTo>
                    <a:pt x="73" y="166"/>
                  </a:lnTo>
                  <a:lnTo>
                    <a:pt x="74" y="164"/>
                  </a:lnTo>
                  <a:lnTo>
                    <a:pt x="74" y="164"/>
                  </a:lnTo>
                  <a:lnTo>
                    <a:pt x="76" y="164"/>
                  </a:lnTo>
                  <a:lnTo>
                    <a:pt x="76" y="166"/>
                  </a:lnTo>
                  <a:lnTo>
                    <a:pt x="77" y="166"/>
                  </a:lnTo>
                  <a:lnTo>
                    <a:pt x="77" y="164"/>
                  </a:lnTo>
                  <a:lnTo>
                    <a:pt x="79" y="163"/>
                  </a:lnTo>
                  <a:lnTo>
                    <a:pt x="79" y="161"/>
                  </a:lnTo>
                  <a:lnTo>
                    <a:pt x="79" y="159"/>
                  </a:lnTo>
                  <a:lnTo>
                    <a:pt x="77" y="158"/>
                  </a:lnTo>
                  <a:lnTo>
                    <a:pt x="77" y="156"/>
                  </a:lnTo>
                  <a:lnTo>
                    <a:pt x="77" y="155"/>
                  </a:lnTo>
                  <a:lnTo>
                    <a:pt x="79" y="152"/>
                  </a:lnTo>
                  <a:lnTo>
                    <a:pt x="79" y="148"/>
                  </a:lnTo>
                  <a:lnTo>
                    <a:pt x="79" y="147"/>
                  </a:lnTo>
                  <a:lnTo>
                    <a:pt x="79" y="145"/>
                  </a:lnTo>
                  <a:lnTo>
                    <a:pt x="77" y="142"/>
                  </a:lnTo>
                  <a:lnTo>
                    <a:pt x="76" y="141"/>
                  </a:lnTo>
                  <a:lnTo>
                    <a:pt x="76" y="141"/>
                  </a:lnTo>
                  <a:lnTo>
                    <a:pt x="76" y="139"/>
                  </a:lnTo>
                  <a:lnTo>
                    <a:pt x="76" y="139"/>
                  </a:lnTo>
                  <a:lnTo>
                    <a:pt x="76" y="136"/>
                  </a:lnTo>
                  <a:lnTo>
                    <a:pt x="76" y="134"/>
                  </a:lnTo>
                  <a:lnTo>
                    <a:pt x="77" y="134"/>
                  </a:lnTo>
                  <a:lnTo>
                    <a:pt x="77" y="133"/>
                  </a:lnTo>
                  <a:lnTo>
                    <a:pt x="79" y="131"/>
                  </a:lnTo>
                  <a:lnTo>
                    <a:pt x="77" y="130"/>
                  </a:lnTo>
                  <a:lnTo>
                    <a:pt x="77" y="128"/>
                  </a:lnTo>
                  <a:lnTo>
                    <a:pt x="79" y="128"/>
                  </a:lnTo>
                  <a:lnTo>
                    <a:pt x="77" y="126"/>
                  </a:lnTo>
                  <a:lnTo>
                    <a:pt x="77" y="126"/>
                  </a:lnTo>
                  <a:lnTo>
                    <a:pt x="77" y="125"/>
                  </a:lnTo>
                  <a:lnTo>
                    <a:pt x="79" y="125"/>
                  </a:lnTo>
                  <a:lnTo>
                    <a:pt x="79" y="123"/>
                  </a:lnTo>
                  <a:lnTo>
                    <a:pt x="80" y="123"/>
                  </a:lnTo>
                  <a:lnTo>
                    <a:pt x="80" y="122"/>
                  </a:lnTo>
                  <a:lnTo>
                    <a:pt x="79" y="122"/>
                  </a:lnTo>
                  <a:lnTo>
                    <a:pt x="79" y="120"/>
                  </a:lnTo>
                  <a:lnTo>
                    <a:pt x="77" y="119"/>
                  </a:lnTo>
                  <a:lnTo>
                    <a:pt x="76" y="117"/>
                  </a:lnTo>
                  <a:lnTo>
                    <a:pt x="74" y="117"/>
                  </a:lnTo>
                  <a:lnTo>
                    <a:pt x="74" y="115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6" y="112"/>
                  </a:lnTo>
                  <a:lnTo>
                    <a:pt x="76" y="112"/>
                  </a:lnTo>
                  <a:lnTo>
                    <a:pt x="76" y="111"/>
                  </a:lnTo>
                  <a:lnTo>
                    <a:pt x="76" y="111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1" y="106"/>
                  </a:lnTo>
                  <a:lnTo>
                    <a:pt x="71" y="106"/>
                  </a:lnTo>
                  <a:lnTo>
                    <a:pt x="69" y="106"/>
                  </a:lnTo>
                  <a:lnTo>
                    <a:pt x="69" y="104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6" y="104"/>
                  </a:lnTo>
                  <a:lnTo>
                    <a:pt x="66" y="104"/>
                  </a:lnTo>
                  <a:lnTo>
                    <a:pt x="66" y="103"/>
                  </a:lnTo>
                  <a:lnTo>
                    <a:pt x="65" y="103"/>
                  </a:lnTo>
                  <a:lnTo>
                    <a:pt x="65" y="101"/>
                  </a:lnTo>
                  <a:lnTo>
                    <a:pt x="65" y="101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6"/>
                  </a:lnTo>
                  <a:lnTo>
                    <a:pt x="63" y="96"/>
                  </a:lnTo>
                  <a:lnTo>
                    <a:pt x="61" y="96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7" y="90"/>
                  </a:lnTo>
                  <a:lnTo>
                    <a:pt x="55" y="90"/>
                  </a:lnTo>
                  <a:lnTo>
                    <a:pt x="55" y="89"/>
                  </a:lnTo>
                  <a:lnTo>
                    <a:pt x="54" y="87"/>
                  </a:lnTo>
                  <a:lnTo>
                    <a:pt x="52" y="85"/>
                  </a:lnTo>
                  <a:lnTo>
                    <a:pt x="50" y="84"/>
                  </a:lnTo>
                  <a:lnTo>
                    <a:pt x="50" y="82"/>
                  </a:lnTo>
                  <a:lnTo>
                    <a:pt x="50" y="82"/>
                  </a:lnTo>
                  <a:lnTo>
                    <a:pt x="49" y="81"/>
                  </a:lnTo>
                  <a:lnTo>
                    <a:pt x="49" y="79"/>
                  </a:lnTo>
                  <a:lnTo>
                    <a:pt x="47" y="79"/>
                  </a:lnTo>
                  <a:lnTo>
                    <a:pt x="46" y="79"/>
                  </a:lnTo>
                  <a:lnTo>
                    <a:pt x="46" y="78"/>
                  </a:lnTo>
                  <a:lnTo>
                    <a:pt x="44" y="76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3" y="73"/>
                  </a:lnTo>
                  <a:lnTo>
                    <a:pt x="44" y="73"/>
                  </a:lnTo>
                  <a:lnTo>
                    <a:pt x="44" y="71"/>
                  </a:lnTo>
                  <a:lnTo>
                    <a:pt x="43" y="71"/>
                  </a:lnTo>
                  <a:lnTo>
                    <a:pt x="41" y="70"/>
                  </a:lnTo>
                  <a:lnTo>
                    <a:pt x="38" y="70"/>
                  </a:lnTo>
                  <a:lnTo>
                    <a:pt x="36" y="68"/>
                  </a:lnTo>
                  <a:lnTo>
                    <a:pt x="35" y="68"/>
                  </a:lnTo>
                  <a:lnTo>
                    <a:pt x="33" y="67"/>
                  </a:lnTo>
                  <a:lnTo>
                    <a:pt x="28" y="63"/>
                  </a:lnTo>
                  <a:lnTo>
                    <a:pt x="27" y="63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2" y="56"/>
                  </a:lnTo>
                  <a:lnTo>
                    <a:pt x="35" y="57"/>
                  </a:lnTo>
                  <a:lnTo>
                    <a:pt x="36" y="57"/>
                  </a:lnTo>
                  <a:lnTo>
                    <a:pt x="38" y="56"/>
                  </a:lnTo>
                  <a:lnTo>
                    <a:pt x="39" y="54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1"/>
                  </a:lnTo>
                  <a:lnTo>
                    <a:pt x="41" y="51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8"/>
                  </a:lnTo>
                  <a:lnTo>
                    <a:pt x="38" y="49"/>
                  </a:lnTo>
                  <a:lnTo>
                    <a:pt x="36" y="48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5" y="43"/>
                  </a:lnTo>
                  <a:lnTo>
                    <a:pt x="35" y="43"/>
                  </a:lnTo>
                  <a:lnTo>
                    <a:pt x="36" y="43"/>
                  </a:lnTo>
                  <a:lnTo>
                    <a:pt x="36" y="41"/>
                  </a:lnTo>
                  <a:lnTo>
                    <a:pt x="35" y="41"/>
                  </a:lnTo>
                  <a:lnTo>
                    <a:pt x="33" y="40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28" y="37"/>
                  </a:lnTo>
                  <a:lnTo>
                    <a:pt x="28" y="38"/>
                  </a:lnTo>
                  <a:lnTo>
                    <a:pt x="25" y="38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0" y="40"/>
                  </a:lnTo>
                  <a:lnTo>
                    <a:pt x="19" y="40"/>
                  </a:lnTo>
                  <a:lnTo>
                    <a:pt x="16" y="38"/>
                  </a:lnTo>
                  <a:lnTo>
                    <a:pt x="14" y="38"/>
                  </a:lnTo>
                  <a:lnTo>
                    <a:pt x="11" y="33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29"/>
                  </a:lnTo>
                  <a:lnTo>
                    <a:pt x="13" y="29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9" y="24"/>
                  </a:lnTo>
                  <a:lnTo>
                    <a:pt x="9" y="24"/>
                  </a:lnTo>
                  <a:lnTo>
                    <a:pt x="9" y="26"/>
                  </a:lnTo>
                  <a:lnTo>
                    <a:pt x="9" y="26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5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9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5"/>
                  </a:lnTo>
                  <a:lnTo>
                    <a:pt x="13" y="15"/>
                  </a:lnTo>
                  <a:lnTo>
                    <a:pt x="13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0" y="13"/>
                  </a:lnTo>
                  <a:lnTo>
                    <a:pt x="20" y="10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5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8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11"/>
                  </a:lnTo>
                  <a:lnTo>
                    <a:pt x="33" y="11"/>
                  </a:lnTo>
                  <a:lnTo>
                    <a:pt x="35" y="10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9" y="8"/>
                  </a:lnTo>
                  <a:lnTo>
                    <a:pt x="39" y="7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4" y="2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1" name="Freeform 17">
              <a:extLst>
                <a:ext uri="{FF2B5EF4-FFF2-40B4-BE49-F238E27FC236}">
                  <a16:creationId xmlns:a16="http://schemas.microsoft.com/office/drawing/2014/main" id="{A763FE2F-7898-4FDE-872C-797D3D898F6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2726" y="3897430"/>
              <a:ext cx="13645" cy="17544"/>
            </a:xfrm>
            <a:custGeom>
              <a:avLst/>
              <a:gdLst>
                <a:gd name="T0" fmla="*/ 3 w 7"/>
                <a:gd name="T1" fmla="*/ 8 h 9"/>
                <a:gd name="T2" fmla="*/ 5 w 7"/>
                <a:gd name="T3" fmla="*/ 9 h 9"/>
                <a:gd name="T4" fmla="*/ 7 w 7"/>
                <a:gd name="T5" fmla="*/ 9 h 9"/>
                <a:gd name="T6" fmla="*/ 5 w 7"/>
                <a:gd name="T7" fmla="*/ 9 h 9"/>
                <a:gd name="T8" fmla="*/ 2 w 7"/>
                <a:gd name="T9" fmla="*/ 9 h 9"/>
                <a:gd name="T10" fmla="*/ 2 w 7"/>
                <a:gd name="T11" fmla="*/ 8 h 9"/>
                <a:gd name="T12" fmla="*/ 3 w 7"/>
                <a:gd name="T13" fmla="*/ 8 h 9"/>
                <a:gd name="T14" fmla="*/ 3 w 7"/>
                <a:gd name="T15" fmla="*/ 0 h 9"/>
                <a:gd name="T16" fmla="*/ 5 w 7"/>
                <a:gd name="T17" fmla="*/ 0 h 9"/>
                <a:gd name="T18" fmla="*/ 3 w 7"/>
                <a:gd name="T19" fmla="*/ 0 h 9"/>
                <a:gd name="T20" fmla="*/ 3 w 7"/>
                <a:gd name="T21" fmla="*/ 0 h 9"/>
                <a:gd name="T22" fmla="*/ 3 w 7"/>
                <a:gd name="T23" fmla="*/ 0 h 9"/>
                <a:gd name="T24" fmla="*/ 3 w 7"/>
                <a:gd name="T25" fmla="*/ 0 h 9"/>
                <a:gd name="T26" fmla="*/ 0 w 7"/>
                <a:gd name="T27" fmla="*/ 0 h 9"/>
                <a:gd name="T28" fmla="*/ 2 w 7"/>
                <a:gd name="T29" fmla="*/ 0 h 9"/>
                <a:gd name="T30" fmla="*/ 2 w 7"/>
                <a:gd name="T31" fmla="*/ 0 h 9"/>
                <a:gd name="T32" fmla="*/ 2 w 7"/>
                <a:gd name="T33" fmla="*/ 0 h 9"/>
                <a:gd name="T34" fmla="*/ 0 w 7"/>
                <a:gd name="T35" fmla="*/ 0 h 9"/>
                <a:gd name="T36" fmla="*/ 0 w 7"/>
                <a:gd name="T3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" h="9">
                  <a:moveTo>
                    <a:pt x="3" y="8"/>
                  </a:moveTo>
                  <a:lnTo>
                    <a:pt x="5" y="9"/>
                  </a:lnTo>
                  <a:lnTo>
                    <a:pt x="7" y="9"/>
                  </a:lnTo>
                  <a:lnTo>
                    <a:pt x="5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3" y="8"/>
                  </a:lnTo>
                  <a:close/>
                  <a:moveTo>
                    <a:pt x="3" y="0"/>
                  </a:move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2" name="Freeform 18">
              <a:extLst>
                <a:ext uri="{FF2B5EF4-FFF2-40B4-BE49-F238E27FC236}">
                  <a16:creationId xmlns:a16="http://schemas.microsoft.com/office/drawing/2014/main" id="{ABC0493B-727B-4012-A9F6-8FEE67C247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42472" y="3885735"/>
              <a:ext cx="11695" cy="11695"/>
            </a:xfrm>
            <a:custGeom>
              <a:avLst/>
              <a:gdLst>
                <a:gd name="T0" fmla="*/ 2 w 6"/>
                <a:gd name="T1" fmla="*/ 4 h 6"/>
                <a:gd name="T2" fmla="*/ 2 w 6"/>
                <a:gd name="T3" fmla="*/ 4 h 6"/>
                <a:gd name="T4" fmla="*/ 2 w 6"/>
                <a:gd name="T5" fmla="*/ 6 h 6"/>
                <a:gd name="T6" fmla="*/ 0 w 6"/>
                <a:gd name="T7" fmla="*/ 6 h 6"/>
                <a:gd name="T8" fmla="*/ 0 w 6"/>
                <a:gd name="T9" fmla="*/ 4 h 6"/>
                <a:gd name="T10" fmla="*/ 0 w 6"/>
                <a:gd name="T11" fmla="*/ 4 h 6"/>
                <a:gd name="T12" fmla="*/ 2 w 6"/>
                <a:gd name="T13" fmla="*/ 4 h 6"/>
                <a:gd name="T14" fmla="*/ 5 w 6"/>
                <a:gd name="T15" fmla="*/ 3 h 6"/>
                <a:gd name="T16" fmla="*/ 3 w 6"/>
                <a:gd name="T17" fmla="*/ 4 h 6"/>
                <a:gd name="T18" fmla="*/ 3 w 6"/>
                <a:gd name="T19" fmla="*/ 4 h 6"/>
                <a:gd name="T20" fmla="*/ 3 w 6"/>
                <a:gd name="T21" fmla="*/ 4 h 6"/>
                <a:gd name="T22" fmla="*/ 3 w 6"/>
                <a:gd name="T23" fmla="*/ 4 h 6"/>
                <a:gd name="T24" fmla="*/ 3 w 6"/>
                <a:gd name="T25" fmla="*/ 4 h 6"/>
                <a:gd name="T26" fmla="*/ 5 w 6"/>
                <a:gd name="T27" fmla="*/ 3 h 6"/>
                <a:gd name="T28" fmla="*/ 5 w 6"/>
                <a:gd name="T29" fmla="*/ 0 h 6"/>
                <a:gd name="T30" fmla="*/ 5 w 6"/>
                <a:gd name="T31" fmla="*/ 0 h 6"/>
                <a:gd name="T32" fmla="*/ 6 w 6"/>
                <a:gd name="T33" fmla="*/ 1 h 6"/>
                <a:gd name="T34" fmla="*/ 5 w 6"/>
                <a:gd name="T35" fmla="*/ 1 h 6"/>
                <a:gd name="T36" fmla="*/ 5 w 6"/>
                <a:gd name="T37" fmla="*/ 0 h 6"/>
                <a:gd name="T38" fmla="*/ 5 w 6"/>
                <a:gd name="T39" fmla="*/ 0 h 6"/>
                <a:gd name="T40" fmla="*/ 3 w 6"/>
                <a:gd name="T41" fmla="*/ 0 h 6"/>
                <a:gd name="T42" fmla="*/ 3 w 6"/>
                <a:gd name="T43" fmla="*/ 0 h 6"/>
                <a:gd name="T44" fmla="*/ 5 w 6"/>
                <a:gd name="T4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" h="6">
                  <a:moveTo>
                    <a:pt x="2" y="4"/>
                  </a:moveTo>
                  <a:lnTo>
                    <a:pt x="2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5" y="3"/>
                  </a:move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3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3" name="Freeform 19">
              <a:extLst>
                <a:ext uri="{FF2B5EF4-FFF2-40B4-BE49-F238E27FC236}">
                  <a16:creationId xmlns:a16="http://schemas.microsoft.com/office/drawing/2014/main" id="{E9C5C5AE-5E27-465B-9C49-573998CB74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6870" y="4074809"/>
              <a:ext cx="380099" cy="323571"/>
            </a:xfrm>
            <a:custGeom>
              <a:avLst/>
              <a:gdLst>
                <a:gd name="T0" fmla="*/ 178 w 195"/>
                <a:gd name="T1" fmla="*/ 46 h 166"/>
                <a:gd name="T2" fmla="*/ 180 w 195"/>
                <a:gd name="T3" fmla="*/ 44 h 166"/>
                <a:gd name="T4" fmla="*/ 118 w 195"/>
                <a:gd name="T5" fmla="*/ 18 h 166"/>
                <a:gd name="T6" fmla="*/ 137 w 195"/>
                <a:gd name="T7" fmla="*/ 19 h 166"/>
                <a:gd name="T8" fmla="*/ 132 w 195"/>
                <a:gd name="T9" fmla="*/ 16 h 166"/>
                <a:gd name="T10" fmla="*/ 50 w 195"/>
                <a:gd name="T11" fmla="*/ 2 h 166"/>
                <a:gd name="T12" fmla="*/ 63 w 195"/>
                <a:gd name="T13" fmla="*/ 10 h 166"/>
                <a:gd name="T14" fmla="*/ 74 w 195"/>
                <a:gd name="T15" fmla="*/ 22 h 166"/>
                <a:gd name="T16" fmla="*/ 106 w 195"/>
                <a:gd name="T17" fmla="*/ 24 h 166"/>
                <a:gd name="T18" fmla="*/ 132 w 195"/>
                <a:gd name="T19" fmla="*/ 24 h 166"/>
                <a:gd name="T20" fmla="*/ 137 w 195"/>
                <a:gd name="T21" fmla="*/ 22 h 166"/>
                <a:gd name="T22" fmla="*/ 164 w 195"/>
                <a:gd name="T23" fmla="*/ 22 h 166"/>
                <a:gd name="T24" fmla="*/ 154 w 195"/>
                <a:gd name="T25" fmla="*/ 27 h 166"/>
                <a:gd name="T26" fmla="*/ 156 w 195"/>
                <a:gd name="T27" fmla="*/ 29 h 166"/>
                <a:gd name="T28" fmla="*/ 162 w 195"/>
                <a:gd name="T29" fmla="*/ 33 h 166"/>
                <a:gd name="T30" fmla="*/ 167 w 195"/>
                <a:gd name="T31" fmla="*/ 35 h 166"/>
                <a:gd name="T32" fmla="*/ 170 w 195"/>
                <a:gd name="T33" fmla="*/ 33 h 166"/>
                <a:gd name="T34" fmla="*/ 178 w 195"/>
                <a:gd name="T35" fmla="*/ 43 h 166"/>
                <a:gd name="T36" fmla="*/ 172 w 195"/>
                <a:gd name="T37" fmla="*/ 52 h 166"/>
                <a:gd name="T38" fmla="*/ 189 w 195"/>
                <a:gd name="T39" fmla="*/ 51 h 166"/>
                <a:gd name="T40" fmla="*/ 191 w 195"/>
                <a:gd name="T41" fmla="*/ 60 h 166"/>
                <a:gd name="T42" fmla="*/ 183 w 195"/>
                <a:gd name="T43" fmla="*/ 68 h 166"/>
                <a:gd name="T44" fmla="*/ 189 w 195"/>
                <a:gd name="T45" fmla="*/ 73 h 166"/>
                <a:gd name="T46" fmla="*/ 181 w 195"/>
                <a:gd name="T47" fmla="*/ 78 h 166"/>
                <a:gd name="T48" fmla="*/ 176 w 195"/>
                <a:gd name="T49" fmla="*/ 82 h 166"/>
                <a:gd name="T50" fmla="*/ 180 w 195"/>
                <a:gd name="T51" fmla="*/ 96 h 166"/>
                <a:gd name="T52" fmla="*/ 183 w 195"/>
                <a:gd name="T53" fmla="*/ 108 h 166"/>
                <a:gd name="T54" fmla="*/ 173 w 195"/>
                <a:gd name="T55" fmla="*/ 112 h 166"/>
                <a:gd name="T56" fmla="*/ 156 w 195"/>
                <a:gd name="T57" fmla="*/ 117 h 166"/>
                <a:gd name="T58" fmla="*/ 146 w 195"/>
                <a:gd name="T59" fmla="*/ 119 h 166"/>
                <a:gd name="T60" fmla="*/ 134 w 195"/>
                <a:gd name="T61" fmla="*/ 119 h 166"/>
                <a:gd name="T62" fmla="*/ 124 w 195"/>
                <a:gd name="T63" fmla="*/ 114 h 166"/>
                <a:gd name="T64" fmla="*/ 132 w 195"/>
                <a:gd name="T65" fmla="*/ 130 h 166"/>
                <a:gd name="T66" fmla="*/ 140 w 195"/>
                <a:gd name="T67" fmla="*/ 141 h 166"/>
                <a:gd name="T68" fmla="*/ 137 w 195"/>
                <a:gd name="T69" fmla="*/ 147 h 166"/>
                <a:gd name="T70" fmla="*/ 129 w 195"/>
                <a:gd name="T71" fmla="*/ 155 h 166"/>
                <a:gd name="T72" fmla="*/ 120 w 195"/>
                <a:gd name="T73" fmla="*/ 159 h 166"/>
                <a:gd name="T74" fmla="*/ 113 w 195"/>
                <a:gd name="T75" fmla="*/ 163 h 166"/>
                <a:gd name="T76" fmla="*/ 102 w 195"/>
                <a:gd name="T77" fmla="*/ 164 h 166"/>
                <a:gd name="T78" fmla="*/ 93 w 195"/>
                <a:gd name="T79" fmla="*/ 152 h 166"/>
                <a:gd name="T80" fmla="*/ 90 w 195"/>
                <a:gd name="T81" fmla="*/ 142 h 166"/>
                <a:gd name="T82" fmla="*/ 83 w 195"/>
                <a:gd name="T83" fmla="*/ 136 h 166"/>
                <a:gd name="T84" fmla="*/ 88 w 195"/>
                <a:gd name="T85" fmla="*/ 126 h 166"/>
                <a:gd name="T86" fmla="*/ 80 w 195"/>
                <a:gd name="T87" fmla="*/ 114 h 166"/>
                <a:gd name="T88" fmla="*/ 82 w 195"/>
                <a:gd name="T89" fmla="*/ 96 h 166"/>
                <a:gd name="T90" fmla="*/ 82 w 195"/>
                <a:gd name="T91" fmla="*/ 85 h 166"/>
                <a:gd name="T92" fmla="*/ 60 w 195"/>
                <a:gd name="T93" fmla="*/ 87 h 166"/>
                <a:gd name="T94" fmla="*/ 47 w 195"/>
                <a:gd name="T95" fmla="*/ 76 h 166"/>
                <a:gd name="T96" fmla="*/ 35 w 195"/>
                <a:gd name="T97" fmla="*/ 74 h 166"/>
                <a:gd name="T98" fmla="*/ 17 w 195"/>
                <a:gd name="T99" fmla="*/ 71 h 166"/>
                <a:gd name="T100" fmla="*/ 14 w 195"/>
                <a:gd name="T101" fmla="*/ 60 h 166"/>
                <a:gd name="T102" fmla="*/ 8 w 195"/>
                <a:gd name="T103" fmla="*/ 44 h 166"/>
                <a:gd name="T104" fmla="*/ 0 w 195"/>
                <a:gd name="T105" fmla="*/ 43 h 166"/>
                <a:gd name="T106" fmla="*/ 8 w 195"/>
                <a:gd name="T107" fmla="*/ 24 h 166"/>
                <a:gd name="T108" fmla="*/ 24 w 195"/>
                <a:gd name="T109" fmla="*/ 7 h 166"/>
                <a:gd name="T110" fmla="*/ 22 w 195"/>
                <a:gd name="T111" fmla="*/ 8 h 166"/>
                <a:gd name="T112" fmla="*/ 25 w 195"/>
                <a:gd name="T113" fmla="*/ 19 h 166"/>
                <a:gd name="T114" fmla="*/ 20 w 195"/>
                <a:gd name="T115" fmla="*/ 38 h 166"/>
                <a:gd name="T116" fmla="*/ 30 w 195"/>
                <a:gd name="T117" fmla="*/ 44 h 166"/>
                <a:gd name="T118" fmla="*/ 28 w 195"/>
                <a:gd name="T119" fmla="*/ 27 h 166"/>
                <a:gd name="T120" fmla="*/ 41 w 195"/>
                <a:gd name="T121" fmla="*/ 13 h 166"/>
                <a:gd name="T122" fmla="*/ 50 w 195"/>
                <a:gd name="T123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5" h="166">
                  <a:moveTo>
                    <a:pt x="180" y="44"/>
                  </a:moveTo>
                  <a:lnTo>
                    <a:pt x="181" y="44"/>
                  </a:lnTo>
                  <a:lnTo>
                    <a:pt x="180" y="46"/>
                  </a:lnTo>
                  <a:lnTo>
                    <a:pt x="181" y="46"/>
                  </a:lnTo>
                  <a:lnTo>
                    <a:pt x="181" y="46"/>
                  </a:lnTo>
                  <a:lnTo>
                    <a:pt x="180" y="48"/>
                  </a:lnTo>
                  <a:lnTo>
                    <a:pt x="180" y="48"/>
                  </a:lnTo>
                  <a:lnTo>
                    <a:pt x="178" y="48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0" y="44"/>
                  </a:lnTo>
                  <a:lnTo>
                    <a:pt x="180" y="44"/>
                  </a:lnTo>
                  <a:close/>
                  <a:moveTo>
                    <a:pt x="183" y="43"/>
                  </a:moveTo>
                  <a:lnTo>
                    <a:pt x="183" y="43"/>
                  </a:lnTo>
                  <a:lnTo>
                    <a:pt x="183" y="43"/>
                  </a:lnTo>
                  <a:lnTo>
                    <a:pt x="181" y="43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4"/>
                  </a:lnTo>
                  <a:lnTo>
                    <a:pt x="180" y="43"/>
                  </a:lnTo>
                  <a:lnTo>
                    <a:pt x="181" y="43"/>
                  </a:lnTo>
                  <a:lnTo>
                    <a:pt x="181" y="43"/>
                  </a:lnTo>
                  <a:lnTo>
                    <a:pt x="183" y="43"/>
                  </a:lnTo>
                  <a:close/>
                  <a:moveTo>
                    <a:pt x="115" y="18"/>
                  </a:moveTo>
                  <a:lnTo>
                    <a:pt x="117" y="18"/>
                  </a:lnTo>
                  <a:lnTo>
                    <a:pt x="118" y="18"/>
                  </a:lnTo>
                  <a:lnTo>
                    <a:pt x="118" y="18"/>
                  </a:lnTo>
                  <a:lnTo>
                    <a:pt x="117" y="19"/>
                  </a:lnTo>
                  <a:lnTo>
                    <a:pt x="117" y="18"/>
                  </a:lnTo>
                  <a:lnTo>
                    <a:pt x="115" y="18"/>
                  </a:lnTo>
                  <a:lnTo>
                    <a:pt x="115" y="18"/>
                  </a:lnTo>
                  <a:close/>
                  <a:moveTo>
                    <a:pt x="137" y="15"/>
                  </a:moveTo>
                  <a:lnTo>
                    <a:pt x="137" y="15"/>
                  </a:lnTo>
                  <a:lnTo>
                    <a:pt x="139" y="16"/>
                  </a:lnTo>
                  <a:lnTo>
                    <a:pt x="139" y="18"/>
                  </a:lnTo>
                  <a:lnTo>
                    <a:pt x="137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4" y="18"/>
                  </a:lnTo>
                  <a:lnTo>
                    <a:pt x="134" y="18"/>
                  </a:lnTo>
                  <a:lnTo>
                    <a:pt x="132" y="18"/>
                  </a:lnTo>
                  <a:lnTo>
                    <a:pt x="131" y="18"/>
                  </a:lnTo>
                  <a:lnTo>
                    <a:pt x="129" y="18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35" y="16"/>
                  </a:lnTo>
                  <a:lnTo>
                    <a:pt x="135" y="16"/>
                  </a:lnTo>
                  <a:lnTo>
                    <a:pt x="137" y="15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2"/>
                  </a:lnTo>
                  <a:lnTo>
                    <a:pt x="52" y="2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8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6" y="11"/>
                  </a:lnTo>
                  <a:lnTo>
                    <a:pt x="69" y="13"/>
                  </a:lnTo>
                  <a:lnTo>
                    <a:pt x="72" y="15"/>
                  </a:lnTo>
                  <a:lnTo>
                    <a:pt x="72" y="16"/>
                  </a:lnTo>
                  <a:lnTo>
                    <a:pt x="72" y="18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4" y="21"/>
                  </a:lnTo>
                  <a:lnTo>
                    <a:pt x="74" y="22"/>
                  </a:lnTo>
                  <a:lnTo>
                    <a:pt x="76" y="24"/>
                  </a:lnTo>
                  <a:lnTo>
                    <a:pt x="80" y="24"/>
                  </a:lnTo>
                  <a:lnTo>
                    <a:pt x="83" y="24"/>
                  </a:lnTo>
                  <a:lnTo>
                    <a:pt x="90" y="22"/>
                  </a:lnTo>
                  <a:lnTo>
                    <a:pt x="93" y="22"/>
                  </a:lnTo>
                  <a:lnTo>
                    <a:pt x="102" y="22"/>
                  </a:lnTo>
                  <a:lnTo>
                    <a:pt x="106" y="22"/>
                  </a:lnTo>
                  <a:lnTo>
                    <a:pt x="106" y="24"/>
                  </a:lnTo>
                  <a:lnTo>
                    <a:pt x="106" y="24"/>
                  </a:lnTo>
                  <a:lnTo>
                    <a:pt x="109" y="27"/>
                  </a:lnTo>
                  <a:lnTo>
                    <a:pt x="112" y="29"/>
                  </a:lnTo>
                  <a:lnTo>
                    <a:pt x="113" y="29"/>
                  </a:lnTo>
                  <a:lnTo>
                    <a:pt x="117" y="30"/>
                  </a:lnTo>
                  <a:lnTo>
                    <a:pt x="120" y="30"/>
                  </a:lnTo>
                  <a:lnTo>
                    <a:pt x="121" y="30"/>
                  </a:lnTo>
                  <a:lnTo>
                    <a:pt x="121" y="30"/>
                  </a:lnTo>
                  <a:lnTo>
                    <a:pt x="123" y="30"/>
                  </a:lnTo>
                  <a:lnTo>
                    <a:pt x="132" y="24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40" y="24"/>
                  </a:lnTo>
                  <a:lnTo>
                    <a:pt x="137" y="24"/>
                  </a:lnTo>
                  <a:lnTo>
                    <a:pt x="134" y="22"/>
                  </a:lnTo>
                  <a:lnTo>
                    <a:pt x="132" y="24"/>
                  </a:lnTo>
                  <a:lnTo>
                    <a:pt x="131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3" y="22"/>
                  </a:lnTo>
                  <a:lnTo>
                    <a:pt x="146" y="21"/>
                  </a:lnTo>
                  <a:lnTo>
                    <a:pt x="150" y="21"/>
                  </a:lnTo>
                  <a:lnTo>
                    <a:pt x="151" y="21"/>
                  </a:lnTo>
                  <a:lnTo>
                    <a:pt x="154" y="21"/>
                  </a:lnTo>
                  <a:lnTo>
                    <a:pt x="161" y="21"/>
                  </a:lnTo>
                  <a:lnTo>
                    <a:pt x="167" y="21"/>
                  </a:lnTo>
                  <a:lnTo>
                    <a:pt x="165" y="21"/>
                  </a:lnTo>
                  <a:lnTo>
                    <a:pt x="164" y="22"/>
                  </a:lnTo>
                  <a:lnTo>
                    <a:pt x="161" y="22"/>
                  </a:lnTo>
                  <a:lnTo>
                    <a:pt x="159" y="24"/>
                  </a:lnTo>
                  <a:lnTo>
                    <a:pt x="154" y="24"/>
                  </a:lnTo>
                  <a:lnTo>
                    <a:pt x="151" y="24"/>
                  </a:lnTo>
                  <a:lnTo>
                    <a:pt x="153" y="24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4" y="29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6" y="30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8" y="29"/>
                  </a:lnTo>
                  <a:lnTo>
                    <a:pt x="159" y="32"/>
                  </a:lnTo>
                  <a:lnTo>
                    <a:pt x="159" y="35"/>
                  </a:lnTo>
                  <a:lnTo>
                    <a:pt x="161" y="35"/>
                  </a:lnTo>
                  <a:lnTo>
                    <a:pt x="161" y="35"/>
                  </a:lnTo>
                  <a:lnTo>
                    <a:pt x="161" y="33"/>
                  </a:lnTo>
                  <a:lnTo>
                    <a:pt x="161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5" y="33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9" y="37"/>
                  </a:lnTo>
                  <a:lnTo>
                    <a:pt x="169" y="37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9" y="33"/>
                  </a:lnTo>
                  <a:lnTo>
                    <a:pt x="170" y="33"/>
                  </a:lnTo>
                  <a:lnTo>
                    <a:pt x="170" y="33"/>
                  </a:lnTo>
                  <a:lnTo>
                    <a:pt x="172" y="33"/>
                  </a:lnTo>
                  <a:lnTo>
                    <a:pt x="175" y="37"/>
                  </a:lnTo>
                  <a:lnTo>
                    <a:pt x="175" y="37"/>
                  </a:lnTo>
                  <a:lnTo>
                    <a:pt x="178" y="38"/>
                  </a:lnTo>
                  <a:lnTo>
                    <a:pt x="181" y="40"/>
                  </a:lnTo>
                  <a:lnTo>
                    <a:pt x="181" y="41"/>
                  </a:lnTo>
                  <a:lnTo>
                    <a:pt x="181" y="41"/>
                  </a:lnTo>
                  <a:lnTo>
                    <a:pt x="180" y="43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6" y="48"/>
                  </a:lnTo>
                  <a:lnTo>
                    <a:pt x="176" y="49"/>
                  </a:lnTo>
                  <a:lnTo>
                    <a:pt x="175" y="52"/>
                  </a:lnTo>
                  <a:lnTo>
                    <a:pt x="170" y="52"/>
                  </a:lnTo>
                  <a:lnTo>
                    <a:pt x="172" y="52"/>
                  </a:lnTo>
                  <a:lnTo>
                    <a:pt x="173" y="52"/>
                  </a:lnTo>
                  <a:lnTo>
                    <a:pt x="175" y="54"/>
                  </a:lnTo>
                  <a:lnTo>
                    <a:pt x="176" y="54"/>
                  </a:lnTo>
                  <a:lnTo>
                    <a:pt x="178" y="54"/>
                  </a:lnTo>
                  <a:lnTo>
                    <a:pt x="181" y="52"/>
                  </a:lnTo>
                  <a:lnTo>
                    <a:pt x="181" y="52"/>
                  </a:lnTo>
                  <a:lnTo>
                    <a:pt x="186" y="52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91" y="51"/>
                  </a:lnTo>
                  <a:lnTo>
                    <a:pt x="194" y="52"/>
                  </a:lnTo>
                  <a:lnTo>
                    <a:pt x="195" y="56"/>
                  </a:lnTo>
                  <a:lnTo>
                    <a:pt x="195" y="56"/>
                  </a:lnTo>
                  <a:lnTo>
                    <a:pt x="195" y="57"/>
                  </a:lnTo>
                  <a:lnTo>
                    <a:pt x="194" y="57"/>
                  </a:lnTo>
                  <a:lnTo>
                    <a:pt x="194" y="59"/>
                  </a:lnTo>
                  <a:lnTo>
                    <a:pt x="192" y="60"/>
                  </a:lnTo>
                  <a:lnTo>
                    <a:pt x="191" y="60"/>
                  </a:lnTo>
                  <a:lnTo>
                    <a:pt x="189" y="62"/>
                  </a:lnTo>
                  <a:lnTo>
                    <a:pt x="189" y="62"/>
                  </a:lnTo>
                  <a:lnTo>
                    <a:pt x="187" y="63"/>
                  </a:lnTo>
                  <a:lnTo>
                    <a:pt x="186" y="63"/>
                  </a:lnTo>
                  <a:lnTo>
                    <a:pt x="186" y="63"/>
                  </a:lnTo>
                  <a:lnTo>
                    <a:pt x="184" y="65"/>
                  </a:lnTo>
                  <a:lnTo>
                    <a:pt x="184" y="67"/>
                  </a:lnTo>
                  <a:lnTo>
                    <a:pt x="183" y="67"/>
                  </a:lnTo>
                  <a:lnTo>
                    <a:pt x="183" y="68"/>
                  </a:lnTo>
                  <a:lnTo>
                    <a:pt x="184" y="70"/>
                  </a:lnTo>
                  <a:lnTo>
                    <a:pt x="184" y="70"/>
                  </a:lnTo>
                  <a:lnTo>
                    <a:pt x="184" y="71"/>
                  </a:lnTo>
                  <a:lnTo>
                    <a:pt x="184" y="71"/>
                  </a:lnTo>
                  <a:lnTo>
                    <a:pt x="184" y="73"/>
                  </a:lnTo>
                  <a:lnTo>
                    <a:pt x="186" y="73"/>
                  </a:lnTo>
                  <a:lnTo>
                    <a:pt x="186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4"/>
                  </a:lnTo>
                  <a:lnTo>
                    <a:pt x="187" y="76"/>
                  </a:lnTo>
                  <a:lnTo>
                    <a:pt x="184" y="78"/>
                  </a:lnTo>
                  <a:lnTo>
                    <a:pt x="184" y="78"/>
                  </a:lnTo>
                  <a:lnTo>
                    <a:pt x="183" y="78"/>
                  </a:lnTo>
                  <a:lnTo>
                    <a:pt x="181" y="78"/>
                  </a:lnTo>
                  <a:lnTo>
                    <a:pt x="181" y="78"/>
                  </a:lnTo>
                  <a:lnTo>
                    <a:pt x="180" y="78"/>
                  </a:lnTo>
                  <a:lnTo>
                    <a:pt x="180" y="79"/>
                  </a:lnTo>
                  <a:lnTo>
                    <a:pt x="180" y="79"/>
                  </a:lnTo>
                  <a:lnTo>
                    <a:pt x="178" y="79"/>
                  </a:lnTo>
                  <a:lnTo>
                    <a:pt x="176" y="79"/>
                  </a:lnTo>
                  <a:lnTo>
                    <a:pt x="176" y="79"/>
                  </a:lnTo>
                  <a:lnTo>
                    <a:pt x="176" y="81"/>
                  </a:lnTo>
                  <a:lnTo>
                    <a:pt x="176" y="82"/>
                  </a:lnTo>
                  <a:lnTo>
                    <a:pt x="176" y="82"/>
                  </a:lnTo>
                  <a:lnTo>
                    <a:pt x="176" y="84"/>
                  </a:lnTo>
                  <a:lnTo>
                    <a:pt x="176" y="85"/>
                  </a:lnTo>
                  <a:lnTo>
                    <a:pt x="176" y="87"/>
                  </a:lnTo>
                  <a:lnTo>
                    <a:pt x="176" y="87"/>
                  </a:lnTo>
                  <a:lnTo>
                    <a:pt x="175" y="89"/>
                  </a:lnTo>
                  <a:lnTo>
                    <a:pt x="173" y="90"/>
                  </a:lnTo>
                  <a:lnTo>
                    <a:pt x="173" y="90"/>
                  </a:lnTo>
                  <a:lnTo>
                    <a:pt x="176" y="93"/>
                  </a:lnTo>
                  <a:lnTo>
                    <a:pt x="180" y="96"/>
                  </a:lnTo>
                  <a:lnTo>
                    <a:pt x="183" y="101"/>
                  </a:lnTo>
                  <a:lnTo>
                    <a:pt x="183" y="101"/>
                  </a:lnTo>
                  <a:lnTo>
                    <a:pt x="184" y="101"/>
                  </a:lnTo>
                  <a:lnTo>
                    <a:pt x="184" y="103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6"/>
                  </a:lnTo>
                  <a:lnTo>
                    <a:pt x="183" y="108"/>
                  </a:lnTo>
                  <a:lnTo>
                    <a:pt x="181" y="108"/>
                  </a:lnTo>
                  <a:lnTo>
                    <a:pt x="180" y="108"/>
                  </a:lnTo>
                  <a:lnTo>
                    <a:pt x="180" y="109"/>
                  </a:lnTo>
                  <a:lnTo>
                    <a:pt x="180" y="111"/>
                  </a:lnTo>
                  <a:lnTo>
                    <a:pt x="178" y="111"/>
                  </a:lnTo>
                  <a:lnTo>
                    <a:pt x="178" y="111"/>
                  </a:lnTo>
                  <a:lnTo>
                    <a:pt x="176" y="111"/>
                  </a:lnTo>
                  <a:lnTo>
                    <a:pt x="175" y="111"/>
                  </a:lnTo>
                  <a:lnTo>
                    <a:pt x="173" y="112"/>
                  </a:lnTo>
                  <a:lnTo>
                    <a:pt x="172" y="112"/>
                  </a:lnTo>
                  <a:lnTo>
                    <a:pt x="170" y="114"/>
                  </a:lnTo>
                  <a:lnTo>
                    <a:pt x="167" y="115"/>
                  </a:lnTo>
                  <a:lnTo>
                    <a:pt x="164" y="115"/>
                  </a:lnTo>
                  <a:lnTo>
                    <a:pt x="162" y="117"/>
                  </a:lnTo>
                  <a:lnTo>
                    <a:pt x="159" y="115"/>
                  </a:lnTo>
                  <a:lnTo>
                    <a:pt x="158" y="115"/>
                  </a:lnTo>
                  <a:lnTo>
                    <a:pt x="156" y="117"/>
                  </a:lnTo>
                  <a:lnTo>
                    <a:pt x="156" y="117"/>
                  </a:lnTo>
                  <a:lnTo>
                    <a:pt x="154" y="117"/>
                  </a:lnTo>
                  <a:lnTo>
                    <a:pt x="154" y="117"/>
                  </a:lnTo>
                  <a:lnTo>
                    <a:pt x="154" y="119"/>
                  </a:lnTo>
                  <a:lnTo>
                    <a:pt x="153" y="123"/>
                  </a:lnTo>
                  <a:lnTo>
                    <a:pt x="153" y="123"/>
                  </a:lnTo>
                  <a:lnTo>
                    <a:pt x="151" y="123"/>
                  </a:lnTo>
                  <a:lnTo>
                    <a:pt x="150" y="122"/>
                  </a:lnTo>
                  <a:lnTo>
                    <a:pt x="148" y="122"/>
                  </a:lnTo>
                  <a:lnTo>
                    <a:pt x="146" y="119"/>
                  </a:lnTo>
                  <a:lnTo>
                    <a:pt x="145" y="119"/>
                  </a:lnTo>
                  <a:lnTo>
                    <a:pt x="145" y="119"/>
                  </a:lnTo>
                  <a:lnTo>
                    <a:pt x="142" y="120"/>
                  </a:lnTo>
                  <a:lnTo>
                    <a:pt x="142" y="119"/>
                  </a:lnTo>
                  <a:lnTo>
                    <a:pt x="140" y="119"/>
                  </a:lnTo>
                  <a:lnTo>
                    <a:pt x="139" y="119"/>
                  </a:lnTo>
                  <a:lnTo>
                    <a:pt x="137" y="119"/>
                  </a:lnTo>
                  <a:lnTo>
                    <a:pt x="135" y="119"/>
                  </a:lnTo>
                  <a:lnTo>
                    <a:pt x="134" y="119"/>
                  </a:lnTo>
                  <a:lnTo>
                    <a:pt x="134" y="117"/>
                  </a:lnTo>
                  <a:lnTo>
                    <a:pt x="134" y="117"/>
                  </a:lnTo>
                  <a:lnTo>
                    <a:pt x="132" y="115"/>
                  </a:lnTo>
                  <a:lnTo>
                    <a:pt x="132" y="115"/>
                  </a:lnTo>
                  <a:lnTo>
                    <a:pt x="128" y="115"/>
                  </a:lnTo>
                  <a:lnTo>
                    <a:pt x="126" y="115"/>
                  </a:lnTo>
                  <a:lnTo>
                    <a:pt x="126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6" y="117"/>
                  </a:lnTo>
                  <a:lnTo>
                    <a:pt x="126" y="119"/>
                  </a:lnTo>
                  <a:lnTo>
                    <a:pt x="128" y="120"/>
                  </a:lnTo>
                  <a:lnTo>
                    <a:pt x="132" y="123"/>
                  </a:lnTo>
                  <a:lnTo>
                    <a:pt x="132" y="123"/>
                  </a:lnTo>
                  <a:lnTo>
                    <a:pt x="132" y="125"/>
                  </a:lnTo>
                  <a:lnTo>
                    <a:pt x="132" y="128"/>
                  </a:lnTo>
                  <a:lnTo>
                    <a:pt x="132" y="130"/>
                  </a:lnTo>
                  <a:lnTo>
                    <a:pt x="134" y="133"/>
                  </a:lnTo>
                  <a:lnTo>
                    <a:pt x="135" y="136"/>
                  </a:lnTo>
                  <a:lnTo>
                    <a:pt x="135" y="137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7" y="141"/>
                  </a:lnTo>
                  <a:lnTo>
                    <a:pt x="140" y="141"/>
                  </a:lnTo>
                  <a:lnTo>
                    <a:pt x="142" y="141"/>
                  </a:lnTo>
                  <a:lnTo>
                    <a:pt x="145" y="141"/>
                  </a:lnTo>
                  <a:lnTo>
                    <a:pt x="145" y="142"/>
                  </a:lnTo>
                  <a:lnTo>
                    <a:pt x="145" y="144"/>
                  </a:lnTo>
                  <a:lnTo>
                    <a:pt x="143" y="144"/>
                  </a:lnTo>
                  <a:lnTo>
                    <a:pt x="143" y="145"/>
                  </a:lnTo>
                  <a:lnTo>
                    <a:pt x="142" y="145"/>
                  </a:lnTo>
                  <a:lnTo>
                    <a:pt x="140" y="145"/>
                  </a:lnTo>
                  <a:lnTo>
                    <a:pt x="137" y="147"/>
                  </a:lnTo>
                  <a:lnTo>
                    <a:pt x="137" y="147"/>
                  </a:lnTo>
                  <a:lnTo>
                    <a:pt x="135" y="147"/>
                  </a:lnTo>
                  <a:lnTo>
                    <a:pt x="135" y="147"/>
                  </a:lnTo>
                  <a:lnTo>
                    <a:pt x="135" y="148"/>
                  </a:lnTo>
                  <a:lnTo>
                    <a:pt x="134" y="150"/>
                  </a:lnTo>
                  <a:lnTo>
                    <a:pt x="134" y="152"/>
                  </a:lnTo>
                  <a:lnTo>
                    <a:pt x="132" y="153"/>
                  </a:lnTo>
                  <a:lnTo>
                    <a:pt x="131" y="155"/>
                  </a:lnTo>
                  <a:lnTo>
                    <a:pt x="129" y="155"/>
                  </a:lnTo>
                  <a:lnTo>
                    <a:pt x="129" y="155"/>
                  </a:lnTo>
                  <a:lnTo>
                    <a:pt x="128" y="155"/>
                  </a:lnTo>
                  <a:lnTo>
                    <a:pt x="128" y="156"/>
                  </a:lnTo>
                  <a:lnTo>
                    <a:pt x="126" y="156"/>
                  </a:lnTo>
                  <a:lnTo>
                    <a:pt x="124" y="158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21" y="159"/>
                  </a:lnTo>
                  <a:lnTo>
                    <a:pt x="120" y="159"/>
                  </a:lnTo>
                  <a:lnTo>
                    <a:pt x="118" y="161"/>
                  </a:lnTo>
                  <a:lnTo>
                    <a:pt x="117" y="163"/>
                  </a:lnTo>
                  <a:lnTo>
                    <a:pt x="117" y="163"/>
                  </a:lnTo>
                  <a:lnTo>
                    <a:pt x="115" y="164"/>
                  </a:lnTo>
                  <a:lnTo>
                    <a:pt x="115" y="166"/>
                  </a:lnTo>
                  <a:lnTo>
                    <a:pt x="113" y="166"/>
                  </a:lnTo>
                  <a:lnTo>
                    <a:pt x="113" y="164"/>
                  </a:lnTo>
                  <a:lnTo>
                    <a:pt x="113" y="163"/>
                  </a:lnTo>
                  <a:lnTo>
                    <a:pt x="113" y="163"/>
                  </a:lnTo>
                  <a:lnTo>
                    <a:pt x="112" y="161"/>
                  </a:lnTo>
                  <a:lnTo>
                    <a:pt x="112" y="161"/>
                  </a:lnTo>
                  <a:lnTo>
                    <a:pt x="110" y="161"/>
                  </a:lnTo>
                  <a:lnTo>
                    <a:pt x="109" y="163"/>
                  </a:lnTo>
                  <a:lnTo>
                    <a:pt x="107" y="163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4"/>
                  </a:lnTo>
                  <a:lnTo>
                    <a:pt x="102" y="164"/>
                  </a:lnTo>
                  <a:lnTo>
                    <a:pt x="102" y="164"/>
                  </a:lnTo>
                  <a:lnTo>
                    <a:pt x="101" y="164"/>
                  </a:lnTo>
                  <a:lnTo>
                    <a:pt x="98" y="161"/>
                  </a:lnTo>
                  <a:lnTo>
                    <a:pt x="94" y="158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5"/>
                  </a:lnTo>
                  <a:lnTo>
                    <a:pt x="93" y="153"/>
                  </a:lnTo>
                  <a:lnTo>
                    <a:pt x="93" y="152"/>
                  </a:lnTo>
                  <a:lnTo>
                    <a:pt x="93" y="152"/>
                  </a:lnTo>
                  <a:lnTo>
                    <a:pt x="91" y="148"/>
                  </a:lnTo>
                  <a:lnTo>
                    <a:pt x="91" y="147"/>
                  </a:lnTo>
                  <a:lnTo>
                    <a:pt x="90" y="147"/>
                  </a:lnTo>
                  <a:lnTo>
                    <a:pt x="91" y="145"/>
                  </a:lnTo>
                  <a:lnTo>
                    <a:pt x="90" y="145"/>
                  </a:lnTo>
                  <a:lnTo>
                    <a:pt x="90" y="145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90" y="141"/>
                  </a:lnTo>
                  <a:lnTo>
                    <a:pt x="88" y="141"/>
                  </a:lnTo>
                  <a:lnTo>
                    <a:pt x="88" y="141"/>
                  </a:lnTo>
                  <a:lnTo>
                    <a:pt x="87" y="139"/>
                  </a:lnTo>
                  <a:lnTo>
                    <a:pt x="85" y="137"/>
                  </a:lnTo>
                  <a:lnTo>
                    <a:pt x="85" y="137"/>
                  </a:lnTo>
                  <a:lnTo>
                    <a:pt x="83" y="137"/>
                  </a:lnTo>
                  <a:lnTo>
                    <a:pt x="83" y="136"/>
                  </a:lnTo>
                  <a:lnTo>
                    <a:pt x="83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5" y="130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3" y="122"/>
                  </a:lnTo>
                  <a:lnTo>
                    <a:pt x="83" y="120"/>
                  </a:lnTo>
                  <a:lnTo>
                    <a:pt x="82" y="117"/>
                  </a:lnTo>
                  <a:lnTo>
                    <a:pt x="80" y="115"/>
                  </a:lnTo>
                  <a:lnTo>
                    <a:pt x="80" y="114"/>
                  </a:lnTo>
                  <a:lnTo>
                    <a:pt x="80" y="112"/>
                  </a:lnTo>
                  <a:lnTo>
                    <a:pt x="80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4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0" y="98"/>
                  </a:lnTo>
                  <a:lnTo>
                    <a:pt x="82" y="96"/>
                  </a:lnTo>
                  <a:lnTo>
                    <a:pt x="83" y="95"/>
                  </a:lnTo>
                  <a:lnTo>
                    <a:pt x="83" y="93"/>
                  </a:lnTo>
                  <a:lnTo>
                    <a:pt x="83" y="92"/>
                  </a:lnTo>
                  <a:lnTo>
                    <a:pt x="85" y="90"/>
                  </a:lnTo>
                  <a:lnTo>
                    <a:pt x="87" y="89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3" y="85"/>
                  </a:lnTo>
                  <a:lnTo>
                    <a:pt x="82" y="85"/>
                  </a:lnTo>
                  <a:lnTo>
                    <a:pt x="80" y="85"/>
                  </a:lnTo>
                  <a:lnTo>
                    <a:pt x="79" y="85"/>
                  </a:lnTo>
                  <a:lnTo>
                    <a:pt x="76" y="87"/>
                  </a:lnTo>
                  <a:lnTo>
                    <a:pt x="71" y="87"/>
                  </a:lnTo>
                  <a:lnTo>
                    <a:pt x="68" y="87"/>
                  </a:lnTo>
                  <a:lnTo>
                    <a:pt x="65" y="87"/>
                  </a:lnTo>
                  <a:lnTo>
                    <a:pt x="61" y="87"/>
                  </a:lnTo>
                  <a:lnTo>
                    <a:pt x="60" y="87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8" y="87"/>
                  </a:lnTo>
                  <a:lnTo>
                    <a:pt x="57" y="87"/>
                  </a:lnTo>
                  <a:lnTo>
                    <a:pt x="57" y="87"/>
                  </a:lnTo>
                  <a:lnTo>
                    <a:pt x="55" y="84"/>
                  </a:lnTo>
                  <a:lnTo>
                    <a:pt x="52" y="82"/>
                  </a:lnTo>
                  <a:lnTo>
                    <a:pt x="50" y="79"/>
                  </a:lnTo>
                  <a:lnTo>
                    <a:pt x="47" y="76"/>
                  </a:lnTo>
                  <a:lnTo>
                    <a:pt x="47" y="76"/>
                  </a:lnTo>
                  <a:lnTo>
                    <a:pt x="46" y="76"/>
                  </a:lnTo>
                  <a:lnTo>
                    <a:pt x="46" y="76"/>
                  </a:lnTo>
                  <a:lnTo>
                    <a:pt x="44" y="74"/>
                  </a:lnTo>
                  <a:lnTo>
                    <a:pt x="42" y="74"/>
                  </a:lnTo>
                  <a:lnTo>
                    <a:pt x="41" y="74"/>
                  </a:lnTo>
                  <a:lnTo>
                    <a:pt x="39" y="73"/>
                  </a:lnTo>
                  <a:lnTo>
                    <a:pt x="38" y="73"/>
                  </a:lnTo>
                  <a:lnTo>
                    <a:pt x="38" y="74"/>
                  </a:lnTo>
                  <a:lnTo>
                    <a:pt x="35" y="74"/>
                  </a:lnTo>
                  <a:lnTo>
                    <a:pt x="33" y="74"/>
                  </a:lnTo>
                  <a:lnTo>
                    <a:pt x="31" y="74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0" y="74"/>
                  </a:lnTo>
                  <a:lnTo>
                    <a:pt x="19" y="73"/>
                  </a:lnTo>
                  <a:lnTo>
                    <a:pt x="17" y="71"/>
                  </a:lnTo>
                  <a:lnTo>
                    <a:pt x="17" y="70"/>
                  </a:lnTo>
                  <a:lnTo>
                    <a:pt x="16" y="70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12" y="54"/>
                  </a:lnTo>
                  <a:lnTo>
                    <a:pt x="11" y="51"/>
                  </a:lnTo>
                  <a:lnTo>
                    <a:pt x="9" y="48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5" y="43"/>
                  </a:lnTo>
                  <a:lnTo>
                    <a:pt x="5" y="41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5" y="37"/>
                  </a:lnTo>
                  <a:lnTo>
                    <a:pt x="5" y="35"/>
                  </a:lnTo>
                  <a:lnTo>
                    <a:pt x="6" y="30"/>
                  </a:lnTo>
                  <a:lnTo>
                    <a:pt x="6" y="29"/>
                  </a:lnTo>
                  <a:lnTo>
                    <a:pt x="8" y="24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6" y="15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4" y="7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28" y="7"/>
                  </a:lnTo>
                  <a:lnTo>
                    <a:pt x="27" y="7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20" y="10"/>
                  </a:lnTo>
                  <a:lnTo>
                    <a:pt x="20" y="11"/>
                  </a:lnTo>
                  <a:lnTo>
                    <a:pt x="22" y="15"/>
                  </a:lnTo>
                  <a:lnTo>
                    <a:pt x="24" y="15"/>
                  </a:lnTo>
                  <a:lnTo>
                    <a:pt x="25" y="16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5" y="19"/>
                  </a:lnTo>
                  <a:lnTo>
                    <a:pt x="25" y="21"/>
                  </a:lnTo>
                  <a:lnTo>
                    <a:pt x="25" y="22"/>
                  </a:lnTo>
                  <a:lnTo>
                    <a:pt x="25" y="26"/>
                  </a:lnTo>
                  <a:lnTo>
                    <a:pt x="24" y="27"/>
                  </a:lnTo>
                  <a:lnTo>
                    <a:pt x="22" y="29"/>
                  </a:lnTo>
                  <a:lnTo>
                    <a:pt x="20" y="30"/>
                  </a:lnTo>
                  <a:lnTo>
                    <a:pt x="19" y="33"/>
                  </a:lnTo>
                  <a:lnTo>
                    <a:pt x="20" y="37"/>
                  </a:lnTo>
                  <a:lnTo>
                    <a:pt x="20" y="38"/>
                  </a:lnTo>
                  <a:lnTo>
                    <a:pt x="22" y="40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4" y="43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7" y="44"/>
                  </a:lnTo>
                  <a:lnTo>
                    <a:pt x="30" y="44"/>
                  </a:lnTo>
                  <a:lnTo>
                    <a:pt x="31" y="43"/>
                  </a:lnTo>
                  <a:lnTo>
                    <a:pt x="31" y="43"/>
                  </a:lnTo>
                  <a:lnTo>
                    <a:pt x="33" y="41"/>
                  </a:lnTo>
                  <a:lnTo>
                    <a:pt x="33" y="38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2"/>
                  </a:lnTo>
                  <a:lnTo>
                    <a:pt x="30" y="29"/>
                  </a:lnTo>
                  <a:lnTo>
                    <a:pt x="28" y="27"/>
                  </a:lnTo>
                  <a:lnTo>
                    <a:pt x="28" y="24"/>
                  </a:lnTo>
                  <a:lnTo>
                    <a:pt x="27" y="24"/>
                  </a:lnTo>
                  <a:lnTo>
                    <a:pt x="27" y="22"/>
                  </a:lnTo>
                  <a:lnTo>
                    <a:pt x="27" y="21"/>
                  </a:lnTo>
                  <a:lnTo>
                    <a:pt x="28" y="19"/>
                  </a:lnTo>
                  <a:lnTo>
                    <a:pt x="28" y="18"/>
                  </a:lnTo>
                  <a:lnTo>
                    <a:pt x="30" y="16"/>
                  </a:lnTo>
                  <a:lnTo>
                    <a:pt x="38" y="15"/>
                  </a:lnTo>
                  <a:lnTo>
                    <a:pt x="41" y="13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2" y="8"/>
                  </a:lnTo>
                  <a:lnTo>
                    <a:pt x="52" y="7"/>
                  </a:lnTo>
                  <a:lnTo>
                    <a:pt x="50" y="7"/>
                  </a:lnTo>
                  <a:lnTo>
                    <a:pt x="46" y="8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4" name="Freeform 20">
              <a:extLst>
                <a:ext uri="{FF2B5EF4-FFF2-40B4-BE49-F238E27FC236}">
                  <a16:creationId xmlns:a16="http://schemas.microsoft.com/office/drawing/2014/main" id="{3BE2FE7E-5DEB-4D59-A1C5-A12045C141A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4086" y="4041673"/>
              <a:ext cx="5848" cy="17544"/>
            </a:xfrm>
            <a:custGeom>
              <a:avLst/>
              <a:gdLst>
                <a:gd name="T0" fmla="*/ 2 w 3"/>
                <a:gd name="T1" fmla="*/ 8 h 9"/>
                <a:gd name="T2" fmla="*/ 2 w 3"/>
                <a:gd name="T3" fmla="*/ 8 h 9"/>
                <a:gd name="T4" fmla="*/ 2 w 3"/>
                <a:gd name="T5" fmla="*/ 9 h 9"/>
                <a:gd name="T6" fmla="*/ 2 w 3"/>
                <a:gd name="T7" fmla="*/ 9 h 9"/>
                <a:gd name="T8" fmla="*/ 2 w 3"/>
                <a:gd name="T9" fmla="*/ 9 h 9"/>
                <a:gd name="T10" fmla="*/ 2 w 3"/>
                <a:gd name="T11" fmla="*/ 9 h 9"/>
                <a:gd name="T12" fmla="*/ 2 w 3"/>
                <a:gd name="T13" fmla="*/ 9 h 9"/>
                <a:gd name="T14" fmla="*/ 0 w 3"/>
                <a:gd name="T15" fmla="*/ 9 h 9"/>
                <a:gd name="T16" fmla="*/ 0 w 3"/>
                <a:gd name="T17" fmla="*/ 9 h 9"/>
                <a:gd name="T18" fmla="*/ 0 w 3"/>
                <a:gd name="T19" fmla="*/ 9 h 9"/>
                <a:gd name="T20" fmla="*/ 0 w 3"/>
                <a:gd name="T21" fmla="*/ 9 h 9"/>
                <a:gd name="T22" fmla="*/ 2 w 3"/>
                <a:gd name="T23" fmla="*/ 9 h 9"/>
                <a:gd name="T24" fmla="*/ 0 w 3"/>
                <a:gd name="T25" fmla="*/ 9 h 9"/>
                <a:gd name="T26" fmla="*/ 0 w 3"/>
                <a:gd name="T27" fmla="*/ 9 h 9"/>
                <a:gd name="T28" fmla="*/ 2 w 3"/>
                <a:gd name="T29" fmla="*/ 8 h 9"/>
                <a:gd name="T30" fmla="*/ 2 w 3"/>
                <a:gd name="T31" fmla="*/ 8 h 9"/>
                <a:gd name="T32" fmla="*/ 3 w 3"/>
                <a:gd name="T33" fmla="*/ 5 h 9"/>
                <a:gd name="T34" fmla="*/ 3 w 3"/>
                <a:gd name="T35" fmla="*/ 5 h 9"/>
                <a:gd name="T36" fmla="*/ 3 w 3"/>
                <a:gd name="T37" fmla="*/ 5 h 9"/>
                <a:gd name="T38" fmla="*/ 3 w 3"/>
                <a:gd name="T39" fmla="*/ 5 h 9"/>
                <a:gd name="T40" fmla="*/ 3 w 3"/>
                <a:gd name="T41" fmla="*/ 5 h 9"/>
                <a:gd name="T42" fmla="*/ 3 w 3"/>
                <a:gd name="T43" fmla="*/ 5 h 9"/>
                <a:gd name="T44" fmla="*/ 2 w 3"/>
                <a:gd name="T45" fmla="*/ 5 h 9"/>
                <a:gd name="T46" fmla="*/ 2 w 3"/>
                <a:gd name="T47" fmla="*/ 5 h 9"/>
                <a:gd name="T48" fmla="*/ 2 w 3"/>
                <a:gd name="T49" fmla="*/ 5 h 9"/>
                <a:gd name="T50" fmla="*/ 2 w 3"/>
                <a:gd name="T51" fmla="*/ 5 h 9"/>
                <a:gd name="T52" fmla="*/ 2 w 3"/>
                <a:gd name="T53" fmla="*/ 5 h 9"/>
                <a:gd name="T54" fmla="*/ 2 w 3"/>
                <a:gd name="T55" fmla="*/ 5 h 9"/>
                <a:gd name="T56" fmla="*/ 2 w 3"/>
                <a:gd name="T57" fmla="*/ 5 h 9"/>
                <a:gd name="T58" fmla="*/ 2 w 3"/>
                <a:gd name="T59" fmla="*/ 5 h 9"/>
                <a:gd name="T60" fmla="*/ 2 w 3"/>
                <a:gd name="T61" fmla="*/ 5 h 9"/>
                <a:gd name="T62" fmla="*/ 2 w 3"/>
                <a:gd name="T63" fmla="*/ 5 h 9"/>
                <a:gd name="T64" fmla="*/ 2 w 3"/>
                <a:gd name="T65" fmla="*/ 5 h 9"/>
                <a:gd name="T66" fmla="*/ 2 w 3"/>
                <a:gd name="T67" fmla="*/ 5 h 9"/>
                <a:gd name="T68" fmla="*/ 2 w 3"/>
                <a:gd name="T69" fmla="*/ 5 h 9"/>
                <a:gd name="T70" fmla="*/ 2 w 3"/>
                <a:gd name="T71" fmla="*/ 5 h 9"/>
                <a:gd name="T72" fmla="*/ 2 w 3"/>
                <a:gd name="T73" fmla="*/ 5 h 9"/>
                <a:gd name="T74" fmla="*/ 3 w 3"/>
                <a:gd name="T75" fmla="*/ 5 h 9"/>
                <a:gd name="T76" fmla="*/ 3 w 3"/>
                <a:gd name="T77" fmla="*/ 5 h 9"/>
                <a:gd name="T78" fmla="*/ 3 w 3"/>
                <a:gd name="T79" fmla="*/ 0 h 9"/>
                <a:gd name="T80" fmla="*/ 3 w 3"/>
                <a:gd name="T81" fmla="*/ 0 h 9"/>
                <a:gd name="T82" fmla="*/ 3 w 3"/>
                <a:gd name="T83" fmla="*/ 2 h 9"/>
                <a:gd name="T84" fmla="*/ 3 w 3"/>
                <a:gd name="T85" fmla="*/ 3 h 9"/>
                <a:gd name="T86" fmla="*/ 3 w 3"/>
                <a:gd name="T87" fmla="*/ 3 h 9"/>
                <a:gd name="T88" fmla="*/ 2 w 3"/>
                <a:gd name="T89" fmla="*/ 2 h 9"/>
                <a:gd name="T90" fmla="*/ 2 w 3"/>
                <a:gd name="T91" fmla="*/ 0 h 9"/>
                <a:gd name="T92" fmla="*/ 3 w 3"/>
                <a:gd name="T93" fmla="*/ 0 h 9"/>
                <a:gd name="T94" fmla="*/ 3 w 3"/>
                <a:gd name="T95" fmla="*/ 0 h 9"/>
                <a:gd name="T96" fmla="*/ 3 w 3"/>
                <a:gd name="T9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" h="9">
                  <a:moveTo>
                    <a:pt x="2" y="8"/>
                  </a:moveTo>
                  <a:lnTo>
                    <a:pt x="2" y="8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8"/>
                  </a:lnTo>
                  <a:lnTo>
                    <a:pt x="2" y="8"/>
                  </a:lnTo>
                  <a:close/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3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5" name="Freeform 21">
              <a:extLst>
                <a:ext uri="{FF2B5EF4-FFF2-40B4-BE49-F238E27FC236}">
                  <a16:creationId xmlns:a16="http://schemas.microsoft.com/office/drawing/2014/main" id="{98D91B43-3490-4170-9DA7-44456ADD9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5854" y="3170370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6" name="Freeform 22">
              <a:extLst>
                <a:ext uri="{FF2B5EF4-FFF2-40B4-BE49-F238E27FC236}">
                  <a16:creationId xmlns:a16="http://schemas.microsoft.com/office/drawing/2014/main" id="{0C4398CF-3914-4E09-B46C-E1E81778A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1914" y="3043671"/>
              <a:ext cx="483407" cy="282638"/>
            </a:xfrm>
            <a:custGeom>
              <a:avLst/>
              <a:gdLst>
                <a:gd name="T0" fmla="*/ 218 w 248"/>
                <a:gd name="T1" fmla="*/ 95 h 145"/>
                <a:gd name="T2" fmla="*/ 218 w 248"/>
                <a:gd name="T3" fmla="*/ 98 h 145"/>
                <a:gd name="T4" fmla="*/ 213 w 248"/>
                <a:gd name="T5" fmla="*/ 82 h 145"/>
                <a:gd name="T6" fmla="*/ 35 w 248"/>
                <a:gd name="T7" fmla="*/ 8 h 145"/>
                <a:gd name="T8" fmla="*/ 33 w 248"/>
                <a:gd name="T9" fmla="*/ 20 h 145"/>
                <a:gd name="T10" fmla="*/ 39 w 248"/>
                <a:gd name="T11" fmla="*/ 14 h 145"/>
                <a:gd name="T12" fmla="*/ 41 w 248"/>
                <a:gd name="T13" fmla="*/ 11 h 145"/>
                <a:gd name="T14" fmla="*/ 39 w 248"/>
                <a:gd name="T15" fmla="*/ 5 h 145"/>
                <a:gd name="T16" fmla="*/ 47 w 248"/>
                <a:gd name="T17" fmla="*/ 13 h 145"/>
                <a:gd name="T18" fmla="*/ 54 w 248"/>
                <a:gd name="T19" fmla="*/ 25 h 145"/>
                <a:gd name="T20" fmla="*/ 58 w 248"/>
                <a:gd name="T21" fmla="*/ 20 h 145"/>
                <a:gd name="T22" fmla="*/ 69 w 248"/>
                <a:gd name="T23" fmla="*/ 19 h 145"/>
                <a:gd name="T24" fmla="*/ 85 w 248"/>
                <a:gd name="T25" fmla="*/ 35 h 145"/>
                <a:gd name="T26" fmla="*/ 114 w 248"/>
                <a:gd name="T27" fmla="*/ 35 h 145"/>
                <a:gd name="T28" fmla="*/ 131 w 248"/>
                <a:gd name="T29" fmla="*/ 36 h 145"/>
                <a:gd name="T30" fmla="*/ 147 w 248"/>
                <a:gd name="T31" fmla="*/ 46 h 145"/>
                <a:gd name="T32" fmla="*/ 151 w 248"/>
                <a:gd name="T33" fmla="*/ 63 h 145"/>
                <a:gd name="T34" fmla="*/ 162 w 248"/>
                <a:gd name="T35" fmla="*/ 77 h 145"/>
                <a:gd name="T36" fmla="*/ 175 w 248"/>
                <a:gd name="T37" fmla="*/ 80 h 145"/>
                <a:gd name="T38" fmla="*/ 181 w 248"/>
                <a:gd name="T39" fmla="*/ 83 h 145"/>
                <a:gd name="T40" fmla="*/ 194 w 248"/>
                <a:gd name="T41" fmla="*/ 72 h 145"/>
                <a:gd name="T42" fmla="*/ 210 w 248"/>
                <a:gd name="T43" fmla="*/ 63 h 145"/>
                <a:gd name="T44" fmla="*/ 221 w 248"/>
                <a:gd name="T45" fmla="*/ 60 h 145"/>
                <a:gd name="T46" fmla="*/ 210 w 248"/>
                <a:gd name="T47" fmla="*/ 68 h 145"/>
                <a:gd name="T48" fmla="*/ 214 w 248"/>
                <a:gd name="T49" fmla="*/ 76 h 145"/>
                <a:gd name="T50" fmla="*/ 225 w 248"/>
                <a:gd name="T51" fmla="*/ 74 h 145"/>
                <a:gd name="T52" fmla="*/ 229 w 248"/>
                <a:gd name="T53" fmla="*/ 74 h 145"/>
                <a:gd name="T54" fmla="*/ 237 w 248"/>
                <a:gd name="T55" fmla="*/ 79 h 145"/>
                <a:gd name="T56" fmla="*/ 248 w 248"/>
                <a:gd name="T57" fmla="*/ 83 h 145"/>
                <a:gd name="T58" fmla="*/ 238 w 248"/>
                <a:gd name="T59" fmla="*/ 90 h 145"/>
                <a:gd name="T60" fmla="*/ 230 w 248"/>
                <a:gd name="T61" fmla="*/ 93 h 145"/>
                <a:gd name="T62" fmla="*/ 221 w 248"/>
                <a:gd name="T63" fmla="*/ 93 h 145"/>
                <a:gd name="T64" fmla="*/ 208 w 248"/>
                <a:gd name="T65" fmla="*/ 91 h 145"/>
                <a:gd name="T66" fmla="*/ 211 w 248"/>
                <a:gd name="T67" fmla="*/ 83 h 145"/>
                <a:gd name="T68" fmla="*/ 199 w 248"/>
                <a:gd name="T69" fmla="*/ 85 h 145"/>
                <a:gd name="T70" fmla="*/ 192 w 248"/>
                <a:gd name="T71" fmla="*/ 91 h 145"/>
                <a:gd name="T72" fmla="*/ 184 w 248"/>
                <a:gd name="T73" fmla="*/ 95 h 145"/>
                <a:gd name="T74" fmla="*/ 186 w 248"/>
                <a:gd name="T75" fmla="*/ 99 h 145"/>
                <a:gd name="T76" fmla="*/ 183 w 248"/>
                <a:gd name="T77" fmla="*/ 104 h 145"/>
                <a:gd name="T78" fmla="*/ 166 w 248"/>
                <a:gd name="T79" fmla="*/ 106 h 145"/>
                <a:gd name="T80" fmla="*/ 172 w 248"/>
                <a:gd name="T81" fmla="*/ 115 h 145"/>
                <a:gd name="T82" fmla="*/ 178 w 248"/>
                <a:gd name="T83" fmla="*/ 128 h 145"/>
                <a:gd name="T84" fmla="*/ 170 w 248"/>
                <a:gd name="T85" fmla="*/ 143 h 145"/>
                <a:gd name="T86" fmla="*/ 156 w 248"/>
                <a:gd name="T87" fmla="*/ 142 h 145"/>
                <a:gd name="T88" fmla="*/ 148 w 248"/>
                <a:gd name="T89" fmla="*/ 129 h 145"/>
                <a:gd name="T90" fmla="*/ 128 w 248"/>
                <a:gd name="T91" fmla="*/ 120 h 145"/>
                <a:gd name="T92" fmla="*/ 102 w 248"/>
                <a:gd name="T93" fmla="*/ 104 h 145"/>
                <a:gd name="T94" fmla="*/ 87 w 248"/>
                <a:gd name="T95" fmla="*/ 80 h 145"/>
                <a:gd name="T96" fmla="*/ 74 w 248"/>
                <a:gd name="T97" fmla="*/ 77 h 145"/>
                <a:gd name="T98" fmla="*/ 60 w 248"/>
                <a:gd name="T99" fmla="*/ 69 h 145"/>
                <a:gd name="T100" fmla="*/ 57 w 248"/>
                <a:gd name="T101" fmla="*/ 63 h 145"/>
                <a:gd name="T102" fmla="*/ 50 w 248"/>
                <a:gd name="T103" fmla="*/ 58 h 145"/>
                <a:gd name="T104" fmla="*/ 36 w 248"/>
                <a:gd name="T105" fmla="*/ 50 h 145"/>
                <a:gd name="T106" fmla="*/ 36 w 248"/>
                <a:gd name="T107" fmla="*/ 57 h 145"/>
                <a:gd name="T108" fmla="*/ 30 w 248"/>
                <a:gd name="T109" fmla="*/ 55 h 145"/>
                <a:gd name="T110" fmla="*/ 19 w 248"/>
                <a:gd name="T111" fmla="*/ 58 h 145"/>
                <a:gd name="T112" fmla="*/ 16 w 248"/>
                <a:gd name="T113" fmla="*/ 74 h 145"/>
                <a:gd name="T114" fmla="*/ 0 w 248"/>
                <a:gd name="T115" fmla="*/ 43 h 145"/>
                <a:gd name="T116" fmla="*/ 17 w 248"/>
                <a:gd name="T117" fmla="*/ 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8" h="145">
                  <a:moveTo>
                    <a:pt x="229" y="98"/>
                  </a:moveTo>
                  <a:lnTo>
                    <a:pt x="229" y="98"/>
                  </a:lnTo>
                  <a:lnTo>
                    <a:pt x="229" y="99"/>
                  </a:lnTo>
                  <a:lnTo>
                    <a:pt x="227" y="99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9" y="98"/>
                  </a:lnTo>
                  <a:lnTo>
                    <a:pt x="229" y="98"/>
                  </a:lnTo>
                  <a:close/>
                  <a:moveTo>
                    <a:pt x="218" y="95"/>
                  </a:moveTo>
                  <a:lnTo>
                    <a:pt x="218" y="95"/>
                  </a:lnTo>
                  <a:lnTo>
                    <a:pt x="218" y="96"/>
                  </a:lnTo>
                  <a:lnTo>
                    <a:pt x="219" y="96"/>
                  </a:lnTo>
                  <a:lnTo>
                    <a:pt x="221" y="96"/>
                  </a:lnTo>
                  <a:lnTo>
                    <a:pt x="219" y="98"/>
                  </a:lnTo>
                  <a:lnTo>
                    <a:pt x="221" y="99"/>
                  </a:lnTo>
                  <a:lnTo>
                    <a:pt x="221" y="99"/>
                  </a:lnTo>
                  <a:lnTo>
                    <a:pt x="219" y="99"/>
                  </a:lnTo>
                  <a:lnTo>
                    <a:pt x="218" y="99"/>
                  </a:lnTo>
                  <a:lnTo>
                    <a:pt x="218" y="99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6" y="96"/>
                  </a:lnTo>
                  <a:lnTo>
                    <a:pt x="216" y="96"/>
                  </a:lnTo>
                  <a:lnTo>
                    <a:pt x="216" y="95"/>
                  </a:lnTo>
                  <a:lnTo>
                    <a:pt x="218" y="95"/>
                  </a:lnTo>
                  <a:close/>
                  <a:moveTo>
                    <a:pt x="211" y="80"/>
                  </a:moveTo>
                  <a:lnTo>
                    <a:pt x="211" y="80"/>
                  </a:lnTo>
                  <a:lnTo>
                    <a:pt x="211" y="80"/>
                  </a:lnTo>
                  <a:lnTo>
                    <a:pt x="211" y="82"/>
                  </a:lnTo>
                  <a:lnTo>
                    <a:pt x="213" y="82"/>
                  </a:lnTo>
                  <a:lnTo>
                    <a:pt x="211" y="80"/>
                  </a:lnTo>
                  <a:lnTo>
                    <a:pt x="211" y="80"/>
                  </a:lnTo>
                  <a:lnTo>
                    <a:pt x="211" y="80"/>
                  </a:lnTo>
                  <a:close/>
                  <a:moveTo>
                    <a:pt x="38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2"/>
                  </a:lnTo>
                  <a:lnTo>
                    <a:pt x="36" y="3"/>
                  </a:lnTo>
                  <a:lnTo>
                    <a:pt x="36" y="5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5" y="20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41" y="14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9"/>
                  </a:lnTo>
                  <a:lnTo>
                    <a:pt x="41" y="9"/>
                  </a:lnTo>
                  <a:lnTo>
                    <a:pt x="39" y="11"/>
                  </a:lnTo>
                  <a:lnTo>
                    <a:pt x="38" y="11"/>
                  </a:lnTo>
                  <a:lnTo>
                    <a:pt x="38" y="9"/>
                  </a:lnTo>
                  <a:lnTo>
                    <a:pt x="39" y="9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2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4" y="5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3"/>
                  </a:lnTo>
                  <a:lnTo>
                    <a:pt x="47" y="14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9" y="17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2" y="24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3"/>
                  </a:lnTo>
                  <a:lnTo>
                    <a:pt x="58" y="13"/>
                  </a:lnTo>
                  <a:lnTo>
                    <a:pt x="61" y="14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6" y="17"/>
                  </a:lnTo>
                  <a:lnTo>
                    <a:pt x="69" y="19"/>
                  </a:lnTo>
                  <a:lnTo>
                    <a:pt x="71" y="20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4" y="24"/>
                  </a:lnTo>
                  <a:lnTo>
                    <a:pt x="74" y="25"/>
                  </a:lnTo>
                  <a:lnTo>
                    <a:pt x="77" y="27"/>
                  </a:lnTo>
                  <a:lnTo>
                    <a:pt x="79" y="28"/>
                  </a:lnTo>
                  <a:lnTo>
                    <a:pt x="80" y="30"/>
                  </a:lnTo>
                  <a:lnTo>
                    <a:pt x="82" y="32"/>
                  </a:lnTo>
                  <a:lnTo>
                    <a:pt x="84" y="33"/>
                  </a:lnTo>
                  <a:lnTo>
                    <a:pt x="85" y="35"/>
                  </a:lnTo>
                  <a:lnTo>
                    <a:pt x="87" y="36"/>
                  </a:lnTo>
                  <a:lnTo>
                    <a:pt x="88" y="36"/>
                  </a:lnTo>
                  <a:lnTo>
                    <a:pt x="90" y="36"/>
                  </a:lnTo>
                  <a:lnTo>
                    <a:pt x="93" y="36"/>
                  </a:lnTo>
                  <a:lnTo>
                    <a:pt x="96" y="36"/>
                  </a:lnTo>
                  <a:lnTo>
                    <a:pt x="99" y="35"/>
                  </a:lnTo>
                  <a:lnTo>
                    <a:pt x="102" y="35"/>
                  </a:lnTo>
                  <a:lnTo>
                    <a:pt x="104" y="35"/>
                  </a:lnTo>
                  <a:lnTo>
                    <a:pt x="107" y="35"/>
                  </a:lnTo>
                  <a:lnTo>
                    <a:pt x="112" y="35"/>
                  </a:lnTo>
                  <a:lnTo>
                    <a:pt x="114" y="35"/>
                  </a:lnTo>
                  <a:lnTo>
                    <a:pt x="117" y="35"/>
                  </a:lnTo>
                  <a:lnTo>
                    <a:pt x="118" y="36"/>
                  </a:lnTo>
                  <a:lnTo>
                    <a:pt x="120" y="36"/>
                  </a:lnTo>
                  <a:lnTo>
                    <a:pt x="123" y="36"/>
                  </a:lnTo>
                  <a:lnTo>
                    <a:pt x="123" y="36"/>
                  </a:lnTo>
                  <a:lnTo>
                    <a:pt x="125" y="35"/>
                  </a:lnTo>
                  <a:lnTo>
                    <a:pt x="126" y="35"/>
                  </a:lnTo>
                  <a:lnTo>
                    <a:pt x="128" y="33"/>
                  </a:lnTo>
                  <a:lnTo>
                    <a:pt x="129" y="33"/>
                  </a:lnTo>
                  <a:lnTo>
                    <a:pt x="131" y="35"/>
                  </a:lnTo>
                  <a:lnTo>
                    <a:pt x="131" y="36"/>
                  </a:lnTo>
                  <a:lnTo>
                    <a:pt x="132" y="36"/>
                  </a:lnTo>
                  <a:lnTo>
                    <a:pt x="134" y="38"/>
                  </a:lnTo>
                  <a:lnTo>
                    <a:pt x="136" y="39"/>
                  </a:lnTo>
                  <a:lnTo>
                    <a:pt x="137" y="39"/>
                  </a:lnTo>
                  <a:lnTo>
                    <a:pt x="139" y="43"/>
                  </a:lnTo>
                  <a:lnTo>
                    <a:pt x="140" y="44"/>
                  </a:lnTo>
                  <a:lnTo>
                    <a:pt x="140" y="46"/>
                  </a:lnTo>
                  <a:lnTo>
                    <a:pt x="142" y="47"/>
                  </a:lnTo>
                  <a:lnTo>
                    <a:pt x="143" y="47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7" y="47"/>
                  </a:lnTo>
                  <a:lnTo>
                    <a:pt x="147" y="49"/>
                  </a:lnTo>
                  <a:lnTo>
                    <a:pt x="145" y="52"/>
                  </a:lnTo>
                  <a:lnTo>
                    <a:pt x="145" y="55"/>
                  </a:lnTo>
                  <a:lnTo>
                    <a:pt x="145" y="57"/>
                  </a:lnTo>
                  <a:lnTo>
                    <a:pt x="145" y="60"/>
                  </a:lnTo>
                  <a:lnTo>
                    <a:pt x="145" y="61"/>
                  </a:lnTo>
                  <a:lnTo>
                    <a:pt x="145" y="63"/>
                  </a:lnTo>
                  <a:lnTo>
                    <a:pt x="148" y="63"/>
                  </a:lnTo>
                  <a:lnTo>
                    <a:pt x="150" y="63"/>
                  </a:lnTo>
                  <a:lnTo>
                    <a:pt x="151" y="63"/>
                  </a:lnTo>
                  <a:lnTo>
                    <a:pt x="153" y="65"/>
                  </a:lnTo>
                  <a:lnTo>
                    <a:pt x="153" y="68"/>
                  </a:lnTo>
                  <a:lnTo>
                    <a:pt x="153" y="69"/>
                  </a:lnTo>
                  <a:lnTo>
                    <a:pt x="153" y="71"/>
                  </a:lnTo>
                  <a:lnTo>
                    <a:pt x="155" y="74"/>
                  </a:lnTo>
                  <a:lnTo>
                    <a:pt x="155" y="76"/>
                  </a:lnTo>
                  <a:lnTo>
                    <a:pt x="155" y="77"/>
                  </a:lnTo>
                  <a:lnTo>
                    <a:pt x="156" y="77"/>
                  </a:lnTo>
                  <a:lnTo>
                    <a:pt x="156" y="77"/>
                  </a:lnTo>
                  <a:lnTo>
                    <a:pt x="159" y="77"/>
                  </a:lnTo>
                  <a:lnTo>
                    <a:pt x="162" y="77"/>
                  </a:lnTo>
                  <a:lnTo>
                    <a:pt x="164" y="77"/>
                  </a:lnTo>
                  <a:lnTo>
                    <a:pt x="167" y="77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2" y="77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5" y="79"/>
                  </a:lnTo>
                  <a:lnTo>
                    <a:pt x="175" y="80"/>
                  </a:lnTo>
                  <a:lnTo>
                    <a:pt x="175" y="80"/>
                  </a:lnTo>
                  <a:lnTo>
                    <a:pt x="175" y="82"/>
                  </a:lnTo>
                  <a:lnTo>
                    <a:pt x="175" y="83"/>
                  </a:lnTo>
                  <a:lnTo>
                    <a:pt x="175" y="85"/>
                  </a:lnTo>
                  <a:lnTo>
                    <a:pt x="177" y="85"/>
                  </a:lnTo>
                  <a:lnTo>
                    <a:pt x="178" y="87"/>
                  </a:lnTo>
                  <a:lnTo>
                    <a:pt x="180" y="87"/>
                  </a:lnTo>
                  <a:lnTo>
                    <a:pt x="181" y="87"/>
                  </a:lnTo>
                  <a:lnTo>
                    <a:pt x="181" y="87"/>
                  </a:lnTo>
                  <a:lnTo>
                    <a:pt x="183" y="87"/>
                  </a:lnTo>
                  <a:lnTo>
                    <a:pt x="183" y="85"/>
                  </a:lnTo>
                  <a:lnTo>
                    <a:pt x="181" y="83"/>
                  </a:lnTo>
                  <a:lnTo>
                    <a:pt x="181" y="83"/>
                  </a:lnTo>
                  <a:lnTo>
                    <a:pt x="183" y="82"/>
                  </a:lnTo>
                  <a:lnTo>
                    <a:pt x="183" y="80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8" y="77"/>
                  </a:lnTo>
                  <a:lnTo>
                    <a:pt x="189" y="76"/>
                  </a:lnTo>
                  <a:lnTo>
                    <a:pt x="189" y="74"/>
                  </a:lnTo>
                  <a:lnTo>
                    <a:pt x="191" y="72"/>
                  </a:lnTo>
                  <a:lnTo>
                    <a:pt x="192" y="72"/>
                  </a:lnTo>
                  <a:lnTo>
                    <a:pt x="194" y="72"/>
                  </a:lnTo>
                  <a:lnTo>
                    <a:pt x="194" y="71"/>
                  </a:lnTo>
                  <a:lnTo>
                    <a:pt x="197" y="69"/>
                  </a:lnTo>
                  <a:lnTo>
                    <a:pt x="197" y="69"/>
                  </a:lnTo>
                  <a:lnTo>
                    <a:pt x="200" y="68"/>
                  </a:lnTo>
                  <a:lnTo>
                    <a:pt x="202" y="68"/>
                  </a:lnTo>
                  <a:lnTo>
                    <a:pt x="203" y="66"/>
                  </a:lnTo>
                  <a:lnTo>
                    <a:pt x="207" y="65"/>
                  </a:lnTo>
                  <a:lnTo>
                    <a:pt x="208" y="63"/>
                  </a:lnTo>
                  <a:lnTo>
                    <a:pt x="208" y="61"/>
                  </a:lnTo>
                  <a:lnTo>
                    <a:pt x="210" y="61"/>
                  </a:lnTo>
                  <a:lnTo>
                    <a:pt x="210" y="63"/>
                  </a:lnTo>
                  <a:lnTo>
                    <a:pt x="211" y="63"/>
                  </a:lnTo>
                  <a:lnTo>
                    <a:pt x="211" y="61"/>
                  </a:lnTo>
                  <a:lnTo>
                    <a:pt x="213" y="61"/>
                  </a:lnTo>
                  <a:lnTo>
                    <a:pt x="213" y="60"/>
                  </a:lnTo>
                  <a:lnTo>
                    <a:pt x="214" y="60"/>
                  </a:lnTo>
                  <a:lnTo>
                    <a:pt x="214" y="60"/>
                  </a:lnTo>
                  <a:lnTo>
                    <a:pt x="216" y="58"/>
                  </a:lnTo>
                  <a:lnTo>
                    <a:pt x="218" y="58"/>
                  </a:lnTo>
                  <a:lnTo>
                    <a:pt x="218" y="58"/>
                  </a:lnTo>
                  <a:lnTo>
                    <a:pt x="219" y="58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18" y="61"/>
                  </a:lnTo>
                  <a:lnTo>
                    <a:pt x="216" y="63"/>
                  </a:lnTo>
                  <a:lnTo>
                    <a:pt x="214" y="63"/>
                  </a:lnTo>
                  <a:lnTo>
                    <a:pt x="214" y="63"/>
                  </a:lnTo>
                  <a:lnTo>
                    <a:pt x="214" y="65"/>
                  </a:lnTo>
                  <a:lnTo>
                    <a:pt x="213" y="65"/>
                  </a:lnTo>
                  <a:lnTo>
                    <a:pt x="211" y="65"/>
                  </a:lnTo>
                  <a:lnTo>
                    <a:pt x="211" y="66"/>
                  </a:lnTo>
                  <a:lnTo>
                    <a:pt x="210" y="68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3" y="72"/>
                  </a:lnTo>
                  <a:lnTo>
                    <a:pt x="213" y="74"/>
                  </a:lnTo>
                  <a:lnTo>
                    <a:pt x="214" y="76"/>
                  </a:lnTo>
                  <a:lnTo>
                    <a:pt x="214" y="76"/>
                  </a:lnTo>
                  <a:lnTo>
                    <a:pt x="216" y="77"/>
                  </a:lnTo>
                  <a:lnTo>
                    <a:pt x="218" y="77"/>
                  </a:lnTo>
                  <a:lnTo>
                    <a:pt x="219" y="77"/>
                  </a:lnTo>
                  <a:lnTo>
                    <a:pt x="221" y="77"/>
                  </a:lnTo>
                  <a:lnTo>
                    <a:pt x="221" y="77"/>
                  </a:lnTo>
                  <a:lnTo>
                    <a:pt x="222" y="79"/>
                  </a:lnTo>
                  <a:lnTo>
                    <a:pt x="222" y="77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5" y="76"/>
                  </a:lnTo>
                  <a:lnTo>
                    <a:pt x="225" y="74"/>
                  </a:lnTo>
                  <a:lnTo>
                    <a:pt x="225" y="74"/>
                  </a:lnTo>
                  <a:lnTo>
                    <a:pt x="225" y="72"/>
                  </a:lnTo>
                  <a:lnTo>
                    <a:pt x="225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2"/>
                  </a:lnTo>
                  <a:lnTo>
                    <a:pt x="229" y="72"/>
                  </a:lnTo>
                  <a:lnTo>
                    <a:pt x="229" y="72"/>
                  </a:lnTo>
                  <a:lnTo>
                    <a:pt x="229" y="74"/>
                  </a:lnTo>
                  <a:lnTo>
                    <a:pt x="230" y="74"/>
                  </a:lnTo>
                  <a:lnTo>
                    <a:pt x="230" y="77"/>
                  </a:lnTo>
                  <a:lnTo>
                    <a:pt x="230" y="77"/>
                  </a:lnTo>
                  <a:lnTo>
                    <a:pt x="232" y="77"/>
                  </a:lnTo>
                  <a:lnTo>
                    <a:pt x="233" y="77"/>
                  </a:lnTo>
                  <a:lnTo>
                    <a:pt x="233" y="77"/>
                  </a:lnTo>
                  <a:lnTo>
                    <a:pt x="235" y="79"/>
                  </a:lnTo>
                  <a:lnTo>
                    <a:pt x="235" y="79"/>
                  </a:lnTo>
                  <a:lnTo>
                    <a:pt x="235" y="80"/>
                  </a:lnTo>
                  <a:lnTo>
                    <a:pt x="235" y="80"/>
                  </a:lnTo>
                  <a:lnTo>
                    <a:pt x="237" y="79"/>
                  </a:lnTo>
                  <a:lnTo>
                    <a:pt x="237" y="79"/>
                  </a:lnTo>
                  <a:lnTo>
                    <a:pt x="238" y="80"/>
                  </a:lnTo>
                  <a:lnTo>
                    <a:pt x="240" y="80"/>
                  </a:lnTo>
                  <a:lnTo>
                    <a:pt x="241" y="82"/>
                  </a:lnTo>
                  <a:lnTo>
                    <a:pt x="241" y="82"/>
                  </a:lnTo>
                  <a:lnTo>
                    <a:pt x="243" y="82"/>
                  </a:lnTo>
                  <a:lnTo>
                    <a:pt x="244" y="83"/>
                  </a:lnTo>
                  <a:lnTo>
                    <a:pt x="244" y="83"/>
                  </a:lnTo>
                  <a:lnTo>
                    <a:pt x="246" y="82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3" y="87"/>
                  </a:lnTo>
                  <a:lnTo>
                    <a:pt x="243" y="87"/>
                  </a:lnTo>
                  <a:lnTo>
                    <a:pt x="241" y="88"/>
                  </a:lnTo>
                  <a:lnTo>
                    <a:pt x="240" y="88"/>
                  </a:lnTo>
                  <a:lnTo>
                    <a:pt x="240" y="88"/>
                  </a:lnTo>
                  <a:lnTo>
                    <a:pt x="238" y="87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8" y="90"/>
                  </a:lnTo>
                  <a:lnTo>
                    <a:pt x="237" y="90"/>
                  </a:lnTo>
                  <a:lnTo>
                    <a:pt x="237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3" y="90"/>
                  </a:lnTo>
                  <a:lnTo>
                    <a:pt x="232" y="91"/>
                  </a:lnTo>
                  <a:lnTo>
                    <a:pt x="232" y="93"/>
                  </a:lnTo>
                  <a:lnTo>
                    <a:pt x="230" y="93"/>
                  </a:lnTo>
                  <a:lnTo>
                    <a:pt x="230" y="93"/>
                  </a:lnTo>
                  <a:lnTo>
                    <a:pt x="229" y="93"/>
                  </a:lnTo>
                  <a:lnTo>
                    <a:pt x="229" y="95"/>
                  </a:lnTo>
                  <a:lnTo>
                    <a:pt x="227" y="95"/>
                  </a:lnTo>
                  <a:lnTo>
                    <a:pt x="227" y="95"/>
                  </a:lnTo>
                  <a:lnTo>
                    <a:pt x="227" y="93"/>
                  </a:lnTo>
                  <a:lnTo>
                    <a:pt x="225" y="93"/>
                  </a:lnTo>
                  <a:lnTo>
                    <a:pt x="225" y="93"/>
                  </a:lnTo>
                  <a:lnTo>
                    <a:pt x="224" y="93"/>
                  </a:lnTo>
                  <a:lnTo>
                    <a:pt x="224" y="93"/>
                  </a:lnTo>
                  <a:lnTo>
                    <a:pt x="222" y="93"/>
                  </a:lnTo>
                  <a:lnTo>
                    <a:pt x="221" y="93"/>
                  </a:lnTo>
                  <a:lnTo>
                    <a:pt x="219" y="93"/>
                  </a:lnTo>
                  <a:lnTo>
                    <a:pt x="218" y="93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3" y="95"/>
                  </a:lnTo>
                  <a:lnTo>
                    <a:pt x="211" y="93"/>
                  </a:lnTo>
                  <a:lnTo>
                    <a:pt x="211" y="93"/>
                  </a:lnTo>
                  <a:lnTo>
                    <a:pt x="210" y="91"/>
                  </a:lnTo>
                  <a:lnTo>
                    <a:pt x="210" y="91"/>
                  </a:lnTo>
                  <a:lnTo>
                    <a:pt x="208" y="91"/>
                  </a:lnTo>
                  <a:lnTo>
                    <a:pt x="208" y="91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11" y="88"/>
                  </a:lnTo>
                  <a:lnTo>
                    <a:pt x="213" y="87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1" y="83"/>
                  </a:lnTo>
                  <a:lnTo>
                    <a:pt x="211" y="83"/>
                  </a:lnTo>
                  <a:lnTo>
                    <a:pt x="213" y="83"/>
                  </a:lnTo>
                  <a:lnTo>
                    <a:pt x="213" y="83"/>
                  </a:lnTo>
                  <a:lnTo>
                    <a:pt x="211" y="82"/>
                  </a:lnTo>
                  <a:lnTo>
                    <a:pt x="210" y="80"/>
                  </a:lnTo>
                  <a:lnTo>
                    <a:pt x="208" y="79"/>
                  </a:lnTo>
                  <a:lnTo>
                    <a:pt x="208" y="80"/>
                  </a:lnTo>
                  <a:lnTo>
                    <a:pt x="207" y="82"/>
                  </a:lnTo>
                  <a:lnTo>
                    <a:pt x="207" y="82"/>
                  </a:lnTo>
                  <a:lnTo>
                    <a:pt x="205" y="83"/>
                  </a:lnTo>
                  <a:lnTo>
                    <a:pt x="203" y="83"/>
                  </a:lnTo>
                  <a:lnTo>
                    <a:pt x="199" y="85"/>
                  </a:lnTo>
                  <a:lnTo>
                    <a:pt x="199" y="87"/>
                  </a:lnTo>
                  <a:lnTo>
                    <a:pt x="199" y="87"/>
                  </a:lnTo>
                  <a:lnTo>
                    <a:pt x="197" y="85"/>
                  </a:lnTo>
                  <a:lnTo>
                    <a:pt x="196" y="83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5"/>
                  </a:lnTo>
                  <a:lnTo>
                    <a:pt x="192" y="87"/>
                  </a:lnTo>
                  <a:lnTo>
                    <a:pt x="192" y="87"/>
                  </a:lnTo>
                  <a:lnTo>
                    <a:pt x="191" y="88"/>
                  </a:lnTo>
                  <a:lnTo>
                    <a:pt x="192" y="91"/>
                  </a:lnTo>
                  <a:lnTo>
                    <a:pt x="192" y="93"/>
                  </a:lnTo>
                  <a:lnTo>
                    <a:pt x="191" y="93"/>
                  </a:lnTo>
                  <a:lnTo>
                    <a:pt x="192" y="95"/>
                  </a:lnTo>
                  <a:lnTo>
                    <a:pt x="191" y="95"/>
                  </a:lnTo>
                  <a:lnTo>
                    <a:pt x="189" y="93"/>
                  </a:lnTo>
                  <a:lnTo>
                    <a:pt x="188" y="93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4" y="95"/>
                  </a:lnTo>
                  <a:lnTo>
                    <a:pt x="188" y="95"/>
                  </a:lnTo>
                  <a:lnTo>
                    <a:pt x="188" y="95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6" y="96"/>
                  </a:lnTo>
                  <a:lnTo>
                    <a:pt x="184" y="96"/>
                  </a:lnTo>
                  <a:lnTo>
                    <a:pt x="184" y="98"/>
                  </a:lnTo>
                  <a:lnTo>
                    <a:pt x="186" y="98"/>
                  </a:lnTo>
                  <a:lnTo>
                    <a:pt x="186" y="98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3" y="99"/>
                  </a:lnTo>
                  <a:lnTo>
                    <a:pt x="183" y="99"/>
                  </a:lnTo>
                  <a:lnTo>
                    <a:pt x="183" y="101"/>
                  </a:lnTo>
                  <a:lnTo>
                    <a:pt x="183" y="104"/>
                  </a:lnTo>
                  <a:lnTo>
                    <a:pt x="181" y="104"/>
                  </a:lnTo>
                  <a:lnTo>
                    <a:pt x="180" y="106"/>
                  </a:lnTo>
                  <a:lnTo>
                    <a:pt x="180" y="106"/>
                  </a:lnTo>
                  <a:lnTo>
                    <a:pt x="178" y="106"/>
                  </a:lnTo>
                  <a:lnTo>
                    <a:pt x="177" y="106"/>
                  </a:lnTo>
                  <a:lnTo>
                    <a:pt x="175" y="104"/>
                  </a:lnTo>
                  <a:lnTo>
                    <a:pt x="172" y="104"/>
                  </a:lnTo>
                  <a:lnTo>
                    <a:pt x="170" y="104"/>
                  </a:lnTo>
                  <a:lnTo>
                    <a:pt x="167" y="104"/>
                  </a:lnTo>
                  <a:lnTo>
                    <a:pt x="167" y="106"/>
                  </a:lnTo>
                  <a:lnTo>
                    <a:pt x="166" y="106"/>
                  </a:lnTo>
                  <a:lnTo>
                    <a:pt x="166" y="106"/>
                  </a:lnTo>
                  <a:lnTo>
                    <a:pt x="164" y="110"/>
                  </a:lnTo>
                  <a:lnTo>
                    <a:pt x="164" y="110"/>
                  </a:lnTo>
                  <a:lnTo>
                    <a:pt x="166" y="110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3"/>
                  </a:lnTo>
                  <a:lnTo>
                    <a:pt x="169" y="113"/>
                  </a:lnTo>
                  <a:lnTo>
                    <a:pt x="170" y="115"/>
                  </a:lnTo>
                  <a:lnTo>
                    <a:pt x="172" y="115"/>
                  </a:lnTo>
                  <a:lnTo>
                    <a:pt x="173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7" y="117"/>
                  </a:lnTo>
                  <a:lnTo>
                    <a:pt x="175" y="120"/>
                  </a:lnTo>
                  <a:lnTo>
                    <a:pt x="175" y="121"/>
                  </a:lnTo>
                  <a:lnTo>
                    <a:pt x="175" y="123"/>
                  </a:lnTo>
                  <a:lnTo>
                    <a:pt x="177" y="124"/>
                  </a:lnTo>
                  <a:lnTo>
                    <a:pt x="178" y="126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9"/>
                  </a:lnTo>
                  <a:lnTo>
                    <a:pt x="178" y="131"/>
                  </a:lnTo>
                  <a:lnTo>
                    <a:pt x="177" y="132"/>
                  </a:lnTo>
                  <a:lnTo>
                    <a:pt x="177" y="132"/>
                  </a:lnTo>
                  <a:lnTo>
                    <a:pt x="175" y="134"/>
                  </a:lnTo>
                  <a:lnTo>
                    <a:pt x="173" y="135"/>
                  </a:lnTo>
                  <a:lnTo>
                    <a:pt x="172" y="139"/>
                  </a:lnTo>
                  <a:lnTo>
                    <a:pt x="170" y="139"/>
                  </a:lnTo>
                  <a:lnTo>
                    <a:pt x="170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69" y="143"/>
                  </a:lnTo>
                  <a:lnTo>
                    <a:pt x="169" y="143"/>
                  </a:lnTo>
                  <a:lnTo>
                    <a:pt x="167" y="143"/>
                  </a:lnTo>
                  <a:lnTo>
                    <a:pt x="167" y="143"/>
                  </a:lnTo>
                  <a:lnTo>
                    <a:pt x="166" y="143"/>
                  </a:lnTo>
                  <a:lnTo>
                    <a:pt x="164" y="143"/>
                  </a:lnTo>
                  <a:lnTo>
                    <a:pt x="162" y="143"/>
                  </a:lnTo>
                  <a:lnTo>
                    <a:pt x="161" y="142"/>
                  </a:lnTo>
                  <a:lnTo>
                    <a:pt x="156" y="142"/>
                  </a:lnTo>
                  <a:lnTo>
                    <a:pt x="153" y="142"/>
                  </a:lnTo>
                  <a:lnTo>
                    <a:pt x="153" y="140"/>
                  </a:lnTo>
                  <a:lnTo>
                    <a:pt x="153" y="137"/>
                  </a:lnTo>
                  <a:lnTo>
                    <a:pt x="153" y="134"/>
                  </a:lnTo>
                  <a:lnTo>
                    <a:pt x="155" y="132"/>
                  </a:lnTo>
                  <a:lnTo>
                    <a:pt x="155" y="132"/>
                  </a:lnTo>
                  <a:lnTo>
                    <a:pt x="153" y="131"/>
                  </a:lnTo>
                  <a:lnTo>
                    <a:pt x="153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48" y="129"/>
                  </a:lnTo>
                  <a:lnTo>
                    <a:pt x="147" y="128"/>
                  </a:lnTo>
                  <a:lnTo>
                    <a:pt x="147" y="128"/>
                  </a:lnTo>
                  <a:lnTo>
                    <a:pt x="145" y="126"/>
                  </a:lnTo>
                  <a:lnTo>
                    <a:pt x="143" y="126"/>
                  </a:lnTo>
                  <a:lnTo>
                    <a:pt x="142" y="126"/>
                  </a:lnTo>
                  <a:lnTo>
                    <a:pt x="140" y="128"/>
                  </a:lnTo>
                  <a:lnTo>
                    <a:pt x="140" y="128"/>
                  </a:lnTo>
                  <a:lnTo>
                    <a:pt x="139" y="128"/>
                  </a:lnTo>
                  <a:lnTo>
                    <a:pt x="136" y="124"/>
                  </a:lnTo>
                  <a:lnTo>
                    <a:pt x="131" y="121"/>
                  </a:lnTo>
                  <a:lnTo>
                    <a:pt x="128" y="120"/>
                  </a:lnTo>
                  <a:lnTo>
                    <a:pt x="126" y="118"/>
                  </a:lnTo>
                  <a:lnTo>
                    <a:pt x="125" y="118"/>
                  </a:lnTo>
                  <a:lnTo>
                    <a:pt x="123" y="117"/>
                  </a:lnTo>
                  <a:lnTo>
                    <a:pt x="120" y="115"/>
                  </a:lnTo>
                  <a:lnTo>
                    <a:pt x="118" y="115"/>
                  </a:lnTo>
                  <a:lnTo>
                    <a:pt x="115" y="113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09" y="107"/>
                  </a:lnTo>
                  <a:lnTo>
                    <a:pt x="106" y="106"/>
                  </a:lnTo>
                  <a:lnTo>
                    <a:pt x="102" y="104"/>
                  </a:lnTo>
                  <a:lnTo>
                    <a:pt x="101" y="102"/>
                  </a:lnTo>
                  <a:lnTo>
                    <a:pt x="96" y="99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3" y="96"/>
                  </a:lnTo>
                  <a:lnTo>
                    <a:pt x="93" y="91"/>
                  </a:lnTo>
                  <a:lnTo>
                    <a:pt x="91" y="90"/>
                  </a:lnTo>
                  <a:lnTo>
                    <a:pt x="90" y="88"/>
                  </a:lnTo>
                  <a:lnTo>
                    <a:pt x="88" y="85"/>
                  </a:lnTo>
                  <a:lnTo>
                    <a:pt x="87" y="82"/>
                  </a:lnTo>
                  <a:lnTo>
                    <a:pt x="87" y="80"/>
                  </a:lnTo>
                  <a:lnTo>
                    <a:pt x="85" y="79"/>
                  </a:lnTo>
                  <a:lnTo>
                    <a:pt x="84" y="77"/>
                  </a:lnTo>
                  <a:lnTo>
                    <a:pt x="82" y="76"/>
                  </a:lnTo>
                  <a:lnTo>
                    <a:pt x="80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7" y="77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4" y="77"/>
                  </a:lnTo>
                  <a:lnTo>
                    <a:pt x="71" y="76"/>
                  </a:lnTo>
                  <a:lnTo>
                    <a:pt x="71" y="76"/>
                  </a:lnTo>
                  <a:lnTo>
                    <a:pt x="69" y="76"/>
                  </a:lnTo>
                  <a:lnTo>
                    <a:pt x="66" y="77"/>
                  </a:lnTo>
                  <a:lnTo>
                    <a:pt x="65" y="76"/>
                  </a:lnTo>
                  <a:lnTo>
                    <a:pt x="61" y="74"/>
                  </a:lnTo>
                  <a:lnTo>
                    <a:pt x="60" y="74"/>
                  </a:lnTo>
                  <a:lnTo>
                    <a:pt x="58" y="72"/>
                  </a:lnTo>
                  <a:lnTo>
                    <a:pt x="58" y="72"/>
                  </a:lnTo>
                  <a:lnTo>
                    <a:pt x="60" y="71"/>
                  </a:lnTo>
                  <a:lnTo>
                    <a:pt x="60" y="69"/>
                  </a:lnTo>
                  <a:lnTo>
                    <a:pt x="60" y="69"/>
                  </a:lnTo>
                  <a:lnTo>
                    <a:pt x="60" y="68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58" y="63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7" y="58"/>
                  </a:lnTo>
                  <a:lnTo>
                    <a:pt x="57" y="58"/>
                  </a:lnTo>
                  <a:lnTo>
                    <a:pt x="55" y="58"/>
                  </a:lnTo>
                  <a:lnTo>
                    <a:pt x="50" y="58"/>
                  </a:lnTo>
                  <a:lnTo>
                    <a:pt x="49" y="57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4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39" y="50"/>
                  </a:lnTo>
                  <a:lnTo>
                    <a:pt x="38" y="49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5" y="52"/>
                  </a:lnTo>
                  <a:lnTo>
                    <a:pt x="33" y="50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4"/>
                  </a:lnTo>
                  <a:lnTo>
                    <a:pt x="33" y="54"/>
                  </a:lnTo>
                  <a:lnTo>
                    <a:pt x="35" y="55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6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2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8" y="55"/>
                  </a:lnTo>
                  <a:lnTo>
                    <a:pt x="28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5" y="60"/>
                  </a:lnTo>
                  <a:lnTo>
                    <a:pt x="24" y="60"/>
                  </a:lnTo>
                  <a:lnTo>
                    <a:pt x="22" y="58"/>
                  </a:lnTo>
                  <a:lnTo>
                    <a:pt x="20" y="57"/>
                  </a:lnTo>
                  <a:lnTo>
                    <a:pt x="19" y="58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4" y="66"/>
                  </a:lnTo>
                  <a:lnTo>
                    <a:pt x="14" y="69"/>
                  </a:lnTo>
                  <a:lnTo>
                    <a:pt x="16" y="72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6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8" y="76"/>
                  </a:lnTo>
                  <a:lnTo>
                    <a:pt x="3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43"/>
                  </a:lnTo>
                  <a:lnTo>
                    <a:pt x="0" y="39"/>
                  </a:lnTo>
                  <a:lnTo>
                    <a:pt x="0" y="22"/>
                  </a:lnTo>
                  <a:lnTo>
                    <a:pt x="0" y="19"/>
                  </a:lnTo>
                  <a:lnTo>
                    <a:pt x="0" y="11"/>
                  </a:lnTo>
                  <a:lnTo>
                    <a:pt x="2" y="9"/>
                  </a:lnTo>
                  <a:lnTo>
                    <a:pt x="5" y="9"/>
                  </a:lnTo>
                  <a:lnTo>
                    <a:pt x="6" y="8"/>
                  </a:lnTo>
                  <a:lnTo>
                    <a:pt x="9" y="8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2" y="5"/>
                  </a:lnTo>
                  <a:lnTo>
                    <a:pt x="24" y="3"/>
                  </a:lnTo>
                  <a:lnTo>
                    <a:pt x="28" y="3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7" name="Freeform 23">
              <a:extLst>
                <a:ext uri="{FF2B5EF4-FFF2-40B4-BE49-F238E27FC236}">
                  <a16:creationId xmlns:a16="http://schemas.microsoft.com/office/drawing/2014/main" id="{DEF6B202-1A7B-4800-B684-9D53DDD2C6B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7902" y="5285276"/>
              <a:ext cx="148141" cy="150091"/>
            </a:xfrm>
            <a:custGeom>
              <a:avLst/>
              <a:gdLst>
                <a:gd name="T0" fmla="*/ 25 w 76"/>
                <a:gd name="T1" fmla="*/ 2 h 77"/>
                <a:gd name="T2" fmla="*/ 33 w 76"/>
                <a:gd name="T3" fmla="*/ 10 h 77"/>
                <a:gd name="T4" fmla="*/ 35 w 76"/>
                <a:gd name="T5" fmla="*/ 14 h 77"/>
                <a:gd name="T6" fmla="*/ 36 w 76"/>
                <a:gd name="T7" fmla="*/ 16 h 77"/>
                <a:gd name="T8" fmla="*/ 39 w 76"/>
                <a:gd name="T9" fmla="*/ 14 h 77"/>
                <a:gd name="T10" fmla="*/ 41 w 76"/>
                <a:gd name="T11" fmla="*/ 13 h 77"/>
                <a:gd name="T12" fmla="*/ 41 w 76"/>
                <a:gd name="T13" fmla="*/ 13 h 77"/>
                <a:gd name="T14" fmla="*/ 44 w 76"/>
                <a:gd name="T15" fmla="*/ 16 h 77"/>
                <a:gd name="T16" fmla="*/ 46 w 76"/>
                <a:gd name="T17" fmla="*/ 17 h 77"/>
                <a:gd name="T18" fmla="*/ 49 w 76"/>
                <a:gd name="T19" fmla="*/ 19 h 77"/>
                <a:gd name="T20" fmla="*/ 57 w 76"/>
                <a:gd name="T21" fmla="*/ 22 h 77"/>
                <a:gd name="T22" fmla="*/ 61 w 76"/>
                <a:gd name="T23" fmla="*/ 27 h 77"/>
                <a:gd name="T24" fmla="*/ 65 w 76"/>
                <a:gd name="T25" fmla="*/ 28 h 77"/>
                <a:gd name="T26" fmla="*/ 68 w 76"/>
                <a:gd name="T27" fmla="*/ 32 h 77"/>
                <a:gd name="T28" fmla="*/ 69 w 76"/>
                <a:gd name="T29" fmla="*/ 35 h 77"/>
                <a:gd name="T30" fmla="*/ 74 w 76"/>
                <a:gd name="T31" fmla="*/ 40 h 77"/>
                <a:gd name="T32" fmla="*/ 76 w 76"/>
                <a:gd name="T33" fmla="*/ 41 h 77"/>
                <a:gd name="T34" fmla="*/ 74 w 76"/>
                <a:gd name="T35" fmla="*/ 43 h 77"/>
                <a:gd name="T36" fmla="*/ 74 w 76"/>
                <a:gd name="T37" fmla="*/ 44 h 77"/>
                <a:gd name="T38" fmla="*/ 72 w 76"/>
                <a:gd name="T39" fmla="*/ 46 h 77"/>
                <a:gd name="T40" fmla="*/ 69 w 76"/>
                <a:gd name="T41" fmla="*/ 47 h 77"/>
                <a:gd name="T42" fmla="*/ 71 w 76"/>
                <a:gd name="T43" fmla="*/ 51 h 77"/>
                <a:gd name="T44" fmla="*/ 71 w 76"/>
                <a:gd name="T45" fmla="*/ 54 h 77"/>
                <a:gd name="T46" fmla="*/ 71 w 76"/>
                <a:gd name="T47" fmla="*/ 55 h 77"/>
                <a:gd name="T48" fmla="*/ 71 w 76"/>
                <a:gd name="T49" fmla="*/ 57 h 77"/>
                <a:gd name="T50" fmla="*/ 74 w 76"/>
                <a:gd name="T51" fmla="*/ 58 h 77"/>
                <a:gd name="T52" fmla="*/ 71 w 76"/>
                <a:gd name="T53" fmla="*/ 63 h 77"/>
                <a:gd name="T54" fmla="*/ 65 w 76"/>
                <a:gd name="T55" fmla="*/ 71 h 77"/>
                <a:gd name="T56" fmla="*/ 58 w 76"/>
                <a:gd name="T57" fmla="*/ 74 h 77"/>
                <a:gd name="T58" fmla="*/ 46 w 76"/>
                <a:gd name="T59" fmla="*/ 77 h 77"/>
                <a:gd name="T60" fmla="*/ 38 w 76"/>
                <a:gd name="T61" fmla="*/ 76 h 77"/>
                <a:gd name="T62" fmla="*/ 31 w 76"/>
                <a:gd name="T63" fmla="*/ 77 h 77"/>
                <a:gd name="T64" fmla="*/ 24 w 76"/>
                <a:gd name="T65" fmla="*/ 73 h 77"/>
                <a:gd name="T66" fmla="*/ 9 w 76"/>
                <a:gd name="T67" fmla="*/ 69 h 77"/>
                <a:gd name="T68" fmla="*/ 6 w 76"/>
                <a:gd name="T69" fmla="*/ 66 h 77"/>
                <a:gd name="T70" fmla="*/ 0 w 76"/>
                <a:gd name="T71" fmla="*/ 57 h 77"/>
                <a:gd name="T72" fmla="*/ 1 w 76"/>
                <a:gd name="T73" fmla="*/ 49 h 77"/>
                <a:gd name="T74" fmla="*/ 5 w 76"/>
                <a:gd name="T75" fmla="*/ 47 h 77"/>
                <a:gd name="T76" fmla="*/ 5 w 76"/>
                <a:gd name="T77" fmla="*/ 43 h 77"/>
                <a:gd name="T78" fmla="*/ 5 w 76"/>
                <a:gd name="T79" fmla="*/ 35 h 77"/>
                <a:gd name="T80" fmla="*/ 3 w 76"/>
                <a:gd name="T81" fmla="*/ 32 h 77"/>
                <a:gd name="T82" fmla="*/ 3 w 76"/>
                <a:gd name="T83" fmla="*/ 28 h 77"/>
                <a:gd name="T84" fmla="*/ 6 w 76"/>
                <a:gd name="T85" fmla="*/ 27 h 77"/>
                <a:gd name="T86" fmla="*/ 6 w 76"/>
                <a:gd name="T87" fmla="*/ 24 h 77"/>
                <a:gd name="T88" fmla="*/ 6 w 76"/>
                <a:gd name="T89" fmla="*/ 21 h 77"/>
                <a:gd name="T90" fmla="*/ 8 w 76"/>
                <a:gd name="T91" fmla="*/ 16 h 77"/>
                <a:gd name="T92" fmla="*/ 8 w 76"/>
                <a:gd name="T93" fmla="*/ 13 h 77"/>
                <a:gd name="T94" fmla="*/ 9 w 76"/>
                <a:gd name="T95" fmla="*/ 10 h 77"/>
                <a:gd name="T96" fmla="*/ 11 w 76"/>
                <a:gd name="T97" fmla="*/ 5 h 77"/>
                <a:gd name="T98" fmla="*/ 12 w 76"/>
                <a:gd name="T99" fmla="*/ 2 h 77"/>
                <a:gd name="T100" fmla="*/ 17 w 76"/>
                <a:gd name="T101" fmla="*/ 3 h 77"/>
                <a:gd name="T102" fmla="*/ 20 w 76"/>
                <a:gd name="T10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" h="77">
                  <a:moveTo>
                    <a:pt x="22" y="0"/>
                  </a:moveTo>
                  <a:lnTo>
                    <a:pt x="24" y="0"/>
                  </a:lnTo>
                  <a:lnTo>
                    <a:pt x="25" y="2"/>
                  </a:lnTo>
                  <a:lnTo>
                    <a:pt x="30" y="5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6"/>
                  </a:lnTo>
                  <a:lnTo>
                    <a:pt x="36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4" y="14"/>
                  </a:lnTo>
                  <a:lnTo>
                    <a:pt x="44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47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2" y="21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57" y="24"/>
                  </a:lnTo>
                  <a:lnTo>
                    <a:pt x="58" y="25"/>
                  </a:lnTo>
                  <a:lnTo>
                    <a:pt x="61" y="27"/>
                  </a:lnTo>
                  <a:lnTo>
                    <a:pt x="63" y="28"/>
                  </a:lnTo>
                  <a:lnTo>
                    <a:pt x="65" y="28"/>
                  </a:lnTo>
                  <a:lnTo>
                    <a:pt x="65" y="28"/>
                  </a:lnTo>
                  <a:lnTo>
                    <a:pt x="66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8" y="33"/>
                  </a:lnTo>
                  <a:lnTo>
                    <a:pt x="69" y="35"/>
                  </a:lnTo>
                  <a:lnTo>
                    <a:pt x="69" y="36"/>
                  </a:lnTo>
                  <a:lnTo>
                    <a:pt x="71" y="38"/>
                  </a:lnTo>
                  <a:lnTo>
                    <a:pt x="74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4"/>
                  </a:lnTo>
                  <a:lnTo>
                    <a:pt x="74" y="44"/>
                  </a:lnTo>
                  <a:lnTo>
                    <a:pt x="72" y="46"/>
                  </a:lnTo>
                  <a:lnTo>
                    <a:pt x="72" y="46"/>
                  </a:lnTo>
                  <a:lnTo>
                    <a:pt x="71" y="46"/>
                  </a:lnTo>
                  <a:lnTo>
                    <a:pt x="69" y="47"/>
                  </a:lnTo>
                  <a:lnTo>
                    <a:pt x="69" y="47"/>
                  </a:lnTo>
                  <a:lnTo>
                    <a:pt x="69" y="49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7"/>
                  </a:lnTo>
                  <a:lnTo>
                    <a:pt x="71" y="57"/>
                  </a:lnTo>
                  <a:lnTo>
                    <a:pt x="72" y="57"/>
                  </a:lnTo>
                  <a:lnTo>
                    <a:pt x="72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3"/>
                  </a:lnTo>
                  <a:lnTo>
                    <a:pt x="68" y="66"/>
                  </a:lnTo>
                  <a:lnTo>
                    <a:pt x="68" y="68"/>
                  </a:lnTo>
                  <a:lnTo>
                    <a:pt x="65" y="71"/>
                  </a:lnTo>
                  <a:lnTo>
                    <a:pt x="61" y="73"/>
                  </a:lnTo>
                  <a:lnTo>
                    <a:pt x="60" y="73"/>
                  </a:lnTo>
                  <a:lnTo>
                    <a:pt x="58" y="74"/>
                  </a:lnTo>
                  <a:lnTo>
                    <a:pt x="50" y="77"/>
                  </a:lnTo>
                  <a:lnTo>
                    <a:pt x="49" y="77"/>
                  </a:lnTo>
                  <a:lnTo>
                    <a:pt x="46" y="77"/>
                  </a:lnTo>
                  <a:lnTo>
                    <a:pt x="44" y="76"/>
                  </a:lnTo>
                  <a:lnTo>
                    <a:pt x="39" y="74"/>
                  </a:lnTo>
                  <a:lnTo>
                    <a:pt x="38" y="76"/>
                  </a:lnTo>
                  <a:lnTo>
                    <a:pt x="33" y="77"/>
                  </a:lnTo>
                  <a:lnTo>
                    <a:pt x="33" y="77"/>
                  </a:lnTo>
                  <a:lnTo>
                    <a:pt x="31" y="77"/>
                  </a:lnTo>
                  <a:lnTo>
                    <a:pt x="30" y="76"/>
                  </a:lnTo>
                  <a:lnTo>
                    <a:pt x="28" y="74"/>
                  </a:lnTo>
                  <a:lnTo>
                    <a:pt x="24" y="73"/>
                  </a:lnTo>
                  <a:lnTo>
                    <a:pt x="19" y="69"/>
                  </a:lnTo>
                  <a:lnTo>
                    <a:pt x="12" y="69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3" y="63"/>
                  </a:lnTo>
                  <a:lnTo>
                    <a:pt x="0" y="60"/>
                  </a:lnTo>
                  <a:lnTo>
                    <a:pt x="0" y="57"/>
                  </a:lnTo>
                  <a:lnTo>
                    <a:pt x="0" y="54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3" y="38"/>
                  </a:lnTo>
                  <a:lnTo>
                    <a:pt x="5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3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5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8" name="Freeform 24">
              <a:extLst>
                <a:ext uri="{FF2B5EF4-FFF2-40B4-BE49-F238E27FC236}">
                  <a16:creationId xmlns:a16="http://schemas.microsoft.com/office/drawing/2014/main" id="{D0CF6340-765A-4359-B8C6-2460F2D01D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0598" y="2909174"/>
              <a:ext cx="2627550" cy="970712"/>
            </a:xfrm>
            <a:custGeom>
              <a:avLst/>
              <a:gdLst>
                <a:gd name="T0" fmla="*/ 55 w 1348"/>
                <a:gd name="T1" fmla="*/ 474 h 498"/>
                <a:gd name="T2" fmla="*/ 1 w 1348"/>
                <a:gd name="T3" fmla="*/ 452 h 498"/>
                <a:gd name="T4" fmla="*/ 1144 w 1348"/>
                <a:gd name="T5" fmla="*/ 411 h 498"/>
                <a:gd name="T6" fmla="*/ 910 w 1348"/>
                <a:gd name="T7" fmla="*/ 368 h 498"/>
                <a:gd name="T8" fmla="*/ 987 w 1348"/>
                <a:gd name="T9" fmla="*/ 335 h 498"/>
                <a:gd name="T10" fmla="*/ 1138 w 1348"/>
                <a:gd name="T11" fmla="*/ 315 h 498"/>
                <a:gd name="T12" fmla="*/ 583 w 1348"/>
                <a:gd name="T13" fmla="*/ 266 h 498"/>
                <a:gd name="T14" fmla="*/ 1242 w 1348"/>
                <a:gd name="T15" fmla="*/ 175 h 498"/>
                <a:gd name="T16" fmla="*/ 1253 w 1348"/>
                <a:gd name="T17" fmla="*/ 151 h 498"/>
                <a:gd name="T18" fmla="*/ 1173 w 1348"/>
                <a:gd name="T19" fmla="*/ 115 h 498"/>
                <a:gd name="T20" fmla="*/ 1058 w 1348"/>
                <a:gd name="T21" fmla="*/ 75 h 498"/>
                <a:gd name="T22" fmla="*/ 1078 w 1348"/>
                <a:gd name="T23" fmla="*/ 66 h 498"/>
                <a:gd name="T24" fmla="*/ 1099 w 1348"/>
                <a:gd name="T25" fmla="*/ 55 h 498"/>
                <a:gd name="T26" fmla="*/ 1045 w 1348"/>
                <a:gd name="T27" fmla="*/ 34 h 498"/>
                <a:gd name="T28" fmla="*/ 544 w 1348"/>
                <a:gd name="T29" fmla="*/ 31 h 498"/>
                <a:gd name="T30" fmla="*/ 542 w 1348"/>
                <a:gd name="T31" fmla="*/ 22 h 498"/>
                <a:gd name="T32" fmla="*/ 947 w 1348"/>
                <a:gd name="T33" fmla="*/ 11 h 498"/>
                <a:gd name="T34" fmla="*/ 992 w 1348"/>
                <a:gd name="T35" fmla="*/ 42 h 498"/>
                <a:gd name="T36" fmla="*/ 1034 w 1348"/>
                <a:gd name="T37" fmla="*/ 41 h 498"/>
                <a:gd name="T38" fmla="*/ 1088 w 1348"/>
                <a:gd name="T39" fmla="*/ 47 h 498"/>
                <a:gd name="T40" fmla="*/ 1091 w 1348"/>
                <a:gd name="T41" fmla="*/ 63 h 498"/>
                <a:gd name="T42" fmla="*/ 1058 w 1348"/>
                <a:gd name="T43" fmla="*/ 63 h 498"/>
                <a:gd name="T44" fmla="*/ 1048 w 1348"/>
                <a:gd name="T45" fmla="*/ 102 h 498"/>
                <a:gd name="T46" fmla="*/ 1069 w 1348"/>
                <a:gd name="T47" fmla="*/ 116 h 498"/>
                <a:gd name="T48" fmla="*/ 1080 w 1348"/>
                <a:gd name="T49" fmla="*/ 80 h 498"/>
                <a:gd name="T50" fmla="*/ 1111 w 1348"/>
                <a:gd name="T51" fmla="*/ 77 h 498"/>
                <a:gd name="T52" fmla="*/ 1111 w 1348"/>
                <a:gd name="T53" fmla="*/ 97 h 498"/>
                <a:gd name="T54" fmla="*/ 1113 w 1348"/>
                <a:gd name="T55" fmla="*/ 138 h 498"/>
                <a:gd name="T56" fmla="*/ 1174 w 1348"/>
                <a:gd name="T57" fmla="*/ 115 h 498"/>
                <a:gd name="T58" fmla="*/ 1214 w 1348"/>
                <a:gd name="T59" fmla="*/ 97 h 498"/>
                <a:gd name="T60" fmla="*/ 1297 w 1348"/>
                <a:gd name="T61" fmla="*/ 66 h 498"/>
                <a:gd name="T62" fmla="*/ 1335 w 1348"/>
                <a:gd name="T63" fmla="*/ 64 h 498"/>
                <a:gd name="T64" fmla="*/ 1332 w 1348"/>
                <a:gd name="T65" fmla="*/ 89 h 498"/>
                <a:gd name="T66" fmla="*/ 1307 w 1348"/>
                <a:gd name="T67" fmla="*/ 101 h 498"/>
                <a:gd name="T68" fmla="*/ 1302 w 1348"/>
                <a:gd name="T69" fmla="*/ 130 h 498"/>
                <a:gd name="T70" fmla="*/ 1247 w 1348"/>
                <a:gd name="T71" fmla="*/ 146 h 498"/>
                <a:gd name="T72" fmla="*/ 1225 w 1348"/>
                <a:gd name="T73" fmla="*/ 171 h 498"/>
                <a:gd name="T74" fmla="*/ 1222 w 1348"/>
                <a:gd name="T75" fmla="*/ 203 h 498"/>
                <a:gd name="T76" fmla="*/ 1219 w 1348"/>
                <a:gd name="T77" fmla="*/ 176 h 498"/>
                <a:gd name="T78" fmla="*/ 1211 w 1348"/>
                <a:gd name="T79" fmla="*/ 195 h 498"/>
                <a:gd name="T80" fmla="*/ 1206 w 1348"/>
                <a:gd name="T81" fmla="*/ 203 h 498"/>
                <a:gd name="T82" fmla="*/ 1222 w 1348"/>
                <a:gd name="T83" fmla="*/ 231 h 498"/>
                <a:gd name="T84" fmla="*/ 1215 w 1348"/>
                <a:gd name="T85" fmla="*/ 244 h 498"/>
                <a:gd name="T86" fmla="*/ 1190 w 1348"/>
                <a:gd name="T87" fmla="*/ 264 h 498"/>
                <a:gd name="T88" fmla="*/ 1149 w 1348"/>
                <a:gd name="T89" fmla="*/ 294 h 498"/>
                <a:gd name="T90" fmla="*/ 1151 w 1348"/>
                <a:gd name="T91" fmla="*/ 356 h 498"/>
                <a:gd name="T92" fmla="*/ 1144 w 1348"/>
                <a:gd name="T93" fmla="*/ 401 h 498"/>
                <a:gd name="T94" fmla="*/ 1119 w 1348"/>
                <a:gd name="T95" fmla="*/ 365 h 498"/>
                <a:gd name="T96" fmla="*/ 1069 w 1348"/>
                <a:gd name="T97" fmla="*/ 321 h 498"/>
                <a:gd name="T98" fmla="*/ 1020 w 1348"/>
                <a:gd name="T99" fmla="*/ 327 h 498"/>
                <a:gd name="T100" fmla="*/ 1026 w 1348"/>
                <a:gd name="T101" fmla="*/ 343 h 498"/>
                <a:gd name="T102" fmla="*/ 984 w 1348"/>
                <a:gd name="T103" fmla="*/ 335 h 498"/>
                <a:gd name="T104" fmla="*/ 925 w 1348"/>
                <a:gd name="T105" fmla="*/ 353 h 498"/>
                <a:gd name="T106" fmla="*/ 906 w 1348"/>
                <a:gd name="T107" fmla="*/ 378 h 498"/>
                <a:gd name="T108" fmla="*/ 864 w 1348"/>
                <a:gd name="T109" fmla="*/ 351 h 498"/>
                <a:gd name="T110" fmla="*/ 790 w 1348"/>
                <a:gd name="T111" fmla="*/ 313 h 498"/>
                <a:gd name="T112" fmla="*/ 621 w 1348"/>
                <a:gd name="T113" fmla="*/ 283 h 498"/>
                <a:gd name="T114" fmla="*/ 553 w 1348"/>
                <a:gd name="T115" fmla="*/ 217 h 498"/>
                <a:gd name="T116" fmla="*/ 537 w 1348"/>
                <a:gd name="T117" fmla="*/ 200 h 498"/>
                <a:gd name="T118" fmla="*/ 520 w 1348"/>
                <a:gd name="T119" fmla="*/ 107 h 498"/>
                <a:gd name="T120" fmla="*/ 522 w 1348"/>
                <a:gd name="T121" fmla="*/ 42 h 498"/>
                <a:gd name="T122" fmla="*/ 544 w 1348"/>
                <a:gd name="T123" fmla="*/ 28 h 498"/>
                <a:gd name="T124" fmla="*/ 548 w 1348"/>
                <a:gd name="T125" fmla="*/ 25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48" h="498">
                  <a:moveTo>
                    <a:pt x="63" y="479"/>
                  </a:moveTo>
                  <a:lnTo>
                    <a:pt x="66" y="480"/>
                  </a:lnTo>
                  <a:lnTo>
                    <a:pt x="72" y="483"/>
                  </a:lnTo>
                  <a:lnTo>
                    <a:pt x="74" y="485"/>
                  </a:lnTo>
                  <a:lnTo>
                    <a:pt x="74" y="487"/>
                  </a:lnTo>
                  <a:lnTo>
                    <a:pt x="75" y="487"/>
                  </a:lnTo>
                  <a:lnTo>
                    <a:pt x="75" y="488"/>
                  </a:lnTo>
                  <a:lnTo>
                    <a:pt x="77" y="490"/>
                  </a:lnTo>
                  <a:lnTo>
                    <a:pt x="79" y="490"/>
                  </a:lnTo>
                  <a:lnTo>
                    <a:pt x="77" y="491"/>
                  </a:lnTo>
                  <a:lnTo>
                    <a:pt x="74" y="493"/>
                  </a:lnTo>
                  <a:lnTo>
                    <a:pt x="71" y="493"/>
                  </a:lnTo>
                  <a:lnTo>
                    <a:pt x="67" y="496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3" y="496"/>
                  </a:lnTo>
                  <a:lnTo>
                    <a:pt x="63" y="496"/>
                  </a:lnTo>
                  <a:lnTo>
                    <a:pt x="63" y="491"/>
                  </a:lnTo>
                  <a:lnTo>
                    <a:pt x="61" y="488"/>
                  </a:lnTo>
                  <a:lnTo>
                    <a:pt x="60" y="487"/>
                  </a:lnTo>
                  <a:lnTo>
                    <a:pt x="61" y="485"/>
                  </a:lnTo>
                  <a:lnTo>
                    <a:pt x="61" y="483"/>
                  </a:lnTo>
                  <a:lnTo>
                    <a:pt x="63" y="482"/>
                  </a:lnTo>
                  <a:lnTo>
                    <a:pt x="63" y="480"/>
                  </a:lnTo>
                  <a:lnTo>
                    <a:pt x="63" y="479"/>
                  </a:lnTo>
                  <a:lnTo>
                    <a:pt x="63" y="479"/>
                  </a:lnTo>
                  <a:close/>
                  <a:moveTo>
                    <a:pt x="47" y="469"/>
                  </a:moveTo>
                  <a:lnTo>
                    <a:pt x="49" y="469"/>
                  </a:lnTo>
                  <a:lnTo>
                    <a:pt x="49" y="469"/>
                  </a:lnTo>
                  <a:lnTo>
                    <a:pt x="49" y="471"/>
                  </a:lnTo>
                  <a:lnTo>
                    <a:pt x="49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5" y="469"/>
                  </a:lnTo>
                  <a:lnTo>
                    <a:pt x="47" y="469"/>
                  </a:lnTo>
                  <a:close/>
                  <a:moveTo>
                    <a:pt x="52" y="468"/>
                  </a:moveTo>
                  <a:lnTo>
                    <a:pt x="53" y="468"/>
                  </a:lnTo>
                  <a:lnTo>
                    <a:pt x="53" y="469"/>
                  </a:lnTo>
                  <a:lnTo>
                    <a:pt x="53" y="469"/>
                  </a:lnTo>
                  <a:lnTo>
                    <a:pt x="55" y="469"/>
                  </a:lnTo>
                  <a:lnTo>
                    <a:pt x="56" y="468"/>
                  </a:lnTo>
                  <a:lnTo>
                    <a:pt x="58" y="469"/>
                  </a:lnTo>
                  <a:lnTo>
                    <a:pt x="60" y="469"/>
                  </a:lnTo>
                  <a:lnTo>
                    <a:pt x="60" y="471"/>
                  </a:lnTo>
                  <a:lnTo>
                    <a:pt x="61" y="471"/>
                  </a:lnTo>
                  <a:lnTo>
                    <a:pt x="61" y="472"/>
                  </a:lnTo>
                  <a:lnTo>
                    <a:pt x="60" y="472"/>
                  </a:lnTo>
                  <a:lnTo>
                    <a:pt x="56" y="472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5" y="474"/>
                  </a:lnTo>
                  <a:lnTo>
                    <a:pt x="55" y="472"/>
                  </a:lnTo>
                  <a:lnTo>
                    <a:pt x="53" y="471"/>
                  </a:lnTo>
                  <a:lnTo>
                    <a:pt x="53" y="471"/>
                  </a:lnTo>
                  <a:lnTo>
                    <a:pt x="52" y="471"/>
                  </a:lnTo>
                  <a:lnTo>
                    <a:pt x="50" y="469"/>
                  </a:lnTo>
                  <a:lnTo>
                    <a:pt x="50" y="468"/>
                  </a:lnTo>
                  <a:lnTo>
                    <a:pt x="52" y="468"/>
                  </a:lnTo>
                  <a:lnTo>
                    <a:pt x="52" y="468"/>
                  </a:lnTo>
                  <a:close/>
                  <a:moveTo>
                    <a:pt x="42" y="464"/>
                  </a:moveTo>
                  <a:lnTo>
                    <a:pt x="44" y="464"/>
                  </a:lnTo>
                  <a:lnTo>
                    <a:pt x="45" y="464"/>
                  </a:lnTo>
                  <a:lnTo>
                    <a:pt x="47" y="464"/>
                  </a:lnTo>
                  <a:lnTo>
                    <a:pt x="47" y="464"/>
                  </a:lnTo>
                  <a:lnTo>
                    <a:pt x="50" y="464"/>
                  </a:lnTo>
                  <a:lnTo>
                    <a:pt x="50" y="464"/>
                  </a:lnTo>
                  <a:lnTo>
                    <a:pt x="50" y="466"/>
                  </a:lnTo>
                  <a:lnTo>
                    <a:pt x="49" y="466"/>
                  </a:lnTo>
                  <a:lnTo>
                    <a:pt x="45" y="466"/>
                  </a:lnTo>
                  <a:lnTo>
                    <a:pt x="42" y="466"/>
                  </a:lnTo>
                  <a:lnTo>
                    <a:pt x="42" y="466"/>
                  </a:lnTo>
                  <a:lnTo>
                    <a:pt x="42" y="464"/>
                  </a:lnTo>
                  <a:lnTo>
                    <a:pt x="42" y="464"/>
                  </a:lnTo>
                  <a:close/>
                  <a:moveTo>
                    <a:pt x="33" y="457"/>
                  </a:moveTo>
                  <a:lnTo>
                    <a:pt x="34" y="460"/>
                  </a:lnTo>
                  <a:lnTo>
                    <a:pt x="34" y="460"/>
                  </a:lnTo>
                  <a:lnTo>
                    <a:pt x="34" y="460"/>
                  </a:lnTo>
                  <a:lnTo>
                    <a:pt x="34" y="461"/>
                  </a:lnTo>
                  <a:lnTo>
                    <a:pt x="34" y="461"/>
                  </a:lnTo>
                  <a:lnTo>
                    <a:pt x="36" y="461"/>
                  </a:lnTo>
                  <a:lnTo>
                    <a:pt x="36" y="461"/>
                  </a:lnTo>
                  <a:lnTo>
                    <a:pt x="36" y="463"/>
                  </a:lnTo>
                  <a:lnTo>
                    <a:pt x="38" y="463"/>
                  </a:lnTo>
                  <a:lnTo>
                    <a:pt x="36" y="463"/>
                  </a:lnTo>
                  <a:lnTo>
                    <a:pt x="34" y="463"/>
                  </a:lnTo>
                  <a:lnTo>
                    <a:pt x="34" y="463"/>
                  </a:lnTo>
                  <a:lnTo>
                    <a:pt x="33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1"/>
                  </a:lnTo>
                  <a:lnTo>
                    <a:pt x="31" y="461"/>
                  </a:lnTo>
                  <a:lnTo>
                    <a:pt x="31" y="463"/>
                  </a:lnTo>
                  <a:lnTo>
                    <a:pt x="31" y="463"/>
                  </a:lnTo>
                  <a:lnTo>
                    <a:pt x="30" y="463"/>
                  </a:lnTo>
                  <a:lnTo>
                    <a:pt x="30" y="461"/>
                  </a:lnTo>
                  <a:lnTo>
                    <a:pt x="28" y="460"/>
                  </a:lnTo>
                  <a:lnTo>
                    <a:pt x="28" y="460"/>
                  </a:lnTo>
                  <a:lnTo>
                    <a:pt x="28" y="458"/>
                  </a:lnTo>
                  <a:lnTo>
                    <a:pt x="30" y="458"/>
                  </a:lnTo>
                  <a:lnTo>
                    <a:pt x="31" y="457"/>
                  </a:lnTo>
                  <a:lnTo>
                    <a:pt x="33" y="457"/>
                  </a:lnTo>
                  <a:close/>
                  <a:moveTo>
                    <a:pt x="1" y="452"/>
                  </a:moveTo>
                  <a:lnTo>
                    <a:pt x="3" y="452"/>
                  </a:lnTo>
                  <a:lnTo>
                    <a:pt x="1" y="453"/>
                  </a:lnTo>
                  <a:lnTo>
                    <a:pt x="1" y="453"/>
                  </a:lnTo>
                  <a:lnTo>
                    <a:pt x="1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52"/>
                  </a:lnTo>
                  <a:close/>
                  <a:moveTo>
                    <a:pt x="9" y="449"/>
                  </a:moveTo>
                  <a:lnTo>
                    <a:pt x="12" y="449"/>
                  </a:lnTo>
                  <a:lnTo>
                    <a:pt x="12" y="450"/>
                  </a:lnTo>
                  <a:lnTo>
                    <a:pt x="12" y="450"/>
                  </a:lnTo>
                  <a:lnTo>
                    <a:pt x="12" y="452"/>
                  </a:lnTo>
                  <a:lnTo>
                    <a:pt x="12" y="453"/>
                  </a:lnTo>
                  <a:lnTo>
                    <a:pt x="12" y="453"/>
                  </a:lnTo>
                  <a:lnTo>
                    <a:pt x="11" y="455"/>
                  </a:lnTo>
                  <a:lnTo>
                    <a:pt x="9" y="453"/>
                  </a:lnTo>
                  <a:lnTo>
                    <a:pt x="9" y="453"/>
                  </a:lnTo>
                  <a:lnTo>
                    <a:pt x="8" y="453"/>
                  </a:lnTo>
                  <a:lnTo>
                    <a:pt x="6" y="453"/>
                  </a:lnTo>
                  <a:lnTo>
                    <a:pt x="6" y="452"/>
                  </a:lnTo>
                  <a:lnTo>
                    <a:pt x="6" y="450"/>
                  </a:lnTo>
                  <a:lnTo>
                    <a:pt x="9" y="449"/>
                  </a:lnTo>
                  <a:close/>
                  <a:moveTo>
                    <a:pt x="1133" y="414"/>
                  </a:move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close/>
                  <a:moveTo>
                    <a:pt x="1137" y="412"/>
                  </a:moveTo>
                  <a:lnTo>
                    <a:pt x="1137" y="412"/>
                  </a:lnTo>
                  <a:lnTo>
                    <a:pt x="1137" y="412"/>
                  </a:lnTo>
                  <a:lnTo>
                    <a:pt x="1137" y="412"/>
                  </a:lnTo>
                  <a:lnTo>
                    <a:pt x="1135" y="412"/>
                  </a:lnTo>
                  <a:lnTo>
                    <a:pt x="1137" y="412"/>
                  </a:lnTo>
                  <a:lnTo>
                    <a:pt x="1137" y="412"/>
                  </a:lnTo>
                  <a:close/>
                  <a:moveTo>
                    <a:pt x="1138" y="411"/>
                  </a:move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38" y="411"/>
                  </a:lnTo>
                  <a:lnTo>
                    <a:pt x="1138" y="411"/>
                  </a:lnTo>
                  <a:close/>
                  <a:moveTo>
                    <a:pt x="1146" y="411"/>
                  </a:moveTo>
                  <a:lnTo>
                    <a:pt x="1144" y="411"/>
                  </a:lnTo>
                  <a:lnTo>
                    <a:pt x="1144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6" y="411"/>
                  </a:lnTo>
                  <a:close/>
                  <a:moveTo>
                    <a:pt x="1148" y="409"/>
                  </a:move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close/>
                  <a:moveTo>
                    <a:pt x="1151" y="408"/>
                  </a:moveTo>
                  <a:lnTo>
                    <a:pt x="1151" y="408"/>
                  </a:lnTo>
                  <a:lnTo>
                    <a:pt x="1151" y="408"/>
                  </a:lnTo>
                  <a:lnTo>
                    <a:pt x="1149" y="408"/>
                  </a:lnTo>
                  <a:lnTo>
                    <a:pt x="1151" y="408"/>
                  </a:lnTo>
                  <a:close/>
                  <a:moveTo>
                    <a:pt x="1156" y="401"/>
                  </a:moveTo>
                  <a:lnTo>
                    <a:pt x="1154" y="405"/>
                  </a:lnTo>
                  <a:lnTo>
                    <a:pt x="1151" y="408"/>
                  </a:lnTo>
                  <a:lnTo>
                    <a:pt x="1151" y="406"/>
                  </a:lnTo>
                  <a:lnTo>
                    <a:pt x="1152" y="406"/>
                  </a:lnTo>
                  <a:lnTo>
                    <a:pt x="1152" y="405"/>
                  </a:lnTo>
                  <a:lnTo>
                    <a:pt x="1154" y="405"/>
                  </a:lnTo>
                  <a:lnTo>
                    <a:pt x="1154" y="403"/>
                  </a:lnTo>
                  <a:lnTo>
                    <a:pt x="1154" y="403"/>
                  </a:lnTo>
                  <a:lnTo>
                    <a:pt x="1156" y="401"/>
                  </a:lnTo>
                  <a:lnTo>
                    <a:pt x="1156" y="401"/>
                  </a:lnTo>
                  <a:close/>
                  <a:moveTo>
                    <a:pt x="1127" y="383"/>
                  </a:moveTo>
                  <a:lnTo>
                    <a:pt x="1129" y="384"/>
                  </a:lnTo>
                  <a:lnTo>
                    <a:pt x="1129" y="384"/>
                  </a:lnTo>
                  <a:lnTo>
                    <a:pt x="1130" y="384"/>
                  </a:lnTo>
                  <a:lnTo>
                    <a:pt x="1129" y="386"/>
                  </a:lnTo>
                  <a:lnTo>
                    <a:pt x="1129" y="384"/>
                  </a:lnTo>
                  <a:lnTo>
                    <a:pt x="1127" y="384"/>
                  </a:lnTo>
                  <a:lnTo>
                    <a:pt x="1127" y="383"/>
                  </a:lnTo>
                  <a:close/>
                  <a:moveTo>
                    <a:pt x="1129" y="381"/>
                  </a:moveTo>
                  <a:lnTo>
                    <a:pt x="1129" y="381"/>
                  </a:lnTo>
                  <a:lnTo>
                    <a:pt x="1129" y="383"/>
                  </a:lnTo>
                  <a:lnTo>
                    <a:pt x="1129" y="384"/>
                  </a:lnTo>
                  <a:lnTo>
                    <a:pt x="1129" y="383"/>
                  </a:lnTo>
                  <a:lnTo>
                    <a:pt x="1129" y="381"/>
                  </a:lnTo>
                  <a:close/>
                  <a:moveTo>
                    <a:pt x="908" y="373"/>
                  </a:moveTo>
                  <a:lnTo>
                    <a:pt x="908" y="379"/>
                  </a:lnTo>
                  <a:lnTo>
                    <a:pt x="911" y="387"/>
                  </a:lnTo>
                  <a:lnTo>
                    <a:pt x="911" y="389"/>
                  </a:lnTo>
                  <a:lnTo>
                    <a:pt x="911" y="390"/>
                  </a:lnTo>
                  <a:lnTo>
                    <a:pt x="910" y="387"/>
                  </a:lnTo>
                  <a:lnTo>
                    <a:pt x="908" y="379"/>
                  </a:lnTo>
                  <a:lnTo>
                    <a:pt x="908" y="375"/>
                  </a:lnTo>
                  <a:lnTo>
                    <a:pt x="908" y="373"/>
                  </a:lnTo>
                  <a:close/>
                  <a:moveTo>
                    <a:pt x="913" y="364"/>
                  </a:moveTo>
                  <a:lnTo>
                    <a:pt x="910" y="368"/>
                  </a:lnTo>
                  <a:lnTo>
                    <a:pt x="908" y="371"/>
                  </a:lnTo>
                  <a:lnTo>
                    <a:pt x="908" y="373"/>
                  </a:lnTo>
                  <a:lnTo>
                    <a:pt x="908" y="371"/>
                  </a:lnTo>
                  <a:lnTo>
                    <a:pt x="910" y="368"/>
                  </a:lnTo>
                  <a:lnTo>
                    <a:pt x="911" y="364"/>
                  </a:lnTo>
                  <a:lnTo>
                    <a:pt x="913" y="364"/>
                  </a:lnTo>
                  <a:close/>
                  <a:moveTo>
                    <a:pt x="1152" y="364"/>
                  </a:moveTo>
                  <a:lnTo>
                    <a:pt x="1154" y="364"/>
                  </a:lnTo>
                  <a:lnTo>
                    <a:pt x="1154" y="365"/>
                  </a:lnTo>
                  <a:lnTo>
                    <a:pt x="1157" y="371"/>
                  </a:lnTo>
                  <a:lnTo>
                    <a:pt x="1157" y="373"/>
                  </a:lnTo>
                  <a:lnTo>
                    <a:pt x="1156" y="370"/>
                  </a:lnTo>
                  <a:lnTo>
                    <a:pt x="1154" y="367"/>
                  </a:lnTo>
                  <a:lnTo>
                    <a:pt x="1152" y="364"/>
                  </a:lnTo>
                  <a:close/>
                  <a:moveTo>
                    <a:pt x="916" y="359"/>
                  </a:moveTo>
                  <a:lnTo>
                    <a:pt x="916" y="359"/>
                  </a:lnTo>
                  <a:lnTo>
                    <a:pt x="914" y="360"/>
                  </a:lnTo>
                  <a:lnTo>
                    <a:pt x="913" y="362"/>
                  </a:lnTo>
                  <a:lnTo>
                    <a:pt x="913" y="362"/>
                  </a:lnTo>
                  <a:lnTo>
                    <a:pt x="914" y="360"/>
                  </a:lnTo>
                  <a:lnTo>
                    <a:pt x="914" y="360"/>
                  </a:lnTo>
                  <a:lnTo>
                    <a:pt x="914" y="359"/>
                  </a:lnTo>
                  <a:lnTo>
                    <a:pt x="916" y="359"/>
                  </a:lnTo>
                  <a:close/>
                  <a:moveTo>
                    <a:pt x="922" y="354"/>
                  </a:moveTo>
                  <a:lnTo>
                    <a:pt x="922" y="356"/>
                  </a:lnTo>
                  <a:lnTo>
                    <a:pt x="921" y="356"/>
                  </a:lnTo>
                  <a:lnTo>
                    <a:pt x="917" y="359"/>
                  </a:lnTo>
                  <a:lnTo>
                    <a:pt x="916" y="359"/>
                  </a:lnTo>
                  <a:lnTo>
                    <a:pt x="917" y="357"/>
                  </a:lnTo>
                  <a:lnTo>
                    <a:pt x="917" y="357"/>
                  </a:lnTo>
                  <a:lnTo>
                    <a:pt x="921" y="356"/>
                  </a:lnTo>
                  <a:lnTo>
                    <a:pt x="922" y="356"/>
                  </a:lnTo>
                  <a:lnTo>
                    <a:pt x="922" y="354"/>
                  </a:lnTo>
                  <a:lnTo>
                    <a:pt x="922" y="354"/>
                  </a:lnTo>
                  <a:close/>
                  <a:moveTo>
                    <a:pt x="944" y="340"/>
                  </a:moveTo>
                  <a:lnTo>
                    <a:pt x="946" y="340"/>
                  </a:lnTo>
                  <a:lnTo>
                    <a:pt x="944" y="342"/>
                  </a:lnTo>
                  <a:lnTo>
                    <a:pt x="943" y="343"/>
                  </a:lnTo>
                  <a:lnTo>
                    <a:pt x="941" y="343"/>
                  </a:lnTo>
                  <a:lnTo>
                    <a:pt x="944" y="340"/>
                  </a:lnTo>
                  <a:lnTo>
                    <a:pt x="944" y="340"/>
                  </a:lnTo>
                  <a:close/>
                  <a:moveTo>
                    <a:pt x="987" y="335"/>
                  </a:moveTo>
                  <a:lnTo>
                    <a:pt x="988" y="335"/>
                  </a:lnTo>
                  <a:lnTo>
                    <a:pt x="988" y="335"/>
                  </a:lnTo>
                  <a:lnTo>
                    <a:pt x="990" y="335"/>
                  </a:lnTo>
                  <a:lnTo>
                    <a:pt x="990" y="337"/>
                  </a:lnTo>
                  <a:lnTo>
                    <a:pt x="990" y="337"/>
                  </a:lnTo>
                  <a:lnTo>
                    <a:pt x="988" y="337"/>
                  </a:lnTo>
                  <a:lnTo>
                    <a:pt x="988" y="337"/>
                  </a:lnTo>
                  <a:lnTo>
                    <a:pt x="985" y="337"/>
                  </a:lnTo>
                  <a:lnTo>
                    <a:pt x="985" y="335"/>
                  </a:lnTo>
                  <a:lnTo>
                    <a:pt x="987" y="335"/>
                  </a:lnTo>
                  <a:close/>
                  <a:moveTo>
                    <a:pt x="1091" y="334"/>
                  </a:moveTo>
                  <a:lnTo>
                    <a:pt x="1088" y="335"/>
                  </a:lnTo>
                  <a:lnTo>
                    <a:pt x="1086" y="335"/>
                  </a:lnTo>
                  <a:lnTo>
                    <a:pt x="1085" y="335"/>
                  </a:lnTo>
                  <a:lnTo>
                    <a:pt x="1086" y="335"/>
                  </a:lnTo>
                  <a:lnTo>
                    <a:pt x="1088" y="335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91" y="334"/>
                  </a:lnTo>
                  <a:close/>
                  <a:moveTo>
                    <a:pt x="1031" y="334"/>
                  </a:moveTo>
                  <a:lnTo>
                    <a:pt x="1031" y="334"/>
                  </a:lnTo>
                  <a:lnTo>
                    <a:pt x="1029" y="335"/>
                  </a:lnTo>
                  <a:lnTo>
                    <a:pt x="1029" y="334"/>
                  </a:lnTo>
                  <a:lnTo>
                    <a:pt x="1031" y="334"/>
                  </a:lnTo>
                  <a:lnTo>
                    <a:pt x="1031" y="334"/>
                  </a:lnTo>
                  <a:close/>
                  <a:moveTo>
                    <a:pt x="1031" y="329"/>
                  </a:moveTo>
                  <a:lnTo>
                    <a:pt x="1031" y="329"/>
                  </a:lnTo>
                  <a:lnTo>
                    <a:pt x="1033" y="331"/>
                  </a:lnTo>
                  <a:lnTo>
                    <a:pt x="1031" y="332"/>
                  </a:lnTo>
                  <a:lnTo>
                    <a:pt x="1031" y="334"/>
                  </a:lnTo>
                  <a:lnTo>
                    <a:pt x="1031" y="331"/>
                  </a:lnTo>
                  <a:lnTo>
                    <a:pt x="1031" y="329"/>
                  </a:lnTo>
                  <a:close/>
                  <a:moveTo>
                    <a:pt x="1026" y="327"/>
                  </a:moveTo>
                  <a:lnTo>
                    <a:pt x="1026" y="327"/>
                  </a:lnTo>
                  <a:lnTo>
                    <a:pt x="1026" y="327"/>
                  </a:lnTo>
                  <a:lnTo>
                    <a:pt x="1026" y="329"/>
                  </a:lnTo>
                  <a:lnTo>
                    <a:pt x="1025" y="329"/>
                  </a:lnTo>
                  <a:lnTo>
                    <a:pt x="1025" y="329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6" y="327"/>
                  </a:lnTo>
                  <a:close/>
                  <a:moveTo>
                    <a:pt x="1033" y="326"/>
                  </a:moveTo>
                  <a:lnTo>
                    <a:pt x="1036" y="326"/>
                  </a:lnTo>
                  <a:lnTo>
                    <a:pt x="1036" y="326"/>
                  </a:lnTo>
                  <a:lnTo>
                    <a:pt x="1036" y="326"/>
                  </a:lnTo>
                  <a:lnTo>
                    <a:pt x="1034" y="326"/>
                  </a:lnTo>
                  <a:lnTo>
                    <a:pt x="1034" y="326"/>
                  </a:lnTo>
                  <a:lnTo>
                    <a:pt x="1033" y="326"/>
                  </a:lnTo>
                  <a:close/>
                  <a:moveTo>
                    <a:pt x="1042" y="326"/>
                  </a:moveTo>
                  <a:lnTo>
                    <a:pt x="1042" y="326"/>
                  </a:lnTo>
                  <a:lnTo>
                    <a:pt x="1042" y="326"/>
                  </a:lnTo>
                  <a:lnTo>
                    <a:pt x="1039" y="326"/>
                  </a:lnTo>
                  <a:lnTo>
                    <a:pt x="1039" y="326"/>
                  </a:lnTo>
                  <a:lnTo>
                    <a:pt x="1040" y="326"/>
                  </a:lnTo>
                  <a:lnTo>
                    <a:pt x="1042" y="326"/>
                  </a:lnTo>
                  <a:close/>
                  <a:moveTo>
                    <a:pt x="1138" y="315"/>
                  </a:moveTo>
                  <a:lnTo>
                    <a:pt x="1138" y="318"/>
                  </a:lnTo>
                  <a:lnTo>
                    <a:pt x="1138" y="316"/>
                  </a:lnTo>
                  <a:lnTo>
                    <a:pt x="1138" y="315"/>
                  </a:lnTo>
                  <a:lnTo>
                    <a:pt x="1138" y="315"/>
                  </a:lnTo>
                  <a:lnTo>
                    <a:pt x="1138" y="315"/>
                  </a:lnTo>
                  <a:close/>
                  <a:moveTo>
                    <a:pt x="602" y="282"/>
                  </a:moveTo>
                  <a:lnTo>
                    <a:pt x="602" y="282"/>
                  </a:lnTo>
                  <a:lnTo>
                    <a:pt x="605" y="285"/>
                  </a:lnTo>
                  <a:lnTo>
                    <a:pt x="605" y="285"/>
                  </a:lnTo>
                  <a:lnTo>
                    <a:pt x="604" y="285"/>
                  </a:lnTo>
                  <a:lnTo>
                    <a:pt x="604" y="285"/>
                  </a:lnTo>
                  <a:lnTo>
                    <a:pt x="602" y="283"/>
                  </a:lnTo>
                  <a:lnTo>
                    <a:pt x="602" y="282"/>
                  </a:lnTo>
                  <a:lnTo>
                    <a:pt x="602" y="282"/>
                  </a:lnTo>
                  <a:close/>
                  <a:moveTo>
                    <a:pt x="588" y="277"/>
                  </a:moveTo>
                  <a:lnTo>
                    <a:pt x="588" y="277"/>
                  </a:lnTo>
                  <a:lnTo>
                    <a:pt x="589" y="279"/>
                  </a:lnTo>
                  <a:lnTo>
                    <a:pt x="589" y="279"/>
                  </a:lnTo>
                  <a:lnTo>
                    <a:pt x="588" y="279"/>
                  </a:lnTo>
                  <a:lnTo>
                    <a:pt x="588" y="279"/>
                  </a:lnTo>
                  <a:lnTo>
                    <a:pt x="588" y="277"/>
                  </a:lnTo>
                  <a:lnTo>
                    <a:pt x="588" y="277"/>
                  </a:lnTo>
                  <a:close/>
                  <a:moveTo>
                    <a:pt x="602" y="274"/>
                  </a:moveTo>
                  <a:lnTo>
                    <a:pt x="604" y="275"/>
                  </a:lnTo>
                  <a:lnTo>
                    <a:pt x="605" y="275"/>
                  </a:lnTo>
                  <a:lnTo>
                    <a:pt x="605" y="277"/>
                  </a:lnTo>
                  <a:lnTo>
                    <a:pt x="605" y="277"/>
                  </a:lnTo>
                  <a:lnTo>
                    <a:pt x="604" y="277"/>
                  </a:lnTo>
                  <a:lnTo>
                    <a:pt x="604" y="275"/>
                  </a:lnTo>
                  <a:lnTo>
                    <a:pt x="604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4"/>
                  </a:lnTo>
                  <a:lnTo>
                    <a:pt x="602" y="274"/>
                  </a:lnTo>
                  <a:close/>
                  <a:moveTo>
                    <a:pt x="580" y="266"/>
                  </a:moveTo>
                  <a:lnTo>
                    <a:pt x="582" y="266"/>
                  </a:lnTo>
                  <a:lnTo>
                    <a:pt x="582" y="266"/>
                  </a:lnTo>
                  <a:lnTo>
                    <a:pt x="580" y="268"/>
                  </a:lnTo>
                  <a:lnTo>
                    <a:pt x="580" y="268"/>
                  </a:lnTo>
                  <a:lnTo>
                    <a:pt x="578" y="268"/>
                  </a:lnTo>
                  <a:lnTo>
                    <a:pt x="577" y="266"/>
                  </a:lnTo>
                  <a:lnTo>
                    <a:pt x="580" y="266"/>
                  </a:lnTo>
                  <a:close/>
                  <a:moveTo>
                    <a:pt x="575" y="264"/>
                  </a:moveTo>
                  <a:lnTo>
                    <a:pt x="575" y="264"/>
                  </a:lnTo>
                  <a:lnTo>
                    <a:pt x="577" y="266"/>
                  </a:lnTo>
                  <a:lnTo>
                    <a:pt x="575" y="266"/>
                  </a:lnTo>
                  <a:lnTo>
                    <a:pt x="575" y="264"/>
                  </a:lnTo>
                  <a:lnTo>
                    <a:pt x="575" y="264"/>
                  </a:lnTo>
                  <a:lnTo>
                    <a:pt x="575" y="264"/>
                  </a:lnTo>
                  <a:close/>
                  <a:moveTo>
                    <a:pt x="583" y="264"/>
                  </a:moveTo>
                  <a:lnTo>
                    <a:pt x="586" y="264"/>
                  </a:lnTo>
                  <a:lnTo>
                    <a:pt x="588" y="264"/>
                  </a:lnTo>
                  <a:lnTo>
                    <a:pt x="588" y="264"/>
                  </a:lnTo>
                  <a:lnTo>
                    <a:pt x="588" y="266"/>
                  </a:lnTo>
                  <a:lnTo>
                    <a:pt x="583" y="266"/>
                  </a:lnTo>
                  <a:lnTo>
                    <a:pt x="583" y="266"/>
                  </a:lnTo>
                  <a:lnTo>
                    <a:pt x="583" y="264"/>
                  </a:lnTo>
                  <a:lnTo>
                    <a:pt x="582" y="264"/>
                  </a:lnTo>
                  <a:lnTo>
                    <a:pt x="583" y="264"/>
                  </a:lnTo>
                  <a:close/>
                  <a:moveTo>
                    <a:pt x="1208" y="255"/>
                  </a:moveTo>
                  <a:lnTo>
                    <a:pt x="1208" y="255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08" y="255"/>
                  </a:lnTo>
                  <a:lnTo>
                    <a:pt x="1208" y="255"/>
                  </a:lnTo>
                  <a:lnTo>
                    <a:pt x="1208" y="255"/>
                  </a:lnTo>
                  <a:close/>
                  <a:moveTo>
                    <a:pt x="1214" y="250"/>
                  </a:moveTo>
                  <a:lnTo>
                    <a:pt x="1212" y="253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11" y="253"/>
                  </a:lnTo>
                  <a:lnTo>
                    <a:pt x="1214" y="250"/>
                  </a:lnTo>
                  <a:lnTo>
                    <a:pt x="1214" y="250"/>
                  </a:lnTo>
                  <a:close/>
                  <a:moveTo>
                    <a:pt x="1220" y="247"/>
                  </a:moveTo>
                  <a:lnTo>
                    <a:pt x="1217" y="247"/>
                  </a:lnTo>
                  <a:lnTo>
                    <a:pt x="1217" y="247"/>
                  </a:lnTo>
                  <a:lnTo>
                    <a:pt x="1219" y="247"/>
                  </a:lnTo>
                  <a:lnTo>
                    <a:pt x="1220" y="247"/>
                  </a:lnTo>
                  <a:close/>
                  <a:moveTo>
                    <a:pt x="1225" y="236"/>
                  </a:moveTo>
                  <a:lnTo>
                    <a:pt x="1225" y="238"/>
                  </a:lnTo>
                  <a:lnTo>
                    <a:pt x="1225" y="241"/>
                  </a:lnTo>
                  <a:lnTo>
                    <a:pt x="1225" y="242"/>
                  </a:lnTo>
                  <a:lnTo>
                    <a:pt x="1225" y="245"/>
                  </a:lnTo>
                  <a:lnTo>
                    <a:pt x="1223" y="245"/>
                  </a:lnTo>
                  <a:lnTo>
                    <a:pt x="1222" y="245"/>
                  </a:lnTo>
                  <a:lnTo>
                    <a:pt x="1222" y="245"/>
                  </a:lnTo>
                  <a:lnTo>
                    <a:pt x="1223" y="245"/>
                  </a:lnTo>
                  <a:lnTo>
                    <a:pt x="1225" y="242"/>
                  </a:lnTo>
                  <a:lnTo>
                    <a:pt x="1225" y="241"/>
                  </a:lnTo>
                  <a:lnTo>
                    <a:pt x="1225" y="238"/>
                  </a:lnTo>
                  <a:lnTo>
                    <a:pt x="1225" y="236"/>
                  </a:lnTo>
                  <a:close/>
                  <a:moveTo>
                    <a:pt x="1222" y="234"/>
                  </a:moveTo>
                  <a:lnTo>
                    <a:pt x="1222" y="234"/>
                  </a:lnTo>
                  <a:lnTo>
                    <a:pt x="1222" y="234"/>
                  </a:lnTo>
                  <a:lnTo>
                    <a:pt x="1222" y="236"/>
                  </a:lnTo>
                  <a:lnTo>
                    <a:pt x="1222" y="236"/>
                  </a:lnTo>
                  <a:lnTo>
                    <a:pt x="1222" y="234"/>
                  </a:lnTo>
                  <a:close/>
                  <a:moveTo>
                    <a:pt x="1230" y="195"/>
                  </a:moveTo>
                  <a:lnTo>
                    <a:pt x="1230" y="197"/>
                  </a:lnTo>
                  <a:lnTo>
                    <a:pt x="1228" y="198"/>
                  </a:lnTo>
                  <a:lnTo>
                    <a:pt x="1226" y="201"/>
                  </a:lnTo>
                  <a:lnTo>
                    <a:pt x="1226" y="201"/>
                  </a:lnTo>
                  <a:lnTo>
                    <a:pt x="1228" y="198"/>
                  </a:lnTo>
                  <a:lnTo>
                    <a:pt x="1230" y="197"/>
                  </a:lnTo>
                  <a:lnTo>
                    <a:pt x="1230" y="195"/>
                  </a:lnTo>
                  <a:close/>
                  <a:moveTo>
                    <a:pt x="1244" y="170"/>
                  </a:moveTo>
                  <a:lnTo>
                    <a:pt x="1244" y="171"/>
                  </a:lnTo>
                  <a:lnTo>
                    <a:pt x="1242" y="175"/>
                  </a:lnTo>
                  <a:lnTo>
                    <a:pt x="1242" y="173"/>
                  </a:lnTo>
                  <a:lnTo>
                    <a:pt x="1244" y="170"/>
                  </a:lnTo>
                  <a:close/>
                  <a:moveTo>
                    <a:pt x="1244" y="156"/>
                  </a:moveTo>
                  <a:lnTo>
                    <a:pt x="1245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4" y="157"/>
                  </a:lnTo>
                  <a:lnTo>
                    <a:pt x="1244" y="157"/>
                  </a:lnTo>
                  <a:lnTo>
                    <a:pt x="1242" y="157"/>
                  </a:lnTo>
                  <a:lnTo>
                    <a:pt x="1244" y="156"/>
                  </a:lnTo>
                  <a:lnTo>
                    <a:pt x="1244" y="156"/>
                  </a:lnTo>
                  <a:close/>
                  <a:moveTo>
                    <a:pt x="1271" y="146"/>
                  </a:moveTo>
                  <a:lnTo>
                    <a:pt x="1269" y="148"/>
                  </a:lnTo>
                  <a:lnTo>
                    <a:pt x="1267" y="149"/>
                  </a:lnTo>
                  <a:lnTo>
                    <a:pt x="1266" y="151"/>
                  </a:lnTo>
                  <a:lnTo>
                    <a:pt x="1267" y="151"/>
                  </a:lnTo>
                  <a:lnTo>
                    <a:pt x="1269" y="151"/>
                  </a:lnTo>
                  <a:lnTo>
                    <a:pt x="1269" y="149"/>
                  </a:lnTo>
                  <a:lnTo>
                    <a:pt x="1271" y="149"/>
                  </a:lnTo>
                  <a:lnTo>
                    <a:pt x="1272" y="148"/>
                  </a:lnTo>
                  <a:lnTo>
                    <a:pt x="1272" y="148"/>
                  </a:lnTo>
                  <a:lnTo>
                    <a:pt x="1274" y="149"/>
                  </a:lnTo>
                  <a:lnTo>
                    <a:pt x="1275" y="148"/>
                  </a:lnTo>
                  <a:lnTo>
                    <a:pt x="1277" y="148"/>
                  </a:lnTo>
                  <a:lnTo>
                    <a:pt x="1271" y="151"/>
                  </a:lnTo>
                  <a:lnTo>
                    <a:pt x="1269" y="151"/>
                  </a:lnTo>
                  <a:lnTo>
                    <a:pt x="1267" y="152"/>
                  </a:lnTo>
                  <a:lnTo>
                    <a:pt x="1266" y="152"/>
                  </a:lnTo>
                  <a:lnTo>
                    <a:pt x="1264" y="152"/>
                  </a:lnTo>
                  <a:lnTo>
                    <a:pt x="1258" y="156"/>
                  </a:lnTo>
                  <a:lnTo>
                    <a:pt x="1256" y="156"/>
                  </a:lnTo>
                  <a:lnTo>
                    <a:pt x="1256" y="156"/>
                  </a:lnTo>
                  <a:lnTo>
                    <a:pt x="1252" y="156"/>
                  </a:lnTo>
                  <a:lnTo>
                    <a:pt x="1250" y="156"/>
                  </a:lnTo>
                  <a:lnTo>
                    <a:pt x="1247" y="157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7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5" y="154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50" y="152"/>
                  </a:lnTo>
                  <a:lnTo>
                    <a:pt x="1250" y="151"/>
                  </a:lnTo>
                  <a:lnTo>
                    <a:pt x="1252" y="152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3" y="151"/>
                  </a:lnTo>
                  <a:lnTo>
                    <a:pt x="1255" y="151"/>
                  </a:lnTo>
                  <a:lnTo>
                    <a:pt x="1255" y="151"/>
                  </a:lnTo>
                  <a:lnTo>
                    <a:pt x="1255" y="149"/>
                  </a:lnTo>
                  <a:lnTo>
                    <a:pt x="1256" y="151"/>
                  </a:lnTo>
                  <a:lnTo>
                    <a:pt x="1258" y="151"/>
                  </a:lnTo>
                  <a:lnTo>
                    <a:pt x="1260" y="149"/>
                  </a:lnTo>
                  <a:lnTo>
                    <a:pt x="1260" y="149"/>
                  </a:lnTo>
                  <a:lnTo>
                    <a:pt x="1263" y="149"/>
                  </a:lnTo>
                  <a:lnTo>
                    <a:pt x="1266" y="149"/>
                  </a:lnTo>
                  <a:lnTo>
                    <a:pt x="1267" y="149"/>
                  </a:lnTo>
                  <a:lnTo>
                    <a:pt x="1269" y="148"/>
                  </a:lnTo>
                  <a:lnTo>
                    <a:pt x="1271" y="146"/>
                  </a:lnTo>
                  <a:close/>
                  <a:moveTo>
                    <a:pt x="1304" y="143"/>
                  </a:moveTo>
                  <a:lnTo>
                    <a:pt x="1304" y="145"/>
                  </a:lnTo>
                  <a:lnTo>
                    <a:pt x="1304" y="145"/>
                  </a:lnTo>
                  <a:lnTo>
                    <a:pt x="1304" y="145"/>
                  </a:lnTo>
                  <a:lnTo>
                    <a:pt x="1301" y="145"/>
                  </a:lnTo>
                  <a:lnTo>
                    <a:pt x="1302" y="143"/>
                  </a:lnTo>
                  <a:lnTo>
                    <a:pt x="1302" y="143"/>
                  </a:lnTo>
                  <a:lnTo>
                    <a:pt x="1304" y="143"/>
                  </a:lnTo>
                  <a:lnTo>
                    <a:pt x="1304" y="143"/>
                  </a:lnTo>
                  <a:close/>
                  <a:moveTo>
                    <a:pt x="1294" y="141"/>
                  </a:moveTo>
                  <a:lnTo>
                    <a:pt x="1296" y="141"/>
                  </a:lnTo>
                  <a:lnTo>
                    <a:pt x="1296" y="143"/>
                  </a:lnTo>
                  <a:lnTo>
                    <a:pt x="1293" y="143"/>
                  </a:lnTo>
                  <a:lnTo>
                    <a:pt x="1291" y="143"/>
                  </a:lnTo>
                  <a:lnTo>
                    <a:pt x="1293" y="143"/>
                  </a:lnTo>
                  <a:lnTo>
                    <a:pt x="1294" y="141"/>
                  </a:lnTo>
                  <a:lnTo>
                    <a:pt x="1294" y="141"/>
                  </a:lnTo>
                  <a:close/>
                  <a:moveTo>
                    <a:pt x="1285" y="140"/>
                  </a:moveTo>
                  <a:lnTo>
                    <a:pt x="1285" y="140"/>
                  </a:lnTo>
                  <a:lnTo>
                    <a:pt x="1285" y="141"/>
                  </a:lnTo>
                  <a:lnTo>
                    <a:pt x="1283" y="141"/>
                  </a:lnTo>
                  <a:lnTo>
                    <a:pt x="1283" y="140"/>
                  </a:lnTo>
                  <a:lnTo>
                    <a:pt x="1283" y="140"/>
                  </a:lnTo>
                  <a:lnTo>
                    <a:pt x="1285" y="140"/>
                  </a:lnTo>
                  <a:close/>
                  <a:moveTo>
                    <a:pt x="1286" y="138"/>
                  </a:moveTo>
                  <a:lnTo>
                    <a:pt x="1286" y="141"/>
                  </a:lnTo>
                  <a:lnTo>
                    <a:pt x="1285" y="141"/>
                  </a:lnTo>
                  <a:lnTo>
                    <a:pt x="1285" y="141"/>
                  </a:lnTo>
                  <a:lnTo>
                    <a:pt x="1285" y="140"/>
                  </a:lnTo>
                  <a:lnTo>
                    <a:pt x="1285" y="140"/>
                  </a:lnTo>
                  <a:lnTo>
                    <a:pt x="1285" y="138"/>
                  </a:lnTo>
                  <a:lnTo>
                    <a:pt x="1285" y="138"/>
                  </a:lnTo>
                  <a:lnTo>
                    <a:pt x="1286" y="138"/>
                  </a:lnTo>
                  <a:close/>
                  <a:moveTo>
                    <a:pt x="1174" y="113"/>
                  </a:moveTo>
                  <a:lnTo>
                    <a:pt x="1174" y="113"/>
                  </a:lnTo>
                  <a:lnTo>
                    <a:pt x="1174" y="113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3" y="115"/>
                  </a:lnTo>
                  <a:lnTo>
                    <a:pt x="1173" y="115"/>
                  </a:lnTo>
                  <a:lnTo>
                    <a:pt x="1173" y="113"/>
                  </a:lnTo>
                  <a:lnTo>
                    <a:pt x="1174" y="113"/>
                  </a:lnTo>
                  <a:close/>
                  <a:moveTo>
                    <a:pt x="1214" y="96"/>
                  </a:move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6"/>
                  </a:lnTo>
                  <a:close/>
                  <a:moveTo>
                    <a:pt x="1323" y="93"/>
                  </a:moveTo>
                  <a:lnTo>
                    <a:pt x="1323" y="93"/>
                  </a:lnTo>
                  <a:lnTo>
                    <a:pt x="1324" y="94"/>
                  </a:lnTo>
                  <a:lnTo>
                    <a:pt x="1323" y="94"/>
                  </a:lnTo>
                  <a:lnTo>
                    <a:pt x="1323" y="94"/>
                  </a:lnTo>
                  <a:lnTo>
                    <a:pt x="1323" y="93"/>
                  </a:lnTo>
                  <a:lnTo>
                    <a:pt x="1323" y="93"/>
                  </a:lnTo>
                  <a:lnTo>
                    <a:pt x="1323" y="93"/>
                  </a:lnTo>
                  <a:close/>
                  <a:moveTo>
                    <a:pt x="1215" y="91"/>
                  </a:moveTo>
                  <a:lnTo>
                    <a:pt x="1215" y="91"/>
                  </a:lnTo>
                  <a:lnTo>
                    <a:pt x="1215" y="91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1"/>
                  </a:lnTo>
                  <a:close/>
                  <a:moveTo>
                    <a:pt x="1329" y="89"/>
                  </a:moveTo>
                  <a:lnTo>
                    <a:pt x="1329" y="89"/>
                  </a:lnTo>
                  <a:lnTo>
                    <a:pt x="1331" y="91"/>
                  </a:lnTo>
                  <a:lnTo>
                    <a:pt x="1331" y="91"/>
                  </a:lnTo>
                  <a:lnTo>
                    <a:pt x="1329" y="91"/>
                  </a:lnTo>
                  <a:lnTo>
                    <a:pt x="1329" y="91"/>
                  </a:lnTo>
                  <a:lnTo>
                    <a:pt x="1329" y="93"/>
                  </a:lnTo>
                  <a:lnTo>
                    <a:pt x="1329" y="93"/>
                  </a:lnTo>
                  <a:lnTo>
                    <a:pt x="1327" y="93"/>
                  </a:lnTo>
                  <a:lnTo>
                    <a:pt x="1327" y="91"/>
                  </a:lnTo>
                  <a:lnTo>
                    <a:pt x="1327" y="91"/>
                  </a:lnTo>
                  <a:lnTo>
                    <a:pt x="1327" y="89"/>
                  </a:lnTo>
                  <a:lnTo>
                    <a:pt x="1329" y="89"/>
                  </a:lnTo>
                  <a:close/>
                  <a:moveTo>
                    <a:pt x="1072" y="77"/>
                  </a:moveTo>
                  <a:lnTo>
                    <a:pt x="1072" y="77"/>
                  </a:lnTo>
                  <a:lnTo>
                    <a:pt x="1074" y="77"/>
                  </a:lnTo>
                  <a:lnTo>
                    <a:pt x="1074" y="77"/>
                  </a:lnTo>
                  <a:lnTo>
                    <a:pt x="1072" y="78"/>
                  </a:lnTo>
                  <a:lnTo>
                    <a:pt x="1072" y="78"/>
                  </a:lnTo>
                  <a:lnTo>
                    <a:pt x="1072" y="77"/>
                  </a:lnTo>
                  <a:lnTo>
                    <a:pt x="1072" y="77"/>
                  </a:lnTo>
                  <a:lnTo>
                    <a:pt x="1072" y="77"/>
                  </a:lnTo>
                  <a:close/>
                  <a:moveTo>
                    <a:pt x="1058" y="74"/>
                  </a:moveTo>
                  <a:lnTo>
                    <a:pt x="1058" y="74"/>
                  </a:lnTo>
                  <a:lnTo>
                    <a:pt x="1058" y="74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6" y="77"/>
                  </a:lnTo>
                  <a:lnTo>
                    <a:pt x="1056" y="77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8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5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0"/>
                  </a:lnTo>
                  <a:lnTo>
                    <a:pt x="1053" y="80"/>
                  </a:lnTo>
                  <a:lnTo>
                    <a:pt x="1053" y="78"/>
                  </a:lnTo>
                  <a:lnTo>
                    <a:pt x="1055" y="78"/>
                  </a:lnTo>
                  <a:lnTo>
                    <a:pt x="1055" y="77"/>
                  </a:lnTo>
                  <a:lnTo>
                    <a:pt x="1055" y="77"/>
                  </a:lnTo>
                  <a:lnTo>
                    <a:pt x="1056" y="75"/>
                  </a:lnTo>
                  <a:lnTo>
                    <a:pt x="1056" y="75"/>
                  </a:lnTo>
                  <a:lnTo>
                    <a:pt x="1056" y="74"/>
                  </a:lnTo>
                  <a:lnTo>
                    <a:pt x="1058" y="74"/>
                  </a:lnTo>
                  <a:close/>
                  <a:moveTo>
                    <a:pt x="1059" y="72"/>
                  </a:moveTo>
                  <a:lnTo>
                    <a:pt x="1059" y="72"/>
                  </a:lnTo>
                  <a:lnTo>
                    <a:pt x="1059" y="72"/>
                  </a:lnTo>
                  <a:lnTo>
                    <a:pt x="1059" y="72"/>
                  </a:lnTo>
                  <a:lnTo>
                    <a:pt x="1061" y="72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2"/>
                  </a:lnTo>
                  <a:lnTo>
                    <a:pt x="1059" y="72"/>
                  </a:lnTo>
                  <a:close/>
                  <a:moveTo>
                    <a:pt x="1080" y="66"/>
                  </a:moveTo>
                  <a:lnTo>
                    <a:pt x="1080" y="66"/>
                  </a:lnTo>
                  <a:lnTo>
                    <a:pt x="1080" y="66"/>
                  </a:lnTo>
                  <a:lnTo>
                    <a:pt x="1080" y="67"/>
                  </a:lnTo>
                  <a:lnTo>
                    <a:pt x="1080" y="67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7"/>
                  </a:lnTo>
                  <a:lnTo>
                    <a:pt x="1078" y="66"/>
                  </a:lnTo>
                  <a:lnTo>
                    <a:pt x="1080" y="66"/>
                  </a:lnTo>
                  <a:close/>
                  <a:moveTo>
                    <a:pt x="1094" y="64"/>
                  </a:moveTo>
                  <a:lnTo>
                    <a:pt x="1096" y="64"/>
                  </a:lnTo>
                  <a:lnTo>
                    <a:pt x="1096" y="64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4" y="66"/>
                  </a:lnTo>
                  <a:lnTo>
                    <a:pt x="1094" y="64"/>
                  </a:lnTo>
                  <a:lnTo>
                    <a:pt x="1094" y="64"/>
                  </a:lnTo>
                  <a:close/>
                  <a:moveTo>
                    <a:pt x="1107" y="60"/>
                  </a:moveTo>
                  <a:lnTo>
                    <a:pt x="1107" y="60"/>
                  </a:lnTo>
                  <a:lnTo>
                    <a:pt x="1108" y="60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3"/>
                  </a:lnTo>
                  <a:lnTo>
                    <a:pt x="1107" y="63"/>
                  </a:lnTo>
                  <a:lnTo>
                    <a:pt x="1105" y="63"/>
                  </a:lnTo>
                  <a:lnTo>
                    <a:pt x="1103" y="63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5" y="61"/>
                  </a:lnTo>
                  <a:lnTo>
                    <a:pt x="1105" y="61"/>
                  </a:lnTo>
                  <a:lnTo>
                    <a:pt x="1107" y="60"/>
                  </a:lnTo>
                  <a:lnTo>
                    <a:pt x="1107" y="60"/>
                  </a:lnTo>
                  <a:lnTo>
                    <a:pt x="1105" y="60"/>
                  </a:lnTo>
                  <a:lnTo>
                    <a:pt x="1107" y="60"/>
                  </a:lnTo>
                  <a:close/>
                  <a:moveTo>
                    <a:pt x="1099" y="55"/>
                  </a:moveTo>
                  <a:lnTo>
                    <a:pt x="1099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5"/>
                  </a:lnTo>
                  <a:lnTo>
                    <a:pt x="1099" y="55"/>
                  </a:lnTo>
                  <a:close/>
                  <a:moveTo>
                    <a:pt x="1099" y="52"/>
                  </a:moveTo>
                  <a:lnTo>
                    <a:pt x="1099" y="52"/>
                  </a:lnTo>
                  <a:lnTo>
                    <a:pt x="1099" y="52"/>
                  </a:lnTo>
                  <a:lnTo>
                    <a:pt x="1099" y="53"/>
                  </a:lnTo>
                  <a:lnTo>
                    <a:pt x="1099" y="53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3"/>
                  </a:lnTo>
                  <a:lnTo>
                    <a:pt x="1097" y="53"/>
                  </a:lnTo>
                  <a:lnTo>
                    <a:pt x="1099" y="52"/>
                  </a:lnTo>
                  <a:lnTo>
                    <a:pt x="1099" y="52"/>
                  </a:lnTo>
                  <a:close/>
                  <a:moveTo>
                    <a:pt x="1006" y="45"/>
                  </a:moveTo>
                  <a:lnTo>
                    <a:pt x="1006" y="45"/>
                  </a:lnTo>
                  <a:lnTo>
                    <a:pt x="1006" y="45"/>
                  </a:lnTo>
                  <a:lnTo>
                    <a:pt x="1006" y="47"/>
                  </a:lnTo>
                  <a:lnTo>
                    <a:pt x="1006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3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6" y="45"/>
                  </a:lnTo>
                  <a:close/>
                  <a:moveTo>
                    <a:pt x="1007" y="44"/>
                  </a:moveTo>
                  <a:lnTo>
                    <a:pt x="1007" y="44"/>
                  </a:lnTo>
                  <a:lnTo>
                    <a:pt x="1007" y="45"/>
                  </a:lnTo>
                  <a:lnTo>
                    <a:pt x="1006" y="45"/>
                  </a:lnTo>
                  <a:lnTo>
                    <a:pt x="1006" y="45"/>
                  </a:lnTo>
                  <a:lnTo>
                    <a:pt x="1006" y="44"/>
                  </a:lnTo>
                  <a:lnTo>
                    <a:pt x="1006" y="44"/>
                  </a:lnTo>
                  <a:lnTo>
                    <a:pt x="1007" y="44"/>
                  </a:lnTo>
                  <a:close/>
                  <a:moveTo>
                    <a:pt x="1004" y="44"/>
                  </a:moveTo>
                  <a:lnTo>
                    <a:pt x="1004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4" y="45"/>
                  </a:lnTo>
                  <a:lnTo>
                    <a:pt x="1004" y="44"/>
                  </a:lnTo>
                  <a:lnTo>
                    <a:pt x="1004" y="44"/>
                  </a:lnTo>
                  <a:lnTo>
                    <a:pt x="1004" y="44"/>
                  </a:lnTo>
                  <a:close/>
                  <a:moveTo>
                    <a:pt x="1009" y="42"/>
                  </a:moveTo>
                  <a:lnTo>
                    <a:pt x="1009" y="42"/>
                  </a:lnTo>
                  <a:lnTo>
                    <a:pt x="1009" y="42"/>
                  </a:lnTo>
                  <a:lnTo>
                    <a:pt x="1009" y="42"/>
                  </a:lnTo>
                  <a:lnTo>
                    <a:pt x="1009" y="44"/>
                  </a:lnTo>
                  <a:lnTo>
                    <a:pt x="1007" y="42"/>
                  </a:lnTo>
                  <a:lnTo>
                    <a:pt x="1007" y="42"/>
                  </a:lnTo>
                  <a:lnTo>
                    <a:pt x="1009" y="42"/>
                  </a:lnTo>
                  <a:lnTo>
                    <a:pt x="1009" y="42"/>
                  </a:lnTo>
                  <a:close/>
                  <a:moveTo>
                    <a:pt x="539" y="37"/>
                  </a:moveTo>
                  <a:lnTo>
                    <a:pt x="541" y="39"/>
                  </a:lnTo>
                  <a:lnTo>
                    <a:pt x="541" y="39"/>
                  </a:lnTo>
                  <a:lnTo>
                    <a:pt x="539" y="41"/>
                  </a:lnTo>
                  <a:lnTo>
                    <a:pt x="539" y="41"/>
                  </a:lnTo>
                  <a:lnTo>
                    <a:pt x="539" y="39"/>
                  </a:lnTo>
                  <a:lnTo>
                    <a:pt x="539" y="39"/>
                  </a:lnTo>
                  <a:lnTo>
                    <a:pt x="539" y="37"/>
                  </a:lnTo>
                  <a:close/>
                  <a:moveTo>
                    <a:pt x="1044" y="34"/>
                  </a:moveTo>
                  <a:lnTo>
                    <a:pt x="1045" y="34"/>
                  </a:lnTo>
                  <a:lnTo>
                    <a:pt x="1047" y="34"/>
                  </a:lnTo>
                  <a:lnTo>
                    <a:pt x="1047" y="36"/>
                  </a:lnTo>
                  <a:lnTo>
                    <a:pt x="1047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7"/>
                  </a:lnTo>
                  <a:lnTo>
                    <a:pt x="1044" y="37"/>
                  </a:lnTo>
                  <a:lnTo>
                    <a:pt x="1040" y="39"/>
                  </a:lnTo>
                  <a:lnTo>
                    <a:pt x="1040" y="41"/>
                  </a:lnTo>
                  <a:lnTo>
                    <a:pt x="1040" y="41"/>
                  </a:lnTo>
                  <a:lnTo>
                    <a:pt x="1039" y="42"/>
                  </a:lnTo>
                  <a:lnTo>
                    <a:pt x="1037" y="42"/>
                  </a:lnTo>
                  <a:lnTo>
                    <a:pt x="1037" y="44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39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6" y="41"/>
                  </a:lnTo>
                  <a:lnTo>
                    <a:pt x="1034" y="41"/>
                  </a:lnTo>
                  <a:lnTo>
                    <a:pt x="1034" y="39"/>
                  </a:lnTo>
                  <a:lnTo>
                    <a:pt x="1036" y="39"/>
                  </a:lnTo>
                  <a:lnTo>
                    <a:pt x="1037" y="36"/>
                  </a:lnTo>
                  <a:lnTo>
                    <a:pt x="1039" y="36"/>
                  </a:lnTo>
                  <a:lnTo>
                    <a:pt x="1042" y="34"/>
                  </a:lnTo>
                  <a:lnTo>
                    <a:pt x="1044" y="34"/>
                  </a:lnTo>
                  <a:close/>
                  <a:moveTo>
                    <a:pt x="545" y="34"/>
                  </a:moveTo>
                  <a:lnTo>
                    <a:pt x="545" y="34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6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4"/>
                  </a:lnTo>
                  <a:lnTo>
                    <a:pt x="545" y="34"/>
                  </a:lnTo>
                  <a:close/>
                  <a:moveTo>
                    <a:pt x="544" y="30"/>
                  </a:moveTo>
                  <a:lnTo>
                    <a:pt x="545" y="31"/>
                  </a:lnTo>
                  <a:lnTo>
                    <a:pt x="545" y="31"/>
                  </a:lnTo>
                  <a:lnTo>
                    <a:pt x="545" y="33"/>
                  </a:lnTo>
                  <a:lnTo>
                    <a:pt x="545" y="33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0"/>
                  </a:lnTo>
                  <a:close/>
                  <a:moveTo>
                    <a:pt x="1036" y="22"/>
                  </a:moveTo>
                  <a:lnTo>
                    <a:pt x="1037" y="22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4" y="25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9" y="26"/>
                  </a:lnTo>
                  <a:lnTo>
                    <a:pt x="1031" y="26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8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8" y="26"/>
                  </a:lnTo>
                  <a:lnTo>
                    <a:pt x="1033" y="23"/>
                  </a:lnTo>
                  <a:lnTo>
                    <a:pt x="1036" y="22"/>
                  </a:lnTo>
                  <a:lnTo>
                    <a:pt x="1036" y="22"/>
                  </a:lnTo>
                  <a:close/>
                  <a:moveTo>
                    <a:pt x="544" y="19"/>
                  </a:moveTo>
                  <a:lnTo>
                    <a:pt x="544" y="19"/>
                  </a:lnTo>
                  <a:lnTo>
                    <a:pt x="544" y="19"/>
                  </a:lnTo>
                  <a:lnTo>
                    <a:pt x="544" y="19"/>
                  </a:lnTo>
                  <a:lnTo>
                    <a:pt x="544" y="20"/>
                  </a:lnTo>
                  <a:lnTo>
                    <a:pt x="542" y="20"/>
                  </a:lnTo>
                  <a:lnTo>
                    <a:pt x="542" y="20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5" y="25"/>
                  </a:lnTo>
                  <a:lnTo>
                    <a:pt x="545" y="23"/>
                  </a:lnTo>
                  <a:lnTo>
                    <a:pt x="547" y="25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5" y="26"/>
                  </a:lnTo>
                  <a:lnTo>
                    <a:pt x="545" y="25"/>
                  </a:lnTo>
                  <a:lnTo>
                    <a:pt x="545" y="25"/>
                  </a:lnTo>
                  <a:lnTo>
                    <a:pt x="544" y="25"/>
                  </a:lnTo>
                  <a:lnTo>
                    <a:pt x="544" y="25"/>
                  </a:lnTo>
                  <a:lnTo>
                    <a:pt x="544" y="23"/>
                  </a:lnTo>
                  <a:lnTo>
                    <a:pt x="544" y="23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2" y="22"/>
                  </a:lnTo>
                  <a:lnTo>
                    <a:pt x="542" y="20"/>
                  </a:lnTo>
                  <a:lnTo>
                    <a:pt x="541" y="20"/>
                  </a:lnTo>
                  <a:lnTo>
                    <a:pt x="542" y="20"/>
                  </a:lnTo>
                  <a:lnTo>
                    <a:pt x="542" y="19"/>
                  </a:lnTo>
                  <a:lnTo>
                    <a:pt x="544" y="19"/>
                  </a:lnTo>
                  <a:close/>
                  <a:moveTo>
                    <a:pt x="539" y="15"/>
                  </a:moveTo>
                  <a:lnTo>
                    <a:pt x="539" y="15"/>
                  </a:lnTo>
                  <a:lnTo>
                    <a:pt x="539" y="15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39" y="17"/>
                  </a:lnTo>
                  <a:lnTo>
                    <a:pt x="539" y="17"/>
                  </a:lnTo>
                  <a:lnTo>
                    <a:pt x="539" y="15"/>
                  </a:lnTo>
                  <a:lnTo>
                    <a:pt x="539" y="15"/>
                  </a:lnTo>
                  <a:lnTo>
                    <a:pt x="539" y="15"/>
                  </a:lnTo>
                  <a:close/>
                  <a:moveTo>
                    <a:pt x="536" y="14"/>
                  </a:moveTo>
                  <a:lnTo>
                    <a:pt x="537" y="15"/>
                  </a:lnTo>
                  <a:lnTo>
                    <a:pt x="537" y="15"/>
                  </a:lnTo>
                  <a:lnTo>
                    <a:pt x="537" y="17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4"/>
                  </a:lnTo>
                  <a:lnTo>
                    <a:pt x="536" y="14"/>
                  </a:lnTo>
                  <a:lnTo>
                    <a:pt x="536" y="14"/>
                  </a:lnTo>
                  <a:close/>
                  <a:moveTo>
                    <a:pt x="539" y="12"/>
                  </a:moveTo>
                  <a:lnTo>
                    <a:pt x="541" y="12"/>
                  </a:lnTo>
                  <a:lnTo>
                    <a:pt x="541" y="12"/>
                  </a:lnTo>
                  <a:lnTo>
                    <a:pt x="541" y="14"/>
                  </a:lnTo>
                  <a:lnTo>
                    <a:pt x="541" y="14"/>
                  </a:lnTo>
                  <a:lnTo>
                    <a:pt x="539" y="12"/>
                  </a:lnTo>
                  <a:lnTo>
                    <a:pt x="539" y="12"/>
                  </a:lnTo>
                  <a:lnTo>
                    <a:pt x="539" y="14"/>
                  </a:lnTo>
                  <a:lnTo>
                    <a:pt x="539" y="14"/>
                  </a:lnTo>
                  <a:lnTo>
                    <a:pt x="537" y="14"/>
                  </a:lnTo>
                  <a:lnTo>
                    <a:pt x="537" y="12"/>
                  </a:lnTo>
                  <a:lnTo>
                    <a:pt x="537" y="12"/>
                  </a:lnTo>
                  <a:lnTo>
                    <a:pt x="539" y="12"/>
                  </a:lnTo>
                  <a:lnTo>
                    <a:pt x="539" y="12"/>
                  </a:lnTo>
                  <a:close/>
                  <a:moveTo>
                    <a:pt x="939" y="0"/>
                  </a:moveTo>
                  <a:lnTo>
                    <a:pt x="943" y="0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4"/>
                  </a:lnTo>
                  <a:lnTo>
                    <a:pt x="946" y="6"/>
                  </a:lnTo>
                  <a:lnTo>
                    <a:pt x="947" y="9"/>
                  </a:lnTo>
                  <a:lnTo>
                    <a:pt x="947" y="9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51" y="12"/>
                  </a:lnTo>
                  <a:lnTo>
                    <a:pt x="957" y="12"/>
                  </a:lnTo>
                  <a:lnTo>
                    <a:pt x="958" y="14"/>
                  </a:lnTo>
                  <a:lnTo>
                    <a:pt x="960" y="15"/>
                  </a:lnTo>
                  <a:lnTo>
                    <a:pt x="962" y="15"/>
                  </a:lnTo>
                  <a:lnTo>
                    <a:pt x="963" y="15"/>
                  </a:lnTo>
                  <a:lnTo>
                    <a:pt x="965" y="14"/>
                  </a:lnTo>
                  <a:lnTo>
                    <a:pt x="966" y="14"/>
                  </a:lnTo>
                  <a:lnTo>
                    <a:pt x="968" y="14"/>
                  </a:lnTo>
                  <a:lnTo>
                    <a:pt x="969" y="14"/>
                  </a:lnTo>
                  <a:lnTo>
                    <a:pt x="971" y="14"/>
                  </a:lnTo>
                  <a:lnTo>
                    <a:pt x="971" y="14"/>
                  </a:lnTo>
                  <a:lnTo>
                    <a:pt x="974" y="14"/>
                  </a:lnTo>
                  <a:lnTo>
                    <a:pt x="976" y="15"/>
                  </a:lnTo>
                  <a:lnTo>
                    <a:pt x="977" y="17"/>
                  </a:lnTo>
                  <a:lnTo>
                    <a:pt x="979" y="17"/>
                  </a:lnTo>
                  <a:lnTo>
                    <a:pt x="979" y="19"/>
                  </a:lnTo>
                  <a:lnTo>
                    <a:pt x="980" y="20"/>
                  </a:lnTo>
                  <a:lnTo>
                    <a:pt x="980" y="20"/>
                  </a:lnTo>
                  <a:lnTo>
                    <a:pt x="982" y="19"/>
                  </a:lnTo>
                  <a:lnTo>
                    <a:pt x="984" y="19"/>
                  </a:lnTo>
                  <a:lnTo>
                    <a:pt x="985" y="20"/>
                  </a:lnTo>
                  <a:lnTo>
                    <a:pt x="988" y="22"/>
                  </a:lnTo>
                  <a:lnTo>
                    <a:pt x="992" y="23"/>
                  </a:lnTo>
                  <a:lnTo>
                    <a:pt x="993" y="23"/>
                  </a:lnTo>
                  <a:lnTo>
                    <a:pt x="995" y="23"/>
                  </a:lnTo>
                  <a:lnTo>
                    <a:pt x="998" y="23"/>
                  </a:lnTo>
                  <a:lnTo>
                    <a:pt x="999" y="22"/>
                  </a:lnTo>
                  <a:lnTo>
                    <a:pt x="1001" y="22"/>
                  </a:lnTo>
                  <a:lnTo>
                    <a:pt x="1003" y="22"/>
                  </a:lnTo>
                  <a:lnTo>
                    <a:pt x="1003" y="23"/>
                  </a:lnTo>
                  <a:lnTo>
                    <a:pt x="1004" y="23"/>
                  </a:lnTo>
                  <a:lnTo>
                    <a:pt x="1006" y="23"/>
                  </a:lnTo>
                  <a:lnTo>
                    <a:pt x="1010" y="23"/>
                  </a:lnTo>
                  <a:lnTo>
                    <a:pt x="1014" y="23"/>
                  </a:lnTo>
                  <a:lnTo>
                    <a:pt x="1014" y="23"/>
                  </a:lnTo>
                  <a:lnTo>
                    <a:pt x="1015" y="25"/>
                  </a:lnTo>
                  <a:lnTo>
                    <a:pt x="1017" y="25"/>
                  </a:lnTo>
                  <a:lnTo>
                    <a:pt x="1018" y="25"/>
                  </a:lnTo>
                  <a:lnTo>
                    <a:pt x="1021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18" y="26"/>
                  </a:lnTo>
                  <a:lnTo>
                    <a:pt x="1017" y="26"/>
                  </a:lnTo>
                  <a:lnTo>
                    <a:pt x="1015" y="28"/>
                  </a:lnTo>
                  <a:lnTo>
                    <a:pt x="1012" y="30"/>
                  </a:lnTo>
                  <a:lnTo>
                    <a:pt x="1006" y="31"/>
                  </a:lnTo>
                  <a:lnTo>
                    <a:pt x="1003" y="33"/>
                  </a:lnTo>
                  <a:lnTo>
                    <a:pt x="1001" y="34"/>
                  </a:lnTo>
                  <a:lnTo>
                    <a:pt x="995" y="39"/>
                  </a:lnTo>
                  <a:lnTo>
                    <a:pt x="992" y="42"/>
                  </a:lnTo>
                  <a:lnTo>
                    <a:pt x="985" y="47"/>
                  </a:lnTo>
                  <a:lnTo>
                    <a:pt x="984" y="47"/>
                  </a:lnTo>
                  <a:lnTo>
                    <a:pt x="984" y="47"/>
                  </a:lnTo>
                  <a:lnTo>
                    <a:pt x="985" y="49"/>
                  </a:lnTo>
                  <a:lnTo>
                    <a:pt x="985" y="49"/>
                  </a:lnTo>
                  <a:lnTo>
                    <a:pt x="987" y="49"/>
                  </a:lnTo>
                  <a:lnTo>
                    <a:pt x="988" y="49"/>
                  </a:lnTo>
                  <a:lnTo>
                    <a:pt x="993" y="47"/>
                  </a:lnTo>
                  <a:lnTo>
                    <a:pt x="995" y="47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1001" y="44"/>
                  </a:lnTo>
                  <a:lnTo>
                    <a:pt x="1003" y="44"/>
                  </a:lnTo>
                  <a:lnTo>
                    <a:pt x="1003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3" y="45"/>
                  </a:lnTo>
                  <a:lnTo>
                    <a:pt x="1003" y="47"/>
                  </a:lnTo>
                  <a:lnTo>
                    <a:pt x="1003" y="47"/>
                  </a:lnTo>
                  <a:lnTo>
                    <a:pt x="1003" y="49"/>
                  </a:lnTo>
                  <a:lnTo>
                    <a:pt x="1003" y="49"/>
                  </a:lnTo>
                  <a:lnTo>
                    <a:pt x="1001" y="50"/>
                  </a:lnTo>
                  <a:lnTo>
                    <a:pt x="1001" y="50"/>
                  </a:lnTo>
                  <a:lnTo>
                    <a:pt x="1004" y="50"/>
                  </a:lnTo>
                  <a:lnTo>
                    <a:pt x="1004" y="50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6" y="50"/>
                  </a:lnTo>
                  <a:lnTo>
                    <a:pt x="1007" y="50"/>
                  </a:lnTo>
                  <a:lnTo>
                    <a:pt x="1007" y="50"/>
                  </a:lnTo>
                  <a:lnTo>
                    <a:pt x="1010" y="50"/>
                  </a:lnTo>
                  <a:lnTo>
                    <a:pt x="1012" y="50"/>
                  </a:lnTo>
                  <a:lnTo>
                    <a:pt x="1015" y="49"/>
                  </a:lnTo>
                  <a:lnTo>
                    <a:pt x="1017" y="47"/>
                  </a:lnTo>
                  <a:lnTo>
                    <a:pt x="1020" y="47"/>
                  </a:lnTo>
                  <a:lnTo>
                    <a:pt x="1021" y="45"/>
                  </a:lnTo>
                  <a:lnTo>
                    <a:pt x="1025" y="45"/>
                  </a:lnTo>
                  <a:lnTo>
                    <a:pt x="1025" y="45"/>
                  </a:lnTo>
                  <a:lnTo>
                    <a:pt x="1026" y="44"/>
                  </a:lnTo>
                  <a:lnTo>
                    <a:pt x="1028" y="44"/>
                  </a:lnTo>
                  <a:lnTo>
                    <a:pt x="1029" y="42"/>
                  </a:lnTo>
                  <a:lnTo>
                    <a:pt x="1029" y="42"/>
                  </a:lnTo>
                  <a:lnTo>
                    <a:pt x="1031" y="42"/>
                  </a:lnTo>
                  <a:lnTo>
                    <a:pt x="1031" y="41"/>
                  </a:lnTo>
                  <a:lnTo>
                    <a:pt x="1033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41"/>
                  </a:lnTo>
                  <a:lnTo>
                    <a:pt x="1036" y="41"/>
                  </a:lnTo>
                  <a:lnTo>
                    <a:pt x="1036" y="41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7" y="44"/>
                  </a:lnTo>
                  <a:lnTo>
                    <a:pt x="1037" y="44"/>
                  </a:lnTo>
                  <a:lnTo>
                    <a:pt x="1037" y="45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5"/>
                  </a:lnTo>
                  <a:lnTo>
                    <a:pt x="1039" y="45"/>
                  </a:lnTo>
                  <a:lnTo>
                    <a:pt x="1040" y="44"/>
                  </a:lnTo>
                  <a:lnTo>
                    <a:pt x="1040" y="44"/>
                  </a:lnTo>
                  <a:lnTo>
                    <a:pt x="1042" y="44"/>
                  </a:lnTo>
                  <a:lnTo>
                    <a:pt x="1045" y="45"/>
                  </a:lnTo>
                  <a:lnTo>
                    <a:pt x="1047" y="45"/>
                  </a:lnTo>
                  <a:lnTo>
                    <a:pt x="1048" y="45"/>
                  </a:lnTo>
                  <a:lnTo>
                    <a:pt x="1048" y="47"/>
                  </a:lnTo>
                  <a:lnTo>
                    <a:pt x="1051" y="49"/>
                  </a:lnTo>
                  <a:lnTo>
                    <a:pt x="1051" y="50"/>
                  </a:lnTo>
                  <a:lnTo>
                    <a:pt x="1051" y="50"/>
                  </a:lnTo>
                  <a:lnTo>
                    <a:pt x="1053" y="50"/>
                  </a:lnTo>
                  <a:lnTo>
                    <a:pt x="1053" y="52"/>
                  </a:lnTo>
                  <a:lnTo>
                    <a:pt x="1053" y="52"/>
                  </a:lnTo>
                  <a:lnTo>
                    <a:pt x="1056" y="52"/>
                  </a:lnTo>
                  <a:lnTo>
                    <a:pt x="1056" y="52"/>
                  </a:lnTo>
                  <a:lnTo>
                    <a:pt x="1058" y="52"/>
                  </a:lnTo>
                  <a:lnTo>
                    <a:pt x="1058" y="52"/>
                  </a:lnTo>
                  <a:lnTo>
                    <a:pt x="1059" y="53"/>
                  </a:lnTo>
                  <a:lnTo>
                    <a:pt x="1061" y="53"/>
                  </a:lnTo>
                  <a:lnTo>
                    <a:pt x="1061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4" y="53"/>
                  </a:lnTo>
                  <a:lnTo>
                    <a:pt x="1066" y="52"/>
                  </a:lnTo>
                  <a:lnTo>
                    <a:pt x="1067" y="50"/>
                  </a:lnTo>
                  <a:lnTo>
                    <a:pt x="1069" y="50"/>
                  </a:lnTo>
                  <a:lnTo>
                    <a:pt x="1070" y="49"/>
                  </a:lnTo>
                  <a:lnTo>
                    <a:pt x="1070" y="49"/>
                  </a:lnTo>
                  <a:lnTo>
                    <a:pt x="1074" y="49"/>
                  </a:lnTo>
                  <a:lnTo>
                    <a:pt x="1075" y="49"/>
                  </a:lnTo>
                  <a:lnTo>
                    <a:pt x="1078" y="49"/>
                  </a:lnTo>
                  <a:lnTo>
                    <a:pt x="1081" y="49"/>
                  </a:lnTo>
                  <a:lnTo>
                    <a:pt x="1083" y="49"/>
                  </a:lnTo>
                  <a:lnTo>
                    <a:pt x="1085" y="47"/>
                  </a:lnTo>
                  <a:lnTo>
                    <a:pt x="1086" y="47"/>
                  </a:lnTo>
                  <a:lnTo>
                    <a:pt x="1088" y="47"/>
                  </a:lnTo>
                  <a:lnTo>
                    <a:pt x="1088" y="49"/>
                  </a:lnTo>
                  <a:lnTo>
                    <a:pt x="1086" y="49"/>
                  </a:lnTo>
                  <a:lnTo>
                    <a:pt x="1086" y="50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8" y="52"/>
                  </a:lnTo>
                  <a:lnTo>
                    <a:pt x="1089" y="53"/>
                  </a:lnTo>
                  <a:lnTo>
                    <a:pt x="1091" y="53"/>
                  </a:lnTo>
                  <a:lnTo>
                    <a:pt x="1091" y="53"/>
                  </a:lnTo>
                  <a:lnTo>
                    <a:pt x="1092" y="53"/>
                  </a:lnTo>
                  <a:lnTo>
                    <a:pt x="1092" y="53"/>
                  </a:lnTo>
                  <a:lnTo>
                    <a:pt x="1094" y="53"/>
                  </a:lnTo>
                  <a:lnTo>
                    <a:pt x="1094" y="53"/>
                  </a:lnTo>
                  <a:lnTo>
                    <a:pt x="1096" y="53"/>
                  </a:lnTo>
                  <a:lnTo>
                    <a:pt x="1096" y="52"/>
                  </a:lnTo>
                  <a:lnTo>
                    <a:pt x="1096" y="52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9" y="55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8"/>
                  </a:lnTo>
                  <a:lnTo>
                    <a:pt x="1097" y="58"/>
                  </a:lnTo>
                  <a:lnTo>
                    <a:pt x="1099" y="58"/>
                  </a:lnTo>
                  <a:lnTo>
                    <a:pt x="1100" y="58"/>
                  </a:lnTo>
                  <a:lnTo>
                    <a:pt x="1100" y="58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2" y="60"/>
                  </a:lnTo>
                  <a:lnTo>
                    <a:pt x="1102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2" y="63"/>
                  </a:lnTo>
                  <a:lnTo>
                    <a:pt x="1102" y="63"/>
                  </a:lnTo>
                  <a:lnTo>
                    <a:pt x="1097" y="61"/>
                  </a:lnTo>
                  <a:lnTo>
                    <a:pt x="1096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89" y="64"/>
                  </a:lnTo>
                  <a:lnTo>
                    <a:pt x="1088" y="61"/>
                  </a:lnTo>
                  <a:lnTo>
                    <a:pt x="1086" y="61"/>
                  </a:lnTo>
                  <a:lnTo>
                    <a:pt x="1083" y="60"/>
                  </a:lnTo>
                  <a:lnTo>
                    <a:pt x="1081" y="60"/>
                  </a:lnTo>
                  <a:lnTo>
                    <a:pt x="1080" y="60"/>
                  </a:lnTo>
                  <a:lnTo>
                    <a:pt x="1078" y="60"/>
                  </a:lnTo>
                  <a:lnTo>
                    <a:pt x="1078" y="61"/>
                  </a:lnTo>
                  <a:lnTo>
                    <a:pt x="1077" y="61"/>
                  </a:lnTo>
                  <a:lnTo>
                    <a:pt x="1075" y="61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2" y="63"/>
                  </a:lnTo>
                  <a:lnTo>
                    <a:pt x="1070" y="63"/>
                  </a:lnTo>
                  <a:lnTo>
                    <a:pt x="1069" y="63"/>
                  </a:lnTo>
                  <a:lnTo>
                    <a:pt x="1069" y="63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6" y="66"/>
                  </a:lnTo>
                  <a:lnTo>
                    <a:pt x="1064" y="66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6"/>
                  </a:lnTo>
                  <a:lnTo>
                    <a:pt x="1064" y="66"/>
                  </a:lnTo>
                  <a:lnTo>
                    <a:pt x="1064" y="66"/>
                  </a:lnTo>
                  <a:lnTo>
                    <a:pt x="1064" y="64"/>
                  </a:lnTo>
                  <a:lnTo>
                    <a:pt x="1064" y="64"/>
                  </a:lnTo>
                  <a:lnTo>
                    <a:pt x="1064" y="63"/>
                  </a:lnTo>
                  <a:lnTo>
                    <a:pt x="1064" y="64"/>
                  </a:lnTo>
                  <a:lnTo>
                    <a:pt x="1062" y="64"/>
                  </a:lnTo>
                  <a:lnTo>
                    <a:pt x="1062" y="64"/>
                  </a:lnTo>
                  <a:lnTo>
                    <a:pt x="1061" y="64"/>
                  </a:lnTo>
                  <a:lnTo>
                    <a:pt x="1061" y="64"/>
                  </a:lnTo>
                  <a:lnTo>
                    <a:pt x="1061" y="66"/>
                  </a:lnTo>
                  <a:lnTo>
                    <a:pt x="1059" y="66"/>
                  </a:lnTo>
                  <a:lnTo>
                    <a:pt x="1059" y="67"/>
                  </a:lnTo>
                  <a:lnTo>
                    <a:pt x="1058" y="66"/>
                  </a:lnTo>
                  <a:lnTo>
                    <a:pt x="1058" y="66"/>
                  </a:lnTo>
                  <a:lnTo>
                    <a:pt x="1058" y="64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4"/>
                  </a:lnTo>
                  <a:lnTo>
                    <a:pt x="1056" y="66"/>
                  </a:lnTo>
                  <a:lnTo>
                    <a:pt x="1056" y="67"/>
                  </a:lnTo>
                  <a:lnTo>
                    <a:pt x="1056" y="67"/>
                  </a:lnTo>
                  <a:lnTo>
                    <a:pt x="1055" y="69"/>
                  </a:lnTo>
                  <a:lnTo>
                    <a:pt x="1053" y="71"/>
                  </a:lnTo>
                  <a:lnTo>
                    <a:pt x="1053" y="72"/>
                  </a:lnTo>
                  <a:lnTo>
                    <a:pt x="1051" y="75"/>
                  </a:lnTo>
                  <a:lnTo>
                    <a:pt x="1050" y="75"/>
                  </a:lnTo>
                  <a:lnTo>
                    <a:pt x="1050" y="77"/>
                  </a:lnTo>
                  <a:lnTo>
                    <a:pt x="1050" y="77"/>
                  </a:lnTo>
                  <a:lnTo>
                    <a:pt x="1050" y="78"/>
                  </a:lnTo>
                  <a:lnTo>
                    <a:pt x="1048" y="78"/>
                  </a:lnTo>
                  <a:lnTo>
                    <a:pt x="1048" y="80"/>
                  </a:lnTo>
                  <a:lnTo>
                    <a:pt x="1047" y="80"/>
                  </a:lnTo>
                  <a:lnTo>
                    <a:pt x="1045" y="82"/>
                  </a:lnTo>
                  <a:lnTo>
                    <a:pt x="1045" y="82"/>
                  </a:lnTo>
                  <a:lnTo>
                    <a:pt x="1044" y="83"/>
                  </a:lnTo>
                  <a:lnTo>
                    <a:pt x="1044" y="85"/>
                  </a:lnTo>
                  <a:lnTo>
                    <a:pt x="1044" y="86"/>
                  </a:lnTo>
                  <a:lnTo>
                    <a:pt x="1044" y="86"/>
                  </a:lnTo>
                  <a:lnTo>
                    <a:pt x="1044" y="88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7" y="85"/>
                  </a:lnTo>
                  <a:lnTo>
                    <a:pt x="1047" y="85"/>
                  </a:lnTo>
                  <a:lnTo>
                    <a:pt x="1048" y="83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1" y="82"/>
                  </a:lnTo>
                  <a:lnTo>
                    <a:pt x="1051" y="82"/>
                  </a:lnTo>
                  <a:lnTo>
                    <a:pt x="1053" y="82"/>
                  </a:lnTo>
                  <a:lnTo>
                    <a:pt x="1053" y="83"/>
                  </a:lnTo>
                  <a:lnTo>
                    <a:pt x="1053" y="83"/>
                  </a:lnTo>
                  <a:lnTo>
                    <a:pt x="1053" y="85"/>
                  </a:lnTo>
                  <a:lnTo>
                    <a:pt x="1053" y="85"/>
                  </a:lnTo>
                  <a:lnTo>
                    <a:pt x="1051" y="86"/>
                  </a:lnTo>
                  <a:lnTo>
                    <a:pt x="1051" y="88"/>
                  </a:lnTo>
                  <a:lnTo>
                    <a:pt x="1050" y="89"/>
                  </a:lnTo>
                  <a:lnTo>
                    <a:pt x="1050" y="91"/>
                  </a:lnTo>
                  <a:lnTo>
                    <a:pt x="1051" y="93"/>
                  </a:lnTo>
                  <a:lnTo>
                    <a:pt x="1050" y="94"/>
                  </a:lnTo>
                  <a:lnTo>
                    <a:pt x="1050" y="94"/>
                  </a:lnTo>
                  <a:lnTo>
                    <a:pt x="1048" y="96"/>
                  </a:lnTo>
                  <a:lnTo>
                    <a:pt x="1048" y="97"/>
                  </a:lnTo>
                  <a:lnTo>
                    <a:pt x="1048" y="99"/>
                  </a:lnTo>
                  <a:lnTo>
                    <a:pt x="1048" y="99"/>
                  </a:lnTo>
                  <a:lnTo>
                    <a:pt x="1048" y="101"/>
                  </a:lnTo>
                  <a:lnTo>
                    <a:pt x="1048" y="102"/>
                  </a:lnTo>
                  <a:lnTo>
                    <a:pt x="1048" y="102"/>
                  </a:lnTo>
                  <a:lnTo>
                    <a:pt x="1047" y="104"/>
                  </a:lnTo>
                  <a:lnTo>
                    <a:pt x="1047" y="105"/>
                  </a:lnTo>
                  <a:lnTo>
                    <a:pt x="1047" y="105"/>
                  </a:lnTo>
                  <a:lnTo>
                    <a:pt x="1047" y="107"/>
                  </a:lnTo>
                  <a:lnTo>
                    <a:pt x="1045" y="108"/>
                  </a:lnTo>
                  <a:lnTo>
                    <a:pt x="1045" y="110"/>
                  </a:lnTo>
                  <a:lnTo>
                    <a:pt x="1045" y="110"/>
                  </a:lnTo>
                  <a:lnTo>
                    <a:pt x="1045" y="112"/>
                  </a:lnTo>
                  <a:lnTo>
                    <a:pt x="1045" y="112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7" y="116"/>
                  </a:lnTo>
                  <a:lnTo>
                    <a:pt x="1047" y="118"/>
                  </a:lnTo>
                  <a:lnTo>
                    <a:pt x="1047" y="118"/>
                  </a:lnTo>
                  <a:lnTo>
                    <a:pt x="1047" y="119"/>
                  </a:lnTo>
                  <a:lnTo>
                    <a:pt x="1047" y="119"/>
                  </a:lnTo>
                  <a:lnTo>
                    <a:pt x="1047" y="123"/>
                  </a:lnTo>
                  <a:lnTo>
                    <a:pt x="1047" y="126"/>
                  </a:lnTo>
                  <a:lnTo>
                    <a:pt x="1047" y="129"/>
                  </a:lnTo>
                  <a:lnTo>
                    <a:pt x="1047" y="129"/>
                  </a:lnTo>
                  <a:lnTo>
                    <a:pt x="1047" y="130"/>
                  </a:lnTo>
                  <a:lnTo>
                    <a:pt x="1048" y="130"/>
                  </a:lnTo>
                  <a:lnTo>
                    <a:pt x="1048" y="132"/>
                  </a:lnTo>
                  <a:lnTo>
                    <a:pt x="1050" y="134"/>
                  </a:lnTo>
                  <a:lnTo>
                    <a:pt x="1050" y="137"/>
                  </a:lnTo>
                  <a:lnTo>
                    <a:pt x="1050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8"/>
                  </a:lnTo>
                  <a:lnTo>
                    <a:pt x="1053" y="138"/>
                  </a:lnTo>
                  <a:lnTo>
                    <a:pt x="1055" y="138"/>
                  </a:lnTo>
                  <a:lnTo>
                    <a:pt x="1056" y="138"/>
                  </a:lnTo>
                  <a:lnTo>
                    <a:pt x="1058" y="138"/>
                  </a:lnTo>
                  <a:lnTo>
                    <a:pt x="1061" y="135"/>
                  </a:lnTo>
                  <a:lnTo>
                    <a:pt x="1062" y="135"/>
                  </a:lnTo>
                  <a:lnTo>
                    <a:pt x="1064" y="134"/>
                  </a:lnTo>
                  <a:lnTo>
                    <a:pt x="1064" y="132"/>
                  </a:lnTo>
                  <a:lnTo>
                    <a:pt x="1066" y="130"/>
                  </a:lnTo>
                  <a:lnTo>
                    <a:pt x="1067" y="127"/>
                  </a:lnTo>
                  <a:lnTo>
                    <a:pt x="1067" y="127"/>
                  </a:lnTo>
                  <a:lnTo>
                    <a:pt x="1069" y="124"/>
                  </a:lnTo>
                  <a:lnTo>
                    <a:pt x="1069" y="123"/>
                  </a:lnTo>
                  <a:lnTo>
                    <a:pt x="1069" y="121"/>
                  </a:lnTo>
                  <a:lnTo>
                    <a:pt x="1069" y="118"/>
                  </a:lnTo>
                  <a:lnTo>
                    <a:pt x="1069" y="116"/>
                  </a:lnTo>
                  <a:lnTo>
                    <a:pt x="1069" y="115"/>
                  </a:lnTo>
                  <a:lnTo>
                    <a:pt x="1069" y="112"/>
                  </a:lnTo>
                  <a:lnTo>
                    <a:pt x="1067" y="110"/>
                  </a:lnTo>
                  <a:lnTo>
                    <a:pt x="1067" y="110"/>
                  </a:lnTo>
                  <a:lnTo>
                    <a:pt x="1066" y="107"/>
                  </a:lnTo>
                  <a:lnTo>
                    <a:pt x="1064" y="104"/>
                  </a:lnTo>
                  <a:lnTo>
                    <a:pt x="1064" y="104"/>
                  </a:lnTo>
                  <a:lnTo>
                    <a:pt x="1066" y="101"/>
                  </a:lnTo>
                  <a:lnTo>
                    <a:pt x="1066" y="101"/>
                  </a:lnTo>
                  <a:lnTo>
                    <a:pt x="1066" y="99"/>
                  </a:lnTo>
                  <a:lnTo>
                    <a:pt x="1066" y="97"/>
                  </a:lnTo>
                  <a:lnTo>
                    <a:pt x="1066" y="96"/>
                  </a:lnTo>
                  <a:lnTo>
                    <a:pt x="1066" y="96"/>
                  </a:lnTo>
                  <a:lnTo>
                    <a:pt x="1067" y="94"/>
                  </a:lnTo>
                  <a:lnTo>
                    <a:pt x="1067" y="93"/>
                  </a:lnTo>
                  <a:lnTo>
                    <a:pt x="1069" y="91"/>
                  </a:lnTo>
                  <a:lnTo>
                    <a:pt x="1069" y="89"/>
                  </a:lnTo>
                  <a:lnTo>
                    <a:pt x="1069" y="88"/>
                  </a:lnTo>
                  <a:lnTo>
                    <a:pt x="1069" y="86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70" y="83"/>
                  </a:lnTo>
                  <a:lnTo>
                    <a:pt x="1072" y="83"/>
                  </a:lnTo>
                  <a:lnTo>
                    <a:pt x="1072" y="82"/>
                  </a:lnTo>
                  <a:lnTo>
                    <a:pt x="1072" y="80"/>
                  </a:lnTo>
                  <a:lnTo>
                    <a:pt x="1072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5" y="80"/>
                  </a:lnTo>
                  <a:lnTo>
                    <a:pt x="1075" y="78"/>
                  </a:lnTo>
                  <a:lnTo>
                    <a:pt x="1077" y="77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7"/>
                  </a:lnTo>
                  <a:lnTo>
                    <a:pt x="1078" y="77"/>
                  </a:lnTo>
                  <a:lnTo>
                    <a:pt x="1078" y="78"/>
                  </a:lnTo>
                  <a:lnTo>
                    <a:pt x="1078" y="78"/>
                  </a:lnTo>
                  <a:lnTo>
                    <a:pt x="1078" y="80"/>
                  </a:lnTo>
                  <a:lnTo>
                    <a:pt x="1078" y="80"/>
                  </a:lnTo>
                  <a:lnTo>
                    <a:pt x="1078" y="82"/>
                  </a:lnTo>
                  <a:lnTo>
                    <a:pt x="1078" y="82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78" y="82"/>
                  </a:lnTo>
                  <a:lnTo>
                    <a:pt x="1080" y="82"/>
                  </a:lnTo>
                  <a:lnTo>
                    <a:pt x="1078" y="82"/>
                  </a:lnTo>
                  <a:lnTo>
                    <a:pt x="1078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80" y="83"/>
                  </a:lnTo>
                  <a:lnTo>
                    <a:pt x="1080" y="82"/>
                  </a:lnTo>
                  <a:lnTo>
                    <a:pt x="1081" y="80"/>
                  </a:lnTo>
                  <a:lnTo>
                    <a:pt x="1081" y="78"/>
                  </a:lnTo>
                  <a:lnTo>
                    <a:pt x="1081" y="78"/>
                  </a:lnTo>
                  <a:lnTo>
                    <a:pt x="1081" y="75"/>
                  </a:lnTo>
                  <a:lnTo>
                    <a:pt x="1081" y="75"/>
                  </a:lnTo>
                  <a:lnTo>
                    <a:pt x="1081" y="74"/>
                  </a:lnTo>
                  <a:lnTo>
                    <a:pt x="1083" y="74"/>
                  </a:lnTo>
                  <a:lnTo>
                    <a:pt x="1085" y="72"/>
                  </a:lnTo>
                  <a:lnTo>
                    <a:pt x="1085" y="72"/>
                  </a:lnTo>
                  <a:lnTo>
                    <a:pt x="1086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6" y="72"/>
                  </a:lnTo>
                  <a:lnTo>
                    <a:pt x="1086" y="71"/>
                  </a:lnTo>
                  <a:lnTo>
                    <a:pt x="1086" y="71"/>
                  </a:lnTo>
                  <a:lnTo>
                    <a:pt x="1086" y="69"/>
                  </a:lnTo>
                  <a:lnTo>
                    <a:pt x="1086" y="69"/>
                  </a:lnTo>
                  <a:lnTo>
                    <a:pt x="1086" y="67"/>
                  </a:lnTo>
                  <a:lnTo>
                    <a:pt x="1088" y="67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9" y="66"/>
                  </a:lnTo>
                  <a:lnTo>
                    <a:pt x="1089" y="66"/>
                  </a:lnTo>
                  <a:lnTo>
                    <a:pt x="1091" y="64"/>
                  </a:lnTo>
                  <a:lnTo>
                    <a:pt x="1091" y="66"/>
                  </a:lnTo>
                  <a:lnTo>
                    <a:pt x="1094" y="66"/>
                  </a:lnTo>
                  <a:lnTo>
                    <a:pt x="1096" y="67"/>
                  </a:lnTo>
                  <a:lnTo>
                    <a:pt x="1097" y="67"/>
                  </a:lnTo>
                  <a:lnTo>
                    <a:pt x="1097" y="67"/>
                  </a:lnTo>
                  <a:lnTo>
                    <a:pt x="1099" y="69"/>
                  </a:lnTo>
                  <a:lnTo>
                    <a:pt x="1099" y="69"/>
                  </a:lnTo>
                  <a:lnTo>
                    <a:pt x="1100" y="69"/>
                  </a:lnTo>
                  <a:lnTo>
                    <a:pt x="1100" y="71"/>
                  </a:lnTo>
                  <a:lnTo>
                    <a:pt x="1102" y="71"/>
                  </a:lnTo>
                  <a:lnTo>
                    <a:pt x="1102" y="71"/>
                  </a:lnTo>
                  <a:lnTo>
                    <a:pt x="1103" y="71"/>
                  </a:lnTo>
                  <a:lnTo>
                    <a:pt x="1107" y="72"/>
                  </a:lnTo>
                  <a:lnTo>
                    <a:pt x="1108" y="74"/>
                  </a:lnTo>
                  <a:lnTo>
                    <a:pt x="1110" y="74"/>
                  </a:lnTo>
                  <a:lnTo>
                    <a:pt x="1110" y="74"/>
                  </a:lnTo>
                  <a:lnTo>
                    <a:pt x="1110" y="75"/>
                  </a:lnTo>
                  <a:lnTo>
                    <a:pt x="1110" y="75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80"/>
                  </a:lnTo>
                  <a:lnTo>
                    <a:pt x="1110" y="80"/>
                  </a:lnTo>
                  <a:lnTo>
                    <a:pt x="1111" y="82"/>
                  </a:lnTo>
                  <a:lnTo>
                    <a:pt x="1111" y="83"/>
                  </a:lnTo>
                  <a:lnTo>
                    <a:pt x="1111" y="85"/>
                  </a:lnTo>
                  <a:lnTo>
                    <a:pt x="1111" y="86"/>
                  </a:lnTo>
                  <a:lnTo>
                    <a:pt x="1111" y="88"/>
                  </a:lnTo>
                  <a:lnTo>
                    <a:pt x="1111" y="89"/>
                  </a:lnTo>
                  <a:lnTo>
                    <a:pt x="1111" y="91"/>
                  </a:lnTo>
                  <a:lnTo>
                    <a:pt x="1111" y="91"/>
                  </a:lnTo>
                  <a:lnTo>
                    <a:pt x="1110" y="93"/>
                  </a:lnTo>
                  <a:lnTo>
                    <a:pt x="1110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7"/>
                  </a:lnTo>
                  <a:lnTo>
                    <a:pt x="1105" y="97"/>
                  </a:lnTo>
                  <a:lnTo>
                    <a:pt x="1103" y="97"/>
                  </a:lnTo>
                  <a:lnTo>
                    <a:pt x="1103" y="97"/>
                  </a:lnTo>
                  <a:lnTo>
                    <a:pt x="1102" y="99"/>
                  </a:lnTo>
                  <a:lnTo>
                    <a:pt x="1102" y="101"/>
                  </a:lnTo>
                  <a:lnTo>
                    <a:pt x="1102" y="101"/>
                  </a:lnTo>
                  <a:lnTo>
                    <a:pt x="1102" y="102"/>
                  </a:lnTo>
                  <a:lnTo>
                    <a:pt x="1102" y="102"/>
                  </a:lnTo>
                  <a:lnTo>
                    <a:pt x="1103" y="104"/>
                  </a:lnTo>
                  <a:lnTo>
                    <a:pt x="1105" y="104"/>
                  </a:lnTo>
                  <a:lnTo>
                    <a:pt x="1107" y="104"/>
                  </a:lnTo>
                  <a:lnTo>
                    <a:pt x="1107" y="104"/>
                  </a:lnTo>
                  <a:lnTo>
                    <a:pt x="1108" y="102"/>
                  </a:lnTo>
                  <a:lnTo>
                    <a:pt x="1108" y="102"/>
                  </a:lnTo>
                  <a:lnTo>
                    <a:pt x="1110" y="102"/>
                  </a:lnTo>
                  <a:lnTo>
                    <a:pt x="1110" y="101"/>
                  </a:lnTo>
                  <a:lnTo>
                    <a:pt x="1111" y="99"/>
                  </a:lnTo>
                  <a:lnTo>
                    <a:pt x="1111" y="99"/>
                  </a:lnTo>
                  <a:lnTo>
                    <a:pt x="1110" y="99"/>
                  </a:lnTo>
                  <a:lnTo>
                    <a:pt x="1110" y="99"/>
                  </a:lnTo>
                  <a:lnTo>
                    <a:pt x="1111" y="99"/>
                  </a:lnTo>
                  <a:lnTo>
                    <a:pt x="1111" y="97"/>
                  </a:lnTo>
                  <a:lnTo>
                    <a:pt x="1111" y="97"/>
                  </a:lnTo>
                  <a:lnTo>
                    <a:pt x="1113" y="97"/>
                  </a:lnTo>
                  <a:lnTo>
                    <a:pt x="1115" y="96"/>
                  </a:lnTo>
                  <a:lnTo>
                    <a:pt x="1116" y="96"/>
                  </a:lnTo>
                  <a:lnTo>
                    <a:pt x="1116" y="96"/>
                  </a:lnTo>
                  <a:lnTo>
                    <a:pt x="1118" y="96"/>
                  </a:lnTo>
                  <a:lnTo>
                    <a:pt x="1119" y="97"/>
                  </a:lnTo>
                  <a:lnTo>
                    <a:pt x="1119" y="97"/>
                  </a:lnTo>
                  <a:lnTo>
                    <a:pt x="1121" y="99"/>
                  </a:lnTo>
                  <a:lnTo>
                    <a:pt x="1122" y="104"/>
                  </a:lnTo>
                  <a:lnTo>
                    <a:pt x="1122" y="110"/>
                  </a:lnTo>
                  <a:lnTo>
                    <a:pt x="1124" y="113"/>
                  </a:lnTo>
                  <a:lnTo>
                    <a:pt x="1124" y="113"/>
                  </a:lnTo>
                  <a:lnTo>
                    <a:pt x="1124" y="115"/>
                  </a:lnTo>
                  <a:lnTo>
                    <a:pt x="1124" y="119"/>
                  </a:lnTo>
                  <a:lnTo>
                    <a:pt x="1122" y="121"/>
                  </a:lnTo>
                  <a:lnTo>
                    <a:pt x="1121" y="123"/>
                  </a:lnTo>
                  <a:lnTo>
                    <a:pt x="1121" y="123"/>
                  </a:lnTo>
                  <a:lnTo>
                    <a:pt x="1121" y="121"/>
                  </a:lnTo>
                  <a:lnTo>
                    <a:pt x="1121" y="121"/>
                  </a:lnTo>
                  <a:lnTo>
                    <a:pt x="1121" y="119"/>
                  </a:lnTo>
                  <a:lnTo>
                    <a:pt x="1121" y="119"/>
                  </a:lnTo>
                  <a:lnTo>
                    <a:pt x="1119" y="119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8" y="123"/>
                  </a:lnTo>
                  <a:lnTo>
                    <a:pt x="1118" y="123"/>
                  </a:lnTo>
                  <a:lnTo>
                    <a:pt x="1118" y="124"/>
                  </a:lnTo>
                  <a:lnTo>
                    <a:pt x="1118" y="126"/>
                  </a:lnTo>
                  <a:lnTo>
                    <a:pt x="1118" y="126"/>
                  </a:lnTo>
                  <a:lnTo>
                    <a:pt x="1116" y="126"/>
                  </a:lnTo>
                  <a:lnTo>
                    <a:pt x="1115" y="126"/>
                  </a:lnTo>
                  <a:lnTo>
                    <a:pt x="1115" y="127"/>
                  </a:lnTo>
                  <a:lnTo>
                    <a:pt x="1115" y="127"/>
                  </a:lnTo>
                  <a:lnTo>
                    <a:pt x="1113" y="129"/>
                  </a:lnTo>
                  <a:lnTo>
                    <a:pt x="1113" y="130"/>
                  </a:lnTo>
                  <a:lnTo>
                    <a:pt x="1113" y="130"/>
                  </a:lnTo>
                  <a:lnTo>
                    <a:pt x="1113" y="132"/>
                  </a:lnTo>
                  <a:lnTo>
                    <a:pt x="1113" y="132"/>
                  </a:lnTo>
                  <a:lnTo>
                    <a:pt x="1111" y="132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1" y="137"/>
                  </a:lnTo>
                  <a:lnTo>
                    <a:pt x="1111" y="137"/>
                  </a:lnTo>
                  <a:lnTo>
                    <a:pt x="1113" y="138"/>
                  </a:lnTo>
                  <a:lnTo>
                    <a:pt x="1115" y="138"/>
                  </a:lnTo>
                  <a:lnTo>
                    <a:pt x="1116" y="140"/>
                  </a:lnTo>
                  <a:lnTo>
                    <a:pt x="1116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9" y="140"/>
                  </a:lnTo>
                  <a:lnTo>
                    <a:pt x="1121" y="140"/>
                  </a:lnTo>
                  <a:lnTo>
                    <a:pt x="1121" y="140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8" y="141"/>
                  </a:lnTo>
                  <a:lnTo>
                    <a:pt x="1119" y="141"/>
                  </a:lnTo>
                  <a:lnTo>
                    <a:pt x="1119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2" y="141"/>
                  </a:lnTo>
                  <a:lnTo>
                    <a:pt x="1124" y="143"/>
                  </a:lnTo>
                  <a:lnTo>
                    <a:pt x="1124" y="141"/>
                  </a:lnTo>
                  <a:lnTo>
                    <a:pt x="1126" y="141"/>
                  </a:lnTo>
                  <a:lnTo>
                    <a:pt x="1126" y="141"/>
                  </a:lnTo>
                  <a:lnTo>
                    <a:pt x="1129" y="140"/>
                  </a:lnTo>
                  <a:lnTo>
                    <a:pt x="1130" y="140"/>
                  </a:lnTo>
                  <a:lnTo>
                    <a:pt x="1133" y="140"/>
                  </a:lnTo>
                  <a:lnTo>
                    <a:pt x="1135" y="140"/>
                  </a:lnTo>
                  <a:lnTo>
                    <a:pt x="1135" y="140"/>
                  </a:lnTo>
                  <a:lnTo>
                    <a:pt x="1138" y="138"/>
                  </a:lnTo>
                  <a:lnTo>
                    <a:pt x="1141" y="135"/>
                  </a:lnTo>
                  <a:lnTo>
                    <a:pt x="1146" y="134"/>
                  </a:lnTo>
                  <a:lnTo>
                    <a:pt x="1154" y="130"/>
                  </a:lnTo>
                  <a:lnTo>
                    <a:pt x="1156" y="130"/>
                  </a:lnTo>
                  <a:lnTo>
                    <a:pt x="1157" y="130"/>
                  </a:lnTo>
                  <a:lnTo>
                    <a:pt x="1157" y="130"/>
                  </a:lnTo>
                  <a:lnTo>
                    <a:pt x="1159" y="129"/>
                  </a:lnTo>
                  <a:lnTo>
                    <a:pt x="1163" y="127"/>
                  </a:lnTo>
                  <a:lnTo>
                    <a:pt x="1167" y="126"/>
                  </a:lnTo>
                  <a:lnTo>
                    <a:pt x="1168" y="124"/>
                  </a:lnTo>
                  <a:lnTo>
                    <a:pt x="1170" y="123"/>
                  </a:lnTo>
                  <a:lnTo>
                    <a:pt x="1171" y="123"/>
                  </a:lnTo>
                  <a:lnTo>
                    <a:pt x="1171" y="121"/>
                  </a:lnTo>
                  <a:lnTo>
                    <a:pt x="1173" y="119"/>
                  </a:lnTo>
                  <a:lnTo>
                    <a:pt x="1174" y="119"/>
                  </a:lnTo>
                  <a:lnTo>
                    <a:pt x="1174" y="119"/>
                  </a:lnTo>
                  <a:lnTo>
                    <a:pt x="1176" y="118"/>
                  </a:lnTo>
                  <a:lnTo>
                    <a:pt x="1176" y="118"/>
                  </a:lnTo>
                  <a:lnTo>
                    <a:pt x="1176" y="116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6" y="113"/>
                  </a:lnTo>
                  <a:lnTo>
                    <a:pt x="1174" y="113"/>
                  </a:lnTo>
                  <a:lnTo>
                    <a:pt x="1173" y="113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8" y="108"/>
                  </a:lnTo>
                  <a:lnTo>
                    <a:pt x="1182" y="108"/>
                  </a:lnTo>
                  <a:lnTo>
                    <a:pt x="1185" y="108"/>
                  </a:lnTo>
                  <a:lnTo>
                    <a:pt x="1190" y="108"/>
                  </a:lnTo>
                  <a:lnTo>
                    <a:pt x="1192" y="108"/>
                  </a:lnTo>
                  <a:lnTo>
                    <a:pt x="1193" y="110"/>
                  </a:lnTo>
                  <a:lnTo>
                    <a:pt x="1195" y="110"/>
                  </a:lnTo>
                  <a:lnTo>
                    <a:pt x="1197" y="110"/>
                  </a:lnTo>
                  <a:lnTo>
                    <a:pt x="1198" y="110"/>
                  </a:lnTo>
                  <a:lnTo>
                    <a:pt x="1201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4" y="108"/>
                  </a:lnTo>
                  <a:lnTo>
                    <a:pt x="1206" y="108"/>
                  </a:lnTo>
                  <a:lnTo>
                    <a:pt x="1206" y="108"/>
                  </a:lnTo>
                  <a:lnTo>
                    <a:pt x="1208" y="108"/>
                  </a:lnTo>
                  <a:lnTo>
                    <a:pt x="1208" y="107"/>
                  </a:lnTo>
                  <a:lnTo>
                    <a:pt x="1209" y="107"/>
                  </a:lnTo>
                  <a:lnTo>
                    <a:pt x="1211" y="105"/>
                  </a:lnTo>
                  <a:lnTo>
                    <a:pt x="1212" y="105"/>
                  </a:lnTo>
                  <a:lnTo>
                    <a:pt x="1212" y="105"/>
                  </a:lnTo>
                  <a:lnTo>
                    <a:pt x="1214" y="105"/>
                  </a:lnTo>
                  <a:lnTo>
                    <a:pt x="1214" y="105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2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2" y="99"/>
                  </a:lnTo>
                  <a:lnTo>
                    <a:pt x="1212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5" y="99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5" y="96"/>
                  </a:lnTo>
                  <a:lnTo>
                    <a:pt x="1215" y="96"/>
                  </a:lnTo>
                  <a:lnTo>
                    <a:pt x="1214" y="96"/>
                  </a:lnTo>
                  <a:lnTo>
                    <a:pt x="1214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4" y="94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6" y="83"/>
                  </a:lnTo>
                  <a:lnTo>
                    <a:pt x="1230" y="82"/>
                  </a:lnTo>
                  <a:lnTo>
                    <a:pt x="1231" y="80"/>
                  </a:lnTo>
                  <a:lnTo>
                    <a:pt x="1234" y="78"/>
                  </a:lnTo>
                  <a:lnTo>
                    <a:pt x="1234" y="80"/>
                  </a:lnTo>
                  <a:lnTo>
                    <a:pt x="1236" y="78"/>
                  </a:lnTo>
                  <a:lnTo>
                    <a:pt x="1236" y="78"/>
                  </a:lnTo>
                  <a:lnTo>
                    <a:pt x="1239" y="78"/>
                  </a:lnTo>
                  <a:lnTo>
                    <a:pt x="1245" y="78"/>
                  </a:lnTo>
                  <a:lnTo>
                    <a:pt x="1252" y="78"/>
                  </a:lnTo>
                  <a:lnTo>
                    <a:pt x="1258" y="78"/>
                  </a:lnTo>
                  <a:lnTo>
                    <a:pt x="1264" y="78"/>
                  </a:lnTo>
                  <a:lnTo>
                    <a:pt x="1271" y="78"/>
                  </a:lnTo>
                  <a:lnTo>
                    <a:pt x="1275" y="78"/>
                  </a:lnTo>
                  <a:lnTo>
                    <a:pt x="1282" y="78"/>
                  </a:lnTo>
                  <a:lnTo>
                    <a:pt x="1283" y="75"/>
                  </a:lnTo>
                  <a:lnTo>
                    <a:pt x="1285" y="74"/>
                  </a:lnTo>
                  <a:lnTo>
                    <a:pt x="1286" y="75"/>
                  </a:lnTo>
                  <a:lnTo>
                    <a:pt x="1288" y="75"/>
                  </a:lnTo>
                  <a:lnTo>
                    <a:pt x="1288" y="74"/>
                  </a:lnTo>
                  <a:lnTo>
                    <a:pt x="1290" y="74"/>
                  </a:lnTo>
                  <a:lnTo>
                    <a:pt x="1290" y="74"/>
                  </a:lnTo>
                  <a:lnTo>
                    <a:pt x="1291" y="74"/>
                  </a:lnTo>
                  <a:lnTo>
                    <a:pt x="1291" y="75"/>
                  </a:lnTo>
                  <a:lnTo>
                    <a:pt x="1291" y="74"/>
                  </a:lnTo>
                  <a:lnTo>
                    <a:pt x="1291" y="74"/>
                  </a:lnTo>
                  <a:lnTo>
                    <a:pt x="1291" y="72"/>
                  </a:lnTo>
                  <a:lnTo>
                    <a:pt x="1293" y="72"/>
                  </a:lnTo>
                  <a:lnTo>
                    <a:pt x="1293" y="72"/>
                  </a:lnTo>
                  <a:lnTo>
                    <a:pt x="1294" y="72"/>
                  </a:lnTo>
                  <a:lnTo>
                    <a:pt x="1294" y="72"/>
                  </a:lnTo>
                  <a:lnTo>
                    <a:pt x="1294" y="71"/>
                  </a:lnTo>
                  <a:lnTo>
                    <a:pt x="1294" y="71"/>
                  </a:lnTo>
                  <a:lnTo>
                    <a:pt x="1294" y="69"/>
                  </a:lnTo>
                  <a:lnTo>
                    <a:pt x="1296" y="67"/>
                  </a:lnTo>
                  <a:lnTo>
                    <a:pt x="1297" y="66"/>
                  </a:lnTo>
                  <a:lnTo>
                    <a:pt x="1297" y="66"/>
                  </a:lnTo>
                  <a:lnTo>
                    <a:pt x="1297" y="64"/>
                  </a:lnTo>
                  <a:lnTo>
                    <a:pt x="1299" y="64"/>
                  </a:lnTo>
                  <a:lnTo>
                    <a:pt x="1299" y="63"/>
                  </a:lnTo>
                  <a:lnTo>
                    <a:pt x="1299" y="63"/>
                  </a:lnTo>
                  <a:lnTo>
                    <a:pt x="1299" y="61"/>
                  </a:lnTo>
                  <a:lnTo>
                    <a:pt x="1299" y="60"/>
                  </a:lnTo>
                  <a:lnTo>
                    <a:pt x="1301" y="58"/>
                  </a:lnTo>
                  <a:lnTo>
                    <a:pt x="1301" y="56"/>
                  </a:lnTo>
                  <a:lnTo>
                    <a:pt x="1301" y="55"/>
                  </a:lnTo>
                  <a:lnTo>
                    <a:pt x="1302" y="53"/>
                  </a:lnTo>
                  <a:lnTo>
                    <a:pt x="1304" y="52"/>
                  </a:lnTo>
                  <a:lnTo>
                    <a:pt x="1304" y="49"/>
                  </a:lnTo>
                  <a:lnTo>
                    <a:pt x="1305" y="45"/>
                  </a:lnTo>
                  <a:lnTo>
                    <a:pt x="1308" y="44"/>
                  </a:lnTo>
                  <a:lnTo>
                    <a:pt x="1308" y="42"/>
                  </a:lnTo>
                  <a:lnTo>
                    <a:pt x="1312" y="39"/>
                  </a:lnTo>
                  <a:lnTo>
                    <a:pt x="1313" y="37"/>
                  </a:lnTo>
                  <a:lnTo>
                    <a:pt x="1313" y="36"/>
                  </a:lnTo>
                  <a:lnTo>
                    <a:pt x="1315" y="34"/>
                  </a:lnTo>
                  <a:lnTo>
                    <a:pt x="1316" y="36"/>
                  </a:lnTo>
                  <a:lnTo>
                    <a:pt x="1318" y="36"/>
                  </a:lnTo>
                  <a:lnTo>
                    <a:pt x="1318" y="37"/>
                  </a:lnTo>
                  <a:lnTo>
                    <a:pt x="1318" y="37"/>
                  </a:lnTo>
                  <a:lnTo>
                    <a:pt x="1318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1" y="39"/>
                  </a:lnTo>
                  <a:lnTo>
                    <a:pt x="1323" y="39"/>
                  </a:lnTo>
                  <a:lnTo>
                    <a:pt x="1326" y="37"/>
                  </a:lnTo>
                  <a:lnTo>
                    <a:pt x="1327" y="37"/>
                  </a:lnTo>
                  <a:lnTo>
                    <a:pt x="1327" y="37"/>
                  </a:lnTo>
                  <a:lnTo>
                    <a:pt x="1329" y="37"/>
                  </a:lnTo>
                  <a:lnTo>
                    <a:pt x="1329" y="37"/>
                  </a:lnTo>
                  <a:lnTo>
                    <a:pt x="1332" y="37"/>
                  </a:lnTo>
                  <a:lnTo>
                    <a:pt x="1334" y="41"/>
                  </a:lnTo>
                  <a:lnTo>
                    <a:pt x="1335" y="42"/>
                  </a:lnTo>
                  <a:lnTo>
                    <a:pt x="1335" y="44"/>
                  </a:lnTo>
                  <a:lnTo>
                    <a:pt x="1335" y="47"/>
                  </a:lnTo>
                  <a:lnTo>
                    <a:pt x="1335" y="50"/>
                  </a:lnTo>
                  <a:lnTo>
                    <a:pt x="1335" y="52"/>
                  </a:lnTo>
                  <a:lnTo>
                    <a:pt x="1335" y="55"/>
                  </a:lnTo>
                  <a:lnTo>
                    <a:pt x="1335" y="58"/>
                  </a:lnTo>
                  <a:lnTo>
                    <a:pt x="1335" y="61"/>
                  </a:lnTo>
                  <a:lnTo>
                    <a:pt x="1335" y="63"/>
                  </a:lnTo>
                  <a:lnTo>
                    <a:pt x="1337" y="63"/>
                  </a:lnTo>
                  <a:lnTo>
                    <a:pt x="1335" y="63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7"/>
                  </a:lnTo>
                  <a:lnTo>
                    <a:pt x="1338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2" y="69"/>
                  </a:lnTo>
                  <a:lnTo>
                    <a:pt x="1342" y="69"/>
                  </a:lnTo>
                  <a:lnTo>
                    <a:pt x="1342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2"/>
                  </a:lnTo>
                  <a:lnTo>
                    <a:pt x="1342" y="72"/>
                  </a:lnTo>
                  <a:lnTo>
                    <a:pt x="1342" y="74"/>
                  </a:lnTo>
                  <a:lnTo>
                    <a:pt x="1340" y="74"/>
                  </a:lnTo>
                  <a:lnTo>
                    <a:pt x="1340" y="74"/>
                  </a:lnTo>
                  <a:lnTo>
                    <a:pt x="1340" y="75"/>
                  </a:lnTo>
                  <a:lnTo>
                    <a:pt x="1342" y="75"/>
                  </a:lnTo>
                  <a:lnTo>
                    <a:pt x="1342" y="77"/>
                  </a:lnTo>
                  <a:lnTo>
                    <a:pt x="1343" y="77"/>
                  </a:lnTo>
                  <a:lnTo>
                    <a:pt x="1343" y="77"/>
                  </a:lnTo>
                  <a:lnTo>
                    <a:pt x="1343" y="75"/>
                  </a:lnTo>
                  <a:lnTo>
                    <a:pt x="1343" y="75"/>
                  </a:lnTo>
                  <a:lnTo>
                    <a:pt x="1345" y="75"/>
                  </a:lnTo>
                  <a:lnTo>
                    <a:pt x="1345" y="75"/>
                  </a:lnTo>
                  <a:lnTo>
                    <a:pt x="1345" y="77"/>
                  </a:lnTo>
                  <a:lnTo>
                    <a:pt x="1345" y="77"/>
                  </a:lnTo>
                  <a:lnTo>
                    <a:pt x="1346" y="78"/>
                  </a:lnTo>
                  <a:lnTo>
                    <a:pt x="1346" y="80"/>
                  </a:lnTo>
                  <a:lnTo>
                    <a:pt x="1346" y="80"/>
                  </a:lnTo>
                  <a:lnTo>
                    <a:pt x="1346" y="82"/>
                  </a:lnTo>
                  <a:lnTo>
                    <a:pt x="1346" y="82"/>
                  </a:lnTo>
                  <a:lnTo>
                    <a:pt x="1348" y="82"/>
                  </a:lnTo>
                  <a:lnTo>
                    <a:pt x="1348" y="82"/>
                  </a:lnTo>
                  <a:lnTo>
                    <a:pt x="1345" y="85"/>
                  </a:lnTo>
                  <a:lnTo>
                    <a:pt x="1342" y="85"/>
                  </a:lnTo>
                  <a:lnTo>
                    <a:pt x="1340" y="85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7" y="86"/>
                  </a:lnTo>
                  <a:lnTo>
                    <a:pt x="1335" y="86"/>
                  </a:lnTo>
                  <a:lnTo>
                    <a:pt x="1335" y="86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29" y="88"/>
                  </a:lnTo>
                  <a:lnTo>
                    <a:pt x="1329" y="88"/>
                  </a:lnTo>
                  <a:lnTo>
                    <a:pt x="1327" y="88"/>
                  </a:lnTo>
                  <a:lnTo>
                    <a:pt x="1327" y="89"/>
                  </a:lnTo>
                  <a:lnTo>
                    <a:pt x="1327" y="89"/>
                  </a:lnTo>
                  <a:lnTo>
                    <a:pt x="1326" y="88"/>
                  </a:lnTo>
                  <a:lnTo>
                    <a:pt x="1326" y="89"/>
                  </a:lnTo>
                  <a:lnTo>
                    <a:pt x="1326" y="91"/>
                  </a:lnTo>
                  <a:lnTo>
                    <a:pt x="1326" y="91"/>
                  </a:lnTo>
                  <a:lnTo>
                    <a:pt x="1326" y="93"/>
                  </a:lnTo>
                  <a:lnTo>
                    <a:pt x="1324" y="93"/>
                  </a:lnTo>
                  <a:lnTo>
                    <a:pt x="1324" y="91"/>
                  </a:lnTo>
                  <a:lnTo>
                    <a:pt x="1323" y="91"/>
                  </a:lnTo>
                  <a:lnTo>
                    <a:pt x="1321" y="91"/>
                  </a:lnTo>
                  <a:lnTo>
                    <a:pt x="1321" y="89"/>
                  </a:lnTo>
                  <a:lnTo>
                    <a:pt x="1323" y="89"/>
                  </a:lnTo>
                  <a:lnTo>
                    <a:pt x="1323" y="89"/>
                  </a:lnTo>
                  <a:lnTo>
                    <a:pt x="1321" y="89"/>
                  </a:lnTo>
                  <a:lnTo>
                    <a:pt x="1321" y="89"/>
                  </a:lnTo>
                  <a:lnTo>
                    <a:pt x="1321" y="88"/>
                  </a:lnTo>
                  <a:lnTo>
                    <a:pt x="1321" y="86"/>
                  </a:lnTo>
                  <a:lnTo>
                    <a:pt x="1321" y="88"/>
                  </a:lnTo>
                  <a:lnTo>
                    <a:pt x="1321" y="88"/>
                  </a:lnTo>
                  <a:lnTo>
                    <a:pt x="1320" y="89"/>
                  </a:lnTo>
                  <a:lnTo>
                    <a:pt x="1320" y="91"/>
                  </a:lnTo>
                  <a:lnTo>
                    <a:pt x="1318" y="94"/>
                  </a:lnTo>
                  <a:lnTo>
                    <a:pt x="1318" y="96"/>
                  </a:lnTo>
                  <a:lnTo>
                    <a:pt x="1316" y="96"/>
                  </a:lnTo>
                  <a:lnTo>
                    <a:pt x="1315" y="97"/>
                  </a:lnTo>
                  <a:lnTo>
                    <a:pt x="1313" y="97"/>
                  </a:lnTo>
                  <a:lnTo>
                    <a:pt x="1312" y="97"/>
                  </a:lnTo>
                  <a:lnTo>
                    <a:pt x="1312" y="99"/>
                  </a:lnTo>
                  <a:lnTo>
                    <a:pt x="1310" y="99"/>
                  </a:lnTo>
                  <a:lnTo>
                    <a:pt x="1310" y="97"/>
                  </a:lnTo>
                  <a:lnTo>
                    <a:pt x="1310" y="97"/>
                  </a:lnTo>
                  <a:lnTo>
                    <a:pt x="1310" y="99"/>
                  </a:lnTo>
                  <a:lnTo>
                    <a:pt x="1310" y="99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5" y="101"/>
                  </a:lnTo>
                  <a:lnTo>
                    <a:pt x="1305" y="101"/>
                  </a:lnTo>
                  <a:lnTo>
                    <a:pt x="1304" y="101"/>
                  </a:lnTo>
                  <a:lnTo>
                    <a:pt x="1304" y="101"/>
                  </a:lnTo>
                  <a:lnTo>
                    <a:pt x="1304" y="99"/>
                  </a:lnTo>
                  <a:lnTo>
                    <a:pt x="1302" y="101"/>
                  </a:lnTo>
                  <a:lnTo>
                    <a:pt x="1301" y="101"/>
                  </a:lnTo>
                  <a:lnTo>
                    <a:pt x="1301" y="102"/>
                  </a:lnTo>
                  <a:lnTo>
                    <a:pt x="1301" y="104"/>
                  </a:lnTo>
                  <a:lnTo>
                    <a:pt x="1301" y="104"/>
                  </a:lnTo>
                  <a:lnTo>
                    <a:pt x="1299" y="107"/>
                  </a:lnTo>
                  <a:lnTo>
                    <a:pt x="1296" y="108"/>
                  </a:lnTo>
                  <a:lnTo>
                    <a:pt x="1294" y="112"/>
                  </a:lnTo>
                  <a:lnTo>
                    <a:pt x="1294" y="113"/>
                  </a:lnTo>
                  <a:lnTo>
                    <a:pt x="1293" y="113"/>
                  </a:lnTo>
                  <a:lnTo>
                    <a:pt x="1293" y="116"/>
                  </a:lnTo>
                  <a:lnTo>
                    <a:pt x="1291" y="118"/>
                  </a:lnTo>
                  <a:lnTo>
                    <a:pt x="1293" y="118"/>
                  </a:lnTo>
                  <a:lnTo>
                    <a:pt x="1293" y="119"/>
                  </a:lnTo>
                  <a:lnTo>
                    <a:pt x="1293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6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3" y="123"/>
                  </a:lnTo>
                  <a:lnTo>
                    <a:pt x="1291" y="123"/>
                  </a:lnTo>
                  <a:lnTo>
                    <a:pt x="1291" y="123"/>
                  </a:lnTo>
                  <a:lnTo>
                    <a:pt x="1291" y="124"/>
                  </a:lnTo>
                  <a:lnTo>
                    <a:pt x="1288" y="126"/>
                  </a:lnTo>
                  <a:lnTo>
                    <a:pt x="1290" y="127"/>
                  </a:lnTo>
                  <a:lnTo>
                    <a:pt x="1293" y="127"/>
                  </a:lnTo>
                  <a:lnTo>
                    <a:pt x="1293" y="127"/>
                  </a:lnTo>
                  <a:lnTo>
                    <a:pt x="1294" y="130"/>
                  </a:lnTo>
                  <a:lnTo>
                    <a:pt x="1294" y="132"/>
                  </a:lnTo>
                  <a:lnTo>
                    <a:pt x="1294" y="132"/>
                  </a:lnTo>
                  <a:lnTo>
                    <a:pt x="1296" y="134"/>
                  </a:lnTo>
                  <a:lnTo>
                    <a:pt x="1296" y="135"/>
                  </a:lnTo>
                  <a:lnTo>
                    <a:pt x="1297" y="137"/>
                  </a:lnTo>
                  <a:lnTo>
                    <a:pt x="1299" y="137"/>
                  </a:lnTo>
                  <a:lnTo>
                    <a:pt x="1302" y="135"/>
                  </a:lnTo>
                  <a:lnTo>
                    <a:pt x="1304" y="135"/>
                  </a:lnTo>
                  <a:lnTo>
                    <a:pt x="1304" y="134"/>
                  </a:lnTo>
                  <a:lnTo>
                    <a:pt x="1302" y="132"/>
                  </a:lnTo>
                  <a:lnTo>
                    <a:pt x="1302" y="132"/>
                  </a:lnTo>
                  <a:lnTo>
                    <a:pt x="1301" y="130"/>
                  </a:lnTo>
                  <a:lnTo>
                    <a:pt x="1301" y="132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2" y="130"/>
                  </a:lnTo>
                  <a:lnTo>
                    <a:pt x="1302" y="130"/>
                  </a:lnTo>
                  <a:lnTo>
                    <a:pt x="1304" y="132"/>
                  </a:lnTo>
                  <a:lnTo>
                    <a:pt x="1305" y="135"/>
                  </a:lnTo>
                  <a:lnTo>
                    <a:pt x="1305" y="137"/>
                  </a:lnTo>
                  <a:lnTo>
                    <a:pt x="1305" y="137"/>
                  </a:lnTo>
                  <a:lnTo>
                    <a:pt x="1304" y="137"/>
                  </a:lnTo>
                  <a:lnTo>
                    <a:pt x="1304" y="137"/>
                  </a:lnTo>
                  <a:lnTo>
                    <a:pt x="1297" y="138"/>
                  </a:lnTo>
                  <a:lnTo>
                    <a:pt x="1297" y="140"/>
                  </a:lnTo>
                  <a:lnTo>
                    <a:pt x="1294" y="140"/>
                  </a:lnTo>
                  <a:lnTo>
                    <a:pt x="1294" y="140"/>
                  </a:lnTo>
                  <a:lnTo>
                    <a:pt x="1294" y="138"/>
                  </a:lnTo>
                  <a:lnTo>
                    <a:pt x="1294" y="137"/>
                  </a:lnTo>
                  <a:lnTo>
                    <a:pt x="1294" y="137"/>
                  </a:lnTo>
                  <a:lnTo>
                    <a:pt x="1290" y="140"/>
                  </a:lnTo>
                  <a:lnTo>
                    <a:pt x="1288" y="140"/>
                  </a:lnTo>
                  <a:lnTo>
                    <a:pt x="1286" y="141"/>
                  </a:lnTo>
                  <a:lnTo>
                    <a:pt x="1286" y="140"/>
                  </a:lnTo>
                  <a:lnTo>
                    <a:pt x="1286" y="138"/>
                  </a:lnTo>
                  <a:lnTo>
                    <a:pt x="1288" y="137"/>
                  </a:lnTo>
                  <a:lnTo>
                    <a:pt x="1286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5"/>
                  </a:lnTo>
                  <a:lnTo>
                    <a:pt x="1283" y="135"/>
                  </a:lnTo>
                  <a:lnTo>
                    <a:pt x="1285" y="137"/>
                  </a:lnTo>
                  <a:lnTo>
                    <a:pt x="1283" y="138"/>
                  </a:lnTo>
                  <a:lnTo>
                    <a:pt x="1283" y="141"/>
                  </a:lnTo>
                  <a:lnTo>
                    <a:pt x="1282" y="143"/>
                  </a:lnTo>
                  <a:lnTo>
                    <a:pt x="1279" y="143"/>
                  </a:lnTo>
                  <a:lnTo>
                    <a:pt x="1275" y="143"/>
                  </a:lnTo>
                  <a:lnTo>
                    <a:pt x="1274" y="143"/>
                  </a:lnTo>
                  <a:lnTo>
                    <a:pt x="1271" y="145"/>
                  </a:lnTo>
                  <a:lnTo>
                    <a:pt x="1269" y="143"/>
                  </a:lnTo>
                  <a:lnTo>
                    <a:pt x="1267" y="145"/>
                  </a:lnTo>
                  <a:lnTo>
                    <a:pt x="1263" y="145"/>
                  </a:lnTo>
                  <a:lnTo>
                    <a:pt x="1261" y="145"/>
                  </a:lnTo>
                  <a:lnTo>
                    <a:pt x="1260" y="146"/>
                  </a:lnTo>
                  <a:lnTo>
                    <a:pt x="1258" y="146"/>
                  </a:lnTo>
                  <a:lnTo>
                    <a:pt x="1252" y="149"/>
                  </a:lnTo>
                  <a:lnTo>
                    <a:pt x="1250" y="149"/>
                  </a:lnTo>
                  <a:lnTo>
                    <a:pt x="1249" y="151"/>
                  </a:lnTo>
                  <a:lnTo>
                    <a:pt x="1249" y="152"/>
                  </a:lnTo>
                  <a:lnTo>
                    <a:pt x="1247" y="152"/>
                  </a:lnTo>
                  <a:lnTo>
                    <a:pt x="1247" y="152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47" y="151"/>
                  </a:lnTo>
                  <a:lnTo>
                    <a:pt x="1249" y="148"/>
                  </a:lnTo>
                  <a:lnTo>
                    <a:pt x="1247" y="146"/>
                  </a:lnTo>
                  <a:lnTo>
                    <a:pt x="1247" y="146"/>
                  </a:lnTo>
                  <a:lnTo>
                    <a:pt x="1247" y="145"/>
                  </a:lnTo>
                  <a:lnTo>
                    <a:pt x="1247" y="146"/>
                  </a:lnTo>
                  <a:lnTo>
                    <a:pt x="1247" y="149"/>
                  </a:lnTo>
                  <a:lnTo>
                    <a:pt x="1247" y="151"/>
                  </a:lnTo>
                  <a:lnTo>
                    <a:pt x="1245" y="154"/>
                  </a:lnTo>
                  <a:lnTo>
                    <a:pt x="1245" y="154"/>
                  </a:lnTo>
                  <a:lnTo>
                    <a:pt x="1244" y="154"/>
                  </a:lnTo>
                  <a:lnTo>
                    <a:pt x="1244" y="154"/>
                  </a:lnTo>
                  <a:lnTo>
                    <a:pt x="1244" y="156"/>
                  </a:lnTo>
                  <a:lnTo>
                    <a:pt x="1242" y="156"/>
                  </a:lnTo>
                  <a:lnTo>
                    <a:pt x="1242" y="157"/>
                  </a:lnTo>
                  <a:lnTo>
                    <a:pt x="1242" y="159"/>
                  </a:lnTo>
                  <a:lnTo>
                    <a:pt x="1245" y="159"/>
                  </a:lnTo>
                  <a:lnTo>
                    <a:pt x="1245" y="159"/>
                  </a:lnTo>
                  <a:lnTo>
                    <a:pt x="1247" y="159"/>
                  </a:lnTo>
                  <a:lnTo>
                    <a:pt x="1247" y="160"/>
                  </a:lnTo>
                  <a:lnTo>
                    <a:pt x="1247" y="162"/>
                  </a:lnTo>
                  <a:lnTo>
                    <a:pt x="1245" y="164"/>
                  </a:lnTo>
                  <a:lnTo>
                    <a:pt x="1245" y="165"/>
                  </a:lnTo>
                  <a:lnTo>
                    <a:pt x="1245" y="168"/>
                  </a:lnTo>
                  <a:lnTo>
                    <a:pt x="1245" y="170"/>
                  </a:lnTo>
                  <a:lnTo>
                    <a:pt x="1245" y="170"/>
                  </a:lnTo>
                  <a:lnTo>
                    <a:pt x="1245" y="167"/>
                  </a:lnTo>
                  <a:lnTo>
                    <a:pt x="1245" y="167"/>
                  </a:lnTo>
                  <a:lnTo>
                    <a:pt x="1244" y="167"/>
                  </a:lnTo>
                  <a:lnTo>
                    <a:pt x="1244" y="171"/>
                  </a:lnTo>
                  <a:lnTo>
                    <a:pt x="1242" y="173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6"/>
                  </a:lnTo>
                  <a:lnTo>
                    <a:pt x="1239" y="176"/>
                  </a:lnTo>
                  <a:lnTo>
                    <a:pt x="1239" y="178"/>
                  </a:lnTo>
                  <a:lnTo>
                    <a:pt x="1239" y="178"/>
                  </a:lnTo>
                  <a:lnTo>
                    <a:pt x="1238" y="178"/>
                  </a:lnTo>
                  <a:lnTo>
                    <a:pt x="1238" y="178"/>
                  </a:lnTo>
                  <a:lnTo>
                    <a:pt x="1238" y="179"/>
                  </a:lnTo>
                  <a:lnTo>
                    <a:pt x="1236" y="179"/>
                  </a:lnTo>
                  <a:lnTo>
                    <a:pt x="1234" y="182"/>
                  </a:lnTo>
                  <a:lnTo>
                    <a:pt x="1233" y="184"/>
                  </a:lnTo>
                  <a:lnTo>
                    <a:pt x="1233" y="184"/>
                  </a:lnTo>
                  <a:lnTo>
                    <a:pt x="1233" y="182"/>
                  </a:lnTo>
                  <a:lnTo>
                    <a:pt x="1233" y="181"/>
                  </a:lnTo>
                  <a:lnTo>
                    <a:pt x="1231" y="179"/>
                  </a:lnTo>
                  <a:lnTo>
                    <a:pt x="1231" y="179"/>
                  </a:lnTo>
                  <a:lnTo>
                    <a:pt x="1230" y="179"/>
                  </a:lnTo>
                  <a:lnTo>
                    <a:pt x="1228" y="178"/>
                  </a:lnTo>
                  <a:lnTo>
                    <a:pt x="1226" y="178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3"/>
                  </a:lnTo>
                  <a:lnTo>
                    <a:pt x="1225" y="171"/>
                  </a:lnTo>
                  <a:lnTo>
                    <a:pt x="1225" y="170"/>
                  </a:lnTo>
                  <a:lnTo>
                    <a:pt x="1226" y="170"/>
                  </a:lnTo>
                  <a:lnTo>
                    <a:pt x="1230" y="168"/>
                  </a:lnTo>
                  <a:lnTo>
                    <a:pt x="1230" y="167"/>
                  </a:lnTo>
                  <a:lnTo>
                    <a:pt x="1231" y="167"/>
                  </a:lnTo>
                  <a:lnTo>
                    <a:pt x="1230" y="168"/>
                  </a:lnTo>
                  <a:lnTo>
                    <a:pt x="1226" y="168"/>
                  </a:lnTo>
                  <a:lnTo>
                    <a:pt x="1226" y="170"/>
                  </a:lnTo>
                  <a:lnTo>
                    <a:pt x="1225" y="170"/>
                  </a:lnTo>
                  <a:lnTo>
                    <a:pt x="1225" y="171"/>
                  </a:lnTo>
                  <a:lnTo>
                    <a:pt x="1223" y="173"/>
                  </a:lnTo>
                  <a:lnTo>
                    <a:pt x="1223" y="173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6"/>
                  </a:lnTo>
                  <a:lnTo>
                    <a:pt x="1225" y="178"/>
                  </a:lnTo>
                  <a:lnTo>
                    <a:pt x="1226" y="181"/>
                  </a:lnTo>
                  <a:lnTo>
                    <a:pt x="1226" y="184"/>
                  </a:lnTo>
                  <a:lnTo>
                    <a:pt x="1230" y="186"/>
                  </a:lnTo>
                  <a:lnTo>
                    <a:pt x="1230" y="187"/>
                  </a:lnTo>
                  <a:lnTo>
                    <a:pt x="1230" y="187"/>
                  </a:lnTo>
                  <a:lnTo>
                    <a:pt x="1230" y="189"/>
                  </a:lnTo>
                  <a:lnTo>
                    <a:pt x="1230" y="190"/>
                  </a:lnTo>
                  <a:lnTo>
                    <a:pt x="1230" y="190"/>
                  </a:lnTo>
                  <a:lnTo>
                    <a:pt x="1231" y="190"/>
                  </a:lnTo>
                  <a:lnTo>
                    <a:pt x="1231" y="192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5"/>
                  </a:lnTo>
                  <a:lnTo>
                    <a:pt x="1230" y="195"/>
                  </a:lnTo>
                  <a:lnTo>
                    <a:pt x="1228" y="197"/>
                  </a:lnTo>
                  <a:lnTo>
                    <a:pt x="1228" y="198"/>
                  </a:lnTo>
                  <a:lnTo>
                    <a:pt x="1226" y="198"/>
                  </a:lnTo>
                  <a:lnTo>
                    <a:pt x="1223" y="206"/>
                  </a:lnTo>
                  <a:lnTo>
                    <a:pt x="1223" y="208"/>
                  </a:lnTo>
                  <a:lnTo>
                    <a:pt x="1222" y="208"/>
                  </a:lnTo>
                  <a:lnTo>
                    <a:pt x="1222" y="208"/>
                  </a:lnTo>
                  <a:lnTo>
                    <a:pt x="1220" y="209"/>
                  </a:lnTo>
                  <a:lnTo>
                    <a:pt x="1220" y="209"/>
                  </a:lnTo>
                  <a:lnTo>
                    <a:pt x="1219" y="212"/>
                  </a:lnTo>
                  <a:lnTo>
                    <a:pt x="1219" y="214"/>
                  </a:lnTo>
                  <a:lnTo>
                    <a:pt x="1217" y="212"/>
                  </a:lnTo>
                  <a:lnTo>
                    <a:pt x="1217" y="212"/>
                  </a:lnTo>
                  <a:lnTo>
                    <a:pt x="1217" y="209"/>
                  </a:lnTo>
                  <a:lnTo>
                    <a:pt x="1219" y="206"/>
                  </a:lnTo>
                  <a:lnTo>
                    <a:pt x="1220" y="204"/>
                  </a:lnTo>
                  <a:lnTo>
                    <a:pt x="1222" y="203"/>
                  </a:lnTo>
                  <a:lnTo>
                    <a:pt x="1222" y="201"/>
                  </a:lnTo>
                  <a:lnTo>
                    <a:pt x="1220" y="200"/>
                  </a:lnTo>
                  <a:lnTo>
                    <a:pt x="1219" y="200"/>
                  </a:lnTo>
                  <a:lnTo>
                    <a:pt x="1220" y="200"/>
                  </a:lnTo>
                  <a:lnTo>
                    <a:pt x="1220" y="198"/>
                  </a:lnTo>
                  <a:lnTo>
                    <a:pt x="1219" y="198"/>
                  </a:lnTo>
                  <a:lnTo>
                    <a:pt x="1219" y="198"/>
                  </a:lnTo>
                  <a:lnTo>
                    <a:pt x="1219" y="197"/>
                  </a:lnTo>
                  <a:lnTo>
                    <a:pt x="1219" y="197"/>
                  </a:lnTo>
                  <a:lnTo>
                    <a:pt x="1219" y="195"/>
                  </a:lnTo>
                  <a:lnTo>
                    <a:pt x="1219" y="195"/>
                  </a:lnTo>
                  <a:lnTo>
                    <a:pt x="1219" y="193"/>
                  </a:lnTo>
                  <a:lnTo>
                    <a:pt x="1219" y="193"/>
                  </a:lnTo>
                  <a:lnTo>
                    <a:pt x="1219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5" y="195"/>
                  </a:lnTo>
                  <a:lnTo>
                    <a:pt x="1214" y="193"/>
                  </a:lnTo>
                  <a:lnTo>
                    <a:pt x="1214" y="192"/>
                  </a:lnTo>
                  <a:lnTo>
                    <a:pt x="1212" y="192"/>
                  </a:lnTo>
                  <a:lnTo>
                    <a:pt x="1214" y="190"/>
                  </a:lnTo>
                  <a:lnTo>
                    <a:pt x="1214" y="189"/>
                  </a:lnTo>
                  <a:lnTo>
                    <a:pt x="1215" y="190"/>
                  </a:lnTo>
                  <a:lnTo>
                    <a:pt x="1217" y="190"/>
                  </a:lnTo>
                  <a:lnTo>
                    <a:pt x="1217" y="189"/>
                  </a:lnTo>
                  <a:lnTo>
                    <a:pt x="1217" y="189"/>
                  </a:lnTo>
                  <a:lnTo>
                    <a:pt x="1214" y="189"/>
                  </a:lnTo>
                  <a:lnTo>
                    <a:pt x="1214" y="187"/>
                  </a:lnTo>
                  <a:lnTo>
                    <a:pt x="1214" y="187"/>
                  </a:lnTo>
                  <a:lnTo>
                    <a:pt x="1212" y="187"/>
                  </a:lnTo>
                  <a:lnTo>
                    <a:pt x="1212" y="189"/>
                  </a:lnTo>
                  <a:lnTo>
                    <a:pt x="1212" y="186"/>
                  </a:lnTo>
                  <a:lnTo>
                    <a:pt x="1214" y="186"/>
                  </a:lnTo>
                  <a:lnTo>
                    <a:pt x="1215" y="186"/>
                  </a:lnTo>
                  <a:lnTo>
                    <a:pt x="1214" y="184"/>
                  </a:lnTo>
                  <a:lnTo>
                    <a:pt x="1214" y="184"/>
                  </a:lnTo>
                  <a:lnTo>
                    <a:pt x="1212" y="184"/>
                  </a:lnTo>
                  <a:lnTo>
                    <a:pt x="1212" y="184"/>
                  </a:lnTo>
                  <a:lnTo>
                    <a:pt x="1212" y="182"/>
                  </a:lnTo>
                  <a:lnTo>
                    <a:pt x="1214" y="182"/>
                  </a:lnTo>
                  <a:lnTo>
                    <a:pt x="1214" y="184"/>
                  </a:lnTo>
                  <a:lnTo>
                    <a:pt x="1215" y="182"/>
                  </a:lnTo>
                  <a:lnTo>
                    <a:pt x="1215" y="181"/>
                  </a:lnTo>
                  <a:lnTo>
                    <a:pt x="1214" y="182"/>
                  </a:lnTo>
                  <a:lnTo>
                    <a:pt x="1214" y="179"/>
                  </a:lnTo>
                  <a:lnTo>
                    <a:pt x="1215" y="178"/>
                  </a:lnTo>
                  <a:lnTo>
                    <a:pt x="1215" y="176"/>
                  </a:lnTo>
                  <a:lnTo>
                    <a:pt x="1217" y="178"/>
                  </a:lnTo>
                  <a:lnTo>
                    <a:pt x="1219" y="176"/>
                  </a:lnTo>
                  <a:lnTo>
                    <a:pt x="1219" y="176"/>
                  </a:lnTo>
                  <a:lnTo>
                    <a:pt x="1217" y="176"/>
                  </a:lnTo>
                  <a:lnTo>
                    <a:pt x="1217" y="176"/>
                  </a:lnTo>
                  <a:lnTo>
                    <a:pt x="1219" y="175"/>
                  </a:lnTo>
                  <a:lnTo>
                    <a:pt x="1219" y="175"/>
                  </a:lnTo>
                  <a:lnTo>
                    <a:pt x="1217" y="175"/>
                  </a:lnTo>
                  <a:lnTo>
                    <a:pt x="1217" y="173"/>
                  </a:lnTo>
                  <a:lnTo>
                    <a:pt x="1217" y="173"/>
                  </a:lnTo>
                  <a:lnTo>
                    <a:pt x="1215" y="173"/>
                  </a:lnTo>
                  <a:lnTo>
                    <a:pt x="1215" y="175"/>
                  </a:lnTo>
                  <a:lnTo>
                    <a:pt x="1215" y="175"/>
                  </a:lnTo>
                  <a:lnTo>
                    <a:pt x="1215" y="176"/>
                  </a:lnTo>
                  <a:lnTo>
                    <a:pt x="1215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8"/>
                  </a:lnTo>
                  <a:lnTo>
                    <a:pt x="1214" y="178"/>
                  </a:lnTo>
                  <a:lnTo>
                    <a:pt x="1212" y="176"/>
                  </a:lnTo>
                  <a:lnTo>
                    <a:pt x="1212" y="176"/>
                  </a:lnTo>
                  <a:lnTo>
                    <a:pt x="1212" y="178"/>
                  </a:lnTo>
                  <a:lnTo>
                    <a:pt x="1212" y="178"/>
                  </a:lnTo>
                  <a:lnTo>
                    <a:pt x="1211" y="178"/>
                  </a:lnTo>
                  <a:lnTo>
                    <a:pt x="1211" y="179"/>
                  </a:lnTo>
                  <a:lnTo>
                    <a:pt x="1211" y="179"/>
                  </a:lnTo>
                  <a:lnTo>
                    <a:pt x="1209" y="179"/>
                  </a:lnTo>
                  <a:lnTo>
                    <a:pt x="1209" y="179"/>
                  </a:lnTo>
                  <a:lnTo>
                    <a:pt x="1211" y="181"/>
                  </a:lnTo>
                  <a:lnTo>
                    <a:pt x="1211" y="181"/>
                  </a:lnTo>
                  <a:lnTo>
                    <a:pt x="1211" y="182"/>
                  </a:lnTo>
                  <a:lnTo>
                    <a:pt x="1211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11" y="184"/>
                  </a:lnTo>
                  <a:lnTo>
                    <a:pt x="1209" y="186"/>
                  </a:lnTo>
                  <a:lnTo>
                    <a:pt x="1209" y="186"/>
                  </a:lnTo>
                  <a:lnTo>
                    <a:pt x="1209" y="187"/>
                  </a:lnTo>
                  <a:lnTo>
                    <a:pt x="1209" y="187"/>
                  </a:lnTo>
                  <a:lnTo>
                    <a:pt x="1209" y="190"/>
                  </a:lnTo>
                  <a:lnTo>
                    <a:pt x="1211" y="192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09" y="193"/>
                  </a:lnTo>
                  <a:lnTo>
                    <a:pt x="1209" y="192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2"/>
                  </a:lnTo>
                  <a:lnTo>
                    <a:pt x="1211" y="195"/>
                  </a:lnTo>
                  <a:lnTo>
                    <a:pt x="1212" y="197"/>
                  </a:lnTo>
                  <a:lnTo>
                    <a:pt x="1212" y="198"/>
                  </a:lnTo>
                  <a:lnTo>
                    <a:pt x="1212" y="198"/>
                  </a:lnTo>
                  <a:lnTo>
                    <a:pt x="1211" y="198"/>
                  </a:lnTo>
                  <a:lnTo>
                    <a:pt x="1211" y="197"/>
                  </a:lnTo>
                  <a:lnTo>
                    <a:pt x="1209" y="197"/>
                  </a:lnTo>
                  <a:lnTo>
                    <a:pt x="1206" y="195"/>
                  </a:lnTo>
                  <a:lnTo>
                    <a:pt x="1204" y="193"/>
                  </a:lnTo>
                  <a:lnTo>
                    <a:pt x="1204" y="193"/>
                  </a:lnTo>
                  <a:lnTo>
                    <a:pt x="1204" y="195"/>
                  </a:lnTo>
                  <a:lnTo>
                    <a:pt x="1203" y="193"/>
                  </a:lnTo>
                  <a:lnTo>
                    <a:pt x="1203" y="193"/>
                  </a:lnTo>
                  <a:lnTo>
                    <a:pt x="1203" y="192"/>
                  </a:lnTo>
                  <a:lnTo>
                    <a:pt x="1201" y="192"/>
                  </a:lnTo>
                  <a:lnTo>
                    <a:pt x="1200" y="193"/>
                  </a:lnTo>
                  <a:lnTo>
                    <a:pt x="1200" y="193"/>
                  </a:lnTo>
                  <a:lnTo>
                    <a:pt x="1200" y="192"/>
                  </a:lnTo>
                  <a:lnTo>
                    <a:pt x="1200" y="190"/>
                  </a:lnTo>
                  <a:lnTo>
                    <a:pt x="1201" y="189"/>
                  </a:lnTo>
                  <a:lnTo>
                    <a:pt x="1201" y="189"/>
                  </a:lnTo>
                  <a:lnTo>
                    <a:pt x="1203" y="187"/>
                  </a:lnTo>
                  <a:lnTo>
                    <a:pt x="1203" y="186"/>
                  </a:lnTo>
                  <a:lnTo>
                    <a:pt x="1201" y="187"/>
                  </a:lnTo>
                  <a:lnTo>
                    <a:pt x="1201" y="187"/>
                  </a:lnTo>
                  <a:lnTo>
                    <a:pt x="1200" y="189"/>
                  </a:lnTo>
                  <a:lnTo>
                    <a:pt x="1200" y="190"/>
                  </a:lnTo>
                  <a:lnTo>
                    <a:pt x="1198" y="190"/>
                  </a:lnTo>
                  <a:lnTo>
                    <a:pt x="1198" y="193"/>
                  </a:lnTo>
                  <a:lnTo>
                    <a:pt x="1198" y="193"/>
                  </a:lnTo>
                  <a:lnTo>
                    <a:pt x="1200" y="193"/>
                  </a:lnTo>
                  <a:lnTo>
                    <a:pt x="1201" y="193"/>
                  </a:lnTo>
                  <a:lnTo>
                    <a:pt x="1201" y="193"/>
                  </a:lnTo>
                  <a:lnTo>
                    <a:pt x="1204" y="197"/>
                  </a:lnTo>
                  <a:lnTo>
                    <a:pt x="1208" y="198"/>
                  </a:lnTo>
                  <a:lnTo>
                    <a:pt x="1209" y="198"/>
                  </a:lnTo>
                  <a:lnTo>
                    <a:pt x="1211" y="200"/>
                  </a:lnTo>
                  <a:lnTo>
                    <a:pt x="1212" y="200"/>
                  </a:lnTo>
                  <a:lnTo>
                    <a:pt x="1214" y="201"/>
                  </a:lnTo>
                  <a:lnTo>
                    <a:pt x="1214" y="203"/>
                  </a:lnTo>
                  <a:lnTo>
                    <a:pt x="1212" y="203"/>
                  </a:lnTo>
                  <a:lnTo>
                    <a:pt x="1212" y="204"/>
                  </a:lnTo>
                  <a:lnTo>
                    <a:pt x="1212" y="206"/>
                  </a:lnTo>
                  <a:lnTo>
                    <a:pt x="1211" y="206"/>
                  </a:lnTo>
                  <a:lnTo>
                    <a:pt x="1211" y="204"/>
                  </a:lnTo>
                  <a:lnTo>
                    <a:pt x="1206" y="201"/>
                  </a:lnTo>
                  <a:lnTo>
                    <a:pt x="1204" y="200"/>
                  </a:lnTo>
                  <a:lnTo>
                    <a:pt x="1203" y="198"/>
                  </a:lnTo>
                  <a:lnTo>
                    <a:pt x="1201" y="197"/>
                  </a:lnTo>
                  <a:lnTo>
                    <a:pt x="1201" y="197"/>
                  </a:lnTo>
                  <a:lnTo>
                    <a:pt x="1204" y="200"/>
                  </a:lnTo>
                  <a:lnTo>
                    <a:pt x="1204" y="201"/>
                  </a:lnTo>
                  <a:lnTo>
                    <a:pt x="1206" y="203"/>
                  </a:lnTo>
                  <a:lnTo>
                    <a:pt x="1208" y="204"/>
                  </a:lnTo>
                  <a:lnTo>
                    <a:pt x="1209" y="206"/>
                  </a:lnTo>
                  <a:lnTo>
                    <a:pt x="1211" y="206"/>
                  </a:lnTo>
                  <a:lnTo>
                    <a:pt x="1212" y="208"/>
                  </a:lnTo>
                  <a:lnTo>
                    <a:pt x="1212" y="208"/>
                  </a:lnTo>
                  <a:lnTo>
                    <a:pt x="1214" y="208"/>
                  </a:lnTo>
                  <a:lnTo>
                    <a:pt x="1214" y="209"/>
                  </a:lnTo>
                  <a:lnTo>
                    <a:pt x="1214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2"/>
                  </a:lnTo>
                  <a:lnTo>
                    <a:pt x="1209" y="211"/>
                  </a:lnTo>
                  <a:lnTo>
                    <a:pt x="1206" y="208"/>
                  </a:lnTo>
                  <a:lnTo>
                    <a:pt x="1206" y="209"/>
                  </a:lnTo>
                  <a:lnTo>
                    <a:pt x="1206" y="209"/>
                  </a:lnTo>
                  <a:lnTo>
                    <a:pt x="1208" y="211"/>
                  </a:lnTo>
                  <a:lnTo>
                    <a:pt x="1209" y="212"/>
                  </a:lnTo>
                  <a:lnTo>
                    <a:pt x="1211" y="212"/>
                  </a:lnTo>
                  <a:lnTo>
                    <a:pt x="1212" y="214"/>
                  </a:lnTo>
                  <a:lnTo>
                    <a:pt x="1212" y="214"/>
                  </a:lnTo>
                  <a:lnTo>
                    <a:pt x="1212" y="216"/>
                  </a:lnTo>
                  <a:lnTo>
                    <a:pt x="1212" y="216"/>
                  </a:lnTo>
                  <a:lnTo>
                    <a:pt x="1211" y="217"/>
                  </a:lnTo>
                  <a:lnTo>
                    <a:pt x="1211" y="216"/>
                  </a:lnTo>
                  <a:lnTo>
                    <a:pt x="1209" y="216"/>
                  </a:lnTo>
                  <a:lnTo>
                    <a:pt x="1209" y="214"/>
                  </a:lnTo>
                  <a:lnTo>
                    <a:pt x="1208" y="212"/>
                  </a:lnTo>
                  <a:lnTo>
                    <a:pt x="1208" y="212"/>
                  </a:lnTo>
                  <a:lnTo>
                    <a:pt x="1203" y="211"/>
                  </a:lnTo>
                  <a:lnTo>
                    <a:pt x="1200" y="211"/>
                  </a:lnTo>
                  <a:lnTo>
                    <a:pt x="1200" y="211"/>
                  </a:lnTo>
                  <a:lnTo>
                    <a:pt x="1200" y="212"/>
                  </a:lnTo>
                  <a:lnTo>
                    <a:pt x="1203" y="212"/>
                  </a:lnTo>
                  <a:lnTo>
                    <a:pt x="1204" y="212"/>
                  </a:lnTo>
                  <a:lnTo>
                    <a:pt x="1206" y="214"/>
                  </a:lnTo>
                  <a:lnTo>
                    <a:pt x="1208" y="214"/>
                  </a:lnTo>
                  <a:lnTo>
                    <a:pt x="1208" y="216"/>
                  </a:lnTo>
                  <a:lnTo>
                    <a:pt x="1209" y="217"/>
                  </a:lnTo>
                  <a:lnTo>
                    <a:pt x="1211" y="219"/>
                  </a:lnTo>
                  <a:lnTo>
                    <a:pt x="1211" y="219"/>
                  </a:lnTo>
                  <a:lnTo>
                    <a:pt x="1214" y="217"/>
                  </a:lnTo>
                  <a:lnTo>
                    <a:pt x="1215" y="217"/>
                  </a:lnTo>
                  <a:lnTo>
                    <a:pt x="1217" y="219"/>
                  </a:lnTo>
                  <a:lnTo>
                    <a:pt x="1217" y="219"/>
                  </a:lnTo>
                  <a:lnTo>
                    <a:pt x="1219" y="220"/>
                  </a:lnTo>
                  <a:lnTo>
                    <a:pt x="1219" y="222"/>
                  </a:lnTo>
                  <a:lnTo>
                    <a:pt x="1220" y="230"/>
                  </a:lnTo>
                  <a:lnTo>
                    <a:pt x="1223" y="234"/>
                  </a:lnTo>
                  <a:lnTo>
                    <a:pt x="1223" y="236"/>
                  </a:lnTo>
                  <a:lnTo>
                    <a:pt x="1223" y="234"/>
                  </a:lnTo>
                  <a:lnTo>
                    <a:pt x="1222" y="231"/>
                  </a:lnTo>
                  <a:lnTo>
                    <a:pt x="1220" y="228"/>
                  </a:lnTo>
                  <a:lnTo>
                    <a:pt x="1219" y="223"/>
                  </a:lnTo>
                  <a:lnTo>
                    <a:pt x="1219" y="222"/>
                  </a:lnTo>
                  <a:lnTo>
                    <a:pt x="1219" y="222"/>
                  </a:lnTo>
                  <a:lnTo>
                    <a:pt x="1217" y="222"/>
                  </a:lnTo>
                  <a:lnTo>
                    <a:pt x="1217" y="223"/>
                  </a:lnTo>
                  <a:lnTo>
                    <a:pt x="1217" y="223"/>
                  </a:lnTo>
                  <a:lnTo>
                    <a:pt x="1217" y="225"/>
                  </a:lnTo>
                  <a:lnTo>
                    <a:pt x="1217" y="227"/>
                  </a:lnTo>
                  <a:lnTo>
                    <a:pt x="1219" y="227"/>
                  </a:lnTo>
                  <a:lnTo>
                    <a:pt x="1219" y="228"/>
                  </a:lnTo>
                  <a:lnTo>
                    <a:pt x="1220" y="231"/>
                  </a:lnTo>
                  <a:lnTo>
                    <a:pt x="1219" y="230"/>
                  </a:lnTo>
                  <a:lnTo>
                    <a:pt x="1219" y="230"/>
                  </a:lnTo>
                  <a:lnTo>
                    <a:pt x="1217" y="230"/>
                  </a:lnTo>
                  <a:lnTo>
                    <a:pt x="1215" y="228"/>
                  </a:lnTo>
                  <a:lnTo>
                    <a:pt x="1215" y="230"/>
                  </a:lnTo>
                  <a:lnTo>
                    <a:pt x="1215" y="231"/>
                  </a:lnTo>
                  <a:lnTo>
                    <a:pt x="1214" y="230"/>
                  </a:lnTo>
                  <a:lnTo>
                    <a:pt x="1214" y="230"/>
                  </a:lnTo>
                  <a:lnTo>
                    <a:pt x="1214" y="231"/>
                  </a:lnTo>
                  <a:lnTo>
                    <a:pt x="1212" y="231"/>
                  </a:lnTo>
                  <a:lnTo>
                    <a:pt x="1212" y="231"/>
                  </a:lnTo>
                  <a:lnTo>
                    <a:pt x="1211" y="231"/>
                  </a:lnTo>
                  <a:lnTo>
                    <a:pt x="1211" y="233"/>
                  </a:lnTo>
                  <a:lnTo>
                    <a:pt x="1209" y="233"/>
                  </a:lnTo>
                  <a:lnTo>
                    <a:pt x="1208" y="231"/>
                  </a:lnTo>
                  <a:lnTo>
                    <a:pt x="1206" y="231"/>
                  </a:lnTo>
                  <a:lnTo>
                    <a:pt x="1206" y="230"/>
                  </a:lnTo>
                  <a:lnTo>
                    <a:pt x="1206" y="231"/>
                  </a:lnTo>
                  <a:lnTo>
                    <a:pt x="1206" y="233"/>
                  </a:lnTo>
                  <a:lnTo>
                    <a:pt x="1206" y="234"/>
                  </a:lnTo>
                  <a:lnTo>
                    <a:pt x="1208" y="234"/>
                  </a:lnTo>
                  <a:lnTo>
                    <a:pt x="1209" y="234"/>
                  </a:lnTo>
                  <a:lnTo>
                    <a:pt x="1212" y="234"/>
                  </a:lnTo>
                  <a:lnTo>
                    <a:pt x="1214" y="233"/>
                  </a:lnTo>
                  <a:lnTo>
                    <a:pt x="1214" y="233"/>
                  </a:lnTo>
                  <a:lnTo>
                    <a:pt x="1215" y="233"/>
                  </a:lnTo>
                  <a:lnTo>
                    <a:pt x="1217" y="234"/>
                  </a:lnTo>
                  <a:lnTo>
                    <a:pt x="1215" y="236"/>
                  </a:lnTo>
                  <a:lnTo>
                    <a:pt x="1215" y="238"/>
                  </a:lnTo>
                  <a:lnTo>
                    <a:pt x="1217" y="238"/>
                  </a:lnTo>
                  <a:lnTo>
                    <a:pt x="1217" y="238"/>
                  </a:lnTo>
                  <a:lnTo>
                    <a:pt x="1217" y="234"/>
                  </a:lnTo>
                  <a:lnTo>
                    <a:pt x="1219" y="234"/>
                  </a:lnTo>
                  <a:lnTo>
                    <a:pt x="1220" y="234"/>
                  </a:lnTo>
                  <a:lnTo>
                    <a:pt x="1220" y="234"/>
                  </a:lnTo>
                  <a:lnTo>
                    <a:pt x="1220" y="236"/>
                  </a:lnTo>
                  <a:lnTo>
                    <a:pt x="1220" y="238"/>
                  </a:lnTo>
                  <a:lnTo>
                    <a:pt x="1220" y="239"/>
                  </a:lnTo>
                  <a:lnTo>
                    <a:pt x="1217" y="241"/>
                  </a:lnTo>
                  <a:lnTo>
                    <a:pt x="1215" y="244"/>
                  </a:lnTo>
                  <a:lnTo>
                    <a:pt x="1214" y="244"/>
                  </a:lnTo>
                  <a:lnTo>
                    <a:pt x="1214" y="244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09" y="242"/>
                  </a:lnTo>
                  <a:lnTo>
                    <a:pt x="1209" y="241"/>
                  </a:lnTo>
                  <a:lnTo>
                    <a:pt x="1209" y="241"/>
                  </a:lnTo>
                  <a:lnTo>
                    <a:pt x="1208" y="241"/>
                  </a:lnTo>
                  <a:lnTo>
                    <a:pt x="1208" y="242"/>
                  </a:lnTo>
                  <a:lnTo>
                    <a:pt x="1206" y="242"/>
                  </a:lnTo>
                  <a:lnTo>
                    <a:pt x="1204" y="242"/>
                  </a:lnTo>
                  <a:lnTo>
                    <a:pt x="1203" y="241"/>
                  </a:lnTo>
                  <a:lnTo>
                    <a:pt x="1203" y="242"/>
                  </a:lnTo>
                  <a:lnTo>
                    <a:pt x="1209" y="244"/>
                  </a:lnTo>
                  <a:lnTo>
                    <a:pt x="1209" y="244"/>
                  </a:lnTo>
                  <a:lnTo>
                    <a:pt x="1209" y="245"/>
                  </a:lnTo>
                  <a:lnTo>
                    <a:pt x="1209" y="245"/>
                  </a:lnTo>
                  <a:lnTo>
                    <a:pt x="1208" y="247"/>
                  </a:lnTo>
                  <a:lnTo>
                    <a:pt x="1208" y="247"/>
                  </a:lnTo>
                  <a:lnTo>
                    <a:pt x="1208" y="249"/>
                  </a:lnTo>
                  <a:lnTo>
                    <a:pt x="1206" y="250"/>
                  </a:lnTo>
                  <a:lnTo>
                    <a:pt x="1204" y="249"/>
                  </a:lnTo>
                  <a:lnTo>
                    <a:pt x="1201" y="247"/>
                  </a:lnTo>
                  <a:lnTo>
                    <a:pt x="1203" y="249"/>
                  </a:lnTo>
                  <a:lnTo>
                    <a:pt x="1204" y="250"/>
                  </a:lnTo>
                  <a:lnTo>
                    <a:pt x="1206" y="250"/>
                  </a:lnTo>
                  <a:lnTo>
                    <a:pt x="1211" y="250"/>
                  </a:lnTo>
                  <a:lnTo>
                    <a:pt x="1212" y="250"/>
                  </a:lnTo>
                  <a:lnTo>
                    <a:pt x="1211" y="252"/>
                  </a:lnTo>
                  <a:lnTo>
                    <a:pt x="1209" y="253"/>
                  </a:lnTo>
                  <a:lnTo>
                    <a:pt x="1208" y="253"/>
                  </a:lnTo>
                  <a:lnTo>
                    <a:pt x="1208" y="253"/>
                  </a:lnTo>
                  <a:lnTo>
                    <a:pt x="1206" y="255"/>
                  </a:lnTo>
                  <a:lnTo>
                    <a:pt x="1206" y="255"/>
                  </a:lnTo>
                  <a:lnTo>
                    <a:pt x="1204" y="255"/>
                  </a:lnTo>
                  <a:lnTo>
                    <a:pt x="1201" y="255"/>
                  </a:lnTo>
                  <a:lnTo>
                    <a:pt x="1201" y="253"/>
                  </a:lnTo>
                  <a:lnTo>
                    <a:pt x="1200" y="255"/>
                  </a:lnTo>
                  <a:lnTo>
                    <a:pt x="1198" y="256"/>
                  </a:lnTo>
                  <a:lnTo>
                    <a:pt x="1198" y="255"/>
                  </a:lnTo>
                  <a:lnTo>
                    <a:pt x="1197" y="255"/>
                  </a:lnTo>
                  <a:lnTo>
                    <a:pt x="1197" y="253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5" y="258"/>
                  </a:lnTo>
                  <a:lnTo>
                    <a:pt x="1193" y="260"/>
                  </a:lnTo>
                  <a:lnTo>
                    <a:pt x="1192" y="260"/>
                  </a:lnTo>
                  <a:lnTo>
                    <a:pt x="1192" y="261"/>
                  </a:lnTo>
                  <a:lnTo>
                    <a:pt x="1190" y="263"/>
                  </a:lnTo>
                  <a:lnTo>
                    <a:pt x="1190" y="264"/>
                  </a:lnTo>
                  <a:lnTo>
                    <a:pt x="1189" y="266"/>
                  </a:lnTo>
                  <a:lnTo>
                    <a:pt x="1189" y="266"/>
                  </a:lnTo>
                  <a:lnTo>
                    <a:pt x="1189" y="264"/>
                  </a:lnTo>
                  <a:lnTo>
                    <a:pt x="1189" y="263"/>
                  </a:lnTo>
                  <a:lnTo>
                    <a:pt x="1189" y="266"/>
                  </a:lnTo>
                  <a:lnTo>
                    <a:pt x="1189" y="268"/>
                  </a:lnTo>
                  <a:lnTo>
                    <a:pt x="1182" y="268"/>
                  </a:lnTo>
                  <a:lnTo>
                    <a:pt x="1179" y="268"/>
                  </a:lnTo>
                  <a:lnTo>
                    <a:pt x="1176" y="271"/>
                  </a:lnTo>
                  <a:lnTo>
                    <a:pt x="1174" y="271"/>
                  </a:lnTo>
                  <a:lnTo>
                    <a:pt x="1171" y="275"/>
                  </a:lnTo>
                  <a:lnTo>
                    <a:pt x="1171" y="279"/>
                  </a:lnTo>
                  <a:lnTo>
                    <a:pt x="1170" y="277"/>
                  </a:lnTo>
                  <a:lnTo>
                    <a:pt x="1170" y="275"/>
                  </a:lnTo>
                  <a:lnTo>
                    <a:pt x="1170" y="275"/>
                  </a:lnTo>
                  <a:lnTo>
                    <a:pt x="1170" y="277"/>
                  </a:lnTo>
                  <a:lnTo>
                    <a:pt x="1170" y="279"/>
                  </a:lnTo>
                  <a:lnTo>
                    <a:pt x="1170" y="280"/>
                  </a:lnTo>
                  <a:lnTo>
                    <a:pt x="1168" y="282"/>
                  </a:lnTo>
                  <a:lnTo>
                    <a:pt x="1167" y="282"/>
                  </a:lnTo>
                  <a:lnTo>
                    <a:pt x="1165" y="282"/>
                  </a:lnTo>
                  <a:lnTo>
                    <a:pt x="1165" y="283"/>
                  </a:lnTo>
                  <a:lnTo>
                    <a:pt x="1163" y="285"/>
                  </a:lnTo>
                  <a:lnTo>
                    <a:pt x="1162" y="285"/>
                  </a:lnTo>
                  <a:lnTo>
                    <a:pt x="1160" y="285"/>
                  </a:lnTo>
                  <a:lnTo>
                    <a:pt x="1160" y="286"/>
                  </a:lnTo>
                  <a:lnTo>
                    <a:pt x="1160" y="286"/>
                  </a:lnTo>
                  <a:lnTo>
                    <a:pt x="1159" y="288"/>
                  </a:lnTo>
                  <a:lnTo>
                    <a:pt x="1157" y="288"/>
                  </a:lnTo>
                  <a:lnTo>
                    <a:pt x="1157" y="288"/>
                  </a:lnTo>
                  <a:lnTo>
                    <a:pt x="1156" y="288"/>
                  </a:lnTo>
                  <a:lnTo>
                    <a:pt x="1156" y="290"/>
                  </a:lnTo>
                  <a:lnTo>
                    <a:pt x="1154" y="290"/>
                  </a:lnTo>
                  <a:lnTo>
                    <a:pt x="1152" y="290"/>
                  </a:lnTo>
                  <a:lnTo>
                    <a:pt x="1151" y="290"/>
                  </a:lnTo>
                  <a:lnTo>
                    <a:pt x="1151" y="290"/>
                  </a:lnTo>
                  <a:lnTo>
                    <a:pt x="1152" y="290"/>
                  </a:lnTo>
                  <a:lnTo>
                    <a:pt x="1152" y="291"/>
                  </a:lnTo>
                  <a:lnTo>
                    <a:pt x="1152" y="293"/>
                  </a:lnTo>
                  <a:lnTo>
                    <a:pt x="1152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49" y="291"/>
                  </a:lnTo>
                  <a:lnTo>
                    <a:pt x="1149" y="291"/>
                  </a:lnTo>
                  <a:lnTo>
                    <a:pt x="1149" y="293"/>
                  </a:lnTo>
                  <a:lnTo>
                    <a:pt x="1149" y="293"/>
                  </a:lnTo>
                  <a:lnTo>
                    <a:pt x="1148" y="291"/>
                  </a:lnTo>
                  <a:lnTo>
                    <a:pt x="1148" y="291"/>
                  </a:lnTo>
                  <a:lnTo>
                    <a:pt x="1148" y="293"/>
                  </a:lnTo>
                  <a:lnTo>
                    <a:pt x="1149" y="293"/>
                  </a:lnTo>
                  <a:lnTo>
                    <a:pt x="1149" y="294"/>
                  </a:lnTo>
                  <a:lnTo>
                    <a:pt x="1149" y="294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6" y="296"/>
                  </a:lnTo>
                  <a:lnTo>
                    <a:pt x="1146" y="297"/>
                  </a:lnTo>
                  <a:lnTo>
                    <a:pt x="1146" y="299"/>
                  </a:lnTo>
                  <a:lnTo>
                    <a:pt x="1144" y="299"/>
                  </a:lnTo>
                  <a:lnTo>
                    <a:pt x="1143" y="299"/>
                  </a:lnTo>
                  <a:lnTo>
                    <a:pt x="1143" y="299"/>
                  </a:lnTo>
                  <a:lnTo>
                    <a:pt x="1143" y="301"/>
                  </a:lnTo>
                  <a:lnTo>
                    <a:pt x="1144" y="301"/>
                  </a:lnTo>
                  <a:lnTo>
                    <a:pt x="1144" y="301"/>
                  </a:lnTo>
                  <a:lnTo>
                    <a:pt x="1143" y="302"/>
                  </a:lnTo>
                  <a:lnTo>
                    <a:pt x="1143" y="302"/>
                  </a:lnTo>
                  <a:lnTo>
                    <a:pt x="1141" y="302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1" y="304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3" y="305"/>
                  </a:lnTo>
                  <a:lnTo>
                    <a:pt x="1141" y="307"/>
                  </a:lnTo>
                  <a:lnTo>
                    <a:pt x="1141" y="307"/>
                  </a:lnTo>
                  <a:lnTo>
                    <a:pt x="1141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1" y="310"/>
                  </a:lnTo>
                  <a:lnTo>
                    <a:pt x="1140" y="312"/>
                  </a:lnTo>
                  <a:lnTo>
                    <a:pt x="1138" y="310"/>
                  </a:lnTo>
                  <a:lnTo>
                    <a:pt x="1138" y="310"/>
                  </a:lnTo>
                  <a:lnTo>
                    <a:pt x="1138" y="312"/>
                  </a:lnTo>
                  <a:lnTo>
                    <a:pt x="1138" y="312"/>
                  </a:lnTo>
                  <a:lnTo>
                    <a:pt x="1138" y="313"/>
                  </a:lnTo>
                  <a:lnTo>
                    <a:pt x="1138" y="315"/>
                  </a:lnTo>
                  <a:lnTo>
                    <a:pt x="1137" y="316"/>
                  </a:lnTo>
                  <a:lnTo>
                    <a:pt x="1137" y="316"/>
                  </a:lnTo>
                  <a:lnTo>
                    <a:pt x="1138" y="318"/>
                  </a:lnTo>
                  <a:lnTo>
                    <a:pt x="1138" y="320"/>
                  </a:lnTo>
                  <a:lnTo>
                    <a:pt x="1140" y="326"/>
                  </a:lnTo>
                  <a:lnTo>
                    <a:pt x="1140" y="327"/>
                  </a:lnTo>
                  <a:lnTo>
                    <a:pt x="1141" y="332"/>
                  </a:lnTo>
                  <a:lnTo>
                    <a:pt x="1143" y="338"/>
                  </a:lnTo>
                  <a:lnTo>
                    <a:pt x="1146" y="345"/>
                  </a:lnTo>
                  <a:lnTo>
                    <a:pt x="1151" y="353"/>
                  </a:lnTo>
                  <a:lnTo>
                    <a:pt x="1152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1" y="359"/>
                  </a:lnTo>
                  <a:lnTo>
                    <a:pt x="1152" y="362"/>
                  </a:lnTo>
                  <a:lnTo>
                    <a:pt x="1152" y="362"/>
                  </a:lnTo>
                  <a:lnTo>
                    <a:pt x="1151" y="357"/>
                  </a:lnTo>
                  <a:lnTo>
                    <a:pt x="1151" y="356"/>
                  </a:lnTo>
                  <a:lnTo>
                    <a:pt x="1151" y="353"/>
                  </a:lnTo>
                  <a:lnTo>
                    <a:pt x="1151" y="353"/>
                  </a:lnTo>
                  <a:lnTo>
                    <a:pt x="1149" y="354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4"/>
                  </a:lnTo>
                  <a:lnTo>
                    <a:pt x="1149" y="353"/>
                  </a:lnTo>
                  <a:lnTo>
                    <a:pt x="1149" y="351"/>
                  </a:lnTo>
                  <a:lnTo>
                    <a:pt x="1149" y="351"/>
                  </a:lnTo>
                  <a:lnTo>
                    <a:pt x="1148" y="351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51"/>
                  </a:lnTo>
                  <a:lnTo>
                    <a:pt x="1148" y="353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7"/>
                  </a:lnTo>
                  <a:lnTo>
                    <a:pt x="1156" y="373"/>
                  </a:lnTo>
                  <a:lnTo>
                    <a:pt x="1157" y="375"/>
                  </a:lnTo>
                  <a:lnTo>
                    <a:pt x="1159" y="376"/>
                  </a:lnTo>
                  <a:lnTo>
                    <a:pt x="1159" y="379"/>
                  </a:lnTo>
                  <a:lnTo>
                    <a:pt x="1159" y="383"/>
                  </a:lnTo>
                  <a:lnTo>
                    <a:pt x="1157" y="389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6" y="395"/>
                  </a:lnTo>
                  <a:lnTo>
                    <a:pt x="1156" y="397"/>
                  </a:lnTo>
                  <a:lnTo>
                    <a:pt x="1154" y="400"/>
                  </a:lnTo>
                  <a:lnTo>
                    <a:pt x="1154" y="401"/>
                  </a:lnTo>
                  <a:lnTo>
                    <a:pt x="1152" y="403"/>
                  </a:lnTo>
                  <a:lnTo>
                    <a:pt x="1151" y="403"/>
                  </a:lnTo>
                  <a:lnTo>
                    <a:pt x="1149" y="405"/>
                  </a:lnTo>
                  <a:lnTo>
                    <a:pt x="1146" y="405"/>
                  </a:lnTo>
                  <a:lnTo>
                    <a:pt x="1144" y="405"/>
                  </a:lnTo>
                  <a:lnTo>
                    <a:pt x="1143" y="405"/>
                  </a:lnTo>
                  <a:lnTo>
                    <a:pt x="1143" y="403"/>
                  </a:lnTo>
                  <a:lnTo>
                    <a:pt x="1143" y="403"/>
                  </a:lnTo>
                  <a:lnTo>
                    <a:pt x="1143" y="401"/>
                  </a:lnTo>
                  <a:lnTo>
                    <a:pt x="1143" y="401"/>
                  </a:lnTo>
                  <a:lnTo>
                    <a:pt x="1146" y="403"/>
                  </a:lnTo>
                  <a:lnTo>
                    <a:pt x="1146" y="403"/>
                  </a:lnTo>
                  <a:lnTo>
                    <a:pt x="1144" y="401"/>
                  </a:lnTo>
                  <a:lnTo>
                    <a:pt x="1144" y="401"/>
                  </a:lnTo>
                  <a:lnTo>
                    <a:pt x="1143" y="401"/>
                  </a:lnTo>
                  <a:lnTo>
                    <a:pt x="1141" y="398"/>
                  </a:lnTo>
                  <a:lnTo>
                    <a:pt x="1140" y="395"/>
                  </a:lnTo>
                  <a:lnTo>
                    <a:pt x="1140" y="394"/>
                  </a:lnTo>
                  <a:lnTo>
                    <a:pt x="1137" y="394"/>
                  </a:lnTo>
                  <a:lnTo>
                    <a:pt x="1135" y="392"/>
                  </a:lnTo>
                  <a:lnTo>
                    <a:pt x="1133" y="389"/>
                  </a:lnTo>
                  <a:lnTo>
                    <a:pt x="1132" y="386"/>
                  </a:lnTo>
                  <a:lnTo>
                    <a:pt x="1132" y="384"/>
                  </a:lnTo>
                  <a:lnTo>
                    <a:pt x="1130" y="384"/>
                  </a:lnTo>
                  <a:lnTo>
                    <a:pt x="1132" y="383"/>
                  </a:lnTo>
                  <a:lnTo>
                    <a:pt x="1133" y="381"/>
                  </a:lnTo>
                  <a:lnTo>
                    <a:pt x="1132" y="381"/>
                  </a:lnTo>
                  <a:lnTo>
                    <a:pt x="1132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29" y="381"/>
                  </a:lnTo>
                  <a:lnTo>
                    <a:pt x="1129" y="378"/>
                  </a:lnTo>
                  <a:lnTo>
                    <a:pt x="1130" y="376"/>
                  </a:lnTo>
                  <a:lnTo>
                    <a:pt x="1129" y="376"/>
                  </a:lnTo>
                  <a:lnTo>
                    <a:pt x="1127" y="378"/>
                  </a:lnTo>
                  <a:lnTo>
                    <a:pt x="1129" y="378"/>
                  </a:lnTo>
                  <a:lnTo>
                    <a:pt x="1127" y="379"/>
                  </a:lnTo>
                  <a:lnTo>
                    <a:pt x="1127" y="378"/>
                  </a:lnTo>
                  <a:lnTo>
                    <a:pt x="1126" y="378"/>
                  </a:lnTo>
                  <a:lnTo>
                    <a:pt x="1126" y="378"/>
                  </a:lnTo>
                  <a:lnTo>
                    <a:pt x="1124" y="375"/>
                  </a:lnTo>
                  <a:lnTo>
                    <a:pt x="1121" y="370"/>
                  </a:lnTo>
                  <a:lnTo>
                    <a:pt x="1121" y="370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2" y="365"/>
                  </a:lnTo>
                  <a:lnTo>
                    <a:pt x="1124" y="364"/>
                  </a:lnTo>
                  <a:lnTo>
                    <a:pt x="1124" y="364"/>
                  </a:lnTo>
                  <a:lnTo>
                    <a:pt x="1124" y="362"/>
                  </a:lnTo>
                  <a:lnTo>
                    <a:pt x="1124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1" y="360"/>
                  </a:lnTo>
                  <a:lnTo>
                    <a:pt x="1121" y="362"/>
                  </a:lnTo>
                  <a:lnTo>
                    <a:pt x="1121" y="362"/>
                  </a:lnTo>
                  <a:lnTo>
                    <a:pt x="1122" y="362"/>
                  </a:lnTo>
                  <a:lnTo>
                    <a:pt x="1121" y="364"/>
                  </a:lnTo>
                  <a:lnTo>
                    <a:pt x="1121" y="365"/>
                  </a:lnTo>
                  <a:lnTo>
                    <a:pt x="1121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4"/>
                  </a:lnTo>
                  <a:lnTo>
                    <a:pt x="1118" y="364"/>
                  </a:lnTo>
                  <a:lnTo>
                    <a:pt x="1119" y="357"/>
                  </a:lnTo>
                  <a:lnTo>
                    <a:pt x="1121" y="353"/>
                  </a:lnTo>
                  <a:lnTo>
                    <a:pt x="1121" y="349"/>
                  </a:lnTo>
                  <a:lnTo>
                    <a:pt x="1121" y="348"/>
                  </a:lnTo>
                  <a:lnTo>
                    <a:pt x="1121" y="346"/>
                  </a:lnTo>
                  <a:lnTo>
                    <a:pt x="1119" y="345"/>
                  </a:lnTo>
                  <a:lnTo>
                    <a:pt x="1111" y="338"/>
                  </a:lnTo>
                  <a:lnTo>
                    <a:pt x="1107" y="331"/>
                  </a:lnTo>
                  <a:lnTo>
                    <a:pt x="1100" y="327"/>
                  </a:lnTo>
                  <a:lnTo>
                    <a:pt x="1097" y="329"/>
                  </a:lnTo>
                  <a:lnTo>
                    <a:pt x="1096" y="329"/>
                  </a:lnTo>
                  <a:lnTo>
                    <a:pt x="1096" y="329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4" y="331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88" y="334"/>
                  </a:lnTo>
                  <a:lnTo>
                    <a:pt x="1086" y="334"/>
                  </a:lnTo>
                  <a:lnTo>
                    <a:pt x="1085" y="334"/>
                  </a:lnTo>
                  <a:lnTo>
                    <a:pt x="1083" y="334"/>
                  </a:lnTo>
                  <a:lnTo>
                    <a:pt x="1081" y="334"/>
                  </a:lnTo>
                  <a:lnTo>
                    <a:pt x="1081" y="334"/>
                  </a:lnTo>
                  <a:lnTo>
                    <a:pt x="1081" y="332"/>
                  </a:lnTo>
                  <a:lnTo>
                    <a:pt x="1081" y="332"/>
                  </a:lnTo>
                  <a:lnTo>
                    <a:pt x="1081" y="334"/>
                  </a:lnTo>
                  <a:lnTo>
                    <a:pt x="1083" y="334"/>
                  </a:lnTo>
                  <a:lnTo>
                    <a:pt x="1083" y="332"/>
                  </a:lnTo>
                  <a:lnTo>
                    <a:pt x="1081" y="332"/>
                  </a:lnTo>
                  <a:lnTo>
                    <a:pt x="1080" y="331"/>
                  </a:lnTo>
                  <a:lnTo>
                    <a:pt x="1077" y="327"/>
                  </a:lnTo>
                  <a:lnTo>
                    <a:pt x="1078" y="327"/>
                  </a:lnTo>
                  <a:lnTo>
                    <a:pt x="1078" y="327"/>
                  </a:lnTo>
                  <a:lnTo>
                    <a:pt x="1077" y="326"/>
                  </a:lnTo>
                  <a:lnTo>
                    <a:pt x="1078" y="326"/>
                  </a:lnTo>
                  <a:lnTo>
                    <a:pt x="1078" y="324"/>
                  </a:lnTo>
                  <a:lnTo>
                    <a:pt x="1077" y="324"/>
                  </a:lnTo>
                  <a:lnTo>
                    <a:pt x="1077" y="326"/>
                  </a:lnTo>
                  <a:lnTo>
                    <a:pt x="1077" y="326"/>
                  </a:lnTo>
                  <a:lnTo>
                    <a:pt x="1077" y="327"/>
                  </a:lnTo>
                  <a:lnTo>
                    <a:pt x="1075" y="327"/>
                  </a:lnTo>
                  <a:lnTo>
                    <a:pt x="1075" y="326"/>
                  </a:lnTo>
                  <a:lnTo>
                    <a:pt x="1070" y="324"/>
                  </a:lnTo>
                  <a:lnTo>
                    <a:pt x="1066" y="323"/>
                  </a:lnTo>
                  <a:lnTo>
                    <a:pt x="1069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69" y="321"/>
                  </a:lnTo>
                  <a:lnTo>
                    <a:pt x="1067" y="321"/>
                  </a:lnTo>
                  <a:lnTo>
                    <a:pt x="1066" y="321"/>
                  </a:lnTo>
                  <a:lnTo>
                    <a:pt x="1066" y="323"/>
                  </a:lnTo>
                  <a:lnTo>
                    <a:pt x="1064" y="323"/>
                  </a:lnTo>
                  <a:lnTo>
                    <a:pt x="1062" y="323"/>
                  </a:lnTo>
                  <a:lnTo>
                    <a:pt x="1059" y="324"/>
                  </a:lnTo>
                  <a:lnTo>
                    <a:pt x="1055" y="324"/>
                  </a:lnTo>
                  <a:lnTo>
                    <a:pt x="1056" y="324"/>
                  </a:lnTo>
                  <a:lnTo>
                    <a:pt x="1056" y="323"/>
                  </a:lnTo>
                  <a:lnTo>
                    <a:pt x="1058" y="323"/>
                  </a:lnTo>
                  <a:lnTo>
                    <a:pt x="1059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6" y="321"/>
                  </a:lnTo>
                  <a:lnTo>
                    <a:pt x="1056" y="321"/>
                  </a:lnTo>
                  <a:lnTo>
                    <a:pt x="1056" y="323"/>
                  </a:lnTo>
                  <a:lnTo>
                    <a:pt x="1055" y="323"/>
                  </a:lnTo>
                  <a:lnTo>
                    <a:pt x="1055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3"/>
                  </a:lnTo>
                  <a:lnTo>
                    <a:pt x="1051" y="324"/>
                  </a:lnTo>
                  <a:lnTo>
                    <a:pt x="1050" y="326"/>
                  </a:lnTo>
                  <a:lnTo>
                    <a:pt x="1044" y="326"/>
                  </a:lnTo>
                  <a:lnTo>
                    <a:pt x="1044" y="326"/>
                  </a:lnTo>
                  <a:lnTo>
                    <a:pt x="1045" y="326"/>
                  </a:lnTo>
                  <a:lnTo>
                    <a:pt x="1047" y="324"/>
                  </a:lnTo>
                  <a:lnTo>
                    <a:pt x="1047" y="324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1"/>
                  </a:lnTo>
                  <a:lnTo>
                    <a:pt x="1045" y="320"/>
                  </a:lnTo>
                  <a:lnTo>
                    <a:pt x="1044" y="318"/>
                  </a:lnTo>
                  <a:lnTo>
                    <a:pt x="1044" y="318"/>
                  </a:lnTo>
                  <a:lnTo>
                    <a:pt x="1042" y="321"/>
                  </a:lnTo>
                  <a:lnTo>
                    <a:pt x="1042" y="323"/>
                  </a:lnTo>
                  <a:lnTo>
                    <a:pt x="1042" y="324"/>
                  </a:lnTo>
                  <a:lnTo>
                    <a:pt x="1040" y="324"/>
                  </a:lnTo>
                  <a:lnTo>
                    <a:pt x="1039" y="324"/>
                  </a:lnTo>
                  <a:lnTo>
                    <a:pt x="1034" y="324"/>
                  </a:lnTo>
                  <a:lnTo>
                    <a:pt x="1033" y="323"/>
                  </a:lnTo>
                  <a:lnTo>
                    <a:pt x="1031" y="323"/>
                  </a:lnTo>
                  <a:lnTo>
                    <a:pt x="1031" y="323"/>
                  </a:lnTo>
                  <a:lnTo>
                    <a:pt x="1028" y="324"/>
                  </a:lnTo>
                  <a:lnTo>
                    <a:pt x="1026" y="324"/>
                  </a:lnTo>
                  <a:lnTo>
                    <a:pt x="1025" y="324"/>
                  </a:lnTo>
                  <a:lnTo>
                    <a:pt x="1025" y="324"/>
                  </a:lnTo>
                  <a:lnTo>
                    <a:pt x="1023" y="326"/>
                  </a:lnTo>
                  <a:lnTo>
                    <a:pt x="1020" y="327"/>
                  </a:lnTo>
                  <a:lnTo>
                    <a:pt x="1015" y="326"/>
                  </a:lnTo>
                  <a:lnTo>
                    <a:pt x="1014" y="324"/>
                  </a:lnTo>
                  <a:lnTo>
                    <a:pt x="1014" y="324"/>
                  </a:lnTo>
                  <a:lnTo>
                    <a:pt x="1012" y="323"/>
                  </a:lnTo>
                  <a:lnTo>
                    <a:pt x="1010" y="326"/>
                  </a:lnTo>
                  <a:lnTo>
                    <a:pt x="1009" y="327"/>
                  </a:lnTo>
                  <a:lnTo>
                    <a:pt x="1010" y="329"/>
                  </a:lnTo>
                  <a:lnTo>
                    <a:pt x="1012" y="329"/>
                  </a:lnTo>
                  <a:lnTo>
                    <a:pt x="1015" y="329"/>
                  </a:lnTo>
                  <a:lnTo>
                    <a:pt x="1017" y="327"/>
                  </a:lnTo>
                  <a:lnTo>
                    <a:pt x="1017" y="327"/>
                  </a:lnTo>
                  <a:lnTo>
                    <a:pt x="1018" y="327"/>
                  </a:lnTo>
                  <a:lnTo>
                    <a:pt x="1018" y="327"/>
                  </a:lnTo>
                  <a:lnTo>
                    <a:pt x="1020" y="327"/>
                  </a:lnTo>
                  <a:lnTo>
                    <a:pt x="1020" y="327"/>
                  </a:lnTo>
                  <a:lnTo>
                    <a:pt x="1018" y="329"/>
                  </a:lnTo>
                  <a:lnTo>
                    <a:pt x="1018" y="329"/>
                  </a:lnTo>
                  <a:lnTo>
                    <a:pt x="1017" y="329"/>
                  </a:lnTo>
                  <a:lnTo>
                    <a:pt x="1018" y="331"/>
                  </a:lnTo>
                  <a:lnTo>
                    <a:pt x="1020" y="331"/>
                  </a:lnTo>
                  <a:lnTo>
                    <a:pt x="1020" y="331"/>
                  </a:lnTo>
                  <a:lnTo>
                    <a:pt x="1021" y="329"/>
                  </a:lnTo>
                  <a:lnTo>
                    <a:pt x="1021" y="329"/>
                  </a:lnTo>
                  <a:lnTo>
                    <a:pt x="1023" y="329"/>
                  </a:lnTo>
                  <a:lnTo>
                    <a:pt x="1023" y="329"/>
                  </a:lnTo>
                  <a:lnTo>
                    <a:pt x="1023" y="331"/>
                  </a:lnTo>
                  <a:lnTo>
                    <a:pt x="1025" y="331"/>
                  </a:lnTo>
                  <a:lnTo>
                    <a:pt x="1025" y="332"/>
                  </a:lnTo>
                  <a:lnTo>
                    <a:pt x="1025" y="332"/>
                  </a:lnTo>
                  <a:lnTo>
                    <a:pt x="1023" y="332"/>
                  </a:lnTo>
                  <a:lnTo>
                    <a:pt x="1021" y="334"/>
                  </a:lnTo>
                  <a:lnTo>
                    <a:pt x="1020" y="334"/>
                  </a:lnTo>
                  <a:lnTo>
                    <a:pt x="1021" y="334"/>
                  </a:lnTo>
                  <a:lnTo>
                    <a:pt x="1020" y="335"/>
                  </a:lnTo>
                  <a:lnTo>
                    <a:pt x="1020" y="334"/>
                  </a:lnTo>
                  <a:lnTo>
                    <a:pt x="1020" y="335"/>
                  </a:lnTo>
                  <a:lnTo>
                    <a:pt x="1020" y="335"/>
                  </a:lnTo>
                  <a:lnTo>
                    <a:pt x="1018" y="335"/>
                  </a:lnTo>
                  <a:lnTo>
                    <a:pt x="1020" y="337"/>
                  </a:lnTo>
                  <a:lnTo>
                    <a:pt x="1021" y="337"/>
                  </a:lnTo>
                  <a:lnTo>
                    <a:pt x="1021" y="338"/>
                  </a:lnTo>
                  <a:lnTo>
                    <a:pt x="1026" y="340"/>
                  </a:lnTo>
                  <a:lnTo>
                    <a:pt x="1026" y="340"/>
                  </a:lnTo>
                  <a:lnTo>
                    <a:pt x="1028" y="342"/>
                  </a:lnTo>
                  <a:lnTo>
                    <a:pt x="1028" y="342"/>
                  </a:lnTo>
                  <a:lnTo>
                    <a:pt x="1029" y="342"/>
                  </a:lnTo>
                  <a:lnTo>
                    <a:pt x="1029" y="343"/>
                  </a:lnTo>
                  <a:lnTo>
                    <a:pt x="1028" y="343"/>
                  </a:lnTo>
                  <a:lnTo>
                    <a:pt x="1028" y="345"/>
                  </a:lnTo>
                  <a:lnTo>
                    <a:pt x="1026" y="345"/>
                  </a:lnTo>
                  <a:lnTo>
                    <a:pt x="1026" y="345"/>
                  </a:lnTo>
                  <a:lnTo>
                    <a:pt x="1026" y="343"/>
                  </a:lnTo>
                  <a:lnTo>
                    <a:pt x="1025" y="345"/>
                  </a:lnTo>
                  <a:lnTo>
                    <a:pt x="1023" y="345"/>
                  </a:lnTo>
                  <a:lnTo>
                    <a:pt x="1025" y="345"/>
                  </a:lnTo>
                  <a:lnTo>
                    <a:pt x="1023" y="343"/>
                  </a:lnTo>
                  <a:lnTo>
                    <a:pt x="1023" y="342"/>
                  </a:lnTo>
                  <a:lnTo>
                    <a:pt x="1021" y="342"/>
                  </a:lnTo>
                  <a:lnTo>
                    <a:pt x="1021" y="342"/>
                  </a:lnTo>
                  <a:lnTo>
                    <a:pt x="1020" y="340"/>
                  </a:lnTo>
                  <a:lnTo>
                    <a:pt x="1020" y="340"/>
                  </a:lnTo>
                  <a:lnTo>
                    <a:pt x="1018" y="340"/>
                  </a:lnTo>
                  <a:lnTo>
                    <a:pt x="1018" y="340"/>
                  </a:lnTo>
                  <a:lnTo>
                    <a:pt x="1018" y="338"/>
                  </a:lnTo>
                  <a:lnTo>
                    <a:pt x="1017" y="338"/>
                  </a:lnTo>
                  <a:lnTo>
                    <a:pt x="1017" y="338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4" y="338"/>
                  </a:lnTo>
                  <a:lnTo>
                    <a:pt x="1014" y="338"/>
                  </a:lnTo>
                  <a:lnTo>
                    <a:pt x="1014" y="340"/>
                  </a:lnTo>
                  <a:lnTo>
                    <a:pt x="1014" y="340"/>
                  </a:lnTo>
                  <a:lnTo>
                    <a:pt x="1014" y="342"/>
                  </a:lnTo>
                  <a:lnTo>
                    <a:pt x="1014" y="342"/>
                  </a:lnTo>
                  <a:lnTo>
                    <a:pt x="1012" y="343"/>
                  </a:lnTo>
                  <a:lnTo>
                    <a:pt x="1012" y="343"/>
                  </a:lnTo>
                  <a:lnTo>
                    <a:pt x="1010" y="343"/>
                  </a:lnTo>
                  <a:lnTo>
                    <a:pt x="1010" y="342"/>
                  </a:lnTo>
                  <a:lnTo>
                    <a:pt x="1009" y="340"/>
                  </a:lnTo>
                  <a:lnTo>
                    <a:pt x="1007" y="340"/>
                  </a:lnTo>
                  <a:lnTo>
                    <a:pt x="1006" y="342"/>
                  </a:lnTo>
                  <a:lnTo>
                    <a:pt x="1006" y="343"/>
                  </a:lnTo>
                  <a:lnTo>
                    <a:pt x="1004" y="343"/>
                  </a:lnTo>
                  <a:lnTo>
                    <a:pt x="1001" y="342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8" y="340"/>
                  </a:lnTo>
                  <a:lnTo>
                    <a:pt x="998" y="340"/>
                  </a:lnTo>
                  <a:lnTo>
                    <a:pt x="996" y="338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3" y="337"/>
                  </a:lnTo>
                  <a:lnTo>
                    <a:pt x="992" y="335"/>
                  </a:lnTo>
                  <a:lnTo>
                    <a:pt x="990" y="334"/>
                  </a:lnTo>
                  <a:lnTo>
                    <a:pt x="988" y="334"/>
                  </a:lnTo>
                  <a:lnTo>
                    <a:pt x="987" y="332"/>
                  </a:lnTo>
                  <a:lnTo>
                    <a:pt x="985" y="332"/>
                  </a:lnTo>
                  <a:lnTo>
                    <a:pt x="985" y="334"/>
                  </a:lnTo>
                  <a:lnTo>
                    <a:pt x="984" y="334"/>
                  </a:lnTo>
                  <a:lnTo>
                    <a:pt x="984" y="335"/>
                  </a:lnTo>
                  <a:lnTo>
                    <a:pt x="985" y="335"/>
                  </a:lnTo>
                  <a:lnTo>
                    <a:pt x="985" y="335"/>
                  </a:lnTo>
                  <a:lnTo>
                    <a:pt x="982" y="337"/>
                  </a:lnTo>
                  <a:lnTo>
                    <a:pt x="976" y="335"/>
                  </a:lnTo>
                  <a:lnTo>
                    <a:pt x="974" y="335"/>
                  </a:lnTo>
                  <a:lnTo>
                    <a:pt x="973" y="334"/>
                  </a:lnTo>
                  <a:lnTo>
                    <a:pt x="969" y="332"/>
                  </a:lnTo>
                  <a:lnTo>
                    <a:pt x="968" y="332"/>
                  </a:lnTo>
                  <a:lnTo>
                    <a:pt x="966" y="334"/>
                  </a:lnTo>
                  <a:lnTo>
                    <a:pt x="962" y="334"/>
                  </a:lnTo>
                  <a:lnTo>
                    <a:pt x="960" y="334"/>
                  </a:lnTo>
                  <a:lnTo>
                    <a:pt x="960" y="334"/>
                  </a:lnTo>
                  <a:lnTo>
                    <a:pt x="958" y="334"/>
                  </a:lnTo>
                  <a:lnTo>
                    <a:pt x="958" y="332"/>
                  </a:lnTo>
                  <a:lnTo>
                    <a:pt x="958" y="332"/>
                  </a:lnTo>
                  <a:lnTo>
                    <a:pt x="960" y="332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58" y="329"/>
                  </a:lnTo>
                  <a:lnTo>
                    <a:pt x="958" y="332"/>
                  </a:lnTo>
                  <a:lnTo>
                    <a:pt x="958" y="334"/>
                  </a:lnTo>
                  <a:lnTo>
                    <a:pt x="958" y="334"/>
                  </a:lnTo>
                  <a:lnTo>
                    <a:pt x="955" y="335"/>
                  </a:lnTo>
                  <a:lnTo>
                    <a:pt x="949" y="337"/>
                  </a:lnTo>
                  <a:lnTo>
                    <a:pt x="946" y="338"/>
                  </a:lnTo>
                  <a:lnTo>
                    <a:pt x="946" y="338"/>
                  </a:lnTo>
                  <a:lnTo>
                    <a:pt x="949" y="337"/>
                  </a:lnTo>
                  <a:lnTo>
                    <a:pt x="947" y="337"/>
                  </a:lnTo>
                  <a:lnTo>
                    <a:pt x="946" y="337"/>
                  </a:lnTo>
                  <a:lnTo>
                    <a:pt x="946" y="337"/>
                  </a:lnTo>
                  <a:lnTo>
                    <a:pt x="946" y="335"/>
                  </a:lnTo>
                  <a:lnTo>
                    <a:pt x="946" y="334"/>
                  </a:lnTo>
                  <a:lnTo>
                    <a:pt x="944" y="334"/>
                  </a:lnTo>
                  <a:lnTo>
                    <a:pt x="944" y="335"/>
                  </a:lnTo>
                  <a:lnTo>
                    <a:pt x="944" y="334"/>
                  </a:lnTo>
                  <a:lnTo>
                    <a:pt x="943" y="334"/>
                  </a:lnTo>
                  <a:lnTo>
                    <a:pt x="943" y="334"/>
                  </a:lnTo>
                  <a:lnTo>
                    <a:pt x="943" y="337"/>
                  </a:lnTo>
                  <a:lnTo>
                    <a:pt x="943" y="338"/>
                  </a:lnTo>
                  <a:lnTo>
                    <a:pt x="944" y="340"/>
                  </a:lnTo>
                  <a:lnTo>
                    <a:pt x="943" y="342"/>
                  </a:lnTo>
                  <a:lnTo>
                    <a:pt x="941" y="343"/>
                  </a:lnTo>
                  <a:lnTo>
                    <a:pt x="939" y="343"/>
                  </a:lnTo>
                  <a:lnTo>
                    <a:pt x="938" y="346"/>
                  </a:lnTo>
                  <a:lnTo>
                    <a:pt x="936" y="346"/>
                  </a:lnTo>
                  <a:lnTo>
                    <a:pt x="933" y="349"/>
                  </a:lnTo>
                  <a:lnTo>
                    <a:pt x="932" y="349"/>
                  </a:lnTo>
                  <a:lnTo>
                    <a:pt x="930" y="351"/>
                  </a:lnTo>
                  <a:lnTo>
                    <a:pt x="928" y="351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8" y="351"/>
                  </a:lnTo>
                  <a:lnTo>
                    <a:pt x="927" y="351"/>
                  </a:lnTo>
                  <a:lnTo>
                    <a:pt x="924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1" y="351"/>
                  </a:lnTo>
                  <a:lnTo>
                    <a:pt x="921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21" y="353"/>
                  </a:lnTo>
                  <a:lnTo>
                    <a:pt x="921" y="353"/>
                  </a:lnTo>
                  <a:lnTo>
                    <a:pt x="922" y="354"/>
                  </a:lnTo>
                  <a:lnTo>
                    <a:pt x="921" y="354"/>
                  </a:lnTo>
                  <a:lnTo>
                    <a:pt x="921" y="356"/>
                  </a:lnTo>
                  <a:lnTo>
                    <a:pt x="919" y="356"/>
                  </a:lnTo>
                  <a:lnTo>
                    <a:pt x="917" y="354"/>
                  </a:lnTo>
                  <a:lnTo>
                    <a:pt x="916" y="356"/>
                  </a:lnTo>
                  <a:lnTo>
                    <a:pt x="916" y="357"/>
                  </a:lnTo>
                  <a:lnTo>
                    <a:pt x="916" y="357"/>
                  </a:lnTo>
                  <a:lnTo>
                    <a:pt x="916" y="359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3" y="359"/>
                  </a:lnTo>
                  <a:lnTo>
                    <a:pt x="913" y="359"/>
                  </a:lnTo>
                  <a:lnTo>
                    <a:pt x="911" y="359"/>
                  </a:lnTo>
                  <a:lnTo>
                    <a:pt x="911" y="359"/>
                  </a:lnTo>
                  <a:lnTo>
                    <a:pt x="911" y="360"/>
                  </a:lnTo>
                  <a:lnTo>
                    <a:pt x="913" y="359"/>
                  </a:lnTo>
                  <a:lnTo>
                    <a:pt x="913" y="360"/>
                  </a:lnTo>
                  <a:lnTo>
                    <a:pt x="911" y="362"/>
                  </a:lnTo>
                  <a:lnTo>
                    <a:pt x="910" y="364"/>
                  </a:lnTo>
                  <a:lnTo>
                    <a:pt x="908" y="362"/>
                  </a:lnTo>
                  <a:lnTo>
                    <a:pt x="908" y="364"/>
                  </a:lnTo>
                  <a:lnTo>
                    <a:pt x="908" y="364"/>
                  </a:lnTo>
                  <a:lnTo>
                    <a:pt x="910" y="365"/>
                  </a:lnTo>
                  <a:lnTo>
                    <a:pt x="908" y="370"/>
                  </a:lnTo>
                  <a:lnTo>
                    <a:pt x="908" y="371"/>
                  </a:lnTo>
                  <a:lnTo>
                    <a:pt x="906" y="371"/>
                  </a:lnTo>
                  <a:lnTo>
                    <a:pt x="906" y="371"/>
                  </a:lnTo>
                  <a:lnTo>
                    <a:pt x="903" y="370"/>
                  </a:lnTo>
                  <a:lnTo>
                    <a:pt x="902" y="368"/>
                  </a:lnTo>
                  <a:lnTo>
                    <a:pt x="903" y="371"/>
                  </a:lnTo>
                  <a:lnTo>
                    <a:pt x="906" y="373"/>
                  </a:lnTo>
                  <a:lnTo>
                    <a:pt x="906" y="373"/>
                  </a:lnTo>
                  <a:lnTo>
                    <a:pt x="906" y="375"/>
                  </a:lnTo>
                  <a:lnTo>
                    <a:pt x="906" y="375"/>
                  </a:lnTo>
                  <a:lnTo>
                    <a:pt x="905" y="376"/>
                  </a:lnTo>
                  <a:lnTo>
                    <a:pt x="906" y="378"/>
                  </a:lnTo>
                  <a:lnTo>
                    <a:pt x="906" y="379"/>
                  </a:lnTo>
                  <a:lnTo>
                    <a:pt x="906" y="381"/>
                  </a:lnTo>
                  <a:lnTo>
                    <a:pt x="908" y="384"/>
                  </a:lnTo>
                  <a:lnTo>
                    <a:pt x="908" y="386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2"/>
                  </a:lnTo>
                  <a:lnTo>
                    <a:pt x="910" y="392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5" y="392"/>
                  </a:lnTo>
                  <a:lnTo>
                    <a:pt x="902" y="390"/>
                  </a:lnTo>
                  <a:lnTo>
                    <a:pt x="898" y="390"/>
                  </a:lnTo>
                  <a:lnTo>
                    <a:pt x="895" y="390"/>
                  </a:lnTo>
                  <a:lnTo>
                    <a:pt x="894" y="389"/>
                  </a:lnTo>
                  <a:lnTo>
                    <a:pt x="892" y="389"/>
                  </a:lnTo>
                  <a:lnTo>
                    <a:pt x="891" y="387"/>
                  </a:lnTo>
                  <a:lnTo>
                    <a:pt x="889" y="387"/>
                  </a:lnTo>
                  <a:lnTo>
                    <a:pt x="887" y="386"/>
                  </a:lnTo>
                  <a:lnTo>
                    <a:pt x="886" y="386"/>
                  </a:lnTo>
                  <a:lnTo>
                    <a:pt x="884" y="386"/>
                  </a:lnTo>
                  <a:lnTo>
                    <a:pt x="883" y="384"/>
                  </a:lnTo>
                  <a:lnTo>
                    <a:pt x="883" y="383"/>
                  </a:lnTo>
                  <a:lnTo>
                    <a:pt x="883" y="383"/>
                  </a:lnTo>
                  <a:lnTo>
                    <a:pt x="881" y="379"/>
                  </a:lnTo>
                  <a:lnTo>
                    <a:pt x="880" y="378"/>
                  </a:lnTo>
                  <a:lnTo>
                    <a:pt x="878" y="376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3"/>
                  </a:lnTo>
                  <a:lnTo>
                    <a:pt x="878" y="373"/>
                  </a:lnTo>
                  <a:lnTo>
                    <a:pt x="878" y="371"/>
                  </a:lnTo>
                  <a:lnTo>
                    <a:pt x="878" y="371"/>
                  </a:lnTo>
                  <a:lnTo>
                    <a:pt x="878" y="370"/>
                  </a:lnTo>
                  <a:lnTo>
                    <a:pt x="878" y="368"/>
                  </a:lnTo>
                  <a:lnTo>
                    <a:pt x="878" y="368"/>
                  </a:lnTo>
                  <a:lnTo>
                    <a:pt x="876" y="367"/>
                  </a:lnTo>
                  <a:lnTo>
                    <a:pt x="873" y="365"/>
                  </a:lnTo>
                  <a:lnTo>
                    <a:pt x="872" y="362"/>
                  </a:lnTo>
                  <a:lnTo>
                    <a:pt x="870" y="360"/>
                  </a:lnTo>
                  <a:lnTo>
                    <a:pt x="869" y="357"/>
                  </a:lnTo>
                  <a:lnTo>
                    <a:pt x="867" y="357"/>
                  </a:lnTo>
                  <a:lnTo>
                    <a:pt x="865" y="356"/>
                  </a:lnTo>
                  <a:lnTo>
                    <a:pt x="865" y="354"/>
                  </a:lnTo>
                  <a:lnTo>
                    <a:pt x="865" y="353"/>
                  </a:lnTo>
                  <a:lnTo>
                    <a:pt x="865" y="353"/>
                  </a:lnTo>
                  <a:lnTo>
                    <a:pt x="864" y="351"/>
                  </a:lnTo>
                  <a:lnTo>
                    <a:pt x="862" y="348"/>
                  </a:lnTo>
                  <a:lnTo>
                    <a:pt x="861" y="346"/>
                  </a:lnTo>
                  <a:lnTo>
                    <a:pt x="861" y="345"/>
                  </a:lnTo>
                  <a:lnTo>
                    <a:pt x="859" y="342"/>
                  </a:lnTo>
                  <a:lnTo>
                    <a:pt x="857" y="340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1" y="335"/>
                  </a:lnTo>
                  <a:lnTo>
                    <a:pt x="850" y="334"/>
                  </a:lnTo>
                  <a:lnTo>
                    <a:pt x="850" y="334"/>
                  </a:lnTo>
                  <a:lnTo>
                    <a:pt x="848" y="334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6" y="332"/>
                  </a:lnTo>
                  <a:lnTo>
                    <a:pt x="845" y="332"/>
                  </a:lnTo>
                  <a:lnTo>
                    <a:pt x="842" y="332"/>
                  </a:lnTo>
                  <a:lnTo>
                    <a:pt x="839" y="332"/>
                  </a:lnTo>
                  <a:lnTo>
                    <a:pt x="837" y="332"/>
                  </a:lnTo>
                  <a:lnTo>
                    <a:pt x="837" y="332"/>
                  </a:lnTo>
                  <a:lnTo>
                    <a:pt x="835" y="332"/>
                  </a:lnTo>
                  <a:lnTo>
                    <a:pt x="834" y="334"/>
                  </a:lnTo>
                  <a:lnTo>
                    <a:pt x="832" y="334"/>
                  </a:lnTo>
                  <a:lnTo>
                    <a:pt x="831" y="335"/>
                  </a:lnTo>
                  <a:lnTo>
                    <a:pt x="829" y="338"/>
                  </a:lnTo>
                  <a:lnTo>
                    <a:pt x="829" y="340"/>
                  </a:lnTo>
                  <a:lnTo>
                    <a:pt x="829" y="342"/>
                  </a:lnTo>
                  <a:lnTo>
                    <a:pt x="829" y="342"/>
                  </a:lnTo>
                  <a:lnTo>
                    <a:pt x="828" y="342"/>
                  </a:lnTo>
                  <a:lnTo>
                    <a:pt x="826" y="343"/>
                  </a:lnTo>
                  <a:lnTo>
                    <a:pt x="826" y="345"/>
                  </a:lnTo>
                  <a:lnTo>
                    <a:pt x="824" y="345"/>
                  </a:lnTo>
                  <a:lnTo>
                    <a:pt x="823" y="345"/>
                  </a:lnTo>
                  <a:lnTo>
                    <a:pt x="821" y="345"/>
                  </a:lnTo>
                  <a:lnTo>
                    <a:pt x="816" y="342"/>
                  </a:lnTo>
                  <a:lnTo>
                    <a:pt x="815" y="340"/>
                  </a:lnTo>
                  <a:lnTo>
                    <a:pt x="812" y="340"/>
                  </a:lnTo>
                  <a:lnTo>
                    <a:pt x="810" y="338"/>
                  </a:lnTo>
                  <a:lnTo>
                    <a:pt x="809" y="337"/>
                  </a:lnTo>
                  <a:lnTo>
                    <a:pt x="809" y="337"/>
                  </a:lnTo>
                  <a:lnTo>
                    <a:pt x="807" y="337"/>
                  </a:lnTo>
                  <a:lnTo>
                    <a:pt x="805" y="335"/>
                  </a:lnTo>
                  <a:lnTo>
                    <a:pt x="804" y="332"/>
                  </a:lnTo>
                  <a:lnTo>
                    <a:pt x="802" y="329"/>
                  </a:lnTo>
                  <a:lnTo>
                    <a:pt x="802" y="327"/>
                  </a:lnTo>
                  <a:lnTo>
                    <a:pt x="801" y="323"/>
                  </a:lnTo>
                  <a:lnTo>
                    <a:pt x="799" y="320"/>
                  </a:lnTo>
                  <a:lnTo>
                    <a:pt x="798" y="320"/>
                  </a:lnTo>
                  <a:lnTo>
                    <a:pt x="796" y="318"/>
                  </a:lnTo>
                  <a:lnTo>
                    <a:pt x="794" y="316"/>
                  </a:lnTo>
                  <a:lnTo>
                    <a:pt x="790" y="313"/>
                  </a:lnTo>
                  <a:lnTo>
                    <a:pt x="787" y="310"/>
                  </a:lnTo>
                  <a:lnTo>
                    <a:pt x="783" y="307"/>
                  </a:lnTo>
                  <a:lnTo>
                    <a:pt x="782" y="307"/>
                  </a:lnTo>
                  <a:lnTo>
                    <a:pt x="780" y="305"/>
                  </a:lnTo>
                  <a:lnTo>
                    <a:pt x="779" y="302"/>
                  </a:lnTo>
                  <a:lnTo>
                    <a:pt x="777" y="302"/>
                  </a:lnTo>
                  <a:lnTo>
                    <a:pt x="777" y="302"/>
                  </a:lnTo>
                  <a:lnTo>
                    <a:pt x="777" y="301"/>
                  </a:lnTo>
                  <a:lnTo>
                    <a:pt x="774" y="301"/>
                  </a:lnTo>
                  <a:lnTo>
                    <a:pt x="771" y="301"/>
                  </a:lnTo>
                  <a:lnTo>
                    <a:pt x="768" y="301"/>
                  </a:lnTo>
                  <a:lnTo>
                    <a:pt x="764" y="301"/>
                  </a:lnTo>
                  <a:lnTo>
                    <a:pt x="755" y="301"/>
                  </a:lnTo>
                  <a:lnTo>
                    <a:pt x="752" y="301"/>
                  </a:lnTo>
                  <a:lnTo>
                    <a:pt x="752" y="304"/>
                  </a:lnTo>
                  <a:lnTo>
                    <a:pt x="752" y="305"/>
                  </a:lnTo>
                  <a:lnTo>
                    <a:pt x="752" y="307"/>
                  </a:lnTo>
                  <a:lnTo>
                    <a:pt x="752" y="308"/>
                  </a:lnTo>
                  <a:lnTo>
                    <a:pt x="746" y="308"/>
                  </a:lnTo>
                  <a:lnTo>
                    <a:pt x="741" y="308"/>
                  </a:lnTo>
                  <a:lnTo>
                    <a:pt x="736" y="308"/>
                  </a:lnTo>
                  <a:lnTo>
                    <a:pt x="731" y="308"/>
                  </a:lnTo>
                  <a:lnTo>
                    <a:pt x="727" y="308"/>
                  </a:lnTo>
                  <a:lnTo>
                    <a:pt x="720" y="308"/>
                  </a:lnTo>
                  <a:lnTo>
                    <a:pt x="716" y="308"/>
                  </a:lnTo>
                  <a:lnTo>
                    <a:pt x="711" y="308"/>
                  </a:lnTo>
                  <a:lnTo>
                    <a:pt x="703" y="307"/>
                  </a:lnTo>
                  <a:lnTo>
                    <a:pt x="697" y="304"/>
                  </a:lnTo>
                  <a:lnTo>
                    <a:pt x="690" y="302"/>
                  </a:lnTo>
                  <a:lnTo>
                    <a:pt x="682" y="299"/>
                  </a:lnTo>
                  <a:lnTo>
                    <a:pt x="676" y="297"/>
                  </a:lnTo>
                  <a:lnTo>
                    <a:pt x="670" y="294"/>
                  </a:lnTo>
                  <a:lnTo>
                    <a:pt x="662" y="293"/>
                  </a:lnTo>
                  <a:lnTo>
                    <a:pt x="656" y="290"/>
                  </a:lnTo>
                  <a:lnTo>
                    <a:pt x="656" y="288"/>
                  </a:lnTo>
                  <a:lnTo>
                    <a:pt x="657" y="286"/>
                  </a:lnTo>
                  <a:lnTo>
                    <a:pt x="656" y="286"/>
                  </a:lnTo>
                  <a:lnTo>
                    <a:pt x="651" y="286"/>
                  </a:lnTo>
                  <a:lnTo>
                    <a:pt x="648" y="286"/>
                  </a:lnTo>
                  <a:lnTo>
                    <a:pt x="643" y="288"/>
                  </a:lnTo>
                  <a:lnTo>
                    <a:pt x="640" y="288"/>
                  </a:lnTo>
                  <a:lnTo>
                    <a:pt x="635" y="288"/>
                  </a:lnTo>
                  <a:lnTo>
                    <a:pt x="630" y="288"/>
                  </a:lnTo>
                  <a:lnTo>
                    <a:pt x="627" y="290"/>
                  </a:lnTo>
                  <a:lnTo>
                    <a:pt x="623" y="290"/>
                  </a:lnTo>
                  <a:lnTo>
                    <a:pt x="623" y="290"/>
                  </a:lnTo>
                  <a:lnTo>
                    <a:pt x="623" y="288"/>
                  </a:lnTo>
                  <a:lnTo>
                    <a:pt x="623" y="286"/>
                  </a:lnTo>
                  <a:lnTo>
                    <a:pt x="621" y="286"/>
                  </a:lnTo>
                  <a:lnTo>
                    <a:pt x="621" y="285"/>
                  </a:lnTo>
                  <a:lnTo>
                    <a:pt x="621" y="283"/>
                  </a:lnTo>
                  <a:lnTo>
                    <a:pt x="621" y="283"/>
                  </a:lnTo>
                  <a:lnTo>
                    <a:pt x="619" y="280"/>
                  </a:lnTo>
                  <a:lnTo>
                    <a:pt x="618" y="277"/>
                  </a:lnTo>
                  <a:lnTo>
                    <a:pt x="613" y="274"/>
                  </a:lnTo>
                  <a:lnTo>
                    <a:pt x="610" y="272"/>
                  </a:lnTo>
                  <a:lnTo>
                    <a:pt x="608" y="271"/>
                  </a:lnTo>
                  <a:lnTo>
                    <a:pt x="608" y="269"/>
                  </a:lnTo>
                  <a:lnTo>
                    <a:pt x="607" y="269"/>
                  </a:lnTo>
                  <a:lnTo>
                    <a:pt x="605" y="271"/>
                  </a:lnTo>
                  <a:lnTo>
                    <a:pt x="604" y="269"/>
                  </a:lnTo>
                  <a:lnTo>
                    <a:pt x="604" y="268"/>
                  </a:lnTo>
                  <a:lnTo>
                    <a:pt x="602" y="266"/>
                  </a:lnTo>
                  <a:lnTo>
                    <a:pt x="602" y="264"/>
                  </a:lnTo>
                  <a:lnTo>
                    <a:pt x="597" y="266"/>
                  </a:lnTo>
                  <a:lnTo>
                    <a:pt x="594" y="264"/>
                  </a:lnTo>
                  <a:lnTo>
                    <a:pt x="593" y="263"/>
                  </a:lnTo>
                  <a:lnTo>
                    <a:pt x="591" y="261"/>
                  </a:lnTo>
                  <a:lnTo>
                    <a:pt x="589" y="260"/>
                  </a:lnTo>
                  <a:lnTo>
                    <a:pt x="586" y="258"/>
                  </a:lnTo>
                  <a:lnTo>
                    <a:pt x="585" y="260"/>
                  </a:lnTo>
                  <a:lnTo>
                    <a:pt x="583" y="260"/>
                  </a:lnTo>
                  <a:lnTo>
                    <a:pt x="580" y="258"/>
                  </a:lnTo>
                  <a:lnTo>
                    <a:pt x="578" y="258"/>
                  </a:lnTo>
                  <a:lnTo>
                    <a:pt x="575" y="258"/>
                  </a:lnTo>
                  <a:lnTo>
                    <a:pt x="574" y="258"/>
                  </a:lnTo>
                  <a:lnTo>
                    <a:pt x="574" y="256"/>
                  </a:lnTo>
                  <a:lnTo>
                    <a:pt x="572" y="256"/>
                  </a:lnTo>
                  <a:lnTo>
                    <a:pt x="572" y="255"/>
                  </a:lnTo>
                  <a:lnTo>
                    <a:pt x="572" y="253"/>
                  </a:lnTo>
                  <a:lnTo>
                    <a:pt x="572" y="252"/>
                  </a:lnTo>
                  <a:lnTo>
                    <a:pt x="572" y="250"/>
                  </a:lnTo>
                  <a:lnTo>
                    <a:pt x="572" y="249"/>
                  </a:lnTo>
                  <a:lnTo>
                    <a:pt x="572" y="247"/>
                  </a:lnTo>
                  <a:lnTo>
                    <a:pt x="571" y="247"/>
                  </a:lnTo>
                  <a:lnTo>
                    <a:pt x="569" y="245"/>
                  </a:lnTo>
                  <a:lnTo>
                    <a:pt x="569" y="245"/>
                  </a:lnTo>
                  <a:lnTo>
                    <a:pt x="569" y="244"/>
                  </a:lnTo>
                  <a:lnTo>
                    <a:pt x="567" y="242"/>
                  </a:lnTo>
                  <a:lnTo>
                    <a:pt x="566" y="241"/>
                  </a:lnTo>
                  <a:lnTo>
                    <a:pt x="564" y="239"/>
                  </a:lnTo>
                  <a:lnTo>
                    <a:pt x="563" y="238"/>
                  </a:lnTo>
                  <a:lnTo>
                    <a:pt x="561" y="236"/>
                  </a:lnTo>
                  <a:lnTo>
                    <a:pt x="561" y="236"/>
                  </a:lnTo>
                  <a:lnTo>
                    <a:pt x="559" y="234"/>
                  </a:lnTo>
                  <a:lnTo>
                    <a:pt x="556" y="230"/>
                  </a:lnTo>
                  <a:lnTo>
                    <a:pt x="553" y="228"/>
                  </a:lnTo>
                  <a:lnTo>
                    <a:pt x="553" y="227"/>
                  </a:lnTo>
                  <a:lnTo>
                    <a:pt x="553" y="223"/>
                  </a:lnTo>
                  <a:lnTo>
                    <a:pt x="555" y="222"/>
                  </a:lnTo>
                  <a:lnTo>
                    <a:pt x="555" y="220"/>
                  </a:lnTo>
                  <a:lnTo>
                    <a:pt x="555" y="220"/>
                  </a:lnTo>
                  <a:lnTo>
                    <a:pt x="555" y="219"/>
                  </a:lnTo>
                  <a:lnTo>
                    <a:pt x="553" y="217"/>
                  </a:lnTo>
                  <a:lnTo>
                    <a:pt x="550" y="217"/>
                  </a:lnTo>
                  <a:lnTo>
                    <a:pt x="547" y="212"/>
                  </a:lnTo>
                  <a:lnTo>
                    <a:pt x="547" y="211"/>
                  </a:lnTo>
                  <a:lnTo>
                    <a:pt x="545" y="208"/>
                  </a:lnTo>
                  <a:lnTo>
                    <a:pt x="545" y="206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7" y="203"/>
                  </a:lnTo>
                  <a:lnTo>
                    <a:pt x="547" y="204"/>
                  </a:lnTo>
                  <a:lnTo>
                    <a:pt x="547" y="206"/>
                  </a:lnTo>
                  <a:lnTo>
                    <a:pt x="548" y="206"/>
                  </a:lnTo>
                  <a:lnTo>
                    <a:pt x="548" y="208"/>
                  </a:lnTo>
                  <a:lnTo>
                    <a:pt x="550" y="208"/>
                  </a:lnTo>
                  <a:lnTo>
                    <a:pt x="550" y="209"/>
                  </a:lnTo>
                  <a:lnTo>
                    <a:pt x="552" y="209"/>
                  </a:lnTo>
                  <a:lnTo>
                    <a:pt x="550" y="208"/>
                  </a:lnTo>
                  <a:lnTo>
                    <a:pt x="550" y="208"/>
                  </a:lnTo>
                  <a:lnTo>
                    <a:pt x="550" y="206"/>
                  </a:lnTo>
                  <a:lnTo>
                    <a:pt x="548" y="204"/>
                  </a:lnTo>
                  <a:lnTo>
                    <a:pt x="548" y="203"/>
                  </a:lnTo>
                  <a:lnTo>
                    <a:pt x="547" y="201"/>
                  </a:lnTo>
                  <a:lnTo>
                    <a:pt x="547" y="201"/>
                  </a:lnTo>
                  <a:lnTo>
                    <a:pt x="547" y="200"/>
                  </a:lnTo>
                  <a:lnTo>
                    <a:pt x="547" y="200"/>
                  </a:lnTo>
                  <a:lnTo>
                    <a:pt x="548" y="200"/>
                  </a:lnTo>
                  <a:lnTo>
                    <a:pt x="552" y="200"/>
                  </a:lnTo>
                  <a:lnTo>
                    <a:pt x="556" y="200"/>
                  </a:lnTo>
                  <a:lnTo>
                    <a:pt x="558" y="198"/>
                  </a:lnTo>
                  <a:lnTo>
                    <a:pt x="558" y="200"/>
                  </a:lnTo>
                  <a:lnTo>
                    <a:pt x="559" y="198"/>
                  </a:lnTo>
                  <a:lnTo>
                    <a:pt x="558" y="198"/>
                  </a:lnTo>
                  <a:lnTo>
                    <a:pt x="556" y="198"/>
                  </a:lnTo>
                  <a:lnTo>
                    <a:pt x="556" y="198"/>
                  </a:lnTo>
                  <a:lnTo>
                    <a:pt x="553" y="198"/>
                  </a:lnTo>
                  <a:lnTo>
                    <a:pt x="553" y="198"/>
                  </a:lnTo>
                  <a:lnTo>
                    <a:pt x="552" y="198"/>
                  </a:lnTo>
                  <a:lnTo>
                    <a:pt x="552" y="198"/>
                  </a:lnTo>
                  <a:lnTo>
                    <a:pt x="550" y="198"/>
                  </a:lnTo>
                  <a:lnTo>
                    <a:pt x="548" y="198"/>
                  </a:lnTo>
                  <a:lnTo>
                    <a:pt x="547" y="198"/>
                  </a:lnTo>
                  <a:lnTo>
                    <a:pt x="547" y="198"/>
                  </a:lnTo>
                  <a:lnTo>
                    <a:pt x="545" y="198"/>
                  </a:lnTo>
                  <a:lnTo>
                    <a:pt x="545" y="201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4" y="201"/>
                  </a:lnTo>
                  <a:lnTo>
                    <a:pt x="542" y="201"/>
                  </a:lnTo>
                  <a:lnTo>
                    <a:pt x="541" y="201"/>
                  </a:lnTo>
                  <a:lnTo>
                    <a:pt x="539" y="200"/>
                  </a:lnTo>
                  <a:lnTo>
                    <a:pt x="539" y="198"/>
                  </a:lnTo>
                  <a:lnTo>
                    <a:pt x="537" y="200"/>
                  </a:lnTo>
                  <a:lnTo>
                    <a:pt x="537" y="200"/>
                  </a:lnTo>
                  <a:lnTo>
                    <a:pt x="537" y="198"/>
                  </a:lnTo>
                  <a:lnTo>
                    <a:pt x="537" y="197"/>
                  </a:lnTo>
                  <a:lnTo>
                    <a:pt x="539" y="198"/>
                  </a:lnTo>
                  <a:lnTo>
                    <a:pt x="539" y="197"/>
                  </a:lnTo>
                  <a:lnTo>
                    <a:pt x="537" y="195"/>
                  </a:lnTo>
                  <a:lnTo>
                    <a:pt x="537" y="195"/>
                  </a:lnTo>
                  <a:lnTo>
                    <a:pt x="536" y="192"/>
                  </a:lnTo>
                  <a:lnTo>
                    <a:pt x="534" y="190"/>
                  </a:lnTo>
                  <a:lnTo>
                    <a:pt x="531" y="189"/>
                  </a:lnTo>
                  <a:lnTo>
                    <a:pt x="528" y="184"/>
                  </a:lnTo>
                  <a:lnTo>
                    <a:pt x="528" y="181"/>
                  </a:lnTo>
                  <a:lnTo>
                    <a:pt x="526" y="176"/>
                  </a:lnTo>
                  <a:lnTo>
                    <a:pt x="526" y="175"/>
                  </a:lnTo>
                  <a:lnTo>
                    <a:pt x="526" y="173"/>
                  </a:lnTo>
                  <a:lnTo>
                    <a:pt x="526" y="170"/>
                  </a:lnTo>
                  <a:lnTo>
                    <a:pt x="525" y="168"/>
                  </a:lnTo>
                  <a:lnTo>
                    <a:pt x="522" y="165"/>
                  </a:lnTo>
                  <a:lnTo>
                    <a:pt x="518" y="162"/>
                  </a:lnTo>
                  <a:lnTo>
                    <a:pt x="518" y="160"/>
                  </a:lnTo>
                  <a:lnTo>
                    <a:pt x="518" y="157"/>
                  </a:lnTo>
                  <a:lnTo>
                    <a:pt x="518" y="156"/>
                  </a:lnTo>
                  <a:lnTo>
                    <a:pt x="518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2" y="149"/>
                  </a:lnTo>
                  <a:lnTo>
                    <a:pt x="522" y="146"/>
                  </a:lnTo>
                  <a:lnTo>
                    <a:pt x="522" y="143"/>
                  </a:lnTo>
                  <a:lnTo>
                    <a:pt x="522" y="141"/>
                  </a:lnTo>
                  <a:lnTo>
                    <a:pt x="522" y="138"/>
                  </a:lnTo>
                  <a:lnTo>
                    <a:pt x="522" y="137"/>
                  </a:lnTo>
                  <a:lnTo>
                    <a:pt x="520" y="135"/>
                  </a:lnTo>
                  <a:lnTo>
                    <a:pt x="520" y="134"/>
                  </a:lnTo>
                  <a:lnTo>
                    <a:pt x="520" y="132"/>
                  </a:lnTo>
                  <a:lnTo>
                    <a:pt x="518" y="130"/>
                  </a:lnTo>
                  <a:lnTo>
                    <a:pt x="517" y="127"/>
                  </a:lnTo>
                  <a:lnTo>
                    <a:pt x="517" y="126"/>
                  </a:lnTo>
                  <a:lnTo>
                    <a:pt x="517" y="123"/>
                  </a:lnTo>
                  <a:lnTo>
                    <a:pt x="517" y="121"/>
                  </a:lnTo>
                  <a:lnTo>
                    <a:pt x="515" y="118"/>
                  </a:lnTo>
                  <a:lnTo>
                    <a:pt x="515" y="116"/>
                  </a:lnTo>
                  <a:lnTo>
                    <a:pt x="517" y="115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20" y="107"/>
                  </a:lnTo>
                  <a:lnTo>
                    <a:pt x="520" y="107"/>
                  </a:lnTo>
                  <a:lnTo>
                    <a:pt x="518" y="107"/>
                  </a:lnTo>
                  <a:lnTo>
                    <a:pt x="520" y="105"/>
                  </a:lnTo>
                  <a:lnTo>
                    <a:pt x="520" y="104"/>
                  </a:lnTo>
                  <a:lnTo>
                    <a:pt x="522" y="102"/>
                  </a:lnTo>
                  <a:lnTo>
                    <a:pt x="522" y="96"/>
                  </a:lnTo>
                  <a:lnTo>
                    <a:pt x="522" y="91"/>
                  </a:lnTo>
                  <a:lnTo>
                    <a:pt x="523" y="89"/>
                  </a:lnTo>
                  <a:lnTo>
                    <a:pt x="522" y="88"/>
                  </a:lnTo>
                  <a:lnTo>
                    <a:pt x="523" y="85"/>
                  </a:lnTo>
                  <a:lnTo>
                    <a:pt x="522" y="83"/>
                  </a:lnTo>
                  <a:lnTo>
                    <a:pt x="523" y="72"/>
                  </a:lnTo>
                  <a:lnTo>
                    <a:pt x="523" y="71"/>
                  </a:lnTo>
                  <a:lnTo>
                    <a:pt x="525" y="69"/>
                  </a:lnTo>
                  <a:lnTo>
                    <a:pt x="523" y="64"/>
                  </a:lnTo>
                  <a:lnTo>
                    <a:pt x="523" y="60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5" y="58"/>
                  </a:lnTo>
                  <a:lnTo>
                    <a:pt x="528" y="58"/>
                  </a:lnTo>
                  <a:lnTo>
                    <a:pt x="530" y="58"/>
                  </a:lnTo>
                  <a:lnTo>
                    <a:pt x="531" y="58"/>
                  </a:lnTo>
                  <a:lnTo>
                    <a:pt x="531" y="58"/>
                  </a:lnTo>
                  <a:lnTo>
                    <a:pt x="533" y="60"/>
                  </a:lnTo>
                  <a:lnTo>
                    <a:pt x="534" y="58"/>
                  </a:lnTo>
                  <a:lnTo>
                    <a:pt x="534" y="58"/>
                  </a:lnTo>
                  <a:lnTo>
                    <a:pt x="533" y="58"/>
                  </a:lnTo>
                  <a:lnTo>
                    <a:pt x="531" y="58"/>
                  </a:lnTo>
                  <a:lnTo>
                    <a:pt x="531" y="56"/>
                  </a:lnTo>
                  <a:lnTo>
                    <a:pt x="528" y="56"/>
                  </a:lnTo>
                  <a:lnTo>
                    <a:pt x="528" y="56"/>
                  </a:lnTo>
                  <a:lnTo>
                    <a:pt x="525" y="56"/>
                  </a:lnTo>
                  <a:lnTo>
                    <a:pt x="523" y="56"/>
                  </a:lnTo>
                  <a:lnTo>
                    <a:pt x="522" y="56"/>
                  </a:lnTo>
                  <a:lnTo>
                    <a:pt x="523" y="55"/>
                  </a:lnTo>
                  <a:lnTo>
                    <a:pt x="523" y="53"/>
                  </a:lnTo>
                  <a:lnTo>
                    <a:pt x="523" y="50"/>
                  </a:lnTo>
                  <a:lnTo>
                    <a:pt x="523" y="52"/>
                  </a:lnTo>
                  <a:lnTo>
                    <a:pt x="525" y="53"/>
                  </a:lnTo>
                  <a:lnTo>
                    <a:pt x="525" y="52"/>
                  </a:lnTo>
                  <a:lnTo>
                    <a:pt x="525" y="50"/>
                  </a:lnTo>
                  <a:lnTo>
                    <a:pt x="523" y="49"/>
                  </a:lnTo>
                  <a:lnTo>
                    <a:pt x="522" y="49"/>
                  </a:lnTo>
                  <a:lnTo>
                    <a:pt x="522" y="45"/>
                  </a:lnTo>
                  <a:lnTo>
                    <a:pt x="525" y="44"/>
                  </a:lnTo>
                  <a:lnTo>
                    <a:pt x="523" y="44"/>
                  </a:lnTo>
                  <a:lnTo>
                    <a:pt x="523" y="42"/>
                  </a:lnTo>
                  <a:lnTo>
                    <a:pt x="522" y="42"/>
                  </a:lnTo>
                  <a:lnTo>
                    <a:pt x="522" y="44"/>
                  </a:lnTo>
                  <a:lnTo>
                    <a:pt x="522" y="44"/>
                  </a:lnTo>
                  <a:lnTo>
                    <a:pt x="522" y="42"/>
                  </a:lnTo>
                  <a:lnTo>
                    <a:pt x="520" y="42"/>
                  </a:lnTo>
                  <a:lnTo>
                    <a:pt x="520" y="39"/>
                  </a:lnTo>
                  <a:lnTo>
                    <a:pt x="518" y="36"/>
                  </a:lnTo>
                  <a:lnTo>
                    <a:pt x="518" y="31"/>
                  </a:lnTo>
                  <a:lnTo>
                    <a:pt x="517" y="30"/>
                  </a:lnTo>
                  <a:lnTo>
                    <a:pt x="514" y="26"/>
                  </a:lnTo>
                  <a:lnTo>
                    <a:pt x="514" y="25"/>
                  </a:lnTo>
                  <a:lnTo>
                    <a:pt x="514" y="22"/>
                  </a:lnTo>
                  <a:lnTo>
                    <a:pt x="514" y="20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7" y="20"/>
                  </a:lnTo>
                  <a:lnTo>
                    <a:pt x="520" y="20"/>
                  </a:lnTo>
                  <a:lnTo>
                    <a:pt x="522" y="22"/>
                  </a:lnTo>
                  <a:lnTo>
                    <a:pt x="523" y="22"/>
                  </a:lnTo>
                  <a:lnTo>
                    <a:pt x="533" y="23"/>
                  </a:lnTo>
                  <a:lnTo>
                    <a:pt x="534" y="23"/>
                  </a:lnTo>
                  <a:lnTo>
                    <a:pt x="536" y="22"/>
                  </a:lnTo>
                  <a:lnTo>
                    <a:pt x="536" y="22"/>
                  </a:lnTo>
                  <a:lnTo>
                    <a:pt x="537" y="23"/>
                  </a:lnTo>
                  <a:lnTo>
                    <a:pt x="537" y="23"/>
                  </a:lnTo>
                  <a:lnTo>
                    <a:pt x="539" y="23"/>
                  </a:lnTo>
                  <a:lnTo>
                    <a:pt x="539" y="23"/>
                  </a:lnTo>
                  <a:lnTo>
                    <a:pt x="541" y="22"/>
                  </a:lnTo>
                  <a:lnTo>
                    <a:pt x="541" y="23"/>
                  </a:lnTo>
                  <a:lnTo>
                    <a:pt x="541" y="23"/>
                  </a:lnTo>
                  <a:lnTo>
                    <a:pt x="542" y="25"/>
                  </a:lnTo>
                  <a:lnTo>
                    <a:pt x="542" y="26"/>
                  </a:lnTo>
                  <a:lnTo>
                    <a:pt x="542" y="26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28"/>
                  </a:lnTo>
                  <a:lnTo>
                    <a:pt x="537" y="33"/>
                  </a:lnTo>
                  <a:lnTo>
                    <a:pt x="536" y="36"/>
                  </a:lnTo>
                  <a:lnTo>
                    <a:pt x="536" y="36"/>
                  </a:lnTo>
                  <a:lnTo>
                    <a:pt x="536" y="37"/>
                  </a:lnTo>
                  <a:lnTo>
                    <a:pt x="536" y="37"/>
                  </a:lnTo>
                  <a:lnTo>
                    <a:pt x="537" y="36"/>
                  </a:lnTo>
                  <a:lnTo>
                    <a:pt x="539" y="36"/>
                  </a:lnTo>
                  <a:lnTo>
                    <a:pt x="539" y="36"/>
                  </a:lnTo>
                  <a:lnTo>
                    <a:pt x="537" y="36"/>
                  </a:lnTo>
                  <a:lnTo>
                    <a:pt x="537" y="36"/>
                  </a:lnTo>
                  <a:lnTo>
                    <a:pt x="537" y="34"/>
                  </a:lnTo>
                  <a:lnTo>
                    <a:pt x="537" y="34"/>
                  </a:lnTo>
                  <a:lnTo>
                    <a:pt x="537" y="33"/>
                  </a:lnTo>
                  <a:lnTo>
                    <a:pt x="539" y="33"/>
                  </a:lnTo>
                  <a:lnTo>
                    <a:pt x="541" y="31"/>
                  </a:lnTo>
                  <a:lnTo>
                    <a:pt x="541" y="31"/>
                  </a:lnTo>
                  <a:lnTo>
                    <a:pt x="542" y="30"/>
                  </a:lnTo>
                  <a:lnTo>
                    <a:pt x="544" y="28"/>
                  </a:lnTo>
                  <a:lnTo>
                    <a:pt x="544" y="28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5" y="28"/>
                  </a:lnTo>
                  <a:lnTo>
                    <a:pt x="545" y="30"/>
                  </a:lnTo>
                  <a:lnTo>
                    <a:pt x="544" y="30"/>
                  </a:lnTo>
                  <a:lnTo>
                    <a:pt x="544" y="31"/>
                  </a:lnTo>
                  <a:lnTo>
                    <a:pt x="544" y="33"/>
                  </a:lnTo>
                  <a:lnTo>
                    <a:pt x="544" y="33"/>
                  </a:lnTo>
                  <a:lnTo>
                    <a:pt x="542" y="33"/>
                  </a:lnTo>
                  <a:lnTo>
                    <a:pt x="542" y="33"/>
                  </a:lnTo>
                  <a:lnTo>
                    <a:pt x="544" y="34"/>
                  </a:lnTo>
                  <a:lnTo>
                    <a:pt x="544" y="34"/>
                  </a:lnTo>
                  <a:lnTo>
                    <a:pt x="544" y="36"/>
                  </a:lnTo>
                  <a:lnTo>
                    <a:pt x="544" y="37"/>
                  </a:lnTo>
                  <a:lnTo>
                    <a:pt x="544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1" y="39"/>
                  </a:lnTo>
                  <a:lnTo>
                    <a:pt x="541" y="39"/>
                  </a:lnTo>
                  <a:lnTo>
                    <a:pt x="541" y="37"/>
                  </a:lnTo>
                  <a:lnTo>
                    <a:pt x="541" y="37"/>
                  </a:lnTo>
                  <a:lnTo>
                    <a:pt x="539" y="37"/>
                  </a:lnTo>
                  <a:lnTo>
                    <a:pt x="539" y="39"/>
                  </a:lnTo>
                  <a:lnTo>
                    <a:pt x="537" y="41"/>
                  </a:lnTo>
                  <a:lnTo>
                    <a:pt x="537" y="41"/>
                  </a:lnTo>
                  <a:lnTo>
                    <a:pt x="539" y="41"/>
                  </a:lnTo>
                  <a:lnTo>
                    <a:pt x="541" y="41"/>
                  </a:lnTo>
                  <a:lnTo>
                    <a:pt x="542" y="41"/>
                  </a:lnTo>
                  <a:lnTo>
                    <a:pt x="542" y="41"/>
                  </a:lnTo>
                  <a:lnTo>
                    <a:pt x="544" y="41"/>
                  </a:lnTo>
                  <a:lnTo>
                    <a:pt x="544" y="41"/>
                  </a:lnTo>
                  <a:lnTo>
                    <a:pt x="544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7" y="34"/>
                  </a:lnTo>
                  <a:lnTo>
                    <a:pt x="547" y="33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28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8" y="25"/>
                  </a:lnTo>
                  <a:lnTo>
                    <a:pt x="548" y="25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7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5" y="23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5" y="20"/>
                  </a:lnTo>
                  <a:lnTo>
                    <a:pt x="545" y="20"/>
                  </a:lnTo>
                  <a:lnTo>
                    <a:pt x="547" y="20"/>
                  </a:lnTo>
                  <a:lnTo>
                    <a:pt x="547" y="20"/>
                  </a:lnTo>
                  <a:lnTo>
                    <a:pt x="545" y="19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2" y="17"/>
                  </a:lnTo>
                  <a:lnTo>
                    <a:pt x="542" y="17"/>
                  </a:lnTo>
                  <a:lnTo>
                    <a:pt x="542" y="15"/>
                  </a:lnTo>
                  <a:lnTo>
                    <a:pt x="544" y="15"/>
                  </a:lnTo>
                  <a:lnTo>
                    <a:pt x="544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2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2" y="11"/>
                  </a:lnTo>
                  <a:lnTo>
                    <a:pt x="542" y="11"/>
                  </a:lnTo>
                  <a:lnTo>
                    <a:pt x="542" y="9"/>
                  </a:lnTo>
                  <a:lnTo>
                    <a:pt x="541" y="6"/>
                  </a:lnTo>
                  <a:lnTo>
                    <a:pt x="936" y="6"/>
                  </a:lnTo>
                  <a:lnTo>
                    <a:pt x="939" y="6"/>
                  </a:lnTo>
                  <a:lnTo>
                    <a:pt x="939" y="3"/>
                  </a:lnTo>
                  <a:lnTo>
                    <a:pt x="9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9" name="Freeform 25">
              <a:extLst>
                <a:ext uri="{FF2B5EF4-FFF2-40B4-BE49-F238E27FC236}">
                  <a16:creationId xmlns:a16="http://schemas.microsoft.com/office/drawing/2014/main" id="{C87362F3-159E-4947-80A8-9BD58C1CC7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2538" y="1961853"/>
              <a:ext cx="10143748" cy="873251"/>
            </a:xfrm>
            <a:custGeom>
              <a:avLst/>
              <a:gdLst>
                <a:gd name="T0" fmla="*/ 5077 w 5204"/>
                <a:gd name="T1" fmla="*/ 437 h 448"/>
                <a:gd name="T2" fmla="*/ 5030 w 5204"/>
                <a:gd name="T3" fmla="*/ 437 h 448"/>
                <a:gd name="T4" fmla="*/ 5125 w 5204"/>
                <a:gd name="T5" fmla="*/ 434 h 448"/>
                <a:gd name="T6" fmla="*/ 5170 w 5204"/>
                <a:gd name="T7" fmla="*/ 424 h 448"/>
                <a:gd name="T8" fmla="*/ 5196 w 5204"/>
                <a:gd name="T9" fmla="*/ 416 h 448"/>
                <a:gd name="T10" fmla="*/ 25 w 5204"/>
                <a:gd name="T11" fmla="*/ 402 h 448"/>
                <a:gd name="T12" fmla="*/ 19 w 5204"/>
                <a:gd name="T13" fmla="*/ 397 h 448"/>
                <a:gd name="T14" fmla="*/ 85 w 5204"/>
                <a:gd name="T15" fmla="*/ 379 h 448"/>
                <a:gd name="T16" fmla="*/ 126 w 5204"/>
                <a:gd name="T17" fmla="*/ 372 h 448"/>
                <a:gd name="T18" fmla="*/ 118 w 5204"/>
                <a:gd name="T19" fmla="*/ 374 h 448"/>
                <a:gd name="T20" fmla="*/ 110 w 5204"/>
                <a:gd name="T21" fmla="*/ 371 h 448"/>
                <a:gd name="T22" fmla="*/ 539 w 5204"/>
                <a:gd name="T23" fmla="*/ 366 h 448"/>
                <a:gd name="T24" fmla="*/ 519 w 5204"/>
                <a:gd name="T25" fmla="*/ 368 h 448"/>
                <a:gd name="T26" fmla="*/ 506 w 5204"/>
                <a:gd name="T27" fmla="*/ 364 h 448"/>
                <a:gd name="T28" fmla="*/ 524 w 5204"/>
                <a:gd name="T29" fmla="*/ 353 h 448"/>
                <a:gd name="T30" fmla="*/ 5183 w 5204"/>
                <a:gd name="T31" fmla="*/ 344 h 448"/>
                <a:gd name="T32" fmla="*/ 494 w 5204"/>
                <a:gd name="T33" fmla="*/ 338 h 448"/>
                <a:gd name="T34" fmla="*/ 222 w 5204"/>
                <a:gd name="T35" fmla="*/ 333 h 448"/>
                <a:gd name="T36" fmla="*/ 479 w 5204"/>
                <a:gd name="T37" fmla="*/ 339 h 448"/>
                <a:gd name="T38" fmla="*/ 230 w 5204"/>
                <a:gd name="T39" fmla="*/ 319 h 448"/>
                <a:gd name="T40" fmla="*/ 207 w 5204"/>
                <a:gd name="T41" fmla="*/ 333 h 448"/>
                <a:gd name="T42" fmla="*/ 211 w 5204"/>
                <a:gd name="T43" fmla="*/ 317 h 448"/>
                <a:gd name="T44" fmla="*/ 473 w 5204"/>
                <a:gd name="T45" fmla="*/ 327 h 448"/>
                <a:gd name="T46" fmla="*/ 492 w 5204"/>
                <a:gd name="T47" fmla="*/ 314 h 448"/>
                <a:gd name="T48" fmla="*/ 235 w 5204"/>
                <a:gd name="T49" fmla="*/ 309 h 448"/>
                <a:gd name="T50" fmla="*/ 107 w 5204"/>
                <a:gd name="T51" fmla="*/ 303 h 448"/>
                <a:gd name="T52" fmla="*/ 304 w 5204"/>
                <a:gd name="T53" fmla="*/ 265 h 448"/>
                <a:gd name="T54" fmla="*/ 314 w 5204"/>
                <a:gd name="T55" fmla="*/ 262 h 448"/>
                <a:gd name="T56" fmla="*/ 237 w 5204"/>
                <a:gd name="T57" fmla="*/ 262 h 448"/>
                <a:gd name="T58" fmla="*/ 5197 w 5204"/>
                <a:gd name="T59" fmla="*/ 201 h 448"/>
                <a:gd name="T60" fmla="*/ 180 w 5204"/>
                <a:gd name="T61" fmla="*/ 5 h 448"/>
                <a:gd name="T62" fmla="*/ 266 w 5204"/>
                <a:gd name="T63" fmla="*/ 24 h 448"/>
                <a:gd name="T64" fmla="*/ 419 w 5204"/>
                <a:gd name="T65" fmla="*/ 265 h 448"/>
                <a:gd name="T66" fmla="*/ 490 w 5204"/>
                <a:gd name="T67" fmla="*/ 295 h 448"/>
                <a:gd name="T68" fmla="*/ 552 w 5204"/>
                <a:gd name="T69" fmla="*/ 360 h 448"/>
                <a:gd name="T70" fmla="*/ 522 w 5204"/>
                <a:gd name="T71" fmla="*/ 361 h 448"/>
                <a:gd name="T72" fmla="*/ 501 w 5204"/>
                <a:gd name="T73" fmla="*/ 319 h 448"/>
                <a:gd name="T74" fmla="*/ 479 w 5204"/>
                <a:gd name="T75" fmla="*/ 309 h 448"/>
                <a:gd name="T76" fmla="*/ 460 w 5204"/>
                <a:gd name="T77" fmla="*/ 301 h 448"/>
                <a:gd name="T78" fmla="*/ 416 w 5204"/>
                <a:gd name="T79" fmla="*/ 273 h 448"/>
                <a:gd name="T80" fmla="*/ 348 w 5204"/>
                <a:gd name="T81" fmla="*/ 270 h 448"/>
                <a:gd name="T82" fmla="*/ 307 w 5204"/>
                <a:gd name="T83" fmla="*/ 251 h 448"/>
                <a:gd name="T84" fmla="*/ 285 w 5204"/>
                <a:gd name="T85" fmla="*/ 260 h 448"/>
                <a:gd name="T86" fmla="*/ 266 w 5204"/>
                <a:gd name="T87" fmla="*/ 278 h 448"/>
                <a:gd name="T88" fmla="*/ 238 w 5204"/>
                <a:gd name="T89" fmla="*/ 279 h 448"/>
                <a:gd name="T90" fmla="*/ 255 w 5204"/>
                <a:gd name="T91" fmla="*/ 245 h 448"/>
                <a:gd name="T92" fmla="*/ 214 w 5204"/>
                <a:gd name="T93" fmla="*/ 279 h 448"/>
                <a:gd name="T94" fmla="*/ 181 w 5204"/>
                <a:gd name="T95" fmla="*/ 323 h 448"/>
                <a:gd name="T96" fmla="*/ 143 w 5204"/>
                <a:gd name="T97" fmla="*/ 347 h 448"/>
                <a:gd name="T98" fmla="*/ 104 w 5204"/>
                <a:gd name="T99" fmla="*/ 369 h 448"/>
                <a:gd name="T100" fmla="*/ 71 w 5204"/>
                <a:gd name="T101" fmla="*/ 380 h 448"/>
                <a:gd name="T102" fmla="*/ 112 w 5204"/>
                <a:gd name="T103" fmla="*/ 355 h 448"/>
                <a:gd name="T104" fmla="*/ 156 w 5204"/>
                <a:gd name="T105" fmla="*/ 309 h 448"/>
                <a:gd name="T106" fmla="*/ 107 w 5204"/>
                <a:gd name="T107" fmla="*/ 297 h 448"/>
                <a:gd name="T108" fmla="*/ 60 w 5204"/>
                <a:gd name="T109" fmla="*/ 275 h 448"/>
                <a:gd name="T110" fmla="*/ 49 w 5204"/>
                <a:gd name="T111" fmla="*/ 248 h 448"/>
                <a:gd name="T112" fmla="*/ 50 w 5204"/>
                <a:gd name="T113" fmla="*/ 216 h 448"/>
                <a:gd name="T114" fmla="*/ 106 w 5204"/>
                <a:gd name="T115" fmla="*/ 177 h 448"/>
                <a:gd name="T116" fmla="*/ 27 w 5204"/>
                <a:gd name="T117" fmla="*/ 164 h 448"/>
                <a:gd name="T118" fmla="*/ 66 w 5204"/>
                <a:gd name="T119" fmla="*/ 122 h 448"/>
                <a:gd name="T120" fmla="*/ 117 w 5204"/>
                <a:gd name="T121" fmla="*/ 126 h 448"/>
                <a:gd name="T122" fmla="*/ 73 w 5204"/>
                <a:gd name="T123" fmla="*/ 54 h 448"/>
                <a:gd name="T124" fmla="*/ 131 w 5204"/>
                <a:gd name="T125" fmla="*/ 1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04" h="448">
                  <a:moveTo>
                    <a:pt x="5016" y="442"/>
                  </a:moveTo>
                  <a:lnTo>
                    <a:pt x="5019" y="443"/>
                  </a:lnTo>
                  <a:lnTo>
                    <a:pt x="5022" y="445"/>
                  </a:lnTo>
                  <a:lnTo>
                    <a:pt x="5022" y="446"/>
                  </a:lnTo>
                  <a:lnTo>
                    <a:pt x="5025" y="446"/>
                  </a:lnTo>
                  <a:lnTo>
                    <a:pt x="5027" y="448"/>
                  </a:lnTo>
                  <a:lnTo>
                    <a:pt x="5027" y="448"/>
                  </a:lnTo>
                  <a:lnTo>
                    <a:pt x="5024" y="448"/>
                  </a:lnTo>
                  <a:lnTo>
                    <a:pt x="5019" y="445"/>
                  </a:lnTo>
                  <a:lnTo>
                    <a:pt x="5016" y="443"/>
                  </a:lnTo>
                  <a:lnTo>
                    <a:pt x="5016" y="443"/>
                  </a:lnTo>
                  <a:lnTo>
                    <a:pt x="5016" y="442"/>
                  </a:lnTo>
                  <a:close/>
                  <a:moveTo>
                    <a:pt x="5087" y="438"/>
                  </a:moveTo>
                  <a:lnTo>
                    <a:pt x="5088" y="440"/>
                  </a:lnTo>
                  <a:lnTo>
                    <a:pt x="5088" y="440"/>
                  </a:lnTo>
                  <a:lnTo>
                    <a:pt x="5087" y="440"/>
                  </a:lnTo>
                  <a:lnTo>
                    <a:pt x="5087" y="440"/>
                  </a:lnTo>
                  <a:lnTo>
                    <a:pt x="5087" y="438"/>
                  </a:lnTo>
                  <a:lnTo>
                    <a:pt x="5087" y="438"/>
                  </a:lnTo>
                  <a:close/>
                  <a:moveTo>
                    <a:pt x="5090" y="438"/>
                  </a:moveTo>
                  <a:lnTo>
                    <a:pt x="5092" y="438"/>
                  </a:lnTo>
                  <a:lnTo>
                    <a:pt x="5093" y="440"/>
                  </a:lnTo>
                  <a:lnTo>
                    <a:pt x="5092" y="440"/>
                  </a:lnTo>
                  <a:lnTo>
                    <a:pt x="5090" y="438"/>
                  </a:lnTo>
                  <a:lnTo>
                    <a:pt x="5090" y="438"/>
                  </a:lnTo>
                  <a:close/>
                  <a:moveTo>
                    <a:pt x="5065" y="437"/>
                  </a:moveTo>
                  <a:lnTo>
                    <a:pt x="5066" y="438"/>
                  </a:lnTo>
                  <a:lnTo>
                    <a:pt x="5066" y="438"/>
                  </a:lnTo>
                  <a:lnTo>
                    <a:pt x="5070" y="438"/>
                  </a:lnTo>
                  <a:lnTo>
                    <a:pt x="5068" y="440"/>
                  </a:lnTo>
                  <a:lnTo>
                    <a:pt x="5066" y="440"/>
                  </a:lnTo>
                  <a:lnTo>
                    <a:pt x="5066" y="442"/>
                  </a:lnTo>
                  <a:lnTo>
                    <a:pt x="5065" y="442"/>
                  </a:lnTo>
                  <a:lnTo>
                    <a:pt x="5065" y="443"/>
                  </a:lnTo>
                  <a:lnTo>
                    <a:pt x="5065" y="443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5" y="440"/>
                  </a:lnTo>
                  <a:lnTo>
                    <a:pt x="5063" y="440"/>
                  </a:lnTo>
                  <a:lnTo>
                    <a:pt x="5063" y="440"/>
                  </a:lnTo>
                  <a:lnTo>
                    <a:pt x="5062" y="438"/>
                  </a:lnTo>
                  <a:lnTo>
                    <a:pt x="5062" y="438"/>
                  </a:lnTo>
                  <a:lnTo>
                    <a:pt x="5062" y="437"/>
                  </a:lnTo>
                  <a:lnTo>
                    <a:pt x="5062" y="437"/>
                  </a:lnTo>
                  <a:lnTo>
                    <a:pt x="5065" y="437"/>
                  </a:lnTo>
                  <a:close/>
                  <a:moveTo>
                    <a:pt x="5076" y="437"/>
                  </a:moveTo>
                  <a:lnTo>
                    <a:pt x="5076" y="437"/>
                  </a:lnTo>
                  <a:lnTo>
                    <a:pt x="5077" y="437"/>
                  </a:lnTo>
                  <a:lnTo>
                    <a:pt x="5077" y="438"/>
                  </a:lnTo>
                  <a:lnTo>
                    <a:pt x="5076" y="438"/>
                  </a:lnTo>
                  <a:lnTo>
                    <a:pt x="5076" y="440"/>
                  </a:lnTo>
                  <a:lnTo>
                    <a:pt x="5076" y="442"/>
                  </a:lnTo>
                  <a:lnTo>
                    <a:pt x="5076" y="442"/>
                  </a:lnTo>
                  <a:lnTo>
                    <a:pt x="5074" y="442"/>
                  </a:lnTo>
                  <a:lnTo>
                    <a:pt x="5073" y="442"/>
                  </a:lnTo>
                  <a:lnTo>
                    <a:pt x="5071" y="442"/>
                  </a:lnTo>
                  <a:lnTo>
                    <a:pt x="5070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73" y="440"/>
                  </a:lnTo>
                  <a:lnTo>
                    <a:pt x="5074" y="440"/>
                  </a:lnTo>
                  <a:lnTo>
                    <a:pt x="5076" y="438"/>
                  </a:lnTo>
                  <a:lnTo>
                    <a:pt x="5076" y="437"/>
                  </a:lnTo>
                  <a:lnTo>
                    <a:pt x="5076" y="437"/>
                  </a:lnTo>
                  <a:close/>
                  <a:moveTo>
                    <a:pt x="5082" y="435"/>
                  </a:moveTo>
                  <a:lnTo>
                    <a:pt x="5084" y="435"/>
                  </a:lnTo>
                  <a:lnTo>
                    <a:pt x="5085" y="437"/>
                  </a:lnTo>
                  <a:lnTo>
                    <a:pt x="5085" y="437"/>
                  </a:lnTo>
                  <a:lnTo>
                    <a:pt x="5084" y="438"/>
                  </a:lnTo>
                  <a:lnTo>
                    <a:pt x="5084" y="438"/>
                  </a:lnTo>
                  <a:lnTo>
                    <a:pt x="5085" y="438"/>
                  </a:lnTo>
                  <a:lnTo>
                    <a:pt x="5087" y="438"/>
                  </a:lnTo>
                  <a:lnTo>
                    <a:pt x="5087" y="440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2" y="443"/>
                  </a:lnTo>
                  <a:lnTo>
                    <a:pt x="5081" y="442"/>
                  </a:lnTo>
                  <a:lnTo>
                    <a:pt x="5079" y="443"/>
                  </a:lnTo>
                  <a:lnTo>
                    <a:pt x="5081" y="440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5"/>
                  </a:lnTo>
                  <a:close/>
                  <a:moveTo>
                    <a:pt x="5013" y="435"/>
                  </a:moveTo>
                  <a:lnTo>
                    <a:pt x="5014" y="435"/>
                  </a:lnTo>
                  <a:lnTo>
                    <a:pt x="5014" y="437"/>
                  </a:lnTo>
                  <a:lnTo>
                    <a:pt x="5014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5"/>
                  </a:lnTo>
                  <a:close/>
                  <a:moveTo>
                    <a:pt x="5030" y="435"/>
                  </a:moveTo>
                  <a:lnTo>
                    <a:pt x="5032" y="437"/>
                  </a:lnTo>
                  <a:lnTo>
                    <a:pt x="5030" y="437"/>
                  </a:lnTo>
                  <a:lnTo>
                    <a:pt x="5030" y="438"/>
                  </a:lnTo>
                  <a:lnTo>
                    <a:pt x="5029" y="438"/>
                  </a:lnTo>
                  <a:lnTo>
                    <a:pt x="5027" y="437"/>
                  </a:lnTo>
                  <a:lnTo>
                    <a:pt x="5027" y="435"/>
                  </a:lnTo>
                  <a:lnTo>
                    <a:pt x="5030" y="435"/>
                  </a:lnTo>
                  <a:close/>
                  <a:moveTo>
                    <a:pt x="5092" y="434"/>
                  </a:moveTo>
                  <a:lnTo>
                    <a:pt x="5092" y="434"/>
                  </a:lnTo>
                  <a:lnTo>
                    <a:pt x="5093" y="435"/>
                  </a:lnTo>
                  <a:lnTo>
                    <a:pt x="5093" y="435"/>
                  </a:lnTo>
                  <a:lnTo>
                    <a:pt x="5092" y="435"/>
                  </a:lnTo>
                  <a:lnTo>
                    <a:pt x="5092" y="437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4"/>
                  </a:lnTo>
                  <a:lnTo>
                    <a:pt x="5092" y="434"/>
                  </a:lnTo>
                  <a:close/>
                  <a:moveTo>
                    <a:pt x="5000" y="434"/>
                  </a:moveTo>
                  <a:lnTo>
                    <a:pt x="5002" y="434"/>
                  </a:lnTo>
                  <a:lnTo>
                    <a:pt x="5000" y="434"/>
                  </a:lnTo>
                  <a:lnTo>
                    <a:pt x="5000" y="435"/>
                  </a:lnTo>
                  <a:lnTo>
                    <a:pt x="5000" y="437"/>
                  </a:lnTo>
                  <a:lnTo>
                    <a:pt x="4997" y="438"/>
                  </a:lnTo>
                  <a:lnTo>
                    <a:pt x="4995" y="438"/>
                  </a:lnTo>
                  <a:lnTo>
                    <a:pt x="4995" y="438"/>
                  </a:lnTo>
                  <a:lnTo>
                    <a:pt x="4995" y="437"/>
                  </a:lnTo>
                  <a:lnTo>
                    <a:pt x="4997" y="437"/>
                  </a:lnTo>
                  <a:lnTo>
                    <a:pt x="4999" y="435"/>
                  </a:lnTo>
                  <a:lnTo>
                    <a:pt x="4999" y="435"/>
                  </a:lnTo>
                  <a:lnTo>
                    <a:pt x="5000" y="434"/>
                  </a:lnTo>
                  <a:lnTo>
                    <a:pt x="5000" y="434"/>
                  </a:lnTo>
                  <a:close/>
                  <a:moveTo>
                    <a:pt x="5126" y="432"/>
                  </a:moveTo>
                  <a:lnTo>
                    <a:pt x="5128" y="434"/>
                  </a:lnTo>
                  <a:lnTo>
                    <a:pt x="5131" y="434"/>
                  </a:lnTo>
                  <a:lnTo>
                    <a:pt x="5134" y="434"/>
                  </a:lnTo>
                  <a:lnTo>
                    <a:pt x="5136" y="434"/>
                  </a:lnTo>
                  <a:lnTo>
                    <a:pt x="5136" y="434"/>
                  </a:lnTo>
                  <a:lnTo>
                    <a:pt x="5134" y="434"/>
                  </a:lnTo>
                  <a:lnTo>
                    <a:pt x="5133" y="434"/>
                  </a:lnTo>
                  <a:lnTo>
                    <a:pt x="5131" y="435"/>
                  </a:lnTo>
                  <a:lnTo>
                    <a:pt x="5129" y="435"/>
                  </a:lnTo>
                  <a:lnTo>
                    <a:pt x="5126" y="434"/>
                  </a:lnTo>
                  <a:lnTo>
                    <a:pt x="5123" y="435"/>
                  </a:lnTo>
                  <a:lnTo>
                    <a:pt x="5123" y="435"/>
                  </a:lnTo>
                  <a:lnTo>
                    <a:pt x="5123" y="434"/>
                  </a:lnTo>
                  <a:lnTo>
                    <a:pt x="5122" y="434"/>
                  </a:lnTo>
                  <a:lnTo>
                    <a:pt x="5122" y="434"/>
                  </a:lnTo>
                  <a:lnTo>
                    <a:pt x="5123" y="434"/>
                  </a:lnTo>
                  <a:lnTo>
                    <a:pt x="5125" y="434"/>
                  </a:lnTo>
                  <a:lnTo>
                    <a:pt x="5125" y="434"/>
                  </a:lnTo>
                  <a:lnTo>
                    <a:pt x="5126" y="432"/>
                  </a:lnTo>
                  <a:close/>
                  <a:moveTo>
                    <a:pt x="5144" y="427"/>
                  </a:moveTo>
                  <a:lnTo>
                    <a:pt x="5145" y="429"/>
                  </a:lnTo>
                  <a:lnTo>
                    <a:pt x="5145" y="429"/>
                  </a:lnTo>
                  <a:lnTo>
                    <a:pt x="5144" y="431"/>
                  </a:lnTo>
                  <a:lnTo>
                    <a:pt x="5142" y="431"/>
                  </a:lnTo>
                  <a:lnTo>
                    <a:pt x="5142" y="431"/>
                  </a:lnTo>
                  <a:lnTo>
                    <a:pt x="5142" y="429"/>
                  </a:lnTo>
                  <a:lnTo>
                    <a:pt x="5142" y="429"/>
                  </a:lnTo>
                  <a:lnTo>
                    <a:pt x="5144" y="427"/>
                  </a:lnTo>
                  <a:close/>
                  <a:moveTo>
                    <a:pt x="5118" y="427"/>
                  </a:moveTo>
                  <a:lnTo>
                    <a:pt x="5122" y="429"/>
                  </a:lnTo>
                  <a:lnTo>
                    <a:pt x="5122" y="429"/>
                  </a:lnTo>
                  <a:lnTo>
                    <a:pt x="5122" y="431"/>
                  </a:lnTo>
                  <a:lnTo>
                    <a:pt x="5120" y="431"/>
                  </a:lnTo>
                  <a:lnTo>
                    <a:pt x="5118" y="431"/>
                  </a:lnTo>
                  <a:lnTo>
                    <a:pt x="5118" y="432"/>
                  </a:lnTo>
                  <a:lnTo>
                    <a:pt x="5120" y="434"/>
                  </a:lnTo>
                  <a:lnTo>
                    <a:pt x="5117" y="434"/>
                  </a:lnTo>
                  <a:lnTo>
                    <a:pt x="5112" y="435"/>
                  </a:lnTo>
                  <a:lnTo>
                    <a:pt x="5104" y="435"/>
                  </a:lnTo>
                  <a:lnTo>
                    <a:pt x="5103" y="435"/>
                  </a:lnTo>
                  <a:lnTo>
                    <a:pt x="5104" y="435"/>
                  </a:lnTo>
                  <a:lnTo>
                    <a:pt x="5106" y="435"/>
                  </a:lnTo>
                  <a:lnTo>
                    <a:pt x="5109" y="434"/>
                  </a:lnTo>
                  <a:lnTo>
                    <a:pt x="5112" y="434"/>
                  </a:lnTo>
                  <a:lnTo>
                    <a:pt x="5115" y="432"/>
                  </a:lnTo>
                  <a:lnTo>
                    <a:pt x="5117" y="432"/>
                  </a:lnTo>
                  <a:lnTo>
                    <a:pt x="5118" y="431"/>
                  </a:lnTo>
                  <a:lnTo>
                    <a:pt x="5115" y="431"/>
                  </a:lnTo>
                  <a:lnTo>
                    <a:pt x="5115" y="429"/>
                  </a:lnTo>
                  <a:lnTo>
                    <a:pt x="5117" y="429"/>
                  </a:lnTo>
                  <a:lnTo>
                    <a:pt x="5117" y="429"/>
                  </a:lnTo>
                  <a:lnTo>
                    <a:pt x="5118" y="427"/>
                  </a:lnTo>
                  <a:close/>
                  <a:moveTo>
                    <a:pt x="4943" y="426"/>
                  </a:moveTo>
                  <a:lnTo>
                    <a:pt x="4945" y="426"/>
                  </a:lnTo>
                  <a:lnTo>
                    <a:pt x="4945" y="427"/>
                  </a:lnTo>
                  <a:lnTo>
                    <a:pt x="4943" y="429"/>
                  </a:lnTo>
                  <a:lnTo>
                    <a:pt x="4943" y="429"/>
                  </a:lnTo>
                  <a:lnTo>
                    <a:pt x="4942" y="427"/>
                  </a:lnTo>
                  <a:lnTo>
                    <a:pt x="4939" y="427"/>
                  </a:lnTo>
                  <a:lnTo>
                    <a:pt x="4940" y="427"/>
                  </a:lnTo>
                  <a:lnTo>
                    <a:pt x="4942" y="427"/>
                  </a:lnTo>
                  <a:lnTo>
                    <a:pt x="4943" y="426"/>
                  </a:lnTo>
                  <a:close/>
                  <a:moveTo>
                    <a:pt x="5169" y="423"/>
                  </a:moveTo>
                  <a:lnTo>
                    <a:pt x="5170" y="423"/>
                  </a:lnTo>
                  <a:lnTo>
                    <a:pt x="5170" y="423"/>
                  </a:lnTo>
                  <a:lnTo>
                    <a:pt x="5170" y="423"/>
                  </a:lnTo>
                  <a:lnTo>
                    <a:pt x="5170" y="424"/>
                  </a:lnTo>
                  <a:lnTo>
                    <a:pt x="5170" y="424"/>
                  </a:lnTo>
                  <a:lnTo>
                    <a:pt x="5169" y="424"/>
                  </a:lnTo>
                  <a:lnTo>
                    <a:pt x="5169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3"/>
                  </a:lnTo>
                  <a:lnTo>
                    <a:pt x="5169" y="423"/>
                  </a:lnTo>
                  <a:close/>
                  <a:moveTo>
                    <a:pt x="5183" y="418"/>
                  </a:move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2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2" y="418"/>
                  </a:lnTo>
                  <a:lnTo>
                    <a:pt x="5183" y="418"/>
                  </a:lnTo>
                  <a:close/>
                  <a:moveTo>
                    <a:pt x="4931" y="416"/>
                  </a:moveTo>
                  <a:lnTo>
                    <a:pt x="4934" y="416"/>
                  </a:lnTo>
                  <a:lnTo>
                    <a:pt x="4936" y="416"/>
                  </a:lnTo>
                  <a:lnTo>
                    <a:pt x="4937" y="418"/>
                  </a:lnTo>
                  <a:lnTo>
                    <a:pt x="4940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6" y="420"/>
                  </a:lnTo>
                  <a:lnTo>
                    <a:pt x="4936" y="420"/>
                  </a:lnTo>
                  <a:lnTo>
                    <a:pt x="4932" y="421"/>
                  </a:lnTo>
                  <a:lnTo>
                    <a:pt x="4931" y="420"/>
                  </a:lnTo>
                  <a:lnTo>
                    <a:pt x="4929" y="418"/>
                  </a:lnTo>
                  <a:lnTo>
                    <a:pt x="4928" y="418"/>
                  </a:lnTo>
                  <a:lnTo>
                    <a:pt x="4926" y="418"/>
                  </a:lnTo>
                  <a:lnTo>
                    <a:pt x="4929" y="416"/>
                  </a:lnTo>
                  <a:lnTo>
                    <a:pt x="4931" y="416"/>
                  </a:lnTo>
                  <a:close/>
                  <a:moveTo>
                    <a:pt x="5204" y="410"/>
                  </a:moveTo>
                  <a:lnTo>
                    <a:pt x="5204" y="413"/>
                  </a:lnTo>
                  <a:lnTo>
                    <a:pt x="5202" y="415"/>
                  </a:lnTo>
                  <a:lnTo>
                    <a:pt x="5200" y="415"/>
                  </a:lnTo>
                  <a:lnTo>
                    <a:pt x="5200" y="415"/>
                  </a:lnTo>
                  <a:lnTo>
                    <a:pt x="5200" y="416"/>
                  </a:lnTo>
                  <a:lnTo>
                    <a:pt x="5199" y="416"/>
                  </a:lnTo>
                  <a:lnTo>
                    <a:pt x="5197" y="416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4" y="418"/>
                  </a:lnTo>
                  <a:lnTo>
                    <a:pt x="5196" y="416"/>
                  </a:lnTo>
                  <a:lnTo>
                    <a:pt x="5196" y="416"/>
                  </a:lnTo>
                  <a:lnTo>
                    <a:pt x="5197" y="415"/>
                  </a:lnTo>
                  <a:lnTo>
                    <a:pt x="5197" y="415"/>
                  </a:lnTo>
                  <a:lnTo>
                    <a:pt x="5197" y="413"/>
                  </a:lnTo>
                  <a:lnTo>
                    <a:pt x="5197" y="413"/>
                  </a:lnTo>
                  <a:lnTo>
                    <a:pt x="5199" y="412"/>
                  </a:lnTo>
                  <a:lnTo>
                    <a:pt x="5199" y="412"/>
                  </a:lnTo>
                  <a:lnTo>
                    <a:pt x="5200" y="412"/>
                  </a:lnTo>
                  <a:lnTo>
                    <a:pt x="5202" y="412"/>
                  </a:lnTo>
                  <a:lnTo>
                    <a:pt x="5202" y="410"/>
                  </a:lnTo>
                  <a:lnTo>
                    <a:pt x="5204" y="410"/>
                  </a:lnTo>
                  <a:lnTo>
                    <a:pt x="5204" y="410"/>
                  </a:lnTo>
                  <a:close/>
                  <a:moveTo>
                    <a:pt x="5" y="405"/>
                  </a:moveTo>
                  <a:lnTo>
                    <a:pt x="6" y="407"/>
                  </a:lnTo>
                  <a:lnTo>
                    <a:pt x="6" y="407"/>
                  </a:lnTo>
                  <a:lnTo>
                    <a:pt x="6" y="407"/>
                  </a:lnTo>
                  <a:lnTo>
                    <a:pt x="6" y="408"/>
                  </a:lnTo>
                  <a:lnTo>
                    <a:pt x="5" y="410"/>
                  </a:lnTo>
                  <a:lnTo>
                    <a:pt x="0" y="412"/>
                  </a:lnTo>
                  <a:lnTo>
                    <a:pt x="0" y="407"/>
                  </a:lnTo>
                  <a:lnTo>
                    <a:pt x="2" y="405"/>
                  </a:lnTo>
                  <a:lnTo>
                    <a:pt x="3" y="405"/>
                  </a:lnTo>
                  <a:lnTo>
                    <a:pt x="5" y="405"/>
                  </a:lnTo>
                  <a:close/>
                  <a:moveTo>
                    <a:pt x="32" y="399"/>
                  </a:moveTo>
                  <a:lnTo>
                    <a:pt x="32" y="399"/>
                  </a:lnTo>
                  <a:lnTo>
                    <a:pt x="32" y="401"/>
                  </a:lnTo>
                  <a:lnTo>
                    <a:pt x="30" y="401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2" y="399"/>
                  </a:lnTo>
                  <a:lnTo>
                    <a:pt x="32" y="399"/>
                  </a:lnTo>
                  <a:close/>
                  <a:moveTo>
                    <a:pt x="24" y="396"/>
                  </a:moveTo>
                  <a:lnTo>
                    <a:pt x="24" y="396"/>
                  </a:lnTo>
                  <a:lnTo>
                    <a:pt x="24" y="399"/>
                  </a:lnTo>
                  <a:lnTo>
                    <a:pt x="25" y="399"/>
                  </a:lnTo>
                  <a:lnTo>
                    <a:pt x="25" y="399"/>
                  </a:lnTo>
                  <a:lnTo>
                    <a:pt x="27" y="397"/>
                  </a:lnTo>
                  <a:lnTo>
                    <a:pt x="27" y="397"/>
                  </a:lnTo>
                  <a:lnTo>
                    <a:pt x="28" y="396"/>
                  </a:lnTo>
                  <a:lnTo>
                    <a:pt x="28" y="397"/>
                  </a:lnTo>
                  <a:lnTo>
                    <a:pt x="30" y="397"/>
                  </a:lnTo>
                  <a:lnTo>
                    <a:pt x="28" y="399"/>
                  </a:lnTo>
                  <a:lnTo>
                    <a:pt x="25" y="401"/>
                  </a:lnTo>
                  <a:lnTo>
                    <a:pt x="25" y="402"/>
                  </a:lnTo>
                  <a:lnTo>
                    <a:pt x="25" y="402"/>
                  </a:lnTo>
                  <a:lnTo>
                    <a:pt x="27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7" y="404"/>
                  </a:lnTo>
                  <a:lnTo>
                    <a:pt x="25" y="404"/>
                  </a:lnTo>
                  <a:lnTo>
                    <a:pt x="24" y="405"/>
                  </a:lnTo>
                  <a:lnTo>
                    <a:pt x="22" y="407"/>
                  </a:lnTo>
                  <a:lnTo>
                    <a:pt x="20" y="407"/>
                  </a:lnTo>
                  <a:lnTo>
                    <a:pt x="19" y="407"/>
                  </a:lnTo>
                  <a:lnTo>
                    <a:pt x="16" y="408"/>
                  </a:lnTo>
                  <a:lnTo>
                    <a:pt x="14" y="408"/>
                  </a:lnTo>
                  <a:lnTo>
                    <a:pt x="14" y="410"/>
                  </a:lnTo>
                  <a:lnTo>
                    <a:pt x="14" y="410"/>
                  </a:lnTo>
                  <a:lnTo>
                    <a:pt x="13" y="410"/>
                  </a:lnTo>
                  <a:lnTo>
                    <a:pt x="13" y="410"/>
                  </a:lnTo>
                  <a:lnTo>
                    <a:pt x="11" y="410"/>
                  </a:lnTo>
                  <a:lnTo>
                    <a:pt x="11" y="410"/>
                  </a:lnTo>
                  <a:lnTo>
                    <a:pt x="9" y="410"/>
                  </a:lnTo>
                  <a:lnTo>
                    <a:pt x="9" y="412"/>
                  </a:lnTo>
                  <a:lnTo>
                    <a:pt x="9" y="412"/>
                  </a:lnTo>
                  <a:lnTo>
                    <a:pt x="8" y="410"/>
                  </a:lnTo>
                  <a:lnTo>
                    <a:pt x="6" y="410"/>
                  </a:lnTo>
                  <a:lnTo>
                    <a:pt x="8" y="408"/>
                  </a:lnTo>
                  <a:lnTo>
                    <a:pt x="9" y="408"/>
                  </a:lnTo>
                  <a:lnTo>
                    <a:pt x="11" y="408"/>
                  </a:lnTo>
                  <a:lnTo>
                    <a:pt x="13" y="407"/>
                  </a:lnTo>
                  <a:lnTo>
                    <a:pt x="16" y="407"/>
                  </a:lnTo>
                  <a:lnTo>
                    <a:pt x="17" y="405"/>
                  </a:lnTo>
                  <a:lnTo>
                    <a:pt x="17" y="404"/>
                  </a:lnTo>
                  <a:lnTo>
                    <a:pt x="17" y="404"/>
                  </a:lnTo>
                  <a:lnTo>
                    <a:pt x="19" y="402"/>
                  </a:lnTo>
                  <a:lnTo>
                    <a:pt x="20" y="402"/>
                  </a:lnTo>
                  <a:lnTo>
                    <a:pt x="20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0" y="401"/>
                  </a:lnTo>
                  <a:lnTo>
                    <a:pt x="19" y="401"/>
                  </a:lnTo>
                  <a:lnTo>
                    <a:pt x="19" y="401"/>
                  </a:lnTo>
                  <a:lnTo>
                    <a:pt x="17" y="401"/>
                  </a:lnTo>
                  <a:lnTo>
                    <a:pt x="17" y="401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7"/>
                  </a:lnTo>
                  <a:lnTo>
                    <a:pt x="19" y="397"/>
                  </a:lnTo>
                  <a:lnTo>
                    <a:pt x="20" y="397"/>
                  </a:lnTo>
                  <a:lnTo>
                    <a:pt x="22" y="396"/>
                  </a:lnTo>
                  <a:lnTo>
                    <a:pt x="24" y="396"/>
                  </a:lnTo>
                  <a:close/>
                  <a:moveTo>
                    <a:pt x="33" y="393"/>
                  </a:moveTo>
                  <a:lnTo>
                    <a:pt x="35" y="393"/>
                  </a:lnTo>
                  <a:lnTo>
                    <a:pt x="36" y="393"/>
                  </a:lnTo>
                  <a:lnTo>
                    <a:pt x="38" y="394"/>
                  </a:lnTo>
                  <a:lnTo>
                    <a:pt x="38" y="394"/>
                  </a:lnTo>
                  <a:lnTo>
                    <a:pt x="36" y="394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3" y="396"/>
                  </a:lnTo>
                  <a:lnTo>
                    <a:pt x="32" y="396"/>
                  </a:lnTo>
                  <a:lnTo>
                    <a:pt x="32" y="394"/>
                  </a:lnTo>
                  <a:lnTo>
                    <a:pt x="32" y="394"/>
                  </a:lnTo>
                  <a:lnTo>
                    <a:pt x="32" y="393"/>
                  </a:lnTo>
                  <a:lnTo>
                    <a:pt x="33" y="393"/>
                  </a:lnTo>
                  <a:lnTo>
                    <a:pt x="33" y="393"/>
                  </a:lnTo>
                  <a:close/>
                  <a:moveTo>
                    <a:pt x="39" y="391"/>
                  </a:moveTo>
                  <a:lnTo>
                    <a:pt x="39" y="391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39" y="394"/>
                  </a:lnTo>
                  <a:lnTo>
                    <a:pt x="39" y="394"/>
                  </a:lnTo>
                  <a:lnTo>
                    <a:pt x="38" y="394"/>
                  </a:lnTo>
                  <a:lnTo>
                    <a:pt x="38" y="393"/>
                  </a:lnTo>
                  <a:lnTo>
                    <a:pt x="38" y="391"/>
                  </a:lnTo>
                  <a:lnTo>
                    <a:pt x="39" y="391"/>
                  </a:lnTo>
                  <a:lnTo>
                    <a:pt x="39" y="391"/>
                  </a:lnTo>
                  <a:close/>
                  <a:moveTo>
                    <a:pt x="79" y="386"/>
                  </a:moveTo>
                  <a:lnTo>
                    <a:pt x="82" y="388"/>
                  </a:lnTo>
                  <a:lnTo>
                    <a:pt x="82" y="388"/>
                  </a:lnTo>
                  <a:lnTo>
                    <a:pt x="84" y="388"/>
                  </a:lnTo>
                  <a:lnTo>
                    <a:pt x="82" y="390"/>
                  </a:lnTo>
                  <a:lnTo>
                    <a:pt x="80" y="388"/>
                  </a:lnTo>
                  <a:lnTo>
                    <a:pt x="79" y="388"/>
                  </a:lnTo>
                  <a:lnTo>
                    <a:pt x="79" y="386"/>
                  </a:lnTo>
                  <a:close/>
                  <a:moveTo>
                    <a:pt x="87" y="377"/>
                  </a:moveTo>
                  <a:lnTo>
                    <a:pt x="87" y="377"/>
                  </a:lnTo>
                  <a:lnTo>
                    <a:pt x="88" y="379"/>
                  </a:lnTo>
                  <a:lnTo>
                    <a:pt x="87" y="379"/>
                  </a:lnTo>
                  <a:lnTo>
                    <a:pt x="87" y="380"/>
                  </a:lnTo>
                  <a:lnTo>
                    <a:pt x="87" y="380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7" y="377"/>
                  </a:lnTo>
                  <a:lnTo>
                    <a:pt x="87" y="377"/>
                  </a:lnTo>
                  <a:close/>
                  <a:moveTo>
                    <a:pt x="68" y="375"/>
                  </a:moveTo>
                  <a:lnTo>
                    <a:pt x="68" y="375"/>
                  </a:lnTo>
                  <a:lnTo>
                    <a:pt x="69" y="377"/>
                  </a:lnTo>
                  <a:lnTo>
                    <a:pt x="69" y="377"/>
                  </a:lnTo>
                  <a:lnTo>
                    <a:pt x="71" y="380"/>
                  </a:lnTo>
                  <a:lnTo>
                    <a:pt x="71" y="380"/>
                  </a:lnTo>
                  <a:lnTo>
                    <a:pt x="73" y="382"/>
                  </a:lnTo>
                  <a:lnTo>
                    <a:pt x="74" y="382"/>
                  </a:lnTo>
                  <a:lnTo>
                    <a:pt x="74" y="382"/>
                  </a:lnTo>
                  <a:lnTo>
                    <a:pt x="76" y="383"/>
                  </a:lnTo>
                  <a:lnTo>
                    <a:pt x="76" y="383"/>
                  </a:lnTo>
                  <a:lnTo>
                    <a:pt x="71" y="382"/>
                  </a:lnTo>
                  <a:lnTo>
                    <a:pt x="69" y="383"/>
                  </a:lnTo>
                  <a:lnTo>
                    <a:pt x="68" y="383"/>
                  </a:lnTo>
                  <a:lnTo>
                    <a:pt x="61" y="385"/>
                  </a:lnTo>
                  <a:lnTo>
                    <a:pt x="60" y="385"/>
                  </a:lnTo>
                  <a:lnTo>
                    <a:pt x="58" y="385"/>
                  </a:lnTo>
                  <a:lnTo>
                    <a:pt x="57" y="386"/>
                  </a:lnTo>
                  <a:lnTo>
                    <a:pt x="57" y="388"/>
                  </a:lnTo>
                  <a:lnTo>
                    <a:pt x="55" y="388"/>
                  </a:lnTo>
                  <a:lnTo>
                    <a:pt x="54" y="388"/>
                  </a:lnTo>
                  <a:lnTo>
                    <a:pt x="50" y="388"/>
                  </a:lnTo>
                  <a:lnTo>
                    <a:pt x="50" y="388"/>
                  </a:lnTo>
                  <a:lnTo>
                    <a:pt x="49" y="388"/>
                  </a:lnTo>
                  <a:lnTo>
                    <a:pt x="49" y="386"/>
                  </a:lnTo>
                  <a:lnTo>
                    <a:pt x="49" y="385"/>
                  </a:lnTo>
                  <a:lnTo>
                    <a:pt x="49" y="385"/>
                  </a:lnTo>
                  <a:lnTo>
                    <a:pt x="50" y="383"/>
                  </a:lnTo>
                  <a:lnTo>
                    <a:pt x="52" y="383"/>
                  </a:lnTo>
                  <a:lnTo>
                    <a:pt x="54" y="379"/>
                  </a:lnTo>
                  <a:lnTo>
                    <a:pt x="55" y="379"/>
                  </a:lnTo>
                  <a:lnTo>
                    <a:pt x="55" y="379"/>
                  </a:lnTo>
                  <a:lnTo>
                    <a:pt x="58" y="379"/>
                  </a:lnTo>
                  <a:lnTo>
                    <a:pt x="60" y="377"/>
                  </a:lnTo>
                  <a:lnTo>
                    <a:pt x="65" y="375"/>
                  </a:lnTo>
                  <a:lnTo>
                    <a:pt x="65" y="375"/>
                  </a:lnTo>
                  <a:lnTo>
                    <a:pt x="68" y="375"/>
                  </a:lnTo>
                  <a:close/>
                  <a:moveTo>
                    <a:pt x="128" y="375"/>
                  </a:moveTo>
                  <a:lnTo>
                    <a:pt x="129" y="375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8" y="377"/>
                  </a:lnTo>
                  <a:lnTo>
                    <a:pt x="128" y="375"/>
                  </a:lnTo>
                  <a:lnTo>
                    <a:pt x="128" y="375"/>
                  </a:lnTo>
                  <a:close/>
                  <a:moveTo>
                    <a:pt x="126" y="372"/>
                  </a:moveTo>
                  <a:lnTo>
                    <a:pt x="126" y="374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5" y="375"/>
                  </a:lnTo>
                  <a:lnTo>
                    <a:pt x="125" y="375"/>
                  </a:lnTo>
                  <a:lnTo>
                    <a:pt x="125" y="374"/>
                  </a:lnTo>
                  <a:lnTo>
                    <a:pt x="125" y="374"/>
                  </a:lnTo>
                  <a:lnTo>
                    <a:pt x="126" y="374"/>
                  </a:lnTo>
                  <a:lnTo>
                    <a:pt x="126" y="374"/>
                  </a:lnTo>
                  <a:lnTo>
                    <a:pt x="126" y="372"/>
                  </a:lnTo>
                  <a:lnTo>
                    <a:pt x="126" y="372"/>
                  </a:lnTo>
                  <a:lnTo>
                    <a:pt x="126" y="372"/>
                  </a:lnTo>
                  <a:close/>
                  <a:moveTo>
                    <a:pt x="531" y="371"/>
                  </a:moveTo>
                  <a:lnTo>
                    <a:pt x="531" y="371"/>
                  </a:lnTo>
                  <a:lnTo>
                    <a:pt x="533" y="372"/>
                  </a:lnTo>
                  <a:lnTo>
                    <a:pt x="535" y="375"/>
                  </a:lnTo>
                  <a:lnTo>
                    <a:pt x="536" y="377"/>
                  </a:lnTo>
                  <a:lnTo>
                    <a:pt x="536" y="379"/>
                  </a:lnTo>
                  <a:lnTo>
                    <a:pt x="535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7"/>
                  </a:lnTo>
                  <a:lnTo>
                    <a:pt x="531" y="375"/>
                  </a:lnTo>
                  <a:lnTo>
                    <a:pt x="531" y="375"/>
                  </a:lnTo>
                  <a:lnTo>
                    <a:pt x="530" y="375"/>
                  </a:lnTo>
                  <a:lnTo>
                    <a:pt x="530" y="375"/>
                  </a:lnTo>
                  <a:lnTo>
                    <a:pt x="531" y="374"/>
                  </a:lnTo>
                  <a:lnTo>
                    <a:pt x="531" y="372"/>
                  </a:lnTo>
                  <a:lnTo>
                    <a:pt x="531" y="372"/>
                  </a:lnTo>
                  <a:lnTo>
                    <a:pt x="531" y="371"/>
                  </a:lnTo>
                  <a:close/>
                  <a:moveTo>
                    <a:pt x="121" y="371"/>
                  </a:moveTo>
                  <a:lnTo>
                    <a:pt x="121" y="371"/>
                  </a:lnTo>
                  <a:lnTo>
                    <a:pt x="121" y="372"/>
                  </a:lnTo>
                  <a:lnTo>
                    <a:pt x="121" y="372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17" y="377"/>
                  </a:lnTo>
                  <a:lnTo>
                    <a:pt x="117" y="379"/>
                  </a:lnTo>
                  <a:lnTo>
                    <a:pt x="117" y="377"/>
                  </a:lnTo>
                  <a:lnTo>
                    <a:pt x="118" y="375"/>
                  </a:lnTo>
                  <a:lnTo>
                    <a:pt x="118" y="375"/>
                  </a:lnTo>
                  <a:lnTo>
                    <a:pt x="117" y="374"/>
                  </a:lnTo>
                  <a:lnTo>
                    <a:pt x="118" y="374"/>
                  </a:lnTo>
                  <a:lnTo>
                    <a:pt x="118" y="374"/>
                  </a:lnTo>
                  <a:lnTo>
                    <a:pt x="120" y="372"/>
                  </a:lnTo>
                  <a:lnTo>
                    <a:pt x="120" y="372"/>
                  </a:lnTo>
                  <a:lnTo>
                    <a:pt x="121" y="371"/>
                  </a:lnTo>
                  <a:lnTo>
                    <a:pt x="121" y="371"/>
                  </a:lnTo>
                  <a:close/>
                  <a:moveTo>
                    <a:pt x="506" y="371"/>
                  </a:moveTo>
                  <a:lnTo>
                    <a:pt x="509" y="372"/>
                  </a:lnTo>
                  <a:lnTo>
                    <a:pt x="509" y="374"/>
                  </a:lnTo>
                  <a:lnTo>
                    <a:pt x="511" y="374"/>
                  </a:lnTo>
                  <a:lnTo>
                    <a:pt x="511" y="375"/>
                  </a:lnTo>
                  <a:lnTo>
                    <a:pt x="511" y="377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4" y="379"/>
                  </a:lnTo>
                  <a:lnTo>
                    <a:pt x="514" y="379"/>
                  </a:lnTo>
                  <a:lnTo>
                    <a:pt x="516" y="379"/>
                  </a:lnTo>
                  <a:lnTo>
                    <a:pt x="516" y="379"/>
                  </a:lnTo>
                  <a:lnTo>
                    <a:pt x="516" y="380"/>
                  </a:lnTo>
                  <a:lnTo>
                    <a:pt x="516" y="382"/>
                  </a:lnTo>
                  <a:lnTo>
                    <a:pt x="514" y="382"/>
                  </a:lnTo>
                  <a:lnTo>
                    <a:pt x="514" y="383"/>
                  </a:lnTo>
                  <a:lnTo>
                    <a:pt x="512" y="382"/>
                  </a:lnTo>
                  <a:lnTo>
                    <a:pt x="512" y="382"/>
                  </a:lnTo>
                  <a:lnTo>
                    <a:pt x="509" y="380"/>
                  </a:lnTo>
                  <a:lnTo>
                    <a:pt x="509" y="379"/>
                  </a:lnTo>
                  <a:lnTo>
                    <a:pt x="509" y="377"/>
                  </a:lnTo>
                  <a:lnTo>
                    <a:pt x="508" y="377"/>
                  </a:lnTo>
                  <a:lnTo>
                    <a:pt x="508" y="375"/>
                  </a:lnTo>
                  <a:lnTo>
                    <a:pt x="506" y="374"/>
                  </a:lnTo>
                  <a:lnTo>
                    <a:pt x="506" y="372"/>
                  </a:lnTo>
                  <a:lnTo>
                    <a:pt x="505" y="372"/>
                  </a:lnTo>
                  <a:lnTo>
                    <a:pt x="503" y="371"/>
                  </a:lnTo>
                  <a:lnTo>
                    <a:pt x="505" y="371"/>
                  </a:lnTo>
                  <a:lnTo>
                    <a:pt x="506" y="371"/>
                  </a:lnTo>
                  <a:close/>
                  <a:moveTo>
                    <a:pt x="115" y="369"/>
                  </a:moveTo>
                  <a:lnTo>
                    <a:pt x="115" y="369"/>
                  </a:lnTo>
                  <a:lnTo>
                    <a:pt x="115" y="371"/>
                  </a:lnTo>
                  <a:lnTo>
                    <a:pt x="114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5" y="369"/>
                  </a:lnTo>
                  <a:close/>
                  <a:moveTo>
                    <a:pt x="109" y="369"/>
                  </a:moveTo>
                  <a:lnTo>
                    <a:pt x="110" y="369"/>
                  </a:lnTo>
                  <a:lnTo>
                    <a:pt x="110" y="369"/>
                  </a:lnTo>
                  <a:lnTo>
                    <a:pt x="110" y="369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71"/>
                  </a:lnTo>
                  <a:lnTo>
                    <a:pt x="112" y="372"/>
                  </a:lnTo>
                  <a:lnTo>
                    <a:pt x="114" y="372"/>
                  </a:lnTo>
                  <a:lnTo>
                    <a:pt x="114" y="372"/>
                  </a:lnTo>
                  <a:lnTo>
                    <a:pt x="110" y="374"/>
                  </a:lnTo>
                  <a:lnTo>
                    <a:pt x="110" y="372"/>
                  </a:lnTo>
                  <a:lnTo>
                    <a:pt x="109" y="374"/>
                  </a:lnTo>
                  <a:lnTo>
                    <a:pt x="109" y="374"/>
                  </a:lnTo>
                  <a:lnTo>
                    <a:pt x="107" y="374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9" y="369"/>
                  </a:lnTo>
                  <a:lnTo>
                    <a:pt x="109" y="369"/>
                  </a:lnTo>
                  <a:close/>
                  <a:moveTo>
                    <a:pt x="505" y="366"/>
                  </a:moveTo>
                  <a:lnTo>
                    <a:pt x="506" y="366"/>
                  </a:lnTo>
                  <a:lnTo>
                    <a:pt x="506" y="366"/>
                  </a:lnTo>
                  <a:lnTo>
                    <a:pt x="506" y="366"/>
                  </a:lnTo>
                  <a:lnTo>
                    <a:pt x="505" y="368"/>
                  </a:lnTo>
                  <a:lnTo>
                    <a:pt x="505" y="368"/>
                  </a:lnTo>
                  <a:lnTo>
                    <a:pt x="503" y="369"/>
                  </a:lnTo>
                  <a:lnTo>
                    <a:pt x="503" y="369"/>
                  </a:lnTo>
                  <a:lnTo>
                    <a:pt x="501" y="371"/>
                  </a:lnTo>
                  <a:lnTo>
                    <a:pt x="501" y="371"/>
                  </a:lnTo>
                  <a:lnTo>
                    <a:pt x="501" y="368"/>
                  </a:lnTo>
                  <a:lnTo>
                    <a:pt x="500" y="366"/>
                  </a:lnTo>
                  <a:lnTo>
                    <a:pt x="501" y="366"/>
                  </a:lnTo>
                  <a:lnTo>
                    <a:pt x="501" y="366"/>
                  </a:lnTo>
                  <a:lnTo>
                    <a:pt x="503" y="366"/>
                  </a:lnTo>
                  <a:lnTo>
                    <a:pt x="505" y="366"/>
                  </a:lnTo>
                  <a:close/>
                  <a:moveTo>
                    <a:pt x="183" y="358"/>
                  </a:moveTo>
                  <a:lnTo>
                    <a:pt x="184" y="358"/>
                  </a:lnTo>
                  <a:lnTo>
                    <a:pt x="184" y="358"/>
                  </a:lnTo>
                  <a:lnTo>
                    <a:pt x="184" y="360"/>
                  </a:lnTo>
                  <a:lnTo>
                    <a:pt x="183" y="361"/>
                  </a:lnTo>
                  <a:lnTo>
                    <a:pt x="183" y="361"/>
                  </a:lnTo>
                  <a:lnTo>
                    <a:pt x="181" y="360"/>
                  </a:lnTo>
                  <a:lnTo>
                    <a:pt x="181" y="360"/>
                  </a:lnTo>
                  <a:lnTo>
                    <a:pt x="183" y="358"/>
                  </a:lnTo>
                  <a:lnTo>
                    <a:pt x="183" y="358"/>
                  </a:lnTo>
                  <a:close/>
                  <a:moveTo>
                    <a:pt x="535" y="356"/>
                  </a:moveTo>
                  <a:lnTo>
                    <a:pt x="536" y="358"/>
                  </a:lnTo>
                  <a:lnTo>
                    <a:pt x="538" y="360"/>
                  </a:lnTo>
                  <a:lnTo>
                    <a:pt x="539" y="361"/>
                  </a:lnTo>
                  <a:lnTo>
                    <a:pt x="539" y="363"/>
                  </a:lnTo>
                  <a:lnTo>
                    <a:pt x="539" y="364"/>
                  </a:lnTo>
                  <a:lnTo>
                    <a:pt x="539" y="366"/>
                  </a:lnTo>
                  <a:lnTo>
                    <a:pt x="539" y="369"/>
                  </a:lnTo>
                  <a:lnTo>
                    <a:pt x="538" y="371"/>
                  </a:lnTo>
                  <a:lnTo>
                    <a:pt x="536" y="372"/>
                  </a:lnTo>
                  <a:lnTo>
                    <a:pt x="535" y="372"/>
                  </a:lnTo>
                  <a:lnTo>
                    <a:pt x="535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69"/>
                  </a:lnTo>
                  <a:lnTo>
                    <a:pt x="533" y="369"/>
                  </a:lnTo>
                  <a:lnTo>
                    <a:pt x="531" y="369"/>
                  </a:lnTo>
                  <a:lnTo>
                    <a:pt x="531" y="369"/>
                  </a:lnTo>
                  <a:lnTo>
                    <a:pt x="530" y="371"/>
                  </a:lnTo>
                  <a:lnTo>
                    <a:pt x="528" y="372"/>
                  </a:lnTo>
                  <a:lnTo>
                    <a:pt x="528" y="374"/>
                  </a:lnTo>
                  <a:lnTo>
                    <a:pt x="527" y="372"/>
                  </a:lnTo>
                  <a:lnTo>
                    <a:pt x="527" y="369"/>
                  </a:lnTo>
                  <a:lnTo>
                    <a:pt x="527" y="368"/>
                  </a:lnTo>
                  <a:lnTo>
                    <a:pt x="528" y="366"/>
                  </a:lnTo>
                  <a:lnTo>
                    <a:pt x="530" y="364"/>
                  </a:lnTo>
                  <a:lnTo>
                    <a:pt x="530" y="360"/>
                  </a:lnTo>
                  <a:lnTo>
                    <a:pt x="535" y="356"/>
                  </a:lnTo>
                  <a:close/>
                  <a:moveTo>
                    <a:pt x="501" y="350"/>
                  </a:moveTo>
                  <a:lnTo>
                    <a:pt x="505" y="350"/>
                  </a:lnTo>
                  <a:lnTo>
                    <a:pt x="508" y="350"/>
                  </a:lnTo>
                  <a:lnTo>
                    <a:pt x="508" y="350"/>
                  </a:lnTo>
                  <a:lnTo>
                    <a:pt x="509" y="352"/>
                  </a:lnTo>
                  <a:lnTo>
                    <a:pt x="509" y="352"/>
                  </a:lnTo>
                  <a:lnTo>
                    <a:pt x="509" y="353"/>
                  </a:lnTo>
                  <a:lnTo>
                    <a:pt x="509" y="353"/>
                  </a:lnTo>
                  <a:lnTo>
                    <a:pt x="509" y="355"/>
                  </a:lnTo>
                  <a:lnTo>
                    <a:pt x="509" y="355"/>
                  </a:lnTo>
                  <a:lnTo>
                    <a:pt x="514" y="356"/>
                  </a:lnTo>
                  <a:lnTo>
                    <a:pt x="516" y="358"/>
                  </a:lnTo>
                  <a:lnTo>
                    <a:pt x="517" y="360"/>
                  </a:lnTo>
                  <a:lnTo>
                    <a:pt x="517" y="361"/>
                  </a:lnTo>
                  <a:lnTo>
                    <a:pt x="519" y="363"/>
                  </a:lnTo>
                  <a:lnTo>
                    <a:pt x="520" y="366"/>
                  </a:lnTo>
                  <a:lnTo>
                    <a:pt x="522" y="366"/>
                  </a:lnTo>
                  <a:lnTo>
                    <a:pt x="522" y="368"/>
                  </a:lnTo>
                  <a:lnTo>
                    <a:pt x="522" y="368"/>
                  </a:lnTo>
                  <a:lnTo>
                    <a:pt x="520" y="366"/>
                  </a:lnTo>
                  <a:lnTo>
                    <a:pt x="517" y="364"/>
                  </a:lnTo>
                  <a:lnTo>
                    <a:pt x="517" y="364"/>
                  </a:lnTo>
                  <a:lnTo>
                    <a:pt x="517" y="366"/>
                  </a:lnTo>
                  <a:lnTo>
                    <a:pt x="516" y="366"/>
                  </a:lnTo>
                  <a:lnTo>
                    <a:pt x="516" y="368"/>
                  </a:lnTo>
                  <a:lnTo>
                    <a:pt x="516" y="368"/>
                  </a:lnTo>
                  <a:lnTo>
                    <a:pt x="519" y="368"/>
                  </a:lnTo>
                  <a:lnTo>
                    <a:pt x="520" y="369"/>
                  </a:lnTo>
                  <a:lnTo>
                    <a:pt x="522" y="369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5" y="372"/>
                  </a:lnTo>
                  <a:lnTo>
                    <a:pt x="525" y="372"/>
                  </a:lnTo>
                  <a:lnTo>
                    <a:pt x="525" y="375"/>
                  </a:lnTo>
                  <a:lnTo>
                    <a:pt x="525" y="377"/>
                  </a:lnTo>
                  <a:lnTo>
                    <a:pt x="525" y="377"/>
                  </a:lnTo>
                  <a:lnTo>
                    <a:pt x="525" y="379"/>
                  </a:lnTo>
                  <a:lnTo>
                    <a:pt x="525" y="379"/>
                  </a:lnTo>
                  <a:lnTo>
                    <a:pt x="525" y="380"/>
                  </a:lnTo>
                  <a:lnTo>
                    <a:pt x="525" y="380"/>
                  </a:lnTo>
                  <a:lnTo>
                    <a:pt x="524" y="382"/>
                  </a:lnTo>
                  <a:lnTo>
                    <a:pt x="524" y="382"/>
                  </a:lnTo>
                  <a:lnTo>
                    <a:pt x="522" y="382"/>
                  </a:lnTo>
                  <a:lnTo>
                    <a:pt x="522" y="382"/>
                  </a:lnTo>
                  <a:lnTo>
                    <a:pt x="520" y="380"/>
                  </a:lnTo>
                  <a:lnTo>
                    <a:pt x="520" y="379"/>
                  </a:lnTo>
                  <a:lnTo>
                    <a:pt x="519" y="379"/>
                  </a:lnTo>
                  <a:lnTo>
                    <a:pt x="517" y="379"/>
                  </a:lnTo>
                  <a:lnTo>
                    <a:pt x="517" y="377"/>
                  </a:lnTo>
                  <a:lnTo>
                    <a:pt x="517" y="377"/>
                  </a:lnTo>
                  <a:lnTo>
                    <a:pt x="516" y="377"/>
                  </a:lnTo>
                  <a:lnTo>
                    <a:pt x="516" y="375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4" y="374"/>
                  </a:lnTo>
                  <a:lnTo>
                    <a:pt x="514" y="375"/>
                  </a:lnTo>
                  <a:lnTo>
                    <a:pt x="514" y="375"/>
                  </a:lnTo>
                  <a:lnTo>
                    <a:pt x="512" y="375"/>
                  </a:lnTo>
                  <a:lnTo>
                    <a:pt x="511" y="372"/>
                  </a:lnTo>
                  <a:lnTo>
                    <a:pt x="509" y="371"/>
                  </a:lnTo>
                  <a:lnTo>
                    <a:pt x="508" y="371"/>
                  </a:lnTo>
                  <a:lnTo>
                    <a:pt x="509" y="369"/>
                  </a:lnTo>
                  <a:lnTo>
                    <a:pt x="509" y="369"/>
                  </a:lnTo>
                  <a:lnTo>
                    <a:pt x="511" y="369"/>
                  </a:lnTo>
                  <a:lnTo>
                    <a:pt x="511" y="369"/>
                  </a:lnTo>
                  <a:lnTo>
                    <a:pt x="509" y="366"/>
                  </a:lnTo>
                  <a:lnTo>
                    <a:pt x="509" y="366"/>
                  </a:lnTo>
                  <a:lnTo>
                    <a:pt x="509" y="364"/>
                  </a:lnTo>
                  <a:lnTo>
                    <a:pt x="509" y="364"/>
                  </a:lnTo>
                  <a:lnTo>
                    <a:pt x="506" y="364"/>
                  </a:lnTo>
                  <a:lnTo>
                    <a:pt x="506" y="364"/>
                  </a:lnTo>
                  <a:lnTo>
                    <a:pt x="505" y="363"/>
                  </a:lnTo>
                  <a:lnTo>
                    <a:pt x="505" y="363"/>
                  </a:lnTo>
                  <a:lnTo>
                    <a:pt x="503" y="363"/>
                  </a:lnTo>
                  <a:lnTo>
                    <a:pt x="501" y="363"/>
                  </a:lnTo>
                  <a:lnTo>
                    <a:pt x="501" y="361"/>
                  </a:lnTo>
                  <a:lnTo>
                    <a:pt x="500" y="361"/>
                  </a:lnTo>
                  <a:lnTo>
                    <a:pt x="500" y="360"/>
                  </a:lnTo>
                  <a:lnTo>
                    <a:pt x="501" y="360"/>
                  </a:lnTo>
                  <a:lnTo>
                    <a:pt x="503" y="360"/>
                  </a:lnTo>
                  <a:lnTo>
                    <a:pt x="503" y="361"/>
                  </a:lnTo>
                  <a:lnTo>
                    <a:pt x="505" y="361"/>
                  </a:lnTo>
                  <a:lnTo>
                    <a:pt x="506" y="360"/>
                  </a:lnTo>
                  <a:lnTo>
                    <a:pt x="506" y="358"/>
                  </a:lnTo>
                  <a:lnTo>
                    <a:pt x="506" y="358"/>
                  </a:lnTo>
                  <a:lnTo>
                    <a:pt x="506" y="356"/>
                  </a:lnTo>
                  <a:lnTo>
                    <a:pt x="506" y="356"/>
                  </a:lnTo>
                  <a:lnTo>
                    <a:pt x="505" y="355"/>
                  </a:lnTo>
                  <a:lnTo>
                    <a:pt x="503" y="356"/>
                  </a:lnTo>
                  <a:lnTo>
                    <a:pt x="500" y="358"/>
                  </a:lnTo>
                  <a:lnTo>
                    <a:pt x="500" y="356"/>
                  </a:lnTo>
                  <a:lnTo>
                    <a:pt x="500" y="356"/>
                  </a:lnTo>
                  <a:lnTo>
                    <a:pt x="501" y="355"/>
                  </a:lnTo>
                  <a:lnTo>
                    <a:pt x="503" y="353"/>
                  </a:lnTo>
                  <a:lnTo>
                    <a:pt x="503" y="353"/>
                  </a:lnTo>
                  <a:lnTo>
                    <a:pt x="501" y="352"/>
                  </a:lnTo>
                  <a:lnTo>
                    <a:pt x="501" y="350"/>
                  </a:lnTo>
                  <a:lnTo>
                    <a:pt x="501" y="350"/>
                  </a:lnTo>
                  <a:close/>
                  <a:moveTo>
                    <a:pt x="511" y="347"/>
                  </a:moveTo>
                  <a:lnTo>
                    <a:pt x="514" y="347"/>
                  </a:lnTo>
                  <a:lnTo>
                    <a:pt x="516" y="347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4" y="352"/>
                  </a:lnTo>
                  <a:lnTo>
                    <a:pt x="512" y="352"/>
                  </a:lnTo>
                  <a:lnTo>
                    <a:pt x="511" y="352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11" y="347"/>
                  </a:lnTo>
                  <a:lnTo>
                    <a:pt x="511" y="347"/>
                  </a:lnTo>
                  <a:close/>
                  <a:moveTo>
                    <a:pt x="519" y="345"/>
                  </a:moveTo>
                  <a:lnTo>
                    <a:pt x="520" y="347"/>
                  </a:lnTo>
                  <a:lnTo>
                    <a:pt x="522" y="349"/>
                  </a:lnTo>
                  <a:lnTo>
                    <a:pt x="524" y="352"/>
                  </a:lnTo>
                  <a:lnTo>
                    <a:pt x="524" y="353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0" y="358"/>
                  </a:lnTo>
                  <a:lnTo>
                    <a:pt x="519" y="358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5"/>
                  </a:lnTo>
                  <a:lnTo>
                    <a:pt x="516" y="355"/>
                  </a:lnTo>
                  <a:lnTo>
                    <a:pt x="516" y="355"/>
                  </a:lnTo>
                  <a:lnTo>
                    <a:pt x="514" y="353"/>
                  </a:lnTo>
                  <a:lnTo>
                    <a:pt x="514" y="352"/>
                  </a:lnTo>
                  <a:lnTo>
                    <a:pt x="514" y="352"/>
                  </a:lnTo>
                  <a:lnTo>
                    <a:pt x="516" y="352"/>
                  </a:lnTo>
                  <a:lnTo>
                    <a:pt x="517" y="350"/>
                  </a:lnTo>
                  <a:lnTo>
                    <a:pt x="517" y="350"/>
                  </a:lnTo>
                  <a:lnTo>
                    <a:pt x="519" y="345"/>
                  </a:lnTo>
                  <a:close/>
                  <a:moveTo>
                    <a:pt x="199" y="344"/>
                  </a:moveTo>
                  <a:lnTo>
                    <a:pt x="200" y="344"/>
                  </a:lnTo>
                  <a:lnTo>
                    <a:pt x="200" y="344"/>
                  </a:lnTo>
                  <a:lnTo>
                    <a:pt x="199" y="345"/>
                  </a:lnTo>
                  <a:lnTo>
                    <a:pt x="197" y="347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7" y="345"/>
                  </a:lnTo>
                  <a:lnTo>
                    <a:pt x="199" y="344"/>
                  </a:lnTo>
                  <a:close/>
                  <a:moveTo>
                    <a:pt x="203" y="344"/>
                  </a:moveTo>
                  <a:lnTo>
                    <a:pt x="205" y="344"/>
                  </a:lnTo>
                  <a:lnTo>
                    <a:pt x="205" y="344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3" y="345"/>
                  </a:lnTo>
                  <a:lnTo>
                    <a:pt x="203" y="345"/>
                  </a:lnTo>
                  <a:lnTo>
                    <a:pt x="202" y="345"/>
                  </a:lnTo>
                  <a:lnTo>
                    <a:pt x="202" y="345"/>
                  </a:lnTo>
                  <a:lnTo>
                    <a:pt x="203" y="344"/>
                  </a:lnTo>
                  <a:close/>
                  <a:moveTo>
                    <a:pt x="5183" y="344"/>
                  </a:moveTo>
                  <a:lnTo>
                    <a:pt x="5185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5" y="345"/>
                  </a:lnTo>
                  <a:lnTo>
                    <a:pt x="5185" y="345"/>
                  </a:lnTo>
                  <a:lnTo>
                    <a:pt x="5183" y="344"/>
                  </a:lnTo>
                  <a:lnTo>
                    <a:pt x="5183" y="344"/>
                  </a:lnTo>
                  <a:close/>
                  <a:moveTo>
                    <a:pt x="512" y="341"/>
                  </a:moveTo>
                  <a:lnTo>
                    <a:pt x="516" y="342"/>
                  </a:lnTo>
                  <a:lnTo>
                    <a:pt x="516" y="344"/>
                  </a:lnTo>
                  <a:lnTo>
                    <a:pt x="516" y="344"/>
                  </a:lnTo>
                  <a:lnTo>
                    <a:pt x="516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2" y="345"/>
                  </a:lnTo>
                  <a:lnTo>
                    <a:pt x="511" y="345"/>
                  </a:lnTo>
                  <a:lnTo>
                    <a:pt x="511" y="345"/>
                  </a:lnTo>
                  <a:lnTo>
                    <a:pt x="511" y="344"/>
                  </a:lnTo>
                  <a:lnTo>
                    <a:pt x="511" y="344"/>
                  </a:lnTo>
                  <a:lnTo>
                    <a:pt x="512" y="342"/>
                  </a:lnTo>
                  <a:lnTo>
                    <a:pt x="512" y="341"/>
                  </a:lnTo>
                  <a:close/>
                  <a:moveTo>
                    <a:pt x="494" y="338"/>
                  </a:moveTo>
                  <a:lnTo>
                    <a:pt x="495" y="338"/>
                  </a:lnTo>
                  <a:lnTo>
                    <a:pt x="495" y="339"/>
                  </a:lnTo>
                  <a:lnTo>
                    <a:pt x="495" y="339"/>
                  </a:lnTo>
                  <a:lnTo>
                    <a:pt x="497" y="341"/>
                  </a:lnTo>
                  <a:lnTo>
                    <a:pt x="498" y="341"/>
                  </a:lnTo>
                  <a:lnTo>
                    <a:pt x="498" y="341"/>
                  </a:lnTo>
                  <a:lnTo>
                    <a:pt x="500" y="342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7" y="347"/>
                  </a:lnTo>
                  <a:lnTo>
                    <a:pt x="498" y="349"/>
                  </a:lnTo>
                  <a:lnTo>
                    <a:pt x="497" y="350"/>
                  </a:lnTo>
                  <a:lnTo>
                    <a:pt x="497" y="352"/>
                  </a:lnTo>
                  <a:lnTo>
                    <a:pt x="497" y="353"/>
                  </a:lnTo>
                  <a:lnTo>
                    <a:pt x="497" y="355"/>
                  </a:lnTo>
                  <a:lnTo>
                    <a:pt x="495" y="355"/>
                  </a:lnTo>
                  <a:lnTo>
                    <a:pt x="495" y="353"/>
                  </a:lnTo>
                  <a:lnTo>
                    <a:pt x="495" y="353"/>
                  </a:lnTo>
                  <a:lnTo>
                    <a:pt x="494" y="355"/>
                  </a:lnTo>
                  <a:lnTo>
                    <a:pt x="494" y="355"/>
                  </a:lnTo>
                  <a:lnTo>
                    <a:pt x="492" y="352"/>
                  </a:lnTo>
                  <a:lnTo>
                    <a:pt x="494" y="349"/>
                  </a:lnTo>
                  <a:lnTo>
                    <a:pt x="495" y="347"/>
                  </a:lnTo>
                  <a:lnTo>
                    <a:pt x="494" y="345"/>
                  </a:lnTo>
                  <a:lnTo>
                    <a:pt x="492" y="344"/>
                  </a:lnTo>
                  <a:lnTo>
                    <a:pt x="492" y="344"/>
                  </a:lnTo>
                  <a:lnTo>
                    <a:pt x="490" y="342"/>
                  </a:lnTo>
                  <a:lnTo>
                    <a:pt x="490" y="341"/>
                  </a:lnTo>
                  <a:lnTo>
                    <a:pt x="490" y="339"/>
                  </a:lnTo>
                  <a:lnTo>
                    <a:pt x="492" y="338"/>
                  </a:lnTo>
                  <a:lnTo>
                    <a:pt x="494" y="338"/>
                  </a:lnTo>
                  <a:close/>
                  <a:moveTo>
                    <a:pt x="498" y="334"/>
                  </a:moveTo>
                  <a:lnTo>
                    <a:pt x="500" y="334"/>
                  </a:lnTo>
                  <a:lnTo>
                    <a:pt x="505" y="336"/>
                  </a:lnTo>
                  <a:lnTo>
                    <a:pt x="506" y="336"/>
                  </a:lnTo>
                  <a:lnTo>
                    <a:pt x="506" y="336"/>
                  </a:lnTo>
                  <a:lnTo>
                    <a:pt x="508" y="336"/>
                  </a:lnTo>
                  <a:lnTo>
                    <a:pt x="509" y="336"/>
                  </a:lnTo>
                  <a:lnTo>
                    <a:pt x="511" y="338"/>
                  </a:lnTo>
                  <a:lnTo>
                    <a:pt x="511" y="338"/>
                  </a:lnTo>
                  <a:lnTo>
                    <a:pt x="511" y="339"/>
                  </a:lnTo>
                  <a:lnTo>
                    <a:pt x="511" y="341"/>
                  </a:lnTo>
                  <a:lnTo>
                    <a:pt x="511" y="342"/>
                  </a:lnTo>
                  <a:lnTo>
                    <a:pt x="511" y="342"/>
                  </a:lnTo>
                  <a:lnTo>
                    <a:pt x="511" y="344"/>
                  </a:lnTo>
                  <a:lnTo>
                    <a:pt x="509" y="344"/>
                  </a:lnTo>
                  <a:lnTo>
                    <a:pt x="509" y="344"/>
                  </a:lnTo>
                  <a:lnTo>
                    <a:pt x="508" y="342"/>
                  </a:lnTo>
                  <a:lnTo>
                    <a:pt x="506" y="341"/>
                  </a:lnTo>
                  <a:lnTo>
                    <a:pt x="505" y="339"/>
                  </a:lnTo>
                  <a:lnTo>
                    <a:pt x="505" y="339"/>
                  </a:lnTo>
                  <a:lnTo>
                    <a:pt x="506" y="341"/>
                  </a:lnTo>
                  <a:lnTo>
                    <a:pt x="506" y="341"/>
                  </a:lnTo>
                  <a:lnTo>
                    <a:pt x="506" y="342"/>
                  </a:lnTo>
                  <a:lnTo>
                    <a:pt x="508" y="344"/>
                  </a:lnTo>
                  <a:lnTo>
                    <a:pt x="508" y="344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7"/>
                  </a:lnTo>
                  <a:lnTo>
                    <a:pt x="508" y="347"/>
                  </a:lnTo>
                  <a:lnTo>
                    <a:pt x="505" y="347"/>
                  </a:lnTo>
                  <a:lnTo>
                    <a:pt x="503" y="347"/>
                  </a:lnTo>
                  <a:lnTo>
                    <a:pt x="501" y="347"/>
                  </a:lnTo>
                  <a:lnTo>
                    <a:pt x="501" y="347"/>
                  </a:lnTo>
                  <a:lnTo>
                    <a:pt x="501" y="345"/>
                  </a:lnTo>
                  <a:lnTo>
                    <a:pt x="500" y="344"/>
                  </a:lnTo>
                  <a:lnTo>
                    <a:pt x="500" y="342"/>
                  </a:lnTo>
                  <a:lnTo>
                    <a:pt x="500" y="341"/>
                  </a:lnTo>
                  <a:lnTo>
                    <a:pt x="500" y="339"/>
                  </a:lnTo>
                  <a:lnTo>
                    <a:pt x="498" y="338"/>
                  </a:lnTo>
                  <a:lnTo>
                    <a:pt x="497" y="336"/>
                  </a:lnTo>
                  <a:lnTo>
                    <a:pt x="497" y="336"/>
                  </a:lnTo>
                  <a:lnTo>
                    <a:pt x="497" y="334"/>
                  </a:lnTo>
                  <a:lnTo>
                    <a:pt x="498" y="334"/>
                  </a:lnTo>
                  <a:close/>
                  <a:moveTo>
                    <a:pt x="218" y="331"/>
                  </a:move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1" y="333"/>
                  </a:lnTo>
                  <a:lnTo>
                    <a:pt x="219" y="334"/>
                  </a:lnTo>
                  <a:lnTo>
                    <a:pt x="219" y="334"/>
                  </a:lnTo>
                  <a:lnTo>
                    <a:pt x="218" y="336"/>
                  </a:lnTo>
                  <a:lnTo>
                    <a:pt x="216" y="336"/>
                  </a:lnTo>
                  <a:lnTo>
                    <a:pt x="216" y="334"/>
                  </a:lnTo>
                  <a:lnTo>
                    <a:pt x="216" y="333"/>
                  </a:lnTo>
                  <a:lnTo>
                    <a:pt x="218" y="331"/>
                  </a:lnTo>
                  <a:close/>
                  <a:moveTo>
                    <a:pt x="5178" y="331"/>
                  </a:moveTo>
                  <a:lnTo>
                    <a:pt x="5177" y="331"/>
                  </a:lnTo>
                  <a:lnTo>
                    <a:pt x="5175" y="333"/>
                  </a:lnTo>
                  <a:lnTo>
                    <a:pt x="5174" y="333"/>
                  </a:lnTo>
                  <a:lnTo>
                    <a:pt x="5174" y="331"/>
                  </a:lnTo>
                  <a:lnTo>
                    <a:pt x="5174" y="331"/>
                  </a:lnTo>
                  <a:lnTo>
                    <a:pt x="5178" y="331"/>
                  </a:lnTo>
                  <a:close/>
                  <a:moveTo>
                    <a:pt x="475" y="325"/>
                  </a:moveTo>
                  <a:lnTo>
                    <a:pt x="476" y="325"/>
                  </a:lnTo>
                  <a:lnTo>
                    <a:pt x="479" y="327"/>
                  </a:lnTo>
                  <a:lnTo>
                    <a:pt x="481" y="327"/>
                  </a:lnTo>
                  <a:lnTo>
                    <a:pt x="481" y="328"/>
                  </a:lnTo>
                  <a:lnTo>
                    <a:pt x="483" y="331"/>
                  </a:lnTo>
                  <a:lnTo>
                    <a:pt x="484" y="333"/>
                  </a:lnTo>
                  <a:lnTo>
                    <a:pt x="484" y="334"/>
                  </a:lnTo>
                  <a:lnTo>
                    <a:pt x="486" y="339"/>
                  </a:lnTo>
                  <a:lnTo>
                    <a:pt x="487" y="341"/>
                  </a:lnTo>
                  <a:lnTo>
                    <a:pt x="487" y="342"/>
                  </a:lnTo>
                  <a:lnTo>
                    <a:pt x="487" y="344"/>
                  </a:lnTo>
                  <a:lnTo>
                    <a:pt x="487" y="344"/>
                  </a:lnTo>
                  <a:lnTo>
                    <a:pt x="486" y="345"/>
                  </a:lnTo>
                  <a:lnTo>
                    <a:pt x="486" y="345"/>
                  </a:lnTo>
                  <a:lnTo>
                    <a:pt x="487" y="347"/>
                  </a:lnTo>
                  <a:lnTo>
                    <a:pt x="487" y="350"/>
                  </a:lnTo>
                  <a:lnTo>
                    <a:pt x="486" y="352"/>
                  </a:lnTo>
                  <a:lnTo>
                    <a:pt x="486" y="352"/>
                  </a:lnTo>
                  <a:lnTo>
                    <a:pt x="484" y="352"/>
                  </a:lnTo>
                  <a:lnTo>
                    <a:pt x="484" y="350"/>
                  </a:lnTo>
                  <a:lnTo>
                    <a:pt x="484" y="350"/>
                  </a:lnTo>
                  <a:lnTo>
                    <a:pt x="483" y="347"/>
                  </a:lnTo>
                  <a:lnTo>
                    <a:pt x="481" y="345"/>
                  </a:lnTo>
                  <a:lnTo>
                    <a:pt x="481" y="345"/>
                  </a:lnTo>
                  <a:lnTo>
                    <a:pt x="481" y="344"/>
                  </a:lnTo>
                  <a:lnTo>
                    <a:pt x="483" y="344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1" y="342"/>
                  </a:lnTo>
                  <a:lnTo>
                    <a:pt x="479" y="342"/>
                  </a:lnTo>
                  <a:lnTo>
                    <a:pt x="479" y="341"/>
                  </a:lnTo>
                  <a:lnTo>
                    <a:pt x="479" y="339"/>
                  </a:lnTo>
                  <a:lnTo>
                    <a:pt x="479" y="339"/>
                  </a:lnTo>
                  <a:lnTo>
                    <a:pt x="478" y="341"/>
                  </a:lnTo>
                  <a:lnTo>
                    <a:pt x="476" y="339"/>
                  </a:lnTo>
                  <a:lnTo>
                    <a:pt x="476" y="339"/>
                  </a:lnTo>
                  <a:lnTo>
                    <a:pt x="476" y="338"/>
                  </a:lnTo>
                  <a:lnTo>
                    <a:pt x="476" y="338"/>
                  </a:lnTo>
                  <a:lnTo>
                    <a:pt x="478" y="336"/>
                  </a:lnTo>
                  <a:lnTo>
                    <a:pt x="478" y="334"/>
                  </a:lnTo>
                  <a:lnTo>
                    <a:pt x="478" y="334"/>
                  </a:lnTo>
                  <a:lnTo>
                    <a:pt x="476" y="334"/>
                  </a:lnTo>
                  <a:lnTo>
                    <a:pt x="476" y="331"/>
                  </a:lnTo>
                  <a:lnTo>
                    <a:pt x="475" y="331"/>
                  </a:lnTo>
                  <a:lnTo>
                    <a:pt x="475" y="331"/>
                  </a:lnTo>
                  <a:lnTo>
                    <a:pt x="473" y="334"/>
                  </a:lnTo>
                  <a:lnTo>
                    <a:pt x="471" y="334"/>
                  </a:lnTo>
                  <a:lnTo>
                    <a:pt x="470" y="336"/>
                  </a:lnTo>
                  <a:lnTo>
                    <a:pt x="470" y="334"/>
                  </a:lnTo>
                  <a:lnTo>
                    <a:pt x="470" y="334"/>
                  </a:lnTo>
                  <a:lnTo>
                    <a:pt x="470" y="331"/>
                  </a:lnTo>
                  <a:lnTo>
                    <a:pt x="470" y="330"/>
                  </a:lnTo>
                  <a:lnTo>
                    <a:pt x="470" y="330"/>
                  </a:lnTo>
                  <a:lnTo>
                    <a:pt x="471" y="330"/>
                  </a:lnTo>
                  <a:lnTo>
                    <a:pt x="471" y="328"/>
                  </a:lnTo>
                  <a:lnTo>
                    <a:pt x="473" y="328"/>
                  </a:lnTo>
                  <a:lnTo>
                    <a:pt x="473" y="327"/>
                  </a:lnTo>
                  <a:lnTo>
                    <a:pt x="475" y="325"/>
                  </a:lnTo>
                  <a:lnTo>
                    <a:pt x="475" y="325"/>
                  </a:lnTo>
                  <a:close/>
                  <a:moveTo>
                    <a:pt x="214" y="316"/>
                  </a:moveTo>
                  <a:lnTo>
                    <a:pt x="216" y="317"/>
                  </a:lnTo>
                  <a:lnTo>
                    <a:pt x="216" y="317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4" y="317"/>
                  </a:lnTo>
                  <a:lnTo>
                    <a:pt x="213" y="316"/>
                  </a:lnTo>
                  <a:lnTo>
                    <a:pt x="213" y="316"/>
                  </a:lnTo>
                  <a:lnTo>
                    <a:pt x="214" y="316"/>
                  </a:lnTo>
                  <a:close/>
                  <a:moveTo>
                    <a:pt x="219" y="316"/>
                  </a:moveTo>
                  <a:lnTo>
                    <a:pt x="222" y="317"/>
                  </a:lnTo>
                  <a:lnTo>
                    <a:pt x="224" y="317"/>
                  </a:lnTo>
                  <a:lnTo>
                    <a:pt x="222" y="319"/>
                  </a:lnTo>
                  <a:lnTo>
                    <a:pt x="222" y="320"/>
                  </a:lnTo>
                  <a:lnTo>
                    <a:pt x="224" y="320"/>
                  </a:lnTo>
                  <a:lnTo>
                    <a:pt x="225" y="319"/>
                  </a:lnTo>
                  <a:lnTo>
                    <a:pt x="227" y="319"/>
                  </a:lnTo>
                  <a:lnTo>
                    <a:pt x="229" y="319"/>
                  </a:lnTo>
                  <a:lnTo>
                    <a:pt x="229" y="319"/>
                  </a:lnTo>
                  <a:lnTo>
                    <a:pt x="230" y="319"/>
                  </a:lnTo>
                  <a:lnTo>
                    <a:pt x="229" y="320"/>
                  </a:lnTo>
                  <a:lnTo>
                    <a:pt x="229" y="320"/>
                  </a:lnTo>
                  <a:lnTo>
                    <a:pt x="229" y="322"/>
                  </a:lnTo>
                  <a:lnTo>
                    <a:pt x="230" y="322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27" y="327"/>
                  </a:lnTo>
                  <a:lnTo>
                    <a:pt x="224" y="325"/>
                  </a:lnTo>
                  <a:lnTo>
                    <a:pt x="222" y="325"/>
                  </a:lnTo>
                  <a:lnTo>
                    <a:pt x="222" y="325"/>
                  </a:lnTo>
                  <a:lnTo>
                    <a:pt x="221" y="327"/>
                  </a:lnTo>
                  <a:lnTo>
                    <a:pt x="222" y="327"/>
                  </a:lnTo>
                  <a:lnTo>
                    <a:pt x="224" y="327"/>
                  </a:lnTo>
                  <a:lnTo>
                    <a:pt x="225" y="327"/>
                  </a:lnTo>
                  <a:lnTo>
                    <a:pt x="225" y="328"/>
                  </a:lnTo>
                  <a:lnTo>
                    <a:pt x="225" y="328"/>
                  </a:lnTo>
                  <a:lnTo>
                    <a:pt x="225" y="330"/>
                  </a:lnTo>
                  <a:lnTo>
                    <a:pt x="224" y="330"/>
                  </a:lnTo>
                  <a:lnTo>
                    <a:pt x="222" y="330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18" y="331"/>
                  </a:lnTo>
                  <a:lnTo>
                    <a:pt x="214" y="333"/>
                  </a:lnTo>
                  <a:lnTo>
                    <a:pt x="214" y="333"/>
                  </a:lnTo>
                  <a:lnTo>
                    <a:pt x="213" y="334"/>
                  </a:lnTo>
                  <a:lnTo>
                    <a:pt x="213" y="334"/>
                  </a:lnTo>
                  <a:lnTo>
                    <a:pt x="210" y="334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0" y="339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5" y="339"/>
                  </a:lnTo>
                  <a:lnTo>
                    <a:pt x="205" y="339"/>
                  </a:lnTo>
                  <a:lnTo>
                    <a:pt x="210" y="336"/>
                  </a:lnTo>
                  <a:lnTo>
                    <a:pt x="210" y="336"/>
                  </a:lnTo>
                  <a:lnTo>
                    <a:pt x="208" y="336"/>
                  </a:lnTo>
                  <a:lnTo>
                    <a:pt x="207" y="334"/>
                  </a:lnTo>
                  <a:lnTo>
                    <a:pt x="205" y="336"/>
                  </a:lnTo>
                  <a:lnTo>
                    <a:pt x="205" y="336"/>
                  </a:lnTo>
                  <a:lnTo>
                    <a:pt x="205" y="334"/>
                  </a:lnTo>
                  <a:lnTo>
                    <a:pt x="207" y="333"/>
                  </a:lnTo>
                  <a:lnTo>
                    <a:pt x="207" y="333"/>
                  </a:lnTo>
                  <a:lnTo>
                    <a:pt x="205" y="333"/>
                  </a:lnTo>
                  <a:lnTo>
                    <a:pt x="205" y="333"/>
                  </a:lnTo>
                  <a:lnTo>
                    <a:pt x="203" y="333"/>
                  </a:lnTo>
                  <a:lnTo>
                    <a:pt x="202" y="333"/>
                  </a:lnTo>
                  <a:lnTo>
                    <a:pt x="202" y="333"/>
                  </a:lnTo>
                  <a:lnTo>
                    <a:pt x="200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6"/>
                  </a:lnTo>
                  <a:lnTo>
                    <a:pt x="203" y="336"/>
                  </a:lnTo>
                  <a:lnTo>
                    <a:pt x="203" y="338"/>
                  </a:lnTo>
                  <a:lnTo>
                    <a:pt x="202" y="338"/>
                  </a:lnTo>
                  <a:lnTo>
                    <a:pt x="199" y="334"/>
                  </a:lnTo>
                  <a:lnTo>
                    <a:pt x="199" y="331"/>
                  </a:lnTo>
                  <a:lnTo>
                    <a:pt x="197" y="328"/>
                  </a:lnTo>
                  <a:lnTo>
                    <a:pt x="196" y="328"/>
                  </a:lnTo>
                  <a:lnTo>
                    <a:pt x="197" y="327"/>
                  </a:lnTo>
                  <a:lnTo>
                    <a:pt x="199" y="325"/>
                  </a:lnTo>
                  <a:lnTo>
                    <a:pt x="200" y="323"/>
                  </a:lnTo>
                  <a:lnTo>
                    <a:pt x="202" y="322"/>
                  </a:lnTo>
                  <a:lnTo>
                    <a:pt x="203" y="322"/>
                  </a:lnTo>
                  <a:lnTo>
                    <a:pt x="205" y="322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5"/>
                  </a:lnTo>
                  <a:lnTo>
                    <a:pt x="207" y="325"/>
                  </a:lnTo>
                  <a:lnTo>
                    <a:pt x="208" y="327"/>
                  </a:lnTo>
                  <a:lnTo>
                    <a:pt x="210" y="328"/>
                  </a:lnTo>
                  <a:lnTo>
                    <a:pt x="210" y="330"/>
                  </a:lnTo>
                  <a:lnTo>
                    <a:pt x="211" y="330"/>
                  </a:lnTo>
                  <a:lnTo>
                    <a:pt x="210" y="328"/>
                  </a:lnTo>
                  <a:lnTo>
                    <a:pt x="210" y="327"/>
                  </a:lnTo>
                  <a:lnTo>
                    <a:pt x="210" y="323"/>
                  </a:lnTo>
                  <a:lnTo>
                    <a:pt x="208" y="323"/>
                  </a:lnTo>
                  <a:lnTo>
                    <a:pt x="210" y="322"/>
                  </a:lnTo>
                  <a:lnTo>
                    <a:pt x="211" y="322"/>
                  </a:lnTo>
                  <a:lnTo>
                    <a:pt x="211" y="322"/>
                  </a:lnTo>
                  <a:lnTo>
                    <a:pt x="210" y="320"/>
                  </a:lnTo>
                  <a:lnTo>
                    <a:pt x="208" y="320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10" y="317"/>
                  </a:lnTo>
                  <a:lnTo>
                    <a:pt x="210" y="317"/>
                  </a:lnTo>
                  <a:lnTo>
                    <a:pt x="211" y="317"/>
                  </a:lnTo>
                  <a:lnTo>
                    <a:pt x="211" y="319"/>
                  </a:lnTo>
                  <a:lnTo>
                    <a:pt x="213" y="320"/>
                  </a:lnTo>
                  <a:lnTo>
                    <a:pt x="213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9" y="317"/>
                  </a:lnTo>
                  <a:lnTo>
                    <a:pt x="219" y="317"/>
                  </a:lnTo>
                  <a:lnTo>
                    <a:pt x="218" y="316"/>
                  </a:lnTo>
                  <a:lnTo>
                    <a:pt x="219" y="316"/>
                  </a:lnTo>
                  <a:close/>
                  <a:moveTo>
                    <a:pt x="470" y="309"/>
                  </a:moveTo>
                  <a:lnTo>
                    <a:pt x="470" y="309"/>
                  </a:lnTo>
                  <a:lnTo>
                    <a:pt x="473" y="312"/>
                  </a:lnTo>
                  <a:lnTo>
                    <a:pt x="473" y="312"/>
                  </a:lnTo>
                  <a:lnTo>
                    <a:pt x="473" y="314"/>
                  </a:lnTo>
                  <a:lnTo>
                    <a:pt x="471" y="314"/>
                  </a:lnTo>
                  <a:lnTo>
                    <a:pt x="471" y="316"/>
                  </a:lnTo>
                  <a:lnTo>
                    <a:pt x="473" y="316"/>
                  </a:lnTo>
                  <a:lnTo>
                    <a:pt x="473" y="316"/>
                  </a:lnTo>
                  <a:lnTo>
                    <a:pt x="475" y="312"/>
                  </a:lnTo>
                  <a:lnTo>
                    <a:pt x="476" y="312"/>
                  </a:lnTo>
                  <a:lnTo>
                    <a:pt x="476" y="312"/>
                  </a:lnTo>
                  <a:lnTo>
                    <a:pt x="479" y="312"/>
                  </a:lnTo>
                  <a:lnTo>
                    <a:pt x="481" y="314"/>
                  </a:lnTo>
                  <a:lnTo>
                    <a:pt x="483" y="314"/>
                  </a:lnTo>
                  <a:lnTo>
                    <a:pt x="483" y="316"/>
                  </a:lnTo>
                  <a:lnTo>
                    <a:pt x="481" y="319"/>
                  </a:lnTo>
                  <a:lnTo>
                    <a:pt x="479" y="319"/>
                  </a:lnTo>
                  <a:lnTo>
                    <a:pt x="479" y="319"/>
                  </a:lnTo>
                  <a:lnTo>
                    <a:pt x="478" y="319"/>
                  </a:lnTo>
                  <a:lnTo>
                    <a:pt x="476" y="320"/>
                  </a:lnTo>
                  <a:lnTo>
                    <a:pt x="478" y="320"/>
                  </a:lnTo>
                  <a:lnTo>
                    <a:pt x="481" y="320"/>
                  </a:lnTo>
                  <a:lnTo>
                    <a:pt x="483" y="322"/>
                  </a:lnTo>
                  <a:lnTo>
                    <a:pt x="483" y="323"/>
                  </a:lnTo>
                  <a:lnTo>
                    <a:pt x="483" y="327"/>
                  </a:lnTo>
                  <a:lnTo>
                    <a:pt x="479" y="325"/>
                  </a:lnTo>
                  <a:lnTo>
                    <a:pt x="478" y="323"/>
                  </a:lnTo>
                  <a:lnTo>
                    <a:pt x="475" y="322"/>
                  </a:lnTo>
                  <a:lnTo>
                    <a:pt x="473" y="322"/>
                  </a:lnTo>
                  <a:lnTo>
                    <a:pt x="473" y="322"/>
                  </a:lnTo>
                  <a:lnTo>
                    <a:pt x="471" y="323"/>
                  </a:lnTo>
                  <a:lnTo>
                    <a:pt x="473" y="327"/>
                  </a:lnTo>
                  <a:lnTo>
                    <a:pt x="471" y="327"/>
                  </a:lnTo>
                  <a:lnTo>
                    <a:pt x="468" y="327"/>
                  </a:lnTo>
                  <a:lnTo>
                    <a:pt x="467" y="325"/>
                  </a:lnTo>
                  <a:lnTo>
                    <a:pt x="465" y="322"/>
                  </a:lnTo>
                  <a:lnTo>
                    <a:pt x="462" y="319"/>
                  </a:lnTo>
                  <a:lnTo>
                    <a:pt x="460" y="317"/>
                  </a:lnTo>
                  <a:lnTo>
                    <a:pt x="459" y="316"/>
                  </a:lnTo>
                  <a:lnTo>
                    <a:pt x="459" y="314"/>
                  </a:lnTo>
                  <a:lnTo>
                    <a:pt x="459" y="312"/>
                  </a:lnTo>
                  <a:lnTo>
                    <a:pt x="460" y="312"/>
                  </a:lnTo>
                  <a:lnTo>
                    <a:pt x="462" y="312"/>
                  </a:lnTo>
                  <a:lnTo>
                    <a:pt x="462" y="311"/>
                  </a:lnTo>
                  <a:lnTo>
                    <a:pt x="464" y="312"/>
                  </a:lnTo>
                  <a:lnTo>
                    <a:pt x="465" y="312"/>
                  </a:lnTo>
                  <a:lnTo>
                    <a:pt x="465" y="312"/>
                  </a:lnTo>
                  <a:lnTo>
                    <a:pt x="465" y="311"/>
                  </a:lnTo>
                  <a:lnTo>
                    <a:pt x="467" y="311"/>
                  </a:lnTo>
                  <a:lnTo>
                    <a:pt x="467" y="311"/>
                  </a:lnTo>
                  <a:lnTo>
                    <a:pt x="468" y="309"/>
                  </a:lnTo>
                  <a:lnTo>
                    <a:pt x="470" y="309"/>
                  </a:lnTo>
                  <a:close/>
                  <a:moveTo>
                    <a:pt x="489" y="308"/>
                  </a:moveTo>
                  <a:lnTo>
                    <a:pt x="490" y="309"/>
                  </a:lnTo>
                  <a:lnTo>
                    <a:pt x="490" y="311"/>
                  </a:lnTo>
                  <a:lnTo>
                    <a:pt x="490" y="311"/>
                  </a:lnTo>
                  <a:lnTo>
                    <a:pt x="489" y="311"/>
                  </a:lnTo>
                  <a:lnTo>
                    <a:pt x="487" y="309"/>
                  </a:lnTo>
                  <a:lnTo>
                    <a:pt x="486" y="309"/>
                  </a:lnTo>
                  <a:lnTo>
                    <a:pt x="486" y="309"/>
                  </a:lnTo>
                  <a:lnTo>
                    <a:pt x="489" y="308"/>
                  </a:lnTo>
                  <a:close/>
                  <a:moveTo>
                    <a:pt x="483" y="308"/>
                  </a:moveTo>
                  <a:lnTo>
                    <a:pt x="484" y="308"/>
                  </a:lnTo>
                  <a:lnTo>
                    <a:pt x="486" y="311"/>
                  </a:lnTo>
                  <a:lnTo>
                    <a:pt x="486" y="312"/>
                  </a:lnTo>
                  <a:lnTo>
                    <a:pt x="489" y="312"/>
                  </a:lnTo>
                  <a:lnTo>
                    <a:pt x="492" y="312"/>
                  </a:lnTo>
                  <a:lnTo>
                    <a:pt x="495" y="316"/>
                  </a:lnTo>
                  <a:lnTo>
                    <a:pt x="497" y="317"/>
                  </a:lnTo>
                  <a:lnTo>
                    <a:pt x="497" y="319"/>
                  </a:lnTo>
                  <a:lnTo>
                    <a:pt x="498" y="322"/>
                  </a:lnTo>
                  <a:lnTo>
                    <a:pt x="498" y="323"/>
                  </a:lnTo>
                  <a:lnTo>
                    <a:pt x="498" y="323"/>
                  </a:lnTo>
                  <a:lnTo>
                    <a:pt x="497" y="322"/>
                  </a:lnTo>
                  <a:lnTo>
                    <a:pt x="495" y="320"/>
                  </a:lnTo>
                  <a:lnTo>
                    <a:pt x="495" y="319"/>
                  </a:lnTo>
                  <a:lnTo>
                    <a:pt x="495" y="319"/>
                  </a:lnTo>
                  <a:lnTo>
                    <a:pt x="494" y="317"/>
                  </a:lnTo>
                  <a:lnTo>
                    <a:pt x="494" y="316"/>
                  </a:lnTo>
                  <a:lnTo>
                    <a:pt x="494" y="316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6"/>
                  </a:lnTo>
                  <a:lnTo>
                    <a:pt x="492" y="317"/>
                  </a:lnTo>
                  <a:lnTo>
                    <a:pt x="495" y="322"/>
                  </a:lnTo>
                  <a:lnTo>
                    <a:pt x="497" y="323"/>
                  </a:lnTo>
                  <a:lnTo>
                    <a:pt x="497" y="323"/>
                  </a:lnTo>
                  <a:lnTo>
                    <a:pt x="497" y="325"/>
                  </a:lnTo>
                  <a:lnTo>
                    <a:pt x="497" y="327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4" y="330"/>
                  </a:lnTo>
                  <a:lnTo>
                    <a:pt x="492" y="333"/>
                  </a:lnTo>
                  <a:lnTo>
                    <a:pt x="489" y="334"/>
                  </a:lnTo>
                  <a:lnTo>
                    <a:pt x="489" y="334"/>
                  </a:lnTo>
                  <a:lnTo>
                    <a:pt x="487" y="334"/>
                  </a:lnTo>
                  <a:lnTo>
                    <a:pt x="487" y="334"/>
                  </a:lnTo>
                  <a:lnTo>
                    <a:pt x="487" y="333"/>
                  </a:lnTo>
                  <a:lnTo>
                    <a:pt x="487" y="331"/>
                  </a:lnTo>
                  <a:lnTo>
                    <a:pt x="487" y="331"/>
                  </a:lnTo>
                  <a:lnTo>
                    <a:pt x="489" y="327"/>
                  </a:lnTo>
                  <a:lnTo>
                    <a:pt x="489" y="327"/>
                  </a:lnTo>
                  <a:lnTo>
                    <a:pt x="487" y="323"/>
                  </a:lnTo>
                  <a:lnTo>
                    <a:pt x="486" y="322"/>
                  </a:lnTo>
                  <a:lnTo>
                    <a:pt x="486" y="320"/>
                  </a:lnTo>
                  <a:lnTo>
                    <a:pt x="484" y="316"/>
                  </a:lnTo>
                  <a:lnTo>
                    <a:pt x="484" y="314"/>
                  </a:lnTo>
                  <a:lnTo>
                    <a:pt x="484" y="312"/>
                  </a:lnTo>
                  <a:lnTo>
                    <a:pt x="483" y="311"/>
                  </a:lnTo>
                  <a:lnTo>
                    <a:pt x="483" y="309"/>
                  </a:lnTo>
                  <a:lnTo>
                    <a:pt x="483" y="308"/>
                  </a:lnTo>
                  <a:lnTo>
                    <a:pt x="483" y="308"/>
                  </a:lnTo>
                  <a:close/>
                  <a:moveTo>
                    <a:pt x="225" y="306"/>
                  </a:moveTo>
                  <a:lnTo>
                    <a:pt x="227" y="306"/>
                  </a:lnTo>
                  <a:lnTo>
                    <a:pt x="227" y="306"/>
                  </a:lnTo>
                  <a:lnTo>
                    <a:pt x="229" y="306"/>
                  </a:lnTo>
                  <a:lnTo>
                    <a:pt x="229" y="308"/>
                  </a:lnTo>
                  <a:lnTo>
                    <a:pt x="230" y="308"/>
                  </a:lnTo>
                  <a:lnTo>
                    <a:pt x="230" y="306"/>
                  </a:lnTo>
                  <a:lnTo>
                    <a:pt x="230" y="306"/>
                  </a:lnTo>
                  <a:lnTo>
                    <a:pt x="233" y="308"/>
                  </a:lnTo>
                  <a:lnTo>
                    <a:pt x="233" y="308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7" y="309"/>
                  </a:lnTo>
                  <a:lnTo>
                    <a:pt x="235" y="309"/>
                  </a:lnTo>
                  <a:lnTo>
                    <a:pt x="235" y="311"/>
                  </a:lnTo>
                  <a:lnTo>
                    <a:pt x="233" y="312"/>
                  </a:lnTo>
                  <a:lnTo>
                    <a:pt x="233" y="311"/>
                  </a:lnTo>
                  <a:lnTo>
                    <a:pt x="233" y="311"/>
                  </a:lnTo>
                  <a:lnTo>
                    <a:pt x="232" y="311"/>
                  </a:lnTo>
                  <a:lnTo>
                    <a:pt x="232" y="309"/>
                  </a:lnTo>
                  <a:lnTo>
                    <a:pt x="232" y="309"/>
                  </a:lnTo>
                  <a:lnTo>
                    <a:pt x="230" y="311"/>
                  </a:lnTo>
                  <a:lnTo>
                    <a:pt x="230" y="311"/>
                  </a:lnTo>
                  <a:lnTo>
                    <a:pt x="232" y="312"/>
                  </a:lnTo>
                  <a:lnTo>
                    <a:pt x="230" y="312"/>
                  </a:lnTo>
                  <a:lnTo>
                    <a:pt x="230" y="312"/>
                  </a:lnTo>
                  <a:lnTo>
                    <a:pt x="229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1"/>
                  </a:lnTo>
                  <a:lnTo>
                    <a:pt x="227" y="312"/>
                  </a:lnTo>
                  <a:lnTo>
                    <a:pt x="225" y="312"/>
                  </a:lnTo>
                  <a:lnTo>
                    <a:pt x="225" y="314"/>
                  </a:lnTo>
                  <a:lnTo>
                    <a:pt x="224" y="314"/>
                  </a:lnTo>
                  <a:lnTo>
                    <a:pt x="224" y="314"/>
                  </a:lnTo>
                  <a:lnTo>
                    <a:pt x="224" y="316"/>
                  </a:lnTo>
                  <a:lnTo>
                    <a:pt x="222" y="316"/>
                  </a:lnTo>
                  <a:lnTo>
                    <a:pt x="221" y="316"/>
                  </a:lnTo>
                  <a:lnTo>
                    <a:pt x="216" y="314"/>
                  </a:lnTo>
                  <a:lnTo>
                    <a:pt x="216" y="314"/>
                  </a:lnTo>
                  <a:lnTo>
                    <a:pt x="219" y="311"/>
                  </a:lnTo>
                  <a:lnTo>
                    <a:pt x="221" y="309"/>
                  </a:lnTo>
                  <a:lnTo>
                    <a:pt x="222" y="309"/>
                  </a:lnTo>
                  <a:lnTo>
                    <a:pt x="224" y="309"/>
                  </a:lnTo>
                  <a:lnTo>
                    <a:pt x="224" y="309"/>
                  </a:lnTo>
                  <a:lnTo>
                    <a:pt x="224" y="308"/>
                  </a:lnTo>
                  <a:lnTo>
                    <a:pt x="224" y="306"/>
                  </a:lnTo>
                  <a:lnTo>
                    <a:pt x="224" y="306"/>
                  </a:lnTo>
                  <a:lnTo>
                    <a:pt x="225" y="306"/>
                  </a:lnTo>
                  <a:close/>
                  <a:moveTo>
                    <a:pt x="230" y="301"/>
                  </a:move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29" y="304"/>
                  </a:lnTo>
                  <a:lnTo>
                    <a:pt x="229" y="304"/>
                  </a:lnTo>
                  <a:lnTo>
                    <a:pt x="227" y="304"/>
                  </a:lnTo>
                  <a:lnTo>
                    <a:pt x="225" y="303"/>
                  </a:lnTo>
                  <a:lnTo>
                    <a:pt x="227" y="303"/>
                  </a:lnTo>
                  <a:lnTo>
                    <a:pt x="229" y="301"/>
                  </a:lnTo>
                  <a:lnTo>
                    <a:pt x="230" y="301"/>
                  </a:lnTo>
                  <a:close/>
                  <a:moveTo>
                    <a:pt x="109" y="298"/>
                  </a:moveTo>
                  <a:lnTo>
                    <a:pt x="107" y="303"/>
                  </a:lnTo>
                  <a:lnTo>
                    <a:pt x="106" y="303"/>
                  </a:lnTo>
                  <a:lnTo>
                    <a:pt x="104" y="303"/>
                  </a:lnTo>
                  <a:lnTo>
                    <a:pt x="104" y="301"/>
                  </a:lnTo>
                  <a:lnTo>
                    <a:pt x="104" y="301"/>
                  </a:lnTo>
                  <a:lnTo>
                    <a:pt x="106" y="300"/>
                  </a:lnTo>
                  <a:lnTo>
                    <a:pt x="109" y="298"/>
                  </a:lnTo>
                  <a:lnTo>
                    <a:pt x="109" y="298"/>
                  </a:lnTo>
                  <a:close/>
                  <a:moveTo>
                    <a:pt x="347" y="271"/>
                  </a:moveTo>
                  <a:lnTo>
                    <a:pt x="347" y="273"/>
                  </a:lnTo>
                  <a:lnTo>
                    <a:pt x="345" y="275"/>
                  </a:lnTo>
                  <a:lnTo>
                    <a:pt x="342" y="276"/>
                  </a:lnTo>
                  <a:lnTo>
                    <a:pt x="342" y="276"/>
                  </a:lnTo>
                  <a:lnTo>
                    <a:pt x="344" y="275"/>
                  </a:lnTo>
                  <a:lnTo>
                    <a:pt x="345" y="273"/>
                  </a:lnTo>
                  <a:lnTo>
                    <a:pt x="345" y="273"/>
                  </a:lnTo>
                  <a:lnTo>
                    <a:pt x="347" y="271"/>
                  </a:lnTo>
                  <a:close/>
                  <a:moveTo>
                    <a:pt x="292" y="270"/>
                  </a:moveTo>
                  <a:lnTo>
                    <a:pt x="295" y="270"/>
                  </a:lnTo>
                  <a:lnTo>
                    <a:pt x="293" y="271"/>
                  </a:lnTo>
                  <a:lnTo>
                    <a:pt x="292" y="271"/>
                  </a:lnTo>
                  <a:lnTo>
                    <a:pt x="289" y="271"/>
                  </a:lnTo>
                  <a:lnTo>
                    <a:pt x="290" y="270"/>
                  </a:lnTo>
                  <a:lnTo>
                    <a:pt x="292" y="270"/>
                  </a:lnTo>
                  <a:close/>
                  <a:moveTo>
                    <a:pt x="306" y="265"/>
                  </a:moveTo>
                  <a:lnTo>
                    <a:pt x="307" y="265"/>
                  </a:lnTo>
                  <a:lnTo>
                    <a:pt x="309" y="267"/>
                  </a:lnTo>
                  <a:lnTo>
                    <a:pt x="307" y="267"/>
                  </a:lnTo>
                  <a:lnTo>
                    <a:pt x="303" y="271"/>
                  </a:lnTo>
                  <a:lnTo>
                    <a:pt x="303" y="271"/>
                  </a:lnTo>
                  <a:lnTo>
                    <a:pt x="303" y="273"/>
                  </a:lnTo>
                  <a:lnTo>
                    <a:pt x="301" y="273"/>
                  </a:lnTo>
                  <a:lnTo>
                    <a:pt x="301" y="273"/>
                  </a:lnTo>
                  <a:lnTo>
                    <a:pt x="301" y="275"/>
                  </a:lnTo>
                  <a:lnTo>
                    <a:pt x="301" y="275"/>
                  </a:lnTo>
                  <a:lnTo>
                    <a:pt x="300" y="276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8" y="276"/>
                  </a:lnTo>
                  <a:lnTo>
                    <a:pt x="296" y="276"/>
                  </a:lnTo>
                  <a:lnTo>
                    <a:pt x="295" y="276"/>
                  </a:lnTo>
                  <a:lnTo>
                    <a:pt x="295" y="276"/>
                  </a:lnTo>
                  <a:lnTo>
                    <a:pt x="296" y="275"/>
                  </a:lnTo>
                  <a:lnTo>
                    <a:pt x="296" y="273"/>
                  </a:lnTo>
                  <a:lnTo>
                    <a:pt x="296" y="273"/>
                  </a:lnTo>
                  <a:lnTo>
                    <a:pt x="300" y="271"/>
                  </a:lnTo>
                  <a:lnTo>
                    <a:pt x="301" y="270"/>
                  </a:lnTo>
                  <a:lnTo>
                    <a:pt x="303" y="268"/>
                  </a:lnTo>
                  <a:lnTo>
                    <a:pt x="304" y="265"/>
                  </a:lnTo>
                  <a:lnTo>
                    <a:pt x="304" y="265"/>
                  </a:lnTo>
                  <a:lnTo>
                    <a:pt x="306" y="265"/>
                  </a:lnTo>
                  <a:close/>
                  <a:moveTo>
                    <a:pt x="30" y="264"/>
                  </a:moveTo>
                  <a:lnTo>
                    <a:pt x="32" y="264"/>
                  </a:lnTo>
                  <a:lnTo>
                    <a:pt x="33" y="265"/>
                  </a:lnTo>
                  <a:lnTo>
                    <a:pt x="33" y="265"/>
                  </a:lnTo>
                  <a:lnTo>
                    <a:pt x="35" y="265"/>
                  </a:lnTo>
                  <a:lnTo>
                    <a:pt x="36" y="265"/>
                  </a:lnTo>
                  <a:lnTo>
                    <a:pt x="36" y="265"/>
                  </a:lnTo>
                  <a:lnTo>
                    <a:pt x="38" y="267"/>
                  </a:lnTo>
                  <a:lnTo>
                    <a:pt x="38" y="268"/>
                  </a:lnTo>
                  <a:lnTo>
                    <a:pt x="38" y="268"/>
                  </a:lnTo>
                  <a:lnTo>
                    <a:pt x="38" y="270"/>
                  </a:lnTo>
                  <a:lnTo>
                    <a:pt x="38" y="271"/>
                  </a:lnTo>
                  <a:lnTo>
                    <a:pt x="38" y="271"/>
                  </a:lnTo>
                  <a:lnTo>
                    <a:pt x="39" y="273"/>
                  </a:lnTo>
                  <a:lnTo>
                    <a:pt x="39" y="275"/>
                  </a:lnTo>
                  <a:lnTo>
                    <a:pt x="36" y="275"/>
                  </a:lnTo>
                  <a:lnTo>
                    <a:pt x="33" y="275"/>
                  </a:lnTo>
                  <a:lnTo>
                    <a:pt x="32" y="276"/>
                  </a:lnTo>
                  <a:lnTo>
                    <a:pt x="32" y="276"/>
                  </a:lnTo>
                  <a:lnTo>
                    <a:pt x="32" y="278"/>
                  </a:lnTo>
                  <a:lnTo>
                    <a:pt x="32" y="278"/>
                  </a:lnTo>
                  <a:lnTo>
                    <a:pt x="30" y="278"/>
                  </a:lnTo>
                  <a:lnTo>
                    <a:pt x="30" y="276"/>
                  </a:lnTo>
                  <a:lnTo>
                    <a:pt x="28" y="276"/>
                  </a:lnTo>
                  <a:lnTo>
                    <a:pt x="24" y="276"/>
                  </a:lnTo>
                  <a:lnTo>
                    <a:pt x="19" y="273"/>
                  </a:lnTo>
                  <a:lnTo>
                    <a:pt x="17" y="273"/>
                  </a:lnTo>
                  <a:lnTo>
                    <a:pt x="14" y="270"/>
                  </a:lnTo>
                  <a:lnTo>
                    <a:pt x="13" y="268"/>
                  </a:lnTo>
                  <a:lnTo>
                    <a:pt x="14" y="268"/>
                  </a:lnTo>
                  <a:lnTo>
                    <a:pt x="14" y="267"/>
                  </a:lnTo>
                  <a:lnTo>
                    <a:pt x="20" y="268"/>
                  </a:lnTo>
                  <a:lnTo>
                    <a:pt x="22" y="267"/>
                  </a:lnTo>
                  <a:lnTo>
                    <a:pt x="22" y="265"/>
                  </a:lnTo>
                  <a:lnTo>
                    <a:pt x="24" y="265"/>
                  </a:lnTo>
                  <a:lnTo>
                    <a:pt x="27" y="264"/>
                  </a:lnTo>
                  <a:lnTo>
                    <a:pt x="27" y="264"/>
                  </a:lnTo>
                  <a:lnTo>
                    <a:pt x="28" y="265"/>
                  </a:lnTo>
                  <a:lnTo>
                    <a:pt x="30" y="264"/>
                  </a:lnTo>
                  <a:lnTo>
                    <a:pt x="30" y="264"/>
                  </a:lnTo>
                  <a:close/>
                  <a:moveTo>
                    <a:pt x="334" y="264"/>
                  </a:moveTo>
                  <a:lnTo>
                    <a:pt x="336" y="264"/>
                  </a:lnTo>
                  <a:lnTo>
                    <a:pt x="334" y="265"/>
                  </a:lnTo>
                  <a:lnTo>
                    <a:pt x="334" y="265"/>
                  </a:lnTo>
                  <a:lnTo>
                    <a:pt x="333" y="265"/>
                  </a:lnTo>
                  <a:lnTo>
                    <a:pt x="333" y="265"/>
                  </a:lnTo>
                  <a:lnTo>
                    <a:pt x="334" y="264"/>
                  </a:lnTo>
                  <a:close/>
                  <a:moveTo>
                    <a:pt x="314" y="262"/>
                  </a:moveTo>
                  <a:lnTo>
                    <a:pt x="317" y="264"/>
                  </a:lnTo>
                  <a:lnTo>
                    <a:pt x="317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19" y="265"/>
                  </a:lnTo>
                  <a:lnTo>
                    <a:pt x="315" y="265"/>
                  </a:lnTo>
                  <a:lnTo>
                    <a:pt x="314" y="267"/>
                  </a:lnTo>
                  <a:lnTo>
                    <a:pt x="314" y="267"/>
                  </a:lnTo>
                  <a:lnTo>
                    <a:pt x="312" y="265"/>
                  </a:lnTo>
                  <a:lnTo>
                    <a:pt x="312" y="265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4" y="262"/>
                  </a:lnTo>
                  <a:lnTo>
                    <a:pt x="314" y="262"/>
                  </a:lnTo>
                  <a:close/>
                  <a:moveTo>
                    <a:pt x="298" y="262"/>
                  </a:moveTo>
                  <a:lnTo>
                    <a:pt x="298" y="262"/>
                  </a:lnTo>
                  <a:lnTo>
                    <a:pt x="298" y="264"/>
                  </a:lnTo>
                  <a:lnTo>
                    <a:pt x="298" y="264"/>
                  </a:lnTo>
                  <a:lnTo>
                    <a:pt x="298" y="265"/>
                  </a:lnTo>
                  <a:lnTo>
                    <a:pt x="298" y="267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5" y="268"/>
                  </a:lnTo>
                  <a:lnTo>
                    <a:pt x="295" y="267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6" y="262"/>
                  </a:lnTo>
                  <a:lnTo>
                    <a:pt x="296" y="262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8" y="262"/>
                  </a:lnTo>
                  <a:lnTo>
                    <a:pt x="298" y="262"/>
                  </a:lnTo>
                  <a:close/>
                  <a:moveTo>
                    <a:pt x="237" y="262"/>
                  </a:moveTo>
                  <a:lnTo>
                    <a:pt x="237" y="262"/>
                  </a:lnTo>
                  <a:lnTo>
                    <a:pt x="237" y="262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4"/>
                  </a:lnTo>
                  <a:lnTo>
                    <a:pt x="237" y="262"/>
                  </a:lnTo>
                  <a:close/>
                  <a:moveTo>
                    <a:pt x="5137" y="259"/>
                  </a:moveTo>
                  <a:lnTo>
                    <a:pt x="5137" y="262"/>
                  </a:lnTo>
                  <a:lnTo>
                    <a:pt x="5141" y="262"/>
                  </a:lnTo>
                  <a:lnTo>
                    <a:pt x="5142" y="264"/>
                  </a:lnTo>
                  <a:lnTo>
                    <a:pt x="5145" y="264"/>
                  </a:lnTo>
                  <a:lnTo>
                    <a:pt x="5147" y="265"/>
                  </a:lnTo>
                  <a:lnTo>
                    <a:pt x="5147" y="267"/>
                  </a:lnTo>
                  <a:lnTo>
                    <a:pt x="5145" y="265"/>
                  </a:lnTo>
                  <a:lnTo>
                    <a:pt x="5141" y="265"/>
                  </a:lnTo>
                  <a:lnTo>
                    <a:pt x="5137" y="262"/>
                  </a:lnTo>
                  <a:lnTo>
                    <a:pt x="5134" y="262"/>
                  </a:lnTo>
                  <a:lnTo>
                    <a:pt x="5136" y="260"/>
                  </a:lnTo>
                  <a:lnTo>
                    <a:pt x="5137" y="259"/>
                  </a:lnTo>
                  <a:close/>
                  <a:moveTo>
                    <a:pt x="293" y="253"/>
                  </a:moveTo>
                  <a:lnTo>
                    <a:pt x="293" y="253"/>
                  </a:lnTo>
                  <a:lnTo>
                    <a:pt x="295" y="254"/>
                  </a:lnTo>
                  <a:lnTo>
                    <a:pt x="295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3"/>
                  </a:lnTo>
                  <a:lnTo>
                    <a:pt x="292" y="253"/>
                  </a:lnTo>
                  <a:lnTo>
                    <a:pt x="293" y="253"/>
                  </a:lnTo>
                  <a:close/>
                  <a:moveTo>
                    <a:pt x="5156" y="189"/>
                  </a:moveTo>
                  <a:lnTo>
                    <a:pt x="5158" y="191"/>
                  </a:lnTo>
                  <a:lnTo>
                    <a:pt x="5158" y="193"/>
                  </a:lnTo>
                  <a:lnTo>
                    <a:pt x="5159" y="193"/>
                  </a:lnTo>
                  <a:lnTo>
                    <a:pt x="5163" y="193"/>
                  </a:lnTo>
                  <a:lnTo>
                    <a:pt x="5164" y="193"/>
                  </a:lnTo>
                  <a:lnTo>
                    <a:pt x="5167" y="193"/>
                  </a:lnTo>
                  <a:lnTo>
                    <a:pt x="5169" y="191"/>
                  </a:lnTo>
                  <a:lnTo>
                    <a:pt x="5172" y="191"/>
                  </a:lnTo>
                  <a:lnTo>
                    <a:pt x="5174" y="189"/>
                  </a:lnTo>
                  <a:lnTo>
                    <a:pt x="5175" y="191"/>
                  </a:lnTo>
                  <a:lnTo>
                    <a:pt x="5177" y="191"/>
                  </a:lnTo>
                  <a:lnTo>
                    <a:pt x="5178" y="193"/>
                  </a:lnTo>
                  <a:lnTo>
                    <a:pt x="5178" y="193"/>
                  </a:lnTo>
                  <a:lnTo>
                    <a:pt x="5178" y="194"/>
                  </a:lnTo>
                  <a:lnTo>
                    <a:pt x="5178" y="194"/>
                  </a:lnTo>
                  <a:lnTo>
                    <a:pt x="5183" y="196"/>
                  </a:lnTo>
                  <a:lnTo>
                    <a:pt x="5185" y="196"/>
                  </a:lnTo>
                  <a:lnTo>
                    <a:pt x="5185" y="197"/>
                  </a:lnTo>
                  <a:lnTo>
                    <a:pt x="5186" y="197"/>
                  </a:lnTo>
                  <a:lnTo>
                    <a:pt x="5188" y="199"/>
                  </a:lnTo>
                  <a:lnTo>
                    <a:pt x="5189" y="197"/>
                  </a:lnTo>
                  <a:lnTo>
                    <a:pt x="5191" y="199"/>
                  </a:lnTo>
                  <a:lnTo>
                    <a:pt x="5194" y="199"/>
                  </a:lnTo>
                  <a:lnTo>
                    <a:pt x="5197" y="199"/>
                  </a:lnTo>
                  <a:lnTo>
                    <a:pt x="5197" y="201"/>
                  </a:lnTo>
                  <a:lnTo>
                    <a:pt x="5196" y="202"/>
                  </a:lnTo>
                  <a:lnTo>
                    <a:pt x="5193" y="202"/>
                  </a:lnTo>
                  <a:lnTo>
                    <a:pt x="5188" y="202"/>
                  </a:lnTo>
                  <a:lnTo>
                    <a:pt x="5186" y="204"/>
                  </a:lnTo>
                  <a:lnTo>
                    <a:pt x="5186" y="205"/>
                  </a:lnTo>
                  <a:lnTo>
                    <a:pt x="5186" y="207"/>
                  </a:lnTo>
                  <a:lnTo>
                    <a:pt x="5185" y="207"/>
                  </a:lnTo>
                  <a:lnTo>
                    <a:pt x="5185" y="207"/>
                  </a:lnTo>
                  <a:lnTo>
                    <a:pt x="5183" y="207"/>
                  </a:lnTo>
                  <a:lnTo>
                    <a:pt x="5183" y="204"/>
                  </a:lnTo>
                  <a:lnTo>
                    <a:pt x="5182" y="204"/>
                  </a:lnTo>
                  <a:lnTo>
                    <a:pt x="5182" y="204"/>
                  </a:lnTo>
                  <a:lnTo>
                    <a:pt x="5180" y="202"/>
                  </a:lnTo>
                  <a:lnTo>
                    <a:pt x="5178" y="202"/>
                  </a:lnTo>
                  <a:lnTo>
                    <a:pt x="5177" y="202"/>
                  </a:lnTo>
                  <a:lnTo>
                    <a:pt x="5175" y="201"/>
                  </a:lnTo>
                  <a:lnTo>
                    <a:pt x="5175" y="199"/>
                  </a:lnTo>
                  <a:lnTo>
                    <a:pt x="5175" y="199"/>
                  </a:lnTo>
                  <a:lnTo>
                    <a:pt x="5174" y="197"/>
                  </a:lnTo>
                  <a:lnTo>
                    <a:pt x="5172" y="197"/>
                  </a:lnTo>
                  <a:lnTo>
                    <a:pt x="5167" y="196"/>
                  </a:lnTo>
                  <a:lnTo>
                    <a:pt x="5166" y="196"/>
                  </a:lnTo>
                  <a:lnTo>
                    <a:pt x="5164" y="196"/>
                  </a:lnTo>
                  <a:lnTo>
                    <a:pt x="5163" y="197"/>
                  </a:lnTo>
                  <a:lnTo>
                    <a:pt x="5161" y="197"/>
                  </a:lnTo>
                  <a:lnTo>
                    <a:pt x="5159" y="199"/>
                  </a:lnTo>
                  <a:lnTo>
                    <a:pt x="5158" y="199"/>
                  </a:lnTo>
                  <a:lnTo>
                    <a:pt x="5156" y="197"/>
                  </a:lnTo>
                  <a:lnTo>
                    <a:pt x="5155" y="197"/>
                  </a:lnTo>
                  <a:lnTo>
                    <a:pt x="5153" y="196"/>
                  </a:lnTo>
                  <a:lnTo>
                    <a:pt x="5153" y="196"/>
                  </a:lnTo>
                  <a:lnTo>
                    <a:pt x="5153" y="194"/>
                  </a:lnTo>
                  <a:lnTo>
                    <a:pt x="5153" y="193"/>
                  </a:lnTo>
                  <a:lnTo>
                    <a:pt x="5155" y="189"/>
                  </a:lnTo>
                  <a:lnTo>
                    <a:pt x="5156" y="189"/>
                  </a:lnTo>
                  <a:close/>
                  <a:moveTo>
                    <a:pt x="36" y="128"/>
                  </a:moveTo>
                  <a:lnTo>
                    <a:pt x="36" y="128"/>
                  </a:lnTo>
                  <a:lnTo>
                    <a:pt x="35" y="130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3" y="130"/>
                  </a:lnTo>
                  <a:lnTo>
                    <a:pt x="36" y="128"/>
                  </a:lnTo>
                  <a:close/>
                  <a:moveTo>
                    <a:pt x="170" y="0"/>
                  </a:moveTo>
                  <a:lnTo>
                    <a:pt x="172" y="0"/>
                  </a:lnTo>
                  <a:lnTo>
                    <a:pt x="170" y="0"/>
                  </a:lnTo>
                  <a:lnTo>
                    <a:pt x="169" y="2"/>
                  </a:lnTo>
                  <a:lnTo>
                    <a:pt x="170" y="2"/>
                  </a:lnTo>
                  <a:lnTo>
                    <a:pt x="180" y="5"/>
                  </a:lnTo>
                  <a:lnTo>
                    <a:pt x="183" y="5"/>
                  </a:lnTo>
                  <a:lnTo>
                    <a:pt x="184" y="7"/>
                  </a:lnTo>
                  <a:lnTo>
                    <a:pt x="183" y="8"/>
                  </a:lnTo>
                  <a:lnTo>
                    <a:pt x="180" y="10"/>
                  </a:lnTo>
                  <a:lnTo>
                    <a:pt x="175" y="13"/>
                  </a:lnTo>
                  <a:lnTo>
                    <a:pt x="177" y="13"/>
                  </a:lnTo>
                  <a:lnTo>
                    <a:pt x="178" y="15"/>
                  </a:lnTo>
                  <a:lnTo>
                    <a:pt x="180" y="15"/>
                  </a:lnTo>
                  <a:lnTo>
                    <a:pt x="181" y="15"/>
                  </a:lnTo>
                  <a:lnTo>
                    <a:pt x="184" y="13"/>
                  </a:lnTo>
                  <a:lnTo>
                    <a:pt x="188" y="10"/>
                  </a:lnTo>
                  <a:lnTo>
                    <a:pt x="189" y="8"/>
                  </a:lnTo>
                  <a:lnTo>
                    <a:pt x="189" y="8"/>
                  </a:lnTo>
                  <a:lnTo>
                    <a:pt x="192" y="8"/>
                  </a:lnTo>
                  <a:lnTo>
                    <a:pt x="194" y="10"/>
                  </a:lnTo>
                  <a:lnTo>
                    <a:pt x="197" y="11"/>
                  </a:lnTo>
                  <a:lnTo>
                    <a:pt x="196" y="13"/>
                  </a:lnTo>
                  <a:lnTo>
                    <a:pt x="196" y="13"/>
                  </a:lnTo>
                  <a:lnTo>
                    <a:pt x="197" y="15"/>
                  </a:lnTo>
                  <a:lnTo>
                    <a:pt x="200" y="15"/>
                  </a:lnTo>
                  <a:lnTo>
                    <a:pt x="203" y="16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4" y="13"/>
                  </a:lnTo>
                  <a:lnTo>
                    <a:pt x="218" y="13"/>
                  </a:lnTo>
                  <a:lnTo>
                    <a:pt x="224" y="13"/>
                  </a:lnTo>
                  <a:lnTo>
                    <a:pt x="225" y="13"/>
                  </a:lnTo>
                  <a:lnTo>
                    <a:pt x="229" y="13"/>
                  </a:lnTo>
                  <a:lnTo>
                    <a:pt x="232" y="15"/>
                  </a:lnTo>
                  <a:lnTo>
                    <a:pt x="232" y="16"/>
                  </a:lnTo>
                  <a:lnTo>
                    <a:pt x="229" y="18"/>
                  </a:lnTo>
                  <a:lnTo>
                    <a:pt x="229" y="19"/>
                  </a:lnTo>
                  <a:lnTo>
                    <a:pt x="230" y="21"/>
                  </a:lnTo>
                  <a:lnTo>
                    <a:pt x="232" y="21"/>
                  </a:lnTo>
                  <a:lnTo>
                    <a:pt x="232" y="22"/>
                  </a:lnTo>
                  <a:lnTo>
                    <a:pt x="233" y="22"/>
                  </a:lnTo>
                  <a:lnTo>
                    <a:pt x="238" y="22"/>
                  </a:lnTo>
                  <a:lnTo>
                    <a:pt x="238" y="22"/>
                  </a:lnTo>
                  <a:lnTo>
                    <a:pt x="238" y="24"/>
                  </a:lnTo>
                  <a:lnTo>
                    <a:pt x="237" y="26"/>
                  </a:lnTo>
                  <a:lnTo>
                    <a:pt x="246" y="26"/>
                  </a:lnTo>
                  <a:lnTo>
                    <a:pt x="248" y="26"/>
                  </a:lnTo>
                  <a:lnTo>
                    <a:pt x="251" y="24"/>
                  </a:lnTo>
                  <a:lnTo>
                    <a:pt x="255" y="24"/>
                  </a:lnTo>
                  <a:lnTo>
                    <a:pt x="257" y="24"/>
                  </a:lnTo>
                  <a:lnTo>
                    <a:pt x="259" y="26"/>
                  </a:lnTo>
                  <a:lnTo>
                    <a:pt x="260" y="26"/>
                  </a:lnTo>
                  <a:lnTo>
                    <a:pt x="262" y="26"/>
                  </a:lnTo>
                  <a:lnTo>
                    <a:pt x="266" y="24"/>
                  </a:lnTo>
                  <a:lnTo>
                    <a:pt x="271" y="24"/>
                  </a:lnTo>
                  <a:lnTo>
                    <a:pt x="273" y="24"/>
                  </a:lnTo>
                  <a:lnTo>
                    <a:pt x="274" y="24"/>
                  </a:lnTo>
                  <a:lnTo>
                    <a:pt x="281" y="26"/>
                  </a:lnTo>
                  <a:lnTo>
                    <a:pt x="284" y="26"/>
                  </a:lnTo>
                  <a:lnTo>
                    <a:pt x="287" y="29"/>
                  </a:lnTo>
                  <a:lnTo>
                    <a:pt x="289" y="29"/>
                  </a:lnTo>
                  <a:lnTo>
                    <a:pt x="290" y="27"/>
                  </a:lnTo>
                  <a:lnTo>
                    <a:pt x="292" y="27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6" y="30"/>
                  </a:lnTo>
                  <a:lnTo>
                    <a:pt x="298" y="30"/>
                  </a:lnTo>
                  <a:lnTo>
                    <a:pt x="307" y="32"/>
                  </a:lnTo>
                  <a:lnTo>
                    <a:pt x="311" y="32"/>
                  </a:lnTo>
                  <a:lnTo>
                    <a:pt x="319" y="32"/>
                  </a:lnTo>
                  <a:lnTo>
                    <a:pt x="322" y="32"/>
                  </a:lnTo>
                  <a:lnTo>
                    <a:pt x="325" y="32"/>
                  </a:lnTo>
                  <a:lnTo>
                    <a:pt x="330" y="35"/>
                  </a:lnTo>
                  <a:lnTo>
                    <a:pt x="333" y="35"/>
                  </a:lnTo>
                  <a:lnTo>
                    <a:pt x="334" y="37"/>
                  </a:lnTo>
                  <a:lnTo>
                    <a:pt x="342" y="37"/>
                  </a:lnTo>
                  <a:lnTo>
                    <a:pt x="345" y="35"/>
                  </a:lnTo>
                  <a:lnTo>
                    <a:pt x="350" y="35"/>
                  </a:lnTo>
                  <a:lnTo>
                    <a:pt x="355" y="34"/>
                  </a:lnTo>
                  <a:lnTo>
                    <a:pt x="358" y="34"/>
                  </a:lnTo>
                  <a:lnTo>
                    <a:pt x="361" y="35"/>
                  </a:lnTo>
                  <a:lnTo>
                    <a:pt x="361" y="34"/>
                  </a:lnTo>
                  <a:lnTo>
                    <a:pt x="363" y="34"/>
                  </a:lnTo>
                  <a:lnTo>
                    <a:pt x="371" y="35"/>
                  </a:lnTo>
                  <a:lnTo>
                    <a:pt x="374" y="38"/>
                  </a:lnTo>
                  <a:lnTo>
                    <a:pt x="375" y="40"/>
                  </a:lnTo>
                  <a:lnTo>
                    <a:pt x="385" y="43"/>
                  </a:lnTo>
                  <a:lnTo>
                    <a:pt x="386" y="45"/>
                  </a:lnTo>
                  <a:lnTo>
                    <a:pt x="388" y="46"/>
                  </a:lnTo>
                  <a:lnTo>
                    <a:pt x="389" y="46"/>
                  </a:lnTo>
                  <a:lnTo>
                    <a:pt x="391" y="45"/>
                  </a:lnTo>
                  <a:lnTo>
                    <a:pt x="393" y="46"/>
                  </a:lnTo>
                  <a:lnTo>
                    <a:pt x="394" y="46"/>
                  </a:lnTo>
                  <a:lnTo>
                    <a:pt x="394" y="267"/>
                  </a:lnTo>
                  <a:lnTo>
                    <a:pt x="397" y="267"/>
                  </a:lnTo>
                  <a:lnTo>
                    <a:pt x="402" y="268"/>
                  </a:lnTo>
                  <a:lnTo>
                    <a:pt x="402" y="267"/>
                  </a:lnTo>
                  <a:lnTo>
                    <a:pt x="407" y="267"/>
                  </a:lnTo>
                  <a:lnTo>
                    <a:pt x="410" y="268"/>
                  </a:lnTo>
                  <a:lnTo>
                    <a:pt x="412" y="267"/>
                  </a:lnTo>
                  <a:lnTo>
                    <a:pt x="413" y="265"/>
                  </a:lnTo>
                  <a:lnTo>
                    <a:pt x="416" y="265"/>
                  </a:lnTo>
                  <a:lnTo>
                    <a:pt x="419" y="265"/>
                  </a:lnTo>
                  <a:lnTo>
                    <a:pt x="423" y="265"/>
                  </a:lnTo>
                  <a:lnTo>
                    <a:pt x="423" y="267"/>
                  </a:lnTo>
                  <a:lnTo>
                    <a:pt x="421" y="268"/>
                  </a:lnTo>
                  <a:lnTo>
                    <a:pt x="421" y="271"/>
                  </a:lnTo>
                  <a:lnTo>
                    <a:pt x="423" y="273"/>
                  </a:lnTo>
                  <a:lnTo>
                    <a:pt x="426" y="273"/>
                  </a:lnTo>
                  <a:lnTo>
                    <a:pt x="427" y="275"/>
                  </a:lnTo>
                  <a:lnTo>
                    <a:pt x="429" y="278"/>
                  </a:lnTo>
                  <a:lnTo>
                    <a:pt x="432" y="279"/>
                  </a:lnTo>
                  <a:lnTo>
                    <a:pt x="434" y="281"/>
                  </a:lnTo>
                  <a:lnTo>
                    <a:pt x="435" y="282"/>
                  </a:lnTo>
                  <a:lnTo>
                    <a:pt x="438" y="284"/>
                  </a:lnTo>
                  <a:lnTo>
                    <a:pt x="440" y="286"/>
                  </a:lnTo>
                  <a:lnTo>
                    <a:pt x="442" y="287"/>
                  </a:lnTo>
                  <a:lnTo>
                    <a:pt x="443" y="289"/>
                  </a:lnTo>
                  <a:lnTo>
                    <a:pt x="445" y="292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6" y="297"/>
                  </a:lnTo>
                  <a:lnTo>
                    <a:pt x="448" y="293"/>
                  </a:lnTo>
                  <a:lnTo>
                    <a:pt x="451" y="293"/>
                  </a:lnTo>
                  <a:lnTo>
                    <a:pt x="453" y="292"/>
                  </a:lnTo>
                  <a:lnTo>
                    <a:pt x="456" y="290"/>
                  </a:lnTo>
                  <a:lnTo>
                    <a:pt x="459" y="290"/>
                  </a:lnTo>
                  <a:lnTo>
                    <a:pt x="460" y="289"/>
                  </a:lnTo>
                  <a:lnTo>
                    <a:pt x="460" y="284"/>
                  </a:lnTo>
                  <a:lnTo>
                    <a:pt x="462" y="284"/>
                  </a:lnTo>
                  <a:lnTo>
                    <a:pt x="462" y="284"/>
                  </a:lnTo>
                  <a:lnTo>
                    <a:pt x="464" y="282"/>
                  </a:lnTo>
                  <a:lnTo>
                    <a:pt x="462" y="281"/>
                  </a:lnTo>
                  <a:lnTo>
                    <a:pt x="465" y="281"/>
                  </a:lnTo>
                  <a:lnTo>
                    <a:pt x="468" y="279"/>
                  </a:lnTo>
                  <a:lnTo>
                    <a:pt x="471" y="278"/>
                  </a:lnTo>
                  <a:lnTo>
                    <a:pt x="475" y="278"/>
                  </a:lnTo>
                  <a:lnTo>
                    <a:pt x="476" y="278"/>
                  </a:lnTo>
                  <a:lnTo>
                    <a:pt x="478" y="279"/>
                  </a:lnTo>
                  <a:lnTo>
                    <a:pt x="481" y="281"/>
                  </a:lnTo>
                  <a:lnTo>
                    <a:pt x="481" y="282"/>
                  </a:lnTo>
                  <a:lnTo>
                    <a:pt x="481" y="284"/>
                  </a:lnTo>
                  <a:lnTo>
                    <a:pt x="481" y="284"/>
                  </a:lnTo>
                  <a:lnTo>
                    <a:pt x="483" y="287"/>
                  </a:lnTo>
                  <a:lnTo>
                    <a:pt x="483" y="289"/>
                  </a:lnTo>
                  <a:lnTo>
                    <a:pt x="484" y="289"/>
                  </a:lnTo>
                  <a:lnTo>
                    <a:pt x="486" y="290"/>
                  </a:lnTo>
                  <a:lnTo>
                    <a:pt x="487" y="290"/>
                  </a:lnTo>
                  <a:lnTo>
                    <a:pt x="489" y="292"/>
                  </a:lnTo>
                  <a:lnTo>
                    <a:pt x="490" y="293"/>
                  </a:lnTo>
                  <a:lnTo>
                    <a:pt x="490" y="293"/>
                  </a:lnTo>
                  <a:lnTo>
                    <a:pt x="490" y="295"/>
                  </a:lnTo>
                  <a:lnTo>
                    <a:pt x="490" y="295"/>
                  </a:lnTo>
                  <a:lnTo>
                    <a:pt x="492" y="297"/>
                  </a:lnTo>
                  <a:lnTo>
                    <a:pt x="492" y="297"/>
                  </a:lnTo>
                  <a:lnTo>
                    <a:pt x="495" y="298"/>
                  </a:lnTo>
                  <a:lnTo>
                    <a:pt x="497" y="300"/>
                  </a:lnTo>
                  <a:lnTo>
                    <a:pt x="498" y="300"/>
                  </a:lnTo>
                  <a:lnTo>
                    <a:pt x="500" y="303"/>
                  </a:lnTo>
                  <a:lnTo>
                    <a:pt x="501" y="304"/>
                  </a:lnTo>
                  <a:lnTo>
                    <a:pt x="505" y="306"/>
                  </a:lnTo>
                  <a:lnTo>
                    <a:pt x="505" y="308"/>
                  </a:lnTo>
                  <a:lnTo>
                    <a:pt x="506" y="311"/>
                  </a:lnTo>
                  <a:lnTo>
                    <a:pt x="508" y="314"/>
                  </a:lnTo>
                  <a:lnTo>
                    <a:pt x="509" y="316"/>
                  </a:lnTo>
                  <a:lnTo>
                    <a:pt x="511" y="317"/>
                  </a:lnTo>
                  <a:lnTo>
                    <a:pt x="512" y="320"/>
                  </a:lnTo>
                  <a:lnTo>
                    <a:pt x="514" y="322"/>
                  </a:lnTo>
                  <a:lnTo>
                    <a:pt x="517" y="325"/>
                  </a:lnTo>
                  <a:lnTo>
                    <a:pt x="519" y="328"/>
                  </a:lnTo>
                  <a:lnTo>
                    <a:pt x="520" y="330"/>
                  </a:lnTo>
                  <a:lnTo>
                    <a:pt x="522" y="331"/>
                  </a:lnTo>
                  <a:lnTo>
                    <a:pt x="520" y="333"/>
                  </a:lnTo>
                  <a:lnTo>
                    <a:pt x="520" y="334"/>
                  </a:lnTo>
                  <a:lnTo>
                    <a:pt x="522" y="334"/>
                  </a:lnTo>
                  <a:lnTo>
                    <a:pt x="524" y="336"/>
                  </a:lnTo>
                  <a:lnTo>
                    <a:pt x="524" y="338"/>
                  </a:lnTo>
                  <a:lnTo>
                    <a:pt x="524" y="339"/>
                  </a:lnTo>
                  <a:lnTo>
                    <a:pt x="525" y="339"/>
                  </a:lnTo>
                  <a:lnTo>
                    <a:pt x="527" y="341"/>
                  </a:lnTo>
                  <a:lnTo>
                    <a:pt x="527" y="341"/>
                  </a:lnTo>
                  <a:lnTo>
                    <a:pt x="527" y="342"/>
                  </a:lnTo>
                  <a:lnTo>
                    <a:pt x="527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3" y="345"/>
                  </a:lnTo>
                  <a:lnTo>
                    <a:pt x="535" y="345"/>
                  </a:lnTo>
                  <a:lnTo>
                    <a:pt x="536" y="347"/>
                  </a:lnTo>
                  <a:lnTo>
                    <a:pt x="538" y="349"/>
                  </a:lnTo>
                  <a:lnTo>
                    <a:pt x="539" y="349"/>
                  </a:lnTo>
                  <a:lnTo>
                    <a:pt x="542" y="349"/>
                  </a:lnTo>
                  <a:lnTo>
                    <a:pt x="544" y="350"/>
                  </a:lnTo>
                  <a:lnTo>
                    <a:pt x="547" y="352"/>
                  </a:lnTo>
                  <a:lnTo>
                    <a:pt x="547" y="353"/>
                  </a:lnTo>
                  <a:lnTo>
                    <a:pt x="550" y="355"/>
                  </a:lnTo>
                  <a:lnTo>
                    <a:pt x="552" y="353"/>
                  </a:lnTo>
                  <a:lnTo>
                    <a:pt x="552" y="355"/>
                  </a:lnTo>
                  <a:lnTo>
                    <a:pt x="553" y="356"/>
                  </a:lnTo>
                  <a:lnTo>
                    <a:pt x="553" y="358"/>
                  </a:lnTo>
                  <a:lnTo>
                    <a:pt x="553" y="358"/>
                  </a:lnTo>
                  <a:lnTo>
                    <a:pt x="552" y="360"/>
                  </a:lnTo>
                  <a:lnTo>
                    <a:pt x="552" y="361"/>
                  </a:lnTo>
                  <a:lnTo>
                    <a:pt x="552" y="363"/>
                  </a:lnTo>
                  <a:lnTo>
                    <a:pt x="552" y="363"/>
                  </a:lnTo>
                  <a:lnTo>
                    <a:pt x="552" y="364"/>
                  </a:lnTo>
                  <a:lnTo>
                    <a:pt x="552" y="366"/>
                  </a:lnTo>
                  <a:lnTo>
                    <a:pt x="552" y="368"/>
                  </a:lnTo>
                  <a:lnTo>
                    <a:pt x="553" y="369"/>
                  </a:lnTo>
                  <a:lnTo>
                    <a:pt x="553" y="371"/>
                  </a:lnTo>
                  <a:lnTo>
                    <a:pt x="550" y="374"/>
                  </a:lnTo>
                  <a:lnTo>
                    <a:pt x="550" y="375"/>
                  </a:lnTo>
                  <a:lnTo>
                    <a:pt x="550" y="375"/>
                  </a:lnTo>
                  <a:lnTo>
                    <a:pt x="549" y="377"/>
                  </a:lnTo>
                  <a:lnTo>
                    <a:pt x="546" y="380"/>
                  </a:lnTo>
                  <a:lnTo>
                    <a:pt x="546" y="382"/>
                  </a:lnTo>
                  <a:lnTo>
                    <a:pt x="544" y="380"/>
                  </a:lnTo>
                  <a:lnTo>
                    <a:pt x="541" y="380"/>
                  </a:lnTo>
                  <a:lnTo>
                    <a:pt x="539" y="377"/>
                  </a:lnTo>
                  <a:lnTo>
                    <a:pt x="539" y="375"/>
                  </a:lnTo>
                  <a:lnTo>
                    <a:pt x="538" y="374"/>
                  </a:lnTo>
                  <a:lnTo>
                    <a:pt x="538" y="372"/>
                  </a:lnTo>
                  <a:lnTo>
                    <a:pt x="539" y="372"/>
                  </a:lnTo>
                  <a:lnTo>
                    <a:pt x="542" y="371"/>
                  </a:lnTo>
                  <a:lnTo>
                    <a:pt x="542" y="371"/>
                  </a:lnTo>
                  <a:lnTo>
                    <a:pt x="541" y="369"/>
                  </a:lnTo>
                  <a:lnTo>
                    <a:pt x="541" y="369"/>
                  </a:lnTo>
                  <a:lnTo>
                    <a:pt x="541" y="368"/>
                  </a:lnTo>
                  <a:lnTo>
                    <a:pt x="541" y="366"/>
                  </a:lnTo>
                  <a:lnTo>
                    <a:pt x="541" y="364"/>
                  </a:lnTo>
                  <a:lnTo>
                    <a:pt x="541" y="361"/>
                  </a:lnTo>
                  <a:lnTo>
                    <a:pt x="539" y="360"/>
                  </a:lnTo>
                  <a:lnTo>
                    <a:pt x="538" y="356"/>
                  </a:lnTo>
                  <a:lnTo>
                    <a:pt x="538" y="356"/>
                  </a:lnTo>
                  <a:lnTo>
                    <a:pt x="538" y="355"/>
                  </a:lnTo>
                  <a:lnTo>
                    <a:pt x="539" y="355"/>
                  </a:lnTo>
                  <a:lnTo>
                    <a:pt x="535" y="356"/>
                  </a:lnTo>
                  <a:lnTo>
                    <a:pt x="530" y="358"/>
                  </a:lnTo>
                  <a:lnTo>
                    <a:pt x="528" y="360"/>
                  </a:lnTo>
                  <a:lnTo>
                    <a:pt x="527" y="360"/>
                  </a:lnTo>
                  <a:lnTo>
                    <a:pt x="527" y="360"/>
                  </a:lnTo>
                  <a:lnTo>
                    <a:pt x="528" y="361"/>
                  </a:lnTo>
                  <a:lnTo>
                    <a:pt x="527" y="361"/>
                  </a:lnTo>
                  <a:lnTo>
                    <a:pt x="527" y="361"/>
                  </a:lnTo>
                  <a:lnTo>
                    <a:pt x="527" y="363"/>
                  </a:lnTo>
                  <a:lnTo>
                    <a:pt x="525" y="366"/>
                  </a:lnTo>
                  <a:lnTo>
                    <a:pt x="525" y="366"/>
                  </a:lnTo>
                  <a:lnTo>
                    <a:pt x="524" y="364"/>
                  </a:lnTo>
                  <a:lnTo>
                    <a:pt x="522" y="364"/>
                  </a:lnTo>
                  <a:lnTo>
                    <a:pt x="522" y="363"/>
                  </a:lnTo>
                  <a:lnTo>
                    <a:pt x="522" y="361"/>
                  </a:lnTo>
                  <a:lnTo>
                    <a:pt x="522" y="361"/>
                  </a:lnTo>
                  <a:lnTo>
                    <a:pt x="524" y="360"/>
                  </a:lnTo>
                  <a:lnTo>
                    <a:pt x="525" y="358"/>
                  </a:lnTo>
                  <a:lnTo>
                    <a:pt x="527" y="353"/>
                  </a:lnTo>
                  <a:lnTo>
                    <a:pt x="528" y="353"/>
                  </a:lnTo>
                  <a:lnTo>
                    <a:pt x="531" y="352"/>
                  </a:lnTo>
                  <a:lnTo>
                    <a:pt x="527" y="352"/>
                  </a:lnTo>
                  <a:lnTo>
                    <a:pt x="527" y="352"/>
                  </a:lnTo>
                  <a:lnTo>
                    <a:pt x="525" y="350"/>
                  </a:lnTo>
                  <a:lnTo>
                    <a:pt x="525" y="350"/>
                  </a:lnTo>
                  <a:lnTo>
                    <a:pt x="524" y="349"/>
                  </a:lnTo>
                  <a:lnTo>
                    <a:pt x="522" y="349"/>
                  </a:lnTo>
                  <a:lnTo>
                    <a:pt x="522" y="347"/>
                  </a:lnTo>
                  <a:lnTo>
                    <a:pt x="520" y="347"/>
                  </a:lnTo>
                  <a:lnTo>
                    <a:pt x="520" y="345"/>
                  </a:lnTo>
                  <a:lnTo>
                    <a:pt x="520" y="345"/>
                  </a:lnTo>
                  <a:lnTo>
                    <a:pt x="520" y="344"/>
                  </a:lnTo>
                  <a:lnTo>
                    <a:pt x="519" y="344"/>
                  </a:lnTo>
                  <a:lnTo>
                    <a:pt x="519" y="344"/>
                  </a:lnTo>
                  <a:lnTo>
                    <a:pt x="517" y="342"/>
                  </a:lnTo>
                  <a:lnTo>
                    <a:pt x="517" y="341"/>
                  </a:lnTo>
                  <a:lnTo>
                    <a:pt x="516" y="341"/>
                  </a:lnTo>
                  <a:lnTo>
                    <a:pt x="514" y="339"/>
                  </a:lnTo>
                  <a:lnTo>
                    <a:pt x="512" y="338"/>
                  </a:lnTo>
                  <a:lnTo>
                    <a:pt x="512" y="338"/>
                  </a:lnTo>
                  <a:lnTo>
                    <a:pt x="512" y="336"/>
                  </a:lnTo>
                  <a:lnTo>
                    <a:pt x="512" y="334"/>
                  </a:lnTo>
                  <a:lnTo>
                    <a:pt x="512" y="334"/>
                  </a:lnTo>
                  <a:lnTo>
                    <a:pt x="511" y="334"/>
                  </a:lnTo>
                  <a:lnTo>
                    <a:pt x="503" y="333"/>
                  </a:lnTo>
                  <a:lnTo>
                    <a:pt x="505" y="328"/>
                  </a:lnTo>
                  <a:lnTo>
                    <a:pt x="503" y="325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5" y="323"/>
                  </a:lnTo>
                  <a:lnTo>
                    <a:pt x="508" y="325"/>
                  </a:lnTo>
                  <a:lnTo>
                    <a:pt x="508" y="323"/>
                  </a:lnTo>
                  <a:lnTo>
                    <a:pt x="505" y="320"/>
                  </a:lnTo>
                  <a:lnTo>
                    <a:pt x="503" y="320"/>
                  </a:lnTo>
                  <a:lnTo>
                    <a:pt x="503" y="319"/>
                  </a:lnTo>
                  <a:lnTo>
                    <a:pt x="503" y="319"/>
                  </a:lnTo>
                  <a:lnTo>
                    <a:pt x="503" y="317"/>
                  </a:lnTo>
                  <a:lnTo>
                    <a:pt x="508" y="317"/>
                  </a:lnTo>
                  <a:lnTo>
                    <a:pt x="508" y="317"/>
                  </a:lnTo>
                  <a:lnTo>
                    <a:pt x="503" y="317"/>
                  </a:lnTo>
                  <a:lnTo>
                    <a:pt x="501" y="317"/>
                  </a:lnTo>
                  <a:lnTo>
                    <a:pt x="501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498" y="317"/>
                  </a:lnTo>
                  <a:lnTo>
                    <a:pt x="497" y="316"/>
                  </a:lnTo>
                  <a:lnTo>
                    <a:pt x="495" y="314"/>
                  </a:lnTo>
                  <a:lnTo>
                    <a:pt x="495" y="312"/>
                  </a:lnTo>
                  <a:lnTo>
                    <a:pt x="495" y="311"/>
                  </a:lnTo>
                  <a:lnTo>
                    <a:pt x="495" y="309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5" y="306"/>
                  </a:lnTo>
                  <a:lnTo>
                    <a:pt x="494" y="309"/>
                  </a:lnTo>
                  <a:lnTo>
                    <a:pt x="492" y="311"/>
                  </a:lnTo>
                  <a:lnTo>
                    <a:pt x="492" y="309"/>
                  </a:lnTo>
                  <a:lnTo>
                    <a:pt x="490" y="309"/>
                  </a:lnTo>
                  <a:lnTo>
                    <a:pt x="489" y="308"/>
                  </a:lnTo>
                  <a:lnTo>
                    <a:pt x="486" y="308"/>
                  </a:lnTo>
                  <a:lnTo>
                    <a:pt x="484" y="306"/>
                  </a:lnTo>
                  <a:lnTo>
                    <a:pt x="483" y="301"/>
                  </a:lnTo>
                  <a:lnTo>
                    <a:pt x="481" y="300"/>
                  </a:lnTo>
                  <a:lnTo>
                    <a:pt x="481" y="298"/>
                  </a:lnTo>
                  <a:lnTo>
                    <a:pt x="479" y="298"/>
                  </a:lnTo>
                  <a:lnTo>
                    <a:pt x="479" y="297"/>
                  </a:lnTo>
                  <a:lnTo>
                    <a:pt x="478" y="292"/>
                  </a:lnTo>
                  <a:lnTo>
                    <a:pt x="476" y="289"/>
                  </a:lnTo>
                  <a:lnTo>
                    <a:pt x="476" y="287"/>
                  </a:lnTo>
                  <a:lnTo>
                    <a:pt x="476" y="286"/>
                  </a:lnTo>
                  <a:lnTo>
                    <a:pt x="476" y="286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6" y="289"/>
                  </a:lnTo>
                  <a:lnTo>
                    <a:pt x="475" y="289"/>
                  </a:lnTo>
                  <a:lnTo>
                    <a:pt x="475" y="290"/>
                  </a:lnTo>
                  <a:lnTo>
                    <a:pt x="476" y="292"/>
                  </a:lnTo>
                  <a:lnTo>
                    <a:pt x="476" y="297"/>
                  </a:lnTo>
                  <a:lnTo>
                    <a:pt x="478" y="298"/>
                  </a:lnTo>
                  <a:lnTo>
                    <a:pt x="478" y="301"/>
                  </a:lnTo>
                  <a:lnTo>
                    <a:pt x="478" y="303"/>
                  </a:lnTo>
                  <a:lnTo>
                    <a:pt x="479" y="304"/>
                  </a:lnTo>
                  <a:lnTo>
                    <a:pt x="481" y="308"/>
                  </a:lnTo>
                  <a:lnTo>
                    <a:pt x="481" y="309"/>
                  </a:lnTo>
                  <a:lnTo>
                    <a:pt x="481" y="309"/>
                  </a:lnTo>
                  <a:lnTo>
                    <a:pt x="479" y="309"/>
                  </a:lnTo>
                  <a:lnTo>
                    <a:pt x="479" y="311"/>
                  </a:lnTo>
                  <a:lnTo>
                    <a:pt x="476" y="309"/>
                  </a:lnTo>
                  <a:lnTo>
                    <a:pt x="476" y="309"/>
                  </a:lnTo>
                  <a:lnTo>
                    <a:pt x="475" y="308"/>
                  </a:lnTo>
                  <a:lnTo>
                    <a:pt x="473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3"/>
                  </a:lnTo>
                  <a:lnTo>
                    <a:pt x="468" y="301"/>
                  </a:lnTo>
                  <a:lnTo>
                    <a:pt x="467" y="298"/>
                  </a:lnTo>
                  <a:lnTo>
                    <a:pt x="467" y="298"/>
                  </a:lnTo>
                  <a:lnTo>
                    <a:pt x="470" y="297"/>
                  </a:lnTo>
                  <a:lnTo>
                    <a:pt x="468" y="297"/>
                  </a:lnTo>
                  <a:lnTo>
                    <a:pt x="467" y="297"/>
                  </a:lnTo>
                  <a:lnTo>
                    <a:pt x="467" y="297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5"/>
                  </a:lnTo>
                  <a:lnTo>
                    <a:pt x="465" y="297"/>
                  </a:lnTo>
                  <a:lnTo>
                    <a:pt x="465" y="297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4" y="298"/>
                  </a:lnTo>
                  <a:lnTo>
                    <a:pt x="464" y="298"/>
                  </a:lnTo>
                  <a:lnTo>
                    <a:pt x="462" y="298"/>
                  </a:lnTo>
                  <a:lnTo>
                    <a:pt x="462" y="298"/>
                  </a:lnTo>
                  <a:lnTo>
                    <a:pt x="460" y="297"/>
                  </a:lnTo>
                  <a:lnTo>
                    <a:pt x="460" y="297"/>
                  </a:lnTo>
                  <a:lnTo>
                    <a:pt x="459" y="297"/>
                  </a:lnTo>
                  <a:lnTo>
                    <a:pt x="459" y="295"/>
                  </a:lnTo>
                  <a:lnTo>
                    <a:pt x="454" y="295"/>
                  </a:lnTo>
                  <a:lnTo>
                    <a:pt x="453" y="293"/>
                  </a:lnTo>
                  <a:lnTo>
                    <a:pt x="453" y="293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1" y="297"/>
                  </a:lnTo>
                  <a:lnTo>
                    <a:pt x="451" y="297"/>
                  </a:lnTo>
                  <a:lnTo>
                    <a:pt x="453" y="297"/>
                  </a:lnTo>
                  <a:lnTo>
                    <a:pt x="454" y="297"/>
                  </a:lnTo>
                  <a:lnTo>
                    <a:pt x="456" y="297"/>
                  </a:lnTo>
                  <a:lnTo>
                    <a:pt x="457" y="298"/>
                  </a:lnTo>
                  <a:lnTo>
                    <a:pt x="459" y="298"/>
                  </a:lnTo>
                  <a:lnTo>
                    <a:pt x="459" y="300"/>
                  </a:lnTo>
                  <a:lnTo>
                    <a:pt x="459" y="300"/>
                  </a:lnTo>
                  <a:lnTo>
                    <a:pt x="460" y="300"/>
                  </a:lnTo>
                  <a:lnTo>
                    <a:pt x="460" y="301"/>
                  </a:lnTo>
                  <a:lnTo>
                    <a:pt x="460" y="301"/>
                  </a:lnTo>
                  <a:lnTo>
                    <a:pt x="462" y="301"/>
                  </a:lnTo>
                  <a:lnTo>
                    <a:pt x="464" y="303"/>
                  </a:lnTo>
                  <a:lnTo>
                    <a:pt x="465" y="304"/>
                  </a:lnTo>
                  <a:lnTo>
                    <a:pt x="465" y="306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0" y="308"/>
                  </a:lnTo>
                  <a:lnTo>
                    <a:pt x="459" y="309"/>
                  </a:lnTo>
                  <a:lnTo>
                    <a:pt x="457" y="309"/>
                  </a:lnTo>
                  <a:lnTo>
                    <a:pt x="457" y="309"/>
                  </a:lnTo>
                  <a:lnTo>
                    <a:pt x="454" y="308"/>
                  </a:lnTo>
                  <a:lnTo>
                    <a:pt x="451" y="306"/>
                  </a:lnTo>
                  <a:lnTo>
                    <a:pt x="445" y="303"/>
                  </a:lnTo>
                  <a:lnTo>
                    <a:pt x="445" y="303"/>
                  </a:lnTo>
                  <a:lnTo>
                    <a:pt x="445" y="301"/>
                  </a:lnTo>
                  <a:lnTo>
                    <a:pt x="443" y="301"/>
                  </a:lnTo>
                  <a:lnTo>
                    <a:pt x="443" y="301"/>
                  </a:lnTo>
                  <a:lnTo>
                    <a:pt x="442" y="300"/>
                  </a:lnTo>
                  <a:lnTo>
                    <a:pt x="440" y="298"/>
                  </a:lnTo>
                  <a:lnTo>
                    <a:pt x="438" y="297"/>
                  </a:lnTo>
                  <a:lnTo>
                    <a:pt x="438" y="297"/>
                  </a:lnTo>
                  <a:lnTo>
                    <a:pt x="437" y="295"/>
                  </a:lnTo>
                  <a:lnTo>
                    <a:pt x="434" y="293"/>
                  </a:lnTo>
                  <a:lnTo>
                    <a:pt x="432" y="292"/>
                  </a:lnTo>
                  <a:lnTo>
                    <a:pt x="432" y="292"/>
                  </a:lnTo>
                  <a:lnTo>
                    <a:pt x="430" y="292"/>
                  </a:lnTo>
                  <a:lnTo>
                    <a:pt x="430" y="292"/>
                  </a:lnTo>
                  <a:lnTo>
                    <a:pt x="430" y="290"/>
                  </a:lnTo>
                  <a:lnTo>
                    <a:pt x="430" y="290"/>
                  </a:lnTo>
                  <a:lnTo>
                    <a:pt x="427" y="290"/>
                  </a:lnTo>
                  <a:lnTo>
                    <a:pt x="426" y="289"/>
                  </a:lnTo>
                  <a:lnTo>
                    <a:pt x="418" y="286"/>
                  </a:lnTo>
                  <a:lnTo>
                    <a:pt x="415" y="284"/>
                  </a:lnTo>
                  <a:lnTo>
                    <a:pt x="413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3" y="281"/>
                  </a:lnTo>
                  <a:lnTo>
                    <a:pt x="415" y="281"/>
                  </a:lnTo>
                  <a:lnTo>
                    <a:pt x="416" y="279"/>
                  </a:lnTo>
                  <a:lnTo>
                    <a:pt x="416" y="278"/>
                  </a:lnTo>
                  <a:lnTo>
                    <a:pt x="415" y="278"/>
                  </a:lnTo>
                  <a:lnTo>
                    <a:pt x="415" y="276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8" y="275"/>
                  </a:lnTo>
                  <a:lnTo>
                    <a:pt x="419" y="276"/>
                  </a:lnTo>
                  <a:lnTo>
                    <a:pt x="419" y="278"/>
                  </a:lnTo>
                  <a:lnTo>
                    <a:pt x="419" y="281"/>
                  </a:lnTo>
                  <a:lnTo>
                    <a:pt x="419" y="281"/>
                  </a:lnTo>
                  <a:lnTo>
                    <a:pt x="419" y="279"/>
                  </a:lnTo>
                  <a:lnTo>
                    <a:pt x="419" y="278"/>
                  </a:lnTo>
                  <a:lnTo>
                    <a:pt x="419" y="278"/>
                  </a:lnTo>
                  <a:lnTo>
                    <a:pt x="419" y="276"/>
                  </a:lnTo>
                  <a:lnTo>
                    <a:pt x="421" y="276"/>
                  </a:lnTo>
                  <a:lnTo>
                    <a:pt x="423" y="276"/>
                  </a:lnTo>
                  <a:lnTo>
                    <a:pt x="424" y="276"/>
                  </a:lnTo>
                  <a:lnTo>
                    <a:pt x="419" y="275"/>
                  </a:lnTo>
                  <a:lnTo>
                    <a:pt x="418" y="273"/>
                  </a:lnTo>
                  <a:lnTo>
                    <a:pt x="418" y="273"/>
                  </a:lnTo>
                  <a:lnTo>
                    <a:pt x="416" y="271"/>
                  </a:lnTo>
                  <a:lnTo>
                    <a:pt x="415" y="273"/>
                  </a:lnTo>
                  <a:lnTo>
                    <a:pt x="412" y="276"/>
                  </a:lnTo>
                  <a:lnTo>
                    <a:pt x="410" y="276"/>
                  </a:lnTo>
                  <a:lnTo>
                    <a:pt x="405" y="278"/>
                  </a:lnTo>
                  <a:lnTo>
                    <a:pt x="402" y="279"/>
                  </a:lnTo>
                  <a:lnTo>
                    <a:pt x="399" y="278"/>
                  </a:lnTo>
                  <a:lnTo>
                    <a:pt x="397" y="278"/>
                  </a:lnTo>
                  <a:lnTo>
                    <a:pt x="389" y="275"/>
                  </a:lnTo>
                  <a:lnTo>
                    <a:pt x="388" y="275"/>
                  </a:lnTo>
                  <a:lnTo>
                    <a:pt x="389" y="273"/>
                  </a:lnTo>
                  <a:lnTo>
                    <a:pt x="391" y="273"/>
                  </a:lnTo>
                  <a:lnTo>
                    <a:pt x="389" y="271"/>
                  </a:lnTo>
                  <a:lnTo>
                    <a:pt x="389" y="270"/>
                  </a:lnTo>
                  <a:lnTo>
                    <a:pt x="388" y="270"/>
                  </a:lnTo>
                  <a:lnTo>
                    <a:pt x="388" y="270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3"/>
                  </a:lnTo>
                  <a:lnTo>
                    <a:pt x="385" y="273"/>
                  </a:lnTo>
                  <a:lnTo>
                    <a:pt x="378" y="271"/>
                  </a:lnTo>
                  <a:lnTo>
                    <a:pt x="372" y="271"/>
                  </a:lnTo>
                  <a:lnTo>
                    <a:pt x="366" y="270"/>
                  </a:lnTo>
                  <a:lnTo>
                    <a:pt x="358" y="271"/>
                  </a:lnTo>
                  <a:lnTo>
                    <a:pt x="353" y="273"/>
                  </a:lnTo>
                  <a:lnTo>
                    <a:pt x="352" y="273"/>
                  </a:lnTo>
                  <a:lnTo>
                    <a:pt x="348" y="271"/>
                  </a:lnTo>
                  <a:lnTo>
                    <a:pt x="348" y="271"/>
                  </a:lnTo>
                  <a:lnTo>
                    <a:pt x="350" y="271"/>
                  </a:lnTo>
                  <a:lnTo>
                    <a:pt x="350" y="271"/>
                  </a:lnTo>
                  <a:lnTo>
                    <a:pt x="348" y="270"/>
                  </a:lnTo>
                  <a:lnTo>
                    <a:pt x="347" y="268"/>
                  </a:lnTo>
                  <a:lnTo>
                    <a:pt x="344" y="268"/>
                  </a:lnTo>
                  <a:lnTo>
                    <a:pt x="342" y="268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39" y="267"/>
                  </a:lnTo>
                  <a:lnTo>
                    <a:pt x="337" y="265"/>
                  </a:lnTo>
                  <a:lnTo>
                    <a:pt x="339" y="262"/>
                  </a:lnTo>
                  <a:lnTo>
                    <a:pt x="339" y="260"/>
                  </a:lnTo>
                  <a:lnTo>
                    <a:pt x="339" y="260"/>
                  </a:lnTo>
                  <a:lnTo>
                    <a:pt x="341" y="257"/>
                  </a:lnTo>
                  <a:lnTo>
                    <a:pt x="341" y="259"/>
                  </a:lnTo>
                  <a:lnTo>
                    <a:pt x="339" y="259"/>
                  </a:lnTo>
                  <a:lnTo>
                    <a:pt x="337" y="260"/>
                  </a:lnTo>
                  <a:lnTo>
                    <a:pt x="336" y="262"/>
                  </a:lnTo>
                  <a:lnTo>
                    <a:pt x="334" y="264"/>
                  </a:lnTo>
                  <a:lnTo>
                    <a:pt x="333" y="264"/>
                  </a:lnTo>
                  <a:lnTo>
                    <a:pt x="331" y="264"/>
                  </a:lnTo>
                  <a:lnTo>
                    <a:pt x="328" y="264"/>
                  </a:lnTo>
                  <a:lnTo>
                    <a:pt x="326" y="262"/>
                  </a:lnTo>
                  <a:lnTo>
                    <a:pt x="325" y="262"/>
                  </a:lnTo>
                  <a:lnTo>
                    <a:pt x="323" y="262"/>
                  </a:lnTo>
                  <a:lnTo>
                    <a:pt x="325" y="260"/>
                  </a:lnTo>
                  <a:lnTo>
                    <a:pt x="326" y="260"/>
                  </a:lnTo>
                  <a:lnTo>
                    <a:pt x="326" y="259"/>
                  </a:lnTo>
                  <a:lnTo>
                    <a:pt x="326" y="259"/>
                  </a:lnTo>
                  <a:lnTo>
                    <a:pt x="320" y="259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19" y="256"/>
                  </a:lnTo>
                  <a:lnTo>
                    <a:pt x="317" y="257"/>
                  </a:lnTo>
                  <a:lnTo>
                    <a:pt x="315" y="257"/>
                  </a:lnTo>
                  <a:lnTo>
                    <a:pt x="314" y="257"/>
                  </a:lnTo>
                  <a:lnTo>
                    <a:pt x="314" y="256"/>
                  </a:lnTo>
                  <a:lnTo>
                    <a:pt x="315" y="256"/>
                  </a:lnTo>
                  <a:lnTo>
                    <a:pt x="317" y="254"/>
                  </a:lnTo>
                  <a:lnTo>
                    <a:pt x="314" y="254"/>
                  </a:lnTo>
                  <a:lnTo>
                    <a:pt x="314" y="254"/>
                  </a:lnTo>
                  <a:lnTo>
                    <a:pt x="312" y="253"/>
                  </a:lnTo>
                  <a:lnTo>
                    <a:pt x="312" y="251"/>
                  </a:lnTo>
                  <a:lnTo>
                    <a:pt x="314" y="249"/>
                  </a:lnTo>
                  <a:lnTo>
                    <a:pt x="319" y="248"/>
                  </a:lnTo>
                  <a:lnTo>
                    <a:pt x="317" y="248"/>
                  </a:lnTo>
                  <a:lnTo>
                    <a:pt x="314" y="248"/>
                  </a:lnTo>
                  <a:lnTo>
                    <a:pt x="312" y="249"/>
                  </a:lnTo>
                  <a:lnTo>
                    <a:pt x="309" y="251"/>
                  </a:lnTo>
                  <a:lnTo>
                    <a:pt x="307" y="251"/>
                  </a:lnTo>
                  <a:lnTo>
                    <a:pt x="307" y="251"/>
                  </a:lnTo>
                  <a:lnTo>
                    <a:pt x="306" y="251"/>
                  </a:lnTo>
                  <a:lnTo>
                    <a:pt x="304" y="251"/>
                  </a:lnTo>
                  <a:lnTo>
                    <a:pt x="304" y="251"/>
                  </a:lnTo>
                  <a:lnTo>
                    <a:pt x="304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1" y="253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298" y="253"/>
                  </a:lnTo>
                  <a:lnTo>
                    <a:pt x="298" y="253"/>
                  </a:lnTo>
                  <a:lnTo>
                    <a:pt x="296" y="253"/>
                  </a:lnTo>
                  <a:lnTo>
                    <a:pt x="295" y="253"/>
                  </a:lnTo>
                  <a:lnTo>
                    <a:pt x="293" y="253"/>
                  </a:lnTo>
                  <a:lnTo>
                    <a:pt x="293" y="251"/>
                  </a:lnTo>
                  <a:lnTo>
                    <a:pt x="293" y="251"/>
                  </a:lnTo>
                  <a:lnTo>
                    <a:pt x="296" y="246"/>
                  </a:lnTo>
                  <a:lnTo>
                    <a:pt x="296" y="246"/>
                  </a:lnTo>
                  <a:lnTo>
                    <a:pt x="295" y="246"/>
                  </a:lnTo>
                  <a:lnTo>
                    <a:pt x="293" y="248"/>
                  </a:lnTo>
                  <a:lnTo>
                    <a:pt x="293" y="249"/>
                  </a:lnTo>
                  <a:lnTo>
                    <a:pt x="292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49"/>
                  </a:lnTo>
                  <a:lnTo>
                    <a:pt x="287" y="249"/>
                  </a:lnTo>
                  <a:lnTo>
                    <a:pt x="287" y="251"/>
                  </a:lnTo>
                  <a:lnTo>
                    <a:pt x="287" y="251"/>
                  </a:lnTo>
                  <a:lnTo>
                    <a:pt x="289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53"/>
                  </a:lnTo>
                  <a:lnTo>
                    <a:pt x="289" y="254"/>
                  </a:lnTo>
                  <a:lnTo>
                    <a:pt x="287" y="254"/>
                  </a:lnTo>
                  <a:lnTo>
                    <a:pt x="287" y="254"/>
                  </a:lnTo>
                  <a:lnTo>
                    <a:pt x="285" y="254"/>
                  </a:lnTo>
                  <a:lnTo>
                    <a:pt x="285" y="256"/>
                  </a:lnTo>
                  <a:lnTo>
                    <a:pt x="287" y="257"/>
                  </a:lnTo>
                  <a:lnTo>
                    <a:pt x="289" y="257"/>
                  </a:lnTo>
                  <a:lnTo>
                    <a:pt x="290" y="257"/>
                  </a:lnTo>
                  <a:lnTo>
                    <a:pt x="290" y="257"/>
                  </a:lnTo>
                  <a:lnTo>
                    <a:pt x="289" y="259"/>
                  </a:lnTo>
                  <a:lnTo>
                    <a:pt x="289" y="260"/>
                  </a:lnTo>
                  <a:lnTo>
                    <a:pt x="289" y="260"/>
                  </a:lnTo>
                  <a:lnTo>
                    <a:pt x="287" y="260"/>
                  </a:lnTo>
                  <a:lnTo>
                    <a:pt x="285" y="260"/>
                  </a:lnTo>
                  <a:lnTo>
                    <a:pt x="285" y="260"/>
                  </a:lnTo>
                  <a:lnTo>
                    <a:pt x="284" y="262"/>
                  </a:lnTo>
                  <a:lnTo>
                    <a:pt x="284" y="262"/>
                  </a:lnTo>
                  <a:lnTo>
                    <a:pt x="285" y="262"/>
                  </a:lnTo>
                  <a:lnTo>
                    <a:pt x="287" y="260"/>
                  </a:lnTo>
                  <a:lnTo>
                    <a:pt x="289" y="260"/>
                  </a:lnTo>
                  <a:lnTo>
                    <a:pt x="290" y="260"/>
                  </a:lnTo>
                  <a:lnTo>
                    <a:pt x="292" y="260"/>
                  </a:lnTo>
                  <a:lnTo>
                    <a:pt x="293" y="260"/>
                  </a:lnTo>
                  <a:lnTo>
                    <a:pt x="293" y="260"/>
                  </a:lnTo>
                  <a:lnTo>
                    <a:pt x="293" y="262"/>
                  </a:lnTo>
                  <a:lnTo>
                    <a:pt x="293" y="262"/>
                  </a:lnTo>
                  <a:lnTo>
                    <a:pt x="293" y="264"/>
                  </a:lnTo>
                  <a:lnTo>
                    <a:pt x="292" y="264"/>
                  </a:lnTo>
                  <a:lnTo>
                    <a:pt x="290" y="264"/>
                  </a:lnTo>
                  <a:lnTo>
                    <a:pt x="290" y="265"/>
                  </a:lnTo>
                  <a:lnTo>
                    <a:pt x="290" y="265"/>
                  </a:lnTo>
                  <a:lnTo>
                    <a:pt x="290" y="267"/>
                  </a:lnTo>
                  <a:lnTo>
                    <a:pt x="290" y="268"/>
                  </a:lnTo>
                  <a:lnTo>
                    <a:pt x="290" y="270"/>
                  </a:lnTo>
                  <a:lnTo>
                    <a:pt x="290" y="270"/>
                  </a:lnTo>
                  <a:lnTo>
                    <a:pt x="289" y="270"/>
                  </a:lnTo>
                  <a:lnTo>
                    <a:pt x="289" y="270"/>
                  </a:lnTo>
                  <a:lnTo>
                    <a:pt x="287" y="273"/>
                  </a:lnTo>
                  <a:lnTo>
                    <a:pt x="287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4" y="273"/>
                  </a:lnTo>
                  <a:lnTo>
                    <a:pt x="282" y="273"/>
                  </a:lnTo>
                  <a:lnTo>
                    <a:pt x="281" y="273"/>
                  </a:lnTo>
                  <a:lnTo>
                    <a:pt x="279" y="273"/>
                  </a:lnTo>
                  <a:lnTo>
                    <a:pt x="278" y="273"/>
                  </a:lnTo>
                  <a:lnTo>
                    <a:pt x="278" y="271"/>
                  </a:lnTo>
                  <a:lnTo>
                    <a:pt x="274" y="273"/>
                  </a:lnTo>
                  <a:lnTo>
                    <a:pt x="274" y="273"/>
                  </a:lnTo>
                  <a:lnTo>
                    <a:pt x="273" y="270"/>
                  </a:lnTo>
                  <a:lnTo>
                    <a:pt x="273" y="270"/>
                  </a:lnTo>
                  <a:lnTo>
                    <a:pt x="273" y="273"/>
                  </a:lnTo>
                  <a:lnTo>
                    <a:pt x="273" y="273"/>
                  </a:lnTo>
                  <a:lnTo>
                    <a:pt x="271" y="275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5"/>
                  </a:lnTo>
                  <a:lnTo>
                    <a:pt x="268" y="275"/>
                  </a:lnTo>
                  <a:lnTo>
                    <a:pt x="268" y="276"/>
                  </a:lnTo>
                  <a:lnTo>
                    <a:pt x="266" y="276"/>
                  </a:lnTo>
                  <a:lnTo>
                    <a:pt x="268" y="278"/>
                  </a:lnTo>
                  <a:lnTo>
                    <a:pt x="266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9"/>
                  </a:lnTo>
                  <a:lnTo>
                    <a:pt x="265" y="279"/>
                  </a:lnTo>
                  <a:lnTo>
                    <a:pt x="262" y="282"/>
                  </a:lnTo>
                  <a:lnTo>
                    <a:pt x="260" y="282"/>
                  </a:lnTo>
                  <a:lnTo>
                    <a:pt x="260" y="281"/>
                  </a:lnTo>
                  <a:lnTo>
                    <a:pt x="260" y="281"/>
                  </a:lnTo>
                  <a:lnTo>
                    <a:pt x="257" y="282"/>
                  </a:lnTo>
                  <a:lnTo>
                    <a:pt x="257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4"/>
                  </a:lnTo>
                  <a:lnTo>
                    <a:pt x="254" y="286"/>
                  </a:lnTo>
                  <a:lnTo>
                    <a:pt x="252" y="287"/>
                  </a:lnTo>
                  <a:lnTo>
                    <a:pt x="251" y="287"/>
                  </a:lnTo>
                  <a:lnTo>
                    <a:pt x="251" y="289"/>
                  </a:lnTo>
                  <a:lnTo>
                    <a:pt x="251" y="289"/>
                  </a:lnTo>
                  <a:lnTo>
                    <a:pt x="249" y="289"/>
                  </a:lnTo>
                  <a:lnTo>
                    <a:pt x="248" y="287"/>
                  </a:lnTo>
                  <a:lnTo>
                    <a:pt x="248" y="287"/>
                  </a:lnTo>
                  <a:lnTo>
                    <a:pt x="248" y="289"/>
                  </a:lnTo>
                  <a:lnTo>
                    <a:pt x="248" y="289"/>
                  </a:lnTo>
                  <a:lnTo>
                    <a:pt x="246" y="289"/>
                  </a:lnTo>
                  <a:lnTo>
                    <a:pt x="246" y="289"/>
                  </a:lnTo>
                  <a:lnTo>
                    <a:pt x="244" y="289"/>
                  </a:lnTo>
                  <a:lnTo>
                    <a:pt x="243" y="289"/>
                  </a:lnTo>
                  <a:lnTo>
                    <a:pt x="241" y="290"/>
                  </a:lnTo>
                  <a:lnTo>
                    <a:pt x="240" y="290"/>
                  </a:lnTo>
                  <a:lnTo>
                    <a:pt x="237" y="289"/>
                  </a:lnTo>
                  <a:lnTo>
                    <a:pt x="237" y="289"/>
                  </a:lnTo>
                  <a:lnTo>
                    <a:pt x="237" y="287"/>
                  </a:lnTo>
                  <a:lnTo>
                    <a:pt x="237" y="287"/>
                  </a:lnTo>
                  <a:lnTo>
                    <a:pt x="237" y="286"/>
                  </a:lnTo>
                  <a:lnTo>
                    <a:pt x="238" y="286"/>
                  </a:lnTo>
                  <a:lnTo>
                    <a:pt x="240" y="284"/>
                  </a:lnTo>
                  <a:lnTo>
                    <a:pt x="243" y="284"/>
                  </a:lnTo>
                  <a:lnTo>
                    <a:pt x="244" y="282"/>
                  </a:lnTo>
                  <a:lnTo>
                    <a:pt x="246" y="281"/>
                  </a:lnTo>
                  <a:lnTo>
                    <a:pt x="248" y="281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4" y="279"/>
                  </a:lnTo>
                  <a:lnTo>
                    <a:pt x="243" y="279"/>
                  </a:lnTo>
                  <a:lnTo>
                    <a:pt x="243" y="279"/>
                  </a:lnTo>
                  <a:lnTo>
                    <a:pt x="238" y="279"/>
                  </a:lnTo>
                  <a:lnTo>
                    <a:pt x="238" y="279"/>
                  </a:lnTo>
                  <a:lnTo>
                    <a:pt x="238" y="278"/>
                  </a:lnTo>
                  <a:lnTo>
                    <a:pt x="238" y="275"/>
                  </a:lnTo>
                  <a:lnTo>
                    <a:pt x="240" y="273"/>
                  </a:lnTo>
                  <a:lnTo>
                    <a:pt x="241" y="270"/>
                  </a:lnTo>
                  <a:lnTo>
                    <a:pt x="243" y="268"/>
                  </a:lnTo>
                  <a:lnTo>
                    <a:pt x="244" y="267"/>
                  </a:lnTo>
                  <a:lnTo>
                    <a:pt x="246" y="262"/>
                  </a:lnTo>
                  <a:lnTo>
                    <a:pt x="246" y="260"/>
                  </a:lnTo>
                  <a:lnTo>
                    <a:pt x="244" y="259"/>
                  </a:lnTo>
                  <a:lnTo>
                    <a:pt x="244" y="257"/>
                  </a:lnTo>
                  <a:lnTo>
                    <a:pt x="246" y="256"/>
                  </a:lnTo>
                  <a:lnTo>
                    <a:pt x="251" y="254"/>
                  </a:lnTo>
                  <a:lnTo>
                    <a:pt x="254" y="253"/>
                  </a:lnTo>
                  <a:lnTo>
                    <a:pt x="259" y="251"/>
                  </a:lnTo>
                  <a:lnTo>
                    <a:pt x="259" y="251"/>
                  </a:lnTo>
                  <a:lnTo>
                    <a:pt x="260" y="251"/>
                  </a:lnTo>
                  <a:lnTo>
                    <a:pt x="262" y="251"/>
                  </a:lnTo>
                  <a:lnTo>
                    <a:pt x="263" y="253"/>
                  </a:lnTo>
                  <a:lnTo>
                    <a:pt x="265" y="253"/>
                  </a:lnTo>
                  <a:lnTo>
                    <a:pt x="266" y="251"/>
                  </a:lnTo>
                  <a:lnTo>
                    <a:pt x="270" y="253"/>
                  </a:lnTo>
                  <a:lnTo>
                    <a:pt x="276" y="254"/>
                  </a:lnTo>
                  <a:lnTo>
                    <a:pt x="278" y="254"/>
                  </a:lnTo>
                  <a:lnTo>
                    <a:pt x="278" y="253"/>
                  </a:lnTo>
                  <a:lnTo>
                    <a:pt x="278" y="253"/>
                  </a:lnTo>
                  <a:lnTo>
                    <a:pt x="273" y="251"/>
                  </a:lnTo>
                  <a:lnTo>
                    <a:pt x="270" y="251"/>
                  </a:lnTo>
                  <a:lnTo>
                    <a:pt x="265" y="248"/>
                  </a:lnTo>
                  <a:lnTo>
                    <a:pt x="263" y="246"/>
                  </a:lnTo>
                  <a:lnTo>
                    <a:pt x="263" y="246"/>
                  </a:lnTo>
                  <a:lnTo>
                    <a:pt x="265" y="246"/>
                  </a:lnTo>
                  <a:lnTo>
                    <a:pt x="266" y="246"/>
                  </a:lnTo>
                  <a:lnTo>
                    <a:pt x="266" y="245"/>
                  </a:lnTo>
                  <a:lnTo>
                    <a:pt x="266" y="245"/>
                  </a:lnTo>
                  <a:lnTo>
                    <a:pt x="268" y="243"/>
                  </a:lnTo>
                  <a:lnTo>
                    <a:pt x="270" y="241"/>
                  </a:lnTo>
                  <a:lnTo>
                    <a:pt x="274" y="240"/>
                  </a:lnTo>
                  <a:lnTo>
                    <a:pt x="273" y="240"/>
                  </a:lnTo>
                  <a:lnTo>
                    <a:pt x="270" y="240"/>
                  </a:lnTo>
                  <a:lnTo>
                    <a:pt x="268" y="240"/>
                  </a:lnTo>
                  <a:lnTo>
                    <a:pt x="266" y="241"/>
                  </a:lnTo>
                  <a:lnTo>
                    <a:pt x="266" y="243"/>
                  </a:lnTo>
                  <a:lnTo>
                    <a:pt x="265" y="245"/>
                  </a:lnTo>
                  <a:lnTo>
                    <a:pt x="265" y="245"/>
                  </a:lnTo>
                  <a:lnTo>
                    <a:pt x="263" y="245"/>
                  </a:lnTo>
                  <a:lnTo>
                    <a:pt x="257" y="245"/>
                  </a:lnTo>
                  <a:lnTo>
                    <a:pt x="257" y="245"/>
                  </a:lnTo>
                  <a:lnTo>
                    <a:pt x="255" y="245"/>
                  </a:lnTo>
                  <a:lnTo>
                    <a:pt x="255" y="245"/>
                  </a:lnTo>
                  <a:lnTo>
                    <a:pt x="251" y="246"/>
                  </a:lnTo>
                  <a:lnTo>
                    <a:pt x="249" y="248"/>
                  </a:lnTo>
                  <a:lnTo>
                    <a:pt x="248" y="249"/>
                  </a:lnTo>
                  <a:lnTo>
                    <a:pt x="246" y="249"/>
                  </a:lnTo>
                  <a:lnTo>
                    <a:pt x="243" y="251"/>
                  </a:lnTo>
                  <a:lnTo>
                    <a:pt x="241" y="251"/>
                  </a:lnTo>
                  <a:lnTo>
                    <a:pt x="240" y="253"/>
                  </a:lnTo>
                  <a:lnTo>
                    <a:pt x="238" y="254"/>
                  </a:lnTo>
                  <a:lnTo>
                    <a:pt x="238" y="254"/>
                  </a:lnTo>
                  <a:lnTo>
                    <a:pt x="240" y="256"/>
                  </a:lnTo>
                  <a:lnTo>
                    <a:pt x="238" y="256"/>
                  </a:lnTo>
                  <a:lnTo>
                    <a:pt x="238" y="257"/>
                  </a:lnTo>
                  <a:lnTo>
                    <a:pt x="235" y="257"/>
                  </a:lnTo>
                  <a:lnTo>
                    <a:pt x="232" y="260"/>
                  </a:lnTo>
                  <a:lnTo>
                    <a:pt x="232" y="262"/>
                  </a:lnTo>
                  <a:lnTo>
                    <a:pt x="232" y="262"/>
                  </a:lnTo>
                  <a:lnTo>
                    <a:pt x="232" y="264"/>
                  </a:lnTo>
                  <a:lnTo>
                    <a:pt x="232" y="264"/>
                  </a:lnTo>
                  <a:lnTo>
                    <a:pt x="230" y="265"/>
                  </a:lnTo>
                  <a:lnTo>
                    <a:pt x="227" y="267"/>
                  </a:lnTo>
                  <a:lnTo>
                    <a:pt x="225" y="267"/>
                  </a:lnTo>
                  <a:lnTo>
                    <a:pt x="225" y="267"/>
                  </a:lnTo>
                  <a:lnTo>
                    <a:pt x="224" y="267"/>
                  </a:lnTo>
                  <a:lnTo>
                    <a:pt x="222" y="267"/>
                  </a:lnTo>
                  <a:lnTo>
                    <a:pt x="221" y="267"/>
                  </a:lnTo>
                  <a:lnTo>
                    <a:pt x="221" y="267"/>
                  </a:lnTo>
                  <a:lnTo>
                    <a:pt x="222" y="267"/>
                  </a:lnTo>
                  <a:lnTo>
                    <a:pt x="224" y="268"/>
                  </a:lnTo>
                  <a:lnTo>
                    <a:pt x="225" y="270"/>
                  </a:lnTo>
                  <a:lnTo>
                    <a:pt x="227" y="271"/>
                  </a:lnTo>
                  <a:lnTo>
                    <a:pt x="227" y="271"/>
                  </a:lnTo>
                  <a:lnTo>
                    <a:pt x="225" y="273"/>
                  </a:lnTo>
                  <a:lnTo>
                    <a:pt x="224" y="275"/>
                  </a:lnTo>
                  <a:lnTo>
                    <a:pt x="222" y="275"/>
                  </a:lnTo>
                  <a:lnTo>
                    <a:pt x="219" y="275"/>
                  </a:lnTo>
                  <a:lnTo>
                    <a:pt x="218" y="276"/>
                  </a:lnTo>
                  <a:lnTo>
                    <a:pt x="218" y="276"/>
                  </a:lnTo>
                  <a:lnTo>
                    <a:pt x="221" y="276"/>
                  </a:lnTo>
                  <a:lnTo>
                    <a:pt x="221" y="278"/>
                  </a:lnTo>
                  <a:lnTo>
                    <a:pt x="221" y="278"/>
                  </a:lnTo>
                  <a:lnTo>
                    <a:pt x="219" y="279"/>
                  </a:lnTo>
                  <a:lnTo>
                    <a:pt x="218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8"/>
                  </a:lnTo>
                  <a:lnTo>
                    <a:pt x="214" y="278"/>
                  </a:lnTo>
                  <a:lnTo>
                    <a:pt x="214" y="279"/>
                  </a:lnTo>
                  <a:lnTo>
                    <a:pt x="211" y="281"/>
                  </a:lnTo>
                  <a:lnTo>
                    <a:pt x="211" y="281"/>
                  </a:lnTo>
                  <a:lnTo>
                    <a:pt x="213" y="281"/>
                  </a:lnTo>
                  <a:lnTo>
                    <a:pt x="211" y="281"/>
                  </a:lnTo>
                  <a:lnTo>
                    <a:pt x="211" y="282"/>
                  </a:lnTo>
                  <a:lnTo>
                    <a:pt x="210" y="282"/>
                  </a:lnTo>
                  <a:lnTo>
                    <a:pt x="210" y="284"/>
                  </a:lnTo>
                  <a:lnTo>
                    <a:pt x="205" y="286"/>
                  </a:lnTo>
                  <a:lnTo>
                    <a:pt x="205" y="287"/>
                  </a:lnTo>
                  <a:lnTo>
                    <a:pt x="205" y="289"/>
                  </a:lnTo>
                  <a:lnTo>
                    <a:pt x="203" y="290"/>
                  </a:lnTo>
                  <a:lnTo>
                    <a:pt x="205" y="292"/>
                  </a:lnTo>
                  <a:lnTo>
                    <a:pt x="208" y="292"/>
                  </a:lnTo>
                  <a:lnTo>
                    <a:pt x="210" y="292"/>
                  </a:lnTo>
                  <a:lnTo>
                    <a:pt x="211" y="293"/>
                  </a:lnTo>
                  <a:lnTo>
                    <a:pt x="214" y="295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8"/>
                  </a:lnTo>
                  <a:lnTo>
                    <a:pt x="214" y="300"/>
                  </a:lnTo>
                  <a:lnTo>
                    <a:pt x="211" y="301"/>
                  </a:lnTo>
                  <a:lnTo>
                    <a:pt x="211" y="301"/>
                  </a:lnTo>
                  <a:lnTo>
                    <a:pt x="210" y="303"/>
                  </a:lnTo>
                  <a:lnTo>
                    <a:pt x="208" y="303"/>
                  </a:lnTo>
                  <a:lnTo>
                    <a:pt x="207" y="304"/>
                  </a:lnTo>
                  <a:lnTo>
                    <a:pt x="205" y="306"/>
                  </a:lnTo>
                  <a:lnTo>
                    <a:pt x="205" y="306"/>
                  </a:lnTo>
                  <a:lnTo>
                    <a:pt x="205" y="308"/>
                  </a:lnTo>
                  <a:lnTo>
                    <a:pt x="202" y="309"/>
                  </a:lnTo>
                  <a:lnTo>
                    <a:pt x="202" y="309"/>
                  </a:lnTo>
                  <a:lnTo>
                    <a:pt x="203" y="309"/>
                  </a:lnTo>
                  <a:lnTo>
                    <a:pt x="203" y="311"/>
                  </a:lnTo>
                  <a:lnTo>
                    <a:pt x="203" y="312"/>
                  </a:lnTo>
                  <a:lnTo>
                    <a:pt x="202" y="312"/>
                  </a:lnTo>
                  <a:lnTo>
                    <a:pt x="200" y="312"/>
                  </a:lnTo>
                  <a:lnTo>
                    <a:pt x="199" y="312"/>
                  </a:lnTo>
                  <a:lnTo>
                    <a:pt x="199" y="312"/>
                  </a:lnTo>
                  <a:lnTo>
                    <a:pt x="199" y="314"/>
                  </a:lnTo>
                  <a:lnTo>
                    <a:pt x="192" y="314"/>
                  </a:lnTo>
                  <a:lnTo>
                    <a:pt x="191" y="317"/>
                  </a:lnTo>
                  <a:lnTo>
                    <a:pt x="189" y="317"/>
                  </a:lnTo>
                  <a:lnTo>
                    <a:pt x="188" y="319"/>
                  </a:lnTo>
                  <a:lnTo>
                    <a:pt x="186" y="320"/>
                  </a:lnTo>
                  <a:lnTo>
                    <a:pt x="184" y="320"/>
                  </a:lnTo>
                  <a:lnTo>
                    <a:pt x="183" y="320"/>
                  </a:lnTo>
                  <a:lnTo>
                    <a:pt x="183" y="322"/>
                  </a:lnTo>
                  <a:lnTo>
                    <a:pt x="183" y="322"/>
                  </a:lnTo>
                  <a:lnTo>
                    <a:pt x="181" y="323"/>
                  </a:lnTo>
                  <a:lnTo>
                    <a:pt x="181" y="323"/>
                  </a:lnTo>
                  <a:lnTo>
                    <a:pt x="180" y="325"/>
                  </a:lnTo>
                  <a:lnTo>
                    <a:pt x="178" y="325"/>
                  </a:lnTo>
                  <a:lnTo>
                    <a:pt x="177" y="325"/>
                  </a:lnTo>
                  <a:lnTo>
                    <a:pt x="177" y="327"/>
                  </a:lnTo>
                  <a:lnTo>
                    <a:pt x="177" y="327"/>
                  </a:lnTo>
                  <a:lnTo>
                    <a:pt x="175" y="327"/>
                  </a:lnTo>
                  <a:lnTo>
                    <a:pt x="173" y="327"/>
                  </a:lnTo>
                  <a:lnTo>
                    <a:pt x="172" y="328"/>
                  </a:lnTo>
                  <a:lnTo>
                    <a:pt x="170" y="330"/>
                  </a:lnTo>
                  <a:lnTo>
                    <a:pt x="170" y="330"/>
                  </a:lnTo>
                  <a:lnTo>
                    <a:pt x="172" y="330"/>
                  </a:lnTo>
                  <a:lnTo>
                    <a:pt x="172" y="331"/>
                  </a:lnTo>
                  <a:lnTo>
                    <a:pt x="172" y="331"/>
                  </a:lnTo>
                  <a:lnTo>
                    <a:pt x="170" y="334"/>
                  </a:lnTo>
                  <a:lnTo>
                    <a:pt x="170" y="334"/>
                  </a:lnTo>
                  <a:lnTo>
                    <a:pt x="169" y="334"/>
                  </a:lnTo>
                  <a:lnTo>
                    <a:pt x="169" y="336"/>
                  </a:lnTo>
                  <a:lnTo>
                    <a:pt x="167" y="336"/>
                  </a:lnTo>
                  <a:lnTo>
                    <a:pt x="166" y="336"/>
                  </a:lnTo>
                  <a:lnTo>
                    <a:pt x="166" y="336"/>
                  </a:lnTo>
                  <a:lnTo>
                    <a:pt x="166" y="338"/>
                  </a:lnTo>
                  <a:lnTo>
                    <a:pt x="164" y="338"/>
                  </a:lnTo>
                  <a:lnTo>
                    <a:pt x="164" y="338"/>
                  </a:lnTo>
                  <a:lnTo>
                    <a:pt x="162" y="339"/>
                  </a:lnTo>
                  <a:lnTo>
                    <a:pt x="161" y="339"/>
                  </a:lnTo>
                  <a:lnTo>
                    <a:pt x="161" y="339"/>
                  </a:lnTo>
                  <a:lnTo>
                    <a:pt x="159" y="339"/>
                  </a:lnTo>
                  <a:lnTo>
                    <a:pt x="158" y="339"/>
                  </a:lnTo>
                  <a:lnTo>
                    <a:pt x="158" y="339"/>
                  </a:lnTo>
                  <a:lnTo>
                    <a:pt x="156" y="341"/>
                  </a:lnTo>
                  <a:lnTo>
                    <a:pt x="156" y="341"/>
                  </a:lnTo>
                  <a:lnTo>
                    <a:pt x="156" y="342"/>
                  </a:lnTo>
                  <a:lnTo>
                    <a:pt x="155" y="344"/>
                  </a:lnTo>
                  <a:lnTo>
                    <a:pt x="155" y="344"/>
                  </a:lnTo>
                  <a:lnTo>
                    <a:pt x="153" y="344"/>
                  </a:lnTo>
                  <a:lnTo>
                    <a:pt x="151" y="342"/>
                  </a:lnTo>
                  <a:lnTo>
                    <a:pt x="151" y="344"/>
                  </a:lnTo>
                  <a:lnTo>
                    <a:pt x="148" y="344"/>
                  </a:lnTo>
                  <a:lnTo>
                    <a:pt x="148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48" y="345"/>
                  </a:lnTo>
                  <a:lnTo>
                    <a:pt x="148" y="345"/>
                  </a:lnTo>
                  <a:lnTo>
                    <a:pt x="147" y="345"/>
                  </a:lnTo>
                  <a:lnTo>
                    <a:pt x="147" y="347"/>
                  </a:lnTo>
                  <a:lnTo>
                    <a:pt x="143" y="347"/>
                  </a:lnTo>
                  <a:lnTo>
                    <a:pt x="143" y="347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2" y="350"/>
                  </a:lnTo>
                  <a:lnTo>
                    <a:pt x="143" y="350"/>
                  </a:lnTo>
                  <a:lnTo>
                    <a:pt x="143" y="350"/>
                  </a:lnTo>
                  <a:lnTo>
                    <a:pt x="143" y="352"/>
                  </a:lnTo>
                  <a:lnTo>
                    <a:pt x="145" y="352"/>
                  </a:lnTo>
                  <a:lnTo>
                    <a:pt x="145" y="352"/>
                  </a:lnTo>
                  <a:lnTo>
                    <a:pt x="142" y="353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39" y="355"/>
                  </a:lnTo>
                  <a:lnTo>
                    <a:pt x="137" y="356"/>
                  </a:lnTo>
                  <a:lnTo>
                    <a:pt x="128" y="360"/>
                  </a:lnTo>
                  <a:lnTo>
                    <a:pt x="126" y="360"/>
                  </a:lnTo>
                  <a:lnTo>
                    <a:pt x="126" y="361"/>
                  </a:lnTo>
                  <a:lnTo>
                    <a:pt x="126" y="363"/>
                  </a:lnTo>
                  <a:lnTo>
                    <a:pt x="126" y="363"/>
                  </a:lnTo>
                  <a:lnTo>
                    <a:pt x="125" y="364"/>
                  </a:lnTo>
                  <a:lnTo>
                    <a:pt x="125" y="363"/>
                  </a:lnTo>
                  <a:lnTo>
                    <a:pt x="125" y="361"/>
                  </a:lnTo>
                  <a:lnTo>
                    <a:pt x="125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1" y="360"/>
                  </a:lnTo>
                  <a:lnTo>
                    <a:pt x="121" y="361"/>
                  </a:lnTo>
                  <a:lnTo>
                    <a:pt x="120" y="361"/>
                  </a:lnTo>
                  <a:lnTo>
                    <a:pt x="120" y="361"/>
                  </a:lnTo>
                  <a:lnTo>
                    <a:pt x="117" y="363"/>
                  </a:lnTo>
                  <a:lnTo>
                    <a:pt x="115" y="364"/>
                  </a:lnTo>
                  <a:lnTo>
                    <a:pt x="114" y="364"/>
                  </a:lnTo>
                  <a:lnTo>
                    <a:pt x="114" y="366"/>
                  </a:lnTo>
                  <a:lnTo>
                    <a:pt x="112" y="366"/>
                  </a:lnTo>
                  <a:lnTo>
                    <a:pt x="112" y="366"/>
                  </a:lnTo>
                  <a:lnTo>
                    <a:pt x="110" y="366"/>
                  </a:lnTo>
                  <a:lnTo>
                    <a:pt x="110" y="366"/>
                  </a:lnTo>
                  <a:lnTo>
                    <a:pt x="109" y="366"/>
                  </a:lnTo>
                  <a:lnTo>
                    <a:pt x="109" y="368"/>
                  </a:lnTo>
                  <a:lnTo>
                    <a:pt x="107" y="366"/>
                  </a:lnTo>
                  <a:lnTo>
                    <a:pt x="106" y="366"/>
                  </a:lnTo>
                  <a:lnTo>
                    <a:pt x="106" y="368"/>
                  </a:lnTo>
                  <a:lnTo>
                    <a:pt x="104" y="369"/>
                  </a:lnTo>
                  <a:lnTo>
                    <a:pt x="102" y="369"/>
                  </a:lnTo>
                  <a:lnTo>
                    <a:pt x="99" y="369"/>
                  </a:lnTo>
                  <a:lnTo>
                    <a:pt x="99" y="369"/>
                  </a:lnTo>
                  <a:lnTo>
                    <a:pt x="98" y="369"/>
                  </a:lnTo>
                  <a:lnTo>
                    <a:pt x="98" y="368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101" y="366"/>
                  </a:lnTo>
                  <a:lnTo>
                    <a:pt x="102" y="366"/>
                  </a:lnTo>
                  <a:lnTo>
                    <a:pt x="102" y="366"/>
                  </a:lnTo>
                  <a:lnTo>
                    <a:pt x="101" y="364"/>
                  </a:lnTo>
                  <a:lnTo>
                    <a:pt x="101" y="364"/>
                  </a:lnTo>
                  <a:lnTo>
                    <a:pt x="99" y="364"/>
                  </a:lnTo>
                  <a:lnTo>
                    <a:pt x="98" y="364"/>
                  </a:lnTo>
                  <a:lnTo>
                    <a:pt x="96" y="364"/>
                  </a:lnTo>
                  <a:lnTo>
                    <a:pt x="96" y="366"/>
                  </a:lnTo>
                  <a:lnTo>
                    <a:pt x="96" y="366"/>
                  </a:lnTo>
                  <a:lnTo>
                    <a:pt x="95" y="368"/>
                  </a:lnTo>
                  <a:lnTo>
                    <a:pt x="95" y="369"/>
                  </a:lnTo>
                  <a:lnTo>
                    <a:pt x="91" y="372"/>
                  </a:lnTo>
                  <a:lnTo>
                    <a:pt x="90" y="374"/>
                  </a:lnTo>
                  <a:lnTo>
                    <a:pt x="88" y="374"/>
                  </a:lnTo>
                  <a:lnTo>
                    <a:pt x="88" y="374"/>
                  </a:lnTo>
                  <a:lnTo>
                    <a:pt x="87" y="375"/>
                  </a:lnTo>
                  <a:lnTo>
                    <a:pt x="87" y="375"/>
                  </a:lnTo>
                  <a:lnTo>
                    <a:pt x="85" y="375"/>
                  </a:lnTo>
                  <a:lnTo>
                    <a:pt x="85" y="375"/>
                  </a:lnTo>
                  <a:lnTo>
                    <a:pt x="84" y="375"/>
                  </a:lnTo>
                  <a:lnTo>
                    <a:pt x="84" y="375"/>
                  </a:lnTo>
                  <a:lnTo>
                    <a:pt x="85" y="374"/>
                  </a:lnTo>
                  <a:lnTo>
                    <a:pt x="85" y="374"/>
                  </a:lnTo>
                  <a:lnTo>
                    <a:pt x="84" y="372"/>
                  </a:lnTo>
                  <a:lnTo>
                    <a:pt x="84" y="372"/>
                  </a:lnTo>
                  <a:lnTo>
                    <a:pt x="82" y="372"/>
                  </a:lnTo>
                  <a:lnTo>
                    <a:pt x="82" y="372"/>
                  </a:lnTo>
                  <a:lnTo>
                    <a:pt x="82" y="375"/>
                  </a:lnTo>
                  <a:lnTo>
                    <a:pt x="82" y="375"/>
                  </a:lnTo>
                  <a:lnTo>
                    <a:pt x="80" y="377"/>
                  </a:lnTo>
                  <a:lnTo>
                    <a:pt x="79" y="377"/>
                  </a:lnTo>
                  <a:lnTo>
                    <a:pt x="79" y="377"/>
                  </a:lnTo>
                  <a:lnTo>
                    <a:pt x="77" y="375"/>
                  </a:lnTo>
                  <a:lnTo>
                    <a:pt x="74" y="375"/>
                  </a:lnTo>
                  <a:lnTo>
                    <a:pt x="74" y="375"/>
                  </a:lnTo>
                  <a:lnTo>
                    <a:pt x="76" y="377"/>
                  </a:lnTo>
                  <a:lnTo>
                    <a:pt x="74" y="379"/>
                  </a:lnTo>
                  <a:lnTo>
                    <a:pt x="73" y="379"/>
                  </a:lnTo>
                  <a:lnTo>
                    <a:pt x="73" y="380"/>
                  </a:lnTo>
                  <a:lnTo>
                    <a:pt x="71" y="380"/>
                  </a:lnTo>
                  <a:lnTo>
                    <a:pt x="71" y="379"/>
                  </a:lnTo>
                  <a:lnTo>
                    <a:pt x="73" y="377"/>
                  </a:lnTo>
                  <a:lnTo>
                    <a:pt x="73" y="377"/>
                  </a:lnTo>
                  <a:lnTo>
                    <a:pt x="73" y="375"/>
                  </a:lnTo>
                  <a:lnTo>
                    <a:pt x="73" y="375"/>
                  </a:lnTo>
                  <a:lnTo>
                    <a:pt x="73" y="374"/>
                  </a:lnTo>
                  <a:lnTo>
                    <a:pt x="74" y="372"/>
                  </a:lnTo>
                  <a:lnTo>
                    <a:pt x="76" y="372"/>
                  </a:lnTo>
                  <a:lnTo>
                    <a:pt x="76" y="372"/>
                  </a:lnTo>
                  <a:lnTo>
                    <a:pt x="77" y="372"/>
                  </a:lnTo>
                  <a:lnTo>
                    <a:pt x="77" y="372"/>
                  </a:lnTo>
                  <a:lnTo>
                    <a:pt x="79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2" y="369"/>
                  </a:lnTo>
                  <a:lnTo>
                    <a:pt x="84" y="368"/>
                  </a:lnTo>
                  <a:lnTo>
                    <a:pt x="85" y="364"/>
                  </a:lnTo>
                  <a:lnTo>
                    <a:pt x="88" y="363"/>
                  </a:lnTo>
                  <a:lnTo>
                    <a:pt x="91" y="360"/>
                  </a:lnTo>
                  <a:lnTo>
                    <a:pt x="95" y="358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8"/>
                  </a:lnTo>
                  <a:lnTo>
                    <a:pt x="106" y="356"/>
                  </a:lnTo>
                  <a:lnTo>
                    <a:pt x="107" y="356"/>
                  </a:lnTo>
                  <a:lnTo>
                    <a:pt x="107" y="356"/>
                  </a:lnTo>
                  <a:lnTo>
                    <a:pt x="107" y="358"/>
                  </a:lnTo>
                  <a:lnTo>
                    <a:pt x="106" y="358"/>
                  </a:lnTo>
                  <a:lnTo>
                    <a:pt x="106" y="358"/>
                  </a:lnTo>
                  <a:lnTo>
                    <a:pt x="107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0"/>
                  </a:lnTo>
                  <a:lnTo>
                    <a:pt x="110" y="360"/>
                  </a:lnTo>
                  <a:lnTo>
                    <a:pt x="110" y="360"/>
                  </a:lnTo>
                  <a:lnTo>
                    <a:pt x="112" y="360"/>
                  </a:lnTo>
                  <a:lnTo>
                    <a:pt x="112" y="360"/>
                  </a:lnTo>
                  <a:lnTo>
                    <a:pt x="114" y="360"/>
                  </a:lnTo>
                  <a:lnTo>
                    <a:pt x="115" y="360"/>
                  </a:lnTo>
                  <a:lnTo>
                    <a:pt x="115" y="360"/>
                  </a:lnTo>
                  <a:lnTo>
                    <a:pt x="117" y="360"/>
                  </a:lnTo>
                  <a:lnTo>
                    <a:pt x="115" y="360"/>
                  </a:lnTo>
                  <a:lnTo>
                    <a:pt x="114" y="358"/>
                  </a:lnTo>
                  <a:lnTo>
                    <a:pt x="112" y="356"/>
                  </a:lnTo>
                  <a:lnTo>
                    <a:pt x="112" y="356"/>
                  </a:lnTo>
                  <a:lnTo>
                    <a:pt x="112" y="355"/>
                  </a:lnTo>
                  <a:lnTo>
                    <a:pt x="114" y="353"/>
                  </a:lnTo>
                  <a:lnTo>
                    <a:pt x="115" y="352"/>
                  </a:lnTo>
                  <a:lnTo>
                    <a:pt x="115" y="350"/>
                  </a:lnTo>
                  <a:lnTo>
                    <a:pt x="118" y="349"/>
                  </a:lnTo>
                  <a:lnTo>
                    <a:pt x="120" y="347"/>
                  </a:lnTo>
                  <a:lnTo>
                    <a:pt x="123" y="345"/>
                  </a:lnTo>
                  <a:lnTo>
                    <a:pt x="131" y="342"/>
                  </a:lnTo>
                  <a:lnTo>
                    <a:pt x="132" y="341"/>
                  </a:lnTo>
                  <a:lnTo>
                    <a:pt x="134" y="339"/>
                  </a:lnTo>
                  <a:lnTo>
                    <a:pt x="136" y="338"/>
                  </a:lnTo>
                  <a:lnTo>
                    <a:pt x="136" y="339"/>
                  </a:lnTo>
                  <a:lnTo>
                    <a:pt x="136" y="339"/>
                  </a:lnTo>
                  <a:lnTo>
                    <a:pt x="137" y="341"/>
                  </a:lnTo>
                  <a:lnTo>
                    <a:pt x="139" y="341"/>
                  </a:lnTo>
                  <a:lnTo>
                    <a:pt x="139" y="341"/>
                  </a:lnTo>
                  <a:lnTo>
                    <a:pt x="139" y="339"/>
                  </a:lnTo>
                  <a:lnTo>
                    <a:pt x="139" y="338"/>
                  </a:lnTo>
                  <a:lnTo>
                    <a:pt x="139" y="338"/>
                  </a:lnTo>
                  <a:lnTo>
                    <a:pt x="139" y="336"/>
                  </a:lnTo>
                  <a:lnTo>
                    <a:pt x="139" y="334"/>
                  </a:lnTo>
                  <a:lnTo>
                    <a:pt x="140" y="333"/>
                  </a:lnTo>
                  <a:lnTo>
                    <a:pt x="142" y="331"/>
                  </a:lnTo>
                  <a:lnTo>
                    <a:pt x="143" y="330"/>
                  </a:lnTo>
                  <a:lnTo>
                    <a:pt x="145" y="328"/>
                  </a:lnTo>
                  <a:lnTo>
                    <a:pt x="147" y="328"/>
                  </a:lnTo>
                  <a:lnTo>
                    <a:pt x="148" y="328"/>
                  </a:lnTo>
                  <a:lnTo>
                    <a:pt x="150" y="325"/>
                  </a:lnTo>
                  <a:lnTo>
                    <a:pt x="151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5" y="325"/>
                  </a:lnTo>
                  <a:lnTo>
                    <a:pt x="156" y="327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5" y="325"/>
                  </a:lnTo>
                  <a:lnTo>
                    <a:pt x="155" y="323"/>
                  </a:lnTo>
                  <a:lnTo>
                    <a:pt x="153" y="322"/>
                  </a:lnTo>
                  <a:lnTo>
                    <a:pt x="153" y="322"/>
                  </a:lnTo>
                  <a:lnTo>
                    <a:pt x="153" y="320"/>
                  </a:lnTo>
                  <a:lnTo>
                    <a:pt x="155" y="317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6" y="311"/>
                  </a:lnTo>
                  <a:lnTo>
                    <a:pt x="161" y="311"/>
                  </a:lnTo>
                  <a:lnTo>
                    <a:pt x="158" y="311"/>
                  </a:lnTo>
                  <a:lnTo>
                    <a:pt x="158" y="311"/>
                  </a:lnTo>
                  <a:lnTo>
                    <a:pt x="156" y="309"/>
                  </a:lnTo>
                  <a:lnTo>
                    <a:pt x="156" y="308"/>
                  </a:lnTo>
                  <a:lnTo>
                    <a:pt x="156" y="306"/>
                  </a:lnTo>
                  <a:lnTo>
                    <a:pt x="156" y="304"/>
                  </a:lnTo>
                  <a:lnTo>
                    <a:pt x="159" y="301"/>
                  </a:lnTo>
                  <a:lnTo>
                    <a:pt x="164" y="300"/>
                  </a:lnTo>
                  <a:lnTo>
                    <a:pt x="162" y="300"/>
                  </a:lnTo>
                  <a:lnTo>
                    <a:pt x="162" y="298"/>
                  </a:lnTo>
                  <a:lnTo>
                    <a:pt x="164" y="295"/>
                  </a:lnTo>
                  <a:lnTo>
                    <a:pt x="166" y="290"/>
                  </a:lnTo>
                  <a:lnTo>
                    <a:pt x="164" y="293"/>
                  </a:lnTo>
                  <a:lnTo>
                    <a:pt x="161" y="297"/>
                  </a:lnTo>
                  <a:lnTo>
                    <a:pt x="153" y="300"/>
                  </a:lnTo>
                  <a:lnTo>
                    <a:pt x="148" y="301"/>
                  </a:lnTo>
                  <a:lnTo>
                    <a:pt x="147" y="301"/>
                  </a:lnTo>
                  <a:lnTo>
                    <a:pt x="145" y="301"/>
                  </a:lnTo>
                  <a:lnTo>
                    <a:pt x="143" y="300"/>
                  </a:lnTo>
                  <a:lnTo>
                    <a:pt x="142" y="298"/>
                  </a:lnTo>
                  <a:lnTo>
                    <a:pt x="142" y="297"/>
                  </a:lnTo>
                  <a:lnTo>
                    <a:pt x="142" y="295"/>
                  </a:lnTo>
                  <a:lnTo>
                    <a:pt x="142" y="293"/>
                  </a:lnTo>
                  <a:lnTo>
                    <a:pt x="143" y="293"/>
                  </a:lnTo>
                  <a:lnTo>
                    <a:pt x="147" y="295"/>
                  </a:lnTo>
                  <a:lnTo>
                    <a:pt x="148" y="295"/>
                  </a:lnTo>
                  <a:lnTo>
                    <a:pt x="145" y="293"/>
                  </a:lnTo>
                  <a:lnTo>
                    <a:pt x="142" y="292"/>
                  </a:lnTo>
                  <a:lnTo>
                    <a:pt x="142" y="292"/>
                  </a:lnTo>
                  <a:lnTo>
                    <a:pt x="140" y="293"/>
                  </a:lnTo>
                  <a:lnTo>
                    <a:pt x="139" y="295"/>
                  </a:lnTo>
                  <a:lnTo>
                    <a:pt x="137" y="295"/>
                  </a:lnTo>
                  <a:lnTo>
                    <a:pt x="137" y="295"/>
                  </a:lnTo>
                  <a:lnTo>
                    <a:pt x="137" y="297"/>
                  </a:lnTo>
                  <a:lnTo>
                    <a:pt x="137" y="298"/>
                  </a:lnTo>
                  <a:lnTo>
                    <a:pt x="136" y="300"/>
                  </a:lnTo>
                  <a:lnTo>
                    <a:pt x="137" y="304"/>
                  </a:lnTo>
                  <a:lnTo>
                    <a:pt x="137" y="306"/>
                  </a:lnTo>
                  <a:lnTo>
                    <a:pt x="136" y="306"/>
                  </a:lnTo>
                  <a:lnTo>
                    <a:pt x="132" y="304"/>
                  </a:lnTo>
                  <a:lnTo>
                    <a:pt x="129" y="300"/>
                  </a:lnTo>
                  <a:lnTo>
                    <a:pt x="128" y="298"/>
                  </a:lnTo>
                  <a:lnTo>
                    <a:pt x="125" y="295"/>
                  </a:lnTo>
                  <a:lnTo>
                    <a:pt x="123" y="297"/>
                  </a:lnTo>
                  <a:lnTo>
                    <a:pt x="123" y="298"/>
                  </a:lnTo>
                  <a:lnTo>
                    <a:pt x="121" y="298"/>
                  </a:lnTo>
                  <a:lnTo>
                    <a:pt x="118" y="297"/>
                  </a:lnTo>
                  <a:lnTo>
                    <a:pt x="117" y="295"/>
                  </a:lnTo>
                  <a:lnTo>
                    <a:pt x="115" y="293"/>
                  </a:lnTo>
                  <a:lnTo>
                    <a:pt x="112" y="293"/>
                  </a:lnTo>
                  <a:lnTo>
                    <a:pt x="110" y="295"/>
                  </a:lnTo>
                  <a:lnTo>
                    <a:pt x="107" y="297"/>
                  </a:lnTo>
                  <a:lnTo>
                    <a:pt x="107" y="297"/>
                  </a:lnTo>
                  <a:lnTo>
                    <a:pt x="102" y="298"/>
                  </a:lnTo>
                  <a:lnTo>
                    <a:pt x="102" y="298"/>
                  </a:lnTo>
                  <a:lnTo>
                    <a:pt x="101" y="300"/>
                  </a:lnTo>
                  <a:lnTo>
                    <a:pt x="101" y="300"/>
                  </a:lnTo>
                  <a:lnTo>
                    <a:pt x="99" y="301"/>
                  </a:lnTo>
                  <a:lnTo>
                    <a:pt x="95" y="303"/>
                  </a:lnTo>
                  <a:lnTo>
                    <a:pt x="88" y="301"/>
                  </a:lnTo>
                  <a:lnTo>
                    <a:pt x="91" y="301"/>
                  </a:lnTo>
                  <a:lnTo>
                    <a:pt x="93" y="300"/>
                  </a:lnTo>
                  <a:lnTo>
                    <a:pt x="95" y="298"/>
                  </a:lnTo>
                  <a:lnTo>
                    <a:pt x="95" y="297"/>
                  </a:lnTo>
                  <a:lnTo>
                    <a:pt x="95" y="295"/>
                  </a:lnTo>
                  <a:lnTo>
                    <a:pt x="95" y="293"/>
                  </a:lnTo>
                  <a:lnTo>
                    <a:pt x="96" y="292"/>
                  </a:lnTo>
                  <a:lnTo>
                    <a:pt x="95" y="292"/>
                  </a:lnTo>
                  <a:lnTo>
                    <a:pt x="93" y="292"/>
                  </a:lnTo>
                  <a:lnTo>
                    <a:pt x="91" y="290"/>
                  </a:lnTo>
                  <a:lnTo>
                    <a:pt x="90" y="287"/>
                  </a:lnTo>
                  <a:lnTo>
                    <a:pt x="91" y="286"/>
                  </a:lnTo>
                  <a:lnTo>
                    <a:pt x="93" y="284"/>
                  </a:lnTo>
                  <a:lnTo>
                    <a:pt x="93" y="282"/>
                  </a:lnTo>
                  <a:lnTo>
                    <a:pt x="93" y="281"/>
                  </a:lnTo>
                  <a:lnTo>
                    <a:pt x="91" y="279"/>
                  </a:lnTo>
                  <a:lnTo>
                    <a:pt x="88" y="273"/>
                  </a:lnTo>
                  <a:lnTo>
                    <a:pt x="87" y="268"/>
                  </a:lnTo>
                  <a:lnTo>
                    <a:pt x="85" y="267"/>
                  </a:lnTo>
                  <a:lnTo>
                    <a:pt x="87" y="262"/>
                  </a:lnTo>
                  <a:lnTo>
                    <a:pt x="88" y="259"/>
                  </a:lnTo>
                  <a:lnTo>
                    <a:pt x="91" y="257"/>
                  </a:lnTo>
                  <a:lnTo>
                    <a:pt x="91" y="257"/>
                  </a:lnTo>
                  <a:lnTo>
                    <a:pt x="90" y="257"/>
                  </a:lnTo>
                  <a:lnTo>
                    <a:pt x="88" y="257"/>
                  </a:lnTo>
                  <a:lnTo>
                    <a:pt x="88" y="259"/>
                  </a:lnTo>
                  <a:lnTo>
                    <a:pt x="87" y="259"/>
                  </a:lnTo>
                  <a:lnTo>
                    <a:pt x="84" y="264"/>
                  </a:lnTo>
                  <a:lnTo>
                    <a:pt x="82" y="267"/>
                  </a:lnTo>
                  <a:lnTo>
                    <a:pt x="80" y="267"/>
                  </a:lnTo>
                  <a:lnTo>
                    <a:pt x="84" y="268"/>
                  </a:lnTo>
                  <a:lnTo>
                    <a:pt x="84" y="268"/>
                  </a:lnTo>
                  <a:lnTo>
                    <a:pt x="84" y="270"/>
                  </a:lnTo>
                  <a:lnTo>
                    <a:pt x="84" y="271"/>
                  </a:lnTo>
                  <a:lnTo>
                    <a:pt x="82" y="273"/>
                  </a:lnTo>
                  <a:lnTo>
                    <a:pt x="80" y="273"/>
                  </a:lnTo>
                  <a:lnTo>
                    <a:pt x="79" y="275"/>
                  </a:lnTo>
                  <a:lnTo>
                    <a:pt x="73" y="276"/>
                  </a:lnTo>
                  <a:lnTo>
                    <a:pt x="66" y="276"/>
                  </a:lnTo>
                  <a:lnTo>
                    <a:pt x="63" y="276"/>
                  </a:lnTo>
                  <a:lnTo>
                    <a:pt x="60" y="275"/>
                  </a:lnTo>
                  <a:lnTo>
                    <a:pt x="60" y="273"/>
                  </a:lnTo>
                  <a:lnTo>
                    <a:pt x="60" y="273"/>
                  </a:lnTo>
                  <a:lnTo>
                    <a:pt x="55" y="270"/>
                  </a:lnTo>
                  <a:lnTo>
                    <a:pt x="52" y="267"/>
                  </a:lnTo>
                  <a:lnTo>
                    <a:pt x="50" y="265"/>
                  </a:lnTo>
                  <a:lnTo>
                    <a:pt x="49" y="265"/>
                  </a:lnTo>
                  <a:lnTo>
                    <a:pt x="47" y="264"/>
                  </a:lnTo>
                  <a:lnTo>
                    <a:pt x="47" y="262"/>
                  </a:lnTo>
                  <a:lnTo>
                    <a:pt x="47" y="262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3" y="260"/>
                  </a:lnTo>
                  <a:lnTo>
                    <a:pt x="47" y="256"/>
                  </a:lnTo>
                  <a:lnTo>
                    <a:pt x="49" y="254"/>
                  </a:lnTo>
                  <a:lnTo>
                    <a:pt x="50" y="253"/>
                  </a:lnTo>
                  <a:lnTo>
                    <a:pt x="52" y="254"/>
                  </a:lnTo>
                  <a:lnTo>
                    <a:pt x="55" y="254"/>
                  </a:lnTo>
                  <a:lnTo>
                    <a:pt x="57" y="256"/>
                  </a:lnTo>
                  <a:lnTo>
                    <a:pt x="57" y="256"/>
                  </a:lnTo>
                  <a:lnTo>
                    <a:pt x="58" y="257"/>
                  </a:lnTo>
                  <a:lnTo>
                    <a:pt x="57" y="259"/>
                  </a:lnTo>
                  <a:lnTo>
                    <a:pt x="57" y="260"/>
                  </a:lnTo>
                  <a:lnTo>
                    <a:pt x="57" y="259"/>
                  </a:lnTo>
                  <a:lnTo>
                    <a:pt x="60" y="257"/>
                  </a:lnTo>
                  <a:lnTo>
                    <a:pt x="61" y="256"/>
                  </a:lnTo>
                  <a:lnTo>
                    <a:pt x="63" y="256"/>
                  </a:lnTo>
                  <a:lnTo>
                    <a:pt x="63" y="256"/>
                  </a:lnTo>
                  <a:lnTo>
                    <a:pt x="65" y="257"/>
                  </a:lnTo>
                  <a:lnTo>
                    <a:pt x="66" y="260"/>
                  </a:lnTo>
                  <a:lnTo>
                    <a:pt x="69" y="259"/>
                  </a:lnTo>
                  <a:lnTo>
                    <a:pt x="71" y="256"/>
                  </a:lnTo>
                  <a:lnTo>
                    <a:pt x="69" y="256"/>
                  </a:lnTo>
                  <a:lnTo>
                    <a:pt x="68" y="254"/>
                  </a:lnTo>
                  <a:lnTo>
                    <a:pt x="63" y="254"/>
                  </a:lnTo>
                  <a:lnTo>
                    <a:pt x="65" y="254"/>
                  </a:lnTo>
                  <a:lnTo>
                    <a:pt x="66" y="254"/>
                  </a:lnTo>
                  <a:lnTo>
                    <a:pt x="68" y="253"/>
                  </a:lnTo>
                  <a:lnTo>
                    <a:pt x="66" y="253"/>
                  </a:lnTo>
                  <a:lnTo>
                    <a:pt x="66" y="251"/>
                  </a:lnTo>
                  <a:lnTo>
                    <a:pt x="61" y="254"/>
                  </a:lnTo>
                  <a:lnTo>
                    <a:pt x="55" y="254"/>
                  </a:lnTo>
                  <a:lnTo>
                    <a:pt x="50" y="253"/>
                  </a:lnTo>
                  <a:lnTo>
                    <a:pt x="47" y="253"/>
                  </a:lnTo>
                  <a:lnTo>
                    <a:pt x="46" y="253"/>
                  </a:lnTo>
                  <a:lnTo>
                    <a:pt x="46" y="251"/>
                  </a:lnTo>
                  <a:lnTo>
                    <a:pt x="47" y="249"/>
                  </a:lnTo>
                  <a:lnTo>
                    <a:pt x="49" y="249"/>
                  </a:lnTo>
                  <a:lnTo>
                    <a:pt x="49" y="248"/>
                  </a:lnTo>
                  <a:lnTo>
                    <a:pt x="49" y="248"/>
                  </a:lnTo>
                  <a:lnTo>
                    <a:pt x="46" y="249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6"/>
                  </a:lnTo>
                  <a:lnTo>
                    <a:pt x="44" y="248"/>
                  </a:lnTo>
                  <a:lnTo>
                    <a:pt x="44" y="248"/>
                  </a:lnTo>
                  <a:lnTo>
                    <a:pt x="43" y="246"/>
                  </a:lnTo>
                  <a:lnTo>
                    <a:pt x="43" y="246"/>
                  </a:lnTo>
                  <a:lnTo>
                    <a:pt x="44" y="245"/>
                  </a:lnTo>
                  <a:lnTo>
                    <a:pt x="44" y="245"/>
                  </a:lnTo>
                  <a:lnTo>
                    <a:pt x="43" y="245"/>
                  </a:lnTo>
                  <a:lnTo>
                    <a:pt x="43" y="246"/>
                  </a:lnTo>
                  <a:lnTo>
                    <a:pt x="43" y="248"/>
                  </a:lnTo>
                  <a:lnTo>
                    <a:pt x="43" y="248"/>
                  </a:lnTo>
                  <a:lnTo>
                    <a:pt x="41" y="249"/>
                  </a:lnTo>
                  <a:lnTo>
                    <a:pt x="39" y="248"/>
                  </a:lnTo>
                  <a:lnTo>
                    <a:pt x="38" y="248"/>
                  </a:lnTo>
                  <a:lnTo>
                    <a:pt x="38" y="245"/>
                  </a:lnTo>
                  <a:lnTo>
                    <a:pt x="35" y="243"/>
                  </a:lnTo>
                  <a:lnTo>
                    <a:pt x="35" y="241"/>
                  </a:lnTo>
                  <a:lnTo>
                    <a:pt x="36" y="240"/>
                  </a:lnTo>
                  <a:lnTo>
                    <a:pt x="35" y="238"/>
                  </a:lnTo>
                  <a:lnTo>
                    <a:pt x="33" y="238"/>
                  </a:lnTo>
                  <a:lnTo>
                    <a:pt x="32" y="240"/>
                  </a:lnTo>
                  <a:lnTo>
                    <a:pt x="32" y="238"/>
                  </a:lnTo>
                  <a:lnTo>
                    <a:pt x="30" y="238"/>
                  </a:lnTo>
                  <a:lnTo>
                    <a:pt x="30" y="237"/>
                  </a:lnTo>
                  <a:lnTo>
                    <a:pt x="32" y="237"/>
                  </a:lnTo>
                  <a:lnTo>
                    <a:pt x="32" y="237"/>
                  </a:lnTo>
                  <a:lnTo>
                    <a:pt x="35" y="235"/>
                  </a:lnTo>
                  <a:lnTo>
                    <a:pt x="36" y="235"/>
                  </a:lnTo>
                  <a:lnTo>
                    <a:pt x="33" y="234"/>
                  </a:lnTo>
                  <a:lnTo>
                    <a:pt x="32" y="234"/>
                  </a:lnTo>
                  <a:lnTo>
                    <a:pt x="33" y="232"/>
                  </a:lnTo>
                  <a:lnTo>
                    <a:pt x="35" y="232"/>
                  </a:lnTo>
                  <a:lnTo>
                    <a:pt x="39" y="232"/>
                  </a:lnTo>
                  <a:lnTo>
                    <a:pt x="38" y="230"/>
                  </a:lnTo>
                  <a:lnTo>
                    <a:pt x="36" y="229"/>
                  </a:lnTo>
                  <a:lnTo>
                    <a:pt x="36" y="229"/>
                  </a:lnTo>
                  <a:lnTo>
                    <a:pt x="38" y="226"/>
                  </a:lnTo>
                  <a:lnTo>
                    <a:pt x="41" y="223"/>
                  </a:lnTo>
                  <a:lnTo>
                    <a:pt x="44" y="218"/>
                  </a:lnTo>
                  <a:lnTo>
                    <a:pt x="46" y="218"/>
                  </a:lnTo>
                  <a:lnTo>
                    <a:pt x="47" y="216"/>
                  </a:lnTo>
                  <a:lnTo>
                    <a:pt x="49" y="216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6"/>
                  </a:lnTo>
                  <a:lnTo>
                    <a:pt x="52" y="215"/>
                  </a:lnTo>
                  <a:lnTo>
                    <a:pt x="54" y="213"/>
                  </a:lnTo>
                  <a:lnTo>
                    <a:pt x="54" y="213"/>
                  </a:lnTo>
                  <a:lnTo>
                    <a:pt x="52" y="213"/>
                  </a:lnTo>
                  <a:lnTo>
                    <a:pt x="50" y="215"/>
                  </a:lnTo>
                  <a:lnTo>
                    <a:pt x="50" y="213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0" y="207"/>
                  </a:lnTo>
                  <a:lnTo>
                    <a:pt x="52" y="205"/>
                  </a:lnTo>
                  <a:lnTo>
                    <a:pt x="55" y="205"/>
                  </a:lnTo>
                  <a:lnTo>
                    <a:pt x="57" y="205"/>
                  </a:lnTo>
                  <a:lnTo>
                    <a:pt x="57" y="205"/>
                  </a:lnTo>
                  <a:lnTo>
                    <a:pt x="54" y="204"/>
                  </a:lnTo>
                  <a:lnTo>
                    <a:pt x="55" y="202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6" y="202"/>
                  </a:lnTo>
                  <a:lnTo>
                    <a:pt x="68" y="204"/>
                  </a:lnTo>
                  <a:lnTo>
                    <a:pt x="68" y="204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8" y="205"/>
                  </a:lnTo>
                  <a:lnTo>
                    <a:pt x="69" y="204"/>
                  </a:lnTo>
                  <a:lnTo>
                    <a:pt x="71" y="204"/>
                  </a:lnTo>
                  <a:lnTo>
                    <a:pt x="71" y="205"/>
                  </a:lnTo>
                  <a:lnTo>
                    <a:pt x="73" y="205"/>
                  </a:lnTo>
                  <a:lnTo>
                    <a:pt x="76" y="204"/>
                  </a:lnTo>
                  <a:lnTo>
                    <a:pt x="77" y="204"/>
                  </a:lnTo>
                  <a:lnTo>
                    <a:pt x="79" y="202"/>
                  </a:lnTo>
                  <a:lnTo>
                    <a:pt x="82" y="201"/>
                  </a:lnTo>
                  <a:lnTo>
                    <a:pt x="85" y="196"/>
                  </a:lnTo>
                  <a:lnTo>
                    <a:pt x="87" y="194"/>
                  </a:lnTo>
                  <a:lnTo>
                    <a:pt x="88" y="194"/>
                  </a:lnTo>
                  <a:lnTo>
                    <a:pt x="90" y="194"/>
                  </a:lnTo>
                  <a:lnTo>
                    <a:pt x="90" y="196"/>
                  </a:lnTo>
                  <a:lnTo>
                    <a:pt x="91" y="196"/>
                  </a:lnTo>
                  <a:lnTo>
                    <a:pt x="98" y="196"/>
                  </a:lnTo>
                  <a:lnTo>
                    <a:pt x="101" y="194"/>
                  </a:lnTo>
                  <a:lnTo>
                    <a:pt x="104" y="193"/>
                  </a:lnTo>
                  <a:lnTo>
                    <a:pt x="106" y="191"/>
                  </a:lnTo>
                  <a:lnTo>
                    <a:pt x="107" y="189"/>
                  </a:lnTo>
                  <a:lnTo>
                    <a:pt x="109" y="188"/>
                  </a:lnTo>
                  <a:lnTo>
                    <a:pt x="107" y="185"/>
                  </a:lnTo>
                  <a:lnTo>
                    <a:pt x="107" y="183"/>
                  </a:lnTo>
                  <a:lnTo>
                    <a:pt x="106" y="177"/>
                  </a:lnTo>
                  <a:lnTo>
                    <a:pt x="102" y="174"/>
                  </a:lnTo>
                  <a:lnTo>
                    <a:pt x="99" y="174"/>
                  </a:lnTo>
                  <a:lnTo>
                    <a:pt x="98" y="174"/>
                  </a:lnTo>
                  <a:lnTo>
                    <a:pt x="99" y="171"/>
                  </a:lnTo>
                  <a:lnTo>
                    <a:pt x="102" y="171"/>
                  </a:lnTo>
                  <a:lnTo>
                    <a:pt x="104" y="171"/>
                  </a:lnTo>
                  <a:lnTo>
                    <a:pt x="106" y="169"/>
                  </a:lnTo>
                  <a:lnTo>
                    <a:pt x="107" y="169"/>
                  </a:lnTo>
                  <a:lnTo>
                    <a:pt x="107" y="167"/>
                  </a:lnTo>
                  <a:lnTo>
                    <a:pt x="107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3"/>
                  </a:lnTo>
                  <a:lnTo>
                    <a:pt x="104" y="161"/>
                  </a:lnTo>
                  <a:lnTo>
                    <a:pt x="102" y="161"/>
                  </a:lnTo>
                  <a:lnTo>
                    <a:pt x="99" y="164"/>
                  </a:lnTo>
                  <a:lnTo>
                    <a:pt x="96" y="164"/>
                  </a:lnTo>
                  <a:lnTo>
                    <a:pt x="95" y="164"/>
                  </a:lnTo>
                  <a:lnTo>
                    <a:pt x="93" y="166"/>
                  </a:lnTo>
                  <a:lnTo>
                    <a:pt x="88" y="167"/>
                  </a:lnTo>
                  <a:lnTo>
                    <a:pt x="87" y="169"/>
                  </a:lnTo>
                  <a:lnTo>
                    <a:pt x="82" y="172"/>
                  </a:lnTo>
                  <a:lnTo>
                    <a:pt x="80" y="174"/>
                  </a:lnTo>
                  <a:lnTo>
                    <a:pt x="79" y="175"/>
                  </a:lnTo>
                  <a:lnTo>
                    <a:pt x="79" y="171"/>
                  </a:lnTo>
                  <a:lnTo>
                    <a:pt x="74" y="167"/>
                  </a:lnTo>
                  <a:lnTo>
                    <a:pt x="73" y="169"/>
                  </a:lnTo>
                  <a:lnTo>
                    <a:pt x="73" y="171"/>
                  </a:lnTo>
                  <a:lnTo>
                    <a:pt x="74" y="171"/>
                  </a:lnTo>
                  <a:lnTo>
                    <a:pt x="76" y="171"/>
                  </a:lnTo>
                  <a:lnTo>
                    <a:pt x="76" y="172"/>
                  </a:lnTo>
                  <a:lnTo>
                    <a:pt x="74" y="174"/>
                  </a:lnTo>
                  <a:lnTo>
                    <a:pt x="73" y="172"/>
                  </a:lnTo>
                  <a:lnTo>
                    <a:pt x="69" y="171"/>
                  </a:lnTo>
                  <a:lnTo>
                    <a:pt x="66" y="169"/>
                  </a:lnTo>
                  <a:lnTo>
                    <a:pt x="58" y="169"/>
                  </a:lnTo>
                  <a:lnTo>
                    <a:pt x="52" y="172"/>
                  </a:lnTo>
                  <a:lnTo>
                    <a:pt x="52" y="171"/>
                  </a:lnTo>
                  <a:lnTo>
                    <a:pt x="50" y="171"/>
                  </a:lnTo>
                  <a:lnTo>
                    <a:pt x="50" y="171"/>
                  </a:lnTo>
                  <a:lnTo>
                    <a:pt x="49" y="172"/>
                  </a:lnTo>
                  <a:lnTo>
                    <a:pt x="49" y="172"/>
                  </a:lnTo>
                  <a:lnTo>
                    <a:pt x="47" y="172"/>
                  </a:lnTo>
                  <a:lnTo>
                    <a:pt x="46" y="172"/>
                  </a:lnTo>
                  <a:lnTo>
                    <a:pt x="41" y="171"/>
                  </a:lnTo>
                  <a:lnTo>
                    <a:pt x="32" y="169"/>
                  </a:lnTo>
                  <a:lnTo>
                    <a:pt x="28" y="169"/>
                  </a:lnTo>
                  <a:lnTo>
                    <a:pt x="27" y="166"/>
                  </a:lnTo>
                  <a:lnTo>
                    <a:pt x="27" y="164"/>
                  </a:lnTo>
                  <a:lnTo>
                    <a:pt x="27" y="164"/>
                  </a:lnTo>
                  <a:lnTo>
                    <a:pt x="27" y="161"/>
                  </a:lnTo>
                  <a:lnTo>
                    <a:pt x="25" y="161"/>
                  </a:lnTo>
                  <a:lnTo>
                    <a:pt x="20" y="158"/>
                  </a:lnTo>
                  <a:lnTo>
                    <a:pt x="19" y="156"/>
                  </a:lnTo>
                  <a:lnTo>
                    <a:pt x="20" y="156"/>
                  </a:lnTo>
                  <a:lnTo>
                    <a:pt x="20" y="156"/>
                  </a:lnTo>
                  <a:lnTo>
                    <a:pt x="22" y="156"/>
                  </a:lnTo>
                  <a:lnTo>
                    <a:pt x="25" y="156"/>
                  </a:lnTo>
                  <a:lnTo>
                    <a:pt x="27" y="155"/>
                  </a:lnTo>
                  <a:lnTo>
                    <a:pt x="28" y="153"/>
                  </a:lnTo>
                  <a:lnTo>
                    <a:pt x="32" y="153"/>
                  </a:lnTo>
                  <a:lnTo>
                    <a:pt x="32" y="153"/>
                  </a:lnTo>
                  <a:lnTo>
                    <a:pt x="30" y="153"/>
                  </a:lnTo>
                  <a:lnTo>
                    <a:pt x="24" y="152"/>
                  </a:lnTo>
                  <a:lnTo>
                    <a:pt x="24" y="152"/>
                  </a:lnTo>
                  <a:lnTo>
                    <a:pt x="13" y="150"/>
                  </a:lnTo>
                  <a:lnTo>
                    <a:pt x="5" y="147"/>
                  </a:lnTo>
                  <a:lnTo>
                    <a:pt x="3" y="145"/>
                  </a:lnTo>
                  <a:lnTo>
                    <a:pt x="3" y="144"/>
                  </a:lnTo>
                  <a:lnTo>
                    <a:pt x="5" y="142"/>
                  </a:lnTo>
                  <a:lnTo>
                    <a:pt x="5" y="142"/>
                  </a:lnTo>
                  <a:lnTo>
                    <a:pt x="5" y="144"/>
                  </a:lnTo>
                  <a:lnTo>
                    <a:pt x="5" y="144"/>
                  </a:lnTo>
                  <a:lnTo>
                    <a:pt x="9" y="142"/>
                  </a:lnTo>
                  <a:lnTo>
                    <a:pt x="13" y="139"/>
                  </a:lnTo>
                  <a:lnTo>
                    <a:pt x="17" y="139"/>
                  </a:lnTo>
                  <a:lnTo>
                    <a:pt x="19" y="139"/>
                  </a:lnTo>
                  <a:lnTo>
                    <a:pt x="20" y="137"/>
                  </a:lnTo>
                  <a:lnTo>
                    <a:pt x="22" y="134"/>
                  </a:lnTo>
                  <a:lnTo>
                    <a:pt x="25" y="134"/>
                  </a:lnTo>
                  <a:lnTo>
                    <a:pt x="27" y="133"/>
                  </a:lnTo>
                  <a:lnTo>
                    <a:pt x="30" y="133"/>
                  </a:lnTo>
                  <a:lnTo>
                    <a:pt x="32" y="133"/>
                  </a:lnTo>
                  <a:lnTo>
                    <a:pt x="33" y="133"/>
                  </a:lnTo>
                  <a:lnTo>
                    <a:pt x="38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3"/>
                  </a:lnTo>
                  <a:lnTo>
                    <a:pt x="35" y="130"/>
                  </a:lnTo>
                  <a:lnTo>
                    <a:pt x="36" y="130"/>
                  </a:lnTo>
                  <a:lnTo>
                    <a:pt x="36" y="128"/>
                  </a:lnTo>
                  <a:lnTo>
                    <a:pt x="41" y="126"/>
                  </a:lnTo>
                  <a:lnTo>
                    <a:pt x="44" y="125"/>
                  </a:lnTo>
                  <a:lnTo>
                    <a:pt x="47" y="126"/>
                  </a:lnTo>
                  <a:lnTo>
                    <a:pt x="52" y="123"/>
                  </a:lnTo>
                  <a:lnTo>
                    <a:pt x="55" y="122"/>
                  </a:lnTo>
                  <a:lnTo>
                    <a:pt x="61" y="122"/>
                  </a:lnTo>
                  <a:lnTo>
                    <a:pt x="66" y="122"/>
                  </a:lnTo>
                  <a:lnTo>
                    <a:pt x="68" y="122"/>
                  </a:lnTo>
                  <a:lnTo>
                    <a:pt x="65" y="122"/>
                  </a:lnTo>
                  <a:lnTo>
                    <a:pt x="63" y="122"/>
                  </a:lnTo>
                  <a:lnTo>
                    <a:pt x="65" y="123"/>
                  </a:lnTo>
                  <a:lnTo>
                    <a:pt x="65" y="123"/>
                  </a:lnTo>
                  <a:lnTo>
                    <a:pt x="65" y="125"/>
                  </a:lnTo>
                  <a:lnTo>
                    <a:pt x="63" y="126"/>
                  </a:lnTo>
                  <a:lnTo>
                    <a:pt x="63" y="130"/>
                  </a:lnTo>
                  <a:lnTo>
                    <a:pt x="63" y="130"/>
                  </a:lnTo>
                  <a:lnTo>
                    <a:pt x="61" y="131"/>
                  </a:lnTo>
                  <a:lnTo>
                    <a:pt x="66" y="134"/>
                  </a:lnTo>
                  <a:lnTo>
                    <a:pt x="74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2" y="134"/>
                  </a:lnTo>
                  <a:lnTo>
                    <a:pt x="88" y="134"/>
                  </a:lnTo>
                  <a:lnTo>
                    <a:pt x="91" y="136"/>
                  </a:lnTo>
                  <a:lnTo>
                    <a:pt x="93" y="134"/>
                  </a:lnTo>
                  <a:lnTo>
                    <a:pt x="98" y="130"/>
                  </a:lnTo>
                  <a:lnTo>
                    <a:pt x="99" y="130"/>
                  </a:lnTo>
                  <a:lnTo>
                    <a:pt x="101" y="130"/>
                  </a:lnTo>
                  <a:lnTo>
                    <a:pt x="102" y="131"/>
                  </a:lnTo>
                  <a:lnTo>
                    <a:pt x="104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4" y="128"/>
                  </a:lnTo>
                  <a:lnTo>
                    <a:pt x="98" y="126"/>
                  </a:lnTo>
                  <a:lnTo>
                    <a:pt x="93" y="128"/>
                  </a:lnTo>
                  <a:lnTo>
                    <a:pt x="91" y="126"/>
                  </a:lnTo>
                  <a:lnTo>
                    <a:pt x="93" y="125"/>
                  </a:lnTo>
                  <a:lnTo>
                    <a:pt x="88" y="120"/>
                  </a:lnTo>
                  <a:lnTo>
                    <a:pt x="87" y="119"/>
                  </a:lnTo>
                  <a:lnTo>
                    <a:pt x="84" y="119"/>
                  </a:lnTo>
                  <a:lnTo>
                    <a:pt x="84" y="117"/>
                  </a:lnTo>
                  <a:lnTo>
                    <a:pt x="82" y="114"/>
                  </a:lnTo>
                  <a:lnTo>
                    <a:pt x="84" y="114"/>
                  </a:lnTo>
                  <a:lnTo>
                    <a:pt x="85" y="114"/>
                  </a:lnTo>
                  <a:lnTo>
                    <a:pt x="87" y="114"/>
                  </a:lnTo>
                  <a:lnTo>
                    <a:pt x="88" y="117"/>
                  </a:lnTo>
                  <a:lnTo>
                    <a:pt x="90" y="117"/>
                  </a:lnTo>
                  <a:lnTo>
                    <a:pt x="90" y="120"/>
                  </a:lnTo>
                  <a:lnTo>
                    <a:pt x="91" y="123"/>
                  </a:lnTo>
                  <a:lnTo>
                    <a:pt x="96" y="125"/>
                  </a:lnTo>
                  <a:lnTo>
                    <a:pt x="101" y="125"/>
                  </a:lnTo>
                  <a:lnTo>
                    <a:pt x="102" y="125"/>
                  </a:lnTo>
                  <a:lnTo>
                    <a:pt x="104" y="125"/>
                  </a:lnTo>
                  <a:lnTo>
                    <a:pt x="109" y="126"/>
                  </a:lnTo>
                  <a:lnTo>
                    <a:pt x="110" y="126"/>
                  </a:lnTo>
                  <a:lnTo>
                    <a:pt x="117" y="126"/>
                  </a:lnTo>
                  <a:lnTo>
                    <a:pt x="117" y="123"/>
                  </a:lnTo>
                  <a:lnTo>
                    <a:pt x="117" y="122"/>
                  </a:lnTo>
                  <a:lnTo>
                    <a:pt x="115" y="122"/>
                  </a:lnTo>
                  <a:lnTo>
                    <a:pt x="110" y="122"/>
                  </a:lnTo>
                  <a:lnTo>
                    <a:pt x="107" y="120"/>
                  </a:lnTo>
                  <a:lnTo>
                    <a:pt x="104" y="120"/>
                  </a:lnTo>
                  <a:lnTo>
                    <a:pt x="99" y="123"/>
                  </a:lnTo>
                  <a:lnTo>
                    <a:pt x="98" y="122"/>
                  </a:lnTo>
                  <a:lnTo>
                    <a:pt x="96" y="120"/>
                  </a:lnTo>
                  <a:lnTo>
                    <a:pt x="93" y="119"/>
                  </a:lnTo>
                  <a:lnTo>
                    <a:pt x="93" y="117"/>
                  </a:lnTo>
                  <a:lnTo>
                    <a:pt x="95" y="114"/>
                  </a:lnTo>
                  <a:lnTo>
                    <a:pt x="96" y="112"/>
                  </a:lnTo>
                  <a:lnTo>
                    <a:pt x="95" y="112"/>
                  </a:lnTo>
                  <a:lnTo>
                    <a:pt x="91" y="111"/>
                  </a:lnTo>
                  <a:lnTo>
                    <a:pt x="85" y="112"/>
                  </a:lnTo>
                  <a:lnTo>
                    <a:pt x="85" y="111"/>
                  </a:lnTo>
                  <a:lnTo>
                    <a:pt x="85" y="109"/>
                  </a:lnTo>
                  <a:lnTo>
                    <a:pt x="82" y="112"/>
                  </a:lnTo>
                  <a:lnTo>
                    <a:pt x="80" y="111"/>
                  </a:lnTo>
                  <a:lnTo>
                    <a:pt x="76" y="111"/>
                  </a:lnTo>
                  <a:lnTo>
                    <a:pt x="69" y="109"/>
                  </a:lnTo>
                  <a:lnTo>
                    <a:pt x="66" y="108"/>
                  </a:lnTo>
                  <a:lnTo>
                    <a:pt x="65" y="106"/>
                  </a:lnTo>
                  <a:lnTo>
                    <a:pt x="63" y="100"/>
                  </a:lnTo>
                  <a:lnTo>
                    <a:pt x="60" y="97"/>
                  </a:lnTo>
                  <a:lnTo>
                    <a:pt x="43" y="85"/>
                  </a:lnTo>
                  <a:lnTo>
                    <a:pt x="33" y="84"/>
                  </a:lnTo>
                  <a:lnTo>
                    <a:pt x="30" y="81"/>
                  </a:lnTo>
                  <a:lnTo>
                    <a:pt x="27" y="79"/>
                  </a:lnTo>
                  <a:lnTo>
                    <a:pt x="25" y="79"/>
                  </a:lnTo>
                  <a:lnTo>
                    <a:pt x="22" y="79"/>
                  </a:lnTo>
                  <a:lnTo>
                    <a:pt x="24" y="78"/>
                  </a:lnTo>
                  <a:lnTo>
                    <a:pt x="25" y="76"/>
                  </a:lnTo>
                  <a:lnTo>
                    <a:pt x="24" y="78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7" y="76"/>
                  </a:lnTo>
                  <a:lnTo>
                    <a:pt x="28" y="73"/>
                  </a:lnTo>
                  <a:lnTo>
                    <a:pt x="30" y="68"/>
                  </a:lnTo>
                  <a:lnTo>
                    <a:pt x="30" y="65"/>
                  </a:lnTo>
                  <a:lnTo>
                    <a:pt x="39" y="65"/>
                  </a:lnTo>
                  <a:lnTo>
                    <a:pt x="47" y="65"/>
                  </a:lnTo>
                  <a:lnTo>
                    <a:pt x="49" y="65"/>
                  </a:lnTo>
                  <a:lnTo>
                    <a:pt x="58" y="63"/>
                  </a:lnTo>
                  <a:lnTo>
                    <a:pt x="60" y="63"/>
                  </a:lnTo>
                  <a:lnTo>
                    <a:pt x="65" y="62"/>
                  </a:lnTo>
                  <a:lnTo>
                    <a:pt x="69" y="59"/>
                  </a:lnTo>
                  <a:lnTo>
                    <a:pt x="73" y="54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1"/>
                  </a:lnTo>
                  <a:lnTo>
                    <a:pt x="76" y="46"/>
                  </a:lnTo>
                  <a:lnTo>
                    <a:pt x="77" y="43"/>
                  </a:lnTo>
                  <a:lnTo>
                    <a:pt x="85" y="34"/>
                  </a:lnTo>
                  <a:lnTo>
                    <a:pt x="90" y="30"/>
                  </a:lnTo>
                  <a:lnTo>
                    <a:pt x="91" y="29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5" y="29"/>
                  </a:lnTo>
                  <a:lnTo>
                    <a:pt x="95" y="30"/>
                  </a:lnTo>
                  <a:lnTo>
                    <a:pt x="93" y="30"/>
                  </a:lnTo>
                  <a:lnTo>
                    <a:pt x="91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1" y="32"/>
                  </a:lnTo>
                  <a:lnTo>
                    <a:pt x="95" y="32"/>
                  </a:lnTo>
                  <a:lnTo>
                    <a:pt x="96" y="30"/>
                  </a:lnTo>
                  <a:lnTo>
                    <a:pt x="106" y="29"/>
                  </a:lnTo>
                  <a:lnTo>
                    <a:pt x="110" y="26"/>
                  </a:lnTo>
                  <a:lnTo>
                    <a:pt x="110" y="26"/>
                  </a:lnTo>
                  <a:lnTo>
                    <a:pt x="118" y="21"/>
                  </a:lnTo>
                  <a:lnTo>
                    <a:pt x="120" y="21"/>
                  </a:lnTo>
                  <a:lnTo>
                    <a:pt x="120" y="22"/>
                  </a:lnTo>
                  <a:lnTo>
                    <a:pt x="118" y="24"/>
                  </a:lnTo>
                  <a:lnTo>
                    <a:pt x="120" y="26"/>
                  </a:lnTo>
                  <a:lnTo>
                    <a:pt x="118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7"/>
                  </a:lnTo>
                  <a:lnTo>
                    <a:pt x="121" y="26"/>
                  </a:lnTo>
                  <a:lnTo>
                    <a:pt x="123" y="24"/>
                  </a:lnTo>
                  <a:lnTo>
                    <a:pt x="125" y="24"/>
                  </a:lnTo>
                  <a:lnTo>
                    <a:pt x="129" y="22"/>
                  </a:lnTo>
                  <a:lnTo>
                    <a:pt x="123" y="22"/>
                  </a:lnTo>
                  <a:lnTo>
                    <a:pt x="120" y="21"/>
                  </a:lnTo>
                  <a:lnTo>
                    <a:pt x="118" y="21"/>
                  </a:lnTo>
                  <a:lnTo>
                    <a:pt x="125" y="16"/>
                  </a:lnTo>
                  <a:lnTo>
                    <a:pt x="129" y="13"/>
                  </a:lnTo>
                  <a:lnTo>
                    <a:pt x="131" y="13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31" y="16"/>
                  </a:lnTo>
                  <a:lnTo>
                    <a:pt x="129" y="16"/>
                  </a:lnTo>
                  <a:lnTo>
                    <a:pt x="129" y="18"/>
                  </a:lnTo>
                  <a:lnTo>
                    <a:pt x="131" y="18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40" y="16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5" y="11"/>
                  </a:lnTo>
                  <a:lnTo>
                    <a:pt x="159" y="10"/>
                  </a:lnTo>
                  <a:lnTo>
                    <a:pt x="161" y="8"/>
                  </a:lnTo>
                  <a:lnTo>
                    <a:pt x="164" y="5"/>
                  </a:lnTo>
                  <a:lnTo>
                    <a:pt x="166" y="2"/>
                  </a:lnTo>
                  <a:lnTo>
                    <a:pt x="1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0" name="Freeform 26">
              <a:extLst>
                <a:ext uri="{FF2B5EF4-FFF2-40B4-BE49-F238E27FC236}">
                  <a16:creationId xmlns:a16="http://schemas.microsoft.com/office/drawing/2014/main" id="{0D942BE4-6C1D-4366-A11F-C3E03A3B7F0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0497" y="2718151"/>
              <a:ext cx="11695" cy="15594"/>
            </a:xfrm>
            <a:custGeom>
              <a:avLst/>
              <a:gdLst>
                <a:gd name="T0" fmla="*/ 4 w 6"/>
                <a:gd name="T1" fmla="*/ 0 h 8"/>
                <a:gd name="T2" fmla="*/ 6 w 6"/>
                <a:gd name="T3" fmla="*/ 0 h 8"/>
                <a:gd name="T4" fmla="*/ 6 w 6"/>
                <a:gd name="T5" fmla="*/ 0 h 8"/>
                <a:gd name="T6" fmla="*/ 6 w 6"/>
                <a:gd name="T7" fmla="*/ 3 h 8"/>
                <a:gd name="T8" fmla="*/ 6 w 6"/>
                <a:gd name="T9" fmla="*/ 5 h 8"/>
                <a:gd name="T10" fmla="*/ 4 w 6"/>
                <a:gd name="T11" fmla="*/ 5 h 8"/>
                <a:gd name="T12" fmla="*/ 1 w 6"/>
                <a:gd name="T13" fmla="*/ 8 h 8"/>
                <a:gd name="T14" fmla="*/ 1 w 6"/>
                <a:gd name="T15" fmla="*/ 6 h 8"/>
                <a:gd name="T16" fmla="*/ 0 w 6"/>
                <a:gd name="T17" fmla="*/ 8 h 8"/>
                <a:gd name="T18" fmla="*/ 0 w 6"/>
                <a:gd name="T19" fmla="*/ 6 h 8"/>
                <a:gd name="T20" fmla="*/ 0 w 6"/>
                <a:gd name="T21" fmla="*/ 6 h 8"/>
                <a:gd name="T22" fmla="*/ 1 w 6"/>
                <a:gd name="T23" fmla="*/ 5 h 8"/>
                <a:gd name="T24" fmla="*/ 1 w 6"/>
                <a:gd name="T25" fmla="*/ 3 h 8"/>
                <a:gd name="T26" fmla="*/ 3 w 6"/>
                <a:gd name="T27" fmla="*/ 2 h 8"/>
                <a:gd name="T28" fmla="*/ 4 w 6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8"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3"/>
                  </a:lnTo>
                  <a:lnTo>
                    <a:pt x="6" y="5"/>
                  </a:lnTo>
                  <a:lnTo>
                    <a:pt x="4" y="5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1" name="Freeform 27">
              <a:extLst>
                <a:ext uri="{FF2B5EF4-FFF2-40B4-BE49-F238E27FC236}">
                  <a16:creationId xmlns:a16="http://schemas.microsoft.com/office/drawing/2014/main" id="{AA117C58-AD02-4BF3-8983-77CF09CF234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34986" y="2456955"/>
              <a:ext cx="278739" cy="458068"/>
            </a:xfrm>
            <a:custGeom>
              <a:avLst/>
              <a:gdLst>
                <a:gd name="T0" fmla="*/ 80 w 143"/>
                <a:gd name="T1" fmla="*/ 229 h 235"/>
                <a:gd name="T2" fmla="*/ 57 w 143"/>
                <a:gd name="T3" fmla="*/ 156 h 235"/>
                <a:gd name="T4" fmla="*/ 31 w 143"/>
                <a:gd name="T5" fmla="*/ 121 h 235"/>
                <a:gd name="T6" fmla="*/ 36 w 143"/>
                <a:gd name="T7" fmla="*/ 132 h 235"/>
                <a:gd name="T8" fmla="*/ 25 w 143"/>
                <a:gd name="T9" fmla="*/ 140 h 235"/>
                <a:gd name="T10" fmla="*/ 14 w 143"/>
                <a:gd name="T11" fmla="*/ 136 h 235"/>
                <a:gd name="T12" fmla="*/ 0 w 143"/>
                <a:gd name="T13" fmla="*/ 134 h 235"/>
                <a:gd name="T14" fmla="*/ 9 w 143"/>
                <a:gd name="T15" fmla="*/ 126 h 235"/>
                <a:gd name="T16" fmla="*/ 42 w 143"/>
                <a:gd name="T17" fmla="*/ 109 h 235"/>
                <a:gd name="T18" fmla="*/ 30 w 143"/>
                <a:gd name="T19" fmla="*/ 109 h 235"/>
                <a:gd name="T20" fmla="*/ 25 w 143"/>
                <a:gd name="T21" fmla="*/ 106 h 235"/>
                <a:gd name="T22" fmla="*/ 33 w 143"/>
                <a:gd name="T23" fmla="*/ 102 h 235"/>
                <a:gd name="T24" fmla="*/ 27 w 143"/>
                <a:gd name="T25" fmla="*/ 96 h 235"/>
                <a:gd name="T26" fmla="*/ 23 w 143"/>
                <a:gd name="T27" fmla="*/ 88 h 235"/>
                <a:gd name="T28" fmla="*/ 27 w 143"/>
                <a:gd name="T29" fmla="*/ 82 h 235"/>
                <a:gd name="T30" fmla="*/ 27 w 143"/>
                <a:gd name="T31" fmla="*/ 68 h 235"/>
                <a:gd name="T32" fmla="*/ 33 w 143"/>
                <a:gd name="T33" fmla="*/ 80 h 235"/>
                <a:gd name="T34" fmla="*/ 22 w 143"/>
                <a:gd name="T35" fmla="*/ 71 h 235"/>
                <a:gd name="T36" fmla="*/ 11 w 143"/>
                <a:gd name="T37" fmla="*/ 68 h 235"/>
                <a:gd name="T38" fmla="*/ 25 w 143"/>
                <a:gd name="T39" fmla="*/ 60 h 235"/>
                <a:gd name="T40" fmla="*/ 16 w 143"/>
                <a:gd name="T41" fmla="*/ 60 h 235"/>
                <a:gd name="T42" fmla="*/ 20 w 143"/>
                <a:gd name="T43" fmla="*/ 55 h 235"/>
                <a:gd name="T44" fmla="*/ 63 w 143"/>
                <a:gd name="T45" fmla="*/ 60 h 235"/>
                <a:gd name="T46" fmla="*/ 75 w 143"/>
                <a:gd name="T47" fmla="*/ 68 h 235"/>
                <a:gd name="T48" fmla="*/ 82 w 143"/>
                <a:gd name="T49" fmla="*/ 90 h 235"/>
                <a:gd name="T50" fmla="*/ 71 w 143"/>
                <a:gd name="T51" fmla="*/ 101 h 235"/>
                <a:gd name="T52" fmla="*/ 94 w 143"/>
                <a:gd name="T53" fmla="*/ 112 h 235"/>
                <a:gd name="T54" fmla="*/ 118 w 143"/>
                <a:gd name="T55" fmla="*/ 148 h 235"/>
                <a:gd name="T56" fmla="*/ 123 w 143"/>
                <a:gd name="T57" fmla="*/ 161 h 235"/>
                <a:gd name="T58" fmla="*/ 142 w 143"/>
                <a:gd name="T59" fmla="*/ 167 h 235"/>
                <a:gd name="T60" fmla="*/ 135 w 143"/>
                <a:gd name="T61" fmla="*/ 186 h 235"/>
                <a:gd name="T62" fmla="*/ 131 w 143"/>
                <a:gd name="T63" fmla="*/ 194 h 235"/>
                <a:gd name="T64" fmla="*/ 121 w 143"/>
                <a:gd name="T65" fmla="*/ 205 h 235"/>
                <a:gd name="T66" fmla="*/ 90 w 143"/>
                <a:gd name="T67" fmla="*/ 208 h 235"/>
                <a:gd name="T68" fmla="*/ 63 w 143"/>
                <a:gd name="T69" fmla="*/ 216 h 235"/>
                <a:gd name="T70" fmla="*/ 39 w 143"/>
                <a:gd name="T71" fmla="*/ 217 h 235"/>
                <a:gd name="T72" fmla="*/ 52 w 143"/>
                <a:gd name="T73" fmla="*/ 202 h 235"/>
                <a:gd name="T74" fmla="*/ 79 w 143"/>
                <a:gd name="T75" fmla="*/ 189 h 235"/>
                <a:gd name="T76" fmla="*/ 55 w 143"/>
                <a:gd name="T77" fmla="*/ 188 h 235"/>
                <a:gd name="T78" fmla="*/ 57 w 143"/>
                <a:gd name="T79" fmla="*/ 177 h 235"/>
                <a:gd name="T80" fmla="*/ 52 w 143"/>
                <a:gd name="T81" fmla="*/ 166 h 235"/>
                <a:gd name="T82" fmla="*/ 72 w 143"/>
                <a:gd name="T83" fmla="*/ 158 h 235"/>
                <a:gd name="T84" fmla="*/ 74 w 143"/>
                <a:gd name="T85" fmla="*/ 145 h 235"/>
                <a:gd name="T86" fmla="*/ 74 w 143"/>
                <a:gd name="T87" fmla="*/ 123 h 235"/>
                <a:gd name="T88" fmla="*/ 53 w 143"/>
                <a:gd name="T89" fmla="*/ 126 h 235"/>
                <a:gd name="T90" fmla="*/ 50 w 143"/>
                <a:gd name="T91" fmla="*/ 112 h 235"/>
                <a:gd name="T92" fmla="*/ 46 w 143"/>
                <a:gd name="T93" fmla="*/ 102 h 235"/>
                <a:gd name="T94" fmla="*/ 39 w 143"/>
                <a:gd name="T95" fmla="*/ 102 h 235"/>
                <a:gd name="T96" fmla="*/ 38 w 143"/>
                <a:gd name="T97" fmla="*/ 106 h 235"/>
                <a:gd name="T98" fmla="*/ 36 w 143"/>
                <a:gd name="T99" fmla="*/ 91 h 235"/>
                <a:gd name="T100" fmla="*/ 36 w 143"/>
                <a:gd name="T101" fmla="*/ 76 h 235"/>
                <a:gd name="T102" fmla="*/ 41 w 143"/>
                <a:gd name="T103" fmla="*/ 63 h 235"/>
                <a:gd name="T104" fmla="*/ 44 w 143"/>
                <a:gd name="T105" fmla="*/ 52 h 235"/>
                <a:gd name="T106" fmla="*/ 68 w 143"/>
                <a:gd name="T107" fmla="*/ 47 h 235"/>
                <a:gd name="T108" fmla="*/ 72 w 143"/>
                <a:gd name="T109" fmla="*/ 44 h 235"/>
                <a:gd name="T110" fmla="*/ 77 w 143"/>
                <a:gd name="T111" fmla="*/ 41 h 235"/>
                <a:gd name="T112" fmla="*/ 69 w 143"/>
                <a:gd name="T113" fmla="*/ 38 h 235"/>
                <a:gd name="T114" fmla="*/ 77 w 143"/>
                <a:gd name="T115" fmla="*/ 36 h 235"/>
                <a:gd name="T116" fmla="*/ 102 w 143"/>
                <a:gd name="T117" fmla="*/ 10 h 235"/>
                <a:gd name="T118" fmla="*/ 96 w 143"/>
                <a:gd name="T119" fmla="*/ 14 h 235"/>
                <a:gd name="T120" fmla="*/ 98 w 143"/>
                <a:gd name="T121" fmla="*/ 5 h 235"/>
                <a:gd name="T122" fmla="*/ 107 w 143"/>
                <a:gd name="T123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235">
                  <a:moveTo>
                    <a:pt x="85" y="233"/>
                  </a:moveTo>
                  <a:lnTo>
                    <a:pt x="88" y="233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7" y="235"/>
                  </a:lnTo>
                  <a:lnTo>
                    <a:pt x="85" y="235"/>
                  </a:lnTo>
                  <a:lnTo>
                    <a:pt x="85" y="233"/>
                  </a:lnTo>
                  <a:close/>
                  <a:moveTo>
                    <a:pt x="80" y="229"/>
                  </a:moveTo>
                  <a:lnTo>
                    <a:pt x="82" y="229"/>
                  </a:lnTo>
                  <a:lnTo>
                    <a:pt x="82" y="229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29"/>
                  </a:lnTo>
                  <a:close/>
                  <a:moveTo>
                    <a:pt x="99" y="205"/>
                  </a:moveTo>
                  <a:lnTo>
                    <a:pt x="101" y="206"/>
                  </a:lnTo>
                  <a:lnTo>
                    <a:pt x="102" y="206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99" y="208"/>
                  </a:lnTo>
                  <a:lnTo>
                    <a:pt x="99" y="208"/>
                  </a:lnTo>
                  <a:lnTo>
                    <a:pt x="96" y="206"/>
                  </a:lnTo>
                  <a:lnTo>
                    <a:pt x="94" y="206"/>
                  </a:lnTo>
                  <a:lnTo>
                    <a:pt x="96" y="206"/>
                  </a:lnTo>
                  <a:lnTo>
                    <a:pt x="98" y="206"/>
                  </a:lnTo>
                  <a:lnTo>
                    <a:pt x="99" y="205"/>
                  </a:lnTo>
                  <a:close/>
                  <a:moveTo>
                    <a:pt x="53" y="154"/>
                  </a:moveTo>
                  <a:lnTo>
                    <a:pt x="55" y="154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0" y="156"/>
                  </a:lnTo>
                  <a:lnTo>
                    <a:pt x="58" y="158"/>
                  </a:lnTo>
                  <a:lnTo>
                    <a:pt x="57" y="158"/>
                  </a:lnTo>
                  <a:lnTo>
                    <a:pt x="57" y="159"/>
                  </a:lnTo>
                  <a:lnTo>
                    <a:pt x="55" y="159"/>
                  </a:lnTo>
                  <a:lnTo>
                    <a:pt x="53" y="159"/>
                  </a:lnTo>
                  <a:lnTo>
                    <a:pt x="53" y="159"/>
                  </a:lnTo>
                  <a:lnTo>
                    <a:pt x="52" y="158"/>
                  </a:lnTo>
                  <a:lnTo>
                    <a:pt x="52" y="154"/>
                  </a:lnTo>
                  <a:lnTo>
                    <a:pt x="53" y="154"/>
                  </a:lnTo>
                  <a:close/>
                  <a:moveTo>
                    <a:pt x="25" y="118"/>
                  </a:moveTo>
                  <a:lnTo>
                    <a:pt x="28" y="118"/>
                  </a:lnTo>
                  <a:lnTo>
                    <a:pt x="30" y="118"/>
                  </a:lnTo>
                  <a:lnTo>
                    <a:pt x="30" y="120"/>
                  </a:lnTo>
                  <a:lnTo>
                    <a:pt x="31" y="121"/>
                  </a:lnTo>
                  <a:lnTo>
                    <a:pt x="33" y="125"/>
                  </a:lnTo>
                  <a:lnTo>
                    <a:pt x="34" y="126"/>
                  </a:lnTo>
                  <a:lnTo>
                    <a:pt x="34" y="128"/>
                  </a:lnTo>
                  <a:lnTo>
                    <a:pt x="34" y="128"/>
                  </a:lnTo>
                  <a:lnTo>
                    <a:pt x="33" y="129"/>
                  </a:lnTo>
                  <a:lnTo>
                    <a:pt x="33" y="129"/>
                  </a:lnTo>
                  <a:lnTo>
                    <a:pt x="34" y="129"/>
                  </a:lnTo>
                  <a:lnTo>
                    <a:pt x="34" y="129"/>
                  </a:lnTo>
                  <a:lnTo>
                    <a:pt x="38" y="129"/>
                  </a:lnTo>
                  <a:lnTo>
                    <a:pt x="38" y="131"/>
                  </a:lnTo>
                  <a:lnTo>
                    <a:pt x="38" y="131"/>
                  </a:lnTo>
                  <a:lnTo>
                    <a:pt x="39" y="132"/>
                  </a:lnTo>
                  <a:lnTo>
                    <a:pt x="39" y="134"/>
                  </a:lnTo>
                  <a:lnTo>
                    <a:pt x="38" y="134"/>
                  </a:lnTo>
                  <a:lnTo>
                    <a:pt x="38" y="132"/>
                  </a:lnTo>
                  <a:lnTo>
                    <a:pt x="36" y="132"/>
                  </a:lnTo>
                  <a:lnTo>
                    <a:pt x="36" y="131"/>
                  </a:lnTo>
                  <a:lnTo>
                    <a:pt x="36" y="132"/>
                  </a:lnTo>
                  <a:lnTo>
                    <a:pt x="36" y="136"/>
                  </a:lnTo>
                  <a:lnTo>
                    <a:pt x="36" y="136"/>
                  </a:lnTo>
                  <a:lnTo>
                    <a:pt x="38" y="136"/>
                  </a:lnTo>
                  <a:lnTo>
                    <a:pt x="36" y="137"/>
                  </a:lnTo>
                  <a:lnTo>
                    <a:pt x="34" y="137"/>
                  </a:lnTo>
                  <a:lnTo>
                    <a:pt x="33" y="137"/>
                  </a:lnTo>
                  <a:lnTo>
                    <a:pt x="33" y="139"/>
                  </a:lnTo>
                  <a:lnTo>
                    <a:pt x="33" y="139"/>
                  </a:lnTo>
                  <a:lnTo>
                    <a:pt x="31" y="140"/>
                  </a:lnTo>
                  <a:lnTo>
                    <a:pt x="31" y="142"/>
                  </a:lnTo>
                  <a:lnTo>
                    <a:pt x="30" y="142"/>
                  </a:lnTo>
                  <a:lnTo>
                    <a:pt x="28" y="140"/>
                  </a:lnTo>
                  <a:lnTo>
                    <a:pt x="27" y="140"/>
                  </a:lnTo>
                  <a:lnTo>
                    <a:pt x="25" y="140"/>
                  </a:lnTo>
                  <a:lnTo>
                    <a:pt x="25" y="142"/>
                  </a:lnTo>
                  <a:lnTo>
                    <a:pt x="25" y="142"/>
                  </a:lnTo>
                  <a:lnTo>
                    <a:pt x="23" y="142"/>
                  </a:lnTo>
                  <a:lnTo>
                    <a:pt x="22" y="142"/>
                  </a:lnTo>
                  <a:lnTo>
                    <a:pt x="22" y="140"/>
                  </a:lnTo>
                  <a:lnTo>
                    <a:pt x="22" y="139"/>
                  </a:lnTo>
                  <a:lnTo>
                    <a:pt x="22" y="139"/>
                  </a:lnTo>
                  <a:lnTo>
                    <a:pt x="20" y="139"/>
                  </a:lnTo>
                  <a:lnTo>
                    <a:pt x="19" y="139"/>
                  </a:lnTo>
                  <a:lnTo>
                    <a:pt x="19" y="137"/>
                  </a:lnTo>
                  <a:lnTo>
                    <a:pt x="19" y="137"/>
                  </a:lnTo>
                  <a:lnTo>
                    <a:pt x="19" y="136"/>
                  </a:lnTo>
                  <a:lnTo>
                    <a:pt x="17" y="136"/>
                  </a:lnTo>
                  <a:lnTo>
                    <a:pt x="17" y="134"/>
                  </a:lnTo>
                  <a:lnTo>
                    <a:pt x="16" y="134"/>
                  </a:lnTo>
                  <a:lnTo>
                    <a:pt x="14" y="136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9"/>
                  </a:lnTo>
                  <a:lnTo>
                    <a:pt x="12" y="139"/>
                  </a:lnTo>
                  <a:lnTo>
                    <a:pt x="12" y="140"/>
                  </a:lnTo>
                  <a:lnTo>
                    <a:pt x="11" y="140"/>
                  </a:lnTo>
                  <a:lnTo>
                    <a:pt x="11" y="140"/>
                  </a:lnTo>
                  <a:lnTo>
                    <a:pt x="9" y="140"/>
                  </a:lnTo>
                  <a:lnTo>
                    <a:pt x="8" y="140"/>
                  </a:lnTo>
                  <a:lnTo>
                    <a:pt x="6" y="139"/>
                  </a:lnTo>
                  <a:lnTo>
                    <a:pt x="5" y="139"/>
                  </a:lnTo>
                  <a:lnTo>
                    <a:pt x="5" y="137"/>
                  </a:lnTo>
                  <a:lnTo>
                    <a:pt x="3" y="137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32"/>
                  </a:lnTo>
                  <a:lnTo>
                    <a:pt x="5" y="131"/>
                  </a:lnTo>
                  <a:lnTo>
                    <a:pt x="6" y="131"/>
                  </a:lnTo>
                  <a:lnTo>
                    <a:pt x="6" y="131"/>
                  </a:lnTo>
                  <a:lnTo>
                    <a:pt x="5" y="129"/>
                  </a:lnTo>
                  <a:lnTo>
                    <a:pt x="5" y="129"/>
                  </a:lnTo>
                  <a:lnTo>
                    <a:pt x="3" y="129"/>
                  </a:lnTo>
                  <a:lnTo>
                    <a:pt x="3" y="129"/>
                  </a:lnTo>
                  <a:lnTo>
                    <a:pt x="5" y="128"/>
                  </a:lnTo>
                  <a:lnTo>
                    <a:pt x="5" y="128"/>
                  </a:lnTo>
                  <a:lnTo>
                    <a:pt x="6" y="128"/>
                  </a:lnTo>
                  <a:lnTo>
                    <a:pt x="6" y="128"/>
                  </a:lnTo>
                  <a:lnTo>
                    <a:pt x="8" y="128"/>
                  </a:lnTo>
                  <a:lnTo>
                    <a:pt x="9" y="128"/>
                  </a:lnTo>
                  <a:lnTo>
                    <a:pt x="9" y="126"/>
                  </a:lnTo>
                  <a:lnTo>
                    <a:pt x="9" y="125"/>
                  </a:lnTo>
                  <a:lnTo>
                    <a:pt x="11" y="125"/>
                  </a:lnTo>
                  <a:lnTo>
                    <a:pt x="11" y="123"/>
                  </a:lnTo>
                  <a:lnTo>
                    <a:pt x="11" y="121"/>
                  </a:lnTo>
                  <a:lnTo>
                    <a:pt x="14" y="121"/>
                  </a:lnTo>
                  <a:lnTo>
                    <a:pt x="14" y="121"/>
                  </a:lnTo>
                  <a:lnTo>
                    <a:pt x="16" y="121"/>
                  </a:lnTo>
                  <a:lnTo>
                    <a:pt x="16" y="121"/>
                  </a:lnTo>
                  <a:lnTo>
                    <a:pt x="17" y="118"/>
                  </a:lnTo>
                  <a:lnTo>
                    <a:pt x="19" y="118"/>
                  </a:lnTo>
                  <a:lnTo>
                    <a:pt x="19" y="118"/>
                  </a:lnTo>
                  <a:lnTo>
                    <a:pt x="20" y="118"/>
                  </a:lnTo>
                  <a:lnTo>
                    <a:pt x="23" y="118"/>
                  </a:lnTo>
                  <a:lnTo>
                    <a:pt x="25" y="118"/>
                  </a:lnTo>
                  <a:close/>
                  <a:moveTo>
                    <a:pt x="42" y="109"/>
                  </a:moveTo>
                  <a:lnTo>
                    <a:pt x="42" y="109"/>
                  </a:lnTo>
                  <a:lnTo>
                    <a:pt x="42" y="109"/>
                  </a:lnTo>
                  <a:lnTo>
                    <a:pt x="44" y="110"/>
                  </a:lnTo>
                  <a:lnTo>
                    <a:pt x="44" y="112"/>
                  </a:lnTo>
                  <a:lnTo>
                    <a:pt x="44" y="114"/>
                  </a:lnTo>
                  <a:lnTo>
                    <a:pt x="42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39" y="110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2" y="109"/>
                  </a:lnTo>
                  <a:close/>
                  <a:moveTo>
                    <a:pt x="30" y="104"/>
                  </a:moveTo>
                  <a:lnTo>
                    <a:pt x="30" y="106"/>
                  </a:lnTo>
                  <a:lnTo>
                    <a:pt x="30" y="107"/>
                  </a:lnTo>
                  <a:lnTo>
                    <a:pt x="30" y="109"/>
                  </a:lnTo>
                  <a:lnTo>
                    <a:pt x="30" y="109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5" y="109"/>
                  </a:lnTo>
                  <a:lnTo>
                    <a:pt x="23" y="109"/>
                  </a:lnTo>
                  <a:lnTo>
                    <a:pt x="23" y="109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7" y="106"/>
                  </a:lnTo>
                  <a:lnTo>
                    <a:pt x="27" y="106"/>
                  </a:lnTo>
                  <a:lnTo>
                    <a:pt x="28" y="104"/>
                  </a:lnTo>
                  <a:lnTo>
                    <a:pt x="30" y="104"/>
                  </a:lnTo>
                  <a:close/>
                  <a:moveTo>
                    <a:pt x="34" y="99"/>
                  </a:moveTo>
                  <a:lnTo>
                    <a:pt x="34" y="99"/>
                  </a:lnTo>
                  <a:lnTo>
                    <a:pt x="34" y="102"/>
                  </a:lnTo>
                  <a:lnTo>
                    <a:pt x="31" y="106"/>
                  </a:lnTo>
                  <a:lnTo>
                    <a:pt x="31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4"/>
                  </a:lnTo>
                  <a:lnTo>
                    <a:pt x="30" y="104"/>
                  </a:lnTo>
                  <a:lnTo>
                    <a:pt x="33" y="102"/>
                  </a:lnTo>
                  <a:lnTo>
                    <a:pt x="31" y="102"/>
                  </a:lnTo>
                  <a:lnTo>
                    <a:pt x="31" y="102"/>
                  </a:lnTo>
                  <a:lnTo>
                    <a:pt x="31" y="101"/>
                  </a:lnTo>
                  <a:lnTo>
                    <a:pt x="34" y="101"/>
                  </a:lnTo>
                  <a:lnTo>
                    <a:pt x="34" y="99"/>
                  </a:lnTo>
                  <a:close/>
                  <a:moveTo>
                    <a:pt x="30" y="88"/>
                  </a:moveTo>
                  <a:lnTo>
                    <a:pt x="30" y="90"/>
                  </a:lnTo>
                  <a:lnTo>
                    <a:pt x="31" y="90"/>
                  </a:lnTo>
                  <a:lnTo>
                    <a:pt x="31" y="91"/>
                  </a:lnTo>
                  <a:lnTo>
                    <a:pt x="33" y="91"/>
                  </a:lnTo>
                  <a:lnTo>
                    <a:pt x="34" y="93"/>
                  </a:lnTo>
                  <a:lnTo>
                    <a:pt x="34" y="95"/>
                  </a:lnTo>
                  <a:lnTo>
                    <a:pt x="28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8" y="95"/>
                  </a:lnTo>
                  <a:lnTo>
                    <a:pt x="30" y="93"/>
                  </a:lnTo>
                  <a:lnTo>
                    <a:pt x="27" y="91"/>
                  </a:lnTo>
                  <a:lnTo>
                    <a:pt x="27" y="91"/>
                  </a:lnTo>
                  <a:lnTo>
                    <a:pt x="27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30" y="88"/>
                  </a:lnTo>
                  <a:close/>
                  <a:moveTo>
                    <a:pt x="23" y="88"/>
                  </a:moveTo>
                  <a:lnTo>
                    <a:pt x="23" y="88"/>
                  </a:lnTo>
                  <a:lnTo>
                    <a:pt x="23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3" y="88"/>
                  </a:lnTo>
                  <a:lnTo>
                    <a:pt x="23" y="88"/>
                  </a:lnTo>
                  <a:close/>
                  <a:moveTo>
                    <a:pt x="9" y="82"/>
                  </a:moveTo>
                  <a:lnTo>
                    <a:pt x="11" y="82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close/>
                  <a:moveTo>
                    <a:pt x="27" y="80"/>
                  </a:moveTo>
                  <a:lnTo>
                    <a:pt x="27" y="80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4"/>
                  </a:lnTo>
                  <a:lnTo>
                    <a:pt x="27" y="82"/>
                  </a:lnTo>
                  <a:lnTo>
                    <a:pt x="25" y="82"/>
                  </a:lnTo>
                  <a:lnTo>
                    <a:pt x="25" y="82"/>
                  </a:lnTo>
                  <a:lnTo>
                    <a:pt x="27" y="80"/>
                  </a:lnTo>
                  <a:close/>
                  <a:moveTo>
                    <a:pt x="12" y="74"/>
                  </a:moveTo>
                  <a:lnTo>
                    <a:pt x="12" y="74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1" y="79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1" y="77"/>
                  </a:lnTo>
                  <a:lnTo>
                    <a:pt x="11" y="76"/>
                  </a:lnTo>
                  <a:lnTo>
                    <a:pt x="11" y="74"/>
                  </a:lnTo>
                  <a:lnTo>
                    <a:pt x="12" y="74"/>
                  </a:lnTo>
                  <a:close/>
                  <a:moveTo>
                    <a:pt x="27" y="68"/>
                  </a:moveTo>
                  <a:lnTo>
                    <a:pt x="28" y="68"/>
                  </a:lnTo>
                  <a:lnTo>
                    <a:pt x="28" y="69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4"/>
                  </a:lnTo>
                  <a:lnTo>
                    <a:pt x="30" y="74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3" y="76"/>
                  </a:lnTo>
                  <a:lnTo>
                    <a:pt x="34" y="76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4" y="79"/>
                  </a:lnTo>
                  <a:lnTo>
                    <a:pt x="33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0" y="77"/>
                  </a:lnTo>
                  <a:lnTo>
                    <a:pt x="28" y="79"/>
                  </a:lnTo>
                  <a:lnTo>
                    <a:pt x="27" y="77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5" y="76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1"/>
                  </a:lnTo>
                  <a:lnTo>
                    <a:pt x="22" y="73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69"/>
                  </a:lnTo>
                  <a:lnTo>
                    <a:pt x="25" y="69"/>
                  </a:lnTo>
                  <a:lnTo>
                    <a:pt x="27" y="68"/>
                  </a:lnTo>
                  <a:lnTo>
                    <a:pt x="27" y="68"/>
                  </a:lnTo>
                  <a:close/>
                  <a:moveTo>
                    <a:pt x="14" y="68"/>
                  </a:moveTo>
                  <a:lnTo>
                    <a:pt x="16" y="69"/>
                  </a:lnTo>
                  <a:lnTo>
                    <a:pt x="14" y="71"/>
                  </a:lnTo>
                  <a:lnTo>
                    <a:pt x="12" y="71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8"/>
                  </a:lnTo>
                  <a:lnTo>
                    <a:pt x="11" y="68"/>
                  </a:lnTo>
                  <a:lnTo>
                    <a:pt x="11" y="68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4" y="68"/>
                  </a:lnTo>
                  <a:close/>
                  <a:moveTo>
                    <a:pt x="28" y="50"/>
                  </a:moveTo>
                  <a:lnTo>
                    <a:pt x="28" y="50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7" y="57"/>
                  </a:lnTo>
                  <a:lnTo>
                    <a:pt x="25" y="57"/>
                  </a:lnTo>
                  <a:lnTo>
                    <a:pt x="25" y="58"/>
                  </a:lnTo>
                  <a:lnTo>
                    <a:pt x="23" y="58"/>
                  </a:lnTo>
                  <a:lnTo>
                    <a:pt x="25" y="58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2" y="62"/>
                  </a:lnTo>
                  <a:lnTo>
                    <a:pt x="22" y="63"/>
                  </a:lnTo>
                  <a:lnTo>
                    <a:pt x="19" y="65"/>
                  </a:lnTo>
                  <a:lnTo>
                    <a:pt x="19" y="65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6" y="65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6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0" y="55"/>
                  </a:lnTo>
                  <a:lnTo>
                    <a:pt x="20" y="54"/>
                  </a:lnTo>
                  <a:lnTo>
                    <a:pt x="23" y="54"/>
                  </a:lnTo>
                  <a:lnTo>
                    <a:pt x="27" y="50"/>
                  </a:lnTo>
                  <a:lnTo>
                    <a:pt x="28" y="50"/>
                  </a:lnTo>
                  <a:close/>
                  <a:moveTo>
                    <a:pt x="71" y="47"/>
                  </a:moveTo>
                  <a:lnTo>
                    <a:pt x="74" y="47"/>
                  </a:lnTo>
                  <a:lnTo>
                    <a:pt x="74" y="47"/>
                  </a:lnTo>
                  <a:lnTo>
                    <a:pt x="74" y="49"/>
                  </a:lnTo>
                  <a:lnTo>
                    <a:pt x="72" y="50"/>
                  </a:lnTo>
                  <a:lnTo>
                    <a:pt x="72" y="52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1" y="54"/>
                  </a:lnTo>
                  <a:lnTo>
                    <a:pt x="69" y="57"/>
                  </a:lnTo>
                  <a:lnTo>
                    <a:pt x="63" y="60"/>
                  </a:lnTo>
                  <a:lnTo>
                    <a:pt x="60" y="62"/>
                  </a:lnTo>
                  <a:lnTo>
                    <a:pt x="60" y="63"/>
                  </a:lnTo>
                  <a:lnTo>
                    <a:pt x="60" y="65"/>
                  </a:lnTo>
                  <a:lnTo>
                    <a:pt x="61" y="65"/>
                  </a:lnTo>
                  <a:lnTo>
                    <a:pt x="61" y="65"/>
                  </a:lnTo>
                  <a:lnTo>
                    <a:pt x="61" y="66"/>
                  </a:lnTo>
                  <a:lnTo>
                    <a:pt x="58" y="68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6" y="68"/>
                  </a:lnTo>
                  <a:lnTo>
                    <a:pt x="69" y="68"/>
                  </a:lnTo>
                  <a:lnTo>
                    <a:pt x="71" y="68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5" y="68"/>
                  </a:lnTo>
                  <a:lnTo>
                    <a:pt x="77" y="68"/>
                  </a:lnTo>
                  <a:lnTo>
                    <a:pt x="85" y="68"/>
                  </a:lnTo>
                  <a:lnTo>
                    <a:pt x="88" y="68"/>
                  </a:lnTo>
                  <a:lnTo>
                    <a:pt x="90" y="68"/>
                  </a:lnTo>
                  <a:lnTo>
                    <a:pt x="91" y="69"/>
                  </a:lnTo>
                  <a:lnTo>
                    <a:pt x="91" y="71"/>
                  </a:lnTo>
                  <a:lnTo>
                    <a:pt x="91" y="73"/>
                  </a:lnTo>
                  <a:lnTo>
                    <a:pt x="91" y="73"/>
                  </a:lnTo>
                  <a:lnTo>
                    <a:pt x="90" y="74"/>
                  </a:lnTo>
                  <a:lnTo>
                    <a:pt x="88" y="76"/>
                  </a:lnTo>
                  <a:lnTo>
                    <a:pt x="88" y="77"/>
                  </a:lnTo>
                  <a:lnTo>
                    <a:pt x="88" y="79"/>
                  </a:lnTo>
                  <a:lnTo>
                    <a:pt x="88" y="80"/>
                  </a:lnTo>
                  <a:lnTo>
                    <a:pt x="85" y="85"/>
                  </a:lnTo>
                  <a:lnTo>
                    <a:pt x="83" y="87"/>
                  </a:lnTo>
                  <a:lnTo>
                    <a:pt x="82" y="90"/>
                  </a:lnTo>
                  <a:lnTo>
                    <a:pt x="80" y="91"/>
                  </a:lnTo>
                  <a:lnTo>
                    <a:pt x="79" y="91"/>
                  </a:lnTo>
                  <a:lnTo>
                    <a:pt x="77" y="93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71" y="95"/>
                  </a:lnTo>
                  <a:lnTo>
                    <a:pt x="72" y="95"/>
                  </a:lnTo>
                  <a:lnTo>
                    <a:pt x="75" y="95"/>
                  </a:lnTo>
                  <a:lnTo>
                    <a:pt x="79" y="96"/>
                  </a:lnTo>
                  <a:lnTo>
                    <a:pt x="79" y="98"/>
                  </a:lnTo>
                  <a:lnTo>
                    <a:pt x="77" y="98"/>
                  </a:lnTo>
                  <a:lnTo>
                    <a:pt x="74" y="98"/>
                  </a:lnTo>
                  <a:lnTo>
                    <a:pt x="72" y="101"/>
                  </a:lnTo>
                  <a:lnTo>
                    <a:pt x="71" y="101"/>
                  </a:lnTo>
                  <a:lnTo>
                    <a:pt x="69" y="102"/>
                  </a:lnTo>
                  <a:lnTo>
                    <a:pt x="68" y="101"/>
                  </a:lnTo>
                  <a:lnTo>
                    <a:pt x="64" y="101"/>
                  </a:lnTo>
                  <a:lnTo>
                    <a:pt x="63" y="101"/>
                  </a:lnTo>
                  <a:lnTo>
                    <a:pt x="64" y="101"/>
                  </a:lnTo>
                  <a:lnTo>
                    <a:pt x="66" y="102"/>
                  </a:lnTo>
                  <a:lnTo>
                    <a:pt x="74" y="104"/>
                  </a:lnTo>
                  <a:lnTo>
                    <a:pt x="74" y="102"/>
                  </a:lnTo>
                  <a:lnTo>
                    <a:pt x="77" y="102"/>
                  </a:lnTo>
                  <a:lnTo>
                    <a:pt x="80" y="102"/>
                  </a:lnTo>
                  <a:lnTo>
                    <a:pt x="87" y="104"/>
                  </a:lnTo>
                  <a:lnTo>
                    <a:pt x="88" y="106"/>
                  </a:lnTo>
                  <a:lnTo>
                    <a:pt x="91" y="109"/>
                  </a:lnTo>
                  <a:lnTo>
                    <a:pt x="93" y="110"/>
                  </a:lnTo>
                  <a:lnTo>
                    <a:pt x="94" y="110"/>
                  </a:lnTo>
                  <a:lnTo>
                    <a:pt x="94" y="112"/>
                  </a:lnTo>
                  <a:lnTo>
                    <a:pt x="96" y="117"/>
                  </a:lnTo>
                  <a:lnTo>
                    <a:pt x="98" y="121"/>
                  </a:lnTo>
                  <a:lnTo>
                    <a:pt x="99" y="128"/>
                  </a:lnTo>
                  <a:lnTo>
                    <a:pt x="99" y="129"/>
                  </a:lnTo>
                  <a:lnTo>
                    <a:pt x="101" y="129"/>
                  </a:lnTo>
                  <a:lnTo>
                    <a:pt x="107" y="132"/>
                  </a:lnTo>
                  <a:lnTo>
                    <a:pt x="109" y="132"/>
                  </a:lnTo>
                  <a:lnTo>
                    <a:pt x="110" y="134"/>
                  </a:lnTo>
                  <a:lnTo>
                    <a:pt x="112" y="137"/>
                  </a:lnTo>
                  <a:lnTo>
                    <a:pt x="115" y="139"/>
                  </a:lnTo>
                  <a:lnTo>
                    <a:pt x="116" y="140"/>
                  </a:lnTo>
                  <a:lnTo>
                    <a:pt x="115" y="140"/>
                  </a:lnTo>
                  <a:lnTo>
                    <a:pt x="115" y="142"/>
                  </a:lnTo>
                  <a:lnTo>
                    <a:pt x="115" y="143"/>
                  </a:lnTo>
                  <a:lnTo>
                    <a:pt x="116" y="145"/>
                  </a:lnTo>
                  <a:lnTo>
                    <a:pt x="118" y="148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18" y="150"/>
                  </a:lnTo>
                  <a:lnTo>
                    <a:pt x="118" y="150"/>
                  </a:lnTo>
                  <a:lnTo>
                    <a:pt x="116" y="150"/>
                  </a:lnTo>
                  <a:lnTo>
                    <a:pt x="115" y="148"/>
                  </a:lnTo>
                  <a:lnTo>
                    <a:pt x="113" y="148"/>
                  </a:lnTo>
                  <a:lnTo>
                    <a:pt x="112" y="148"/>
                  </a:lnTo>
                  <a:lnTo>
                    <a:pt x="110" y="148"/>
                  </a:lnTo>
                  <a:lnTo>
                    <a:pt x="109" y="148"/>
                  </a:lnTo>
                  <a:lnTo>
                    <a:pt x="110" y="148"/>
                  </a:lnTo>
                  <a:lnTo>
                    <a:pt x="113" y="148"/>
                  </a:lnTo>
                  <a:lnTo>
                    <a:pt x="120" y="153"/>
                  </a:lnTo>
                  <a:lnTo>
                    <a:pt x="121" y="156"/>
                  </a:lnTo>
                  <a:lnTo>
                    <a:pt x="123" y="159"/>
                  </a:lnTo>
                  <a:lnTo>
                    <a:pt x="123" y="161"/>
                  </a:lnTo>
                  <a:lnTo>
                    <a:pt x="121" y="162"/>
                  </a:lnTo>
                  <a:lnTo>
                    <a:pt x="120" y="162"/>
                  </a:lnTo>
                  <a:lnTo>
                    <a:pt x="118" y="164"/>
                  </a:lnTo>
                  <a:lnTo>
                    <a:pt x="121" y="166"/>
                  </a:lnTo>
                  <a:lnTo>
                    <a:pt x="123" y="166"/>
                  </a:lnTo>
                  <a:lnTo>
                    <a:pt x="123" y="166"/>
                  </a:lnTo>
                  <a:lnTo>
                    <a:pt x="124" y="166"/>
                  </a:lnTo>
                  <a:lnTo>
                    <a:pt x="126" y="164"/>
                  </a:lnTo>
                  <a:lnTo>
                    <a:pt x="126" y="162"/>
                  </a:lnTo>
                  <a:lnTo>
                    <a:pt x="128" y="162"/>
                  </a:lnTo>
                  <a:lnTo>
                    <a:pt x="129" y="162"/>
                  </a:lnTo>
                  <a:lnTo>
                    <a:pt x="131" y="162"/>
                  </a:lnTo>
                  <a:lnTo>
                    <a:pt x="132" y="162"/>
                  </a:lnTo>
                  <a:lnTo>
                    <a:pt x="135" y="164"/>
                  </a:lnTo>
                  <a:lnTo>
                    <a:pt x="137" y="164"/>
                  </a:lnTo>
                  <a:lnTo>
                    <a:pt x="142" y="167"/>
                  </a:lnTo>
                  <a:lnTo>
                    <a:pt x="143" y="169"/>
                  </a:lnTo>
                  <a:lnTo>
                    <a:pt x="143" y="170"/>
                  </a:lnTo>
                  <a:lnTo>
                    <a:pt x="143" y="172"/>
                  </a:lnTo>
                  <a:lnTo>
                    <a:pt x="142" y="175"/>
                  </a:lnTo>
                  <a:lnTo>
                    <a:pt x="142" y="177"/>
                  </a:lnTo>
                  <a:lnTo>
                    <a:pt x="142" y="178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9" y="181"/>
                  </a:lnTo>
                  <a:lnTo>
                    <a:pt x="137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4"/>
                  </a:lnTo>
                  <a:lnTo>
                    <a:pt x="135" y="186"/>
                  </a:lnTo>
                  <a:lnTo>
                    <a:pt x="134" y="186"/>
                  </a:lnTo>
                  <a:lnTo>
                    <a:pt x="132" y="186"/>
                  </a:lnTo>
                  <a:lnTo>
                    <a:pt x="129" y="188"/>
                  </a:lnTo>
                  <a:lnTo>
                    <a:pt x="131" y="188"/>
                  </a:lnTo>
                  <a:lnTo>
                    <a:pt x="131" y="189"/>
                  </a:lnTo>
                  <a:lnTo>
                    <a:pt x="131" y="189"/>
                  </a:lnTo>
                  <a:lnTo>
                    <a:pt x="129" y="191"/>
                  </a:lnTo>
                  <a:lnTo>
                    <a:pt x="128" y="191"/>
                  </a:lnTo>
                  <a:lnTo>
                    <a:pt x="126" y="191"/>
                  </a:lnTo>
                  <a:lnTo>
                    <a:pt x="124" y="191"/>
                  </a:lnTo>
                  <a:lnTo>
                    <a:pt x="124" y="192"/>
                  </a:lnTo>
                  <a:lnTo>
                    <a:pt x="126" y="192"/>
                  </a:lnTo>
                  <a:lnTo>
                    <a:pt x="126" y="192"/>
                  </a:lnTo>
                  <a:lnTo>
                    <a:pt x="128" y="192"/>
                  </a:lnTo>
                  <a:lnTo>
                    <a:pt x="128" y="194"/>
                  </a:lnTo>
                  <a:lnTo>
                    <a:pt x="131" y="194"/>
                  </a:lnTo>
                  <a:lnTo>
                    <a:pt x="132" y="194"/>
                  </a:lnTo>
                  <a:lnTo>
                    <a:pt x="135" y="194"/>
                  </a:lnTo>
                  <a:lnTo>
                    <a:pt x="137" y="194"/>
                  </a:lnTo>
                  <a:lnTo>
                    <a:pt x="139" y="194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37" y="199"/>
                  </a:lnTo>
                  <a:lnTo>
                    <a:pt x="132" y="200"/>
                  </a:lnTo>
                  <a:lnTo>
                    <a:pt x="132" y="202"/>
                  </a:lnTo>
                  <a:lnTo>
                    <a:pt x="132" y="202"/>
                  </a:lnTo>
                  <a:lnTo>
                    <a:pt x="129" y="202"/>
                  </a:lnTo>
                  <a:lnTo>
                    <a:pt x="128" y="203"/>
                  </a:lnTo>
                  <a:lnTo>
                    <a:pt x="126" y="203"/>
                  </a:lnTo>
                  <a:lnTo>
                    <a:pt x="124" y="205"/>
                  </a:lnTo>
                  <a:lnTo>
                    <a:pt x="123" y="205"/>
                  </a:lnTo>
                  <a:lnTo>
                    <a:pt x="121" y="205"/>
                  </a:lnTo>
                  <a:lnTo>
                    <a:pt x="115" y="205"/>
                  </a:lnTo>
                  <a:lnTo>
                    <a:pt x="112" y="205"/>
                  </a:lnTo>
                  <a:lnTo>
                    <a:pt x="107" y="205"/>
                  </a:lnTo>
                  <a:lnTo>
                    <a:pt x="105" y="205"/>
                  </a:lnTo>
                  <a:lnTo>
                    <a:pt x="104" y="205"/>
                  </a:lnTo>
                  <a:lnTo>
                    <a:pt x="101" y="203"/>
                  </a:lnTo>
                  <a:lnTo>
                    <a:pt x="99" y="203"/>
                  </a:lnTo>
                  <a:lnTo>
                    <a:pt x="98" y="203"/>
                  </a:lnTo>
                  <a:lnTo>
                    <a:pt x="99" y="205"/>
                  </a:lnTo>
                  <a:lnTo>
                    <a:pt x="96" y="205"/>
                  </a:lnTo>
                  <a:lnTo>
                    <a:pt x="94" y="206"/>
                  </a:lnTo>
                  <a:lnTo>
                    <a:pt x="93" y="206"/>
                  </a:lnTo>
                  <a:lnTo>
                    <a:pt x="91" y="206"/>
                  </a:lnTo>
                  <a:lnTo>
                    <a:pt x="88" y="206"/>
                  </a:lnTo>
                  <a:lnTo>
                    <a:pt x="88" y="206"/>
                  </a:lnTo>
                  <a:lnTo>
                    <a:pt x="90" y="208"/>
                  </a:lnTo>
                  <a:lnTo>
                    <a:pt x="88" y="208"/>
                  </a:lnTo>
                  <a:lnTo>
                    <a:pt x="88" y="208"/>
                  </a:lnTo>
                  <a:lnTo>
                    <a:pt x="83" y="208"/>
                  </a:lnTo>
                  <a:lnTo>
                    <a:pt x="83" y="208"/>
                  </a:lnTo>
                  <a:lnTo>
                    <a:pt x="82" y="208"/>
                  </a:lnTo>
                  <a:lnTo>
                    <a:pt x="80" y="208"/>
                  </a:lnTo>
                  <a:lnTo>
                    <a:pt x="79" y="206"/>
                  </a:lnTo>
                  <a:lnTo>
                    <a:pt x="77" y="206"/>
                  </a:lnTo>
                  <a:lnTo>
                    <a:pt x="75" y="206"/>
                  </a:lnTo>
                  <a:lnTo>
                    <a:pt x="74" y="206"/>
                  </a:lnTo>
                  <a:lnTo>
                    <a:pt x="69" y="208"/>
                  </a:lnTo>
                  <a:lnTo>
                    <a:pt x="68" y="210"/>
                  </a:lnTo>
                  <a:lnTo>
                    <a:pt x="66" y="211"/>
                  </a:lnTo>
                  <a:lnTo>
                    <a:pt x="66" y="214"/>
                  </a:lnTo>
                  <a:lnTo>
                    <a:pt x="64" y="216"/>
                  </a:lnTo>
                  <a:lnTo>
                    <a:pt x="63" y="216"/>
                  </a:lnTo>
                  <a:lnTo>
                    <a:pt x="61" y="214"/>
                  </a:lnTo>
                  <a:lnTo>
                    <a:pt x="58" y="213"/>
                  </a:lnTo>
                  <a:lnTo>
                    <a:pt x="58" y="213"/>
                  </a:lnTo>
                  <a:lnTo>
                    <a:pt x="57" y="213"/>
                  </a:lnTo>
                  <a:lnTo>
                    <a:pt x="57" y="213"/>
                  </a:lnTo>
                  <a:lnTo>
                    <a:pt x="55" y="213"/>
                  </a:lnTo>
                  <a:lnTo>
                    <a:pt x="55" y="213"/>
                  </a:lnTo>
                  <a:lnTo>
                    <a:pt x="52" y="213"/>
                  </a:lnTo>
                  <a:lnTo>
                    <a:pt x="49" y="214"/>
                  </a:lnTo>
                  <a:lnTo>
                    <a:pt x="49" y="214"/>
                  </a:lnTo>
                  <a:lnTo>
                    <a:pt x="46" y="216"/>
                  </a:lnTo>
                  <a:lnTo>
                    <a:pt x="46" y="217"/>
                  </a:lnTo>
                  <a:lnTo>
                    <a:pt x="44" y="219"/>
                  </a:lnTo>
                  <a:lnTo>
                    <a:pt x="42" y="219"/>
                  </a:lnTo>
                  <a:lnTo>
                    <a:pt x="41" y="217"/>
                  </a:lnTo>
                  <a:lnTo>
                    <a:pt x="39" y="217"/>
                  </a:lnTo>
                  <a:lnTo>
                    <a:pt x="38" y="217"/>
                  </a:lnTo>
                  <a:lnTo>
                    <a:pt x="36" y="219"/>
                  </a:lnTo>
                  <a:lnTo>
                    <a:pt x="36" y="217"/>
                  </a:lnTo>
                  <a:lnTo>
                    <a:pt x="36" y="217"/>
                  </a:lnTo>
                  <a:lnTo>
                    <a:pt x="38" y="216"/>
                  </a:lnTo>
                  <a:lnTo>
                    <a:pt x="41" y="214"/>
                  </a:lnTo>
                  <a:lnTo>
                    <a:pt x="44" y="213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0"/>
                  </a:lnTo>
                  <a:lnTo>
                    <a:pt x="47" y="210"/>
                  </a:lnTo>
                  <a:lnTo>
                    <a:pt x="47" y="208"/>
                  </a:lnTo>
                  <a:lnTo>
                    <a:pt x="52" y="205"/>
                  </a:lnTo>
                  <a:lnTo>
                    <a:pt x="52" y="205"/>
                  </a:lnTo>
                  <a:lnTo>
                    <a:pt x="52" y="203"/>
                  </a:lnTo>
                  <a:lnTo>
                    <a:pt x="52" y="202"/>
                  </a:lnTo>
                  <a:lnTo>
                    <a:pt x="55" y="200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63" y="197"/>
                  </a:lnTo>
                  <a:lnTo>
                    <a:pt x="66" y="197"/>
                  </a:lnTo>
                  <a:lnTo>
                    <a:pt x="69" y="197"/>
                  </a:lnTo>
                  <a:lnTo>
                    <a:pt x="71" y="197"/>
                  </a:lnTo>
                  <a:lnTo>
                    <a:pt x="72" y="197"/>
                  </a:lnTo>
                  <a:lnTo>
                    <a:pt x="74" y="195"/>
                  </a:lnTo>
                  <a:lnTo>
                    <a:pt x="75" y="192"/>
                  </a:lnTo>
                  <a:lnTo>
                    <a:pt x="77" y="192"/>
                  </a:lnTo>
                  <a:lnTo>
                    <a:pt x="79" y="191"/>
                  </a:lnTo>
                  <a:lnTo>
                    <a:pt x="80" y="189"/>
                  </a:lnTo>
                  <a:lnTo>
                    <a:pt x="82" y="186"/>
                  </a:lnTo>
                  <a:lnTo>
                    <a:pt x="82" y="188"/>
                  </a:lnTo>
                  <a:lnTo>
                    <a:pt x="79" y="189"/>
                  </a:lnTo>
                  <a:lnTo>
                    <a:pt x="79" y="189"/>
                  </a:lnTo>
                  <a:lnTo>
                    <a:pt x="74" y="191"/>
                  </a:lnTo>
                  <a:lnTo>
                    <a:pt x="74" y="191"/>
                  </a:lnTo>
                  <a:lnTo>
                    <a:pt x="71" y="194"/>
                  </a:lnTo>
                  <a:lnTo>
                    <a:pt x="71" y="194"/>
                  </a:lnTo>
                  <a:lnTo>
                    <a:pt x="66" y="192"/>
                  </a:lnTo>
                  <a:lnTo>
                    <a:pt x="63" y="191"/>
                  </a:lnTo>
                  <a:lnTo>
                    <a:pt x="61" y="189"/>
                  </a:lnTo>
                  <a:lnTo>
                    <a:pt x="61" y="189"/>
                  </a:lnTo>
                  <a:lnTo>
                    <a:pt x="60" y="189"/>
                  </a:lnTo>
                  <a:lnTo>
                    <a:pt x="58" y="191"/>
                  </a:lnTo>
                  <a:lnTo>
                    <a:pt x="57" y="189"/>
                  </a:lnTo>
                  <a:lnTo>
                    <a:pt x="58" y="189"/>
                  </a:lnTo>
                  <a:lnTo>
                    <a:pt x="58" y="188"/>
                  </a:lnTo>
                  <a:lnTo>
                    <a:pt x="57" y="188"/>
                  </a:lnTo>
                  <a:lnTo>
                    <a:pt x="55" y="188"/>
                  </a:lnTo>
                  <a:lnTo>
                    <a:pt x="55" y="186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50" y="188"/>
                  </a:lnTo>
                  <a:lnTo>
                    <a:pt x="47" y="189"/>
                  </a:lnTo>
                  <a:lnTo>
                    <a:pt x="44" y="188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4"/>
                  </a:lnTo>
                  <a:lnTo>
                    <a:pt x="42" y="184"/>
                  </a:lnTo>
                  <a:lnTo>
                    <a:pt x="42" y="183"/>
                  </a:lnTo>
                  <a:lnTo>
                    <a:pt x="44" y="181"/>
                  </a:lnTo>
                  <a:lnTo>
                    <a:pt x="47" y="181"/>
                  </a:lnTo>
                  <a:lnTo>
                    <a:pt x="52" y="178"/>
                  </a:lnTo>
                  <a:lnTo>
                    <a:pt x="55" y="178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3"/>
                  </a:lnTo>
                  <a:lnTo>
                    <a:pt x="60" y="172"/>
                  </a:lnTo>
                  <a:lnTo>
                    <a:pt x="60" y="172"/>
                  </a:lnTo>
                  <a:lnTo>
                    <a:pt x="60" y="170"/>
                  </a:lnTo>
                  <a:lnTo>
                    <a:pt x="58" y="170"/>
                  </a:lnTo>
                  <a:lnTo>
                    <a:pt x="58" y="169"/>
                  </a:lnTo>
                  <a:lnTo>
                    <a:pt x="60" y="169"/>
                  </a:lnTo>
                  <a:lnTo>
                    <a:pt x="60" y="167"/>
                  </a:lnTo>
                  <a:lnTo>
                    <a:pt x="58" y="166"/>
                  </a:lnTo>
                  <a:lnTo>
                    <a:pt x="58" y="166"/>
                  </a:lnTo>
                  <a:lnTo>
                    <a:pt x="58" y="164"/>
                  </a:lnTo>
                  <a:lnTo>
                    <a:pt x="57" y="164"/>
                  </a:lnTo>
                  <a:lnTo>
                    <a:pt x="55" y="164"/>
                  </a:lnTo>
                  <a:lnTo>
                    <a:pt x="53" y="166"/>
                  </a:lnTo>
                  <a:lnTo>
                    <a:pt x="52" y="166"/>
                  </a:lnTo>
                  <a:lnTo>
                    <a:pt x="50" y="166"/>
                  </a:lnTo>
                  <a:lnTo>
                    <a:pt x="50" y="166"/>
                  </a:lnTo>
                  <a:lnTo>
                    <a:pt x="50" y="164"/>
                  </a:lnTo>
                  <a:lnTo>
                    <a:pt x="52" y="162"/>
                  </a:lnTo>
                  <a:lnTo>
                    <a:pt x="53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7" y="159"/>
                  </a:lnTo>
                  <a:lnTo>
                    <a:pt x="58" y="158"/>
                  </a:lnTo>
                  <a:lnTo>
                    <a:pt x="63" y="156"/>
                  </a:lnTo>
                  <a:lnTo>
                    <a:pt x="63" y="156"/>
                  </a:lnTo>
                  <a:lnTo>
                    <a:pt x="64" y="156"/>
                  </a:lnTo>
                  <a:lnTo>
                    <a:pt x="66" y="156"/>
                  </a:lnTo>
                  <a:lnTo>
                    <a:pt x="68" y="156"/>
                  </a:lnTo>
                  <a:lnTo>
                    <a:pt x="69" y="156"/>
                  </a:lnTo>
                  <a:lnTo>
                    <a:pt x="72" y="158"/>
                  </a:lnTo>
                  <a:lnTo>
                    <a:pt x="72" y="154"/>
                  </a:lnTo>
                  <a:lnTo>
                    <a:pt x="74" y="154"/>
                  </a:lnTo>
                  <a:lnTo>
                    <a:pt x="75" y="156"/>
                  </a:lnTo>
                  <a:lnTo>
                    <a:pt x="77" y="156"/>
                  </a:lnTo>
                  <a:lnTo>
                    <a:pt x="79" y="156"/>
                  </a:lnTo>
                  <a:lnTo>
                    <a:pt x="77" y="156"/>
                  </a:lnTo>
                  <a:lnTo>
                    <a:pt x="77" y="156"/>
                  </a:lnTo>
                  <a:lnTo>
                    <a:pt x="75" y="156"/>
                  </a:lnTo>
                  <a:lnTo>
                    <a:pt x="75" y="154"/>
                  </a:lnTo>
                  <a:lnTo>
                    <a:pt x="74" y="151"/>
                  </a:lnTo>
                  <a:lnTo>
                    <a:pt x="74" y="151"/>
                  </a:lnTo>
                  <a:lnTo>
                    <a:pt x="74" y="150"/>
                  </a:lnTo>
                  <a:lnTo>
                    <a:pt x="75" y="148"/>
                  </a:lnTo>
                  <a:lnTo>
                    <a:pt x="74" y="148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4" y="145"/>
                  </a:lnTo>
                  <a:lnTo>
                    <a:pt x="75" y="143"/>
                  </a:lnTo>
                  <a:lnTo>
                    <a:pt x="77" y="142"/>
                  </a:lnTo>
                  <a:lnTo>
                    <a:pt x="77" y="140"/>
                  </a:lnTo>
                  <a:lnTo>
                    <a:pt x="77" y="139"/>
                  </a:lnTo>
                  <a:lnTo>
                    <a:pt x="74" y="139"/>
                  </a:lnTo>
                  <a:lnTo>
                    <a:pt x="74" y="139"/>
                  </a:lnTo>
                  <a:lnTo>
                    <a:pt x="72" y="140"/>
                  </a:lnTo>
                  <a:lnTo>
                    <a:pt x="72" y="140"/>
                  </a:lnTo>
                  <a:lnTo>
                    <a:pt x="69" y="139"/>
                  </a:lnTo>
                  <a:lnTo>
                    <a:pt x="69" y="137"/>
                  </a:lnTo>
                  <a:lnTo>
                    <a:pt x="66" y="132"/>
                  </a:lnTo>
                  <a:lnTo>
                    <a:pt x="66" y="131"/>
                  </a:lnTo>
                  <a:lnTo>
                    <a:pt x="68" y="128"/>
                  </a:lnTo>
                  <a:lnTo>
                    <a:pt x="71" y="125"/>
                  </a:lnTo>
                  <a:lnTo>
                    <a:pt x="74" y="123"/>
                  </a:lnTo>
                  <a:lnTo>
                    <a:pt x="74" y="123"/>
                  </a:lnTo>
                  <a:lnTo>
                    <a:pt x="68" y="123"/>
                  </a:lnTo>
                  <a:lnTo>
                    <a:pt x="66" y="123"/>
                  </a:lnTo>
                  <a:lnTo>
                    <a:pt x="64" y="125"/>
                  </a:lnTo>
                  <a:lnTo>
                    <a:pt x="64" y="125"/>
                  </a:lnTo>
                  <a:lnTo>
                    <a:pt x="63" y="125"/>
                  </a:lnTo>
                  <a:lnTo>
                    <a:pt x="63" y="126"/>
                  </a:lnTo>
                  <a:lnTo>
                    <a:pt x="61" y="126"/>
                  </a:lnTo>
                  <a:lnTo>
                    <a:pt x="61" y="128"/>
                  </a:lnTo>
                  <a:lnTo>
                    <a:pt x="58" y="126"/>
                  </a:lnTo>
                  <a:lnTo>
                    <a:pt x="58" y="128"/>
                  </a:lnTo>
                  <a:lnTo>
                    <a:pt x="58" y="126"/>
                  </a:lnTo>
                  <a:lnTo>
                    <a:pt x="57" y="126"/>
                  </a:lnTo>
                  <a:lnTo>
                    <a:pt x="57" y="126"/>
                  </a:lnTo>
                  <a:lnTo>
                    <a:pt x="55" y="126"/>
                  </a:lnTo>
                  <a:lnTo>
                    <a:pt x="53" y="126"/>
                  </a:lnTo>
                  <a:lnTo>
                    <a:pt x="52" y="128"/>
                  </a:lnTo>
                  <a:lnTo>
                    <a:pt x="50" y="126"/>
                  </a:lnTo>
                  <a:lnTo>
                    <a:pt x="49" y="126"/>
                  </a:lnTo>
                  <a:lnTo>
                    <a:pt x="47" y="126"/>
                  </a:lnTo>
                  <a:lnTo>
                    <a:pt x="47" y="128"/>
                  </a:lnTo>
                  <a:lnTo>
                    <a:pt x="47" y="129"/>
                  </a:lnTo>
                  <a:lnTo>
                    <a:pt x="46" y="128"/>
                  </a:lnTo>
                  <a:lnTo>
                    <a:pt x="44" y="126"/>
                  </a:lnTo>
                  <a:lnTo>
                    <a:pt x="42" y="125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4" y="123"/>
                  </a:lnTo>
                  <a:lnTo>
                    <a:pt x="46" y="120"/>
                  </a:lnTo>
                  <a:lnTo>
                    <a:pt x="49" y="115"/>
                  </a:lnTo>
                  <a:lnTo>
                    <a:pt x="50" y="114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49" y="110"/>
                  </a:lnTo>
                  <a:lnTo>
                    <a:pt x="47" y="109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9" y="104"/>
                  </a:lnTo>
                  <a:lnTo>
                    <a:pt x="49" y="104"/>
                  </a:lnTo>
                  <a:lnTo>
                    <a:pt x="52" y="104"/>
                  </a:lnTo>
                  <a:lnTo>
                    <a:pt x="50" y="102"/>
                  </a:lnTo>
                  <a:lnTo>
                    <a:pt x="47" y="101"/>
                  </a:lnTo>
                  <a:lnTo>
                    <a:pt x="47" y="101"/>
                  </a:lnTo>
                  <a:lnTo>
                    <a:pt x="49" y="99"/>
                  </a:lnTo>
                  <a:lnTo>
                    <a:pt x="49" y="99"/>
                  </a:lnTo>
                  <a:lnTo>
                    <a:pt x="47" y="99"/>
                  </a:lnTo>
                  <a:lnTo>
                    <a:pt x="47" y="102"/>
                  </a:lnTo>
                  <a:lnTo>
                    <a:pt x="46" y="102"/>
                  </a:lnTo>
                  <a:lnTo>
                    <a:pt x="44" y="102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2" y="99"/>
                  </a:lnTo>
                  <a:lnTo>
                    <a:pt x="46" y="98"/>
                  </a:lnTo>
                  <a:lnTo>
                    <a:pt x="44" y="98"/>
                  </a:lnTo>
                  <a:lnTo>
                    <a:pt x="41" y="10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41" y="106"/>
                  </a:lnTo>
                  <a:lnTo>
                    <a:pt x="39" y="107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6" y="117"/>
                  </a:lnTo>
                  <a:lnTo>
                    <a:pt x="36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6" y="110"/>
                  </a:lnTo>
                  <a:lnTo>
                    <a:pt x="36" y="109"/>
                  </a:lnTo>
                  <a:lnTo>
                    <a:pt x="36" y="109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7"/>
                  </a:lnTo>
                  <a:lnTo>
                    <a:pt x="36" y="107"/>
                  </a:lnTo>
                  <a:lnTo>
                    <a:pt x="36" y="106"/>
                  </a:lnTo>
                  <a:lnTo>
                    <a:pt x="36" y="101"/>
                  </a:lnTo>
                  <a:lnTo>
                    <a:pt x="38" y="99"/>
                  </a:lnTo>
                  <a:lnTo>
                    <a:pt x="38" y="98"/>
                  </a:lnTo>
                  <a:lnTo>
                    <a:pt x="38" y="95"/>
                  </a:lnTo>
                  <a:lnTo>
                    <a:pt x="39" y="93"/>
                  </a:lnTo>
                  <a:lnTo>
                    <a:pt x="39" y="91"/>
                  </a:lnTo>
                  <a:lnTo>
                    <a:pt x="41" y="91"/>
                  </a:lnTo>
                  <a:lnTo>
                    <a:pt x="41" y="90"/>
                  </a:lnTo>
                  <a:lnTo>
                    <a:pt x="42" y="88"/>
                  </a:lnTo>
                  <a:lnTo>
                    <a:pt x="42" y="87"/>
                  </a:lnTo>
                  <a:lnTo>
                    <a:pt x="42" y="87"/>
                  </a:lnTo>
                  <a:lnTo>
                    <a:pt x="38" y="91"/>
                  </a:lnTo>
                  <a:lnTo>
                    <a:pt x="36" y="91"/>
                  </a:lnTo>
                  <a:lnTo>
                    <a:pt x="34" y="91"/>
                  </a:lnTo>
                  <a:lnTo>
                    <a:pt x="33" y="91"/>
                  </a:lnTo>
                  <a:lnTo>
                    <a:pt x="31" y="90"/>
                  </a:lnTo>
                  <a:lnTo>
                    <a:pt x="31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3" y="87"/>
                  </a:lnTo>
                  <a:lnTo>
                    <a:pt x="34" y="85"/>
                  </a:lnTo>
                  <a:lnTo>
                    <a:pt x="33" y="84"/>
                  </a:lnTo>
                  <a:lnTo>
                    <a:pt x="33" y="84"/>
                  </a:lnTo>
                  <a:lnTo>
                    <a:pt x="34" y="82"/>
                  </a:lnTo>
                  <a:lnTo>
                    <a:pt x="38" y="80"/>
                  </a:lnTo>
                  <a:lnTo>
                    <a:pt x="38" y="77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34" y="74"/>
                  </a:lnTo>
                  <a:lnTo>
                    <a:pt x="33" y="73"/>
                  </a:lnTo>
                  <a:lnTo>
                    <a:pt x="34" y="73"/>
                  </a:lnTo>
                  <a:lnTo>
                    <a:pt x="34" y="71"/>
                  </a:lnTo>
                  <a:lnTo>
                    <a:pt x="36" y="71"/>
                  </a:lnTo>
                  <a:lnTo>
                    <a:pt x="38" y="71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8"/>
                  </a:lnTo>
                  <a:lnTo>
                    <a:pt x="34" y="68"/>
                  </a:lnTo>
                  <a:lnTo>
                    <a:pt x="36" y="66"/>
                  </a:lnTo>
                  <a:lnTo>
                    <a:pt x="36" y="65"/>
                  </a:lnTo>
                  <a:lnTo>
                    <a:pt x="36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41" y="58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4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4" y="54"/>
                  </a:lnTo>
                  <a:lnTo>
                    <a:pt x="44" y="54"/>
                  </a:lnTo>
                  <a:lnTo>
                    <a:pt x="44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9"/>
                  </a:lnTo>
                  <a:lnTo>
                    <a:pt x="53" y="49"/>
                  </a:lnTo>
                  <a:lnTo>
                    <a:pt x="53" y="50"/>
                  </a:lnTo>
                  <a:lnTo>
                    <a:pt x="57" y="49"/>
                  </a:lnTo>
                  <a:lnTo>
                    <a:pt x="61" y="49"/>
                  </a:lnTo>
                  <a:lnTo>
                    <a:pt x="64" y="49"/>
                  </a:lnTo>
                  <a:lnTo>
                    <a:pt x="68" y="47"/>
                  </a:lnTo>
                  <a:lnTo>
                    <a:pt x="71" y="47"/>
                  </a:lnTo>
                  <a:close/>
                  <a:moveTo>
                    <a:pt x="75" y="44"/>
                  </a:moveTo>
                  <a:lnTo>
                    <a:pt x="75" y="44"/>
                  </a:lnTo>
                  <a:lnTo>
                    <a:pt x="75" y="44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4" y="44"/>
                  </a:lnTo>
                  <a:lnTo>
                    <a:pt x="75" y="44"/>
                  </a:lnTo>
                  <a:close/>
                  <a:moveTo>
                    <a:pt x="69" y="41"/>
                  </a:moveTo>
                  <a:lnTo>
                    <a:pt x="71" y="43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2" y="44"/>
                  </a:lnTo>
                  <a:lnTo>
                    <a:pt x="72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1"/>
                  </a:lnTo>
                  <a:close/>
                  <a:moveTo>
                    <a:pt x="71" y="36"/>
                  </a:moveTo>
                  <a:lnTo>
                    <a:pt x="72" y="36"/>
                  </a:lnTo>
                  <a:lnTo>
                    <a:pt x="74" y="38"/>
                  </a:lnTo>
                  <a:lnTo>
                    <a:pt x="74" y="38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5" y="41"/>
                  </a:lnTo>
                  <a:lnTo>
                    <a:pt x="77" y="41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39"/>
                  </a:lnTo>
                  <a:lnTo>
                    <a:pt x="71" y="39"/>
                  </a:lnTo>
                  <a:lnTo>
                    <a:pt x="71" y="41"/>
                  </a:lnTo>
                  <a:lnTo>
                    <a:pt x="69" y="41"/>
                  </a:lnTo>
                  <a:lnTo>
                    <a:pt x="69" y="39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6"/>
                  </a:lnTo>
                  <a:close/>
                  <a:moveTo>
                    <a:pt x="82" y="33"/>
                  </a:moveTo>
                  <a:lnTo>
                    <a:pt x="83" y="33"/>
                  </a:lnTo>
                  <a:lnTo>
                    <a:pt x="83" y="35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80" y="33"/>
                  </a:lnTo>
                  <a:lnTo>
                    <a:pt x="82" y="33"/>
                  </a:lnTo>
                  <a:close/>
                  <a:moveTo>
                    <a:pt x="75" y="33"/>
                  </a:moveTo>
                  <a:lnTo>
                    <a:pt x="77" y="33"/>
                  </a:lnTo>
                  <a:lnTo>
                    <a:pt x="77" y="35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7" y="35"/>
                  </a:lnTo>
                  <a:lnTo>
                    <a:pt x="75" y="35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5" y="33"/>
                  </a:lnTo>
                  <a:close/>
                  <a:moveTo>
                    <a:pt x="98" y="5"/>
                  </a:moveTo>
                  <a:lnTo>
                    <a:pt x="99" y="5"/>
                  </a:lnTo>
                  <a:lnTo>
                    <a:pt x="99" y="6"/>
                  </a:lnTo>
                  <a:lnTo>
                    <a:pt x="99" y="8"/>
                  </a:lnTo>
                  <a:lnTo>
                    <a:pt x="99" y="8"/>
                  </a:lnTo>
                  <a:lnTo>
                    <a:pt x="101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9"/>
                  </a:lnTo>
                  <a:lnTo>
                    <a:pt x="99" y="19"/>
                  </a:lnTo>
                  <a:lnTo>
                    <a:pt x="99" y="21"/>
                  </a:lnTo>
                  <a:lnTo>
                    <a:pt x="99" y="21"/>
                  </a:lnTo>
                  <a:lnTo>
                    <a:pt x="98" y="21"/>
                  </a:lnTo>
                  <a:lnTo>
                    <a:pt x="99" y="17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4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4" y="14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8"/>
                  </a:lnTo>
                  <a:lnTo>
                    <a:pt x="96" y="8"/>
                  </a:lnTo>
                  <a:lnTo>
                    <a:pt x="94" y="8"/>
                  </a:lnTo>
                  <a:lnTo>
                    <a:pt x="96" y="8"/>
                  </a:lnTo>
                  <a:lnTo>
                    <a:pt x="96" y="6"/>
                  </a:lnTo>
                  <a:lnTo>
                    <a:pt x="98" y="5"/>
                  </a:lnTo>
                  <a:lnTo>
                    <a:pt x="98" y="5"/>
                  </a:lnTo>
                  <a:close/>
                  <a:moveTo>
                    <a:pt x="102" y="3"/>
                  </a:moveTo>
                  <a:lnTo>
                    <a:pt x="104" y="3"/>
                  </a:lnTo>
                  <a:lnTo>
                    <a:pt x="104" y="3"/>
                  </a:lnTo>
                  <a:lnTo>
                    <a:pt x="104" y="5"/>
                  </a:lnTo>
                  <a:lnTo>
                    <a:pt x="102" y="5"/>
                  </a:lnTo>
                  <a:lnTo>
                    <a:pt x="102" y="5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2" y="8"/>
                  </a:lnTo>
                  <a:lnTo>
                    <a:pt x="102" y="8"/>
                  </a:lnTo>
                  <a:lnTo>
                    <a:pt x="101" y="5"/>
                  </a:lnTo>
                  <a:lnTo>
                    <a:pt x="102" y="3"/>
                  </a:lnTo>
                  <a:close/>
                  <a:moveTo>
                    <a:pt x="105" y="0"/>
                  </a:moveTo>
                  <a:lnTo>
                    <a:pt x="105" y="0"/>
                  </a:lnTo>
                  <a:lnTo>
                    <a:pt x="107" y="0"/>
                  </a:lnTo>
                  <a:lnTo>
                    <a:pt x="107" y="2"/>
                  </a:lnTo>
                  <a:lnTo>
                    <a:pt x="105" y="3"/>
                  </a:lnTo>
                  <a:lnTo>
                    <a:pt x="105" y="3"/>
                  </a:lnTo>
                  <a:lnTo>
                    <a:pt x="104" y="3"/>
                  </a:lnTo>
                  <a:lnTo>
                    <a:pt x="104" y="3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5" y="0"/>
                  </a:lnTo>
                  <a:lnTo>
                    <a:pt x="105" y="2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2" name="Freeform 28">
              <a:extLst>
                <a:ext uri="{FF2B5EF4-FFF2-40B4-BE49-F238E27FC236}">
                  <a16:creationId xmlns:a16="http://schemas.microsoft.com/office/drawing/2014/main" id="{CA910D9A-F1D9-45B2-8F18-56A0DBBFA1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298970"/>
              <a:ext cx="152039" cy="157888"/>
            </a:xfrm>
            <a:custGeom>
              <a:avLst/>
              <a:gdLst>
                <a:gd name="T0" fmla="*/ 38 w 78"/>
                <a:gd name="T1" fmla="*/ 65 h 81"/>
                <a:gd name="T2" fmla="*/ 37 w 78"/>
                <a:gd name="T3" fmla="*/ 68 h 81"/>
                <a:gd name="T4" fmla="*/ 37 w 78"/>
                <a:gd name="T5" fmla="*/ 65 h 81"/>
                <a:gd name="T6" fmla="*/ 54 w 78"/>
                <a:gd name="T7" fmla="*/ 56 h 81"/>
                <a:gd name="T8" fmla="*/ 54 w 78"/>
                <a:gd name="T9" fmla="*/ 59 h 81"/>
                <a:gd name="T10" fmla="*/ 52 w 78"/>
                <a:gd name="T11" fmla="*/ 57 h 81"/>
                <a:gd name="T12" fmla="*/ 67 w 78"/>
                <a:gd name="T13" fmla="*/ 5 h 81"/>
                <a:gd name="T14" fmla="*/ 70 w 78"/>
                <a:gd name="T15" fmla="*/ 7 h 81"/>
                <a:gd name="T16" fmla="*/ 71 w 78"/>
                <a:gd name="T17" fmla="*/ 15 h 81"/>
                <a:gd name="T18" fmla="*/ 76 w 78"/>
                <a:gd name="T19" fmla="*/ 21 h 81"/>
                <a:gd name="T20" fmla="*/ 78 w 78"/>
                <a:gd name="T21" fmla="*/ 26 h 81"/>
                <a:gd name="T22" fmla="*/ 78 w 78"/>
                <a:gd name="T23" fmla="*/ 35 h 81"/>
                <a:gd name="T24" fmla="*/ 76 w 78"/>
                <a:gd name="T25" fmla="*/ 40 h 81"/>
                <a:gd name="T26" fmla="*/ 75 w 78"/>
                <a:gd name="T27" fmla="*/ 43 h 81"/>
                <a:gd name="T28" fmla="*/ 70 w 78"/>
                <a:gd name="T29" fmla="*/ 48 h 81"/>
                <a:gd name="T30" fmla="*/ 65 w 78"/>
                <a:gd name="T31" fmla="*/ 56 h 81"/>
                <a:gd name="T32" fmla="*/ 60 w 78"/>
                <a:gd name="T33" fmla="*/ 57 h 81"/>
                <a:gd name="T34" fmla="*/ 59 w 78"/>
                <a:gd name="T35" fmla="*/ 57 h 81"/>
                <a:gd name="T36" fmla="*/ 57 w 78"/>
                <a:gd name="T37" fmla="*/ 56 h 81"/>
                <a:gd name="T38" fmla="*/ 56 w 78"/>
                <a:gd name="T39" fmla="*/ 54 h 81"/>
                <a:gd name="T40" fmla="*/ 52 w 78"/>
                <a:gd name="T41" fmla="*/ 54 h 81"/>
                <a:gd name="T42" fmla="*/ 51 w 78"/>
                <a:gd name="T43" fmla="*/ 59 h 81"/>
                <a:gd name="T44" fmla="*/ 48 w 78"/>
                <a:gd name="T45" fmla="*/ 59 h 81"/>
                <a:gd name="T46" fmla="*/ 45 w 78"/>
                <a:gd name="T47" fmla="*/ 59 h 81"/>
                <a:gd name="T48" fmla="*/ 45 w 78"/>
                <a:gd name="T49" fmla="*/ 57 h 81"/>
                <a:gd name="T50" fmla="*/ 41 w 78"/>
                <a:gd name="T51" fmla="*/ 59 h 81"/>
                <a:gd name="T52" fmla="*/ 40 w 78"/>
                <a:gd name="T53" fmla="*/ 60 h 81"/>
                <a:gd name="T54" fmla="*/ 35 w 78"/>
                <a:gd name="T55" fmla="*/ 62 h 81"/>
                <a:gd name="T56" fmla="*/ 35 w 78"/>
                <a:gd name="T57" fmla="*/ 65 h 81"/>
                <a:gd name="T58" fmla="*/ 32 w 78"/>
                <a:gd name="T59" fmla="*/ 73 h 81"/>
                <a:gd name="T60" fmla="*/ 18 w 78"/>
                <a:gd name="T61" fmla="*/ 74 h 81"/>
                <a:gd name="T62" fmla="*/ 13 w 78"/>
                <a:gd name="T63" fmla="*/ 76 h 81"/>
                <a:gd name="T64" fmla="*/ 10 w 78"/>
                <a:gd name="T65" fmla="*/ 78 h 81"/>
                <a:gd name="T66" fmla="*/ 5 w 78"/>
                <a:gd name="T67" fmla="*/ 81 h 81"/>
                <a:gd name="T68" fmla="*/ 0 w 78"/>
                <a:gd name="T69" fmla="*/ 81 h 81"/>
                <a:gd name="T70" fmla="*/ 0 w 78"/>
                <a:gd name="T71" fmla="*/ 73 h 81"/>
                <a:gd name="T72" fmla="*/ 5 w 78"/>
                <a:gd name="T73" fmla="*/ 65 h 81"/>
                <a:gd name="T74" fmla="*/ 2 w 78"/>
                <a:gd name="T75" fmla="*/ 62 h 81"/>
                <a:gd name="T76" fmla="*/ 5 w 78"/>
                <a:gd name="T77" fmla="*/ 54 h 81"/>
                <a:gd name="T78" fmla="*/ 7 w 78"/>
                <a:gd name="T79" fmla="*/ 48 h 81"/>
                <a:gd name="T80" fmla="*/ 13 w 78"/>
                <a:gd name="T81" fmla="*/ 43 h 81"/>
                <a:gd name="T82" fmla="*/ 13 w 78"/>
                <a:gd name="T83" fmla="*/ 46 h 81"/>
                <a:gd name="T84" fmla="*/ 16 w 78"/>
                <a:gd name="T85" fmla="*/ 43 h 81"/>
                <a:gd name="T86" fmla="*/ 21 w 78"/>
                <a:gd name="T87" fmla="*/ 38 h 81"/>
                <a:gd name="T88" fmla="*/ 26 w 78"/>
                <a:gd name="T89" fmla="*/ 35 h 81"/>
                <a:gd name="T90" fmla="*/ 27 w 78"/>
                <a:gd name="T91" fmla="*/ 33 h 81"/>
                <a:gd name="T92" fmla="*/ 27 w 78"/>
                <a:gd name="T93" fmla="*/ 26 h 81"/>
                <a:gd name="T94" fmla="*/ 24 w 78"/>
                <a:gd name="T95" fmla="*/ 29 h 81"/>
                <a:gd name="T96" fmla="*/ 21 w 78"/>
                <a:gd name="T97" fmla="*/ 27 h 81"/>
                <a:gd name="T98" fmla="*/ 18 w 78"/>
                <a:gd name="T99" fmla="*/ 24 h 81"/>
                <a:gd name="T100" fmla="*/ 18 w 78"/>
                <a:gd name="T101" fmla="*/ 18 h 81"/>
                <a:gd name="T102" fmla="*/ 19 w 78"/>
                <a:gd name="T103" fmla="*/ 13 h 81"/>
                <a:gd name="T104" fmla="*/ 19 w 78"/>
                <a:gd name="T105" fmla="*/ 8 h 81"/>
                <a:gd name="T106" fmla="*/ 27 w 78"/>
                <a:gd name="T107" fmla="*/ 8 h 81"/>
                <a:gd name="T108" fmla="*/ 34 w 78"/>
                <a:gd name="T109" fmla="*/ 7 h 81"/>
                <a:gd name="T110" fmla="*/ 38 w 78"/>
                <a:gd name="T111" fmla="*/ 10 h 81"/>
                <a:gd name="T112" fmla="*/ 45 w 78"/>
                <a:gd name="T113" fmla="*/ 7 h 81"/>
                <a:gd name="T114" fmla="*/ 54 w 78"/>
                <a:gd name="T115" fmla="*/ 7 h 81"/>
                <a:gd name="T116" fmla="*/ 63 w 78"/>
                <a:gd name="T117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8" h="81">
                  <a:moveTo>
                    <a:pt x="37" y="63"/>
                  </a:moveTo>
                  <a:lnTo>
                    <a:pt x="38" y="63"/>
                  </a:lnTo>
                  <a:lnTo>
                    <a:pt x="38" y="63"/>
                  </a:lnTo>
                  <a:lnTo>
                    <a:pt x="38" y="65"/>
                  </a:lnTo>
                  <a:lnTo>
                    <a:pt x="38" y="65"/>
                  </a:lnTo>
                  <a:lnTo>
                    <a:pt x="40" y="65"/>
                  </a:lnTo>
                  <a:lnTo>
                    <a:pt x="40" y="65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37" y="68"/>
                  </a:lnTo>
                  <a:lnTo>
                    <a:pt x="37" y="67"/>
                  </a:lnTo>
                  <a:lnTo>
                    <a:pt x="38" y="67"/>
                  </a:lnTo>
                  <a:lnTo>
                    <a:pt x="38" y="67"/>
                  </a:lnTo>
                  <a:lnTo>
                    <a:pt x="38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3"/>
                  </a:lnTo>
                  <a:lnTo>
                    <a:pt x="37" y="63"/>
                  </a:lnTo>
                  <a:close/>
                  <a:moveTo>
                    <a:pt x="54" y="56"/>
                  </a:moveTo>
                  <a:lnTo>
                    <a:pt x="56" y="57"/>
                  </a:lnTo>
                  <a:lnTo>
                    <a:pt x="56" y="57"/>
                  </a:lnTo>
                  <a:lnTo>
                    <a:pt x="54" y="57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4" y="56"/>
                  </a:lnTo>
                  <a:close/>
                  <a:moveTo>
                    <a:pt x="63" y="0"/>
                  </a:move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0" y="11"/>
                  </a:lnTo>
                  <a:lnTo>
                    <a:pt x="70" y="11"/>
                  </a:lnTo>
                  <a:lnTo>
                    <a:pt x="71" y="15"/>
                  </a:lnTo>
                  <a:lnTo>
                    <a:pt x="71" y="16"/>
                  </a:lnTo>
                  <a:lnTo>
                    <a:pt x="73" y="18"/>
                  </a:lnTo>
                  <a:lnTo>
                    <a:pt x="75" y="19"/>
                  </a:lnTo>
                  <a:lnTo>
                    <a:pt x="75" y="19"/>
                  </a:lnTo>
                  <a:lnTo>
                    <a:pt x="76" y="21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8" y="24"/>
                  </a:lnTo>
                  <a:lnTo>
                    <a:pt x="78" y="26"/>
                  </a:lnTo>
                  <a:lnTo>
                    <a:pt x="78" y="29"/>
                  </a:lnTo>
                  <a:lnTo>
                    <a:pt x="78" y="30"/>
                  </a:lnTo>
                  <a:lnTo>
                    <a:pt x="78" y="33"/>
                  </a:lnTo>
                  <a:lnTo>
                    <a:pt x="78" y="35"/>
                  </a:lnTo>
                  <a:lnTo>
                    <a:pt x="78" y="35"/>
                  </a:lnTo>
                  <a:lnTo>
                    <a:pt x="78" y="37"/>
                  </a:lnTo>
                  <a:lnTo>
                    <a:pt x="78" y="37"/>
                  </a:lnTo>
                  <a:lnTo>
                    <a:pt x="78" y="38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3"/>
                  </a:lnTo>
                  <a:lnTo>
                    <a:pt x="75" y="43"/>
                  </a:lnTo>
                  <a:lnTo>
                    <a:pt x="73" y="43"/>
                  </a:lnTo>
                  <a:lnTo>
                    <a:pt x="73" y="44"/>
                  </a:lnTo>
                  <a:lnTo>
                    <a:pt x="71" y="44"/>
                  </a:lnTo>
                  <a:lnTo>
                    <a:pt x="71" y="46"/>
                  </a:lnTo>
                  <a:lnTo>
                    <a:pt x="70" y="48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7" y="52"/>
                  </a:lnTo>
                  <a:lnTo>
                    <a:pt x="67" y="52"/>
                  </a:lnTo>
                  <a:lnTo>
                    <a:pt x="65" y="56"/>
                  </a:lnTo>
                  <a:lnTo>
                    <a:pt x="65" y="56"/>
                  </a:lnTo>
                  <a:lnTo>
                    <a:pt x="63" y="57"/>
                  </a:lnTo>
                  <a:lnTo>
                    <a:pt x="63" y="57"/>
                  </a:lnTo>
                  <a:lnTo>
                    <a:pt x="62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9" y="56"/>
                  </a:lnTo>
                  <a:lnTo>
                    <a:pt x="59" y="57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6" y="56"/>
                  </a:lnTo>
                  <a:lnTo>
                    <a:pt x="54" y="56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2" y="54"/>
                  </a:lnTo>
                  <a:lnTo>
                    <a:pt x="52" y="56"/>
                  </a:lnTo>
                  <a:lnTo>
                    <a:pt x="52" y="57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49" y="59"/>
                  </a:lnTo>
                  <a:lnTo>
                    <a:pt x="49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5" y="59"/>
                  </a:lnTo>
                  <a:lnTo>
                    <a:pt x="45" y="59"/>
                  </a:lnTo>
                  <a:lnTo>
                    <a:pt x="46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3" y="59"/>
                  </a:lnTo>
                  <a:lnTo>
                    <a:pt x="43" y="59"/>
                  </a:lnTo>
                  <a:lnTo>
                    <a:pt x="43" y="60"/>
                  </a:lnTo>
                  <a:lnTo>
                    <a:pt x="41" y="60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38" y="60"/>
                  </a:lnTo>
                  <a:lnTo>
                    <a:pt x="38" y="60"/>
                  </a:lnTo>
                  <a:lnTo>
                    <a:pt x="37" y="62"/>
                  </a:lnTo>
                  <a:lnTo>
                    <a:pt x="35" y="62"/>
                  </a:lnTo>
                  <a:lnTo>
                    <a:pt x="35" y="62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5"/>
                  </a:lnTo>
                  <a:lnTo>
                    <a:pt x="34" y="67"/>
                  </a:lnTo>
                  <a:lnTo>
                    <a:pt x="32" y="68"/>
                  </a:lnTo>
                  <a:lnTo>
                    <a:pt x="32" y="71"/>
                  </a:lnTo>
                  <a:lnTo>
                    <a:pt x="32" y="73"/>
                  </a:lnTo>
                  <a:lnTo>
                    <a:pt x="32" y="73"/>
                  </a:lnTo>
                  <a:lnTo>
                    <a:pt x="32" y="74"/>
                  </a:lnTo>
                  <a:lnTo>
                    <a:pt x="32" y="74"/>
                  </a:lnTo>
                  <a:lnTo>
                    <a:pt x="19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6"/>
                  </a:lnTo>
                  <a:lnTo>
                    <a:pt x="15" y="76"/>
                  </a:lnTo>
                  <a:lnTo>
                    <a:pt x="15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1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8" y="79"/>
                  </a:lnTo>
                  <a:lnTo>
                    <a:pt x="8" y="81"/>
                  </a:lnTo>
                  <a:lnTo>
                    <a:pt x="7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4" y="79"/>
                  </a:lnTo>
                  <a:lnTo>
                    <a:pt x="4" y="79"/>
                  </a:lnTo>
                  <a:lnTo>
                    <a:pt x="0" y="81"/>
                  </a:lnTo>
                  <a:lnTo>
                    <a:pt x="0" y="81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0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0" y="7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5" y="65"/>
                  </a:lnTo>
                  <a:lnTo>
                    <a:pt x="5" y="63"/>
                  </a:lnTo>
                  <a:lnTo>
                    <a:pt x="4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59"/>
                  </a:lnTo>
                  <a:lnTo>
                    <a:pt x="4" y="59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5" y="54"/>
                  </a:lnTo>
                  <a:lnTo>
                    <a:pt x="5" y="54"/>
                  </a:lnTo>
                  <a:lnTo>
                    <a:pt x="5" y="51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7" y="48"/>
                  </a:lnTo>
                  <a:lnTo>
                    <a:pt x="10" y="46"/>
                  </a:lnTo>
                  <a:lnTo>
                    <a:pt x="10" y="44"/>
                  </a:lnTo>
                  <a:lnTo>
                    <a:pt x="11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6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0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4" y="37"/>
                  </a:lnTo>
                  <a:lnTo>
                    <a:pt x="24" y="37"/>
                  </a:lnTo>
                  <a:lnTo>
                    <a:pt x="26" y="35"/>
                  </a:lnTo>
                  <a:lnTo>
                    <a:pt x="26" y="35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7" y="27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6" y="27"/>
                  </a:lnTo>
                  <a:lnTo>
                    <a:pt x="26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7"/>
                  </a:lnTo>
                  <a:lnTo>
                    <a:pt x="22" y="27"/>
                  </a:lnTo>
                  <a:lnTo>
                    <a:pt x="22" y="27"/>
                  </a:lnTo>
                  <a:lnTo>
                    <a:pt x="21" y="27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24"/>
                  </a:lnTo>
                  <a:lnTo>
                    <a:pt x="18" y="22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2" y="7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0" y="7"/>
                  </a:lnTo>
                  <a:lnTo>
                    <a:pt x="32" y="5"/>
                  </a:lnTo>
                  <a:lnTo>
                    <a:pt x="34" y="7"/>
                  </a:lnTo>
                  <a:lnTo>
                    <a:pt x="34" y="7"/>
                  </a:lnTo>
                  <a:lnTo>
                    <a:pt x="35" y="8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7"/>
                  </a:lnTo>
                  <a:lnTo>
                    <a:pt x="43" y="7"/>
                  </a:lnTo>
                  <a:lnTo>
                    <a:pt x="45" y="7"/>
                  </a:lnTo>
                  <a:lnTo>
                    <a:pt x="46" y="7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9" y="5"/>
                  </a:lnTo>
                  <a:lnTo>
                    <a:pt x="60" y="4"/>
                  </a:lnTo>
                  <a:lnTo>
                    <a:pt x="6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3" name="Freeform 29">
              <a:extLst>
                <a:ext uri="{FF2B5EF4-FFF2-40B4-BE49-F238E27FC236}">
                  <a16:creationId xmlns:a16="http://schemas.microsoft.com/office/drawing/2014/main" id="{20256C06-B60D-46CD-9CDF-6F8BCC530A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8745" y="2798069"/>
              <a:ext cx="506798" cy="284586"/>
            </a:xfrm>
            <a:custGeom>
              <a:avLst/>
              <a:gdLst>
                <a:gd name="T0" fmla="*/ 161 w 260"/>
                <a:gd name="T1" fmla="*/ 0 h 146"/>
                <a:gd name="T2" fmla="*/ 175 w 260"/>
                <a:gd name="T3" fmla="*/ 13 h 146"/>
                <a:gd name="T4" fmla="*/ 174 w 260"/>
                <a:gd name="T5" fmla="*/ 20 h 146"/>
                <a:gd name="T6" fmla="*/ 188 w 260"/>
                <a:gd name="T7" fmla="*/ 25 h 146"/>
                <a:gd name="T8" fmla="*/ 193 w 260"/>
                <a:gd name="T9" fmla="*/ 31 h 146"/>
                <a:gd name="T10" fmla="*/ 202 w 260"/>
                <a:gd name="T11" fmla="*/ 38 h 146"/>
                <a:gd name="T12" fmla="*/ 216 w 260"/>
                <a:gd name="T13" fmla="*/ 38 h 146"/>
                <a:gd name="T14" fmla="*/ 230 w 260"/>
                <a:gd name="T15" fmla="*/ 46 h 146"/>
                <a:gd name="T16" fmla="*/ 245 w 260"/>
                <a:gd name="T17" fmla="*/ 49 h 146"/>
                <a:gd name="T18" fmla="*/ 257 w 260"/>
                <a:gd name="T19" fmla="*/ 52 h 146"/>
                <a:gd name="T20" fmla="*/ 256 w 260"/>
                <a:gd name="T21" fmla="*/ 63 h 146"/>
                <a:gd name="T22" fmla="*/ 254 w 260"/>
                <a:gd name="T23" fmla="*/ 68 h 146"/>
                <a:gd name="T24" fmla="*/ 256 w 260"/>
                <a:gd name="T25" fmla="*/ 77 h 146"/>
                <a:gd name="T26" fmla="*/ 246 w 260"/>
                <a:gd name="T27" fmla="*/ 85 h 146"/>
                <a:gd name="T28" fmla="*/ 232 w 260"/>
                <a:gd name="T29" fmla="*/ 93 h 146"/>
                <a:gd name="T30" fmla="*/ 232 w 260"/>
                <a:gd name="T31" fmla="*/ 99 h 146"/>
                <a:gd name="T32" fmla="*/ 207 w 260"/>
                <a:gd name="T33" fmla="*/ 106 h 146"/>
                <a:gd name="T34" fmla="*/ 189 w 260"/>
                <a:gd name="T35" fmla="*/ 113 h 146"/>
                <a:gd name="T36" fmla="*/ 186 w 260"/>
                <a:gd name="T37" fmla="*/ 124 h 146"/>
                <a:gd name="T38" fmla="*/ 207 w 260"/>
                <a:gd name="T39" fmla="*/ 129 h 146"/>
                <a:gd name="T40" fmla="*/ 196 w 260"/>
                <a:gd name="T41" fmla="*/ 134 h 146"/>
                <a:gd name="T42" fmla="*/ 170 w 260"/>
                <a:gd name="T43" fmla="*/ 146 h 146"/>
                <a:gd name="T44" fmla="*/ 161 w 260"/>
                <a:gd name="T45" fmla="*/ 134 h 146"/>
                <a:gd name="T46" fmla="*/ 166 w 260"/>
                <a:gd name="T47" fmla="*/ 120 h 146"/>
                <a:gd name="T48" fmla="*/ 142 w 260"/>
                <a:gd name="T49" fmla="*/ 113 h 146"/>
                <a:gd name="T50" fmla="*/ 137 w 260"/>
                <a:gd name="T51" fmla="*/ 109 h 146"/>
                <a:gd name="T52" fmla="*/ 144 w 260"/>
                <a:gd name="T53" fmla="*/ 107 h 146"/>
                <a:gd name="T54" fmla="*/ 141 w 260"/>
                <a:gd name="T55" fmla="*/ 106 h 146"/>
                <a:gd name="T56" fmla="*/ 125 w 260"/>
                <a:gd name="T57" fmla="*/ 110 h 146"/>
                <a:gd name="T58" fmla="*/ 109 w 260"/>
                <a:gd name="T59" fmla="*/ 123 h 146"/>
                <a:gd name="T60" fmla="*/ 100 w 260"/>
                <a:gd name="T61" fmla="*/ 131 h 146"/>
                <a:gd name="T62" fmla="*/ 87 w 260"/>
                <a:gd name="T63" fmla="*/ 128 h 146"/>
                <a:gd name="T64" fmla="*/ 95 w 260"/>
                <a:gd name="T65" fmla="*/ 121 h 146"/>
                <a:gd name="T66" fmla="*/ 101 w 260"/>
                <a:gd name="T67" fmla="*/ 109 h 146"/>
                <a:gd name="T68" fmla="*/ 106 w 260"/>
                <a:gd name="T69" fmla="*/ 110 h 146"/>
                <a:gd name="T70" fmla="*/ 112 w 260"/>
                <a:gd name="T71" fmla="*/ 109 h 146"/>
                <a:gd name="T72" fmla="*/ 106 w 260"/>
                <a:gd name="T73" fmla="*/ 98 h 146"/>
                <a:gd name="T74" fmla="*/ 101 w 260"/>
                <a:gd name="T75" fmla="*/ 91 h 146"/>
                <a:gd name="T76" fmla="*/ 96 w 260"/>
                <a:gd name="T77" fmla="*/ 82 h 146"/>
                <a:gd name="T78" fmla="*/ 88 w 260"/>
                <a:gd name="T79" fmla="*/ 77 h 146"/>
                <a:gd name="T80" fmla="*/ 77 w 260"/>
                <a:gd name="T81" fmla="*/ 72 h 146"/>
                <a:gd name="T82" fmla="*/ 62 w 260"/>
                <a:gd name="T83" fmla="*/ 77 h 146"/>
                <a:gd name="T84" fmla="*/ 40 w 260"/>
                <a:gd name="T85" fmla="*/ 87 h 146"/>
                <a:gd name="T86" fmla="*/ 22 w 260"/>
                <a:gd name="T87" fmla="*/ 82 h 146"/>
                <a:gd name="T88" fmla="*/ 10 w 260"/>
                <a:gd name="T89" fmla="*/ 83 h 146"/>
                <a:gd name="T90" fmla="*/ 3 w 260"/>
                <a:gd name="T91" fmla="*/ 77 h 146"/>
                <a:gd name="T92" fmla="*/ 2 w 260"/>
                <a:gd name="T93" fmla="*/ 69 h 146"/>
                <a:gd name="T94" fmla="*/ 10 w 260"/>
                <a:gd name="T95" fmla="*/ 63 h 146"/>
                <a:gd name="T96" fmla="*/ 11 w 260"/>
                <a:gd name="T97" fmla="*/ 49 h 146"/>
                <a:gd name="T98" fmla="*/ 29 w 260"/>
                <a:gd name="T99" fmla="*/ 35 h 146"/>
                <a:gd name="T100" fmla="*/ 25 w 260"/>
                <a:gd name="T101" fmla="*/ 25 h 146"/>
                <a:gd name="T102" fmla="*/ 22 w 260"/>
                <a:gd name="T103" fmla="*/ 14 h 146"/>
                <a:gd name="T104" fmla="*/ 36 w 260"/>
                <a:gd name="T105" fmla="*/ 9 h 146"/>
                <a:gd name="T106" fmla="*/ 63 w 260"/>
                <a:gd name="T107" fmla="*/ 11 h 146"/>
                <a:gd name="T108" fmla="*/ 81 w 260"/>
                <a:gd name="T109" fmla="*/ 16 h 146"/>
                <a:gd name="T110" fmla="*/ 90 w 260"/>
                <a:gd name="T111" fmla="*/ 16 h 146"/>
                <a:gd name="T112" fmla="*/ 100 w 260"/>
                <a:gd name="T113" fmla="*/ 14 h 146"/>
                <a:gd name="T114" fmla="*/ 114 w 260"/>
                <a:gd name="T115" fmla="*/ 17 h 146"/>
                <a:gd name="T116" fmla="*/ 122 w 260"/>
                <a:gd name="T117" fmla="*/ 16 h 146"/>
                <a:gd name="T118" fmla="*/ 133 w 260"/>
                <a:gd name="T119" fmla="*/ 5 h 146"/>
                <a:gd name="T120" fmla="*/ 148 w 260"/>
                <a:gd name="T121" fmla="*/ 2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146">
                  <a:moveTo>
                    <a:pt x="136" y="112"/>
                  </a:moveTo>
                  <a:lnTo>
                    <a:pt x="136" y="113"/>
                  </a:lnTo>
                  <a:lnTo>
                    <a:pt x="137" y="113"/>
                  </a:lnTo>
                  <a:lnTo>
                    <a:pt x="142" y="115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37" y="115"/>
                  </a:lnTo>
                  <a:lnTo>
                    <a:pt x="136" y="113"/>
                  </a:lnTo>
                  <a:lnTo>
                    <a:pt x="136" y="113"/>
                  </a:lnTo>
                  <a:lnTo>
                    <a:pt x="136" y="112"/>
                  </a:lnTo>
                  <a:close/>
                  <a:moveTo>
                    <a:pt x="161" y="0"/>
                  </a:moveTo>
                  <a:lnTo>
                    <a:pt x="163" y="0"/>
                  </a:lnTo>
                  <a:lnTo>
                    <a:pt x="166" y="0"/>
                  </a:lnTo>
                  <a:lnTo>
                    <a:pt x="167" y="0"/>
                  </a:lnTo>
                  <a:lnTo>
                    <a:pt x="169" y="0"/>
                  </a:lnTo>
                  <a:lnTo>
                    <a:pt x="170" y="2"/>
                  </a:lnTo>
                  <a:lnTo>
                    <a:pt x="172" y="3"/>
                  </a:lnTo>
                  <a:lnTo>
                    <a:pt x="174" y="6"/>
                  </a:lnTo>
                  <a:lnTo>
                    <a:pt x="177" y="11"/>
                  </a:lnTo>
                  <a:lnTo>
                    <a:pt x="177" y="11"/>
                  </a:lnTo>
                  <a:lnTo>
                    <a:pt x="177" y="13"/>
                  </a:lnTo>
                  <a:lnTo>
                    <a:pt x="175" y="13"/>
                  </a:lnTo>
                  <a:lnTo>
                    <a:pt x="174" y="13"/>
                  </a:lnTo>
                  <a:lnTo>
                    <a:pt x="174" y="14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5" y="19"/>
                  </a:lnTo>
                  <a:lnTo>
                    <a:pt x="175" y="19"/>
                  </a:lnTo>
                  <a:lnTo>
                    <a:pt x="175" y="20"/>
                  </a:lnTo>
                  <a:lnTo>
                    <a:pt x="175" y="20"/>
                  </a:lnTo>
                  <a:lnTo>
                    <a:pt x="174" y="20"/>
                  </a:lnTo>
                  <a:lnTo>
                    <a:pt x="175" y="20"/>
                  </a:lnTo>
                  <a:lnTo>
                    <a:pt x="178" y="22"/>
                  </a:lnTo>
                  <a:lnTo>
                    <a:pt x="180" y="22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83" y="22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188" y="22"/>
                  </a:lnTo>
                  <a:lnTo>
                    <a:pt x="188" y="24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9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7"/>
                  </a:lnTo>
                  <a:lnTo>
                    <a:pt x="191" y="27"/>
                  </a:lnTo>
                  <a:lnTo>
                    <a:pt x="191" y="28"/>
                  </a:lnTo>
                  <a:lnTo>
                    <a:pt x="191" y="30"/>
                  </a:lnTo>
                  <a:lnTo>
                    <a:pt x="191" y="30"/>
                  </a:lnTo>
                  <a:lnTo>
                    <a:pt x="193" y="31"/>
                  </a:lnTo>
                  <a:lnTo>
                    <a:pt x="193" y="31"/>
                  </a:lnTo>
                  <a:lnTo>
                    <a:pt x="191" y="33"/>
                  </a:lnTo>
                  <a:lnTo>
                    <a:pt x="191" y="33"/>
                  </a:lnTo>
                  <a:lnTo>
                    <a:pt x="191" y="35"/>
                  </a:lnTo>
                  <a:lnTo>
                    <a:pt x="193" y="36"/>
                  </a:lnTo>
                  <a:lnTo>
                    <a:pt x="194" y="36"/>
                  </a:lnTo>
                  <a:lnTo>
                    <a:pt x="194" y="38"/>
                  </a:lnTo>
                  <a:lnTo>
                    <a:pt x="196" y="38"/>
                  </a:lnTo>
                  <a:lnTo>
                    <a:pt x="197" y="38"/>
                  </a:lnTo>
                  <a:lnTo>
                    <a:pt x="199" y="36"/>
                  </a:lnTo>
                  <a:lnTo>
                    <a:pt x="200" y="36"/>
                  </a:lnTo>
                  <a:lnTo>
                    <a:pt x="202" y="38"/>
                  </a:lnTo>
                  <a:lnTo>
                    <a:pt x="204" y="38"/>
                  </a:lnTo>
                  <a:lnTo>
                    <a:pt x="204" y="39"/>
                  </a:lnTo>
                  <a:lnTo>
                    <a:pt x="205" y="39"/>
                  </a:lnTo>
                  <a:lnTo>
                    <a:pt x="205" y="39"/>
                  </a:lnTo>
                  <a:lnTo>
                    <a:pt x="207" y="39"/>
                  </a:lnTo>
                  <a:lnTo>
                    <a:pt x="208" y="41"/>
                  </a:lnTo>
                  <a:lnTo>
                    <a:pt x="210" y="41"/>
                  </a:lnTo>
                  <a:lnTo>
                    <a:pt x="210" y="39"/>
                  </a:lnTo>
                  <a:lnTo>
                    <a:pt x="211" y="39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8" y="38"/>
                  </a:lnTo>
                  <a:lnTo>
                    <a:pt x="218" y="38"/>
                  </a:lnTo>
                  <a:lnTo>
                    <a:pt x="219" y="36"/>
                  </a:lnTo>
                  <a:lnTo>
                    <a:pt x="221" y="36"/>
                  </a:lnTo>
                  <a:lnTo>
                    <a:pt x="222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9" y="46"/>
                  </a:lnTo>
                  <a:lnTo>
                    <a:pt x="230" y="46"/>
                  </a:lnTo>
                  <a:lnTo>
                    <a:pt x="230" y="46"/>
                  </a:lnTo>
                  <a:lnTo>
                    <a:pt x="232" y="46"/>
                  </a:lnTo>
                  <a:lnTo>
                    <a:pt x="232" y="46"/>
                  </a:lnTo>
                  <a:lnTo>
                    <a:pt x="232" y="44"/>
                  </a:lnTo>
                  <a:lnTo>
                    <a:pt x="232" y="44"/>
                  </a:lnTo>
                  <a:lnTo>
                    <a:pt x="234" y="44"/>
                  </a:lnTo>
                  <a:lnTo>
                    <a:pt x="235" y="46"/>
                  </a:lnTo>
                  <a:lnTo>
                    <a:pt x="237" y="46"/>
                  </a:lnTo>
                  <a:lnTo>
                    <a:pt x="238" y="46"/>
                  </a:lnTo>
                  <a:lnTo>
                    <a:pt x="240" y="47"/>
                  </a:lnTo>
                  <a:lnTo>
                    <a:pt x="243" y="49"/>
                  </a:lnTo>
                  <a:lnTo>
                    <a:pt x="245" y="49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7"/>
                  </a:lnTo>
                  <a:lnTo>
                    <a:pt x="248" y="49"/>
                  </a:lnTo>
                  <a:lnTo>
                    <a:pt x="248" y="49"/>
                  </a:lnTo>
                  <a:lnTo>
                    <a:pt x="249" y="50"/>
                  </a:lnTo>
                  <a:lnTo>
                    <a:pt x="251" y="50"/>
                  </a:lnTo>
                  <a:lnTo>
                    <a:pt x="252" y="52"/>
                  </a:lnTo>
                  <a:lnTo>
                    <a:pt x="254" y="54"/>
                  </a:lnTo>
                  <a:lnTo>
                    <a:pt x="256" y="54"/>
                  </a:lnTo>
                  <a:lnTo>
                    <a:pt x="257" y="52"/>
                  </a:lnTo>
                  <a:lnTo>
                    <a:pt x="259" y="52"/>
                  </a:lnTo>
                  <a:lnTo>
                    <a:pt x="259" y="52"/>
                  </a:lnTo>
                  <a:lnTo>
                    <a:pt x="259" y="54"/>
                  </a:lnTo>
                  <a:lnTo>
                    <a:pt x="259" y="54"/>
                  </a:lnTo>
                  <a:lnTo>
                    <a:pt x="259" y="55"/>
                  </a:lnTo>
                  <a:lnTo>
                    <a:pt x="260" y="57"/>
                  </a:lnTo>
                  <a:lnTo>
                    <a:pt x="260" y="58"/>
                  </a:lnTo>
                  <a:lnTo>
                    <a:pt x="259" y="58"/>
                  </a:lnTo>
                  <a:lnTo>
                    <a:pt x="259" y="60"/>
                  </a:lnTo>
                  <a:lnTo>
                    <a:pt x="257" y="61"/>
                  </a:lnTo>
                  <a:lnTo>
                    <a:pt x="256" y="63"/>
                  </a:lnTo>
                  <a:lnTo>
                    <a:pt x="254" y="63"/>
                  </a:lnTo>
                  <a:lnTo>
                    <a:pt x="254" y="63"/>
                  </a:lnTo>
                  <a:lnTo>
                    <a:pt x="254" y="65"/>
                  </a:lnTo>
                  <a:lnTo>
                    <a:pt x="254" y="65"/>
                  </a:lnTo>
                  <a:lnTo>
                    <a:pt x="256" y="66"/>
                  </a:lnTo>
                  <a:lnTo>
                    <a:pt x="257" y="66"/>
                  </a:lnTo>
                  <a:lnTo>
                    <a:pt x="259" y="66"/>
                  </a:lnTo>
                  <a:lnTo>
                    <a:pt x="257" y="68"/>
                  </a:lnTo>
                  <a:lnTo>
                    <a:pt x="257" y="68"/>
                  </a:lnTo>
                  <a:lnTo>
                    <a:pt x="256" y="68"/>
                  </a:lnTo>
                  <a:lnTo>
                    <a:pt x="254" y="68"/>
                  </a:lnTo>
                  <a:lnTo>
                    <a:pt x="254" y="68"/>
                  </a:lnTo>
                  <a:lnTo>
                    <a:pt x="252" y="69"/>
                  </a:lnTo>
                  <a:lnTo>
                    <a:pt x="252" y="71"/>
                  </a:lnTo>
                  <a:lnTo>
                    <a:pt x="254" y="71"/>
                  </a:lnTo>
                  <a:lnTo>
                    <a:pt x="256" y="72"/>
                  </a:lnTo>
                  <a:lnTo>
                    <a:pt x="256" y="72"/>
                  </a:lnTo>
                  <a:lnTo>
                    <a:pt x="256" y="74"/>
                  </a:lnTo>
                  <a:lnTo>
                    <a:pt x="256" y="76"/>
                  </a:lnTo>
                  <a:lnTo>
                    <a:pt x="256" y="76"/>
                  </a:lnTo>
                  <a:lnTo>
                    <a:pt x="256" y="77"/>
                  </a:lnTo>
                  <a:lnTo>
                    <a:pt x="256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6" y="79"/>
                  </a:lnTo>
                  <a:lnTo>
                    <a:pt x="256" y="82"/>
                  </a:lnTo>
                  <a:lnTo>
                    <a:pt x="254" y="82"/>
                  </a:lnTo>
                  <a:lnTo>
                    <a:pt x="254" y="83"/>
                  </a:lnTo>
                  <a:lnTo>
                    <a:pt x="254" y="85"/>
                  </a:lnTo>
                  <a:lnTo>
                    <a:pt x="252" y="85"/>
                  </a:lnTo>
                  <a:lnTo>
                    <a:pt x="249" y="85"/>
                  </a:lnTo>
                  <a:lnTo>
                    <a:pt x="246" y="85"/>
                  </a:lnTo>
                  <a:lnTo>
                    <a:pt x="245" y="85"/>
                  </a:lnTo>
                  <a:lnTo>
                    <a:pt x="241" y="85"/>
                  </a:lnTo>
                  <a:lnTo>
                    <a:pt x="241" y="85"/>
                  </a:lnTo>
                  <a:lnTo>
                    <a:pt x="240" y="87"/>
                  </a:lnTo>
                  <a:lnTo>
                    <a:pt x="238" y="88"/>
                  </a:lnTo>
                  <a:lnTo>
                    <a:pt x="237" y="88"/>
                  </a:lnTo>
                  <a:lnTo>
                    <a:pt x="235" y="90"/>
                  </a:lnTo>
                  <a:lnTo>
                    <a:pt x="234" y="90"/>
                  </a:lnTo>
                  <a:lnTo>
                    <a:pt x="234" y="91"/>
                  </a:lnTo>
                  <a:lnTo>
                    <a:pt x="234" y="93"/>
                  </a:lnTo>
                  <a:lnTo>
                    <a:pt x="232" y="93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4" y="94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2" y="96"/>
                  </a:lnTo>
                  <a:lnTo>
                    <a:pt x="232" y="98"/>
                  </a:lnTo>
                  <a:lnTo>
                    <a:pt x="232" y="98"/>
                  </a:lnTo>
                  <a:lnTo>
                    <a:pt x="232" y="99"/>
                  </a:lnTo>
                  <a:lnTo>
                    <a:pt x="232" y="99"/>
                  </a:lnTo>
                  <a:lnTo>
                    <a:pt x="227" y="99"/>
                  </a:lnTo>
                  <a:lnTo>
                    <a:pt x="222" y="99"/>
                  </a:lnTo>
                  <a:lnTo>
                    <a:pt x="219" y="102"/>
                  </a:lnTo>
                  <a:lnTo>
                    <a:pt x="218" y="102"/>
                  </a:lnTo>
                  <a:lnTo>
                    <a:pt x="215" y="102"/>
                  </a:lnTo>
                  <a:lnTo>
                    <a:pt x="213" y="104"/>
                  </a:lnTo>
                  <a:lnTo>
                    <a:pt x="211" y="106"/>
                  </a:lnTo>
                  <a:lnTo>
                    <a:pt x="210" y="104"/>
                  </a:lnTo>
                  <a:lnTo>
                    <a:pt x="208" y="104"/>
                  </a:lnTo>
                  <a:lnTo>
                    <a:pt x="207" y="106"/>
                  </a:lnTo>
                  <a:lnTo>
                    <a:pt x="204" y="107"/>
                  </a:lnTo>
                  <a:lnTo>
                    <a:pt x="204" y="107"/>
                  </a:lnTo>
                  <a:lnTo>
                    <a:pt x="200" y="107"/>
                  </a:lnTo>
                  <a:lnTo>
                    <a:pt x="197" y="107"/>
                  </a:lnTo>
                  <a:lnTo>
                    <a:pt x="191" y="112"/>
                  </a:lnTo>
                  <a:lnTo>
                    <a:pt x="189" y="115"/>
                  </a:lnTo>
                  <a:lnTo>
                    <a:pt x="189" y="115"/>
                  </a:lnTo>
                  <a:lnTo>
                    <a:pt x="188" y="117"/>
                  </a:lnTo>
                  <a:lnTo>
                    <a:pt x="186" y="117"/>
                  </a:lnTo>
                  <a:lnTo>
                    <a:pt x="186" y="117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2"/>
                  </a:lnTo>
                  <a:lnTo>
                    <a:pt x="189" y="110"/>
                  </a:lnTo>
                  <a:lnTo>
                    <a:pt x="186" y="113"/>
                  </a:lnTo>
                  <a:lnTo>
                    <a:pt x="185" y="113"/>
                  </a:lnTo>
                  <a:lnTo>
                    <a:pt x="183" y="115"/>
                  </a:lnTo>
                  <a:lnTo>
                    <a:pt x="183" y="117"/>
                  </a:lnTo>
                  <a:lnTo>
                    <a:pt x="183" y="118"/>
                  </a:lnTo>
                  <a:lnTo>
                    <a:pt x="185" y="121"/>
                  </a:lnTo>
                  <a:lnTo>
                    <a:pt x="186" y="124"/>
                  </a:lnTo>
                  <a:lnTo>
                    <a:pt x="189" y="128"/>
                  </a:lnTo>
                  <a:lnTo>
                    <a:pt x="191" y="131"/>
                  </a:lnTo>
                  <a:lnTo>
                    <a:pt x="193" y="131"/>
                  </a:lnTo>
                  <a:lnTo>
                    <a:pt x="194" y="131"/>
                  </a:lnTo>
                  <a:lnTo>
                    <a:pt x="197" y="129"/>
                  </a:lnTo>
                  <a:lnTo>
                    <a:pt x="197" y="129"/>
                  </a:lnTo>
                  <a:lnTo>
                    <a:pt x="200" y="129"/>
                  </a:lnTo>
                  <a:lnTo>
                    <a:pt x="202" y="129"/>
                  </a:lnTo>
                  <a:lnTo>
                    <a:pt x="202" y="128"/>
                  </a:lnTo>
                  <a:lnTo>
                    <a:pt x="204" y="128"/>
                  </a:lnTo>
                  <a:lnTo>
                    <a:pt x="207" y="129"/>
                  </a:lnTo>
                  <a:lnTo>
                    <a:pt x="208" y="129"/>
                  </a:lnTo>
                  <a:lnTo>
                    <a:pt x="208" y="131"/>
                  </a:lnTo>
                  <a:lnTo>
                    <a:pt x="207" y="132"/>
                  </a:lnTo>
                  <a:lnTo>
                    <a:pt x="207" y="134"/>
                  </a:lnTo>
                  <a:lnTo>
                    <a:pt x="205" y="135"/>
                  </a:lnTo>
                  <a:lnTo>
                    <a:pt x="204" y="135"/>
                  </a:lnTo>
                  <a:lnTo>
                    <a:pt x="200" y="135"/>
                  </a:lnTo>
                  <a:lnTo>
                    <a:pt x="199" y="135"/>
                  </a:lnTo>
                  <a:lnTo>
                    <a:pt x="197" y="135"/>
                  </a:lnTo>
                  <a:lnTo>
                    <a:pt x="197" y="135"/>
                  </a:lnTo>
                  <a:lnTo>
                    <a:pt x="196" y="134"/>
                  </a:lnTo>
                  <a:lnTo>
                    <a:pt x="194" y="134"/>
                  </a:lnTo>
                  <a:lnTo>
                    <a:pt x="193" y="134"/>
                  </a:lnTo>
                  <a:lnTo>
                    <a:pt x="191" y="137"/>
                  </a:lnTo>
                  <a:lnTo>
                    <a:pt x="188" y="139"/>
                  </a:lnTo>
                  <a:lnTo>
                    <a:pt x="186" y="140"/>
                  </a:lnTo>
                  <a:lnTo>
                    <a:pt x="185" y="140"/>
                  </a:lnTo>
                  <a:lnTo>
                    <a:pt x="182" y="140"/>
                  </a:lnTo>
                  <a:lnTo>
                    <a:pt x="178" y="142"/>
                  </a:lnTo>
                  <a:lnTo>
                    <a:pt x="175" y="145"/>
                  </a:lnTo>
                  <a:lnTo>
                    <a:pt x="172" y="146"/>
                  </a:lnTo>
                  <a:lnTo>
                    <a:pt x="170" y="146"/>
                  </a:lnTo>
                  <a:lnTo>
                    <a:pt x="167" y="146"/>
                  </a:lnTo>
                  <a:lnTo>
                    <a:pt x="166" y="146"/>
                  </a:lnTo>
                  <a:lnTo>
                    <a:pt x="163" y="145"/>
                  </a:lnTo>
                  <a:lnTo>
                    <a:pt x="164" y="143"/>
                  </a:lnTo>
                  <a:lnTo>
                    <a:pt x="164" y="143"/>
                  </a:lnTo>
                  <a:lnTo>
                    <a:pt x="164" y="142"/>
                  </a:lnTo>
                  <a:lnTo>
                    <a:pt x="166" y="139"/>
                  </a:lnTo>
                  <a:lnTo>
                    <a:pt x="166" y="137"/>
                  </a:lnTo>
                  <a:lnTo>
                    <a:pt x="164" y="134"/>
                  </a:lnTo>
                  <a:lnTo>
                    <a:pt x="163" y="132"/>
                  </a:lnTo>
                  <a:lnTo>
                    <a:pt x="161" y="134"/>
                  </a:lnTo>
                  <a:lnTo>
                    <a:pt x="159" y="132"/>
                  </a:lnTo>
                  <a:lnTo>
                    <a:pt x="156" y="131"/>
                  </a:lnTo>
                  <a:lnTo>
                    <a:pt x="153" y="129"/>
                  </a:lnTo>
                  <a:lnTo>
                    <a:pt x="152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55" y="126"/>
                  </a:lnTo>
                  <a:lnTo>
                    <a:pt x="159" y="123"/>
                  </a:lnTo>
                  <a:lnTo>
                    <a:pt x="161" y="123"/>
                  </a:lnTo>
                  <a:lnTo>
                    <a:pt x="164" y="121"/>
                  </a:lnTo>
                  <a:lnTo>
                    <a:pt x="166" y="120"/>
                  </a:lnTo>
                  <a:lnTo>
                    <a:pt x="166" y="118"/>
                  </a:lnTo>
                  <a:lnTo>
                    <a:pt x="166" y="117"/>
                  </a:lnTo>
                  <a:lnTo>
                    <a:pt x="164" y="117"/>
                  </a:lnTo>
                  <a:lnTo>
                    <a:pt x="163" y="117"/>
                  </a:lnTo>
                  <a:lnTo>
                    <a:pt x="161" y="117"/>
                  </a:lnTo>
                  <a:lnTo>
                    <a:pt x="159" y="115"/>
                  </a:lnTo>
                  <a:lnTo>
                    <a:pt x="156" y="117"/>
                  </a:lnTo>
                  <a:lnTo>
                    <a:pt x="153" y="117"/>
                  </a:lnTo>
                  <a:lnTo>
                    <a:pt x="150" y="117"/>
                  </a:lnTo>
                  <a:lnTo>
                    <a:pt x="147" y="117"/>
                  </a:lnTo>
                  <a:lnTo>
                    <a:pt x="142" y="113"/>
                  </a:lnTo>
                  <a:lnTo>
                    <a:pt x="141" y="113"/>
                  </a:lnTo>
                  <a:lnTo>
                    <a:pt x="141" y="113"/>
                  </a:lnTo>
                  <a:lnTo>
                    <a:pt x="139" y="112"/>
                  </a:lnTo>
                  <a:lnTo>
                    <a:pt x="141" y="112"/>
                  </a:lnTo>
                  <a:lnTo>
                    <a:pt x="141" y="112"/>
                  </a:lnTo>
                  <a:lnTo>
                    <a:pt x="142" y="112"/>
                  </a:lnTo>
                  <a:lnTo>
                    <a:pt x="142" y="112"/>
                  </a:lnTo>
                  <a:lnTo>
                    <a:pt x="142" y="110"/>
                  </a:lnTo>
                  <a:lnTo>
                    <a:pt x="141" y="110"/>
                  </a:lnTo>
                  <a:lnTo>
                    <a:pt x="139" y="110"/>
                  </a:lnTo>
                  <a:lnTo>
                    <a:pt x="137" y="109"/>
                  </a:lnTo>
                  <a:lnTo>
                    <a:pt x="136" y="109"/>
                  </a:lnTo>
                  <a:lnTo>
                    <a:pt x="139" y="109"/>
                  </a:lnTo>
                  <a:lnTo>
                    <a:pt x="141" y="109"/>
                  </a:lnTo>
                  <a:lnTo>
                    <a:pt x="144" y="109"/>
                  </a:lnTo>
                  <a:lnTo>
                    <a:pt x="147" y="110"/>
                  </a:lnTo>
                  <a:lnTo>
                    <a:pt x="148" y="109"/>
                  </a:lnTo>
                  <a:lnTo>
                    <a:pt x="150" y="107"/>
                  </a:lnTo>
                  <a:lnTo>
                    <a:pt x="150" y="107"/>
                  </a:lnTo>
                  <a:lnTo>
                    <a:pt x="147" y="109"/>
                  </a:lnTo>
                  <a:lnTo>
                    <a:pt x="144" y="107"/>
                  </a:lnTo>
                  <a:lnTo>
                    <a:pt x="144" y="107"/>
                  </a:lnTo>
                  <a:lnTo>
                    <a:pt x="142" y="106"/>
                  </a:lnTo>
                  <a:lnTo>
                    <a:pt x="142" y="104"/>
                  </a:lnTo>
                  <a:lnTo>
                    <a:pt x="142" y="102"/>
                  </a:lnTo>
                  <a:lnTo>
                    <a:pt x="142" y="101"/>
                  </a:lnTo>
                  <a:lnTo>
                    <a:pt x="141" y="99"/>
                  </a:lnTo>
                  <a:lnTo>
                    <a:pt x="141" y="98"/>
                  </a:lnTo>
                  <a:lnTo>
                    <a:pt x="139" y="96"/>
                  </a:lnTo>
                  <a:lnTo>
                    <a:pt x="141" y="99"/>
                  </a:lnTo>
                  <a:lnTo>
                    <a:pt x="141" y="101"/>
                  </a:lnTo>
                  <a:lnTo>
                    <a:pt x="141" y="102"/>
                  </a:lnTo>
                  <a:lnTo>
                    <a:pt x="141" y="106"/>
                  </a:lnTo>
                  <a:lnTo>
                    <a:pt x="141" y="107"/>
                  </a:lnTo>
                  <a:lnTo>
                    <a:pt x="139" y="107"/>
                  </a:lnTo>
                  <a:lnTo>
                    <a:pt x="137" y="107"/>
                  </a:lnTo>
                  <a:lnTo>
                    <a:pt x="136" y="107"/>
                  </a:lnTo>
                  <a:lnTo>
                    <a:pt x="136" y="104"/>
                  </a:lnTo>
                  <a:lnTo>
                    <a:pt x="136" y="106"/>
                  </a:lnTo>
                  <a:lnTo>
                    <a:pt x="134" y="107"/>
                  </a:lnTo>
                  <a:lnTo>
                    <a:pt x="133" y="107"/>
                  </a:lnTo>
                  <a:lnTo>
                    <a:pt x="129" y="107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3" y="112"/>
                  </a:lnTo>
                  <a:lnTo>
                    <a:pt x="123" y="113"/>
                  </a:lnTo>
                  <a:lnTo>
                    <a:pt x="123" y="113"/>
                  </a:lnTo>
                  <a:lnTo>
                    <a:pt x="122" y="117"/>
                  </a:lnTo>
                  <a:lnTo>
                    <a:pt x="120" y="117"/>
                  </a:lnTo>
                  <a:lnTo>
                    <a:pt x="117" y="121"/>
                  </a:lnTo>
                  <a:lnTo>
                    <a:pt x="117" y="121"/>
                  </a:lnTo>
                  <a:lnTo>
                    <a:pt x="114" y="121"/>
                  </a:lnTo>
                  <a:lnTo>
                    <a:pt x="112" y="123"/>
                  </a:lnTo>
                  <a:lnTo>
                    <a:pt x="111" y="123"/>
                  </a:lnTo>
                  <a:lnTo>
                    <a:pt x="109" y="123"/>
                  </a:lnTo>
                  <a:lnTo>
                    <a:pt x="107" y="123"/>
                  </a:lnTo>
                  <a:lnTo>
                    <a:pt x="107" y="124"/>
                  </a:lnTo>
                  <a:lnTo>
                    <a:pt x="107" y="126"/>
                  </a:lnTo>
                  <a:lnTo>
                    <a:pt x="109" y="126"/>
                  </a:lnTo>
                  <a:lnTo>
                    <a:pt x="109" y="131"/>
                  </a:lnTo>
                  <a:lnTo>
                    <a:pt x="109" y="132"/>
                  </a:lnTo>
                  <a:lnTo>
                    <a:pt x="109" y="131"/>
                  </a:lnTo>
                  <a:lnTo>
                    <a:pt x="107" y="129"/>
                  </a:lnTo>
                  <a:lnTo>
                    <a:pt x="104" y="129"/>
                  </a:lnTo>
                  <a:lnTo>
                    <a:pt x="103" y="129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2"/>
                  </a:lnTo>
                  <a:lnTo>
                    <a:pt x="96" y="132"/>
                  </a:lnTo>
                  <a:lnTo>
                    <a:pt x="95" y="132"/>
                  </a:lnTo>
                  <a:lnTo>
                    <a:pt x="92" y="131"/>
                  </a:lnTo>
                  <a:lnTo>
                    <a:pt x="88" y="131"/>
                  </a:lnTo>
                  <a:lnTo>
                    <a:pt x="87" y="128"/>
                  </a:lnTo>
                  <a:lnTo>
                    <a:pt x="88" y="128"/>
                  </a:lnTo>
                  <a:lnTo>
                    <a:pt x="88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4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1"/>
                  </a:lnTo>
                  <a:lnTo>
                    <a:pt x="95" y="120"/>
                  </a:lnTo>
                  <a:lnTo>
                    <a:pt x="96" y="118"/>
                  </a:lnTo>
                  <a:lnTo>
                    <a:pt x="98" y="118"/>
                  </a:lnTo>
                  <a:lnTo>
                    <a:pt x="98" y="117"/>
                  </a:lnTo>
                  <a:lnTo>
                    <a:pt x="100" y="115"/>
                  </a:lnTo>
                  <a:lnTo>
                    <a:pt x="98" y="113"/>
                  </a:lnTo>
                  <a:lnTo>
                    <a:pt x="98" y="112"/>
                  </a:lnTo>
                  <a:lnTo>
                    <a:pt x="98" y="110"/>
                  </a:lnTo>
                  <a:lnTo>
                    <a:pt x="98" y="110"/>
                  </a:lnTo>
                  <a:lnTo>
                    <a:pt x="100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0"/>
                  </a:lnTo>
                  <a:lnTo>
                    <a:pt x="104" y="110"/>
                  </a:lnTo>
                  <a:lnTo>
                    <a:pt x="104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7" y="110"/>
                  </a:lnTo>
                  <a:lnTo>
                    <a:pt x="107" y="112"/>
                  </a:lnTo>
                  <a:lnTo>
                    <a:pt x="109" y="110"/>
                  </a:lnTo>
                  <a:lnTo>
                    <a:pt x="109" y="110"/>
                  </a:lnTo>
                  <a:lnTo>
                    <a:pt x="111" y="110"/>
                  </a:lnTo>
                  <a:lnTo>
                    <a:pt x="111" y="112"/>
                  </a:lnTo>
                  <a:lnTo>
                    <a:pt x="112" y="112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5" y="110"/>
                  </a:lnTo>
                  <a:lnTo>
                    <a:pt x="112" y="109"/>
                  </a:lnTo>
                  <a:lnTo>
                    <a:pt x="112" y="107"/>
                  </a:lnTo>
                  <a:lnTo>
                    <a:pt x="112" y="106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09" y="102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99"/>
                  </a:lnTo>
                  <a:lnTo>
                    <a:pt x="106" y="99"/>
                  </a:lnTo>
                  <a:lnTo>
                    <a:pt x="106" y="98"/>
                  </a:lnTo>
                  <a:lnTo>
                    <a:pt x="107" y="98"/>
                  </a:lnTo>
                  <a:lnTo>
                    <a:pt x="107" y="96"/>
                  </a:lnTo>
                  <a:lnTo>
                    <a:pt x="107" y="96"/>
                  </a:lnTo>
                  <a:lnTo>
                    <a:pt x="106" y="94"/>
                  </a:lnTo>
                  <a:lnTo>
                    <a:pt x="106" y="94"/>
                  </a:lnTo>
                  <a:lnTo>
                    <a:pt x="104" y="94"/>
                  </a:lnTo>
                  <a:lnTo>
                    <a:pt x="104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0"/>
                  </a:lnTo>
                  <a:lnTo>
                    <a:pt x="101" y="88"/>
                  </a:lnTo>
                  <a:lnTo>
                    <a:pt x="103" y="87"/>
                  </a:lnTo>
                  <a:lnTo>
                    <a:pt x="103" y="87"/>
                  </a:lnTo>
                  <a:lnTo>
                    <a:pt x="101" y="83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0" y="83"/>
                  </a:lnTo>
                  <a:lnTo>
                    <a:pt x="98" y="83"/>
                  </a:lnTo>
                  <a:lnTo>
                    <a:pt x="98" y="83"/>
                  </a:lnTo>
                  <a:lnTo>
                    <a:pt x="96" y="82"/>
                  </a:lnTo>
                  <a:lnTo>
                    <a:pt x="96" y="80"/>
                  </a:lnTo>
                  <a:lnTo>
                    <a:pt x="93" y="79"/>
                  </a:lnTo>
                  <a:lnTo>
                    <a:pt x="92" y="79"/>
                  </a:lnTo>
                  <a:lnTo>
                    <a:pt x="92" y="80"/>
                  </a:lnTo>
                  <a:lnTo>
                    <a:pt x="92" y="80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88" y="79"/>
                  </a:lnTo>
                  <a:lnTo>
                    <a:pt x="90" y="79"/>
                  </a:lnTo>
                  <a:lnTo>
                    <a:pt x="88" y="77"/>
                  </a:lnTo>
                  <a:lnTo>
                    <a:pt x="87" y="77"/>
                  </a:lnTo>
                  <a:lnTo>
                    <a:pt x="85" y="77"/>
                  </a:lnTo>
                  <a:lnTo>
                    <a:pt x="85" y="77"/>
                  </a:lnTo>
                  <a:lnTo>
                    <a:pt x="85" y="76"/>
                  </a:lnTo>
                  <a:lnTo>
                    <a:pt x="84" y="76"/>
                  </a:lnTo>
                  <a:lnTo>
                    <a:pt x="82" y="76"/>
                  </a:lnTo>
                  <a:lnTo>
                    <a:pt x="82" y="74"/>
                  </a:lnTo>
                  <a:lnTo>
                    <a:pt x="81" y="74"/>
                  </a:lnTo>
                  <a:lnTo>
                    <a:pt x="79" y="74"/>
                  </a:lnTo>
                  <a:lnTo>
                    <a:pt x="77" y="74"/>
                  </a:lnTo>
                  <a:lnTo>
                    <a:pt x="77" y="72"/>
                  </a:lnTo>
                  <a:lnTo>
                    <a:pt x="77" y="74"/>
                  </a:lnTo>
                  <a:lnTo>
                    <a:pt x="76" y="74"/>
                  </a:lnTo>
                  <a:lnTo>
                    <a:pt x="74" y="74"/>
                  </a:lnTo>
                  <a:lnTo>
                    <a:pt x="73" y="76"/>
                  </a:lnTo>
                  <a:lnTo>
                    <a:pt x="70" y="76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65" y="77"/>
                  </a:lnTo>
                  <a:lnTo>
                    <a:pt x="65" y="77"/>
                  </a:lnTo>
                  <a:lnTo>
                    <a:pt x="63" y="77"/>
                  </a:lnTo>
                  <a:lnTo>
                    <a:pt x="62" y="77"/>
                  </a:lnTo>
                  <a:lnTo>
                    <a:pt x="60" y="79"/>
                  </a:lnTo>
                  <a:lnTo>
                    <a:pt x="60" y="80"/>
                  </a:lnTo>
                  <a:lnTo>
                    <a:pt x="59" y="80"/>
                  </a:lnTo>
                  <a:lnTo>
                    <a:pt x="59" y="82"/>
                  </a:lnTo>
                  <a:lnTo>
                    <a:pt x="54" y="82"/>
                  </a:lnTo>
                  <a:lnTo>
                    <a:pt x="51" y="83"/>
                  </a:lnTo>
                  <a:lnTo>
                    <a:pt x="47" y="83"/>
                  </a:lnTo>
                  <a:lnTo>
                    <a:pt x="44" y="85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7"/>
                  </a:lnTo>
                  <a:lnTo>
                    <a:pt x="36" y="83"/>
                  </a:lnTo>
                  <a:lnTo>
                    <a:pt x="35" y="83"/>
                  </a:lnTo>
                  <a:lnTo>
                    <a:pt x="33" y="83"/>
                  </a:lnTo>
                  <a:lnTo>
                    <a:pt x="32" y="83"/>
                  </a:lnTo>
                  <a:lnTo>
                    <a:pt x="30" y="83"/>
                  </a:lnTo>
                  <a:lnTo>
                    <a:pt x="29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1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4" y="80"/>
                  </a:lnTo>
                  <a:lnTo>
                    <a:pt x="13" y="80"/>
                  </a:lnTo>
                  <a:lnTo>
                    <a:pt x="13" y="82"/>
                  </a:lnTo>
                  <a:lnTo>
                    <a:pt x="11" y="82"/>
                  </a:lnTo>
                  <a:lnTo>
                    <a:pt x="11" y="83"/>
                  </a:lnTo>
                  <a:lnTo>
                    <a:pt x="10" y="83"/>
                  </a:lnTo>
                  <a:lnTo>
                    <a:pt x="10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6" y="79"/>
                  </a:lnTo>
                  <a:lnTo>
                    <a:pt x="5" y="79"/>
                  </a:lnTo>
                  <a:lnTo>
                    <a:pt x="3" y="77"/>
                  </a:lnTo>
                  <a:lnTo>
                    <a:pt x="3" y="77"/>
                  </a:lnTo>
                  <a:lnTo>
                    <a:pt x="2" y="77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2" y="69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3" y="65"/>
                  </a:lnTo>
                  <a:lnTo>
                    <a:pt x="5" y="63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61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8" y="61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2"/>
                  </a:lnTo>
                  <a:lnTo>
                    <a:pt x="11" y="49"/>
                  </a:lnTo>
                  <a:lnTo>
                    <a:pt x="11" y="47"/>
                  </a:lnTo>
                  <a:lnTo>
                    <a:pt x="13" y="47"/>
                  </a:lnTo>
                  <a:lnTo>
                    <a:pt x="16" y="44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7" y="35"/>
                  </a:lnTo>
                  <a:lnTo>
                    <a:pt x="29" y="35"/>
                  </a:lnTo>
                  <a:lnTo>
                    <a:pt x="29" y="33"/>
                  </a:lnTo>
                  <a:lnTo>
                    <a:pt x="27" y="31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7" y="27"/>
                  </a:lnTo>
                  <a:lnTo>
                    <a:pt x="25" y="25"/>
                  </a:lnTo>
                  <a:lnTo>
                    <a:pt x="25" y="24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7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2" y="9"/>
                  </a:lnTo>
                  <a:lnTo>
                    <a:pt x="32" y="9"/>
                  </a:lnTo>
                  <a:lnTo>
                    <a:pt x="33" y="9"/>
                  </a:lnTo>
                  <a:lnTo>
                    <a:pt x="35" y="9"/>
                  </a:lnTo>
                  <a:lnTo>
                    <a:pt x="36" y="9"/>
                  </a:lnTo>
                  <a:lnTo>
                    <a:pt x="40" y="8"/>
                  </a:lnTo>
                  <a:lnTo>
                    <a:pt x="41" y="8"/>
                  </a:lnTo>
                  <a:lnTo>
                    <a:pt x="43" y="8"/>
                  </a:lnTo>
                  <a:lnTo>
                    <a:pt x="44" y="8"/>
                  </a:lnTo>
                  <a:lnTo>
                    <a:pt x="49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9"/>
                  </a:lnTo>
                  <a:lnTo>
                    <a:pt x="63" y="11"/>
                  </a:lnTo>
                  <a:lnTo>
                    <a:pt x="66" y="11"/>
                  </a:lnTo>
                  <a:lnTo>
                    <a:pt x="70" y="11"/>
                  </a:lnTo>
                  <a:lnTo>
                    <a:pt x="71" y="11"/>
                  </a:lnTo>
                  <a:lnTo>
                    <a:pt x="73" y="11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4"/>
                  </a:lnTo>
                  <a:lnTo>
                    <a:pt x="76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6"/>
                  </a:lnTo>
                  <a:lnTo>
                    <a:pt x="82" y="14"/>
                  </a:lnTo>
                  <a:lnTo>
                    <a:pt x="82" y="14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4"/>
                  </a:lnTo>
                  <a:lnTo>
                    <a:pt x="87" y="14"/>
                  </a:lnTo>
                  <a:lnTo>
                    <a:pt x="88" y="14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3" y="16"/>
                  </a:lnTo>
                  <a:lnTo>
                    <a:pt x="93" y="17"/>
                  </a:lnTo>
                  <a:lnTo>
                    <a:pt x="95" y="17"/>
                  </a:lnTo>
                  <a:lnTo>
                    <a:pt x="95" y="17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6"/>
                  </a:lnTo>
                  <a:lnTo>
                    <a:pt x="103" y="17"/>
                  </a:lnTo>
                  <a:lnTo>
                    <a:pt x="104" y="19"/>
                  </a:lnTo>
                  <a:lnTo>
                    <a:pt x="106" y="17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12" y="17"/>
                  </a:lnTo>
                  <a:lnTo>
                    <a:pt x="114" y="17"/>
                  </a:lnTo>
                  <a:lnTo>
                    <a:pt x="115" y="17"/>
                  </a:lnTo>
                  <a:lnTo>
                    <a:pt x="117" y="17"/>
                  </a:lnTo>
                  <a:lnTo>
                    <a:pt x="118" y="19"/>
                  </a:lnTo>
                  <a:lnTo>
                    <a:pt x="118" y="19"/>
                  </a:lnTo>
                  <a:lnTo>
                    <a:pt x="120" y="20"/>
                  </a:lnTo>
                  <a:lnTo>
                    <a:pt x="122" y="20"/>
                  </a:lnTo>
                  <a:lnTo>
                    <a:pt x="122" y="20"/>
                  </a:lnTo>
                  <a:lnTo>
                    <a:pt x="123" y="19"/>
                  </a:lnTo>
                  <a:lnTo>
                    <a:pt x="122" y="17"/>
                  </a:lnTo>
                  <a:lnTo>
                    <a:pt x="122" y="17"/>
                  </a:lnTo>
                  <a:lnTo>
                    <a:pt x="122" y="16"/>
                  </a:lnTo>
                  <a:lnTo>
                    <a:pt x="122" y="14"/>
                  </a:lnTo>
                  <a:lnTo>
                    <a:pt x="122" y="13"/>
                  </a:lnTo>
                  <a:lnTo>
                    <a:pt x="123" y="11"/>
                  </a:lnTo>
                  <a:lnTo>
                    <a:pt x="123" y="9"/>
                  </a:lnTo>
                  <a:lnTo>
                    <a:pt x="125" y="8"/>
                  </a:lnTo>
                  <a:lnTo>
                    <a:pt x="126" y="8"/>
                  </a:lnTo>
                  <a:lnTo>
                    <a:pt x="128" y="6"/>
                  </a:lnTo>
                  <a:lnTo>
                    <a:pt x="129" y="5"/>
                  </a:lnTo>
                  <a:lnTo>
                    <a:pt x="131" y="5"/>
                  </a:lnTo>
                  <a:lnTo>
                    <a:pt x="131" y="6"/>
                  </a:lnTo>
                  <a:lnTo>
                    <a:pt x="133" y="5"/>
                  </a:lnTo>
                  <a:lnTo>
                    <a:pt x="136" y="5"/>
                  </a:lnTo>
                  <a:lnTo>
                    <a:pt x="139" y="5"/>
                  </a:lnTo>
                  <a:lnTo>
                    <a:pt x="139" y="5"/>
                  </a:lnTo>
                  <a:lnTo>
                    <a:pt x="141" y="5"/>
                  </a:lnTo>
                  <a:lnTo>
                    <a:pt x="142" y="6"/>
                  </a:lnTo>
                  <a:lnTo>
                    <a:pt x="144" y="6"/>
                  </a:lnTo>
                  <a:lnTo>
                    <a:pt x="144" y="6"/>
                  </a:lnTo>
                  <a:lnTo>
                    <a:pt x="145" y="5"/>
                  </a:lnTo>
                  <a:lnTo>
                    <a:pt x="147" y="5"/>
                  </a:lnTo>
                  <a:lnTo>
                    <a:pt x="147" y="2"/>
                  </a:lnTo>
                  <a:lnTo>
                    <a:pt x="148" y="2"/>
                  </a:lnTo>
                  <a:lnTo>
                    <a:pt x="148" y="0"/>
                  </a:lnTo>
                  <a:lnTo>
                    <a:pt x="150" y="0"/>
                  </a:lnTo>
                  <a:lnTo>
                    <a:pt x="152" y="2"/>
                  </a:lnTo>
                  <a:lnTo>
                    <a:pt x="155" y="2"/>
                  </a:lnTo>
                  <a:lnTo>
                    <a:pt x="155" y="2"/>
                  </a:lnTo>
                  <a:lnTo>
                    <a:pt x="159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4" name="Freeform 30">
              <a:extLst>
                <a:ext uri="{FF2B5EF4-FFF2-40B4-BE49-F238E27FC236}">
                  <a16:creationId xmlns:a16="http://schemas.microsoft.com/office/drawing/2014/main" id="{28D330E0-BC25-4410-BDFC-7B26433A6E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443212"/>
              <a:ext cx="307977" cy="302130"/>
            </a:xfrm>
            <a:custGeom>
              <a:avLst/>
              <a:gdLst>
                <a:gd name="T0" fmla="*/ 145 w 158"/>
                <a:gd name="T1" fmla="*/ 100 h 155"/>
                <a:gd name="T2" fmla="*/ 144 w 158"/>
                <a:gd name="T3" fmla="*/ 74 h 155"/>
                <a:gd name="T4" fmla="*/ 141 w 158"/>
                <a:gd name="T5" fmla="*/ 76 h 155"/>
                <a:gd name="T6" fmla="*/ 149 w 158"/>
                <a:gd name="T7" fmla="*/ 59 h 155"/>
                <a:gd name="T8" fmla="*/ 147 w 158"/>
                <a:gd name="T9" fmla="*/ 57 h 155"/>
                <a:gd name="T10" fmla="*/ 37 w 158"/>
                <a:gd name="T11" fmla="*/ 19 h 155"/>
                <a:gd name="T12" fmla="*/ 32 w 158"/>
                <a:gd name="T13" fmla="*/ 18 h 155"/>
                <a:gd name="T14" fmla="*/ 52 w 158"/>
                <a:gd name="T15" fmla="*/ 18 h 155"/>
                <a:gd name="T16" fmla="*/ 49 w 158"/>
                <a:gd name="T17" fmla="*/ 13 h 155"/>
                <a:gd name="T18" fmla="*/ 34 w 158"/>
                <a:gd name="T19" fmla="*/ 2 h 155"/>
                <a:gd name="T20" fmla="*/ 30 w 158"/>
                <a:gd name="T21" fmla="*/ 19 h 155"/>
                <a:gd name="T22" fmla="*/ 32 w 158"/>
                <a:gd name="T23" fmla="*/ 26 h 155"/>
                <a:gd name="T24" fmla="*/ 35 w 158"/>
                <a:gd name="T25" fmla="*/ 26 h 155"/>
                <a:gd name="T26" fmla="*/ 37 w 158"/>
                <a:gd name="T27" fmla="*/ 21 h 155"/>
                <a:gd name="T28" fmla="*/ 43 w 158"/>
                <a:gd name="T29" fmla="*/ 21 h 155"/>
                <a:gd name="T30" fmla="*/ 48 w 158"/>
                <a:gd name="T31" fmla="*/ 22 h 155"/>
                <a:gd name="T32" fmla="*/ 48 w 158"/>
                <a:gd name="T33" fmla="*/ 27 h 155"/>
                <a:gd name="T34" fmla="*/ 52 w 158"/>
                <a:gd name="T35" fmla="*/ 22 h 155"/>
                <a:gd name="T36" fmla="*/ 62 w 158"/>
                <a:gd name="T37" fmla="*/ 18 h 155"/>
                <a:gd name="T38" fmla="*/ 56 w 158"/>
                <a:gd name="T39" fmla="*/ 16 h 155"/>
                <a:gd name="T40" fmla="*/ 56 w 158"/>
                <a:gd name="T41" fmla="*/ 13 h 155"/>
                <a:gd name="T42" fmla="*/ 59 w 158"/>
                <a:gd name="T43" fmla="*/ 8 h 155"/>
                <a:gd name="T44" fmla="*/ 62 w 158"/>
                <a:gd name="T45" fmla="*/ 7 h 155"/>
                <a:gd name="T46" fmla="*/ 67 w 158"/>
                <a:gd name="T47" fmla="*/ 2 h 155"/>
                <a:gd name="T48" fmla="*/ 93 w 158"/>
                <a:gd name="T49" fmla="*/ 18 h 155"/>
                <a:gd name="T50" fmla="*/ 117 w 158"/>
                <a:gd name="T51" fmla="*/ 30 h 155"/>
                <a:gd name="T52" fmla="*/ 119 w 158"/>
                <a:gd name="T53" fmla="*/ 37 h 155"/>
                <a:gd name="T54" fmla="*/ 131 w 158"/>
                <a:gd name="T55" fmla="*/ 48 h 155"/>
                <a:gd name="T56" fmla="*/ 138 w 158"/>
                <a:gd name="T57" fmla="*/ 60 h 155"/>
                <a:gd name="T58" fmla="*/ 138 w 158"/>
                <a:gd name="T59" fmla="*/ 79 h 155"/>
                <a:gd name="T60" fmla="*/ 141 w 158"/>
                <a:gd name="T61" fmla="*/ 95 h 155"/>
                <a:gd name="T62" fmla="*/ 144 w 158"/>
                <a:gd name="T63" fmla="*/ 114 h 155"/>
                <a:gd name="T64" fmla="*/ 147 w 158"/>
                <a:gd name="T65" fmla="*/ 130 h 155"/>
                <a:gd name="T66" fmla="*/ 158 w 158"/>
                <a:gd name="T67" fmla="*/ 137 h 155"/>
                <a:gd name="T68" fmla="*/ 141 w 158"/>
                <a:gd name="T69" fmla="*/ 147 h 155"/>
                <a:gd name="T70" fmla="*/ 120 w 158"/>
                <a:gd name="T71" fmla="*/ 149 h 155"/>
                <a:gd name="T72" fmla="*/ 109 w 158"/>
                <a:gd name="T73" fmla="*/ 153 h 155"/>
                <a:gd name="T74" fmla="*/ 95 w 158"/>
                <a:gd name="T75" fmla="*/ 153 h 155"/>
                <a:gd name="T76" fmla="*/ 81 w 158"/>
                <a:gd name="T77" fmla="*/ 153 h 155"/>
                <a:gd name="T78" fmla="*/ 75 w 158"/>
                <a:gd name="T79" fmla="*/ 149 h 155"/>
                <a:gd name="T80" fmla="*/ 73 w 158"/>
                <a:gd name="T81" fmla="*/ 139 h 155"/>
                <a:gd name="T82" fmla="*/ 71 w 158"/>
                <a:gd name="T83" fmla="*/ 130 h 155"/>
                <a:gd name="T84" fmla="*/ 63 w 158"/>
                <a:gd name="T85" fmla="*/ 125 h 155"/>
                <a:gd name="T86" fmla="*/ 52 w 158"/>
                <a:gd name="T87" fmla="*/ 123 h 155"/>
                <a:gd name="T88" fmla="*/ 41 w 158"/>
                <a:gd name="T89" fmla="*/ 119 h 155"/>
                <a:gd name="T90" fmla="*/ 32 w 158"/>
                <a:gd name="T91" fmla="*/ 114 h 155"/>
                <a:gd name="T92" fmla="*/ 24 w 158"/>
                <a:gd name="T93" fmla="*/ 111 h 155"/>
                <a:gd name="T94" fmla="*/ 21 w 158"/>
                <a:gd name="T95" fmla="*/ 104 h 155"/>
                <a:gd name="T96" fmla="*/ 15 w 158"/>
                <a:gd name="T97" fmla="*/ 95 h 155"/>
                <a:gd name="T98" fmla="*/ 15 w 158"/>
                <a:gd name="T99" fmla="*/ 87 h 155"/>
                <a:gd name="T100" fmla="*/ 8 w 158"/>
                <a:gd name="T101" fmla="*/ 79 h 155"/>
                <a:gd name="T102" fmla="*/ 2 w 158"/>
                <a:gd name="T103" fmla="*/ 74 h 155"/>
                <a:gd name="T104" fmla="*/ 5 w 158"/>
                <a:gd name="T105" fmla="*/ 70 h 155"/>
                <a:gd name="T106" fmla="*/ 4 w 158"/>
                <a:gd name="T107" fmla="*/ 60 h 155"/>
                <a:gd name="T108" fmla="*/ 0 w 158"/>
                <a:gd name="T109" fmla="*/ 56 h 155"/>
                <a:gd name="T110" fmla="*/ 11 w 158"/>
                <a:gd name="T111" fmla="*/ 40 h 155"/>
                <a:gd name="T112" fmla="*/ 16 w 158"/>
                <a:gd name="T113" fmla="*/ 34 h 155"/>
                <a:gd name="T114" fmla="*/ 15 w 158"/>
                <a:gd name="T115" fmla="*/ 29 h 155"/>
                <a:gd name="T116" fmla="*/ 13 w 158"/>
                <a:gd name="T117" fmla="*/ 24 h 155"/>
                <a:gd name="T118" fmla="*/ 19 w 158"/>
                <a:gd name="T119" fmla="*/ 19 h 155"/>
                <a:gd name="T120" fmla="*/ 16 w 158"/>
                <a:gd name="T121" fmla="*/ 7 h 155"/>
                <a:gd name="T122" fmla="*/ 18 w 158"/>
                <a:gd name="T123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8" h="155">
                  <a:moveTo>
                    <a:pt x="150" y="97"/>
                  </a:moveTo>
                  <a:lnTo>
                    <a:pt x="150" y="98"/>
                  </a:lnTo>
                  <a:lnTo>
                    <a:pt x="149" y="100"/>
                  </a:lnTo>
                  <a:lnTo>
                    <a:pt x="147" y="100"/>
                  </a:lnTo>
                  <a:lnTo>
                    <a:pt x="147" y="101"/>
                  </a:lnTo>
                  <a:lnTo>
                    <a:pt x="145" y="101"/>
                  </a:lnTo>
                  <a:lnTo>
                    <a:pt x="145" y="101"/>
                  </a:lnTo>
                  <a:lnTo>
                    <a:pt x="145" y="100"/>
                  </a:lnTo>
                  <a:lnTo>
                    <a:pt x="145" y="100"/>
                  </a:lnTo>
                  <a:lnTo>
                    <a:pt x="147" y="100"/>
                  </a:lnTo>
                  <a:lnTo>
                    <a:pt x="149" y="98"/>
                  </a:lnTo>
                  <a:lnTo>
                    <a:pt x="150" y="97"/>
                  </a:lnTo>
                  <a:lnTo>
                    <a:pt x="150" y="97"/>
                  </a:lnTo>
                  <a:close/>
                  <a:moveTo>
                    <a:pt x="141" y="68"/>
                  </a:moveTo>
                  <a:lnTo>
                    <a:pt x="142" y="70"/>
                  </a:lnTo>
                  <a:lnTo>
                    <a:pt x="142" y="71"/>
                  </a:lnTo>
                  <a:lnTo>
                    <a:pt x="142" y="74"/>
                  </a:lnTo>
                  <a:lnTo>
                    <a:pt x="144" y="74"/>
                  </a:lnTo>
                  <a:lnTo>
                    <a:pt x="144" y="74"/>
                  </a:lnTo>
                  <a:lnTo>
                    <a:pt x="145" y="78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2" y="79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39" y="74"/>
                  </a:lnTo>
                  <a:lnTo>
                    <a:pt x="139" y="74"/>
                  </a:lnTo>
                  <a:lnTo>
                    <a:pt x="139" y="71"/>
                  </a:lnTo>
                  <a:lnTo>
                    <a:pt x="141" y="70"/>
                  </a:lnTo>
                  <a:lnTo>
                    <a:pt x="141" y="68"/>
                  </a:lnTo>
                  <a:close/>
                  <a:moveTo>
                    <a:pt x="149" y="57"/>
                  </a:moveTo>
                  <a:lnTo>
                    <a:pt x="149" y="57"/>
                  </a:lnTo>
                  <a:lnTo>
                    <a:pt x="149" y="59"/>
                  </a:lnTo>
                  <a:lnTo>
                    <a:pt x="149" y="60"/>
                  </a:lnTo>
                  <a:lnTo>
                    <a:pt x="149" y="62"/>
                  </a:lnTo>
                  <a:lnTo>
                    <a:pt x="149" y="63"/>
                  </a:lnTo>
                  <a:lnTo>
                    <a:pt x="147" y="65"/>
                  </a:lnTo>
                  <a:lnTo>
                    <a:pt x="147" y="65"/>
                  </a:lnTo>
                  <a:lnTo>
                    <a:pt x="147" y="63"/>
                  </a:lnTo>
                  <a:lnTo>
                    <a:pt x="145" y="63"/>
                  </a:lnTo>
                  <a:lnTo>
                    <a:pt x="147" y="60"/>
                  </a:lnTo>
                  <a:lnTo>
                    <a:pt x="147" y="57"/>
                  </a:lnTo>
                  <a:lnTo>
                    <a:pt x="147" y="57"/>
                  </a:lnTo>
                  <a:lnTo>
                    <a:pt x="149" y="57"/>
                  </a:lnTo>
                  <a:close/>
                  <a:moveTo>
                    <a:pt x="32" y="18"/>
                  </a:move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5" y="19"/>
                  </a:lnTo>
                  <a:lnTo>
                    <a:pt x="37" y="18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5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2" y="19"/>
                  </a:lnTo>
                  <a:lnTo>
                    <a:pt x="32" y="18"/>
                  </a:lnTo>
                  <a:lnTo>
                    <a:pt x="32" y="18"/>
                  </a:lnTo>
                  <a:close/>
                  <a:moveTo>
                    <a:pt x="49" y="13"/>
                  </a:moveTo>
                  <a:lnTo>
                    <a:pt x="49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51" y="18"/>
                  </a:lnTo>
                  <a:lnTo>
                    <a:pt x="49" y="16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8" y="15"/>
                  </a:lnTo>
                  <a:lnTo>
                    <a:pt x="48" y="15"/>
                  </a:lnTo>
                  <a:lnTo>
                    <a:pt x="48" y="13"/>
                  </a:lnTo>
                  <a:lnTo>
                    <a:pt x="49" y="13"/>
                  </a:lnTo>
                  <a:close/>
                  <a:moveTo>
                    <a:pt x="18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5"/>
                  </a:lnTo>
                  <a:lnTo>
                    <a:pt x="32" y="7"/>
                  </a:lnTo>
                  <a:lnTo>
                    <a:pt x="32" y="8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0" y="16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6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8" y="21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21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2"/>
                  </a:lnTo>
                  <a:lnTo>
                    <a:pt x="45" y="21"/>
                  </a:lnTo>
                  <a:lnTo>
                    <a:pt x="45" y="21"/>
                  </a:lnTo>
                  <a:lnTo>
                    <a:pt x="45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8" y="27"/>
                  </a:lnTo>
                  <a:lnTo>
                    <a:pt x="46" y="27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9" y="27"/>
                  </a:lnTo>
                  <a:lnTo>
                    <a:pt x="49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8" y="21"/>
                  </a:lnTo>
                  <a:lnTo>
                    <a:pt x="49" y="21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2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1"/>
                  </a:lnTo>
                  <a:lnTo>
                    <a:pt x="57" y="21"/>
                  </a:lnTo>
                  <a:lnTo>
                    <a:pt x="59" y="21"/>
                  </a:lnTo>
                  <a:lnTo>
                    <a:pt x="60" y="18"/>
                  </a:lnTo>
                  <a:lnTo>
                    <a:pt x="62" y="18"/>
                  </a:lnTo>
                  <a:lnTo>
                    <a:pt x="62" y="18"/>
                  </a:lnTo>
                  <a:lnTo>
                    <a:pt x="62" y="16"/>
                  </a:lnTo>
                  <a:lnTo>
                    <a:pt x="60" y="16"/>
                  </a:lnTo>
                  <a:lnTo>
                    <a:pt x="59" y="18"/>
                  </a:lnTo>
                  <a:lnTo>
                    <a:pt x="57" y="18"/>
                  </a:lnTo>
                  <a:lnTo>
                    <a:pt x="54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4" y="15"/>
                  </a:lnTo>
                  <a:lnTo>
                    <a:pt x="56" y="16"/>
                  </a:lnTo>
                  <a:lnTo>
                    <a:pt x="56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6" y="15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6" y="13"/>
                  </a:lnTo>
                  <a:lnTo>
                    <a:pt x="56" y="13"/>
                  </a:lnTo>
                  <a:lnTo>
                    <a:pt x="57" y="13"/>
                  </a:lnTo>
                  <a:lnTo>
                    <a:pt x="57" y="11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60" y="10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67" y="2"/>
                  </a:lnTo>
                  <a:lnTo>
                    <a:pt x="70" y="4"/>
                  </a:lnTo>
                  <a:lnTo>
                    <a:pt x="73" y="5"/>
                  </a:lnTo>
                  <a:lnTo>
                    <a:pt x="76" y="7"/>
                  </a:lnTo>
                  <a:lnTo>
                    <a:pt x="79" y="8"/>
                  </a:lnTo>
                  <a:lnTo>
                    <a:pt x="81" y="10"/>
                  </a:lnTo>
                  <a:lnTo>
                    <a:pt x="84" y="11"/>
                  </a:lnTo>
                  <a:lnTo>
                    <a:pt x="87" y="15"/>
                  </a:lnTo>
                  <a:lnTo>
                    <a:pt x="90" y="16"/>
                  </a:lnTo>
                  <a:lnTo>
                    <a:pt x="93" y="18"/>
                  </a:lnTo>
                  <a:lnTo>
                    <a:pt x="97" y="19"/>
                  </a:lnTo>
                  <a:lnTo>
                    <a:pt x="100" y="21"/>
                  </a:lnTo>
                  <a:lnTo>
                    <a:pt x="103" y="22"/>
                  </a:lnTo>
                  <a:lnTo>
                    <a:pt x="106" y="24"/>
                  </a:lnTo>
                  <a:lnTo>
                    <a:pt x="109" y="26"/>
                  </a:lnTo>
                  <a:lnTo>
                    <a:pt x="112" y="27"/>
                  </a:lnTo>
                  <a:lnTo>
                    <a:pt x="115" y="29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2"/>
                  </a:lnTo>
                  <a:lnTo>
                    <a:pt x="117" y="34"/>
                  </a:lnTo>
                  <a:lnTo>
                    <a:pt x="117" y="34"/>
                  </a:lnTo>
                  <a:lnTo>
                    <a:pt x="117" y="35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9" y="37"/>
                  </a:lnTo>
                  <a:lnTo>
                    <a:pt x="119" y="37"/>
                  </a:lnTo>
                  <a:lnTo>
                    <a:pt x="119" y="38"/>
                  </a:lnTo>
                  <a:lnTo>
                    <a:pt x="119" y="40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6" y="51"/>
                  </a:lnTo>
                  <a:lnTo>
                    <a:pt x="138" y="52"/>
                  </a:lnTo>
                  <a:lnTo>
                    <a:pt x="139" y="54"/>
                  </a:lnTo>
                  <a:lnTo>
                    <a:pt x="139" y="54"/>
                  </a:lnTo>
                  <a:lnTo>
                    <a:pt x="139" y="56"/>
                  </a:lnTo>
                  <a:lnTo>
                    <a:pt x="138" y="57"/>
                  </a:lnTo>
                  <a:lnTo>
                    <a:pt x="138" y="59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6" y="65"/>
                  </a:lnTo>
                  <a:lnTo>
                    <a:pt x="136" y="67"/>
                  </a:lnTo>
                  <a:lnTo>
                    <a:pt x="134" y="71"/>
                  </a:lnTo>
                  <a:lnTo>
                    <a:pt x="134" y="73"/>
                  </a:lnTo>
                  <a:lnTo>
                    <a:pt x="134" y="76"/>
                  </a:lnTo>
                  <a:lnTo>
                    <a:pt x="134" y="78"/>
                  </a:lnTo>
                  <a:lnTo>
                    <a:pt x="136" y="79"/>
                  </a:lnTo>
                  <a:lnTo>
                    <a:pt x="138" y="79"/>
                  </a:lnTo>
                  <a:lnTo>
                    <a:pt x="138" y="81"/>
                  </a:lnTo>
                  <a:lnTo>
                    <a:pt x="139" y="82"/>
                  </a:lnTo>
                  <a:lnTo>
                    <a:pt x="141" y="84"/>
                  </a:lnTo>
                  <a:lnTo>
                    <a:pt x="144" y="86"/>
                  </a:lnTo>
                  <a:lnTo>
                    <a:pt x="144" y="87"/>
                  </a:lnTo>
                  <a:lnTo>
                    <a:pt x="144" y="89"/>
                  </a:lnTo>
                  <a:lnTo>
                    <a:pt x="142" y="90"/>
                  </a:lnTo>
                  <a:lnTo>
                    <a:pt x="142" y="92"/>
                  </a:lnTo>
                  <a:lnTo>
                    <a:pt x="141" y="95"/>
                  </a:lnTo>
                  <a:lnTo>
                    <a:pt x="141" y="98"/>
                  </a:lnTo>
                  <a:lnTo>
                    <a:pt x="141" y="98"/>
                  </a:lnTo>
                  <a:lnTo>
                    <a:pt x="142" y="98"/>
                  </a:lnTo>
                  <a:lnTo>
                    <a:pt x="142" y="101"/>
                  </a:lnTo>
                  <a:lnTo>
                    <a:pt x="141" y="104"/>
                  </a:lnTo>
                  <a:lnTo>
                    <a:pt x="141" y="106"/>
                  </a:lnTo>
                  <a:lnTo>
                    <a:pt x="141" y="108"/>
                  </a:lnTo>
                  <a:lnTo>
                    <a:pt x="142" y="112"/>
                  </a:lnTo>
                  <a:lnTo>
                    <a:pt x="144" y="114"/>
                  </a:lnTo>
                  <a:lnTo>
                    <a:pt x="144" y="114"/>
                  </a:lnTo>
                  <a:lnTo>
                    <a:pt x="142" y="115"/>
                  </a:lnTo>
                  <a:lnTo>
                    <a:pt x="145" y="119"/>
                  </a:lnTo>
                  <a:lnTo>
                    <a:pt x="145" y="122"/>
                  </a:lnTo>
                  <a:lnTo>
                    <a:pt x="147" y="125"/>
                  </a:lnTo>
                  <a:lnTo>
                    <a:pt x="147" y="126"/>
                  </a:lnTo>
                  <a:lnTo>
                    <a:pt x="147" y="128"/>
                  </a:lnTo>
                  <a:lnTo>
                    <a:pt x="149" y="130"/>
                  </a:lnTo>
                  <a:lnTo>
                    <a:pt x="147" y="130"/>
                  </a:lnTo>
                  <a:lnTo>
                    <a:pt x="149" y="131"/>
                  </a:lnTo>
                  <a:lnTo>
                    <a:pt x="150" y="131"/>
                  </a:lnTo>
                  <a:lnTo>
                    <a:pt x="150" y="133"/>
                  </a:lnTo>
                  <a:lnTo>
                    <a:pt x="152" y="133"/>
                  </a:lnTo>
                  <a:lnTo>
                    <a:pt x="153" y="133"/>
                  </a:lnTo>
                  <a:lnTo>
                    <a:pt x="153" y="134"/>
                  </a:lnTo>
                  <a:lnTo>
                    <a:pt x="156" y="136"/>
                  </a:lnTo>
                  <a:lnTo>
                    <a:pt x="156" y="136"/>
                  </a:lnTo>
                  <a:lnTo>
                    <a:pt x="158" y="137"/>
                  </a:lnTo>
                  <a:lnTo>
                    <a:pt x="158" y="137"/>
                  </a:lnTo>
                  <a:lnTo>
                    <a:pt x="156" y="139"/>
                  </a:lnTo>
                  <a:lnTo>
                    <a:pt x="153" y="141"/>
                  </a:lnTo>
                  <a:lnTo>
                    <a:pt x="150" y="142"/>
                  </a:lnTo>
                  <a:lnTo>
                    <a:pt x="149" y="144"/>
                  </a:lnTo>
                  <a:lnTo>
                    <a:pt x="147" y="144"/>
                  </a:lnTo>
                  <a:lnTo>
                    <a:pt x="145" y="144"/>
                  </a:lnTo>
                  <a:lnTo>
                    <a:pt x="142" y="145"/>
                  </a:lnTo>
                  <a:lnTo>
                    <a:pt x="141" y="147"/>
                  </a:lnTo>
                  <a:lnTo>
                    <a:pt x="139" y="147"/>
                  </a:lnTo>
                  <a:lnTo>
                    <a:pt x="136" y="147"/>
                  </a:lnTo>
                  <a:lnTo>
                    <a:pt x="133" y="149"/>
                  </a:lnTo>
                  <a:lnTo>
                    <a:pt x="131" y="150"/>
                  </a:lnTo>
                  <a:lnTo>
                    <a:pt x="130" y="150"/>
                  </a:lnTo>
                  <a:lnTo>
                    <a:pt x="127" y="150"/>
                  </a:lnTo>
                  <a:lnTo>
                    <a:pt x="125" y="149"/>
                  </a:lnTo>
                  <a:lnTo>
                    <a:pt x="122" y="149"/>
                  </a:lnTo>
                  <a:lnTo>
                    <a:pt x="120" y="149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20" y="152"/>
                  </a:lnTo>
                  <a:lnTo>
                    <a:pt x="119" y="153"/>
                  </a:lnTo>
                  <a:lnTo>
                    <a:pt x="115" y="155"/>
                  </a:lnTo>
                  <a:lnTo>
                    <a:pt x="112" y="155"/>
                  </a:lnTo>
                  <a:lnTo>
                    <a:pt x="111" y="155"/>
                  </a:lnTo>
                  <a:lnTo>
                    <a:pt x="109" y="155"/>
                  </a:lnTo>
                  <a:lnTo>
                    <a:pt x="109" y="153"/>
                  </a:lnTo>
                  <a:lnTo>
                    <a:pt x="108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98" y="155"/>
                  </a:lnTo>
                  <a:lnTo>
                    <a:pt x="97" y="155"/>
                  </a:lnTo>
                  <a:lnTo>
                    <a:pt x="95" y="153"/>
                  </a:lnTo>
                  <a:lnTo>
                    <a:pt x="95" y="153"/>
                  </a:lnTo>
                  <a:lnTo>
                    <a:pt x="92" y="152"/>
                  </a:lnTo>
                  <a:lnTo>
                    <a:pt x="90" y="152"/>
                  </a:lnTo>
                  <a:lnTo>
                    <a:pt x="89" y="153"/>
                  </a:lnTo>
                  <a:lnTo>
                    <a:pt x="87" y="153"/>
                  </a:lnTo>
                  <a:lnTo>
                    <a:pt x="87" y="153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4" y="153"/>
                  </a:lnTo>
                  <a:lnTo>
                    <a:pt x="81" y="153"/>
                  </a:lnTo>
                  <a:lnTo>
                    <a:pt x="78" y="153"/>
                  </a:lnTo>
                  <a:lnTo>
                    <a:pt x="78" y="153"/>
                  </a:lnTo>
                  <a:lnTo>
                    <a:pt x="78" y="152"/>
                  </a:lnTo>
                  <a:lnTo>
                    <a:pt x="78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5" y="149"/>
                  </a:lnTo>
                  <a:lnTo>
                    <a:pt x="75" y="149"/>
                  </a:lnTo>
                  <a:lnTo>
                    <a:pt x="75" y="147"/>
                  </a:lnTo>
                  <a:lnTo>
                    <a:pt x="73" y="147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2"/>
                  </a:lnTo>
                  <a:lnTo>
                    <a:pt x="75" y="142"/>
                  </a:lnTo>
                  <a:lnTo>
                    <a:pt x="75" y="141"/>
                  </a:lnTo>
                  <a:lnTo>
                    <a:pt x="73" y="139"/>
                  </a:lnTo>
                  <a:lnTo>
                    <a:pt x="73" y="137"/>
                  </a:lnTo>
                  <a:lnTo>
                    <a:pt x="73" y="137"/>
                  </a:lnTo>
                  <a:lnTo>
                    <a:pt x="73" y="136"/>
                  </a:lnTo>
                  <a:lnTo>
                    <a:pt x="73" y="136"/>
                  </a:lnTo>
                  <a:lnTo>
                    <a:pt x="73" y="134"/>
                  </a:lnTo>
                  <a:lnTo>
                    <a:pt x="73" y="134"/>
                  </a:lnTo>
                  <a:lnTo>
                    <a:pt x="71" y="131"/>
                  </a:lnTo>
                  <a:lnTo>
                    <a:pt x="71" y="131"/>
                  </a:lnTo>
                  <a:lnTo>
                    <a:pt x="71" y="130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65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2" y="125"/>
                  </a:lnTo>
                  <a:lnTo>
                    <a:pt x="62" y="125"/>
                  </a:lnTo>
                  <a:lnTo>
                    <a:pt x="60" y="125"/>
                  </a:lnTo>
                  <a:lnTo>
                    <a:pt x="60" y="125"/>
                  </a:lnTo>
                  <a:lnTo>
                    <a:pt x="57" y="125"/>
                  </a:lnTo>
                  <a:lnTo>
                    <a:pt x="57" y="125"/>
                  </a:lnTo>
                  <a:lnTo>
                    <a:pt x="56" y="125"/>
                  </a:lnTo>
                  <a:lnTo>
                    <a:pt x="54" y="123"/>
                  </a:lnTo>
                  <a:lnTo>
                    <a:pt x="52" y="123"/>
                  </a:lnTo>
                  <a:lnTo>
                    <a:pt x="52" y="123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8" y="122"/>
                  </a:lnTo>
                  <a:lnTo>
                    <a:pt x="46" y="120"/>
                  </a:lnTo>
                  <a:lnTo>
                    <a:pt x="45" y="120"/>
                  </a:lnTo>
                  <a:lnTo>
                    <a:pt x="43" y="119"/>
                  </a:lnTo>
                  <a:lnTo>
                    <a:pt x="41" y="119"/>
                  </a:lnTo>
                  <a:lnTo>
                    <a:pt x="40" y="117"/>
                  </a:lnTo>
                  <a:lnTo>
                    <a:pt x="38" y="117"/>
                  </a:lnTo>
                  <a:lnTo>
                    <a:pt x="37" y="117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7" y="111"/>
                  </a:lnTo>
                  <a:lnTo>
                    <a:pt x="26" y="111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8"/>
                  </a:lnTo>
                  <a:lnTo>
                    <a:pt x="22" y="108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3"/>
                  </a:lnTo>
                  <a:lnTo>
                    <a:pt x="21" y="103"/>
                  </a:lnTo>
                  <a:lnTo>
                    <a:pt x="19" y="103"/>
                  </a:lnTo>
                  <a:lnTo>
                    <a:pt x="19" y="103"/>
                  </a:lnTo>
                  <a:lnTo>
                    <a:pt x="19" y="101"/>
                  </a:lnTo>
                  <a:lnTo>
                    <a:pt x="18" y="100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5" y="93"/>
                  </a:lnTo>
                  <a:lnTo>
                    <a:pt x="15" y="92"/>
                  </a:lnTo>
                  <a:lnTo>
                    <a:pt x="15" y="90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5" y="86"/>
                  </a:lnTo>
                  <a:lnTo>
                    <a:pt x="13" y="86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5" y="73"/>
                  </a:lnTo>
                  <a:lnTo>
                    <a:pt x="5" y="71"/>
                  </a:lnTo>
                  <a:lnTo>
                    <a:pt x="5" y="71"/>
                  </a:lnTo>
                  <a:lnTo>
                    <a:pt x="5" y="70"/>
                  </a:lnTo>
                  <a:lnTo>
                    <a:pt x="5" y="70"/>
                  </a:lnTo>
                  <a:lnTo>
                    <a:pt x="5" y="67"/>
                  </a:lnTo>
                  <a:lnTo>
                    <a:pt x="4" y="65"/>
                  </a:lnTo>
                  <a:lnTo>
                    <a:pt x="4" y="65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2"/>
                  </a:lnTo>
                  <a:lnTo>
                    <a:pt x="4" y="62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2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4" y="49"/>
                  </a:lnTo>
                  <a:lnTo>
                    <a:pt x="5" y="48"/>
                  </a:lnTo>
                  <a:lnTo>
                    <a:pt x="8" y="45"/>
                  </a:lnTo>
                  <a:lnTo>
                    <a:pt x="10" y="43"/>
                  </a:lnTo>
                  <a:lnTo>
                    <a:pt x="10" y="41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3" y="38"/>
                  </a:lnTo>
                  <a:lnTo>
                    <a:pt x="15" y="37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5" y="35"/>
                  </a:lnTo>
                  <a:lnTo>
                    <a:pt x="16" y="35"/>
                  </a:lnTo>
                  <a:lnTo>
                    <a:pt x="16" y="34"/>
                  </a:lnTo>
                  <a:lnTo>
                    <a:pt x="18" y="34"/>
                  </a:lnTo>
                  <a:lnTo>
                    <a:pt x="18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29"/>
                  </a:lnTo>
                  <a:lnTo>
                    <a:pt x="16" y="29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3" y="4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5" name="Freeform 31">
              <a:extLst>
                <a:ext uri="{FF2B5EF4-FFF2-40B4-BE49-F238E27FC236}">
                  <a16:creationId xmlns:a16="http://schemas.microsoft.com/office/drawing/2014/main" id="{224C6C3F-E6B1-40B5-BD0C-F0A120BA76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96213" y="3694711"/>
              <a:ext cx="105258" cy="97461"/>
            </a:xfrm>
            <a:custGeom>
              <a:avLst/>
              <a:gdLst>
                <a:gd name="T0" fmla="*/ 4 w 54"/>
                <a:gd name="T1" fmla="*/ 13 h 50"/>
                <a:gd name="T2" fmla="*/ 0 w 54"/>
                <a:gd name="T3" fmla="*/ 13 h 50"/>
                <a:gd name="T4" fmla="*/ 2 w 54"/>
                <a:gd name="T5" fmla="*/ 13 h 50"/>
                <a:gd name="T6" fmla="*/ 48 w 54"/>
                <a:gd name="T7" fmla="*/ 0 h 50"/>
                <a:gd name="T8" fmla="*/ 49 w 54"/>
                <a:gd name="T9" fmla="*/ 0 h 50"/>
                <a:gd name="T10" fmla="*/ 51 w 54"/>
                <a:gd name="T11" fmla="*/ 2 h 50"/>
                <a:gd name="T12" fmla="*/ 52 w 54"/>
                <a:gd name="T13" fmla="*/ 3 h 50"/>
                <a:gd name="T14" fmla="*/ 52 w 54"/>
                <a:gd name="T15" fmla="*/ 6 h 50"/>
                <a:gd name="T16" fmla="*/ 52 w 54"/>
                <a:gd name="T17" fmla="*/ 8 h 50"/>
                <a:gd name="T18" fmla="*/ 52 w 54"/>
                <a:gd name="T19" fmla="*/ 11 h 50"/>
                <a:gd name="T20" fmla="*/ 49 w 54"/>
                <a:gd name="T21" fmla="*/ 17 h 50"/>
                <a:gd name="T22" fmla="*/ 48 w 54"/>
                <a:gd name="T23" fmla="*/ 22 h 50"/>
                <a:gd name="T24" fmla="*/ 46 w 54"/>
                <a:gd name="T25" fmla="*/ 28 h 50"/>
                <a:gd name="T26" fmla="*/ 45 w 54"/>
                <a:gd name="T27" fmla="*/ 33 h 50"/>
                <a:gd name="T28" fmla="*/ 43 w 54"/>
                <a:gd name="T29" fmla="*/ 38 h 50"/>
                <a:gd name="T30" fmla="*/ 40 w 54"/>
                <a:gd name="T31" fmla="*/ 43 h 50"/>
                <a:gd name="T32" fmla="*/ 38 w 54"/>
                <a:gd name="T33" fmla="*/ 46 h 50"/>
                <a:gd name="T34" fmla="*/ 38 w 54"/>
                <a:gd name="T35" fmla="*/ 49 h 50"/>
                <a:gd name="T36" fmla="*/ 37 w 54"/>
                <a:gd name="T37" fmla="*/ 50 h 50"/>
                <a:gd name="T38" fmla="*/ 35 w 54"/>
                <a:gd name="T39" fmla="*/ 47 h 50"/>
                <a:gd name="T40" fmla="*/ 33 w 54"/>
                <a:gd name="T41" fmla="*/ 44 h 50"/>
                <a:gd name="T42" fmla="*/ 30 w 54"/>
                <a:gd name="T43" fmla="*/ 43 h 50"/>
                <a:gd name="T44" fmla="*/ 30 w 54"/>
                <a:gd name="T45" fmla="*/ 41 h 50"/>
                <a:gd name="T46" fmla="*/ 29 w 54"/>
                <a:gd name="T47" fmla="*/ 39 h 50"/>
                <a:gd name="T48" fmla="*/ 27 w 54"/>
                <a:gd name="T49" fmla="*/ 33 h 50"/>
                <a:gd name="T50" fmla="*/ 27 w 54"/>
                <a:gd name="T51" fmla="*/ 32 h 50"/>
                <a:gd name="T52" fmla="*/ 27 w 54"/>
                <a:gd name="T53" fmla="*/ 30 h 50"/>
                <a:gd name="T54" fmla="*/ 27 w 54"/>
                <a:gd name="T55" fmla="*/ 27 h 50"/>
                <a:gd name="T56" fmla="*/ 27 w 54"/>
                <a:gd name="T57" fmla="*/ 24 h 50"/>
                <a:gd name="T58" fmla="*/ 37 w 54"/>
                <a:gd name="T59" fmla="*/ 9 h 50"/>
                <a:gd name="T60" fmla="*/ 38 w 54"/>
                <a:gd name="T61" fmla="*/ 6 h 50"/>
                <a:gd name="T62" fmla="*/ 40 w 54"/>
                <a:gd name="T63" fmla="*/ 3 h 50"/>
                <a:gd name="T64" fmla="*/ 45 w 54"/>
                <a:gd name="T65" fmla="*/ 2 h 50"/>
                <a:gd name="T66" fmla="*/ 48 w 54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4" h="50">
                  <a:moveTo>
                    <a:pt x="2" y="11"/>
                  </a:moveTo>
                  <a:lnTo>
                    <a:pt x="4" y="13"/>
                  </a:lnTo>
                  <a:lnTo>
                    <a:pt x="4" y="13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2" y="13"/>
                  </a:lnTo>
                  <a:lnTo>
                    <a:pt x="2" y="11"/>
                  </a:lnTo>
                  <a:close/>
                  <a:moveTo>
                    <a:pt x="48" y="0"/>
                  </a:moveTo>
                  <a:lnTo>
                    <a:pt x="49" y="0"/>
                  </a:lnTo>
                  <a:lnTo>
                    <a:pt x="49" y="0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2" y="2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4"/>
                  </a:lnTo>
                  <a:lnTo>
                    <a:pt x="49" y="17"/>
                  </a:lnTo>
                  <a:lnTo>
                    <a:pt x="49" y="19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6" y="28"/>
                  </a:lnTo>
                  <a:lnTo>
                    <a:pt x="46" y="32"/>
                  </a:lnTo>
                  <a:lnTo>
                    <a:pt x="45" y="33"/>
                  </a:lnTo>
                  <a:lnTo>
                    <a:pt x="45" y="35"/>
                  </a:lnTo>
                  <a:lnTo>
                    <a:pt x="43" y="38"/>
                  </a:lnTo>
                  <a:lnTo>
                    <a:pt x="40" y="39"/>
                  </a:lnTo>
                  <a:lnTo>
                    <a:pt x="40" y="43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2" y="43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29" y="39"/>
                  </a:lnTo>
                  <a:lnTo>
                    <a:pt x="29" y="39"/>
                  </a:lnTo>
                  <a:lnTo>
                    <a:pt x="27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27" y="30"/>
                  </a:lnTo>
                  <a:lnTo>
                    <a:pt x="27" y="28"/>
                  </a:lnTo>
                  <a:lnTo>
                    <a:pt x="27" y="27"/>
                  </a:lnTo>
                  <a:lnTo>
                    <a:pt x="27" y="24"/>
                  </a:lnTo>
                  <a:lnTo>
                    <a:pt x="27" y="24"/>
                  </a:lnTo>
                  <a:lnTo>
                    <a:pt x="35" y="13"/>
                  </a:lnTo>
                  <a:lnTo>
                    <a:pt x="37" y="9"/>
                  </a:lnTo>
                  <a:lnTo>
                    <a:pt x="38" y="8"/>
                  </a:lnTo>
                  <a:lnTo>
                    <a:pt x="38" y="6"/>
                  </a:lnTo>
                  <a:lnTo>
                    <a:pt x="40" y="5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5" y="2"/>
                  </a:lnTo>
                  <a:lnTo>
                    <a:pt x="46" y="0"/>
                  </a:lnTo>
                  <a:lnTo>
                    <a:pt x="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6" name="Freeform 32">
              <a:extLst>
                <a:ext uri="{FF2B5EF4-FFF2-40B4-BE49-F238E27FC236}">
                  <a16:creationId xmlns:a16="http://schemas.microsoft.com/office/drawing/2014/main" id="{E59538FC-292F-4B68-BBA3-1D3B6E8B4F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4096251"/>
              <a:ext cx="40934" cy="37036"/>
            </a:xfrm>
            <a:custGeom>
              <a:avLst/>
              <a:gdLst>
                <a:gd name="T0" fmla="*/ 15 w 21"/>
                <a:gd name="T1" fmla="*/ 8 h 19"/>
                <a:gd name="T2" fmla="*/ 15 w 21"/>
                <a:gd name="T3" fmla="*/ 10 h 19"/>
                <a:gd name="T4" fmla="*/ 13 w 21"/>
                <a:gd name="T5" fmla="*/ 11 h 19"/>
                <a:gd name="T6" fmla="*/ 13 w 21"/>
                <a:gd name="T7" fmla="*/ 13 h 19"/>
                <a:gd name="T8" fmla="*/ 13 w 21"/>
                <a:gd name="T9" fmla="*/ 13 h 19"/>
                <a:gd name="T10" fmla="*/ 13 w 21"/>
                <a:gd name="T11" fmla="*/ 15 h 19"/>
                <a:gd name="T12" fmla="*/ 15 w 21"/>
                <a:gd name="T13" fmla="*/ 16 h 19"/>
                <a:gd name="T14" fmla="*/ 15 w 21"/>
                <a:gd name="T15" fmla="*/ 16 h 19"/>
                <a:gd name="T16" fmla="*/ 15 w 21"/>
                <a:gd name="T17" fmla="*/ 18 h 19"/>
                <a:gd name="T18" fmla="*/ 13 w 21"/>
                <a:gd name="T19" fmla="*/ 18 h 19"/>
                <a:gd name="T20" fmla="*/ 11 w 21"/>
                <a:gd name="T21" fmla="*/ 19 h 19"/>
                <a:gd name="T22" fmla="*/ 5 w 21"/>
                <a:gd name="T23" fmla="*/ 19 h 19"/>
                <a:gd name="T24" fmla="*/ 2 w 21"/>
                <a:gd name="T25" fmla="*/ 19 h 19"/>
                <a:gd name="T26" fmla="*/ 0 w 21"/>
                <a:gd name="T27" fmla="*/ 19 h 19"/>
                <a:gd name="T28" fmla="*/ 5 w 21"/>
                <a:gd name="T29" fmla="*/ 18 h 19"/>
                <a:gd name="T30" fmla="*/ 5 w 21"/>
                <a:gd name="T31" fmla="*/ 16 h 19"/>
                <a:gd name="T32" fmla="*/ 7 w 21"/>
                <a:gd name="T33" fmla="*/ 16 h 19"/>
                <a:gd name="T34" fmla="*/ 7 w 21"/>
                <a:gd name="T35" fmla="*/ 16 h 19"/>
                <a:gd name="T36" fmla="*/ 7 w 21"/>
                <a:gd name="T37" fmla="*/ 13 h 19"/>
                <a:gd name="T38" fmla="*/ 7 w 21"/>
                <a:gd name="T39" fmla="*/ 11 h 19"/>
                <a:gd name="T40" fmla="*/ 7 w 21"/>
                <a:gd name="T41" fmla="*/ 11 h 19"/>
                <a:gd name="T42" fmla="*/ 7 w 21"/>
                <a:gd name="T43" fmla="*/ 11 h 19"/>
                <a:gd name="T44" fmla="*/ 5 w 21"/>
                <a:gd name="T45" fmla="*/ 10 h 19"/>
                <a:gd name="T46" fmla="*/ 5 w 21"/>
                <a:gd name="T47" fmla="*/ 10 h 19"/>
                <a:gd name="T48" fmla="*/ 5 w 21"/>
                <a:gd name="T49" fmla="*/ 10 h 19"/>
                <a:gd name="T50" fmla="*/ 7 w 21"/>
                <a:gd name="T51" fmla="*/ 10 h 19"/>
                <a:gd name="T52" fmla="*/ 8 w 21"/>
                <a:gd name="T53" fmla="*/ 8 h 19"/>
                <a:gd name="T54" fmla="*/ 11 w 21"/>
                <a:gd name="T55" fmla="*/ 8 h 19"/>
                <a:gd name="T56" fmla="*/ 13 w 21"/>
                <a:gd name="T57" fmla="*/ 8 h 19"/>
                <a:gd name="T58" fmla="*/ 15 w 21"/>
                <a:gd name="T59" fmla="*/ 8 h 19"/>
                <a:gd name="T60" fmla="*/ 21 w 21"/>
                <a:gd name="T61" fmla="*/ 0 h 19"/>
                <a:gd name="T62" fmla="*/ 21 w 21"/>
                <a:gd name="T63" fmla="*/ 2 h 19"/>
                <a:gd name="T64" fmla="*/ 18 w 21"/>
                <a:gd name="T65" fmla="*/ 4 h 19"/>
                <a:gd name="T66" fmla="*/ 16 w 21"/>
                <a:gd name="T67" fmla="*/ 4 h 19"/>
                <a:gd name="T68" fmla="*/ 16 w 21"/>
                <a:gd name="T69" fmla="*/ 4 h 19"/>
                <a:gd name="T70" fmla="*/ 18 w 21"/>
                <a:gd name="T71" fmla="*/ 2 h 19"/>
                <a:gd name="T72" fmla="*/ 21 w 21"/>
                <a:gd name="T73" fmla="*/ 2 h 19"/>
                <a:gd name="T74" fmla="*/ 21 w 21"/>
                <a:gd name="T7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1" h="19">
                  <a:moveTo>
                    <a:pt x="15" y="8"/>
                  </a:moveTo>
                  <a:lnTo>
                    <a:pt x="15" y="10"/>
                  </a:lnTo>
                  <a:lnTo>
                    <a:pt x="13" y="11"/>
                  </a:lnTo>
                  <a:lnTo>
                    <a:pt x="13" y="13"/>
                  </a:lnTo>
                  <a:lnTo>
                    <a:pt x="13" y="13"/>
                  </a:lnTo>
                  <a:lnTo>
                    <a:pt x="13" y="15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8"/>
                  </a:lnTo>
                  <a:lnTo>
                    <a:pt x="13" y="18"/>
                  </a:lnTo>
                  <a:lnTo>
                    <a:pt x="11" y="19"/>
                  </a:lnTo>
                  <a:lnTo>
                    <a:pt x="5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7" y="10"/>
                  </a:lnTo>
                  <a:lnTo>
                    <a:pt x="8" y="8"/>
                  </a:lnTo>
                  <a:lnTo>
                    <a:pt x="11" y="8"/>
                  </a:lnTo>
                  <a:lnTo>
                    <a:pt x="13" y="8"/>
                  </a:lnTo>
                  <a:lnTo>
                    <a:pt x="15" y="8"/>
                  </a:lnTo>
                  <a:close/>
                  <a:moveTo>
                    <a:pt x="21" y="0"/>
                  </a:moveTo>
                  <a:lnTo>
                    <a:pt x="21" y="2"/>
                  </a:lnTo>
                  <a:lnTo>
                    <a:pt x="18" y="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8" y="2"/>
                  </a:lnTo>
                  <a:lnTo>
                    <a:pt x="21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7" name="Freeform 33">
              <a:extLst>
                <a:ext uri="{FF2B5EF4-FFF2-40B4-BE49-F238E27FC236}">
                  <a16:creationId xmlns:a16="http://schemas.microsoft.com/office/drawing/2014/main" id="{742C073F-EE19-4294-85CF-B8B5C5EC54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88155" y="3162573"/>
              <a:ext cx="539935" cy="206617"/>
            </a:xfrm>
            <a:custGeom>
              <a:avLst/>
              <a:gdLst>
                <a:gd name="T0" fmla="*/ 135 w 277"/>
                <a:gd name="T1" fmla="*/ 0 h 106"/>
                <a:gd name="T2" fmla="*/ 149 w 277"/>
                <a:gd name="T3" fmla="*/ 7 h 106"/>
                <a:gd name="T4" fmla="*/ 164 w 277"/>
                <a:gd name="T5" fmla="*/ 15 h 106"/>
                <a:gd name="T6" fmla="*/ 205 w 277"/>
                <a:gd name="T7" fmla="*/ 19 h 106"/>
                <a:gd name="T8" fmla="*/ 227 w 277"/>
                <a:gd name="T9" fmla="*/ 11 h 106"/>
                <a:gd name="T10" fmla="*/ 239 w 277"/>
                <a:gd name="T11" fmla="*/ 11 h 106"/>
                <a:gd name="T12" fmla="*/ 247 w 277"/>
                <a:gd name="T13" fmla="*/ 10 h 106"/>
                <a:gd name="T14" fmla="*/ 255 w 277"/>
                <a:gd name="T15" fmla="*/ 16 h 106"/>
                <a:gd name="T16" fmla="*/ 260 w 277"/>
                <a:gd name="T17" fmla="*/ 21 h 106"/>
                <a:gd name="T18" fmla="*/ 260 w 277"/>
                <a:gd name="T19" fmla="*/ 32 h 106"/>
                <a:gd name="T20" fmla="*/ 271 w 277"/>
                <a:gd name="T21" fmla="*/ 37 h 106"/>
                <a:gd name="T22" fmla="*/ 272 w 277"/>
                <a:gd name="T23" fmla="*/ 41 h 106"/>
                <a:gd name="T24" fmla="*/ 266 w 277"/>
                <a:gd name="T25" fmla="*/ 48 h 106"/>
                <a:gd name="T26" fmla="*/ 268 w 277"/>
                <a:gd name="T27" fmla="*/ 54 h 106"/>
                <a:gd name="T28" fmla="*/ 271 w 277"/>
                <a:gd name="T29" fmla="*/ 63 h 106"/>
                <a:gd name="T30" fmla="*/ 268 w 277"/>
                <a:gd name="T31" fmla="*/ 70 h 106"/>
                <a:gd name="T32" fmla="*/ 272 w 277"/>
                <a:gd name="T33" fmla="*/ 76 h 106"/>
                <a:gd name="T34" fmla="*/ 276 w 277"/>
                <a:gd name="T35" fmla="*/ 84 h 106"/>
                <a:gd name="T36" fmla="*/ 269 w 277"/>
                <a:gd name="T37" fmla="*/ 87 h 106"/>
                <a:gd name="T38" fmla="*/ 265 w 277"/>
                <a:gd name="T39" fmla="*/ 81 h 106"/>
                <a:gd name="T40" fmla="*/ 252 w 277"/>
                <a:gd name="T41" fmla="*/ 81 h 106"/>
                <a:gd name="T42" fmla="*/ 239 w 277"/>
                <a:gd name="T43" fmla="*/ 82 h 106"/>
                <a:gd name="T44" fmla="*/ 225 w 277"/>
                <a:gd name="T45" fmla="*/ 86 h 106"/>
                <a:gd name="T46" fmla="*/ 198 w 277"/>
                <a:gd name="T47" fmla="*/ 92 h 106"/>
                <a:gd name="T48" fmla="*/ 181 w 277"/>
                <a:gd name="T49" fmla="*/ 89 h 106"/>
                <a:gd name="T50" fmla="*/ 164 w 277"/>
                <a:gd name="T51" fmla="*/ 92 h 106"/>
                <a:gd name="T52" fmla="*/ 159 w 277"/>
                <a:gd name="T53" fmla="*/ 100 h 106"/>
                <a:gd name="T54" fmla="*/ 151 w 277"/>
                <a:gd name="T55" fmla="*/ 106 h 106"/>
                <a:gd name="T56" fmla="*/ 153 w 277"/>
                <a:gd name="T57" fmla="*/ 90 h 106"/>
                <a:gd name="T58" fmla="*/ 143 w 277"/>
                <a:gd name="T59" fmla="*/ 93 h 106"/>
                <a:gd name="T60" fmla="*/ 119 w 277"/>
                <a:gd name="T61" fmla="*/ 98 h 106"/>
                <a:gd name="T62" fmla="*/ 96 w 277"/>
                <a:gd name="T63" fmla="*/ 98 h 106"/>
                <a:gd name="T64" fmla="*/ 71 w 277"/>
                <a:gd name="T65" fmla="*/ 95 h 106"/>
                <a:gd name="T66" fmla="*/ 58 w 277"/>
                <a:gd name="T67" fmla="*/ 100 h 106"/>
                <a:gd name="T68" fmla="*/ 47 w 277"/>
                <a:gd name="T69" fmla="*/ 92 h 106"/>
                <a:gd name="T70" fmla="*/ 34 w 277"/>
                <a:gd name="T71" fmla="*/ 90 h 106"/>
                <a:gd name="T72" fmla="*/ 34 w 277"/>
                <a:gd name="T73" fmla="*/ 89 h 106"/>
                <a:gd name="T74" fmla="*/ 23 w 277"/>
                <a:gd name="T75" fmla="*/ 86 h 106"/>
                <a:gd name="T76" fmla="*/ 22 w 277"/>
                <a:gd name="T77" fmla="*/ 78 h 106"/>
                <a:gd name="T78" fmla="*/ 17 w 277"/>
                <a:gd name="T79" fmla="*/ 68 h 106"/>
                <a:gd name="T80" fmla="*/ 9 w 277"/>
                <a:gd name="T81" fmla="*/ 63 h 106"/>
                <a:gd name="T82" fmla="*/ 14 w 277"/>
                <a:gd name="T83" fmla="*/ 63 h 106"/>
                <a:gd name="T84" fmla="*/ 19 w 277"/>
                <a:gd name="T85" fmla="*/ 62 h 106"/>
                <a:gd name="T86" fmla="*/ 19 w 277"/>
                <a:gd name="T87" fmla="*/ 54 h 106"/>
                <a:gd name="T88" fmla="*/ 15 w 277"/>
                <a:gd name="T89" fmla="*/ 48 h 106"/>
                <a:gd name="T90" fmla="*/ 6 w 277"/>
                <a:gd name="T91" fmla="*/ 43 h 106"/>
                <a:gd name="T92" fmla="*/ 23 w 277"/>
                <a:gd name="T93" fmla="*/ 29 h 106"/>
                <a:gd name="T94" fmla="*/ 31 w 277"/>
                <a:gd name="T95" fmla="*/ 27 h 106"/>
                <a:gd name="T96" fmla="*/ 49 w 277"/>
                <a:gd name="T97" fmla="*/ 29 h 106"/>
                <a:gd name="T98" fmla="*/ 60 w 277"/>
                <a:gd name="T99" fmla="*/ 24 h 106"/>
                <a:gd name="T100" fmla="*/ 50 w 277"/>
                <a:gd name="T101" fmla="*/ 16 h 106"/>
                <a:gd name="T102" fmla="*/ 93 w 277"/>
                <a:gd name="T103" fmla="*/ 8 h 106"/>
                <a:gd name="T104" fmla="*/ 23 w 277"/>
                <a:gd name="T105" fmla="*/ 0 h 106"/>
                <a:gd name="T106" fmla="*/ 31 w 277"/>
                <a:gd name="T107" fmla="*/ 2 h 106"/>
                <a:gd name="T108" fmla="*/ 49 w 277"/>
                <a:gd name="T109" fmla="*/ 16 h 106"/>
                <a:gd name="T110" fmla="*/ 26 w 277"/>
                <a:gd name="T111" fmla="*/ 19 h 106"/>
                <a:gd name="T112" fmla="*/ 8 w 277"/>
                <a:gd name="T113" fmla="*/ 34 h 106"/>
                <a:gd name="T114" fmla="*/ 9 w 277"/>
                <a:gd name="T115" fmla="*/ 26 h 106"/>
                <a:gd name="T116" fmla="*/ 9 w 277"/>
                <a:gd name="T117" fmla="*/ 19 h 106"/>
                <a:gd name="T118" fmla="*/ 14 w 277"/>
                <a:gd name="T119" fmla="*/ 11 h 106"/>
                <a:gd name="T120" fmla="*/ 9 w 277"/>
                <a:gd name="T121" fmla="*/ 5 h 106"/>
                <a:gd name="T122" fmla="*/ 17 w 277"/>
                <a:gd name="T123" fmla="*/ 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77" h="106">
                  <a:moveTo>
                    <a:pt x="3" y="32"/>
                  </a:moveTo>
                  <a:lnTo>
                    <a:pt x="4" y="34"/>
                  </a:lnTo>
                  <a:lnTo>
                    <a:pt x="4" y="34"/>
                  </a:lnTo>
                  <a:lnTo>
                    <a:pt x="1" y="35"/>
                  </a:lnTo>
                  <a:lnTo>
                    <a:pt x="0" y="34"/>
                  </a:lnTo>
                  <a:lnTo>
                    <a:pt x="1" y="34"/>
                  </a:lnTo>
                  <a:lnTo>
                    <a:pt x="3" y="32"/>
                  </a:lnTo>
                  <a:lnTo>
                    <a:pt x="3" y="32"/>
                  </a:lnTo>
                  <a:close/>
                  <a:moveTo>
                    <a:pt x="135" y="0"/>
                  </a:moveTo>
                  <a:lnTo>
                    <a:pt x="137" y="2"/>
                  </a:lnTo>
                  <a:lnTo>
                    <a:pt x="137" y="2"/>
                  </a:lnTo>
                  <a:lnTo>
                    <a:pt x="137" y="2"/>
                  </a:lnTo>
                  <a:lnTo>
                    <a:pt x="137" y="4"/>
                  </a:lnTo>
                  <a:lnTo>
                    <a:pt x="138" y="5"/>
                  </a:lnTo>
                  <a:lnTo>
                    <a:pt x="138" y="7"/>
                  </a:lnTo>
                  <a:lnTo>
                    <a:pt x="143" y="8"/>
                  </a:lnTo>
                  <a:lnTo>
                    <a:pt x="148" y="7"/>
                  </a:lnTo>
                  <a:lnTo>
                    <a:pt x="149" y="7"/>
                  </a:lnTo>
                  <a:lnTo>
                    <a:pt x="149" y="7"/>
                  </a:lnTo>
                  <a:lnTo>
                    <a:pt x="151" y="11"/>
                  </a:lnTo>
                  <a:lnTo>
                    <a:pt x="153" y="13"/>
                  </a:lnTo>
                  <a:lnTo>
                    <a:pt x="156" y="15"/>
                  </a:lnTo>
                  <a:lnTo>
                    <a:pt x="157" y="15"/>
                  </a:lnTo>
                  <a:lnTo>
                    <a:pt x="157" y="13"/>
                  </a:lnTo>
                  <a:lnTo>
                    <a:pt x="159" y="13"/>
                  </a:lnTo>
                  <a:lnTo>
                    <a:pt x="160" y="13"/>
                  </a:lnTo>
                  <a:lnTo>
                    <a:pt x="164" y="15"/>
                  </a:lnTo>
                  <a:lnTo>
                    <a:pt x="165" y="16"/>
                  </a:lnTo>
                  <a:lnTo>
                    <a:pt x="170" y="18"/>
                  </a:lnTo>
                  <a:lnTo>
                    <a:pt x="175" y="18"/>
                  </a:lnTo>
                  <a:lnTo>
                    <a:pt x="176" y="19"/>
                  </a:lnTo>
                  <a:lnTo>
                    <a:pt x="184" y="21"/>
                  </a:lnTo>
                  <a:lnTo>
                    <a:pt x="186" y="21"/>
                  </a:lnTo>
                  <a:lnTo>
                    <a:pt x="190" y="19"/>
                  </a:lnTo>
                  <a:lnTo>
                    <a:pt x="198" y="18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8" y="19"/>
                  </a:lnTo>
                  <a:lnTo>
                    <a:pt x="209" y="19"/>
                  </a:lnTo>
                  <a:lnTo>
                    <a:pt x="211" y="19"/>
                  </a:lnTo>
                  <a:lnTo>
                    <a:pt x="217" y="18"/>
                  </a:lnTo>
                  <a:lnTo>
                    <a:pt x="219" y="16"/>
                  </a:lnTo>
                  <a:lnTo>
                    <a:pt x="220" y="16"/>
                  </a:lnTo>
                  <a:lnTo>
                    <a:pt x="222" y="15"/>
                  </a:lnTo>
                  <a:lnTo>
                    <a:pt x="227" y="11"/>
                  </a:lnTo>
                  <a:lnTo>
                    <a:pt x="228" y="10"/>
                  </a:lnTo>
                  <a:lnTo>
                    <a:pt x="230" y="10"/>
                  </a:lnTo>
                  <a:lnTo>
                    <a:pt x="231" y="11"/>
                  </a:lnTo>
                  <a:lnTo>
                    <a:pt x="233" y="11"/>
                  </a:lnTo>
                  <a:lnTo>
                    <a:pt x="233" y="11"/>
                  </a:lnTo>
                  <a:lnTo>
                    <a:pt x="235" y="10"/>
                  </a:lnTo>
                  <a:lnTo>
                    <a:pt x="238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1" y="11"/>
                  </a:lnTo>
                  <a:lnTo>
                    <a:pt x="242" y="11"/>
                  </a:lnTo>
                  <a:lnTo>
                    <a:pt x="242" y="11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6" y="8"/>
                  </a:lnTo>
                  <a:lnTo>
                    <a:pt x="247" y="10"/>
                  </a:lnTo>
                  <a:lnTo>
                    <a:pt x="247" y="10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2" y="13"/>
                  </a:lnTo>
                  <a:lnTo>
                    <a:pt x="252" y="15"/>
                  </a:lnTo>
                  <a:lnTo>
                    <a:pt x="253" y="15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3" y="16"/>
                  </a:lnTo>
                  <a:lnTo>
                    <a:pt x="255" y="16"/>
                  </a:lnTo>
                  <a:lnTo>
                    <a:pt x="255" y="16"/>
                  </a:lnTo>
                  <a:lnTo>
                    <a:pt x="257" y="16"/>
                  </a:lnTo>
                  <a:lnTo>
                    <a:pt x="257" y="16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8" y="19"/>
                  </a:lnTo>
                  <a:lnTo>
                    <a:pt x="258" y="19"/>
                  </a:lnTo>
                  <a:lnTo>
                    <a:pt x="260" y="21"/>
                  </a:lnTo>
                  <a:lnTo>
                    <a:pt x="260" y="22"/>
                  </a:lnTo>
                  <a:lnTo>
                    <a:pt x="261" y="24"/>
                  </a:lnTo>
                  <a:lnTo>
                    <a:pt x="261" y="26"/>
                  </a:lnTo>
                  <a:lnTo>
                    <a:pt x="260" y="26"/>
                  </a:lnTo>
                  <a:lnTo>
                    <a:pt x="258" y="27"/>
                  </a:lnTo>
                  <a:lnTo>
                    <a:pt x="258" y="29"/>
                  </a:lnTo>
                  <a:lnTo>
                    <a:pt x="260" y="29"/>
                  </a:lnTo>
                  <a:lnTo>
                    <a:pt x="260" y="30"/>
                  </a:lnTo>
                  <a:lnTo>
                    <a:pt x="260" y="32"/>
                  </a:lnTo>
                  <a:lnTo>
                    <a:pt x="261" y="34"/>
                  </a:lnTo>
                  <a:lnTo>
                    <a:pt x="260" y="34"/>
                  </a:lnTo>
                  <a:lnTo>
                    <a:pt x="260" y="34"/>
                  </a:lnTo>
                  <a:lnTo>
                    <a:pt x="261" y="35"/>
                  </a:lnTo>
                  <a:lnTo>
                    <a:pt x="265" y="35"/>
                  </a:lnTo>
                  <a:lnTo>
                    <a:pt x="265" y="37"/>
                  </a:lnTo>
                  <a:lnTo>
                    <a:pt x="268" y="35"/>
                  </a:lnTo>
                  <a:lnTo>
                    <a:pt x="269" y="35"/>
                  </a:lnTo>
                  <a:lnTo>
                    <a:pt x="271" y="37"/>
                  </a:lnTo>
                  <a:lnTo>
                    <a:pt x="272" y="38"/>
                  </a:lnTo>
                  <a:lnTo>
                    <a:pt x="276" y="40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7" y="41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4" y="40"/>
                  </a:lnTo>
                  <a:lnTo>
                    <a:pt x="272" y="41"/>
                  </a:lnTo>
                  <a:lnTo>
                    <a:pt x="271" y="41"/>
                  </a:lnTo>
                  <a:lnTo>
                    <a:pt x="271" y="46"/>
                  </a:lnTo>
                  <a:lnTo>
                    <a:pt x="269" y="46"/>
                  </a:lnTo>
                  <a:lnTo>
                    <a:pt x="268" y="46"/>
                  </a:lnTo>
                  <a:lnTo>
                    <a:pt x="266" y="46"/>
                  </a:lnTo>
                  <a:lnTo>
                    <a:pt x="266" y="46"/>
                  </a:lnTo>
                  <a:lnTo>
                    <a:pt x="265" y="46"/>
                  </a:lnTo>
                  <a:lnTo>
                    <a:pt x="265" y="48"/>
                  </a:lnTo>
                  <a:lnTo>
                    <a:pt x="266" y="48"/>
                  </a:lnTo>
                  <a:lnTo>
                    <a:pt x="266" y="49"/>
                  </a:lnTo>
                  <a:lnTo>
                    <a:pt x="266" y="49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1"/>
                  </a:lnTo>
                  <a:lnTo>
                    <a:pt x="268" y="52"/>
                  </a:lnTo>
                  <a:lnTo>
                    <a:pt x="268" y="52"/>
                  </a:lnTo>
                  <a:lnTo>
                    <a:pt x="266" y="52"/>
                  </a:lnTo>
                  <a:lnTo>
                    <a:pt x="268" y="54"/>
                  </a:lnTo>
                  <a:lnTo>
                    <a:pt x="268" y="56"/>
                  </a:lnTo>
                  <a:lnTo>
                    <a:pt x="269" y="56"/>
                  </a:lnTo>
                  <a:lnTo>
                    <a:pt x="269" y="59"/>
                  </a:lnTo>
                  <a:lnTo>
                    <a:pt x="269" y="59"/>
                  </a:lnTo>
                  <a:lnTo>
                    <a:pt x="269" y="60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71" y="63"/>
                  </a:lnTo>
                  <a:lnTo>
                    <a:pt x="271" y="63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7"/>
                  </a:lnTo>
                  <a:lnTo>
                    <a:pt x="269" y="68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8" y="70"/>
                  </a:lnTo>
                  <a:lnTo>
                    <a:pt x="268" y="71"/>
                  </a:lnTo>
                  <a:lnTo>
                    <a:pt x="268" y="71"/>
                  </a:lnTo>
                  <a:lnTo>
                    <a:pt x="269" y="71"/>
                  </a:lnTo>
                  <a:lnTo>
                    <a:pt x="271" y="73"/>
                  </a:lnTo>
                  <a:lnTo>
                    <a:pt x="272" y="74"/>
                  </a:lnTo>
                  <a:lnTo>
                    <a:pt x="274" y="74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8"/>
                  </a:lnTo>
                  <a:lnTo>
                    <a:pt x="272" y="78"/>
                  </a:lnTo>
                  <a:lnTo>
                    <a:pt x="272" y="79"/>
                  </a:lnTo>
                  <a:lnTo>
                    <a:pt x="274" y="79"/>
                  </a:lnTo>
                  <a:lnTo>
                    <a:pt x="276" y="81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4" y="84"/>
                  </a:lnTo>
                  <a:lnTo>
                    <a:pt x="274" y="84"/>
                  </a:lnTo>
                  <a:lnTo>
                    <a:pt x="272" y="84"/>
                  </a:lnTo>
                  <a:lnTo>
                    <a:pt x="272" y="84"/>
                  </a:lnTo>
                  <a:lnTo>
                    <a:pt x="271" y="86"/>
                  </a:lnTo>
                  <a:lnTo>
                    <a:pt x="269" y="87"/>
                  </a:lnTo>
                  <a:lnTo>
                    <a:pt x="269" y="87"/>
                  </a:lnTo>
                  <a:lnTo>
                    <a:pt x="268" y="87"/>
                  </a:lnTo>
                  <a:lnTo>
                    <a:pt x="268" y="87"/>
                  </a:lnTo>
                  <a:lnTo>
                    <a:pt x="268" y="86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6" y="81"/>
                  </a:lnTo>
                  <a:lnTo>
                    <a:pt x="266" y="81"/>
                  </a:lnTo>
                  <a:lnTo>
                    <a:pt x="265" y="81"/>
                  </a:lnTo>
                  <a:lnTo>
                    <a:pt x="265" y="82"/>
                  </a:lnTo>
                  <a:lnTo>
                    <a:pt x="263" y="82"/>
                  </a:lnTo>
                  <a:lnTo>
                    <a:pt x="260" y="82"/>
                  </a:lnTo>
                  <a:lnTo>
                    <a:pt x="258" y="82"/>
                  </a:lnTo>
                  <a:lnTo>
                    <a:pt x="258" y="82"/>
                  </a:lnTo>
                  <a:lnTo>
                    <a:pt x="255" y="81"/>
                  </a:lnTo>
                  <a:lnTo>
                    <a:pt x="253" y="81"/>
                  </a:lnTo>
                  <a:lnTo>
                    <a:pt x="253" y="81"/>
                  </a:lnTo>
                  <a:lnTo>
                    <a:pt x="252" y="81"/>
                  </a:lnTo>
                  <a:lnTo>
                    <a:pt x="249" y="81"/>
                  </a:lnTo>
                  <a:lnTo>
                    <a:pt x="249" y="81"/>
                  </a:lnTo>
                  <a:lnTo>
                    <a:pt x="247" y="81"/>
                  </a:lnTo>
                  <a:lnTo>
                    <a:pt x="247" y="81"/>
                  </a:lnTo>
                  <a:lnTo>
                    <a:pt x="246" y="82"/>
                  </a:lnTo>
                  <a:lnTo>
                    <a:pt x="242" y="84"/>
                  </a:lnTo>
                  <a:lnTo>
                    <a:pt x="241" y="84"/>
                  </a:lnTo>
                  <a:lnTo>
                    <a:pt x="241" y="82"/>
                  </a:lnTo>
                  <a:lnTo>
                    <a:pt x="239" y="82"/>
                  </a:lnTo>
                  <a:lnTo>
                    <a:pt x="239" y="82"/>
                  </a:lnTo>
                  <a:lnTo>
                    <a:pt x="239" y="81"/>
                  </a:lnTo>
                  <a:lnTo>
                    <a:pt x="238" y="82"/>
                  </a:lnTo>
                  <a:lnTo>
                    <a:pt x="236" y="82"/>
                  </a:lnTo>
                  <a:lnTo>
                    <a:pt x="235" y="84"/>
                  </a:lnTo>
                  <a:lnTo>
                    <a:pt x="231" y="84"/>
                  </a:lnTo>
                  <a:lnTo>
                    <a:pt x="228" y="86"/>
                  </a:lnTo>
                  <a:lnTo>
                    <a:pt x="227" y="86"/>
                  </a:lnTo>
                  <a:lnTo>
                    <a:pt x="225" y="86"/>
                  </a:lnTo>
                  <a:lnTo>
                    <a:pt x="224" y="86"/>
                  </a:lnTo>
                  <a:lnTo>
                    <a:pt x="220" y="84"/>
                  </a:lnTo>
                  <a:lnTo>
                    <a:pt x="219" y="84"/>
                  </a:lnTo>
                  <a:lnTo>
                    <a:pt x="217" y="86"/>
                  </a:lnTo>
                  <a:lnTo>
                    <a:pt x="214" y="87"/>
                  </a:lnTo>
                  <a:lnTo>
                    <a:pt x="208" y="89"/>
                  </a:lnTo>
                  <a:lnTo>
                    <a:pt x="203" y="90"/>
                  </a:lnTo>
                  <a:lnTo>
                    <a:pt x="200" y="92"/>
                  </a:lnTo>
                  <a:lnTo>
                    <a:pt x="198" y="92"/>
                  </a:lnTo>
                  <a:lnTo>
                    <a:pt x="194" y="92"/>
                  </a:lnTo>
                  <a:lnTo>
                    <a:pt x="190" y="92"/>
                  </a:lnTo>
                  <a:lnTo>
                    <a:pt x="189" y="92"/>
                  </a:lnTo>
                  <a:lnTo>
                    <a:pt x="187" y="92"/>
                  </a:lnTo>
                  <a:lnTo>
                    <a:pt x="186" y="90"/>
                  </a:lnTo>
                  <a:lnTo>
                    <a:pt x="184" y="89"/>
                  </a:lnTo>
                  <a:lnTo>
                    <a:pt x="184" y="89"/>
                  </a:lnTo>
                  <a:lnTo>
                    <a:pt x="183" y="89"/>
                  </a:lnTo>
                  <a:lnTo>
                    <a:pt x="181" y="89"/>
                  </a:lnTo>
                  <a:lnTo>
                    <a:pt x="176" y="90"/>
                  </a:lnTo>
                  <a:lnTo>
                    <a:pt x="175" y="90"/>
                  </a:lnTo>
                  <a:lnTo>
                    <a:pt x="175" y="90"/>
                  </a:lnTo>
                  <a:lnTo>
                    <a:pt x="171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2"/>
                  </a:lnTo>
                  <a:lnTo>
                    <a:pt x="165" y="92"/>
                  </a:lnTo>
                  <a:lnTo>
                    <a:pt x="164" y="92"/>
                  </a:lnTo>
                  <a:lnTo>
                    <a:pt x="162" y="90"/>
                  </a:lnTo>
                  <a:lnTo>
                    <a:pt x="160" y="90"/>
                  </a:lnTo>
                  <a:lnTo>
                    <a:pt x="159" y="90"/>
                  </a:lnTo>
                  <a:lnTo>
                    <a:pt x="159" y="90"/>
                  </a:lnTo>
                  <a:lnTo>
                    <a:pt x="157" y="92"/>
                  </a:lnTo>
                  <a:lnTo>
                    <a:pt x="157" y="95"/>
                  </a:lnTo>
                  <a:lnTo>
                    <a:pt x="157" y="95"/>
                  </a:lnTo>
                  <a:lnTo>
                    <a:pt x="159" y="98"/>
                  </a:lnTo>
                  <a:lnTo>
                    <a:pt x="159" y="100"/>
                  </a:lnTo>
                  <a:lnTo>
                    <a:pt x="157" y="100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54" y="100"/>
                  </a:lnTo>
                  <a:lnTo>
                    <a:pt x="154" y="103"/>
                  </a:lnTo>
                  <a:lnTo>
                    <a:pt x="153" y="103"/>
                  </a:lnTo>
                  <a:lnTo>
                    <a:pt x="153" y="104"/>
                  </a:lnTo>
                  <a:lnTo>
                    <a:pt x="151" y="106"/>
                  </a:lnTo>
                  <a:lnTo>
                    <a:pt x="151" y="106"/>
                  </a:lnTo>
                  <a:lnTo>
                    <a:pt x="149" y="104"/>
                  </a:lnTo>
                  <a:lnTo>
                    <a:pt x="148" y="104"/>
                  </a:lnTo>
                  <a:lnTo>
                    <a:pt x="148" y="103"/>
                  </a:lnTo>
                  <a:lnTo>
                    <a:pt x="148" y="100"/>
                  </a:lnTo>
                  <a:lnTo>
                    <a:pt x="146" y="98"/>
                  </a:lnTo>
                  <a:lnTo>
                    <a:pt x="148" y="97"/>
                  </a:lnTo>
                  <a:lnTo>
                    <a:pt x="149" y="95"/>
                  </a:lnTo>
                  <a:lnTo>
                    <a:pt x="153" y="92"/>
                  </a:lnTo>
                  <a:lnTo>
                    <a:pt x="153" y="90"/>
                  </a:lnTo>
                  <a:lnTo>
                    <a:pt x="151" y="90"/>
                  </a:lnTo>
                  <a:lnTo>
                    <a:pt x="151" y="89"/>
                  </a:lnTo>
                  <a:lnTo>
                    <a:pt x="149" y="89"/>
                  </a:lnTo>
                  <a:lnTo>
                    <a:pt x="148" y="89"/>
                  </a:lnTo>
                  <a:lnTo>
                    <a:pt x="146" y="90"/>
                  </a:lnTo>
                  <a:lnTo>
                    <a:pt x="145" y="90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3"/>
                  </a:lnTo>
                  <a:lnTo>
                    <a:pt x="140" y="93"/>
                  </a:lnTo>
                  <a:lnTo>
                    <a:pt x="137" y="92"/>
                  </a:lnTo>
                  <a:lnTo>
                    <a:pt x="134" y="92"/>
                  </a:lnTo>
                  <a:lnTo>
                    <a:pt x="132" y="90"/>
                  </a:lnTo>
                  <a:lnTo>
                    <a:pt x="131" y="90"/>
                  </a:lnTo>
                  <a:lnTo>
                    <a:pt x="129" y="90"/>
                  </a:lnTo>
                  <a:lnTo>
                    <a:pt x="124" y="93"/>
                  </a:lnTo>
                  <a:lnTo>
                    <a:pt x="121" y="98"/>
                  </a:lnTo>
                  <a:lnTo>
                    <a:pt x="119" y="98"/>
                  </a:lnTo>
                  <a:lnTo>
                    <a:pt x="116" y="100"/>
                  </a:lnTo>
                  <a:lnTo>
                    <a:pt x="113" y="101"/>
                  </a:lnTo>
                  <a:lnTo>
                    <a:pt x="112" y="100"/>
                  </a:lnTo>
                  <a:lnTo>
                    <a:pt x="107" y="101"/>
                  </a:lnTo>
                  <a:lnTo>
                    <a:pt x="105" y="101"/>
                  </a:lnTo>
                  <a:lnTo>
                    <a:pt x="102" y="103"/>
                  </a:lnTo>
                  <a:lnTo>
                    <a:pt x="99" y="101"/>
                  </a:lnTo>
                  <a:lnTo>
                    <a:pt x="97" y="100"/>
                  </a:lnTo>
                  <a:lnTo>
                    <a:pt x="96" y="98"/>
                  </a:lnTo>
                  <a:lnTo>
                    <a:pt x="93" y="95"/>
                  </a:lnTo>
                  <a:lnTo>
                    <a:pt x="91" y="93"/>
                  </a:lnTo>
                  <a:lnTo>
                    <a:pt x="88" y="93"/>
                  </a:lnTo>
                  <a:lnTo>
                    <a:pt x="82" y="90"/>
                  </a:lnTo>
                  <a:lnTo>
                    <a:pt x="80" y="89"/>
                  </a:lnTo>
                  <a:lnTo>
                    <a:pt x="77" y="89"/>
                  </a:lnTo>
                  <a:lnTo>
                    <a:pt x="72" y="89"/>
                  </a:lnTo>
                  <a:lnTo>
                    <a:pt x="71" y="90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69" y="98"/>
                  </a:lnTo>
                  <a:lnTo>
                    <a:pt x="67" y="100"/>
                  </a:lnTo>
                  <a:lnTo>
                    <a:pt x="67" y="98"/>
                  </a:lnTo>
                  <a:lnTo>
                    <a:pt x="66" y="98"/>
                  </a:lnTo>
                  <a:lnTo>
                    <a:pt x="64" y="98"/>
                  </a:lnTo>
                  <a:lnTo>
                    <a:pt x="60" y="100"/>
                  </a:lnTo>
                  <a:lnTo>
                    <a:pt x="58" y="100"/>
                  </a:lnTo>
                  <a:lnTo>
                    <a:pt x="53" y="98"/>
                  </a:lnTo>
                  <a:lnTo>
                    <a:pt x="52" y="98"/>
                  </a:lnTo>
                  <a:lnTo>
                    <a:pt x="50" y="97"/>
                  </a:lnTo>
                  <a:lnTo>
                    <a:pt x="50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9" y="92"/>
                  </a:lnTo>
                  <a:lnTo>
                    <a:pt x="47" y="92"/>
                  </a:lnTo>
                  <a:lnTo>
                    <a:pt x="47" y="92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1" y="90"/>
                  </a:lnTo>
                  <a:lnTo>
                    <a:pt x="37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4" y="92"/>
                  </a:lnTo>
                  <a:lnTo>
                    <a:pt x="34" y="92"/>
                  </a:lnTo>
                  <a:lnTo>
                    <a:pt x="34" y="90"/>
                  </a:lnTo>
                  <a:lnTo>
                    <a:pt x="31" y="90"/>
                  </a:lnTo>
                  <a:lnTo>
                    <a:pt x="28" y="92"/>
                  </a:lnTo>
                  <a:lnTo>
                    <a:pt x="26" y="92"/>
                  </a:lnTo>
                  <a:lnTo>
                    <a:pt x="25" y="9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3" y="90"/>
                  </a:lnTo>
                  <a:lnTo>
                    <a:pt x="34" y="89"/>
                  </a:lnTo>
                  <a:lnTo>
                    <a:pt x="34" y="87"/>
                  </a:lnTo>
                  <a:lnTo>
                    <a:pt x="37" y="87"/>
                  </a:lnTo>
                  <a:lnTo>
                    <a:pt x="37" y="86"/>
                  </a:lnTo>
                  <a:lnTo>
                    <a:pt x="36" y="86"/>
                  </a:lnTo>
                  <a:lnTo>
                    <a:pt x="28" y="87"/>
                  </a:lnTo>
                  <a:lnTo>
                    <a:pt x="25" y="86"/>
                  </a:lnTo>
                  <a:lnTo>
                    <a:pt x="23" y="87"/>
                  </a:lnTo>
                  <a:lnTo>
                    <a:pt x="23" y="87"/>
                  </a:lnTo>
                  <a:lnTo>
                    <a:pt x="23" y="86"/>
                  </a:lnTo>
                  <a:lnTo>
                    <a:pt x="23" y="84"/>
                  </a:lnTo>
                  <a:lnTo>
                    <a:pt x="25" y="84"/>
                  </a:lnTo>
                  <a:lnTo>
                    <a:pt x="26" y="84"/>
                  </a:lnTo>
                  <a:lnTo>
                    <a:pt x="26" y="82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3" y="81"/>
                  </a:lnTo>
                  <a:lnTo>
                    <a:pt x="22" y="81"/>
                  </a:lnTo>
                  <a:lnTo>
                    <a:pt x="22" y="78"/>
                  </a:lnTo>
                  <a:lnTo>
                    <a:pt x="22" y="76"/>
                  </a:lnTo>
                  <a:lnTo>
                    <a:pt x="20" y="76"/>
                  </a:lnTo>
                  <a:lnTo>
                    <a:pt x="20" y="74"/>
                  </a:lnTo>
                  <a:lnTo>
                    <a:pt x="22" y="74"/>
                  </a:lnTo>
                  <a:lnTo>
                    <a:pt x="23" y="71"/>
                  </a:lnTo>
                  <a:lnTo>
                    <a:pt x="22" y="70"/>
                  </a:lnTo>
                  <a:lnTo>
                    <a:pt x="22" y="70"/>
                  </a:lnTo>
                  <a:lnTo>
                    <a:pt x="19" y="68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4" y="67"/>
                  </a:lnTo>
                  <a:lnTo>
                    <a:pt x="14" y="67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1" y="67"/>
                  </a:lnTo>
                  <a:lnTo>
                    <a:pt x="9" y="67"/>
                  </a:lnTo>
                  <a:lnTo>
                    <a:pt x="9" y="65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2" y="59"/>
                  </a:lnTo>
                  <a:lnTo>
                    <a:pt x="14" y="60"/>
                  </a:lnTo>
                  <a:lnTo>
                    <a:pt x="14" y="62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5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7" y="63"/>
                  </a:lnTo>
                  <a:lnTo>
                    <a:pt x="20" y="63"/>
                  </a:lnTo>
                  <a:lnTo>
                    <a:pt x="22" y="62"/>
                  </a:lnTo>
                  <a:lnTo>
                    <a:pt x="19" y="62"/>
                  </a:lnTo>
                  <a:lnTo>
                    <a:pt x="17" y="62"/>
                  </a:lnTo>
                  <a:lnTo>
                    <a:pt x="17" y="60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7"/>
                  </a:lnTo>
                  <a:lnTo>
                    <a:pt x="17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7" y="51"/>
                  </a:lnTo>
                  <a:lnTo>
                    <a:pt x="15" y="49"/>
                  </a:lnTo>
                  <a:lnTo>
                    <a:pt x="14" y="48"/>
                  </a:lnTo>
                  <a:lnTo>
                    <a:pt x="15" y="48"/>
                  </a:lnTo>
                  <a:lnTo>
                    <a:pt x="17" y="46"/>
                  </a:lnTo>
                  <a:lnTo>
                    <a:pt x="19" y="45"/>
                  </a:lnTo>
                  <a:lnTo>
                    <a:pt x="17" y="45"/>
                  </a:lnTo>
                  <a:lnTo>
                    <a:pt x="17" y="43"/>
                  </a:lnTo>
                  <a:lnTo>
                    <a:pt x="12" y="45"/>
                  </a:lnTo>
                  <a:lnTo>
                    <a:pt x="9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6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7"/>
                  </a:lnTo>
                  <a:lnTo>
                    <a:pt x="9" y="35"/>
                  </a:lnTo>
                  <a:lnTo>
                    <a:pt x="12" y="34"/>
                  </a:lnTo>
                  <a:lnTo>
                    <a:pt x="15" y="29"/>
                  </a:lnTo>
                  <a:lnTo>
                    <a:pt x="19" y="29"/>
                  </a:lnTo>
                  <a:lnTo>
                    <a:pt x="20" y="29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30"/>
                  </a:lnTo>
                  <a:lnTo>
                    <a:pt x="26" y="30"/>
                  </a:lnTo>
                  <a:lnTo>
                    <a:pt x="30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29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7"/>
                  </a:ln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7" y="29"/>
                  </a:lnTo>
                  <a:lnTo>
                    <a:pt x="42" y="30"/>
                  </a:lnTo>
                  <a:lnTo>
                    <a:pt x="44" y="29"/>
                  </a:lnTo>
                  <a:lnTo>
                    <a:pt x="49" y="29"/>
                  </a:lnTo>
                  <a:lnTo>
                    <a:pt x="49" y="29"/>
                  </a:lnTo>
                  <a:lnTo>
                    <a:pt x="47" y="29"/>
                  </a:lnTo>
                  <a:lnTo>
                    <a:pt x="47" y="27"/>
                  </a:lnTo>
                  <a:lnTo>
                    <a:pt x="45" y="27"/>
                  </a:lnTo>
                  <a:lnTo>
                    <a:pt x="45" y="27"/>
                  </a:lnTo>
                  <a:lnTo>
                    <a:pt x="47" y="26"/>
                  </a:lnTo>
                  <a:lnTo>
                    <a:pt x="49" y="26"/>
                  </a:lnTo>
                  <a:lnTo>
                    <a:pt x="55" y="24"/>
                  </a:lnTo>
                  <a:lnTo>
                    <a:pt x="60" y="24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53" y="22"/>
                  </a:lnTo>
                  <a:lnTo>
                    <a:pt x="52" y="22"/>
                  </a:lnTo>
                  <a:lnTo>
                    <a:pt x="50" y="21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8"/>
                  </a:lnTo>
                  <a:lnTo>
                    <a:pt x="50" y="16"/>
                  </a:lnTo>
                  <a:lnTo>
                    <a:pt x="50" y="15"/>
                  </a:lnTo>
                  <a:lnTo>
                    <a:pt x="53" y="15"/>
                  </a:lnTo>
                  <a:lnTo>
                    <a:pt x="61" y="16"/>
                  </a:lnTo>
                  <a:lnTo>
                    <a:pt x="67" y="16"/>
                  </a:lnTo>
                  <a:lnTo>
                    <a:pt x="74" y="18"/>
                  </a:lnTo>
                  <a:lnTo>
                    <a:pt x="80" y="18"/>
                  </a:lnTo>
                  <a:lnTo>
                    <a:pt x="82" y="16"/>
                  </a:lnTo>
                  <a:lnTo>
                    <a:pt x="83" y="13"/>
                  </a:lnTo>
                  <a:lnTo>
                    <a:pt x="93" y="8"/>
                  </a:lnTo>
                  <a:lnTo>
                    <a:pt x="96" y="7"/>
                  </a:lnTo>
                  <a:lnTo>
                    <a:pt x="99" y="5"/>
                  </a:lnTo>
                  <a:lnTo>
                    <a:pt x="105" y="4"/>
                  </a:lnTo>
                  <a:lnTo>
                    <a:pt x="110" y="2"/>
                  </a:lnTo>
                  <a:lnTo>
                    <a:pt x="112" y="2"/>
                  </a:lnTo>
                  <a:lnTo>
                    <a:pt x="123" y="2"/>
                  </a:lnTo>
                  <a:lnTo>
                    <a:pt x="131" y="2"/>
                  </a:lnTo>
                  <a:lnTo>
                    <a:pt x="135" y="0"/>
                  </a:lnTo>
                  <a:close/>
                  <a:moveTo>
                    <a:pt x="23" y="0"/>
                  </a:moveTo>
                  <a:lnTo>
                    <a:pt x="23" y="0"/>
                  </a:lnTo>
                  <a:lnTo>
                    <a:pt x="25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4" y="2"/>
                  </a:lnTo>
                  <a:lnTo>
                    <a:pt x="33" y="5"/>
                  </a:lnTo>
                  <a:lnTo>
                    <a:pt x="34" y="7"/>
                  </a:lnTo>
                  <a:lnTo>
                    <a:pt x="36" y="10"/>
                  </a:lnTo>
                  <a:lnTo>
                    <a:pt x="39" y="11"/>
                  </a:lnTo>
                  <a:lnTo>
                    <a:pt x="47" y="15"/>
                  </a:lnTo>
                  <a:lnTo>
                    <a:pt x="49" y="15"/>
                  </a:lnTo>
                  <a:lnTo>
                    <a:pt x="49" y="16"/>
                  </a:lnTo>
                  <a:lnTo>
                    <a:pt x="49" y="18"/>
                  </a:lnTo>
                  <a:lnTo>
                    <a:pt x="47" y="19"/>
                  </a:lnTo>
                  <a:lnTo>
                    <a:pt x="45" y="19"/>
                  </a:lnTo>
                  <a:lnTo>
                    <a:pt x="37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3" y="19"/>
                  </a:lnTo>
                  <a:lnTo>
                    <a:pt x="30" y="19"/>
                  </a:lnTo>
                  <a:lnTo>
                    <a:pt x="26" y="19"/>
                  </a:lnTo>
                  <a:lnTo>
                    <a:pt x="25" y="22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5" y="27"/>
                  </a:lnTo>
                  <a:lnTo>
                    <a:pt x="11" y="32"/>
                  </a:lnTo>
                  <a:lnTo>
                    <a:pt x="9" y="34"/>
                  </a:lnTo>
                  <a:lnTo>
                    <a:pt x="9" y="35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9" y="29"/>
                  </a:lnTo>
                  <a:lnTo>
                    <a:pt x="11" y="29"/>
                  </a:lnTo>
                  <a:lnTo>
                    <a:pt x="15" y="27"/>
                  </a:lnTo>
                  <a:lnTo>
                    <a:pt x="15" y="26"/>
                  </a:lnTo>
                  <a:lnTo>
                    <a:pt x="12" y="26"/>
                  </a:lnTo>
                  <a:lnTo>
                    <a:pt x="9" y="26"/>
                  </a:lnTo>
                  <a:lnTo>
                    <a:pt x="8" y="26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9" y="19"/>
                  </a:lnTo>
                  <a:lnTo>
                    <a:pt x="9" y="19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9" y="7"/>
                  </a:lnTo>
                  <a:lnTo>
                    <a:pt x="9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8" name="Freeform 34">
              <a:extLst>
                <a:ext uri="{FF2B5EF4-FFF2-40B4-BE49-F238E27FC236}">
                  <a16:creationId xmlns:a16="http://schemas.microsoft.com/office/drawing/2014/main" id="{2574E541-2386-47EA-9914-D857C1233D3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65517" y="4942213"/>
              <a:ext cx="42883" cy="81867"/>
            </a:xfrm>
            <a:custGeom>
              <a:avLst/>
              <a:gdLst>
                <a:gd name="T0" fmla="*/ 8 w 22"/>
                <a:gd name="T1" fmla="*/ 41 h 42"/>
                <a:gd name="T2" fmla="*/ 8 w 22"/>
                <a:gd name="T3" fmla="*/ 42 h 42"/>
                <a:gd name="T4" fmla="*/ 6 w 22"/>
                <a:gd name="T5" fmla="*/ 42 h 42"/>
                <a:gd name="T6" fmla="*/ 6 w 22"/>
                <a:gd name="T7" fmla="*/ 42 h 42"/>
                <a:gd name="T8" fmla="*/ 8 w 22"/>
                <a:gd name="T9" fmla="*/ 41 h 42"/>
                <a:gd name="T10" fmla="*/ 8 w 22"/>
                <a:gd name="T11" fmla="*/ 41 h 42"/>
                <a:gd name="T12" fmla="*/ 2 w 22"/>
                <a:gd name="T13" fmla="*/ 37 h 42"/>
                <a:gd name="T14" fmla="*/ 2 w 22"/>
                <a:gd name="T15" fmla="*/ 37 h 42"/>
                <a:gd name="T16" fmla="*/ 2 w 22"/>
                <a:gd name="T17" fmla="*/ 37 h 42"/>
                <a:gd name="T18" fmla="*/ 3 w 22"/>
                <a:gd name="T19" fmla="*/ 37 h 42"/>
                <a:gd name="T20" fmla="*/ 3 w 22"/>
                <a:gd name="T21" fmla="*/ 39 h 42"/>
                <a:gd name="T22" fmla="*/ 3 w 22"/>
                <a:gd name="T23" fmla="*/ 39 h 42"/>
                <a:gd name="T24" fmla="*/ 3 w 22"/>
                <a:gd name="T25" fmla="*/ 39 h 42"/>
                <a:gd name="T26" fmla="*/ 3 w 22"/>
                <a:gd name="T27" fmla="*/ 39 h 42"/>
                <a:gd name="T28" fmla="*/ 5 w 22"/>
                <a:gd name="T29" fmla="*/ 39 h 42"/>
                <a:gd name="T30" fmla="*/ 5 w 22"/>
                <a:gd name="T31" fmla="*/ 37 h 42"/>
                <a:gd name="T32" fmla="*/ 5 w 22"/>
                <a:gd name="T33" fmla="*/ 39 h 42"/>
                <a:gd name="T34" fmla="*/ 3 w 22"/>
                <a:gd name="T35" fmla="*/ 41 h 42"/>
                <a:gd name="T36" fmla="*/ 3 w 22"/>
                <a:gd name="T37" fmla="*/ 39 h 42"/>
                <a:gd name="T38" fmla="*/ 2 w 22"/>
                <a:gd name="T39" fmla="*/ 39 h 42"/>
                <a:gd name="T40" fmla="*/ 0 w 22"/>
                <a:gd name="T41" fmla="*/ 37 h 42"/>
                <a:gd name="T42" fmla="*/ 2 w 22"/>
                <a:gd name="T43" fmla="*/ 37 h 42"/>
                <a:gd name="T44" fmla="*/ 21 w 22"/>
                <a:gd name="T45" fmla="*/ 0 h 42"/>
                <a:gd name="T46" fmla="*/ 22 w 22"/>
                <a:gd name="T47" fmla="*/ 0 h 42"/>
                <a:gd name="T48" fmla="*/ 22 w 22"/>
                <a:gd name="T49" fmla="*/ 1 h 42"/>
                <a:gd name="T50" fmla="*/ 21 w 22"/>
                <a:gd name="T51" fmla="*/ 1 h 42"/>
                <a:gd name="T52" fmla="*/ 21 w 22"/>
                <a:gd name="T53" fmla="*/ 1 h 42"/>
                <a:gd name="T54" fmla="*/ 21 w 22"/>
                <a:gd name="T55" fmla="*/ 1 h 42"/>
                <a:gd name="T56" fmla="*/ 19 w 22"/>
                <a:gd name="T57" fmla="*/ 1 h 42"/>
                <a:gd name="T58" fmla="*/ 19 w 22"/>
                <a:gd name="T59" fmla="*/ 1 h 42"/>
                <a:gd name="T60" fmla="*/ 21 w 22"/>
                <a:gd name="T61" fmla="*/ 0 h 42"/>
                <a:gd name="T62" fmla="*/ 21 w 22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" h="42">
                  <a:moveTo>
                    <a:pt x="8" y="41"/>
                  </a:moveTo>
                  <a:lnTo>
                    <a:pt x="8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1"/>
                  </a:lnTo>
                  <a:lnTo>
                    <a:pt x="8" y="41"/>
                  </a:lnTo>
                  <a:close/>
                  <a:moveTo>
                    <a:pt x="2" y="37"/>
                  </a:moveTo>
                  <a:lnTo>
                    <a:pt x="2" y="37"/>
                  </a:lnTo>
                  <a:lnTo>
                    <a:pt x="2" y="37"/>
                  </a:lnTo>
                  <a:lnTo>
                    <a:pt x="3" y="37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5" y="39"/>
                  </a:lnTo>
                  <a:lnTo>
                    <a:pt x="5" y="37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3" y="39"/>
                  </a:lnTo>
                  <a:lnTo>
                    <a:pt x="2" y="39"/>
                  </a:lnTo>
                  <a:lnTo>
                    <a:pt x="0" y="37"/>
                  </a:lnTo>
                  <a:lnTo>
                    <a:pt x="2" y="37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9" name="Freeform 35">
              <a:extLst>
                <a:ext uri="{FF2B5EF4-FFF2-40B4-BE49-F238E27FC236}">
                  <a16:creationId xmlns:a16="http://schemas.microsoft.com/office/drawing/2014/main" id="{EAD5918B-ADB3-433B-A256-19AACCCE22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77459" y="3320461"/>
              <a:ext cx="113055" cy="224161"/>
            </a:xfrm>
            <a:custGeom>
              <a:avLst/>
              <a:gdLst>
                <a:gd name="T0" fmla="*/ 50 w 58"/>
                <a:gd name="T1" fmla="*/ 58 h 115"/>
                <a:gd name="T2" fmla="*/ 49 w 58"/>
                <a:gd name="T3" fmla="*/ 60 h 115"/>
                <a:gd name="T4" fmla="*/ 47 w 58"/>
                <a:gd name="T5" fmla="*/ 60 h 115"/>
                <a:gd name="T6" fmla="*/ 46 w 58"/>
                <a:gd name="T7" fmla="*/ 58 h 115"/>
                <a:gd name="T8" fmla="*/ 49 w 58"/>
                <a:gd name="T9" fmla="*/ 57 h 115"/>
                <a:gd name="T10" fmla="*/ 53 w 58"/>
                <a:gd name="T11" fmla="*/ 42 h 115"/>
                <a:gd name="T12" fmla="*/ 53 w 58"/>
                <a:gd name="T13" fmla="*/ 41 h 115"/>
                <a:gd name="T14" fmla="*/ 33 w 58"/>
                <a:gd name="T15" fmla="*/ 0 h 115"/>
                <a:gd name="T16" fmla="*/ 33 w 58"/>
                <a:gd name="T17" fmla="*/ 3 h 115"/>
                <a:gd name="T18" fmla="*/ 33 w 58"/>
                <a:gd name="T19" fmla="*/ 1 h 115"/>
                <a:gd name="T20" fmla="*/ 38 w 58"/>
                <a:gd name="T21" fmla="*/ 1 h 115"/>
                <a:gd name="T22" fmla="*/ 39 w 58"/>
                <a:gd name="T23" fmla="*/ 9 h 115"/>
                <a:gd name="T24" fmla="*/ 44 w 58"/>
                <a:gd name="T25" fmla="*/ 8 h 115"/>
                <a:gd name="T26" fmla="*/ 50 w 58"/>
                <a:gd name="T27" fmla="*/ 5 h 115"/>
                <a:gd name="T28" fmla="*/ 50 w 58"/>
                <a:gd name="T29" fmla="*/ 8 h 115"/>
                <a:gd name="T30" fmla="*/ 44 w 58"/>
                <a:gd name="T31" fmla="*/ 16 h 115"/>
                <a:gd name="T32" fmla="*/ 42 w 58"/>
                <a:gd name="T33" fmla="*/ 19 h 115"/>
                <a:gd name="T34" fmla="*/ 46 w 58"/>
                <a:gd name="T35" fmla="*/ 25 h 115"/>
                <a:gd name="T36" fmla="*/ 50 w 58"/>
                <a:gd name="T37" fmla="*/ 30 h 115"/>
                <a:gd name="T38" fmla="*/ 52 w 58"/>
                <a:gd name="T39" fmla="*/ 34 h 115"/>
                <a:gd name="T40" fmla="*/ 46 w 58"/>
                <a:gd name="T41" fmla="*/ 44 h 115"/>
                <a:gd name="T42" fmla="*/ 38 w 58"/>
                <a:gd name="T43" fmla="*/ 50 h 115"/>
                <a:gd name="T44" fmla="*/ 36 w 58"/>
                <a:gd name="T45" fmla="*/ 53 h 115"/>
                <a:gd name="T46" fmla="*/ 42 w 58"/>
                <a:gd name="T47" fmla="*/ 60 h 115"/>
                <a:gd name="T48" fmla="*/ 46 w 58"/>
                <a:gd name="T49" fmla="*/ 63 h 115"/>
                <a:gd name="T50" fmla="*/ 49 w 58"/>
                <a:gd name="T51" fmla="*/ 61 h 115"/>
                <a:gd name="T52" fmla="*/ 53 w 58"/>
                <a:gd name="T53" fmla="*/ 66 h 115"/>
                <a:gd name="T54" fmla="*/ 52 w 58"/>
                <a:gd name="T55" fmla="*/ 66 h 115"/>
                <a:gd name="T56" fmla="*/ 55 w 58"/>
                <a:gd name="T57" fmla="*/ 68 h 115"/>
                <a:gd name="T58" fmla="*/ 57 w 58"/>
                <a:gd name="T59" fmla="*/ 71 h 115"/>
                <a:gd name="T60" fmla="*/ 57 w 58"/>
                <a:gd name="T61" fmla="*/ 77 h 115"/>
                <a:gd name="T62" fmla="*/ 57 w 58"/>
                <a:gd name="T63" fmla="*/ 80 h 115"/>
                <a:gd name="T64" fmla="*/ 50 w 58"/>
                <a:gd name="T65" fmla="*/ 83 h 115"/>
                <a:gd name="T66" fmla="*/ 46 w 58"/>
                <a:gd name="T67" fmla="*/ 86 h 115"/>
                <a:gd name="T68" fmla="*/ 42 w 58"/>
                <a:gd name="T69" fmla="*/ 90 h 115"/>
                <a:gd name="T70" fmla="*/ 39 w 58"/>
                <a:gd name="T71" fmla="*/ 91 h 115"/>
                <a:gd name="T72" fmla="*/ 38 w 58"/>
                <a:gd name="T73" fmla="*/ 96 h 115"/>
                <a:gd name="T74" fmla="*/ 39 w 58"/>
                <a:gd name="T75" fmla="*/ 104 h 115"/>
                <a:gd name="T76" fmla="*/ 38 w 58"/>
                <a:gd name="T77" fmla="*/ 109 h 115"/>
                <a:gd name="T78" fmla="*/ 35 w 58"/>
                <a:gd name="T79" fmla="*/ 112 h 115"/>
                <a:gd name="T80" fmla="*/ 28 w 58"/>
                <a:gd name="T81" fmla="*/ 115 h 115"/>
                <a:gd name="T82" fmla="*/ 27 w 58"/>
                <a:gd name="T83" fmla="*/ 105 h 115"/>
                <a:gd name="T84" fmla="*/ 24 w 58"/>
                <a:gd name="T85" fmla="*/ 93 h 115"/>
                <a:gd name="T86" fmla="*/ 20 w 58"/>
                <a:gd name="T87" fmla="*/ 85 h 115"/>
                <a:gd name="T88" fmla="*/ 14 w 58"/>
                <a:gd name="T89" fmla="*/ 80 h 115"/>
                <a:gd name="T90" fmla="*/ 9 w 58"/>
                <a:gd name="T91" fmla="*/ 72 h 115"/>
                <a:gd name="T92" fmla="*/ 5 w 58"/>
                <a:gd name="T93" fmla="*/ 68 h 115"/>
                <a:gd name="T94" fmla="*/ 1 w 58"/>
                <a:gd name="T95" fmla="*/ 64 h 115"/>
                <a:gd name="T96" fmla="*/ 0 w 58"/>
                <a:gd name="T97" fmla="*/ 58 h 115"/>
                <a:gd name="T98" fmla="*/ 0 w 58"/>
                <a:gd name="T99" fmla="*/ 53 h 115"/>
                <a:gd name="T100" fmla="*/ 6 w 58"/>
                <a:gd name="T101" fmla="*/ 47 h 115"/>
                <a:gd name="T102" fmla="*/ 9 w 58"/>
                <a:gd name="T103" fmla="*/ 44 h 115"/>
                <a:gd name="T104" fmla="*/ 11 w 58"/>
                <a:gd name="T105" fmla="*/ 39 h 115"/>
                <a:gd name="T106" fmla="*/ 11 w 58"/>
                <a:gd name="T107" fmla="*/ 33 h 115"/>
                <a:gd name="T108" fmla="*/ 11 w 58"/>
                <a:gd name="T109" fmla="*/ 28 h 115"/>
                <a:gd name="T110" fmla="*/ 9 w 58"/>
                <a:gd name="T111" fmla="*/ 23 h 115"/>
                <a:gd name="T112" fmla="*/ 11 w 58"/>
                <a:gd name="T113" fmla="*/ 16 h 115"/>
                <a:gd name="T114" fmla="*/ 9 w 58"/>
                <a:gd name="T115" fmla="*/ 14 h 115"/>
                <a:gd name="T116" fmla="*/ 12 w 58"/>
                <a:gd name="T117" fmla="*/ 11 h 115"/>
                <a:gd name="T118" fmla="*/ 16 w 58"/>
                <a:gd name="T119" fmla="*/ 8 h 115"/>
                <a:gd name="T120" fmla="*/ 19 w 58"/>
                <a:gd name="T121" fmla="*/ 6 h 115"/>
                <a:gd name="T122" fmla="*/ 31 w 58"/>
                <a:gd name="T123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" h="115">
                  <a:moveTo>
                    <a:pt x="49" y="57"/>
                  </a:move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49" y="57"/>
                  </a:lnTo>
                  <a:close/>
                  <a:moveTo>
                    <a:pt x="53" y="41"/>
                  </a:moveTo>
                  <a:lnTo>
                    <a:pt x="53" y="42"/>
                  </a:lnTo>
                  <a:lnTo>
                    <a:pt x="53" y="42"/>
                  </a:lnTo>
                  <a:lnTo>
                    <a:pt x="52" y="44"/>
                  </a:lnTo>
                  <a:lnTo>
                    <a:pt x="52" y="42"/>
                  </a:lnTo>
                  <a:lnTo>
                    <a:pt x="53" y="41"/>
                  </a:lnTo>
                  <a:close/>
                  <a:moveTo>
                    <a:pt x="31" y="0"/>
                  </a:moveTo>
                  <a:lnTo>
                    <a:pt x="31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6" y="1"/>
                  </a:lnTo>
                  <a:lnTo>
                    <a:pt x="38" y="1"/>
                  </a:lnTo>
                  <a:lnTo>
                    <a:pt x="38" y="5"/>
                  </a:lnTo>
                  <a:lnTo>
                    <a:pt x="41" y="8"/>
                  </a:lnTo>
                  <a:lnTo>
                    <a:pt x="39" y="9"/>
                  </a:lnTo>
                  <a:lnTo>
                    <a:pt x="41" y="9"/>
                  </a:lnTo>
                  <a:lnTo>
                    <a:pt x="42" y="9"/>
                  </a:lnTo>
                  <a:lnTo>
                    <a:pt x="44" y="8"/>
                  </a:lnTo>
                  <a:lnTo>
                    <a:pt x="46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4"/>
                  </a:lnTo>
                  <a:lnTo>
                    <a:pt x="44" y="16"/>
                  </a:lnTo>
                  <a:lnTo>
                    <a:pt x="42" y="17"/>
                  </a:lnTo>
                  <a:lnTo>
                    <a:pt x="42" y="17"/>
                  </a:lnTo>
                  <a:lnTo>
                    <a:pt x="42" y="19"/>
                  </a:lnTo>
                  <a:lnTo>
                    <a:pt x="42" y="22"/>
                  </a:lnTo>
                  <a:lnTo>
                    <a:pt x="44" y="23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0" y="31"/>
                  </a:lnTo>
                  <a:lnTo>
                    <a:pt x="50" y="33"/>
                  </a:lnTo>
                  <a:lnTo>
                    <a:pt x="52" y="34"/>
                  </a:lnTo>
                  <a:lnTo>
                    <a:pt x="49" y="38"/>
                  </a:lnTo>
                  <a:lnTo>
                    <a:pt x="47" y="41"/>
                  </a:lnTo>
                  <a:lnTo>
                    <a:pt x="46" y="44"/>
                  </a:lnTo>
                  <a:lnTo>
                    <a:pt x="42" y="45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8" y="57"/>
                  </a:lnTo>
                  <a:lnTo>
                    <a:pt x="39" y="60"/>
                  </a:lnTo>
                  <a:lnTo>
                    <a:pt x="42" y="60"/>
                  </a:lnTo>
                  <a:lnTo>
                    <a:pt x="46" y="60"/>
                  </a:lnTo>
                  <a:lnTo>
                    <a:pt x="46" y="61"/>
                  </a:lnTo>
                  <a:lnTo>
                    <a:pt x="46" y="63"/>
                  </a:lnTo>
                  <a:lnTo>
                    <a:pt x="47" y="63"/>
                  </a:lnTo>
                  <a:lnTo>
                    <a:pt x="49" y="63"/>
                  </a:lnTo>
                  <a:lnTo>
                    <a:pt x="49" y="61"/>
                  </a:lnTo>
                  <a:lnTo>
                    <a:pt x="50" y="61"/>
                  </a:lnTo>
                  <a:lnTo>
                    <a:pt x="52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2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7" y="68"/>
                  </a:lnTo>
                  <a:lnTo>
                    <a:pt x="57" y="71"/>
                  </a:lnTo>
                  <a:lnTo>
                    <a:pt x="57" y="72"/>
                  </a:lnTo>
                  <a:lnTo>
                    <a:pt x="57" y="74"/>
                  </a:lnTo>
                  <a:lnTo>
                    <a:pt x="57" y="77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57" y="80"/>
                  </a:lnTo>
                  <a:lnTo>
                    <a:pt x="55" y="82"/>
                  </a:lnTo>
                  <a:lnTo>
                    <a:pt x="52" y="83"/>
                  </a:lnTo>
                  <a:lnTo>
                    <a:pt x="50" y="83"/>
                  </a:lnTo>
                  <a:lnTo>
                    <a:pt x="47" y="85"/>
                  </a:lnTo>
                  <a:lnTo>
                    <a:pt x="47" y="86"/>
                  </a:lnTo>
                  <a:lnTo>
                    <a:pt x="46" y="86"/>
                  </a:lnTo>
                  <a:lnTo>
                    <a:pt x="44" y="88"/>
                  </a:lnTo>
                  <a:lnTo>
                    <a:pt x="44" y="88"/>
                  </a:lnTo>
                  <a:lnTo>
                    <a:pt x="42" y="90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9" y="91"/>
                  </a:lnTo>
                  <a:lnTo>
                    <a:pt x="38" y="93"/>
                  </a:lnTo>
                  <a:lnTo>
                    <a:pt x="38" y="94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39" y="105"/>
                  </a:lnTo>
                  <a:lnTo>
                    <a:pt x="38" y="105"/>
                  </a:lnTo>
                  <a:lnTo>
                    <a:pt x="38" y="109"/>
                  </a:lnTo>
                  <a:lnTo>
                    <a:pt x="36" y="109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3" y="113"/>
                  </a:lnTo>
                  <a:lnTo>
                    <a:pt x="30" y="113"/>
                  </a:lnTo>
                  <a:lnTo>
                    <a:pt x="28" y="115"/>
                  </a:lnTo>
                  <a:lnTo>
                    <a:pt x="28" y="112"/>
                  </a:lnTo>
                  <a:lnTo>
                    <a:pt x="27" y="109"/>
                  </a:lnTo>
                  <a:lnTo>
                    <a:pt x="27" y="105"/>
                  </a:lnTo>
                  <a:lnTo>
                    <a:pt x="25" y="101"/>
                  </a:lnTo>
                  <a:lnTo>
                    <a:pt x="24" y="97"/>
                  </a:lnTo>
                  <a:lnTo>
                    <a:pt x="24" y="93"/>
                  </a:lnTo>
                  <a:lnTo>
                    <a:pt x="22" y="90"/>
                  </a:lnTo>
                  <a:lnTo>
                    <a:pt x="22" y="85"/>
                  </a:lnTo>
                  <a:lnTo>
                    <a:pt x="20" y="85"/>
                  </a:lnTo>
                  <a:lnTo>
                    <a:pt x="19" y="83"/>
                  </a:lnTo>
                  <a:lnTo>
                    <a:pt x="16" y="82"/>
                  </a:lnTo>
                  <a:lnTo>
                    <a:pt x="14" y="80"/>
                  </a:lnTo>
                  <a:lnTo>
                    <a:pt x="11" y="79"/>
                  </a:lnTo>
                  <a:lnTo>
                    <a:pt x="11" y="75"/>
                  </a:lnTo>
                  <a:lnTo>
                    <a:pt x="9" y="72"/>
                  </a:lnTo>
                  <a:lnTo>
                    <a:pt x="8" y="69"/>
                  </a:lnTo>
                  <a:lnTo>
                    <a:pt x="8" y="69"/>
                  </a:lnTo>
                  <a:lnTo>
                    <a:pt x="5" y="68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1" y="64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0" y="58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3" y="50"/>
                  </a:lnTo>
                  <a:lnTo>
                    <a:pt x="5" y="49"/>
                  </a:lnTo>
                  <a:lnTo>
                    <a:pt x="6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1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2" y="34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19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12" y="11"/>
                  </a:lnTo>
                  <a:lnTo>
                    <a:pt x="12" y="9"/>
                  </a:lnTo>
                  <a:lnTo>
                    <a:pt x="14" y="9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4" y="6"/>
                  </a:lnTo>
                  <a:lnTo>
                    <a:pt x="19" y="6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0" name="Freeform 36">
              <a:extLst>
                <a:ext uri="{FF2B5EF4-FFF2-40B4-BE49-F238E27FC236}">
                  <a16:creationId xmlns:a16="http://schemas.microsoft.com/office/drawing/2014/main" id="{C9BCF5B0-7188-4AC8-9B52-619505EE08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44453" y="3139182"/>
              <a:ext cx="399591" cy="251450"/>
            </a:xfrm>
            <a:custGeom>
              <a:avLst/>
              <a:gdLst>
                <a:gd name="T0" fmla="*/ 7 w 205"/>
                <a:gd name="T1" fmla="*/ 63 h 129"/>
                <a:gd name="T2" fmla="*/ 97 w 205"/>
                <a:gd name="T3" fmla="*/ 6 h 129"/>
                <a:gd name="T4" fmla="*/ 108 w 205"/>
                <a:gd name="T5" fmla="*/ 11 h 129"/>
                <a:gd name="T6" fmla="*/ 110 w 205"/>
                <a:gd name="T7" fmla="*/ 16 h 129"/>
                <a:gd name="T8" fmla="*/ 110 w 205"/>
                <a:gd name="T9" fmla="*/ 20 h 129"/>
                <a:gd name="T10" fmla="*/ 116 w 205"/>
                <a:gd name="T11" fmla="*/ 28 h 129"/>
                <a:gd name="T12" fmla="*/ 129 w 205"/>
                <a:gd name="T13" fmla="*/ 27 h 129"/>
                <a:gd name="T14" fmla="*/ 137 w 205"/>
                <a:gd name="T15" fmla="*/ 33 h 129"/>
                <a:gd name="T16" fmla="*/ 146 w 205"/>
                <a:gd name="T17" fmla="*/ 50 h 129"/>
                <a:gd name="T18" fmla="*/ 168 w 205"/>
                <a:gd name="T19" fmla="*/ 66 h 129"/>
                <a:gd name="T20" fmla="*/ 189 w 205"/>
                <a:gd name="T21" fmla="*/ 79 h 129"/>
                <a:gd name="T22" fmla="*/ 198 w 205"/>
                <a:gd name="T23" fmla="*/ 80 h 129"/>
                <a:gd name="T24" fmla="*/ 203 w 205"/>
                <a:gd name="T25" fmla="*/ 88 h 129"/>
                <a:gd name="T26" fmla="*/ 192 w 205"/>
                <a:gd name="T27" fmla="*/ 90 h 129"/>
                <a:gd name="T28" fmla="*/ 178 w 205"/>
                <a:gd name="T29" fmla="*/ 96 h 129"/>
                <a:gd name="T30" fmla="*/ 168 w 205"/>
                <a:gd name="T31" fmla="*/ 113 h 129"/>
                <a:gd name="T32" fmla="*/ 159 w 205"/>
                <a:gd name="T33" fmla="*/ 116 h 129"/>
                <a:gd name="T34" fmla="*/ 152 w 205"/>
                <a:gd name="T35" fmla="*/ 121 h 129"/>
                <a:gd name="T36" fmla="*/ 145 w 205"/>
                <a:gd name="T37" fmla="*/ 127 h 129"/>
                <a:gd name="T38" fmla="*/ 137 w 205"/>
                <a:gd name="T39" fmla="*/ 124 h 129"/>
                <a:gd name="T40" fmla="*/ 127 w 205"/>
                <a:gd name="T41" fmla="*/ 121 h 129"/>
                <a:gd name="T42" fmla="*/ 124 w 205"/>
                <a:gd name="T43" fmla="*/ 115 h 129"/>
                <a:gd name="T44" fmla="*/ 118 w 205"/>
                <a:gd name="T45" fmla="*/ 104 h 129"/>
                <a:gd name="T46" fmla="*/ 100 w 205"/>
                <a:gd name="T47" fmla="*/ 94 h 129"/>
                <a:gd name="T48" fmla="*/ 91 w 205"/>
                <a:gd name="T49" fmla="*/ 86 h 129"/>
                <a:gd name="T50" fmla="*/ 82 w 205"/>
                <a:gd name="T51" fmla="*/ 85 h 129"/>
                <a:gd name="T52" fmla="*/ 69 w 205"/>
                <a:gd name="T53" fmla="*/ 82 h 129"/>
                <a:gd name="T54" fmla="*/ 59 w 205"/>
                <a:gd name="T55" fmla="*/ 77 h 129"/>
                <a:gd name="T56" fmla="*/ 53 w 205"/>
                <a:gd name="T57" fmla="*/ 80 h 129"/>
                <a:gd name="T58" fmla="*/ 34 w 205"/>
                <a:gd name="T59" fmla="*/ 86 h 129"/>
                <a:gd name="T60" fmla="*/ 20 w 205"/>
                <a:gd name="T61" fmla="*/ 93 h 129"/>
                <a:gd name="T62" fmla="*/ 18 w 205"/>
                <a:gd name="T63" fmla="*/ 71 h 129"/>
                <a:gd name="T64" fmla="*/ 15 w 205"/>
                <a:gd name="T65" fmla="*/ 61 h 129"/>
                <a:gd name="T66" fmla="*/ 9 w 205"/>
                <a:gd name="T67" fmla="*/ 58 h 129"/>
                <a:gd name="T68" fmla="*/ 14 w 205"/>
                <a:gd name="T69" fmla="*/ 53 h 129"/>
                <a:gd name="T70" fmla="*/ 7 w 205"/>
                <a:gd name="T71" fmla="*/ 49 h 129"/>
                <a:gd name="T72" fmla="*/ 4 w 205"/>
                <a:gd name="T73" fmla="*/ 39 h 129"/>
                <a:gd name="T74" fmla="*/ 12 w 205"/>
                <a:gd name="T75" fmla="*/ 34 h 129"/>
                <a:gd name="T76" fmla="*/ 25 w 205"/>
                <a:gd name="T77" fmla="*/ 36 h 129"/>
                <a:gd name="T78" fmla="*/ 31 w 205"/>
                <a:gd name="T79" fmla="*/ 33 h 129"/>
                <a:gd name="T80" fmla="*/ 25 w 205"/>
                <a:gd name="T81" fmla="*/ 25 h 129"/>
                <a:gd name="T82" fmla="*/ 18 w 205"/>
                <a:gd name="T83" fmla="*/ 12 h 129"/>
                <a:gd name="T84" fmla="*/ 4 w 205"/>
                <a:gd name="T85" fmla="*/ 19 h 129"/>
                <a:gd name="T86" fmla="*/ 1 w 205"/>
                <a:gd name="T87" fmla="*/ 22 h 129"/>
                <a:gd name="T88" fmla="*/ 17 w 205"/>
                <a:gd name="T89" fmla="*/ 9 h 129"/>
                <a:gd name="T90" fmla="*/ 34 w 205"/>
                <a:gd name="T91" fmla="*/ 14 h 129"/>
                <a:gd name="T92" fmla="*/ 42 w 205"/>
                <a:gd name="T93" fmla="*/ 25 h 129"/>
                <a:gd name="T94" fmla="*/ 53 w 205"/>
                <a:gd name="T95" fmla="*/ 25 h 129"/>
                <a:gd name="T96" fmla="*/ 66 w 205"/>
                <a:gd name="T97" fmla="*/ 25 h 129"/>
                <a:gd name="T98" fmla="*/ 66 w 205"/>
                <a:gd name="T99" fmla="*/ 17 h 129"/>
                <a:gd name="T100" fmla="*/ 75 w 205"/>
                <a:gd name="T101" fmla="*/ 20 h 129"/>
                <a:gd name="T102" fmla="*/ 74 w 205"/>
                <a:gd name="T103" fmla="*/ 11 h 129"/>
                <a:gd name="T104" fmla="*/ 80 w 205"/>
                <a:gd name="T105" fmla="*/ 6 h 129"/>
                <a:gd name="T106" fmla="*/ 85 w 205"/>
                <a:gd name="T107" fmla="*/ 9 h 129"/>
                <a:gd name="T108" fmla="*/ 82 w 205"/>
                <a:gd name="T109" fmla="*/ 5 h 129"/>
                <a:gd name="T110" fmla="*/ 88 w 205"/>
                <a:gd name="T11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05" h="129">
                  <a:moveTo>
                    <a:pt x="7" y="63"/>
                  </a:moveTo>
                  <a:lnTo>
                    <a:pt x="9" y="63"/>
                  </a:lnTo>
                  <a:lnTo>
                    <a:pt x="7" y="64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7" y="68"/>
                  </a:lnTo>
                  <a:lnTo>
                    <a:pt x="7" y="64"/>
                  </a:lnTo>
                  <a:lnTo>
                    <a:pt x="7" y="63"/>
                  </a:lnTo>
                  <a:close/>
                  <a:moveTo>
                    <a:pt x="88" y="0"/>
                  </a:moveTo>
                  <a:lnTo>
                    <a:pt x="89" y="1"/>
                  </a:lnTo>
                  <a:lnTo>
                    <a:pt x="93" y="5"/>
                  </a:lnTo>
                  <a:lnTo>
                    <a:pt x="93" y="5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6" y="5"/>
                  </a:lnTo>
                  <a:lnTo>
                    <a:pt x="97" y="6"/>
                  </a:lnTo>
                  <a:lnTo>
                    <a:pt x="97" y="8"/>
                  </a:lnTo>
                  <a:lnTo>
                    <a:pt x="99" y="8"/>
                  </a:lnTo>
                  <a:lnTo>
                    <a:pt x="100" y="9"/>
                  </a:lnTo>
                  <a:lnTo>
                    <a:pt x="105" y="9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2"/>
                  </a:lnTo>
                  <a:lnTo>
                    <a:pt x="108" y="14"/>
                  </a:lnTo>
                  <a:lnTo>
                    <a:pt x="107" y="14"/>
                  </a:lnTo>
                  <a:lnTo>
                    <a:pt x="107" y="14"/>
                  </a:lnTo>
                  <a:lnTo>
                    <a:pt x="108" y="14"/>
                  </a:lnTo>
                  <a:lnTo>
                    <a:pt x="110" y="16"/>
                  </a:lnTo>
                  <a:lnTo>
                    <a:pt x="110" y="17"/>
                  </a:lnTo>
                  <a:lnTo>
                    <a:pt x="111" y="17"/>
                  </a:lnTo>
                  <a:lnTo>
                    <a:pt x="111" y="17"/>
                  </a:lnTo>
                  <a:lnTo>
                    <a:pt x="110" y="17"/>
                  </a:lnTo>
                  <a:lnTo>
                    <a:pt x="110" y="17"/>
                  </a:lnTo>
                  <a:lnTo>
                    <a:pt x="110" y="19"/>
                  </a:lnTo>
                  <a:lnTo>
                    <a:pt x="110" y="19"/>
                  </a:lnTo>
                  <a:lnTo>
                    <a:pt x="110" y="20"/>
                  </a:lnTo>
                  <a:lnTo>
                    <a:pt x="110" y="20"/>
                  </a:lnTo>
                  <a:lnTo>
                    <a:pt x="110" y="22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10" y="25"/>
                  </a:lnTo>
                  <a:lnTo>
                    <a:pt x="111" y="25"/>
                  </a:lnTo>
                  <a:lnTo>
                    <a:pt x="115" y="27"/>
                  </a:lnTo>
                  <a:lnTo>
                    <a:pt x="116" y="28"/>
                  </a:lnTo>
                  <a:lnTo>
                    <a:pt x="119" y="27"/>
                  </a:lnTo>
                  <a:lnTo>
                    <a:pt x="121" y="27"/>
                  </a:lnTo>
                  <a:lnTo>
                    <a:pt x="121" y="27"/>
                  </a:lnTo>
                  <a:lnTo>
                    <a:pt x="124" y="28"/>
                  </a:lnTo>
                  <a:lnTo>
                    <a:pt x="126" y="28"/>
                  </a:lnTo>
                  <a:lnTo>
                    <a:pt x="126" y="28"/>
                  </a:lnTo>
                  <a:lnTo>
                    <a:pt x="127" y="28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30" y="27"/>
                  </a:lnTo>
                  <a:lnTo>
                    <a:pt x="132" y="27"/>
                  </a:lnTo>
                  <a:lnTo>
                    <a:pt x="134" y="28"/>
                  </a:lnTo>
                  <a:lnTo>
                    <a:pt x="135" y="30"/>
                  </a:lnTo>
                  <a:lnTo>
                    <a:pt x="137" y="31"/>
                  </a:lnTo>
                  <a:lnTo>
                    <a:pt x="137" y="33"/>
                  </a:lnTo>
                  <a:lnTo>
                    <a:pt x="138" y="36"/>
                  </a:lnTo>
                  <a:lnTo>
                    <a:pt x="140" y="39"/>
                  </a:lnTo>
                  <a:lnTo>
                    <a:pt x="141" y="41"/>
                  </a:lnTo>
                  <a:lnTo>
                    <a:pt x="143" y="42"/>
                  </a:lnTo>
                  <a:lnTo>
                    <a:pt x="143" y="47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6" y="50"/>
                  </a:lnTo>
                  <a:lnTo>
                    <a:pt x="151" y="53"/>
                  </a:lnTo>
                  <a:lnTo>
                    <a:pt x="152" y="55"/>
                  </a:lnTo>
                  <a:lnTo>
                    <a:pt x="156" y="57"/>
                  </a:lnTo>
                  <a:lnTo>
                    <a:pt x="159" y="58"/>
                  </a:lnTo>
                  <a:lnTo>
                    <a:pt x="162" y="61"/>
                  </a:lnTo>
                  <a:lnTo>
                    <a:pt x="162" y="63"/>
                  </a:lnTo>
                  <a:lnTo>
                    <a:pt x="165" y="64"/>
                  </a:lnTo>
                  <a:lnTo>
                    <a:pt x="168" y="66"/>
                  </a:lnTo>
                  <a:lnTo>
                    <a:pt x="170" y="66"/>
                  </a:lnTo>
                  <a:lnTo>
                    <a:pt x="173" y="68"/>
                  </a:lnTo>
                  <a:lnTo>
                    <a:pt x="175" y="69"/>
                  </a:lnTo>
                  <a:lnTo>
                    <a:pt x="176" y="69"/>
                  </a:lnTo>
                  <a:lnTo>
                    <a:pt x="178" y="71"/>
                  </a:lnTo>
                  <a:lnTo>
                    <a:pt x="181" y="72"/>
                  </a:lnTo>
                  <a:lnTo>
                    <a:pt x="186" y="75"/>
                  </a:lnTo>
                  <a:lnTo>
                    <a:pt x="189" y="79"/>
                  </a:lnTo>
                  <a:lnTo>
                    <a:pt x="190" y="79"/>
                  </a:lnTo>
                  <a:lnTo>
                    <a:pt x="190" y="79"/>
                  </a:lnTo>
                  <a:lnTo>
                    <a:pt x="192" y="77"/>
                  </a:lnTo>
                  <a:lnTo>
                    <a:pt x="193" y="77"/>
                  </a:lnTo>
                  <a:lnTo>
                    <a:pt x="195" y="77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98" y="80"/>
                  </a:lnTo>
                  <a:lnTo>
                    <a:pt x="200" y="80"/>
                  </a:lnTo>
                  <a:lnTo>
                    <a:pt x="200" y="82"/>
                  </a:lnTo>
                  <a:lnTo>
                    <a:pt x="203" y="82"/>
                  </a:lnTo>
                  <a:lnTo>
                    <a:pt x="203" y="82"/>
                  </a:lnTo>
                  <a:lnTo>
                    <a:pt x="205" y="83"/>
                  </a:lnTo>
                  <a:lnTo>
                    <a:pt x="205" y="83"/>
                  </a:lnTo>
                  <a:lnTo>
                    <a:pt x="203" y="85"/>
                  </a:lnTo>
                  <a:lnTo>
                    <a:pt x="203" y="88"/>
                  </a:lnTo>
                  <a:lnTo>
                    <a:pt x="203" y="91"/>
                  </a:lnTo>
                  <a:lnTo>
                    <a:pt x="203" y="93"/>
                  </a:lnTo>
                  <a:lnTo>
                    <a:pt x="201" y="93"/>
                  </a:lnTo>
                  <a:lnTo>
                    <a:pt x="200" y="93"/>
                  </a:lnTo>
                  <a:lnTo>
                    <a:pt x="197" y="91"/>
                  </a:lnTo>
                  <a:lnTo>
                    <a:pt x="193" y="90"/>
                  </a:lnTo>
                  <a:lnTo>
                    <a:pt x="192" y="90"/>
                  </a:lnTo>
                  <a:lnTo>
                    <a:pt x="192" y="90"/>
                  </a:lnTo>
                  <a:lnTo>
                    <a:pt x="190" y="90"/>
                  </a:lnTo>
                  <a:lnTo>
                    <a:pt x="190" y="91"/>
                  </a:lnTo>
                  <a:lnTo>
                    <a:pt x="189" y="93"/>
                  </a:lnTo>
                  <a:lnTo>
                    <a:pt x="189" y="94"/>
                  </a:lnTo>
                  <a:lnTo>
                    <a:pt x="184" y="94"/>
                  </a:lnTo>
                  <a:lnTo>
                    <a:pt x="182" y="94"/>
                  </a:lnTo>
                  <a:lnTo>
                    <a:pt x="179" y="96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6" y="99"/>
                  </a:lnTo>
                  <a:lnTo>
                    <a:pt x="176" y="102"/>
                  </a:lnTo>
                  <a:lnTo>
                    <a:pt x="175" y="105"/>
                  </a:lnTo>
                  <a:lnTo>
                    <a:pt x="175" y="109"/>
                  </a:lnTo>
                  <a:lnTo>
                    <a:pt x="173" y="110"/>
                  </a:lnTo>
                  <a:lnTo>
                    <a:pt x="171" y="112"/>
                  </a:lnTo>
                  <a:lnTo>
                    <a:pt x="168" y="113"/>
                  </a:lnTo>
                  <a:lnTo>
                    <a:pt x="167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5" y="115"/>
                  </a:lnTo>
                  <a:lnTo>
                    <a:pt x="164" y="115"/>
                  </a:lnTo>
                  <a:lnTo>
                    <a:pt x="162" y="115"/>
                  </a:lnTo>
                  <a:lnTo>
                    <a:pt x="159" y="116"/>
                  </a:lnTo>
                  <a:lnTo>
                    <a:pt x="156" y="118"/>
                  </a:lnTo>
                  <a:lnTo>
                    <a:pt x="154" y="118"/>
                  </a:lnTo>
                  <a:lnTo>
                    <a:pt x="154" y="118"/>
                  </a:lnTo>
                  <a:lnTo>
                    <a:pt x="152" y="118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2" y="121"/>
                  </a:lnTo>
                  <a:lnTo>
                    <a:pt x="152" y="123"/>
                  </a:lnTo>
                  <a:lnTo>
                    <a:pt x="152" y="124"/>
                  </a:lnTo>
                  <a:lnTo>
                    <a:pt x="151" y="124"/>
                  </a:lnTo>
                  <a:lnTo>
                    <a:pt x="149" y="126"/>
                  </a:lnTo>
                  <a:lnTo>
                    <a:pt x="148" y="127"/>
                  </a:lnTo>
                  <a:lnTo>
                    <a:pt x="146" y="127"/>
                  </a:lnTo>
                  <a:lnTo>
                    <a:pt x="146" y="127"/>
                  </a:lnTo>
                  <a:lnTo>
                    <a:pt x="145" y="127"/>
                  </a:lnTo>
                  <a:lnTo>
                    <a:pt x="143" y="127"/>
                  </a:lnTo>
                  <a:lnTo>
                    <a:pt x="143" y="127"/>
                  </a:lnTo>
                  <a:lnTo>
                    <a:pt x="141" y="129"/>
                  </a:lnTo>
                  <a:lnTo>
                    <a:pt x="141" y="129"/>
                  </a:lnTo>
                  <a:lnTo>
                    <a:pt x="141" y="127"/>
                  </a:lnTo>
                  <a:lnTo>
                    <a:pt x="140" y="126"/>
                  </a:lnTo>
                  <a:lnTo>
                    <a:pt x="138" y="126"/>
                  </a:lnTo>
                  <a:lnTo>
                    <a:pt x="137" y="124"/>
                  </a:lnTo>
                  <a:lnTo>
                    <a:pt x="137" y="124"/>
                  </a:lnTo>
                  <a:lnTo>
                    <a:pt x="135" y="124"/>
                  </a:lnTo>
                  <a:lnTo>
                    <a:pt x="134" y="124"/>
                  </a:lnTo>
                  <a:lnTo>
                    <a:pt x="132" y="124"/>
                  </a:lnTo>
                  <a:lnTo>
                    <a:pt x="130" y="124"/>
                  </a:lnTo>
                  <a:lnTo>
                    <a:pt x="129" y="123"/>
                  </a:lnTo>
                  <a:lnTo>
                    <a:pt x="127" y="121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6" y="121"/>
                  </a:lnTo>
                  <a:lnTo>
                    <a:pt x="126" y="120"/>
                  </a:lnTo>
                  <a:lnTo>
                    <a:pt x="126" y="120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6" y="115"/>
                  </a:lnTo>
                  <a:lnTo>
                    <a:pt x="126" y="113"/>
                  </a:lnTo>
                  <a:lnTo>
                    <a:pt x="126" y="112"/>
                  </a:lnTo>
                  <a:lnTo>
                    <a:pt x="126" y="110"/>
                  </a:lnTo>
                  <a:lnTo>
                    <a:pt x="124" y="109"/>
                  </a:lnTo>
                  <a:lnTo>
                    <a:pt x="126" y="105"/>
                  </a:lnTo>
                  <a:lnTo>
                    <a:pt x="124" y="104"/>
                  </a:lnTo>
                  <a:lnTo>
                    <a:pt x="118" y="104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110" y="101"/>
                  </a:lnTo>
                  <a:lnTo>
                    <a:pt x="108" y="99"/>
                  </a:lnTo>
                  <a:lnTo>
                    <a:pt x="107" y="98"/>
                  </a:lnTo>
                  <a:lnTo>
                    <a:pt x="104" y="96"/>
                  </a:lnTo>
                  <a:lnTo>
                    <a:pt x="102" y="96"/>
                  </a:lnTo>
                  <a:lnTo>
                    <a:pt x="100" y="94"/>
                  </a:lnTo>
                  <a:lnTo>
                    <a:pt x="99" y="93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3" y="88"/>
                  </a:lnTo>
                  <a:lnTo>
                    <a:pt x="91" y="86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6"/>
                  </a:lnTo>
                  <a:lnTo>
                    <a:pt x="86" y="88"/>
                  </a:lnTo>
                  <a:lnTo>
                    <a:pt x="85" y="88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2" y="85"/>
                  </a:lnTo>
                  <a:lnTo>
                    <a:pt x="78" y="85"/>
                  </a:lnTo>
                  <a:lnTo>
                    <a:pt x="77" y="85"/>
                  </a:lnTo>
                  <a:lnTo>
                    <a:pt x="75" y="83"/>
                  </a:lnTo>
                  <a:lnTo>
                    <a:pt x="72" y="83"/>
                  </a:lnTo>
                  <a:lnTo>
                    <a:pt x="70" y="83"/>
                  </a:lnTo>
                  <a:lnTo>
                    <a:pt x="70" y="82"/>
                  </a:lnTo>
                  <a:lnTo>
                    <a:pt x="69" y="82"/>
                  </a:lnTo>
                  <a:lnTo>
                    <a:pt x="69" y="82"/>
                  </a:lnTo>
                  <a:lnTo>
                    <a:pt x="69" y="80"/>
                  </a:lnTo>
                  <a:lnTo>
                    <a:pt x="69" y="80"/>
                  </a:lnTo>
                  <a:lnTo>
                    <a:pt x="69" y="79"/>
                  </a:lnTo>
                  <a:lnTo>
                    <a:pt x="67" y="79"/>
                  </a:lnTo>
                  <a:lnTo>
                    <a:pt x="66" y="79"/>
                  </a:lnTo>
                  <a:lnTo>
                    <a:pt x="63" y="79"/>
                  </a:lnTo>
                  <a:lnTo>
                    <a:pt x="61" y="77"/>
                  </a:lnTo>
                  <a:lnTo>
                    <a:pt x="59" y="77"/>
                  </a:lnTo>
                  <a:lnTo>
                    <a:pt x="58" y="77"/>
                  </a:lnTo>
                  <a:lnTo>
                    <a:pt x="56" y="77"/>
                  </a:lnTo>
                  <a:lnTo>
                    <a:pt x="56" y="79"/>
                  </a:lnTo>
                  <a:lnTo>
                    <a:pt x="55" y="79"/>
                  </a:lnTo>
                  <a:lnTo>
                    <a:pt x="55" y="80"/>
                  </a:lnTo>
                  <a:lnTo>
                    <a:pt x="55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2" y="80"/>
                  </a:lnTo>
                  <a:lnTo>
                    <a:pt x="48" y="80"/>
                  </a:lnTo>
                  <a:lnTo>
                    <a:pt x="44" y="80"/>
                  </a:lnTo>
                  <a:lnTo>
                    <a:pt x="42" y="82"/>
                  </a:lnTo>
                  <a:lnTo>
                    <a:pt x="39" y="82"/>
                  </a:lnTo>
                  <a:lnTo>
                    <a:pt x="37" y="83"/>
                  </a:lnTo>
                  <a:lnTo>
                    <a:pt x="34" y="85"/>
                  </a:lnTo>
                  <a:lnTo>
                    <a:pt x="34" y="86"/>
                  </a:lnTo>
                  <a:lnTo>
                    <a:pt x="33" y="90"/>
                  </a:lnTo>
                  <a:lnTo>
                    <a:pt x="31" y="91"/>
                  </a:lnTo>
                  <a:lnTo>
                    <a:pt x="31" y="91"/>
                  </a:lnTo>
                  <a:lnTo>
                    <a:pt x="29" y="91"/>
                  </a:lnTo>
                  <a:lnTo>
                    <a:pt x="28" y="91"/>
                  </a:lnTo>
                  <a:lnTo>
                    <a:pt x="26" y="93"/>
                  </a:lnTo>
                  <a:lnTo>
                    <a:pt x="25" y="93"/>
                  </a:lnTo>
                  <a:lnTo>
                    <a:pt x="20" y="93"/>
                  </a:lnTo>
                  <a:lnTo>
                    <a:pt x="20" y="91"/>
                  </a:lnTo>
                  <a:lnTo>
                    <a:pt x="18" y="88"/>
                  </a:lnTo>
                  <a:lnTo>
                    <a:pt x="18" y="83"/>
                  </a:lnTo>
                  <a:lnTo>
                    <a:pt x="18" y="82"/>
                  </a:lnTo>
                  <a:lnTo>
                    <a:pt x="20" y="77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1"/>
                  </a:lnTo>
                  <a:lnTo>
                    <a:pt x="20" y="69"/>
                  </a:lnTo>
                  <a:lnTo>
                    <a:pt x="20" y="68"/>
                  </a:lnTo>
                  <a:lnTo>
                    <a:pt x="20" y="66"/>
                  </a:lnTo>
                  <a:lnTo>
                    <a:pt x="18" y="64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7" y="61"/>
                  </a:lnTo>
                  <a:lnTo>
                    <a:pt x="15" y="61"/>
                  </a:lnTo>
                  <a:lnTo>
                    <a:pt x="15" y="61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11" y="55"/>
                  </a:lnTo>
                  <a:lnTo>
                    <a:pt x="11" y="55"/>
                  </a:lnTo>
                  <a:lnTo>
                    <a:pt x="12" y="57"/>
                  </a:lnTo>
                  <a:lnTo>
                    <a:pt x="14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4" y="53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2" y="49"/>
                  </a:lnTo>
                  <a:lnTo>
                    <a:pt x="11" y="49"/>
                  </a:lnTo>
                  <a:lnTo>
                    <a:pt x="9" y="49"/>
                  </a:lnTo>
                  <a:lnTo>
                    <a:pt x="7" y="49"/>
                  </a:lnTo>
                  <a:lnTo>
                    <a:pt x="6" y="50"/>
                  </a:lnTo>
                  <a:lnTo>
                    <a:pt x="7" y="52"/>
                  </a:lnTo>
                  <a:lnTo>
                    <a:pt x="6" y="50"/>
                  </a:lnTo>
                  <a:lnTo>
                    <a:pt x="6" y="50"/>
                  </a:lnTo>
                  <a:lnTo>
                    <a:pt x="4" y="47"/>
                  </a:lnTo>
                  <a:lnTo>
                    <a:pt x="3" y="44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3"/>
                  </a:lnTo>
                  <a:lnTo>
                    <a:pt x="6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12" y="34"/>
                  </a:lnTo>
                  <a:lnTo>
                    <a:pt x="14" y="34"/>
                  </a:lnTo>
                  <a:lnTo>
                    <a:pt x="14" y="34"/>
                  </a:lnTo>
                  <a:lnTo>
                    <a:pt x="15" y="34"/>
                  </a:lnTo>
                  <a:lnTo>
                    <a:pt x="17" y="36"/>
                  </a:lnTo>
                  <a:lnTo>
                    <a:pt x="18" y="38"/>
                  </a:lnTo>
                  <a:lnTo>
                    <a:pt x="20" y="38"/>
                  </a:lnTo>
                  <a:lnTo>
                    <a:pt x="23" y="36"/>
                  </a:lnTo>
                  <a:lnTo>
                    <a:pt x="25" y="36"/>
                  </a:lnTo>
                  <a:lnTo>
                    <a:pt x="25" y="36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6" y="33"/>
                  </a:lnTo>
                  <a:lnTo>
                    <a:pt x="29" y="34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1"/>
                  </a:lnTo>
                  <a:lnTo>
                    <a:pt x="31" y="31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29" y="28"/>
                  </a:lnTo>
                  <a:lnTo>
                    <a:pt x="25" y="25"/>
                  </a:lnTo>
                  <a:lnTo>
                    <a:pt x="25" y="23"/>
                  </a:lnTo>
                  <a:lnTo>
                    <a:pt x="23" y="22"/>
                  </a:lnTo>
                  <a:lnTo>
                    <a:pt x="22" y="20"/>
                  </a:lnTo>
                  <a:lnTo>
                    <a:pt x="22" y="17"/>
                  </a:lnTo>
                  <a:lnTo>
                    <a:pt x="20" y="16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5" y="11"/>
                  </a:lnTo>
                  <a:lnTo>
                    <a:pt x="14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6" y="14"/>
                  </a:lnTo>
                  <a:lnTo>
                    <a:pt x="6" y="16"/>
                  </a:lnTo>
                  <a:lnTo>
                    <a:pt x="4" y="19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4" y="25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2"/>
                  </a:lnTo>
                  <a:lnTo>
                    <a:pt x="0" y="17"/>
                  </a:lnTo>
                  <a:lnTo>
                    <a:pt x="3" y="16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7" y="9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9"/>
                  </a:lnTo>
                  <a:lnTo>
                    <a:pt x="25" y="9"/>
                  </a:lnTo>
                  <a:lnTo>
                    <a:pt x="28" y="11"/>
                  </a:lnTo>
                  <a:lnTo>
                    <a:pt x="31" y="12"/>
                  </a:lnTo>
                  <a:lnTo>
                    <a:pt x="34" y="1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36" y="17"/>
                  </a:lnTo>
                  <a:lnTo>
                    <a:pt x="37" y="20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41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7"/>
                  </a:lnTo>
                  <a:lnTo>
                    <a:pt x="44" y="27"/>
                  </a:lnTo>
                  <a:lnTo>
                    <a:pt x="45" y="27"/>
                  </a:lnTo>
                  <a:lnTo>
                    <a:pt x="48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3" y="25"/>
                  </a:lnTo>
                  <a:lnTo>
                    <a:pt x="58" y="27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4" y="27"/>
                  </a:lnTo>
                  <a:lnTo>
                    <a:pt x="66" y="27"/>
                  </a:lnTo>
                  <a:lnTo>
                    <a:pt x="66" y="27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4" y="20"/>
                  </a:lnTo>
                  <a:lnTo>
                    <a:pt x="64" y="17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7" y="19"/>
                  </a:lnTo>
                  <a:lnTo>
                    <a:pt x="69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2" y="20"/>
                  </a:lnTo>
                  <a:lnTo>
                    <a:pt x="75" y="20"/>
                  </a:lnTo>
                  <a:lnTo>
                    <a:pt x="77" y="19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5" y="16"/>
                  </a:lnTo>
                  <a:lnTo>
                    <a:pt x="75" y="14"/>
                  </a:lnTo>
                  <a:lnTo>
                    <a:pt x="74" y="12"/>
                  </a:lnTo>
                  <a:lnTo>
                    <a:pt x="74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8" y="8"/>
                  </a:lnTo>
                  <a:lnTo>
                    <a:pt x="78" y="6"/>
                  </a:lnTo>
                  <a:lnTo>
                    <a:pt x="78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6"/>
                  </a:lnTo>
                  <a:lnTo>
                    <a:pt x="83" y="6"/>
                  </a:lnTo>
                  <a:lnTo>
                    <a:pt x="83" y="6"/>
                  </a:lnTo>
                  <a:lnTo>
                    <a:pt x="85" y="8"/>
                  </a:lnTo>
                  <a:lnTo>
                    <a:pt x="85" y="8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6" y="9"/>
                  </a:lnTo>
                  <a:lnTo>
                    <a:pt x="86" y="9"/>
                  </a:lnTo>
                  <a:lnTo>
                    <a:pt x="86" y="8"/>
                  </a:lnTo>
                  <a:lnTo>
                    <a:pt x="86" y="8"/>
                  </a:lnTo>
                  <a:lnTo>
                    <a:pt x="85" y="6"/>
                  </a:lnTo>
                  <a:lnTo>
                    <a:pt x="83" y="5"/>
                  </a:lnTo>
                  <a:lnTo>
                    <a:pt x="82" y="5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3" y="1"/>
                  </a:lnTo>
                  <a:lnTo>
                    <a:pt x="85" y="3"/>
                  </a:lnTo>
                  <a:lnTo>
                    <a:pt x="86" y="3"/>
                  </a:lnTo>
                  <a:lnTo>
                    <a:pt x="86" y="1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1" name="Freeform 37">
              <a:extLst>
                <a:ext uri="{FF2B5EF4-FFF2-40B4-BE49-F238E27FC236}">
                  <a16:creationId xmlns:a16="http://schemas.microsoft.com/office/drawing/2014/main" id="{1A8121BB-50AA-4E77-BF0E-F1B24E24D9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9948" y="4643981"/>
              <a:ext cx="91614" cy="38984"/>
            </a:xfrm>
            <a:custGeom>
              <a:avLst/>
              <a:gdLst>
                <a:gd name="T0" fmla="*/ 6 w 47"/>
                <a:gd name="T1" fmla="*/ 16 h 20"/>
                <a:gd name="T2" fmla="*/ 5 w 47"/>
                <a:gd name="T3" fmla="*/ 17 h 20"/>
                <a:gd name="T4" fmla="*/ 3 w 47"/>
                <a:gd name="T5" fmla="*/ 19 h 20"/>
                <a:gd name="T6" fmla="*/ 2 w 47"/>
                <a:gd name="T7" fmla="*/ 19 h 20"/>
                <a:gd name="T8" fmla="*/ 0 w 47"/>
                <a:gd name="T9" fmla="*/ 19 h 20"/>
                <a:gd name="T10" fmla="*/ 2 w 47"/>
                <a:gd name="T11" fmla="*/ 17 h 20"/>
                <a:gd name="T12" fmla="*/ 43 w 47"/>
                <a:gd name="T13" fmla="*/ 3 h 20"/>
                <a:gd name="T14" fmla="*/ 46 w 47"/>
                <a:gd name="T15" fmla="*/ 3 h 20"/>
                <a:gd name="T16" fmla="*/ 47 w 47"/>
                <a:gd name="T17" fmla="*/ 5 h 20"/>
                <a:gd name="T18" fmla="*/ 41 w 47"/>
                <a:gd name="T19" fmla="*/ 9 h 20"/>
                <a:gd name="T20" fmla="*/ 38 w 47"/>
                <a:gd name="T21" fmla="*/ 9 h 20"/>
                <a:gd name="T22" fmla="*/ 35 w 47"/>
                <a:gd name="T23" fmla="*/ 11 h 20"/>
                <a:gd name="T24" fmla="*/ 31 w 47"/>
                <a:gd name="T25" fmla="*/ 12 h 20"/>
                <a:gd name="T26" fmla="*/ 30 w 47"/>
                <a:gd name="T27" fmla="*/ 14 h 20"/>
                <a:gd name="T28" fmla="*/ 27 w 47"/>
                <a:gd name="T29" fmla="*/ 14 h 20"/>
                <a:gd name="T30" fmla="*/ 24 w 47"/>
                <a:gd name="T31" fmla="*/ 16 h 20"/>
                <a:gd name="T32" fmla="*/ 17 w 47"/>
                <a:gd name="T33" fmla="*/ 19 h 20"/>
                <a:gd name="T34" fmla="*/ 14 w 47"/>
                <a:gd name="T35" fmla="*/ 19 h 20"/>
                <a:gd name="T36" fmla="*/ 13 w 47"/>
                <a:gd name="T37" fmla="*/ 17 h 20"/>
                <a:gd name="T38" fmla="*/ 13 w 47"/>
                <a:gd name="T39" fmla="*/ 16 h 20"/>
                <a:gd name="T40" fmla="*/ 16 w 47"/>
                <a:gd name="T41" fmla="*/ 16 h 20"/>
                <a:gd name="T42" fmla="*/ 16 w 47"/>
                <a:gd name="T43" fmla="*/ 14 h 20"/>
                <a:gd name="T44" fmla="*/ 16 w 47"/>
                <a:gd name="T45" fmla="*/ 12 h 20"/>
                <a:gd name="T46" fmla="*/ 13 w 47"/>
                <a:gd name="T47" fmla="*/ 14 h 20"/>
                <a:gd name="T48" fmla="*/ 13 w 47"/>
                <a:gd name="T49" fmla="*/ 12 h 20"/>
                <a:gd name="T50" fmla="*/ 16 w 47"/>
                <a:gd name="T51" fmla="*/ 9 h 20"/>
                <a:gd name="T52" fmla="*/ 19 w 47"/>
                <a:gd name="T53" fmla="*/ 6 h 20"/>
                <a:gd name="T54" fmla="*/ 25 w 47"/>
                <a:gd name="T55" fmla="*/ 6 h 20"/>
                <a:gd name="T56" fmla="*/ 31 w 47"/>
                <a:gd name="T57" fmla="*/ 6 h 20"/>
                <a:gd name="T58" fmla="*/ 38 w 47"/>
                <a:gd name="T59" fmla="*/ 5 h 20"/>
                <a:gd name="T60" fmla="*/ 41 w 47"/>
                <a:gd name="T61" fmla="*/ 5 h 20"/>
                <a:gd name="T62" fmla="*/ 43 w 47"/>
                <a:gd name="T63" fmla="*/ 3 h 20"/>
                <a:gd name="T64" fmla="*/ 22 w 47"/>
                <a:gd name="T65" fmla="*/ 3 h 20"/>
                <a:gd name="T66" fmla="*/ 22 w 47"/>
                <a:gd name="T67" fmla="*/ 1 h 20"/>
                <a:gd name="T68" fmla="*/ 24 w 47"/>
                <a:gd name="T6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7" h="20">
                  <a:moveTo>
                    <a:pt x="6" y="16"/>
                  </a:moveTo>
                  <a:lnTo>
                    <a:pt x="6" y="16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6" y="16"/>
                  </a:lnTo>
                  <a:close/>
                  <a:moveTo>
                    <a:pt x="43" y="3"/>
                  </a:moveTo>
                  <a:lnTo>
                    <a:pt x="44" y="3"/>
                  </a:lnTo>
                  <a:lnTo>
                    <a:pt x="46" y="3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4" y="6"/>
                  </a:lnTo>
                  <a:lnTo>
                    <a:pt x="41" y="9"/>
                  </a:lnTo>
                  <a:lnTo>
                    <a:pt x="39" y="9"/>
                  </a:lnTo>
                  <a:lnTo>
                    <a:pt x="38" y="9"/>
                  </a:lnTo>
                  <a:lnTo>
                    <a:pt x="36" y="11"/>
                  </a:lnTo>
                  <a:lnTo>
                    <a:pt x="35" y="11"/>
                  </a:lnTo>
                  <a:lnTo>
                    <a:pt x="33" y="12"/>
                  </a:lnTo>
                  <a:lnTo>
                    <a:pt x="31" y="12"/>
                  </a:lnTo>
                  <a:lnTo>
                    <a:pt x="30" y="12"/>
                  </a:lnTo>
                  <a:lnTo>
                    <a:pt x="30" y="1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5" y="14"/>
                  </a:lnTo>
                  <a:lnTo>
                    <a:pt x="24" y="16"/>
                  </a:lnTo>
                  <a:lnTo>
                    <a:pt x="19" y="17"/>
                  </a:lnTo>
                  <a:lnTo>
                    <a:pt x="17" y="19"/>
                  </a:lnTo>
                  <a:lnTo>
                    <a:pt x="14" y="20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3" y="14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4" y="11"/>
                  </a:lnTo>
                  <a:lnTo>
                    <a:pt x="16" y="9"/>
                  </a:lnTo>
                  <a:lnTo>
                    <a:pt x="16" y="8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31" y="6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3" y="3"/>
                  </a:lnTo>
                  <a:close/>
                  <a:moveTo>
                    <a:pt x="24" y="0"/>
                  </a:moveTo>
                  <a:lnTo>
                    <a:pt x="22" y="3"/>
                  </a:lnTo>
                  <a:lnTo>
                    <a:pt x="20" y="3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2" name="Freeform 38">
              <a:extLst>
                <a:ext uri="{FF2B5EF4-FFF2-40B4-BE49-F238E27FC236}">
                  <a16:creationId xmlns:a16="http://schemas.microsoft.com/office/drawing/2014/main" id="{87B1BFB5-D5CD-4CC1-B6B6-8D507FFC34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61586" y="3197659"/>
              <a:ext cx="218313" cy="144242"/>
            </a:xfrm>
            <a:custGeom>
              <a:avLst/>
              <a:gdLst>
                <a:gd name="T0" fmla="*/ 49 w 112"/>
                <a:gd name="T1" fmla="*/ 22 h 74"/>
                <a:gd name="T2" fmla="*/ 47 w 112"/>
                <a:gd name="T3" fmla="*/ 1 h 74"/>
                <a:gd name="T4" fmla="*/ 47 w 112"/>
                <a:gd name="T5" fmla="*/ 1 h 74"/>
                <a:gd name="T6" fmla="*/ 49 w 112"/>
                <a:gd name="T7" fmla="*/ 4 h 74"/>
                <a:gd name="T8" fmla="*/ 49 w 112"/>
                <a:gd name="T9" fmla="*/ 6 h 74"/>
                <a:gd name="T10" fmla="*/ 44 w 112"/>
                <a:gd name="T11" fmla="*/ 12 h 74"/>
                <a:gd name="T12" fmla="*/ 49 w 112"/>
                <a:gd name="T13" fmla="*/ 16 h 74"/>
                <a:gd name="T14" fmla="*/ 47 w 112"/>
                <a:gd name="T15" fmla="*/ 17 h 74"/>
                <a:gd name="T16" fmla="*/ 44 w 112"/>
                <a:gd name="T17" fmla="*/ 17 h 74"/>
                <a:gd name="T18" fmla="*/ 32 w 112"/>
                <a:gd name="T19" fmla="*/ 17 h 74"/>
                <a:gd name="T20" fmla="*/ 30 w 112"/>
                <a:gd name="T21" fmla="*/ 19 h 74"/>
                <a:gd name="T22" fmla="*/ 28 w 112"/>
                <a:gd name="T23" fmla="*/ 27 h 74"/>
                <a:gd name="T24" fmla="*/ 38 w 112"/>
                <a:gd name="T25" fmla="*/ 27 h 74"/>
                <a:gd name="T26" fmla="*/ 44 w 112"/>
                <a:gd name="T27" fmla="*/ 25 h 74"/>
                <a:gd name="T28" fmla="*/ 50 w 112"/>
                <a:gd name="T29" fmla="*/ 28 h 74"/>
                <a:gd name="T30" fmla="*/ 58 w 112"/>
                <a:gd name="T31" fmla="*/ 25 h 74"/>
                <a:gd name="T32" fmla="*/ 60 w 112"/>
                <a:gd name="T33" fmla="*/ 27 h 74"/>
                <a:gd name="T34" fmla="*/ 65 w 112"/>
                <a:gd name="T35" fmla="*/ 30 h 74"/>
                <a:gd name="T36" fmla="*/ 71 w 112"/>
                <a:gd name="T37" fmla="*/ 31 h 74"/>
                <a:gd name="T38" fmla="*/ 77 w 112"/>
                <a:gd name="T39" fmla="*/ 28 h 74"/>
                <a:gd name="T40" fmla="*/ 88 w 112"/>
                <a:gd name="T41" fmla="*/ 28 h 74"/>
                <a:gd name="T42" fmla="*/ 91 w 112"/>
                <a:gd name="T43" fmla="*/ 31 h 74"/>
                <a:gd name="T44" fmla="*/ 93 w 112"/>
                <a:gd name="T45" fmla="*/ 36 h 74"/>
                <a:gd name="T46" fmla="*/ 95 w 112"/>
                <a:gd name="T47" fmla="*/ 42 h 74"/>
                <a:gd name="T48" fmla="*/ 101 w 112"/>
                <a:gd name="T49" fmla="*/ 41 h 74"/>
                <a:gd name="T50" fmla="*/ 107 w 112"/>
                <a:gd name="T51" fmla="*/ 49 h 74"/>
                <a:gd name="T52" fmla="*/ 110 w 112"/>
                <a:gd name="T53" fmla="*/ 55 h 74"/>
                <a:gd name="T54" fmla="*/ 112 w 112"/>
                <a:gd name="T55" fmla="*/ 63 h 74"/>
                <a:gd name="T56" fmla="*/ 109 w 112"/>
                <a:gd name="T57" fmla="*/ 64 h 74"/>
                <a:gd name="T58" fmla="*/ 101 w 112"/>
                <a:gd name="T59" fmla="*/ 61 h 74"/>
                <a:gd name="T60" fmla="*/ 91 w 112"/>
                <a:gd name="T61" fmla="*/ 64 h 74"/>
                <a:gd name="T62" fmla="*/ 91 w 112"/>
                <a:gd name="T63" fmla="*/ 61 h 74"/>
                <a:gd name="T64" fmla="*/ 80 w 112"/>
                <a:gd name="T65" fmla="*/ 64 h 74"/>
                <a:gd name="T66" fmla="*/ 65 w 112"/>
                <a:gd name="T67" fmla="*/ 74 h 74"/>
                <a:gd name="T68" fmla="*/ 60 w 112"/>
                <a:gd name="T69" fmla="*/ 66 h 74"/>
                <a:gd name="T70" fmla="*/ 61 w 112"/>
                <a:gd name="T71" fmla="*/ 53 h 74"/>
                <a:gd name="T72" fmla="*/ 57 w 112"/>
                <a:gd name="T73" fmla="*/ 52 h 74"/>
                <a:gd name="T74" fmla="*/ 47 w 112"/>
                <a:gd name="T75" fmla="*/ 47 h 74"/>
                <a:gd name="T76" fmla="*/ 41 w 112"/>
                <a:gd name="T77" fmla="*/ 53 h 74"/>
                <a:gd name="T78" fmla="*/ 38 w 112"/>
                <a:gd name="T79" fmla="*/ 60 h 74"/>
                <a:gd name="T80" fmla="*/ 30 w 112"/>
                <a:gd name="T81" fmla="*/ 61 h 74"/>
                <a:gd name="T82" fmla="*/ 27 w 112"/>
                <a:gd name="T83" fmla="*/ 66 h 74"/>
                <a:gd name="T84" fmla="*/ 22 w 112"/>
                <a:gd name="T85" fmla="*/ 63 h 74"/>
                <a:gd name="T86" fmla="*/ 17 w 112"/>
                <a:gd name="T87" fmla="*/ 66 h 74"/>
                <a:gd name="T88" fmla="*/ 11 w 112"/>
                <a:gd name="T89" fmla="*/ 69 h 74"/>
                <a:gd name="T90" fmla="*/ 6 w 112"/>
                <a:gd name="T91" fmla="*/ 60 h 74"/>
                <a:gd name="T92" fmla="*/ 14 w 112"/>
                <a:gd name="T93" fmla="*/ 52 h 74"/>
                <a:gd name="T94" fmla="*/ 13 w 112"/>
                <a:gd name="T95" fmla="*/ 45 h 74"/>
                <a:gd name="T96" fmla="*/ 11 w 112"/>
                <a:gd name="T97" fmla="*/ 36 h 74"/>
                <a:gd name="T98" fmla="*/ 5 w 112"/>
                <a:gd name="T99" fmla="*/ 34 h 74"/>
                <a:gd name="T100" fmla="*/ 0 w 112"/>
                <a:gd name="T101" fmla="*/ 31 h 74"/>
                <a:gd name="T102" fmla="*/ 8 w 112"/>
                <a:gd name="T103" fmla="*/ 25 h 74"/>
                <a:gd name="T104" fmla="*/ 17 w 112"/>
                <a:gd name="T105" fmla="*/ 25 h 74"/>
                <a:gd name="T106" fmla="*/ 20 w 112"/>
                <a:gd name="T107" fmla="*/ 20 h 74"/>
                <a:gd name="T108" fmla="*/ 22 w 112"/>
                <a:gd name="T109" fmla="*/ 20 h 74"/>
                <a:gd name="T110" fmla="*/ 24 w 112"/>
                <a:gd name="T111" fmla="*/ 17 h 74"/>
                <a:gd name="T112" fmla="*/ 19 w 112"/>
                <a:gd name="T113" fmla="*/ 16 h 74"/>
                <a:gd name="T114" fmla="*/ 27 w 112"/>
                <a:gd name="T115" fmla="*/ 16 h 74"/>
                <a:gd name="T116" fmla="*/ 28 w 112"/>
                <a:gd name="T117" fmla="*/ 8 h 74"/>
                <a:gd name="T118" fmla="*/ 33 w 112"/>
                <a:gd name="T119" fmla="*/ 6 h 74"/>
                <a:gd name="T120" fmla="*/ 43 w 112"/>
                <a:gd name="T121" fmla="*/ 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" h="74">
                  <a:moveTo>
                    <a:pt x="46" y="20"/>
                  </a:moveTo>
                  <a:lnTo>
                    <a:pt x="46" y="20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0"/>
                  </a:lnTo>
                  <a:lnTo>
                    <a:pt x="46" y="20"/>
                  </a:lnTo>
                  <a:close/>
                  <a:moveTo>
                    <a:pt x="47" y="1"/>
                  </a:moveTo>
                  <a:lnTo>
                    <a:pt x="47" y="1"/>
                  </a:lnTo>
                  <a:lnTo>
                    <a:pt x="47" y="1"/>
                  </a:lnTo>
                  <a:lnTo>
                    <a:pt x="49" y="3"/>
                  </a:lnTo>
                  <a:lnTo>
                    <a:pt x="47" y="3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1"/>
                  </a:lnTo>
                  <a:close/>
                  <a:moveTo>
                    <a:pt x="44" y="0"/>
                  </a:move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7" y="4"/>
                  </a:lnTo>
                  <a:lnTo>
                    <a:pt x="47" y="4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7" y="9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2"/>
                  </a:lnTo>
                  <a:lnTo>
                    <a:pt x="44" y="12"/>
                  </a:lnTo>
                  <a:lnTo>
                    <a:pt x="46" y="12"/>
                  </a:lnTo>
                  <a:lnTo>
                    <a:pt x="46" y="12"/>
                  </a:lnTo>
                  <a:lnTo>
                    <a:pt x="47" y="14"/>
                  </a:lnTo>
                  <a:lnTo>
                    <a:pt x="47" y="14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49" y="16"/>
                  </a:lnTo>
                  <a:lnTo>
                    <a:pt x="47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6" y="17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5" y="16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20"/>
                  </a:lnTo>
                  <a:lnTo>
                    <a:pt x="30" y="20"/>
                  </a:lnTo>
                  <a:lnTo>
                    <a:pt x="30" y="19"/>
                  </a:lnTo>
                  <a:lnTo>
                    <a:pt x="28" y="19"/>
                  </a:lnTo>
                  <a:lnTo>
                    <a:pt x="28" y="20"/>
                  </a:lnTo>
                  <a:lnTo>
                    <a:pt x="28" y="22"/>
                  </a:lnTo>
                  <a:lnTo>
                    <a:pt x="27" y="22"/>
                  </a:lnTo>
                  <a:lnTo>
                    <a:pt x="28" y="23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5"/>
                  </a:lnTo>
                  <a:lnTo>
                    <a:pt x="38" y="27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3" y="27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47" y="25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0" y="28"/>
                  </a:lnTo>
                  <a:lnTo>
                    <a:pt x="54" y="28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1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9" y="30"/>
                  </a:lnTo>
                  <a:lnTo>
                    <a:pt x="69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3" y="30"/>
                  </a:lnTo>
                  <a:lnTo>
                    <a:pt x="74" y="30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4" y="30"/>
                  </a:lnTo>
                  <a:lnTo>
                    <a:pt x="85" y="28"/>
                  </a:lnTo>
                  <a:lnTo>
                    <a:pt x="87" y="28"/>
                  </a:lnTo>
                  <a:lnTo>
                    <a:pt x="88" y="28"/>
                  </a:lnTo>
                  <a:lnTo>
                    <a:pt x="88" y="28"/>
                  </a:lnTo>
                  <a:lnTo>
                    <a:pt x="90" y="28"/>
                  </a:lnTo>
                  <a:lnTo>
                    <a:pt x="91" y="28"/>
                  </a:lnTo>
                  <a:lnTo>
                    <a:pt x="91" y="28"/>
                  </a:lnTo>
                  <a:lnTo>
                    <a:pt x="91" y="30"/>
                  </a:lnTo>
                  <a:lnTo>
                    <a:pt x="91" y="31"/>
                  </a:lnTo>
                  <a:lnTo>
                    <a:pt x="91" y="33"/>
                  </a:lnTo>
                  <a:lnTo>
                    <a:pt x="93" y="34"/>
                  </a:lnTo>
                  <a:lnTo>
                    <a:pt x="93" y="34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8"/>
                  </a:lnTo>
                  <a:lnTo>
                    <a:pt x="91" y="38"/>
                  </a:lnTo>
                  <a:lnTo>
                    <a:pt x="93" y="38"/>
                  </a:lnTo>
                  <a:lnTo>
                    <a:pt x="93" y="41"/>
                  </a:lnTo>
                  <a:lnTo>
                    <a:pt x="93" y="42"/>
                  </a:lnTo>
                  <a:lnTo>
                    <a:pt x="95" y="42"/>
                  </a:lnTo>
                  <a:lnTo>
                    <a:pt x="96" y="42"/>
                  </a:lnTo>
                  <a:lnTo>
                    <a:pt x="96" y="42"/>
                  </a:lnTo>
                  <a:lnTo>
                    <a:pt x="98" y="42"/>
                  </a:lnTo>
                  <a:lnTo>
                    <a:pt x="98" y="41"/>
                  </a:lnTo>
                  <a:lnTo>
                    <a:pt x="99" y="41"/>
                  </a:lnTo>
                  <a:lnTo>
                    <a:pt x="101" y="41"/>
                  </a:lnTo>
                  <a:lnTo>
                    <a:pt x="104" y="42"/>
                  </a:lnTo>
                  <a:lnTo>
                    <a:pt x="107" y="44"/>
                  </a:lnTo>
                  <a:lnTo>
                    <a:pt x="109" y="44"/>
                  </a:lnTo>
                  <a:lnTo>
                    <a:pt x="109" y="45"/>
                  </a:lnTo>
                  <a:lnTo>
                    <a:pt x="107" y="47"/>
                  </a:lnTo>
                  <a:lnTo>
                    <a:pt x="107" y="49"/>
                  </a:lnTo>
                  <a:lnTo>
                    <a:pt x="107" y="50"/>
                  </a:lnTo>
                  <a:lnTo>
                    <a:pt x="109" y="52"/>
                  </a:lnTo>
                  <a:lnTo>
                    <a:pt x="109" y="53"/>
                  </a:lnTo>
                  <a:lnTo>
                    <a:pt x="109" y="55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56"/>
                  </a:lnTo>
                  <a:lnTo>
                    <a:pt x="109" y="58"/>
                  </a:lnTo>
                  <a:lnTo>
                    <a:pt x="110" y="60"/>
                  </a:lnTo>
                  <a:lnTo>
                    <a:pt x="110" y="60"/>
                  </a:lnTo>
                  <a:lnTo>
                    <a:pt x="112" y="61"/>
                  </a:lnTo>
                  <a:lnTo>
                    <a:pt x="112" y="63"/>
                  </a:lnTo>
                  <a:lnTo>
                    <a:pt x="112" y="63"/>
                  </a:lnTo>
                  <a:lnTo>
                    <a:pt x="110" y="64"/>
                  </a:lnTo>
                  <a:lnTo>
                    <a:pt x="110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7" y="63"/>
                  </a:lnTo>
                  <a:lnTo>
                    <a:pt x="106" y="61"/>
                  </a:lnTo>
                  <a:lnTo>
                    <a:pt x="104" y="63"/>
                  </a:lnTo>
                  <a:lnTo>
                    <a:pt x="102" y="61"/>
                  </a:lnTo>
                  <a:lnTo>
                    <a:pt x="101" y="61"/>
                  </a:lnTo>
                  <a:lnTo>
                    <a:pt x="101" y="61"/>
                  </a:lnTo>
                  <a:lnTo>
                    <a:pt x="99" y="63"/>
                  </a:lnTo>
                  <a:lnTo>
                    <a:pt x="99" y="63"/>
                  </a:lnTo>
                  <a:lnTo>
                    <a:pt x="98" y="63"/>
                  </a:lnTo>
                  <a:lnTo>
                    <a:pt x="96" y="64"/>
                  </a:lnTo>
                  <a:lnTo>
                    <a:pt x="93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3" y="63"/>
                  </a:lnTo>
                  <a:lnTo>
                    <a:pt x="93" y="63"/>
                  </a:lnTo>
                  <a:lnTo>
                    <a:pt x="93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88" y="61"/>
                  </a:lnTo>
                  <a:lnTo>
                    <a:pt x="88" y="61"/>
                  </a:lnTo>
                  <a:lnTo>
                    <a:pt x="85" y="61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7" y="68"/>
                  </a:lnTo>
                  <a:lnTo>
                    <a:pt x="73" y="69"/>
                  </a:lnTo>
                  <a:lnTo>
                    <a:pt x="69" y="71"/>
                  </a:lnTo>
                  <a:lnTo>
                    <a:pt x="66" y="72"/>
                  </a:lnTo>
                  <a:lnTo>
                    <a:pt x="65" y="74"/>
                  </a:lnTo>
                  <a:lnTo>
                    <a:pt x="63" y="74"/>
                  </a:lnTo>
                  <a:lnTo>
                    <a:pt x="63" y="74"/>
                  </a:lnTo>
                  <a:lnTo>
                    <a:pt x="61" y="72"/>
                  </a:lnTo>
                  <a:lnTo>
                    <a:pt x="61" y="71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4"/>
                  </a:lnTo>
                  <a:lnTo>
                    <a:pt x="60" y="61"/>
                  </a:lnTo>
                  <a:lnTo>
                    <a:pt x="60" y="58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61" y="53"/>
                  </a:lnTo>
                  <a:lnTo>
                    <a:pt x="61" y="53"/>
                  </a:lnTo>
                  <a:lnTo>
                    <a:pt x="60" y="53"/>
                  </a:lnTo>
                  <a:lnTo>
                    <a:pt x="58" y="53"/>
                  </a:lnTo>
                  <a:lnTo>
                    <a:pt x="58" y="53"/>
                  </a:lnTo>
                  <a:lnTo>
                    <a:pt x="57" y="53"/>
                  </a:lnTo>
                  <a:lnTo>
                    <a:pt x="57" y="52"/>
                  </a:lnTo>
                  <a:lnTo>
                    <a:pt x="58" y="49"/>
                  </a:lnTo>
                  <a:lnTo>
                    <a:pt x="57" y="47"/>
                  </a:lnTo>
                  <a:lnTo>
                    <a:pt x="54" y="45"/>
                  </a:lnTo>
                  <a:lnTo>
                    <a:pt x="52" y="44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9"/>
                  </a:lnTo>
                  <a:lnTo>
                    <a:pt x="44" y="50"/>
                  </a:lnTo>
                  <a:lnTo>
                    <a:pt x="43" y="52"/>
                  </a:lnTo>
                  <a:lnTo>
                    <a:pt x="43" y="53"/>
                  </a:lnTo>
                  <a:lnTo>
                    <a:pt x="41" y="53"/>
                  </a:lnTo>
                  <a:lnTo>
                    <a:pt x="41" y="53"/>
                  </a:lnTo>
                  <a:lnTo>
                    <a:pt x="43" y="56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8" y="60"/>
                  </a:lnTo>
                  <a:lnTo>
                    <a:pt x="38" y="58"/>
                  </a:lnTo>
                  <a:lnTo>
                    <a:pt x="36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30" y="61"/>
                  </a:lnTo>
                  <a:lnTo>
                    <a:pt x="30" y="61"/>
                  </a:lnTo>
                  <a:lnTo>
                    <a:pt x="30" y="64"/>
                  </a:lnTo>
                  <a:lnTo>
                    <a:pt x="30" y="64"/>
                  </a:lnTo>
                  <a:lnTo>
                    <a:pt x="30" y="66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7" y="66"/>
                  </a:lnTo>
                  <a:lnTo>
                    <a:pt x="25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4"/>
                  </a:lnTo>
                  <a:lnTo>
                    <a:pt x="20" y="64"/>
                  </a:lnTo>
                  <a:lnTo>
                    <a:pt x="20" y="64"/>
                  </a:lnTo>
                  <a:lnTo>
                    <a:pt x="19" y="64"/>
                  </a:lnTo>
                  <a:lnTo>
                    <a:pt x="19" y="64"/>
                  </a:lnTo>
                  <a:lnTo>
                    <a:pt x="17" y="66"/>
                  </a:lnTo>
                  <a:lnTo>
                    <a:pt x="16" y="66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1" y="69"/>
                  </a:lnTo>
                  <a:lnTo>
                    <a:pt x="9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4"/>
                  </a:lnTo>
                  <a:lnTo>
                    <a:pt x="6" y="60"/>
                  </a:lnTo>
                  <a:lnTo>
                    <a:pt x="8" y="60"/>
                  </a:lnTo>
                  <a:lnTo>
                    <a:pt x="9" y="56"/>
                  </a:lnTo>
                  <a:lnTo>
                    <a:pt x="11" y="55"/>
                  </a:lnTo>
                  <a:lnTo>
                    <a:pt x="13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7"/>
                  </a:lnTo>
                  <a:lnTo>
                    <a:pt x="13" y="45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3" y="38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6" y="27"/>
                  </a:lnTo>
                  <a:lnTo>
                    <a:pt x="16" y="27"/>
                  </a:lnTo>
                  <a:lnTo>
                    <a:pt x="17" y="25"/>
                  </a:lnTo>
                  <a:lnTo>
                    <a:pt x="19" y="25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0" y="19"/>
                  </a:lnTo>
                  <a:lnTo>
                    <a:pt x="20" y="17"/>
                  </a:lnTo>
                  <a:lnTo>
                    <a:pt x="22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0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8" y="16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2"/>
                  </a:lnTo>
                  <a:lnTo>
                    <a:pt x="27" y="9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8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3" y="6"/>
                  </a:lnTo>
                  <a:lnTo>
                    <a:pt x="35" y="8"/>
                  </a:lnTo>
                  <a:lnTo>
                    <a:pt x="35" y="8"/>
                  </a:lnTo>
                  <a:lnTo>
                    <a:pt x="35" y="6"/>
                  </a:lnTo>
                  <a:lnTo>
                    <a:pt x="39" y="4"/>
                  </a:lnTo>
                  <a:lnTo>
                    <a:pt x="41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4" y="1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3" name="Freeform 39">
              <a:extLst>
                <a:ext uri="{FF2B5EF4-FFF2-40B4-BE49-F238E27FC236}">
                  <a16:creationId xmlns:a16="http://schemas.microsoft.com/office/drawing/2014/main" id="{E4644757-0C47-4CFA-8DA8-7BA5AFB990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07548" y="3835055"/>
              <a:ext cx="231958" cy="424930"/>
            </a:xfrm>
            <a:custGeom>
              <a:avLst/>
              <a:gdLst>
                <a:gd name="T0" fmla="*/ 25 w 119"/>
                <a:gd name="T1" fmla="*/ 191 h 218"/>
                <a:gd name="T2" fmla="*/ 14 w 119"/>
                <a:gd name="T3" fmla="*/ 182 h 218"/>
                <a:gd name="T4" fmla="*/ 14 w 119"/>
                <a:gd name="T5" fmla="*/ 182 h 218"/>
                <a:gd name="T6" fmla="*/ 39 w 119"/>
                <a:gd name="T7" fmla="*/ 163 h 218"/>
                <a:gd name="T8" fmla="*/ 39 w 119"/>
                <a:gd name="T9" fmla="*/ 158 h 218"/>
                <a:gd name="T10" fmla="*/ 75 w 119"/>
                <a:gd name="T11" fmla="*/ 130 h 218"/>
                <a:gd name="T12" fmla="*/ 71 w 119"/>
                <a:gd name="T13" fmla="*/ 123 h 218"/>
                <a:gd name="T14" fmla="*/ 42 w 119"/>
                <a:gd name="T15" fmla="*/ 2 h 218"/>
                <a:gd name="T16" fmla="*/ 44 w 119"/>
                <a:gd name="T17" fmla="*/ 12 h 218"/>
                <a:gd name="T18" fmla="*/ 56 w 119"/>
                <a:gd name="T19" fmla="*/ 15 h 218"/>
                <a:gd name="T20" fmla="*/ 53 w 119"/>
                <a:gd name="T21" fmla="*/ 30 h 218"/>
                <a:gd name="T22" fmla="*/ 53 w 119"/>
                <a:gd name="T23" fmla="*/ 45 h 218"/>
                <a:gd name="T24" fmla="*/ 64 w 119"/>
                <a:gd name="T25" fmla="*/ 37 h 218"/>
                <a:gd name="T26" fmla="*/ 75 w 119"/>
                <a:gd name="T27" fmla="*/ 38 h 218"/>
                <a:gd name="T28" fmla="*/ 83 w 119"/>
                <a:gd name="T29" fmla="*/ 37 h 218"/>
                <a:gd name="T30" fmla="*/ 89 w 119"/>
                <a:gd name="T31" fmla="*/ 30 h 218"/>
                <a:gd name="T32" fmla="*/ 105 w 119"/>
                <a:gd name="T33" fmla="*/ 45 h 218"/>
                <a:gd name="T34" fmla="*/ 113 w 119"/>
                <a:gd name="T35" fmla="*/ 65 h 218"/>
                <a:gd name="T36" fmla="*/ 119 w 119"/>
                <a:gd name="T37" fmla="*/ 73 h 218"/>
                <a:gd name="T38" fmla="*/ 118 w 119"/>
                <a:gd name="T39" fmla="*/ 87 h 218"/>
                <a:gd name="T40" fmla="*/ 112 w 119"/>
                <a:gd name="T41" fmla="*/ 93 h 218"/>
                <a:gd name="T42" fmla="*/ 96 w 119"/>
                <a:gd name="T43" fmla="*/ 90 h 218"/>
                <a:gd name="T44" fmla="*/ 80 w 119"/>
                <a:gd name="T45" fmla="*/ 93 h 218"/>
                <a:gd name="T46" fmla="*/ 72 w 119"/>
                <a:gd name="T47" fmla="*/ 103 h 218"/>
                <a:gd name="T48" fmla="*/ 78 w 119"/>
                <a:gd name="T49" fmla="*/ 120 h 218"/>
                <a:gd name="T50" fmla="*/ 75 w 119"/>
                <a:gd name="T51" fmla="*/ 122 h 218"/>
                <a:gd name="T52" fmla="*/ 66 w 119"/>
                <a:gd name="T53" fmla="*/ 117 h 218"/>
                <a:gd name="T54" fmla="*/ 52 w 119"/>
                <a:gd name="T55" fmla="*/ 111 h 218"/>
                <a:gd name="T56" fmla="*/ 41 w 119"/>
                <a:gd name="T57" fmla="*/ 104 h 218"/>
                <a:gd name="T58" fmla="*/ 36 w 119"/>
                <a:gd name="T59" fmla="*/ 127 h 218"/>
                <a:gd name="T60" fmla="*/ 26 w 119"/>
                <a:gd name="T61" fmla="*/ 150 h 218"/>
                <a:gd name="T62" fmla="*/ 34 w 119"/>
                <a:gd name="T63" fmla="*/ 164 h 218"/>
                <a:gd name="T64" fmla="*/ 41 w 119"/>
                <a:gd name="T65" fmla="*/ 175 h 218"/>
                <a:gd name="T66" fmla="*/ 42 w 119"/>
                <a:gd name="T67" fmla="*/ 190 h 218"/>
                <a:gd name="T68" fmla="*/ 45 w 119"/>
                <a:gd name="T69" fmla="*/ 196 h 218"/>
                <a:gd name="T70" fmla="*/ 64 w 119"/>
                <a:gd name="T71" fmla="*/ 205 h 218"/>
                <a:gd name="T72" fmla="*/ 63 w 119"/>
                <a:gd name="T73" fmla="*/ 215 h 218"/>
                <a:gd name="T74" fmla="*/ 53 w 119"/>
                <a:gd name="T75" fmla="*/ 216 h 218"/>
                <a:gd name="T76" fmla="*/ 52 w 119"/>
                <a:gd name="T77" fmla="*/ 208 h 218"/>
                <a:gd name="T78" fmla="*/ 41 w 119"/>
                <a:gd name="T79" fmla="*/ 202 h 218"/>
                <a:gd name="T80" fmla="*/ 33 w 119"/>
                <a:gd name="T81" fmla="*/ 193 h 218"/>
                <a:gd name="T82" fmla="*/ 23 w 119"/>
                <a:gd name="T83" fmla="*/ 183 h 218"/>
                <a:gd name="T84" fmla="*/ 14 w 119"/>
                <a:gd name="T85" fmla="*/ 180 h 218"/>
                <a:gd name="T86" fmla="*/ 20 w 119"/>
                <a:gd name="T87" fmla="*/ 150 h 218"/>
                <a:gd name="T88" fmla="*/ 30 w 119"/>
                <a:gd name="T89" fmla="*/ 134 h 218"/>
                <a:gd name="T90" fmla="*/ 30 w 119"/>
                <a:gd name="T91" fmla="*/ 120 h 218"/>
                <a:gd name="T92" fmla="*/ 26 w 119"/>
                <a:gd name="T93" fmla="*/ 108 h 218"/>
                <a:gd name="T94" fmla="*/ 17 w 119"/>
                <a:gd name="T95" fmla="*/ 89 h 218"/>
                <a:gd name="T96" fmla="*/ 15 w 119"/>
                <a:gd name="T97" fmla="*/ 76 h 218"/>
                <a:gd name="T98" fmla="*/ 22 w 119"/>
                <a:gd name="T99" fmla="*/ 62 h 218"/>
                <a:gd name="T100" fmla="*/ 17 w 119"/>
                <a:gd name="T101" fmla="*/ 54 h 218"/>
                <a:gd name="T102" fmla="*/ 6 w 119"/>
                <a:gd name="T103" fmla="*/ 38 h 218"/>
                <a:gd name="T104" fmla="*/ 1 w 119"/>
                <a:gd name="T105" fmla="*/ 29 h 218"/>
                <a:gd name="T106" fmla="*/ 6 w 119"/>
                <a:gd name="T107" fmla="*/ 21 h 218"/>
                <a:gd name="T108" fmla="*/ 15 w 119"/>
                <a:gd name="T109" fmla="*/ 12 h 218"/>
                <a:gd name="T110" fmla="*/ 25 w 119"/>
                <a:gd name="T111" fmla="*/ 7 h 218"/>
                <a:gd name="T112" fmla="*/ 31 w 119"/>
                <a:gd name="T113" fmla="*/ 4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19" h="218">
                  <a:moveTo>
                    <a:pt x="33" y="202"/>
                  </a:moveTo>
                  <a:lnTo>
                    <a:pt x="34" y="204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4"/>
                  </a:lnTo>
                  <a:lnTo>
                    <a:pt x="33" y="202"/>
                  </a:lnTo>
                  <a:close/>
                  <a:moveTo>
                    <a:pt x="25" y="188"/>
                  </a:moveTo>
                  <a:lnTo>
                    <a:pt x="25" y="190"/>
                  </a:lnTo>
                  <a:lnTo>
                    <a:pt x="25" y="191"/>
                  </a:lnTo>
                  <a:lnTo>
                    <a:pt x="25" y="191"/>
                  </a:lnTo>
                  <a:lnTo>
                    <a:pt x="25" y="190"/>
                  </a:lnTo>
                  <a:lnTo>
                    <a:pt x="25" y="188"/>
                  </a:lnTo>
                  <a:lnTo>
                    <a:pt x="25" y="188"/>
                  </a:lnTo>
                  <a:close/>
                  <a:moveTo>
                    <a:pt x="17" y="182"/>
                  </a:moveTo>
                  <a:lnTo>
                    <a:pt x="19" y="183"/>
                  </a:lnTo>
                  <a:lnTo>
                    <a:pt x="19" y="185"/>
                  </a:lnTo>
                  <a:lnTo>
                    <a:pt x="19" y="185"/>
                  </a:lnTo>
                  <a:lnTo>
                    <a:pt x="17" y="182"/>
                  </a:lnTo>
                  <a:close/>
                  <a:moveTo>
                    <a:pt x="14" y="182"/>
                  </a:moveTo>
                  <a:lnTo>
                    <a:pt x="14" y="182"/>
                  </a:lnTo>
                  <a:lnTo>
                    <a:pt x="15" y="182"/>
                  </a:lnTo>
                  <a:lnTo>
                    <a:pt x="15" y="183"/>
                  </a:lnTo>
                  <a:lnTo>
                    <a:pt x="15" y="185"/>
                  </a:lnTo>
                  <a:lnTo>
                    <a:pt x="15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5"/>
                  </a:lnTo>
                  <a:lnTo>
                    <a:pt x="14" y="182"/>
                  </a:lnTo>
                  <a:lnTo>
                    <a:pt x="14" y="182"/>
                  </a:lnTo>
                  <a:close/>
                  <a:moveTo>
                    <a:pt x="14" y="167"/>
                  </a:moveTo>
                  <a:lnTo>
                    <a:pt x="14" y="167"/>
                  </a:lnTo>
                  <a:lnTo>
                    <a:pt x="14" y="167"/>
                  </a:lnTo>
                  <a:lnTo>
                    <a:pt x="14" y="169"/>
                  </a:lnTo>
                  <a:lnTo>
                    <a:pt x="14" y="167"/>
                  </a:lnTo>
                  <a:lnTo>
                    <a:pt x="14" y="167"/>
                  </a:lnTo>
                  <a:lnTo>
                    <a:pt x="14" y="167"/>
                  </a:lnTo>
                  <a:close/>
                  <a:moveTo>
                    <a:pt x="39" y="160"/>
                  </a:moveTo>
                  <a:lnTo>
                    <a:pt x="39" y="161"/>
                  </a:lnTo>
                  <a:lnTo>
                    <a:pt x="39" y="163"/>
                  </a:lnTo>
                  <a:lnTo>
                    <a:pt x="37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1"/>
                  </a:lnTo>
                  <a:lnTo>
                    <a:pt x="39" y="161"/>
                  </a:lnTo>
                  <a:lnTo>
                    <a:pt x="39" y="160"/>
                  </a:lnTo>
                  <a:close/>
                  <a:moveTo>
                    <a:pt x="37" y="158"/>
                  </a:moveTo>
                  <a:lnTo>
                    <a:pt x="39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7" y="158"/>
                  </a:lnTo>
                  <a:close/>
                  <a:moveTo>
                    <a:pt x="75" y="130"/>
                  </a:moveTo>
                  <a:lnTo>
                    <a:pt x="75" y="130"/>
                  </a:lnTo>
                  <a:lnTo>
                    <a:pt x="75" y="131"/>
                  </a:lnTo>
                  <a:lnTo>
                    <a:pt x="75" y="131"/>
                  </a:lnTo>
                  <a:lnTo>
                    <a:pt x="75" y="130"/>
                  </a:lnTo>
                  <a:lnTo>
                    <a:pt x="75" y="130"/>
                  </a:lnTo>
                  <a:close/>
                  <a:moveTo>
                    <a:pt x="71" y="123"/>
                  </a:moveTo>
                  <a:lnTo>
                    <a:pt x="72" y="123"/>
                  </a:lnTo>
                  <a:lnTo>
                    <a:pt x="72" y="125"/>
                  </a:lnTo>
                  <a:lnTo>
                    <a:pt x="74" y="125"/>
                  </a:lnTo>
                  <a:lnTo>
                    <a:pt x="74" y="125"/>
                  </a:lnTo>
                  <a:lnTo>
                    <a:pt x="74" y="127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1" y="123"/>
                  </a:lnTo>
                  <a:lnTo>
                    <a:pt x="71" y="123"/>
                  </a:lnTo>
                  <a:close/>
                  <a:moveTo>
                    <a:pt x="37" y="0"/>
                  </a:moveTo>
                  <a:lnTo>
                    <a:pt x="37" y="2"/>
                  </a:lnTo>
                  <a:lnTo>
                    <a:pt x="39" y="2"/>
                  </a:lnTo>
                  <a:lnTo>
                    <a:pt x="41" y="2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4" y="2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7" y="5"/>
                  </a:lnTo>
                  <a:lnTo>
                    <a:pt x="47" y="7"/>
                  </a:lnTo>
                  <a:lnTo>
                    <a:pt x="45" y="7"/>
                  </a:lnTo>
                  <a:lnTo>
                    <a:pt x="45" y="10"/>
                  </a:lnTo>
                  <a:lnTo>
                    <a:pt x="44" y="12"/>
                  </a:lnTo>
                  <a:lnTo>
                    <a:pt x="44" y="13"/>
                  </a:lnTo>
                  <a:lnTo>
                    <a:pt x="45" y="15"/>
                  </a:lnTo>
                  <a:lnTo>
                    <a:pt x="47" y="15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0" y="13"/>
                  </a:lnTo>
                  <a:lnTo>
                    <a:pt x="52" y="13"/>
                  </a:lnTo>
                  <a:lnTo>
                    <a:pt x="52" y="13"/>
                  </a:lnTo>
                  <a:lnTo>
                    <a:pt x="55" y="13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6" y="18"/>
                  </a:lnTo>
                  <a:lnTo>
                    <a:pt x="56" y="19"/>
                  </a:lnTo>
                  <a:lnTo>
                    <a:pt x="56" y="21"/>
                  </a:lnTo>
                  <a:lnTo>
                    <a:pt x="56" y="23"/>
                  </a:lnTo>
                  <a:lnTo>
                    <a:pt x="56" y="26"/>
                  </a:lnTo>
                  <a:lnTo>
                    <a:pt x="55" y="29"/>
                  </a:lnTo>
                  <a:lnTo>
                    <a:pt x="55" y="29"/>
                  </a:lnTo>
                  <a:lnTo>
                    <a:pt x="53" y="30"/>
                  </a:lnTo>
                  <a:lnTo>
                    <a:pt x="53" y="30"/>
                  </a:lnTo>
                  <a:lnTo>
                    <a:pt x="53" y="32"/>
                  </a:lnTo>
                  <a:lnTo>
                    <a:pt x="55" y="32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5" y="35"/>
                  </a:lnTo>
                  <a:lnTo>
                    <a:pt x="55" y="37"/>
                  </a:lnTo>
                  <a:lnTo>
                    <a:pt x="53" y="40"/>
                  </a:lnTo>
                  <a:lnTo>
                    <a:pt x="52" y="43"/>
                  </a:lnTo>
                  <a:lnTo>
                    <a:pt x="52" y="45"/>
                  </a:lnTo>
                  <a:lnTo>
                    <a:pt x="53" y="45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6" y="43"/>
                  </a:lnTo>
                  <a:lnTo>
                    <a:pt x="60" y="41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3" y="38"/>
                  </a:lnTo>
                  <a:lnTo>
                    <a:pt x="64" y="38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7" y="35"/>
                  </a:lnTo>
                  <a:lnTo>
                    <a:pt x="69" y="34"/>
                  </a:lnTo>
                  <a:lnTo>
                    <a:pt x="69" y="34"/>
                  </a:lnTo>
                  <a:lnTo>
                    <a:pt x="71" y="35"/>
                  </a:lnTo>
                  <a:lnTo>
                    <a:pt x="72" y="37"/>
                  </a:lnTo>
                  <a:lnTo>
                    <a:pt x="74" y="37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3" y="37"/>
                  </a:lnTo>
                  <a:lnTo>
                    <a:pt x="83" y="35"/>
                  </a:lnTo>
                  <a:lnTo>
                    <a:pt x="83" y="34"/>
                  </a:lnTo>
                  <a:lnTo>
                    <a:pt x="85" y="34"/>
                  </a:lnTo>
                  <a:lnTo>
                    <a:pt x="85" y="34"/>
                  </a:lnTo>
                  <a:lnTo>
                    <a:pt x="86" y="32"/>
                  </a:lnTo>
                  <a:lnTo>
                    <a:pt x="85" y="32"/>
                  </a:lnTo>
                  <a:lnTo>
                    <a:pt x="85" y="32"/>
                  </a:lnTo>
                  <a:lnTo>
                    <a:pt x="86" y="32"/>
                  </a:lnTo>
                  <a:lnTo>
                    <a:pt x="86" y="30"/>
                  </a:lnTo>
                  <a:lnTo>
                    <a:pt x="89" y="30"/>
                  </a:lnTo>
                  <a:lnTo>
                    <a:pt x="91" y="32"/>
                  </a:lnTo>
                  <a:lnTo>
                    <a:pt x="93" y="32"/>
                  </a:lnTo>
                  <a:lnTo>
                    <a:pt x="94" y="34"/>
                  </a:lnTo>
                  <a:lnTo>
                    <a:pt x="96" y="32"/>
                  </a:lnTo>
                  <a:lnTo>
                    <a:pt x="97" y="34"/>
                  </a:lnTo>
                  <a:lnTo>
                    <a:pt x="99" y="37"/>
                  </a:lnTo>
                  <a:lnTo>
                    <a:pt x="101" y="40"/>
                  </a:lnTo>
                  <a:lnTo>
                    <a:pt x="102" y="41"/>
                  </a:lnTo>
                  <a:lnTo>
                    <a:pt x="104" y="43"/>
                  </a:lnTo>
                  <a:lnTo>
                    <a:pt x="105" y="45"/>
                  </a:lnTo>
                  <a:lnTo>
                    <a:pt x="107" y="45"/>
                  </a:lnTo>
                  <a:lnTo>
                    <a:pt x="108" y="48"/>
                  </a:lnTo>
                  <a:lnTo>
                    <a:pt x="107" y="51"/>
                  </a:lnTo>
                  <a:lnTo>
                    <a:pt x="107" y="54"/>
                  </a:lnTo>
                  <a:lnTo>
                    <a:pt x="107" y="57"/>
                  </a:lnTo>
                  <a:lnTo>
                    <a:pt x="108" y="60"/>
                  </a:lnTo>
                  <a:lnTo>
                    <a:pt x="110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3" y="65"/>
                  </a:lnTo>
                  <a:lnTo>
                    <a:pt x="115" y="67"/>
                  </a:lnTo>
                  <a:lnTo>
                    <a:pt x="116" y="67"/>
                  </a:lnTo>
                  <a:lnTo>
                    <a:pt x="116" y="68"/>
                  </a:lnTo>
                  <a:lnTo>
                    <a:pt x="116" y="68"/>
                  </a:lnTo>
                  <a:lnTo>
                    <a:pt x="116" y="70"/>
                  </a:lnTo>
                  <a:lnTo>
                    <a:pt x="118" y="70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3"/>
                  </a:lnTo>
                  <a:lnTo>
                    <a:pt x="119" y="75"/>
                  </a:lnTo>
                  <a:lnTo>
                    <a:pt x="119" y="76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8" y="78"/>
                  </a:lnTo>
                  <a:lnTo>
                    <a:pt x="118" y="79"/>
                  </a:lnTo>
                  <a:lnTo>
                    <a:pt x="118" y="81"/>
                  </a:lnTo>
                  <a:lnTo>
                    <a:pt x="118" y="82"/>
                  </a:lnTo>
                  <a:lnTo>
                    <a:pt x="118" y="84"/>
                  </a:lnTo>
                  <a:lnTo>
                    <a:pt x="118" y="87"/>
                  </a:lnTo>
                  <a:lnTo>
                    <a:pt x="118" y="87"/>
                  </a:lnTo>
                  <a:lnTo>
                    <a:pt x="118" y="89"/>
                  </a:lnTo>
                  <a:lnTo>
                    <a:pt x="116" y="89"/>
                  </a:lnTo>
                  <a:lnTo>
                    <a:pt x="116" y="90"/>
                  </a:lnTo>
                  <a:lnTo>
                    <a:pt x="115" y="90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2" y="93"/>
                  </a:lnTo>
                  <a:lnTo>
                    <a:pt x="112" y="93"/>
                  </a:lnTo>
                  <a:lnTo>
                    <a:pt x="110" y="92"/>
                  </a:lnTo>
                  <a:lnTo>
                    <a:pt x="110" y="92"/>
                  </a:lnTo>
                  <a:lnTo>
                    <a:pt x="110" y="90"/>
                  </a:lnTo>
                  <a:lnTo>
                    <a:pt x="108" y="90"/>
                  </a:lnTo>
                  <a:lnTo>
                    <a:pt x="107" y="90"/>
                  </a:lnTo>
                  <a:lnTo>
                    <a:pt x="105" y="90"/>
                  </a:lnTo>
                  <a:lnTo>
                    <a:pt x="102" y="90"/>
                  </a:lnTo>
                  <a:lnTo>
                    <a:pt x="99" y="90"/>
                  </a:lnTo>
                  <a:lnTo>
                    <a:pt x="97" y="90"/>
                  </a:lnTo>
                  <a:lnTo>
                    <a:pt x="96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3" y="90"/>
                  </a:lnTo>
                  <a:lnTo>
                    <a:pt x="91" y="90"/>
                  </a:lnTo>
                  <a:lnTo>
                    <a:pt x="89" y="90"/>
                  </a:lnTo>
                  <a:lnTo>
                    <a:pt x="88" y="90"/>
                  </a:lnTo>
                  <a:lnTo>
                    <a:pt x="86" y="90"/>
                  </a:lnTo>
                  <a:lnTo>
                    <a:pt x="85" y="92"/>
                  </a:lnTo>
                  <a:lnTo>
                    <a:pt x="82" y="92"/>
                  </a:lnTo>
                  <a:lnTo>
                    <a:pt x="80" y="93"/>
                  </a:lnTo>
                  <a:lnTo>
                    <a:pt x="80" y="95"/>
                  </a:lnTo>
                  <a:lnTo>
                    <a:pt x="78" y="97"/>
                  </a:lnTo>
                  <a:lnTo>
                    <a:pt x="78" y="98"/>
                  </a:lnTo>
                  <a:lnTo>
                    <a:pt x="77" y="100"/>
                  </a:lnTo>
                  <a:lnTo>
                    <a:pt x="75" y="101"/>
                  </a:lnTo>
                  <a:lnTo>
                    <a:pt x="75" y="101"/>
                  </a:lnTo>
                  <a:lnTo>
                    <a:pt x="75" y="103"/>
                  </a:lnTo>
                  <a:lnTo>
                    <a:pt x="74" y="103"/>
                  </a:lnTo>
                  <a:lnTo>
                    <a:pt x="72" y="103"/>
                  </a:lnTo>
                  <a:lnTo>
                    <a:pt x="72" y="103"/>
                  </a:lnTo>
                  <a:lnTo>
                    <a:pt x="72" y="106"/>
                  </a:lnTo>
                  <a:lnTo>
                    <a:pt x="72" y="108"/>
                  </a:lnTo>
                  <a:lnTo>
                    <a:pt x="74" y="109"/>
                  </a:lnTo>
                  <a:lnTo>
                    <a:pt x="74" y="111"/>
                  </a:lnTo>
                  <a:lnTo>
                    <a:pt x="74" y="114"/>
                  </a:lnTo>
                  <a:lnTo>
                    <a:pt x="74" y="115"/>
                  </a:lnTo>
                  <a:lnTo>
                    <a:pt x="77" y="117"/>
                  </a:lnTo>
                  <a:lnTo>
                    <a:pt x="77" y="119"/>
                  </a:lnTo>
                  <a:lnTo>
                    <a:pt x="78" y="119"/>
                  </a:lnTo>
                  <a:lnTo>
                    <a:pt x="78" y="120"/>
                  </a:lnTo>
                  <a:lnTo>
                    <a:pt x="77" y="122"/>
                  </a:lnTo>
                  <a:lnTo>
                    <a:pt x="78" y="123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28"/>
                  </a:lnTo>
                  <a:lnTo>
                    <a:pt x="78" y="127"/>
                  </a:lnTo>
                  <a:lnTo>
                    <a:pt x="78" y="125"/>
                  </a:lnTo>
                  <a:lnTo>
                    <a:pt x="77" y="123"/>
                  </a:lnTo>
                  <a:lnTo>
                    <a:pt x="75" y="122"/>
                  </a:lnTo>
                  <a:lnTo>
                    <a:pt x="75" y="123"/>
                  </a:lnTo>
                  <a:lnTo>
                    <a:pt x="75" y="123"/>
                  </a:lnTo>
                  <a:lnTo>
                    <a:pt x="74" y="123"/>
                  </a:lnTo>
                  <a:lnTo>
                    <a:pt x="72" y="122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69" y="119"/>
                  </a:lnTo>
                  <a:lnTo>
                    <a:pt x="67" y="117"/>
                  </a:lnTo>
                  <a:lnTo>
                    <a:pt x="66" y="117"/>
                  </a:lnTo>
                  <a:lnTo>
                    <a:pt x="66" y="117"/>
                  </a:lnTo>
                  <a:lnTo>
                    <a:pt x="64" y="115"/>
                  </a:lnTo>
                  <a:lnTo>
                    <a:pt x="63" y="115"/>
                  </a:lnTo>
                  <a:lnTo>
                    <a:pt x="60" y="117"/>
                  </a:lnTo>
                  <a:lnTo>
                    <a:pt x="55" y="115"/>
                  </a:lnTo>
                  <a:lnTo>
                    <a:pt x="52" y="117"/>
                  </a:lnTo>
                  <a:lnTo>
                    <a:pt x="52" y="115"/>
                  </a:lnTo>
                  <a:lnTo>
                    <a:pt x="50" y="115"/>
                  </a:lnTo>
                  <a:lnTo>
                    <a:pt x="52" y="114"/>
                  </a:lnTo>
                  <a:lnTo>
                    <a:pt x="52" y="111"/>
                  </a:lnTo>
                  <a:lnTo>
                    <a:pt x="52" y="108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52" y="104"/>
                  </a:lnTo>
                  <a:lnTo>
                    <a:pt x="52" y="104"/>
                  </a:lnTo>
                  <a:lnTo>
                    <a:pt x="48" y="103"/>
                  </a:lnTo>
                  <a:lnTo>
                    <a:pt x="47" y="103"/>
                  </a:lnTo>
                  <a:lnTo>
                    <a:pt x="45" y="103"/>
                  </a:lnTo>
                  <a:lnTo>
                    <a:pt x="42" y="104"/>
                  </a:lnTo>
                  <a:lnTo>
                    <a:pt x="41" y="104"/>
                  </a:lnTo>
                  <a:lnTo>
                    <a:pt x="39" y="106"/>
                  </a:lnTo>
                  <a:lnTo>
                    <a:pt x="37" y="108"/>
                  </a:lnTo>
                  <a:lnTo>
                    <a:pt x="39" y="108"/>
                  </a:lnTo>
                  <a:lnTo>
                    <a:pt x="39" y="111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9" y="120"/>
                  </a:lnTo>
                  <a:lnTo>
                    <a:pt x="37" y="123"/>
                  </a:lnTo>
                  <a:lnTo>
                    <a:pt x="37" y="125"/>
                  </a:lnTo>
                  <a:lnTo>
                    <a:pt x="36" y="127"/>
                  </a:lnTo>
                  <a:lnTo>
                    <a:pt x="36" y="130"/>
                  </a:lnTo>
                  <a:lnTo>
                    <a:pt x="34" y="130"/>
                  </a:lnTo>
                  <a:lnTo>
                    <a:pt x="33" y="133"/>
                  </a:lnTo>
                  <a:lnTo>
                    <a:pt x="33" y="138"/>
                  </a:lnTo>
                  <a:lnTo>
                    <a:pt x="31" y="139"/>
                  </a:lnTo>
                  <a:lnTo>
                    <a:pt x="31" y="142"/>
                  </a:lnTo>
                  <a:lnTo>
                    <a:pt x="28" y="145"/>
                  </a:lnTo>
                  <a:lnTo>
                    <a:pt x="28" y="149"/>
                  </a:lnTo>
                  <a:lnTo>
                    <a:pt x="26" y="150"/>
                  </a:lnTo>
                  <a:lnTo>
                    <a:pt x="26" y="150"/>
                  </a:lnTo>
                  <a:lnTo>
                    <a:pt x="26" y="152"/>
                  </a:lnTo>
                  <a:lnTo>
                    <a:pt x="26" y="155"/>
                  </a:lnTo>
                  <a:lnTo>
                    <a:pt x="26" y="158"/>
                  </a:lnTo>
                  <a:lnTo>
                    <a:pt x="26" y="160"/>
                  </a:lnTo>
                  <a:lnTo>
                    <a:pt x="28" y="163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28" y="166"/>
                  </a:lnTo>
                  <a:lnTo>
                    <a:pt x="30" y="166"/>
                  </a:lnTo>
                  <a:lnTo>
                    <a:pt x="34" y="164"/>
                  </a:lnTo>
                  <a:lnTo>
                    <a:pt x="36" y="164"/>
                  </a:lnTo>
                  <a:lnTo>
                    <a:pt x="36" y="166"/>
                  </a:lnTo>
                  <a:lnTo>
                    <a:pt x="37" y="167"/>
                  </a:lnTo>
                  <a:lnTo>
                    <a:pt x="37" y="174"/>
                  </a:lnTo>
                  <a:lnTo>
                    <a:pt x="37" y="175"/>
                  </a:lnTo>
                  <a:lnTo>
                    <a:pt x="39" y="175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5"/>
                  </a:lnTo>
                  <a:lnTo>
                    <a:pt x="42" y="177"/>
                  </a:lnTo>
                  <a:lnTo>
                    <a:pt x="42" y="180"/>
                  </a:lnTo>
                  <a:lnTo>
                    <a:pt x="45" y="191"/>
                  </a:lnTo>
                  <a:lnTo>
                    <a:pt x="45" y="193"/>
                  </a:lnTo>
                  <a:lnTo>
                    <a:pt x="47" y="194"/>
                  </a:lnTo>
                  <a:lnTo>
                    <a:pt x="45" y="194"/>
                  </a:lnTo>
                  <a:lnTo>
                    <a:pt x="44" y="191"/>
                  </a:lnTo>
                  <a:lnTo>
                    <a:pt x="44" y="190"/>
                  </a:lnTo>
                  <a:lnTo>
                    <a:pt x="44" y="190"/>
                  </a:lnTo>
                  <a:lnTo>
                    <a:pt x="42" y="190"/>
                  </a:lnTo>
                  <a:lnTo>
                    <a:pt x="42" y="190"/>
                  </a:lnTo>
                  <a:lnTo>
                    <a:pt x="44" y="188"/>
                  </a:lnTo>
                  <a:lnTo>
                    <a:pt x="42" y="188"/>
                  </a:lnTo>
                  <a:lnTo>
                    <a:pt x="42" y="186"/>
                  </a:lnTo>
                  <a:lnTo>
                    <a:pt x="41" y="188"/>
                  </a:lnTo>
                  <a:lnTo>
                    <a:pt x="41" y="190"/>
                  </a:lnTo>
                  <a:lnTo>
                    <a:pt x="41" y="191"/>
                  </a:lnTo>
                  <a:lnTo>
                    <a:pt x="44" y="194"/>
                  </a:lnTo>
                  <a:lnTo>
                    <a:pt x="44" y="194"/>
                  </a:lnTo>
                  <a:lnTo>
                    <a:pt x="45" y="196"/>
                  </a:lnTo>
                  <a:lnTo>
                    <a:pt x="47" y="196"/>
                  </a:lnTo>
                  <a:lnTo>
                    <a:pt x="48" y="196"/>
                  </a:lnTo>
                  <a:lnTo>
                    <a:pt x="50" y="197"/>
                  </a:lnTo>
                  <a:lnTo>
                    <a:pt x="53" y="199"/>
                  </a:lnTo>
                  <a:lnTo>
                    <a:pt x="55" y="199"/>
                  </a:lnTo>
                  <a:lnTo>
                    <a:pt x="56" y="199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1" y="201"/>
                  </a:lnTo>
                  <a:lnTo>
                    <a:pt x="64" y="205"/>
                  </a:lnTo>
                  <a:lnTo>
                    <a:pt x="69" y="208"/>
                  </a:lnTo>
                  <a:lnTo>
                    <a:pt x="69" y="210"/>
                  </a:lnTo>
                  <a:lnTo>
                    <a:pt x="67" y="210"/>
                  </a:lnTo>
                  <a:lnTo>
                    <a:pt x="66" y="213"/>
                  </a:lnTo>
                  <a:lnTo>
                    <a:pt x="66" y="213"/>
                  </a:lnTo>
                  <a:lnTo>
                    <a:pt x="66" y="215"/>
                  </a:lnTo>
                  <a:lnTo>
                    <a:pt x="64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58" y="215"/>
                  </a:lnTo>
                  <a:lnTo>
                    <a:pt x="56" y="215"/>
                  </a:lnTo>
                  <a:lnTo>
                    <a:pt x="56" y="216"/>
                  </a:lnTo>
                  <a:lnTo>
                    <a:pt x="55" y="216"/>
                  </a:lnTo>
                  <a:lnTo>
                    <a:pt x="55" y="218"/>
                  </a:lnTo>
                  <a:lnTo>
                    <a:pt x="55" y="218"/>
                  </a:lnTo>
                  <a:lnTo>
                    <a:pt x="53" y="216"/>
                  </a:lnTo>
                  <a:lnTo>
                    <a:pt x="53" y="216"/>
                  </a:lnTo>
                  <a:lnTo>
                    <a:pt x="53" y="215"/>
                  </a:lnTo>
                  <a:lnTo>
                    <a:pt x="53" y="215"/>
                  </a:lnTo>
                  <a:lnTo>
                    <a:pt x="53" y="213"/>
                  </a:lnTo>
                  <a:lnTo>
                    <a:pt x="55" y="212"/>
                  </a:lnTo>
                  <a:lnTo>
                    <a:pt x="53" y="210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8"/>
                  </a:lnTo>
                  <a:lnTo>
                    <a:pt x="50" y="207"/>
                  </a:lnTo>
                  <a:lnTo>
                    <a:pt x="50" y="205"/>
                  </a:lnTo>
                  <a:lnTo>
                    <a:pt x="48" y="205"/>
                  </a:lnTo>
                  <a:lnTo>
                    <a:pt x="48" y="205"/>
                  </a:lnTo>
                  <a:lnTo>
                    <a:pt x="47" y="205"/>
                  </a:lnTo>
                  <a:lnTo>
                    <a:pt x="47" y="205"/>
                  </a:lnTo>
                  <a:lnTo>
                    <a:pt x="44" y="204"/>
                  </a:lnTo>
                  <a:lnTo>
                    <a:pt x="42" y="202"/>
                  </a:lnTo>
                  <a:lnTo>
                    <a:pt x="42" y="202"/>
                  </a:lnTo>
                  <a:lnTo>
                    <a:pt x="41" y="202"/>
                  </a:lnTo>
                  <a:lnTo>
                    <a:pt x="41" y="202"/>
                  </a:lnTo>
                  <a:lnTo>
                    <a:pt x="41" y="205"/>
                  </a:lnTo>
                  <a:lnTo>
                    <a:pt x="41" y="205"/>
                  </a:lnTo>
                  <a:lnTo>
                    <a:pt x="36" y="202"/>
                  </a:lnTo>
                  <a:lnTo>
                    <a:pt x="34" y="199"/>
                  </a:lnTo>
                  <a:lnTo>
                    <a:pt x="34" y="196"/>
                  </a:lnTo>
                  <a:lnTo>
                    <a:pt x="34" y="196"/>
                  </a:lnTo>
                  <a:lnTo>
                    <a:pt x="33" y="196"/>
                  </a:lnTo>
                  <a:lnTo>
                    <a:pt x="31" y="194"/>
                  </a:lnTo>
                  <a:lnTo>
                    <a:pt x="33" y="193"/>
                  </a:lnTo>
                  <a:lnTo>
                    <a:pt x="31" y="193"/>
                  </a:lnTo>
                  <a:lnTo>
                    <a:pt x="30" y="193"/>
                  </a:lnTo>
                  <a:lnTo>
                    <a:pt x="30" y="193"/>
                  </a:lnTo>
                  <a:lnTo>
                    <a:pt x="28" y="190"/>
                  </a:lnTo>
                  <a:lnTo>
                    <a:pt x="28" y="190"/>
                  </a:lnTo>
                  <a:lnTo>
                    <a:pt x="26" y="188"/>
                  </a:lnTo>
                  <a:lnTo>
                    <a:pt x="25" y="188"/>
                  </a:lnTo>
                  <a:lnTo>
                    <a:pt x="25" y="186"/>
                  </a:lnTo>
                  <a:lnTo>
                    <a:pt x="25" y="185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20" y="180"/>
                  </a:lnTo>
                  <a:lnTo>
                    <a:pt x="19" y="179"/>
                  </a:lnTo>
                  <a:lnTo>
                    <a:pt x="19" y="179"/>
                  </a:lnTo>
                  <a:lnTo>
                    <a:pt x="17" y="179"/>
                  </a:lnTo>
                  <a:lnTo>
                    <a:pt x="17" y="180"/>
                  </a:lnTo>
                  <a:lnTo>
                    <a:pt x="15" y="180"/>
                  </a:lnTo>
                  <a:lnTo>
                    <a:pt x="15" y="180"/>
                  </a:lnTo>
                  <a:lnTo>
                    <a:pt x="14" y="180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2" y="172"/>
                  </a:lnTo>
                  <a:lnTo>
                    <a:pt x="14" y="169"/>
                  </a:lnTo>
                  <a:lnTo>
                    <a:pt x="15" y="164"/>
                  </a:lnTo>
                  <a:lnTo>
                    <a:pt x="15" y="161"/>
                  </a:lnTo>
                  <a:lnTo>
                    <a:pt x="17" y="161"/>
                  </a:lnTo>
                  <a:lnTo>
                    <a:pt x="17" y="156"/>
                  </a:lnTo>
                  <a:lnTo>
                    <a:pt x="20" y="152"/>
                  </a:lnTo>
                  <a:lnTo>
                    <a:pt x="20" y="150"/>
                  </a:lnTo>
                  <a:lnTo>
                    <a:pt x="20" y="149"/>
                  </a:lnTo>
                  <a:lnTo>
                    <a:pt x="20" y="149"/>
                  </a:lnTo>
                  <a:lnTo>
                    <a:pt x="20" y="147"/>
                  </a:lnTo>
                  <a:lnTo>
                    <a:pt x="20" y="145"/>
                  </a:lnTo>
                  <a:lnTo>
                    <a:pt x="20" y="145"/>
                  </a:lnTo>
                  <a:lnTo>
                    <a:pt x="20" y="144"/>
                  </a:lnTo>
                  <a:lnTo>
                    <a:pt x="22" y="142"/>
                  </a:lnTo>
                  <a:lnTo>
                    <a:pt x="25" y="141"/>
                  </a:lnTo>
                  <a:lnTo>
                    <a:pt x="26" y="139"/>
                  </a:lnTo>
                  <a:lnTo>
                    <a:pt x="30" y="134"/>
                  </a:lnTo>
                  <a:lnTo>
                    <a:pt x="30" y="131"/>
                  </a:lnTo>
                  <a:lnTo>
                    <a:pt x="31" y="131"/>
                  </a:lnTo>
                  <a:lnTo>
                    <a:pt x="31" y="131"/>
                  </a:lnTo>
                  <a:lnTo>
                    <a:pt x="33" y="130"/>
                  </a:lnTo>
                  <a:lnTo>
                    <a:pt x="33" y="130"/>
                  </a:lnTo>
                  <a:lnTo>
                    <a:pt x="33" y="128"/>
                  </a:lnTo>
                  <a:lnTo>
                    <a:pt x="31" y="123"/>
                  </a:lnTo>
                  <a:lnTo>
                    <a:pt x="31" y="122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7"/>
                  </a:lnTo>
                  <a:lnTo>
                    <a:pt x="30" y="117"/>
                  </a:lnTo>
                  <a:lnTo>
                    <a:pt x="28" y="115"/>
                  </a:lnTo>
                  <a:lnTo>
                    <a:pt x="26" y="114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6" y="111"/>
                  </a:lnTo>
                  <a:lnTo>
                    <a:pt x="25" y="109"/>
                  </a:lnTo>
                  <a:lnTo>
                    <a:pt x="26" y="108"/>
                  </a:lnTo>
                  <a:lnTo>
                    <a:pt x="26" y="108"/>
                  </a:lnTo>
                  <a:lnTo>
                    <a:pt x="26" y="103"/>
                  </a:lnTo>
                  <a:lnTo>
                    <a:pt x="26" y="103"/>
                  </a:lnTo>
                  <a:lnTo>
                    <a:pt x="26" y="100"/>
                  </a:lnTo>
                  <a:lnTo>
                    <a:pt x="25" y="98"/>
                  </a:lnTo>
                  <a:lnTo>
                    <a:pt x="25" y="97"/>
                  </a:lnTo>
                  <a:lnTo>
                    <a:pt x="23" y="95"/>
                  </a:lnTo>
                  <a:lnTo>
                    <a:pt x="20" y="93"/>
                  </a:lnTo>
                  <a:lnTo>
                    <a:pt x="17" y="90"/>
                  </a:lnTo>
                  <a:lnTo>
                    <a:pt x="17" y="89"/>
                  </a:lnTo>
                  <a:lnTo>
                    <a:pt x="15" y="87"/>
                  </a:lnTo>
                  <a:lnTo>
                    <a:pt x="14" y="86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8"/>
                  </a:lnTo>
                  <a:lnTo>
                    <a:pt x="14" y="78"/>
                  </a:lnTo>
                  <a:lnTo>
                    <a:pt x="14" y="78"/>
                  </a:lnTo>
                  <a:lnTo>
                    <a:pt x="15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3"/>
                  </a:lnTo>
                  <a:lnTo>
                    <a:pt x="17" y="70"/>
                  </a:lnTo>
                  <a:lnTo>
                    <a:pt x="17" y="68"/>
                  </a:lnTo>
                  <a:lnTo>
                    <a:pt x="19" y="67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9" y="59"/>
                  </a:lnTo>
                  <a:lnTo>
                    <a:pt x="17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5" y="52"/>
                  </a:lnTo>
                  <a:lnTo>
                    <a:pt x="14" y="49"/>
                  </a:lnTo>
                  <a:lnTo>
                    <a:pt x="12" y="48"/>
                  </a:lnTo>
                  <a:lnTo>
                    <a:pt x="11" y="46"/>
                  </a:lnTo>
                  <a:lnTo>
                    <a:pt x="9" y="45"/>
                  </a:lnTo>
                  <a:lnTo>
                    <a:pt x="6" y="41"/>
                  </a:lnTo>
                  <a:lnTo>
                    <a:pt x="6" y="40"/>
                  </a:lnTo>
                  <a:lnTo>
                    <a:pt x="6" y="40"/>
                  </a:lnTo>
                  <a:lnTo>
                    <a:pt x="4" y="40"/>
                  </a:lnTo>
                  <a:lnTo>
                    <a:pt x="6" y="38"/>
                  </a:lnTo>
                  <a:lnTo>
                    <a:pt x="6" y="37"/>
                  </a:lnTo>
                  <a:lnTo>
                    <a:pt x="4" y="35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3" y="34"/>
                  </a:lnTo>
                  <a:lnTo>
                    <a:pt x="1" y="32"/>
                  </a:lnTo>
                  <a:lnTo>
                    <a:pt x="1" y="30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4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1"/>
                  </a:lnTo>
                  <a:lnTo>
                    <a:pt x="6" y="18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9" y="13"/>
                  </a:lnTo>
                  <a:lnTo>
                    <a:pt x="9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7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4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6" y="2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4" name="Freeform 40">
              <a:extLst>
                <a:ext uri="{FF2B5EF4-FFF2-40B4-BE49-F238E27FC236}">
                  <a16:creationId xmlns:a16="http://schemas.microsoft.com/office/drawing/2014/main" id="{77E59297-3481-4F19-B044-3A3F3A29AB57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96" y="4104048"/>
              <a:ext cx="52630" cy="144242"/>
            </a:xfrm>
            <a:custGeom>
              <a:avLst/>
              <a:gdLst>
                <a:gd name="T0" fmla="*/ 4 w 27"/>
                <a:gd name="T1" fmla="*/ 1 h 74"/>
                <a:gd name="T2" fmla="*/ 8 w 27"/>
                <a:gd name="T3" fmla="*/ 3 h 74"/>
                <a:gd name="T4" fmla="*/ 10 w 27"/>
                <a:gd name="T5" fmla="*/ 3 h 74"/>
                <a:gd name="T6" fmla="*/ 15 w 27"/>
                <a:gd name="T7" fmla="*/ 3 h 74"/>
                <a:gd name="T8" fmla="*/ 13 w 27"/>
                <a:gd name="T9" fmla="*/ 6 h 74"/>
                <a:gd name="T10" fmla="*/ 13 w 27"/>
                <a:gd name="T11" fmla="*/ 11 h 74"/>
                <a:gd name="T12" fmla="*/ 13 w 27"/>
                <a:gd name="T13" fmla="*/ 11 h 74"/>
                <a:gd name="T14" fmla="*/ 19 w 27"/>
                <a:gd name="T15" fmla="*/ 15 h 74"/>
                <a:gd name="T16" fmla="*/ 21 w 27"/>
                <a:gd name="T17" fmla="*/ 17 h 74"/>
                <a:gd name="T18" fmla="*/ 21 w 27"/>
                <a:gd name="T19" fmla="*/ 23 h 74"/>
                <a:gd name="T20" fmla="*/ 21 w 27"/>
                <a:gd name="T21" fmla="*/ 26 h 74"/>
                <a:gd name="T22" fmla="*/ 24 w 27"/>
                <a:gd name="T23" fmla="*/ 29 h 74"/>
                <a:gd name="T24" fmla="*/ 24 w 27"/>
                <a:gd name="T25" fmla="*/ 34 h 74"/>
                <a:gd name="T26" fmla="*/ 26 w 27"/>
                <a:gd name="T27" fmla="*/ 42 h 74"/>
                <a:gd name="T28" fmla="*/ 24 w 27"/>
                <a:gd name="T29" fmla="*/ 59 h 74"/>
                <a:gd name="T30" fmla="*/ 24 w 27"/>
                <a:gd name="T31" fmla="*/ 63 h 74"/>
                <a:gd name="T32" fmla="*/ 24 w 27"/>
                <a:gd name="T33" fmla="*/ 64 h 74"/>
                <a:gd name="T34" fmla="*/ 26 w 27"/>
                <a:gd name="T35" fmla="*/ 66 h 74"/>
                <a:gd name="T36" fmla="*/ 27 w 27"/>
                <a:gd name="T37" fmla="*/ 70 h 74"/>
                <a:gd name="T38" fmla="*/ 26 w 27"/>
                <a:gd name="T39" fmla="*/ 70 h 74"/>
                <a:gd name="T40" fmla="*/ 19 w 27"/>
                <a:gd name="T41" fmla="*/ 74 h 74"/>
                <a:gd name="T42" fmla="*/ 18 w 27"/>
                <a:gd name="T43" fmla="*/ 72 h 74"/>
                <a:gd name="T44" fmla="*/ 16 w 27"/>
                <a:gd name="T45" fmla="*/ 72 h 74"/>
                <a:gd name="T46" fmla="*/ 16 w 27"/>
                <a:gd name="T47" fmla="*/ 69 h 74"/>
                <a:gd name="T48" fmla="*/ 13 w 27"/>
                <a:gd name="T49" fmla="*/ 69 h 74"/>
                <a:gd name="T50" fmla="*/ 12 w 27"/>
                <a:gd name="T51" fmla="*/ 67 h 74"/>
                <a:gd name="T52" fmla="*/ 12 w 27"/>
                <a:gd name="T53" fmla="*/ 66 h 74"/>
                <a:gd name="T54" fmla="*/ 10 w 27"/>
                <a:gd name="T55" fmla="*/ 64 h 74"/>
                <a:gd name="T56" fmla="*/ 10 w 27"/>
                <a:gd name="T57" fmla="*/ 63 h 74"/>
                <a:gd name="T58" fmla="*/ 10 w 27"/>
                <a:gd name="T59" fmla="*/ 61 h 74"/>
                <a:gd name="T60" fmla="*/ 10 w 27"/>
                <a:gd name="T61" fmla="*/ 59 h 74"/>
                <a:gd name="T62" fmla="*/ 10 w 27"/>
                <a:gd name="T63" fmla="*/ 58 h 74"/>
                <a:gd name="T64" fmla="*/ 12 w 27"/>
                <a:gd name="T65" fmla="*/ 55 h 74"/>
                <a:gd name="T66" fmla="*/ 10 w 27"/>
                <a:gd name="T67" fmla="*/ 55 h 74"/>
                <a:gd name="T68" fmla="*/ 8 w 27"/>
                <a:gd name="T69" fmla="*/ 53 h 74"/>
                <a:gd name="T70" fmla="*/ 10 w 27"/>
                <a:gd name="T71" fmla="*/ 50 h 74"/>
                <a:gd name="T72" fmla="*/ 10 w 27"/>
                <a:gd name="T73" fmla="*/ 42 h 74"/>
                <a:gd name="T74" fmla="*/ 12 w 27"/>
                <a:gd name="T75" fmla="*/ 41 h 74"/>
                <a:gd name="T76" fmla="*/ 10 w 27"/>
                <a:gd name="T77" fmla="*/ 39 h 74"/>
                <a:gd name="T78" fmla="*/ 8 w 27"/>
                <a:gd name="T79" fmla="*/ 36 h 74"/>
                <a:gd name="T80" fmla="*/ 7 w 27"/>
                <a:gd name="T81" fmla="*/ 34 h 74"/>
                <a:gd name="T82" fmla="*/ 8 w 27"/>
                <a:gd name="T83" fmla="*/ 33 h 74"/>
                <a:gd name="T84" fmla="*/ 8 w 27"/>
                <a:gd name="T85" fmla="*/ 31 h 74"/>
                <a:gd name="T86" fmla="*/ 8 w 27"/>
                <a:gd name="T87" fmla="*/ 28 h 74"/>
                <a:gd name="T88" fmla="*/ 10 w 27"/>
                <a:gd name="T89" fmla="*/ 25 h 74"/>
                <a:gd name="T90" fmla="*/ 8 w 27"/>
                <a:gd name="T91" fmla="*/ 23 h 74"/>
                <a:gd name="T92" fmla="*/ 5 w 27"/>
                <a:gd name="T93" fmla="*/ 25 h 74"/>
                <a:gd name="T94" fmla="*/ 5 w 27"/>
                <a:gd name="T95" fmla="*/ 25 h 74"/>
                <a:gd name="T96" fmla="*/ 5 w 27"/>
                <a:gd name="T97" fmla="*/ 23 h 74"/>
                <a:gd name="T98" fmla="*/ 5 w 27"/>
                <a:gd name="T99" fmla="*/ 23 h 74"/>
                <a:gd name="T100" fmla="*/ 7 w 27"/>
                <a:gd name="T101" fmla="*/ 22 h 74"/>
                <a:gd name="T102" fmla="*/ 5 w 27"/>
                <a:gd name="T103" fmla="*/ 22 h 74"/>
                <a:gd name="T104" fmla="*/ 5 w 27"/>
                <a:gd name="T105" fmla="*/ 22 h 74"/>
                <a:gd name="T106" fmla="*/ 7 w 27"/>
                <a:gd name="T107" fmla="*/ 22 h 74"/>
                <a:gd name="T108" fmla="*/ 7 w 27"/>
                <a:gd name="T109" fmla="*/ 18 h 74"/>
                <a:gd name="T110" fmla="*/ 7 w 27"/>
                <a:gd name="T111" fmla="*/ 14 h 74"/>
                <a:gd name="T112" fmla="*/ 7 w 27"/>
                <a:gd name="T113" fmla="*/ 12 h 74"/>
                <a:gd name="T114" fmla="*/ 5 w 27"/>
                <a:gd name="T115" fmla="*/ 11 h 74"/>
                <a:gd name="T116" fmla="*/ 4 w 27"/>
                <a:gd name="T117" fmla="*/ 9 h 74"/>
                <a:gd name="T118" fmla="*/ 0 w 27"/>
                <a:gd name="T119" fmla="*/ 7 h 74"/>
                <a:gd name="T120" fmla="*/ 0 w 27"/>
                <a:gd name="T121" fmla="*/ 6 h 74"/>
                <a:gd name="T122" fmla="*/ 2 w 27"/>
                <a:gd name="T123" fmla="*/ 3 h 74"/>
                <a:gd name="T124" fmla="*/ 2 w 27"/>
                <a:gd name="T125" fmla="*/ 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7" h="74">
                  <a:moveTo>
                    <a:pt x="0" y="0"/>
                  </a:moveTo>
                  <a:lnTo>
                    <a:pt x="4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2"/>
                  </a:lnTo>
                  <a:lnTo>
                    <a:pt x="19" y="15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20"/>
                  </a:lnTo>
                  <a:lnTo>
                    <a:pt x="21" y="23"/>
                  </a:lnTo>
                  <a:lnTo>
                    <a:pt x="21" y="25"/>
                  </a:lnTo>
                  <a:lnTo>
                    <a:pt x="21" y="26"/>
                  </a:lnTo>
                  <a:lnTo>
                    <a:pt x="23" y="26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34"/>
                  </a:lnTo>
                  <a:lnTo>
                    <a:pt x="26" y="37"/>
                  </a:lnTo>
                  <a:lnTo>
                    <a:pt x="26" y="42"/>
                  </a:lnTo>
                  <a:lnTo>
                    <a:pt x="26" y="59"/>
                  </a:lnTo>
                  <a:lnTo>
                    <a:pt x="24" y="59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4"/>
                  </a:lnTo>
                  <a:lnTo>
                    <a:pt x="24" y="64"/>
                  </a:lnTo>
                  <a:lnTo>
                    <a:pt x="24" y="66"/>
                  </a:lnTo>
                  <a:lnTo>
                    <a:pt x="26" y="66"/>
                  </a:lnTo>
                  <a:lnTo>
                    <a:pt x="27" y="67"/>
                  </a:lnTo>
                  <a:lnTo>
                    <a:pt x="27" y="70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1" y="72"/>
                  </a:lnTo>
                  <a:lnTo>
                    <a:pt x="19" y="74"/>
                  </a:lnTo>
                  <a:lnTo>
                    <a:pt x="19" y="72"/>
                  </a:lnTo>
                  <a:lnTo>
                    <a:pt x="18" y="72"/>
                  </a:lnTo>
                  <a:lnTo>
                    <a:pt x="18" y="72"/>
                  </a:lnTo>
                  <a:lnTo>
                    <a:pt x="16" y="72"/>
                  </a:lnTo>
                  <a:lnTo>
                    <a:pt x="16" y="70"/>
                  </a:lnTo>
                  <a:lnTo>
                    <a:pt x="16" y="69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3" y="67"/>
                  </a:lnTo>
                  <a:lnTo>
                    <a:pt x="12" y="67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8"/>
                  </a:lnTo>
                  <a:lnTo>
                    <a:pt x="10" y="56"/>
                  </a:lnTo>
                  <a:lnTo>
                    <a:pt x="12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3"/>
                  </a:lnTo>
                  <a:lnTo>
                    <a:pt x="8" y="53"/>
                  </a:lnTo>
                  <a:lnTo>
                    <a:pt x="8" y="52"/>
                  </a:lnTo>
                  <a:lnTo>
                    <a:pt x="10" y="50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12" y="42"/>
                  </a:lnTo>
                  <a:lnTo>
                    <a:pt x="12" y="41"/>
                  </a:lnTo>
                  <a:lnTo>
                    <a:pt x="12" y="41"/>
                  </a:lnTo>
                  <a:lnTo>
                    <a:pt x="10" y="39"/>
                  </a:lnTo>
                  <a:lnTo>
                    <a:pt x="8" y="37"/>
                  </a:lnTo>
                  <a:lnTo>
                    <a:pt x="8" y="36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8" y="34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10" y="26"/>
                  </a:lnTo>
                  <a:lnTo>
                    <a:pt x="10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7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18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5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2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5" name="Freeform 41">
              <a:extLst>
                <a:ext uri="{FF2B5EF4-FFF2-40B4-BE49-F238E27FC236}">
                  <a16:creationId xmlns:a16="http://schemas.microsoft.com/office/drawing/2014/main" id="{F2D814B5-98A4-4D1A-A233-1C06429ABFE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5817413"/>
              <a:ext cx="534087" cy="118903"/>
            </a:xfrm>
            <a:custGeom>
              <a:avLst/>
              <a:gdLst>
                <a:gd name="T0" fmla="*/ 257 w 274"/>
                <a:gd name="T1" fmla="*/ 47 h 61"/>
                <a:gd name="T2" fmla="*/ 255 w 274"/>
                <a:gd name="T3" fmla="*/ 49 h 61"/>
                <a:gd name="T4" fmla="*/ 254 w 274"/>
                <a:gd name="T5" fmla="*/ 50 h 61"/>
                <a:gd name="T6" fmla="*/ 254 w 274"/>
                <a:gd name="T7" fmla="*/ 49 h 61"/>
                <a:gd name="T8" fmla="*/ 254 w 274"/>
                <a:gd name="T9" fmla="*/ 47 h 61"/>
                <a:gd name="T10" fmla="*/ 255 w 274"/>
                <a:gd name="T11" fmla="*/ 45 h 61"/>
                <a:gd name="T12" fmla="*/ 252 w 274"/>
                <a:gd name="T13" fmla="*/ 42 h 61"/>
                <a:gd name="T14" fmla="*/ 252 w 274"/>
                <a:gd name="T15" fmla="*/ 44 h 61"/>
                <a:gd name="T16" fmla="*/ 254 w 274"/>
                <a:gd name="T17" fmla="*/ 45 h 61"/>
                <a:gd name="T18" fmla="*/ 252 w 274"/>
                <a:gd name="T19" fmla="*/ 47 h 61"/>
                <a:gd name="T20" fmla="*/ 252 w 274"/>
                <a:gd name="T21" fmla="*/ 50 h 61"/>
                <a:gd name="T22" fmla="*/ 255 w 274"/>
                <a:gd name="T23" fmla="*/ 50 h 61"/>
                <a:gd name="T24" fmla="*/ 259 w 274"/>
                <a:gd name="T25" fmla="*/ 49 h 61"/>
                <a:gd name="T26" fmla="*/ 260 w 274"/>
                <a:gd name="T27" fmla="*/ 50 h 61"/>
                <a:gd name="T28" fmla="*/ 260 w 274"/>
                <a:gd name="T29" fmla="*/ 50 h 61"/>
                <a:gd name="T30" fmla="*/ 257 w 274"/>
                <a:gd name="T31" fmla="*/ 52 h 61"/>
                <a:gd name="T32" fmla="*/ 260 w 274"/>
                <a:gd name="T33" fmla="*/ 53 h 61"/>
                <a:gd name="T34" fmla="*/ 262 w 274"/>
                <a:gd name="T35" fmla="*/ 53 h 61"/>
                <a:gd name="T36" fmla="*/ 265 w 274"/>
                <a:gd name="T37" fmla="*/ 52 h 61"/>
                <a:gd name="T38" fmla="*/ 268 w 274"/>
                <a:gd name="T39" fmla="*/ 50 h 61"/>
                <a:gd name="T40" fmla="*/ 270 w 274"/>
                <a:gd name="T41" fmla="*/ 50 h 61"/>
                <a:gd name="T42" fmla="*/ 273 w 274"/>
                <a:gd name="T43" fmla="*/ 50 h 61"/>
                <a:gd name="T44" fmla="*/ 274 w 274"/>
                <a:gd name="T45" fmla="*/ 52 h 61"/>
                <a:gd name="T46" fmla="*/ 273 w 274"/>
                <a:gd name="T47" fmla="*/ 55 h 61"/>
                <a:gd name="T48" fmla="*/ 271 w 274"/>
                <a:gd name="T49" fmla="*/ 56 h 61"/>
                <a:gd name="T50" fmla="*/ 271 w 274"/>
                <a:gd name="T51" fmla="*/ 56 h 61"/>
                <a:gd name="T52" fmla="*/ 270 w 274"/>
                <a:gd name="T53" fmla="*/ 55 h 61"/>
                <a:gd name="T54" fmla="*/ 265 w 274"/>
                <a:gd name="T55" fmla="*/ 55 h 61"/>
                <a:gd name="T56" fmla="*/ 265 w 274"/>
                <a:gd name="T57" fmla="*/ 55 h 61"/>
                <a:gd name="T58" fmla="*/ 263 w 274"/>
                <a:gd name="T59" fmla="*/ 56 h 61"/>
                <a:gd name="T60" fmla="*/ 262 w 274"/>
                <a:gd name="T61" fmla="*/ 56 h 61"/>
                <a:gd name="T62" fmla="*/ 263 w 274"/>
                <a:gd name="T63" fmla="*/ 58 h 61"/>
                <a:gd name="T64" fmla="*/ 266 w 274"/>
                <a:gd name="T65" fmla="*/ 60 h 61"/>
                <a:gd name="T66" fmla="*/ 268 w 274"/>
                <a:gd name="T67" fmla="*/ 58 h 61"/>
                <a:gd name="T68" fmla="*/ 270 w 274"/>
                <a:gd name="T69" fmla="*/ 60 h 61"/>
                <a:gd name="T70" fmla="*/ 270 w 274"/>
                <a:gd name="T71" fmla="*/ 60 h 61"/>
                <a:gd name="T72" fmla="*/ 268 w 274"/>
                <a:gd name="T73" fmla="*/ 61 h 61"/>
                <a:gd name="T74" fmla="*/ 265 w 274"/>
                <a:gd name="T75" fmla="*/ 61 h 61"/>
                <a:gd name="T76" fmla="*/ 263 w 274"/>
                <a:gd name="T77" fmla="*/ 60 h 61"/>
                <a:gd name="T78" fmla="*/ 262 w 274"/>
                <a:gd name="T79" fmla="*/ 60 h 61"/>
                <a:gd name="T80" fmla="*/ 259 w 274"/>
                <a:gd name="T81" fmla="*/ 60 h 61"/>
                <a:gd name="T82" fmla="*/ 255 w 274"/>
                <a:gd name="T83" fmla="*/ 58 h 61"/>
                <a:gd name="T84" fmla="*/ 252 w 274"/>
                <a:gd name="T85" fmla="*/ 61 h 61"/>
                <a:gd name="T86" fmla="*/ 249 w 274"/>
                <a:gd name="T87" fmla="*/ 61 h 61"/>
                <a:gd name="T88" fmla="*/ 247 w 274"/>
                <a:gd name="T89" fmla="*/ 61 h 61"/>
                <a:gd name="T90" fmla="*/ 249 w 274"/>
                <a:gd name="T91" fmla="*/ 58 h 61"/>
                <a:gd name="T92" fmla="*/ 249 w 274"/>
                <a:gd name="T93" fmla="*/ 56 h 61"/>
                <a:gd name="T94" fmla="*/ 249 w 274"/>
                <a:gd name="T95" fmla="*/ 55 h 61"/>
                <a:gd name="T96" fmla="*/ 249 w 274"/>
                <a:gd name="T97" fmla="*/ 53 h 61"/>
                <a:gd name="T98" fmla="*/ 249 w 274"/>
                <a:gd name="T99" fmla="*/ 52 h 61"/>
                <a:gd name="T100" fmla="*/ 249 w 274"/>
                <a:gd name="T101" fmla="*/ 50 h 61"/>
                <a:gd name="T102" fmla="*/ 247 w 274"/>
                <a:gd name="T103" fmla="*/ 50 h 61"/>
                <a:gd name="T104" fmla="*/ 249 w 274"/>
                <a:gd name="T105" fmla="*/ 47 h 61"/>
                <a:gd name="T106" fmla="*/ 249 w 274"/>
                <a:gd name="T107" fmla="*/ 44 h 61"/>
                <a:gd name="T108" fmla="*/ 251 w 274"/>
                <a:gd name="T109" fmla="*/ 42 h 61"/>
                <a:gd name="T110" fmla="*/ 1 w 274"/>
                <a:gd name="T111" fmla="*/ 0 h 61"/>
                <a:gd name="T112" fmla="*/ 3 w 274"/>
                <a:gd name="T113" fmla="*/ 0 h 61"/>
                <a:gd name="T114" fmla="*/ 1 w 274"/>
                <a:gd name="T115" fmla="*/ 1 h 61"/>
                <a:gd name="T116" fmla="*/ 0 w 274"/>
                <a:gd name="T117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74" h="61">
                  <a:moveTo>
                    <a:pt x="255" y="45"/>
                  </a:moveTo>
                  <a:lnTo>
                    <a:pt x="257" y="47"/>
                  </a:lnTo>
                  <a:lnTo>
                    <a:pt x="257" y="47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4" y="50"/>
                  </a:lnTo>
                  <a:lnTo>
                    <a:pt x="254" y="49"/>
                  </a:lnTo>
                  <a:lnTo>
                    <a:pt x="254" y="49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4" y="45"/>
                  </a:lnTo>
                  <a:lnTo>
                    <a:pt x="255" y="45"/>
                  </a:lnTo>
                  <a:close/>
                  <a:moveTo>
                    <a:pt x="252" y="42"/>
                  </a:moveTo>
                  <a:lnTo>
                    <a:pt x="252" y="42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4" y="45"/>
                  </a:lnTo>
                  <a:lnTo>
                    <a:pt x="252" y="47"/>
                  </a:lnTo>
                  <a:lnTo>
                    <a:pt x="252" y="47"/>
                  </a:lnTo>
                  <a:lnTo>
                    <a:pt x="252" y="49"/>
                  </a:lnTo>
                  <a:lnTo>
                    <a:pt x="252" y="50"/>
                  </a:lnTo>
                  <a:lnTo>
                    <a:pt x="254" y="50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9" y="49"/>
                  </a:lnTo>
                  <a:lnTo>
                    <a:pt x="260" y="47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57" y="50"/>
                  </a:lnTo>
                  <a:lnTo>
                    <a:pt x="257" y="52"/>
                  </a:lnTo>
                  <a:lnTo>
                    <a:pt x="259" y="53"/>
                  </a:lnTo>
                  <a:lnTo>
                    <a:pt x="260" y="53"/>
                  </a:lnTo>
                  <a:lnTo>
                    <a:pt x="260" y="53"/>
                  </a:lnTo>
                  <a:lnTo>
                    <a:pt x="262" y="53"/>
                  </a:lnTo>
                  <a:lnTo>
                    <a:pt x="263" y="52"/>
                  </a:lnTo>
                  <a:lnTo>
                    <a:pt x="265" y="52"/>
                  </a:lnTo>
                  <a:lnTo>
                    <a:pt x="266" y="50"/>
                  </a:lnTo>
                  <a:lnTo>
                    <a:pt x="268" y="50"/>
                  </a:lnTo>
                  <a:lnTo>
                    <a:pt x="270" y="50"/>
                  </a:lnTo>
                  <a:lnTo>
                    <a:pt x="270" y="50"/>
                  </a:lnTo>
                  <a:lnTo>
                    <a:pt x="271" y="50"/>
                  </a:lnTo>
                  <a:lnTo>
                    <a:pt x="273" y="50"/>
                  </a:lnTo>
                  <a:lnTo>
                    <a:pt x="273" y="50"/>
                  </a:lnTo>
                  <a:lnTo>
                    <a:pt x="274" y="52"/>
                  </a:lnTo>
                  <a:lnTo>
                    <a:pt x="273" y="53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0" y="56"/>
                  </a:lnTo>
                  <a:lnTo>
                    <a:pt x="270" y="55"/>
                  </a:lnTo>
                  <a:lnTo>
                    <a:pt x="268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3" y="56"/>
                  </a:lnTo>
                  <a:lnTo>
                    <a:pt x="263" y="56"/>
                  </a:lnTo>
                  <a:lnTo>
                    <a:pt x="262" y="56"/>
                  </a:lnTo>
                  <a:lnTo>
                    <a:pt x="262" y="56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5" y="60"/>
                  </a:lnTo>
                  <a:lnTo>
                    <a:pt x="266" y="60"/>
                  </a:lnTo>
                  <a:lnTo>
                    <a:pt x="266" y="58"/>
                  </a:lnTo>
                  <a:lnTo>
                    <a:pt x="268" y="58"/>
                  </a:lnTo>
                  <a:lnTo>
                    <a:pt x="270" y="58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68" y="61"/>
                  </a:lnTo>
                  <a:lnTo>
                    <a:pt x="268" y="61"/>
                  </a:lnTo>
                  <a:lnTo>
                    <a:pt x="266" y="61"/>
                  </a:lnTo>
                  <a:lnTo>
                    <a:pt x="265" y="61"/>
                  </a:lnTo>
                  <a:lnTo>
                    <a:pt x="263" y="60"/>
                  </a:lnTo>
                  <a:lnTo>
                    <a:pt x="263" y="60"/>
                  </a:lnTo>
                  <a:lnTo>
                    <a:pt x="262" y="60"/>
                  </a:lnTo>
                  <a:lnTo>
                    <a:pt x="262" y="60"/>
                  </a:lnTo>
                  <a:lnTo>
                    <a:pt x="260" y="61"/>
                  </a:lnTo>
                  <a:lnTo>
                    <a:pt x="259" y="60"/>
                  </a:lnTo>
                  <a:lnTo>
                    <a:pt x="257" y="58"/>
                  </a:lnTo>
                  <a:lnTo>
                    <a:pt x="255" y="58"/>
                  </a:lnTo>
                  <a:lnTo>
                    <a:pt x="254" y="58"/>
                  </a:lnTo>
                  <a:lnTo>
                    <a:pt x="252" y="61"/>
                  </a:lnTo>
                  <a:lnTo>
                    <a:pt x="251" y="61"/>
                  </a:lnTo>
                  <a:lnTo>
                    <a:pt x="249" y="61"/>
                  </a:lnTo>
                  <a:lnTo>
                    <a:pt x="249" y="61"/>
                  </a:lnTo>
                  <a:lnTo>
                    <a:pt x="247" y="61"/>
                  </a:lnTo>
                  <a:lnTo>
                    <a:pt x="247" y="60"/>
                  </a:lnTo>
                  <a:lnTo>
                    <a:pt x="249" y="58"/>
                  </a:lnTo>
                  <a:lnTo>
                    <a:pt x="249" y="58"/>
                  </a:lnTo>
                  <a:lnTo>
                    <a:pt x="249" y="56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9" y="53"/>
                  </a:lnTo>
                  <a:lnTo>
                    <a:pt x="249" y="53"/>
                  </a:lnTo>
                  <a:lnTo>
                    <a:pt x="249" y="52"/>
                  </a:lnTo>
                  <a:lnTo>
                    <a:pt x="249" y="52"/>
                  </a:lnTo>
                  <a:lnTo>
                    <a:pt x="249" y="50"/>
                  </a:lnTo>
                  <a:lnTo>
                    <a:pt x="249" y="50"/>
                  </a:lnTo>
                  <a:lnTo>
                    <a:pt x="247" y="50"/>
                  </a:lnTo>
                  <a:lnTo>
                    <a:pt x="247" y="50"/>
                  </a:lnTo>
                  <a:lnTo>
                    <a:pt x="247" y="49"/>
                  </a:lnTo>
                  <a:lnTo>
                    <a:pt x="249" y="47"/>
                  </a:lnTo>
                  <a:lnTo>
                    <a:pt x="249" y="45"/>
                  </a:lnTo>
                  <a:lnTo>
                    <a:pt x="249" y="44"/>
                  </a:lnTo>
                  <a:lnTo>
                    <a:pt x="251" y="42"/>
                  </a:lnTo>
                  <a:lnTo>
                    <a:pt x="251" y="42"/>
                  </a:lnTo>
                  <a:lnTo>
                    <a:pt x="252" y="42"/>
                  </a:lnTo>
                  <a:close/>
                  <a:moveTo>
                    <a:pt x="1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6" name="Freeform 42">
              <a:extLst>
                <a:ext uri="{FF2B5EF4-FFF2-40B4-BE49-F238E27FC236}">
                  <a16:creationId xmlns:a16="http://schemas.microsoft.com/office/drawing/2014/main" id="{674F8BAB-AD99-4820-8A93-28D1F5612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43" y="3749289"/>
              <a:ext cx="298231" cy="458068"/>
            </a:xfrm>
            <a:custGeom>
              <a:avLst/>
              <a:gdLst>
                <a:gd name="T0" fmla="*/ 63 w 153"/>
                <a:gd name="T1" fmla="*/ 13 h 235"/>
                <a:gd name="T2" fmla="*/ 98 w 153"/>
                <a:gd name="T3" fmla="*/ 30 h 235"/>
                <a:gd name="T4" fmla="*/ 131 w 153"/>
                <a:gd name="T5" fmla="*/ 48 h 235"/>
                <a:gd name="T6" fmla="*/ 153 w 153"/>
                <a:gd name="T7" fmla="*/ 73 h 235"/>
                <a:gd name="T8" fmla="*/ 153 w 153"/>
                <a:gd name="T9" fmla="*/ 106 h 235"/>
                <a:gd name="T10" fmla="*/ 151 w 153"/>
                <a:gd name="T11" fmla="*/ 115 h 235"/>
                <a:gd name="T12" fmla="*/ 140 w 153"/>
                <a:gd name="T13" fmla="*/ 115 h 235"/>
                <a:gd name="T14" fmla="*/ 137 w 153"/>
                <a:gd name="T15" fmla="*/ 123 h 235"/>
                <a:gd name="T16" fmla="*/ 134 w 153"/>
                <a:gd name="T17" fmla="*/ 128 h 235"/>
                <a:gd name="T18" fmla="*/ 131 w 153"/>
                <a:gd name="T19" fmla="*/ 131 h 235"/>
                <a:gd name="T20" fmla="*/ 131 w 153"/>
                <a:gd name="T21" fmla="*/ 136 h 235"/>
                <a:gd name="T22" fmla="*/ 131 w 153"/>
                <a:gd name="T23" fmla="*/ 139 h 235"/>
                <a:gd name="T24" fmla="*/ 126 w 153"/>
                <a:gd name="T25" fmla="*/ 142 h 235"/>
                <a:gd name="T26" fmla="*/ 126 w 153"/>
                <a:gd name="T27" fmla="*/ 147 h 235"/>
                <a:gd name="T28" fmla="*/ 126 w 153"/>
                <a:gd name="T29" fmla="*/ 152 h 235"/>
                <a:gd name="T30" fmla="*/ 121 w 153"/>
                <a:gd name="T31" fmla="*/ 158 h 235"/>
                <a:gd name="T32" fmla="*/ 128 w 153"/>
                <a:gd name="T33" fmla="*/ 159 h 235"/>
                <a:gd name="T34" fmla="*/ 131 w 153"/>
                <a:gd name="T35" fmla="*/ 167 h 235"/>
                <a:gd name="T36" fmla="*/ 132 w 153"/>
                <a:gd name="T37" fmla="*/ 174 h 235"/>
                <a:gd name="T38" fmla="*/ 136 w 153"/>
                <a:gd name="T39" fmla="*/ 178 h 235"/>
                <a:gd name="T40" fmla="*/ 137 w 153"/>
                <a:gd name="T41" fmla="*/ 183 h 235"/>
                <a:gd name="T42" fmla="*/ 131 w 153"/>
                <a:gd name="T43" fmla="*/ 185 h 235"/>
                <a:gd name="T44" fmla="*/ 125 w 153"/>
                <a:gd name="T45" fmla="*/ 186 h 235"/>
                <a:gd name="T46" fmla="*/ 120 w 153"/>
                <a:gd name="T47" fmla="*/ 189 h 235"/>
                <a:gd name="T48" fmla="*/ 120 w 153"/>
                <a:gd name="T49" fmla="*/ 194 h 235"/>
                <a:gd name="T50" fmla="*/ 115 w 153"/>
                <a:gd name="T51" fmla="*/ 199 h 235"/>
                <a:gd name="T52" fmla="*/ 107 w 153"/>
                <a:gd name="T53" fmla="*/ 205 h 235"/>
                <a:gd name="T54" fmla="*/ 103 w 153"/>
                <a:gd name="T55" fmla="*/ 208 h 235"/>
                <a:gd name="T56" fmla="*/ 90 w 153"/>
                <a:gd name="T57" fmla="*/ 213 h 235"/>
                <a:gd name="T58" fmla="*/ 80 w 153"/>
                <a:gd name="T59" fmla="*/ 213 h 235"/>
                <a:gd name="T60" fmla="*/ 82 w 153"/>
                <a:gd name="T61" fmla="*/ 216 h 235"/>
                <a:gd name="T62" fmla="*/ 80 w 153"/>
                <a:gd name="T63" fmla="*/ 219 h 235"/>
                <a:gd name="T64" fmla="*/ 74 w 153"/>
                <a:gd name="T65" fmla="*/ 226 h 235"/>
                <a:gd name="T66" fmla="*/ 63 w 153"/>
                <a:gd name="T67" fmla="*/ 227 h 235"/>
                <a:gd name="T68" fmla="*/ 55 w 153"/>
                <a:gd name="T69" fmla="*/ 230 h 235"/>
                <a:gd name="T70" fmla="*/ 49 w 153"/>
                <a:gd name="T71" fmla="*/ 234 h 235"/>
                <a:gd name="T72" fmla="*/ 44 w 153"/>
                <a:gd name="T73" fmla="*/ 229 h 235"/>
                <a:gd name="T74" fmla="*/ 38 w 153"/>
                <a:gd name="T75" fmla="*/ 234 h 235"/>
                <a:gd name="T76" fmla="*/ 30 w 153"/>
                <a:gd name="T77" fmla="*/ 234 h 235"/>
                <a:gd name="T78" fmla="*/ 30 w 153"/>
                <a:gd name="T79" fmla="*/ 230 h 235"/>
                <a:gd name="T80" fmla="*/ 22 w 153"/>
                <a:gd name="T81" fmla="*/ 218 h 235"/>
                <a:gd name="T82" fmla="*/ 16 w 153"/>
                <a:gd name="T83" fmla="*/ 213 h 235"/>
                <a:gd name="T84" fmla="*/ 8 w 153"/>
                <a:gd name="T85" fmla="*/ 204 h 235"/>
                <a:gd name="T86" fmla="*/ 14 w 153"/>
                <a:gd name="T87" fmla="*/ 199 h 235"/>
                <a:gd name="T88" fmla="*/ 25 w 153"/>
                <a:gd name="T89" fmla="*/ 199 h 235"/>
                <a:gd name="T90" fmla="*/ 28 w 153"/>
                <a:gd name="T91" fmla="*/ 196 h 235"/>
                <a:gd name="T92" fmla="*/ 24 w 153"/>
                <a:gd name="T93" fmla="*/ 182 h 235"/>
                <a:gd name="T94" fmla="*/ 24 w 153"/>
                <a:gd name="T95" fmla="*/ 174 h 235"/>
                <a:gd name="T96" fmla="*/ 21 w 153"/>
                <a:gd name="T97" fmla="*/ 166 h 235"/>
                <a:gd name="T98" fmla="*/ 16 w 153"/>
                <a:gd name="T99" fmla="*/ 155 h 235"/>
                <a:gd name="T100" fmla="*/ 5 w 153"/>
                <a:gd name="T101" fmla="*/ 147 h 235"/>
                <a:gd name="T102" fmla="*/ 3 w 153"/>
                <a:gd name="T103" fmla="*/ 131 h 235"/>
                <a:gd name="T104" fmla="*/ 25 w 153"/>
                <a:gd name="T105" fmla="*/ 101 h 235"/>
                <a:gd name="T106" fmla="*/ 32 w 153"/>
                <a:gd name="T107" fmla="*/ 70 h 235"/>
                <a:gd name="T108" fmla="*/ 36 w 153"/>
                <a:gd name="T109" fmla="*/ 48 h 235"/>
                <a:gd name="T110" fmla="*/ 30 w 153"/>
                <a:gd name="T111" fmla="*/ 38 h 235"/>
                <a:gd name="T112" fmla="*/ 25 w 153"/>
                <a:gd name="T113" fmla="*/ 27 h 235"/>
                <a:gd name="T114" fmla="*/ 32 w 153"/>
                <a:gd name="T115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3" h="235">
                  <a:moveTo>
                    <a:pt x="36" y="0"/>
                  </a:moveTo>
                  <a:lnTo>
                    <a:pt x="41" y="2"/>
                  </a:lnTo>
                  <a:lnTo>
                    <a:pt x="49" y="5"/>
                  </a:lnTo>
                  <a:lnTo>
                    <a:pt x="55" y="10"/>
                  </a:lnTo>
                  <a:lnTo>
                    <a:pt x="63" y="13"/>
                  </a:lnTo>
                  <a:lnTo>
                    <a:pt x="69" y="16"/>
                  </a:lnTo>
                  <a:lnTo>
                    <a:pt x="76" y="19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8" y="30"/>
                  </a:lnTo>
                  <a:lnTo>
                    <a:pt x="104" y="33"/>
                  </a:lnTo>
                  <a:lnTo>
                    <a:pt x="110" y="38"/>
                  </a:lnTo>
                  <a:lnTo>
                    <a:pt x="118" y="41"/>
                  </a:lnTo>
                  <a:lnTo>
                    <a:pt x="125" y="44"/>
                  </a:lnTo>
                  <a:lnTo>
                    <a:pt x="131" y="48"/>
                  </a:lnTo>
                  <a:lnTo>
                    <a:pt x="139" y="52"/>
                  </a:lnTo>
                  <a:lnTo>
                    <a:pt x="145" y="56"/>
                  </a:lnTo>
                  <a:lnTo>
                    <a:pt x="153" y="59"/>
                  </a:lnTo>
                  <a:lnTo>
                    <a:pt x="153" y="65"/>
                  </a:lnTo>
                  <a:lnTo>
                    <a:pt x="153" y="73"/>
                  </a:lnTo>
                  <a:lnTo>
                    <a:pt x="153" y="79"/>
                  </a:lnTo>
                  <a:lnTo>
                    <a:pt x="153" y="85"/>
                  </a:lnTo>
                  <a:lnTo>
                    <a:pt x="153" y="92"/>
                  </a:lnTo>
                  <a:lnTo>
                    <a:pt x="153" y="98"/>
                  </a:lnTo>
                  <a:lnTo>
                    <a:pt x="153" y="106"/>
                  </a:lnTo>
                  <a:lnTo>
                    <a:pt x="153" y="112"/>
                  </a:lnTo>
                  <a:lnTo>
                    <a:pt x="153" y="114"/>
                  </a:lnTo>
                  <a:lnTo>
                    <a:pt x="153" y="115"/>
                  </a:lnTo>
                  <a:lnTo>
                    <a:pt x="151" y="115"/>
                  </a:lnTo>
                  <a:lnTo>
                    <a:pt x="151" y="115"/>
                  </a:lnTo>
                  <a:lnTo>
                    <a:pt x="148" y="114"/>
                  </a:lnTo>
                  <a:lnTo>
                    <a:pt x="147" y="114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40" y="115"/>
                  </a:lnTo>
                  <a:lnTo>
                    <a:pt x="139" y="117"/>
                  </a:lnTo>
                  <a:lnTo>
                    <a:pt x="137" y="117"/>
                  </a:lnTo>
                  <a:lnTo>
                    <a:pt x="137" y="122"/>
                  </a:lnTo>
                  <a:lnTo>
                    <a:pt x="137" y="122"/>
                  </a:lnTo>
                  <a:lnTo>
                    <a:pt x="137" y="123"/>
                  </a:lnTo>
                  <a:lnTo>
                    <a:pt x="136" y="125"/>
                  </a:lnTo>
                  <a:lnTo>
                    <a:pt x="136" y="125"/>
                  </a:lnTo>
                  <a:lnTo>
                    <a:pt x="134" y="125"/>
                  </a:lnTo>
                  <a:lnTo>
                    <a:pt x="134" y="126"/>
                  </a:lnTo>
                  <a:lnTo>
                    <a:pt x="134" y="128"/>
                  </a:lnTo>
                  <a:lnTo>
                    <a:pt x="134" y="128"/>
                  </a:lnTo>
                  <a:lnTo>
                    <a:pt x="134" y="130"/>
                  </a:lnTo>
                  <a:lnTo>
                    <a:pt x="132" y="130"/>
                  </a:lnTo>
                  <a:lnTo>
                    <a:pt x="131" y="131"/>
                  </a:lnTo>
                  <a:lnTo>
                    <a:pt x="131" y="131"/>
                  </a:lnTo>
                  <a:lnTo>
                    <a:pt x="129" y="131"/>
                  </a:lnTo>
                  <a:lnTo>
                    <a:pt x="129" y="133"/>
                  </a:lnTo>
                  <a:lnTo>
                    <a:pt x="129" y="133"/>
                  </a:lnTo>
                  <a:lnTo>
                    <a:pt x="129" y="134"/>
                  </a:lnTo>
                  <a:lnTo>
                    <a:pt x="131" y="136"/>
                  </a:lnTo>
                  <a:lnTo>
                    <a:pt x="131" y="136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29" y="139"/>
                  </a:lnTo>
                  <a:lnTo>
                    <a:pt x="129" y="139"/>
                  </a:lnTo>
                  <a:lnTo>
                    <a:pt x="128" y="141"/>
                  </a:lnTo>
                  <a:lnTo>
                    <a:pt x="128" y="141"/>
                  </a:lnTo>
                  <a:lnTo>
                    <a:pt x="126" y="142"/>
                  </a:lnTo>
                  <a:lnTo>
                    <a:pt x="126" y="142"/>
                  </a:lnTo>
                  <a:lnTo>
                    <a:pt x="125" y="144"/>
                  </a:lnTo>
                  <a:lnTo>
                    <a:pt x="125" y="144"/>
                  </a:lnTo>
                  <a:lnTo>
                    <a:pt x="126" y="145"/>
                  </a:lnTo>
                  <a:lnTo>
                    <a:pt x="126" y="147"/>
                  </a:lnTo>
                  <a:lnTo>
                    <a:pt x="128" y="148"/>
                  </a:lnTo>
                  <a:lnTo>
                    <a:pt x="128" y="148"/>
                  </a:lnTo>
                  <a:lnTo>
                    <a:pt x="128" y="150"/>
                  </a:lnTo>
                  <a:lnTo>
                    <a:pt x="126" y="152"/>
                  </a:lnTo>
                  <a:lnTo>
                    <a:pt x="126" y="152"/>
                  </a:lnTo>
                  <a:lnTo>
                    <a:pt x="123" y="153"/>
                  </a:lnTo>
                  <a:lnTo>
                    <a:pt x="123" y="155"/>
                  </a:lnTo>
                  <a:lnTo>
                    <a:pt x="121" y="156"/>
                  </a:lnTo>
                  <a:lnTo>
                    <a:pt x="121" y="158"/>
                  </a:lnTo>
                  <a:lnTo>
                    <a:pt x="121" y="158"/>
                  </a:lnTo>
                  <a:lnTo>
                    <a:pt x="121" y="159"/>
                  </a:lnTo>
                  <a:lnTo>
                    <a:pt x="123" y="159"/>
                  </a:lnTo>
                  <a:lnTo>
                    <a:pt x="123" y="159"/>
                  </a:lnTo>
                  <a:lnTo>
                    <a:pt x="126" y="159"/>
                  </a:lnTo>
                  <a:lnTo>
                    <a:pt x="128" y="159"/>
                  </a:lnTo>
                  <a:lnTo>
                    <a:pt x="129" y="159"/>
                  </a:lnTo>
                  <a:lnTo>
                    <a:pt x="129" y="161"/>
                  </a:lnTo>
                  <a:lnTo>
                    <a:pt x="129" y="163"/>
                  </a:lnTo>
                  <a:lnTo>
                    <a:pt x="129" y="164"/>
                  </a:lnTo>
                  <a:lnTo>
                    <a:pt x="131" y="167"/>
                  </a:lnTo>
                  <a:lnTo>
                    <a:pt x="131" y="169"/>
                  </a:lnTo>
                  <a:lnTo>
                    <a:pt x="131" y="169"/>
                  </a:lnTo>
                  <a:lnTo>
                    <a:pt x="132" y="169"/>
                  </a:lnTo>
                  <a:lnTo>
                    <a:pt x="132" y="169"/>
                  </a:lnTo>
                  <a:lnTo>
                    <a:pt x="132" y="174"/>
                  </a:lnTo>
                  <a:lnTo>
                    <a:pt x="132" y="175"/>
                  </a:lnTo>
                  <a:lnTo>
                    <a:pt x="132" y="177"/>
                  </a:lnTo>
                  <a:lnTo>
                    <a:pt x="134" y="177"/>
                  </a:lnTo>
                  <a:lnTo>
                    <a:pt x="134" y="177"/>
                  </a:lnTo>
                  <a:lnTo>
                    <a:pt x="136" y="178"/>
                  </a:lnTo>
                  <a:lnTo>
                    <a:pt x="136" y="178"/>
                  </a:lnTo>
                  <a:lnTo>
                    <a:pt x="137" y="178"/>
                  </a:lnTo>
                  <a:lnTo>
                    <a:pt x="137" y="180"/>
                  </a:lnTo>
                  <a:lnTo>
                    <a:pt x="137" y="182"/>
                  </a:lnTo>
                  <a:lnTo>
                    <a:pt x="137" y="183"/>
                  </a:lnTo>
                  <a:lnTo>
                    <a:pt x="136" y="185"/>
                  </a:lnTo>
                  <a:lnTo>
                    <a:pt x="136" y="185"/>
                  </a:lnTo>
                  <a:lnTo>
                    <a:pt x="134" y="185"/>
                  </a:lnTo>
                  <a:lnTo>
                    <a:pt x="132" y="185"/>
                  </a:lnTo>
                  <a:lnTo>
                    <a:pt x="131" y="185"/>
                  </a:lnTo>
                  <a:lnTo>
                    <a:pt x="129" y="185"/>
                  </a:lnTo>
                  <a:lnTo>
                    <a:pt x="128" y="185"/>
                  </a:lnTo>
                  <a:lnTo>
                    <a:pt x="126" y="186"/>
                  </a:lnTo>
                  <a:lnTo>
                    <a:pt x="126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3" y="188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91"/>
                  </a:lnTo>
                  <a:lnTo>
                    <a:pt x="120" y="191"/>
                  </a:lnTo>
                  <a:lnTo>
                    <a:pt x="120" y="193"/>
                  </a:lnTo>
                  <a:lnTo>
                    <a:pt x="120" y="194"/>
                  </a:lnTo>
                  <a:lnTo>
                    <a:pt x="118" y="196"/>
                  </a:lnTo>
                  <a:lnTo>
                    <a:pt x="118" y="196"/>
                  </a:lnTo>
                  <a:lnTo>
                    <a:pt x="117" y="196"/>
                  </a:lnTo>
                  <a:lnTo>
                    <a:pt x="117" y="196"/>
                  </a:lnTo>
                  <a:lnTo>
                    <a:pt x="115" y="199"/>
                  </a:lnTo>
                  <a:lnTo>
                    <a:pt x="115" y="199"/>
                  </a:lnTo>
                  <a:lnTo>
                    <a:pt x="114" y="199"/>
                  </a:lnTo>
                  <a:lnTo>
                    <a:pt x="109" y="202"/>
                  </a:lnTo>
                  <a:lnTo>
                    <a:pt x="109" y="204"/>
                  </a:lnTo>
                  <a:lnTo>
                    <a:pt x="107" y="205"/>
                  </a:lnTo>
                  <a:lnTo>
                    <a:pt x="106" y="207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3" y="208"/>
                  </a:lnTo>
                  <a:lnTo>
                    <a:pt x="99" y="211"/>
                  </a:lnTo>
                  <a:lnTo>
                    <a:pt x="96" y="211"/>
                  </a:lnTo>
                  <a:lnTo>
                    <a:pt x="95" y="211"/>
                  </a:lnTo>
                  <a:lnTo>
                    <a:pt x="93" y="211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87" y="213"/>
                  </a:lnTo>
                  <a:lnTo>
                    <a:pt x="82" y="213"/>
                  </a:lnTo>
                  <a:lnTo>
                    <a:pt x="80" y="213"/>
                  </a:lnTo>
                  <a:lnTo>
                    <a:pt x="80" y="213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82" y="216"/>
                  </a:lnTo>
                  <a:lnTo>
                    <a:pt x="82" y="218"/>
                  </a:lnTo>
                  <a:lnTo>
                    <a:pt x="82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79" y="221"/>
                  </a:lnTo>
                  <a:lnTo>
                    <a:pt x="77" y="224"/>
                  </a:lnTo>
                  <a:lnTo>
                    <a:pt x="76" y="224"/>
                  </a:lnTo>
                  <a:lnTo>
                    <a:pt x="76" y="226"/>
                  </a:lnTo>
                  <a:lnTo>
                    <a:pt x="74" y="226"/>
                  </a:lnTo>
                  <a:lnTo>
                    <a:pt x="74" y="227"/>
                  </a:lnTo>
                  <a:lnTo>
                    <a:pt x="73" y="227"/>
                  </a:lnTo>
                  <a:lnTo>
                    <a:pt x="69" y="227"/>
                  </a:lnTo>
                  <a:lnTo>
                    <a:pt x="65" y="227"/>
                  </a:lnTo>
                  <a:lnTo>
                    <a:pt x="63" y="227"/>
                  </a:lnTo>
                  <a:lnTo>
                    <a:pt x="62" y="227"/>
                  </a:lnTo>
                  <a:lnTo>
                    <a:pt x="58" y="229"/>
                  </a:lnTo>
                  <a:lnTo>
                    <a:pt x="58" y="229"/>
                  </a:lnTo>
                  <a:lnTo>
                    <a:pt x="57" y="229"/>
                  </a:lnTo>
                  <a:lnTo>
                    <a:pt x="55" y="230"/>
                  </a:lnTo>
                  <a:lnTo>
                    <a:pt x="54" y="232"/>
                  </a:lnTo>
                  <a:lnTo>
                    <a:pt x="52" y="232"/>
                  </a:lnTo>
                  <a:lnTo>
                    <a:pt x="50" y="232"/>
                  </a:lnTo>
                  <a:lnTo>
                    <a:pt x="49" y="234"/>
                  </a:lnTo>
                  <a:lnTo>
                    <a:pt x="49" y="234"/>
                  </a:lnTo>
                  <a:lnTo>
                    <a:pt x="47" y="232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4" y="230"/>
                  </a:lnTo>
                  <a:lnTo>
                    <a:pt x="43" y="230"/>
                  </a:lnTo>
                  <a:lnTo>
                    <a:pt x="43" y="232"/>
                  </a:lnTo>
                  <a:lnTo>
                    <a:pt x="39" y="234"/>
                  </a:lnTo>
                  <a:lnTo>
                    <a:pt x="38" y="234"/>
                  </a:lnTo>
                  <a:lnTo>
                    <a:pt x="36" y="235"/>
                  </a:lnTo>
                  <a:lnTo>
                    <a:pt x="35" y="235"/>
                  </a:lnTo>
                  <a:lnTo>
                    <a:pt x="33" y="235"/>
                  </a:lnTo>
                  <a:lnTo>
                    <a:pt x="32" y="234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30" y="232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28" y="229"/>
                  </a:lnTo>
                  <a:lnTo>
                    <a:pt x="28" y="226"/>
                  </a:lnTo>
                  <a:lnTo>
                    <a:pt x="27" y="223"/>
                  </a:lnTo>
                  <a:lnTo>
                    <a:pt x="24" y="219"/>
                  </a:lnTo>
                  <a:lnTo>
                    <a:pt x="22" y="218"/>
                  </a:lnTo>
                  <a:lnTo>
                    <a:pt x="21" y="216"/>
                  </a:lnTo>
                  <a:lnTo>
                    <a:pt x="21" y="216"/>
                  </a:lnTo>
                  <a:lnTo>
                    <a:pt x="19" y="215"/>
                  </a:lnTo>
                  <a:lnTo>
                    <a:pt x="19" y="215"/>
                  </a:lnTo>
                  <a:lnTo>
                    <a:pt x="16" y="213"/>
                  </a:lnTo>
                  <a:lnTo>
                    <a:pt x="13" y="210"/>
                  </a:lnTo>
                  <a:lnTo>
                    <a:pt x="13" y="208"/>
                  </a:lnTo>
                  <a:lnTo>
                    <a:pt x="11" y="207"/>
                  </a:lnTo>
                  <a:lnTo>
                    <a:pt x="9" y="205"/>
                  </a:lnTo>
                  <a:lnTo>
                    <a:pt x="8" y="204"/>
                  </a:lnTo>
                  <a:lnTo>
                    <a:pt x="8" y="204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1" y="199"/>
                  </a:lnTo>
                  <a:lnTo>
                    <a:pt x="14" y="199"/>
                  </a:lnTo>
                  <a:lnTo>
                    <a:pt x="17" y="199"/>
                  </a:lnTo>
                  <a:lnTo>
                    <a:pt x="21" y="199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7" y="199"/>
                  </a:lnTo>
                  <a:lnTo>
                    <a:pt x="30" y="199"/>
                  </a:lnTo>
                  <a:lnTo>
                    <a:pt x="32" y="199"/>
                  </a:lnTo>
                  <a:lnTo>
                    <a:pt x="30" y="197"/>
                  </a:lnTo>
                  <a:lnTo>
                    <a:pt x="28" y="196"/>
                  </a:lnTo>
                  <a:lnTo>
                    <a:pt x="27" y="193"/>
                  </a:lnTo>
                  <a:lnTo>
                    <a:pt x="25" y="191"/>
                  </a:lnTo>
                  <a:lnTo>
                    <a:pt x="25" y="189"/>
                  </a:lnTo>
                  <a:lnTo>
                    <a:pt x="24" y="186"/>
                  </a:lnTo>
                  <a:lnTo>
                    <a:pt x="24" y="182"/>
                  </a:lnTo>
                  <a:lnTo>
                    <a:pt x="24" y="180"/>
                  </a:lnTo>
                  <a:lnTo>
                    <a:pt x="24" y="178"/>
                  </a:lnTo>
                  <a:lnTo>
                    <a:pt x="24" y="175"/>
                  </a:lnTo>
                  <a:lnTo>
                    <a:pt x="24" y="175"/>
                  </a:lnTo>
                  <a:lnTo>
                    <a:pt x="24" y="174"/>
                  </a:lnTo>
                  <a:lnTo>
                    <a:pt x="24" y="172"/>
                  </a:lnTo>
                  <a:lnTo>
                    <a:pt x="24" y="171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1" y="166"/>
                  </a:lnTo>
                  <a:lnTo>
                    <a:pt x="21" y="163"/>
                  </a:lnTo>
                  <a:lnTo>
                    <a:pt x="19" y="159"/>
                  </a:lnTo>
                  <a:lnTo>
                    <a:pt x="17" y="159"/>
                  </a:lnTo>
                  <a:lnTo>
                    <a:pt x="16" y="158"/>
                  </a:lnTo>
                  <a:lnTo>
                    <a:pt x="16" y="155"/>
                  </a:lnTo>
                  <a:lnTo>
                    <a:pt x="14" y="155"/>
                  </a:lnTo>
                  <a:lnTo>
                    <a:pt x="11" y="153"/>
                  </a:lnTo>
                  <a:lnTo>
                    <a:pt x="9" y="153"/>
                  </a:lnTo>
                  <a:lnTo>
                    <a:pt x="8" y="152"/>
                  </a:lnTo>
                  <a:lnTo>
                    <a:pt x="5" y="147"/>
                  </a:lnTo>
                  <a:lnTo>
                    <a:pt x="3" y="144"/>
                  </a:lnTo>
                  <a:lnTo>
                    <a:pt x="2" y="137"/>
                  </a:lnTo>
                  <a:lnTo>
                    <a:pt x="0" y="134"/>
                  </a:lnTo>
                  <a:lnTo>
                    <a:pt x="2" y="133"/>
                  </a:lnTo>
                  <a:lnTo>
                    <a:pt x="3" y="131"/>
                  </a:lnTo>
                  <a:lnTo>
                    <a:pt x="5" y="126"/>
                  </a:lnTo>
                  <a:lnTo>
                    <a:pt x="11" y="119"/>
                  </a:lnTo>
                  <a:lnTo>
                    <a:pt x="14" y="114"/>
                  </a:lnTo>
                  <a:lnTo>
                    <a:pt x="19" y="109"/>
                  </a:lnTo>
                  <a:lnTo>
                    <a:pt x="25" y="101"/>
                  </a:lnTo>
                  <a:lnTo>
                    <a:pt x="30" y="98"/>
                  </a:lnTo>
                  <a:lnTo>
                    <a:pt x="30" y="90"/>
                  </a:lnTo>
                  <a:lnTo>
                    <a:pt x="30" y="82"/>
                  </a:lnTo>
                  <a:lnTo>
                    <a:pt x="32" y="76"/>
                  </a:lnTo>
                  <a:lnTo>
                    <a:pt x="32" y="70"/>
                  </a:lnTo>
                  <a:lnTo>
                    <a:pt x="32" y="63"/>
                  </a:lnTo>
                  <a:lnTo>
                    <a:pt x="33" y="59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2" y="41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27" y="30"/>
                  </a:lnTo>
                  <a:lnTo>
                    <a:pt x="25" y="29"/>
                  </a:lnTo>
                  <a:lnTo>
                    <a:pt x="25" y="29"/>
                  </a:lnTo>
                  <a:lnTo>
                    <a:pt x="25" y="27"/>
                  </a:lnTo>
                  <a:lnTo>
                    <a:pt x="25" y="22"/>
                  </a:lnTo>
                  <a:lnTo>
                    <a:pt x="24" y="15"/>
                  </a:lnTo>
                  <a:lnTo>
                    <a:pt x="22" y="7"/>
                  </a:lnTo>
                  <a:lnTo>
                    <a:pt x="27" y="4"/>
                  </a:lnTo>
                  <a:lnTo>
                    <a:pt x="32" y="2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7" name="Freeform 43">
              <a:extLst>
                <a:ext uri="{FF2B5EF4-FFF2-40B4-BE49-F238E27FC236}">
                  <a16:creationId xmlns:a16="http://schemas.microsoft.com/office/drawing/2014/main" id="{C5F747BC-0437-45E5-B003-A6543FCFAF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8057" y="3792172"/>
              <a:ext cx="17544" cy="7797"/>
            </a:xfrm>
            <a:custGeom>
              <a:avLst/>
              <a:gdLst>
                <a:gd name="T0" fmla="*/ 0 w 9"/>
                <a:gd name="T1" fmla="*/ 2 h 4"/>
                <a:gd name="T2" fmla="*/ 1 w 9"/>
                <a:gd name="T3" fmla="*/ 2 h 4"/>
                <a:gd name="T4" fmla="*/ 1 w 9"/>
                <a:gd name="T5" fmla="*/ 2 h 4"/>
                <a:gd name="T6" fmla="*/ 1 w 9"/>
                <a:gd name="T7" fmla="*/ 2 h 4"/>
                <a:gd name="T8" fmla="*/ 1 w 9"/>
                <a:gd name="T9" fmla="*/ 4 h 4"/>
                <a:gd name="T10" fmla="*/ 1 w 9"/>
                <a:gd name="T11" fmla="*/ 4 h 4"/>
                <a:gd name="T12" fmla="*/ 0 w 9"/>
                <a:gd name="T13" fmla="*/ 4 h 4"/>
                <a:gd name="T14" fmla="*/ 0 w 9"/>
                <a:gd name="T15" fmla="*/ 4 h 4"/>
                <a:gd name="T16" fmla="*/ 0 w 9"/>
                <a:gd name="T17" fmla="*/ 2 h 4"/>
                <a:gd name="T18" fmla="*/ 0 w 9"/>
                <a:gd name="T19" fmla="*/ 2 h 4"/>
                <a:gd name="T20" fmla="*/ 8 w 9"/>
                <a:gd name="T21" fmla="*/ 2 h 4"/>
                <a:gd name="T22" fmla="*/ 9 w 9"/>
                <a:gd name="T23" fmla="*/ 2 h 4"/>
                <a:gd name="T24" fmla="*/ 9 w 9"/>
                <a:gd name="T25" fmla="*/ 2 h 4"/>
                <a:gd name="T26" fmla="*/ 9 w 9"/>
                <a:gd name="T27" fmla="*/ 4 h 4"/>
                <a:gd name="T28" fmla="*/ 9 w 9"/>
                <a:gd name="T29" fmla="*/ 4 h 4"/>
                <a:gd name="T30" fmla="*/ 8 w 9"/>
                <a:gd name="T31" fmla="*/ 2 h 4"/>
                <a:gd name="T32" fmla="*/ 6 w 9"/>
                <a:gd name="T33" fmla="*/ 2 h 4"/>
                <a:gd name="T34" fmla="*/ 6 w 9"/>
                <a:gd name="T35" fmla="*/ 2 h 4"/>
                <a:gd name="T36" fmla="*/ 8 w 9"/>
                <a:gd name="T37" fmla="*/ 2 h 4"/>
                <a:gd name="T38" fmla="*/ 4 w 9"/>
                <a:gd name="T39" fmla="*/ 0 h 4"/>
                <a:gd name="T40" fmla="*/ 6 w 9"/>
                <a:gd name="T41" fmla="*/ 2 h 4"/>
                <a:gd name="T42" fmla="*/ 6 w 9"/>
                <a:gd name="T43" fmla="*/ 2 h 4"/>
                <a:gd name="T44" fmla="*/ 6 w 9"/>
                <a:gd name="T45" fmla="*/ 2 h 4"/>
                <a:gd name="T46" fmla="*/ 4 w 9"/>
                <a:gd name="T47" fmla="*/ 2 h 4"/>
                <a:gd name="T48" fmla="*/ 4 w 9"/>
                <a:gd name="T49" fmla="*/ 0 h 4"/>
                <a:gd name="T50" fmla="*/ 4 w 9"/>
                <a:gd name="T51" fmla="*/ 0 h 4"/>
                <a:gd name="T52" fmla="*/ 4 w 9"/>
                <a:gd name="T53" fmla="*/ 0 h 4"/>
                <a:gd name="T54" fmla="*/ 4 w 9"/>
                <a:gd name="T55" fmla="*/ 0 h 4"/>
                <a:gd name="T56" fmla="*/ 4 w 9"/>
                <a:gd name="T5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" h="4">
                  <a:moveTo>
                    <a:pt x="0" y="2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close/>
                  <a:moveTo>
                    <a:pt x="8" y="2"/>
                  </a:moveTo>
                  <a:lnTo>
                    <a:pt x="9" y="2"/>
                  </a:lnTo>
                  <a:lnTo>
                    <a:pt x="9" y="2"/>
                  </a:lnTo>
                  <a:lnTo>
                    <a:pt x="9" y="4"/>
                  </a:lnTo>
                  <a:lnTo>
                    <a:pt x="9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8" y="2"/>
                  </a:lnTo>
                  <a:close/>
                  <a:moveTo>
                    <a:pt x="4" y="0"/>
                  </a:moveTo>
                  <a:lnTo>
                    <a:pt x="6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8" name="Freeform 44">
              <a:extLst>
                <a:ext uri="{FF2B5EF4-FFF2-40B4-BE49-F238E27FC236}">
                  <a16:creationId xmlns:a16="http://schemas.microsoft.com/office/drawing/2014/main" id="{9E38518F-50CB-4882-A343-BA6C27883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632397" y="5152729"/>
              <a:ext cx="37036" cy="46781"/>
            </a:xfrm>
            <a:custGeom>
              <a:avLst/>
              <a:gdLst>
                <a:gd name="T0" fmla="*/ 8 w 19"/>
                <a:gd name="T1" fmla="*/ 0 h 24"/>
                <a:gd name="T2" fmla="*/ 9 w 19"/>
                <a:gd name="T3" fmla="*/ 0 h 24"/>
                <a:gd name="T4" fmla="*/ 12 w 19"/>
                <a:gd name="T5" fmla="*/ 2 h 24"/>
                <a:gd name="T6" fmla="*/ 16 w 19"/>
                <a:gd name="T7" fmla="*/ 4 h 24"/>
                <a:gd name="T8" fmla="*/ 16 w 19"/>
                <a:gd name="T9" fmla="*/ 4 h 24"/>
                <a:gd name="T10" fmla="*/ 17 w 19"/>
                <a:gd name="T11" fmla="*/ 4 h 24"/>
                <a:gd name="T12" fmla="*/ 17 w 19"/>
                <a:gd name="T13" fmla="*/ 4 h 24"/>
                <a:gd name="T14" fmla="*/ 19 w 19"/>
                <a:gd name="T15" fmla="*/ 5 h 24"/>
                <a:gd name="T16" fmla="*/ 19 w 19"/>
                <a:gd name="T17" fmla="*/ 5 h 24"/>
                <a:gd name="T18" fmla="*/ 19 w 19"/>
                <a:gd name="T19" fmla="*/ 7 h 24"/>
                <a:gd name="T20" fmla="*/ 19 w 19"/>
                <a:gd name="T21" fmla="*/ 8 h 24"/>
                <a:gd name="T22" fmla="*/ 19 w 19"/>
                <a:gd name="T23" fmla="*/ 10 h 24"/>
                <a:gd name="T24" fmla="*/ 19 w 19"/>
                <a:gd name="T25" fmla="*/ 11 h 24"/>
                <a:gd name="T26" fmla="*/ 19 w 19"/>
                <a:gd name="T27" fmla="*/ 11 h 24"/>
                <a:gd name="T28" fmla="*/ 19 w 19"/>
                <a:gd name="T29" fmla="*/ 18 h 24"/>
                <a:gd name="T30" fmla="*/ 19 w 19"/>
                <a:gd name="T31" fmla="*/ 16 h 24"/>
                <a:gd name="T32" fmla="*/ 17 w 19"/>
                <a:gd name="T33" fmla="*/ 16 h 24"/>
                <a:gd name="T34" fmla="*/ 17 w 19"/>
                <a:gd name="T35" fmla="*/ 16 h 24"/>
                <a:gd name="T36" fmla="*/ 17 w 19"/>
                <a:gd name="T37" fmla="*/ 19 h 24"/>
                <a:gd name="T38" fmla="*/ 17 w 19"/>
                <a:gd name="T39" fmla="*/ 22 h 24"/>
                <a:gd name="T40" fmla="*/ 17 w 19"/>
                <a:gd name="T41" fmla="*/ 24 h 24"/>
                <a:gd name="T42" fmla="*/ 14 w 19"/>
                <a:gd name="T43" fmla="*/ 24 h 24"/>
                <a:gd name="T44" fmla="*/ 9 w 19"/>
                <a:gd name="T45" fmla="*/ 24 h 24"/>
                <a:gd name="T46" fmla="*/ 8 w 19"/>
                <a:gd name="T47" fmla="*/ 22 h 24"/>
                <a:gd name="T48" fmla="*/ 4 w 19"/>
                <a:gd name="T49" fmla="*/ 21 h 24"/>
                <a:gd name="T50" fmla="*/ 1 w 19"/>
                <a:gd name="T51" fmla="*/ 18 h 24"/>
                <a:gd name="T52" fmla="*/ 1 w 19"/>
                <a:gd name="T53" fmla="*/ 16 h 24"/>
                <a:gd name="T54" fmla="*/ 0 w 19"/>
                <a:gd name="T55" fmla="*/ 16 h 24"/>
                <a:gd name="T56" fmla="*/ 0 w 19"/>
                <a:gd name="T57" fmla="*/ 16 h 24"/>
                <a:gd name="T58" fmla="*/ 0 w 19"/>
                <a:gd name="T59" fmla="*/ 13 h 24"/>
                <a:gd name="T60" fmla="*/ 0 w 19"/>
                <a:gd name="T61" fmla="*/ 11 h 24"/>
                <a:gd name="T62" fmla="*/ 0 w 19"/>
                <a:gd name="T63" fmla="*/ 10 h 24"/>
                <a:gd name="T64" fmla="*/ 1 w 19"/>
                <a:gd name="T65" fmla="*/ 7 h 24"/>
                <a:gd name="T66" fmla="*/ 3 w 19"/>
                <a:gd name="T67" fmla="*/ 5 h 24"/>
                <a:gd name="T68" fmla="*/ 4 w 19"/>
                <a:gd name="T69" fmla="*/ 4 h 24"/>
                <a:gd name="T70" fmla="*/ 6 w 19"/>
                <a:gd name="T71" fmla="*/ 2 h 24"/>
                <a:gd name="T72" fmla="*/ 8 w 19"/>
                <a:gd name="T73" fmla="*/ 0 h 24"/>
                <a:gd name="T74" fmla="*/ 8 w 19"/>
                <a:gd name="T7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" h="24">
                  <a:moveTo>
                    <a:pt x="8" y="0"/>
                  </a:moveTo>
                  <a:lnTo>
                    <a:pt x="9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7" y="19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4" y="24"/>
                  </a:lnTo>
                  <a:lnTo>
                    <a:pt x="9" y="24"/>
                  </a:lnTo>
                  <a:lnTo>
                    <a:pt x="8" y="22"/>
                  </a:lnTo>
                  <a:lnTo>
                    <a:pt x="4" y="21"/>
                  </a:lnTo>
                  <a:lnTo>
                    <a:pt x="1" y="18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7"/>
                  </a:lnTo>
                  <a:lnTo>
                    <a:pt x="3" y="5"/>
                  </a:lnTo>
                  <a:lnTo>
                    <a:pt x="4" y="4"/>
                  </a:lnTo>
                  <a:lnTo>
                    <a:pt x="6" y="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9" name="Freeform 45">
              <a:extLst>
                <a:ext uri="{FF2B5EF4-FFF2-40B4-BE49-F238E27FC236}">
                  <a16:creationId xmlns:a16="http://schemas.microsoft.com/office/drawing/2014/main" id="{B33F6DD0-0B10-408D-BDAD-C691E17AC77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72741" y="3320461"/>
              <a:ext cx="185177" cy="159836"/>
            </a:xfrm>
            <a:custGeom>
              <a:avLst/>
              <a:gdLst>
                <a:gd name="T0" fmla="*/ 93 w 95"/>
                <a:gd name="T1" fmla="*/ 1 h 82"/>
                <a:gd name="T2" fmla="*/ 95 w 95"/>
                <a:gd name="T3" fmla="*/ 5 h 82"/>
                <a:gd name="T4" fmla="*/ 92 w 95"/>
                <a:gd name="T5" fmla="*/ 8 h 82"/>
                <a:gd name="T6" fmla="*/ 85 w 95"/>
                <a:gd name="T7" fmla="*/ 12 h 82"/>
                <a:gd name="T8" fmla="*/ 79 w 95"/>
                <a:gd name="T9" fmla="*/ 16 h 82"/>
                <a:gd name="T10" fmla="*/ 79 w 95"/>
                <a:gd name="T11" fmla="*/ 20 h 82"/>
                <a:gd name="T12" fmla="*/ 81 w 95"/>
                <a:gd name="T13" fmla="*/ 27 h 82"/>
                <a:gd name="T14" fmla="*/ 79 w 95"/>
                <a:gd name="T15" fmla="*/ 31 h 82"/>
                <a:gd name="T16" fmla="*/ 78 w 95"/>
                <a:gd name="T17" fmla="*/ 41 h 82"/>
                <a:gd name="T18" fmla="*/ 76 w 95"/>
                <a:gd name="T19" fmla="*/ 47 h 82"/>
                <a:gd name="T20" fmla="*/ 66 w 95"/>
                <a:gd name="T21" fmla="*/ 52 h 82"/>
                <a:gd name="T22" fmla="*/ 55 w 95"/>
                <a:gd name="T23" fmla="*/ 58 h 82"/>
                <a:gd name="T24" fmla="*/ 43 w 95"/>
                <a:gd name="T25" fmla="*/ 64 h 82"/>
                <a:gd name="T26" fmla="*/ 33 w 95"/>
                <a:gd name="T27" fmla="*/ 71 h 82"/>
                <a:gd name="T28" fmla="*/ 22 w 95"/>
                <a:gd name="T29" fmla="*/ 77 h 82"/>
                <a:gd name="T30" fmla="*/ 10 w 95"/>
                <a:gd name="T31" fmla="*/ 82 h 82"/>
                <a:gd name="T32" fmla="*/ 7 w 95"/>
                <a:gd name="T33" fmla="*/ 79 h 82"/>
                <a:gd name="T34" fmla="*/ 2 w 95"/>
                <a:gd name="T35" fmla="*/ 75 h 82"/>
                <a:gd name="T36" fmla="*/ 2 w 95"/>
                <a:gd name="T37" fmla="*/ 72 h 82"/>
                <a:gd name="T38" fmla="*/ 2 w 95"/>
                <a:gd name="T39" fmla="*/ 71 h 82"/>
                <a:gd name="T40" fmla="*/ 2 w 95"/>
                <a:gd name="T41" fmla="*/ 68 h 82"/>
                <a:gd name="T42" fmla="*/ 0 w 95"/>
                <a:gd name="T43" fmla="*/ 66 h 82"/>
                <a:gd name="T44" fmla="*/ 2 w 95"/>
                <a:gd name="T45" fmla="*/ 63 h 82"/>
                <a:gd name="T46" fmla="*/ 3 w 95"/>
                <a:gd name="T47" fmla="*/ 61 h 82"/>
                <a:gd name="T48" fmla="*/ 3 w 95"/>
                <a:gd name="T49" fmla="*/ 61 h 82"/>
                <a:gd name="T50" fmla="*/ 3 w 95"/>
                <a:gd name="T51" fmla="*/ 58 h 82"/>
                <a:gd name="T52" fmla="*/ 5 w 95"/>
                <a:gd name="T53" fmla="*/ 57 h 82"/>
                <a:gd name="T54" fmla="*/ 8 w 95"/>
                <a:gd name="T55" fmla="*/ 58 h 82"/>
                <a:gd name="T56" fmla="*/ 7 w 95"/>
                <a:gd name="T57" fmla="*/ 57 h 82"/>
                <a:gd name="T58" fmla="*/ 8 w 95"/>
                <a:gd name="T59" fmla="*/ 55 h 82"/>
                <a:gd name="T60" fmla="*/ 11 w 95"/>
                <a:gd name="T61" fmla="*/ 52 h 82"/>
                <a:gd name="T62" fmla="*/ 10 w 95"/>
                <a:gd name="T63" fmla="*/ 47 h 82"/>
                <a:gd name="T64" fmla="*/ 8 w 95"/>
                <a:gd name="T65" fmla="*/ 47 h 82"/>
                <a:gd name="T66" fmla="*/ 8 w 95"/>
                <a:gd name="T67" fmla="*/ 44 h 82"/>
                <a:gd name="T68" fmla="*/ 5 w 95"/>
                <a:gd name="T69" fmla="*/ 44 h 82"/>
                <a:gd name="T70" fmla="*/ 2 w 95"/>
                <a:gd name="T71" fmla="*/ 39 h 82"/>
                <a:gd name="T72" fmla="*/ 2 w 95"/>
                <a:gd name="T73" fmla="*/ 33 h 82"/>
                <a:gd name="T74" fmla="*/ 0 w 95"/>
                <a:gd name="T75" fmla="*/ 30 h 82"/>
                <a:gd name="T76" fmla="*/ 3 w 95"/>
                <a:gd name="T77" fmla="*/ 23 h 82"/>
                <a:gd name="T78" fmla="*/ 7 w 95"/>
                <a:gd name="T79" fmla="*/ 23 h 82"/>
                <a:gd name="T80" fmla="*/ 8 w 95"/>
                <a:gd name="T81" fmla="*/ 19 h 82"/>
                <a:gd name="T82" fmla="*/ 11 w 95"/>
                <a:gd name="T83" fmla="*/ 19 h 82"/>
                <a:gd name="T84" fmla="*/ 11 w 95"/>
                <a:gd name="T85" fmla="*/ 14 h 82"/>
                <a:gd name="T86" fmla="*/ 13 w 95"/>
                <a:gd name="T87" fmla="*/ 9 h 82"/>
                <a:gd name="T88" fmla="*/ 16 w 95"/>
                <a:gd name="T89" fmla="*/ 9 h 82"/>
                <a:gd name="T90" fmla="*/ 21 w 95"/>
                <a:gd name="T91" fmla="*/ 11 h 82"/>
                <a:gd name="T92" fmla="*/ 25 w 95"/>
                <a:gd name="T93" fmla="*/ 11 h 82"/>
                <a:gd name="T94" fmla="*/ 30 w 95"/>
                <a:gd name="T95" fmla="*/ 9 h 82"/>
                <a:gd name="T96" fmla="*/ 38 w 95"/>
                <a:gd name="T97" fmla="*/ 8 h 82"/>
                <a:gd name="T98" fmla="*/ 41 w 95"/>
                <a:gd name="T99" fmla="*/ 11 h 82"/>
                <a:gd name="T100" fmla="*/ 48 w 95"/>
                <a:gd name="T101" fmla="*/ 11 h 82"/>
                <a:gd name="T102" fmla="*/ 57 w 95"/>
                <a:gd name="T103" fmla="*/ 9 h 82"/>
                <a:gd name="T104" fmla="*/ 71 w 95"/>
                <a:gd name="T105" fmla="*/ 5 h 82"/>
                <a:gd name="T106" fmla="*/ 78 w 95"/>
                <a:gd name="T107" fmla="*/ 5 h 82"/>
                <a:gd name="T108" fmla="*/ 82 w 95"/>
                <a:gd name="T109" fmla="*/ 5 h 82"/>
                <a:gd name="T110" fmla="*/ 90 w 95"/>
                <a:gd name="T111" fmla="*/ 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5" h="82">
                  <a:moveTo>
                    <a:pt x="93" y="0"/>
                  </a:moveTo>
                  <a:lnTo>
                    <a:pt x="93" y="1"/>
                  </a:lnTo>
                  <a:lnTo>
                    <a:pt x="93" y="1"/>
                  </a:lnTo>
                  <a:lnTo>
                    <a:pt x="95" y="1"/>
                  </a:lnTo>
                  <a:lnTo>
                    <a:pt x="95" y="3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3" y="6"/>
                  </a:lnTo>
                  <a:lnTo>
                    <a:pt x="92" y="8"/>
                  </a:lnTo>
                  <a:lnTo>
                    <a:pt x="90" y="9"/>
                  </a:lnTo>
                  <a:lnTo>
                    <a:pt x="87" y="12"/>
                  </a:lnTo>
                  <a:lnTo>
                    <a:pt x="85" y="12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79" y="16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79" y="20"/>
                  </a:lnTo>
                  <a:lnTo>
                    <a:pt x="79" y="23"/>
                  </a:lnTo>
                  <a:lnTo>
                    <a:pt x="81" y="25"/>
                  </a:lnTo>
                  <a:lnTo>
                    <a:pt x="81" y="27"/>
                  </a:lnTo>
                  <a:lnTo>
                    <a:pt x="81" y="28"/>
                  </a:lnTo>
                  <a:lnTo>
                    <a:pt x="79" y="30"/>
                  </a:lnTo>
                  <a:lnTo>
                    <a:pt x="79" y="31"/>
                  </a:lnTo>
                  <a:lnTo>
                    <a:pt x="79" y="33"/>
                  </a:lnTo>
                  <a:lnTo>
                    <a:pt x="78" y="38"/>
                  </a:lnTo>
                  <a:lnTo>
                    <a:pt x="78" y="41"/>
                  </a:lnTo>
                  <a:lnTo>
                    <a:pt x="78" y="42"/>
                  </a:lnTo>
                  <a:lnTo>
                    <a:pt x="78" y="44"/>
                  </a:lnTo>
                  <a:lnTo>
                    <a:pt x="76" y="47"/>
                  </a:lnTo>
                  <a:lnTo>
                    <a:pt x="74" y="49"/>
                  </a:lnTo>
                  <a:lnTo>
                    <a:pt x="71" y="49"/>
                  </a:lnTo>
                  <a:lnTo>
                    <a:pt x="66" y="52"/>
                  </a:lnTo>
                  <a:lnTo>
                    <a:pt x="63" y="53"/>
                  </a:lnTo>
                  <a:lnTo>
                    <a:pt x="59" y="57"/>
                  </a:lnTo>
                  <a:lnTo>
                    <a:pt x="55" y="58"/>
                  </a:lnTo>
                  <a:lnTo>
                    <a:pt x="51" y="61"/>
                  </a:lnTo>
                  <a:lnTo>
                    <a:pt x="48" y="63"/>
                  </a:lnTo>
                  <a:lnTo>
                    <a:pt x="43" y="64"/>
                  </a:lnTo>
                  <a:lnTo>
                    <a:pt x="40" y="68"/>
                  </a:lnTo>
                  <a:lnTo>
                    <a:pt x="35" y="69"/>
                  </a:lnTo>
                  <a:lnTo>
                    <a:pt x="33" y="71"/>
                  </a:lnTo>
                  <a:lnTo>
                    <a:pt x="29" y="74"/>
                  </a:lnTo>
                  <a:lnTo>
                    <a:pt x="25" y="75"/>
                  </a:lnTo>
                  <a:lnTo>
                    <a:pt x="22" y="77"/>
                  </a:lnTo>
                  <a:lnTo>
                    <a:pt x="19" y="79"/>
                  </a:lnTo>
                  <a:lnTo>
                    <a:pt x="14" y="82"/>
                  </a:lnTo>
                  <a:lnTo>
                    <a:pt x="10" y="82"/>
                  </a:lnTo>
                  <a:lnTo>
                    <a:pt x="8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3" y="79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5"/>
                  </a:lnTo>
                  <a:lnTo>
                    <a:pt x="0" y="74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2" y="64"/>
                  </a:lnTo>
                  <a:lnTo>
                    <a:pt x="2" y="63"/>
                  </a:lnTo>
                  <a:lnTo>
                    <a:pt x="2" y="63"/>
                  </a:lnTo>
                  <a:lnTo>
                    <a:pt x="3" y="63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2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0" y="47"/>
                  </a:lnTo>
                  <a:lnTo>
                    <a:pt x="10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7" y="44"/>
                  </a:lnTo>
                  <a:lnTo>
                    <a:pt x="5" y="44"/>
                  </a:lnTo>
                  <a:lnTo>
                    <a:pt x="3" y="44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4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1" y="19"/>
                  </a:lnTo>
                  <a:lnTo>
                    <a:pt x="13" y="19"/>
                  </a:lnTo>
                  <a:lnTo>
                    <a:pt x="13" y="17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4" y="9"/>
                  </a:lnTo>
                  <a:lnTo>
                    <a:pt x="16" y="9"/>
                  </a:lnTo>
                  <a:lnTo>
                    <a:pt x="18" y="11"/>
                  </a:lnTo>
                  <a:lnTo>
                    <a:pt x="19" y="11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4" y="11"/>
                  </a:lnTo>
                  <a:lnTo>
                    <a:pt x="25" y="11"/>
                  </a:lnTo>
                  <a:lnTo>
                    <a:pt x="29" y="9"/>
                  </a:lnTo>
                  <a:lnTo>
                    <a:pt x="29" y="9"/>
                  </a:lnTo>
                  <a:lnTo>
                    <a:pt x="30" y="9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9"/>
                  </a:lnTo>
                  <a:lnTo>
                    <a:pt x="41" y="11"/>
                  </a:lnTo>
                  <a:lnTo>
                    <a:pt x="43" y="11"/>
                  </a:lnTo>
                  <a:lnTo>
                    <a:pt x="44" y="11"/>
                  </a:lnTo>
                  <a:lnTo>
                    <a:pt x="48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7" y="9"/>
                  </a:lnTo>
                  <a:lnTo>
                    <a:pt x="62" y="8"/>
                  </a:lnTo>
                  <a:lnTo>
                    <a:pt x="68" y="6"/>
                  </a:lnTo>
                  <a:lnTo>
                    <a:pt x="71" y="5"/>
                  </a:lnTo>
                  <a:lnTo>
                    <a:pt x="73" y="3"/>
                  </a:lnTo>
                  <a:lnTo>
                    <a:pt x="74" y="3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5" y="3"/>
                  </a:lnTo>
                  <a:lnTo>
                    <a:pt x="89" y="3"/>
                  </a:lnTo>
                  <a:lnTo>
                    <a:pt x="90" y="1"/>
                  </a:lnTo>
                  <a:lnTo>
                    <a:pt x="92" y="1"/>
                  </a:lnTo>
                  <a:lnTo>
                    <a:pt x="9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0" name="Freeform 46">
              <a:extLst>
                <a:ext uri="{FF2B5EF4-FFF2-40B4-BE49-F238E27FC236}">
                  <a16:creationId xmlns:a16="http://schemas.microsoft.com/office/drawing/2014/main" id="{6F6B0233-EB38-40C1-8008-1A674B092389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7176"/>
              <a:ext cx="3898" cy="0"/>
            </a:xfrm>
            <a:custGeom>
              <a:avLst/>
              <a:gdLst>
                <a:gd name="T0" fmla="*/ 0 w 2"/>
                <a:gd name="T1" fmla="*/ 2 w 2"/>
                <a:gd name="T2" fmla="*/ 2 w 2"/>
                <a:gd name="T3" fmla="*/ 2 w 2"/>
                <a:gd name="T4" fmla="*/ 0 w 2"/>
                <a:gd name="T5" fmla="*/ 0 w 2"/>
                <a:gd name="T6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1" name="Freeform 47">
              <a:extLst>
                <a:ext uri="{FF2B5EF4-FFF2-40B4-BE49-F238E27FC236}">
                  <a16:creationId xmlns:a16="http://schemas.microsoft.com/office/drawing/2014/main" id="{54AD4853-BFEE-4942-9FB6-364F3629C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7108" y="4010485"/>
              <a:ext cx="66274" cy="35086"/>
            </a:xfrm>
            <a:custGeom>
              <a:avLst/>
              <a:gdLst>
                <a:gd name="T0" fmla="*/ 9 w 34"/>
                <a:gd name="T1" fmla="*/ 0 h 18"/>
                <a:gd name="T2" fmla="*/ 11 w 34"/>
                <a:gd name="T3" fmla="*/ 0 h 18"/>
                <a:gd name="T4" fmla="*/ 14 w 34"/>
                <a:gd name="T5" fmla="*/ 0 h 18"/>
                <a:gd name="T6" fmla="*/ 15 w 34"/>
                <a:gd name="T7" fmla="*/ 2 h 18"/>
                <a:gd name="T8" fmla="*/ 17 w 34"/>
                <a:gd name="T9" fmla="*/ 3 h 18"/>
                <a:gd name="T10" fmla="*/ 19 w 34"/>
                <a:gd name="T11" fmla="*/ 5 h 18"/>
                <a:gd name="T12" fmla="*/ 20 w 34"/>
                <a:gd name="T13" fmla="*/ 7 h 18"/>
                <a:gd name="T14" fmla="*/ 22 w 34"/>
                <a:gd name="T15" fmla="*/ 7 h 18"/>
                <a:gd name="T16" fmla="*/ 22 w 34"/>
                <a:gd name="T17" fmla="*/ 8 h 18"/>
                <a:gd name="T18" fmla="*/ 23 w 34"/>
                <a:gd name="T19" fmla="*/ 8 h 18"/>
                <a:gd name="T20" fmla="*/ 26 w 34"/>
                <a:gd name="T21" fmla="*/ 7 h 18"/>
                <a:gd name="T22" fmla="*/ 28 w 34"/>
                <a:gd name="T23" fmla="*/ 7 h 18"/>
                <a:gd name="T24" fmla="*/ 30 w 34"/>
                <a:gd name="T25" fmla="*/ 8 h 18"/>
                <a:gd name="T26" fmla="*/ 33 w 34"/>
                <a:gd name="T27" fmla="*/ 8 h 18"/>
                <a:gd name="T28" fmla="*/ 34 w 34"/>
                <a:gd name="T29" fmla="*/ 8 h 18"/>
                <a:gd name="T30" fmla="*/ 33 w 34"/>
                <a:gd name="T31" fmla="*/ 13 h 18"/>
                <a:gd name="T32" fmla="*/ 33 w 34"/>
                <a:gd name="T33" fmla="*/ 13 h 18"/>
                <a:gd name="T34" fmla="*/ 33 w 34"/>
                <a:gd name="T35" fmla="*/ 14 h 18"/>
                <a:gd name="T36" fmla="*/ 33 w 34"/>
                <a:gd name="T37" fmla="*/ 14 h 18"/>
                <a:gd name="T38" fmla="*/ 31 w 34"/>
                <a:gd name="T39" fmla="*/ 18 h 18"/>
                <a:gd name="T40" fmla="*/ 30 w 34"/>
                <a:gd name="T41" fmla="*/ 18 h 18"/>
                <a:gd name="T42" fmla="*/ 23 w 34"/>
                <a:gd name="T43" fmla="*/ 18 h 18"/>
                <a:gd name="T44" fmla="*/ 20 w 34"/>
                <a:gd name="T45" fmla="*/ 16 h 18"/>
                <a:gd name="T46" fmla="*/ 22 w 34"/>
                <a:gd name="T47" fmla="*/ 18 h 18"/>
                <a:gd name="T48" fmla="*/ 22 w 34"/>
                <a:gd name="T49" fmla="*/ 18 h 18"/>
                <a:gd name="T50" fmla="*/ 11 w 34"/>
                <a:gd name="T51" fmla="*/ 14 h 18"/>
                <a:gd name="T52" fmla="*/ 4 w 34"/>
                <a:gd name="T53" fmla="*/ 13 h 18"/>
                <a:gd name="T54" fmla="*/ 0 w 34"/>
                <a:gd name="T55" fmla="*/ 10 h 18"/>
                <a:gd name="T56" fmla="*/ 0 w 34"/>
                <a:gd name="T57" fmla="*/ 8 h 18"/>
                <a:gd name="T58" fmla="*/ 1 w 34"/>
                <a:gd name="T59" fmla="*/ 7 h 18"/>
                <a:gd name="T60" fmla="*/ 3 w 34"/>
                <a:gd name="T61" fmla="*/ 5 h 18"/>
                <a:gd name="T62" fmla="*/ 4 w 34"/>
                <a:gd name="T63" fmla="*/ 5 h 18"/>
                <a:gd name="T64" fmla="*/ 6 w 34"/>
                <a:gd name="T65" fmla="*/ 3 h 18"/>
                <a:gd name="T66" fmla="*/ 7 w 34"/>
                <a:gd name="T67" fmla="*/ 2 h 18"/>
                <a:gd name="T68" fmla="*/ 7 w 34"/>
                <a:gd name="T69" fmla="*/ 2 h 18"/>
                <a:gd name="T70" fmla="*/ 7 w 34"/>
                <a:gd name="T71" fmla="*/ 0 h 18"/>
                <a:gd name="T72" fmla="*/ 9 w 34"/>
                <a:gd name="T7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4" h="18"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6" y="7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4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1" y="18"/>
                  </a:lnTo>
                  <a:lnTo>
                    <a:pt x="31" y="18"/>
                  </a:lnTo>
                  <a:lnTo>
                    <a:pt x="30" y="18"/>
                  </a:lnTo>
                  <a:lnTo>
                    <a:pt x="26" y="18"/>
                  </a:lnTo>
                  <a:lnTo>
                    <a:pt x="23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17" y="16"/>
                  </a:lnTo>
                  <a:lnTo>
                    <a:pt x="11" y="14"/>
                  </a:lnTo>
                  <a:lnTo>
                    <a:pt x="7" y="13"/>
                  </a:lnTo>
                  <a:lnTo>
                    <a:pt x="4" y="13"/>
                  </a:lnTo>
                  <a:lnTo>
                    <a:pt x="1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1" y="7"/>
                  </a:lnTo>
                  <a:lnTo>
                    <a:pt x="3" y="5"/>
                  </a:lnTo>
                  <a:lnTo>
                    <a:pt x="3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3"/>
                  </a:lnTo>
                  <a:lnTo>
                    <a:pt x="6" y="3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2" name="Freeform 48">
              <a:extLst>
                <a:ext uri="{FF2B5EF4-FFF2-40B4-BE49-F238E27FC236}">
                  <a16:creationId xmlns:a16="http://schemas.microsoft.com/office/drawing/2014/main" id="{A1791056-530A-4864-9B77-A8F5CC03AE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46271" y="4371090"/>
              <a:ext cx="27289" cy="44833"/>
            </a:xfrm>
            <a:custGeom>
              <a:avLst/>
              <a:gdLst>
                <a:gd name="T0" fmla="*/ 3 w 14"/>
                <a:gd name="T1" fmla="*/ 17 h 23"/>
                <a:gd name="T2" fmla="*/ 5 w 14"/>
                <a:gd name="T3" fmla="*/ 19 h 23"/>
                <a:gd name="T4" fmla="*/ 5 w 14"/>
                <a:gd name="T5" fmla="*/ 20 h 23"/>
                <a:gd name="T6" fmla="*/ 3 w 14"/>
                <a:gd name="T7" fmla="*/ 22 h 23"/>
                <a:gd name="T8" fmla="*/ 2 w 14"/>
                <a:gd name="T9" fmla="*/ 23 h 23"/>
                <a:gd name="T10" fmla="*/ 2 w 14"/>
                <a:gd name="T11" fmla="*/ 22 h 23"/>
                <a:gd name="T12" fmla="*/ 0 w 14"/>
                <a:gd name="T13" fmla="*/ 22 h 23"/>
                <a:gd name="T14" fmla="*/ 0 w 14"/>
                <a:gd name="T15" fmla="*/ 20 h 23"/>
                <a:gd name="T16" fmla="*/ 0 w 14"/>
                <a:gd name="T17" fmla="*/ 20 h 23"/>
                <a:gd name="T18" fmla="*/ 2 w 14"/>
                <a:gd name="T19" fmla="*/ 19 h 23"/>
                <a:gd name="T20" fmla="*/ 3 w 14"/>
                <a:gd name="T21" fmla="*/ 17 h 23"/>
                <a:gd name="T22" fmla="*/ 3 w 14"/>
                <a:gd name="T23" fmla="*/ 17 h 23"/>
                <a:gd name="T24" fmla="*/ 14 w 14"/>
                <a:gd name="T25" fmla="*/ 0 h 23"/>
                <a:gd name="T26" fmla="*/ 14 w 14"/>
                <a:gd name="T27" fmla="*/ 0 h 23"/>
                <a:gd name="T28" fmla="*/ 14 w 14"/>
                <a:gd name="T29" fmla="*/ 0 h 23"/>
                <a:gd name="T30" fmla="*/ 14 w 14"/>
                <a:gd name="T31" fmla="*/ 0 h 23"/>
                <a:gd name="T32" fmla="*/ 14 w 14"/>
                <a:gd name="T33" fmla="*/ 1 h 23"/>
                <a:gd name="T34" fmla="*/ 14 w 14"/>
                <a:gd name="T35" fmla="*/ 1 h 23"/>
                <a:gd name="T36" fmla="*/ 13 w 14"/>
                <a:gd name="T37" fmla="*/ 1 h 23"/>
                <a:gd name="T38" fmla="*/ 13 w 14"/>
                <a:gd name="T39" fmla="*/ 0 h 23"/>
                <a:gd name="T40" fmla="*/ 14 w 14"/>
                <a:gd name="T41" fmla="*/ 0 h 23"/>
                <a:gd name="T42" fmla="*/ 14 w 14"/>
                <a:gd name="T4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23">
                  <a:moveTo>
                    <a:pt x="3" y="17"/>
                  </a:moveTo>
                  <a:lnTo>
                    <a:pt x="5" y="19"/>
                  </a:lnTo>
                  <a:lnTo>
                    <a:pt x="5" y="20"/>
                  </a:lnTo>
                  <a:lnTo>
                    <a:pt x="3" y="22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9"/>
                  </a:lnTo>
                  <a:lnTo>
                    <a:pt x="3" y="17"/>
                  </a:lnTo>
                  <a:lnTo>
                    <a:pt x="3" y="17"/>
                  </a:lnTo>
                  <a:close/>
                  <a:moveTo>
                    <a:pt x="14" y="0"/>
                  </a:move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3" name="Freeform 49">
              <a:extLst>
                <a:ext uri="{FF2B5EF4-FFF2-40B4-BE49-F238E27FC236}">
                  <a16:creationId xmlns:a16="http://schemas.microsoft.com/office/drawing/2014/main" id="{64EF89C4-6060-45EA-B8A2-520908A39E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445272" y="4072860"/>
              <a:ext cx="311875" cy="245602"/>
            </a:xfrm>
            <a:custGeom>
              <a:avLst/>
              <a:gdLst>
                <a:gd name="T0" fmla="*/ 129 w 160"/>
                <a:gd name="T1" fmla="*/ 8 h 126"/>
                <a:gd name="T2" fmla="*/ 129 w 160"/>
                <a:gd name="T3" fmla="*/ 9 h 126"/>
                <a:gd name="T4" fmla="*/ 130 w 160"/>
                <a:gd name="T5" fmla="*/ 22 h 126"/>
                <a:gd name="T6" fmla="*/ 135 w 160"/>
                <a:gd name="T7" fmla="*/ 25 h 126"/>
                <a:gd name="T8" fmla="*/ 141 w 160"/>
                <a:gd name="T9" fmla="*/ 33 h 126"/>
                <a:gd name="T10" fmla="*/ 141 w 160"/>
                <a:gd name="T11" fmla="*/ 34 h 126"/>
                <a:gd name="T12" fmla="*/ 140 w 160"/>
                <a:gd name="T13" fmla="*/ 39 h 126"/>
                <a:gd name="T14" fmla="*/ 143 w 160"/>
                <a:gd name="T15" fmla="*/ 41 h 126"/>
                <a:gd name="T16" fmla="*/ 143 w 160"/>
                <a:gd name="T17" fmla="*/ 53 h 126"/>
                <a:gd name="T18" fmla="*/ 135 w 160"/>
                <a:gd name="T19" fmla="*/ 55 h 126"/>
                <a:gd name="T20" fmla="*/ 127 w 160"/>
                <a:gd name="T21" fmla="*/ 61 h 126"/>
                <a:gd name="T22" fmla="*/ 135 w 160"/>
                <a:gd name="T23" fmla="*/ 66 h 126"/>
                <a:gd name="T24" fmla="*/ 143 w 160"/>
                <a:gd name="T25" fmla="*/ 71 h 126"/>
                <a:gd name="T26" fmla="*/ 151 w 160"/>
                <a:gd name="T27" fmla="*/ 80 h 126"/>
                <a:gd name="T28" fmla="*/ 157 w 160"/>
                <a:gd name="T29" fmla="*/ 93 h 126"/>
                <a:gd name="T30" fmla="*/ 157 w 160"/>
                <a:gd name="T31" fmla="*/ 101 h 126"/>
                <a:gd name="T32" fmla="*/ 138 w 160"/>
                <a:gd name="T33" fmla="*/ 120 h 126"/>
                <a:gd name="T34" fmla="*/ 127 w 160"/>
                <a:gd name="T35" fmla="*/ 121 h 126"/>
                <a:gd name="T36" fmla="*/ 116 w 160"/>
                <a:gd name="T37" fmla="*/ 124 h 126"/>
                <a:gd name="T38" fmla="*/ 113 w 160"/>
                <a:gd name="T39" fmla="*/ 124 h 126"/>
                <a:gd name="T40" fmla="*/ 105 w 160"/>
                <a:gd name="T41" fmla="*/ 124 h 126"/>
                <a:gd name="T42" fmla="*/ 97 w 160"/>
                <a:gd name="T43" fmla="*/ 126 h 126"/>
                <a:gd name="T44" fmla="*/ 94 w 160"/>
                <a:gd name="T45" fmla="*/ 124 h 126"/>
                <a:gd name="T46" fmla="*/ 91 w 160"/>
                <a:gd name="T47" fmla="*/ 121 h 126"/>
                <a:gd name="T48" fmla="*/ 80 w 160"/>
                <a:gd name="T49" fmla="*/ 110 h 126"/>
                <a:gd name="T50" fmla="*/ 71 w 160"/>
                <a:gd name="T51" fmla="*/ 113 h 126"/>
                <a:gd name="T52" fmla="*/ 61 w 160"/>
                <a:gd name="T53" fmla="*/ 115 h 126"/>
                <a:gd name="T54" fmla="*/ 55 w 160"/>
                <a:gd name="T55" fmla="*/ 112 h 126"/>
                <a:gd name="T56" fmla="*/ 50 w 160"/>
                <a:gd name="T57" fmla="*/ 107 h 126"/>
                <a:gd name="T58" fmla="*/ 44 w 160"/>
                <a:gd name="T59" fmla="*/ 97 h 126"/>
                <a:gd name="T60" fmla="*/ 41 w 160"/>
                <a:gd name="T61" fmla="*/ 93 h 126"/>
                <a:gd name="T62" fmla="*/ 33 w 160"/>
                <a:gd name="T63" fmla="*/ 86 h 126"/>
                <a:gd name="T64" fmla="*/ 30 w 160"/>
                <a:gd name="T65" fmla="*/ 79 h 126"/>
                <a:gd name="T66" fmla="*/ 17 w 160"/>
                <a:gd name="T67" fmla="*/ 69 h 126"/>
                <a:gd name="T68" fmla="*/ 12 w 160"/>
                <a:gd name="T69" fmla="*/ 61 h 126"/>
                <a:gd name="T70" fmla="*/ 1 w 160"/>
                <a:gd name="T71" fmla="*/ 57 h 126"/>
                <a:gd name="T72" fmla="*/ 1 w 160"/>
                <a:gd name="T73" fmla="*/ 50 h 126"/>
                <a:gd name="T74" fmla="*/ 7 w 160"/>
                <a:gd name="T75" fmla="*/ 44 h 126"/>
                <a:gd name="T76" fmla="*/ 9 w 160"/>
                <a:gd name="T77" fmla="*/ 39 h 126"/>
                <a:gd name="T78" fmla="*/ 12 w 160"/>
                <a:gd name="T79" fmla="*/ 31 h 126"/>
                <a:gd name="T80" fmla="*/ 17 w 160"/>
                <a:gd name="T81" fmla="*/ 28 h 126"/>
                <a:gd name="T82" fmla="*/ 25 w 160"/>
                <a:gd name="T83" fmla="*/ 30 h 126"/>
                <a:gd name="T84" fmla="*/ 36 w 160"/>
                <a:gd name="T85" fmla="*/ 39 h 126"/>
                <a:gd name="T86" fmla="*/ 53 w 160"/>
                <a:gd name="T87" fmla="*/ 38 h 126"/>
                <a:gd name="T88" fmla="*/ 69 w 160"/>
                <a:gd name="T89" fmla="*/ 39 h 126"/>
                <a:gd name="T90" fmla="*/ 77 w 160"/>
                <a:gd name="T91" fmla="*/ 36 h 126"/>
                <a:gd name="T92" fmla="*/ 83 w 160"/>
                <a:gd name="T93" fmla="*/ 28 h 126"/>
                <a:gd name="T94" fmla="*/ 96 w 160"/>
                <a:gd name="T95" fmla="*/ 36 h 126"/>
                <a:gd name="T96" fmla="*/ 102 w 160"/>
                <a:gd name="T97" fmla="*/ 36 h 126"/>
                <a:gd name="T98" fmla="*/ 113 w 160"/>
                <a:gd name="T99" fmla="*/ 23 h 126"/>
                <a:gd name="T100" fmla="*/ 118 w 160"/>
                <a:gd name="T101" fmla="*/ 12 h 126"/>
                <a:gd name="T102" fmla="*/ 115 w 160"/>
                <a:gd name="T103" fmla="*/ 3 h 126"/>
                <a:gd name="T104" fmla="*/ 124 w 160"/>
                <a:gd name="T105" fmla="*/ 1 h 126"/>
                <a:gd name="T106" fmla="*/ 124 w 160"/>
                <a:gd name="T10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0" h="126">
                  <a:moveTo>
                    <a:pt x="124" y="0"/>
                  </a:moveTo>
                  <a:lnTo>
                    <a:pt x="130" y="0"/>
                  </a:lnTo>
                  <a:lnTo>
                    <a:pt x="130" y="1"/>
                  </a:lnTo>
                  <a:lnTo>
                    <a:pt x="130" y="5"/>
                  </a:lnTo>
                  <a:lnTo>
                    <a:pt x="130" y="6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5" y="25"/>
                  </a:lnTo>
                  <a:lnTo>
                    <a:pt x="141" y="30"/>
                  </a:lnTo>
                  <a:lnTo>
                    <a:pt x="141" y="30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3"/>
                  </a:lnTo>
                  <a:lnTo>
                    <a:pt x="141" y="33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6"/>
                  </a:lnTo>
                  <a:lnTo>
                    <a:pt x="140" y="38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4"/>
                  </a:lnTo>
                  <a:lnTo>
                    <a:pt x="143" y="47"/>
                  </a:lnTo>
                  <a:lnTo>
                    <a:pt x="143" y="50"/>
                  </a:lnTo>
                  <a:lnTo>
                    <a:pt x="143" y="52"/>
                  </a:lnTo>
                  <a:lnTo>
                    <a:pt x="143" y="53"/>
                  </a:lnTo>
                  <a:lnTo>
                    <a:pt x="143" y="53"/>
                  </a:lnTo>
                  <a:lnTo>
                    <a:pt x="143" y="55"/>
                  </a:lnTo>
                  <a:lnTo>
                    <a:pt x="141" y="55"/>
                  </a:lnTo>
                  <a:lnTo>
                    <a:pt x="140" y="55"/>
                  </a:lnTo>
                  <a:lnTo>
                    <a:pt x="137" y="55"/>
                  </a:lnTo>
                  <a:lnTo>
                    <a:pt x="135" y="55"/>
                  </a:lnTo>
                  <a:lnTo>
                    <a:pt x="134" y="55"/>
                  </a:lnTo>
                  <a:lnTo>
                    <a:pt x="132" y="55"/>
                  </a:lnTo>
                  <a:lnTo>
                    <a:pt x="130" y="55"/>
                  </a:lnTo>
                  <a:lnTo>
                    <a:pt x="130" y="58"/>
                  </a:lnTo>
                  <a:lnTo>
                    <a:pt x="129" y="61"/>
                  </a:lnTo>
                  <a:lnTo>
                    <a:pt x="127" y="61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9" y="64"/>
                  </a:lnTo>
                  <a:lnTo>
                    <a:pt x="130" y="64"/>
                  </a:lnTo>
                  <a:lnTo>
                    <a:pt x="134" y="66"/>
                  </a:lnTo>
                  <a:lnTo>
                    <a:pt x="135" y="66"/>
                  </a:lnTo>
                  <a:lnTo>
                    <a:pt x="137" y="66"/>
                  </a:lnTo>
                  <a:lnTo>
                    <a:pt x="137" y="66"/>
                  </a:lnTo>
                  <a:lnTo>
                    <a:pt x="141" y="69"/>
                  </a:lnTo>
                  <a:lnTo>
                    <a:pt x="141" y="69"/>
                  </a:lnTo>
                  <a:lnTo>
                    <a:pt x="143" y="71"/>
                  </a:lnTo>
                  <a:lnTo>
                    <a:pt x="143" y="71"/>
                  </a:lnTo>
                  <a:lnTo>
                    <a:pt x="143" y="72"/>
                  </a:lnTo>
                  <a:lnTo>
                    <a:pt x="145" y="74"/>
                  </a:lnTo>
                  <a:lnTo>
                    <a:pt x="146" y="75"/>
                  </a:lnTo>
                  <a:lnTo>
                    <a:pt x="149" y="77"/>
                  </a:lnTo>
                  <a:lnTo>
                    <a:pt x="151" y="79"/>
                  </a:lnTo>
                  <a:lnTo>
                    <a:pt x="151" y="80"/>
                  </a:lnTo>
                  <a:lnTo>
                    <a:pt x="153" y="80"/>
                  </a:lnTo>
                  <a:lnTo>
                    <a:pt x="153" y="82"/>
                  </a:lnTo>
                  <a:lnTo>
                    <a:pt x="154" y="86"/>
                  </a:lnTo>
                  <a:lnTo>
                    <a:pt x="156" y="88"/>
                  </a:lnTo>
                  <a:lnTo>
                    <a:pt x="156" y="90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57" y="94"/>
                  </a:lnTo>
                  <a:lnTo>
                    <a:pt x="159" y="96"/>
                  </a:lnTo>
                  <a:lnTo>
                    <a:pt x="160" y="97"/>
                  </a:lnTo>
                  <a:lnTo>
                    <a:pt x="160" y="97"/>
                  </a:lnTo>
                  <a:lnTo>
                    <a:pt x="157" y="101"/>
                  </a:lnTo>
                  <a:lnTo>
                    <a:pt x="156" y="102"/>
                  </a:lnTo>
                  <a:lnTo>
                    <a:pt x="151" y="107"/>
                  </a:lnTo>
                  <a:lnTo>
                    <a:pt x="148" y="110"/>
                  </a:lnTo>
                  <a:lnTo>
                    <a:pt x="145" y="113"/>
                  </a:lnTo>
                  <a:lnTo>
                    <a:pt x="141" y="116"/>
                  </a:lnTo>
                  <a:lnTo>
                    <a:pt x="138" y="120"/>
                  </a:lnTo>
                  <a:lnTo>
                    <a:pt x="137" y="121"/>
                  </a:lnTo>
                  <a:lnTo>
                    <a:pt x="135" y="123"/>
                  </a:lnTo>
                  <a:lnTo>
                    <a:pt x="135" y="123"/>
                  </a:lnTo>
                  <a:lnTo>
                    <a:pt x="132" y="123"/>
                  </a:lnTo>
                  <a:lnTo>
                    <a:pt x="130" y="123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4" y="123"/>
                  </a:lnTo>
                  <a:lnTo>
                    <a:pt x="123" y="123"/>
                  </a:lnTo>
                  <a:lnTo>
                    <a:pt x="121" y="123"/>
                  </a:lnTo>
                  <a:lnTo>
                    <a:pt x="118" y="123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6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3" y="124"/>
                  </a:lnTo>
                  <a:lnTo>
                    <a:pt x="112" y="123"/>
                  </a:lnTo>
                  <a:lnTo>
                    <a:pt x="112" y="123"/>
                  </a:lnTo>
                  <a:lnTo>
                    <a:pt x="110" y="121"/>
                  </a:lnTo>
                  <a:lnTo>
                    <a:pt x="108" y="123"/>
                  </a:lnTo>
                  <a:lnTo>
                    <a:pt x="107" y="124"/>
                  </a:lnTo>
                  <a:lnTo>
                    <a:pt x="105" y="124"/>
                  </a:lnTo>
                  <a:lnTo>
                    <a:pt x="104" y="123"/>
                  </a:lnTo>
                  <a:lnTo>
                    <a:pt x="102" y="123"/>
                  </a:lnTo>
                  <a:lnTo>
                    <a:pt x="100" y="123"/>
                  </a:lnTo>
                  <a:lnTo>
                    <a:pt x="99" y="123"/>
                  </a:lnTo>
                  <a:lnTo>
                    <a:pt x="97" y="124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6" y="126"/>
                  </a:lnTo>
                  <a:lnTo>
                    <a:pt x="96" y="126"/>
                  </a:lnTo>
                  <a:lnTo>
                    <a:pt x="96" y="124"/>
                  </a:lnTo>
                  <a:lnTo>
                    <a:pt x="94" y="124"/>
                  </a:lnTo>
                  <a:lnTo>
                    <a:pt x="94" y="124"/>
                  </a:lnTo>
                  <a:lnTo>
                    <a:pt x="93" y="124"/>
                  </a:lnTo>
                  <a:lnTo>
                    <a:pt x="93" y="124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88" y="120"/>
                  </a:lnTo>
                  <a:lnTo>
                    <a:pt x="85" y="116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2" y="112"/>
                  </a:lnTo>
                  <a:lnTo>
                    <a:pt x="80" y="110"/>
                  </a:lnTo>
                  <a:lnTo>
                    <a:pt x="78" y="110"/>
                  </a:lnTo>
                  <a:lnTo>
                    <a:pt x="77" y="110"/>
                  </a:lnTo>
                  <a:lnTo>
                    <a:pt x="75" y="112"/>
                  </a:lnTo>
                  <a:lnTo>
                    <a:pt x="74" y="113"/>
                  </a:lnTo>
                  <a:lnTo>
                    <a:pt x="72" y="113"/>
                  </a:lnTo>
                  <a:lnTo>
                    <a:pt x="71" y="113"/>
                  </a:lnTo>
                  <a:lnTo>
                    <a:pt x="69" y="112"/>
                  </a:lnTo>
                  <a:lnTo>
                    <a:pt x="66" y="112"/>
                  </a:lnTo>
                  <a:lnTo>
                    <a:pt x="64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59" y="115"/>
                  </a:lnTo>
                  <a:lnTo>
                    <a:pt x="59" y="113"/>
                  </a:lnTo>
                  <a:lnTo>
                    <a:pt x="58" y="113"/>
                  </a:lnTo>
                  <a:lnTo>
                    <a:pt x="56" y="113"/>
                  </a:lnTo>
                  <a:lnTo>
                    <a:pt x="56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0" y="107"/>
                  </a:lnTo>
                  <a:lnTo>
                    <a:pt x="48" y="105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5" y="102"/>
                  </a:lnTo>
                  <a:lnTo>
                    <a:pt x="45" y="101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4" y="94"/>
                  </a:lnTo>
                  <a:lnTo>
                    <a:pt x="42" y="93"/>
                  </a:lnTo>
                  <a:lnTo>
                    <a:pt x="41" y="93"/>
                  </a:lnTo>
                  <a:lnTo>
                    <a:pt x="37" y="91"/>
                  </a:lnTo>
                  <a:lnTo>
                    <a:pt x="37" y="90"/>
                  </a:lnTo>
                  <a:lnTo>
                    <a:pt x="36" y="90"/>
                  </a:lnTo>
                  <a:lnTo>
                    <a:pt x="34" y="90"/>
                  </a:lnTo>
                  <a:lnTo>
                    <a:pt x="33" y="88"/>
                  </a:lnTo>
                  <a:lnTo>
                    <a:pt x="33" y="86"/>
                  </a:lnTo>
                  <a:lnTo>
                    <a:pt x="31" y="85"/>
                  </a:lnTo>
                  <a:lnTo>
                    <a:pt x="31" y="85"/>
                  </a:lnTo>
                  <a:lnTo>
                    <a:pt x="31" y="83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0" y="79"/>
                  </a:lnTo>
                  <a:lnTo>
                    <a:pt x="28" y="77"/>
                  </a:lnTo>
                  <a:lnTo>
                    <a:pt x="26" y="77"/>
                  </a:lnTo>
                  <a:lnTo>
                    <a:pt x="25" y="75"/>
                  </a:lnTo>
                  <a:lnTo>
                    <a:pt x="20" y="72"/>
                  </a:lnTo>
                  <a:lnTo>
                    <a:pt x="17" y="71"/>
                  </a:lnTo>
                  <a:lnTo>
                    <a:pt x="17" y="69"/>
                  </a:lnTo>
                  <a:lnTo>
                    <a:pt x="15" y="68"/>
                  </a:lnTo>
                  <a:lnTo>
                    <a:pt x="15" y="68"/>
                  </a:lnTo>
                  <a:lnTo>
                    <a:pt x="15" y="66"/>
                  </a:lnTo>
                  <a:lnTo>
                    <a:pt x="15" y="66"/>
                  </a:lnTo>
                  <a:lnTo>
                    <a:pt x="15" y="64"/>
                  </a:lnTo>
                  <a:lnTo>
                    <a:pt x="12" y="61"/>
                  </a:lnTo>
                  <a:lnTo>
                    <a:pt x="11" y="60"/>
                  </a:lnTo>
                  <a:lnTo>
                    <a:pt x="9" y="58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1" y="57"/>
                  </a:lnTo>
                  <a:lnTo>
                    <a:pt x="1" y="57"/>
                  </a:lnTo>
                  <a:lnTo>
                    <a:pt x="0" y="55"/>
                  </a:lnTo>
                  <a:lnTo>
                    <a:pt x="1" y="52"/>
                  </a:lnTo>
                  <a:lnTo>
                    <a:pt x="1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1" y="50"/>
                  </a:lnTo>
                  <a:lnTo>
                    <a:pt x="3" y="50"/>
                  </a:lnTo>
                  <a:lnTo>
                    <a:pt x="6" y="49"/>
                  </a:lnTo>
                  <a:lnTo>
                    <a:pt x="6" y="49"/>
                  </a:lnTo>
                  <a:lnTo>
                    <a:pt x="6" y="47"/>
                  </a:lnTo>
                  <a:lnTo>
                    <a:pt x="6" y="45"/>
                  </a:lnTo>
                  <a:lnTo>
                    <a:pt x="7" y="44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2" y="30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5" y="28"/>
                  </a:lnTo>
                  <a:lnTo>
                    <a:pt x="17" y="28"/>
                  </a:lnTo>
                  <a:lnTo>
                    <a:pt x="23" y="27"/>
                  </a:lnTo>
                  <a:lnTo>
                    <a:pt x="25" y="27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30" y="33"/>
                  </a:lnTo>
                  <a:lnTo>
                    <a:pt x="34" y="39"/>
                  </a:lnTo>
                  <a:lnTo>
                    <a:pt x="36" y="39"/>
                  </a:lnTo>
                  <a:lnTo>
                    <a:pt x="37" y="39"/>
                  </a:lnTo>
                  <a:lnTo>
                    <a:pt x="41" y="38"/>
                  </a:lnTo>
                  <a:lnTo>
                    <a:pt x="42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5" y="41"/>
                  </a:lnTo>
                  <a:lnTo>
                    <a:pt x="56" y="42"/>
                  </a:lnTo>
                  <a:lnTo>
                    <a:pt x="67" y="42"/>
                  </a:lnTo>
                  <a:lnTo>
                    <a:pt x="67" y="41"/>
                  </a:lnTo>
                  <a:lnTo>
                    <a:pt x="67" y="41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8"/>
                  </a:lnTo>
                  <a:lnTo>
                    <a:pt x="72" y="38"/>
                  </a:lnTo>
                  <a:lnTo>
                    <a:pt x="74" y="36"/>
                  </a:lnTo>
                  <a:lnTo>
                    <a:pt x="77" y="36"/>
                  </a:lnTo>
                  <a:lnTo>
                    <a:pt x="78" y="34"/>
                  </a:lnTo>
                  <a:lnTo>
                    <a:pt x="78" y="33"/>
                  </a:lnTo>
                  <a:lnTo>
                    <a:pt x="78" y="31"/>
                  </a:lnTo>
                  <a:lnTo>
                    <a:pt x="78" y="31"/>
                  </a:lnTo>
                  <a:lnTo>
                    <a:pt x="80" y="31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91" y="33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7" y="36"/>
                  </a:lnTo>
                  <a:lnTo>
                    <a:pt x="100" y="36"/>
                  </a:lnTo>
                  <a:lnTo>
                    <a:pt x="102" y="36"/>
                  </a:lnTo>
                  <a:lnTo>
                    <a:pt x="108" y="30"/>
                  </a:lnTo>
                  <a:lnTo>
                    <a:pt x="110" y="27"/>
                  </a:lnTo>
                  <a:lnTo>
                    <a:pt x="110" y="27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3" y="23"/>
                  </a:lnTo>
                  <a:lnTo>
                    <a:pt x="119" y="17"/>
                  </a:lnTo>
                  <a:lnTo>
                    <a:pt x="119" y="17"/>
                  </a:lnTo>
                  <a:lnTo>
                    <a:pt x="119" y="16"/>
                  </a:lnTo>
                  <a:lnTo>
                    <a:pt x="118" y="14"/>
                  </a:lnTo>
                  <a:lnTo>
                    <a:pt x="118" y="14"/>
                  </a:lnTo>
                  <a:lnTo>
                    <a:pt x="118" y="12"/>
                  </a:lnTo>
                  <a:lnTo>
                    <a:pt x="118" y="9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5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4" name="Freeform 50">
              <a:extLst>
                <a:ext uri="{FF2B5EF4-FFF2-40B4-BE49-F238E27FC236}">
                  <a16:creationId xmlns:a16="http://schemas.microsoft.com/office/drawing/2014/main" id="{E3E67A12-D298-4258-8ACF-0A281C5D8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29597" y="4248290"/>
              <a:ext cx="115005" cy="115005"/>
            </a:xfrm>
            <a:custGeom>
              <a:avLst/>
              <a:gdLst>
                <a:gd name="T0" fmla="*/ 52 w 59"/>
                <a:gd name="T1" fmla="*/ 1 h 59"/>
                <a:gd name="T2" fmla="*/ 57 w 59"/>
                <a:gd name="T3" fmla="*/ 4 h 59"/>
                <a:gd name="T4" fmla="*/ 55 w 59"/>
                <a:gd name="T5" fmla="*/ 9 h 59"/>
                <a:gd name="T6" fmla="*/ 52 w 59"/>
                <a:gd name="T7" fmla="*/ 14 h 59"/>
                <a:gd name="T8" fmla="*/ 51 w 59"/>
                <a:gd name="T9" fmla="*/ 17 h 59"/>
                <a:gd name="T10" fmla="*/ 52 w 59"/>
                <a:gd name="T11" fmla="*/ 20 h 59"/>
                <a:gd name="T12" fmla="*/ 52 w 59"/>
                <a:gd name="T13" fmla="*/ 25 h 59"/>
                <a:gd name="T14" fmla="*/ 52 w 59"/>
                <a:gd name="T15" fmla="*/ 26 h 59"/>
                <a:gd name="T16" fmla="*/ 54 w 59"/>
                <a:gd name="T17" fmla="*/ 31 h 59"/>
                <a:gd name="T18" fmla="*/ 57 w 59"/>
                <a:gd name="T19" fmla="*/ 33 h 59"/>
                <a:gd name="T20" fmla="*/ 59 w 59"/>
                <a:gd name="T21" fmla="*/ 34 h 59"/>
                <a:gd name="T22" fmla="*/ 57 w 59"/>
                <a:gd name="T23" fmla="*/ 39 h 59"/>
                <a:gd name="T24" fmla="*/ 55 w 59"/>
                <a:gd name="T25" fmla="*/ 44 h 59"/>
                <a:gd name="T26" fmla="*/ 54 w 59"/>
                <a:gd name="T27" fmla="*/ 47 h 59"/>
                <a:gd name="T28" fmla="*/ 51 w 59"/>
                <a:gd name="T29" fmla="*/ 53 h 59"/>
                <a:gd name="T30" fmla="*/ 49 w 59"/>
                <a:gd name="T31" fmla="*/ 53 h 59"/>
                <a:gd name="T32" fmla="*/ 47 w 59"/>
                <a:gd name="T33" fmla="*/ 52 h 59"/>
                <a:gd name="T34" fmla="*/ 46 w 59"/>
                <a:gd name="T35" fmla="*/ 52 h 59"/>
                <a:gd name="T36" fmla="*/ 44 w 59"/>
                <a:gd name="T37" fmla="*/ 50 h 59"/>
                <a:gd name="T38" fmla="*/ 43 w 59"/>
                <a:gd name="T39" fmla="*/ 50 h 59"/>
                <a:gd name="T40" fmla="*/ 41 w 59"/>
                <a:gd name="T41" fmla="*/ 50 h 59"/>
                <a:gd name="T42" fmla="*/ 38 w 59"/>
                <a:gd name="T43" fmla="*/ 52 h 59"/>
                <a:gd name="T44" fmla="*/ 30 w 59"/>
                <a:gd name="T45" fmla="*/ 50 h 59"/>
                <a:gd name="T46" fmla="*/ 30 w 59"/>
                <a:gd name="T47" fmla="*/ 50 h 59"/>
                <a:gd name="T48" fmla="*/ 29 w 59"/>
                <a:gd name="T49" fmla="*/ 53 h 59"/>
                <a:gd name="T50" fmla="*/ 27 w 59"/>
                <a:gd name="T51" fmla="*/ 53 h 59"/>
                <a:gd name="T52" fmla="*/ 30 w 59"/>
                <a:gd name="T53" fmla="*/ 56 h 59"/>
                <a:gd name="T54" fmla="*/ 30 w 59"/>
                <a:gd name="T55" fmla="*/ 59 h 59"/>
                <a:gd name="T56" fmla="*/ 25 w 59"/>
                <a:gd name="T57" fmla="*/ 59 h 59"/>
                <a:gd name="T58" fmla="*/ 22 w 59"/>
                <a:gd name="T59" fmla="*/ 58 h 59"/>
                <a:gd name="T60" fmla="*/ 21 w 59"/>
                <a:gd name="T61" fmla="*/ 58 h 59"/>
                <a:gd name="T62" fmla="*/ 18 w 59"/>
                <a:gd name="T63" fmla="*/ 55 h 59"/>
                <a:gd name="T64" fmla="*/ 16 w 59"/>
                <a:gd name="T65" fmla="*/ 52 h 59"/>
                <a:gd name="T66" fmla="*/ 14 w 59"/>
                <a:gd name="T67" fmla="*/ 50 h 59"/>
                <a:gd name="T68" fmla="*/ 14 w 59"/>
                <a:gd name="T69" fmla="*/ 48 h 59"/>
                <a:gd name="T70" fmla="*/ 13 w 59"/>
                <a:gd name="T71" fmla="*/ 47 h 59"/>
                <a:gd name="T72" fmla="*/ 11 w 59"/>
                <a:gd name="T73" fmla="*/ 45 h 59"/>
                <a:gd name="T74" fmla="*/ 11 w 59"/>
                <a:gd name="T75" fmla="*/ 44 h 59"/>
                <a:gd name="T76" fmla="*/ 11 w 59"/>
                <a:gd name="T77" fmla="*/ 41 h 59"/>
                <a:gd name="T78" fmla="*/ 11 w 59"/>
                <a:gd name="T79" fmla="*/ 39 h 59"/>
                <a:gd name="T80" fmla="*/ 8 w 59"/>
                <a:gd name="T81" fmla="*/ 37 h 59"/>
                <a:gd name="T82" fmla="*/ 6 w 59"/>
                <a:gd name="T83" fmla="*/ 37 h 59"/>
                <a:gd name="T84" fmla="*/ 5 w 59"/>
                <a:gd name="T85" fmla="*/ 36 h 59"/>
                <a:gd name="T86" fmla="*/ 2 w 59"/>
                <a:gd name="T87" fmla="*/ 33 h 59"/>
                <a:gd name="T88" fmla="*/ 0 w 59"/>
                <a:gd name="T89" fmla="*/ 28 h 59"/>
                <a:gd name="T90" fmla="*/ 2 w 59"/>
                <a:gd name="T91" fmla="*/ 23 h 59"/>
                <a:gd name="T92" fmla="*/ 2 w 59"/>
                <a:gd name="T93" fmla="*/ 20 h 59"/>
                <a:gd name="T94" fmla="*/ 2 w 59"/>
                <a:gd name="T95" fmla="*/ 19 h 59"/>
                <a:gd name="T96" fmla="*/ 2 w 59"/>
                <a:gd name="T97" fmla="*/ 15 h 59"/>
                <a:gd name="T98" fmla="*/ 5 w 59"/>
                <a:gd name="T99" fmla="*/ 15 h 59"/>
                <a:gd name="T100" fmla="*/ 8 w 59"/>
                <a:gd name="T101" fmla="*/ 14 h 59"/>
                <a:gd name="T102" fmla="*/ 10 w 59"/>
                <a:gd name="T103" fmla="*/ 14 h 59"/>
                <a:gd name="T104" fmla="*/ 11 w 59"/>
                <a:gd name="T105" fmla="*/ 12 h 59"/>
                <a:gd name="T106" fmla="*/ 11 w 59"/>
                <a:gd name="T107" fmla="*/ 11 h 59"/>
                <a:gd name="T108" fmla="*/ 11 w 59"/>
                <a:gd name="T109" fmla="*/ 9 h 59"/>
                <a:gd name="T110" fmla="*/ 11 w 59"/>
                <a:gd name="T111" fmla="*/ 6 h 59"/>
                <a:gd name="T112" fmla="*/ 13 w 59"/>
                <a:gd name="T113" fmla="*/ 4 h 59"/>
                <a:gd name="T114" fmla="*/ 16 w 59"/>
                <a:gd name="T115" fmla="*/ 0 h 59"/>
                <a:gd name="T116" fmla="*/ 30 w 59"/>
                <a:gd name="T117" fmla="*/ 3 h 59"/>
                <a:gd name="T118" fmla="*/ 30 w 59"/>
                <a:gd name="T119" fmla="*/ 1 h 59"/>
                <a:gd name="T120" fmla="*/ 38 w 59"/>
                <a:gd name="T121" fmla="*/ 1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9" h="59">
                  <a:moveTo>
                    <a:pt x="41" y="0"/>
                  </a:moveTo>
                  <a:lnTo>
                    <a:pt x="46" y="0"/>
                  </a:lnTo>
                  <a:lnTo>
                    <a:pt x="52" y="1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7" y="6"/>
                  </a:lnTo>
                  <a:lnTo>
                    <a:pt x="57" y="7"/>
                  </a:lnTo>
                  <a:lnTo>
                    <a:pt x="55" y="9"/>
                  </a:lnTo>
                  <a:lnTo>
                    <a:pt x="55" y="11"/>
                  </a:lnTo>
                  <a:lnTo>
                    <a:pt x="54" y="12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4" y="26"/>
                  </a:lnTo>
                  <a:lnTo>
                    <a:pt x="54" y="28"/>
                  </a:lnTo>
                  <a:lnTo>
                    <a:pt x="54" y="31"/>
                  </a:lnTo>
                  <a:lnTo>
                    <a:pt x="55" y="31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4"/>
                  </a:lnTo>
                  <a:lnTo>
                    <a:pt x="59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7"/>
                  </a:lnTo>
                  <a:lnTo>
                    <a:pt x="57" y="39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4" y="47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8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29" y="50"/>
                  </a:lnTo>
                  <a:lnTo>
                    <a:pt x="29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7" y="53"/>
                  </a:lnTo>
                  <a:lnTo>
                    <a:pt x="27" y="53"/>
                  </a:lnTo>
                  <a:lnTo>
                    <a:pt x="29" y="55"/>
                  </a:lnTo>
                  <a:lnTo>
                    <a:pt x="29" y="55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0" y="58"/>
                  </a:lnTo>
                  <a:lnTo>
                    <a:pt x="30" y="59"/>
                  </a:lnTo>
                  <a:lnTo>
                    <a:pt x="30" y="59"/>
                  </a:lnTo>
                  <a:lnTo>
                    <a:pt x="29" y="59"/>
                  </a:lnTo>
                  <a:lnTo>
                    <a:pt x="25" y="59"/>
                  </a:lnTo>
                  <a:lnTo>
                    <a:pt x="24" y="59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1" y="58"/>
                  </a:lnTo>
                  <a:lnTo>
                    <a:pt x="21" y="58"/>
                  </a:lnTo>
                  <a:lnTo>
                    <a:pt x="19" y="58"/>
                  </a:lnTo>
                  <a:lnTo>
                    <a:pt x="18" y="56"/>
                  </a:lnTo>
                  <a:lnTo>
                    <a:pt x="18" y="55"/>
                  </a:lnTo>
                  <a:lnTo>
                    <a:pt x="18" y="53"/>
                  </a:lnTo>
                  <a:lnTo>
                    <a:pt x="16" y="53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5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39"/>
                  </a:lnTo>
                  <a:lnTo>
                    <a:pt x="10" y="37"/>
                  </a:lnTo>
                  <a:lnTo>
                    <a:pt x="8" y="37"/>
                  </a:lnTo>
                  <a:lnTo>
                    <a:pt x="8" y="37"/>
                  </a:lnTo>
                  <a:lnTo>
                    <a:pt x="8" y="39"/>
                  </a:lnTo>
                  <a:lnTo>
                    <a:pt x="6" y="39"/>
                  </a:lnTo>
                  <a:lnTo>
                    <a:pt x="6" y="37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5" y="36"/>
                  </a:lnTo>
                  <a:lnTo>
                    <a:pt x="5" y="34"/>
                  </a:lnTo>
                  <a:lnTo>
                    <a:pt x="3" y="34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5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0" y="9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3" y="7"/>
                  </a:lnTo>
                  <a:lnTo>
                    <a:pt x="13" y="6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5" y="1"/>
                  </a:lnTo>
                  <a:lnTo>
                    <a:pt x="30" y="3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1"/>
                  </a:lnTo>
                  <a:lnTo>
                    <a:pt x="32" y="1"/>
                  </a:lnTo>
                  <a:lnTo>
                    <a:pt x="35" y="0"/>
                  </a:lnTo>
                  <a:lnTo>
                    <a:pt x="38" y="1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5" name="Freeform 51">
              <a:extLst>
                <a:ext uri="{FF2B5EF4-FFF2-40B4-BE49-F238E27FC236}">
                  <a16:creationId xmlns:a16="http://schemas.microsoft.com/office/drawing/2014/main" id="{4702CD00-F0A7-4A78-A70B-332DBCA29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6983" y="4078707"/>
              <a:ext cx="296282" cy="383997"/>
            </a:xfrm>
            <a:custGeom>
              <a:avLst/>
              <a:gdLst>
                <a:gd name="T0" fmla="*/ 149 w 152"/>
                <a:gd name="T1" fmla="*/ 5 h 197"/>
                <a:gd name="T2" fmla="*/ 147 w 152"/>
                <a:gd name="T3" fmla="*/ 14 h 197"/>
                <a:gd name="T4" fmla="*/ 147 w 152"/>
                <a:gd name="T5" fmla="*/ 22 h 197"/>
                <a:gd name="T6" fmla="*/ 149 w 152"/>
                <a:gd name="T7" fmla="*/ 22 h 197"/>
                <a:gd name="T8" fmla="*/ 152 w 152"/>
                <a:gd name="T9" fmla="*/ 22 h 197"/>
                <a:gd name="T10" fmla="*/ 149 w 152"/>
                <a:gd name="T11" fmla="*/ 24 h 197"/>
                <a:gd name="T12" fmla="*/ 144 w 152"/>
                <a:gd name="T13" fmla="*/ 30 h 197"/>
                <a:gd name="T14" fmla="*/ 141 w 152"/>
                <a:gd name="T15" fmla="*/ 42 h 197"/>
                <a:gd name="T16" fmla="*/ 133 w 152"/>
                <a:gd name="T17" fmla="*/ 55 h 197"/>
                <a:gd name="T18" fmla="*/ 125 w 152"/>
                <a:gd name="T19" fmla="*/ 68 h 197"/>
                <a:gd name="T20" fmla="*/ 117 w 152"/>
                <a:gd name="T21" fmla="*/ 85 h 197"/>
                <a:gd name="T22" fmla="*/ 95 w 152"/>
                <a:gd name="T23" fmla="*/ 117 h 197"/>
                <a:gd name="T24" fmla="*/ 59 w 152"/>
                <a:gd name="T25" fmla="*/ 148 h 197"/>
                <a:gd name="T26" fmla="*/ 37 w 152"/>
                <a:gd name="T27" fmla="*/ 164 h 197"/>
                <a:gd name="T28" fmla="*/ 22 w 152"/>
                <a:gd name="T29" fmla="*/ 180 h 197"/>
                <a:gd name="T30" fmla="*/ 16 w 152"/>
                <a:gd name="T31" fmla="*/ 187 h 197"/>
                <a:gd name="T32" fmla="*/ 11 w 152"/>
                <a:gd name="T33" fmla="*/ 194 h 197"/>
                <a:gd name="T34" fmla="*/ 8 w 152"/>
                <a:gd name="T35" fmla="*/ 195 h 197"/>
                <a:gd name="T36" fmla="*/ 0 w 152"/>
                <a:gd name="T37" fmla="*/ 186 h 197"/>
                <a:gd name="T38" fmla="*/ 0 w 152"/>
                <a:gd name="T39" fmla="*/ 154 h 197"/>
                <a:gd name="T40" fmla="*/ 0 w 152"/>
                <a:gd name="T41" fmla="*/ 132 h 197"/>
                <a:gd name="T42" fmla="*/ 13 w 152"/>
                <a:gd name="T43" fmla="*/ 118 h 197"/>
                <a:gd name="T44" fmla="*/ 19 w 152"/>
                <a:gd name="T45" fmla="*/ 113 h 197"/>
                <a:gd name="T46" fmla="*/ 29 w 152"/>
                <a:gd name="T47" fmla="*/ 110 h 197"/>
                <a:gd name="T48" fmla="*/ 35 w 152"/>
                <a:gd name="T49" fmla="*/ 106 h 197"/>
                <a:gd name="T50" fmla="*/ 43 w 152"/>
                <a:gd name="T51" fmla="*/ 102 h 197"/>
                <a:gd name="T52" fmla="*/ 54 w 152"/>
                <a:gd name="T53" fmla="*/ 102 h 197"/>
                <a:gd name="T54" fmla="*/ 65 w 152"/>
                <a:gd name="T55" fmla="*/ 94 h 197"/>
                <a:gd name="T56" fmla="*/ 79 w 152"/>
                <a:gd name="T57" fmla="*/ 80 h 197"/>
                <a:gd name="T58" fmla="*/ 95 w 152"/>
                <a:gd name="T59" fmla="*/ 66 h 197"/>
                <a:gd name="T60" fmla="*/ 87 w 152"/>
                <a:gd name="T61" fmla="*/ 58 h 197"/>
                <a:gd name="T62" fmla="*/ 67 w 152"/>
                <a:gd name="T63" fmla="*/ 52 h 197"/>
                <a:gd name="T64" fmla="*/ 49 w 152"/>
                <a:gd name="T65" fmla="*/ 46 h 197"/>
                <a:gd name="T66" fmla="*/ 40 w 152"/>
                <a:gd name="T67" fmla="*/ 39 h 197"/>
                <a:gd name="T68" fmla="*/ 35 w 152"/>
                <a:gd name="T69" fmla="*/ 35 h 197"/>
                <a:gd name="T70" fmla="*/ 30 w 152"/>
                <a:gd name="T71" fmla="*/ 30 h 197"/>
                <a:gd name="T72" fmla="*/ 27 w 152"/>
                <a:gd name="T73" fmla="*/ 24 h 197"/>
                <a:gd name="T74" fmla="*/ 26 w 152"/>
                <a:gd name="T75" fmla="*/ 20 h 197"/>
                <a:gd name="T76" fmla="*/ 29 w 152"/>
                <a:gd name="T77" fmla="*/ 16 h 197"/>
                <a:gd name="T78" fmla="*/ 33 w 152"/>
                <a:gd name="T79" fmla="*/ 8 h 197"/>
                <a:gd name="T80" fmla="*/ 48 w 152"/>
                <a:gd name="T81" fmla="*/ 22 h 197"/>
                <a:gd name="T82" fmla="*/ 63 w 152"/>
                <a:gd name="T83" fmla="*/ 20 h 197"/>
                <a:gd name="T84" fmla="*/ 78 w 152"/>
                <a:gd name="T85" fmla="*/ 19 h 197"/>
                <a:gd name="T86" fmla="*/ 92 w 152"/>
                <a:gd name="T87" fmla="*/ 14 h 197"/>
                <a:gd name="T88" fmla="*/ 103 w 152"/>
                <a:gd name="T89" fmla="*/ 13 h 197"/>
                <a:gd name="T90" fmla="*/ 115 w 152"/>
                <a:gd name="T91" fmla="*/ 11 h 197"/>
                <a:gd name="T92" fmla="*/ 127 w 152"/>
                <a:gd name="T93" fmla="*/ 8 h 197"/>
                <a:gd name="T94" fmla="*/ 141 w 152"/>
                <a:gd name="T95" fmla="*/ 2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2" h="197">
                  <a:moveTo>
                    <a:pt x="142" y="0"/>
                  </a:moveTo>
                  <a:lnTo>
                    <a:pt x="149" y="3"/>
                  </a:lnTo>
                  <a:lnTo>
                    <a:pt x="150" y="3"/>
                  </a:lnTo>
                  <a:lnTo>
                    <a:pt x="149" y="5"/>
                  </a:lnTo>
                  <a:lnTo>
                    <a:pt x="149" y="5"/>
                  </a:lnTo>
                  <a:lnTo>
                    <a:pt x="149" y="8"/>
                  </a:lnTo>
                  <a:lnTo>
                    <a:pt x="147" y="9"/>
                  </a:lnTo>
                  <a:lnTo>
                    <a:pt x="147" y="14"/>
                  </a:lnTo>
                  <a:lnTo>
                    <a:pt x="149" y="20"/>
                  </a:lnTo>
                  <a:lnTo>
                    <a:pt x="149" y="20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4"/>
                  </a:lnTo>
                  <a:lnTo>
                    <a:pt x="147" y="24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2" y="22"/>
                  </a:lnTo>
                  <a:lnTo>
                    <a:pt x="152" y="24"/>
                  </a:lnTo>
                  <a:lnTo>
                    <a:pt x="152" y="24"/>
                  </a:lnTo>
                  <a:lnTo>
                    <a:pt x="150" y="24"/>
                  </a:lnTo>
                  <a:lnTo>
                    <a:pt x="149" y="24"/>
                  </a:lnTo>
                  <a:lnTo>
                    <a:pt x="147" y="24"/>
                  </a:lnTo>
                  <a:lnTo>
                    <a:pt x="145" y="25"/>
                  </a:lnTo>
                  <a:lnTo>
                    <a:pt x="144" y="25"/>
                  </a:lnTo>
                  <a:lnTo>
                    <a:pt x="144" y="30"/>
                  </a:lnTo>
                  <a:lnTo>
                    <a:pt x="144" y="33"/>
                  </a:lnTo>
                  <a:lnTo>
                    <a:pt x="144" y="38"/>
                  </a:lnTo>
                  <a:lnTo>
                    <a:pt x="141" y="41"/>
                  </a:lnTo>
                  <a:lnTo>
                    <a:pt x="141" y="42"/>
                  </a:lnTo>
                  <a:lnTo>
                    <a:pt x="138" y="46"/>
                  </a:lnTo>
                  <a:lnTo>
                    <a:pt x="136" y="49"/>
                  </a:lnTo>
                  <a:lnTo>
                    <a:pt x="136" y="50"/>
                  </a:lnTo>
                  <a:lnTo>
                    <a:pt x="133" y="55"/>
                  </a:lnTo>
                  <a:lnTo>
                    <a:pt x="130" y="58"/>
                  </a:lnTo>
                  <a:lnTo>
                    <a:pt x="128" y="63"/>
                  </a:lnTo>
                  <a:lnTo>
                    <a:pt x="127" y="66"/>
                  </a:lnTo>
                  <a:lnTo>
                    <a:pt x="125" y="68"/>
                  </a:lnTo>
                  <a:lnTo>
                    <a:pt x="122" y="72"/>
                  </a:lnTo>
                  <a:lnTo>
                    <a:pt x="120" y="76"/>
                  </a:lnTo>
                  <a:lnTo>
                    <a:pt x="119" y="82"/>
                  </a:lnTo>
                  <a:lnTo>
                    <a:pt x="117" y="85"/>
                  </a:lnTo>
                  <a:lnTo>
                    <a:pt x="112" y="94"/>
                  </a:lnTo>
                  <a:lnTo>
                    <a:pt x="106" y="102"/>
                  </a:lnTo>
                  <a:lnTo>
                    <a:pt x="103" y="109"/>
                  </a:lnTo>
                  <a:lnTo>
                    <a:pt x="95" y="117"/>
                  </a:lnTo>
                  <a:lnTo>
                    <a:pt x="87" y="126"/>
                  </a:lnTo>
                  <a:lnTo>
                    <a:pt x="74" y="139"/>
                  </a:lnTo>
                  <a:lnTo>
                    <a:pt x="71" y="140"/>
                  </a:lnTo>
                  <a:lnTo>
                    <a:pt x="59" y="148"/>
                  </a:lnTo>
                  <a:lnTo>
                    <a:pt x="49" y="153"/>
                  </a:lnTo>
                  <a:lnTo>
                    <a:pt x="45" y="157"/>
                  </a:lnTo>
                  <a:lnTo>
                    <a:pt x="41" y="161"/>
                  </a:lnTo>
                  <a:lnTo>
                    <a:pt x="37" y="164"/>
                  </a:lnTo>
                  <a:lnTo>
                    <a:pt x="26" y="176"/>
                  </a:lnTo>
                  <a:lnTo>
                    <a:pt x="26" y="176"/>
                  </a:lnTo>
                  <a:lnTo>
                    <a:pt x="24" y="178"/>
                  </a:lnTo>
                  <a:lnTo>
                    <a:pt x="22" y="180"/>
                  </a:lnTo>
                  <a:lnTo>
                    <a:pt x="22" y="181"/>
                  </a:lnTo>
                  <a:lnTo>
                    <a:pt x="19" y="184"/>
                  </a:lnTo>
                  <a:lnTo>
                    <a:pt x="18" y="186"/>
                  </a:lnTo>
                  <a:lnTo>
                    <a:pt x="16" y="187"/>
                  </a:lnTo>
                  <a:lnTo>
                    <a:pt x="15" y="189"/>
                  </a:lnTo>
                  <a:lnTo>
                    <a:pt x="15" y="191"/>
                  </a:lnTo>
                  <a:lnTo>
                    <a:pt x="13" y="191"/>
                  </a:lnTo>
                  <a:lnTo>
                    <a:pt x="11" y="194"/>
                  </a:lnTo>
                  <a:lnTo>
                    <a:pt x="10" y="195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5"/>
                  </a:lnTo>
                  <a:lnTo>
                    <a:pt x="8" y="194"/>
                  </a:lnTo>
                  <a:lnTo>
                    <a:pt x="5" y="191"/>
                  </a:lnTo>
                  <a:lnTo>
                    <a:pt x="4" y="189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78"/>
                  </a:lnTo>
                  <a:lnTo>
                    <a:pt x="0" y="165"/>
                  </a:lnTo>
                  <a:lnTo>
                    <a:pt x="0" y="154"/>
                  </a:lnTo>
                  <a:lnTo>
                    <a:pt x="0" y="142"/>
                  </a:lnTo>
                  <a:lnTo>
                    <a:pt x="0" y="135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4" y="131"/>
                  </a:lnTo>
                  <a:lnTo>
                    <a:pt x="7" y="128"/>
                  </a:lnTo>
                  <a:lnTo>
                    <a:pt x="10" y="121"/>
                  </a:lnTo>
                  <a:lnTo>
                    <a:pt x="13" y="118"/>
                  </a:lnTo>
                  <a:lnTo>
                    <a:pt x="15" y="117"/>
                  </a:lnTo>
                  <a:lnTo>
                    <a:pt x="15" y="115"/>
                  </a:lnTo>
                  <a:lnTo>
                    <a:pt x="16" y="113"/>
                  </a:lnTo>
                  <a:lnTo>
                    <a:pt x="19" y="113"/>
                  </a:lnTo>
                  <a:lnTo>
                    <a:pt x="21" y="113"/>
                  </a:lnTo>
                  <a:lnTo>
                    <a:pt x="27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29" y="110"/>
                  </a:lnTo>
                  <a:lnTo>
                    <a:pt x="30" y="107"/>
                  </a:lnTo>
                  <a:lnTo>
                    <a:pt x="32" y="107"/>
                  </a:lnTo>
                  <a:lnTo>
                    <a:pt x="35" y="10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43" y="102"/>
                  </a:lnTo>
                  <a:lnTo>
                    <a:pt x="43" y="102"/>
                  </a:lnTo>
                  <a:lnTo>
                    <a:pt x="45" y="102"/>
                  </a:lnTo>
                  <a:lnTo>
                    <a:pt x="45" y="102"/>
                  </a:lnTo>
                  <a:lnTo>
                    <a:pt x="51" y="102"/>
                  </a:lnTo>
                  <a:lnTo>
                    <a:pt x="54" y="102"/>
                  </a:lnTo>
                  <a:lnTo>
                    <a:pt x="59" y="102"/>
                  </a:lnTo>
                  <a:lnTo>
                    <a:pt x="59" y="102"/>
                  </a:lnTo>
                  <a:lnTo>
                    <a:pt x="62" y="99"/>
                  </a:lnTo>
                  <a:lnTo>
                    <a:pt x="65" y="94"/>
                  </a:lnTo>
                  <a:lnTo>
                    <a:pt x="68" y="91"/>
                  </a:lnTo>
                  <a:lnTo>
                    <a:pt x="73" y="87"/>
                  </a:lnTo>
                  <a:lnTo>
                    <a:pt x="76" y="83"/>
                  </a:lnTo>
                  <a:lnTo>
                    <a:pt x="79" y="80"/>
                  </a:lnTo>
                  <a:lnTo>
                    <a:pt x="84" y="77"/>
                  </a:lnTo>
                  <a:lnTo>
                    <a:pt x="87" y="72"/>
                  </a:lnTo>
                  <a:lnTo>
                    <a:pt x="90" y="69"/>
                  </a:lnTo>
                  <a:lnTo>
                    <a:pt x="95" y="66"/>
                  </a:lnTo>
                  <a:lnTo>
                    <a:pt x="98" y="61"/>
                  </a:lnTo>
                  <a:lnTo>
                    <a:pt x="103" y="58"/>
                  </a:lnTo>
                  <a:lnTo>
                    <a:pt x="87" y="58"/>
                  </a:lnTo>
                  <a:lnTo>
                    <a:pt x="87" y="58"/>
                  </a:lnTo>
                  <a:lnTo>
                    <a:pt x="82" y="57"/>
                  </a:lnTo>
                  <a:lnTo>
                    <a:pt x="78" y="55"/>
                  </a:lnTo>
                  <a:lnTo>
                    <a:pt x="71" y="54"/>
                  </a:lnTo>
                  <a:lnTo>
                    <a:pt x="67" y="52"/>
                  </a:lnTo>
                  <a:lnTo>
                    <a:pt x="62" y="50"/>
                  </a:lnTo>
                  <a:lnTo>
                    <a:pt x="57" y="49"/>
                  </a:lnTo>
                  <a:lnTo>
                    <a:pt x="54" y="47"/>
                  </a:lnTo>
                  <a:lnTo>
                    <a:pt x="49" y="46"/>
                  </a:lnTo>
                  <a:lnTo>
                    <a:pt x="45" y="44"/>
                  </a:lnTo>
                  <a:lnTo>
                    <a:pt x="45" y="44"/>
                  </a:lnTo>
                  <a:lnTo>
                    <a:pt x="43" y="41"/>
                  </a:lnTo>
                  <a:lnTo>
                    <a:pt x="40" y="39"/>
                  </a:lnTo>
                  <a:lnTo>
                    <a:pt x="38" y="39"/>
                  </a:lnTo>
                  <a:lnTo>
                    <a:pt x="37" y="38"/>
                  </a:lnTo>
                  <a:lnTo>
                    <a:pt x="37" y="36"/>
                  </a:lnTo>
                  <a:lnTo>
                    <a:pt x="35" y="35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0" y="30"/>
                  </a:lnTo>
                  <a:lnTo>
                    <a:pt x="29" y="27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4"/>
                  </a:lnTo>
                  <a:lnTo>
                    <a:pt x="26" y="2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9" y="14"/>
                  </a:lnTo>
                  <a:lnTo>
                    <a:pt x="30" y="13"/>
                  </a:lnTo>
                  <a:lnTo>
                    <a:pt x="32" y="9"/>
                  </a:lnTo>
                  <a:lnTo>
                    <a:pt x="33" y="8"/>
                  </a:lnTo>
                  <a:lnTo>
                    <a:pt x="37" y="9"/>
                  </a:lnTo>
                  <a:lnTo>
                    <a:pt x="40" y="14"/>
                  </a:lnTo>
                  <a:lnTo>
                    <a:pt x="43" y="17"/>
                  </a:lnTo>
                  <a:lnTo>
                    <a:pt x="48" y="22"/>
                  </a:lnTo>
                  <a:lnTo>
                    <a:pt x="49" y="22"/>
                  </a:lnTo>
                  <a:lnTo>
                    <a:pt x="51" y="24"/>
                  </a:lnTo>
                  <a:lnTo>
                    <a:pt x="59" y="24"/>
                  </a:lnTo>
                  <a:lnTo>
                    <a:pt x="63" y="20"/>
                  </a:lnTo>
                  <a:lnTo>
                    <a:pt x="70" y="17"/>
                  </a:lnTo>
                  <a:lnTo>
                    <a:pt x="71" y="17"/>
                  </a:lnTo>
                  <a:lnTo>
                    <a:pt x="74" y="17"/>
                  </a:lnTo>
                  <a:lnTo>
                    <a:pt x="78" y="19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7" y="16"/>
                  </a:lnTo>
                  <a:lnTo>
                    <a:pt x="92" y="14"/>
                  </a:lnTo>
                  <a:lnTo>
                    <a:pt x="93" y="13"/>
                  </a:lnTo>
                  <a:lnTo>
                    <a:pt x="95" y="13"/>
                  </a:lnTo>
                  <a:lnTo>
                    <a:pt x="98" y="13"/>
                  </a:lnTo>
                  <a:lnTo>
                    <a:pt x="103" y="13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5" y="11"/>
                  </a:lnTo>
                  <a:lnTo>
                    <a:pt x="115" y="11"/>
                  </a:lnTo>
                  <a:lnTo>
                    <a:pt x="119" y="11"/>
                  </a:lnTo>
                  <a:lnTo>
                    <a:pt x="123" y="9"/>
                  </a:lnTo>
                  <a:lnTo>
                    <a:pt x="127" y="8"/>
                  </a:lnTo>
                  <a:lnTo>
                    <a:pt x="133" y="8"/>
                  </a:lnTo>
                  <a:lnTo>
                    <a:pt x="138" y="5"/>
                  </a:lnTo>
                  <a:lnTo>
                    <a:pt x="139" y="3"/>
                  </a:lnTo>
                  <a:lnTo>
                    <a:pt x="141" y="2"/>
                  </a:lnTo>
                  <a:lnTo>
                    <a:pt x="1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6" name="Freeform 52">
              <a:extLst>
                <a:ext uri="{FF2B5EF4-FFF2-40B4-BE49-F238E27FC236}">
                  <a16:creationId xmlns:a16="http://schemas.microsoft.com/office/drawing/2014/main" id="{33826B54-3651-4AF8-A215-546D664E1E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9892" y="3946160"/>
              <a:ext cx="171531" cy="122802"/>
            </a:xfrm>
            <a:custGeom>
              <a:avLst/>
              <a:gdLst>
                <a:gd name="T0" fmla="*/ 44 w 88"/>
                <a:gd name="T1" fmla="*/ 0 h 63"/>
                <a:gd name="T2" fmla="*/ 52 w 88"/>
                <a:gd name="T3" fmla="*/ 6 h 63"/>
                <a:gd name="T4" fmla="*/ 55 w 88"/>
                <a:gd name="T5" fmla="*/ 6 h 63"/>
                <a:gd name="T6" fmla="*/ 59 w 88"/>
                <a:gd name="T7" fmla="*/ 8 h 63"/>
                <a:gd name="T8" fmla="*/ 59 w 88"/>
                <a:gd name="T9" fmla="*/ 8 h 63"/>
                <a:gd name="T10" fmla="*/ 62 w 88"/>
                <a:gd name="T11" fmla="*/ 14 h 63"/>
                <a:gd name="T12" fmla="*/ 65 w 88"/>
                <a:gd name="T13" fmla="*/ 16 h 63"/>
                <a:gd name="T14" fmla="*/ 66 w 88"/>
                <a:gd name="T15" fmla="*/ 18 h 63"/>
                <a:gd name="T16" fmla="*/ 68 w 88"/>
                <a:gd name="T17" fmla="*/ 21 h 63"/>
                <a:gd name="T18" fmla="*/ 71 w 88"/>
                <a:gd name="T19" fmla="*/ 24 h 63"/>
                <a:gd name="T20" fmla="*/ 76 w 88"/>
                <a:gd name="T21" fmla="*/ 27 h 63"/>
                <a:gd name="T22" fmla="*/ 77 w 88"/>
                <a:gd name="T23" fmla="*/ 32 h 63"/>
                <a:gd name="T24" fmla="*/ 81 w 88"/>
                <a:gd name="T25" fmla="*/ 36 h 63"/>
                <a:gd name="T26" fmla="*/ 81 w 88"/>
                <a:gd name="T27" fmla="*/ 41 h 63"/>
                <a:gd name="T28" fmla="*/ 79 w 88"/>
                <a:gd name="T29" fmla="*/ 44 h 63"/>
                <a:gd name="T30" fmla="*/ 82 w 88"/>
                <a:gd name="T31" fmla="*/ 49 h 63"/>
                <a:gd name="T32" fmla="*/ 84 w 88"/>
                <a:gd name="T33" fmla="*/ 47 h 63"/>
                <a:gd name="T34" fmla="*/ 87 w 88"/>
                <a:gd name="T35" fmla="*/ 51 h 63"/>
                <a:gd name="T36" fmla="*/ 88 w 88"/>
                <a:gd name="T37" fmla="*/ 54 h 63"/>
                <a:gd name="T38" fmla="*/ 88 w 88"/>
                <a:gd name="T39" fmla="*/ 58 h 63"/>
                <a:gd name="T40" fmla="*/ 88 w 88"/>
                <a:gd name="T41" fmla="*/ 63 h 63"/>
                <a:gd name="T42" fmla="*/ 82 w 88"/>
                <a:gd name="T43" fmla="*/ 63 h 63"/>
                <a:gd name="T44" fmla="*/ 74 w 88"/>
                <a:gd name="T45" fmla="*/ 63 h 63"/>
                <a:gd name="T46" fmla="*/ 70 w 88"/>
                <a:gd name="T47" fmla="*/ 62 h 63"/>
                <a:gd name="T48" fmla="*/ 66 w 88"/>
                <a:gd name="T49" fmla="*/ 60 h 63"/>
                <a:gd name="T50" fmla="*/ 65 w 88"/>
                <a:gd name="T51" fmla="*/ 60 h 63"/>
                <a:gd name="T52" fmla="*/ 63 w 88"/>
                <a:gd name="T53" fmla="*/ 58 h 63"/>
                <a:gd name="T54" fmla="*/ 55 w 88"/>
                <a:gd name="T55" fmla="*/ 58 h 63"/>
                <a:gd name="T56" fmla="*/ 38 w 88"/>
                <a:gd name="T57" fmla="*/ 58 h 63"/>
                <a:gd name="T58" fmla="*/ 25 w 88"/>
                <a:gd name="T59" fmla="*/ 62 h 63"/>
                <a:gd name="T60" fmla="*/ 16 w 88"/>
                <a:gd name="T61" fmla="*/ 63 h 63"/>
                <a:gd name="T62" fmla="*/ 11 w 88"/>
                <a:gd name="T63" fmla="*/ 63 h 63"/>
                <a:gd name="T64" fmla="*/ 14 w 88"/>
                <a:gd name="T65" fmla="*/ 60 h 63"/>
                <a:gd name="T66" fmla="*/ 16 w 88"/>
                <a:gd name="T67" fmla="*/ 58 h 63"/>
                <a:gd name="T68" fmla="*/ 13 w 88"/>
                <a:gd name="T69" fmla="*/ 60 h 63"/>
                <a:gd name="T70" fmla="*/ 11 w 88"/>
                <a:gd name="T71" fmla="*/ 58 h 63"/>
                <a:gd name="T72" fmla="*/ 11 w 88"/>
                <a:gd name="T73" fmla="*/ 52 h 63"/>
                <a:gd name="T74" fmla="*/ 19 w 88"/>
                <a:gd name="T75" fmla="*/ 52 h 63"/>
                <a:gd name="T76" fmla="*/ 25 w 88"/>
                <a:gd name="T77" fmla="*/ 49 h 63"/>
                <a:gd name="T78" fmla="*/ 33 w 88"/>
                <a:gd name="T79" fmla="*/ 47 h 63"/>
                <a:gd name="T80" fmla="*/ 35 w 88"/>
                <a:gd name="T81" fmla="*/ 46 h 63"/>
                <a:gd name="T82" fmla="*/ 40 w 88"/>
                <a:gd name="T83" fmla="*/ 47 h 63"/>
                <a:gd name="T84" fmla="*/ 51 w 88"/>
                <a:gd name="T85" fmla="*/ 49 h 63"/>
                <a:gd name="T86" fmla="*/ 52 w 88"/>
                <a:gd name="T87" fmla="*/ 46 h 63"/>
                <a:gd name="T88" fmla="*/ 46 w 88"/>
                <a:gd name="T89" fmla="*/ 46 h 63"/>
                <a:gd name="T90" fmla="*/ 41 w 88"/>
                <a:gd name="T91" fmla="*/ 44 h 63"/>
                <a:gd name="T92" fmla="*/ 35 w 88"/>
                <a:gd name="T93" fmla="*/ 41 h 63"/>
                <a:gd name="T94" fmla="*/ 27 w 88"/>
                <a:gd name="T95" fmla="*/ 46 h 63"/>
                <a:gd name="T96" fmla="*/ 14 w 88"/>
                <a:gd name="T97" fmla="*/ 44 h 63"/>
                <a:gd name="T98" fmla="*/ 11 w 88"/>
                <a:gd name="T99" fmla="*/ 40 h 63"/>
                <a:gd name="T100" fmla="*/ 11 w 88"/>
                <a:gd name="T101" fmla="*/ 40 h 63"/>
                <a:gd name="T102" fmla="*/ 8 w 88"/>
                <a:gd name="T103" fmla="*/ 33 h 63"/>
                <a:gd name="T104" fmla="*/ 3 w 88"/>
                <a:gd name="T105" fmla="*/ 29 h 63"/>
                <a:gd name="T106" fmla="*/ 2 w 88"/>
                <a:gd name="T107" fmla="*/ 27 h 63"/>
                <a:gd name="T108" fmla="*/ 14 w 88"/>
                <a:gd name="T109" fmla="*/ 13 h 63"/>
                <a:gd name="T110" fmla="*/ 16 w 88"/>
                <a:gd name="T111" fmla="*/ 6 h 63"/>
                <a:gd name="T112" fmla="*/ 21 w 88"/>
                <a:gd name="T113" fmla="*/ 2 h 63"/>
                <a:gd name="T114" fmla="*/ 25 w 88"/>
                <a:gd name="T115" fmla="*/ 3 h 63"/>
                <a:gd name="T116" fmla="*/ 33 w 88"/>
                <a:gd name="T117" fmla="*/ 2 h 63"/>
                <a:gd name="T118" fmla="*/ 36 w 88"/>
                <a:gd name="T119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8" h="63">
                  <a:moveTo>
                    <a:pt x="38" y="0"/>
                  </a:moveTo>
                  <a:lnTo>
                    <a:pt x="38" y="0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1" y="3"/>
                  </a:lnTo>
                  <a:lnTo>
                    <a:pt x="52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10"/>
                  </a:lnTo>
                  <a:lnTo>
                    <a:pt x="60" y="10"/>
                  </a:lnTo>
                  <a:lnTo>
                    <a:pt x="62" y="11"/>
                  </a:lnTo>
                  <a:lnTo>
                    <a:pt x="62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8"/>
                  </a:lnTo>
                  <a:lnTo>
                    <a:pt x="68" y="19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4"/>
                  </a:lnTo>
                  <a:lnTo>
                    <a:pt x="73" y="24"/>
                  </a:lnTo>
                  <a:lnTo>
                    <a:pt x="74" y="25"/>
                  </a:lnTo>
                  <a:lnTo>
                    <a:pt x="74" y="25"/>
                  </a:lnTo>
                  <a:lnTo>
                    <a:pt x="76" y="27"/>
                  </a:lnTo>
                  <a:lnTo>
                    <a:pt x="76" y="27"/>
                  </a:lnTo>
                  <a:lnTo>
                    <a:pt x="77" y="30"/>
                  </a:lnTo>
                  <a:lnTo>
                    <a:pt x="77" y="30"/>
                  </a:lnTo>
                  <a:lnTo>
                    <a:pt x="77" y="32"/>
                  </a:lnTo>
                  <a:lnTo>
                    <a:pt x="77" y="33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40"/>
                  </a:lnTo>
                  <a:lnTo>
                    <a:pt x="81" y="40"/>
                  </a:lnTo>
                  <a:lnTo>
                    <a:pt x="81" y="41"/>
                  </a:lnTo>
                  <a:lnTo>
                    <a:pt x="81" y="41"/>
                  </a:lnTo>
                  <a:lnTo>
                    <a:pt x="81" y="43"/>
                  </a:lnTo>
                  <a:lnTo>
                    <a:pt x="79" y="43"/>
                  </a:lnTo>
                  <a:lnTo>
                    <a:pt x="79" y="44"/>
                  </a:lnTo>
                  <a:lnTo>
                    <a:pt x="81" y="46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4" y="49"/>
                  </a:lnTo>
                  <a:lnTo>
                    <a:pt x="84" y="49"/>
                  </a:lnTo>
                  <a:lnTo>
                    <a:pt x="84" y="47"/>
                  </a:lnTo>
                  <a:lnTo>
                    <a:pt x="85" y="47"/>
                  </a:lnTo>
                  <a:lnTo>
                    <a:pt x="85" y="49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7" y="51"/>
                  </a:lnTo>
                  <a:lnTo>
                    <a:pt x="87" y="52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8" y="55"/>
                  </a:lnTo>
                  <a:lnTo>
                    <a:pt x="88" y="57"/>
                  </a:lnTo>
                  <a:lnTo>
                    <a:pt x="88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88" y="60"/>
                  </a:lnTo>
                  <a:lnTo>
                    <a:pt x="88" y="62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7" y="62"/>
                  </a:lnTo>
                  <a:lnTo>
                    <a:pt x="84" y="63"/>
                  </a:lnTo>
                  <a:lnTo>
                    <a:pt x="82" y="63"/>
                  </a:lnTo>
                  <a:lnTo>
                    <a:pt x="79" y="63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3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0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5" y="62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58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55" y="58"/>
                  </a:lnTo>
                  <a:lnTo>
                    <a:pt x="51" y="58"/>
                  </a:lnTo>
                  <a:lnTo>
                    <a:pt x="46" y="58"/>
                  </a:lnTo>
                  <a:lnTo>
                    <a:pt x="41" y="58"/>
                  </a:lnTo>
                  <a:lnTo>
                    <a:pt x="38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29" y="62"/>
                  </a:lnTo>
                  <a:lnTo>
                    <a:pt x="25" y="62"/>
                  </a:lnTo>
                  <a:lnTo>
                    <a:pt x="21" y="62"/>
                  </a:lnTo>
                  <a:lnTo>
                    <a:pt x="19" y="62"/>
                  </a:lnTo>
                  <a:lnTo>
                    <a:pt x="18" y="63"/>
                  </a:lnTo>
                  <a:lnTo>
                    <a:pt x="16" y="63"/>
                  </a:lnTo>
                  <a:lnTo>
                    <a:pt x="14" y="63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5"/>
                  </a:lnTo>
                  <a:lnTo>
                    <a:pt x="11" y="54"/>
                  </a:lnTo>
                  <a:lnTo>
                    <a:pt x="11" y="52"/>
                  </a:lnTo>
                  <a:lnTo>
                    <a:pt x="13" y="52"/>
                  </a:lnTo>
                  <a:lnTo>
                    <a:pt x="13" y="52"/>
                  </a:lnTo>
                  <a:lnTo>
                    <a:pt x="16" y="52"/>
                  </a:lnTo>
                  <a:lnTo>
                    <a:pt x="19" y="52"/>
                  </a:lnTo>
                  <a:lnTo>
                    <a:pt x="22" y="52"/>
                  </a:lnTo>
                  <a:lnTo>
                    <a:pt x="25" y="52"/>
                  </a:lnTo>
                  <a:lnTo>
                    <a:pt x="25" y="49"/>
                  </a:lnTo>
                  <a:lnTo>
                    <a:pt x="25" y="49"/>
                  </a:lnTo>
                  <a:lnTo>
                    <a:pt x="27" y="49"/>
                  </a:lnTo>
                  <a:lnTo>
                    <a:pt x="30" y="49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6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0" y="47"/>
                  </a:lnTo>
                  <a:lnTo>
                    <a:pt x="41" y="49"/>
                  </a:lnTo>
                  <a:lnTo>
                    <a:pt x="44" y="51"/>
                  </a:lnTo>
                  <a:lnTo>
                    <a:pt x="48" y="51"/>
                  </a:lnTo>
                  <a:lnTo>
                    <a:pt x="51" y="49"/>
                  </a:lnTo>
                  <a:lnTo>
                    <a:pt x="54" y="49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2" y="46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8" y="46"/>
                  </a:lnTo>
                  <a:lnTo>
                    <a:pt x="46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3" y="44"/>
                  </a:lnTo>
                  <a:lnTo>
                    <a:pt x="41" y="44"/>
                  </a:lnTo>
                  <a:lnTo>
                    <a:pt x="40" y="44"/>
                  </a:lnTo>
                  <a:lnTo>
                    <a:pt x="38" y="43"/>
                  </a:lnTo>
                  <a:lnTo>
                    <a:pt x="36" y="43"/>
                  </a:lnTo>
                  <a:lnTo>
                    <a:pt x="35" y="41"/>
                  </a:lnTo>
                  <a:lnTo>
                    <a:pt x="33" y="43"/>
                  </a:lnTo>
                  <a:lnTo>
                    <a:pt x="30" y="43"/>
                  </a:lnTo>
                  <a:lnTo>
                    <a:pt x="30" y="46"/>
                  </a:lnTo>
                  <a:lnTo>
                    <a:pt x="27" y="46"/>
                  </a:lnTo>
                  <a:lnTo>
                    <a:pt x="22" y="46"/>
                  </a:lnTo>
                  <a:lnTo>
                    <a:pt x="18" y="44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3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0"/>
                  </a:lnTo>
                  <a:lnTo>
                    <a:pt x="13" y="40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0" y="36"/>
                  </a:lnTo>
                  <a:lnTo>
                    <a:pt x="8" y="33"/>
                  </a:lnTo>
                  <a:lnTo>
                    <a:pt x="7" y="32"/>
                  </a:lnTo>
                  <a:lnTo>
                    <a:pt x="5" y="30"/>
                  </a:lnTo>
                  <a:lnTo>
                    <a:pt x="5" y="29"/>
                  </a:lnTo>
                  <a:lnTo>
                    <a:pt x="3" y="29"/>
                  </a:lnTo>
                  <a:lnTo>
                    <a:pt x="2" y="29"/>
                  </a:lnTo>
                  <a:lnTo>
                    <a:pt x="2" y="30"/>
                  </a:lnTo>
                  <a:lnTo>
                    <a:pt x="0" y="29"/>
                  </a:lnTo>
                  <a:lnTo>
                    <a:pt x="2" y="27"/>
                  </a:lnTo>
                  <a:lnTo>
                    <a:pt x="7" y="25"/>
                  </a:lnTo>
                  <a:lnTo>
                    <a:pt x="10" y="21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18" y="5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5" y="3"/>
                  </a:lnTo>
                  <a:lnTo>
                    <a:pt x="29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7" name="Freeform 53">
              <a:extLst>
                <a:ext uri="{FF2B5EF4-FFF2-40B4-BE49-F238E27FC236}">
                  <a16:creationId xmlns:a16="http://schemas.microsoft.com/office/drawing/2014/main" id="{2EE7F0D2-FE2E-46A3-9ADC-FD55AE649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1956" y="3098249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3 w 3"/>
                <a:gd name="T3" fmla="*/ 0 h 2"/>
                <a:gd name="T4" fmla="*/ 2 w 3"/>
                <a:gd name="T5" fmla="*/ 2 h 2"/>
                <a:gd name="T6" fmla="*/ 2 w 3"/>
                <a:gd name="T7" fmla="*/ 2 h 2"/>
                <a:gd name="T8" fmla="*/ 0 w 3"/>
                <a:gd name="T9" fmla="*/ 2 h 2"/>
                <a:gd name="T10" fmla="*/ 2 w 3"/>
                <a:gd name="T11" fmla="*/ 0 h 2"/>
                <a:gd name="T12" fmla="*/ 2 w 3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8" name="Freeform 54">
              <a:extLst>
                <a:ext uri="{FF2B5EF4-FFF2-40B4-BE49-F238E27FC236}">
                  <a16:creationId xmlns:a16="http://schemas.microsoft.com/office/drawing/2014/main" id="{E02FF406-63CF-4C95-AED4-71D88524EE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139245" y="2996890"/>
              <a:ext cx="89664" cy="52630"/>
            </a:xfrm>
            <a:custGeom>
              <a:avLst/>
              <a:gdLst>
                <a:gd name="T0" fmla="*/ 43 w 46"/>
                <a:gd name="T1" fmla="*/ 2 h 27"/>
                <a:gd name="T2" fmla="*/ 45 w 46"/>
                <a:gd name="T3" fmla="*/ 4 h 27"/>
                <a:gd name="T4" fmla="*/ 45 w 46"/>
                <a:gd name="T5" fmla="*/ 5 h 27"/>
                <a:gd name="T6" fmla="*/ 45 w 46"/>
                <a:gd name="T7" fmla="*/ 7 h 27"/>
                <a:gd name="T8" fmla="*/ 43 w 46"/>
                <a:gd name="T9" fmla="*/ 7 h 27"/>
                <a:gd name="T10" fmla="*/ 43 w 46"/>
                <a:gd name="T11" fmla="*/ 10 h 27"/>
                <a:gd name="T12" fmla="*/ 38 w 46"/>
                <a:gd name="T13" fmla="*/ 11 h 27"/>
                <a:gd name="T14" fmla="*/ 37 w 46"/>
                <a:gd name="T15" fmla="*/ 11 h 27"/>
                <a:gd name="T16" fmla="*/ 34 w 46"/>
                <a:gd name="T17" fmla="*/ 13 h 27"/>
                <a:gd name="T18" fmla="*/ 34 w 46"/>
                <a:gd name="T19" fmla="*/ 16 h 27"/>
                <a:gd name="T20" fmla="*/ 34 w 46"/>
                <a:gd name="T21" fmla="*/ 19 h 27"/>
                <a:gd name="T22" fmla="*/ 29 w 46"/>
                <a:gd name="T23" fmla="*/ 21 h 27"/>
                <a:gd name="T24" fmla="*/ 30 w 46"/>
                <a:gd name="T25" fmla="*/ 22 h 27"/>
                <a:gd name="T26" fmla="*/ 29 w 46"/>
                <a:gd name="T27" fmla="*/ 24 h 27"/>
                <a:gd name="T28" fmla="*/ 29 w 46"/>
                <a:gd name="T29" fmla="*/ 27 h 27"/>
                <a:gd name="T30" fmla="*/ 23 w 46"/>
                <a:gd name="T31" fmla="*/ 26 h 27"/>
                <a:gd name="T32" fmla="*/ 21 w 46"/>
                <a:gd name="T33" fmla="*/ 26 h 27"/>
                <a:gd name="T34" fmla="*/ 19 w 46"/>
                <a:gd name="T35" fmla="*/ 22 h 27"/>
                <a:gd name="T36" fmla="*/ 18 w 46"/>
                <a:gd name="T37" fmla="*/ 24 h 27"/>
                <a:gd name="T38" fmla="*/ 15 w 46"/>
                <a:gd name="T39" fmla="*/ 26 h 27"/>
                <a:gd name="T40" fmla="*/ 10 w 46"/>
                <a:gd name="T41" fmla="*/ 26 h 27"/>
                <a:gd name="T42" fmla="*/ 10 w 46"/>
                <a:gd name="T43" fmla="*/ 26 h 27"/>
                <a:gd name="T44" fmla="*/ 4 w 46"/>
                <a:gd name="T45" fmla="*/ 26 h 27"/>
                <a:gd name="T46" fmla="*/ 7 w 46"/>
                <a:gd name="T47" fmla="*/ 24 h 27"/>
                <a:gd name="T48" fmla="*/ 8 w 46"/>
                <a:gd name="T49" fmla="*/ 22 h 27"/>
                <a:gd name="T50" fmla="*/ 4 w 46"/>
                <a:gd name="T51" fmla="*/ 19 h 27"/>
                <a:gd name="T52" fmla="*/ 4 w 46"/>
                <a:gd name="T53" fmla="*/ 16 h 27"/>
                <a:gd name="T54" fmla="*/ 2 w 46"/>
                <a:gd name="T55" fmla="*/ 16 h 27"/>
                <a:gd name="T56" fmla="*/ 5 w 46"/>
                <a:gd name="T57" fmla="*/ 15 h 27"/>
                <a:gd name="T58" fmla="*/ 4 w 46"/>
                <a:gd name="T59" fmla="*/ 13 h 27"/>
                <a:gd name="T60" fmla="*/ 2 w 46"/>
                <a:gd name="T61" fmla="*/ 13 h 27"/>
                <a:gd name="T62" fmla="*/ 2 w 46"/>
                <a:gd name="T63" fmla="*/ 11 h 27"/>
                <a:gd name="T64" fmla="*/ 5 w 46"/>
                <a:gd name="T65" fmla="*/ 8 h 27"/>
                <a:gd name="T66" fmla="*/ 7 w 46"/>
                <a:gd name="T67" fmla="*/ 7 h 27"/>
                <a:gd name="T68" fmla="*/ 10 w 46"/>
                <a:gd name="T69" fmla="*/ 8 h 27"/>
                <a:gd name="T70" fmla="*/ 16 w 46"/>
                <a:gd name="T71" fmla="*/ 8 h 27"/>
                <a:gd name="T72" fmla="*/ 18 w 46"/>
                <a:gd name="T73" fmla="*/ 10 h 27"/>
                <a:gd name="T74" fmla="*/ 19 w 46"/>
                <a:gd name="T75" fmla="*/ 8 h 27"/>
                <a:gd name="T76" fmla="*/ 23 w 46"/>
                <a:gd name="T77" fmla="*/ 5 h 27"/>
                <a:gd name="T78" fmla="*/ 24 w 46"/>
                <a:gd name="T79" fmla="*/ 5 h 27"/>
                <a:gd name="T80" fmla="*/ 32 w 46"/>
                <a:gd name="T81" fmla="*/ 5 h 27"/>
                <a:gd name="T82" fmla="*/ 35 w 46"/>
                <a:gd name="T83" fmla="*/ 4 h 27"/>
                <a:gd name="T84" fmla="*/ 38 w 46"/>
                <a:gd name="T85" fmla="*/ 4 h 27"/>
                <a:gd name="T86" fmla="*/ 40 w 46"/>
                <a:gd name="T87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6" h="27">
                  <a:moveTo>
                    <a:pt x="40" y="0"/>
                  </a:move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5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5" y="13"/>
                  </a:lnTo>
                  <a:lnTo>
                    <a:pt x="34" y="13"/>
                  </a:lnTo>
                  <a:lnTo>
                    <a:pt x="34" y="13"/>
                  </a:lnTo>
                  <a:lnTo>
                    <a:pt x="34" y="15"/>
                  </a:lnTo>
                  <a:lnTo>
                    <a:pt x="34" y="15"/>
                  </a:lnTo>
                  <a:lnTo>
                    <a:pt x="34" y="16"/>
                  </a:lnTo>
                  <a:lnTo>
                    <a:pt x="35" y="16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0" y="19"/>
                  </a:lnTo>
                  <a:lnTo>
                    <a:pt x="29" y="21"/>
                  </a:lnTo>
                  <a:lnTo>
                    <a:pt x="29" y="21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6"/>
                  </a:lnTo>
                  <a:lnTo>
                    <a:pt x="29" y="26"/>
                  </a:lnTo>
                  <a:lnTo>
                    <a:pt x="29" y="27"/>
                  </a:lnTo>
                  <a:lnTo>
                    <a:pt x="26" y="26"/>
                  </a:lnTo>
                  <a:lnTo>
                    <a:pt x="24" y="26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9" y="24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4" y="26"/>
                  </a:lnTo>
                  <a:lnTo>
                    <a:pt x="5" y="24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7" y="21"/>
                  </a:lnTo>
                  <a:lnTo>
                    <a:pt x="5" y="21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4" y="15"/>
                  </a:lnTo>
                  <a:lnTo>
                    <a:pt x="5" y="15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4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7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5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8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3" y="7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7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4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2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9" name="Freeform 55">
              <a:extLst>
                <a:ext uri="{FF2B5EF4-FFF2-40B4-BE49-F238E27FC236}">
                  <a16:creationId xmlns:a16="http://schemas.microsoft.com/office/drawing/2014/main" id="{F9889399-39B8-46E4-BB02-77EED7F53B7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90744" y="4137184"/>
              <a:ext cx="85766" cy="85766"/>
            </a:xfrm>
            <a:custGeom>
              <a:avLst/>
              <a:gdLst>
                <a:gd name="T0" fmla="*/ 11 w 44"/>
                <a:gd name="T1" fmla="*/ 35 h 44"/>
                <a:gd name="T2" fmla="*/ 11 w 44"/>
                <a:gd name="T3" fmla="*/ 35 h 44"/>
                <a:gd name="T4" fmla="*/ 11 w 44"/>
                <a:gd name="T5" fmla="*/ 36 h 44"/>
                <a:gd name="T6" fmla="*/ 4 w 44"/>
                <a:gd name="T7" fmla="*/ 35 h 44"/>
                <a:gd name="T8" fmla="*/ 9 w 44"/>
                <a:gd name="T9" fmla="*/ 33 h 44"/>
                <a:gd name="T10" fmla="*/ 30 w 44"/>
                <a:gd name="T11" fmla="*/ 0 h 44"/>
                <a:gd name="T12" fmla="*/ 31 w 44"/>
                <a:gd name="T13" fmla="*/ 1 h 44"/>
                <a:gd name="T14" fmla="*/ 33 w 44"/>
                <a:gd name="T15" fmla="*/ 5 h 44"/>
                <a:gd name="T16" fmla="*/ 36 w 44"/>
                <a:gd name="T17" fmla="*/ 8 h 44"/>
                <a:gd name="T18" fmla="*/ 38 w 44"/>
                <a:gd name="T19" fmla="*/ 9 h 44"/>
                <a:gd name="T20" fmla="*/ 38 w 44"/>
                <a:gd name="T21" fmla="*/ 11 h 44"/>
                <a:gd name="T22" fmla="*/ 36 w 44"/>
                <a:gd name="T23" fmla="*/ 12 h 44"/>
                <a:gd name="T24" fmla="*/ 38 w 44"/>
                <a:gd name="T25" fmla="*/ 12 h 44"/>
                <a:gd name="T26" fmla="*/ 39 w 44"/>
                <a:gd name="T27" fmla="*/ 16 h 44"/>
                <a:gd name="T28" fmla="*/ 41 w 44"/>
                <a:gd name="T29" fmla="*/ 19 h 44"/>
                <a:gd name="T30" fmla="*/ 38 w 44"/>
                <a:gd name="T31" fmla="*/ 20 h 44"/>
                <a:gd name="T32" fmla="*/ 38 w 44"/>
                <a:gd name="T33" fmla="*/ 24 h 44"/>
                <a:gd name="T34" fmla="*/ 38 w 44"/>
                <a:gd name="T35" fmla="*/ 24 h 44"/>
                <a:gd name="T36" fmla="*/ 39 w 44"/>
                <a:gd name="T37" fmla="*/ 24 h 44"/>
                <a:gd name="T38" fmla="*/ 41 w 44"/>
                <a:gd name="T39" fmla="*/ 24 h 44"/>
                <a:gd name="T40" fmla="*/ 42 w 44"/>
                <a:gd name="T41" fmla="*/ 22 h 44"/>
                <a:gd name="T42" fmla="*/ 44 w 44"/>
                <a:gd name="T43" fmla="*/ 22 h 44"/>
                <a:gd name="T44" fmla="*/ 42 w 44"/>
                <a:gd name="T45" fmla="*/ 25 h 44"/>
                <a:gd name="T46" fmla="*/ 39 w 44"/>
                <a:gd name="T47" fmla="*/ 27 h 44"/>
                <a:gd name="T48" fmla="*/ 38 w 44"/>
                <a:gd name="T49" fmla="*/ 30 h 44"/>
                <a:gd name="T50" fmla="*/ 38 w 44"/>
                <a:gd name="T51" fmla="*/ 31 h 44"/>
                <a:gd name="T52" fmla="*/ 33 w 44"/>
                <a:gd name="T53" fmla="*/ 36 h 44"/>
                <a:gd name="T54" fmla="*/ 30 w 44"/>
                <a:gd name="T55" fmla="*/ 38 h 44"/>
                <a:gd name="T56" fmla="*/ 28 w 44"/>
                <a:gd name="T57" fmla="*/ 41 h 44"/>
                <a:gd name="T58" fmla="*/ 25 w 44"/>
                <a:gd name="T59" fmla="*/ 44 h 44"/>
                <a:gd name="T60" fmla="*/ 22 w 44"/>
                <a:gd name="T61" fmla="*/ 41 h 44"/>
                <a:gd name="T62" fmla="*/ 14 w 44"/>
                <a:gd name="T63" fmla="*/ 38 h 44"/>
                <a:gd name="T64" fmla="*/ 11 w 44"/>
                <a:gd name="T65" fmla="*/ 36 h 44"/>
                <a:gd name="T66" fmla="*/ 11 w 44"/>
                <a:gd name="T67" fmla="*/ 33 h 44"/>
                <a:gd name="T68" fmla="*/ 11 w 44"/>
                <a:gd name="T69" fmla="*/ 31 h 44"/>
                <a:gd name="T70" fmla="*/ 8 w 44"/>
                <a:gd name="T71" fmla="*/ 33 h 44"/>
                <a:gd name="T72" fmla="*/ 6 w 44"/>
                <a:gd name="T73" fmla="*/ 31 h 44"/>
                <a:gd name="T74" fmla="*/ 4 w 44"/>
                <a:gd name="T75" fmla="*/ 28 h 44"/>
                <a:gd name="T76" fmla="*/ 3 w 44"/>
                <a:gd name="T77" fmla="*/ 25 h 44"/>
                <a:gd name="T78" fmla="*/ 1 w 44"/>
                <a:gd name="T79" fmla="*/ 24 h 44"/>
                <a:gd name="T80" fmla="*/ 0 w 44"/>
                <a:gd name="T81" fmla="*/ 22 h 44"/>
                <a:gd name="T82" fmla="*/ 1 w 44"/>
                <a:gd name="T83" fmla="*/ 22 h 44"/>
                <a:gd name="T84" fmla="*/ 4 w 44"/>
                <a:gd name="T85" fmla="*/ 20 h 44"/>
                <a:gd name="T86" fmla="*/ 6 w 44"/>
                <a:gd name="T87" fmla="*/ 19 h 44"/>
                <a:gd name="T88" fmla="*/ 4 w 44"/>
                <a:gd name="T89" fmla="*/ 19 h 44"/>
                <a:gd name="T90" fmla="*/ 3 w 44"/>
                <a:gd name="T91" fmla="*/ 20 h 44"/>
                <a:gd name="T92" fmla="*/ 1 w 44"/>
                <a:gd name="T93" fmla="*/ 19 h 44"/>
                <a:gd name="T94" fmla="*/ 1 w 44"/>
                <a:gd name="T95" fmla="*/ 16 h 44"/>
                <a:gd name="T96" fmla="*/ 3 w 44"/>
                <a:gd name="T97" fmla="*/ 16 h 44"/>
                <a:gd name="T98" fmla="*/ 0 w 44"/>
                <a:gd name="T99" fmla="*/ 14 h 44"/>
                <a:gd name="T100" fmla="*/ 0 w 44"/>
                <a:gd name="T101" fmla="*/ 12 h 44"/>
                <a:gd name="T102" fmla="*/ 1 w 44"/>
                <a:gd name="T103" fmla="*/ 12 h 44"/>
                <a:gd name="T104" fmla="*/ 3 w 44"/>
                <a:gd name="T105" fmla="*/ 12 h 44"/>
                <a:gd name="T106" fmla="*/ 4 w 44"/>
                <a:gd name="T107" fmla="*/ 9 h 44"/>
                <a:gd name="T108" fmla="*/ 8 w 44"/>
                <a:gd name="T109" fmla="*/ 8 h 44"/>
                <a:gd name="T110" fmla="*/ 9 w 44"/>
                <a:gd name="T111" fmla="*/ 6 h 44"/>
                <a:gd name="T112" fmla="*/ 9 w 44"/>
                <a:gd name="T113" fmla="*/ 5 h 44"/>
                <a:gd name="T114" fmla="*/ 11 w 44"/>
                <a:gd name="T115" fmla="*/ 3 h 44"/>
                <a:gd name="T116" fmla="*/ 11 w 44"/>
                <a:gd name="T117" fmla="*/ 1 h 44"/>
                <a:gd name="T118" fmla="*/ 14 w 44"/>
                <a:gd name="T119" fmla="*/ 0 h 44"/>
                <a:gd name="T120" fmla="*/ 19 w 44"/>
                <a:gd name="T121" fmla="*/ 0 h 44"/>
                <a:gd name="T122" fmla="*/ 22 w 44"/>
                <a:gd name="T123" fmla="*/ 0 h 44"/>
                <a:gd name="T124" fmla="*/ 28 w 44"/>
                <a:gd name="T12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" h="44">
                  <a:moveTo>
                    <a:pt x="9" y="33"/>
                  </a:moveTo>
                  <a:lnTo>
                    <a:pt x="11" y="3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4" y="35"/>
                  </a:lnTo>
                  <a:lnTo>
                    <a:pt x="6" y="35"/>
                  </a:lnTo>
                  <a:lnTo>
                    <a:pt x="9" y="33"/>
                  </a:lnTo>
                  <a:close/>
                  <a:moveTo>
                    <a:pt x="28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4" y="6"/>
                  </a:lnTo>
                  <a:lnTo>
                    <a:pt x="36" y="8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4"/>
                  </a:lnTo>
                  <a:lnTo>
                    <a:pt x="39" y="16"/>
                  </a:lnTo>
                  <a:lnTo>
                    <a:pt x="39" y="17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9" y="24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4" y="35"/>
                  </a:lnTo>
                  <a:lnTo>
                    <a:pt x="33" y="36"/>
                  </a:lnTo>
                  <a:lnTo>
                    <a:pt x="31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28" y="41"/>
                  </a:lnTo>
                  <a:lnTo>
                    <a:pt x="26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2" y="41"/>
                  </a:lnTo>
                  <a:lnTo>
                    <a:pt x="19" y="41"/>
                  </a:lnTo>
                  <a:lnTo>
                    <a:pt x="14" y="38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2" y="35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1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6" y="31"/>
                  </a:lnTo>
                  <a:lnTo>
                    <a:pt x="6" y="30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7"/>
                  </a:lnTo>
                  <a:lnTo>
                    <a:pt x="1" y="16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" y="12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4" y="12"/>
                  </a:lnTo>
                  <a:lnTo>
                    <a:pt x="4" y="9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0" name="Freeform 56">
              <a:extLst>
                <a:ext uri="{FF2B5EF4-FFF2-40B4-BE49-F238E27FC236}">
                  <a16:creationId xmlns:a16="http://schemas.microsoft.com/office/drawing/2014/main" id="{AFBA8CF3-410E-4DD0-BCBC-B30560060E19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8654" y="2899429"/>
              <a:ext cx="159836" cy="68223"/>
            </a:xfrm>
            <a:custGeom>
              <a:avLst/>
              <a:gdLst>
                <a:gd name="T0" fmla="*/ 39 w 82"/>
                <a:gd name="T1" fmla="*/ 2 h 35"/>
                <a:gd name="T2" fmla="*/ 41 w 82"/>
                <a:gd name="T3" fmla="*/ 3 h 35"/>
                <a:gd name="T4" fmla="*/ 42 w 82"/>
                <a:gd name="T5" fmla="*/ 5 h 35"/>
                <a:gd name="T6" fmla="*/ 42 w 82"/>
                <a:gd name="T7" fmla="*/ 8 h 35"/>
                <a:gd name="T8" fmla="*/ 44 w 82"/>
                <a:gd name="T9" fmla="*/ 8 h 35"/>
                <a:gd name="T10" fmla="*/ 47 w 82"/>
                <a:gd name="T11" fmla="*/ 6 h 35"/>
                <a:gd name="T12" fmla="*/ 50 w 82"/>
                <a:gd name="T13" fmla="*/ 5 h 35"/>
                <a:gd name="T14" fmla="*/ 52 w 82"/>
                <a:gd name="T15" fmla="*/ 5 h 35"/>
                <a:gd name="T16" fmla="*/ 55 w 82"/>
                <a:gd name="T17" fmla="*/ 5 h 35"/>
                <a:gd name="T18" fmla="*/ 58 w 82"/>
                <a:gd name="T19" fmla="*/ 6 h 35"/>
                <a:gd name="T20" fmla="*/ 61 w 82"/>
                <a:gd name="T21" fmla="*/ 3 h 35"/>
                <a:gd name="T22" fmla="*/ 66 w 82"/>
                <a:gd name="T23" fmla="*/ 3 h 35"/>
                <a:gd name="T24" fmla="*/ 72 w 82"/>
                <a:gd name="T25" fmla="*/ 5 h 35"/>
                <a:gd name="T26" fmla="*/ 76 w 82"/>
                <a:gd name="T27" fmla="*/ 8 h 35"/>
                <a:gd name="T28" fmla="*/ 82 w 82"/>
                <a:gd name="T29" fmla="*/ 9 h 35"/>
                <a:gd name="T30" fmla="*/ 80 w 82"/>
                <a:gd name="T31" fmla="*/ 13 h 35"/>
                <a:gd name="T32" fmla="*/ 79 w 82"/>
                <a:gd name="T33" fmla="*/ 17 h 35"/>
                <a:gd name="T34" fmla="*/ 77 w 82"/>
                <a:gd name="T35" fmla="*/ 22 h 35"/>
                <a:gd name="T36" fmla="*/ 71 w 82"/>
                <a:gd name="T37" fmla="*/ 24 h 35"/>
                <a:gd name="T38" fmla="*/ 69 w 82"/>
                <a:gd name="T39" fmla="*/ 22 h 35"/>
                <a:gd name="T40" fmla="*/ 66 w 82"/>
                <a:gd name="T41" fmla="*/ 20 h 35"/>
                <a:gd name="T42" fmla="*/ 61 w 82"/>
                <a:gd name="T43" fmla="*/ 20 h 35"/>
                <a:gd name="T44" fmla="*/ 55 w 82"/>
                <a:gd name="T45" fmla="*/ 20 h 35"/>
                <a:gd name="T46" fmla="*/ 50 w 82"/>
                <a:gd name="T47" fmla="*/ 25 h 35"/>
                <a:gd name="T48" fmla="*/ 44 w 82"/>
                <a:gd name="T49" fmla="*/ 28 h 35"/>
                <a:gd name="T50" fmla="*/ 41 w 82"/>
                <a:gd name="T51" fmla="*/ 25 h 35"/>
                <a:gd name="T52" fmla="*/ 38 w 82"/>
                <a:gd name="T53" fmla="*/ 28 h 35"/>
                <a:gd name="T54" fmla="*/ 28 w 82"/>
                <a:gd name="T55" fmla="*/ 30 h 35"/>
                <a:gd name="T56" fmla="*/ 28 w 82"/>
                <a:gd name="T57" fmla="*/ 33 h 35"/>
                <a:gd name="T58" fmla="*/ 24 w 82"/>
                <a:gd name="T59" fmla="*/ 35 h 35"/>
                <a:gd name="T60" fmla="*/ 14 w 82"/>
                <a:gd name="T61" fmla="*/ 35 h 35"/>
                <a:gd name="T62" fmla="*/ 8 w 82"/>
                <a:gd name="T63" fmla="*/ 30 h 35"/>
                <a:gd name="T64" fmla="*/ 5 w 82"/>
                <a:gd name="T65" fmla="*/ 30 h 35"/>
                <a:gd name="T66" fmla="*/ 3 w 82"/>
                <a:gd name="T67" fmla="*/ 28 h 35"/>
                <a:gd name="T68" fmla="*/ 0 w 82"/>
                <a:gd name="T69" fmla="*/ 22 h 35"/>
                <a:gd name="T70" fmla="*/ 1 w 82"/>
                <a:gd name="T71" fmla="*/ 19 h 35"/>
                <a:gd name="T72" fmla="*/ 3 w 82"/>
                <a:gd name="T73" fmla="*/ 16 h 35"/>
                <a:gd name="T74" fmla="*/ 6 w 82"/>
                <a:gd name="T75" fmla="*/ 14 h 35"/>
                <a:gd name="T76" fmla="*/ 14 w 82"/>
                <a:gd name="T77" fmla="*/ 14 h 35"/>
                <a:gd name="T78" fmla="*/ 16 w 82"/>
                <a:gd name="T79" fmla="*/ 11 h 35"/>
                <a:gd name="T80" fmla="*/ 19 w 82"/>
                <a:gd name="T81" fmla="*/ 11 h 35"/>
                <a:gd name="T82" fmla="*/ 19 w 82"/>
                <a:gd name="T83" fmla="*/ 8 h 35"/>
                <a:gd name="T84" fmla="*/ 22 w 82"/>
                <a:gd name="T85" fmla="*/ 5 h 35"/>
                <a:gd name="T86" fmla="*/ 25 w 82"/>
                <a:gd name="T87" fmla="*/ 3 h 35"/>
                <a:gd name="T88" fmla="*/ 28 w 82"/>
                <a:gd name="T89" fmla="*/ 2 h 35"/>
                <a:gd name="T90" fmla="*/ 30 w 82"/>
                <a:gd name="T91" fmla="*/ 2 h 35"/>
                <a:gd name="T92" fmla="*/ 33 w 82"/>
                <a:gd name="T93" fmla="*/ 5 h 35"/>
                <a:gd name="T94" fmla="*/ 38 w 82"/>
                <a:gd name="T9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2" h="35">
                  <a:moveTo>
                    <a:pt x="38" y="0"/>
                  </a:moveTo>
                  <a:lnTo>
                    <a:pt x="38" y="0"/>
                  </a:lnTo>
                  <a:lnTo>
                    <a:pt x="39" y="2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7" y="8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4" y="5"/>
                  </a:lnTo>
                  <a:lnTo>
                    <a:pt x="55" y="5"/>
                  </a:lnTo>
                  <a:lnTo>
                    <a:pt x="57" y="5"/>
                  </a:lnTo>
                  <a:lnTo>
                    <a:pt x="57" y="5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72" y="5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82" y="9"/>
                  </a:lnTo>
                  <a:lnTo>
                    <a:pt x="82" y="9"/>
                  </a:lnTo>
                  <a:lnTo>
                    <a:pt x="82" y="11"/>
                  </a:lnTo>
                  <a:lnTo>
                    <a:pt x="82" y="11"/>
                  </a:lnTo>
                  <a:lnTo>
                    <a:pt x="80" y="13"/>
                  </a:lnTo>
                  <a:lnTo>
                    <a:pt x="80" y="14"/>
                  </a:lnTo>
                  <a:lnTo>
                    <a:pt x="80" y="16"/>
                  </a:lnTo>
                  <a:lnTo>
                    <a:pt x="79" y="17"/>
                  </a:lnTo>
                  <a:lnTo>
                    <a:pt x="77" y="19"/>
                  </a:lnTo>
                  <a:lnTo>
                    <a:pt x="77" y="22"/>
                  </a:lnTo>
                  <a:lnTo>
                    <a:pt x="77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3" y="20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5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50" y="25"/>
                  </a:lnTo>
                  <a:lnTo>
                    <a:pt x="47" y="25"/>
                  </a:lnTo>
                  <a:lnTo>
                    <a:pt x="46" y="27"/>
                  </a:lnTo>
                  <a:lnTo>
                    <a:pt x="44" y="28"/>
                  </a:lnTo>
                  <a:lnTo>
                    <a:pt x="42" y="27"/>
                  </a:lnTo>
                  <a:lnTo>
                    <a:pt x="41" y="27"/>
                  </a:lnTo>
                  <a:lnTo>
                    <a:pt x="41" y="25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28"/>
                  </a:lnTo>
                  <a:lnTo>
                    <a:pt x="35" y="28"/>
                  </a:lnTo>
                  <a:lnTo>
                    <a:pt x="30" y="28"/>
                  </a:lnTo>
                  <a:lnTo>
                    <a:pt x="28" y="30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7" y="35"/>
                  </a:lnTo>
                  <a:lnTo>
                    <a:pt x="24" y="35"/>
                  </a:lnTo>
                  <a:lnTo>
                    <a:pt x="19" y="35"/>
                  </a:lnTo>
                  <a:lnTo>
                    <a:pt x="16" y="35"/>
                  </a:lnTo>
                  <a:lnTo>
                    <a:pt x="14" y="35"/>
                  </a:lnTo>
                  <a:lnTo>
                    <a:pt x="11" y="33"/>
                  </a:lnTo>
                  <a:lnTo>
                    <a:pt x="9" y="31"/>
                  </a:lnTo>
                  <a:lnTo>
                    <a:pt x="8" y="30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30"/>
                  </a:lnTo>
                  <a:lnTo>
                    <a:pt x="3" y="28"/>
                  </a:lnTo>
                  <a:lnTo>
                    <a:pt x="1" y="27"/>
                  </a:lnTo>
                  <a:lnTo>
                    <a:pt x="0" y="24"/>
                  </a:lnTo>
                  <a:lnTo>
                    <a:pt x="0" y="22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9" y="11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3"/>
                  </a:lnTo>
                  <a:lnTo>
                    <a:pt x="31" y="5"/>
                  </a:lnTo>
                  <a:lnTo>
                    <a:pt x="33" y="5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1" name="Freeform 57">
              <a:extLst>
                <a:ext uri="{FF2B5EF4-FFF2-40B4-BE49-F238E27FC236}">
                  <a16:creationId xmlns:a16="http://schemas.microsoft.com/office/drawing/2014/main" id="{785178AB-B08D-4924-80DF-B059DE2FD8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59556" y="4638134"/>
              <a:ext cx="245602" cy="230008"/>
            </a:xfrm>
            <a:custGeom>
              <a:avLst/>
              <a:gdLst>
                <a:gd name="T0" fmla="*/ 124 w 126"/>
                <a:gd name="T1" fmla="*/ 116 h 118"/>
                <a:gd name="T2" fmla="*/ 126 w 126"/>
                <a:gd name="T3" fmla="*/ 116 h 118"/>
                <a:gd name="T4" fmla="*/ 126 w 126"/>
                <a:gd name="T5" fmla="*/ 118 h 118"/>
                <a:gd name="T6" fmla="*/ 126 w 126"/>
                <a:gd name="T7" fmla="*/ 118 h 118"/>
                <a:gd name="T8" fmla="*/ 124 w 126"/>
                <a:gd name="T9" fmla="*/ 118 h 118"/>
                <a:gd name="T10" fmla="*/ 124 w 126"/>
                <a:gd name="T11" fmla="*/ 118 h 118"/>
                <a:gd name="T12" fmla="*/ 124 w 126"/>
                <a:gd name="T13" fmla="*/ 116 h 118"/>
                <a:gd name="T14" fmla="*/ 0 w 126"/>
                <a:gd name="T15" fmla="*/ 0 h 118"/>
                <a:gd name="T16" fmla="*/ 0 w 126"/>
                <a:gd name="T17" fmla="*/ 0 h 118"/>
                <a:gd name="T18" fmla="*/ 0 w 126"/>
                <a:gd name="T19" fmla="*/ 0 h 118"/>
                <a:gd name="T20" fmla="*/ 2 w 126"/>
                <a:gd name="T21" fmla="*/ 0 h 118"/>
                <a:gd name="T22" fmla="*/ 2 w 126"/>
                <a:gd name="T23" fmla="*/ 1 h 118"/>
                <a:gd name="T24" fmla="*/ 0 w 126"/>
                <a:gd name="T25" fmla="*/ 1 h 118"/>
                <a:gd name="T26" fmla="*/ 0 w 126"/>
                <a:gd name="T27" fmla="*/ 1 h 118"/>
                <a:gd name="T28" fmla="*/ 0 w 126"/>
                <a:gd name="T29" fmla="*/ 1 h 118"/>
                <a:gd name="T30" fmla="*/ 0 w 126"/>
                <a:gd name="T31" fmla="*/ 1 h 118"/>
                <a:gd name="T32" fmla="*/ 0 w 126"/>
                <a:gd name="T33" fmla="*/ 0 h 118"/>
                <a:gd name="T34" fmla="*/ 0 w 12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8">
                  <a:moveTo>
                    <a:pt x="124" y="116"/>
                  </a:moveTo>
                  <a:lnTo>
                    <a:pt x="126" y="116"/>
                  </a:lnTo>
                  <a:lnTo>
                    <a:pt x="126" y="118"/>
                  </a:lnTo>
                  <a:lnTo>
                    <a:pt x="126" y="118"/>
                  </a:lnTo>
                  <a:lnTo>
                    <a:pt x="124" y="118"/>
                  </a:lnTo>
                  <a:lnTo>
                    <a:pt x="124" y="118"/>
                  </a:lnTo>
                  <a:lnTo>
                    <a:pt x="124" y="116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2" name="Freeform 58">
              <a:extLst>
                <a:ext uri="{FF2B5EF4-FFF2-40B4-BE49-F238E27FC236}">
                  <a16:creationId xmlns:a16="http://schemas.microsoft.com/office/drawing/2014/main" id="{488BA97B-E1C2-4901-9BEF-A4918168F4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84928" y="4376939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0 h 3"/>
                <a:gd name="T4" fmla="*/ 5 w 5"/>
                <a:gd name="T5" fmla="*/ 0 h 3"/>
                <a:gd name="T6" fmla="*/ 5 w 5"/>
                <a:gd name="T7" fmla="*/ 1 h 3"/>
                <a:gd name="T8" fmla="*/ 5 w 5"/>
                <a:gd name="T9" fmla="*/ 1 h 3"/>
                <a:gd name="T10" fmla="*/ 3 w 5"/>
                <a:gd name="T11" fmla="*/ 3 h 3"/>
                <a:gd name="T12" fmla="*/ 0 w 5"/>
                <a:gd name="T13" fmla="*/ 1 h 3"/>
                <a:gd name="T14" fmla="*/ 2 w 5"/>
                <a:gd name="T15" fmla="*/ 0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0"/>
                  </a:lnTo>
                  <a:lnTo>
                    <a:pt x="5" y="0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3" name="Freeform 59">
              <a:extLst>
                <a:ext uri="{FF2B5EF4-FFF2-40B4-BE49-F238E27FC236}">
                  <a16:creationId xmlns:a16="http://schemas.microsoft.com/office/drawing/2014/main" id="{C8C3F29D-459A-4770-8110-01A5BFF7BB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78818" y="2082704"/>
              <a:ext cx="366454" cy="598412"/>
            </a:xfrm>
            <a:custGeom>
              <a:avLst/>
              <a:gdLst>
                <a:gd name="T0" fmla="*/ 77 w 188"/>
                <a:gd name="T1" fmla="*/ 288 h 307"/>
                <a:gd name="T2" fmla="*/ 83 w 188"/>
                <a:gd name="T3" fmla="*/ 269 h 307"/>
                <a:gd name="T4" fmla="*/ 110 w 188"/>
                <a:gd name="T5" fmla="*/ 265 h 307"/>
                <a:gd name="T6" fmla="*/ 102 w 188"/>
                <a:gd name="T7" fmla="*/ 276 h 307"/>
                <a:gd name="T8" fmla="*/ 102 w 188"/>
                <a:gd name="T9" fmla="*/ 261 h 307"/>
                <a:gd name="T10" fmla="*/ 118 w 188"/>
                <a:gd name="T11" fmla="*/ 254 h 307"/>
                <a:gd name="T12" fmla="*/ 104 w 188"/>
                <a:gd name="T13" fmla="*/ 231 h 307"/>
                <a:gd name="T14" fmla="*/ 107 w 188"/>
                <a:gd name="T15" fmla="*/ 222 h 307"/>
                <a:gd name="T16" fmla="*/ 147 w 188"/>
                <a:gd name="T17" fmla="*/ 6 h 307"/>
                <a:gd name="T18" fmla="*/ 169 w 188"/>
                <a:gd name="T19" fmla="*/ 16 h 307"/>
                <a:gd name="T20" fmla="*/ 178 w 188"/>
                <a:gd name="T21" fmla="*/ 30 h 307"/>
                <a:gd name="T22" fmla="*/ 181 w 188"/>
                <a:gd name="T23" fmla="*/ 39 h 307"/>
                <a:gd name="T24" fmla="*/ 184 w 188"/>
                <a:gd name="T25" fmla="*/ 52 h 307"/>
                <a:gd name="T26" fmla="*/ 181 w 188"/>
                <a:gd name="T27" fmla="*/ 63 h 307"/>
                <a:gd name="T28" fmla="*/ 184 w 188"/>
                <a:gd name="T29" fmla="*/ 79 h 307"/>
                <a:gd name="T30" fmla="*/ 164 w 188"/>
                <a:gd name="T31" fmla="*/ 79 h 307"/>
                <a:gd name="T32" fmla="*/ 158 w 188"/>
                <a:gd name="T33" fmla="*/ 83 h 307"/>
                <a:gd name="T34" fmla="*/ 151 w 188"/>
                <a:gd name="T35" fmla="*/ 88 h 307"/>
                <a:gd name="T36" fmla="*/ 148 w 188"/>
                <a:gd name="T37" fmla="*/ 91 h 307"/>
                <a:gd name="T38" fmla="*/ 147 w 188"/>
                <a:gd name="T39" fmla="*/ 104 h 307"/>
                <a:gd name="T40" fmla="*/ 134 w 188"/>
                <a:gd name="T41" fmla="*/ 126 h 307"/>
                <a:gd name="T42" fmla="*/ 121 w 188"/>
                <a:gd name="T43" fmla="*/ 134 h 307"/>
                <a:gd name="T44" fmla="*/ 110 w 188"/>
                <a:gd name="T45" fmla="*/ 140 h 307"/>
                <a:gd name="T46" fmla="*/ 106 w 188"/>
                <a:gd name="T47" fmla="*/ 146 h 307"/>
                <a:gd name="T48" fmla="*/ 98 w 188"/>
                <a:gd name="T49" fmla="*/ 146 h 307"/>
                <a:gd name="T50" fmla="*/ 96 w 188"/>
                <a:gd name="T51" fmla="*/ 156 h 307"/>
                <a:gd name="T52" fmla="*/ 93 w 188"/>
                <a:gd name="T53" fmla="*/ 162 h 307"/>
                <a:gd name="T54" fmla="*/ 87 w 188"/>
                <a:gd name="T55" fmla="*/ 173 h 307"/>
                <a:gd name="T56" fmla="*/ 87 w 188"/>
                <a:gd name="T57" fmla="*/ 186 h 307"/>
                <a:gd name="T58" fmla="*/ 93 w 188"/>
                <a:gd name="T59" fmla="*/ 198 h 307"/>
                <a:gd name="T60" fmla="*/ 107 w 188"/>
                <a:gd name="T61" fmla="*/ 208 h 307"/>
                <a:gd name="T62" fmla="*/ 109 w 188"/>
                <a:gd name="T63" fmla="*/ 219 h 307"/>
                <a:gd name="T64" fmla="*/ 102 w 188"/>
                <a:gd name="T65" fmla="*/ 225 h 307"/>
                <a:gd name="T66" fmla="*/ 104 w 188"/>
                <a:gd name="T67" fmla="*/ 228 h 307"/>
                <a:gd name="T68" fmla="*/ 87 w 188"/>
                <a:gd name="T69" fmla="*/ 238 h 307"/>
                <a:gd name="T70" fmla="*/ 83 w 188"/>
                <a:gd name="T71" fmla="*/ 242 h 307"/>
                <a:gd name="T72" fmla="*/ 79 w 188"/>
                <a:gd name="T73" fmla="*/ 260 h 307"/>
                <a:gd name="T74" fmla="*/ 76 w 188"/>
                <a:gd name="T75" fmla="*/ 280 h 307"/>
                <a:gd name="T76" fmla="*/ 57 w 188"/>
                <a:gd name="T77" fmla="*/ 291 h 307"/>
                <a:gd name="T78" fmla="*/ 44 w 188"/>
                <a:gd name="T79" fmla="*/ 299 h 307"/>
                <a:gd name="T80" fmla="*/ 27 w 188"/>
                <a:gd name="T81" fmla="*/ 302 h 307"/>
                <a:gd name="T82" fmla="*/ 24 w 188"/>
                <a:gd name="T83" fmla="*/ 290 h 307"/>
                <a:gd name="T84" fmla="*/ 22 w 188"/>
                <a:gd name="T85" fmla="*/ 280 h 307"/>
                <a:gd name="T86" fmla="*/ 8 w 188"/>
                <a:gd name="T87" fmla="*/ 258 h 307"/>
                <a:gd name="T88" fmla="*/ 1 w 188"/>
                <a:gd name="T89" fmla="*/ 235 h 307"/>
                <a:gd name="T90" fmla="*/ 8 w 188"/>
                <a:gd name="T91" fmla="*/ 231 h 307"/>
                <a:gd name="T92" fmla="*/ 13 w 188"/>
                <a:gd name="T93" fmla="*/ 213 h 307"/>
                <a:gd name="T94" fmla="*/ 19 w 188"/>
                <a:gd name="T95" fmla="*/ 195 h 307"/>
                <a:gd name="T96" fmla="*/ 25 w 188"/>
                <a:gd name="T97" fmla="*/ 183 h 307"/>
                <a:gd name="T98" fmla="*/ 17 w 188"/>
                <a:gd name="T99" fmla="*/ 161 h 307"/>
                <a:gd name="T100" fmla="*/ 13 w 188"/>
                <a:gd name="T101" fmla="*/ 137 h 307"/>
                <a:gd name="T102" fmla="*/ 31 w 188"/>
                <a:gd name="T103" fmla="*/ 120 h 307"/>
                <a:gd name="T104" fmla="*/ 36 w 188"/>
                <a:gd name="T105" fmla="*/ 107 h 307"/>
                <a:gd name="T106" fmla="*/ 50 w 188"/>
                <a:gd name="T107" fmla="*/ 75 h 307"/>
                <a:gd name="T108" fmla="*/ 74 w 188"/>
                <a:gd name="T109" fmla="*/ 50 h 307"/>
                <a:gd name="T110" fmla="*/ 79 w 188"/>
                <a:gd name="T111" fmla="*/ 35 h 307"/>
                <a:gd name="T112" fmla="*/ 101 w 188"/>
                <a:gd name="T113" fmla="*/ 17 h 307"/>
                <a:gd name="T114" fmla="*/ 126 w 188"/>
                <a:gd name="T115" fmla="*/ 16 h 307"/>
                <a:gd name="T116" fmla="*/ 132 w 188"/>
                <a:gd name="T117" fmla="*/ 1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8" h="307">
                  <a:moveTo>
                    <a:pt x="85" y="266"/>
                  </a:moveTo>
                  <a:lnTo>
                    <a:pt x="85" y="268"/>
                  </a:lnTo>
                  <a:lnTo>
                    <a:pt x="87" y="268"/>
                  </a:lnTo>
                  <a:lnTo>
                    <a:pt x="85" y="268"/>
                  </a:lnTo>
                  <a:lnTo>
                    <a:pt x="85" y="269"/>
                  </a:lnTo>
                  <a:lnTo>
                    <a:pt x="85" y="269"/>
                  </a:lnTo>
                  <a:lnTo>
                    <a:pt x="83" y="274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77" y="288"/>
                  </a:lnTo>
                  <a:lnTo>
                    <a:pt x="77" y="290"/>
                  </a:lnTo>
                  <a:lnTo>
                    <a:pt x="76" y="290"/>
                  </a:lnTo>
                  <a:lnTo>
                    <a:pt x="76" y="288"/>
                  </a:lnTo>
                  <a:lnTo>
                    <a:pt x="76" y="285"/>
                  </a:lnTo>
                  <a:lnTo>
                    <a:pt x="76" y="283"/>
                  </a:lnTo>
                  <a:lnTo>
                    <a:pt x="79" y="277"/>
                  </a:lnTo>
                  <a:lnTo>
                    <a:pt x="80" y="276"/>
                  </a:lnTo>
                  <a:lnTo>
                    <a:pt x="82" y="272"/>
                  </a:lnTo>
                  <a:lnTo>
                    <a:pt x="83" y="271"/>
                  </a:lnTo>
                  <a:lnTo>
                    <a:pt x="83" y="269"/>
                  </a:lnTo>
                  <a:lnTo>
                    <a:pt x="85" y="268"/>
                  </a:lnTo>
                  <a:lnTo>
                    <a:pt x="85" y="266"/>
                  </a:lnTo>
                  <a:close/>
                  <a:moveTo>
                    <a:pt x="112" y="255"/>
                  </a:moveTo>
                  <a:lnTo>
                    <a:pt x="113" y="255"/>
                  </a:lnTo>
                  <a:lnTo>
                    <a:pt x="115" y="257"/>
                  </a:lnTo>
                  <a:lnTo>
                    <a:pt x="113" y="257"/>
                  </a:lnTo>
                  <a:lnTo>
                    <a:pt x="112" y="258"/>
                  </a:lnTo>
                  <a:lnTo>
                    <a:pt x="112" y="258"/>
                  </a:lnTo>
                  <a:lnTo>
                    <a:pt x="110" y="260"/>
                  </a:lnTo>
                  <a:lnTo>
                    <a:pt x="110" y="265"/>
                  </a:lnTo>
                  <a:lnTo>
                    <a:pt x="112" y="266"/>
                  </a:lnTo>
                  <a:lnTo>
                    <a:pt x="112" y="266"/>
                  </a:lnTo>
                  <a:lnTo>
                    <a:pt x="110" y="266"/>
                  </a:lnTo>
                  <a:lnTo>
                    <a:pt x="110" y="268"/>
                  </a:lnTo>
                  <a:lnTo>
                    <a:pt x="109" y="269"/>
                  </a:lnTo>
                  <a:lnTo>
                    <a:pt x="107" y="269"/>
                  </a:lnTo>
                  <a:lnTo>
                    <a:pt x="106" y="271"/>
                  </a:lnTo>
                  <a:lnTo>
                    <a:pt x="104" y="272"/>
                  </a:lnTo>
                  <a:lnTo>
                    <a:pt x="104" y="274"/>
                  </a:lnTo>
                  <a:lnTo>
                    <a:pt x="102" y="276"/>
                  </a:lnTo>
                  <a:lnTo>
                    <a:pt x="101" y="276"/>
                  </a:lnTo>
                  <a:lnTo>
                    <a:pt x="102" y="274"/>
                  </a:lnTo>
                  <a:lnTo>
                    <a:pt x="102" y="272"/>
                  </a:lnTo>
                  <a:lnTo>
                    <a:pt x="102" y="271"/>
                  </a:lnTo>
                  <a:lnTo>
                    <a:pt x="101" y="269"/>
                  </a:lnTo>
                  <a:lnTo>
                    <a:pt x="101" y="268"/>
                  </a:lnTo>
                  <a:lnTo>
                    <a:pt x="101" y="266"/>
                  </a:lnTo>
                  <a:lnTo>
                    <a:pt x="101" y="265"/>
                  </a:lnTo>
                  <a:lnTo>
                    <a:pt x="101" y="263"/>
                  </a:lnTo>
                  <a:lnTo>
                    <a:pt x="102" y="261"/>
                  </a:lnTo>
                  <a:lnTo>
                    <a:pt x="102" y="260"/>
                  </a:lnTo>
                  <a:lnTo>
                    <a:pt x="106" y="258"/>
                  </a:lnTo>
                  <a:lnTo>
                    <a:pt x="107" y="257"/>
                  </a:lnTo>
                  <a:lnTo>
                    <a:pt x="109" y="257"/>
                  </a:lnTo>
                  <a:lnTo>
                    <a:pt x="110" y="257"/>
                  </a:lnTo>
                  <a:lnTo>
                    <a:pt x="112" y="255"/>
                  </a:lnTo>
                  <a:lnTo>
                    <a:pt x="112" y="255"/>
                  </a:lnTo>
                  <a:close/>
                  <a:moveTo>
                    <a:pt x="115" y="254"/>
                  </a:moveTo>
                  <a:lnTo>
                    <a:pt x="118" y="254"/>
                  </a:lnTo>
                  <a:lnTo>
                    <a:pt x="118" y="254"/>
                  </a:lnTo>
                  <a:lnTo>
                    <a:pt x="115" y="255"/>
                  </a:lnTo>
                  <a:lnTo>
                    <a:pt x="115" y="257"/>
                  </a:lnTo>
                  <a:lnTo>
                    <a:pt x="115" y="255"/>
                  </a:lnTo>
                  <a:lnTo>
                    <a:pt x="113" y="255"/>
                  </a:lnTo>
                  <a:lnTo>
                    <a:pt x="115" y="254"/>
                  </a:lnTo>
                  <a:close/>
                  <a:moveTo>
                    <a:pt x="106" y="230"/>
                  </a:moveTo>
                  <a:lnTo>
                    <a:pt x="106" y="230"/>
                  </a:lnTo>
                  <a:lnTo>
                    <a:pt x="106" y="231"/>
                  </a:lnTo>
                  <a:lnTo>
                    <a:pt x="104" y="231"/>
                  </a:lnTo>
                  <a:lnTo>
                    <a:pt x="104" y="231"/>
                  </a:lnTo>
                  <a:lnTo>
                    <a:pt x="104" y="230"/>
                  </a:lnTo>
                  <a:lnTo>
                    <a:pt x="104" y="230"/>
                  </a:lnTo>
                  <a:lnTo>
                    <a:pt x="106" y="230"/>
                  </a:lnTo>
                  <a:close/>
                  <a:moveTo>
                    <a:pt x="109" y="220"/>
                  </a:moveTo>
                  <a:lnTo>
                    <a:pt x="109" y="220"/>
                  </a:lnTo>
                  <a:lnTo>
                    <a:pt x="109" y="220"/>
                  </a:lnTo>
                  <a:lnTo>
                    <a:pt x="109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0"/>
                  </a:lnTo>
                  <a:lnTo>
                    <a:pt x="109" y="220"/>
                  </a:lnTo>
                  <a:close/>
                  <a:moveTo>
                    <a:pt x="137" y="0"/>
                  </a:move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3"/>
                  </a:lnTo>
                  <a:lnTo>
                    <a:pt x="145" y="5"/>
                  </a:lnTo>
                  <a:lnTo>
                    <a:pt x="147" y="6"/>
                  </a:lnTo>
                  <a:lnTo>
                    <a:pt x="148" y="8"/>
                  </a:lnTo>
                  <a:lnTo>
                    <a:pt x="150" y="8"/>
                  </a:lnTo>
                  <a:lnTo>
                    <a:pt x="151" y="9"/>
                  </a:lnTo>
                  <a:lnTo>
                    <a:pt x="153" y="11"/>
                  </a:lnTo>
                  <a:lnTo>
                    <a:pt x="154" y="11"/>
                  </a:lnTo>
                  <a:lnTo>
                    <a:pt x="156" y="12"/>
                  </a:lnTo>
                  <a:lnTo>
                    <a:pt x="159" y="14"/>
                  </a:lnTo>
                  <a:lnTo>
                    <a:pt x="162" y="14"/>
                  </a:lnTo>
                  <a:lnTo>
                    <a:pt x="169" y="16"/>
                  </a:lnTo>
                  <a:lnTo>
                    <a:pt x="169" y="16"/>
                  </a:lnTo>
                  <a:lnTo>
                    <a:pt x="170" y="17"/>
                  </a:lnTo>
                  <a:lnTo>
                    <a:pt x="173" y="19"/>
                  </a:lnTo>
                  <a:lnTo>
                    <a:pt x="173" y="22"/>
                  </a:lnTo>
                  <a:lnTo>
                    <a:pt x="177" y="22"/>
                  </a:lnTo>
                  <a:lnTo>
                    <a:pt x="177" y="23"/>
                  </a:lnTo>
                  <a:lnTo>
                    <a:pt x="178" y="25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78" y="28"/>
                  </a:lnTo>
                  <a:lnTo>
                    <a:pt x="178" y="30"/>
                  </a:lnTo>
                  <a:lnTo>
                    <a:pt x="178" y="33"/>
                  </a:lnTo>
                  <a:lnTo>
                    <a:pt x="180" y="35"/>
                  </a:lnTo>
                  <a:lnTo>
                    <a:pt x="180" y="36"/>
                  </a:lnTo>
                  <a:lnTo>
                    <a:pt x="178" y="36"/>
                  </a:lnTo>
                  <a:lnTo>
                    <a:pt x="178" y="38"/>
                  </a:lnTo>
                  <a:lnTo>
                    <a:pt x="178" y="38"/>
                  </a:lnTo>
                  <a:lnTo>
                    <a:pt x="178" y="39"/>
                  </a:lnTo>
                  <a:lnTo>
                    <a:pt x="178" y="39"/>
                  </a:lnTo>
                  <a:lnTo>
                    <a:pt x="180" y="39"/>
                  </a:lnTo>
                  <a:lnTo>
                    <a:pt x="181" y="39"/>
                  </a:lnTo>
                  <a:lnTo>
                    <a:pt x="181" y="39"/>
                  </a:lnTo>
                  <a:lnTo>
                    <a:pt x="183" y="42"/>
                  </a:lnTo>
                  <a:lnTo>
                    <a:pt x="183" y="42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1" y="47"/>
                  </a:lnTo>
                  <a:lnTo>
                    <a:pt x="181" y="49"/>
                  </a:lnTo>
                  <a:lnTo>
                    <a:pt x="183" y="50"/>
                  </a:lnTo>
                  <a:lnTo>
                    <a:pt x="184" y="52"/>
                  </a:lnTo>
                  <a:lnTo>
                    <a:pt x="184" y="53"/>
                  </a:lnTo>
                  <a:lnTo>
                    <a:pt x="186" y="53"/>
                  </a:lnTo>
                  <a:lnTo>
                    <a:pt x="186" y="55"/>
                  </a:lnTo>
                  <a:lnTo>
                    <a:pt x="184" y="55"/>
                  </a:lnTo>
                  <a:lnTo>
                    <a:pt x="184" y="57"/>
                  </a:lnTo>
                  <a:lnTo>
                    <a:pt x="184" y="60"/>
                  </a:lnTo>
                  <a:lnTo>
                    <a:pt x="184" y="60"/>
                  </a:lnTo>
                  <a:lnTo>
                    <a:pt x="183" y="61"/>
                  </a:lnTo>
                  <a:lnTo>
                    <a:pt x="181" y="63"/>
                  </a:lnTo>
                  <a:lnTo>
                    <a:pt x="181" y="63"/>
                  </a:lnTo>
                  <a:lnTo>
                    <a:pt x="181" y="64"/>
                  </a:lnTo>
                  <a:lnTo>
                    <a:pt x="181" y="68"/>
                  </a:lnTo>
                  <a:lnTo>
                    <a:pt x="181" y="68"/>
                  </a:lnTo>
                  <a:lnTo>
                    <a:pt x="181" y="69"/>
                  </a:lnTo>
                  <a:lnTo>
                    <a:pt x="183" y="69"/>
                  </a:lnTo>
                  <a:lnTo>
                    <a:pt x="184" y="71"/>
                  </a:lnTo>
                  <a:lnTo>
                    <a:pt x="186" y="72"/>
                  </a:lnTo>
                  <a:lnTo>
                    <a:pt x="186" y="74"/>
                  </a:lnTo>
                  <a:lnTo>
                    <a:pt x="188" y="79"/>
                  </a:lnTo>
                  <a:lnTo>
                    <a:pt x="184" y="79"/>
                  </a:lnTo>
                  <a:lnTo>
                    <a:pt x="181" y="79"/>
                  </a:lnTo>
                  <a:lnTo>
                    <a:pt x="180" y="79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0"/>
                  </a:lnTo>
                  <a:lnTo>
                    <a:pt x="173" y="80"/>
                  </a:lnTo>
                  <a:lnTo>
                    <a:pt x="170" y="79"/>
                  </a:lnTo>
                  <a:lnTo>
                    <a:pt x="167" y="77"/>
                  </a:lnTo>
                  <a:lnTo>
                    <a:pt x="165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2" y="77"/>
                  </a:lnTo>
                  <a:lnTo>
                    <a:pt x="162" y="79"/>
                  </a:lnTo>
                  <a:lnTo>
                    <a:pt x="162" y="79"/>
                  </a:lnTo>
                  <a:lnTo>
                    <a:pt x="161" y="80"/>
                  </a:lnTo>
                  <a:lnTo>
                    <a:pt x="161" y="80"/>
                  </a:lnTo>
                  <a:lnTo>
                    <a:pt x="161" y="83"/>
                  </a:lnTo>
                  <a:lnTo>
                    <a:pt x="161" y="83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6" y="87"/>
                  </a:lnTo>
                  <a:lnTo>
                    <a:pt x="156" y="87"/>
                  </a:lnTo>
                  <a:lnTo>
                    <a:pt x="156" y="88"/>
                  </a:lnTo>
                  <a:lnTo>
                    <a:pt x="154" y="88"/>
                  </a:lnTo>
                  <a:lnTo>
                    <a:pt x="153" y="88"/>
                  </a:lnTo>
                  <a:lnTo>
                    <a:pt x="151" y="88"/>
                  </a:lnTo>
                  <a:lnTo>
                    <a:pt x="150" y="88"/>
                  </a:lnTo>
                  <a:lnTo>
                    <a:pt x="150" y="90"/>
                  </a:lnTo>
                  <a:lnTo>
                    <a:pt x="150" y="90"/>
                  </a:lnTo>
                  <a:lnTo>
                    <a:pt x="151" y="90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48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50" y="93"/>
                  </a:lnTo>
                  <a:lnTo>
                    <a:pt x="150" y="93"/>
                  </a:lnTo>
                  <a:lnTo>
                    <a:pt x="151" y="94"/>
                  </a:lnTo>
                  <a:lnTo>
                    <a:pt x="151" y="94"/>
                  </a:lnTo>
                  <a:lnTo>
                    <a:pt x="148" y="98"/>
                  </a:lnTo>
                  <a:lnTo>
                    <a:pt x="147" y="99"/>
                  </a:lnTo>
                  <a:lnTo>
                    <a:pt x="145" y="101"/>
                  </a:lnTo>
                  <a:lnTo>
                    <a:pt x="145" y="102"/>
                  </a:lnTo>
                  <a:lnTo>
                    <a:pt x="145" y="104"/>
                  </a:lnTo>
                  <a:lnTo>
                    <a:pt x="147" y="104"/>
                  </a:lnTo>
                  <a:lnTo>
                    <a:pt x="147" y="107"/>
                  </a:lnTo>
                  <a:lnTo>
                    <a:pt x="148" y="109"/>
                  </a:lnTo>
                  <a:lnTo>
                    <a:pt x="150" y="110"/>
                  </a:lnTo>
                  <a:lnTo>
                    <a:pt x="150" y="112"/>
                  </a:lnTo>
                  <a:lnTo>
                    <a:pt x="150" y="112"/>
                  </a:lnTo>
                  <a:lnTo>
                    <a:pt x="147" y="115"/>
                  </a:lnTo>
                  <a:lnTo>
                    <a:pt x="142" y="116"/>
                  </a:lnTo>
                  <a:lnTo>
                    <a:pt x="139" y="124"/>
                  </a:lnTo>
                  <a:lnTo>
                    <a:pt x="137" y="126"/>
                  </a:lnTo>
                  <a:lnTo>
                    <a:pt x="134" y="126"/>
                  </a:lnTo>
                  <a:lnTo>
                    <a:pt x="134" y="127"/>
                  </a:lnTo>
                  <a:lnTo>
                    <a:pt x="131" y="129"/>
                  </a:lnTo>
                  <a:lnTo>
                    <a:pt x="126" y="131"/>
                  </a:lnTo>
                  <a:lnTo>
                    <a:pt x="124" y="132"/>
                  </a:lnTo>
                  <a:lnTo>
                    <a:pt x="124" y="134"/>
                  </a:lnTo>
                  <a:lnTo>
                    <a:pt x="123" y="134"/>
                  </a:lnTo>
                  <a:lnTo>
                    <a:pt x="121" y="132"/>
                  </a:lnTo>
                  <a:lnTo>
                    <a:pt x="121" y="132"/>
                  </a:lnTo>
                  <a:lnTo>
                    <a:pt x="120" y="134"/>
                  </a:lnTo>
                  <a:lnTo>
                    <a:pt x="121" y="134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7" y="137"/>
                  </a:lnTo>
                  <a:lnTo>
                    <a:pt x="113" y="139"/>
                  </a:lnTo>
                  <a:lnTo>
                    <a:pt x="110" y="139"/>
                  </a:lnTo>
                  <a:lnTo>
                    <a:pt x="110" y="139"/>
                  </a:lnTo>
                  <a:lnTo>
                    <a:pt x="112" y="139"/>
                  </a:lnTo>
                  <a:lnTo>
                    <a:pt x="112" y="140"/>
                  </a:lnTo>
                  <a:lnTo>
                    <a:pt x="110" y="140"/>
                  </a:lnTo>
                  <a:lnTo>
                    <a:pt x="110" y="140"/>
                  </a:lnTo>
                  <a:lnTo>
                    <a:pt x="109" y="140"/>
                  </a:lnTo>
                  <a:lnTo>
                    <a:pt x="107" y="140"/>
                  </a:lnTo>
                  <a:lnTo>
                    <a:pt x="107" y="142"/>
                  </a:lnTo>
                  <a:lnTo>
                    <a:pt x="107" y="143"/>
                  </a:lnTo>
                  <a:lnTo>
                    <a:pt x="106" y="143"/>
                  </a:lnTo>
                  <a:lnTo>
                    <a:pt x="104" y="143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6" y="145"/>
                  </a:lnTo>
                  <a:lnTo>
                    <a:pt x="106" y="146"/>
                  </a:lnTo>
                  <a:lnTo>
                    <a:pt x="106" y="146"/>
                  </a:lnTo>
                  <a:lnTo>
                    <a:pt x="102" y="148"/>
                  </a:lnTo>
                  <a:lnTo>
                    <a:pt x="102" y="148"/>
                  </a:lnTo>
                  <a:lnTo>
                    <a:pt x="101" y="150"/>
                  </a:lnTo>
                  <a:lnTo>
                    <a:pt x="99" y="150"/>
                  </a:lnTo>
                  <a:lnTo>
                    <a:pt x="101" y="148"/>
                  </a:lnTo>
                  <a:lnTo>
                    <a:pt x="101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8"/>
                  </a:lnTo>
                  <a:lnTo>
                    <a:pt x="98" y="150"/>
                  </a:lnTo>
                  <a:lnTo>
                    <a:pt x="99" y="151"/>
                  </a:lnTo>
                  <a:lnTo>
                    <a:pt x="98" y="151"/>
                  </a:lnTo>
                  <a:lnTo>
                    <a:pt x="98" y="151"/>
                  </a:lnTo>
                  <a:lnTo>
                    <a:pt x="98" y="153"/>
                  </a:lnTo>
                  <a:lnTo>
                    <a:pt x="99" y="153"/>
                  </a:lnTo>
                  <a:lnTo>
                    <a:pt x="99" y="153"/>
                  </a:lnTo>
                  <a:lnTo>
                    <a:pt x="98" y="154"/>
                  </a:lnTo>
                  <a:lnTo>
                    <a:pt x="96" y="156"/>
                  </a:lnTo>
                  <a:lnTo>
                    <a:pt x="95" y="156"/>
                  </a:lnTo>
                  <a:lnTo>
                    <a:pt x="95" y="156"/>
                  </a:lnTo>
                  <a:lnTo>
                    <a:pt x="93" y="156"/>
                  </a:lnTo>
                  <a:lnTo>
                    <a:pt x="91" y="156"/>
                  </a:lnTo>
                  <a:lnTo>
                    <a:pt x="90" y="156"/>
                  </a:lnTo>
                  <a:lnTo>
                    <a:pt x="90" y="156"/>
                  </a:lnTo>
                  <a:lnTo>
                    <a:pt x="90" y="157"/>
                  </a:lnTo>
                  <a:lnTo>
                    <a:pt x="91" y="159"/>
                  </a:lnTo>
                  <a:lnTo>
                    <a:pt x="93" y="161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1" y="162"/>
                  </a:lnTo>
                  <a:lnTo>
                    <a:pt x="91" y="167"/>
                  </a:lnTo>
                  <a:lnTo>
                    <a:pt x="90" y="167"/>
                  </a:lnTo>
                  <a:lnTo>
                    <a:pt x="90" y="170"/>
                  </a:lnTo>
                  <a:lnTo>
                    <a:pt x="90" y="172"/>
                  </a:lnTo>
                  <a:lnTo>
                    <a:pt x="90" y="172"/>
                  </a:lnTo>
                  <a:lnTo>
                    <a:pt x="91" y="173"/>
                  </a:lnTo>
                  <a:lnTo>
                    <a:pt x="90" y="173"/>
                  </a:lnTo>
                  <a:lnTo>
                    <a:pt x="87" y="173"/>
                  </a:lnTo>
                  <a:lnTo>
                    <a:pt x="88" y="175"/>
                  </a:lnTo>
                  <a:lnTo>
                    <a:pt x="87" y="176"/>
                  </a:lnTo>
                  <a:lnTo>
                    <a:pt x="87" y="178"/>
                  </a:lnTo>
                  <a:lnTo>
                    <a:pt x="87" y="178"/>
                  </a:lnTo>
                  <a:lnTo>
                    <a:pt x="87" y="181"/>
                  </a:lnTo>
                  <a:lnTo>
                    <a:pt x="87" y="181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6"/>
                  </a:lnTo>
                  <a:lnTo>
                    <a:pt x="88" y="189"/>
                  </a:lnTo>
                  <a:lnTo>
                    <a:pt x="88" y="191"/>
                  </a:lnTo>
                  <a:lnTo>
                    <a:pt x="88" y="192"/>
                  </a:lnTo>
                  <a:lnTo>
                    <a:pt x="88" y="194"/>
                  </a:lnTo>
                  <a:lnTo>
                    <a:pt x="88" y="195"/>
                  </a:lnTo>
                  <a:lnTo>
                    <a:pt x="90" y="197"/>
                  </a:lnTo>
                  <a:lnTo>
                    <a:pt x="91" y="197"/>
                  </a:lnTo>
                  <a:lnTo>
                    <a:pt x="93" y="197"/>
                  </a:lnTo>
                  <a:lnTo>
                    <a:pt x="93" y="197"/>
                  </a:lnTo>
                  <a:lnTo>
                    <a:pt x="93" y="198"/>
                  </a:lnTo>
                  <a:lnTo>
                    <a:pt x="95" y="198"/>
                  </a:lnTo>
                  <a:lnTo>
                    <a:pt x="95" y="198"/>
                  </a:lnTo>
                  <a:lnTo>
                    <a:pt x="98" y="198"/>
                  </a:lnTo>
                  <a:lnTo>
                    <a:pt x="98" y="198"/>
                  </a:lnTo>
                  <a:lnTo>
                    <a:pt x="99" y="200"/>
                  </a:lnTo>
                  <a:lnTo>
                    <a:pt x="101" y="202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7" y="205"/>
                  </a:lnTo>
                  <a:lnTo>
                    <a:pt x="107" y="208"/>
                  </a:lnTo>
                  <a:lnTo>
                    <a:pt x="107" y="208"/>
                  </a:lnTo>
                  <a:lnTo>
                    <a:pt x="110" y="209"/>
                  </a:lnTo>
                  <a:lnTo>
                    <a:pt x="112" y="209"/>
                  </a:lnTo>
                  <a:lnTo>
                    <a:pt x="112" y="211"/>
                  </a:lnTo>
                  <a:lnTo>
                    <a:pt x="112" y="211"/>
                  </a:lnTo>
                  <a:lnTo>
                    <a:pt x="113" y="214"/>
                  </a:lnTo>
                  <a:lnTo>
                    <a:pt x="113" y="216"/>
                  </a:lnTo>
                  <a:lnTo>
                    <a:pt x="112" y="216"/>
                  </a:lnTo>
                  <a:lnTo>
                    <a:pt x="109" y="217"/>
                  </a:lnTo>
                  <a:lnTo>
                    <a:pt x="109" y="219"/>
                  </a:lnTo>
                  <a:lnTo>
                    <a:pt x="107" y="220"/>
                  </a:lnTo>
                  <a:lnTo>
                    <a:pt x="106" y="222"/>
                  </a:lnTo>
                  <a:lnTo>
                    <a:pt x="104" y="222"/>
                  </a:lnTo>
                  <a:lnTo>
                    <a:pt x="102" y="222"/>
                  </a:lnTo>
                  <a:lnTo>
                    <a:pt x="102" y="224"/>
                  </a:lnTo>
                  <a:lnTo>
                    <a:pt x="101" y="222"/>
                  </a:lnTo>
                  <a:lnTo>
                    <a:pt x="98" y="224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4"/>
                  </a:lnTo>
                  <a:lnTo>
                    <a:pt x="104" y="224"/>
                  </a:lnTo>
                  <a:lnTo>
                    <a:pt x="104" y="224"/>
                  </a:lnTo>
                  <a:lnTo>
                    <a:pt x="106" y="224"/>
                  </a:lnTo>
                  <a:lnTo>
                    <a:pt x="106" y="224"/>
                  </a:lnTo>
                  <a:lnTo>
                    <a:pt x="107" y="224"/>
                  </a:lnTo>
                  <a:lnTo>
                    <a:pt x="107" y="225"/>
                  </a:lnTo>
                  <a:lnTo>
                    <a:pt x="106" y="225"/>
                  </a:lnTo>
                  <a:lnTo>
                    <a:pt x="106" y="225"/>
                  </a:lnTo>
                  <a:lnTo>
                    <a:pt x="104" y="228"/>
                  </a:lnTo>
                  <a:lnTo>
                    <a:pt x="104" y="230"/>
                  </a:lnTo>
                  <a:lnTo>
                    <a:pt x="102" y="230"/>
                  </a:lnTo>
                  <a:lnTo>
                    <a:pt x="101" y="230"/>
                  </a:lnTo>
                  <a:lnTo>
                    <a:pt x="99" y="231"/>
                  </a:lnTo>
                  <a:lnTo>
                    <a:pt x="96" y="233"/>
                  </a:lnTo>
                  <a:lnTo>
                    <a:pt x="96" y="233"/>
                  </a:lnTo>
                  <a:lnTo>
                    <a:pt x="95" y="233"/>
                  </a:lnTo>
                  <a:lnTo>
                    <a:pt x="91" y="235"/>
                  </a:lnTo>
                  <a:lnTo>
                    <a:pt x="90" y="236"/>
                  </a:lnTo>
                  <a:lnTo>
                    <a:pt x="87" y="238"/>
                  </a:lnTo>
                  <a:lnTo>
                    <a:pt x="83" y="239"/>
                  </a:lnTo>
                  <a:lnTo>
                    <a:pt x="79" y="239"/>
                  </a:lnTo>
                  <a:lnTo>
                    <a:pt x="74" y="239"/>
                  </a:lnTo>
                  <a:lnTo>
                    <a:pt x="72" y="239"/>
                  </a:lnTo>
                  <a:lnTo>
                    <a:pt x="74" y="239"/>
                  </a:lnTo>
                  <a:lnTo>
                    <a:pt x="76" y="241"/>
                  </a:lnTo>
                  <a:lnTo>
                    <a:pt x="77" y="241"/>
                  </a:lnTo>
                  <a:lnTo>
                    <a:pt x="80" y="241"/>
                  </a:lnTo>
                  <a:lnTo>
                    <a:pt x="82" y="241"/>
                  </a:lnTo>
                  <a:lnTo>
                    <a:pt x="83" y="242"/>
                  </a:lnTo>
                  <a:lnTo>
                    <a:pt x="82" y="244"/>
                  </a:lnTo>
                  <a:lnTo>
                    <a:pt x="79" y="244"/>
                  </a:lnTo>
                  <a:lnTo>
                    <a:pt x="80" y="247"/>
                  </a:lnTo>
                  <a:lnTo>
                    <a:pt x="82" y="249"/>
                  </a:lnTo>
                  <a:lnTo>
                    <a:pt x="80" y="250"/>
                  </a:lnTo>
                  <a:lnTo>
                    <a:pt x="80" y="255"/>
                  </a:lnTo>
                  <a:lnTo>
                    <a:pt x="79" y="255"/>
                  </a:lnTo>
                  <a:lnTo>
                    <a:pt x="79" y="257"/>
                  </a:lnTo>
                  <a:lnTo>
                    <a:pt x="79" y="258"/>
                  </a:lnTo>
                  <a:lnTo>
                    <a:pt x="79" y="260"/>
                  </a:lnTo>
                  <a:lnTo>
                    <a:pt x="79" y="261"/>
                  </a:lnTo>
                  <a:lnTo>
                    <a:pt x="79" y="263"/>
                  </a:lnTo>
                  <a:lnTo>
                    <a:pt x="79" y="265"/>
                  </a:lnTo>
                  <a:lnTo>
                    <a:pt x="77" y="268"/>
                  </a:lnTo>
                  <a:lnTo>
                    <a:pt x="77" y="269"/>
                  </a:lnTo>
                  <a:lnTo>
                    <a:pt x="77" y="271"/>
                  </a:lnTo>
                  <a:lnTo>
                    <a:pt x="77" y="272"/>
                  </a:lnTo>
                  <a:lnTo>
                    <a:pt x="77" y="276"/>
                  </a:lnTo>
                  <a:lnTo>
                    <a:pt x="76" y="277"/>
                  </a:lnTo>
                  <a:lnTo>
                    <a:pt x="76" y="280"/>
                  </a:lnTo>
                  <a:lnTo>
                    <a:pt x="72" y="282"/>
                  </a:lnTo>
                  <a:lnTo>
                    <a:pt x="72" y="283"/>
                  </a:lnTo>
                  <a:lnTo>
                    <a:pt x="69" y="290"/>
                  </a:lnTo>
                  <a:lnTo>
                    <a:pt x="69" y="291"/>
                  </a:lnTo>
                  <a:lnTo>
                    <a:pt x="68" y="291"/>
                  </a:lnTo>
                  <a:lnTo>
                    <a:pt x="66" y="291"/>
                  </a:lnTo>
                  <a:lnTo>
                    <a:pt x="65" y="291"/>
                  </a:lnTo>
                  <a:lnTo>
                    <a:pt x="63" y="291"/>
                  </a:lnTo>
                  <a:lnTo>
                    <a:pt x="60" y="291"/>
                  </a:lnTo>
                  <a:lnTo>
                    <a:pt x="57" y="291"/>
                  </a:lnTo>
                  <a:lnTo>
                    <a:pt x="52" y="291"/>
                  </a:lnTo>
                  <a:lnTo>
                    <a:pt x="52" y="291"/>
                  </a:lnTo>
                  <a:lnTo>
                    <a:pt x="52" y="293"/>
                  </a:lnTo>
                  <a:lnTo>
                    <a:pt x="50" y="294"/>
                  </a:lnTo>
                  <a:lnTo>
                    <a:pt x="49" y="293"/>
                  </a:lnTo>
                  <a:lnTo>
                    <a:pt x="47" y="294"/>
                  </a:lnTo>
                  <a:lnTo>
                    <a:pt x="47" y="294"/>
                  </a:lnTo>
                  <a:lnTo>
                    <a:pt x="46" y="296"/>
                  </a:lnTo>
                  <a:lnTo>
                    <a:pt x="44" y="298"/>
                  </a:lnTo>
                  <a:lnTo>
                    <a:pt x="44" y="299"/>
                  </a:lnTo>
                  <a:lnTo>
                    <a:pt x="46" y="302"/>
                  </a:lnTo>
                  <a:lnTo>
                    <a:pt x="46" y="304"/>
                  </a:lnTo>
                  <a:lnTo>
                    <a:pt x="44" y="307"/>
                  </a:lnTo>
                  <a:lnTo>
                    <a:pt x="42" y="307"/>
                  </a:lnTo>
                  <a:lnTo>
                    <a:pt x="38" y="306"/>
                  </a:lnTo>
                  <a:lnTo>
                    <a:pt x="31" y="307"/>
                  </a:lnTo>
                  <a:lnTo>
                    <a:pt x="25" y="306"/>
                  </a:lnTo>
                  <a:lnTo>
                    <a:pt x="25" y="306"/>
                  </a:lnTo>
                  <a:lnTo>
                    <a:pt x="25" y="304"/>
                  </a:lnTo>
                  <a:lnTo>
                    <a:pt x="27" y="302"/>
                  </a:lnTo>
                  <a:lnTo>
                    <a:pt x="27" y="301"/>
                  </a:lnTo>
                  <a:lnTo>
                    <a:pt x="27" y="299"/>
                  </a:lnTo>
                  <a:lnTo>
                    <a:pt x="25" y="298"/>
                  </a:lnTo>
                  <a:lnTo>
                    <a:pt x="24" y="296"/>
                  </a:lnTo>
                  <a:lnTo>
                    <a:pt x="20" y="291"/>
                  </a:lnTo>
                  <a:lnTo>
                    <a:pt x="20" y="290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2" y="290"/>
                  </a:lnTo>
                  <a:lnTo>
                    <a:pt x="24" y="290"/>
                  </a:lnTo>
                  <a:lnTo>
                    <a:pt x="24" y="288"/>
                  </a:lnTo>
                  <a:lnTo>
                    <a:pt x="24" y="287"/>
                  </a:lnTo>
                  <a:lnTo>
                    <a:pt x="22" y="287"/>
                  </a:lnTo>
                  <a:lnTo>
                    <a:pt x="22" y="285"/>
                  </a:lnTo>
                  <a:lnTo>
                    <a:pt x="24" y="285"/>
                  </a:lnTo>
                  <a:lnTo>
                    <a:pt x="25" y="285"/>
                  </a:lnTo>
                  <a:lnTo>
                    <a:pt x="25" y="283"/>
                  </a:lnTo>
                  <a:lnTo>
                    <a:pt x="25" y="282"/>
                  </a:lnTo>
                  <a:lnTo>
                    <a:pt x="24" y="280"/>
                  </a:lnTo>
                  <a:lnTo>
                    <a:pt x="22" y="280"/>
                  </a:lnTo>
                  <a:lnTo>
                    <a:pt x="20" y="277"/>
                  </a:lnTo>
                  <a:lnTo>
                    <a:pt x="19" y="276"/>
                  </a:lnTo>
                  <a:lnTo>
                    <a:pt x="14" y="269"/>
                  </a:lnTo>
                  <a:lnTo>
                    <a:pt x="13" y="265"/>
                  </a:lnTo>
                  <a:lnTo>
                    <a:pt x="11" y="265"/>
                  </a:lnTo>
                  <a:lnTo>
                    <a:pt x="11" y="263"/>
                  </a:lnTo>
                  <a:lnTo>
                    <a:pt x="11" y="261"/>
                  </a:lnTo>
                  <a:lnTo>
                    <a:pt x="11" y="260"/>
                  </a:lnTo>
                  <a:lnTo>
                    <a:pt x="8" y="258"/>
                  </a:lnTo>
                  <a:lnTo>
                    <a:pt x="8" y="258"/>
                  </a:lnTo>
                  <a:lnTo>
                    <a:pt x="8" y="254"/>
                  </a:lnTo>
                  <a:lnTo>
                    <a:pt x="6" y="254"/>
                  </a:lnTo>
                  <a:lnTo>
                    <a:pt x="5" y="250"/>
                  </a:lnTo>
                  <a:lnTo>
                    <a:pt x="5" y="246"/>
                  </a:lnTo>
                  <a:lnTo>
                    <a:pt x="3" y="246"/>
                  </a:lnTo>
                  <a:lnTo>
                    <a:pt x="1" y="246"/>
                  </a:lnTo>
                  <a:lnTo>
                    <a:pt x="1" y="244"/>
                  </a:lnTo>
                  <a:lnTo>
                    <a:pt x="1" y="242"/>
                  </a:lnTo>
                  <a:lnTo>
                    <a:pt x="1" y="239"/>
                  </a:lnTo>
                  <a:lnTo>
                    <a:pt x="1" y="235"/>
                  </a:lnTo>
                  <a:lnTo>
                    <a:pt x="0" y="233"/>
                  </a:lnTo>
                  <a:lnTo>
                    <a:pt x="0" y="231"/>
                  </a:lnTo>
                  <a:lnTo>
                    <a:pt x="0" y="231"/>
                  </a:lnTo>
                  <a:lnTo>
                    <a:pt x="0" y="230"/>
                  </a:lnTo>
                  <a:lnTo>
                    <a:pt x="1" y="230"/>
                  </a:lnTo>
                  <a:lnTo>
                    <a:pt x="3" y="231"/>
                  </a:lnTo>
                  <a:lnTo>
                    <a:pt x="5" y="235"/>
                  </a:lnTo>
                  <a:lnTo>
                    <a:pt x="6" y="235"/>
                  </a:lnTo>
                  <a:lnTo>
                    <a:pt x="6" y="233"/>
                  </a:lnTo>
                  <a:lnTo>
                    <a:pt x="8" y="231"/>
                  </a:lnTo>
                  <a:lnTo>
                    <a:pt x="9" y="228"/>
                  </a:lnTo>
                  <a:lnTo>
                    <a:pt x="9" y="225"/>
                  </a:lnTo>
                  <a:lnTo>
                    <a:pt x="8" y="222"/>
                  </a:lnTo>
                  <a:lnTo>
                    <a:pt x="6" y="220"/>
                  </a:lnTo>
                  <a:lnTo>
                    <a:pt x="6" y="219"/>
                  </a:lnTo>
                  <a:lnTo>
                    <a:pt x="9" y="217"/>
                  </a:lnTo>
                  <a:lnTo>
                    <a:pt x="11" y="216"/>
                  </a:lnTo>
                  <a:lnTo>
                    <a:pt x="11" y="214"/>
                  </a:lnTo>
                  <a:lnTo>
                    <a:pt x="13" y="213"/>
                  </a:lnTo>
                  <a:lnTo>
                    <a:pt x="13" y="213"/>
                  </a:lnTo>
                  <a:lnTo>
                    <a:pt x="14" y="213"/>
                  </a:lnTo>
                  <a:lnTo>
                    <a:pt x="16" y="211"/>
                  </a:lnTo>
                  <a:lnTo>
                    <a:pt x="17" y="209"/>
                  </a:lnTo>
                  <a:lnTo>
                    <a:pt x="19" y="208"/>
                  </a:lnTo>
                  <a:lnTo>
                    <a:pt x="20" y="205"/>
                  </a:lnTo>
                  <a:lnTo>
                    <a:pt x="20" y="203"/>
                  </a:lnTo>
                  <a:lnTo>
                    <a:pt x="20" y="203"/>
                  </a:lnTo>
                  <a:lnTo>
                    <a:pt x="20" y="200"/>
                  </a:lnTo>
                  <a:lnTo>
                    <a:pt x="20" y="198"/>
                  </a:lnTo>
                  <a:lnTo>
                    <a:pt x="19" y="195"/>
                  </a:lnTo>
                  <a:lnTo>
                    <a:pt x="17" y="191"/>
                  </a:lnTo>
                  <a:lnTo>
                    <a:pt x="17" y="189"/>
                  </a:lnTo>
                  <a:lnTo>
                    <a:pt x="17" y="189"/>
                  </a:lnTo>
                  <a:lnTo>
                    <a:pt x="19" y="187"/>
                  </a:lnTo>
                  <a:lnTo>
                    <a:pt x="22" y="187"/>
                  </a:lnTo>
                  <a:lnTo>
                    <a:pt x="22" y="187"/>
                  </a:lnTo>
                  <a:lnTo>
                    <a:pt x="22" y="186"/>
                  </a:lnTo>
                  <a:lnTo>
                    <a:pt x="24" y="184"/>
                  </a:lnTo>
                  <a:lnTo>
                    <a:pt x="24" y="184"/>
                  </a:lnTo>
                  <a:lnTo>
                    <a:pt x="25" y="183"/>
                  </a:lnTo>
                  <a:lnTo>
                    <a:pt x="25" y="181"/>
                  </a:lnTo>
                  <a:lnTo>
                    <a:pt x="24" y="179"/>
                  </a:lnTo>
                  <a:lnTo>
                    <a:pt x="20" y="176"/>
                  </a:lnTo>
                  <a:lnTo>
                    <a:pt x="19" y="176"/>
                  </a:lnTo>
                  <a:lnTo>
                    <a:pt x="16" y="175"/>
                  </a:lnTo>
                  <a:lnTo>
                    <a:pt x="14" y="173"/>
                  </a:lnTo>
                  <a:lnTo>
                    <a:pt x="16" y="167"/>
                  </a:lnTo>
                  <a:lnTo>
                    <a:pt x="16" y="162"/>
                  </a:lnTo>
                  <a:lnTo>
                    <a:pt x="17" y="162"/>
                  </a:lnTo>
                  <a:lnTo>
                    <a:pt x="17" y="161"/>
                  </a:lnTo>
                  <a:lnTo>
                    <a:pt x="14" y="153"/>
                  </a:lnTo>
                  <a:lnTo>
                    <a:pt x="14" y="151"/>
                  </a:lnTo>
                  <a:lnTo>
                    <a:pt x="14" y="151"/>
                  </a:lnTo>
                  <a:lnTo>
                    <a:pt x="14" y="148"/>
                  </a:lnTo>
                  <a:lnTo>
                    <a:pt x="14" y="146"/>
                  </a:lnTo>
                  <a:lnTo>
                    <a:pt x="14" y="145"/>
                  </a:lnTo>
                  <a:lnTo>
                    <a:pt x="16" y="145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3" y="137"/>
                  </a:lnTo>
                  <a:lnTo>
                    <a:pt x="16" y="132"/>
                  </a:lnTo>
                  <a:lnTo>
                    <a:pt x="14" y="131"/>
                  </a:lnTo>
                  <a:lnTo>
                    <a:pt x="17" y="129"/>
                  </a:lnTo>
                  <a:lnTo>
                    <a:pt x="20" y="124"/>
                  </a:lnTo>
                  <a:lnTo>
                    <a:pt x="22" y="123"/>
                  </a:lnTo>
                  <a:lnTo>
                    <a:pt x="22" y="123"/>
                  </a:lnTo>
                  <a:lnTo>
                    <a:pt x="24" y="121"/>
                  </a:lnTo>
                  <a:lnTo>
                    <a:pt x="27" y="120"/>
                  </a:lnTo>
                  <a:lnTo>
                    <a:pt x="30" y="120"/>
                  </a:lnTo>
                  <a:lnTo>
                    <a:pt x="31" y="120"/>
                  </a:lnTo>
                  <a:lnTo>
                    <a:pt x="36" y="120"/>
                  </a:lnTo>
                  <a:lnTo>
                    <a:pt x="41" y="121"/>
                  </a:lnTo>
                  <a:lnTo>
                    <a:pt x="41" y="120"/>
                  </a:lnTo>
                  <a:lnTo>
                    <a:pt x="42" y="120"/>
                  </a:lnTo>
                  <a:lnTo>
                    <a:pt x="42" y="116"/>
                  </a:lnTo>
                  <a:lnTo>
                    <a:pt x="44" y="115"/>
                  </a:lnTo>
                  <a:lnTo>
                    <a:pt x="42" y="112"/>
                  </a:lnTo>
                  <a:lnTo>
                    <a:pt x="42" y="110"/>
                  </a:lnTo>
                  <a:lnTo>
                    <a:pt x="39" y="109"/>
                  </a:lnTo>
                  <a:lnTo>
                    <a:pt x="36" y="107"/>
                  </a:lnTo>
                  <a:lnTo>
                    <a:pt x="39" y="102"/>
                  </a:lnTo>
                  <a:lnTo>
                    <a:pt x="42" y="99"/>
                  </a:lnTo>
                  <a:lnTo>
                    <a:pt x="46" y="94"/>
                  </a:lnTo>
                  <a:lnTo>
                    <a:pt x="47" y="91"/>
                  </a:lnTo>
                  <a:lnTo>
                    <a:pt x="49" y="91"/>
                  </a:lnTo>
                  <a:lnTo>
                    <a:pt x="49" y="83"/>
                  </a:lnTo>
                  <a:lnTo>
                    <a:pt x="50" y="80"/>
                  </a:lnTo>
                  <a:lnTo>
                    <a:pt x="50" y="79"/>
                  </a:lnTo>
                  <a:lnTo>
                    <a:pt x="50" y="79"/>
                  </a:lnTo>
                  <a:lnTo>
                    <a:pt x="50" y="75"/>
                  </a:lnTo>
                  <a:lnTo>
                    <a:pt x="49" y="71"/>
                  </a:lnTo>
                  <a:lnTo>
                    <a:pt x="55" y="71"/>
                  </a:lnTo>
                  <a:lnTo>
                    <a:pt x="57" y="71"/>
                  </a:lnTo>
                  <a:lnTo>
                    <a:pt x="58" y="69"/>
                  </a:lnTo>
                  <a:lnTo>
                    <a:pt x="61" y="68"/>
                  </a:lnTo>
                  <a:lnTo>
                    <a:pt x="63" y="68"/>
                  </a:lnTo>
                  <a:lnTo>
                    <a:pt x="61" y="63"/>
                  </a:lnTo>
                  <a:lnTo>
                    <a:pt x="63" y="61"/>
                  </a:lnTo>
                  <a:lnTo>
                    <a:pt x="68" y="55"/>
                  </a:lnTo>
                  <a:lnTo>
                    <a:pt x="74" y="50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6"/>
                  </a:lnTo>
                  <a:lnTo>
                    <a:pt x="76" y="44"/>
                  </a:lnTo>
                  <a:lnTo>
                    <a:pt x="74" y="42"/>
                  </a:lnTo>
                  <a:lnTo>
                    <a:pt x="72" y="39"/>
                  </a:lnTo>
                  <a:lnTo>
                    <a:pt x="72" y="38"/>
                  </a:lnTo>
                  <a:lnTo>
                    <a:pt x="74" y="38"/>
                  </a:lnTo>
                  <a:lnTo>
                    <a:pt x="77" y="36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2" y="28"/>
                  </a:lnTo>
                  <a:lnTo>
                    <a:pt x="87" y="25"/>
                  </a:lnTo>
                  <a:lnTo>
                    <a:pt x="90" y="23"/>
                  </a:lnTo>
                  <a:lnTo>
                    <a:pt x="93" y="23"/>
                  </a:lnTo>
                  <a:lnTo>
                    <a:pt x="98" y="27"/>
                  </a:lnTo>
                  <a:lnTo>
                    <a:pt x="99" y="23"/>
                  </a:lnTo>
                  <a:lnTo>
                    <a:pt x="101" y="22"/>
                  </a:lnTo>
                  <a:lnTo>
                    <a:pt x="101" y="20"/>
                  </a:lnTo>
                  <a:lnTo>
                    <a:pt x="101" y="17"/>
                  </a:lnTo>
                  <a:lnTo>
                    <a:pt x="101" y="14"/>
                  </a:lnTo>
                  <a:lnTo>
                    <a:pt x="101" y="12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3" y="12"/>
                  </a:lnTo>
                  <a:lnTo>
                    <a:pt x="117" y="14"/>
                  </a:lnTo>
                  <a:lnTo>
                    <a:pt x="123" y="16"/>
                  </a:lnTo>
                  <a:lnTo>
                    <a:pt x="126" y="16"/>
                  </a:lnTo>
                  <a:lnTo>
                    <a:pt x="128" y="17"/>
                  </a:lnTo>
                  <a:lnTo>
                    <a:pt x="129" y="16"/>
                  </a:lnTo>
                  <a:lnTo>
                    <a:pt x="131" y="14"/>
                  </a:lnTo>
                  <a:lnTo>
                    <a:pt x="128" y="12"/>
                  </a:lnTo>
                  <a:lnTo>
                    <a:pt x="129" y="11"/>
                  </a:lnTo>
                  <a:lnTo>
                    <a:pt x="131" y="9"/>
                  </a:lnTo>
                  <a:lnTo>
                    <a:pt x="132" y="6"/>
                  </a:lnTo>
                  <a:lnTo>
                    <a:pt x="132" y="5"/>
                  </a:lnTo>
                  <a:lnTo>
                    <a:pt x="132" y="3"/>
                  </a:lnTo>
                  <a:lnTo>
                    <a:pt x="132" y="1"/>
                  </a:lnTo>
                  <a:lnTo>
                    <a:pt x="129" y="0"/>
                  </a:lnTo>
                  <a:lnTo>
                    <a:pt x="136" y="0"/>
                  </a:lnTo>
                  <a:lnTo>
                    <a:pt x="1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4" name="Freeform 60">
              <a:extLst>
                <a:ext uri="{FF2B5EF4-FFF2-40B4-BE49-F238E27FC236}">
                  <a16:creationId xmlns:a16="http://schemas.microsoft.com/office/drawing/2014/main" id="{756462B6-E0CB-4D80-B073-2313711542F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8998" y="3784375"/>
              <a:ext cx="473661" cy="389844"/>
            </a:xfrm>
            <a:custGeom>
              <a:avLst/>
              <a:gdLst>
                <a:gd name="T0" fmla="*/ 190 w 243"/>
                <a:gd name="T1" fmla="*/ 3 h 200"/>
                <a:gd name="T2" fmla="*/ 223 w 243"/>
                <a:gd name="T3" fmla="*/ 17 h 200"/>
                <a:gd name="T4" fmla="*/ 223 w 243"/>
                <a:gd name="T5" fmla="*/ 25 h 200"/>
                <a:gd name="T6" fmla="*/ 227 w 243"/>
                <a:gd name="T7" fmla="*/ 52 h 200"/>
                <a:gd name="T8" fmla="*/ 237 w 243"/>
                <a:gd name="T9" fmla="*/ 60 h 200"/>
                <a:gd name="T10" fmla="*/ 240 w 243"/>
                <a:gd name="T11" fmla="*/ 66 h 200"/>
                <a:gd name="T12" fmla="*/ 237 w 243"/>
                <a:gd name="T13" fmla="*/ 69 h 200"/>
                <a:gd name="T14" fmla="*/ 232 w 243"/>
                <a:gd name="T15" fmla="*/ 71 h 200"/>
                <a:gd name="T16" fmla="*/ 227 w 243"/>
                <a:gd name="T17" fmla="*/ 74 h 200"/>
                <a:gd name="T18" fmla="*/ 220 w 243"/>
                <a:gd name="T19" fmla="*/ 77 h 200"/>
                <a:gd name="T20" fmla="*/ 218 w 243"/>
                <a:gd name="T21" fmla="*/ 88 h 200"/>
                <a:gd name="T22" fmla="*/ 212 w 243"/>
                <a:gd name="T23" fmla="*/ 105 h 200"/>
                <a:gd name="T24" fmla="*/ 210 w 243"/>
                <a:gd name="T25" fmla="*/ 127 h 200"/>
                <a:gd name="T26" fmla="*/ 207 w 243"/>
                <a:gd name="T27" fmla="*/ 140 h 200"/>
                <a:gd name="T28" fmla="*/ 199 w 243"/>
                <a:gd name="T29" fmla="*/ 143 h 200"/>
                <a:gd name="T30" fmla="*/ 191 w 243"/>
                <a:gd name="T31" fmla="*/ 160 h 200"/>
                <a:gd name="T32" fmla="*/ 188 w 243"/>
                <a:gd name="T33" fmla="*/ 170 h 200"/>
                <a:gd name="T34" fmla="*/ 180 w 243"/>
                <a:gd name="T35" fmla="*/ 173 h 200"/>
                <a:gd name="T36" fmla="*/ 177 w 243"/>
                <a:gd name="T37" fmla="*/ 187 h 200"/>
                <a:gd name="T38" fmla="*/ 174 w 243"/>
                <a:gd name="T39" fmla="*/ 187 h 200"/>
                <a:gd name="T40" fmla="*/ 175 w 243"/>
                <a:gd name="T41" fmla="*/ 182 h 200"/>
                <a:gd name="T42" fmla="*/ 175 w 243"/>
                <a:gd name="T43" fmla="*/ 179 h 200"/>
                <a:gd name="T44" fmla="*/ 168 w 243"/>
                <a:gd name="T45" fmla="*/ 171 h 200"/>
                <a:gd name="T46" fmla="*/ 164 w 243"/>
                <a:gd name="T47" fmla="*/ 168 h 200"/>
                <a:gd name="T48" fmla="*/ 163 w 243"/>
                <a:gd name="T49" fmla="*/ 156 h 200"/>
                <a:gd name="T50" fmla="*/ 158 w 243"/>
                <a:gd name="T51" fmla="*/ 148 h 200"/>
                <a:gd name="T52" fmla="*/ 158 w 243"/>
                <a:gd name="T53" fmla="*/ 149 h 200"/>
                <a:gd name="T54" fmla="*/ 152 w 243"/>
                <a:gd name="T55" fmla="*/ 156 h 200"/>
                <a:gd name="T56" fmla="*/ 152 w 243"/>
                <a:gd name="T57" fmla="*/ 162 h 200"/>
                <a:gd name="T58" fmla="*/ 144 w 243"/>
                <a:gd name="T59" fmla="*/ 175 h 200"/>
                <a:gd name="T60" fmla="*/ 130 w 243"/>
                <a:gd name="T61" fmla="*/ 184 h 200"/>
                <a:gd name="T62" fmla="*/ 119 w 243"/>
                <a:gd name="T63" fmla="*/ 176 h 200"/>
                <a:gd name="T64" fmla="*/ 111 w 243"/>
                <a:gd name="T65" fmla="*/ 184 h 200"/>
                <a:gd name="T66" fmla="*/ 101 w 243"/>
                <a:gd name="T67" fmla="*/ 189 h 200"/>
                <a:gd name="T68" fmla="*/ 87 w 243"/>
                <a:gd name="T69" fmla="*/ 186 h 200"/>
                <a:gd name="T70" fmla="*/ 62 w 243"/>
                <a:gd name="T71" fmla="*/ 181 h 200"/>
                <a:gd name="T72" fmla="*/ 59 w 243"/>
                <a:gd name="T73" fmla="*/ 175 h 200"/>
                <a:gd name="T74" fmla="*/ 46 w 243"/>
                <a:gd name="T75" fmla="*/ 178 h 200"/>
                <a:gd name="T76" fmla="*/ 43 w 243"/>
                <a:gd name="T77" fmla="*/ 187 h 200"/>
                <a:gd name="T78" fmla="*/ 40 w 243"/>
                <a:gd name="T79" fmla="*/ 193 h 200"/>
                <a:gd name="T80" fmla="*/ 34 w 243"/>
                <a:gd name="T81" fmla="*/ 200 h 200"/>
                <a:gd name="T82" fmla="*/ 24 w 243"/>
                <a:gd name="T83" fmla="*/ 195 h 200"/>
                <a:gd name="T84" fmla="*/ 27 w 243"/>
                <a:gd name="T85" fmla="*/ 184 h 200"/>
                <a:gd name="T86" fmla="*/ 16 w 243"/>
                <a:gd name="T87" fmla="*/ 168 h 200"/>
                <a:gd name="T88" fmla="*/ 15 w 243"/>
                <a:gd name="T89" fmla="*/ 160 h 200"/>
                <a:gd name="T90" fmla="*/ 11 w 243"/>
                <a:gd name="T91" fmla="*/ 151 h 200"/>
                <a:gd name="T92" fmla="*/ 8 w 243"/>
                <a:gd name="T93" fmla="*/ 141 h 200"/>
                <a:gd name="T94" fmla="*/ 0 w 243"/>
                <a:gd name="T95" fmla="*/ 140 h 200"/>
                <a:gd name="T96" fmla="*/ 7 w 243"/>
                <a:gd name="T97" fmla="*/ 130 h 200"/>
                <a:gd name="T98" fmla="*/ 5 w 243"/>
                <a:gd name="T99" fmla="*/ 124 h 200"/>
                <a:gd name="T100" fmla="*/ 10 w 243"/>
                <a:gd name="T101" fmla="*/ 119 h 200"/>
                <a:gd name="T102" fmla="*/ 8 w 243"/>
                <a:gd name="T103" fmla="*/ 113 h 200"/>
                <a:gd name="T104" fmla="*/ 13 w 243"/>
                <a:gd name="T105" fmla="*/ 108 h 200"/>
                <a:gd name="T106" fmla="*/ 16 w 243"/>
                <a:gd name="T107" fmla="*/ 99 h 200"/>
                <a:gd name="T108" fmla="*/ 30 w 243"/>
                <a:gd name="T109" fmla="*/ 97 h 200"/>
                <a:gd name="T110" fmla="*/ 32 w 243"/>
                <a:gd name="T111" fmla="*/ 74 h 200"/>
                <a:gd name="T112" fmla="*/ 38 w 243"/>
                <a:gd name="T113" fmla="*/ 33 h 200"/>
                <a:gd name="T114" fmla="*/ 46 w 243"/>
                <a:gd name="T115" fmla="*/ 19 h 200"/>
                <a:gd name="T116" fmla="*/ 136 w 243"/>
                <a:gd name="T117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3" h="200">
                  <a:moveTo>
                    <a:pt x="139" y="0"/>
                  </a:moveTo>
                  <a:lnTo>
                    <a:pt x="139" y="1"/>
                  </a:lnTo>
                  <a:lnTo>
                    <a:pt x="139" y="1"/>
                  </a:lnTo>
                  <a:lnTo>
                    <a:pt x="139" y="3"/>
                  </a:lnTo>
                  <a:lnTo>
                    <a:pt x="139" y="3"/>
                  </a:lnTo>
                  <a:lnTo>
                    <a:pt x="185" y="3"/>
                  </a:lnTo>
                  <a:lnTo>
                    <a:pt x="190" y="3"/>
                  </a:lnTo>
                  <a:lnTo>
                    <a:pt x="218" y="3"/>
                  </a:lnTo>
                  <a:lnTo>
                    <a:pt x="218" y="8"/>
                  </a:lnTo>
                  <a:lnTo>
                    <a:pt x="218" y="9"/>
                  </a:lnTo>
                  <a:lnTo>
                    <a:pt x="221" y="14"/>
                  </a:lnTo>
                  <a:lnTo>
                    <a:pt x="223" y="15"/>
                  </a:lnTo>
                  <a:lnTo>
                    <a:pt x="223" y="17"/>
                  </a:lnTo>
                  <a:lnTo>
                    <a:pt x="223" y="17"/>
                  </a:lnTo>
                  <a:lnTo>
                    <a:pt x="223" y="19"/>
                  </a:lnTo>
                  <a:lnTo>
                    <a:pt x="223" y="17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1" y="20"/>
                  </a:lnTo>
                  <a:lnTo>
                    <a:pt x="223" y="23"/>
                  </a:lnTo>
                  <a:lnTo>
                    <a:pt x="223" y="25"/>
                  </a:lnTo>
                  <a:lnTo>
                    <a:pt x="223" y="28"/>
                  </a:lnTo>
                  <a:lnTo>
                    <a:pt x="223" y="31"/>
                  </a:lnTo>
                  <a:lnTo>
                    <a:pt x="223" y="36"/>
                  </a:lnTo>
                  <a:lnTo>
                    <a:pt x="223" y="39"/>
                  </a:lnTo>
                  <a:lnTo>
                    <a:pt x="224" y="47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7" y="53"/>
                  </a:lnTo>
                  <a:lnTo>
                    <a:pt x="231" y="53"/>
                  </a:lnTo>
                  <a:lnTo>
                    <a:pt x="232" y="55"/>
                  </a:lnTo>
                  <a:lnTo>
                    <a:pt x="235" y="56"/>
                  </a:lnTo>
                  <a:lnTo>
                    <a:pt x="235" y="58"/>
                  </a:lnTo>
                  <a:lnTo>
                    <a:pt x="237" y="60"/>
                  </a:lnTo>
                  <a:lnTo>
                    <a:pt x="237" y="60"/>
                  </a:lnTo>
                  <a:lnTo>
                    <a:pt x="239" y="60"/>
                  </a:lnTo>
                  <a:lnTo>
                    <a:pt x="239" y="60"/>
                  </a:lnTo>
                  <a:lnTo>
                    <a:pt x="242" y="63"/>
                  </a:lnTo>
                  <a:lnTo>
                    <a:pt x="243" y="63"/>
                  </a:lnTo>
                  <a:lnTo>
                    <a:pt x="242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39" y="67"/>
                  </a:lnTo>
                  <a:lnTo>
                    <a:pt x="239" y="69"/>
                  </a:lnTo>
                  <a:lnTo>
                    <a:pt x="239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71"/>
                  </a:lnTo>
                  <a:lnTo>
                    <a:pt x="235" y="71"/>
                  </a:lnTo>
                  <a:lnTo>
                    <a:pt x="234" y="71"/>
                  </a:lnTo>
                  <a:lnTo>
                    <a:pt x="234" y="71"/>
                  </a:lnTo>
                  <a:lnTo>
                    <a:pt x="232" y="71"/>
                  </a:lnTo>
                  <a:lnTo>
                    <a:pt x="232" y="71"/>
                  </a:lnTo>
                  <a:lnTo>
                    <a:pt x="231" y="71"/>
                  </a:lnTo>
                  <a:lnTo>
                    <a:pt x="231" y="71"/>
                  </a:lnTo>
                  <a:lnTo>
                    <a:pt x="231" y="72"/>
                  </a:lnTo>
                  <a:lnTo>
                    <a:pt x="229" y="72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6" y="77"/>
                  </a:lnTo>
                  <a:lnTo>
                    <a:pt x="226" y="77"/>
                  </a:lnTo>
                  <a:lnTo>
                    <a:pt x="224" y="77"/>
                  </a:lnTo>
                  <a:lnTo>
                    <a:pt x="223" y="77"/>
                  </a:lnTo>
                  <a:lnTo>
                    <a:pt x="223" y="77"/>
                  </a:lnTo>
                  <a:lnTo>
                    <a:pt x="221" y="77"/>
                  </a:lnTo>
                  <a:lnTo>
                    <a:pt x="220" y="77"/>
                  </a:lnTo>
                  <a:lnTo>
                    <a:pt x="220" y="78"/>
                  </a:lnTo>
                  <a:lnTo>
                    <a:pt x="220" y="80"/>
                  </a:lnTo>
                  <a:lnTo>
                    <a:pt x="220" y="82"/>
                  </a:lnTo>
                  <a:lnTo>
                    <a:pt x="218" y="82"/>
                  </a:lnTo>
                  <a:lnTo>
                    <a:pt x="218" y="83"/>
                  </a:lnTo>
                  <a:lnTo>
                    <a:pt x="218" y="86"/>
                  </a:lnTo>
                  <a:lnTo>
                    <a:pt x="218" y="88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5" y="96"/>
                  </a:lnTo>
                  <a:lnTo>
                    <a:pt x="215" y="97"/>
                  </a:lnTo>
                  <a:lnTo>
                    <a:pt x="213" y="102"/>
                  </a:lnTo>
                  <a:lnTo>
                    <a:pt x="213" y="104"/>
                  </a:lnTo>
                  <a:lnTo>
                    <a:pt x="212" y="105"/>
                  </a:lnTo>
                  <a:lnTo>
                    <a:pt x="212" y="108"/>
                  </a:lnTo>
                  <a:lnTo>
                    <a:pt x="212" y="112"/>
                  </a:lnTo>
                  <a:lnTo>
                    <a:pt x="212" y="115"/>
                  </a:lnTo>
                  <a:lnTo>
                    <a:pt x="213" y="118"/>
                  </a:lnTo>
                  <a:lnTo>
                    <a:pt x="212" y="123"/>
                  </a:lnTo>
                  <a:lnTo>
                    <a:pt x="212" y="124"/>
                  </a:lnTo>
                  <a:lnTo>
                    <a:pt x="210" y="127"/>
                  </a:lnTo>
                  <a:lnTo>
                    <a:pt x="210" y="129"/>
                  </a:lnTo>
                  <a:lnTo>
                    <a:pt x="210" y="130"/>
                  </a:lnTo>
                  <a:lnTo>
                    <a:pt x="209" y="130"/>
                  </a:lnTo>
                  <a:lnTo>
                    <a:pt x="209" y="132"/>
                  </a:lnTo>
                  <a:lnTo>
                    <a:pt x="207" y="135"/>
                  </a:lnTo>
                  <a:lnTo>
                    <a:pt x="207" y="138"/>
                  </a:lnTo>
                  <a:lnTo>
                    <a:pt x="207" y="140"/>
                  </a:lnTo>
                  <a:lnTo>
                    <a:pt x="207" y="140"/>
                  </a:lnTo>
                  <a:lnTo>
                    <a:pt x="207" y="141"/>
                  </a:lnTo>
                  <a:lnTo>
                    <a:pt x="205" y="141"/>
                  </a:lnTo>
                  <a:lnTo>
                    <a:pt x="202" y="141"/>
                  </a:lnTo>
                  <a:lnTo>
                    <a:pt x="201" y="141"/>
                  </a:lnTo>
                  <a:lnTo>
                    <a:pt x="201" y="141"/>
                  </a:lnTo>
                  <a:lnTo>
                    <a:pt x="199" y="143"/>
                  </a:lnTo>
                  <a:lnTo>
                    <a:pt x="198" y="146"/>
                  </a:lnTo>
                  <a:lnTo>
                    <a:pt x="196" y="149"/>
                  </a:lnTo>
                  <a:lnTo>
                    <a:pt x="194" y="153"/>
                  </a:lnTo>
                  <a:lnTo>
                    <a:pt x="193" y="154"/>
                  </a:lnTo>
                  <a:lnTo>
                    <a:pt x="191" y="156"/>
                  </a:lnTo>
                  <a:lnTo>
                    <a:pt x="191" y="157"/>
                  </a:lnTo>
                  <a:lnTo>
                    <a:pt x="191" y="160"/>
                  </a:lnTo>
                  <a:lnTo>
                    <a:pt x="190" y="162"/>
                  </a:lnTo>
                  <a:lnTo>
                    <a:pt x="190" y="164"/>
                  </a:lnTo>
                  <a:lnTo>
                    <a:pt x="190" y="167"/>
                  </a:lnTo>
                  <a:lnTo>
                    <a:pt x="190" y="168"/>
                  </a:lnTo>
                  <a:lnTo>
                    <a:pt x="190" y="168"/>
                  </a:lnTo>
                  <a:lnTo>
                    <a:pt x="188" y="170"/>
                  </a:lnTo>
                  <a:lnTo>
                    <a:pt x="188" y="170"/>
                  </a:lnTo>
                  <a:lnTo>
                    <a:pt x="187" y="168"/>
                  </a:lnTo>
                  <a:lnTo>
                    <a:pt x="185" y="168"/>
                  </a:lnTo>
                  <a:lnTo>
                    <a:pt x="185" y="168"/>
                  </a:lnTo>
                  <a:lnTo>
                    <a:pt x="183" y="168"/>
                  </a:lnTo>
                  <a:lnTo>
                    <a:pt x="182" y="168"/>
                  </a:lnTo>
                  <a:lnTo>
                    <a:pt x="182" y="171"/>
                  </a:lnTo>
                  <a:lnTo>
                    <a:pt x="180" y="173"/>
                  </a:lnTo>
                  <a:lnTo>
                    <a:pt x="180" y="176"/>
                  </a:lnTo>
                  <a:lnTo>
                    <a:pt x="180" y="178"/>
                  </a:lnTo>
                  <a:lnTo>
                    <a:pt x="180" y="179"/>
                  </a:lnTo>
                  <a:lnTo>
                    <a:pt x="179" y="181"/>
                  </a:lnTo>
                  <a:lnTo>
                    <a:pt x="179" y="182"/>
                  </a:lnTo>
                  <a:lnTo>
                    <a:pt x="179" y="184"/>
                  </a:lnTo>
                  <a:lnTo>
                    <a:pt x="177" y="187"/>
                  </a:lnTo>
                  <a:lnTo>
                    <a:pt x="177" y="189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6"/>
                  </a:lnTo>
                  <a:lnTo>
                    <a:pt x="175" y="184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8"/>
                  </a:lnTo>
                  <a:lnTo>
                    <a:pt x="175" y="178"/>
                  </a:lnTo>
                  <a:lnTo>
                    <a:pt x="169" y="173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4" y="154"/>
                  </a:lnTo>
                  <a:lnTo>
                    <a:pt x="164" y="153"/>
                  </a:lnTo>
                  <a:lnTo>
                    <a:pt x="164" y="149"/>
                  </a:lnTo>
                  <a:lnTo>
                    <a:pt x="164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49" y="151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7"/>
                  </a:lnTo>
                  <a:lnTo>
                    <a:pt x="152" y="160"/>
                  </a:lnTo>
                  <a:lnTo>
                    <a:pt x="152" y="162"/>
                  </a:lnTo>
                  <a:lnTo>
                    <a:pt x="152" y="162"/>
                  </a:lnTo>
                  <a:lnTo>
                    <a:pt x="153" y="164"/>
                  </a:lnTo>
                  <a:lnTo>
                    <a:pt x="153" y="165"/>
                  </a:lnTo>
                  <a:lnTo>
                    <a:pt x="153" y="165"/>
                  </a:lnTo>
                  <a:lnTo>
                    <a:pt x="147" y="171"/>
                  </a:lnTo>
                  <a:lnTo>
                    <a:pt x="146" y="171"/>
                  </a:lnTo>
                  <a:lnTo>
                    <a:pt x="146" y="173"/>
                  </a:lnTo>
                  <a:lnTo>
                    <a:pt x="144" y="175"/>
                  </a:lnTo>
                  <a:lnTo>
                    <a:pt x="144" y="175"/>
                  </a:lnTo>
                  <a:lnTo>
                    <a:pt x="142" y="178"/>
                  </a:lnTo>
                  <a:lnTo>
                    <a:pt x="136" y="184"/>
                  </a:lnTo>
                  <a:lnTo>
                    <a:pt x="134" y="184"/>
                  </a:lnTo>
                  <a:lnTo>
                    <a:pt x="131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25" y="181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4" y="179"/>
                  </a:lnTo>
                  <a:lnTo>
                    <a:pt x="112" y="179"/>
                  </a:lnTo>
                  <a:lnTo>
                    <a:pt x="112" y="179"/>
                  </a:lnTo>
                  <a:lnTo>
                    <a:pt x="112" y="181"/>
                  </a:lnTo>
                  <a:lnTo>
                    <a:pt x="112" y="182"/>
                  </a:lnTo>
                  <a:lnTo>
                    <a:pt x="111" y="184"/>
                  </a:lnTo>
                  <a:lnTo>
                    <a:pt x="108" y="184"/>
                  </a:lnTo>
                  <a:lnTo>
                    <a:pt x="106" y="186"/>
                  </a:lnTo>
                  <a:lnTo>
                    <a:pt x="105" y="186"/>
                  </a:lnTo>
                  <a:lnTo>
                    <a:pt x="103" y="186"/>
                  </a:lnTo>
                  <a:lnTo>
                    <a:pt x="103" y="186"/>
                  </a:lnTo>
                  <a:lnTo>
                    <a:pt x="103" y="187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1" y="190"/>
                  </a:lnTo>
                  <a:lnTo>
                    <a:pt x="90" y="190"/>
                  </a:lnTo>
                  <a:lnTo>
                    <a:pt x="89" y="189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76" y="186"/>
                  </a:lnTo>
                  <a:lnTo>
                    <a:pt x="75" y="186"/>
                  </a:lnTo>
                  <a:lnTo>
                    <a:pt x="71" y="187"/>
                  </a:lnTo>
                  <a:lnTo>
                    <a:pt x="70" y="187"/>
                  </a:lnTo>
                  <a:lnTo>
                    <a:pt x="68" y="187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2" y="179"/>
                  </a:lnTo>
                  <a:lnTo>
                    <a:pt x="60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6"/>
                  </a:lnTo>
                  <a:lnTo>
                    <a:pt x="59" y="176"/>
                  </a:lnTo>
                  <a:lnTo>
                    <a:pt x="59" y="175"/>
                  </a:lnTo>
                  <a:lnTo>
                    <a:pt x="57" y="175"/>
                  </a:lnTo>
                  <a:lnTo>
                    <a:pt x="51" y="176"/>
                  </a:lnTo>
                  <a:lnTo>
                    <a:pt x="49" y="176"/>
                  </a:lnTo>
                  <a:lnTo>
                    <a:pt x="48" y="176"/>
                  </a:lnTo>
                  <a:lnTo>
                    <a:pt x="48" y="176"/>
                  </a:lnTo>
                  <a:lnTo>
                    <a:pt x="46" y="178"/>
                  </a:lnTo>
                  <a:lnTo>
                    <a:pt x="46" y="178"/>
                  </a:lnTo>
                  <a:lnTo>
                    <a:pt x="46" y="179"/>
                  </a:lnTo>
                  <a:lnTo>
                    <a:pt x="46" y="179"/>
                  </a:lnTo>
                  <a:lnTo>
                    <a:pt x="46" y="181"/>
                  </a:lnTo>
                  <a:lnTo>
                    <a:pt x="43" y="182"/>
                  </a:lnTo>
                  <a:lnTo>
                    <a:pt x="43" y="184"/>
                  </a:lnTo>
                  <a:lnTo>
                    <a:pt x="43" y="186"/>
                  </a:lnTo>
                  <a:lnTo>
                    <a:pt x="43" y="187"/>
                  </a:lnTo>
                  <a:lnTo>
                    <a:pt x="43" y="187"/>
                  </a:lnTo>
                  <a:lnTo>
                    <a:pt x="41" y="189"/>
                  </a:lnTo>
                  <a:lnTo>
                    <a:pt x="41" y="189"/>
                  </a:lnTo>
                  <a:lnTo>
                    <a:pt x="41" y="190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3"/>
                  </a:lnTo>
                  <a:lnTo>
                    <a:pt x="40" y="195"/>
                  </a:lnTo>
                  <a:lnTo>
                    <a:pt x="40" y="197"/>
                  </a:lnTo>
                  <a:lnTo>
                    <a:pt x="40" y="197"/>
                  </a:lnTo>
                  <a:lnTo>
                    <a:pt x="37" y="198"/>
                  </a:lnTo>
                  <a:lnTo>
                    <a:pt x="35" y="198"/>
                  </a:lnTo>
                  <a:lnTo>
                    <a:pt x="34" y="200"/>
                  </a:lnTo>
                  <a:lnTo>
                    <a:pt x="34" y="200"/>
                  </a:lnTo>
                  <a:lnTo>
                    <a:pt x="32" y="200"/>
                  </a:lnTo>
                  <a:lnTo>
                    <a:pt x="30" y="200"/>
                  </a:lnTo>
                  <a:lnTo>
                    <a:pt x="27" y="198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26" y="195"/>
                  </a:lnTo>
                  <a:lnTo>
                    <a:pt x="24" y="195"/>
                  </a:lnTo>
                  <a:lnTo>
                    <a:pt x="24" y="195"/>
                  </a:lnTo>
                  <a:lnTo>
                    <a:pt x="24" y="193"/>
                  </a:lnTo>
                  <a:lnTo>
                    <a:pt x="24" y="193"/>
                  </a:lnTo>
                  <a:lnTo>
                    <a:pt x="26" y="190"/>
                  </a:lnTo>
                  <a:lnTo>
                    <a:pt x="26" y="190"/>
                  </a:lnTo>
                  <a:lnTo>
                    <a:pt x="27" y="186"/>
                  </a:lnTo>
                  <a:lnTo>
                    <a:pt x="27" y="184"/>
                  </a:lnTo>
                  <a:lnTo>
                    <a:pt x="27" y="182"/>
                  </a:lnTo>
                  <a:lnTo>
                    <a:pt x="26" y="179"/>
                  </a:lnTo>
                  <a:lnTo>
                    <a:pt x="24" y="178"/>
                  </a:lnTo>
                  <a:lnTo>
                    <a:pt x="23" y="175"/>
                  </a:lnTo>
                  <a:lnTo>
                    <a:pt x="21" y="173"/>
                  </a:lnTo>
                  <a:lnTo>
                    <a:pt x="16" y="170"/>
                  </a:lnTo>
                  <a:lnTo>
                    <a:pt x="16" y="168"/>
                  </a:lnTo>
                  <a:lnTo>
                    <a:pt x="15" y="167"/>
                  </a:lnTo>
                  <a:lnTo>
                    <a:pt x="16" y="165"/>
                  </a:lnTo>
                  <a:lnTo>
                    <a:pt x="16" y="164"/>
                  </a:lnTo>
                  <a:lnTo>
                    <a:pt x="16" y="162"/>
                  </a:lnTo>
                  <a:lnTo>
                    <a:pt x="16" y="160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3" y="159"/>
                  </a:lnTo>
                  <a:lnTo>
                    <a:pt x="13" y="159"/>
                  </a:lnTo>
                  <a:lnTo>
                    <a:pt x="11" y="159"/>
                  </a:lnTo>
                  <a:lnTo>
                    <a:pt x="11" y="157"/>
                  </a:lnTo>
                  <a:lnTo>
                    <a:pt x="11" y="156"/>
                  </a:lnTo>
                  <a:lnTo>
                    <a:pt x="11" y="151"/>
                  </a:lnTo>
                  <a:lnTo>
                    <a:pt x="11" y="151"/>
                  </a:lnTo>
                  <a:lnTo>
                    <a:pt x="10" y="151"/>
                  </a:lnTo>
                  <a:lnTo>
                    <a:pt x="10" y="151"/>
                  </a:lnTo>
                  <a:lnTo>
                    <a:pt x="10" y="149"/>
                  </a:lnTo>
                  <a:lnTo>
                    <a:pt x="8" y="146"/>
                  </a:lnTo>
                  <a:lnTo>
                    <a:pt x="8" y="145"/>
                  </a:lnTo>
                  <a:lnTo>
                    <a:pt x="8" y="143"/>
                  </a:lnTo>
                  <a:lnTo>
                    <a:pt x="8" y="141"/>
                  </a:lnTo>
                  <a:lnTo>
                    <a:pt x="7" y="141"/>
                  </a:lnTo>
                  <a:lnTo>
                    <a:pt x="5" y="141"/>
                  </a:lnTo>
                  <a:lnTo>
                    <a:pt x="2" y="141"/>
                  </a:lnTo>
                  <a:lnTo>
                    <a:pt x="2" y="141"/>
                  </a:lnTo>
                  <a:lnTo>
                    <a:pt x="0" y="141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38"/>
                  </a:lnTo>
                  <a:lnTo>
                    <a:pt x="2" y="137"/>
                  </a:lnTo>
                  <a:lnTo>
                    <a:pt x="2" y="135"/>
                  </a:lnTo>
                  <a:lnTo>
                    <a:pt x="5" y="134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7" y="130"/>
                  </a:lnTo>
                  <a:lnTo>
                    <a:pt x="7" y="130"/>
                  </a:lnTo>
                  <a:lnTo>
                    <a:pt x="5" y="129"/>
                  </a:lnTo>
                  <a:lnTo>
                    <a:pt x="5" y="127"/>
                  </a:lnTo>
                  <a:lnTo>
                    <a:pt x="4" y="126"/>
                  </a:lnTo>
                  <a:lnTo>
                    <a:pt x="4" y="126"/>
                  </a:lnTo>
                  <a:lnTo>
                    <a:pt x="5" y="124"/>
                  </a:lnTo>
                  <a:lnTo>
                    <a:pt x="5" y="124"/>
                  </a:lnTo>
                  <a:lnTo>
                    <a:pt x="7" y="123"/>
                  </a:lnTo>
                  <a:lnTo>
                    <a:pt x="7" y="123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10" y="121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8"/>
                  </a:lnTo>
                  <a:lnTo>
                    <a:pt x="10" y="118"/>
                  </a:lnTo>
                  <a:lnTo>
                    <a:pt x="8" y="116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3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1" y="112"/>
                  </a:lnTo>
                  <a:lnTo>
                    <a:pt x="13" y="112"/>
                  </a:lnTo>
                  <a:lnTo>
                    <a:pt x="13" y="110"/>
                  </a:lnTo>
                  <a:lnTo>
                    <a:pt x="13" y="110"/>
                  </a:lnTo>
                  <a:lnTo>
                    <a:pt x="13" y="108"/>
                  </a:lnTo>
                  <a:lnTo>
                    <a:pt x="13" y="107"/>
                  </a:lnTo>
                  <a:lnTo>
                    <a:pt x="15" y="107"/>
                  </a:lnTo>
                  <a:lnTo>
                    <a:pt x="15" y="107"/>
                  </a:lnTo>
                  <a:lnTo>
                    <a:pt x="16" y="105"/>
                  </a:lnTo>
                  <a:lnTo>
                    <a:pt x="16" y="104"/>
                  </a:lnTo>
                  <a:lnTo>
                    <a:pt x="16" y="104"/>
                  </a:lnTo>
                  <a:lnTo>
                    <a:pt x="16" y="99"/>
                  </a:lnTo>
                  <a:lnTo>
                    <a:pt x="18" y="99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4" y="97"/>
                  </a:lnTo>
                  <a:lnTo>
                    <a:pt x="26" y="96"/>
                  </a:lnTo>
                  <a:lnTo>
                    <a:pt x="27" y="96"/>
                  </a:lnTo>
                  <a:lnTo>
                    <a:pt x="30" y="97"/>
                  </a:lnTo>
                  <a:lnTo>
                    <a:pt x="30" y="97"/>
                  </a:lnTo>
                  <a:lnTo>
                    <a:pt x="32" y="97"/>
                  </a:lnTo>
                  <a:lnTo>
                    <a:pt x="32" y="96"/>
                  </a:lnTo>
                  <a:lnTo>
                    <a:pt x="32" y="94"/>
                  </a:lnTo>
                  <a:lnTo>
                    <a:pt x="32" y="88"/>
                  </a:lnTo>
                  <a:lnTo>
                    <a:pt x="32" y="80"/>
                  </a:lnTo>
                  <a:lnTo>
                    <a:pt x="32" y="74"/>
                  </a:lnTo>
                  <a:lnTo>
                    <a:pt x="32" y="67"/>
                  </a:lnTo>
                  <a:lnTo>
                    <a:pt x="32" y="61"/>
                  </a:lnTo>
                  <a:lnTo>
                    <a:pt x="32" y="55"/>
                  </a:lnTo>
                  <a:lnTo>
                    <a:pt x="32" y="47"/>
                  </a:lnTo>
                  <a:lnTo>
                    <a:pt x="32" y="41"/>
                  </a:lnTo>
                  <a:lnTo>
                    <a:pt x="32" y="33"/>
                  </a:lnTo>
                  <a:lnTo>
                    <a:pt x="38" y="33"/>
                  </a:lnTo>
                  <a:lnTo>
                    <a:pt x="41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19"/>
                  </a:lnTo>
                  <a:lnTo>
                    <a:pt x="46" y="11"/>
                  </a:lnTo>
                  <a:lnTo>
                    <a:pt x="46" y="3"/>
                  </a:lnTo>
                  <a:lnTo>
                    <a:pt x="51" y="3"/>
                  </a:lnTo>
                  <a:lnTo>
                    <a:pt x="57" y="3"/>
                  </a:lnTo>
                  <a:lnTo>
                    <a:pt x="95" y="3"/>
                  </a:lnTo>
                  <a:lnTo>
                    <a:pt x="101" y="3"/>
                  </a:lnTo>
                  <a:lnTo>
                    <a:pt x="136" y="3"/>
                  </a:lnTo>
                  <a:lnTo>
                    <a:pt x="136" y="3"/>
                  </a:lnTo>
                  <a:lnTo>
                    <a:pt x="138" y="1"/>
                  </a:lnTo>
                  <a:lnTo>
                    <a:pt x="1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5" name="Freeform 61">
              <a:extLst>
                <a:ext uri="{FF2B5EF4-FFF2-40B4-BE49-F238E27FC236}">
                  <a16:creationId xmlns:a16="http://schemas.microsoft.com/office/drawing/2014/main" id="{B4AD9E27-7BB8-4410-88DD-4A5188B1E4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150742" y="4601098"/>
              <a:ext cx="317724" cy="146192"/>
            </a:xfrm>
            <a:custGeom>
              <a:avLst/>
              <a:gdLst>
                <a:gd name="T0" fmla="*/ 161 w 163"/>
                <a:gd name="T1" fmla="*/ 74 h 75"/>
                <a:gd name="T2" fmla="*/ 71 w 163"/>
                <a:gd name="T3" fmla="*/ 75 h 75"/>
                <a:gd name="T4" fmla="*/ 66 w 163"/>
                <a:gd name="T5" fmla="*/ 74 h 75"/>
                <a:gd name="T6" fmla="*/ 62 w 163"/>
                <a:gd name="T7" fmla="*/ 71 h 75"/>
                <a:gd name="T8" fmla="*/ 152 w 163"/>
                <a:gd name="T9" fmla="*/ 60 h 75"/>
                <a:gd name="T10" fmla="*/ 147 w 163"/>
                <a:gd name="T11" fmla="*/ 61 h 75"/>
                <a:gd name="T12" fmla="*/ 150 w 163"/>
                <a:gd name="T13" fmla="*/ 60 h 75"/>
                <a:gd name="T14" fmla="*/ 87 w 163"/>
                <a:gd name="T15" fmla="*/ 55 h 75"/>
                <a:gd name="T16" fmla="*/ 96 w 163"/>
                <a:gd name="T17" fmla="*/ 60 h 75"/>
                <a:gd name="T18" fmla="*/ 92 w 163"/>
                <a:gd name="T19" fmla="*/ 61 h 75"/>
                <a:gd name="T20" fmla="*/ 84 w 163"/>
                <a:gd name="T21" fmla="*/ 55 h 75"/>
                <a:gd name="T22" fmla="*/ 84 w 163"/>
                <a:gd name="T23" fmla="*/ 41 h 75"/>
                <a:gd name="T24" fmla="*/ 84 w 163"/>
                <a:gd name="T25" fmla="*/ 44 h 75"/>
                <a:gd name="T26" fmla="*/ 59 w 163"/>
                <a:gd name="T27" fmla="*/ 39 h 75"/>
                <a:gd name="T28" fmla="*/ 73 w 163"/>
                <a:gd name="T29" fmla="*/ 45 h 75"/>
                <a:gd name="T30" fmla="*/ 73 w 163"/>
                <a:gd name="T31" fmla="*/ 49 h 75"/>
                <a:gd name="T32" fmla="*/ 59 w 163"/>
                <a:gd name="T33" fmla="*/ 45 h 75"/>
                <a:gd name="T34" fmla="*/ 59 w 163"/>
                <a:gd name="T35" fmla="*/ 39 h 75"/>
                <a:gd name="T36" fmla="*/ 68 w 163"/>
                <a:gd name="T37" fmla="*/ 38 h 75"/>
                <a:gd name="T38" fmla="*/ 65 w 163"/>
                <a:gd name="T39" fmla="*/ 36 h 75"/>
                <a:gd name="T40" fmla="*/ 52 w 163"/>
                <a:gd name="T41" fmla="*/ 36 h 75"/>
                <a:gd name="T42" fmla="*/ 49 w 163"/>
                <a:gd name="T43" fmla="*/ 36 h 75"/>
                <a:gd name="T44" fmla="*/ 29 w 163"/>
                <a:gd name="T45" fmla="*/ 31 h 75"/>
                <a:gd name="T46" fmla="*/ 36 w 163"/>
                <a:gd name="T47" fmla="*/ 30 h 75"/>
                <a:gd name="T48" fmla="*/ 36 w 163"/>
                <a:gd name="T49" fmla="*/ 30 h 75"/>
                <a:gd name="T50" fmla="*/ 35 w 163"/>
                <a:gd name="T51" fmla="*/ 30 h 75"/>
                <a:gd name="T52" fmla="*/ 32 w 163"/>
                <a:gd name="T53" fmla="*/ 28 h 75"/>
                <a:gd name="T54" fmla="*/ 25 w 163"/>
                <a:gd name="T55" fmla="*/ 28 h 75"/>
                <a:gd name="T56" fmla="*/ 22 w 163"/>
                <a:gd name="T57" fmla="*/ 28 h 75"/>
                <a:gd name="T58" fmla="*/ 57 w 163"/>
                <a:gd name="T59" fmla="*/ 27 h 75"/>
                <a:gd name="T60" fmla="*/ 57 w 163"/>
                <a:gd name="T61" fmla="*/ 27 h 75"/>
                <a:gd name="T62" fmla="*/ 77 w 163"/>
                <a:gd name="T63" fmla="*/ 33 h 75"/>
                <a:gd name="T64" fmla="*/ 81 w 163"/>
                <a:gd name="T65" fmla="*/ 39 h 75"/>
                <a:gd name="T66" fmla="*/ 77 w 163"/>
                <a:gd name="T67" fmla="*/ 39 h 75"/>
                <a:gd name="T68" fmla="*/ 71 w 163"/>
                <a:gd name="T69" fmla="*/ 25 h 75"/>
                <a:gd name="T70" fmla="*/ 27 w 163"/>
                <a:gd name="T71" fmla="*/ 20 h 75"/>
                <a:gd name="T72" fmla="*/ 32 w 163"/>
                <a:gd name="T73" fmla="*/ 28 h 75"/>
                <a:gd name="T74" fmla="*/ 29 w 163"/>
                <a:gd name="T75" fmla="*/ 27 h 75"/>
                <a:gd name="T76" fmla="*/ 22 w 163"/>
                <a:gd name="T77" fmla="*/ 25 h 75"/>
                <a:gd name="T78" fmla="*/ 27 w 163"/>
                <a:gd name="T79" fmla="*/ 20 h 75"/>
                <a:gd name="T80" fmla="*/ 13 w 163"/>
                <a:gd name="T81" fmla="*/ 20 h 75"/>
                <a:gd name="T82" fmla="*/ 22 w 163"/>
                <a:gd name="T83" fmla="*/ 20 h 75"/>
                <a:gd name="T84" fmla="*/ 19 w 163"/>
                <a:gd name="T85" fmla="*/ 19 h 75"/>
                <a:gd name="T86" fmla="*/ 16 w 163"/>
                <a:gd name="T87" fmla="*/ 17 h 75"/>
                <a:gd name="T88" fmla="*/ 14 w 163"/>
                <a:gd name="T89" fmla="*/ 19 h 75"/>
                <a:gd name="T90" fmla="*/ 44 w 163"/>
                <a:gd name="T91" fmla="*/ 14 h 75"/>
                <a:gd name="T92" fmla="*/ 52 w 163"/>
                <a:gd name="T93" fmla="*/ 20 h 75"/>
                <a:gd name="T94" fmla="*/ 62 w 163"/>
                <a:gd name="T95" fmla="*/ 28 h 75"/>
                <a:gd name="T96" fmla="*/ 52 w 163"/>
                <a:gd name="T97" fmla="*/ 23 h 75"/>
                <a:gd name="T98" fmla="*/ 44 w 163"/>
                <a:gd name="T99" fmla="*/ 17 h 75"/>
                <a:gd name="T100" fmla="*/ 3 w 163"/>
                <a:gd name="T101" fmla="*/ 6 h 75"/>
                <a:gd name="T102" fmla="*/ 11 w 163"/>
                <a:gd name="T103" fmla="*/ 0 h 75"/>
                <a:gd name="T104" fmla="*/ 22 w 163"/>
                <a:gd name="T105" fmla="*/ 8 h 75"/>
                <a:gd name="T106" fmla="*/ 25 w 163"/>
                <a:gd name="T107" fmla="*/ 12 h 75"/>
                <a:gd name="T108" fmla="*/ 18 w 163"/>
                <a:gd name="T109" fmla="*/ 9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5">
                  <a:moveTo>
                    <a:pt x="161" y="72"/>
                  </a:moveTo>
                  <a:lnTo>
                    <a:pt x="161" y="72"/>
                  </a:lnTo>
                  <a:lnTo>
                    <a:pt x="163" y="72"/>
                  </a:lnTo>
                  <a:lnTo>
                    <a:pt x="163" y="74"/>
                  </a:lnTo>
                  <a:lnTo>
                    <a:pt x="161" y="74"/>
                  </a:lnTo>
                  <a:lnTo>
                    <a:pt x="161" y="74"/>
                  </a:lnTo>
                  <a:lnTo>
                    <a:pt x="159" y="72"/>
                  </a:lnTo>
                  <a:lnTo>
                    <a:pt x="161" y="72"/>
                  </a:lnTo>
                  <a:close/>
                  <a:moveTo>
                    <a:pt x="63" y="71"/>
                  </a:moveTo>
                  <a:lnTo>
                    <a:pt x="63" y="71"/>
                  </a:lnTo>
                  <a:lnTo>
                    <a:pt x="70" y="74"/>
                  </a:lnTo>
                  <a:lnTo>
                    <a:pt x="71" y="75"/>
                  </a:lnTo>
                  <a:lnTo>
                    <a:pt x="71" y="75"/>
                  </a:lnTo>
                  <a:lnTo>
                    <a:pt x="70" y="75"/>
                  </a:lnTo>
                  <a:lnTo>
                    <a:pt x="70" y="75"/>
                  </a:lnTo>
                  <a:lnTo>
                    <a:pt x="68" y="75"/>
                  </a:lnTo>
                  <a:lnTo>
                    <a:pt x="68" y="74"/>
                  </a:lnTo>
                  <a:lnTo>
                    <a:pt x="66" y="74"/>
                  </a:lnTo>
                  <a:lnTo>
                    <a:pt x="65" y="74"/>
                  </a:lnTo>
                  <a:lnTo>
                    <a:pt x="65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2" y="72"/>
                  </a:lnTo>
                  <a:lnTo>
                    <a:pt x="62" y="71"/>
                  </a:lnTo>
                  <a:lnTo>
                    <a:pt x="63" y="71"/>
                  </a:lnTo>
                  <a:close/>
                  <a:moveTo>
                    <a:pt x="150" y="60"/>
                  </a:move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1"/>
                  </a:lnTo>
                  <a:lnTo>
                    <a:pt x="150" y="61"/>
                  </a:lnTo>
                  <a:lnTo>
                    <a:pt x="148" y="61"/>
                  </a:lnTo>
                  <a:lnTo>
                    <a:pt x="148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8" y="60"/>
                  </a:lnTo>
                  <a:lnTo>
                    <a:pt x="150" y="60"/>
                  </a:lnTo>
                  <a:close/>
                  <a:moveTo>
                    <a:pt x="82" y="52"/>
                  </a:moveTo>
                  <a:lnTo>
                    <a:pt x="82" y="52"/>
                  </a:lnTo>
                  <a:lnTo>
                    <a:pt x="84" y="53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9" y="56"/>
                  </a:lnTo>
                  <a:lnTo>
                    <a:pt x="90" y="55"/>
                  </a:lnTo>
                  <a:lnTo>
                    <a:pt x="92" y="56"/>
                  </a:lnTo>
                  <a:lnTo>
                    <a:pt x="93" y="56"/>
                  </a:lnTo>
                  <a:lnTo>
                    <a:pt x="93" y="56"/>
                  </a:lnTo>
                  <a:lnTo>
                    <a:pt x="96" y="60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5" y="61"/>
                  </a:lnTo>
                  <a:lnTo>
                    <a:pt x="93" y="61"/>
                  </a:lnTo>
                  <a:lnTo>
                    <a:pt x="92" y="61"/>
                  </a:lnTo>
                  <a:lnTo>
                    <a:pt x="90" y="60"/>
                  </a:lnTo>
                  <a:lnTo>
                    <a:pt x="89" y="60"/>
                  </a:lnTo>
                  <a:lnTo>
                    <a:pt x="85" y="58"/>
                  </a:lnTo>
                  <a:lnTo>
                    <a:pt x="85" y="56"/>
                  </a:lnTo>
                  <a:lnTo>
                    <a:pt x="84" y="56"/>
                  </a:lnTo>
                  <a:lnTo>
                    <a:pt x="84" y="55"/>
                  </a:lnTo>
                  <a:lnTo>
                    <a:pt x="82" y="53"/>
                  </a:lnTo>
                  <a:lnTo>
                    <a:pt x="81" y="53"/>
                  </a:lnTo>
                  <a:lnTo>
                    <a:pt x="81" y="53"/>
                  </a:lnTo>
                  <a:lnTo>
                    <a:pt x="82" y="52"/>
                  </a:lnTo>
                  <a:close/>
                  <a:moveTo>
                    <a:pt x="82" y="39"/>
                  </a:moveTo>
                  <a:lnTo>
                    <a:pt x="84" y="41"/>
                  </a:lnTo>
                  <a:lnTo>
                    <a:pt x="85" y="44"/>
                  </a:lnTo>
                  <a:lnTo>
                    <a:pt x="85" y="45"/>
                  </a:lnTo>
                  <a:lnTo>
                    <a:pt x="85" y="45"/>
                  </a:lnTo>
                  <a:lnTo>
                    <a:pt x="84" y="45"/>
                  </a:lnTo>
                  <a:lnTo>
                    <a:pt x="84" y="45"/>
                  </a:lnTo>
                  <a:lnTo>
                    <a:pt x="84" y="44"/>
                  </a:lnTo>
                  <a:lnTo>
                    <a:pt x="84" y="44"/>
                  </a:lnTo>
                  <a:lnTo>
                    <a:pt x="84" y="42"/>
                  </a:lnTo>
                  <a:lnTo>
                    <a:pt x="82" y="41"/>
                  </a:lnTo>
                  <a:lnTo>
                    <a:pt x="82" y="39"/>
                  </a:lnTo>
                  <a:close/>
                  <a:moveTo>
                    <a:pt x="59" y="39"/>
                  </a:moveTo>
                  <a:lnTo>
                    <a:pt x="59" y="39"/>
                  </a:lnTo>
                  <a:lnTo>
                    <a:pt x="62" y="41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0" y="42"/>
                  </a:lnTo>
                  <a:lnTo>
                    <a:pt x="71" y="44"/>
                  </a:lnTo>
                  <a:lnTo>
                    <a:pt x="73" y="45"/>
                  </a:lnTo>
                  <a:lnTo>
                    <a:pt x="74" y="45"/>
                  </a:lnTo>
                  <a:lnTo>
                    <a:pt x="74" y="45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9"/>
                  </a:lnTo>
                  <a:lnTo>
                    <a:pt x="73" y="49"/>
                  </a:lnTo>
                  <a:lnTo>
                    <a:pt x="70" y="47"/>
                  </a:lnTo>
                  <a:lnTo>
                    <a:pt x="68" y="47"/>
                  </a:lnTo>
                  <a:lnTo>
                    <a:pt x="63" y="47"/>
                  </a:lnTo>
                  <a:lnTo>
                    <a:pt x="60" y="47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9" y="44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39"/>
                  </a:lnTo>
                  <a:lnTo>
                    <a:pt x="57" y="39"/>
                  </a:lnTo>
                  <a:lnTo>
                    <a:pt x="59" y="39"/>
                  </a:lnTo>
                  <a:close/>
                  <a:moveTo>
                    <a:pt x="65" y="34"/>
                  </a:moveTo>
                  <a:lnTo>
                    <a:pt x="66" y="34"/>
                  </a:lnTo>
                  <a:lnTo>
                    <a:pt x="66" y="34"/>
                  </a:lnTo>
                  <a:lnTo>
                    <a:pt x="68" y="36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6"/>
                  </a:lnTo>
                  <a:lnTo>
                    <a:pt x="65" y="36"/>
                  </a:lnTo>
                  <a:lnTo>
                    <a:pt x="65" y="36"/>
                  </a:lnTo>
                  <a:lnTo>
                    <a:pt x="63" y="36"/>
                  </a:lnTo>
                  <a:lnTo>
                    <a:pt x="65" y="34"/>
                  </a:lnTo>
                  <a:close/>
                  <a:moveTo>
                    <a:pt x="51" y="34"/>
                  </a:moveTo>
                  <a:lnTo>
                    <a:pt x="51" y="34"/>
                  </a:lnTo>
                  <a:lnTo>
                    <a:pt x="51" y="34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49" y="36"/>
                  </a:lnTo>
                  <a:lnTo>
                    <a:pt x="49" y="36"/>
                  </a:lnTo>
                  <a:lnTo>
                    <a:pt x="49" y="34"/>
                  </a:lnTo>
                  <a:lnTo>
                    <a:pt x="51" y="34"/>
                  </a:lnTo>
                  <a:close/>
                  <a:moveTo>
                    <a:pt x="27" y="30"/>
                  </a:moveTo>
                  <a:lnTo>
                    <a:pt x="27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7" y="31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7" y="30"/>
                  </a:lnTo>
                  <a:close/>
                  <a:moveTo>
                    <a:pt x="36" y="30"/>
                  </a:moveTo>
                  <a:lnTo>
                    <a:pt x="36" y="31"/>
                  </a:lnTo>
                  <a:lnTo>
                    <a:pt x="38" y="31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close/>
                  <a:moveTo>
                    <a:pt x="33" y="28"/>
                  </a:moveTo>
                  <a:lnTo>
                    <a:pt x="35" y="28"/>
                  </a:lnTo>
                  <a:lnTo>
                    <a:pt x="35" y="28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3" y="28"/>
                  </a:lnTo>
                  <a:close/>
                  <a:moveTo>
                    <a:pt x="25" y="27"/>
                  </a:moveTo>
                  <a:lnTo>
                    <a:pt x="25" y="27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4" y="30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4" y="30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4" y="27"/>
                  </a:lnTo>
                  <a:lnTo>
                    <a:pt x="25" y="27"/>
                  </a:lnTo>
                  <a:close/>
                  <a:moveTo>
                    <a:pt x="57" y="27"/>
                  </a:moveTo>
                  <a:lnTo>
                    <a:pt x="57" y="27"/>
                  </a:lnTo>
                  <a:lnTo>
                    <a:pt x="57" y="27"/>
                  </a:lnTo>
                  <a:lnTo>
                    <a:pt x="59" y="28"/>
                  </a:lnTo>
                  <a:lnTo>
                    <a:pt x="57" y="28"/>
                  </a:lnTo>
                  <a:lnTo>
                    <a:pt x="57" y="28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close/>
                  <a:moveTo>
                    <a:pt x="73" y="25"/>
                  </a:moveTo>
                  <a:lnTo>
                    <a:pt x="77" y="30"/>
                  </a:lnTo>
                  <a:lnTo>
                    <a:pt x="77" y="30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79" y="34"/>
                  </a:lnTo>
                  <a:lnTo>
                    <a:pt x="81" y="36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39"/>
                  </a:lnTo>
                  <a:lnTo>
                    <a:pt x="82" y="42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1" y="41"/>
                  </a:lnTo>
                  <a:lnTo>
                    <a:pt x="77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4" y="34"/>
                  </a:lnTo>
                  <a:lnTo>
                    <a:pt x="73" y="30"/>
                  </a:lnTo>
                  <a:lnTo>
                    <a:pt x="73" y="2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close/>
                  <a:moveTo>
                    <a:pt x="27" y="20"/>
                  </a:moveTo>
                  <a:lnTo>
                    <a:pt x="29" y="20"/>
                  </a:lnTo>
                  <a:lnTo>
                    <a:pt x="29" y="23"/>
                  </a:lnTo>
                  <a:lnTo>
                    <a:pt x="29" y="23"/>
                  </a:lnTo>
                  <a:lnTo>
                    <a:pt x="30" y="23"/>
                  </a:lnTo>
                  <a:lnTo>
                    <a:pt x="32" y="25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30"/>
                  </a:lnTo>
                  <a:lnTo>
                    <a:pt x="30" y="28"/>
                  </a:lnTo>
                  <a:lnTo>
                    <a:pt x="29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4" y="22"/>
                  </a:lnTo>
                  <a:lnTo>
                    <a:pt x="25" y="20"/>
                  </a:lnTo>
                  <a:lnTo>
                    <a:pt x="27" y="20"/>
                  </a:lnTo>
                  <a:close/>
                  <a:moveTo>
                    <a:pt x="13" y="20"/>
                  </a:moveTo>
                  <a:lnTo>
                    <a:pt x="14" y="22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2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20"/>
                  </a:lnTo>
                  <a:close/>
                  <a:moveTo>
                    <a:pt x="21" y="19"/>
                  </a:moveTo>
                  <a:lnTo>
                    <a:pt x="21" y="19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9"/>
                  </a:lnTo>
                  <a:close/>
                  <a:moveTo>
                    <a:pt x="13" y="14"/>
                  </a:moveTo>
                  <a:lnTo>
                    <a:pt x="14" y="16"/>
                  </a:lnTo>
                  <a:lnTo>
                    <a:pt x="16" y="16"/>
                  </a:lnTo>
                  <a:lnTo>
                    <a:pt x="16" y="17"/>
                  </a:lnTo>
                  <a:lnTo>
                    <a:pt x="16" y="17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3" y="14"/>
                  </a:lnTo>
                  <a:close/>
                  <a:moveTo>
                    <a:pt x="40" y="14"/>
                  </a:moveTo>
                  <a:lnTo>
                    <a:pt x="44" y="14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1" y="19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2" y="28"/>
                  </a:lnTo>
                  <a:lnTo>
                    <a:pt x="62" y="28"/>
                  </a:lnTo>
                  <a:lnTo>
                    <a:pt x="59" y="27"/>
                  </a:lnTo>
                  <a:lnTo>
                    <a:pt x="57" y="25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49" y="22"/>
                  </a:lnTo>
                  <a:lnTo>
                    <a:pt x="48" y="20"/>
                  </a:lnTo>
                  <a:lnTo>
                    <a:pt x="46" y="20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41" y="16"/>
                  </a:lnTo>
                  <a:lnTo>
                    <a:pt x="41" y="14"/>
                  </a:lnTo>
                  <a:lnTo>
                    <a:pt x="40" y="14"/>
                  </a:lnTo>
                  <a:close/>
                  <a:moveTo>
                    <a:pt x="2" y="6"/>
                  </a:moveTo>
                  <a:lnTo>
                    <a:pt x="3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close/>
                  <a:moveTo>
                    <a:pt x="11" y="0"/>
                  </a:moveTo>
                  <a:lnTo>
                    <a:pt x="13" y="1"/>
                  </a:lnTo>
                  <a:lnTo>
                    <a:pt x="16" y="3"/>
                  </a:lnTo>
                  <a:lnTo>
                    <a:pt x="19" y="5"/>
                  </a:lnTo>
                  <a:lnTo>
                    <a:pt x="21" y="6"/>
                  </a:lnTo>
                  <a:lnTo>
                    <a:pt x="21" y="8"/>
                  </a:lnTo>
                  <a:lnTo>
                    <a:pt x="22" y="8"/>
                  </a:lnTo>
                  <a:lnTo>
                    <a:pt x="24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5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8" y="9"/>
                  </a:lnTo>
                  <a:lnTo>
                    <a:pt x="14" y="5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6" name="Freeform 62">
              <a:extLst>
                <a:ext uri="{FF2B5EF4-FFF2-40B4-BE49-F238E27FC236}">
                  <a16:creationId xmlns:a16="http://schemas.microsoft.com/office/drawing/2014/main" id="{A99DE687-1F4E-4F42-827B-52898608D8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39605" y="3486144"/>
              <a:ext cx="592563" cy="469763"/>
            </a:xfrm>
            <a:custGeom>
              <a:avLst/>
              <a:gdLst>
                <a:gd name="T0" fmla="*/ 107 w 304"/>
                <a:gd name="T1" fmla="*/ 235 h 241"/>
                <a:gd name="T2" fmla="*/ 109 w 304"/>
                <a:gd name="T3" fmla="*/ 238 h 241"/>
                <a:gd name="T4" fmla="*/ 104 w 304"/>
                <a:gd name="T5" fmla="*/ 235 h 241"/>
                <a:gd name="T6" fmla="*/ 28 w 304"/>
                <a:gd name="T7" fmla="*/ 101 h 241"/>
                <a:gd name="T8" fmla="*/ 31 w 304"/>
                <a:gd name="T9" fmla="*/ 104 h 241"/>
                <a:gd name="T10" fmla="*/ 28 w 304"/>
                <a:gd name="T11" fmla="*/ 99 h 241"/>
                <a:gd name="T12" fmla="*/ 66 w 304"/>
                <a:gd name="T13" fmla="*/ 0 h 241"/>
                <a:gd name="T14" fmla="*/ 93 w 304"/>
                <a:gd name="T15" fmla="*/ 8 h 241"/>
                <a:gd name="T16" fmla="*/ 120 w 304"/>
                <a:gd name="T17" fmla="*/ 25 h 241"/>
                <a:gd name="T18" fmla="*/ 147 w 304"/>
                <a:gd name="T19" fmla="*/ 46 h 241"/>
                <a:gd name="T20" fmla="*/ 180 w 304"/>
                <a:gd name="T21" fmla="*/ 49 h 241"/>
                <a:gd name="T22" fmla="*/ 192 w 304"/>
                <a:gd name="T23" fmla="*/ 57 h 241"/>
                <a:gd name="T24" fmla="*/ 205 w 304"/>
                <a:gd name="T25" fmla="*/ 66 h 241"/>
                <a:gd name="T26" fmla="*/ 210 w 304"/>
                <a:gd name="T27" fmla="*/ 72 h 241"/>
                <a:gd name="T28" fmla="*/ 222 w 304"/>
                <a:gd name="T29" fmla="*/ 83 h 241"/>
                <a:gd name="T30" fmla="*/ 222 w 304"/>
                <a:gd name="T31" fmla="*/ 88 h 241"/>
                <a:gd name="T32" fmla="*/ 224 w 304"/>
                <a:gd name="T33" fmla="*/ 94 h 241"/>
                <a:gd name="T34" fmla="*/ 229 w 304"/>
                <a:gd name="T35" fmla="*/ 104 h 241"/>
                <a:gd name="T36" fmla="*/ 236 w 304"/>
                <a:gd name="T37" fmla="*/ 116 h 241"/>
                <a:gd name="T38" fmla="*/ 243 w 304"/>
                <a:gd name="T39" fmla="*/ 118 h 241"/>
                <a:gd name="T40" fmla="*/ 246 w 304"/>
                <a:gd name="T41" fmla="*/ 121 h 241"/>
                <a:gd name="T42" fmla="*/ 249 w 304"/>
                <a:gd name="T43" fmla="*/ 129 h 241"/>
                <a:gd name="T44" fmla="*/ 254 w 304"/>
                <a:gd name="T45" fmla="*/ 135 h 241"/>
                <a:gd name="T46" fmla="*/ 260 w 304"/>
                <a:gd name="T47" fmla="*/ 142 h 241"/>
                <a:gd name="T48" fmla="*/ 271 w 304"/>
                <a:gd name="T49" fmla="*/ 143 h 241"/>
                <a:gd name="T50" fmla="*/ 292 w 304"/>
                <a:gd name="T51" fmla="*/ 146 h 241"/>
                <a:gd name="T52" fmla="*/ 298 w 304"/>
                <a:gd name="T53" fmla="*/ 148 h 241"/>
                <a:gd name="T54" fmla="*/ 303 w 304"/>
                <a:gd name="T55" fmla="*/ 159 h 241"/>
                <a:gd name="T56" fmla="*/ 300 w 304"/>
                <a:gd name="T57" fmla="*/ 172 h 241"/>
                <a:gd name="T58" fmla="*/ 296 w 304"/>
                <a:gd name="T59" fmla="*/ 183 h 241"/>
                <a:gd name="T60" fmla="*/ 284 w 304"/>
                <a:gd name="T61" fmla="*/ 191 h 241"/>
                <a:gd name="T62" fmla="*/ 265 w 304"/>
                <a:gd name="T63" fmla="*/ 197 h 241"/>
                <a:gd name="T64" fmla="*/ 247 w 304"/>
                <a:gd name="T65" fmla="*/ 202 h 241"/>
                <a:gd name="T66" fmla="*/ 219 w 304"/>
                <a:gd name="T67" fmla="*/ 206 h 241"/>
                <a:gd name="T68" fmla="*/ 195 w 304"/>
                <a:gd name="T69" fmla="*/ 214 h 241"/>
                <a:gd name="T70" fmla="*/ 186 w 304"/>
                <a:gd name="T71" fmla="*/ 230 h 241"/>
                <a:gd name="T72" fmla="*/ 175 w 304"/>
                <a:gd name="T73" fmla="*/ 227 h 241"/>
                <a:gd name="T74" fmla="*/ 156 w 304"/>
                <a:gd name="T75" fmla="*/ 227 h 241"/>
                <a:gd name="T76" fmla="*/ 140 w 304"/>
                <a:gd name="T77" fmla="*/ 225 h 241"/>
                <a:gd name="T78" fmla="*/ 132 w 304"/>
                <a:gd name="T79" fmla="*/ 227 h 241"/>
                <a:gd name="T80" fmla="*/ 126 w 304"/>
                <a:gd name="T81" fmla="*/ 224 h 241"/>
                <a:gd name="T82" fmla="*/ 123 w 304"/>
                <a:gd name="T83" fmla="*/ 230 h 241"/>
                <a:gd name="T84" fmla="*/ 123 w 304"/>
                <a:gd name="T85" fmla="*/ 236 h 241"/>
                <a:gd name="T86" fmla="*/ 117 w 304"/>
                <a:gd name="T87" fmla="*/ 236 h 241"/>
                <a:gd name="T88" fmla="*/ 112 w 304"/>
                <a:gd name="T89" fmla="*/ 227 h 241"/>
                <a:gd name="T90" fmla="*/ 96 w 304"/>
                <a:gd name="T91" fmla="*/ 206 h 241"/>
                <a:gd name="T92" fmla="*/ 90 w 304"/>
                <a:gd name="T93" fmla="*/ 192 h 241"/>
                <a:gd name="T94" fmla="*/ 74 w 304"/>
                <a:gd name="T95" fmla="*/ 181 h 241"/>
                <a:gd name="T96" fmla="*/ 65 w 304"/>
                <a:gd name="T97" fmla="*/ 162 h 241"/>
                <a:gd name="T98" fmla="*/ 65 w 304"/>
                <a:gd name="T99" fmla="*/ 148 h 241"/>
                <a:gd name="T100" fmla="*/ 60 w 304"/>
                <a:gd name="T101" fmla="*/ 140 h 241"/>
                <a:gd name="T102" fmla="*/ 49 w 304"/>
                <a:gd name="T103" fmla="*/ 124 h 241"/>
                <a:gd name="T104" fmla="*/ 39 w 304"/>
                <a:gd name="T105" fmla="*/ 116 h 241"/>
                <a:gd name="T106" fmla="*/ 33 w 304"/>
                <a:gd name="T107" fmla="*/ 101 h 241"/>
                <a:gd name="T108" fmla="*/ 22 w 304"/>
                <a:gd name="T109" fmla="*/ 83 h 241"/>
                <a:gd name="T110" fmla="*/ 6 w 304"/>
                <a:gd name="T111" fmla="*/ 63 h 241"/>
                <a:gd name="T112" fmla="*/ 3 w 304"/>
                <a:gd name="T113" fmla="*/ 53 h 241"/>
                <a:gd name="T114" fmla="*/ 20 w 304"/>
                <a:gd name="T115" fmla="*/ 46 h 241"/>
                <a:gd name="T116" fmla="*/ 38 w 304"/>
                <a:gd name="T117" fmla="*/ 35 h 241"/>
                <a:gd name="T118" fmla="*/ 47 w 304"/>
                <a:gd name="T119" fmla="*/ 27 h 241"/>
                <a:gd name="T120" fmla="*/ 35 w 304"/>
                <a:gd name="T121" fmla="*/ 9 h 241"/>
                <a:gd name="T122" fmla="*/ 63 w 304"/>
                <a:gd name="T123" fmla="*/ 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4" h="241">
                  <a:moveTo>
                    <a:pt x="106" y="231"/>
                  </a:moveTo>
                  <a:lnTo>
                    <a:pt x="106" y="231"/>
                  </a:lnTo>
                  <a:lnTo>
                    <a:pt x="106" y="231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9" y="235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4" y="235"/>
                  </a:lnTo>
                  <a:lnTo>
                    <a:pt x="104" y="233"/>
                  </a:lnTo>
                  <a:lnTo>
                    <a:pt x="104" y="233"/>
                  </a:lnTo>
                  <a:lnTo>
                    <a:pt x="106" y="233"/>
                  </a:lnTo>
                  <a:lnTo>
                    <a:pt x="106" y="231"/>
                  </a:lnTo>
                  <a:lnTo>
                    <a:pt x="106" y="231"/>
                  </a:lnTo>
                  <a:close/>
                  <a:moveTo>
                    <a:pt x="28" y="101"/>
                  </a:moveTo>
                  <a:lnTo>
                    <a:pt x="28" y="101"/>
                  </a:lnTo>
                  <a:lnTo>
                    <a:pt x="28" y="101"/>
                  </a:lnTo>
                  <a:lnTo>
                    <a:pt x="31" y="102"/>
                  </a:lnTo>
                  <a:lnTo>
                    <a:pt x="33" y="104"/>
                  </a:lnTo>
                  <a:lnTo>
                    <a:pt x="35" y="104"/>
                  </a:lnTo>
                  <a:lnTo>
                    <a:pt x="33" y="105"/>
                  </a:lnTo>
                  <a:lnTo>
                    <a:pt x="33" y="105"/>
                  </a:lnTo>
                  <a:lnTo>
                    <a:pt x="31" y="104"/>
                  </a:lnTo>
                  <a:lnTo>
                    <a:pt x="31" y="104"/>
                  </a:lnTo>
                  <a:lnTo>
                    <a:pt x="30" y="102"/>
                  </a:lnTo>
                  <a:lnTo>
                    <a:pt x="28" y="102"/>
                  </a:lnTo>
                  <a:lnTo>
                    <a:pt x="27" y="101"/>
                  </a:lnTo>
                  <a:lnTo>
                    <a:pt x="28" y="101"/>
                  </a:lnTo>
                  <a:close/>
                  <a:moveTo>
                    <a:pt x="28" y="98"/>
                  </a:moveTo>
                  <a:lnTo>
                    <a:pt x="28" y="99"/>
                  </a:lnTo>
                  <a:lnTo>
                    <a:pt x="28" y="99"/>
                  </a:lnTo>
                  <a:lnTo>
                    <a:pt x="28" y="101"/>
                  </a:lnTo>
                  <a:lnTo>
                    <a:pt x="28" y="101"/>
                  </a:lnTo>
                  <a:lnTo>
                    <a:pt x="28" y="99"/>
                  </a:lnTo>
                  <a:lnTo>
                    <a:pt x="28" y="99"/>
                  </a:lnTo>
                  <a:lnTo>
                    <a:pt x="28" y="98"/>
                  </a:lnTo>
                  <a:close/>
                  <a:moveTo>
                    <a:pt x="66" y="0"/>
                  </a:moveTo>
                  <a:lnTo>
                    <a:pt x="69" y="0"/>
                  </a:lnTo>
                  <a:lnTo>
                    <a:pt x="74" y="1"/>
                  </a:lnTo>
                  <a:lnTo>
                    <a:pt x="79" y="1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90" y="6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101" y="12"/>
                  </a:lnTo>
                  <a:lnTo>
                    <a:pt x="104" y="14"/>
                  </a:lnTo>
                  <a:lnTo>
                    <a:pt x="109" y="16"/>
                  </a:lnTo>
                  <a:lnTo>
                    <a:pt x="110" y="19"/>
                  </a:lnTo>
                  <a:lnTo>
                    <a:pt x="115" y="22"/>
                  </a:lnTo>
                  <a:lnTo>
                    <a:pt x="120" y="25"/>
                  </a:lnTo>
                  <a:lnTo>
                    <a:pt x="123" y="28"/>
                  </a:lnTo>
                  <a:lnTo>
                    <a:pt x="128" y="31"/>
                  </a:lnTo>
                  <a:lnTo>
                    <a:pt x="132" y="36"/>
                  </a:lnTo>
                  <a:lnTo>
                    <a:pt x="137" y="39"/>
                  </a:lnTo>
                  <a:lnTo>
                    <a:pt x="140" y="42"/>
                  </a:lnTo>
                  <a:lnTo>
                    <a:pt x="147" y="46"/>
                  </a:lnTo>
                  <a:lnTo>
                    <a:pt x="147" y="46"/>
                  </a:lnTo>
                  <a:lnTo>
                    <a:pt x="151" y="47"/>
                  </a:lnTo>
                  <a:lnTo>
                    <a:pt x="158" y="47"/>
                  </a:lnTo>
                  <a:lnTo>
                    <a:pt x="164" y="47"/>
                  </a:lnTo>
                  <a:lnTo>
                    <a:pt x="170" y="49"/>
                  </a:lnTo>
                  <a:lnTo>
                    <a:pt x="172" y="47"/>
                  </a:lnTo>
                  <a:lnTo>
                    <a:pt x="175" y="49"/>
                  </a:lnTo>
                  <a:lnTo>
                    <a:pt x="180" y="49"/>
                  </a:lnTo>
                  <a:lnTo>
                    <a:pt x="181" y="49"/>
                  </a:lnTo>
                  <a:lnTo>
                    <a:pt x="186" y="49"/>
                  </a:lnTo>
                  <a:lnTo>
                    <a:pt x="186" y="52"/>
                  </a:lnTo>
                  <a:lnTo>
                    <a:pt x="188" y="53"/>
                  </a:lnTo>
                  <a:lnTo>
                    <a:pt x="188" y="55"/>
                  </a:lnTo>
                  <a:lnTo>
                    <a:pt x="189" y="57"/>
                  </a:lnTo>
                  <a:lnTo>
                    <a:pt x="192" y="57"/>
                  </a:lnTo>
                  <a:lnTo>
                    <a:pt x="194" y="57"/>
                  </a:lnTo>
                  <a:lnTo>
                    <a:pt x="197" y="57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2" y="60"/>
                  </a:lnTo>
                  <a:lnTo>
                    <a:pt x="203" y="63"/>
                  </a:lnTo>
                  <a:lnTo>
                    <a:pt x="205" y="66"/>
                  </a:lnTo>
                  <a:lnTo>
                    <a:pt x="205" y="66"/>
                  </a:lnTo>
                  <a:lnTo>
                    <a:pt x="205" y="68"/>
                  </a:lnTo>
                  <a:lnTo>
                    <a:pt x="205" y="68"/>
                  </a:lnTo>
                  <a:lnTo>
                    <a:pt x="205" y="69"/>
                  </a:lnTo>
                  <a:lnTo>
                    <a:pt x="206" y="71"/>
                  </a:lnTo>
                  <a:lnTo>
                    <a:pt x="210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1" y="74"/>
                  </a:lnTo>
                  <a:lnTo>
                    <a:pt x="213" y="75"/>
                  </a:lnTo>
                  <a:lnTo>
                    <a:pt x="214" y="77"/>
                  </a:lnTo>
                  <a:lnTo>
                    <a:pt x="216" y="77"/>
                  </a:lnTo>
                  <a:lnTo>
                    <a:pt x="219" y="80"/>
                  </a:lnTo>
                  <a:lnTo>
                    <a:pt x="222" y="83"/>
                  </a:lnTo>
                  <a:lnTo>
                    <a:pt x="225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2" y="85"/>
                  </a:lnTo>
                  <a:lnTo>
                    <a:pt x="222" y="85"/>
                  </a:lnTo>
                  <a:lnTo>
                    <a:pt x="222" y="87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1"/>
                  </a:lnTo>
                  <a:lnTo>
                    <a:pt x="225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2" y="94"/>
                  </a:lnTo>
                  <a:lnTo>
                    <a:pt x="224" y="96"/>
                  </a:lnTo>
                  <a:lnTo>
                    <a:pt x="224" y="98"/>
                  </a:lnTo>
                  <a:lnTo>
                    <a:pt x="225" y="99"/>
                  </a:lnTo>
                  <a:lnTo>
                    <a:pt x="225" y="101"/>
                  </a:lnTo>
                  <a:lnTo>
                    <a:pt x="227" y="102"/>
                  </a:lnTo>
                  <a:lnTo>
                    <a:pt x="229" y="104"/>
                  </a:lnTo>
                  <a:lnTo>
                    <a:pt x="230" y="107"/>
                  </a:lnTo>
                  <a:lnTo>
                    <a:pt x="230" y="110"/>
                  </a:lnTo>
                  <a:lnTo>
                    <a:pt x="232" y="112"/>
                  </a:lnTo>
                  <a:lnTo>
                    <a:pt x="233" y="113"/>
                  </a:lnTo>
                  <a:lnTo>
                    <a:pt x="235" y="115"/>
                  </a:lnTo>
                  <a:lnTo>
                    <a:pt x="235" y="116"/>
                  </a:lnTo>
                  <a:lnTo>
                    <a:pt x="236" y="116"/>
                  </a:lnTo>
                  <a:lnTo>
                    <a:pt x="236" y="118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40" y="118"/>
                  </a:lnTo>
                  <a:lnTo>
                    <a:pt x="241" y="116"/>
                  </a:lnTo>
                  <a:lnTo>
                    <a:pt x="241" y="118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3" y="120"/>
                  </a:lnTo>
                  <a:lnTo>
                    <a:pt x="241" y="121"/>
                  </a:lnTo>
                  <a:lnTo>
                    <a:pt x="243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4"/>
                  </a:lnTo>
                  <a:lnTo>
                    <a:pt x="246" y="124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9"/>
                  </a:lnTo>
                  <a:lnTo>
                    <a:pt x="249" y="129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2" y="132"/>
                  </a:lnTo>
                  <a:lnTo>
                    <a:pt x="252" y="134"/>
                  </a:lnTo>
                  <a:lnTo>
                    <a:pt x="254" y="135"/>
                  </a:lnTo>
                  <a:lnTo>
                    <a:pt x="254" y="135"/>
                  </a:lnTo>
                  <a:lnTo>
                    <a:pt x="255" y="137"/>
                  </a:lnTo>
                  <a:lnTo>
                    <a:pt x="255" y="137"/>
                  </a:lnTo>
                  <a:lnTo>
                    <a:pt x="257" y="139"/>
                  </a:lnTo>
                  <a:lnTo>
                    <a:pt x="257" y="140"/>
                  </a:lnTo>
                  <a:lnTo>
                    <a:pt x="259" y="140"/>
                  </a:lnTo>
                  <a:lnTo>
                    <a:pt x="259" y="142"/>
                  </a:lnTo>
                  <a:lnTo>
                    <a:pt x="260" y="142"/>
                  </a:lnTo>
                  <a:lnTo>
                    <a:pt x="260" y="143"/>
                  </a:lnTo>
                  <a:lnTo>
                    <a:pt x="262" y="143"/>
                  </a:lnTo>
                  <a:lnTo>
                    <a:pt x="262" y="143"/>
                  </a:lnTo>
                  <a:lnTo>
                    <a:pt x="263" y="143"/>
                  </a:lnTo>
                  <a:lnTo>
                    <a:pt x="266" y="143"/>
                  </a:lnTo>
                  <a:lnTo>
                    <a:pt x="268" y="143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7" y="145"/>
                  </a:lnTo>
                  <a:lnTo>
                    <a:pt x="281" y="145"/>
                  </a:lnTo>
                  <a:lnTo>
                    <a:pt x="284" y="145"/>
                  </a:lnTo>
                  <a:lnTo>
                    <a:pt x="287" y="146"/>
                  </a:lnTo>
                  <a:lnTo>
                    <a:pt x="290" y="146"/>
                  </a:lnTo>
                  <a:lnTo>
                    <a:pt x="292" y="146"/>
                  </a:lnTo>
                  <a:lnTo>
                    <a:pt x="293" y="146"/>
                  </a:lnTo>
                  <a:lnTo>
                    <a:pt x="295" y="146"/>
                  </a:lnTo>
                  <a:lnTo>
                    <a:pt x="295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8" y="146"/>
                  </a:lnTo>
                  <a:lnTo>
                    <a:pt x="298" y="148"/>
                  </a:lnTo>
                  <a:lnTo>
                    <a:pt x="300" y="150"/>
                  </a:lnTo>
                  <a:lnTo>
                    <a:pt x="301" y="151"/>
                  </a:lnTo>
                  <a:lnTo>
                    <a:pt x="303" y="153"/>
                  </a:lnTo>
                  <a:lnTo>
                    <a:pt x="303" y="154"/>
                  </a:lnTo>
                  <a:lnTo>
                    <a:pt x="304" y="156"/>
                  </a:lnTo>
                  <a:lnTo>
                    <a:pt x="304" y="157"/>
                  </a:lnTo>
                  <a:lnTo>
                    <a:pt x="303" y="159"/>
                  </a:lnTo>
                  <a:lnTo>
                    <a:pt x="303" y="161"/>
                  </a:lnTo>
                  <a:lnTo>
                    <a:pt x="303" y="164"/>
                  </a:lnTo>
                  <a:lnTo>
                    <a:pt x="301" y="165"/>
                  </a:lnTo>
                  <a:lnTo>
                    <a:pt x="301" y="167"/>
                  </a:lnTo>
                  <a:lnTo>
                    <a:pt x="301" y="168"/>
                  </a:lnTo>
                  <a:lnTo>
                    <a:pt x="300" y="170"/>
                  </a:lnTo>
                  <a:lnTo>
                    <a:pt x="300" y="172"/>
                  </a:lnTo>
                  <a:lnTo>
                    <a:pt x="300" y="173"/>
                  </a:lnTo>
                  <a:lnTo>
                    <a:pt x="298" y="175"/>
                  </a:lnTo>
                  <a:lnTo>
                    <a:pt x="298" y="176"/>
                  </a:lnTo>
                  <a:lnTo>
                    <a:pt x="298" y="178"/>
                  </a:lnTo>
                  <a:lnTo>
                    <a:pt x="296" y="179"/>
                  </a:lnTo>
                  <a:lnTo>
                    <a:pt x="296" y="181"/>
                  </a:lnTo>
                  <a:lnTo>
                    <a:pt x="296" y="183"/>
                  </a:lnTo>
                  <a:lnTo>
                    <a:pt x="295" y="184"/>
                  </a:lnTo>
                  <a:lnTo>
                    <a:pt x="295" y="186"/>
                  </a:lnTo>
                  <a:lnTo>
                    <a:pt x="293" y="187"/>
                  </a:lnTo>
                  <a:lnTo>
                    <a:pt x="290" y="187"/>
                  </a:lnTo>
                  <a:lnTo>
                    <a:pt x="288" y="189"/>
                  </a:lnTo>
                  <a:lnTo>
                    <a:pt x="285" y="189"/>
                  </a:lnTo>
                  <a:lnTo>
                    <a:pt x="284" y="191"/>
                  </a:lnTo>
                  <a:lnTo>
                    <a:pt x="281" y="192"/>
                  </a:lnTo>
                  <a:lnTo>
                    <a:pt x="277" y="192"/>
                  </a:lnTo>
                  <a:lnTo>
                    <a:pt x="276" y="194"/>
                  </a:lnTo>
                  <a:lnTo>
                    <a:pt x="273" y="194"/>
                  </a:lnTo>
                  <a:lnTo>
                    <a:pt x="271" y="195"/>
                  </a:lnTo>
                  <a:lnTo>
                    <a:pt x="268" y="195"/>
                  </a:lnTo>
                  <a:lnTo>
                    <a:pt x="265" y="197"/>
                  </a:lnTo>
                  <a:lnTo>
                    <a:pt x="263" y="197"/>
                  </a:lnTo>
                  <a:lnTo>
                    <a:pt x="260" y="198"/>
                  </a:lnTo>
                  <a:lnTo>
                    <a:pt x="259" y="198"/>
                  </a:lnTo>
                  <a:lnTo>
                    <a:pt x="255" y="200"/>
                  </a:lnTo>
                  <a:lnTo>
                    <a:pt x="254" y="202"/>
                  </a:lnTo>
                  <a:lnTo>
                    <a:pt x="251" y="202"/>
                  </a:lnTo>
                  <a:lnTo>
                    <a:pt x="247" y="202"/>
                  </a:lnTo>
                  <a:lnTo>
                    <a:pt x="244" y="203"/>
                  </a:lnTo>
                  <a:lnTo>
                    <a:pt x="241" y="203"/>
                  </a:lnTo>
                  <a:lnTo>
                    <a:pt x="236" y="203"/>
                  </a:lnTo>
                  <a:lnTo>
                    <a:pt x="233" y="205"/>
                  </a:lnTo>
                  <a:lnTo>
                    <a:pt x="227" y="205"/>
                  </a:lnTo>
                  <a:lnTo>
                    <a:pt x="224" y="205"/>
                  </a:lnTo>
                  <a:lnTo>
                    <a:pt x="219" y="206"/>
                  </a:lnTo>
                  <a:lnTo>
                    <a:pt x="214" y="206"/>
                  </a:lnTo>
                  <a:lnTo>
                    <a:pt x="211" y="206"/>
                  </a:lnTo>
                  <a:lnTo>
                    <a:pt x="208" y="208"/>
                  </a:lnTo>
                  <a:lnTo>
                    <a:pt x="206" y="209"/>
                  </a:lnTo>
                  <a:lnTo>
                    <a:pt x="202" y="211"/>
                  </a:lnTo>
                  <a:lnTo>
                    <a:pt x="199" y="213"/>
                  </a:lnTo>
                  <a:lnTo>
                    <a:pt x="195" y="214"/>
                  </a:lnTo>
                  <a:lnTo>
                    <a:pt x="194" y="217"/>
                  </a:lnTo>
                  <a:lnTo>
                    <a:pt x="192" y="217"/>
                  </a:lnTo>
                  <a:lnTo>
                    <a:pt x="191" y="220"/>
                  </a:lnTo>
                  <a:lnTo>
                    <a:pt x="189" y="222"/>
                  </a:lnTo>
                  <a:lnTo>
                    <a:pt x="188" y="225"/>
                  </a:lnTo>
                  <a:lnTo>
                    <a:pt x="186" y="227"/>
                  </a:lnTo>
                  <a:lnTo>
                    <a:pt x="186" y="230"/>
                  </a:lnTo>
                  <a:lnTo>
                    <a:pt x="184" y="230"/>
                  </a:lnTo>
                  <a:lnTo>
                    <a:pt x="183" y="231"/>
                  </a:lnTo>
                  <a:lnTo>
                    <a:pt x="181" y="231"/>
                  </a:lnTo>
                  <a:lnTo>
                    <a:pt x="178" y="231"/>
                  </a:lnTo>
                  <a:lnTo>
                    <a:pt x="178" y="230"/>
                  </a:lnTo>
                  <a:lnTo>
                    <a:pt x="177" y="228"/>
                  </a:lnTo>
                  <a:lnTo>
                    <a:pt x="175" y="227"/>
                  </a:lnTo>
                  <a:lnTo>
                    <a:pt x="175" y="227"/>
                  </a:lnTo>
                  <a:lnTo>
                    <a:pt x="172" y="227"/>
                  </a:lnTo>
                  <a:lnTo>
                    <a:pt x="169" y="228"/>
                  </a:lnTo>
                  <a:lnTo>
                    <a:pt x="165" y="227"/>
                  </a:lnTo>
                  <a:lnTo>
                    <a:pt x="162" y="227"/>
                  </a:lnTo>
                  <a:lnTo>
                    <a:pt x="158" y="227"/>
                  </a:lnTo>
                  <a:lnTo>
                    <a:pt x="156" y="227"/>
                  </a:lnTo>
                  <a:lnTo>
                    <a:pt x="154" y="225"/>
                  </a:lnTo>
                  <a:lnTo>
                    <a:pt x="153" y="225"/>
                  </a:lnTo>
                  <a:lnTo>
                    <a:pt x="153" y="225"/>
                  </a:lnTo>
                  <a:lnTo>
                    <a:pt x="150" y="225"/>
                  </a:lnTo>
                  <a:lnTo>
                    <a:pt x="147" y="225"/>
                  </a:lnTo>
                  <a:lnTo>
                    <a:pt x="143" y="225"/>
                  </a:lnTo>
                  <a:lnTo>
                    <a:pt x="140" y="225"/>
                  </a:lnTo>
                  <a:lnTo>
                    <a:pt x="139" y="225"/>
                  </a:lnTo>
                  <a:lnTo>
                    <a:pt x="137" y="225"/>
                  </a:lnTo>
                  <a:lnTo>
                    <a:pt x="136" y="225"/>
                  </a:lnTo>
                  <a:lnTo>
                    <a:pt x="136" y="227"/>
                  </a:lnTo>
                  <a:lnTo>
                    <a:pt x="134" y="227"/>
                  </a:lnTo>
                  <a:lnTo>
                    <a:pt x="134" y="225"/>
                  </a:lnTo>
                  <a:lnTo>
                    <a:pt x="132" y="227"/>
                  </a:lnTo>
                  <a:lnTo>
                    <a:pt x="132" y="225"/>
                  </a:lnTo>
                  <a:lnTo>
                    <a:pt x="131" y="225"/>
                  </a:lnTo>
                  <a:lnTo>
                    <a:pt x="129" y="224"/>
                  </a:lnTo>
                  <a:lnTo>
                    <a:pt x="129" y="224"/>
                  </a:lnTo>
                  <a:lnTo>
                    <a:pt x="128" y="224"/>
                  </a:lnTo>
                  <a:lnTo>
                    <a:pt x="128" y="224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5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3" y="228"/>
                  </a:lnTo>
                  <a:lnTo>
                    <a:pt x="123" y="230"/>
                  </a:lnTo>
                  <a:lnTo>
                    <a:pt x="123" y="230"/>
                  </a:lnTo>
                  <a:lnTo>
                    <a:pt x="123" y="231"/>
                  </a:lnTo>
                  <a:lnTo>
                    <a:pt x="123" y="233"/>
                  </a:lnTo>
                  <a:lnTo>
                    <a:pt x="124" y="235"/>
                  </a:lnTo>
                  <a:lnTo>
                    <a:pt x="124" y="235"/>
                  </a:lnTo>
                  <a:lnTo>
                    <a:pt x="124" y="236"/>
                  </a:lnTo>
                  <a:lnTo>
                    <a:pt x="123" y="236"/>
                  </a:lnTo>
                  <a:lnTo>
                    <a:pt x="123" y="238"/>
                  </a:lnTo>
                  <a:lnTo>
                    <a:pt x="121" y="238"/>
                  </a:lnTo>
                  <a:lnTo>
                    <a:pt x="121" y="238"/>
                  </a:lnTo>
                  <a:lnTo>
                    <a:pt x="118" y="241"/>
                  </a:lnTo>
                  <a:lnTo>
                    <a:pt x="118" y="239"/>
                  </a:lnTo>
                  <a:lnTo>
                    <a:pt x="118" y="238"/>
                  </a:lnTo>
                  <a:lnTo>
                    <a:pt x="117" y="236"/>
                  </a:lnTo>
                  <a:lnTo>
                    <a:pt x="117" y="235"/>
                  </a:lnTo>
                  <a:lnTo>
                    <a:pt x="117" y="235"/>
                  </a:lnTo>
                  <a:lnTo>
                    <a:pt x="115" y="233"/>
                  </a:lnTo>
                  <a:lnTo>
                    <a:pt x="115" y="231"/>
                  </a:lnTo>
                  <a:lnTo>
                    <a:pt x="113" y="230"/>
                  </a:lnTo>
                  <a:lnTo>
                    <a:pt x="112" y="230"/>
                  </a:lnTo>
                  <a:lnTo>
                    <a:pt x="112" y="227"/>
                  </a:lnTo>
                  <a:lnTo>
                    <a:pt x="112" y="225"/>
                  </a:lnTo>
                  <a:lnTo>
                    <a:pt x="107" y="220"/>
                  </a:lnTo>
                  <a:lnTo>
                    <a:pt x="104" y="217"/>
                  </a:lnTo>
                  <a:lnTo>
                    <a:pt x="102" y="216"/>
                  </a:lnTo>
                  <a:lnTo>
                    <a:pt x="99" y="213"/>
                  </a:lnTo>
                  <a:lnTo>
                    <a:pt x="99" y="209"/>
                  </a:lnTo>
                  <a:lnTo>
                    <a:pt x="96" y="206"/>
                  </a:lnTo>
                  <a:lnTo>
                    <a:pt x="96" y="205"/>
                  </a:lnTo>
                  <a:lnTo>
                    <a:pt x="95" y="203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1" y="194"/>
                  </a:lnTo>
                  <a:lnTo>
                    <a:pt x="90" y="194"/>
                  </a:lnTo>
                  <a:lnTo>
                    <a:pt x="90" y="192"/>
                  </a:lnTo>
                  <a:lnTo>
                    <a:pt x="90" y="191"/>
                  </a:lnTo>
                  <a:lnTo>
                    <a:pt x="88" y="191"/>
                  </a:lnTo>
                  <a:lnTo>
                    <a:pt x="87" y="189"/>
                  </a:lnTo>
                  <a:lnTo>
                    <a:pt x="85" y="187"/>
                  </a:lnTo>
                  <a:lnTo>
                    <a:pt x="79" y="183"/>
                  </a:lnTo>
                  <a:lnTo>
                    <a:pt x="76" y="183"/>
                  </a:lnTo>
                  <a:lnTo>
                    <a:pt x="74" y="181"/>
                  </a:lnTo>
                  <a:lnTo>
                    <a:pt x="72" y="179"/>
                  </a:lnTo>
                  <a:lnTo>
                    <a:pt x="71" y="175"/>
                  </a:lnTo>
                  <a:lnTo>
                    <a:pt x="68" y="172"/>
                  </a:lnTo>
                  <a:lnTo>
                    <a:pt x="65" y="167"/>
                  </a:lnTo>
                  <a:lnTo>
                    <a:pt x="66" y="165"/>
                  </a:lnTo>
                  <a:lnTo>
                    <a:pt x="66" y="164"/>
                  </a:lnTo>
                  <a:lnTo>
                    <a:pt x="65" y="162"/>
                  </a:lnTo>
                  <a:lnTo>
                    <a:pt x="65" y="161"/>
                  </a:lnTo>
                  <a:lnTo>
                    <a:pt x="63" y="159"/>
                  </a:lnTo>
                  <a:lnTo>
                    <a:pt x="65" y="156"/>
                  </a:lnTo>
                  <a:lnTo>
                    <a:pt x="65" y="153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5" y="148"/>
                  </a:lnTo>
                  <a:lnTo>
                    <a:pt x="63" y="146"/>
                  </a:lnTo>
                  <a:lnTo>
                    <a:pt x="63" y="145"/>
                  </a:lnTo>
                  <a:lnTo>
                    <a:pt x="63" y="145"/>
                  </a:lnTo>
                  <a:lnTo>
                    <a:pt x="61" y="143"/>
                  </a:lnTo>
                  <a:lnTo>
                    <a:pt x="63" y="143"/>
                  </a:lnTo>
                  <a:lnTo>
                    <a:pt x="61" y="142"/>
                  </a:lnTo>
                  <a:lnTo>
                    <a:pt x="60" y="140"/>
                  </a:lnTo>
                  <a:lnTo>
                    <a:pt x="60" y="139"/>
                  </a:lnTo>
                  <a:lnTo>
                    <a:pt x="60" y="137"/>
                  </a:lnTo>
                  <a:lnTo>
                    <a:pt x="57" y="132"/>
                  </a:lnTo>
                  <a:lnTo>
                    <a:pt x="55" y="131"/>
                  </a:lnTo>
                  <a:lnTo>
                    <a:pt x="54" y="127"/>
                  </a:lnTo>
                  <a:lnTo>
                    <a:pt x="50" y="126"/>
                  </a:lnTo>
                  <a:lnTo>
                    <a:pt x="49" y="124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6" y="123"/>
                  </a:lnTo>
                  <a:lnTo>
                    <a:pt x="44" y="123"/>
                  </a:lnTo>
                  <a:lnTo>
                    <a:pt x="42" y="121"/>
                  </a:lnTo>
                  <a:lnTo>
                    <a:pt x="41" y="120"/>
                  </a:lnTo>
                  <a:lnTo>
                    <a:pt x="39" y="116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8" y="110"/>
                  </a:lnTo>
                  <a:lnTo>
                    <a:pt x="38" y="109"/>
                  </a:lnTo>
                  <a:lnTo>
                    <a:pt x="36" y="107"/>
                  </a:lnTo>
                  <a:lnTo>
                    <a:pt x="33" y="101"/>
                  </a:lnTo>
                  <a:lnTo>
                    <a:pt x="33" y="101"/>
                  </a:lnTo>
                  <a:lnTo>
                    <a:pt x="31" y="99"/>
                  </a:lnTo>
                  <a:lnTo>
                    <a:pt x="30" y="98"/>
                  </a:lnTo>
                  <a:lnTo>
                    <a:pt x="30" y="94"/>
                  </a:lnTo>
                  <a:lnTo>
                    <a:pt x="28" y="94"/>
                  </a:lnTo>
                  <a:lnTo>
                    <a:pt x="24" y="87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17" y="79"/>
                  </a:lnTo>
                  <a:lnTo>
                    <a:pt x="17" y="75"/>
                  </a:lnTo>
                  <a:lnTo>
                    <a:pt x="14" y="74"/>
                  </a:lnTo>
                  <a:lnTo>
                    <a:pt x="13" y="69"/>
                  </a:lnTo>
                  <a:lnTo>
                    <a:pt x="8" y="64"/>
                  </a:lnTo>
                  <a:lnTo>
                    <a:pt x="6" y="63"/>
                  </a:lnTo>
                  <a:lnTo>
                    <a:pt x="3" y="63"/>
                  </a:lnTo>
                  <a:lnTo>
                    <a:pt x="2" y="63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2" y="61"/>
                  </a:lnTo>
                  <a:lnTo>
                    <a:pt x="3" y="57"/>
                  </a:lnTo>
                  <a:lnTo>
                    <a:pt x="3" y="53"/>
                  </a:lnTo>
                  <a:lnTo>
                    <a:pt x="5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4" y="46"/>
                  </a:lnTo>
                  <a:lnTo>
                    <a:pt x="19" y="46"/>
                  </a:lnTo>
                  <a:lnTo>
                    <a:pt x="20" y="46"/>
                  </a:lnTo>
                  <a:lnTo>
                    <a:pt x="20" y="46"/>
                  </a:lnTo>
                  <a:lnTo>
                    <a:pt x="24" y="44"/>
                  </a:lnTo>
                  <a:lnTo>
                    <a:pt x="27" y="41"/>
                  </a:lnTo>
                  <a:lnTo>
                    <a:pt x="28" y="39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3" y="35"/>
                  </a:lnTo>
                  <a:lnTo>
                    <a:pt x="38" y="35"/>
                  </a:lnTo>
                  <a:lnTo>
                    <a:pt x="41" y="33"/>
                  </a:lnTo>
                  <a:lnTo>
                    <a:pt x="41" y="33"/>
                  </a:lnTo>
                  <a:lnTo>
                    <a:pt x="42" y="31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7" y="27"/>
                  </a:lnTo>
                  <a:lnTo>
                    <a:pt x="49" y="25"/>
                  </a:lnTo>
                  <a:lnTo>
                    <a:pt x="46" y="24"/>
                  </a:lnTo>
                  <a:lnTo>
                    <a:pt x="44" y="20"/>
                  </a:lnTo>
                  <a:lnTo>
                    <a:pt x="41" y="17"/>
                  </a:lnTo>
                  <a:lnTo>
                    <a:pt x="39" y="16"/>
                  </a:lnTo>
                  <a:lnTo>
                    <a:pt x="36" y="12"/>
                  </a:lnTo>
                  <a:lnTo>
                    <a:pt x="35" y="9"/>
                  </a:lnTo>
                  <a:lnTo>
                    <a:pt x="38" y="9"/>
                  </a:lnTo>
                  <a:lnTo>
                    <a:pt x="42" y="8"/>
                  </a:lnTo>
                  <a:lnTo>
                    <a:pt x="46" y="6"/>
                  </a:lnTo>
                  <a:lnTo>
                    <a:pt x="50" y="5"/>
                  </a:lnTo>
                  <a:lnTo>
                    <a:pt x="55" y="5"/>
                  </a:lnTo>
                  <a:lnTo>
                    <a:pt x="60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7" name="Freeform 63">
              <a:extLst>
                <a:ext uri="{FF2B5EF4-FFF2-40B4-BE49-F238E27FC236}">
                  <a16:creationId xmlns:a16="http://schemas.microsoft.com/office/drawing/2014/main" id="{B1DB53A5-B489-4F07-829B-A65D76DD79BB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5870" y="4447111"/>
              <a:ext cx="58477" cy="48731"/>
            </a:xfrm>
            <a:custGeom>
              <a:avLst/>
              <a:gdLst>
                <a:gd name="T0" fmla="*/ 24 w 30"/>
                <a:gd name="T1" fmla="*/ 0 h 25"/>
                <a:gd name="T2" fmla="*/ 24 w 30"/>
                <a:gd name="T3" fmla="*/ 0 h 25"/>
                <a:gd name="T4" fmla="*/ 24 w 30"/>
                <a:gd name="T5" fmla="*/ 2 h 25"/>
                <a:gd name="T6" fmla="*/ 27 w 30"/>
                <a:gd name="T7" fmla="*/ 5 h 25"/>
                <a:gd name="T8" fmla="*/ 29 w 30"/>
                <a:gd name="T9" fmla="*/ 6 h 25"/>
                <a:gd name="T10" fmla="*/ 29 w 30"/>
                <a:gd name="T11" fmla="*/ 11 h 25"/>
                <a:gd name="T12" fmla="*/ 30 w 30"/>
                <a:gd name="T13" fmla="*/ 14 h 25"/>
                <a:gd name="T14" fmla="*/ 30 w 30"/>
                <a:gd name="T15" fmla="*/ 17 h 25"/>
                <a:gd name="T16" fmla="*/ 29 w 30"/>
                <a:gd name="T17" fmla="*/ 19 h 25"/>
                <a:gd name="T18" fmla="*/ 27 w 30"/>
                <a:gd name="T19" fmla="*/ 19 h 25"/>
                <a:gd name="T20" fmla="*/ 26 w 30"/>
                <a:gd name="T21" fmla="*/ 19 h 25"/>
                <a:gd name="T22" fmla="*/ 26 w 30"/>
                <a:gd name="T23" fmla="*/ 19 h 25"/>
                <a:gd name="T24" fmla="*/ 24 w 30"/>
                <a:gd name="T25" fmla="*/ 17 h 25"/>
                <a:gd name="T26" fmla="*/ 21 w 30"/>
                <a:gd name="T27" fmla="*/ 17 h 25"/>
                <a:gd name="T28" fmla="*/ 19 w 30"/>
                <a:gd name="T29" fmla="*/ 19 h 25"/>
                <a:gd name="T30" fmla="*/ 19 w 30"/>
                <a:gd name="T31" fmla="*/ 19 h 25"/>
                <a:gd name="T32" fmla="*/ 16 w 30"/>
                <a:gd name="T33" fmla="*/ 17 h 25"/>
                <a:gd name="T34" fmla="*/ 16 w 30"/>
                <a:gd name="T35" fmla="*/ 22 h 25"/>
                <a:gd name="T36" fmla="*/ 15 w 30"/>
                <a:gd name="T37" fmla="*/ 24 h 25"/>
                <a:gd name="T38" fmla="*/ 13 w 30"/>
                <a:gd name="T39" fmla="*/ 24 h 25"/>
                <a:gd name="T40" fmla="*/ 8 w 30"/>
                <a:gd name="T41" fmla="*/ 25 h 25"/>
                <a:gd name="T42" fmla="*/ 7 w 30"/>
                <a:gd name="T43" fmla="*/ 22 h 25"/>
                <a:gd name="T44" fmla="*/ 5 w 30"/>
                <a:gd name="T45" fmla="*/ 22 h 25"/>
                <a:gd name="T46" fmla="*/ 4 w 30"/>
                <a:gd name="T47" fmla="*/ 22 h 25"/>
                <a:gd name="T48" fmla="*/ 2 w 30"/>
                <a:gd name="T49" fmla="*/ 22 h 25"/>
                <a:gd name="T50" fmla="*/ 2 w 30"/>
                <a:gd name="T51" fmla="*/ 20 h 25"/>
                <a:gd name="T52" fmla="*/ 0 w 30"/>
                <a:gd name="T53" fmla="*/ 19 h 25"/>
                <a:gd name="T54" fmla="*/ 4 w 30"/>
                <a:gd name="T55" fmla="*/ 19 h 25"/>
                <a:gd name="T56" fmla="*/ 4 w 30"/>
                <a:gd name="T57" fmla="*/ 17 h 25"/>
                <a:gd name="T58" fmla="*/ 5 w 30"/>
                <a:gd name="T59" fmla="*/ 17 h 25"/>
                <a:gd name="T60" fmla="*/ 7 w 30"/>
                <a:gd name="T61" fmla="*/ 14 h 25"/>
                <a:gd name="T62" fmla="*/ 8 w 30"/>
                <a:gd name="T63" fmla="*/ 14 h 25"/>
                <a:gd name="T64" fmla="*/ 7 w 30"/>
                <a:gd name="T65" fmla="*/ 11 h 25"/>
                <a:gd name="T66" fmla="*/ 7 w 30"/>
                <a:gd name="T67" fmla="*/ 8 h 25"/>
                <a:gd name="T68" fmla="*/ 8 w 30"/>
                <a:gd name="T69" fmla="*/ 6 h 25"/>
                <a:gd name="T70" fmla="*/ 10 w 30"/>
                <a:gd name="T71" fmla="*/ 5 h 25"/>
                <a:gd name="T72" fmla="*/ 11 w 30"/>
                <a:gd name="T73" fmla="*/ 5 h 25"/>
                <a:gd name="T74" fmla="*/ 15 w 30"/>
                <a:gd name="T75" fmla="*/ 3 h 25"/>
                <a:gd name="T76" fmla="*/ 16 w 30"/>
                <a:gd name="T77" fmla="*/ 5 h 25"/>
                <a:gd name="T78" fmla="*/ 16 w 30"/>
                <a:gd name="T79" fmla="*/ 5 h 25"/>
                <a:gd name="T80" fmla="*/ 19 w 30"/>
                <a:gd name="T81" fmla="*/ 5 h 25"/>
                <a:gd name="T82" fmla="*/ 21 w 30"/>
                <a:gd name="T83" fmla="*/ 2 h 25"/>
                <a:gd name="T84" fmla="*/ 22 w 30"/>
                <a:gd name="T85" fmla="*/ 0 h 25"/>
                <a:gd name="T86" fmla="*/ 24 w 30"/>
                <a:gd name="T8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" h="25">
                  <a:moveTo>
                    <a:pt x="24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8"/>
                  </a:lnTo>
                  <a:lnTo>
                    <a:pt x="29" y="11"/>
                  </a:lnTo>
                  <a:lnTo>
                    <a:pt x="29" y="13"/>
                  </a:lnTo>
                  <a:lnTo>
                    <a:pt x="30" y="14"/>
                  </a:lnTo>
                  <a:lnTo>
                    <a:pt x="30" y="16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6" y="20"/>
                  </a:lnTo>
                  <a:lnTo>
                    <a:pt x="16" y="22"/>
                  </a:lnTo>
                  <a:lnTo>
                    <a:pt x="16" y="24"/>
                  </a:lnTo>
                  <a:lnTo>
                    <a:pt x="15" y="24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0" y="25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6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7" y="11"/>
                  </a:lnTo>
                  <a:lnTo>
                    <a:pt x="7" y="9"/>
                  </a:lnTo>
                  <a:lnTo>
                    <a:pt x="7" y="8"/>
                  </a:lnTo>
                  <a:lnTo>
                    <a:pt x="7" y="8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8" name="Freeform 64">
              <a:extLst>
                <a:ext uri="{FF2B5EF4-FFF2-40B4-BE49-F238E27FC236}">
                  <a16:creationId xmlns:a16="http://schemas.microsoft.com/office/drawing/2014/main" id="{D7D5359A-96EE-4917-892B-D7AF596CE1D3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1094" y="1794220"/>
              <a:ext cx="15594" cy="5848"/>
            </a:xfrm>
            <a:custGeom>
              <a:avLst/>
              <a:gdLst>
                <a:gd name="T0" fmla="*/ 8 w 8"/>
                <a:gd name="T1" fmla="*/ 0 h 3"/>
                <a:gd name="T2" fmla="*/ 6 w 8"/>
                <a:gd name="T3" fmla="*/ 1 h 3"/>
                <a:gd name="T4" fmla="*/ 5 w 8"/>
                <a:gd name="T5" fmla="*/ 3 h 3"/>
                <a:gd name="T6" fmla="*/ 2 w 8"/>
                <a:gd name="T7" fmla="*/ 3 h 3"/>
                <a:gd name="T8" fmla="*/ 0 w 8"/>
                <a:gd name="T9" fmla="*/ 1 h 3"/>
                <a:gd name="T10" fmla="*/ 3 w 8"/>
                <a:gd name="T11" fmla="*/ 0 h 3"/>
                <a:gd name="T12" fmla="*/ 5 w 8"/>
                <a:gd name="T13" fmla="*/ 0 h 3"/>
                <a:gd name="T14" fmla="*/ 8 w 8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6" y="1"/>
                  </a:lnTo>
                  <a:lnTo>
                    <a:pt x="5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9" name="Freeform 65">
              <a:extLst>
                <a:ext uri="{FF2B5EF4-FFF2-40B4-BE49-F238E27FC236}">
                  <a16:creationId xmlns:a16="http://schemas.microsoft.com/office/drawing/2014/main" id="{145371BB-14D5-4AA2-AF9A-E4FE7696FC52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5673" y="1766931"/>
              <a:ext cx="25340" cy="7797"/>
            </a:xfrm>
            <a:custGeom>
              <a:avLst/>
              <a:gdLst>
                <a:gd name="T0" fmla="*/ 5 w 13"/>
                <a:gd name="T1" fmla="*/ 0 h 4"/>
                <a:gd name="T2" fmla="*/ 5 w 13"/>
                <a:gd name="T3" fmla="*/ 0 h 4"/>
                <a:gd name="T4" fmla="*/ 7 w 13"/>
                <a:gd name="T5" fmla="*/ 1 h 4"/>
                <a:gd name="T6" fmla="*/ 10 w 13"/>
                <a:gd name="T7" fmla="*/ 0 h 4"/>
                <a:gd name="T8" fmla="*/ 11 w 13"/>
                <a:gd name="T9" fmla="*/ 0 h 4"/>
                <a:gd name="T10" fmla="*/ 13 w 13"/>
                <a:gd name="T11" fmla="*/ 1 h 4"/>
                <a:gd name="T12" fmla="*/ 10 w 13"/>
                <a:gd name="T13" fmla="*/ 4 h 4"/>
                <a:gd name="T14" fmla="*/ 10 w 13"/>
                <a:gd name="T15" fmla="*/ 4 h 4"/>
                <a:gd name="T16" fmla="*/ 7 w 13"/>
                <a:gd name="T17" fmla="*/ 4 h 4"/>
                <a:gd name="T18" fmla="*/ 2 w 13"/>
                <a:gd name="T19" fmla="*/ 4 h 4"/>
                <a:gd name="T20" fmla="*/ 0 w 13"/>
                <a:gd name="T21" fmla="*/ 3 h 4"/>
                <a:gd name="T22" fmla="*/ 0 w 13"/>
                <a:gd name="T23" fmla="*/ 1 h 4"/>
                <a:gd name="T24" fmla="*/ 4 w 13"/>
                <a:gd name="T25" fmla="*/ 1 h 4"/>
                <a:gd name="T26" fmla="*/ 5 w 13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" h="4">
                  <a:moveTo>
                    <a:pt x="5" y="0"/>
                  </a:moveTo>
                  <a:lnTo>
                    <a:pt x="5" y="0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1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7" y="4"/>
                  </a:lnTo>
                  <a:lnTo>
                    <a:pt x="2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4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0" name="Freeform 66">
              <a:extLst>
                <a:ext uri="{FF2B5EF4-FFF2-40B4-BE49-F238E27FC236}">
                  <a16:creationId xmlns:a16="http://schemas.microsoft.com/office/drawing/2014/main" id="{ED6336FA-2946-4D1A-A03E-E26B61CFC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8275591" y="1630485"/>
              <a:ext cx="15594" cy="9747"/>
            </a:xfrm>
            <a:custGeom>
              <a:avLst/>
              <a:gdLst>
                <a:gd name="T0" fmla="*/ 7 w 8"/>
                <a:gd name="T1" fmla="*/ 0 h 5"/>
                <a:gd name="T2" fmla="*/ 8 w 8"/>
                <a:gd name="T3" fmla="*/ 2 h 5"/>
                <a:gd name="T4" fmla="*/ 8 w 8"/>
                <a:gd name="T5" fmla="*/ 2 h 5"/>
                <a:gd name="T6" fmla="*/ 5 w 8"/>
                <a:gd name="T7" fmla="*/ 5 h 5"/>
                <a:gd name="T8" fmla="*/ 2 w 8"/>
                <a:gd name="T9" fmla="*/ 5 h 5"/>
                <a:gd name="T10" fmla="*/ 0 w 8"/>
                <a:gd name="T11" fmla="*/ 3 h 5"/>
                <a:gd name="T12" fmla="*/ 0 w 8"/>
                <a:gd name="T13" fmla="*/ 3 h 5"/>
                <a:gd name="T14" fmla="*/ 2 w 8"/>
                <a:gd name="T15" fmla="*/ 2 h 5"/>
                <a:gd name="T16" fmla="*/ 2 w 8"/>
                <a:gd name="T17" fmla="*/ 2 h 5"/>
                <a:gd name="T18" fmla="*/ 7 w 8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" h="5">
                  <a:moveTo>
                    <a:pt x="7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5" y="5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1" name="Freeform 67">
              <a:extLst>
                <a:ext uri="{FF2B5EF4-FFF2-40B4-BE49-F238E27FC236}">
                  <a16:creationId xmlns:a16="http://schemas.microsoft.com/office/drawing/2014/main" id="{E276845B-9F66-4F15-B543-86932365884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1021" y="1692860"/>
              <a:ext cx="37036" cy="9747"/>
            </a:xfrm>
            <a:custGeom>
              <a:avLst/>
              <a:gdLst>
                <a:gd name="T0" fmla="*/ 13 w 19"/>
                <a:gd name="T1" fmla="*/ 0 h 5"/>
                <a:gd name="T2" fmla="*/ 18 w 19"/>
                <a:gd name="T3" fmla="*/ 0 h 5"/>
                <a:gd name="T4" fmla="*/ 19 w 19"/>
                <a:gd name="T5" fmla="*/ 1 h 5"/>
                <a:gd name="T6" fmla="*/ 18 w 19"/>
                <a:gd name="T7" fmla="*/ 1 h 5"/>
                <a:gd name="T8" fmla="*/ 16 w 19"/>
                <a:gd name="T9" fmla="*/ 1 h 5"/>
                <a:gd name="T10" fmla="*/ 14 w 19"/>
                <a:gd name="T11" fmla="*/ 1 h 5"/>
                <a:gd name="T12" fmla="*/ 14 w 19"/>
                <a:gd name="T13" fmla="*/ 3 h 5"/>
                <a:gd name="T14" fmla="*/ 14 w 19"/>
                <a:gd name="T15" fmla="*/ 5 h 5"/>
                <a:gd name="T16" fmla="*/ 11 w 19"/>
                <a:gd name="T17" fmla="*/ 5 h 5"/>
                <a:gd name="T18" fmla="*/ 7 w 19"/>
                <a:gd name="T19" fmla="*/ 3 h 5"/>
                <a:gd name="T20" fmla="*/ 5 w 19"/>
                <a:gd name="T21" fmla="*/ 3 h 5"/>
                <a:gd name="T22" fmla="*/ 0 w 19"/>
                <a:gd name="T23" fmla="*/ 1 h 5"/>
                <a:gd name="T24" fmla="*/ 0 w 19"/>
                <a:gd name="T25" fmla="*/ 1 h 5"/>
                <a:gd name="T26" fmla="*/ 0 w 19"/>
                <a:gd name="T27" fmla="*/ 0 h 5"/>
                <a:gd name="T28" fmla="*/ 3 w 19"/>
                <a:gd name="T29" fmla="*/ 1 h 5"/>
                <a:gd name="T30" fmla="*/ 7 w 19"/>
                <a:gd name="T31" fmla="*/ 0 h 5"/>
                <a:gd name="T32" fmla="*/ 11 w 19"/>
                <a:gd name="T33" fmla="*/ 0 h 5"/>
                <a:gd name="T34" fmla="*/ 13 w 19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5">
                  <a:moveTo>
                    <a:pt x="13" y="0"/>
                  </a:moveTo>
                  <a:lnTo>
                    <a:pt x="18" y="0"/>
                  </a:lnTo>
                  <a:lnTo>
                    <a:pt x="19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4" y="5"/>
                  </a:lnTo>
                  <a:lnTo>
                    <a:pt x="11" y="5"/>
                  </a:lnTo>
                  <a:lnTo>
                    <a:pt x="7" y="3"/>
                  </a:lnTo>
                  <a:lnTo>
                    <a:pt x="5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2" name="Freeform 68">
              <a:extLst>
                <a:ext uri="{FF2B5EF4-FFF2-40B4-BE49-F238E27FC236}">
                  <a16:creationId xmlns:a16="http://schemas.microsoft.com/office/drawing/2014/main" id="{07608574-1F4A-4C88-85A1-E86FCA8D45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491954" y="1688962"/>
              <a:ext cx="7797" cy="9747"/>
            </a:xfrm>
            <a:custGeom>
              <a:avLst/>
              <a:gdLst>
                <a:gd name="T0" fmla="*/ 1 w 4"/>
                <a:gd name="T1" fmla="*/ 0 h 5"/>
                <a:gd name="T2" fmla="*/ 3 w 4"/>
                <a:gd name="T3" fmla="*/ 0 h 5"/>
                <a:gd name="T4" fmla="*/ 3 w 4"/>
                <a:gd name="T5" fmla="*/ 2 h 5"/>
                <a:gd name="T6" fmla="*/ 4 w 4"/>
                <a:gd name="T7" fmla="*/ 2 h 5"/>
                <a:gd name="T8" fmla="*/ 3 w 4"/>
                <a:gd name="T9" fmla="*/ 3 h 5"/>
                <a:gd name="T10" fmla="*/ 1 w 4"/>
                <a:gd name="T11" fmla="*/ 5 h 5"/>
                <a:gd name="T12" fmla="*/ 0 w 4"/>
                <a:gd name="T13" fmla="*/ 5 h 5"/>
                <a:gd name="T14" fmla="*/ 0 w 4"/>
                <a:gd name="T15" fmla="*/ 5 h 5"/>
                <a:gd name="T16" fmla="*/ 0 w 4"/>
                <a:gd name="T17" fmla="*/ 5 h 5"/>
                <a:gd name="T18" fmla="*/ 0 w 4"/>
                <a:gd name="T19" fmla="*/ 3 h 5"/>
                <a:gd name="T20" fmla="*/ 1 w 4"/>
                <a:gd name="T21" fmla="*/ 0 h 5"/>
                <a:gd name="T22" fmla="*/ 1 w 4"/>
                <a:gd name="T23" fmla="*/ 0 h 5"/>
                <a:gd name="T24" fmla="*/ 1 w 4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" h="5">
                  <a:moveTo>
                    <a:pt x="1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3" name="Freeform 69">
              <a:extLst>
                <a:ext uri="{FF2B5EF4-FFF2-40B4-BE49-F238E27FC236}">
                  <a16:creationId xmlns:a16="http://schemas.microsoft.com/office/drawing/2014/main" id="{329D60BB-2794-4173-B8A2-DA1F5B0D9CAD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6516" y="1811763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4 w 4"/>
                <a:gd name="T7" fmla="*/ 3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2 h 3"/>
                <a:gd name="T16" fmla="*/ 0 w 4"/>
                <a:gd name="T17" fmla="*/ 2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4" name="Freeform 70">
              <a:extLst>
                <a:ext uri="{FF2B5EF4-FFF2-40B4-BE49-F238E27FC236}">
                  <a16:creationId xmlns:a16="http://schemas.microsoft.com/office/drawing/2014/main" id="{2C5BE24D-56FA-4344-BC5D-45A9BA2CED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098212" y="1815662"/>
              <a:ext cx="21442" cy="5848"/>
            </a:xfrm>
            <a:custGeom>
              <a:avLst/>
              <a:gdLst>
                <a:gd name="T0" fmla="*/ 5 w 11"/>
                <a:gd name="T1" fmla="*/ 0 h 3"/>
                <a:gd name="T2" fmla="*/ 9 w 11"/>
                <a:gd name="T3" fmla="*/ 0 h 3"/>
                <a:gd name="T4" fmla="*/ 11 w 11"/>
                <a:gd name="T5" fmla="*/ 1 h 3"/>
                <a:gd name="T6" fmla="*/ 11 w 11"/>
                <a:gd name="T7" fmla="*/ 1 h 3"/>
                <a:gd name="T8" fmla="*/ 9 w 11"/>
                <a:gd name="T9" fmla="*/ 1 h 3"/>
                <a:gd name="T10" fmla="*/ 9 w 11"/>
                <a:gd name="T11" fmla="*/ 1 h 3"/>
                <a:gd name="T12" fmla="*/ 8 w 11"/>
                <a:gd name="T13" fmla="*/ 3 h 3"/>
                <a:gd name="T14" fmla="*/ 5 w 11"/>
                <a:gd name="T15" fmla="*/ 1 h 3"/>
                <a:gd name="T16" fmla="*/ 0 w 11"/>
                <a:gd name="T17" fmla="*/ 1 h 3"/>
                <a:gd name="T18" fmla="*/ 1 w 11"/>
                <a:gd name="T19" fmla="*/ 0 h 3"/>
                <a:gd name="T20" fmla="*/ 5 w 11"/>
                <a:gd name="T2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3">
                  <a:moveTo>
                    <a:pt x="5" y="0"/>
                  </a:moveTo>
                  <a:lnTo>
                    <a:pt x="9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8" y="3"/>
                  </a:lnTo>
                  <a:lnTo>
                    <a:pt x="5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5" name="Freeform 71">
              <a:extLst>
                <a:ext uri="{FF2B5EF4-FFF2-40B4-BE49-F238E27FC236}">
                  <a16:creationId xmlns:a16="http://schemas.microsoft.com/office/drawing/2014/main" id="{11E11EDC-E1D3-44AC-950F-8DAA6D2D49B8}"/>
                </a:ext>
              </a:extLst>
            </p:cNvPr>
            <p:cNvSpPr>
              <a:spLocks/>
            </p:cNvSpPr>
            <p:nvPr/>
          </p:nvSpPr>
          <p:spPr bwMode="auto">
            <a:xfrm>
              <a:off x="8297032" y="1384883"/>
              <a:ext cx="46781" cy="9747"/>
            </a:xfrm>
            <a:custGeom>
              <a:avLst/>
              <a:gdLst>
                <a:gd name="T0" fmla="*/ 4 w 24"/>
                <a:gd name="T1" fmla="*/ 0 h 5"/>
                <a:gd name="T2" fmla="*/ 18 w 24"/>
                <a:gd name="T3" fmla="*/ 0 h 5"/>
                <a:gd name="T4" fmla="*/ 22 w 24"/>
                <a:gd name="T5" fmla="*/ 2 h 5"/>
                <a:gd name="T6" fmla="*/ 24 w 24"/>
                <a:gd name="T7" fmla="*/ 3 h 5"/>
                <a:gd name="T8" fmla="*/ 19 w 24"/>
                <a:gd name="T9" fmla="*/ 5 h 5"/>
                <a:gd name="T10" fmla="*/ 2 w 24"/>
                <a:gd name="T11" fmla="*/ 3 h 5"/>
                <a:gd name="T12" fmla="*/ 0 w 24"/>
                <a:gd name="T13" fmla="*/ 2 h 5"/>
                <a:gd name="T14" fmla="*/ 0 w 24"/>
                <a:gd name="T15" fmla="*/ 2 h 5"/>
                <a:gd name="T16" fmla="*/ 4 w 24"/>
                <a:gd name="T1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5">
                  <a:moveTo>
                    <a:pt x="4" y="0"/>
                  </a:moveTo>
                  <a:lnTo>
                    <a:pt x="18" y="0"/>
                  </a:lnTo>
                  <a:lnTo>
                    <a:pt x="22" y="2"/>
                  </a:lnTo>
                  <a:lnTo>
                    <a:pt x="24" y="3"/>
                  </a:lnTo>
                  <a:lnTo>
                    <a:pt x="19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6" name="Freeform 72">
              <a:extLst>
                <a:ext uri="{FF2B5EF4-FFF2-40B4-BE49-F238E27FC236}">
                  <a16:creationId xmlns:a16="http://schemas.microsoft.com/office/drawing/2014/main" id="{A3FC4551-C513-4181-B5C3-52B4CBFA0E5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2118" y="1462852"/>
              <a:ext cx="76020" cy="23391"/>
            </a:xfrm>
            <a:custGeom>
              <a:avLst/>
              <a:gdLst>
                <a:gd name="T0" fmla="*/ 9 w 39"/>
                <a:gd name="T1" fmla="*/ 0 h 12"/>
                <a:gd name="T2" fmla="*/ 15 w 39"/>
                <a:gd name="T3" fmla="*/ 0 h 12"/>
                <a:gd name="T4" fmla="*/ 22 w 39"/>
                <a:gd name="T5" fmla="*/ 1 h 12"/>
                <a:gd name="T6" fmla="*/ 34 w 39"/>
                <a:gd name="T7" fmla="*/ 3 h 12"/>
                <a:gd name="T8" fmla="*/ 39 w 39"/>
                <a:gd name="T9" fmla="*/ 4 h 12"/>
                <a:gd name="T10" fmla="*/ 36 w 39"/>
                <a:gd name="T11" fmla="*/ 7 h 12"/>
                <a:gd name="T12" fmla="*/ 33 w 39"/>
                <a:gd name="T13" fmla="*/ 7 h 12"/>
                <a:gd name="T14" fmla="*/ 30 w 39"/>
                <a:gd name="T15" fmla="*/ 9 h 12"/>
                <a:gd name="T16" fmla="*/ 27 w 39"/>
                <a:gd name="T17" fmla="*/ 11 h 12"/>
                <a:gd name="T18" fmla="*/ 22 w 39"/>
                <a:gd name="T19" fmla="*/ 12 h 12"/>
                <a:gd name="T20" fmla="*/ 19 w 39"/>
                <a:gd name="T21" fmla="*/ 12 h 12"/>
                <a:gd name="T22" fmla="*/ 15 w 39"/>
                <a:gd name="T23" fmla="*/ 12 h 12"/>
                <a:gd name="T24" fmla="*/ 8 w 39"/>
                <a:gd name="T25" fmla="*/ 7 h 12"/>
                <a:gd name="T26" fmla="*/ 3 w 39"/>
                <a:gd name="T27" fmla="*/ 6 h 12"/>
                <a:gd name="T28" fmla="*/ 0 w 39"/>
                <a:gd name="T29" fmla="*/ 4 h 12"/>
                <a:gd name="T30" fmla="*/ 0 w 39"/>
                <a:gd name="T31" fmla="*/ 1 h 12"/>
                <a:gd name="T32" fmla="*/ 1 w 39"/>
                <a:gd name="T33" fmla="*/ 0 h 12"/>
                <a:gd name="T34" fmla="*/ 4 w 39"/>
                <a:gd name="T35" fmla="*/ 0 h 12"/>
                <a:gd name="T36" fmla="*/ 9 w 39"/>
                <a:gd name="T3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12">
                  <a:moveTo>
                    <a:pt x="9" y="0"/>
                  </a:moveTo>
                  <a:lnTo>
                    <a:pt x="15" y="0"/>
                  </a:lnTo>
                  <a:lnTo>
                    <a:pt x="22" y="1"/>
                  </a:lnTo>
                  <a:lnTo>
                    <a:pt x="34" y="3"/>
                  </a:lnTo>
                  <a:lnTo>
                    <a:pt x="39" y="4"/>
                  </a:lnTo>
                  <a:lnTo>
                    <a:pt x="36" y="7"/>
                  </a:lnTo>
                  <a:lnTo>
                    <a:pt x="33" y="7"/>
                  </a:lnTo>
                  <a:lnTo>
                    <a:pt x="30" y="9"/>
                  </a:lnTo>
                  <a:lnTo>
                    <a:pt x="27" y="11"/>
                  </a:lnTo>
                  <a:lnTo>
                    <a:pt x="22" y="12"/>
                  </a:lnTo>
                  <a:lnTo>
                    <a:pt x="19" y="12"/>
                  </a:lnTo>
                  <a:lnTo>
                    <a:pt x="15" y="12"/>
                  </a:lnTo>
                  <a:lnTo>
                    <a:pt x="8" y="7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1" y="0"/>
                  </a:lnTo>
                  <a:lnTo>
                    <a:pt x="4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7" name="Freeform 73">
              <a:extLst>
                <a:ext uri="{FF2B5EF4-FFF2-40B4-BE49-F238E27FC236}">
                  <a16:creationId xmlns:a16="http://schemas.microsoft.com/office/drawing/2014/main" id="{5E103AC6-1B8C-4ACB-85CE-6F63573606E9}"/>
                </a:ext>
              </a:extLst>
            </p:cNvPr>
            <p:cNvSpPr>
              <a:spLocks/>
            </p:cNvSpPr>
            <p:nvPr/>
          </p:nvSpPr>
          <p:spPr bwMode="auto">
            <a:xfrm>
              <a:off x="8449071" y="1636333"/>
              <a:ext cx="37036" cy="15594"/>
            </a:xfrm>
            <a:custGeom>
              <a:avLst/>
              <a:gdLst>
                <a:gd name="T0" fmla="*/ 19 w 19"/>
                <a:gd name="T1" fmla="*/ 0 h 8"/>
                <a:gd name="T2" fmla="*/ 19 w 19"/>
                <a:gd name="T3" fmla="*/ 2 h 8"/>
                <a:gd name="T4" fmla="*/ 19 w 19"/>
                <a:gd name="T5" fmla="*/ 4 h 8"/>
                <a:gd name="T6" fmla="*/ 17 w 19"/>
                <a:gd name="T7" fmla="*/ 5 h 8"/>
                <a:gd name="T8" fmla="*/ 15 w 19"/>
                <a:gd name="T9" fmla="*/ 7 h 8"/>
                <a:gd name="T10" fmla="*/ 14 w 19"/>
                <a:gd name="T11" fmla="*/ 7 h 8"/>
                <a:gd name="T12" fmla="*/ 14 w 19"/>
                <a:gd name="T13" fmla="*/ 8 h 8"/>
                <a:gd name="T14" fmla="*/ 12 w 19"/>
                <a:gd name="T15" fmla="*/ 7 h 8"/>
                <a:gd name="T16" fmla="*/ 9 w 19"/>
                <a:gd name="T17" fmla="*/ 8 h 8"/>
                <a:gd name="T18" fmla="*/ 8 w 19"/>
                <a:gd name="T19" fmla="*/ 8 h 8"/>
                <a:gd name="T20" fmla="*/ 6 w 19"/>
                <a:gd name="T21" fmla="*/ 7 h 8"/>
                <a:gd name="T22" fmla="*/ 1 w 19"/>
                <a:gd name="T23" fmla="*/ 7 h 8"/>
                <a:gd name="T24" fmla="*/ 0 w 19"/>
                <a:gd name="T25" fmla="*/ 7 h 8"/>
                <a:gd name="T26" fmla="*/ 3 w 19"/>
                <a:gd name="T27" fmla="*/ 5 h 8"/>
                <a:gd name="T28" fmla="*/ 9 w 19"/>
                <a:gd name="T29" fmla="*/ 5 h 8"/>
                <a:gd name="T30" fmla="*/ 19 w 19"/>
                <a:gd name="T3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8">
                  <a:moveTo>
                    <a:pt x="19" y="0"/>
                  </a:moveTo>
                  <a:lnTo>
                    <a:pt x="19" y="2"/>
                  </a:lnTo>
                  <a:lnTo>
                    <a:pt x="19" y="4"/>
                  </a:lnTo>
                  <a:lnTo>
                    <a:pt x="17" y="5"/>
                  </a:lnTo>
                  <a:lnTo>
                    <a:pt x="15" y="7"/>
                  </a:lnTo>
                  <a:lnTo>
                    <a:pt x="14" y="7"/>
                  </a:lnTo>
                  <a:lnTo>
                    <a:pt x="14" y="8"/>
                  </a:lnTo>
                  <a:lnTo>
                    <a:pt x="12" y="7"/>
                  </a:lnTo>
                  <a:lnTo>
                    <a:pt x="9" y="8"/>
                  </a:lnTo>
                  <a:lnTo>
                    <a:pt x="8" y="8"/>
                  </a:lnTo>
                  <a:lnTo>
                    <a:pt x="6" y="7"/>
                  </a:lnTo>
                  <a:lnTo>
                    <a:pt x="1" y="7"/>
                  </a:lnTo>
                  <a:lnTo>
                    <a:pt x="0" y="7"/>
                  </a:lnTo>
                  <a:lnTo>
                    <a:pt x="3" y="5"/>
                  </a:lnTo>
                  <a:lnTo>
                    <a:pt x="9" y="5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8" name="Freeform 74">
              <a:extLst>
                <a:ext uri="{FF2B5EF4-FFF2-40B4-BE49-F238E27FC236}">
                  <a16:creationId xmlns:a16="http://schemas.microsoft.com/office/drawing/2014/main" id="{56E28DDA-A825-473C-94BC-195C6357BEE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3813" y="1382935"/>
              <a:ext cx="177380" cy="81867"/>
            </a:xfrm>
            <a:custGeom>
              <a:avLst/>
              <a:gdLst>
                <a:gd name="T0" fmla="*/ 63 w 91"/>
                <a:gd name="T1" fmla="*/ 0 h 42"/>
                <a:gd name="T2" fmla="*/ 66 w 91"/>
                <a:gd name="T3" fmla="*/ 1 h 42"/>
                <a:gd name="T4" fmla="*/ 71 w 91"/>
                <a:gd name="T5" fmla="*/ 4 h 42"/>
                <a:gd name="T6" fmla="*/ 73 w 91"/>
                <a:gd name="T7" fmla="*/ 8 h 42"/>
                <a:gd name="T8" fmla="*/ 76 w 91"/>
                <a:gd name="T9" fmla="*/ 11 h 42"/>
                <a:gd name="T10" fmla="*/ 90 w 91"/>
                <a:gd name="T11" fmla="*/ 14 h 42"/>
                <a:gd name="T12" fmla="*/ 91 w 91"/>
                <a:gd name="T13" fmla="*/ 17 h 42"/>
                <a:gd name="T14" fmla="*/ 90 w 91"/>
                <a:gd name="T15" fmla="*/ 19 h 42"/>
                <a:gd name="T16" fmla="*/ 82 w 91"/>
                <a:gd name="T17" fmla="*/ 20 h 42"/>
                <a:gd name="T18" fmla="*/ 79 w 91"/>
                <a:gd name="T19" fmla="*/ 25 h 42"/>
                <a:gd name="T20" fmla="*/ 80 w 91"/>
                <a:gd name="T21" fmla="*/ 25 h 42"/>
                <a:gd name="T22" fmla="*/ 84 w 91"/>
                <a:gd name="T23" fmla="*/ 31 h 42"/>
                <a:gd name="T24" fmla="*/ 84 w 91"/>
                <a:gd name="T25" fmla="*/ 33 h 42"/>
                <a:gd name="T26" fmla="*/ 63 w 91"/>
                <a:gd name="T27" fmla="*/ 36 h 42"/>
                <a:gd name="T28" fmla="*/ 46 w 91"/>
                <a:gd name="T29" fmla="*/ 37 h 42"/>
                <a:gd name="T30" fmla="*/ 41 w 91"/>
                <a:gd name="T31" fmla="*/ 39 h 42"/>
                <a:gd name="T32" fmla="*/ 30 w 91"/>
                <a:gd name="T33" fmla="*/ 42 h 42"/>
                <a:gd name="T34" fmla="*/ 9 w 91"/>
                <a:gd name="T35" fmla="*/ 36 h 42"/>
                <a:gd name="T36" fmla="*/ 5 w 91"/>
                <a:gd name="T37" fmla="*/ 34 h 42"/>
                <a:gd name="T38" fmla="*/ 0 w 91"/>
                <a:gd name="T39" fmla="*/ 30 h 42"/>
                <a:gd name="T40" fmla="*/ 5 w 91"/>
                <a:gd name="T41" fmla="*/ 26 h 42"/>
                <a:gd name="T42" fmla="*/ 16 w 91"/>
                <a:gd name="T43" fmla="*/ 25 h 42"/>
                <a:gd name="T44" fmla="*/ 21 w 91"/>
                <a:gd name="T45" fmla="*/ 19 h 42"/>
                <a:gd name="T46" fmla="*/ 17 w 91"/>
                <a:gd name="T47" fmla="*/ 17 h 42"/>
                <a:gd name="T48" fmla="*/ 16 w 91"/>
                <a:gd name="T49" fmla="*/ 15 h 42"/>
                <a:gd name="T50" fmla="*/ 17 w 91"/>
                <a:gd name="T51" fmla="*/ 12 h 42"/>
                <a:gd name="T52" fmla="*/ 22 w 91"/>
                <a:gd name="T53" fmla="*/ 9 h 42"/>
                <a:gd name="T54" fmla="*/ 28 w 91"/>
                <a:gd name="T55" fmla="*/ 8 h 42"/>
                <a:gd name="T56" fmla="*/ 35 w 91"/>
                <a:gd name="T57" fmla="*/ 6 h 42"/>
                <a:gd name="T58" fmla="*/ 41 w 91"/>
                <a:gd name="T59" fmla="*/ 4 h 42"/>
                <a:gd name="T60" fmla="*/ 47 w 91"/>
                <a:gd name="T61" fmla="*/ 4 h 42"/>
                <a:gd name="T62" fmla="*/ 52 w 91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" h="42">
                  <a:moveTo>
                    <a:pt x="62" y="0"/>
                  </a:moveTo>
                  <a:lnTo>
                    <a:pt x="63" y="0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8" y="3"/>
                  </a:lnTo>
                  <a:lnTo>
                    <a:pt x="71" y="4"/>
                  </a:lnTo>
                  <a:lnTo>
                    <a:pt x="73" y="6"/>
                  </a:lnTo>
                  <a:lnTo>
                    <a:pt x="73" y="8"/>
                  </a:lnTo>
                  <a:lnTo>
                    <a:pt x="74" y="9"/>
                  </a:lnTo>
                  <a:lnTo>
                    <a:pt x="76" y="11"/>
                  </a:lnTo>
                  <a:lnTo>
                    <a:pt x="85" y="14"/>
                  </a:lnTo>
                  <a:lnTo>
                    <a:pt x="90" y="14"/>
                  </a:lnTo>
                  <a:lnTo>
                    <a:pt x="91" y="15"/>
                  </a:lnTo>
                  <a:lnTo>
                    <a:pt x="91" y="17"/>
                  </a:lnTo>
                  <a:lnTo>
                    <a:pt x="91" y="19"/>
                  </a:lnTo>
                  <a:lnTo>
                    <a:pt x="90" y="19"/>
                  </a:lnTo>
                  <a:lnTo>
                    <a:pt x="88" y="20"/>
                  </a:lnTo>
                  <a:lnTo>
                    <a:pt x="82" y="20"/>
                  </a:lnTo>
                  <a:lnTo>
                    <a:pt x="80" y="22"/>
                  </a:lnTo>
                  <a:lnTo>
                    <a:pt x="79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2" y="30"/>
                  </a:lnTo>
                  <a:lnTo>
                    <a:pt x="84" y="31"/>
                  </a:lnTo>
                  <a:lnTo>
                    <a:pt x="85" y="31"/>
                  </a:lnTo>
                  <a:lnTo>
                    <a:pt x="84" y="33"/>
                  </a:lnTo>
                  <a:lnTo>
                    <a:pt x="82" y="34"/>
                  </a:lnTo>
                  <a:lnTo>
                    <a:pt x="63" y="36"/>
                  </a:lnTo>
                  <a:lnTo>
                    <a:pt x="49" y="37"/>
                  </a:lnTo>
                  <a:lnTo>
                    <a:pt x="46" y="37"/>
                  </a:lnTo>
                  <a:lnTo>
                    <a:pt x="44" y="37"/>
                  </a:lnTo>
                  <a:lnTo>
                    <a:pt x="41" y="39"/>
                  </a:lnTo>
                  <a:lnTo>
                    <a:pt x="33" y="42"/>
                  </a:lnTo>
                  <a:lnTo>
                    <a:pt x="30" y="42"/>
                  </a:lnTo>
                  <a:lnTo>
                    <a:pt x="21" y="39"/>
                  </a:lnTo>
                  <a:lnTo>
                    <a:pt x="9" y="36"/>
                  </a:lnTo>
                  <a:lnTo>
                    <a:pt x="8" y="34"/>
                  </a:lnTo>
                  <a:lnTo>
                    <a:pt x="5" y="34"/>
                  </a:lnTo>
                  <a:lnTo>
                    <a:pt x="2" y="33"/>
                  </a:lnTo>
                  <a:lnTo>
                    <a:pt x="0" y="30"/>
                  </a:lnTo>
                  <a:lnTo>
                    <a:pt x="2" y="28"/>
                  </a:lnTo>
                  <a:lnTo>
                    <a:pt x="5" y="26"/>
                  </a:lnTo>
                  <a:lnTo>
                    <a:pt x="9" y="25"/>
                  </a:lnTo>
                  <a:lnTo>
                    <a:pt x="16" y="25"/>
                  </a:lnTo>
                  <a:lnTo>
                    <a:pt x="19" y="22"/>
                  </a:lnTo>
                  <a:lnTo>
                    <a:pt x="21" y="19"/>
                  </a:lnTo>
                  <a:lnTo>
                    <a:pt x="25" y="15"/>
                  </a:lnTo>
                  <a:lnTo>
                    <a:pt x="17" y="17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21" y="11"/>
                  </a:lnTo>
                  <a:lnTo>
                    <a:pt x="22" y="9"/>
                  </a:lnTo>
                  <a:lnTo>
                    <a:pt x="27" y="8"/>
                  </a:lnTo>
                  <a:lnTo>
                    <a:pt x="28" y="8"/>
                  </a:lnTo>
                  <a:lnTo>
                    <a:pt x="30" y="8"/>
                  </a:lnTo>
                  <a:lnTo>
                    <a:pt x="35" y="6"/>
                  </a:lnTo>
                  <a:lnTo>
                    <a:pt x="38" y="6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7" y="4"/>
                  </a:lnTo>
                  <a:lnTo>
                    <a:pt x="50" y="3"/>
                  </a:lnTo>
                  <a:lnTo>
                    <a:pt x="52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9" name="Freeform 75">
              <a:extLst>
                <a:ext uri="{FF2B5EF4-FFF2-40B4-BE49-F238E27FC236}">
                  <a16:creationId xmlns:a16="http://schemas.microsoft.com/office/drawing/2014/main" id="{94531AE7-0E93-48E2-BBCC-058E35281F7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91005" y="1400477"/>
              <a:ext cx="38984" cy="11695"/>
            </a:xfrm>
            <a:custGeom>
              <a:avLst/>
              <a:gdLst>
                <a:gd name="T0" fmla="*/ 11 w 20"/>
                <a:gd name="T1" fmla="*/ 0 h 6"/>
                <a:gd name="T2" fmla="*/ 19 w 20"/>
                <a:gd name="T3" fmla="*/ 2 h 6"/>
                <a:gd name="T4" fmla="*/ 20 w 20"/>
                <a:gd name="T5" fmla="*/ 2 h 6"/>
                <a:gd name="T6" fmla="*/ 20 w 20"/>
                <a:gd name="T7" fmla="*/ 3 h 6"/>
                <a:gd name="T8" fmla="*/ 19 w 20"/>
                <a:gd name="T9" fmla="*/ 3 h 6"/>
                <a:gd name="T10" fmla="*/ 14 w 20"/>
                <a:gd name="T11" fmla="*/ 5 h 6"/>
                <a:gd name="T12" fmla="*/ 1 w 20"/>
                <a:gd name="T13" fmla="*/ 6 h 6"/>
                <a:gd name="T14" fmla="*/ 0 w 20"/>
                <a:gd name="T15" fmla="*/ 5 h 6"/>
                <a:gd name="T16" fmla="*/ 0 w 20"/>
                <a:gd name="T17" fmla="*/ 5 h 6"/>
                <a:gd name="T18" fmla="*/ 1 w 20"/>
                <a:gd name="T19" fmla="*/ 2 h 6"/>
                <a:gd name="T20" fmla="*/ 3 w 20"/>
                <a:gd name="T21" fmla="*/ 0 h 6"/>
                <a:gd name="T22" fmla="*/ 11 w 20"/>
                <a:gd name="T2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6">
                  <a:moveTo>
                    <a:pt x="11" y="0"/>
                  </a:moveTo>
                  <a:lnTo>
                    <a:pt x="19" y="2"/>
                  </a:lnTo>
                  <a:lnTo>
                    <a:pt x="20" y="2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4" y="5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3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0" name="Freeform 76">
              <a:extLst>
                <a:ext uri="{FF2B5EF4-FFF2-40B4-BE49-F238E27FC236}">
                  <a16:creationId xmlns:a16="http://schemas.microsoft.com/office/drawing/2014/main" id="{755D56A8-4146-4ECB-90BC-E495B5696E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649977"/>
              <a:ext cx="428829" cy="210516"/>
            </a:xfrm>
            <a:custGeom>
              <a:avLst/>
              <a:gdLst>
                <a:gd name="T0" fmla="*/ 216 w 220"/>
                <a:gd name="T1" fmla="*/ 4 h 108"/>
                <a:gd name="T2" fmla="*/ 218 w 220"/>
                <a:gd name="T3" fmla="*/ 11 h 108"/>
                <a:gd name="T4" fmla="*/ 209 w 220"/>
                <a:gd name="T5" fmla="*/ 22 h 108"/>
                <a:gd name="T6" fmla="*/ 193 w 220"/>
                <a:gd name="T7" fmla="*/ 27 h 108"/>
                <a:gd name="T8" fmla="*/ 171 w 220"/>
                <a:gd name="T9" fmla="*/ 33 h 108"/>
                <a:gd name="T10" fmla="*/ 144 w 220"/>
                <a:gd name="T11" fmla="*/ 41 h 108"/>
                <a:gd name="T12" fmla="*/ 120 w 220"/>
                <a:gd name="T13" fmla="*/ 47 h 108"/>
                <a:gd name="T14" fmla="*/ 108 w 220"/>
                <a:gd name="T15" fmla="*/ 52 h 108"/>
                <a:gd name="T16" fmla="*/ 100 w 220"/>
                <a:gd name="T17" fmla="*/ 58 h 108"/>
                <a:gd name="T18" fmla="*/ 93 w 220"/>
                <a:gd name="T19" fmla="*/ 60 h 108"/>
                <a:gd name="T20" fmla="*/ 97 w 220"/>
                <a:gd name="T21" fmla="*/ 63 h 108"/>
                <a:gd name="T22" fmla="*/ 90 w 220"/>
                <a:gd name="T23" fmla="*/ 67 h 108"/>
                <a:gd name="T24" fmla="*/ 87 w 220"/>
                <a:gd name="T25" fmla="*/ 71 h 108"/>
                <a:gd name="T26" fmla="*/ 78 w 220"/>
                <a:gd name="T27" fmla="*/ 69 h 108"/>
                <a:gd name="T28" fmla="*/ 76 w 220"/>
                <a:gd name="T29" fmla="*/ 75 h 108"/>
                <a:gd name="T30" fmla="*/ 70 w 220"/>
                <a:gd name="T31" fmla="*/ 77 h 108"/>
                <a:gd name="T32" fmla="*/ 68 w 220"/>
                <a:gd name="T33" fmla="*/ 85 h 108"/>
                <a:gd name="T34" fmla="*/ 59 w 220"/>
                <a:gd name="T35" fmla="*/ 93 h 108"/>
                <a:gd name="T36" fmla="*/ 56 w 220"/>
                <a:gd name="T37" fmla="*/ 94 h 108"/>
                <a:gd name="T38" fmla="*/ 54 w 220"/>
                <a:gd name="T39" fmla="*/ 96 h 108"/>
                <a:gd name="T40" fmla="*/ 46 w 220"/>
                <a:gd name="T41" fmla="*/ 107 h 108"/>
                <a:gd name="T42" fmla="*/ 32 w 220"/>
                <a:gd name="T43" fmla="*/ 107 h 108"/>
                <a:gd name="T44" fmla="*/ 15 w 220"/>
                <a:gd name="T45" fmla="*/ 104 h 108"/>
                <a:gd name="T46" fmla="*/ 7 w 220"/>
                <a:gd name="T47" fmla="*/ 101 h 108"/>
                <a:gd name="T48" fmla="*/ 4 w 220"/>
                <a:gd name="T49" fmla="*/ 94 h 108"/>
                <a:gd name="T50" fmla="*/ 13 w 220"/>
                <a:gd name="T51" fmla="*/ 90 h 108"/>
                <a:gd name="T52" fmla="*/ 18 w 220"/>
                <a:gd name="T53" fmla="*/ 83 h 108"/>
                <a:gd name="T54" fmla="*/ 34 w 220"/>
                <a:gd name="T55" fmla="*/ 74 h 108"/>
                <a:gd name="T56" fmla="*/ 27 w 220"/>
                <a:gd name="T57" fmla="*/ 72 h 108"/>
                <a:gd name="T58" fmla="*/ 35 w 220"/>
                <a:gd name="T59" fmla="*/ 63 h 108"/>
                <a:gd name="T60" fmla="*/ 32 w 220"/>
                <a:gd name="T61" fmla="*/ 60 h 108"/>
                <a:gd name="T62" fmla="*/ 30 w 220"/>
                <a:gd name="T63" fmla="*/ 55 h 108"/>
                <a:gd name="T64" fmla="*/ 38 w 220"/>
                <a:gd name="T65" fmla="*/ 56 h 108"/>
                <a:gd name="T66" fmla="*/ 45 w 220"/>
                <a:gd name="T67" fmla="*/ 52 h 108"/>
                <a:gd name="T68" fmla="*/ 48 w 220"/>
                <a:gd name="T69" fmla="*/ 49 h 108"/>
                <a:gd name="T70" fmla="*/ 57 w 220"/>
                <a:gd name="T71" fmla="*/ 47 h 108"/>
                <a:gd name="T72" fmla="*/ 62 w 220"/>
                <a:gd name="T73" fmla="*/ 41 h 108"/>
                <a:gd name="T74" fmla="*/ 76 w 220"/>
                <a:gd name="T75" fmla="*/ 34 h 108"/>
                <a:gd name="T76" fmla="*/ 90 w 220"/>
                <a:gd name="T77" fmla="*/ 31 h 108"/>
                <a:gd name="T78" fmla="*/ 101 w 220"/>
                <a:gd name="T79" fmla="*/ 28 h 108"/>
                <a:gd name="T80" fmla="*/ 106 w 220"/>
                <a:gd name="T81" fmla="*/ 27 h 108"/>
                <a:gd name="T82" fmla="*/ 108 w 220"/>
                <a:gd name="T83" fmla="*/ 22 h 108"/>
                <a:gd name="T84" fmla="*/ 127 w 220"/>
                <a:gd name="T85" fmla="*/ 23 h 108"/>
                <a:gd name="T86" fmla="*/ 155 w 220"/>
                <a:gd name="T87" fmla="*/ 19 h 108"/>
                <a:gd name="T88" fmla="*/ 164 w 220"/>
                <a:gd name="T89" fmla="*/ 15 h 108"/>
                <a:gd name="T90" fmla="*/ 174 w 220"/>
                <a:gd name="T91" fmla="*/ 14 h 108"/>
                <a:gd name="T92" fmla="*/ 182 w 220"/>
                <a:gd name="T93" fmla="*/ 6 h 108"/>
                <a:gd name="T94" fmla="*/ 201 w 220"/>
                <a:gd name="T95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0" h="108">
                  <a:moveTo>
                    <a:pt x="201" y="0"/>
                  </a:moveTo>
                  <a:lnTo>
                    <a:pt x="205" y="1"/>
                  </a:lnTo>
                  <a:lnTo>
                    <a:pt x="213" y="3"/>
                  </a:lnTo>
                  <a:lnTo>
                    <a:pt x="216" y="4"/>
                  </a:lnTo>
                  <a:lnTo>
                    <a:pt x="218" y="6"/>
                  </a:lnTo>
                  <a:lnTo>
                    <a:pt x="220" y="8"/>
                  </a:lnTo>
                  <a:lnTo>
                    <a:pt x="220" y="9"/>
                  </a:lnTo>
                  <a:lnTo>
                    <a:pt x="218" y="11"/>
                  </a:lnTo>
                  <a:lnTo>
                    <a:pt x="218" y="12"/>
                  </a:lnTo>
                  <a:lnTo>
                    <a:pt x="218" y="14"/>
                  </a:lnTo>
                  <a:lnTo>
                    <a:pt x="213" y="17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2" y="23"/>
                  </a:lnTo>
                  <a:lnTo>
                    <a:pt x="196" y="25"/>
                  </a:lnTo>
                  <a:lnTo>
                    <a:pt x="193" y="27"/>
                  </a:lnTo>
                  <a:lnTo>
                    <a:pt x="190" y="28"/>
                  </a:lnTo>
                  <a:lnTo>
                    <a:pt x="187" y="30"/>
                  </a:lnTo>
                  <a:lnTo>
                    <a:pt x="180" y="31"/>
                  </a:lnTo>
                  <a:lnTo>
                    <a:pt x="171" y="33"/>
                  </a:lnTo>
                  <a:lnTo>
                    <a:pt x="166" y="36"/>
                  </a:lnTo>
                  <a:lnTo>
                    <a:pt x="158" y="36"/>
                  </a:lnTo>
                  <a:lnTo>
                    <a:pt x="152" y="39"/>
                  </a:lnTo>
                  <a:lnTo>
                    <a:pt x="144" y="41"/>
                  </a:lnTo>
                  <a:lnTo>
                    <a:pt x="142" y="41"/>
                  </a:lnTo>
                  <a:lnTo>
                    <a:pt x="138" y="42"/>
                  </a:lnTo>
                  <a:lnTo>
                    <a:pt x="134" y="42"/>
                  </a:lnTo>
                  <a:lnTo>
                    <a:pt x="120" y="47"/>
                  </a:lnTo>
                  <a:lnTo>
                    <a:pt x="114" y="50"/>
                  </a:lnTo>
                  <a:lnTo>
                    <a:pt x="111" y="50"/>
                  </a:lnTo>
                  <a:lnTo>
                    <a:pt x="109" y="50"/>
                  </a:lnTo>
                  <a:lnTo>
                    <a:pt x="108" y="52"/>
                  </a:lnTo>
                  <a:lnTo>
                    <a:pt x="106" y="53"/>
                  </a:lnTo>
                  <a:lnTo>
                    <a:pt x="103" y="55"/>
                  </a:lnTo>
                  <a:lnTo>
                    <a:pt x="101" y="56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98" y="58"/>
                  </a:lnTo>
                  <a:lnTo>
                    <a:pt x="97" y="58"/>
                  </a:lnTo>
                  <a:lnTo>
                    <a:pt x="93" y="60"/>
                  </a:lnTo>
                  <a:lnTo>
                    <a:pt x="93" y="61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5" y="64"/>
                  </a:lnTo>
                  <a:lnTo>
                    <a:pt x="93" y="66"/>
                  </a:lnTo>
                  <a:lnTo>
                    <a:pt x="92" y="67"/>
                  </a:lnTo>
                  <a:lnTo>
                    <a:pt x="90" y="67"/>
                  </a:lnTo>
                  <a:lnTo>
                    <a:pt x="87" y="67"/>
                  </a:lnTo>
                  <a:lnTo>
                    <a:pt x="86" y="69"/>
                  </a:lnTo>
                  <a:lnTo>
                    <a:pt x="87" y="69"/>
                  </a:lnTo>
                  <a:lnTo>
                    <a:pt x="87" y="71"/>
                  </a:lnTo>
                  <a:lnTo>
                    <a:pt x="86" y="71"/>
                  </a:lnTo>
                  <a:lnTo>
                    <a:pt x="84" y="71"/>
                  </a:lnTo>
                  <a:lnTo>
                    <a:pt x="79" y="69"/>
                  </a:lnTo>
                  <a:lnTo>
                    <a:pt x="78" y="69"/>
                  </a:lnTo>
                  <a:lnTo>
                    <a:pt x="78" y="71"/>
                  </a:lnTo>
                  <a:lnTo>
                    <a:pt x="78" y="72"/>
                  </a:lnTo>
                  <a:lnTo>
                    <a:pt x="78" y="74"/>
                  </a:lnTo>
                  <a:lnTo>
                    <a:pt x="76" y="75"/>
                  </a:lnTo>
                  <a:lnTo>
                    <a:pt x="75" y="75"/>
                  </a:lnTo>
                  <a:lnTo>
                    <a:pt x="68" y="74"/>
                  </a:lnTo>
                  <a:lnTo>
                    <a:pt x="68" y="75"/>
                  </a:lnTo>
                  <a:lnTo>
                    <a:pt x="70" y="77"/>
                  </a:lnTo>
                  <a:lnTo>
                    <a:pt x="70" y="78"/>
                  </a:lnTo>
                  <a:lnTo>
                    <a:pt x="71" y="80"/>
                  </a:lnTo>
                  <a:lnTo>
                    <a:pt x="70" y="82"/>
                  </a:lnTo>
                  <a:lnTo>
                    <a:pt x="68" y="85"/>
                  </a:lnTo>
                  <a:lnTo>
                    <a:pt x="57" y="88"/>
                  </a:lnTo>
                  <a:lnTo>
                    <a:pt x="57" y="90"/>
                  </a:lnTo>
                  <a:lnTo>
                    <a:pt x="59" y="91"/>
                  </a:lnTo>
                  <a:lnTo>
                    <a:pt x="59" y="93"/>
                  </a:lnTo>
                  <a:lnTo>
                    <a:pt x="59" y="94"/>
                  </a:lnTo>
                  <a:lnTo>
                    <a:pt x="57" y="94"/>
                  </a:lnTo>
                  <a:lnTo>
                    <a:pt x="56" y="94"/>
                  </a:lnTo>
                  <a:lnTo>
                    <a:pt x="56" y="94"/>
                  </a:lnTo>
                  <a:lnTo>
                    <a:pt x="52" y="93"/>
                  </a:lnTo>
                  <a:lnTo>
                    <a:pt x="51" y="93"/>
                  </a:lnTo>
                  <a:lnTo>
                    <a:pt x="51" y="94"/>
                  </a:lnTo>
                  <a:lnTo>
                    <a:pt x="54" y="96"/>
                  </a:lnTo>
                  <a:lnTo>
                    <a:pt x="54" y="97"/>
                  </a:lnTo>
                  <a:lnTo>
                    <a:pt x="54" y="99"/>
                  </a:lnTo>
                  <a:lnTo>
                    <a:pt x="49" y="102"/>
                  </a:lnTo>
                  <a:lnTo>
                    <a:pt x="46" y="107"/>
                  </a:lnTo>
                  <a:lnTo>
                    <a:pt x="41" y="108"/>
                  </a:lnTo>
                  <a:lnTo>
                    <a:pt x="38" y="108"/>
                  </a:lnTo>
                  <a:lnTo>
                    <a:pt x="35" y="108"/>
                  </a:lnTo>
                  <a:lnTo>
                    <a:pt x="32" y="107"/>
                  </a:lnTo>
                  <a:lnTo>
                    <a:pt x="26" y="107"/>
                  </a:lnTo>
                  <a:lnTo>
                    <a:pt x="23" y="105"/>
                  </a:lnTo>
                  <a:lnTo>
                    <a:pt x="18" y="104"/>
                  </a:lnTo>
                  <a:lnTo>
                    <a:pt x="15" y="104"/>
                  </a:lnTo>
                  <a:lnTo>
                    <a:pt x="11" y="105"/>
                  </a:lnTo>
                  <a:lnTo>
                    <a:pt x="8" y="107"/>
                  </a:lnTo>
                  <a:lnTo>
                    <a:pt x="5" y="104"/>
                  </a:lnTo>
                  <a:lnTo>
                    <a:pt x="7" y="101"/>
                  </a:lnTo>
                  <a:lnTo>
                    <a:pt x="0" y="97"/>
                  </a:lnTo>
                  <a:lnTo>
                    <a:pt x="0" y="96"/>
                  </a:lnTo>
                  <a:lnTo>
                    <a:pt x="0" y="94"/>
                  </a:lnTo>
                  <a:lnTo>
                    <a:pt x="4" y="94"/>
                  </a:lnTo>
                  <a:lnTo>
                    <a:pt x="5" y="91"/>
                  </a:lnTo>
                  <a:lnTo>
                    <a:pt x="8" y="90"/>
                  </a:lnTo>
                  <a:lnTo>
                    <a:pt x="11" y="90"/>
                  </a:lnTo>
                  <a:lnTo>
                    <a:pt x="13" y="90"/>
                  </a:lnTo>
                  <a:lnTo>
                    <a:pt x="15" y="88"/>
                  </a:lnTo>
                  <a:lnTo>
                    <a:pt x="15" y="86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23" y="77"/>
                  </a:lnTo>
                  <a:lnTo>
                    <a:pt x="24" y="75"/>
                  </a:lnTo>
                  <a:lnTo>
                    <a:pt x="34" y="75"/>
                  </a:lnTo>
                  <a:lnTo>
                    <a:pt x="34" y="74"/>
                  </a:lnTo>
                  <a:lnTo>
                    <a:pt x="32" y="74"/>
                  </a:lnTo>
                  <a:lnTo>
                    <a:pt x="29" y="74"/>
                  </a:lnTo>
                  <a:lnTo>
                    <a:pt x="27" y="72"/>
                  </a:lnTo>
                  <a:lnTo>
                    <a:pt x="27" y="72"/>
                  </a:lnTo>
                  <a:lnTo>
                    <a:pt x="26" y="71"/>
                  </a:lnTo>
                  <a:lnTo>
                    <a:pt x="27" y="69"/>
                  </a:lnTo>
                  <a:lnTo>
                    <a:pt x="30" y="66"/>
                  </a:lnTo>
                  <a:lnTo>
                    <a:pt x="35" y="63"/>
                  </a:lnTo>
                  <a:lnTo>
                    <a:pt x="40" y="61"/>
                  </a:lnTo>
                  <a:lnTo>
                    <a:pt x="38" y="61"/>
                  </a:lnTo>
                  <a:lnTo>
                    <a:pt x="37" y="60"/>
                  </a:lnTo>
                  <a:lnTo>
                    <a:pt x="32" y="60"/>
                  </a:lnTo>
                  <a:lnTo>
                    <a:pt x="30" y="58"/>
                  </a:lnTo>
                  <a:lnTo>
                    <a:pt x="30" y="56"/>
                  </a:lnTo>
                  <a:lnTo>
                    <a:pt x="29" y="56"/>
                  </a:lnTo>
                  <a:lnTo>
                    <a:pt x="30" y="55"/>
                  </a:lnTo>
                  <a:lnTo>
                    <a:pt x="34" y="55"/>
                  </a:lnTo>
                  <a:lnTo>
                    <a:pt x="35" y="55"/>
                  </a:lnTo>
                  <a:lnTo>
                    <a:pt x="37" y="55"/>
                  </a:lnTo>
                  <a:lnTo>
                    <a:pt x="38" y="56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5" y="53"/>
                  </a:lnTo>
                  <a:lnTo>
                    <a:pt x="45" y="52"/>
                  </a:lnTo>
                  <a:lnTo>
                    <a:pt x="45" y="50"/>
                  </a:lnTo>
                  <a:lnTo>
                    <a:pt x="45" y="50"/>
                  </a:lnTo>
                  <a:lnTo>
                    <a:pt x="46" y="49"/>
                  </a:lnTo>
                  <a:lnTo>
                    <a:pt x="48" y="49"/>
                  </a:lnTo>
                  <a:lnTo>
                    <a:pt x="51" y="49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7" y="47"/>
                  </a:lnTo>
                  <a:lnTo>
                    <a:pt x="59" y="45"/>
                  </a:lnTo>
                  <a:lnTo>
                    <a:pt x="62" y="42"/>
                  </a:lnTo>
                  <a:lnTo>
                    <a:pt x="62" y="42"/>
                  </a:lnTo>
                  <a:lnTo>
                    <a:pt x="62" y="41"/>
                  </a:lnTo>
                  <a:lnTo>
                    <a:pt x="67" y="39"/>
                  </a:lnTo>
                  <a:lnTo>
                    <a:pt x="71" y="38"/>
                  </a:lnTo>
                  <a:lnTo>
                    <a:pt x="75" y="34"/>
                  </a:lnTo>
                  <a:lnTo>
                    <a:pt x="76" y="34"/>
                  </a:lnTo>
                  <a:lnTo>
                    <a:pt x="78" y="34"/>
                  </a:lnTo>
                  <a:lnTo>
                    <a:pt x="81" y="33"/>
                  </a:lnTo>
                  <a:lnTo>
                    <a:pt x="87" y="33"/>
                  </a:lnTo>
                  <a:lnTo>
                    <a:pt x="90" y="31"/>
                  </a:lnTo>
                  <a:lnTo>
                    <a:pt x="92" y="28"/>
                  </a:lnTo>
                  <a:lnTo>
                    <a:pt x="93" y="28"/>
                  </a:lnTo>
                  <a:lnTo>
                    <a:pt x="98" y="27"/>
                  </a:lnTo>
                  <a:lnTo>
                    <a:pt x="101" y="28"/>
                  </a:lnTo>
                  <a:lnTo>
                    <a:pt x="101" y="28"/>
                  </a:lnTo>
                  <a:lnTo>
                    <a:pt x="103" y="28"/>
                  </a:lnTo>
                  <a:lnTo>
                    <a:pt x="105" y="28"/>
                  </a:lnTo>
                  <a:lnTo>
                    <a:pt x="106" y="27"/>
                  </a:lnTo>
                  <a:lnTo>
                    <a:pt x="105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8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2" y="23"/>
                  </a:lnTo>
                  <a:lnTo>
                    <a:pt x="127" y="23"/>
                  </a:lnTo>
                  <a:lnTo>
                    <a:pt x="130" y="23"/>
                  </a:lnTo>
                  <a:lnTo>
                    <a:pt x="133" y="23"/>
                  </a:lnTo>
                  <a:lnTo>
                    <a:pt x="141" y="22"/>
                  </a:lnTo>
                  <a:lnTo>
                    <a:pt x="155" y="19"/>
                  </a:lnTo>
                  <a:lnTo>
                    <a:pt x="158" y="17"/>
                  </a:lnTo>
                  <a:lnTo>
                    <a:pt x="161" y="15"/>
                  </a:lnTo>
                  <a:lnTo>
                    <a:pt x="163" y="15"/>
                  </a:lnTo>
                  <a:lnTo>
                    <a:pt x="164" y="15"/>
                  </a:lnTo>
                  <a:lnTo>
                    <a:pt x="168" y="15"/>
                  </a:lnTo>
                  <a:lnTo>
                    <a:pt x="171" y="14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5" y="12"/>
                  </a:lnTo>
                  <a:lnTo>
                    <a:pt x="175" y="9"/>
                  </a:lnTo>
                  <a:lnTo>
                    <a:pt x="177" y="8"/>
                  </a:lnTo>
                  <a:lnTo>
                    <a:pt x="182" y="6"/>
                  </a:lnTo>
                  <a:lnTo>
                    <a:pt x="188" y="3"/>
                  </a:lnTo>
                  <a:lnTo>
                    <a:pt x="194" y="1"/>
                  </a:lnTo>
                  <a:lnTo>
                    <a:pt x="199" y="0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1" name="Freeform 77">
              <a:extLst>
                <a:ext uri="{FF2B5EF4-FFF2-40B4-BE49-F238E27FC236}">
                  <a16:creationId xmlns:a16="http://schemas.microsoft.com/office/drawing/2014/main" id="{4B616C32-059A-44DB-B890-0A83333BC7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634297" y="1993040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1 w 3"/>
                <a:gd name="T3" fmla="*/ 0 h 8"/>
                <a:gd name="T4" fmla="*/ 1 w 3"/>
                <a:gd name="T5" fmla="*/ 2 h 8"/>
                <a:gd name="T6" fmla="*/ 3 w 3"/>
                <a:gd name="T7" fmla="*/ 6 h 8"/>
                <a:gd name="T8" fmla="*/ 3 w 3"/>
                <a:gd name="T9" fmla="*/ 8 h 8"/>
                <a:gd name="T10" fmla="*/ 3 w 3"/>
                <a:gd name="T11" fmla="*/ 6 h 8"/>
                <a:gd name="T12" fmla="*/ 1 w 3"/>
                <a:gd name="T13" fmla="*/ 6 h 8"/>
                <a:gd name="T14" fmla="*/ 1 w 3"/>
                <a:gd name="T15" fmla="*/ 5 h 8"/>
                <a:gd name="T16" fmla="*/ 0 w 3"/>
                <a:gd name="T17" fmla="*/ 2 h 8"/>
                <a:gd name="T18" fmla="*/ 1 w 3"/>
                <a:gd name="T19" fmla="*/ 0 h 8"/>
                <a:gd name="T20" fmla="*/ 1 w 3"/>
                <a:gd name="T2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2" name="Freeform 78">
              <a:extLst>
                <a:ext uri="{FF2B5EF4-FFF2-40B4-BE49-F238E27FC236}">
                  <a16:creationId xmlns:a16="http://schemas.microsoft.com/office/drawing/2014/main" id="{4DE028A8-EDA8-4BFB-AFB9-58DAA5288A0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81258" y="1870240"/>
              <a:ext cx="25340" cy="21442"/>
            </a:xfrm>
            <a:custGeom>
              <a:avLst/>
              <a:gdLst>
                <a:gd name="T0" fmla="*/ 8 w 13"/>
                <a:gd name="T1" fmla="*/ 0 h 11"/>
                <a:gd name="T2" fmla="*/ 9 w 13"/>
                <a:gd name="T3" fmla="*/ 2 h 11"/>
                <a:gd name="T4" fmla="*/ 11 w 13"/>
                <a:gd name="T5" fmla="*/ 3 h 11"/>
                <a:gd name="T6" fmla="*/ 13 w 13"/>
                <a:gd name="T7" fmla="*/ 5 h 11"/>
                <a:gd name="T8" fmla="*/ 13 w 13"/>
                <a:gd name="T9" fmla="*/ 10 h 11"/>
                <a:gd name="T10" fmla="*/ 13 w 13"/>
                <a:gd name="T11" fmla="*/ 11 h 11"/>
                <a:gd name="T12" fmla="*/ 11 w 13"/>
                <a:gd name="T13" fmla="*/ 11 h 11"/>
                <a:gd name="T14" fmla="*/ 3 w 13"/>
                <a:gd name="T15" fmla="*/ 10 h 11"/>
                <a:gd name="T16" fmla="*/ 0 w 13"/>
                <a:gd name="T17" fmla="*/ 10 h 11"/>
                <a:gd name="T18" fmla="*/ 0 w 13"/>
                <a:gd name="T19" fmla="*/ 8 h 11"/>
                <a:gd name="T20" fmla="*/ 0 w 13"/>
                <a:gd name="T21" fmla="*/ 6 h 11"/>
                <a:gd name="T22" fmla="*/ 8 w 13"/>
                <a:gd name="T2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11">
                  <a:moveTo>
                    <a:pt x="8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3" y="5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3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3" name="Freeform 79">
              <a:extLst>
                <a:ext uri="{FF2B5EF4-FFF2-40B4-BE49-F238E27FC236}">
                  <a16:creationId xmlns:a16="http://schemas.microsoft.com/office/drawing/2014/main" id="{D7CA8169-16E0-4860-A31B-FA7D0B676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86" y="2008634"/>
              <a:ext cx="56528" cy="40934"/>
            </a:xfrm>
            <a:custGeom>
              <a:avLst/>
              <a:gdLst>
                <a:gd name="T0" fmla="*/ 8 w 29"/>
                <a:gd name="T1" fmla="*/ 0 h 21"/>
                <a:gd name="T2" fmla="*/ 8 w 29"/>
                <a:gd name="T3" fmla="*/ 0 h 21"/>
                <a:gd name="T4" fmla="*/ 8 w 29"/>
                <a:gd name="T5" fmla="*/ 2 h 21"/>
                <a:gd name="T6" fmla="*/ 13 w 29"/>
                <a:gd name="T7" fmla="*/ 3 h 21"/>
                <a:gd name="T8" fmla="*/ 14 w 29"/>
                <a:gd name="T9" fmla="*/ 5 h 21"/>
                <a:gd name="T10" fmla="*/ 16 w 29"/>
                <a:gd name="T11" fmla="*/ 6 h 21"/>
                <a:gd name="T12" fmla="*/ 18 w 29"/>
                <a:gd name="T13" fmla="*/ 8 h 21"/>
                <a:gd name="T14" fmla="*/ 21 w 29"/>
                <a:gd name="T15" fmla="*/ 10 h 21"/>
                <a:gd name="T16" fmla="*/ 24 w 29"/>
                <a:gd name="T17" fmla="*/ 13 h 21"/>
                <a:gd name="T18" fmla="*/ 27 w 29"/>
                <a:gd name="T19" fmla="*/ 14 h 21"/>
                <a:gd name="T20" fmla="*/ 29 w 29"/>
                <a:gd name="T21" fmla="*/ 14 h 21"/>
                <a:gd name="T22" fmla="*/ 29 w 29"/>
                <a:gd name="T23" fmla="*/ 16 h 21"/>
                <a:gd name="T24" fmla="*/ 29 w 29"/>
                <a:gd name="T25" fmla="*/ 17 h 21"/>
                <a:gd name="T26" fmla="*/ 29 w 29"/>
                <a:gd name="T27" fmla="*/ 19 h 21"/>
                <a:gd name="T28" fmla="*/ 27 w 29"/>
                <a:gd name="T29" fmla="*/ 21 h 21"/>
                <a:gd name="T30" fmla="*/ 25 w 29"/>
                <a:gd name="T31" fmla="*/ 21 h 21"/>
                <a:gd name="T32" fmla="*/ 22 w 29"/>
                <a:gd name="T33" fmla="*/ 21 h 21"/>
                <a:gd name="T34" fmla="*/ 21 w 29"/>
                <a:gd name="T35" fmla="*/ 21 h 21"/>
                <a:gd name="T36" fmla="*/ 19 w 29"/>
                <a:gd name="T37" fmla="*/ 21 h 21"/>
                <a:gd name="T38" fmla="*/ 18 w 29"/>
                <a:gd name="T39" fmla="*/ 21 h 21"/>
                <a:gd name="T40" fmla="*/ 18 w 29"/>
                <a:gd name="T41" fmla="*/ 21 h 21"/>
                <a:gd name="T42" fmla="*/ 16 w 29"/>
                <a:gd name="T43" fmla="*/ 19 h 21"/>
                <a:gd name="T44" fmla="*/ 16 w 29"/>
                <a:gd name="T45" fmla="*/ 17 h 21"/>
                <a:gd name="T46" fmla="*/ 14 w 29"/>
                <a:gd name="T47" fmla="*/ 16 h 21"/>
                <a:gd name="T48" fmla="*/ 13 w 29"/>
                <a:gd name="T49" fmla="*/ 16 h 21"/>
                <a:gd name="T50" fmla="*/ 11 w 29"/>
                <a:gd name="T51" fmla="*/ 16 h 21"/>
                <a:gd name="T52" fmla="*/ 10 w 29"/>
                <a:gd name="T53" fmla="*/ 14 h 21"/>
                <a:gd name="T54" fmla="*/ 8 w 29"/>
                <a:gd name="T55" fmla="*/ 14 h 21"/>
                <a:gd name="T56" fmla="*/ 8 w 29"/>
                <a:gd name="T57" fmla="*/ 16 h 21"/>
                <a:gd name="T58" fmla="*/ 7 w 29"/>
                <a:gd name="T59" fmla="*/ 16 h 21"/>
                <a:gd name="T60" fmla="*/ 3 w 29"/>
                <a:gd name="T61" fmla="*/ 11 h 21"/>
                <a:gd name="T62" fmla="*/ 2 w 29"/>
                <a:gd name="T63" fmla="*/ 11 h 21"/>
                <a:gd name="T64" fmla="*/ 2 w 29"/>
                <a:gd name="T65" fmla="*/ 10 h 21"/>
                <a:gd name="T66" fmla="*/ 2 w 29"/>
                <a:gd name="T67" fmla="*/ 8 h 21"/>
                <a:gd name="T68" fmla="*/ 0 w 29"/>
                <a:gd name="T69" fmla="*/ 6 h 21"/>
                <a:gd name="T70" fmla="*/ 0 w 29"/>
                <a:gd name="T71" fmla="*/ 5 h 21"/>
                <a:gd name="T72" fmla="*/ 2 w 29"/>
                <a:gd name="T73" fmla="*/ 3 h 21"/>
                <a:gd name="T74" fmla="*/ 3 w 29"/>
                <a:gd name="T75" fmla="*/ 3 h 21"/>
                <a:gd name="T76" fmla="*/ 5 w 29"/>
                <a:gd name="T77" fmla="*/ 2 h 21"/>
                <a:gd name="T78" fmla="*/ 8 w 29"/>
                <a:gd name="T79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21">
                  <a:moveTo>
                    <a:pt x="8" y="0"/>
                  </a:moveTo>
                  <a:lnTo>
                    <a:pt x="8" y="0"/>
                  </a:lnTo>
                  <a:lnTo>
                    <a:pt x="8" y="2"/>
                  </a:lnTo>
                  <a:lnTo>
                    <a:pt x="13" y="3"/>
                  </a:lnTo>
                  <a:lnTo>
                    <a:pt x="14" y="5"/>
                  </a:lnTo>
                  <a:lnTo>
                    <a:pt x="16" y="6"/>
                  </a:lnTo>
                  <a:lnTo>
                    <a:pt x="18" y="8"/>
                  </a:lnTo>
                  <a:lnTo>
                    <a:pt x="21" y="10"/>
                  </a:lnTo>
                  <a:lnTo>
                    <a:pt x="24" y="13"/>
                  </a:lnTo>
                  <a:lnTo>
                    <a:pt x="27" y="14"/>
                  </a:lnTo>
                  <a:lnTo>
                    <a:pt x="29" y="14"/>
                  </a:lnTo>
                  <a:lnTo>
                    <a:pt x="29" y="16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7" y="21"/>
                  </a:lnTo>
                  <a:lnTo>
                    <a:pt x="25" y="21"/>
                  </a:lnTo>
                  <a:lnTo>
                    <a:pt x="22" y="21"/>
                  </a:lnTo>
                  <a:lnTo>
                    <a:pt x="21" y="21"/>
                  </a:lnTo>
                  <a:lnTo>
                    <a:pt x="19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6" y="19"/>
                  </a:lnTo>
                  <a:lnTo>
                    <a:pt x="16" y="17"/>
                  </a:lnTo>
                  <a:lnTo>
                    <a:pt x="14" y="16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3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4" name="Freeform 80">
              <a:extLst>
                <a:ext uri="{FF2B5EF4-FFF2-40B4-BE49-F238E27FC236}">
                  <a16:creationId xmlns:a16="http://schemas.microsoft.com/office/drawing/2014/main" id="{6BD1DE30-F984-48F5-BF4D-7449AF403D5F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6067" y="1441411"/>
              <a:ext cx="37036" cy="17544"/>
            </a:xfrm>
            <a:custGeom>
              <a:avLst/>
              <a:gdLst>
                <a:gd name="T0" fmla="*/ 17 w 19"/>
                <a:gd name="T1" fmla="*/ 0 h 9"/>
                <a:gd name="T2" fmla="*/ 19 w 19"/>
                <a:gd name="T3" fmla="*/ 1 h 9"/>
                <a:gd name="T4" fmla="*/ 19 w 19"/>
                <a:gd name="T5" fmla="*/ 1 h 9"/>
                <a:gd name="T6" fmla="*/ 19 w 19"/>
                <a:gd name="T7" fmla="*/ 6 h 9"/>
                <a:gd name="T8" fmla="*/ 19 w 19"/>
                <a:gd name="T9" fmla="*/ 7 h 9"/>
                <a:gd name="T10" fmla="*/ 19 w 19"/>
                <a:gd name="T11" fmla="*/ 9 h 9"/>
                <a:gd name="T12" fmla="*/ 17 w 19"/>
                <a:gd name="T13" fmla="*/ 9 h 9"/>
                <a:gd name="T14" fmla="*/ 6 w 19"/>
                <a:gd name="T15" fmla="*/ 9 h 9"/>
                <a:gd name="T16" fmla="*/ 0 w 19"/>
                <a:gd name="T17" fmla="*/ 9 h 9"/>
                <a:gd name="T18" fmla="*/ 0 w 19"/>
                <a:gd name="T19" fmla="*/ 9 h 9"/>
                <a:gd name="T20" fmla="*/ 3 w 19"/>
                <a:gd name="T21" fmla="*/ 7 h 9"/>
                <a:gd name="T22" fmla="*/ 3 w 19"/>
                <a:gd name="T23" fmla="*/ 6 h 9"/>
                <a:gd name="T24" fmla="*/ 3 w 19"/>
                <a:gd name="T25" fmla="*/ 1 h 9"/>
                <a:gd name="T26" fmla="*/ 3 w 19"/>
                <a:gd name="T27" fmla="*/ 1 h 9"/>
                <a:gd name="T28" fmla="*/ 12 w 19"/>
                <a:gd name="T29" fmla="*/ 1 h 9"/>
                <a:gd name="T30" fmla="*/ 14 w 19"/>
                <a:gd name="T31" fmla="*/ 0 h 9"/>
                <a:gd name="T32" fmla="*/ 17 w 19"/>
                <a:gd name="T3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9">
                  <a:moveTo>
                    <a:pt x="17" y="0"/>
                  </a:moveTo>
                  <a:lnTo>
                    <a:pt x="19" y="1"/>
                  </a:lnTo>
                  <a:lnTo>
                    <a:pt x="19" y="1"/>
                  </a:lnTo>
                  <a:lnTo>
                    <a:pt x="19" y="6"/>
                  </a:lnTo>
                  <a:lnTo>
                    <a:pt x="19" y="7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6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1"/>
                  </a:lnTo>
                  <a:lnTo>
                    <a:pt x="3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5" name="Freeform 81">
              <a:extLst>
                <a:ext uri="{FF2B5EF4-FFF2-40B4-BE49-F238E27FC236}">
                  <a16:creationId xmlns:a16="http://schemas.microsoft.com/office/drawing/2014/main" id="{EA2E932F-AA20-4E24-BBA7-6A2730E2EC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14625" y="1443360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2 h 3"/>
                <a:gd name="T6" fmla="*/ 6 w 6"/>
                <a:gd name="T7" fmla="*/ 2 h 3"/>
                <a:gd name="T8" fmla="*/ 3 w 6"/>
                <a:gd name="T9" fmla="*/ 3 h 3"/>
                <a:gd name="T10" fmla="*/ 0 w 6"/>
                <a:gd name="T11" fmla="*/ 3 h 3"/>
                <a:gd name="T12" fmla="*/ 0 w 6"/>
                <a:gd name="T13" fmla="*/ 3 h 3"/>
                <a:gd name="T14" fmla="*/ 1 w 6"/>
                <a:gd name="T15" fmla="*/ 2 h 3"/>
                <a:gd name="T16" fmla="*/ 3 w 6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6" name="Freeform 82">
              <a:extLst>
                <a:ext uri="{FF2B5EF4-FFF2-40B4-BE49-F238E27FC236}">
                  <a16:creationId xmlns:a16="http://schemas.microsoft.com/office/drawing/2014/main" id="{BCF15151-BA78-4C75-9834-9408EC5672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5656" y="1848798"/>
              <a:ext cx="44833" cy="25340"/>
            </a:xfrm>
            <a:custGeom>
              <a:avLst/>
              <a:gdLst>
                <a:gd name="T0" fmla="*/ 14 w 23"/>
                <a:gd name="T1" fmla="*/ 0 h 13"/>
                <a:gd name="T2" fmla="*/ 16 w 23"/>
                <a:gd name="T3" fmla="*/ 0 h 13"/>
                <a:gd name="T4" fmla="*/ 17 w 23"/>
                <a:gd name="T5" fmla="*/ 2 h 13"/>
                <a:gd name="T6" fmla="*/ 19 w 23"/>
                <a:gd name="T7" fmla="*/ 2 h 13"/>
                <a:gd name="T8" fmla="*/ 20 w 23"/>
                <a:gd name="T9" fmla="*/ 5 h 13"/>
                <a:gd name="T10" fmla="*/ 22 w 23"/>
                <a:gd name="T11" fmla="*/ 5 h 13"/>
                <a:gd name="T12" fmla="*/ 23 w 23"/>
                <a:gd name="T13" fmla="*/ 6 h 13"/>
                <a:gd name="T14" fmla="*/ 23 w 23"/>
                <a:gd name="T15" fmla="*/ 8 h 13"/>
                <a:gd name="T16" fmla="*/ 23 w 23"/>
                <a:gd name="T17" fmla="*/ 10 h 13"/>
                <a:gd name="T18" fmla="*/ 20 w 23"/>
                <a:gd name="T19" fmla="*/ 10 h 13"/>
                <a:gd name="T20" fmla="*/ 14 w 23"/>
                <a:gd name="T21" fmla="*/ 11 h 13"/>
                <a:gd name="T22" fmla="*/ 11 w 23"/>
                <a:gd name="T23" fmla="*/ 11 h 13"/>
                <a:gd name="T24" fmla="*/ 6 w 23"/>
                <a:gd name="T25" fmla="*/ 13 h 13"/>
                <a:gd name="T26" fmla="*/ 5 w 23"/>
                <a:gd name="T27" fmla="*/ 13 h 13"/>
                <a:gd name="T28" fmla="*/ 3 w 23"/>
                <a:gd name="T29" fmla="*/ 13 h 13"/>
                <a:gd name="T30" fmla="*/ 1 w 23"/>
                <a:gd name="T31" fmla="*/ 13 h 13"/>
                <a:gd name="T32" fmla="*/ 0 w 23"/>
                <a:gd name="T33" fmla="*/ 13 h 13"/>
                <a:gd name="T34" fmla="*/ 0 w 23"/>
                <a:gd name="T35" fmla="*/ 11 h 13"/>
                <a:gd name="T36" fmla="*/ 0 w 23"/>
                <a:gd name="T37" fmla="*/ 10 h 13"/>
                <a:gd name="T38" fmla="*/ 1 w 23"/>
                <a:gd name="T39" fmla="*/ 8 h 13"/>
                <a:gd name="T40" fmla="*/ 0 w 23"/>
                <a:gd name="T41" fmla="*/ 5 h 13"/>
                <a:gd name="T42" fmla="*/ 3 w 23"/>
                <a:gd name="T43" fmla="*/ 2 h 13"/>
                <a:gd name="T44" fmla="*/ 6 w 23"/>
                <a:gd name="T45" fmla="*/ 2 h 13"/>
                <a:gd name="T46" fmla="*/ 14 w 23"/>
                <a:gd name="T4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" h="13">
                  <a:moveTo>
                    <a:pt x="14" y="0"/>
                  </a:moveTo>
                  <a:lnTo>
                    <a:pt x="16" y="0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0" y="10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6" y="13"/>
                  </a:lnTo>
                  <a:lnTo>
                    <a:pt x="5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8"/>
                  </a:lnTo>
                  <a:lnTo>
                    <a:pt x="0" y="5"/>
                  </a:lnTo>
                  <a:lnTo>
                    <a:pt x="3" y="2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7" name="Freeform 83">
              <a:extLst>
                <a:ext uri="{FF2B5EF4-FFF2-40B4-BE49-F238E27FC236}">
                  <a16:creationId xmlns:a16="http://schemas.microsoft.com/office/drawing/2014/main" id="{BD2F2E14-DF00-4F1E-8DF4-7A7FBE52E5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2528" y="1897529"/>
              <a:ext cx="38984" cy="19492"/>
            </a:xfrm>
            <a:custGeom>
              <a:avLst/>
              <a:gdLst>
                <a:gd name="T0" fmla="*/ 12 w 20"/>
                <a:gd name="T1" fmla="*/ 0 h 10"/>
                <a:gd name="T2" fmla="*/ 19 w 20"/>
                <a:gd name="T3" fmla="*/ 2 h 10"/>
                <a:gd name="T4" fmla="*/ 20 w 20"/>
                <a:gd name="T5" fmla="*/ 3 h 10"/>
                <a:gd name="T6" fmla="*/ 20 w 20"/>
                <a:gd name="T7" fmla="*/ 3 h 10"/>
                <a:gd name="T8" fmla="*/ 17 w 20"/>
                <a:gd name="T9" fmla="*/ 5 h 10"/>
                <a:gd name="T10" fmla="*/ 16 w 20"/>
                <a:gd name="T11" fmla="*/ 7 h 10"/>
                <a:gd name="T12" fmla="*/ 12 w 20"/>
                <a:gd name="T13" fmla="*/ 8 h 10"/>
                <a:gd name="T14" fmla="*/ 11 w 20"/>
                <a:gd name="T15" fmla="*/ 8 h 10"/>
                <a:gd name="T16" fmla="*/ 3 w 20"/>
                <a:gd name="T17" fmla="*/ 10 h 10"/>
                <a:gd name="T18" fmla="*/ 0 w 20"/>
                <a:gd name="T19" fmla="*/ 8 h 10"/>
                <a:gd name="T20" fmla="*/ 0 w 20"/>
                <a:gd name="T21" fmla="*/ 8 h 10"/>
                <a:gd name="T22" fmla="*/ 0 w 20"/>
                <a:gd name="T23" fmla="*/ 7 h 10"/>
                <a:gd name="T24" fmla="*/ 3 w 20"/>
                <a:gd name="T25" fmla="*/ 5 h 10"/>
                <a:gd name="T26" fmla="*/ 4 w 20"/>
                <a:gd name="T27" fmla="*/ 3 h 10"/>
                <a:gd name="T28" fmla="*/ 6 w 20"/>
                <a:gd name="T29" fmla="*/ 2 h 10"/>
                <a:gd name="T30" fmla="*/ 9 w 20"/>
                <a:gd name="T31" fmla="*/ 0 h 10"/>
                <a:gd name="T32" fmla="*/ 12 w 20"/>
                <a:gd name="T33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10">
                  <a:moveTo>
                    <a:pt x="12" y="0"/>
                  </a:move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17" y="5"/>
                  </a:lnTo>
                  <a:lnTo>
                    <a:pt x="16" y="7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3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3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9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8" name="Freeform 84">
              <a:extLst>
                <a:ext uri="{FF2B5EF4-FFF2-40B4-BE49-F238E27FC236}">
                  <a16:creationId xmlns:a16="http://schemas.microsoft.com/office/drawing/2014/main" id="{53C132A7-1291-4F8A-AEAE-C15B8561FE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486243"/>
              <a:ext cx="42883" cy="13645"/>
            </a:xfrm>
            <a:custGeom>
              <a:avLst/>
              <a:gdLst>
                <a:gd name="T0" fmla="*/ 2 w 22"/>
                <a:gd name="T1" fmla="*/ 0 h 7"/>
                <a:gd name="T2" fmla="*/ 3 w 22"/>
                <a:gd name="T3" fmla="*/ 0 h 7"/>
                <a:gd name="T4" fmla="*/ 5 w 22"/>
                <a:gd name="T5" fmla="*/ 2 h 7"/>
                <a:gd name="T6" fmla="*/ 6 w 22"/>
                <a:gd name="T7" fmla="*/ 0 h 7"/>
                <a:gd name="T8" fmla="*/ 19 w 22"/>
                <a:gd name="T9" fmla="*/ 3 h 7"/>
                <a:gd name="T10" fmla="*/ 22 w 22"/>
                <a:gd name="T11" fmla="*/ 5 h 7"/>
                <a:gd name="T12" fmla="*/ 22 w 22"/>
                <a:gd name="T13" fmla="*/ 5 h 7"/>
                <a:gd name="T14" fmla="*/ 11 w 22"/>
                <a:gd name="T15" fmla="*/ 7 h 7"/>
                <a:gd name="T16" fmla="*/ 8 w 22"/>
                <a:gd name="T17" fmla="*/ 7 h 7"/>
                <a:gd name="T18" fmla="*/ 8 w 22"/>
                <a:gd name="T19" fmla="*/ 3 h 7"/>
                <a:gd name="T20" fmla="*/ 6 w 22"/>
                <a:gd name="T21" fmla="*/ 3 h 7"/>
                <a:gd name="T22" fmla="*/ 2 w 22"/>
                <a:gd name="T23" fmla="*/ 3 h 7"/>
                <a:gd name="T24" fmla="*/ 0 w 22"/>
                <a:gd name="T25" fmla="*/ 2 h 7"/>
                <a:gd name="T26" fmla="*/ 0 w 22"/>
                <a:gd name="T27" fmla="*/ 0 h 7"/>
                <a:gd name="T28" fmla="*/ 2 w 22"/>
                <a:gd name="T2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" h="7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6" y="0"/>
                  </a:lnTo>
                  <a:lnTo>
                    <a:pt x="19" y="3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11" y="7"/>
                  </a:lnTo>
                  <a:lnTo>
                    <a:pt x="8" y="7"/>
                  </a:lnTo>
                  <a:lnTo>
                    <a:pt x="8" y="3"/>
                  </a:lnTo>
                  <a:lnTo>
                    <a:pt x="6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9" name="Freeform 85">
              <a:extLst>
                <a:ext uri="{FF2B5EF4-FFF2-40B4-BE49-F238E27FC236}">
                  <a16:creationId xmlns:a16="http://schemas.microsoft.com/office/drawing/2014/main" id="{E5900A7F-76C2-4C5B-AECF-E0458CBAAC7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846849"/>
              <a:ext cx="19492" cy="5848"/>
            </a:xfrm>
            <a:custGeom>
              <a:avLst/>
              <a:gdLst>
                <a:gd name="T0" fmla="*/ 3 w 10"/>
                <a:gd name="T1" fmla="*/ 0 h 3"/>
                <a:gd name="T2" fmla="*/ 10 w 10"/>
                <a:gd name="T3" fmla="*/ 3 h 3"/>
                <a:gd name="T4" fmla="*/ 10 w 10"/>
                <a:gd name="T5" fmla="*/ 3 h 3"/>
                <a:gd name="T6" fmla="*/ 3 w 10"/>
                <a:gd name="T7" fmla="*/ 3 h 3"/>
                <a:gd name="T8" fmla="*/ 0 w 10"/>
                <a:gd name="T9" fmla="*/ 1 h 3"/>
                <a:gd name="T10" fmla="*/ 2 w 10"/>
                <a:gd name="T11" fmla="*/ 0 h 3"/>
                <a:gd name="T12" fmla="*/ 3 w 10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3">
                  <a:moveTo>
                    <a:pt x="3" y="0"/>
                  </a:moveTo>
                  <a:lnTo>
                    <a:pt x="10" y="3"/>
                  </a:lnTo>
                  <a:lnTo>
                    <a:pt x="10" y="3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0" name="Freeform 86">
              <a:extLst>
                <a:ext uri="{FF2B5EF4-FFF2-40B4-BE49-F238E27FC236}">
                  <a16:creationId xmlns:a16="http://schemas.microsoft.com/office/drawing/2014/main" id="{2C0DB47E-D09C-4E67-B8E9-04CAD2384BA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89645" y="1846849"/>
              <a:ext cx="17544" cy="5848"/>
            </a:xfrm>
            <a:custGeom>
              <a:avLst/>
              <a:gdLst>
                <a:gd name="T0" fmla="*/ 8 w 9"/>
                <a:gd name="T1" fmla="*/ 0 h 3"/>
                <a:gd name="T2" fmla="*/ 9 w 9"/>
                <a:gd name="T3" fmla="*/ 0 h 3"/>
                <a:gd name="T4" fmla="*/ 9 w 9"/>
                <a:gd name="T5" fmla="*/ 0 h 3"/>
                <a:gd name="T6" fmla="*/ 8 w 9"/>
                <a:gd name="T7" fmla="*/ 3 h 3"/>
                <a:gd name="T8" fmla="*/ 6 w 9"/>
                <a:gd name="T9" fmla="*/ 3 h 3"/>
                <a:gd name="T10" fmla="*/ 1 w 9"/>
                <a:gd name="T11" fmla="*/ 3 h 3"/>
                <a:gd name="T12" fmla="*/ 0 w 9"/>
                <a:gd name="T13" fmla="*/ 3 h 3"/>
                <a:gd name="T14" fmla="*/ 0 w 9"/>
                <a:gd name="T15" fmla="*/ 3 h 3"/>
                <a:gd name="T16" fmla="*/ 3 w 9"/>
                <a:gd name="T17" fmla="*/ 1 h 3"/>
                <a:gd name="T18" fmla="*/ 8 w 9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3">
                  <a:moveTo>
                    <a:pt x="8" y="0"/>
                  </a:moveTo>
                  <a:lnTo>
                    <a:pt x="9" y="0"/>
                  </a:lnTo>
                  <a:lnTo>
                    <a:pt x="9" y="0"/>
                  </a:lnTo>
                  <a:lnTo>
                    <a:pt x="8" y="3"/>
                  </a:lnTo>
                  <a:lnTo>
                    <a:pt x="6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1" name="Freeform 87">
              <a:extLst>
                <a:ext uri="{FF2B5EF4-FFF2-40B4-BE49-F238E27FC236}">
                  <a16:creationId xmlns:a16="http://schemas.microsoft.com/office/drawing/2014/main" id="{97DA415D-332F-485C-BA5F-CD40DD93CD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52610" y="1870240"/>
              <a:ext cx="23391" cy="11695"/>
            </a:xfrm>
            <a:custGeom>
              <a:avLst/>
              <a:gdLst>
                <a:gd name="T0" fmla="*/ 4 w 12"/>
                <a:gd name="T1" fmla="*/ 0 h 6"/>
                <a:gd name="T2" fmla="*/ 8 w 12"/>
                <a:gd name="T3" fmla="*/ 0 h 6"/>
                <a:gd name="T4" fmla="*/ 9 w 12"/>
                <a:gd name="T5" fmla="*/ 0 h 6"/>
                <a:gd name="T6" fmla="*/ 12 w 12"/>
                <a:gd name="T7" fmla="*/ 2 h 6"/>
                <a:gd name="T8" fmla="*/ 9 w 12"/>
                <a:gd name="T9" fmla="*/ 2 h 6"/>
                <a:gd name="T10" fmla="*/ 8 w 12"/>
                <a:gd name="T11" fmla="*/ 5 h 6"/>
                <a:gd name="T12" fmla="*/ 8 w 12"/>
                <a:gd name="T13" fmla="*/ 5 h 6"/>
                <a:gd name="T14" fmla="*/ 9 w 12"/>
                <a:gd name="T15" fmla="*/ 6 h 6"/>
                <a:gd name="T16" fmla="*/ 8 w 12"/>
                <a:gd name="T17" fmla="*/ 6 h 6"/>
                <a:gd name="T18" fmla="*/ 8 w 12"/>
                <a:gd name="T19" fmla="*/ 6 h 6"/>
                <a:gd name="T20" fmla="*/ 8 w 12"/>
                <a:gd name="T21" fmla="*/ 6 h 6"/>
                <a:gd name="T22" fmla="*/ 4 w 12"/>
                <a:gd name="T23" fmla="*/ 6 h 6"/>
                <a:gd name="T24" fmla="*/ 1 w 12"/>
                <a:gd name="T25" fmla="*/ 5 h 6"/>
                <a:gd name="T26" fmla="*/ 0 w 12"/>
                <a:gd name="T27" fmla="*/ 3 h 6"/>
                <a:gd name="T28" fmla="*/ 1 w 12"/>
                <a:gd name="T29" fmla="*/ 2 h 6"/>
                <a:gd name="T30" fmla="*/ 1 w 12"/>
                <a:gd name="T31" fmla="*/ 0 h 6"/>
                <a:gd name="T32" fmla="*/ 4 w 12"/>
                <a:gd name="T3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" h="6">
                  <a:moveTo>
                    <a:pt x="4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9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9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4" y="6"/>
                  </a:lnTo>
                  <a:lnTo>
                    <a:pt x="1" y="5"/>
                  </a:lnTo>
                  <a:lnTo>
                    <a:pt x="0" y="3"/>
                  </a:lnTo>
                  <a:lnTo>
                    <a:pt x="1" y="2"/>
                  </a:lnTo>
                  <a:lnTo>
                    <a:pt x="1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2" name="Freeform 88">
              <a:extLst>
                <a:ext uri="{FF2B5EF4-FFF2-40B4-BE49-F238E27FC236}">
                  <a16:creationId xmlns:a16="http://schemas.microsoft.com/office/drawing/2014/main" id="{14AA04E1-0421-4689-816D-B0FD86CA7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8523" y="1827357"/>
              <a:ext cx="109156" cy="37036"/>
            </a:xfrm>
            <a:custGeom>
              <a:avLst/>
              <a:gdLst>
                <a:gd name="T0" fmla="*/ 34 w 56"/>
                <a:gd name="T1" fmla="*/ 0 h 19"/>
                <a:gd name="T2" fmla="*/ 37 w 56"/>
                <a:gd name="T3" fmla="*/ 0 h 19"/>
                <a:gd name="T4" fmla="*/ 41 w 56"/>
                <a:gd name="T5" fmla="*/ 2 h 19"/>
                <a:gd name="T6" fmla="*/ 43 w 56"/>
                <a:gd name="T7" fmla="*/ 3 h 19"/>
                <a:gd name="T8" fmla="*/ 54 w 56"/>
                <a:gd name="T9" fmla="*/ 10 h 19"/>
                <a:gd name="T10" fmla="*/ 56 w 56"/>
                <a:gd name="T11" fmla="*/ 11 h 19"/>
                <a:gd name="T12" fmla="*/ 56 w 56"/>
                <a:gd name="T13" fmla="*/ 13 h 19"/>
                <a:gd name="T14" fmla="*/ 56 w 56"/>
                <a:gd name="T15" fmla="*/ 19 h 19"/>
                <a:gd name="T16" fmla="*/ 56 w 56"/>
                <a:gd name="T17" fmla="*/ 19 h 19"/>
                <a:gd name="T18" fmla="*/ 52 w 56"/>
                <a:gd name="T19" fmla="*/ 19 h 19"/>
                <a:gd name="T20" fmla="*/ 46 w 56"/>
                <a:gd name="T21" fmla="*/ 19 h 19"/>
                <a:gd name="T22" fmla="*/ 43 w 56"/>
                <a:gd name="T23" fmla="*/ 19 h 19"/>
                <a:gd name="T24" fmla="*/ 40 w 56"/>
                <a:gd name="T25" fmla="*/ 19 h 19"/>
                <a:gd name="T26" fmla="*/ 37 w 56"/>
                <a:gd name="T27" fmla="*/ 17 h 19"/>
                <a:gd name="T28" fmla="*/ 29 w 56"/>
                <a:gd name="T29" fmla="*/ 17 h 19"/>
                <a:gd name="T30" fmla="*/ 22 w 56"/>
                <a:gd name="T31" fmla="*/ 14 h 19"/>
                <a:gd name="T32" fmla="*/ 16 w 56"/>
                <a:gd name="T33" fmla="*/ 13 h 19"/>
                <a:gd name="T34" fmla="*/ 15 w 56"/>
                <a:gd name="T35" fmla="*/ 13 h 19"/>
                <a:gd name="T36" fmla="*/ 11 w 56"/>
                <a:gd name="T37" fmla="*/ 13 h 19"/>
                <a:gd name="T38" fmla="*/ 7 w 56"/>
                <a:gd name="T39" fmla="*/ 16 h 19"/>
                <a:gd name="T40" fmla="*/ 5 w 56"/>
                <a:gd name="T41" fmla="*/ 16 h 19"/>
                <a:gd name="T42" fmla="*/ 2 w 56"/>
                <a:gd name="T43" fmla="*/ 16 h 19"/>
                <a:gd name="T44" fmla="*/ 0 w 56"/>
                <a:gd name="T45" fmla="*/ 14 h 19"/>
                <a:gd name="T46" fmla="*/ 5 w 56"/>
                <a:gd name="T47" fmla="*/ 13 h 19"/>
                <a:gd name="T48" fmla="*/ 8 w 56"/>
                <a:gd name="T49" fmla="*/ 13 h 19"/>
                <a:gd name="T50" fmla="*/ 11 w 56"/>
                <a:gd name="T51" fmla="*/ 13 h 19"/>
                <a:gd name="T52" fmla="*/ 15 w 56"/>
                <a:gd name="T53" fmla="*/ 10 h 19"/>
                <a:gd name="T54" fmla="*/ 16 w 56"/>
                <a:gd name="T55" fmla="*/ 8 h 19"/>
                <a:gd name="T56" fmla="*/ 18 w 56"/>
                <a:gd name="T57" fmla="*/ 3 h 19"/>
                <a:gd name="T58" fmla="*/ 19 w 56"/>
                <a:gd name="T59" fmla="*/ 2 h 19"/>
                <a:gd name="T60" fmla="*/ 21 w 56"/>
                <a:gd name="T61" fmla="*/ 2 h 19"/>
                <a:gd name="T62" fmla="*/ 22 w 56"/>
                <a:gd name="T63" fmla="*/ 2 h 19"/>
                <a:gd name="T64" fmla="*/ 24 w 56"/>
                <a:gd name="T65" fmla="*/ 2 h 19"/>
                <a:gd name="T66" fmla="*/ 30 w 56"/>
                <a:gd name="T67" fmla="*/ 0 h 19"/>
                <a:gd name="T68" fmla="*/ 34 w 56"/>
                <a:gd name="T6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6" h="19">
                  <a:moveTo>
                    <a:pt x="34" y="0"/>
                  </a:moveTo>
                  <a:lnTo>
                    <a:pt x="37" y="0"/>
                  </a:lnTo>
                  <a:lnTo>
                    <a:pt x="41" y="2"/>
                  </a:lnTo>
                  <a:lnTo>
                    <a:pt x="43" y="3"/>
                  </a:lnTo>
                  <a:lnTo>
                    <a:pt x="54" y="10"/>
                  </a:lnTo>
                  <a:lnTo>
                    <a:pt x="56" y="11"/>
                  </a:lnTo>
                  <a:lnTo>
                    <a:pt x="56" y="13"/>
                  </a:lnTo>
                  <a:lnTo>
                    <a:pt x="56" y="19"/>
                  </a:lnTo>
                  <a:lnTo>
                    <a:pt x="56" y="19"/>
                  </a:lnTo>
                  <a:lnTo>
                    <a:pt x="52" y="19"/>
                  </a:lnTo>
                  <a:lnTo>
                    <a:pt x="46" y="19"/>
                  </a:lnTo>
                  <a:lnTo>
                    <a:pt x="43" y="19"/>
                  </a:lnTo>
                  <a:lnTo>
                    <a:pt x="40" y="19"/>
                  </a:lnTo>
                  <a:lnTo>
                    <a:pt x="37" y="17"/>
                  </a:lnTo>
                  <a:lnTo>
                    <a:pt x="29" y="17"/>
                  </a:lnTo>
                  <a:lnTo>
                    <a:pt x="22" y="14"/>
                  </a:lnTo>
                  <a:lnTo>
                    <a:pt x="16" y="13"/>
                  </a:lnTo>
                  <a:lnTo>
                    <a:pt x="15" y="13"/>
                  </a:lnTo>
                  <a:lnTo>
                    <a:pt x="11" y="13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5" y="13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5" y="10"/>
                  </a:lnTo>
                  <a:lnTo>
                    <a:pt x="16" y="8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3" name="Freeform 89">
              <a:extLst>
                <a:ext uri="{FF2B5EF4-FFF2-40B4-BE49-F238E27FC236}">
                  <a16:creationId xmlns:a16="http://schemas.microsoft.com/office/drawing/2014/main" id="{ED713300-EFF6-4DDE-9042-257E1ABD512C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7548" y="1667521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3 h 3"/>
                <a:gd name="T4" fmla="*/ 3 w 3"/>
                <a:gd name="T5" fmla="*/ 3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0 h 3"/>
                <a:gd name="T12" fmla="*/ 1 w 3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4" name="Freeform 90">
              <a:extLst>
                <a:ext uri="{FF2B5EF4-FFF2-40B4-BE49-F238E27FC236}">
                  <a16:creationId xmlns:a16="http://schemas.microsoft.com/office/drawing/2014/main" id="{ADA3C474-865C-414C-909E-25E05AF0EE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3698" y="1731845"/>
              <a:ext cx="128649" cy="46781"/>
            </a:xfrm>
            <a:custGeom>
              <a:avLst/>
              <a:gdLst>
                <a:gd name="T0" fmla="*/ 5 w 66"/>
                <a:gd name="T1" fmla="*/ 0 h 24"/>
                <a:gd name="T2" fmla="*/ 8 w 66"/>
                <a:gd name="T3" fmla="*/ 3 h 24"/>
                <a:gd name="T4" fmla="*/ 8 w 66"/>
                <a:gd name="T5" fmla="*/ 5 h 24"/>
                <a:gd name="T6" fmla="*/ 9 w 66"/>
                <a:gd name="T7" fmla="*/ 7 h 24"/>
                <a:gd name="T8" fmla="*/ 13 w 66"/>
                <a:gd name="T9" fmla="*/ 7 h 24"/>
                <a:gd name="T10" fmla="*/ 19 w 66"/>
                <a:gd name="T11" fmla="*/ 5 h 24"/>
                <a:gd name="T12" fmla="*/ 19 w 66"/>
                <a:gd name="T13" fmla="*/ 5 h 24"/>
                <a:gd name="T14" fmla="*/ 33 w 66"/>
                <a:gd name="T15" fmla="*/ 5 h 24"/>
                <a:gd name="T16" fmla="*/ 33 w 66"/>
                <a:gd name="T17" fmla="*/ 7 h 24"/>
                <a:gd name="T18" fmla="*/ 33 w 66"/>
                <a:gd name="T19" fmla="*/ 8 h 24"/>
                <a:gd name="T20" fmla="*/ 33 w 66"/>
                <a:gd name="T21" fmla="*/ 8 h 24"/>
                <a:gd name="T22" fmla="*/ 33 w 66"/>
                <a:gd name="T23" fmla="*/ 10 h 24"/>
                <a:gd name="T24" fmla="*/ 35 w 66"/>
                <a:gd name="T25" fmla="*/ 11 h 24"/>
                <a:gd name="T26" fmla="*/ 39 w 66"/>
                <a:gd name="T27" fmla="*/ 11 h 24"/>
                <a:gd name="T28" fmla="*/ 43 w 66"/>
                <a:gd name="T29" fmla="*/ 10 h 24"/>
                <a:gd name="T30" fmla="*/ 50 w 66"/>
                <a:gd name="T31" fmla="*/ 11 h 24"/>
                <a:gd name="T32" fmla="*/ 57 w 66"/>
                <a:gd name="T33" fmla="*/ 11 h 24"/>
                <a:gd name="T34" fmla="*/ 60 w 66"/>
                <a:gd name="T35" fmla="*/ 13 h 24"/>
                <a:gd name="T36" fmla="*/ 62 w 66"/>
                <a:gd name="T37" fmla="*/ 14 h 24"/>
                <a:gd name="T38" fmla="*/ 63 w 66"/>
                <a:gd name="T39" fmla="*/ 14 h 24"/>
                <a:gd name="T40" fmla="*/ 65 w 66"/>
                <a:gd name="T41" fmla="*/ 14 h 24"/>
                <a:gd name="T42" fmla="*/ 65 w 66"/>
                <a:gd name="T43" fmla="*/ 13 h 24"/>
                <a:gd name="T44" fmla="*/ 66 w 66"/>
                <a:gd name="T45" fmla="*/ 13 h 24"/>
                <a:gd name="T46" fmla="*/ 66 w 66"/>
                <a:gd name="T47" fmla="*/ 13 h 24"/>
                <a:gd name="T48" fmla="*/ 65 w 66"/>
                <a:gd name="T49" fmla="*/ 19 h 24"/>
                <a:gd name="T50" fmla="*/ 63 w 66"/>
                <a:gd name="T51" fmla="*/ 21 h 24"/>
                <a:gd name="T52" fmla="*/ 60 w 66"/>
                <a:gd name="T53" fmla="*/ 22 h 24"/>
                <a:gd name="T54" fmla="*/ 52 w 66"/>
                <a:gd name="T55" fmla="*/ 24 h 24"/>
                <a:gd name="T56" fmla="*/ 49 w 66"/>
                <a:gd name="T57" fmla="*/ 24 h 24"/>
                <a:gd name="T58" fmla="*/ 41 w 66"/>
                <a:gd name="T59" fmla="*/ 24 h 24"/>
                <a:gd name="T60" fmla="*/ 30 w 66"/>
                <a:gd name="T61" fmla="*/ 24 h 24"/>
                <a:gd name="T62" fmla="*/ 27 w 66"/>
                <a:gd name="T63" fmla="*/ 22 h 24"/>
                <a:gd name="T64" fmla="*/ 25 w 66"/>
                <a:gd name="T65" fmla="*/ 22 h 24"/>
                <a:gd name="T66" fmla="*/ 22 w 66"/>
                <a:gd name="T67" fmla="*/ 19 h 24"/>
                <a:gd name="T68" fmla="*/ 21 w 66"/>
                <a:gd name="T69" fmla="*/ 19 h 24"/>
                <a:gd name="T70" fmla="*/ 16 w 66"/>
                <a:gd name="T71" fmla="*/ 18 h 24"/>
                <a:gd name="T72" fmla="*/ 14 w 66"/>
                <a:gd name="T73" fmla="*/ 18 h 24"/>
                <a:gd name="T74" fmla="*/ 11 w 66"/>
                <a:gd name="T75" fmla="*/ 16 h 24"/>
                <a:gd name="T76" fmla="*/ 8 w 66"/>
                <a:gd name="T77" fmla="*/ 14 h 24"/>
                <a:gd name="T78" fmla="*/ 0 w 66"/>
                <a:gd name="T79" fmla="*/ 11 h 24"/>
                <a:gd name="T80" fmla="*/ 0 w 66"/>
                <a:gd name="T81" fmla="*/ 10 h 24"/>
                <a:gd name="T82" fmla="*/ 2 w 66"/>
                <a:gd name="T83" fmla="*/ 7 h 24"/>
                <a:gd name="T84" fmla="*/ 2 w 66"/>
                <a:gd name="T85" fmla="*/ 3 h 24"/>
                <a:gd name="T86" fmla="*/ 3 w 66"/>
                <a:gd name="T87" fmla="*/ 2 h 24"/>
                <a:gd name="T88" fmla="*/ 5 w 66"/>
                <a:gd name="T8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24">
                  <a:moveTo>
                    <a:pt x="5" y="0"/>
                  </a:moveTo>
                  <a:lnTo>
                    <a:pt x="8" y="3"/>
                  </a:lnTo>
                  <a:lnTo>
                    <a:pt x="8" y="5"/>
                  </a:lnTo>
                  <a:lnTo>
                    <a:pt x="9" y="7"/>
                  </a:lnTo>
                  <a:lnTo>
                    <a:pt x="13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33" y="5"/>
                  </a:lnTo>
                  <a:lnTo>
                    <a:pt x="33" y="7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9" y="11"/>
                  </a:lnTo>
                  <a:lnTo>
                    <a:pt x="43" y="10"/>
                  </a:lnTo>
                  <a:lnTo>
                    <a:pt x="50" y="11"/>
                  </a:lnTo>
                  <a:lnTo>
                    <a:pt x="57" y="11"/>
                  </a:lnTo>
                  <a:lnTo>
                    <a:pt x="60" y="13"/>
                  </a:lnTo>
                  <a:lnTo>
                    <a:pt x="62" y="14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5" y="19"/>
                  </a:lnTo>
                  <a:lnTo>
                    <a:pt x="63" y="21"/>
                  </a:lnTo>
                  <a:lnTo>
                    <a:pt x="60" y="22"/>
                  </a:lnTo>
                  <a:lnTo>
                    <a:pt x="52" y="24"/>
                  </a:lnTo>
                  <a:lnTo>
                    <a:pt x="49" y="24"/>
                  </a:lnTo>
                  <a:lnTo>
                    <a:pt x="41" y="24"/>
                  </a:lnTo>
                  <a:lnTo>
                    <a:pt x="30" y="24"/>
                  </a:lnTo>
                  <a:lnTo>
                    <a:pt x="27" y="22"/>
                  </a:lnTo>
                  <a:lnTo>
                    <a:pt x="25" y="22"/>
                  </a:lnTo>
                  <a:lnTo>
                    <a:pt x="22" y="19"/>
                  </a:lnTo>
                  <a:lnTo>
                    <a:pt x="21" y="19"/>
                  </a:lnTo>
                  <a:lnTo>
                    <a:pt x="16" y="18"/>
                  </a:lnTo>
                  <a:lnTo>
                    <a:pt x="14" y="18"/>
                  </a:lnTo>
                  <a:lnTo>
                    <a:pt x="11" y="16"/>
                  </a:lnTo>
                  <a:lnTo>
                    <a:pt x="8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2" y="3"/>
                  </a:lnTo>
                  <a:lnTo>
                    <a:pt x="3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5" name="Freeform 91">
              <a:extLst>
                <a:ext uri="{FF2B5EF4-FFF2-40B4-BE49-F238E27FC236}">
                  <a16:creationId xmlns:a16="http://schemas.microsoft.com/office/drawing/2014/main" id="{51CD2F19-1271-4C5C-9F0B-B5052B10AD40}"/>
                </a:ext>
              </a:extLst>
            </p:cNvPr>
            <p:cNvSpPr>
              <a:spLocks/>
            </p:cNvSpPr>
            <p:nvPr/>
          </p:nvSpPr>
          <p:spPr bwMode="auto">
            <a:xfrm>
              <a:off x="9946073" y="1665571"/>
              <a:ext cx="27289" cy="5848"/>
            </a:xfrm>
            <a:custGeom>
              <a:avLst/>
              <a:gdLst>
                <a:gd name="T0" fmla="*/ 14 w 14"/>
                <a:gd name="T1" fmla="*/ 0 h 3"/>
                <a:gd name="T2" fmla="*/ 12 w 14"/>
                <a:gd name="T3" fmla="*/ 0 h 3"/>
                <a:gd name="T4" fmla="*/ 12 w 14"/>
                <a:gd name="T5" fmla="*/ 3 h 3"/>
                <a:gd name="T6" fmla="*/ 11 w 14"/>
                <a:gd name="T7" fmla="*/ 3 h 3"/>
                <a:gd name="T8" fmla="*/ 0 w 14"/>
                <a:gd name="T9" fmla="*/ 3 h 3"/>
                <a:gd name="T10" fmla="*/ 1 w 14"/>
                <a:gd name="T11" fmla="*/ 3 h 3"/>
                <a:gd name="T12" fmla="*/ 4 w 14"/>
                <a:gd name="T13" fmla="*/ 0 h 3"/>
                <a:gd name="T14" fmla="*/ 14 w 14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" h="3">
                  <a:moveTo>
                    <a:pt x="14" y="0"/>
                  </a:moveTo>
                  <a:lnTo>
                    <a:pt x="12" y="0"/>
                  </a:lnTo>
                  <a:lnTo>
                    <a:pt x="12" y="3"/>
                  </a:lnTo>
                  <a:lnTo>
                    <a:pt x="1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6" name="Freeform 92">
              <a:extLst>
                <a:ext uri="{FF2B5EF4-FFF2-40B4-BE49-F238E27FC236}">
                  <a16:creationId xmlns:a16="http://schemas.microsoft.com/office/drawing/2014/main" id="{1CE4CC83-09CD-47F2-ACC5-0E14CAF26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61078" y="1698708"/>
              <a:ext cx="9747" cy="5848"/>
            </a:xfrm>
            <a:custGeom>
              <a:avLst/>
              <a:gdLst>
                <a:gd name="T0" fmla="*/ 5 w 5"/>
                <a:gd name="T1" fmla="*/ 0 h 3"/>
                <a:gd name="T2" fmla="*/ 5 w 5"/>
                <a:gd name="T3" fmla="*/ 0 h 3"/>
                <a:gd name="T4" fmla="*/ 5 w 5"/>
                <a:gd name="T5" fmla="*/ 0 h 3"/>
                <a:gd name="T6" fmla="*/ 5 w 5"/>
                <a:gd name="T7" fmla="*/ 2 h 3"/>
                <a:gd name="T8" fmla="*/ 4 w 5"/>
                <a:gd name="T9" fmla="*/ 3 h 3"/>
                <a:gd name="T10" fmla="*/ 0 w 5"/>
                <a:gd name="T11" fmla="*/ 2 h 3"/>
                <a:gd name="T12" fmla="*/ 2 w 5"/>
                <a:gd name="T13" fmla="*/ 0 h 3"/>
                <a:gd name="T14" fmla="*/ 5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5" y="0"/>
                  </a:moveTo>
                  <a:lnTo>
                    <a:pt x="5" y="0"/>
                  </a:ln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7" name="Freeform 93">
              <a:extLst>
                <a:ext uri="{FF2B5EF4-FFF2-40B4-BE49-F238E27FC236}">
                  <a16:creationId xmlns:a16="http://schemas.microsoft.com/office/drawing/2014/main" id="{D30000E6-1FDF-43FC-97E8-6C5E7F9A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5051" y="1390731"/>
              <a:ext cx="50680" cy="25340"/>
            </a:xfrm>
            <a:custGeom>
              <a:avLst/>
              <a:gdLst>
                <a:gd name="T0" fmla="*/ 13 w 26"/>
                <a:gd name="T1" fmla="*/ 0 h 13"/>
                <a:gd name="T2" fmla="*/ 13 w 26"/>
                <a:gd name="T3" fmla="*/ 0 h 13"/>
                <a:gd name="T4" fmla="*/ 15 w 26"/>
                <a:gd name="T5" fmla="*/ 2 h 13"/>
                <a:gd name="T6" fmla="*/ 19 w 26"/>
                <a:gd name="T7" fmla="*/ 2 h 13"/>
                <a:gd name="T8" fmla="*/ 21 w 26"/>
                <a:gd name="T9" fmla="*/ 4 h 13"/>
                <a:gd name="T10" fmla="*/ 22 w 26"/>
                <a:gd name="T11" fmla="*/ 5 h 13"/>
                <a:gd name="T12" fmla="*/ 24 w 26"/>
                <a:gd name="T13" fmla="*/ 7 h 13"/>
                <a:gd name="T14" fmla="*/ 26 w 26"/>
                <a:gd name="T15" fmla="*/ 8 h 13"/>
                <a:gd name="T16" fmla="*/ 26 w 26"/>
                <a:gd name="T17" fmla="*/ 10 h 13"/>
                <a:gd name="T18" fmla="*/ 24 w 26"/>
                <a:gd name="T19" fmla="*/ 11 h 13"/>
                <a:gd name="T20" fmla="*/ 21 w 26"/>
                <a:gd name="T21" fmla="*/ 13 h 13"/>
                <a:gd name="T22" fmla="*/ 16 w 26"/>
                <a:gd name="T23" fmla="*/ 13 h 13"/>
                <a:gd name="T24" fmla="*/ 11 w 26"/>
                <a:gd name="T25" fmla="*/ 11 h 13"/>
                <a:gd name="T26" fmla="*/ 8 w 26"/>
                <a:gd name="T27" fmla="*/ 8 h 13"/>
                <a:gd name="T28" fmla="*/ 3 w 26"/>
                <a:gd name="T29" fmla="*/ 7 h 13"/>
                <a:gd name="T30" fmla="*/ 0 w 26"/>
                <a:gd name="T31" fmla="*/ 4 h 13"/>
                <a:gd name="T32" fmla="*/ 3 w 26"/>
                <a:gd name="T33" fmla="*/ 4 h 13"/>
                <a:gd name="T34" fmla="*/ 7 w 26"/>
                <a:gd name="T35" fmla="*/ 4 h 13"/>
                <a:gd name="T36" fmla="*/ 13 w 26"/>
                <a:gd name="T3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" h="13">
                  <a:moveTo>
                    <a:pt x="13" y="0"/>
                  </a:moveTo>
                  <a:lnTo>
                    <a:pt x="13" y="0"/>
                  </a:lnTo>
                  <a:lnTo>
                    <a:pt x="15" y="2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6" y="8"/>
                  </a:lnTo>
                  <a:lnTo>
                    <a:pt x="26" y="10"/>
                  </a:lnTo>
                  <a:lnTo>
                    <a:pt x="24" y="11"/>
                  </a:lnTo>
                  <a:lnTo>
                    <a:pt x="21" y="13"/>
                  </a:lnTo>
                  <a:lnTo>
                    <a:pt x="16" y="13"/>
                  </a:lnTo>
                  <a:lnTo>
                    <a:pt x="11" y="11"/>
                  </a:lnTo>
                  <a:lnTo>
                    <a:pt x="8" y="8"/>
                  </a:lnTo>
                  <a:lnTo>
                    <a:pt x="3" y="7"/>
                  </a:lnTo>
                  <a:lnTo>
                    <a:pt x="0" y="4"/>
                  </a:lnTo>
                  <a:lnTo>
                    <a:pt x="3" y="4"/>
                  </a:lnTo>
                  <a:lnTo>
                    <a:pt x="7" y="4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8" name="Freeform 94">
              <a:extLst>
                <a:ext uri="{FF2B5EF4-FFF2-40B4-BE49-F238E27FC236}">
                  <a16:creationId xmlns:a16="http://schemas.microsoft.com/office/drawing/2014/main" id="{6ED0D6C0-122F-4D4B-8791-E03C406F047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2167" y="1805915"/>
              <a:ext cx="27289" cy="21442"/>
            </a:xfrm>
            <a:custGeom>
              <a:avLst/>
              <a:gdLst>
                <a:gd name="T0" fmla="*/ 11 w 14"/>
                <a:gd name="T1" fmla="*/ 0 h 11"/>
                <a:gd name="T2" fmla="*/ 12 w 14"/>
                <a:gd name="T3" fmla="*/ 2 h 11"/>
                <a:gd name="T4" fmla="*/ 14 w 14"/>
                <a:gd name="T5" fmla="*/ 2 h 11"/>
                <a:gd name="T6" fmla="*/ 14 w 14"/>
                <a:gd name="T7" fmla="*/ 3 h 11"/>
                <a:gd name="T8" fmla="*/ 14 w 14"/>
                <a:gd name="T9" fmla="*/ 3 h 11"/>
                <a:gd name="T10" fmla="*/ 14 w 14"/>
                <a:gd name="T11" fmla="*/ 6 h 11"/>
                <a:gd name="T12" fmla="*/ 14 w 14"/>
                <a:gd name="T13" fmla="*/ 8 h 11"/>
                <a:gd name="T14" fmla="*/ 6 w 14"/>
                <a:gd name="T15" fmla="*/ 11 h 11"/>
                <a:gd name="T16" fmla="*/ 4 w 14"/>
                <a:gd name="T17" fmla="*/ 11 h 11"/>
                <a:gd name="T18" fmla="*/ 1 w 14"/>
                <a:gd name="T19" fmla="*/ 8 h 11"/>
                <a:gd name="T20" fmla="*/ 0 w 14"/>
                <a:gd name="T21" fmla="*/ 3 h 11"/>
                <a:gd name="T22" fmla="*/ 1 w 14"/>
                <a:gd name="T23" fmla="*/ 2 h 11"/>
                <a:gd name="T24" fmla="*/ 3 w 14"/>
                <a:gd name="T25" fmla="*/ 2 h 11"/>
                <a:gd name="T26" fmla="*/ 4 w 14"/>
                <a:gd name="T27" fmla="*/ 2 h 11"/>
                <a:gd name="T28" fmla="*/ 11 w 14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1">
                  <a:moveTo>
                    <a:pt x="11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6" y="11"/>
                  </a:lnTo>
                  <a:lnTo>
                    <a:pt x="4" y="11"/>
                  </a:lnTo>
                  <a:lnTo>
                    <a:pt x="1" y="8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4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9" name="Freeform 95">
              <a:extLst>
                <a:ext uri="{FF2B5EF4-FFF2-40B4-BE49-F238E27FC236}">
                  <a16:creationId xmlns:a16="http://schemas.microsoft.com/office/drawing/2014/main" id="{D14803D1-950F-42EC-826F-EB4A53D2CF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6401" y="1950157"/>
              <a:ext cx="27289" cy="9747"/>
            </a:xfrm>
            <a:custGeom>
              <a:avLst/>
              <a:gdLst>
                <a:gd name="T0" fmla="*/ 11 w 14"/>
                <a:gd name="T1" fmla="*/ 0 h 5"/>
                <a:gd name="T2" fmla="*/ 12 w 14"/>
                <a:gd name="T3" fmla="*/ 2 h 5"/>
                <a:gd name="T4" fmla="*/ 12 w 14"/>
                <a:gd name="T5" fmla="*/ 2 h 5"/>
                <a:gd name="T6" fmla="*/ 14 w 14"/>
                <a:gd name="T7" fmla="*/ 3 h 5"/>
                <a:gd name="T8" fmla="*/ 9 w 14"/>
                <a:gd name="T9" fmla="*/ 5 h 5"/>
                <a:gd name="T10" fmla="*/ 7 w 14"/>
                <a:gd name="T11" fmla="*/ 5 h 5"/>
                <a:gd name="T12" fmla="*/ 6 w 14"/>
                <a:gd name="T13" fmla="*/ 3 h 5"/>
                <a:gd name="T14" fmla="*/ 6 w 14"/>
                <a:gd name="T15" fmla="*/ 3 h 5"/>
                <a:gd name="T16" fmla="*/ 4 w 14"/>
                <a:gd name="T17" fmla="*/ 3 h 5"/>
                <a:gd name="T18" fmla="*/ 4 w 14"/>
                <a:gd name="T19" fmla="*/ 5 h 5"/>
                <a:gd name="T20" fmla="*/ 3 w 14"/>
                <a:gd name="T21" fmla="*/ 5 h 5"/>
                <a:gd name="T22" fmla="*/ 0 w 14"/>
                <a:gd name="T23" fmla="*/ 3 h 5"/>
                <a:gd name="T24" fmla="*/ 0 w 14"/>
                <a:gd name="T25" fmla="*/ 2 h 5"/>
                <a:gd name="T26" fmla="*/ 1 w 14"/>
                <a:gd name="T27" fmla="*/ 2 h 5"/>
                <a:gd name="T28" fmla="*/ 1 w 14"/>
                <a:gd name="T29" fmla="*/ 2 h 5"/>
                <a:gd name="T30" fmla="*/ 1 w 14"/>
                <a:gd name="T31" fmla="*/ 2 h 5"/>
                <a:gd name="T32" fmla="*/ 3 w 14"/>
                <a:gd name="T33" fmla="*/ 2 h 5"/>
                <a:gd name="T34" fmla="*/ 11 w 14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" h="5">
                  <a:moveTo>
                    <a:pt x="11" y="0"/>
                  </a:move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9" y="5"/>
                  </a:lnTo>
                  <a:lnTo>
                    <a:pt x="7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3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0" name="Freeform 96">
              <a:extLst>
                <a:ext uri="{FF2B5EF4-FFF2-40B4-BE49-F238E27FC236}">
                  <a16:creationId xmlns:a16="http://schemas.microsoft.com/office/drawing/2014/main" id="{03966C14-BE44-4D3B-B30A-EB5C28F202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7188" y="198719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0 h 3"/>
                <a:gd name="T4" fmla="*/ 3 w 3"/>
                <a:gd name="T5" fmla="*/ 0 h 3"/>
                <a:gd name="T6" fmla="*/ 3 w 3"/>
                <a:gd name="T7" fmla="*/ 2 h 3"/>
                <a:gd name="T8" fmla="*/ 3 w 3"/>
                <a:gd name="T9" fmla="*/ 3 h 3"/>
                <a:gd name="T10" fmla="*/ 0 w 3"/>
                <a:gd name="T11" fmla="*/ 2 h 3"/>
                <a:gd name="T12" fmla="*/ 0 w 3"/>
                <a:gd name="T13" fmla="*/ 2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1" name="Freeform 97">
              <a:extLst>
                <a:ext uri="{FF2B5EF4-FFF2-40B4-BE49-F238E27FC236}">
                  <a16:creationId xmlns:a16="http://schemas.microsoft.com/office/drawing/2014/main" id="{F0B0E976-C8C8-4D88-A4D7-0E0D60793B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04730" y="2051517"/>
              <a:ext cx="11695" cy="37036"/>
            </a:xfrm>
            <a:custGeom>
              <a:avLst/>
              <a:gdLst>
                <a:gd name="T0" fmla="*/ 5 w 6"/>
                <a:gd name="T1" fmla="*/ 0 h 19"/>
                <a:gd name="T2" fmla="*/ 6 w 6"/>
                <a:gd name="T3" fmla="*/ 0 h 19"/>
                <a:gd name="T4" fmla="*/ 6 w 6"/>
                <a:gd name="T5" fmla="*/ 2 h 19"/>
                <a:gd name="T6" fmla="*/ 6 w 6"/>
                <a:gd name="T7" fmla="*/ 3 h 19"/>
                <a:gd name="T8" fmla="*/ 6 w 6"/>
                <a:gd name="T9" fmla="*/ 5 h 19"/>
                <a:gd name="T10" fmla="*/ 3 w 6"/>
                <a:gd name="T11" fmla="*/ 6 h 19"/>
                <a:gd name="T12" fmla="*/ 3 w 6"/>
                <a:gd name="T13" fmla="*/ 6 h 19"/>
                <a:gd name="T14" fmla="*/ 3 w 6"/>
                <a:gd name="T15" fmla="*/ 10 h 19"/>
                <a:gd name="T16" fmla="*/ 3 w 6"/>
                <a:gd name="T17" fmla="*/ 11 h 19"/>
                <a:gd name="T18" fmla="*/ 3 w 6"/>
                <a:gd name="T19" fmla="*/ 14 h 19"/>
                <a:gd name="T20" fmla="*/ 5 w 6"/>
                <a:gd name="T21" fmla="*/ 16 h 19"/>
                <a:gd name="T22" fmla="*/ 6 w 6"/>
                <a:gd name="T23" fmla="*/ 17 h 19"/>
                <a:gd name="T24" fmla="*/ 5 w 6"/>
                <a:gd name="T25" fmla="*/ 17 h 19"/>
                <a:gd name="T26" fmla="*/ 5 w 6"/>
                <a:gd name="T27" fmla="*/ 19 h 19"/>
                <a:gd name="T28" fmla="*/ 5 w 6"/>
                <a:gd name="T29" fmla="*/ 19 h 19"/>
                <a:gd name="T30" fmla="*/ 5 w 6"/>
                <a:gd name="T31" fmla="*/ 17 h 19"/>
                <a:gd name="T32" fmla="*/ 5 w 6"/>
                <a:gd name="T33" fmla="*/ 16 h 19"/>
                <a:gd name="T34" fmla="*/ 3 w 6"/>
                <a:gd name="T35" fmla="*/ 16 h 19"/>
                <a:gd name="T36" fmla="*/ 0 w 6"/>
                <a:gd name="T37" fmla="*/ 14 h 19"/>
                <a:gd name="T38" fmla="*/ 0 w 6"/>
                <a:gd name="T39" fmla="*/ 13 h 19"/>
                <a:gd name="T40" fmla="*/ 0 w 6"/>
                <a:gd name="T41" fmla="*/ 11 h 19"/>
                <a:gd name="T42" fmla="*/ 0 w 6"/>
                <a:gd name="T43" fmla="*/ 8 h 19"/>
                <a:gd name="T44" fmla="*/ 0 w 6"/>
                <a:gd name="T45" fmla="*/ 6 h 19"/>
                <a:gd name="T46" fmla="*/ 0 w 6"/>
                <a:gd name="T47" fmla="*/ 5 h 19"/>
                <a:gd name="T48" fmla="*/ 3 w 6"/>
                <a:gd name="T49" fmla="*/ 3 h 19"/>
                <a:gd name="T50" fmla="*/ 5 w 6"/>
                <a:gd name="T51" fmla="*/ 2 h 19"/>
                <a:gd name="T52" fmla="*/ 5 w 6"/>
                <a:gd name="T5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" h="19">
                  <a:moveTo>
                    <a:pt x="5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3"/>
                  </a:lnTo>
                  <a:lnTo>
                    <a:pt x="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10"/>
                  </a:lnTo>
                  <a:lnTo>
                    <a:pt x="3" y="11"/>
                  </a:lnTo>
                  <a:lnTo>
                    <a:pt x="3" y="14"/>
                  </a:lnTo>
                  <a:lnTo>
                    <a:pt x="5" y="16"/>
                  </a:lnTo>
                  <a:lnTo>
                    <a:pt x="6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7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2" name="Freeform 98">
              <a:extLst>
                <a:ext uri="{FF2B5EF4-FFF2-40B4-BE49-F238E27FC236}">
                  <a16:creationId xmlns:a16="http://schemas.microsoft.com/office/drawing/2014/main" id="{381506EE-0FCE-42EE-A765-0CFF1DC79E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1855" y="2033975"/>
              <a:ext cx="46781" cy="21442"/>
            </a:xfrm>
            <a:custGeom>
              <a:avLst/>
              <a:gdLst>
                <a:gd name="T0" fmla="*/ 8 w 24"/>
                <a:gd name="T1" fmla="*/ 0 h 11"/>
                <a:gd name="T2" fmla="*/ 24 w 24"/>
                <a:gd name="T3" fmla="*/ 3 h 11"/>
                <a:gd name="T4" fmla="*/ 24 w 24"/>
                <a:gd name="T5" fmla="*/ 3 h 11"/>
                <a:gd name="T6" fmla="*/ 24 w 24"/>
                <a:gd name="T7" fmla="*/ 4 h 11"/>
                <a:gd name="T8" fmla="*/ 24 w 24"/>
                <a:gd name="T9" fmla="*/ 6 h 11"/>
                <a:gd name="T10" fmla="*/ 22 w 24"/>
                <a:gd name="T11" fmla="*/ 6 h 11"/>
                <a:gd name="T12" fmla="*/ 22 w 24"/>
                <a:gd name="T13" fmla="*/ 6 h 11"/>
                <a:gd name="T14" fmla="*/ 22 w 24"/>
                <a:gd name="T15" fmla="*/ 9 h 11"/>
                <a:gd name="T16" fmla="*/ 21 w 24"/>
                <a:gd name="T17" fmla="*/ 11 h 11"/>
                <a:gd name="T18" fmla="*/ 21 w 24"/>
                <a:gd name="T19" fmla="*/ 11 h 11"/>
                <a:gd name="T20" fmla="*/ 16 w 24"/>
                <a:gd name="T21" fmla="*/ 11 h 11"/>
                <a:gd name="T22" fmla="*/ 8 w 24"/>
                <a:gd name="T23" fmla="*/ 9 h 11"/>
                <a:gd name="T24" fmla="*/ 5 w 24"/>
                <a:gd name="T25" fmla="*/ 8 h 11"/>
                <a:gd name="T26" fmla="*/ 3 w 24"/>
                <a:gd name="T27" fmla="*/ 6 h 11"/>
                <a:gd name="T28" fmla="*/ 0 w 24"/>
                <a:gd name="T29" fmla="*/ 4 h 11"/>
                <a:gd name="T30" fmla="*/ 0 w 24"/>
                <a:gd name="T31" fmla="*/ 4 h 11"/>
                <a:gd name="T32" fmla="*/ 0 w 24"/>
                <a:gd name="T33" fmla="*/ 3 h 11"/>
                <a:gd name="T34" fmla="*/ 2 w 24"/>
                <a:gd name="T35" fmla="*/ 3 h 11"/>
                <a:gd name="T36" fmla="*/ 5 w 24"/>
                <a:gd name="T37" fmla="*/ 0 h 11"/>
                <a:gd name="T38" fmla="*/ 7 w 24"/>
                <a:gd name="T39" fmla="*/ 0 h 11"/>
                <a:gd name="T40" fmla="*/ 8 w 24"/>
                <a:gd name="T41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4" h="11">
                  <a:moveTo>
                    <a:pt x="8" y="0"/>
                  </a:moveTo>
                  <a:lnTo>
                    <a:pt x="24" y="3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9"/>
                  </a:lnTo>
                  <a:lnTo>
                    <a:pt x="21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3" name="Freeform 99">
              <a:extLst>
                <a:ext uri="{FF2B5EF4-FFF2-40B4-BE49-F238E27FC236}">
                  <a16:creationId xmlns:a16="http://schemas.microsoft.com/office/drawing/2014/main" id="{BBDA9275-D8BF-4923-9564-874B039ED33A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2503" y="1698708"/>
              <a:ext cx="235856" cy="85766"/>
            </a:xfrm>
            <a:custGeom>
              <a:avLst/>
              <a:gdLst>
                <a:gd name="T0" fmla="*/ 28 w 121"/>
                <a:gd name="T1" fmla="*/ 0 h 44"/>
                <a:gd name="T2" fmla="*/ 32 w 121"/>
                <a:gd name="T3" fmla="*/ 2 h 44"/>
                <a:gd name="T4" fmla="*/ 38 w 121"/>
                <a:gd name="T5" fmla="*/ 5 h 44"/>
                <a:gd name="T6" fmla="*/ 46 w 121"/>
                <a:gd name="T7" fmla="*/ 11 h 44"/>
                <a:gd name="T8" fmla="*/ 49 w 121"/>
                <a:gd name="T9" fmla="*/ 11 h 44"/>
                <a:gd name="T10" fmla="*/ 52 w 121"/>
                <a:gd name="T11" fmla="*/ 14 h 44"/>
                <a:gd name="T12" fmla="*/ 54 w 121"/>
                <a:gd name="T13" fmla="*/ 16 h 44"/>
                <a:gd name="T14" fmla="*/ 57 w 121"/>
                <a:gd name="T15" fmla="*/ 16 h 44"/>
                <a:gd name="T16" fmla="*/ 58 w 121"/>
                <a:gd name="T17" fmla="*/ 14 h 44"/>
                <a:gd name="T18" fmla="*/ 58 w 121"/>
                <a:gd name="T19" fmla="*/ 11 h 44"/>
                <a:gd name="T20" fmla="*/ 58 w 121"/>
                <a:gd name="T21" fmla="*/ 8 h 44"/>
                <a:gd name="T22" fmla="*/ 60 w 121"/>
                <a:gd name="T23" fmla="*/ 6 h 44"/>
                <a:gd name="T24" fmla="*/ 66 w 121"/>
                <a:gd name="T25" fmla="*/ 2 h 44"/>
                <a:gd name="T26" fmla="*/ 74 w 121"/>
                <a:gd name="T27" fmla="*/ 5 h 44"/>
                <a:gd name="T28" fmla="*/ 84 w 121"/>
                <a:gd name="T29" fmla="*/ 9 h 44"/>
                <a:gd name="T30" fmla="*/ 90 w 121"/>
                <a:gd name="T31" fmla="*/ 11 h 44"/>
                <a:gd name="T32" fmla="*/ 96 w 121"/>
                <a:gd name="T33" fmla="*/ 9 h 44"/>
                <a:gd name="T34" fmla="*/ 120 w 121"/>
                <a:gd name="T35" fmla="*/ 17 h 44"/>
                <a:gd name="T36" fmla="*/ 121 w 121"/>
                <a:gd name="T37" fmla="*/ 19 h 44"/>
                <a:gd name="T38" fmla="*/ 114 w 121"/>
                <a:gd name="T39" fmla="*/ 22 h 44"/>
                <a:gd name="T40" fmla="*/ 114 w 121"/>
                <a:gd name="T41" fmla="*/ 25 h 44"/>
                <a:gd name="T42" fmla="*/ 109 w 121"/>
                <a:gd name="T43" fmla="*/ 31 h 44"/>
                <a:gd name="T44" fmla="*/ 102 w 121"/>
                <a:gd name="T45" fmla="*/ 33 h 44"/>
                <a:gd name="T46" fmla="*/ 93 w 121"/>
                <a:gd name="T47" fmla="*/ 33 h 44"/>
                <a:gd name="T48" fmla="*/ 87 w 121"/>
                <a:gd name="T49" fmla="*/ 28 h 44"/>
                <a:gd name="T50" fmla="*/ 84 w 121"/>
                <a:gd name="T51" fmla="*/ 25 h 44"/>
                <a:gd name="T52" fmla="*/ 84 w 121"/>
                <a:gd name="T53" fmla="*/ 19 h 44"/>
                <a:gd name="T54" fmla="*/ 88 w 121"/>
                <a:gd name="T55" fmla="*/ 16 h 44"/>
                <a:gd name="T56" fmla="*/ 87 w 121"/>
                <a:gd name="T57" fmla="*/ 14 h 44"/>
                <a:gd name="T58" fmla="*/ 77 w 121"/>
                <a:gd name="T59" fmla="*/ 14 h 44"/>
                <a:gd name="T60" fmla="*/ 76 w 121"/>
                <a:gd name="T61" fmla="*/ 22 h 44"/>
                <a:gd name="T62" fmla="*/ 77 w 121"/>
                <a:gd name="T63" fmla="*/ 25 h 44"/>
                <a:gd name="T64" fmla="*/ 84 w 121"/>
                <a:gd name="T65" fmla="*/ 31 h 44"/>
                <a:gd name="T66" fmla="*/ 90 w 121"/>
                <a:gd name="T67" fmla="*/ 36 h 44"/>
                <a:gd name="T68" fmla="*/ 82 w 121"/>
                <a:gd name="T69" fmla="*/ 39 h 44"/>
                <a:gd name="T70" fmla="*/ 79 w 121"/>
                <a:gd name="T71" fmla="*/ 39 h 44"/>
                <a:gd name="T72" fmla="*/ 76 w 121"/>
                <a:gd name="T73" fmla="*/ 38 h 44"/>
                <a:gd name="T74" fmla="*/ 73 w 121"/>
                <a:gd name="T75" fmla="*/ 35 h 44"/>
                <a:gd name="T76" fmla="*/ 66 w 121"/>
                <a:gd name="T77" fmla="*/ 36 h 44"/>
                <a:gd name="T78" fmla="*/ 54 w 121"/>
                <a:gd name="T79" fmla="*/ 38 h 44"/>
                <a:gd name="T80" fmla="*/ 49 w 121"/>
                <a:gd name="T81" fmla="*/ 39 h 44"/>
                <a:gd name="T82" fmla="*/ 41 w 121"/>
                <a:gd name="T83" fmla="*/ 36 h 44"/>
                <a:gd name="T84" fmla="*/ 39 w 121"/>
                <a:gd name="T85" fmla="*/ 36 h 44"/>
                <a:gd name="T86" fmla="*/ 38 w 121"/>
                <a:gd name="T87" fmla="*/ 39 h 44"/>
                <a:gd name="T88" fmla="*/ 35 w 121"/>
                <a:gd name="T89" fmla="*/ 44 h 44"/>
                <a:gd name="T90" fmla="*/ 32 w 121"/>
                <a:gd name="T91" fmla="*/ 44 h 44"/>
                <a:gd name="T92" fmla="*/ 28 w 121"/>
                <a:gd name="T93" fmla="*/ 44 h 44"/>
                <a:gd name="T94" fmla="*/ 16 w 121"/>
                <a:gd name="T95" fmla="*/ 39 h 44"/>
                <a:gd name="T96" fmla="*/ 11 w 121"/>
                <a:gd name="T97" fmla="*/ 35 h 44"/>
                <a:gd name="T98" fmla="*/ 8 w 121"/>
                <a:gd name="T99" fmla="*/ 33 h 44"/>
                <a:gd name="T100" fmla="*/ 2 w 121"/>
                <a:gd name="T101" fmla="*/ 28 h 44"/>
                <a:gd name="T102" fmla="*/ 0 w 121"/>
                <a:gd name="T103" fmla="*/ 25 h 44"/>
                <a:gd name="T104" fmla="*/ 3 w 121"/>
                <a:gd name="T105" fmla="*/ 25 h 44"/>
                <a:gd name="T106" fmla="*/ 5 w 121"/>
                <a:gd name="T107" fmla="*/ 19 h 44"/>
                <a:gd name="T108" fmla="*/ 6 w 121"/>
                <a:gd name="T109" fmla="*/ 13 h 44"/>
                <a:gd name="T110" fmla="*/ 9 w 121"/>
                <a:gd name="T111" fmla="*/ 11 h 44"/>
                <a:gd name="T112" fmla="*/ 9 w 121"/>
                <a:gd name="T113" fmla="*/ 6 h 44"/>
                <a:gd name="T114" fmla="*/ 13 w 121"/>
                <a:gd name="T115" fmla="*/ 5 h 44"/>
                <a:gd name="T116" fmla="*/ 16 w 121"/>
                <a:gd name="T117" fmla="*/ 5 h 44"/>
                <a:gd name="T118" fmla="*/ 19 w 121"/>
                <a:gd name="T119" fmla="*/ 2 h 44"/>
                <a:gd name="T120" fmla="*/ 27 w 121"/>
                <a:gd name="T12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1" h="44">
                  <a:moveTo>
                    <a:pt x="27" y="0"/>
                  </a:moveTo>
                  <a:lnTo>
                    <a:pt x="28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3" y="3"/>
                  </a:lnTo>
                  <a:lnTo>
                    <a:pt x="38" y="5"/>
                  </a:lnTo>
                  <a:lnTo>
                    <a:pt x="41" y="6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57" y="16"/>
                  </a:lnTo>
                  <a:lnTo>
                    <a:pt x="57" y="16"/>
                  </a:lnTo>
                  <a:lnTo>
                    <a:pt x="58" y="14"/>
                  </a:lnTo>
                  <a:lnTo>
                    <a:pt x="58" y="13"/>
                  </a:lnTo>
                  <a:lnTo>
                    <a:pt x="58" y="11"/>
                  </a:lnTo>
                  <a:lnTo>
                    <a:pt x="58" y="9"/>
                  </a:lnTo>
                  <a:lnTo>
                    <a:pt x="58" y="8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3" y="3"/>
                  </a:lnTo>
                  <a:lnTo>
                    <a:pt x="66" y="2"/>
                  </a:lnTo>
                  <a:lnTo>
                    <a:pt x="69" y="2"/>
                  </a:lnTo>
                  <a:lnTo>
                    <a:pt x="74" y="5"/>
                  </a:lnTo>
                  <a:lnTo>
                    <a:pt x="80" y="8"/>
                  </a:lnTo>
                  <a:lnTo>
                    <a:pt x="84" y="9"/>
                  </a:lnTo>
                  <a:lnTo>
                    <a:pt x="87" y="11"/>
                  </a:lnTo>
                  <a:lnTo>
                    <a:pt x="90" y="11"/>
                  </a:lnTo>
                  <a:lnTo>
                    <a:pt x="93" y="11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120" y="17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17" y="20"/>
                  </a:lnTo>
                  <a:lnTo>
                    <a:pt x="114" y="22"/>
                  </a:lnTo>
                  <a:lnTo>
                    <a:pt x="114" y="24"/>
                  </a:lnTo>
                  <a:lnTo>
                    <a:pt x="114" y="25"/>
                  </a:lnTo>
                  <a:lnTo>
                    <a:pt x="115" y="27"/>
                  </a:lnTo>
                  <a:lnTo>
                    <a:pt x="109" y="31"/>
                  </a:lnTo>
                  <a:lnTo>
                    <a:pt x="106" y="33"/>
                  </a:lnTo>
                  <a:lnTo>
                    <a:pt x="102" y="33"/>
                  </a:lnTo>
                  <a:lnTo>
                    <a:pt x="98" y="33"/>
                  </a:lnTo>
                  <a:lnTo>
                    <a:pt x="93" y="33"/>
                  </a:lnTo>
                  <a:lnTo>
                    <a:pt x="90" y="31"/>
                  </a:lnTo>
                  <a:lnTo>
                    <a:pt x="87" y="28"/>
                  </a:lnTo>
                  <a:lnTo>
                    <a:pt x="85" y="27"/>
                  </a:lnTo>
                  <a:lnTo>
                    <a:pt x="84" y="25"/>
                  </a:lnTo>
                  <a:lnTo>
                    <a:pt x="84" y="22"/>
                  </a:lnTo>
                  <a:lnTo>
                    <a:pt x="84" y="19"/>
                  </a:lnTo>
                  <a:lnTo>
                    <a:pt x="87" y="19"/>
                  </a:lnTo>
                  <a:lnTo>
                    <a:pt x="88" y="16"/>
                  </a:lnTo>
                  <a:lnTo>
                    <a:pt x="88" y="16"/>
                  </a:lnTo>
                  <a:lnTo>
                    <a:pt x="87" y="14"/>
                  </a:lnTo>
                  <a:lnTo>
                    <a:pt x="82" y="14"/>
                  </a:lnTo>
                  <a:lnTo>
                    <a:pt x="77" y="14"/>
                  </a:lnTo>
                  <a:lnTo>
                    <a:pt x="74" y="16"/>
                  </a:lnTo>
                  <a:lnTo>
                    <a:pt x="76" y="22"/>
                  </a:lnTo>
                  <a:lnTo>
                    <a:pt x="76" y="24"/>
                  </a:lnTo>
                  <a:lnTo>
                    <a:pt x="77" y="25"/>
                  </a:lnTo>
                  <a:lnTo>
                    <a:pt x="82" y="31"/>
                  </a:lnTo>
                  <a:lnTo>
                    <a:pt x="84" y="31"/>
                  </a:lnTo>
                  <a:lnTo>
                    <a:pt x="87" y="33"/>
                  </a:lnTo>
                  <a:lnTo>
                    <a:pt x="90" y="36"/>
                  </a:lnTo>
                  <a:lnTo>
                    <a:pt x="85" y="39"/>
                  </a:lnTo>
                  <a:lnTo>
                    <a:pt x="82" y="39"/>
                  </a:lnTo>
                  <a:lnTo>
                    <a:pt x="80" y="39"/>
                  </a:lnTo>
                  <a:lnTo>
                    <a:pt x="79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6" y="36"/>
                  </a:lnTo>
                  <a:lnTo>
                    <a:pt x="73" y="35"/>
                  </a:lnTo>
                  <a:lnTo>
                    <a:pt x="69" y="35"/>
                  </a:lnTo>
                  <a:lnTo>
                    <a:pt x="66" y="36"/>
                  </a:lnTo>
                  <a:lnTo>
                    <a:pt x="63" y="38"/>
                  </a:lnTo>
                  <a:lnTo>
                    <a:pt x="54" y="38"/>
                  </a:lnTo>
                  <a:lnTo>
                    <a:pt x="52" y="39"/>
                  </a:lnTo>
                  <a:lnTo>
                    <a:pt x="49" y="39"/>
                  </a:lnTo>
                  <a:lnTo>
                    <a:pt x="44" y="38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8" y="38"/>
                  </a:lnTo>
                  <a:lnTo>
                    <a:pt x="38" y="39"/>
                  </a:lnTo>
                  <a:lnTo>
                    <a:pt x="36" y="42"/>
                  </a:lnTo>
                  <a:lnTo>
                    <a:pt x="35" y="44"/>
                  </a:lnTo>
                  <a:lnTo>
                    <a:pt x="33" y="44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28" y="44"/>
                  </a:lnTo>
                  <a:lnTo>
                    <a:pt x="17" y="41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1" y="35"/>
                  </a:lnTo>
                  <a:lnTo>
                    <a:pt x="9" y="33"/>
                  </a:lnTo>
                  <a:lnTo>
                    <a:pt x="8" y="33"/>
                  </a:lnTo>
                  <a:lnTo>
                    <a:pt x="5" y="31"/>
                  </a:lnTo>
                  <a:lnTo>
                    <a:pt x="2" y="28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5" y="19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3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4" name="Freeform 100">
              <a:extLst>
                <a:ext uri="{FF2B5EF4-FFF2-40B4-BE49-F238E27FC236}">
                  <a16:creationId xmlns:a16="http://schemas.microsoft.com/office/drawing/2014/main" id="{E227AA03-FB25-4220-B9D5-67700132D6E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86287" y="1630485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0 h 3"/>
                <a:gd name="T6" fmla="*/ 6 w 6"/>
                <a:gd name="T7" fmla="*/ 2 h 3"/>
                <a:gd name="T8" fmla="*/ 6 w 6"/>
                <a:gd name="T9" fmla="*/ 2 h 3"/>
                <a:gd name="T10" fmla="*/ 3 w 6"/>
                <a:gd name="T11" fmla="*/ 3 h 3"/>
                <a:gd name="T12" fmla="*/ 2 w 6"/>
                <a:gd name="T13" fmla="*/ 3 h 3"/>
                <a:gd name="T14" fmla="*/ 0 w 6"/>
                <a:gd name="T15" fmla="*/ 2 h 3"/>
                <a:gd name="T16" fmla="*/ 2 w 6"/>
                <a:gd name="T17" fmla="*/ 0 h 3"/>
                <a:gd name="T18" fmla="*/ 3 w 6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5" name="Freeform 101">
              <a:extLst>
                <a:ext uri="{FF2B5EF4-FFF2-40B4-BE49-F238E27FC236}">
                  <a16:creationId xmlns:a16="http://schemas.microsoft.com/office/drawing/2014/main" id="{F709CFEA-EF0E-4608-BDBC-434CC0B2D87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3150" y="1570060"/>
              <a:ext cx="17544" cy="7797"/>
            </a:xfrm>
            <a:custGeom>
              <a:avLst/>
              <a:gdLst>
                <a:gd name="T0" fmla="*/ 6 w 9"/>
                <a:gd name="T1" fmla="*/ 0 h 4"/>
                <a:gd name="T2" fmla="*/ 8 w 9"/>
                <a:gd name="T3" fmla="*/ 0 h 4"/>
                <a:gd name="T4" fmla="*/ 9 w 9"/>
                <a:gd name="T5" fmla="*/ 0 h 4"/>
                <a:gd name="T6" fmla="*/ 9 w 9"/>
                <a:gd name="T7" fmla="*/ 1 h 4"/>
                <a:gd name="T8" fmla="*/ 9 w 9"/>
                <a:gd name="T9" fmla="*/ 3 h 4"/>
                <a:gd name="T10" fmla="*/ 9 w 9"/>
                <a:gd name="T11" fmla="*/ 3 h 4"/>
                <a:gd name="T12" fmla="*/ 6 w 9"/>
                <a:gd name="T13" fmla="*/ 3 h 4"/>
                <a:gd name="T14" fmla="*/ 6 w 9"/>
                <a:gd name="T15" fmla="*/ 3 h 4"/>
                <a:gd name="T16" fmla="*/ 3 w 9"/>
                <a:gd name="T17" fmla="*/ 4 h 4"/>
                <a:gd name="T18" fmla="*/ 1 w 9"/>
                <a:gd name="T19" fmla="*/ 4 h 4"/>
                <a:gd name="T20" fmla="*/ 0 w 9"/>
                <a:gd name="T21" fmla="*/ 3 h 4"/>
                <a:gd name="T22" fmla="*/ 0 w 9"/>
                <a:gd name="T23" fmla="*/ 3 h 4"/>
                <a:gd name="T24" fmla="*/ 4 w 9"/>
                <a:gd name="T25" fmla="*/ 1 h 4"/>
                <a:gd name="T26" fmla="*/ 6 w 9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4">
                  <a:moveTo>
                    <a:pt x="6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9" y="1"/>
                  </a:lnTo>
                  <a:lnTo>
                    <a:pt x="9" y="3"/>
                  </a:lnTo>
                  <a:lnTo>
                    <a:pt x="9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6" name="Freeform 102">
              <a:extLst>
                <a:ext uri="{FF2B5EF4-FFF2-40B4-BE49-F238E27FC236}">
                  <a16:creationId xmlns:a16="http://schemas.microsoft.com/office/drawing/2014/main" id="{A8C193CB-BEF0-4330-81D6-AE85263393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62126" y="1501836"/>
              <a:ext cx="171531" cy="91614"/>
            </a:xfrm>
            <a:custGeom>
              <a:avLst/>
              <a:gdLst>
                <a:gd name="T0" fmla="*/ 50 w 88"/>
                <a:gd name="T1" fmla="*/ 2 h 47"/>
                <a:gd name="T2" fmla="*/ 55 w 88"/>
                <a:gd name="T3" fmla="*/ 5 h 47"/>
                <a:gd name="T4" fmla="*/ 54 w 88"/>
                <a:gd name="T5" fmla="*/ 5 h 47"/>
                <a:gd name="T6" fmla="*/ 50 w 88"/>
                <a:gd name="T7" fmla="*/ 8 h 47"/>
                <a:gd name="T8" fmla="*/ 46 w 88"/>
                <a:gd name="T9" fmla="*/ 17 h 47"/>
                <a:gd name="T10" fmla="*/ 47 w 88"/>
                <a:gd name="T11" fmla="*/ 17 h 47"/>
                <a:gd name="T12" fmla="*/ 52 w 88"/>
                <a:gd name="T13" fmla="*/ 13 h 47"/>
                <a:gd name="T14" fmla="*/ 55 w 88"/>
                <a:gd name="T15" fmla="*/ 13 h 47"/>
                <a:gd name="T16" fmla="*/ 60 w 88"/>
                <a:gd name="T17" fmla="*/ 10 h 47"/>
                <a:gd name="T18" fmla="*/ 65 w 88"/>
                <a:gd name="T19" fmla="*/ 10 h 47"/>
                <a:gd name="T20" fmla="*/ 68 w 88"/>
                <a:gd name="T21" fmla="*/ 11 h 47"/>
                <a:gd name="T22" fmla="*/ 74 w 88"/>
                <a:gd name="T23" fmla="*/ 14 h 47"/>
                <a:gd name="T24" fmla="*/ 76 w 88"/>
                <a:gd name="T25" fmla="*/ 16 h 47"/>
                <a:gd name="T26" fmla="*/ 77 w 88"/>
                <a:gd name="T27" fmla="*/ 19 h 47"/>
                <a:gd name="T28" fmla="*/ 84 w 88"/>
                <a:gd name="T29" fmla="*/ 19 h 47"/>
                <a:gd name="T30" fmla="*/ 85 w 88"/>
                <a:gd name="T31" fmla="*/ 21 h 47"/>
                <a:gd name="T32" fmla="*/ 87 w 88"/>
                <a:gd name="T33" fmla="*/ 24 h 47"/>
                <a:gd name="T34" fmla="*/ 87 w 88"/>
                <a:gd name="T35" fmla="*/ 30 h 47"/>
                <a:gd name="T36" fmla="*/ 79 w 88"/>
                <a:gd name="T37" fmla="*/ 35 h 47"/>
                <a:gd name="T38" fmla="*/ 73 w 88"/>
                <a:gd name="T39" fmla="*/ 35 h 47"/>
                <a:gd name="T40" fmla="*/ 54 w 88"/>
                <a:gd name="T41" fmla="*/ 38 h 47"/>
                <a:gd name="T42" fmla="*/ 50 w 88"/>
                <a:gd name="T43" fmla="*/ 39 h 47"/>
                <a:gd name="T44" fmla="*/ 49 w 88"/>
                <a:gd name="T45" fmla="*/ 38 h 47"/>
                <a:gd name="T46" fmla="*/ 35 w 88"/>
                <a:gd name="T47" fmla="*/ 39 h 47"/>
                <a:gd name="T48" fmla="*/ 25 w 88"/>
                <a:gd name="T49" fmla="*/ 41 h 47"/>
                <a:gd name="T50" fmla="*/ 11 w 88"/>
                <a:gd name="T51" fmla="*/ 46 h 47"/>
                <a:gd name="T52" fmla="*/ 3 w 88"/>
                <a:gd name="T53" fmla="*/ 46 h 47"/>
                <a:gd name="T54" fmla="*/ 0 w 88"/>
                <a:gd name="T55" fmla="*/ 44 h 47"/>
                <a:gd name="T56" fmla="*/ 3 w 88"/>
                <a:gd name="T57" fmla="*/ 39 h 47"/>
                <a:gd name="T58" fmla="*/ 11 w 88"/>
                <a:gd name="T59" fmla="*/ 35 h 47"/>
                <a:gd name="T60" fmla="*/ 13 w 88"/>
                <a:gd name="T61" fmla="*/ 30 h 47"/>
                <a:gd name="T62" fmla="*/ 14 w 88"/>
                <a:gd name="T63" fmla="*/ 28 h 47"/>
                <a:gd name="T64" fmla="*/ 14 w 88"/>
                <a:gd name="T65" fmla="*/ 25 h 47"/>
                <a:gd name="T66" fmla="*/ 16 w 88"/>
                <a:gd name="T67" fmla="*/ 22 h 47"/>
                <a:gd name="T68" fmla="*/ 19 w 88"/>
                <a:gd name="T69" fmla="*/ 21 h 47"/>
                <a:gd name="T70" fmla="*/ 24 w 88"/>
                <a:gd name="T71" fmla="*/ 21 h 47"/>
                <a:gd name="T72" fmla="*/ 22 w 88"/>
                <a:gd name="T73" fmla="*/ 17 h 47"/>
                <a:gd name="T74" fmla="*/ 24 w 88"/>
                <a:gd name="T75" fmla="*/ 14 h 47"/>
                <a:gd name="T76" fmla="*/ 25 w 88"/>
                <a:gd name="T77" fmla="*/ 13 h 47"/>
                <a:gd name="T78" fmla="*/ 25 w 88"/>
                <a:gd name="T79" fmla="*/ 10 h 47"/>
                <a:gd name="T80" fmla="*/ 28 w 88"/>
                <a:gd name="T81" fmla="*/ 6 h 47"/>
                <a:gd name="T82" fmla="*/ 33 w 88"/>
                <a:gd name="T83" fmla="*/ 5 h 47"/>
                <a:gd name="T84" fmla="*/ 33 w 88"/>
                <a:gd name="T85" fmla="*/ 2 h 47"/>
                <a:gd name="T86" fmla="*/ 36 w 88"/>
                <a:gd name="T87" fmla="*/ 2 h 47"/>
                <a:gd name="T88" fmla="*/ 38 w 88"/>
                <a:gd name="T89" fmla="*/ 3 h 47"/>
                <a:gd name="T90" fmla="*/ 41 w 88"/>
                <a:gd name="T91" fmla="*/ 5 h 47"/>
                <a:gd name="T92" fmla="*/ 43 w 88"/>
                <a:gd name="T93" fmla="*/ 3 h 47"/>
                <a:gd name="T94" fmla="*/ 43 w 88"/>
                <a:gd name="T95" fmla="*/ 0 h 47"/>
                <a:gd name="T96" fmla="*/ 46 w 88"/>
                <a:gd name="T9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8" h="47">
                  <a:moveTo>
                    <a:pt x="46" y="0"/>
                  </a:moveTo>
                  <a:lnTo>
                    <a:pt x="50" y="2"/>
                  </a:lnTo>
                  <a:lnTo>
                    <a:pt x="54" y="3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4" y="5"/>
                  </a:lnTo>
                  <a:lnTo>
                    <a:pt x="52" y="5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7" y="17"/>
                  </a:lnTo>
                  <a:lnTo>
                    <a:pt x="50" y="16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5" y="10"/>
                  </a:lnTo>
                  <a:lnTo>
                    <a:pt x="68" y="10"/>
                  </a:lnTo>
                  <a:lnTo>
                    <a:pt x="68" y="11"/>
                  </a:lnTo>
                  <a:lnTo>
                    <a:pt x="69" y="13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4" y="17"/>
                  </a:lnTo>
                  <a:lnTo>
                    <a:pt x="77" y="19"/>
                  </a:lnTo>
                  <a:lnTo>
                    <a:pt x="80" y="19"/>
                  </a:lnTo>
                  <a:lnTo>
                    <a:pt x="84" y="19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7" y="22"/>
                  </a:lnTo>
                  <a:lnTo>
                    <a:pt x="87" y="24"/>
                  </a:lnTo>
                  <a:lnTo>
                    <a:pt x="88" y="27"/>
                  </a:lnTo>
                  <a:lnTo>
                    <a:pt x="87" y="30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76" y="35"/>
                  </a:lnTo>
                  <a:lnTo>
                    <a:pt x="73" y="35"/>
                  </a:lnTo>
                  <a:lnTo>
                    <a:pt x="65" y="38"/>
                  </a:lnTo>
                  <a:lnTo>
                    <a:pt x="54" y="38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43" y="39"/>
                  </a:lnTo>
                  <a:lnTo>
                    <a:pt x="35" y="39"/>
                  </a:lnTo>
                  <a:lnTo>
                    <a:pt x="28" y="39"/>
                  </a:lnTo>
                  <a:lnTo>
                    <a:pt x="25" y="41"/>
                  </a:lnTo>
                  <a:lnTo>
                    <a:pt x="19" y="44"/>
                  </a:lnTo>
                  <a:lnTo>
                    <a:pt x="11" y="46"/>
                  </a:lnTo>
                  <a:lnTo>
                    <a:pt x="8" y="47"/>
                  </a:lnTo>
                  <a:lnTo>
                    <a:pt x="3" y="46"/>
                  </a:lnTo>
                  <a:lnTo>
                    <a:pt x="2" y="46"/>
                  </a:lnTo>
                  <a:lnTo>
                    <a:pt x="0" y="44"/>
                  </a:lnTo>
                  <a:lnTo>
                    <a:pt x="2" y="43"/>
                  </a:lnTo>
                  <a:lnTo>
                    <a:pt x="3" y="39"/>
                  </a:lnTo>
                  <a:lnTo>
                    <a:pt x="6" y="38"/>
                  </a:lnTo>
                  <a:lnTo>
                    <a:pt x="11" y="35"/>
                  </a:lnTo>
                  <a:lnTo>
                    <a:pt x="11" y="33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5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7" y="21"/>
                  </a:lnTo>
                  <a:lnTo>
                    <a:pt x="19" y="21"/>
                  </a:lnTo>
                  <a:lnTo>
                    <a:pt x="24" y="21"/>
                  </a:lnTo>
                  <a:lnTo>
                    <a:pt x="24" y="21"/>
                  </a:lnTo>
                  <a:lnTo>
                    <a:pt x="24" y="19"/>
                  </a:lnTo>
                  <a:lnTo>
                    <a:pt x="22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3"/>
                  </a:lnTo>
                  <a:lnTo>
                    <a:pt x="25" y="11"/>
                  </a:lnTo>
                  <a:lnTo>
                    <a:pt x="25" y="10"/>
                  </a:lnTo>
                  <a:lnTo>
                    <a:pt x="27" y="8"/>
                  </a:lnTo>
                  <a:lnTo>
                    <a:pt x="28" y="6"/>
                  </a:lnTo>
                  <a:lnTo>
                    <a:pt x="30" y="6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8" y="3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7" name="Freeform 103">
              <a:extLst>
                <a:ext uri="{FF2B5EF4-FFF2-40B4-BE49-F238E27FC236}">
                  <a16:creationId xmlns:a16="http://schemas.microsoft.com/office/drawing/2014/main" id="{017B6C4D-63DE-4AB7-A432-1097CB01690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86696" y="1453107"/>
              <a:ext cx="196872" cy="89664"/>
            </a:xfrm>
            <a:custGeom>
              <a:avLst/>
              <a:gdLst>
                <a:gd name="T0" fmla="*/ 66 w 101"/>
                <a:gd name="T1" fmla="*/ 1 h 46"/>
                <a:gd name="T2" fmla="*/ 71 w 101"/>
                <a:gd name="T3" fmla="*/ 5 h 46"/>
                <a:gd name="T4" fmla="*/ 68 w 101"/>
                <a:gd name="T5" fmla="*/ 8 h 46"/>
                <a:gd name="T6" fmla="*/ 66 w 101"/>
                <a:gd name="T7" fmla="*/ 11 h 46"/>
                <a:gd name="T8" fmla="*/ 66 w 101"/>
                <a:gd name="T9" fmla="*/ 14 h 46"/>
                <a:gd name="T10" fmla="*/ 69 w 101"/>
                <a:gd name="T11" fmla="*/ 11 h 46"/>
                <a:gd name="T12" fmla="*/ 76 w 101"/>
                <a:gd name="T13" fmla="*/ 11 h 46"/>
                <a:gd name="T14" fmla="*/ 79 w 101"/>
                <a:gd name="T15" fmla="*/ 8 h 46"/>
                <a:gd name="T16" fmla="*/ 79 w 101"/>
                <a:gd name="T17" fmla="*/ 5 h 46"/>
                <a:gd name="T18" fmla="*/ 84 w 101"/>
                <a:gd name="T19" fmla="*/ 5 h 46"/>
                <a:gd name="T20" fmla="*/ 92 w 101"/>
                <a:gd name="T21" fmla="*/ 6 h 46"/>
                <a:gd name="T22" fmla="*/ 93 w 101"/>
                <a:gd name="T23" fmla="*/ 8 h 46"/>
                <a:gd name="T24" fmla="*/ 98 w 101"/>
                <a:gd name="T25" fmla="*/ 9 h 46"/>
                <a:gd name="T26" fmla="*/ 101 w 101"/>
                <a:gd name="T27" fmla="*/ 14 h 46"/>
                <a:gd name="T28" fmla="*/ 98 w 101"/>
                <a:gd name="T29" fmla="*/ 17 h 46"/>
                <a:gd name="T30" fmla="*/ 98 w 101"/>
                <a:gd name="T31" fmla="*/ 19 h 46"/>
                <a:gd name="T32" fmla="*/ 96 w 101"/>
                <a:gd name="T33" fmla="*/ 22 h 46"/>
                <a:gd name="T34" fmla="*/ 96 w 101"/>
                <a:gd name="T35" fmla="*/ 24 h 46"/>
                <a:gd name="T36" fmla="*/ 96 w 101"/>
                <a:gd name="T37" fmla="*/ 28 h 46"/>
                <a:gd name="T38" fmla="*/ 92 w 101"/>
                <a:gd name="T39" fmla="*/ 30 h 46"/>
                <a:gd name="T40" fmla="*/ 87 w 101"/>
                <a:gd name="T41" fmla="*/ 28 h 46"/>
                <a:gd name="T42" fmla="*/ 90 w 101"/>
                <a:gd name="T43" fmla="*/ 31 h 46"/>
                <a:gd name="T44" fmla="*/ 96 w 101"/>
                <a:gd name="T45" fmla="*/ 35 h 46"/>
                <a:gd name="T46" fmla="*/ 99 w 101"/>
                <a:gd name="T47" fmla="*/ 39 h 46"/>
                <a:gd name="T48" fmla="*/ 93 w 101"/>
                <a:gd name="T49" fmla="*/ 44 h 46"/>
                <a:gd name="T50" fmla="*/ 84 w 101"/>
                <a:gd name="T51" fmla="*/ 44 h 46"/>
                <a:gd name="T52" fmla="*/ 76 w 101"/>
                <a:gd name="T53" fmla="*/ 46 h 46"/>
                <a:gd name="T54" fmla="*/ 69 w 101"/>
                <a:gd name="T55" fmla="*/ 46 h 46"/>
                <a:gd name="T56" fmla="*/ 65 w 101"/>
                <a:gd name="T57" fmla="*/ 44 h 46"/>
                <a:gd name="T58" fmla="*/ 55 w 101"/>
                <a:gd name="T59" fmla="*/ 41 h 46"/>
                <a:gd name="T60" fmla="*/ 54 w 101"/>
                <a:gd name="T61" fmla="*/ 39 h 46"/>
                <a:gd name="T62" fmla="*/ 47 w 101"/>
                <a:gd name="T63" fmla="*/ 38 h 46"/>
                <a:gd name="T64" fmla="*/ 38 w 101"/>
                <a:gd name="T65" fmla="*/ 38 h 46"/>
                <a:gd name="T66" fmla="*/ 35 w 101"/>
                <a:gd name="T67" fmla="*/ 36 h 46"/>
                <a:gd name="T68" fmla="*/ 28 w 101"/>
                <a:gd name="T69" fmla="*/ 38 h 46"/>
                <a:gd name="T70" fmla="*/ 24 w 101"/>
                <a:gd name="T71" fmla="*/ 35 h 46"/>
                <a:gd name="T72" fmla="*/ 22 w 101"/>
                <a:gd name="T73" fmla="*/ 33 h 46"/>
                <a:gd name="T74" fmla="*/ 17 w 101"/>
                <a:gd name="T75" fmla="*/ 28 h 46"/>
                <a:gd name="T76" fmla="*/ 10 w 101"/>
                <a:gd name="T77" fmla="*/ 24 h 46"/>
                <a:gd name="T78" fmla="*/ 3 w 101"/>
                <a:gd name="T79" fmla="*/ 24 h 46"/>
                <a:gd name="T80" fmla="*/ 5 w 101"/>
                <a:gd name="T81" fmla="*/ 19 h 46"/>
                <a:gd name="T82" fmla="*/ 14 w 101"/>
                <a:gd name="T83" fmla="*/ 14 h 46"/>
                <a:gd name="T84" fmla="*/ 19 w 101"/>
                <a:gd name="T85" fmla="*/ 8 h 46"/>
                <a:gd name="T86" fmla="*/ 25 w 101"/>
                <a:gd name="T87" fmla="*/ 5 h 46"/>
                <a:gd name="T88" fmla="*/ 28 w 101"/>
                <a:gd name="T89" fmla="*/ 3 h 46"/>
                <a:gd name="T90" fmla="*/ 33 w 101"/>
                <a:gd name="T91" fmla="*/ 5 h 46"/>
                <a:gd name="T92" fmla="*/ 35 w 101"/>
                <a:gd name="T93" fmla="*/ 3 h 46"/>
                <a:gd name="T94" fmla="*/ 44 w 101"/>
                <a:gd name="T95" fmla="*/ 3 h 46"/>
                <a:gd name="T96" fmla="*/ 49 w 101"/>
                <a:gd name="T97" fmla="*/ 3 h 46"/>
                <a:gd name="T98" fmla="*/ 65 w 101"/>
                <a:gd name="T9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1" h="46">
                  <a:moveTo>
                    <a:pt x="65" y="0"/>
                  </a:moveTo>
                  <a:lnTo>
                    <a:pt x="66" y="1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69" y="6"/>
                  </a:lnTo>
                  <a:lnTo>
                    <a:pt x="68" y="8"/>
                  </a:lnTo>
                  <a:lnTo>
                    <a:pt x="68" y="9"/>
                  </a:lnTo>
                  <a:lnTo>
                    <a:pt x="66" y="11"/>
                  </a:lnTo>
                  <a:lnTo>
                    <a:pt x="65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69" y="11"/>
                  </a:lnTo>
                  <a:lnTo>
                    <a:pt x="73" y="9"/>
                  </a:lnTo>
                  <a:lnTo>
                    <a:pt x="76" y="11"/>
                  </a:lnTo>
                  <a:lnTo>
                    <a:pt x="76" y="9"/>
                  </a:lnTo>
                  <a:lnTo>
                    <a:pt x="79" y="8"/>
                  </a:lnTo>
                  <a:lnTo>
                    <a:pt x="79" y="6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4" y="5"/>
                  </a:lnTo>
                  <a:lnTo>
                    <a:pt x="90" y="6"/>
                  </a:lnTo>
                  <a:lnTo>
                    <a:pt x="92" y="6"/>
                  </a:lnTo>
                  <a:lnTo>
                    <a:pt x="93" y="8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99" y="11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8" y="17"/>
                  </a:lnTo>
                  <a:lnTo>
                    <a:pt x="98" y="17"/>
                  </a:lnTo>
                  <a:lnTo>
                    <a:pt x="98" y="19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6" y="27"/>
                  </a:lnTo>
                  <a:lnTo>
                    <a:pt x="96" y="28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88" y="28"/>
                  </a:lnTo>
                  <a:lnTo>
                    <a:pt x="87" y="28"/>
                  </a:lnTo>
                  <a:lnTo>
                    <a:pt x="87" y="30"/>
                  </a:lnTo>
                  <a:lnTo>
                    <a:pt x="90" y="31"/>
                  </a:lnTo>
                  <a:lnTo>
                    <a:pt x="93" y="35"/>
                  </a:lnTo>
                  <a:lnTo>
                    <a:pt x="96" y="35"/>
                  </a:lnTo>
                  <a:lnTo>
                    <a:pt x="98" y="36"/>
                  </a:lnTo>
                  <a:lnTo>
                    <a:pt x="99" y="39"/>
                  </a:lnTo>
                  <a:lnTo>
                    <a:pt x="99" y="39"/>
                  </a:lnTo>
                  <a:lnTo>
                    <a:pt x="93" y="44"/>
                  </a:lnTo>
                  <a:lnTo>
                    <a:pt x="92" y="44"/>
                  </a:lnTo>
                  <a:lnTo>
                    <a:pt x="84" y="44"/>
                  </a:lnTo>
                  <a:lnTo>
                    <a:pt x="77" y="46"/>
                  </a:lnTo>
                  <a:lnTo>
                    <a:pt x="76" y="46"/>
                  </a:lnTo>
                  <a:lnTo>
                    <a:pt x="73" y="44"/>
                  </a:lnTo>
                  <a:lnTo>
                    <a:pt x="69" y="46"/>
                  </a:lnTo>
                  <a:lnTo>
                    <a:pt x="66" y="44"/>
                  </a:lnTo>
                  <a:lnTo>
                    <a:pt x="65" y="44"/>
                  </a:lnTo>
                  <a:lnTo>
                    <a:pt x="60" y="42"/>
                  </a:lnTo>
                  <a:lnTo>
                    <a:pt x="55" y="41"/>
                  </a:lnTo>
                  <a:lnTo>
                    <a:pt x="55" y="39"/>
                  </a:lnTo>
                  <a:lnTo>
                    <a:pt x="54" y="39"/>
                  </a:lnTo>
                  <a:lnTo>
                    <a:pt x="49" y="39"/>
                  </a:lnTo>
                  <a:lnTo>
                    <a:pt x="47" y="38"/>
                  </a:lnTo>
                  <a:lnTo>
                    <a:pt x="40" y="39"/>
                  </a:lnTo>
                  <a:lnTo>
                    <a:pt x="38" y="38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0" y="38"/>
                  </a:lnTo>
                  <a:lnTo>
                    <a:pt x="28" y="38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2" y="33"/>
                  </a:lnTo>
                  <a:lnTo>
                    <a:pt x="21" y="31"/>
                  </a:lnTo>
                  <a:lnTo>
                    <a:pt x="17" y="28"/>
                  </a:lnTo>
                  <a:lnTo>
                    <a:pt x="17" y="25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4"/>
                  </a:lnTo>
                  <a:lnTo>
                    <a:pt x="0" y="22"/>
                  </a:lnTo>
                  <a:lnTo>
                    <a:pt x="5" y="19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7" y="12"/>
                  </a:lnTo>
                  <a:lnTo>
                    <a:pt x="19" y="8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7" y="3"/>
                  </a:lnTo>
                  <a:lnTo>
                    <a:pt x="28" y="3"/>
                  </a:lnTo>
                  <a:lnTo>
                    <a:pt x="32" y="5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41" y="3"/>
                  </a:lnTo>
                  <a:lnTo>
                    <a:pt x="44" y="3"/>
                  </a:lnTo>
                  <a:lnTo>
                    <a:pt x="46" y="3"/>
                  </a:lnTo>
                  <a:lnTo>
                    <a:pt x="49" y="3"/>
                  </a:lnTo>
                  <a:lnTo>
                    <a:pt x="58" y="1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8" name="Freeform 104">
              <a:extLst>
                <a:ext uri="{FF2B5EF4-FFF2-40B4-BE49-F238E27FC236}">
                  <a16:creationId xmlns:a16="http://schemas.microsoft.com/office/drawing/2014/main" id="{281ACC7A-5413-4424-ABD1-C75475F30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79670" y="1484294"/>
              <a:ext cx="9747" cy="5848"/>
            </a:xfrm>
            <a:custGeom>
              <a:avLst/>
              <a:gdLst>
                <a:gd name="T0" fmla="*/ 2 w 5"/>
                <a:gd name="T1" fmla="*/ 0 h 3"/>
                <a:gd name="T2" fmla="*/ 4 w 5"/>
                <a:gd name="T3" fmla="*/ 1 h 3"/>
                <a:gd name="T4" fmla="*/ 5 w 5"/>
                <a:gd name="T5" fmla="*/ 1 h 3"/>
                <a:gd name="T6" fmla="*/ 4 w 5"/>
                <a:gd name="T7" fmla="*/ 3 h 3"/>
                <a:gd name="T8" fmla="*/ 0 w 5"/>
                <a:gd name="T9" fmla="*/ 3 h 3"/>
                <a:gd name="T10" fmla="*/ 0 w 5"/>
                <a:gd name="T11" fmla="*/ 1 h 3"/>
                <a:gd name="T12" fmla="*/ 0 w 5"/>
                <a:gd name="T13" fmla="*/ 0 h 3"/>
                <a:gd name="T14" fmla="*/ 2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2" y="0"/>
                  </a:moveTo>
                  <a:lnTo>
                    <a:pt x="4" y="1"/>
                  </a:lnTo>
                  <a:lnTo>
                    <a:pt x="5" y="1"/>
                  </a:lnTo>
                  <a:lnTo>
                    <a:pt x="4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4044F9A5-9F54-456D-BCFB-4042A0DEE4A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37147" y="1868290"/>
              <a:ext cx="15594" cy="5848"/>
            </a:xfrm>
            <a:custGeom>
              <a:avLst/>
              <a:gdLst>
                <a:gd name="T0" fmla="*/ 5 w 8"/>
                <a:gd name="T1" fmla="*/ 0 h 3"/>
                <a:gd name="T2" fmla="*/ 6 w 8"/>
                <a:gd name="T3" fmla="*/ 0 h 3"/>
                <a:gd name="T4" fmla="*/ 8 w 8"/>
                <a:gd name="T5" fmla="*/ 1 h 3"/>
                <a:gd name="T6" fmla="*/ 8 w 8"/>
                <a:gd name="T7" fmla="*/ 1 h 3"/>
                <a:gd name="T8" fmla="*/ 5 w 8"/>
                <a:gd name="T9" fmla="*/ 3 h 3"/>
                <a:gd name="T10" fmla="*/ 1 w 8"/>
                <a:gd name="T11" fmla="*/ 3 h 3"/>
                <a:gd name="T12" fmla="*/ 0 w 8"/>
                <a:gd name="T13" fmla="*/ 1 h 3"/>
                <a:gd name="T14" fmla="*/ 1 w 8"/>
                <a:gd name="T15" fmla="*/ 0 h 3"/>
                <a:gd name="T16" fmla="*/ 5 w 8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" h="3">
                  <a:moveTo>
                    <a:pt x="5" y="0"/>
                  </a:move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CBACFB4C-B268-4AEC-A42F-4782F3433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9269694" y="1825407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1 h 3"/>
                <a:gd name="T4" fmla="*/ 3 w 4"/>
                <a:gd name="T5" fmla="*/ 1 h 3"/>
                <a:gd name="T6" fmla="*/ 4 w 4"/>
                <a:gd name="T7" fmla="*/ 1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1 h 3"/>
                <a:gd name="T16" fmla="*/ 0 w 4"/>
                <a:gd name="T17" fmla="*/ 1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4" y="1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1" name="Freeform 107">
              <a:extLst>
                <a:ext uri="{FF2B5EF4-FFF2-40B4-BE49-F238E27FC236}">
                  <a16:creationId xmlns:a16="http://schemas.microsoft.com/office/drawing/2014/main" id="{AC21EB9E-F248-4B57-BA70-DBAF914ED96C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620" y="1809813"/>
              <a:ext cx="25340" cy="17544"/>
            </a:xfrm>
            <a:custGeom>
              <a:avLst/>
              <a:gdLst>
                <a:gd name="T0" fmla="*/ 0 w 13"/>
                <a:gd name="T1" fmla="*/ 0 h 9"/>
                <a:gd name="T2" fmla="*/ 3 w 13"/>
                <a:gd name="T3" fmla="*/ 0 h 9"/>
                <a:gd name="T4" fmla="*/ 9 w 13"/>
                <a:gd name="T5" fmla="*/ 4 h 9"/>
                <a:gd name="T6" fmla="*/ 13 w 13"/>
                <a:gd name="T7" fmla="*/ 8 h 9"/>
                <a:gd name="T8" fmla="*/ 11 w 13"/>
                <a:gd name="T9" fmla="*/ 9 h 9"/>
                <a:gd name="T10" fmla="*/ 11 w 13"/>
                <a:gd name="T11" fmla="*/ 9 h 9"/>
                <a:gd name="T12" fmla="*/ 9 w 13"/>
                <a:gd name="T13" fmla="*/ 9 h 9"/>
                <a:gd name="T14" fmla="*/ 5 w 13"/>
                <a:gd name="T15" fmla="*/ 4 h 9"/>
                <a:gd name="T16" fmla="*/ 3 w 13"/>
                <a:gd name="T17" fmla="*/ 3 h 9"/>
                <a:gd name="T18" fmla="*/ 2 w 13"/>
                <a:gd name="T19" fmla="*/ 1 h 9"/>
                <a:gd name="T20" fmla="*/ 0 w 13"/>
                <a:gd name="T21" fmla="*/ 1 h 9"/>
                <a:gd name="T22" fmla="*/ 0 w 13"/>
                <a:gd name="T2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9">
                  <a:moveTo>
                    <a:pt x="0" y="0"/>
                  </a:moveTo>
                  <a:lnTo>
                    <a:pt x="3" y="0"/>
                  </a:lnTo>
                  <a:lnTo>
                    <a:pt x="9" y="4"/>
                  </a:lnTo>
                  <a:lnTo>
                    <a:pt x="13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9" y="9"/>
                  </a:lnTo>
                  <a:lnTo>
                    <a:pt x="5" y="4"/>
                  </a:lnTo>
                  <a:lnTo>
                    <a:pt x="3" y="3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2" name="Freeform 108">
              <a:extLst>
                <a:ext uri="{FF2B5EF4-FFF2-40B4-BE49-F238E27FC236}">
                  <a16:creationId xmlns:a16="http://schemas.microsoft.com/office/drawing/2014/main" id="{FA1B52F6-0EC8-47A0-B87A-CF6E5778D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0947" y="1577857"/>
              <a:ext cx="37036" cy="9747"/>
            </a:xfrm>
            <a:custGeom>
              <a:avLst/>
              <a:gdLst>
                <a:gd name="T0" fmla="*/ 16 w 19"/>
                <a:gd name="T1" fmla="*/ 0 h 5"/>
                <a:gd name="T2" fmla="*/ 18 w 19"/>
                <a:gd name="T3" fmla="*/ 0 h 5"/>
                <a:gd name="T4" fmla="*/ 19 w 19"/>
                <a:gd name="T5" fmla="*/ 2 h 5"/>
                <a:gd name="T6" fmla="*/ 18 w 19"/>
                <a:gd name="T7" fmla="*/ 4 h 5"/>
                <a:gd name="T8" fmla="*/ 16 w 19"/>
                <a:gd name="T9" fmla="*/ 5 h 5"/>
                <a:gd name="T10" fmla="*/ 15 w 19"/>
                <a:gd name="T11" fmla="*/ 4 h 5"/>
                <a:gd name="T12" fmla="*/ 10 w 19"/>
                <a:gd name="T13" fmla="*/ 4 h 5"/>
                <a:gd name="T14" fmla="*/ 0 w 19"/>
                <a:gd name="T15" fmla="*/ 2 h 5"/>
                <a:gd name="T16" fmla="*/ 4 w 19"/>
                <a:gd name="T17" fmla="*/ 0 h 5"/>
                <a:gd name="T18" fmla="*/ 16 w 19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5">
                  <a:moveTo>
                    <a:pt x="16" y="0"/>
                  </a:moveTo>
                  <a:lnTo>
                    <a:pt x="18" y="0"/>
                  </a:lnTo>
                  <a:lnTo>
                    <a:pt x="19" y="2"/>
                  </a:lnTo>
                  <a:lnTo>
                    <a:pt x="18" y="4"/>
                  </a:lnTo>
                  <a:lnTo>
                    <a:pt x="16" y="5"/>
                  </a:lnTo>
                  <a:lnTo>
                    <a:pt x="15" y="4"/>
                  </a:lnTo>
                  <a:lnTo>
                    <a:pt x="10" y="4"/>
                  </a:lnTo>
                  <a:lnTo>
                    <a:pt x="0" y="2"/>
                  </a:lnTo>
                  <a:lnTo>
                    <a:pt x="4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3" name="Freeform 109">
              <a:extLst>
                <a:ext uri="{FF2B5EF4-FFF2-40B4-BE49-F238E27FC236}">
                  <a16:creationId xmlns:a16="http://schemas.microsoft.com/office/drawing/2014/main" id="{33BFA6AE-DE8D-43C8-BC92-CCB4AF91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8918834" y="1671419"/>
              <a:ext cx="21442" cy="11695"/>
            </a:xfrm>
            <a:custGeom>
              <a:avLst/>
              <a:gdLst>
                <a:gd name="T0" fmla="*/ 6 w 11"/>
                <a:gd name="T1" fmla="*/ 0 h 6"/>
                <a:gd name="T2" fmla="*/ 8 w 11"/>
                <a:gd name="T3" fmla="*/ 1 h 6"/>
                <a:gd name="T4" fmla="*/ 9 w 11"/>
                <a:gd name="T5" fmla="*/ 3 h 6"/>
                <a:gd name="T6" fmla="*/ 11 w 11"/>
                <a:gd name="T7" fmla="*/ 4 h 6"/>
                <a:gd name="T8" fmla="*/ 9 w 11"/>
                <a:gd name="T9" fmla="*/ 4 h 6"/>
                <a:gd name="T10" fmla="*/ 9 w 11"/>
                <a:gd name="T11" fmla="*/ 4 h 6"/>
                <a:gd name="T12" fmla="*/ 9 w 11"/>
                <a:gd name="T13" fmla="*/ 6 h 6"/>
                <a:gd name="T14" fmla="*/ 8 w 11"/>
                <a:gd name="T15" fmla="*/ 6 h 6"/>
                <a:gd name="T16" fmla="*/ 6 w 11"/>
                <a:gd name="T17" fmla="*/ 4 h 6"/>
                <a:gd name="T18" fmla="*/ 5 w 11"/>
                <a:gd name="T19" fmla="*/ 3 h 6"/>
                <a:gd name="T20" fmla="*/ 3 w 11"/>
                <a:gd name="T21" fmla="*/ 3 h 6"/>
                <a:gd name="T22" fmla="*/ 1 w 11"/>
                <a:gd name="T23" fmla="*/ 1 h 6"/>
                <a:gd name="T24" fmla="*/ 0 w 11"/>
                <a:gd name="T25" fmla="*/ 1 h 6"/>
                <a:gd name="T26" fmla="*/ 1 w 11"/>
                <a:gd name="T27" fmla="*/ 0 h 6"/>
                <a:gd name="T28" fmla="*/ 5 w 11"/>
                <a:gd name="T29" fmla="*/ 1 h 6"/>
                <a:gd name="T30" fmla="*/ 6 w 11"/>
                <a:gd name="T3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" h="6">
                  <a:moveTo>
                    <a:pt x="6" y="0"/>
                  </a:moveTo>
                  <a:lnTo>
                    <a:pt x="8" y="1"/>
                  </a:lnTo>
                  <a:lnTo>
                    <a:pt x="9" y="3"/>
                  </a:lnTo>
                  <a:lnTo>
                    <a:pt x="11" y="4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6"/>
                  </a:lnTo>
                  <a:lnTo>
                    <a:pt x="8" y="6"/>
                  </a:lnTo>
                  <a:lnTo>
                    <a:pt x="6" y="4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4" name="Freeform 110">
              <a:extLst>
                <a:ext uri="{FF2B5EF4-FFF2-40B4-BE49-F238E27FC236}">
                  <a16:creationId xmlns:a16="http://schemas.microsoft.com/office/drawing/2014/main" id="{F3178B59-F198-4131-94C8-DEB7F3682D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583518" y="1716251"/>
              <a:ext cx="17544" cy="29239"/>
            </a:xfrm>
            <a:custGeom>
              <a:avLst/>
              <a:gdLst>
                <a:gd name="T0" fmla="*/ 3 w 9"/>
                <a:gd name="T1" fmla="*/ 0 h 15"/>
                <a:gd name="T2" fmla="*/ 4 w 9"/>
                <a:gd name="T3" fmla="*/ 2 h 15"/>
                <a:gd name="T4" fmla="*/ 4 w 9"/>
                <a:gd name="T5" fmla="*/ 5 h 15"/>
                <a:gd name="T6" fmla="*/ 6 w 9"/>
                <a:gd name="T7" fmla="*/ 5 h 15"/>
                <a:gd name="T8" fmla="*/ 9 w 9"/>
                <a:gd name="T9" fmla="*/ 8 h 15"/>
                <a:gd name="T10" fmla="*/ 9 w 9"/>
                <a:gd name="T11" fmla="*/ 8 h 15"/>
                <a:gd name="T12" fmla="*/ 6 w 9"/>
                <a:gd name="T13" fmla="*/ 10 h 15"/>
                <a:gd name="T14" fmla="*/ 6 w 9"/>
                <a:gd name="T15" fmla="*/ 11 h 15"/>
                <a:gd name="T16" fmla="*/ 7 w 9"/>
                <a:gd name="T17" fmla="*/ 13 h 15"/>
                <a:gd name="T18" fmla="*/ 6 w 9"/>
                <a:gd name="T19" fmla="*/ 15 h 15"/>
                <a:gd name="T20" fmla="*/ 3 w 9"/>
                <a:gd name="T21" fmla="*/ 15 h 15"/>
                <a:gd name="T22" fmla="*/ 0 w 9"/>
                <a:gd name="T23" fmla="*/ 15 h 15"/>
                <a:gd name="T24" fmla="*/ 0 w 9"/>
                <a:gd name="T25" fmla="*/ 13 h 15"/>
                <a:gd name="T26" fmla="*/ 0 w 9"/>
                <a:gd name="T27" fmla="*/ 11 h 15"/>
                <a:gd name="T28" fmla="*/ 1 w 9"/>
                <a:gd name="T29" fmla="*/ 8 h 15"/>
                <a:gd name="T30" fmla="*/ 1 w 9"/>
                <a:gd name="T31" fmla="*/ 7 h 15"/>
                <a:gd name="T32" fmla="*/ 1 w 9"/>
                <a:gd name="T33" fmla="*/ 5 h 15"/>
                <a:gd name="T34" fmla="*/ 1 w 9"/>
                <a:gd name="T35" fmla="*/ 4 h 15"/>
                <a:gd name="T36" fmla="*/ 3 w 9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" h="15">
                  <a:moveTo>
                    <a:pt x="3" y="0"/>
                  </a:moveTo>
                  <a:lnTo>
                    <a:pt x="4" y="2"/>
                  </a:lnTo>
                  <a:lnTo>
                    <a:pt x="4" y="5"/>
                  </a:lnTo>
                  <a:lnTo>
                    <a:pt x="6" y="5"/>
                  </a:lnTo>
                  <a:lnTo>
                    <a:pt x="9" y="8"/>
                  </a:lnTo>
                  <a:lnTo>
                    <a:pt x="9" y="8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7" y="13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5"/>
                  </a:lnTo>
                  <a:lnTo>
                    <a:pt x="1" y="4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5" name="Freeform 111">
              <a:extLst>
                <a:ext uri="{FF2B5EF4-FFF2-40B4-BE49-F238E27FC236}">
                  <a16:creationId xmlns:a16="http://schemas.microsoft.com/office/drawing/2014/main" id="{09A48E6B-C94C-4782-9723-19268FB3F812}"/>
                </a:ext>
              </a:extLst>
            </p:cNvPr>
            <p:cNvSpPr>
              <a:spLocks/>
            </p:cNvSpPr>
            <p:nvPr/>
          </p:nvSpPr>
          <p:spPr bwMode="auto">
            <a:xfrm>
              <a:off x="8061177" y="1737693"/>
              <a:ext cx="21442" cy="15594"/>
            </a:xfrm>
            <a:custGeom>
              <a:avLst/>
              <a:gdLst>
                <a:gd name="T0" fmla="*/ 9 w 11"/>
                <a:gd name="T1" fmla="*/ 0 h 8"/>
                <a:gd name="T2" fmla="*/ 9 w 11"/>
                <a:gd name="T3" fmla="*/ 2 h 8"/>
                <a:gd name="T4" fmla="*/ 9 w 11"/>
                <a:gd name="T5" fmla="*/ 4 h 8"/>
                <a:gd name="T6" fmla="*/ 11 w 11"/>
                <a:gd name="T7" fmla="*/ 5 h 8"/>
                <a:gd name="T8" fmla="*/ 9 w 11"/>
                <a:gd name="T9" fmla="*/ 5 h 8"/>
                <a:gd name="T10" fmla="*/ 8 w 11"/>
                <a:gd name="T11" fmla="*/ 5 h 8"/>
                <a:gd name="T12" fmla="*/ 6 w 11"/>
                <a:gd name="T13" fmla="*/ 8 h 8"/>
                <a:gd name="T14" fmla="*/ 6 w 11"/>
                <a:gd name="T15" fmla="*/ 7 h 8"/>
                <a:gd name="T16" fmla="*/ 5 w 11"/>
                <a:gd name="T17" fmla="*/ 5 h 8"/>
                <a:gd name="T18" fmla="*/ 3 w 11"/>
                <a:gd name="T19" fmla="*/ 7 h 8"/>
                <a:gd name="T20" fmla="*/ 2 w 11"/>
                <a:gd name="T21" fmla="*/ 7 h 8"/>
                <a:gd name="T22" fmla="*/ 2 w 11"/>
                <a:gd name="T23" fmla="*/ 5 h 8"/>
                <a:gd name="T24" fmla="*/ 0 w 11"/>
                <a:gd name="T25" fmla="*/ 5 h 8"/>
                <a:gd name="T26" fmla="*/ 0 w 11"/>
                <a:gd name="T27" fmla="*/ 4 h 8"/>
                <a:gd name="T28" fmla="*/ 3 w 11"/>
                <a:gd name="T29" fmla="*/ 2 h 8"/>
                <a:gd name="T30" fmla="*/ 5 w 11"/>
                <a:gd name="T31" fmla="*/ 4 h 8"/>
                <a:gd name="T32" fmla="*/ 6 w 11"/>
                <a:gd name="T33" fmla="*/ 4 h 8"/>
                <a:gd name="T34" fmla="*/ 6 w 11"/>
                <a:gd name="T35" fmla="*/ 2 h 8"/>
                <a:gd name="T36" fmla="*/ 6 w 11"/>
                <a:gd name="T37" fmla="*/ 0 h 8"/>
                <a:gd name="T38" fmla="*/ 8 w 11"/>
                <a:gd name="T39" fmla="*/ 0 h 8"/>
                <a:gd name="T40" fmla="*/ 9 w 11"/>
                <a:gd name="T4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" h="8">
                  <a:moveTo>
                    <a:pt x="9" y="0"/>
                  </a:moveTo>
                  <a:lnTo>
                    <a:pt x="9" y="2"/>
                  </a:lnTo>
                  <a:lnTo>
                    <a:pt x="9" y="4"/>
                  </a:lnTo>
                  <a:lnTo>
                    <a:pt x="11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6" y="8"/>
                  </a:lnTo>
                  <a:lnTo>
                    <a:pt x="6" y="7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4"/>
                  </a:lnTo>
                  <a:lnTo>
                    <a:pt x="3" y="2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6" name="Freeform 112">
              <a:extLst>
                <a:ext uri="{FF2B5EF4-FFF2-40B4-BE49-F238E27FC236}">
                  <a16:creationId xmlns:a16="http://schemas.microsoft.com/office/drawing/2014/main" id="{0854C12A-CB22-42A2-B405-93C7B4D3A60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5910" y="2924768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1 h 3"/>
                <a:gd name="T6" fmla="*/ 0 w 3"/>
                <a:gd name="T7" fmla="*/ 3 h 3"/>
                <a:gd name="T8" fmla="*/ 0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1 h 3"/>
                <a:gd name="T16" fmla="*/ 1 w 3"/>
                <a:gd name="T17" fmla="*/ 0 h 3"/>
                <a:gd name="T18" fmla="*/ 1 w 3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1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7" name="Freeform 113">
              <a:extLst>
                <a:ext uri="{FF2B5EF4-FFF2-40B4-BE49-F238E27FC236}">
                  <a16:creationId xmlns:a16="http://schemas.microsoft.com/office/drawing/2014/main" id="{D0D48EF7-BBC0-45FC-8972-057565CCB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64386" y="2852647"/>
              <a:ext cx="7797" cy="9747"/>
            </a:xfrm>
            <a:custGeom>
              <a:avLst/>
              <a:gdLst>
                <a:gd name="T0" fmla="*/ 3 w 4"/>
                <a:gd name="T1" fmla="*/ 0 h 5"/>
                <a:gd name="T2" fmla="*/ 4 w 4"/>
                <a:gd name="T3" fmla="*/ 0 h 5"/>
                <a:gd name="T4" fmla="*/ 4 w 4"/>
                <a:gd name="T5" fmla="*/ 0 h 5"/>
                <a:gd name="T6" fmla="*/ 4 w 4"/>
                <a:gd name="T7" fmla="*/ 2 h 5"/>
                <a:gd name="T8" fmla="*/ 4 w 4"/>
                <a:gd name="T9" fmla="*/ 5 h 5"/>
                <a:gd name="T10" fmla="*/ 3 w 4"/>
                <a:gd name="T11" fmla="*/ 5 h 5"/>
                <a:gd name="T12" fmla="*/ 3 w 4"/>
                <a:gd name="T13" fmla="*/ 5 h 5"/>
                <a:gd name="T14" fmla="*/ 1 w 4"/>
                <a:gd name="T15" fmla="*/ 3 h 5"/>
                <a:gd name="T16" fmla="*/ 0 w 4"/>
                <a:gd name="T17" fmla="*/ 3 h 5"/>
                <a:gd name="T18" fmla="*/ 1 w 4"/>
                <a:gd name="T19" fmla="*/ 2 h 5"/>
                <a:gd name="T20" fmla="*/ 3 w 4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" h="5">
                  <a:moveTo>
                    <a:pt x="3" y="0"/>
                  </a:moveTo>
                  <a:lnTo>
                    <a:pt x="4" y="0"/>
                  </a:lnTo>
                  <a:lnTo>
                    <a:pt x="4" y="0"/>
                  </a:lnTo>
                  <a:lnTo>
                    <a:pt x="4" y="2"/>
                  </a:lnTo>
                  <a:lnTo>
                    <a:pt x="4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8" name="Freeform 114">
              <a:extLst>
                <a:ext uri="{FF2B5EF4-FFF2-40B4-BE49-F238E27FC236}">
                  <a16:creationId xmlns:a16="http://schemas.microsoft.com/office/drawing/2014/main" id="{84F38A67-C90B-42C1-B636-1D49CE0E4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722" y="2963752"/>
              <a:ext cx="1950" cy="3898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2 h 2"/>
                <a:gd name="T4" fmla="*/ 1 w 1"/>
                <a:gd name="T5" fmla="*/ 2 h 2"/>
                <a:gd name="T6" fmla="*/ 0 w 1"/>
                <a:gd name="T7" fmla="*/ 2 h 2"/>
                <a:gd name="T8" fmla="*/ 0 w 1"/>
                <a:gd name="T9" fmla="*/ 2 h 2"/>
                <a:gd name="T10" fmla="*/ 1 w 1"/>
                <a:gd name="T11" fmla="*/ 0 h 2"/>
                <a:gd name="T12" fmla="*/ 1 w 1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9" name="Freeform 115">
              <a:extLst>
                <a:ext uri="{FF2B5EF4-FFF2-40B4-BE49-F238E27FC236}">
                  <a16:creationId xmlns:a16="http://schemas.microsoft.com/office/drawing/2014/main" id="{42E630A7-7D5B-441E-920C-80A79588FD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44894" y="285069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0 h 3"/>
                <a:gd name="T4" fmla="*/ 3 w 3"/>
                <a:gd name="T5" fmla="*/ 1 h 3"/>
                <a:gd name="T6" fmla="*/ 3 w 3"/>
                <a:gd name="T7" fmla="*/ 3 h 3"/>
                <a:gd name="T8" fmla="*/ 2 w 3"/>
                <a:gd name="T9" fmla="*/ 3 h 3"/>
                <a:gd name="T10" fmla="*/ 0 w 3"/>
                <a:gd name="T11" fmla="*/ 1 h 3"/>
                <a:gd name="T12" fmla="*/ 0 w 3"/>
                <a:gd name="T13" fmla="*/ 1 h 3"/>
                <a:gd name="T14" fmla="*/ 0 w 3"/>
                <a:gd name="T15" fmla="*/ 0 h 3"/>
                <a:gd name="T16" fmla="*/ 2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0" name="Freeform 116">
              <a:extLst>
                <a:ext uri="{FF2B5EF4-FFF2-40B4-BE49-F238E27FC236}">
                  <a16:creationId xmlns:a16="http://schemas.microsoft.com/office/drawing/2014/main" id="{3E24B16D-A6F4-4A8C-85C3-0409BA0694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9047" y="2856546"/>
              <a:ext cx="25340" cy="27289"/>
            </a:xfrm>
            <a:custGeom>
              <a:avLst/>
              <a:gdLst>
                <a:gd name="T0" fmla="*/ 13 w 13"/>
                <a:gd name="T1" fmla="*/ 0 h 14"/>
                <a:gd name="T2" fmla="*/ 13 w 13"/>
                <a:gd name="T3" fmla="*/ 1 h 14"/>
                <a:gd name="T4" fmla="*/ 13 w 13"/>
                <a:gd name="T5" fmla="*/ 5 h 14"/>
                <a:gd name="T6" fmla="*/ 11 w 13"/>
                <a:gd name="T7" fmla="*/ 6 h 14"/>
                <a:gd name="T8" fmla="*/ 9 w 13"/>
                <a:gd name="T9" fmla="*/ 9 h 14"/>
                <a:gd name="T10" fmla="*/ 8 w 13"/>
                <a:gd name="T11" fmla="*/ 11 h 14"/>
                <a:gd name="T12" fmla="*/ 5 w 13"/>
                <a:gd name="T13" fmla="*/ 11 h 14"/>
                <a:gd name="T14" fmla="*/ 5 w 13"/>
                <a:gd name="T15" fmla="*/ 12 h 14"/>
                <a:gd name="T16" fmla="*/ 3 w 13"/>
                <a:gd name="T17" fmla="*/ 12 h 14"/>
                <a:gd name="T18" fmla="*/ 1 w 13"/>
                <a:gd name="T19" fmla="*/ 14 h 14"/>
                <a:gd name="T20" fmla="*/ 0 w 13"/>
                <a:gd name="T21" fmla="*/ 14 h 14"/>
                <a:gd name="T22" fmla="*/ 0 w 13"/>
                <a:gd name="T23" fmla="*/ 12 h 14"/>
                <a:gd name="T24" fmla="*/ 0 w 13"/>
                <a:gd name="T25" fmla="*/ 11 h 14"/>
                <a:gd name="T26" fmla="*/ 0 w 13"/>
                <a:gd name="T27" fmla="*/ 9 h 14"/>
                <a:gd name="T28" fmla="*/ 0 w 13"/>
                <a:gd name="T29" fmla="*/ 9 h 14"/>
                <a:gd name="T30" fmla="*/ 1 w 13"/>
                <a:gd name="T31" fmla="*/ 9 h 14"/>
                <a:gd name="T32" fmla="*/ 3 w 13"/>
                <a:gd name="T33" fmla="*/ 8 h 14"/>
                <a:gd name="T34" fmla="*/ 6 w 13"/>
                <a:gd name="T35" fmla="*/ 8 h 14"/>
                <a:gd name="T36" fmla="*/ 8 w 13"/>
                <a:gd name="T37" fmla="*/ 6 h 14"/>
                <a:gd name="T38" fmla="*/ 9 w 13"/>
                <a:gd name="T39" fmla="*/ 1 h 14"/>
                <a:gd name="T40" fmla="*/ 11 w 13"/>
                <a:gd name="T41" fmla="*/ 0 h 14"/>
                <a:gd name="T42" fmla="*/ 13 w 13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" h="14">
                  <a:moveTo>
                    <a:pt x="13" y="0"/>
                  </a:moveTo>
                  <a:lnTo>
                    <a:pt x="13" y="1"/>
                  </a:lnTo>
                  <a:lnTo>
                    <a:pt x="13" y="5"/>
                  </a:lnTo>
                  <a:lnTo>
                    <a:pt x="11" y="6"/>
                  </a:lnTo>
                  <a:lnTo>
                    <a:pt x="9" y="9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5" y="12"/>
                  </a:lnTo>
                  <a:lnTo>
                    <a:pt x="3" y="12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3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1" name="Freeform 117">
              <a:extLst>
                <a:ext uri="{FF2B5EF4-FFF2-40B4-BE49-F238E27FC236}">
                  <a16:creationId xmlns:a16="http://schemas.microsoft.com/office/drawing/2014/main" id="{BB6CA08E-01C0-4FDF-B1F7-D962E477D2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39636" y="2989093"/>
              <a:ext cx="15594" cy="11695"/>
            </a:xfrm>
            <a:custGeom>
              <a:avLst/>
              <a:gdLst>
                <a:gd name="T0" fmla="*/ 7 w 8"/>
                <a:gd name="T1" fmla="*/ 0 h 6"/>
                <a:gd name="T2" fmla="*/ 8 w 8"/>
                <a:gd name="T3" fmla="*/ 0 h 6"/>
                <a:gd name="T4" fmla="*/ 4 w 8"/>
                <a:gd name="T5" fmla="*/ 4 h 6"/>
                <a:gd name="T6" fmla="*/ 2 w 8"/>
                <a:gd name="T7" fmla="*/ 6 h 6"/>
                <a:gd name="T8" fmla="*/ 0 w 8"/>
                <a:gd name="T9" fmla="*/ 6 h 6"/>
                <a:gd name="T10" fmla="*/ 0 w 8"/>
                <a:gd name="T11" fmla="*/ 6 h 6"/>
                <a:gd name="T12" fmla="*/ 0 w 8"/>
                <a:gd name="T13" fmla="*/ 4 h 6"/>
                <a:gd name="T14" fmla="*/ 2 w 8"/>
                <a:gd name="T15" fmla="*/ 4 h 6"/>
                <a:gd name="T16" fmla="*/ 5 w 8"/>
                <a:gd name="T17" fmla="*/ 1 h 6"/>
                <a:gd name="T18" fmla="*/ 7 w 8"/>
                <a:gd name="T19" fmla="*/ 0 h 6"/>
                <a:gd name="T20" fmla="*/ 7 w 8"/>
                <a:gd name="T2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6">
                  <a:moveTo>
                    <a:pt x="7" y="0"/>
                  </a:moveTo>
                  <a:lnTo>
                    <a:pt x="8" y="0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4"/>
                  </a:lnTo>
                  <a:lnTo>
                    <a:pt x="5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2" name="Freeform 118">
              <a:extLst>
                <a:ext uri="{FF2B5EF4-FFF2-40B4-BE49-F238E27FC236}">
                  <a16:creationId xmlns:a16="http://schemas.microsoft.com/office/drawing/2014/main" id="{5A3179A2-3D82-4939-BB3B-C47223E7C9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19555" y="2899429"/>
              <a:ext cx="9747" cy="11695"/>
            </a:xfrm>
            <a:custGeom>
              <a:avLst/>
              <a:gdLst>
                <a:gd name="T0" fmla="*/ 4 w 5"/>
                <a:gd name="T1" fmla="*/ 0 h 6"/>
                <a:gd name="T2" fmla="*/ 5 w 5"/>
                <a:gd name="T3" fmla="*/ 0 h 6"/>
                <a:gd name="T4" fmla="*/ 5 w 5"/>
                <a:gd name="T5" fmla="*/ 2 h 6"/>
                <a:gd name="T6" fmla="*/ 4 w 5"/>
                <a:gd name="T7" fmla="*/ 3 h 6"/>
                <a:gd name="T8" fmla="*/ 4 w 5"/>
                <a:gd name="T9" fmla="*/ 5 h 6"/>
                <a:gd name="T10" fmla="*/ 4 w 5"/>
                <a:gd name="T11" fmla="*/ 6 h 6"/>
                <a:gd name="T12" fmla="*/ 2 w 5"/>
                <a:gd name="T13" fmla="*/ 6 h 6"/>
                <a:gd name="T14" fmla="*/ 0 w 5"/>
                <a:gd name="T15" fmla="*/ 6 h 6"/>
                <a:gd name="T16" fmla="*/ 0 w 5"/>
                <a:gd name="T17" fmla="*/ 5 h 6"/>
                <a:gd name="T18" fmla="*/ 4 w 5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6">
                  <a:moveTo>
                    <a:pt x="4" y="0"/>
                  </a:move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4" y="5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3" name="Freeform 119">
              <a:extLst>
                <a:ext uri="{FF2B5EF4-FFF2-40B4-BE49-F238E27FC236}">
                  <a16:creationId xmlns:a16="http://schemas.microsoft.com/office/drawing/2014/main" id="{9A561230-FFB7-4F44-87DF-126A9295013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2258" y="3080706"/>
              <a:ext cx="31188" cy="31188"/>
            </a:xfrm>
            <a:custGeom>
              <a:avLst/>
              <a:gdLst>
                <a:gd name="T0" fmla="*/ 9 w 16"/>
                <a:gd name="T1" fmla="*/ 0 h 16"/>
                <a:gd name="T2" fmla="*/ 11 w 16"/>
                <a:gd name="T3" fmla="*/ 0 h 16"/>
                <a:gd name="T4" fmla="*/ 14 w 16"/>
                <a:gd name="T5" fmla="*/ 1 h 16"/>
                <a:gd name="T6" fmla="*/ 16 w 16"/>
                <a:gd name="T7" fmla="*/ 1 h 16"/>
                <a:gd name="T8" fmla="*/ 16 w 16"/>
                <a:gd name="T9" fmla="*/ 3 h 16"/>
                <a:gd name="T10" fmla="*/ 14 w 16"/>
                <a:gd name="T11" fmla="*/ 3 h 16"/>
                <a:gd name="T12" fmla="*/ 13 w 16"/>
                <a:gd name="T13" fmla="*/ 5 h 16"/>
                <a:gd name="T14" fmla="*/ 11 w 16"/>
                <a:gd name="T15" fmla="*/ 5 h 16"/>
                <a:gd name="T16" fmla="*/ 9 w 16"/>
                <a:gd name="T17" fmla="*/ 5 h 16"/>
                <a:gd name="T18" fmla="*/ 6 w 16"/>
                <a:gd name="T19" fmla="*/ 8 h 16"/>
                <a:gd name="T20" fmla="*/ 6 w 16"/>
                <a:gd name="T21" fmla="*/ 8 h 16"/>
                <a:gd name="T22" fmla="*/ 5 w 16"/>
                <a:gd name="T23" fmla="*/ 9 h 16"/>
                <a:gd name="T24" fmla="*/ 2 w 16"/>
                <a:gd name="T25" fmla="*/ 13 h 16"/>
                <a:gd name="T26" fmla="*/ 2 w 16"/>
                <a:gd name="T27" fmla="*/ 16 h 16"/>
                <a:gd name="T28" fmla="*/ 0 w 16"/>
                <a:gd name="T29" fmla="*/ 14 h 16"/>
                <a:gd name="T30" fmla="*/ 0 w 16"/>
                <a:gd name="T31" fmla="*/ 13 h 16"/>
                <a:gd name="T32" fmla="*/ 0 w 16"/>
                <a:gd name="T33" fmla="*/ 11 h 16"/>
                <a:gd name="T34" fmla="*/ 3 w 16"/>
                <a:gd name="T35" fmla="*/ 9 h 16"/>
                <a:gd name="T36" fmla="*/ 5 w 16"/>
                <a:gd name="T37" fmla="*/ 8 h 16"/>
                <a:gd name="T38" fmla="*/ 5 w 16"/>
                <a:gd name="T39" fmla="*/ 6 h 16"/>
                <a:gd name="T40" fmla="*/ 6 w 16"/>
                <a:gd name="T41" fmla="*/ 6 h 16"/>
                <a:gd name="T42" fmla="*/ 6 w 16"/>
                <a:gd name="T43" fmla="*/ 5 h 16"/>
                <a:gd name="T44" fmla="*/ 8 w 16"/>
                <a:gd name="T45" fmla="*/ 5 h 16"/>
                <a:gd name="T46" fmla="*/ 9 w 16"/>
                <a:gd name="T4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16">
                  <a:moveTo>
                    <a:pt x="9" y="0"/>
                  </a:move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4" y="3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9" y="5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9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3" y="9"/>
                  </a:lnTo>
                  <a:lnTo>
                    <a:pt x="5" y="8"/>
                  </a:lnTo>
                  <a:lnTo>
                    <a:pt x="5" y="6"/>
                  </a:lnTo>
                  <a:lnTo>
                    <a:pt x="6" y="6"/>
                  </a:lnTo>
                  <a:lnTo>
                    <a:pt x="6" y="5"/>
                  </a:lnTo>
                  <a:lnTo>
                    <a:pt x="8" y="5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4" name="Freeform 120">
              <a:extLst>
                <a:ext uri="{FF2B5EF4-FFF2-40B4-BE49-F238E27FC236}">
                  <a16:creationId xmlns:a16="http://schemas.microsoft.com/office/drawing/2014/main" id="{1E578F39-266F-4D42-91B7-056D5E80AE8C}"/>
                </a:ext>
              </a:extLst>
            </p:cNvPr>
            <p:cNvSpPr>
              <a:spLocks/>
            </p:cNvSpPr>
            <p:nvPr/>
          </p:nvSpPr>
          <p:spPr bwMode="auto">
            <a:xfrm>
              <a:off x="9895394" y="3102148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2 h 3"/>
                <a:gd name="T4" fmla="*/ 5 w 5"/>
                <a:gd name="T5" fmla="*/ 2 h 3"/>
                <a:gd name="T6" fmla="*/ 2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2 h 3"/>
                <a:gd name="T14" fmla="*/ 0 w 5"/>
                <a:gd name="T15" fmla="*/ 2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5" name="Freeform 121">
              <a:extLst>
                <a:ext uri="{FF2B5EF4-FFF2-40B4-BE49-F238E27FC236}">
                  <a16:creationId xmlns:a16="http://schemas.microsoft.com/office/drawing/2014/main" id="{0F5074F3-3132-40B1-96E8-1169C35A5E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975312" y="3022229"/>
              <a:ext cx="31188" cy="21442"/>
            </a:xfrm>
            <a:custGeom>
              <a:avLst/>
              <a:gdLst>
                <a:gd name="T0" fmla="*/ 13 w 16"/>
                <a:gd name="T1" fmla="*/ 0 h 11"/>
                <a:gd name="T2" fmla="*/ 16 w 16"/>
                <a:gd name="T3" fmla="*/ 0 h 11"/>
                <a:gd name="T4" fmla="*/ 11 w 16"/>
                <a:gd name="T5" fmla="*/ 3 h 11"/>
                <a:gd name="T6" fmla="*/ 11 w 16"/>
                <a:gd name="T7" fmla="*/ 5 h 11"/>
                <a:gd name="T8" fmla="*/ 8 w 16"/>
                <a:gd name="T9" fmla="*/ 6 h 11"/>
                <a:gd name="T10" fmla="*/ 8 w 16"/>
                <a:gd name="T11" fmla="*/ 6 h 11"/>
                <a:gd name="T12" fmla="*/ 7 w 16"/>
                <a:gd name="T13" fmla="*/ 8 h 11"/>
                <a:gd name="T14" fmla="*/ 3 w 16"/>
                <a:gd name="T15" fmla="*/ 9 h 11"/>
                <a:gd name="T16" fmla="*/ 2 w 16"/>
                <a:gd name="T17" fmla="*/ 11 h 11"/>
                <a:gd name="T18" fmla="*/ 0 w 16"/>
                <a:gd name="T19" fmla="*/ 11 h 11"/>
                <a:gd name="T20" fmla="*/ 3 w 16"/>
                <a:gd name="T21" fmla="*/ 6 h 11"/>
                <a:gd name="T22" fmla="*/ 5 w 16"/>
                <a:gd name="T23" fmla="*/ 6 h 11"/>
                <a:gd name="T24" fmla="*/ 8 w 16"/>
                <a:gd name="T25" fmla="*/ 3 h 11"/>
                <a:gd name="T26" fmla="*/ 13 w 16"/>
                <a:gd name="T27" fmla="*/ 0 h 11"/>
                <a:gd name="T28" fmla="*/ 13 w 16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1">
                  <a:moveTo>
                    <a:pt x="13" y="0"/>
                  </a:moveTo>
                  <a:lnTo>
                    <a:pt x="16" y="0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8" y="6"/>
                  </a:lnTo>
                  <a:lnTo>
                    <a:pt x="8" y="6"/>
                  </a:lnTo>
                  <a:lnTo>
                    <a:pt x="7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3" y="6"/>
                  </a:lnTo>
                  <a:lnTo>
                    <a:pt x="5" y="6"/>
                  </a:lnTo>
                  <a:lnTo>
                    <a:pt x="8" y="3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6" name="Freeform 122">
              <a:extLst>
                <a:ext uri="{FF2B5EF4-FFF2-40B4-BE49-F238E27FC236}">
                  <a16:creationId xmlns:a16="http://schemas.microsoft.com/office/drawing/2014/main" id="{31DDE0EE-8BAA-4358-80C0-98F6C1FC3B19}"/>
                </a:ext>
              </a:extLst>
            </p:cNvPr>
            <p:cNvSpPr>
              <a:spLocks/>
            </p:cNvSpPr>
            <p:nvPr/>
          </p:nvSpPr>
          <p:spPr bwMode="auto">
            <a:xfrm>
              <a:off x="9901242" y="3047570"/>
              <a:ext cx="56528" cy="35086"/>
            </a:xfrm>
            <a:custGeom>
              <a:avLst/>
              <a:gdLst>
                <a:gd name="T0" fmla="*/ 29 w 29"/>
                <a:gd name="T1" fmla="*/ 0 h 18"/>
                <a:gd name="T2" fmla="*/ 29 w 29"/>
                <a:gd name="T3" fmla="*/ 0 h 18"/>
                <a:gd name="T4" fmla="*/ 29 w 29"/>
                <a:gd name="T5" fmla="*/ 0 h 18"/>
                <a:gd name="T6" fmla="*/ 29 w 29"/>
                <a:gd name="T7" fmla="*/ 0 h 18"/>
                <a:gd name="T8" fmla="*/ 29 w 29"/>
                <a:gd name="T9" fmla="*/ 1 h 18"/>
                <a:gd name="T10" fmla="*/ 29 w 29"/>
                <a:gd name="T11" fmla="*/ 1 h 18"/>
                <a:gd name="T12" fmla="*/ 29 w 29"/>
                <a:gd name="T13" fmla="*/ 3 h 18"/>
                <a:gd name="T14" fmla="*/ 26 w 29"/>
                <a:gd name="T15" fmla="*/ 3 h 18"/>
                <a:gd name="T16" fmla="*/ 23 w 29"/>
                <a:gd name="T17" fmla="*/ 4 h 18"/>
                <a:gd name="T18" fmla="*/ 21 w 29"/>
                <a:gd name="T19" fmla="*/ 4 h 18"/>
                <a:gd name="T20" fmla="*/ 18 w 29"/>
                <a:gd name="T21" fmla="*/ 7 h 18"/>
                <a:gd name="T22" fmla="*/ 16 w 29"/>
                <a:gd name="T23" fmla="*/ 9 h 18"/>
                <a:gd name="T24" fmla="*/ 15 w 29"/>
                <a:gd name="T25" fmla="*/ 9 h 18"/>
                <a:gd name="T26" fmla="*/ 12 w 29"/>
                <a:gd name="T27" fmla="*/ 9 h 18"/>
                <a:gd name="T28" fmla="*/ 12 w 29"/>
                <a:gd name="T29" fmla="*/ 9 h 18"/>
                <a:gd name="T30" fmla="*/ 12 w 29"/>
                <a:gd name="T31" fmla="*/ 11 h 18"/>
                <a:gd name="T32" fmla="*/ 12 w 29"/>
                <a:gd name="T33" fmla="*/ 11 h 18"/>
                <a:gd name="T34" fmla="*/ 7 w 29"/>
                <a:gd name="T35" fmla="*/ 14 h 18"/>
                <a:gd name="T36" fmla="*/ 5 w 29"/>
                <a:gd name="T37" fmla="*/ 17 h 18"/>
                <a:gd name="T38" fmla="*/ 4 w 29"/>
                <a:gd name="T39" fmla="*/ 17 h 18"/>
                <a:gd name="T40" fmla="*/ 0 w 29"/>
                <a:gd name="T41" fmla="*/ 18 h 18"/>
                <a:gd name="T42" fmla="*/ 2 w 29"/>
                <a:gd name="T43" fmla="*/ 17 h 18"/>
                <a:gd name="T44" fmla="*/ 2 w 29"/>
                <a:gd name="T45" fmla="*/ 15 h 18"/>
                <a:gd name="T46" fmla="*/ 5 w 29"/>
                <a:gd name="T47" fmla="*/ 14 h 18"/>
                <a:gd name="T48" fmla="*/ 5 w 29"/>
                <a:gd name="T49" fmla="*/ 12 h 18"/>
                <a:gd name="T50" fmla="*/ 7 w 29"/>
                <a:gd name="T51" fmla="*/ 11 h 18"/>
                <a:gd name="T52" fmla="*/ 8 w 29"/>
                <a:gd name="T53" fmla="*/ 9 h 18"/>
                <a:gd name="T54" fmla="*/ 12 w 29"/>
                <a:gd name="T55" fmla="*/ 7 h 18"/>
                <a:gd name="T56" fmla="*/ 12 w 29"/>
                <a:gd name="T57" fmla="*/ 6 h 18"/>
                <a:gd name="T58" fmla="*/ 13 w 29"/>
                <a:gd name="T59" fmla="*/ 4 h 18"/>
                <a:gd name="T60" fmla="*/ 16 w 29"/>
                <a:gd name="T61" fmla="*/ 4 h 18"/>
                <a:gd name="T62" fmla="*/ 15 w 29"/>
                <a:gd name="T63" fmla="*/ 3 h 18"/>
                <a:gd name="T64" fmla="*/ 16 w 29"/>
                <a:gd name="T65" fmla="*/ 1 h 18"/>
                <a:gd name="T66" fmla="*/ 16 w 29"/>
                <a:gd name="T67" fmla="*/ 1 h 18"/>
                <a:gd name="T68" fmla="*/ 18 w 29"/>
                <a:gd name="T69" fmla="*/ 4 h 18"/>
                <a:gd name="T70" fmla="*/ 19 w 29"/>
                <a:gd name="T71" fmla="*/ 4 h 18"/>
                <a:gd name="T72" fmla="*/ 23 w 29"/>
                <a:gd name="T73" fmla="*/ 3 h 18"/>
                <a:gd name="T74" fmla="*/ 26 w 29"/>
                <a:gd name="T75" fmla="*/ 0 h 18"/>
                <a:gd name="T76" fmla="*/ 27 w 29"/>
                <a:gd name="T77" fmla="*/ 0 h 18"/>
                <a:gd name="T78" fmla="*/ 29 w 29"/>
                <a:gd name="T7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18">
                  <a:moveTo>
                    <a:pt x="29" y="0"/>
                  </a:move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26" y="3"/>
                  </a:lnTo>
                  <a:lnTo>
                    <a:pt x="23" y="4"/>
                  </a:lnTo>
                  <a:lnTo>
                    <a:pt x="21" y="4"/>
                  </a:lnTo>
                  <a:lnTo>
                    <a:pt x="18" y="7"/>
                  </a:lnTo>
                  <a:lnTo>
                    <a:pt x="16" y="9"/>
                  </a:lnTo>
                  <a:lnTo>
                    <a:pt x="15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7" y="14"/>
                  </a:lnTo>
                  <a:lnTo>
                    <a:pt x="5" y="17"/>
                  </a:lnTo>
                  <a:lnTo>
                    <a:pt x="4" y="17"/>
                  </a:lnTo>
                  <a:lnTo>
                    <a:pt x="0" y="18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5" y="14"/>
                  </a:lnTo>
                  <a:lnTo>
                    <a:pt x="5" y="12"/>
                  </a:lnTo>
                  <a:lnTo>
                    <a:pt x="7" y="11"/>
                  </a:lnTo>
                  <a:lnTo>
                    <a:pt x="8" y="9"/>
                  </a:lnTo>
                  <a:lnTo>
                    <a:pt x="12" y="7"/>
                  </a:lnTo>
                  <a:lnTo>
                    <a:pt x="12" y="6"/>
                  </a:lnTo>
                  <a:lnTo>
                    <a:pt x="13" y="4"/>
                  </a:lnTo>
                  <a:lnTo>
                    <a:pt x="16" y="4"/>
                  </a:lnTo>
                  <a:lnTo>
                    <a:pt x="15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4"/>
                  </a:lnTo>
                  <a:lnTo>
                    <a:pt x="19" y="4"/>
                  </a:lnTo>
                  <a:lnTo>
                    <a:pt x="23" y="3"/>
                  </a:lnTo>
                  <a:lnTo>
                    <a:pt x="26" y="0"/>
                  </a:lnTo>
                  <a:lnTo>
                    <a:pt x="27" y="0"/>
                  </a:lnTo>
                  <a:lnTo>
                    <a:pt x="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7" name="Freeform 123">
              <a:extLst>
                <a:ext uri="{FF2B5EF4-FFF2-40B4-BE49-F238E27FC236}">
                  <a16:creationId xmlns:a16="http://schemas.microsoft.com/office/drawing/2014/main" id="{7CB692FA-7E23-4DC2-8185-B81BDF6456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4550" y="2527127"/>
              <a:ext cx="7797" cy="5848"/>
            </a:xfrm>
            <a:custGeom>
              <a:avLst/>
              <a:gdLst>
                <a:gd name="T0" fmla="*/ 3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1 w 4"/>
                <a:gd name="T7" fmla="*/ 3 h 3"/>
                <a:gd name="T8" fmla="*/ 1 w 4"/>
                <a:gd name="T9" fmla="*/ 3 h 3"/>
                <a:gd name="T10" fmla="*/ 0 w 4"/>
                <a:gd name="T11" fmla="*/ 3 h 3"/>
                <a:gd name="T12" fmla="*/ 0 w 4"/>
                <a:gd name="T13" fmla="*/ 3 h 3"/>
                <a:gd name="T14" fmla="*/ 1 w 4"/>
                <a:gd name="T15" fmla="*/ 2 h 3"/>
                <a:gd name="T16" fmla="*/ 3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3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8" name="Freeform 124">
              <a:extLst>
                <a:ext uri="{FF2B5EF4-FFF2-40B4-BE49-F238E27FC236}">
                  <a16:creationId xmlns:a16="http://schemas.microsoft.com/office/drawing/2014/main" id="{9FB51AE1-93D3-4961-8FBA-782C26ACF610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2249" y="2686963"/>
              <a:ext cx="27289" cy="21442"/>
            </a:xfrm>
            <a:custGeom>
              <a:avLst/>
              <a:gdLst>
                <a:gd name="T0" fmla="*/ 4 w 14"/>
                <a:gd name="T1" fmla="*/ 0 h 11"/>
                <a:gd name="T2" fmla="*/ 9 w 14"/>
                <a:gd name="T3" fmla="*/ 2 h 11"/>
                <a:gd name="T4" fmla="*/ 9 w 14"/>
                <a:gd name="T5" fmla="*/ 3 h 11"/>
                <a:gd name="T6" fmla="*/ 11 w 14"/>
                <a:gd name="T7" fmla="*/ 3 h 11"/>
                <a:gd name="T8" fmla="*/ 14 w 14"/>
                <a:gd name="T9" fmla="*/ 3 h 11"/>
                <a:gd name="T10" fmla="*/ 14 w 14"/>
                <a:gd name="T11" fmla="*/ 3 h 11"/>
                <a:gd name="T12" fmla="*/ 12 w 14"/>
                <a:gd name="T13" fmla="*/ 5 h 11"/>
                <a:gd name="T14" fmla="*/ 11 w 14"/>
                <a:gd name="T15" fmla="*/ 7 h 11"/>
                <a:gd name="T16" fmla="*/ 11 w 14"/>
                <a:gd name="T17" fmla="*/ 8 h 11"/>
                <a:gd name="T18" fmla="*/ 11 w 14"/>
                <a:gd name="T19" fmla="*/ 8 h 11"/>
                <a:gd name="T20" fmla="*/ 9 w 14"/>
                <a:gd name="T21" fmla="*/ 10 h 11"/>
                <a:gd name="T22" fmla="*/ 8 w 14"/>
                <a:gd name="T23" fmla="*/ 11 h 11"/>
                <a:gd name="T24" fmla="*/ 6 w 14"/>
                <a:gd name="T25" fmla="*/ 11 h 11"/>
                <a:gd name="T26" fmla="*/ 6 w 14"/>
                <a:gd name="T27" fmla="*/ 11 h 11"/>
                <a:gd name="T28" fmla="*/ 4 w 14"/>
                <a:gd name="T29" fmla="*/ 8 h 11"/>
                <a:gd name="T30" fmla="*/ 3 w 14"/>
                <a:gd name="T31" fmla="*/ 7 h 11"/>
                <a:gd name="T32" fmla="*/ 0 w 14"/>
                <a:gd name="T33" fmla="*/ 8 h 11"/>
                <a:gd name="T34" fmla="*/ 0 w 14"/>
                <a:gd name="T35" fmla="*/ 8 h 11"/>
                <a:gd name="T36" fmla="*/ 0 w 14"/>
                <a:gd name="T37" fmla="*/ 7 h 11"/>
                <a:gd name="T38" fmla="*/ 1 w 14"/>
                <a:gd name="T39" fmla="*/ 5 h 11"/>
                <a:gd name="T40" fmla="*/ 3 w 14"/>
                <a:gd name="T41" fmla="*/ 5 h 11"/>
                <a:gd name="T42" fmla="*/ 4 w 14"/>
                <a:gd name="T43" fmla="*/ 2 h 11"/>
                <a:gd name="T44" fmla="*/ 4 w 14"/>
                <a:gd name="T4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" h="11">
                  <a:moveTo>
                    <a:pt x="4" y="0"/>
                  </a:moveTo>
                  <a:lnTo>
                    <a:pt x="9" y="2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2" y="5"/>
                  </a:lnTo>
                  <a:lnTo>
                    <a:pt x="11" y="7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9" y="10"/>
                  </a:lnTo>
                  <a:lnTo>
                    <a:pt x="8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8"/>
                  </a:lnTo>
                  <a:lnTo>
                    <a:pt x="3" y="7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9" name="Freeform 125">
              <a:extLst>
                <a:ext uri="{FF2B5EF4-FFF2-40B4-BE49-F238E27FC236}">
                  <a16:creationId xmlns:a16="http://schemas.microsoft.com/office/drawing/2014/main" id="{6ACF29B9-E501-4657-82D0-F6263FFF030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51840" y="2055415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5 w 5"/>
                <a:gd name="T3" fmla="*/ 0 h 3"/>
                <a:gd name="T4" fmla="*/ 5 w 5"/>
                <a:gd name="T5" fmla="*/ 1 h 3"/>
                <a:gd name="T6" fmla="*/ 3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1 h 3"/>
                <a:gd name="T14" fmla="*/ 3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0" name="Freeform 126">
              <a:extLst>
                <a:ext uri="{FF2B5EF4-FFF2-40B4-BE49-F238E27FC236}">
                  <a16:creationId xmlns:a16="http://schemas.microsoft.com/office/drawing/2014/main" id="{AD9E225C-12BB-41F0-987F-F61309B806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69055" y="2525178"/>
              <a:ext cx="35086" cy="29239"/>
            </a:xfrm>
            <a:custGeom>
              <a:avLst/>
              <a:gdLst>
                <a:gd name="T0" fmla="*/ 16 w 18"/>
                <a:gd name="T1" fmla="*/ 0 h 15"/>
                <a:gd name="T2" fmla="*/ 18 w 18"/>
                <a:gd name="T3" fmla="*/ 0 h 15"/>
                <a:gd name="T4" fmla="*/ 18 w 18"/>
                <a:gd name="T5" fmla="*/ 3 h 15"/>
                <a:gd name="T6" fmla="*/ 18 w 18"/>
                <a:gd name="T7" fmla="*/ 6 h 15"/>
                <a:gd name="T8" fmla="*/ 18 w 18"/>
                <a:gd name="T9" fmla="*/ 8 h 15"/>
                <a:gd name="T10" fmla="*/ 13 w 18"/>
                <a:gd name="T11" fmla="*/ 8 h 15"/>
                <a:gd name="T12" fmla="*/ 8 w 18"/>
                <a:gd name="T13" fmla="*/ 11 h 15"/>
                <a:gd name="T14" fmla="*/ 3 w 18"/>
                <a:gd name="T15" fmla="*/ 14 h 15"/>
                <a:gd name="T16" fmla="*/ 0 w 18"/>
                <a:gd name="T17" fmla="*/ 15 h 15"/>
                <a:gd name="T18" fmla="*/ 0 w 18"/>
                <a:gd name="T19" fmla="*/ 15 h 15"/>
                <a:gd name="T20" fmla="*/ 0 w 18"/>
                <a:gd name="T21" fmla="*/ 14 h 15"/>
                <a:gd name="T22" fmla="*/ 0 w 18"/>
                <a:gd name="T23" fmla="*/ 14 h 15"/>
                <a:gd name="T24" fmla="*/ 2 w 18"/>
                <a:gd name="T25" fmla="*/ 12 h 15"/>
                <a:gd name="T26" fmla="*/ 5 w 18"/>
                <a:gd name="T27" fmla="*/ 9 h 15"/>
                <a:gd name="T28" fmla="*/ 5 w 18"/>
                <a:gd name="T29" fmla="*/ 6 h 15"/>
                <a:gd name="T30" fmla="*/ 5 w 18"/>
                <a:gd name="T31" fmla="*/ 6 h 15"/>
                <a:gd name="T32" fmla="*/ 5 w 18"/>
                <a:gd name="T33" fmla="*/ 4 h 15"/>
                <a:gd name="T34" fmla="*/ 11 w 18"/>
                <a:gd name="T35" fmla="*/ 3 h 15"/>
                <a:gd name="T36" fmla="*/ 16 w 18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5">
                  <a:moveTo>
                    <a:pt x="16" y="0"/>
                  </a:moveTo>
                  <a:lnTo>
                    <a:pt x="18" y="0"/>
                  </a:lnTo>
                  <a:lnTo>
                    <a:pt x="18" y="3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3" y="8"/>
                  </a:lnTo>
                  <a:lnTo>
                    <a:pt x="8" y="11"/>
                  </a:lnTo>
                  <a:lnTo>
                    <a:pt x="3" y="14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5" y="9"/>
                  </a:lnTo>
                  <a:lnTo>
                    <a:pt x="5" y="6"/>
                  </a:lnTo>
                  <a:lnTo>
                    <a:pt x="5" y="6"/>
                  </a:lnTo>
                  <a:lnTo>
                    <a:pt x="5" y="4"/>
                  </a:lnTo>
                  <a:lnTo>
                    <a:pt x="11" y="3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1" name="Freeform 127">
              <a:extLst>
                <a:ext uri="{FF2B5EF4-FFF2-40B4-BE49-F238E27FC236}">
                  <a16:creationId xmlns:a16="http://schemas.microsoft.com/office/drawing/2014/main" id="{15E71A59-6300-43BB-A212-8656EA806BB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6894" y="2263983"/>
              <a:ext cx="9747" cy="11695"/>
            </a:xfrm>
            <a:custGeom>
              <a:avLst/>
              <a:gdLst>
                <a:gd name="T0" fmla="*/ 2 w 5"/>
                <a:gd name="T1" fmla="*/ 0 h 6"/>
                <a:gd name="T2" fmla="*/ 3 w 5"/>
                <a:gd name="T3" fmla="*/ 1 h 6"/>
                <a:gd name="T4" fmla="*/ 3 w 5"/>
                <a:gd name="T5" fmla="*/ 1 h 6"/>
                <a:gd name="T6" fmla="*/ 5 w 5"/>
                <a:gd name="T7" fmla="*/ 3 h 6"/>
                <a:gd name="T8" fmla="*/ 3 w 5"/>
                <a:gd name="T9" fmla="*/ 5 h 6"/>
                <a:gd name="T10" fmla="*/ 3 w 5"/>
                <a:gd name="T11" fmla="*/ 5 h 6"/>
                <a:gd name="T12" fmla="*/ 3 w 5"/>
                <a:gd name="T13" fmla="*/ 6 h 6"/>
                <a:gd name="T14" fmla="*/ 2 w 5"/>
                <a:gd name="T15" fmla="*/ 3 h 6"/>
                <a:gd name="T16" fmla="*/ 0 w 5"/>
                <a:gd name="T17" fmla="*/ 3 h 6"/>
                <a:gd name="T18" fmla="*/ 0 w 5"/>
                <a:gd name="T19" fmla="*/ 3 h 6"/>
                <a:gd name="T20" fmla="*/ 0 w 5"/>
                <a:gd name="T21" fmla="*/ 1 h 6"/>
                <a:gd name="T22" fmla="*/ 0 w 5"/>
                <a:gd name="T23" fmla="*/ 1 h 6"/>
                <a:gd name="T24" fmla="*/ 0 w 5"/>
                <a:gd name="T25" fmla="*/ 1 h 6"/>
                <a:gd name="T26" fmla="*/ 2 w 5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" h="6">
                  <a:moveTo>
                    <a:pt x="2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5" y="3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2" name="Freeform 128">
              <a:extLst>
                <a:ext uri="{FF2B5EF4-FFF2-40B4-BE49-F238E27FC236}">
                  <a16:creationId xmlns:a16="http://schemas.microsoft.com/office/drawing/2014/main" id="{743E2EC6-636E-424B-96BA-DD3B6957B7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3961" y="2193811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4 w 9"/>
                <a:gd name="T5" fmla="*/ 0 h 6"/>
                <a:gd name="T6" fmla="*/ 6 w 9"/>
                <a:gd name="T7" fmla="*/ 0 h 6"/>
                <a:gd name="T8" fmla="*/ 7 w 9"/>
                <a:gd name="T9" fmla="*/ 1 h 6"/>
                <a:gd name="T10" fmla="*/ 7 w 9"/>
                <a:gd name="T11" fmla="*/ 3 h 6"/>
                <a:gd name="T12" fmla="*/ 7 w 9"/>
                <a:gd name="T13" fmla="*/ 3 h 6"/>
                <a:gd name="T14" fmla="*/ 9 w 9"/>
                <a:gd name="T15" fmla="*/ 3 h 6"/>
                <a:gd name="T16" fmla="*/ 7 w 9"/>
                <a:gd name="T17" fmla="*/ 4 h 6"/>
                <a:gd name="T18" fmla="*/ 7 w 9"/>
                <a:gd name="T19" fmla="*/ 6 h 6"/>
                <a:gd name="T20" fmla="*/ 4 w 9"/>
                <a:gd name="T21" fmla="*/ 6 h 6"/>
                <a:gd name="T22" fmla="*/ 1 w 9"/>
                <a:gd name="T23" fmla="*/ 4 h 6"/>
                <a:gd name="T24" fmla="*/ 0 w 9"/>
                <a:gd name="T25" fmla="*/ 0 h 6"/>
                <a:gd name="T26" fmla="*/ 0 w 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9" y="3"/>
                  </a:lnTo>
                  <a:lnTo>
                    <a:pt x="7" y="4"/>
                  </a:lnTo>
                  <a:lnTo>
                    <a:pt x="7" y="6"/>
                  </a:lnTo>
                  <a:lnTo>
                    <a:pt x="4" y="6"/>
                  </a:lnTo>
                  <a:lnTo>
                    <a:pt x="1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3" name="Freeform 129">
              <a:extLst>
                <a:ext uri="{FF2B5EF4-FFF2-40B4-BE49-F238E27FC236}">
                  <a16:creationId xmlns:a16="http://schemas.microsoft.com/office/drawing/2014/main" id="{A77B540E-1AFD-4168-B0E8-6D440272A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8907139" y="1790321"/>
              <a:ext cx="50680" cy="27289"/>
            </a:xfrm>
            <a:custGeom>
              <a:avLst/>
              <a:gdLst>
                <a:gd name="T0" fmla="*/ 7 w 26"/>
                <a:gd name="T1" fmla="*/ 0 h 14"/>
                <a:gd name="T2" fmla="*/ 20 w 26"/>
                <a:gd name="T3" fmla="*/ 3 h 14"/>
                <a:gd name="T4" fmla="*/ 25 w 26"/>
                <a:gd name="T5" fmla="*/ 3 h 14"/>
                <a:gd name="T6" fmla="*/ 26 w 26"/>
                <a:gd name="T7" fmla="*/ 5 h 14"/>
                <a:gd name="T8" fmla="*/ 26 w 26"/>
                <a:gd name="T9" fmla="*/ 6 h 14"/>
                <a:gd name="T10" fmla="*/ 25 w 26"/>
                <a:gd name="T11" fmla="*/ 8 h 14"/>
                <a:gd name="T12" fmla="*/ 25 w 26"/>
                <a:gd name="T13" fmla="*/ 8 h 14"/>
                <a:gd name="T14" fmla="*/ 23 w 26"/>
                <a:gd name="T15" fmla="*/ 10 h 14"/>
                <a:gd name="T16" fmla="*/ 22 w 26"/>
                <a:gd name="T17" fmla="*/ 11 h 14"/>
                <a:gd name="T18" fmla="*/ 19 w 26"/>
                <a:gd name="T19" fmla="*/ 13 h 14"/>
                <a:gd name="T20" fmla="*/ 19 w 26"/>
                <a:gd name="T21" fmla="*/ 14 h 14"/>
                <a:gd name="T22" fmla="*/ 9 w 26"/>
                <a:gd name="T23" fmla="*/ 13 h 14"/>
                <a:gd name="T24" fmla="*/ 9 w 26"/>
                <a:gd name="T25" fmla="*/ 11 h 14"/>
                <a:gd name="T26" fmla="*/ 6 w 26"/>
                <a:gd name="T27" fmla="*/ 10 h 14"/>
                <a:gd name="T28" fmla="*/ 1 w 26"/>
                <a:gd name="T29" fmla="*/ 8 h 14"/>
                <a:gd name="T30" fmla="*/ 0 w 26"/>
                <a:gd name="T31" fmla="*/ 6 h 14"/>
                <a:gd name="T32" fmla="*/ 1 w 26"/>
                <a:gd name="T33" fmla="*/ 6 h 14"/>
                <a:gd name="T34" fmla="*/ 1 w 26"/>
                <a:gd name="T35" fmla="*/ 6 h 14"/>
                <a:gd name="T36" fmla="*/ 4 w 26"/>
                <a:gd name="T37" fmla="*/ 6 h 14"/>
                <a:gd name="T38" fmla="*/ 6 w 26"/>
                <a:gd name="T39" fmla="*/ 5 h 14"/>
                <a:gd name="T40" fmla="*/ 6 w 26"/>
                <a:gd name="T41" fmla="*/ 3 h 14"/>
                <a:gd name="T42" fmla="*/ 6 w 26"/>
                <a:gd name="T43" fmla="*/ 2 h 14"/>
                <a:gd name="T44" fmla="*/ 7 w 26"/>
                <a:gd name="T45" fmla="*/ 2 h 14"/>
                <a:gd name="T46" fmla="*/ 7 w 26"/>
                <a:gd name="T47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14">
                  <a:moveTo>
                    <a:pt x="7" y="0"/>
                  </a:moveTo>
                  <a:lnTo>
                    <a:pt x="20" y="3"/>
                  </a:lnTo>
                  <a:lnTo>
                    <a:pt x="25" y="3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10"/>
                  </a:lnTo>
                  <a:lnTo>
                    <a:pt x="22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6" y="10"/>
                  </a:lnTo>
                  <a:lnTo>
                    <a:pt x="1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4" y="6"/>
                  </a:lnTo>
                  <a:lnTo>
                    <a:pt x="6" y="5"/>
                  </a:lnTo>
                  <a:lnTo>
                    <a:pt x="6" y="3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4" name="Freeform 130">
              <a:extLst>
                <a:ext uri="{FF2B5EF4-FFF2-40B4-BE49-F238E27FC236}">
                  <a16:creationId xmlns:a16="http://schemas.microsoft.com/office/drawing/2014/main" id="{2BA1EA57-90F2-4C4E-A78C-0F4A05CC9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3855" y="3039773"/>
              <a:ext cx="3898" cy="7797"/>
            </a:xfrm>
            <a:custGeom>
              <a:avLst/>
              <a:gdLst>
                <a:gd name="T0" fmla="*/ 0 w 2"/>
                <a:gd name="T1" fmla="*/ 0 h 4"/>
                <a:gd name="T2" fmla="*/ 2 w 2"/>
                <a:gd name="T3" fmla="*/ 2 h 4"/>
                <a:gd name="T4" fmla="*/ 2 w 2"/>
                <a:gd name="T5" fmla="*/ 4 h 4"/>
                <a:gd name="T6" fmla="*/ 2 w 2"/>
                <a:gd name="T7" fmla="*/ 4 h 4"/>
                <a:gd name="T8" fmla="*/ 0 w 2"/>
                <a:gd name="T9" fmla="*/ 2 h 4"/>
                <a:gd name="T10" fmla="*/ 0 w 2"/>
                <a:gd name="T11" fmla="*/ 2 h 4"/>
                <a:gd name="T12" fmla="*/ 0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0" y="0"/>
                  </a:moveTo>
                  <a:lnTo>
                    <a:pt x="2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5" name="Freeform 131">
              <a:extLst>
                <a:ext uri="{FF2B5EF4-FFF2-40B4-BE49-F238E27FC236}">
                  <a16:creationId xmlns:a16="http://schemas.microsoft.com/office/drawing/2014/main" id="{974E5D28-140B-48A3-9E72-6468312FB6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33379" y="2681116"/>
              <a:ext cx="27289" cy="27289"/>
            </a:xfrm>
            <a:custGeom>
              <a:avLst/>
              <a:gdLst>
                <a:gd name="T0" fmla="*/ 3 w 14"/>
                <a:gd name="T1" fmla="*/ 0 h 14"/>
                <a:gd name="T2" fmla="*/ 8 w 14"/>
                <a:gd name="T3" fmla="*/ 2 h 14"/>
                <a:gd name="T4" fmla="*/ 8 w 14"/>
                <a:gd name="T5" fmla="*/ 2 h 14"/>
                <a:gd name="T6" fmla="*/ 8 w 14"/>
                <a:gd name="T7" fmla="*/ 3 h 14"/>
                <a:gd name="T8" fmla="*/ 8 w 14"/>
                <a:gd name="T9" fmla="*/ 5 h 14"/>
                <a:gd name="T10" fmla="*/ 10 w 14"/>
                <a:gd name="T11" fmla="*/ 8 h 14"/>
                <a:gd name="T12" fmla="*/ 11 w 14"/>
                <a:gd name="T13" fmla="*/ 8 h 14"/>
                <a:gd name="T14" fmla="*/ 13 w 14"/>
                <a:gd name="T15" fmla="*/ 10 h 14"/>
                <a:gd name="T16" fmla="*/ 14 w 14"/>
                <a:gd name="T17" fmla="*/ 11 h 14"/>
                <a:gd name="T18" fmla="*/ 14 w 14"/>
                <a:gd name="T19" fmla="*/ 14 h 14"/>
                <a:gd name="T20" fmla="*/ 11 w 14"/>
                <a:gd name="T21" fmla="*/ 13 h 14"/>
                <a:gd name="T22" fmla="*/ 11 w 14"/>
                <a:gd name="T23" fmla="*/ 11 h 14"/>
                <a:gd name="T24" fmla="*/ 10 w 14"/>
                <a:gd name="T25" fmla="*/ 11 h 14"/>
                <a:gd name="T26" fmla="*/ 10 w 14"/>
                <a:gd name="T27" fmla="*/ 10 h 14"/>
                <a:gd name="T28" fmla="*/ 8 w 14"/>
                <a:gd name="T29" fmla="*/ 10 h 14"/>
                <a:gd name="T30" fmla="*/ 7 w 14"/>
                <a:gd name="T31" fmla="*/ 6 h 14"/>
                <a:gd name="T32" fmla="*/ 5 w 14"/>
                <a:gd name="T33" fmla="*/ 6 h 14"/>
                <a:gd name="T34" fmla="*/ 5 w 14"/>
                <a:gd name="T35" fmla="*/ 5 h 14"/>
                <a:gd name="T36" fmla="*/ 5 w 14"/>
                <a:gd name="T37" fmla="*/ 3 h 14"/>
                <a:gd name="T38" fmla="*/ 0 w 14"/>
                <a:gd name="T39" fmla="*/ 2 h 14"/>
                <a:gd name="T40" fmla="*/ 2 w 14"/>
                <a:gd name="T41" fmla="*/ 2 h 14"/>
                <a:gd name="T42" fmla="*/ 3 w 14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14">
                  <a:moveTo>
                    <a:pt x="3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5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3" y="10"/>
                  </a:lnTo>
                  <a:lnTo>
                    <a:pt x="14" y="11"/>
                  </a:lnTo>
                  <a:lnTo>
                    <a:pt x="14" y="14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7" y="6"/>
                  </a:lnTo>
                  <a:lnTo>
                    <a:pt x="5" y="6"/>
                  </a:lnTo>
                  <a:lnTo>
                    <a:pt x="5" y="5"/>
                  </a:lnTo>
                  <a:lnTo>
                    <a:pt x="5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6" name="Freeform 132">
              <a:extLst>
                <a:ext uri="{FF2B5EF4-FFF2-40B4-BE49-F238E27FC236}">
                  <a16:creationId xmlns:a16="http://schemas.microsoft.com/office/drawing/2014/main" id="{45A2E0CA-4461-4B5C-A705-56B04870F74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4059" y="2702557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3 w 9"/>
                <a:gd name="T5" fmla="*/ 2 h 6"/>
                <a:gd name="T6" fmla="*/ 6 w 9"/>
                <a:gd name="T7" fmla="*/ 3 h 6"/>
                <a:gd name="T8" fmla="*/ 7 w 9"/>
                <a:gd name="T9" fmla="*/ 5 h 6"/>
                <a:gd name="T10" fmla="*/ 9 w 9"/>
                <a:gd name="T11" fmla="*/ 6 h 6"/>
                <a:gd name="T12" fmla="*/ 3 w 9"/>
                <a:gd name="T13" fmla="*/ 3 h 6"/>
                <a:gd name="T14" fmla="*/ 0 w 9"/>
                <a:gd name="T15" fmla="*/ 0 h 6"/>
                <a:gd name="T16" fmla="*/ 0 w 9"/>
                <a:gd name="T17" fmla="*/ 0 h 6"/>
                <a:gd name="T18" fmla="*/ 0 w 9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3" y="2"/>
                  </a:lnTo>
                  <a:lnTo>
                    <a:pt x="6" y="3"/>
                  </a:lnTo>
                  <a:lnTo>
                    <a:pt x="7" y="5"/>
                  </a:lnTo>
                  <a:lnTo>
                    <a:pt x="9" y="6"/>
                  </a:lnTo>
                  <a:lnTo>
                    <a:pt x="3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7" name="Freeform 133">
              <a:extLst>
                <a:ext uri="{FF2B5EF4-FFF2-40B4-BE49-F238E27FC236}">
                  <a16:creationId xmlns:a16="http://schemas.microsoft.com/office/drawing/2014/main" id="{1BB6B893-2B2C-471D-91D2-9BD4915F1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6656" y="2690862"/>
              <a:ext cx="11695" cy="9747"/>
            </a:xfrm>
            <a:custGeom>
              <a:avLst/>
              <a:gdLst>
                <a:gd name="T0" fmla="*/ 6 w 6"/>
                <a:gd name="T1" fmla="*/ 0 h 5"/>
                <a:gd name="T2" fmla="*/ 6 w 6"/>
                <a:gd name="T3" fmla="*/ 0 h 5"/>
                <a:gd name="T4" fmla="*/ 5 w 6"/>
                <a:gd name="T5" fmla="*/ 5 h 5"/>
                <a:gd name="T6" fmla="*/ 3 w 6"/>
                <a:gd name="T7" fmla="*/ 5 h 5"/>
                <a:gd name="T8" fmla="*/ 3 w 6"/>
                <a:gd name="T9" fmla="*/ 3 h 5"/>
                <a:gd name="T10" fmla="*/ 1 w 6"/>
                <a:gd name="T11" fmla="*/ 3 h 5"/>
                <a:gd name="T12" fmla="*/ 0 w 6"/>
                <a:gd name="T13" fmla="*/ 3 h 5"/>
                <a:gd name="T14" fmla="*/ 1 w 6"/>
                <a:gd name="T15" fmla="*/ 3 h 5"/>
                <a:gd name="T16" fmla="*/ 5 w 6"/>
                <a:gd name="T17" fmla="*/ 1 h 5"/>
                <a:gd name="T18" fmla="*/ 5 w 6"/>
                <a:gd name="T19" fmla="*/ 1 h 5"/>
                <a:gd name="T20" fmla="*/ 6 w 6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" h="5">
                  <a:moveTo>
                    <a:pt x="6" y="0"/>
                  </a:moveTo>
                  <a:lnTo>
                    <a:pt x="6" y="0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8" name="Freeform 134">
              <a:extLst>
                <a:ext uri="{FF2B5EF4-FFF2-40B4-BE49-F238E27FC236}">
                  <a16:creationId xmlns:a16="http://schemas.microsoft.com/office/drawing/2014/main" id="{DDA9B05E-204A-4394-BF72-1471B62982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6886" y="1607094"/>
              <a:ext cx="4588467" cy="1586666"/>
            </a:xfrm>
            <a:custGeom>
              <a:avLst/>
              <a:gdLst>
                <a:gd name="T0" fmla="*/ 1246 w 2354"/>
                <a:gd name="T1" fmla="*/ 66 h 814"/>
                <a:gd name="T2" fmla="*/ 1209 w 2354"/>
                <a:gd name="T3" fmla="*/ 112 h 814"/>
                <a:gd name="T4" fmla="*/ 1378 w 2354"/>
                <a:gd name="T5" fmla="*/ 141 h 814"/>
                <a:gd name="T6" fmla="*/ 1468 w 2354"/>
                <a:gd name="T7" fmla="*/ 164 h 814"/>
                <a:gd name="T8" fmla="*/ 1599 w 2354"/>
                <a:gd name="T9" fmla="*/ 182 h 814"/>
                <a:gd name="T10" fmla="*/ 1711 w 2354"/>
                <a:gd name="T11" fmla="*/ 160 h 814"/>
                <a:gd name="T12" fmla="*/ 1916 w 2354"/>
                <a:gd name="T13" fmla="*/ 212 h 814"/>
                <a:gd name="T14" fmla="*/ 2116 w 2354"/>
                <a:gd name="T15" fmla="*/ 222 h 814"/>
                <a:gd name="T16" fmla="*/ 2283 w 2354"/>
                <a:gd name="T17" fmla="*/ 304 h 814"/>
                <a:gd name="T18" fmla="*/ 2345 w 2354"/>
                <a:gd name="T19" fmla="*/ 312 h 814"/>
                <a:gd name="T20" fmla="*/ 2308 w 2354"/>
                <a:gd name="T21" fmla="*/ 349 h 814"/>
                <a:gd name="T22" fmla="*/ 2226 w 2354"/>
                <a:gd name="T23" fmla="*/ 308 h 814"/>
                <a:gd name="T24" fmla="*/ 2151 w 2354"/>
                <a:gd name="T25" fmla="*/ 351 h 814"/>
                <a:gd name="T26" fmla="*/ 2162 w 2354"/>
                <a:gd name="T27" fmla="*/ 398 h 814"/>
                <a:gd name="T28" fmla="*/ 2007 w 2354"/>
                <a:gd name="T29" fmla="*/ 446 h 814"/>
                <a:gd name="T30" fmla="*/ 1965 w 2354"/>
                <a:gd name="T31" fmla="*/ 534 h 814"/>
                <a:gd name="T32" fmla="*/ 1870 w 2354"/>
                <a:gd name="T33" fmla="*/ 636 h 814"/>
                <a:gd name="T34" fmla="*/ 1974 w 2354"/>
                <a:gd name="T35" fmla="*/ 417 h 814"/>
                <a:gd name="T36" fmla="*/ 1909 w 2354"/>
                <a:gd name="T37" fmla="*/ 416 h 814"/>
                <a:gd name="T38" fmla="*/ 1785 w 2354"/>
                <a:gd name="T39" fmla="*/ 464 h 814"/>
                <a:gd name="T40" fmla="*/ 1577 w 2354"/>
                <a:gd name="T41" fmla="*/ 546 h 814"/>
                <a:gd name="T42" fmla="*/ 1641 w 2354"/>
                <a:gd name="T43" fmla="*/ 589 h 814"/>
                <a:gd name="T44" fmla="*/ 1563 w 2354"/>
                <a:gd name="T45" fmla="*/ 765 h 814"/>
                <a:gd name="T46" fmla="*/ 1499 w 2354"/>
                <a:gd name="T47" fmla="*/ 773 h 814"/>
                <a:gd name="T48" fmla="*/ 1542 w 2354"/>
                <a:gd name="T49" fmla="*/ 712 h 814"/>
                <a:gd name="T50" fmla="*/ 1474 w 2354"/>
                <a:gd name="T51" fmla="*/ 668 h 814"/>
                <a:gd name="T52" fmla="*/ 1421 w 2354"/>
                <a:gd name="T53" fmla="*/ 600 h 814"/>
                <a:gd name="T54" fmla="*/ 1324 w 2354"/>
                <a:gd name="T55" fmla="*/ 657 h 814"/>
                <a:gd name="T56" fmla="*/ 1165 w 2354"/>
                <a:gd name="T57" fmla="*/ 663 h 814"/>
                <a:gd name="T58" fmla="*/ 1059 w 2354"/>
                <a:gd name="T59" fmla="*/ 624 h 814"/>
                <a:gd name="T60" fmla="*/ 995 w 2354"/>
                <a:gd name="T61" fmla="*/ 657 h 814"/>
                <a:gd name="T62" fmla="*/ 914 w 2354"/>
                <a:gd name="T63" fmla="*/ 650 h 814"/>
                <a:gd name="T64" fmla="*/ 847 w 2354"/>
                <a:gd name="T65" fmla="*/ 665 h 814"/>
                <a:gd name="T66" fmla="*/ 761 w 2354"/>
                <a:gd name="T67" fmla="*/ 639 h 814"/>
                <a:gd name="T68" fmla="*/ 664 w 2354"/>
                <a:gd name="T69" fmla="*/ 579 h 814"/>
                <a:gd name="T70" fmla="*/ 545 w 2354"/>
                <a:gd name="T71" fmla="*/ 572 h 814"/>
                <a:gd name="T72" fmla="*/ 482 w 2354"/>
                <a:gd name="T73" fmla="*/ 613 h 814"/>
                <a:gd name="T74" fmla="*/ 402 w 2354"/>
                <a:gd name="T75" fmla="*/ 641 h 814"/>
                <a:gd name="T76" fmla="*/ 309 w 2354"/>
                <a:gd name="T77" fmla="*/ 652 h 814"/>
                <a:gd name="T78" fmla="*/ 315 w 2354"/>
                <a:gd name="T79" fmla="*/ 724 h 814"/>
                <a:gd name="T80" fmla="*/ 303 w 2354"/>
                <a:gd name="T81" fmla="*/ 798 h 814"/>
                <a:gd name="T82" fmla="*/ 225 w 2354"/>
                <a:gd name="T83" fmla="*/ 781 h 814"/>
                <a:gd name="T84" fmla="*/ 151 w 2354"/>
                <a:gd name="T85" fmla="*/ 718 h 814"/>
                <a:gd name="T86" fmla="*/ 178 w 2354"/>
                <a:gd name="T87" fmla="*/ 676 h 814"/>
                <a:gd name="T88" fmla="*/ 115 w 2354"/>
                <a:gd name="T89" fmla="*/ 636 h 814"/>
                <a:gd name="T90" fmla="*/ 63 w 2354"/>
                <a:gd name="T91" fmla="*/ 595 h 814"/>
                <a:gd name="T92" fmla="*/ 28 w 2354"/>
                <a:gd name="T93" fmla="*/ 540 h 814"/>
                <a:gd name="T94" fmla="*/ 6 w 2354"/>
                <a:gd name="T95" fmla="*/ 485 h 814"/>
                <a:gd name="T96" fmla="*/ 60 w 2354"/>
                <a:gd name="T97" fmla="*/ 390 h 814"/>
                <a:gd name="T98" fmla="*/ 28 w 2354"/>
                <a:gd name="T99" fmla="*/ 267 h 814"/>
                <a:gd name="T100" fmla="*/ 83 w 2354"/>
                <a:gd name="T101" fmla="*/ 242 h 814"/>
                <a:gd name="T102" fmla="*/ 72 w 2354"/>
                <a:gd name="T103" fmla="*/ 296 h 814"/>
                <a:gd name="T104" fmla="*/ 161 w 2354"/>
                <a:gd name="T105" fmla="*/ 346 h 814"/>
                <a:gd name="T106" fmla="*/ 271 w 2354"/>
                <a:gd name="T107" fmla="*/ 263 h 814"/>
                <a:gd name="T108" fmla="*/ 381 w 2354"/>
                <a:gd name="T109" fmla="*/ 252 h 814"/>
                <a:gd name="T110" fmla="*/ 549 w 2354"/>
                <a:gd name="T111" fmla="*/ 239 h 814"/>
                <a:gd name="T112" fmla="*/ 643 w 2354"/>
                <a:gd name="T113" fmla="*/ 143 h 814"/>
                <a:gd name="T114" fmla="*/ 612 w 2354"/>
                <a:gd name="T115" fmla="*/ 307 h 814"/>
                <a:gd name="T116" fmla="*/ 667 w 2354"/>
                <a:gd name="T117" fmla="*/ 227 h 814"/>
                <a:gd name="T118" fmla="*/ 703 w 2354"/>
                <a:gd name="T119" fmla="*/ 168 h 814"/>
                <a:gd name="T120" fmla="*/ 814 w 2354"/>
                <a:gd name="T121" fmla="*/ 204 h 814"/>
                <a:gd name="T122" fmla="*/ 850 w 2354"/>
                <a:gd name="T123" fmla="*/ 124 h 814"/>
                <a:gd name="T124" fmla="*/ 990 w 2354"/>
                <a:gd name="T125" fmla="*/ 49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4" h="814">
                  <a:moveTo>
                    <a:pt x="1110" y="0"/>
                  </a:moveTo>
                  <a:lnTo>
                    <a:pt x="1119" y="3"/>
                  </a:lnTo>
                  <a:lnTo>
                    <a:pt x="1121" y="4"/>
                  </a:lnTo>
                  <a:lnTo>
                    <a:pt x="1126" y="6"/>
                  </a:lnTo>
                  <a:lnTo>
                    <a:pt x="1132" y="6"/>
                  </a:lnTo>
                  <a:lnTo>
                    <a:pt x="1135" y="8"/>
                  </a:lnTo>
                  <a:lnTo>
                    <a:pt x="1135" y="9"/>
                  </a:lnTo>
                  <a:lnTo>
                    <a:pt x="1137" y="11"/>
                  </a:lnTo>
                  <a:lnTo>
                    <a:pt x="1132" y="12"/>
                  </a:lnTo>
                  <a:lnTo>
                    <a:pt x="1127" y="15"/>
                  </a:lnTo>
                  <a:lnTo>
                    <a:pt x="1121" y="17"/>
                  </a:lnTo>
                  <a:lnTo>
                    <a:pt x="1112" y="19"/>
                  </a:lnTo>
                  <a:lnTo>
                    <a:pt x="1110" y="19"/>
                  </a:lnTo>
                  <a:lnTo>
                    <a:pt x="1126" y="20"/>
                  </a:lnTo>
                  <a:lnTo>
                    <a:pt x="1130" y="19"/>
                  </a:lnTo>
                  <a:lnTo>
                    <a:pt x="1132" y="22"/>
                  </a:lnTo>
                  <a:lnTo>
                    <a:pt x="1134" y="22"/>
                  </a:lnTo>
                  <a:lnTo>
                    <a:pt x="1138" y="22"/>
                  </a:lnTo>
                  <a:lnTo>
                    <a:pt x="1141" y="20"/>
                  </a:lnTo>
                  <a:lnTo>
                    <a:pt x="1146" y="22"/>
                  </a:lnTo>
                  <a:lnTo>
                    <a:pt x="1148" y="22"/>
                  </a:lnTo>
                  <a:lnTo>
                    <a:pt x="1149" y="22"/>
                  </a:lnTo>
                  <a:lnTo>
                    <a:pt x="1154" y="23"/>
                  </a:lnTo>
                  <a:lnTo>
                    <a:pt x="1157" y="25"/>
                  </a:lnTo>
                  <a:lnTo>
                    <a:pt x="1153" y="28"/>
                  </a:lnTo>
                  <a:lnTo>
                    <a:pt x="1149" y="31"/>
                  </a:lnTo>
                  <a:lnTo>
                    <a:pt x="1145" y="36"/>
                  </a:lnTo>
                  <a:lnTo>
                    <a:pt x="1145" y="34"/>
                  </a:lnTo>
                  <a:lnTo>
                    <a:pt x="1141" y="34"/>
                  </a:lnTo>
                  <a:lnTo>
                    <a:pt x="1141" y="37"/>
                  </a:lnTo>
                  <a:lnTo>
                    <a:pt x="1146" y="37"/>
                  </a:lnTo>
                  <a:lnTo>
                    <a:pt x="1148" y="37"/>
                  </a:lnTo>
                  <a:lnTo>
                    <a:pt x="1153" y="37"/>
                  </a:lnTo>
                  <a:lnTo>
                    <a:pt x="1159" y="37"/>
                  </a:lnTo>
                  <a:lnTo>
                    <a:pt x="1160" y="37"/>
                  </a:lnTo>
                  <a:lnTo>
                    <a:pt x="1164" y="36"/>
                  </a:lnTo>
                  <a:lnTo>
                    <a:pt x="1164" y="33"/>
                  </a:lnTo>
                  <a:lnTo>
                    <a:pt x="1165" y="31"/>
                  </a:lnTo>
                  <a:lnTo>
                    <a:pt x="1168" y="30"/>
                  </a:lnTo>
                  <a:lnTo>
                    <a:pt x="1170" y="31"/>
                  </a:lnTo>
                  <a:lnTo>
                    <a:pt x="1175" y="31"/>
                  </a:lnTo>
                  <a:lnTo>
                    <a:pt x="1184" y="30"/>
                  </a:lnTo>
                  <a:lnTo>
                    <a:pt x="1194" y="31"/>
                  </a:lnTo>
                  <a:lnTo>
                    <a:pt x="1201" y="30"/>
                  </a:lnTo>
                  <a:lnTo>
                    <a:pt x="1209" y="31"/>
                  </a:lnTo>
                  <a:lnTo>
                    <a:pt x="1214" y="31"/>
                  </a:lnTo>
                  <a:lnTo>
                    <a:pt x="1217" y="34"/>
                  </a:lnTo>
                  <a:lnTo>
                    <a:pt x="1220" y="34"/>
                  </a:lnTo>
                  <a:lnTo>
                    <a:pt x="1222" y="36"/>
                  </a:lnTo>
                  <a:lnTo>
                    <a:pt x="1223" y="37"/>
                  </a:lnTo>
                  <a:lnTo>
                    <a:pt x="1223" y="41"/>
                  </a:lnTo>
                  <a:lnTo>
                    <a:pt x="1222" y="41"/>
                  </a:lnTo>
                  <a:lnTo>
                    <a:pt x="1225" y="39"/>
                  </a:lnTo>
                  <a:lnTo>
                    <a:pt x="1227" y="39"/>
                  </a:lnTo>
                  <a:lnTo>
                    <a:pt x="1228" y="41"/>
                  </a:lnTo>
                  <a:lnTo>
                    <a:pt x="1231" y="41"/>
                  </a:lnTo>
                  <a:lnTo>
                    <a:pt x="1233" y="45"/>
                  </a:lnTo>
                  <a:lnTo>
                    <a:pt x="1233" y="47"/>
                  </a:lnTo>
                  <a:lnTo>
                    <a:pt x="1235" y="49"/>
                  </a:lnTo>
                  <a:lnTo>
                    <a:pt x="1233" y="50"/>
                  </a:lnTo>
                  <a:lnTo>
                    <a:pt x="1233" y="50"/>
                  </a:lnTo>
                  <a:lnTo>
                    <a:pt x="1235" y="50"/>
                  </a:lnTo>
                  <a:lnTo>
                    <a:pt x="1238" y="49"/>
                  </a:lnTo>
                  <a:lnTo>
                    <a:pt x="1239" y="49"/>
                  </a:lnTo>
                  <a:lnTo>
                    <a:pt x="1239" y="47"/>
                  </a:lnTo>
                  <a:lnTo>
                    <a:pt x="1238" y="45"/>
                  </a:lnTo>
                  <a:lnTo>
                    <a:pt x="1238" y="45"/>
                  </a:lnTo>
                  <a:lnTo>
                    <a:pt x="1239" y="45"/>
                  </a:lnTo>
                  <a:lnTo>
                    <a:pt x="1241" y="45"/>
                  </a:lnTo>
                  <a:lnTo>
                    <a:pt x="1242" y="47"/>
                  </a:lnTo>
                  <a:lnTo>
                    <a:pt x="1244" y="49"/>
                  </a:lnTo>
                  <a:lnTo>
                    <a:pt x="1246" y="56"/>
                  </a:lnTo>
                  <a:lnTo>
                    <a:pt x="1250" y="55"/>
                  </a:lnTo>
                  <a:lnTo>
                    <a:pt x="1250" y="56"/>
                  </a:lnTo>
                  <a:lnTo>
                    <a:pt x="1249" y="61"/>
                  </a:lnTo>
                  <a:lnTo>
                    <a:pt x="1246" y="64"/>
                  </a:lnTo>
                  <a:lnTo>
                    <a:pt x="1246" y="66"/>
                  </a:lnTo>
                  <a:lnTo>
                    <a:pt x="1244" y="66"/>
                  </a:lnTo>
                  <a:lnTo>
                    <a:pt x="1244" y="64"/>
                  </a:lnTo>
                  <a:lnTo>
                    <a:pt x="1244" y="63"/>
                  </a:lnTo>
                  <a:lnTo>
                    <a:pt x="1242" y="63"/>
                  </a:lnTo>
                  <a:lnTo>
                    <a:pt x="1239" y="61"/>
                  </a:lnTo>
                  <a:lnTo>
                    <a:pt x="1231" y="58"/>
                  </a:lnTo>
                  <a:lnTo>
                    <a:pt x="1230" y="56"/>
                  </a:lnTo>
                  <a:lnTo>
                    <a:pt x="1230" y="56"/>
                  </a:lnTo>
                  <a:lnTo>
                    <a:pt x="1230" y="58"/>
                  </a:lnTo>
                  <a:lnTo>
                    <a:pt x="1233" y="60"/>
                  </a:lnTo>
                  <a:lnTo>
                    <a:pt x="1236" y="66"/>
                  </a:lnTo>
                  <a:lnTo>
                    <a:pt x="1239" y="64"/>
                  </a:lnTo>
                  <a:lnTo>
                    <a:pt x="1241" y="64"/>
                  </a:lnTo>
                  <a:lnTo>
                    <a:pt x="1242" y="66"/>
                  </a:lnTo>
                  <a:lnTo>
                    <a:pt x="1246" y="67"/>
                  </a:lnTo>
                  <a:lnTo>
                    <a:pt x="1247" y="69"/>
                  </a:lnTo>
                  <a:lnTo>
                    <a:pt x="1246" y="74"/>
                  </a:lnTo>
                  <a:lnTo>
                    <a:pt x="1236" y="82"/>
                  </a:lnTo>
                  <a:lnTo>
                    <a:pt x="1225" y="86"/>
                  </a:lnTo>
                  <a:lnTo>
                    <a:pt x="1220" y="89"/>
                  </a:lnTo>
                  <a:lnTo>
                    <a:pt x="1212" y="91"/>
                  </a:lnTo>
                  <a:lnTo>
                    <a:pt x="1206" y="94"/>
                  </a:lnTo>
                  <a:lnTo>
                    <a:pt x="1200" y="97"/>
                  </a:lnTo>
                  <a:lnTo>
                    <a:pt x="1197" y="99"/>
                  </a:lnTo>
                  <a:lnTo>
                    <a:pt x="1192" y="102"/>
                  </a:lnTo>
                  <a:lnTo>
                    <a:pt x="1192" y="102"/>
                  </a:lnTo>
                  <a:lnTo>
                    <a:pt x="1192" y="104"/>
                  </a:lnTo>
                  <a:lnTo>
                    <a:pt x="1192" y="105"/>
                  </a:lnTo>
                  <a:lnTo>
                    <a:pt x="1190" y="105"/>
                  </a:lnTo>
                  <a:lnTo>
                    <a:pt x="1187" y="108"/>
                  </a:lnTo>
                  <a:lnTo>
                    <a:pt x="1181" y="110"/>
                  </a:lnTo>
                  <a:lnTo>
                    <a:pt x="1168" y="119"/>
                  </a:lnTo>
                  <a:lnTo>
                    <a:pt x="1162" y="121"/>
                  </a:lnTo>
                  <a:lnTo>
                    <a:pt x="1154" y="121"/>
                  </a:lnTo>
                  <a:lnTo>
                    <a:pt x="1153" y="123"/>
                  </a:lnTo>
                  <a:lnTo>
                    <a:pt x="1148" y="127"/>
                  </a:lnTo>
                  <a:lnTo>
                    <a:pt x="1146" y="129"/>
                  </a:lnTo>
                  <a:lnTo>
                    <a:pt x="1138" y="130"/>
                  </a:lnTo>
                  <a:lnTo>
                    <a:pt x="1132" y="140"/>
                  </a:lnTo>
                  <a:lnTo>
                    <a:pt x="1127" y="143"/>
                  </a:lnTo>
                  <a:lnTo>
                    <a:pt x="1124" y="145"/>
                  </a:lnTo>
                  <a:lnTo>
                    <a:pt x="1127" y="145"/>
                  </a:lnTo>
                  <a:lnTo>
                    <a:pt x="1132" y="143"/>
                  </a:lnTo>
                  <a:lnTo>
                    <a:pt x="1137" y="140"/>
                  </a:lnTo>
                  <a:lnTo>
                    <a:pt x="1138" y="138"/>
                  </a:lnTo>
                  <a:lnTo>
                    <a:pt x="1138" y="137"/>
                  </a:lnTo>
                  <a:lnTo>
                    <a:pt x="1140" y="135"/>
                  </a:lnTo>
                  <a:lnTo>
                    <a:pt x="1143" y="135"/>
                  </a:lnTo>
                  <a:lnTo>
                    <a:pt x="1153" y="134"/>
                  </a:lnTo>
                  <a:lnTo>
                    <a:pt x="1156" y="134"/>
                  </a:lnTo>
                  <a:lnTo>
                    <a:pt x="1162" y="134"/>
                  </a:lnTo>
                  <a:lnTo>
                    <a:pt x="1165" y="132"/>
                  </a:lnTo>
                  <a:lnTo>
                    <a:pt x="1167" y="132"/>
                  </a:lnTo>
                  <a:lnTo>
                    <a:pt x="1170" y="130"/>
                  </a:lnTo>
                  <a:lnTo>
                    <a:pt x="1170" y="130"/>
                  </a:lnTo>
                  <a:lnTo>
                    <a:pt x="1173" y="129"/>
                  </a:lnTo>
                  <a:lnTo>
                    <a:pt x="1181" y="127"/>
                  </a:lnTo>
                  <a:lnTo>
                    <a:pt x="1182" y="127"/>
                  </a:lnTo>
                  <a:lnTo>
                    <a:pt x="1184" y="124"/>
                  </a:lnTo>
                  <a:lnTo>
                    <a:pt x="1189" y="126"/>
                  </a:lnTo>
                  <a:lnTo>
                    <a:pt x="1192" y="126"/>
                  </a:lnTo>
                  <a:lnTo>
                    <a:pt x="1200" y="121"/>
                  </a:lnTo>
                  <a:lnTo>
                    <a:pt x="1205" y="119"/>
                  </a:lnTo>
                  <a:lnTo>
                    <a:pt x="1206" y="118"/>
                  </a:lnTo>
                  <a:lnTo>
                    <a:pt x="1206" y="118"/>
                  </a:lnTo>
                  <a:lnTo>
                    <a:pt x="1205" y="116"/>
                  </a:lnTo>
                  <a:lnTo>
                    <a:pt x="1200" y="118"/>
                  </a:lnTo>
                  <a:lnTo>
                    <a:pt x="1195" y="119"/>
                  </a:lnTo>
                  <a:lnTo>
                    <a:pt x="1190" y="118"/>
                  </a:lnTo>
                  <a:lnTo>
                    <a:pt x="1190" y="118"/>
                  </a:lnTo>
                  <a:lnTo>
                    <a:pt x="1189" y="116"/>
                  </a:lnTo>
                  <a:lnTo>
                    <a:pt x="1190" y="113"/>
                  </a:lnTo>
                  <a:lnTo>
                    <a:pt x="1192" y="113"/>
                  </a:lnTo>
                  <a:lnTo>
                    <a:pt x="1195" y="110"/>
                  </a:lnTo>
                  <a:lnTo>
                    <a:pt x="1198" y="110"/>
                  </a:lnTo>
                  <a:lnTo>
                    <a:pt x="1208" y="112"/>
                  </a:lnTo>
                  <a:lnTo>
                    <a:pt x="1209" y="112"/>
                  </a:lnTo>
                  <a:lnTo>
                    <a:pt x="1211" y="108"/>
                  </a:lnTo>
                  <a:lnTo>
                    <a:pt x="1214" y="108"/>
                  </a:lnTo>
                  <a:lnTo>
                    <a:pt x="1216" y="110"/>
                  </a:lnTo>
                  <a:lnTo>
                    <a:pt x="1216" y="110"/>
                  </a:lnTo>
                  <a:lnTo>
                    <a:pt x="1211" y="112"/>
                  </a:lnTo>
                  <a:lnTo>
                    <a:pt x="1212" y="113"/>
                  </a:lnTo>
                  <a:lnTo>
                    <a:pt x="1214" y="115"/>
                  </a:lnTo>
                  <a:lnTo>
                    <a:pt x="1220" y="118"/>
                  </a:lnTo>
                  <a:lnTo>
                    <a:pt x="1225" y="119"/>
                  </a:lnTo>
                  <a:lnTo>
                    <a:pt x="1228" y="118"/>
                  </a:lnTo>
                  <a:lnTo>
                    <a:pt x="1235" y="118"/>
                  </a:lnTo>
                  <a:lnTo>
                    <a:pt x="1235" y="116"/>
                  </a:lnTo>
                  <a:lnTo>
                    <a:pt x="1236" y="115"/>
                  </a:lnTo>
                  <a:lnTo>
                    <a:pt x="1235" y="112"/>
                  </a:lnTo>
                  <a:lnTo>
                    <a:pt x="1236" y="112"/>
                  </a:lnTo>
                  <a:lnTo>
                    <a:pt x="1238" y="113"/>
                  </a:lnTo>
                  <a:lnTo>
                    <a:pt x="1239" y="115"/>
                  </a:lnTo>
                  <a:lnTo>
                    <a:pt x="1242" y="119"/>
                  </a:lnTo>
                  <a:lnTo>
                    <a:pt x="1244" y="121"/>
                  </a:lnTo>
                  <a:lnTo>
                    <a:pt x="1242" y="123"/>
                  </a:lnTo>
                  <a:lnTo>
                    <a:pt x="1239" y="126"/>
                  </a:lnTo>
                  <a:lnTo>
                    <a:pt x="1241" y="127"/>
                  </a:lnTo>
                  <a:lnTo>
                    <a:pt x="1244" y="129"/>
                  </a:lnTo>
                  <a:lnTo>
                    <a:pt x="1244" y="135"/>
                  </a:lnTo>
                  <a:lnTo>
                    <a:pt x="1244" y="137"/>
                  </a:lnTo>
                  <a:lnTo>
                    <a:pt x="1242" y="140"/>
                  </a:lnTo>
                  <a:lnTo>
                    <a:pt x="1241" y="141"/>
                  </a:lnTo>
                  <a:lnTo>
                    <a:pt x="1239" y="143"/>
                  </a:lnTo>
                  <a:lnTo>
                    <a:pt x="1239" y="145"/>
                  </a:lnTo>
                  <a:lnTo>
                    <a:pt x="1239" y="146"/>
                  </a:lnTo>
                  <a:lnTo>
                    <a:pt x="1242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2" y="146"/>
                  </a:lnTo>
                  <a:lnTo>
                    <a:pt x="1241" y="146"/>
                  </a:lnTo>
                  <a:lnTo>
                    <a:pt x="1241" y="143"/>
                  </a:lnTo>
                  <a:lnTo>
                    <a:pt x="1242" y="141"/>
                  </a:lnTo>
                  <a:lnTo>
                    <a:pt x="1244" y="140"/>
                  </a:lnTo>
                  <a:lnTo>
                    <a:pt x="1246" y="137"/>
                  </a:lnTo>
                  <a:lnTo>
                    <a:pt x="1246" y="135"/>
                  </a:lnTo>
                  <a:lnTo>
                    <a:pt x="1246" y="132"/>
                  </a:lnTo>
                  <a:lnTo>
                    <a:pt x="1247" y="130"/>
                  </a:lnTo>
                  <a:lnTo>
                    <a:pt x="1249" y="129"/>
                  </a:lnTo>
                  <a:lnTo>
                    <a:pt x="1249" y="129"/>
                  </a:lnTo>
                  <a:lnTo>
                    <a:pt x="1250" y="129"/>
                  </a:lnTo>
                  <a:lnTo>
                    <a:pt x="1249" y="129"/>
                  </a:lnTo>
                  <a:lnTo>
                    <a:pt x="1247" y="127"/>
                  </a:lnTo>
                  <a:lnTo>
                    <a:pt x="1246" y="126"/>
                  </a:lnTo>
                  <a:lnTo>
                    <a:pt x="1244" y="124"/>
                  </a:lnTo>
                  <a:lnTo>
                    <a:pt x="1250" y="124"/>
                  </a:lnTo>
                  <a:lnTo>
                    <a:pt x="1252" y="123"/>
                  </a:lnTo>
                  <a:lnTo>
                    <a:pt x="1263" y="121"/>
                  </a:lnTo>
                  <a:lnTo>
                    <a:pt x="1271" y="119"/>
                  </a:lnTo>
                  <a:lnTo>
                    <a:pt x="1288" y="119"/>
                  </a:lnTo>
                  <a:lnTo>
                    <a:pt x="1299" y="121"/>
                  </a:lnTo>
                  <a:lnTo>
                    <a:pt x="1317" y="123"/>
                  </a:lnTo>
                  <a:lnTo>
                    <a:pt x="1323" y="124"/>
                  </a:lnTo>
                  <a:lnTo>
                    <a:pt x="1323" y="124"/>
                  </a:lnTo>
                  <a:lnTo>
                    <a:pt x="1323" y="126"/>
                  </a:lnTo>
                  <a:lnTo>
                    <a:pt x="1320" y="126"/>
                  </a:lnTo>
                  <a:lnTo>
                    <a:pt x="1317" y="126"/>
                  </a:lnTo>
                  <a:lnTo>
                    <a:pt x="1315" y="129"/>
                  </a:lnTo>
                  <a:lnTo>
                    <a:pt x="1317" y="132"/>
                  </a:lnTo>
                  <a:lnTo>
                    <a:pt x="1323" y="135"/>
                  </a:lnTo>
                  <a:lnTo>
                    <a:pt x="1331" y="137"/>
                  </a:lnTo>
                  <a:lnTo>
                    <a:pt x="1335" y="138"/>
                  </a:lnTo>
                  <a:lnTo>
                    <a:pt x="1337" y="140"/>
                  </a:lnTo>
                  <a:lnTo>
                    <a:pt x="1346" y="138"/>
                  </a:lnTo>
                  <a:lnTo>
                    <a:pt x="1353" y="140"/>
                  </a:lnTo>
                  <a:lnTo>
                    <a:pt x="1358" y="140"/>
                  </a:lnTo>
                  <a:lnTo>
                    <a:pt x="1364" y="140"/>
                  </a:lnTo>
                  <a:lnTo>
                    <a:pt x="1365" y="140"/>
                  </a:lnTo>
                  <a:lnTo>
                    <a:pt x="1369" y="141"/>
                  </a:lnTo>
                  <a:lnTo>
                    <a:pt x="1372" y="141"/>
                  </a:lnTo>
                  <a:lnTo>
                    <a:pt x="1375" y="141"/>
                  </a:lnTo>
                  <a:lnTo>
                    <a:pt x="1378" y="141"/>
                  </a:lnTo>
                  <a:lnTo>
                    <a:pt x="1378" y="141"/>
                  </a:lnTo>
                  <a:lnTo>
                    <a:pt x="1378" y="140"/>
                  </a:lnTo>
                  <a:lnTo>
                    <a:pt x="1375" y="140"/>
                  </a:lnTo>
                  <a:lnTo>
                    <a:pt x="1375" y="138"/>
                  </a:lnTo>
                  <a:lnTo>
                    <a:pt x="1376" y="138"/>
                  </a:lnTo>
                  <a:lnTo>
                    <a:pt x="1381" y="140"/>
                  </a:lnTo>
                  <a:lnTo>
                    <a:pt x="1384" y="140"/>
                  </a:lnTo>
                  <a:lnTo>
                    <a:pt x="1386" y="138"/>
                  </a:lnTo>
                  <a:lnTo>
                    <a:pt x="1387" y="137"/>
                  </a:lnTo>
                  <a:lnTo>
                    <a:pt x="1389" y="135"/>
                  </a:lnTo>
                  <a:lnTo>
                    <a:pt x="1389" y="134"/>
                  </a:lnTo>
                  <a:lnTo>
                    <a:pt x="1391" y="134"/>
                  </a:lnTo>
                  <a:lnTo>
                    <a:pt x="1391" y="134"/>
                  </a:lnTo>
                  <a:lnTo>
                    <a:pt x="1389" y="130"/>
                  </a:lnTo>
                  <a:lnTo>
                    <a:pt x="1387" y="129"/>
                  </a:lnTo>
                  <a:lnTo>
                    <a:pt x="1387" y="127"/>
                  </a:lnTo>
                  <a:lnTo>
                    <a:pt x="1386" y="126"/>
                  </a:lnTo>
                  <a:lnTo>
                    <a:pt x="1386" y="124"/>
                  </a:lnTo>
                  <a:lnTo>
                    <a:pt x="1387" y="121"/>
                  </a:lnTo>
                  <a:lnTo>
                    <a:pt x="1389" y="119"/>
                  </a:lnTo>
                  <a:lnTo>
                    <a:pt x="1394" y="121"/>
                  </a:lnTo>
                  <a:lnTo>
                    <a:pt x="1395" y="119"/>
                  </a:lnTo>
                  <a:lnTo>
                    <a:pt x="1397" y="118"/>
                  </a:lnTo>
                  <a:lnTo>
                    <a:pt x="1402" y="118"/>
                  </a:lnTo>
                  <a:lnTo>
                    <a:pt x="1405" y="118"/>
                  </a:lnTo>
                  <a:lnTo>
                    <a:pt x="1408" y="118"/>
                  </a:lnTo>
                  <a:lnTo>
                    <a:pt x="1419" y="124"/>
                  </a:lnTo>
                  <a:lnTo>
                    <a:pt x="1419" y="126"/>
                  </a:lnTo>
                  <a:lnTo>
                    <a:pt x="1422" y="126"/>
                  </a:lnTo>
                  <a:lnTo>
                    <a:pt x="1424" y="124"/>
                  </a:lnTo>
                  <a:lnTo>
                    <a:pt x="1427" y="124"/>
                  </a:lnTo>
                  <a:lnTo>
                    <a:pt x="1428" y="123"/>
                  </a:lnTo>
                  <a:lnTo>
                    <a:pt x="1430" y="124"/>
                  </a:lnTo>
                  <a:lnTo>
                    <a:pt x="1430" y="124"/>
                  </a:lnTo>
                  <a:lnTo>
                    <a:pt x="1430" y="126"/>
                  </a:lnTo>
                  <a:lnTo>
                    <a:pt x="1428" y="127"/>
                  </a:lnTo>
                  <a:lnTo>
                    <a:pt x="1430" y="127"/>
                  </a:lnTo>
                  <a:lnTo>
                    <a:pt x="1430" y="127"/>
                  </a:lnTo>
                  <a:lnTo>
                    <a:pt x="1433" y="129"/>
                  </a:lnTo>
                  <a:lnTo>
                    <a:pt x="1438" y="126"/>
                  </a:lnTo>
                  <a:lnTo>
                    <a:pt x="1440" y="124"/>
                  </a:lnTo>
                  <a:lnTo>
                    <a:pt x="1440" y="123"/>
                  </a:lnTo>
                  <a:lnTo>
                    <a:pt x="1451" y="126"/>
                  </a:lnTo>
                  <a:lnTo>
                    <a:pt x="1454" y="126"/>
                  </a:lnTo>
                  <a:lnTo>
                    <a:pt x="1454" y="127"/>
                  </a:lnTo>
                  <a:lnTo>
                    <a:pt x="1454" y="127"/>
                  </a:lnTo>
                  <a:lnTo>
                    <a:pt x="1457" y="129"/>
                  </a:lnTo>
                  <a:lnTo>
                    <a:pt x="1458" y="129"/>
                  </a:lnTo>
                  <a:lnTo>
                    <a:pt x="1458" y="130"/>
                  </a:lnTo>
                  <a:lnTo>
                    <a:pt x="1458" y="130"/>
                  </a:lnTo>
                  <a:lnTo>
                    <a:pt x="1463" y="130"/>
                  </a:lnTo>
                  <a:lnTo>
                    <a:pt x="1465" y="132"/>
                  </a:lnTo>
                  <a:lnTo>
                    <a:pt x="1466" y="134"/>
                  </a:lnTo>
                  <a:lnTo>
                    <a:pt x="1466" y="135"/>
                  </a:lnTo>
                  <a:lnTo>
                    <a:pt x="1468" y="135"/>
                  </a:lnTo>
                  <a:lnTo>
                    <a:pt x="1469" y="135"/>
                  </a:lnTo>
                  <a:lnTo>
                    <a:pt x="1469" y="135"/>
                  </a:lnTo>
                  <a:lnTo>
                    <a:pt x="1469" y="137"/>
                  </a:lnTo>
                  <a:lnTo>
                    <a:pt x="1466" y="140"/>
                  </a:lnTo>
                  <a:lnTo>
                    <a:pt x="1465" y="140"/>
                  </a:lnTo>
                  <a:lnTo>
                    <a:pt x="1463" y="141"/>
                  </a:lnTo>
                  <a:lnTo>
                    <a:pt x="1463" y="141"/>
                  </a:lnTo>
                  <a:lnTo>
                    <a:pt x="1469" y="141"/>
                  </a:lnTo>
                  <a:lnTo>
                    <a:pt x="1473" y="145"/>
                  </a:lnTo>
                  <a:lnTo>
                    <a:pt x="1473" y="146"/>
                  </a:lnTo>
                  <a:lnTo>
                    <a:pt x="1469" y="148"/>
                  </a:lnTo>
                  <a:lnTo>
                    <a:pt x="1466" y="149"/>
                  </a:lnTo>
                  <a:lnTo>
                    <a:pt x="1463" y="151"/>
                  </a:lnTo>
                  <a:lnTo>
                    <a:pt x="1462" y="151"/>
                  </a:lnTo>
                  <a:lnTo>
                    <a:pt x="1460" y="151"/>
                  </a:lnTo>
                  <a:lnTo>
                    <a:pt x="1462" y="152"/>
                  </a:lnTo>
                  <a:lnTo>
                    <a:pt x="1469" y="152"/>
                  </a:lnTo>
                  <a:lnTo>
                    <a:pt x="1473" y="154"/>
                  </a:lnTo>
                  <a:lnTo>
                    <a:pt x="1474" y="157"/>
                  </a:lnTo>
                  <a:lnTo>
                    <a:pt x="1474" y="162"/>
                  </a:lnTo>
                  <a:lnTo>
                    <a:pt x="1473" y="164"/>
                  </a:lnTo>
                  <a:lnTo>
                    <a:pt x="1468" y="164"/>
                  </a:lnTo>
                  <a:lnTo>
                    <a:pt x="1462" y="159"/>
                  </a:lnTo>
                  <a:lnTo>
                    <a:pt x="1457" y="157"/>
                  </a:lnTo>
                  <a:lnTo>
                    <a:pt x="1451" y="154"/>
                  </a:lnTo>
                  <a:lnTo>
                    <a:pt x="1451" y="154"/>
                  </a:lnTo>
                  <a:lnTo>
                    <a:pt x="1452" y="157"/>
                  </a:lnTo>
                  <a:lnTo>
                    <a:pt x="1454" y="159"/>
                  </a:lnTo>
                  <a:lnTo>
                    <a:pt x="1460" y="164"/>
                  </a:lnTo>
                  <a:lnTo>
                    <a:pt x="1468" y="173"/>
                  </a:lnTo>
                  <a:lnTo>
                    <a:pt x="1469" y="171"/>
                  </a:lnTo>
                  <a:lnTo>
                    <a:pt x="1469" y="170"/>
                  </a:lnTo>
                  <a:lnTo>
                    <a:pt x="1471" y="170"/>
                  </a:lnTo>
                  <a:lnTo>
                    <a:pt x="1471" y="167"/>
                  </a:lnTo>
                  <a:lnTo>
                    <a:pt x="1471" y="168"/>
                  </a:lnTo>
                  <a:lnTo>
                    <a:pt x="1473" y="170"/>
                  </a:lnTo>
                  <a:lnTo>
                    <a:pt x="1476" y="173"/>
                  </a:lnTo>
                  <a:lnTo>
                    <a:pt x="1473" y="173"/>
                  </a:lnTo>
                  <a:lnTo>
                    <a:pt x="1468" y="173"/>
                  </a:lnTo>
                  <a:lnTo>
                    <a:pt x="1466" y="175"/>
                  </a:lnTo>
                  <a:lnTo>
                    <a:pt x="1468" y="176"/>
                  </a:lnTo>
                  <a:lnTo>
                    <a:pt x="1471" y="176"/>
                  </a:lnTo>
                  <a:lnTo>
                    <a:pt x="1471" y="179"/>
                  </a:lnTo>
                  <a:lnTo>
                    <a:pt x="1474" y="182"/>
                  </a:lnTo>
                  <a:lnTo>
                    <a:pt x="1479" y="189"/>
                  </a:lnTo>
                  <a:lnTo>
                    <a:pt x="1484" y="190"/>
                  </a:lnTo>
                  <a:lnTo>
                    <a:pt x="1487" y="193"/>
                  </a:lnTo>
                  <a:lnTo>
                    <a:pt x="1492" y="195"/>
                  </a:lnTo>
                  <a:lnTo>
                    <a:pt x="1493" y="195"/>
                  </a:lnTo>
                  <a:lnTo>
                    <a:pt x="1495" y="193"/>
                  </a:lnTo>
                  <a:lnTo>
                    <a:pt x="1495" y="193"/>
                  </a:lnTo>
                  <a:lnTo>
                    <a:pt x="1496" y="198"/>
                  </a:lnTo>
                  <a:lnTo>
                    <a:pt x="1498" y="200"/>
                  </a:lnTo>
                  <a:lnTo>
                    <a:pt x="1499" y="200"/>
                  </a:lnTo>
                  <a:lnTo>
                    <a:pt x="1501" y="198"/>
                  </a:lnTo>
                  <a:lnTo>
                    <a:pt x="1504" y="197"/>
                  </a:lnTo>
                  <a:lnTo>
                    <a:pt x="1506" y="195"/>
                  </a:lnTo>
                  <a:lnTo>
                    <a:pt x="1509" y="190"/>
                  </a:lnTo>
                  <a:lnTo>
                    <a:pt x="1510" y="187"/>
                  </a:lnTo>
                  <a:lnTo>
                    <a:pt x="1512" y="186"/>
                  </a:lnTo>
                  <a:lnTo>
                    <a:pt x="1512" y="184"/>
                  </a:lnTo>
                  <a:lnTo>
                    <a:pt x="1512" y="182"/>
                  </a:lnTo>
                  <a:lnTo>
                    <a:pt x="1514" y="179"/>
                  </a:lnTo>
                  <a:lnTo>
                    <a:pt x="1515" y="176"/>
                  </a:lnTo>
                  <a:lnTo>
                    <a:pt x="1517" y="173"/>
                  </a:lnTo>
                  <a:lnTo>
                    <a:pt x="1520" y="168"/>
                  </a:lnTo>
                  <a:lnTo>
                    <a:pt x="1522" y="168"/>
                  </a:lnTo>
                  <a:lnTo>
                    <a:pt x="1522" y="170"/>
                  </a:lnTo>
                  <a:lnTo>
                    <a:pt x="1523" y="171"/>
                  </a:lnTo>
                  <a:lnTo>
                    <a:pt x="1523" y="171"/>
                  </a:lnTo>
                  <a:lnTo>
                    <a:pt x="1525" y="173"/>
                  </a:lnTo>
                  <a:lnTo>
                    <a:pt x="1528" y="176"/>
                  </a:lnTo>
                  <a:lnTo>
                    <a:pt x="1533" y="179"/>
                  </a:lnTo>
                  <a:lnTo>
                    <a:pt x="1536" y="181"/>
                  </a:lnTo>
                  <a:lnTo>
                    <a:pt x="1542" y="182"/>
                  </a:lnTo>
                  <a:lnTo>
                    <a:pt x="1551" y="182"/>
                  </a:lnTo>
                  <a:lnTo>
                    <a:pt x="1553" y="181"/>
                  </a:lnTo>
                  <a:lnTo>
                    <a:pt x="1556" y="179"/>
                  </a:lnTo>
                  <a:lnTo>
                    <a:pt x="1561" y="178"/>
                  </a:lnTo>
                  <a:lnTo>
                    <a:pt x="1564" y="176"/>
                  </a:lnTo>
                  <a:lnTo>
                    <a:pt x="1569" y="176"/>
                  </a:lnTo>
                  <a:lnTo>
                    <a:pt x="1570" y="176"/>
                  </a:lnTo>
                  <a:lnTo>
                    <a:pt x="1575" y="178"/>
                  </a:lnTo>
                  <a:lnTo>
                    <a:pt x="1586" y="181"/>
                  </a:lnTo>
                  <a:lnTo>
                    <a:pt x="1589" y="182"/>
                  </a:lnTo>
                  <a:lnTo>
                    <a:pt x="1591" y="184"/>
                  </a:lnTo>
                  <a:lnTo>
                    <a:pt x="1594" y="187"/>
                  </a:lnTo>
                  <a:lnTo>
                    <a:pt x="1596" y="189"/>
                  </a:lnTo>
                  <a:lnTo>
                    <a:pt x="1597" y="189"/>
                  </a:lnTo>
                  <a:lnTo>
                    <a:pt x="1599" y="189"/>
                  </a:lnTo>
                  <a:lnTo>
                    <a:pt x="1599" y="189"/>
                  </a:lnTo>
                  <a:lnTo>
                    <a:pt x="1597" y="187"/>
                  </a:lnTo>
                  <a:lnTo>
                    <a:pt x="1596" y="187"/>
                  </a:lnTo>
                  <a:lnTo>
                    <a:pt x="1599" y="186"/>
                  </a:lnTo>
                  <a:lnTo>
                    <a:pt x="1599" y="186"/>
                  </a:lnTo>
                  <a:lnTo>
                    <a:pt x="1600" y="184"/>
                  </a:lnTo>
                  <a:lnTo>
                    <a:pt x="1604" y="184"/>
                  </a:lnTo>
                  <a:lnTo>
                    <a:pt x="1600" y="182"/>
                  </a:lnTo>
                  <a:lnTo>
                    <a:pt x="1599" y="182"/>
                  </a:lnTo>
                  <a:lnTo>
                    <a:pt x="1597" y="182"/>
                  </a:lnTo>
                  <a:lnTo>
                    <a:pt x="1597" y="181"/>
                  </a:lnTo>
                  <a:lnTo>
                    <a:pt x="1599" y="181"/>
                  </a:lnTo>
                  <a:lnTo>
                    <a:pt x="1599" y="179"/>
                  </a:lnTo>
                  <a:lnTo>
                    <a:pt x="1600" y="178"/>
                  </a:lnTo>
                  <a:lnTo>
                    <a:pt x="1602" y="176"/>
                  </a:lnTo>
                  <a:lnTo>
                    <a:pt x="1604" y="176"/>
                  </a:lnTo>
                  <a:lnTo>
                    <a:pt x="1607" y="178"/>
                  </a:lnTo>
                  <a:lnTo>
                    <a:pt x="1608" y="176"/>
                  </a:lnTo>
                  <a:lnTo>
                    <a:pt x="1610" y="176"/>
                  </a:lnTo>
                  <a:lnTo>
                    <a:pt x="1613" y="178"/>
                  </a:lnTo>
                  <a:lnTo>
                    <a:pt x="1616" y="181"/>
                  </a:lnTo>
                  <a:lnTo>
                    <a:pt x="1618" y="181"/>
                  </a:lnTo>
                  <a:lnTo>
                    <a:pt x="1622" y="179"/>
                  </a:lnTo>
                  <a:lnTo>
                    <a:pt x="1627" y="179"/>
                  </a:lnTo>
                  <a:lnTo>
                    <a:pt x="1627" y="178"/>
                  </a:lnTo>
                  <a:lnTo>
                    <a:pt x="1622" y="175"/>
                  </a:lnTo>
                  <a:lnTo>
                    <a:pt x="1624" y="168"/>
                  </a:lnTo>
                  <a:lnTo>
                    <a:pt x="1621" y="168"/>
                  </a:lnTo>
                  <a:lnTo>
                    <a:pt x="1618" y="167"/>
                  </a:lnTo>
                  <a:lnTo>
                    <a:pt x="1622" y="165"/>
                  </a:lnTo>
                  <a:lnTo>
                    <a:pt x="1626" y="162"/>
                  </a:lnTo>
                  <a:lnTo>
                    <a:pt x="1627" y="162"/>
                  </a:lnTo>
                  <a:lnTo>
                    <a:pt x="1630" y="160"/>
                  </a:lnTo>
                  <a:lnTo>
                    <a:pt x="1629" y="160"/>
                  </a:lnTo>
                  <a:lnTo>
                    <a:pt x="1622" y="160"/>
                  </a:lnTo>
                  <a:lnTo>
                    <a:pt x="1621" y="160"/>
                  </a:lnTo>
                  <a:lnTo>
                    <a:pt x="1619" y="162"/>
                  </a:lnTo>
                  <a:lnTo>
                    <a:pt x="1616" y="162"/>
                  </a:lnTo>
                  <a:lnTo>
                    <a:pt x="1615" y="159"/>
                  </a:lnTo>
                  <a:lnTo>
                    <a:pt x="1615" y="157"/>
                  </a:lnTo>
                  <a:lnTo>
                    <a:pt x="1619" y="152"/>
                  </a:lnTo>
                  <a:lnTo>
                    <a:pt x="1622" y="152"/>
                  </a:lnTo>
                  <a:lnTo>
                    <a:pt x="1633" y="152"/>
                  </a:lnTo>
                  <a:lnTo>
                    <a:pt x="1638" y="151"/>
                  </a:lnTo>
                  <a:lnTo>
                    <a:pt x="1643" y="149"/>
                  </a:lnTo>
                  <a:lnTo>
                    <a:pt x="1641" y="149"/>
                  </a:lnTo>
                  <a:lnTo>
                    <a:pt x="1641" y="146"/>
                  </a:lnTo>
                  <a:lnTo>
                    <a:pt x="1637" y="143"/>
                  </a:lnTo>
                  <a:lnTo>
                    <a:pt x="1637" y="141"/>
                  </a:lnTo>
                  <a:lnTo>
                    <a:pt x="1638" y="141"/>
                  </a:lnTo>
                  <a:lnTo>
                    <a:pt x="1640" y="141"/>
                  </a:lnTo>
                  <a:lnTo>
                    <a:pt x="1646" y="143"/>
                  </a:lnTo>
                  <a:lnTo>
                    <a:pt x="1649" y="145"/>
                  </a:lnTo>
                  <a:lnTo>
                    <a:pt x="1657" y="146"/>
                  </a:lnTo>
                  <a:lnTo>
                    <a:pt x="1678" y="146"/>
                  </a:lnTo>
                  <a:lnTo>
                    <a:pt x="1681" y="148"/>
                  </a:lnTo>
                  <a:lnTo>
                    <a:pt x="1690" y="148"/>
                  </a:lnTo>
                  <a:lnTo>
                    <a:pt x="1693" y="149"/>
                  </a:lnTo>
                  <a:lnTo>
                    <a:pt x="1703" y="151"/>
                  </a:lnTo>
                  <a:lnTo>
                    <a:pt x="1708" y="151"/>
                  </a:lnTo>
                  <a:lnTo>
                    <a:pt x="1711" y="152"/>
                  </a:lnTo>
                  <a:lnTo>
                    <a:pt x="1715" y="152"/>
                  </a:lnTo>
                  <a:lnTo>
                    <a:pt x="1719" y="154"/>
                  </a:lnTo>
                  <a:lnTo>
                    <a:pt x="1717" y="156"/>
                  </a:lnTo>
                  <a:lnTo>
                    <a:pt x="1706" y="156"/>
                  </a:lnTo>
                  <a:lnTo>
                    <a:pt x="1703" y="156"/>
                  </a:lnTo>
                  <a:lnTo>
                    <a:pt x="1698" y="156"/>
                  </a:lnTo>
                  <a:lnTo>
                    <a:pt x="1697" y="156"/>
                  </a:lnTo>
                  <a:lnTo>
                    <a:pt x="1693" y="157"/>
                  </a:lnTo>
                  <a:lnTo>
                    <a:pt x="1690" y="159"/>
                  </a:lnTo>
                  <a:lnTo>
                    <a:pt x="1687" y="159"/>
                  </a:lnTo>
                  <a:lnTo>
                    <a:pt x="1690" y="160"/>
                  </a:lnTo>
                  <a:lnTo>
                    <a:pt x="1692" y="160"/>
                  </a:lnTo>
                  <a:lnTo>
                    <a:pt x="1700" y="159"/>
                  </a:lnTo>
                  <a:lnTo>
                    <a:pt x="1723" y="157"/>
                  </a:lnTo>
                  <a:lnTo>
                    <a:pt x="1726" y="157"/>
                  </a:lnTo>
                  <a:lnTo>
                    <a:pt x="1726" y="159"/>
                  </a:lnTo>
                  <a:lnTo>
                    <a:pt x="1723" y="162"/>
                  </a:lnTo>
                  <a:lnTo>
                    <a:pt x="1720" y="165"/>
                  </a:lnTo>
                  <a:lnTo>
                    <a:pt x="1715" y="167"/>
                  </a:lnTo>
                  <a:lnTo>
                    <a:pt x="1714" y="167"/>
                  </a:lnTo>
                  <a:lnTo>
                    <a:pt x="1717" y="162"/>
                  </a:lnTo>
                  <a:lnTo>
                    <a:pt x="1717" y="162"/>
                  </a:lnTo>
                  <a:lnTo>
                    <a:pt x="1715" y="162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09" y="164"/>
                  </a:lnTo>
                  <a:lnTo>
                    <a:pt x="1711" y="165"/>
                  </a:lnTo>
                  <a:lnTo>
                    <a:pt x="1711" y="167"/>
                  </a:lnTo>
                  <a:lnTo>
                    <a:pt x="1706" y="168"/>
                  </a:lnTo>
                  <a:lnTo>
                    <a:pt x="1704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70"/>
                  </a:lnTo>
                  <a:lnTo>
                    <a:pt x="1701" y="170"/>
                  </a:lnTo>
                  <a:lnTo>
                    <a:pt x="1700" y="171"/>
                  </a:lnTo>
                  <a:lnTo>
                    <a:pt x="1700" y="173"/>
                  </a:lnTo>
                  <a:lnTo>
                    <a:pt x="1701" y="173"/>
                  </a:lnTo>
                  <a:lnTo>
                    <a:pt x="1703" y="175"/>
                  </a:lnTo>
                  <a:lnTo>
                    <a:pt x="1711" y="173"/>
                  </a:lnTo>
                  <a:lnTo>
                    <a:pt x="1715" y="171"/>
                  </a:lnTo>
                  <a:lnTo>
                    <a:pt x="1720" y="168"/>
                  </a:lnTo>
                  <a:lnTo>
                    <a:pt x="1726" y="160"/>
                  </a:lnTo>
                  <a:lnTo>
                    <a:pt x="1731" y="157"/>
                  </a:lnTo>
                  <a:lnTo>
                    <a:pt x="1733" y="157"/>
                  </a:lnTo>
                  <a:lnTo>
                    <a:pt x="1734" y="157"/>
                  </a:lnTo>
                  <a:lnTo>
                    <a:pt x="1749" y="157"/>
                  </a:lnTo>
                  <a:lnTo>
                    <a:pt x="1756" y="159"/>
                  </a:lnTo>
                  <a:lnTo>
                    <a:pt x="1764" y="162"/>
                  </a:lnTo>
                  <a:lnTo>
                    <a:pt x="1769" y="164"/>
                  </a:lnTo>
                  <a:lnTo>
                    <a:pt x="1772" y="167"/>
                  </a:lnTo>
                  <a:lnTo>
                    <a:pt x="1772" y="167"/>
                  </a:lnTo>
                  <a:lnTo>
                    <a:pt x="1772" y="168"/>
                  </a:lnTo>
                  <a:lnTo>
                    <a:pt x="1771" y="170"/>
                  </a:lnTo>
                  <a:lnTo>
                    <a:pt x="1761" y="170"/>
                  </a:lnTo>
                  <a:lnTo>
                    <a:pt x="1758" y="171"/>
                  </a:lnTo>
                  <a:lnTo>
                    <a:pt x="1756" y="171"/>
                  </a:lnTo>
                  <a:lnTo>
                    <a:pt x="1756" y="173"/>
                  </a:lnTo>
                  <a:lnTo>
                    <a:pt x="1756" y="173"/>
                  </a:lnTo>
                  <a:lnTo>
                    <a:pt x="1756" y="175"/>
                  </a:lnTo>
                  <a:lnTo>
                    <a:pt x="1761" y="175"/>
                  </a:lnTo>
                  <a:lnTo>
                    <a:pt x="1764" y="175"/>
                  </a:lnTo>
                  <a:lnTo>
                    <a:pt x="1771" y="176"/>
                  </a:lnTo>
                  <a:lnTo>
                    <a:pt x="1771" y="178"/>
                  </a:lnTo>
                  <a:lnTo>
                    <a:pt x="1772" y="179"/>
                  </a:lnTo>
                  <a:lnTo>
                    <a:pt x="1772" y="179"/>
                  </a:lnTo>
                  <a:lnTo>
                    <a:pt x="1780" y="179"/>
                  </a:lnTo>
                  <a:lnTo>
                    <a:pt x="1782" y="179"/>
                  </a:lnTo>
                  <a:lnTo>
                    <a:pt x="1782" y="181"/>
                  </a:lnTo>
                  <a:lnTo>
                    <a:pt x="1780" y="182"/>
                  </a:lnTo>
                  <a:lnTo>
                    <a:pt x="1777" y="184"/>
                  </a:lnTo>
                  <a:lnTo>
                    <a:pt x="1774" y="187"/>
                  </a:lnTo>
                  <a:lnTo>
                    <a:pt x="1775" y="186"/>
                  </a:lnTo>
                  <a:lnTo>
                    <a:pt x="1783" y="182"/>
                  </a:lnTo>
                  <a:lnTo>
                    <a:pt x="1786" y="182"/>
                  </a:lnTo>
                  <a:lnTo>
                    <a:pt x="1788" y="182"/>
                  </a:lnTo>
                  <a:lnTo>
                    <a:pt x="1794" y="186"/>
                  </a:lnTo>
                  <a:lnTo>
                    <a:pt x="1797" y="187"/>
                  </a:lnTo>
                  <a:lnTo>
                    <a:pt x="1802" y="192"/>
                  </a:lnTo>
                  <a:lnTo>
                    <a:pt x="1801" y="192"/>
                  </a:lnTo>
                  <a:lnTo>
                    <a:pt x="1797" y="193"/>
                  </a:lnTo>
                  <a:lnTo>
                    <a:pt x="1808" y="197"/>
                  </a:lnTo>
                  <a:lnTo>
                    <a:pt x="1813" y="197"/>
                  </a:lnTo>
                  <a:lnTo>
                    <a:pt x="1823" y="195"/>
                  </a:lnTo>
                  <a:lnTo>
                    <a:pt x="1827" y="195"/>
                  </a:lnTo>
                  <a:lnTo>
                    <a:pt x="1835" y="193"/>
                  </a:lnTo>
                  <a:lnTo>
                    <a:pt x="1845" y="192"/>
                  </a:lnTo>
                  <a:lnTo>
                    <a:pt x="1853" y="192"/>
                  </a:lnTo>
                  <a:lnTo>
                    <a:pt x="1857" y="190"/>
                  </a:lnTo>
                  <a:lnTo>
                    <a:pt x="1868" y="190"/>
                  </a:lnTo>
                  <a:lnTo>
                    <a:pt x="1879" y="190"/>
                  </a:lnTo>
                  <a:lnTo>
                    <a:pt x="1889" y="192"/>
                  </a:lnTo>
                  <a:lnTo>
                    <a:pt x="1898" y="193"/>
                  </a:lnTo>
                  <a:lnTo>
                    <a:pt x="1908" y="198"/>
                  </a:lnTo>
                  <a:lnTo>
                    <a:pt x="1913" y="201"/>
                  </a:lnTo>
                  <a:lnTo>
                    <a:pt x="1914" y="203"/>
                  </a:lnTo>
                  <a:lnTo>
                    <a:pt x="1916" y="206"/>
                  </a:lnTo>
                  <a:lnTo>
                    <a:pt x="1916" y="208"/>
                  </a:lnTo>
                  <a:lnTo>
                    <a:pt x="1917" y="211"/>
                  </a:lnTo>
                  <a:lnTo>
                    <a:pt x="1916" y="212"/>
                  </a:lnTo>
                  <a:lnTo>
                    <a:pt x="1916" y="214"/>
                  </a:lnTo>
                  <a:lnTo>
                    <a:pt x="1914" y="217"/>
                  </a:lnTo>
                  <a:lnTo>
                    <a:pt x="1914" y="219"/>
                  </a:lnTo>
                  <a:lnTo>
                    <a:pt x="1913" y="222"/>
                  </a:lnTo>
                  <a:lnTo>
                    <a:pt x="1914" y="225"/>
                  </a:lnTo>
                  <a:lnTo>
                    <a:pt x="1919" y="225"/>
                  </a:lnTo>
                  <a:lnTo>
                    <a:pt x="1927" y="228"/>
                  </a:lnTo>
                  <a:lnTo>
                    <a:pt x="1930" y="228"/>
                  </a:lnTo>
                  <a:lnTo>
                    <a:pt x="1930" y="233"/>
                  </a:lnTo>
                  <a:lnTo>
                    <a:pt x="1931" y="236"/>
                  </a:lnTo>
                  <a:lnTo>
                    <a:pt x="1931" y="242"/>
                  </a:lnTo>
                  <a:lnTo>
                    <a:pt x="1933" y="244"/>
                  </a:lnTo>
                  <a:lnTo>
                    <a:pt x="1936" y="245"/>
                  </a:lnTo>
                  <a:lnTo>
                    <a:pt x="1936" y="247"/>
                  </a:lnTo>
                  <a:lnTo>
                    <a:pt x="1933" y="253"/>
                  </a:lnTo>
                  <a:lnTo>
                    <a:pt x="1931" y="255"/>
                  </a:lnTo>
                  <a:lnTo>
                    <a:pt x="1928" y="256"/>
                  </a:lnTo>
                  <a:lnTo>
                    <a:pt x="1933" y="255"/>
                  </a:lnTo>
                  <a:lnTo>
                    <a:pt x="1935" y="253"/>
                  </a:lnTo>
                  <a:lnTo>
                    <a:pt x="1936" y="249"/>
                  </a:lnTo>
                  <a:lnTo>
                    <a:pt x="1938" y="249"/>
                  </a:lnTo>
                  <a:lnTo>
                    <a:pt x="1939" y="247"/>
                  </a:lnTo>
                  <a:lnTo>
                    <a:pt x="1939" y="242"/>
                  </a:lnTo>
                  <a:lnTo>
                    <a:pt x="1938" y="239"/>
                  </a:lnTo>
                  <a:lnTo>
                    <a:pt x="1938" y="236"/>
                  </a:lnTo>
                  <a:lnTo>
                    <a:pt x="1939" y="234"/>
                  </a:lnTo>
                  <a:lnTo>
                    <a:pt x="1944" y="230"/>
                  </a:lnTo>
                  <a:lnTo>
                    <a:pt x="1947" y="228"/>
                  </a:lnTo>
                  <a:lnTo>
                    <a:pt x="1950" y="228"/>
                  </a:lnTo>
                  <a:lnTo>
                    <a:pt x="1960" y="227"/>
                  </a:lnTo>
                  <a:lnTo>
                    <a:pt x="1963" y="227"/>
                  </a:lnTo>
                  <a:lnTo>
                    <a:pt x="1968" y="227"/>
                  </a:lnTo>
                  <a:lnTo>
                    <a:pt x="1971" y="227"/>
                  </a:lnTo>
                  <a:lnTo>
                    <a:pt x="1974" y="225"/>
                  </a:lnTo>
                  <a:lnTo>
                    <a:pt x="1977" y="227"/>
                  </a:lnTo>
                  <a:lnTo>
                    <a:pt x="1982" y="228"/>
                  </a:lnTo>
                  <a:lnTo>
                    <a:pt x="1999" y="230"/>
                  </a:lnTo>
                  <a:lnTo>
                    <a:pt x="2002" y="230"/>
                  </a:lnTo>
                  <a:lnTo>
                    <a:pt x="2015" y="231"/>
                  </a:lnTo>
                  <a:lnTo>
                    <a:pt x="2017" y="231"/>
                  </a:lnTo>
                  <a:lnTo>
                    <a:pt x="2018" y="230"/>
                  </a:lnTo>
                  <a:lnTo>
                    <a:pt x="2028" y="225"/>
                  </a:lnTo>
                  <a:lnTo>
                    <a:pt x="2031" y="225"/>
                  </a:lnTo>
                  <a:lnTo>
                    <a:pt x="2031" y="227"/>
                  </a:lnTo>
                  <a:lnTo>
                    <a:pt x="2032" y="228"/>
                  </a:lnTo>
                  <a:lnTo>
                    <a:pt x="2034" y="230"/>
                  </a:lnTo>
                  <a:lnTo>
                    <a:pt x="2036" y="233"/>
                  </a:lnTo>
                  <a:lnTo>
                    <a:pt x="2037" y="238"/>
                  </a:lnTo>
                  <a:lnTo>
                    <a:pt x="2039" y="238"/>
                  </a:lnTo>
                  <a:lnTo>
                    <a:pt x="2040" y="239"/>
                  </a:lnTo>
                  <a:lnTo>
                    <a:pt x="2047" y="241"/>
                  </a:lnTo>
                  <a:lnTo>
                    <a:pt x="2051" y="242"/>
                  </a:lnTo>
                  <a:lnTo>
                    <a:pt x="2053" y="247"/>
                  </a:lnTo>
                  <a:lnTo>
                    <a:pt x="2056" y="250"/>
                  </a:lnTo>
                  <a:lnTo>
                    <a:pt x="2062" y="250"/>
                  </a:lnTo>
                  <a:lnTo>
                    <a:pt x="2069" y="249"/>
                  </a:lnTo>
                  <a:lnTo>
                    <a:pt x="2075" y="244"/>
                  </a:lnTo>
                  <a:lnTo>
                    <a:pt x="2075" y="241"/>
                  </a:lnTo>
                  <a:lnTo>
                    <a:pt x="2073" y="238"/>
                  </a:lnTo>
                  <a:lnTo>
                    <a:pt x="2072" y="234"/>
                  </a:lnTo>
                  <a:lnTo>
                    <a:pt x="2070" y="230"/>
                  </a:lnTo>
                  <a:lnTo>
                    <a:pt x="2064" y="228"/>
                  </a:lnTo>
                  <a:lnTo>
                    <a:pt x="2064" y="227"/>
                  </a:lnTo>
                  <a:lnTo>
                    <a:pt x="2067" y="225"/>
                  </a:lnTo>
                  <a:lnTo>
                    <a:pt x="2069" y="222"/>
                  </a:lnTo>
                  <a:lnTo>
                    <a:pt x="2069" y="220"/>
                  </a:lnTo>
                  <a:lnTo>
                    <a:pt x="2069" y="216"/>
                  </a:lnTo>
                  <a:lnTo>
                    <a:pt x="2073" y="216"/>
                  </a:lnTo>
                  <a:lnTo>
                    <a:pt x="2080" y="217"/>
                  </a:lnTo>
                  <a:lnTo>
                    <a:pt x="2089" y="219"/>
                  </a:lnTo>
                  <a:lnTo>
                    <a:pt x="2099" y="220"/>
                  </a:lnTo>
                  <a:lnTo>
                    <a:pt x="2103" y="220"/>
                  </a:lnTo>
                  <a:lnTo>
                    <a:pt x="2105" y="222"/>
                  </a:lnTo>
                  <a:lnTo>
                    <a:pt x="2108" y="223"/>
                  </a:lnTo>
                  <a:lnTo>
                    <a:pt x="2110" y="220"/>
                  </a:lnTo>
                  <a:lnTo>
                    <a:pt x="2111" y="220"/>
                  </a:lnTo>
                  <a:lnTo>
                    <a:pt x="2116" y="222"/>
                  </a:lnTo>
                  <a:lnTo>
                    <a:pt x="2118" y="222"/>
                  </a:lnTo>
                  <a:lnTo>
                    <a:pt x="2124" y="222"/>
                  </a:lnTo>
                  <a:lnTo>
                    <a:pt x="2130" y="222"/>
                  </a:lnTo>
                  <a:lnTo>
                    <a:pt x="2138" y="222"/>
                  </a:lnTo>
                  <a:lnTo>
                    <a:pt x="2144" y="222"/>
                  </a:lnTo>
                  <a:lnTo>
                    <a:pt x="2148" y="222"/>
                  </a:lnTo>
                  <a:lnTo>
                    <a:pt x="2149" y="222"/>
                  </a:lnTo>
                  <a:lnTo>
                    <a:pt x="2154" y="225"/>
                  </a:lnTo>
                  <a:lnTo>
                    <a:pt x="2162" y="228"/>
                  </a:lnTo>
                  <a:lnTo>
                    <a:pt x="2168" y="228"/>
                  </a:lnTo>
                  <a:lnTo>
                    <a:pt x="2176" y="231"/>
                  </a:lnTo>
                  <a:lnTo>
                    <a:pt x="2184" y="233"/>
                  </a:lnTo>
                  <a:lnTo>
                    <a:pt x="2189" y="234"/>
                  </a:lnTo>
                  <a:lnTo>
                    <a:pt x="2190" y="234"/>
                  </a:lnTo>
                  <a:lnTo>
                    <a:pt x="2190" y="236"/>
                  </a:lnTo>
                  <a:lnTo>
                    <a:pt x="2190" y="236"/>
                  </a:lnTo>
                  <a:lnTo>
                    <a:pt x="2195" y="238"/>
                  </a:lnTo>
                  <a:lnTo>
                    <a:pt x="2204" y="244"/>
                  </a:lnTo>
                  <a:lnTo>
                    <a:pt x="2206" y="245"/>
                  </a:lnTo>
                  <a:lnTo>
                    <a:pt x="2209" y="245"/>
                  </a:lnTo>
                  <a:lnTo>
                    <a:pt x="2212" y="247"/>
                  </a:lnTo>
                  <a:lnTo>
                    <a:pt x="2212" y="247"/>
                  </a:lnTo>
                  <a:lnTo>
                    <a:pt x="2214" y="247"/>
                  </a:lnTo>
                  <a:lnTo>
                    <a:pt x="2215" y="249"/>
                  </a:lnTo>
                  <a:lnTo>
                    <a:pt x="2217" y="249"/>
                  </a:lnTo>
                  <a:lnTo>
                    <a:pt x="2222" y="250"/>
                  </a:lnTo>
                  <a:lnTo>
                    <a:pt x="2225" y="252"/>
                  </a:lnTo>
                  <a:lnTo>
                    <a:pt x="2226" y="255"/>
                  </a:lnTo>
                  <a:lnTo>
                    <a:pt x="2226" y="255"/>
                  </a:lnTo>
                  <a:lnTo>
                    <a:pt x="2223" y="253"/>
                  </a:lnTo>
                  <a:lnTo>
                    <a:pt x="2225" y="255"/>
                  </a:lnTo>
                  <a:lnTo>
                    <a:pt x="2225" y="256"/>
                  </a:lnTo>
                  <a:lnTo>
                    <a:pt x="2228" y="256"/>
                  </a:lnTo>
                  <a:lnTo>
                    <a:pt x="2231" y="258"/>
                  </a:lnTo>
                  <a:lnTo>
                    <a:pt x="2233" y="258"/>
                  </a:lnTo>
                  <a:lnTo>
                    <a:pt x="2234" y="260"/>
                  </a:lnTo>
                  <a:lnTo>
                    <a:pt x="2234" y="261"/>
                  </a:lnTo>
                  <a:lnTo>
                    <a:pt x="2234" y="263"/>
                  </a:lnTo>
                  <a:lnTo>
                    <a:pt x="2236" y="263"/>
                  </a:lnTo>
                  <a:lnTo>
                    <a:pt x="2237" y="261"/>
                  </a:lnTo>
                  <a:lnTo>
                    <a:pt x="2237" y="260"/>
                  </a:lnTo>
                  <a:lnTo>
                    <a:pt x="2231" y="256"/>
                  </a:lnTo>
                  <a:lnTo>
                    <a:pt x="2230" y="255"/>
                  </a:lnTo>
                  <a:lnTo>
                    <a:pt x="2231" y="256"/>
                  </a:lnTo>
                  <a:lnTo>
                    <a:pt x="2239" y="260"/>
                  </a:lnTo>
                  <a:lnTo>
                    <a:pt x="2242" y="263"/>
                  </a:lnTo>
                  <a:lnTo>
                    <a:pt x="2241" y="263"/>
                  </a:lnTo>
                  <a:lnTo>
                    <a:pt x="2241" y="263"/>
                  </a:lnTo>
                  <a:lnTo>
                    <a:pt x="2241" y="264"/>
                  </a:lnTo>
                  <a:lnTo>
                    <a:pt x="2242" y="263"/>
                  </a:lnTo>
                  <a:lnTo>
                    <a:pt x="2244" y="263"/>
                  </a:lnTo>
                  <a:lnTo>
                    <a:pt x="2245" y="264"/>
                  </a:lnTo>
                  <a:lnTo>
                    <a:pt x="2247" y="264"/>
                  </a:lnTo>
                  <a:lnTo>
                    <a:pt x="2250" y="266"/>
                  </a:lnTo>
                  <a:lnTo>
                    <a:pt x="2274" y="277"/>
                  </a:lnTo>
                  <a:lnTo>
                    <a:pt x="2274" y="279"/>
                  </a:lnTo>
                  <a:lnTo>
                    <a:pt x="2274" y="280"/>
                  </a:lnTo>
                  <a:lnTo>
                    <a:pt x="2275" y="282"/>
                  </a:lnTo>
                  <a:lnTo>
                    <a:pt x="2275" y="283"/>
                  </a:lnTo>
                  <a:lnTo>
                    <a:pt x="2272" y="285"/>
                  </a:lnTo>
                  <a:lnTo>
                    <a:pt x="2275" y="285"/>
                  </a:lnTo>
                  <a:lnTo>
                    <a:pt x="2277" y="285"/>
                  </a:lnTo>
                  <a:lnTo>
                    <a:pt x="2277" y="283"/>
                  </a:lnTo>
                  <a:lnTo>
                    <a:pt x="2278" y="283"/>
                  </a:lnTo>
                  <a:lnTo>
                    <a:pt x="2280" y="285"/>
                  </a:lnTo>
                  <a:lnTo>
                    <a:pt x="2280" y="285"/>
                  </a:lnTo>
                  <a:lnTo>
                    <a:pt x="2280" y="288"/>
                  </a:lnTo>
                  <a:lnTo>
                    <a:pt x="2278" y="290"/>
                  </a:lnTo>
                  <a:lnTo>
                    <a:pt x="2278" y="291"/>
                  </a:lnTo>
                  <a:lnTo>
                    <a:pt x="2280" y="294"/>
                  </a:lnTo>
                  <a:lnTo>
                    <a:pt x="2280" y="294"/>
                  </a:lnTo>
                  <a:lnTo>
                    <a:pt x="2282" y="296"/>
                  </a:lnTo>
                  <a:lnTo>
                    <a:pt x="2282" y="299"/>
                  </a:lnTo>
                  <a:lnTo>
                    <a:pt x="2280" y="301"/>
                  </a:lnTo>
                  <a:lnTo>
                    <a:pt x="2278" y="304"/>
                  </a:lnTo>
                  <a:lnTo>
                    <a:pt x="2280" y="304"/>
                  </a:lnTo>
                  <a:lnTo>
                    <a:pt x="2283" y="304"/>
                  </a:lnTo>
                  <a:lnTo>
                    <a:pt x="2283" y="304"/>
                  </a:lnTo>
                  <a:lnTo>
                    <a:pt x="2285" y="305"/>
                  </a:lnTo>
                  <a:lnTo>
                    <a:pt x="2286" y="307"/>
                  </a:lnTo>
                  <a:lnTo>
                    <a:pt x="2286" y="308"/>
                  </a:lnTo>
                  <a:lnTo>
                    <a:pt x="2286" y="310"/>
                  </a:lnTo>
                  <a:lnTo>
                    <a:pt x="2286" y="310"/>
                  </a:lnTo>
                  <a:lnTo>
                    <a:pt x="2288" y="310"/>
                  </a:lnTo>
                  <a:lnTo>
                    <a:pt x="2289" y="308"/>
                  </a:lnTo>
                  <a:lnTo>
                    <a:pt x="2289" y="307"/>
                  </a:lnTo>
                  <a:lnTo>
                    <a:pt x="2291" y="307"/>
                  </a:lnTo>
                  <a:lnTo>
                    <a:pt x="2293" y="308"/>
                  </a:lnTo>
                  <a:lnTo>
                    <a:pt x="2291" y="313"/>
                  </a:lnTo>
                  <a:lnTo>
                    <a:pt x="2293" y="313"/>
                  </a:lnTo>
                  <a:lnTo>
                    <a:pt x="2293" y="312"/>
                  </a:lnTo>
                  <a:lnTo>
                    <a:pt x="2293" y="312"/>
                  </a:lnTo>
                  <a:lnTo>
                    <a:pt x="2294" y="310"/>
                  </a:lnTo>
                  <a:lnTo>
                    <a:pt x="2296" y="310"/>
                  </a:lnTo>
                  <a:lnTo>
                    <a:pt x="2296" y="308"/>
                  </a:lnTo>
                  <a:lnTo>
                    <a:pt x="2294" y="307"/>
                  </a:lnTo>
                  <a:lnTo>
                    <a:pt x="2294" y="305"/>
                  </a:lnTo>
                  <a:lnTo>
                    <a:pt x="2291" y="305"/>
                  </a:lnTo>
                  <a:lnTo>
                    <a:pt x="2289" y="304"/>
                  </a:lnTo>
                  <a:lnTo>
                    <a:pt x="2289" y="304"/>
                  </a:lnTo>
                  <a:lnTo>
                    <a:pt x="2291" y="302"/>
                  </a:lnTo>
                  <a:lnTo>
                    <a:pt x="2291" y="302"/>
                  </a:lnTo>
                  <a:lnTo>
                    <a:pt x="2293" y="299"/>
                  </a:lnTo>
                  <a:lnTo>
                    <a:pt x="2293" y="299"/>
                  </a:lnTo>
                  <a:lnTo>
                    <a:pt x="2293" y="297"/>
                  </a:lnTo>
                  <a:lnTo>
                    <a:pt x="2291" y="296"/>
                  </a:lnTo>
                  <a:lnTo>
                    <a:pt x="2291" y="294"/>
                  </a:lnTo>
                  <a:lnTo>
                    <a:pt x="2288" y="294"/>
                  </a:lnTo>
                  <a:lnTo>
                    <a:pt x="2288" y="293"/>
                  </a:lnTo>
                  <a:lnTo>
                    <a:pt x="2286" y="293"/>
                  </a:lnTo>
                  <a:lnTo>
                    <a:pt x="2285" y="293"/>
                  </a:lnTo>
                  <a:lnTo>
                    <a:pt x="2285" y="293"/>
                  </a:lnTo>
                  <a:lnTo>
                    <a:pt x="2285" y="291"/>
                  </a:lnTo>
                  <a:lnTo>
                    <a:pt x="2286" y="291"/>
                  </a:lnTo>
                  <a:lnTo>
                    <a:pt x="2294" y="291"/>
                  </a:lnTo>
                  <a:lnTo>
                    <a:pt x="2297" y="291"/>
                  </a:lnTo>
                  <a:lnTo>
                    <a:pt x="2299" y="291"/>
                  </a:lnTo>
                  <a:lnTo>
                    <a:pt x="2300" y="291"/>
                  </a:lnTo>
                  <a:lnTo>
                    <a:pt x="2305" y="293"/>
                  </a:lnTo>
                  <a:lnTo>
                    <a:pt x="2305" y="293"/>
                  </a:lnTo>
                  <a:lnTo>
                    <a:pt x="2304" y="293"/>
                  </a:lnTo>
                  <a:lnTo>
                    <a:pt x="2302" y="296"/>
                  </a:lnTo>
                  <a:lnTo>
                    <a:pt x="2302" y="296"/>
                  </a:lnTo>
                  <a:lnTo>
                    <a:pt x="2302" y="297"/>
                  </a:lnTo>
                  <a:lnTo>
                    <a:pt x="2304" y="297"/>
                  </a:lnTo>
                  <a:lnTo>
                    <a:pt x="2305" y="297"/>
                  </a:lnTo>
                  <a:lnTo>
                    <a:pt x="2304" y="296"/>
                  </a:lnTo>
                  <a:lnTo>
                    <a:pt x="2304" y="294"/>
                  </a:lnTo>
                  <a:lnTo>
                    <a:pt x="2304" y="294"/>
                  </a:lnTo>
                  <a:lnTo>
                    <a:pt x="2305" y="294"/>
                  </a:lnTo>
                  <a:lnTo>
                    <a:pt x="2307" y="296"/>
                  </a:lnTo>
                  <a:lnTo>
                    <a:pt x="2307" y="296"/>
                  </a:lnTo>
                  <a:lnTo>
                    <a:pt x="2312" y="296"/>
                  </a:lnTo>
                  <a:lnTo>
                    <a:pt x="2313" y="296"/>
                  </a:lnTo>
                  <a:lnTo>
                    <a:pt x="2315" y="296"/>
                  </a:lnTo>
                  <a:lnTo>
                    <a:pt x="2313" y="294"/>
                  </a:lnTo>
                  <a:lnTo>
                    <a:pt x="2307" y="293"/>
                  </a:lnTo>
                  <a:lnTo>
                    <a:pt x="2307" y="293"/>
                  </a:lnTo>
                  <a:lnTo>
                    <a:pt x="2313" y="293"/>
                  </a:lnTo>
                  <a:lnTo>
                    <a:pt x="2315" y="294"/>
                  </a:lnTo>
                  <a:lnTo>
                    <a:pt x="2318" y="294"/>
                  </a:lnTo>
                  <a:lnTo>
                    <a:pt x="2321" y="294"/>
                  </a:lnTo>
                  <a:lnTo>
                    <a:pt x="2324" y="296"/>
                  </a:lnTo>
                  <a:lnTo>
                    <a:pt x="2327" y="299"/>
                  </a:lnTo>
                  <a:lnTo>
                    <a:pt x="2330" y="302"/>
                  </a:lnTo>
                  <a:lnTo>
                    <a:pt x="2334" y="304"/>
                  </a:lnTo>
                  <a:lnTo>
                    <a:pt x="2337" y="305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2"/>
                  </a:lnTo>
                  <a:lnTo>
                    <a:pt x="2341" y="312"/>
                  </a:lnTo>
                  <a:lnTo>
                    <a:pt x="2343" y="312"/>
                  </a:lnTo>
                  <a:lnTo>
                    <a:pt x="2345" y="312"/>
                  </a:lnTo>
                  <a:lnTo>
                    <a:pt x="2346" y="312"/>
                  </a:lnTo>
                  <a:lnTo>
                    <a:pt x="2346" y="312"/>
                  </a:lnTo>
                  <a:lnTo>
                    <a:pt x="2348" y="313"/>
                  </a:lnTo>
                  <a:lnTo>
                    <a:pt x="2348" y="313"/>
                  </a:lnTo>
                  <a:lnTo>
                    <a:pt x="2346" y="315"/>
                  </a:lnTo>
                  <a:lnTo>
                    <a:pt x="2353" y="315"/>
                  </a:lnTo>
                  <a:lnTo>
                    <a:pt x="2354" y="315"/>
                  </a:lnTo>
                  <a:lnTo>
                    <a:pt x="2354" y="316"/>
                  </a:lnTo>
                  <a:lnTo>
                    <a:pt x="2353" y="318"/>
                  </a:lnTo>
                  <a:lnTo>
                    <a:pt x="2353" y="318"/>
                  </a:lnTo>
                  <a:lnTo>
                    <a:pt x="2351" y="318"/>
                  </a:lnTo>
                  <a:lnTo>
                    <a:pt x="2351" y="318"/>
                  </a:lnTo>
                  <a:lnTo>
                    <a:pt x="2348" y="318"/>
                  </a:lnTo>
                  <a:lnTo>
                    <a:pt x="2345" y="319"/>
                  </a:lnTo>
                  <a:lnTo>
                    <a:pt x="2343" y="321"/>
                  </a:lnTo>
                  <a:lnTo>
                    <a:pt x="2341" y="323"/>
                  </a:lnTo>
                  <a:lnTo>
                    <a:pt x="2343" y="326"/>
                  </a:lnTo>
                  <a:lnTo>
                    <a:pt x="2341" y="326"/>
                  </a:lnTo>
                  <a:lnTo>
                    <a:pt x="2341" y="327"/>
                  </a:lnTo>
                  <a:lnTo>
                    <a:pt x="2337" y="327"/>
                  </a:lnTo>
                  <a:lnTo>
                    <a:pt x="2335" y="326"/>
                  </a:lnTo>
                  <a:lnTo>
                    <a:pt x="2334" y="326"/>
                  </a:lnTo>
                  <a:lnTo>
                    <a:pt x="2332" y="324"/>
                  </a:lnTo>
                  <a:lnTo>
                    <a:pt x="2330" y="323"/>
                  </a:lnTo>
                  <a:lnTo>
                    <a:pt x="2330" y="323"/>
                  </a:lnTo>
                  <a:lnTo>
                    <a:pt x="2329" y="323"/>
                  </a:lnTo>
                  <a:lnTo>
                    <a:pt x="2330" y="324"/>
                  </a:lnTo>
                  <a:lnTo>
                    <a:pt x="2332" y="326"/>
                  </a:lnTo>
                  <a:lnTo>
                    <a:pt x="2334" y="327"/>
                  </a:lnTo>
                  <a:lnTo>
                    <a:pt x="2335" y="329"/>
                  </a:lnTo>
                  <a:lnTo>
                    <a:pt x="2335" y="331"/>
                  </a:lnTo>
                  <a:lnTo>
                    <a:pt x="2334" y="331"/>
                  </a:lnTo>
                  <a:lnTo>
                    <a:pt x="2332" y="331"/>
                  </a:lnTo>
                  <a:lnTo>
                    <a:pt x="2330" y="329"/>
                  </a:lnTo>
                  <a:lnTo>
                    <a:pt x="2329" y="329"/>
                  </a:lnTo>
                  <a:lnTo>
                    <a:pt x="2324" y="331"/>
                  </a:lnTo>
                  <a:lnTo>
                    <a:pt x="2323" y="331"/>
                  </a:lnTo>
                  <a:lnTo>
                    <a:pt x="2323" y="331"/>
                  </a:lnTo>
                  <a:lnTo>
                    <a:pt x="2323" y="329"/>
                  </a:lnTo>
                  <a:lnTo>
                    <a:pt x="2319" y="329"/>
                  </a:lnTo>
                  <a:lnTo>
                    <a:pt x="2318" y="329"/>
                  </a:lnTo>
                  <a:lnTo>
                    <a:pt x="2318" y="329"/>
                  </a:lnTo>
                  <a:lnTo>
                    <a:pt x="2316" y="327"/>
                  </a:lnTo>
                  <a:lnTo>
                    <a:pt x="2315" y="326"/>
                  </a:lnTo>
                  <a:lnTo>
                    <a:pt x="2313" y="326"/>
                  </a:lnTo>
                  <a:lnTo>
                    <a:pt x="2312" y="326"/>
                  </a:lnTo>
                  <a:lnTo>
                    <a:pt x="2310" y="326"/>
                  </a:lnTo>
                  <a:lnTo>
                    <a:pt x="2313" y="327"/>
                  </a:lnTo>
                  <a:lnTo>
                    <a:pt x="2316" y="331"/>
                  </a:lnTo>
                  <a:lnTo>
                    <a:pt x="2316" y="331"/>
                  </a:lnTo>
                  <a:lnTo>
                    <a:pt x="2315" y="332"/>
                  </a:lnTo>
                  <a:lnTo>
                    <a:pt x="2318" y="332"/>
                  </a:lnTo>
                  <a:lnTo>
                    <a:pt x="2318" y="331"/>
                  </a:lnTo>
                  <a:lnTo>
                    <a:pt x="2318" y="332"/>
                  </a:lnTo>
                  <a:lnTo>
                    <a:pt x="2318" y="335"/>
                  </a:lnTo>
                  <a:lnTo>
                    <a:pt x="2316" y="335"/>
                  </a:lnTo>
                  <a:lnTo>
                    <a:pt x="2312" y="337"/>
                  </a:lnTo>
                  <a:lnTo>
                    <a:pt x="2313" y="337"/>
                  </a:lnTo>
                  <a:lnTo>
                    <a:pt x="2315" y="337"/>
                  </a:lnTo>
                  <a:lnTo>
                    <a:pt x="2316" y="337"/>
                  </a:lnTo>
                  <a:lnTo>
                    <a:pt x="2318" y="337"/>
                  </a:lnTo>
                  <a:lnTo>
                    <a:pt x="2318" y="338"/>
                  </a:lnTo>
                  <a:lnTo>
                    <a:pt x="2318" y="342"/>
                  </a:lnTo>
                  <a:lnTo>
                    <a:pt x="2318" y="342"/>
                  </a:lnTo>
                  <a:lnTo>
                    <a:pt x="2316" y="343"/>
                  </a:lnTo>
                  <a:lnTo>
                    <a:pt x="2313" y="345"/>
                  </a:lnTo>
                  <a:lnTo>
                    <a:pt x="2310" y="345"/>
                  </a:lnTo>
                  <a:lnTo>
                    <a:pt x="2308" y="345"/>
                  </a:lnTo>
                  <a:lnTo>
                    <a:pt x="2307" y="345"/>
                  </a:lnTo>
                  <a:lnTo>
                    <a:pt x="2307" y="346"/>
                  </a:lnTo>
                  <a:lnTo>
                    <a:pt x="2305" y="346"/>
                  </a:lnTo>
                  <a:lnTo>
                    <a:pt x="2307" y="346"/>
                  </a:lnTo>
                  <a:lnTo>
                    <a:pt x="2308" y="346"/>
                  </a:lnTo>
                  <a:lnTo>
                    <a:pt x="2310" y="346"/>
                  </a:lnTo>
                  <a:lnTo>
                    <a:pt x="2310" y="348"/>
                  </a:lnTo>
                  <a:lnTo>
                    <a:pt x="2308" y="348"/>
                  </a:lnTo>
                  <a:lnTo>
                    <a:pt x="2308" y="349"/>
                  </a:lnTo>
                  <a:lnTo>
                    <a:pt x="2308" y="349"/>
                  </a:lnTo>
                  <a:lnTo>
                    <a:pt x="2308" y="351"/>
                  </a:lnTo>
                  <a:lnTo>
                    <a:pt x="2308" y="351"/>
                  </a:lnTo>
                  <a:lnTo>
                    <a:pt x="2310" y="351"/>
                  </a:lnTo>
                  <a:lnTo>
                    <a:pt x="2313" y="353"/>
                  </a:lnTo>
                  <a:lnTo>
                    <a:pt x="2315" y="353"/>
                  </a:lnTo>
                  <a:lnTo>
                    <a:pt x="2315" y="353"/>
                  </a:lnTo>
                  <a:lnTo>
                    <a:pt x="2316" y="354"/>
                  </a:lnTo>
                  <a:lnTo>
                    <a:pt x="2316" y="356"/>
                  </a:lnTo>
                  <a:lnTo>
                    <a:pt x="2316" y="356"/>
                  </a:lnTo>
                  <a:lnTo>
                    <a:pt x="2312" y="356"/>
                  </a:lnTo>
                  <a:lnTo>
                    <a:pt x="2312" y="356"/>
                  </a:lnTo>
                  <a:lnTo>
                    <a:pt x="2310" y="354"/>
                  </a:lnTo>
                  <a:lnTo>
                    <a:pt x="2310" y="354"/>
                  </a:lnTo>
                  <a:lnTo>
                    <a:pt x="2308" y="353"/>
                  </a:lnTo>
                  <a:lnTo>
                    <a:pt x="2308" y="354"/>
                  </a:lnTo>
                  <a:lnTo>
                    <a:pt x="2308" y="357"/>
                  </a:lnTo>
                  <a:lnTo>
                    <a:pt x="2308" y="357"/>
                  </a:lnTo>
                  <a:lnTo>
                    <a:pt x="2307" y="359"/>
                  </a:lnTo>
                  <a:lnTo>
                    <a:pt x="2305" y="359"/>
                  </a:lnTo>
                  <a:lnTo>
                    <a:pt x="2304" y="359"/>
                  </a:lnTo>
                  <a:lnTo>
                    <a:pt x="2302" y="357"/>
                  </a:lnTo>
                  <a:lnTo>
                    <a:pt x="2302" y="356"/>
                  </a:lnTo>
                  <a:lnTo>
                    <a:pt x="2302" y="356"/>
                  </a:lnTo>
                  <a:lnTo>
                    <a:pt x="2302" y="354"/>
                  </a:lnTo>
                  <a:lnTo>
                    <a:pt x="2302" y="353"/>
                  </a:lnTo>
                  <a:lnTo>
                    <a:pt x="2302" y="354"/>
                  </a:lnTo>
                  <a:lnTo>
                    <a:pt x="2300" y="356"/>
                  </a:lnTo>
                  <a:lnTo>
                    <a:pt x="2299" y="357"/>
                  </a:lnTo>
                  <a:lnTo>
                    <a:pt x="2297" y="357"/>
                  </a:lnTo>
                  <a:lnTo>
                    <a:pt x="2296" y="357"/>
                  </a:lnTo>
                  <a:lnTo>
                    <a:pt x="2294" y="356"/>
                  </a:lnTo>
                  <a:lnTo>
                    <a:pt x="2293" y="354"/>
                  </a:lnTo>
                  <a:lnTo>
                    <a:pt x="2289" y="353"/>
                  </a:lnTo>
                  <a:lnTo>
                    <a:pt x="2288" y="351"/>
                  </a:lnTo>
                  <a:lnTo>
                    <a:pt x="2285" y="348"/>
                  </a:lnTo>
                  <a:lnTo>
                    <a:pt x="2280" y="348"/>
                  </a:lnTo>
                  <a:lnTo>
                    <a:pt x="2277" y="346"/>
                  </a:lnTo>
                  <a:lnTo>
                    <a:pt x="2275" y="346"/>
                  </a:lnTo>
                  <a:lnTo>
                    <a:pt x="2274" y="346"/>
                  </a:lnTo>
                  <a:lnTo>
                    <a:pt x="2272" y="346"/>
                  </a:lnTo>
                  <a:lnTo>
                    <a:pt x="2272" y="346"/>
                  </a:lnTo>
                  <a:lnTo>
                    <a:pt x="2271" y="345"/>
                  </a:lnTo>
                  <a:lnTo>
                    <a:pt x="2271" y="345"/>
                  </a:lnTo>
                  <a:lnTo>
                    <a:pt x="2267" y="343"/>
                  </a:lnTo>
                  <a:lnTo>
                    <a:pt x="2266" y="342"/>
                  </a:lnTo>
                  <a:lnTo>
                    <a:pt x="2266" y="340"/>
                  </a:lnTo>
                  <a:lnTo>
                    <a:pt x="2266" y="340"/>
                  </a:lnTo>
                  <a:lnTo>
                    <a:pt x="2266" y="337"/>
                  </a:lnTo>
                  <a:lnTo>
                    <a:pt x="2264" y="334"/>
                  </a:lnTo>
                  <a:lnTo>
                    <a:pt x="2263" y="331"/>
                  </a:lnTo>
                  <a:lnTo>
                    <a:pt x="2256" y="329"/>
                  </a:lnTo>
                  <a:lnTo>
                    <a:pt x="2250" y="327"/>
                  </a:lnTo>
                  <a:lnTo>
                    <a:pt x="2248" y="327"/>
                  </a:lnTo>
                  <a:lnTo>
                    <a:pt x="2247" y="327"/>
                  </a:lnTo>
                  <a:lnTo>
                    <a:pt x="2242" y="331"/>
                  </a:lnTo>
                  <a:lnTo>
                    <a:pt x="2239" y="331"/>
                  </a:lnTo>
                  <a:lnTo>
                    <a:pt x="2230" y="331"/>
                  </a:lnTo>
                  <a:lnTo>
                    <a:pt x="2230" y="331"/>
                  </a:lnTo>
                  <a:lnTo>
                    <a:pt x="2228" y="329"/>
                  </a:lnTo>
                  <a:lnTo>
                    <a:pt x="2226" y="327"/>
                  </a:lnTo>
                  <a:lnTo>
                    <a:pt x="2228" y="326"/>
                  </a:lnTo>
                  <a:lnTo>
                    <a:pt x="2228" y="324"/>
                  </a:lnTo>
                  <a:lnTo>
                    <a:pt x="2226" y="324"/>
                  </a:lnTo>
                  <a:lnTo>
                    <a:pt x="2226" y="324"/>
                  </a:lnTo>
                  <a:lnTo>
                    <a:pt x="2225" y="323"/>
                  </a:lnTo>
                  <a:lnTo>
                    <a:pt x="2223" y="321"/>
                  </a:lnTo>
                  <a:lnTo>
                    <a:pt x="2222" y="319"/>
                  </a:lnTo>
                  <a:lnTo>
                    <a:pt x="2222" y="318"/>
                  </a:lnTo>
                  <a:lnTo>
                    <a:pt x="2222" y="318"/>
                  </a:lnTo>
                  <a:lnTo>
                    <a:pt x="2223" y="318"/>
                  </a:lnTo>
                  <a:lnTo>
                    <a:pt x="2225" y="318"/>
                  </a:lnTo>
                  <a:lnTo>
                    <a:pt x="2225" y="315"/>
                  </a:lnTo>
                  <a:lnTo>
                    <a:pt x="2226" y="315"/>
                  </a:lnTo>
                  <a:lnTo>
                    <a:pt x="2226" y="313"/>
                  </a:lnTo>
                  <a:lnTo>
                    <a:pt x="2226" y="310"/>
                  </a:lnTo>
                  <a:lnTo>
                    <a:pt x="2226" y="308"/>
                  </a:lnTo>
                  <a:lnTo>
                    <a:pt x="2226" y="310"/>
                  </a:lnTo>
                  <a:lnTo>
                    <a:pt x="2223" y="313"/>
                  </a:lnTo>
                  <a:lnTo>
                    <a:pt x="2223" y="313"/>
                  </a:lnTo>
                  <a:lnTo>
                    <a:pt x="2222" y="313"/>
                  </a:lnTo>
                  <a:lnTo>
                    <a:pt x="2222" y="313"/>
                  </a:lnTo>
                  <a:lnTo>
                    <a:pt x="2220" y="313"/>
                  </a:lnTo>
                  <a:lnTo>
                    <a:pt x="2218" y="313"/>
                  </a:lnTo>
                  <a:lnTo>
                    <a:pt x="2218" y="310"/>
                  </a:lnTo>
                  <a:lnTo>
                    <a:pt x="2218" y="308"/>
                  </a:lnTo>
                  <a:lnTo>
                    <a:pt x="2218" y="310"/>
                  </a:lnTo>
                  <a:lnTo>
                    <a:pt x="2217" y="310"/>
                  </a:lnTo>
                  <a:lnTo>
                    <a:pt x="2215" y="312"/>
                  </a:lnTo>
                  <a:lnTo>
                    <a:pt x="2215" y="312"/>
                  </a:lnTo>
                  <a:lnTo>
                    <a:pt x="2215" y="313"/>
                  </a:lnTo>
                  <a:lnTo>
                    <a:pt x="2215" y="315"/>
                  </a:lnTo>
                  <a:lnTo>
                    <a:pt x="2214" y="315"/>
                  </a:lnTo>
                  <a:lnTo>
                    <a:pt x="2211" y="315"/>
                  </a:lnTo>
                  <a:lnTo>
                    <a:pt x="2211" y="313"/>
                  </a:lnTo>
                  <a:lnTo>
                    <a:pt x="2209" y="316"/>
                  </a:lnTo>
                  <a:lnTo>
                    <a:pt x="2209" y="318"/>
                  </a:lnTo>
                  <a:lnTo>
                    <a:pt x="2209" y="321"/>
                  </a:lnTo>
                  <a:lnTo>
                    <a:pt x="2209" y="323"/>
                  </a:lnTo>
                  <a:lnTo>
                    <a:pt x="2211" y="324"/>
                  </a:lnTo>
                  <a:lnTo>
                    <a:pt x="2214" y="326"/>
                  </a:lnTo>
                  <a:lnTo>
                    <a:pt x="2215" y="327"/>
                  </a:lnTo>
                  <a:lnTo>
                    <a:pt x="2215" y="329"/>
                  </a:lnTo>
                  <a:lnTo>
                    <a:pt x="2215" y="329"/>
                  </a:lnTo>
                  <a:lnTo>
                    <a:pt x="2214" y="332"/>
                  </a:lnTo>
                  <a:lnTo>
                    <a:pt x="2212" y="332"/>
                  </a:lnTo>
                  <a:lnTo>
                    <a:pt x="2211" y="337"/>
                  </a:lnTo>
                  <a:lnTo>
                    <a:pt x="2211" y="337"/>
                  </a:lnTo>
                  <a:lnTo>
                    <a:pt x="2206" y="340"/>
                  </a:lnTo>
                  <a:lnTo>
                    <a:pt x="2203" y="342"/>
                  </a:lnTo>
                  <a:lnTo>
                    <a:pt x="2201" y="343"/>
                  </a:lnTo>
                  <a:lnTo>
                    <a:pt x="2198" y="346"/>
                  </a:lnTo>
                  <a:lnTo>
                    <a:pt x="2193" y="346"/>
                  </a:lnTo>
                  <a:lnTo>
                    <a:pt x="2187" y="351"/>
                  </a:lnTo>
                  <a:lnTo>
                    <a:pt x="2184" y="351"/>
                  </a:lnTo>
                  <a:lnTo>
                    <a:pt x="2181" y="349"/>
                  </a:lnTo>
                  <a:lnTo>
                    <a:pt x="2173" y="348"/>
                  </a:lnTo>
                  <a:lnTo>
                    <a:pt x="2171" y="348"/>
                  </a:lnTo>
                  <a:lnTo>
                    <a:pt x="2168" y="343"/>
                  </a:lnTo>
                  <a:lnTo>
                    <a:pt x="2166" y="343"/>
                  </a:lnTo>
                  <a:lnTo>
                    <a:pt x="2165" y="342"/>
                  </a:lnTo>
                  <a:lnTo>
                    <a:pt x="2160" y="340"/>
                  </a:lnTo>
                  <a:lnTo>
                    <a:pt x="2157" y="342"/>
                  </a:lnTo>
                  <a:lnTo>
                    <a:pt x="2154" y="340"/>
                  </a:lnTo>
                  <a:lnTo>
                    <a:pt x="2152" y="342"/>
                  </a:lnTo>
                  <a:lnTo>
                    <a:pt x="2154" y="342"/>
                  </a:lnTo>
                  <a:lnTo>
                    <a:pt x="2157" y="342"/>
                  </a:lnTo>
                  <a:lnTo>
                    <a:pt x="2162" y="342"/>
                  </a:lnTo>
                  <a:lnTo>
                    <a:pt x="2163" y="342"/>
                  </a:lnTo>
                  <a:lnTo>
                    <a:pt x="2165" y="343"/>
                  </a:lnTo>
                  <a:lnTo>
                    <a:pt x="2166" y="345"/>
                  </a:lnTo>
                  <a:lnTo>
                    <a:pt x="2165" y="346"/>
                  </a:lnTo>
                  <a:lnTo>
                    <a:pt x="2163" y="346"/>
                  </a:lnTo>
                  <a:lnTo>
                    <a:pt x="2160" y="345"/>
                  </a:lnTo>
                  <a:lnTo>
                    <a:pt x="2155" y="346"/>
                  </a:lnTo>
                  <a:lnTo>
                    <a:pt x="2154" y="345"/>
                  </a:lnTo>
                  <a:lnTo>
                    <a:pt x="2149" y="343"/>
                  </a:lnTo>
                  <a:lnTo>
                    <a:pt x="2144" y="346"/>
                  </a:lnTo>
                  <a:lnTo>
                    <a:pt x="2140" y="346"/>
                  </a:lnTo>
                  <a:lnTo>
                    <a:pt x="2135" y="348"/>
                  </a:lnTo>
                  <a:lnTo>
                    <a:pt x="2127" y="349"/>
                  </a:lnTo>
                  <a:lnTo>
                    <a:pt x="2129" y="349"/>
                  </a:lnTo>
                  <a:lnTo>
                    <a:pt x="2135" y="348"/>
                  </a:lnTo>
                  <a:lnTo>
                    <a:pt x="2138" y="348"/>
                  </a:lnTo>
                  <a:lnTo>
                    <a:pt x="2143" y="346"/>
                  </a:lnTo>
                  <a:lnTo>
                    <a:pt x="2146" y="346"/>
                  </a:lnTo>
                  <a:lnTo>
                    <a:pt x="2148" y="345"/>
                  </a:lnTo>
                  <a:lnTo>
                    <a:pt x="2149" y="345"/>
                  </a:lnTo>
                  <a:lnTo>
                    <a:pt x="2151" y="345"/>
                  </a:lnTo>
                  <a:lnTo>
                    <a:pt x="2152" y="346"/>
                  </a:lnTo>
                  <a:lnTo>
                    <a:pt x="2152" y="346"/>
                  </a:lnTo>
                  <a:lnTo>
                    <a:pt x="2154" y="349"/>
                  </a:lnTo>
                  <a:lnTo>
                    <a:pt x="2152" y="349"/>
                  </a:lnTo>
                  <a:lnTo>
                    <a:pt x="2151" y="351"/>
                  </a:lnTo>
                  <a:lnTo>
                    <a:pt x="2151" y="351"/>
                  </a:lnTo>
                  <a:lnTo>
                    <a:pt x="2155" y="349"/>
                  </a:lnTo>
                  <a:lnTo>
                    <a:pt x="2159" y="351"/>
                  </a:lnTo>
                  <a:lnTo>
                    <a:pt x="2160" y="351"/>
                  </a:lnTo>
                  <a:lnTo>
                    <a:pt x="2163" y="348"/>
                  </a:lnTo>
                  <a:lnTo>
                    <a:pt x="2168" y="348"/>
                  </a:lnTo>
                  <a:lnTo>
                    <a:pt x="2168" y="348"/>
                  </a:lnTo>
                  <a:lnTo>
                    <a:pt x="2170" y="348"/>
                  </a:lnTo>
                  <a:lnTo>
                    <a:pt x="2168" y="353"/>
                  </a:lnTo>
                  <a:lnTo>
                    <a:pt x="2168" y="354"/>
                  </a:lnTo>
                  <a:lnTo>
                    <a:pt x="2173" y="359"/>
                  </a:lnTo>
                  <a:lnTo>
                    <a:pt x="2176" y="360"/>
                  </a:lnTo>
                  <a:lnTo>
                    <a:pt x="2177" y="360"/>
                  </a:lnTo>
                  <a:lnTo>
                    <a:pt x="2179" y="360"/>
                  </a:lnTo>
                  <a:lnTo>
                    <a:pt x="2179" y="357"/>
                  </a:lnTo>
                  <a:lnTo>
                    <a:pt x="2181" y="357"/>
                  </a:lnTo>
                  <a:lnTo>
                    <a:pt x="2182" y="357"/>
                  </a:lnTo>
                  <a:lnTo>
                    <a:pt x="2182" y="359"/>
                  </a:lnTo>
                  <a:lnTo>
                    <a:pt x="2184" y="362"/>
                  </a:lnTo>
                  <a:lnTo>
                    <a:pt x="2184" y="364"/>
                  </a:lnTo>
                  <a:lnTo>
                    <a:pt x="2184" y="365"/>
                  </a:lnTo>
                  <a:lnTo>
                    <a:pt x="2185" y="365"/>
                  </a:lnTo>
                  <a:lnTo>
                    <a:pt x="2187" y="367"/>
                  </a:lnTo>
                  <a:lnTo>
                    <a:pt x="2187" y="368"/>
                  </a:lnTo>
                  <a:lnTo>
                    <a:pt x="2187" y="373"/>
                  </a:lnTo>
                  <a:lnTo>
                    <a:pt x="2187" y="373"/>
                  </a:lnTo>
                  <a:lnTo>
                    <a:pt x="2185" y="373"/>
                  </a:lnTo>
                  <a:lnTo>
                    <a:pt x="2184" y="375"/>
                  </a:lnTo>
                  <a:lnTo>
                    <a:pt x="2184" y="375"/>
                  </a:lnTo>
                  <a:lnTo>
                    <a:pt x="2187" y="375"/>
                  </a:lnTo>
                  <a:lnTo>
                    <a:pt x="2187" y="376"/>
                  </a:lnTo>
                  <a:lnTo>
                    <a:pt x="2187" y="378"/>
                  </a:lnTo>
                  <a:lnTo>
                    <a:pt x="2187" y="379"/>
                  </a:lnTo>
                  <a:lnTo>
                    <a:pt x="2187" y="379"/>
                  </a:lnTo>
                  <a:lnTo>
                    <a:pt x="2189" y="378"/>
                  </a:lnTo>
                  <a:lnTo>
                    <a:pt x="2189" y="376"/>
                  </a:lnTo>
                  <a:lnTo>
                    <a:pt x="2189" y="376"/>
                  </a:lnTo>
                  <a:lnTo>
                    <a:pt x="2190" y="379"/>
                  </a:lnTo>
                  <a:lnTo>
                    <a:pt x="2190" y="381"/>
                  </a:lnTo>
                  <a:lnTo>
                    <a:pt x="2192" y="381"/>
                  </a:lnTo>
                  <a:lnTo>
                    <a:pt x="2196" y="384"/>
                  </a:lnTo>
                  <a:lnTo>
                    <a:pt x="2196" y="384"/>
                  </a:lnTo>
                  <a:lnTo>
                    <a:pt x="2198" y="386"/>
                  </a:lnTo>
                  <a:lnTo>
                    <a:pt x="2196" y="387"/>
                  </a:lnTo>
                  <a:lnTo>
                    <a:pt x="2195" y="387"/>
                  </a:lnTo>
                  <a:lnTo>
                    <a:pt x="2196" y="389"/>
                  </a:lnTo>
                  <a:lnTo>
                    <a:pt x="2196" y="390"/>
                  </a:lnTo>
                  <a:lnTo>
                    <a:pt x="2198" y="392"/>
                  </a:lnTo>
                  <a:lnTo>
                    <a:pt x="2200" y="394"/>
                  </a:lnTo>
                  <a:lnTo>
                    <a:pt x="2200" y="395"/>
                  </a:lnTo>
                  <a:lnTo>
                    <a:pt x="2198" y="397"/>
                  </a:lnTo>
                  <a:lnTo>
                    <a:pt x="2195" y="400"/>
                  </a:lnTo>
                  <a:lnTo>
                    <a:pt x="2193" y="400"/>
                  </a:lnTo>
                  <a:lnTo>
                    <a:pt x="2193" y="401"/>
                  </a:lnTo>
                  <a:lnTo>
                    <a:pt x="2193" y="403"/>
                  </a:lnTo>
                  <a:lnTo>
                    <a:pt x="2192" y="403"/>
                  </a:lnTo>
                  <a:lnTo>
                    <a:pt x="2190" y="403"/>
                  </a:lnTo>
                  <a:lnTo>
                    <a:pt x="2177" y="398"/>
                  </a:lnTo>
                  <a:lnTo>
                    <a:pt x="2173" y="398"/>
                  </a:lnTo>
                  <a:lnTo>
                    <a:pt x="2168" y="397"/>
                  </a:lnTo>
                  <a:lnTo>
                    <a:pt x="2166" y="397"/>
                  </a:lnTo>
                  <a:lnTo>
                    <a:pt x="2166" y="397"/>
                  </a:lnTo>
                  <a:lnTo>
                    <a:pt x="2166" y="395"/>
                  </a:lnTo>
                  <a:lnTo>
                    <a:pt x="2168" y="394"/>
                  </a:lnTo>
                  <a:lnTo>
                    <a:pt x="2168" y="394"/>
                  </a:lnTo>
                  <a:lnTo>
                    <a:pt x="2166" y="394"/>
                  </a:lnTo>
                  <a:lnTo>
                    <a:pt x="2166" y="394"/>
                  </a:lnTo>
                  <a:lnTo>
                    <a:pt x="2165" y="394"/>
                  </a:lnTo>
                  <a:lnTo>
                    <a:pt x="2163" y="394"/>
                  </a:lnTo>
                  <a:lnTo>
                    <a:pt x="2163" y="394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3" y="397"/>
                  </a:lnTo>
                  <a:lnTo>
                    <a:pt x="2165" y="397"/>
                  </a:lnTo>
                  <a:lnTo>
                    <a:pt x="2165" y="398"/>
                  </a:lnTo>
                  <a:lnTo>
                    <a:pt x="2162" y="398"/>
                  </a:lnTo>
                  <a:lnTo>
                    <a:pt x="2159" y="400"/>
                  </a:lnTo>
                  <a:lnTo>
                    <a:pt x="2154" y="401"/>
                  </a:lnTo>
                  <a:lnTo>
                    <a:pt x="2152" y="403"/>
                  </a:lnTo>
                  <a:lnTo>
                    <a:pt x="2143" y="406"/>
                  </a:lnTo>
                  <a:lnTo>
                    <a:pt x="2140" y="408"/>
                  </a:lnTo>
                  <a:lnTo>
                    <a:pt x="2138" y="408"/>
                  </a:lnTo>
                  <a:lnTo>
                    <a:pt x="2138" y="408"/>
                  </a:lnTo>
                  <a:lnTo>
                    <a:pt x="2136" y="409"/>
                  </a:lnTo>
                  <a:lnTo>
                    <a:pt x="2130" y="412"/>
                  </a:lnTo>
                  <a:lnTo>
                    <a:pt x="2130" y="412"/>
                  </a:lnTo>
                  <a:lnTo>
                    <a:pt x="2129" y="414"/>
                  </a:lnTo>
                  <a:lnTo>
                    <a:pt x="2127" y="414"/>
                  </a:lnTo>
                  <a:lnTo>
                    <a:pt x="2124" y="414"/>
                  </a:lnTo>
                  <a:lnTo>
                    <a:pt x="2121" y="416"/>
                  </a:lnTo>
                  <a:lnTo>
                    <a:pt x="2116" y="417"/>
                  </a:lnTo>
                  <a:lnTo>
                    <a:pt x="2114" y="417"/>
                  </a:lnTo>
                  <a:lnTo>
                    <a:pt x="2110" y="420"/>
                  </a:lnTo>
                  <a:lnTo>
                    <a:pt x="2107" y="423"/>
                  </a:lnTo>
                  <a:lnTo>
                    <a:pt x="2105" y="423"/>
                  </a:lnTo>
                  <a:lnTo>
                    <a:pt x="2102" y="422"/>
                  </a:lnTo>
                  <a:lnTo>
                    <a:pt x="2102" y="423"/>
                  </a:lnTo>
                  <a:lnTo>
                    <a:pt x="2102" y="425"/>
                  </a:lnTo>
                  <a:lnTo>
                    <a:pt x="2103" y="427"/>
                  </a:lnTo>
                  <a:lnTo>
                    <a:pt x="2103" y="427"/>
                  </a:lnTo>
                  <a:lnTo>
                    <a:pt x="2102" y="427"/>
                  </a:lnTo>
                  <a:lnTo>
                    <a:pt x="2100" y="425"/>
                  </a:lnTo>
                  <a:lnTo>
                    <a:pt x="2100" y="427"/>
                  </a:lnTo>
                  <a:lnTo>
                    <a:pt x="2100" y="427"/>
                  </a:lnTo>
                  <a:lnTo>
                    <a:pt x="2099" y="428"/>
                  </a:lnTo>
                  <a:lnTo>
                    <a:pt x="2097" y="428"/>
                  </a:lnTo>
                  <a:lnTo>
                    <a:pt x="2095" y="430"/>
                  </a:lnTo>
                  <a:lnTo>
                    <a:pt x="2095" y="430"/>
                  </a:lnTo>
                  <a:lnTo>
                    <a:pt x="2095" y="431"/>
                  </a:lnTo>
                  <a:lnTo>
                    <a:pt x="2094" y="433"/>
                  </a:lnTo>
                  <a:lnTo>
                    <a:pt x="2091" y="435"/>
                  </a:lnTo>
                  <a:lnTo>
                    <a:pt x="2091" y="435"/>
                  </a:lnTo>
                  <a:lnTo>
                    <a:pt x="2089" y="436"/>
                  </a:lnTo>
                  <a:lnTo>
                    <a:pt x="2088" y="436"/>
                  </a:lnTo>
                  <a:lnTo>
                    <a:pt x="2086" y="436"/>
                  </a:lnTo>
                  <a:lnTo>
                    <a:pt x="2083" y="439"/>
                  </a:lnTo>
                  <a:lnTo>
                    <a:pt x="2075" y="442"/>
                  </a:lnTo>
                  <a:lnTo>
                    <a:pt x="2073" y="444"/>
                  </a:lnTo>
                  <a:lnTo>
                    <a:pt x="2070" y="446"/>
                  </a:lnTo>
                  <a:lnTo>
                    <a:pt x="2070" y="446"/>
                  </a:lnTo>
                  <a:lnTo>
                    <a:pt x="2070" y="447"/>
                  </a:lnTo>
                  <a:lnTo>
                    <a:pt x="2069" y="449"/>
                  </a:lnTo>
                  <a:lnTo>
                    <a:pt x="2067" y="453"/>
                  </a:lnTo>
                  <a:lnTo>
                    <a:pt x="2067" y="455"/>
                  </a:lnTo>
                  <a:lnTo>
                    <a:pt x="2067" y="455"/>
                  </a:lnTo>
                  <a:lnTo>
                    <a:pt x="2064" y="455"/>
                  </a:lnTo>
                  <a:lnTo>
                    <a:pt x="2061" y="453"/>
                  </a:lnTo>
                  <a:lnTo>
                    <a:pt x="2061" y="452"/>
                  </a:lnTo>
                  <a:lnTo>
                    <a:pt x="2059" y="452"/>
                  </a:lnTo>
                  <a:lnTo>
                    <a:pt x="2059" y="450"/>
                  </a:lnTo>
                  <a:lnTo>
                    <a:pt x="2059" y="449"/>
                  </a:lnTo>
                  <a:lnTo>
                    <a:pt x="2059" y="449"/>
                  </a:lnTo>
                  <a:lnTo>
                    <a:pt x="2056" y="446"/>
                  </a:lnTo>
                  <a:lnTo>
                    <a:pt x="2051" y="442"/>
                  </a:lnTo>
                  <a:lnTo>
                    <a:pt x="2050" y="441"/>
                  </a:lnTo>
                  <a:lnTo>
                    <a:pt x="2043" y="442"/>
                  </a:lnTo>
                  <a:lnTo>
                    <a:pt x="2042" y="442"/>
                  </a:lnTo>
                  <a:lnTo>
                    <a:pt x="2039" y="442"/>
                  </a:lnTo>
                  <a:lnTo>
                    <a:pt x="2034" y="442"/>
                  </a:lnTo>
                  <a:lnTo>
                    <a:pt x="2029" y="444"/>
                  </a:lnTo>
                  <a:lnTo>
                    <a:pt x="2028" y="444"/>
                  </a:lnTo>
                  <a:lnTo>
                    <a:pt x="2021" y="446"/>
                  </a:lnTo>
                  <a:lnTo>
                    <a:pt x="2017" y="447"/>
                  </a:lnTo>
                  <a:lnTo>
                    <a:pt x="2010" y="455"/>
                  </a:lnTo>
                  <a:lnTo>
                    <a:pt x="2009" y="457"/>
                  </a:lnTo>
                  <a:lnTo>
                    <a:pt x="2007" y="458"/>
                  </a:lnTo>
                  <a:lnTo>
                    <a:pt x="2006" y="458"/>
                  </a:lnTo>
                  <a:lnTo>
                    <a:pt x="2006" y="457"/>
                  </a:lnTo>
                  <a:lnTo>
                    <a:pt x="2006" y="455"/>
                  </a:lnTo>
                  <a:lnTo>
                    <a:pt x="2006" y="452"/>
                  </a:lnTo>
                  <a:lnTo>
                    <a:pt x="2007" y="450"/>
                  </a:lnTo>
                  <a:lnTo>
                    <a:pt x="2007" y="447"/>
                  </a:lnTo>
                  <a:lnTo>
                    <a:pt x="2007" y="446"/>
                  </a:lnTo>
                  <a:lnTo>
                    <a:pt x="2009" y="444"/>
                  </a:lnTo>
                  <a:lnTo>
                    <a:pt x="2006" y="444"/>
                  </a:lnTo>
                  <a:lnTo>
                    <a:pt x="2002" y="447"/>
                  </a:lnTo>
                  <a:lnTo>
                    <a:pt x="1998" y="449"/>
                  </a:lnTo>
                  <a:lnTo>
                    <a:pt x="1995" y="450"/>
                  </a:lnTo>
                  <a:lnTo>
                    <a:pt x="1993" y="452"/>
                  </a:lnTo>
                  <a:lnTo>
                    <a:pt x="1991" y="452"/>
                  </a:lnTo>
                  <a:lnTo>
                    <a:pt x="1990" y="452"/>
                  </a:lnTo>
                  <a:lnTo>
                    <a:pt x="1990" y="455"/>
                  </a:lnTo>
                  <a:lnTo>
                    <a:pt x="1990" y="458"/>
                  </a:lnTo>
                  <a:lnTo>
                    <a:pt x="1988" y="458"/>
                  </a:lnTo>
                  <a:lnTo>
                    <a:pt x="1987" y="458"/>
                  </a:lnTo>
                  <a:lnTo>
                    <a:pt x="1985" y="457"/>
                  </a:lnTo>
                  <a:lnTo>
                    <a:pt x="1984" y="455"/>
                  </a:lnTo>
                  <a:lnTo>
                    <a:pt x="1982" y="453"/>
                  </a:lnTo>
                  <a:lnTo>
                    <a:pt x="1980" y="453"/>
                  </a:lnTo>
                  <a:lnTo>
                    <a:pt x="1980" y="453"/>
                  </a:lnTo>
                  <a:lnTo>
                    <a:pt x="1979" y="455"/>
                  </a:lnTo>
                  <a:lnTo>
                    <a:pt x="1976" y="457"/>
                  </a:lnTo>
                  <a:lnTo>
                    <a:pt x="1977" y="455"/>
                  </a:lnTo>
                  <a:lnTo>
                    <a:pt x="1974" y="453"/>
                  </a:lnTo>
                  <a:lnTo>
                    <a:pt x="1972" y="453"/>
                  </a:lnTo>
                  <a:lnTo>
                    <a:pt x="1971" y="453"/>
                  </a:lnTo>
                  <a:lnTo>
                    <a:pt x="1971" y="453"/>
                  </a:lnTo>
                  <a:lnTo>
                    <a:pt x="1969" y="455"/>
                  </a:lnTo>
                  <a:lnTo>
                    <a:pt x="1968" y="457"/>
                  </a:lnTo>
                  <a:lnTo>
                    <a:pt x="1968" y="457"/>
                  </a:lnTo>
                  <a:lnTo>
                    <a:pt x="1966" y="458"/>
                  </a:lnTo>
                  <a:lnTo>
                    <a:pt x="1965" y="460"/>
                  </a:lnTo>
                  <a:lnTo>
                    <a:pt x="1965" y="461"/>
                  </a:lnTo>
                  <a:lnTo>
                    <a:pt x="1965" y="464"/>
                  </a:lnTo>
                  <a:lnTo>
                    <a:pt x="1965" y="469"/>
                  </a:lnTo>
                  <a:lnTo>
                    <a:pt x="1961" y="474"/>
                  </a:lnTo>
                  <a:lnTo>
                    <a:pt x="1960" y="472"/>
                  </a:lnTo>
                  <a:lnTo>
                    <a:pt x="1960" y="472"/>
                  </a:lnTo>
                  <a:lnTo>
                    <a:pt x="1960" y="474"/>
                  </a:lnTo>
                  <a:lnTo>
                    <a:pt x="1960" y="475"/>
                  </a:lnTo>
                  <a:lnTo>
                    <a:pt x="1960" y="475"/>
                  </a:lnTo>
                  <a:lnTo>
                    <a:pt x="1960" y="477"/>
                  </a:lnTo>
                  <a:lnTo>
                    <a:pt x="1958" y="477"/>
                  </a:lnTo>
                  <a:lnTo>
                    <a:pt x="1955" y="480"/>
                  </a:lnTo>
                  <a:lnTo>
                    <a:pt x="1952" y="482"/>
                  </a:lnTo>
                  <a:lnTo>
                    <a:pt x="1947" y="488"/>
                  </a:lnTo>
                  <a:lnTo>
                    <a:pt x="1946" y="491"/>
                  </a:lnTo>
                  <a:lnTo>
                    <a:pt x="1946" y="496"/>
                  </a:lnTo>
                  <a:lnTo>
                    <a:pt x="1946" y="498"/>
                  </a:lnTo>
                  <a:lnTo>
                    <a:pt x="1946" y="499"/>
                  </a:lnTo>
                  <a:lnTo>
                    <a:pt x="1947" y="499"/>
                  </a:lnTo>
                  <a:lnTo>
                    <a:pt x="1949" y="501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4" y="499"/>
                  </a:lnTo>
                  <a:lnTo>
                    <a:pt x="1955" y="498"/>
                  </a:lnTo>
                  <a:lnTo>
                    <a:pt x="1957" y="498"/>
                  </a:lnTo>
                  <a:lnTo>
                    <a:pt x="1961" y="501"/>
                  </a:lnTo>
                  <a:lnTo>
                    <a:pt x="1963" y="501"/>
                  </a:lnTo>
                  <a:lnTo>
                    <a:pt x="1963" y="504"/>
                  </a:lnTo>
                  <a:lnTo>
                    <a:pt x="1963" y="505"/>
                  </a:lnTo>
                  <a:lnTo>
                    <a:pt x="1961" y="505"/>
                  </a:lnTo>
                  <a:lnTo>
                    <a:pt x="1960" y="509"/>
                  </a:lnTo>
                  <a:lnTo>
                    <a:pt x="1957" y="510"/>
                  </a:lnTo>
                  <a:lnTo>
                    <a:pt x="1957" y="512"/>
                  </a:lnTo>
                  <a:lnTo>
                    <a:pt x="1957" y="513"/>
                  </a:lnTo>
                  <a:lnTo>
                    <a:pt x="1957" y="516"/>
                  </a:lnTo>
                  <a:lnTo>
                    <a:pt x="1957" y="518"/>
                  </a:lnTo>
                  <a:lnTo>
                    <a:pt x="1957" y="521"/>
                  </a:lnTo>
                  <a:lnTo>
                    <a:pt x="1957" y="521"/>
                  </a:lnTo>
                  <a:lnTo>
                    <a:pt x="1958" y="523"/>
                  </a:lnTo>
                  <a:lnTo>
                    <a:pt x="1958" y="524"/>
                  </a:lnTo>
                  <a:lnTo>
                    <a:pt x="1961" y="523"/>
                  </a:lnTo>
                  <a:lnTo>
                    <a:pt x="1963" y="523"/>
                  </a:lnTo>
                  <a:lnTo>
                    <a:pt x="1963" y="524"/>
                  </a:lnTo>
                  <a:lnTo>
                    <a:pt x="1963" y="527"/>
                  </a:lnTo>
                  <a:lnTo>
                    <a:pt x="1965" y="529"/>
                  </a:lnTo>
                  <a:lnTo>
                    <a:pt x="1965" y="534"/>
                  </a:lnTo>
                  <a:lnTo>
                    <a:pt x="1965" y="535"/>
                  </a:lnTo>
                  <a:lnTo>
                    <a:pt x="1963" y="535"/>
                  </a:lnTo>
                  <a:lnTo>
                    <a:pt x="1961" y="537"/>
                  </a:lnTo>
                  <a:lnTo>
                    <a:pt x="1960" y="537"/>
                  </a:lnTo>
                  <a:lnTo>
                    <a:pt x="1958" y="537"/>
                  </a:lnTo>
                  <a:lnTo>
                    <a:pt x="1955" y="534"/>
                  </a:lnTo>
                  <a:lnTo>
                    <a:pt x="1955" y="532"/>
                  </a:lnTo>
                  <a:lnTo>
                    <a:pt x="1958" y="531"/>
                  </a:lnTo>
                  <a:lnTo>
                    <a:pt x="1960" y="529"/>
                  </a:lnTo>
                  <a:lnTo>
                    <a:pt x="1960" y="527"/>
                  </a:lnTo>
                  <a:lnTo>
                    <a:pt x="1960" y="527"/>
                  </a:lnTo>
                  <a:lnTo>
                    <a:pt x="1958" y="529"/>
                  </a:lnTo>
                  <a:lnTo>
                    <a:pt x="1955" y="529"/>
                  </a:lnTo>
                  <a:lnTo>
                    <a:pt x="1954" y="529"/>
                  </a:lnTo>
                  <a:lnTo>
                    <a:pt x="1952" y="531"/>
                  </a:lnTo>
                  <a:lnTo>
                    <a:pt x="1954" y="534"/>
                  </a:lnTo>
                  <a:lnTo>
                    <a:pt x="1952" y="534"/>
                  </a:lnTo>
                  <a:lnTo>
                    <a:pt x="1950" y="534"/>
                  </a:lnTo>
                  <a:lnTo>
                    <a:pt x="1947" y="535"/>
                  </a:lnTo>
                  <a:lnTo>
                    <a:pt x="1947" y="537"/>
                  </a:lnTo>
                  <a:lnTo>
                    <a:pt x="1944" y="542"/>
                  </a:lnTo>
                  <a:lnTo>
                    <a:pt x="1943" y="545"/>
                  </a:lnTo>
                  <a:lnTo>
                    <a:pt x="1941" y="548"/>
                  </a:lnTo>
                  <a:lnTo>
                    <a:pt x="1941" y="551"/>
                  </a:lnTo>
                  <a:lnTo>
                    <a:pt x="1943" y="554"/>
                  </a:lnTo>
                  <a:lnTo>
                    <a:pt x="1943" y="556"/>
                  </a:lnTo>
                  <a:lnTo>
                    <a:pt x="1946" y="559"/>
                  </a:lnTo>
                  <a:lnTo>
                    <a:pt x="1947" y="561"/>
                  </a:lnTo>
                  <a:lnTo>
                    <a:pt x="1947" y="564"/>
                  </a:lnTo>
                  <a:lnTo>
                    <a:pt x="1946" y="565"/>
                  </a:lnTo>
                  <a:lnTo>
                    <a:pt x="1941" y="568"/>
                  </a:lnTo>
                  <a:lnTo>
                    <a:pt x="1941" y="568"/>
                  </a:lnTo>
                  <a:lnTo>
                    <a:pt x="1935" y="568"/>
                  </a:lnTo>
                  <a:lnTo>
                    <a:pt x="1933" y="567"/>
                  </a:lnTo>
                  <a:lnTo>
                    <a:pt x="1930" y="567"/>
                  </a:lnTo>
                  <a:lnTo>
                    <a:pt x="1928" y="568"/>
                  </a:lnTo>
                  <a:lnTo>
                    <a:pt x="1924" y="570"/>
                  </a:lnTo>
                  <a:lnTo>
                    <a:pt x="1920" y="573"/>
                  </a:lnTo>
                  <a:lnTo>
                    <a:pt x="1917" y="575"/>
                  </a:lnTo>
                  <a:lnTo>
                    <a:pt x="1917" y="576"/>
                  </a:lnTo>
                  <a:lnTo>
                    <a:pt x="1916" y="578"/>
                  </a:lnTo>
                  <a:lnTo>
                    <a:pt x="1914" y="583"/>
                  </a:lnTo>
                  <a:lnTo>
                    <a:pt x="1914" y="586"/>
                  </a:lnTo>
                  <a:lnTo>
                    <a:pt x="1916" y="586"/>
                  </a:lnTo>
                  <a:lnTo>
                    <a:pt x="1916" y="587"/>
                  </a:lnTo>
                  <a:lnTo>
                    <a:pt x="1916" y="589"/>
                  </a:lnTo>
                  <a:lnTo>
                    <a:pt x="1916" y="590"/>
                  </a:lnTo>
                  <a:lnTo>
                    <a:pt x="1917" y="592"/>
                  </a:lnTo>
                  <a:lnTo>
                    <a:pt x="1917" y="595"/>
                  </a:lnTo>
                  <a:lnTo>
                    <a:pt x="1916" y="595"/>
                  </a:lnTo>
                  <a:lnTo>
                    <a:pt x="1914" y="594"/>
                  </a:lnTo>
                  <a:lnTo>
                    <a:pt x="1911" y="594"/>
                  </a:lnTo>
                  <a:lnTo>
                    <a:pt x="1905" y="595"/>
                  </a:lnTo>
                  <a:lnTo>
                    <a:pt x="1902" y="597"/>
                  </a:lnTo>
                  <a:lnTo>
                    <a:pt x="1898" y="600"/>
                  </a:lnTo>
                  <a:lnTo>
                    <a:pt x="1898" y="600"/>
                  </a:lnTo>
                  <a:lnTo>
                    <a:pt x="1897" y="598"/>
                  </a:lnTo>
                  <a:lnTo>
                    <a:pt x="1895" y="597"/>
                  </a:lnTo>
                  <a:lnTo>
                    <a:pt x="1895" y="597"/>
                  </a:lnTo>
                  <a:lnTo>
                    <a:pt x="1894" y="598"/>
                  </a:lnTo>
                  <a:lnTo>
                    <a:pt x="1895" y="600"/>
                  </a:lnTo>
                  <a:lnTo>
                    <a:pt x="1897" y="600"/>
                  </a:lnTo>
                  <a:lnTo>
                    <a:pt x="1895" y="605"/>
                  </a:lnTo>
                  <a:lnTo>
                    <a:pt x="1895" y="606"/>
                  </a:lnTo>
                  <a:lnTo>
                    <a:pt x="1895" y="609"/>
                  </a:lnTo>
                  <a:lnTo>
                    <a:pt x="1895" y="611"/>
                  </a:lnTo>
                  <a:lnTo>
                    <a:pt x="1895" y="611"/>
                  </a:lnTo>
                  <a:lnTo>
                    <a:pt x="1892" y="616"/>
                  </a:lnTo>
                  <a:lnTo>
                    <a:pt x="1889" y="622"/>
                  </a:lnTo>
                  <a:lnTo>
                    <a:pt x="1886" y="625"/>
                  </a:lnTo>
                  <a:lnTo>
                    <a:pt x="1883" y="627"/>
                  </a:lnTo>
                  <a:lnTo>
                    <a:pt x="1881" y="628"/>
                  </a:lnTo>
                  <a:lnTo>
                    <a:pt x="1881" y="628"/>
                  </a:lnTo>
                  <a:lnTo>
                    <a:pt x="1876" y="633"/>
                  </a:lnTo>
                  <a:lnTo>
                    <a:pt x="1872" y="636"/>
                  </a:lnTo>
                  <a:lnTo>
                    <a:pt x="1870" y="638"/>
                  </a:lnTo>
                  <a:lnTo>
                    <a:pt x="1870" y="636"/>
                  </a:lnTo>
                  <a:lnTo>
                    <a:pt x="1868" y="635"/>
                  </a:lnTo>
                  <a:lnTo>
                    <a:pt x="1868" y="633"/>
                  </a:lnTo>
                  <a:lnTo>
                    <a:pt x="1867" y="631"/>
                  </a:lnTo>
                  <a:lnTo>
                    <a:pt x="1867" y="630"/>
                  </a:lnTo>
                  <a:lnTo>
                    <a:pt x="1867" y="628"/>
                  </a:lnTo>
                  <a:lnTo>
                    <a:pt x="1865" y="619"/>
                  </a:lnTo>
                  <a:lnTo>
                    <a:pt x="1864" y="611"/>
                  </a:lnTo>
                  <a:lnTo>
                    <a:pt x="1864" y="608"/>
                  </a:lnTo>
                  <a:lnTo>
                    <a:pt x="1862" y="606"/>
                  </a:lnTo>
                  <a:lnTo>
                    <a:pt x="1861" y="603"/>
                  </a:lnTo>
                  <a:lnTo>
                    <a:pt x="1861" y="602"/>
                  </a:lnTo>
                  <a:lnTo>
                    <a:pt x="1861" y="598"/>
                  </a:lnTo>
                  <a:lnTo>
                    <a:pt x="1857" y="584"/>
                  </a:lnTo>
                  <a:lnTo>
                    <a:pt x="1857" y="579"/>
                  </a:lnTo>
                  <a:lnTo>
                    <a:pt x="1854" y="568"/>
                  </a:lnTo>
                  <a:lnTo>
                    <a:pt x="1853" y="561"/>
                  </a:lnTo>
                  <a:lnTo>
                    <a:pt x="1853" y="554"/>
                  </a:lnTo>
                  <a:lnTo>
                    <a:pt x="1853" y="551"/>
                  </a:lnTo>
                  <a:lnTo>
                    <a:pt x="1854" y="543"/>
                  </a:lnTo>
                  <a:lnTo>
                    <a:pt x="1854" y="537"/>
                  </a:lnTo>
                  <a:lnTo>
                    <a:pt x="1859" y="524"/>
                  </a:lnTo>
                  <a:lnTo>
                    <a:pt x="1859" y="523"/>
                  </a:lnTo>
                  <a:lnTo>
                    <a:pt x="1861" y="523"/>
                  </a:lnTo>
                  <a:lnTo>
                    <a:pt x="1867" y="518"/>
                  </a:lnTo>
                  <a:lnTo>
                    <a:pt x="1870" y="515"/>
                  </a:lnTo>
                  <a:lnTo>
                    <a:pt x="1872" y="512"/>
                  </a:lnTo>
                  <a:lnTo>
                    <a:pt x="1873" y="509"/>
                  </a:lnTo>
                  <a:lnTo>
                    <a:pt x="1873" y="507"/>
                  </a:lnTo>
                  <a:lnTo>
                    <a:pt x="1873" y="505"/>
                  </a:lnTo>
                  <a:lnTo>
                    <a:pt x="1872" y="504"/>
                  </a:lnTo>
                  <a:lnTo>
                    <a:pt x="1870" y="502"/>
                  </a:lnTo>
                  <a:lnTo>
                    <a:pt x="1872" y="502"/>
                  </a:lnTo>
                  <a:lnTo>
                    <a:pt x="1872" y="501"/>
                  </a:lnTo>
                  <a:lnTo>
                    <a:pt x="1873" y="501"/>
                  </a:lnTo>
                  <a:lnTo>
                    <a:pt x="1876" y="502"/>
                  </a:lnTo>
                  <a:lnTo>
                    <a:pt x="1879" y="501"/>
                  </a:lnTo>
                  <a:lnTo>
                    <a:pt x="1883" y="496"/>
                  </a:lnTo>
                  <a:lnTo>
                    <a:pt x="1887" y="498"/>
                  </a:lnTo>
                  <a:lnTo>
                    <a:pt x="1890" y="496"/>
                  </a:lnTo>
                  <a:lnTo>
                    <a:pt x="1892" y="498"/>
                  </a:lnTo>
                  <a:lnTo>
                    <a:pt x="1892" y="496"/>
                  </a:lnTo>
                  <a:lnTo>
                    <a:pt x="1894" y="494"/>
                  </a:lnTo>
                  <a:lnTo>
                    <a:pt x="1898" y="491"/>
                  </a:lnTo>
                  <a:lnTo>
                    <a:pt x="1903" y="488"/>
                  </a:lnTo>
                  <a:lnTo>
                    <a:pt x="1905" y="486"/>
                  </a:lnTo>
                  <a:lnTo>
                    <a:pt x="1906" y="485"/>
                  </a:lnTo>
                  <a:lnTo>
                    <a:pt x="1909" y="482"/>
                  </a:lnTo>
                  <a:lnTo>
                    <a:pt x="1911" y="480"/>
                  </a:lnTo>
                  <a:lnTo>
                    <a:pt x="1914" y="474"/>
                  </a:lnTo>
                  <a:lnTo>
                    <a:pt x="1922" y="468"/>
                  </a:lnTo>
                  <a:lnTo>
                    <a:pt x="1925" y="464"/>
                  </a:lnTo>
                  <a:lnTo>
                    <a:pt x="1927" y="463"/>
                  </a:lnTo>
                  <a:lnTo>
                    <a:pt x="1928" y="463"/>
                  </a:lnTo>
                  <a:lnTo>
                    <a:pt x="1935" y="458"/>
                  </a:lnTo>
                  <a:lnTo>
                    <a:pt x="1938" y="453"/>
                  </a:lnTo>
                  <a:lnTo>
                    <a:pt x="1943" y="452"/>
                  </a:lnTo>
                  <a:lnTo>
                    <a:pt x="1944" y="449"/>
                  </a:lnTo>
                  <a:lnTo>
                    <a:pt x="1946" y="446"/>
                  </a:lnTo>
                  <a:lnTo>
                    <a:pt x="1947" y="444"/>
                  </a:lnTo>
                  <a:lnTo>
                    <a:pt x="1949" y="442"/>
                  </a:lnTo>
                  <a:lnTo>
                    <a:pt x="1955" y="441"/>
                  </a:lnTo>
                  <a:lnTo>
                    <a:pt x="1960" y="438"/>
                  </a:lnTo>
                  <a:lnTo>
                    <a:pt x="1965" y="438"/>
                  </a:lnTo>
                  <a:lnTo>
                    <a:pt x="1966" y="436"/>
                  </a:lnTo>
                  <a:lnTo>
                    <a:pt x="1968" y="436"/>
                  </a:lnTo>
                  <a:lnTo>
                    <a:pt x="1971" y="435"/>
                  </a:lnTo>
                  <a:lnTo>
                    <a:pt x="1968" y="433"/>
                  </a:lnTo>
                  <a:lnTo>
                    <a:pt x="1969" y="431"/>
                  </a:lnTo>
                  <a:lnTo>
                    <a:pt x="1969" y="430"/>
                  </a:lnTo>
                  <a:lnTo>
                    <a:pt x="1972" y="428"/>
                  </a:lnTo>
                  <a:lnTo>
                    <a:pt x="1974" y="425"/>
                  </a:lnTo>
                  <a:lnTo>
                    <a:pt x="1974" y="423"/>
                  </a:lnTo>
                  <a:lnTo>
                    <a:pt x="1974" y="423"/>
                  </a:lnTo>
                  <a:lnTo>
                    <a:pt x="1971" y="422"/>
                  </a:lnTo>
                  <a:lnTo>
                    <a:pt x="1972" y="420"/>
                  </a:lnTo>
                  <a:lnTo>
                    <a:pt x="1972" y="419"/>
                  </a:lnTo>
                  <a:lnTo>
                    <a:pt x="1974" y="417"/>
                  </a:lnTo>
                  <a:lnTo>
                    <a:pt x="1976" y="414"/>
                  </a:lnTo>
                  <a:lnTo>
                    <a:pt x="1976" y="409"/>
                  </a:lnTo>
                  <a:lnTo>
                    <a:pt x="1977" y="405"/>
                  </a:lnTo>
                  <a:lnTo>
                    <a:pt x="1979" y="403"/>
                  </a:lnTo>
                  <a:lnTo>
                    <a:pt x="1984" y="400"/>
                  </a:lnTo>
                  <a:lnTo>
                    <a:pt x="1984" y="400"/>
                  </a:lnTo>
                  <a:lnTo>
                    <a:pt x="1987" y="401"/>
                  </a:lnTo>
                  <a:lnTo>
                    <a:pt x="1991" y="401"/>
                  </a:lnTo>
                  <a:lnTo>
                    <a:pt x="1991" y="403"/>
                  </a:lnTo>
                  <a:lnTo>
                    <a:pt x="1993" y="401"/>
                  </a:lnTo>
                  <a:lnTo>
                    <a:pt x="1991" y="400"/>
                  </a:lnTo>
                  <a:lnTo>
                    <a:pt x="1993" y="400"/>
                  </a:lnTo>
                  <a:lnTo>
                    <a:pt x="1995" y="400"/>
                  </a:lnTo>
                  <a:lnTo>
                    <a:pt x="1995" y="400"/>
                  </a:lnTo>
                  <a:lnTo>
                    <a:pt x="1990" y="398"/>
                  </a:lnTo>
                  <a:lnTo>
                    <a:pt x="1987" y="398"/>
                  </a:lnTo>
                  <a:lnTo>
                    <a:pt x="1982" y="395"/>
                  </a:lnTo>
                  <a:lnTo>
                    <a:pt x="1980" y="395"/>
                  </a:lnTo>
                  <a:lnTo>
                    <a:pt x="1979" y="395"/>
                  </a:lnTo>
                  <a:lnTo>
                    <a:pt x="1965" y="398"/>
                  </a:lnTo>
                  <a:lnTo>
                    <a:pt x="1965" y="400"/>
                  </a:lnTo>
                  <a:lnTo>
                    <a:pt x="1963" y="400"/>
                  </a:lnTo>
                  <a:lnTo>
                    <a:pt x="1965" y="403"/>
                  </a:lnTo>
                  <a:lnTo>
                    <a:pt x="1963" y="403"/>
                  </a:lnTo>
                  <a:lnTo>
                    <a:pt x="1963" y="403"/>
                  </a:lnTo>
                  <a:lnTo>
                    <a:pt x="1963" y="405"/>
                  </a:lnTo>
                  <a:lnTo>
                    <a:pt x="1961" y="408"/>
                  </a:lnTo>
                  <a:lnTo>
                    <a:pt x="1961" y="409"/>
                  </a:lnTo>
                  <a:lnTo>
                    <a:pt x="1960" y="412"/>
                  </a:lnTo>
                  <a:lnTo>
                    <a:pt x="1960" y="416"/>
                  </a:lnTo>
                  <a:lnTo>
                    <a:pt x="1963" y="417"/>
                  </a:lnTo>
                  <a:lnTo>
                    <a:pt x="1963" y="417"/>
                  </a:lnTo>
                  <a:lnTo>
                    <a:pt x="1963" y="419"/>
                  </a:lnTo>
                  <a:lnTo>
                    <a:pt x="1961" y="419"/>
                  </a:lnTo>
                  <a:lnTo>
                    <a:pt x="1961" y="420"/>
                  </a:lnTo>
                  <a:lnTo>
                    <a:pt x="1961" y="420"/>
                  </a:lnTo>
                  <a:lnTo>
                    <a:pt x="1960" y="420"/>
                  </a:lnTo>
                  <a:lnTo>
                    <a:pt x="1958" y="420"/>
                  </a:lnTo>
                  <a:lnTo>
                    <a:pt x="1958" y="417"/>
                  </a:lnTo>
                  <a:lnTo>
                    <a:pt x="1957" y="417"/>
                  </a:lnTo>
                  <a:lnTo>
                    <a:pt x="1957" y="417"/>
                  </a:lnTo>
                  <a:lnTo>
                    <a:pt x="1955" y="419"/>
                  </a:lnTo>
                  <a:lnTo>
                    <a:pt x="1955" y="419"/>
                  </a:lnTo>
                  <a:lnTo>
                    <a:pt x="1954" y="417"/>
                  </a:lnTo>
                  <a:lnTo>
                    <a:pt x="1952" y="419"/>
                  </a:lnTo>
                  <a:lnTo>
                    <a:pt x="1949" y="420"/>
                  </a:lnTo>
                  <a:lnTo>
                    <a:pt x="1931" y="433"/>
                  </a:lnTo>
                  <a:lnTo>
                    <a:pt x="1930" y="435"/>
                  </a:lnTo>
                  <a:lnTo>
                    <a:pt x="1928" y="438"/>
                  </a:lnTo>
                  <a:lnTo>
                    <a:pt x="1924" y="438"/>
                  </a:lnTo>
                  <a:lnTo>
                    <a:pt x="1922" y="439"/>
                  </a:lnTo>
                  <a:lnTo>
                    <a:pt x="1920" y="439"/>
                  </a:lnTo>
                  <a:lnTo>
                    <a:pt x="1919" y="441"/>
                  </a:lnTo>
                  <a:lnTo>
                    <a:pt x="1919" y="439"/>
                  </a:lnTo>
                  <a:lnTo>
                    <a:pt x="1919" y="439"/>
                  </a:lnTo>
                  <a:lnTo>
                    <a:pt x="1920" y="436"/>
                  </a:lnTo>
                  <a:lnTo>
                    <a:pt x="1922" y="433"/>
                  </a:lnTo>
                  <a:lnTo>
                    <a:pt x="1920" y="431"/>
                  </a:lnTo>
                  <a:lnTo>
                    <a:pt x="1919" y="431"/>
                  </a:lnTo>
                  <a:lnTo>
                    <a:pt x="1917" y="433"/>
                  </a:lnTo>
                  <a:lnTo>
                    <a:pt x="1916" y="435"/>
                  </a:lnTo>
                  <a:lnTo>
                    <a:pt x="1914" y="433"/>
                  </a:lnTo>
                  <a:lnTo>
                    <a:pt x="1914" y="433"/>
                  </a:lnTo>
                  <a:lnTo>
                    <a:pt x="1916" y="430"/>
                  </a:lnTo>
                  <a:lnTo>
                    <a:pt x="1916" y="428"/>
                  </a:lnTo>
                  <a:lnTo>
                    <a:pt x="1916" y="427"/>
                  </a:lnTo>
                  <a:lnTo>
                    <a:pt x="1916" y="425"/>
                  </a:lnTo>
                  <a:lnTo>
                    <a:pt x="1919" y="420"/>
                  </a:lnTo>
                  <a:lnTo>
                    <a:pt x="1920" y="419"/>
                  </a:lnTo>
                  <a:lnTo>
                    <a:pt x="1922" y="416"/>
                  </a:lnTo>
                  <a:lnTo>
                    <a:pt x="1922" y="414"/>
                  </a:lnTo>
                  <a:lnTo>
                    <a:pt x="1920" y="412"/>
                  </a:lnTo>
                  <a:lnTo>
                    <a:pt x="1920" y="412"/>
                  </a:lnTo>
                  <a:lnTo>
                    <a:pt x="1919" y="412"/>
                  </a:lnTo>
                  <a:lnTo>
                    <a:pt x="1913" y="416"/>
                  </a:lnTo>
                  <a:lnTo>
                    <a:pt x="1911" y="417"/>
                  </a:lnTo>
                  <a:lnTo>
                    <a:pt x="1909" y="416"/>
                  </a:lnTo>
                  <a:lnTo>
                    <a:pt x="1908" y="416"/>
                  </a:lnTo>
                  <a:lnTo>
                    <a:pt x="1906" y="412"/>
                  </a:lnTo>
                  <a:lnTo>
                    <a:pt x="1905" y="412"/>
                  </a:lnTo>
                  <a:lnTo>
                    <a:pt x="1903" y="412"/>
                  </a:lnTo>
                  <a:lnTo>
                    <a:pt x="1900" y="414"/>
                  </a:lnTo>
                  <a:lnTo>
                    <a:pt x="1895" y="414"/>
                  </a:lnTo>
                  <a:lnTo>
                    <a:pt x="1892" y="414"/>
                  </a:lnTo>
                  <a:lnTo>
                    <a:pt x="1890" y="416"/>
                  </a:lnTo>
                  <a:lnTo>
                    <a:pt x="1889" y="416"/>
                  </a:lnTo>
                  <a:lnTo>
                    <a:pt x="1884" y="416"/>
                  </a:lnTo>
                  <a:lnTo>
                    <a:pt x="1879" y="416"/>
                  </a:lnTo>
                  <a:lnTo>
                    <a:pt x="1879" y="416"/>
                  </a:lnTo>
                  <a:lnTo>
                    <a:pt x="1875" y="417"/>
                  </a:lnTo>
                  <a:lnTo>
                    <a:pt x="1872" y="420"/>
                  </a:lnTo>
                  <a:lnTo>
                    <a:pt x="1870" y="420"/>
                  </a:lnTo>
                  <a:lnTo>
                    <a:pt x="1868" y="422"/>
                  </a:lnTo>
                  <a:lnTo>
                    <a:pt x="1868" y="427"/>
                  </a:lnTo>
                  <a:lnTo>
                    <a:pt x="1865" y="428"/>
                  </a:lnTo>
                  <a:lnTo>
                    <a:pt x="1864" y="430"/>
                  </a:lnTo>
                  <a:lnTo>
                    <a:pt x="1859" y="433"/>
                  </a:lnTo>
                  <a:lnTo>
                    <a:pt x="1857" y="438"/>
                  </a:lnTo>
                  <a:lnTo>
                    <a:pt x="1854" y="439"/>
                  </a:lnTo>
                  <a:lnTo>
                    <a:pt x="1851" y="442"/>
                  </a:lnTo>
                  <a:lnTo>
                    <a:pt x="1845" y="447"/>
                  </a:lnTo>
                  <a:lnTo>
                    <a:pt x="1838" y="452"/>
                  </a:lnTo>
                  <a:lnTo>
                    <a:pt x="1837" y="457"/>
                  </a:lnTo>
                  <a:lnTo>
                    <a:pt x="1835" y="457"/>
                  </a:lnTo>
                  <a:lnTo>
                    <a:pt x="1834" y="458"/>
                  </a:lnTo>
                  <a:lnTo>
                    <a:pt x="1834" y="460"/>
                  </a:lnTo>
                  <a:lnTo>
                    <a:pt x="1834" y="461"/>
                  </a:lnTo>
                  <a:lnTo>
                    <a:pt x="1834" y="463"/>
                  </a:lnTo>
                  <a:lnTo>
                    <a:pt x="1832" y="464"/>
                  </a:lnTo>
                  <a:lnTo>
                    <a:pt x="1834" y="466"/>
                  </a:lnTo>
                  <a:lnTo>
                    <a:pt x="1834" y="466"/>
                  </a:lnTo>
                  <a:lnTo>
                    <a:pt x="1835" y="466"/>
                  </a:lnTo>
                  <a:lnTo>
                    <a:pt x="1838" y="464"/>
                  </a:lnTo>
                  <a:lnTo>
                    <a:pt x="1845" y="466"/>
                  </a:lnTo>
                  <a:lnTo>
                    <a:pt x="1846" y="468"/>
                  </a:lnTo>
                  <a:lnTo>
                    <a:pt x="1846" y="471"/>
                  </a:lnTo>
                  <a:lnTo>
                    <a:pt x="1846" y="472"/>
                  </a:lnTo>
                  <a:lnTo>
                    <a:pt x="1845" y="472"/>
                  </a:lnTo>
                  <a:lnTo>
                    <a:pt x="1842" y="472"/>
                  </a:lnTo>
                  <a:lnTo>
                    <a:pt x="1840" y="472"/>
                  </a:lnTo>
                  <a:lnTo>
                    <a:pt x="1837" y="471"/>
                  </a:lnTo>
                  <a:lnTo>
                    <a:pt x="1835" y="472"/>
                  </a:lnTo>
                  <a:lnTo>
                    <a:pt x="1834" y="474"/>
                  </a:lnTo>
                  <a:lnTo>
                    <a:pt x="1831" y="474"/>
                  </a:lnTo>
                  <a:lnTo>
                    <a:pt x="1829" y="474"/>
                  </a:lnTo>
                  <a:lnTo>
                    <a:pt x="1826" y="471"/>
                  </a:lnTo>
                  <a:lnTo>
                    <a:pt x="1821" y="471"/>
                  </a:lnTo>
                  <a:lnTo>
                    <a:pt x="1820" y="474"/>
                  </a:lnTo>
                  <a:lnTo>
                    <a:pt x="1818" y="474"/>
                  </a:lnTo>
                  <a:lnTo>
                    <a:pt x="1816" y="474"/>
                  </a:lnTo>
                  <a:lnTo>
                    <a:pt x="1813" y="477"/>
                  </a:lnTo>
                  <a:lnTo>
                    <a:pt x="1813" y="477"/>
                  </a:lnTo>
                  <a:lnTo>
                    <a:pt x="1810" y="477"/>
                  </a:lnTo>
                  <a:lnTo>
                    <a:pt x="1807" y="475"/>
                  </a:lnTo>
                  <a:lnTo>
                    <a:pt x="1805" y="475"/>
                  </a:lnTo>
                  <a:lnTo>
                    <a:pt x="1804" y="475"/>
                  </a:lnTo>
                  <a:lnTo>
                    <a:pt x="1802" y="479"/>
                  </a:lnTo>
                  <a:lnTo>
                    <a:pt x="1797" y="479"/>
                  </a:lnTo>
                  <a:lnTo>
                    <a:pt x="1791" y="479"/>
                  </a:lnTo>
                  <a:lnTo>
                    <a:pt x="1788" y="474"/>
                  </a:lnTo>
                  <a:lnTo>
                    <a:pt x="1794" y="472"/>
                  </a:lnTo>
                  <a:lnTo>
                    <a:pt x="1797" y="472"/>
                  </a:lnTo>
                  <a:lnTo>
                    <a:pt x="1801" y="472"/>
                  </a:lnTo>
                  <a:lnTo>
                    <a:pt x="1805" y="471"/>
                  </a:lnTo>
                  <a:lnTo>
                    <a:pt x="1804" y="471"/>
                  </a:lnTo>
                  <a:lnTo>
                    <a:pt x="1802" y="469"/>
                  </a:lnTo>
                  <a:lnTo>
                    <a:pt x="1801" y="469"/>
                  </a:lnTo>
                  <a:lnTo>
                    <a:pt x="1797" y="469"/>
                  </a:lnTo>
                  <a:lnTo>
                    <a:pt x="1794" y="464"/>
                  </a:lnTo>
                  <a:lnTo>
                    <a:pt x="1791" y="464"/>
                  </a:lnTo>
                  <a:lnTo>
                    <a:pt x="1790" y="463"/>
                  </a:lnTo>
                  <a:lnTo>
                    <a:pt x="1786" y="463"/>
                  </a:lnTo>
                  <a:lnTo>
                    <a:pt x="1786" y="464"/>
                  </a:lnTo>
                  <a:lnTo>
                    <a:pt x="1785" y="464"/>
                  </a:lnTo>
                  <a:lnTo>
                    <a:pt x="1785" y="466"/>
                  </a:lnTo>
                  <a:lnTo>
                    <a:pt x="1783" y="466"/>
                  </a:lnTo>
                  <a:lnTo>
                    <a:pt x="1783" y="466"/>
                  </a:lnTo>
                  <a:lnTo>
                    <a:pt x="1782" y="464"/>
                  </a:lnTo>
                  <a:lnTo>
                    <a:pt x="1779" y="466"/>
                  </a:lnTo>
                  <a:lnTo>
                    <a:pt x="1780" y="464"/>
                  </a:lnTo>
                  <a:lnTo>
                    <a:pt x="1782" y="464"/>
                  </a:lnTo>
                  <a:lnTo>
                    <a:pt x="1779" y="463"/>
                  </a:lnTo>
                  <a:lnTo>
                    <a:pt x="1777" y="463"/>
                  </a:lnTo>
                  <a:lnTo>
                    <a:pt x="1775" y="461"/>
                  </a:lnTo>
                  <a:lnTo>
                    <a:pt x="1767" y="460"/>
                  </a:lnTo>
                  <a:lnTo>
                    <a:pt x="1764" y="460"/>
                  </a:lnTo>
                  <a:lnTo>
                    <a:pt x="1761" y="460"/>
                  </a:lnTo>
                  <a:lnTo>
                    <a:pt x="1758" y="463"/>
                  </a:lnTo>
                  <a:lnTo>
                    <a:pt x="1760" y="464"/>
                  </a:lnTo>
                  <a:lnTo>
                    <a:pt x="1760" y="464"/>
                  </a:lnTo>
                  <a:lnTo>
                    <a:pt x="1761" y="466"/>
                  </a:lnTo>
                  <a:lnTo>
                    <a:pt x="1760" y="466"/>
                  </a:lnTo>
                  <a:lnTo>
                    <a:pt x="1756" y="466"/>
                  </a:lnTo>
                  <a:lnTo>
                    <a:pt x="1755" y="464"/>
                  </a:lnTo>
                  <a:lnTo>
                    <a:pt x="1753" y="466"/>
                  </a:lnTo>
                  <a:lnTo>
                    <a:pt x="1753" y="468"/>
                  </a:lnTo>
                  <a:lnTo>
                    <a:pt x="1756" y="468"/>
                  </a:lnTo>
                  <a:lnTo>
                    <a:pt x="1756" y="468"/>
                  </a:lnTo>
                  <a:lnTo>
                    <a:pt x="1756" y="469"/>
                  </a:lnTo>
                  <a:lnTo>
                    <a:pt x="1753" y="471"/>
                  </a:lnTo>
                  <a:lnTo>
                    <a:pt x="1750" y="471"/>
                  </a:lnTo>
                  <a:lnTo>
                    <a:pt x="1747" y="468"/>
                  </a:lnTo>
                  <a:lnTo>
                    <a:pt x="1741" y="468"/>
                  </a:lnTo>
                  <a:lnTo>
                    <a:pt x="1739" y="469"/>
                  </a:lnTo>
                  <a:lnTo>
                    <a:pt x="1736" y="471"/>
                  </a:lnTo>
                  <a:lnTo>
                    <a:pt x="1730" y="468"/>
                  </a:lnTo>
                  <a:lnTo>
                    <a:pt x="1726" y="468"/>
                  </a:lnTo>
                  <a:lnTo>
                    <a:pt x="1722" y="466"/>
                  </a:lnTo>
                  <a:lnTo>
                    <a:pt x="1720" y="466"/>
                  </a:lnTo>
                  <a:lnTo>
                    <a:pt x="1719" y="471"/>
                  </a:lnTo>
                  <a:lnTo>
                    <a:pt x="1715" y="472"/>
                  </a:lnTo>
                  <a:lnTo>
                    <a:pt x="1714" y="472"/>
                  </a:lnTo>
                  <a:lnTo>
                    <a:pt x="1712" y="469"/>
                  </a:lnTo>
                  <a:lnTo>
                    <a:pt x="1711" y="468"/>
                  </a:lnTo>
                  <a:lnTo>
                    <a:pt x="1708" y="468"/>
                  </a:lnTo>
                  <a:lnTo>
                    <a:pt x="1692" y="468"/>
                  </a:lnTo>
                  <a:lnTo>
                    <a:pt x="1687" y="468"/>
                  </a:lnTo>
                  <a:lnTo>
                    <a:pt x="1684" y="468"/>
                  </a:lnTo>
                  <a:lnTo>
                    <a:pt x="1679" y="469"/>
                  </a:lnTo>
                  <a:lnTo>
                    <a:pt x="1674" y="468"/>
                  </a:lnTo>
                  <a:lnTo>
                    <a:pt x="1665" y="471"/>
                  </a:lnTo>
                  <a:lnTo>
                    <a:pt x="1662" y="472"/>
                  </a:lnTo>
                  <a:lnTo>
                    <a:pt x="1657" y="475"/>
                  </a:lnTo>
                  <a:lnTo>
                    <a:pt x="1652" y="482"/>
                  </a:lnTo>
                  <a:lnTo>
                    <a:pt x="1651" y="483"/>
                  </a:lnTo>
                  <a:lnTo>
                    <a:pt x="1648" y="486"/>
                  </a:lnTo>
                  <a:lnTo>
                    <a:pt x="1641" y="488"/>
                  </a:lnTo>
                  <a:lnTo>
                    <a:pt x="1640" y="491"/>
                  </a:lnTo>
                  <a:lnTo>
                    <a:pt x="1638" y="493"/>
                  </a:lnTo>
                  <a:lnTo>
                    <a:pt x="1635" y="499"/>
                  </a:lnTo>
                  <a:lnTo>
                    <a:pt x="1633" y="501"/>
                  </a:lnTo>
                  <a:lnTo>
                    <a:pt x="1627" y="504"/>
                  </a:lnTo>
                  <a:lnTo>
                    <a:pt x="1626" y="507"/>
                  </a:lnTo>
                  <a:lnTo>
                    <a:pt x="1624" y="507"/>
                  </a:lnTo>
                  <a:lnTo>
                    <a:pt x="1622" y="509"/>
                  </a:lnTo>
                  <a:lnTo>
                    <a:pt x="1621" y="510"/>
                  </a:lnTo>
                  <a:lnTo>
                    <a:pt x="1619" y="512"/>
                  </a:lnTo>
                  <a:lnTo>
                    <a:pt x="1616" y="512"/>
                  </a:lnTo>
                  <a:lnTo>
                    <a:pt x="1613" y="516"/>
                  </a:lnTo>
                  <a:lnTo>
                    <a:pt x="1608" y="518"/>
                  </a:lnTo>
                  <a:lnTo>
                    <a:pt x="1602" y="526"/>
                  </a:lnTo>
                  <a:lnTo>
                    <a:pt x="1602" y="526"/>
                  </a:lnTo>
                  <a:lnTo>
                    <a:pt x="1600" y="527"/>
                  </a:lnTo>
                  <a:lnTo>
                    <a:pt x="1600" y="529"/>
                  </a:lnTo>
                  <a:lnTo>
                    <a:pt x="1594" y="535"/>
                  </a:lnTo>
                  <a:lnTo>
                    <a:pt x="1592" y="535"/>
                  </a:lnTo>
                  <a:lnTo>
                    <a:pt x="1589" y="538"/>
                  </a:lnTo>
                  <a:lnTo>
                    <a:pt x="1588" y="540"/>
                  </a:lnTo>
                  <a:lnTo>
                    <a:pt x="1585" y="543"/>
                  </a:lnTo>
                  <a:lnTo>
                    <a:pt x="1581" y="545"/>
                  </a:lnTo>
                  <a:lnTo>
                    <a:pt x="1577" y="546"/>
                  </a:lnTo>
                  <a:lnTo>
                    <a:pt x="1575" y="548"/>
                  </a:lnTo>
                  <a:lnTo>
                    <a:pt x="1572" y="551"/>
                  </a:lnTo>
                  <a:lnTo>
                    <a:pt x="1566" y="556"/>
                  </a:lnTo>
                  <a:lnTo>
                    <a:pt x="1563" y="556"/>
                  </a:lnTo>
                  <a:lnTo>
                    <a:pt x="1559" y="559"/>
                  </a:lnTo>
                  <a:lnTo>
                    <a:pt x="1559" y="561"/>
                  </a:lnTo>
                  <a:lnTo>
                    <a:pt x="1558" y="562"/>
                  </a:lnTo>
                  <a:lnTo>
                    <a:pt x="1559" y="564"/>
                  </a:lnTo>
                  <a:lnTo>
                    <a:pt x="1559" y="564"/>
                  </a:lnTo>
                  <a:lnTo>
                    <a:pt x="1561" y="565"/>
                  </a:lnTo>
                  <a:lnTo>
                    <a:pt x="1567" y="567"/>
                  </a:lnTo>
                  <a:lnTo>
                    <a:pt x="1574" y="567"/>
                  </a:lnTo>
                  <a:lnTo>
                    <a:pt x="1578" y="567"/>
                  </a:lnTo>
                  <a:lnTo>
                    <a:pt x="1580" y="567"/>
                  </a:lnTo>
                  <a:lnTo>
                    <a:pt x="1581" y="567"/>
                  </a:lnTo>
                  <a:lnTo>
                    <a:pt x="1581" y="567"/>
                  </a:lnTo>
                  <a:lnTo>
                    <a:pt x="1581" y="570"/>
                  </a:lnTo>
                  <a:lnTo>
                    <a:pt x="1581" y="572"/>
                  </a:lnTo>
                  <a:lnTo>
                    <a:pt x="1580" y="578"/>
                  </a:lnTo>
                  <a:lnTo>
                    <a:pt x="1580" y="579"/>
                  </a:lnTo>
                  <a:lnTo>
                    <a:pt x="1580" y="583"/>
                  </a:lnTo>
                  <a:lnTo>
                    <a:pt x="1581" y="583"/>
                  </a:lnTo>
                  <a:lnTo>
                    <a:pt x="1583" y="581"/>
                  </a:lnTo>
                  <a:lnTo>
                    <a:pt x="1585" y="581"/>
                  </a:lnTo>
                  <a:lnTo>
                    <a:pt x="1586" y="583"/>
                  </a:lnTo>
                  <a:lnTo>
                    <a:pt x="1588" y="578"/>
                  </a:lnTo>
                  <a:lnTo>
                    <a:pt x="1586" y="578"/>
                  </a:lnTo>
                  <a:lnTo>
                    <a:pt x="1586" y="576"/>
                  </a:lnTo>
                  <a:lnTo>
                    <a:pt x="1586" y="575"/>
                  </a:lnTo>
                  <a:lnTo>
                    <a:pt x="1589" y="573"/>
                  </a:lnTo>
                  <a:lnTo>
                    <a:pt x="1592" y="573"/>
                  </a:lnTo>
                  <a:lnTo>
                    <a:pt x="1594" y="573"/>
                  </a:lnTo>
                  <a:lnTo>
                    <a:pt x="1591" y="575"/>
                  </a:lnTo>
                  <a:lnTo>
                    <a:pt x="1591" y="576"/>
                  </a:lnTo>
                  <a:lnTo>
                    <a:pt x="1589" y="576"/>
                  </a:lnTo>
                  <a:lnTo>
                    <a:pt x="1589" y="576"/>
                  </a:lnTo>
                  <a:lnTo>
                    <a:pt x="1591" y="578"/>
                  </a:lnTo>
                  <a:lnTo>
                    <a:pt x="1592" y="579"/>
                  </a:lnTo>
                  <a:lnTo>
                    <a:pt x="1596" y="579"/>
                  </a:lnTo>
                  <a:lnTo>
                    <a:pt x="1596" y="581"/>
                  </a:lnTo>
                  <a:lnTo>
                    <a:pt x="1594" y="581"/>
                  </a:lnTo>
                  <a:lnTo>
                    <a:pt x="1591" y="584"/>
                  </a:lnTo>
                  <a:lnTo>
                    <a:pt x="1589" y="586"/>
                  </a:lnTo>
                  <a:lnTo>
                    <a:pt x="1588" y="587"/>
                  </a:lnTo>
                  <a:lnTo>
                    <a:pt x="1588" y="587"/>
                  </a:lnTo>
                  <a:lnTo>
                    <a:pt x="1589" y="587"/>
                  </a:lnTo>
                  <a:lnTo>
                    <a:pt x="1596" y="587"/>
                  </a:lnTo>
                  <a:lnTo>
                    <a:pt x="1597" y="586"/>
                  </a:lnTo>
                  <a:lnTo>
                    <a:pt x="1602" y="584"/>
                  </a:lnTo>
                  <a:lnTo>
                    <a:pt x="1604" y="581"/>
                  </a:lnTo>
                  <a:lnTo>
                    <a:pt x="1605" y="579"/>
                  </a:lnTo>
                  <a:lnTo>
                    <a:pt x="1607" y="579"/>
                  </a:lnTo>
                  <a:lnTo>
                    <a:pt x="1607" y="579"/>
                  </a:lnTo>
                  <a:lnTo>
                    <a:pt x="1607" y="583"/>
                  </a:lnTo>
                  <a:lnTo>
                    <a:pt x="1605" y="584"/>
                  </a:lnTo>
                  <a:lnTo>
                    <a:pt x="1604" y="587"/>
                  </a:lnTo>
                  <a:lnTo>
                    <a:pt x="1602" y="587"/>
                  </a:lnTo>
                  <a:lnTo>
                    <a:pt x="1604" y="587"/>
                  </a:lnTo>
                  <a:lnTo>
                    <a:pt x="1605" y="587"/>
                  </a:lnTo>
                  <a:lnTo>
                    <a:pt x="1607" y="587"/>
                  </a:lnTo>
                  <a:lnTo>
                    <a:pt x="1608" y="584"/>
                  </a:lnTo>
                  <a:lnTo>
                    <a:pt x="1608" y="581"/>
                  </a:lnTo>
                  <a:lnTo>
                    <a:pt x="1610" y="578"/>
                  </a:lnTo>
                  <a:lnTo>
                    <a:pt x="1608" y="576"/>
                  </a:lnTo>
                  <a:lnTo>
                    <a:pt x="1608" y="575"/>
                  </a:lnTo>
                  <a:lnTo>
                    <a:pt x="1608" y="573"/>
                  </a:lnTo>
                  <a:lnTo>
                    <a:pt x="1608" y="572"/>
                  </a:lnTo>
                  <a:lnTo>
                    <a:pt x="1615" y="575"/>
                  </a:lnTo>
                  <a:lnTo>
                    <a:pt x="1618" y="575"/>
                  </a:lnTo>
                  <a:lnTo>
                    <a:pt x="1624" y="573"/>
                  </a:lnTo>
                  <a:lnTo>
                    <a:pt x="1624" y="573"/>
                  </a:lnTo>
                  <a:lnTo>
                    <a:pt x="1626" y="575"/>
                  </a:lnTo>
                  <a:lnTo>
                    <a:pt x="1630" y="578"/>
                  </a:lnTo>
                  <a:lnTo>
                    <a:pt x="1630" y="578"/>
                  </a:lnTo>
                  <a:lnTo>
                    <a:pt x="1632" y="583"/>
                  </a:lnTo>
                  <a:lnTo>
                    <a:pt x="1638" y="586"/>
                  </a:lnTo>
                  <a:lnTo>
                    <a:pt x="1641" y="589"/>
                  </a:lnTo>
                  <a:lnTo>
                    <a:pt x="1643" y="589"/>
                  </a:lnTo>
                  <a:lnTo>
                    <a:pt x="1644" y="592"/>
                  </a:lnTo>
                  <a:lnTo>
                    <a:pt x="1648" y="592"/>
                  </a:lnTo>
                  <a:lnTo>
                    <a:pt x="1648" y="595"/>
                  </a:lnTo>
                  <a:lnTo>
                    <a:pt x="1646" y="597"/>
                  </a:lnTo>
                  <a:lnTo>
                    <a:pt x="1644" y="598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3" y="600"/>
                  </a:lnTo>
                  <a:lnTo>
                    <a:pt x="1646" y="602"/>
                  </a:lnTo>
                  <a:lnTo>
                    <a:pt x="1646" y="605"/>
                  </a:lnTo>
                  <a:lnTo>
                    <a:pt x="1646" y="606"/>
                  </a:lnTo>
                  <a:lnTo>
                    <a:pt x="1644" y="609"/>
                  </a:lnTo>
                  <a:lnTo>
                    <a:pt x="1644" y="611"/>
                  </a:lnTo>
                  <a:lnTo>
                    <a:pt x="1646" y="613"/>
                  </a:lnTo>
                  <a:lnTo>
                    <a:pt x="1648" y="613"/>
                  </a:lnTo>
                  <a:lnTo>
                    <a:pt x="1649" y="614"/>
                  </a:lnTo>
                  <a:lnTo>
                    <a:pt x="1648" y="617"/>
                  </a:lnTo>
                  <a:lnTo>
                    <a:pt x="1648" y="619"/>
                  </a:lnTo>
                  <a:lnTo>
                    <a:pt x="1646" y="620"/>
                  </a:lnTo>
                  <a:lnTo>
                    <a:pt x="1644" y="624"/>
                  </a:lnTo>
                  <a:lnTo>
                    <a:pt x="1641" y="625"/>
                  </a:lnTo>
                  <a:lnTo>
                    <a:pt x="1640" y="628"/>
                  </a:lnTo>
                  <a:lnTo>
                    <a:pt x="1638" y="633"/>
                  </a:lnTo>
                  <a:lnTo>
                    <a:pt x="1637" y="636"/>
                  </a:lnTo>
                  <a:lnTo>
                    <a:pt x="1637" y="638"/>
                  </a:lnTo>
                  <a:lnTo>
                    <a:pt x="1635" y="641"/>
                  </a:lnTo>
                  <a:lnTo>
                    <a:pt x="1635" y="646"/>
                  </a:lnTo>
                  <a:lnTo>
                    <a:pt x="1635" y="653"/>
                  </a:lnTo>
                  <a:lnTo>
                    <a:pt x="1635" y="653"/>
                  </a:lnTo>
                  <a:lnTo>
                    <a:pt x="1637" y="653"/>
                  </a:lnTo>
                  <a:lnTo>
                    <a:pt x="1637" y="655"/>
                  </a:lnTo>
                  <a:lnTo>
                    <a:pt x="1637" y="655"/>
                  </a:lnTo>
                  <a:lnTo>
                    <a:pt x="1635" y="657"/>
                  </a:lnTo>
                  <a:lnTo>
                    <a:pt x="1635" y="658"/>
                  </a:lnTo>
                  <a:lnTo>
                    <a:pt x="1635" y="660"/>
                  </a:lnTo>
                  <a:lnTo>
                    <a:pt x="1635" y="663"/>
                  </a:lnTo>
                  <a:lnTo>
                    <a:pt x="1633" y="668"/>
                  </a:lnTo>
                  <a:lnTo>
                    <a:pt x="1633" y="669"/>
                  </a:lnTo>
                  <a:lnTo>
                    <a:pt x="1633" y="671"/>
                  </a:lnTo>
                  <a:lnTo>
                    <a:pt x="1632" y="671"/>
                  </a:lnTo>
                  <a:lnTo>
                    <a:pt x="1632" y="672"/>
                  </a:lnTo>
                  <a:lnTo>
                    <a:pt x="1632" y="674"/>
                  </a:lnTo>
                  <a:lnTo>
                    <a:pt x="1632" y="674"/>
                  </a:lnTo>
                  <a:lnTo>
                    <a:pt x="1633" y="676"/>
                  </a:lnTo>
                  <a:lnTo>
                    <a:pt x="1630" y="679"/>
                  </a:lnTo>
                  <a:lnTo>
                    <a:pt x="1630" y="683"/>
                  </a:lnTo>
                  <a:lnTo>
                    <a:pt x="1629" y="685"/>
                  </a:lnTo>
                  <a:lnTo>
                    <a:pt x="1627" y="687"/>
                  </a:lnTo>
                  <a:lnTo>
                    <a:pt x="1624" y="690"/>
                  </a:lnTo>
                  <a:lnTo>
                    <a:pt x="1622" y="691"/>
                  </a:lnTo>
                  <a:lnTo>
                    <a:pt x="1621" y="693"/>
                  </a:lnTo>
                  <a:lnTo>
                    <a:pt x="1619" y="694"/>
                  </a:lnTo>
                  <a:lnTo>
                    <a:pt x="1616" y="699"/>
                  </a:lnTo>
                  <a:lnTo>
                    <a:pt x="1613" y="704"/>
                  </a:lnTo>
                  <a:lnTo>
                    <a:pt x="1607" y="710"/>
                  </a:lnTo>
                  <a:lnTo>
                    <a:pt x="1607" y="712"/>
                  </a:lnTo>
                  <a:lnTo>
                    <a:pt x="1607" y="713"/>
                  </a:lnTo>
                  <a:lnTo>
                    <a:pt x="1605" y="717"/>
                  </a:lnTo>
                  <a:lnTo>
                    <a:pt x="1604" y="720"/>
                  </a:lnTo>
                  <a:lnTo>
                    <a:pt x="1602" y="721"/>
                  </a:lnTo>
                  <a:lnTo>
                    <a:pt x="1600" y="724"/>
                  </a:lnTo>
                  <a:lnTo>
                    <a:pt x="1596" y="731"/>
                  </a:lnTo>
                  <a:lnTo>
                    <a:pt x="1594" y="732"/>
                  </a:lnTo>
                  <a:lnTo>
                    <a:pt x="1591" y="735"/>
                  </a:lnTo>
                  <a:lnTo>
                    <a:pt x="1586" y="740"/>
                  </a:lnTo>
                  <a:lnTo>
                    <a:pt x="1581" y="745"/>
                  </a:lnTo>
                  <a:lnTo>
                    <a:pt x="1580" y="746"/>
                  </a:lnTo>
                  <a:lnTo>
                    <a:pt x="1578" y="748"/>
                  </a:lnTo>
                  <a:lnTo>
                    <a:pt x="1577" y="751"/>
                  </a:lnTo>
                  <a:lnTo>
                    <a:pt x="1574" y="753"/>
                  </a:lnTo>
                  <a:lnTo>
                    <a:pt x="1574" y="754"/>
                  </a:lnTo>
                  <a:lnTo>
                    <a:pt x="1572" y="756"/>
                  </a:lnTo>
                  <a:lnTo>
                    <a:pt x="1569" y="757"/>
                  </a:lnTo>
                  <a:lnTo>
                    <a:pt x="1567" y="759"/>
                  </a:lnTo>
                  <a:lnTo>
                    <a:pt x="1563" y="765"/>
                  </a:lnTo>
                  <a:lnTo>
                    <a:pt x="1563" y="767"/>
                  </a:lnTo>
                  <a:lnTo>
                    <a:pt x="1563" y="769"/>
                  </a:lnTo>
                  <a:lnTo>
                    <a:pt x="1559" y="770"/>
                  </a:lnTo>
                  <a:lnTo>
                    <a:pt x="1558" y="773"/>
                  </a:lnTo>
                  <a:lnTo>
                    <a:pt x="1555" y="775"/>
                  </a:lnTo>
                  <a:lnTo>
                    <a:pt x="1551" y="778"/>
                  </a:lnTo>
                  <a:lnTo>
                    <a:pt x="1544" y="781"/>
                  </a:lnTo>
                  <a:lnTo>
                    <a:pt x="1540" y="783"/>
                  </a:lnTo>
                  <a:lnTo>
                    <a:pt x="1537" y="786"/>
                  </a:lnTo>
                  <a:lnTo>
                    <a:pt x="1534" y="786"/>
                  </a:lnTo>
                  <a:lnTo>
                    <a:pt x="1531" y="787"/>
                  </a:lnTo>
                  <a:lnTo>
                    <a:pt x="1529" y="787"/>
                  </a:lnTo>
                  <a:lnTo>
                    <a:pt x="1528" y="787"/>
                  </a:lnTo>
                  <a:lnTo>
                    <a:pt x="1526" y="786"/>
                  </a:lnTo>
                  <a:lnTo>
                    <a:pt x="1525" y="786"/>
                  </a:lnTo>
                  <a:lnTo>
                    <a:pt x="1525" y="786"/>
                  </a:lnTo>
                  <a:lnTo>
                    <a:pt x="1522" y="784"/>
                  </a:lnTo>
                  <a:lnTo>
                    <a:pt x="1520" y="784"/>
                  </a:lnTo>
                  <a:lnTo>
                    <a:pt x="1518" y="784"/>
                  </a:lnTo>
                  <a:lnTo>
                    <a:pt x="1517" y="784"/>
                  </a:lnTo>
                  <a:lnTo>
                    <a:pt x="1517" y="778"/>
                  </a:lnTo>
                  <a:lnTo>
                    <a:pt x="1517" y="776"/>
                  </a:lnTo>
                  <a:lnTo>
                    <a:pt x="1515" y="778"/>
                  </a:lnTo>
                  <a:lnTo>
                    <a:pt x="1512" y="781"/>
                  </a:lnTo>
                  <a:lnTo>
                    <a:pt x="1510" y="781"/>
                  </a:lnTo>
                  <a:lnTo>
                    <a:pt x="1510" y="781"/>
                  </a:lnTo>
                  <a:lnTo>
                    <a:pt x="1510" y="780"/>
                  </a:lnTo>
                  <a:lnTo>
                    <a:pt x="1512" y="778"/>
                  </a:lnTo>
                  <a:lnTo>
                    <a:pt x="1512" y="778"/>
                  </a:lnTo>
                  <a:lnTo>
                    <a:pt x="1510" y="778"/>
                  </a:lnTo>
                  <a:lnTo>
                    <a:pt x="1509" y="778"/>
                  </a:lnTo>
                  <a:lnTo>
                    <a:pt x="1507" y="780"/>
                  </a:lnTo>
                  <a:lnTo>
                    <a:pt x="1504" y="783"/>
                  </a:lnTo>
                  <a:lnTo>
                    <a:pt x="1503" y="786"/>
                  </a:lnTo>
                  <a:lnTo>
                    <a:pt x="1501" y="786"/>
                  </a:lnTo>
                  <a:lnTo>
                    <a:pt x="1501" y="787"/>
                  </a:lnTo>
                  <a:lnTo>
                    <a:pt x="1499" y="789"/>
                  </a:lnTo>
                  <a:lnTo>
                    <a:pt x="1498" y="789"/>
                  </a:lnTo>
                  <a:lnTo>
                    <a:pt x="1496" y="789"/>
                  </a:lnTo>
                  <a:lnTo>
                    <a:pt x="1495" y="789"/>
                  </a:lnTo>
                  <a:lnTo>
                    <a:pt x="1493" y="789"/>
                  </a:lnTo>
                  <a:lnTo>
                    <a:pt x="1495" y="791"/>
                  </a:lnTo>
                  <a:lnTo>
                    <a:pt x="1493" y="794"/>
                  </a:lnTo>
                  <a:lnTo>
                    <a:pt x="1493" y="795"/>
                  </a:lnTo>
                  <a:lnTo>
                    <a:pt x="1493" y="794"/>
                  </a:lnTo>
                  <a:lnTo>
                    <a:pt x="1493" y="794"/>
                  </a:lnTo>
                  <a:lnTo>
                    <a:pt x="1492" y="792"/>
                  </a:lnTo>
                  <a:lnTo>
                    <a:pt x="1492" y="792"/>
                  </a:lnTo>
                  <a:lnTo>
                    <a:pt x="1490" y="791"/>
                  </a:lnTo>
                  <a:lnTo>
                    <a:pt x="1492" y="791"/>
                  </a:lnTo>
                  <a:lnTo>
                    <a:pt x="1492" y="789"/>
                  </a:lnTo>
                  <a:lnTo>
                    <a:pt x="1490" y="789"/>
                  </a:lnTo>
                  <a:lnTo>
                    <a:pt x="1490" y="787"/>
                  </a:lnTo>
                  <a:lnTo>
                    <a:pt x="1488" y="787"/>
                  </a:lnTo>
                  <a:lnTo>
                    <a:pt x="1488" y="787"/>
                  </a:lnTo>
                  <a:lnTo>
                    <a:pt x="1490" y="787"/>
                  </a:lnTo>
                  <a:lnTo>
                    <a:pt x="1490" y="786"/>
                  </a:lnTo>
                  <a:lnTo>
                    <a:pt x="1492" y="786"/>
                  </a:lnTo>
                  <a:lnTo>
                    <a:pt x="1493" y="786"/>
                  </a:lnTo>
                  <a:lnTo>
                    <a:pt x="1495" y="784"/>
                  </a:lnTo>
                  <a:lnTo>
                    <a:pt x="1496" y="784"/>
                  </a:lnTo>
                  <a:lnTo>
                    <a:pt x="1496" y="786"/>
                  </a:lnTo>
                  <a:lnTo>
                    <a:pt x="1498" y="784"/>
                  </a:lnTo>
                  <a:lnTo>
                    <a:pt x="1498" y="784"/>
                  </a:lnTo>
                  <a:lnTo>
                    <a:pt x="1499" y="783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0"/>
                  </a:lnTo>
                  <a:lnTo>
                    <a:pt x="1501" y="778"/>
                  </a:lnTo>
                  <a:lnTo>
                    <a:pt x="1501" y="776"/>
                  </a:lnTo>
                  <a:lnTo>
                    <a:pt x="1501" y="776"/>
                  </a:lnTo>
                  <a:lnTo>
                    <a:pt x="1501" y="775"/>
                  </a:lnTo>
                  <a:lnTo>
                    <a:pt x="1501" y="775"/>
                  </a:lnTo>
                  <a:lnTo>
                    <a:pt x="1501" y="773"/>
                  </a:lnTo>
                  <a:lnTo>
                    <a:pt x="1499" y="773"/>
                  </a:lnTo>
                  <a:lnTo>
                    <a:pt x="1499" y="773"/>
                  </a:lnTo>
                  <a:lnTo>
                    <a:pt x="1499" y="772"/>
                  </a:lnTo>
                  <a:lnTo>
                    <a:pt x="1499" y="770"/>
                  </a:lnTo>
                  <a:lnTo>
                    <a:pt x="1501" y="765"/>
                  </a:lnTo>
                  <a:lnTo>
                    <a:pt x="1501" y="764"/>
                  </a:lnTo>
                  <a:lnTo>
                    <a:pt x="1499" y="757"/>
                  </a:lnTo>
                  <a:lnTo>
                    <a:pt x="1499" y="754"/>
                  </a:lnTo>
                  <a:lnTo>
                    <a:pt x="1498" y="753"/>
                  </a:lnTo>
                  <a:lnTo>
                    <a:pt x="1498" y="751"/>
                  </a:lnTo>
                  <a:lnTo>
                    <a:pt x="1496" y="751"/>
                  </a:lnTo>
                  <a:lnTo>
                    <a:pt x="1498" y="750"/>
                  </a:lnTo>
                  <a:lnTo>
                    <a:pt x="1498" y="750"/>
                  </a:lnTo>
                  <a:lnTo>
                    <a:pt x="1499" y="750"/>
                  </a:lnTo>
                  <a:lnTo>
                    <a:pt x="1501" y="748"/>
                  </a:lnTo>
                  <a:lnTo>
                    <a:pt x="1501" y="748"/>
                  </a:lnTo>
                  <a:lnTo>
                    <a:pt x="1504" y="748"/>
                  </a:lnTo>
                  <a:lnTo>
                    <a:pt x="1504" y="746"/>
                  </a:lnTo>
                  <a:lnTo>
                    <a:pt x="1506" y="746"/>
                  </a:lnTo>
                  <a:lnTo>
                    <a:pt x="1506" y="745"/>
                  </a:lnTo>
                  <a:lnTo>
                    <a:pt x="1507" y="743"/>
                  </a:lnTo>
                  <a:lnTo>
                    <a:pt x="1509" y="743"/>
                  </a:lnTo>
                  <a:lnTo>
                    <a:pt x="1509" y="742"/>
                  </a:lnTo>
                  <a:lnTo>
                    <a:pt x="1510" y="742"/>
                  </a:lnTo>
                  <a:lnTo>
                    <a:pt x="1510" y="742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5"/>
                  </a:lnTo>
                  <a:lnTo>
                    <a:pt x="1512" y="746"/>
                  </a:lnTo>
                  <a:lnTo>
                    <a:pt x="1514" y="748"/>
                  </a:lnTo>
                  <a:lnTo>
                    <a:pt x="1514" y="750"/>
                  </a:lnTo>
                  <a:lnTo>
                    <a:pt x="1514" y="751"/>
                  </a:lnTo>
                  <a:lnTo>
                    <a:pt x="1514" y="753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7" y="756"/>
                  </a:lnTo>
                  <a:lnTo>
                    <a:pt x="1518" y="754"/>
                  </a:lnTo>
                  <a:lnTo>
                    <a:pt x="1522" y="753"/>
                  </a:lnTo>
                  <a:lnTo>
                    <a:pt x="1523" y="748"/>
                  </a:lnTo>
                  <a:lnTo>
                    <a:pt x="1523" y="746"/>
                  </a:lnTo>
                  <a:lnTo>
                    <a:pt x="1523" y="746"/>
                  </a:lnTo>
                  <a:lnTo>
                    <a:pt x="1525" y="746"/>
                  </a:lnTo>
                  <a:lnTo>
                    <a:pt x="1525" y="746"/>
                  </a:lnTo>
                  <a:lnTo>
                    <a:pt x="1526" y="746"/>
                  </a:lnTo>
                  <a:lnTo>
                    <a:pt x="1526" y="746"/>
                  </a:lnTo>
                  <a:lnTo>
                    <a:pt x="1528" y="745"/>
                  </a:lnTo>
                  <a:lnTo>
                    <a:pt x="1528" y="743"/>
                  </a:lnTo>
                  <a:lnTo>
                    <a:pt x="1528" y="742"/>
                  </a:lnTo>
                  <a:lnTo>
                    <a:pt x="1529" y="739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3" y="737"/>
                  </a:lnTo>
                  <a:lnTo>
                    <a:pt x="1533" y="735"/>
                  </a:lnTo>
                  <a:lnTo>
                    <a:pt x="1533" y="735"/>
                  </a:lnTo>
                  <a:lnTo>
                    <a:pt x="1533" y="734"/>
                  </a:lnTo>
                  <a:lnTo>
                    <a:pt x="1534" y="732"/>
                  </a:lnTo>
                  <a:lnTo>
                    <a:pt x="1534" y="732"/>
                  </a:lnTo>
                  <a:lnTo>
                    <a:pt x="1534" y="731"/>
                  </a:lnTo>
                  <a:lnTo>
                    <a:pt x="1536" y="731"/>
                  </a:lnTo>
                  <a:lnTo>
                    <a:pt x="1536" y="731"/>
                  </a:lnTo>
                  <a:lnTo>
                    <a:pt x="1536" y="729"/>
                  </a:lnTo>
                  <a:lnTo>
                    <a:pt x="1537" y="728"/>
                  </a:lnTo>
                  <a:lnTo>
                    <a:pt x="1537" y="728"/>
                  </a:lnTo>
                  <a:lnTo>
                    <a:pt x="1537" y="726"/>
                  </a:lnTo>
                  <a:lnTo>
                    <a:pt x="1539" y="726"/>
                  </a:lnTo>
                  <a:lnTo>
                    <a:pt x="1539" y="724"/>
                  </a:lnTo>
                  <a:lnTo>
                    <a:pt x="1539" y="724"/>
                  </a:lnTo>
                  <a:lnTo>
                    <a:pt x="1539" y="723"/>
                  </a:lnTo>
                  <a:lnTo>
                    <a:pt x="1539" y="723"/>
                  </a:lnTo>
                  <a:lnTo>
                    <a:pt x="1539" y="721"/>
                  </a:lnTo>
                  <a:lnTo>
                    <a:pt x="1539" y="720"/>
                  </a:lnTo>
                  <a:lnTo>
                    <a:pt x="1540" y="718"/>
                  </a:lnTo>
                  <a:lnTo>
                    <a:pt x="1540" y="717"/>
                  </a:lnTo>
                  <a:lnTo>
                    <a:pt x="1542" y="713"/>
                  </a:lnTo>
                  <a:lnTo>
                    <a:pt x="1542" y="713"/>
                  </a:lnTo>
                  <a:lnTo>
                    <a:pt x="1542" y="712"/>
                  </a:lnTo>
                  <a:lnTo>
                    <a:pt x="1542" y="712"/>
                  </a:lnTo>
                  <a:lnTo>
                    <a:pt x="1544" y="710"/>
                  </a:lnTo>
                  <a:lnTo>
                    <a:pt x="1544" y="709"/>
                  </a:lnTo>
                  <a:lnTo>
                    <a:pt x="1544" y="707"/>
                  </a:lnTo>
                  <a:lnTo>
                    <a:pt x="1544" y="707"/>
                  </a:lnTo>
                  <a:lnTo>
                    <a:pt x="1544" y="705"/>
                  </a:lnTo>
                  <a:lnTo>
                    <a:pt x="1544" y="705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7" y="704"/>
                  </a:lnTo>
                  <a:lnTo>
                    <a:pt x="1548" y="702"/>
                  </a:lnTo>
                  <a:lnTo>
                    <a:pt x="1548" y="702"/>
                  </a:lnTo>
                  <a:lnTo>
                    <a:pt x="1550" y="702"/>
                  </a:lnTo>
                  <a:lnTo>
                    <a:pt x="1551" y="699"/>
                  </a:lnTo>
                  <a:lnTo>
                    <a:pt x="1551" y="699"/>
                  </a:lnTo>
                  <a:lnTo>
                    <a:pt x="1551" y="698"/>
                  </a:lnTo>
                  <a:lnTo>
                    <a:pt x="1551" y="696"/>
                  </a:lnTo>
                  <a:lnTo>
                    <a:pt x="1550" y="696"/>
                  </a:lnTo>
                  <a:lnTo>
                    <a:pt x="1550" y="693"/>
                  </a:lnTo>
                  <a:lnTo>
                    <a:pt x="1548" y="693"/>
                  </a:lnTo>
                  <a:lnTo>
                    <a:pt x="1550" y="691"/>
                  </a:lnTo>
                  <a:lnTo>
                    <a:pt x="1550" y="691"/>
                  </a:lnTo>
                  <a:lnTo>
                    <a:pt x="1550" y="690"/>
                  </a:lnTo>
                  <a:lnTo>
                    <a:pt x="1550" y="690"/>
                  </a:lnTo>
                  <a:lnTo>
                    <a:pt x="1550" y="688"/>
                  </a:lnTo>
                  <a:lnTo>
                    <a:pt x="1548" y="687"/>
                  </a:lnTo>
                  <a:lnTo>
                    <a:pt x="1547" y="687"/>
                  </a:lnTo>
                  <a:lnTo>
                    <a:pt x="1545" y="687"/>
                  </a:lnTo>
                  <a:lnTo>
                    <a:pt x="1545" y="687"/>
                  </a:lnTo>
                  <a:lnTo>
                    <a:pt x="1544" y="687"/>
                  </a:lnTo>
                  <a:lnTo>
                    <a:pt x="1539" y="688"/>
                  </a:lnTo>
                  <a:lnTo>
                    <a:pt x="1536" y="690"/>
                  </a:lnTo>
                  <a:lnTo>
                    <a:pt x="1534" y="690"/>
                  </a:lnTo>
                  <a:lnTo>
                    <a:pt x="1533" y="691"/>
                  </a:lnTo>
                  <a:lnTo>
                    <a:pt x="1531" y="691"/>
                  </a:lnTo>
                  <a:lnTo>
                    <a:pt x="1528" y="691"/>
                  </a:lnTo>
                  <a:lnTo>
                    <a:pt x="1526" y="691"/>
                  </a:lnTo>
                  <a:lnTo>
                    <a:pt x="1525" y="693"/>
                  </a:lnTo>
                  <a:lnTo>
                    <a:pt x="1523" y="694"/>
                  </a:lnTo>
                  <a:lnTo>
                    <a:pt x="1522" y="694"/>
                  </a:lnTo>
                  <a:lnTo>
                    <a:pt x="1522" y="694"/>
                  </a:lnTo>
                  <a:lnTo>
                    <a:pt x="1520" y="698"/>
                  </a:lnTo>
                  <a:lnTo>
                    <a:pt x="1518" y="698"/>
                  </a:lnTo>
                  <a:lnTo>
                    <a:pt x="1517" y="698"/>
                  </a:lnTo>
                  <a:lnTo>
                    <a:pt x="1514" y="698"/>
                  </a:lnTo>
                  <a:lnTo>
                    <a:pt x="1509" y="699"/>
                  </a:lnTo>
                  <a:lnTo>
                    <a:pt x="1506" y="699"/>
                  </a:lnTo>
                  <a:lnTo>
                    <a:pt x="1504" y="698"/>
                  </a:lnTo>
                  <a:lnTo>
                    <a:pt x="1503" y="698"/>
                  </a:lnTo>
                  <a:lnTo>
                    <a:pt x="1499" y="699"/>
                  </a:lnTo>
                  <a:lnTo>
                    <a:pt x="1498" y="699"/>
                  </a:lnTo>
                  <a:lnTo>
                    <a:pt x="1496" y="698"/>
                  </a:lnTo>
                  <a:lnTo>
                    <a:pt x="1496" y="698"/>
                  </a:lnTo>
                  <a:lnTo>
                    <a:pt x="1496" y="696"/>
                  </a:lnTo>
                  <a:lnTo>
                    <a:pt x="1495" y="694"/>
                  </a:lnTo>
                  <a:lnTo>
                    <a:pt x="1493" y="693"/>
                  </a:lnTo>
                  <a:lnTo>
                    <a:pt x="1493" y="691"/>
                  </a:lnTo>
                  <a:lnTo>
                    <a:pt x="1495" y="688"/>
                  </a:lnTo>
                  <a:lnTo>
                    <a:pt x="1495" y="687"/>
                  </a:lnTo>
                  <a:lnTo>
                    <a:pt x="1495" y="685"/>
                  </a:lnTo>
                  <a:lnTo>
                    <a:pt x="1493" y="685"/>
                  </a:lnTo>
                  <a:lnTo>
                    <a:pt x="1493" y="683"/>
                  </a:lnTo>
                  <a:lnTo>
                    <a:pt x="1492" y="682"/>
                  </a:lnTo>
                  <a:lnTo>
                    <a:pt x="1492" y="682"/>
                  </a:lnTo>
                  <a:lnTo>
                    <a:pt x="1492" y="680"/>
                  </a:lnTo>
                  <a:lnTo>
                    <a:pt x="1492" y="679"/>
                  </a:lnTo>
                  <a:lnTo>
                    <a:pt x="1492" y="677"/>
                  </a:lnTo>
                  <a:lnTo>
                    <a:pt x="1488" y="677"/>
                  </a:lnTo>
                  <a:lnTo>
                    <a:pt x="1485" y="677"/>
                  </a:lnTo>
                  <a:lnTo>
                    <a:pt x="1484" y="676"/>
                  </a:lnTo>
                  <a:lnTo>
                    <a:pt x="1481" y="671"/>
                  </a:lnTo>
                  <a:lnTo>
                    <a:pt x="1479" y="669"/>
                  </a:lnTo>
                  <a:lnTo>
                    <a:pt x="1477" y="669"/>
                  </a:lnTo>
                  <a:lnTo>
                    <a:pt x="1476" y="668"/>
                  </a:lnTo>
                  <a:lnTo>
                    <a:pt x="1476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3" y="668"/>
                  </a:lnTo>
                  <a:lnTo>
                    <a:pt x="1473" y="668"/>
                  </a:lnTo>
                  <a:lnTo>
                    <a:pt x="1471" y="668"/>
                  </a:lnTo>
                  <a:lnTo>
                    <a:pt x="1471" y="668"/>
                  </a:lnTo>
                  <a:lnTo>
                    <a:pt x="1469" y="668"/>
                  </a:lnTo>
                  <a:lnTo>
                    <a:pt x="1469" y="666"/>
                  </a:lnTo>
                  <a:lnTo>
                    <a:pt x="1468" y="666"/>
                  </a:lnTo>
                  <a:lnTo>
                    <a:pt x="1466" y="666"/>
                  </a:lnTo>
                  <a:lnTo>
                    <a:pt x="1465" y="665"/>
                  </a:lnTo>
                  <a:lnTo>
                    <a:pt x="1466" y="665"/>
                  </a:lnTo>
                  <a:lnTo>
                    <a:pt x="1465" y="663"/>
                  </a:lnTo>
                  <a:lnTo>
                    <a:pt x="1465" y="663"/>
                  </a:lnTo>
                  <a:lnTo>
                    <a:pt x="1462" y="663"/>
                  </a:lnTo>
                  <a:lnTo>
                    <a:pt x="1457" y="665"/>
                  </a:lnTo>
                  <a:lnTo>
                    <a:pt x="1454" y="665"/>
                  </a:lnTo>
                  <a:lnTo>
                    <a:pt x="1452" y="663"/>
                  </a:lnTo>
                  <a:lnTo>
                    <a:pt x="1451" y="661"/>
                  </a:lnTo>
                  <a:lnTo>
                    <a:pt x="1449" y="661"/>
                  </a:lnTo>
                  <a:lnTo>
                    <a:pt x="1449" y="660"/>
                  </a:lnTo>
                  <a:lnTo>
                    <a:pt x="1447" y="660"/>
                  </a:lnTo>
                  <a:lnTo>
                    <a:pt x="1447" y="658"/>
                  </a:lnTo>
                  <a:lnTo>
                    <a:pt x="1447" y="657"/>
                  </a:lnTo>
                  <a:lnTo>
                    <a:pt x="1447" y="655"/>
                  </a:lnTo>
                  <a:lnTo>
                    <a:pt x="1447" y="652"/>
                  </a:lnTo>
                  <a:lnTo>
                    <a:pt x="1446" y="650"/>
                  </a:lnTo>
                  <a:lnTo>
                    <a:pt x="1444" y="649"/>
                  </a:lnTo>
                  <a:lnTo>
                    <a:pt x="1444" y="649"/>
                  </a:lnTo>
                  <a:lnTo>
                    <a:pt x="1444" y="647"/>
                  </a:lnTo>
                  <a:lnTo>
                    <a:pt x="1444" y="647"/>
                  </a:lnTo>
                  <a:lnTo>
                    <a:pt x="1444" y="646"/>
                  </a:lnTo>
                  <a:lnTo>
                    <a:pt x="1444" y="646"/>
                  </a:lnTo>
                  <a:lnTo>
                    <a:pt x="1444" y="644"/>
                  </a:lnTo>
                  <a:lnTo>
                    <a:pt x="1444" y="642"/>
                  </a:lnTo>
                  <a:lnTo>
                    <a:pt x="1443" y="639"/>
                  </a:lnTo>
                  <a:lnTo>
                    <a:pt x="1440" y="638"/>
                  </a:lnTo>
                  <a:lnTo>
                    <a:pt x="1438" y="635"/>
                  </a:lnTo>
                  <a:lnTo>
                    <a:pt x="1438" y="633"/>
                  </a:lnTo>
                  <a:lnTo>
                    <a:pt x="1438" y="633"/>
                  </a:lnTo>
                  <a:lnTo>
                    <a:pt x="1438" y="631"/>
                  </a:lnTo>
                  <a:lnTo>
                    <a:pt x="1438" y="631"/>
                  </a:lnTo>
                  <a:lnTo>
                    <a:pt x="1438" y="630"/>
                  </a:lnTo>
                  <a:lnTo>
                    <a:pt x="1438" y="628"/>
                  </a:lnTo>
                  <a:lnTo>
                    <a:pt x="1436" y="628"/>
                  </a:lnTo>
                  <a:lnTo>
                    <a:pt x="1436" y="627"/>
                  </a:lnTo>
                  <a:lnTo>
                    <a:pt x="1436" y="627"/>
                  </a:lnTo>
                  <a:lnTo>
                    <a:pt x="1435" y="627"/>
                  </a:lnTo>
                  <a:lnTo>
                    <a:pt x="1435" y="625"/>
                  </a:lnTo>
                  <a:lnTo>
                    <a:pt x="1435" y="624"/>
                  </a:lnTo>
                  <a:lnTo>
                    <a:pt x="1435" y="622"/>
                  </a:lnTo>
                  <a:lnTo>
                    <a:pt x="1433" y="619"/>
                  </a:lnTo>
                  <a:lnTo>
                    <a:pt x="1432" y="617"/>
                  </a:lnTo>
                  <a:lnTo>
                    <a:pt x="1432" y="616"/>
                  </a:lnTo>
                  <a:lnTo>
                    <a:pt x="1432" y="614"/>
                  </a:lnTo>
                  <a:lnTo>
                    <a:pt x="1432" y="614"/>
                  </a:lnTo>
                  <a:lnTo>
                    <a:pt x="1430" y="613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09"/>
                  </a:lnTo>
                  <a:lnTo>
                    <a:pt x="1428" y="609"/>
                  </a:lnTo>
                  <a:lnTo>
                    <a:pt x="1428" y="608"/>
                  </a:lnTo>
                  <a:lnTo>
                    <a:pt x="1428" y="608"/>
                  </a:lnTo>
                  <a:lnTo>
                    <a:pt x="1427" y="606"/>
                  </a:lnTo>
                  <a:lnTo>
                    <a:pt x="1425" y="606"/>
                  </a:lnTo>
                  <a:lnTo>
                    <a:pt x="1425" y="606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4" y="602"/>
                  </a:lnTo>
                  <a:lnTo>
                    <a:pt x="1424" y="600"/>
                  </a:lnTo>
                  <a:lnTo>
                    <a:pt x="1422" y="600"/>
                  </a:lnTo>
                  <a:lnTo>
                    <a:pt x="1421" y="600"/>
                  </a:lnTo>
                  <a:lnTo>
                    <a:pt x="1421" y="600"/>
                  </a:lnTo>
                  <a:lnTo>
                    <a:pt x="1421" y="598"/>
                  </a:lnTo>
                  <a:lnTo>
                    <a:pt x="1421" y="598"/>
                  </a:lnTo>
                  <a:lnTo>
                    <a:pt x="1421" y="597"/>
                  </a:lnTo>
                  <a:lnTo>
                    <a:pt x="1419" y="597"/>
                  </a:lnTo>
                  <a:lnTo>
                    <a:pt x="1419" y="597"/>
                  </a:lnTo>
                  <a:lnTo>
                    <a:pt x="1417" y="597"/>
                  </a:lnTo>
                  <a:lnTo>
                    <a:pt x="1414" y="595"/>
                  </a:lnTo>
                  <a:lnTo>
                    <a:pt x="1411" y="594"/>
                  </a:lnTo>
                  <a:lnTo>
                    <a:pt x="1410" y="594"/>
                  </a:lnTo>
                  <a:lnTo>
                    <a:pt x="1410" y="595"/>
                  </a:lnTo>
                  <a:lnTo>
                    <a:pt x="1410" y="595"/>
                  </a:lnTo>
                  <a:lnTo>
                    <a:pt x="1408" y="595"/>
                  </a:lnTo>
                  <a:lnTo>
                    <a:pt x="1405" y="594"/>
                  </a:lnTo>
                  <a:lnTo>
                    <a:pt x="1403" y="594"/>
                  </a:lnTo>
                  <a:lnTo>
                    <a:pt x="1402" y="594"/>
                  </a:lnTo>
                  <a:lnTo>
                    <a:pt x="1400" y="592"/>
                  </a:lnTo>
                  <a:lnTo>
                    <a:pt x="1400" y="590"/>
                  </a:lnTo>
                  <a:lnTo>
                    <a:pt x="1399" y="590"/>
                  </a:lnTo>
                  <a:lnTo>
                    <a:pt x="1397" y="590"/>
                  </a:lnTo>
                  <a:lnTo>
                    <a:pt x="1392" y="589"/>
                  </a:lnTo>
                  <a:lnTo>
                    <a:pt x="1391" y="587"/>
                  </a:lnTo>
                  <a:lnTo>
                    <a:pt x="1391" y="587"/>
                  </a:lnTo>
                  <a:lnTo>
                    <a:pt x="1389" y="587"/>
                  </a:lnTo>
                  <a:lnTo>
                    <a:pt x="1389" y="587"/>
                  </a:lnTo>
                  <a:lnTo>
                    <a:pt x="1387" y="587"/>
                  </a:lnTo>
                  <a:lnTo>
                    <a:pt x="1386" y="587"/>
                  </a:lnTo>
                  <a:lnTo>
                    <a:pt x="1384" y="587"/>
                  </a:lnTo>
                  <a:lnTo>
                    <a:pt x="1381" y="589"/>
                  </a:lnTo>
                  <a:lnTo>
                    <a:pt x="1378" y="589"/>
                  </a:lnTo>
                  <a:lnTo>
                    <a:pt x="1375" y="589"/>
                  </a:lnTo>
                  <a:lnTo>
                    <a:pt x="1373" y="589"/>
                  </a:lnTo>
                  <a:lnTo>
                    <a:pt x="1372" y="589"/>
                  </a:lnTo>
                  <a:lnTo>
                    <a:pt x="1369" y="589"/>
                  </a:lnTo>
                  <a:lnTo>
                    <a:pt x="1364" y="590"/>
                  </a:lnTo>
                  <a:lnTo>
                    <a:pt x="1359" y="592"/>
                  </a:lnTo>
                  <a:lnTo>
                    <a:pt x="1353" y="592"/>
                  </a:lnTo>
                  <a:lnTo>
                    <a:pt x="1348" y="595"/>
                  </a:lnTo>
                  <a:lnTo>
                    <a:pt x="1345" y="598"/>
                  </a:lnTo>
                  <a:lnTo>
                    <a:pt x="1342" y="602"/>
                  </a:lnTo>
                  <a:lnTo>
                    <a:pt x="1340" y="603"/>
                  </a:lnTo>
                  <a:lnTo>
                    <a:pt x="1339" y="603"/>
                  </a:lnTo>
                  <a:lnTo>
                    <a:pt x="1340" y="605"/>
                  </a:lnTo>
                  <a:lnTo>
                    <a:pt x="1340" y="606"/>
                  </a:lnTo>
                  <a:lnTo>
                    <a:pt x="1343" y="606"/>
                  </a:lnTo>
                  <a:lnTo>
                    <a:pt x="1346" y="606"/>
                  </a:lnTo>
                  <a:lnTo>
                    <a:pt x="1348" y="606"/>
                  </a:lnTo>
                  <a:lnTo>
                    <a:pt x="1348" y="608"/>
                  </a:lnTo>
                  <a:lnTo>
                    <a:pt x="1348" y="609"/>
                  </a:lnTo>
                  <a:lnTo>
                    <a:pt x="1348" y="613"/>
                  </a:lnTo>
                  <a:lnTo>
                    <a:pt x="1350" y="614"/>
                  </a:lnTo>
                  <a:lnTo>
                    <a:pt x="1350" y="616"/>
                  </a:lnTo>
                  <a:lnTo>
                    <a:pt x="1348" y="619"/>
                  </a:lnTo>
                  <a:lnTo>
                    <a:pt x="1346" y="620"/>
                  </a:lnTo>
                  <a:lnTo>
                    <a:pt x="1342" y="624"/>
                  </a:lnTo>
                  <a:lnTo>
                    <a:pt x="1340" y="625"/>
                  </a:lnTo>
                  <a:lnTo>
                    <a:pt x="1339" y="628"/>
                  </a:lnTo>
                  <a:lnTo>
                    <a:pt x="1335" y="631"/>
                  </a:lnTo>
                  <a:lnTo>
                    <a:pt x="1335" y="633"/>
                  </a:lnTo>
                  <a:lnTo>
                    <a:pt x="1335" y="635"/>
                  </a:lnTo>
                  <a:lnTo>
                    <a:pt x="1334" y="636"/>
                  </a:lnTo>
                  <a:lnTo>
                    <a:pt x="1332" y="638"/>
                  </a:lnTo>
                  <a:lnTo>
                    <a:pt x="1331" y="639"/>
                  </a:lnTo>
                  <a:lnTo>
                    <a:pt x="1331" y="641"/>
                  </a:lnTo>
                  <a:lnTo>
                    <a:pt x="1331" y="642"/>
                  </a:lnTo>
                  <a:lnTo>
                    <a:pt x="1329" y="644"/>
                  </a:lnTo>
                  <a:lnTo>
                    <a:pt x="1328" y="646"/>
                  </a:lnTo>
                  <a:lnTo>
                    <a:pt x="1328" y="647"/>
                  </a:lnTo>
                  <a:lnTo>
                    <a:pt x="1328" y="647"/>
                  </a:lnTo>
                  <a:lnTo>
                    <a:pt x="1326" y="649"/>
                  </a:lnTo>
                  <a:lnTo>
                    <a:pt x="1328" y="649"/>
                  </a:lnTo>
                  <a:lnTo>
                    <a:pt x="1329" y="649"/>
                  </a:lnTo>
                  <a:lnTo>
                    <a:pt x="1329" y="650"/>
                  </a:lnTo>
                  <a:lnTo>
                    <a:pt x="1329" y="653"/>
                  </a:lnTo>
                  <a:lnTo>
                    <a:pt x="1328" y="655"/>
                  </a:lnTo>
                  <a:lnTo>
                    <a:pt x="1326" y="655"/>
                  </a:lnTo>
                  <a:lnTo>
                    <a:pt x="1324" y="657"/>
                  </a:lnTo>
                  <a:lnTo>
                    <a:pt x="1321" y="657"/>
                  </a:lnTo>
                  <a:lnTo>
                    <a:pt x="1317" y="658"/>
                  </a:lnTo>
                  <a:lnTo>
                    <a:pt x="1312" y="661"/>
                  </a:lnTo>
                  <a:lnTo>
                    <a:pt x="1307" y="665"/>
                  </a:lnTo>
                  <a:lnTo>
                    <a:pt x="1307" y="665"/>
                  </a:lnTo>
                  <a:lnTo>
                    <a:pt x="1305" y="665"/>
                  </a:lnTo>
                  <a:lnTo>
                    <a:pt x="1302" y="663"/>
                  </a:lnTo>
                  <a:lnTo>
                    <a:pt x="1299" y="663"/>
                  </a:lnTo>
                  <a:lnTo>
                    <a:pt x="1296" y="661"/>
                  </a:lnTo>
                  <a:lnTo>
                    <a:pt x="1293" y="661"/>
                  </a:lnTo>
                  <a:lnTo>
                    <a:pt x="1291" y="660"/>
                  </a:lnTo>
                  <a:lnTo>
                    <a:pt x="1290" y="658"/>
                  </a:lnTo>
                  <a:lnTo>
                    <a:pt x="1288" y="657"/>
                  </a:lnTo>
                  <a:lnTo>
                    <a:pt x="1285" y="657"/>
                  </a:lnTo>
                  <a:lnTo>
                    <a:pt x="1283" y="655"/>
                  </a:lnTo>
                  <a:lnTo>
                    <a:pt x="1282" y="655"/>
                  </a:lnTo>
                  <a:lnTo>
                    <a:pt x="1280" y="657"/>
                  </a:lnTo>
                  <a:lnTo>
                    <a:pt x="1277" y="658"/>
                  </a:lnTo>
                  <a:lnTo>
                    <a:pt x="1277" y="658"/>
                  </a:lnTo>
                  <a:lnTo>
                    <a:pt x="1274" y="658"/>
                  </a:lnTo>
                  <a:lnTo>
                    <a:pt x="1272" y="658"/>
                  </a:lnTo>
                  <a:lnTo>
                    <a:pt x="1271" y="657"/>
                  </a:lnTo>
                  <a:lnTo>
                    <a:pt x="1271" y="657"/>
                  </a:lnTo>
                  <a:lnTo>
                    <a:pt x="1268" y="655"/>
                  </a:lnTo>
                  <a:lnTo>
                    <a:pt x="1266" y="653"/>
                  </a:lnTo>
                  <a:lnTo>
                    <a:pt x="1264" y="652"/>
                  </a:lnTo>
                  <a:lnTo>
                    <a:pt x="1263" y="652"/>
                  </a:lnTo>
                  <a:lnTo>
                    <a:pt x="1261" y="650"/>
                  </a:lnTo>
                  <a:lnTo>
                    <a:pt x="1260" y="652"/>
                  </a:lnTo>
                  <a:lnTo>
                    <a:pt x="1257" y="650"/>
                  </a:lnTo>
                  <a:lnTo>
                    <a:pt x="1257" y="650"/>
                  </a:lnTo>
                  <a:lnTo>
                    <a:pt x="1255" y="650"/>
                  </a:lnTo>
                  <a:lnTo>
                    <a:pt x="1253" y="652"/>
                  </a:lnTo>
                  <a:lnTo>
                    <a:pt x="1250" y="653"/>
                  </a:lnTo>
                  <a:lnTo>
                    <a:pt x="1247" y="655"/>
                  </a:lnTo>
                  <a:lnTo>
                    <a:pt x="1246" y="655"/>
                  </a:lnTo>
                  <a:lnTo>
                    <a:pt x="1244" y="657"/>
                  </a:lnTo>
                  <a:lnTo>
                    <a:pt x="1242" y="658"/>
                  </a:lnTo>
                  <a:lnTo>
                    <a:pt x="1239" y="660"/>
                  </a:lnTo>
                  <a:lnTo>
                    <a:pt x="1239" y="661"/>
                  </a:lnTo>
                  <a:lnTo>
                    <a:pt x="1238" y="663"/>
                  </a:lnTo>
                  <a:lnTo>
                    <a:pt x="1236" y="665"/>
                  </a:lnTo>
                  <a:lnTo>
                    <a:pt x="1235" y="665"/>
                  </a:lnTo>
                  <a:lnTo>
                    <a:pt x="1233" y="665"/>
                  </a:lnTo>
                  <a:lnTo>
                    <a:pt x="1230" y="665"/>
                  </a:lnTo>
                  <a:lnTo>
                    <a:pt x="1228" y="665"/>
                  </a:lnTo>
                  <a:lnTo>
                    <a:pt x="1223" y="666"/>
                  </a:lnTo>
                  <a:lnTo>
                    <a:pt x="1222" y="666"/>
                  </a:lnTo>
                  <a:lnTo>
                    <a:pt x="1220" y="668"/>
                  </a:lnTo>
                  <a:lnTo>
                    <a:pt x="1219" y="668"/>
                  </a:lnTo>
                  <a:lnTo>
                    <a:pt x="1217" y="668"/>
                  </a:lnTo>
                  <a:lnTo>
                    <a:pt x="1216" y="668"/>
                  </a:lnTo>
                  <a:lnTo>
                    <a:pt x="1214" y="668"/>
                  </a:lnTo>
                  <a:lnTo>
                    <a:pt x="1212" y="668"/>
                  </a:lnTo>
                  <a:lnTo>
                    <a:pt x="1211" y="669"/>
                  </a:lnTo>
                  <a:lnTo>
                    <a:pt x="1206" y="671"/>
                  </a:lnTo>
                  <a:lnTo>
                    <a:pt x="1205" y="672"/>
                  </a:lnTo>
                  <a:lnTo>
                    <a:pt x="1203" y="672"/>
                  </a:lnTo>
                  <a:lnTo>
                    <a:pt x="1201" y="671"/>
                  </a:lnTo>
                  <a:lnTo>
                    <a:pt x="1200" y="671"/>
                  </a:lnTo>
                  <a:lnTo>
                    <a:pt x="1198" y="671"/>
                  </a:lnTo>
                  <a:lnTo>
                    <a:pt x="1197" y="671"/>
                  </a:lnTo>
                  <a:lnTo>
                    <a:pt x="1194" y="671"/>
                  </a:lnTo>
                  <a:lnTo>
                    <a:pt x="1190" y="669"/>
                  </a:lnTo>
                  <a:lnTo>
                    <a:pt x="1187" y="669"/>
                  </a:lnTo>
                  <a:lnTo>
                    <a:pt x="1186" y="669"/>
                  </a:lnTo>
                  <a:lnTo>
                    <a:pt x="1182" y="668"/>
                  </a:lnTo>
                  <a:lnTo>
                    <a:pt x="1178" y="668"/>
                  </a:lnTo>
                  <a:lnTo>
                    <a:pt x="1176" y="668"/>
                  </a:lnTo>
                  <a:lnTo>
                    <a:pt x="1175" y="668"/>
                  </a:lnTo>
                  <a:lnTo>
                    <a:pt x="1173" y="668"/>
                  </a:lnTo>
                  <a:lnTo>
                    <a:pt x="1171" y="668"/>
                  </a:lnTo>
                  <a:lnTo>
                    <a:pt x="1168" y="665"/>
                  </a:lnTo>
                  <a:lnTo>
                    <a:pt x="1167" y="665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4" y="661"/>
                  </a:lnTo>
                  <a:lnTo>
                    <a:pt x="1164" y="661"/>
                  </a:lnTo>
                  <a:lnTo>
                    <a:pt x="1164" y="658"/>
                  </a:lnTo>
                  <a:lnTo>
                    <a:pt x="1164" y="657"/>
                  </a:lnTo>
                  <a:lnTo>
                    <a:pt x="1164" y="657"/>
                  </a:lnTo>
                  <a:lnTo>
                    <a:pt x="1162" y="657"/>
                  </a:lnTo>
                  <a:lnTo>
                    <a:pt x="1160" y="657"/>
                  </a:lnTo>
                  <a:lnTo>
                    <a:pt x="1156" y="657"/>
                  </a:lnTo>
                  <a:lnTo>
                    <a:pt x="1154" y="657"/>
                  </a:lnTo>
                  <a:lnTo>
                    <a:pt x="1153" y="655"/>
                  </a:lnTo>
                  <a:lnTo>
                    <a:pt x="1151" y="653"/>
                  </a:lnTo>
                  <a:lnTo>
                    <a:pt x="1149" y="652"/>
                  </a:lnTo>
                  <a:lnTo>
                    <a:pt x="1148" y="650"/>
                  </a:lnTo>
                  <a:lnTo>
                    <a:pt x="1146" y="650"/>
                  </a:lnTo>
                  <a:lnTo>
                    <a:pt x="1145" y="649"/>
                  </a:lnTo>
                  <a:lnTo>
                    <a:pt x="1141" y="650"/>
                  </a:lnTo>
                  <a:lnTo>
                    <a:pt x="1140" y="650"/>
                  </a:lnTo>
                  <a:lnTo>
                    <a:pt x="1137" y="649"/>
                  </a:lnTo>
                  <a:lnTo>
                    <a:pt x="1137" y="649"/>
                  </a:lnTo>
                  <a:lnTo>
                    <a:pt x="1134" y="649"/>
                  </a:lnTo>
                  <a:lnTo>
                    <a:pt x="1132" y="647"/>
                  </a:lnTo>
                  <a:lnTo>
                    <a:pt x="1129" y="647"/>
                  </a:lnTo>
                  <a:lnTo>
                    <a:pt x="1127" y="647"/>
                  </a:lnTo>
                  <a:lnTo>
                    <a:pt x="1126" y="647"/>
                  </a:lnTo>
                  <a:lnTo>
                    <a:pt x="1124" y="647"/>
                  </a:lnTo>
                  <a:lnTo>
                    <a:pt x="1123" y="649"/>
                  </a:lnTo>
                  <a:lnTo>
                    <a:pt x="1121" y="649"/>
                  </a:lnTo>
                  <a:lnTo>
                    <a:pt x="1118" y="649"/>
                  </a:lnTo>
                  <a:lnTo>
                    <a:pt x="1116" y="650"/>
                  </a:lnTo>
                  <a:lnTo>
                    <a:pt x="1115" y="650"/>
                  </a:lnTo>
                  <a:lnTo>
                    <a:pt x="1112" y="650"/>
                  </a:lnTo>
                  <a:lnTo>
                    <a:pt x="1112" y="652"/>
                  </a:lnTo>
                  <a:lnTo>
                    <a:pt x="1110" y="652"/>
                  </a:lnTo>
                  <a:lnTo>
                    <a:pt x="1108" y="653"/>
                  </a:lnTo>
                  <a:lnTo>
                    <a:pt x="1107" y="653"/>
                  </a:lnTo>
                  <a:lnTo>
                    <a:pt x="1105" y="652"/>
                  </a:lnTo>
                  <a:lnTo>
                    <a:pt x="1104" y="652"/>
                  </a:lnTo>
                  <a:lnTo>
                    <a:pt x="1104" y="653"/>
                  </a:lnTo>
                  <a:lnTo>
                    <a:pt x="1102" y="653"/>
                  </a:lnTo>
                  <a:lnTo>
                    <a:pt x="1100" y="652"/>
                  </a:lnTo>
                  <a:lnTo>
                    <a:pt x="1099" y="652"/>
                  </a:lnTo>
                  <a:lnTo>
                    <a:pt x="1097" y="652"/>
                  </a:lnTo>
                  <a:lnTo>
                    <a:pt x="1096" y="650"/>
                  </a:lnTo>
                  <a:lnTo>
                    <a:pt x="1096" y="650"/>
                  </a:lnTo>
                  <a:lnTo>
                    <a:pt x="1093" y="650"/>
                  </a:lnTo>
                  <a:lnTo>
                    <a:pt x="1091" y="649"/>
                  </a:lnTo>
                  <a:lnTo>
                    <a:pt x="1089" y="649"/>
                  </a:lnTo>
                  <a:lnTo>
                    <a:pt x="1088" y="649"/>
                  </a:lnTo>
                  <a:lnTo>
                    <a:pt x="1086" y="647"/>
                  </a:lnTo>
                  <a:lnTo>
                    <a:pt x="1085" y="646"/>
                  </a:lnTo>
                  <a:lnTo>
                    <a:pt x="1085" y="646"/>
                  </a:lnTo>
                  <a:lnTo>
                    <a:pt x="1083" y="646"/>
                  </a:lnTo>
                  <a:lnTo>
                    <a:pt x="1083" y="644"/>
                  </a:lnTo>
                  <a:lnTo>
                    <a:pt x="1083" y="644"/>
                  </a:lnTo>
                  <a:lnTo>
                    <a:pt x="1083" y="642"/>
                  </a:lnTo>
                  <a:lnTo>
                    <a:pt x="1083" y="642"/>
                  </a:lnTo>
                  <a:lnTo>
                    <a:pt x="1082" y="641"/>
                  </a:lnTo>
                  <a:lnTo>
                    <a:pt x="1082" y="641"/>
                  </a:lnTo>
                  <a:lnTo>
                    <a:pt x="1082" y="639"/>
                  </a:lnTo>
                  <a:lnTo>
                    <a:pt x="1082" y="639"/>
                  </a:lnTo>
                  <a:lnTo>
                    <a:pt x="1082" y="638"/>
                  </a:lnTo>
                  <a:lnTo>
                    <a:pt x="1082" y="636"/>
                  </a:lnTo>
                  <a:lnTo>
                    <a:pt x="1080" y="635"/>
                  </a:lnTo>
                  <a:lnTo>
                    <a:pt x="1080" y="633"/>
                  </a:lnTo>
                  <a:lnTo>
                    <a:pt x="1080" y="631"/>
                  </a:lnTo>
                  <a:lnTo>
                    <a:pt x="1080" y="631"/>
                  </a:lnTo>
                  <a:lnTo>
                    <a:pt x="1080" y="630"/>
                  </a:lnTo>
                  <a:lnTo>
                    <a:pt x="1078" y="630"/>
                  </a:lnTo>
                  <a:lnTo>
                    <a:pt x="1075" y="628"/>
                  </a:lnTo>
                  <a:lnTo>
                    <a:pt x="1072" y="628"/>
                  </a:lnTo>
                  <a:lnTo>
                    <a:pt x="1071" y="628"/>
                  </a:lnTo>
                  <a:lnTo>
                    <a:pt x="1069" y="628"/>
                  </a:lnTo>
                  <a:lnTo>
                    <a:pt x="1069" y="628"/>
                  </a:lnTo>
                  <a:lnTo>
                    <a:pt x="1067" y="627"/>
                  </a:lnTo>
                  <a:lnTo>
                    <a:pt x="1066" y="627"/>
                  </a:lnTo>
                  <a:lnTo>
                    <a:pt x="1063" y="625"/>
                  </a:lnTo>
                  <a:lnTo>
                    <a:pt x="1059" y="624"/>
                  </a:lnTo>
                  <a:lnTo>
                    <a:pt x="1056" y="624"/>
                  </a:lnTo>
                  <a:lnTo>
                    <a:pt x="1056" y="624"/>
                  </a:lnTo>
                  <a:lnTo>
                    <a:pt x="1053" y="624"/>
                  </a:lnTo>
                  <a:lnTo>
                    <a:pt x="1050" y="622"/>
                  </a:lnTo>
                  <a:lnTo>
                    <a:pt x="1048" y="622"/>
                  </a:lnTo>
                  <a:lnTo>
                    <a:pt x="1047" y="620"/>
                  </a:lnTo>
                  <a:lnTo>
                    <a:pt x="1045" y="620"/>
                  </a:lnTo>
                  <a:lnTo>
                    <a:pt x="1044" y="620"/>
                  </a:lnTo>
                  <a:lnTo>
                    <a:pt x="1042" y="619"/>
                  </a:lnTo>
                  <a:lnTo>
                    <a:pt x="1041" y="619"/>
                  </a:lnTo>
                  <a:lnTo>
                    <a:pt x="1037" y="617"/>
                  </a:lnTo>
                  <a:lnTo>
                    <a:pt x="1036" y="617"/>
                  </a:lnTo>
                  <a:lnTo>
                    <a:pt x="1036" y="617"/>
                  </a:lnTo>
                  <a:lnTo>
                    <a:pt x="1034" y="616"/>
                  </a:lnTo>
                  <a:lnTo>
                    <a:pt x="1033" y="616"/>
                  </a:lnTo>
                  <a:lnTo>
                    <a:pt x="1033" y="616"/>
                  </a:lnTo>
                  <a:lnTo>
                    <a:pt x="1033" y="619"/>
                  </a:lnTo>
                  <a:lnTo>
                    <a:pt x="1031" y="619"/>
                  </a:lnTo>
                  <a:lnTo>
                    <a:pt x="1030" y="622"/>
                  </a:lnTo>
                  <a:lnTo>
                    <a:pt x="1025" y="624"/>
                  </a:lnTo>
                  <a:lnTo>
                    <a:pt x="1025" y="624"/>
                  </a:lnTo>
                  <a:lnTo>
                    <a:pt x="1025" y="625"/>
                  </a:lnTo>
                  <a:lnTo>
                    <a:pt x="1023" y="625"/>
                  </a:lnTo>
                  <a:lnTo>
                    <a:pt x="1023" y="627"/>
                  </a:lnTo>
                  <a:lnTo>
                    <a:pt x="1023" y="627"/>
                  </a:lnTo>
                  <a:lnTo>
                    <a:pt x="1022" y="628"/>
                  </a:lnTo>
                  <a:lnTo>
                    <a:pt x="1022" y="628"/>
                  </a:lnTo>
                  <a:lnTo>
                    <a:pt x="1020" y="630"/>
                  </a:lnTo>
                  <a:lnTo>
                    <a:pt x="1020" y="630"/>
                  </a:lnTo>
                  <a:lnTo>
                    <a:pt x="1020" y="631"/>
                  </a:lnTo>
                  <a:lnTo>
                    <a:pt x="1020" y="631"/>
                  </a:lnTo>
                  <a:lnTo>
                    <a:pt x="1018" y="633"/>
                  </a:lnTo>
                  <a:lnTo>
                    <a:pt x="1018" y="633"/>
                  </a:lnTo>
                  <a:lnTo>
                    <a:pt x="1018" y="636"/>
                  </a:lnTo>
                  <a:lnTo>
                    <a:pt x="1018" y="638"/>
                  </a:lnTo>
                  <a:lnTo>
                    <a:pt x="1018" y="638"/>
                  </a:lnTo>
                  <a:lnTo>
                    <a:pt x="1018" y="639"/>
                  </a:lnTo>
                  <a:lnTo>
                    <a:pt x="1020" y="639"/>
                  </a:lnTo>
                  <a:lnTo>
                    <a:pt x="1020" y="641"/>
                  </a:lnTo>
                  <a:lnTo>
                    <a:pt x="1020" y="641"/>
                  </a:lnTo>
                  <a:lnTo>
                    <a:pt x="1020" y="642"/>
                  </a:lnTo>
                  <a:lnTo>
                    <a:pt x="1020" y="644"/>
                  </a:lnTo>
                  <a:lnTo>
                    <a:pt x="1022" y="644"/>
                  </a:lnTo>
                  <a:lnTo>
                    <a:pt x="1023" y="646"/>
                  </a:lnTo>
                  <a:lnTo>
                    <a:pt x="1023" y="646"/>
                  </a:lnTo>
                  <a:lnTo>
                    <a:pt x="1025" y="646"/>
                  </a:lnTo>
                  <a:lnTo>
                    <a:pt x="1025" y="647"/>
                  </a:lnTo>
                  <a:lnTo>
                    <a:pt x="1025" y="647"/>
                  </a:lnTo>
                  <a:lnTo>
                    <a:pt x="1025" y="650"/>
                  </a:lnTo>
                  <a:lnTo>
                    <a:pt x="1023" y="652"/>
                  </a:lnTo>
                  <a:lnTo>
                    <a:pt x="1023" y="652"/>
                  </a:lnTo>
                  <a:lnTo>
                    <a:pt x="1022" y="653"/>
                  </a:lnTo>
                  <a:lnTo>
                    <a:pt x="1022" y="653"/>
                  </a:lnTo>
                  <a:lnTo>
                    <a:pt x="1020" y="655"/>
                  </a:lnTo>
                  <a:lnTo>
                    <a:pt x="1020" y="655"/>
                  </a:lnTo>
                  <a:lnTo>
                    <a:pt x="1018" y="657"/>
                  </a:lnTo>
                  <a:lnTo>
                    <a:pt x="1017" y="657"/>
                  </a:lnTo>
                  <a:lnTo>
                    <a:pt x="1017" y="657"/>
                  </a:lnTo>
                  <a:lnTo>
                    <a:pt x="1015" y="657"/>
                  </a:lnTo>
                  <a:lnTo>
                    <a:pt x="1014" y="657"/>
                  </a:lnTo>
                  <a:lnTo>
                    <a:pt x="1014" y="658"/>
                  </a:lnTo>
                  <a:lnTo>
                    <a:pt x="1012" y="660"/>
                  </a:lnTo>
                  <a:lnTo>
                    <a:pt x="1011" y="661"/>
                  </a:lnTo>
                  <a:lnTo>
                    <a:pt x="1009" y="661"/>
                  </a:lnTo>
                  <a:lnTo>
                    <a:pt x="1007" y="660"/>
                  </a:lnTo>
                  <a:lnTo>
                    <a:pt x="1007" y="660"/>
                  </a:lnTo>
                  <a:lnTo>
                    <a:pt x="1007" y="658"/>
                  </a:lnTo>
                  <a:lnTo>
                    <a:pt x="1006" y="658"/>
                  </a:lnTo>
                  <a:lnTo>
                    <a:pt x="1001" y="657"/>
                  </a:lnTo>
                  <a:lnTo>
                    <a:pt x="1001" y="658"/>
                  </a:lnTo>
                  <a:lnTo>
                    <a:pt x="1000" y="658"/>
                  </a:lnTo>
                  <a:lnTo>
                    <a:pt x="1000" y="658"/>
                  </a:lnTo>
                  <a:lnTo>
                    <a:pt x="1000" y="657"/>
                  </a:lnTo>
                  <a:lnTo>
                    <a:pt x="998" y="657"/>
                  </a:lnTo>
                  <a:lnTo>
                    <a:pt x="996" y="658"/>
                  </a:lnTo>
                  <a:lnTo>
                    <a:pt x="996" y="658"/>
                  </a:lnTo>
                  <a:lnTo>
                    <a:pt x="995" y="657"/>
                  </a:lnTo>
                  <a:lnTo>
                    <a:pt x="993" y="657"/>
                  </a:lnTo>
                  <a:lnTo>
                    <a:pt x="992" y="655"/>
                  </a:lnTo>
                  <a:lnTo>
                    <a:pt x="992" y="655"/>
                  </a:lnTo>
                  <a:lnTo>
                    <a:pt x="992" y="657"/>
                  </a:lnTo>
                  <a:lnTo>
                    <a:pt x="990" y="657"/>
                  </a:lnTo>
                  <a:lnTo>
                    <a:pt x="990" y="657"/>
                  </a:lnTo>
                  <a:lnTo>
                    <a:pt x="990" y="655"/>
                  </a:lnTo>
                  <a:lnTo>
                    <a:pt x="989" y="655"/>
                  </a:lnTo>
                  <a:lnTo>
                    <a:pt x="987" y="657"/>
                  </a:lnTo>
                  <a:lnTo>
                    <a:pt x="985" y="657"/>
                  </a:lnTo>
                  <a:lnTo>
                    <a:pt x="985" y="657"/>
                  </a:lnTo>
                  <a:lnTo>
                    <a:pt x="984" y="657"/>
                  </a:lnTo>
                  <a:lnTo>
                    <a:pt x="982" y="657"/>
                  </a:lnTo>
                  <a:lnTo>
                    <a:pt x="982" y="657"/>
                  </a:lnTo>
                  <a:lnTo>
                    <a:pt x="979" y="657"/>
                  </a:lnTo>
                  <a:lnTo>
                    <a:pt x="979" y="657"/>
                  </a:lnTo>
                  <a:lnTo>
                    <a:pt x="977" y="657"/>
                  </a:lnTo>
                  <a:lnTo>
                    <a:pt x="977" y="655"/>
                  </a:lnTo>
                  <a:lnTo>
                    <a:pt x="976" y="655"/>
                  </a:lnTo>
                  <a:lnTo>
                    <a:pt x="974" y="655"/>
                  </a:lnTo>
                  <a:lnTo>
                    <a:pt x="973" y="655"/>
                  </a:lnTo>
                  <a:lnTo>
                    <a:pt x="973" y="655"/>
                  </a:lnTo>
                  <a:lnTo>
                    <a:pt x="971" y="655"/>
                  </a:lnTo>
                  <a:lnTo>
                    <a:pt x="971" y="653"/>
                  </a:lnTo>
                  <a:lnTo>
                    <a:pt x="970" y="653"/>
                  </a:lnTo>
                  <a:lnTo>
                    <a:pt x="970" y="652"/>
                  </a:lnTo>
                  <a:lnTo>
                    <a:pt x="968" y="652"/>
                  </a:lnTo>
                  <a:lnTo>
                    <a:pt x="968" y="652"/>
                  </a:lnTo>
                  <a:lnTo>
                    <a:pt x="968" y="650"/>
                  </a:lnTo>
                  <a:lnTo>
                    <a:pt x="966" y="649"/>
                  </a:lnTo>
                  <a:lnTo>
                    <a:pt x="966" y="646"/>
                  </a:lnTo>
                  <a:lnTo>
                    <a:pt x="966" y="646"/>
                  </a:lnTo>
                  <a:lnTo>
                    <a:pt x="963" y="646"/>
                  </a:lnTo>
                  <a:lnTo>
                    <a:pt x="962" y="646"/>
                  </a:lnTo>
                  <a:lnTo>
                    <a:pt x="960" y="644"/>
                  </a:lnTo>
                  <a:lnTo>
                    <a:pt x="957" y="644"/>
                  </a:lnTo>
                  <a:lnTo>
                    <a:pt x="957" y="644"/>
                  </a:lnTo>
                  <a:lnTo>
                    <a:pt x="955" y="644"/>
                  </a:lnTo>
                  <a:lnTo>
                    <a:pt x="954" y="644"/>
                  </a:lnTo>
                  <a:lnTo>
                    <a:pt x="952" y="644"/>
                  </a:lnTo>
                  <a:lnTo>
                    <a:pt x="951" y="644"/>
                  </a:lnTo>
                  <a:lnTo>
                    <a:pt x="949" y="644"/>
                  </a:lnTo>
                  <a:lnTo>
                    <a:pt x="948" y="644"/>
                  </a:lnTo>
                  <a:lnTo>
                    <a:pt x="948" y="642"/>
                  </a:lnTo>
                  <a:lnTo>
                    <a:pt x="948" y="641"/>
                  </a:lnTo>
                  <a:lnTo>
                    <a:pt x="948" y="641"/>
                  </a:lnTo>
                  <a:lnTo>
                    <a:pt x="946" y="641"/>
                  </a:lnTo>
                  <a:lnTo>
                    <a:pt x="944" y="641"/>
                  </a:lnTo>
                  <a:lnTo>
                    <a:pt x="944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1" y="641"/>
                  </a:lnTo>
                  <a:lnTo>
                    <a:pt x="940" y="641"/>
                  </a:lnTo>
                  <a:lnTo>
                    <a:pt x="938" y="639"/>
                  </a:lnTo>
                  <a:lnTo>
                    <a:pt x="938" y="639"/>
                  </a:lnTo>
                  <a:lnTo>
                    <a:pt x="938" y="641"/>
                  </a:lnTo>
                  <a:lnTo>
                    <a:pt x="938" y="641"/>
                  </a:lnTo>
                  <a:lnTo>
                    <a:pt x="936" y="642"/>
                  </a:lnTo>
                  <a:lnTo>
                    <a:pt x="935" y="642"/>
                  </a:lnTo>
                  <a:lnTo>
                    <a:pt x="933" y="642"/>
                  </a:lnTo>
                  <a:lnTo>
                    <a:pt x="930" y="642"/>
                  </a:lnTo>
                  <a:lnTo>
                    <a:pt x="930" y="642"/>
                  </a:lnTo>
                  <a:lnTo>
                    <a:pt x="929" y="644"/>
                  </a:lnTo>
                  <a:lnTo>
                    <a:pt x="929" y="646"/>
                  </a:lnTo>
                  <a:lnTo>
                    <a:pt x="927" y="646"/>
                  </a:lnTo>
                  <a:lnTo>
                    <a:pt x="925" y="646"/>
                  </a:lnTo>
                  <a:lnTo>
                    <a:pt x="925" y="647"/>
                  </a:lnTo>
                  <a:lnTo>
                    <a:pt x="924" y="647"/>
                  </a:lnTo>
                  <a:lnTo>
                    <a:pt x="924" y="647"/>
                  </a:lnTo>
                  <a:lnTo>
                    <a:pt x="922" y="647"/>
                  </a:lnTo>
                  <a:lnTo>
                    <a:pt x="921" y="647"/>
                  </a:lnTo>
                  <a:lnTo>
                    <a:pt x="919" y="647"/>
                  </a:lnTo>
                  <a:lnTo>
                    <a:pt x="918" y="649"/>
                  </a:lnTo>
                  <a:lnTo>
                    <a:pt x="918" y="650"/>
                  </a:lnTo>
                  <a:lnTo>
                    <a:pt x="916" y="650"/>
                  </a:lnTo>
                  <a:lnTo>
                    <a:pt x="914" y="650"/>
                  </a:lnTo>
                  <a:lnTo>
                    <a:pt x="914" y="652"/>
                  </a:lnTo>
                  <a:lnTo>
                    <a:pt x="913" y="652"/>
                  </a:lnTo>
                  <a:lnTo>
                    <a:pt x="910" y="652"/>
                  </a:lnTo>
                  <a:lnTo>
                    <a:pt x="910" y="653"/>
                  </a:lnTo>
                  <a:lnTo>
                    <a:pt x="908" y="653"/>
                  </a:lnTo>
                  <a:lnTo>
                    <a:pt x="907" y="653"/>
                  </a:lnTo>
                  <a:lnTo>
                    <a:pt x="905" y="653"/>
                  </a:lnTo>
                  <a:lnTo>
                    <a:pt x="905" y="655"/>
                  </a:lnTo>
                  <a:lnTo>
                    <a:pt x="905" y="657"/>
                  </a:lnTo>
                  <a:lnTo>
                    <a:pt x="903" y="657"/>
                  </a:lnTo>
                  <a:lnTo>
                    <a:pt x="902" y="657"/>
                  </a:lnTo>
                  <a:lnTo>
                    <a:pt x="900" y="658"/>
                  </a:lnTo>
                  <a:lnTo>
                    <a:pt x="900" y="660"/>
                  </a:lnTo>
                  <a:lnTo>
                    <a:pt x="900" y="660"/>
                  </a:lnTo>
                  <a:lnTo>
                    <a:pt x="900" y="661"/>
                  </a:lnTo>
                  <a:lnTo>
                    <a:pt x="899" y="661"/>
                  </a:lnTo>
                  <a:lnTo>
                    <a:pt x="897" y="661"/>
                  </a:lnTo>
                  <a:lnTo>
                    <a:pt x="895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2" y="665"/>
                  </a:lnTo>
                  <a:lnTo>
                    <a:pt x="892" y="665"/>
                  </a:lnTo>
                  <a:lnTo>
                    <a:pt x="891" y="666"/>
                  </a:lnTo>
                  <a:lnTo>
                    <a:pt x="889" y="666"/>
                  </a:lnTo>
                  <a:lnTo>
                    <a:pt x="889" y="665"/>
                  </a:lnTo>
                  <a:lnTo>
                    <a:pt x="889" y="665"/>
                  </a:lnTo>
                  <a:lnTo>
                    <a:pt x="888" y="665"/>
                  </a:lnTo>
                  <a:lnTo>
                    <a:pt x="888" y="666"/>
                  </a:lnTo>
                  <a:lnTo>
                    <a:pt x="888" y="666"/>
                  </a:lnTo>
                  <a:lnTo>
                    <a:pt x="886" y="666"/>
                  </a:lnTo>
                  <a:lnTo>
                    <a:pt x="886" y="666"/>
                  </a:lnTo>
                  <a:lnTo>
                    <a:pt x="884" y="666"/>
                  </a:lnTo>
                  <a:lnTo>
                    <a:pt x="884" y="666"/>
                  </a:lnTo>
                  <a:lnTo>
                    <a:pt x="883" y="666"/>
                  </a:lnTo>
                  <a:lnTo>
                    <a:pt x="881" y="666"/>
                  </a:lnTo>
                  <a:lnTo>
                    <a:pt x="881" y="666"/>
                  </a:lnTo>
                  <a:lnTo>
                    <a:pt x="878" y="666"/>
                  </a:lnTo>
                  <a:lnTo>
                    <a:pt x="878" y="668"/>
                  </a:lnTo>
                  <a:lnTo>
                    <a:pt x="878" y="669"/>
                  </a:lnTo>
                  <a:lnTo>
                    <a:pt x="878" y="669"/>
                  </a:lnTo>
                  <a:lnTo>
                    <a:pt x="877" y="671"/>
                  </a:lnTo>
                  <a:lnTo>
                    <a:pt x="875" y="671"/>
                  </a:lnTo>
                  <a:lnTo>
                    <a:pt x="875" y="671"/>
                  </a:lnTo>
                  <a:lnTo>
                    <a:pt x="873" y="671"/>
                  </a:lnTo>
                  <a:lnTo>
                    <a:pt x="873" y="671"/>
                  </a:lnTo>
                  <a:lnTo>
                    <a:pt x="872" y="671"/>
                  </a:lnTo>
                  <a:lnTo>
                    <a:pt x="872" y="672"/>
                  </a:lnTo>
                  <a:lnTo>
                    <a:pt x="870" y="672"/>
                  </a:lnTo>
                  <a:lnTo>
                    <a:pt x="869" y="672"/>
                  </a:lnTo>
                  <a:lnTo>
                    <a:pt x="869" y="672"/>
                  </a:lnTo>
                  <a:lnTo>
                    <a:pt x="867" y="672"/>
                  </a:lnTo>
                  <a:lnTo>
                    <a:pt x="866" y="672"/>
                  </a:lnTo>
                  <a:lnTo>
                    <a:pt x="866" y="672"/>
                  </a:lnTo>
                  <a:lnTo>
                    <a:pt x="866" y="671"/>
                  </a:lnTo>
                  <a:lnTo>
                    <a:pt x="864" y="669"/>
                  </a:lnTo>
                  <a:lnTo>
                    <a:pt x="862" y="669"/>
                  </a:lnTo>
                  <a:lnTo>
                    <a:pt x="861" y="669"/>
                  </a:lnTo>
                  <a:lnTo>
                    <a:pt x="861" y="668"/>
                  </a:lnTo>
                  <a:lnTo>
                    <a:pt x="859" y="666"/>
                  </a:lnTo>
                  <a:lnTo>
                    <a:pt x="858" y="665"/>
                  </a:lnTo>
                  <a:lnTo>
                    <a:pt x="856" y="665"/>
                  </a:lnTo>
                  <a:lnTo>
                    <a:pt x="856" y="663"/>
                  </a:lnTo>
                  <a:lnTo>
                    <a:pt x="856" y="663"/>
                  </a:lnTo>
                  <a:lnTo>
                    <a:pt x="858" y="661"/>
                  </a:lnTo>
                  <a:lnTo>
                    <a:pt x="858" y="660"/>
                  </a:lnTo>
                  <a:lnTo>
                    <a:pt x="856" y="660"/>
                  </a:lnTo>
                  <a:lnTo>
                    <a:pt x="856" y="660"/>
                  </a:lnTo>
                  <a:lnTo>
                    <a:pt x="855" y="661"/>
                  </a:lnTo>
                  <a:lnTo>
                    <a:pt x="853" y="663"/>
                  </a:lnTo>
                  <a:lnTo>
                    <a:pt x="851" y="663"/>
                  </a:lnTo>
                  <a:lnTo>
                    <a:pt x="850" y="665"/>
                  </a:lnTo>
                  <a:lnTo>
                    <a:pt x="850" y="665"/>
                  </a:lnTo>
                  <a:lnTo>
                    <a:pt x="848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5" y="665"/>
                  </a:lnTo>
                  <a:lnTo>
                    <a:pt x="840" y="663"/>
                  </a:lnTo>
                  <a:lnTo>
                    <a:pt x="837" y="663"/>
                  </a:lnTo>
                  <a:lnTo>
                    <a:pt x="837" y="663"/>
                  </a:lnTo>
                  <a:lnTo>
                    <a:pt x="836" y="663"/>
                  </a:lnTo>
                  <a:lnTo>
                    <a:pt x="836" y="661"/>
                  </a:lnTo>
                  <a:lnTo>
                    <a:pt x="834" y="660"/>
                  </a:lnTo>
                  <a:lnTo>
                    <a:pt x="834" y="660"/>
                  </a:lnTo>
                  <a:lnTo>
                    <a:pt x="832" y="658"/>
                  </a:lnTo>
                  <a:lnTo>
                    <a:pt x="832" y="657"/>
                  </a:lnTo>
                  <a:lnTo>
                    <a:pt x="832" y="655"/>
                  </a:lnTo>
                  <a:lnTo>
                    <a:pt x="832" y="655"/>
                  </a:lnTo>
                  <a:lnTo>
                    <a:pt x="831" y="653"/>
                  </a:lnTo>
                  <a:lnTo>
                    <a:pt x="831" y="653"/>
                  </a:lnTo>
                  <a:lnTo>
                    <a:pt x="826" y="652"/>
                  </a:lnTo>
                  <a:lnTo>
                    <a:pt x="825" y="652"/>
                  </a:lnTo>
                  <a:lnTo>
                    <a:pt x="825" y="652"/>
                  </a:lnTo>
                  <a:lnTo>
                    <a:pt x="823" y="652"/>
                  </a:lnTo>
                  <a:lnTo>
                    <a:pt x="821" y="650"/>
                  </a:lnTo>
                  <a:lnTo>
                    <a:pt x="821" y="647"/>
                  </a:lnTo>
                  <a:lnTo>
                    <a:pt x="820" y="646"/>
                  </a:lnTo>
                  <a:lnTo>
                    <a:pt x="820" y="644"/>
                  </a:lnTo>
                  <a:lnTo>
                    <a:pt x="818" y="642"/>
                  </a:lnTo>
                  <a:lnTo>
                    <a:pt x="817" y="641"/>
                  </a:lnTo>
                  <a:lnTo>
                    <a:pt x="817" y="641"/>
                  </a:lnTo>
                  <a:lnTo>
                    <a:pt x="814" y="639"/>
                  </a:lnTo>
                  <a:lnTo>
                    <a:pt x="812" y="638"/>
                  </a:lnTo>
                  <a:lnTo>
                    <a:pt x="809" y="636"/>
                  </a:lnTo>
                  <a:lnTo>
                    <a:pt x="807" y="636"/>
                  </a:lnTo>
                  <a:lnTo>
                    <a:pt x="806" y="638"/>
                  </a:lnTo>
                  <a:lnTo>
                    <a:pt x="806" y="638"/>
                  </a:lnTo>
                  <a:lnTo>
                    <a:pt x="804" y="639"/>
                  </a:lnTo>
                  <a:lnTo>
                    <a:pt x="802" y="639"/>
                  </a:lnTo>
                  <a:lnTo>
                    <a:pt x="801" y="639"/>
                  </a:lnTo>
                  <a:lnTo>
                    <a:pt x="799" y="639"/>
                  </a:lnTo>
                  <a:lnTo>
                    <a:pt x="799" y="639"/>
                  </a:lnTo>
                  <a:lnTo>
                    <a:pt x="798" y="641"/>
                  </a:lnTo>
                  <a:lnTo>
                    <a:pt x="796" y="642"/>
                  </a:lnTo>
                  <a:lnTo>
                    <a:pt x="795" y="642"/>
                  </a:lnTo>
                  <a:lnTo>
                    <a:pt x="791" y="642"/>
                  </a:lnTo>
                  <a:lnTo>
                    <a:pt x="790" y="642"/>
                  </a:lnTo>
                  <a:lnTo>
                    <a:pt x="788" y="641"/>
                  </a:lnTo>
                  <a:lnTo>
                    <a:pt x="785" y="641"/>
                  </a:lnTo>
                  <a:lnTo>
                    <a:pt x="784" y="642"/>
                  </a:lnTo>
                  <a:lnTo>
                    <a:pt x="782" y="642"/>
                  </a:lnTo>
                  <a:lnTo>
                    <a:pt x="780" y="641"/>
                  </a:lnTo>
                  <a:lnTo>
                    <a:pt x="782" y="641"/>
                  </a:lnTo>
                  <a:lnTo>
                    <a:pt x="780" y="639"/>
                  </a:lnTo>
                  <a:lnTo>
                    <a:pt x="780" y="638"/>
                  </a:lnTo>
                  <a:lnTo>
                    <a:pt x="780" y="638"/>
                  </a:lnTo>
                  <a:lnTo>
                    <a:pt x="779" y="638"/>
                  </a:lnTo>
                  <a:lnTo>
                    <a:pt x="777" y="638"/>
                  </a:lnTo>
                  <a:lnTo>
                    <a:pt x="776" y="638"/>
                  </a:lnTo>
                  <a:lnTo>
                    <a:pt x="776" y="636"/>
                  </a:lnTo>
                  <a:lnTo>
                    <a:pt x="776" y="636"/>
                  </a:lnTo>
                  <a:lnTo>
                    <a:pt x="777" y="635"/>
                  </a:lnTo>
                  <a:lnTo>
                    <a:pt x="777" y="633"/>
                  </a:lnTo>
                  <a:lnTo>
                    <a:pt x="776" y="633"/>
                  </a:lnTo>
                  <a:lnTo>
                    <a:pt x="774" y="633"/>
                  </a:lnTo>
                  <a:lnTo>
                    <a:pt x="774" y="631"/>
                  </a:lnTo>
                  <a:lnTo>
                    <a:pt x="773" y="631"/>
                  </a:lnTo>
                  <a:lnTo>
                    <a:pt x="773" y="631"/>
                  </a:lnTo>
                  <a:lnTo>
                    <a:pt x="771" y="631"/>
                  </a:lnTo>
                  <a:lnTo>
                    <a:pt x="769" y="631"/>
                  </a:lnTo>
                  <a:lnTo>
                    <a:pt x="769" y="633"/>
                  </a:lnTo>
                  <a:lnTo>
                    <a:pt x="768" y="633"/>
                  </a:lnTo>
                  <a:lnTo>
                    <a:pt x="768" y="633"/>
                  </a:lnTo>
                  <a:lnTo>
                    <a:pt x="766" y="633"/>
                  </a:lnTo>
                  <a:lnTo>
                    <a:pt x="766" y="635"/>
                  </a:lnTo>
                  <a:lnTo>
                    <a:pt x="766" y="635"/>
                  </a:lnTo>
                  <a:lnTo>
                    <a:pt x="766" y="636"/>
                  </a:lnTo>
                  <a:lnTo>
                    <a:pt x="766" y="638"/>
                  </a:lnTo>
                  <a:lnTo>
                    <a:pt x="765" y="638"/>
                  </a:lnTo>
                  <a:lnTo>
                    <a:pt x="765" y="638"/>
                  </a:lnTo>
                  <a:lnTo>
                    <a:pt x="763" y="638"/>
                  </a:lnTo>
                  <a:lnTo>
                    <a:pt x="761" y="639"/>
                  </a:lnTo>
                  <a:lnTo>
                    <a:pt x="761" y="639"/>
                  </a:lnTo>
                  <a:lnTo>
                    <a:pt x="761" y="641"/>
                  </a:lnTo>
                  <a:lnTo>
                    <a:pt x="761" y="641"/>
                  </a:lnTo>
                  <a:lnTo>
                    <a:pt x="760" y="641"/>
                  </a:lnTo>
                  <a:lnTo>
                    <a:pt x="758" y="638"/>
                  </a:lnTo>
                  <a:lnTo>
                    <a:pt x="757" y="633"/>
                  </a:lnTo>
                  <a:lnTo>
                    <a:pt x="754" y="630"/>
                  </a:lnTo>
                  <a:lnTo>
                    <a:pt x="752" y="627"/>
                  </a:lnTo>
                  <a:lnTo>
                    <a:pt x="747" y="620"/>
                  </a:lnTo>
                  <a:lnTo>
                    <a:pt x="746" y="617"/>
                  </a:lnTo>
                  <a:lnTo>
                    <a:pt x="741" y="611"/>
                  </a:lnTo>
                  <a:lnTo>
                    <a:pt x="738" y="605"/>
                  </a:lnTo>
                  <a:lnTo>
                    <a:pt x="735" y="600"/>
                  </a:lnTo>
                  <a:lnTo>
                    <a:pt x="732" y="597"/>
                  </a:lnTo>
                  <a:lnTo>
                    <a:pt x="730" y="594"/>
                  </a:lnTo>
                  <a:lnTo>
                    <a:pt x="728" y="592"/>
                  </a:lnTo>
                  <a:lnTo>
                    <a:pt x="727" y="590"/>
                  </a:lnTo>
                  <a:lnTo>
                    <a:pt x="724" y="589"/>
                  </a:lnTo>
                  <a:lnTo>
                    <a:pt x="719" y="586"/>
                  </a:lnTo>
                  <a:lnTo>
                    <a:pt x="714" y="583"/>
                  </a:lnTo>
                  <a:lnTo>
                    <a:pt x="711" y="579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8" y="576"/>
                  </a:lnTo>
                  <a:lnTo>
                    <a:pt x="708" y="575"/>
                  </a:lnTo>
                  <a:lnTo>
                    <a:pt x="713" y="576"/>
                  </a:lnTo>
                  <a:lnTo>
                    <a:pt x="713" y="575"/>
                  </a:lnTo>
                  <a:lnTo>
                    <a:pt x="714" y="572"/>
                  </a:lnTo>
                  <a:lnTo>
                    <a:pt x="714" y="570"/>
                  </a:lnTo>
                  <a:lnTo>
                    <a:pt x="713" y="570"/>
                  </a:lnTo>
                  <a:lnTo>
                    <a:pt x="711" y="572"/>
                  </a:lnTo>
                  <a:lnTo>
                    <a:pt x="709" y="572"/>
                  </a:lnTo>
                  <a:lnTo>
                    <a:pt x="709" y="572"/>
                  </a:lnTo>
                  <a:lnTo>
                    <a:pt x="706" y="572"/>
                  </a:lnTo>
                  <a:lnTo>
                    <a:pt x="705" y="573"/>
                  </a:lnTo>
                  <a:lnTo>
                    <a:pt x="700" y="575"/>
                  </a:lnTo>
                  <a:lnTo>
                    <a:pt x="698" y="576"/>
                  </a:lnTo>
                  <a:lnTo>
                    <a:pt x="697" y="576"/>
                  </a:lnTo>
                  <a:lnTo>
                    <a:pt x="694" y="576"/>
                  </a:lnTo>
                  <a:lnTo>
                    <a:pt x="694" y="578"/>
                  </a:lnTo>
                  <a:lnTo>
                    <a:pt x="694" y="578"/>
                  </a:lnTo>
                  <a:lnTo>
                    <a:pt x="694" y="579"/>
                  </a:lnTo>
                  <a:lnTo>
                    <a:pt x="691" y="581"/>
                  </a:lnTo>
                  <a:lnTo>
                    <a:pt x="689" y="583"/>
                  </a:lnTo>
                  <a:lnTo>
                    <a:pt x="687" y="583"/>
                  </a:lnTo>
                  <a:lnTo>
                    <a:pt x="686" y="581"/>
                  </a:lnTo>
                  <a:lnTo>
                    <a:pt x="686" y="583"/>
                  </a:lnTo>
                  <a:lnTo>
                    <a:pt x="683" y="583"/>
                  </a:lnTo>
                  <a:lnTo>
                    <a:pt x="679" y="586"/>
                  </a:lnTo>
                  <a:lnTo>
                    <a:pt x="679" y="586"/>
                  </a:lnTo>
                  <a:lnTo>
                    <a:pt x="679" y="587"/>
                  </a:lnTo>
                  <a:lnTo>
                    <a:pt x="679" y="589"/>
                  </a:lnTo>
                  <a:lnTo>
                    <a:pt x="678" y="589"/>
                  </a:lnTo>
                  <a:lnTo>
                    <a:pt x="678" y="587"/>
                  </a:lnTo>
                  <a:lnTo>
                    <a:pt x="676" y="587"/>
                  </a:lnTo>
                  <a:lnTo>
                    <a:pt x="675" y="586"/>
                  </a:lnTo>
                  <a:lnTo>
                    <a:pt x="672" y="586"/>
                  </a:lnTo>
                  <a:lnTo>
                    <a:pt x="670" y="586"/>
                  </a:lnTo>
                  <a:lnTo>
                    <a:pt x="668" y="587"/>
                  </a:lnTo>
                  <a:lnTo>
                    <a:pt x="665" y="589"/>
                  </a:lnTo>
                  <a:lnTo>
                    <a:pt x="665" y="589"/>
                  </a:lnTo>
                  <a:lnTo>
                    <a:pt x="664" y="589"/>
                  </a:lnTo>
                  <a:lnTo>
                    <a:pt x="664" y="589"/>
                  </a:lnTo>
                  <a:lnTo>
                    <a:pt x="664" y="587"/>
                  </a:lnTo>
                  <a:lnTo>
                    <a:pt x="664" y="586"/>
                  </a:lnTo>
                  <a:lnTo>
                    <a:pt x="664" y="584"/>
                  </a:lnTo>
                  <a:lnTo>
                    <a:pt x="665" y="583"/>
                  </a:lnTo>
                  <a:lnTo>
                    <a:pt x="667" y="581"/>
                  </a:lnTo>
                  <a:lnTo>
                    <a:pt x="668" y="579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68" y="578"/>
                  </a:lnTo>
                  <a:lnTo>
                    <a:pt x="668" y="578"/>
                  </a:lnTo>
                  <a:lnTo>
                    <a:pt x="667" y="578"/>
                  </a:lnTo>
                  <a:lnTo>
                    <a:pt x="667" y="578"/>
                  </a:lnTo>
                  <a:lnTo>
                    <a:pt x="665" y="579"/>
                  </a:lnTo>
                  <a:lnTo>
                    <a:pt x="664" y="579"/>
                  </a:lnTo>
                  <a:lnTo>
                    <a:pt x="662" y="579"/>
                  </a:lnTo>
                  <a:lnTo>
                    <a:pt x="661" y="579"/>
                  </a:lnTo>
                  <a:lnTo>
                    <a:pt x="657" y="576"/>
                  </a:lnTo>
                  <a:lnTo>
                    <a:pt x="656" y="576"/>
                  </a:lnTo>
                  <a:lnTo>
                    <a:pt x="654" y="576"/>
                  </a:lnTo>
                  <a:lnTo>
                    <a:pt x="653" y="576"/>
                  </a:lnTo>
                  <a:lnTo>
                    <a:pt x="653" y="576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9"/>
                  </a:lnTo>
                  <a:lnTo>
                    <a:pt x="651" y="579"/>
                  </a:lnTo>
                  <a:lnTo>
                    <a:pt x="651" y="579"/>
                  </a:lnTo>
                  <a:lnTo>
                    <a:pt x="650" y="578"/>
                  </a:lnTo>
                  <a:lnTo>
                    <a:pt x="650" y="576"/>
                  </a:lnTo>
                  <a:lnTo>
                    <a:pt x="650" y="575"/>
                  </a:lnTo>
                  <a:lnTo>
                    <a:pt x="648" y="573"/>
                  </a:lnTo>
                  <a:lnTo>
                    <a:pt x="648" y="572"/>
                  </a:lnTo>
                  <a:lnTo>
                    <a:pt x="646" y="573"/>
                  </a:lnTo>
                  <a:lnTo>
                    <a:pt x="645" y="573"/>
                  </a:lnTo>
                  <a:lnTo>
                    <a:pt x="645" y="575"/>
                  </a:lnTo>
                  <a:lnTo>
                    <a:pt x="643" y="575"/>
                  </a:lnTo>
                  <a:lnTo>
                    <a:pt x="640" y="575"/>
                  </a:lnTo>
                  <a:lnTo>
                    <a:pt x="635" y="575"/>
                  </a:lnTo>
                  <a:lnTo>
                    <a:pt x="632" y="575"/>
                  </a:lnTo>
                  <a:lnTo>
                    <a:pt x="631" y="573"/>
                  </a:lnTo>
                  <a:lnTo>
                    <a:pt x="632" y="572"/>
                  </a:lnTo>
                  <a:lnTo>
                    <a:pt x="632" y="570"/>
                  </a:lnTo>
                  <a:lnTo>
                    <a:pt x="632" y="568"/>
                  </a:lnTo>
                  <a:lnTo>
                    <a:pt x="632" y="567"/>
                  </a:lnTo>
                  <a:lnTo>
                    <a:pt x="632" y="564"/>
                  </a:lnTo>
                  <a:lnTo>
                    <a:pt x="631" y="559"/>
                  </a:lnTo>
                  <a:lnTo>
                    <a:pt x="629" y="556"/>
                  </a:lnTo>
                  <a:lnTo>
                    <a:pt x="627" y="553"/>
                  </a:lnTo>
                  <a:lnTo>
                    <a:pt x="626" y="553"/>
                  </a:lnTo>
                  <a:lnTo>
                    <a:pt x="623" y="553"/>
                  </a:lnTo>
                  <a:lnTo>
                    <a:pt x="621" y="554"/>
                  </a:lnTo>
                  <a:lnTo>
                    <a:pt x="621" y="554"/>
                  </a:lnTo>
                  <a:lnTo>
                    <a:pt x="620" y="554"/>
                  </a:lnTo>
                  <a:lnTo>
                    <a:pt x="618" y="556"/>
                  </a:lnTo>
                  <a:lnTo>
                    <a:pt x="616" y="554"/>
                  </a:lnTo>
                  <a:lnTo>
                    <a:pt x="615" y="554"/>
                  </a:lnTo>
                  <a:lnTo>
                    <a:pt x="613" y="554"/>
                  </a:lnTo>
                  <a:lnTo>
                    <a:pt x="612" y="553"/>
                  </a:lnTo>
                  <a:lnTo>
                    <a:pt x="609" y="551"/>
                  </a:lnTo>
                  <a:lnTo>
                    <a:pt x="605" y="551"/>
                  </a:lnTo>
                  <a:lnTo>
                    <a:pt x="601" y="551"/>
                  </a:lnTo>
                  <a:lnTo>
                    <a:pt x="599" y="551"/>
                  </a:lnTo>
                  <a:lnTo>
                    <a:pt x="597" y="553"/>
                  </a:lnTo>
                  <a:lnTo>
                    <a:pt x="594" y="554"/>
                  </a:lnTo>
                  <a:lnTo>
                    <a:pt x="593" y="554"/>
                  </a:lnTo>
                  <a:lnTo>
                    <a:pt x="591" y="554"/>
                  </a:lnTo>
                  <a:lnTo>
                    <a:pt x="590" y="556"/>
                  </a:lnTo>
                  <a:lnTo>
                    <a:pt x="590" y="556"/>
                  </a:lnTo>
                  <a:lnTo>
                    <a:pt x="590" y="557"/>
                  </a:lnTo>
                  <a:lnTo>
                    <a:pt x="590" y="559"/>
                  </a:lnTo>
                  <a:lnTo>
                    <a:pt x="590" y="559"/>
                  </a:lnTo>
                  <a:lnTo>
                    <a:pt x="588" y="559"/>
                  </a:lnTo>
                  <a:lnTo>
                    <a:pt x="586" y="559"/>
                  </a:lnTo>
                  <a:lnTo>
                    <a:pt x="585" y="559"/>
                  </a:lnTo>
                  <a:lnTo>
                    <a:pt x="582" y="561"/>
                  </a:lnTo>
                  <a:lnTo>
                    <a:pt x="579" y="562"/>
                  </a:lnTo>
                  <a:lnTo>
                    <a:pt x="575" y="562"/>
                  </a:lnTo>
                  <a:lnTo>
                    <a:pt x="574" y="562"/>
                  </a:lnTo>
                  <a:lnTo>
                    <a:pt x="569" y="564"/>
                  </a:lnTo>
                  <a:lnTo>
                    <a:pt x="566" y="564"/>
                  </a:lnTo>
                  <a:lnTo>
                    <a:pt x="561" y="565"/>
                  </a:lnTo>
                  <a:lnTo>
                    <a:pt x="556" y="565"/>
                  </a:lnTo>
                  <a:lnTo>
                    <a:pt x="556" y="565"/>
                  </a:lnTo>
                  <a:lnTo>
                    <a:pt x="553" y="567"/>
                  </a:lnTo>
                  <a:lnTo>
                    <a:pt x="550" y="567"/>
                  </a:lnTo>
                  <a:lnTo>
                    <a:pt x="550" y="567"/>
                  </a:lnTo>
                  <a:lnTo>
                    <a:pt x="549" y="567"/>
                  </a:lnTo>
                  <a:lnTo>
                    <a:pt x="549" y="567"/>
                  </a:lnTo>
                  <a:lnTo>
                    <a:pt x="547" y="568"/>
                  </a:lnTo>
                  <a:lnTo>
                    <a:pt x="545" y="570"/>
                  </a:lnTo>
                  <a:lnTo>
                    <a:pt x="545" y="572"/>
                  </a:lnTo>
                  <a:lnTo>
                    <a:pt x="545" y="572"/>
                  </a:lnTo>
                  <a:lnTo>
                    <a:pt x="544" y="572"/>
                  </a:lnTo>
                  <a:lnTo>
                    <a:pt x="542" y="570"/>
                  </a:lnTo>
                  <a:lnTo>
                    <a:pt x="541" y="572"/>
                  </a:lnTo>
                  <a:lnTo>
                    <a:pt x="538" y="572"/>
                  </a:lnTo>
                  <a:lnTo>
                    <a:pt x="536" y="572"/>
                  </a:lnTo>
                  <a:lnTo>
                    <a:pt x="536" y="572"/>
                  </a:lnTo>
                  <a:lnTo>
                    <a:pt x="531" y="572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27" y="573"/>
                  </a:lnTo>
                  <a:lnTo>
                    <a:pt x="525" y="573"/>
                  </a:lnTo>
                  <a:lnTo>
                    <a:pt x="525" y="573"/>
                  </a:lnTo>
                  <a:lnTo>
                    <a:pt x="523" y="575"/>
                  </a:lnTo>
                  <a:lnTo>
                    <a:pt x="520" y="575"/>
                  </a:lnTo>
                  <a:lnTo>
                    <a:pt x="519" y="575"/>
                  </a:lnTo>
                  <a:lnTo>
                    <a:pt x="517" y="575"/>
                  </a:lnTo>
                  <a:lnTo>
                    <a:pt x="517" y="576"/>
                  </a:lnTo>
                  <a:lnTo>
                    <a:pt x="515" y="576"/>
                  </a:lnTo>
                  <a:lnTo>
                    <a:pt x="509" y="578"/>
                  </a:lnTo>
                  <a:lnTo>
                    <a:pt x="509" y="578"/>
                  </a:lnTo>
                  <a:lnTo>
                    <a:pt x="508" y="578"/>
                  </a:lnTo>
                  <a:lnTo>
                    <a:pt x="501" y="578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495" y="578"/>
                  </a:lnTo>
                  <a:lnTo>
                    <a:pt x="490" y="578"/>
                  </a:lnTo>
                  <a:lnTo>
                    <a:pt x="489" y="578"/>
                  </a:lnTo>
                  <a:lnTo>
                    <a:pt x="487" y="579"/>
                  </a:lnTo>
                  <a:lnTo>
                    <a:pt x="487" y="581"/>
                  </a:lnTo>
                  <a:lnTo>
                    <a:pt x="487" y="583"/>
                  </a:lnTo>
                  <a:lnTo>
                    <a:pt x="487" y="584"/>
                  </a:lnTo>
                  <a:lnTo>
                    <a:pt x="486" y="586"/>
                  </a:lnTo>
                  <a:lnTo>
                    <a:pt x="486" y="586"/>
                  </a:lnTo>
                  <a:lnTo>
                    <a:pt x="487" y="587"/>
                  </a:lnTo>
                  <a:lnTo>
                    <a:pt x="489" y="587"/>
                  </a:lnTo>
                  <a:lnTo>
                    <a:pt x="490" y="587"/>
                  </a:lnTo>
                  <a:lnTo>
                    <a:pt x="492" y="587"/>
                  </a:lnTo>
                  <a:lnTo>
                    <a:pt x="492" y="587"/>
                  </a:lnTo>
                  <a:lnTo>
                    <a:pt x="493" y="587"/>
                  </a:lnTo>
                  <a:lnTo>
                    <a:pt x="493" y="587"/>
                  </a:lnTo>
                  <a:lnTo>
                    <a:pt x="493" y="589"/>
                  </a:lnTo>
                  <a:lnTo>
                    <a:pt x="493" y="589"/>
                  </a:lnTo>
                  <a:lnTo>
                    <a:pt x="492" y="589"/>
                  </a:lnTo>
                  <a:lnTo>
                    <a:pt x="490" y="589"/>
                  </a:lnTo>
                  <a:lnTo>
                    <a:pt x="489" y="589"/>
                  </a:lnTo>
                  <a:lnTo>
                    <a:pt x="489" y="590"/>
                  </a:lnTo>
                  <a:lnTo>
                    <a:pt x="489" y="592"/>
                  </a:lnTo>
                  <a:lnTo>
                    <a:pt x="489" y="592"/>
                  </a:lnTo>
                  <a:lnTo>
                    <a:pt x="490" y="592"/>
                  </a:lnTo>
                  <a:lnTo>
                    <a:pt x="492" y="594"/>
                  </a:lnTo>
                  <a:lnTo>
                    <a:pt x="493" y="594"/>
                  </a:lnTo>
                  <a:lnTo>
                    <a:pt x="495" y="594"/>
                  </a:lnTo>
                  <a:lnTo>
                    <a:pt x="497" y="595"/>
                  </a:lnTo>
                  <a:lnTo>
                    <a:pt x="500" y="597"/>
                  </a:lnTo>
                  <a:lnTo>
                    <a:pt x="501" y="597"/>
                  </a:lnTo>
                  <a:lnTo>
                    <a:pt x="501" y="598"/>
                  </a:lnTo>
                  <a:lnTo>
                    <a:pt x="501" y="598"/>
                  </a:lnTo>
                  <a:lnTo>
                    <a:pt x="500" y="600"/>
                  </a:lnTo>
                  <a:lnTo>
                    <a:pt x="498" y="598"/>
                  </a:lnTo>
                  <a:lnTo>
                    <a:pt x="497" y="598"/>
                  </a:lnTo>
                  <a:lnTo>
                    <a:pt x="493" y="598"/>
                  </a:lnTo>
                  <a:lnTo>
                    <a:pt x="492" y="598"/>
                  </a:lnTo>
                  <a:lnTo>
                    <a:pt x="489" y="598"/>
                  </a:lnTo>
                  <a:lnTo>
                    <a:pt x="486" y="598"/>
                  </a:lnTo>
                  <a:lnTo>
                    <a:pt x="486" y="600"/>
                  </a:lnTo>
                  <a:lnTo>
                    <a:pt x="486" y="602"/>
                  </a:lnTo>
                  <a:lnTo>
                    <a:pt x="484" y="602"/>
                  </a:lnTo>
                  <a:lnTo>
                    <a:pt x="482" y="603"/>
                  </a:lnTo>
                  <a:lnTo>
                    <a:pt x="482" y="605"/>
                  </a:lnTo>
                  <a:lnTo>
                    <a:pt x="482" y="606"/>
                  </a:lnTo>
                  <a:lnTo>
                    <a:pt x="486" y="609"/>
                  </a:lnTo>
                  <a:lnTo>
                    <a:pt x="486" y="611"/>
                  </a:lnTo>
                  <a:lnTo>
                    <a:pt x="484" y="613"/>
                  </a:lnTo>
                  <a:lnTo>
                    <a:pt x="482" y="613"/>
                  </a:lnTo>
                  <a:lnTo>
                    <a:pt x="481" y="614"/>
                  </a:lnTo>
                  <a:lnTo>
                    <a:pt x="478" y="614"/>
                  </a:lnTo>
                  <a:lnTo>
                    <a:pt x="478" y="616"/>
                  </a:lnTo>
                  <a:lnTo>
                    <a:pt x="474" y="617"/>
                  </a:lnTo>
                  <a:lnTo>
                    <a:pt x="471" y="619"/>
                  </a:lnTo>
                  <a:lnTo>
                    <a:pt x="471" y="619"/>
                  </a:lnTo>
                  <a:lnTo>
                    <a:pt x="471" y="620"/>
                  </a:lnTo>
                  <a:lnTo>
                    <a:pt x="474" y="620"/>
                  </a:lnTo>
                  <a:lnTo>
                    <a:pt x="476" y="622"/>
                  </a:lnTo>
                  <a:lnTo>
                    <a:pt x="478" y="624"/>
                  </a:lnTo>
                  <a:lnTo>
                    <a:pt x="478" y="624"/>
                  </a:lnTo>
                  <a:lnTo>
                    <a:pt x="481" y="625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90" y="628"/>
                  </a:lnTo>
                  <a:lnTo>
                    <a:pt x="492" y="628"/>
                  </a:lnTo>
                  <a:lnTo>
                    <a:pt x="493" y="630"/>
                  </a:lnTo>
                  <a:lnTo>
                    <a:pt x="493" y="633"/>
                  </a:lnTo>
                  <a:lnTo>
                    <a:pt x="493" y="635"/>
                  </a:lnTo>
                  <a:lnTo>
                    <a:pt x="492" y="638"/>
                  </a:lnTo>
                  <a:lnTo>
                    <a:pt x="492" y="639"/>
                  </a:lnTo>
                  <a:lnTo>
                    <a:pt x="489" y="641"/>
                  </a:lnTo>
                  <a:lnTo>
                    <a:pt x="484" y="642"/>
                  </a:lnTo>
                  <a:lnTo>
                    <a:pt x="481" y="642"/>
                  </a:lnTo>
                  <a:lnTo>
                    <a:pt x="479" y="642"/>
                  </a:lnTo>
                  <a:lnTo>
                    <a:pt x="478" y="642"/>
                  </a:lnTo>
                  <a:lnTo>
                    <a:pt x="474" y="642"/>
                  </a:lnTo>
                  <a:lnTo>
                    <a:pt x="474" y="641"/>
                  </a:lnTo>
                  <a:lnTo>
                    <a:pt x="473" y="639"/>
                  </a:lnTo>
                  <a:lnTo>
                    <a:pt x="471" y="639"/>
                  </a:lnTo>
                  <a:lnTo>
                    <a:pt x="471" y="639"/>
                  </a:lnTo>
                  <a:lnTo>
                    <a:pt x="470" y="641"/>
                  </a:lnTo>
                  <a:lnTo>
                    <a:pt x="470" y="642"/>
                  </a:lnTo>
                  <a:lnTo>
                    <a:pt x="468" y="644"/>
                  </a:lnTo>
                  <a:lnTo>
                    <a:pt x="468" y="646"/>
                  </a:lnTo>
                  <a:lnTo>
                    <a:pt x="463" y="647"/>
                  </a:lnTo>
                  <a:lnTo>
                    <a:pt x="463" y="646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59" y="644"/>
                  </a:lnTo>
                  <a:lnTo>
                    <a:pt x="457" y="642"/>
                  </a:lnTo>
                  <a:lnTo>
                    <a:pt x="457" y="642"/>
                  </a:lnTo>
                  <a:lnTo>
                    <a:pt x="456" y="642"/>
                  </a:lnTo>
                  <a:lnTo>
                    <a:pt x="454" y="642"/>
                  </a:lnTo>
                  <a:lnTo>
                    <a:pt x="452" y="639"/>
                  </a:lnTo>
                  <a:lnTo>
                    <a:pt x="451" y="638"/>
                  </a:lnTo>
                  <a:lnTo>
                    <a:pt x="448" y="636"/>
                  </a:lnTo>
                  <a:lnTo>
                    <a:pt x="445" y="635"/>
                  </a:lnTo>
                  <a:lnTo>
                    <a:pt x="445" y="636"/>
                  </a:lnTo>
                  <a:lnTo>
                    <a:pt x="443" y="636"/>
                  </a:lnTo>
                  <a:lnTo>
                    <a:pt x="440" y="635"/>
                  </a:lnTo>
                  <a:lnTo>
                    <a:pt x="440" y="635"/>
                  </a:lnTo>
                  <a:lnTo>
                    <a:pt x="438" y="636"/>
                  </a:lnTo>
                  <a:lnTo>
                    <a:pt x="438" y="638"/>
                  </a:lnTo>
                  <a:lnTo>
                    <a:pt x="437" y="638"/>
                  </a:lnTo>
                  <a:lnTo>
                    <a:pt x="435" y="639"/>
                  </a:lnTo>
                  <a:lnTo>
                    <a:pt x="433" y="639"/>
                  </a:lnTo>
                  <a:lnTo>
                    <a:pt x="432" y="638"/>
                  </a:lnTo>
                  <a:lnTo>
                    <a:pt x="430" y="636"/>
                  </a:lnTo>
                  <a:lnTo>
                    <a:pt x="427" y="636"/>
                  </a:lnTo>
                  <a:lnTo>
                    <a:pt x="426" y="636"/>
                  </a:lnTo>
                  <a:lnTo>
                    <a:pt x="424" y="636"/>
                  </a:lnTo>
                  <a:lnTo>
                    <a:pt x="422" y="638"/>
                  </a:lnTo>
                  <a:lnTo>
                    <a:pt x="421" y="636"/>
                  </a:lnTo>
                  <a:lnTo>
                    <a:pt x="421" y="636"/>
                  </a:lnTo>
                  <a:lnTo>
                    <a:pt x="418" y="638"/>
                  </a:lnTo>
                  <a:lnTo>
                    <a:pt x="416" y="639"/>
                  </a:lnTo>
                  <a:lnTo>
                    <a:pt x="415" y="641"/>
                  </a:lnTo>
                  <a:lnTo>
                    <a:pt x="415" y="642"/>
                  </a:lnTo>
                  <a:lnTo>
                    <a:pt x="413" y="644"/>
                  </a:lnTo>
                  <a:lnTo>
                    <a:pt x="410" y="644"/>
                  </a:lnTo>
                  <a:lnTo>
                    <a:pt x="408" y="644"/>
                  </a:lnTo>
                  <a:lnTo>
                    <a:pt x="407" y="644"/>
                  </a:lnTo>
                  <a:lnTo>
                    <a:pt x="404" y="642"/>
                  </a:lnTo>
                  <a:lnTo>
                    <a:pt x="402" y="641"/>
                  </a:lnTo>
                  <a:lnTo>
                    <a:pt x="399" y="639"/>
                  </a:lnTo>
                  <a:lnTo>
                    <a:pt x="397" y="638"/>
                  </a:lnTo>
                  <a:lnTo>
                    <a:pt x="396" y="636"/>
                  </a:lnTo>
                  <a:lnTo>
                    <a:pt x="394" y="636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9"/>
                  </a:lnTo>
                  <a:lnTo>
                    <a:pt x="394" y="641"/>
                  </a:lnTo>
                  <a:lnTo>
                    <a:pt x="394" y="642"/>
                  </a:lnTo>
                  <a:lnTo>
                    <a:pt x="394" y="644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1" y="644"/>
                  </a:lnTo>
                  <a:lnTo>
                    <a:pt x="391" y="642"/>
                  </a:lnTo>
                  <a:lnTo>
                    <a:pt x="391" y="641"/>
                  </a:lnTo>
                  <a:lnTo>
                    <a:pt x="389" y="638"/>
                  </a:lnTo>
                  <a:lnTo>
                    <a:pt x="388" y="636"/>
                  </a:lnTo>
                  <a:lnTo>
                    <a:pt x="386" y="636"/>
                  </a:lnTo>
                  <a:lnTo>
                    <a:pt x="385" y="635"/>
                  </a:lnTo>
                  <a:lnTo>
                    <a:pt x="383" y="633"/>
                  </a:lnTo>
                  <a:lnTo>
                    <a:pt x="381" y="633"/>
                  </a:lnTo>
                  <a:lnTo>
                    <a:pt x="380" y="631"/>
                  </a:lnTo>
                  <a:lnTo>
                    <a:pt x="378" y="630"/>
                  </a:lnTo>
                  <a:lnTo>
                    <a:pt x="377" y="628"/>
                  </a:lnTo>
                  <a:lnTo>
                    <a:pt x="375" y="628"/>
                  </a:lnTo>
                  <a:lnTo>
                    <a:pt x="374" y="627"/>
                  </a:lnTo>
                  <a:lnTo>
                    <a:pt x="374" y="628"/>
                  </a:lnTo>
                  <a:lnTo>
                    <a:pt x="370" y="628"/>
                  </a:lnTo>
                  <a:lnTo>
                    <a:pt x="369" y="628"/>
                  </a:lnTo>
                  <a:lnTo>
                    <a:pt x="367" y="627"/>
                  </a:lnTo>
                  <a:lnTo>
                    <a:pt x="366" y="627"/>
                  </a:lnTo>
                  <a:lnTo>
                    <a:pt x="366" y="627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3" y="627"/>
                  </a:lnTo>
                  <a:lnTo>
                    <a:pt x="361" y="625"/>
                  </a:lnTo>
                  <a:lnTo>
                    <a:pt x="361" y="624"/>
                  </a:lnTo>
                  <a:lnTo>
                    <a:pt x="359" y="624"/>
                  </a:lnTo>
                  <a:lnTo>
                    <a:pt x="356" y="624"/>
                  </a:lnTo>
                  <a:lnTo>
                    <a:pt x="351" y="627"/>
                  </a:lnTo>
                  <a:lnTo>
                    <a:pt x="350" y="628"/>
                  </a:lnTo>
                  <a:lnTo>
                    <a:pt x="348" y="628"/>
                  </a:lnTo>
                  <a:lnTo>
                    <a:pt x="347" y="628"/>
                  </a:lnTo>
                  <a:lnTo>
                    <a:pt x="347" y="628"/>
                  </a:lnTo>
                  <a:lnTo>
                    <a:pt x="345" y="627"/>
                  </a:lnTo>
                  <a:lnTo>
                    <a:pt x="345" y="627"/>
                  </a:lnTo>
                  <a:lnTo>
                    <a:pt x="345" y="625"/>
                  </a:lnTo>
                  <a:lnTo>
                    <a:pt x="344" y="625"/>
                  </a:lnTo>
                  <a:lnTo>
                    <a:pt x="342" y="624"/>
                  </a:lnTo>
                  <a:lnTo>
                    <a:pt x="339" y="624"/>
                  </a:lnTo>
                  <a:lnTo>
                    <a:pt x="337" y="624"/>
                  </a:lnTo>
                  <a:lnTo>
                    <a:pt x="337" y="624"/>
                  </a:lnTo>
                  <a:lnTo>
                    <a:pt x="336" y="625"/>
                  </a:lnTo>
                  <a:lnTo>
                    <a:pt x="334" y="627"/>
                  </a:lnTo>
                  <a:lnTo>
                    <a:pt x="331" y="630"/>
                  </a:lnTo>
                  <a:lnTo>
                    <a:pt x="331" y="630"/>
                  </a:lnTo>
                  <a:lnTo>
                    <a:pt x="329" y="631"/>
                  </a:lnTo>
                  <a:lnTo>
                    <a:pt x="328" y="631"/>
                  </a:lnTo>
                  <a:lnTo>
                    <a:pt x="326" y="633"/>
                  </a:lnTo>
                  <a:lnTo>
                    <a:pt x="325" y="635"/>
                  </a:lnTo>
                  <a:lnTo>
                    <a:pt x="322" y="635"/>
                  </a:lnTo>
                  <a:lnTo>
                    <a:pt x="320" y="635"/>
                  </a:lnTo>
                  <a:lnTo>
                    <a:pt x="318" y="636"/>
                  </a:lnTo>
                  <a:lnTo>
                    <a:pt x="317" y="638"/>
                  </a:lnTo>
                  <a:lnTo>
                    <a:pt x="317" y="639"/>
                  </a:lnTo>
                  <a:lnTo>
                    <a:pt x="314" y="642"/>
                  </a:lnTo>
                  <a:lnTo>
                    <a:pt x="310" y="644"/>
                  </a:lnTo>
                  <a:lnTo>
                    <a:pt x="309" y="644"/>
                  </a:lnTo>
                  <a:lnTo>
                    <a:pt x="309" y="644"/>
                  </a:lnTo>
                  <a:lnTo>
                    <a:pt x="307" y="644"/>
                  </a:lnTo>
                  <a:lnTo>
                    <a:pt x="307" y="644"/>
                  </a:lnTo>
                  <a:lnTo>
                    <a:pt x="307" y="646"/>
                  </a:lnTo>
                  <a:lnTo>
                    <a:pt x="307" y="649"/>
                  </a:lnTo>
                  <a:lnTo>
                    <a:pt x="309" y="652"/>
                  </a:lnTo>
                  <a:lnTo>
                    <a:pt x="309" y="653"/>
                  </a:lnTo>
                  <a:lnTo>
                    <a:pt x="309" y="653"/>
                  </a:lnTo>
                  <a:lnTo>
                    <a:pt x="310" y="655"/>
                  </a:lnTo>
                  <a:lnTo>
                    <a:pt x="309" y="657"/>
                  </a:lnTo>
                  <a:lnTo>
                    <a:pt x="309" y="657"/>
                  </a:lnTo>
                  <a:lnTo>
                    <a:pt x="306" y="658"/>
                  </a:lnTo>
                  <a:lnTo>
                    <a:pt x="304" y="658"/>
                  </a:lnTo>
                  <a:lnTo>
                    <a:pt x="303" y="658"/>
                  </a:lnTo>
                  <a:lnTo>
                    <a:pt x="301" y="657"/>
                  </a:lnTo>
                  <a:lnTo>
                    <a:pt x="301" y="657"/>
                  </a:lnTo>
                  <a:lnTo>
                    <a:pt x="298" y="653"/>
                  </a:lnTo>
                  <a:lnTo>
                    <a:pt x="295" y="650"/>
                  </a:lnTo>
                  <a:lnTo>
                    <a:pt x="293" y="649"/>
                  </a:lnTo>
                  <a:lnTo>
                    <a:pt x="292" y="647"/>
                  </a:lnTo>
                  <a:lnTo>
                    <a:pt x="290" y="649"/>
                  </a:lnTo>
                  <a:lnTo>
                    <a:pt x="290" y="649"/>
                  </a:lnTo>
                  <a:lnTo>
                    <a:pt x="288" y="650"/>
                  </a:lnTo>
                  <a:lnTo>
                    <a:pt x="288" y="650"/>
                  </a:lnTo>
                  <a:lnTo>
                    <a:pt x="287" y="652"/>
                  </a:lnTo>
                  <a:lnTo>
                    <a:pt x="287" y="653"/>
                  </a:lnTo>
                  <a:lnTo>
                    <a:pt x="287" y="655"/>
                  </a:lnTo>
                  <a:lnTo>
                    <a:pt x="287" y="655"/>
                  </a:lnTo>
                  <a:lnTo>
                    <a:pt x="285" y="657"/>
                  </a:lnTo>
                  <a:lnTo>
                    <a:pt x="284" y="658"/>
                  </a:lnTo>
                  <a:lnTo>
                    <a:pt x="282" y="661"/>
                  </a:lnTo>
                  <a:lnTo>
                    <a:pt x="281" y="665"/>
                  </a:lnTo>
                  <a:lnTo>
                    <a:pt x="281" y="668"/>
                  </a:lnTo>
                  <a:lnTo>
                    <a:pt x="281" y="669"/>
                  </a:lnTo>
                  <a:lnTo>
                    <a:pt x="282" y="669"/>
                  </a:lnTo>
                  <a:lnTo>
                    <a:pt x="284" y="671"/>
                  </a:lnTo>
                  <a:lnTo>
                    <a:pt x="284" y="672"/>
                  </a:lnTo>
                  <a:lnTo>
                    <a:pt x="284" y="672"/>
                  </a:lnTo>
                  <a:lnTo>
                    <a:pt x="282" y="674"/>
                  </a:lnTo>
                  <a:lnTo>
                    <a:pt x="281" y="676"/>
                  </a:lnTo>
                  <a:lnTo>
                    <a:pt x="279" y="679"/>
                  </a:lnTo>
                  <a:lnTo>
                    <a:pt x="277" y="682"/>
                  </a:lnTo>
                  <a:lnTo>
                    <a:pt x="279" y="685"/>
                  </a:lnTo>
                  <a:lnTo>
                    <a:pt x="281" y="687"/>
                  </a:lnTo>
                  <a:lnTo>
                    <a:pt x="284" y="688"/>
                  </a:lnTo>
                  <a:lnTo>
                    <a:pt x="284" y="688"/>
                  </a:lnTo>
                  <a:lnTo>
                    <a:pt x="285" y="691"/>
                  </a:lnTo>
                  <a:lnTo>
                    <a:pt x="285" y="693"/>
                  </a:lnTo>
                  <a:lnTo>
                    <a:pt x="285" y="694"/>
                  </a:lnTo>
                  <a:lnTo>
                    <a:pt x="285" y="694"/>
                  </a:lnTo>
                  <a:lnTo>
                    <a:pt x="287" y="696"/>
                  </a:lnTo>
                  <a:lnTo>
                    <a:pt x="287" y="698"/>
                  </a:lnTo>
                  <a:lnTo>
                    <a:pt x="288" y="698"/>
                  </a:lnTo>
                  <a:lnTo>
                    <a:pt x="290" y="696"/>
                  </a:lnTo>
                  <a:lnTo>
                    <a:pt x="292" y="696"/>
                  </a:lnTo>
                  <a:lnTo>
                    <a:pt x="296" y="698"/>
                  </a:lnTo>
                  <a:lnTo>
                    <a:pt x="299" y="698"/>
                  </a:lnTo>
                  <a:lnTo>
                    <a:pt x="299" y="698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6" y="705"/>
                  </a:lnTo>
                  <a:lnTo>
                    <a:pt x="306" y="707"/>
                  </a:lnTo>
                  <a:lnTo>
                    <a:pt x="307" y="710"/>
                  </a:lnTo>
                  <a:lnTo>
                    <a:pt x="309" y="712"/>
                  </a:lnTo>
                  <a:lnTo>
                    <a:pt x="312" y="715"/>
                  </a:lnTo>
                  <a:lnTo>
                    <a:pt x="312" y="717"/>
                  </a:lnTo>
                  <a:lnTo>
                    <a:pt x="310" y="717"/>
                  </a:lnTo>
                  <a:lnTo>
                    <a:pt x="309" y="717"/>
                  </a:lnTo>
                  <a:lnTo>
                    <a:pt x="307" y="717"/>
                  </a:lnTo>
                  <a:lnTo>
                    <a:pt x="307" y="715"/>
                  </a:lnTo>
                  <a:lnTo>
                    <a:pt x="306" y="715"/>
                  </a:lnTo>
                  <a:lnTo>
                    <a:pt x="306" y="715"/>
                  </a:lnTo>
                  <a:lnTo>
                    <a:pt x="306" y="717"/>
                  </a:lnTo>
                  <a:lnTo>
                    <a:pt x="304" y="717"/>
                  </a:lnTo>
                  <a:lnTo>
                    <a:pt x="306" y="718"/>
                  </a:lnTo>
                  <a:lnTo>
                    <a:pt x="306" y="718"/>
                  </a:lnTo>
                  <a:lnTo>
                    <a:pt x="306" y="720"/>
                  </a:lnTo>
                  <a:lnTo>
                    <a:pt x="306" y="720"/>
                  </a:lnTo>
                  <a:lnTo>
                    <a:pt x="309" y="720"/>
                  </a:lnTo>
                  <a:lnTo>
                    <a:pt x="312" y="721"/>
                  </a:lnTo>
                  <a:lnTo>
                    <a:pt x="315" y="723"/>
                  </a:lnTo>
                  <a:lnTo>
                    <a:pt x="315" y="723"/>
                  </a:lnTo>
                  <a:lnTo>
                    <a:pt x="315" y="724"/>
                  </a:lnTo>
                  <a:lnTo>
                    <a:pt x="314" y="724"/>
                  </a:lnTo>
                  <a:lnTo>
                    <a:pt x="314" y="726"/>
                  </a:lnTo>
                  <a:lnTo>
                    <a:pt x="314" y="726"/>
                  </a:lnTo>
                  <a:lnTo>
                    <a:pt x="309" y="728"/>
                  </a:lnTo>
                  <a:lnTo>
                    <a:pt x="309" y="728"/>
                  </a:lnTo>
                  <a:lnTo>
                    <a:pt x="307" y="728"/>
                  </a:lnTo>
                  <a:lnTo>
                    <a:pt x="307" y="729"/>
                  </a:lnTo>
                  <a:lnTo>
                    <a:pt x="307" y="729"/>
                  </a:lnTo>
                  <a:lnTo>
                    <a:pt x="309" y="731"/>
                  </a:lnTo>
                  <a:lnTo>
                    <a:pt x="309" y="731"/>
                  </a:lnTo>
                  <a:lnTo>
                    <a:pt x="307" y="731"/>
                  </a:lnTo>
                  <a:lnTo>
                    <a:pt x="307" y="731"/>
                  </a:lnTo>
                  <a:lnTo>
                    <a:pt x="306" y="731"/>
                  </a:lnTo>
                  <a:lnTo>
                    <a:pt x="306" y="731"/>
                  </a:lnTo>
                  <a:lnTo>
                    <a:pt x="304" y="731"/>
                  </a:lnTo>
                  <a:lnTo>
                    <a:pt x="301" y="734"/>
                  </a:lnTo>
                  <a:lnTo>
                    <a:pt x="299" y="734"/>
                  </a:lnTo>
                  <a:lnTo>
                    <a:pt x="298" y="734"/>
                  </a:lnTo>
                  <a:lnTo>
                    <a:pt x="295" y="735"/>
                  </a:lnTo>
                  <a:lnTo>
                    <a:pt x="295" y="735"/>
                  </a:lnTo>
                  <a:lnTo>
                    <a:pt x="293" y="735"/>
                  </a:lnTo>
                  <a:lnTo>
                    <a:pt x="293" y="735"/>
                  </a:lnTo>
                  <a:lnTo>
                    <a:pt x="292" y="737"/>
                  </a:lnTo>
                  <a:lnTo>
                    <a:pt x="292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7"/>
                  </a:lnTo>
                  <a:lnTo>
                    <a:pt x="292" y="739"/>
                  </a:lnTo>
                  <a:lnTo>
                    <a:pt x="290" y="739"/>
                  </a:lnTo>
                  <a:lnTo>
                    <a:pt x="290" y="739"/>
                  </a:lnTo>
                  <a:lnTo>
                    <a:pt x="290" y="740"/>
                  </a:lnTo>
                  <a:lnTo>
                    <a:pt x="288" y="740"/>
                  </a:lnTo>
                  <a:lnTo>
                    <a:pt x="288" y="742"/>
                  </a:lnTo>
                  <a:lnTo>
                    <a:pt x="288" y="743"/>
                  </a:lnTo>
                  <a:lnTo>
                    <a:pt x="287" y="745"/>
                  </a:lnTo>
                  <a:lnTo>
                    <a:pt x="287" y="746"/>
                  </a:lnTo>
                  <a:lnTo>
                    <a:pt x="285" y="748"/>
                  </a:lnTo>
                  <a:lnTo>
                    <a:pt x="285" y="750"/>
                  </a:lnTo>
                  <a:lnTo>
                    <a:pt x="284" y="751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2" y="751"/>
                  </a:lnTo>
                  <a:lnTo>
                    <a:pt x="281" y="753"/>
                  </a:lnTo>
                  <a:lnTo>
                    <a:pt x="279" y="753"/>
                  </a:lnTo>
                  <a:lnTo>
                    <a:pt x="279" y="754"/>
                  </a:lnTo>
                  <a:lnTo>
                    <a:pt x="279" y="756"/>
                  </a:lnTo>
                  <a:lnTo>
                    <a:pt x="279" y="757"/>
                  </a:lnTo>
                  <a:lnTo>
                    <a:pt x="279" y="757"/>
                  </a:lnTo>
                  <a:lnTo>
                    <a:pt x="282" y="757"/>
                  </a:lnTo>
                  <a:lnTo>
                    <a:pt x="284" y="759"/>
                  </a:lnTo>
                  <a:lnTo>
                    <a:pt x="285" y="761"/>
                  </a:lnTo>
                  <a:lnTo>
                    <a:pt x="287" y="762"/>
                  </a:lnTo>
                  <a:lnTo>
                    <a:pt x="287" y="764"/>
                  </a:lnTo>
                  <a:lnTo>
                    <a:pt x="288" y="765"/>
                  </a:lnTo>
                  <a:lnTo>
                    <a:pt x="290" y="769"/>
                  </a:lnTo>
                  <a:lnTo>
                    <a:pt x="290" y="773"/>
                  </a:lnTo>
                  <a:lnTo>
                    <a:pt x="292" y="769"/>
                  </a:lnTo>
                  <a:lnTo>
                    <a:pt x="293" y="767"/>
                  </a:lnTo>
                  <a:lnTo>
                    <a:pt x="292" y="769"/>
                  </a:lnTo>
                  <a:lnTo>
                    <a:pt x="292" y="770"/>
                  </a:lnTo>
                  <a:lnTo>
                    <a:pt x="290" y="773"/>
                  </a:lnTo>
                  <a:lnTo>
                    <a:pt x="290" y="776"/>
                  </a:lnTo>
                  <a:lnTo>
                    <a:pt x="290" y="778"/>
                  </a:lnTo>
                  <a:lnTo>
                    <a:pt x="290" y="778"/>
                  </a:lnTo>
                  <a:lnTo>
                    <a:pt x="290" y="783"/>
                  </a:lnTo>
                  <a:lnTo>
                    <a:pt x="290" y="783"/>
                  </a:lnTo>
                  <a:lnTo>
                    <a:pt x="292" y="783"/>
                  </a:lnTo>
                  <a:lnTo>
                    <a:pt x="292" y="784"/>
                  </a:lnTo>
                  <a:lnTo>
                    <a:pt x="293" y="786"/>
                  </a:lnTo>
                  <a:lnTo>
                    <a:pt x="293" y="787"/>
                  </a:lnTo>
                  <a:lnTo>
                    <a:pt x="295" y="789"/>
                  </a:lnTo>
                  <a:lnTo>
                    <a:pt x="295" y="789"/>
                  </a:lnTo>
                  <a:lnTo>
                    <a:pt x="299" y="794"/>
                  </a:lnTo>
                  <a:lnTo>
                    <a:pt x="301" y="797"/>
                  </a:lnTo>
                  <a:lnTo>
                    <a:pt x="303" y="798"/>
                  </a:lnTo>
                  <a:lnTo>
                    <a:pt x="303" y="800"/>
                  </a:lnTo>
                  <a:lnTo>
                    <a:pt x="304" y="802"/>
                  </a:lnTo>
                  <a:lnTo>
                    <a:pt x="304" y="802"/>
                  </a:lnTo>
                  <a:lnTo>
                    <a:pt x="306" y="803"/>
                  </a:lnTo>
                  <a:lnTo>
                    <a:pt x="306" y="803"/>
                  </a:lnTo>
                  <a:lnTo>
                    <a:pt x="304" y="806"/>
                  </a:lnTo>
                  <a:lnTo>
                    <a:pt x="303" y="806"/>
                  </a:lnTo>
                  <a:lnTo>
                    <a:pt x="303" y="808"/>
                  </a:lnTo>
                  <a:lnTo>
                    <a:pt x="299" y="809"/>
                  </a:lnTo>
                  <a:lnTo>
                    <a:pt x="298" y="809"/>
                  </a:lnTo>
                  <a:lnTo>
                    <a:pt x="298" y="811"/>
                  </a:lnTo>
                  <a:lnTo>
                    <a:pt x="296" y="814"/>
                  </a:lnTo>
                  <a:lnTo>
                    <a:pt x="295" y="814"/>
                  </a:lnTo>
                  <a:lnTo>
                    <a:pt x="292" y="813"/>
                  </a:lnTo>
                  <a:lnTo>
                    <a:pt x="290" y="813"/>
                  </a:lnTo>
                  <a:lnTo>
                    <a:pt x="288" y="813"/>
                  </a:lnTo>
                  <a:lnTo>
                    <a:pt x="287" y="811"/>
                  </a:lnTo>
                  <a:lnTo>
                    <a:pt x="287" y="809"/>
                  </a:lnTo>
                  <a:lnTo>
                    <a:pt x="285" y="808"/>
                  </a:lnTo>
                  <a:lnTo>
                    <a:pt x="284" y="808"/>
                  </a:lnTo>
                  <a:lnTo>
                    <a:pt x="284" y="806"/>
                  </a:lnTo>
                  <a:lnTo>
                    <a:pt x="284" y="806"/>
                  </a:lnTo>
                  <a:lnTo>
                    <a:pt x="282" y="806"/>
                  </a:lnTo>
                  <a:lnTo>
                    <a:pt x="281" y="805"/>
                  </a:lnTo>
                  <a:lnTo>
                    <a:pt x="279" y="803"/>
                  </a:lnTo>
                  <a:lnTo>
                    <a:pt x="279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6" y="802"/>
                  </a:lnTo>
                  <a:lnTo>
                    <a:pt x="274" y="802"/>
                  </a:lnTo>
                  <a:lnTo>
                    <a:pt x="274" y="802"/>
                  </a:lnTo>
                  <a:lnTo>
                    <a:pt x="273" y="800"/>
                  </a:lnTo>
                  <a:lnTo>
                    <a:pt x="271" y="800"/>
                  </a:lnTo>
                  <a:lnTo>
                    <a:pt x="271" y="800"/>
                  </a:lnTo>
                  <a:lnTo>
                    <a:pt x="269" y="800"/>
                  </a:lnTo>
                  <a:lnTo>
                    <a:pt x="268" y="800"/>
                  </a:lnTo>
                  <a:lnTo>
                    <a:pt x="268" y="798"/>
                  </a:lnTo>
                  <a:lnTo>
                    <a:pt x="266" y="798"/>
                  </a:lnTo>
                  <a:lnTo>
                    <a:pt x="265" y="797"/>
                  </a:lnTo>
                  <a:lnTo>
                    <a:pt x="263" y="797"/>
                  </a:lnTo>
                  <a:lnTo>
                    <a:pt x="263" y="795"/>
                  </a:lnTo>
                  <a:lnTo>
                    <a:pt x="265" y="794"/>
                  </a:lnTo>
                  <a:lnTo>
                    <a:pt x="265" y="792"/>
                  </a:lnTo>
                  <a:lnTo>
                    <a:pt x="265" y="791"/>
                  </a:lnTo>
                  <a:lnTo>
                    <a:pt x="263" y="791"/>
                  </a:lnTo>
                  <a:lnTo>
                    <a:pt x="262" y="791"/>
                  </a:lnTo>
                  <a:lnTo>
                    <a:pt x="258" y="791"/>
                  </a:lnTo>
                  <a:lnTo>
                    <a:pt x="257" y="789"/>
                  </a:lnTo>
                  <a:lnTo>
                    <a:pt x="257" y="789"/>
                  </a:lnTo>
                  <a:lnTo>
                    <a:pt x="255" y="787"/>
                  </a:lnTo>
                  <a:lnTo>
                    <a:pt x="254" y="787"/>
                  </a:lnTo>
                  <a:lnTo>
                    <a:pt x="252" y="787"/>
                  </a:lnTo>
                  <a:lnTo>
                    <a:pt x="252" y="787"/>
                  </a:lnTo>
                  <a:lnTo>
                    <a:pt x="251" y="789"/>
                  </a:lnTo>
                  <a:lnTo>
                    <a:pt x="251" y="787"/>
                  </a:lnTo>
                  <a:lnTo>
                    <a:pt x="249" y="787"/>
                  </a:lnTo>
                  <a:lnTo>
                    <a:pt x="247" y="787"/>
                  </a:lnTo>
                  <a:lnTo>
                    <a:pt x="247" y="787"/>
                  </a:lnTo>
                  <a:lnTo>
                    <a:pt x="244" y="787"/>
                  </a:lnTo>
                  <a:lnTo>
                    <a:pt x="243" y="789"/>
                  </a:lnTo>
                  <a:lnTo>
                    <a:pt x="241" y="789"/>
                  </a:lnTo>
                  <a:lnTo>
                    <a:pt x="240" y="789"/>
                  </a:lnTo>
                  <a:lnTo>
                    <a:pt x="240" y="791"/>
                  </a:lnTo>
                  <a:lnTo>
                    <a:pt x="238" y="791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5" y="786"/>
                  </a:lnTo>
                  <a:lnTo>
                    <a:pt x="233" y="786"/>
                  </a:lnTo>
                  <a:lnTo>
                    <a:pt x="230" y="784"/>
                  </a:lnTo>
                  <a:lnTo>
                    <a:pt x="227" y="783"/>
                  </a:lnTo>
                  <a:lnTo>
                    <a:pt x="225" y="781"/>
                  </a:lnTo>
                  <a:lnTo>
                    <a:pt x="225" y="781"/>
                  </a:lnTo>
                  <a:lnTo>
                    <a:pt x="224" y="780"/>
                  </a:lnTo>
                  <a:lnTo>
                    <a:pt x="222" y="780"/>
                  </a:lnTo>
                  <a:lnTo>
                    <a:pt x="221" y="780"/>
                  </a:lnTo>
                  <a:lnTo>
                    <a:pt x="219" y="780"/>
                  </a:lnTo>
                  <a:lnTo>
                    <a:pt x="217" y="778"/>
                  </a:lnTo>
                  <a:lnTo>
                    <a:pt x="214" y="778"/>
                  </a:lnTo>
                  <a:lnTo>
                    <a:pt x="213" y="780"/>
                  </a:lnTo>
                  <a:lnTo>
                    <a:pt x="213" y="780"/>
                  </a:lnTo>
                  <a:lnTo>
                    <a:pt x="211" y="780"/>
                  </a:lnTo>
                  <a:lnTo>
                    <a:pt x="205" y="778"/>
                  </a:lnTo>
                  <a:lnTo>
                    <a:pt x="203" y="778"/>
                  </a:lnTo>
                  <a:lnTo>
                    <a:pt x="202" y="776"/>
                  </a:lnTo>
                  <a:lnTo>
                    <a:pt x="197" y="776"/>
                  </a:lnTo>
                  <a:lnTo>
                    <a:pt x="195" y="775"/>
                  </a:lnTo>
                  <a:lnTo>
                    <a:pt x="194" y="775"/>
                  </a:lnTo>
                  <a:lnTo>
                    <a:pt x="191" y="773"/>
                  </a:lnTo>
                  <a:lnTo>
                    <a:pt x="189" y="773"/>
                  </a:lnTo>
                  <a:lnTo>
                    <a:pt x="187" y="773"/>
                  </a:lnTo>
                  <a:lnTo>
                    <a:pt x="184" y="773"/>
                  </a:lnTo>
                  <a:lnTo>
                    <a:pt x="183" y="773"/>
                  </a:lnTo>
                  <a:lnTo>
                    <a:pt x="183" y="775"/>
                  </a:lnTo>
                  <a:lnTo>
                    <a:pt x="181" y="775"/>
                  </a:lnTo>
                  <a:lnTo>
                    <a:pt x="180" y="775"/>
                  </a:lnTo>
                  <a:lnTo>
                    <a:pt x="175" y="770"/>
                  </a:lnTo>
                  <a:lnTo>
                    <a:pt x="172" y="767"/>
                  </a:lnTo>
                  <a:lnTo>
                    <a:pt x="164" y="761"/>
                  </a:lnTo>
                  <a:lnTo>
                    <a:pt x="162" y="759"/>
                  </a:lnTo>
                  <a:lnTo>
                    <a:pt x="158" y="759"/>
                  </a:lnTo>
                  <a:lnTo>
                    <a:pt x="156" y="757"/>
                  </a:lnTo>
                  <a:lnTo>
                    <a:pt x="151" y="753"/>
                  </a:lnTo>
                  <a:lnTo>
                    <a:pt x="148" y="753"/>
                  </a:lnTo>
                  <a:lnTo>
                    <a:pt x="146" y="753"/>
                  </a:lnTo>
                  <a:lnTo>
                    <a:pt x="146" y="753"/>
                  </a:lnTo>
                  <a:lnTo>
                    <a:pt x="145" y="753"/>
                  </a:lnTo>
                  <a:lnTo>
                    <a:pt x="143" y="751"/>
                  </a:lnTo>
                  <a:lnTo>
                    <a:pt x="143" y="750"/>
                  </a:lnTo>
                  <a:lnTo>
                    <a:pt x="142" y="748"/>
                  </a:lnTo>
                  <a:lnTo>
                    <a:pt x="137" y="746"/>
                  </a:lnTo>
                  <a:lnTo>
                    <a:pt x="134" y="745"/>
                  </a:lnTo>
                  <a:lnTo>
                    <a:pt x="134" y="745"/>
                  </a:lnTo>
                  <a:lnTo>
                    <a:pt x="134" y="743"/>
                  </a:lnTo>
                  <a:lnTo>
                    <a:pt x="137" y="743"/>
                  </a:lnTo>
                  <a:lnTo>
                    <a:pt x="137" y="742"/>
                  </a:lnTo>
                  <a:lnTo>
                    <a:pt x="135" y="742"/>
                  </a:lnTo>
                  <a:lnTo>
                    <a:pt x="135" y="742"/>
                  </a:lnTo>
                  <a:lnTo>
                    <a:pt x="134" y="740"/>
                  </a:lnTo>
                  <a:lnTo>
                    <a:pt x="135" y="740"/>
                  </a:lnTo>
                  <a:lnTo>
                    <a:pt x="137" y="740"/>
                  </a:lnTo>
                  <a:lnTo>
                    <a:pt x="139" y="740"/>
                  </a:lnTo>
                  <a:lnTo>
                    <a:pt x="140" y="742"/>
                  </a:lnTo>
                  <a:lnTo>
                    <a:pt x="142" y="742"/>
                  </a:lnTo>
                  <a:lnTo>
                    <a:pt x="142" y="742"/>
                  </a:lnTo>
                  <a:lnTo>
                    <a:pt x="148" y="740"/>
                  </a:lnTo>
                  <a:lnTo>
                    <a:pt x="148" y="740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7"/>
                  </a:lnTo>
                  <a:lnTo>
                    <a:pt x="148" y="735"/>
                  </a:lnTo>
                  <a:lnTo>
                    <a:pt x="151" y="732"/>
                  </a:lnTo>
                  <a:lnTo>
                    <a:pt x="153" y="729"/>
                  </a:lnTo>
                  <a:lnTo>
                    <a:pt x="153" y="729"/>
                  </a:lnTo>
                  <a:lnTo>
                    <a:pt x="154" y="729"/>
                  </a:lnTo>
                  <a:lnTo>
                    <a:pt x="154" y="729"/>
                  </a:lnTo>
                  <a:lnTo>
                    <a:pt x="154" y="731"/>
                  </a:lnTo>
                  <a:lnTo>
                    <a:pt x="154" y="729"/>
                  </a:lnTo>
                  <a:lnTo>
                    <a:pt x="156" y="728"/>
                  </a:lnTo>
                  <a:lnTo>
                    <a:pt x="158" y="728"/>
                  </a:lnTo>
                  <a:lnTo>
                    <a:pt x="159" y="728"/>
                  </a:lnTo>
                  <a:lnTo>
                    <a:pt x="161" y="728"/>
                  </a:lnTo>
                  <a:lnTo>
                    <a:pt x="158" y="724"/>
                  </a:lnTo>
                  <a:lnTo>
                    <a:pt x="154" y="723"/>
                  </a:lnTo>
                  <a:lnTo>
                    <a:pt x="153" y="723"/>
                  </a:lnTo>
                  <a:lnTo>
                    <a:pt x="151" y="721"/>
                  </a:lnTo>
                  <a:lnTo>
                    <a:pt x="150" y="720"/>
                  </a:lnTo>
                  <a:lnTo>
                    <a:pt x="150" y="718"/>
                  </a:lnTo>
                  <a:lnTo>
                    <a:pt x="151" y="718"/>
                  </a:lnTo>
                  <a:lnTo>
                    <a:pt x="153" y="718"/>
                  </a:lnTo>
                  <a:lnTo>
                    <a:pt x="156" y="717"/>
                  </a:lnTo>
                  <a:lnTo>
                    <a:pt x="156" y="717"/>
                  </a:lnTo>
                  <a:lnTo>
                    <a:pt x="158" y="717"/>
                  </a:lnTo>
                  <a:lnTo>
                    <a:pt x="161" y="718"/>
                  </a:lnTo>
                  <a:lnTo>
                    <a:pt x="161" y="717"/>
                  </a:lnTo>
                  <a:lnTo>
                    <a:pt x="159" y="715"/>
                  </a:lnTo>
                  <a:lnTo>
                    <a:pt x="162" y="713"/>
                  </a:lnTo>
                  <a:lnTo>
                    <a:pt x="165" y="713"/>
                  </a:lnTo>
                  <a:lnTo>
                    <a:pt x="169" y="710"/>
                  </a:lnTo>
                  <a:lnTo>
                    <a:pt x="172" y="710"/>
                  </a:lnTo>
                  <a:lnTo>
                    <a:pt x="172" y="710"/>
                  </a:lnTo>
                  <a:lnTo>
                    <a:pt x="172" y="709"/>
                  </a:lnTo>
                  <a:lnTo>
                    <a:pt x="172" y="707"/>
                  </a:lnTo>
                  <a:lnTo>
                    <a:pt x="170" y="707"/>
                  </a:lnTo>
                  <a:lnTo>
                    <a:pt x="169" y="707"/>
                  </a:lnTo>
                  <a:lnTo>
                    <a:pt x="167" y="709"/>
                  </a:lnTo>
                  <a:lnTo>
                    <a:pt x="162" y="709"/>
                  </a:lnTo>
                  <a:lnTo>
                    <a:pt x="161" y="709"/>
                  </a:lnTo>
                  <a:lnTo>
                    <a:pt x="162" y="707"/>
                  </a:lnTo>
                  <a:lnTo>
                    <a:pt x="164" y="707"/>
                  </a:lnTo>
                  <a:lnTo>
                    <a:pt x="164" y="707"/>
                  </a:lnTo>
                  <a:lnTo>
                    <a:pt x="161" y="707"/>
                  </a:lnTo>
                  <a:lnTo>
                    <a:pt x="161" y="709"/>
                  </a:lnTo>
                  <a:lnTo>
                    <a:pt x="156" y="710"/>
                  </a:lnTo>
                  <a:lnTo>
                    <a:pt x="156" y="709"/>
                  </a:lnTo>
                  <a:lnTo>
                    <a:pt x="156" y="709"/>
                  </a:lnTo>
                  <a:lnTo>
                    <a:pt x="156" y="707"/>
                  </a:lnTo>
                  <a:lnTo>
                    <a:pt x="158" y="707"/>
                  </a:lnTo>
                  <a:lnTo>
                    <a:pt x="158" y="707"/>
                  </a:lnTo>
                  <a:lnTo>
                    <a:pt x="158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4"/>
                  </a:lnTo>
                  <a:lnTo>
                    <a:pt x="158" y="704"/>
                  </a:lnTo>
                  <a:lnTo>
                    <a:pt x="158" y="702"/>
                  </a:lnTo>
                  <a:lnTo>
                    <a:pt x="158" y="701"/>
                  </a:lnTo>
                  <a:lnTo>
                    <a:pt x="159" y="701"/>
                  </a:lnTo>
                  <a:lnTo>
                    <a:pt x="161" y="699"/>
                  </a:lnTo>
                  <a:lnTo>
                    <a:pt x="162" y="699"/>
                  </a:lnTo>
                  <a:lnTo>
                    <a:pt x="164" y="698"/>
                  </a:lnTo>
                  <a:lnTo>
                    <a:pt x="165" y="696"/>
                  </a:lnTo>
                  <a:lnTo>
                    <a:pt x="165" y="696"/>
                  </a:lnTo>
                  <a:lnTo>
                    <a:pt x="169" y="696"/>
                  </a:lnTo>
                  <a:lnTo>
                    <a:pt x="170" y="696"/>
                  </a:lnTo>
                  <a:lnTo>
                    <a:pt x="173" y="696"/>
                  </a:lnTo>
                  <a:lnTo>
                    <a:pt x="176" y="696"/>
                  </a:lnTo>
                  <a:lnTo>
                    <a:pt x="178" y="696"/>
                  </a:lnTo>
                  <a:lnTo>
                    <a:pt x="178" y="694"/>
                  </a:lnTo>
                  <a:lnTo>
                    <a:pt x="178" y="693"/>
                  </a:lnTo>
                  <a:lnTo>
                    <a:pt x="180" y="693"/>
                  </a:lnTo>
                  <a:lnTo>
                    <a:pt x="180" y="690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0" y="688"/>
                  </a:lnTo>
                  <a:lnTo>
                    <a:pt x="180" y="688"/>
                  </a:lnTo>
                  <a:lnTo>
                    <a:pt x="180" y="687"/>
                  </a:lnTo>
                  <a:lnTo>
                    <a:pt x="180" y="687"/>
                  </a:lnTo>
                  <a:lnTo>
                    <a:pt x="180" y="685"/>
                  </a:lnTo>
                  <a:lnTo>
                    <a:pt x="180" y="683"/>
                  </a:lnTo>
                  <a:lnTo>
                    <a:pt x="180" y="683"/>
                  </a:lnTo>
                  <a:lnTo>
                    <a:pt x="178" y="682"/>
                  </a:lnTo>
                  <a:lnTo>
                    <a:pt x="176" y="682"/>
                  </a:lnTo>
                  <a:lnTo>
                    <a:pt x="176" y="680"/>
                  </a:lnTo>
                  <a:lnTo>
                    <a:pt x="178" y="679"/>
                  </a:lnTo>
                  <a:lnTo>
                    <a:pt x="178" y="679"/>
                  </a:lnTo>
                  <a:lnTo>
                    <a:pt x="180" y="679"/>
                  </a:lnTo>
                  <a:lnTo>
                    <a:pt x="181" y="679"/>
                  </a:lnTo>
                  <a:lnTo>
                    <a:pt x="181" y="679"/>
                  </a:lnTo>
                  <a:lnTo>
                    <a:pt x="183" y="677"/>
                  </a:lnTo>
                  <a:lnTo>
                    <a:pt x="181" y="677"/>
                  </a:lnTo>
                  <a:lnTo>
                    <a:pt x="180" y="677"/>
                  </a:lnTo>
                  <a:lnTo>
                    <a:pt x="178" y="676"/>
                  </a:lnTo>
                  <a:lnTo>
                    <a:pt x="178" y="676"/>
                  </a:lnTo>
                  <a:lnTo>
                    <a:pt x="178" y="674"/>
                  </a:lnTo>
                  <a:lnTo>
                    <a:pt x="178" y="674"/>
                  </a:lnTo>
                  <a:lnTo>
                    <a:pt x="180" y="674"/>
                  </a:lnTo>
                  <a:lnTo>
                    <a:pt x="181" y="672"/>
                  </a:lnTo>
                  <a:lnTo>
                    <a:pt x="183" y="671"/>
                  </a:lnTo>
                  <a:lnTo>
                    <a:pt x="183" y="669"/>
                  </a:lnTo>
                  <a:lnTo>
                    <a:pt x="184" y="669"/>
                  </a:lnTo>
                  <a:lnTo>
                    <a:pt x="184" y="668"/>
                  </a:lnTo>
                  <a:lnTo>
                    <a:pt x="183" y="666"/>
                  </a:lnTo>
                  <a:lnTo>
                    <a:pt x="183" y="665"/>
                  </a:lnTo>
                  <a:lnTo>
                    <a:pt x="183" y="665"/>
                  </a:lnTo>
                  <a:lnTo>
                    <a:pt x="183" y="663"/>
                  </a:lnTo>
                  <a:lnTo>
                    <a:pt x="183" y="663"/>
                  </a:lnTo>
                  <a:lnTo>
                    <a:pt x="181" y="663"/>
                  </a:lnTo>
                  <a:lnTo>
                    <a:pt x="180" y="665"/>
                  </a:lnTo>
                  <a:lnTo>
                    <a:pt x="178" y="665"/>
                  </a:lnTo>
                  <a:lnTo>
                    <a:pt x="176" y="663"/>
                  </a:lnTo>
                  <a:lnTo>
                    <a:pt x="175" y="661"/>
                  </a:lnTo>
                  <a:lnTo>
                    <a:pt x="173" y="661"/>
                  </a:lnTo>
                  <a:lnTo>
                    <a:pt x="172" y="660"/>
                  </a:lnTo>
                  <a:lnTo>
                    <a:pt x="172" y="660"/>
                  </a:lnTo>
                  <a:lnTo>
                    <a:pt x="170" y="658"/>
                  </a:lnTo>
                  <a:lnTo>
                    <a:pt x="170" y="658"/>
                  </a:lnTo>
                  <a:lnTo>
                    <a:pt x="169" y="658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4" y="658"/>
                  </a:lnTo>
                  <a:lnTo>
                    <a:pt x="162" y="657"/>
                  </a:lnTo>
                  <a:lnTo>
                    <a:pt x="161" y="657"/>
                  </a:lnTo>
                  <a:lnTo>
                    <a:pt x="159" y="657"/>
                  </a:lnTo>
                  <a:lnTo>
                    <a:pt x="158" y="655"/>
                  </a:lnTo>
                  <a:lnTo>
                    <a:pt x="156" y="655"/>
                  </a:lnTo>
                  <a:lnTo>
                    <a:pt x="156" y="655"/>
                  </a:lnTo>
                  <a:lnTo>
                    <a:pt x="156" y="657"/>
                  </a:lnTo>
                  <a:lnTo>
                    <a:pt x="156" y="657"/>
                  </a:lnTo>
                  <a:lnTo>
                    <a:pt x="154" y="657"/>
                  </a:lnTo>
                  <a:lnTo>
                    <a:pt x="154" y="657"/>
                  </a:lnTo>
                  <a:lnTo>
                    <a:pt x="153" y="657"/>
                  </a:lnTo>
                  <a:lnTo>
                    <a:pt x="148" y="653"/>
                  </a:lnTo>
                  <a:lnTo>
                    <a:pt x="148" y="652"/>
                  </a:lnTo>
                  <a:lnTo>
                    <a:pt x="146" y="650"/>
                  </a:lnTo>
                  <a:lnTo>
                    <a:pt x="146" y="649"/>
                  </a:lnTo>
                  <a:lnTo>
                    <a:pt x="145" y="647"/>
                  </a:lnTo>
                  <a:lnTo>
                    <a:pt x="143" y="647"/>
                  </a:lnTo>
                  <a:lnTo>
                    <a:pt x="142" y="649"/>
                  </a:lnTo>
                  <a:lnTo>
                    <a:pt x="142" y="649"/>
                  </a:lnTo>
                  <a:lnTo>
                    <a:pt x="140" y="649"/>
                  </a:lnTo>
                  <a:lnTo>
                    <a:pt x="139" y="649"/>
                  </a:lnTo>
                  <a:lnTo>
                    <a:pt x="135" y="650"/>
                  </a:lnTo>
                  <a:lnTo>
                    <a:pt x="134" y="650"/>
                  </a:lnTo>
                  <a:lnTo>
                    <a:pt x="134" y="652"/>
                  </a:lnTo>
                  <a:lnTo>
                    <a:pt x="132" y="652"/>
                  </a:lnTo>
                  <a:lnTo>
                    <a:pt x="131" y="650"/>
                  </a:lnTo>
                  <a:lnTo>
                    <a:pt x="129" y="650"/>
                  </a:lnTo>
                  <a:lnTo>
                    <a:pt x="129" y="650"/>
                  </a:lnTo>
                  <a:lnTo>
                    <a:pt x="128" y="650"/>
                  </a:lnTo>
                  <a:lnTo>
                    <a:pt x="128" y="649"/>
                  </a:lnTo>
                  <a:lnTo>
                    <a:pt x="126" y="649"/>
                  </a:lnTo>
                  <a:lnTo>
                    <a:pt x="124" y="647"/>
                  </a:lnTo>
                  <a:lnTo>
                    <a:pt x="123" y="647"/>
                  </a:lnTo>
                  <a:lnTo>
                    <a:pt x="121" y="649"/>
                  </a:lnTo>
                  <a:lnTo>
                    <a:pt x="120" y="649"/>
                  </a:lnTo>
                  <a:lnTo>
                    <a:pt x="118" y="649"/>
                  </a:lnTo>
                  <a:lnTo>
                    <a:pt x="118" y="647"/>
                  </a:lnTo>
                  <a:lnTo>
                    <a:pt x="117" y="647"/>
                  </a:lnTo>
                  <a:lnTo>
                    <a:pt x="115" y="646"/>
                  </a:lnTo>
                  <a:lnTo>
                    <a:pt x="115" y="644"/>
                  </a:lnTo>
                  <a:lnTo>
                    <a:pt x="115" y="644"/>
                  </a:lnTo>
                  <a:lnTo>
                    <a:pt x="117" y="642"/>
                  </a:lnTo>
                  <a:lnTo>
                    <a:pt x="117" y="642"/>
                  </a:lnTo>
                  <a:lnTo>
                    <a:pt x="115" y="641"/>
                  </a:lnTo>
                  <a:lnTo>
                    <a:pt x="115" y="641"/>
                  </a:lnTo>
                  <a:lnTo>
                    <a:pt x="115" y="639"/>
                  </a:lnTo>
                  <a:lnTo>
                    <a:pt x="115" y="638"/>
                  </a:lnTo>
                  <a:lnTo>
                    <a:pt x="113" y="638"/>
                  </a:lnTo>
                  <a:lnTo>
                    <a:pt x="115" y="636"/>
                  </a:lnTo>
                  <a:lnTo>
                    <a:pt x="115" y="636"/>
                  </a:lnTo>
                  <a:lnTo>
                    <a:pt x="113" y="636"/>
                  </a:lnTo>
                  <a:lnTo>
                    <a:pt x="112" y="636"/>
                  </a:lnTo>
                  <a:lnTo>
                    <a:pt x="112" y="636"/>
                  </a:lnTo>
                  <a:lnTo>
                    <a:pt x="112" y="635"/>
                  </a:lnTo>
                  <a:lnTo>
                    <a:pt x="112" y="633"/>
                  </a:lnTo>
                  <a:lnTo>
                    <a:pt x="110" y="633"/>
                  </a:lnTo>
                  <a:lnTo>
                    <a:pt x="110" y="633"/>
                  </a:lnTo>
                  <a:lnTo>
                    <a:pt x="107" y="633"/>
                  </a:lnTo>
                  <a:lnTo>
                    <a:pt x="106" y="633"/>
                  </a:lnTo>
                  <a:lnTo>
                    <a:pt x="106" y="633"/>
                  </a:lnTo>
                  <a:lnTo>
                    <a:pt x="104" y="633"/>
                  </a:lnTo>
                  <a:lnTo>
                    <a:pt x="102" y="633"/>
                  </a:lnTo>
                  <a:lnTo>
                    <a:pt x="99" y="631"/>
                  </a:lnTo>
                  <a:lnTo>
                    <a:pt x="98" y="631"/>
                  </a:lnTo>
                  <a:lnTo>
                    <a:pt x="99" y="631"/>
                  </a:lnTo>
                  <a:lnTo>
                    <a:pt x="99" y="631"/>
                  </a:lnTo>
                  <a:lnTo>
                    <a:pt x="99" y="630"/>
                  </a:lnTo>
                  <a:lnTo>
                    <a:pt x="99" y="630"/>
                  </a:lnTo>
                  <a:lnTo>
                    <a:pt x="98" y="628"/>
                  </a:lnTo>
                  <a:lnTo>
                    <a:pt x="98" y="628"/>
                  </a:lnTo>
                  <a:lnTo>
                    <a:pt x="98" y="627"/>
                  </a:lnTo>
                  <a:lnTo>
                    <a:pt x="98" y="625"/>
                  </a:lnTo>
                  <a:lnTo>
                    <a:pt x="98" y="625"/>
                  </a:lnTo>
                  <a:lnTo>
                    <a:pt x="98" y="624"/>
                  </a:lnTo>
                  <a:lnTo>
                    <a:pt x="99" y="624"/>
                  </a:lnTo>
                  <a:lnTo>
                    <a:pt x="101" y="624"/>
                  </a:lnTo>
                  <a:lnTo>
                    <a:pt x="101" y="622"/>
                  </a:lnTo>
                  <a:lnTo>
                    <a:pt x="101" y="622"/>
                  </a:lnTo>
                  <a:lnTo>
                    <a:pt x="98" y="617"/>
                  </a:lnTo>
                  <a:lnTo>
                    <a:pt x="96" y="614"/>
                  </a:lnTo>
                  <a:lnTo>
                    <a:pt x="94" y="613"/>
                  </a:lnTo>
                  <a:lnTo>
                    <a:pt x="93" y="611"/>
                  </a:lnTo>
                  <a:lnTo>
                    <a:pt x="91" y="611"/>
                  </a:lnTo>
                  <a:lnTo>
                    <a:pt x="90" y="611"/>
                  </a:lnTo>
                  <a:lnTo>
                    <a:pt x="87" y="611"/>
                  </a:lnTo>
                  <a:lnTo>
                    <a:pt x="85" y="611"/>
                  </a:lnTo>
                  <a:lnTo>
                    <a:pt x="83" y="611"/>
                  </a:lnTo>
                  <a:lnTo>
                    <a:pt x="79" y="613"/>
                  </a:lnTo>
                  <a:lnTo>
                    <a:pt x="79" y="613"/>
                  </a:lnTo>
                  <a:lnTo>
                    <a:pt x="76" y="613"/>
                  </a:lnTo>
                  <a:lnTo>
                    <a:pt x="74" y="611"/>
                  </a:lnTo>
                  <a:lnTo>
                    <a:pt x="72" y="611"/>
                  </a:lnTo>
                  <a:lnTo>
                    <a:pt x="72" y="613"/>
                  </a:lnTo>
                  <a:lnTo>
                    <a:pt x="71" y="613"/>
                  </a:lnTo>
                  <a:lnTo>
                    <a:pt x="71" y="616"/>
                  </a:lnTo>
                  <a:lnTo>
                    <a:pt x="69" y="616"/>
                  </a:lnTo>
                  <a:lnTo>
                    <a:pt x="68" y="617"/>
                  </a:lnTo>
                  <a:lnTo>
                    <a:pt x="68" y="617"/>
                  </a:lnTo>
                  <a:lnTo>
                    <a:pt x="66" y="617"/>
                  </a:lnTo>
                  <a:lnTo>
                    <a:pt x="65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1" y="614"/>
                  </a:lnTo>
                  <a:lnTo>
                    <a:pt x="61" y="613"/>
                  </a:lnTo>
                  <a:lnTo>
                    <a:pt x="61" y="613"/>
                  </a:lnTo>
                  <a:lnTo>
                    <a:pt x="60" y="611"/>
                  </a:lnTo>
                  <a:lnTo>
                    <a:pt x="60" y="609"/>
                  </a:lnTo>
                  <a:lnTo>
                    <a:pt x="60" y="608"/>
                  </a:lnTo>
                  <a:lnTo>
                    <a:pt x="61" y="606"/>
                  </a:lnTo>
                  <a:lnTo>
                    <a:pt x="60" y="605"/>
                  </a:lnTo>
                  <a:lnTo>
                    <a:pt x="60" y="605"/>
                  </a:lnTo>
                  <a:lnTo>
                    <a:pt x="60" y="603"/>
                  </a:lnTo>
                  <a:lnTo>
                    <a:pt x="60" y="603"/>
                  </a:lnTo>
                  <a:lnTo>
                    <a:pt x="60" y="602"/>
                  </a:lnTo>
                  <a:lnTo>
                    <a:pt x="58" y="602"/>
                  </a:lnTo>
                  <a:lnTo>
                    <a:pt x="57" y="600"/>
                  </a:lnTo>
                  <a:lnTo>
                    <a:pt x="57" y="598"/>
                  </a:lnTo>
                  <a:lnTo>
                    <a:pt x="55" y="598"/>
                  </a:lnTo>
                  <a:lnTo>
                    <a:pt x="57" y="597"/>
                  </a:lnTo>
                  <a:lnTo>
                    <a:pt x="57" y="595"/>
                  </a:lnTo>
                  <a:lnTo>
                    <a:pt x="58" y="595"/>
                  </a:lnTo>
                  <a:lnTo>
                    <a:pt x="58" y="594"/>
                  </a:lnTo>
                  <a:lnTo>
                    <a:pt x="60" y="594"/>
                  </a:lnTo>
                  <a:lnTo>
                    <a:pt x="61" y="594"/>
                  </a:lnTo>
                  <a:lnTo>
                    <a:pt x="63" y="595"/>
                  </a:lnTo>
                  <a:lnTo>
                    <a:pt x="63" y="595"/>
                  </a:lnTo>
                  <a:lnTo>
                    <a:pt x="65" y="597"/>
                  </a:lnTo>
                  <a:lnTo>
                    <a:pt x="68" y="597"/>
                  </a:lnTo>
                  <a:lnTo>
                    <a:pt x="68" y="597"/>
                  </a:lnTo>
                  <a:lnTo>
                    <a:pt x="69" y="595"/>
                  </a:lnTo>
                  <a:lnTo>
                    <a:pt x="72" y="594"/>
                  </a:lnTo>
                  <a:lnTo>
                    <a:pt x="72" y="594"/>
                  </a:lnTo>
                  <a:lnTo>
                    <a:pt x="74" y="592"/>
                  </a:lnTo>
                  <a:lnTo>
                    <a:pt x="76" y="592"/>
                  </a:lnTo>
                  <a:lnTo>
                    <a:pt x="77" y="592"/>
                  </a:lnTo>
                  <a:lnTo>
                    <a:pt x="77" y="590"/>
                  </a:lnTo>
                  <a:lnTo>
                    <a:pt x="77" y="590"/>
                  </a:lnTo>
                  <a:lnTo>
                    <a:pt x="76" y="589"/>
                  </a:lnTo>
                  <a:lnTo>
                    <a:pt x="72" y="587"/>
                  </a:lnTo>
                  <a:lnTo>
                    <a:pt x="72" y="587"/>
                  </a:lnTo>
                  <a:lnTo>
                    <a:pt x="72" y="586"/>
                  </a:lnTo>
                  <a:lnTo>
                    <a:pt x="72" y="586"/>
                  </a:lnTo>
                  <a:lnTo>
                    <a:pt x="72" y="584"/>
                  </a:lnTo>
                  <a:lnTo>
                    <a:pt x="69" y="583"/>
                  </a:lnTo>
                  <a:lnTo>
                    <a:pt x="66" y="583"/>
                  </a:lnTo>
                  <a:lnTo>
                    <a:pt x="65" y="583"/>
                  </a:lnTo>
                  <a:lnTo>
                    <a:pt x="63" y="583"/>
                  </a:lnTo>
                  <a:lnTo>
                    <a:pt x="63" y="581"/>
                  </a:lnTo>
                  <a:lnTo>
                    <a:pt x="65" y="579"/>
                  </a:lnTo>
                  <a:lnTo>
                    <a:pt x="65" y="578"/>
                  </a:lnTo>
                  <a:lnTo>
                    <a:pt x="65" y="578"/>
                  </a:lnTo>
                  <a:lnTo>
                    <a:pt x="63" y="578"/>
                  </a:lnTo>
                  <a:lnTo>
                    <a:pt x="61" y="576"/>
                  </a:lnTo>
                  <a:lnTo>
                    <a:pt x="58" y="575"/>
                  </a:lnTo>
                  <a:lnTo>
                    <a:pt x="57" y="573"/>
                  </a:lnTo>
                  <a:lnTo>
                    <a:pt x="55" y="570"/>
                  </a:lnTo>
                  <a:lnTo>
                    <a:pt x="55" y="570"/>
                  </a:lnTo>
                  <a:lnTo>
                    <a:pt x="53" y="568"/>
                  </a:lnTo>
                  <a:lnTo>
                    <a:pt x="53" y="568"/>
                  </a:lnTo>
                  <a:lnTo>
                    <a:pt x="53" y="567"/>
                  </a:lnTo>
                  <a:lnTo>
                    <a:pt x="53" y="565"/>
                  </a:lnTo>
                  <a:lnTo>
                    <a:pt x="53" y="565"/>
                  </a:lnTo>
                  <a:lnTo>
                    <a:pt x="52" y="565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1"/>
                  </a:lnTo>
                  <a:lnTo>
                    <a:pt x="50" y="559"/>
                  </a:lnTo>
                  <a:lnTo>
                    <a:pt x="52" y="557"/>
                  </a:lnTo>
                  <a:lnTo>
                    <a:pt x="52" y="557"/>
                  </a:lnTo>
                  <a:lnTo>
                    <a:pt x="52" y="556"/>
                  </a:lnTo>
                  <a:lnTo>
                    <a:pt x="50" y="554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50" y="551"/>
                  </a:lnTo>
                  <a:lnTo>
                    <a:pt x="50" y="551"/>
                  </a:lnTo>
                  <a:lnTo>
                    <a:pt x="50" y="548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9" y="546"/>
                  </a:lnTo>
                  <a:lnTo>
                    <a:pt x="47" y="546"/>
                  </a:lnTo>
                  <a:lnTo>
                    <a:pt x="47" y="545"/>
                  </a:lnTo>
                  <a:lnTo>
                    <a:pt x="47" y="545"/>
                  </a:lnTo>
                  <a:lnTo>
                    <a:pt x="46" y="545"/>
                  </a:lnTo>
                  <a:lnTo>
                    <a:pt x="44" y="543"/>
                  </a:lnTo>
                  <a:lnTo>
                    <a:pt x="44" y="543"/>
                  </a:lnTo>
                  <a:lnTo>
                    <a:pt x="41" y="542"/>
                  </a:lnTo>
                  <a:lnTo>
                    <a:pt x="38" y="542"/>
                  </a:lnTo>
                  <a:lnTo>
                    <a:pt x="36" y="542"/>
                  </a:lnTo>
                  <a:lnTo>
                    <a:pt x="36" y="542"/>
                  </a:lnTo>
                  <a:lnTo>
                    <a:pt x="35" y="543"/>
                  </a:lnTo>
                  <a:lnTo>
                    <a:pt x="33" y="543"/>
                  </a:lnTo>
                  <a:lnTo>
                    <a:pt x="33" y="543"/>
                  </a:lnTo>
                  <a:lnTo>
                    <a:pt x="31" y="543"/>
                  </a:lnTo>
                  <a:lnTo>
                    <a:pt x="30" y="545"/>
                  </a:lnTo>
                  <a:lnTo>
                    <a:pt x="28" y="543"/>
                  </a:lnTo>
                  <a:lnTo>
                    <a:pt x="28" y="543"/>
                  </a:lnTo>
                  <a:lnTo>
                    <a:pt x="28" y="542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7" y="538"/>
                  </a:lnTo>
                  <a:lnTo>
                    <a:pt x="24" y="538"/>
                  </a:lnTo>
                  <a:lnTo>
                    <a:pt x="24" y="538"/>
                  </a:lnTo>
                  <a:lnTo>
                    <a:pt x="22" y="538"/>
                  </a:lnTo>
                  <a:lnTo>
                    <a:pt x="20" y="540"/>
                  </a:lnTo>
                  <a:lnTo>
                    <a:pt x="19" y="538"/>
                  </a:lnTo>
                  <a:lnTo>
                    <a:pt x="19" y="538"/>
                  </a:lnTo>
                  <a:lnTo>
                    <a:pt x="17" y="537"/>
                  </a:lnTo>
                  <a:lnTo>
                    <a:pt x="17" y="537"/>
                  </a:lnTo>
                  <a:lnTo>
                    <a:pt x="14" y="537"/>
                  </a:lnTo>
                  <a:lnTo>
                    <a:pt x="14" y="537"/>
                  </a:lnTo>
                  <a:lnTo>
                    <a:pt x="12" y="537"/>
                  </a:lnTo>
                  <a:lnTo>
                    <a:pt x="12" y="537"/>
                  </a:lnTo>
                  <a:lnTo>
                    <a:pt x="11" y="535"/>
                  </a:lnTo>
                  <a:lnTo>
                    <a:pt x="11" y="534"/>
                  </a:lnTo>
                  <a:lnTo>
                    <a:pt x="11" y="534"/>
                  </a:lnTo>
                  <a:lnTo>
                    <a:pt x="11" y="532"/>
                  </a:lnTo>
                  <a:lnTo>
                    <a:pt x="11" y="531"/>
                  </a:lnTo>
                  <a:lnTo>
                    <a:pt x="11" y="527"/>
                  </a:lnTo>
                  <a:lnTo>
                    <a:pt x="9" y="527"/>
                  </a:lnTo>
                  <a:lnTo>
                    <a:pt x="9" y="526"/>
                  </a:lnTo>
                  <a:lnTo>
                    <a:pt x="8" y="526"/>
                  </a:lnTo>
                  <a:lnTo>
                    <a:pt x="8" y="524"/>
                  </a:lnTo>
                  <a:lnTo>
                    <a:pt x="6" y="523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3" y="521"/>
                  </a:lnTo>
                  <a:lnTo>
                    <a:pt x="3" y="521"/>
                  </a:lnTo>
                  <a:lnTo>
                    <a:pt x="5" y="518"/>
                  </a:lnTo>
                  <a:lnTo>
                    <a:pt x="5" y="516"/>
                  </a:lnTo>
                  <a:lnTo>
                    <a:pt x="5" y="515"/>
                  </a:lnTo>
                  <a:lnTo>
                    <a:pt x="6" y="515"/>
                  </a:lnTo>
                  <a:lnTo>
                    <a:pt x="6" y="513"/>
                  </a:lnTo>
                  <a:lnTo>
                    <a:pt x="6" y="513"/>
                  </a:lnTo>
                  <a:lnTo>
                    <a:pt x="6" y="512"/>
                  </a:lnTo>
                  <a:lnTo>
                    <a:pt x="6" y="512"/>
                  </a:lnTo>
                  <a:lnTo>
                    <a:pt x="3" y="510"/>
                  </a:lnTo>
                  <a:lnTo>
                    <a:pt x="1" y="509"/>
                  </a:lnTo>
                  <a:lnTo>
                    <a:pt x="1" y="507"/>
                  </a:lnTo>
                  <a:lnTo>
                    <a:pt x="1" y="507"/>
                  </a:lnTo>
                  <a:lnTo>
                    <a:pt x="0" y="507"/>
                  </a:lnTo>
                  <a:lnTo>
                    <a:pt x="0" y="507"/>
                  </a:lnTo>
                  <a:lnTo>
                    <a:pt x="0" y="505"/>
                  </a:lnTo>
                  <a:lnTo>
                    <a:pt x="0" y="504"/>
                  </a:lnTo>
                  <a:lnTo>
                    <a:pt x="1" y="502"/>
                  </a:lnTo>
                  <a:lnTo>
                    <a:pt x="1" y="502"/>
                  </a:lnTo>
                  <a:lnTo>
                    <a:pt x="1" y="501"/>
                  </a:lnTo>
                  <a:lnTo>
                    <a:pt x="5" y="501"/>
                  </a:lnTo>
                  <a:lnTo>
                    <a:pt x="5" y="501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3" y="499"/>
                  </a:lnTo>
                  <a:lnTo>
                    <a:pt x="3" y="498"/>
                  </a:lnTo>
                  <a:lnTo>
                    <a:pt x="3" y="496"/>
                  </a:lnTo>
                  <a:lnTo>
                    <a:pt x="5" y="496"/>
                  </a:lnTo>
                  <a:lnTo>
                    <a:pt x="6" y="498"/>
                  </a:lnTo>
                  <a:lnTo>
                    <a:pt x="6" y="499"/>
                  </a:lnTo>
                  <a:lnTo>
                    <a:pt x="6" y="499"/>
                  </a:lnTo>
                  <a:lnTo>
                    <a:pt x="8" y="499"/>
                  </a:lnTo>
                  <a:lnTo>
                    <a:pt x="8" y="499"/>
                  </a:lnTo>
                  <a:lnTo>
                    <a:pt x="9" y="501"/>
                  </a:lnTo>
                  <a:lnTo>
                    <a:pt x="11" y="499"/>
                  </a:lnTo>
                  <a:lnTo>
                    <a:pt x="11" y="498"/>
                  </a:lnTo>
                  <a:lnTo>
                    <a:pt x="9" y="496"/>
                  </a:lnTo>
                  <a:lnTo>
                    <a:pt x="8" y="494"/>
                  </a:lnTo>
                  <a:lnTo>
                    <a:pt x="6" y="493"/>
                  </a:lnTo>
                  <a:lnTo>
                    <a:pt x="5" y="494"/>
                  </a:lnTo>
                  <a:lnTo>
                    <a:pt x="3" y="493"/>
                  </a:lnTo>
                  <a:lnTo>
                    <a:pt x="3" y="493"/>
                  </a:lnTo>
                  <a:lnTo>
                    <a:pt x="1" y="491"/>
                  </a:lnTo>
                  <a:lnTo>
                    <a:pt x="3" y="491"/>
                  </a:lnTo>
                  <a:lnTo>
                    <a:pt x="5" y="488"/>
                  </a:lnTo>
                  <a:lnTo>
                    <a:pt x="6" y="488"/>
                  </a:lnTo>
                  <a:lnTo>
                    <a:pt x="6" y="486"/>
                  </a:lnTo>
                  <a:lnTo>
                    <a:pt x="6" y="485"/>
                  </a:lnTo>
                  <a:lnTo>
                    <a:pt x="5" y="477"/>
                  </a:lnTo>
                  <a:lnTo>
                    <a:pt x="5" y="477"/>
                  </a:lnTo>
                  <a:lnTo>
                    <a:pt x="3" y="477"/>
                  </a:lnTo>
                  <a:lnTo>
                    <a:pt x="5" y="475"/>
                  </a:lnTo>
                  <a:lnTo>
                    <a:pt x="6" y="472"/>
                  </a:lnTo>
                  <a:lnTo>
                    <a:pt x="8" y="471"/>
                  </a:lnTo>
                  <a:lnTo>
                    <a:pt x="8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9" y="466"/>
                  </a:lnTo>
                  <a:lnTo>
                    <a:pt x="9" y="466"/>
                  </a:lnTo>
                  <a:lnTo>
                    <a:pt x="9" y="464"/>
                  </a:lnTo>
                  <a:lnTo>
                    <a:pt x="9" y="463"/>
                  </a:lnTo>
                  <a:lnTo>
                    <a:pt x="9" y="460"/>
                  </a:lnTo>
                  <a:lnTo>
                    <a:pt x="9" y="460"/>
                  </a:lnTo>
                  <a:lnTo>
                    <a:pt x="11" y="460"/>
                  </a:lnTo>
                  <a:lnTo>
                    <a:pt x="11" y="460"/>
                  </a:lnTo>
                  <a:lnTo>
                    <a:pt x="14" y="461"/>
                  </a:lnTo>
                  <a:lnTo>
                    <a:pt x="14" y="460"/>
                  </a:lnTo>
                  <a:lnTo>
                    <a:pt x="16" y="458"/>
                  </a:lnTo>
                  <a:lnTo>
                    <a:pt x="16" y="458"/>
                  </a:lnTo>
                  <a:lnTo>
                    <a:pt x="17" y="458"/>
                  </a:lnTo>
                  <a:lnTo>
                    <a:pt x="19" y="458"/>
                  </a:lnTo>
                  <a:lnTo>
                    <a:pt x="20" y="458"/>
                  </a:lnTo>
                  <a:lnTo>
                    <a:pt x="22" y="458"/>
                  </a:lnTo>
                  <a:lnTo>
                    <a:pt x="22" y="458"/>
                  </a:lnTo>
                  <a:lnTo>
                    <a:pt x="24" y="457"/>
                  </a:lnTo>
                  <a:lnTo>
                    <a:pt x="24" y="455"/>
                  </a:lnTo>
                  <a:lnTo>
                    <a:pt x="25" y="455"/>
                  </a:lnTo>
                  <a:lnTo>
                    <a:pt x="33" y="455"/>
                  </a:lnTo>
                  <a:lnTo>
                    <a:pt x="39" y="457"/>
                  </a:lnTo>
                  <a:lnTo>
                    <a:pt x="39" y="457"/>
                  </a:lnTo>
                  <a:lnTo>
                    <a:pt x="39" y="455"/>
                  </a:lnTo>
                  <a:lnTo>
                    <a:pt x="38" y="455"/>
                  </a:lnTo>
                  <a:lnTo>
                    <a:pt x="38" y="453"/>
                  </a:lnTo>
                  <a:lnTo>
                    <a:pt x="36" y="452"/>
                  </a:lnTo>
                  <a:lnTo>
                    <a:pt x="33" y="450"/>
                  </a:lnTo>
                  <a:lnTo>
                    <a:pt x="31" y="450"/>
                  </a:lnTo>
                  <a:lnTo>
                    <a:pt x="28" y="450"/>
                  </a:lnTo>
                  <a:lnTo>
                    <a:pt x="24" y="450"/>
                  </a:lnTo>
                  <a:lnTo>
                    <a:pt x="20" y="447"/>
                  </a:lnTo>
                  <a:lnTo>
                    <a:pt x="17" y="447"/>
                  </a:lnTo>
                  <a:lnTo>
                    <a:pt x="16" y="444"/>
                  </a:lnTo>
                  <a:lnTo>
                    <a:pt x="16" y="442"/>
                  </a:lnTo>
                  <a:lnTo>
                    <a:pt x="17" y="444"/>
                  </a:lnTo>
                  <a:lnTo>
                    <a:pt x="17" y="442"/>
                  </a:lnTo>
                  <a:lnTo>
                    <a:pt x="17" y="441"/>
                  </a:lnTo>
                  <a:lnTo>
                    <a:pt x="17" y="441"/>
                  </a:lnTo>
                  <a:lnTo>
                    <a:pt x="16" y="439"/>
                  </a:lnTo>
                  <a:lnTo>
                    <a:pt x="11" y="442"/>
                  </a:lnTo>
                  <a:lnTo>
                    <a:pt x="6" y="442"/>
                  </a:lnTo>
                  <a:lnTo>
                    <a:pt x="11" y="438"/>
                  </a:lnTo>
                  <a:lnTo>
                    <a:pt x="14" y="435"/>
                  </a:lnTo>
                  <a:lnTo>
                    <a:pt x="16" y="435"/>
                  </a:lnTo>
                  <a:lnTo>
                    <a:pt x="17" y="433"/>
                  </a:lnTo>
                  <a:lnTo>
                    <a:pt x="19" y="433"/>
                  </a:lnTo>
                  <a:lnTo>
                    <a:pt x="19" y="431"/>
                  </a:lnTo>
                  <a:lnTo>
                    <a:pt x="24" y="430"/>
                  </a:lnTo>
                  <a:lnTo>
                    <a:pt x="27" y="427"/>
                  </a:lnTo>
                  <a:lnTo>
                    <a:pt x="30" y="423"/>
                  </a:lnTo>
                  <a:lnTo>
                    <a:pt x="31" y="422"/>
                  </a:lnTo>
                  <a:lnTo>
                    <a:pt x="33" y="420"/>
                  </a:lnTo>
                  <a:lnTo>
                    <a:pt x="36" y="417"/>
                  </a:lnTo>
                  <a:lnTo>
                    <a:pt x="38" y="416"/>
                  </a:lnTo>
                  <a:lnTo>
                    <a:pt x="42" y="411"/>
                  </a:lnTo>
                  <a:lnTo>
                    <a:pt x="44" y="409"/>
                  </a:lnTo>
                  <a:lnTo>
                    <a:pt x="46" y="408"/>
                  </a:lnTo>
                  <a:lnTo>
                    <a:pt x="50" y="403"/>
                  </a:lnTo>
                  <a:lnTo>
                    <a:pt x="55" y="400"/>
                  </a:lnTo>
                  <a:lnTo>
                    <a:pt x="57" y="398"/>
                  </a:lnTo>
                  <a:lnTo>
                    <a:pt x="57" y="395"/>
                  </a:lnTo>
                  <a:lnTo>
                    <a:pt x="58" y="394"/>
                  </a:lnTo>
                  <a:lnTo>
                    <a:pt x="60" y="390"/>
                  </a:lnTo>
                  <a:lnTo>
                    <a:pt x="60" y="390"/>
                  </a:lnTo>
                  <a:lnTo>
                    <a:pt x="60" y="389"/>
                  </a:lnTo>
                  <a:lnTo>
                    <a:pt x="58" y="387"/>
                  </a:lnTo>
                  <a:lnTo>
                    <a:pt x="57" y="387"/>
                  </a:lnTo>
                  <a:lnTo>
                    <a:pt x="55" y="384"/>
                  </a:lnTo>
                  <a:lnTo>
                    <a:pt x="55" y="384"/>
                  </a:lnTo>
                  <a:lnTo>
                    <a:pt x="52" y="381"/>
                  </a:lnTo>
                  <a:lnTo>
                    <a:pt x="47" y="379"/>
                  </a:lnTo>
                  <a:lnTo>
                    <a:pt x="44" y="376"/>
                  </a:lnTo>
                  <a:lnTo>
                    <a:pt x="38" y="373"/>
                  </a:lnTo>
                  <a:lnTo>
                    <a:pt x="38" y="371"/>
                  </a:lnTo>
                  <a:lnTo>
                    <a:pt x="38" y="371"/>
                  </a:lnTo>
                  <a:lnTo>
                    <a:pt x="41" y="370"/>
                  </a:lnTo>
                  <a:lnTo>
                    <a:pt x="44" y="367"/>
                  </a:lnTo>
                  <a:lnTo>
                    <a:pt x="44" y="365"/>
                  </a:lnTo>
                  <a:lnTo>
                    <a:pt x="46" y="364"/>
                  </a:lnTo>
                  <a:lnTo>
                    <a:pt x="46" y="362"/>
                  </a:lnTo>
                  <a:lnTo>
                    <a:pt x="46" y="360"/>
                  </a:lnTo>
                  <a:lnTo>
                    <a:pt x="44" y="360"/>
                  </a:lnTo>
                  <a:lnTo>
                    <a:pt x="42" y="359"/>
                  </a:lnTo>
                  <a:lnTo>
                    <a:pt x="39" y="357"/>
                  </a:lnTo>
                  <a:lnTo>
                    <a:pt x="38" y="354"/>
                  </a:lnTo>
                  <a:lnTo>
                    <a:pt x="38" y="353"/>
                  </a:lnTo>
                  <a:lnTo>
                    <a:pt x="38" y="353"/>
                  </a:lnTo>
                  <a:lnTo>
                    <a:pt x="39" y="351"/>
                  </a:lnTo>
                  <a:lnTo>
                    <a:pt x="39" y="349"/>
                  </a:lnTo>
                  <a:lnTo>
                    <a:pt x="39" y="348"/>
                  </a:lnTo>
                  <a:lnTo>
                    <a:pt x="38" y="348"/>
                  </a:lnTo>
                  <a:lnTo>
                    <a:pt x="35" y="346"/>
                  </a:lnTo>
                  <a:lnTo>
                    <a:pt x="33" y="346"/>
                  </a:lnTo>
                  <a:lnTo>
                    <a:pt x="33" y="345"/>
                  </a:lnTo>
                  <a:lnTo>
                    <a:pt x="31" y="343"/>
                  </a:lnTo>
                  <a:lnTo>
                    <a:pt x="31" y="342"/>
                  </a:lnTo>
                  <a:lnTo>
                    <a:pt x="31" y="342"/>
                  </a:lnTo>
                  <a:lnTo>
                    <a:pt x="33" y="340"/>
                  </a:lnTo>
                  <a:lnTo>
                    <a:pt x="35" y="340"/>
                  </a:lnTo>
                  <a:lnTo>
                    <a:pt x="35" y="338"/>
                  </a:lnTo>
                  <a:lnTo>
                    <a:pt x="35" y="337"/>
                  </a:lnTo>
                  <a:lnTo>
                    <a:pt x="35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5"/>
                  </a:lnTo>
                  <a:lnTo>
                    <a:pt x="33" y="334"/>
                  </a:lnTo>
                  <a:lnTo>
                    <a:pt x="33" y="331"/>
                  </a:lnTo>
                  <a:lnTo>
                    <a:pt x="35" y="329"/>
                  </a:lnTo>
                  <a:lnTo>
                    <a:pt x="33" y="327"/>
                  </a:lnTo>
                  <a:lnTo>
                    <a:pt x="33" y="327"/>
                  </a:lnTo>
                  <a:lnTo>
                    <a:pt x="36" y="326"/>
                  </a:lnTo>
                  <a:lnTo>
                    <a:pt x="38" y="326"/>
                  </a:lnTo>
                  <a:lnTo>
                    <a:pt x="39" y="326"/>
                  </a:lnTo>
                  <a:lnTo>
                    <a:pt x="39" y="324"/>
                  </a:lnTo>
                  <a:lnTo>
                    <a:pt x="39" y="323"/>
                  </a:lnTo>
                  <a:lnTo>
                    <a:pt x="36" y="318"/>
                  </a:lnTo>
                  <a:lnTo>
                    <a:pt x="36" y="316"/>
                  </a:lnTo>
                  <a:lnTo>
                    <a:pt x="35" y="313"/>
                  </a:lnTo>
                  <a:lnTo>
                    <a:pt x="33" y="313"/>
                  </a:lnTo>
                  <a:lnTo>
                    <a:pt x="33" y="312"/>
                  </a:lnTo>
                  <a:lnTo>
                    <a:pt x="31" y="310"/>
                  </a:lnTo>
                  <a:lnTo>
                    <a:pt x="31" y="307"/>
                  </a:lnTo>
                  <a:lnTo>
                    <a:pt x="30" y="305"/>
                  </a:lnTo>
                  <a:lnTo>
                    <a:pt x="28" y="304"/>
                  </a:lnTo>
                  <a:lnTo>
                    <a:pt x="27" y="302"/>
                  </a:lnTo>
                  <a:lnTo>
                    <a:pt x="25" y="297"/>
                  </a:lnTo>
                  <a:lnTo>
                    <a:pt x="24" y="297"/>
                  </a:lnTo>
                  <a:lnTo>
                    <a:pt x="24" y="296"/>
                  </a:lnTo>
                  <a:lnTo>
                    <a:pt x="24" y="294"/>
                  </a:lnTo>
                  <a:lnTo>
                    <a:pt x="27" y="291"/>
                  </a:lnTo>
                  <a:lnTo>
                    <a:pt x="28" y="290"/>
                  </a:lnTo>
                  <a:lnTo>
                    <a:pt x="31" y="286"/>
                  </a:lnTo>
                  <a:lnTo>
                    <a:pt x="35" y="283"/>
                  </a:lnTo>
                  <a:lnTo>
                    <a:pt x="36" y="280"/>
                  </a:lnTo>
                  <a:lnTo>
                    <a:pt x="38" y="277"/>
                  </a:lnTo>
                  <a:lnTo>
                    <a:pt x="38" y="277"/>
                  </a:lnTo>
                  <a:lnTo>
                    <a:pt x="35" y="275"/>
                  </a:lnTo>
                  <a:lnTo>
                    <a:pt x="30" y="271"/>
                  </a:lnTo>
                  <a:lnTo>
                    <a:pt x="28" y="267"/>
                  </a:lnTo>
                  <a:lnTo>
                    <a:pt x="24" y="266"/>
                  </a:lnTo>
                  <a:lnTo>
                    <a:pt x="19" y="264"/>
                  </a:lnTo>
                  <a:lnTo>
                    <a:pt x="17" y="261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9" y="250"/>
                  </a:lnTo>
                  <a:lnTo>
                    <a:pt x="20" y="249"/>
                  </a:lnTo>
                  <a:lnTo>
                    <a:pt x="20" y="249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6" y="247"/>
                  </a:lnTo>
                  <a:lnTo>
                    <a:pt x="14" y="247"/>
                  </a:lnTo>
                  <a:lnTo>
                    <a:pt x="17" y="245"/>
                  </a:lnTo>
                  <a:lnTo>
                    <a:pt x="19" y="245"/>
                  </a:lnTo>
                  <a:lnTo>
                    <a:pt x="22" y="244"/>
                  </a:lnTo>
                  <a:lnTo>
                    <a:pt x="22" y="244"/>
                  </a:lnTo>
                  <a:lnTo>
                    <a:pt x="25" y="242"/>
                  </a:lnTo>
                  <a:lnTo>
                    <a:pt x="25" y="242"/>
                  </a:lnTo>
                  <a:lnTo>
                    <a:pt x="27" y="242"/>
                  </a:lnTo>
                  <a:lnTo>
                    <a:pt x="28" y="238"/>
                  </a:lnTo>
                  <a:lnTo>
                    <a:pt x="28" y="236"/>
                  </a:lnTo>
                  <a:lnTo>
                    <a:pt x="35" y="234"/>
                  </a:lnTo>
                  <a:lnTo>
                    <a:pt x="38" y="234"/>
                  </a:lnTo>
                  <a:lnTo>
                    <a:pt x="39" y="233"/>
                  </a:lnTo>
                  <a:lnTo>
                    <a:pt x="39" y="233"/>
                  </a:lnTo>
                  <a:lnTo>
                    <a:pt x="39" y="231"/>
                  </a:lnTo>
                  <a:lnTo>
                    <a:pt x="41" y="230"/>
                  </a:lnTo>
                  <a:lnTo>
                    <a:pt x="41" y="230"/>
                  </a:lnTo>
                  <a:lnTo>
                    <a:pt x="39" y="228"/>
                  </a:lnTo>
                  <a:lnTo>
                    <a:pt x="39" y="228"/>
                  </a:lnTo>
                  <a:lnTo>
                    <a:pt x="41" y="228"/>
                  </a:lnTo>
                  <a:lnTo>
                    <a:pt x="42" y="230"/>
                  </a:lnTo>
                  <a:lnTo>
                    <a:pt x="46" y="231"/>
                  </a:lnTo>
                  <a:lnTo>
                    <a:pt x="49" y="231"/>
                  </a:lnTo>
                  <a:lnTo>
                    <a:pt x="50" y="231"/>
                  </a:lnTo>
                  <a:lnTo>
                    <a:pt x="50" y="230"/>
                  </a:lnTo>
                  <a:lnTo>
                    <a:pt x="50" y="228"/>
                  </a:lnTo>
                  <a:lnTo>
                    <a:pt x="50" y="228"/>
                  </a:lnTo>
                  <a:lnTo>
                    <a:pt x="50" y="225"/>
                  </a:lnTo>
                  <a:lnTo>
                    <a:pt x="52" y="225"/>
                  </a:lnTo>
                  <a:lnTo>
                    <a:pt x="58" y="227"/>
                  </a:lnTo>
                  <a:lnTo>
                    <a:pt x="60" y="227"/>
                  </a:lnTo>
                  <a:lnTo>
                    <a:pt x="61" y="227"/>
                  </a:lnTo>
                  <a:lnTo>
                    <a:pt x="63" y="223"/>
                  </a:lnTo>
                  <a:lnTo>
                    <a:pt x="65" y="223"/>
                  </a:lnTo>
                  <a:lnTo>
                    <a:pt x="66" y="223"/>
                  </a:lnTo>
                  <a:lnTo>
                    <a:pt x="66" y="223"/>
                  </a:lnTo>
                  <a:lnTo>
                    <a:pt x="66" y="220"/>
                  </a:lnTo>
                  <a:lnTo>
                    <a:pt x="66" y="220"/>
                  </a:lnTo>
                  <a:lnTo>
                    <a:pt x="72" y="222"/>
                  </a:lnTo>
                  <a:lnTo>
                    <a:pt x="74" y="223"/>
                  </a:lnTo>
                  <a:lnTo>
                    <a:pt x="80" y="225"/>
                  </a:lnTo>
                  <a:lnTo>
                    <a:pt x="80" y="227"/>
                  </a:lnTo>
                  <a:lnTo>
                    <a:pt x="80" y="227"/>
                  </a:lnTo>
                  <a:lnTo>
                    <a:pt x="80" y="228"/>
                  </a:lnTo>
                  <a:lnTo>
                    <a:pt x="80" y="230"/>
                  </a:lnTo>
                  <a:lnTo>
                    <a:pt x="77" y="228"/>
                  </a:lnTo>
                  <a:lnTo>
                    <a:pt x="69" y="227"/>
                  </a:lnTo>
                  <a:lnTo>
                    <a:pt x="68" y="228"/>
                  </a:lnTo>
                  <a:lnTo>
                    <a:pt x="69" y="230"/>
                  </a:lnTo>
                  <a:lnTo>
                    <a:pt x="71" y="230"/>
                  </a:lnTo>
                  <a:lnTo>
                    <a:pt x="72" y="233"/>
                  </a:lnTo>
                  <a:lnTo>
                    <a:pt x="76" y="231"/>
                  </a:lnTo>
                  <a:lnTo>
                    <a:pt x="79" y="233"/>
                  </a:lnTo>
                  <a:lnTo>
                    <a:pt x="80" y="233"/>
                  </a:lnTo>
                  <a:lnTo>
                    <a:pt x="82" y="233"/>
                  </a:lnTo>
                  <a:lnTo>
                    <a:pt x="80" y="234"/>
                  </a:lnTo>
                  <a:lnTo>
                    <a:pt x="80" y="234"/>
                  </a:lnTo>
                  <a:lnTo>
                    <a:pt x="85" y="233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8" y="234"/>
                  </a:lnTo>
                  <a:lnTo>
                    <a:pt x="87" y="236"/>
                  </a:lnTo>
                  <a:lnTo>
                    <a:pt x="87" y="238"/>
                  </a:lnTo>
                  <a:lnTo>
                    <a:pt x="85" y="241"/>
                  </a:lnTo>
                  <a:lnTo>
                    <a:pt x="83" y="241"/>
                  </a:lnTo>
                  <a:lnTo>
                    <a:pt x="83" y="242"/>
                  </a:lnTo>
                  <a:lnTo>
                    <a:pt x="85" y="242"/>
                  </a:lnTo>
                  <a:lnTo>
                    <a:pt x="87" y="241"/>
                  </a:lnTo>
                  <a:lnTo>
                    <a:pt x="90" y="238"/>
                  </a:lnTo>
                  <a:lnTo>
                    <a:pt x="91" y="236"/>
                  </a:lnTo>
                  <a:lnTo>
                    <a:pt x="99" y="236"/>
                  </a:lnTo>
                  <a:lnTo>
                    <a:pt x="101" y="236"/>
                  </a:lnTo>
                  <a:lnTo>
                    <a:pt x="107" y="239"/>
                  </a:lnTo>
                  <a:lnTo>
                    <a:pt x="110" y="239"/>
                  </a:lnTo>
                  <a:lnTo>
                    <a:pt x="112" y="239"/>
                  </a:lnTo>
                  <a:lnTo>
                    <a:pt x="113" y="238"/>
                  </a:lnTo>
                  <a:lnTo>
                    <a:pt x="113" y="238"/>
                  </a:lnTo>
                  <a:lnTo>
                    <a:pt x="123" y="239"/>
                  </a:lnTo>
                  <a:lnTo>
                    <a:pt x="132" y="244"/>
                  </a:lnTo>
                  <a:lnTo>
                    <a:pt x="150" y="252"/>
                  </a:lnTo>
                  <a:lnTo>
                    <a:pt x="158" y="260"/>
                  </a:lnTo>
                  <a:lnTo>
                    <a:pt x="159" y="261"/>
                  </a:lnTo>
                  <a:lnTo>
                    <a:pt x="162" y="261"/>
                  </a:lnTo>
                  <a:lnTo>
                    <a:pt x="164" y="261"/>
                  </a:lnTo>
                  <a:lnTo>
                    <a:pt x="165" y="261"/>
                  </a:lnTo>
                  <a:lnTo>
                    <a:pt x="176" y="267"/>
                  </a:lnTo>
                  <a:lnTo>
                    <a:pt x="180" y="267"/>
                  </a:lnTo>
                  <a:lnTo>
                    <a:pt x="180" y="266"/>
                  </a:lnTo>
                  <a:lnTo>
                    <a:pt x="178" y="266"/>
                  </a:lnTo>
                  <a:lnTo>
                    <a:pt x="180" y="266"/>
                  </a:lnTo>
                  <a:lnTo>
                    <a:pt x="181" y="266"/>
                  </a:lnTo>
                  <a:lnTo>
                    <a:pt x="183" y="269"/>
                  </a:lnTo>
                  <a:lnTo>
                    <a:pt x="184" y="271"/>
                  </a:lnTo>
                  <a:lnTo>
                    <a:pt x="187" y="274"/>
                  </a:lnTo>
                  <a:lnTo>
                    <a:pt x="189" y="275"/>
                  </a:lnTo>
                  <a:lnTo>
                    <a:pt x="192" y="275"/>
                  </a:lnTo>
                  <a:lnTo>
                    <a:pt x="194" y="275"/>
                  </a:lnTo>
                  <a:lnTo>
                    <a:pt x="195" y="277"/>
                  </a:lnTo>
                  <a:lnTo>
                    <a:pt x="197" y="283"/>
                  </a:lnTo>
                  <a:lnTo>
                    <a:pt x="199" y="285"/>
                  </a:lnTo>
                  <a:lnTo>
                    <a:pt x="199" y="288"/>
                  </a:lnTo>
                  <a:lnTo>
                    <a:pt x="200" y="288"/>
                  </a:lnTo>
                  <a:lnTo>
                    <a:pt x="202" y="290"/>
                  </a:lnTo>
                  <a:lnTo>
                    <a:pt x="202" y="291"/>
                  </a:lnTo>
                  <a:lnTo>
                    <a:pt x="200" y="296"/>
                  </a:lnTo>
                  <a:lnTo>
                    <a:pt x="199" y="299"/>
                  </a:lnTo>
                  <a:lnTo>
                    <a:pt x="189" y="307"/>
                  </a:lnTo>
                  <a:lnTo>
                    <a:pt x="183" y="312"/>
                  </a:lnTo>
                  <a:lnTo>
                    <a:pt x="172" y="315"/>
                  </a:lnTo>
                  <a:lnTo>
                    <a:pt x="162" y="316"/>
                  </a:lnTo>
                  <a:lnTo>
                    <a:pt x="159" y="316"/>
                  </a:lnTo>
                  <a:lnTo>
                    <a:pt x="151" y="316"/>
                  </a:lnTo>
                  <a:lnTo>
                    <a:pt x="148" y="315"/>
                  </a:lnTo>
                  <a:lnTo>
                    <a:pt x="143" y="313"/>
                  </a:lnTo>
                  <a:lnTo>
                    <a:pt x="139" y="312"/>
                  </a:lnTo>
                  <a:lnTo>
                    <a:pt x="135" y="312"/>
                  </a:lnTo>
                  <a:lnTo>
                    <a:pt x="129" y="312"/>
                  </a:lnTo>
                  <a:lnTo>
                    <a:pt x="117" y="308"/>
                  </a:lnTo>
                  <a:lnTo>
                    <a:pt x="115" y="308"/>
                  </a:lnTo>
                  <a:lnTo>
                    <a:pt x="107" y="304"/>
                  </a:lnTo>
                  <a:lnTo>
                    <a:pt x="104" y="305"/>
                  </a:lnTo>
                  <a:lnTo>
                    <a:pt x="102" y="305"/>
                  </a:lnTo>
                  <a:lnTo>
                    <a:pt x="101" y="304"/>
                  </a:lnTo>
                  <a:lnTo>
                    <a:pt x="101" y="304"/>
                  </a:lnTo>
                  <a:lnTo>
                    <a:pt x="102" y="302"/>
                  </a:lnTo>
                  <a:lnTo>
                    <a:pt x="98" y="301"/>
                  </a:lnTo>
                  <a:lnTo>
                    <a:pt x="94" y="301"/>
                  </a:lnTo>
                  <a:lnTo>
                    <a:pt x="91" y="301"/>
                  </a:lnTo>
                  <a:lnTo>
                    <a:pt x="90" y="299"/>
                  </a:lnTo>
                  <a:lnTo>
                    <a:pt x="88" y="299"/>
                  </a:lnTo>
                  <a:lnTo>
                    <a:pt x="88" y="299"/>
                  </a:lnTo>
                  <a:lnTo>
                    <a:pt x="83" y="297"/>
                  </a:lnTo>
                  <a:lnTo>
                    <a:pt x="80" y="296"/>
                  </a:lnTo>
                  <a:lnTo>
                    <a:pt x="79" y="294"/>
                  </a:lnTo>
                  <a:lnTo>
                    <a:pt x="79" y="293"/>
                  </a:lnTo>
                  <a:lnTo>
                    <a:pt x="80" y="293"/>
                  </a:lnTo>
                  <a:lnTo>
                    <a:pt x="72" y="290"/>
                  </a:lnTo>
                  <a:lnTo>
                    <a:pt x="65" y="290"/>
                  </a:lnTo>
                  <a:lnTo>
                    <a:pt x="66" y="291"/>
                  </a:lnTo>
                  <a:lnTo>
                    <a:pt x="69" y="291"/>
                  </a:lnTo>
                  <a:lnTo>
                    <a:pt x="71" y="293"/>
                  </a:lnTo>
                  <a:lnTo>
                    <a:pt x="74" y="294"/>
                  </a:lnTo>
                  <a:lnTo>
                    <a:pt x="72" y="296"/>
                  </a:lnTo>
                  <a:lnTo>
                    <a:pt x="76" y="297"/>
                  </a:lnTo>
                  <a:lnTo>
                    <a:pt x="79" y="301"/>
                  </a:lnTo>
                  <a:lnTo>
                    <a:pt x="79" y="301"/>
                  </a:lnTo>
                  <a:lnTo>
                    <a:pt x="80" y="301"/>
                  </a:lnTo>
                  <a:lnTo>
                    <a:pt x="83" y="302"/>
                  </a:lnTo>
                  <a:lnTo>
                    <a:pt x="83" y="304"/>
                  </a:lnTo>
                  <a:lnTo>
                    <a:pt x="83" y="304"/>
                  </a:lnTo>
                  <a:lnTo>
                    <a:pt x="83" y="305"/>
                  </a:lnTo>
                  <a:lnTo>
                    <a:pt x="87" y="307"/>
                  </a:lnTo>
                  <a:lnTo>
                    <a:pt x="88" y="307"/>
                  </a:lnTo>
                  <a:lnTo>
                    <a:pt x="90" y="307"/>
                  </a:lnTo>
                  <a:lnTo>
                    <a:pt x="90" y="308"/>
                  </a:lnTo>
                  <a:lnTo>
                    <a:pt x="88" y="310"/>
                  </a:lnTo>
                  <a:lnTo>
                    <a:pt x="87" y="310"/>
                  </a:lnTo>
                  <a:lnTo>
                    <a:pt x="87" y="310"/>
                  </a:lnTo>
                  <a:lnTo>
                    <a:pt x="90" y="310"/>
                  </a:lnTo>
                  <a:lnTo>
                    <a:pt x="98" y="313"/>
                  </a:lnTo>
                  <a:lnTo>
                    <a:pt x="101" y="315"/>
                  </a:lnTo>
                  <a:lnTo>
                    <a:pt x="106" y="319"/>
                  </a:lnTo>
                  <a:lnTo>
                    <a:pt x="107" y="321"/>
                  </a:lnTo>
                  <a:lnTo>
                    <a:pt x="107" y="323"/>
                  </a:lnTo>
                  <a:lnTo>
                    <a:pt x="107" y="324"/>
                  </a:lnTo>
                  <a:lnTo>
                    <a:pt x="106" y="324"/>
                  </a:lnTo>
                  <a:lnTo>
                    <a:pt x="106" y="326"/>
                  </a:lnTo>
                  <a:lnTo>
                    <a:pt x="104" y="331"/>
                  </a:lnTo>
                  <a:lnTo>
                    <a:pt x="102" y="331"/>
                  </a:lnTo>
                  <a:lnTo>
                    <a:pt x="101" y="332"/>
                  </a:lnTo>
                  <a:lnTo>
                    <a:pt x="102" y="335"/>
                  </a:lnTo>
                  <a:lnTo>
                    <a:pt x="106" y="338"/>
                  </a:lnTo>
                  <a:lnTo>
                    <a:pt x="107" y="342"/>
                  </a:lnTo>
                  <a:lnTo>
                    <a:pt x="107" y="345"/>
                  </a:lnTo>
                  <a:lnTo>
                    <a:pt x="107" y="346"/>
                  </a:lnTo>
                  <a:lnTo>
                    <a:pt x="109" y="348"/>
                  </a:lnTo>
                  <a:lnTo>
                    <a:pt x="109" y="348"/>
                  </a:lnTo>
                  <a:lnTo>
                    <a:pt x="107" y="349"/>
                  </a:lnTo>
                  <a:lnTo>
                    <a:pt x="107" y="353"/>
                  </a:lnTo>
                  <a:lnTo>
                    <a:pt x="110" y="356"/>
                  </a:lnTo>
                  <a:lnTo>
                    <a:pt x="113" y="357"/>
                  </a:lnTo>
                  <a:lnTo>
                    <a:pt x="117" y="357"/>
                  </a:lnTo>
                  <a:lnTo>
                    <a:pt x="120" y="356"/>
                  </a:lnTo>
                  <a:lnTo>
                    <a:pt x="121" y="357"/>
                  </a:lnTo>
                  <a:lnTo>
                    <a:pt x="126" y="360"/>
                  </a:lnTo>
                  <a:lnTo>
                    <a:pt x="129" y="365"/>
                  </a:lnTo>
                  <a:lnTo>
                    <a:pt x="129" y="365"/>
                  </a:lnTo>
                  <a:lnTo>
                    <a:pt x="134" y="367"/>
                  </a:lnTo>
                  <a:lnTo>
                    <a:pt x="139" y="367"/>
                  </a:lnTo>
                  <a:lnTo>
                    <a:pt x="143" y="370"/>
                  </a:lnTo>
                  <a:lnTo>
                    <a:pt x="145" y="370"/>
                  </a:lnTo>
                  <a:lnTo>
                    <a:pt x="148" y="368"/>
                  </a:lnTo>
                  <a:lnTo>
                    <a:pt x="153" y="367"/>
                  </a:lnTo>
                  <a:lnTo>
                    <a:pt x="154" y="365"/>
                  </a:lnTo>
                  <a:lnTo>
                    <a:pt x="154" y="364"/>
                  </a:lnTo>
                  <a:lnTo>
                    <a:pt x="153" y="360"/>
                  </a:lnTo>
                  <a:lnTo>
                    <a:pt x="153" y="357"/>
                  </a:lnTo>
                  <a:lnTo>
                    <a:pt x="151" y="357"/>
                  </a:lnTo>
                  <a:lnTo>
                    <a:pt x="150" y="356"/>
                  </a:lnTo>
                  <a:lnTo>
                    <a:pt x="145" y="357"/>
                  </a:lnTo>
                  <a:lnTo>
                    <a:pt x="143" y="356"/>
                  </a:lnTo>
                  <a:lnTo>
                    <a:pt x="142" y="356"/>
                  </a:lnTo>
                  <a:lnTo>
                    <a:pt x="139" y="354"/>
                  </a:lnTo>
                  <a:lnTo>
                    <a:pt x="135" y="349"/>
                  </a:lnTo>
                  <a:lnTo>
                    <a:pt x="134" y="348"/>
                  </a:lnTo>
                  <a:lnTo>
                    <a:pt x="132" y="346"/>
                  </a:lnTo>
                  <a:lnTo>
                    <a:pt x="132" y="346"/>
                  </a:lnTo>
                  <a:lnTo>
                    <a:pt x="132" y="343"/>
                  </a:lnTo>
                  <a:lnTo>
                    <a:pt x="134" y="343"/>
                  </a:lnTo>
                  <a:lnTo>
                    <a:pt x="135" y="342"/>
                  </a:lnTo>
                  <a:lnTo>
                    <a:pt x="137" y="338"/>
                  </a:lnTo>
                  <a:lnTo>
                    <a:pt x="139" y="337"/>
                  </a:lnTo>
                  <a:lnTo>
                    <a:pt x="140" y="337"/>
                  </a:lnTo>
                  <a:lnTo>
                    <a:pt x="146" y="340"/>
                  </a:lnTo>
                  <a:lnTo>
                    <a:pt x="153" y="345"/>
                  </a:lnTo>
                  <a:lnTo>
                    <a:pt x="154" y="345"/>
                  </a:lnTo>
                  <a:lnTo>
                    <a:pt x="156" y="345"/>
                  </a:lnTo>
                  <a:lnTo>
                    <a:pt x="159" y="345"/>
                  </a:lnTo>
                  <a:lnTo>
                    <a:pt x="159" y="346"/>
                  </a:lnTo>
                  <a:lnTo>
                    <a:pt x="161" y="346"/>
                  </a:lnTo>
                  <a:lnTo>
                    <a:pt x="162" y="346"/>
                  </a:lnTo>
                  <a:lnTo>
                    <a:pt x="169" y="348"/>
                  </a:lnTo>
                  <a:lnTo>
                    <a:pt x="176" y="353"/>
                  </a:lnTo>
                  <a:lnTo>
                    <a:pt x="178" y="353"/>
                  </a:lnTo>
                  <a:lnTo>
                    <a:pt x="180" y="349"/>
                  </a:lnTo>
                  <a:lnTo>
                    <a:pt x="180" y="349"/>
                  </a:lnTo>
                  <a:lnTo>
                    <a:pt x="183" y="348"/>
                  </a:lnTo>
                  <a:lnTo>
                    <a:pt x="184" y="346"/>
                  </a:lnTo>
                  <a:lnTo>
                    <a:pt x="187" y="348"/>
                  </a:lnTo>
                  <a:lnTo>
                    <a:pt x="189" y="348"/>
                  </a:lnTo>
                  <a:lnTo>
                    <a:pt x="187" y="345"/>
                  </a:lnTo>
                  <a:lnTo>
                    <a:pt x="186" y="342"/>
                  </a:lnTo>
                  <a:lnTo>
                    <a:pt x="184" y="340"/>
                  </a:lnTo>
                  <a:lnTo>
                    <a:pt x="181" y="335"/>
                  </a:lnTo>
                  <a:lnTo>
                    <a:pt x="180" y="334"/>
                  </a:lnTo>
                  <a:lnTo>
                    <a:pt x="178" y="332"/>
                  </a:lnTo>
                  <a:lnTo>
                    <a:pt x="178" y="329"/>
                  </a:lnTo>
                  <a:lnTo>
                    <a:pt x="180" y="327"/>
                  </a:lnTo>
                  <a:lnTo>
                    <a:pt x="187" y="324"/>
                  </a:lnTo>
                  <a:lnTo>
                    <a:pt x="189" y="323"/>
                  </a:lnTo>
                  <a:lnTo>
                    <a:pt x="192" y="319"/>
                  </a:lnTo>
                  <a:lnTo>
                    <a:pt x="194" y="318"/>
                  </a:lnTo>
                  <a:lnTo>
                    <a:pt x="197" y="318"/>
                  </a:lnTo>
                  <a:lnTo>
                    <a:pt x="203" y="315"/>
                  </a:lnTo>
                  <a:lnTo>
                    <a:pt x="208" y="312"/>
                  </a:lnTo>
                  <a:lnTo>
                    <a:pt x="213" y="307"/>
                  </a:lnTo>
                  <a:lnTo>
                    <a:pt x="214" y="305"/>
                  </a:lnTo>
                  <a:lnTo>
                    <a:pt x="216" y="305"/>
                  </a:lnTo>
                  <a:lnTo>
                    <a:pt x="217" y="307"/>
                  </a:lnTo>
                  <a:lnTo>
                    <a:pt x="219" y="308"/>
                  </a:lnTo>
                  <a:lnTo>
                    <a:pt x="222" y="308"/>
                  </a:lnTo>
                  <a:lnTo>
                    <a:pt x="225" y="308"/>
                  </a:lnTo>
                  <a:lnTo>
                    <a:pt x="228" y="308"/>
                  </a:lnTo>
                  <a:lnTo>
                    <a:pt x="233" y="310"/>
                  </a:lnTo>
                  <a:lnTo>
                    <a:pt x="235" y="312"/>
                  </a:lnTo>
                  <a:lnTo>
                    <a:pt x="235" y="312"/>
                  </a:lnTo>
                  <a:lnTo>
                    <a:pt x="233" y="315"/>
                  </a:lnTo>
                  <a:lnTo>
                    <a:pt x="233" y="315"/>
                  </a:lnTo>
                  <a:lnTo>
                    <a:pt x="235" y="315"/>
                  </a:lnTo>
                  <a:lnTo>
                    <a:pt x="236" y="315"/>
                  </a:lnTo>
                  <a:lnTo>
                    <a:pt x="238" y="315"/>
                  </a:lnTo>
                  <a:lnTo>
                    <a:pt x="240" y="316"/>
                  </a:lnTo>
                  <a:lnTo>
                    <a:pt x="240" y="316"/>
                  </a:lnTo>
                  <a:lnTo>
                    <a:pt x="241" y="318"/>
                  </a:lnTo>
                  <a:lnTo>
                    <a:pt x="241" y="316"/>
                  </a:lnTo>
                  <a:lnTo>
                    <a:pt x="243" y="315"/>
                  </a:lnTo>
                  <a:lnTo>
                    <a:pt x="241" y="313"/>
                  </a:lnTo>
                  <a:lnTo>
                    <a:pt x="243" y="308"/>
                  </a:lnTo>
                  <a:lnTo>
                    <a:pt x="244" y="307"/>
                  </a:lnTo>
                  <a:lnTo>
                    <a:pt x="247" y="302"/>
                  </a:lnTo>
                  <a:lnTo>
                    <a:pt x="246" y="299"/>
                  </a:lnTo>
                  <a:lnTo>
                    <a:pt x="246" y="296"/>
                  </a:lnTo>
                  <a:lnTo>
                    <a:pt x="246" y="294"/>
                  </a:lnTo>
                  <a:lnTo>
                    <a:pt x="244" y="291"/>
                  </a:lnTo>
                  <a:lnTo>
                    <a:pt x="241" y="290"/>
                  </a:lnTo>
                  <a:lnTo>
                    <a:pt x="238" y="290"/>
                  </a:lnTo>
                  <a:lnTo>
                    <a:pt x="236" y="288"/>
                  </a:lnTo>
                  <a:lnTo>
                    <a:pt x="236" y="286"/>
                  </a:lnTo>
                  <a:lnTo>
                    <a:pt x="238" y="283"/>
                  </a:lnTo>
                  <a:lnTo>
                    <a:pt x="241" y="277"/>
                  </a:lnTo>
                  <a:lnTo>
                    <a:pt x="243" y="269"/>
                  </a:lnTo>
                  <a:lnTo>
                    <a:pt x="243" y="267"/>
                  </a:lnTo>
                  <a:lnTo>
                    <a:pt x="243" y="266"/>
                  </a:lnTo>
                  <a:lnTo>
                    <a:pt x="243" y="266"/>
                  </a:lnTo>
                  <a:lnTo>
                    <a:pt x="243" y="263"/>
                  </a:lnTo>
                  <a:lnTo>
                    <a:pt x="243" y="261"/>
                  </a:lnTo>
                  <a:lnTo>
                    <a:pt x="232" y="255"/>
                  </a:lnTo>
                  <a:lnTo>
                    <a:pt x="230" y="253"/>
                  </a:lnTo>
                  <a:lnTo>
                    <a:pt x="230" y="253"/>
                  </a:lnTo>
                  <a:lnTo>
                    <a:pt x="232" y="252"/>
                  </a:lnTo>
                  <a:lnTo>
                    <a:pt x="232" y="252"/>
                  </a:lnTo>
                  <a:lnTo>
                    <a:pt x="241" y="256"/>
                  </a:lnTo>
                  <a:lnTo>
                    <a:pt x="243" y="256"/>
                  </a:lnTo>
                  <a:lnTo>
                    <a:pt x="255" y="255"/>
                  </a:lnTo>
                  <a:lnTo>
                    <a:pt x="262" y="256"/>
                  </a:lnTo>
                  <a:lnTo>
                    <a:pt x="268" y="258"/>
                  </a:lnTo>
                  <a:lnTo>
                    <a:pt x="271" y="263"/>
                  </a:lnTo>
                  <a:lnTo>
                    <a:pt x="274" y="266"/>
                  </a:lnTo>
                  <a:lnTo>
                    <a:pt x="279" y="271"/>
                  </a:lnTo>
                  <a:lnTo>
                    <a:pt x="279" y="274"/>
                  </a:lnTo>
                  <a:lnTo>
                    <a:pt x="274" y="274"/>
                  </a:lnTo>
                  <a:lnTo>
                    <a:pt x="271" y="274"/>
                  </a:lnTo>
                  <a:lnTo>
                    <a:pt x="262" y="275"/>
                  </a:lnTo>
                  <a:lnTo>
                    <a:pt x="260" y="277"/>
                  </a:lnTo>
                  <a:lnTo>
                    <a:pt x="254" y="282"/>
                  </a:lnTo>
                  <a:lnTo>
                    <a:pt x="252" y="283"/>
                  </a:lnTo>
                  <a:lnTo>
                    <a:pt x="254" y="285"/>
                  </a:lnTo>
                  <a:lnTo>
                    <a:pt x="257" y="286"/>
                  </a:lnTo>
                  <a:lnTo>
                    <a:pt x="262" y="290"/>
                  </a:lnTo>
                  <a:lnTo>
                    <a:pt x="265" y="294"/>
                  </a:lnTo>
                  <a:lnTo>
                    <a:pt x="266" y="297"/>
                  </a:lnTo>
                  <a:lnTo>
                    <a:pt x="268" y="297"/>
                  </a:lnTo>
                  <a:lnTo>
                    <a:pt x="269" y="297"/>
                  </a:lnTo>
                  <a:lnTo>
                    <a:pt x="273" y="297"/>
                  </a:lnTo>
                  <a:lnTo>
                    <a:pt x="276" y="299"/>
                  </a:lnTo>
                  <a:lnTo>
                    <a:pt x="276" y="299"/>
                  </a:lnTo>
                  <a:lnTo>
                    <a:pt x="277" y="299"/>
                  </a:lnTo>
                  <a:lnTo>
                    <a:pt x="279" y="299"/>
                  </a:lnTo>
                  <a:lnTo>
                    <a:pt x="290" y="296"/>
                  </a:lnTo>
                  <a:lnTo>
                    <a:pt x="293" y="294"/>
                  </a:lnTo>
                  <a:lnTo>
                    <a:pt x="293" y="293"/>
                  </a:lnTo>
                  <a:lnTo>
                    <a:pt x="295" y="288"/>
                  </a:lnTo>
                  <a:lnTo>
                    <a:pt x="295" y="285"/>
                  </a:lnTo>
                  <a:lnTo>
                    <a:pt x="296" y="283"/>
                  </a:lnTo>
                  <a:lnTo>
                    <a:pt x="296" y="282"/>
                  </a:lnTo>
                  <a:lnTo>
                    <a:pt x="296" y="280"/>
                  </a:lnTo>
                  <a:lnTo>
                    <a:pt x="301" y="279"/>
                  </a:lnTo>
                  <a:lnTo>
                    <a:pt x="307" y="277"/>
                  </a:lnTo>
                  <a:lnTo>
                    <a:pt x="309" y="277"/>
                  </a:lnTo>
                  <a:lnTo>
                    <a:pt x="310" y="275"/>
                  </a:lnTo>
                  <a:lnTo>
                    <a:pt x="309" y="274"/>
                  </a:lnTo>
                  <a:lnTo>
                    <a:pt x="307" y="272"/>
                  </a:lnTo>
                  <a:lnTo>
                    <a:pt x="309" y="272"/>
                  </a:lnTo>
                  <a:lnTo>
                    <a:pt x="310" y="272"/>
                  </a:lnTo>
                  <a:lnTo>
                    <a:pt x="312" y="274"/>
                  </a:lnTo>
                  <a:lnTo>
                    <a:pt x="314" y="272"/>
                  </a:lnTo>
                  <a:lnTo>
                    <a:pt x="326" y="267"/>
                  </a:lnTo>
                  <a:lnTo>
                    <a:pt x="329" y="264"/>
                  </a:lnTo>
                  <a:lnTo>
                    <a:pt x="333" y="264"/>
                  </a:lnTo>
                  <a:lnTo>
                    <a:pt x="337" y="261"/>
                  </a:lnTo>
                  <a:lnTo>
                    <a:pt x="339" y="261"/>
                  </a:lnTo>
                  <a:lnTo>
                    <a:pt x="342" y="260"/>
                  </a:lnTo>
                  <a:lnTo>
                    <a:pt x="345" y="260"/>
                  </a:lnTo>
                  <a:lnTo>
                    <a:pt x="350" y="258"/>
                  </a:lnTo>
                  <a:lnTo>
                    <a:pt x="355" y="256"/>
                  </a:lnTo>
                  <a:lnTo>
                    <a:pt x="356" y="256"/>
                  </a:lnTo>
                  <a:lnTo>
                    <a:pt x="358" y="256"/>
                  </a:lnTo>
                  <a:lnTo>
                    <a:pt x="359" y="258"/>
                  </a:lnTo>
                  <a:lnTo>
                    <a:pt x="359" y="260"/>
                  </a:lnTo>
                  <a:lnTo>
                    <a:pt x="358" y="260"/>
                  </a:lnTo>
                  <a:lnTo>
                    <a:pt x="359" y="261"/>
                  </a:lnTo>
                  <a:lnTo>
                    <a:pt x="359" y="261"/>
                  </a:lnTo>
                  <a:lnTo>
                    <a:pt x="361" y="261"/>
                  </a:lnTo>
                  <a:lnTo>
                    <a:pt x="363" y="260"/>
                  </a:lnTo>
                  <a:lnTo>
                    <a:pt x="366" y="258"/>
                  </a:lnTo>
                  <a:lnTo>
                    <a:pt x="366" y="258"/>
                  </a:lnTo>
                  <a:lnTo>
                    <a:pt x="364" y="256"/>
                  </a:lnTo>
                  <a:lnTo>
                    <a:pt x="364" y="255"/>
                  </a:lnTo>
                  <a:lnTo>
                    <a:pt x="361" y="255"/>
                  </a:lnTo>
                  <a:lnTo>
                    <a:pt x="361" y="255"/>
                  </a:lnTo>
                  <a:lnTo>
                    <a:pt x="366" y="252"/>
                  </a:lnTo>
                  <a:lnTo>
                    <a:pt x="375" y="247"/>
                  </a:lnTo>
                  <a:lnTo>
                    <a:pt x="381" y="244"/>
                  </a:lnTo>
                  <a:lnTo>
                    <a:pt x="388" y="244"/>
                  </a:lnTo>
                  <a:lnTo>
                    <a:pt x="391" y="244"/>
                  </a:lnTo>
                  <a:lnTo>
                    <a:pt x="389" y="245"/>
                  </a:lnTo>
                  <a:lnTo>
                    <a:pt x="383" y="245"/>
                  </a:lnTo>
                  <a:lnTo>
                    <a:pt x="381" y="247"/>
                  </a:lnTo>
                  <a:lnTo>
                    <a:pt x="381" y="247"/>
                  </a:lnTo>
                  <a:lnTo>
                    <a:pt x="383" y="247"/>
                  </a:lnTo>
                  <a:lnTo>
                    <a:pt x="385" y="249"/>
                  </a:lnTo>
                  <a:lnTo>
                    <a:pt x="383" y="249"/>
                  </a:lnTo>
                  <a:lnTo>
                    <a:pt x="383" y="249"/>
                  </a:lnTo>
                  <a:lnTo>
                    <a:pt x="381" y="252"/>
                  </a:lnTo>
                  <a:lnTo>
                    <a:pt x="381" y="253"/>
                  </a:lnTo>
                  <a:lnTo>
                    <a:pt x="383" y="256"/>
                  </a:lnTo>
                  <a:lnTo>
                    <a:pt x="383" y="258"/>
                  </a:lnTo>
                  <a:lnTo>
                    <a:pt x="381" y="260"/>
                  </a:lnTo>
                  <a:lnTo>
                    <a:pt x="380" y="260"/>
                  </a:lnTo>
                  <a:lnTo>
                    <a:pt x="378" y="260"/>
                  </a:lnTo>
                  <a:lnTo>
                    <a:pt x="375" y="261"/>
                  </a:lnTo>
                  <a:lnTo>
                    <a:pt x="374" y="261"/>
                  </a:lnTo>
                  <a:lnTo>
                    <a:pt x="374" y="263"/>
                  </a:lnTo>
                  <a:lnTo>
                    <a:pt x="375" y="263"/>
                  </a:lnTo>
                  <a:lnTo>
                    <a:pt x="377" y="263"/>
                  </a:lnTo>
                  <a:lnTo>
                    <a:pt x="383" y="264"/>
                  </a:lnTo>
                  <a:lnTo>
                    <a:pt x="385" y="264"/>
                  </a:lnTo>
                  <a:lnTo>
                    <a:pt x="386" y="263"/>
                  </a:lnTo>
                  <a:lnTo>
                    <a:pt x="388" y="263"/>
                  </a:lnTo>
                  <a:lnTo>
                    <a:pt x="389" y="263"/>
                  </a:lnTo>
                  <a:lnTo>
                    <a:pt x="391" y="263"/>
                  </a:lnTo>
                  <a:lnTo>
                    <a:pt x="392" y="263"/>
                  </a:lnTo>
                  <a:lnTo>
                    <a:pt x="394" y="264"/>
                  </a:lnTo>
                  <a:lnTo>
                    <a:pt x="397" y="264"/>
                  </a:lnTo>
                  <a:lnTo>
                    <a:pt x="397" y="260"/>
                  </a:lnTo>
                  <a:lnTo>
                    <a:pt x="400" y="258"/>
                  </a:lnTo>
                  <a:lnTo>
                    <a:pt x="405" y="255"/>
                  </a:lnTo>
                  <a:lnTo>
                    <a:pt x="408" y="255"/>
                  </a:lnTo>
                  <a:lnTo>
                    <a:pt x="411" y="253"/>
                  </a:lnTo>
                  <a:lnTo>
                    <a:pt x="415" y="253"/>
                  </a:lnTo>
                  <a:lnTo>
                    <a:pt x="418" y="253"/>
                  </a:lnTo>
                  <a:lnTo>
                    <a:pt x="422" y="253"/>
                  </a:lnTo>
                  <a:lnTo>
                    <a:pt x="427" y="255"/>
                  </a:lnTo>
                  <a:lnTo>
                    <a:pt x="430" y="255"/>
                  </a:lnTo>
                  <a:lnTo>
                    <a:pt x="433" y="253"/>
                  </a:lnTo>
                  <a:lnTo>
                    <a:pt x="445" y="247"/>
                  </a:lnTo>
                  <a:lnTo>
                    <a:pt x="446" y="249"/>
                  </a:lnTo>
                  <a:lnTo>
                    <a:pt x="448" y="247"/>
                  </a:lnTo>
                  <a:lnTo>
                    <a:pt x="456" y="244"/>
                  </a:lnTo>
                  <a:lnTo>
                    <a:pt x="457" y="244"/>
                  </a:lnTo>
                  <a:lnTo>
                    <a:pt x="457" y="245"/>
                  </a:lnTo>
                  <a:lnTo>
                    <a:pt x="459" y="247"/>
                  </a:lnTo>
                  <a:lnTo>
                    <a:pt x="460" y="249"/>
                  </a:lnTo>
                  <a:lnTo>
                    <a:pt x="462" y="250"/>
                  </a:lnTo>
                  <a:lnTo>
                    <a:pt x="460" y="252"/>
                  </a:lnTo>
                  <a:lnTo>
                    <a:pt x="460" y="252"/>
                  </a:lnTo>
                  <a:lnTo>
                    <a:pt x="459" y="253"/>
                  </a:lnTo>
                  <a:lnTo>
                    <a:pt x="459" y="258"/>
                  </a:lnTo>
                  <a:lnTo>
                    <a:pt x="462" y="260"/>
                  </a:lnTo>
                  <a:lnTo>
                    <a:pt x="465" y="261"/>
                  </a:lnTo>
                  <a:lnTo>
                    <a:pt x="467" y="261"/>
                  </a:lnTo>
                  <a:lnTo>
                    <a:pt x="468" y="260"/>
                  </a:lnTo>
                  <a:lnTo>
                    <a:pt x="470" y="260"/>
                  </a:lnTo>
                  <a:lnTo>
                    <a:pt x="470" y="260"/>
                  </a:lnTo>
                  <a:lnTo>
                    <a:pt x="470" y="258"/>
                  </a:lnTo>
                  <a:lnTo>
                    <a:pt x="470" y="256"/>
                  </a:lnTo>
                  <a:lnTo>
                    <a:pt x="470" y="255"/>
                  </a:lnTo>
                  <a:lnTo>
                    <a:pt x="470" y="252"/>
                  </a:lnTo>
                  <a:lnTo>
                    <a:pt x="473" y="252"/>
                  </a:lnTo>
                  <a:lnTo>
                    <a:pt x="478" y="252"/>
                  </a:lnTo>
                  <a:lnTo>
                    <a:pt x="481" y="250"/>
                  </a:lnTo>
                  <a:lnTo>
                    <a:pt x="482" y="247"/>
                  </a:lnTo>
                  <a:lnTo>
                    <a:pt x="484" y="244"/>
                  </a:lnTo>
                  <a:lnTo>
                    <a:pt x="484" y="241"/>
                  </a:lnTo>
                  <a:lnTo>
                    <a:pt x="481" y="241"/>
                  </a:lnTo>
                  <a:lnTo>
                    <a:pt x="476" y="233"/>
                  </a:lnTo>
                  <a:lnTo>
                    <a:pt x="473" y="230"/>
                  </a:lnTo>
                  <a:lnTo>
                    <a:pt x="474" y="228"/>
                  </a:lnTo>
                  <a:lnTo>
                    <a:pt x="479" y="227"/>
                  </a:lnTo>
                  <a:lnTo>
                    <a:pt x="482" y="223"/>
                  </a:lnTo>
                  <a:lnTo>
                    <a:pt x="484" y="223"/>
                  </a:lnTo>
                  <a:lnTo>
                    <a:pt x="486" y="222"/>
                  </a:lnTo>
                  <a:lnTo>
                    <a:pt x="497" y="225"/>
                  </a:lnTo>
                  <a:lnTo>
                    <a:pt x="509" y="225"/>
                  </a:lnTo>
                  <a:lnTo>
                    <a:pt x="520" y="227"/>
                  </a:lnTo>
                  <a:lnTo>
                    <a:pt x="531" y="231"/>
                  </a:lnTo>
                  <a:lnTo>
                    <a:pt x="538" y="233"/>
                  </a:lnTo>
                  <a:lnTo>
                    <a:pt x="542" y="236"/>
                  </a:lnTo>
                  <a:lnTo>
                    <a:pt x="542" y="238"/>
                  </a:lnTo>
                  <a:lnTo>
                    <a:pt x="544" y="238"/>
                  </a:lnTo>
                  <a:lnTo>
                    <a:pt x="549" y="239"/>
                  </a:lnTo>
                  <a:lnTo>
                    <a:pt x="552" y="239"/>
                  </a:lnTo>
                  <a:lnTo>
                    <a:pt x="553" y="241"/>
                  </a:lnTo>
                  <a:lnTo>
                    <a:pt x="555" y="242"/>
                  </a:lnTo>
                  <a:lnTo>
                    <a:pt x="560" y="244"/>
                  </a:lnTo>
                  <a:lnTo>
                    <a:pt x="563" y="245"/>
                  </a:lnTo>
                  <a:lnTo>
                    <a:pt x="564" y="245"/>
                  </a:lnTo>
                  <a:lnTo>
                    <a:pt x="569" y="247"/>
                  </a:lnTo>
                  <a:lnTo>
                    <a:pt x="572" y="247"/>
                  </a:lnTo>
                  <a:lnTo>
                    <a:pt x="574" y="250"/>
                  </a:lnTo>
                  <a:lnTo>
                    <a:pt x="582" y="255"/>
                  </a:lnTo>
                  <a:lnTo>
                    <a:pt x="583" y="256"/>
                  </a:lnTo>
                  <a:lnTo>
                    <a:pt x="590" y="260"/>
                  </a:lnTo>
                  <a:lnTo>
                    <a:pt x="593" y="261"/>
                  </a:lnTo>
                  <a:lnTo>
                    <a:pt x="594" y="261"/>
                  </a:lnTo>
                  <a:lnTo>
                    <a:pt x="599" y="255"/>
                  </a:lnTo>
                  <a:lnTo>
                    <a:pt x="602" y="249"/>
                  </a:lnTo>
                  <a:lnTo>
                    <a:pt x="604" y="245"/>
                  </a:lnTo>
                  <a:lnTo>
                    <a:pt x="601" y="245"/>
                  </a:lnTo>
                  <a:lnTo>
                    <a:pt x="597" y="247"/>
                  </a:lnTo>
                  <a:lnTo>
                    <a:pt x="596" y="245"/>
                  </a:lnTo>
                  <a:lnTo>
                    <a:pt x="594" y="245"/>
                  </a:lnTo>
                  <a:lnTo>
                    <a:pt x="591" y="242"/>
                  </a:lnTo>
                  <a:lnTo>
                    <a:pt x="588" y="238"/>
                  </a:lnTo>
                  <a:lnTo>
                    <a:pt x="588" y="233"/>
                  </a:lnTo>
                  <a:lnTo>
                    <a:pt x="586" y="233"/>
                  </a:lnTo>
                  <a:lnTo>
                    <a:pt x="583" y="231"/>
                  </a:lnTo>
                  <a:lnTo>
                    <a:pt x="582" y="230"/>
                  </a:lnTo>
                  <a:lnTo>
                    <a:pt x="574" y="227"/>
                  </a:lnTo>
                  <a:lnTo>
                    <a:pt x="572" y="228"/>
                  </a:lnTo>
                  <a:lnTo>
                    <a:pt x="571" y="230"/>
                  </a:lnTo>
                  <a:lnTo>
                    <a:pt x="571" y="230"/>
                  </a:lnTo>
                  <a:lnTo>
                    <a:pt x="571" y="228"/>
                  </a:lnTo>
                  <a:lnTo>
                    <a:pt x="569" y="228"/>
                  </a:lnTo>
                  <a:lnTo>
                    <a:pt x="569" y="225"/>
                  </a:lnTo>
                  <a:lnTo>
                    <a:pt x="569" y="223"/>
                  </a:lnTo>
                  <a:lnTo>
                    <a:pt x="571" y="219"/>
                  </a:lnTo>
                  <a:lnTo>
                    <a:pt x="574" y="219"/>
                  </a:lnTo>
                  <a:lnTo>
                    <a:pt x="574" y="219"/>
                  </a:lnTo>
                  <a:lnTo>
                    <a:pt x="575" y="216"/>
                  </a:lnTo>
                  <a:lnTo>
                    <a:pt x="575" y="214"/>
                  </a:lnTo>
                  <a:lnTo>
                    <a:pt x="574" y="212"/>
                  </a:lnTo>
                  <a:lnTo>
                    <a:pt x="574" y="211"/>
                  </a:lnTo>
                  <a:lnTo>
                    <a:pt x="575" y="206"/>
                  </a:lnTo>
                  <a:lnTo>
                    <a:pt x="577" y="200"/>
                  </a:lnTo>
                  <a:lnTo>
                    <a:pt x="575" y="198"/>
                  </a:lnTo>
                  <a:lnTo>
                    <a:pt x="574" y="197"/>
                  </a:lnTo>
                  <a:lnTo>
                    <a:pt x="569" y="198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9" y="193"/>
                  </a:lnTo>
                  <a:lnTo>
                    <a:pt x="571" y="190"/>
                  </a:lnTo>
                  <a:lnTo>
                    <a:pt x="568" y="192"/>
                  </a:lnTo>
                  <a:lnTo>
                    <a:pt x="568" y="190"/>
                  </a:lnTo>
                  <a:lnTo>
                    <a:pt x="569" y="189"/>
                  </a:lnTo>
                  <a:lnTo>
                    <a:pt x="571" y="186"/>
                  </a:lnTo>
                  <a:lnTo>
                    <a:pt x="577" y="184"/>
                  </a:lnTo>
                  <a:lnTo>
                    <a:pt x="580" y="181"/>
                  </a:lnTo>
                  <a:lnTo>
                    <a:pt x="586" y="178"/>
                  </a:lnTo>
                  <a:lnTo>
                    <a:pt x="591" y="175"/>
                  </a:lnTo>
                  <a:lnTo>
                    <a:pt x="593" y="170"/>
                  </a:lnTo>
                  <a:lnTo>
                    <a:pt x="596" y="165"/>
                  </a:lnTo>
                  <a:lnTo>
                    <a:pt x="599" y="156"/>
                  </a:lnTo>
                  <a:lnTo>
                    <a:pt x="602" y="148"/>
                  </a:lnTo>
                  <a:lnTo>
                    <a:pt x="607" y="140"/>
                  </a:lnTo>
                  <a:lnTo>
                    <a:pt x="610" y="138"/>
                  </a:lnTo>
                  <a:lnTo>
                    <a:pt x="612" y="138"/>
                  </a:lnTo>
                  <a:lnTo>
                    <a:pt x="612" y="140"/>
                  </a:lnTo>
                  <a:lnTo>
                    <a:pt x="610" y="140"/>
                  </a:lnTo>
                  <a:lnTo>
                    <a:pt x="610" y="141"/>
                  </a:lnTo>
                  <a:lnTo>
                    <a:pt x="612" y="141"/>
                  </a:lnTo>
                  <a:lnTo>
                    <a:pt x="613" y="141"/>
                  </a:lnTo>
                  <a:lnTo>
                    <a:pt x="618" y="141"/>
                  </a:lnTo>
                  <a:lnTo>
                    <a:pt x="626" y="141"/>
                  </a:lnTo>
                  <a:lnTo>
                    <a:pt x="637" y="141"/>
                  </a:lnTo>
                  <a:lnTo>
                    <a:pt x="638" y="141"/>
                  </a:lnTo>
                  <a:lnTo>
                    <a:pt x="643" y="143"/>
                  </a:lnTo>
                  <a:lnTo>
                    <a:pt x="646" y="143"/>
                  </a:lnTo>
                  <a:lnTo>
                    <a:pt x="651" y="145"/>
                  </a:lnTo>
                  <a:lnTo>
                    <a:pt x="654" y="146"/>
                  </a:lnTo>
                  <a:lnTo>
                    <a:pt x="656" y="146"/>
                  </a:lnTo>
                  <a:lnTo>
                    <a:pt x="656" y="152"/>
                  </a:lnTo>
                  <a:lnTo>
                    <a:pt x="656" y="157"/>
                  </a:lnTo>
                  <a:lnTo>
                    <a:pt x="654" y="164"/>
                  </a:lnTo>
                  <a:lnTo>
                    <a:pt x="653" y="165"/>
                  </a:lnTo>
                  <a:lnTo>
                    <a:pt x="650" y="170"/>
                  </a:lnTo>
                  <a:lnTo>
                    <a:pt x="648" y="175"/>
                  </a:lnTo>
                  <a:lnTo>
                    <a:pt x="646" y="176"/>
                  </a:lnTo>
                  <a:lnTo>
                    <a:pt x="643" y="178"/>
                  </a:lnTo>
                  <a:lnTo>
                    <a:pt x="643" y="179"/>
                  </a:lnTo>
                  <a:lnTo>
                    <a:pt x="643" y="181"/>
                  </a:lnTo>
                  <a:lnTo>
                    <a:pt x="646" y="184"/>
                  </a:lnTo>
                  <a:lnTo>
                    <a:pt x="653" y="189"/>
                  </a:lnTo>
                  <a:lnTo>
                    <a:pt x="654" y="193"/>
                  </a:lnTo>
                  <a:lnTo>
                    <a:pt x="656" y="197"/>
                  </a:lnTo>
                  <a:lnTo>
                    <a:pt x="654" y="206"/>
                  </a:lnTo>
                  <a:lnTo>
                    <a:pt x="654" y="208"/>
                  </a:lnTo>
                  <a:lnTo>
                    <a:pt x="653" y="209"/>
                  </a:lnTo>
                  <a:lnTo>
                    <a:pt x="651" y="211"/>
                  </a:lnTo>
                  <a:lnTo>
                    <a:pt x="653" y="214"/>
                  </a:lnTo>
                  <a:lnTo>
                    <a:pt x="653" y="223"/>
                  </a:lnTo>
                  <a:lnTo>
                    <a:pt x="654" y="231"/>
                  </a:lnTo>
                  <a:lnTo>
                    <a:pt x="653" y="234"/>
                  </a:lnTo>
                  <a:lnTo>
                    <a:pt x="653" y="241"/>
                  </a:lnTo>
                  <a:lnTo>
                    <a:pt x="653" y="242"/>
                  </a:lnTo>
                  <a:lnTo>
                    <a:pt x="653" y="245"/>
                  </a:lnTo>
                  <a:lnTo>
                    <a:pt x="654" y="247"/>
                  </a:lnTo>
                  <a:lnTo>
                    <a:pt x="656" y="249"/>
                  </a:lnTo>
                  <a:lnTo>
                    <a:pt x="662" y="252"/>
                  </a:lnTo>
                  <a:lnTo>
                    <a:pt x="667" y="255"/>
                  </a:lnTo>
                  <a:lnTo>
                    <a:pt x="667" y="256"/>
                  </a:lnTo>
                  <a:lnTo>
                    <a:pt x="667" y="258"/>
                  </a:lnTo>
                  <a:lnTo>
                    <a:pt x="665" y="258"/>
                  </a:lnTo>
                  <a:lnTo>
                    <a:pt x="662" y="263"/>
                  </a:lnTo>
                  <a:lnTo>
                    <a:pt x="661" y="264"/>
                  </a:lnTo>
                  <a:lnTo>
                    <a:pt x="661" y="267"/>
                  </a:lnTo>
                  <a:lnTo>
                    <a:pt x="662" y="271"/>
                  </a:lnTo>
                  <a:lnTo>
                    <a:pt x="661" y="272"/>
                  </a:lnTo>
                  <a:lnTo>
                    <a:pt x="661" y="275"/>
                  </a:lnTo>
                  <a:lnTo>
                    <a:pt x="659" y="277"/>
                  </a:lnTo>
                  <a:lnTo>
                    <a:pt x="653" y="280"/>
                  </a:lnTo>
                  <a:lnTo>
                    <a:pt x="642" y="294"/>
                  </a:lnTo>
                  <a:lnTo>
                    <a:pt x="640" y="296"/>
                  </a:lnTo>
                  <a:lnTo>
                    <a:pt x="635" y="294"/>
                  </a:lnTo>
                  <a:lnTo>
                    <a:pt x="637" y="297"/>
                  </a:lnTo>
                  <a:lnTo>
                    <a:pt x="638" y="301"/>
                  </a:lnTo>
                  <a:lnTo>
                    <a:pt x="638" y="302"/>
                  </a:lnTo>
                  <a:lnTo>
                    <a:pt x="635" y="302"/>
                  </a:lnTo>
                  <a:lnTo>
                    <a:pt x="631" y="304"/>
                  </a:lnTo>
                  <a:lnTo>
                    <a:pt x="629" y="305"/>
                  </a:lnTo>
                  <a:lnTo>
                    <a:pt x="626" y="305"/>
                  </a:lnTo>
                  <a:lnTo>
                    <a:pt x="624" y="305"/>
                  </a:lnTo>
                  <a:lnTo>
                    <a:pt x="621" y="304"/>
                  </a:lnTo>
                  <a:lnTo>
                    <a:pt x="621" y="302"/>
                  </a:lnTo>
                  <a:lnTo>
                    <a:pt x="623" y="302"/>
                  </a:lnTo>
                  <a:lnTo>
                    <a:pt x="624" y="301"/>
                  </a:lnTo>
                  <a:lnTo>
                    <a:pt x="626" y="301"/>
                  </a:lnTo>
                  <a:lnTo>
                    <a:pt x="624" y="301"/>
                  </a:lnTo>
                  <a:lnTo>
                    <a:pt x="624" y="301"/>
                  </a:lnTo>
                  <a:lnTo>
                    <a:pt x="623" y="302"/>
                  </a:lnTo>
                  <a:lnTo>
                    <a:pt x="620" y="302"/>
                  </a:lnTo>
                  <a:lnTo>
                    <a:pt x="616" y="301"/>
                  </a:lnTo>
                  <a:lnTo>
                    <a:pt x="615" y="297"/>
                  </a:lnTo>
                  <a:lnTo>
                    <a:pt x="613" y="297"/>
                  </a:lnTo>
                  <a:lnTo>
                    <a:pt x="612" y="299"/>
                  </a:lnTo>
                  <a:lnTo>
                    <a:pt x="604" y="297"/>
                  </a:lnTo>
                  <a:lnTo>
                    <a:pt x="602" y="299"/>
                  </a:lnTo>
                  <a:lnTo>
                    <a:pt x="601" y="299"/>
                  </a:lnTo>
                  <a:lnTo>
                    <a:pt x="602" y="299"/>
                  </a:lnTo>
                  <a:lnTo>
                    <a:pt x="602" y="301"/>
                  </a:lnTo>
                  <a:lnTo>
                    <a:pt x="604" y="302"/>
                  </a:lnTo>
                  <a:lnTo>
                    <a:pt x="604" y="304"/>
                  </a:lnTo>
                  <a:lnTo>
                    <a:pt x="607" y="305"/>
                  </a:lnTo>
                  <a:lnTo>
                    <a:pt x="612" y="307"/>
                  </a:lnTo>
                  <a:lnTo>
                    <a:pt x="615" y="308"/>
                  </a:lnTo>
                  <a:lnTo>
                    <a:pt x="621" y="310"/>
                  </a:lnTo>
                  <a:lnTo>
                    <a:pt x="632" y="310"/>
                  </a:lnTo>
                  <a:lnTo>
                    <a:pt x="635" y="310"/>
                  </a:lnTo>
                  <a:lnTo>
                    <a:pt x="638" y="310"/>
                  </a:lnTo>
                  <a:lnTo>
                    <a:pt x="643" y="312"/>
                  </a:lnTo>
                  <a:lnTo>
                    <a:pt x="645" y="312"/>
                  </a:lnTo>
                  <a:lnTo>
                    <a:pt x="650" y="310"/>
                  </a:lnTo>
                  <a:lnTo>
                    <a:pt x="650" y="305"/>
                  </a:lnTo>
                  <a:lnTo>
                    <a:pt x="651" y="305"/>
                  </a:lnTo>
                  <a:lnTo>
                    <a:pt x="664" y="299"/>
                  </a:lnTo>
                  <a:lnTo>
                    <a:pt x="667" y="297"/>
                  </a:lnTo>
                  <a:lnTo>
                    <a:pt x="670" y="294"/>
                  </a:lnTo>
                  <a:lnTo>
                    <a:pt x="672" y="293"/>
                  </a:lnTo>
                  <a:lnTo>
                    <a:pt x="673" y="286"/>
                  </a:lnTo>
                  <a:lnTo>
                    <a:pt x="675" y="283"/>
                  </a:lnTo>
                  <a:lnTo>
                    <a:pt x="683" y="277"/>
                  </a:lnTo>
                  <a:lnTo>
                    <a:pt x="684" y="275"/>
                  </a:lnTo>
                  <a:lnTo>
                    <a:pt x="684" y="272"/>
                  </a:lnTo>
                  <a:lnTo>
                    <a:pt x="684" y="269"/>
                  </a:lnTo>
                  <a:lnTo>
                    <a:pt x="684" y="267"/>
                  </a:lnTo>
                  <a:lnTo>
                    <a:pt x="683" y="264"/>
                  </a:lnTo>
                  <a:lnTo>
                    <a:pt x="681" y="261"/>
                  </a:lnTo>
                  <a:lnTo>
                    <a:pt x="679" y="260"/>
                  </a:lnTo>
                  <a:lnTo>
                    <a:pt x="681" y="253"/>
                  </a:lnTo>
                  <a:lnTo>
                    <a:pt x="683" y="250"/>
                  </a:lnTo>
                  <a:lnTo>
                    <a:pt x="691" y="247"/>
                  </a:lnTo>
                  <a:lnTo>
                    <a:pt x="697" y="247"/>
                  </a:lnTo>
                  <a:lnTo>
                    <a:pt x="705" y="245"/>
                  </a:lnTo>
                  <a:lnTo>
                    <a:pt x="706" y="244"/>
                  </a:lnTo>
                  <a:lnTo>
                    <a:pt x="709" y="245"/>
                  </a:lnTo>
                  <a:lnTo>
                    <a:pt x="711" y="247"/>
                  </a:lnTo>
                  <a:lnTo>
                    <a:pt x="713" y="250"/>
                  </a:lnTo>
                  <a:lnTo>
                    <a:pt x="719" y="255"/>
                  </a:lnTo>
                  <a:lnTo>
                    <a:pt x="720" y="258"/>
                  </a:lnTo>
                  <a:lnTo>
                    <a:pt x="720" y="261"/>
                  </a:lnTo>
                  <a:lnTo>
                    <a:pt x="720" y="271"/>
                  </a:lnTo>
                  <a:lnTo>
                    <a:pt x="719" y="275"/>
                  </a:lnTo>
                  <a:lnTo>
                    <a:pt x="722" y="275"/>
                  </a:lnTo>
                  <a:lnTo>
                    <a:pt x="722" y="277"/>
                  </a:lnTo>
                  <a:lnTo>
                    <a:pt x="725" y="279"/>
                  </a:lnTo>
                  <a:lnTo>
                    <a:pt x="727" y="280"/>
                  </a:lnTo>
                  <a:lnTo>
                    <a:pt x="728" y="280"/>
                  </a:lnTo>
                  <a:lnTo>
                    <a:pt x="732" y="280"/>
                  </a:lnTo>
                  <a:lnTo>
                    <a:pt x="739" y="280"/>
                  </a:lnTo>
                  <a:lnTo>
                    <a:pt x="744" y="280"/>
                  </a:lnTo>
                  <a:lnTo>
                    <a:pt x="744" y="279"/>
                  </a:lnTo>
                  <a:lnTo>
                    <a:pt x="744" y="279"/>
                  </a:lnTo>
                  <a:lnTo>
                    <a:pt x="739" y="279"/>
                  </a:lnTo>
                  <a:lnTo>
                    <a:pt x="733" y="277"/>
                  </a:lnTo>
                  <a:lnTo>
                    <a:pt x="725" y="275"/>
                  </a:lnTo>
                  <a:lnTo>
                    <a:pt x="724" y="272"/>
                  </a:lnTo>
                  <a:lnTo>
                    <a:pt x="725" y="269"/>
                  </a:lnTo>
                  <a:lnTo>
                    <a:pt x="727" y="264"/>
                  </a:lnTo>
                  <a:lnTo>
                    <a:pt x="728" y="264"/>
                  </a:lnTo>
                  <a:lnTo>
                    <a:pt x="730" y="264"/>
                  </a:lnTo>
                  <a:lnTo>
                    <a:pt x="732" y="263"/>
                  </a:lnTo>
                  <a:lnTo>
                    <a:pt x="730" y="260"/>
                  </a:lnTo>
                  <a:lnTo>
                    <a:pt x="730" y="258"/>
                  </a:lnTo>
                  <a:lnTo>
                    <a:pt x="728" y="253"/>
                  </a:lnTo>
                  <a:lnTo>
                    <a:pt x="727" y="247"/>
                  </a:lnTo>
                  <a:lnTo>
                    <a:pt x="724" y="247"/>
                  </a:lnTo>
                  <a:lnTo>
                    <a:pt x="722" y="245"/>
                  </a:lnTo>
                  <a:lnTo>
                    <a:pt x="711" y="241"/>
                  </a:lnTo>
                  <a:lnTo>
                    <a:pt x="703" y="238"/>
                  </a:lnTo>
                  <a:lnTo>
                    <a:pt x="697" y="238"/>
                  </a:lnTo>
                  <a:lnTo>
                    <a:pt x="694" y="238"/>
                  </a:lnTo>
                  <a:lnTo>
                    <a:pt x="689" y="241"/>
                  </a:lnTo>
                  <a:lnTo>
                    <a:pt x="686" y="242"/>
                  </a:lnTo>
                  <a:lnTo>
                    <a:pt x="679" y="241"/>
                  </a:lnTo>
                  <a:lnTo>
                    <a:pt x="673" y="241"/>
                  </a:lnTo>
                  <a:lnTo>
                    <a:pt x="672" y="241"/>
                  </a:lnTo>
                  <a:lnTo>
                    <a:pt x="670" y="239"/>
                  </a:lnTo>
                  <a:lnTo>
                    <a:pt x="672" y="234"/>
                  </a:lnTo>
                  <a:lnTo>
                    <a:pt x="672" y="231"/>
                  </a:lnTo>
                  <a:lnTo>
                    <a:pt x="668" y="228"/>
                  </a:lnTo>
                  <a:lnTo>
                    <a:pt x="667" y="227"/>
                  </a:lnTo>
                  <a:lnTo>
                    <a:pt x="667" y="223"/>
                  </a:lnTo>
                  <a:lnTo>
                    <a:pt x="672" y="214"/>
                  </a:lnTo>
                  <a:lnTo>
                    <a:pt x="673" y="212"/>
                  </a:lnTo>
                  <a:lnTo>
                    <a:pt x="676" y="208"/>
                  </a:lnTo>
                  <a:lnTo>
                    <a:pt x="678" y="203"/>
                  </a:lnTo>
                  <a:lnTo>
                    <a:pt x="678" y="201"/>
                  </a:lnTo>
                  <a:lnTo>
                    <a:pt x="670" y="190"/>
                  </a:lnTo>
                  <a:lnTo>
                    <a:pt x="667" y="187"/>
                  </a:lnTo>
                  <a:lnTo>
                    <a:pt x="667" y="186"/>
                  </a:lnTo>
                  <a:lnTo>
                    <a:pt x="664" y="184"/>
                  </a:lnTo>
                  <a:lnTo>
                    <a:pt x="661" y="182"/>
                  </a:lnTo>
                  <a:lnTo>
                    <a:pt x="661" y="181"/>
                  </a:lnTo>
                  <a:lnTo>
                    <a:pt x="668" y="170"/>
                  </a:lnTo>
                  <a:lnTo>
                    <a:pt x="673" y="168"/>
                  </a:lnTo>
                  <a:lnTo>
                    <a:pt x="678" y="167"/>
                  </a:lnTo>
                  <a:lnTo>
                    <a:pt x="681" y="165"/>
                  </a:lnTo>
                  <a:lnTo>
                    <a:pt x="686" y="164"/>
                  </a:lnTo>
                  <a:lnTo>
                    <a:pt x="687" y="162"/>
                  </a:lnTo>
                  <a:lnTo>
                    <a:pt x="689" y="160"/>
                  </a:lnTo>
                  <a:lnTo>
                    <a:pt x="689" y="159"/>
                  </a:lnTo>
                  <a:lnTo>
                    <a:pt x="689" y="154"/>
                  </a:lnTo>
                  <a:lnTo>
                    <a:pt x="689" y="151"/>
                  </a:lnTo>
                  <a:lnTo>
                    <a:pt x="687" y="149"/>
                  </a:lnTo>
                  <a:lnTo>
                    <a:pt x="686" y="146"/>
                  </a:lnTo>
                  <a:lnTo>
                    <a:pt x="684" y="143"/>
                  </a:lnTo>
                  <a:lnTo>
                    <a:pt x="686" y="143"/>
                  </a:lnTo>
                  <a:lnTo>
                    <a:pt x="687" y="143"/>
                  </a:lnTo>
                  <a:lnTo>
                    <a:pt x="691" y="143"/>
                  </a:lnTo>
                  <a:lnTo>
                    <a:pt x="694" y="145"/>
                  </a:lnTo>
                  <a:lnTo>
                    <a:pt x="695" y="148"/>
                  </a:lnTo>
                  <a:lnTo>
                    <a:pt x="697" y="149"/>
                  </a:lnTo>
                  <a:lnTo>
                    <a:pt x="697" y="152"/>
                  </a:lnTo>
                  <a:lnTo>
                    <a:pt x="697" y="154"/>
                  </a:lnTo>
                  <a:lnTo>
                    <a:pt x="697" y="156"/>
                  </a:lnTo>
                  <a:lnTo>
                    <a:pt x="698" y="156"/>
                  </a:lnTo>
                  <a:lnTo>
                    <a:pt x="698" y="157"/>
                  </a:lnTo>
                  <a:lnTo>
                    <a:pt x="698" y="159"/>
                  </a:lnTo>
                  <a:lnTo>
                    <a:pt x="697" y="159"/>
                  </a:lnTo>
                  <a:lnTo>
                    <a:pt x="695" y="160"/>
                  </a:lnTo>
                  <a:lnTo>
                    <a:pt x="694" y="167"/>
                  </a:lnTo>
                  <a:lnTo>
                    <a:pt x="692" y="167"/>
                  </a:lnTo>
                  <a:lnTo>
                    <a:pt x="692" y="171"/>
                  </a:lnTo>
                  <a:lnTo>
                    <a:pt x="695" y="175"/>
                  </a:lnTo>
                  <a:lnTo>
                    <a:pt x="695" y="178"/>
                  </a:lnTo>
                  <a:lnTo>
                    <a:pt x="694" y="179"/>
                  </a:lnTo>
                  <a:lnTo>
                    <a:pt x="692" y="181"/>
                  </a:lnTo>
                  <a:lnTo>
                    <a:pt x="692" y="182"/>
                  </a:lnTo>
                  <a:lnTo>
                    <a:pt x="692" y="184"/>
                  </a:lnTo>
                  <a:lnTo>
                    <a:pt x="698" y="186"/>
                  </a:lnTo>
                  <a:lnTo>
                    <a:pt x="705" y="187"/>
                  </a:lnTo>
                  <a:lnTo>
                    <a:pt x="713" y="187"/>
                  </a:lnTo>
                  <a:lnTo>
                    <a:pt x="716" y="189"/>
                  </a:lnTo>
                  <a:lnTo>
                    <a:pt x="717" y="187"/>
                  </a:lnTo>
                  <a:lnTo>
                    <a:pt x="725" y="189"/>
                  </a:lnTo>
                  <a:lnTo>
                    <a:pt x="732" y="193"/>
                  </a:lnTo>
                  <a:lnTo>
                    <a:pt x="736" y="195"/>
                  </a:lnTo>
                  <a:lnTo>
                    <a:pt x="739" y="195"/>
                  </a:lnTo>
                  <a:lnTo>
                    <a:pt x="746" y="195"/>
                  </a:lnTo>
                  <a:lnTo>
                    <a:pt x="746" y="193"/>
                  </a:lnTo>
                  <a:lnTo>
                    <a:pt x="747" y="192"/>
                  </a:lnTo>
                  <a:lnTo>
                    <a:pt x="744" y="192"/>
                  </a:lnTo>
                  <a:lnTo>
                    <a:pt x="743" y="193"/>
                  </a:lnTo>
                  <a:lnTo>
                    <a:pt x="743" y="193"/>
                  </a:lnTo>
                  <a:lnTo>
                    <a:pt x="739" y="192"/>
                  </a:lnTo>
                  <a:lnTo>
                    <a:pt x="738" y="192"/>
                  </a:lnTo>
                  <a:lnTo>
                    <a:pt x="736" y="190"/>
                  </a:lnTo>
                  <a:lnTo>
                    <a:pt x="735" y="186"/>
                  </a:lnTo>
                  <a:lnTo>
                    <a:pt x="730" y="184"/>
                  </a:lnTo>
                  <a:lnTo>
                    <a:pt x="727" y="184"/>
                  </a:lnTo>
                  <a:lnTo>
                    <a:pt x="724" y="184"/>
                  </a:lnTo>
                  <a:lnTo>
                    <a:pt x="719" y="181"/>
                  </a:lnTo>
                  <a:lnTo>
                    <a:pt x="716" y="181"/>
                  </a:lnTo>
                  <a:lnTo>
                    <a:pt x="709" y="178"/>
                  </a:lnTo>
                  <a:lnTo>
                    <a:pt x="706" y="176"/>
                  </a:lnTo>
                  <a:lnTo>
                    <a:pt x="706" y="175"/>
                  </a:lnTo>
                  <a:lnTo>
                    <a:pt x="703" y="170"/>
                  </a:lnTo>
                  <a:lnTo>
                    <a:pt x="703" y="168"/>
                  </a:lnTo>
                  <a:lnTo>
                    <a:pt x="705" y="168"/>
                  </a:lnTo>
                  <a:lnTo>
                    <a:pt x="708" y="165"/>
                  </a:lnTo>
                  <a:lnTo>
                    <a:pt x="716" y="165"/>
                  </a:lnTo>
                  <a:lnTo>
                    <a:pt x="717" y="165"/>
                  </a:lnTo>
                  <a:lnTo>
                    <a:pt x="725" y="170"/>
                  </a:lnTo>
                  <a:lnTo>
                    <a:pt x="728" y="170"/>
                  </a:lnTo>
                  <a:lnTo>
                    <a:pt x="735" y="168"/>
                  </a:lnTo>
                  <a:lnTo>
                    <a:pt x="735" y="167"/>
                  </a:lnTo>
                  <a:lnTo>
                    <a:pt x="733" y="165"/>
                  </a:lnTo>
                  <a:lnTo>
                    <a:pt x="732" y="164"/>
                  </a:lnTo>
                  <a:lnTo>
                    <a:pt x="728" y="162"/>
                  </a:lnTo>
                  <a:lnTo>
                    <a:pt x="724" y="164"/>
                  </a:lnTo>
                  <a:lnTo>
                    <a:pt x="722" y="164"/>
                  </a:lnTo>
                  <a:lnTo>
                    <a:pt x="724" y="162"/>
                  </a:lnTo>
                  <a:lnTo>
                    <a:pt x="724" y="160"/>
                  </a:lnTo>
                  <a:lnTo>
                    <a:pt x="725" y="160"/>
                  </a:lnTo>
                  <a:lnTo>
                    <a:pt x="727" y="159"/>
                  </a:lnTo>
                  <a:lnTo>
                    <a:pt x="732" y="157"/>
                  </a:lnTo>
                  <a:lnTo>
                    <a:pt x="735" y="156"/>
                  </a:lnTo>
                  <a:lnTo>
                    <a:pt x="738" y="156"/>
                  </a:lnTo>
                  <a:lnTo>
                    <a:pt x="752" y="156"/>
                  </a:lnTo>
                  <a:lnTo>
                    <a:pt x="760" y="160"/>
                  </a:lnTo>
                  <a:lnTo>
                    <a:pt x="768" y="162"/>
                  </a:lnTo>
                  <a:lnTo>
                    <a:pt x="771" y="164"/>
                  </a:lnTo>
                  <a:lnTo>
                    <a:pt x="771" y="164"/>
                  </a:lnTo>
                  <a:lnTo>
                    <a:pt x="773" y="164"/>
                  </a:lnTo>
                  <a:lnTo>
                    <a:pt x="773" y="167"/>
                  </a:lnTo>
                  <a:lnTo>
                    <a:pt x="782" y="173"/>
                  </a:lnTo>
                  <a:lnTo>
                    <a:pt x="784" y="173"/>
                  </a:lnTo>
                  <a:lnTo>
                    <a:pt x="790" y="173"/>
                  </a:lnTo>
                  <a:lnTo>
                    <a:pt x="798" y="173"/>
                  </a:lnTo>
                  <a:lnTo>
                    <a:pt x="799" y="171"/>
                  </a:lnTo>
                  <a:lnTo>
                    <a:pt x="804" y="173"/>
                  </a:lnTo>
                  <a:lnTo>
                    <a:pt x="806" y="173"/>
                  </a:lnTo>
                  <a:lnTo>
                    <a:pt x="807" y="175"/>
                  </a:lnTo>
                  <a:lnTo>
                    <a:pt x="806" y="176"/>
                  </a:lnTo>
                  <a:lnTo>
                    <a:pt x="806" y="178"/>
                  </a:lnTo>
                  <a:lnTo>
                    <a:pt x="802" y="181"/>
                  </a:lnTo>
                  <a:lnTo>
                    <a:pt x="802" y="181"/>
                  </a:lnTo>
                  <a:lnTo>
                    <a:pt x="796" y="184"/>
                  </a:lnTo>
                  <a:lnTo>
                    <a:pt x="795" y="186"/>
                  </a:lnTo>
                  <a:lnTo>
                    <a:pt x="793" y="190"/>
                  </a:lnTo>
                  <a:lnTo>
                    <a:pt x="793" y="190"/>
                  </a:lnTo>
                  <a:lnTo>
                    <a:pt x="793" y="192"/>
                  </a:lnTo>
                  <a:lnTo>
                    <a:pt x="793" y="195"/>
                  </a:lnTo>
                  <a:lnTo>
                    <a:pt x="795" y="198"/>
                  </a:lnTo>
                  <a:lnTo>
                    <a:pt x="793" y="200"/>
                  </a:lnTo>
                  <a:lnTo>
                    <a:pt x="791" y="203"/>
                  </a:lnTo>
                  <a:lnTo>
                    <a:pt x="791" y="206"/>
                  </a:lnTo>
                  <a:lnTo>
                    <a:pt x="793" y="208"/>
                  </a:lnTo>
                  <a:lnTo>
                    <a:pt x="793" y="208"/>
                  </a:lnTo>
                  <a:lnTo>
                    <a:pt x="793" y="206"/>
                  </a:lnTo>
                  <a:lnTo>
                    <a:pt x="793" y="204"/>
                  </a:lnTo>
                  <a:lnTo>
                    <a:pt x="796" y="201"/>
                  </a:lnTo>
                  <a:lnTo>
                    <a:pt x="798" y="195"/>
                  </a:lnTo>
                  <a:lnTo>
                    <a:pt x="799" y="193"/>
                  </a:lnTo>
                  <a:lnTo>
                    <a:pt x="802" y="193"/>
                  </a:lnTo>
                  <a:lnTo>
                    <a:pt x="804" y="195"/>
                  </a:lnTo>
                  <a:lnTo>
                    <a:pt x="804" y="197"/>
                  </a:lnTo>
                  <a:lnTo>
                    <a:pt x="804" y="201"/>
                  </a:lnTo>
                  <a:lnTo>
                    <a:pt x="804" y="203"/>
                  </a:lnTo>
                  <a:lnTo>
                    <a:pt x="802" y="208"/>
                  </a:lnTo>
                  <a:lnTo>
                    <a:pt x="799" y="211"/>
                  </a:lnTo>
                  <a:lnTo>
                    <a:pt x="799" y="212"/>
                  </a:lnTo>
                  <a:lnTo>
                    <a:pt x="801" y="214"/>
                  </a:lnTo>
                  <a:lnTo>
                    <a:pt x="801" y="216"/>
                  </a:lnTo>
                  <a:lnTo>
                    <a:pt x="802" y="217"/>
                  </a:lnTo>
                  <a:lnTo>
                    <a:pt x="804" y="216"/>
                  </a:lnTo>
                  <a:lnTo>
                    <a:pt x="806" y="216"/>
                  </a:lnTo>
                  <a:lnTo>
                    <a:pt x="806" y="214"/>
                  </a:lnTo>
                  <a:lnTo>
                    <a:pt x="806" y="212"/>
                  </a:lnTo>
                  <a:lnTo>
                    <a:pt x="804" y="211"/>
                  </a:lnTo>
                  <a:lnTo>
                    <a:pt x="807" y="211"/>
                  </a:lnTo>
                  <a:lnTo>
                    <a:pt x="810" y="209"/>
                  </a:lnTo>
                  <a:lnTo>
                    <a:pt x="814" y="208"/>
                  </a:lnTo>
                  <a:lnTo>
                    <a:pt x="814" y="206"/>
                  </a:lnTo>
                  <a:lnTo>
                    <a:pt x="814" y="204"/>
                  </a:lnTo>
                  <a:lnTo>
                    <a:pt x="814" y="201"/>
                  </a:lnTo>
                  <a:lnTo>
                    <a:pt x="812" y="198"/>
                  </a:lnTo>
                  <a:lnTo>
                    <a:pt x="809" y="193"/>
                  </a:lnTo>
                  <a:lnTo>
                    <a:pt x="806" y="190"/>
                  </a:lnTo>
                  <a:lnTo>
                    <a:pt x="807" y="186"/>
                  </a:lnTo>
                  <a:lnTo>
                    <a:pt x="810" y="181"/>
                  </a:lnTo>
                  <a:lnTo>
                    <a:pt x="812" y="179"/>
                  </a:lnTo>
                  <a:lnTo>
                    <a:pt x="812" y="178"/>
                  </a:lnTo>
                  <a:lnTo>
                    <a:pt x="812" y="176"/>
                  </a:lnTo>
                  <a:lnTo>
                    <a:pt x="812" y="175"/>
                  </a:lnTo>
                  <a:lnTo>
                    <a:pt x="812" y="175"/>
                  </a:lnTo>
                  <a:lnTo>
                    <a:pt x="809" y="170"/>
                  </a:lnTo>
                  <a:lnTo>
                    <a:pt x="807" y="170"/>
                  </a:lnTo>
                  <a:lnTo>
                    <a:pt x="799" y="168"/>
                  </a:lnTo>
                  <a:lnTo>
                    <a:pt x="798" y="168"/>
                  </a:lnTo>
                  <a:lnTo>
                    <a:pt x="793" y="164"/>
                  </a:lnTo>
                  <a:lnTo>
                    <a:pt x="793" y="164"/>
                  </a:lnTo>
                  <a:lnTo>
                    <a:pt x="791" y="160"/>
                  </a:lnTo>
                  <a:lnTo>
                    <a:pt x="791" y="159"/>
                  </a:lnTo>
                  <a:lnTo>
                    <a:pt x="790" y="159"/>
                  </a:lnTo>
                  <a:lnTo>
                    <a:pt x="787" y="157"/>
                  </a:lnTo>
                  <a:lnTo>
                    <a:pt x="784" y="156"/>
                  </a:lnTo>
                  <a:lnTo>
                    <a:pt x="779" y="156"/>
                  </a:lnTo>
                  <a:lnTo>
                    <a:pt x="776" y="156"/>
                  </a:lnTo>
                  <a:lnTo>
                    <a:pt x="773" y="152"/>
                  </a:lnTo>
                  <a:lnTo>
                    <a:pt x="773" y="151"/>
                  </a:lnTo>
                  <a:lnTo>
                    <a:pt x="771" y="148"/>
                  </a:lnTo>
                  <a:lnTo>
                    <a:pt x="769" y="146"/>
                  </a:lnTo>
                  <a:lnTo>
                    <a:pt x="769" y="145"/>
                  </a:lnTo>
                  <a:lnTo>
                    <a:pt x="771" y="143"/>
                  </a:lnTo>
                  <a:lnTo>
                    <a:pt x="773" y="140"/>
                  </a:lnTo>
                  <a:lnTo>
                    <a:pt x="771" y="138"/>
                  </a:lnTo>
                  <a:lnTo>
                    <a:pt x="769" y="137"/>
                  </a:lnTo>
                  <a:lnTo>
                    <a:pt x="768" y="137"/>
                  </a:lnTo>
                  <a:lnTo>
                    <a:pt x="766" y="134"/>
                  </a:lnTo>
                  <a:lnTo>
                    <a:pt x="766" y="132"/>
                  </a:lnTo>
                  <a:lnTo>
                    <a:pt x="766" y="130"/>
                  </a:lnTo>
                  <a:lnTo>
                    <a:pt x="766" y="129"/>
                  </a:lnTo>
                  <a:lnTo>
                    <a:pt x="766" y="127"/>
                  </a:lnTo>
                  <a:lnTo>
                    <a:pt x="769" y="126"/>
                  </a:lnTo>
                  <a:lnTo>
                    <a:pt x="768" y="124"/>
                  </a:lnTo>
                  <a:lnTo>
                    <a:pt x="769" y="123"/>
                  </a:lnTo>
                  <a:lnTo>
                    <a:pt x="782" y="121"/>
                  </a:lnTo>
                  <a:lnTo>
                    <a:pt x="787" y="119"/>
                  </a:lnTo>
                  <a:lnTo>
                    <a:pt x="812" y="119"/>
                  </a:lnTo>
                  <a:lnTo>
                    <a:pt x="814" y="119"/>
                  </a:lnTo>
                  <a:lnTo>
                    <a:pt x="825" y="118"/>
                  </a:lnTo>
                  <a:lnTo>
                    <a:pt x="829" y="118"/>
                  </a:lnTo>
                  <a:lnTo>
                    <a:pt x="834" y="118"/>
                  </a:lnTo>
                  <a:lnTo>
                    <a:pt x="836" y="118"/>
                  </a:lnTo>
                  <a:lnTo>
                    <a:pt x="839" y="118"/>
                  </a:lnTo>
                  <a:lnTo>
                    <a:pt x="842" y="116"/>
                  </a:lnTo>
                  <a:lnTo>
                    <a:pt x="847" y="115"/>
                  </a:lnTo>
                  <a:lnTo>
                    <a:pt x="856" y="113"/>
                  </a:lnTo>
                  <a:lnTo>
                    <a:pt x="859" y="113"/>
                  </a:lnTo>
                  <a:lnTo>
                    <a:pt x="861" y="115"/>
                  </a:lnTo>
                  <a:lnTo>
                    <a:pt x="862" y="115"/>
                  </a:lnTo>
                  <a:lnTo>
                    <a:pt x="858" y="118"/>
                  </a:lnTo>
                  <a:lnTo>
                    <a:pt x="853" y="121"/>
                  </a:lnTo>
                  <a:lnTo>
                    <a:pt x="848" y="123"/>
                  </a:lnTo>
                  <a:lnTo>
                    <a:pt x="845" y="124"/>
                  </a:lnTo>
                  <a:lnTo>
                    <a:pt x="843" y="126"/>
                  </a:lnTo>
                  <a:lnTo>
                    <a:pt x="843" y="126"/>
                  </a:lnTo>
                  <a:lnTo>
                    <a:pt x="843" y="129"/>
                  </a:lnTo>
                  <a:lnTo>
                    <a:pt x="845" y="129"/>
                  </a:lnTo>
                  <a:lnTo>
                    <a:pt x="848" y="130"/>
                  </a:lnTo>
                  <a:lnTo>
                    <a:pt x="851" y="134"/>
                  </a:lnTo>
                  <a:lnTo>
                    <a:pt x="855" y="135"/>
                  </a:lnTo>
                  <a:lnTo>
                    <a:pt x="856" y="135"/>
                  </a:lnTo>
                  <a:lnTo>
                    <a:pt x="858" y="135"/>
                  </a:lnTo>
                  <a:lnTo>
                    <a:pt x="848" y="130"/>
                  </a:lnTo>
                  <a:lnTo>
                    <a:pt x="847" y="129"/>
                  </a:lnTo>
                  <a:lnTo>
                    <a:pt x="845" y="127"/>
                  </a:lnTo>
                  <a:lnTo>
                    <a:pt x="847" y="126"/>
                  </a:lnTo>
                  <a:lnTo>
                    <a:pt x="847" y="124"/>
                  </a:lnTo>
                  <a:lnTo>
                    <a:pt x="848" y="124"/>
                  </a:lnTo>
                  <a:lnTo>
                    <a:pt x="850" y="124"/>
                  </a:lnTo>
                  <a:lnTo>
                    <a:pt x="853" y="123"/>
                  </a:lnTo>
                  <a:lnTo>
                    <a:pt x="862" y="121"/>
                  </a:lnTo>
                  <a:lnTo>
                    <a:pt x="866" y="119"/>
                  </a:lnTo>
                  <a:lnTo>
                    <a:pt x="867" y="118"/>
                  </a:lnTo>
                  <a:lnTo>
                    <a:pt x="870" y="116"/>
                  </a:lnTo>
                  <a:lnTo>
                    <a:pt x="869" y="115"/>
                  </a:lnTo>
                  <a:lnTo>
                    <a:pt x="866" y="115"/>
                  </a:lnTo>
                  <a:lnTo>
                    <a:pt x="864" y="113"/>
                  </a:lnTo>
                  <a:lnTo>
                    <a:pt x="858" y="105"/>
                  </a:lnTo>
                  <a:lnTo>
                    <a:pt x="855" y="104"/>
                  </a:lnTo>
                  <a:lnTo>
                    <a:pt x="850" y="102"/>
                  </a:lnTo>
                  <a:lnTo>
                    <a:pt x="847" y="102"/>
                  </a:lnTo>
                  <a:lnTo>
                    <a:pt x="850" y="99"/>
                  </a:lnTo>
                  <a:lnTo>
                    <a:pt x="853" y="97"/>
                  </a:lnTo>
                  <a:lnTo>
                    <a:pt x="855" y="97"/>
                  </a:lnTo>
                  <a:lnTo>
                    <a:pt x="856" y="99"/>
                  </a:lnTo>
                  <a:lnTo>
                    <a:pt x="859" y="100"/>
                  </a:lnTo>
                  <a:lnTo>
                    <a:pt x="864" y="100"/>
                  </a:lnTo>
                  <a:lnTo>
                    <a:pt x="862" y="99"/>
                  </a:lnTo>
                  <a:lnTo>
                    <a:pt x="859" y="97"/>
                  </a:lnTo>
                  <a:lnTo>
                    <a:pt x="858" y="96"/>
                  </a:lnTo>
                  <a:lnTo>
                    <a:pt x="853" y="94"/>
                  </a:lnTo>
                  <a:lnTo>
                    <a:pt x="848" y="93"/>
                  </a:lnTo>
                  <a:lnTo>
                    <a:pt x="843" y="93"/>
                  </a:lnTo>
                  <a:lnTo>
                    <a:pt x="845" y="89"/>
                  </a:lnTo>
                  <a:lnTo>
                    <a:pt x="848" y="89"/>
                  </a:lnTo>
                  <a:lnTo>
                    <a:pt x="848" y="89"/>
                  </a:lnTo>
                  <a:lnTo>
                    <a:pt x="850" y="88"/>
                  </a:lnTo>
                  <a:lnTo>
                    <a:pt x="856" y="91"/>
                  </a:lnTo>
                  <a:lnTo>
                    <a:pt x="859" y="89"/>
                  </a:lnTo>
                  <a:lnTo>
                    <a:pt x="862" y="88"/>
                  </a:lnTo>
                  <a:lnTo>
                    <a:pt x="867" y="83"/>
                  </a:lnTo>
                  <a:lnTo>
                    <a:pt x="869" y="82"/>
                  </a:lnTo>
                  <a:lnTo>
                    <a:pt x="866" y="80"/>
                  </a:lnTo>
                  <a:lnTo>
                    <a:pt x="864" y="80"/>
                  </a:lnTo>
                  <a:lnTo>
                    <a:pt x="861" y="80"/>
                  </a:lnTo>
                  <a:lnTo>
                    <a:pt x="861" y="78"/>
                  </a:lnTo>
                  <a:lnTo>
                    <a:pt x="861" y="77"/>
                  </a:lnTo>
                  <a:lnTo>
                    <a:pt x="864" y="77"/>
                  </a:lnTo>
                  <a:lnTo>
                    <a:pt x="872" y="78"/>
                  </a:lnTo>
                  <a:lnTo>
                    <a:pt x="883" y="74"/>
                  </a:lnTo>
                  <a:lnTo>
                    <a:pt x="886" y="71"/>
                  </a:lnTo>
                  <a:lnTo>
                    <a:pt x="895" y="67"/>
                  </a:lnTo>
                  <a:lnTo>
                    <a:pt x="899" y="69"/>
                  </a:lnTo>
                  <a:lnTo>
                    <a:pt x="908" y="64"/>
                  </a:lnTo>
                  <a:lnTo>
                    <a:pt x="919" y="63"/>
                  </a:lnTo>
                  <a:lnTo>
                    <a:pt x="925" y="63"/>
                  </a:lnTo>
                  <a:lnTo>
                    <a:pt x="932" y="61"/>
                  </a:lnTo>
                  <a:lnTo>
                    <a:pt x="940" y="60"/>
                  </a:lnTo>
                  <a:lnTo>
                    <a:pt x="943" y="60"/>
                  </a:lnTo>
                  <a:lnTo>
                    <a:pt x="955" y="56"/>
                  </a:lnTo>
                  <a:lnTo>
                    <a:pt x="963" y="55"/>
                  </a:lnTo>
                  <a:lnTo>
                    <a:pt x="965" y="53"/>
                  </a:lnTo>
                  <a:lnTo>
                    <a:pt x="959" y="55"/>
                  </a:lnTo>
                  <a:lnTo>
                    <a:pt x="957" y="53"/>
                  </a:lnTo>
                  <a:lnTo>
                    <a:pt x="955" y="55"/>
                  </a:lnTo>
                  <a:lnTo>
                    <a:pt x="954" y="55"/>
                  </a:lnTo>
                  <a:lnTo>
                    <a:pt x="951" y="53"/>
                  </a:lnTo>
                  <a:lnTo>
                    <a:pt x="949" y="55"/>
                  </a:lnTo>
                  <a:lnTo>
                    <a:pt x="949" y="55"/>
                  </a:lnTo>
                  <a:lnTo>
                    <a:pt x="948" y="55"/>
                  </a:lnTo>
                  <a:lnTo>
                    <a:pt x="946" y="55"/>
                  </a:lnTo>
                  <a:lnTo>
                    <a:pt x="946" y="53"/>
                  </a:lnTo>
                  <a:lnTo>
                    <a:pt x="948" y="50"/>
                  </a:lnTo>
                  <a:lnTo>
                    <a:pt x="949" y="52"/>
                  </a:lnTo>
                  <a:lnTo>
                    <a:pt x="952" y="50"/>
                  </a:lnTo>
                  <a:lnTo>
                    <a:pt x="954" y="50"/>
                  </a:lnTo>
                  <a:lnTo>
                    <a:pt x="957" y="50"/>
                  </a:lnTo>
                  <a:lnTo>
                    <a:pt x="960" y="50"/>
                  </a:lnTo>
                  <a:lnTo>
                    <a:pt x="963" y="49"/>
                  </a:lnTo>
                  <a:lnTo>
                    <a:pt x="968" y="50"/>
                  </a:lnTo>
                  <a:lnTo>
                    <a:pt x="970" y="49"/>
                  </a:lnTo>
                  <a:lnTo>
                    <a:pt x="971" y="49"/>
                  </a:lnTo>
                  <a:lnTo>
                    <a:pt x="977" y="49"/>
                  </a:lnTo>
                  <a:lnTo>
                    <a:pt x="982" y="49"/>
                  </a:lnTo>
                  <a:lnTo>
                    <a:pt x="985" y="49"/>
                  </a:lnTo>
                  <a:lnTo>
                    <a:pt x="990" y="49"/>
                  </a:lnTo>
                  <a:lnTo>
                    <a:pt x="993" y="50"/>
                  </a:lnTo>
                  <a:lnTo>
                    <a:pt x="992" y="52"/>
                  </a:lnTo>
                  <a:lnTo>
                    <a:pt x="987" y="56"/>
                  </a:lnTo>
                  <a:lnTo>
                    <a:pt x="989" y="56"/>
                  </a:lnTo>
                  <a:lnTo>
                    <a:pt x="990" y="55"/>
                  </a:lnTo>
                  <a:lnTo>
                    <a:pt x="1000" y="52"/>
                  </a:lnTo>
                  <a:lnTo>
                    <a:pt x="1000" y="53"/>
                  </a:lnTo>
                  <a:lnTo>
                    <a:pt x="1000" y="55"/>
                  </a:lnTo>
                  <a:lnTo>
                    <a:pt x="998" y="56"/>
                  </a:lnTo>
                  <a:lnTo>
                    <a:pt x="1004" y="55"/>
                  </a:lnTo>
                  <a:lnTo>
                    <a:pt x="1009" y="52"/>
                  </a:lnTo>
                  <a:lnTo>
                    <a:pt x="1011" y="52"/>
                  </a:lnTo>
                  <a:lnTo>
                    <a:pt x="1014" y="53"/>
                  </a:lnTo>
                  <a:lnTo>
                    <a:pt x="1015" y="52"/>
                  </a:lnTo>
                  <a:lnTo>
                    <a:pt x="1015" y="50"/>
                  </a:lnTo>
                  <a:lnTo>
                    <a:pt x="1018" y="50"/>
                  </a:lnTo>
                  <a:lnTo>
                    <a:pt x="1020" y="49"/>
                  </a:lnTo>
                  <a:lnTo>
                    <a:pt x="1023" y="47"/>
                  </a:lnTo>
                  <a:lnTo>
                    <a:pt x="1025" y="47"/>
                  </a:lnTo>
                  <a:lnTo>
                    <a:pt x="1030" y="45"/>
                  </a:lnTo>
                  <a:lnTo>
                    <a:pt x="1031" y="45"/>
                  </a:lnTo>
                  <a:lnTo>
                    <a:pt x="1034" y="47"/>
                  </a:lnTo>
                  <a:lnTo>
                    <a:pt x="1037" y="47"/>
                  </a:lnTo>
                  <a:lnTo>
                    <a:pt x="1044" y="49"/>
                  </a:lnTo>
                  <a:lnTo>
                    <a:pt x="1044" y="50"/>
                  </a:lnTo>
                  <a:lnTo>
                    <a:pt x="1044" y="50"/>
                  </a:lnTo>
                  <a:lnTo>
                    <a:pt x="1045" y="52"/>
                  </a:lnTo>
                  <a:lnTo>
                    <a:pt x="1045" y="53"/>
                  </a:lnTo>
                  <a:lnTo>
                    <a:pt x="1044" y="56"/>
                  </a:lnTo>
                  <a:lnTo>
                    <a:pt x="1041" y="58"/>
                  </a:lnTo>
                  <a:lnTo>
                    <a:pt x="1042" y="58"/>
                  </a:lnTo>
                  <a:lnTo>
                    <a:pt x="1044" y="58"/>
                  </a:lnTo>
                  <a:lnTo>
                    <a:pt x="1045" y="56"/>
                  </a:lnTo>
                  <a:lnTo>
                    <a:pt x="1047" y="55"/>
                  </a:lnTo>
                  <a:lnTo>
                    <a:pt x="1047" y="49"/>
                  </a:lnTo>
                  <a:lnTo>
                    <a:pt x="1044" y="45"/>
                  </a:lnTo>
                  <a:lnTo>
                    <a:pt x="1042" y="44"/>
                  </a:lnTo>
                  <a:lnTo>
                    <a:pt x="1036" y="41"/>
                  </a:lnTo>
                  <a:lnTo>
                    <a:pt x="1034" y="39"/>
                  </a:lnTo>
                  <a:lnTo>
                    <a:pt x="1033" y="37"/>
                  </a:lnTo>
                  <a:lnTo>
                    <a:pt x="1033" y="37"/>
                  </a:lnTo>
                  <a:lnTo>
                    <a:pt x="1044" y="39"/>
                  </a:lnTo>
                  <a:lnTo>
                    <a:pt x="1048" y="37"/>
                  </a:lnTo>
                  <a:lnTo>
                    <a:pt x="1055" y="37"/>
                  </a:lnTo>
                  <a:lnTo>
                    <a:pt x="1061" y="37"/>
                  </a:lnTo>
                  <a:lnTo>
                    <a:pt x="1064" y="37"/>
                  </a:lnTo>
                  <a:lnTo>
                    <a:pt x="1069" y="37"/>
                  </a:lnTo>
                  <a:lnTo>
                    <a:pt x="1072" y="39"/>
                  </a:lnTo>
                  <a:lnTo>
                    <a:pt x="1074" y="37"/>
                  </a:lnTo>
                  <a:lnTo>
                    <a:pt x="1067" y="36"/>
                  </a:lnTo>
                  <a:lnTo>
                    <a:pt x="1064" y="36"/>
                  </a:lnTo>
                  <a:lnTo>
                    <a:pt x="1063" y="36"/>
                  </a:lnTo>
                  <a:lnTo>
                    <a:pt x="1064" y="34"/>
                  </a:lnTo>
                  <a:lnTo>
                    <a:pt x="1066" y="31"/>
                  </a:lnTo>
                  <a:lnTo>
                    <a:pt x="1064" y="30"/>
                  </a:lnTo>
                  <a:lnTo>
                    <a:pt x="1063" y="28"/>
                  </a:lnTo>
                  <a:lnTo>
                    <a:pt x="1063" y="25"/>
                  </a:lnTo>
                  <a:lnTo>
                    <a:pt x="1064" y="23"/>
                  </a:lnTo>
                  <a:lnTo>
                    <a:pt x="1066" y="22"/>
                  </a:lnTo>
                  <a:lnTo>
                    <a:pt x="1067" y="19"/>
                  </a:lnTo>
                  <a:lnTo>
                    <a:pt x="1071" y="17"/>
                  </a:lnTo>
                  <a:lnTo>
                    <a:pt x="1086" y="8"/>
                  </a:lnTo>
                  <a:lnTo>
                    <a:pt x="1094" y="3"/>
                  </a:lnTo>
                  <a:lnTo>
                    <a:pt x="1097" y="3"/>
                  </a:lnTo>
                  <a:lnTo>
                    <a:pt x="1100" y="3"/>
                  </a:lnTo>
                  <a:lnTo>
                    <a:pt x="1107" y="0"/>
                  </a:lnTo>
                  <a:lnTo>
                    <a:pt x="11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669" name="Freeform 135">
              <a:extLst>
                <a:ext uri="{FF2B5EF4-FFF2-40B4-BE49-F238E27FC236}">
                  <a16:creationId xmlns:a16="http://schemas.microsoft.com/office/drawing/2014/main" id="{2C9B2AA9-3077-49F4-9C82-E805DE1BB8C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7597" y="3111893"/>
              <a:ext cx="1950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1 w 1"/>
                <a:gd name="T4" fmla="*/ 0 w 1"/>
                <a:gd name="T5" fmla="*/ 0 w 1"/>
                <a:gd name="T6" fmla="*/ 0 w 1"/>
                <a:gd name="T7" fmla="*/ 0 w 1"/>
                <a:gd name="T8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0" name="Freeform 136">
              <a:extLst>
                <a:ext uri="{FF2B5EF4-FFF2-40B4-BE49-F238E27FC236}">
                  <a16:creationId xmlns:a16="http://schemas.microsoft.com/office/drawing/2014/main" id="{196761D1-2BBA-4275-A502-5EAAB494A641}"/>
                </a:ext>
              </a:extLst>
            </p:cNvPr>
            <p:cNvSpPr>
              <a:spLocks/>
            </p:cNvSpPr>
            <p:nvPr/>
          </p:nvSpPr>
          <p:spPr bwMode="auto">
            <a:xfrm>
              <a:off x="7425731" y="1455055"/>
              <a:ext cx="27289" cy="15594"/>
            </a:xfrm>
            <a:custGeom>
              <a:avLst/>
              <a:gdLst>
                <a:gd name="T0" fmla="*/ 9 w 14"/>
                <a:gd name="T1" fmla="*/ 0 h 8"/>
                <a:gd name="T2" fmla="*/ 12 w 14"/>
                <a:gd name="T3" fmla="*/ 2 h 8"/>
                <a:gd name="T4" fmla="*/ 14 w 14"/>
                <a:gd name="T5" fmla="*/ 5 h 8"/>
                <a:gd name="T6" fmla="*/ 11 w 14"/>
                <a:gd name="T7" fmla="*/ 7 h 8"/>
                <a:gd name="T8" fmla="*/ 6 w 14"/>
                <a:gd name="T9" fmla="*/ 8 h 8"/>
                <a:gd name="T10" fmla="*/ 4 w 14"/>
                <a:gd name="T11" fmla="*/ 7 h 8"/>
                <a:gd name="T12" fmla="*/ 3 w 14"/>
                <a:gd name="T13" fmla="*/ 7 h 8"/>
                <a:gd name="T14" fmla="*/ 3 w 14"/>
                <a:gd name="T15" fmla="*/ 7 h 8"/>
                <a:gd name="T16" fmla="*/ 0 w 14"/>
                <a:gd name="T17" fmla="*/ 5 h 8"/>
                <a:gd name="T18" fmla="*/ 0 w 14"/>
                <a:gd name="T19" fmla="*/ 4 h 8"/>
                <a:gd name="T20" fmla="*/ 1 w 14"/>
                <a:gd name="T21" fmla="*/ 4 h 8"/>
                <a:gd name="T22" fmla="*/ 9 w 14"/>
                <a:gd name="T2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" h="8">
                  <a:moveTo>
                    <a:pt x="9" y="0"/>
                  </a:moveTo>
                  <a:lnTo>
                    <a:pt x="12" y="2"/>
                  </a:lnTo>
                  <a:lnTo>
                    <a:pt x="14" y="5"/>
                  </a:lnTo>
                  <a:lnTo>
                    <a:pt x="11" y="7"/>
                  </a:lnTo>
                  <a:lnTo>
                    <a:pt x="6" y="8"/>
                  </a:lnTo>
                  <a:lnTo>
                    <a:pt x="4" y="7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4"/>
                  </a:lnTo>
                  <a:lnTo>
                    <a:pt x="1" y="4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1" name="Freeform 137">
              <a:extLst>
                <a:ext uri="{FF2B5EF4-FFF2-40B4-BE49-F238E27FC236}">
                  <a16:creationId xmlns:a16="http://schemas.microsoft.com/office/drawing/2014/main" id="{C9D1F716-864A-40DE-B5B0-6D9D586C2815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6320" y="1361493"/>
              <a:ext cx="89664" cy="29239"/>
            </a:xfrm>
            <a:custGeom>
              <a:avLst/>
              <a:gdLst>
                <a:gd name="T0" fmla="*/ 33 w 46"/>
                <a:gd name="T1" fmla="*/ 0 h 15"/>
                <a:gd name="T2" fmla="*/ 35 w 46"/>
                <a:gd name="T3" fmla="*/ 1 h 15"/>
                <a:gd name="T4" fmla="*/ 35 w 46"/>
                <a:gd name="T5" fmla="*/ 3 h 15"/>
                <a:gd name="T6" fmla="*/ 38 w 46"/>
                <a:gd name="T7" fmla="*/ 3 h 15"/>
                <a:gd name="T8" fmla="*/ 44 w 46"/>
                <a:gd name="T9" fmla="*/ 4 h 15"/>
                <a:gd name="T10" fmla="*/ 46 w 46"/>
                <a:gd name="T11" fmla="*/ 6 h 15"/>
                <a:gd name="T12" fmla="*/ 43 w 46"/>
                <a:gd name="T13" fmla="*/ 6 h 15"/>
                <a:gd name="T14" fmla="*/ 35 w 46"/>
                <a:gd name="T15" fmla="*/ 8 h 15"/>
                <a:gd name="T16" fmla="*/ 36 w 46"/>
                <a:gd name="T17" fmla="*/ 9 h 15"/>
                <a:gd name="T18" fmla="*/ 38 w 46"/>
                <a:gd name="T19" fmla="*/ 11 h 15"/>
                <a:gd name="T20" fmla="*/ 36 w 46"/>
                <a:gd name="T21" fmla="*/ 12 h 15"/>
                <a:gd name="T22" fmla="*/ 33 w 46"/>
                <a:gd name="T23" fmla="*/ 14 h 15"/>
                <a:gd name="T24" fmla="*/ 28 w 46"/>
                <a:gd name="T25" fmla="*/ 15 h 15"/>
                <a:gd name="T26" fmla="*/ 25 w 46"/>
                <a:gd name="T27" fmla="*/ 14 h 15"/>
                <a:gd name="T28" fmla="*/ 21 w 46"/>
                <a:gd name="T29" fmla="*/ 11 h 15"/>
                <a:gd name="T30" fmla="*/ 17 w 46"/>
                <a:gd name="T31" fmla="*/ 12 h 15"/>
                <a:gd name="T32" fmla="*/ 16 w 46"/>
                <a:gd name="T33" fmla="*/ 14 h 15"/>
                <a:gd name="T34" fmla="*/ 14 w 46"/>
                <a:gd name="T35" fmla="*/ 14 h 15"/>
                <a:gd name="T36" fmla="*/ 11 w 46"/>
                <a:gd name="T37" fmla="*/ 12 h 15"/>
                <a:gd name="T38" fmla="*/ 5 w 46"/>
                <a:gd name="T39" fmla="*/ 14 h 15"/>
                <a:gd name="T40" fmla="*/ 2 w 46"/>
                <a:gd name="T41" fmla="*/ 12 h 15"/>
                <a:gd name="T42" fmla="*/ 0 w 46"/>
                <a:gd name="T43" fmla="*/ 9 h 15"/>
                <a:gd name="T44" fmla="*/ 5 w 46"/>
                <a:gd name="T45" fmla="*/ 8 h 15"/>
                <a:gd name="T46" fmla="*/ 11 w 46"/>
                <a:gd name="T47" fmla="*/ 9 h 15"/>
                <a:gd name="T48" fmla="*/ 14 w 46"/>
                <a:gd name="T49" fmla="*/ 6 h 15"/>
                <a:gd name="T50" fmla="*/ 19 w 46"/>
                <a:gd name="T51" fmla="*/ 4 h 15"/>
                <a:gd name="T52" fmla="*/ 22 w 46"/>
                <a:gd name="T53" fmla="*/ 3 h 15"/>
                <a:gd name="T54" fmla="*/ 24 w 46"/>
                <a:gd name="T55" fmla="*/ 1 h 15"/>
                <a:gd name="T56" fmla="*/ 28 w 46"/>
                <a:gd name="T57" fmla="*/ 1 h 15"/>
                <a:gd name="T58" fmla="*/ 30 w 46"/>
                <a:gd name="T59" fmla="*/ 1 h 15"/>
                <a:gd name="T60" fmla="*/ 33 w 46"/>
                <a:gd name="T61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15">
                  <a:moveTo>
                    <a:pt x="33" y="0"/>
                  </a:moveTo>
                  <a:lnTo>
                    <a:pt x="35" y="1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4" y="4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35" y="8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3" y="14"/>
                  </a:lnTo>
                  <a:lnTo>
                    <a:pt x="28" y="15"/>
                  </a:lnTo>
                  <a:lnTo>
                    <a:pt x="25" y="14"/>
                  </a:lnTo>
                  <a:lnTo>
                    <a:pt x="21" y="11"/>
                  </a:lnTo>
                  <a:lnTo>
                    <a:pt x="17" y="12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1" y="12"/>
                  </a:lnTo>
                  <a:lnTo>
                    <a:pt x="5" y="14"/>
                  </a:lnTo>
                  <a:lnTo>
                    <a:pt x="2" y="12"/>
                  </a:lnTo>
                  <a:lnTo>
                    <a:pt x="0" y="9"/>
                  </a:lnTo>
                  <a:lnTo>
                    <a:pt x="5" y="8"/>
                  </a:lnTo>
                  <a:lnTo>
                    <a:pt x="11" y="9"/>
                  </a:lnTo>
                  <a:lnTo>
                    <a:pt x="14" y="6"/>
                  </a:lnTo>
                  <a:lnTo>
                    <a:pt x="19" y="4"/>
                  </a:lnTo>
                  <a:lnTo>
                    <a:pt x="22" y="3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0" y="1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2" name="Freeform 138">
              <a:extLst>
                <a:ext uri="{FF2B5EF4-FFF2-40B4-BE49-F238E27FC236}">
                  <a16:creationId xmlns:a16="http://schemas.microsoft.com/office/drawing/2014/main" id="{A9C36D71-7423-404C-800B-A31A1D20A0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96492" y="1342000"/>
              <a:ext cx="40934" cy="9747"/>
            </a:xfrm>
            <a:custGeom>
              <a:avLst/>
              <a:gdLst>
                <a:gd name="T0" fmla="*/ 19 w 21"/>
                <a:gd name="T1" fmla="*/ 0 h 5"/>
                <a:gd name="T2" fmla="*/ 21 w 21"/>
                <a:gd name="T3" fmla="*/ 2 h 5"/>
                <a:gd name="T4" fmla="*/ 21 w 21"/>
                <a:gd name="T5" fmla="*/ 3 h 5"/>
                <a:gd name="T6" fmla="*/ 21 w 21"/>
                <a:gd name="T7" fmla="*/ 3 h 5"/>
                <a:gd name="T8" fmla="*/ 5 w 21"/>
                <a:gd name="T9" fmla="*/ 5 h 5"/>
                <a:gd name="T10" fmla="*/ 0 w 21"/>
                <a:gd name="T11" fmla="*/ 5 h 5"/>
                <a:gd name="T12" fmla="*/ 0 w 21"/>
                <a:gd name="T13" fmla="*/ 5 h 5"/>
                <a:gd name="T14" fmla="*/ 0 w 21"/>
                <a:gd name="T15" fmla="*/ 5 h 5"/>
                <a:gd name="T16" fmla="*/ 0 w 21"/>
                <a:gd name="T17" fmla="*/ 3 h 5"/>
                <a:gd name="T18" fmla="*/ 0 w 21"/>
                <a:gd name="T19" fmla="*/ 2 h 5"/>
                <a:gd name="T20" fmla="*/ 4 w 21"/>
                <a:gd name="T21" fmla="*/ 0 h 5"/>
                <a:gd name="T22" fmla="*/ 19 w 21"/>
                <a:gd name="T23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" h="5">
                  <a:moveTo>
                    <a:pt x="19" y="0"/>
                  </a:move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4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3" name="Freeform 139">
              <a:extLst>
                <a:ext uri="{FF2B5EF4-FFF2-40B4-BE49-F238E27FC236}">
                  <a16:creationId xmlns:a16="http://schemas.microsoft.com/office/drawing/2014/main" id="{1A121381-BAAB-429C-818F-726C1AF262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528" y="1406325"/>
              <a:ext cx="83817" cy="31188"/>
            </a:xfrm>
            <a:custGeom>
              <a:avLst/>
              <a:gdLst>
                <a:gd name="T0" fmla="*/ 33 w 43"/>
                <a:gd name="T1" fmla="*/ 0 h 16"/>
                <a:gd name="T2" fmla="*/ 38 w 43"/>
                <a:gd name="T3" fmla="*/ 0 h 16"/>
                <a:gd name="T4" fmla="*/ 41 w 43"/>
                <a:gd name="T5" fmla="*/ 2 h 16"/>
                <a:gd name="T6" fmla="*/ 43 w 43"/>
                <a:gd name="T7" fmla="*/ 2 h 16"/>
                <a:gd name="T8" fmla="*/ 43 w 43"/>
                <a:gd name="T9" fmla="*/ 3 h 16"/>
                <a:gd name="T10" fmla="*/ 43 w 43"/>
                <a:gd name="T11" fmla="*/ 5 h 16"/>
                <a:gd name="T12" fmla="*/ 41 w 43"/>
                <a:gd name="T13" fmla="*/ 7 h 16"/>
                <a:gd name="T14" fmla="*/ 41 w 43"/>
                <a:gd name="T15" fmla="*/ 10 h 16"/>
                <a:gd name="T16" fmla="*/ 37 w 43"/>
                <a:gd name="T17" fmla="*/ 10 h 16"/>
                <a:gd name="T18" fmla="*/ 35 w 43"/>
                <a:gd name="T19" fmla="*/ 11 h 16"/>
                <a:gd name="T20" fmla="*/ 33 w 43"/>
                <a:gd name="T21" fmla="*/ 13 h 16"/>
                <a:gd name="T22" fmla="*/ 30 w 43"/>
                <a:gd name="T23" fmla="*/ 13 h 16"/>
                <a:gd name="T24" fmla="*/ 26 w 43"/>
                <a:gd name="T25" fmla="*/ 16 h 16"/>
                <a:gd name="T26" fmla="*/ 21 w 43"/>
                <a:gd name="T27" fmla="*/ 16 h 16"/>
                <a:gd name="T28" fmla="*/ 14 w 43"/>
                <a:gd name="T29" fmla="*/ 13 h 16"/>
                <a:gd name="T30" fmla="*/ 10 w 43"/>
                <a:gd name="T31" fmla="*/ 16 h 16"/>
                <a:gd name="T32" fmla="*/ 7 w 43"/>
                <a:gd name="T33" fmla="*/ 16 h 16"/>
                <a:gd name="T34" fmla="*/ 2 w 43"/>
                <a:gd name="T35" fmla="*/ 13 h 16"/>
                <a:gd name="T36" fmla="*/ 0 w 43"/>
                <a:gd name="T37" fmla="*/ 13 h 16"/>
                <a:gd name="T38" fmla="*/ 0 w 43"/>
                <a:gd name="T39" fmla="*/ 11 h 16"/>
                <a:gd name="T40" fmla="*/ 0 w 43"/>
                <a:gd name="T41" fmla="*/ 10 h 16"/>
                <a:gd name="T42" fmla="*/ 2 w 43"/>
                <a:gd name="T43" fmla="*/ 7 h 16"/>
                <a:gd name="T44" fmla="*/ 3 w 43"/>
                <a:gd name="T45" fmla="*/ 5 h 16"/>
                <a:gd name="T46" fmla="*/ 5 w 43"/>
                <a:gd name="T47" fmla="*/ 3 h 16"/>
                <a:gd name="T48" fmla="*/ 5 w 43"/>
                <a:gd name="T49" fmla="*/ 3 h 16"/>
                <a:gd name="T50" fmla="*/ 7 w 43"/>
                <a:gd name="T51" fmla="*/ 2 h 16"/>
                <a:gd name="T52" fmla="*/ 13 w 43"/>
                <a:gd name="T53" fmla="*/ 2 h 16"/>
                <a:gd name="T54" fmla="*/ 14 w 43"/>
                <a:gd name="T55" fmla="*/ 2 h 16"/>
                <a:gd name="T56" fmla="*/ 14 w 43"/>
                <a:gd name="T57" fmla="*/ 3 h 16"/>
                <a:gd name="T58" fmla="*/ 18 w 43"/>
                <a:gd name="T59" fmla="*/ 3 h 16"/>
                <a:gd name="T60" fmla="*/ 22 w 43"/>
                <a:gd name="T61" fmla="*/ 2 h 16"/>
                <a:gd name="T62" fmla="*/ 30 w 43"/>
                <a:gd name="T63" fmla="*/ 2 h 16"/>
                <a:gd name="T64" fmla="*/ 33 w 43"/>
                <a:gd name="T65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3" h="16">
                  <a:moveTo>
                    <a:pt x="33" y="0"/>
                  </a:moveTo>
                  <a:lnTo>
                    <a:pt x="38" y="0"/>
                  </a:lnTo>
                  <a:lnTo>
                    <a:pt x="41" y="2"/>
                  </a:lnTo>
                  <a:lnTo>
                    <a:pt x="43" y="2"/>
                  </a:lnTo>
                  <a:lnTo>
                    <a:pt x="43" y="3"/>
                  </a:lnTo>
                  <a:lnTo>
                    <a:pt x="43" y="5"/>
                  </a:lnTo>
                  <a:lnTo>
                    <a:pt x="41" y="7"/>
                  </a:lnTo>
                  <a:lnTo>
                    <a:pt x="41" y="10"/>
                  </a:lnTo>
                  <a:lnTo>
                    <a:pt x="37" y="10"/>
                  </a:lnTo>
                  <a:lnTo>
                    <a:pt x="35" y="11"/>
                  </a:lnTo>
                  <a:lnTo>
                    <a:pt x="33" y="13"/>
                  </a:lnTo>
                  <a:lnTo>
                    <a:pt x="30" y="13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4" y="13"/>
                  </a:lnTo>
                  <a:lnTo>
                    <a:pt x="10" y="16"/>
                  </a:lnTo>
                  <a:lnTo>
                    <a:pt x="7" y="16"/>
                  </a:lnTo>
                  <a:lnTo>
                    <a:pt x="2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3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7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8" y="3"/>
                  </a:lnTo>
                  <a:lnTo>
                    <a:pt x="22" y="2"/>
                  </a:lnTo>
                  <a:lnTo>
                    <a:pt x="30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4" name="Freeform 140">
              <a:extLst>
                <a:ext uri="{FF2B5EF4-FFF2-40B4-BE49-F238E27FC236}">
                  <a16:creationId xmlns:a16="http://schemas.microsoft.com/office/drawing/2014/main" id="{3F85AD63-9959-4FCF-B935-3E9943AD7D9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7335" y="1390731"/>
              <a:ext cx="103309" cy="35086"/>
            </a:xfrm>
            <a:custGeom>
              <a:avLst/>
              <a:gdLst>
                <a:gd name="T0" fmla="*/ 9 w 53"/>
                <a:gd name="T1" fmla="*/ 0 h 18"/>
                <a:gd name="T2" fmla="*/ 20 w 53"/>
                <a:gd name="T3" fmla="*/ 4 h 18"/>
                <a:gd name="T4" fmla="*/ 31 w 53"/>
                <a:gd name="T5" fmla="*/ 4 h 18"/>
                <a:gd name="T6" fmla="*/ 36 w 53"/>
                <a:gd name="T7" fmla="*/ 5 h 18"/>
                <a:gd name="T8" fmla="*/ 42 w 53"/>
                <a:gd name="T9" fmla="*/ 8 h 18"/>
                <a:gd name="T10" fmla="*/ 52 w 53"/>
                <a:gd name="T11" fmla="*/ 11 h 18"/>
                <a:gd name="T12" fmla="*/ 53 w 53"/>
                <a:gd name="T13" fmla="*/ 11 h 18"/>
                <a:gd name="T14" fmla="*/ 52 w 53"/>
                <a:gd name="T15" fmla="*/ 13 h 18"/>
                <a:gd name="T16" fmla="*/ 41 w 53"/>
                <a:gd name="T17" fmla="*/ 16 h 18"/>
                <a:gd name="T18" fmla="*/ 33 w 53"/>
                <a:gd name="T19" fmla="*/ 18 h 18"/>
                <a:gd name="T20" fmla="*/ 26 w 53"/>
                <a:gd name="T21" fmla="*/ 18 h 18"/>
                <a:gd name="T22" fmla="*/ 25 w 53"/>
                <a:gd name="T23" fmla="*/ 16 h 18"/>
                <a:gd name="T24" fmla="*/ 22 w 53"/>
                <a:gd name="T25" fmla="*/ 15 h 18"/>
                <a:gd name="T26" fmla="*/ 15 w 53"/>
                <a:gd name="T27" fmla="*/ 13 h 18"/>
                <a:gd name="T28" fmla="*/ 9 w 53"/>
                <a:gd name="T29" fmla="*/ 13 h 18"/>
                <a:gd name="T30" fmla="*/ 9 w 53"/>
                <a:gd name="T31" fmla="*/ 13 h 18"/>
                <a:gd name="T32" fmla="*/ 7 w 53"/>
                <a:gd name="T33" fmla="*/ 11 h 18"/>
                <a:gd name="T34" fmla="*/ 4 w 53"/>
                <a:gd name="T35" fmla="*/ 11 h 18"/>
                <a:gd name="T36" fmla="*/ 0 w 53"/>
                <a:gd name="T37" fmla="*/ 11 h 18"/>
                <a:gd name="T38" fmla="*/ 0 w 53"/>
                <a:gd name="T39" fmla="*/ 8 h 18"/>
                <a:gd name="T40" fmla="*/ 3 w 53"/>
                <a:gd name="T41" fmla="*/ 8 h 18"/>
                <a:gd name="T42" fmla="*/ 4 w 53"/>
                <a:gd name="T43" fmla="*/ 8 h 18"/>
                <a:gd name="T44" fmla="*/ 6 w 53"/>
                <a:gd name="T45" fmla="*/ 5 h 18"/>
                <a:gd name="T46" fmla="*/ 9 w 53"/>
                <a:gd name="T47" fmla="*/ 0 h 18"/>
                <a:gd name="T48" fmla="*/ 9 w 53"/>
                <a:gd name="T4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3" h="18">
                  <a:moveTo>
                    <a:pt x="9" y="0"/>
                  </a:moveTo>
                  <a:lnTo>
                    <a:pt x="20" y="4"/>
                  </a:lnTo>
                  <a:lnTo>
                    <a:pt x="31" y="4"/>
                  </a:lnTo>
                  <a:lnTo>
                    <a:pt x="36" y="5"/>
                  </a:lnTo>
                  <a:lnTo>
                    <a:pt x="42" y="8"/>
                  </a:lnTo>
                  <a:lnTo>
                    <a:pt x="52" y="11"/>
                  </a:lnTo>
                  <a:lnTo>
                    <a:pt x="53" y="11"/>
                  </a:lnTo>
                  <a:lnTo>
                    <a:pt x="52" y="13"/>
                  </a:lnTo>
                  <a:lnTo>
                    <a:pt x="41" y="16"/>
                  </a:lnTo>
                  <a:lnTo>
                    <a:pt x="33" y="18"/>
                  </a:lnTo>
                  <a:lnTo>
                    <a:pt x="26" y="18"/>
                  </a:lnTo>
                  <a:lnTo>
                    <a:pt x="25" y="16"/>
                  </a:lnTo>
                  <a:lnTo>
                    <a:pt x="22" y="15"/>
                  </a:lnTo>
                  <a:lnTo>
                    <a:pt x="15" y="13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7" y="11"/>
                  </a:lnTo>
                  <a:lnTo>
                    <a:pt x="4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5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5" name="Freeform 141">
              <a:extLst>
                <a:ext uri="{FF2B5EF4-FFF2-40B4-BE49-F238E27FC236}">
                  <a16:creationId xmlns:a16="http://schemas.microsoft.com/office/drawing/2014/main" id="{5CC60F71-50F3-4E69-B3AB-F645B4FDB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425817"/>
              <a:ext cx="19492" cy="11695"/>
            </a:xfrm>
            <a:custGeom>
              <a:avLst/>
              <a:gdLst>
                <a:gd name="T0" fmla="*/ 2 w 10"/>
                <a:gd name="T1" fmla="*/ 0 h 6"/>
                <a:gd name="T2" fmla="*/ 5 w 10"/>
                <a:gd name="T3" fmla="*/ 1 h 6"/>
                <a:gd name="T4" fmla="*/ 7 w 10"/>
                <a:gd name="T5" fmla="*/ 1 h 6"/>
                <a:gd name="T6" fmla="*/ 10 w 10"/>
                <a:gd name="T7" fmla="*/ 3 h 6"/>
                <a:gd name="T8" fmla="*/ 10 w 10"/>
                <a:gd name="T9" fmla="*/ 3 h 6"/>
                <a:gd name="T10" fmla="*/ 10 w 10"/>
                <a:gd name="T11" fmla="*/ 4 h 6"/>
                <a:gd name="T12" fmla="*/ 7 w 10"/>
                <a:gd name="T13" fmla="*/ 6 h 6"/>
                <a:gd name="T14" fmla="*/ 0 w 10"/>
                <a:gd name="T15" fmla="*/ 4 h 6"/>
                <a:gd name="T16" fmla="*/ 0 w 10"/>
                <a:gd name="T17" fmla="*/ 3 h 6"/>
                <a:gd name="T18" fmla="*/ 2 w 10"/>
                <a:gd name="T19" fmla="*/ 3 h 6"/>
                <a:gd name="T20" fmla="*/ 2 w 10"/>
                <a:gd name="T21" fmla="*/ 1 h 6"/>
                <a:gd name="T22" fmla="*/ 2 w 10"/>
                <a:gd name="T23" fmla="*/ 1 h 6"/>
                <a:gd name="T24" fmla="*/ 2 w 10"/>
                <a:gd name="T2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6">
                  <a:moveTo>
                    <a:pt x="2" y="0"/>
                  </a:moveTo>
                  <a:lnTo>
                    <a:pt x="5" y="1"/>
                  </a:lnTo>
                  <a:lnTo>
                    <a:pt x="7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7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6" name="Freeform 142">
              <a:extLst>
                <a:ext uri="{FF2B5EF4-FFF2-40B4-BE49-F238E27FC236}">
                  <a16:creationId xmlns:a16="http://schemas.microsoft.com/office/drawing/2014/main" id="{BD3B257B-2EFB-47FC-8BC7-460F9ABC5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4707" y="1437513"/>
              <a:ext cx="44833" cy="15594"/>
            </a:xfrm>
            <a:custGeom>
              <a:avLst/>
              <a:gdLst>
                <a:gd name="T0" fmla="*/ 14 w 23"/>
                <a:gd name="T1" fmla="*/ 0 h 8"/>
                <a:gd name="T2" fmla="*/ 17 w 23"/>
                <a:gd name="T3" fmla="*/ 0 h 8"/>
                <a:gd name="T4" fmla="*/ 17 w 23"/>
                <a:gd name="T5" fmla="*/ 2 h 8"/>
                <a:gd name="T6" fmla="*/ 19 w 23"/>
                <a:gd name="T7" fmla="*/ 3 h 8"/>
                <a:gd name="T8" fmla="*/ 23 w 23"/>
                <a:gd name="T9" fmla="*/ 5 h 8"/>
                <a:gd name="T10" fmla="*/ 23 w 23"/>
                <a:gd name="T11" fmla="*/ 6 h 8"/>
                <a:gd name="T12" fmla="*/ 22 w 23"/>
                <a:gd name="T13" fmla="*/ 6 h 8"/>
                <a:gd name="T14" fmla="*/ 19 w 23"/>
                <a:gd name="T15" fmla="*/ 8 h 8"/>
                <a:gd name="T16" fmla="*/ 9 w 23"/>
                <a:gd name="T17" fmla="*/ 8 h 8"/>
                <a:gd name="T18" fmla="*/ 6 w 23"/>
                <a:gd name="T19" fmla="*/ 8 h 8"/>
                <a:gd name="T20" fmla="*/ 6 w 23"/>
                <a:gd name="T21" fmla="*/ 8 h 8"/>
                <a:gd name="T22" fmla="*/ 6 w 23"/>
                <a:gd name="T23" fmla="*/ 8 h 8"/>
                <a:gd name="T24" fmla="*/ 3 w 23"/>
                <a:gd name="T25" fmla="*/ 6 h 8"/>
                <a:gd name="T26" fmla="*/ 0 w 23"/>
                <a:gd name="T27" fmla="*/ 5 h 8"/>
                <a:gd name="T28" fmla="*/ 1 w 23"/>
                <a:gd name="T29" fmla="*/ 5 h 8"/>
                <a:gd name="T30" fmla="*/ 6 w 23"/>
                <a:gd name="T31" fmla="*/ 5 h 8"/>
                <a:gd name="T32" fmla="*/ 8 w 23"/>
                <a:gd name="T33" fmla="*/ 3 h 8"/>
                <a:gd name="T34" fmla="*/ 8 w 23"/>
                <a:gd name="T35" fmla="*/ 3 h 8"/>
                <a:gd name="T36" fmla="*/ 9 w 23"/>
                <a:gd name="T37" fmla="*/ 0 h 8"/>
                <a:gd name="T38" fmla="*/ 14 w 23"/>
                <a:gd name="T3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" h="8">
                  <a:moveTo>
                    <a:pt x="14" y="0"/>
                  </a:moveTo>
                  <a:lnTo>
                    <a:pt x="17" y="0"/>
                  </a:lnTo>
                  <a:lnTo>
                    <a:pt x="17" y="2"/>
                  </a:lnTo>
                  <a:lnTo>
                    <a:pt x="19" y="3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9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3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6" y="5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7" name="Freeform 143">
              <a:extLst>
                <a:ext uri="{FF2B5EF4-FFF2-40B4-BE49-F238E27FC236}">
                  <a16:creationId xmlns:a16="http://schemas.microsoft.com/office/drawing/2014/main" id="{E81C26E1-80AA-4F53-ABD0-E5B2B4FDFC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369203" y="1433614"/>
              <a:ext cx="64325" cy="25340"/>
            </a:xfrm>
            <a:custGeom>
              <a:avLst/>
              <a:gdLst>
                <a:gd name="T0" fmla="*/ 2 w 33"/>
                <a:gd name="T1" fmla="*/ 0 h 13"/>
                <a:gd name="T2" fmla="*/ 8 w 33"/>
                <a:gd name="T3" fmla="*/ 0 h 13"/>
                <a:gd name="T4" fmla="*/ 22 w 33"/>
                <a:gd name="T5" fmla="*/ 0 h 13"/>
                <a:gd name="T6" fmla="*/ 29 w 33"/>
                <a:gd name="T7" fmla="*/ 2 h 13"/>
                <a:gd name="T8" fmla="*/ 32 w 33"/>
                <a:gd name="T9" fmla="*/ 4 h 13"/>
                <a:gd name="T10" fmla="*/ 33 w 33"/>
                <a:gd name="T11" fmla="*/ 5 h 13"/>
                <a:gd name="T12" fmla="*/ 21 w 33"/>
                <a:gd name="T13" fmla="*/ 5 h 13"/>
                <a:gd name="T14" fmla="*/ 19 w 33"/>
                <a:gd name="T15" fmla="*/ 7 h 13"/>
                <a:gd name="T16" fmla="*/ 19 w 33"/>
                <a:gd name="T17" fmla="*/ 8 h 13"/>
                <a:gd name="T18" fmla="*/ 19 w 33"/>
                <a:gd name="T19" fmla="*/ 10 h 13"/>
                <a:gd name="T20" fmla="*/ 18 w 33"/>
                <a:gd name="T21" fmla="*/ 10 h 13"/>
                <a:gd name="T22" fmla="*/ 14 w 33"/>
                <a:gd name="T23" fmla="*/ 11 h 13"/>
                <a:gd name="T24" fmla="*/ 13 w 33"/>
                <a:gd name="T25" fmla="*/ 13 h 13"/>
                <a:gd name="T26" fmla="*/ 6 w 33"/>
                <a:gd name="T27" fmla="*/ 11 h 13"/>
                <a:gd name="T28" fmla="*/ 5 w 33"/>
                <a:gd name="T29" fmla="*/ 11 h 13"/>
                <a:gd name="T30" fmla="*/ 5 w 33"/>
                <a:gd name="T31" fmla="*/ 10 h 13"/>
                <a:gd name="T32" fmla="*/ 3 w 33"/>
                <a:gd name="T33" fmla="*/ 5 h 13"/>
                <a:gd name="T34" fmla="*/ 3 w 33"/>
                <a:gd name="T35" fmla="*/ 4 h 13"/>
                <a:gd name="T36" fmla="*/ 3 w 33"/>
                <a:gd name="T37" fmla="*/ 4 h 13"/>
                <a:gd name="T38" fmla="*/ 2 w 33"/>
                <a:gd name="T39" fmla="*/ 2 h 13"/>
                <a:gd name="T40" fmla="*/ 0 w 33"/>
                <a:gd name="T41" fmla="*/ 0 h 13"/>
                <a:gd name="T42" fmla="*/ 2 w 33"/>
                <a:gd name="T43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13">
                  <a:moveTo>
                    <a:pt x="2" y="0"/>
                  </a:moveTo>
                  <a:lnTo>
                    <a:pt x="8" y="0"/>
                  </a:lnTo>
                  <a:lnTo>
                    <a:pt x="22" y="0"/>
                  </a:lnTo>
                  <a:lnTo>
                    <a:pt x="29" y="2"/>
                  </a:lnTo>
                  <a:lnTo>
                    <a:pt x="32" y="4"/>
                  </a:lnTo>
                  <a:lnTo>
                    <a:pt x="33" y="5"/>
                  </a:lnTo>
                  <a:lnTo>
                    <a:pt x="21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4" y="11"/>
                  </a:lnTo>
                  <a:lnTo>
                    <a:pt x="13" y="13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3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8" name="Freeform 144">
              <a:extLst>
                <a:ext uri="{FF2B5EF4-FFF2-40B4-BE49-F238E27FC236}">
                  <a16:creationId xmlns:a16="http://schemas.microsoft.com/office/drawing/2014/main" id="{AE8F87B8-8BF7-45CE-84C5-4FCCA10AF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5984" y="1373188"/>
              <a:ext cx="21442" cy="5848"/>
            </a:xfrm>
            <a:custGeom>
              <a:avLst/>
              <a:gdLst>
                <a:gd name="T0" fmla="*/ 6 w 11"/>
                <a:gd name="T1" fmla="*/ 0 h 3"/>
                <a:gd name="T2" fmla="*/ 9 w 11"/>
                <a:gd name="T3" fmla="*/ 2 h 3"/>
                <a:gd name="T4" fmla="*/ 11 w 11"/>
                <a:gd name="T5" fmla="*/ 3 h 3"/>
                <a:gd name="T6" fmla="*/ 11 w 11"/>
                <a:gd name="T7" fmla="*/ 3 h 3"/>
                <a:gd name="T8" fmla="*/ 8 w 11"/>
                <a:gd name="T9" fmla="*/ 3 h 3"/>
                <a:gd name="T10" fmla="*/ 1 w 11"/>
                <a:gd name="T11" fmla="*/ 3 h 3"/>
                <a:gd name="T12" fmla="*/ 0 w 11"/>
                <a:gd name="T13" fmla="*/ 2 h 3"/>
                <a:gd name="T14" fmla="*/ 0 w 11"/>
                <a:gd name="T15" fmla="*/ 2 h 3"/>
                <a:gd name="T16" fmla="*/ 5 w 11"/>
                <a:gd name="T17" fmla="*/ 0 h 3"/>
                <a:gd name="T18" fmla="*/ 6 w 11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">
                  <a:moveTo>
                    <a:pt x="6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8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5" y="0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9" name="Freeform 145">
              <a:extLst>
                <a:ext uri="{FF2B5EF4-FFF2-40B4-BE49-F238E27FC236}">
                  <a16:creationId xmlns:a16="http://schemas.microsoft.com/office/drawing/2014/main" id="{228BDA6B-3F2A-4F7C-85AC-F4201588B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7213265" y="1854646"/>
              <a:ext cx="175430" cy="150091"/>
            </a:xfrm>
            <a:custGeom>
              <a:avLst/>
              <a:gdLst>
                <a:gd name="T0" fmla="*/ 53 w 90"/>
                <a:gd name="T1" fmla="*/ 2 h 77"/>
                <a:gd name="T2" fmla="*/ 68 w 90"/>
                <a:gd name="T3" fmla="*/ 5 h 77"/>
                <a:gd name="T4" fmla="*/ 72 w 90"/>
                <a:gd name="T5" fmla="*/ 8 h 77"/>
                <a:gd name="T6" fmla="*/ 69 w 90"/>
                <a:gd name="T7" fmla="*/ 11 h 77"/>
                <a:gd name="T8" fmla="*/ 68 w 90"/>
                <a:gd name="T9" fmla="*/ 16 h 77"/>
                <a:gd name="T10" fmla="*/ 63 w 90"/>
                <a:gd name="T11" fmla="*/ 18 h 77"/>
                <a:gd name="T12" fmla="*/ 61 w 90"/>
                <a:gd name="T13" fmla="*/ 22 h 77"/>
                <a:gd name="T14" fmla="*/ 58 w 90"/>
                <a:gd name="T15" fmla="*/ 25 h 77"/>
                <a:gd name="T16" fmla="*/ 58 w 90"/>
                <a:gd name="T17" fmla="*/ 29 h 77"/>
                <a:gd name="T18" fmla="*/ 60 w 90"/>
                <a:gd name="T19" fmla="*/ 33 h 77"/>
                <a:gd name="T20" fmla="*/ 57 w 90"/>
                <a:gd name="T21" fmla="*/ 41 h 77"/>
                <a:gd name="T22" fmla="*/ 61 w 90"/>
                <a:gd name="T23" fmla="*/ 48 h 77"/>
                <a:gd name="T24" fmla="*/ 72 w 90"/>
                <a:gd name="T25" fmla="*/ 63 h 77"/>
                <a:gd name="T26" fmla="*/ 88 w 90"/>
                <a:gd name="T27" fmla="*/ 71 h 77"/>
                <a:gd name="T28" fmla="*/ 86 w 90"/>
                <a:gd name="T29" fmla="*/ 74 h 77"/>
                <a:gd name="T30" fmla="*/ 83 w 90"/>
                <a:gd name="T31" fmla="*/ 76 h 77"/>
                <a:gd name="T32" fmla="*/ 74 w 90"/>
                <a:gd name="T33" fmla="*/ 73 h 77"/>
                <a:gd name="T34" fmla="*/ 71 w 90"/>
                <a:gd name="T35" fmla="*/ 73 h 77"/>
                <a:gd name="T36" fmla="*/ 74 w 90"/>
                <a:gd name="T37" fmla="*/ 76 h 77"/>
                <a:gd name="T38" fmla="*/ 68 w 90"/>
                <a:gd name="T39" fmla="*/ 74 h 77"/>
                <a:gd name="T40" fmla="*/ 66 w 90"/>
                <a:gd name="T41" fmla="*/ 74 h 77"/>
                <a:gd name="T42" fmla="*/ 61 w 90"/>
                <a:gd name="T43" fmla="*/ 74 h 77"/>
                <a:gd name="T44" fmla="*/ 55 w 90"/>
                <a:gd name="T45" fmla="*/ 74 h 77"/>
                <a:gd name="T46" fmla="*/ 47 w 90"/>
                <a:gd name="T47" fmla="*/ 73 h 77"/>
                <a:gd name="T48" fmla="*/ 45 w 90"/>
                <a:gd name="T49" fmla="*/ 74 h 77"/>
                <a:gd name="T50" fmla="*/ 33 w 90"/>
                <a:gd name="T51" fmla="*/ 71 h 77"/>
                <a:gd name="T52" fmla="*/ 31 w 90"/>
                <a:gd name="T53" fmla="*/ 68 h 77"/>
                <a:gd name="T54" fmla="*/ 31 w 90"/>
                <a:gd name="T55" fmla="*/ 65 h 77"/>
                <a:gd name="T56" fmla="*/ 34 w 90"/>
                <a:gd name="T57" fmla="*/ 62 h 77"/>
                <a:gd name="T58" fmla="*/ 39 w 90"/>
                <a:gd name="T59" fmla="*/ 62 h 77"/>
                <a:gd name="T60" fmla="*/ 31 w 90"/>
                <a:gd name="T61" fmla="*/ 57 h 77"/>
                <a:gd name="T62" fmla="*/ 28 w 90"/>
                <a:gd name="T63" fmla="*/ 55 h 77"/>
                <a:gd name="T64" fmla="*/ 28 w 90"/>
                <a:gd name="T65" fmla="*/ 51 h 77"/>
                <a:gd name="T66" fmla="*/ 14 w 90"/>
                <a:gd name="T67" fmla="*/ 51 h 77"/>
                <a:gd name="T68" fmla="*/ 6 w 90"/>
                <a:gd name="T69" fmla="*/ 52 h 77"/>
                <a:gd name="T70" fmla="*/ 1 w 90"/>
                <a:gd name="T71" fmla="*/ 48 h 77"/>
                <a:gd name="T72" fmla="*/ 0 w 90"/>
                <a:gd name="T73" fmla="*/ 41 h 77"/>
                <a:gd name="T74" fmla="*/ 3 w 90"/>
                <a:gd name="T75" fmla="*/ 37 h 77"/>
                <a:gd name="T76" fmla="*/ 9 w 90"/>
                <a:gd name="T77" fmla="*/ 35 h 77"/>
                <a:gd name="T78" fmla="*/ 14 w 90"/>
                <a:gd name="T79" fmla="*/ 33 h 77"/>
                <a:gd name="T80" fmla="*/ 17 w 90"/>
                <a:gd name="T81" fmla="*/ 30 h 77"/>
                <a:gd name="T82" fmla="*/ 19 w 90"/>
                <a:gd name="T83" fmla="*/ 27 h 77"/>
                <a:gd name="T84" fmla="*/ 20 w 90"/>
                <a:gd name="T85" fmla="*/ 22 h 77"/>
                <a:gd name="T86" fmla="*/ 19 w 90"/>
                <a:gd name="T87" fmla="*/ 21 h 77"/>
                <a:gd name="T88" fmla="*/ 17 w 90"/>
                <a:gd name="T89" fmla="*/ 18 h 77"/>
                <a:gd name="T90" fmla="*/ 22 w 90"/>
                <a:gd name="T91" fmla="*/ 14 h 77"/>
                <a:gd name="T92" fmla="*/ 27 w 90"/>
                <a:gd name="T93" fmla="*/ 14 h 77"/>
                <a:gd name="T94" fmla="*/ 27 w 90"/>
                <a:gd name="T95" fmla="*/ 11 h 77"/>
                <a:gd name="T96" fmla="*/ 27 w 90"/>
                <a:gd name="T97" fmla="*/ 7 h 77"/>
                <a:gd name="T98" fmla="*/ 31 w 90"/>
                <a:gd name="T99" fmla="*/ 3 h 77"/>
                <a:gd name="T100" fmla="*/ 39 w 90"/>
                <a:gd name="T101" fmla="*/ 3 h 77"/>
                <a:gd name="T102" fmla="*/ 47 w 90"/>
                <a:gd name="T103" fmla="*/ 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0" h="77">
                  <a:moveTo>
                    <a:pt x="49" y="0"/>
                  </a:moveTo>
                  <a:lnTo>
                    <a:pt x="50" y="0"/>
                  </a:lnTo>
                  <a:lnTo>
                    <a:pt x="53" y="2"/>
                  </a:lnTo>
                  <a:lnTo>
                    <a:pt x="57" y="3"/>
                  </a:lnTo>
                  <a:lnTo>
                    <a:pt x="63" y="3"/>
                  </a:lnTo>
                  <a:lnTo>
                    <a:pt x="68" y="5"/>
                  </a:lnTo>
                  <a:lnTo>
                    <a:pt x="71" y="5"/>
                  </a:lnTo>
                  <a:lnTo>
                    <a:pt x="72" y="7"/>
                  </a:lnTo>
                  <a:lnTo>
                    <a:pt x="72" y="8"/>
                  </a:lnTo>
                  <a:lnTo>
                    <a:pt x="71" y="8"/>
                  </a:lnTo>
                  <a:lnTo>
                    <a:pt x="69" y="10"/>
                  </a:lnTo>
                  <a:lnTo>
                    <a:pt x="69" y="11"/>
                  </a:lnTo>
                  <a:lnTo>
                    <a:pt x="69" y="14"/>
                  </a:lnTo>
                  <a:lnTo>
                    <a:pt x="69" y="16"/>
                  </a:lnTo>
                  <a:lnTo>
                    <a:pt x="68" y="16"/>
                  </a:lnTo>
                  <a:lnTo>
                    <a:pt x="68" y="18"/>
                  </a:lnTo>
                  <a:lnTo>
                    <a:pt x="64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61" y="22"/>
                  </a:lnTo>
                  <a:lnTo>
                    <a:pt x="58" y="22"/>
                  </a:lnTo>
                  <a:lnTo>
                    <a:pt x="58" y="24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8" y="29"/>
                  </a:lnTo>
                  <a:lnTo>
                    <a:pt x="58" y="30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7"/>
                  </a:lnTo>
                  <a:lnTo>
                    <a:pt x="57" y="38"/>
                  </a:lnTo>
                  <a:lnTo>
                    <a:pt x="57" y="41"/>
                  </a:lnTo>
                  <a:lnTo>
                    <a:pt x="58" y="43"/>
                  </a:lnTo>
                  <a:lnTo>
                    <a:pt x="60" y="44"/>
                  </a:lnTo>
                  <a:lnTo>
                    <a:pt x="61" y="48"/>
                  </a:lnTo>
                  <a:lnTo>
                    <a:pt x="64" y="52"/>
                  </a:lnTo>
                  <a:lnTo>
                    <a:pt x="68" y="57"/>
                  </a:lnTo>
                  <a:lnTo>
                    <a:pt x="72" y="63"/>
                  </a:lnTo>
                  <a:lnTo>
                    <a:pt x="79" y="68"/>
                  </a:lnTo>
                  <a:lnTo>
                    <a:pt x="82" y="68"/>
                  </a:lnTo>
                  <a:lnTo>
                    <a:pt x="88" y="71"/>
                  </a:lnTo>
                  <a:lnTo>
                    <a:pt x="88" y="71"/>
                  </a:lnTo>
                  <a:lnTo>
                    <a:pt x="90" y="73"/>
                  </a:lnTo>
                  <a:lnTo>
                    <a:pt x="86" y="74"/>
                  </a:lnTo>
                  <a:lnTo>
                    <a:pt x="85" y="74"/>
                  </a:lnTo>
                  <a:lnTo>
                    <a:pt x="85" y="76"/>
                  </a:lnTo>
                  <a:lnTo>
                    <a:pt x="83" y="76"/>
                  </a:lnTo>
                  <a:lnTo>
                    <a:pt x="75" y="74"/>
                  </a:lnTo>
                  <a:lnTo>
                    <a:pt x="75" y="74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72" y="73"/>
                  </a:lnTo>
                  <a:lnTo>
                    <a:pt x="71" y="73"/>
                  </a:lnTo>
                  <a:lnTo>
                    <a:pt x="71" y="74"/>
                  </a:lnTo>
                  <a:lnTo>
                    <a:pt x="72" y="74"/>
                  </a:lnTo>
                  <a:lnTo>
                    <a:pt x="74" y="76"/>
                  </a:lnTo>
                  <a:lnTo>
                    <a:pt x="74" y="77"/>
                  </a:lnTo>
                  <a:lnTo>
                    <a:pt x="72" y="77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6" y="74"/>
                  </a:lnTo>
                  <a:lnTo>
                    <a:pt x="64" y="76"/>
                  </a:lnTo>
                  <a:lnTo>
                    <a:pt x="63" y="76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55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47" y="73"/>
                  </a:lnTo>
                  <a:lnTo>
                    <a:pt x="45" y="73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2" y="73"/>
                  </a:lnTo>
                  <a:lnTo>
                    <a:pt x="41" y="71"/>
                  </a:lnTo>
                  <a:lnTo>
                    <a:pt x="33" y="71"/>
                  </a:lnTo>
                  <a:lnTo>
                    <a:pt x="28" y="70"/>
                  </a:lnTo>
                  <a:lnTo>
                    <a:pt x="30" y="68"/>
                  </a:lnTo>
                  <a:lnTo>
                    <a:pt x="31" y="68"/>
                  </a:lnTo>
                  <a:lnTo>
                    <a:pt x="31" y="66"/>
                  </a:lnTo>
                  <a:lnTo>
                    <a:pt x="31" y="65"/>
                  </a:lnTo>
                  <a:lnTo>
                    <a:pt x="31" y="65"/>
                  </a:lnTo>
                  <a:lnTo>
                    <a:pt x="33" y="63"/>
                  </a:lnTo>
                  <a:lnTo>
                    <a:pt x="36" y="63"/>
                  </a:lnTo>
                  <a:lnTo>
                    <a:pt x="34" y="62"/>
                  </a:lnTo>
                  <a:lnTo>
                    <a:pt x="36" y="62"/>
                  </a:lnTo>
                  <a:lnTo>
                    <a:pt x="39" y="63"/>
                  </a:lnTo>
                  <a:lnTo>
                    <a:pt x="39" y="62"/>
                  </a:lnTo>
                  <a:lnTo>
                    <a:pt x="36" y="60"/>
                  </a:lnTo>
                  <a:lnTo>
                    <a:pt x="31" y="57"/>
                  </a:lnTo>
                  <a:lnTo>
                    <a:pt x="31" y="57"/>
                  </a:lnTo>
                  <a:lnTo>
                    <a:pt x="30" y="57"/>
                  </a:lnTo>
                  <a:lnTo>
                    <a:pt x="28" y="57"/>
                  </a:lnTo>
                  <a:lnTo>
                    <a:pt x="28" y="55"/>
                  </a:lnTo>
                  <a:lnTo>
                    <a:pt x="28" y="52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2" y="52"/>
                  </a:lnTo>
                  <a:lnTo>
                    <a:pt x="19" y="52"/>
                  </a:lnTo>
                  <a:lnTo>
                    <a:pt x="14" y="51"/>
                  </a:lnTo>
                  <a:lnTo>
                    <a:pt x="11" y="52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4" y="52"/>
                  </a:lnTo>
                  <a:lnTo>
                    <a:pt x="3" y="51"/>
                  </a:lnTo>
                  <a:lnTo>
                    <a:pt x="1" y="48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1" y="40"/>
                  </a:lnTo>
                  <a:lnTo>
                    <a:pt x="3" y="37"/>
                  </a:lnTo>
                  <a:lnTo>
                    <a:pt x="3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9" y="35"/>
                  </a:lnTo>
                  <a:lnTo>
                    <a:pt x="12" y="35"/>
                  </a:lnTo>
                  <a:lnTo>
                    <a:pt x="14" y="35"/>
                  </a:lnTo>
                  <a:lnTo>
                    <a:pt x="14" y="33"/>
                  </a:lnTo>
                  <a:lnTo>
                    <a:pt x="16" y="32"/>
                  </a:lnTo>
                  <a:lnTo>
                    <a:pt x="17" y="32"/>
                  </a:lnTo>
                  <a:lnTo>
                    <a:pt x="17" y="30"/>
                  </a:lnTo>
                  <a:lnTo>
                    <a:pt x="19" y="30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19" y="25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19" y="21"/>
                  </a:lnTo>
                  <a:lnTo>
                    <a:pt x="17" y="19"/>
                  </a:lnTo>
                  <a:lnTo>
                    <a:pt x="16" y="19"/>
                  </a:lnTo>
                  <a:lnTo>
                    <a:pt x="17" y="18"/>
                  </a:lnTo>
                  <a:lnTo>
                    <a:pt x="17" y="18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5" y="8"/>
                  </a:lnTo>
                  <a:lnTo>
                    <a:pt x="25" y="7"/>
                  </a:lnTo>
                  <a:lnTo>
                    <a:pt x="27" y="7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7" y="2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0" name="Freeform 146">
              <a:extLst>
                <a:ext uri="{FF2B5EF4-FFF2-40B4-BE49-F238E27FC236}">
                  <a16:creationId xmlns:a16="http://schemas.microsoft.com/office/drawing/2014/main" id="{9A1610D3-8151-46EB-8DAF-8529678F3108}"/>
                </a:ext>
              </a:extLst>
            </p:cNvPr>
            <p:cNvSpPr>
              <a:spLocks/>
            </p:cNvSpPr>
            <p:nvPr/>
          </p:nvSpPr>
          <p:spPr bwMode="auto">
            <a:xfrm>
              <a:off x="7454969" y="1390731"/>
              <a:ext cx="42883" cy="13645"/>
            </a:xfrm>
            <a:custGeom>
              <a:avLst/>
              <a:gdLst>
                <a:gd name="T0" fmla="*/ 21 w 22"/>
                <a:gd name="T1" fmla="*/ 0 h 7"/>
                <a:gd name="T2" fmla="*/ 22 w 22"/>
                <a:gd name="T3" fmla="*/ 4 h 7"/>
                <a:gd name="T4" fmla="*/ 21 w 22"/>
                <a:gd name="T5" fmla="*/ 4 h 7"/>
                <a:gd name="T6" fmla="*/ 16 w 22"/>
                <a:gd name="T7" fmla="*/ 7 h 7"/>
                <a:gd name="T8" fmla="*/ 11 w 22"/>
                <a:gd name="T9" fmla="*/ 7 h 7"/>
                <a:gd name="T10" fmla="*/ 5 w 22"/>
                <a:gd name="T11" fmla="*/ 7 h 7"/>
                <a:gd name="T12" fmla="*/ 0 w 22"/>
                <a:gd name="T13" fmla="*/ 5 h 7"/>
                <a:gd name="T14" fmla="*/ 2 w 22"/>
                <a:gd name="T15" fmla="*/ 5 h 7"/>
                <a:gd name="T16" fmla="*/ 2 w 22"/>
                <a:gd name="T17" fmla="*/ 4 h 7"/>
                <a:gd name="T18" fmla="*/ 8 w 22"/>
                <a:gd name="T19" fmla="*/ 2 h 7"/>
                <a:gd name="T20" fmla="*/ 21 w 22"/>
                <a:gd name="T21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" h="7">
                  <a:moveTo>
                    <a:pt x="21" y="0"/>
                  </a:moveTo>
                  <a:lnTo>
                    <a:pt x="22" y="4"/>
                  </a:lnTo>
                  <a:lnTo>
                    <a:pt x="21" y="4"/>
                  </a:lnTo>
                  <a:lnTo>
                    <a:pt x="16" y="7"/>
                  </a:lnTo>
                  <a:lnTo>
                    <a:pt x="11" y="7"/>
                  </a:lnTo>
                  <a:lnTo>
                    <a:pt x="5" y="7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4"/>
                  </a:lnTo>
                  <a:lnTo>
                    <a:pt x="8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1" name="Freeform 147">
              <a:extLst>
                <a:ext uri="{FF2B5EF4-FFF2-40B4-BE49-F238E27FC236}">
                  <a16:creationId xmlns:a16="http://schemas.microsoft.com/office/drawing/2014/main" id="{97DE92BD-1FC0-49F5-BF43-8C24B7525536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7090" y="1384883"/>
              <a:ext cx="81867" cy="35086"/>
            </a:xfrm>
            <a:custGeom>
              <a:avLst/>
              <a:gdLst>
                <a:gd name="T0" fmla="*/ 30 w 42"/>
                <a:gd name="T1" fmla="*/ 0 h 18"/>
                <a:gd name="T2" fmla="*/ 33 w 42"/>
                <a:gd name="T3" fmla="*/ 0 h 18"/>
                <a:gd name="T4" fmla="*/ 36 w 42"/>
                <a:gd name="T5" fmla="*/ 2 h 18"/>
                <a:gd name="T6" fmla="*/ 37 w 42"/>
                <a:gd name="T7" fmla="*/ 3 h 18"/>
                <a:gd name="T8" fmla="*/ 41 w 42"/>
                <a:gd name="T9" fmla="*/ 5 h 18"/>
                <a:gd name="T10" fmla="*/ 41 w 42"/>
                <a:gd name="T11" fmla="*/ 5 h 18"/>
                <a:gd name="T12" fmla="*/ 41 w 42"/>
                <a:gd name="T13" fmla="*/ 7 h 18"/>
                <a:gd name="T14" fmla="*/ 41 w 42"/>
                <a:gd name="T15" fmla="*/ 8 h 18"/>
                <a:gd name="T16" fmla="*/ 42 w 42"/>
                <a:gd name="T17" fmla="*/ 10 h 18"/>
                <a:gd name="T18" fmla="*/ 36 w 42"/>
                <a:gd name="T19" fmla="*/ 14 h 18"/>
                <a:gd name="T20" fmla="*/ 30 w 42"/>
                <a:gd name="T21" fmla="*/ 16 h 18"/>
                <a:gd name="T22" fmla="*/ 12 w 42"/>
                <a:gd name="T23" fmla="*/ 18 h 18"/>
                <a:gd name="T24" fmla="*/ 9 w 42"/>
                <a:gd name="T25" fmla="*/ 18 h 18"/>
                <a:gd name="T26" fmla="*/ 6 w 42"/>
                <a:gd name="T27" fmla="*/ 18 h 18"/>
                <a:gd name="T28" fmla="*/ 3 w 42"/>
                <a:gd name="T29" fmla="*/ 16 h 18"/>
                <a:gd name="T30" fmla="*/ 0 w 42"/>
                <a:gd name="T31" fmla="*/ 13 h 18"/>
                <a:gd name="T32" fmla="*/ 1 w 42"/>
                <a:gd name="T33" fmla="*/ 13 h 18"/>
                <a:gd name="T34" fmla="*/ 4 w 42"/>
                <a:gd name="T35" fmla="*/ 11 h 18"/>
                <a:gd name="T36" fmla="*/ 7 w 42"/>
                <a:gd name="T37" fmla="*/ 8 h 18"/>
                <a:gd name="T38" fmla="*/ 15 w 42"/>
                <a:gd name="T39" fmla="*/ 8 h 18"/>
                <a:gd name="T40" fmla="*/ 19 w 42"/>
                <a:gd name="T41" fmla="*/ 8 h 18"/>
                <a:gd name="T42" fmla="*/ 22 w 42"/>
                <a:gd name="T43" fmla="*/ 8 h 18"/>
                <a:gd name="T44" fmla="*/ 23 w 42"/>
                <a:gd name="T45" fmla="*/ 7 h 18"/>
                <a:gd name="T46" fmla="*/ 23 w 42"/>
                <a:gd name="T47" fmla="*/ 3 h 18"/>
                <a:gd name="T48" fmla="*/ 25 w 42"/>
                <a:gd name="T49" fmla="*/ 3 h 18"/>
                <a:gd name="T50" fmla="*/ 25 w 42"/>
                <a:gd name="T51" fmla="*/ 2 h 18"/>
                <a:gd name="T52" fmla="*/ 30 w 42"/>
                <a:gd name="T5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2" h="18">
                  <a:moveTo>
                    <a:pt x="30" y="0"/>
                  </a:moveTo>
                  <a:lnTo>
                    <a:pt x="33" y="0"/>
                  </a:lnTo>
                  <a:lnTo>
                    <a:pt x="36" y="2"/>
                  </a:lnTo>
                  <a:lnTo>
                    <a:pt x="37" y="3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1" y="8"/>
                  </a:lnTo>
                  <a:lnTo>
                    <a:pt x="42" y="10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12" y="18"/>
                  </a:lnTo>
                  <a:lnTo>
                    <a:pt x="9" y="18"/>
                  </a:lnTo>
                  <a:lnTo>
                    <a:pt x="6" y="18"/>
                  </a:lnTo>
                  <a:lnTo>
                    <a:pt x="3" y="16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4" y="11"/>
                  </a:lnTo>
                  <a:lnTo>
                    <a:pt x="7" y="8"/>
                  </a:lnTo>
                  <a:lnTo>
                    <a:pt x="15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3" y="7"/>
                  </a:lnTo>
                  <a:lnTo>
                    <a:pt x="23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2" name="Freeform 148">
              <a:extLst>
                <a:ext uri="{FF2B5EF4-FFF2-40B4-BE49-F238E27FC236}">
                  <a16:creationId xmlns:a16="http://schemas.microsoft.com/office/drawing/2014/main" id="{1A60FF7C-1FB6-4FD3-82CF-3222AC0FBA64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9800" y="311774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3" name="Freeform 149">
              <a:extLst>
                <a:ext uri="{FF2B5EF4-FFF2-40B4-BE49-F238E27FC236}">
                  <a16:creationId xmlns:a16="http://schemas.microsoft.com/office/drawing/2014/main" id="{405C1EF5-0AC8-4F68-B421-4BFAC3D54F43}"/>
                </a:ext>
              </a:extLst>
            </p:cNvPr>
            <p:cNvSpPr>
              <a:spLocks/>
            </p:cNvSpPr>
            <p:nvPr/>
          </p:nvSpPr>
          <p:spPr bwMode="auto">
            <a:xfrm>
              <a:off x="7513445" y="1351747"/>
              <a:ext cx="50680" cy="9747"/>
            </a:xfrm>
            <a:custGeom>
              <a:avLst/>
              <a:gdLst>
                <a:gd name="T0" fmla="*/ 10 w 26"/>
                <a:gd name="T1" fmla="*/ 0 h 5"/>
                <a:gd name="T2" fmla="*/ 24 w 26"/>
                <a:gd name="T3" fmla="*/ 1 h 5"/>
                <a:gd name="T4" fmla="*/ 24 w 26"/>
                <a:gd name="T5" fmla="*/ 1 h 5"/>
                <a:gd name="T6" fmla="*/ 26 w 26"/>
                <a:gd name="T7" fmla="*/ 1 h 5"/>
                <a:gd name="T8" fmla="*/ 22 w 26"/>
                <a:gd name="T9" fmla="*/ 3 h 5"/>
                <a:gd name="T10" fmla="*/ 21 w 26"/>
                <a:gd name="T11" fmla="*/ 5 h 5"/>
                <a:gd name="T12" fmla="*/ 11 w 26"/>
                <a:gd name="T13" fmla="*/ 3 h 5"/>
                <a:gd name="T14" fmla="*/ 7 w 26"/>
                <a:gd name="T15" fmla="*/ 3 h 5"/>
                <a:gd name="T16" fmla="*/ 7 w 26"/>
                <a:gd name="T17" fmla="*/ 3 h 5"/>
                <a:gd name="T18" fmla="*/ 7 w 26"/>
                <a:gd name="T19" fmla="*/ 1 h 5"/>
                <a:gd name="T20" fmla="*/ 0 w 26"/>
                <a:gd name="T21" fmla="*/ 1 h 5"/>
                <a:gd name="T22" fmla="*/ 3 w 26"/>
                <a:gd name="T23" fmla="*/ 0 h 5"/>
                <a:gd name="T24" fmla="*/ 10 w 26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" h="5">
                  <a:moveTo>
                    <a:pt x="10" y="0"/>
                  </a:moveTo>
                  <a:lnTo>
                    <a:pt x="24" y="1"/>
                  </a:lnTo>
                  <a:lnTo>
                    <a:pt x="24" y="1"/>
                  </a:lnTo>
                  <a:lnTo>
                    <a:pt x="26" y="1"/>
                  </a:lnTo>
                  <a:lnTo>
                    <a:pt x="22" y="3"/>
                  </a:lnTo>
                  <a:lnTo>
                    <a:pt x="21" y="5"/>
                  </a:lnTo>
                  <a:lnTo>
                    <a:pt x="11" y="3"/>
                  </a:lnTo>
                  <a:lnTo>
                    <a:pt x="7" y="3"/>
                  </a:lnTo>
                  <a:lnTo>
                    <a:pt x="7" y="3"/>
                  </a:lnTo>
                  <a:lnTo>
                    <a:pt x="7" y="1"/>
                  </a:lnTo>
                  <a:lnTo>
                    <a:pt x="0" y="1"/>
                  </a:lnTo>
                  <a:lnTo>
                    <a:pt x="3" y="0"/>
                  </a:lnTo>
                  <a:lnTo>
                    <a:pt x="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4" name="Freeform 150">
              <a:extLst>
                <a:ext uri="{FF2B5EF4-FFF2-40B4-BE49-F238E27FC236}">
                  <a16:creationId xmlns:a16="http://schemas.microsoft.com/office/drawing/2014/main" id="{7CD9A283-9E3C-4880-B3C7-B6025333EC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573" y="2685014"/>
              <a:ext cx="89664" cy="37036"/>
            </a:xfrm>
            <a:custGeom>
              <a:avLst/>
              <a:gdLst>
                <a:gd name="T0" fmla="*/ 17 w 46"/>
                <a:gd name="T1" fmla="*/ 0 h 19"/>
                <a:gd name="T2" fmla="*/ 19 w 46"/>
                <a:gd name="T3" fmla="*/ 0 h 19"/>
                <a:gd name="T4" fmla="*/ 17 w 46"/>
                <a:gd name="T5" fmla="*/ 1 h 19"/>
                <a:gd name="T6" fmla="*/ 14 w 46"/>
                <a:gd name="T7" fmla="*/ 6 h 19"/>
                <a:gd name="T8" fmla="*/ 14 w 46"/>
                <a:gd name="T9" fmla="*/ 6 h 19"/>
                <a:gd name="T10" fmla="*/ 16 w 46"/>
                <a:gd name="T11" fmla="*/ 6 h 19"/>
                <a:gd name="T12" fmla="*/ 17 w 46"/>
                <a:gd name="T13" fmla="*/ 8 h 19"/>
                <a:gd name="T14" fmla="*/ 19 w 46"/>
                <a:gd name="T15" fmla="*/ 8 h 19"/>
                <a:gd name="T16" fmla="*/ 22 w 46"/>
                <a:gd name="T17" fmla="*/ 8 h 19"/>
                <a:gd name="T18" fmla="*/ 22 w 46"/>
                <a:gd name="T19" fmla="*/ 3 h 19"/>
                <a:gd name="T20" fmla="*/ 22 w 46"/>
                <a:gd name="T21" fmla="*/ 0 h 19"/>
                <a:gd name="T22" fmla="*/ 24 w 46"/>
                <a:gd name="T23" fmla="*/ 0 h 19"/>
                <a:gd name="T24" fmla="*/ 25 w 46"/>
                <a:gd name="T25" fmla="*/ 0 h 19"/>
                <a:gd name="T26" fmla="*/ 25 w 46"/>
                <a:gd name="T27" fmla="*/ 1 h 19"/>
                <a:gd name="T28" fmla="*/ 27 w 46"/>
                <a:gd name="T29" fmla="*/ 1 h 19"/>
                <a:gd name="T30" fmla="*/ 30 w 46"/>
                <a:gd name="T31" fmla="*/ 3 h 19"/>
                <a:gd name="T32" fmla="*/ 31 w 46"/>
                <a:gd name="T33" fmla="*/ 3 h 19"/>
                <a:gd name="T34" fmla="*/ 35 w 46"/>
                <a:gd name="T35" fmla="*/ 4 h 19"/>
                <a:gd name="T36" fmla="*/ 36 w 46"/>
                <a:gd name="T37" fmla="*/ 4 h 19"/>
                <a:gd name="T38" fmla="*/ 39 w 46"/>
                <a:gd name="T39" fmla="*/ 4 h 19"/>
                <a:gd name="T40" fmla="*/ 42 w 46"/>
                <a:gd name="T41" fmla="*/ 4 h 19"/>
                <a:gd name="T42" fmla="*/ 42 w 46"/>
                <a:gd name="T43" fmla="*/ 6 h 19"/>
                <a:gd name="T44" fmla="*/ 44 w 46"/>
                <a:gd name="T45" fmla="*/ 8 h 19"/>
                <a:gd name="T46" fmla="*/ 46 w 46"/>
                <a:gd name="T47" fmla="*/ 8 h 19"/>
                <a:gd name="T48" fmla="*/ 46 w 46"/>
                <a:gd name="T49" fmla="*/ 9 h 19"/>
                <a:gd name="T50" fmla="*/ 44 w 46"/>
                <a:gd name="T51" fmla="*/ 12 h 19"/>
                <a:gd name="T52" fmla="*/ 44 w 46"/>
                <a:gd name="T53" fmla="*/ 14 h 19"/>
                <a:gd name="T54" fmla="*/ 44 w 46"/>
                <a:gd name="T55" fmla="*/ 15 h 19"/>
                <a:gd name="T56" fmla="*/ 44 w 46"/>
                <a:gd name="T57" fmla="*/ 17 h 19"/>
                <a:gd name="T58" fmla="*/ 46 w 46"/>
                <a:gd name="T59" fmla="*/ 19 h 19"/>
                <a:gd name="T60" fmla="*/ 44 w 46"/>
                <a:gd name="T61" fmla="*/ 19 h 19"/>
                <a:gd name="T62" fmla="*/ 36 w 46"/>
                <a:gd name="T63" fmla="*/ 19 h 19"/>
                <a:gd name="T64" fmla="*/ 28 w 46"/>
                <a:gd name="T65" fmla="*/ 19 h 19"/>
                <a:gd name="T66" fmla="*/ 22 w 46"/>
                <a:gd name="T67" fmla="*/ 17 h 19"/>
                <a:gd name="T68" fmla="*/ 14 w 46"/>
                <a:gd name="T69" fmla="*/ 17 h 19"/>
                <a:gd name="T70" fmla="*/ 8 w 46"/>
                <a:gd name="T71" fmla="*/ 17 h 19"/>
                <a:gd name="T72" fmla="*/ 3 w 46"/>
                <a:gd name="T73" fmla="*/ 17 h 19"/>
                <a:gd name="T74" fmla="*/ 0 w 46"/>
                <a:gd name="T75" fmla="*/ 17 h 19"/>
                <a:gd name="T76" fmla="*/ 0 w 46"/>
                <a:gd name="T77" fmla="*/ 17 h 19"/>
                <a:gd name="T78" fmla="*/ 1 w 46"/>
                <a:gd name="T79" fmla="*/ 15 h 19"/>
                <a:gd name="T80" fmla="*/ 3 w 46"/>
                <a:gd name="T81" fmla="*/ 12 h 19"/>
                <a:gd name="T82" fmla="*/ 5 w 46"/>
                <a:gd name="T83" fmla="*/ 11 h 19"/>
                <a:gd name="T84" fmla="*/ 5 w 46"/>
                <a:gd name="T85" fmla="*/ 9 h 19"/>
                <a:gd name="T86" fmla="*/ 5 w 46"/>
                <a:gd name="T87" fmla="*/ 8 h 19"/>
                <a:gd name="T88" fmla="*/ 6 w 46"/>
                <a:gd name="T89" fmla="*/ 6 h 19"/>
                <a:gd name="T90" fmla="*/ 11 w 46"/>
                <a:gd name="T91" fmla="*/ 6 h 19"/>
                <a:gd name="T92" fmla="*/ 13 w 46"/>
                <a:gd name="T93" fmla="*/ 6 h 19"/>
                <a:gd name="T94" fmla="*/ 14 w 46"/>
                <a:gd name="T95" fmla="*/ 3 h 19"/>
                <a:gd name="T96" fmla="*/ 17 w 46"/>
                <a:gd name="T97" fmla="*/ 1 h 19"/>
                <a:gd name="T98" fmla="*/ 17 w 46"/>
                <a:gd name="T9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" h="19">
                  <a:moveTo>
                    <a:pt x="17" y="0"/>
                  </a:moveTo>
                  <a:lnTo>
                    <a:pt x="19" y="0"/>
                  </a:lnTo>
                  <a:lnTo>
                    <a:pt x="17" y="1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2" y="3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9" y="4"/>
                  </a:lnTo>
                  <a:lnTo>
                    <a:pt x="42" y="4"/>
                  </a:lnTo>
                  <a:lnTo>
                    <a:pt x="42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6" y="9"/>
                  </a:lnTo>
                  <a:lnTo>
                    <a:pt x="44" y="12"/>
                  </a:lnTo>
                  <a:lnTo>
                    <a:pt x="44" y="14"/>
                  </a:lnTo>
                  <a:lnTo>
                    <a:pt x="44" y="15"/>
                  </a:lnTo>
                  <a:lnTo>
                    <a:pt x="44" y="17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36" y="19"/>
                  </a:lnTo>
                  <a:lnTo>
                    <a:pt x="28" y="19"/>
                  </a:lnTo>
                  <a:lnTo>
                    <a:pt x="22" y="17"/>
                  </a:lnTo>
                  <a:lnTo>
                    <a:pt x="14" y="17"/>
                  </a:lnTo>
                  <a:lnTo>
                    <a:pt x="8" y="17"/>
                  </a:lnTo>
                  <a:lnTo>
                    <a:pt x="3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1" y="15"/>
                  </a:lnTo>
                  <a:lnTo>
                    <a:pt x="3" y="12"/>
                  </a:lnTo>
                  <a:lnTo>
                    <a:pt x="5" y="11"/>
                  </a:lnTo>
                  <a:lnTo>
                    <a:pt x="5" y="9"/>
                  </a:lnTo>
                  <a:lnTo>
                    <a:pt x="5" y="8"/>
                  </a:lnTo>
                  <a:lnTo>
                    <a:pt x="6" y="6"/>
                  </a:lnTo>
                  <a:lnTo>
                    <a:pt x="11" y="6"/>
                  </a:lnTo>
                  <a:lnTo>
                    <a:pt x="13" y="6"/>
                  </a:lnTo>
                  <a:lnTo>
                    <a:pt x="14" y="3"/>
                  </a:lnTo>
                  <a:lnTo>
                    <a:pt x="17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5" name="Freeform 151">
              <a:extLst>
                <a:ext uri="{FF2B5EF4-FFF2-40B4-BE49-F238E27FC236}">
                  <a16:creationId xmlns:a16="http://schemas.microsoft.com/office/drawing/2014/main" id="{5DA956A8-E2D1-42A7-BA83-836B084039F2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9866" y="2189912"/>
              <a:ext cx="7797" cy="5848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0 h 3"/>
                <a:gd name="T4" fmla="*/ 4 w 4"/>
                <a:gd name="T5" fmla="*/ 2 h 3"/>
                <a:gd name="T6" fmla="*/ 4 w 4"/>
                <a:gd name="T7" fmla="*/ 2 h 3"/>
                <a:gd name="T8" fmla="*/ 4 w 4"/>
                <a:gd name="T9" fmla="*/ 3 h 3"/>
                <a:gd name="T10" fmla="*/ 0 w 4"/>
                <a:gd name="T11" fmla="*/ 2 h 3"/>
                <a:gd name="T12" fmla="*/ 0 w 4"/>
                <a:gd name="T13" fmla="*/ 0 h 3"/>
                <a:gd name="T14" fmla="*/ 0 w 4"/>
                <a:gd name="T15" fmla="*/ 0 h 3"/>
                <a:gd name="T16" fmla="*/ 2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6" name="Freeform 152">
              <a:extLst>
                <a:ext uri="{FF2B5EF4-FFF2-40B4-BE49-F238E27FC236}">
                  <a16:creationId xmlns:a16="http://schemas.microsoft.com/office/drawing/2014/main" id="{6ADA054C-9C93-45B4-8AC7-EE9302F41F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8090" y="1410224"/>
              <a:ext cx="107208" cy="27289"/>
            </a:xfrm>
            <a:custGeom>
              <a:avLst/>
              <a:gdLst>
                <a:gd name="T0" fmla="*/ 38 w 55"/>
                <a:gd name="T1" fmla="*/ 0 h 14"/>
                <a:gd name="T2" fmla="*/ 44 w 55"/>
                <a:gd name="T3" fmla="*/ 1 h 14"/>
                <a:gd name="T4" fmla="*/ 49 w 55"/>
                <a:gd name="T5" fmla="*/ 0 h 14"/>
                <a:gd name="T6" fmla="*/ 51 w 55"/>
                <a:gd name="T7" fmla="*/ 1 h 14"/>
                <a:gd name="T8" fmla="*/ 52 w 55"/>
                <a:gd name="T9" fmla="*/ 1 h 14"/>
                <a:gd name="T10" fmla="*/ 54 w 55"/>
                <a:gd name="T11" fmla="*/ 1 h 14"/>
                <a:gd name="T12" fmla="*/ 55 w 55"/>
                <a:gd name="T13" fmla="*/ 5 h 14"/>
                <a:gd name="T14" fmla="*/ 55 w 55"/>
                <a:gd name="T15" fmla="*/ 8 h 14"/>
                <a:gd name="T16" fmla="*/ 55 w 55"/>
                <a:gd name="T17" fmla="*/ 8 h 14"/>
                <a:gd name="T18" fmla="*/ 46 w 55"/>
                <a:gd name="T19" fmla="*/ 6 h 14"/>
                <a:gd name="T20" fmla="*/ 43 w 55"/>
                <a:gd name="T21" fmla="*/ 3 h 14"/>
                <a:gd name="T22" fmla="*/ 41 w 55"/>
                <a:gd name="T23" fmla="*/ 3 h 14"/>
                <a:gd name="T24" fmla="*/ 40 w 55"/>
                <a:gd name="T25" fmla="*/ 3 h 14"/>
                <a:gd name="T26" fmla="*/ 38 w 55"/>
                <a:gd name="T27" fmla="*/ 5 h 14"/>
                <a:gd name="T28" fmla="*/ 36 w 55"/>
                <a:gd name="T29" fmla="*/ 6 h 14"/>
                <a:gd name="T30" fmla="*/ 35 w 55"/>
                <a:gd name="T31" fmla="*/ 8 h 14"/>
                <a:gd name="T32" fmla="*/ 33 w 55"/>
                <a:gd name="T33" fmla="*/ 8 h 14"/>
                <a:gd name="T34" fmla="*/ 33 w 55"/>
                <a:gd name="T35" fmla="*/ 8 h 14"/>
                <a:gd name="T36" fmla="*/ 32 w 55"/>
                <a:gd name="T37" fmla="*/ 9 h 14"/>
                <a:gd name="T38" fmla="*/ 27 w 55"/>
                <a:gd name="T39" fmla="*/ 9 h 14"/>
                <a:gd name="T40" fmla="*/ 25 w 55"/>
                <a:gd name="T41" fmla="*/ 11 h 14"/>
                <a:gd name="T42" fmla="*/ 24 w 55"/>
                <a:gd name="T43" fmla="*/ 12 h 14"/>
                <a:gd name="T44" fmla="*/ 22 w 55"/>
                <a:gd name="T45" fmla="*/ 12 h 14"/>
                <a:gd name="T46" fmla="*/ 19 w 55"/>
                <a:gd name="T47" fmla="*/ 14 h 14"/>
                <a:gd name="T48" fmla="*/ 17 w 55"/>
                <a:gd name="T49" fmla="*/ 12 h 14"/>
                <a:gd name="T50" fmla="*/ 17 w 55"/>
                <a:gd name="T51" fmla="*/ 9 h 14"/>
                <a:gd name="T52" fmla="*/ 16 w 55"/>
                <a:gd name="T53" fmla="*/ 9 h 14"/>
                <a:gd name="T54" fmla="*/ 11 w 55"/>
                <a:gd name="T55" fmla="*/ 11 h 14"/>
                <a:gd name="T56" fmla="*/ 8 w 55"/>
                <a:gd name="T57" fmla="*/ 9 h 14"/>
                <a:gd name="T58" fmla="*/ 5 w 55"/>
                <a:gd name="T59" fmla="*/ 8 h 14"/>
                <a:gd name="T60" fmla="*/ 0 w 55"/>
                <a:gd name="T61" fmla="*/ 8 h 14"/>
                <a:gd name="T62" fmla="*/ 3 w 55"/>
                <a:gd name="T63" fmla="*/ 6 h 14"/>
                <a:gd name="T64" fmla="*/ 22 w 55"/>
                <a:gd name="T65" fmla="*/ 3 h 14"/>
                <a:gd name="T66" fmla="*/ 29 w 55"/>
                <a:gd name="T67" fmla="*/ 3 h 14"/>
                <a:gd name="T68" fmla="*/ 32 w 55"/>
                <a:gd name="T69" fmla="*/ 1 h 14"/>
                <a:gd name="T70" fmla="*/ 36 w 55"/>
                <a:gd name="T71" fmla="*/ 0 h 14"/>
                <a:gd name="T72" fmla="*/ 38 w 55"/>
                <a:gd name="T7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5" h="14">
                  <a:moveTo>
                    <a:pt x="38" y="0"/>
                  </a:moveTo>
                  <a:lnTo>
                    <a:pt x="44" y="1"/>
                  </a:lnTo>
                  <a:lnTo>
                    <a:pt x="49" y="0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5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46" y="6"/>
                  </a:lnTo>
                  <a:lnTo>
                    <a:pt x="43" y="3"/>
                  </a:lnTo>
                  <a:lnTo>
                    <a:pt x="41" y="3"/>
                  </a:lnTo>
                  <a:lnTo>
                    <a:pt x="40" y="3"/>
                  </a:lnTo>
                  <a:lnTo>
                    <a:pt x="38" y="5"/>
                  </a:lnTo>
                  <a:lnTo>
                    <a:pt x="36" y="6"/>
                  </a:lnTo>
                  <a:lnTo>
                    <a:pt x="35" y="8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2" y="9"/>
                  </a:lnTo>
                  <a:lnTo>
                    <a:pt x="27" y="9"/>
                  </a:lnTo>
                  <a:lnTo>
                    <a:pt x="25" y="11"/>
                  </a:lnTo>
                  <a:lnTo>
                    <a:pt x="24" y="12"/>
                  </a:lnTo>
                  <a:lnTo>
                    <a:pt x="22" y="12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1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0" y="8"/>
                  </a:lnTo>
                  <a:lnTo>
                    <a:pt x="3" y="6"/>
                  </a:lnTo>
                  <a:lnTo>
                    <a:pt x="22" y="3"/>
                  </a:lnTo>
                  <a:lnTo>
                    <a:pt x="29" y="3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7" name="Freeform 153">
              <a:extLst>
                <a:ext uri="{FF2B5EF4-FFF2-40B4-BE49-F238E27FC236}">
                  <a16:creationId xmlns:a16="http://schemas.microsoft.com/office/drawing/2014/main" id="{23BD580F-7F4A-4BF9-BD77-02222A5294A5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3953" y="3117742"/>
              <a:ext cx="3898" cy="0"/>
            </a:xfrm>
            <a:custGeom>
              <a:avLst/>
              <a:gdLst>
                <a:gd name="T0" fmla="*/ 0 w 2"/>
                <a:gd name="T1" fmla="*/ 0 w 2"/>
                <a:gd name="T2" fmla="*/ 0 w 2"/>
                <a:gd name="T3" fmla="*/ 2 w 2"/>
                <a:gd name="T4" fmla="*/ 2 w 2"/>
                <a:gd name="T5" fmla="*/ 2 w 2"/>
                <a:gd name="T6" fmla="*/ 2 w 2"/>
                <a:gd name="T7" fmla="*/ 0 w 2"/>
                <a:gd name="T8" fmla="*/ 0 w 2"/>
                <a:gd name="T9" fmla="*/ 0 w 2"/>
                <a:gd name="T10" fmla="*/ 0 w 2"/>
                <a:gd name="T11" fmla="*/ 0 w 2"/>
                <a:gd name="T12" fmla="*/ 0 w 2"/>
                <a:gd name="T13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  <a:cxn ang="0">
                  <a:pos x="T9" y="0"/>
                </a:cxn>
                <a:cxn ang="0">
                  <a:pos x="T10" y="0"/>
                </a:cxn>
                <a:cxn ang="0">
                  <a:pos x="T11" y="0"/>
                </a:cxn>
                <a:cxn ang="0">
                  <a:pos x="T12" y="0"/>
                </a:cxn>
                <a:cxn ang="0">
                  <a:pos x="T13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8" name="Freeform 154">
              <a:extLst>
                <a:ext uri="{FF2B5EF4-FFF2-40B4-BE49-F238E27FC236}">
                  <a16:creationId xmlns:a16="http://schemas.microsoft.com/office/drawing/2014/main" id="{15A37ED7-A75C-42EE-8C75-C2FE98C6B6B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5050" y="2718151"/>
              <a:ext cx="85766" cy="313825"/>
            </a:xfrm>
            <a:custGeom>
              <a:avLst/>
              <a:gdLst>
                <a:gd name="T0" fmla="*/ 20 w 44"/>
                <a:gd name="T1" fmla="*/ 6 h 161"/>
                <a:gd name="T2" fmla="*/ 19 w 44"/>
                <a:gd name="T3" fmla="*/ 9 h 161"/>
                <a:gd name="T4" fmla="*/ 19 w 44"/>
                <a:gd name="T5" fmla="*/ 13 h 161"/>
                <a:gd name="T6" fmla="*/ 23 w 44"/>
                <a:gd name="T7" fmla="*/ 24 h 161"/>
                <a:gd name="T8" fmla="*/ 25 w 44"/>
                <a:gd name="T9" fmla="*/ 35 h 161"/>
                <a:gd name="T10" fmla="*/ 23 w 44"/>
                <a:gd name="T11" fmla="*/ 38 h 161"/>
                <a:gd name="T12" fmla="*/ 22 w 44"/>
                <a:gd name="T13" fmla="*/ 46 h 161"/>
                <a:gd name="T14" fmla="*/ 23 w 44"/>
                <a:gd name="T15" fmla="*/ 52 h 161"/>
                <a:gd name="T16" fmla="*/ 27 w 44"/>
                <a:gd name="T17" fmla="*/ 57 h 161"/>
                <a:gd name="T18" fmla="*/ 27 w 44"/>
                <a:gd name="T19" fmla="*/ 61 h 161"/>
                <a:gd name="T20" fmla="*/ 31 w 44"/>
                <a:gd name="T21" fmla="*/ 76 h 161"/>
                <a:gd name="T22" fmla="*/ 36 w 44"/>
                <a:gd name="T23" fmla="*/ 91 h 161"/>
                <a:gd name="T24" fmla="*/ 38 w 44"/>
                <a:gd name="T25" fmla="*/ 99 h 161"/>
                <a:gd name="T26" fmla="*/ 42 w 44"/>
                <a:gd name="T27" fmla="*/ 106 h 161"/>
                <a:gd name="T28" fmla="*/ 44 w 44"/>
                <a:gd name="T29" fmla="*/ 112 h 161"/>
                <a:gd name="T30" fmla="*/ 42 w 44"/>
                <a:gd name="T31" fmla="*/ 107 h 161"/>
                <a:gd name="T32" fmla="*/ 36 w 44"/>
                <a:gd name="T33" fmla="*/ 101 h 161"/>
                <a:gd name="T34" fmla="*/ 31 w 44"/>
                <a:gd name="T35" fmla="*/ 99 h 161"/>
                <a:gd name="T36" fmla="*/ 23 w 44"/>
                <a:gd name="T37" fmla="*/ 99 h 161"/>
                <a:gd name="T38" fmla="*/ 20 w 44"/>
                <a:gd name="T39" fmla="*/ 106 h 161"/>
                <a:gd name="T40" fmla="*/ 14 w 44"/>
                <a:gd name="T41" fmla="*/ 124 h 161"/>
                <a:gd name="T42" fmla="*/ 16 w 44"/>
                <a:gd name="T43" fmla="*/ 131 h 161"/>
                <a:gd name="T44" fmla="*/ 19 w 44"/>
                <a:gd name="T45" fmla="*/ 134 h 161"/>
                <a:gd name="T46" fmla="*/ 20 w 44"/>
                <a:gd name="T47" fmla="*/ 137 h 161"/>
                <a:gd name="T48" fmla="*/ 23 w 44"/>
                <a:gd name="T49" fmla="*/ 145 h 161"/>
                <a:gd name="T50" fmla="*/ 27 w 44"/>
                <a:gd name="T51" fmla="*/ 145 h 161"/>
                <a:gd name="T52" fmla="*/ 28 w 44"/>
                <a:gd name="T53" fmla="*/ 153 h 161"/>
                <a:gd name="T54" fmla="*/ 27 w 44"/>
                <a:gd name="T55" fmla="*/ 156 h 161"/>
                <a:gd name="T56" fmla="*/ 27 w 44"/>
                <a:gd name="T57" fmla="*/ 159 h 161"/>
                <a:gd name="T58" fmla="*/ 25 w 44"/>
                <a:gd name="T59" fmla="*/ 151 h 161"/>
                <a:gd name="T60" fmla="*/ 17 w 44"/>
                <a:gd name="T61" fmla="*/ 148 h 161"/>
                <a:gd name="T62" fmla="*/ 16 w 44"/>
                <a:gd name="T63" fmla="*/ 147 h 161"/>
                <a:gd name="T64" fmla="*/ 12 w 44"/>
                <a:gd name="T65" fmla="*/ 148 h 161"/>
                <a:gd name="T66" fmla="*/ 9 w 44"/>
                <a:gd name="T67" fmla="*/ 153 h 161"/>
                <a:gd name="T68" fmla="*/ 6 w 44"/>
                <a:gd name="T69" fmla="*/ 161 h 161"/>
                <a:gd name="T70" fmla="*/ 5 w 44"/>
                <a:gd name="T71" fmla="*/ 158 h 161"/>
                <a:gd name="T72" fmla="*/ 3 w 44"/>
                <a:gd name="T73" fmla="*/ 147 h 161"/>
                <a:gd name="T74" fmla="*/ 6 w 44"/>
                <a:gd name="T75" fmla="*/ 137 h 161"/>
                <a:gd name="T76" fmla="*/ 5 w 44"/>
                <a:gd name="T77" fmla="*/ 131 h 161"/>
                <a:gd name="T78" fmla="*/ 8 w 44"/>
                <a:gd name="T79" fmla="*/ 124 h 161"/>
                <a:gd name="T80" fmla="*/ 6 w 44"/>
                <a:gd name="T81" fmla="*/ 113 h 161"/>
                <a:gd name="T82" fmla="*/ 3 w 44"/>
                <a:gd name="T83" fmla="*/ 109 h 161"/>
                <a:gd name="T84" fmla="*/ 6 w 44"/>
                <a:gd name="T85" fmla="*/ 99 h 161"/>
                <a:gd name="T86" fmla="*/ 8 w 44"/>
                <a:gd name="T87" fmla="*/ 82 h 161"/>
                <a:gd name="T88" fmla="*/ 6 w 44"/>
                <a:gd name="T89" fmla="*/ 74 h 161"/>
                <a:gd name="T90" fmla="*/ 9 w 44"/>
                <a:gd name="T91" fmla="*/ 66 h 161"/>
                <a:gd name="T92" fmla="*/ 6 w 44"/>
                <a:gd name="T93" fmla="*/ 57 h 161"/>
                <a:gd name="T94" fmla="*/ 1 w 44"/>
                <a:gd name="T95" fmla="*/ 52 h 161"/>
                <a:gd name="T96" fmla="*/ 1 w 44"/>
                <a:gd name="T97" fmla="*/ 50 h 161"/>
                <a:gd name="T98" fmla="*/ 1 w 44"/>
                <a:gd name="T99" fmla="*/ 41 h 161"/>
                <a:gd name="T100" fmla="*/ 3 w 44"/>
                <a:gd name="T101" fmla="*/ 32 h 161"/>
                <a:gd name="T102" fmla="*/ 3 w 44"/>
                <a:gd name="T103" fmla="*/ 22 h 161"/>
                <a:gd name="T104" fmla="*/ 8 w 44"/>
                <a:gd name="T105" fmla="*/ 19 h 161"/>
                <a:gd name="T106" fmla="*/ 11 w 44"/>
                <a:gd name="T107" fmla="*/ 20 h 161"/>
                <a:gd name="T108" fmla="*/ 14 w 44"/>
                <a:gd name="T109" fmla="*/ 17 h 161"/>
                <a:gd name="T110" fmla="*/ 16 w 44"/>
                <a:gd name="T111" fmla="*/ 14 h 161"/>
                <a:gd name="T112" fmla="*/ 16 w 44"/>
                <a:gd name="T113" fmla="*/ 13 h 161"/>
                <a:gd name="T114" fmla="*/ 12 w 44"/>
                <a:gd name="T115" fmla="*/ 6 h 161"/>
                <a:gd name="T116" fmla="*/ 14 w 44"/>
                <a:gd name="T117" fmla="*/ 3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" h="161">
                  <a:moveTo>
                    <a:pt x="16" y="0"/>
                  </a:moveTo>
                  <a:lnTo>
                    <a:pt x="17" y="0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22" y="19"/>
                  </a:lnTo>
                  <a:lnTo>
                    <a:pt x="23" y="22"/>
                  </a:lnTo>
                  <a:lnTo>
                    <a:pt x="23" y="24"/>
                  </a:lnTo>
                  <a:lnTo>
                    <a:pt x="23" y="25"/>
                  </a:lnTo>
                  <a:lnTo>
                    <a:pt x="25" y="28"/>
                  </a:lnTo>
                  <a:lnTo>
                    <a:pt x="25" y="35"/>
                  </a:lnTo>
                  <a:lnTo>
                    <a:pt x="25" y="36"/>
                  </a:lnTo>
                  <a:lnTo>
                    <a:pt x="23" y="38"/>
                  </a:lnTo>
                  <a:lnTo>
                    <a:pt x="23" y="38"/>
                  </a:lnTo>
                  <a:lnTo>
                    <a:pt x="23" y="39"/>
                  </a:lnTo>
                  <a:lnTo>
                    <a:pt x="22" y="41"/>
                  </a:lnTo>
                  <a:lnTo>
                    <a:pt x="22" y="46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2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7" y="61"/>
                  </a:lnTo>
                  <a:lnTo>
                    <a:pt x="27" y="61"/>
                  </a:lnTo>
                  <a:lnTo>
                    <a:pt x="28" y="61"/>
                  </a:lnTo>
                  <a:lnTo>
                    <a:pt x="31" y="76"/>
                  </a:lnTo>
                  <a:lnTo>
                    <a:pt x="31" y="80"/>
                  </a:lnTo>
                  <a:lnTo>
                    <a:pt x="34" y="88"/>
                  </a:lnTo>
                  <a:lnTo>
                    <a:pt x="36" y="91"/>
                  </a:lnTo>
                  <a:lnTo>
                    <a:pt x="38" y="95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1"/>
                  </a:lnTo>
                  <a:lnTo>
                    <a:pt x="41" y="104"/>
                  </a:lnTo>
                  <a:lnTo>
                    <a:pt x="42" y="106"/>
                  </a:lnTo>
                  <a:lnTo>
                    <a:pt x="44" y="107"/>
                  </a:lnTo>
                  <a:lnTo>
                    <a:pt x="44" y="107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4" y="107"/>
                  </a:lnTo>
                  <a:lnTo>
                    <a:pt x="42" y="107"/>
                  </a:lnTo>
                  <a:lnTo>
                    <a:pt x="41" y="104"/>
                  </a:lnTo>
                  <a:lnTo>
                    <a:pt x="39" y="102"/>
                  </a:lnTo>
                  <a:lnTo>
                    <a:pt x="36" y="101"/>
                  </a:lnTo>
                  <a:lnTo>
                    <a:pt x="34" y="99"/>
                  </a:lnTo>
                  <a:lnTo>
                    <a:pt x="34" y="99"/>
                  </a:lnTo>
                  <a:lnTo>
                    <a:pt x="31" y="99"/>
                  </a:lnTo>
                  <a:lnTo>
                    <a:pt x="30" y="99"/>
                  </a:lnTo>
                  <a:lnTo>
                    <a:pt x="25" y="99"/>
                  </a:lnTo>
                  <a:lnTo>
                    <a:pt x="23" y="99"/>
                  </a:lnTo>
                  <a:lnTo>
                    <a:pt x="22" y="101"/>
                  </a:lnTo>
                  <a:lnTo>
                    <a:pt x="20" y="102"/>
                  </a:lnTo>
                  <a:lnTo>
                    <a:pt x="20" y="106"/>
                  </a:lnTo>
                  <a:lnTo>
                    <a:pt x="16" y="118"/>
                  </a:lnTo>
                  <a:lnTo>
                    <a:pt x="14" y="121"/>
                  </a:lnTo>
                  <a:lnTo>
                    <a:pt x="14" y="124"/>
                  </a:lnTo>
                  <a:lnTo>
                    <a:pt x="14" y="128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6" y="132"/>
                  </a:lnTo>
                  <a:lnTo>
                    <a:pt x="17" y="134"/>
                  </a:lnTo>
                  <a:lnTo>
                    <a:pt x="19" y="134"/>
                  </a:lnTo>
                  <a:lnTo>
                    <a:pt x="19" y="134"/>
                  </a:lnTo>
                  <a:lnTo>
                    <a:pt x="19" y="135"/>
                  </a:lnTo>
                  <a:lnTo>
                    <a:pt x="20" y="137"/>
                  </a:lnTo>
                  <a:lnTo>
                    <a:pt x="22" y="142"/>
                  </a:lnTo>
                  <a:lnTo>
                    <a:pt x="22" y="143"/>
                  </a:lnTo>
                  <a:lnTo>
                    <a:pt x="23" y="145"/>
                  </a:lnTo>
                  <a:lnTo>
                    <a:pt x="25" y="145"/>
                  </a:lnTo>
                  <a:lnTo>
                    <a:pt x="25" y="145"/>
                  </a:lnTo>
                  <a:lnTo>
                    <a:pt x="27" y="145"/>
                  </a:lnTo>
                  <a:lnTo>
                    <a:pt x="27" y="147"/>
                  </a:lnTo>
                  <a:lnTo>
                    <a:pt x="28" y="150"/>
                  </a:lnTo>
                  <a:lnTo>
                    <a:pt x="28" y="153"/>
                  </a:lnTo>
                  <a:lnTo>
                    <a:pt x="28" y="153"/>
                  </a:lnTo>
                  <a:lnTo>
                    <a:pt x="27" y="156"/>
                  </a:lnTo>
                  <a:lnTo>
                    <a:pt x="27" y="156"/>
                  </a:lnTo>
                  <a:lnTo>
                    <a:pt x="27" y="158"/>
                  </a:lnTo>
                  <a:lnTo>
                    <a:pt x="27" y="158"/>
                  </a:lnTo>
                  <a:lnTo>
                    <a:pt x="27" y="159"/>
                  </a:lnTo>
                  <a:lnTo>
                    <a:pt x="27" y="156"/>
                  </a:lnTo>
                  <a:lnTo>
                    <a:pt x="25" y="153"/>
                  </a:lnTo>
                  <a:lnTo>
                    <a:pt x="25" y="151"/>
                  </a:lnTo>
                  <a:lnTo>
                    <a:pt x="23" y="150"/>
                  </a:lnTo>
                  <a:lnTo>
                    <a:pt x="20" y="148"/>
                  </a:lnTo>
                  <a:lnTo>
                    <a:pt x="17" y="148"/>
                  </a:lnTo>
                  <a:lnTo>
                    <a:pt x="17" y="148"/>
                  </a:lnTo>
                  <a:lnTo>
                    <a:pt x="16" y="147"/>
                  </a:lnTo>
                  <a:lnTo>
                    <a:pt x="16" y="147"/>
                  </a:lnTo>
                  <a:lnTo>
                    <a:pt x="14" y="147"/>
                  </a:lnTo>
                  <a:lnTo>
                    <a:pt x="14" y="147"/>
                  </a:lnTo>
                  <a:lnTo>
                    <a:pt x="12" y="148"/>
                  </a:lnTo>
                  <a:lnTo>
                    <a:pt x="11" y="150"/>
                  </a:lnTo>
                  <a:lnTo>
                    <a:pt x="11" y="151"/>
                  </a:lnTo>
                  <a:lnTo>
                    <a:pt x="9" y="153"/>
                  </a:lnTo>
                  <a:lnTo>
                    <a:pt x="9" y="158"/>
                  </a:lnTo>
                  <a:lnTo>
                    <a:pt x="8" y="159"/>
                  </a:lnTo>
                  <a:lnTo>
                    <a:pt x="6" y="161"/>
                  </a:lnTo>
                  <a:lnTo>
                    <a:pt x="6" y="161"/>
                  </a:lnTo>
                  <a:lnTo>
                    <a:pt x="5" y="159"/>
                  </a:lnTo>
                  <a:lnTo>
                    <a:pt x="5" y="158"/>
                  </a:lnTo>
                  <a:lnTo>
                    <a:pt x="5" y="156"/>
                  </a:lnTo>
                  <a:lnTo>
                    <a:pt x="3" y="151"/>
                  </a:lnTo>
                  <a:lnTo>
                    <a:pt x="3" y="147"/>
                  </a:lnTo>
                  <a:lnTo>
                    <a:pt x="6" y="140"/>
                  </a:lnTo>
                  <a:lnTo>
                    <a:pt x="6" y="139"/>
                  </a:lnTo>
                  <a:lnTo>
                    <a:pt x="6" y="137"/>
                  </a:lnTo>
                  <a:lnTo>
                    <a:pt x="5" y="135"/>
                  </a:lnTo>
                  <a:lnTo>
                    <a:pt x="5" y="131"/>
                  </a:lnTo>
                  <a:lnTo>
                    <a:pt x="5" y="131"/>
                  </a:lnTo>
                  <a:lnTo>
                    <a:pt x="6" y="129"/>
                  </a:lnTo>
                  <a:lnTo>
                    <a:pt x="6" y="126"/>
                  </a:lnTo>
                  <a:lnTo>
                    <a:pt x="8" y="124"/>
                  </a:lnTo>
                  <a:lnTo>
                    <a:pt x="8" y="123"/>
                  </a:lnTo>
                  <a:lnTo>
                    <a:pt x="8" y="118"/>
                  </a:lnTo>
                  <a:lnTo>
                    <a:pt x="6" y="113"/>
                  </a:lnTo>
                  <a:lnTo>
                    <a:pt x="5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5" y="106"/>
                  </a:lnTo>
                  <a:lnTo>
                    <a:pt x="6" y="102"/>
                  </a:lnTo>
                  <a:lnTo>
                    <a:pt x="6" y="99"/>
                  </a:lnTo>
                  <a:lnTo>
                    <a:pt x="8" y="96"/>
                  </a:lnTo>
                  <a:lnTo>
                    <a:pt x="8" y="95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6" y="76"/>
                  </a:lnTo>
                  <a:lnTo>
                    <a:pt x="6" y="74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9" y="66"/>
                  </a:lnTo>
                  <a:lnTo>
                    <a:pt x="8" y="63"/>
                  </a:lnTo>
                  <a:lnTo>
                    <a:pt x="6" y="58"/>
                  </a:lnTo>
                  <a:lnTo>
                    <a:pt x="6" y="57"/>
                  </a:lnTo>
                  <a:lnTo>
                    <a:pt x="3" y="55"/>
                  </a:lnTo>
                  <a:lnTo>
                    <a:pt x="3" y="54"/>
                  </a:lnTo>
                  <a:lnTo>
                    <a:pt x="1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0"/>
                  </a:lnTo>
                  <a:lnTo>
                    <a:pt x="1" y="49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6"/>
                  </a:lnTo>
                  <a:lnTo>
                    <a:pt x="3" y="32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5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2" y="17"/>
                  </a:lnTo>
                  <a:lnTo>
                    <a:pt x="14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9"/>
                  </a:lnTo>
                  <a:lnTo>
                    <a:pt x="12" y="6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9" name="Freeform 155">
              <a:extLst>
                <a:ext uri="{FF2B5EF4-FFF2-40B4-BE49-F238E27FC236}">
                  <a16:creationId xmlns:a16="http://schemas.microsoft.com/office/drawing/2014/main" id="{BC5602D1-3AEC-44E8-921F-D025C63FA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6230" y="1458954"/>
              <a:ext cx="37036" cy="11695"/>
            </a:xfrm>
            <a:custGeom>
              <a:avLst/>
              <a:gdLst>
                <a:gd name="T0" fmla="*/ 12 w 19"/>
                <a:gd name="T1" fmla="*/ 0 h 6"/>
                <a:gd name="T2" fmla="*/ 17 w 19"/>
                <a:gd name="T3" fmla="*/ 2 h 6"/>
                <a:gd name="T4" fmla="*/ 17 w 19"/>
                <a:gd name="T5" fmla="*/ 3 h 6"/>
                <a:gd name="T6" fmla="*/ 17 w 19"/>
                <a:gd name="T7" fmla="*/ 3 h 6"/>
                <a:gd name="T8" fmla="*/ 17 w 19"/>
                <a:gd name="T9" fmla="*/ 5 h 6"/>
                <a:gd name="T10" fmla="*/ 19 w 19"/>
                <a:gd name="T11" fmla="*/ 5 h 6"/>
                <a:gd name="T12" fmla="*/ 19 w 19"/>
                <a:gd name="T13" fmla="*/ 5 h 6"/>
                <a:gd name="T14" fmla="*/ 19 w 19"/>
                <a:gd name="T15" fmla="*/ 6 h 6"/>
                <a:gd name="T16" fmla="*/ 14 w 19"/>
                <a:gd name="T17" fmla="*/ 5 h 6"/>
                <a:gd name="T18" fmla="*/ 5 w 19"/>
                <a:gd name="T19" fmla="*/ 6 h 6"/>
                <a:gd name="T20" fmla="*/ 0 w 19"/>
                <a:gd name="T21" fmla="*/ 3 h 6"/>
                <a:gd name="T22" fmla="*/ 6 w 19"/>
                <a:gd name="T23" fmla="*/ 2 h 6"/>
                <a:gd name="T24" fmla="*/ 8 w 19"/>
                <a:gd name="T25" fmla="*/ 2 h 6"/>
                <a:gd name="T26" fmla="*/ 12 w 1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" h="6">
                  <a:moveTo>
                    <a:pt x="12" y="0"/>
                  </a:moveTo>
                  <a:lnTo>
                    <a:pt x="17" y="2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6"/>
                  </a:lnTo>
                  <a:lnTo>
                    <a:pt x="14" y="5"/>
                  </a:lnTo>
                  <a:lnTo>
                    <a:pt x="5" y="6"/>
                  </a:lnTo>
                  <a:lnTo>
                    <a:pt x="0" y="3"/>
                  </a:lnTo>
                  <a:lnTo>
                    <a:pt x="6" y="2"/>
                  </a:lnTo>
                  <a:lnTo>
                    <a:pt x="8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0" name="Freeform 156">
              <a:extLst>
                <a:ext uri="{FF2B5EF4-FFF2-40B4-BE49-F238E27FC236}">
                  <a16:creationId xmlns:a16="http://schemas.microsoft.com/office/drawing/2014/main" id="{E7F3B552-D78F-4253-BE2C-EC9C310491D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601" y="2057365"/>
              <a:ext cx="58477" cy="40934"/>
            </a:xfrm>
            <a:custGeom>
              <a:avLst/>
              <a:gdLst>
                <a:gd name="T0" fmla="*/ 14 w 30"/>
                <a:gd name="T1" fmla="*/ 0 h 21"/>
                <a:gd name="T2" fmla="*/ 25 w 30"/>
                <a:gd name="T3" fmla="*/ 5 h 21"/>
                <a:gd name="T4" fmla="*/ 28 w 30"/>
                <a:gd name="T5" fmla="*/ 7 h 21"/>
                <a:gd name="T6" fmla="*/ 30 w 30"/>
                <a:gd name="T7" fmla="*/ 8 h 21"/>
                <a:gd name="T8" fmla="*/ 30 w 30"/>
                <a:gd name="T9" fmla="*/ 11 h 21"/>
                <a:gd name="T10" fmla="*/ 28 w 30"/>
                <a:gd name="T11" fmla="*/ 11 h 21"/>
                <a:gd name="T12" fmla="*/ 28 w 30"/>
                <a:gd name="T13" fmla="*/ 13 h 21"/>
                <a:gd name="T14" fmla="*/ 27 w 30"/>
                <a:gd name="T15" fmla="*/ 11 h 21"/>
                <a:gd name="T16" fmla="*/ 27 w 30"/>
                <a:gd name="T17" fmla="*/ 10 h 21"/>
                <a:gd name="T18" fmla="*/ 24 w 30"/>
                <a:gd name="T19" fmla="*/ 11 h 21"/>
                <a:gd name="T20" fmla="*/ 24 w 30"/>
                <a:gd name="T21" fmla="*/ 14 h 21"/>
                <a:gd name="T22" fmla="*/ 21 w 30"/>
                <a:gd name="T23" fmla="*/ 18 h 21"/>
                <a:gd name="T24" fmla="*/ 14 w 30"/>
                <a:gd name="T25" fmla="*/ 19 h 21"/>
                <a:gd name="T26" fmla="*/ 9 w 30"/>
                <a:gd name="T27" fmla="*/ 19 h 21"/>
                <a:gd name="T28" fmla="*/ 6 w 30"/>
                <a:gd name="T29" fmla="*/ 21 h 21"/>
                <a:gd name="T30" fmla="*/ 3 w 30"/>
                <a:gd name="T31" fmla="*/ 18 h 21"/>
                <a:gd name="T32" fmla="*/ 2 w 30"/>
                <a:gd name="T33" fmla="*/ 14 h 21"/>
                <a:gd name="T34" fmla="*/ 2 w 30"/>
                <a:gd name="T35" fmla="*/ 14 h 21"/>
                <a:gd name="T36" fmla="*/ 0 w 30"/>
                <a:gd name="T37" fmla="*/ 13 h 21"/>
                <a:gd name="T38" fmla="*/ 0 w 30"/>
                <a:gd name="T39" fmla="*/ 11 h 21"/>
                <a:gd name="T40" fmla="*/ 2 w 30"/>
                <a:gd name="T41" fmla="*/ 8 h 21"/>
                <a:gd name="T42" fmla="*/ 2 w 30"/>
                <a:gd name="T43" fmla="*/ 7 h 21"/>
                <a:gd name="T44" fmla="*/ 3 w 30"/>
                <a:gd name="T45" fmla="*/ 5 h 21"/>
                <a:gd name="T46" fmla="*/ 6 w 30"/>
                <a:gd name="T47" fmla="*/ 2 h 21"/>
                <a:gd name="T48" fmla="*/ 9 w 30"/>
                <a:gd name="T49" fmla="*/ 0 h 21"/>
                <a:gd name="T50" fmla="*/ 11 w 30"/>
                <a:gd name="T51" fmla="*/ 0 h 21"/>
                <a:gd name="T52" fmla="*/ 14 w 30"/>
                <a:gd name="T53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" h="21">
                  <a:moveTo>
                    <a:pt x="14" y="0"/>
                  </a:moveTo>
                  <a:lnTo>
                    <a:pt x="25" y="5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11"/>
                  </a:lnTo>
                  <a:lnTo>
                    <a:pt x="28" y="11"/>
                  </a:lnTo>
                  <a:lnTo>
                    <a:pt x="28" y="13"/>
                  </a:lnTo>
                  <a:lnTo>
                    <a:pt x="27" y="11"/>
                  </a:lnTo>
                  <a:lnTo>
                    <a:pt x="27" y="10"/>
                  </a:lnTo>
                  <a:lnTo>
                    <a:pt x="24" y="11"/>
                  </a:lnTo>
                  <a:lnTo>
                    <a:pt x="24" y="14"/>
                  </a:lnTo>
                  <a:lnTo>
                    <a:pt x="21" y="18"/>
                  </a:lnTo>
                  <a:lnTo>
                    <a:pt x="14" y="19"/>
                  </a:lnTo>
                  <a:lnTo>
                    <a:pt x="9" y="19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5"/>
                  </a:lnTo>
                  <a:lnTo>
                    <a:pt x="6" y="2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1" name="Freeform 157">
              <a:extLst>
                <a:ext uri="{FF2B5EF4-FFF2-40B4-BE49-F238E27FC236}">
                  <a16:creationId xmlns:a16="http://schemas.microsoft.com/office/drawing/2014/main" id="{BE326829-1BD9-424A-AB85-D0021E7593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60637" y="1449208"/>
              <a:ext cx="21442" cy="13645"/>
            </a:xfrm>
            <a:custGeom>
              <a:avLst/>
              <a:gdLst>
                <a:gd name="T0" fmla="*/ 5 w 11"/>
                <a:gd name="T1" fmla="*/ 0 h 7"/>
                <a:gd name="T2" fmla="*/ 9 w 11"/>
                <a:gd name="T3" fmla="*/ 0 h 7"/>
                <a:gd name="T4" fmla="*/ 11 w 11"/>
                <a:gd name="T5" fmla="*/ 2 h 7"/>
                <a:gd name="T6" fmla="*/ 11 w 11"/>
                <a:gd name="T7" fmla="*/ 2 h 7"/>
                <a:gd name="T8" fmla="*/ 8 w 11"/>
                <a:gd name="T9" fmla="*/ 5 h 7"/>
                <a:gd name="T10" fmla="*/ 8 w 11"/>
                <a:gd name="T11" fmla="*/ 5 h 7"/>
                <a:gd name="T12" fmla="*/ 6 w 11"/>
                <a:gd name="T13" fmla="*/ 7 h 7"/>
                <a:gd name="T14" fmla="*/ 0 w 11"/>
                <a:gd name="T15" fmla="*/ 3 h 7"/>
                <a:gd name="T16" fmla="*/ 0 w 11"/>
                <a:gd name="T17" fmla="*/ 3 h 7"/>
                <a:gd name="T18" fmla="*/ 5 w 11"/>
                <a:gd name="T1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7">
                  <a:moveTo>
                    <a:pt x="5" y="0"/>
                  </a:moveTo>
                  <a:lnTo>
                    <a:pt x="9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2" name="Freeform 158">
              <a:extLst>
                <a:ext uri="{FF2B5EF4-FFF2-40B4-BE49-F238E27FC236}">
                  <a16:creationId xmlns:a16="http://schemas.microsoft.com/office/drawing/2014/main" id="{54306274-90FE-4395-988E-B6FAB29F1C6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1388782"/>
              <a:ext cx="13645" cy="9747"/>
            </a:xfrm>
            <a:custGeom>
              <a:avLst/>
              <a:gdLst>
                <a:gd name="T0" fmla="*/ 4 w 7"/>
                <a:gd name="T1" fmla="*/ 0 h 5"/>
                <a:gd name="T2" fmla="*/ 6 w 7"/>
                <a:gd name="T3" fmla="*/ 0 h 5"/>
                <a:gd name="T4" fmla="*/ 7 w 7"/>
                <a:gd name="T5" fmla="*/ 1 h 5"/>
                <a:gd name="T6" fmla="*/ 4 w 7"/>
                <a:gd name="T7" fmla="*/ 3 h 5"/>
                <a:gd name="T8" fmla="*/ 4 w 7"/>
                <a:gd name="T9" fmla="*/ 5 h 5"/>
                <a:gd name="T10" fmla="*/ 3 w 7"/>
                <a:gd name="T11" fmla="*/ 5 h 5"/>
                <a:gd name="T12" fmla="*/ 1 w 7"/>
                <a:gd name="T13" fmla="*/ 5 h 5"/>
                <a:gd name="T14" fmla="*/ 0 w 7"/>
                <a:gd name="T15" fmla="*/ 3 h 5"/>
                <a:gd name="T16" fmla="*/ 0 w 7"/>
                <a:gd name="T17" fmla="*/ 1 h 5"/>
                <a:gd name="T18" fmla="*/ 0 w 7"/>
                <a:gd name="T19" fmla="*/ 1 h 5"/>
                <a:gd name="T20" fmla="*/ 0 w 7"/>
                <a:gd name="T21" fmla="*/ 1 h 5"/>
                <a:gd name="T22" fmla="*/ 1 w 7"/>
                <a:gd name="T23" fmla="*/ 1 h 5"/>
                <a:gd name="T24" fmla="*/ 1 w 7"/>
                <a:gd name="T25" fmla="*/ 0 h 5"/>
                <a:gd name="T26" fmla="*/ 3 w 7"/>
                <a:gd name="T27" fmla="*/ 0 h 5"/>
                <a:gd name="T28" fmla="*/ 4 w 7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" h="5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3" name="Freeform 159">
              <a:extLst>
                <a:ext uri="{FF2B5EF4-FFF2-40B4-BE49-F238E27FC236}">
                  <a16:creationId xmlns:a16="http://schemas.microsoft.com/office/drawing/2014/main" id="{6F2E7003-28DD-4870-8438-84E784C53DF5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6656" y="1961853"/>
              <a:ext cx="29239" cy="21442"/>
            </a:xfrm>
            <a:custGeom>
              <a:avLst/>
              <a:gdLst>
                <a:gd name="T0" fmla="*/ 7 w 15"/>
                <a:gd name="T1" fmla="*/ 0 h 11"/>
                <a:gd name="T2" fmla="*/ 8 w 15"/>
                <a:gd name="T3" fmla="*/ 0 h 11"/>
                <a:gd name="T4" fmla="*/ 10 w 15"/>
                <a:gd name="T5" fmla="*/ 0 h 11"/>
                <a:gd name="T6" fmla="*/ 11 w 15"/>
                <a:gd name="T7" fmla="*/ 2 h 11"/>
                <a:gd name="T8" fmla="*/ 11 w 15"/>
                <a:gd name="T9" fmla="*/ 4 h 11"/>
                <a:gd name="T10" fmla="*/ 13 w 15"/>
                <a:gd name="T11" fmla="*/ 4 h 11"/>
                <a:gd name="T12" fmla="*/ 13 w 15"/>
                <a:gd name="T13" fmla="*/ 5 h 11"/>
                <a:gd name="T14" fmla="*/ 15 w 15"/>
                <a:gd name="T15" fmla="*/ 7 h 11"/>
                <a:gd name="T16" fmla="*/ 11 w 15"/>
                <a:gd name="T17" fmla="*/ 8 h 11"/>
                <a:gd name="T18" fmla="*/ 11 w 15"/>
                <a:gd name="T19" fmla="*/ 10 h 11"/>
                <a:gd name="T20" fmla="*/ 13 w 15"/>
                <a:gd name="T21" fmla="*/ 10 h 11"/>
                <a:gd name="T22" fmla="*/ 13 w 15"/>
                <a:gd name="T23" fmla="*/ 11 h 11"/>
                <a:gd name="T24" fmla="*/ 11 w 15"/>
                <a:gd name="T25" fmla="*/ 11 h 11"/>
                <a:gd name="T26" fmla="*/ 11 w 15"/>
                <a:gd name="T27" fmla="*/ 10 h 11"/>
                <a:gd name="T28" fmla="*/ 10 w 15"/>
                <a:gd name="T29" fmla="*/ 8 h 11"/>
                <a:gd name="T30" fmla="*/ 8 w 15"/>
                <a:gd name="T31" fmla="*/ 8 h 11"/>
                <a:gd name="T32" fmla="*/ 8 w 15"/>
                <a:gd name="T33" fmla="*/ 7 h 11"/>
                <a:gd name="T34" fmla="*/ 7 w 15"/>
                <a:gd name="T35" fmla="*/ 5 h 11"/>
                <a:gd name="T36" fmla="*/ 5 w 15"/>
                <a:gd name="T37" fmla="*/ 4 h 11"/>
                <a:gd name="T38" fmla="*/ 2 w 15"/>
                <a:gd name="T39" fmla="*/ 4 h 11"/>
                <a:gd name="T40" fmla="*/ 0 w 15"/>
                <a:gd name="T41" fmla="*/ 4 h 11"/>
                <a:gd name="T42" fmla="*/ 0 w 15"/>
                <a:gd name="T43" fmla="*/ 4 h 11"/>
                <a:gd name="T44" fmla="*/ 0 w 15"/>
                <a:gd name="T45" fmla="*/ 2 h 11"/>
                <a:gd name="T46" fmla="*/ 0 w 15"/>
                <a:gd name="T47" fmla="*/ 0 h 11"/>
                <a:gd name="T48" fmla="*/ 4 w 15"/>
                <a:gd name="T49" fmla="*/ 0 h 11"/>
                <a:gd name="T50" fmla="*/ 5 w 15"/>
                <a:gd name="T51" fmla="*/ 0 h 11"/>
                <a:gd name="T52" fmla="*/ 7 w 15"/>
                <a:gd name="T53" fmla="*/ 0 h 11"/>
                <a:gd name="T54" fmla="*/ 7 w 15"/>
                <a:gd name="T55" fmla="*/ 0 h 11"/>
                <a:gd name="T56" fmla="*/ 7 w 15"/>
                <a:gd name="T5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" h="11">
                  <a:moveTo>
                    <a:pt x="7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5" y="7"/>
                  </a:lnTo>
                  <a:lnTo>
                    <a:pt x="11" y="8"/>
                  </a:lnTo>
                  <a:lnTo>
                    <a:pt x="11" y="10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11" y="10"/>
                  </a:lnTo>
                  <a:lnTo>
                    <a:pt x="10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7" y="5"/>
                  </a:lnTo>
                  <a:lnTo>
                    <a:pt x="5" y="4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4" name="Freeform 160">
              <a:extLst>
                <a:ext uri="{FF2B5EF4-FFF2-40B4-BE49-F238E27FC236}">
                  <a16:creationId xmlns:a16="http://schemas.microsoft.com/office/drawing/2014/main" id="{8758C286-858A-4572-AE0B-620CC9933FA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20" y="1404375"/>
              <a:ext cx="144242" cy="54578"/>
            </a:xfrm>
            <a:custGeom>
              <a:avLst/>
              <a:gdLst>
                <a:gd name="T0" fmla="*/ 54 w 74"/>
                <a:gd name="T1" fmla="*/ 0 h 28"/>
                <a:gd name="T2" fmla="*/ 56 w 74"/>
                <a:gd name="T3" fmla="*/ 1 h 28"/>
                <a:gd name="T4" fmla="*/ 62 w 74"/>
                <a:gd name="T5" fmla="*/ 0 h 28"/>
                <a:gd name="T6" fmla="*/ 63 w 74"/>
                <a:gd name="T7" fmla="*/ 1 h 28"/>
                <a:gd name="T8" fmla="*/ 71 w 74"/>
                <a:gd name="T9" fmla="*/ 6 h 28"/>
                <a:gd name="T10" fmla="*/ 73 w 74"/>
                <a:gd name="T11" fmla="*/ 6 h 28"/>
                <a:gd name="T12" fmla="*/ 74 w 74"/>
                <a:gd name="T13" fmla="*/ 8 h 28"/>
                <a:gd name="T14" fmla="*/ 67 w 74"/>
                <a:gd name="T15" fmla="*/ 11 h 28"/>
                <a:gd name="T16" fmla="*/ 63 w 74"/>
                <a:gd name="T17" fmla="*/ 14 h 28"/>
                <a:gd name="T18" fmla="*/ 54 w 74"/>
                <a:gd name="T19" fmla="*/ 14 h 28"/>
                <a:gd name="T20" fmla="*/ 48 w 74"/>
                <a:gd name="T21" fmla="*/ 14 h 28"/>
                <a:gd name="T22" fmla="*/ 46 w 74"/>
                <a:gd name="T23" fmla="*/ 15 h 28"/>
                <a:gd name="T24" fmla="*/ 46 w 74"/>
                <a:gd name="T25" fmla="*/ 17 h 28"/>
                <a:gd name="T26" fmla="*/ 43 w 74"/>
                <a:gd name="T27" fmla="*/ 19 h 28"/>
                <a:gd name="T28" fmla="*/ 33 w 74"/>
                <a:gd name="T29" fmla="*/ 19 h 28"/>
                <a:gd name="T30" fmla="*/ 32 w 74"/>
                <a:gd name="T31" fmla="*/ 19 h 28"/>
                <a:gd name="T32" fmla="*/ 30 w 74"/>
                <a:gd name="T33" fmla="*/ 22 h 28"/>
                <a:gd name="T34" fmla="*/ 30 w 74"/>
                <a:gd name="T35" fmla="*/ 22 h 28"/>
                <a:gd name="T36" fmla="*/ 33 w 74"/>
                <a:gd name="T37" fmla="*/ 22 h 28"/>
                <a:gd name="T38" fmla="*/ 35 w 74"/>
                <a:gd name="T39" fmla="*/ 22 h 28"/>
                <a:gd name="T40" fmla="*/ 35 w 74"/>
                <a:gd name="T41" fmla="*/ 23 h 28"/>
                <a:gd name="T42" fmla="*/ 35 w 74"/>
                <a:gd name="T43" fmla="*/ 25 h 28"/>
                <a:gd name="T44" fmla="*/ 35 w 74"/>
                <a:gd name="T45" fmla="*/ 26 h 28"/>
                <a:gd name="T46" fmla="*/ 33 w 74"/>
                <a:gd name="T47" fmla="*/ 26 h 28"/>
                <a:gd name="T48" fmla="*/ 32 w 74"/>
                <a:gd name="T49" fmla="*/ 26 h 28"/>
                <a:gd name="T50" fmla="*/ 29 w 74"/>
                <a:gd name="T51" fmla="*/ 25 h 28"/>
                <a:gd name="T52" fmla="*/ 29 w 74"/>
                <a:gd name="T53" fmla="*/ 25 h 28"/>
                <a:gd name="T54" fmla="*/ 29 w 74"/>
                <a:gd name="T55" fmla="*/ 26 h 28"/>
                <a:gd name="T56" fmla="*/ 27 w 74"/>
                <a:gd name="T57" fmla="*/ 28 h 28"/>
                <a:gd name="T58" fmla="*/ 26 w 74"/>
                <a:gd name="T59" fmla="*/ 28 h 28"/>
                <a:gd name="T60" fmla="*/ 22 w 74"/>
                <a:gd name="T61" fmla="*/ 26 h 28"/>
                <a:gd name="T62" fmla="*/ 22 w 74"/>
                <a:gd name="T63" fmla="*/ 26 h 28"/>
                <a:gd name="T64" fmla="*/ 21 w 74"/>
                <a:gd name="T65" fmla="*/ 28 h 28"/>
                <a:gd name="T66" fmla="*/ 19 w 74"/>
                <a:gd name="T67" fmla="*/ 28 h 28"/>
                <a:gd name="T68" fmla="*/ 16 w 74"/>
                <a:gd name="T69" fmla="*/ 28 h 28"/>
                <a:gd name="T70" fmla="*/ 15 w 74"/>
                <a:gd name="T71" fmla="*/ 28 h 28"/>
                <a:gd name="T72" fmla="*/ 16 w 74"/>
                <a:gd name="T73" fmla="*/ 26 h 28"/>
                <a:gd name="T74" fmla="*/ 21 w 74"/>
                <a:gd name="T75" fmla="*/ 23 h 28"/>
                <a:gd name="T76" fmla="*/ 19 w 74"/>
                <a:gd name="T77" fmla="*/ 23 h 28"/>
                <a:gd name="T78" fmla="*/ 16 w 74"/>
                <a:gd name="T79" fmla="*/ 23 h 28"/>
                <a:gd name="T80" fmla="*/ 13 w 74"/>
                <a:gd name="T81" fmla="*/ 23 h 28"/>
                <a:gd name="T82" fmla="*/ 11 w 74"/>
                <a:gd name="T83" fmla="*/ 25 h 28"/>
                <a:gd name="T84" fmla="*/ 10 w 74"/>
                <a:gd name="T85" fmla="*/ 25 h 28"/>
                <a:gd name="T86" fmla="*/ 7 w 74"/>
                <a:gd name="T87" fmla="*/ 25 h 28"/>
                <a:gd name="T88" fmla="*/ 4 w 74"/>
                <a:gd name="T89" fmla="*/ 23 h 28"/>
                <a:gd name="T90" fmla="*/ 2 w 74"/>
                <a:gd name="T91" fmla="*/ 23 h 28"/>
                <a:gd name="T92" fmla="*/ 0 w 74"/>
                <a:gd name="T93" fmla="*/ 22 h 28"/>
                <a:gd name="T94" fmla="*/ 11 w 74"/>
                <a:gd name="T95" fmla="*/ 17 h 28"/>
                <a:gd name="T96" fmla="*/ 16 w 74"/>
                <a:gd name="T97" fmla="*/ 14 h 28"/>
                <a:gd name="T98" fmla="*/ 19 w 74"/>
                <a:gd name="T99" fmla="*/ 14 h 28"/>
                <a:gd name="T100" fmla="*/ 24 w 74"/>
                <a:gd name="T101" fmla="*/ 12 h 28"/>
                <a:gd name="T102" fmla="*/ 26 w 74"/>
                <a:gd name="T103" fmla="*/ 12 h 28"/>
                <a:gd name="T104" fmla="*/ 27 w 74"/>
                <a:gd name="T105" fmla="*/ 12 h 28"/>
                <a:gd name="T106" fmla="*/ 27 w 74"/>
                <a:gd name="T107" fmla="*/ 12 h 28"/>
                <a:gd name="T108" fmla="*/ 30 w 74"/>
                <a:gd name="T109" fmla="*/ 14 h 28"/>
                <a:gd name="T110" fmla="*/ 37 w 74"/>
                <a:gd name="T111" fmla="*/ 14 h 28"/>
                <a:gd name="T112" fmla="*/ 38 w 74"/>
                <a:gd name="T113" fmla="*/ 12 h 28"/>
                <a:gd name="T114" fmla="*/ 38 w 74"/>
                <a:gd name="T115" fmla="*/ 9 h 28"/>
                <a:gd name="T116" fmla="*/ 37 w 74"/>
                <a:gd name="T117" fmla="*/ 8 h 28"/>
                <a:gd name="T118" fmla="*/ 38 w 74"/>
                <a:gd name="T119" fmla="*/ 3 h 28"/>
                <a:gd name="T120" fmla="*/ 43 w 74"/>
                <a:gd name="T121" fmla="*/ 3 h 28"/>
                <a:gd name="T122" fmla="*/ 51 w 74"/>
                <a:gd name="T123" fmla="*/ 0 h 28"/>
                <a:gd name="T124" fmla="*/ 54 w 74"/>
                <a:gd name="T1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" h="28">
                  <a:moveTo>
                    <a:pt x="54" y="0"/>
                  </a:moveTo>
                  <a:lnTo>
                    <a:pt x="56" y="1"/>
                  </a:lnTo>
                  <a:lnTo>
                    <a:pt x="62" y="0"/>
                  </a:lnTo>
                  <a:lnTo>
                    <a:pt x="63" y="1"/>
                  </a:lnTo>
                  <a:lnTo>
                    <a:pt x="71" y="6"/>
                  </a:lnTo>
                  <a:lnTo>
                    <a:pt x="73" y="6"/>
                  </a:lnTo>
                  <a:lnTo>
                    <a:pt x="74" y="8"/>
                  </a:lnTo>
                  <a:lnTo>
                    <a:pt x="67" y="11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8" y="14"/>
                  </a:lnTo>
                  <a:lnTo>
                    <a:pt x="46" y="15"/>
                  </a:lnTo>
                  <a:lnTo>
                    <a:pt x="46" y="17"/>
                  </a:lnTo>
                  <a:lnTo>
                    <a:pt x="43" y="19"/>
                  </a:lnTo>
                  <a:lnTo>
                    <a:pt x="33" y="19"/>
                  </a:lnTo>
                  <a:lnTo>
                    <a:pt x="32" y="19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3"/>
                  </a:lnTo>
                  <a:lnTo>
                    <a:pt x="35" y="25"/>
                  </a:lnTo>
                  <a:lnTo>
                    <a:pt x="35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29" y="25"/>
                  </a:lnTo>
                  <a:lnTo>
                    <a:pt x="29" y="25"/>
                  </a:lnTo>
                  <a:lnTo>
                    <a:pt x="29" y="26"/>
                  </a:lnTo>
                  <a:lnTo>
                    <a:pt x="27" y="28"/>
                  </a:lnTo>
                  <a:lnTo>
                    <a:pt x="26" y="28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1" y="28"/>
                  </a:lnTo>
                  <a:lnTo>
                    <a:pt x="19" y="28"/>
                  </a:lnTo>
                  <a:lnTo>
                    <a:pt x="16" y="28"/>
                  </a:lnTo>
                  <a:lnTo>
                    <a:pt x="15" y="28"/>
                  </a:lnTo>
                  <a:lnTo>
                    <a:pt x="16" y="26"/>
                  </a:lnTo>
                  <a:lnTo>
                    <a:pt x="21" y="23"/>
                  </a:lnTo>
                  <a:lnTo>
                    <a:pt x="19" y="23"/>
                  </a:lnTo>
                  <a:lnTo>
                    <a:pt x="16" y="23"/>
                  </a:lnTo>
                  <a:lnTo>
                    <a:pt x="13" y="23"/>
                  </a:lnTo>
                  <a:lnTo>
                    <a:pt x="11" y="25"/>
                  </a:lnTo>
                  <a:lnTo>
                    <a:pt x="10" y="25"/>
                  </a:lnTo>
                  <a:lnTo>
                    <a:pt x="7" y="25"/>
                  </a:lnTo>
                  <a:lnTo>
                    <a:pt x="4" y="23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11" y="17"/>
                  </a:lnTo>
                  <a:lnTo>
                    <a:pt x="16" y="14"/>
                  </a:lnTo>
                  <a:lnTo>
                    <a:pt x="19" y="14"/>
                  </a:lnTo>
                  <a:lnTo>
                    <a:pt x="24" y="12"/>
                  </a:lnTo>
                  <a:lnTo>
                    <a:pt x="26" y="12"/>
                  </a:lnTo>
                  <a:lnTo>
                    <a:pt x="27" y="12"/>
                  </a:lnTo>
                  <a:lnTo>
                    <a:pt x="27" y="12"/>
                  </a:lnTo>
                  <a:lnTo>
                    <a:pt x="30" y="14"/>
                  </a:lnTo>
                  <a:lnTo>
                    <a:pt x="37" y="14"/>
                  </a:lnTo>
                  <a:lnTo>
                    <a:pt x="38" y="12"/>
                  </a:lnTo>
                  <a:lnTo>
                    <a:pt x="38" y="9"/>
                  </a:lnTo>
                  <a:lnTo>
                    <a:pt x="37" y="8"/>
                  </a:lnTo>
                  <a:lnTo>
                    <a:pt x="38" y="3"/>
                  </a:lnTo>
                  <a:lnTo>
                    <a:pt x="43" y="3"/>
                  </a:lnTo>
                  <a:lnTo>
                    <a:pt x="51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5" name="Freeform 161">
              <a:extLst>
                <a:ext uri="{FF2B5EF4-FFF2-40B4-BE49-F238E27FC236}">
                  <a16:creationId xmlns:a16="http://schemas.microsoft.com/office/drawing/2014/main" id="{93F9BB10-79BA-4AD6-95DA-DBD4711655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95934" y="1950157"/>
              <a:ext cx="111106" cy="40934"/>
            </a:xfrm>
            <a:custGeom>
              <a:avLst/>
              <a:gdLst>
                <a:gd name="T0" fmla="*/ 33 w 57"/>
                <a:gd name="T1" fmla="*/ 0 h 21"/>
                <a:gd name="T2" fmla="*/ 35 w 57"/>
                <a:gd name="T3" fmla="*/ 0 h 21"/>
                <a:gd name="T4" fmla="*/ 37 w 57"/>
                <a:gd name="T5" fmla="*/ 2 h 21"/>
                <a:gd name="T6" fmla="*/ 43 w 57"/>
                <a:gd name="T7" fmla="*/ 2 h 21"/>
                <a:gd name="T8" fmla="*/ 45 w 57"/>
                <a:gd name="T9" fmla="*/ 2 h 21"/>
                <a:gd name="T10" fmla="*/ 46 w 57"/>
                <a:gd name="T11" fmla="*/ 3 h 21"/>
                <a:gd name="T12" fmla="*/ 48 w 57"/>
                <a:gd name="T13" fmla="*/ 5 h 21"/>
                <a:gd name="T14" fmla="*/ 49 w 57"/>
                <a:gd name="T15" fmla="*/ 5 h 21"/>
                <a:gd name="T16" fmla="*/ 51 w 57"/>
                <a:gd name="T17" fmla="*/ 6 h 21"/>
                <a:gd name="T18" fmla="*/ 52 w 57"/>
                <a:gd name="T19" fmla="*/ 8 h 21"/>
                <a:gd name="T20" fmla="*/ 56 w 57"/>
                <a:gd name="T21" fmla="*/ 10 h 21"/>
                <a:gd name="T22" fmla="*/ 57 w 57"/>
                <a:gd name="T23" fmla="*/ 10 h 21"/>
                <a:gd name="T24" fmla="*/ 57 w 57"/>
                <a:gd name="T25" fmla="*/ 11 h 21"/>
                <a:gd name="T26" fmla="*/ 57 w 57"/>
                <a:gd name="T27" fmla="*/ 13 h 21"/>
                <a:gd name="T28" fmla="*/ 52 w 57"/>
                <a:gd name="T29" fmla="*/ 14 h 21"/>
                <a:gd name="T30" fmla="*/ 49 w 57"/>
                <a:gd name="T31" fmla="*/ 16 h 21"/>
                <a:gd name="T32" fmla="*/ 41 w 57"/>
                <a:gd name="T33" fmla="*/ 16 h 21"/>
                <a:gd name="T34" fmla="*/ 33 w 57"/>
                <a:gd name="T35" fmla="*/ 17 h 21"/>
                <a:gd name="T36" fmla="*/ 29 w 57"/>
                <a:gd name="T37" fmla="*/ 19 h 21"/>
                <a:gd name="T38" fmla="*/ 27 w 57"/>
                <a:gd name="T39" fmla="*/ 19 h 21"/>
                <a:gd name="T40" fmla="*/ 24 w 57"/>
                <a:gd name="T41" fmla="*/ 17 h 21"/>
                <a:gd name="T42" fmla="*/ 21 w 57"/>
                <a:gd name="T43" fmla="*/ 17 h 21"/>
                <a:gd name="T44" fmla="*/ 19 w 57"/>
                <a:gd name="T45" fmla="*/ 17 h 21"/>
                <a:gd name="T46" fmla="*/ 16 w 57"/>
                <a:gd name="T47" fmla="*/ 19 h 21"/>
                <a:gd name="T48" fmla="*/ 8 w 57"/>
                <a:gd name="T49" fmla="*/ 19 h 21"/>
                <a:gd name="T50" fmla="*/ 5 w 57"/>
                <a:gd name="T51" fmla="*/ 21 h 21"/>
                <a:gd name="T52" fmla="*/ 4 w 57"/>
                <a:gd name="T53" fmla="*/ 21 h 21"/>
                <a:gd name="T54" fmla="*/ 2 w 57"/>
                <a:gd name="T55" fmla="*/ 16 h 21"/>
                <a:gd name="T56" fmla="*/ 0 w 57"/>
                <a:gd name="T57" fmla="*/ 16 h 21"/>
                <a:gd name="T58" fmla="*/ 2 w 57"/>
                <a:gd name="T59" fmla="*/ 14 h 21"/>
                <a:gd name="T60" fmla="*/ 4 w 57"/>
                <a:gd name="T61" fmla="*/ 11 h 21"/>
                <a:gd name="T62" fmla="*/ 5 w 57"/>
                <a:gd name="T63" fmla="*/ 11 h 21"/>
                <a:gd name="T64" fmla="*/ 10 w 57"/>
                <a:gd name="T65" fmla="*/ 8 h 21"/>
                <a:gd name="T66" fmla="*/ 15 w 57"/>
                <a:gd name="T67" fmla="*/ 5 h 21"/>
                <a:gd name="T68" fmla="*/ 16 w 57"/>
                <a:gd name="T69" fmla="*/ 5 h 21"/>
                <a:gd name="T70" fmla="*/ 19 w 57"/>
                <a:gd name="T71" fmla="*/ 3 h 21"/>
                <a:gd name="T72" fmla="*/ 21 w 57"/>
                <a:gd name="T73" fmla="*/ 2 h 21"/>
                <a:gd name="T74" fmla="*/ 22 w 57"/>
                <a:gd name="T75" fmla="*/ 2 h 21"/>
                <a:gd name="T76" fmla="*/ 26 w 57"/>
                <a:gd name="T77" fmla="*/ 2 h 21"/>
                <a:gd name="T78" fmla="*/ 27 w 57"/>
                <a:gd name="T79" fmla="*/ 2 h 21"/>
                <a:gd name="T80" fmla="*/ 29 w 57"/>
                <a:gd name="T81" fmla="*/ 2 h 21"/>
                <a:gd name="T82" fmla="*/ 32 w 57"/>
                <a:gd name="T83" fmla="*/ 2 h 21"/>
                <a:gd name="T84" fmla="*/ 33 w 57"/>
                <a:gd name="T8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7" h="21">
                  <a:moveTo>
                    <a:pt x="33" y="0"/>
                  </a:moveTo>
                  <a:lnTo>
                    <a:pt x="35" y="0"/>
                  </a:lnTo>
                  <a:lnTo>
                    <a:pt x="37" y="2"/>
                  </a:lnTo>
                  <a:lnTo>
                    <a:pt x="43" y="2"/>
                  </a:lnTo>
                  <a:lnTo>
                    <a:pt x="45" y="2"/>
                  </a:lnTo>
                  <a:lnTo>
                    <a:pt x="46" y="3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6" y="10"/>
                  </a:lnTo>
                  <a:lnTo>
                    <a:pt x="57" y="10"/>
                  </a:lnTo>
                  <a:lnTo>
                    <a:pt x="57" y="11"/>
                  </a:lnTo>
                  <a:lnTo>
                    <a:pt x="57" y="13"/>
                  </a:lnTo>
                  <a:lnTo>
                    <a:pt x="52" y="14"/>
                  </a:lnTo>
                  <a:lnTo>
                    <a:pt x="49" y="16"/>
                  </a:lnTo>
                  <a:lnTo>
                    <a:pt x="41" y="16"/>
                  </a:lnTo>
                  <a:lnTo>
                    <a:pt x="33" y="17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19" y="17"/>
                  </a:lnTo>
                  <a:lnTo>
                    <a:pt x="16" y="19"/>
                  </a:lnTo>
                  <a:lnTo>
                    <a:pt x="8" y="19"/>
                  </a:lnTo>
                  <a:lnTo>
                    <a:pt x="5" y="21"/>
                  </a:lnTo>
                  <a:lnTo>
                    <a:pt x="4" y="21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2" y="14"/>
                  </a:lnTo>
                  <a:lnTo>
                    <a:pt x="4" y="11"/>
                  </a:lnTo>
                  <a:lnTo>
                    <a:pt x="5" y="11"/>
                  </a:lnTo>
                  <a:lnTo>
                    <a:pt x="10" y="8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9" y="2"/>
                  </a:lnTo>
                  <a:lnTo>
                    <a:pt x="32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6" name="Freeform 162">
              <a:extLst>
                <a:ext uri="{FF2B5EF4-FFF2-40B4-BE49-F238E27FC236}">
                  <a16:creationId xmlns:a16="http://schemas.microsoft.com/office/drawing/2014/main" id="{43C10762-6493-41CA-ABA2-263D0FD43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297131" y="3022229"/>
              <a:ext cx="113055" cy="134497"/>
            </a:xfrm>
            <a:custGeom>
              <a:avLst/>
              <a:gdLst>
                <a:gd name="T0" fmla="*/ 19 w 58"/>
                <a:gd name="T1" fmla="*/ 2 h 69"/>
                <a:gd name="T2" fmla="*/ 22 w 58"/>
                <a:gd name="T3" fmla="*/ 5 h 69"/>
                <a:gd name="T4" fmla="*/ 27 w 58"/>
                <a:gd name="T5" fmla="*/ 8 h 69"/>
                <a:gd name="T6" fmla="*/ 27 w 58"/>
                <a:gd name="T7" fmla="*/ 9 h 69"/>
                <a:gd name="T8" fmla="*/ 27 w 58"/>
                <a:gd name="T9" fmla="*/ 13 h 69"/>
                <a:gd name="T10" fmla="*/ 31 w 58"/>
                <a:gd name="T11" fmla="*/ 16 h 69"/>
                <a:gd name="T12" fmla="*/ 38 w 58"/>
                <a:gd name="T13" fmla="*/ 19 h 69"/>
                <a:gd name="T14" fmla="*/ 36 w 58"/>
                <a:gd name="T15" fmla="*/ 20 h 69"/>
                <a:gd name="T16" fmla="*/ 36 w 58"/>
                <a:gd name="T17" fmla="*/ 22 h 69"/>
                <a:gd name="T18" fmla="*/ 38 w 58"/>
                <a:gd name="T19" fmla="*/ 24 h 69"/>
                <a:gd name="T20" fmla="*/ 38 w 58"/>
                <a:gd name="T21" fmla="*/ 25 h 69"/>
                <a:gd name="T22" fmla="*/ 46 w 58"/>
                <a:gd name="T23" fmla="*/ 28 h 69"/>
                <a:gd name="T24" fmla="*/ 53 w 58"/>
                <a:gd name="T25" fmla="*/ 27 h 69"/>
                <a:gd name="T26" fmla="*/ 53 w 58"/>
                <a:gd name="T27" fmla="*/ 30 h 69"/>
                <a:gd name="T28" fmla="*/ 53 w 58"/>
                <a:gd name="T29" fmla="*/ 33 h 69"/>
                <a:gd name="T30" fmla="*/ 53 w 58"/>
                <a:gd name="T31" fmla="*/ 36 h 69"/>
                <a:gd name="T32" fmla="*/ 50 w 58"/>
                <a:gd name="T33" fmla="*/ 39 h 69"/>
                <a:gd name="T34" fmla="*/ 50 w 58"/>
                <a:gd name="T35" fmla="*/ 46 h 69"/>
                <a:gd name="T36" fmla="*/ 57 w 58"/>
                <a:gd name="T37" fmla="*/ 50 h 69"/>
                <a:gd name="T38" fmla="*/ 58 w 58"/>
                <a:gd name="T39" fmla="*/ 55 h 69"/>
                <a:gd name="T40" fmla="*/ 53 w 58"/>
                <a:gd name="T41" fmla="*/ 58 h 69"/>
                <a:gd name="T42" fmla="*/ 52 w 58"/>
                <a:gd name="T43" fmla="*/ 61 h 69"/>
                <a:gd name="T44" fmla="*/ 52 w 58"/>
                <a:gd name="T45" fmla="*/ 66 h 69"/>
                <a:gd name="T46" fmla="*/ 49 w 58"/>
                <a:gd name="T47" fmla="*/ 68 h 69"/>
                <a:gd name="T48" fmla="*/ 44 w 58"/>
                <a:gd name="T49" fmla="*/ 68 h 69"/>
                <a:gd name="T50" fmla="*/ 38 w 58"/>
                <a:gd name="T51" fmla="*/ 69 h 69"/>
                <a:gd name="T52" fmla="*/ 39 w 58"/>
                <a:gd name="T53" fmla="*/ 66 h 69"/>
                <a:gd name="T54" fmla="*/ 39 w 58"/>
                <a:gd name="T55" fmla="*/ 61 h 69"/>
                <a:gd name="T56" fmla="*/ 33 w 58"/>
                <a:gd name="T57" fmla="*/ 57 h 69"/>
                <a:gd name="T58" fmla="*/ 28 w 58"/>
                <a:gd name="T59" fmla="*/ 54 h 69"/>
                <a:gd name="T60" fmla="*/ 27 w 58"/>
                <a:gd name="T61" fmla="*/ 52 h 69"/>
                <a:gd name="T62" fmla="*/ 25 w 58"/>
                <a:gd name="T63" fmla="*/ 55 h 69"/>
                <a:gd name="T64" fmla="*/ 22 w 58"/>
                <a:gd name="T65" fmla="*/ 58 h 69"/>
                <a:gd name="T66" fmla="*/ 19 w 58"/>
                <a:gd name="T67" fmla="*/ 57 h 69"/>
                <a:gd name="T68" fmla="*/ 11 w 58"/>
                <a:gd name="T69" fmla="*/ 54 h 69"/>
                <a:gd name="T70" fmla="*/ 5 w 58"/>
                <a:gd name="T71" fmla="*/ 49 h 69"/>
                <a:gd name="T72" fmla="*/ 6 w 58"/>
                <a:gd name="T73" fmla="*/ 46 h 69"/>
                <a:gd name="T74" fmla="*/ 8 w 58"/>
                <a:gd name="T75" fmla="*/ 44 h 69"/>
                <a:gd name="T76" fmla="*/ 6 w 58"/>
                <a:gd name="T77" fmla="*/ 39 h 69"/>
                <a:gd name="T78" fmla="*/ 9 w 58"/>
                <a:gd name="T79" fmla="*/ 38 h 69"/>
                <a:gd name="T80" fmla="*/ 3 w 58"/>
                <a:gd name="T81" fmla="*/ 33 h 69"/>
                <a:gd name="T82" fmla="*/ 3 w 58"/>
                <a:gd name="T83" fmla="*/ 30 h 69"/>
                <a:gd name="T84" fmla="*/ 6 w 58"/>
                <a:gd name="T85" fmla="*/ 24 h 69"/>
                <a:gd name="T86" fmla="*/ 1 w 58"/>
                <a:gd name="T87" fmla="*/ 24 h 69"/>
                <a:gd name="T88" fmla="*/ 3 w 58"/>
                <a:gd name="T89" fmla="*/ 22 h 69"/>
                <a:gd name="T90" fmla="*/ 3 w 58"/>
                <a:gd name="T91" fmla="*/ 17 h 69"/>
                <a:gd name="T92" fmla="*/ 8 w 58"/>
                <a:gd name="T93" fmla="*/ 17 h 69"/>
                <a:gd name="T94" fmla="*/ 3 w 58"/>
                <a:gd name="T95" fmla="*/ 16 h 69"/>
                <a:gd name="T96" fmla="*/ 1 w 58"/>
                <a:gd name="T97" fmla="*/ 13 h 69"/>
                <a:gd name="T98" fmla="*/ 0 w 58"/>
                <a:gd name="T99" fmla="*/ 6 h 69"/>
                <a:gd name="T100" fmla="*/ 1 w 58"/>
                <a:gd name="T101" fmla="*/ 5 h 69"/>
                <a:gd name="T102" fmla="*/ 5 w 58"/>
                <a:gd name="T103" fmla="*/ 3 h 69"/>
                <a:gd name="T104" fmla="*/ 8 w 58"/>
                <a:gd name="T105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8" h="69">
                  <a:moveTo>
                    <a:pt x="11" y="0"/>
                  </a:move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5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9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8" y="14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8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4" y="27"/>
                  </a:lnTo>
                  <a:lnTo>
                    <a:pt x="46" y="28"/>
                  </a:lnTo>
                  <a:lnTo>
                    <a:pt x="46" y="30"/>
                  </a:lnTo>
                  <a:lnTo>
                    <a:pt x="47" y="28"/>
                  </a:lnTo>
                  <a:lnTo>
                    <a:pt x="50" y="27"/>
                  </a:lnTo>
                  <a:lnTo>
                    <a:pt x="52" y="27"/>
                  </a:lnTo>
                  <a:lnTo>
                    <a:pt x="53" y="27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30"/>
                  </a:lnTo>
                  <a:lnTo>
                    <a:pt x="53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50" y="41"/>
                  </a:lnTo>
                  <a:lnTo>
                    <a:pt x="50" y="43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2" y="46"/>
                  </a:lnTo>
                  <a:lnTo>
                    <a:pt x="52" y="47"/>
                  </a:lnTo>
                  <a:lnTo>
                    <a:pt x="53" y="49"/>
                  </a:lnTo>
                  <a:lnTo>
                    <a:pt x="55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7" y="52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58" y="55"/>
                  </a:lnTo>
                  <a:lnTo>
                    <a:pt x="58" y="55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5" y="58"/>
                  </a:lnTo>
                  <a:lnTo>
                    <a:pt x="53" y="58"/>
                  </a:lnTo>
                  <a:lnTo>
                    <a:pt x="52" y="58"/>
                  </a:lnTo>
                  <a:lnTo>
                    <a:pt x="52" y="60"/>
                  </a:lnTo>
                  <a:lnTo>
                    <a:pt x="52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50" y="63"/>
                  </a:lnTo>
                  <a:lnTo>
                    <a:pt x="52" y="65"/>
                  </a:lnTo>
                  <a:lnTo>
                    <a:pt x="52" y="65"/>
                  </a:lnTo>
                  <a:lnTo>
                    <a:pt x="52" y="66"/>
                  </a:lnTo>
                  <a:lnTo>
                    <a:pt x="52" y="66"/>
                  </a:lnTo>
                  <a:lnTo>
                    <a:pt x="52" y="68"/>
                  </a:lnTo>
                  <a:lnTo>
                    <a:pt x="50" y="68"/>
                  </a:lnTo>
                  <a:lnTo>
                    <a:pt x="50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7" y="68"/>
                  </a:lnTo>
                  <a:lnTo>
                    <a:pt x="46" y="69"/>
                  </a:lnTo>
                  <a:lnTo>
                    <a:pt x="44" y="68"/>
                  </a:lnTo>
                  <a:lnTo>
                    <a:pt x="44" y="68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1" y="69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6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1"/>
                  </a:lnTo>
                  <a:lnTo>
                    <a:pt x="39" y="61"/>
                  </a:lnTo>
                  <a:lnTo>
                    <a:pt x="36" y="61"/>
                  </a:lnTo>
                  <a:lnTo>
                    <a:pt x="36" y="60"/>
                  </a:lnTo>
                  <a:lnTo>
                    <a:pt x="35" y="58"/>
                  </a:lnTo>
                  <a:lnTo>
                    <a:pt x="33" y="58"/>
                  </a:lnTo>
                  <a:lnTo>
                    <a:pt x="33" y="57"/>
                  </a:lnTo>
                  <a:lnTo>
                    <a:pt x="31" y="55"/>
                  </a:lnTo>
                  <a:lnTo>
                    <a:pt x="31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5" y="57"/>
                  </a:lnTo>
                  <a:lnTo>
                    <a:pt x="24" y="57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2" y="58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19" y="57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2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9" y="54"/>
                  </a:lnTo>
                  <a:lnTo>
                    <a:pt x="8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9" y="46"/>
                  </a:lnTo>
                  <a:lnTo>
                    <a:pt x="8" y="44"/>
                  </a:lnTo>
                  <a:lnTo>
                    <a:pt x="6" y="43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8" y="36"/>
                  </a:lnTo>
                  <a:lnTo>
                    <a:pt x="6" y="35"/>
                  </a:lnTo>
                  <a:lnTo>
                    <a:pt x="5" y="35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6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2"/>
                  </a:lnTo>
                  <a:lnTo>
                    <a:pt x="8" y="2"/>
                  </a:lnTo>
                  <a:lnTo>
                    <a:pt x="9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7" name="Freeform 163">
              <a:extLst>
                <a:ext uri="{FF2B5EF4-FFF2-40B4-BE49-F238E27FC236}">
                  <a16:creationId xmlns:a16="http://schemas.microsoft.com/office/drawing/2014/main" id="{E127760C-E3DC-45B9-96EA-03456E4EF2D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34167" y="2948159"/>
              <a:ext cx="267044" cy="159836"/>
            </a:xfrm>
            <a:custGeom>
              <a:avLst/>
              <a:gdLst>
                <a:gd name="T0" fmla="*/ 98 w 137"/>
                <a:gd name="T1" fmla="*/ 3 h 82"/>
                <a:gd name="T2" fmla="*/ 102 w 137"/>
                <a:gd name="T3" fmla="*/ 10 h 82"/>
                <a:gd name="T4" fmla="*/ 107 w 137"/>
                <a:gd name="T5" fmla="*/ 17 h 82"/>
                <a:gd name="T6" fmla="*/ 112 w 137"/>
                <a:gd name="T7" fmla="*/ 22 h 82"/>
                <a:gd name="T8" fmla="*/ 116 w 137"/>
                <a:gd name="T9" fmla="*/ 32 h 82"/>
                <a:gd name="T10" fmla="*/ 115 w 137"/>
                <a:gd name="T11" fmla="*/ 43 h 82"/>
                <a:gd name="T12" fmla="*/ 115 w 137"/>
                <a:gd name="T13" fmla="*/ 47 h 82"/>
                <a:gd name="T14" fmla="*/ 115 w 137"/>
                <a:gd name="T15" fmla="*/ 51 h 82"/>
                <a:gd name="T16" fmla="*/ 124 w 137"/>
                <a:gd name="T17" fmla="*/ 55 h 82"/>
                <a:gd name="T18" fmla="*/ 126 w 137"/>
                <a:gd name="T19" fmla="*/ 54 h 82"/>
                <a:gd name="T20" fmla="*/ 137 w 137"/>
                <a:gd name="T21" fmla="*/ 54 h 82"/>
                <a:gd name="T22" fmla="*/ 135 w 137"/>
                <a:gd name="T23" fmla="*/ 60 h 82"/>
                <a:gd name="T24" fmla="*/ 128 w 137"/>
                <a:gd name="T25" fmla="*/ 60 h 82"/>
                <a:gd name="T26" fmla="*/ 126 w 137"/>
                <a:gd name="T27" fmla="*/ 63 h 82"/>
                <a:gd name="T28" fmla="*/ 124 w 137"/>
                <a:gd name="T29" fmla="*/ 66 h 82"/>
                <a:gd name="T30" fmla="*/ 123 w 137"/>
                <a:gd name="T31" fmla="*/ 77 h 82"/>
                <a:gd name="T32" fmla="*/ 116 w 137"/>
                <a:gd name="T33" fmla="*/ 81 h 82"/>
                <a:gd name="T34" fmla="*/ 109 w 137"/>
                <a:gd name="T35" fmla="*/ 77 h 82"/>
                <a:gd name="T36" fmla="*/ 99 w 137"/>
                <a:gd name="T37" fmla="*/ 74 h 82"/>
                <a:gd name="T38" fmla="*/ 80 w 137"/>
                <a:gd name="T39" fmla="*/ 81 h 82"/>
                <a:gd name="T40" fmla="*/ 61 w 137"/>
                <a:gd name="T41" fmla="*/ 81 h 82"/>
                <a:gd name="T42" fmla="*/ 39 w 137"/>
                <a:gd name="T43" fmla="*/ 81 h 82"/>
                <a:gd name="T44" fmla="*/ 41 w 137"/>
                <a:gd name="T45" fmla="*/ 77 h 82"/>
                <a:gd name="T46" fmla="*/ 36 w 137"/>
                <a:gd name="T47" fmla="*/ 73 h 82"/>
                <a:gd name="T48" fmla="*/ 33 w 137"/>
                <a:gd name="T49" fmla="*/ 71 h 82"/>
                <a:gd name="T50" fmla="*/ 36 w 137"/>
                <a:gd name="T51" fmla="*/ 68 h 82"/>
                <a:gd name="T52" fmla="*/ 31 w 137"/>
                <a:gd name="T53" fmla="*/ 65 h 82"/>
                <a:gd name="T54" fmla="*/ 22 w 137"/>
                <a:gd name="T55" fmla="*/ 65 h 82"/>
                <a:gd name="T56" fmla="*/ 17 w 137"/>
                <a:gd name="T57" fmla="*/ 62 h 82"/>
                <a:gd name="T58" fmla="*/ 19 w 137"/>
                <a:gd name="T59" fmla="*/ 60 h 82"/>
                <a:gd name="T60" fmla="*/ 17 w 137"/>
                <a:gd name="T61" fmla="*/ 58 h 82"/>
                <a:gd name="T62" fmla="*/ 19 w 137"/>
                <a:gd name="T63" fmla="*/ 57 h 82"/>
                <a:gd name="T64" fmla="*/ 17 w 137"/>
                <a:gd name="T65" fmla="*/ 55 h 82"/>
                <a:gd name="T66" fmla="*/ 11 w 137"/>
                <a:gd name="T67" fmla="*/ 52 h 82"/>
                <a:gd name="T68" fmla="*/ 8 w 137"/>
                <a:gd name="T69" fmla="*/ 51 h 82"/>
                <a:gd name="T70" fmla="*/ 8 w 137"/>
                <a:gd name="T71" fmla="*/ 46 h 82"/>
                <a:gd name="T72" fmla="*/ 6 w 137"/>
                <a:gd name="T73" fmla="*/ 46 h 82"/>
                <a:gd name="T74" fmla="*/ 1 w 137"/>
                <a:gd name="T75" fmla="*/ 41 h 82"/>
                <a:gd name="T76" fmla="*/ 6 w 137"/>
                <a:gd name="T77" fmla="*/ 38 h 82"/>
                <a:gd name="T78" fmla="*/ 9 w 137"/>
                <a:gd name="T79" fmla="*/ 36 h 82"/>
                <a:gd name="T80" fmla="*/ 14 w 137"/>
                <a:gd name="T81" fmla="*/ 35 h 82"/>
                <a:gd name="T82" fmla="*/ 16 w 137"/>
                <a:gd name="T83" fmla="*/ 30 h 82"/>
                <a:gd name="T84" fmla="*/ 19 w 137"/>
                <a:gd name="T85" fmla="*/ 27 h 82"/>
                <a:gd name="T86" fmla="*/ 22 w 137"/>
                <a:gd name="T87" fmla="*/ 22 h 82"/>
                <a:gd name="T88" fmla="*/ 25 w 137"/>
                <a:gd name="T89" fmla="*/ 16 h 82"/>
                <a:gd name="T90" fmla="*/ 30 w 137"/>
                <a:gd name="T91" fmla="*/ 11 h 82"/>
                <a:gd name="T92" fmla="*/ 34 w 137"/>
                <a:gd name="T93" fmla="*/ 10 h 82"/>
                <a:gd name="T94" fmla="*/ 39 w 137"/>
                <a:gd name="T95" fmla="*/ 5 h 82"/>
                <a:gd name="T96" fmla="*/ 46 w 137"/>
                <a:gd name="T97" fmla="*/ 5 h 82"/>
                <a:gd name="T98" fmla="*/ 55 w 137"/>
                <a:gd name="T99" fmla="*/ 6 h 82"/>
                <a:gd name="T100" fmla="*/ 60 w 137"/>
                <a:gd name="T101" fmla="*/ 6 h 82"/>
                <a:gd name="T102" fmla="*/ 68 w 137"/>
                <a:gd name="T103" fmla="*/ 10 h 82"/>
                <a:gd name="T104" fmla="*/ 79 w 137"/>
                <a:gd name="T105" fmla="*/ 6 h 82"/>
                <a:gd name="T106" fmla="*/ 88 w 137"/>
                <a:gd name="T107" fmla="*/ 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82">
                  <a:moveTo>
                    <a:pt x="94" y="0"/>
                  </a:moveTo>
                  <a:lnTo>
                    <a:pt x="94" y="0"/>
                  </a:lnTo>
                  <a:lnTo>
                    <a:pt x="96" y="2"/>
                  </a:lnTo>
                  <a:lnTo>
                    <a:pt x="98" y="2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101" y="6"/>
                  </a:lnTo>
                  <a:lnTo>
                    <a:pt x="101" y="8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1"/>
                  </a:lnTo>
                  <a:lnTo>
                    <a:pt x="104" y="13"/>
                  </a:lnTo>
                  <a:lnTo>
                    <a:pt x="105" y="13"/>
                  </a:lnTo>
                  <a:lnTo>
                    <a:pt x="105" y="14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0" y="21"/>
                  </a:lnTo>
                  <a:lnTo>
                    <a:pt x="110" y="21"/>
                  </a:lnTo>
                  <a:lnTo>
                    <a:pt x="112" y="22"/>
                  </a:lnTo>
                  <a:lnTo>
                    <a:pt x="113" y="24"/>
                  </a:lnTo>
                  <a:lnTo>
                    <a:pt x="115" y="27"/>
                  </a:lnTo>
                  <a:lnTo>
                    <a:pt x="115" y="29"/>
                  </a:lnTo>
                  <a:lnTo>
                    <a:pt x="116" y="30"/>
                  </a:lnTo>
                  <a:lnTo>
                    <a:pt x="116" y="32"/>
                  </a:lnTo>
                  <a:lnTo>
                    <a:pt x="116" y="33"/>
                  </a:lnTo>
                  <a:lnTo>
                    <a:pt x="115" y="35"/>
                  </a:lnTo>
                  <a:lnTo>
                    <a:pt x="115" y="40"/>
                  </a:lnTo>
                  <a:lnTo>
                    <a:pt x="113" y="41"/>
                  </a:lnTo>
                  <a:lnTo>
                    <a:pt x="115" y="43"/>
                  </a:lnTo>
                  <a:lnTo>
                    <a:pt x="115" y="44"/>
                  </a:lnTo>
                  <a:lnTo>
                    <a:pt x="115" y="46"/>
                  </a:lnTo>
                  <a:lnTo>
                    <a:pt x="115" y="46"/>
                  </a:lnTo>
                  <a:lnTo>
                    <a:pt x="115" y="47"/>
                  </a:lnTo>
                  <a:lnTo>
                    <a:pt x="115" y="47"/>
                  </a:lnTo>
                  <a:lnTo>
                    <a:pt x="113" y="49"/>
                  </a:lnTo>
                  <a:lnTo>
                    <a:pt x="113" y="49"/>
                  </a:lnTo>
                  <a:lnTo>
                    <a:pt x="115" y="49"/>
                  </a:lnTo>
                  <a:lnTo>
                    <a:pt x="115" y="51"/>
                  </a:lnTo>
                  <a:lnTo>
                    <a:pt x="115" y="51"/>
                  </a:lnTo>
                  <a:lnTo>
                    <a:pt x="116" y="54"/>
                  </a:lnTo>
                  <a:lnTo>
                    <a:pt x="120" y="54"/>
                  </a:lnTo>
                  <a:lnTo>
                    <a:pt x="123" y="55"/>
                  </a:lnTo>
                  <a:lnTo>
                    <a:pt x="124" y="55"/>
                  </a:lnTo>
                  <a:lnTo>
                    <a:pt x="124" y="55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6" y="54"/>
                  </a:lnTo>
                  <a:lnTo>
                    <a:pt x="128" y="54"/>
                  </a:lnTo>
                  <a:lnTo>
                    <a:pt x="131" y="52"/>
                  </a:lnTo>
                  <a:lnTo>
                    <a:pt x="132" y="52"/>
                  </a:lnTo>
                  <a:lnTo>
                    <a:pt x="135" y="52"/>
                  </a:lnTo>
                  <a:lnTo>
                    <a:pt x="137" y="54"/>
                  </a:lnTo>
                  <a:lnTo>
                    <a:pt x="137" y="55"/>
                  </a:lnTo>
                  <a:lnTo>
                    <a:pt x="137" y="55"/>
                  </a:lnTo>
                  <a:lnTo>
                    <a:pt x="137" y="57"/>
                  </a:lnTo>
                  <a:lnTo>
                    <a:pt x="135" y="60"/>
                  </a:lnTo>
                  <a:lnTo>
                    <a:pt x="135" y="60"/>
                  </a:lnTo>
                  <a:lnTo>
                    <a:pt x="135" y="62"/>
                  </a:lnTo>
                  <a:lnTo>
                    <a:pt x="128" y="63"/>
                  </a:lnTo>
                  <a:lnTo>
                    <a:pt x="128" y="63"/>
                  </a:lnTo>
                  <a:lnTo>
                    <a:pt x="128" y="62"/>
                  </a:lnTo>
                  <a:lnTo>
                    <a:pt x="128" y="60"/>
                  </a:lnTo>
                  <a:lnTo>
                    <a:pt x="129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3"/>
                  </a:lnTo>
                  <a:lnTo>
                    <a:pt x="124" y="63"/>
                  </a:lnTo>
                  <a:lnTo>
                    <a:pt x="124" y="65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6" y="66"/>
                  </a:lnTo>
                  <a:lnTo>
                    <a:pt x="124" y="68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23" y="77"/>
                  </a:lnTo>
                  <a:lnTo>
                    <a:pt x="121" y="81"/>
                  </a:lnTo>
                  <a:lnTo>
                    <a:pt x="121" y="82"/>
                  </a:lnTo>
                  <a:lnTo>
                    <a:pt x="118" y="82"/>
                  </a:lnTo>
                  <a:lnTo>
                    <a:pt x="118" y="82"/>
                  </a:lnTo>
                  <a:lnTo>
                    <a:pt x="116" y="81"/>
                  </a:lnTo>
                  <a:lnTo>
                    <a:pt x="113" y="81"/>
                  </a:lnTo>
                  <a:lnTo>
                    <a:pt x="112" y="79"/>
                  </a:lnTo>
                  <a:lnTo>
                    <a:pt x="110" y="77"/>
                  </a:lnTo>
                  <a:lnTo>
                    <a:pt x="109" y="77"/>
                  </a:lnTo>
                  <a:lnTo>
                    <a:pt x="109" y="77"/>
                  </a:lnTo>
                  <a:lnTo>
                    <a:pt x="107" y="77"/>
                  </a:lnTo>
                  <a:lnTo>
                    <a:pt x="105" y="77"/>
                  </a:lnTo>
                  <a:lnTo>
                    <a:pt x="104" y="77"/>
                  </a:lnTo>
                  <a:lnTo>
                    <a:pt x="99" y="74"/>
                  </a:lnTo>
                  <a:lnTo>
                    <a:pt x="99" y="74"/>
                  </a:lnTo>
                  <a:lnTo>
                    <a:pt x="96" y="74"/>
                  </a:lnTo>
                  <a:lnTo>
                    <a:pt x="91" y="76"/>
                  </a:lnTo>
                  <a:lnTo>
                    <a:pt x="87" y="77"/>
                  </a:lnTo>
                  <a:lnTo>
                    <a:pt x="83" y="79"/>
                  </a:lnTo>
                  <a:lnTo>
                    <a:pt x="80" y="81"/>
                  </a:lnTo>
                  <a:lnTo>
                    <a:pt x="79" y="82"/>
                  </a:lnTo>
                  <a:lnTo>
                    <a:pt x="77" y="82"/>
                  </a:lnTo>
                  <a:lnTo>
                    <a:pt x="71" y="82"/>
                  </a:lnTo>
                  <a:lnTo>
                    <a:pt x="66" y="82"/>
                  </a:lnTo>
                  <a:lnTo>
                    <a:pt x="61" y="81"/>
                  </a:lnTo>
                  <a:lnTo>
                    <a:pt x="58" y="81"/>
                  </a:lnTo>
                  <a:lnTo>
                    <a:pt x="53" y="81"/>
                  </a:lnTo>
                  <a:lnTo>
                    <a:pt x="49" y="79"/>
                  </a:lnTo>
                  <a:lnTo>
                    <a:pt x="44" y="79"/>
                  </a:lnTo>
                  <a:lnTo>
                    <a:pt x="39" y="81"/>
                  </a:lnTo>
                  <a:lnTo>
                    <a:pt x="38" y="79"/>
                  </a:lnTo>
                  <a:lnTo>
                    <a:pt x="38" y="79"/>
                  </a:lnTo>
                  <a:lnTo>
                    <a:pt x="38" y="77"/>
                  </a:lnTo>
                  <a:lnTo>
                    <a:pt x="39" y="77"/>
                  </a:lnTo>
                  <a:lnTo>
                    <a:pt x="41" y="77"/>
                  </a:lnTo>
                  <a:lnTo>
                    <a:pt x="41" y="76"/>
                  </a:lnTo>
                  <a:lnTo>
                    <a:pt x="41" y="76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4" y="71"/>
                  </a:lnTo>
                  <a:lnTo>
                    <a:pt x="34" y="71"/>
                  </a:lnTo>
                  <a:lnTo>
                    <a:pt x="33" y="71"/>
                  </a:lnTo>
                  <a:lnTo>
                    <a:pt x="33" y="69"/>
                  </a:lnTo>
                  <a:lnTo>
                    <a:pt x="33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5"/>
                  </a:lnTo>
                  <a:lnTo>
                    <a:pt x="33" y="65"/>
                  </a:lnTo>
                  <a:lnTo>
                    <a:pt x="31" y="65"/>
                  </a:lnTo>
                  <a:lnTo>
                    <a:pt x="28" y="66"/>
                  </a:lnTo>
                  <a:lnTo>
                    <a:pt x="27" y="68"/>
                  </a:lnTo>
                  <a:lnTo>
                    <a:pt x="27" y="66"/>
                  </a:lnTo>
                  <a:lnTo>
                    <a:pt x="25" y="65"/>
                  </a:lnTo>
                  <a:lnTo>
                    <a:pt x="22" y="65"/>
                  </a:lnTo>
                  <a:lnTo>
                    <a:pt x="20" y="65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19" y="62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7" y="55"/>
                  </a:lnTo>
                  <a:lnTo>
                    <a:pt x="17" y="55"/>
                  </a:lnTo>
                  <a:lnTo>
                    <a:pt x="14" y="55"/>
                  </a:lnTo>
                  <a:lnTo>
                    <a:pt x="14" y="54"/>
                  </a:lnTo>
                  <a:lnTo>
                    <a:pt x="12" y="54"/>
                  </a:lnTo>
                  <a:lnTo>
                    <a:pt x="12" y="54"/>
                  </a:lnTo>
                  <a:lnTo>
                    <a:pt x="11" y="52"/>
                  </a:lnTo>
                  <a:lnTo>
                    <a:pt x="9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49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6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1"/>
                  </a:lnTo>
                  <a:lnTo>
                    <a:pt x="1" y="41"/>
                  </a:lnTo>
                  <a:lnTo>
                    <a:pt x="0" y="40"/>
                  </a:lnTo>
                  <a:lnTo>
                    <a:pt x="1" y="40"/>
                  </a:lnTo>
                  <a:lnTo>
                    <a:pt x="5" y="38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9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4" y="36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6" y="30"/>
                  </a:lnTo>
                  <a:lnTo>
                    <a:pt x="17" y="30"/>
                  </a:lnTo>
                  <a:lnTo>
                    <a:pt x="17" y="30"/>
                  </a:lnTo>
                  <a:lnTo>
                    <a:pt x="19" y="29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2" y="22"/>
                  </a:lnTo>
                  <a:lnTo>
                    <a:pt x="23" y="21"/>
                  </a:lnTo>
                  <a:lnTo>
                    <a:pt x="23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3"/>
                  </a:lnTo>
                  <a:lnTo>
                    <a:pt x="28" y="13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0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8"/>
                  </a:lnTo>
                  <a:lnTo>
                    <a:pt x="38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4" y="3"/>
                  </a:lnTo>
                  <a:lnTo>
                    <a:pt x="46" y="5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4" y="6"/>
                  </a:lnTo>
                  <a:lnTo>
                    <a:pt x="68" y="10"/>
                  </a:lnTo>
                  <a:lnTo>
                    <a:pt x="68" y="10"/>
                  </a:lnTo>
                  <a:lnTo>
                    <a:pt x="69" y="10"/>
                  </a:lnTo>
                  <a:lnTo>
                    <a:pt x="71" y="10"/>
                  </a:lnTo>
                  <a:lnTo>
                    <a:pt x="72" y="8"/>
                  </a:lnTo>
                  <a:lnTo>
                    <a:pt x="75" y="6"/>
                  </a:lnTo>
                  <a:lnTo>
                    <a:pt x="79" y="6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87" y="3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3" y="0"/>
                  </a:lnTo>
                  <a:lnTo>
                    <a:pt x="9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8" name="Freeform 164">
              <a:extLst>
                <a:ext uri="{FF2B5EF4-FFF2-40B4-BE49-F238E27FC236}">
                  <a16:creationId xmlns:a16="http://schemas.microsoft.com/office/drawing/2014/main" id="{7C5197EF-323A-4040-A339-D72DE48D793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473" y="5008486"/>
              <a:ext cx="17544" cy="15594"/>
            </a:xfrm>
            <a:custGeom>
              <a:avLst/>
              <a:gdLst>
                <a:gd name="T0" fmla="*/ 3 w 9"/>
                <a:gd name="T1" fmla="*/ 0 h 8"/>
                <a:gd name="T2" fmla="*/ 5 w 9"/>
                <a:gd name="T3" fmla="*/ 0 h 8"/>
                <a:gd name="T4" fmla="*/ 6 w 9"/>
                <a:gd name="T5" fmla="*/ 0 h 8"/>
                <a:gd name="T6" fmla="*/ 8 w 9"/>
                <a:gd name="T7" fmla="*/ 2 h 8"/>
                <a:gd name="T8" fmla="*/ 9 w 9"/>
                <a:gd name="T9" fmla="*/ 3 h 8"/>
                <a:gd name="T10" fmla="*/ 9 w 9"/>
                <a:gd name="T11" fmla="*/ 7 h 8"/>
                <a:gd name="T12" fmla="*/ 8 w 9"/>
                <a:gd name="T13" fmla="*/ 7 h 8"/>
                <a:gd name="T14" fmla="*/ 6 w 9"/>
                <a:gd name="T15" fmla="*/ 8 h 8"/>
                <a:gd name="T16" fmla="*/ 5 w 9"/>
                <a:gd name="T17" fmla="*/ 8 h 8"/>
                <a:gd name="T18" fmla="*/ 2 w 9"/>
                <a:gd name="T19" fmla="*/ 7 h 8"/>
                <a:gd name="T20" fmla="*/ 2 w 9"/>
                <a:gd name="T21" fmla="*/ 5 h 8"/>
                <a:gd name="T22" fmla="*/ 0 w 9"/>
                <a:gd name="T23" fmla="*/ 3 h 8"/>
                <a:gd name="T24" fmla="*/ 0 w 9"/>
                <a:gd name="T25" fmla="*/ 2 h 8"/>
                <a:gd name="T26" fmla="*/ 2 w 9"/>
                <a:gd name="T27" fmla="*/ 0 h 8"/>
                <a:gd name="T28" fmla="*/ 3 w 9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" h="8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3"/>
                  </a:lnTo>
                  <a:lnTo>
                    <a:pt x="9" y="7"/>
                  </a:lnTo>
                  <a:lnTo>
                    <a:pt x="8" y="7"/>
                  </a:lnTo>
                  <a:lnTo>
                    <a:pt x="6" y="8"/>
                  </a:lnTo>
                  <a:lnTo>
                    <a:pt x="5" y="8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9" name="Freeform 165">
              <a:extLst>
                <a:ext uri="{FF2B5EF4-FFF2-40B4-BE49-F238E27FC236}">
                  <a16:creationId xmlns:a16="http://schemas.microsoft.com/office/drawing/2014/main" id="{9D539930-72C7-4A78-A797-9CFF928F29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93773" y="3667422"/>
              <a:ext cx="25340" cy="48731"/>
            </a:xfrm>
            <a:custGeom>
              <a:avLst/>
              <a:gdLst>
                <a:gd name="T0" fmla="*/ 8 w 13"/>
                <a:gd name="T1" fmla="*/ 0 h 25"/>
                <a:gd name="T2" fmla="*/ 10 w 13"/>
                <a:gd name="T3" fmla="*/ 3 h 25"/>
                <a:gd name="T4" fmla="*/ 11 w 13"/>
                <a:gd name="T5" fmla="*/ 5 h 25"/>
                <a:gd name="T6" fmla="*/ 13 w 13"/>
                <a:gd name="T7" fmla="*/ 6 h 25"/>
                <a:gd name="T8" fmla="*/ 11 w 13"/>
                <a:gd name="T9" fmla="*/ 8 h 25"/>
                <a:gd name="T10" fmla="*/ 11 w 13"/>
                <a:gd name="T11" fmla="*/ 9 h 25"/>
                <a:gd name="T12" fmla="*/ 11 w 13"/>
                <a:gd name="T13" fmla="*/ 11 h 25"/>
                <a:gd name="T14" fmla="*/ 11 w 13"/>
                <a:gd name="T15" fmla="*/ 12 h 25"/>
                <a:gd name="T16" fmla="*/ 11 w 13"/>
                <a:gd name="T17" fmla="*/ 14 h 25"/>
                <a:gd name="T18" fmla="*/ 13 w 13"/>
                <a:gd name="T19" fmla="*/ 16 h 25"/>
                <a:gd name="T20" fmla="*/ 13 w 13"/>
                <a:gd name="T21" fmla="*/ 17 h 25"/>
                <a:gd name="T22" fmla="*/ 13 w 13"/>
                <a:gd name="T23" fmla="*/ 19 h 25"/>
                <a:gd name="T24" fmla="*/ 11 w 13"/>
                <a:gd name="T25" fmla="*/ 20 h 25"/>
                <a:gd name="T26" fmla="*/ 10 w 13"/>
                <a:gd name="T27" fmla="*/ 23 h 25"/>
                <a:gd name="T28" fmla="*/ 10 w 13"/>
                <a:gd name="T29" fmla="*/ 23 h 25"/>
                <a:gd name="T30" fmla="*/ 8 w 13"/>
                <a:gd name="T31" fmla="*/ 23 h 25"/>
                <a:gd name="T32" fmla="*/ 7 w 13"/>
                <a:gd name="T33" fmla="*/ 25 h 25"/>
                <a:gd name="T34" fmla="*/ 5 w 13"/>
                <a:gd name="T35" fmla="*/ 25 h 25"/>
                <a:gd name="T36" fmla="*/ 5 w 13"/>
                <a:gd name="T37" fmla="*/ 25 h 25"/>
                <a:gd name="T38" fmla="*/ 3 w 13"/>
                <a:gd name="T39" fmla="*/ 25 h 25"/>
                <a:gd name="T40" fmla="*/ 3 w 13"/>
                <a:gd name="T41" fmla="*/ 23 h 25"/>
                <a:gd name="T42" fmla="*/ 2 w 13"/>
                <a:gd name="T43" fmla="*/ 23 h 25"/>
                <a:gd name="T44" fmla="*/ 2 w 13"/>
                <a:gd name="T45" fmla="*/ 22 h 25"/>
                <a:gd name="T46" fmla="*/ 2 w 13"/>
                <a:gd name="T47" fmla="*/ 20 h 25"/>
                <a:gd name="T48" fmla="*/ 2 w 13"/>
                <a:gd name="T49" fmla="*/ 20 h 25"/>
                <a:gd name="T50" fmla="*/ 0 w 13"/>
                <a:gd name="T51" fmla="*/ 16 h 25"/>
                <a:gd name="T52" fmla="*/ 0 w 13"/>
                <a:gd name="T53" fmla="*/ 12 h 25"/>
                <a:gd name="T54" fmla="*/ 0 w 13"/>
                <a:gd name="T55" fmla="*/ 11 h 25"/>
                <a:gd name="T56" fmla="*/ 2 w 13"/>
                <a:gd name="T57" fmla="*/ 11 h 25"/>
                <a:gd name="T58" fmla="*/ 2 w 13"/>
                <a:gd name="T59" fmla="*/ 9 h 25"/>
                <a:gd name="T60" fmla="*/ 2 w 13"/>
                <a:gd name="T61" fmla="*/ 6 h 25"/>
                <a:gd name="T62" fmla="*/ 3 w 13"/>
                <a:gd name="T63" fmla="*/ 3 h 25"/>
                <a:gd name="T64" fmla="*/ 5 w 13"/>
                <a:gd name="T65" fmla="*/ 1 h 25"/>
                <a:gd name="T66" fmla="*/ 8 w 13"/>
                <a:gd name="T6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" h="25">
                  <a:moveTo>
                    <a:pt x="8" y="0"/>
                  </a:moveTo>
                  <a:lnTo>
                    <a:pt x="10" y="3"/>
                  </a:lnTo>
                  <a:lnTo>
                    <a:pt x="11" y="5"/>
                  </a:lnTo>
                  <a:lnTo>
                    <a:pt x="13" y="6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13" y="16"/>
                  </a:lnTo>
                  <a:lnTo>
                    <a:pt x="13" y="17"/>
                  </a:lnTo>
                  <a:lnTo>
                    <a:pt x="13" y="19"/>
                  </a:lnTo>
                  <a:lnTo>
                    <a:pt x="11" y="20"/>
                  </a:lnTo>
                  <a:lnTo>
                    <a:pt x="10" y="23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7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3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9"/>
                  </a:lnTo>
                  <a:lnTo>
                    <a:pt x="2" y="6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0" name="Freeform 166">
              <a:extLst>
                <a:ext uri="{FF2B5EF4-FFF2-40B4-BE49-F238E27FC236}">
                  <a16:creationId xmlns:a16="http://schemas.microsoft.com/office/drawing/2014/main" id="{61EBC520-3142-4CC2-AAEF-A008FFFB4E5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7050" y="4963654"/>
              <a:ext cx="239755" cy="245602"/>
            </a:xfrm>
            <a:custGeom>
              <a:avLst/>
              <a:gdLst>
                <a:gd name="T0" fmla="*/ 67 w 123"/>
                <a:gd name="T1" fmla="*/ 8 h 126"/>
                <a:gd name="T2" fmla="*/ 67 w 123"/>
                <a:gd name="T3" fmla="*/ 15 h 126"/>
                <a:gd name="T4" fmla="*/ 68 w 123"/>
                <a:gd name="T5" fmla="*/ 19 h 126"/>
                <a:gd name="T6" fmla="*/ 70 w 123"/>
                <a:gd name="T7" fmla="*/ 22 h 126"/>
                <a:gd name="T8" fmla="*/ 70 w 123"/>
                <a:gd name="T9" fmla="*/ 23 h 126"/>
                <a:gd name="T10" fmla="*/ 70 w 123"/>
                <a:gd name="T11" fmla="*/ 30 h 126"/>
                <a:gd name="T12" fmla="*/ 70 w 123"/>
                <a:gd name="T13" fmla="*/ 34 h 126"/>
                <a:gd name="T14" fmla="*/ 70 w 123"/>
                <a:gd name="T15" fmla="*/ 37 h 126"/>
                <a:gd name="T16" fmla="*/ 68 w 123"/>
                <a:gd name="T17" fmla="*/ 42 h 126"/>
                <a:gd name="T18" fmla="*/ 73 w 123"/>
                <a:gd name="T19" fmla="*/ 42 h 126"/>
                <a:gd name="T20" fmla="*/ 79 w 123"/>
                <a:gd name="T21" fmla="*/ 44 h 126"/>
                <a:gd name="T22" fmla="*/ 86 w 123"/>
                <a:gd name="T23" fmla="*/ 44 h 126"/>
                <a:gd name="T24" fmla="*/ 90 w 123"/>
                <a:gd name="T25" fmla="*/ 42 h 126"/>
                <a:gd name="T26" fmla="*/ 93 w 123"/>
                <a:gd name="T27" fmla="*/ 44 h 126"/>
                <a:gd name="T28" fmla="*/ 100 w 123"/>
                <a:gd name="T29" fmla="*/ 45 h 126"/>
                <a:gd name="T30" fmla="*/ 103 w 123"/>
                <a:gd name="T31" fmla="*/ 50 h 126"/>
                <a:gd name="T32" fmla="*/ 103 w 123"/>
                <a:gd name="T33" fmla="*/ 55 h 126"/>
                <a:gd name="T34" fmla="*/ 103 w 123"/>
                <a:gd name="T35" fmla="*/ 60 h 126"/>
                <a:gd name="T36" fmla="*/ 104 w 123"/>
                <a:gd name="T37" fmla="*/ 64 h 126"/>
                <a:gd name="T38" fmla="*/ 106 w 123"/>
                <a:gd name="T39" fmla="*/ 69 h 126"/>
                <a:gd name="T40" fmla="*/ 112 w 123"/>
                <a:gd name="T41" fmla="*/ 71 h 126"/>
                <a:gd name="T42" fmla="*/ 117 w 123"/>
                <a:gd name="T43" fmla="*/ 67 h 126"/>
                <a:gd name="T44" fmla="*/ 122 w 123"/>
                <a:gd name="T45" fmla="*/ 72 h 126"/>
                <a:gd name="T46" fmla="*/ 120 w 123"/>
                <a:gd name="T47" fmla="*/ 83 h 126"/>
                <a:gd name="T48" fmla="*/ 117 w 123"/>
                <a:gd name="T49" fmla="*/ 94 h 126"/>
                <a:gd name="T50" fmla="*/ 114 w 123"/>
                <a:gd name="T51" fmla="*/ 112 h 126"/>
                <a:gd name="T52" fmla="*/ 109 w 123"/>
                <a:gd name="T53" fmla="*/ 115 h 126"/>
                <a:gd name="T54" fmla="*/ 104 w 123"/>
                <a:gd name="T55" fmla="*/ 118 h 126"/>
                <a:gd name="T56" fmla="*/ 103 w 123"/>
                <a:gd name="T57" fmla="*/ 123 h 126"/>
                <a:gd name="T58" fmla="*/ 97 w 123"/>
                <a:gd name="T59" fmla="*/ 121 h 126"/>
                <a:gd name="T60" fmla="*/ 90 w 123"/>
                <a:gd name="T61" fmla="*/ 126 h 126"/>
                <a:gd name="T62" fmla="*/ 84 w 123"/>
                <a:gd name="T63" fmla="*/ 123 h 126"/>
                <a:gd name="T64" fmla="*/ 67 w 123"/>
                <a:gd name="T65" fmla="*/ 121 h 126"/>
                <a:gd name="T66" fmla="*/ 60 w 123"/>
                <a:gd name="T67" fmla="*/ 116 h 126"/>
                <a:gd name="T68" fmla="*/ 63 w 123"/>
                <a:gd name="T69" fmla="*/ 113 h 126"/>
                <a:gd name="T70" fmla="*/ 65 w 123"/>
                <a:gd name="T71" fmla="*/ 112 h 126"/>
                <a:gd name="T72" fmla="*/ 65 w 123"/>
                <a:gd name="T73" fmla="*/ 105 h 126"/>
                <a:gd name="T74" fmla="*/ 67 w 123"/>
                <a:gd name="T75" fmla="*/ 104 h 126"/>
                <a:gd name="T76" fmla="*/ 71 w 123"/>
                <a:gd name="T77" fmla="*/ 97 h 126"/>
                <a:gd name="T78" fmla="*/ 74 w 123"/>
                <a:gd name="T79" fmla="*/ 94 h 126"/>
                <a:gd name="T80" fmla="*/ 68 w 123"/>
                <a:gd name="T81" fmla="*/ 86 h 126"/>
                <a:gd name="T82" fmla="*/ 62 w 123"/>
                <a:gd name="T83" fmla="*/ 85 h 126"/>
                <a:gd name="T84" fmla="*/ 48 w 123"/>
                <a:gd name="T85" fmla="*/ 77 h 126"/>
                <a:gd name="T86" fmla="*/ 32 w 123"/>
                <a:gd name="T87" fmla="*/ 71 h 126"/>
                <a:gd name="T88" fmla="*/ 19 w 123"/>
                <a:gd name="T89" fmla="*/ 63 h 126"/>
                <a:gd name="T90" fmla="*/ 13 w 123"/>
                <a:gd name="T91" fmla="*/ 58 h 126"/>
                <a:gd name="T92" fmla="*/ 2 w 123"/>
                <a:gd name="T93" fmla="*/ 45 h 126"/>
                <a:gd name="T94" fmla="*/ 2 w 123"/>
                <a:gd name="T95" fmla="*/ 41 h 126"/>
                <a:gd name="T96" fmla="*/ 8 w 123"/>
                <a:gd name="T97" fmla="*/ 15 h 126"/>
                <a:gd name="T98" fmla="*/ 18 w 123"/>
                <a:gd name="T99" fmla="*/ 4 h 126"/>
                <a:gd name="T100" fmla="*/ 46 w 123"/>
                <a:gd name="T10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3" h="126">
                  <a:moveTo>
                    <a:pt x="52" y="0"/>
                  </a:moveTo>
                  <a:lnTo>
                    <a:pt x="57" y="3"/>
                  </a:lnTo>
                  <a:lnTo>
                    <a:pt x="62" y="4"/>
                  </a:lnTo>
                  <a:lnTo>
                    <a:pt x="65" y="8"/>
                  </a:lnTo>
                  <a:lnTo>
                    <a:pt x="67" y="8"/>
                  </a:lnTo>
                  <a:lnTo>
                    <a:pt x="67" y="11"/>
                  </a:lnTo>
                  <a:lnTo>
                    <a:pt x="67" y="12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9"/>
                  </a:lnTo>
                  <a:lnTo>
                    <a:pt x="68" y="19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70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0" y="30"/>
                  </a:lnTo>
                  <a:lnTo>
                    <a:pt x="70" y="31"/>
                  </a:lnTo>
                  <a:lnTo>
                    <a:pt x="70" y="31"/>
                  </a:lnTo>
                  <a:lnTo>
                    <a:pt x="70" y="33"/>
                  </a:lnTo>
                  <a:lnTo>
                    <a:pt x="70" y="33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0" y="36"/>
                  </a:lnTo>
                  <a:lnTo>
                    <a:pt x="70" y="36"/>
                  </a:lnTo>
                  <a:lnTo>
                    <a:pt x="70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2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74" y="42"/>
                  </a:lnTo>
                  <a:lnTo>
                    <a:pt x="76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9" y="44"/>
                  </a:lnTo>
                  <a:lnTo>
                    <a:pt x="81" y="44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4"/>
                  </a:lnTo>
                  <a:lnTo>
                    <a:pt x="87" y="44"/>
                  </a:lnTo>
                  <a:lnTo>
                    <a:pt x="89" y="44"/>
                  </a:lnTo>
                  <a:lnTo>
                    <a:pt x="89" y="42"/>
                  </a:lnTo>
                  <a:lnTo>
                    <a:pt x="89" y="42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2" y="42"/>
                  </a:lnTo>
                  <a:lnTo>
                    <a:pt x="92" y="42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5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98" y="45"/>
                  </a:lnTo>
                  <a:lnTo>
                    <a:pt x="100" y="45"/>
                  </a:lnTo>
                  <a:lnTo>
                    <a:pt x="100" y="45"/>
                  </a:lnTo>
                  <a:lnTo>
                    <a:pt x="101" y="47"/>
                  </a:lnTo>
                  <a:lnTo>
                    <a:pt x="101" y="49"/>
                  </a:lnTo>
                  <a:lnTo>
                    <a:pt x="101" y="49"/>
                  </a:lnTo>
                  <a:lnTo>
                    <a:pt x="103" y="50"/>
                  </a:lnTo>
                  <a:lnTo>
                    <a:pt x="103" y="50"/>
                  </a:lnTo>
                  <a:lnTo>
                    <a:pt x="103" y="52"/>
                  </a:lnTo>
                  <a:lnTo>
                    <a:pt x="103" y="52"/>
                  </a:lnTo>
                  <a:lnTo>
                    <a:pt x="103" y="53"/>
                  </a:lnTo>
                  <a:lnTo>
                    <a:pt x="103" y="55"/>
                  </a:lnTo>
                  <a:lnTo>
                    <a:pt x="103" y="56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4" y="63"/>
                  </a:lnTo>
                  <a:lnTo>
                    <a:pt x="104" y="63"/>
                  </a:lnTo>
                  <a:lnTo>
                    <a:pt x="104" y="64"/>
                  </a:lnTo>
                  <a:lnTo>
                    <a:pt x="104" y="64"/>
                  </a:lnTo>
                  <a:lnTo>
                    <a:pt x="104" y="66"/>
                  </a:lnTo>
                  <a:lnTo>
                    <a:pt x="106" y="67"/>
                  </a:lnTo>
                  <a:lnTo>
                    <a:pt x="106" y="69"/>
                  </a:lnTo>
                  <a:lnTo>
                    <a:pt x="106" y="69"/>
                  </a:lnTo>
                  <a:lnTo>
                    <a:pt x="106" y="71"/>
                  </a:lnTo>
                  <a:lnTo>
                    <a:pt x="108" y="71"/>
                  </a:lnTo>
                  <a:lnTo>
                    <a:pt x="109" y="71"/>
                  </a:lnTo>
                  <a:lnTo>
                    <a:pt x="111" y="71"/>
                  </a:lnTo>
                  <a:lnTo>
                    <a:pt x="112" y="71"/>
                  </a:lnTo>
                  <a:lnTo>
                    <a:pt x="112" y="69"/>
                  </a:lnTo>
                  <a:lnTo>
                    <a:pt x="114" y="69"/>
                  </a:lnTo>
                  <a:lnTo>
                    <a:pt x="115" y="69"/>
                  </a:lnTo>
                  <a:lnTo>
                    <a:pt x="117" y="67"/>
                  </a:lnTo>
                  <a:lnTo>
                    <a:pt x="117" y="67"/>
                  </a:lnTo>
                  <a:lnTo>
                    <a:pt x="119" y="69"/>
                  </a:lnTo>
                  <a:lnTo>
                    <a:pt x="120" y="69"/>
                  </a:lnTo>
                  <a:lnTo>
                    <a:pt x="120" y="71"/>
                  </a:lnTo>
                  <a:lnTo>
                    <a:pt x="123" y="71"/>
                  </a:lnTo>
                  <a:lnTo>
                    <a:pt x="122" y="72"/>
                  </a:lnTo>
                  <a:lnTo>
                    <a:pt x="122" y="72"/>
                  </a:lnTo>
                  <a:lnTo>
                    <a:pt x="122" y="74"/>
                  </a:lnTo>
                  <a:lnTo>
                    <a:pt x="122" y="75"/>
                  </a:lnTo>
                  <a:lnTo>
                    <a:pt x="122" y="78"/>
                  </a:lnTo>
                  <a:lnTo>
                    <a:pt x="120" y="83"/>
                  </a:lnTo>
                  <a:lnTo>
                    <a:pt x="120" y="86"/>
                  </a:lnTo>
                  <a:lnTo>
                    <a:pt x="120" y="88"/>
                  </a:lnTo>
                  <a:lnTo>
                    <a:pt x="119" y="89"/>
                  </a:lnTo>
                  <a:lnTo>
                    <a:pt x="117" y="93"/>
                  </a:lnTo>
                  <a:lnTo>
                    <a:pt x="117" y="94"/>
                  </a:lnTo>
                  <a:lnTo>
                    <a:pt x="117" y="101"/>
                  </a:lnTo>
                  <a:lnTo>
                    <a:pt x="117" y="105"/>
                  </a:lnTo>
                  <a:lnTo>
                    <a:pt x="115" y="110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2" y="112"/>
                  </a:lnTo>
                  <a:lnTo>
                    <a:pt x="112" y="113"/>
                  </a:lnTo>
                  <a:lnTo>
                    <a:pt x="111" y="113"/>
                  </a:lnTo>
                  <a:lnTo>
                    <a:pt x="111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04" y="118"/>
                  </a:lnTo>
                  <a:lnTo>
                    <a:pt x="104" y="118"/>
                  </a:lnTo>
                  <a:lnTo>
                    <a:pt x="103" y="119"/>
                  </a:lnTo>
                  <a:lnTo>
                    <a:pt x="103" y="119"/>
                  </a:lnTo>
                  <a:lnTo>
                    <a:pt x="103" y="121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3"/>
                  </a:lnTo>
                  <a:lnTo>
                    <a:pt x="100" y="123"/>
                  </a:lnTo>
                  <a:lnTo>
                    <a:pt x="98" y="121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2" y="124"/>
                  </a:lnTo>
                  <a:lnTo>
                    <a:pt x="90" y="126"/>
                  </a:lnTo>
                  <a:lnTo>
                    <a:pt x="90" y="124"/>
                  </a:lnTo>
                  <a:lnTo>
                    <a:pt x="89" y="124"/>
                  </a:lnTo>
                  <a:lnTo>
                    <a:pt x="87" y="124"/>
                  </a:lnTo>
                  <a:lnTo>
                    <a:pt x="86" y="124"/>
                  </a:lnTo>
                  <a:lnTo>
                    <a:pt x="84" y="123"/>
                  </a:lnTo>
                  <a:lnTo>
                    <a:pt x="82" y="123"/>
                  </a:lnTo>
                  <a:lnTo>
                    <a:pt x="81" y="124"/>
                  </a:lnTo>
                  <a:lnTo>
                    <a:pt x="78" y="123"/>
                  </a:lnTo>
                  <a:lnTo>
                    <a:pt x="71" y="121"/>
                  </a:lnTo>
                  <a:lnTo>
                    <a:pt x="67" y="121"/>
                  </a:lnTo>
                  <a:lnTo>
                    <a:pt x="60" y="121"/>
                  </a:lnTo>
                  <a:lnTo>
                    <a:pt x="59" y="119"/>
                  </a:lnTo>
                  <a:lnTo>
                    <a:pt x="59" y="118"/>
                  </a:lnTo>
                  <a:lnTo>
                    <a:pt x="60" y="118"/>
                  </a:lnTo>
                  <a:lnTo>
                    <a:pt x="60" y="116"/>
                  </a:lnTo>
                  <a:lnTo>
                    <a:pt x="62" y="116"/>
                  </a:lnTo>
                  <a:lnTo>
                    <a:pt x="62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5" y="113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0"/>
                  </a:lnTo>
                  <a:lnTo>
                    <a:pt x="65" y="108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4"/>
                  </a:lnTo>
                  <a:lnTo>
                    <a:pt x="67" y="104"/>
                  </a:lnTo>
                  <a:lnTo>
                    <a:pt x="70" y="102"/>
                  </a:lnTo>
                  <a:lnTo>
                    <a:pt x="70" y="101"/>
                  </a:lnTo>
                  <a:lnTo>
                    <a:pt x="70" y="101"/>
                  </a:lnTo>
                  <a:lnTo>
                    <a:pt x="70" y="99"/>
                  </a:lnTo>
                  <a:lnTo>
                    <a:pt x="71" y="97"/>
                  </a:lnTo>
                  <a:lnTo>
                    <a:pt x="71" y="97"/>
                  </a:lnTo>
                  <a:lnTo>
                    <a:pt x="71" y="96"/>
                  </a:lnTo>
                  <a:lnTo>
                    <a:pt x="73" y="96"/>
                  </a:lnTo>
                  <a:lnTo>
                    <a:pt x="74" y="94"/>
                  </a:lnTo>
                  <a:lnTo>
                    <a:pt x="74" y="94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1"/>
                  </a:lnTo>
                  <a:lnTo>
                    <a:pt x="71" y="88"/>
                  </a:lnTo>
                  <a:lnTo>
                    <a:pt x="68" y="86"/>
                  </a:lnTo>
                  <a:lnTo>
                    <a:pt x="67" y="85"/>
                  </a:lnTo>
                  <a:lnTo>
                    <a:pt x="65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2" y="85"/>
                  </a:lnTo>
                  <a:lnTo>
                    <a:pt x="60" y="83"/>
                  </a:lnTo>
                  <a:lnTo>
                    <a:pt x="57" y="83"/>
                  </a:lnTo>
                  <a:lnTo>
                    <a:pt x="51" y="78"/>
                  </a:lnTo>
                  <a:lnTo>
                    <a:pt x="48" y="77"/>
                  </a:lnTo>
                  <a:lnTo>
                    <a:pt x="48" y="77"/>
                  </a:lnTo>
                  <a:lnTo>
                    <a:pt x="45" y="75"/>
                  </a:lnTo>
                  <a:lnTo>
                    <a:pt x="41" y="72"/>
                  </a:lnTo>
                  <a:lnTo>
                    <a:pt x="38" y="71"/>
                  </a:lnTo>
                  <a:lnTo>
                    <a:pt x="35" y="71"/>
                  </a:lnTo>
                  <a:lnTo>
                    <a:pt x="32" y="71"/>
                  </a:lnTo>
                  <a:lnTo>
                    <a:pt x="27" y="69"/>
                  </a:lnTo>
                  <a:lnTo>
                    <a:pt x="24" y="67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19" y="63"/>
                  </a:lnTo>
                  <a:lnTo>
                    <a:pt x="18" y="61"/>
                  </a:lnTo>
                  <a:lnTo>
                    <a:pt x="18" y="61"/>
                  </a:lnTo>
                  <a:lnTo>
                    <a:pt x="16" y="60"/>
                  </a:lnTo>
                  <a:lnTo>
                    <a:pt x="15" y="60"/>
                  </a:lnTo>
                  <a:lnTo>
                    <a:pt x="13" y="58"/>
                  </a:lnTo>
                  <a:lnTo>
                    <a:pt x="11" y="56"/>
                  </a:lnTo>
                  <a:lnTo>
                    <a:pt x="10" y="53"/>
                  </a:lnTo>
                  <a:lnTo>
                    <a:pt x="7" y="50"/>
                  </a:lnTo>
                  <a:lnTo>
                    <a:pt x="5" y="47"/>
                  </a:lnTo>
                  <a:lnTo>
                    <a:pt x="2" y="45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4" y="36"/>
                  </a:lnTo>
                  <a:lnTo>
                    <a:pt x="5" y="31"/>
                  </a:lnTo>
                  <a:lnTo>
                    <a:pt x="7" y="26"/>
                  </a:lnTo>
                  <a:lnTo>
                    <a:pt x="7" y="19"/>
                  </a:lnTo>
                  <a:lnTo>
                    <a:pt x="8" y="15"/>
                  </a:lnTo>
                  <a:lnTo>
                    <a:pt x="10" y="14"/>
                  </a:lnTo>
                  <a:lnTo>
                    <a:pt x="11" y="11"/>
                  </a:lnTo>
                  <a:lnTo>
                    <a:pt x="13" y="8"/>
                  </a:lnTo>
                  <a:lnTo>
                    <a:pt x="15" y="4"/>
                  </a:lnTo>
                  <a:lnTo>
                    <a:pt x="18" y="4"/>
                  </a:lnTo>
                  <a:lnTo>
                    <a:pt x="24" y="3"/>
                  </a:lnTo>
                  <a:lnTo>
                    <a:pt x="27" y="3"/>
                  </a:lnTo>
                  <a:lnTo>
                    <a:pt x="33" y="1"/>
                  </a:lnTo>
                  <a:lnTo>
                    <a:pt x="40" y="0"/>
                  </a:lnTo>
                  <a:lnTo>
                    <a:pt x="46" y="0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1" name="Freeform 167">
              <a:extLst>
                <a:ext uri="{FF2B5EF4-FFF2-40B4-BE49-F238E27FC236}">
                  <a16:creationId xmlns:a16="http://schemas.microsoft.com/office/drawing/2014/main" id="{D6825E0D-3589-4AB7-86D1-11C6DABD486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58768" y="4201509"/>
              <a:ext cx="99411" cy="132547"/>
            </a:xfrm>
            <a:custGeom>
              <a:avLst/>
              <a:gdLst>
                <a:gd name="T0" fmla="*/ 0 w 51"/>
                <a:gd name="T1" fmla="*/ 66 h 68"/>
                <a:gd name="T2" fmla="*/ 0 w 51"/>
                <a:gd name="T3" fmla="*/ 66 h 68"/>
                <a:gd name="T4" fmla="*/ 0 w 51"/>
                <a:gd name="T5" fmla="*/ 66 h 68"/>
                <a:gd name="T6" fmla="*/ 0 w 51"/>
                <a:gd name="T7" fmla="*/ 66 h 68"/>
                <a:gd name="T8" fmla="*/ 0 w 51"/>
                <a:gd name="T9" fmla="*/ 68 h 68"/>
                <a:gd name="T10" fmla="*/ 0 w 51"/>
                <a:gd name="T11" fmla="*/ 68 h 68"/>
                <a:gd name="T12" fmla="*/ 0 w 51"/>
                <a:gd name="T13" fmla="*/ 66 h 68"/>
                <a:gd name="T14" fmla="*/ 0 w 51"/>
                <a:gd name="T15" fmla="*/ 66 h 68"/>
                <a:gd name="T16" fmla="*/ 0 w 51"/>
                <a:gd name="T17" fmla="*/ 66 h 68"/>
                <a:gd name="T18" fmla="*/ 51 w 51"/>
                <a:gd name="T19" fmla="*/ 0 h 68"/>
                <a:gd name="T20" fmla="*/ 51 w 51"/>
                <a:gd name="T21" fmla="*/ 0 h 68"/>
                <a:gd name="T22" fmla="*/ 51 w 51"/>
                <a:gd name="T23" fmla="*/ 3 h 68"/>
                <a:gd name="T24" fmla="*/ 51 w 51"/>
                <a:gd name="T25" fmla="*/ 3 h 68"/>
                <a:gd name="T26" fmla="*/ 51 w 51"/>
                <a:gd name="T27" fmla="*/ 5 h 68"/>
                <a:gd name="T28" fmla="*/ 49 w 51"/>
                <a:gd name="T29" fmla="*/ 5 h 68"/>
                <a:gd name="T30" fmla="*/ 49 w 51"/>
                <a:gd name="T31" fmla="*/ 3 h 68"/>
                <a:gd name="T32" fmla="*/ 49 w 51"/>
                <a:gd name="T33" fmla="*/ 2 h 68"/>
                <a:gd name="T34" fmla="*/ 49 w 51"/>
                <a:gd name="T35" fmla="*/ 2 h 68"/>
                <a:gd name="T36" fmla="*/ 51 w 51"/>
                <a:gd name="T37" fmla="*/ 2 h 68"/>
                <a:gd name="T38" fmla="*/ 51 w 51"/>
                <a:gd name="T39" fmla="*/ 2 h 68"/>
                <a:gd name="T40" fmla="*/ 51 w 51"/>
                <a:gd name="T4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1" h="68">
                  <a:moveTo>
                    <a:pt x="0" y="66"/>
                  </a:move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close/>
                  <a:moveTo>
                    <a:pt x="51" y="0"/>
                  </a:moveTo>
                  <a:lnTo>
                    <a:pt x="51" y="0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1" y="5"/>
                  </a:lnTo>
                  <a:lnTo>
                    <a:pt x="49" y="5"/>
                  </a:lnTo>
                  <a:lnTo>
                    <a:pt x="49" y="3"/>
                  </a:lnTo>
                  <a:lnTo>
                    <a:pt x="49" y="2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2" name="Freeform 168">
              <a:extLst>
                <a:ext uri="{FF2B5EF4-FFF2-40B4-BE49-F238E27FC236}">
                  <a16:creationId xmlns:a16="http://schemas.microsoft.com/office/drawing/2014/main" id="{B782F6F8-36C8-48B3-9094-69C9512F9D4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83946" y="3160624"/>
              <a:ext cx="705618" cy="309927"/>
            </a:xfrm>
            <a:custGeom>
              <a:avLst/>
              <a:gdLst>
                <a:gd name="T0" fmla="*/ 211 w 362"/>
                <a:gd name="T1" fmla="*/ 156 h 159"/>
                <a:gd name="T2" fmla="*/ 203 w 362"/>
                <a:gd name="T3" fmla="*/ 156 h 159"/>
                <a:gd name="T4" fmla="*/ 89 w 362"/>
                <a:gd name="T5" fmla="*/ 88 h 159"/>
                <a:gd name="T6" fmla="*/ 88 w 362"/>
                <a:gd name="T7" fmla="*/ 87 h 159"/>
                <a:gd name="T8" fmla="*/ 86 w 362"/>
                <a:gd name="T9" fmla="*/ 74 h 159"/>
                <a:gd name="T10" fmla="*/ 80 w 362"/>
                <a:gd name="T11" fmla="*/ 75 h 159"/>
                <a:gd name="T12" fmla="*/ 41 w 362"/>
                <a:gd name="T13" fmla="*/ 61 h 159"/>
                <a:gd name="T14" fmla="*/ 42 w 362"/>
                <a:gd name="T15" fmla="*/ 64 h 159"/>
                <a:gd name="T16" fmla="*/ 41 w 362"/>
                <a:gd name="T17" fmla="*/ 61 h 159"/>
                <a:gd name="T18" fmla="*/ 37 w 362"/>
                <a:gd name="T19" fmla="*/ 61 h 159"/>
                <a:gd name="T20" fmla="*/ 47 w 362"/>
                <a:gd name="T21" fmla="*/ 60 h 159"/>
                <a:gd name="T22" fmla="*/ 42 w 362"/>
                <a:gd name="T23" fmla="*/ 58 h 159"/>
                <a:gd name="T24" fmla="*/ 61 w 362"/>
                <a:gd name="T25" fmla="*/ 60 h 159"/>
                <a:gd name="T26" fmla="*/ 56 w 362"/>
                <a:gd name="T27" fmla="*/ 58 h 159"/>
                <a:gd name="T28" fmla="*/ 1 w 362"/>
                <a:gd name="T29" fmla="*/ 49 h 159"/>
                <a:gd name="T30" fmla="*/ 332 w 362"/>
                <a:gd name="T31" fmla="*/ 0 h 159"/>
                <a:gd name="T32" fmla="*/ 334 w 362"/>
                <a:gd name="T33" fmla="*/ 3 h 159"/>
                <a:gd name="T34" fmla="*/ 334 w 362"/>
                <a:gd name="T35" fmla="*/ 6 h 159"/>
                <a:gd name="T36" fmla="*/ 340 w 362"/>
                <a:gd name="T37" fmla="*/ 5 h 159"/>
                <a:gd name="T38" fmla="*/ 346 w 362"/>
                <a:gd name="T39" fmla="*/ 5 h 159"/>
                <a:gd name="T40" fmla="*/ 348 w 362"/>
                <a:gd name="T41" fmla="*/ 3 h 159"/>
                <a:gd name="T42" fmla="*/ 354 w 362"/>
                <a:gd name="T43" fmla="*/ 3 h 159"/>
                <a:gd name="T44" fmla="*/ 357 w 362"/>
                <a:gd name="T45" fmla="*/ 6 h 159"/>
                <a:gd name="T46" fmla="*/ 361 w 362"/>
                <a:gd name="T47" fmla="*/ 9 h 159"/>
                <a:gd name="T48" fmla="*/ 361 w 362"/>
                <a:gd name="T49" fmla="*/ 12 h 159"/>
                <a:gd name="T50" fmla="*/ 353 w 362"/>
                <a:gd name="T51" fmla="*/ 19 h 159"/>
                <a:gd name="T52" fmla="*/ 353 w 362"/>
                <a:gd name="T53" fmla="*/ 27 h 159"/>
                <a:gd name="T54" fmla="*/ 353 w 362"/>
                <a:gd name="T55" fmla="*/ 31 h 159"/>
                <a:gd name="T56" fmla="*/ 350 w 362"/>
                <a:gd name="T57" fmla="*/ 35 h 159"/>
                <a:gd name="T58" fmla="*/ 351 w 362"/>
                <a:gd name="T59" fmla="*/ 41 h 159"/>
                <a:gd name="T60" fmla="*/ 343 w 362"/>
                <a:gd name="T61" fmla="*/ 42 h 159"/>
                <a:gd name="T62" fmla="*/ 346 w 362"/>
                <a:gd name="T63" fmla="*/ 49 h 159"/>
                <a:gd name="T64" fmla="*/ 350 w 362"/>
                <a:gd name="T65" fmla="*/ 55 h 159"/>
                <a:gd name="T66" fmla="*/ 346 w 362"/>
                <a:gd name="T67" fmla="*/ 61 h 159"/>
                <a:gd name="T68" fmla="*/ 351 w 362"/>
                <a:gd name="T69" fmla="*/ 68 h 159"/>
                <a:gd name="T70" fmla="*/ 346 w 362"/>
                <a:gd name="T71" fmla="*/ 72 h 159"/>
                <a:gd name="T72" fmla="*/ 343 w 362"/>
                <a:gd name="T73" fmla="*/ 80 h 159"/>
                <a:gd name="T74" fmla="*/ 334 w 362"/>
                <a:gd name="T75" fmla="*/ 87 h 159"/>
                <a:gd name="T76" fmla="*/ 323 w 362"/>
                <a:gd name="T77" fmla="*/ 87 h 159"/>
                <a:gd name="T78" fmla="*/ 324 w 362"/>
                <a:gd name="T79" fmla="*/ 75 h 159"/>
                <a:gd name="T80" fmla="*/ 323 w 362"/>
                <a:gd name="T81" fmla="*/ 63 h 159"/>
                <a:gd name="T82" fmla="*/ 323 w 362"/>
                <a:gd name="T83" fmla="*/ 63 h 159"/>
                <a:gd name="T84" fmla="*/ 318 w 362"/>
                <a:gd name="T85" fmla="*/ 60 h 159"/>
                <a:gd name="T86" fmla="*/ 321 w 362"/>
                <a:gd name="T87" fmla="*/ 55 h 159"/>
                <a:gd name="T88" fmla="*/ 320 w 362"/>
                <a:gd name="T89" fmla="*/ 57 h 159"/>
                <a:gd name="T90" fmla="*/ 315 w 362"/>
                <a:gd name="T91" fmla="*/ 58 h 159"/>
                <a:gd name="T92" fmla="*/ 316 w 362"/>
                <a:gd name="T93" fmla="*/ 50 h 159"/>
                <a:gd name="T94" fmla="*/ 320 w 362"/>
                <a:gd name="T95" fmla="*/ 46 h 159"/>
                <a:gd name="T96" fmla="*/ 323 w 362"/>
                <a:gd name="T97" fmla="*/ 33 h 159"/>
                <a:gd name="T98" fmla="*/ 326 w 362"/>
                <a:gd name="T99" fmla="*/ 20 h 159"/>
                <a:gd name="T100" fmla="*/ 324 w 362"/>
                <a:gd name="T101" fmla="*/ 9 h 159"/>
                <a:gd name="T102" fmla="*/ 324 w 362"/>
                <a:gd name="T103" fmla="*/ 5 h 159"/>
                <a:gd name="T104" fmla="*/ 332 w 362"/>
                <a:gd name="T105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2" h="159">
                  <a:moveTo>
                    <a:pt x="203" y="154"/>
                  </a:moveTo>
                  <a:lnTo>
                    <a:pt x="205" y="156"/>
                  </a:lnTo>
                  <a:lnTo>
                    <a:pt x="208" y="156"/>
                  </a:lnTo>
                  <a:lnTo>
                    <a:pt x="209" y="156"/>
                  </a:lnTo>
                  <a:lnTo>
                    <a:pt x="211" y="156"/>
                  </a:lnTo>
                  <a:lnTo>
                    <a:pt x="209" y="157"/>
                  </a:lnTo>
                  <a:lnTo>
                    <a:pt x="208" y="159"/>
                  </a:lnTo>
                  <a:lnTo>
                    <a:pt x="206" y="157"/>
                  </a:lnTo>
                  <a:lnTo>
                    <a:pt x="203" y="157"/>
                  </a:lnTo>
                  <a:lnTo>
                    <a:pt x="203" y="156"/>
                  </a:lnTo>
                  <a:lnTo>
                    <a:pt x="203" y="156"/>
                  </a:lnTo>
                  <a:lnTo>
                    <a:pt x="203" y="154"/>
                  </a:lnTo>
                  <a:close/>
                  <a:moveTo>
                    <a:pt x="89" y="87"/>
                  </a:move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8"/>
                  </a:lnTo>
                  <a:lnTo>
                    <a:pt x="88" y="87"/>
                  </a:lnTo>
                  <a:lnTo>
                    <a:pt x="89" y="87"/>
                  </a:lnTo>
                  <a:close/>
                  <a:moveTo>
                    <a:pt x="78" y="72"/>
                  </a:moveTo>
                  <a:lnTo>
                    <a:pt x="82" y="74"/>
                  </a:lnTo>
                  <a:lnTo>
                    <a:pt x="82" y="74"/>
                  </a:lnTo>
                  <a:lnTo>
                    <a:pt x="86" y="74"/>
                  </a:lnTo>
                  <a:lnTo>
                    <a:pt x="88" y="74"/>
                  </a:lnTo>
                  <a:lnTo>
                    <a:pt x="88" y="75"/>
                  </a:lnTo>
                  <a:lnTo>
                    <a:pt x="86" y="75"/>
                  </a:lnTo>
                  <a:lnTo>
                    <a:pt x="85" y="75"/>
                  </a:lnTo>
                  <a:lnTo>
                    <a:pt x="80" y="75"/>
                  </a:lnTo>
                  <a:lnTo>
                    <a:pt x="78" y="74"/>
                  </a:lnTo>
                  <a:lnTo>
                    <a:pt x="78" y="72"/>
                  </a:lnTo>
                  <a:lnTo>
                    <a:pt x="78" y="72"/>
                  </a:lnTo>
                  <a:lnTo>
                    <a:pt x="78" y="72"/>
                  </a:lnTo>
                  <a:close/>
                  <a:moveTo>
                    <a:pt x="41" y="61"/>
                  </a:moveTo>
                  <a:lnTo>
                    <a:pt x="45" y="63"/>
                  </a:lnTo>
                  <a:lnTo>
                    <a:pt x="47" y="64"/>
                  </a:lnTo>
                  <a:lnTo>
                    <a:pt x="44" y="64"/>
                  </a:lnTo>
                  <a:lnTo>
                    <a:pt x="44" y="64"/>
                  </a:lnTo>
                  <a:lnTo>
                    <a:pt x="42" y="64"/>
                  </a:lnTo>
                  <a:lnTo>
                    <a:pt x="41" y="64"/>
                  </a:lnTo>
                  <a:lnTo>
                    <a:pt x="39" y="63"/>
                  </a:lnTo>
                  <a:lnTo>
                    <a:pt x="39" y="63"/>
                  </a:lnTo>
                  <a:lnTo>
                    <a:pt x="39" y="61"/>
                  </a:lnTo>
                  <a:lnTo>
                    <a:pt x="41" y="61"/>
                  </a:lnTo>
                  <a:close/>
                  <a:moveTo>
                    <a:pt x="37" y="60"/>
                  </a:moveTo>
                  <a:lnTo>
                    <a:pt x="37" y="61"/>
                  </a:lnTo>
                  <a:lnTo>
                    <a:pt x="37" y="61"/>
                  </a:lnTo>
                  <a:lnTo>
                    <a:pt x="39" y="61"/>
                  </a:lnTo>
                  <a:lnTo>
                    <a:pt x="37" y="61"/>
                  </a:lnTo>
                  <a:lnTo>
                    <a:pt x="36" y="63"/>
                  </a:lnTo>
                  <a:lnTo>
                    <a:pt x="34" y="61"/>
                  </a:lnTo>
                  <a:lnTo>
                    <a:pt x="37" y="60"/>
                  </a:lnTo>
                  <a:close/>
                  <a:moveTo>
                    <a:pt x="42" y="58"/>
                  </a:moveTo>
                  <a:lnTo>
                    <a:pt x="47" y="60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45" y="60"/>
                  </a:lnTo>
                  <a:lnTo>
                    <a:pt x="44" y="60"/>
                  </a:lnTo>
                  <a:lnTo>
                    <a:pt x="42" y="58"/>
                  </a:lnTo>
                  <a:close/>
                  <a:moveTo>
                    <a:pt x="58" y="58"/>
                  </a:moveTo>
                  <a:lnTo>
                    <a:pt x="59" y="58"/>
                  </a:lnTo>
                  <a:lnTo>
                    <a:pt x="61" y="58"/>
                  </a:lnTo>
                  <a:lnTo>
                    <a:pt x="61" y="60"/>
                  </a:lnTo>
                  <a:lnTo>
                    <a:pt x="61" y="60"/>
                  </a:lnTo>
                  <a:lnTo>
                    <a:pt x="59" y="60"/>
                  </a:lnTo>
                  <a:lnTo>
                    <a:pt x="56" y="60"/>
                  </a:lnTo>
                  <a:lnTo>
                    <a:pt x="56" y="60"/>
                  </a:lnTo>
                  <a:lnTo>
                    <a:pt x="56" y="58"/>
                  </a:lnTo>
                  <a:lnTo>
                    <a:pt x="56" y="58"/>
                  </a:lnTo>
                  <a:lnTo>
                    <a:pt x="58" y="58"/>
                  </a:lnTo>
                  <a:close/>
                  <a:moveTo>
                    <a:pt x="1" y="46"/>
                  </a:moveTo>
                  <a:lnTo>
                    <a:pt x="1" y="46"/>
                  </a:lnTo>
                  <a:lnTo>
                    <a:pt x="1" y="47"/>
                  </a:lnTo>
                  <a:lnTo>
                    <a:pt x="1" y="49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0" y="46"/>
                  </a:lnTo>
                  <a:lnTo>
                    <a:pt x="1" y="46"/>
                  </a:lnTo>
                  <a:close/>
                  <a:moveTo>
                    <a:pt x="332" y="0"/>
                  </a:moveTo>
                  <a:lnTo>
                    <a:pt x="332" y="0"/>
                  </a:lnTo>
                  <a:lnTo>
                    <a:pt x="334" y="1"/>
                  </a:lnTo>
                  <a:lnTo>
                    <a:pt x="334" y="1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5"/>
                  </a:lnTo>
                  <a:lnTo>
                    <a:pt x="332" y="5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5" y="6"/>
                  </a:lnTo>
                  <a:lnTo>
                    <a:pt x="337" y="6"/>
                  </a:lnTo>
                  <a:lnTo>
                    <a:pt x="337" y="5"/>
                  </a:lnTo>
                  <a:lnTo>
                    <a:pt x="337" y="5"/>
                  </a:lnTo>
                  <a:lnTo>
                    <a:pt x="340" y="5"/>
                  </a:lnTo>
                  <a:lnTo>
                    <a:pt x="342" y="5"/>
                  </a:lnTo>
                  <a:lnTo>
                    <a:pt x="342" y="6"/>
                  </a:lnTo>
                  <a:lnTo>
                    <a:pt x="343" y="6"/>
                  </a:lnTo>
                  <a:lnTo>
                    <a:pt x="345" y="6"/>
                  </a:lnTo>
                  <a:lnTo>
                    <a:pt x="346" y="5"/>
                  </a:lnTo>
                  <a:lnTo>
                    <a:pt x="348" y="5"/>
                  </a:lnTo>
                  <a:lnTo>
                    <a:pt x="348" y="5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50" y="3"/>
                  </a:lnTo>
                  <a:lnTo>
                    <a:pt x="350" y="3"/>
                  </a:lnTo>
                  <a:lnTo>
                    <a:pt x="353" y="5"/>
                  </a:lnTo>
                  <a:lnTo>
                    <a:pt x="353" y="3"/>
                  </a:lnTo>
                  <a:lnTo>
                    <a:pt x="354" y="3"/>
                  </a:lnTo>
                  <a:lnTo>
                    <a:pt x="354" y="5"/>
                  </a:lnTo>
                  <a:lnTo>
                    <a:pt x="356" y="5"/>
                  </a:lnTo>
                  <a:lnTo>
                    <a:pt x="357" y="5"/>
                  </a:lnTo>
                  <a:lnTo>
                    <a:pt x="357" y="5"/>
                  </a:lnTo>
                  <a:lnTo>
                    <a:pt x="357" y="6"/>
                  </a:lnTo>
                  <a:lnTo>
                    <a:pt x="357" y="8"/>
                  </a:lnTo>
                  <a:lnTo>
                    <a:pt x="357" y="9"/>
                  </a:lnTo>
                  <a:lnTo>
                    <a:pt x="357" y="9"/>
                  </a:lnTo>
                  <a:lnTo>
                    <a:pt x="359" y="9"/>
                  </a:lnTo>
                  <a:lnTo>
                    <a:pt x="361" y="9"/>
                  </a:lnTo>
                  <a:lnTo>
                    <a:pt x="362" y="9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1" y="12"/>
                  </a:lnTo>
                  <a:lnTo>
                    <a:pt x="359" y="14"/>
                  </a:lnTo>
                  <a:lnTo>
                    <a:pt x="357" y="16"/>
                  </a:lnTo>
                  <a:lnTo>
                    <a:pt x="354" y="17"/>
                  </a:lnTo>
                  <a:lnTo>
                    <a:pt x="354" y="19"/>
                  </a:lnTo>
                  <a:lnTo>
                    <a:pt x="353" y="19"/>
                  </a:lnTo>
                  <a:lnTo>
                    <a:pt x="351" y="19"/>
                  </a:lnTo>
                  <a:lnTo>
                    <a:pt x="351" y="20"/>
                  </a:lnTo>
                  <a:lnTo>
                    <a:pt x="353" y="22"/>
                  </a:lnTo>
                  <a:lnTo>
                    <a:pt x="353" y="23"/>
                  </a:lnTo>
                  <a:lnTo>
                    <a:pt x="353" y="27"/>
                  </a:lnTo>
                  <a:lnTo>
                    <a:pt x="353" y="27"/>
                  </a:lnTo>
                  <a:lnTo>
                    <a:pt x="353" y="28"/>
                  </a:lnTo>
                  <a:lnTo>
                    <a:pt x="353" y="30"/>
                  </a:lnTo>
                  <a:lnTo>
                    <a:pt x="353" y="30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1" y="33"/>
                  </a:lnTo>
                  <a:lnTo>
                    <a:pt x="350" y="33"/>
                  </a:lnTo>
                  <a:lnTo>
                    <a:pt x="350" y="35"/>
                  </a:lnTo>
                  <a:lnTo>
                    <a:pt x="350" y="35"/>
                  </a:lnTo>
                  <a:lnTo>
                    <a:pt x="351" y="36"/>
                  </a:lnTo>
                  <a:lnTo>
                    <a:pt x="353" y="36"/>
                  </a:lnTo>
                  <a:lnTo>
                    <a:pt x="351" y="38"/>
                  </a:lnTo>
                  <a:lnTo>
                    <a:pt x="351" y="41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43" y="42"/>
                  </a:lnTo>
                  <a:lnTo>
                    <a:pt x="343" y="42"/>
                  </a:lnTo>
                  <a:lnTo>
                    <a:pt x="343" y="44"/>
                  </a:lnTo>
                  <a:lnTo>
                    <a:pt x="345" y="46"/>
                  </a:lnTo>
                  <a:lnTo>
                    <a:pt x="345" y="46"/>
                  </a:lnTo>
                  <a:lnTo>
                    <a:pt x="346" y="46"/>
                  </a:lnTo>
                  <a:lnTo>
                    <a:pt x="346" y="49"/>
                  </a:lnTo>
                  <a:lnTo>
                    <a:pt x="348" y="52"/>
                  </a:lnTo>
                  <a:lnTo>
                    <a:pt x="350" y="52"/>
                  </a:lnTo>
                  <a:lnTo>
                    <a:pt x="351" y="53"/>
                  </a:lnTo>
                  <a:lnTo>
                    <a:pt x="351" y="55"/>
                  </a:lnTo>
                  <a:lnTo>
                    <a:pt x="350" y="55"/>
                  </a:lnTo>
                  <a:lnTo>
                    <a:pt x="348" y="57"/>
                  </a:lnTo>
                  <a:lnTo>
                    <a:pt x="348" y="58"/>
                  </a:lnTo>
                  <a:lnTo>
                    <a:pt x="346" y="58"/>
                  </a:lnTo>
                  <a:lnTo>
                    <a:pt x="346" y="60"/>
                  </a:lnTo>
                  <a:lnTo>
                    <a:pt x="346" y="61"/>
                  </a:lnTo>
                  <a:lnTo>
                    <a:pt x="346" y="63"/>
                  </a:lnTo>
                  <a:lnTo>
                    <a:pt x="345" y="63"/>
                  </a:lnTo>
                  <a:lnTo>
                    <a:pt x="350" y="68"/>
                  </a:lnTo>
                  <a:lnTo>
                    <a:pt x="351" y="68"/>
                  </a:lnTo>
                  <a:lnTo>
                    <a:pt x="351" y="68"/>
                  </a:lnTo>
                  <a:lnTo>
                    <a:pt x="351" y="69"/>
                  </a:lnTo>
                  <a:lnTo>
                    <a:pt x="350" y="71"/>
                  </a:lnTo>
                  <a:lnTo>
                    <a:pt x="350" y="71"/>
                  </a:lnTo>
                  <a:lnTo>
                    <a:pt x="348" y="71"/>
                  </a:lnTo>
                  <a:lnTo>
                    <a:pt x="346" y="72"/>
                  </a:lnTo>
                  <a:lnTo>
                    <a:pt x="345" y="74"/>
                  </a:lnTo>
                  <a:lnTo>
                    <a:pt x="345" y="75"/>
                  </a:lnTo>
                  <a:lnTo>
                    <a:pt x="343" y="77"/>
                  </a:lnTo>
                  <a:lnTo>
                    <a:pt x="343" y="79"/>
                  </a:lnTo>
                  <a:lnTo>
                    <a:pt x="343" y="80"/>
                  </a:lnTo>
                  <a:lnTo>
                    <a:pt x="345" y="85"/>
                  </a:lnTo>
                  <a:lnTo>
                    <a:pt x="343" y="85"/>
                  </a:lnTo>
                  <a:lnTo>
                    <a:pt x="339" y="88"/>
                  </a:lnTo>
                  <a:lnTo>
                    <a:pt x="337" y="88"/>
                  </a:lnTo>
                  <a:lnTo>
                    <a:pt x="334" y="87"/>
                  </a:lnTo>
                  <a:lnTo>
                    <a:pt x="329" y="87"/>
                  </a:lnTo>
                  <a:lnTo>
                    <a:pt x="327" y="85"/>
                  </a:lnTo>
                  <a:lnTo>
                    <a:pt x="326" y="87"/>
                  </a:lnTo>
                  <a:lnTo>
                    <a:pt x="324" y="87"/>
                  </a:lnTo>
                  <a:lnTo>
                    <a:pt x="323" y="87"/>
                  </a:lnTo>
                  <a:lnTo>
                    <a:pt x="321" y="87"/>
                  </a:lnTo>
                  <a:lnTo>
                    <a:pt x="323" y="85"/>
                  </a:lnTo>
                  <a:lnTo>
                    <a:pt x="324" y="80"/>
                  </a:lnTo>
                  <a:lnTo>
                    <a:pt x="324" y="77"/>
                  </a:lnTo>
                  <a:lnTo>
                    <a:pt x="324" y="75"/>
                  </a:lnTo>
                  <a:lnTo>
                    <a:pt x="324" y="72"/>
                  </a:lnTo>
                  <a:lnTo>
                    <a:pt x="323" y="72"/>
                  </a:lnTo>
                  <a:lnTo>
                    <a:pt x="324" y="68"/>
                  </a:lnTo>
                  <a:lnTo>
                    <a:pt x="324" y="66"/>
                  </a:lnTo>
                  <a:lnTo>
                    <a:pt x="323" y="63"/>
                  </a:lnTo>
                  <a:lnTo>
                    <a:pt x="326" y="64"/>
                  </a:lnTo>
                  <a:lnTo>
                    <a:pt x="326" y="63"/>
                  </a:lnTo>
                  <a:lnTo>
                    <a:pt x="324" y="63"/>
                  </a:lnTo>
                  <a:lnTo>
                    <a:pt x="324" y="63"/>
                  </a:lnTo>
                  <a:lnTo>
                    <a:pt x="323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18" y="63"/>
                  </a:lnTo>
                  <a:lnTo>
                    <a:pt x="318" y="61"/>
                  </a:lnTo>
                  <a:lnTo>
                    <a:pt x="318" y="60"/>
                  </a:lnTo>
                  <a:lnTo>
                    <a:pt x="320" y="60"/>
                  </a:lnTo>
                  <a:lnTo>
                    <a:pt x="320" y="60"/>
                  </a:lnTo>
                  <a:lnTo>
                    <a:pt x="321" y="58"/>
                  </a:lnTo>
                  <a:lnTo>
                    <a:pt x="321" y="58"/>
                  </a:lnTo>
                  <a:lnTo>
                    <a:pt x="321" y="55"/>
                  </a:lnTo>
                  <a:lnTo>
                    <a:pt x="323" y="53"/>
                  </a:lnTo>
                  <a:lnTo>
                    <a:pt x="324" y="53"/>
                  </a:lnTo>
                  <a:lnTo>
                    <a:pt x="324" y="53"/>
                  </a:lnTo>
                  <a:lnTo>
                    <a:pt x="323" y="53"/>
                  </a:lnTo>
                  <a:lnTo>
                    <a:pt x="320" y="57"/>
                  </a:lnTo>
                  <a:lnTo>
                    <a:pt x="320" y="58"/>
                  </a:lnTo>
                  <a:lnTo>
                    <a:pt x="318" y="58"/>
                  </a:lnTo>
                  <a:lnTo>
                    <a:pt x="316" y="60"/>
                  </a:lnTo>
                  <a:lnTo>
                    <a:pt x="316" y="60"/>
                  </a:lnTo>
                  <a:lnTo>
                    <a:pt x="315" y="58"/>
                  </a:lnTo>
                  <a:lnTo>
                    <a:pt x="315" y="58"/>
                  </a:lnTo>
                  <a:lnTo>
                    <a:pt x="315" y="57"/>
                  </a:lnTo>
                  <a:lnTo>
                    <a:pt x="315" y="55"/>
                  </a:lnTo>
                  <a:lnTo>
                    <a:pt x="315" y="52"/>
                  </a:lnTo>
                  <a:lnTo>
                    <a:pt x="316" y="50"/>
                  </a:lnTo>
                  <a:lnTo>
                    <a:pt x="316" y="49"/>
                  </a:lnTo>
                  <a:lnTo>
                    <a:pt x="316" y="49"/>
                  </a:lnTo>
                  <a:lnTo>
                    <a:pt x="316" y="47"/>
                  </a:lnTo>
                  <a:lnTo>
                    <a:pt x="318" y="47"/>
                  </a:lnTo>
                  <a:lnTo>
                    <a:pt x="320" y="46"/>
                  </a:lnTo>
                  <a:lnTo>
                    <a:pt x="321" y="41"/>
                  </a:lnTo>
                  <a:lnTo>
                    <a:pt x="324" y="35"/>
                  </a:lnTo>
                  <a:lnTo>
                    <a:pt x="324" y="35"/>
                  </a:lnTo>
                  <a:lnTo>
                    <a:pt x="323" y="35"/>
                  </a:lnTo>
                  <a:lnTo>
                    <a:pt x="323" y="33"/>
                  </a:lnTo>
                  <a:lnTo>
                    <a:pt x="324" y="27"/>
                  </a:lnTo>
                  <a:lnTo>
                    <a:pt x="326" y="27"/>
                  </a:lnTo>
                  <a:lnTo>
                    <a:pt x="326" y="25"/>
                  </a:lnTo>
                  <a:lnTo>
                    <a:pt x="326" y="22"/>
                  </a:lnTo>
                  <a:lnTo>
                    <a:pt x="326" y="20"/>
                  </a:lnTo>
                  <a:lnTo>
                    <a:pt x="326" y="19"/>
                  </a:lnTo>
                  <a:lnTo>
                    <a:pt x="326" y="17"/>
                  </a:lnTo>
                  <a:lnTo>
                    <a:pt x="326" y="16"/>
                  </a:lnTo>
                  <a:lnTo>
                    <a:pt x="324" y="11"/>
                  </a:lnTo>
                  <a:lnTo>
                    <a:pt x="324" y="9"/>
                  </a:lnTo>
                  <a:lnTo>
                    <a:pt x="326" y="8"/>
                  </a:lnTo>
                  <a:lnTo>
                    <a:pt x="324" y="8"/>
                  </a:lnTo>
                  <a:lnTo>
                    <a:pt x="323" y="8"/>
                  </a:lnTo>
                  <a:lnTo>
                    <a:pt x="323" y="6"/>
                  </a:lnTo>
                  <a:lnTo>
                    <a:pt x="324" y="5"/>
                  </a:lnTo>
                  <a:lnTo>
                    <a:pt x="326" y="3"/>
                  </a:lnTo>
                  <a:lnTo>
                    <a:pt x="327" y="1"/>
                  </a:lnTo>
                  <a:lnTo>
                    <a:pt x="329" y="1"/>
                  </a:lnTo>
                  <a:lnTo>
                    <a:pt x="331" y="1"/>
                  </a:lnTo>
                  <a:lnTo>
                    <a:pt x="3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3" name="Freeform 169">
              <a:extLst>
                <a:ext uri="{FF2B5EF4-FFF2-40B4-BE49-F238E27FC236}">
                  <a16:creationId xmlns:a16="http://schemas.microsoft.com/office/drawing/2014/main" id="{92FFA381-EFD7-40F7-98E2-85FFE290B05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7910" y="3474448"/>
              <a:ext cx="38984" cy="38984"/>
            </a:xfrm>
            <a:custGeom>
              <a:avLst/>
              <a:gdLst>
                <a:gd name="T0" fmla="*/ 4 w 20"/>
                <a:gd name="T1" fmla="*/ 14 h 20"/>
                <a:gd name="T2" fmla="*/ 4 w 20"/>
                <a:gd name="T3" fmla="*/ 15 h 20"/>
                <a:gd name="T4" fmla="*/ 4 w 20"/>
                <a:gd name="T5" fmla="*/ 15 h 20"/>
                <a:gd name="T6" fmla="*/ 3 w 20"/>
                <a:gd name="T7" fmla="*/ 18 h 20"/>
                <a:gd name="T8" fmla="*/ 3 w 20"/>
                <a:gd name="T9" fmla="*/ 18 h 20"/>
                <a:gd name="T10" fmla="*/ 1 w 20"/>
                <a:gd name="T11" fmla="*/ 20 h 20"/>
                <a:gd name="T12" fmla="*/ 0 w 20"/>
                <a:gd name="T13" fmla="*/ 18 h 20"/>
                <a:gd name="T14" fmla="*/ 0 w 20"/>
                <a:gd name="T15" fmla="*/ 18 h 20"/>
                <a:gd name="T16" fmla="*/ 3 w 20"/>
                <a:gd name="T17" fmla="*/ 15 h 20"/>
                <a:gd name="T18" fmla="*/ 4 w 20"/>
                <a:gd name="T19" fmla="*/ 14 h 20"/>
                <a:gd name="T20" fmla="*/ 14 w 20"/>
                <a:gd name="T21" fmla="*/ 0 h 20"/>
                <a:gd name="T22" fmla="*/ 15 w 20"/>
                <a:gd name="T23" fmla="*/ 0 h 20"/>
                <a:gd name="T24" fmla="*/ 17 w 20"/>
                <a:gd name="T25" fmla="*/ 0 h 20"/>
                <a:gd name="T26" fmla="*/ 17 w 20"/>
                <a:gd name="T27" fmla="*/ 0 h 20"/>
                <a:gd name="T28" fmla="*/ 17 w 20"/>
                <a:gd name="T29" fmla="*/ 1 h 20"/>
                <a:gd name="T30" fmla="*/ 19 w 20"/>
                <a:gd name="T31" fmla="*/ 1 h 20"/>
                <a:gd name="T32" fmla="*/ 20 w 20"/>
                <a:gd name="T33" fmla="*/ 1 h 20"/>
                <a:gd name="T34" fmla="*/ 20 w 20"/>
                <a:gd name="T35" fmla="*/ 4 h 20"/>
                <a:gd name="T36" fmla="*/ 20 w 20"/>
                <a:gd name="T37" fmla="*/ 6 h 20"/>
                <a:gd name="T38" fmla="*/ 20 w 20"/>
                <a:gd name="T39" fmla="*/ 7 h 20"/>
                <a:gd name="T40" fmla="*/ 20 w 20"/>
                <a:gd name="T41" fmla="*/ 12 h 20"/>
                <a:gd name="T42" fmla="*/ 19 w 20"/>
                <a:gd name="T43" fmla="*/ 12 h 20"/>
                <a:gd name="T44" fmla="*/ 19 w 20"/>
                <a:gd name="T45" fmla="*/ 15 h 20"/>
                <a:gd name="T46" fmla="*/ 19 w 20"/>
                <a:gd name="T47" fmla="*/ 15 h 20"/>
                <a:gd name="T48" fmla="*/ 17 w 20"/>
                <a:gd name="T49" fmla="*/ 15 h 20"/>
                <a:gd name="T50" fmla="*/ 15 w 20"/>
                <a:gd name="T51" fmla="*/ 17 h 20"/>
                <a:gd name="T52" fmla="*/ 14 w 20"/>
                <a:gd name="T53" fmla="*/ 18 h 20"/>
                <a:gd name="T54" fmla="*/ 11 w 20"/>
                <a:gd name="T55" fmla="*/ 18 h 20"/>
                <a:gd name="T56" fmla="*/ 11 w 20"/>
                <a:gd name="T57" fmla="*/ 18 h 20"/>
                <a:gd name="T58" fmla="*/ 9 w 20"/>
                <a:gd name="T59" fmla="*/ 17 h 20"/>
                <a:gd name="T60" fmla="*/ 11 w 20"/>
                <a:gd name="T61" fmla="*/ 15 h 20"/>
                <a:gd name="T62" fmla="*/ 11 w 20"/>
                <a:gd name="T63" fmla="*/ 14 h 20"/>
                <a:gd name="T64" fmla="*/ 12 w 20"/>
                <a:gd name="T65" fmla="*/ 12 h 20"/>
                <a:gd name="T66" fmla="*/ 14 w 20"/>
                <a:gd name="T67" fmla="*/ 12 h 20"/>
                <a:gd name="T68" fmla="*/ 15 w 20"/>
                <a:gd name="T69" fmla="*/ 12 h 20"/>
                <a:gd name="T70" fmla="*/ 14 w 20"/>
                <a:gd name="T71" fmla="*/ 11 h 20"/>
                <a:gd name="T72" fmla="*/ 14 w 20"/>
                <a:gd name="T73" fmla="*/ 11 h 20"/>
                <a:gd name="T74" fmla="*/ 12 w 20"/>
                <a:gd name="T75" fmla="*/ 11 h 20"/>
                <a:gd name="T76" fmla="*/ 12 w 20"/>
                <a:gd name="T77" fmla="*/ 11 h 20"/>
                <a:gd name="T78" fmla="*/ 11 w 20"/>
                <a:gd name="T79" fmla="*/ 11 h 20"/>
                <a:gd name="T80" fmla="*/ 11 w 20"/>
                <a:gd name="T81" fmla="*/ 11 h 20"/>
                <a:gd name="T82" fmla="*/ 11 w 20"/>
                <a:gd name="T83" fmla="*/ 11 h 20"/>
                <a:gd name="T84" fmla="*/ 12 w 20"/>
                <a:gd name="T85" fmla="*/ 9 h 20"/>
                <a:gd name="T86" fmla="*/ 11 w 20"/>
                <a:gd name="T87" fmla="*/ 7 h 20"/>
                <a:gd name="T88" fmla="*/ 11 w 20"/>
                <a:gd name="T89" fmla="*/ 6 h 20"/>
                <a:gd name="T90" fmla="*/ 11 w 20"/>
                <a:gd name="T91" fmla="*/ 6 h 20"/>
                <a:gd name="T92" fmla="*/ 12 w 20"/>
                <a:gd name="T93" fmla="*/ 3 h 20"/>
                <a:gd name="T94" fmla="*/ 12 w 20"/>
                <a:gd name="T95" fmla="*/ 3 h 20"/>
                <a:gd name="T96" fmla="*/ 12 w 20"/>
                <a:gd name="T97" fmla="*/ 1 h 20"/>
                <a:gd name="T98" fmla="*/ 14 w 20"/>
                <a:gd name="T9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" h="20">
                  <a:moveTo>
                    <a:pt x="4" y="14"/>
                  </a:moveTo>
                  <a:lnTo>
                    <a:pt x="4" y="15"/>
                  </a:lnTo>
                  <a:lnTo>
                    <a:pt x="4" y="15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1" y="20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" y="15"/>
                  </a:lnTo>
                  <a:lnTo>
                    <a:pt x="4" y="14"/>
                  </a:lnTo>
                  <a:close/>
                  <a:moveTo>
                    <a:pt x="14" y="0"/>
                  </a:moveTo>
                  <a:lnTo>
                    <a:pt x="15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4"/>
                  </a:lnTo>
                  <a:lnTo>
                    <a:pt x="20" y="6"/>
                  </a:lnTo>
                  <a:lnTo>
                    <a:pt x="20" y="7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7" y="15"/>
                  </a:lnTo>
                  <a:lnTo>
                    <a:pt x="15" y="17"/>
                  </a:lnTo>
                  <a:lnTo>
                    <a:pt x="14" y="18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1" y="14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4" name="Freeform 170">
              <a:extLst>
                <a:ext uri="{FF2B5EF4-FFF2-40B4-BE49-F238E27FC236}">
                  <a16:creationId xmlns:a16="http://schemas.microsoft.com/office/drawing/2014/main" id="{844C9525-4330-4FA6-841B-581132F36D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50859" y="3891582"/>
              <a:ext cx="74070" cy="17544"/>
            </a:xfrm>
            <a:custGeom>
              <a:avLst/>
              <a:gdLst>
                <a:gd name="T0" fmla="*/ 1 w 38"/>
                <a:gd name="T1" fmla="*/ 6 h 9"/>
                <a:gd name="T2" fmla="*/ 1 w 38"/>
                <a:gd name="T3" fmla="*/ 6 h 9"/>
                <a:gd name="T4" fmla="*/ 1 w 38"/>
                <a:gd name="T5" fmla="*/ 8 h 9"/>
                <a:gd name="T6" fmla="*/ 1 w 38"/>
                <a:gd name="T7" fmla="*/ 8 h 9"/>
                <a:gd name="T8" fmla="*/ 1 w 38"/>
                <a:gd name="T9" fmla="*/ 8 h 9"/>
                <a:gd name="T10" fmla="*/ 0 w 38"/>
                <a:gd name="T11" fmla="*/ 8 h 9"/>
                <a:gd name="T12" fmla="*/ 0 w 38"/>
                <a:gd name="T13" fmla="*/ 8 h 9"/>
                <a:gd name="T14" fmla="*/ 0 w 38"/>
                <a:gd name="T15" fmla="*/ 6 h 9"/>
                <a:gd name="T16" fmla="*/ 0 w 38"/>
                <a:gd name="T17" fmla="*/ 6 h 9"/>
                <a:gd name="T18" fmla="*/ 36 w 38"/>
                <a:gd name="T19" fmla="*/ 6 h 9"/>
                <a:gd name="T20" fmla="*/ 38 w 38"/>
                <a:gd name="T21" fmla="*/ 6 h 9"/>
                <a:gd name="T22" fmla="*/ 36 w 38"/>
                <a:gd name="T23" fmla="*/ 6 h 9"/>
                <a:gd name="T24" fmla="*/ 34 w 38"/>
                <a:gd name="T25" fmla="*/ 6 h 9"/>
                <a:gd name="T26" fmla="*/ 36 w 38"/>
                <a:gd name="T27" fmla="*/ 6 h 9"/>
                <a:gd name="T28" fmla="*/ 15 w 38"/>
                <a:gd name="T29" fmla="*/ 1 h 9"/>
                <a:gd name="T30" fmla="*/ 25 w 38"/>
                <a:gd name="T31" fmla="*/ 1 h 9"/>
                <a:gd name="T32" fmla="*/ 27 w 38"/>
                <a:gd name="T33" fmla="*/ 1 h 9"/>
                <a:gd name="T34" fmla="*/ 27 w 38"/>
                <a:gd name="T35" fmla="*/ 1 h 9"/>
                <a:gd name="T36" fmla="*/ 30 w 38"/>
                <a:gd name="T37" fmla="*/ 1 h 9"/>
                <a:gd name="T38" fmla="*/ 33 w 38"/>
                <a:gd name="T39" fmla="*/ 3 h 9"/>
                <a:gd name="T40" fmla="*/ 31 w 38"/>
                <a:gd name="T41" fmla="*/ 6 h 9"/>
                <a:gd name="T42" fmla="*/ 30 w 38"/>
                <a:gd name="T43" fmla="*/ 8 h 9"/>
                <a:gd name="T44" fmla="*/ 25 w 38"/>
                <a:gd name="T45" fmla="*/ 9 h 9"/>
                <a:gd name="T46" fmla="*/ 23 w 38"/>
                <a:gd name="T47" fmla="*/ 9 h 9"/>
                <a:gd name="T48" fmla="*/ 22 w 38"/>
                <a:gd name="T49" fmla="*/ 9 h 9"/>
                <a:gd name="T50" fmla="*/ 19 w 38"/>
                <a:gd name="T51" fmla="*/ 9 h 9"/>
                <a:gd name="T52" fmla="*/ 15 w 38"/>
                <a:gd name="T53" fmla="*/ 9 h 9"/>
                <a:gd name="T54" fmla="*/ 14 w 38"/>
                <a:gd name="T55" fmla="*/ 9 h 9"/>
                <a:gd name="T56" fmla="*/ 11 w 38"/>
                <a:gd name="T57" fmla="*/ 9 h 9"/>
                <a:gd name="T58" fmla="*/ 11 w 38"/>
                <a:gd name="T59" fmla="*/ 6 h 9"/>
                <a:gd name="T60" fmla="*/ 11 w 38"/>
                <a:gd name="T61" fmla="*/ 5 h 9"/>
                <a:gd name="T62" fmla="*/ 9 w 38"/>
                <a:gd name="T63" fmla="*/ 3 h 9"/>
                <a:gd name="T64" fmla="*/ 11 w 38"/>
                <a:gd name="T65" fmla="*/ 1 h 9"/>
                <a:gd name="T66" fmla="*/ 12 w 38"/>
                <a:gd name="T6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" h="9">
                  <a:moveTo>
                    <a:pt x="1" y="6"/>
                  </a:move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close/>
                  <a:moveTo>
                    <a:pt x="36" y="6"/>
                  </a:move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6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6" y="6"/>
                  </a:lnTo>
                  <a:close/>
                  <a:moveTo>
                    <a:pt x="12" y="0"/>
                  </a:moveTo>
                  <a:lnTo>
                    <a:pt x="1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30" y="8"/>
                  </a:lnTo>
                  <a:lnTo>
                    <a:pt x="28" y="9"/>
                  </a:lnTo>
                  <a:lnTo>
                    <a:pt x="25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2" y="9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7" y="8"/>
                  </a:lnTo>
                  <a:lnTo>
                    <a:pt x="15" y="9"/>
                  </a:lnTo>
                  <a:lnTo>
                    <a:pt x="14" y="9"/>
                  </a:lnTo>
                  <a:lnTo>
                    <a:pt x="14" y="9"/>
                  </a:lnTo>
                  <a:lnTo>
                    <a:pt x="12" y="9"/>
                  </a:lnTo>
                  <a:lnTo>
                    <a:pt x="11" y="9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5" name="Freeform 171">
              <a:extLst>
                <a:ext uri="{FF2B5EF4-FFF2-40B4-BE49-F238E27FC236}">
                  <a16:creationId xmlns:a16="http://schemas.microsoft.com/office/drawing/2014/main" id="{E9C0B154-F430-416E-BB91-0070F418648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7239" y="5109846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2 w 2"/>
                <a:gd name="T9" fmla="*/ 2 h 2"/>
                <a:gd name="T10" fmla="*/ 0 w 2"/>
                <a:gd name="T11" fmla="*/ 2 h 2"/>
                <a:gd name="T12" fmla="*/ 0 w 2"/>
                <a:gd name="T13" fmla="*/ 2 h 2"/>
                <a:gd name="T14" fmla="*/ 0 w 2"/>
                <a:gd name="T15" fmla="*/ 0 h 2"/>
                <a:gd name="T16" fmla="*/ 0 w 2"/>
                <a:gd name="T1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6" name="Freeform 172">
              <a:extLst>
                <a:ext uri="{FF2B5EF4-FFF2-40B4-BE49-F238E27FC236}">
                  <a16:creationId xmlns:a16="http://schemas.microsoft.com/office/drawing/2014/main" id="{CBC573A2-0B09-4DF9-80B6-7A268E70F9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76378" y="2991042"/>
              <a:ext cx="5848" cy="13645"/>
            </a:xfrm>
            <a:custGeom>
              <a:avLst/>
              <a:gdLst>
                <a:gd name="T0" fmla="*/ 3 w 3"/>
                <a:gd name="T1" fmla="*/ 5 h 7"/>
                <a:gd name="T2" fmla="*/ 3 w 3"/>
                <a:gd name="T3" fmla="*/ 5 h 7"/>
                <a:gd name="T4" fmla="*/ 3 w 3"/>
                <a:gd name="T5" fmla="*/ 5 h 7"/>
                <a:gd name="T6" fmla="*/ 3 w 3"/>
                <a:gd name="T7" fmla="*/ 5 h 7"/>
                <a:gd name="T8" fmla="*/ 3 w 3"/>
                <a:gd name="T9" fmla="*/ 7 h 7"/>
                <a:gd name="T10" fmla="*/ 1 w 3"/>
                <a:gd name="T11" fmla="*/ 5 h 7"/>
                <a:gd name="T12" fmla="*/ 1 w 3"/>
                <a:gd name="T13" fmla="*/ 5 h 7"/>
                <a:gd name="T14" fmla="*/ 3 w 3"/>
                <a:gd name="T15" fmla="*/ 5 h 7"/>
                <a:gd name="T16" fmla="*/ 3 w 3"/>
                <a:gd name="T17" fmla="*/ 5 h 7"/>
                <a:gd name="T18" fmla="*/ 0 w 3"/>
                <a:gd name="T19" fmla="*/ 0 h 7"/>
                <a:gd name="T20" fmla="*/ 1 w 3"/>
                <a:gd name="T21" fmla="*/ 0 h 7"/>
                <a:gd name="T22" fmla="*/ 1 w 3"/>
                <a:gd name="T23" fmla="*/ 0 h 7"/>
                <a:gd name="T24" fmla="*/ 1 w 3"/>
                <a:gd name="T25" fmla="*/ 2 h 7"/>
                <a:gd name="T26" fmla="*/ 1 w 3"/>
                <a:gd name="T27" fmla="*/ 3 h 7"/>
                <a:gd name="T28" fmla="*/ 1 w 3"/>
                <a:gd name="T29" fmla="*/ 3 h 7"/>
                <a:gd name="T30" fmla="*/ 1 w 3"/>
                <a:gd name="T31" fmla="*/ 5 h 7"/>
                <a:gd name="T32" fmla="*/ 0 w 3"/>
                <a:gd name="T33" fmla="*/ 5 h 7"/>
                <a:gd name="T34" fmla="*/ 0 w 3"/>
                <a:gd name="T35" fmla="*/ 5 h 7"/>
                <a:gd name="T36" fmla="*/ 0 w 3"/>
                <a:gd name="T37" fmla="*/ 3 h 7"/>
                <a:gd name="T38" fmla="*/ 0 w 3"/>
                <a:gd name="T39" fmla="*/ 3 h 7"/>
                <a:gd name="T40" fmla="*/ 0 w 3"/>
                <a:gd name="T41" fmla="*/ 2 h 7"/>
                <a:gd name="T42" fmla="*/ 0 w 3"/>
                <a:gd name="T43" fmla="*/ 0 h 7"/>
                <a:gd name="T44" fmla="*/ 0 w 3"/>
                <a:gd name="T45" fmla="*/ 0 h 7"/>
                <a:gd name="T46" fmla="*/ 0 w 3"/>
                <a:gd name="T47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" h="7"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7" name="Freeform 173">
              <a:extLst>
                <a:ext uri="{FF2B5EF4-FFF2-40B4-BE49-F238E27FC236}">
                  <a16:creationId xmlns:a16="http://schemas.microsoft.com/office/drawing/2014/main" id="{4B5EC62B-AFCD-463A-85A4-EC4A55DA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6160686" y="2702557"/>
              <a:ext cx="284586" cy="218313"/>
            </a:xfrm>
            <a:custGeom>
              <a:avLst/>
              <a:gdLst>
                <a:gd name="T0" fmla="*/ 67 w 146"/>
                <a:gd name="T1" fmla="*/ 3 h 112"/>
                <a:gd name="T2" fmla="*/ 68 w 146"/>
                <a:gd name="T3" fmla="*/ 10 h 112"/>
                <a:gd name="T4" fmla="*/ 81 w 146"/>
                <a:gd name="T5" fmla="*/ 8 h 112"/>
                <a:gd name="T6" fmla="*/ 109 w 146"/>
                <a:gd name="T7" fmla="*/ 10 h 112"/>
                <a:gd name="T8" fmla="*/ 128 w 146"/>
                <a:gd name="T9" fmla="*/ 8 h 112"/>
                <a:gd name="T10" fmla="*/ 130 w 146"/>
                <a:gd name="T11" fmla="*/ 11 h 112"/>
                <a:gd name="T12" fmla="*/ 136 w 146"/>
                <a:gd name="T13" fmla="*/ 14 h 112"/>
                <a:gd name="T14" fmla="*/ 141 w 146"/>
                <a:gd name="T15" fmla="*/ 32 h 112"/>
                <a:gd name="T16" fmla="*/ 142 w 146"/>
                <a:gd name="T17" fmla="*/ 41 h 112"/>
                <a:gd name="T18" fmla="*/ 133 w 146"/>
                <a:gd name="T19" fmla="*/ 47 h 112"/>
                <a:gd name="T20" fmla="*/ 135 w 146"/>
                <a:gd name="T21" fmla="*/ 52 h 112"/>
                <a:gd name="T22" fmla="*/ 139 w 146"/>
                <a:gd name="T23" fmla="*/ 55 h 112"/>
                <a:gd name="T24" fmla="*/ 138 w 146"/>
                <a:gd name="T25" fmla="*/ 62 h 112"/>
                <a:gd name="T26" fmla="*/ 139 w 146"/>
                <a:gd name="T27" fmla="*/ 68 h 112"/>
                <a:gd name="T28" fmla="*/ 144 w 146"/>
                <a:gd name="T29" fmla="*/ 76 h 112"/>
                <a:gd name="T30" fmla="*/ 144 w 146"/>
                <a:gd name="T31" fmla="*/ 79 h 112"/>
                <a:gd name="T32" fmla="*/ 146 w 146"/>
                <a:gd name="T33" fmla="*/ 84 h 112"/>
                <a:gd name="T34" fmla="*/ 139 w 146"/>
                <a:gd name="T35" fmla="*/ 87 h 112"/>
                <a:gd name="T36" fmla="*/ 128 w 146"/>
                <a:gd name="T37" fmla="*/ 96 h 112"/>
                <a:gd name="T38" fmla="*/ 125 w 146"/>
                <a:gd name="T39" fmla="*/ 106 h 112"/>
                <a:gd name="T40" fmla="*/ 125 w 146"/>
                <a:gd name="T41" fmla="*/ 110 h 112"/>
                <a:gd name="T42" fmla="*/ 125 w 146"/>
                <a:gd name="T43" fmla="*/ 112 h 112"/>
                <a:gd name="T44" fmla="*/ 116 w 146"/>
                <a:gd name="T45" fmla="*/ 109 h 112"/>
                <a:gd name="T46" fmla="*/ 109 w 146"/>
                <a:gd name="T47" fmla="*/ 104 h 112"/>
                <a:gd name="T48" fmla="*/ 100 w 146"/>
                <a:gd name="T49" fmla="*/ 106 h 112"/>
                <a:gd name="T50" fmla="*/ 95 w 146"/>
                <a:gd name="T51" fmla="*/ 106 h 112"/>
                <a:gd name="T52" fmla="*/ 90 w 146"/>
                <a:gd name="T53" fmla="*/ 106 h 112"/>
                <a:gd name="T54" fmla="*/ 87 w 146"/>
                <a:gd name="T55" fmla="*/ 109 h 112"/>
                <a:gd name="T56" fmla="*/ 82 w 146"/>
                <a:gd name="T57" fmla="*/ 109 h 112"/>
                <a:gd name="T58" fmla="*/ 81 w 146"/>
                <a:gd name="T59" fmla="*/ 106 h 112"/>
                <a:gd name="T60" fmla="*/ 78 w 146"/>
                <a:gd name="T61" fmla="*/ 101 h 112"/>
                <a:gd name="T62" fmla="*/ 73 w 146"/>
                <a:gd name="T63" fmla="*/ 106 h 112"/>
                <a:gd name="T64" fmla="*/ 68 w 146"/>
                <a:gd name="T65" fmla="*/ 103 h 112"/>
                <a:gd name="T66" fmla="*/ 65 w 146"/>
                <a:gd name="T67" fmla="*/ 96 h 112"/>
                <a:gd name="T68" fmla="*/ 60 w 146"/>
                <a:gd name="T69" fmla="*/ 95 h 112"/>
                <a:gd name="T70" fmla="*/ 57 w 146"/>
                <a:gd name="T71" fmla="*/ 93 h 112"/>
                <a:gd name="T72" fmla="*/ 53 w 146"/>
                <a:gd name="T73" fmla="*/ 93 h 112"/>
                <a:gd name="T74" fmla="*/ 53 w 146"/>
                <a:gd name="T75" fmla="*/ 90 h 112"/>
                <a:gd name="T76" fmla="*/ 51 w 146"/>
                <a:gd name="T77" fmla="*/ 88 h 112"/>
                <a:gd name="T78" fmla="*/ 41 w 146"/>
                <a:gd name="T79" fmla="*/ 85 h 112"/>
                <a:gd name="T80" fmla="*/ 41 w 146"/>
                <a:gd name="T81" fmla="*/ 90 h 112"/>
                <a:gd name="T82" fmla="*/ 37 w 146"/>
                <a:gd name="T83" fmla="*/ 91 h 112"/>
                <a:gd name="T84" fmla="*/ 32 w 146"/>
                <a:gd name="T85" fmla="*/ 87 h 112"/>
                <a:gd name="T86" fmla="*/ 34 w 146"/>
                <a:gd name="T87" fmla="*/ 84 h 112"/>
                <a:gd name="T88" fmla="*/ 34 w 146"/>
                <a:gd name="T89" fmla="*/ 82 h 112"/>
                <a:gd name="T90" fmla="*/ 27 w 146"/>
                <a:gd name="T91" fmla="*/ 80 h 112"/>
                <a:gd name="T92" fmla="*/ 21 w 146"/>
                <a:gd name="T93" fmla="*/ 79 h 112"/>
                <a:gd name="T94" fmla="*/ 18 w 146"/>
                <a:gd name="T95" fmla="*/ 76 h 112"/>
                <a:gd name="T96" fmla="*/ 13 w 146"/>
                <a:gd name="T97" fmla="*/ 77 h 112"/>
                <a:gd name="T98" fmla="*/ 13 w 146"/>
                <a:gd name="T99" fmla="*/ 73 h 112"/>
                <a:gd name="T100" fmla="*/ 10 w 146"/>
                <a:gd name="T101" fmla="*/ 65 h 112"/>
                <a:gd name="T102" fmla="*/ 8 w 146"/>
                <a:gd name="T103" fmla="*/ 60 h 112"/>
                <a:gd name="T104" fmla="*/ 10 w 146"/>
                <a:gd name="T105" fmla="*/ 54 h 112"/>
                <a:gd name="T106" fmla="*/ 8 w 146"/>
                <a:gd name="T107" fmla="*/ 51 h 112"/>
                <a:gd name="T108" fmla="*/ 8 w 146"/>
                <a:gd name="T109" fmla="*/ 46 h 112"/>
                <a:gd name="T110" fmla="*/ 2 w 146"/>
                <a:gd name="T111" fmla="*/ 36 h 112"/>
                <a:gd name="T112" fmla="*/ 5 w 146"/>
                <a:gd name="T113" fmla="*/ 30 h 112"/>
                <a:gd name="T114" fmla="*/ 7 w 146"/>
                <a:gd name="T115" fmla="*/ 24 h 112"/>
                <a:gd name="T116" fmla="*/ 7 w 146"/>
                <a:gd name="T117" fmla="*/ 21 h 112"/>
                <a:gd name="T118" fmla="*/ 2 w 146"/>
                <a:gd name="T119" fmla="*/ 17 h 112"/>
                <a:gd name="T120" fmla="*/ 29 w 146"/>
                <a:gd name="T121" fmla="*/ 11 h 112"/>
                <a:gd name="T122" fmla="*/ 37 w 146"/>
                <a:gd name="T123" fmla="*/ 5 h 112"/>
                <a:gd name="T124" fmla="*/ 59 w 146"/>
                <a:gd name="T12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6" h="112">
                  <a:moveTo>
                    <a:pt x="62" y="0"/>
                  </a:moveTo>
                  <a:lnTo>
                    <a:pt x="65" y="2"/>
                  </a:lnTo>
                  <a:lnTo>
                    <a:pt x="68" y="3"/>
                  </a:lnTo>
                  <a:lnTo>
                    <a:pt x="68" y="3"/>
                  </a:lnTo>
                  <a:lnTo>
                    <a:pt x="67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5" y="6"/>
                  </a:lnTo>
                  <a:lnTo>
                    <a:pt x="67" y="8"/>
                  </a:lnTo>
                  <a:lnTo>
                    <a:pt x="68" y="10"/>
                  </a:lnTo>
                  <a:lnTo>
                    <a:pt x="71" y="10"/>
                  </a:lnTo>
                  <a:lnTo>
                    <a:pt x="78" y="10"/>
                  </a:lnTo>
                  <a:lnTo>
                    <a:pt x="79" y="8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4" y="8"/>
                  </a:lnTo>
                  <a:lnTo>
                    <a:pt x="89" y="8"/>
                  </a:lnTo>
                  <a:lnTo>
                    <a:pt x="95" y="8"/>
                  </a:lnTo>
                  <a:lnTo>
                    <a:pt x="103" y="8"/>
                  </a:lnTo>
                  <a:lnTo>
                    <a:pt x="109" y="10"/>
                  </a:lnTo>
                  <a:lnTo>
                    <a:pt x="117" y="10"/>
                  </a:lnTo>
                  <a:lnTo>
                    <a:pt x="125" y="10"/>
                  </a:lnTo>
                  <a:lnTo>
                    <a:pt x="127" y="10"/>
                  </a:lnTo>
                  <a:lnTo>
                    <a:pt x="127" y="8"/>
                  </a:lnTo>
                  <a:lnTo>
                    <a:pt x="128" y="8"/>
                  </a:lnTo>
                  <a:lnTo>
                    <a:pt x="128" y="10"/>
                  </a:lnTo>
                  <a:lnTo>
                    <a:pt x="130" y="10"/>
                  </a:lnTo>
                  <a:lnTo>
                    <a:pt x="130" y="10"/>
                  </a:lnTo>
                  <a:lnTo>
                    <a:pt x="130" y="11"/>
                  </a:lnTo>
                  <a:lnTo>
                    <a:pt x="130" y="11"/>
                  </a:lnTo>
                  <a:lnTo>
                    <a:pt x="131" y="11"/>
                  </a:lnTo>
                  <a:lnTo>
                    <a:pt x="133" y="11"/>
                  </a:lnTo>
                  <a:lnTo>
                    <a:pt x="135" y="13"/>
                  </a:lnTo>
                  <a:lnTo>
                    <a:pt x="136" y="14"/>
                  </a:lnTo>
                  <a:lnTo>
                    <a:pt x="136" y="14"/>
                  </a:lnTo>
                  <a:lnTo>
                    <a:pt x="136" y="16"/>
                  </a:lnTo>
                  <a:lnTo>
                    <a:pt x="136" y="17"/>
                  </a:lnTo>
                  <a:lnTo>
                    <a:pt x="136" y="17"/>
                  </a:lnTo>
                  <a:lnTo>
                    <a:pt x="138" y="24"/>
                  </a:lnTo>
                  <a:lnTo>
                    <a:pt x="141" y="32"/>
                  </a:lnTo>
                  <a:lnTo>
                    <a:pt x="142" y="33"/>
                  </a:lnTo>
                  <a:lnTo>
                    <a:pt x="142" y="36"/>
                  </a:lnTo>
                  <a:lnTo>
                    <a:pt x="142" y="38"/>
                  </a:lnTo>
                  <a:lnTo>
                    <a:pt x="142" y="40"/>
                  </a:lnTo>
                  <a:lnTo>
                    <a:pt x="142" y="41"/>
                  </a:lnTo>
                  <a:lnTo>
                    <a:pt x="142" y="43"/>
                  </a:lnTo>
                  <a:lnTo>
                    <a:pt x="141" y="43"/>
                  </a:lnTo>
                  <a:lnTo>
                    <a:pt x="136" y="44"/>
                  </a:lnTo>
                  <a:lnTo>
                    <a:pt x="135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1" y="49"/>
                  </a:lnTo>
                  <a:lnTo>
                    <a:pt x="131" y="51"/>
                  </a:lnTo>
                  <a:lnTo>
                    <a:pt x="131" y="51"/>
                  </a:lnTo>
                  <a:lnTo>
                    <a:pt x="135" y="52"/>
                  </a:lnTo>
                  <a:lnTo>
                    <a:pt x="136" y="52"/>
                  </a:lnTo>
                  <a:lnTo>
                    <a:pt x="136" y="52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8" y="63"/>
                  </a:lnTo>
                  <a:lnTo>
                    <a:pt x="138" y="65"/>
                  </a:lnTo>
                  <a:lnTo>
                    <a:pt x="139" y="66"/>
                  </a:lnTo>
                  <a:lnTo>
                    <a:pt x="139" y="68"/>
                  </a:lnTo>
                  <a:lnTo>
                    <a:pt x="139" y="68"/>
                  </a:lnTo>
                  <a:lnTo>
                    <a:pt x="139" y="69"/>
                  </a:lnTo>
                  <a:lnTo>
                    <a:pt x="139" y="69"/>
                  </a:lnTo>
                  <a:lnTo>
                    <a:pt x="142" y="73"/>
                  </a:lnTo>
                  <a:lnTo>
                    <a:pt x="142" y="74"/>
                  </a:lnTo>
                  <a:lnTo>
                    <a:pt x="144" y="76"/>
                  </a:lnTo>
                  <a:lnTo>
                    <a:pt x="146" y="77"/>
                  </a:lnTo>
                  <a:lnTo>
                    <a:pt x="146" y="77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80"/>
                  </a:lnTo>
                  <a:lnTo>
                    <a:pt x="146" y="82"/>
                  </a:lnTo>
                  <a:lnTo>
                    <a:pt x="146" y="84"/>
                  </a:lnTo>
                  <a:lnTo>
                    <a:pt x="144" y="84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39" y="87"/>
                  </a:lnTo>
                  <a:lnTo>
                    <a:pt x="139" y="87"/>
                  </a:lnTo>
                  <a:lnTo>
                    <a:pt x="136" y="90"/>
                  </a:lnTo>
                  <a:lnTo>
                    <a:pt x="135" y="90"/>
                  </a:lnTo>
                  <a:lnTo>
                    <a:pt x="133" y="93"/>
                  </a:lnTo>
                  <a:lnTo>
                    <a:pt x="130" y="96"/>
                  </a:lnTo>
                  <a:lnTo>
                    <a:pt x="128" y="96"/>
                  </a:lnTo>
                  <a:lnTo>
                    <a:pt x="128" y="98"/>
                  </a:lnTo>
                  <a:lnTo>
                    <a:pt x="125" y="101"/>
                  </a:lnTo>
                  <a:lnTo>
                    <a:pt x="123" y="103"/>
                  </a:lnTo>
                  <a:lnTo>
                    <a:pt x="125" y="104"/>
                  </a:lnTo>
                  <a:lnTo>
                    <a:pt x="125" y="106"/>
                  </a:lnTo>
                  <a:lnTo>
                    <a:pt x="125" y="107"/>
                  </a:lnTo>
                  <a:lnTo>
                    <a:pt x="125" y="107"/>
                  </a:lnTo>
                  <a:lnTo>
                    <a:pt x="125" y="109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7" y="110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5" y="112"/>
                  </a:lnTo>
                  <a:lnTo>
                    <a:pt x="123" y="110"/>
                  </a:lnTo>
                  <a:lnTo>
                    <a:pt x="122" y="110"/>
                  </a:lnTo>
                  <a:lnTo>
                    <a:pt x="122" y="110"/>
                  </a:lnTo>
                  <a:lnTo>
                    <a:pt x="117" y="109"/>
                  </a:lnTo>
                  <a:lnTo>
                    <a:pt x="116" y="109"/>
                  </a:lnTo>
                  <a:lnTo>
                    <a:pt x="116" y="107"/>
                  </a:lnTo>
                  <a:lnTo>
                    <a:pt x="114" y="107"/>
                  </a:lnTo>
                  <a:lnTo>
                    <a:pt x="112" y="106"/>
                  </a:lnTo>
                  <a:lnTo>
                    <a:pt x="111" y="106"/>
                  </a:lnTo>
                  <a:lnTo>
                    <a:pt x="109" y="104"/>
                  </a:lnTo>
                  <a:lnTo>
                    <a:pt x="106" y="104"/>
                  </a:lnTo>
                  <a:lnTo>
                    <a:pt x="103" y="104"/>
                  </a:lnTo>
                  <a:lnTo>
                    <a:pt x="103" y="104"/>
                  </a:lnTo>
                  <a:lnTo>
                    <a:pt x="101" y="104"/>
                  </a:lnTo>
                  <a:lnTo>
                    <a:pt x="100" y="106"/>
                  </a:lnTo>
                  <a:lnTo>
                    <a:pt x="100" y="107"/>
                  </a:lnTo>
                  <a:lnTo>
                    <a:pt x="98" y="107"/>
                  </a:lnTo>
                  <a:lnTo>
                    <a:pt x="97" y="106"/>
                  </a:lnTo>
                  <a:lnTo>
                    <a:pt x="97" y="106"/>
                  </a:lnTo>
                  <a:lnTo>
                    <a:pt x="95" y="106"/>
                  </a:lnTo>
                  <a:lnTo>
                    <a:pt x="94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0" y="106"/>
                  </a:lnTo>
                  <a:lnTo>
                    <a:pt x="90" y="106"/>
                  </a:lnTo>
                  <a:lnTo>
                    <a:pt x="89" y="106"/>
                  </a:lnTo>
                  <a:lnTo>
                    <a:pt x="89" y="107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4" y="109"/>
                  </a:lnTo>
                  <a:lnTo>
                    <a:pt x="84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7"/>
                  </a:lnTo>
                  <a:lnTo>
                    <a:pt x="82" y="107"/>
                  </a:lnTo>
                  <a:lnTo>
                    <a:pt x="82" y="106"/>
                  </a:lnTo>
                  <a:lnTo>
                    <a:pt x="82" y="106"/>
                  </a:lnTo>
                  <a:lnTo>
                    <a:pt x="81" y="106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79" y="104"/>
                  </a:lnTo>
                  <a:lnTo>
                    <a:pt x="79" y="103"/>
                  </a:lnTo>
                  <a:lnTo>
                    <a:pt x="78" y="101"/>
                  </a:lnTo>
                  <a:lnTo>
                    <a:pt x="78" y="101"/>
                  </a:lnTo>
                  <a:lnTo>
                    <a:pt x="78" y="103"/>
                  </a:lnTo>
                  <a:lnTo>
                    <a:pt x="76" y="103"/>
                  </a:lnTo>
                  <a:lnTo>
                    <a:pt x="75" y="103"/>
                  </a:lnTo>
                  <a:lnTo>
                    <a:pt x="73" y="106"/>
                  </a:lnTo>
                  <a:lnTo>
                    <a:pt x="71" y="106"/>
                  </a:lnTo>
                  <a:lnTo>
                    <a:pt x="71" y="104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1"/>
                  </a:lnTo>
                  <a:lnTo>
                    <a:pt x="65" y="98"/>
                  </a:lnTo>
                  <a:lnTo>
                    <a:pt x="65" y="98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6" y="95"/>
                  </a:lnTo>
                  <a:lnTo>
                    <a:pt x="54" y="95"/>
                  </a:lnTo>
                  <a:lnTo>
                    <a:pt x="54" y="93"/>
                  </a:lnTo>
                  <a:lnTo>
                    <a:pt x="53" y="93"/>
                  </a:lnTo>
                  <a:lnTo>
                    <a:pt x="53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1" y="88"/>
                  </a:lnTo>
                  <a:lnTo>
                    <a:pt x="49" y="88"/>
                  </a:lnTo>
                  <a:lnTo>
                    <a:pt x="48" y="88"/>
                  </a:lnTo>
                  <a:lnTo>
                    <a:pt x="45" y="87"/>
                  </a:lnTo>
                  <a:lnTo>
                    <a:pt x="41" y="85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1" y="87"/>
                  </a:lnTo>
                  <a:lnTo>
                    <a:pt x="43" y="88"/>
                  </a:lnTo>
                  <a:lnTo>
                    <a:pt x="43" y="90"/>
                  </a:lnTo>
                  <a:lnTo>
                    <a:pt x="41" y="90"/>
                  </a:lnTo>
                  <a:lnTo>
                    <a:pt x="40" y="90"/>
                  </a:lnTo>
                  <a:lnTo>
                    <a:pt x="40" y="91"/>
                  </a:lnTo>
                  <a:lnTo>
                    <a:pt x="38" y="91"/>
                  </a:lnTo>
                  <a:lnTo>
                    <a:pt x="38" y="91"/>
                  </a:lnTo>
                  <a:lnTo>
                    <a:pt x="37" y="91"/>
                  </a:lnTo>
                  <a:lnTo>
                    <a:pt x="37" y="91"/>
                  </a:lnTo>
                  <a:lnTo>
                    <a:pt x="35" y="88"/>
                  </a:lnTo>
                  <a:lnTo>
                    <a:pt x="34" y="87"/>
                  </a:lnTo>
                  <a:lnTo>
                    <a:pt x="34" y="87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0" y="85"/>
                  </a:lnTo>
                  <a:lnTo>
                    <a:pt x="32" y="85"/>
                  </a:lnTo>
                  <a:lnTo>
                    <a:pt x="32" y="85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2" y="82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7" y="82"/>
                  </a:lnTo>
                  <a:lnTo>
                    <a:pt x="27" y="80"/>
                  </a:lnTo>
                  <a:lnTo>
                    <a:pt x="27" y="80"/>
                  </a:lnTo>
                  <a:lnTo>
                    <a:pt x="26" y="80"/>
                  </a:lnTo>
                  <a:lnTo>
                    <a:pt x="24" y="80"/>
                  </a:lnTo>
                  <a:lnTo>
                    <a:pt x="23" y="79"/>
                  </a:lnTo>
                  <a:lnTo>
                    <a:pt x="21" y="79"/>
                  </a:lnTo>
                  <a:lnTo>
                    <a:pt x="19" y="79"/>
                  </a:lnTo>
                  <a:lnTo>
                    <a:pt x="19" y="79"/>
                  </a:lnTo>
                  <a:lnTo>
                    <a:pt x="18" y="77"/>
                  </a:lnTo>
                  <a:lnTo>
                    <a:pt x="18" y="77"/>
                  </a:lnTo>
                  <a:lnTo>
                    <a:pt x="18" y="76"/>
                  </a:lnTo>
                  <a:lnTo>
                    <a:pt x="15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3" y="69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2" y="66"/>
                  </a:lnTo>
                  <a:lnTo>
                    <a:pt x="10" y="65"/>
                  </a:lnTo>
                  <a:lnTo>
                    <a:pt x="10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47"/>
                  </a:lnTo>
                  <a:lnTo>
                    <a:pt x="8" y="46"/>
                  </a:lnTo>
                  <a:lnTo>
                    <a:pt x="7" y="43"/>
                  </a:lnTo>
                  <a:lnTo>
                    <a:pt x="2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6"/>
                  </a:lnTo>
                  <a:lnTo>
                    <a:pt x="4" y="36"/>
                  </a:lnTo>
                  <a:lnTo>
                    <a:pt x="5" y="35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4" y="25"/>
                  </a:lnTo>
                  <a:lnTo>
                    <a:pt x="4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21"/>
                  </a:lnTo>
                  <a:lnTo>
                    <a:pt x="7" y="21"/>
                  </a:lnTo>
                  <a:lnTo>
                    <a:pt x="4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5" y="17"/>
                  </a:lnTo>
                  <a:lnTo>
                    <a:pt x="10" y="16"/>
                  </a:lnTo>
                  <a:lnTo>
                    <a:pt x="18" y="14"/>
                  </a:lnTo>
                  <a:lnTo>
                    <a:pt x="27" y="11"/>
                  </a:lnTo>
                  <a:lnTo>
                    <a:pt x="29" y="11"/>
                  </a:lnTo>
                  <a:lnTo>
                    <a:pt x="30" y="11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4" y="8"/>
                  </a:lnTo>
                  <a:lnTo>
                    <a:pt x="37" y="5"/>
                  </a:lnTo>
                  <a:lnTo>
                    <a:pt x="41" y="5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54" y="0"/>
                  </a:lnTo>
                  <a:lnTo>
                    <a:pt x="59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8" name="Freeform 174">
              <a:extLst>
                <a:ext uri="{FF2B5EF4-FFF2-40B4-BE49-F238E27FC236}">
                  <a16:creationId xmlns:a16="http://schemas.microsoft.com/office/drawing/2014/main" id="{F4676DA9-9391-4666-991E-775CC2EA76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9" y="3330206"/>
              <a:ext cx="454169" cy="411286"/>
            </a:xfrm>
            <a:custGeom>
              <a:avLst/>
              <a:gdLst>
                <a:gd name="T0" fmla="*/ 210 w 233"/>
                <a:gd name="T1" fmla="*/ 3 h 211"/>
                <a:gd name="T2" fmla="*/ 218 w 233"/>
                <a:gd name="T3" fmla="*/ 9 h 211"/>
                <a:gd name="T4" fmla="*/ 219 w 233"/>
                <a:gd name="T5" fmla="*/ 17 h 211"/>
                <a:gd name="T6" fmla="*/ 227 w 233"/>
                <a:gd name="T7" fmla="*/ 22 h 211"/>
                <a:gd name="T8" fmla="*/ 233 w 233"/>
                <a:gd name="T9" fmla="*/ 33 h 211"/>
                <a:gd name="T10" fmla="*/ 225 w 233"/>
                <a:gd name="T11" fmla="*/ 37 h 211"/>
                <a:gd name="T12" fmla="*/ 207 w 233"/>
                <a:gd name="T13" fmla="*/ 39 h 211"/>
                <a:gd name="T14" fmla="*/ 189 w 233"/>
                <a:gd name="T15" fmla="*/ 39 h 211"/>
                <a:gd name="T16" fmla="*/ 189 w 233"/>
                <a:gd name="T17" fmla="*/ 47 h 211"/>
                <a:gd name="T18" fmla="*/ 192 w 233"/>
                <a:gd name="T19" fmla="*/ 52 h 211"/>
                <a:gd name="T20" fmla="*/ 192 w 233"/>
                <a:gd name="T21" fmla="*/ 58 h 211"/>
                <a:gd name="T22" fmla="*/ 194 w 233"/>
                <a:gd name="T23" fmla="*/ 66 h 211"/>
                <a:gd name="T24" fmla="*/ 199 w 233"/>
                <a:gd name="T25" fmla="*/ 69 h 211"/>
                <a:gd name="T26" fmla="*/ 208 w 233"/>
                <a:gd name="T27" fmla="*/ 77 h 211"/>
                <a:gd name="T28" fmla="*/ 197 w 233"/>
                <a:gd name="T29" fmla="*/ 86 h 211"/>
                <a:gd name="T30" fmla="*/ 197 w 233"/>
                <a:gd name="T31" fmla="*/ 99 h 211"/>
                <a:gd name="T32" fmla="*/ 189 w 233"/>
                <a:gd name="T33" fmla="*/ 110 h 211"/>
                <a:gd name="T34" fmla="*/ 177 w 233"/>
                <a:gd name="T35" fmla="*/ 124 h 211"/>
                <a:gd name="T36" fmla="*/ 159 w 233"/>
                <a:gd name="T37" fmla="*/ 141 h 211"/>
                <a:gd name="T38" fmla="*/ 142 w 233"/>
                <a:gd name="T39" fmla="*/ 149 h 211"/>
                <a:gd name="T40" fmla="*/ 134 w 233"/>
                <a:gd name="T41" fmla="*/ 146 h 211"/>
                <a:gd name="T42" fmla="*/ 125 w 233"/>
                <a:gd name="T43" fmla="*/ 160 h 211"/>
                <a:gd name="T44" fmla="*/ 134 w 233"/>
                <a:gd name="T45" fmla="*/ 168 h 211"/>
                <a:gd name="T46" fmla="*/ 139 w 233"/>
                <a:gd name="T47" fmla="*/ 181 h 211"/>
                <a:gd name="T48" fmla="*/ 145 w 233"/>
                <a:gd name="T49" fmla="*/ 190 h 211"/>
                <a:gd name="T50" fmla="*/ 147 w 233"/>
                <a:gd name="T51" fmla="*/ 200 h 211"/>
                <a:gd name="T52" fmla="*/ 142 w 233"/>
                <a:gd name="T53" fmla="*/ 203 h 211"/>
                <a:gd name="T54" fmla="*/ 132 w 233"/>
                <a:gd name="T55" fmla="*/ 203 h 211"/>
                <a:gd name="T56" fmla="*/ 118 w 233"/>
                <a:gd name="T57" fmla="*/ 201 h 211"/>
                <a:gd name="T58" fmla="*/ 113 w 233"/>
                <a:gd name="T59" fmla="*/ 203 h 211"/>
                <a:gd name="T60" fmla="*/ 104 w 233"/>
                <a:gd name="T61" fmla="*/ 211 h 211"/>
                <a:gd name="T62" fmla="*/ 98 w 233"/>
                <a:gd name="T63" fmla="*/ 207 h 211"/>
                <a:gd name="T64" fmla="*/ 93 w 233"/>
                <a:gd name="T65" fmla="*/ 201 h 211"/>
                <a:gd name="T66" fmla="*/ 80 w 233"/>
                <a:gd name="T67" fmla="*/ 182 h 211"/>
                <a:gd name="T68" fmla="*/ 79 w 233"/>
                <a:gd name="T69" fmla="*/ 184 h 211"/>
                <a:gd name="T70" fmla="*/ 54 w 233"/>
                <a:gd name="T71" fmla="*/ 187 h 211"/>
                <a:gd name="T72" fmla="*/ 38 w 233"/>
                <a:gd name="T73" fmla="*/ 187 h 211"/>
                <a:gd name="T74" fmla="*/ 19 w 233"/>
                <a:gd name="T75" fmla="*/ 189 h 211"/>
                <a:gd name="T76" fmla="*/ 11 w 233"/>
                <a:gd name="T77" fmla="*/ 182 h 211"/>
                <a:gd name="T78" fmla="*/ 14 w 233"/>
                <a:gd name="T79" fmla="*/ 171 h 211"/>
                <a:gd name="T80" fmla="*/ 25 w 233"/>
                <a:gd name="T81" fmla="*/ 167 h 211"/>
                <a:gd name="T82" fmla="*/ 33 w 233"/>
                <a:gd name="T83" fmla="*/ 160 h 211"/>
                <a:gd name="T84" fmla="*/ 27 w 233"/>
                <a:gd name="T85" fmla="*/ 157 h 211"/>
                <a:gd name="T86" fmla="*/ 27 w 233"/>
                <a:gd name="T87" fmla="*/ 141 h 211"/>
                <a:gd name="T88" fmla="*/ 13 w 233"/>
                <a:gd name="T89" fmla="*/ 135 h 211"/>
                <a:gd name="T90" fmla="*/ 0 w 233"/>
                <a:gd name="T91" fmla="*/ 116 h 211"/>
                <a:gd name="T92" fmla="*/ 47 w 233"/>
                <a:gd name="T93" fmla="*/ 122 h 211"/>
                <a:gd name="T94" fmla="*/ 61 w 233"/>
                <a:gd name="T95" fmla="*/ 119 h 211"/>
                <a:gd name="T96" fmla="*/ 77 w 233"/>
                <a:gd name="T97" fmla="*/ 111 h 211"/>
                <a:gd name="T98" fmla="*/ 82 w 233"/>
                <a:gd name="T99" fmla="*/ 97 h 211"/>
                <a:gd name="T100" fmla="*/ 96 w 233"/>
                <a:gd name="T101" fmla="*/ 92 h 211"/>
                <a:gd name="T102" fmla="*/ 102 w 233"/>
                <a:gd name="T103" fmla="*/ 86 h 211"/>
                <a:gd name="T104" fmla="*/ 113 w 233"/>
                <a:gd name="T105" fmla="*/ 86 h 211"/>
                <a:gd name="T106" fmla="*/ 121 w 233"/>
                <a:gd name="T107" fmla="*/ 74 h 211"/>
                <a:gd name="T108" fmla="*/ 132 w 233"/>
                <a:gd name="T109" fmla="*/ 63 h 211"/>
                <a:gd name="T110" fmla="*/ 136 w 233"/>
                <a:gd name="T111" fmla="*/ 50 h 211"/>
                <a:gd name="T112" fmla="*/ 148 w 233"/>
                <a:gd name="T113" fmla="*/ 44 h 211"/>
                <a:gd name="T114" fmla="*/ 151 w 233"/>
                <a:gd name="T115" fmla="*/ 34 h 211"/>
                <a:gd name="T116" fmla="*/ 154 w 233"/>
                <a:gd name="T117" fmla="*/ 28 h 211"/>
                <a:gd name="T118" fmla="*/ 151 w 233"/>
                <a:gd name="T119" fmla="*/ 18 h 211"/>
                <a:gd name="T120" fmla="*/ 158 w 233"/>
                <a:gd name="T121" fmla="*/ 11 h 211"/>
                <a:gd name="T122" fmla="*/ 170 w 233"/>
                <a:gd name="T123" fmla="*/ 3 h 211"/>
                <a:gd name="T124" fmla="*/ 191 w 233"/>
                <a:gd name="T12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3" h="211">
                  <a:moveTo>
                    <a:pt x="199" y="0"/>
                  </a:moveTo>
                  <a:lnTo>
                    <a:pt x="200" y="0"/>
                  </a:lnTo>
                  <a:lnTo>
                    <a:pt x="200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7" y="1"/>
                  </a:lnTo>
                  <a:lnTo>
                    <a:pt x="210" y="3"/>
                  </a:lnTo>
                  <a:lnTo>
                    <a:pt x="210" y="3"/>
                  </a:lnTo>
                  <a:lnTo>
                    <a:pt x="210" y="4"/>
                  </a:lnTo>
                  <a:lnTo>
                    <a:pt x="211" y="6"/>
                  </a:lnTo>
                  <a:lnTo>
                    <a:pt x="213" y="4"/>
                  </a:lnTo>
                  <a:lnTo>
                    <a:pt x="213" y="4"/>
                  </a:lnTo>
                  <a:lnTo>
                    <a:pt x="214" y="6"/>
                  </a:lnTo>
                  <a:lnTo>
                    <a:pt x="216" y="6"/>
                  </a:lnTo>
                  <a:lnTo>
                    <a:pt x="216" y="7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8" y="14"/>
                  </a:lnTo>
                  <a:lnTo>
                    <a:pt x="218" y="15"/>
                  </a:lnTo>
                  <a:lnTo>
                    <a:pt x="218" y="15"/>
                  </a:lnTo>
                  <a:lnTo>
                    <a:pt x="218" y="17"/>
                  </a:lnTo>
                  <a:lnTo>
                    <a:pt x="218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8"/>
                  </a:lnTo>
                  <a:lnTo>
                    <a:pt x="221" y="20"/>
                  </a:lnTo>
                  <a:lnTo>
                    <a:pt x="221" y="20"/>
                  </a:lnTo>
                  <a:lnTo>
                    <a:pt x="222" y="20"/>
                  </a:lnTo>
                  <a:lnTo>
                    <a:pt x="224" y="20"/>
                  </a:lnTo>
                  <a:lnTo>
                    <a:pt x="225" y="18"/>
                  </a:lnTo>
                  <a:lnTo>
                    <a:pt x="227" y="18"/>
                  </a:lnTo>
                  <a:lnTo>
                    <a:pt x="227" y="20"/>
                  </a:lnTo>
                  <a:lnTo>
                    <a:pt x="227" y="22"/>
                  </a:lnTo>
                  <a:lnTo>
                    <a:pt x="229" y="22"/>
                  </a:lnTo>
                  <a:lnTo>
                    <a:pt x="230" y="23"/>
                  </a:lnTo>
                  <a:lnTo>
                    <a:pt x="230" y="25"/>
                  </a:lnTo>
                  <a:lnTo>
                    <a:pt x="232" y="26"/>
                  </a:lnTo>
                  <a:lnTo>
                    <a:pt x="232" y="28"/>
                  </a:lnTo>
                  <a:lnTo>
                    <a:pt x="233" y="29"/>
                  </a:lnTo>
                  <a:lnTo>
                    <a:pt x="233" y="29"/>
                  </a:lnTo>
                  <a:lnTo>
                    <a:pt x="233" y="31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2" y="34"/>
                  </a:lnTo>
                  <a:lnTo>
                    <a:pt x="230" y="36"/>
                  </a:lnTo>
                  <a:lnTo>
                    <a:pt x="229" y="36"/>
                  </a:lnTo>
                  <a:lnTo>
                    <a:pt x="229" y="36"/>
                  </a:lnTo>
                  <a:lnTo>
                    <a:pt x="229" y="37"/>
                  </a:lnTo>
                  <a:lnTo>
                    <a:pt x="227" y="37"/>
                  </a:lnTo>
                  <a:lnTo>
                    <a:pt x="225" y="37"/>
                  </a:lnTo>
                  <a:lnTo>
                    <a:pt x="225" y="37"/>
                  </a:lnTo>
                  <a:lnTo>
                    <a:pt x="221" y="39"/>
                  </a:lnTo>
                  <a:lnTo>
                    <a:pt x="219" y="39"/>
                  </a:lnTo>
                  <a:lnTo>
                    <a:pt x="218" y="39"/>
                  </a:lnTo>
                  <a:lnTo>
                    <a:pt x="216" y="40"/>
                  </a:lnTo>
                  <a:lnTo>
                    <a:pt x="214" y="42"/>
                  </a:lnTo>
                  <a:lnTo>
                    <a:pt x="213" y="42"/>
                  </a:lnTo>
                  <a:lnTo>
                    <a:pt x="211" y="40"/>
                  </a:lnTo>
                  <a:lnTo>
                    <a:pt x="208" y="40"/>
                  </a:lnTo>
                  <a:lnTo>
                    <a:pt x="207" y="39"/>
                  </a:lnTo>
                  <a:lnTo>
                    <a:pt x="205" y="39"/>
                  </a:lnTo>
                  <a:lnTo>
                    <a:pt x="203" y="39"/>
                  </a:lnTo>
                  <a:lnTo>
                    <a:pt x="200" y="39"/>
                  </a:lnTo>
                  <a:lnTo>
                    <a:pt x="199" y="37"/>
                  </a:lnTo>
                  <a:lnTo>
                    <a:pt x="197" y="37"/>
                  </a:lnTo>
                  <a:lnTo>
                    <a:pt x="194" y="37"/>
                  </a:lnTo>
                  <a:lnTo>
                    <a:pt x="192" y="37"/>
                  </a:lnTo>
                  <a:lnTo>
                    <a:pt x="191" y="39"/>
                  </a:lnTo>
                  <a:lnTo>
                    <a:pt x="189" y="39"/>
                  </a:lnTo>
                  <a:lnTo>
                    <a:pt x="188" y="40"/>
                  </a:lnTo>
                  <a:lnTo>
                    <a:pt x="188" y="42"/>
                  </a:lnTo>
                  <a:lnTo>
                    <a:pt x="186" y="42"/>
                  </a:lnTo>
                  <a:lnTo>
                    <a:pt x="186" y="44"/>
                  </a:lnTo>
                  <a:lnTo>
                    <a:pt x="186" y="44"/>
                  </a:lnTo>
                  <a:lnTo>
                    <a:pt x="189" y="45"/>
                  </a:lnTo>
                  <a:lnTo>
                    <a:pt x="189" y="45"/>
                  </a:lnTo>
                  <a:lnTo>
                    <a:pt x="189" y="47"/>
                  </a:lnTo>
                  <a:lnTo>
                    <a:pt x="189" y="47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9" y="50"/>
                  </a:lnTo>
                  <a:lnTo>
                    <a:pt x="191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2"/>
                  </a:lnTo>
                  <a:lnTo>
                    <a:pt x="191" y="52"/>
                  </a:lnTo>
                  <a:lnTo>
                    <a:pt x="189" y="53"/>
                  </a:lnTo>
                  <a:lnTo>
                    <a:pt x="189" y="55"/>
                  </a:lnTo>
                  <a:lnTo>
                    <a:pt x="189" y="55"/>
                  </a:lnTo>
                  <a:lnTo>
                    <a:pt x="189" y="56"/>
                  </a:lnTo>
                  <a:lnTo>
                    <a:pt x="191" y="56"/>
                  </a:lnTo>
                  <a:lnTo>
                    <a:pt x="191" y="56"/>
                  </a:lnTo>
                  <a:lnTo>
                    <a:pt x="192" y="58"/>
                  </a:lnTo>
                  <a:lnTo>
                    <a:pt x="192" y="58"/>
                  </a:lnTo>
                  <a:lnTo>
                    <a:pt x="191" y="59"/>
                  </a:lnTo>
                  <a:lnTo>
                    <a:pt x="191" y="61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91" y="64"/>
                  </a:lnTo>
                  <a:lnTo>
                    <a:pt x="191" y="64"/>
                  </a:lnTo>
                  <a:lnTo>
                    <a:pt x="192" y="66"/>
                  </a:lnTo>
                  <a:lnTo>
                    <a:pt x="194" y="66"/>
                  </a:lnTo>
                  <a:lnTo>
                    <a:pt x="194" y="66"/>
                  </a:lnTo>
                  <a:lnTo>
                    <a:pt x="194" y="67"/>
                  </a:lnTo>
                  <a:lnTo>
                    <a:pt x="194" y="67"/>
                  </a:lnTo>
                  <a:lnTo>
                    <a:pt x="194" y="69"/>
                  </a:lnTo>
                  <a:lnTo>
                    <a:pt x="194" y="69"/>
                  </a:lnTo>
                  <a:lnTo>
                    <a:pt x="197" y="69"/>
                  </a:lnTo>
                  <a:lnTo>
                    <a:pt x="199" y="70"/>
                  </a:lnTo>
                  <a:lnTo>
                    <a:pt x="199" y="69"/>
                  </a:lnTo>
                  <a:lnTo>
                    <a:pt x="199" y="69"/>
                  </a:lnTo>
                  <a:lnTo>
                    <a:pt x="199" y="72"/>
                  </a:lnTo>
                  <a:lnTo>
                    <a:pt x="199" y="74"/>
                  </a:lnTo>
                  <a:lnTo>
                    <a:pt x="199" y="74"/>
                  </a:lnTo>
                  <a:lnTo>
                    <a:pt x="200" y="75"/>
                  </a:lnTo>
                  <a:lnTo>
                    <a:pt x="203" y="74"/>
                  </a:lnTo>
                  <a:lnTo>
                    <a:pt x="205" y="75"/>
                  </a:lnTo>
                  <a:lnTo>
                    <a:pt x="208" y="75"/>
                  </a:lnTo>
                  <a:lnTo>
                    <a:pt x="208" y="77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8" y="80"/>
                  </a:lnTo>
                  <a:lnTo>
                    <a:pt x="207" y="80"/>
                  </a:lnTo>
                  <a:lnTo>
                    <a:pt x="205" y="80"/>
                  </a:lnTo>
                  <a:lnTo>
                    <a:pt x="200" y="83"/>
                  </a:lnTo>
                  <a:lnTo>
                    <a:pt x="199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6"/>
                  </a:lnTo>
                  <a:lnTo>
                    <a:pt x="199" y="89"/>
                  </a:lnTo>
                  <a:lnTo>
                    <a:pt x="199" y="91"/>
                  </a:lnTo>
                  <a:lnTo>
                    <a:pt x="197" y="94"/>
                  </a:lnTo>
                  <a:lnTo>
                    <a:pt x="197" y="94"/>
                  </a:lnTo>
                  <a:lnTo>
                    <a:pt x="197" y="96"/>
                  </a:lnTo>
                  <a:lnTo>
                    <a:pt x="199" y="96"/>
                  </a:lnTo>
                  <a:lnTo>
                    <a:pt x="199" y="97"/>
                  </a:lnTo>
                  <a:lnTo>
                    <a:pt x="199" y="97"/>
                  </a:lnTo>
                  <a:lnTo>
                    <a:pt x="197" y="99"/>
                  </a:lnTo>
                  <a:lnTo>
                    <a:pt x="195" y="99"/>
                  </a:lnTo>
                  <a:lnTo>
                    <a:pt x="194" y="99"/>
                  </a:lnTo>
                  <a:lnTo>
                    <a:pt x="192" y="102"/>
                  </a:lnTo>
                  <a:lnTo>
                    <a:pt x="189" y="105"/>
                  </a:lnTo>
                  <a:lnTo>
                    <a:pt x="188" y="107"/>
                  </a:lnTo>
                  <a:lnTo>
                    <a:pt x="188" y="107"/>
                  </a:lnTo>
                  <a:lnTo>
                    <a:pt x="188" y="108"/>
                  </a:lnTo>
                  <a:lnTo>
                    <a:pt x="189" y="108"/>
                  </a:lnTo>
                  <a:lnTo>
                    <a:pt x="189" y="110"/>
                  </a:lnTo>
                  <a:lnTo>
                    <a:pt x="188" y="111"/>
                  </a:lnTo>
                  <a:lnTo>
                    <a:pt x="186" y="111"/>
                  </a:lnTo>
                  <a:lnTo>
                    <a:pt x="184" y="113"/>
                  </a:lnTo>
                  <a:lnTo>
                    <a:pt x="181" y="115"/>
                  </a:lnTo>
                  <a:lnTo>
                    <a:pt x="181" y="115"/>
                  </a:lnTo>
                  <a:lnTo>
                    <a:pt x="180" y="118"/>
                  </a:lnTo>
                  <a:lnTo>
                    <a:pt x="178" y="119"/>
                  </a:lnTo>
                  <a:lnTo>
                    <a:pt x="178" y="121"/>
                  </a:lnTo>
                  <a:lnTo>
                    <a:pt x="177" y="124"/>
                  </a:lnTo>
                  <a:lnTo>
                    <a:pt x="175" y="127"/>
                  </a:lnTo>
                  <a:lnTo>
                    <a:pt x="173" y="129"/>
                  </a:lnTo>
                  <a:lnTo>
                    <a:pt x="170" y="130"/>
                  </a:lnTo>
                  <a:lnTo>
                    <a:pt x="166" y="133"/>
                  </a:lnTo>
                  <a:lnTo>
                    <a:pt x="166" y="133"/>
                  </a:lnTo>
                  <a:lnTo>
                    <a:pt x="164" y="137"/>
                  </a:lnTo>
                  <a:lnTo>
                    <a:pt x="164" y="138"/>
                  </a:lnTo>
                  <a:lnTo>
                    <a:pt x="162" y="140"/>
                  </a:lnTo>
                  <a:lnTo>
                    <a:pt x="159" y="141"/>
                  </a:lnTo>
                  <a:lnTo>
                    <a:pt x="159" y="144"/>
                  </a:lnTo>
                  <a:lnTo>
                    <a:pt x="159" y="146"/>
                  </a:lnTo>
                  <a:lnTo>
                    <a:pt x="156" y="146"/>
                  </a:lnTo>
                  <a:lnTo>
                    <a:pt x="154" y="146"/>
                  </a:lnTo>
                  <a:lnTo>
                    <a:pt x="150" y="148"/>
                  </a:lnTo>
                  <a:lnTo>
                    <a:pt x="148" y="148"/>
                  </a:lnTo>
                  <a:lnTo>
                    <a:pt x="145" y="149"/>
                  </a:lnTo>
                  <a:lnTo>
                    <a:pt x="143" y="149"/>
                  </a:lnTo>
                  <a:lnTo>
                    <a:pt x="142" y="149"/>
                  </a:lnTo>
                  <a:lnTo>
                    <a:pt x="142" y="148"/>
                  </a:lnTo>
                  <a:lnTo>
                    <a:pt x="140" y="148"/>
                  </a:lnTo>
                  <a:lnTo>
                    <a:pt x="140" y="146"/>
                  </a:lnTo>
                  <a:lnTo>
                    <a:pt x="140" y="144"/>
                  </a:lnTo>
                  <a:lnTo>
                    <a:pt x="139" y="144"/>
                  </a:lnTo>
                  <a:lnTo>
                    <a:pt x="137" y="144"/>
                  </a:lnTo>
                  <a:lnTo>
                    <a:pt x="136" y="144"/>
                  </a:lnTo>
                  <a:lnTo>
                    <a:pt x="136" y="146"/>
                  </a:lnTo>
                  <a:lnTo>
                    <a:pt x="134" y="146"/>
                  </a:lnTo>
                  <a:lnTo>
                    <a:pt x="134" y="148"/>
                  </a:lnTo>
                  <a:lnTo>
                    <a:pt x="132" y="149"/>
                  </a:lnTo>
                  <a:lnTo>
                    <a:pt x="131" y="152"/>
                  </a:lnTo>
                  <a:lnTo>
                    <a:pt x="128" y="155"/>
                  </a:lnTo>
                  <a:lnTo>
                    <a:pt x="126" y="155"/>
                  </a:lnTo>
                  <a:lnTo>
                    <a:pt x="126" y="157"/>
                  </a:lnTo>
                  <a:lnTo>
                    <a:pt x="126" y="157"/>
                  </a:lnTo>
                  <a:lnTo>
                    <a:pt x="125" y="159"/>
                  </a:lnTo>
                  <a:lnTo>
                    <a:pt x="125" y="160"/>
                  </a:lnTo>
                  <a:lnTo>
                    <a:pt x="125" y="163"/>
                  </a:lnTo>
                  <a:lnTo>
                    <a:pt x="125" y="163"/>
                  </a:lnTo>
                  <a:lnTo>
                    <a:pt x="125" y="165"/>
                  </a:lnTo>
                  <a:lnTo>
                    <a:pt x="126" y="165"/>
                  </a:lnTo>
                  <a:lnTo>
                    <a:pt x="128" y="167"/>
                  </a:lnTo>
                  <a:lnTo>
                    <a:pt x="131" y="167"/>
                  </a:lnTo>
                  <a:lnTo>
                    <a:pt x="132" y="167"/>
                  </a:lnTo>
                  <a:lnTo>
                    <a:pt x="134" y="167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2" y="174"/>
                  </a:lnTo>
                  <a:lnTo>
                    <a:pt x="132" y="176"/>
                  </a:lnTo>
                  <a:lnTo>
                    <a:pt x="132" y="178"/>
                  </a:lnTo>
                  <a:lnTo>
                    <a:pt x="136" y="181"/>
                  </a:lnTo>
                  <a:lnTo>
                    <a:pt x="137" y="181"/>
                  </a:lnTo>
                  <a:lnTo>
                    <a:pt x="139" y="181"/>
                  </a:lnTo>
                  <a:lnTo>
                    <a:pt x="139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4"/>
                  </a:lnTo>
                  <a:lnTo>
                    <a:pt x="142" y="185"/>
                  </a:lnTo>
                  <a:lnTo>
                    <a:pt x="143" y="189"/>
                  </a:lnTo>
                  <a:lnTo>
                    <a:pt x="145" y="190"/>
                  </a:lnTo>
                  <a:lnTo>
                    <a:pt x="145" y="193"/>
                  </a:lnTo>
                  <a:lnTo>
                    <a:pt x="147" y="195"/>
                  </a:lnTo>
                  <a:lnTo>
                    <a:pt x="147" y="196"/>
                  </a:lnTo>
                  <a:lnTo>
                    <a:pt x="147" y="196"/>
                  </a:lnTo>
                  <a:lnTo>
                    <a:pt x="145" y="196"/>
                  </a:lnTo>
                  <a:lnTo>
                    <a:pt x="145" y="198"/>
                  </a:lnTo>
                  <a:lnTo>
                    <a:pt x="147" y="198"/>
                  </a:lnTo>
                  <a:lnTo>
                    <a:pt x="145" y="198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1"/>
                  </a:lnTo>
                  <a:lnTo>
                    <a:pt x="145" y="201"/>
                  </a:lnTo>
                  <a:lnTo>
                    <a:pt x="145" y="201"/>
                  </a:lnTo>
                  <a:lnTo>
                    <a:pt x="143" y="203"/>
                  </a:lnTo>
                  <a:lnTo>
                    <a:pt x="143" y="203"/>
                  </a:lnTo>
                  <a:lnTo>
                    <a:pt x="142" y="203"/>
                  </a:lnTo>
                  <a:lnTo>
                    <a:pt x="142" y="203"/>
                  </a:lnTo>
                  <a:lnTo>
                    <a:pt x="140" y="201"/>
                  </a:lnTo>
                  <a:lnTo>
                    <a:pt x="140" y="201"/>
                  </a:lnTo>
                  <a:lnTo>
                    <a:pt x="140" y="200"/>
                  </a:lnTo>
                  <a:lnTo>
                    <a:pt x="140" y="200"/>
                  </a:lnTo>
                  <a:lnTo>
                    <a:pt x="139" y="200"/>
                  </a:lnTo>
                  <a:lnTo>
                    <a:pt x="136" y="201"/>
                  </a:lnTo>
                  <a:lnTo>
                    <a:pt x="132" y="201"/>
                  </a:lnTo>
                  <a:lnTo>
                    <a:pt x="132" y="203"/>
                  </a:lnTo>
                  <a:lnTo>
                    <a:pt x="132" y="203"/>
                  </a:lnTo>
                  <a:lnTo>
                    <a:pt x="131" y="204"/>
                  </a:lnTo>
                  <a:lnTo>
                    <a:pt x="129" y="204"/>
                  </a:lnTo>
                  <a:lnTo>
                    <a:pt x="128" y="204"/>
                  </a:lnTo>
                  <a:lnTo>
                    <a:pt x="126" y="203"/>
                  </a:lnTo>
                  <a:lnTo>
                    <a:pt x="125" y="203"/>
                  </a:lnTo>
                  <a:lnTo>
                    <a:pt x="123" y="203"/>
                  </a:lnTo>
                  <a:lnTo>
                    <a:pt x="121" y="203"/>
                  </a:lnTo>
                  <a:lnTo>
                    <a:pt x="118" y="203"/>
                  </a:lnTo>
                  <a:lnTo>
                    <a:pt x="118" y="201"/>
                  </a:lnTo>
                  <a:lnTo>
                    <a:pt x="117" y="203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5" y="203"/>
                  </a:lnTo>
                  <a:lnTo>
                    <a:pt x="115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3"/>
                  </a:lnTo>
                  <a:lnTo>
                    <a:pt x="113" y="207"/>
                  </a:lnTo>
                  <a:lnTo>
                    <a:pt x="112" y="207"/>
                  </a:lnTo>
                  <a:lnTo>
                    <a:pt x="110" y="207"/>
                  </a:lnTo>
                  <a:lnTo>
                    <a:pt x="109" y="207"/>
                  </a:lnTo>
                  <a:lnTo>
                    <a:pt x="107" y="207"/>
                  </a:lnTo>
                  <a:lnTo>
                    <a:pt x="106" y="207"/>
                  </a:lnTo>
                  <a:lnTo>
                    <a:pt x="106" y="209"/>
                  </a:lnTo>
                  <a:lnTo>
                    <a:pt x="106" y="209"/>
                  </a:lnTo>
                  <a:lnTo>
                    <a:pt x="104" y="211"/>
                  </a:lnTo>
                  <a:lnTo>
                    <a:pt x="104" y="209"/>
                  </a:lnTo>
                  <a:lnTo>
                    <a:pt x="104" y="209"/>
                  </a:lnTo>
                  <a:lnTo>
                    <a:pt x="102" y="209"/>
                  </a:lnTo>
                  <a:lnTo>
                    <a:pt x="102" y="209"/>
                  </a:lnTo>
                  <a:lnTo>
                    <a:pt x="101" y="207"/>
                  </a:lnTo>
                  <a:lnTo>
                    <a:pt x="101" y="209"/>
                  </a:lnTo>
                  <a:lnTo>
                    <a:pt x="98" y="209"/>
                  </a:lnTo>
                  <a:lnTo>
                    <a:pt x="98" y="207"/>
                  </a:lnTo>
                  <a:lnTo>
                    <a:pt x="98" y="207"/>
                  </a:lnTo>
                  <a:lnTo>
                    <a:pt x="96" y="207"/>
                  </a:lnTo>
                  <a:lnTo>
                    <a:pt x="96" y="207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3" y="204"/>
                  </a:lnTo>
                  <a:lnTo>
                    <a:pt x="93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1" y="195"/>
                  </a:lnTo>
                  <a:lnTo>
                    <a:pt x="90" y="195"/>
                  </a:lnTo>
                  <a:lnTo>
                    <a:pt x="84" y="193"/>
                  </a:lnTo>
                  <a:lnTo>
                    <a:pt x="84" y="192"/>
                  </a:lnTo>
                  <a:lnTo>
                    <a:pt x="84" y="189"/>
                  </a:lnTo>
                  <a:lnTo>
                    <a:pt x="84" y="187"/>
                  </a:lnTo>
                  <a:lnTo>
                    <a:pt x="82" y="185"/>
                  </a:lnTo>
                  <a:lnTo>
                    <a:pt x="82" y="184"/>
                  </a:lnTo>
                  <a:lnTo>
                    <a:pt x="80" y="182"/>
                  </a:lnTo>
                  <a:lnTo>
                    <a:pt x="79" y="182"/>
                  </a:lnTo>
                  <a:lnTo>
                    <a:pt x="77" y="182"/>
                  </a:lnTo>
                  <a:lnTo>
                    <a:pt x="76" y="182"/>
                  </a:lnTo>
                  <a:lnTo>
                    <a:pt x="76" y="184"/>
                  </a:lnTo>
                  <a:lnTo>
                    <a:pt x="79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79" y="184"/>
                  </a:lnTo>
                  <a:lnTo>
                    <a:pt x="77" y="184"/>
                  </a:lnTo>
                  <a:lnTo>
                    <a:pt x="72" y="184"/>
                  </a:lnTo>
                  <a:lnTo>
                    <a:pt x="69" y="185"/>
                  </a:lnTo>
                  <a:lnTo>
                    <a:pt x="65" y="185"/>
                  </a:lnTo>
                  <a:lnTo>
                    <a:pt x="60" y="185"/>
                  </a:lnTo>
                  <a:lnTo>
                    <a:pt x="57" y="187"/>
                  </a:lnTo>
                  <a:lnTo>
                    <a:pt x="55" y="189"/>
                  </a:lnTo>
                  <a:lnTo>
                    <a:pt x="54" y="189"/>
                  </a:lnTo>
                  <a:lnTo>
                    <a:pt x="54" y="187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6" y="185"/>
                  </a:lnTo>
                  <a:lnTo>
                    <a:pt x="44" y="185"/>
                  </a:lnTo>
                  <a:lnTo>
                    <a:pt x="44" y="185"/>
                  </a:lnTo>
                  <a:lnTo>
                    <a:pt x="41" y="185"/>
                  </a:lnTo>
                  <a:lnTo>
                    <a:pt x="38" y="185"/>
                  </a:lnTo>
                  <a:lnTo>
                    <a:pt x="38" y="187"/>
                  </a:lnTo>
                  <a:lnTo>
                    <a:pt x="38" y="187"/>
                  </a:lnTo>
                  <a:lnTo>
                    <a:pt x="35" y="187"/>
                  </a:lnTo>
                  <a:lnTo>
                    <a:pt x="33" y="187"/>
                  </a:lnTo>
                  <a:lnTo>
                    <a:pt x="30" y="187"/>
                  </a:lnTo>
                  <a:lnTo>
                    <a:pt x="25" y="187"/>
                  </a:lnTo>
                  <a:lnTo>
                    <a:pt x="24" y="187"/>
                  </a:lnTo>
                  <a:lnTo>
                    <a:pt x="22" y="189"/>
                  </a:lnTo>
                  <a:lnTo>
                    <a:pt x="22" y="189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9" y="187"/>
                  </a:lnTo>
                  <a:lnTo>
                    <a:pt x="19" y="187"/>
                  </a:lnTo>
                  <a:lnTo>
                    <a:pt x="17" y="189"/>
                  </a:lnTo>
                  <a:lnTo>
                    <a:pt x="14" y="189"/>
                  </a:lnTo>
                  <a:lnTo>
                    <a:pt x="13" y="189"/>
                  </a:lnTo>
                  <a:lnTo>
                    <a:pt x="9" y="189"/>
                  </a:lnTo>
                  <a:lnTo>
                    <a:pt x="9" y="189"/>
                  </a:lnTo>
                  <a:lnTo>
                    <a:pt x="11" y="187"/>
                  </a:lnTo>
                  <a:lnTo>
                    <a:pt x="11" y="182"/>
                  </a:lnTo>
                  <a:lnTo>
                    <a:pt x="11" y="181"/>
                  </a:lnTo>
                  <a:lnTo>
                    <a:pt x="11" y="179"/>
                  </a:lnTo>
                  <a:lnTo>
                    <a:pt x="11" y="179"/>
                  </a:lnTo>
                  <a:lnTo>
                    <a:pt x="13" y="179"/>
                  </a:lnTo>
                  <a:lnTo>
                    <a:pt x="13" y="178"/>
                  </a:lnTo>
                  <a:lnTo>
                    <a:pt x="13" y="176"/>
                  </a:lnTo>
                  <a:lnTo>
                    <a:pt x="13" y="173"/>
                  </a:lnTo>
                  <a:lnTo>
                    <a:pt x="14" y="173"/>
                  </a:lnTo>
                  <a:lnTo>
                    <a:pt x="14" y="171"/>
                  </a:lnTo>
                  <a:lnTo>
                    <a:pt x="17" y="171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5" y="167"/>
                  </a:lnTo>
                  <a:lnTo>
                    <a:pt x="27" y="167"/>
                  </a:lnTo>
                  <a:lnTo>
                    <a:pt x="27" y="165"/>
                  </a:lnTo>
                  <a:lnTo>
                    <a:pt x="31" y="167"/>
                  </a:lnTo>
                  <a:lnTo>
                    <a:pt x="33" y="165"/>
                  </a:lnTo>
                  <a:lnTo>
                    <a:pt x="33" y="165"/>
                  </a:lnTo>
                  <a:lnTo>
                    <a:pt x="33" y="163"/>
                  </a:lnTo>
                  <a:lnTo>
                    <a:pt x="35" y="162"/>
                  </a:lnTo>
                  <a:lnTo>
                    <a:pt x="35" y="162"/>
                  </a:lnTo>
                  <a:lnTo>
                    <a:pt x="33" y="160"/>
                  </a:lnTo>
                  <a:lnTo>
                    <a:pt x="35" y="159"/>
                  </a:lnTo>
                  <a:lnTo>
                    <a:pt x="35" y="159"/>
                  </a:lnTo>
                  <a:lnTo>
                    <a:pt x="35" y="157"/>
                  </a:lnTo>
                  <a:lnTo>
                    <a:pt x="35" y="157"/>
                  </a:lnTo>
                  <a:lnTo>
                    <a:pt x="33" y="157"/>
                  </a:lnTo>
                  <a:lnTo>
                    <a:pt x="33" y="157"/>
                  </a:lnTo>
                  <a:lnTo>
                    <a:pt x="30" y="157"/>
                  </a:lnTo>
                  <a:lnTo>
                    <a:pt x="28" y="157"/>
                  </a:lnTo>
                  <a:lnTo>
                    <a:pt x="27" y="157"/>
                  </a:lnTo>
                  <a:lnTo>
                    <a:pt x="27" y="155"/>
                  </a:lnTo>
                  <a:lnTo>
                    <a:pt x="27" y="155"/>
                  </a:lnTo>
                  <a:lnTo>
                    <a:pt x="27" y="154"/>
                  </a:lnTo>
                  <a:lnTo>
                    <a:pt x="28" y="154"/>
                  </a:lnTo>
                  <a:lnTo>
                    <a:pt x="28" y="152"/>
                  </a:lnTo>
                  <a:lnTo>
                    <a:pt x="27" y="148"/>
                  </a:lnTo>
                  <a:lnTo>
                    <a:pt x="27" y="144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4" y="141"/>
                  </a:lnTo>
                  <a:lnTo>
                    <a:pt x="22" y="140"/>
                  </a:lnTo>
                  <a:lnTo>
                    <a:pt x="20" y="138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4" y="137"/>
                  </a:lnTo>
                  <a:lnTo>
                    <a:pt x="13" y="135"/>
                  </a:lnTo>
                  <a:lnTo>
                    <a:pt x="11" y="132"/>
                  </a:lnTo>
                  <a:lnTo>
                    <a:pt x="9" y="132"/>
                  </a:lnTo>
                  <a:lnTo>
                    <a:pt x="9" y="129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3" y="121"/>
                  </a:lnTo>
                  <a:lnTo>
                    <a:pt x="2" y="119"/>
                  </a:lnTo>
                  <a:lnTo>
                    <a:pt x="0" y="116"/>
                  </a:lnTo>
                  <a:lnTo>
                    <a:pt x="5" y="118"/>
                  </a:lnTo>
                  <a:lnTo>
                    <a:pt x="9" y="119"/>
                  </a:lnTo>
                  <a:lnTo>
                    <a:pt x="16" y="121"/>
                  </a:lnTo>
                  <a:lnTo>
                    <a:pt x="22" y="122"/>
                  </a:lnTo>
                  <a:lnTo>
                    <a:pt x="24" y="122"/>
                  </a:lnTo>
                  <a:lnTo>
                    <a:pt x="39" y="121"/>
                  </a:lnTo>
                  <a:lnTo>
                    <a:pt x="44" y="122"/>
                  </a:lnTo>
                  <a:lnTo>
                    <a:pt x="46" y="122"/>
                  </a:lnTo>
                  <a:lnTo>
                    <a:pt x="47" y="122"/>
                  </a:lnTo>
                  <a:lnTo>
                    <a:pt x="47" y="122"/>
                  </a:lnTo>
                  <a:lnTo>
                    <a:pt x="49" y="121"/>
                  </a:lnTo>
                  <a:lnTo>
                    <a:pt x="50" y="121"/>
                  </a:lnTo>
                  <a:lnTo>
                    <a:pt x="52" y="121"/>
                  </a:lnTo>
                  <a:lnTo>
                    <a:pt x="55" y="121"/>
                  </a:lnTo>
                  <a:lnTo>
                    <a:pt x="57" y="121"/>
                  </a:lnTo>
                  <a:lnTo>
                    <a:pt x="58" y="121"/>
                  </a:lnTo>
                  <a:lnTo>
                    <a:pt x="61" y="121"/>
                  </a:lnTo>
                  <a:lnTo>
                    <a:pt x="61" y="119"/>
                  </a:lnTo>
                  <a:lnTo>
                    <a:pt x="66" y="119"/>
                  </a:lnTo>
                  <a:lnTo>
                    <a:pt x="69" y="118"/>
                  </a:lnTo>
                  <a:lnTo>
                    <a:pt x="74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9" y="115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9" y="108"/>
                  </a:lnTo>
                  <a:lnTo>
                    <a:pt x="79" y="105"/>
                  </a:lnTo>
                  <a:lnTo>
                    <a:pt x="77" y="104"/>
                  </a:lnTo>
                  <a:lnTo>
                    <a:pt x="79" y="100"/>
                  </a:lnTo>
                  <a:lnTo>
                    <a:pt x="79" y="99"/>
                  </a:lnTo>
                  <a:lnTo>
                    <a:pt x="80" y="99"/>
                  </a:lnTo>
                  <a:lnTo>
                    <a:pt x="82" y="97"/>
                  </a:lnTo>
                  <a:lnTo>
                    <a:pt x="82" y="97"/>
                  </a:lnTo>
                  <a:lnTo>
                    <a:pt x="84" y="97"/>
                  </a:lnTo>
                  <a:lnTo>
                    <a:pt x="85" y="94"/>
                  </a:lnTo>
                  <a:lnTo>
                    <a:pt x="85" y="94"/>
                  </a:lnTo>
                  <a:lnTo>
                    <a:pt x="87" y="92"/>
                  </a:lnTo>
                  <a:lnTo>
                    <a:pt x="88" y="92"/>
                  </a:lnTo>
                  <a:lnTo>
                    <a:pt x="90" y="94"/>
                  </a:lnTo>
                  <a:lnTo>
                    <a:pt x="93" y="94"/>
                  </a:lnTo>
                  <a:lnTo>
                    <a:pt x="95" y="94"/>
                  </a:lnTo>
                  <a:lnTo>
                    <a:pt x="96" y="92"/>
                  </a:lnTo>
                  <a:lnTo>
                    <a:pt x="98" y="92"/>
                  </a:lnTo>
                  <a:lnTo>
                    <a:pt x="99" y="92"/>
                  </a:lnTo>
                  <a:lnTo>
                    <a:pt x="99" y="91"/>
                  </a:lnTo>
                  <a:lnTo>
                    <a:pt x="98" y="91"/>
                  </a:lnTo>
                  <a:lnTo>
                    <a:pt x="98" y="91"/>
                  </a:lnTo>
                  <a:lnTo>
                    <a:pt x="96" y="89"/>
                  </a:lnTo>
                  <a:lnTo>
                    <a:pt x="98" y="89"/>
                  </a:lnTo>
                  <a:lnTo>
                    <a:pt x="99" y="89"/>
                  </a:lnTo>
                  <a:lnTo>
                    <a:pt x="102" y="86"/>
                  </a:lnTo>
                  <a:lnTo>
                    <a:pt x="104" y="86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7" y="86"/>
                  </a:lnTo>
                  <a:lnTo>
                    <a:pt x="109" y="86"/>
                  </a:lnTo>
                  <a:lnTo>
                    <a:pt x="110" y="85"/>
                  </a:lnTo>
                  <a:lnTo>
                    <a:pt x="112" y="85"/>
                  </a:lnTo>
                  <a:lnTo>
                    <a:pt x="112" y="86"/>
                  </a:lnTo>
                  <a:lnTo>
                    <a:pt x="113" y="86"/>
                  </a:lnTo>
                  <a:lnTo>
                    <a:pt x="113" y="88"/>
                  </a:lnTo>
                  <a:lnTo>
                    <a:pt x="115" y="88"/>
                  </a:lnTo>
                  <a:lnTo>
                    <a:pt x="117" y="88"/>
                  </a:lnTo>
                  <a:lnTo>
                    <a:pt x="118" y="86"/>
                  </a:lnTo>
                  <a:lnTo>
                    <a:pt x="120" y="85"/>
                  </a:lnTo>
                  <a:lnTo>
                    <a:pt x="121" y="83"/>
                  </a:lnTo>
                  <a:lnTo>
                    <a:pt x="121" y="78"/>
                  </a:lnTo>
                  <a:lnTo>
                    <a:pt x="121" y="75"/>
                  </a:lnTo>
                  <a:lnTo>
                    <a:pt x="121" y="74"/>
                  </a:lnTo>
                  <a:lnTo>
                    <a:pt x="123" y="72"/>
                  </a:lnTo>
                  <a:lnTo>
                    <a:pt x="123" y="70"/>
                  </a:lnTo>
                  <a:lnTo>
                    <a:pt x="123" y="69"/>
                  </a:lnTo>
                  <a:lnTo>
                    <a:pt x="125" y="69"/>
                  </a:lnTo>
                  <a:lnTo>
                    <a:pt x="125" y="66"/>
                  </a:lnTo>
                  <a:lnTo>
                    <a:pt x="126" y="64"/>
                  </a:lnTo>
                  <a:lnTo>
                    <a:pt x="128" y="64"/>
                  </a:lnTo>
                  <a:lnTo>
                    <a:pt x="131" y="64"/>
                  </a:lnTo>
                  <a:lnTo>
                    <a:pt x="132" y="63"/>
                  </a:lnTo>
                  <a:lnTo>
                    <a:pt x="136" y="61"/>
                  </a:lnTo>
                  <a:lnTo>
                    <a:pt x="136" y="59"/>
                  </a:lnTo>
                  <a:lnTo>
                    <a:pt x="136" y="58"/>
                  </a:lnTo>
                  <a:lnTo>
                    <a:pt x="134" y="56"/>
                  </a:lnTo>
                  <a:lnTo>
                    <a:pt x="132" y="55"/>
                  </a:lnTo>
                  <a:lnTo>
                    <a:pt x="129" y="52"/>
                  </a:lnTo>
                  <a:lnTo>
                    <a:pt x="131" y="50"/>
                  </a:lnTo>
                  <a:lnTo>
                    <a:pt x="131" y="48"/>
                  </a:lnTo>
                  <a:lnTo>
                    <a:pt x="136" y="50"/>
                  </a:lnTo>
                  <a:lnTo>
                    <a:pt x="137" y="50"/>
                  </a:lnTo>
                  <a:lnTo>
                    <a:pt x="137" y="50"/>
                  </a:lnTo>
                  <a:lnTo>
                    <a:pt x="142" y="50"/>
                  </a:lnTo>
                  <a:lnTo>
                    <a:pt x="143" y="50"/>
                  </a:lnTo>
                  <a:lnTo>
                    <a:pt x="147" y="48"/>
                  </a:lnTo>
                  <a:lnTo>
                    <a:pt x="148" y="48"/>
                  </a:lnTo>
                  <a:lnTo>
                    <a:pt x="148" y="47"/>
                  </a:lnTo>
                  <a:lnTo>
                    <a:pt x="148" y="45"/>
                  </a:lnTo>
                  <a:lnTo>
                    <a:pt x="148" y="44"/>
                  </a:lnTo>
                  <a:lnTo>
                    <a:pt x="147" y="42"/>
                  </a:lnTo>
                  <a:lnTo>
                    <a:pt x="147" y="42"/>
                  </a:lnTo>
                  <a:lnTo>
                    <a:pt x="145" y="40"/>
                  </a:lnTo>
                  <a:lnTo>
                    <a:pt x="147" y="40"/>
                  </a:lnTo>
                  <a:lnTo>
                    <a:pt x="147" y="40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6"/>
                  </a:lnTo>
                  <a:lnTo>
                    <a:pt x="151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29"/>
                  </a:lnTo>
                  <a:lnTo>
                    <a:pt x="154" y="29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6"/>
                  </a:lnTo>
                  <a:lnTo>
                    <a:pt x="154" y="26"/>
                  </a:lnTo>
                  <a:lnTo>
                    <a:pt x="154" y="25"/>
                  </a:lnTo>
                  <a:lnTo>
                    <a:pt x="153" y="23"/>
                  </a:lnTo>
                  <a:lnTo>
                    <a:pt x="153" y="22"/>
                  </a:lnTo>
                  <a:lnTo>
                    <a:pt x="153" y="20"/>
                  </a:lnTo>
                  <a:lnTo>
                    <a:pt x="151" y="18"/>
                  </a:lnTo>
                  <a:lnTo>
                    <a:pt x="151" y="18"/>
                  </a:lnTo>
                  <a:lnTo>
                    <a:pt x="150" y="17"/>
                  </a:lnTo>
                  <a:lnTo>
                    <a:pt x="148" y="17"/>
                  </a:lnTo>
                  <a:lnTo>
                    <a:pt x="150" y="15"/>
                  </a:lnTo>
                  <a:lnTo>
                    <a:pt x="151" y="14"/>
                  </a:lnTo>
                  <a:lnTo>
                    <a:pt x="153" y="12"/>
                  </a:lnTo>
                  <a:lnTo>
                    <a:pt x="154" y="11"/>
                  </a:lnTo>
                  <a:lnTo>
                    <a:pt x="154" y="11"/>
                  </a:lnTo>
                  <a:lnTo>
                    <a:pt x="156" y="11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9" y="9"/>
                  </a:lnTo>
                  <a:lnTo>
                    <a:pt x="162" y="6"/>
                  </a:lnTo>
                  <a:lnTo>
                    <a:pt x="162" y="6"/>
                  </a:lnTo>
                  <a:lnTo>
                    <a:pt x="164" y="4"/>
                  </a:lnTo>
                  <a:lnTo>
                    <a:pt x="166" y="4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0" y="3"/>
                  </a:lnTo>
                  <a:lnTo>
                    <a:pt x="172" y="3"/>
                  </a:lnTo>
                  <a:lnTo>
                    <a:pt x="175" y="3"/>
                  </a:lnTo>
                  <a:lnTo>
                    <a:pt x="177" y="3"/>
                  </a:lnTo>
                  <a:lnTo>
                    <a:pt x="181" y="3"/>
                  </a:lnTo>
                  <a:lnTo>
                    <a:pt x="186" y="3"/>
                  </a:lnTo>
                  <a:lnTo>
                    <a:pt x="186" y="3"/>
                  </a:lnTo>
                  <a:lnTo>
                    <a:pt x="188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2" y="3"/>
                  </a:lnTo>
                  <a:lnTo>
                    <a:pt x="195" y="1"/>
                  </a:lnTo>
                  <a:lnTo>
                    <a:pt x="197" y="0"/>
                  </a:lnTo>
                  <a:lnTo>
                    <a:pt x="19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9" name="Freeform 175">
              <a:extLst>
                <a:ext uri="{FF2B5EF4-FFF2-40B4-BE49-F238E27FC236}">
                  <a16:creationId xmlns:a16="http://schemas.microsoft.com/office/drawing/2014/main" id="{A76C7509-E904-46E4-A696-FE1DBFDF34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59178" y="3823360"/>
              <a:ext cx="270942" cy="452219"/>
            </a:xfrm>
            <a:custGeom>
              <a:avLst/>
              <a:gdLst>
                <a:gd name="T0" fmla="*/ 62 w 139"/>
                <a:gd name="T1" fmla="*/ 218 h 232"/>
                <a:gd name="T2" fmla="*/ 73 w 139"/>
                <a:gd name="T3" fmla="*/ 213 h 232"/>
                <a:gd name="T4" fmla="*/ 86 w 139"/>
                <a:gd name="T5" fmla="*/ 199 h 232"/>
                <a:gd name="T6" fmla="*/ 114 w 139"/>
                <a:gd name="T7" fmla="*/ 172 h 232"/>
                <a:gd name="T8" fmla="*/ 130 w 139"/>
                <a:gd name="T9" fmla="*/ 167 h 232"/>
                <a:gd name="T10" fmla="*/ 136 w 139"/>
                <a:gd name="T11" fmla="*/ 181 h 232"/>
                <a:gd name="T12" fmla="*/ 134 w 139"/>
                <a:gd name="T13" fmla="*/ 214 h 232"/>
                <a:gd name="T14" fmla="*/ 125 w 139"/>
                <a:gd name="T15" fmla="*/ 211 h 232"/>
                <a:gd name="T16" fmla="*/ 108 w 139"/>
                <a:gd name="T17" fmla="*/ 216 h 232"/>
                <a:gd name="T18" fmla="*/ 97 w 139"/>
                <a:gd name="T19" fmla="*/ 192 h 232"/>
                <a:gd name="T20" fmla="*/ 82 w 139"/>
                <a:gd name="T21" fmla="*/ 192 h 232"/>
                <a:gd name="T22" fmla="*/ 79 w 139"/>
                <a:gd name="T23" fmla="*/ 189 h 232"/>
                <a:gd name="T24" fmla="*/ 100 w 139"/>
                <a:gd name="T25" fmla="*/ 183 h 232"/>
                <a:gd name="T26" fmla="*/ 114 w 139"/>
                <a:gd name="T27" fmla="*/ 177 h 232"/>
                <a:gd name="T28" fmla="*/ 133 w 139"/>
                <a:gd name="T29" fmla="*/ 164 h 232"/>
                <a:gd name="T30" fmla="*/ 111 w 139"/>
                <a:gd name="T31" fmla="*/ 162 h 232"/>
                <a:gd name="T32" fmla="*/ 127 w 139"/>
                <a:gd name="T33" fmla="*/ 156 h 232"/>
                <a:gd name="T34" fmla="*/ 43 w 139"/>
                <a:gd name="T35" fmla="*/ 153 h 232"/>
                <a:gd name="T36" fmla="*/ 81 w 139"/>
                <a:gd name="T37" fmla="*/ 151 h 232"/>
                <a:gd name="T38" fmla="*/ 92 w 139"/>
                <a:gd name="T39" fmla="*/ 170 h 232"/>
                <a:gd name="T40" fmla="*/ 82 w 139"/>
                <a:gd name="T41" fmla="*/ 161 h 232"/>
                <a:gd name="T42" fmla="*/ 103 w 139"/>
                <a:gd name="T43" fmla="*/ 145 h 232"/>
                <a:gd name="T44" fmla="*/ 98 w 139"/>
                <a:gd name="T45" fmla="*/ 153 h 232"/>
                <a:gd name="T46" fmla="*/ 38 w 139"/>
                <a:gd name="T47" fmla="*/ 145 h 232"/>
                <a:gd name="T48" fmla="*/ 23 w 139"/>
                <a:gd name="T49" fmla="*/ 172 h 232"/>
                <a:gd name="T50" fmla="*/ 8 w 139"/>
                <a:gd name="T51" fmla="*/ 177 h 232"/>
                <a:gd name="T52" fmla="*/ 34 w 139"/>
                <a:gd name="T53" fmla="*/ 150 h 232"/>
                <a:gd name="T54" fmla="*/ 111 w 139"/>
                <a:gd name="T55" fmla="*/ 140 h 232"/>
                <a:gd name="T56" fmla="*/ 119 w 139"/>
                <a:gd name="T57" fmla="*/ 156 h 232"/>
                <a:gd name="T58" fmla="*/ 111 w 139"/>
                <a:gd name="T59" fmla="*/ 147 h 232"/>
                <a:gd name="T60" fmla="*/ 114 w 139"/>
                <a:gd name="T61" fmla="*/ 137 h 232"/>
                <a:gd name="T62" fmla="*/ 90 w 139"/>
                <a:gd name="T63" fmla="*/ 139 h 232"/>
                <a:gd name="T64" fmla="*/ 73 w 139"/>
                <a:gd name="T65" fmla="*/ 151 h 232"/>
                <a:gd name="T66" fmla="*/ 46 w 139"/>
                <a:gd name="T67" fmla="*/ 134 h 232"/>
                <a:gd name="T68" fmla="*/ 46 w 139"/>
                <a:gd name="T69" fmla="*/ 131 h 232"/>
                <a:gd name="T70" fmla="*/ 81 w 139"/>
                <a:gd name="T71" fmla="*/ 125 h 232"/>
                <a:gd name="T72" fmla="*/ 125 w 139"/>
                <a:gd name="T73" fmla="*/ 142 h 232"/>
                <a:gd name="T74" fmla="*/ 116 w 139"/>
                <a:gd name="T75" fmla="*/ 134 h 232"/>
                <a:gd name="T76" fmla="*/ 101 w 139"/>
                <a:gd name="T77" fmla="*/ 129 h 232"/>
                <a:gd name="T78" fmla="*/ 92 w 139"/>
                <a:gd name="T79" fmla="*/ 126 h 232"/>
                <a:gd name="T80" fmla="*/ 73 w 139"/>
                <a:gd name="T81" fmla="*/ 125 h 232"/>
                <a:gd name="T82" fmla="*/ 87 w 139"/>
                <a:gd name="T83" fmla="*/ 117 h 232"/>
                <a:gd name="T84" fmla="*/ 65 w 139"/>
                <a:gd name="T85" fmla="*/ 118 h 232"/>
                <a:gd name="T86" fmla="*/ 57 w 139"/>
                <a:gd name="T87" fmla="*/ 123 h 232"/>
                <a:gd name="T88" fmla="*/ 71 w 139"/>
                <a:gd name="T89" fmla="*/ 109 h 232"/>
                <a:gd name="T90" fmla="*/ 46 w 139"/>
                <a:gd name="T91" fmla="*/ 104 h 232"/>
                <a:gd name="T92" fmla="*/ 76 w 139"/>
                <a:gd name="T93" fmla="*/ 101 h 232"/>
                <a:gd name="T94" fmla="*/ 71 w 139"/>
                <a:gd name="T95" fmla="*/ 88 h 232"/>
                <a:gd name="T96" fmla="*/ 76 w 139"/>
                <a:gd name="T97" fmla="*/ 47 h 232"/>
                <a:gd name="T98" fmla="*/ 68 w 139"/>
                <a:gd name="T99" fmla="*/ 74 h 232"/>
                <a:gd name="T100" fmla="*/ 70 w 139"/>
                <a:gd name="T101" fmla="*/ 99 h 232"/>
                <a:gd name="T102" fmla="*/ 89 w 139"/>
                <a:gd name="T103" fmla="*/ 101 h 232"/>
                <a:gd name="T104" fmla="*/ 97 w 139"/>
                <a:gd name="T105" fmla="*/ 106 h 232"/>
                <a:gd name="T106" fmla="*/ 100 w 139"/>
                <a:gd name="T107" fmla="*/ 118 h 232"/>
                <a:gd name="T108" fmla="*/ 81 w 139"/>
                <a:gd name="T109" fmla="*/ 106 h 232"/>
                <a:gd name="T110" fmla="*/ 65 w 139"/>
                <a:gd name="T111" fmla="*/ 106 h 232"/>
                <a:gd name="T112" fmla="*/ 52 w 139"/>
                <a:gd name="T113" fmla="*/ 90 h 232"/>
                <a:gd name="T114" fmla="*/ 43 w 139"/>
                <a:gd name="T115" fmla="*/ 74 h 232"/>
                <a:gd name="T116" fmla="*/ 49 w 139"/>
                <a:gd name="T117" fmla="*/ 65 h 232"/>
                <a:gd name="T118" fmla="*/ 73 w 139"/>
                <a:gd name="T119" fmla="*/ 29 h 232"/>
                <a:gd name="T120" fmla="*/ 65 w 139"/>
                <a:gd name="T121" fmla="*/ 24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9" h="232">
                  <a:moveTo>
                    <a:pt x="48" y="227"/>
                  </a:moveTo>
                  <a:lnTo>
                    <a:pt x="48" y="229"/>
                  </a:lnTo>
                  <a:lnTo>
                    <a:pt x="48" y="229"/>
                  </a:lnTo>
                  <a:lnTo>
                    <a:pt x="48" y="230"/>
                  </a:lnTo>
                  <a:lnTo>
                    <a:pt x="48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5" y="230"/>
                  </a:lnTo>
                  <a:lnTo>
                    <a:pt x="45" y="232"/>
                  </a:lnTo>
                  <a:lnTo>
                    <a:pt x="43" y="232"/>
                  </a:lnTo>
                  <a:lnTo>
                    <a:pt x="41" y="232"/>
                  </a:lnTo>
                  <a:lnTo>
                    <a:pt x="41" y="230"/>
                  </a:lnTo>
                  <a:lnTo>
                    <a:pt x="45" y="229"/>
                  </a:lnTo>
                  <a:lnTo>
                    <a:pt x="46" y="229"/>
                  </a:lnTo>
                  <a:lnTo>
                    <a:pt x="46" y="227"/>
                  </a:lnTo>
                  <a:lnTo>
                    <a:pt x="48" y="227"/>
                  </a:lnTo>
                  <a:close/>
                  <a:moveTo>
                    <a:pt x="59" y="216"/>
                  </a:moveTo>
                  <a:lnTo>
                    <a:pt x="62" y="218"/>
                  </a:lnTo>
                  <a:lnTo>
                    <a:pt x="62" y="218"/>
                  </a:lnTo>
                  <a:lnTo>
                    <a:pt x="64" y="218"/>
                  </a:lnTo>
                  <a:lnTo>
                    <a:pt x="65" y="218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4" y="221"/>
                  </a:lnTo>
                  <a:lnTo>
                    <a:pt x="62" y="219"/>
                  </a:lnTo>
                  <a:lnTo>
                    <a:pt x="60" y="219"/>
                  </a:lnTo>
                  <a:lnTo>
                    <a:pt x="59" y="219"/>
                  </a:lnTo>
                  <a:lnTo>
                    <a:pt x="57" y="219"/>
                  </a:lnTo>
                  <a:lnTo>
                    <a:pt x="57" y="219"/>
                  </a:lnTo>
                  <a:lnTo>
                    <a:pt x="57" y="218"/>
                  </a:lnTo>
                  <a:lnTo>
                    <a:pt x="59" y="216"/>
                  </a:lnTo>
                  <a:close/>
                  <a:moveTo>
                    <a:pt x="75" y="208"/>
                  </a:moveTo>
                  <a:lnTo>
                    <a:pt x="78" y="210"/>
                  </a:lnTo>
                  <a:lnTo>
                    <a:pt x="78" y="210"/>
                  </a:lnTo>
                  <a:lnTo>
                    <a:pt x="78" y="210"/>
                  </a:lnTo>
                  <a:lnTo>
                    <a:pt x="76" y="211"/>
                  </a:lnTo>
                  <a:lnTo>
                    <a:pt x="75" y="211"/>
                  </a:lnTo>
                  <a:lnTo>
                    <a:pt x="73" y="213"/>
                  </a:lnTo>
                  <a:lnTo>
                    <a:pt x="73" y="213"/>
                  </a:lnTo>
                  <a:lnTo>
                    <a:pt x="71" y="211"/>
                  </a:lnTo>
                  <a:lnTo>
                    <a:pt x="71" y="210"/>
                  </a:lnTo>
                  <a:lnTo>
                    <a:pt x="70" y="210"/>
                  </a:lnTo>
                  <a:lnTo>
                    <a:pt x="71" y="208"/>
                  </a:lnTo>
                  <a:lnTo>
                    <a:pt x="71" y="208"/>
                  </a:lnTo>
                  <a:lnTo>
                    <a:pt x="75" y="208"/>
                  </a:lnTo>
                  <a:close/>
                  <a:moveTo>
                    <a:pt x="127" y="202"/>
                  </a:moveTo>
                  <a:lnTo>
                    <a:pt x="128" y="202"/>
                  </a:lnTo>
                  <a:lnTo>
                    <a:pt x="128" y="205"/>
                  </a:lnTo>
                  <a:lnTo>
                    <a:pt x="128" y="205"/>
                  </a:lnTo>
                  <a:lnTo>
                    <a:pt x="127" y="203"/>
                  </a:lnTo>
                  <a:lnTo>
                    <a:pt x="127" y="203"/>
                  </a:lnTo>
                  <a:lnTo>
                    <a:pt x="127" y="202"/>
                  </a:lnTo>
                  <a:close/>
                  <a:moveTo>
                    <a:pt x="87" y="197"/>
                  </a:moveTo>
                  <a:lnTo>
                    <a:pt x="87" y="197"/>
                  </a:lnTo>
                  <a:lnTo>
                    <a:pt x="87" y="199"/>
                  </a:lnTo>
                  <a:lnTo>
                    <a:pt x="87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7"/>
                  </a:lnTo>
                  <a:lnTo>
                    <a:pt x="86" y="199"/>
                  </a:lnTo>
                  <a:lnTo>
                    <a:pt x="87" y="197"/>
                  </a:lnTo>
                  <a:close/>
                  <a:moveTo>
                    <a:pt x="2" y="188"/>
                  </a:moveTo>
                  <a:lnTo>
                    <a:pt x="2" y="191"/>
                  </a:lnTo>
                  <a:lnTo>
                    <a:pt x="2" y="192"/>
                  </a:lnTo>
                  <a:lnTo>
                    <a:pt x="0" y="191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2" y="188"/>
                  </a:lnTo>
                  <a:close/>
                  <a:moveTo>
                    <a:pt x="5" y="185"/>
                  </a:moveTo>
                  <a:lnTo>
                    <a:pt x="5" y="185"/>
                  </a:lnTo>
                  <a:lnTo>
                    <a:pt x="7" y="185"/>
                  </a:lnTo>
                  <a:lnTo>
                    <a:pt x="7" y="186"/>
                  </a:lnTo>
                  <a:lnTo>
                    <a:pt x="5" y="186"/>
                  </a:lnTo>
                  <a:lnTo>
                    <a:pt x="5" y="186"/>
                  </a:lnTo>
                  <a:lnTo>
                    <a:pt x="5" y="185"/>
                  </a:lnTo>
                  <a:close/>
                  <a:moveTo>
                    <a:pt x="112" y="172"/>
                  </a:moveTo>
                  <a:lnTo>
                    <a:pt x="112" y="172"/>
                  </a:lnTo>
                  <a:lnTo>
                    <a:pt x="114" y="172"/>
                  </a:lnTo>
                  <a:lnTo>
                    <a:pt x="114" y="173"/>
                  </a:lnTo>
                  <a:lnTo>
                    <a:pt x="114" y="173"/>
                  </a:lnTo>
                  <a:lnTo>
                    <a:pt x="112" y="173"/>
                  </a:lnTo>
                  <a:lnTo>
                    <a:pt x="111" y="172"/>
                  </a:lnTo>
                  <a:lnTo>
                    <a:pt x="112" y="172"/>
                  </a:lnTo>
                  <a:lnTo>
                    <a:pt x="112" y="172"/>
                  </a:lnTo>
                  <a:close/>
                  <a:moveTo>
                    <a:pt x="97" y="170"/>
                  </a:moveTo>
                  <a:lnTo>
                    <a:pt x="98" y="172"/>
                  </a:lnTo>
                  <a:lnTo>
                    <a:pt x="98" y="173"/>
                  </a:lnTo>
                  <a:lnTo>
                    <a:pt x="97" y="173"/>
                  </a:lnTo>
                  <a:lnTo>
                    <a:pt x="95" y="173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7" y="170"/>
                  </a:lnTo>
                  <a:lnTo>
                    <a:pt x="97" y="170"/>
                  </a:lnTo>
                  <a:close/>
                  <a:moveTo>
                    <a:pt x="131" y="164"/>
                  </a:moveTo>
                  <a:lnTo>
                    <a:pt x="131" y="166"/>
                  </a:lnTo>
                  <a:lnTo>
                    <a:pt x="131" y="166"/>
                  </a:lnTo>
                  <a:lnTo>
                    <a:pt x="130" y="167"/>
                  </a:lnTo>
                  <a:lnTo>
                    <a:pt x="130" y="166"/>
                  </a:lnTo>
                  <a:lnTo>
                    <a:pt x="130" y="164"/>
                  </a:lnTo>
                  <a:lnTo>
                    <a:pt x="131" y="164"/>
                  </a:lnTo>
                  <a:close/>
                  <a:moveTo>
                    <a:pt x="125" y="164"/>
                  </a:moveTo>
                  <a:lnTo>
                    <a:pt x="127" y="166"/>
                  </a:lnTo>
                  <a:lnTo>
                    <a:pt x="130" y="167"/>
                  </a:lnTo>
                  <a:lnTo>
                    <a:pt x="131" y="169"/>
                  </a:lnTo>
                  <a:lnTo>
                    <a:pt x="131" y="170"/>
                  </a:lnTo>
                  <a:lnTo>
                    <a:pt x="133" y="170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4" y="173"/>
                  </a:lnTo>
                  <a:lnTo>
                    <a:pt x="136" y="175"/>
                  </a:lnTo>
                  <a:lnTo>
                    <a:pt x="136" y="177"/>
                  </a:lnTo>
                  <a:lnTo>
                    <a:pt x="134" y="178"/>
                  </a:lnTo>
                  <a:lnTo>
                    <a:pt x="134" y="180"/>
                  </a:lnTo>
                  <a:lnTo>
                    <a:pt x="133" y="180"/>
                  </a:lnTo>
                  <a:lnTo>
                    <a:pt x="133" y="181"/>
                  </a:lnTo>
                  <a:lnTo>
                    <a:pt x="134" y="181"/>
                  </a:lnTo>
                  <a:lnTo>
                    <a:pt x="136" y="181"/>
                  </a:lnTo>
                  <a:lnTo>
                    <a:pt x="136" y="183"/>
                  </a:lnTo>
                  <a:lnTo>
                    <a:pt x="136" y="185"/>
                  </a:lnTo>
                  <a:lnTo>
                    <a:pt x="138" y="186"/>
                  </a:lnTo>
                  <a:lnTo>
                    <a:pt x="138" y="188"/>
                  </a:lnTo>
                  <a:lnTo>
                    <a:pt x="138" y="191"/>
                  </a:lnTo>
                  <a:lnTo>
                    <a:pt x="138" y="192"/>
                  </a:lnTo>
                  <a:lnTo>
                    <a:pt x="138" y="192"/>
                  </a:lnTo>
                  <a:lnTo>
                    <a:pt x="139" y="194"/>
                  </a:lnTo>
                  <a:lnTo>
                    <a:pt x="139" y="194"/>
                  </a:lnTo>
                  <a:lnTo>
                    <a:pt x="139" y="196"/>
                  </a:lnTo>
                  <a:lnTo>
                    <a:pt x="139" y="199"/>
                  </a:lnTo>
                  <a:lnTo>
                    <a:pt x="139" y="200"/>
                  </a:lnTo>
                  <a:lnTo>
                    <a:pt x="139" y="202"/>
                  </a:lnTo>
                  <a:lnTo>
                    <a:pt x="138" y="203"/>
                  </a:lnTo>
                  <a:lnTo>
                    <a:pt x="136" y="205"/>
                  </a:lnTo>
                  <a:lnTo>
                    <a:pt x="134" y="205"/>
                  </a:lnTo>
                  <a:lnTo>
                    <a:pt x="134" y="207"/>
                  </a:lnTo>
                  <a:lnTo>
                    <a:pt x="134" y="208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3"/>
                  </a:lnTo>
                  <a:lnTo>
                    <a:pt x="133" y="211"/>
                  </a:lnTo>
                  <a:lnTo>
                    <a:pt x="133" y="208"/>
                  </a:lnTo>
                  <a:lnTo>
                    <a:pt x="131" y="207"/>
                  </a:lnTo>
                  <a:lnTo>
                    <a:pt x="131" y="205"/>
                  </a:lnTo>
                  <a:lnTo>
                    <a:pt x="131" y="203"/>
                  </a:lnTo>
                  <a:lnTo>
                    <a:pt x="130" y="202"/>
                  </a:lnTo>
                  <a:lnTo>
                    <a:pt x="128" y="199"/>
                  </a:lnTo>
                  <a:lnTo>
                    <a:pt x="128" y="199"/>
                  </a:lnTo>
                  <a:lnTo>
                    <a:pt x="127" y="200"/>
                  </a:lnTo>
                  <a:lnTo>
                    <a:pt x="127" y="200"/>
                  </a:lnTo>
                  <a:lnTo>
                    <a:pt x="127" y="202"/>
                  </a:lnTo>
                  <a:lnTo>
                    <a:pt x="127" y="202"/>
                  </a:lnTo>
                  <a:lnTo>
                    <a:pt x="125" y="203"/>
                  </a:lnTo>
                  <a:lnTo>
                    <a:pt x="123" y="205"/>
                  </a:lnTo>
                  <a:lnTo>
                    <a:pt x="122" y="207"/>
                  </a:lnTo>
                  <a:lnTo>
                    <a:pt x="122" y="208"/>
                  </a:lnTo>
                  <a:lnTo>
                    <a:pt x="123" y="210"/>
                  </a:lnTo>
                  <a:lnTo>
                    <a:pt x="123" y="210"/>
                  </a:lnTo>
                  <a:lnTo>
                    <a:pt x="125" y="211"/>
                  </a:lnTo>
                  <a:lnTo>
                    <a:pt x="125" y="211"/>
                  </a:lnTo>
                  <a:lnTo>
                    <a:pt x="127" y="214"/>
                  </a:lnTo>
                  <a:lnTo>
                    <a:pt x="127" y="219"/>
                  </a:lnTo>
                  <a:lnTo>
                    <a:pt x="125" y="221"/>
                  </a:lnTo>
                  <a:lnTo>
                    <a:pt x="123" y="222"/>
                  </a:lnTo>
                  <a:lnTo>
                    <a:pt x="122" y="224"/>
                  </a:lnTo>
                  <a:lnTo>
                    <a:pt x="120" y="224"/>
                  </a:lnTo>
                  <a:lnTo>
                    <a:pt x="120" y="222"/>
                  </a:lnTo>
                  <a:lnTo>
                    <a:pt x="120" y="221"/>
                  </a:lnTo>
                  <a:lnTo>
                    <a:pt x="120" y="219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19" y="218"/>
                  </a:lnTo>
                  <a:lnTo>
                    <a:pt x="117" y="219"/>
                  </a:lnTo>
                  <a:lnTo>
                    <a:pt x="117" y="221"/>
                  </a:lnTo>
                  <a:lnTo>
                    <a:pt x="117" y="221"/>
                  </a:lnTo>
                  <a:lnTo>
                    <a:pt x="116" y="219"/>
                  </a:lnTo>
                  <a:lnTo>
                    <a:pt x="111" y="218"/>
                  </a:lnTo>
                  <a:lnTo>
                    <a:pt x="108" y="216"/>
                  </a:lnTo>
                  <a:lnTo>
                    <a:pt x="106" y="214"/>
                  </a:lnTo>
                  <a:lnTo>
                    <a:pt x="103" y="213"/>
                  </a:lnTo>
                  <a:lnTo>
                    <a:pt x="103" y="210"/>
                  </a:lnTo>
                  <a:lnTo>
                    <a:pt x="103" y="208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101" y="203"/>
                  </a:lnTo>
                  <a:lnTo>
                    <a:pt x="103" y="202"/>
                  </a:lnTo>
                  <a:lnTo>
                    <a:pt x="105" y="202"/>
                  </a:lnTo>
                  <a:lnTo>
                    <a:pt x="105" y="200"/>
                  </a:lnTo>
                  <a:lnTo>
                    <a:pt x="105" y="200"/>
                  </a:lnTo>
                  <a:lnTo>
                    <a:pt x="106" y="199"/>
                  </a:lnTo>
                  <a:lnTo>
                    <a:pt x="105" y="199"/>
                  </a:lnTo>
                  <a:lnTo>
                    <a:pt x="105" y="197"/>
                  </a:lnTo>
                  <a:lnTo>
                    <a:pt x="103" y="196"/>
                  </a:lnTo>
                  <a:lnTo>
                    <a:pt x="101" y="194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7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4"/>
                  </a:lnTo>
                  <a:lnTo>
                    <a:pt x="95" y="194"/>
                  </a:lnTo>
                  <a:lnTo>
                    <a:pt x="93" y="197"/>
                  </a:lnTo>
                  <a:lnTo>
                    <a:pt x="92" y="197"/>
                  </a:lnTo>
                  <a:lnTo>
                    <a:pt x="90" y="196"/>
                  </a:lnTo>
                  <a:lnTo>
                    <a:pt x="90" y="196"/>
                  </a:lnTo>
                  <a:lnTo>
                    <a:pt x="90" y="194"/>
                  </a:lnTo>
                  <a:lnTo>
                    <a:pt x="90" y="194"/>
                  </a:lnTo>
                  <a:lnTo>
                    <a:pt x="89" y="194"/>
                  </a:lnTo>
                  <a:lnTo>
                    <a:pt x="89" y="196"/>
                  </a:lnTo>
                  <a:lnTo>
                    <a:pt x="87" y="196"/>
                  </a:lnTo>
                  <a:lnTo>
                    <a:pt x="87" y="196"/>
                  </a:lnTo>
                  <a:lnTo>
                    <a:pt x="86" y="196"/>
                  </a:lnTo>
                  <a:lnTo>
                    <a:pt x="86" y="196"/>
                  </a:lnTo>
                  <a:lnTo>
                    <a:pt x="86" y="194"/>
                  </a:lnTo>
                  <a:lnTo>
                    <a:pt x="84" y="192"/>
                  </a:lnTo>
                  <a:lnTo>
                    <a:pt x="82" y="192"/>
                  </a:lnTo>
                  <a:lnTo>
                    <a:pt x="81" y="194"/>
                  </a:lnTo>
                  <a:lnTo>
                    <a:pt x="81" y="194"/>
                  </a:lnTo>
                  <a:lnTo>
                    <a:pt x="79" y="196"/>
                  </a:lnTo>
                  <a:lnTo>
                    <a:pt x="78" y="199"/>
                  </a:lnTo>
                  <a:lnTo>
                    <a:pt x="78" y="202"/>
                  </a:lnTo>
                  <a:lnTo>
                    <a:pt x="76" y="203"/>
                  </a:lnTo>
                  <a:lnTo>
                    <a:pt x="76" y="205"/>
                  </a:lnTo>
                  <a:lnTo>
                    <a:pt x="75" y="205"/>
                  </a:lnTo>
                  <a:lnTo>
                    <a:pt x="75" y="205"/>
                  </a:lnTo>
                  <a:lnTo>
                    <a:pt x="73" y="205"/>
                  </a:lnTo>
                  <a:lnTo>
                    <a:pt x="71" y="203"/>
                  </a:lnTo>
                  <a:lnTo>
                    <a:pt x="73" y="200"/>
                  </a:lnTo>
                  <a:lnTo>
                    <a:pt x="73" y="200"/>
                  </a:lnTo>
                  <a:lnTo>
                    <a:pt x="75" y="199"/>
                  </a:lnTo>
                  <a:lnTo>
                    <a:pt x="75" y="194"/>
                  </a:lnTo>
                  <a:lnTo>
                    <a:pt x="75" y="192"/>
                  </a:lnTo>
                  <a:lnTo>
                    <a:pt x="75" y="192"/>
                  </a:lnTo>
                  <a:lnTo>
                    <a:pt x="76" y="191"/>
                  </a:lnTo>
                  <a:lnTo>
                    <a:pt x="78" y="189"/>
                  </a:lnTo>
                  <a:lnTo>
                    <a:pt x="79" y="189"/>
                  </a:lnTo>
                  <a:lnTo>
                    <a:pt x="82" y="188"/>
                  </a:lnTo>
                  <a:lnTo>
                    <a:pt x="82" y="188"/>
                  </a:lnTo>
                  <a:lnTo>
                    <a:pt x="86" y="188"/>
                  </a:lnTo>
                  <a:lnTo>
                    <a:pt x="87" y="188"/>
                  </a:lnTo>
                  <a:lnTo>
                    <a:pt x="87" y="186"/>
                  </a:lnTo>
                  <a:lnTo>
                    <a:pt x="87" y="185"/>
                  </a:lnTo>
                  <a:lnTo>
                    <a:pt x="87" y="185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90" y="181"/>
                  </a:lnTo>
                  <a:lnTo>
                    <a:pt x="92" y="181"/>
                  </a:lnTo>
                  <a:lnTo>
                    <a:pt x="93" y="181"/>
                  </a:lnTo>
                  <a:lnTo>
                    <a:pt x="93" y="180"/>
                  </a:lnTo>
                  <a:lnTo>
                    <a:pt x="93" y="180"/>
                  </a:lnTo>
                  <a:lnTo>
                    <a:pt x="95" y="180"/>
                  </a:lnTo>
                  <a:lnTo>
                    <a:pt x="97" y="180"/>
                  </a:lnTo>
                  <a:lnTo>
                    <a:pt x="98" y="180"/>
                  </a:lnTo>
                  <a:lnTo>
                    <a:pt x="100" y="181"/>
                  </a:lnTo>
                  <a:lnTo>
                    <a:pt x="100" y="183"/>
                  </a:lnTo>
                  <a:lnTo>
                    <a:pt x="100" y="185"/>
                  </a:lnTo>
                  <a:lnTo>
                    <a:pt x="100" y="186"/>
                  </a:lnTo>
                  <a:lnTo>
                    <a:pt x="100" y="188"/>
                  </a:lnTo>
                  <a:lnTo>
                    <a:pt x="98" y="189"/>
                  </a:lnTo>
                  <a:lnTo>
                    <a:pt x="100" y="189"/>
                  </a:lnTo>
                  <a:lnTo>
                    <a:pt x="101" y="188"/>
                  </a:lnTo>
                  <a:lnTo>
                    <a:pt x="103" y="188"/>
                  </a:lnTo>
                  <a:lnTo>
                    <a:pt x="105" y="186"/>
                  </a:lnTo>
                  <a:lnTo>
                    <a:pt x="105" y="186"/>
                  </a:lnTo>
                  <a:lnTo>
                    <a:pt x="106" y="186"/>
                  </a:lnTo>
                  <a:lnTo>
                    <a:pt x="106" y="185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9" y="180"/>
                  </a:lnTo>
                  <a:lnTo>
                    <a:pt x="111" y="181"/>
                  </a:lnTo>
                  <a:lnTo>
                    <a:pt x="112" y="181"/>
                  </a:lnTo>
                  <a:lnTo>
                    <a:pt x="114" y="180"/>
                  </a:lnTo>
                  <a:lnTo>
                    <a:pt x="114" y="177"/>
                  </a:lnTo>
                  <a:lnTo>
                    <a:pt x="114" y="177"/>
                  </a:lnTo>
                  <a:lnTo>
                    <a:pt x="116" y="175"/>
                  </a:lnTo>
                  <a:lnTo>
                    <a:pt x="116" y="175"/>
                  </a:lnTo>
                  <a:lnTo>
                    <a:pt x="117" y="177"/>
                  </a:lnTo>
                  <a:lnTo>
                    <a:pt x="119" y="177"/>
                  </a:lnTo>
                  <a:lnTo>
                    <a:pt x="119" y="177"/>
                  </a:lnTo>
                  <a:lnTo>
                    <a:pt x="120" y="175"/>
                  </a:lnTo>
                  <a:lnTo>
                    <a:pt x="120" y="175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5" y="173"/>
                  </a:lnTo>
                  <a:lnTo>
                    <a:pt x="123" y="170"/>
                  </a:lnTo>
                  <a:lnTo>
                    <a:pt x="123" y="166"/>
                  </a:lnTo>
                  <a:lnTo>
                    <a:pt x="123" y="164"/>
                  </a:lnTo>
                  <a:lnTo>
                    <a:pt x="125" y="164"/>
                  </a:lnTo>
                  <a:close/>
                  <a:moveTo>
                    <a:pt x="133" y="159"/>
                  </a:moveTo>
                  <a:lnTo>
                    <a:pt x="133" y="161"/>
                  </a:lnTo>
                  <a:lnTo>
                    <a:pt x="133" y="162"/>
                  </a:lnTo>
                  <a:lnTo>
                    <a:pt x="133" y="162"/>
                  </a:lnTo>
                  <a:lnTo>
                    <a:pt x="133" y="164"/>
                  </a:lnTo>
                  <a:lnTo>
                    <a:pt x="133" y="164"/>
                  </a:lnTo>
                  <a:lnTo>
                    <a:pt x="131" y="164"/>
                  </a:lnTo>
                  <a:lnTo>
                    <a:pt x="131" y="164"/>
                  </a:lnTo>
                  <a:lnTo>
                    <a:pt x="131" y="162"/>
                  </a:lnTo>
                  <a:lnTo>
                    <a:pt x="131" y="161"/>
                  </a:lnTo>
                  <a:lnTo>
                    <a:pt x="133" y="159"/>
                  </a:lnTo>
                  <a:close/>
                  <a:moveTo>
                    <a:pt x="119" y="158"/>
                  </a:moveTo>
                  <a:lnTo>
                    <a:pt x="119" y="158"/>
                  </a:lnTo>
                  <a:lnTo>
                    <a:pt x="120" y="159"/>
                  </a:lnTo>
                  <a:lnTo>
                    <a:pt x="120" y="161"/>
                  </a:lnTo>
                  <a:lnTo>
                    <a:pt x="120" y="161"/>
                  </a:lnTo>
                  <a:lnTo>
                    <a:pt x="119" y="159"/>
                  </a:lnTo>
                  <a:lnTo>
                    <a:pt x="119" y="158"/>
                  </a:lnTo>
                  <a:close/>
                  <a:moveTo>
                    <a:pt x="108" y="158"/>
                  </a:moveTo>
                  <a:lnTo>
                    <a:pt x="108" y="158"/>
                  </a:lnTo>
                  <a:lnTo>
                    <a:pt x="108" y="159"/>
                  </a:lnTo>
                  <a:lnTo>
                    <a:pt x="108" y="159"/>
                  </a:lnTo>
                  <a:lnTo>
                    <a:pt x="109" y="159"/>
                  </a:lnTo>
                  <a:lnTo>
                    <a:pt x="111" y="159"/>
                  </a:lnTo>
                  <a:lnTo>
                    <a:pt x="111" y="162"/>
                  </a:lnTo>
                  <a:lnTo>
                    <a:pt x="111" y="162"/>
                  </a:lnTo>
                  <a:lnTo>
                    <a:pt x="111" y="164"/>
                  </a:lnTo>
                  <a:lnTo>
                    <a:pt x="111" y="164"/>
                  </a:lnTo>
                  <a:lnTo>
                    <a:pt x="109" y="164"/>
                  </a:lnTo>
                  <a:lnTo>
                    <a:pt x="109" y="164"/>
                  </a:lnTo>
                  <a:lnTo>
                    <a:pt x="108" y="166"/>
                  </a:lnTo>
                  <a:lnTo>
                    <a:pt x="108" y="166"/>
                  </a:lnTo>
                  <a:lnTo>
                    <a:pt x="105" y="166"/>
                  </a:lnTo>
                  <a:lnTo>
                    <a:pt x="101" y="166"/>
                  </a:lnTo>
                  <a:lnTo>
                    <a:pt x="100" y="166"/>
                  </a:lnTo>
                  <a:lnTo>
                    <a:pt x="100" y="164"/>
                  </a:lnTo>
                  <a:lnTo>
                    <a:pt x="100" y="162"/>
                  </a:lnTo>
                  <a:lnTo>
                    <a:pt x="100" y="162"/>
                  </a:lnTo>
                  <a:lnTo>
                    <a:pt x="101" y="161"/>
                  </a:lnTo>
                  <a:lnTo>
                    <a:pt x="103" y="161"/>
                  </a:lnTo>
                  <a:lnTo>
                    <a:pt x="103" y="159"/>
                  </a:lnTo>
                  <a:lnTo>
                    <a:pt x="105" y="158"/>
                  </a:lnTo>
                  <a:lnTo>
                    <a:pt x="108" y="158"/>
                  </a:lnTo>
                  <a:close/>
                  <a:moveTo>
                    <a:pt x="127" y="155"/>
                  </a:moveTo>
                  <a:lnTo>
                    <a:pt x="127" y="155"/>
                  </a:lnTo>
                  <a:lnTo>
                    <a:pt x="127" y="156"/>
                  </a:lnTo>
                  <a:lnTo>
                    <a:pt x="127" y="159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2"/>
                  </a:lnTo>
                  <a:lnTo>
                    <a:pt x="127" y="161"/>
                  </a:lnTo>
                  <a:lnTo>
                    <a:pt x="125" y="161"/>
                  </a:lnTo>
                  <a:lnTo>
                    <a:pt x="125" y="159"/>
                  </a:lnTo>
                  <a:lnTo>
                    <a:pt x="123" y="159"/>
                  </a:lnTo>
                  <a:lnTo>
                    <a:pt x="125" y="158"/>
                  </a:lnTo>
                  <a:lnTo>
                    <a:pt x="125" y="156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7" y="155"/>
                  </a:lnTo>
                  <a:lnTo>
                    <a:pt x="127" y="155"/>
                  </a:lnTo>
                  <a:close/>
                  <a:moveTo>
                    <a:pt x="43" y="151"/>
                  </a:moveTo>
                  <a:lnTo>
                    <a:pt x="43" y="151"/>
                  </a:lnTo>
                  <a:lnTo>
                    <a:pt x="45" y="151"/>
                  </a:lnTo>
                  <a:lnTo>
                    <a:pt x="45" y="153"/>
                  </a:lnTo>
                  <a:lnTo>
                    <a:pt x="43" y="153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3" y="151"/>
                  </a:lnTo>
                  <a:close/>
                  <a:moveTo>
                    <a:pt x="108" y="150"/>
                  </a:moveTo>
                  <a:lnTo>
                    <a:pt x="108" y="150"/>
                  </a:lnTo>
                  <a:lnTo>
                    <a:pt x="108" y="150"/>
                  </a:lnTo>
                  <a:lnTo>
                    <a:pt x="108" y="151"/>
                  </a:lnTo>
                  <a:lnTo>
                    <a:pt x="106" y="151"/>
                  </a:lnTo>
                  <a:lnTo>
                    <a:pt x="106" y="151"/>
                  </a:lnTo>
                  <a:lnTo>
                    <a:pt x="108" y="150"/>
                  </a:lnTo>
                  <a:close/>
                  <a:moveTo>
                    <a:pt x="84" y="150"/>
                  </a:moveTo>
                  <a:lnTo>
                    <a:pt x="84" y="150"/>
                  </a:lnTo>
                  <a:lnTo>
                    <a:pt x="84" y="151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1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4" y="150"/>
                  </a:lnTo>
                  <a:close/>
                  <a:moveTo>
                    <a:pt x="92" y="147"/>
                  </a:moveTo>
                  <a:lnTo>
                    <a:pt x="95" y="147"/>
                  </a:lnTo>
                  <a:lnTo>
                    <a:pt x="97" y="148"/>
                  </a:lnTo>
                  <a:lnTo>
                    <a:pt x="97" y="150"/>
                  </a:lnTo>
                  <a:lnTo>
                    <a:pt x="95" y="151"/>
                  </a:lnTo>
                  <a:lnTo>
                    <a:pt x="95" y="151"/>
                  </a:lnTo>
                  <a:lnTo>
                    <a:pt x="93" y="153"/>
                  </a:lnTo>
                  <a:lnTo>
                    <a:pt x="93" y="156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61"/>
                  </a:lnTo>
                  <a:lnTo>
                    <a:pt x="90" y="162"/>
                  </a:lnTo>
                  <a:lnTo>
                    <a:pt x="90" y="164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2"/>
                  </a:lnTo>
                  <a:lnTo>
                    <a:pt x="92" y="173"/>
                  </a:lnTo>
                  <a:lnTo>
                    <a:pt x="90" y="173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7" y="173"/>
                  </a:lnTo>
                  <a:lnTo>
                    <a:pt x="87" y="173"/>
                  </a:lnTo>
                  <a:lnTo>
                    <a:pt x="86" y="170"/>
                  </a:lnTo>
                  <a:lnTo>
                    <a:pt x="84" y="169"/>
                  </a:lnTo>
                  <a:lnTo>
                    <a:pt x="82" y="169"/>
                  </a:lnTo>
                  <a:lnTo>
                    <a:pt x="82" y="169"/>
                  </a:lnTo>
                  <a:lnTo>
                    <a:pt x="81" y="167"/>
                  </a:lnTo>
                  <a:lnTo>
                    <a:pt x="79" y="166"/>
                  </a:lnTo>
                  <a:lnTo>
                    <a:pt x="79" y="162"/>
                  </a:lnTo>
                  <a:lnTo>
                    <a:pt x="79" y="162"/>
                  </a:lnTo>
                  <a:lnTo>
                    <a:pt x="81" y="161"/>
                  </a:lnTo>
                  <a:lnTo>
                    <a:pt x="81" y="161"/>
                  </a:lnTo>
                  <a:lnTo>
                    <a:pt x="82" y="161"/>
                  </a:lnTo>
                  <a:lnTo>
                    <a:pt x="84" y="161"/>
                  </a:lnTo>
                  <a:lnTo>
                    <a:pt x="86" y="159"/>
                  </a:lnTo>
                  <a:lnTo>
                    <a:pt x="86" y="159"/>
                  </a:lnTo>
                  <a:lnTo>
                    <a:pt x="86" y="156"/>
                  </a:lnTo>
                  <a:lnTo>
                    <a:pt x="86" y="155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7" y="151"/>
                  </a:lnTo>
                  <a:lnTo>
                    <a:pt x="87" y="150"/>
                  </a:lnTo>
                  <a:lnTo>
                    <a:pt x="87" y="150"/>
                  </a:lnTo>
                  <a:lnTo>
                    <a:pt x="87" y="148"/>
                  </a:lnTo>
                  <a:lnTo>
                    <a:pt x="87" y="148"/>
                  </a:lnTo>
                  <a:lnTo>
                    <a:pt x="89" y="147"/>
                  </a:lnTo>
                  <a:lnTo>
                    <a:pt x="90" y="147"/>
                  </a:lnTo>
                  <a:lnTo>
                    <a:pt x="92" y="147"/>
                  </a:lnTo>
                  <a:close/>
                  <a:moveTo>
                    <a:pt x="103" y="142"/>
                  </a:moveTo>
                  <a:lnTo>
                    <a:pt x="103" y="142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7"/>
                  </a:lnTo>
                  <a:lnTo>
                    <a:pt x="103" y="150"/>
                  </a:lnTo>
                  <a:lnTo>
                    <a:pt x="103" y="151"/>
                  </a:lnTo>
                  <a:lnTo>
                    <a:pt x="103" y="155"/>
                  </a:lnTo>
                  <a:lnTo>
                    <a:pt x="101" y="156"/>
                  </a:lnTo>
                  <a:lnTo>
                    <a:pt x="100" y="156"/>
                  </a:lnTo>
                  <a:lnTo>
                    <a:pt x="100" y="158"/>
                  </a:lnTo>
                  <a:lnTo>
                    <a:pt x="98" y="159"/>
                  </a:lnTo>
                  <a:lnTo>
                    <a:pt x="97" y="161"/>
                  </a:lnTo>
                  <a:lnTo>
                    <a:pt x="97" y="161"/>
                  </a:lnTo>
                  <a:lnTo>
                    <a:pt x="95" y="166"/>
                  </a:lnTo>
                  <a:lnTo>
                    <a:pt x="93" y="169"/>
                  </a:lnTo>
                  <a:lnTo>
                    <a:pt x="92" y="169"/>
                  </a:lnTo>
                  <a:lnTo>
                    <a:pt x="92" y="167"/>
                  </a:lnTo>
                  <a:lnTo>
                    <a:pt x="92" y="167"/>
                  </a:lnTo>
                  <a:lnTo>
                    <a:pt x="93" y="162"/>
                  </a:lnTo>
                  <a:lnTo>
                    <a:pt x="93" y="161"/>
                  </a:lnTo>
                  <a:lnTo>
                    <a:pt x="95" y="158"/>
                  </a:lnTo>
                  <a:lnTo>
                    <a:pt x="97" y="156"/>
                  </a:lnTo>
                  <a:lnTo>
                    <a:pt x="98" y="153"/>
                  </a:lnTo>
                  <a:lnTo>
                    <a:pt x="98" y="153"/>
                  </a:lnTo>
                  <a:lnTo>
                    <a:pt x="100" y="150"/>
                  </a:lnTo>
                  <a:lnTo>
                    <a:pt x="101" y="147"/>
                  </a:lnTo>
                  <a:lnTo>
                    <a:pt x="101" y="145"/>
                  </a:lnTo>
                  <a:lnTo>
                    <a:pt x="101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3" y="142"/>
                  </a:lnTo>
                  <a:close/>
                  <a:moveTo>
                    <a:pt x="98" y="142"/>
                  </a:moveTo>
                  <a:lnTo>
                    <a:pt x="100" y="144"/>
                  </a:lnTo>
                  <a:lnTo>
                    <a:pt x="98" y="144"/>
                  </a:lnTo>
                  <a:lnTo>
                    <a:pt x="98" y="142"/>
                  </a:lnTo>
                  <a:lnTo>
                    <a:pt x="98" y="142"/>
                  </a:lnTo>
                  <a:lnTo>
                    <a:pt x="98" y="142"/>
                  </a:lnTo>
                  <a:close/>
                  <a:moveTo>
                    <a:pt x="37" y="140"/>
                  </a:moveTo>
                  <a:lnTo>
                    <a:pt x="38" y="142"/>
                  </a:lnTo>
                  <a:lnTo>
                    <a:pt x="38" y="142"/>
                  </a:lnTo>
                  <a:lnTo>
                    <a:pt x="38" y="144"/>
                  </a:lnTo>
                  <a:lnTo>
                    <a:pt x="38" y="145"/>
                  </a:lnTo>
                  <a:lnTo>
                    <a:pt x="38" y="145"/>
                  </a:lnTo>
                  <a:lnTo>
                    <a:pt x="38" y="147"/>
                  </a:lnTo>
                  <a:lnTo>
                    <a:pt x="38" y="150"/>
                  </a:lnTo>
                  <a:lnTo>
                    <a:pt x="40" y="153"/>
                  </a:lnTo>
                  <a:lnTo>
                    <a:pt x="40" y="153"/>
                  </a:lnTo>
                  <a:lnTo>
                    <a:pt x="38" y="155"/>
                  </a:lnTo>
                  <a:lnTo>
                    <a:pt x="38" y="155"/>
                  </a:lnTo>
                  <a:lnTo>
                    <a:pt x="37" y="155"/>
                  </a:lnTo>
                  <a:lnTo>
                    <a:pt x="35" y="156"/>
                  </a:lnTo>
                  <a:lnTo>
                    <a:pt x="34" y="156"/>
                  </a:lnTo>
                  <a:lnTo>
                    <a:pt x="34" y="158"/>
                  </a:lnTo>
                  <a:lnTo>
                    <a:pt x="34" y="159"/>
                  </a:lnTo>
                  <a:lnTo>
                    <a:pt x="32" y="159"/>
                  </a:lnTo>
                  <a:lnTo>
                    <a:pt x="29" y="161"/>
                  </a:lnTo>
                  <a:lnTo>
                    <a:pt x="27" y="161"/>
                  </a:lnTo>
                  <a:lnTo>
                    <a:pt x="27" y="161"/>
                  </a:lnTo>
                  <a:lnTo>
                    <a:pt x="26" y="162"/>
                  </a:lnTo>
                  <a:lnTo>
                    <a:pt x="27" y="164"/>
                  </a:lnTo>
                  <a:lnTo>
                    <a:pt x="24" y="169"/>
                  </a:lnTo>
                  <a:lnTo>
                    <a:pt x="23" y="170"/>
                  </a:lnTo>
                  <a:lnTo>
                    <a:pt x="23" y="172"/>
                  </a:lnTo>
                  <a:lnTo>
                    <a:pt x="21" y="172"/>
                  </a:lnTo>
                  <a:lnTo>
                    <a:pt x="19" y="172"/>
                  </a:lnTo>
                  <a:lnTo>
                    <a:pt x="18" y="173"/>
                  </a:lnTo>
                  <a:lnTo>
                    <a:pt x="16" y="175"/>
                  </a:lnTo>
                  <a:lnTo>
                    <a:pt x="15" y="177"/>
                  </a:lnTo>
                  <a:lnTo>
                    <a:pt x="15" y="178"/>
                  </a:lnTo>
                  <a:lnTo>
                    <a:pt x="13" y="178"/>
                  </a:lnTo>
                  <a:lnTo>
                    <a:pt x="11" y="180"/>
                  </a:lnTo>
                  <a:lnTo>
                    <a:pt x="10" y="180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7" y="183"/>
                  </a:lnTo>
                  <a:lnTo>
                    <a:pt x="5" y="183"/>
                  </a:lnTo>
                  <a:lnTo>
                    <a:pt x="4" y="185"/>
                  </a:lnTo>
                  <a:lnTo>
                    <a:pt x="5" y="183"/>
                  </a:lnTo>
                  <a:lnTo>
                    <a:pt x="5" y="181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8" y="177"/>
                  </a:lnTo>
                  <a:lnTo>
                    <a:pt x="10" y="175"/>
                  </a:lnTo>
                  <a:lnTo>
                    <a:pt x="11" y="173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6" y="170"/>
                  </a:lnTo>
                  <a:lnTo>
                    <a:pt x="18" y="170"/>
                  </a:lnTo>
                  <a:lnTo>
                    <a:pt x="21" y="166"/>
                  </a:lnTo>
                  <a:lnTo>
                    <a:pt x="23" y="164"/>
                  </a:lnTo>
                  <a:lnTo>
                    <a:pt x="26" y="159"/>
                  </a:lnTo>
                  <a:lnTo>
                    <a:pt x="27" y="159"/>
                  </a:lnTo>
                  <a:lnTo>
                    <a:pt x="27" y="158"/>
                  </a:lnTo>
                  <a:lnTo>
                    <a:pt x="30" y="155"/>
                  </a:lnTo>
                  <a:lnTo>
                    <a:pt x="30" y="155"/>
                  </a:lnTo>
                  <a:lnTo>
                    <a:pt x="32" y="155"/>
                  </a:lnTo>
                  <a:lnTo>
                    <a:pt x="32" y="155"/>
                  </a:lnTo>
                  <a:lnTo>
                    <a:pt x="34" y="153"/>
                  </a:lnTo>
                  <a:lnTo>
                    <a:pt x="34" y="151"/>
                  </a:lnTo>
                  <a:lnTo>
                    <a:pt x="35" y="150"/>
                  </a:lnTo>
                  <a:lnTo>
                    <a:pt x="34" y="150"/>
                  </a:lnTo>
                  <a:lnTo>
                    <a:pt x="34" y="148"/>
                  </a:lnTo>
                  <a:lnTo>
                    <a:pt x="35" y="147"/>
                  </a:lnTo>
                  <a:lnTo>
                    <a:pt x="35" y="145"/>
                  </a:lnTo>
                  <a:lnTo>
                    <a:pt x="37" y="142"/>
                  </a:lnTo>
                  <a:lnTo>
                    <a:pt x="37" y="140"/>
                  </a:lnTo>
                  <a:close/>
                  <a:moveTo>
                    <a:pt x="43" y="139"/>
                  </a:moveTo>
                  <a:lnTo>
                    <a:pt x="43" y="139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0" y="139"/>
                  </a:lnTo>
                  <a:lnTo>
                    <a:pt x="40" y="139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3" y="139"/>
                  </a:lnTo>
                  <a:close/>
                  <a:moveTo>
                    <a:pt x="108" y="139"/>
                  </a:moveTo>
                  <a:lnTo>
                    <a:pt x="108" y="139"/>
                  </a:lnTo>
                  <a:lnTo>
                    <a:pt x="109" y="139"/>
                  </a:lnTo>
                  <a:lnTo>
                    <a:pt x="109" y="140"/>
                  </a:lnTo>
                  <a:lnTo>
                    <a:pt x="111" y="140"/>
                  </a:lnTo>
                  <a:lnTo>
                    <a:pt x="111" y="140"/>
                  </a:lnTo>
                  <a:lnTo>
                    <a:pt x="111" y="142"/>
                  </a:lnTo>
                  <a:lnTo>
                    <a:pt x="112" y="142"/>
                  </a:lnTo>
                  <a:lnTo>
                    <a:pt x="114" y="140"/>
                  </a:lnTo>
                  <a:lnTo>
                    <a:pt x="116" y="140"/>
                  </a:lnTo>
                  <a:lnTo>
                    <a:pt x="117" y="142"/>
                  </a:lnTo>
                  <a:lnTo>
                    <a:pt x="117" y="144"/>
                  </a:lnTo>
                  <a:lnTo>
                    <a:pt x="117" y="144"/>
                  </a:lnTo>
                  <a:lnTo>
                    <a:pt x="117" y="147"/>
                  </a:lnTo>
                  <a:lnTo>
                    <a:pt x="117" y="148"/>
                  </a:lnTo>
                  <a:lnTo>
                    <a:pt x="117" y="150"/>
                  </a:lnTo>
                  <a:lnTo>
                    <a:pt x="119" y="150"/>
                  </a:lnTo>
                  <a:lnTo>
                    <a:pt x="119" y="150"/>
                  </a:lnTo>
                  <a:lnTo>
                    <a:pt x="119" y="151"/>
                  </a:lnTo>
                  <a:lnTo>
                    <a:pt x="119" y="151"/>
                  </a:lnTo>
                  <a:lnTo>
                    <a:pt x="120" y="153"/>
                  </a:lnTo>
                  <a:lnTo>
                    <a:pt x="120" y="155"/>
                  </a:lnTo>
                  <a:lnTo>
                    <a:pt x="120" y="156"/>
                  </a:lnTo>
                  <a:lnTo>
                    <a:pt x="120" y="156"/>
                  </a:lnTo>
                  <a:lnTo>
                    <a:pt x="119" y="156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7" y="156"/>
                  </a:lnTo>
                  <a:lnTo>
                    <a:pt x="117" y="155"/>
                  </a:lnTo>
                  <a:lnTo>
                    <a:pt x="117" y="158"/>
                  </a:lnTo>
                  <a:lnTo>
                    <a:pt x="117" y="159"/>
                  </a:lnTo>
                  <a:lnTo>
                    <a:pt x="117" y="159"/>
                  </a:lnTo>
                  <a:lnTo>
                    <a:pt x="116" y="159"/>
                  </a:lnTo>
                  <a:lnTo>
                    <a:pt x="114" y="158"/>
                  </a:lnTo>
                  <a:lnTo>
                    <a:pt x="114" y="158"/>
                  </a:lnTo>
                  <a:lnTo>
                    <a:pt x="114" y="156"/>
                  </a:lnTo>
                  <a:lnTo>
                    <a:pt x="114" y="156"/>
                  </a:lnTo>
                  <a:lnTo>
                    <a:pt x="112" y="155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2" y="148"/>
                  </a:lnTo>
                  <a:lnTo>
                    <a:pt x="112" y="147"/>
                  </a:lnTo>
                  <a:lnTo>
                    <a:pt x="111" y="147"/>
                  </a:lnTo>
                  <a:lnTo>
                    <a:pt x="109" y="147"/>
                  </a:lnTo>
                  <a:lnTo>
                    <a:pt x="109" y="147"/>
                  </a:lnTo>
                  <a:lnTo>
                    <a:pt x="108" y="144"/>
                  </a:lnTo>
                  <a:lnTo>
                    <a:pt x="108" y="140"/>
                  </a:lnTo>
                  <a:lnTo>
                    <a:pt x="108" y="140"/>
                  </a:lnTo>
                  <a:lnTo>
                    <a:pt x="106" y="139"/>
                  </a:lnTo>
                  <a:lnTo>
                    <a:pt x="108" y="139"/>
                  </a:lnTo>
                  <a:close/>
                  <a:moveTo>
                    <a:pt x="109" y="136"/>
                  </a:moveTo>
                  <a:lnTo>
                    <a:pt x="109" y="136"/>
                  </a:lnTo>
                  <a:lnTo>
                    <a:pt x="111" y="137"/>
                  </a:lnTo>
                  <a:lnTo>
                    <a:pt x="111" y="137"/>
                  </a:lnTo>
                  <a:lnTo>
                    <a:pt x="111" y="139"/>
                  </a:lnTo>
                  <a:lnTo>
                    <a:pt x="109" y="139"/>
                  </a:lnTo>
                  <a:lnTo>
                    <a:pt x="109" y="139"/>
                  </a:lnTo>
                  <a:lnTo>
                    <a:pt x="108" y="136"/>
                  </a:lnTo>
                  <a:lnTo>
                    <a:pt x="109" y="136"/>
                  </a:lnTo>
                  <a:close/>
                  <a:moveTo>
                    <a:pt x="112" y="136"/>
                  </a:moveTo>
                  <a:lnTo>
                    <a:pt x="114" y="136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2" y="136"/>
                  </a:lnTo>
                  <a:lnTo>
                    <a:pt x="112" y="136"/>
                  </a:lnTo>
                  <a:close/>
                  <a:moveTo>
                    <a:pt x="73" y="133"/>
                  </a:moveTo>
                  <a:lnTo>
                    <a:pt x="75" y="133"/>
                  </a:lnTo>
                  <a:lnTo>
                    <a:pt x="75" y="134"/>
                  </a:lnTo>
                  <a:lnTo>
                    <a:pt x="78" y="134"/>
                  </a:lnTo>
                  <a:lnTo>
                    <a:pt x="79" y="136"/>
                  </a:lnTo>
                  <a:lnTo>
                    <a:pt x="81" y="137"/>
                  </a:lnTo>
                  <a:lnTo>
                    <a:pt x="82" y="137"/>
                  </a:lnTo>
                  <a:lnTo>
                    <a:pt x="84" y="137"/>
                  </a:lnTo>
                  <a:lnTo>
                    <a:pt x="86" y="137"/>
                  </a:lnTo>
                  <a:lnTo>
                    <a:pt x="87" y="139"/>
                  </a:lnTo>
                  <a:lnTo>
                    <a:pt x="87" y="139"/>
                  </a:lnTo>
                  <a:lnTo>
                    <a:pt x="86" y="139"/>
                  </a:lnTo>
                  <a:lnTo>
                    <a:pt x="89" y="137"/>
                  </a:lnTo>
                  <a:lnTo>
                    <a:pt x="90" y="139"/>
                  </a:lnTo>
                  <a:lnTo>
                    <a:pt x="90" y="139"/>
                  </a:lnTo>
                  <a:lnTo>
                    <a:pt x="90" y="140"/>
                  </a:lnTo>
                  <a:lnTo>
                    <a:pt x="90" y="142"/>
                  </a:lnTo>
                  <a:lnTo>
                    <a:pt x="89" y="144"/>
                  </a:lnTo>
                  <a:lnTo>
                    <a:pt x="89" y="144"/>
                  </a:lnTo>
                  <a:lnTo>
                    <a:pt x="87" y="145"/>
                  </a:lnTo>
                  <a:lnTo>
                    <a:pt x="86" y="145"/>
                  </a:lnTo>
                  <a:lnTo>
                    <a:pt x="86" y="147"/>
                  </a:lnTo>
                  <a:lnTo>
                    <a:pt x="84" y="147"/>
                  </a:lnTo>
                  <a:lnTo>
                    <a:pt x="84" y="148"/>
                  </a:lnTo>
                  <a:lnTo>
                    <a:pt x="84" y="148"/>
                  </a:lnTo>
                  <a:lnTo>
                    <a:pt x="82" y="148"/>
                  </a:lnTo>
                  <a:lnTo>
                    <a:pt x="81" y="150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5" y="153"/>
                  </a:lnTo>
                  <a:lnTo>
                    <a:pt x="73" y="153"/>
                  </a:lnTo>
                  <a:lnTo>
                    <a:pt x="73" y="155"/>
                  </a:lnTo>
                  <a:lnTo>
                    <a:pt x="73" y="153"/>
                  </a:lnTo>
                  <a:lnTo>
                    <a:pt x="73" y="153"/>
                  </a:lnTo>
                  <a:lnTo>
                    <a:pt x="73" y="151"/>
                  </a:lnTo>
                  <a:lnTo>
                    <a:pt x="73" y="150"/>
                  </a:lnTo>
                  <a:lnTo>
                    <a:pt x="73" y="150"/>
                  </a:lnTo>
                  <a:lnTo>
                    <a:pt x="73" y="148"/>
                  </a:lnTo>
                  <a:lnTo>
                    <a:pt x="73" y="147"/>
                  </a:lnTo>
                  <a:lnTo>
                    <a:pt x="75" y="145"/>
                  </a:lnTo>
                  <a:lnTo>
                    <a:pt x="75" y="140"/>
                  </a:lnTo>
                  <a:lnTo>
                    <a:pt x="75" y="137"/>
                  </a:lnTo>
                  <a:lnTo>
                    <a:pt x="75" y="136"/>
                  </a:lnTo>
                  <a:lnTo>
                    <a:pt x="75" y="136"/>
                  </a:lnTo>
                  <a:lnTo>
                    <a:pt x="73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3" y="133"/>
                  </a:lnTo>
                  <a:close/>
                  <a:moveTo>
                    <a:pt x="43" y="131"/>
                  </a:moveTo>
                  <a:lnTo>
                    <a:pt x="45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6" y="134"/>
                  </a:lnTo>
                  <a:lnTo>
                    <a:pt x="45" y="134"/>
                  </a:lnTo>
                  <a:lnTo>
                    <a:pt x="46" y="134"/>
                  </a:lnTo>
                  <a:lnTo>
                    <a:pt x="45" y="136"/>
                  </a:lnTo>
                  <a:lnTo>
                    <a:pt x="45" y="136"/>
                  </a:lnTo>
                  <a:lnTo>
                    <a:pt x="43" y="136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3" y="133"/>
                  </a:lnTo>
                  <a:lnTo>
                    <a:pt x="43" y="131"/>
                  </a:lnTo>
                  <a:close/>
                  <a:moveTo>
                    <a:pt x="43" y="126"/>
                  </a:moveTo>
                  <a:lnTo>
                    <a:pt x="45" y="128"/>
                  </a:lnTo>
                  <a:lnTo>
                    <a:pt x="46" y="128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48" y="129"/>
                  </a:lnTo>
                  <a:lnTo>
                    <a:pt x="49" y="131"/>
                  </a:lnTo>
                  <a:lnTo>
                    <a:pt x="49" y="131"/>
                  </a:lnTo>
                  <a:lnTo>
                    <a:pt x="48" y="131"/>
                  </a:lnTo>
                  <a:lnTo>
                    <a:pt x="48" y="131"/>
                  </a:lnTo>
                  <a:lnTo>
                    <a:pt x="46" y="131"/>
                  </a:lnTo>
                  <a:lnTo>
                    <a:pt x="45" y="131"/>
                  </a:lnTo>
                  <a:lnTo>
                    <a:pt x="45" y="131"/>
                  </a:lnTo>
                  <a:lnTo>
                    <a:pt x="43" y="129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6"/>
                  </a:lnTo>
                  <a:lnTo>
                    <a:pt x="43" y="126"/>
                  </a:lnTo>
                  <a:lnTo>
                    <a:pt x="43" y="126"/>
                  </a:lnTo>
                  <a:close/>
                  <a:moveTo>
                    <a:pt x="81" y="125"/>
                  </a:moveTo>
                  <a:lnTo>
                    <a:pt x="82" y="125"/>
                  </a:lnTo>
                  <a:lnTo>
                    <a:pt x="82" y="125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8"/>
                  </a:lnTo>
                  <a:lnTo>
                    <a:pt x="81" y="126"/>
                  </a:lnTo>
                  <a:lnTo>
                    <a:pt x="79" y="125"/>
                  </a:lnTo>
                  <a:lnTo>
                    <a:pt x="79" y="125"/>
                  </a:lnTo>
                  <a:lnTo>
                    <a:pt x="81" y="125"/>
                  </a:lnTo>
                  <a:close/>
                  <a:moveTo>
                    <a:pt x="119" y="123"/>
                  </a:moveTo>
                  <a:lnTo>
                    <a:pt x="120" y="123"/>
                  </a:lnTo>
                  <a:lnTo>
                    <a:pt x="122" y="125"/>
                  </a:lnTo>
                  <a:lnTo>
                    <a:pt x="122" y="126"/>
                  </a:lnTo>
                  <a:lnTo>
                    <a:pt x="122" y="126"/>
                  </a:lnTo>
                  <a:lnTo>
                    <a:pt x="122" y="128"/>
                  </a:lnTo>
                  <a:lnTo>
                    <a:pt x="122" y="128"/>
                  </a:lnTo>
                  <a:lnTo>
                    <a:pt x="123" y="128"/>
                  </a:lnTo>
                  <a:lnTo>
                    <a:pt x="125" y="128"/>
                  </a:lnTo>
                  <a:lnTo>
                    <a:pt x="123" y="129"/>
                  </a:lnTo>
                  <a:lnTo>
                    <a:pt x="123" y="131"/>
                  </a:lnTo>
                  <a:lnTo>
                    <a:pt x="123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3" y="136"/>
                  </a:lnTo>
                  <a:lnTo>
                    <a:pt x="123" y="137"/>
                  </a:lnTo>
                  <a:lnTo>
                    <a:pt x="123" y="137"/>
                  </a:lnTo>
                  <a:lnTo>
                    <a:pt x="125" y="140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7" y="142"/>
                  </a:lnTo>
                  <a:lnTo>
                    <a:pt x="127" y="144"/>
                  </a:lnTo>
                  <a:lnTo>
                    <a:pt x="128" y="145"/>
                  </a:lnTo>
                  <a:lnTo>
                    <a:pt x="127" y="145"/>
                  </a:lnTo>
                  <a:lnTo>
                    <a:pt x="127" y="144"/>
                  </a:lnTo>
                  <a:lnTo>
                    <a:pt x="127" y="144"/>
                  </a:lnTo>
                  <a:lnTo>
                    <a:pt x="123" y="144"/>
                  </a:lnTo>
                  <a:lnTo>
                    <a:pt x="122" y="144"/>
                  </a:lnTo>
                  <a:lnTo>
                    <a:pt x="120" y="144"/>
                  </a:lnTo>
                  <a:lnTo>
                    <a:pt x="119" y="142"/>
                  </a:lnTo>
                  <a:lnTo>
                    <a:pt x="119" y="142"/>
                  </a:lnTo>
                  <a:lnTo>
                    <a:pt x="117" y="140"/>
                  </a:lnTo>
                  <a:lnTo>
                    <a:pt x="116" y="139"/>
                  </a:lnTo>
                  <a:lnTo>
                    <a:pt x="116" y="137"/>
                  </a:lnTo>
                  <a:lnTo>
                    <a:pt x="117" y="137"/>
                  </a:lnTo>
                  <a:lnTo>
                    <a:pt x="117" y="136"/>
                  </a:lnTo>
                  <a:lnTo>
                    <a:pt x="117" y="134"/>
                  </a:lnTo>
                  <a:lnTo>
                    <a:pt x="116" y="136"/>
                  </a:lnTo>
                  <a:lnTo>
                    <a:pt x="116" y="134"/>
                  </a:lnTo>
                  <a:lnTo>
                    <a:pt x="114" y="134"/>
                  </a:lnTo>
                  <a:lnTo>
                    <a:pt x="114" y="133"/>
                  </a:lnTo>
                  <a:lnTo>
                    <a:pt x="112" y="133"/>
                  </a:lnTo>
                  <a:lnTo>
                    <a:pt x="112" y="131"/>
                  </a:lnTo>
                  <a:lnTo>
                    <a:pt x="111" y="131"/>
                  </a:lnTo>
                  <a:lnTo>
                    <a:pt x="109" y="131"/>
                  </a:lnTo>
                  <a:lnTo>
                    <a:pt x="109" y="129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6" y="123"/>
                  </a:lnTo>
                  <a:lnTo>
                    <a:pt x="111" y="123"/>
                  </a:lnTo>
                  <a:lnTo>
                    <a:pt x="114" y="123"/>
                  </a:lnTo>
                  <a:lnTo>
                    <a:pt x="119" y="123"/>
                  </a:lnTo>
                  <a:close/>
                  <a:moveTo>
                    <a:pt x="92" y="123"/>
                  </a:moveTo>
                  <a:lnTo>
                    <a:pt x="93" y="123"/>
                  </a:lnTo>
                  <a:lnTo>
                    <a:pt x="95" y="125"/>
                  </a:lnTo>
                  <a:lnTo>
                    <a:pt x="97" y="125"/>
                  </a:lnTo>
                  <a:lnTo>
                    <a:pt x="97" y="125"/>
                  </a:lnTo>
                  <a:lnTo>
                    <a:pt x="98" y="128"/>
                  </a:lnTo>
                  <a:lnTo>
                    <a:pt x="101" y="129"/>
                  </a:lnTo>
                  <a:lnTo>
                    <a:pt x="103" y="133"/>
                  </a:lnTo>
                  <a:lnTo>
                    <a:pt x="103" y="134"/>
                  </a:lnTo>
                  <a:lnTo>
                    <a:pt x="103" y="136"/>
                  </a:lnTo>
                  <a:lnTo>
                    <a:pt x="101" y="134"/>
                  </a:lnTo>
                  <a:lnTo>
                    <a:pt x="100" y="133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7" y="129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3" y="128"/>
                  </a:lnTo>
                  <a:lnTo>
                    <a:pt x="92" y="131"/>
                  </a:lnTo>
                  <a:lnTo>
                    <a:pt x="90" y="133"/>
                  </a:lnTo>
                  <a:lnTo>
                    <a:pt x="90" y="133"/>
                  </a:lnTo>
                  <a:lnTo>
                    <a:pt x="90" y="129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5"/>
                  </a:lnTo>
                  <a:lnTo>
                    <a:pt x="92" y="123"/>
                  </a:lnTo>
                  <a:close/>
                  <a:moveTo>
                    <a:pt x="78" y="123"/>
                  </a:moveTo>
                  <a:lnTo>
                    <a:pt x="78" y="123"/>
                  </a:lnTo>
                  <a:lnTo>
                    <a:pt x="78" y="123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8" y="123"/>
                  </a:lnTo>
                  <a:lnTo>
                    <a:pt x="78" y="123"/>
                  </a:lnTo>
                  <a:close/>
                  <a:moveTo>
                    <a:pt x="76" y="121"/>
                  </a:moveTo>
                  <a:lnTo>
                    <a:pt x="75" y="123"/>
                  </a:lnTo>
                  <a:lnTo>
                    <a:pt x="75" y="123"/>
                  </a:lnTo>
                  <a:lnTo>
                    <a:pt x="75" y="126"/>
                  </a:lnTo>
                  <a:lnTo>
                    <a:pt x="73" y="129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3" y="123"/>
                  </a:lnTo>
                  <a:lnTo>
                    <a:pt x="75" y="121"/>
                  </a:lnTo>
                  <a:lnTo>
                    <a:pt x="76" y="121"/>
                  </a:lnTo>
                  <a:close/>
                  <a:moveTo>
                    <a:pt x="97" y="121"/>
                  </a:moveTo>
                  <a:lnTo>
                    <a:pt x="98" y="123"/>
                  </a:lnTo>
                  <a:lnTo>
                    <a:pt x="100" y="125"/>
                  </a:lnTo>
                  <a:lnTo>
                    <a:pt x="100" y="126"/>
                  </a:lnTo>
                  <a:lnTo>
                    <a:pt x="98" y="126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7" y="121"/>
                  </a:lnTo>
                  <a:close/>
                  <a:moveTo>
                    <a:pt x="89" y="115"/>
                  </a:moveTo>
                  <a:lnTo>
                    <a:pt x="89" y="115"/>
                  </a:lnTo>
                  <a:lnTo>
                    <a:pt x="90" y="118"/>
                  </a:lnTo>
                  <a:lnTo>
                    <a:pt x="92" y="118"/>
                  </a:lnTo>
                  <a:lnTo>
                    <a:pt x="93" y="121"/>
                  </a:lnTo>
                  <a:lnTo>
                    <a:pt x="92" y="120"/>
                  </a:lnTo>
                  <a:lnTo>
                    <a:pt x="90" y="118"/>
                  </a:lnTo>
                  <a:lnTo>
                    <a:pt x="89" y="117"/>
                  </a:lnTo>
                  <a:lnTo>
                    <a:pt x="87" y="117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9" y="115"/>
                  </a:lnTo>
                  <a:close/>
                  <a:moveTo>
                    <a:pt x="51" y="109"/>
                  </a:moveTo>
                  <a:lnTo>
                    <a:pt x="54" y="109"/>
                  </a:lnTo>
                  <a:lnTo>
                    <a:pt x="54" y="110"/>
                  </a:lnTo>
                  <a:lnTo>
                    <a:pt x="56" y="110"/>
                  </a:lnTo>
                  <a:lnTo>
                    <a:pt x="57" y="109"/>
                  </a:lnTo>
                  <a:lnTo>
                    <a:pt x="59" y="110"/>
                  </a:lnTo>
                  <a:lnTo>
                    <a:pt x="59" y="110"/>
                  </a:lnTo>
                  <a:lnTo>
                    <a:pt x="60" y="110"/>
                  </a:lnTo>
                  <a:lnTo>
                    <a:pt x="60" y="110"/>
                  </a:lnTo>
                  <a:lnTo>
                    <a:pt x="62" y="110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5" y="114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7"/>
                  </a:lnTo>
                  <a:lnTo>
                    <a:pt x="65" y="118"/>
                  </a:lnTo>
                  <a:lnTo>
                    <a:pt x="65" y="120"/>
                  </a:lnTo>
                  <a:lnTo>
                    <a:pt x="67" y="121"/>
                  </a:lnTo>
                  <a:lnTo>
                    <a:pt x="67" y="123"/>
                  </a:lnTo>
                  <a:lnTo>
                    <a:pt x="65" y="125"/>
                  </a:lnTo>
                  <a:lnTo>
                    <a:pt x="65" y="125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4" y="126"/>
                  </a:lnTo>
                  <a:lnTo>
                    <a:pt x="64" y="126"/>
                  </a:lnTo>
                  <a:lnTo>
                    <a:pt x="64" y="128"/>
                  </a:lnTo>
                  <a:lnTo>
                    <a:pt x="62" y="128"/>
                  </a:lnTo>
                  <a:lnTo>
                    <a:pt x="62" y="128"/>
                  </a:lnTo>
                  <a:lnTo>
                    <a:pt x="60" y="128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59" y="125"/>
                  </a:lnTo>
                  <a:lnTo>
                    <a:pt x="57" y="125"/>
                  </a:lnTo>
                  <a:lnTo>
                    <a:pt x="57" y="123"/>
                  </a:lnTo>
                  <a:lnTo>
                    <a:pt x="57" y="121"/>
                  </a:lnTo>
                  <a:lnTo>
                    <a:pt x="57" y="121"/>
                  </a:lnTo>
                  <a:lnTo>
                    <a:pt x="56" y="120"/>
                  </a:lnTo>
                  <a:lnTo>
                    <a:pt x="56" y="120"/>
                  </a:lnTo>
                  <a:lnTo>
                    <a:pt x="56" y="118"/>
                  </a:lnTo>
                  <a:lnTo>
                    <a:pt x="56" y="117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2" y="114"/>
                  </a:lnTo>
                  <a:lnTo>
                    <a:pt x="52" y="114"/>
                  </a:lnTo>
                  <a:lnTo>
                    <a:pt x="51" y="112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51" y="109"/>
                  </a:lnTo>
                  <a:lnTo>
                    <a:pt x="51" y="109"/>
                  </a:lnTo>
                  <a:close/>
                  <a:moveTo>
                    <a:pt x="71" y="109"/>
                  </a:moveTo>
                  <a:lnTo>
                    <a:pt x="71" y="109"/>
                  </a:lnTo>
                  <a:lnTo>
                    <a:pt x="73" y="109"/>
                  </a:lnTo>
                  <a:lnTo>
                    <a:pt x="73" y="109"/>
                  </a:lnTo>
                  <a:lnTo>
                    <a:pt x="75" y="110"/>
                  </a:lnTo>
                  <a:lnTo>
                    <a:pt x="75" y="110"/>
                  </a:lnTo>
                  <a:lnTo>
                    <a:pt x="75" y="112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3" y="114"/>
                  </a:lnTo>
                  <a:lnTo>
                    <a:pt x="71" y="112"/>
                  </a:lnTo>
                  <a:lnTo>
                    <a:pt x="71" y="112"/>
                  </a:lnTo>
                  <a:lnTo>
                    <a:pt x="71" y="110"/>
                  </a:lnTo>
                  <a:lnTo>
                    <a:pt x="71" y="109"/>
                  </a:lnTo>
                  <a:close/>
                  <a:moveTo>
                    <a:pt x="46" y="104"/>
                  </a:moveTo>
                  <a:lnTo>
                    <a:pt x="48" y="104"/>
                  </a:lnTo>
                  <a:lnTo>
                    <a:pt x="48" y="106"/>
                  </a:lnTo>
                  <a:lnTo>
                    <a:pt x="48" y="107"/>
                  </a:lnTo>
                  <a:lnTo>
                    <a:pt x="46" y="106"/>
                  </a:lnTo>
                  <a:lnTo>
                    <a:pt x="46" y="104"/>
                  </a:lnTo>
                  <a:lnTo>
                    <a:pt x="46" y="104"/>
                  </a:lnTo>
                  <a:lnTo>
                    <a:pt x="46" y="104"/>
                  </a:lnTo>
                  <a:close/>
                  <a:moveTo>
                    <a:pt x="106" y="101"/>
                  </a:moveTo>
                  <a:lnTo>
                    <a:pt x="106" y="103"/>
                  </a:lnTo>
                  <a:lnTo>
                    <a:pt x="108" y="103"/>
                  </a:lnTo>
                  <a:lnTo>
                    <a:pt x="108" y="104"/>
                  </a:lnTo>
                  <a:lnTo>
                    <a:pt x="108" y="106"/>
                  </a:lnTo>
                  <a:lnTo>
                    <a:pt x="108" y="107"/>
                  </a:lnTo>
                  <a:lnTo>
                    <a:pt x="108" y="107"/>
                  </a:lnTo>
                  <a:lnTo>
                    <a:pt x="108" y="109"/>
                  </a:lnTo>
                  <a:lnTo>
                    <a:pt x="106" y="109"/>
                  </a:lnTo>
                  <a:lnTo>
                    <a:pt x="106" y="109"/>
                  </a:lnTo>
                  <a:lnTo>
                    <a:pt x="105" y="109"/>
                  </a:lnTo>
                  <a:lnTo>
                    <a:pt x="103" y="107"/>
                  </a:lnTo>
                  <a:lnTo>
                    <a:pt x="103" y="107"/>
                  </a:lnTo>
                  <a:lnTo>
                    <a:pt x="105" y="106"/>
                  </a:lnTo>
                  <a:lnTo>
                    <a:pt x="105" y="103"/>
                  </a:lnTo>
                  <a:lnTo>
                    <a:pt x="105" y="101"/>
                  </a:lnTo>
                  <a:lnTo>
                    <a:pt x="105" y="101"/>
                  </a:lnTo>
                  <a:lnTo>
                    <a:pt x="106" y="101"/>
                  </a:lnTo>
                  <a:close/>
                  <a:moveTo>
                    <a:pt x="73" y="99"/>
                  </a:moveTo>
                  <a:lnTo>
                    <a:pt x="76" y="101"/>
                  </a:lnTo>
                  <a:lnTo>
                    <a:pt x="76" y="103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close/>
                  <a:moveTo>
                    <a:pt x="73" y="87"/>
                  </a:moveTo>
                  <a:lnTo>
                    <a:pt x="75" y="87"/>
                  </a:lnTo>
                  <a:lnTo>
                    <a:pt x="75" y="88"/>
                  </a:lnTo>
                  <a:lnTo>
                    <a:pt x="75" y="88"/>
                  </a:lnTo>
                  <a:lnTo>
                    <a:pt x="73" y="88"/>
                  </a:lnTo>
                  <a:lnTo>
                    <a:pt x="73" y="88"/>
                  </a:lnTo>
                  <a:lnTo>
                    <a:pt x="73" y="92"/>
                  </a:lnTo>
                  <a:lnTo>
                    <a:pt x="73" y="93"/>
                  </a:lnTo>
                  <a:lnTo>
                    <a:pt x="73" y="93"/>
                  </a:lnTo>
                  <a:lnTo>
                    <a:pt x="71" y="93"/>
                  </a:lnTo>
                  <a:lnTo>
                    <a:pt x="73" y="92"/>
                  </a:lnTo>
                  <a:lnTo>
                    <a:pt x="73" y="92"/>
                  </a:lnTo>
                  <a:lnTo>
                    <a:pt x="73" y="90"/>
                  </a:lnTo>
                  <a:lnTo>
                    <a:pt x="71" y="90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7"/>
                  </a:lnTo>
                  <a:lnTo>
                    <a:pt x="73" y="87"/>
                  </a:lnTo>
                  <a:close/>
                  <a:moveTo>
                    <a:pt x="60" y="35"/>
                  </a:moveTo>
                  <a:lnTo>
                    <a:pt x="62" y="35"/>
                  </a:lnTo>
                  <a:lnTo>
                    <a:pt x="68" y="38"/>
                  </a:lnTo>
                  <a:lnTo>
                    <a:pt x="70" y="38"/>
                  </a:lnTo>
                  <a:lnTo>
                    <a:pt x="71" y="40"/>
                  </a:lnTo>
                  <a:lnTo>
                    <a:pt x="73" y="40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78" y="36"/>
                  </a:lnTo>
                  <a:lnTo>
                    <a:pt x="78" y="38"/>
                  </a:lnTo>
                  <a:lnTo>
                    <a:pt x="78" y="38"/>
                  </a:lnTo>
                  <a:lnTo>
                    <a:pt x="78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6" y="52"/>
                  </a:lnTo>
                  <a:lnTo>
                    <a:pt x="78" y="52"/>
                  </a:lnTo>
                  <a:lnTo>
                    <a:pt x="79" y="54"/>
                  </a:lnTo>
                  <a:lnTo>
                    <a:pt x="79" y="54"/>
                  </a:lnTo>
                  <a:lnTo>
                    <a:pt x="79" y="55"/>
                  </a:lnTo>
                  <a:lnTo>
                    <a:pt x="79" y="55"/>
                  </a:lnTo>
                  <a:lnTo>
                    <a:pt x="81" y="55"/>
                  </a:lnTo>
                  <a:lnTo>
                    <a:pt x="81" y="57"/>
                  </a:lnTo>
                  <a:lnTo>
                    <a:pt x="81" y="57"/>
                  </a:lnTo>
                  <a:lnTo>
                    <a:pt x="81" y="58"/>
                  </a:lnTo>
                  <a:lnTo>
                    <a:pt x="79" y="60"/>
                  </a:lnTo>
                  <a:lnTo>
                    <a:pt x="76" y="66"/>
                  </a:lnTo>
                  <a:lnTo>
                    <a:pt x="76" y="68"/>
                  </a:lnTo>
                  <a:lnTo>
                    <a:pt x="75" y="69"/>
                  </a:lnTo>
                  <a:lnTo>
                    <a:pt x="73" y="71"/>
                  </a:lnTo>
                  <a:lnTo>
                    <a:pt x="70" y="71"/>
                  </a:lnTo>
                  <a:lnTo>
                    <a:pt x="68" y="73"/>
                  </a:lnTo>
                  <a:lnTo>
                    <a:pt x="68" y="74"/>
                  </a:lnTo>
                  <a:lnTo>
                    <a:pt x="67" y="76"/>
                  </a:lnTo>
                  <a:lnTo>
                    <a:pt x="67" y="76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7" y="79"/>
                  </a:lnTo>
                  <a:lnTo>
                    <a:pt x="67" y="81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7" y="87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3"/>
                  </a:lnTo>
                  <a:lnTo>
                    <a:pt x="68" y="95"/>
                  </a:lnTo>
                  <a:lnTo>
                    <a:pt x="70" y="99"/>
                  </a:lnTo>
                  <a:lnTo>
                    <a:pt x="70" y="99"/>
                  </a:lnTo>
                  <a:lnTo>
                    <a:pt x="70" y="101"/>
                  </a:lnTo>
                  <a:lnTo>
                    <a:pt x="71" y="101"/>
                  </a:lnTo>
                  <a:lnTo>
                    <a:pt x="71" y="103"/>
                  </a:lnTo>
                  <a:lnTo>
                    <a:pt x="75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8" y="103"/>
                  </a:lnTo>
                  <a:lnTo>
                    <a:pt x="78" y="101"/>
                  </a:lnTo>
                  <a:lnTo>
                    <a:pt x="76" y="101"/>
                  </a:lnTo>
                  <a:lnTo>
                    <a:pt x="76" y="99"/>
                  </a:lnTo>
                  <a:lnTo>
                    <a:pt x="76" y="99"/>
                  </a:lnTo>
                  <a:lnTo>
                    <a:pt x="78" y="99"/>
                  </a:lnTo>
                  <a:lnTo>
                    <a:pt x="79" y="98"/>
                  </a:lnTo>
                  <a:lnTo>
                    <a:pt x="81" y="98"/>
                  </a:lnTo>
                  <a:lnTo>
                    <a:pt x="82" y="98"/>
                  </a:lnTo>
                  <a:lnTo>
                    <a:pt x="84" y="98"/>
                  </a:lnTo>
                  <a:lnTo>
                    <a:pt x="86" y="98"/>
                  </a:lnTo>
                  <a:lnTo>
                    <a:pt x="87" y="99"/>
                  </a:lnTo>
                  <a:lnTo>
                    <a:pt x="89" y="101"/>
                  </a:lnTo>
                  <a:lnTo>
                    <a:pt x="89" y="103"/>
                  </a:lnTo>
                  <a:lnTo>
                    <a:pt x="89" y="104"/>
                  </a:lnTo>
                  <a:lnTo>
                    <a:pt x="89" y="104"/>
                  </a:lnTo>
                  <a:lnTo>
                    <a:pt x="89" y="106"/>
                  </a:lnTo>
                  <a:lnTo>
                    <a:pt x="89" y="106"/>
                  </a:lnTo>
                  <a:lnTo>
                    <a:pt x="92" y="106"/>
                  </a:lnTo>
                  <a:lnTo>
                    <a:pt x="92" y="104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1"/>
                  </a:lnTo>
                  <a:lnTo>
                    <a:pt x="93" y="101"/>
                  </a:lnTo>
                  <a:lnTo>
                    <a:pt x="93" y="103"/>
                  </a:lnTo>
                  <a:lnTo>
                    <a:pt x="97" y="104"/>
                  </a:lnTo>
                  <a:lnTo>
                    <a:pt x="98" y="104"/>
                  </a:lnTo>
                  <a:lnTo>
                    <a:pt x="98" y="104"/>
                  </a:lnTo>
                  <a:lnTo>
                    <a:pt x="100" y="104"/>
                  </a:lnTo>
                  <a:lnTo>
                    <a:pt x="100" y="106"/>
                  </a:lnTo>
                  <a:lnTo>
                    <a:pt x="100" y="106"/>
                  </a:lnTo>
                  <a:lnTo>
                    <a:pt x="97" y="106"/>
                  </a:lnTo>
                  <a:lnTo>
                    <a:pt x="95" y="107"/>
                  </a:lnTo>
                  <a:lnTo>
                    <a:pt x="97" y="109"/>
                  </a:lnTo>
                  <a:lnTo>
                    <a:pt x="98" y="110"/>
                  </a:lnTo>
                  <a:lnTo>
                    <a:pt x="98" y="112"/>
                  </a:lnTo>
                  <a:lnTo>
                    <a:pt x="100" y="114"/>
                  </a:lnTo>
                  <a:lnTo>
                    <a:pt x="100" y="114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1" y="115"/>
                  </a:lnTo>
                  <a:lnTo>
                    <a:pt x="103" y="117"/>
                  </a:lnTo>
                  <a:lnTo>
                    <a:pt x="105" y="117"/>
                  </a:lnTo>
                  <a:lnTo>
                    <a:pt x="105" y="117"/>
                  </a:lnTo>
                  <a:lnTo>
                    <a:pt x="105" y="120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1"/>
                  </a:lnTo>
                  <a:lnTo>
                    <a:pt x="101" y="120"/>
                  </a:lnTo>
                  <a:lnTo>
                    <a:pt x="101" y="118"/>
                  </a:lnTo>
                  <a:lnTo>
                    <a:pt x="101" y="118"/>
                  </a:lnTo>
                  <a:lnTo>
                    <a:pt x="100" y="118"/>
                  </a:lnTo>
                  <a:lnTo>
                    <a:pt x="100" y="118"/>
                  </a:lnTo>
                  <a:lnTo>
                    <a:pt x="98" y="118"/>
                  </a:lnTo>
                  <a:lnTo>
                    <a:pt x="97" y="118"/>
                  </a:lnTo>
                  <a:lnTo>
                    <a:pt x="93" y="117"/>
                  </a:lnTo>
                  <a:lnTo>
                    <a:pt x="92" y="117"/>
                  </a:lnTo>
                  <a:lnTo>
                    <a:pt x="92" y="115"/>
                  </a:lnTo>
                  <a:lnTo>
                    <a:pt x="92" y="114"/>
                  </a:lnTo>
                  <a:lnTo>
                    <a:pt x="90" y="112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86" y="109"/>
                  </a:lnTo>
                  <a:lnTo>
                    <a:pt x="86" y="107"/>
                  </a:lnTo>
                  <a:lnTo>
                    <a:pt x="84" y="106"/>
                  </a:lnTo>
                  <a:lnTo>
                    <a:pt x="82" y="104"/>
                  </a:lnTo>
                  <a:lnTo>
                    <a:pt x="81" y="103"/>
                  </a:lnTo>
                  <a:lnTo>
                    <a:pt x="81" y="103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81" y="106"/>
                  </a:lnTo>
                  <a:lnTo>
                    <a:pt x="81" y="106"/>
                  </a:lnTo>
                  <a:lnTo>
                    <a:pt x="81" y="107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10"/>
                  </a:lnTo>
                  <a:lnTo>
                    <a:pt x="82" y="114"/>
                  </a:lnTo>
                  <a:lnTo>
                    <a:pt x="82" y="114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2"/>
                  </a:lnTo>
                  <a:lnTo>
                    <a:pt x="79" y="109"/>
                  </a:lnTo>
                  <a:lnTo>
                    <a:pt x="79" y="109"/>
                  </a:lnTo>
                  <a:lnTo>
                    <a:pt x="76" y="107"/>
                  </a:lnTo>
                  <a:lnTo>
                    <a:pt x="75" y="106"/>
                  </a:lnTo>
                  <a:lnTo>
                    <a:pt x="70" y="103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7" y="104"/>
                  </a:lnTo>
                  <a:lnTo>
                    <a:pt x="65" y="106"/>
                  </a:lnTo>
                  <a:lnTo>
                    <a:pt x="65" y="106"/>
                  </a:lnTo>
                  <a:lnTo>
                    <a:pt x="64" y="107"/>
                  </a:lnTo>
                  <a:lnTo>
                    <a:pt x="62" y="107"/>
                  </a:lnTo>
                  <a:lnTo>
                    <a:pt x="60" y="107"/>
                  </a:lnTo>
                  <a:lnTo>
                    <a:pt x="59" y="106"/>
                  </a:lnTo>
                  <a:lnTo>
                    <a:pt x="57" y="106"/>
                  </a:lnTo>
                  <a:lnTo>
                    <a:pt x="57" y="104"/>
                  </a:lnTo>
                  <a:lnTo>
                    <a:pt x="56" y="104"/>
                  </a:lnTo>
                  <a:lnTo>
                    <a:pt x="54" y="106"/>
                  </a:lnTo>
                  <a:lnTo>
                    <a:pt x="54" y="103"/>
                  </a:lnTo>
                  <a:lnTo>
                    <a:pt x="54" y="99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7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2"/>
                  </a:lnTo>
                  <a:lnTo>
                    <a:pt x="56" y="92"/>
                  </a:lnTo>
                  <a:lnTo>
                    <a:pt x="54" y="92"/>
                  </a:lnTo>
                  <a:lnTo>
                    <a:pt x="54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3"/>
                  </a:lnTo>
                  <a:lnTo>
                    <a:pt x="52" y="95"/>
                  </a:lnTo>
                  <a:lnTo>
                    <a:pt x="52" y="96"/>
                  </a:lnTo>
                  <a:lnTo>
                    <a:pt x="51" y="96"/>
                  </a:lnTo>
                  <a:lnTo>
                    <a:pt x="51" y="96"/>
                  </a:lnTo>
                  <a:lnTo>
                    <a:pt x="51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8" y="90"/>
                  </a:lnTo>
                  <a:lnTo>
                    <a:pt x="48" y="90"/>
                  </a:lnTo>
                  <a:lnTo>
                    <a:pt x="46" y="90"/>
                  </a:lnTo>
                  <a:lnTo>
                    <a:pt x="46" y="90"/>
                  </a:lnTo>
                  <a:lnTo>
                    <a:pt x="45" y="88"/>
                  </a:lnTo>
                  <a:lnTo>
                    <a:pt x="45" y="85"/>
                  </a:lnTo>
                  <a:lnTo>
                    <a:pt x="45" y="84"/>
                  </a:lnTo>
                  <a:lnTo>
                    <a:pt x="45" y="82"/>
                  </a:lnTo>
                  <a:lnTo>
                    <a:pt x="43" y="81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1" y="74"/>
                  </a:lnTo>
                  <a:lnTo>
                    <a:pt x="41" y="73"/>
                  </a:lnTo>
                  <a:lnTo>
                    <a:pt x="41" y="73"/>
                  </a:lnTo>
                  <a:lnTo>
                    <a:pt x="41" y="69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3" y="68"/>
                  </a:lnTo>
                  <a:lnTo>
                    <a:pt x="43" y="69"/>
                  </a:lnTo>
                  <a:lnTo>
                    <a:pt x="45" y="69"/>
                  </a:lnTo>
                  <a:lnTo>
                    <a:pt x="45" y="69"/>
                  </a:lnTo>
                  <a:lnTo>
                    <a:pt x="46" y="71"/>
                  </a:lnTo>
                  <a:lnTo>
                    <a:pt x="46" y="73"/>
                  </a:lnTo>
                  <a:lnTo>
                    <a:pt x="48" y="73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69"/>
                  </a:lnTo>
                  <a:lnTo>
                    <a:pt x="49" y="66"/>
                  </a:lnTo>
                  <a:lnTo>
                    <a:pt x="49" y="65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51" y="58"/>
                  </a:lnTo>
                  <a:lnTo>
                    <a:pt x="51" y="57"/>
                  </a:lnTo>
                  <a:lnTo>
                    <a:pt x="51" y="54"/>
                  </a:lnTo>
                  <a:lnTo>
                    <a:pt x="51" y="52"/>
                  </a:lnTo>
                  <a:lnTo>
                    <a:pt x="51" y="52"/>
                  </a:lnTo>
                  <a:lnTo>
                    <a:pt x="49" y="51"/>
                  </a:lnTo>
                  <a:lnTo>
                    <a:pt x="49" y="49"/>
                  </a:lnTo>
                  <a:lnTo>
                    <a:pt x="52" y="41"/>
                  </a:lnTo>
                  <a:lnTo>
                    <a:pt x="52" y="40"/>
                  </a:lnTo>
                  <a:lnTo>
                    <a:pt x="52" y="38"/>
                  </a:lnTo>
                  <a:lnTo>
                    <a:pt x="52" y="36"/>
                  </a:lnTo>
                  <a:lnTo>
                    <a:pt x="54" y="35"/>
                  </a:lnTo>
                  <a:lnTo>
                    <a:pt x="56" y="35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0" y="35"/>
                  </a:lnTo>
                  <a:close/>
                  <a:moveTo>
                    <a:pt x="73" y="29"/>
                  </a:moveTo>
                  <a:lnTo>
                    <a:pt x="73" y="29"/>
                  </a:lnTo>
                  <a:lnTo>
                    <a:pt x="73" y="30"/>
                  </a:lnTo>
                  <a:lnTo>
                    <a:pt x="71" y="32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9"/>
                  </a:lnTo>
                  <a:lnTo>
                    <a:pt x="73" y="29"/>
                  </a:lnTo>
                  <a:close/>
                  <a:moveTo>
                    <a:pt x="62" y="25"/>
                  </a:moveTo>
                  <a:lnTo>
                    <a:pt x="62" y="27"/>
                  </a:lnTo>
                  <a:lnTo>
                    <a:pt x="62" y="27"/>
                  </a:lnTo>
                  <a:lnTo>
                    <a:pt x="62" y="29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5"/>
                  </a:lnTo>
                  <a:close/>
                  <a:moveTo>
                    <a:pt x="65" y="22"/>
                  </a:moveTo>
                  <a:lnTo>
                    <a:pt x="67" y="22"/>
                  </a:lnTo>
                  <a:lnTo>
                    <a:pt x="67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2"/>
                  </a:lnTo>
                  <a:lnTo>
                    <a:pt x="65" y="22"/>
                  </a:lnTo>
                  <a:close/>
                  <a:moveTo>
                    <a:pt x="73" y="6"/>
                  </a:moveTo>
                  <a:lnTo>
                    <a:pt x="75" y="6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1" y="8"/>
                  </a:lnTo>
                  <a:lnTo>
                    <a:pt x="73" y="6"/>
                  </a:lnTo>
                  <a:lnTo>
                    <a:pt x="73" y="6"/>
                  </a:lnTo>
                  <a:close/>
                  <a:moveTo>
                    <a:pt x="71" y="0"/>
                  </a:moveTo>
                  <a:lnTo>
                    <a:pt x="71" y="0"/>
                  </a:lnTo>
                  <a:lnTo>
                    <a:pt x="71" y="2"/>
                  </a:lnTo>
                  <a:lnTo>
                    <a:pt x="71" y="3"/>
                  </a:lnTo>
                  <a:lnTo>
                    <a:pt x="70" y="3"/>
                  </a:lnTo>
                  <a:lnTo>
                    <a:pt x="70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0" name="Freeform 176">
              <a:extLst>
                <a:ext uri="{FF2B5EF4-FFF2-40B4-BE49-F238E27FC236}">
                  <a16:creationId xmlns:a16="http://schemas.microsoft.com/office/drawing/2014/main" id="{D23716F7-0EFE-4D6B-83DF-414DDF812D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33609" y="4452958"/>
              <a:ext cx="426880" cy="288485"/>
            </a:xfrm>
            <a:custGeom>
              <a:avLst/>
              <a:gdLst>
                <a:gd name="T0" fmla="*/ 180 w 219"/>
                <a:gd name="T1" fmla="*/ 147 h 148"/>
                <a:gd name="T2" fmla="*/ 191 w 219"/>
                <a:gd name="T3" fmla="*/ 145 h 148"/>
                <a:gd name="T4" fmla="*/ 145 w 219"/>
                <a:gd name="T5" fmla="*/ 123 h 148"/>
                <a:gd name="T6" fmla="*/ 145 w 219"/>
                <a:gd name="T7" fmla="*/ 125 h 148"/>
                <a:gd name="T8" fmla="*/ 145 w 219"/>
                <a:gd name="T9" fmla="*/ 120 h 148"/>
                <a:gd name="T10" fmla="*/ 140 w 219"/>
                <a:gd name="T11" fmla="*/ 115 h 148"/>
                <a:gd name="T12" fmla="*/ 172 w 219"/>
                <a:gd name="T13" fmla="*/ 110 h 148"/>
                <a:gd name="T14" fmla="*/ 172 w 219"/>
                <a:gd name="T15" fmla="*/ 114 h 148"/>
                <a:gd name="T16" fmla="*/ 38 w 219"/>
                <a:gd name="T17" fmla="*/ 106 h 148"/>
                <a:gd name="T18" fmla="*/ 148 w 219"/>
                <a:gd name="T19" fmla="*/ 104 h 148"/>
                <a:gd name="T20" fmla="*/ 36 w 219"/>
                <a:gd name="T21" fmla="*/ 101 h 148"/>
                <a:gd name="T22" fmla="*/ 101 w 219"/>
                <a:gd name="T23" fmla="*/ 60 h 148"/>
                <a:gd name="T24" fmla="*/ 211 w 219"/>
                <a:gd name="T25" fmla="*/ 69 h 148"/>
                <a:gd name="T26" fmla="*/ 216 w 219"/>
                <a:gd name="T27" fmla="*/ 79 h 148"/>
                <a:gd name="T28" fmla="*/ 205 w 219"/>
                <a:gd name="T29" fmla="*/ 71 h 148"/>
                <a:gd name="T30" fmla="*/ 91 w 219"/>
                <a:gd name="T31" fmla="*/ 60 h 148"/>
                <a:gd name="T32" fmla="*/ 198 w 219"/>
                <a:gd name="T33" fmla="*/ 60 h 148"/>
                <a:gd name="T34" fmla="*/ 72 w 219"/>
                <a:gd name="T35" fmla="*/ 49 h 148"/>
                <a:gd name="T36" fmla="*/ 165 w 219"/>
                <a:gd name="T37" fmla="*/ 43 h 148"/>
                <a:gd name="T38" fmla="*/ 161 w 219"/>
                <a:gd name="T39" fmla="*/ 55 h 148"/>
                <a:gd name="T40" fmla="*/ 151 w 219"/>
                <a:gd name="T41" fmla="*/ 65 h 148"/>
                <a:gd name="T42" fmla="*/ 131 w 219"/>
                <a:gd name="T43" fmla="*/ 71 h 148"/>
                <a:gd name="T44" fmla="*/ 110 w 219"/>
                <a:gd name="T45" fmla="*/ 65 h 148"/>
                <a:gd name="T46" fmla="*/ 121 w 219"/>
                <a:gd name="T47" fmla="*/ 62 h 148"/>
                <a:gd name="T48" fmla="*/ 134 w 219"/>
                <a:gd name="T49" fmla="*/ 55 h 148"/>
                <a:gd name="T50" fmla="*/ 145 w 219"/>
                <a:gd name="T51" fmla="*/ 60 h 148"/>
                <a:gd name="T52" fmla="*/ 154 w 219"/>
                <a:gd name="T53" fmla="*/ 44 h 148"/>
                <a:gd name="T54" fmla="*/ 170 w 219"/>
                <a:gd name="T55" fmla="*/ 27 h 148"/>
                <a:gd name="T56" fmla="*/ 161 w 219"/>
                <a:gd name="T57" fmla="*/ 22 h 148"/>
                <a:gd name="T58" fmla="*/ 4 w 219"/>
                <a:gd name="T59" fmla="*/ 19 h 148"/>
                <a:gd name="T60" fmla="*/ 38 w 219"/>
                <a:gd name="T61" fmla="*/ 30 h 148"/>
                <a:gd name="T62" fmla="*/ 53 w 219"/>
                <a:gd name="T63" fmla="*/ 38 h 148"/>
                <a:gd name="T64" fmla="*/ 71 w 219"/>
                <a:gd name="T65" fmla="*/ 58 h 148"/>
                <a:gd name="T66" fmla="*/ 98 w 219"/>
                <a:gd name="T67" fmla="*/ 69 h 148"/>
                <a:gd name="T68" fmla="*/ 88 w 219"/>
                <a:gd name="T69" fmla="*/ 81 h 148"/>
                <a:gd name="T70" fmla="*/ 105 w 219"/>
                <a:gd name="T71" fmla="*/ 99 h 148"/>
                <a:gd name="T72" fmla="*/ 120 w 219"/>
                <a:gd name="T73" fmla="*/ 110 h 148"/>
                <a:gd name="T74" fmla="*/ 132 w 219"/>
                <a:gd name="T75" fmla="*/ 121 h 148"/>
                <a:gd name="T76" fmla="*/ 137 w 219"/>
                <a:gd name="T77" fmla="*/ 128 h 148"/>
                <a:gd name="T78" fmla="*/ 142 w 219"/>
                <a:gd name="T79" fmla="*/ 134 h 148"/>
                <a:gd name="T80" fmla="*/ 123 w 219"/>
                <a:gd name="T81" fmla="*/ 129 h 148"/>
                <a:gd name="T82" fmla="*/ 102 w 219"/>
                <a:gd name="T83" fmla="*/ 126 h 148"/>
                <a:gd name="T84" fmla="*/ 88 w 219"/>
                <a:gd name="T85" fmla="*/ 112 h 148"/>
                <a:gd name="T86" fmla="*/ 75 w 219"/>
                <a:gd name="T87" fmla="*/ 98 h 148"/>
                <a:gd name="T88" fmla="*/ 58 w 219"/>
                <a:gd name="T89" fmla="*/ 93 h 148"/>
                <a:gd name="T90" fmla="*/ 49 w 219"/>
                <a:gd name="T91" fmla="*/ 93 h 148"/>
                <a:gd name="T92" fmla="*/ 44 w 219"/>
                <a:gd name="T93" fmla="*/ 96 h 148"/>
                <a:gd name="T94" fmla="*/ 30 w 219"/>
                <a:gd name="T95" fmla="*/ 101 h 148"/>
                <a:gd name="T96" fmla="*/ 22 w 219"/>
                <a:gd name="T97" fmla="*/ 99 h 148"/>
                <a:gd name="T98" fmla="*/ 36 w 219"/>
                <a:gd name="T99" fmla="*/ 109 h 148"/>
                <a:gd name="T100" fmla="*/ 12 w 219"/>
                <a:gd name="T101" fmla="*/ 114 h 148"/>
                <a:gd name="T102" fmla="*/ 1 w 219"/>
                <a:gd name="T103" fmla="*/ 81 h 148"/>
                <a:gd name="T104" fmla="*/ 1 w 219"/>
                <a:gd name="T105" fmla="*/ 19 h 148"/>
                <a:gd name="T106" fmla="*/ 164 w 219"/>
                <a:gd name="T107" fmla="*/ 30 h 148"/>
                <a:gd name="T108" fmla="*/ 173 w 219"/>
                <a:gd name="T109" fmla="*/ 49 h 148"/>
                <a:gd name="T110" fmla="*/ 164 w 219"/>
                <a:gd name="T111" fmla="*/ 32 h 148"/>
                <a:gd name="T112" fmla="*/ 145 w 219"/>
                <a:gd name="T113" fmla="*/ 21 h 148"/>
                <a:gd name="T114" fmla="*/ 132 w 219"/>
                <a:gd name="T115" fmla="*/ 17 h 148"/>
                <a:gd name="T116" fmla="*/ 101 w 219"/>
                <a:gd name="T117" fmla="*/ 14 h 148"/>
                <a:gd name="T118" fmla="*/ 91 w 219"/>
                <a:gd name="T119" fmla="*/ 13 h 148"/>
                <a:gd name="T120" fmla="*/ 83 w 219"/>
                <a:gd name="T121" fmla="*/ 10 h 148"/>
                <a:gd name="T122" fmla="*/ 126 w 219"/>
                <a:gd name="T123" fmla="*/ 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148">
                  <a:moveTo>
                    <a:pt x="178" y="145"/>
                  </a:moveTo>
                  <a:lnTo>
                    <a:pt x="180" y="145"/>
                  </a:lnTo>
                  <a:lnTo>
                    <a:pt x="183" y="147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4" y="148"/>
                  </a:lnTo>
                  <a:lnTo>
                    <a:pt x="183" y="148"/>
                  </a:lnTo>
                  <a:lnTo>
                    <a:pt x="181" y="148"/>
                  </a:lnTo>
                  <a:lnTo>
                    <a:pt x="181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78" y="145"/>
                  </a:lnTo>
                  <a:lnTo>
                    <a:pt x="178" y="145"/>
                  </a:lnTo>
                  <a:close/>
                  <a:moveTo>
                    <a:pt x="192" y="145"/>
                  </a:move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2" y="147"/>
                  </a:lnTo>
                  <a:lnTo>
                    <a:pt x="191" y="147"/>
                  </a:lnTo>
                  <a:lnTo>
                    <a:pt x="191" y="145"/>
                  </a:lnTo>
                  <a:lnTo>
                    <a:pt x="191" y="145"/>
                  </a:lnTo>
                  <a:lnTo>
                    <a:pt x="192" y="145"/>
                  </a:lnTo>
                  <a:lnTo>
                    <a:pt x="192" y="145"/>
                  </a:lnTo>
                  <a:close/>
                  <a:moveTo>
                    <a:pt x="145" y="134"/>
                  </a:moveTo>
                  <a:lnTo>
                    <a:pt x="145" y="134"/>
                  </a:lnTo>
                  <a:lnTo>
                    <a:pt x="145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5" y="134"/>
                  </a:lnTo>
                  <a:close/>
                  <a:moveTo>
                    <a:pt x="143" y="121"/>
                  </a:moveTo>
                  <a:lnTo>
                    <a:pt x="143" y="121"/>
                  </a:lnTo>
                  <a:lnTo>
                    <a:pt x="145" y="123"/>
                  </a:lnTo>
                  <a:lnTo>
                    <a:pt x="148" y="125"/>
                  </a:lnTo>
                  <a:lnTo>
                    <a:pt x="148" y="125"/>
                  </a:lnTo>
                  <a:lnTo>
                    <a:pt x="148" y="126"/>
                  </a:lnTo>
                  <a:lnTo>
                    <a:pt x="148" y="126"/>
                  </a:lnTo>
                  <a:lnTo>
                    <a:pt x="150" y="125"/>
                  </a:lnTo>
                  <a:lnTo>
                    <a:pt x="150" y="125"/>
                  </a:lnTo>
                  <a:lnTo>
                    <a:pt x="151" y="125"/>
                  </a:lnTo>
                  <a:lnTo>
                    <a:pt x="150" y="128"/>
                  </a:lnTo>
                  <a:lnTo>
                    <a:pt x="150" y="128"/>
                  </a:lnTo>
                  <a:lnTo>
                    <a:pt x="146" y="126"/>
                  </a:lnTo>
                  <a:lnTo>
                    <a:pt x="146" y="125"/>
                  </a:lnTo>
                  <a:lnTo>
                    <a:pt x="145" y="125"/>
                  </a:lnTo>
                  <a:lnTo>
                    <a:pt x="145" y="123"/>
                  </a:lnTo>
                  <a:lnTo>
                    <a:pt x="143" y="121"/>
                  </a:lnTo>
                  <a:lnTo>
                    <a:pt x="143" y="121"/>
                  </a:lnTo>
                  <a:close/>
                  <a:moveTo>
                    <a:pt x="140" y="115"/>
                  </a:moveTo>
                  <a:lnTo>
                    <a:pt x="140" y="115"/>
                  </a:lnTo>
                  <a:lnTo>
                    <a:pt x="142" y="117"/>
                  </a:lnTo>
                  <a:lnTo>
                    <a:pt x="143" y="117"/>
                  </a:lnTo>
                  <a:lnTo>
                    <a:pt x="143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1"/>
                  </a:lnTo>
                  <a:lnTo>
                    <a:pt x="145" y="120"/>
                  </a:lnTo>
                  <a:lnTo>
                    <a:pt x="143" y="120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9" y="118"/>
                  </a:lnTo>
                  <a:lnTo>
                    <a:pt x="140" y="118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40" y="115"/>
                  </a:lnTo>
                  <a:close/>
                  <a:moveTo>
                    <a:pt x="135" y="114"/>
                  </a:moveTo>
                  <a:lnTo>
                    <a:pt x="137" y="115"/>
                  </a:lnTo>
                  <a:lnTo>
                    <a:pt x="137" y="115"/>
                  </a:lnTo>
                  <a:lnTo>
                    <a:pt x="137" y="117"/>
                  </a:lnTo>
                  <a:lnTo>
                    <a:pt x="137" y="118"/>
                  </a:lnTo>
                  <a:lnTo>
                    <a:pt x="137" y="118"/>
                  </a:lnTo>
                  <a:lnTo>
                    <a:pt x="135" y="118"/>
                  </a:lnTo>
                  <a:lnTo>
                    <a:pt x="134" y="117"/>
                  </a:lnTo>
                  <a:lnTo>
                    <a:pt x="134" y="115"/>
                  </a:lnTo>
                  <a:lnTo>
                    <a:pt x="135" y="114"/>
                  </a:lnTo>
                  <a:close/>
                  <a:moveTo>
                    <a:pt x="170" y="110"/>
                  </a:moveTo>
                  <a:lnTo>
                    <a:pt x="172" y="110"/>
                  </a:lnTo>
                  <a:lnTo>
                    <a:pt x="173" y="110"/>
                  </a:lnTo>
                  <a:lnTo>
                    <a:pt x="173" y="110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3" y="114"/>
                  </a:lnTo>
                  <a:lnTo>
                    <a:pt x="172" y="114"/>
                  </a:lnTo>
                  <a:lnTo>
                    <a:pt x="172" y="114"/>
                  </a:lnTo>
                  <a:lnTo>
                    <a:pt x="172" y="112"/>
                  </a:lnTo>
                  <a:lnTo>
                    <a:pt x="170" y="112"/>
                  </a:lnTo>
                  <a:lnTo>
                    <a:pt x="168" y="110"/>
                  </a:lnTo>
                  <a:lnTo>
                    <a:pt x="170" y="110"/>
                  </a:lnTo>
                  <a:lnTo>
                    <a:pt x="170" y="110"/>
                  </a:lnTo>
                  <a:close/>
                  <a:moveTo>
                    <a:pt x="34" y="103"/>
                  </a:moveTo>
                  <a:lnTo>
                    <a:pt x="34" y="103"/>
                  </a:lnTo>
                  <a:lnTo>
                    <a:pt x="38" y="104"/>
                  </a:lnTo>
                  <a:lnTo>
                    <a:pt x="39" y="106"/>
                  </a:lnTo>
                  <a:lnTo>
                    <a:pt x="39" y="106"/>
                  </a:lnTo>
                  <a:lnTo>
                    <a:pt x="38" y="106"/>
                  </a:lnTo>
                  <a:lnTo>
                    <a:pt x="36" y="104"/>
                  </a:lnTo>
                  <a:lnTo>
                    <a:pt x="34" y="104"/>
                  </a:lnTo>
                  <a:lnTo>
                    <a:pt x="34" y="103"/>
                  </a:lnTo>
                  <a:close/>
                  <a:moveTo>
                    <a:pt x="148" y="103"/>
                  </a:moveTo>
                  <a:lnTo>
                    <a:pt x="148" y="104"/>
                  </a:lnTo>
                  <a:lnTo>
                    <a:pt x="148" y="104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6"/>
                  </a:lnTo>
                  <a:lnTo>
                    <a:pt x="148" y="106"/>
                  </a:lnTo>
                  <a:lnTo>
                    <a:pt x="148" y="104"/>
                  </a:lnTo>
                  <a:lnTo>
                    <a:pt x="146" y="104"/>
                  </a:lnTo>
                  <a:lnTo>
                    <a:pt x="148" y="103"/>
                  </a:lnTo>
                  <a:lnTo>
                    <a:pt x="148" y="103"/>
                  </a:lnTo>
                  <a:lnTo>
                    <a:pt x="148" y="103"/>
                  </a:lnTo>
                  <a:close/>
                  <a:moveTo>
                    <a:pt x="36" y="101"/>
                  </a:move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4"/>
                  </a:lnTo>
                  <a:lnTo>
                    <a:pt x="36" y="103"/>
                  </a:lnTo>
                  <a:lnTo>
                    <a:pt x="36" y="101"/>
                  </a:lnTo>
                  <a:close/>
                  <a:moveTo>
                    <a:pt x="101" y="60"/>
                  </a:moveTo>
                  <a:lnTo>
                    <a:pt x="104" y="62"/>
                  </a:lnTo>
                  <a:lnTo>
                    <a:pt x="104" y="63"/>
                  </a:lnTo>
                  <a:lnTo>
                    <a:pt x="104" y="65"/>
                  </a:lnTo>
                  <a:lnTo>
                    <a:pt x="104" y="65"/>
                  </a:lnTo>
                  <a:lnTo>
                    <a:pt x="102" y="65"/>
                  </a:lnTo>
                  <a:lnTo>
                    <a:pt x="102" y="65"/>
                  </a:lnTo>
                  <a:lnTo>
                    <a:pt x="101" y="63"/>
                  </a:lnTo>
                  <a:lnTo>
                    <a:pt x="101" y="62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101" y="60"/>
                  </a:lnTo>
                  <a:close/>
                  <a:moveTo>
                    <a:pt x="200" y="60"/>
                  </a:moveTo>
                  <a:lnTo>
                    <a:pt x="202" y="60"/>
                  </a:lnTo>
                  <a:lnTo>
                    <a:pt x="202" y="60"/>
                  </a:lnTo>
                  <a:lnTo>
                    <a:pt x="203" y="60"/>
                  </a:lnTo>
                  <a:lnTo>
                    <a:pt x="205" y="62"/>
                  </a:lnTo>
                  <a:lnTo>
                    <a:pt x="206" y="62"/>
                  </a:lnTo>
                  <a:lnTo>
                    <a:pt x="206" y="65"/>
                  </a:lnTo>
                  <a:lnTo>
                    <a:pt x="208" y="65"/>
                  </a:lnTo>
                  <a:lnTo>
                    <a:pt x="208" y="66"/>
                  </a:lnTo>
                  <a:lnTo>
                    <a:pt x="209" y="66"/>
                  </a:lnTo>
                  <a:lnTo>
                    <a:pt x="209" y="68"/>
                  </a:lnTo>
                  <a:lnTo>
                    <a:pt x="211" y="69"/>
                  </a:lnTo>
                  <a:lnTo>
                    <a:pt x="213" y="69"/>
                  </a:lnTo>
                  <a:lnTo>
                    <a:pt x="213" y="71"/>
                  </a:lnTo>
                  <a:lnTo>
                    <a:pt x="214" y="71"/>
                  </a:lnTo>
                  <a:lnTo>
                    <a:pt x="216" y="71"/>
                  </a:lnTo>
                  <a:lnTo>
                    <a:pt x="216" y="73"/>
                  </a:lnTo>
                  <a:lnTo>
                    <a:pt x="217" y="74"/>
                  </a:lnTo>
                  <a:lnTo>
                    <a:pt x="217" y="76"/>
                  </a:lnTo>
                  <a:lnTo>
                    <a:pt x="219" y="77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6" y="79"/>
                  </a:lnTo>
                  <a:lnTo>
                    <a:pt x="216" y="79"/>
                  </a:lnTo>
                  <a:lnTo>
                    <a:pt x="214" y="81"/>
                  </a:lnTo>
                  <a:lnTo>
                    <a:pt x="213" y="81"/>
                  </a:lnTo>
                  <a:lnTo>
                    <a:pt x="213" y="79"/>
                  </a:lnTo>
                  <a:lnTo>
                    <a:pt x="211" y="79"/>
                  </a:lnTo>
                  <a:lnTo>
                    <a:pt x="209" y="77"/>
                  </a:lnTo>
                  <a:lnTo>
                    <a:pt x="208" y="76"/>
                  </a:lnTo>
                  <a:lnTo>
                    <a:pt x="208" y="76"/>
                  </a:lnTo>
                  <a:lnTo>
                    <a:pt x="208" y="74"/>
                  </a:lnTo>
                  <a:lnTo>
                    <a:pt x="208" y="73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3" y="69"/>
                  </a:lnTo>
                  <a:lnTo>
                    <a:pt x="203" y="68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0" y="62"/>
                  </a:lnTo>
                  <a:lnTo>
                    <a:pt x="200" y="60"/>
                  </a:lnTo>
                  <a:close/>
                  <a:moveTo>
                    <a:pt x="91" y="55"/>
                  </a:moveTo>
                  <a:lnTo>
                    <a:pt x="91" y="57"/>
                  </a:lnTo>
                  <a:lnTo>
                    <a:pt x="91" y="58"/>
                  </a:lnTo>
                  <a:lnTo>
                    <a:pt x="91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88" y="57"/>
                  </a:lnTo>
                  <a:lnTo>
                    <a:pt x="90" y="57"/>
                  </a:lnTo>
                  <a:lnTo>
                    <a:pt x="91" y="55"/>
                  </a:lnTo>
                  <a:close/>
                  <a:moveTo>
                    <a:pt x="198" y="54"/>
                  </a:moveTo>
                  <a:lnTo>
                    <a:pt x="200" y="54"/>
                  </a:lnTo>
                  <a:lnTo>
                    <a:pt x="200" y="55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0" y="60"/>
                  </a:lnTo>
                  <a:lnTo>
                    <a:pt x="198" y="60"/>
                  </a:lnTo>
                  <a:lnTo>
                    <a:pt x="198" y="58"/>
                  </a:lnTo>
                  <a:lnTo>
                    <a:pt x="198" y="57"/>
                  </a:lnTo>
                  <a:lnTo>
                    <a:pt x="198" y="55"/>
                  </a:lnTo>
                  <a:lnTo>
                    <a:pt x="198" y="55"/>
                  </a:lnTo>
                  <a:lnTo>
                    <a:pt x="198" y="54"/>
                  </a:lnTo>
                  <a:lnTo>
                    <a:pt x="198" y="54"/>
                  </a:lnTo>
                  <a:close/>
                  <a:moveTo>
                    <a:pt x="74" y="46"/>
                  </a:moveTo>
                  <a:lnTo>
                    <a:pt x="75" y="47"/>
                  </a:lnTo>
                  <a:lnTo>
                    <a:pt x="75" y="47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2" y="47"/>
                  </a:lnTo>
                  <a:lnTo>
                    <a:pt x="74" y="47"/>
                  </a:lnTo>
                  <a:lnTo>
                    <a:pt x="74" y="46"/>
                  </a:lnTo>
                  <a:close/>
                  <a:moveTo>
                    <a:pt x="157" y="41"/>
                  </a:moveTo>
                  <a:lnTo>
                    <a:pt x="159" y="41"/>
                  </a:lnTo>
                  <a:lnTo>
                    <a:pt x="159" y="43"/>
                  </a:lnTo>
                  <a:lnTo>
                    <a:pt x="161" y="43"/>
                  </a:lnTo>
                  <a:lnTo>
                    <a:pt x="161" y="43"/>
                  </a:lnTo>
                  <a:lnTo>
                    <a:pt x="162" y="41"/>
                  </a:lnTo>
                  <a:lnTo>
                    <a:pt x="164" y="43"/>
                  </a:lnTo>
                  <a:lnTo>
                    <a:pt x="165" y="43"/>
                  </a:lnTo>
                  <a:lnTo>
                    <a:pt x="167" y="44"/>
                  </a:lnTo>
                  <a:lnTo>
                    <a:pt x="167" y="46"/>
                  </a:lnTo>
                  <a:lnTo>
                    <a:pt x="167" y="47"/>
                  </a:lnTo>
                  <a:lnTo>
                    <a:pt x="167" y="47"/>
                  </a:lnTo>
                  <a:lnTo>
                    <a:pt x="167" y="49"/>
                  </a:lnTo>
                  <a:lnTo>
                    <a:pt x="165" y="51"/>
                  </a:lnTo>
                  <a:lnTo>
                    <a:pt x="165" y="52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1" y="54"/>
                  </a:lnTo>
                  <a:lnTo>
                    <a:pt x="161" y="54"/>
                  </a:lnTo>
                  <a:lnTo>
                    <a:pt x="161" y="55"/>
                  </a:lnTo>
                  <a:lnTo>
                    <a:pt x="162" y="57"/>
                  </a:lnTo>
                  <a:lnTo>
                    <a:pt x="164" y="58"/>
                  </a:lnTo>
                  <a:lnTo>
                    <a:pt x="162" y="60"/>
                  </a:lnTo>
                  <a:lnTo>
                    <a:pt x="161" y="60"/>
                  </a:lnTo>
                  <a:lnTo>
                    <a:pt x="159" y="62"/>
                  </a:lnTo>
                  <a:lnTo>
                    <a:pt x="156" y="62"/>
                  </a:lnTo>
                  <a:lnTo>
                    <a:pt x="154" y="62"/>
                  </a:lnTo>
                  <a:lnTo>
                    <a:pt x="154" y="62"/>
                  </a:lnTo>
                  <a:lnTo>
                    <a:pt x="154" y="63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1" y="65"/>
                  </a:lnTo>
                  <a:lnTo>
                    <a:pt x="150" y="66"/>
                  </a:lnTo>
                  <a:lnTo>
                    <a:pt x="148" y="68"/>
                  </a:lnTo>
                  <a:lnTo>
                    <a:pt x="148" y="68"/>
                  </a:lnTo>
                  <a:lnTo>
                    <a:pt x="145" y="68"/>
                  </a:lnTo>
                  <a:lnTo>
                    <a:pt x="143" y="68"/>
                  </a:lnTo>
                  <a:lnTo>
                    <a:pt x="143" y="69"/>
                  </a:lnTo>
                  <a:lnTo>
                    <a:pt x="142" y="69"/>
                  </a:lnTo>
                  <a:lnTo>
                    <a:pt x="140" y="69"/>
                  </a:lnTo>
                  <a:lnTo>
                    <a:pt x="139" y="71"/>
                  </a:lnTo>
                  <a:lnTo>
                    <a:pt x="139" y="71"/>
                  </a:lnTo>
                  <a:lnTo>
                    <a:pt x="135" y="71"/>
                  </a:lnTo>
                  <a:lnTo>
                    <a:pt x="131" y="71"/>
                  </a:lnTo>
                  <a:lnTo>
                    <a:pt x="129" y="73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4" y="69"/>
                  </a:lnTo>
                  <a:lnTo>
                    <a:pt x="123" y="68"/>
                  </a:lnTo>
                  <a:lnTo>
                    <a:pt x="121" y="68"/>
                  </a:lnTo>
                  <a:lnTo>
                    <a:pt x="120" y="69"/>
                  </a:lnTo>
                  <a:lnTo>
                    <a:pt x="120" y="69"/>
                  </a:lnTo>
                  <a:lnTo>
                    <a:pt x="115" y="66"/>
                  </a:lnTo>
                  <a:lnTo>
                    <a:pt x="113" y="66"/>
                  </a:lnTo>
                  <a:lnTo>
                    <a:pt x="112" y="65"/>
                  </a:lnTo>
                  <a:lnTo>
                    <a:pt x="110" y="65"/>
                  </a:lnTo>
                  <a:lnTo>
                    <a:pt x="109" y="65"/>
                  </a:lnTo>
                  <a:lnTo>
                    <a:pt x="109" y="63"/>
                  </a:lnTo>
                  <a:lnTo>
                    <a:pt x="109" y="62"/>
                  </a:lnTo>
                  <a:lnTo>
                    <a:pt x="110" y="60"/>
                  </a:lnTo>
                  <a:lnTo>
                    <a:pt x="112" y="60"/>
                  </a:lnTo>
                  <a:lnTo>
                    <a:pt x="112" y="60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8" y="60"/>
                  </a:lnTo>
                  <a:lnTo>
                    <a:pt x="120" y="60"/>
                  </a:lnTo>
                  <a:lnTo>
                    <a:pt x="121" y="62"/>
                  </a:lnTo>
                  <a:lnTo>
                    <a:pt x="123" y="62"/>
                  </a:lnTo>
                  <a:lnTo>
                    <a:pt x="124" y="62"/>
                  </a:lnTo>
                  <a:lnTo>
                    <a:pt x="127" y="60"/>
                  </a:lnTo>
                  <a:lnTo>
                    <a:pt x="127" y="60"/>
                  </a:lnTo>
                  <a:lnTo>
                    <a:pt x="129" y="60"/>
                  </a:lnTo>
                  <a:lnTo>
                    <a:pt x="132" y="60"/>
                  </a:lnTo>
                  <a:lnTo>
                    <a:pt x="132" y="55"/>
                  </a:lnTo>
                  <a:lnTo>
                    <a:pt x="132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5"/>
                  </a:lnTo>
                  <a:lnTo>
                    <a:pt x="134" y="55"/>
                  </a:lnTo>
                  <a:lnTo>
                    <a:pt x="134" y="57"/>
                  </a:lnTo>
                  <a:lnTo>
                    <a:pt x="134" y="60"/>
                  </a:lnTo>
                  <a:lnTo>
                    <a:pt x="135" y="60"/>
                  </a:lnTo>
                  <a:lnTo>
                    <a:pt x="137" y="62"/>
                  </a:lnTo>
                  <a:lnTo>
                    <a:pt x="139" y="60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3" y="60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6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48" y="55"/>
                  </a:lnTo>
                  <a:lnTo>
                    <a:pt x="148" y="55"/>
                  </a:lnTo>
                  <a:lnTo>
                    <a:pt x="151" y="52"/>
                  </a:lnTo>
                  <a:lnTo>
                    <a:pt x="153" y="52"/>
                  </a:lnTo>
                  <a:lnTo>
                    <a:pt x="153" y="52"/>
                  </a:lnTo>
                  <a:lnTo>
                    <a:pt x="154" y="52"/>
                  </a:lnTo>
                  <a:lnTo>
                    <a:pt x="156" y="52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4" y="44"/>
                  </a:lnTo>
                  <a:lnTo>
                    <a:pt x="154" y="43"/>
                  </a:lnTo>
                  <a:lnTo>
                    <a:pt x="154" y="43"/>
                  </a:lnTo>
                  <a:lnTo>
                    <a:pt x="156" y="41"/>
                  </a:lnTo>
                  <a:lnTo>
                    <a:pt x="157" y="41"/>
                  </a:lnTo>
                  <a:close/>
                  <a:moveTo>
                    <a:pt x="186" y="40"/>
                  </a:moveTo>
                  <a:lnTo>
                    <a:pt x="184" y="40"/>
                  </a:lnTo>
                  <a:lnTo>
                    <a:pt x="184" y="41"/>
                  </a:lnTo>
                  <a:lnTo>
                    <a:pt x="184" y="40"/>
                  </a:lnTo>
                  <a:lnTo>
                    <a:pt x="184" y="40"/>
                  </a:lnTo>
                  <a:lnTo>
                    <a:pt x="186" y="40"/>
                  </a:lnTo>
                  <a:close/>
                  <a:moveTo>
                    <a:pt x="170" y="25"/>
                  </a:moveTo>
                  <a:lnTo>
                    <a:pt x="170" y="27"/>
                  </a:lnTo>
                  <a:lnTo>
                    <a:pt x="170" y="27"/>
                  </a:lnTo>
                  <a:lnTo>
                    <a:pt x="170" y="27"/>
                  </a:lnTo>
                  <a:lnTo>
                    <a:pt x="168" y="25"/>
                  </a:lnTo>
                  <a:lnTo>
                    <a:pt x="168" y="25"/>
                  </a:lnTo>
                  <a:lnTo>
                    <a:pt x="170" y="25"/>
                  </a:lnTo>
                  <a:close/>
                  <a:moveTo>
                    <a:pt x="161" y="22"/>
                  </a:move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close/>
                  <a:moveTo>
                    <a:pt x="161" y="21"/>
                  </a:moveTo>
                  <a:lnTo>
                    <a:pt x="161" y="21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1"/>
                  </a:lnTo>
                  <a:lnTo>
                    <a:pt x="161" y="21"/>
                  </a:lnTo>
                  <a:close/>
                  <a:moveTo>
                    <a:pt x="1" y="19"/>
                  </a:moveTo>
                  <a:lnTo>
                    <a:pt x="1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12" y="22"/>
                  </a:lnTo>
                  <a:lnTo>
                    <a:pt x="14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20" y="25"/>
                  </a:lnTo>
                  <a:lnTo>
                    <a:pt x="25" y="27"/>
                  </a:lnTo>
                  <a:lnTo>
                    <a:pt x="30" y="29"/>
                  </a:lnTo>
                  <a:lnTo>
                    <a:pt x="31" y="30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8" y="30"/>
                  </a:lnTo>
                  <a:lnTo>
                    <a:pt x="41" y="33"/>
                  </a:lnTo>
                  <a:lnTo>
                    <a:pt x="42" y="33"/>
                  </a:lnTo>
                  <a:lnTo>
                    <a:pt x="44" y="35"/>
                  </a:lnTo>
                  <a:lnTo>
                    <a:pt x="45" y="36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9" y="36"/>
                  </a:lnTo>
                  <a:lnTo>
                    <a:pt x="50" y="36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5" y="38"/>
                  </a:lnTo>
                  <a:lnTo>
                    <a:pt x="57" y="40"/>
                  </a:lnTo>
                  <a:lnTo>
                    <a:pt x="58" y="40"/>
                  </a:lnTo>
                  <a:lnTo>
                    <a:pt x="60" y="41"/>
                  </a:lnTo>
                  <a:lnTo>
                    <a:pt x="60" y="43"/>
                  </a:lnTo>
                  <a:lnTo>
                    <a:pt x="61" y="44"/>
                  </a:lnTo>
                  <a:lnTo>
                    <a:pt x="63" y="44"/>
                  </a:lnTo>
                  <a:lnTo>
                    <a:pt x="64" y="44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5"/>
                  </a:lnTo>
                  <a:lnTo>
                    <a:pt x="71" y="58"/>
                  </a:lnTo>
                  <a:lnTo>
                    <a:pt x="72" y="60"/>
                  </a:lnTo>
                  <a:lnTo>
                    <a:pt x="74" y="60"/>
                  </a:lnTo>
                  <a:lnTo>
                    <a:pt x="77" y="62"/>
                  </a:lnTo>
                  <a:lnTo>
                    <a:pt x="80" y="62"/>
                  </a:lnTo>
                  <a:lnTo>
                    <a:pt x="90" y="66"/>
                  </a:lnTo>
                  <a:lnTo>
                    <a:pt x="91" y="66"/>
                  </a:lnTo>
                  <a:lnTo>
                    <a:pt x="93" y="66"/>
                  </a:lnTo>
                  <a:lnTo>
                    <a:pt x="94" y="66"/>
                  </a:lnTo>
                  <a:lnTo>
                    <a:pt x="94" y="66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9"/>
                  </a:lnTo>
                  <a:lnTo>
                    <a:pt x="99" y="71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3"/>
                  </a:lnTo>
                  <a:lnTo>
                    <a:pt x="101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99" y="77"/>
                  </a:lnTo>
                  <a:lnTo>
                    <a:pt x="94" y="79"/>
                  </a:lnTo>
                  <a:lnTo>
                    <a:pt x="91" y="77"/>
                  </a:lnTo>
                  <a:lnTo>
                    <a:pt x="88" y="79"/>
                  </a:lnTo>
                  <a:lnTo>
                    <a:pt x="88" y="81"/>
                  </a:lnTo>
                  <a:lnTo>
                    <a:pt x="88" y="81"/>
                  </a:lnTo>
                  <a:lnTo>
                    <a:pt x="90" y="84"/>
                  </a:lnTo>
                  <a:lnTo>
                    <a:pt x="91" y="87"/>
                  </a:lnTo>
                  <a:lnTo>
                    <a:pt x="93" y="88"/>
                  </a:lnTo>
                  <a:lnTo>
                    <a:pt x="94" y="90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101" y="95"/>
                  </a:lnTo>
                  <a:lnTo>
                    <a:pt x="102" y="96"/>
                  </a:lnTo>
                  <a:lnTo>
                    <a:pt x="105" y="98"/>
                  </a:lnTo>
                  <a:lnTo>
                    <a:pt x="105" y="99"/>
                  </a:lnTo>
                  <a:lnTo>
                    <a:pt x="105" y="101"/>
                  </a:lnTo>
                  <a:lnTo>
                    <a:pt x="107" y="103"/>
                  </a:lnTo>
                  <a:lnTo>
                    <a:pt x="107" y="104"/>
                  </a:lnTo>
                  <a:lnTo>
                    <a:pt x="107" y="104"/>
                  </a:lnTo>
                  <a:lnTo>
                    <a:pt x="109" y="106"/>
                  </a:lnTo>
                  <a:lnTo>
                    <a:pt x="110" y="106"/>
                  </a:lnTo>
                  <a:lnTo>
                    <a:pt x="110" y="110"/>
                  </a:lnTo>
                  <a:lnTo>
                    <a:pt x="112" y="112"/>
                  </a:lnTo>
                  <a:lnTo>
                    <a:pt x="113" y="112"/>
                  </a:lnTo>
                  <a:lnTo>
                    <a:pt x="115" y="112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4"/>
                  </a:lnTo>
                  <a:lnTo>
                    <a:pt x="121" y="115"/>
                  </a:lnTo>
                  <a:lnTo>
                    <a:pt x="121" y="117"/>
                  </a:lnTo>
                  <a:lnTo>
                    <a:pt x="121" y="118"/>
                  </a:lnTo>
                  <a:lnTo>
                    <a:pt x="124" y="118"/>
                  </a:lnTo>
                  <a:lnTo>
                    <a:pt x="124" y="120"/>
                  </a:lnTo>
                  <a:lnTo>
                    <a:pt x="129" y="120"/>
                  </a:lnTo>
                  <a:lnTo>
                    <a:pt x="131" y="120"/>
                  </a:lnTo>
                  <a:lnTo>
                    <a:pt x="132" y="120"/>
                  </a:lnTo>
                  <a:lnTo>
                    <a:pt x="132" y="121"/>
                  </a:lnTo>
                  <a:lnTo>
                    <a:pt x="132" y="121"/>
                  </a:lnTo>
                  <a:lnTo>
                    <a:pt x="131" y="121"/>
                  </a:lnTo>
                  <a:lnTo>
                    <a:pt x="131" y="121"/>
                  </a:lnTo>
                  <a:lnTo>
                    <a:pt x="129" y="123"/>
                  </a:lnTo>
                  <a:lnTo>
                    <a:pt x="129" y="123"/>
                  </a:lnTo>
                  <a:lnTo>
                    <a:pt x="129" y="125"/>
                  </a:lnTo>
                  <a:lnTo>
                    <a:pt x="131" y="126"/>
                  </a:lnTo>
                  <a:lnTo>
                    <a:pt x="131" y="126"/>
                  </a:lnTo>
                  <a:lnTo>
                    <a:pt x="132" y="126"/>
                  </a:lnTo>
                  <a:lnTo>
                    <a:pt x="134" y="126"/>
                  </a:lnTo>
                  <a:lnTo>
                    <a:pt x="135" y="128"/>
                  </a:lnTo>
                  <a:lnTo>
                    <a:pt x="137" y="128"/>
                  </a:lnTo>
                  <a:lnTo>
                    <a:pt x="137" y="128"/>
                  </a:lnTo>
                  <a:lnTo>
                    <a:pt x="140" y="128"/>
                  </a:lnTo>
                  <a:lnTo>
                    <a:pt x="142" y="129"/>
                  </a:lnTo>
                  <a:lnTo>
                    <a:pt x="145" y="129"/>
                  </a:lnTo>
                  <a:lnTo>
                    <a:pt x="142" y="129"/>
                  </a:lnTo>
                  <a:lnTo>
                    <a:pt x="142" y="131"/>
                  </a:lnTo>
                  <a:lnTo>
                    <a:pt x="139" y="129"/>
                  </a:lnTo>
                  <a:lnTo>
                    <a:pt x="139" y="131"/>
                  </a:lnTo>
                  <a:lnTo>
                    <a:pt x="139" y="131"/>
                  </a:lnTo>
                  <a:lnTo>
                    <a:pt x="140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39" y="134"/>
                  </a:lnTo>
                  <a:lnTo>
                    <a:pt x="139" y="134"/>
                  </a:lnTo>
                  <a:lnTo>
                    <a:pt x="137" y="134"/>
                  </a:lnTo>
                  <a:lnTo>
                    <a:pt x="134" y="134"/>
                  </a:lnTo>
                  <a:lnTo>
                    <a:pt x="132" y="134"/>
                  </a:lnTo>
                  <a:lnTo>
                    <a:pt x="132" y="132"/>
                  </a:lnTo>
                  <a:lnTo>
                    <a:pt x="131" y="132"/>
                  </a:lnTo>
                  <a:lnTo>
                    <a:pt x="129" y="131"/>
                  </a:lnTo>
                  <a:lnTo>
                    <a:pt x="129" y="131"/>
                  </a:lnTo>
                  <a:lnTo>
                    <a:pt x="127" y="131"/>
                  </a:lnTo>
                  <a:lnTo>
                    <a:pt x="126" y="131"/>
                  </a:lnTo>
                  <a:lnTo>
                    <a:pt x="123" y="129"/>
                  </a:lnTo>
                  <a:lnTo>
                    <a:pt x="116" y="129"/>
                  </a:lnTo>
                  <a:lnTo>
                    <a:pt x="115" y="129"/>
                  </a:lnTo>
                  <a:lnTo>
                    <a:pt x="113" y="128"/>
                  </a:lnTo>
                  <a:lnTo>
                    <a:pt x="113" y="128"/>
                  </a:lnTo>
                  <a:lnTo>
                    <a:pt x="112" y="128"/>
                  </a:lnTo>
                  <a:lnTo>
                    <a:pt x="110" y="128"/>
                  </a:lnTo>
                  <a:lnTo>
                    <a:pt x="109" y="128"/>
                  </a:lnTo>
                  <a:lnTo>
                    <a:pt x="107" y="128"/>
                  </a:lnTo>
                  <a:lnTo>
                    <a:pt x="105" y="126"/>
                  </a:lnTo>
                  <a:lnTo>
                    <a:pt x="105" y="128"/>
                  </a:lnTo>
                  <a:lnTo>
                    <a:pt x="104" y="128"/>
                  </a:lnTo>
                  <a:lnTo>
                    <a:pt x="102" y="126"/>
                  </a:lnTo>
                  <a:lnTo>
                    <a:pt x="99" y="126"/>
                  </a:lnTo>
                  <a:lnTo>
                    <a:pt x="99" y="126"/>
                  </a:lnTo>
                  <a:lnTo>
                    <a:pt x="98" y="125"/>
                  </a:lnTo>
                  <a:lnTo>
                    <a:pt x="98" y="125"/>
                  </a:lnTo>
                  <a:lnTo>
                    <a:pt x="96" y="121"/>
                  </a:lnTo>
                  <a:lnTo>
                    <a:pt x="94" y="120"/>
                  </a:lnTo>
                  <a:lnTo>
                    <a:pt x="93" y="120"/>
                  </a:lnTo>
                  <a:lnTo>
                    <a:pt x="90" y="117"/>
                  </a:lnTo>
                  <a:lnTo>
                    <a:pt x="90" y="117"/>
                  </a:lnTo>
                  <a:lnTo>
                    <a:pt x="88" y="115"/>
                  </a:lnTo>
                  <a:lnTo>
                    <a:pt x="88" y="114"/>
                  </a:lnTo>
                  <a:lnTo>
                    <a:pt x="88" y="112"/>
                  </a:lnTo>
                  <a:lnTo>
                    <a:pt x="88" y="112"/>
                  </a:lnTo>
                  <a:lnTo>
                    <a:pt x="86" y="112"/>
                  </a:lnTo>
                  <a:lnTo>
                    <a:pt x="85" y="110"/>
                  </a:lnTo>
                  <a:lnTo>
                    <a:pt x="83" y="110"/>
                  </a:lnTo>
                  <a:lnTo>
                    <a:pt x="82" y="107"/>
                  </a:lnTo>
                  <a:lnTo>
                    <a:pt x="80" y="106"/>
                  </a:lnTo>
                  <a:lnTo>
                    <a:pt x="79" y="103"/>
                  </a:lnTo>
                  <a:lnTo>
                    <a:pt x="79" y="101"/>
                  </a:lnTo>
                  <a:lnTo>
                    <a:pt x="77" y="99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8"/>
                  </a:lnTo>
                  <a:lnTo>
                    <a:pt x="75" y="98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68" y="96"/>
                  </a:lnTo>
                  <a:lnTo>
                    <a:pt x="66" y="95"/>
                  </a:lnTo>
                  <a:lnTo>
                    <a:pt x="64" y="95"/>
                  </a:lnTo>
                  <a:lnTo>
                    <a:pt x="63" y="95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8" y="93"/>
                  </a:lnTo>
                  <a:lnTo>
                    <a:pt x="58" y="93"/>
                  </a:lnTo>
                  <a:lnTo>
                    <a:pt x="58" y="92"/>
                  </a:lnTo>
                  <a:lnTo>
                    <a:pt x="57" y="92"/>
                  </a:lnTo>
                  <a:lnTo>
                    <a:pt x="55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49" y="92"/>
                  </a:lnTo>
                  <a:lnTo>
                    <a:pt x="49" y="93"/>
                  </a:lnTo>
                  <a:lnTo>
                    <a:pt x="47" y="93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2" y="92"/>
                  </a:lnTo>
                  <a:lnTo>
                    <a:pt x="42" y="90"/>
                  </a:lnTo>
                  <a:lnTo>
                    <a:pt x="41" y="88"/>
                  </a:lnTo>
                  <a:lnTo>
                    <a:pt x="41" y="88"/>
                  </a:lnTo>
                  <a:lnTo>
                    <a:pt x="42" y="90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6"/>
                  </a:lnTo>
                  <a:lnTo>
                    <a:pt x="41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8"/>
                  </a:lnTo>
                  <a:lnTo>
                    <a:pt x="39" y="99"/>
                  </a:lnTo>
                  <a:lnTo>
                    <a:pt x="38" y="99"/>
                  </a:lnTo>
                  <a:lnTo>
                    <a:pt x="34" y="99"/>
                  </a:lnTo>
                  <a:lnTo>
                    <a:pt x="33" y="101"/>
                  </a:lnTo>
                  <a:lnTo>
                    <a:pt x="30" y="101"/>
                  </a:lnTo>
                  <a:lnTo>
                    <a:pt x="28" y="101"/>
                  </a:lnTo>
                  <a:lnTo>
                    <a:pt x="27" y="101"/>
                  </a:lnTo>
                  <a:lnTo>
                    <a:pt x="25" y="101"/>
                  </a:lnTo>
                  <a:lnTo>
                    <a:pt x="23" y="101"/>
                  </a:lnTo>
                  <a:lnTo>
                    <a:pt x="23" y="101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0" y="99"/>
                  </a:lnTo>
                  <a:lnTo>
                    <a:pt x="19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101"/>
                  </a:lnTo>
                  <a:lnTo>
                    <a:pt x="23" y="101"/>
                  </a:lnTo>
                  <a:lnTo>
                    <a:pt x="25" y="101"/>
                  </a:lnTo>
                  <a:lnTo>
                    <a:pt x="28" y="101"/>
                  </a:lnTo>
                  <a:lnTo>
                    <a:pt x="31" y="103"/>
                  </a:lnTo>
                  <a:lnTo>
                    <a:pt x="31" y="103"/>
                  </a:lnTo>
                  <a:lnTo>
                    <a:pt x="33" y="103"/>
                  </a:lnTo>
                  <a:lnTo>
                    <a:pt x="34" y="104"/>
                  </a:lnTo>
                  <a:lnTo>
                    <a:pt x="36" y="106"/>
                  </a:lnTo>
                  <a:lnTo>
                    <a:pt x="36" y="107"/>
                  </a:lnTo>
                  <a:lnTo>
                    <a:pt x="36" y="107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4" y="112"/>
                  </a:lnTo>
                  <a:lnTo>
                    <a:pt x="31" y="112"/>
                  </a:lnTo>
                  <a:lnTo>
                    <a:pt x="28" y="114"/>
                  </a:lnTo>
                  <a:lnTo>
                    <a:pt x="27" y="115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2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2" y="114"/>
                  </a:lnTo>
                  <a:lnTo>
                    <a:pt x="11" y="114"/>
                  </a:lnTo>
                  <a:lnTo>
                    <a:pt x="9" y="114"/>
                  </a:lnTo>
                  <a:lnTo>
                    <a:pt x="8" y="114"/>
                  </a:lnTo>
                  <a:lnTo>
                    <a:pt x="6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1" y="112"/>
                  </a:lnTo>
                  <a:lnTo>
                    <a:pt x="1" y="109"/>
                  </a:lnTo>
                  <a:lnTo>
                    <a:pt x="1" y="106"/>
                  </a:lnTo>
                  <a:lnTo>
                    <a:pt x="1" y="92"/>
                  </a:lnTo>
                  <a:lnTo>
                    <a:pt x="1" y="88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1" y="74"/>
                  </a:lnTo>
                  <a:lnTo>
                    <a:pt x="1" y="73"/>
                  </a:lnTo>
                  <a:lnTo>
                    <a:pt x="1" y="68"/>
                  </a:lnTo>
                  <a:lnTo>
                    <a:pt x="1" y="65"/>
                  </a:lnTo>
                  <a:lnTo>
                    <a:pt x="1" y="47"/>
                  </a:lnTo>
                  <a:lnTo>
                    <a:pt x="1" y="44"/>
                  </a:lnTo>
                  <a:lnTo>
                    <a:pt x="1" y="27"/>
                  </a:lnTo>
                  <a:lnTo>
                    <a:pt x="1" y="24"/>
                  </a:lnTo>
                  <a:lnTo>
                    <a:pt x="1" y="19"/>
                  </a:lnTo>
                  <a:close/>
                  <a:moveTo>
                    <a:pt x="145" y="17"/>
                  </a:moveTo>
                  <a:lnTo>
                    <a:pt x="146" y="21"/>
                  </a:lnTo>
                  <a:lnTo>
                    <a:pt x="150" y="21"/>
                  </a:lnTo>
                  <a:lnTo>
                    <a:pt x="150" y="22"/>
                  </a:lnTo>
                  <a:lnTo>
                    <a:pt x="151" y="22"/>
                  </a:lnTo>
                  <a:lnTo>
                    <a:pt x="153" y="24"/>
                  </a:lnTo>
                  <a:lnTo>
                    <a:pt x="154" y="24"/>
                  </a:lnTo>
                  <a:lnTo>
                    <a:pt x="156" y="25"/>
                  </a:lnTo>
                  <a:lnTo>
                    <a:pt x="159" y="27"/>
                  </a:lnTo>
                  <a:lnTo>
                    <a:pt x="162" y="29"/>
                  </a:lnTo>
                  <a:lnTo>
                    <a:pt x="162" y="29"/>
                  </a:lnTo>
                  <a:lnTo>
                    <a:pt x="164" y="30"/>
                  </a:lnTo>
                  <a:lnTo>
                    <a:pt x="165" y="32"/>
                  </a:lnTo>
                  <a:lnTo>
                    <a:pt x="167" y="33"/>
                  </a:lnTo>
                  <a:lnTo>
                    <a:pt x="176" y="40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6" y="44"/>
                  </a:lnTo>
                  <a:lnTo>
                    <a:pt x="176" y="46"/>
                  </a:lnTo>
                  <a:lnTo>
                    <a:pt x="176" y="47"/>
                  </a:lnTo>
                  <a:lnTo>
                    <a:pt x="176" y="49"/>
                  </a:lnTo>
                  <a:lnTo>
                    <a:pt x="175" y="49"/>
                  </a:lnTo>
                  <a:lnTo>
                    <a:pt x="173" y="51"/>
                  </a:lnTo>
                  <a:lnTo>
                    <a:pt x="173" y="49"/>
                  </a:lnTo>
                  <a:lnTo>
                    <a:pt x="172" y="49"/>
                  </a:lnTo>
                  <a:lnTo>
                    <a:pt x="172" y="47"/>
                  </a:lnTo>
                  <a:lnTo>
                    <a:pt x="172" y="46"/>
                  </a:lnTo>
                  <a:lnTo>
                    <a:pt x="170" y="44"/>
                  </a:lnTo>
                  <a:lnTo>
                    <a:pt x="172" y="44"/>
                  </a:lnTo>
                  <a:lnTo>
                    <a:pt x="172" y="43"/>
                  </a:lnTo>
                  <a:lnTo>
                    <a:pt x="170" y="41"/>
                  </a:lnTo>
                  <a:lnTo>
                    <a:pt x="170" y="38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1" y="32"/>
                  </a:lnTo>
                  <a:lnTo>
                    <a:pt x="161" y="32"/>
                  </a:lnTo>
                  <a:lnTo>
                    <a:pt x="159" y="30"/>
                  </a:lnTo>
                  <a:lnTo>
                    <a:pt x="157" y="29"/>
                  </a:lnTo>
                  <a:lnTo>
                    <a:pt x="154" y="27"/>
                  </a:lnTo>
                  <a:lnTo>
                    <a:pt x="153" y="25"/>
                  </a:lnTo>
                  <a:lnTo>
                    <a:pt x="153" y="25"/>
                  </a:lnTo>
                  <a:lnTo>
                    <a:pt x="148" y="22"/>
                  </a:lnTo>
                  <a:lnTo>
                    <a:pt x="146" y="21"/>
                  </a:lnTo>
                  <a:lnTo>
                    <a:pt x="145" y="21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5" y="17"/>
                  </a:lnTo>
                  <a:close/>
                  <a:moveTo>
                    <a:pt x="135" y="16"/>
                  </a:moveTo>
                  <a:lnTo>
                    <a:pt x="139" y="17"/>
                  </a:lnTo>
                  <a:lnTo>
                    <a:pt x="139" y="17"/>
                  </a:lnTo>
                  <a:lnTo>
                    <a:pt x="139" y="17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35" y="19"/>
                  </a:lnTo>
                  <a:lnTo>
                    <a:pt x="134" y="19"/>
                  </a:lnTo>
                  <a:lnTo>
                    <a:pt x="134" y="19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4" y="16"/>
                  </a:lnTo>
                  <a:lnTo>
                    <a:pt x="135" y="16"/>
                  </a:lnTo>
                  <a:close/>
                  <a:moveTo>
                    <a:pt x="101" y="14"/>
                  </a:moveTo>
                  <a:lnTo>
                    <a:pt x="101" y="14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close/>
                  <a:moveTo>
                    <a:pt x="86" y="10"/>
                  </a:moveTo>
                  <a:lnTo>
                    <a:pt x="90" y="10"/>
                  </a:lnTo>
                  <a:lnTo>
                    <a:pt x="94" y="11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6" y="10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3" y="11"/>
                  </a:lnTo>
                  <a:lnTo>
                    <a:pt x="91" y="13"/>
                  </a:lnTo>
                  <a:lnTo>
                    <a:pt x="91" y="13"/>
                  </a:lnTo>
                  <a:lnTo>
                    <a:pt x="90" y="13"/>
                  </a:lnTo>
                  <a:lnTo>
                    <a:pt x="88" y="13"/>
                  </a:lnTo>
                  <a:lnTo>
                    <a:pt x="85" y="13"/>
                  </a:lnTo>
                  <a:lnTo>
                    <a:pt x="85" y="13"/>
                  </a:lnTo>
                  <a:lnTo>
                    <a:pt x="83" y="13"/>
                  </a:lnTo>
                  <a:lnTo>
                    <a:pt x="83" y="13"/>
                  </a:lnTo>
                  <a:lnTo>
                    <a:pt x="82" y="13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3" y="11"/>
                  </a:lnTo>
                  <a:lnTo>
                    <a:pt x="83" y="10"/>
                  </a:lnTo>
                  <a:lnTo>
                    <a:pt x="83" y="10"/>
                  </a:lnTo>
                  <a:lnTo>
                    <a:pt x="85" y="10"/>
                  </a:lnTo>
                  <a:lnTo>
                    <a:pt x="86" y="10"/>
                  </a:lnTo>
                  <a:close/>
                  <a:moveTo>
                    <a:pt x="126" y="0"/>
                  </a:moveTo>
                  <a:lnTo>
                    <a:pt x="127" y="0"/>
                  </a:lnTo>
                  <a:lnTo>
                    <a:pt x="127" y="2"/>
                  </a:lnTo>
                  <a:lnTo>
                    <a:pt x="129" y="3"/>
                  </a:lnTo>
                  <a:lnTo>
                    <a:pt x="129" y="5"/>
                  </a:lnTo>
                  <a:lnTo>
                    <a:pt x="127" y="3"/>
                  </a:lnTo>
                  <a:lnTo>
                    <a:pt x="127" y="3"/>
                  </a:lnTo>
                  <a:lnTo>
                    <a:pt x="126" y="2"/>
                  </a:lnTo>
                  <a:lnTo>
                    <a:pt x="126" y="2"/>
                  </a:lnTo>
                  <a:lnTo>
                    <a:pt x="12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1" name="Freeform 177">
              <a:extLst>
                <a:ext uri="{FF2B5EF4-FFF2-40B4-BE49-F238E27FC236}">
                  <a16:creationId xmlns:a16="http://schemas.microsoft.com/office/drawing/2014/main" id="{72607BC2-E043-4AE2-8B9D-7B88FC2895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96199" y="4661525"/>
              <a:ext cx="426880" cy="346961"/>
            </a:xfrm>
            <a:custGeom>
              <a:avLst/>
              <a:gdLst>
                <a:gd name="T0" fmla="*/ 187 w 219"/>
                <a:gd name="T1" fmla="*/ 178 h 178"/>
                <a:gd name="T2" fmla="*/ 187 w 219"/>
                <a:gd name="T3" fmla="*/ 177 h 178"/>
                <a:gd name="T4" fmla="*/ 217 w 219"/>
                <a:gd name="T5" fmla="*/ 142 h 178"/>
                <a:gd name="T6" fmla="*/ 219 w 219"/>
                <a:gd name="T7" fmla="*/ 144 h 178"/>
                <a:gd name="T8" fmla="*/ 219 w 219"/>
                <a:gd name="T9" fmla="*/ 144 h 178"/>
                <a:gd name="T10" fmla="*/ 217 w 219"/>
                <a:gd name="T11" fmla="*/ 142 h 178"/>
                <a:gd name="T12" fmla="*/ 217 w 219"/>
                <a:gd name="T13" fmla="*/ 142 h 178"/>
                <a:gd name="T14" fmla="*/ 156 w 219"/>
                <a:gd name="T15" fmla="*/ 142 h 178"/>
                <a:gd name="T16" fmla="*/ 154 w 219"/>
                <a:gd name="T17" fmla="*/ 141 h 178"/>
                <a:gd name="T18" fmla="*/ 210 w 219"/>
                <a:gd name="T19" fmla="*/ 141 h 178"/>
                <a:gd name="T20" fmla="*/ 151 w 219"/>
                <a:gd name="T21" fmla="*/ 136 h 178"/>
                <a:gd name="T22" fmla="*/ 154 w 219"/>
                <a:gd name="T23" fmla="*/ 139 h 178"/>
                <a:gd name="T24" fmla="*/ 153 w 219"/>
                <a:gd name="T25" fmla="*/ 137 h 178"/>
                <a:gd name="T26" fmla="*/ 156 w 219"/>
                <a:gd name="T27" fmla="*/ 131 h 178"/>
                <a:gd name="T28" fmla="*/ 154 w 219"/>
                <a:gd name="T29" fmla="*/ 131 h 178"/>
                <a:gd name="T30" fmla="*/ 154 w 219"/>
                <a:gd name="T31" fmla="*/ 133 h 178"/>
                <a:gd name="T32" fmla="*/ 154 w 219"/>
                <a:gd name="T33" fmla="*/ 134 h 178"/>
                <a:gd name="T34" fmla="*/ 154 w 219"/>
                <a:gd name="T35" fmla="*/ 133 h 178"/>
                <a:gd name="T36" fmla="*/ 156 w 219"/>
                <a:gd name="T37" fmla="*/ 131 h 178"/>
                <a:gd name="T38" fmla="*/ 30 w 219"/>
                <a:gd name="T39" fmla="*/ 128 h 178"/>
                <a:gd name="T40" fmla="*/ 33 w 219"/>
                <a:gd name="T41" fmla="*/ 131 h 178"/>
                <a:gd name="T42" fmla="*/ 31 w 219"/>
                <a:gd name="T43" fmla="*/ 133 h 178"/>
                <a:gd name="T44" fmla="*/ 28 w 219"/>
                <a:gd name="T45" fmla="*/ 131 h 178"/>
                <a:gd name="T46" fmla="*/ 27 w 219"/>
                <a:gd name="T47" fmla="*/ 129 h 178"/>
                <a:gd name="T48" fmla="*/ 23 w 219"/>
                <a:gd name="T49" fmla="*/ 128 h 178"/>
                <a:gd name="T50" fmla="*/ 23 w 219"/>
                <a:gd name="T51" fmla="*/ 129 h 178"/>
                <a:gd name="T52" fmla="*/ 23 w 219"/>
                <a:gd name="T53" fmla="*/ 128 h 178"/>
                <a:gd name="T54" fmla="*/ 0 w 219"/>
                <a:gd name="T55" fmla="*/ 117 h 178"/>
                <a:gd name="T56" fmla="*/ 1 w 219"/>
                <a:gd name="T57" fmla="*/ 118 h 178"/>
                <a:gd name="T58" fmla="*/ 0 w 219"/>
                <a:gd name="T59" fmla="*/ 117 h 178"/>
                <a:gd name="T60" fmla="*/ 117 w 219"/>
                <a:gd name="T61" fmla="*/ 115 h 178"/>
                <a:gd name="T62" fmla="*/ 117 w 219"/>
                <a:gd name="T63" fmla="*/ 115 h 178"/>
                <a:gd name="T64" fmla="*/ 112 w 219"/>
                <a:gd name="T65" fmla="*/ 114 h 178"/>
                <a:gd name="T66" fmla="*/ 115 w 219"/>
                <a:gd name="T67" fmla="*/ 115 h 178"/>
                <a:gd name="T68" fmla="*/ 0 w 219"/>
                <a:gd name="T69" fmla="*/ 114 h 178"/>
                <a:gd name="T70" fmla="*/ 0 w 219"/>
                <a:gd name="T71" fmla="*/ 115 h 178"/>
                <a:gd name="T72" fmla="*/ 0 w 219"/>
                <a:gd name="T73" fmla="*/ 115 h 178"/>
                <a:gd name="T74" fmla="*/ 85 w 219"/>
                <a:gd name="T75" fmla="*/ 109 h 178"/>
                <a:gd name="T76" fmla="*/ 87 w 219"/>
                <a:gd name="T77" fmla="*/ 111 h 178"/>
                <a:gd name="T78" fmla="*/ 87 w 219"/>
                <a:gd name="T79" fmla="*/ 111 h 178"/>
                <a:gd name="T80" fmla="*/ 85 w 219"/>
                <a:gd name="T81" fmla="*/ 109 h 178"/>
                <a:gd name="T82" fmla="*/ 131 w 219"/>
                <a:gd name="T83" fmla="*/ 106 h 178"/>
                <a:gd name="T84" fmla="*/ 129 w 219"/>
                <a:gd name="T85" fmla="*/ 106 h 178"/>
                <a:gd name="T86" fmla="*/ 91 w 219"/>
                <a:gd name="T87" fmla="*/ 103 h 178"/>
                <a:gd name="T88" fmla="*/ 93 w 219"/>
                <a:gd name="T89" fmla="*/ 104 h 178"/>
                <a:gd name="T90" fmla="*/ 184 w 219"/>
                <a:gd name="T91" fmla="*/ 24 h 178"/>
                <a:gd name="T92" fmla="*/ 186 w 219"/>
                <a:gd name="T93" fmla="*/ 25 h 178"/>
                <a:gd name="T94" fmla="*/ 184 w 219"/>
                <a:gd name="T95" fmla="*/ 24 h 178"/>
                <a:gd name="T96" fmla="*/ 180 w 219"/>
                <a:gd name="T97" fmla="*/ 18 h 178"/>
                <a:gd name="T98" fmla="*/ 180 w 219"/>
                <a:gd name="T99" fmla="*/ 18 h 178"/>
                <a:gd name="T100" fmla="*/ 183 w 219"/>
                <a:gd name="T101" fmla="*/ 14 h 178"/>
                <a:gd name="T102" fmla="*/ 180 w 219"/>
                <a:gd name="T103" fmla="*/ 16 h 178"/>
                <a:gd name="T104" fmla="*/ 180 w 219"/>
                <a:gd name="T105" fmla="*/ 14 h 178"/>
                <a:gd name="T106" fmla="*/ 165 w 219"/>
                <a:gd name="T107" fmla="*/ 10 h 178"/>
                <a:gd name="T108" fmla="*/ 164 w 219"/>
                <a:gd name="T109" fmla="*/ 10 h 178"/>
                <a:gd name="T110" fmla="*/ 173 w 219"/>
                <a:gd name="T111" fmla="*/ 2 h 178"/>
                <a:gd name="T112" fmla="*/ 172 w 219"/>
                <a:gd name="T113" fmla="*/ 3 h 178"/>
                <a:gd name="T114" fmla="*/ 172 w 219"/>
                <a:gd name="T115" fmla="*/ 2 h 178"/>
                <a:gd name="T116" fmla="*/ 165 w 219"/>
                <a:gd name="T117" fmla="*/ 0 h 178"/>
                <a:gd name="T118" fmla="*/ 165 w 219"/>
                <a:gd name="T119" fmla="*/ 2 h 178"/>
                <a:gd name="T120" fmla="*/ 162 w 219"/>
                <a:gd name="T121" fmla="*/ 2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19" h="178">
                  <a:moveTo>
                    <a:pt x="187" y="177"/>
                  </a:moveTo>
                  <a:lnTo>
                    <a:pt x="187" y="177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7"/>
                  </a:lnTo>
                  <a:lnTo>
                    <a:pt x="186" y="177"/>
                  </a:lnTo>
                  <a:lnTo>
                    <a:pt x="187" y="177"/>
                  </a:lnTo>
                  <a:close/>
                  <a:moveTo>
                    <a:pt x="217" y="142"/>
                  </a:moveTo>
                  <a:lnTo>
                    <a:pt x="217" y="142"/>
                  </a:lnTo>
                  <a:lnTo>
                    <a:pt x="219" y="142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7" y="144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close/>
                  <a:moveTo>
                    <a:pt x="154" y="141"/>
                  </a:moveTo>
                  <a:lnTo>
                    <a:pt x="156" y="141"/>
                  </a:lnTo>
                  <a:lnTo>
                    <a:pt x="156" y="142"/>
                  </a:lnTo>
                  <a:lnTo>
                    <a:pt x="156" y="142"/>
                  </a:lnTo>
                  <a:lnTo>
                    <a:pt x="154" y="141"/>
                  </a:lnTo>
                  <a:lnTo>
                    <a:pt x="154" y="141"/>
                  </a:lnTo>
                  <a:close/>
                  <a:moveTo>
                    <a:pt x="208" y="139"/>
                  </a:moveTo>
                  <a:lnTo>
                    <a:pt x="210" y="139"/>
                  </a:lnTo>
                  <a:lnTo>
                    <a:pt x="210" y="141"/>
                  </a:lnTo>
                  <a:lnTo>
                    <a:pt x="210" y="141"/>
                  </a:lnTo>
                  <a:lnTo>
                    <a:pt x="208" y="139"/>
                  </a:lnTo>
                  <a:close/>
                  <a:moveTo>
                    <a:pt x="151" y="136"/>
                  </a:moveTo>
                  <a:lnTo>
                    <a:pt x="153" y="137"/>
                  </a:lnTo>
                  <a:lnTo>
                    <a:pt x="153" y="137"/>
                  </a:lnTo>
                  <a:lnTo>
                    <a:pt x="154" y="139"/>
                  </a:lnTo>
                  <a:lnTo>
                    <a:pt x="154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3" y="137"/>
                  </a:lnTo>
                  <a:lnTo>
                    <a:pt x="151" y="136"/>
                  </a:lnTo>
                  <a:close/>
                  <a:moveTo>
                    <a:pt x="156" y="131"/>
                  </a:moveTo>
                  <a:lnTo>
                    <a:pt x="156" y="131"/>
                  </a:lnTo>
                  <a:lnTo>
                    <a:pt x="156" y="131"/>
                  </a:lnTo>
                  <a:lnTo>
                    <a:pt x="154" y="131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1"/>
                  </a:lnTo>
                  <a:lnTo>
                    <a:pt x="154" y="131"/>
                  </a:lnTo>
                  <a:lnTo>
                    <a:pt x="156" y="131"/>
                  </a:lnTo>
                  <a:lnTo>
                    <a:pt x="156" y="131"/>
                  </a:lnTo>
                  <a:close/>
                  <a:moveTo>
                    <a:pt x="28" y="128"/>
                  </a:moveTo>
                  <a:lnTo>
                    <a:pt x="30" y="128"/>
                  </a:lnTo>
                  <a:lnTo>
                    <a:pt x="31" y="129"/>
                  </a:lnTo>
                  <a:lnTo>
                    <a:pt x="31" y="131"/>
                  </a:lnTo>
                  <a:lnTo>
                    <a:pt x="33" y="131"/>
                  </a:lnTo>
                  <a:lnTo>
                    <a:pt x="33" y="133"/>
                  </a:lnTo>
                  <a:lnTo>
                    <a:pt x="33" y="133"/>
                  </a:lnTo>
                  <a:lnTo>
                    <a:pt x="31" y="133"/>
                  </a:lnTo>
                  <a:lnTo>
                    <a:pt x="31" y="133"/>
                  </a:lnTo>
                  <a:lnTo>
                    <a:pt x="31" y="131"/>
                  </a:lnTo>
                  <a:lnTo>
                    <a:pt x="28" y="131"/>
                  </a:lnTo>
                  <a:lnTo>
                    <a:pt x="28" y="131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8" y="128"/>
                  </a:lnTo>
                  <a:close/>
                  <a:moveTo>
                    <a:pt x="23" y="128"/>
                  </a:moveTo>
                  <a:lnTo>
                    <a:pt x="23" y="128"/>
                  </a:lnTo>
                  <a:lnTo>
                    <a:pt x="25" y="128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8"/>
                  </a:lnTo>
                  <a:lnTo>
                    <a:pt x="22" y="128"/>
                  </a:lnTo>
                  <a:lnTo>
                    <a:pt x="23" y="128"/>
                  </a:lnTo>
                  <a:close/>
                  <a:moveTo>
                    <a:pt x="0" y="117"/>
                  </a:moveTo>
                  <a:lnTo>
                    <a:pt x="1" y="117"/>
                  </a:lnTo>
                  <a:lnTo>
                    <a:pt x="1" y="118"/>
                  </a:lnTo>
                  <a:lnTo>
                    <a:pt x="1" y="118"/>
                  </a:lnTo>
                  <a:lnTo>
                    <a:pt x="0" y="118"/>
                  </a:lnTo>
                  <a:lnTo>
                    <a:pt x="0" y="118"/>
                  </a:lnTo>
                  <a:lnTo>
                    <a:pt x="0" y="117"/>
                  </a:lnTo>
                  <a:lnTo>
                    <a:pt x="0" y="117"/>
                  </a:lnTo>
                  <a:close/>
                  <a:moveTo>
                    <a:pt x="115" y="115"/>
                  </a:move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5" y="115"/>
                  </a:lnTo>
                  <a:lnTo>
                    <a:pt x="115" y="115"/>
                  </a:lnTo>
                  <a:close/>
                  <a:moveTo>
                    <a:pt x="112" y="114"/>
                  </a:moveTo>
                  <a:lnTo>
                    <a:pt x="113" y="114"/>
                  </a:lnTo>
                  <a:lnTo>
                    <a:pt x="113" y="115"/>
                  </a:lnTo>
                  <a:lnTo>
                    <a:pt x="115" y="115"/>
                  </a:lnTo>
                  <a:lnTo>
                    <a:pt x="113" y="115"/>
                  </a:lnTo>
                  <a:lnTo>
                    <a:pt x="112" y="114"/>
                  </a:lnTo>
                  <a:close/>
                  <a:moveTo>
                    <a:pt x="0" y="114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close/>
                  <a:moveTo>
                    <a:pt x="85" y="107"/>
                  </a:moveTo>
                  <a:lnTo>
                    <a:pt x="85" y="109"/>
                  </a:lnTo>
                  <a:lnTo>
                    <a:pt x="87" y="109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7"/>
                  </a:lnTo>
                  <a:lnTo>
                    <a:pt x="85" y="107"/>
                  </a:lnTo>
                  <a:close/>
                  <a:moveTo>
                    <a:pt x="131" y="106"/>
                  </a:moveTo>
                  <a:lnTo>
                    <a:pt x="129" y="107"/>
                  </a:lnTo>
                  <a:lnTo>
                    <a:pt x="129" y="107"/>
                  </a:lnTo>
                  <a:lnTo>
                    <a:pt x="129" y="106"/>
                  </a:lnTo>
                  <a:lnTo>
                    <a:pt x="131" y="106"/>
                  </a:lnTo>
                  <a:close/>
                  <a:moveTo>
                    <a:pt x="91" y="103"/>
                  </a:moveTo>
                  <a:lnTo>
                    <a:pt x="91" y="103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1" y="103"/>
                  </a:lnTo>
                  <a:lnTo>
                    <a:pt x="91" y="103"/>
                  </a:lnTo>
                  <a:close/>
                  <a:moveTo>
                    <a:pt x="184" y="24"/>
                  </a:move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4"/>
                  </a:lnTo>
                  <a:close/>
                  <a:moveTo>
                    <a:pt x="180" y="18"/>
                  </a:moveTo>
                  <a:lnTo>
                    <a:pt x="180" y="18"/>
                  </a:lnTo>
                  <a:lnTo>
                    <a:pt x="180" y="18"/>
                  </a:lnTo>
                  <a:lnTo>
                    <a:pt x="178" y="19"/>
                  </a:lnTo>
                  <a:lnTo>
                    <a:pt x="178" y="18"/>
                  </a:lnTo>
                  <a:lnTo>
                    <a:pt x="180" y="18"/>
                  </a:lnTo>
                  <a:close/>
                  <a:moveTo>
                    <a:pt x="180" y="14"/>
                  </a:moveTo>
                  <a:lnTo>
                    <a:pt x="183" y="14"/>
                  </a:lnTo>
                  <a:lnTo>
                    <a:pt x="183" y="14"/>
                  </a:lnTo>
                  <a:lnTo>
                    <a:pt x="183" y="16"/>
                  </a:lnTo>
                  <a:lnTo>
                    <a:pt x="180" y="16"/>
                  </a:lnTo>
                  <a:lnTo>
                    <a:pt x="180" y="16"/>
                  </a:lnTo>
                  <a:lnTo>
                    <a:pt x="178" y="16"/>
                  </a:lnTo>
                  <a:lnTo>
                    <a:pt x="178" y="14"/>
                  </a:lnTo>
                  <a:lnTo>
                    <a:pt x="180" y="14"/>
                  </a:lnTo>
                  <a:close/>
                  <a:moveTo>
                    <a:pt x="165" y="8"/>
                  </a:moveTo>
                  <a:lnTo>
                    <a:pt x="165" y="8"/>
                  </a:lnTo>
                  <a:lnTo>
                    <a:pt x="165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5" y="8"/>
                  </a:lnTo>
                  <a:close/>
                  <a:moveTo>
                    <a:pt x="172" y="2"/>
                  </a:moveTo>
                  <a:lnTo>
                    <a:pt x="173" y="2"/>
                  </a:lnTo>
                  <a:lnTo>
                    <a:pt x="173" y="2"/>
                  </a:lnTo>
                  <a:lnTo>
                    <a:pt x="173" y="2"/>
                  </a:lnTo>
                  <a:lnTo>
                    <a:pt x="172" y="3"/>
                  </a:lnTo>
                  <a:lnTo>
                    <a:pt x="172" y="3"/>
                  </a:lnTo>
                  <a:lnTo>
                    <a:pt x="172" y="2"/>
                  </a:lnTo>
                  <a:lnTo>
                    <a:pt x="172" y="2"/>
                  </a:lnTo>
                  <a:lnTo>
                    <a:pt x="172" y="2"/>
                  </a:lnTo>
                  <a:close/>
                  <a:moveTo>
                    <a:pt x="162" y="0"/>
                  </a:moveTo>
                  <a:lnTo>
                    <a:pt x="165" y="0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4" y="3"/>
                  </a:lnTo>
                  <a:lnTo>
                    <a:pt x="162" y="3"/>
                  </a:lnTo>
                  <a:lnTo>
                    <a:pt x="162" y="2"/>
                  </a:lnTo>
                  <a:lnTo>
                    <a:pt x="162" y="0"/>
                  </a:lnTo>
                  <a:lnTo>
                    <a:pt x="1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2" name="Freeform 178">
              <a:extLst>
                <a:ext uri="{FF2B5EF4-FFF2-40B4-BE49-F238E27FC236}">
                  <a16:creationId xmlns:a16="http://schemas.microsoft.com/office/drawing/2014/main" id="{A88CF8A5-1CC8-47B7-9F3F-A84CA69E6E79}"/>
                </a:ext>
              </a:extLst>
            </p:cNvPr>
            <p:cNvSpPr>
              <a:spLocks/>
            </p:cNvSpPr>
            <p:nvPr/>
          </p:nvSpPr>
          <p:spPr bwMode="auto">
            <a:xfrm>
              <a:off x="3472710" y="4415923"/>
              <a:ext cx="356708" cy="520443"/>
            </a:xfrm>
            <a:custGeom>
              <a:avLst/>
              <a:gdLst>
                <a:gd name="T0" fmla="*/ 94 w 183"/>
                <a:gd name="T1" fmla="*/ 5 h 267"/>
                <a:gd name="T2" fmla="*/ 102 w 183"/>
                <a:gd name="T3" fmla="*/ 14 h 267"/>
                <a:gd name="T4" fmla="*/ 112 w 183"/>
                <a:gd name="T5" fmla="*/ 21 h 267"/>
                <a:gd name="T6" fmla="*/ 118 w 183"/>
                <a:gd name="T7" fmla="*/ 29 h 267"/>
                <a:gd name="T8" fmla="*/ 126 w 183"/>
                <a:gd name="T9" fmla="*/ 35 h 267"/>
                <a:gd name="T10" fmla="*/ 137 w 183"/>
                <a:gd name="T11" fmla="*/ 32 h 267"/>
                <a:gd name="T12" fmla="*/ 150 w 183"/>
                <a:gd name="T13" fmla="*/ 32 h 267"/>
                <a:gd name="T14" fmla="*/ 162 w 183"/>
                <a:gd name="T15" fmla="*/ 38 h 267"/>
                <a:gd name="T16" fmla="*/ 156 w 183"/>
                <a:gd name="T17" fmla="*/ 55 h 267"/>
                <a:gd name="T18" fmla="*/ 164 w 183"/>
                <a:gd name="T19" fmla="*/ 62 h 267"/>
                <a:gd name="T20" fmla="*/ 154 w 183"/>
                <a:gd name="T21" fmla="*/ 60 h 267"/>
                <a:gd name="T22" fmla="*/ 140 w 183"/>
                <a:gd name="T23" fmla="*/ 65 h 267"/>
                <a:gd name="T24" fmla="*/ 123 w 183"/>
                <a:gd name="T25" fmla="*/ 74 h 267"/>
                <a:gd name="T26" fmla="*/ 118 w 183"/>
                <a:gd name="T27" fmla="*/ 88 h 267"/>
                <a:gd name="T28" fmla="*/ 109 w 183"/>
                <a:gd name="T29" fmla="*/ 101 h 267"/>
                <a:gd name="T30" fmla="*/ 107 w 183"/>
                <a:gd name="T31" fmla="*/ 106 h 267"/>
                <a:gd name="T32" fmla="*/ 110 w 183"/>
                <a:gd name="T33" fmla="*/ 112 h 267"/>
                <a:gd name="T34" fmla="*/ 113 w 183"/>
                <a:gd name="T35" fmla="*/ 120 h 267"/>
                <a:gd name="T36" fmla="*/ 120 w 183"/>
                <a:gd name="T37" fmla="*/ 128 h 267"/>
                <a:gd name="T38" fmla="*/ 131 w 183"/>
                <a:gd name="T39" fmla="*/ 139 h 267"/>
                <a:gd name="T40" fmla="*/ 148 w 183"/>
                <a:gd name="T41" fmla="*/ 142 h 267"/>
                <a:gd name="T42" fmla="*/ 156 w 183"/>
                <a:gd name="T43" fmla="*/ 137 h 267"/>
                <a:gd name="T44" fmla="*/ 156 w 183"/>
                <a:gd name="T45" fmla="*/ 158 h 267"/>
                <a:gd name="T46" fmla="*/ 170 w 183"/>
                <a:gd name="T47" fmla="*/ 158 h 267"/>
                <a:gd name="T48" fmla="*/ 181 w 183"/>
                <a:gd name="T49" fmla="*/ 183 h 267"/>
                <a:gd name="T50" fmla="*/ 178 w 183"/>
                <a:gd name="T51" fmla="*/ 199 h 267"/>
                <a:gd name="T52" fmla="*/ 176 w 183"/>
                <a:gd name="T53" fmla="*/ 210 h 267"/>
                <a:gd name="T54" fmla="*/ 175 w 183"/>
                <a:gd name="T55" fmla="*/ 222 h 267"/>
                <a:gd name="T56" fmla="*/ 167 w 183"/>
                <a:gd name="T57" fmla="*/ 222 h 267"/>
                <a:gd name="T58" fmla="*/ 165 w 183"/>
                <a:gd name="T59" fmla="*/ 227 h 267"/>
                <a:gd name="T60" fmla="*/ 165 w 183"/>
                <a:gd name="T61" fmla="*/ 230 h 267"/>
                <a:gd name="T62" fmla="*/ 167 w 183"/>
                <a:gd name="T63" fmla="*/ 229 h 267"/>
                <a:gd name="T64" fmla="*/ 172 w 183"/>
                <a:gd name="T65" fmla="*/ 233 h 267"/>
                <a:gd name="T66" fmla="*/ 176 w 183"/>
                <a:gd name="T67" fmla="*/ 235 h 267"/>
                <a:gd name="T68" fmla="*/ 178 w 183"/>
                <a:gd name="T69" fmla="*/ 240 h 267"/>
                <a:gd name="T70" fmla="*/ 170 w 183"/>
                <a:gd name="T71" fmla="*/ 249 h 267"/>
                <a:gd name="T72" fmla="*/ 167 w 183"/>
                <a:gd name="T73" fmla="*/ 259 h 267"/>
                <a:gd name="T74" fmla="*/ 153 w 183"/>
                <a:gd name="T75" fmla="*/ 262 h 267"/>
                <a:gd name="T76" fmla="*/ 134 w 183"/>
                <a:gd name="T77" fmla="*/ 246 h 267"/>
                <a:gd name="T78" fmla="*/ 101 w 183"/>
                <a:gd name="T79" fmla="*/ 229 h 267"/>
                <a:gd name="T80" fmla="*/ 74 w 183"/>
                <a:gd name="T81" fmla="*/ 205 h 267"/>
                <a:gd name="T82" fmla="*/ 68 w 183"/>
                <a:gd name="T83" fmla="*/ 185 h 267"/>
                <a:gd name="T84" fmla="*/ 53 w 183"/>
                <a:gd name="T85" fmla="*/ 161 h 267"/>
                <a:gd name="T86" fmla="*/ 38 w 183"/>
                <a:gd name="T87" fmla="*/ 125 h 267"/>
                <a:gd name="T88" fmla="*/ 17 w 183"/>
                <a:gd name="T89" fmla="*/ 96 h 267"/>
                <a:gd name="T90" fmla="*/ 6 w 183"/>
                <a:gd name="T91" fmla="*/ 79 h 267"/>
                <a:gd name="T92" fmla="*/ 9 w 183"/>
                <a:gd name="T93" fmla="*/ 52 h 267"/>
                <a:gd name="T94" fmla="*/ 16 w 183"/>
                <a:gd name="T95" fmla="*/ 54 h 267"/>
                <a:gd name="T96" fmla="*/ 12 w 183"/>
                <a:gd name="T97" fmla="*/ 59 h 267"/>
                <a:gd name="T98" fmla="*/ 16 w 183"/>
                <a:gd name="T99" fmla="*/ 63 h 267"/>
                <a:gd name="T100" fmla="*/ 27 w 183"/>
                <a:gd name="T101" fmla="*/ 68 h 267"/>
                <a:gd name="T102" fmla="*/ 34 w 183"/>
                <a:gd name="T103" fmla="*/ 70 h 267"/>
                <a:gd name="T104" fmla="*/ 39 w 183"/>
                <a:gd name="T105" fmla="*/ 62 h 267"/>
                <a:gd name="T106" fmla="*/ 44 w 183"/>
                <a:gd name="T107" fmla="*/ 49 h 267"/>
                <a:gd name="T108" fmla="*/ 45 w 183"/>
                <a:gd name="T109" fmla="*/ 49 h 267"/>
                <a:gd name="T110" fmla="*/ 68 w 183"/>
                <a:gd name="T111" fmla="*/ 36 h 267"/>
                <a:gd name="T112" fmla="*/ 85 w 183"/>
                <a:gd name="T113" fmla="*/ 14 h 267"/>
                <a:gd name="T114" fmla="*/ 86 w 183"/>
                <a:gd name="T115" fmla="*/ 8 h 267"/>
                <a:gd name="T116" fmla="*/ 88 w 183"/>
                <a:gd name="T117" fmla="*/ 2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3" h="267">
                  <a:moveTo>
                    <a:pt x="88" y="0"/>
                  </a:moveTo>
                  <a:lnTo>
                    <a:pt x="90" y="0"/>
                  </a:lnTo>
                  <a:lnTo>
                    <a:pt x="90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3" y="3"/>
                  </a:lnTo>
                  <a:lnTo>
                    <a:pt x="93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1" y="8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1" y="13"/>
                  </a:lnTo>
                  <a:lnTo>
                    <a:pt x="102" y="14"/>
                  </a:lnTo>
                  <a:lnTo>
                    <a:pt x="102" y="14"/>
                  </a:lnTo>
                  <a:lnTo>
                    <a:pt x="104" y="14"/>
                  </a:lnTo>
                  <a:lnTo>
                    <a:pt x="105" y="14"/>
                  </a:lnTo>
                  <a:lnTo>
                    <a:pt x="107" y="16"/>
                  </a:lnTo>
                  <a:lnTo>
                    <a:pt x="107" y="16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10" y="18"/>
                  </a:lnTo>
                  <a:lnTo>
                    <a:pt x="110" y="18"/>
                  </a:lnTo>
                  <a:lnTo>
                    <a:pt x="112" y="19"/>
                  </a:lnTo>
                  <a:lnTo>
                    <a:pt x="112" y="21"/>
                  </a:lnTo>
                  <a:lnTo>
                    <a:pt x="113" y="21"/>
                  </a:lnTo>
                  <a:lnTo>
                    <a:pt x="113" y="22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5"/>
                  </a:lnTo>
                  <a:lnTo>
                    <a:pt x="115" y="25"/>
                  </a:lnTo>
                  <a:lnTo>
                    <a:pt x="116" y="25"/>
                  </a:lnTo>
                  <a:lnTo>
                    <a:pt x="118" y="25"/>
                  </a:lnTo>
                  <a:lnTo>
                    <a:pt x="118" y="27"/>
                  </a:lnTo>
                  <a:lnTo>
                    <a:pt x="118" y="27"/>
                  </a:lnTo>
                  <a:lnTo>
                    <a:pt x="118" y="29"/>
                  </a:lnTo>
                  <a:lnTo>
                    <a:pt x="118" y="30"/>
                  </a:lnTo>
                  <a:lnTo>
                    <a:pt x="118" y="32"/>
                  </a:lnTo>
                  <a:lnTo>
                    <a:pt x="118" y="32"/>
                  </a:lnTo>
                  <a:lnTo>
                    <a:pt x="118" y="33"/>
                  </a:lnTo>
                  <a:lnTo>
                    <a:pt x="120" y="33"/>
                  </a:lnTo>
                  <a:lnTo>
                    <a:pt x="121" y="33"/>
                  </a:lnTo>
                  <a:lnTo>
                    <a:pt x="121" y="35"/>
                  </a:lnTo>
                  <a:lnTo>
                    <a:pt x="123" y="35"/>
                  </a:lnTo>
                  <a:lnTo>
                    <a:pt x="123" y="35"/>
                  </a:lnTo>
                  <a:lnTo>
                    <a:pt x="124" y="35"/>
                  </a:lnTo>
                  <a:lnTo>
                    <a:pt x="126" y="35"/>
                  </a:lnTo>
                  <a:lnTo>
                    <a:pt x="126" y="33"/>
                  </a:lnTo>
                  <a:lnTo>
                    <a:pt x="126" y="35"/>
                  </a:lnTo>
                  <a:lnTo>
                    <a:pt x="127" y="35"/>
                  </a:lnTo>
                  <a:lnTo>
                    <a:pt x="129" y="35"/>
                  </a:lnTo>
                  <a:lnTo>
                    <a:pt x="131" y="35"/>
                  </a:lnTo>
                  <a:lnTo>
                    <a:pt x="132" y="35"/>
                  </a:lnTo>
                  <a:lnTo>
                    <a:pt x="132" y="35"/>
                  </a:lnTo>
                  <a:lnTo>
                    <a:pt x="134" y="33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7" y="32"/>
                  </a:lnTo>
                  <a:lnTo>
                    <a:pt x="139" y="32"/>
                  </a:lnTo>
                  <a:lnTo>
                    <a:pt x="139" y="32"/>
                  </a:lnTo>
                  <a:lnTo>
                    <a:pt x="140" y="32"/>
                  </a:lnTo>
                  <a:lnTo>
                    <a:pt x="142" y="32"/>
                  </a:lnTo>
                  <a:lnTo>
                    <a:pt x="142" y="33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3"/>
                  </a:lnTo>
                  <a:lnTo>
                    <a:pt x="146" y="33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0" y="32"/>
                  </a:lnTo>
                  <a:lnTo>
                    <a:pt x="151" y="32"/>
                  </a:lnTo>
                  <a:lnTo>
                    <a:pt x="154" y="33"/>
                  </a:lnTo>
                  <a:lnTo>
                    <a:pt x="154" y="35"/>
                  </a:lnTo>
                  <a:lnTo>
                    <a:pt x="156" y="35"/>
                  </a:lnTo>
                  <a:lnTo>
                    <a:pt x="156" y="35"/>
                  </a:lnTo>
                  <a:lnTo>
                    <a:pt x="157" y="36"/>
                  </a:lnTo>
                  <a:lnTo>
                    <a:pt x="159" y="36"/>
                  </a:lnTo>
                  <a:lnTo>
                    <a:pt x="159" y="36"/>
                  </a:lnTo>
                  <a:lnTo>
                    <a:pt x="161" y="38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1"/>
                  </a:lnTo>
                  <a:lnTo>
                    <a:pt x="159" y="44"/>
                  </a:lnTo>
                  <a:lnTo>
                    <a:pt x="157" y="48"/>
                  </a:lnTo>
                  <a:lnTo>
                    <a:pt x="154" y="52"/>
                  </a:lnTo>
                  <a:lnTo>
                    <a:pt x="153" y="55"/>
                  </a:lnTo>
                  <a:lnTo>
                    <a:pt x="154" y="55"/>
                  </a:lnTo>
                  <a:lnTo>
                    <a:pt x="156" y="55"/>
                  </a:lnTo>
                  <a:lnTo>
                    <a:pt x="157" y="55"/>
                  </a:lnTo>
                  <a:lnTo>
                    <a:pt x="157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61" y="55"/>
                  </a:lnTo>
                  <a:lnTo>
                    <a:pt x="161" y="57"/>
                  </a:lnTo>
                  <a:lnTo>
                    <a:pt x="162" y="59"/>
                  </a:lnTo>
                  <a:lnTo>
                    <a:pt x="162" y="59"/>
                  </a:lnTo>
                  <a:lnTo>
                    <a:pt x="164" y="60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3"/>
                  </a:lnTo>
                  <a:lnTo>
                    <a:pt x="162" y="62"/>
                  </a:lnTo>
                  <a:lnTo>
                    <a:pt x="161" y="62"/>
                  </a:lnTo>
                  <a:lnTo>
                    <a:pt x="161" y="62"/>
                  </a:lnTo>
                  <a:lnTo>
                    <a:pt x="159" y="62"/>
                  </a:lnTo>
                  <a:lnTo>
                    <a:pt x="159" y="60"/>
                  </a:lnTo>
                  <a:lnTo>
                    <a:pt x="157" y="60"/>
                  </a:lnTo>
                  <a:lnTo>
                    <a:pt x="156" y="60"/>
                  </a:lnTo>
                  <a:lnTo>
                    <a:pt x="154" y="60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1" y="62"/>
                  </a:lnTo>
                  <a:lnTo>
                    <a:pt x="151" y="62"/>
                  </a:lnTo>
                  <a:lnTo>
                    <a:pt x="150" y="63"/>
                  </a:lnTo>
                  <a:lnTo>
                    <a:pt x="148" y="63"/>
                  </a:lnTo>
                  <a:lnTo>
                    <a:pt x="146" y="63"/>
                  </a:lnTo>
                  <a:lnTo>
                    <a:pt x="145" y="63"/>
                  </a:lnTo>
                  <a:lnTo>
                    <a:pt x="143" y="63"/>
                  </a:lnTo>
                  <a:lnTo>
                    <a:pt x="142" y="65"/>
                  </a:lnTo>
                  <a:lnTo>
                    <a:pt x="140" y="65"/>
                  </a:lnTo>
                  <a:lnTo>
                    <a:pt x="137" y="65"/>
                  </a:lnTo>
                  <a:lnTo>
                    <a:pt x="135" y="66"/>
                  </a:lnTo>
                  <a:lnTo>
                    <a:pt x="135" y="66"/>
                  </a:lnTo>
                  <a:lnTo>
                    <a:pt x="134" y="66"/>
                  </a:lnTo>
                  <a:lnTo>
                    <a:pt x="131" y="68"/>
                  </a:lnTo>
                  <a:lnTo>
                    <a:pt x="129" y="70"/>
                  </a:lnTo>
                  <a:lnTo>
                    <a:pt x="127" y="71"/>
                  </a:lnTo>
                  <a:lnTo>
                    <a:pt x="126" y="73"/>
                  </a:lnTo>
                  <a:lnTo>
                    <a:pt x="124" y="73"/>
                  </a:lnTo>
                  <a:lnTo>
                    <a:pt x="123" y="73"/>
                  </a:lnTo>
                  <a:lnTo>
                    <a:pt x="123" y="74"/>
                  </a:lnTo>
                  <a:lnTo>
                    <a:pt x="121" y="74"/>
                  </a:lnTo>
                  <a:lnTo>
                    <a:pt x="123" y="74"/>
                  </a:lnTo>
                  <a:lnTo>
                    <a:pt x="121" y="76"/>
                  </a:lnTo>
                  <a:lnTo>
                    <a:pt x="121" y="79"/>
                  </a:lnTo>
                  <a:lnTo>
                    <a:pt x="121" y="81"/>
                  </a:lnTo>
                  <a:lnTo>
                    <a:pt x="121" y="81"/>
                  </a:lnTo>
                  <a:lnTo>
                    <a:pt x="120" y="84"/>
                  </a:lnTo>
                  <a:lnTo>
                    <a:pt x="118" y="85"/>
                  </a:lnTo>
                  <a:lnTo>
                    <a:pt x="118" y="87"/>
                  </a:lnTo>
                  <a:lnTo>
                    <a:pt x="116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18" y="93"/>
                  </a:lnTo>
                  <a:lnTo>
                    <a:pt x="118" y="95"/>
                  </a:lnTo>
                  <a:lnTo>
                    <a:pt x="116" y="95"/>
                  </a:lnTo>
                  <a:lnTo>
                    <a:pt x="116" y="95"/>
                  </a:lnTo>
                  <a:lnTo>
                    <a:pt x="113" y="96"/>
                  </a:lnTo>
                  <a:lnTo>
                    <a:pt x="110" y="98"/>
                  </a:lnTo>
                  <a:lnTo>
                    <a:pt x="110" y="100"/>
                  </a:lnTo>
                  <a:lnTo>
                    <a:pt x="109" y="101"/>
                  </a:lnTo>
                  <a:lnTo>
                    <a:pt x="109" y="103"/>
                  </a:lnTo>
                  <a:lnTo>
                    <a:pt x="109" y="103"/>
                  </a:lnTo>
                  <a:lnTo>
                    <a:pt x="110" y="103"/>
                  </a:lnTo>
                  <a:lnTo>
                    <a:pt x="110" y="104"/>
                  </a:lnTo>
                  <a:lnTo>
                    <a:pt x="110" y="106"/>
                  </a:lnTo>
                  <a:lnTo>
                    <a:pt x="110" y="106"/>
                  </a:lnTo>
                  <a:lnTo>
                    <a:pt x="109" y="106"/>
                  </a:lnTo>
                  <a:lnTo>
                    <a:pt x="109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7"/>
                  </a:lnTo>
                  <a:lnTo>
                    <a:pt x="107" y="107"/>
                  </a:lnTo>
                  <a:lnTo>
                    <a:pt x="107" y="109"/>
                  </a:lnTo>
                  <a:lnTo>
                    <a:pt x="107" y="109"/>
                  </a:lnTo>
                  <a:lnTo>
                    <a:pt x="105" y="109"/>
                  </a:lnTo>
                  <a:lnTo>
                    <a:pt x="107" y="109"/>
                  </a:lnTo>
                  <a:lnTo>
                    <a:pt x="107" y="111"/>
                  </a:lnTo>
                  <a:lnTo>
                    <a:pt x="107" y="111"/>
                  </a:lnTo>
                  <a:lnTo>
                    <a:pt x="109" y="112"/>
                  </a:lnTo>
                  <a:lnTo>
                    <a:pt x="110" y="112"/>
                  </a:lnTo>
                  <a:lnTo>
                    <a:pt x="110" y="112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09" y="114"/>
                  </a:lnTo>
                  <a:lnTo>
                    <a:pt x="109" y="114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2" y="117"/>
                  </a:lnTo>
                  <a:lnTo>
                    <a:pt x="112" y="117"/>
                  </a:lnTo>
                  <a:lnTo>
                    <a:pt x="112" y="118"/>
                  </a:lnTo>
                  <a:lnTo>
                    <a:pt x="112" y="118"/>
                  </a:lnTo>
                  <a:lnTo>
                    <a:pt x="113" y="120"/>
                  </a:lnTo>
                  <a:lnTo>
                    <a:pt x="113" y="120"/>
                  </a:lnTo>
                  <a:lnTo>
                    <a:pt x="113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3"/>
                  </a:lnTo>
                  <a:lnTo>
                    <a:pt x="116" y="125"/>
                  </a:lnTo>
                  <a:lnTo>
                    <a:pt x="118" y="126"/>
                  </a:lnTo>
                  <a:lnTo>
                    <a:pt x="118" y="128"/>
                  </a:lnTo>
                  <a:lnTo>
                    <a:pt x="120" y="128"/>
                  </a:lnTo>
                  <a:lnTo>
                    <a:pt x="121" y="129"/>
                  </a:lnTo>
                  <a:lnTo>
                    <a:pt x="121" y="131"/>
                  </a:lnTo>
                  <a:lnTo>
                    <a:pt x="120" y="134"/>
                  </a:lnTo>
                  <a:lnTo>
                    <a:pt x="118" y="136"/>
                  </a:lnTo>
                  <a:lnTo>
                    <a:pt x="120" y="136"/>
                  </a:lnTo>
                  <a:lnTo>
                    <a:pt x="123" y="136"/>
                  </a:lnTo>
                  <a:lnTo>
                    <a:pt x="126" y="136"/>
                  </a:lnTo>
                  <a:lnTo>
                    <a:pt x="127" y="137"/>
                  </a:lnTo>
                  <a:lnTo>
                    <a:pt x="129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31" y="140"/>
                  </a:lnTo>
                  <a:lnTo>
                    <a:pt x="131" y="140"/>
                  </a:lnTo>
                  <a:lnTo>
                    <a:pt x="132" y="142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7" y="144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46" y="144"/>
                  </a:lnTo>
                  <a:lnTo>
                    <a:pt x="148" y="142"/>
                  </a:lnTo>
                  <a:lnTo>
                    <a:pt x="150" y="142"/>
                  </a:lnTo>
                  <a:lnTo>
                    <a:pt x="150" y="140"/>
                  </a:lnTo>
                  <a:lnTo>
                    <a:pt x="151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4" y="137"/>
                  </a:lnTo>
                  <a:lnTo>
                    <a:pt x="154" y="137"/>
                  </a:lnTo>
                  <a:lnTo>
                    <a:pt x="154" y="136"/>
                  </a:lnTo>
                  <a:lnTo>
                    <a:pt x="156" y="136"/>
                  </a:lnTo>
                  <a:lnTo>
                    <a:pt x="156" y="137"/>
                  </a:lnTo>
                  <a:lnTo>
                    <a:pt x="156" y="137"/>
                  </a:lnTo>
                  <a:lnTo>
                    <a:pt x="156" y="139"/>
                  </a:lnTo>
                  <a:lnTo>
                    <a:pt x="156" y="140"/>
                  </a:lnTo>
                  <a:lnTo>
                    <a:pt x="156" y="140"/>
                  </a:lnTo>
                  <a:lnTo>
                    <a:pt x="154" y="142"/>
                  </a:lnTo>
                  <a:lnTo>
                    <a:pt x="154" y="144"/>
                  </a:lnTo>
                  <a:lnTo>
                    <a:pt x="154" y="147"/>
                  </a:lnTo>
                  <a:lnTo>
                    <a:pt x="154" y="150"/>
                  </a:lnTo>
                  <a:lnTo>
                    <a:pt x="154" y="153"/>
                  </a:lnTo>
                  <a:lnTo>
                    <a:pt x="154" y="156"/>
                  </a:lnTo>
                  <a:lnTo>
                    <a:pt x="154" y="159"/>
                  </a:lnTo>
                  <a:lnTo>
                    <a:pt x="156" y="158"/>
                  </a:lnTo>
                  <a:lnTo>
                    <a:pt x="156" y="158"/>
                  </a:lnTo>
                  <a:lnTo>
                    <a:pt x="157" y="159"/>
                  </a:lnTo>
                  <a:lnTo>
                    <a:pt x="157" y="159"/>
                  </a:lnTo>
                  <a:lnTo>
                    <a:pt x="159" y="159"/>
                  </a:lnTo>
                  <a:lnTo>
                    <a:pt x="159" y="159"/>
                  </a:lnTo>
                  <a:lnTo>
                    <a:pt x="161" y="159"/>
                  </a:lnTo>
                  <a:lnTo>
                    <a:pt x="162" y="158"/>
                  </a:lnTo>
                  <a:lnTo>
                    <a:pt x="164" y="158"/>
                  </a:lnTo>
                  <a:lnTo>
                    <a:pt x="167" y="158"/>
                  </a:lnTo>
                  <a:lnTo>
                    <a:pt x="168" y="158"/>
                  </a:lnTo>
                  <a:lnTo>
                    <a:pt x="170" y="158"/>
                  </a:lnTo>
                  <a:lnTo>
                    <a:pt x="172" y="161"/>
                  </a:lnTo>
                  <a:lnTo>
                    <a:pt x="173" y="164"/>
                  </a:lnTo>
                  <a:lnTo>
                    <a:pt x="175" y="166"/>
                  </a:lnTo>
                  <a:lnTo>
                    <a:pt x="176" y="169"/>
                  </a:lnTo>
                  <a:lnTo>
                    <a:pt x="178" y="172"/>
                  </a:lnTo>
                  <a:lnTo>
                    <a:pt x="180" y="174"/>
                  </a:lnTo>
                  <a:lnTo>
                    <a:pt x="181" y="177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81" y="181"/>
                  </a:lnTo>
                  <a:lnTo>
                    <a:pt x="181" y="183"/>
                  </a:lnTo>
                  <a:lnTo>
                    <a:pt x="181" y="185"/>
                  </a:lnTo>
                  <a:lnTo>
                    <a:pt x="180" y="185"/>
                  </a:lnTo>
                  <a:lnTo>
                    <a:pt x="180" y="185"/>
                  </a:lnTo>
                  <a:lnTo>
                    <a:pt x="178" y="186"/>
                  </a:lnTo>
                  <a:lnTo>
                    <a:pt x="178" y="188"/>
                  </a:lnTo>
                  <a:lnTo>
                    <a:pt x="178" y="194"/>
                  </a:lnTo>
                  <a:lnTo>
                    <a:pt x="178" y="196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9"/>
                  </a:lnTo>
                  <a:lnTo>
                    <a:pt x="178" y="202"/>
                  </a:lnTo>
                  <a:lnTo>
                    <a:pt x="180" y="203"/>
                  </a:lnTo>
                  <a:lnTo>
                    <a:pt x="180" y="203"/>
                  </a:lnTo>
                  <a:lnTo>
                    <a:pt x="180" y="205"/>
                  </a:lnTo>
                  <a:lnTo>
                    <a:pt x="180" y="205"/>
                  </a:lnTo>
                  <a:lnTo>
                    <a:pt x="178" y="207"/>
                  </a:lnTo>
                  <a:lnTo>
                    <a:pt x="178" y="207"/>
                  </a:lnTo>
                  <a:lnTo>
                    <a:pt x="178" y="208"/>
                  </a:lnTo>
                  <a:lnTo>
                    <a:pt x="178" y="208"/>
                  </a:lnTo>
                  <a:lnTo>
                    <a:pt x="176" y="210"/>
                  </a:lnTo>
                  <a:lnTo>
                    <a:pt x="176" y="210"/>
                  </a:lnTo>
                  <a:lnTo>
                    <a:pt x="175" y="211"/>
                  </a:lnTo>
                  <a:lnTo>
                    <a:pt x="175" y="211"/>
                  </a:lnTo>
                  <a:lnTo>
                    <a:pt x="175" y="213"/>
                  </a:lnTo>
                  <a:lnTo>
                    <a:pt x="175" y="213"/>
                  </a:lnTo>
                  <a:lnTo>
                    <a:pt x="173" y="215"/>
                  </a:lnTo>
                  <a:lnTo>
                    <a:pt x="173" y="216"/>
                  </a:lnTo>
                  <a:lnTo>
                    <a:pt x="173" y="216"/>
                  </a:lnTo>
                  <a:lnTo>
                    <a:pt x="173" y="218"/>
                  </a:lnTo>
                  <a:lnTo>
                    <a:pt x="176" y="221"/>
                  </a:lnTo>
                  <a:lnTo>
                    <a:pt x="176" y="221"/>
                  </a:lnTo>
                  <a:lnTo>
                    <a:pt x="175" y="222"/>
                  </a:lnTo>
                  <a:lnTo>
                    <a:pt x="173" y="222"/>
                  </a:lnTo>
                  <a:lnTo>
                    <a:pt x="173" y="224"/>
                  </a:lnTo>
                  <a:lnTo>
                    <a:pt x="173" y="224"/>
                  </a:lnTo>
                  <a:lnTo>
                    <a:pt x="172" y="224"/>
                  </a:lnTo>
                  <a:lnTo>
                    <a:pt x="170" y="222"/>
                  </a:lnTo>
                  <a:lnTo>
                    <a:pt x="168" y="222"/>
                  </a:lnTo>
                  <a:lnTo>
                    <a:pt x="168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4"/>
                  </a:lnTo>
                  <a:lnTo>
                    <a:pt x="165" y="226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5" y="227"/>
                  </a:lnTo>
                  <a:lnTo>
                    <a:pt x="165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30"/>
                  </a:lnTo>
                  <a:lnTo>
                    <a:pt x="164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29"/>
                  </a:lnTo>
                  <a:lnTo>
                    <a:pt x="167" y="229"/>
                  </a:lnTo>
                  <a:lnTo>
                    <a:pt x="167" y="229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2"/>
                  </a:lnTo>
                  <a:lnTo>
                    <a:pt x="170" y="232"/>
                  </a:lnTo>
                  <a:lnTo>
                    <a:pt x="172" y="232"/>
                  </a:lnTo>
                  <a:lnTo>
                    <a:pt x="172" y="232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5" y="235"/>
                  </a:lnTo>
                  <a:lnTo>
                    <a:pt x="175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8"/>
                  </a:lnTo>
                  <a:lnTo>
                    <a:pt x="176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1"/>
                  </a:lnTo>
                  <a:lnTo>
                    <a:pt x="178" y="241"/>
                  </a:lnTo>
                  <a:lnTo>
                    <a:pt x="176" y="243"/>
                  </a:lnTo>
                  <a:lnTo>
                    <a:pt x="175" y="243"/>
                  </a:lnTo>
                  <a:lnTo>
                    <a:pt x="175" y="244"/>
                  </a:lnTo>
                  <a:lnTo>
                    <a:pt x="173" y="246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0" y="249"/>
                  </a:lnTo>
                  <a:lnTo>
                    <a:pt x="168" y="251"/>
                  </a:lnTo>
                  <a:lnTo>
                    <a:pt x="168" y="251"/>
                  </a:lnTo>
                  <a:lnTo>
                    <a:pt x="170" y="252"/>
                  </a:lnTo>
                  <a:lnTo>
                    <a:pt x="170" y="252"/>
                  </a:lnTo>
                  <a:lnTo>
                    <a:pt x="172" y="254"/>
                  </a:lnTo>
                  <a:lnTo>
                    <a:pt x="172" y="254"/>
                  </a:lnTo>
                  <a:lnTo>
                    <a:pt x="170" y="255"/>
                  </a:lnTo>
                  <a:lnTo>
                    <a:pt x="168" y="255"/>
                  </a:lnTo>
                  <a:lnTo>
                    <a:pt x="167" y="257"/>
                  </a:lnTo>
                  <a:lnTo>
                    <a:pt x="165" y="257"/>
                  </a:lnTo>
                  <a:lnTo>
                    <a:pt x="167" y="259"/>
                  </a:lnTo>
                  <a:lnTo>
                    <a:pt x="167" y="260"/>
                  </a:lnTo>
                  <a:lnTo>
                    <a:pt x="167" y="262"/>
                  </a:lnTo>
                  <a:lnTo>
                    <a:pt x="167" y="263"/>
                  </a:lnTo>
                  <a:lnTo>
                    <a:pt x="165" y="265"/>
                  </a:lnTo>
                  <a:lnTo>
                    <a:pt x="164" y="265"/>
                  </a:lnTo>
                  <a:lnTo>
                    <a:pt x="161" y="267"/>
                  </a:lnTo>
                  <a:lnTo>
                    <a:pt x="159" y="267"/>
                  </a:lnTo>
                  <a:lnTo>
                    <a:pt x="159" y="267"/>
                  </a:lnTo>
                  <a:lnTo>
                    <a:pt x="157" y="267"/>
                  </a:lnTo>
                  <a:lnTo>
                    <a:pt x="157" y="265"/>
                  </a:lnTo>
                  <a:lnTo>
                    <a:pt x="153" y="262"/>
                  </a:lnTo>
                  <a:lnTo>
                    <a:pt x="150" y="260"/>
                  </a:lnTo>
                  <a:lnTo>
                    <a:pt x="148" y="260"/>
                  </a:lnTo>
                  <a:lnTo>
                    <a:pt x="145" y="257"/>
                  </a:lnTo>
                  <a:lnTo>
                    <a:pt x="145" y="255"/>
                  </a:lnTo>
                  <a:lnTo>
                    <a:pt x="143" y="252"/>
                  </a:lnTo>
                  <a:lnTo>
                    <a:pt x="143" y="252"/>
                  </a:lnTo>
                  <a:lnTo>
                    <a:pt x="142" y="251"/>
                  </a:lnTo>
                  <a:lnTo>
                    <a:pt x="139" y="249"/>
                  </a:lnTo>
                  <a:lnTo>
                    <a:pt x="137" y="249"/>
                  </a:lnTo>
                  <a:lnTo>
                    <a:pt x="135" y="248"/>
                  </a:lnTo>
                  <a:lnTo>
                    <a:pt x="134" y="246"/>
                  </a:lnTo>
                  <a:lnTo>
                    <a:pt x="131" y="244"/>
                  </a:lnTo>
                  <a:lnTo>
                    <a:pt x="129" y="243"/>
                  </a:lnTo>
                  <a:lnTo>
                    <a:pt x="127" y="243"/>
                  </a:lnTo>
                  <a:lnTo>
                    <a:pt x="123" y="241"/>
                  </a:lnTo>
                  <a:lnTo>
                    <a:pt x="121" y="240"/>
                  </a:lnTo>
                  <a:lnTo>
                    <a:pt x="116" y="238"/>
                  </a:lnTo>
                  <a:lnTo>
                    <a:pt x="115" y="237"/>
                  </a:lnTo>
                  <a:lnTo>
                    <a:pt x="110" y="235"/>
                  </a:lnTo>
                  <a:lnTo>
                    <a:pt x="109" y="233"/>
                  </a:lnTo>
                  <a:lnTo>
                    <a:pt x="104" y="230"/>
                  </a:lnTo>
                  <a:lnTo>
                    <a:pt x="101" y="229"/>
                  </a:lnTo>
                  <a:lnTo>
                    <a:pt x="98" y="227"/>
                  </a:lnTo>
                  <a:lnTo>
                    <a:pt x="90" y="224"/>
                  </a:lnTo>
                  <a:lnTo>
                    <a:pt x="88" y="222"/>
                  </a:lnTo>
                  <a:lnTo>
                    <a:pt x="88" y="219"/>
                  </a:lnTo>
                  <a:lnTo>
                    <a:pt x="86" y="219"/>
                  </a:lnTo>
                  <a:lnTo>
                    <a:pt x="83" y="216"/>
                  </a:lnTo>
                  <a:lnTo>
                    <a:pt x="80" y="215"/>
                  </a:lnTo>
                  <a:lnTo>
                    <a:pt x="79" y="211"/>
                  </a:lnTo>
                  <a:lnTo>
                    <a:pt x="77" y="210"/>
                  </a:lnTo>
                  <a:lnTo>
                    <a:pt x="75" y="207"/>
                  </a:lnTo>
                  <a:lnTo>
                    <a:pt x="74" y="205"/>
                  </a:lnTo>
                  <a:lnTo>
                    <a:pt x="72" y="205"/>
                  </a:lnTo>
                  <a:lnTo>
                    <a:pt x="72" y="202"/>
                  </a:lnTo>
                  <a:lnTo>
                    <a:pt x="72" y="200"/>
                  </a:lnTo>
                  <a:lnTo>
                    <a:pt x="72" y="200"/>
                  </a:lnTo>
                  <a:lnTo>
                    <a:pt x="74" y="200"/>
                  </a:lnTo>
                  <a:lnTo>
                    <a:pt x="74" y="196"/>
                  </a:lnTo>
                  <a:lnTo>
                    <a:pt x="74" y="194"/>
                  </a:lnTo>
                  <a:lnTo>
                    <a:pt x="71" y="189"/>
                  </a:lnTo>
                  <a:lnTo>
                    <a:pt x="69" y="188"/>
                  </a:lnTo>
                  <a:lnTo>
                    <a:pt x="69" y="185"/>
                  </a:lnTo>
                  <a:lnTo>
                    <a:pt x="68" y="185"/>
                  </a:lnTo>
                  <a:lnTo>
                    <a:pt x="66" y="181"/>
                  </a:lnTo>
                  <a:lnTo>
                    <a:pt x="64" y="178"/>
                  </a:lnTo>
                  <a:lnTo>
                    <a:pt x="63" y="177"/>
                  </a:lnTo>
                  <a:lnTo>
                    <a:pt x="63" y="175"/>
                  </a:lnTo>
                  <a:lnTo>
                    <a:pt x="61" y="175"/>
                  </a:lnTo>
                  <a:lnTo>
                    <a:pt x="60" y="174"/>
                  </a:lnTo>
                  <a:lnTo>
                    <a:pt x="60" y="172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59"/>
                  </a:lnTo>
                  <a:lnTo>
                    <a:pt x="52" y="156"/>
                  </a:lnTo>
                  <a:lnTo>
                    <a:pt x="47" y="148"/>
                  </a:lnTo>
                  <a:lnTo>
                    <a:pt x="45" y="145"/>
                  </a:lnTo>
                  <a:lnTo>
                    <a:pt x="44" y="142"/>
                  </a:lnTo>
                  <a:lnTo>
                    <a:pt x="42" y="139"/>
                  </a:lnTo>
                  <a:lnTo>
                    <a:pt x="42" y="136"/>
                  </a:lnTo>
                  <a:lnTo>
                    <a:pt x="39" y="133"/>
                  </a:lnTo>
                  <a:lnTo>
                    <a:pt x="39" y="129"/>
                  </a:lnTo>
                  <a:lnTo>
                    <a:pt x="38" y="126"/>
                  </a:lnTo>
                  <a:lnTo>
                    <a:pt x="38" y="125"/>
                  </a:lnTo>
                  <a:lnTo>
                    <a:pt x="34" y="122"/>
                  </a:lnTo>
                  <a:lnTo>
                    <a:pt x="33" y="118"/>
                  </a:lnTo>
                  <a:lnTo>
                    <a:pt x="31" y="115"/>
                  </a:lnTo>
                  <a:lnTo>
                    <a:pt x="30" y="114"/>
                  </a:lnTo>
                  <a:lnTo>
                    <a:pt x="28" y="114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3" y="103"/>
                  </a:lnTo>
                  <a:lnTo>
                    <a:pt x="20" y="100"/>
                  </a:lnTo>
                  <a:lnTo>
                    <a:pt x="19" y="98"/>
                  </a:lnTo>
                  <a:lnTo>
                    <a:pt x="17" y="96"/>
                  </a:lnTo>
                  <a:lnTo>
                    <a:pt x="8" y="90"/>
                  </a:lnTo>
                  <a:lnTo>
                    <a:pt x="4" y="88"/>
                  </a:lnTo>
                  <a:lnTo>
                    <a:pt x="3" y="87"/>
                  </a:lnTo>
                  <a:lnTo>
                    <a:pt x="3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4" y="84"/>
                  </a:lnTo>
                  <a:lnTo>
                    <a:pt x="6" y="84"/>
                  </a:lnTo>
                  <a:lnTo>
                    <a:pt x="6" y="84"/>
                  </a:lnTo>
                  <a:lnTo>
                    <a:pt x="6" y="81"/>
                  </a:lnTo>
                  <a:lnTo>
                    <a:pt x="6" y="79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1" y="71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1" y="62"/>
                  </a:lnTo>
                  <a:lnTo>
                    <a:pt x="1" y="62"/>
                  </a:lnTo>
                  <a:lnTo>
                    <a:pt x="6" y="55"/>
                  </a:lnTo>
                  <a:lnTo>
                    <a:pt x="8" y="54"/>
                  </a:lnTo>
                  <a:lnTo>
                    <a:pt x="9" y="52"/>
                  </a:lnTo>
                  <a:lnTo>
                    <a:pt x="12" y="51"/>
                  </a:lnTo>
                  <a:lnTo>
                    <a:pt x="14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7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4" y="59"/>
                  </a:lnTo>
                  <a:lnTo>
                    <a:pt x="12" y="57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4" y="60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5"/>
                  </a:lnTo>
                  <a:lnTo>
                    <a:pt x="14" y="65"/>
                  </a:lnTo>
                  <a:lnTo>
                    <a:pt x="16" y="63"/>
                  </a:lnTo>
                  <a:lnTo>
                    <a:pt x="16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20" y="63"/>
                  </a:lnTo>
                  <a:lnTo>
                    <a:pt x="22" y="65"/>
                  </a:lnTo>
                  <a:lnTo>
                    <a:pt x="22" y="65"/>
                  </a:lnTo>
                  <a:lnTo>
                    <a:pt x="23" y="65"/>
                  </a:lnTo>
                  <a:lnTo>
                    <a:pt x="25" y="65"/>
                  </a:lnTo>
                  <a:lnTo>
                    <a:pt x="25" y="65"/>
                  </a:lnTo>
                  <a:lnTo>
                    <a:pt x="27" y="65"/>
                  </a:lnTo>
                  <a:lnTo>
                    <a:pt x="27" y="68"/>
                  </a:lnTo>
                  <a:lnTo>
                    <a:pt x="27" y="68"/>
                  </a:lnTo>
                  <a:lnTo>
                    <a:pt x="28" y="70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3" y="73"/>
                  </a:lnTo>
                  <a:lnTo>
                    <a:pt x="33" y="71"/>
                  </a:lnTo>
                  <a:lnTo>
                    <a:pt x="34" y="71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68"/>
                  </a:lnTo>
                  <a:lnTo>
                    <a:pt x="36" y="68"/>
                  </a:lnTo>
                  <a:lnTo>
                    <a:pt x="38" y="66"/>
                  </a:lnTo>
                  <a:lnTo>
                    <a:pt x="38" y="66"/>
                  </a:lnTo>
                  <a:lnTo>
                    <a:pt x="39" y="65"/>
                  </a:lnTo>
                  <a:lnTo>
                    <a:pt x="39" y="65"/>
                  </a:lnTo>
                  <a:lnTo>
                    <a:pt x="39" y="63"/>
                  </a:lnTo>
                  <a:lnTo>
                    <a:pt x="38" y="63"/>
                  </a:lnTo>
                  <a:lnTo>
                    <a:pt x="38" y="62"/>
                  </a:lnTo>
                  <a:lnTo>
                    <a:pt x="39" y="62"/>
                  </a:lnTo>
                  <a:lnTo>
                    <a:pt x="39" y="60"/>
                  </a:lnTo>
                  <a:lnTo>
                    <a:pt x="41" y="59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2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7" y="48"/>
                  </a:lnTo>
                  <a:lnTo>
                    <a:pt x="47" y="46"/>
                  </a:lnTo>
                  <a:lnTo>
                    <a:pt x="49" y="44"/>
                  </a:lnTo>
                  <a:lnTo>
                    <a:pt x="50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8" y="41"/>
                  </a:lnTo>
                  <a:lnTo>
                    <a:pt x="60" y="40"/>
                  </a:lnTo>
                  <a:lnTo>
                    <a:pt x="64" y="38"/>
                  </a:lnTo>
                  <a:lnTo>
                    <a:pt x="68" y="36"/>
                  </a:lnTo>
                  <a:lnTo>
                    <a:pt x="69" y="35"/>
                  </a:lnTo>
                  <a:lnTo>
                    <a:pt x="72" y="33"/>
                  </a:lnTo>
                  <a:lnTo>
                    <a:pt x="74" y="32"/>
                  </a:lnTo>
                  <a:lnTo>
                    <a:pt x="75" y="30"/>
                  </a:lnTo>
                  <a:lnTo>
                    <a:pt x="79" y="27"/>
                  </a:lnTo>
                  <a:lnTo>
                    <a:pt x="80" y="25"/>
                  </a:lnTo>
                  <a:lnTo>
                    <a:pt x="82" y="24"/>
                  </a:lnTo>
                  <a:lnTo>
                    <a:pt x="83" y="22"/>
                  </a:lnTo>
                  <a:lnTo>
                    <a:pt x="85" y="19"/>
                  </a:lnTo>
                  <a:lnTo>
                    <a:pt x="85" y="16"/>
                  </a:lnTo>
                  <a:lnTo>
                    <a:pt x="85" y="14"/>
                  </a:lnTo>
                  <a:lnTo>
                    <a:pt x="85" y="13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1"/>
                  </a:lnTo>
                  <a:lnTo>
                    <a:pt x="88" y="10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6" y="8"/>
                  </a:lnTo>
                  <a:lnTo>
                    <a:pt x="85" y="7"/>
                  </a:lnTo>
                  <a:lnTo>
                    <a:pt x="85" y="5"/>
                  </a:lnTo>
                  <a:lnTo>
                    <a:pt x="85" y="3"/>
                  </a:lnTo>
                  <a:lnTo>
                    <a:pt x="83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2"/>
                  </a:lnTo>
                  <a:lnTo>
                    <a:pt x="85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8" y="2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3" name="Freeform 179">
              <a:extLst>
                <a:ext uri="{FF2B5EF4-FFF2-40B4-BE49-F238E27FC236}">
                  <a16:creationId xmlns:a16="http://schemas.microsoft.com/office/drawing/2014/main" id="{1D704226-8304-475F-93ED-01282E623A0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25929" y="4146930"/>
              <a:ext cx="163735" cy="66274"/>
            </a:xfrm>
            <a:custGeom>
              <a:avLst/>
              <a:gdLst>
                <a:gd name="T0" fmla="*/ 19 w 84"/>
                <a:gd name="T1" fmla="*/ 31 h 34"/>
                <a:gd name="T2" fmla="*/ 19 w 84"/>
                <a:gd name="T3" fmla="*/ 33 h 34"/>
                <a:gd name="T4" fmla="*/ 16 w 84"/>
                <a:gd name="T5" fmla="*/ 31 h 34"/>
                <a:gd name="T6" fmla="*/ 57 w 84"/>
                <a:gd name="T7" fmla="*/ 20 h 34"/>
                <a:gd name="T8" fmla="*/ 57 w 84"/>
                <a:gd name="T9" fmla="*/ 19 h 34"/>
                <a:gd name="T10" fmla="*/ 60 w 84"/>
                <a:gd name="T11" fmla="*/ 19 h 34"/>
                <a:gd name="T12" fmla="*/ 58 w 84"/>
                <a:gd name="T13" fmla="*/ 19 h 34"/>
                <a:gd name="T14" fmla="*/ 11 w 84"/>
                <a:gd name="T15" fmla="*/ 3 h 34"/>
                <a:gd name="T16" fmla="*/ 10 w 84"/>
                <a:gd name="T17" fmla="*/ 3 h 34"/>
                <a:gd name="T18" fmla="*/ 55 w 84"/>
                <a:gd name="T19" fmla="*/ 1 h 34"/>
                <a:gd name="T20" fmla="*/ 58 w 84"/>
                <a:gd name="T21" fmla="*/ 3 h 34"/>
                <a:gd name="T22" fmla="*/ 74 w 84"/>
                <a:gd name="T23" fmla="*/ 7 h 34"/>
                <a:gd name="T24" fmla="*/ 81 w 84"/>
                <a:gd name="T25" fmla="*/ 15 h 34"/>
                <a:gd name="T26" fmla="*/ 82 w 84"/>
                <a:gd name="T27" fmla="*/ 20 h 34"/>
                <a:gd name="T28" fmla="*/ 84 w 84"/>
                <a:gd name="T29" fmla="*/ 25 h 34"/>
                <a:gd name="T30" fmla="*/ 82 w 84"/>
                <a:gd name="T31" fmla="*/ 28 h 34"/>
                <a:gd name="T32" fmla="*/ 77 w 84"/>
                <a:gd name="T33" fmla="*/ 28 h 34"/>
                <a:gd name="T34" fmla="*/ 76 w 84"/>
                <a:gd name="T35" fmla="*/ 28 h 34"/>
                <a:gd name="T36" fmla="*/ 74 w 84"/>
                <a:gd name="T37" fmla="*/ 31 h 34"/>
                <a:gd name="T38" fmla="*/ 66 w 84"/>
                <a:gd name="T39" fmla="*/ 25 h 34"/>
                <a:gd name="T40" fmla="*/ 68 w 84"/>
                <a:gd name="T41" fmla="*/ 22 h 34"/>
                <a:gd name="T42" fmla="*/ 69 w 84"/>
                <a:gd name="T43" fmla="*/ 19 h 34"/>
                <a:gd name="T44" fmla="*/ 74 w 84"/>
                <a:gd name="T45" fmla="*/ 22 h 34"/>
                <a:gd name="T46" fmla="*/ 71 w 84"/>
                <a:gd name="T47" fmla="*/ 17 h 34"/>
                <a:gd name="T48" fmla="*/ 69 w 84"/>
                <a:gd name="T49" fmla="*/ 17 h 34"/>
                <a:gd name="T50" fmla="*/ 66 w 84"/>
                <a:gd name="T51" fmla="*/ 17 h 34"/>
                <a:gd name="T52" fmla="*/ 66 w 84"/>
                <a:gd name="T53" fmla="*/ 19 h 34"/>
                <a:gd name="T54" fmla="*/ 65 w 84"/>
                <a:gd name="T55" fmla="*/ 14 h 34"/>
                <a:gd name="T56" fmla="*/ 62 w 84"/>
                <a:gd name="T57" fmla="*/ 12 h 34"/>
                <a:gd name="T58" fmla="*/ 54 w 84"/>
                <a:gd name="T59" fmla="*/ 9 h 34"/>
                <a:gd name="T60" fmla="*/ 49 w 84"/>
                <a:gd name="T61" fmla="*/ 11 h 34"/>
                <a:gd name="T62" fmla="*/ 46 w 84"/>
                <a:gd name="T63" fmla="*/ 14 h 34"/>
                <a:gd name="T64" fmla="*/ 38 w 84"/>
                <a:gd name="T65" fmla="*/ 19 h 34"/>
                <a:gd name="T66" fmla="*/ 36 w 84"/>
                <a:gd name="T67" fmla="*/ 22 h 34"/>
                <a:gd name="T68" fmla="*/ 43 w 84"/>
                <a:gd name="T69" fmla="*/ 28 h 34"/>
                <a:gd name="T70" fmla="*/ 41 w 84"/>
                <a:gd name="T71" fmla="*/ 31 h 34"/>
                <a:gd name="T72" fmla="*/ 36 w 84"/>
                <a:gd name="T73" fmla="*/ 34 h 34"/>
                <a:gd name="T74" fmla="*/ 30 w 84"/>
                <a:gd name="T75" fmla="*/ 31 h 34"/>
                <a:gd name="T76" fmla="*/ 27 w 84"/>
                <a:gd name="T77" fmla="*/ 25 h 34"/>
                <a:gd name="T78" fmla="*/ 25 w 84"/>
                <a:gd name="T79" fmla="*/ 28 h 34"/>
                <a:gd name="T80" fmla="*/ 19 w 84"/>
                <a:gd name="T81" fmla="*/ 22 h 34"/>
                <a:gd name="T82" fmla="*/ 13 w 84"/>
                <a:gd name="T83" fmla="*/ 20 h 34"/>
                <a:gd name="T84" fmla="*/ 10 w 84"/>
                <a:gd name="T85" fmla="*/ 20 h 34"/>
                <a:gd name="T86" fmla="*/ 2 w 84"/>
                <a:gd name="T87" fmla="*/ 20 h 34"/>
                <a:gd name="T88" fmla="*/ 2 w 84"/>
                <a:gd name="T89" fmla="*/ 20 h 34"/>
                <a:gd name="T90" fmla="*/ 0 w 84"/>
                <a:gd name="T91" fmla="*/ 19 h 34"/>
                <a:gd name="T92" fmla="*/ 2 w 84"/>
                <a:gd name="T93" fmla="*/ 14 h 34"/>
                <a:gd name="T94" fmla="*/ 3 w 84"/>
                <a:gd name="T95" fmla="*/ 11 h 34"/>
                <a:gd name="T96" fmla="*/ 2 w 84"/>
                <a:gd name="T97" fmla="*/ 7 h 34"/>
                <a:gd name="T98" fmla="*/ 2 w 84"/>
                <a:gd name="T99" fmla="*/ 3 h 34"/>
                <a:gd name="T100" fmla="*/ 3 w 84"/>
                <a:gd name="T101" fmla="*/ 0 h 34"/>
                <a:gd name="T102" fmla="*/ 6 w 84"/>
                <a:gd name="T103" fmla="*/ 1 h 34"/>
                <a:gd name="T104" fmla="*/ 10 w 84"/>
                <a:gd name="T105" fmla="*/ 3 h 34"/>
                <a:gd name="T106" fmla="*/ 11 w 84"/>
                <a:gd name="T107" fmla="*/ 6 h 34"/>
                <a:gd name="T108" fmla="*/ 11 w 84"/>
                <a:gd name="T109" fmla="*/ 7 h 34"/>
                <a:gd name="T110" fmla="*/ 16 w 84"/>
                <a:gd name="T111" fmla="*/ 9 h 34"/>
                <a:gd name="T112" fmla="*/ 16 w 84"/>
                <a:gd name="T113" fmla="*/ 7 h 34"/>
                <a:gd name="T114" fmla="*/ 19 w 84"/>
                <a:gd name="T115" fmla="*/ 9 h 34"/>
                <a:gd name="T116" fmla="*/ 28 w 84"/>
                <a:gd name="T117" fmla="*/ 12 h 34"/>
                <a:gd name="T118" fmla="*/ 41 w 84"/>
                <a:gd name="T119" fmla="*/ 6 h 34"/>
                <a:gd name="T120" fmla="*/ 47 w 84"/>
                <a:gd name="T121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4" h="34">
                  <a:moveTo>
                    <a:pt x="17" y="30"/>
                  </a:moveTo>
                  <a:lnTo>
                    <a:pt x="19" y="30"/>
                  </a:lnTo>
                  <a:lnTo>
                    <a:pt x="19" y="30"/>
                  </a:lnTo>
                  <a:lnTo>
                    <a:pt x="19" y="31"/>
                  </a:lnTo>
                  <a:lnTo>
                    <a:pt x="19" y="31"/>
                  </a:lnTo>
                  <a:lnTo>
                    <a:pt x="21" y="33"/>
                  </a:lnTo>
                  <a:lnTo>
                    <a:pt x="21" y="33"/>
                  </a:lnTo>
                  <a:lnTo>
                    <a:pt x="19" y="33"/>
                  </a:lnTo>
                  <a:lnTo>
                    <a:pt x="17" y="33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7" y="30"/>
                  </a:lnTo>
                  <a:lnTo>
                    <a:pt x="17" y="30"/>
                  </a:lnTo>
                  <a:close/>
                  <a:moveTo>
                    <a:pt x="57" y="19"/>
                  </a:moveTo>
                  <a:lnTo>
                    <a:pt x="57" y="20"/>
                  </a:lnTo>
                  <a:lnTo>
                    <a:pt x="57" y="20"/>
                  </a:lnTo>
                  <a:lnTo>
                    <a:pt x="55" y="20"/>
                  </a:lnTo>
                  <a:lnTo>
                    <a:pt x="57" y="19"/>
                  </a:lnTo>
                  <a:lnTo>
                    <a:pt x="57" y="19"/>
                  </a:lnTo>
                  <a:close/>
                  <a:moveTo>
                    <a:pt x="60" y="17"/>
                  </a:move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7"/>
                  </a:lnTo>
                  <a:lnTo>
                    <a:pt x="60" y="17"/>
                  </a:lnTo>
                  <a:close/>
                  <a:moveTo>
                    <a:pt x="11" y="3"/>
                  </a:moveTo>
                  <a:lnTo>
                    <a:pt x="11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0" y="3"/>
                  </a:lnTo>
                  <a:lnTo>
                    <a:pt x="11" y="3"/>
                  </a:lnTo>
                  <a:close/>
                  <a:moveTo>
                    <a:pt x="49" y="0"/>
                  </a:moveTo>
                  <a:lnTo>
                    <a:pt x="52" y="1"/>
                  </a:lnTo>
                  <a:lnTo>
                    <a:pt x="55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62" y="3"/>
                  </a:lnTo>
                  <a:lnTo>
                    <a:pt x="65" y="3"/>
                  </a:lnTo>
                  <a:lnTo>
                    <a:pt x="71" y="6"/>
                  </a:lnTo>
                  <a:lnTo>
                    <a:pt x="74" y="7"/>
                  </a:lnTo>
                  <a:lnTo>
                    <a:pt x="76" y="11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20"/>
                  </a:lnTo>
                  <a:lnTo>
                    <a:pt x="82" y="20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82" y="25"/>
                  </a:lnTo>
                  <a:lnTo>
                    <a:pt x="82" y="26"/>
                  </a:lnTo>
                  <a:lnTo>
                    <a:pt x="82" y="26"/>
                  </a:lnTo>
                  <a:lnTo>
                    <a:pt x="82" y="28"/>
                  </a:lnTo>
                  <a:lnTo>
                    <a:pt x="79" y="30"/>
                  </a:lnTo>
                  <a:lnTo>
                    <a:pt x="79" y="30"/>
                  </a:lnTo>
                  <a:lnTo>
                    <a:pt x="77" y="30"/>
                  </a:lnTo>
                  <a:lnTo>
                    <a:pt x="77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4" y="31"/>
                  </a:lnTo>
                  <a:lnTo>
                    <a:pt x="74" y="34"/>
                  </a:lnTo>
                  <a:lnTo>
                    <a:pt x="73" y="34"/>
                  </a:lnTo>
                  <a:lnTo>
                    <a:pt x="69" y="30"/>
                  </a:lnTo>
                  <a:lnTo>
                    <a:pt x="66" y="25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0"/>
                  </a:lnTo>
                  <a:lnTo>
                    <a:pt x="69" y="19"/>
                  </a:lnTo>
                  <a:lnTo>
                    <a:pt x="69" y="19"/>
                  </a:lnTo>
                  <a:lnTo>
                    <a:pt x="71" y="19"/>
                  </a:lnTo>
                  <a:lnTo>
                    <a:pt x="71" y="19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6" y="22"/>
                  </a:lnTo>
                  <a:lnTo>
                    <a:pt x="74" y="20"/>
                  </a:lnTo>
                  <a:lnTo>
                    <a:pt x="73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6" y="17"/>
                  </a:lnTo>
                  <a:lnTo>
                    <a:pt x="65" y="17"/>
                  </a:lnTo>
                  <a:lnTo>
                    <a:pt x="65" y="14"/>
                  </a:lnTo>
                  <a:lnTo>
                    <a:pt x="63" y="14"/>
                  </a:lnTo>
                  <a:lnTo>
                    <a:pt x="63" y="12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0" y="11"/>
                  </a:lnTo>
                  <a:lnTo>
                    <a:pt x="58" y="9"/>
                  </a:lnTo>
                  <a:lnTo>
                    <a:pt x="57" y="9"/>
                  </a:lnTo>
                  <a:lnTo>
                    <a:pt x="54" y="9"/>
                  </a:lnTo>
                  <a:lnTo>
                    <a:pt x="52" y="9"/>
                  </a:lnTo>
                  <a:lnTo>
                    <a:pt x="51" y="9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7" y="15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3" y="28"/>
                  </a:lnTo>
                  <a:lnTo>
                    <a:pt x="43" y="30"/>
                  </a:lnTo>
                  <a:lnTo>
                    <a:pt x="43" y="31"/>
                  </a:lnTo>
                  <a:lnTo>
                    <a:pt x="43" y="31"/>
                  </a:lnTo>
                  <a:lnTo>
                    <a:pt x="41" y="31"/>
                  </a:lnTo>
                  <a:lnTo>
                    <a:pt x="40" y="31"/>
                  </a:lnTo>
                  <a:lnTo>
                    <a:pt x="38" y="33"/>
                  </a:lnTo>
                  <a:lnTo>
                    <a:pt x="38" y="33"/>
                  </a:lnTo>
                  <a:lnTo>
                    <a:pt x="36" y="34"/>
                  </a:lnTo>
                  <a:lnTo>
                    <a:pt x="33" y="34"/>
                  </a:lnTo>
                  <a:lnTo>
                    <a:pt x="32" y="34"/>
                  </a:lnTo>
                  <a:lnTo>
                    <a:pt x="30" y="34"/>
                  </a:lnTo>
                  <a:lnTo>
                    <a:pt x="30" y="31"/>
                  </a:lnTo>
                  <a:lnTo>
                    <a:pt x="28" y="28"/>
                  </a:lnTo>
                  <a:lnTo>
                    <a:pt x="28" y="25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6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2" y="28"/>
                  </a:lnTo>
                  <a:lnTo>
                    <a:pt x="19" y="23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0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1" y="20"/>
                  </a:lnTo>
                  <a:lnTo>
                    <a:pt x="11" y="19"/>
                  </a:lnTo>
                  <a:lnTo>
                    <a:pt x="10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9"/>
                  </a:lnTo>
                  <a:lnTo>
                    <a:pt x="3" y="9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7"/>
                  </a:lnTo>
                  <a:lnTo>
                    <a:pt x="11" y="9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6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7" y="7"/>
                  </a:lnTo>
                  <a:lnTo>
                    <a:pt x="19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25" y="12"/>
                  </a:lnTo>
                  <a:lnTo>
                    <a:pt x="28" y="12"/>
                  </a:lnTo>
                  <a:lnTo>
                    <a:pt x="32" y="11"/>
                  </a:lnTo>
                  <a:lnTo>
                    <a:pt x="33" y="9"/>
                  </a:lnTo>
                  <a:lnTo>
                    <a:pt x="35" y="7"/>
                  </a:lnTo>
                  <a:lnTo>
                    <a:pt x="41" y="6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6" y="3"/>
                  </a:lnTo>
                  <a:lnTo>
                    <a:pt x="47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4" name="Freeform 180">
              <a:extLst>
                <a:ext uri="{FF2B5EF4-FFF2-40B4-BE49-F238E27FC236}">
                  <a16:creationId xmlns:a16="http://schemas.microsoft.com/office/drawing/2014/main" id="{C68E73BB-7E36-42B8-9258-0576C1622AC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28859" y="3661574"/>
              <a:ext cx="220263" cy="284586"/>
            </a:xfrm>
            <a:custGeom>
              <a:avLst/>
              <a:gdLst>
                <a:gd name="T0" fmla="*/ 99 w 113"/>
                <a:gd name="T1" fmla="*/ 93 h 146"/>
                <a:gd name="T2" fmla="*/ 96 w 113"/>
                <a:gd name="T3" fmla="*/ 91 h 146"/>
                <a:gd name="T4" fmla="*/ 66 w 113"/>
                <a:gd name="T5" fmla="*/ 25 h 146"/>
                <a:gd name="T6" fmla="*/ 74 w 113"/>
                <a:gd name="T7" fmla="*/ 36 h 146"/>
                <a:gd name="T8" fmla="*/ 90 w 113"/>
                <a:gd name="T9" fmla="*/ 41 h 146"/>
                <a:gd name="T10" fmla="*/ 96 w 113"/>
                <a:gd name="T11" fmla="*/ 41 h 146"/>
                <a:gd name="T12" fmla="*/ 102 w 113"/>
                <a:gd name="T13" fmla="*/ 49 h 146"/>
                <a:gd name="T14" fmla="*/ 108 w 113"/>
                <a:gd name="T15" fmla="*/ 56 h 146"/>
                <a:gd name="T16" fmla="*/ 113 w 113"/>
                <a:gd name="T17" fmla="*/ 60 h 146"/>
                <a:gd name="T18" fmla="*/ 112 w 113"/>
                <a:gd name="T19" fmla="*/ 67 h 146"/>
                <a:gd name="T20" fmla="*/ 102 w 113"/>
                <a:gd name="T21" fmla="*/ 77 h 146"/>
                <a:gd name="T22" fmla="*/ 94 w 113"/>
                <a:gd name="T23" fmla="*/ 91 h 146"/>
                <a:gd name="T24" fmla="*/ 91 w 113"/>
                <a:gd name="T25" fmla="*/ 89 h 146"/>
                <a:gd name="T26" fmla="*/ 86 w 113"/>
                <a:gd name="T27" fmla="*/ 91 h 146"/>
                <a:gd name="T28" fmla="*/ 83 w 113"/>
                <a:gd name="T29" fmla="*/ 99 h 146"/>
                <a:gd name="T30" fmla="*/ 83 w 113"/>
                <a:gd name="T31" fmla="*/ 108 h 146"/>
                <a:gd name="T32" fmla="*/ 83 w 113"/>
                <a:gd name="T33" fmla="*/ 112 h 146"/>
                <a:gd name="T34" fmla="*/ 71 w 113"/>
                <a:gd name="T35" fmla="*/ 115 h 146"/>
                <a:gd name="T36" fmla="*/ 63 w 113"/>
                <a:gd name="T37" fmla="*/ 127 h 146"/>
                <a:gd name="T38" fmla="*/ 47 w 113"/>
                <a:gd name="T39" fmla="*/ 132 h 146"/>
                <a:gd name="T40" fmla="*/ 49 w 113"/>
                <a:gd name="T41" fmla="*/ 137 h 146"/>
                <a:gd name="T42" fmla="*/ 39 w 113"/>
                <a:gd name="T43" fmla="*/ 141 h 146"/>
                <a:gd name="T44" fmla="*/ 28 w 113"/>
                <a:gd name="T45" fmla="*/ 143 h 146"/>
                <a:gd name="T46" fmla="*/ 15 w 113"/>
                <a:gd name="T47" fmla="*/ 146 h 146"/>
                <a:gd name="T48" fmla="*/ 12 w 113"/>
                <a:gd name="T49" fmla="*/ 138 h 146"/>
                <a:gd name="T50" fmla="*/ 9 w 113"/>
                <a:gd name="T51" fmla="*/ 134 h 146"/>
                <a:gd name="T52" fmla="*/ 8 w 113"/>
                <a:gd name="T53" fmla="*/ 127 h 146"/>
                <a:gd name="T54" fmla="*/ 4 w 113"/>
                <a:gd name="T55" fmla="*/ 123 h 146"/>
                <a:gd name="T56" fmla="*/ 3 w 113"/>
                <a:gd name="T57" fmla="*/ 116 h 146"/>
                <a:gd name="T58" fmla="*/ 3 w 113"/>
                <a:gd name="T59" fmla="*/ 112 h 146"/>
                <a:gd name="T60" fmla="*/ 12 w 113"/>
                <a:gd name="T61" fmla="*/ 107 h 146"/>
                <a:gd name="T62" fmla="*/ 22 w 113"/>
                <a:gd name="T63" fmla="*/ 104 h 146"/>
                <a:gd name="T64" fmla="*/ 33 w 113"/>
                <a:gd name="T65" fmla="*/ 101 h 146"/>
                <a:gd name="T66" fmla="*/ 42 w 113"/>
                <a:gd name="T67" fmla="*/ 97 h 146"/>
                <a:gd name="T68" fmla="*/ 45 w 113"/>
                <a:gd name="T69" fmla="*/ 91 h 146"/>
                <a:gd name="T70" fmla="*/ 47 w 113"/>
                <a:gd name="T71" fmla="*/ 85 h 146"/>
                <a:gd name="T72" fmla="*/ 50 w 113"/>
                <a:gd name="T73" fmla="*/ 78 h 146"/>
                <a:gd name="T74" fmla="*/ 52 w 113"/>
                <a:gd name="T75" fmla="*/ 71 h 146"/>
                <a:gd name="T76" fmla="*/ 52 w 113"/>
                <a:gd name="T77" fmla="*/ 64 h 146"/>
                <a:gd name="T78" fmla="*/ 47 w 113"/>
                <a:gd name="T79" fmla="*/ 58 h 146"/>
                <a:gd name="T80" fmla="*/ 47 w 113"/>
                <a:gd name="T81" fmla="*/ 50 h 146"/>
                <a:gd name="T82" fmla="*/ 50 w 113"/>
                <a:gd name="T83" fmla="*/ 41 h 146"/>
                <a:gd name="T84" fmla="*/ 52 w 113"/>
                <a:gd name="T85" fmla="*/ 37 h 146"/>
                <a:gd name="T86" fmla="*/ 55 w 113"/>
                <a:gd name="T87" fmla="*/ 36 h 146"/>
                <a:gd name="T88" fmla="*/ 58 w 113"/>
                <a:gd name="T89" fmla="*/ 34 h 146"/>
                <a:gd name="T90" fmla="*/ 55 w 113"/>
                <a:gd name="T91" fmla="*/ 31 h 146"/>
                <a:gd name="T92" fmla="*/ 55 w 113"/>
                <a:gd name="T93" fmla="*/ 28 h 146"/>
                <a:gd name="T94" fmla="*/ 55 w 113"/>
                <a:gd name="T95" fmla="*/ 23 h 146"/>
                <a:gd name="T96" fmla="*/ 58 w 113"/>
                <a:gd name="T97" fmla="*/ 22 h 146"/>
                <a:gd name="T98" fmla="*/ 58 w 113"/>
                <a:gd name="T99" fmla="*/ 23 h 146"/>
                <a:gd name="T100" fmla="*/ 60 w 113"/>
                <a:gd name="T101" fmla="*/ 25 h 146"/>
                <a:gd name="T102" fmla="*/ 63 w 113"/>
                <a:gd name="T103" fmla="*/ 22 h 146"/>
                <a:gd name="T104" fmla="*/ 63 w 113"/>
                <a:gd name="T105" fmla="*/ 17 h 146"/>
                <a:gd name="T106" fmla="*/ 61 w 113"/>
                <a:gd name="T107" fmla="*/ 17 h 146"/>
                <a:gd name="T108" fmla="*/ 64 w 113"/>
                <a:gd name="T109" fmla="*/ 0 h 146"/>
                <a:gd name="T110" fmla="*/ 64 w 113"/>
                <a:gd name="T111" fmla="*/ 9 h 146"/>
                <a:gd name="T112" fmla="*/ 63 w 113"/>
                <a:gd name="T113" fmla="*/ 11 h 146"/>
                <a:gd name="T114" fmla="*/ 61 w 113"/>
                <a:gd name="T115" fmla="*/ 9 h 146"/>
                <a:gd name="T116" fmla="*/ 60 w 113"/>
                <a:gd name="T117" fmla="*/ 4 h 146"/>
                <a:gd name="T118" fmla="*/ 61 w 113"/>
                <a:gd name="T119" fmla="*/ 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3" h="146">
                  <a:moveTo>
                    <a:pt x="101" y="86"/>
                  </a:moveTo>
                  <a:lnTo>
                    <a:pt x="101" y="89"/>
                  </a:lnTo>
                  <a:lnTo>
                    <a:pt x="99" y="89"/>
                  </a:lnTo>
                  <a:lnTo>
                    <a:pt x="99" y="93"/>
                  </a:lnTo>
                  <a:lnTo>
                    <a:pt x="97" y="93"/>
                  </a:lnTo>
                  <a:lnTo>
                    <a:pt x="97" y="94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9" y="89"/>
                  </a:lnTo>
                  <a:lnTo>
                    <a:pt x="101" y="86"/>
                  </a:lnTo>
                  <a:close/>
                  <a:moveTo>
                    <a:pt x="64" y="22"/>
                  </a:moveTo>
                  <a:lnTo>
                    <a:pt x="66" y="25"/>
                  </a:lnTo>
                  <a:lnTo>
                    <a:pt x="67" y="30"/>
                  </a:lnTo>
                  <a:lnTo>
                    <a:pt x="69" y="31"/>
                  </a:lnTo>
                  <a:lnTo>
                    <a:pt x="72" y="34"/>
                  </a:lnTo>
                  <a:lnTo>
                    <a:pt x="74" y="36"/>
                  </a:lnTo>
                  <a:lnTo>
                    <a:pt x="75" y="37"/>
                  </a:lnTo>
                  <a:lnTo>
                    <a:pt x="82" y="39"/>
                  </a:lnTo>
                  <a:lnTo>
                    <a:pt x="85" y="41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4" y="41"/>
                  </a:lnTo>
                  <a:lnTo>
                    <a:pt x="96" y="41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101" y="47"/>
                  </a:lnTo>
                  <a:lnTo>
                    <a:pt x="102" y="49"/>
                  </a:lnTo>
                  <a:lnTo>
                    <a:pt x="102" y="50"/>
                  </a:lnTo>
                  <a:lnTo>
                    <a:pt x="104" y="52"/>
                  </a:lnTo>
                  <a:lnTo>
                    <a:pt x="107" y="55"/>
                  </a:lnTo>
                  <a:lnTo>
                    <a:pt x="108" y="56"/>
                  </a:lnTo>
                  <a:lnTo>
                    <a:pt x="110" y="58"/>
                  </a:lnTo>
                  <a:lnTo>
                    <a:pt x="112" y="58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3" y="61"/>
                  </a:lnTo>
                  <a:lnTo>
                    <a:pt x="113" y="63"/>
                  </a:lnTo>
                  <a:lnTo>
                    <a:pt x="112" y="66"/>
                  </a:lnTo>
                  <a:lnTo>
                    <a:pt x="112" y="67"/>
                  </a:lnTo>
                  <a:lnTo>
                    <a:pt x="108" y="69"/>
                  </a:lnTo>
                  <a:lnTo>
                    <a:pt x="107" y="74"/>
                  </a:lnTo>
                  <a:lnTo>
                    <a:pt x="105" y="75"/>
                  </a:lnTo>
                  <a:lnTo>
                    <a:pt x="102" y="77"/>
                  </a:lnTo>
                  <a:lnTo>
                    <a:pt x="101" y="80"/>
                  </a:lnTo>
                  <a:lnTo>
                    <a:pt x="97" y="85"/>
                  </a:lnTo>
                  <a:lnTo>
                    <a:pt x="94" y="89"/>
                  </a:lnTo>
                  <a:lnTo>
                    <a:pt x="94" y="91"/>
                  </a:lnTo>
                  <a:lnTo>
                    <a:pt x="93" y="91"/>
                  </a:lnTo>
                  <a:lnTo>
                    <a:pt x="91" y="91"/>
                  </a:lnTo>
                  <a:lnTo>
                    <a:pt x="90" y="89"/>
                  </a:lnTo>
                  <a:lnTo>
                    <a:pt x="91" y="89"/>
                  </a:lnTo>
                  <a:lnTo>
                    <a:pt x="91" y="88"/>
                  </a:lnTo>
                  <a:lnTo>
                    <a:pt x="90" y="88"/>
                  </a:lnTo>
                  <a:lnTo>
                    <a:pt x="88" y="88"/>
                  </a:lnTo>
                  <a:lnTo>
                    <a:pt x="86" y="91"/>
                  </a:lnTo>
                  <a:lnTo>
                    <a:pt x="85" y="93"/>
                  </a:lnTo>
                  <a:lnTo>
                    <a:pt x="85" y="94"/>
                  </a:lnTo>
                  <a:lnTo>
                    <a:pt x="85" y="97"/>
                  </a:lnTo>
                  <a:lnTo>
                    <a:pt x="83" y="99"/>
                  </a:lnTo>
                  <a:lnTo>
                    <a:pt x="83" y="102"/>
                  </a:lnTo>
                  <a:lnTo>
                    <a:pt x="83" y="102"/>
                  </a:lnTo>
                  <a:lnTo>
                    <a:pt x="83" y="105"/>
                  </a:lnTo>
                  <a:lnTo>
                    <a:pt x="83" y="108"/>
                  </a:lnTo>
                  <a:lnTo>
                    <a:pt x="85" y="110"/>
                  </a:lnTo>
                  <a:lnTo>
                    <a:pt x="85" y="112"/>
                  </a:lnTo>
                  <a:lnTo>
                    <a:pt x="83" y="112"/>
                  </a:lnTo>
                  <a:lnTo>
                    <a:pt x="83" y="112"/>
                  </a:lnTo>
                  <a:lnTo>
                    <a:pt x="78" y="112"/>
                  </a:lnTo>
                  <a:lnTo>
                    <a:pt x="75" y="113"/>
                  </a:lnTo>
                  <a:lnTo>
                    <a:pt x="72" y="115"/>
                  </a:lnTo>
                  <a:lnTo>
                    <a:pt x="71" y="115"/>
                  </a:lnTo>
                  <a:lnTo>
                    <a:pt x="67" y="118"/>
                  </a:lnTo>
                  <a:lnTo>
                    <a:pt x="66" y="124"/>
                  </a:lnTo>
                  <a:lnTo>
                    <a:pt x="64" y="126"/>
                  </a:lnTo>
                  <a:lnTo>
                    <a:pt x="63" y="127"/>
                  </a:lnTo>
                  <a:lnTo>
                    <a:pt x="58" y="127"/>
                  </a:lnTo>
                  <a:lnTo>
                    <a:pt x="53" y="127"/>
                  </a:lnTo>
                  <a:lnTo>
                    <a:pt x="50" y="129"/>
                  </a:lnTo>
                  <a:lnTo>
                    <a:pt x="47" y="132"/>
                  </a:lnTo>
                  <a:lnTo>
                    <a:pt x="47" y="134"/>
                  </a:lnTo>
                  <a:lnTo>
                    <a:pt x="49" y="135"/>
                  </a:lnTo>
                  <a:lnTo>
                    <a:pt x="49" y="135"/>
                  </a:lnTo>
                  <a:lnTo>
                    <a:pt x="49" y="137"/>
                  </a:lnTo>
                  <a:lnTo>
                    <a:pt x="47" y="138"/>
                  </a:lnTo>
                  <a:lnTo>
                    <a:pt x="45" y="140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7" y="140"/>
                  </a:lnTo>
                  <a:lnTo>
                    <a:pt x="34" y="140"/>
                  </a:lnTo>
                  <a:lnTo>
                    <a:pt x="30" y="141"/>
                  </a:lnTo>
                  <a:lnTo>
                    <a:pt x="28" y="143"/>
                  </a:lnTo>
                  <a:lnTo>
                    <a:pt x="26" y="143"/>
                  </a:lnTo>
                  <a:lnTo>
                    <a:pt x="23" y="145"/>
                  </a:lnTo>
                  <a:lnTo>
                    <a:pt x="19" y="145"/>
                  </a:lnTo>
                  <a:lnTo>
                    <a:pt x="15" y="146"/>
                  </a:lnTo>
                  <a:lnTo>
                    <a:pt x="15" y="145"/>
                  </a:lnTo>
                  <a:lnTo>
                    <a:pt x="14" y="143"/>
                  </a:lnTo>
                  <a:lnTo>
                    <a:pt x="14" y="140"/>
                  </a:lnTo>
                  <a:lnTo>
                    <a:pt x="12" y="138"/>
                  </a:lnTo>
                  <a:lnTo>
                    <a:pt x="12" y="137"/>
                  </a:lnTo>
                  <a:lnTo>
                    <a:pt x="11" y="137"/>
                  </a:lnTo>
                  <a:lnTo>
                    <a:pt x="11" y="135"/>
                  </a:lnTo>
                  <a:lnTo>
                    <a:pt x="9" y="134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3" y="119"/>
                  </a:lnTo>
                  <a:lnTo>
                    <a:pt x="3" y="118"/>
                  </a:lnTo>
                  <a:lnTo>
                    <a:pt x="3" y="116"/>
                  </a:lnTo>
                  <a:lnTo>
                    <a:pt x="1" y="115"/>
                  </a:lnTo>
                  <a:lnTo>
                    <a:pt x="1" y="113"/>
                  </a:lnTo>
                  <a:lnTo>
                    <a:pt x="0" y="112"/>
                  </a:lnTo>
                  <a:lnTo>
                    <a:pt x="3" y="112"/>
                  </a:lnTo>
                  <a:lnTo>
                    <a:pt x="4" y="110"/>
                  </a:lnTo>
                  <a:lnTo>
                    <a:pt x="8" y="108"/>
                  </a:lnTo>
                  <a:lnTo>
                    <a:pt x="9" y="108"/>
                  </a:lnTo>
                  <a:lnTo>
                    <a:pt x="12" y="107"/>
                  </a:lnTo>
                  <a:lnTo>
                    <a:pt x="14" y="107"/>
                  </a:lnTo>
                  <a:lnTo>
                    <a:pt x="17" y="105"/>
                  </a:lnTo>
                  <a:lnTo>
                    <a:pt x="20" y="105"/>
                  </a:lnTo>
                  <a:lnTo>
                    <a:pt x="22" y="104"/>
                  </a:lnTo>
                  <a:lnTo>
                    <a:pt x="25" y="104"/>
                  </a:lnTo>
                  <a:lnTo>
                    <a:pt x="26" y="102"/>
                  </a:lnTo>
                  <a:lnTo>
                    <a:pt x="30" y="102"/>
                  </a:lnTo>
                  <a:lnTo>
                    <a:pt x="33" y="101"/>
                  </a:lnTo>
                  <a:lnTo>
                    <a:pt x="34" y="99"/>
                  </a:lnTo>
                  <a:lnTo>
                    <a:pt x="37" y="99"/>
                  </a:lnTo>
                  <a:lnTo>
                    <a:pt x="39" y="97"/>
                  </a:lnTo>
                  <a:lnTo>
                    <a:pt x="42" y="97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5" y="93"/>
                  </a:lnTo>
                  <a:lnTo>
                    <a:pt x="45" y="91"/>
                  </a:lnTo>
                  <a:lnTo>
                    <a:pt x="45" y="89"/>
                  </a:lnTo>
                  <a:lnTo>
                    <a:pt x="47" y="88"/>
                  </a:lnTo>
                  <a:lnTo>
                    <a:pt x="47" y="86"/>
                  </a:lnTo>
                  <a:lnTo>
                    <a:pt x="47" y="85"/>
                  </a:lnTo>
                  <a:lnTo>
                    <a:pt x="49" y="83"/>
                  </a:lnTo>
                  <a:lnTo>
                    <a:pt x="49" y="82"/>
                  </a:lnTo>
                  <a:lnTo>
                    <a:pt x="49" y="80"/>
                  </a:lnTo>
                  <a:lnTo>
                    <a:pt x="50" y="78"/>
                  </a:lnTo>
                  <a:lnTo>
                    <a:pt x="50" y="77"/>
                  </a:lnTo>
                  <a:lnTo>
                    <a:pt x="50" y="75"/>
                  </a:lnTo>
                  <a:lnTo>
                    <a:pt x="52" y="74"/>
                  </a:lnTo>
                  <a:lnTo>
                    <a:pt x="52" y="71"/>
                  </a:lnTo>
                  <a:lnTo>
                    <a:pt x="52" y="69"/>
                  </a:lnTo>
                  <a:lnTo>
                    <a:pt x="53" y="67"/>
                  </a:lnTo>
                  <a:lnTo>
                    <a:pt x="53" y="66"/>
                  </a:lnTo>
                  <a:lnTo>
                    <a:pt x="52" y="64"/>
                  </a:lnTo>
                  <a:lnTo>
                    <a:pt x="52" y="63"/>
                  </a:lnTo>
                  <a:lnTo>
                    <a:pt x="50" y="61"/>
                  </a:lnTo>
                  <a:lnTo>
                    <a:pt x="49" y="60"/>
                  </a:lnTo>
                  <a:lnTo>
                    <a:pt x="47" y="58"/>
                  </a:lnTo>
                  <a:lnTo>
                    <a:pt x="47" y="56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0"/>
                  </a:lnTo>
                  <a:lnTo>
                    <a:pt x="47" y="49"/>
                  </a:lnTo>
                  <a:lnTo>
                    <a:pt x="49" y="45"/>
                  </a:lnTo>
                  <a:lnTo>
                    <a:pt x="50" y="44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7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5" y="36"/>
                  </a:lnTo>
                  <a:lnTo>
                    <a:pt x="56" y="36"/>
                  </a:lnTo>
                  <a:lnTo>
                    <a:pt x="58" y="36"/>
                  </a:lnTo>
                  <a:lnTo>
                    <a:pt x="58" y="34"/>
                  </a:lnTo>
                  <a:lnTo>
                    <a:pt x="58" y="34"/>
                  </a:lnTo>
                  <a:lnTo>
                    <a:pt x="58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55" y="31"/>
                  </a:lnTo>
                  <a:lnTo>
                    <a:pt x="55" y="30"/>
                  </a:lnTo>
                  <a:lnTo>
                    <a:pt x="55" y="30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5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3" y="23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4" y="22"/>
                  </a:lnTo>
                  <a:close/>
                  <a:moveTo>
                    <a:pt x="61" y="17"/>
                  </a:moveTo>
                  <a:lnTo>
                    <a:pt x="63" y="17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close/>
                  <a:moveTo>
                    <a:pt x="64" y="0"/>
                  </a:moveTo>
                  <a:lnTo>
                    <a:pt x="64" y="0"/>
                  </a:lnTo>
                  <a:lnTo>
                    <a:pt x="64" y="1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9"/>
                  </a:lnTo>
                  <a:lnTo>
                    <a:pt x="63" y="9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6"/>
                  </a:lnTo>
                  <a:lnTo>
                    <a:pt x="61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5" name="Freeform 181">
              <a:extLst>
                <a:ext uri="{FF2B5EF4-FFF2-40B4-BE49-F238E27FC236}">
                  <a16:creationId xmlns:a16="http://schemas.microsoft.com/office/drawing/2014/main" id="{6AE2FC04-EADF-4703-96CA-668368263A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39227" y="4655677"/>
              <a:ext cx="647141" cy="1387846"/>
            </a:xfrm>
            <a:custGeom>
              <a:avLst/>
              <a:gdLst>
                <a:gd name="T0" fmla="*/ 5 w 332"/>
                <a:gd name="T1" fmla="*/ 674 h 712"/>
                <a:gd name="T2" fmla="*/ 0 w 332"/>
                <a:gd name="T3" fmla="*/ 679 h 712"/>
                <a:gd name="T4" fmla="*/ 32 w 332"/>
                <a:gd name="T5" fmla="*/ 607 h 712"/>
                <a:gd name="T6" fmla="*/ 26 w 332"/>
                <a:gd name="T7" fmla="*/ 610 h 712"/>
                <a:gd name="T8" fmla="*/ 11 w 332"/>
                <a:gd name="T9" fmla="*/ 585 h 712"/>
                <a:gd name="T10" fmla="*/ 16 w 332"/>
                <a:gd name="T11" fmla="*/ 575 h 712"/>
                <a:gd name="T12" fmla="*/ 256 w 332"/>
                <a:gd name="T13" fmla="*/ 550 h 712"/>
                <a:gd name="T14" fmla="*/ 253 w 332"/>
                <a:gd name="T15" fmla="*/ 556 h 712"/>
                <a:gd name="T16" fmla="*/ 117 w 332"/>
                <a:gd name="T17" fmla="*/ 496 h 712"/>
                <a:gd name="T18" fmla="*/ 98 w 332"/>
                <a:gd name="T19" fmla="*/ 496 h 712"/>
                <a:gd name="T20" fmla="*/ 114 w 332"/>
                <a:gd name="T21" fmla="*/ 501 h 712"/>
                <a:gd name="T22" fmla="*/ 116 w 332"/>
                <a:gd name="T23" fmla="*/ 504 h 712"/>
                <a:gd name="T24" fmla="*/ 120 w 332"/>
                <a:gd name="T25" fmla="*/ 504 h 712"/>
                <a:gd name="T26" fmla="*/ 119 w 332"/>
                <a:gd name="T27" fmla="*/ 509 h 712"/>
                <a:gd name="T28" fmla="*/ 114 w 332"/>
                <a:gd name="T29" fmla="*/ 523 h 712"/>
                <a:gd name="T30" fmla="*/ 98 w 332"/>
                <a:gd name="T31" fmla="*/ 542 h 712"/>
                <a:gd name="T32" fmla="*/ 105 w 332"/>
                <a:gd name="T33" fmla="*/ 550 h 712"/>
                <a:gd name="T34" fmla="*/ 95 w 332"/>
                <a:gd name="T35" fmla="*/ 550 h 712"/>
                <a:gd name="T36" fmla="*/ 87 w 332"/>
                <a:gd name="T37" fmla="*/ 553 h 712"/>
                <a:gd name="T38" fmla="*/ 76 w 332"/>
                <a:gd name="T39" fmla="*/ 567 h 712"/>
                <a:gd name="T40" fmla="*/ 71 w 332"/>
                <a:gd name="T41" fmla="*/ 586 h 712"/>
                <a:gd name="T42" fmla="*/ 49 w 332"/>
                <a:gd name="T43" fmla="*/ 600 h 712"/>
                <a:gd name="T44" fmla="*/ 34 w 332"/>
                <a:gd name="T45" fmla="*/ 597 h 712"/>
                <a:gd name="T46" fmla="*/ 13 w 332"/>
                <a:gd name="T47" fmla="*/ 594 h 712"/>
                <a:gd name="T48" fmla="*/ 8 w 332"/>
                <a:gd name="T49" fmla="*/ 586 h 712"/>
                <a:gd name="T50" fmla="*/ 15 w 332"/>
                <a:gd name="T51" fmla="*/ 578 h 712"/>
                <a:gd name="T52" fmla="*/ 16 w 332"/>
                <a:gd name="T53" fmla="*/ 575 h 712"/>
                <a:gd name="T54" fmla="*/ 23 w 332"/>
                <a:gd name="T55" fmla="*/ 567 h 712"/>
                <a:gd name="T56" fmla="*/ 37 w 332"/>
                <a:gd name="T57" fmla="*/ 555 h 712"/>
                <a:gd name="T58" fmla="*/ 56 w 332"/>
                <a:gd name="T59" fmla="*/ 545 h 712"/>
                <a:gd name="T60" fmla="*/ 65 w 332"/>
                <a:gd name="T61" fmla="*/ 539 h 712"/>
                <a:gd name="T62" fmla="*/ 70 w 332"/>
                <a:gd name="T63" fmla="*/ 536 h 712"/>
                <a:gd name="T64" fmla="*/ 78 w 332"/>
                <a:gd name="T65" fmla="*/ 526 h 712"/>
                <a:gd name="T66" fmla="*/ 89 w 332"/>
                <a:gd name="T67" fmla="*/ 509 h 712"/>
                <a:gd name="T68" fmla="*/ 138 w 332"/>
                <a:gd name="T69" fmla="*/ 422 h 712"/>
                <a:gd name="T70" fmla="*/ 105 w 332"/>
                <a:gd name="T71" fmla="*/ 399 h 712"/>
                <a:gd name="T72" fmla="*/ 116 w 332"/>
                <a:gd name="T73" fmla="*/ 402 h 712"/>
                <a:gd name="T74" fmla="*/ 123 w 332"/>
                <a:gd name="T75" fmla="*/ 408 h 712"/>
                <a:gd name="T76" fmla="*/ 128 w 332"/>
                <a:gd name="T77" fmla="*/ 424 h 712"/>
                <a:gd name="T78" fmla="*/ 133 w 332"/>
                <a:gd name="T79" fmla="*/ 433 h 712"/>
                <a:gd name="T80" fmla="*/ 139 w 332"/>
                <a:gd name="T81" fmla="*/ 429 h 712"/>
                <a:gd name="T82" fmla="*/ 146 w 332"/>
                <a:gd name="T83" fmla="*/ 438 h 712"/>
                <a:gd name="T84" fmla="*/ 163 w 332"/>
                <a:gd name="T85" fmla="*/ 451 h 712"/>
                <a:gd name="T86" fmla="*/ 182 w 332"/>
                <a:gd name="T87" fmla="*/ 444 h 712"/>
                <a:gd name="T88" fmla="*/ 174 w 332"/>
                <a:gd name="T89" fmla="*/ 468 h 712"/>
                <a:gd name="T90" fmla="*/ 161 w 332"/>
                <a:gd name="T91" fmla="*/ 473 h 712"/>
                <a:gd name="T92" fmla="*/ 150 w 332"/>
                <a:gd name="T93" fmla="*/ 498 h 712"/>
                <a:gd name="T94" fmla="*/ 134 w 332"/>
                <a:gd name="T95" fmla="*/ 509 h 712"/>
                <a:gd name="T96" fmla="*/ 127 w 332"/>
                <a:gd name="T97" fmla="*/ 507 h 712"/>
                <a:gd name="T98" fmla="*/ 127 w 332"/>
                <a:gd name="T99" fmla="*/ 482 h 712"/>
                <a:gd name="T100" fmla="*/ 119 w 332"/>
                <a:gd name="T101" fmla="*/ 468 h 712"/>
                <a:gd name="T102" fmla="*/ 130 w 332"/>
                <a:gd name="T103" fmla="*/ 448 h 712"/>
                <a:gd name="T104" fmla="*/ 128 w 332"/>
                <a:gd name="T105" fmla="*/ 438 h 712"/>
                <a:gd name="T106" fmla="*/ 122 w 332"/>
                <a:gd name="T107" fmla="*/ 430 h 712"/>
                <a:gd name="T108" fmla="*/ 120 w 332"/>
                <a:gd name="T109" fmla="*/ 421 h 712"/>
                <a:gd name="T110" fmla="*/ 119 w 332"/>
                <a:gd name="T111" fmla="*/ 424 h 712"/>
                <a:gd name="T112" fmla="*/ 108 w 332"/>
                <a:gd name="T113" fmla="*/ 410 h 712"/>
                <a:gd name="T114" fmla="*/ 101 w 332"/>
                <a:gd name="T115" fmla="*/ 396 h 712"/>
                <a:gd name="T116" fmla="*/ 313 w 332"/>
                <a:gd name="T117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2" h="712">
                  <a:moveTo>
                    <a:pt x="46" y="711"/>
                  </a:moveTo>
                  <a:lnTo>
                    <a:pt x="48" y="711"/>
                  </a:lnTo>
                  <a:lnTo>
                    <a:pt x="48" y="712"/>
                  </a:lnTo>
                  <a:lnTo>
                    <a:pt x="46" y="712"/>
                  </a:lnTo>
                  <a:lnTo>
                    <a:pt x="46" y="712"/>
                  </a:lnTo>
                  <a:lnTo>
                    <a:pt x="45" y="711"/>
                  </a:lnTo>
                  <a:lnTo>
                    <a:pt x="45" y="711"/>
                  </a:lnTo>
                  <a:lnTo>
                    <a:pt x="46" y="711"/>
                  </a:lnTo>
                  <a:lnTo>
                    <a:pt x="46" y="711"/>
                  </a:lnTo>
                  <a:close/>
                  <a:moveTo>
                    <a:pt x="5" y="673"/>
                  </a:moveTo>
                  <a:lnTo>
                    <a:pt x="5" y="673"/>
                  </a:lnTo>
                  <a:lnTo>
                    <a:pt x="5" y="673"/>
                  </a:lnTo>
                  <a:lnTo>
                    <a:pt x="5" y="674"/>
                  </a:lnTo>
                  <a:lnTo>
                    <a:pt x="5" y="674"/>
                  </a:lnTo>
                  <a:lnTo>
                    <a:pt x="5" y="676"/>
                  </a:lnTo>
                  <a:lnTo>
                    <a:pt x="5" y="676"/>
                  </a:lnTo>
                  <a:lnTo>
                    <a:pt x="4" y="676"/>
                  </a:lnTo>
                  <a:lnTo>
                    <a:pt x="4" y="678"/>
                  </a:lnTo>
                  <a:lnTo>
                    <a:pt x="5" y="678"/>
                  </a:lnTo>
                  <a:lnTo>
                    <a:pt x="5" y="679"/>
                  </a:lnTo>
                  <a:lnTo>
                    <a:pt x="4" y="679"/>
                  </a:lnTo>
                  <a:lnTo>
                    <a:pt x="2" y="679"/>
                  </a:lnTo>
                  <a:lnTo>
                    <a:pt x="2" y="678"/>
                  </a:lnTo>
                  <a:lnTo>
                    <a:pt x="2" y="678"/>
                  </a:lnTo>
                  <a:lnTo>
                    <a:pt x="0" y="679"/>
                  </a:lnTo>
                  <a:lnTo>
                    <a:pt x="0" y="679"/>
                  </a:lnTo>
                  <a:lnTo>
                    <a:pt x="0" y="678"/>
                  </a:lnTo>
                  <a:lnTo>
                    <a:pt x="0" y="678"/>
                  </a:lnTo>
                  <a:lnTo>
                    <a:pt x="2" y="676"/>
                  </a:lnTo>
                  <a:lnTo>
                    <a:pt x="4" y="674"/>
                  </a:lnTo>
                  <a:lnTo>
                    <a:pt x="4" y="673"/>
                  </a:lnTo>
                  <a:lnTo>
                    <a:pt x="5" y="673"/>
                  </a:lnTo>
                  <a:close/>
                  <a:moveTo>
                    <a:pt x="30" y="602"/>
                  </a:moveTo>
                  <a:lnTo>
                    <a:pt x="32" y="605"/>
                  </a:lnTo>
                  <a:lnTo>
                    <a:pt x="32" y="605"/>
                  </a:lnTo>
                  <a:lnTo>
                    <a:pt x="30" y="605"/>
                  </a:lnTo>
                  <a:lnTo>
                    <a:pt x="30" y="607"/>
                  </a:lnTo>
                  <a:lnTo>
                    <a:pt x="32" y="607"/>
                  </a:lnTo>
                  <a:lnTo>
                    <a:pt x="32" y="607"/>
                  </a:lnTo>
                  <a:lnTo>
                    <a:pt x="34" y="607"/>
                  </a:lnTo>
                  <a:lnTo>
                    <a:pt x="34" y="608"/>
                  </a:lnTo>
                  <a:lnTo>
                    <a:pt x="34" y="608"/>
                  </a:lnTo>
                  <a:lnTo>
                    <a:pt x="34" y="610"/>
                  </a:lnTo>
                  <a:lnTo>
                    <a:pt x="30" y="610"/>
                  </a:lnTo>
                  <a:lnTo>
                    <a:pt x="29" y="611"/>
                  </a:lnTo>
                  <a:lnTo>
                    <a:pt x="27" y="610"/>
                  </a:lnTo>
                  <a:lnTo>
                    <a:pt x="27" y="610"/>
                  </a:lnTo>
                  <a:lnTo>
                    <a:pt x="26" y="611"/>
                  </a:lnTo>
                  <a:lnTo>
                    <a:pt x="24" y="613"/>
                  </a:lnTo>
                  <a:lnTo>
                    <a:pt x="24" y="611"/>
                  </a:lnTo>
                  <a:lnTo>
                    <a:pt x="24" y="611"/>
                  </a:lnTo>
                  <a:lnTo>
                    <a:pt x="26" y="610"/>
                  </a:lnTo>
                  <a:lnTo>
                    <a:pt x="26" y="608"/>
                  </a:lnTo>
                  <a:lnTo>
                    <a:pt x="26" y="608"/>
                  </a:lnTo>
                  <a:lnTo>
                    <a:pt x="27" y="608"/>
                  </a:lnTo>
                  <a:lnTo>
                    <a:pt x="27" y="607"/>
                  </a:lnTo>
                  <a:lnTo>
                    <a:pt x="27" y="605"/>
                  </a:lnTo>
                  <a:lnTo>
                    <a:pt x="27" y="604"/>
                  </a:lnTo>
                  <a:lnTo>
                    <a:pt x="27" y="602"/>
                  </a:lnTo>
                  <a:lnTo>
                    <a:pt x="30" y="602"/>
                  </a:lnTo>
                  <a:close/>
                  <a:moveTo>
                    <a:pt x="11" y="583"/>
                  </a:moveTo>
                  <a:lnTo>
                    <a:pt x="11" y="583"/>
                  </a:lnTo>
                  <a:lnTo>
                    <a:pt x="11" y="583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0" y="585"/>
                  </a:lnTo>
                  <a:lnTo>
                    <a:pt x="10" y="585"/>
                  </a:lnTo>
                  <a:lnTo>
                    <a:pt x="8" y="585"/>
                  </a:lnTo>
                  <a:lnTo>
                    <a:pt x="10" y="583"/>
                  </a:lnTo>
                  <a:lnTo>
                    <a:pt x="11" y="583"/>
                  </a:lnTo>
                  <a:close/>
                  <a:moveTo>
                    <a:pt x="16" y="575"/>
                  </a:moveTo>
                  <a:lnTo>
                    <a:pt x="16" y="577"/>
                  </a:lnTo>
                  <a:lnTo>
                    <a:pt x="15" y="577"/>
                  </a:lnTo>
                  <a:lnTo>
                    <a:pt x="15" y="575"/>
                  </a:lnTo>
                  <a:lnTo>
                    <a:pt x="15" y="575"/>
                  </a:lnTo>
                  <a:lnTo>
                    <a:pt x="16" y="575"/>
                  </a:lnTo>
                  <a:close/>
                  <a:moveTo>
                    <a:pt x="259" y="558"/>
                  </a:moveTo>
                  <a:lnTo>
                    <a:pt x="261" y="558"/>
                  </a:lnTo>
                  <a:lnTo>
                    <a:pt x="259" y="559"/>
                  </a:lnTo>
                  <a:lnTo>
                    <a:pt x="259" y="559"/>
                  </a:lnTo>
                  <a:lnTo>
                    <a:pt x="259" y="558"/>
                  </a:lnTo>
                  <a:lnTo>
                    <a:pt x="259" y="558"/>
                  </a:lnTo>
                  <a:lnTo>
                    <a:pt x="259" y="558"/>
                  </a:lnTo>
                  <a:close/>
                  <a:moveTo>
                    <a:pt x="253" y="548"/>
                  </a:moveTo>
                  <a:lnTo>
                    <a:pt x="259" y="548"/>
                  </a:lnTo>
                  <a:lnTo>
                    <a:pt x="259" y="550"/>
                  </a:lnTo>
                  <a:lnTo>
                    <a:pt x="257" y="550"/>
                  </a:lnTo>
                  <a:lnTo>
                    <a:pt x="256" y="552"/>
                  </a:lnTo>
                  <a:lnTo>
                    <a:pt x="256" y="550"/>
                  </a:lnTo>
                  <a:lnTo>
                    <a:pt x="256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6" y="550"/>
                  </a:lnTo>
                  <a:lnTo>
                    <a:pt x="254" y="552"/>
                  </a:lnTo>
                  <a:lnTo>
                    <a:pt x="256" y="553"/>
                  </a:lnTo>
                  <a:lnTo>
                    <a:pt x="256" y="553"/>
                  </a:lnTo>
                  <a:lnTo>
                    <a:pt x="257" y="555"/>
                  </a:lnTo>
                  <a:lnTo>
                    <a:pt x="257" y="555"/>
                  </a:lnTo>
                  <a:lnTo>
                    <a:pt x="254" y="555"/>
                  </a:lnTo>
                  <a:lnTo>
                    <a:pt x="254" y="556"/>
                  </a:lnTo>
                  <a:lnTo>
                    <a:pt x="253" y="556"/>
                  </a:lnTo>
                  <a:lnTo>
                    <a:pt x="253" y="556"/>
                  </a:lnTo>
                  <a:lnTo>
                    <a:pt x="253" y="555"/>
                  </a:lnTo>
                  <a:lnTo>
                    <a:pt x="253" y="553"/>
                  </a:lnTo>
                  <a:lnTo>
                    <a:pt x="253" y="553"/>
                  </a:lnTo>
                  <a:lnTo>
                    <a:pt x="254" y="552"/>
                  </a:lnTo>
                  <a:lnTo>
                    <a:pt x="254" y="552"/>
                  </a:lnTo>
                  <a:lnTo>
                    <a:pt x="253" y="550"/>
                  </a:lnTo>
                  <a:lnTo>
                    <a:pt x="250" y="550"/>
                  </a:lnTo>
                  <a:lnTo>
                    <a:pt x="250" y="550"/>
                  </a:lnTo>
                  <a:lnTo>
                    <a:pt x="251" y="550"/>
                  </a:lnTo>
                  <a:lnTo>
                    <a:pt x="253" y="550"/>
                  </a:lnTo>
                  <a:lnTo>
                    <a:pt x="253" y="548"/>
                  </a:lnTo>
                  <a:close/>
                  <a:moveTo>
                    <a:pt x="117" y="496"/>
                  </a:moveTo>
                  <a:lnTo>
                    <a:pt x="117" y="498"/>
                  </a:lnTo>
                  <a:lnTo>
                    <a:pt x="116" y="500"/>
                  </a:lnTo>
                  <a:lnTo>
                    <a:pt x="114" y="500"/>
                  </a:lnTo>
                  <a:lnTo>
                    <a:pt x="114" y="500"/>
                  </a:lnTo>
                  <a:lnTo>
                    <a:pt x="114" y="498"/>
                  </a:lnTo>
                  <a:lnTo>
                    <a:pt x="116" y="498"/>
                  </a:lnTo>
                  <a:lnTo>
                    <a:pt x="116" y="496"/>
                  </a:lnTo>
                  <a:lnTo>
                    <a:pt x="117" y="496"/>
                  </a:lnTo>
                  <a:close/>
                  <a:moveTo>
                    <a:pt x="100" y="493"/>
                  </a:moveTo>
                  <a:lnTo>
                    <a:pt x="101" y="493"/>
                  </a:lnTo>
                  <a:lnTo>
                    <a:pt x="98" y="493"/>
                  </a:lnTo>
                  <a:lnTo>
                    <a:pt x="98" y="495"/>
                  </a:lnTo>
                  <a:lnTo>
                    <a:pt x="98" y="496"/>
                  </a:lnTo>
                  <a:lnTo>
                    <a:pt x="98" y="496"/>
                  </a:lnTo>
                  <a:lnTo>
                    <a:pt x="100" y="498"/>
                  </a:lnTo>
                  <a:lnTo>
                    <a:pt x="101" y="498"/>
                  </a:lnTo>
                  <a:lnTo>
                    <a:pt x="103" y="500"/>
                  </a:lnTo>
                  <a:lnTo>
                    <a:pt x="103" y="501"/>
                  </a:lnTo>
                  <a:lnTo>
                    <a:pt x="103" y="503"/>
                  </a:lnTo>
                  <a:lnTo>
                    <a:pt x="103" y="504"/>
                  </a:lnTo>
                  <a:lnTo>
                    <a:pt x="105" y="506"/>
                  </a:lnTo>
                  <a:lnTo>
                    <a:pt x="106" y="506"/>
                  </a:lnTo>
                  <a:lnTo>
                    <a:pt x="108" y="506"/>
                  </a:lnTo>
                  <a:lnTo>
                    <a:pt x="109" y="504"/>
                  </a:lnTo>
                  <a:lnTo>
                    <a:pt x="111" y="503"/>
                  </a:lnTo>
                  <a:lnTo>
                    <a:pt x="114" y="501"/>
                  </a:lnTo>
                  <a:lnTo>
                    <a:pt x="114" y="501"/>
                  </a:lnTo>
                  <a:lnTo>
                    <a:pt x="116" y="501"/>
                  </a:lnTo>
                  <a:lnTo>
                    <a:pt x="116" y="500"/>
                  </a:lnTo>
                  <a:lnTo>
                    <a:pt x="117" y="500"/>
                  </a:lnTo>
                  <a:lnTo>
                    <a:pt x="117" y="501"/>
                  </a:lnTo>
                  <a:lnTo>
                    <a:pt x="116" y="501"/>
                  </a:lnTo>
                  <a:lnTo>
                    <a:pt x="116" y="503"/>
                  </a:lnTo>
                  <a:lnTo>
                    <a:pt x="116" y="503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4" y="506"/>
                  </a:lnTo>
                  <a:lnTo>
                    <a:pt x="116" y="506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20" y="501"/>
                  </a:lnTo>
                  <a:lnTo>
                    <a:pt x="120" y="503"/>
                  </a:lnTo>
                  <a:lnTo>
                    <a:pt x="122" y="501"/>
                  </a:lnTo>
                  <a:lnTo>
                    <a:pt x="120" y="503"/>
                  </a:lnTo>
                  <a:lnTo>
                    <a:pt x="120" y="504"/>
                  </a:lnTo>
                  <a:lnTo>
                    <a:pt x="120" y="504"/>
                  </a:lnTo>
                  <a:lnTo>
                    <a:pt x="119" y="506"/>
                  </a:lnTo>
                  <a:lnTo>
                    <a:pt x="117" y="506"/>
                  </a:lnTo>
                  <a:lnTo>
                    <a:pt x="119" y="506"/>
                  </a:lnTo>
                  <a:lnTo>
                    <a:pt x="122" y="504"/>
                  </a:lnTo>
                  <a:lnTo>
                    <a:pt x="122" y="503"/>
                  </a:lnTo>
                  <a:lnTo>
                    <a:pt x="122" y="504"/>
                  </a:lnTo>
                  <a:lnTo>
                    <a:pt x="122" y="506"/>
                  </a:lnTo>
                  <a:lnTo>
                    <a:pt x="120" y="507"/>
                  </a:lnTo>
                  <a:lnTo>
                    <a:pt x="120" y="507"/>
                  </a:lnTo>
                  <a:lnTo>
                    <a:pt x="119" y="507"/>
                  </a:lnTo>
                  <a:lnTo>
                    <a:pt x="119" y="509"/>
                  </a:lnTo>
                  <a:lnTo>
                    <a:pt x="119" y="509"/>
                  </a:lnTo>
                  <a:lnTo>
                    <a:pt x="119" y="511"/>
                  </a:lnTo>
                  <a:lnTo>
                    <a:pt x="119" y="511"/>
                  </a:lnTo>
                  <a:lnTo>
                    <a:pt x="119" y="514"/>
                  </a:lnTo>
                  <a:lnTo>
                    <a:pt x="120" y="512"/>
                  </a:lnTo>
                  <a:lnTo>
                    <a:pt x="120" y="514"/>
                  </a:lnTo>
                  <a:lnTo>
                    <a:pt x="122" y="514"/>
                  </a:lnTo>
                  <a:lnTo>
                    <a:pt x="120" y="515"/>
                  </a:lnTo>
                  <a:lnTo>
                    <a:pt x="120" y="517"/>
                  </a:lnTo>
                  <a:lnTo>
                    <a:pt x="117" y="518"/>
                  </a:lnTo>
                  <a:lnTo>
                    <a:pt x="117" y="520"/>
                  </a:lnTo>
                  <a:lnTo>
                    <a:pt x="116" y="522"/>
                  </a:lnTo>
                  <a:lnTo>
                    <a:pt x="116" y="523"/>
                  </a:lnTo>
                  <a:lnTo>
                    <a:pt x="114" y="523"/>
                  </a:lnTo>
                  <a:lnTo>
                    <a:pt x="111" y="526"/>
                  </a:lnTo>
                  <a:lnTo>
                    <a:pt x="111" y="528"/>
                  </a:lnTo>
                  <a:lnTo>
                    <a:pt x="108" y="533"/>
                  </a:lnTo>
                  <a:lnTo>
                    <a:pt x="106" y="536"/>
                  </a:lnTo>
                  <a:lnTo>
                    <a:pt x="105" y="536"/>
                  </a:lnTo>
                  <a:lnTo>
                    <a:pt x="103" y="537"/>
                  </a:lnTo>
                  <a:lnTo>
                    <a:pt x="101" y="539"/>
                  </a:lnTo>
                  <a:lnTo>
                    <a:pt x="100" y="539"/>
                  </a:lnTo>
                  <a:lnTo>
                    <a:pt x="98" y="541"/>
                  </a:lnTo>
                  <a:lnTo>
                    <a:pt x="97" y="541"/>
                  </a:lnTo>
                  <a:lnTo>
                    <a:pt x="97" y="542"/>
                  </a:lnTo>
                  <a:lnTo>
                    <a:pt x="98" y="542"/>
                  </a:lnTo>
                  <a:lnTo>
                    <a:pt x="98" y="542"/>
                  </a:lnTo>
                  <a:lnTo>
                    <a:pt x="98" y="544"/>
                  </a:lnTo>
                  <a:lnTo>
                    <a:pt x="97" y="544"/>
                  </a:lnTo>
                  <a:lnTo>
                    <a:pt x="97" y="544"/>
                  </a:lnTo>
                  <a:lnTo>
                    <a:pt x="95" y="544"/>
                  </a:lnTo>
                  <a:lnTo>
                    <a:pt x="98" y="544"/>
                  </a:lnTo>
                  <a:lnTo>
                    <a:pt x="98" y="544"/>
                  </a:lnTo>
                  <a:lnTo>
                    <a:pt x="98" y="545"/>
                  </a:lnTo>
                  <a:lnTo>
                    <a:pt x="100" y="545"/>
                  </a:lnTo>
                  <a:lnTo>
                    <a:pt x="100" y="547"/>
                  </a:lnTo>
                  <a:lnTo>
                    <a:pt x="101" y="548"/>
                  </a:lnTo>
                  <a:lnTo>
                    <a:pt x="103" y="548"/>
                  </a:lnTo>
                  <a:lnTo>
                    <a:pt x="105" y="548"/>
                  </a:lnTo>
                  <a:lnTo>
                    <a:pt x="105" y="550"/>
                  </a:lnTo>
                  <a:lnTo>
                    <a:pt x="105" y="552"/>
                  </a:lnTo>
                  <a:lnTo>
                    <a:pt x="103" y="552"/>
                  </a:lnTo>
                  <a:lnTo>
                    <a:pt x="103" y="552"/>
                  </a:lnTo>
                  <a:lnTo>
                    <a:pt x="101" y="552"/>
                  </a:lnTo>
                  <a:lnTo>
                    <a:pt x="100" y="552"/>
                  </a:lnTo>
                  <a:lnTo>
                    <a:pt x="98" y="550"/>
                  </a:lnTo>
                  <a:lnTo>
                    <a:pt x="97" y="550"/>
                  </a:lnTo>
                  <a:lnTo>
                    <a:pt x="95" y="552"/>
                  </a:lnTo>
                  <a:lnTo>
                    <a:pt x="95" y="550"/>
                  </a:lnTo>
                  <a:lnTo>
                    <a:pt x="97" y="550"/>
                  </a:lnTo>
                  <a:lnTo>
                    <a:pt x="95" y="548"/>
                  </a:lnTo>
                  <a:lnTo>
                    <a:pt x="95" y="548"/>
                  </a:lnTo>
                  <a:lnTo>
                    <a:pt x="95" y="550"/>
                  </a:lnTo>
                  <a:lnTo>
                    <a:pt x="93" y="550"/>
                  </a:lnTo>
                  <a:lnTo>
                    <a:pt x="93" y="550"/>
                  </a:lnTo>
                  <a:lnTo>
                    <a:pt x="93" y="552"/>
                  </a:lnTo>
                  <a:lnTo>
                    <a:pt x="92" y="552"/>
                  </a:lnTo>
                  <a:lnTo>
                    <a:pt x="92" y="550"/>
                  </a:lnTo>
                  <a:lnTo>
                    <a:pt x="90" y="550"/>
                  </a:lnTo>
                  <a:lnTo>
                    <a:pt x="89" y="548"/>
                  </a:lnTo>
                  <a:lnTo>
                    <a:pt x="89" y="548"/>
                  </a:lnTo>
                  <a:lnTo>
                    <a:pt x="90" y="550"/>
                  </a:lnTo>
                  <a:lnTo>
                    <a:pt x="90" y="552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5"/>
                  </a:lnTo>
                  <a:lnTo>
                    <a:pt x="84" y="555"/>
                  </a:lnTo>
                  <a:lnTo>
                    <a:pt x="82" y="556"/>
                  </a:lnTo>
                  <a:lnTo>
                    <a:pt x="81" y="556"/>
                  </a:lnTo>
                  <a:lnTo>
                    <a:pt x="81" y="556"/>
                  </a:lnTo>
                  <a:lnTo>
                    <a:pt x="79" y="558"/>
                  </a:lnTo>
                  <a:lnTo>
                    <a:pt x="79" y="558"/>
                  </a:lnTo>
                  <a:lnTo>
                    <a:pt x="78" y="558"/>
                  </a:lnTo>
                  <a:lnTo>
                    <a:pt x="78" y="558"/>
                  </a:lnTo>
                  <a:lnTo>
                    <a:pt x="78" y="559"/>
                  </a:lnTo>
                  <a:lnTo>
                    <a:pt x="78" y="563"/>
                  </a:lnTo>
                  <a:lnTo>
                    <a:pt x="76" y="564"/>
                  </a:lnTo>
                  <a:lnTo>
                    <a:pt x="76" y="567"/>
                  </a:lnTo>
                  <a:lnTo>
                    <a:pt x="76" y="570"/>
                  </a:lnTo>
                  <a:lnTo>
                    <a:pt x="73" y="570"/>
                  </a:lnTo>
                  <a:lnTo>
                    <a:pt x="75" y="570"/>
                  </a:lnTo>
                  <a:lnTo>
                    <a:pt x="76" y="570"/>
                  </a:lnTo>
                  <a:lnTo>
                    <a:pt x="75" y="572"/>
                  </a:lnTo>
                  <a:lnTo>
                    <a:pt x="73" y="574"/>
                  </a:lnTo>
                  <a:lnTo>
                    <a:pt x="73" y="575"/>
                  </a:lnTo>
                  <a:lnTo>
                    <a:pt x="71" y="578"/>
                  </a:lnTo>
                  <a:lnTo>
                    <a:pt x="71" y="580"/>
                  </a:lnTo>
                  <a:lnTo>
                    <a:pt x="70" y="583"/>
                  </a:lnTo>
                  <a:lnTo>
                    <a:pt x="70" y="585"/>
                  </a:lnTo>
                  <a:lnTo>
                    <a:pt x="70" y="585"/>
                  </a:lnTo>
                  <a:lnTo>
                    <a:pt x="71" y="586"/>
                  </a:lnTo>
                  <a:lnTo>
                    <a:pt x="71" y="586"/>
                  </a:lnTo>
                  <a:lnTo>
                    <a:pt x="70" y="586"/>
                  </a:lnTo>
                  <a:lnTo>
                    <a:pt x="70" y="588"/>
                  </a:lnTo>
                  <a:lnTo>
                    <a:pt x="68" y="588"/>
                  </a:lnTo>
                  <a:lnTo>
                    <a:pt x="65" y="588"/>
                  </a:lnTo>
                  <a:lnTo>
                    <a:pt x="64" y="589"/>
                  </a:lnTo>
                  <a:lnTo>
                    <a:pt x="64" y="591"/>
                  </a:lnTo>
                  <a:lnTo>
                    <a:pt x="62" y="593"/>
                  </a:lnTo>
                  <a:lnTo>
                    <a:pt x="59" y="596"/>
                  </a:lnTo>
                  <a:lnTo>
                    <a:pt x="56" y="597"/>
                  </a:lnTo>
                  <a:lnTo>
                    <a:pt x="56" y="599"/>
                  </a:lnTo>
                  <a:lnTo>
                    <a:pt x="54" y="599"/>
                  </a:lnTo>
                  <a:lnTo>
                    <a:pt x="49" y="600"/>
                  </a:lnTo>
                  <a:lnTo>
                    <a:pt x="46" y="600"/>
                  </a:lnTo>
                  <a:lnTo>
                    <a:pt x="45" y="600"/>
                  </a:lnTo>
                  <a:lnTo>
                    <a:pt x="43" y="600"/>
                  </a:lnTo>
                  <a:lnTo>
                    <a:pt x="41" y="599"/>
                  </a:lnTo>
                  <a:lnTo>
                    <a:pt x="40" y="600"/>
                  </a:lnTo>
                  <a:lnTo>
                    <a:pt x="38" y="600"/>
                  </a:lnTo>
                  <a:lnTo>
                    <a:pt x="37" y="600"/>
                  </a:lnTo>
                  <a:lnTo>
                    <a:pt x="35" y="600"/>
                  </a:lnTo>
                  <a:lnTo>
                    <a:pt x="35" y="600"/>
                  </a:lnTo>
                  <a:lnTo>
                    <a:pt x="35" y="599"/>
                  </a:lnTo>
                  <a:lnTo>
                    <a:pt x="35" y="599"/>
                  </a:lnTo>
                  <a:lnTo>
                    <a:pt x="35" y="597"/>
                  </a:lnTo>
                  <a:lnTo>
                    <a:pt x="34" y="597"/>
                  </a:lnTo>
                  <a:lnTo>
                    <a:pt x="34" y="596"/>
                  </a:lnTo>
                  <a:lnTo>
                    <a:pt x="34" y="596"/>
                  </a:lnTo>
                  <a:lnTo>
                    <a:pt x="32" y="596"/>
                  </a:lnTo>
                  <a:lnTo>
                    <a:pt x="29" y="596"/>
                  </a:lnTo>
                  <a:lnTo>
                    <a:pt x="29" y="596"/>
                  </a:lnTo>
                  <a:lnTo>
                    <a:pt x="26" y="594"/>
                  </a:lnTo>
                  <a:lnTo>
                    <a:pt x="26" y="593"/>
                  </a:lnTo>
                  <a:lnTo>
                    <a:pt x="24" y="593"/>
                  </a:lnTo>
                  <a:lnTo>
                    <a:pt x="23" y="593"/>
                  </a:lnTo>
                  <a:lnTo>
                    <a:pt x="23" y="594"/>
                  </a:lnTo>
                  <a:lnTo>
                    <a:pt x="21" y="594"/>
                  </a:lnTo>
                  <a:lnTo>
                    <a:pt x="18" y="594"/>
                  </a:lnTo>
                  <a:lnTo>
                    <a:pt x="13" y="594"/>
                  </a:lnTo>
                  <a:lnTo>
                    <a:pt x="11" y="593"/>
                  </a:lnTo>
                  <a:lnTo>
                    <a:pt x="11" y="591"/>
                  </a:lnTo>
                  <a:lnTo>
                    <a:pt x="15" y="588"/>
                  </a:lnTo>
                  <a:lnTo>
                    <a:pt x="13" y="589"/>
                  </a:lnTo>
                  <a:lnTo>
                    <a:pt x="11" y="591"/>
                  </a:lnTo>
                  <a:lnTo>
                    <a:pt x="11" y="589"/>
                  </a:lnTo>
                  <a:lnTo>
                    <a:pt x="11" y="589"/>
                  </a:lnTo>
                  <a:lnTo>
                    <a:pt x="11" y="588"/>
                  </a:lnTo>
                  <a:lnTo>
                    <a:pt x="11" y="588"/>
                  </a:lnTo>
                  <a:lnTo>
                    <a:pt x="10" y="588"/>
                  </a:lnTo>
                  <a:lnTo>
                    <a:pt x="8" y="589"/>
                  </a:lnTo>
                  <a:lnTo>
                    <a:pt x="8" y="588"/>
                  </a:lnTo>
                  <a:lnTo>
                    <a:pt x="8" y="586"/>
                  </a:lnTo>
                  <a:lnTo>
                    <a:pt x="8" y="586"/>
                  </a:lnTo>
                  <a:lnTo>
                    <a:pt x="13" y="585"/>
                  </a:lnTo>
                  <a:lnTo>
                    <a:pt x="15" y="585"/>
                  </a:lnTo>
                  <a:lnTo>
                    <a:pt x="16" y="585"/>
                  </a:lnTo>
                  <a:lnTo>
                    <a:pt x="13" y="585"/>
                  </a:lnTo>
                  <a:lnTo>
                    <a:pt x="13" y="583"/>
                  </a:lnTo>
                  <a:lnTo>
                    <a:pt x="13" y="581"/>
                  </a:lnTo>
                  <a:lnTo>
                    <a:pt x="16" y="581"/>
                  </a:lnTo>
                  <a:lnTo>
                    <a:pt x="15" y="581"/>
                  </a:lnTo>
                  <a:lnTo>
                    <a:pt x="11" y="581"/>
                  </a:lnTo>
                  <a:lnTo>
                    <a:pt x="11" y="580"/>
                  </a:lnTo>
                  <a:lnTo>
                    <a:pt x="13" y="578"/>
                  </a:lnTo>
                  <a:lnTo>
                    <a:pt x="15" y="578"/>
                  </a:lnTo>
                  <a:lnTo>
                    <a:pt x="15" y="578"/>
                  </a:lnTo>
                  <a:lnTo>
                    <a:pt x="15" y="577"/>
                  </a:lnTo>
                  <a:lnTo>
                    <a:pt x="15" y="577"/>
                  </a:lnTo>
                  <a:lnTo>
                    <a:pt x="16" y="578"/>
                  </a:lnTo>
                  <a:lnTo>
                    <a:pt x="18" y="578"/>
                  </a:lnTo>
                  <a:lnTo>
                    <a:pt x="18" y="578"/>
                  </a:lnTo>
                  <a:lnTo>
                    <a:pt x="18" y="577"/>
                  </a:lnTo>
                  <a:lnTo>
                    <a:pt x="18" y="577"/>
                  </a:lnTo>
                  <a:lnTo>
                    <a:pt x="19" y="577"/>
                  </a:lnTo>
                  <a:lnTo>
                    <a:pt x="19" y="577"/>
                  </a:lnTo>
                  <a:lnTo>
                    <a:pt x="18" y="577"/>
                  </a:lnTo>
                  <a:lnTo>
                    <a:pt x="16" y="575"/>
                  </a:lnTo>
                  <a:lnTo>
                    <a:pt x="16" y="575"/>
                  </a:lnTo>
                  <a:lnTo>
                    <a:pt x="16" y="574"/>
                  </a:lnTo>
                  <a:lnTo>
                    <a:pt x="18" y="572"/>
                  </a:lnTo>
                  <a:lnTo>
                    <a:pt x="19" y="574"/>
                  </a:lnTo>
                  <a:lnTo>
                    <a:pt x="19" y="574"/>
                  </a:lnTo>
                  <a:lnTo>
                    <a:pt x="19" y="572"/>
                  </a:lnTo>
                  <a:lnTo>
                    <a:pt x="18" y="572"/>
                  </a:lnTo>
                  <a:lnTo>
                    <a:pt x="19" y="570"/>
                  </a:lnTo>
                  <a:lnTo>
                    <a:pt x="23" y="569"/>
                  </a:lnTo>
                  <a:lnTo>
                    <a:pt x="23" y="570"/>
                  </a:lnTo>
                  <a:lnTo>
                    <a:pt x="23" y="570"/>
                  </a:lnTo>
                  <a:lnTo>
                    <a:pt x="23" y="569"/>
                  </a:lnTo>
                  <a:lnTo>
                    <a:pt x="23" y="569"/>
                  </a:lnTo>
                  <a:lnTo>
                    <a:pt x="23" y="567"/>
                  </a:lnTo>
                  <a:lnTo>
                    <a:pt x="23" y="567"/>
                  </a:lnTo>
                  <a:lnTo>
                    <a:pt x="24" y="567"/>
                  </a:lnTo>
                  <a:lnTo>
                    <a:pt x="26" y="566"/>
                  </a:lnTo>
                  <a:lnTo>
                    <a:pt x="27" y="564"/>
                  </a:lnTo>
                  <a:lnTo>
                    <a:pt x="29" y="564"/>
                  </a:lnTo>
                  <a:lnTo>
                    <a:pt x="29" y="566"/>
                  </a:lnTo>
                  <a:lnTo>
                    <a:pt x="29" y="564"/>
                  </a:lnTo>
                  <a:lnTo>
                    <a:pt x="29" y="564"/>
                  </a:lnTo>
                  <a:lnTo>
                    <a:pt x="29" y="563"/>
                  </a:lnTo>
                  <a:lnTo>
                    <a:pt x="30" y="559"/>
                  </a:lnTo>
                  <a:lnTo>
                    <a:pt x="34" y="558"/>
                  </a:lnTo>
                  <a:lnTo>
                    <a:pt x="35" y="555"/>
                  </a:lnTo>
                  <a:lnTo>
                    <a:pt x="37" y="555"/>
                  </a:lnTo>
                  <a:lnTo>
                    <a:pt x="40" y="553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45" y="552"/>
                  </a:lnTo>
                  <a:lnTo>
                    <a:pt x="46" y="552"/>
                  </a:lnTo>
                  <a:lnTo>
                    <a:pt x="46" y="552"/>
                  </a:lnTo>
                  <a:lnTo>
                    <a:pt x="48" y="552"/>
                  </a:lnTo>
                  <a:lnTo>
                    <a:pt x="46" y="550"/>
                  </a:lnTo>
                  <a:lnTo>
                    <a:pt x="48" y="550"/>
                  </a:lnTo>
                  <a:lnTo>
                    <a:pt x="49" y="548"/>
                  </a:lnTo>
                  <a:lnTo>
                    <a:pt x="52" y="547"/>
                  </a:lnTo>
                  <a:lnTo>
                    <a:pt x="54" y="547"/>
                  </a:lnTo>
                  <a:lnTo>
                    <a:pt x="56" y="545"/>
                  </a:lnTo>
                  <a:lnTo>
                    <a:pt x="57" y="545"/>
                  </a:lnTo>
                  <a:lnTo>
                    <a:pt x="57" y="545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9" y="542"/>
                  </a:lnTo>
                  <a:lnTo>
                    <a:pt x="60" y="541"/>
                  </a:lnTo>
                  <a:lnTo>
                    <a:pt x="62" y="541"/>
                  </a:lnTo>
                  <a:lnTo>
                    <a:pt x="62" y="541"/>
                  </a:lnTo>
                  <a:lnTo>
                    <a:pt x="62" y="539"/>
                  </a:lnTo>
                  <a:lnTo>
                    <a:pt x="64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4" y="537"/>
                  </a:lnTo>
                  <a:lnTo>
                    <a:pt x="65" y="537"/>
                  </a:lnTo>
                  <a:lnTo>
                    <a:pt x="65" y="537"/>
                  </a:lnTo>
                  <a:lnTo>
                    <a:pt x="67" y="537"/>
                  </a:lnTo>
                  <a:lnTo>
                    <a:pt x="68" y="537"/>
                  </a:lnTo>
                  <a:lnTo>
                    <a:pt x="67" y="537"/>
                  </a:lnTo>
                  <a:lnTo>
                    <a:pt x="67" y="536"/>
                  </a:lnTo>
                  <a:lnTo>
                    <a:pt x="68" y="536"/>
                  </a:lnTo>
                  <a:lnTo>
                    <a:pt x="68" y="536"/>
                  </a:lnTo>
                  <a:lnTo>
                    <a:pt x="70" y="537"/>
                  </a:lnTo>
                  <a:lnTo>
                    <a:pt x="70" y="536"/>
                  </a:lnTo>
                  <a:lnTo>
                    <a:pt x="70" y="534"/>
                  </a:lnTo>
                  <a:lnTo>
                    <a:pt x="71" y="534"/>
                  </a:lnTo>
                  <a:lnTo>
                    <a:pt x="73" y="531"/>
                  </a:lnTo>
                  <a:lnTo>
                    <a:pt x="75" y="533"/>
                  </a:lnTo>
                  <a:lnTo>
                    <a:pt x="75" y="533"/>
                  </a:lnTo>
                  <a:lnTo>
                    <a:pt x="75" y="534"/>
                  </a:lnTo>
                  <a:lnTo>
                    <a:pt x="75" y="534"/>
                  </a:lnTo>
                  <a:lnTo>
                    <a:pt x="75" y="533"/>
                  </a:lnTo>
                  <a:lnTo>
                    <a:pt x="75" y="531"/>
                  </a:lnTo>
                  <a:lnTo>
                    <a:pt x="76" y="528"/>
                  </a:lnTo>
                  <a:lnTo>
                    <a:pt x="76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5"/>
                  </a:lnTo>
                  <a:lnTo>
                    <a:pt x="78" y="522"/>
                  </a:lnTo>
                  <a:lnTo>
                    <a:pt x="79" y="520"/>
                  </a:lnTo>
                  <a:lnTo>
                    <a:pt x="79" y="518"/>
                  </a:lnTo>
                  <a:lnTo>
                    <a:pt x="81" y="515"/>
                  </a:lnTo>
                  <a:lnTo>
                    <a:pt x="81" y="515"/>
                  </a:lnTo>
                  <a:lnTo>
                    <a:pt x="84" y="514"/>
                  </a:lnTo>
                  <a:lnTo>
                    <a:pt x="84" y="514"/>
                  </a:lnTo>
                  <a:lnTo>
                    <a:pt x="86" y="512"/>
                  </a:lnTo>
                  <a:lnTo>
                    <a:pt x="87" y="511"/>
                  </a:lnTo>
                  <a:lnTo>
                    <a:pt x="89" y="509"/>
                  </a:lnTo>
                  <a:lnTo>
                    <a:pt x="89" y="504"/>
                  </a:lnTo>
                  <a:lnTo>
                    <a:pt x="90" y="501"/>
                  </a:lnTo>
                  <a:lnTo>
                    <a:pt x="92" y="498"/>
                  </a:lnTo>
                  <a:lnTo>
                    <a:pt x="95" y="495"/>
                  </a:lnTo>
                  <a:lnTo>
                    <a:pt x="98" y="493"/>
                  </a:lnTo>
                  <a:lnTo>
                    <a:pt x="98" y="493"/>
                  </a:lnTo>
                  <a:lnTo>
                    <a:pt x="100" y="493"/>
                  </a:lnTo>
                  <a:close/>
                  <a:moveTo>
                    <a:pt x="138" y="419"/>
                  </a:moveTo>
                  <a:lnTo>
                    <a:pt x="138" y="419"/>
                  </a:lnTo>
                  <a:lnTo>
                    <a:pt x="139" y="421"/>
                  </a:lnTo>
                  <a:lnTo>
                    <a:pt x="139" y="422"/>
                  </a:lnTo>
                  <a:lnTo>
                    <a:pt x="139" y="424"/>
                  </a:lnTo>
                  <a:lnTo>
                    <a:pt x="138" y="422"/>
                  </a:lnTo>
                  <a:lnTo>
                    <a:pt x="138" y="422"/>
                  </a:lnTo>
                  <a:lnTo>
                    <a:pt x="136" y="421"/>
                  </a:lnTo>
                  <a:lnTo>
                    <a:pt x="136" y="421"/>
                  </a:lnTo>
                  <a:lnTo>
                    <a:pt x="136" y="419"/>
                  </a:lnTo>
                  <a:lnTo>
                    <a:pt x="138" y="419"/>
                  </a:lnTo>
                  <a:lnTo>
                    <a:pt x="138" y="419"/>
                  </a:lnTo>
                  <a:lnTo>
                    <a:pt x="138" y="419"/>
                  </a:lnTo>
                  <a:close/>
                  <a:moveTo>
                    <a:pt x="103" y="392"/>
                  </a:moveTo>
                  <a:lnTo>
                    <a:pt x="101" y="394"/>
                  </a:lnTo>
                  <a:lnTo>
                    <a:pt x="103" y="394"/>
                  </a:lnTo>
                  <a:lnTo>
                    <a:pt x="103" y="396"/>
                  </a:lnTo>
                  <a:lnTo>
                    <a:pt x="105" y="399"/>
                  </a:lnTo>
                  <a:lnTo>
                    <a:pt x="105" y="399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8" y="400"/>
                  </a:lnTo>
                  <a:lnTo>
                    <a:pt x="108" y="400"/>
                  </a:lnTo>
                  <a:lnTo>
                    <a:pt x="109" y="399"/>
                  </a:lnTo>
                  <a:lnTo>
                    <a:pt x="109" y="400"/>
                  </a:lnTo>
                  <a:lnTo>
                    <a:pt x="109" y="400"/>
                  </a:lnTo>
                  <a:lnTo>
                    <a:pt x="112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6" y="402"/>
                  </a:lnTo>
                  <a:lnTo>
                    <a:pt x="116" y="402"/>
                  </a:lnTo>
                  <a:lnTo>
                    <a:pt x="119" y="403"/>
                  </a:lnTo>
                  <a:lnTo>
                    <a:pt x="119" y="403"/>
                  </a:lnTo>
                  <a:lnTo>
                    <a:pt x="119" y="405"/>
                  </a:lnTo>
                  <a:lnTo>
                    <a:pt x="119" y="405"/>
                  </a:lnTo>
                  <a:lnTo>
                    <a:pt x="119" y="407"/>
                  </a:lnTo>
                  <a:lnTo>
                    <a:pt x="120" y="407"/>
                  </a:lnTo>
                  <a:lnTo>
                    <a:pt x="122" y="405"/>
                  </a:lnTo>
                  <a:lnTo>
                    <a:pt x="122" y="405"/>
                  </a:lnTo>
                  <a:lnTo>
                    <a:pt x="122" y="407"/>
                  </a:lnTo>
                  <a:lnTo>
                    <a:pt x="123" y="407"/>
                  </a:lnTo>
                  <a:lnTo>
                    <a:pt x="122" y="407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5" y="411"/>
                  </a:lnTo>
                  <a:lnTo>
                    <a:pt x="125" y="411"/>
                  </a:lnTo>
                  <a:lnTo>
                    <a:pt x="125" y="413"/>
                  </a:lnTo>
                  <a:lnTo>
                    <a:pt x="125" y="414"/>
                  </a:lnTo>
                  <a:lnTo>
                    <a:pt x="125" y="414"/>
                  </a:lnTo>
                  <a:lnTo>
                    <a:pt x="123" y="414"/>
                  </a:lnTo>
                  <a:lnTo>
                    <a:pt x="123" y="414"/>
                  </a:lnTo>
                  <a:lnTo>
                    <a:pt x="123" y="416"/>
                  </a:lnTo>
                  <a:lnTo>
                    <a:pt x="125" y="418"/>
                  </a:lnTo>
                  <a:lnTo>
                    <a:pt x="127" y="419"/>
                  </a:lnTo>
                  <a:lnTo>
                    <a:pt x="128" y="422"/>
                  </a:lnTo>
                  <a:lnTo>
                    <a:pt x="128" y="424"/>
                  </a:lnTo>
                  <a:lnTo>
                    <a:pt x="128" y="426"/>
                  </a:lnTo>
                  <a:lnTo>
                    <a:pt x="128" y="426"/>
                  </a:lnTo>
                  <a:lnTo>
                    <a:pt x="128" y="427"/>
                  </a:lnTo>
                  <a:lnTo>
                    <a:pt x="128" y="429"/>
                  </a:lnTo>
                  <a:lnTo>
                    <a:pt x="128" y="430"/>
                  </a:lnTo>
                  <a:lnTo>
                    <a:pt x="128" y="430"/>
                  </a:lnTo>
                  <a:lnTo>
                    <a:pt x="128" y="432"/>
                  </a:lnTo>
                  <a:lnTo>
                    <a:pt x="128" y="432"/>
                  </a:lnTo>
                  <a:lnTo>
                    <a:pt x="130" y="432"/>
                  </a:lnTo>
                  <a:lnTo>
                    <a:pt x="130" y="433"/>
                  </a:lnTo>
                  <a:lnTo>
                    <a:pt x="130" y="432"/>
                  </a:lnTo>
                  <a:lnTo>
                    <a:pt x="131" y="432"/>
                  </a:lnTo>
                  <a:lnTo>
                    <a:pt x="133" y="433"/>
                  </a:lnTo>
                  <a:lnTo>
                    <a:pt x="134" y="433"/>
                  </a:lnTo>
                  <a:lnTo>
                    <a:pt x="136" y="433"/>
                  </a:lnTo>
                  <a:lnTo>
                    <a:pt x="136" y="435"/>
                  </a:lnTo>
                  <a:lnTo>
                    <a:pt x="136" y="437"/>
                  </a:lnTo>
                  <a:lnTo>
                    <a:pt x="138" y="438"/>
                  </a:lnTo>
                  <a:lnTo>
                    <a:pt x="138" y="438"/>
                  </a:lnTo>
                  <a:lnTo>
                    <a:pt x="139" y="438"/>
                  </a:lnTo>
                  <a:lnTo>
                    <a:pt x="139" y="437"/>
                  </a:lnTo>
                  <a:lnTo>
                    <a:pt x="139" y="435"/>
                  </a:lnTo>
                  <a:lnTo>
                    <a:pt x="139" y="432"/>
                  </a:lnTo>
                  <a:lnTo>
                    <a:pt x="139" y="430"/>
                  </a:lnTo>
                  <a:lnTo>
                    <a:pt x="139" y="430"/>
                  </a:lnTo>
                  <a:lnTo>
                    <a:pt x="139" y="429"/>
                  </a:lnTo>
                  <a:lnTo>
                    <a:pt x="138" y="429"/>
                  </a:lnTo>
                  <a:lnTo>
                    <a:pt x="138" y="427"/>
                  </a:lnTo>
                  <a:lnTo>
                    <a:pt x="138" y="427"/>
                  </a:lnTo>
                  <a:lnTo>
                    <a:pt x="138" y="426"/>
                  </a:lnTo>
                  <a:lnTo>
                    <a:pt x="138" y="426"/>
                  </a:lnTo>
                  <a:lnTo>
                    <a:pt x="139" y="426"/>
                  </a:lnTo>
                  <a:lnTo>
                    <a:pt x="139" y="427"/>
                  </a:lnTo>
                  <a:lnTo>
                    <a:pt x="141" y="430"/>
                  </a:lnTo>
                  <a:lnTo>
                    <a:pt x="142" y="430"/>
                  </a:lnTo>
                  <a:lnTo>
                    <a:pt x="142" y="430"/>
                  </a:lnTo>
                  <a:lnTo>
                    <a:pt x="144" y="432"/>
                  </a:lnTo>
                  <a:lnTo>
                    <a:pt x="144" y="433"/>
                  </a:lnTo>
                  <a:lnTo>
                    <a:pt x="146" y="438"/>
                  </a:lnTo>
                  <a:lnTo>
                    <a:pt x="146" y="441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9" y="446"/>
                  </a:lnTo>
                  <a:lnTo>
                    <a:pt x="150" y="444"/>
                  </a:lnTo>
                  <a:lnTo>
                    <a:pt x="150" y="446"/>
                  </a:lnTo>
                  <a:lnTo>
                    <a:pt x="155" y="448"/>
                  </a:lnTo>
                  <a:lnTo>
                    <a:pt x="157" y="449"/>
                  </a:lnTo>
                  <a:lnTo>
                    <a:pt x="163" y="451"/>
                  </a:lnTo>
                  <a:lnTo>
                    <a:pt x="164" y="451"/>
                  </a:lnTo>
                  <a:lnTo>
                    <a:pt x="166" y="451"/>
                  </a:lnTo>
                  <a:lnTo>
                    <a:pt x="168" y="451"/>
                  </a:lnTo>
                  <a:lnTo>
                    <a:pt x="169" y="449"/>
                  </a:lnTo>
                  <a:lnTo>
                    <a:pt x="169" y="448"/>
                  </a:lnTo>
                  <a:lnTo>
                    <a:pt x="171" y="446"/>
                  </a:lnTo>
                  <a:lnTo>
                    <a:pt x="172" y="444"/>
                  </a:lnTo>
                  <a:lnTo>
                    <a:pt x="174" y="444"/>
                  </a:lnTo>
                  <a:lnTo>
                    <a:pt x="174" y="444"/>
                  </a:lnTo>
                  <a:lnTo>
                    <a:pt x="175" y="443"/>
                  </a:lnTo>
                  <a:lnTo>
                    <a:pt x="179" y="443"/>
                  </a:lnTo>
                  <a:lnTo>
                    <a:pt x="180" y="444"/>
                  </a:lnTo>
                  <a:lnTo>
                    <a:pt x="182" y="444"/>
                  </a:lnTo>
                  <a:lnTo>
                    <a:pt x="183" y="446"/>
                  </a:lnTo>
                  <a:lnTo>
                    <a:pt x="182" y="446"/>
                  </a:lnTo>
                  <a:lnTo>
                    <a:pt x="182" y="449"/>
                  </a:lnTo>
                  <a:lnTo>
                    <a:pt x="180" y="451"/>
                  </a:lnTo>
                  <a:lnTo>
                    <a:pt x="180" y="454"/>
                  </a:lnTo>
                  <a:lnTo>
                    <a:pt x="180" y="459"/>
                  </a:lnTo>
                  <a:lnTo>
                    <a:pt x="179" y="460"/>
                  </a:lnTo>
                  <a:lnTo>
                    <a:pt x="177" y="462"/>
                  </a:lnTo>
                  <a:lnTo>
                    <a:pt x="175" y="462"/>
                  </a:lnTo>
                  <a:lnTo>
                    <a:pt x="174" y="463"/>
                  </a:lnTo>
                  <a:lnTo>
                    <a:pt x="174" y="465"/>
                  </a:lnTo>
                  <a:lnTo>
                    <a:pt x="174" y="468"/>
                  </a:lnTo>
                  <a:lnTo>
                    <a:pt x="174" y="468"/>
                  </a:lnTo>
                  <a:lnTo>
                    <a:pt x="174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2" y="471"/>
                  </a:lnTo>
                  <a:lnTo>
                    <a:pt x="172" y="470"/>
                  </a:lnTo>
                  <a:lnTo>
                    <a:pt x="172" y="470"/>
                  </a:lnTo>
                  <a:lnTo>
                    <a:pt x="169" y="470"/>
                  </a:lnTo>
                  <a:lnTo>
                    <a:pt x="168" y="468"/>
                  </a:lnTo>
                  <a:lnTo>
                    <a:pt x="166" y="470"/>
                  </a:lnTo>
                  <a:lnTo>
                    <a:pt x="164" y="470"/>
                  </a:lnTo>
                  <a:lnTo>
                    <a:pt x="163" y="471"/>
                  </a:lnTo>
                  <a:lnTo>
                    <a:pt x="161" y="471"/>
                  </a:lnTo>
                  <a:lnTo>
                    <a:pt x="161" y="473"/>
                  </a:lnTo>
                  <a:lnTo>
                    <a:pt x="160" y="474"/>
                  </a:lnTo>
                  <a:lnTo>
                    <a:pt x="160" y="476"/>
                  </a:lnTo>
                  <a:lnTo>
                    <a:pt x="160" y="478"/>
                  </a:lnTo>
                  <a:lnTo>
                    <a:pt x="160" y="478"/>
                  </a:lnTo>
                  <a:lnTo>
                    <a:pt x="161" y="479"/>
                  </a:lnTo>
                  <a:lnTo>
                    <a:pt x="160" y="482"/>
                  </a:lnTo>
                  <a:lnTo>
                    <a:pt x="158" y="487"/>
                  </a:lnTo>
                  <a:lnTo>
                    <a:pt x="157" y="489"/>
                  </a:lnTo>
                  <a:lnTo>
                    <a:pt x="157" y="490"/>
                  </a:lnTo>
                  <a:lnTo>
                    <a:pt x="155" y="492"/>
                  </a:lnTo>
                  <a:lnTo>
                    <a:pt x="153" y="495"/>
                  </a:lnTo>
                  <a:lnTo>
                    <a:pt x="152" y="496"/>
                  </a:lnTo>
                  <a:lnTo>
                    <a:pt x="150" y="498"/>
                  </a:lnTo>
                  <a:lnTo>
                    <a:pt x="150" y="500"/>
                  </a:lnTo>
                  <a:lnTo>
                    <a:pt x="147" y="503"/>
                  </a:lnTo>
                  <a:lnTo>
                    <a:pt x="147" y="504"/>
                  </a:lnTo>
                  <a:lnTo>
                    <a:pt x="146" y="506"/>
                  </a:lnTo>
                  <a:lnTo>
                    <a:pt x="144" y="507"/>
                  </a:lnTo>
                  <a:lnTo>
                    <a:pt x="141" y="509"/>
                  </a:lnTo>
                  <a:lnTo>
                    <a:pt x="138" y="511"/>
                  </a:lnTo>
                  <a:lnTo>
                    <a:pt x="138" y="512"/>
                  </a:lnTo>
                  <a:lnTo>
                    <a:pt x="136" y="512"/>
                  </a:lnTo>
                  <a:lnTo>
                    <a:pt x="134" y="512"/>
                  </a:lnTo>
                  <a:lnTo>
                    <a:pt x="134" y="511"/>
                  </a:lnTo>
                  <a:lnTo>
                    <a:pt x="134" y="509"/>
                  </a:lnTo>
                  <a:lnTo>
                    <a:pt x="134" y="509"/>
                  </a:lnTo>
                  <a:lnTo>
                    <a:pt x="133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28" y="506"/>
                  </a:lnTo>
                  <a:lnTo>
                    <a:pt x="130" y="506"/>
                  </a:lnTo>
                  <a:lnTo>
                    <a:pt x="128" y="507"/>
                  </a:lnTo>
                  <a:lnTo>
                    <a:pt x="127" y="507"/>
                  </a:lnTo>
                  <a:lnTo>
                    <a:pt x="127" y="507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30" y="503"/>
                  </a:lnTo>
                  <a:lnTo>
                    <a:pt x="131" y="500"/>
                  </a:lnTo>
                  <a:lnTo>
                    <a:pt x="134" y="495"/>
                  </a:lnTo>
                  <a:lnTo>
                    <a:pt x="134" y="493"/>
                  </a:lnTo>
                  <a:lnTo>
                    <a:pt x="134" y="490"/>
                  </a:lnTo>
                  <a:lnTo>
                    <a:pt x="134" y="489"/>
                  </a:lnTo>
                  <a:lnTo>
                    <a:pt x="134" y="487"/>
                  </a:lnTo>
                  <a:lnTo>
                    <a:pt x="131" y="484"/>
                  </a:lnTo>
                  <a:lnTo>
                    <a:pt x="128" y="482"/>
                  </a:lnTo>
                  <a:lnTo>
                    <a:pt x="127" y="482"/>
                  </a:lnTo>
                  <a:lnTo>
                    <a:pt x="125" y="481"/>
                  </a:lnTo>
                  <a:lnTo>
                    <a:pt x="123" y="481"/>
                  </a:lnTo>
                  <a:lnTo>
                    <a:pt x="122" y="479"/>
                  </a:lnTo>
                  <a:lnTo>
                    <a:pt x="119" y="478"/>
                  </a:lnTo>
                  <a:lnTo>
                    <a:pt x="116" y="476"/>
                  </a:lnTo>
                  <a:lnTo>
                    <a:pt x="114" y="474"/>
                  </a:lnTo>
                  <a:lnTo>
                    <a:pt x="114" y="474"/>
                  </a:lnTo>
                  <a:lnTo>
                    <a:pt x="114" y="473"/>
                  </a:lnTo>
                  <a:lnTo>
                    <a:pt x="114" y="473"/>
                  </a:lnTo>
                  <a:lnTo>
                    <a:pt x="114" y="471"/>
                  </a:lnTo>
                  <a:lnTo>
                    <a:pt x="114" y="471"/>
                  </a:lnTo>
                  <a:lnTo>
                    <a:pt x="116" y="470"/>
                  </a:lnTo>
                  <a:lnTo>
                    <a:pt x="119" y="468"/>
                  </a:lnTo>
                  <a:lnTo>
                    <a:pt x="122" y="466"/>
                  </a:lnTo>
                  <a:lnTo>
                    <a:pt x="122" y="466"/>
                  </a:lnTo>
                  <a:lnTo>
                    <a:pt x="123" y="466"/>
                  </a:lnTo>
                  <a:lnTo>
                    <a:pt x="123" y="466"/>
                  </a:lnTo>
                  <a:lnTo>
                    <a:pt x="125" y="465"/>
                  </a:lnTo>
                  <a:lnTo>
                    <a:pt x="125" y="463"/>
                  </a:lnTo>
                  <a:lnTo>
                    <a:pt x="127" y="460"/>
                  </a:lnTo>
                  <a:lnTo>
                    <a:pt x="127" y="459"/>
                  </a:lnTo>
                  <a:lnTo>
                    <a:pt x="128" y="454"/>
                  </a:lnTo>
                  <a:lnTo>
                    <a:pt x="128" y="452"/>
                  </a:lnTo>
                  <a:lnTo>
                    <a:pt x="130" y="451"/>
                  </a:lnTo>
                  <a:lnTo>
                    <a:pt x="128" y="449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6"/>
                  </a:lnTo>
                  <a:lnTo>
                    <a:pt x="128" y="443"/>
                  </a:lnTo>
                  <a:lnTo>
                    <a:pt x="128" y="441"/>
                  </a:lnTo>
                  <a:lnTo>
                    <a:pt x="128" y="441"/>
                  </a:lnTo>
                  <a:lnTo>
                    <a:pt x="128" y="440"/>
                  </a:lnTo>
                  <a:lnTo>
                    <a:pt x="127" y="440"/>
                  </a:lnTo>
                  <a:lnTo>
                    <a:pt x="127" y="438"/>
                  </a:lnTo>
                  <a:lnTo>
                    <a:pt x="125" y="437"/>
                  </a:lnTo>
                  <a:lnTo>
                    <a:pt x="127" y="435"/>
                  </a:lnTo>
                  <a:lnTo>
                    <a:pt x="127" y="435"/>
                  </a:lnTo>
                  <a:lnTo>
                    <a:pt x="128" y="438"/>
                  </a:lnTo>
                  <a:lnTo>
                    <a:pt x="128" y="437"/>
                  </a:lnTo>
                  <a:lnTo>
                    <a:pt x="128" y="437"/>
                  </a:lnTo>
                  <a:lnTo>
                    <a:pt x="130" y="435"/>
                  </a:lnTo>
                  <a:lnTo>
                    <a:pt x="130" y="435"/>
                  </a:lnTo>
                  <a:lnTo>
                    <a:pt x="128" y="433"/>
                  </a:lnTo>
                  <a:lnTo>
                    <a:pt x="128" y="433"/>
                  </a:lnTo>
                  <a:lnTo>
                    <a:pt x="127" y="433"/>
                  </a:lnTo>
                  <a:lnTo>
                    <a:pt x="125" y="433"/>
                  </a:lnTo>
                  <a:lnTo>
                    <a:pt x="125" y="433"/>
                  </a:lnTo>
                  <a:lnTo>
                    <a:pt x="123" y="433"/>
                  </a:lnTo>
                  <a:lnTo>
                    <a:pt x="123" y="432"/>
                  </a:lnTo>
                  <a:lnTo>
                    <a:pt x="123" y="430"/>
                  </a:lnTo>
                  <a:lnTo>
                    <a:pt x="122" y="430"/>
                  </a:lnTo>
                  <a:lnTo>
                    <a:pt x="120" y="426"/>
                  </a:lnTo>
                  <a:lnTo>
                    <a:pt x="120" y="426"/>
                  </a:lnTo>
                  <a:lnTo>
                    <a:pt x="123" y="427"/>
                  </a:lnTo>
                  <a:lnTo>
                    <a:pt x="123" y="427"/>
                  </a:lnTo>
                  <a:lnTo>
                    <a:pt x="123" y="426"/>
                  </a:lnTo>
                  <a:lnTo>
                    <a:pt x="123" y="426"/>
                  </a:lnTo>
                  <a:lnTo>
                    <a:pt x="123" y="424"/>
                  </a:lnTo>
                  <a:lnTo>
                    <a:pt x="122" y="424"/>
                  </a:lnTo>
                  <a:lnTo>
                    <a:pt x="122" y="422"/>
                  </a:lnTo>
                  <a:lnTo>
                    <a:pt x="123" y="422"/>
                  </a:lnTo>
                  <a:lnTo>
                    <a:pt x="123" y="422"/>
                  </a:lnTo>
                  <a:lnTo>
                    <a:pt x="122" y="421"/>
                  </a:lnTo>
                  <a:lnTo>
                    <a:pt x="120" y="421"/>
                  </a:lnTo>
                  <a:lnTo>
                    <a:pt x="120" y="421"/>
                  </a:lnTo>
                  <a:lnTo>
                    <a:pt x="122" y="422"/>
                  </a:lnTo>
                  <a:lnTo>
                    <a:pt x="120" y="422"/>
                  </a:lnTo>
                  <a:lnTo>
                    <a:pt x="117" y="419"/>
                  </a:lnTo>
                  <a:lnTo>
                    <a:pt x="117" y="418"/>
                  </a:lnTo>
                  <a:lnTo>
                    <a:pt x="116" y="416"/>
                  </a:lnTo>
                  <a:lnTo>
                    <a:pt x="116" y="418"/>
                  </a:lnTo>
                  <a:lnTo>
                    <a:pt x="116" y="418"/>
                  </a:lnTo>
                  <a:lnTo>
                    <a:pt x="117" y="421"/>
                  </a:lnTo>
                  <a:lnTo>
                    <a:pt x="119" y="422"/>
                  </a:lnTo>
                  <a:lnTo>
                    <a:pt x="119" y="422"/>
                  </a:lnTo>
                  <a:lnTo>
                    <a:pt x="119" y="424"/>
                  </a:lnTo>
                  <a:lnTo>
                    <a:pt x="119" y="424"/>
                  </a:lnTo>
                  <a:lnTo>
                    <a:pt x="117" y="424"/>
                  </a:lnTo>
                  <a:lnTo>
                    <a:pt x="117" y="422"/>
                  </a:lnTo>
                  <a:lnTo>
                    <a:pt x="116" y="421"/>
                  </a:lnTo>
                  <a:lnTo>
                    <a:pt x="109" y="410"/>
                  </a:lnTo>
                  <a:lnTo>
                    <a:pt x="109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12" y="407"/>
                  </a:lnTo>
                  <a:lnTo>
                    <a:pt x="111" y="407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09" y="408"/>
                  </a:lnTo>
                  <a:lnTo>
                    <a:pt x="108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5" y="405"/>
                  </a:lnTo>
                  <a:lnTo>
                    <a:pt x="106" y="403"/>
                  </a:lnTo>
                  <a:lnTo>
                    <a:pt x="106" y="402"/>
                  </a:lnTo>
                  <a:lnTo>
                    <a:pt x="105" y="400"/>
                  </a:lnTo>
                  <a:lnTo>
                    <a:pt x="103" y="399"/>
                  </a:lnTo>
                  <a:lnTo>
                    <a:pt x="101" y="396"/>
                  </a:lnTo>
                  <a:lnTo>
                    <a:pt x="98" y="392"/>
                  </a:lnTo>
                  <a:lnTo>
                    <a:pt x="101" y="392"/>
                  </a:lnTo>
                  <a:lnTo>
                    <a:pt x="103" y="392"/>
                  </a:lnTo>
                  <a:close/>
                  <a:moveTo>
                    <a:pt x="332" y="11"/>
                  </a:moveTo>
                  <a:lnTo>
                    <a:pt x="332" y="11"/>
                  </a:lnTo>
                  <a:lnTo>
                    <a:pt x="332" y="11"/>
                  </a:lnTo>
                  <a:lnTo>
                    <a:pt x="332" y="13"/>
                  </a:lnTo>
                  <a:lnTo>
                    <a:pt x="332" y="13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close/>
                  <a:moveTo>
                    <a:pt x="313" y="0"/>
                  </a:move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6" name="Freeform 182">
              <a:extLst>
                <a:ext uri="{FF2B5EF4-FFF2-40B4-BE49-F238E27FC236}">
                  <a16:creationId xmlns:a16="http://schemas.microsoft.com/office/drawing/2014/main" id="{AB2EA7EC-8584-4B2A-A708-ADE7E23119BD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4412" y="4895431"/>
              <a:ext cx="380099" cy="352810"/>
            </a:xfrm>
            <a:custGeom>
              <a:avLst/>
              <a:gdLst>
                <a:gd name="T0" fmla="*/ 25 w 195"/>
                <a:gd name="T1" fmla="*/ 0 h 181"/>
                <a:gd name="T2" fmla="*/ 30 w 195"/>
                <a:gd name="T3" fmla="*/ 5 h 181"/>
                <a:gd name="T4" fmla="*/ 33 w 195"/>
                <a:gd name="T5" fmla="*/ 6 h 181"/>
                <a:gd name="T6" fmla="*/ 47 w 195"/>
                <a:gd name="T7" fmla="*/ 6 h 181"/>
                <a:gd name="T8" fmla="*/ 69 w 195"/>
                <a:gd name="T9" fmla="*/ 6 h 181"/>
                <a:gd name="T10" fmla="*/ 88 w 195"/>
                <a:gd name="T11" fmla="*/ 6 h 181"/>
                <a:gd name="T12" fmla="*/ 98 w 195"/>
                <a:gd name="T13" fmla="*/ 6 h 181"/>
                <a:gd name="T14" fmla="*/ 102 w 195"/>
                <a:gd name="T15" fmla="*/ 13 h 181"/>
                <a:gd name="T16" fmla="*/ 110 w 195"/>
                <a:gd name="T17" fmla="*/ 13 h 181"/>
                <a:gd name="T18" fmla="*/ 126 w 195"/>
                <a:gd name="T19" fmla="*/ 14 h 181"/>
                <a:gd name="T20" fmla="*/ 132 w 195"/>
                <a:gd name="T21" fmla="*/ 16 h 181"/>
                <a:gd name="T22" fmla="*/ 140 w 195"/>
                <a:gd name="T23" fmla="*/ 16 h 181"/>
                <a:gd name="T24" fmla="*/ 157 w 195"/>
                <a:gd name="T25" fmla="*/ 13 h 181"/>
                <a:gd name="T26" fmla="*/ 175 w 195"/>
                <a:gd name="T27" fmla="*/ 9 h 181"/>
                <a:gd name="T28" fmla="*/ 189 w 195"/>
                <a:gd name="T29" fmla="*/ 8 h 181"/>
                <a:gd name="T30" fmla="*/ 195 w 195"/>
                <a:gd name="T31" fmla="*/ 13 h 181"/>
                <a:gd name="T32" fmla="*/ 186 w 195"/>
                <a:gd name="T33" fmla="*/ 16 h 181"/>
                <a:gd name="T34" fmla="*/ 181 w 195"/>
                <a:gd name="T35" fmla="*/ 16 h 181"/>
                <a:gd name="T36" fmla="*/ 176 w 195"/>
                <a:gd name="T37" fmla="*/ 19 h 181"/>
                <a:gd name="T38" fmla="*/ 172 w 195"/>
                <a:gd name="T39" fmla="*/ 22 h 181"/>
                <a:gd name="T40" fmla="*/ 167 w 195"/>
                <a:gd name="T41" fmla="*/ 16 h 181"/>
                <a:gd name="T42" fmla="*/ 156 w 195"/>
                <a:gd name="T43" fmla="*/ 17 h 181"/>
                <a:gd name="T44" fmla="*/ 134 w 195"/>
                <a:gd name="T45" fmla="*/ 21 h 181"/>
                <a:gd name="T46" fmla="*/ 134 w 195"/>
                <a:gd name="T47" fmla="*/ 41 h 181"/>
                <a:gd name="T48" fmla="*/ 134 w 195"/>
                <a:gd name="T49" fmla="*/ 66 h 181"/>
                <a:gd name="T50" fmla="*/ 120 w 195"/>
                <a:gd name="T51" fmla="*/ 76 h 181"/>
                <a:gd name="T52" fmla="*/ 120 w 195"/>
                <a:gd name="T53" fmla="*/ 91 h 181"/>
                <a:gd name="T54" fmla="*/ 120 w 195"/>
                <a:gd name="T55" fmla="*/ 109 h 181"/>
                <a:gd name="T56" fmla="*/ 118 w 195"/>
                <a:gd name="T57" fmla="*/ 173 h 181"/>
                <a:gd name="T58" fmla="*/ 112 w 195"/>
                <a:gd name="T59" fmla="*/ 178 h 181"/>
                <a:gd name="T60" fmla="*/ 109 w 195"/>
                <a:gd name="T61" fmla="*/ 181 h 181"/>
                <a:gd name="T62" fmla="*/ 99 w 195"/>
                <a:gd name="T63" fmla="*/ 180 h 181"/>
                <a:gd name="T64" fmla="*/ 88 w 195"/>
                <a:gd name="T65" fmla="*/ 180 h 181"/>
                <a:gd name="T66" fmla="*/ 82 w 195"/>
                <a:gd name="T67" fmla="*/ 176 h 181"/>
                <a:gd name="T68" fmla="*/ 82 w 195"/>
                <a:gd name="T69" fmla="*/ 173 h 181"/>
                <a:gd name="T70" fmla="*/ 80 w 195"/>
                <a:gd name="T71" fmla="*/ 170 h 181"/>
                <a:gd name="T72" fmla="*/ 77 w 195"/>
                <a:gd name="T73" fmla="*/ 167 h 181"/>
                <a:gd name="T74" fmla="*/ 74 w 195"/>
                <a:gd name="T75" fmla="*/ 172 h 181"/>
                <a:gd name="T76" fmla="*/ 72 w 195"/>
                <a:gd name="T77" fmla="*/ 175 h 181"/>
                <a:gd name="T78" fmla="*/ 69 w 195"/>
                <a:gd name="T79" fmla="*/ 176 h 181"/>
                <a:gd name="T80" fmla="*/ 58 w 195"/>
                <a:gd name="T81" fmla="*/ 167 h 181"/>
                <a:gd name="T82" fmla="*/ 50 w 195"/>
                <a:gd name="T83" fmla="*/ 148 h 181"/>
                <a:gd name="T84" fmla="*/ 49 w 195"/>
                <a:gd name="T85" fmla="*/ 143 h 181"/>
                <a:gd name="T86" fmla="*/ 46 w 195"/>
                <a:gd name="T87" fmla="*/ 129 h 181"/>
                <a:gd name="T88" fmla="*/ 44 w 195"/>
                <a:gd name="T89" fmla="*/ 118 h 181"/>
                <a:gd name="T90" fmla="*/ 41 w 195"/>
                <a:gd name="T91" fmla="*/ 99 h 181"/>
                <a:gd name="T92" fmla="*/ 39 w 195"/>
                <a:gd name="T93" fmla="*/ 90 h 181"/>
                <a:gd name="T94" fmla="*/ 41 w 195"/>
                <a:gd name="T95" fmla="*/ 87 h 181"/>
                <a:gd name="T96" fmla="*/ 33 w 195"/>
                <a:gd name="T97" fmla="*/ 71 h 181"/>
                <a:gd name="T98" fmla="*/ 23 w 195"/>
                <a:gd name="T99" fmla="*/ 54 h 181"/>
                <a:gd name="T100" fmla="*/ 9 w 195"/>
                <a:gd name="T101" fmla="*/ 27 h 181"/>
                <a:gd name="T102" fmla="*/ 1 w 195"/>
                <a:gd name="T103" fmla="*/ 16 h 181"/>
                <a:gd name="T104" fmla="*/ 3 w 195"/>
                <a:gd name="T105" fmla="*/ 5 h 181"/>
                <a:gd name="T106" fmla="*/ 9 w 195"/>
                <a:gd name="T107" fmla="*/ 3 h 181"/>
                <a:gd name="T108" fmla="*/ 16 w 195"/>
                <a:gd name="T109" fmla="*/ 2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95" h="181">
                  <a:moveTo>
                    <a:pt x="20" y="0"/>
                  </a:moveTo>
                  <a:lnTo>
                    <a:pt x="22" y="0"/>
                  </a:lnTo>
                  <a:lnTo>
                    <a:pt x="23" y="0"/>
                  </a:lnTo>
                  <a:lnTo>
                    <a:pt x="25" y="0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6" y="6"/>
                  </a:lnTo>
                  <a:lnTo>
                    <a:pt x="39" y="6"/>
                  </a:lnTo>
                  <a:lnTo>
                    <a:pt x="42" y="6"/>
                  </a:lnTo>
                  <a:lnTo>
                    <a:pt x="47" y="6"/>
                  </a:lnTo>
                  <a:lnTo>
                    <a:pt x="53" y="6"/>
                  </a:lnTo>
                  <a:lnTo>
                    <a:pt x="58" y="6"/>
                  </a:lnTo>
                  <a:lnTo>
                    <a:pt x="64" y="6"/>
                  </a:lnTo>
                  <a:lnTo>
                    <a:pt x="69" y="6"/>
                  </a:lnTo>
                  <a:lnTo>
                    <a:pt x="75" y="6"/>
                  </a:lnTo>
                  <a:lnTo>
                    <a:pt x="80" y="6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93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98" y="6"/>
                  </a:lnTo>
                  <a:lnTo>
                    <a:pt x="98" y="8"/>
                  </a:lnTo>
                  <a:lnTo>
                    <a:pt x="99" y="9"/>
                  </a:lnTo>
                  <a:lnTo>
                    <a:pt x="101" y="11"/>
                  </a:lnTo>
                  <a:lnTo>
                    <a:pt x="102" y="13"/>
                  </a:lnTo>
                  <a:lnTo>
                    <a:pt x="105" y="13"/>
                  </a:lnTo>
                  <a:lnTo>
                    <a:pt x="107" y="13"/>
                  </a:lnTo>
                  <a:lnTo>
                    <a:pt x="109" y="13"/>
                  </a:lnTo>
                  <a:lnTo>
                    <a:pt x="110" y="13"/>
                  </a:lnTo>
                  <a:lnTo>
                    <a:pt x="115" y="14"/>
                  </a:lnTo>
                  <a:lnTo>
                    <a:pt x="118" y="14"/>
                  </a:lnTo>
                  <a:lnTo>
                    <a:pt x="123" y="13"/>
                  </a:lnTo>
                  <a:lnTo>
                    <a:pt x="126" y="14"/>
                  </a:lnTo>
                  <a:lnTo>
                    <a:pt x="128" y="14"/>
                  </a:lnTo>
                  <a:lnTo>
                    <a:pt x="129" y="16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5" y="14"/>
                  </a:lnTo>
                  <a:lnTo>
                    <a:pt x="139" y="14"/>
                  </a:lnTo>
                  <a:lnTo>
                    <a:pt x="140" y="16"/>
                  </a:lnTo>
                  <a:lnTo>
                    <a:pt x="140" y="16"/>
                  </a:lnTo>
                  <a:lnTo>
                    <a:pt x="145" y="14"/>
                  </a:lnTo>
                  <a:lnTo>
                    <a:pt x="148" y="14"/>
                  </a:lnTo>
                  <a:lnTo>
                    <a:pt x="153" y="13"/>
                  </a:lnTo>
                  <a:lnTo>
                    <a:pt x="157" y="13"/>
                  </a:lnTo>
                  <a:lnTo>
                    <a:pt x="164" y="11"/>
                  </a:lnTo>
                  <a:lnTo>
                    <a:pt x="169" y="9"/>
                  </a:lnTo>
                  <a:lnTo>
                    <a:pt x="172" y="9"/>
                  </a:lnTo>
                  <a:lnTo>
                    <a:pt x="175" y="9"/>
                  </a:lnTo>
                  <a:lnTo>
                    <a:pt x="178" y="8"/>
                  </a:lnTo>
                  <a:lnTo>
                    <a:pt x="181" y="8"/>
                  </a:lnTo>
                  <a:lnTo>
                    <a:pt x="181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9"/>
                  </a:lnTo>
                  <a:lnTo>
                    <a:pt x="194" y="9"/>
                  </a:lnTo>
                  <a:lnTo>
                    <a:pt x="195" y="13"/>
                  </a:lnTo>
                  <a:lnTo>
                    <a:pt x="195" y="13"/>
                  </a:lnTo>
                  <a:lnTo>
                    <a:pt x="191" y="13"/>
                  </a:lnTo>
                  <a:lnTo>
                    <a:pt x="189" y="14"/>
                  </a:lnTo>
                  <a:lnTo>
                    <a:pt x="186" y="16"/>
                  </a:lnTo>
                  <a:lnTo>
                    <a:pt x="184" y="16"/>
                  </a:lnTo>
                  <a:lnTo>
                    <a:pt x="184" y="16"/>
                  </a:lnTo>
                  <a:lnTo>
                    <a:pt x="183" y="16"/>
                  </a:lnTo>
                  <a:lnTo>
                    <a:pt x="181" y="16"/>
                  </a:lnTo>
                  <a:lnTo>
                    <a:pt x="180" y="17"/>
                  </a:lnTo>
                  <a:lnTo>
                    <a:pt x="178" y="17"/>
                  </a:lnTo>
                  <a:lnTo>
                    <a:pt x="176" y="19"/>
                  </a:lnTo>
                  <a:lnTo>
                    <a:pt x="176" y="19"/>
                  </a:lnTo>
                  <a:lnTo>
                    <a:pt x="173" y="22"/>
                  </a:lnTo>
                  <a:lnTo>
                    <a:pt x="173" y="22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2" y="21"/>
                  </a:lnTo>
                  <a:lnTo>
                    <a:pt x="170" y="19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5" y="16"/>
                  </a:lnTo>
                  <a:lnTo>
                    <a:pt x="159" y="16"/>
                  </a:lnTo>
                  <a:lnTo>
                    <a:pt x="156" y="17"/>
                  </a:lnTo>
                  <a:lnTo>
                    <a:pt x="150" y="19"/>
                  </a:lnTo>
                  <a:lnTo>
                    <a:pt x="142" y="19"/>
                  </a:lnTo>
                  <a:lnTo>
                    <a:pt x="137" y="21"/>
                  </a:lnTo>
                  <a:lnTo>
                    <a:pt x="134" y="21"/>
                  </a:lnTo>
                  <a:lnTo>
                    <a:pt x="134" y="24"/>
                  </a:lnTo>
                  <a:lnTo>
                    <a:pt x="134" y="30"/>
                  </a:lnTo>
                  <a:lnTo>
                    <a:pt x="134" y="35"/>
                  </a:lnTo>
                  <a:lnTo>
                    <a:pt x="134" y="41"/>
                  </a:lnTo>
                  <a:lnTo>
                    <a:pt x="134" y="47"/>
                  </a:lnTo>
                  <a:lnTo>
                    <a:pt x="134" y="54"/>
                  </a:lnTo>
                  <a:lnTo>
                    <a:pt x="134" y="60"/>
                  </a:lnTo>
                  <a:lnTo>
                    <a:pt x="134" y="66"/>
                  </a:lnTo>
                  <a:lnTo>
                    <a:pt x="134" y="72"/>
                  </a:lnTo>
                  <a:lnTo>
                    <a:pt x="134" y="74"/>
                  </a:lnTo>
                  <a:lnTo>
                    <a:pt x="134" y="76"/>
                  </a:lnTo>
                  <a:lnTo>
                    <a:pt x="120" y="76"/>
                  </a:lnTo>
                  <a:lnTo>
                    <a:pt x="120" y="79"/>
                  </a:lnTo>
                  <a:lnTo>
                    <a:pt x="120" y="84"/>
                  </a:lnTo>
                  <a:lnTo>
                    <a:pt x="120" y="88"/>
                  </a:lnTo>
                  <a:lnTo>
                    <a:pt x="120" y="91"/>
                  </a:lnTo>
                  <a:lnTo>
                    <a:pt x="120" y="96"/>
                  </a:lnTo>
                  <a:lnTo>
                    <a:pt x="120" y="101"/>
                  </a:lnTo>
                  <a:lnTo>
                    <a:pt x="120" y="106"/>
                  </a:lnTo>
                  <a:lnTo>
                    <a:pt x="120" y="109"/>
                  </a:lnTo>
                  <a:lnTo>
                    <a:pt x="120" y="113"/>
                  </a:lnTo>
                  <a:lnTo>
                    <a:pt x="120" y="117"/>
                  </a:lnTo>
                  <a:lnTo>
                    <a:pt x="120" y="173"/>
                  </a:lnTo>
                  <a:lnTo>
                    <a:pt x="118" y="173"/>
                  </a:lnTo>
                  <a:lnTo>
                    <a:pt x="115" y="175"/>
                  </a:lnTo>
                  <a:lnTo>
                    <a:pt x="113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0" y="178"/>
                  </a:lnTo>
                  <a:lnTo>
                    <a:pt x="109" y="180"/>
                  </a:lnTo>
                  <a:lnTo>
                    <a:pt x="110" y="180"/>
                  </a:lnTo>
                  <a:lnTo>
                    <a:pt x="109" y="181"/>
                  </a:lnTo>
                  <a:lnTo>
                    <a:pt x="107" y="181"/>
                  </a:lnTo>
                  <a:lnTo>
                    <a:pt x="105" y="181"/>
                  </a:lnTo>
                  <a:lnTo>
                    <a:pt x="104" y="181"/>
                  </a:lnTo>
                  <a:lnTo>
                    <a:pt x="99" y="180"/>
                  </a:lnTo>
                  <a:lnTo>
                    <a:pt x="96" y="181"/>
                  </a:lnTo>
                  <a:lnTo>
                    <a:pt x="93" y="181"/>
                  </a:lnTo>
                  <a:lnTo>
                    <a:pt x="91" y="180"/>
                  </a:lnTo>
                  <a:lnTo>
                    <a:pt x="88" y="180"/>
                  </a:lnTo>
                  <a:lnTo>
                    <a:pt x="87" y="180"/>
                  </a:lnTo>
                  <a:lnTo>
                    <a:pt x="85" y="178"/>
                  </a:lnTo>
                  <a:lnTo>
                    <a:pt x="83" y="178"/>
                  </a:lnTo>
                  <a:lnTo>
                    <a:pt x="82" y="176"/>
                  </a:lnTo>
                  <a:lnTo>
                    <a:pt x="82" y="176"/>
                  </a:lnTo>
                  <a:lnTo>
                    <a:pt x="82" y="175"/>
                  </a:lnTo>
                  <a:lnTo>
                    <a:pt x="82" y="173"/>
                  </a:lnTo>
                  <a:lnTo>
                    <a:pt x="82" y="173"/>
                  </a:lnTo>
                  <a:lnTo>
                    <a:pt x="82" y="172"/>
                  </a:lnTo>
                  <a:lnTo>
                    <a:pt x="82" y="172"/>
                  </a:lnTo>
                  <a:lnTo>
                    <a:pt x="82" y="170"/>
                  </a:lnTo>
                  <a:lnTo>
                    <a:pt x="80" y="170"/>
                  </a:lnTo>
                  <a:lnTo>
                    <a:pt x="80" y="170"/>
                  </a:lnTo>
                  <a:lnTo>
                    <a:pt x="79" y="169"/>
                  </a:lnTo>
                  <a:lnTo>
                    <a:pt x="79" y="169"/>
                  </a:lnTo>
                  <a:lnTo>
                    <a:pt x="77" y="167"/>
                  </a:lnTo>
                  <a:lnTo>
                    <a:pt x="75" y="169"/>
                  </a:lnTo>
                  <a:lnTo>
                    <a:pt x="75" y="169"/>
                  </a:lnTo>
                  <a:lnTo>
                    <a:pt x="74" y="170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74" y="173"/>
                  </a:lnTo>
                  <a:lnTo>
                    <a:pt x="72" y="173"/>
                  </a:lnTo>
                  <a:lnTo>
                    <a:pt x="72" y="175"/>
                  </a:lnTo>
                  <a:lnTo>
                    <a:pt x="72" y="175"/>
                  </a:lnTo>
                  <a:lnTo>
                    <a:pt x="71" y="175"/>
                  </a:lnTo>
                  <a:lnTo>
                    <a:pt x="69" y="176"/>
                  </a:lnTo>
                  <a:lnTo>
                    <a:pt x="69" y="176"/>
                  </a:lnTo>
                  <a:lnTo>
                    <a:pt x="68" y="175"/>
                  </a:lnTo>
                  <a:lnTo>
                    <a:pt x="63" y="170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1"/>
                  </a:lnTo>
                  <a:lnTo>
                    <a:pt x="50" y="148"/>
                  </a:lnTo>
                  <a:lnTo>
                    <a:pt x="49" y="147"/>
                  </a:lnTo>
                  <a:lnTo>
                    <a:pt x="50" y="145"/>
                  </a:lnTo>
                  <a:lnTo>
                    <a:pt x="50" y="143"/>
                  </a:lnTo>
                  <a:lnTo>
                    <a:pt x="49" y="143"/>
                  </a:lnTo>
                  <a:lnTo>
                    <a:pt x="47" y="140"/>
                  </a:lnTo>
                  <a:lnTo>
                    <a:pt x="47" y="136"/>
                  </a:lnTo>
                  <a:lnTo>
                    <a:pt x="46" y="132"/>
                  </a:lnTo>
                  <a:lnTo>
                    <a:pt x="46" y="129"/>
                  </a:lnTo>
                  <a:lnTo>
                    <a:pt x="46" y="126"/>
                  </a:lnTo>
                  <a:lnTo>
                    <a:pt x="46" y="124"/>
                  </a:lnTo>
                  <a:lnTo>
                    <a:pt x="46" y="121"/>
                  </a:lnTo>
                  <a:lnTo>
                    <a:pt x="44" y="118"/>
                  </a:lnTo>
                  <a:lnTo>
                    <a:pt x="42" y="113"/>
                  </a:lnTo>
                  <a:lnTo>
                    <a:pt x="41" y="109"/>
                  </a:lnTo>
                  <a:lnTo>
                    <a:pt x="41" y="106"/>
                  </a:lnTo>
                  <a:lnTo>
                    <a:pt x="41" y="99"/>
                  </a:lnTo>
                  <a:lnTo>
                    <a:pt x="39" y="98"/>
                  </a:lnTo>
                  <a:lnTo>
                    <a:pt x="39" y="95"/>
                  </a:lnTo>
                  <a:lnTo>
                    <a:pt x="39" y="91"/>
                  </a:lnTo>
                  <a:lnTo>
                    <a:pt x="39" y="90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41" y="90"/>
                  </a:lnTo>
                  <a:lnTo>
                    <a:pt x="41" y="87"/>
                  </a:lnTo>
                  <a:lnTo>
                    <a:pt x="41" y="85"/>
                  </a:lnTo>
                  <a:lnTo>
                    <a:pt x="39" y="82"/>
                  </a:lnTo>
                  <a:lnTo>
                    <a:pt x="38" y="79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31" y="68"/>
                  </a:lnTo>
                  <a:lnTo>
                    <a:pt x="25" y="58"/>
                  </a:lnTo>
                  <a:lnTo>
                    <a:pt x="23" y="54"/>
                  </a:lnTo>
                  <a:lnTo>
                    <a:pt x="22" y="47"/>
                  </a:lnTo>
                  <a:lnTo>
                    <a:pt x="19" y="46"/>
                  </a:lnTo>
                  <a:lnTo>
                    <a:pt x="11" y="30"/>
                  </a:lnTo>
                  <a:lnTo>
                    <a:pt x="9" y="27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19"/>
                  </a:lnTo>
                  <a:lnTo>
                    <a:pt x="1" y="16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5"/>
                  </a:lnTo>
                  <a:lnTo>
                    <a:pt x="3" y="5"/>
                  </a:lnTo>
                  <a:lnTo>
                    <a:pt x="5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9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7" name="Freeform 183">
              <a:extLst>
                <a:ext uri="{FF2B5EF4-FFF2-40B4-BE49-F238E27FC236}">
                  <a16:creationId xmlns:a16="http://schemas.microsoft.com/office/drawing/2014/main" id="{5731D4CF-6F80-4373-B60D-168D9F0CB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9505" y="495390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2 h 3"/>
                <a:gd name="T4" fmla="*/ 2 w 3"/>
                <a:gd name="T5" fmla="*/ 2 h 3"/>
                <a:gd name="T6" fmla="*/ 2 w 3"/>
                <a:gd name="T7" fmla="*/ 3 h 3"/>
                <a:gd name="T8" fmla="*/ 0 w 3"/>
                <a:gd name="T9" fmla="*/ 2 h 3"/>
                <a:gd name="T10" fmla="*/ 0 w 3"/>
                <a:gd name="T11" fmla="*/ 0 h 3"/>
                <a:gd name="T12" fmla="*/ 2 w 3"/>
                <a:gd name="T13" fmla="*/ 0 h 3"/>
                <a:gd name="T14" fmla="*/ 2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8" name="Freeform 184">
              <a:extLst>
                <a:ext uri="{FF2B5EF4-FFF2-40B4-BE49-F238E27FC236}">
                  <a16:creationId xmlns:a16="http://schemas.microsoft.com/office/drawing/2014/main" id="{9F30DBEA-C4E0-4898-85C0-0B1312B74A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68465" y="4431517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9" name="Freeform 185">
              <a:extLst>
                <a:ext uri="{FF2B5EF4-FFF2-40B4-BE49-F238E27FC236}">
                  <a16:creationId xmlns:a16="http://schemas.microsoft.com/office/drawing/2014/main" id="{1583E5BA-8F08-4646-942C-E954878F13F5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0243" y="3538773"/>
              <a:ext cx="228060" cy="122802"/>
            </a:xfrm>
            <a:custGeom>
              <a:avLst/>
              <a:gdLst>
                <a:gd name="T0" fmla="*/ 29 w 117"/>
                <a:gd name="T1" fmla="*/ 3 h 63"/>
                <a:gd name="T2" fmla="*/ 35 w 117"/>
                <a:gd name="T3" fmla="*/ 8 h 63"/>
                <a:gd name="T4" fmla="*/ 45 w 117"/>
                <a:gd name="T5" fmla="*/ 12 h 63"/>
                <a:gd name="T6" fmla="*/ 51 w 117"/>
                <a:gd name="T7" fmla="*/ 19 h 63"/>
                <a:gd name="T8" fmla="*/ 57 w 117"/>
                <a:gd name="T9" fmla="*/ 19 h 63"/>
                <a:gd name="T10" fmla="*/ 60 w 117"/>
                <a:gd name="T11" fmla="*/ 23 h 63"/>
                <a:gd name="T12" fmla="*/ 67 w 117"/>
                <a:gd name="T13" fmla="*/ 28 h 63"/>
                <a:gd name="T14" fmla="*/ 68 w 117"/>
                <a:gd name="T15" fmla="*/ 30 h 63"/>
                <a:gd name="T16" fmla="*/ 75 w 117"/>
                <a:gd name="T17" fmla="*/ 28 h 63"/>
                <a:gd name="T18" fmla="*/ 73 w 117"/>
                <a:gd name="T19" fmla="*/ 33 h 63"/>
                <a:gd name="T20" fmla="*/ 82 w 117"/>
                <a:gd name="T21" fmla="*/ 34 h 63"/>
                <a:gd name="T22" fmla="*/ 86 w 117"/>
                <a:gd name="T23" fmla="*/ 39 h 63"/>
                <a:gd name="T24" fmla="*/ 87 w 117"/>
                <a:gd name="T25" fmla="*/ 36 h 63"/>
                <a:gd name="T26" fmla="*/ 92 w 117"/>
                <a:gd name="T27" fmla="*/ 39 h 63"/>
                <a:gd name="T28" fmla="*/ 95 w 117"/>
                <a:gd name="T29" fmla="*/ 36 h 63"/>
                <a:gd name="T30" fmla="*/ 98 w 117"/>
                <a:gd name="T31" fmla="*/ 37 h 63"/>
                <a:gd name="T32" fmla="*/ 105 w 117"/>
                <a:gd name="T33" fmla="*/ 41 h 63"/>
                <a:gd name="T34" fmla="*/ 111 w 117"/>
                <a:gd name="T35" fmla="*/ 41 h 63"/>
                <a:gd name="T36" fmla="*/ 117 w 117"/>
                <a:gd name="T37" fmla="*/ 39 h 63"/>
                <a:gd name="T38" fmla="*/ 117 w 117"/>
                <a:gd name="T39" fmla="*/ 44 h 63"/>
                <a:gd name="T40" fmla="*/ 114 w 117"/>
                <a:gd name="T41" fmla="*/ 52 h 63"/>
                <a:gd name="T42" fmla="*/ 117 w 117"/>
                <a:gd name="T43" fmla="*/ 60 h 63"/>
                <a:gd name="T44" fmla="*/ 112 w 117"/>
                <a:gd name="T45" fmla="*/ 63 h 63"/>
                <a:gd name="T46" fmla="*/ 106 w 117"/>
                <a:gd name="T47" fmla="*/ 63 h 63"/>
                <a:gd name="T48" fmla="*/ 101 w 117"/>
                <a:gd name="T49" fmla="*/ 60 h 63"/>
                <a:gd name="T50" fmla="*/ 94 w 117"/>
                <a:gd name="T51" fmla="*/ 61 h 63"/>
                <a:gd name="T52" fmla="*/ 87 w 117"/>
                <a:gd name="T53" fmla="*/ 60 h 63"/>
                <a:gd name="T54" fmla="*/ 82 w 117"/>
                <a:gd name="T55" fmla="*/ 60 h 63"/>
                <a:gd name="T56" fmla="*/ 79 w 117"/>
                <a:gd name="T57" fmla="*/ 56 h 63"/>
                <a:gd name="T58" fmla="*/ 75 w 117"/>
                <a:gd name="T59" fmla="*/ 56 h 63"/>
                <a:gd name="T60" fmla="*/ 73 w 117"/>
                <a:gd name="T61" fmla="*/ 55 h 63"/>
                <a:gd name="T62" fmla="*/ 67 w 117"/>
                <a:gd name="T63" fmla="*/ 52 h 63"/>
                <a:gd name="T64" fmla="*/ 64 w 117"/>
                <a:gd name="T65" fmla="*/ 48 h 63"/>
                <a:gd name="T66" fmla="*/ 56 w 117"/>
                <a:gd name="T67" fmla="*/ 47 h 63"/>
                <a:gd name="T68" fmla="*/ 49 w 117"/>
                <a:gd name="T69" fmla="*/ 45 h 63"/>
                <a:gd name="T70" fmla="*/ 46 w 117"/>
                <a:gd name="T71" fmla="*/ 47 h 63"/>
                <a:gd name="T72" fmla="*/ 38 w 117"/>
                <a:gd name="T73" fmla="*/ 44 h 63"/>
                <a:gd name="T74" fmla="*/ 32 w 117"/>
                <a:gd name="T75" fmla="*/ 42 h 63"/>
                <a:gd name="T76" fmla="*/ 27 w 117"/>
                <a:gd name="T77" fmla="*/ 39 h 63"/>
                <a:gd name="T78" fmla="*/ 23 w 117"/>
                <a:gd name="T79" fmla="*/ 37 h 63"/>
                <a:gd name="T80" fmla="*/ 16 w 117"/>
                <a:gd name="T81" fmla="*/ 33 h 63"/>
                <a:gd name="T82" fmla="*/ 10 w 117"/>
                <a:gd name="T83" fmla="*/ 30 h 63"/>
                <a:gd name="T84" fmla="*/ 7 w 117"/>
                <a:gd name="T85" fmla="*/ 28 h 63"/>
                <a:gd name="T86" fmla="*/ 4 w 117"/>
                <a:gd name="T87" fmla="*/ 28 h 63"/>
                <a:gd name="T88" fmla="*/ 0 w 117"/>
                <a:gd name="T89" fmla="*/ 25 h 63"/>
                <a:gd name="T90" fmla="*/ 2 w 117"/>
                <a:gd name="T91" fmla="*/ 19 h 63"/>
                <a:gd name="T92" fmla="*/ 5 w 117"/>
                <a:gd name="T93" fmla="*/ 11 h 63"/>
                <a:gd name="T94" fmla="*/ 12 w 117"/>
                <a:gd name="T95" fmla="*/ 4 h 63"/>
                <a:gd name="T96" fmla="*/ 13 w 117"/>
                <a:gd name="T97" fmla="*/ 4 h 63"/>
                <a:gd name="T98" fmla="*/ 18 w 117"/>
                <a:gd name="T99" fmla="*/ 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7" h="63">
                  <a:moveTo>
                    <a:pt x="23" y="0"/>
                  </a:moveTo>
                  <a:lnTo>
                    <a:pt x="26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6"/>
                  </a:lnTo>
                  <a:lnTo>
                    <a:pt x="35" y="8"/>
                  </a:lnTo>
                  <a:lnTo>
                    <a:pt x="37" y="9"/>
                  </a:lnTo>
                  <a:lnTo>
                    <a:pt x="40" y="11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4"/>
                  </a:lnTo>
                  <a:lnTo>
                    <a:pt x="48" y="15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4" y="19"/>
                  </a:lnTo>
                  <a:lnTo>
                    <a:pt x="56" y="17"/>
                  </a:lnTo>
                  <a:lnTo>
                    <a:pt x="57" y="19"/>
                  </a:lnTo>
                  <a:lnTo>
                    <a:pt x="59" y="19"/>
                  </a:lnTo>
                  <a:lnTo>
                    <a:pt x="59" y="20"/>
                  </a:lnTo>
                  <a:lnTo>
                    <a:pt x="59" y="22"/>
                  </a:lnTo>
                  <a:lnTo>
                    <a:pt x="60" y="23"/>
                  </a:lnTo>
                  <a:lnTo>
                    <a:pt x="62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8" y="28"/>
                  </a:lnTo>
                  <a:lnTo>
                    <a:pt x="68" y="30"/>
                  </a:lnTo>
                  <a:lnTo>
                    <a:pt x="70" y="30"/>
                  </a:lnTo>
                  <a:lnTo>
                    <a:pt x="73" y="28"/>
                  </a:lnTo>
                  <a:lnTo>
                    <a:pt x="73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3" y="30"/>
                  </a:lnTo>
                  <a:lnTo>
                    <a:pt x="73" y="31"/>
                  </a:lnTo>
                  <a:lnTo>
                    <a:pt x="73" y="33"/>
                  </a:lnTo>
                  <a:lnTo>
                    <a:pt x="75" y="33"/>
                  </a:lnTo>
                  <a:lnTo>
                    <a:pt x="78" y="33"/>
                  </a:lnTo>
                  <a:lnTo>
                    <a:pt x="81" y="33"/>
                  </a:lnTo>
                  <a:lnTo>
                    <a:pt x="82" y="34"/>
                  </a:lnTo>
                  <a:lnTo>
                    <a:pt x="84" y="36"/>
                  </a:lnTo>
                  <a:lnTo>
                    <a:pt x="84" y="37"/>
                  </a:lnTo>
                  <a:lnTo>
                    <a:pt x="86" y="39"/>
                  </a:lnTo>
                  <a:lnTo>
                    <a:pt x="86" y="39"/>
                  </a:lnTo>
                  <a:lnTo>
                    <a:pt x="87" y="39"/>
                  </a:lnTo>
                  <a:lnTo>
                    <a:pt x="87" y="37"/>
                  </a:lnTo>
                  <a:lnTo>
                    <a:pt x="87" y="36"/>
                  </a:lnTo>
                  <a:lnTo>
                    <a:pt x="87" y="36"/>
                  </a:lnTo>
                  <a:lnTo>
                    <a:pt x="89" y="36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2" y="39"/>
                  </a:lnTo>
                  <a:lnTo>
                    <a:pt x="94" y="39"/>
                  </a:lnTo>
                  <a:lnTo>
                    <a:pt x="94" y="39"/>
                  </a:lnTo>
                  <a:lnTo>
                    <a:pt x="94" y="36"/>
                  </a:lnTo>
                  <a:lnTo>
                    <a:pt x="95" y="36"/>
                  </a:lnTo>
                  <a:lnTo>
                    <a:pt x="97" y="36"/>
                  </a:lnTo>
                  <a:lnTo>
                    <a:pt x="97" y="36"/>
                  </a:lnTo>
                  <a:lnTo>
                    <a:pt x="97" y="37"/>
                  </a:lnTo>
                  <a:lnTo>
                    <a:pt x="98" y="37"/>
                  </a:lnTo>
                  <a:lnTo>
                    <a:pt x="100" y="37"/>
                  </a:lnTo>
                  <a:lnTo>
                    <a:pt x="101" y="39"/>
                  </a:lnTo>
                  <a:lnTo>
                    <a:pt x="103" y="41"/>
                  </a:lnTo>
                  <a:lnTo>
                    <a:pt x="105" y="41"/>
                  </a:lnTo>
                  <a:lnTo>
                    <a:pt x="108" y="41"/>
                  </a:lnTo>
                  <a:lnTo>
                    <a:pt x="108" y="41"/>
                  </a:lnTo>
                  <a:lnTo>
                    <a:pt x="109" y="41"/>
                  </a:lnTo>
                  <a:lnTo>
                    <a:pt x="111" y="41"/>
                  </a:lnTo>
                  <a:lnTo>
                    <a:pt x="112" y="39"/>
                  </a:lnTo>
                  <a:lnTo>
                    <a:pt x="114" y="39"/>
                  </a:lnTo>
                  <a:lnTo>
                    <a:pt x="116" y="39"/>
                  </a:lnTo>
                  <a:lnTo>
                    <a:pt x="117" y="39"/>
                  </a:lnTo>
                  <a:lnTo>
                    <a:pt x="117" y="41"/>
                  </a:lnTo>
                  <a:lnTo>
                    <a:pt x="117" y="41"/>
                  </a:lnTo>
                  <a:lnTo>
                    <a:pt x="117" y="42"/>
                  </a:lnTo>
                  <a:lnTo>
                    <a:pt x="117" y="44"/>
                  </a:lnTo>
                  <a:lnTo>
                    <a:pt x="116" y="44"/>
                  </a:lnTo>
                  <a:lnTo>
                    <a:pt x="116" y="47"/>
                  </a:lnTo>
                  <a:lnTo>
                    <a:pt x="114" y="52"/>
                  </a:lnTo>
                  <a:lnTo>
                    <a:pt x="114" y="52"/>
                  </a:lnTo>
                  <a:lnTo>
                    <a:pt x="117" y="55"/>
                  </a:lnTo>
                  <a:lnTo>
                    <a:pt x="117" y="56"/>
                  </a:lnTo>
                  <a:lnTo>
                    <a:pt x="117" y="58"/>
                  </a:lnTo>
                  <a:lnTo>
                    <a:pt x="117" y="60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9" y="63"/>
                  </a:lnTo>
                  <a:lnTo>
                    <a:pt x="108" y="63"/>
                  </a:lnTo>
                  <a:lnTo>
                    <a:pt x="106" y="63"/>
                  </a:lnTo>
                  <a:lnTo>
                    <a:pt x="105" y="63"/>
                  </a:lnTo>
                  <a:lnTo>
                    <a:pt x="103" y="63"/>
                  </a:lnTo>
                  <a:lnTo>
                    <a:pt x="101" y="63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4" y="61"/>
                  </a:lnTo>
                  <a:lnTo>
                    <a:pt x="92" y="60"/>
                  </a:lnTo>
                  <a:lnTo>
                    <a:pt x="92" y="60"/>
                  </a:lnTo>
                  <a:lnTo>
                    <a:pt x="89" y="60"/>
                  </a:lnTo>
                  <a:lnTo>
                    <a:pt x="87" y="60"/>
                  </a:lnTo>
                  <a:lnTo>
                    <a:pt x="86" y="58"/>
                  </a:lnTo>
                  <a:lnTo>
                    <a:pt x="84" y="60"/>
                  </a:lnTo>
                  <a:lnTo>
                    <a:pt x="82" y="60"/>
                  </a:lnTo>
                  <a:lnTo>
                    <a:pt x="82" y="60"/>
                  </a:lnTo>
                  <a:lnTo>
                    <a:pt x="82" y="58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6"/>
                  </a:lnTo>
                  <a:lnTo>
                    <a:pt x="76" y="58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1" y="55"/>
                  </a:lnTo>
                  <a:lnTo>
                    <a:pt x="70" y="55"/>
                  </a:lnTo>
                  <a:lnTo>
                    <a:pt x="67" y="53"/>
                  </a:lnTo>
                  <a:lnTo>
                    <a:pt x="67" y="52"/>
                  </a:lnTo>
                  <a:lnTo>
                    <a:pt x="67" y="50"/>
                  </a:lnTo>
                  <a:lnTo>
                    <a:pt x="67" y="50"/>
                  </a:lnTo>
                  <a:lnTo>
                    <a:pt x="65" y="48"/>
                  </a:lnTo>
                  <a:lnTo>
                    <a:pt x="64" y="48"/>
                  </a:lnTo>
                  <a:lnTo>
                    <a:pt x="60" y="47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6" y="47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1" y="47"/>
                  </a:lnTo>
                  <a:lnTo>
                    <a:pt x="49" y="45"/>
                  </a:lnTo>
                  <a:lnTo>
                    <a:pt x="48" y="47"/>
                  </a:lnTo>
                  <a:lnTo>
                    <a:pt x="48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3" y="47"/>
                  </a:lnTo>
                  <a:lnTo>
                    <a:pt x="41" y="45"/>
                  </a:lnTo>
                  <a:lnTo>
                    <a:pt x="38" y="45"/>
                  </a:lnTo>
                  <a:lnTo>
                    <a:pt x="38" y="44"/>
                  </a:lnTo>
                  <a:lnTo>
                    <a:pt x="38" y="42"/>
                  </a:lnTo>
                  <a:lnTo>
                    <a:pt x="37" y="42"/>
                  </a:lnTo>
                  <a:lnTo>
                    <a:pt x="35" y="42"/>
                  </a:lnTo>
                  <a:lnTo>
                    <a:pt x="32" y="42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7"/>
                  </a:lnTo>
                  <a:lnTo>
                    <a:pt x="21" y="37"/>
                  </a:lnTo>
                  <a:lnTo>
                    <a:pt x="18" y="34"/>
                  </a:lnTo>
                  <a:lnTo>
                    <a:pt x="18" y="34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5" y="31"/>
                  </a:lnTo>
                  <a:lnTo>
                    <a:pt x="12" y="31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5" y="28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4" y="17"/>
                  </a:lnTo>
                  <a:lnTo>
                    <a:pt x="4" y="15"/>
                  </a:lnTo>
                  <a:lnTo>
                    <a:pt x="4" y="14"/>
                  </a:lnTo>
                  <a:lnTo>
                    <a:pt x="5" y="11"/>
                  </a:lnTo>
                  <a:lnTo>
                    <a:pt x="7" y="8"/>
                  </a:lnTo>
                  <a:lnTo>
                    <a:pt x="8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6" y="6"/>
                  </a:lnTo>
                  <a:lnTo>
                    <a:pt x="18" y="4"/>
                  </a:lnTo>
                  <a:lnTo>
                    <a:pt x="19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0" name="Freeform 186">
              <a:extLst>
                <a:ext uri="{FF2B5EF4-FFF2-40B4-BE49-F238E27FC236}">
                  <a16:creationId xmlns:a16="http://schemas.microsoft.com/office/drawing/2014/main" id="{2AAE9B52-6990-4F24-80CD-DB108DDE69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07697" y="1433614"/>
              <a:ext cx="1204619" cy="1140295"/>
            </a:xfrm>
            <a:custGeom>
              <a:avLst/>
              <a:gdLst>
                <a:gd name="T0" fmla="*/ 260 w 618"/>
                <a:gd name="T1" fmla="*/ 460 h 585"/>
                <a:gd name="T2" fmla="*/ 312 w 618"/>
                <a:gd name="T3" fmla="*/ 410 h 585"/>
                <a:gd name="T4" fmla="*/ 335 w 618"/>
                <a:gd name="T5" fmla="*/ 353 h 585"/>
                <a:gd name="T6" fmla="*/ 345 w 618"/>
                <a:gd name="T7" fmla="*/ 342 h 585"/>
                <a:gd name="T8" fmla="*/ 364 w 618"/>
                <a:gd name="T9" fmla="*/ 341 h 585"/>
                <a:gd name="T10" fmla="*/ 340 w 618"/>
                <a:gd name="T11" fmla="*/ 350 h 585"/>
                <a:gd name="T12" fmla="*/ 378 w 618"/>
                <a:gd name="T13" fmla="*/ 333 h 585"/>
                <a:gd name="T14" fmla="*/ 432 w 618"/>
                <a:gd name="T15" fmla="*/ 301 h 585"/>
                <a:gd name="T16" fmla="*/ 394 w 618"/>
                <a:gd name="T17" fmla="*/ 319 h 585"/>
                <a:gd name="T18" fmla="*/ 422 w 618"/>
                <a:gd name="T19" fmla="*/ 305 h 585"/>
                <a:gd name="T20" fmla="*/ 476 w 618"/>
                <a:gd name="T21" fmla="*/ 289 h 585"/>
                <a:gd name="T22" fmla="*/ 462 w 618"/>
                <a:gd name="T23" fmla="*/ 289 h 585"/>
                <a:gd name="T24" fmla="*/ 556 w 618"/>
                <a:gd name="T25" fmla="*/ 287 h 585"/>
                <a:gd name="T26" fmla="*/ 569 w 618"/>
                <a:gd name="T27" fmla="*/ 311 h 585"/>
                <a:gd name="T28" fmla="*/ 548 w 618"/>
                <a:gd name="T29" fmla="*/ 330 h 585"/>
                <a:gd name="T30" fmla="*/ 503 w 618"/>
                <a:gd name="T31" fmla="*/ 336 h 585"/>
                <a:gd name="T32" fmla="*/ 440 w 618"/>
                <a:gd name="T33" fmla="*/ 327 h 585"/>
                <a:gd name="T34" fmla="*/ 394 w 618"/>
                <a:gd name="T35" fmla="*/ 350 h 585"/>
                <a:gd name="T36" fmla="*/ 343 w 618"/>
                <a:gd name="T37" fmla="*/ 412 h 585"/>
                <a:gd name="T38" fmla="*/ 307 w 618"/>
                <a:gd name="T39" fmla="*/ 478 h 585"/>
                <a:gd name="T40" fmla="*/ 312 w 618"/>
                <a:gd name="T41" fmla="*/ 541 h 585"/>
                <a:gd name="T42" fmla="*/ 283 w 618"/>
                <a:gd name="T43" fmla="*/ 550 h 585"/>
                <a:gd name="T44" fmla="*/ 247 w 618"/>
                <a:gd name="T45" fmla="*/ 583 h 585"/>
                <a:gd name="T46" fmla="*/ 220 w 618"/>
                <a:gd name="T47" fmla="*/ 568 h 585"/>
                <a:gd name="T48" fmla="*/ 209 w 618"/>
                <a:gd name="T49" fmla="*/ 550 h 585"/>
                <a:gd name="T50" fmla="*/ 220 w 618"/>
                <a:gd name="T51" fmla="*/ 536 h 585"/>
                <a:gd name="T52" fmla="*/ 212 w 618"/>
                <a:gd name="T53" fmla="*/ 530 h 585"/>
                <a:gd name="T54" fmla="*/ 238 w 618"/>
                <a:gd name="T55" fmla="*/ 514 h 585"/>
                <a:gd name="T56" fmla="*/ 203 w 618"/>
                <a:gd name="T57" fmla="*/ 501 h 585"/>
                <a:gd name="T58" fmla="*/ 225 w 618"/>
                <a:gd name="T59" fmla="*/ 489 h 585"/>
                <a:gd name="T60" fmla="*/ 233 w 618"/>
                <a:gd name="T61" fmla="*/ 478 h 585"/>
                <a:gd name="T62" fmla="*/ 266 w 618"/>
                <a:gd name="T63" fmla="*/ 464 h 585"/>
                <a:gd name="T64" fmla="*/ 291 w 618"/>
                <a:gd name="T65" fmla="*/ 454 h 585"/>
                <a:gd name="T66" fmla="*/ 296 w 618"/>
                <a:gd name="T67" fmla="*/ 434 h 585"/>
                <a:gd name="T68" fmla="*/ 332 w 618"/>
                <a:gd name="T69" fmla="*/ 401 h 585"/>
                <a:gd name="T70" fmla="*/ 354 w 618"/>
                <a:gd name="T71" fmla="*/ 377 h 585"/>
                <a:gd name="T72" fmla="*/ 350 w 618"/>
                <a:gd name="T73" fmla="*/ 360 h 585"/>
                <a:gd name="T74" fmla="*/ 383 w 618"/>
                <a:gd name="T75" fmla="*/ 349 h 585"/>
                <a:gd name="T76" fmla="*/ 402 w 618"/>
                <a:gd name="T77" fmla="*/ 322 h 585"/>
                <a:gd name="T78" fmla="*/ 432 w 618"/>
                <a:gd name="T79" fmla="*/ 320 h 585"/>
                <a:gd name="T80" fmla="*/ 462 w 618"/>
                <a:gd name="T81" fmla="*/ 298 h 585"/>
                <a:gd name="T82" fmla="*/ 503 w 618"/>
                <a:gd name="T83" fmla="*/ 286 h 585"/>
                <a:gd name="T84" fmla="*/ 526 w 618"/>
                <a:gd name="T85" fmla="*/ 287 h 585"/>
                <a:gd name="T86" fmla="*/ 11 w 618"/>
                <a:gd name="T87" fmla="*/ 278 h 585"/>
                <a:gd name="T88" fmla="*/ 481 w 618"/>
                <a:gd name="T89" fmla="*/ 92 h 585"/>
                <a:gd name="T90" fmla="*/ 444 w 618"/>
                <a:gd name="T91" fmla="*/ 82 h 585"/>
                <a:gd name="T92" fmla="*/ 299 w 618"/>
                <a:gd name="T93" fmla="*/ 65 h 585"/>
                <a:gd name="T94" fmla="*/ 369 w 618"/>
                <a:gd name="T95" fmla="*/ 15 h 585"/>
                <a:gd name="T96" fmla="*/ 405 w 618"/>
                <a:gd name="T97" fmla="*/ 41 h 585"/>
                <a:gd name="T98" fmla="*/ 406 w 618"/>
                <a:gd name="T99" fmla="*/ 78 h 585"/>
                <a:gd name="T100" fmla="*/ 350 w 618"/>
                <a:gd name="T101" fmla="*/ 109 h 585"/>
                <a:gd name="T102" fmla="*/ 331 w 618"/>
                <a:gd name="T103" fmla="*/ 86 h 585"/>
                <a:gd name="T104" fmla="*/ 365 w 618"/>
                <a:gd name="T105" fmla="*/ 63 h 585"/>
                <a:gd name="T106" fmla="*/ 332 w 618"/>
                <a:gd name="T107" fmla="*/ 71 h 585"/>
                <a:gd name="T108" fmla="*/ 307 w 618"/>
                <a:gd name="T109" fmla="*/ 40 h 585"/>
                <a:gd name="T110" fmla="*/ 309 w 618"/>
                <a:gd name="T111" fmla="*/ 24 h 585"/>
                <a:gd name="T112" fmla="*/ 350 w 618"/>
                <a:gd name="T113" fmla="*/ 27 h 585"/>
                <a:gd name="T114" fmla="*/ 403 w 618"/>
                <a:gd name="T115" fmla="*/ 7 h 585"/>
                <a:gd name="T116" fmla="*/ 468 w 618"/>
                <a:gd name="T117" fmla="*/ 4 h 585"/>
                <a:gd name="T118" fmla="*/ 496 w 618"/>
                <a:gd name="T119" fmla="*/ 38 h 585"/>
                <a:gd name="T120" fmla="*/ 416 w 618"/>
                <a:gd name="T121" fmla="*/ 26 h 585"/>
                <a:gd name="T122" fmla="*/ 416 w 618"/>
                <a:gd name="T12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18" h="585">
                  <a:moveTo>
                    <a:pt x="205" y="533"/>
                  </a:moveTo>
                  <a:lnTo>
                    <a:pt x="205" y="535"/>
                  </a:lnTo>
                  <a:lnTo>
                    <a:pt x="205" y="536"/>
                  </a:lnTo>
                  <a:lnTo>
                    <a:pt x="205" y="539"/>
                  </a:lnTo>
                  <a:lnTo>
                    <a:pt x="205" y="539"/>
                  </a:lnTo>
                  <a:lnTo>
                    <a:pt x="203" y="538"/>
                  </a:lnTo>
                  <a:lnTo>
                    <a:pt x="203" y="538"/>
                  </a:lnTo>
                  <a:lnTo>
                    <a:pt x="203" y="536"/>
                  </a:lnTo>
                  <a:lnTo>
                    <a:pt x="203" y="535"/>
                  </a:lnTo>
                  <a:lnTo>
                    <a:pt x="203" y="535"/>
                  </a:lnTo>
                  <a:lnTo>
                    <a:pt x="205" y="533"/>
                  </a:lnTo>
                  <a:close/>
                  <a:moveTo>
                    <a:pt x="203" y="517"/>
                  </a:moveTo>
                  <a:lnTo>
                    <a:pt x="203" y="519"/>
                  </a:lnTo>
                  <a:lnTo>
                    <a:pt x="203" y="520"/>
                  </a:lnTo>
                  <a:lnTo>
                    <a:pt x="201" y="520"/>
                  </a:lnTo>
                  <a:lnTo>
                    <a:pt x="201" y="520"/>
                  </a:lnTo>
                  <a:lnTo>
                    <a:pt x="201" y="517"/>
                  </a:lnTo>
                  <a:lnTo>
                    <a:pt x="201" y="517"/>
                  </a:lnTo>
                  <a:lnTo>
                    <a:pt x="203" y="517"/>
                  </a:lnTo>
                  <a:close/>
                  <a:moveTo>
                    <a:pt x="249" y="467"/>
                  </a:moveTo>
                  <a:lnTo>
                    <a:pt x="249" y="467"/>
                  </a:lnTo>
                  <a:lnTo>
                    <a:pt x="249" y="468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6" y="468"/>
                  </a:lnTo>
                  <a:lnTo>
                    <a:pt x="244" y="468"/>
                  </a:lnTo>
                  <a:lnTo>
                    <a:pt x="244" y="468"/>
                  </a:lnTo>
                  <a:lnTo>
                    <a:pt x="247" y="467"/>
                  </a:lnTo>
                  <a:lnTo>
                    <a:pt x="249" y="467"/>
                  </a:lnTo>
                  <a:close/>
                  <a:moveTo>
                    <a:pt x="258" y="459"/>
                  </a:moveTo>
                  <a:lnTo>
                    <a:pt x="260" y="459"/>
                  </a:lnTo>
                  <a:lnTo>
                    <a:pt x="260" y="460"/>
                  </a:lnTo>
                  <a:lnTo>
                    <a:pt x="258" y="460"/>
                  </a:lnTo>
                  <a:lnTo>
                    <a:pt x="253" y="462"/>
                  </a:lnTo>
                  <a:lnTo>
                    <a:pt x="252" y="462"/>
                  </a:lnTo>
                  <a:lnTo>
                    <a:pt x="252" y="462"/>
                  </a:lnTo>
                  <a:lnTo>
                    <a:pt x="253" y="460"/>
                  </a:lnTo>
                  <a:lnTo>
                    <a:pt x="258" y="459"/>
                  </a:lnTo>
                  <a:lnTo>
                    <a:pt x="258" y="459"/>
                  </a:lnTo>
                  <a:lnTo>
                    <a:pt x="258" y="459"/>
                  </a:lnTo>
                  <a:close/>
                  <a:moveTo>
                    <a:pt x="291" y="432"/>
                  </a:moveTo>
                  <a:lnTo>
                    <a:pt x="293" y="432"/>
                  </a:lnTo>
                  <a:lnTo>
                    <a:pt x="294" y="434"/>
                  </a:lnTo>
                  <a:lnTo>
                    <a:pt x="294" y="434"/>
                  </a:lnTo>
                  <a:lnTo>
                    <a:pt x="293" y="435"/>
                  </a:lnTo>
                  <a:lnTo>
                    <a:pt x="291" y="434"/>
                  </a:lnTo>
                  <a:lnTo>
                    <a:pt x="288" y="435"/>
                  </a:lnTo>
                  <a:lnTo>
                    <a:pt x="287" y="434"/>
                  </a:lnTo>
                  <a:lnTo>
                    <a:pt x="288" y="432"/>
                  </a:lnTo>
                  <a:lnTo>
                    <a:pt x="291" y="432"/>
                  </a:lnTo>
                  <a:close/>
                  <a:moveTo>
                    <a:pt x="304" y="415"/>
                  </a:moveTo>
                  <a:lnTo>
                    <a:pt x="306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2" y="416"/>
                  </a:lnTo>
                  <a:lnTo>
                    <a:pt x="302" y="416"/>
                  </a:lnTo>
                  <a:lnTo>
                    <a:pt x="302" y="415"/>
                  </a:lnTo>
                  <a:lnTo>
                    <a:pt x="304" y="415"/>
                  </a:lnTo>
                  <a:close/>
                  <a:moveTo>
                    <a:pt x="317" y="407"/>
                  </a:moveTo>
                  <a:lnTo>
                    <a:pt x="317" y="407"/>
                  </a:lnTo>
                  <a:lnTo>
                    <a:pt x="315" y="408"/>
                  </a:lnTo>
                  <a:lnTo>
                    <a:pt x="312" y="410"/>
                  </a:lnTo>
                  <a:lnTo>
                    <a:pt x="312" y="410"/>
                  </a:lnTo>
                  <a:lnTo>
                    <a:pt x="312" y="408"/>
                  </a:lnTo>
                  <a:lnTo>
                    <a:pt x="312" y="408"/>
                  </a:lnTo>
                  <a:lnTo>
                    <a:pt x="313" y="407"/>
                  </a:lnTo>
                  <a:lnTo>
                    <a:pt x="315" y="407"/>
                  </a:lnTo>
                  <a:lnTo>
                    <a:pt x="317" y="407"/>
                  </a:lnTo>
                  <a:close/>
                  <a:moveTo>
                    <a:pt x="313" y="402"/>
                  </a:moveTo>
                  <a:lnTo>
                    <a:pt x="313" y="402"/>
                  </a:lnTo>
                  <a:lnTo>
                    <a:pt x="315" y="404"/>
                  </a:lnTo>
                  <a:lnTo>
                    <a:pt x="313" y="405"/>
                  </a:lnTo>
                  <a:lnTo>
                    <a:pt x="312" y="407"/>
                  </a:lnTo>
                  <a:lnTo>
                    <a:pt x="310" y="407"/>
                  </a:lnTo>
                  <a:lnTo>
                    <a:pt x="310" y="405"/>
                  </a:lnTo>
                  <a:lnTo>
                    <a:pt x="312" y="404"/>
                  </a:lnTo>
                  <a:lnTo>
                    <a:pt x="312" y="404"/>
                  </a:lnTo>
                  <a:lnTo>
                    <a:pt x="312" y="402"/>
                  </a:lnTo>
                  <a:lnTo>
                    <a:pt x="313" y="402"/>
                  </a:lnTo>
                  <a:close/>
                  <a:moveTo>
                    <a:pt x="321" y="356"/>
                  </a:moveTo>
                  <a:lnTo>
                    <a:pt x="321" y="356"/>
                  </a:lnTo>
                  <a:lnTo>
                    <a:pt x="321" y="358"/>
                  </a:lnTo>
                  <a:lnTo>
                    <a:pt x="321" y="360"/>
                  </a:lnTo>
                  <a:lnTo>
                    <a:pt x="321" y="360"/>
                  </a:lnTo>
                  <a:lnTo>
                    <a:pt x="320" y="361"/>
                  </a:lnTo>
                  <a:lnTo>
                    <a:pt x="317" y="363"/>
                  </a:lnTo>
                  <a:lnTo>
                    <a:pt x="318" y="361"/>
                  </a:lnTo>
                  <a:lnTo>
                    <a:pt x="320" y="358"/>
                  </a:lnTo>
                  <a:lnTo>
                    <a:pt x="321" y="356"/>
                  </a:lnTo>
                  <a:close/>
                  <a:moveTo>
                    <a:pt x="331" y="352"/>
                  </a:moveTo>
                  <a:lnTo>
                    <a:pt x="332" y="352"/>
                  </a:lnTo>
                  <a:lnTo>
                    <a:pt x="334" y="352"/>
                  </a:lnTo>
                  <a:lnTo>
                    <a:pt x="335" y="352"/>
                  </a:lnTo>
                  <a:lnTo>
                    <a:pt x="335" y="352"/>
                  </a:lnTo>
                  <a:lnTo>
                    <a:pt x="335" y="353"/>
                  </a:lnTo>
                  <a:lnTo>
                    <a:pt x="334" y="353"/>
                  </a:lnTo>
                  <a:lnTo>
                    <a:pt x="332" y="355"/>
                  </a:lnTo>
                  <a:lnTo>
                    <a:pt x="332" y="355"/>
                  </a:lnTo>
                  <a:lnTo>
                    <a:pt x="331" y="356"/>
                  </a:lnTo>
                  <a:lnTo>
                    <a:pt x="329" y="356"/>
                  </a:lnTo>
                  <a:lnTo>
                    <a:pt x="328" y="356"/>
                  </a:lnTo>
                  <a:lnTo>
                    <a:pt x="328" y="356"/>
                  </a:lnTo>
                  <a:lnTo>
                    <a:pt x="326" y="356"/>
                  </a:lnTo>
                  <a:lnTo>
                    <a:pt x="326" y="356"/>
                  </a:lnTo>
                  <a:lnTo>
                    <a:pt x="326" y="358"/>
                  </a:lnTo>
                  <a:lnTo>
                    <a:pt x="324" y="358"/>
                  </a:lnTo>
                  <a:lnTo>
                    <a:pt x="323" y="358"/>
                  </a:lnTo>
                  <a:lnTo>
                    <a:pt x="323" y="356"/>
                  </a:lnTo>
                  <a:lnTo>
                    <a:pt x="323" y="355"/>
                  </a:lnTo>
                  <a:lnTo>
                    <a:pt x="324" y="355"/>
                  </a:lnTo>
                  <a:lnTo>
                    <a:pt x="324" y="355"/>
                  </a:lnTo>
                  <a:lnTo>
                    <a:pt x="326" y="355"/>
                  </a:lnTo>
                  <a:lnTo>
                    <a:pt x="328" y="352"/>
                  </a:lnTo>
                  <a:lnTo>
                    <a:pt x="329" y="352"/>
                  </a:lnTo>
                  <a:lnTo>
                    <a:pt x="331" y="352"/>
                  </a:lnTo>
                  <a:close/>
                  <a:moveTo>
                    <a:pt x="350" y="333"/>
                  </a:moveTo>
                  <a:lnTo>
                    <a:pt x="350" y="333"/>
                  </a:lnTo>
                  <a:lnTo>
                    <a:pt x="351" y="334"/>
                  </a:lnTo>
                  <a:lnTo>
                    <a:pt x="351" y="334"/>
                  </a:lnTo>
                  <a:lnTo>
                    <a:pt x="353" y="338"/>
                  </a:lnTo>
                  <a:lnTo>
                    <a:pt x="354" y="339"/>
                  </a:lnTo>
                  <a:lnTo>
                    <a:pt x="354" y="342"/>
                  </a:lnTo>
                  <a:lnTo>
                    <a:pt x="351" y="342"/>
                  </a:lnTo>
                  <a:lnTo>
                    <a:pt x="350" y="344"/>
                  </a:lnTo>
                  <a:lnTo>
                    <a:pt x="347" y="344"/>
                  </a:lnTo>
                  <a:lnTo>
                    <a:pt x="347" y="342"/>
                  </a:lnTo>
                  <a:lnTo>
                    <a:pt x="345" y="342"/>
                  </a:lnTo>
                  <a:lnTo>
                    <a:pt x="345" y="341"/>
                  </a:lnTo>
                  <a:lnTo>
                    <a:pt x="343" y="342"/>
                  </a:lnTo>
                  <a:lnTo>
                    <a:pt x="342" y="342"/>
                  </a:lnTo>
                  <a:lnTo>
                    <a:pt x="340" y="342"/>
                  </a:lnTo>
                  <a:lnTo>
                    <a:pt x="340" y="341"/>
                  </a:lnTo>
                  <a:lnTo>
                    <a:pt x="342" y="339"/>
                  </a:lnTo>
                  <a:lnTo>
                    <a:pt x="342" y="338"/>
                  </a:lnTo>
                  <a:lnTo>
                    <a:pt x="343" y="338"/>
                  </a:lnTo>
                  <a:lnTo>
                    <a:pt x="345" y="338"/>
                  </a:lnTo>
                  <a:lnTo>
                    <a:pt x="345" y="339"/>
                  </a:lnTo>
                  <a:lnTo>
                    <a:pt x="347" y="338"/>
                  </a:lnTo>
                  <a:lnTo>
                    <a:pt x="347" y="336"/>
                  </a:lnTo>
                  <a:lnTo>
                    <a:pt x="347" y="336"/>
                  </a:lnTo>
                  <a:lnTo>
                    <a:pt x="350" y="336"/>
                  </a:lnTo>
                  <a:lnTo>
                    <a:pt x="350" y="333"/>
                  </a:lnTo>
                  <a:lnTo>
                    <a:pt x="350" y="333"/>
                  </a:lnTo>
                  <a:close/>
                  <a:moveTo>
                    <a:pt x="362" y="325"/>
                  </a:moveTo>
                  <a:lnTo>
                    <a:pt x="364" y="325"/>
                  </a:lnTo>
                  <a:lnTo>
                    <a:pt x="365" y="327"/>
                  </a:lnTo>
                  <a:lnTo>
                    <a:pt x="365" y="328"/>
                  </a:lnTo>
                  <a:lnTo>
                    <a:pt x="362" y="330"/>
                  </a:lnTo>
                  <a:lnTo>
                    <a:pt x="361" y="333"/>
                  </a:lnTo>
                  <a:lnTo>
                    <a:pt x="361" y="334"/>
                  </a:lnTo>
                  <a:lnTo>
                    <a:pt x="362" y="336"/>
                  </a:lnTo>
                  <a:lnTo>
                    <a:pt x="362" y="338"/>
                  </a:lnTo>
                  <a:lnTo>
                    <a:pt x="362" y="341"/>
                  </a:lnTo>
                  <a:lnTo>
                    <a:pt x="361" y="342"/>
                  </a:lnTo>
                  <a:lnTo>
                    <a:pt x="359" y="344"/>
                  </a:lnTo>
                  <a:lnTo>
                    <a:pt x="359" y="344"/>
                  </a:lnTo>
                  <a:lnTo>
                    <a:pt x="362" y="342"/>
                  </a:lnTo>
                  <a:lnTo>
                    <a:pt x="364" y="341"/>
                  </a:lnTo>
                  <a:lnTo>
                    <a:pt x="364" y="341"/>
                  </a:lnTo>
                  <a:lnTo>
                    <a:pt x="365" y="339"/>
                  </a:lnTo>
                  <a:lnTo>
                    <a:pt x="365" y="338"/>
                  </a:lnTo>
                  <a:lnTo>
                    <a:pt x="365" y="338"/>
                  </a:lnTo>
                  <a:lnTo>
                    <a:pt x="367" y="338"/>
                  </a:lnTo>
                  <a:lnTo>
                    <a:pt x="367" y="336"/>
                  </a:lnTo>
                  <a:lnTo>
                    <a:pt x="367" y="336"/>
                  </a:lnTo>
                  <a:lnTo>
                    <a:pt x="369" y="338"/>
                  </a:lnTo>
                  <a:lnTo>
                    <a:pt x="370" y="338"/>
                  </a:lnTo>
                  <a:lnTo>
                    <a:pt x="370" y="341"/>
                  </a:lnTo>
                  <a:lnTo>
                    <a:pt x="370" y="342"/>
                  </a:lnTo>
                  <a:lnTo>
                    <a:pt x="369" y="344"/>
                  </a:lnTo>
                  <a:lnTo>
                    <a:pt x="365" y="345"/>
                  </a:lnTo>
                  <a:lnTo>
                    <a:pt x="364" y="347"/>
                  </a:lnTo>
                  <a:lnTo>
                    <a:pt x="362" y="349"/>
                  </a:lnTo>
                  <a:lnTo>
                    <a:pt x="362" y="349"/>
                  </a:lnTo>
                  <a:lnTo>
                    <a:pt x="361" y="349"/>
                  </a:lnTo>
                  <a:lnTo>
                    <a:pt x="361" y="349"/>
                  </a:lnTo>
                  <a:lnTo>
                    <a:pt x="359" y="349"/>
                  </a:lnTo>
                  <a:lnTo>
                    <a:pt x="359" y="350"/>
                  </a:lnTo>
                  <a:lnTo>
                    <a:pt x="354" y="350"/>
                  </a:lnTo>
                  <a:lnTo>
                    <a:pt x="353" y="350"/>
                  </a:lnTo>
                  <a:lnTo>
                    <a:pt x="353" y="349"/>
                  </a:lnTo>
                  <a:lnTo>
                    <a:pt x="353" y="349"/>
                  </a:lnTo>
                  <a:lnTo>
                    <a:pt x="351" y="350"/>
                  </a:lnTo>
                  <a:lnTo>
                    <a:pt x="350" y="352"/>
                  </a:lnTo>
                  <a:lnTo>
                    <a:pt x="350" y="352"/>
                  </a:lnTo>
                  <a:lnTo>
                    <a:pt x="348" y="350"/>
                  </a:lnTo>
                  <a:lnTo>
                    <a:pt x="343" y="353"/>
                  </a:lnTo>
                  <a:lnTo>
                    <a:pt x="339" y="353"/>
                  </a:lnTo>
                  <a:lnTo>
                    <a:pt x="339" y="353"/>
                  </a:lnTo>
                  <a:lnTo>
                    <a:pt x="339" y="352"/>
                  </a:lnTo>
                  <a:lnTo>
                    <a:pt x="340" y="350"/>
                  </a:lnTo>
                  <a:lnTo>
                    <a:pt x="343" y="349"/>
                  </a:lnTo>
                  <a:lnTo>
                    <a:pt x="350" y="347"/>
                  </a:lnTo>
                  <a:lnTo>
                    <a:pt x="354" y="342"/>
                  </a:lnTo>
                  <a:lnTo>
                    <a:pt x="356" y="338"/>
                  </a:lnTo>
                  <a:lnTo>
                    <a:pt x="356" y="336"/>
                  </a:lnTo>
                  <a:lnTo>
                    <a:pt x="356" y="336"/>
                  </a:lnTo>
                  <a:lnTo>
                    <a:pt x="354" y="336"/>
                  </a:lnTo>
                  <a:lnTo>
                    <a:pt x="354" y="334"/>
                  </a:lnTo>
                  <a:lnTo>
                    <a:pt x="356" y="333"/>
                  </a:lnTo>
                  <a:lnTo>
                    <a:pt x="358" y="330"/>
                  </a:lnTo>
                  <a:lnTo>
                    <a:pt x="359" y="330"/>
                  </a:lnTo>
                  <a:lnTo>
                    <a:pt x="361" y="327"/>
                  </a:lnTo>
                  <a:lnTo>
                    <a:pt x="362" y="325"/>
                  </a:lnTo>
                  <a:close/>
                  <a:moveTo>
                    <a:pt x="384" y="319"/>
                  </a:moveTo>
                  <a:lnTo>
                    <a:pt x="386" y="320"/>
                  </a:lnTo>
                  <a:lnTo>
                    <a:pt x="388" y="319"/>
                  </a:lnTo>
                  <a:lnTo>
                    <a:pt x="389" y="319"/>
                  </a:lnTo>
                  <a:lnTo>
                    <a:pt x="391" y="319"/>
                  </a:lnTo>
                  <a:lnTo>
                    <a:pt x="391" y="320"/>
                  </a:lnTo>
                  <a:lnTo>
                    <a:pt x="392" y="320"/>
                  </a:lnTo>
                  <a:lnTo>
                    <a:pt x="392" y="322"/>
                  </a:lnTo>
                  <a:lnTo>
                    <a:pt x="394" y="323"/>
                  </a:lnTo>
                  <a:lnTo>
                    <a:pt x="392" y="325"/>
                  </a:lnTo>
                  <a:lnTo>
                    <a:pt x="391" y="325"/>
                  </a:lnTo>
                  <a:lnTo>
                    <a:pt x="391" y="327"/>
                  </a:lnTo>
                  <a:lnTo>
                    <a:pt x="391" y="328"/>
                  </a:lnTo>
                  <a:lnTo>
                    <a:pt x="389" y="330"/>
                  </a:lnTo>
                  <a:lnTo>
                    <a:pt x="386" y="330"/>
                  </a:lnTo>
                  <a:lnTo>
                    <a:pt x="384" y="328"/>
                  </a:lnTo>
                  <a:lnTo>
                    <a:pt x="383" y="330"/>
                  </a:lnTo>
                  <a:lnTo>
                    <a:pt x="380" y="333"/>
                  </a:lnTo>
                  <a:lnTo>
                    <a:pt x="378" y="333"/>
                  </a:lnTo>
                  <a:lnTo>
                    <a:pt x="378" y="333"/>
                  </a:lnTo>
                  <a:lnTo>
                    <a:pt x="376" y="331"/>
                  </a:lnTo>
                  <a:lnTo>
                    <a:pt x="375" y="331"/>
                  </a:lnTo>
                  <a:lnTo>
                    <a:pt x="375" y="331"/>
                  </a:lnTo>
                  <a:lnTo>
                    <a:pt x="375" y="330"/>
                  </a:lnTo>
                  <a:lnTo>
                    <a:pt x="376" y="330"/>
                  </a:lnTo>
                  <a:lnTo>
                    <a:pt x="378" y="328"/>
                  </a:lnTo>
                  <a:lnTo>
                    <a:pt x="376" y="327"/>
                  </a:lnTo>
                  <a:lnTo>
                    <a:pt x="378" y="325"/>
                  </a:lnTo>
                  <a:lnTo>
                    <a:pt x="378" y="323"/>
                  </a:lnTo>
                  <a:lnTo>
                    <a:pt x="378" y="323"/>
                  </a:lnTo>
                  <a:lnTo>
                    <a:pt x="383" y="323"/>
                  </a:lnTo>
                  <a:lnTo>
                    <a:pt x="383" y="323"/>
                  </a:lnTo>
                  <a:lnTo>
                    <a:pt x="383" y="322"/>
                  </a:lnTo>
                  <a:lnTo>
                    <a:pt x="381" y="322"/>
                  </a:lnTo>
                  <a:lnTo>
                    <a:pt x="381" y="320"/>
                  </a:lnTo>
                  <a:lnTo>
                    <a:pt x="383" y="320"/>
                  </a:lnTo>
                  <a:lnTo>
                    <a:pt x="384" y="320"/>
                  </a:lnTo>
                  <a:lnTo>
                    <a:pt x="384" y="319"/>
                  </a:lnTo>
                  <a:lnTo>
                    <a:pt x="384" y="319"/>
                  </a:lnTo>
                  <a:lnTo>
                    <a:pt x="384" y="319"/>
                  </a:lnTo>
                  <a:close/>
                  <a:moveTo>
                    <a:pt x="563" y="311"/>
                  </a:moveTo>
                  <a:lnTo>
                    <a:pt x="564" y="311"/>
                  </a:lnTo>
                  <a:lnTo>
                    <a:pt x="566" y="311"/>
                  </a:lnTo>
                  <a:lnTo>
                    <a:pt x="566" y="312"/>
                  </a:lnTo>
                  <a:lnTo>
                    <a:pt x="564" y="312"/>
                  </a:lnTo>
                  <a:lnTo>
                    <a:pt x="563" y="314"/>
                  </a:lnTo>
                  <a:lnTo>
                    <a:pt x="561" y="312"/>
                  </a:lnTo>
                  <a:lnTo>
                    <a:pt x="563" y="312"/>
                  </a:lnTo>
                  <a:lnTo>
                    <a:pt x="563" y="311"/>
                  </a:lnTo>
                  <a:close/>
                  <a:moveTo>
                    <a:pt x="430" y="301"/>
                  </a:moveTo>
                  <a:lnTo>
                    <a:pt x="432" y="301"/>
                  </a:lnTo>
                  <a:lnTo>
                    <a:pt x="433" y="303"/>
                  </a:lnTo>
                  <a:lnTo>
                    <a:pt x="432" y="306"/>
                  </a:lnTo>
                  <a:lnTo>
                    <a:pt x="432" y="306"/>
                  </a:lnTo>
                  <a:lnTo>
                    <a:pt x="430" y="306"/>
                  </a:lnTo>
                  <a:lnTo>
                    <a:pt x="430" y="306"/>
                  </a:lnTo>
                  <a:lnTo>
                    <a:pt x="429" y="306"/>
                  </a:lnTo>
                  <a:lnTo>
                    <a:pt x="427" y="306"/>
                  </a:lnTo>
                  <a:lnTo>
                    <a:pt x="427" y="305"/>
                  </a:lnTo>
                  <a:lnTo>
                    <a:pt x="427" y="303"/>
                  </a:lnTo>
                  <a:lnTo>
                    <a:pt x="429" y="303"/>
                  </a:lnTo>
                  <a:lnTo>
                    <a:pt x="430" y="301"/>
                  </a:lnTo>
                  <a:close/>
                  <a:moveTo>
                    <a:pt x="410" y="301"/>
                  </a:moveTo>
                  <a:lnTo>
                    <a:pt x="410" y="303"/>
                  </a:lnTo>
                  <a:lnTo>
                    <a:pt x="410" y="306"/>
                  </a:lnTo>
                  <a:lnTo>
                    <a:pt x="411" y="308"/>
                  </a:lnTo>
                  <a:lnTo>
                    <a:pt x="413" y="308"/>
                  </a:lnTo>
                  <a:lnTo>
                    <a:pt x="413" y="306"/>
                  </a:lnTo>
                  <a:lnTo>
                    <a:pt x="414" y="306"/>
                  </a:lnTo>
                  <a:lnTo>
                    <a:pt x="416" y="308"/>
                  </a:lnTo>
                  <a:lnTo>
                    <a:pt x="414" y="308"/>
                  </a:lnTo>
                  <a:lnTo>
                    <a:pt x="413" y="311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8" y="312"/>
                  </a:lnTo>
                  <a:lnTo>
                    <a:pt x="406" y="314"/>
                  </a:lnTo>
                  <a:lnTo>
                    <a:pt x="405" y="316"/>
                  </a:lnTo>
                  <a:lnTo>
                    <a:pt x="403" y="317"/>
                  </a:lnTo>
                  <a:lnTo>
                    <a:pt x="403" y="317"/>
                  </a:lnTo>
                  <a:lnTo>
                    <a:pt x="403" y="319"/>
                  </a:lnTo>
                  <a:lnTo>
                    <a:pt x="399" y="319"/>
                  </a:lnTo>
                  <a:lnTo>
                    <a:pt x="395" y="320"/>
                  </a:lnTo>
                  <a:lnTo>
                    <a:pt x="394" y="319"/>
                  </a:lnTo>
                  <a:lnTo>
                    <a:pt x="392" y="319"/>
                  </a:lnTo>
                  <a:lnTo>
                    <a:pt x="394" y="317"/>
                  </a:lnTo>
                  <a:lnTo>
                    <a:pt x="395" y="317"/>
                  </a:lnTo>
                  <a:lnTo>
                    <a:pt x="395" y="316"/>
                  </a:lnTo>
                  <a:lnTo>
                    <a:pt x="395" y="316"/>
                  </a:lnTo>
                  <a:lnTo>
                    <a:pt x="397" y="316"/>
                  </a:lnTo>
                  <a:lnTo>
                    <a:pt x="397" y="314"/>
                  </a:lnTo>
                  <a:lnTo>
                    <a:pt x="399" y="314"/>
                  </a:lnTo>
                  <a:lnTo>
                    <a:pt x="400" y="314"/>
                  </a:lnTo>
                  <a:lnTo>
                    <a:pt x="400" y="312"/>
                  </a:lnTo>
                  <a:lnTo>
                    <a:pt x="402" y="312"/>
                  </a:lnTo>
                  <a:lnTo>
                    <a:pt x="402" y="314"/>
                  </a:lnTo>
                  <a:lnTo>
                    <a:pt x="402" y="312"/>
                  </a:lnTo>
                  <a:lnTo>
                    <a:pt x="402" y="311"/>
                  </a:lnTo>
                  <a:lnTo>
                    <a:pt x="402" y="311"/>
                  </a:lnTo>
                  <a:lnTo>
                    <a:pt x="403" y="309"/>
                  </a:lnTo>
                  <a:lnTo>
                    <a:pt x="405" y="308"/>
                  </a:lnTo>
                  <a:lnTo>
                    <a:pt x="406" y="306"/>
                  </a:lnTo>
                  <a:lnTo>
                    <a:pt x="406" y="306"/>
                  </a:lnTo>
                  <a:lnTo>
                    <a:pt x="408" y="306"/>
                  </a:lnTo>
                  <a:lnTo>
                    <a:pt x="406" y="305"/>
                  </a:lnTo>
                  <a:lnTo>
                    <a:pt x="408" y="303"/>
                  </a:lnTo>
                  <a:lnTo>
                    <a:pt x="408" y="301"/>
                  </a:lnTo>
                  <a:lnTo>
                    <a:pt x="410" y="301"/>
                  </a:lnTo>
                  <a:close/>
                  <a:moveTo>
                    <a:pt x="416" y="300"/>
                  </a:moveTo>
                  <a:lnTo>
                    <a:pt x="417" y="301"/>
                  </a:lnTo>
                  <a:lnTo>
                    <a:pt x="417" y="303"/>
                  </a:lnTo>
                  <a:lnTo>
                    <a:pt x="419" y="303"/>
                  </a:lnTo>
                  <a:lnTo>
                    <a:pt x="419" y="303"/>
                  </a:lnTo>
                  <a:lnTo>
                    <a:pt x="421" y="305"/>
                  </a:lnTo>
                  <a:lnTo>
                    <a:pt x="422" y="305"/>
                  </a:lnTo>
                  <a:lnTo>
                    <a:pt x="422" y="305"/>
                  </a:lnTo>
                  <a:lnTo>
                    <a:pt x="421" y="306"/>
                  </a:lnTo>
                  <a:lnTo>
                    <a:pt x="419" y="306"/>
                  </a:lnTo>
                  <a:lnTo>
                    <a:pt x="417" y="306"/>
                  </a:lnTo>
                  <a:lnTo>
                    <a:pt x="417" y="305"/>
                  </a:lnTo>
                  <a:lnTo>
                    <a:pt x="416" y="303"/>
                  </a:lnTo>
                  <a:lnTo>
                    <a:pt x="416" y="301"/>
                  </a:lnTo>
                  <a:lnTo>
                    <a:pt x="414" y="301"/>
                  </a:lnTo>
                  <a:lnTo>
                    <a:pt x="416" y="300"/>
                  </a:lnTo>
                  <a:close/>
                  <a:moveTo>
                    <a:pt x="473" y="292"/>
                  </a:moveTo>
                  <a:lnTo>
                    <a:pt x="473" y="292"/>
                  </a:lnTo>
                  <a:lnTo>
                    <a:pt x="473" y="293"/>
                  </a:lnTo>
                  <a:lnTo>
                    <a:pt x="473" y="295"/>
                  </a:lnTo>
                  <a:lnTo>
                    <a:pt x="474" y="295"/>
                  </a:lnTo>
                  <a:lnTo>
                    <a:pt x="473" y="297"/>
                  </a:lnTo>
                  <a:lnTo>
                    <a:pt x="470" y="298"/>
                  </a:lnTo>
                  <a:lnTo>
                    <a:pt x="470" y="300"/>
                  </a:lnTo>
                  <a:lnTo>
                    <a:pt x="468" y="300"/>
                  </a:lnTo>
                  <a:lnTo>
                    <a:pt x="466" y="300"/>
                  </a:lnTo>
                  <a:lnTo>
                    <a:pt x="466" y="300"/>
                  </a:lnTo>
                  <a:lnTo>
                    <a:pt x="466" y="298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3" y="298"/>
                  </a:lnTo>
                  <a:lnTo>
                    <a:pt x="463" y="297"/>
                  </a:lnTo>
                  <a:lnTo>
                    <a:pt x="463" y="297"/>
                  </a:lnTo>
                  <a:lnTo>
                    <a:pt x="465" y="295"/>
                  </a:lnTo>
                  <a:lnTo>
                    <a:pt x="466" y="293"/>
                  </a:lnTo>
                  <a:lnTo>
                    <a:pt x="468" y="295"/>
                  </a:lnTo>
                  <a:lnTo>
                    <a:pt x="473" y="292"/>
                  </a:lnTo>
                  <a:close/>
                  <a:moveTo>
                    <a:pt x="476" y="289"/>
                  </a:moveTo>
                  <a:lnTo>
                    <a:pt x="476" y="289"/>
                  </a:lnTo>
                  <a:lnTo>
                    <a:pt x="476" y="289"/>
                  </a:lnTo>
                  <a:lnTo>
                    <a:pt x="477" y="289"/>
                  </a:lnTo>
                  <a:lnTo>
                    <a:pt x="481" y="290"/>
                  </a:lnTo>
                  <a:lnTo>
                    <a:pt x="479" y="293"/>
                  </a:lnTo>
                  <a:lnTo>
                    <a:pt x="476" y="293"/>
                  </a:lnTo>
                  <a:lnTo>
                    <a:pt x="474" y="293"/>
                  </a:lnTo>
                  <a:lnTo>
                    <a:pt x="474" y="292"/>
                  </a:lnTo>
                  <a:lnTo>
                    <a:pt x="474" y="290"/>
                  </a:lnTo>
                  <a:lnTo>
                    <a:pt x="474" y="289"/>
                  </a:lnTo>
                  <a:lnTo>
                    <a:pt x="476" y="289"/>
                  </a:lnTo>
                  <a:close/>
                  <a:moveTo>
                    <a:pt x="470" y="286"/>
                  </a:moveTo>
                  <a:lnTo>
                    <a:pt x="471" y="286"/>
                  </a:lnTo>
                  <a:lnTo>
                    <a:pt x="471" y="287"/>
                  </a:lnTo>
                  <a:lnTo>
                    <a:pt x="470" y="289"/>
                  </a:lnTo>
                  <a:lnTo>
                    <a:pt x="468" y="289"/>
                  </a:lnTo>
                  <a:lnTo>
                    <a:pt x="465" y="292"/>
                  </a:lnTo>
                  <a:lnTo>
                    <a:pt x="463" y="293"/>
                  </a:lnTo>
                  <a:lnTo>
                    <a:pt x="463" y="293"/>
                  </a:lnTo>
                  <a:lnTo>
                    <a:pt x="462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5" y="295"/>
                  </a:lnTo>
                  <a:lnTo>
                    <a:pt x="455" y="295"/>
                  </a:lnTo>
                  <a:lnTo>
                    <a:pt x="452" y="293"/>
                  </a:lnTo>
                  <a:lnTo>
                    <a:pt x="451" y="292"/>
                  </a:lnTo>
                  <a:lnTo>
                    <a:pt x="449" y="290"/>
                  </a:lnTo>
                  <a:lnTo>
                    <a:pt x="452" y="290"/>
                  </a:lnTo>
                  <a:lnTo>
                    <a:pt x="454" y="290"/>
                  </a:lnTo>
                  <a:lnTo>
                    <a:pt x="455" y="290"/>
                  </a:lnTo>
                  <a:lnTo>
                    <a:pt x="455" y="289"/>
                  </a:lnTo>
                  <a:lnTo>
                    <a:pt x="458" y="289"/>
                  </a:lnTo>
                  <a:lnTo>
                    <a:pt x="462" y="289"/>
                  </a:lnTo>
                  <a:lnTo>
                    <a:pt x="463" y="289"/>
                  </a:lnTo>
                  <a:lnTo>
                    <a:pt x="468" y="286"/>
                  </a:lnTo>
                  <a:lnTo>
                    <a:pt x="468" y="287"/>
                  </a:lnTo>
                  <a:lnTo>
                    <a:pt x="470" y="286"/>
                  </a:lnTo>
                  <a:close/>
                  <a:moveTo>
                    <a:pt x="531" y="279"/>
                  </a:moveTo>
                  <a:lnTo>
                    <a:pt x="533" y="279"/>
                  </a:lnTo>
                  <a:lnTo>
                    <a:pt x="534" y="279"/>
                  </a:lnTo>
                  <a:lnTo>
                    <a:pt x="539" y="281"/>
                  </a:lnTo>
                  <a:lnTo>
                    <a:pt x="542" y="282"/>
                  </a:lnTo>
                  <a:lnTo>
                    <a:pt x="542" y="286"/>
                  </a:lnTo>
                  <a:lnTo>
                    <a:pt x="540" y="286"/>
                  </a:lnTo>
                  <a:lnTo>
                    <a:pt x="540" y="287"/>
                  </a:lnTo>
                  <a:lnTo>
                    <a:pt x="536" y="289"/>
                  </a:lnTo>
                  <a:lnTo>
                    <a:pt x="536" y="290"/>
                  </a:lnTo>
                  <a:lnTo>
                    <a:pt x="536" y="290"/>
                  </a:lnTo>
                  <a:lnTo>
                    <a:pt x="539" y="289"/>
                  </a:lnTo>
                  <a:lnTo>
                    <a:pt x="540" y="290"/>
                  </a:lnTo>
                  <a:lnTo>
                    <a:pt x="539" y="292"/>
                  </a:lnTo>
                  <a:lnTo>
                    <a:pt x="539" y="297"/>
                  </a:lnTo>
                  <a:lnTo>
                    <a:pt x="539" y="298"/>
                  </a:lnTo>
                  <a:lnTo>
                    <a:pt x="539" y="300"/>
                  </a:lnTo>
                  <a:lnTo>
                    <a:pt x="539" y="301"/>
                  </a:lnTo>
                  <a:lnTo>
                    <a:pt x="540" y="297"/>
                  </a:lnTo>
                  <a:lnTo>
                    <a:pt x="540" y="297"/>
                  </a:lnTo>
                  <a:lnTo>
                    <a:pt x="544" y="295"/>
                  </a:lnTo>
                  <a:lnTo>
                    <a:pt x="544" y="292"/>
                  </a:lnTo>
                  <a:lnTo>
                    <a:pt x="545" y="287"/>
                  </a:lnTo>
                  <a:lnTo>
                    <a:pt x="547" y="286"/>
                  </a:lnTo>
                  <a:lnTo>
                    <a:pt x="548" y="286"/>
                  </a:lnTo>
                  <a:lnTo>
                    <a:pt x="553" y="286"/>
                  </a:lnTo>
                  <a:lnTo>
                    <a:pt x="555" y="286"/>
                  </a:lnTo>
                  <a:lnTo>
                    <a:pt x="556" y="287"/>
                  </a:lnTo>
                  <a:lnTo>
                    <a:pt x="556" y="289"/>
                  </a:lnTo>
                  <a:lnTo>
                    <a:pt x="561" y="289"/>
                  </a:lnTo>
                  <a:lnTo>
                    <a:pt x="561" y="290"/>
                  </a:lnTo>
                  <a:lnTo>
                    <a:pt x="561" y="290"/>
                  </a:lnTo>
                  <a:lnTo>
                    <a:pt x="563" y="290"/>
                  </a:lnTo>
                  <a:lnTo>
                    <a:pt x="564" y="290"/>
                  </a:lnTo>
                  <a:lnTo>
                    <a:pt x="566" y="289"/>
                  </a:lnTo>
                  <a:lnTo>
                    <a:pt x="569" y="292"/>
                  </a:lnTo>
                  <a:lnTo>
                    <a:pt x="569" y="293"/>
                  </a:lnTo>
                  <a:lnTo>
                    <a:pt x="569" y="293"/>
                  </a:lnTo>
                  <a:lnTo>
                    <a:pt x="572" y="293"/>
                  </a:lnTo>
                  <a:lnTo>
                    <a:pt x="574" y="293"/>
                  </a:lnTo>
                  <a:lnTo>
                    <a:pt x="578" y="297"/>
                  </a:lnTo>
                  <a:lnTo>
                    <a:pt x="580" y="298"/>
                  </a:lnTo>
                  <a:lnTo>
                    <a:pt x="578" y="300"/>
                  </a:lnTo>
                  <a:lnTo>
                    <a:pt x="572" y="303"/>
                  </a:lnTo>
                  <a:lnTo>
                    <a:pt x="569" y="305"/>
                  </a:lnTo>
                  <a:lnTo>
                    <a:pt x="564" y="305"/>
                  </a:lnTo>
                  <a:lnTo>
                    <a:pt x="548" y="305"/>
                  </a:lnTo>
                  <a:lnTo>
                    <a:pt x="548" y="305"/>
                  </a:lnTo>
                  <a:lnTo>
                    <a:pt x="559" y="308"/>
                  </a:lnTo>
                  <a:lnTo>
                    <a:pt x="561" y="309"/>
                  </a:lnTo>
                  <a:lnTo>
                    <a:pt x="559" y="311"/>
                  </a:lnTo>
                  <a:lnTo>
                    <a:pt x="559" y="312"/>
                  </a:lnTo>
                  <a:lnTo>
                    <a:pt x="559" y="314"/>
                  </a:lnTo>
                  <a:lnTo>
                    <a:pt x="561" y="314"/>
                  </a:lnTo>
                  <a:lnTo>
                    <a:pt x="563" y="314"/>
                  </a:lnTo>
                  <a:lnTo>
                    <a:pt x="566" y="314"/>
                  </a:lnTo>
                  <a:lnTo>
                    <a:pt x="567" y="316"/>
                  </a:lnTo>
                  <a:lnTo>
                    <a:pt x="567" y="314"/>
                  </a:lnTo>
                  <a:lnTo>
                    <a:pt x="567" y="312"/>
                  </a:lnTo>
                  <a:lnTo>
                    <a:pt x="569" y="311"/>
                  </a:lnTo>
                  <a:lnTo>
                    <a:pt x="570" y="312"/>
                  </a:lnTo>
                  <a:lnTo>
                    <a:pt x="570" y="314"/>
                  </a:lnTo>
                  <a:lnTo>
                    <a:pt x="572" y="316"/>
                  </a:lnTo>
                  <a:lnTo>
                    <a:pt x="572" y="312"/>
                  </a:lnTo>
                  <a:lnTo>
                    <a:pt x="574" y="312"/>
                  </a:lnTo>
                  <a:lnTo>
                    <a:pt x="575" y="312"/>
                  </a:lnTo>
                  <a:lnTo>
                    <a:pt x="578" y="314"/>
                  </a:lnTo>
                  <a:lnTo>
                    <a:pt x="578" y="317"/>
                  </a:lnTo>
                  <a:lnTo>
                    <a:pt x="578" y="317"/>
                  </a:lnTo>
                  <a:lnTo>
                    <a:pt x="578" y="319"/>
                  </a:lnTo>
                  <a:lnTo>
                    <a:pt x="578" y="320"/>
                  </a:lnTo>
                  <a:lnTo>
                    <a:pt x="577" y="320"/>
                  </a:lnTo>
                  <a:lnTo>
                    <a:pt x="574" y="320"/>
                  </a:lnTo>
                  <a:lnTo>
                    <a:pt x="570" y="319"/>
                  </a:lnTo>
                  <a:lnTo>
                    <a:pt x="569" y="317"/>
                  </a:lnTo>
                  <a:lnTo>
                    <a:pt x="567" y="317"/>
                  </a:lnTo>
                  <a:lnTo>
                    <a:pt x="567" y="317"/>
                  </a:lnTo>
                  <a:lnTo>
                    <a:pt x="569" y="319"/>
                  </a:lnTo>
                  <a:lnTo>
                    <a:pt x="569" y="319"/>
                  </a:lnTo>
                  <a:lnTo>
                    <a:pt x="567" y="320"/>
                  </a:lnTo>
                  <a:lnTo>
                    <a:pt x="567" y="322"/>
                  </a:lnTo>
                  <a:lnTo>
                    <a:pt x="567" y="322"/>
                  </a:lnTo>
                  <a:lnTo>
                    <a:pt x="566" y="323"/>
                  </a:lnTo>
                  <a:lnTo>
                    <a:pt x="563" y="323"/>
                  </a:lnTo>
                  <a:lnTo>
                    <a:pt x="556" y="325"/>
                  </a:lnTo>
                  <a:lnTo>
                    <a:pt x="556" y="327"/>
                  </a:lnTo>
                  <a:lnTo>
                    <a:pt x="555" y="331"/>
                  </a:lnTo>
                  <a:lnTo>
                    <a:pt x="553" y="331"/>
                  </a:lnTo>
                  <a:lnTo>
                    <a:pt x="553" y="331"/>
                  </a:lnTo>
                  <a:lnTo>
                    <a:pt x="550" y="333"/>
                  </a:lnTo>
                  <a:lnTo>
                    <a:pt x="550" y="331"/>
                  </a:lnTo>
                  <a:lnTo>
                    <a:pt x="548" y="330"/>
                  </a:lnTo>
                  <a:lnTo>
                    <a:pt x="548" y="328"/>
                  </a:lnTo>
                  <a:lnTo>
                    <a:pt x="552" y="327"/>
                  </a:lnTo>
                  <a:lnTo>
                    <a:pt x="553" y="323"/>
                  </a:lnTo>
                  <a:lnTo>
                    <a:pt x="555" y="323"/>
                  </a:lnTo>
                  <a:lnTo>
                    <a:pt x="556" y="322"/>
                  </a:lnTo>
                  <a:lnTo>
                    <a:pt x="553" y="316"/>
                  </a:lnTo>
                  <a:lnTo>
                    <a:pt x="548" y="314"/>
                  </a:lnTo>
                  <a:lnTo>
                    <a:pt x="542" y="312"/>
                  </a:lnTo>
                  <a:lnTo>
                    <a:pt x="540" y="311"/>
                  </a:lnTo>
                  <a:lnTo>
                    <a:pt x="537" y="308"/>
                  </a:lnTo>
                  <a:lnTo>
                    <a:pt x="534" y="306"/>
                  </a:lnTo>
                  <a:lnTo>
                    <a:pt x="533" y="306"/>
                  </a:lnTo>
                  <a:lnTo>
                    <a:pt x="531" y="306"/>
                  </a:lnTo>
                  <a:lnTo>
                    <a:pt x="528" y="309"/>
                  </a:lnTo>
                  <a:lnTo>
                    <a:pt x="525" y="309"/>
                  </a:lnTo>
                  <a:lnTo>
                    <a:pt x="523" y="311"/>
                  </a:lnTo>
                  <a:lnTo>
                    <a:pt x="523" y="311"/>
                  </a:lnTo>
                  <a:lnTo>
                    <a:pt x="522" y="309"/>
                  </a:lnTo>
                  <a:lnTo>
                    <a:pt x="518" y="309"/>
                  </a:lnTo>
                  <a:lnTo>
                    <a:pt x="517" y="309"/>
                  </a:lnTo>
                  <a:lnTo>
                    <a:pt x="515" y="309"/>
                  </a:lnTo>
                  <a:lnTo>
                    <a:pt x="512" y="314"/>
                  </a:lnTo>
                  <a:lnTo>
                    <a:pt x="511" y="316"/>
                  </a:lnTo>
                  <a:lnTo>
                    <a:pt x="509" y="316"/>
                  </a:lnTo>
                  <a:lnTo>
                    <a:pt x="507" y="317"/>
                  </a:lnTo>
                  <a:lnTo>
                    <a:pt x="507" y="319"/>
                  </a:lnTo>
                  <a:lnTo>
                    <a:pt x="506" y="323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4" y="331"/>
                  </a:lnTo>
                  <a:lnTo>
                    <a:pt x="504" y="333"/>
                  </a:lnTo>
                  <a:lnTo>
                    <a:pt x="503" y="336"/>
                  </a:lnTo>
                  <a:lnTo>
                    <a:pt x="501" y="336"/>
                  </a:lnTo>
                  <a:lnTo>
                    <a:pt x="499" y="336"/>
                  </a:lnTo>
                  <a:lnTo>
                    <a:pt x="498" y="336"/>
                  </a:lnTo>
                  <a:lnTo>
                    <a:pt x="496" y="338"/>
                  </a:lnTo>
                  <a:lnTo>
                    <a:pt x="496" y="339"/>
                  </a:lnTo>
                  <a:lnTo>
                    <a:pt x="495" y="342"/>
                  </a:lnTo>
                  <a:lnTo>
                    <a:pt x="492" y="344"/>
                  </a:lnTo>
                  <a:lnTo>
                    <a:pt x="490" y="344"/>
                  </a:lnTo>
                  <a:lnTo>
                    <a:pt x="488" y="342"/>
                  </a:lnTo>
                  <a:lnTo>
                    <a:pt x="485" y="341"/>
                  </a:lnTo>
                  <a:lnTo>
                    <a:pt x="484" y="341"/>
                  </a:lnTo>
                  <a:lnTo>
                    <a:pt x="481" y="339"/>
                  </a:lnTo>
                  <a:lnTo>
                    <a:pt x="479" y="339"/>
                  </a:lnTo>
                  <a:lnTo>
                    <a:pt x="476" y="338"/>
                  </a:lnTo>
                  <a:lnTo>
                    <a:pt x="476" y="339"/>
                  </a:lnTo>
                  <a:lnTo>
                    <a:pt x="474" y="341"/>
                  </a:lnTo>
                  <a:lnTo>
                    <a:pt x="471" y="341"/>
                  </a:lnTo>
                  <a:lnTo>
                    <a:pt x="470" y="342"/>
                  </a:lnTo>
                  <a:lnTo>
                    <a:pt x="466" y="342"/>
                  </a:lnTo>
                  <a:lnTo>
                    <a:pt x="465" y="342"/>
                  </a:lnTo>
                  <a:lnTo>
                    <a:pt x="462" y="341"/>
                  </a:lnTo>
                  <a:lnTo>
                    <a:pt x="457" y="341"/>
                  </a:lnTo>
                  <a:lnTo>
                    <a:pt x="455" y="341"/>
                  </a:lnTo>
                  <a:lnTo>
                    <a:pt x="455" y="339"/>
                  </a:lnTo>
                  <a:lnTo>
                    <a:pt x="454" y="338"/>
                  </a:lnTo>
                  <a:lnTo>
                    <a:pt x="451" y="333"/>
                  </a:lnTo>
                  <a:lnTo>
                    <a:pt x="449" y="333"/>
                  </a:lnTo>
                  <a:lnTo>
                    <a:pt x="447" y="330"/>
                  </a:lnTo>
                  <a:lnTo>
                    <a:pt x="444" y="327"/>
                  </a:lnTo>
                  <a:lnTo>
                    <a:pt x="444" y="327"/>
                  </a:lnTo>
                  <a:lnTo>
                    <a:pt x="443" y="327"/>
                  </a:lnTo>
                  <a:lnTo>
                    <a:pt x="440" y="327"/>
                  </a:lnTo>
                  <a:lnTo>
                    <a:pt x="438" y="327"/>
                  </a:lnTo>
                  <a:lnTo>
                    <a:pt x="436" y="328"/>
                  </a:lnTo>
                  <a:lnTo>
                    <a:pt x="436" y="328"/>
                  </a:lnTo>
                  <a:lnTo>
                    <a:pt x="436" y="331"/>
                  </a:lnTo>
                  <a:lnTo>
                    <a:pt x="436" y="331"/>
                  </a:lnTo>
                  <a:lnTo>
                    <a:pt x="436" y="333"/>
                  </a:lnTo>
                  <a:lnTo>
                    <a:pt x="433" y="331"/>
                  </a:lnTo>
                  <a:lnTo>
                    <a:pt x="430" y="331"/>
                  </a:lnTo>
                  <a:lnTo>
                    <a:pt x="430" y="333"/>
                  </a:lnTo>
                  <a:lnTo>
                    <a:pt x="429" y="333"/>
                  </a:lnTo>
                  <a:lnTo>
                    <a:pt x="422" y="333"/>
                  </a:lnTo>
                  <a:lnTo>
                    <a:pt x="425" y="334"/>
                  </a:lnTo>
                  <a:lnTo>
                    <a:pt x="425" y="336"/>
                  </a:lnTo>
                  <a:lnTo>
                    <a:pt x="425" y="338"/>
                  </a:lnTo>
                  <a:lnTo>
                    <a:pt x="425" y="339"/>
                  </a:lnTo>
                  <a:lnTo>
                    <a:pt x="424" y="342"/>
                  </a:lnTo>
                  <a:lnTo>
                    <a:pt x="422" y="344"/>
                  </a:lnTo>
                  <a:lnTo>
                    <a:pt x="421" y="345"/>
                  </a:lnTo>
                  <a:lnTo>
                    <a:pt x="424" y="347"/>
                  </a:lnTo>
                  <a:lnTo>
                    <a:pt x="422" y="349"/>
                  </a:lnTo>
                  <a:lnTo>
                    <a:pt x="421" y="350"/>
                  </a:lnTo>
                  <a:lnTo>
                    <a:pt x="419" y="349"/>
                  </a:lnTo>
                  <a:lnTo>
                    <a:pt x="416" y="349"/>
                  </a:lnTo>
                  <a:lnTo>
                    <a:pt x="410" y="347"/>
                  </a:lnTo>
                  <a:lnTo>
                    <a:pt x="406" y="345"/>
                  </a:lnTo>
                  <a:lnTo>
                    <a:pt x="405" y="345"/>
                  </a:lnTo>
                  <a:lnTo>
                    <a:pt x="403" y="345"/>
                  </a:lnTo>
                  <a:lnTo>
                    <a:pt x="397" y="344"/>
                  </a:lnTo>
                  <a:lnTo>
                    <a:pt x="397" y="344"/>
                  </a:lnTo>
                  <a:lnTo>
                    <a:pt x="394" y="345"/>
                  </a:lnTo>
                  <a:lnTo>
                    <a:pt x="394" y="347"/>
                  </a:lnTo>
                  <a:lnTo>
                    <a:pt x="394" y="350"/>
                  </a:lnTo>
                  <a:lnTo>
                    <a:pt x="394" y="353"/>
                  </a:lnTo>
                  <a:lnTo>
                    <a:pt x="394" y="355"/>
                  </a:lnTo>
                  <a:lnTo>
                    <a:pt x="392" y="356"/>
                  </a:lnTo>
                  <a:lnTo>
                    <a:pt x="391" y="360"/>
                  </a:lnTo>
                  <a:lnTo>
                    <a:pt x="386" y="356"/>
                  </a:lnTo>
                  <a:lnTo>
                    <a:pt x="383" y="356"/>
                  </a:lnTo>
                  <a:lnTo>
                    <a:pt x="380" y="358"/>
                  </a:lnTo>
                  <a:lnTo>
                    <a:pt x="375" y="361"/>
                  </a:lnTo>
                  <a:lnTo>
                    <a:pt x="372" y="368"/>
                  </a:lnTo>
                  <a:lnTo>
                    <a:pt x="372" y="368"/>
                  </a:lnTo>
                  <a:lnTo>
                    <a:pt x="370" y="369"/>
                  </a:lnTo>
                  <a:lnTo>
                    <a:pt x="367" y="371"/>
                  </a:lnTo>
                  <a:lnTo>
                    <a:pt x="365" y="371"/>
                  </a:lnTo>
                  <a:lnTo>
                    <a:pt x="365" y="372"/>
                  </a:lnTo>
                  <a:lnTo>
                    <a:pt x="367" y="375"/>
                  </a:lnTo>
                  <a:lnTo>
                    <a:pt x="369" y="377"/>
                  </a:lnTo>
                  <a:lnTo>
                    <a:pt x="369" y="379"/>
                  </a:lnTo>
                  <a:lnTo>
                    <a:pt x="369" y="380"/>
                  </a:lnTo>
                  <a:lnTo>
                    <a:pt x="369" y="382"/>
                  </a:lnTo>
                  <a:lnTo>
                    <a:pt x="367" y="383"/>
                  </a:lnTo>
                  <a:lnTo>
                    <a:pt x="361" y="388"/>
                  </a:lnTo>
                  <a:lnTo>
                    <a:pt x="356" y="394"/>
                  </a:lnTo>
                  <a:lnTo>
                    <a:pt x="354" y="396"/>
                  </a:lnTo>
                  <a:lnTo>
                    <a:pt x="356" y="401"/>
                  </a:lnTo>
                  <a:lnTo>
                    <a:pt x="354" y="401"/>
                  </a:lnTo>
                  <a:lnTo>
                    <a:pt x="351" y="402"/>
                  </a:lnTo>
                  <a:lnTo>
                    <a:pt x="350" y="404"/>
                  </a:lnTo>
                  <a:lnTo>
                    <a:pt x="348" y="404"/>
                  </a:lnTo>
                  <a:lnTo>
                    <a:pt x="342" y="404"/>
                  </a:lnTo>
                  <a:lnTo>
                    <a:pt x="343" y="408"/>
                  </a:lnTo>
                  <a:lnTo>
                    <a:pt x="343" y="412"/>
                  </a:lnTo>
                  <a:lnTo>
                    <a:pt x="343" y="412"/>
                  </a:lnTo>
                  <a:lnTo>
                    <a:pt x="343" y="413"/>
                  </a:lnTo>
                  <a:lnTo>
                    <a:pt x="342" y="416"/>
                  </a:lnTo>
                  <a:lnTo>
                    <a:pt x="342" y="424"/>
                  </a:lnTo>
                  <a:lnTo>
                    <a:pt x="340" y="424"/>
                  </a:lnTo>
                  <a:lnTo>
                    <a:pt x="339" y="427"/>
                  </a:lnTo>
                  <a:lnTo>
                    <a:pt x="335" y="432"/>
                  </a:lnTo>
                  <a:lnTo>
                    <a:pt x="332" y="435"/>
                  </a:lnTo>
                  <a:lnTo>
                    <a:pt x="329" y="440"/>
                  </a:lnTo>
                  <a:lnTo>
                    <a:pt x="332" y="442"/>
                  </a:lnTo>
                  <a:lnTo>
                    <a:pt x="335" y="443"/>
                  </a:lnTo>
                  <a:lnTo>
                    <a:pt x="335" y="445"/>
                  </a:lnTo>
                  <a:lnTo>
                    <a:pt x="337" y="448"/>
                  </a:lnTo>
                  <a:lnTo>
                    <a:pt x="335" y="449"/>
                  </a:lnTo>
                  <a:lnTo>
                    <a:pt x="335" y="453"/>
                  </a:lnTo>
                  <a:lnTo>
                    <a:pt x="334" y="453"/>
                  </a:lnTo>
                  <a:lnTo>
                    <a:pt x="334" y="454"/>
                  </a:lnTo>
                  <a:lnTo>
                    <a:pt x="329" y="453"/>
                  </a:lnTo>
                  <a:lnTo>
                    <a:pt x="324" y="453"/>
                  </a:lnTo>
                  <a:lnTo>
                    <a:pt x="323" y="453"/>
                  </a:lnTo>
                  <a:lnTo>
                    <a:pt x="320" y="453"/>
                  </a:lnTo>
                  <a:lnTo>
                    <a:pt x="317" y="454"/>
                  </a:lnTo>
                  <a:lnTo>
                    <a:pt x="315" y="456"/>
                  </a:lnTo>
                  <a:lnTo>
                    <a:pt x="315" y="456"/>
                  </a:lnTo>
                  <a:lnTo>
                    <a:pt x="313" y="457"/>
                  </a:lnTo>
                  <a:lnTo>
                    <a:pt x="310" y="462"/>
                  </a:lnTo>
                  <a:lnTo>
                    <a:pt x="307" y="464"/>
                  </a:lnTo>
                  <a:lnTo>
                    <a:pt x="309" y="465"/>
                  </a:lnTo>
                  <a:lnTo>
                    <a:pt x="306" y="470"/>
                  </a:lnTo>
                  <a:lnTo>
                    <a:pt x="307" y="475"/>
                  </a:lnTo>
                  <a:lnTo>
                    <a:pt x="307" y="475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7" y="479"/>
                  </a:lnTo>
                  <a:lnTo>
                    <a:pt x="307" y="481"/>
                  </a:lnTo>
                  <a:lnTo>
                    <a:pt x="307" y="484"/>
                  </a:lnTo>
                  <a:lnTo>
                    <a:pt x="307" y="484"/>
                  </a:lnTo>
                  <a:lnTo>
                    <a:pt x="307" y="486"/>
                  </a:lnTo>
                  <a:lnTo>
                    <a:pt x="310" y="494"/>
                  </a:lnTo>
                  <a:lnTo>
                    <a:pt x="310" y="495"/>
                  </a:lnTo>
                  <a:lnTo>
                    <a:pt x="309" y="495"/>
                  </a:lnTo>
                  <a:lnTo>
                    <a:pt x="309" y="500"/>
                  </a:lnTo>
                  <a:lnTo>
                    <a:pt x="307" y="506"/>
                  </a:lnTo>
                  <a:lnTo>
                    <a:pt x="309" y="508"/>
                  </a:lnTo>
                  <a:lnTo>
                    <a:pt x="312" y="509"/>
                  </a:lnTo>
                  <a:lnTo>
                    <a:pt x="313" y="509"/>
                  </a:lnTo>
                  <a:lnTo>
                    <a:pt x="317" y="512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7" y="517"/>
                  </a:lnTo>
                  <a:lnTo>
                    <a:pt x="317" y="517"/>
                  </a:lnTo>
                  <a:lnTo>
                    <a:pt x="315" y="519"/>
                  </a:lnTo>
                  <a:lnTo>
                    <a:pt x="315" y="520"/>
                  </a:lnTo>
                  <a:lnTo>
                    <a:pt x="315" y="520"/>
                  </a:lnTo>
                  <a:lnTo>
                    <a:pt x="312" y="520"/>
                  </a:lnTo>
                  <a:lnTo>
                    <a:pt x="310" y="522"/>
                  </a:lnTo>
                  <a:lnTo>
                    <a:pt x="310" y="522"/>
                  </a:lnTo>
                  <a:lnTo>
                    <a:pt x="310" y="524"/>
                  </a:lnTo>
                  <a:lnTo>
                    <a:pt x="312" y="528"/>
                  </a:lnTo>
                  <a:lnTo>
                    <a:pt x="313" y="531"/>
                  </a:lnTo>
                  <a:lnTo>
                    <a:pt x="313" y="533"/>
                  </a:lnTo>
                  <a:lnTo>
                    <a:pt x="313" y="536"/>
                  </a:lnTo>
                  <a:lnTo>
                    <a:pt x="313" y="536"/>
                  </a:lnTo>
                  <a:lnTo>
                    <a:pt x="313" y="538"/>
                  </a:lnTo>
                  <a:lnTo>
                    <a:pt x="312" y="541"/>
                  </a:lnTo>
                  <a:lnTo>
                    <a:pt x="310" y="542"/>
                  </a:lnTo>
                  <a:lnTo>
                    <a:pt x="309" y="544"/>
                  </a:lnTo>
                  <a:lnTo>
                    <a:pt x="307" y="546"/>
                  </a:lnTo>
                  <a:lnTo>
                    <a:pt x="306" y="546"/>
                  </a:lnTo>
                  <a:lnTo>
                    <a:pt x="306" y="546"/>
                  </a:lnTo>
                  <a:lnTo>
                    <a:pt x="304" y="547"/>
                  </a:lnTo>
                  <a:lnTo>
                    <a:pt x="304" y="549"/>
                  </a:lnTo>
                  <a:lnTo>
                    <a:pt x="302" y="550"/>
                  </a:lnTo>
                  <a:lnTo>
                    <a:pt x="299" y="552"/>
                  </a:lnTo>
                  <a:lnTo>
                    <a:pt x="299" y="553"/>
                  </a:lnTo>
                  <a:lnTo>
                    <a:pt x="301" y="555"/>
                  </a:lnTo>
                  <a:lnTo>
                    <a:pt x="302" y="558"/>
                  </a:lnTo>
                  <a:lnTo>
                    <a:pt x="302" y="561"/>
                  </a:lnTo>
                  <a:lnTo>
                    <a:pt x="301" y="564"/>
                  </a:lnTo>
                  <a:lnTo>
                    <a:pt x="299" y="566"/>
                  </a:lnTo>
                  <a:lnTo>
                    <a:pt x="299" y="568"/>
                  </a:lnTo>
                  <a:lnTo>
                    <a:pt x="298" y="568"/>
                  </a:lnTo>
                  <a:lnTo>
                    <a:pt x="296" y="564"/>
                  </a:lnTo>
                  <a:lnTo>
                    <a:pt x="296" y="563"/>
                  </a:lnTo>
                  <a:lnTo>
                    <a:pt x="296" y="563"/>
                  </a:lnTo>
                  <a:lnTo>
                    <a:pt x="293" y="561"/>
                  </a:lnTo>
                  <a:lnTo>
                    <a:pt x="291" y="561"/>
                  </a:lnTo>
                  <a:lnTo>
                    <a:pt x="291" y="561"/>
                  </a:lnTo>
                  <a:lnTo>
                    <a:pt x="290" y="561"/>
                  </a:lnTo>
                  <a:lnTo>
                    <a:pt x="288" y="561"/>
                  </a:lnTo>
                  <a:lnTo>
                    <a:pt x="287" y="558"/>
                  </a:lnTo>
                  <a:lnTo>
                    <a:pt x="285" y="557"/>
                  </a:lnTo>
                  <a:lnTo>
                    <a:pt x="285" y="555"/>
                  </a:lnTo>
                  <a:lnTo>
                    <a:pt x="285" y="552"/>
                  </a:lnTo>
                  <a:lnTo>
                    <a:pt x="285" y="550"/>
                  </a:lnTo>
                  <a:lnTo>
                    <a:pt x="285" y="549"/>
                  </a:lnTo>
                  <a:lnTo>
                    <a:pt x="283" y="550"/>
                  </a:lnTo>
                  <a:lnTo>
                    <a:pt x="285" y="552"/>
                  </a:lnTo>
                  <a:lnTo>
                    <a:pt x="283" y="553"/>
                  </a:lnTo>
                  <a:lnTo>
                    <a:pt x="282" y="553"/>
                  </a:lnTo>
                  <a:lnTo>
                    <a:pt x="282" y="555"/>
                  </a:lnTo>
                  <a:lnTo>
                    <a:pt x="283" y="555"/>
                  </a:lnTo>
                  <a:lnTo>
                    <a:pt x="283" y="557"/>
                  </a:lnTo>
                  <a:lnTo>
                    <a:pt x="282" y="560"/>
                  </a:lnTo>
                  <a:lnTo>
                    <a:pt x="280" y="563"/>
                  </a:lnTo>
                  <a:lnTo>
                    <a:pt x="279" y="564"/>
                  </a:lnTo>
                  <a:lnTo>
                    <a:pt x="279" y="564"/>
                  </a:lnTo>
                  <a:lnTo>
                    <a:pt x="277" y="564"/>
                  </a:lnTo>
                  <a:lnTo>
                    <a:pt x="276" y="566"/>
                  </a:lnTo>
                  <a:lnTo>
                    <a:pt x="274" y="566"/>
                  </a:lnTo>
                  <a:lnTo>
                    <a:pt x="274" y="564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71" y="563"/>
                  </a:lnTo>
                  <a:lnTo>
                    <a:pt x="272" y="564"/>
                  </a:lnTo>
                  <a:lnTo>
                    <a:pt x="271" y="566"/>
                  </a:lnTo>
                  <a:lnTo>
                    <a:pt x="271" y="566"/>
                  </a:lnTo>
                  <a:lnTo>
                    <a:pt x="269" y="566"/>
                  </a:lnTo>
                  <a:lnTo>
                    <a:pt x="266" y="568"/>
                  </a:lnTo>
                  <a:lnTo>
                    <a:pt x="268" y="569"/>
                  </a:lnTo>
                  <a:lnTo>
                    <a:pt x="266" y="571"/>
                  </a:lnTo>
                  <a:lnTo>
                    <a:pt x="265" y="571"/>
                  </a:lnTo>
                  <a:lnTo>
                    <a:pt x="265" y="571"/>
                  </a:lnTo>
                  <a:lnTo>
                    <a:pt x="265" y="572"/>
                  </a:lnTo>
                  <a:lnTo>
                    <a:pt x="261" y="574"/>
                  </a:lnTo>
                  <a:lnTo>
                    <a:pt x="255" y="580"/>
                  </a:lnTo>
                  <a:lnTo>
                    <a:pt x="252" y="582"/>
                  </a:lnTo>
                  <a:lnTo>
                    <a:pt x="250" y="583"/>
                  </a:lnTo>
                  <a:lnTo>
                    <a:pt x="247" y="583"/>
                  </a:lnTo>
                  <a:lnTo>
                    <a:pt x="246" y="585"/>
                  </a:lnTo>
                  <a:lnTo>
                    <a:pt x="239" y="585"/>
                  </a:lnTo>
                  <a:lnTo>
                    <a:pt x="236" y="585"/>
                  </a:lnTo>
                  <a:lnTo>
                    <a:pt x="233" y="585"/>
                  </a:lnTo>
                  <a:lnTo>
                    <a:pt x="231" y="585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0" y="583"/>
                  </a:lnTo>
                  <a:lnTo>
                    <a:pt x="230" y="583"/>
                  </a:lnTo>
                  <a:lnTo>
                    <a:pt x="230" y="585"/>
                  </a:lnTo>
                  <a:lnTo>
                    <a:pt x="230" y="585"/>
                  </a:lnTo>
                  <a:lnTo>
                    <a:pt x="227" y="583"/>
                  </a:lnTo>
                  <a:lnTo>
                    <a:pt x="227" y="583"/>
                  </a:lnTo>
                  <a:lnTo>
                    <a:pt x="227" y="582"/>
                  </a:lnTo>
                  <a:lnTo>
                    <a:pt x="228" y="582"/>
                  </a:lnTo>
                  <a:lnTo>
                    <a:pt x="228" y="582"/>
                  </a:lnTo>
                  <a:lnTo>
                    <a:pt x="228" y="580"/>
                  </a:lnTo>
                  <a:lnTo>
                    <a:pt x="227" y="580"/>
                  </a:lnTo>
                  <a:lnTo>
                    <a:pt x="225" y="580"/>
                  </a:lnTo>
                  <a:lnTo>
                    <a:pt x="224" y="580"/>
                  </a:lnTo>
                  <a:lnTo>
                    <a:pt x="219" y="579"/>
                  </a:lnTo>
                  <a:lnTo>
                    <a:pt x="219" y="577"/>
                  </a:lnTo>
                  <a:lnTo>
                    <a:pt x="214" y="575"/>
                  </a:lnTo>
                  <a:lnTo>
                    <a:pt x="212" y="572"/>
                  </a:lnTo>
                  <a:lnTo>
                    <a:pt x="211" y="571"/>
                  </a:lnTo>
                  <a:lnTo>
                    <a:pt x="211" y="569"/>
                  </a:lnTo>
                  <a:lnTo>
                    <a:pt x="212" y="566"/>
                  </a:lnTo>
                  <a:lnTo>
                    <a:pt x="212" y="564"/>
                  </a:lnTo>
                  <a:lnTo>
                    <a:pt x="216" y="566"/>
                  </a:lnTo>
                  <a:lnTo>
                    <a:pt x="220" y="568"/>
                  </a:lnTo>
                  <a:lnTo>
                    <a:pt x="220" y="568"/>
                  </a:lnTo>
                  <a:lnTo>
                    <a:pt x="222" y="566"/>
                  </a:lnTo>
                  <a:lnTo>
                    <a:pt x="224" y="564"/>
                  </a:lnTo>
                  <a:lnTo>
                    <a:pt x="224" y="564"/>
                  </a:lnTo>
                  <a:lnTo>
                    <a:pt x="220" y="566"/>
                  </a:lnTo>
                  <a:lnTo>
                    <a:pt x="219" y="564"/>
                  </a:lnTo>
                  <a:lnTo>
                    <a:pt x="217" y="563"/>
                  </a:lnTo>
                  <a:lnTo>
                    <a:pt x="217" y="563"/>
                  </a:lnTo>
                  <a:lnTo>
                    <a:pt x="217" y="561"/>
                  </a:lnTo>
                  <a:lnTo>
                    <a:pt x="219" y="561"/>
                  </a:lnTo>
                  <a:lnTo>
                    <a:pt x="217" y="560"/>
                  </a:lnTo>
                  <a:lnTo>
                    <a:pt x="217" y="558"/>
                  </a:lnTo>
                  <a:lnTo>
                    <a:pt x="219" y="557"/>
                  </a:lnTo>
                  <a:lnTo>
                    <a:pt x="222" y="555"/>
                  </a:lnTo>
                  <a:lnTo>
                    <a:pt x="224" y="553"/>
                  </a:lnTo>
                  <a:lnTo>
                    <a:pt x="225" y="553"/>
                  </a:lnTo>
                  <a:lnTo>
                    <a:pt x="225" y="553"/>
                  </a:lnTo>
                  <a:lnTo>
                    <a:pt x="222" y="553"/>
                  </a:lnTo>
                  <a:lnTo>
                    <a:pt x="220" y="555"/>
                  </a:lnTo>
                  <a:lnTo>
                    <a:pt x="219" y="557"/>
                  </a:lnTo>
                  <a:lnTo>
                    <a:pt x="216" y="558"/>
                  </a:lnTo>
                  <a:lnTo>
                    <a:pt x="214" y="558"/>
                  </a:lnTo>
                  <a:lnTo>
                    <a:pt x="214" y="558"/>
                  </a:lnTo>
                  <a:lnTo>
                    <a:pt x="212" y="558"/>
                  </a:lnTo>
                  <a:lnTo>
                    <a:pt x="211" y="561"/>
                  </a:lnTo>
                  <a:lnTo>
                    <a:pt x="209" y="561"/>
                  </a:lnTo>
                  <a:lnTo>
                    <a:pt x="206" y="561"/>
                  </a:lnTo>
                  <a:lnTo>
                    <a:pt x="206" y="560"/>
                  </a:lnTo>
                  <a:lnTo>
                    <a:pt x="206" y="555"/>
                  </a:lnTo>
                  <a:lnTo>
                    <a:pt x="208" y="553"/>
                  </a:lnTo>
                  <a:lnTo>
                    <a:pt x="208" y="552"/>
                  </a:lnTo>
                  <a:lnTo>
                    <a:pt x="209" y="550"/>
                  </a:lnTo>
                  <a:lnTo>
                    <a:pt x="211" y="550"/>
                  </a:lnTo>
                  <a:lnTo>
                    <a:pt x="211" y="550"/>
                  </a:lnTo>
                  <a:lnTo>
                    <a:pt x="212" y="550"/>
                  </a:lnTo>
                  <a:lnTo>
                    <a:pt x="216" y="550"/>
                  </a:lnTo>
                  <a:lnTo>
                    <a:pt x="217" y="549"/>
                  </a:lnTo>
                  <a:lnTo>
                    <a:pt x="219" y="549"/>
                  </a:lnTo>
                  <a:lnTo>
                    <a:pt x="222" y="547"/>
                  </a:lnTo>
                  <a:lnTo>
                    <a:pt x="222" y="547"/>
                  </a:lnTo>
                  <a:lnTo>
                    <a:pt x="219" y="547"/>
                  </a:lnTo>
                  <a:lnTo>
                    <a:pt x="217" y="547"/>
                  </a:lnTo>
                  <a:lnTo>
                    <a:pt x="216" y="547"/>
                  </a:lnTo>
                  <a:lnTo>
                    <a:pt x="216" y="547"/>
                  </a:lnTo>
                  <a:lnTo>
                    <a:pt x="214" y="547"/>
                  </a:lnTo>
                  <a:lnTo>
                    <a:pt x="216" y="546"/>
                  </a:lnTo>
                  <a:lnTo>
                    <a:pt x="219" y="542"/>
                  </a:lnTo>
                  <a:lnTo>
                    <a:pt x="219" y="542"/>
                  </a:lnTo>
                  <a:lnTo>
                    <a:pt x="220" y="541"/>
                  </a:lnTo>
                  <a:lnTo>
                    <a:pt x="220" y="539"/>
                  </a:lnTo>
                  <a:lnTo>
                    <a:pt x="220" y="538"/>
                  </a:lnTo>
                  <a:lnTo>
                    <a:pt x="224" y="536"/>
                  </a:lnTo>
                  <a:lnTo>
                    <a:pt x="227" y="535"/>
                  </a:lnTo>
                  <a:lnTo>
                    <a:pt x="227" y="536"/>
                  </a:lnTo>
                  <a:lnTo>
                    <a:pt x="227" y="539"/>
                  </a:lnTo>
                  <a:lnTo>
                    <a:pt x="227" y="541"/>
                  </a:lnTo>
                  <a:lnTo>
                    <a:pt x="228" y="536"/>
                  </a:lnTo>
                  <a:lnTo>
                    <a:pt x="228" y="535"/>
                  </a:lnTo>
                  <a:lnTo>
                    <a:pt x="230" y="533"/>
                  </a:lnTo>
                  <a:lnTo>
                    <a:pt x="233" y="533"/>
                  </a:lnTo>
                  <a:lnTo>
                    <a:pt x="233" y="533"/>
                  </a:lnTo>
                  <a:lnTo>
                    <a:pt x="230" y="533"/>
                  </a:lnTo>
                  <a:lnTo>
                    <a:pt x="224" y="535"/>
                  </a:lnTo>
                  <a:lnTo>
                    <a:pt x="220" y="536"/>
                  </a:lnTo>
                  <a:lnTo>
                    <a:pt x="220" y="538"/>
                  </a:lnTo>
                  <a:lnTo>
                    <a:pt x="219" y="539"/>
                  </a:lnTo>
                  <a:lnTo>
                    <a:pt x="217" y="541"/>
                  </a:lnTo>
                  <a:lnTo>
                    <a:pt x="217" y="542"/>
                  </a:lnTo>
                  <a:lnTo>
                    <a:pt x="216" y="542"/>
                  </a:lnTo>
                  <a:lnTo>
                    <a:pt x="214" y="544"/>
                  </a:lnTo>
                  <a:lnTo>
                    <a:pt x="212" y="546"/>
                  </a:lnTo>
                  <a:lnTo>
                    <a:pt x="211" y="547"/>
                  </a:lnTo>
                  <a:lnTo>
                    <a:pt x="209" y="549"/>
                  </a:lnTo>
                  <a:lnTo>
                    <a:pt x="208" y="550"/>
                  </a:lnTo>
                  <a:lnTo>
                    <a:pt x="208" y="550"/>
                  </a:lnTo>
                  <a:lnTo>
                    <a:pt x="206" y="552"/>
                  </a:lnTo>
                  <a:lnTo>
                    <a:pt x="206" y="552"/>
                  </a:lnTo>
                  <a:lnTo>
                    <a:pt x="206" y="550"/>
                  </a:lnTo>
                  <a:lnTo>
                    <a:pt x="206" y="549"/>
                  </a:lnTo>
                  <a:lnTo>
                    <a:pt x="206" y="547"/>
                  </a:lnTo>
                  <a:lnTo>
                    <a:pt x="206" y="546"/>
                  </a:lnTo>
                  <a:lnTo>
                    <a:pt x="208" y="544"/>
                  </a:lnTo>
                  <a:lnTo>
                    <a:pt x="206" y="542"/>
                  </a:lnTo>
                  <a:lnTo>
                    <a:pt x="208" y="541"/>
                  </a:lnTo>
                  <a:lnTo>
                    <a:pt x="208" y="542"/>
                  </a:lnTo>
                  <a:lnTo>
                    <a:pt x="209" y="542"/>
                  </a:lnTo>
                  <a:lnTo>
                    <a:pt x="211" y="542"/>
                  </a:lnTo>
                  <a:lnTo>
                    <a:pt x="214" y="541"/>
                  </a:lnTo>
                  <a:lnTo>
                    <a:pt x="214" y="541"/>
                  </a:lnTo>
                  <a:lnTo>
                    <a:pt x="212" y="541"/>
                  </a:lnTo>
                  <a:lnTo>
                    <a:pt x="209" y="541"/>
                  </a:lnTo>
                  <a:lnTo>
                    <a:pt x="208" y="539"/>
                  </a:lnTo>
                  <a:lnTo>
                    <a:pt x="206" y="536"/>
                  </a:lnTo>
                  <a:lnTo>
                    <a:pt x="206" y="535"/>
                  </a:lnTo>
                  <a:lnTo>
                    <a:pt x="206" y="533"/>
                  </a:lnTo>
                  <a:lnTo>
                    <a:pt x="212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1" y="530"/>
                  </a:lnTo>
                  <a:lnTo>
                    <a:pt x="208" y="531"/>
                  </a:lnTo>
                  <a:lnTo>
                    <a:pt x="206" y="530"/>
                  </a:lnTo>
                  <a:lnTo>
                    <a:pt x="205" y="528"/>
                  </a:lnTo>
                  <a:lnTo>
                    <a:pt x="205" y="525"/>
                  </a:lnTo>
                  <a:lnTo>
                    <a:pt x="205" y="524"/>
                  </a:lnTo>
                  <a:lnTo>
                    <a:pt x="205" y="520"/>
                  </a:lnTo>
                  <a:lnTo>
                    <a:pt x="206" y="520"/>
                  </a:lnTo>
                  <a:lnTo>
                    <a:pt x="206" y="520"/>
                  </a:lnTo>
                  <a:lnTo>
                    <a:pt x="208" y="520"/>
                  </a:lnTo>
                  <a:lnTo>
                    <a:pt x="211" y="520"/>
                  </a:lnTo>
                  <a:lnTo>
                    <a:pt x="219" y="519"/>
                  </a:lnTo>
                  <a:lnTo>
                    <a:pt x="222" y="520"/>
                  </a:lnTo>
                  <a:lnTo>
                    <a:pt x="225" y="520"/>
                  </a:lnTo>
                  <a:lnTo>
                    <a:pt x="227" y="519"/>
                  </a:lnTo>
                  <a:lnTo>
                    <a:pt x="230" y="519"/>
                  </a:lnTo>
                  <a:lnTo>
                    <a:pt x="231" y="519"/>
                  </a:lnTo>
                  <a:lnTo>
                    <a:pt x="233" y="520"/>
                  </a:lnTo>
                  <a:lnTo>
                    <a:pt x="233" y="522"/>
                  </a:lnTo>
                  <a:lnTo>
                    <a:pt x="233" y="524"/>
                  </a:lnTo>
                  <a:lnTo>
                    <a:pt x="235" y="522"/>
                  </a:lnTo>
                  <a:lnTo>
                    <a:pt x="233" y="522"/>
                  </a:lnTo>
                  <a:lnTo>
                    <a:pt x="233" y="520"/>
                  </a:lnTo>
                  <a:lnTo>
                    <a:pt x="241" y="517"/>
                  </a:lnTo>
                  <a:lnTo>
                    <a:pt x="242" y="517"/>
                  </a:lnTo>
                  <a:lnTo>
                    <a:pt x="239" y="517"/>
                  </a:lnTo>
                  <a:lnTo>
                    <a:pt x="238" y="516"/>
                  </a:lnTo>
                  <a:lnTo>
                    <a:pt x="239" y="512"/>
                  </a:lnTo>
                  <a:lnTo>
                    <a:pt x="239" y="512"/>
                  </a:lnTo>
                  <a:lnTo>
                    <a:pt x="238" y="514"/>
                  </a:lnTo>
                  <a:lnTo>
                    <a:pt x="238" y="516"/>
                  </a:lnTo>
                  <a:lnTo>
                    <a:pt x="238" y="517"/>
                  </a:lnTo>
                  <a:lnTo>
                    <a:pt x="238" y="517"/>
                  </a:lnTo>
                  <a:lnTo>
                    <a:pt x="236" y="519"/>
                  </a:lnTo>
                  <a:lnTo>
                    <a:pt x="231" y="519"/>
                  </a:lnTo>
                  <a:lnTo>
                    <a:pt x="230" y="517"/>
                  </a:lnTo>
                  <a:lnTo>
                    <a:pt x="228" y="517"/>
                  </a:lnTo>
                  <a:lnTo>
                    <a:pt x="227" y="517"/>
                  </a:lnTo>
                  <a:lnTo>
                    <a:pt x="228" y="516"/>
                  </a:lnTo>
                  <a:lnTo>
                    <a:pt x="227" y="516"/>
                  </a:lnTo>
                  <a:lnTo>
                    <a:pt x="227" y="516"/>
                  </a:lnTo>
                  <a:lnTo>
                    <a:pt x="225" y="519"/>
                  </a:lnTo>
                  <a:lnTo>
                    <a:pt x="224" y="519"/>
                  </a:lnTo>
                  <a:lnTo>
                    <a:pt x="220" y="519"/>
                  </a:lnTo>
                  <a:lnTo>
                    <a:pt x="214" y="519"/>
                  </a:lnTo>
                  <a:lnTo>
                    <a:pt x="211" y="519"/>
                  </a:lnTo>
                  <a:lnTo>
                    <a:pt x="209" y="519"/>
                  </a:lnTo>
                  <a:lnTo>
                    <a:pt x="206" y="517"/>
                  </a:lnTo>
                  <a:lnTo>
                    <a:pt x="205" y="516"/>
                  </a:lnTo>
                  <a:lnTo>
                    <a:pt x="205" y="514"/>
                  </a:lnTo>
                  <a:lnTo>
                    <a:pt x="205" y="512"/>
                  </a:lnTo>
                  <a:lnTo>
                    <a:pt x="206" y="511"/>
                  </a:lnTo>
                  <a:lnTo>
                    <a:pt x="208" y="511"/>
                  </a:lnTo>
                  <a:lnTo>
                    <a:pt x="209" y="511"/>
                  </a:lnTo>
                  <a:lnTo>
                    <a:pt x="208" y="511"/>
                  </a:lnTo>
                  <a:lnTo>
                    <a:pt x="206" y="509"/>
                  </a:lnTo>
                  <a:lnTo>
                    <a:pt x="206" y="508"/>
                  </a:lnTo>
                  <a:lnTo>
                    <a:pt x="205" y="508"/>
                  </a:lnTo>
                  <a:lnTo>
                    <a:pt x="203" y="506"/>
                  </a:lnTo>
                  <a:lnTo>
                    <a:pt x="203" y="505"/>
                  </a:lnTo>
                  <a:lnTo>
                    <a:pt x="203" y="503"/>
                  </a:lnTo>
                  <a:lnTo>
                    <a:pt x="203" y="501"/>
                  </a:lnTo>
                  <a:lnTo>
                    <a:pt x="206" y="501"/>
                  </a:lnTo>
                  <a:lnTo>
                    <a:pt x="211" y="501"/>
                  </a:lnTo>
                  <a:lnTo>
                    <a:pt x="216" y="503"/>
                  </a:lnTo>
                  <a:lnTo>
                    <a:pt x="219" y="505"/>
                  </a:lnTo>
                  <a:lnTo>
                    <a:pt x="225" y="505"/>
                  </a:lnTo>
                  <a:lnTo>
                    <a:pt x="230" y="503"/>
                  </a:lnTo>
                  <a:lnTo>
                    <a:pt x="228" y="501"/>
                  </a:lnTo>
                  <a:lnTo>
                    <a:pt x="224" y="503"/>
                  </a:lnTo>
                  <a:lnTo>
                    <a:pt x="220" y="503"/>
                  </a:lnTo>
                  <a:lnTo>
                    <a:pt x="214" y="501"/>
                  </a:lnTo>
                  <a:lnTo>
                    <a:pt x="211" y="501"/>
                  </a:lnTo>
                  <a:lnTo>
                    <a:pt x="208" y="501"/>
                  </a:lnTo>
                  <a:lnTo>
                    <a:pt x="206" y="500"/>
                  </a:lnTo>
                  <a:lnTo>
                    <a:pt x="206" y="498"/>
                  </a:lnTo>
                  <a:lnTo>
                    <a:pt x="206" y="497"/>
                  </a:lnTo>
                  <a:lnTo>
                    <a:pt x="208" y="495"/>
                  </a:lnTo>
                  <a:lnTo>
                    <a:pt x="208" y="497"/>
                  </a:lnTo>
                  <a:lnTo>
                    <a:pt x="209" y="497"/>
                  </a:lnTo>
                  <a:lnTo>
                    <a:pt x="211" y="495"/>
                  </a:lnTo>
                  <a:lnTo>
                    <a:pt x="211" y="494"/>
                  </a:lnTo>
                  <a:lnTo>
                    <a:pt x="212" y="492"/>
                  </a:lnTo>
                  <a:lnTo>
                    <a:pt x="214" y="490"/>
                  </a:lnTo>
                  <a:lnTo>
                    <a:pt x="216" y="490"/>
                  </a:lnTo>
                  <a:lnTo>
                    <a:pt x="217" y="490"/>
                  </a:lnTo>
                  <a:lnTo>
                    <a:pt x="219" y="490"/>
                  </a:lnTo>
                  <a:lnTo>
                    <a:pt x="219" y="490"/>
                  </a:lnTo>
                  <a:lnTo>
                    <a:pt x="220" y="492"/>
                  </a:lnTo>
                  <a:lnTo>
                    <a:pt x="222" y="492"/>
                  </a:lnTo>
                  <a:lnTo>
                    <a:pt x="227" y="490"/>
                  </a:lnTo>
                  <a:lnTo>
                    <a:pt x="227" y="490"/>
                  </a:lnTo>
                  <a:lnTo>
                    <a:pt x="228" y="489"/>
                  </a:lnTo>
                  <a:lnTo>
                    <a:pt x="225" y="489"/>
                  </a:lnTo>
                  <a:lnTo>
                    <a:pt x="222" y="490"/>
                  </a:lnTo>
                  <a:lnTo>
                    <a:pt x="220" y="490"/>
                  </a:lnTo>
                  <a:lnTo>
                    <a:pt x="220" y="489"/>
                  </a:lnTo>
                  <a:lnTo>
                    <a:pt x="220" y="489"/>
                  </a:lnTo>
                  <a:lnTo>
                    <a:pt x="222" y="487"/>
                  </a:lnTo>
                  <a:lnTo>
                    <a:pt x="222" y="487"/>
                  </a:lnTo>
                  <a:lnTo>
                    <a:pt x="224" y="486"/>
                  </a:lnTo>
                  <a:lnTo>
                    <a:pt x="225" y="486"/>
                  </a:lnTo>
                  <a:lnTo>
                    <a:pt x="227" y="486"/>
                  </a:lnTo>
                  <a:lnTo>
                    <a:pt x="230" y="486"/>
                  </a:lnTo>
                  <a:lnTo>
                    <a:pt x="233" y="486"/>
                  </a:lnTo>
                  <a:lnTo>
                    <a:pt x="238" y="486"/>
                  </a:lnTo>
                  <a:lnTo>
                    <a:pt x="239" y="487"/>
                  </a:lnTo>
                  <a:lnTo>
                    <a:pt x="241" y="487"/>
                  </a:lnTo>
                  <a:lnTo>
                    <a:pt x="242" y="487"/>
                  </a:lnTo>
                  <a:lnTo>
                    <a:pt x="242" y="486"/>
                  </a:lnTo>
                  <a:lnTo>
                    <a:pt x="241" y="486"/>
                  </a:lnTo>
                  <a:lnTo>
                    <a:pt x="241" y="486"/>
                  </a:lnTo>
                  <a:lnTo>
                    <a:pt x="241" y="484"/>
                  </a:lnTo>
                  <a:lnTo>
                    <a:pt x="244" y="484"/>
                  </a:lnTo>
                  <a:lnTo>
                    <a:pt x="249" y="483"/>
                  </a:lnTo>
                  <a:lnTo>
                    <a:pt x="249" y="483"/>
                  </a:lnTo>
                  <a:lnTo>
                    <a:pt x="239" y="484"/>
                  </a:lnTo>
                  <a:lnTo>
                    <a:pt x="236" y="483"/>
                  </a:lnTo>
                  <a:lnTo>
                    <a:pt x="235" y="483"/>
                  </a:lnTo>
                  <a:lnTo>
                    <a:pt x="233" y="483"/>
                  </a:lnTo>
                  <a:lnTo>
                    <a:pt x="230" y="484"/>
                  </a:lnTo>
                  <a:lnTo>
                    <a:pt x="230" y="484"/>
                  </a:lnTo>
                  <a:lnTo>
                    <a:pt x="230" y="483"/>
                  </a:lnTo>
                  <a:lnTo>
                    <a:pt x="231" y="479"/>
                  </a:lnTo>
                  <a:lnTo>
                    <a:pt x="231" y="479"/>
                  </a:lnTo>
                  <a:lnTo>
                    <a:pt x="233" y="478"/>
                  </a:lnTo>
                  <a:lnTo>
                    <a:pt x="239" y="476"/>
                  </a:lnTo>
                  <a:lnTo>
                    <a:pt x="241" y="475"/>
                  </a:lnTo>
                  <a:lnTo>
                    <a:pt x="242" y="475"/>
                  </a:lnTo>
                  <a:lnTo>
                    <a:pt x="244" y="475"/>
                  </a:lnTo>
                  <a:lnTo>
                    <a:pt x="246" y="475"/>
                  </a:lnTo>
                  <a:lnTo>
                    <a:pt x="249" y="475"/>
                  </a:lnTo>
                  <a:lnTo>
                    <a:pt x="250" y="478"/>
                  </a:lnTo>
                  <a:lnTo>
                    <a:pt x="252" y="478"/>
                  </a:lnTo>
                  <a:lnTo>
                    <a:pt x="257" y="481"/>
                  </a:lnTo>
                  <a:lnTo>
                    <a:pt x="257" y="479"/>
                  </a:lnTo>
                  <a:lnTo>
                    <a:pt x="252" y="476"/>
                  </a:lnTo>
                  <a:lnTo>
                    <a:pt x="250" y="475"/>
                  </a:lnTo>
                  <a:lnTo>
                    <a:pt x="250" y="473"/>
                  </a:lnTo>
                  <a:lnTo>
                    <a:pt x="250" y="472"/>
                  </a:lnTo>
                  <a:lnTo>
                    <a:pt x="252" y="470"/>
                  </a:lnTo>
                  <a:lnTo>
                    <a:pt x="255" y="470"/>
                  </a:lnTo>
                  <a:lnTo>
                    <a:pt x="257" y="470"/>
                  </a:lnTo>
                  <a:lnTo>
                    <a:pt x="257" y="468"/>
                  </a:lnTo>
                  <a:lnTo>
                    <a:pt x="257" y="467"/>
                  </a:lnTo>
                  <a:lnTo>
                    <a:pt x="255" y="467"/>
                  </a:lnTo>
                  <a:lnTo>
                    <a:pt x="253" y="467"/>
                  </a:lnTo>
                  <a:lnTo>
                    <a:pt x="252" y="465"/>
                  </a:lnTo>
                  <a:lnTo>
                    <a:pt x="253" y="465"/>
                  </a:lnTo>
                  <a:lnTo>
                    <a:pt x="255" y="464"/>
                  </a:lnTo>
                  <a:lnTo>
                    <a:pt x="257" y="464"/>
                  </a:lnTo>
                  <a:lnTo>
                    <a:pt x="260" y="462"/>
                  </a:lnTo>
                  <a:lnTo>
                    <a:pt x="265" y="464"/>
                  </a:lnTo>
                  <a:lnTo>
                    <a:pt x="265" y="464"/>
                  </a:lnTo>
                  <a:lnTo>
                    <a:pt x="263" y="465"/>
                  </a:lnTo>
                  <a:lnTo>
                    <a:pt x="263" y="467"/>
                  </a:lnTo>
                  <a:lnTo>
                    <a:pt x="265" y="467"/>
                  </a:lnTo>
                  <a:lnTo>
                    <a:pt x="266" y="464"/>
                  </a:lnTo>
                  <a:lnTo>
                    <a:pt x="269" y="464"/>
                  </a:lnTo>
                  <a:lnTo>
                    <a:pt x="271" y="464"/>
                  </a:lnTo>
                  <a:lnTo>
                    <a:pt x="272" y="464"/>
                  </a:lnTo>
                  <a:lnTo>
                    <a:pt x="274" y="465"/>
                  </a:lnTo>
                  <a:lnTo>
                    <a:pt x="274" y="465"/>
                  </a:lnTo>
                  <a:lnTo>
                    <a:pt x="276" y="467"/>
                  </a:lnTo>
                  <a:lnTo>
                    <a:pt x="276" y="468"/>
                  </a:lnTo>
                  <a:lnTo>
                    <a:pt x="277" y="468"/>
                  </a:lnTo>
                  <a:lnTo>
                    <a:pt x="277" y="467"/>
                  </a:lnTo>
                  <a:lnTo>
                    <a:pt x="279" y="467"/>
                  </a:lnTo>
                  <a:lnTo>
                    <a:pt x="282" y="467"/>
                  </a:lnTo>
                  <a:lnTo>
                    <a:pt x="285" y="467"/>
                  </a:lnTo>
                  <a:lnTo>
                    <a:pt x="287" y="467"/>
                  </a:lnTo>
                  <a:lnTo>
                    <a:pt x="287" y="467"/>
                  </a:lnTo>
                  <a:lnTo>
                    <a:pt x="287" y="465"/>
                  </a:lnTo>
                  <a:lnTo>
                    <a:pt x="287" y="464"/>
                  </a:lnTo>
                  <a:lnTo>
                    <a:pt x="287" y="462"/>
                  </a:lnTo>
                  <a:lnTo>
                    <a:pt x="288" y="462"/>
                  </a:lnTo>
                  <a:lnTo>
                    <a:pt x="290" y="460"/>
                  </a:lnTo>
                  <a:lnTo>
                    <a:pt x="293" y="460"/>
                  </a:lnTo>
                  <a:lnTo>
                    <a:pt x="294" y="459"/>
                  </a:lnTo>
                  <a:lnTo>
                    <a:pt x="296" y="459"/>
                  </a:lnTo>
                  <a:lnTo>
                    <a:pt x="296" y="457"/>
                  </a:lnTo>
                  <a:lnTo>
                    <a:pt x="294" y="457"/>
                  </a:lnTo>
                  <a:lnTo>
                    <a:pt x="294" y="457"/>
                  </a:lnTo>
                  <a:lnTo>
                    <a:pt x="293" y="456"/>
                  </a:lnTo>
                  <a:lnTo>
                    <a:pt x="294" y="456"/>
                  </a:lnTo>
                  <a:lnTo>
                    <a:pt x="298" y="454"/>
                  </a:lnTo>
                  <a:lnTo>
                    <a:pt x="298" y="454"/>
                  </a:lnTo>
                  <a:lnTo>
                    <a:pt x="294" y="453"/>
                  </a:lnTo>
                  <a:lnTo>
                    <a:pt x="294" y="454"/>
                  </a:lnTo>
                  <a:lnTo>
                    <a:pt x="291" y="454"/>
                  </a:lnTo>
                  <a:lnTo>
                    <a:pt x="290" y="456"/>
                  </a:lnTo>
                  <a:lnTo>
                    <a:pt x="290" y="456"/>
                  </a:lnTo>
                  <a:lnTo>
                    <a:pt x="291" y="457"/>
                  </a:lnTo>
                  <a:lnTo>
                    <a:pt x="290" y="459"/>
                  </a:lnTo>
                  <a:lnTo>
                    <a:pt x="282" y="464"/>
                  </a:lnTo>
                  <a:lnTo>
                    <a:pt x="277" y="465"/>
                  </a:lnTo>
                  <a:lnTo>
                    <a:pt x="276" y="465"/>
                  </a:lnTo>
                  <a:lnTo>
                    <a:pt x="274" y="464"/>
                  </a:lnTo>
                  <a:lnTo>
                    <a:pt x="274" y="464"/>
                  </a:lnTo>
                  <a:lnTo>
                    <a:pt x="272" y="460"/>
                  </a:lnTo>
                  <a:lnTo>
                    <a:pt x="271" y="460"/>
                  </a:lnTo>
                  <a:lnTo>
                    <a:pt x="271" y="462"/>
                  </a:lnTo>
                  <a:lnTo>
                    <a:pt x="271" y="460"/>
                  </a:lnTo>
                  <a:lnTo>
                    <a:pt x="271" y="459"/>
                  </a:lnTo>
                  <a:lnTo>
                    <a:pt x="272" y="457"/>
                  </a:lnTo>
                  <a:lnTo>
                    <a:pt x="274" y="456"/>
                  </a:lnTo>
                  <a:lnTo>
                    <a:pt x="276" y="454"/>
                  </a:lnTo>
                  <a:lnTo>
                    <a:pt x="277" y="453"/>
                  </a:lnTo>
                  <a:lnTo>
                    <a:pt x="280" y="449"/>
                  </a:lnTo>
                  <a:lnTo>
                    <a:pt x="285" y="445"/>
                  </a:lnTo>
                  <a:lnTo>
                    <a:pt x="288" y="443"/>
                  </a:lnTo>
                  <a:lnTo>
                    <a:pt x="290" y="442"/>
                  </a:lnTo>
                  <a:lnTo>
                    <a:pt x="291" y="440"/>
                  </a:lnTo>
                  <a:lnTo>
                    <a:pt x="294" y="438"/>
                  </a:lnTo>
                  <a:lnTo>
                    <a:pt x="296" y="438"/>
                  </a:lnTo>
                  <a:lnTo>
                    <a:pt x="298" y="437"/>
                  </a:lnTo>
                  <a:lnTo>
                    <a:pt x="299" y="435"/>
                  </a:lnTo>
                  <a:lnTo>
                    <a:pt x="299" y="435"/>
                  </a:lnTo>
                  <a:lnTo>
                    <a:pt x="296" y="437"/>
                  </a:lnTo>
                  <a:lnTo>
                    <a:pt x="294" y="437"/>
                  </a:lnTo>
                  <a:lnTo>
                    <a:pt x="294" y="435"/>
                  </a:lnTo>
                  <a:lnTo>
                    <a:pt x="296" y="434"/>
                  </a:lnTo>
                  <a:lnTo>
                    <a:pt x="298" y="432"/>
                  </a:lnTo>
                  <a:lnTo>
                    <a:pt x="307" y="427"/>
                  </a:lnTo>
                  <a:lnTo>
                    <a:pt x="309" y="427"/>
                  </a:lnTo>
                  <a:lnTo>
                    <a:pt x="310" y="429"/>
                  </a:lnTo>
                  <a:lnTo>
                    <a:pt x="312" y="429"/>
                  </a:lnTo>
                  <a:lnTo>
                    <a:pt x="317" y="426"/>
                  </a:lnTo>
                  <a:lnTo>
                    <a:pt x="318" y="423"/>
                  </a:lnTo>
                  <a:lnTo>
                    <a:pt x="317" y="423"/>
                  </a:lnTo>
                  <a:lnTo>
                    <a:pt x="315" y="424"/>
                  </a:lnTo>
                  <a:lnTo>
                    <a:pt x="312" y="426"/>
                  </a:lnTo>
                  <a:lnTo>
                    <a:pt x="312" y="426"/>
                  </a:lnTo>
                  <a:lnTo>
                    <a:pt x="310" y="426"/>
                  </a:lnTo>
                  <a:lnTo>
                    <a:pt x="310" y="426"/>
                  </a:lnTo>
                  <a:lnTo>
                    <a:pt x="309" y="424"/>
                  </a:lnTo>
                  <a:lnTo>
                    <a:pt x="309" y="426"/>
                  </a:lnTo>
                  <a:lnTo>
                    <a:pt x="307" y="424"/>
                  </a:lnTo>
                  <a:lnTo>
                    <a:pt x="307" y="423"/>
                  </a:lnTo>
                  <a:lnTo>
                    <a:pt x="309" y="420"/>
                  </a:lnTo>
                  <a:lnTo>
                    <a:pt x="309" y="418"/>
                  </a:lnTo>
                  <a:lnTo>
                    <a:pt x="310" y="416"/>
                  </a:lnTo>
                  <a:lnTo>
                    <a:pt x="315" y="412"/>
                  </a:lnTo>
                  <a:lnTo>
                    <a:pt x="315" y="410"/>
                  </a:lnTo>
                  <a:lnTo>
                    <a:pt x="317" y="408"/>
                  </a:lnTo>
                  <a:lnTo>
                    <a:pt x="320" y="408"/>
                  </a:lnTo>
                  <a:lnTo>
                    <a:pt x="320" y="408"/>
                  </a:lnTo>
                  <a:lnTo>
                    <a:pt x="320" y="407"/>
                  </a:lnTo>
                  <a:lnTo>
                    <a:pt x="317" y="405"/>
                  </a:lnTo>
                  <a:lnTo>
                    <a:pt x="317" y="405"/>
                  </a:lnTo>
                  <a:lnTo>
                    <a:pt x="326" y="402"/>
                  </a:lnTo>
                  <a:lnTo>
                    <a:pt x="329" y="402"/>
                  </a:lnTo>
                  <a:lnTo>
                    <a:pt x="331" y="402"/>
                  </a:lnTo>
                  <a:lnTo>
                    <a:pt x="332" y="401"/>
                  </a:lnTo>
                  <a:lnTo>
                    <a:pt x="334" y="401"/>
                  </a:lnTo>
                  <a:lnTo>
                    <a:pt x="334" y="399"/>
                  </a:lnTo>
                  <a:lnTo>
                    <a:pt x="329" y="401"/>
                  </a:lnTo>
                  <a:lnTo>
                    <a:pt x="328" y="401"/>
                  </a:lnTo>
                  <a:lnTo>
                    <a:pt x="326" y="401"/>
                  </a:lnTo>
                  <a:lnTo>
                    <a:pt x="324" y="402"/>
                  </a:lnTo>
                  <a:lnTo>
                    <a:pt x="321" y="402"/>
                  </a:lnTo>
                  <a:lnTo>
                    <a:pt x="321" y="397"/>
                  </a:lnTo>
                  <a:lnTo>
                    <a:pt x="321" y="394"/>
                  </a:lnTo>
                  <a:lnTo>
                    <a:pt x="323" y="394"/>
                  </a:lnTo>
                  <a:lnTo>
                    <a:pt x="323" y="391"/>
                  </a:lnTo>
                  <a:lnTo>
                    <a:pt x="324" y="390"/>
                  </a:lnTo>
                  <a:lnTo>
                    <a:pt x="326" y="390"/>
                  </a:lnTo>
                  <a:lnTo>
                    <a:pt x="328" y="390"/>
                  </a:lnTo>
                  <a:lnTo>
                    <a:pt x="329" y="388"/>
                  </a:lnTo>
                  <a:lnTo>
                    <a:pt x="331" y="388"/>
                  </a:lnTo>
                  <a:lnTo>
                    <a:pt x="334" y="388"/>
                  </a:lnTo>
                  <a:lnTo>
                    <a:pt x="332" y="388"/>
                  </a:lnTo>
                  <a:lnTo>
                    <a:pt x="329" y="386"/>
                  </a:lnTo>
                  <a:lnTo>
                    <a:pt x="329" y="385"/>
                  </a:lnTo>
                  <a:lnTo>
                    <a:pt x="331" y="385"/>
                  </a:lnTo>
                  <a:lnTo>
                    <a:pt x="331" y="383"/>
                  </a:lnTo>
                  <a:lnTo>
                    <a:pt x="332" y="383"/>
                  </a:lnTo>
                  <a:lnTo>
                    <a:pt x="334" y="382"/>
                  </a:lnTo>
                  <a:lnTo>
                    <a:pt x="335" y="380"/>
                  </a:lnTo>
                  <a:lnTo>
                    <a:pt x="337" y="380"/>
                  </a:lnTo>
                  <a:lnTo>
                    <a:pt x="339" y="379"/>
                  </a:lnTo>
                  <a:lnTo>
                    <a:pt x="340" y="380"/>
                  </a:lnTo>
                  <a:lnTo>
                    <a:pt x="343" y="379"/>
                  </a:lnTo>
                  <a:lnTo>
                    <a:pt x="345" y="379"/>
                  </a:lnTo>
                  <a:lnTo>
                    <a:pt x="354" y="379"/>
                  </a:lnTo>
                  <a:lnTo>
                    <a:pt x="354" y="377"/>
                  </a:lnTo>
                  <a:lnTo>
                    <a:pt x="353" y="377"/>
                  </a:lnTo>
                  <a:lnTo>
                    <a:pt x="347" y="377"/>
                  </a:lnTo>
                  <a:lnTo>
                    <a:pt x="342" y="377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5"/>
                  </a:lnTo>
                  <a:lnTo>
                    <a:pt x="342" y="375"/>
                  </a:lnTo>
                  <a:lnTo>
                    <a:pt x="342" y="374"/>
                  </a:lnTo>
                  <a:lnTo>
                    <a:pt x="345" y="371"/>
                  </a:lnTo>
                  <a:lnTo>
                    <a:pt x="348" y="369"/>
                  </a:lnTo>
                  <a:lnTo>
                    <a:pt x="350" y="369"/>
                  </a:lnTo>
                  <a:lnTo>
                    <a:pt x="353" y="371"/>
                  </a:lnTo>
                  <a:lnTo>
                    <a:pt x="354" y="371"/>
                  </a:lnTo>
                  <a:lnTo>
                    <a:pt x="356" y="372"/>
                  </a:lnTo>
                  <a:lnTo>
                    <a:pt x="356" y="374"/>
                  </a:lnTo>
                  <a:lnTo>
                    <a:pt x="358" y="374"/>
                  </a:lnTo>
                  <a:lnTo>
                    <a:pt x="358" y="372"/>
                  </a:lnTo>
                  <a:lnTo>
                    <a:pt x="359" y="371"/>
                  </a:lnTo>
                  <a:lnTo>
                    <a:pt x="358" y="369"/>
                  </a:lnTo>
                  <a:lnTo>
                    <a:pt x="356" y="371"/>
                  </a:lnTo>
                  <a:lnTo>
                    <a:pt x="354" y="369"/>
                  </a:lnTo>
                  <a:lnTo>
                    <a:pt x="353" y="368"/>
                  </a:lnTo>
                  <a:lnTo>
                    <a:pt x="351" y="368"/>
                  </a:lnTo>
                  <a:lnTo>
                    <a:pt x="353" y="366"/>
                  </a:lnTo>
                  <a:lnTo>
                    <a:pt x="353" y="364"/>
                  </a:lnTo>
                  <a:lnTo>
                    <a:pt x="353" y="364"/>
                  </a:lnTo>
                  <a:lnTo>
                    <a:pt x="350" y="366"/>
                  </a:lnTo>
                  <a:lnTo>
                    <a:pt x="347" y="368"/>
                  </a:lnTo>
                  <a:lnTo>
                    <a:pt x="345" y="366"/>
                  </a:lnTo>
                  <a:lnTo>
                    <a:pt x="347" y="364"/>
                  </a:lnTo>
                  <a:lnTo>
                    <a:pt x="345" y="363"/>
                  </a:lnTo>
                  <a:lnTo>
                    <a:pt x="350" y="360"/>
                  </a:lnTo>
                  <a:lnTo>
                    <a:pt x="351" y="360"/>
                  </a:lnTo>
                  <a:lnTo>
                    <a:pt x="353" y="360"/>
                  </a:lnTo>
                  <a:lnTo>
                    <a:pt x="354" y="360"/>
                  </a:lnTo>
                  <a:lnTo>
                    <a:pt x="356" y="360"/>
                  </a:lnTo>
                  <a:lnTo>
                    <a:pt x="358" y="360"/>
                  </a:lnTo>
                  <a:lnTo>
                    <a:pt x="358" y="358"/>
                  </a:lnTo>
                  <a:lnTo>
                    <a:pt x="354" y="358"/>
                  </a:lnTo>
                  <a:lnTo>
                    <a:pt x="353" y="358"/>
                  </a:lnTo>
                  <a:lnTo>
                    <a:pt x="353" y="356"/>
                  </a:lnTo>
                  <a:lnTo>
                    <a:pt x="356" y="356"/>
                  </a:lnTo>
                  <a:lnTo>
                    <a:pt x="358" y="355"/>
                  </a:lnTo>
                  <a:lnTo>
                    <a:pt x="361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5" y="358"/>
                  </a:lnTo>
                  <a:lnTo>
                    <a:pt x="367" y="361"/>
                  </a:lnTo>
                  <a:lnTo>
                    <a:pt x="367" y="361"/>
                  </a:lnTo>
                  <a:lnTo>
                    <a:pt x="367" y="358"/>
                  </a:lnTo>
                  <a:lnTo>
                    <a:pt x="367" y="358"/>
                  </a:lnTo>
                  <a:lnTo>
                    <a:pt x="369" y="356"/>
                  </a:lnTo>
                  <a:lnTo>
                    <a:pt x="369" y="356"/>
                  </a:lnTo>
                  <a:lnTo>
                    <a:pt x="367" y="356"/>
                  </a:lnTo>
                  <a:lnTo>
                    <a:pt x="367" y="355"/>
                  </a:lnTo>
                  <a:lnTo>
                    <a:pt x="365" y="352"/>
                  </a:lnTo>
                  <a:lnTo>
                    <a:pt x="365" y="350"/>
                  </a:lnTo>
                  <a:lnTo>
                    <a:pt x="369" y="349"/>
                  </a:lnTo>
                  <a:lnTo>
                    <a:pt x="372" y="349"/>
                  </a:lnTo>
                  <a:lnTo>
                    <a:pt x="375" y="350"/>
                  </a:lnTo>
                  <a:lnTo>
                    <a:pt x="376" y="350"/>
                  </a:lnTo>
                  <a:lnTo>
                    <a:pt x="380" y="349"/>
                  </a:lnTo>
                  <a:lnTo>
                    <a:pt x="383" y="349"/>
                  </a:lnTo>
                  <a:lnTo>
                    <a:pt x="384" y="347"/>
                  </a:lnTo>
                  <a:lnTo>
                    <a:pt x="386" y="347"/>
                  </a:lnTo>
                  <a:lnTo>
                    <a:pt x="386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1" y="347"/>
                  </a:lnTo>
                  <a:lnTo>
                    <a:pt x="372" y="347"/>
                  </a:lnTo>
                  <a:lnTo>
                    <a:pt x="370" y="345"/>
                  </a:lnTo>
                  <a:lnTo>
                    <a:pt x="370" y="345"/>
                  </a:lnTo>
                  <a:lnTo>
                    <a:pt x="372" y="344"/>
                  </a:lnTo>
                  <a:lnTo>
                    <a:pt x="372" y="342"/>
                  </a:lnTo>
                  <a:lnTo>
                    <a:pt x="376" y="341"/>
                  </a:lnTo>
                  <a:lnTo>
                    <a:pt x="380" y="341"/>
                  </a:lnTo>
                  <a:lnTo>
                    <a:pt x="383" y="338"/>
                  </a:lnTo>
                  <a:lnTo>
                    <a:pt x="384" y="336"/>
                  </a:lnTo>
                  <a:lnTo>
                    <a:pt x="386" y="333"/>
                  </a:lnTo>
                  <a:lnTo>
                    <a:pt x="388" y="331"/>
                  </a:lnTo>
                  <a:lnTo>
                    <a:pt x="394" y="330"/>
                  </a:lnTo>
                  <a:lnTo>
                    <a:pt x="394" y="328"/>
                  </a:lnTo>
                  <a:lnTo>
                    <a:pt x="394" y="328"/>
                  </a:lnTo>
                  <a:lnTo>
                    <a:pt x="394" y="325"/>
                  </a:lnTo>
                  <a:lnTo>
                    <a:pt x="395" y="322"/>
                  </a:lnTo>
                  <a:lnTo>
                    <a:pt x="395" y="322"/>
                  </a:lnTo>
                  <a:lnTo>
                    <a:pt x="397" y="322"/>
                  </a:lnTo>
                  <a:lnTo>
                    <a:pt x="397" y="322"/>
                  </a:lnTo>
                  <a:lnTo>
                    <a:pt x="399" y="323"/>
                  </a:lnTo>
                  <a:lnTo>
                    <a:pt x="402" y="325"/>
                  </a:lnTo>
                  <a:lnTo>
                    <a:pt x="405" y="325"/>
                  </a:lnTo>
                  <a:lnTo>
                    <a:pt x="405" y="325"/>
                  </a:lnTo>
                  <a:lnTo>
                    <a:pt x="403" y="323"/>
                  </a:lnTo>
                  <a:lnTo>
                    <a:pt x="402" y="322"/>
                  </a:lnTo>
                  <a:lnTo>
                    <a:pt x="400" y="320"/>
                  </a:lnTo>
                  <a:lnTo>
                    <a:pt x="402" y="320"/>
                  </a:lnTo>
                  <a:lnTo>
                    <a:pt x="403" y="320"/>
                  </a:lnTo>
                  <a:lnTo>
                    <a:pt x="405" y="320"/>
                  </a:lnTo>
                  <a:lnTo>
                    <a:pt x="406" y="319"/>
                  </a:lnTo>
                  <a:lnTo>
                    <a:pt x="406" y="319"/>
                  </a:lnTo>
                  <a:lnTo>
                    <a:pt x="406" y="317"/>
                  </a:lnTo>
                  <a:lnTo>
                    <a:pt x="406" y="317"/>
                  </a:lnTo>
                  <a:lnTo>
                    <a:pt x="410" y="314"/>
                  </a:lnTo>
                  <a:lnTo>
                    <a:pt x="416" y="312"/>
                  </a:lnTo>
                  <a:lnTo>
                    <a:pt x="417" y="314"/>
                  </a:lnTo>
                  <a:lnTo>
                    <a:pt x="416" y="317"/>
                  </a:lnTo>
                  <a:lnTo>
                    <a:pt x="416" y="320"/>
                  </a:lnTo>
                  <a:lnTo>
                    <a:pt x="416" y="322"/>
                  </a:lnTo>
                  <a:lnTo>
                    <a:pt x="417" y="320"/>
                  </a:lnTo>
                  <a:lnTo>
                    <a:pt x="419" y="316"/>
                  </a:lnTo>
                  <a:lnTo>
                    <a:pt x="421" y="312"/>
                  </a:lnTo>
                  <a:lnTo>
                    <a:pt x="422" y="311"/>
                  </a:lnTo>
                  <a:lnTo>
                    <a:pt x="422" y="311"/>
                  </a:lnTo>
                  <a:lnTo>
                    <a:pt x="424" y="309"/>
                  </a:lnTo>
                  <a:lnTo>
                    <a:pt x="425" y="309"/>
                  </a:lnTo>
                  <a:lnTo>
                    <a:pt x="425" y="309"/>
                  </a:lnTo>
                  <a:lnTo>
                    <a:pt x="427" y="311"/>
                  </a:lnTo>
                  <a:lnTo>
                    <a:pt x="425" y="316"/>
                  </a:lnTo>
                  <a:lnTo>
                    <a:pt x="425" y="317"/>
                  </a:lnTo>
                  <a:lnTo>
                    <a:pt x="425" y="320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4" y="323"/>
                  </a:lnTo>
                  <a:lnTo>
                    <a:pt x="429" y="319"/>
                  </a:lnTo>
                  <a:lnTo>
                    <a:pt x="432" y="320"/>
                  </a:lnTo>
                  <a:lnTo>
                    <a:pt x="432" y="320"/>
                  </a:lnTo>
                  <a:lnTo>
                    <a:pt x="430" y="319"/>
                  </a:lnTo>
                  <a:lnTo>
                    <a:pt x="429" y="317"/>
                  </a:lnTo>
                  <a:lnTo>
                    <a:pt x="429" y="316"/>
                  </a:lnTo>
                  <a:lnTo>
                    <a:pt x="429" y="311"/>
                  </a:lnTo>
                  <a:lnTo>
                    <a:pt x="430" y="309"/>
                  </a:lnTo>
                  <a:lnTo>
                    <a:pt x="433" y="311"/>
                  </a:lnTo>
                  <a:lnTo>
                    <a:pt x="435" y="309"/>
                  </a:lnTo>
                  <a:lnTo>
                    <a:pt x="436" y="311"/>
                  </a:lnTo>
                  <a:lnTo>
                    <a:pt x="438" y="311"/>
                  </a:lnTo>
                  <a:lnTo>
                    <a:pt x="440" y="308"/>
                  </a:lnTo>
                  <a:lnTo>
                    <a:pt x="441" y="308"/>
                  </a:lnTo>
                  <a:lnTo>
                    <a:pt x="444" y="309"/>
                  </a:lnTo>
                  <a:lnTo>
                    <a:pt x="446" y="311"/>
                  </a:lnTo>
                  <a:lnTo>
                    <a:pt x="449" y="312"/>
                  </a:lnTo>
                  <a:lnTo>
                    <a:pt x="449" y="312"/>
                  </a:lnTo>
                  <a:lnTo>
                    <a:pt x="449" y="308"/>
                  </a:lnTo>
                  <a:lnTo>
                    <a:pt x="447" y="306"/>
                  </a:lnTo>
                  <a:lnTo>
                    <a:pt x="444" y="305"/>
                  </a:lnTo>
                  <a:lnTo>
                    <a:pt x="441" y="303"/>
                  </a:lnTo>
                  <a:lnTo>
                    <a:pt x="440" y="303"/>
                  </a:lnTo>
                  <a:lnTo>
                    <a:pt x="441" y="301"/>
                  </a:lnTo>
                  <a:lnTo>
                    <a:pt x="443" y="301"/>
                  </a:lnTo>
                  <a:lnTo>
                    <a:pt x="446" y="301"/>
                  </a:lnTo>
                  <a:lnTo>
                    <a:pt x="449" y="300"/>
                  </a:lnTo>
                  <a:lnTo>
                    <a:pt x="451" y="300"/>
                  </a:lnTo>
                  <a:lnTo>
                    <a:pt x="452" y="300"/>
                  </a:lnTo>
                  <a:lnTo>
                    <a:pt x="454" y="301"/>
                  </a:lnTo>
                  <a:lnTo>
                    <a:pt x="455" y="300"/>
                  </a:lnTo>
                  <a:lnTo>
                    <a:pt x="455" y="298"/>
                  </a:lnTo>
                  <a:lnTo>
                    <a:pt x="460" y="298"/>
                  </a:lnTo>
                  <a:lnTo>
                    <a:pt x="462" y="298"/>
                  </a:lnTo>
                  <a:lnTo>
                    <a:pt x="463" y="300"/>
                  </a:lnTo>
                  <a:lnTo>
                    <a:pt x="463" y="301"/>
                  </a:lnTo>
                  <a:lnTo>
                    <a:pt x="465" y="305"/>
                  </a:lnTo>
                  <a:lnTo>
                    <a:pt x="466" y="308"/>
                  </a:lnTo>
                  <a:lnTo>
                    <a:pt x="468" y="308"/>
                  </a:lnTo>
                  <a:lnTo>
                    <a:pt x="470" y="308"/>
                  </a:lnTo>
                  <a:lnTo>
                    <a:pt x="470" y="308"/>
                  </a:lnTo>
                  <a:lnTo>
                    <a:pt x="468" y="306"/>
                  </a:lnTo>
                  <a:lnTo>
                    <a:pt x="468" y="305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4" y="297"/>
                  </a:lnTo>
                  <a:lnTo>
                    <a:pt x="477" y="295"/>
                  </a:lnTo>
                  <a:lnTo>
                    <a:pt x="479" y="295"/>
                  </a:lnTo>
                  <a:lnTo>
                    <a:pt x="482" y="290"/>
                  </a:lnTo>
                  <a:lnTo>
                    <a:pt x="484" y="290"/>
                  </a:lnTo>
                  <a:lnTo>
                    <a:pt x="485" y="289"/>
                  </a:lnTo>
                  <a:lnTo>
                    <a:pt x="485" y="289"/>
                  </a:lnTo>
                  <a:lnTo>
                    <a:pt x="482" y="287"/>
                  </a:lnTo>
                  <a:lnTo>
                    <a:pt x="482" y="286"/>
                  </a:lnTo>
                  <a:lnTo>
                    <a:pt x="485" y="284"/>
                  </a:lnTo>
                  <a:lnTo>
                    <a:pt x="488" y="281"/>
                  </a:lnTo>
                  <a:lnTo>
                    <a:pt x="490" y="281"/>
                  </a:lnTo>
                  <a:lnTo>
                    <a:pt x="490" y="282"/>
                  </a:lnTo>
                  <a:lnTo>
                    <a:pt x="493" y="284"/>
                  </a:lnTo>
                  <a:lnTo>
                    <a:pt x="496" y="286"/>
                  </a:lnTo>
                  <a:lnTo>
                    <a:pt x="496" y="286"/>
                  </a:lnTo>
                  <a:lnTo>
                    <a:pt x="498" y="286"/>
                  </a:lnTo>
                  <a:lnTo>
                    <a:pt x="498" y="284"/>
                  </a:lnTo>
                  <a:lnTo>
                    <a:pt x="499" y="284"/>
                  </a:lnTo>
                  <a:lnTo>
                    <a:pt x="501" y="284"/>
                  </a:lnTo>
                  <a:lnTo>
                    <a:pt x="503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3" y="287"/>
                  </a:lnTo>
                  <a:lnTo>
                    <a:pt x="499" y="290"/>
                  </a:lnTo>
                  <a:lnTo>
                    <a:pt x="496" y="293"/>
                  </a:lnTo>
                  <a:lnTo>
                    <a:pt x="496" y="295"/>
                  </a:lnTo>
                  <a:lnTo>
                    <a:pt x="495" y="300"/>
                  </a:lnTo>
                  <a:lnTo>
                    <a:pt x="493" y="301"/>
                  </a:lnTo>
                  <a:lnTo>
                    <a:pt x="493" y="305"/>
                  </a:lnTo>
                  <a:lnTo>
                    <a:pt x="493" y="305"/>
                  </a:lnTo>
                  <a:lnTo>
                    <a:pt x="496" y="305"/>
                  </a:lnTo>
                  <a:lnTo>
                    <a:pt x="499" y="301"/>
                  </a:lnTo>
                  <a:lnTo>
                    <a:pt x="499" y="298"/>
                  </a:lnTo>
                  <a:lnTo>
                    <a:pt x="507" y="292"/>
                  </a:lnTo>
                  <a:lnTo>
                    <a:pt x="511" y="287"/>
                  </a:lnTo>
                  <a:lnTo>
                    <a:pt x="515" y="284"/>
                  </a:lnTo>
                  <a:lnTo>
                    <a:pt x="517" y="282"/>
                  </a:lnTo>
                  <a:lnTo>
                    <a:pt x="518" y="286"/>
                  </a:lnTo>
                  <a:lnTo>
                    <a:pt x="517" y="289"/>
                  </a:lnTo>
                  <a:lnTo>
                    <a:pt x="515" y="290"/>
                  </a:lnTo>
                  <a:lnTo>
                    <a:pt x="517" y="290"/>
                  </a:lnTo>
                  <a:lnTo>
                    <a:pt x="517" y="293"/>
                  </a:lnTo>
                  <a:lnTo>
                    <a:pt x="517" y="295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22" y="295"/>
                  </a:lnTo>
                  <a:lnTo>
                    <a:pt x="523" y="292"/>
                  </a:lnTo>
                  <a:lnTo>
                    <a:pt x="525" y="290"/>
                  </a:lnTo>
                  <a:lnTo>
                    <a:pt x="525" y="289"/>
                  </a:lnTo>
                  <a:lnTo>
                    <a:pt x="526" y="287"/>
                  </a:lnTo>
                  <a:lnTo>
                    <a:pt x="529" y="287"/>
                  </a:lnTo>
                  <a:lnTo>
                    <a:pt x="529" y="286"/>
                  </a:lnTo>
                  <a:lnTo>
                    <a:pt x="526" y="284"/>
                  </a:lnTo>
                  <a:lnTo>
                    <a:pt x="525" y="282"/>
                  </a:lnTo>
                  <a:lnTo>
                    <a:pt x="526" y="281"/>
                  </a:lnTo>
                  <a:lnTo>
                    <a:pt x="531" y="279"/>
                  </a:lnTo>
                  <a:close/>
                  <a:moveTo>
                    <a:pt x="501" y="278"/>
                  </a:moveTo>
                  <a:lnTo>
                    <a:pt x="506" y="279"/>
                  </a:lnTo>
                  <a:lnTo>
                    <a:pt x="507" y="279"/>
                  </a:lnTo>
                  <a:lnTo>
                    <a:pt x="509" y="281"/>
                  </a:lnTo>
                  <a:lnTo>
                    <a:pt x="511" y="281"/>
                  </a:lnTo>
                  <a:lnTo>
                    <a:pt x="509" y="281"/>
                  </a:lnTo>
                  <a:lnTo>
                    <a:pt x="507" y="282"/>
                  </a:lnTo>
                  <a:lnTo>
                    <a:pt x="504" y="282"/>
                  </a:lnTo>
                  <a:lnTo>
                    <a:pt x="504" y="282"/>
                  </a:lnTo>
                  <a:lnTo>
                    <a:pt x="501" y="282"/>
                  </a:lnTo>
                  <a:lnTo>
                    <a:pt x="499" y="281"/>
                  </a:lnTo>
                  <a:lnTo>
                    <a:pt x="498" y="281"/>
                  </a:lnTo>
                  <a:lnTo>
                    <a:pt x="498" y="281"/>
                  </a:lnTo>
                  <a:lnTo>
                    <a:pt x="499" y="279"/>
                  </a:lnTo>
                  <a:lnTo>
                    <a:pt x="501" y="278"/>
                  </a:lnTo>
                  <a:close/>
                  <a:moveTo>
                    <a:pt x="15" y="276"/>
                  </a:moveTo>
                  <a:lnTo>
                    <a:pt x="17" y="278"/>
                  </a:lnTo>
                  <a:lnTo>
                    <a:pt x="15" y="281"/>
                  </a:lnTo>
                  <a:lnTo>
                    <a:pt x="12" y="282"/>
                  </a:lnTo>
                  <a:lnTo>
                    <a:pt x="7" y="282"/>
                  </a:lnTo>
                  <a:lnTo>
                    <a:pt x="3" y="286"/>
                  </a:lnTo>
                  <a:lnTo>
                    <a:pt x="1" y="286"/>
                  </a:lnTo>
                  <a:lnTo>
                    <a:pt x="0" y="286"/>
                  </a:lnTo>
                  <a:lnTo>
                    <a:pt x="3" y="284"/>
                  </a:lnTo>
                  <a:lnTo>
                    <a:pt x="9" y="281"/>
                  </a:lnTo>
                  <a:lnTo>
                    <a:pt x="11" y="278"/>
                  </a:lnTo>
                  <a:lnTo>
                    <a:pt x="15" y="276"/>
                  </a:lnTo>
                  <a:close/>
                  <a:moveTo>
                    <a:pt x="410" y="185"/>
                  </a:moveTo>
                  <a:lnTo>
                    <a:pt x="410" y="186"/>
                  </a:lnTo>
                  <a:lnTo>
                    <a:pt x="410" y="186"/>
                  </a:lnTo>
                  <a:lnTo>
                    <a:pt x="410" y="188"/>
                  </a:lnTo>
                  <a:lnTo>
                    <a:pt x="408" y="189"/>
                  </a:lnTo>
                  <a:lnTo>
                    <a:pt x="405" y="188"/>
                  </a:lnTo>
                  <a:lnTo>
                    <a:pt x="403" y="186"/>
                  </a:lnTo>
                  <a:lnTo>
                    <a:pt x="405" y="185"/>
                  </a:lnTo>
                  <a:lnTo>
                    <a:pt x="410" y="185"/>
                  </a:lnTo>
                  <a:close/>
                  <a:moveTo>
                    <a:pt x="441" y="62"/>
                  </a:moveTo>
                  <a:lnTo>
                    <a:pt x="444" y="62"/>
                  </a:lnTo>
                  <a:lnTo>
                    <a:pt x="446" y="62"/>
                  </a:lnTo>
                  <a:lnTo>
                    <a:pt x="451" y="62"/>
                  </a:lnTo>
                  <a:lnTo>
                    <a:pt x="452" y="68"/>
                  </a:lnTo>
                  <a:lnTo>
                    <a:pt x="454" y="73"/>
                  </a:lnTo>
                  <a:lnTo>
                    <a:pt x="457" y="74"/>
                  </a:lnTo>
                  <a:lnTo>
                    <a:pt x="460" y="73"/>
                  </a:lnTo>
                  <a:lnTo>
                    <a:pt x="465" y="73"/>
                  </a:lnTo>
                  <a:lnTo>
                    <a:pt x="466" y="73"/>
                  </a:lnTo>
                  <a:lnTo>
                    <a:pt x="470" y="74"/>
                  </a:lnTo>
                  <a:lnTo>
                    <a:pt x="471" y="76"/>
                  </a:lnTo>
                  <a:lnTo>
                    <a:pt x="470" y="76"/>
                  </a:lnTo>
                  <a:lnTo>
                    <a:pt x="466" y="78"/>
                  </a:lnTo>
                  <a:lnTo>
                    <a:pt x="466" y="81"/>
                  </a:lnTo>
                  <a:lnTo>
                    <a:pt x="470" y="82"/>
                  </a:lnTo>
                  <a:lnTo>
                    <a:pt x="474" y="84"/>
                  </a:lnTo>
                  <a:lnTo>
                    <a:pt x="477" y="84"/>
                  </a:lnTo>
                  <a:lnTo>
                    <a:pt x="482" y="84"/>
                  </a:lnTo>
                  <a:lnTo>
                    <a:pt x="487" y="86"/>
                  </a:lnTo>
                  <a:lnTo>
                    <a:pt x="492" y="89"/>
                  </a:lnTo>
                  <a:lnTo>
                    <a:pt x="481" y="92"/>
                  </a:lnTo>
                  <a:lnTo>
                    <a:pt x="479" y="92"/>
                  </a:lnTo>
                  <a:lnTo>
                    <a:pt x="477" y="95"/>
                  </a:lnTo>
                  <a:lnTo>
                    <a:pt x="476" y="97"/>
                  </a:lnTo>
                  <a:lnTo>
                    <a:pt x="474" y="97"/>
                  </a:lnTo>
                  <a:lnTo>
                    <a:pt x="471" y="100"/>
                  </a:lnTo>
                  <a:lnTo>
                    <a:pt x="470" y="100"/>
                  </a:lnTo>
                  <a:lnTo>
                    <a:pt x="466" y="100"/>
                  </a:lnTo>
                  <a:lnTo>
                    <a:pt x="465" y="100"/>
                  </a:lnTo>
                  <a:lnTo>
                    <a:pt x="463" y="101"/>
                  </a:lnTo>
                  <a:lnTo>
                    <a:pt x="462" y="103"/>
                  </a:lnTo>
                  <a:lnTo>
                    <a:pt x="458" y="103"/>
                  </a:lnTo>
                  <a:lnTo>
                    <a:pt x="455" y="101"/>
                  </a:lnTo>
                  <a:lnTo>
                    <a:pt x="457" y="101"/>
                  </a:lnTo>
                  <a:lnTo>
                    <a:pt x="457" y="100"/>
                  </a:lnTo>
                  <a:lnTo>
                    <a:pt x="457" y="98"/>
                  </a:lnTo>
                  <a:lnTo>
                    <a:pt x="460" y="97"/>
                  </a:lnTo>
                  <a:lnTo>
                    <a:pt x="460" y="95"/>
                  </a:lnTo>
                  <a:lnTo>
                    <a:pt x="460" y="95"/>
                  </a:lnTo>
                  <a:lnTo>
                    <a:pt x="458" y="95"/>
                  </a:lnTo>
                  <a:lnTo>
                    <a:pt x="457" y="93"/>
                  </a:lnTo>
                  <a:lnTo>
                    <a:pt x="455" y="93"/>
                  </a:lnTo>
                  <a:lnTo>
                    <a:pt x="454" y="95"/>
                  </a:lnTo>
                  <a:lnTo>
                    <a:pt x="451" y="97"/>
                  </a:lnTo>
                  <a:lnTo>
                    <a:pt x="447" y="97"/>
                  </a:lnTo>
                  <a:lnTo>
                    <a:pt x="436" y="98"/>
                  </a:lnTo>
                  <a:lnTo>
                    <a:pt x="435" y="97"/>
                  </a:lnTo>
                  <a:lnTo>
                    <a:pt x="433" y="93"/>
                  </a:lnTo>
                  <a:lnTo>
                    <a:pt x="438" y="92"/>
                  </a:lnTo>
                  <a:lnTo>
                    <a:pt x="440" y="90"/>
                  </a:lnTo>
                  <a:lnTo>
                    <a:pt x="440" y="87"/>
                  </a:lnTo>
                  <a:lnTo>
                    <a:pt x="441" y="87"/>
                  </a:lnTo>
                  <a:lnTo>
                    <a:pt x="444" y="82"/>
                  </a:lnTo>
                  <a:lnTo>
                    <a:pt x="444" y="82"/>
                  </a:lnTo>
                  <a:lnTo>
                    <a:pt x="438" y="81"/>
                  </a:lnTo>
                  <a:lnTo>
                    <a:pt x="436" y="79"/>
                  </a:lnTo>
                  <a:lnTo>
                    <a:pt x="433" y="74"/>
                  </a:lnTo>
                  <a:lnTo>
                    <a:pt x="432" y="73"/>
                  </a:lnTo>
                  <a:lnTo>
                    <a:pt x="429" y="70"/>
                  </a:lnTo>
                  <a:lnTo>
                    <a:pt x="429" y="67"/>
                  </a:lnTo>
                  <a:lnTo>
                    <a:pt x="427" y="68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36" y="63"/>
                  </a:lnTo>
                  <a:lnTo>
                    <a:pt x="441" y="62"/>
                  </a:lnTo>
                  <a:close/>
                  <a:moveTo>
                    <a:pt x="517" y="54"/>
                  </a:moveTo>
                  <a:lnTo>
                    <a:pt x="518" y="57"/>
                  </a:lnTo>
                  <a:lnTo>
                    <a:pt x="522" y="59"/>
                  </a:lnTo>
                  <a:lnTo>
                    <a:pt x="520" y="60"/>
                  </a:lnTo>
                  <a:lnTo>
                    <a:pt x="518" y="60"/>
                  </a:lnTo>
                  <a:lnTo>
                    <a:pt x="514" y="57"/>
                  </a:lnTo>
                  <a:lnTo>
                    <a:pt x="514" y="56"/>
                  </a:lnTo>
                  <a:lnTo>
                    <a:pt x="514" y="56"/>
                  </a:lnTo>
                  <a:lnTo>
                    <a:pt x="517" y="54"/>
                  </a:lnTo>
                  <a:close/>
                  <a:moveTo>
                    <a:pt x="285" y="52"/>
                  </a:moveTo>
                  <a:lnTo>
                    <a:pt x="288" y="52"/>
                  </a:lnTo>
                  <a:lnTo>
                    <a:pt x="290" y="54"/>
                  </a:lnTo>
                  <a:lnTo>
                    <a:pt x="293" y="57"/>
                  </a:lnTo>
                  <a:lnTo>
                    <a:pt x="293" y="57"/>
                  </a:lnTo>
                  <a:lnTo>
                    <a:pt x="291" y="59"/>
                  </a:lnTo>
                  <a:lnTo>
                    <a:pt x="293" y="60"/>
                  </a:lnTo>
                  <a:lnTo>
                    <a:pt x="294" y="62"/>
                  </a:lnTo>
                  <a:lnTo>
                    <a:pt x="294" y="63"/>
                  </a:lnTo>
                  <a:lnTo>
                    <a:pt x="298" y="63"/>
                  </a:lnTo>
                  <a:lnTo>
                    <a:pt x="299" y="65"/>
                  </a:lnTo>
                  <a:lnTo>
                    <a:pt x="302" y="67"/>
                  </a:lnTo>
                  <a:lnTo>
                    <a:pt x="304" y="68"/>
                  </a:lnTo>
                  <a:lnTo>
                    <a:pt x="304" y="68"/>
                  </a:lnTo>
                  <a:lnTo>
                    <a:pt x="306" y="71"/>
                  </a:lnTo>
                  <a:lnTo>
                    <a:pt x="307" y="73"/>
                  </a:lnTo>
                  <a:lnTo>
                    <a:pt x="304" y="73"/>
                  </a:lnTo>
                  <a:lnTo>
                    <a:pt x="302" y="70"/>
                  </a:lnTo>
                  <a:lnTo>
                    <a:pt x="299" y="68"/>
                  </a:lnTo>
                  <a:lnTo>
                    <a:pt x="296" y="67"/>
                  </a:lnTo>
                  <a:lnTo>
                    <a:pt x="293" y="67"/>
                  </a:lnTo>
                  <a:lnTo>
                    <a:pt x="293" y="67"/>
                  </a:lnTo>
                  <a:lnTo>
                    <a:pt x="288" y="60"/>
                  </a:lnTo>
                  <a:lnTo>
                    <a:pt x="288" y="59"/>
                  </a:lnTo>
                  <a:lnTo>
                    <a:pt x="285" y="57"/>
                  </a:lnTo>
                  <a:lnTo>
                    <a:pt x="285" y="54"/>
                  </a:lnTo>
                  <a:lnTo>
                    <a:pt x="285" y="52"/>
                  </a:lnTo>
                  <a:close/>
                  <a:moveTo>
                    <a:pt x="548" y="49"/>
                  </a:moveTo>
                  <a:lnTo>
                    <a:pt x="552" y="51"/>
                  </a:lnTo>
                  <a:lnTo>
                    <a:pt x="556" y="52"/>
                  </a:lnTo>
                  <a:lnTo>
                    <a:pt x="561" y="51"/>
                  </a:lnTo>
                  <a:lnTo>
                    <a:pt x="561" y="52"/>
                  </a:lnTo>
                  <a:lnTo>
                    <a:pt x="556" y="54"/>
                  </a:lnTo>
                  <a:lnTo>
                    <a:pt x="550" y="52"/>
                  </a:lnTo>
                  <a:lnTo>
                    <a:pt x="544" y="52"/>
                  </a:lnTo>
                  <a:lnTo>
                    <a:pt x="537" y="54"/>
                  </a:lnTo>
                  <a:lnTo>
                    <a:pt x="534" y="54"/>
                  </a:lnTo>
                  <a:lnTo>
                    <a:pt x="539" y="52"/>
                  </a:lnTo>
                  <a:lnTo>
                    <a:pt x="542" y="51"/>
                  </a:lnTo>
                  <a:lnTo>
                    <a:pt x="542" y="49"/>
                  </a:lnTo>
                  <a:lnTo>
                    <a:pt x="544" y="49"/>
                  </a:lnTo>
                  <a:lnTo>
                    <a:pt x="548" y="49"/>
                  </a:lnTo>
                  <a:close/>
                  <a:moveTo>
                    <a:pt x="369" y="15"/>
                  </a:moveTo>
                  <a:lnTo>
                    <a:pt x="370" y="16"/>
                  </a:lnTo>
                  <a:lnTo>
                    <a:pt x="375" y="19"/>
                  </a:lnTo>
                  <a:lnTo>
                    <a:pt x="375" y="19"/>
                  </a:lnTo>
                  <a:lnTo>
                    <a:pt x="376" y="19"/>
                  </a:lnTo>
                  <a:lnTo>
                    <a:pt x="376" y="18"/>
                  </a:lnTo>
                  <a:lnTo>
                    <a:pt x="376" y="18"/>
                  </a:lnTo>
                  <a:lnTo>
                    <a:pt x="381" y="18"/>
                  </a:lnTo>
                  <a:lnTo>
                    <a:pt x="386" y="19"/>
                  </a:lnTo>
                  <a:lnTo>
                    <a:pt x="388" y="21"/>
                  </a:lnTo>
                  <a:lnTo>
                    <a:pt x="389" y="22"/>
                  </a:lnTo>
                  <a:lnTo>
                    <a:pt x="391" y="26"/>
                  </a:lnTo>
                  <a:lnTo>
                    <a:pt x="391" y="29"/>
                  </a:lnTo>
                  <a:lnTo>
                    <a:pt x="388" y="30"/>
                  </a:lnTo>
                  <a:lnTo>
                    <a:pt x="388" y="32"/>
                  </a:lnTo>
                  <a:lnTo>
                    <a:pt x="388" y="34"/>
                  </a:lnTo>
                  <a:lnTo>
                    <a:pt x="388" y="35"/>
                  </a:lnTo>
                  <a:lnTo>
                    <a:pt x="388" y="37"/>
                  </a:lnTo>
                  <a:lnTo>
                    <a:pt x="391" y="35"/>
                  </a:lnTo>
                  <a:lnTo>
                    <a:pt x="395" y="29"/>
                  </a:lnTo>
                  <a:lnTo>
                    <a:pt x="397" y="29"/>
                  </a:lnTo>
                  <a:lnTo>
                    <a:pt x="397" y="29"/>
                  </a:lnTo>
                  <a:lnTo>
                    <a:pt x="400" y="30"/>
                  </a:lnTo>
                  <a:lnTo>
                    <a:pt x="403" y="34"/>
                  </a:lnTo>
                  <a:lnTo>
                    <a:pt x="403" y="34"/>
                  </a:lnTo>
                  <a:lnTo>
                    <a:pt x="403" y="35"/>
                  </a:lnTo>
                  <a:lnTo>
                    <a:pt x="403" y="37"/>
                  </a:lnTo>
                  <a:lnTo>
                    <a:pt x="403" y="38"/>
                  </a:lnTo>
                  <a:lnTo>
                    <a:pt x="403" y="38"/>
                  </a:lnTo>
                  <a:lnTo>
                    <a:pt x="402" y="40"/>
                  </a:lnTo>
                  <a:lnTo>
                    <a:pt x="402" y="40"/>
                  </a:lnTo>
                  <a:lnTo>
                    <a:pt x="403" y="40"/>
                  </a:lnTo>
                  <a:lnTo>
                    <a:pt x="405" y="41"/>
                  </a:lnTo>
                  <a:lnTo>
                    <a:pt x="406" y="43"/>
                  </a:lnTo>
                  <a:lnTo>
                    <a:pt x="408" y="43"/>
                  </a:lnTo>
                  <a:lnTo>
                    <a:pt x="413" y="43"/>
                  </a:lnTo>
                  <a:lnTo>
                    <a:pt x="417" y="45"/>
                  </a:lnTo>
                  <a:lnTo>
                    <a:pt x="419" y="48"/>
                  </a:lnTo>
                  <a:lnTo>
                    <a:pt x="422" y="46"/>
                  </a:lnTo>
                  <a:lnTo>
                    <a:pt x="422" y="45"/>
                  </a:lnTo>
                  <a:lnTo>
                    <a:pt x="424" y="45"/>
                  </a:lnTo>
                  <a:lnTo>
                    <a:pt x="427" y="45"/>
                  </a:lnTo>
                  <a:lnTo>
                    <a:pt x="430" y="45"/>
                  </a:lnTo>
                  <a:lnTo>
                    <a:pt x="432" y="46"/>
                  </a:lnTo>
                  <a:lnTo>
                    <a:pt x="429" y="49"/>
                  </a:lnTo>
                  <a:lnTo>
                    <a:pt x="432" y="52"/>
                  </a:lnTo>
                  <a:lnTo>
                    <a:pt x="436" y="54"/>
                  </a:lnTo>
                  <a:lnTo>
                    <a:pt x="440" y="56"/>
                  </a:lnTo>
                  <a:lnTo>
                    <a:pt x="441" y="56"/>
                  </a:lnTo>
                  <a:lnTo>
                    <a:pt x="441" y="57"/>
                  </a:lnTo>
                  <a:lnTo>
                    <a:pt x="440" y="59"/>
                  </a:lnTo>
                  <a:lnTo>
                    <a:pt x="436" y="59"/>
                  </a:lnTo>
                  <a:lnTo>
                    <a:pt x="432" y="59"/>
                  </a:lnTo>
                  <a:lnTo>
                    <a:pt x="427" y="60"/>
                  </a:lnTo>
                  <a:lnTo>
                    <a:pt x="417" y="60"/>
                  </a:lnTo>
                  <a:lnTo>
                    <a:pt x="416" y="62"/>
                  </a:lnTo>
                  <a:lnTo>
                    <a:pt x="416" y="62"/>
                  </a:lnTo>
                  <a:lnTo>
                    <a:pt x="416" y="63"/>
                  </a:lnTo>
                  <a:lnTo>
                    <a:pt x="411" y="65"/>
                  </a:lnTo>
                  <a:lnTo>
                    <a:pt x="408" y="68"/>
                  </a:lnTo>
                  <a:lnTo>
                    <a:pt x="406" y="70"/>
                  </a:lnTo>
                  <a:lnTo>
                    <a:pt x="406" y="73"/>
                  </a:lnTo>
                  <a:lnTo>
                    <a:pt x="406" y="74"/>
                  </a:lnTo>
                  <a:lnTo>
                    <a:pt x="406" y="76"/>
                  </a:lnTo>
                  <a:lnTo>
                    <a:pt x="406" y="78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399" y="79"/>
                  </a:lnTo>
                  <a:lnTo>
                    <a:pt x="399" y="81"/>
                  </a:lnTo>
                  <a:lnTo>
                    <a:pt x="399" y="82"/>
                  </a:lnTo>
                  <a:lnTo>
                    <a:pt x="399" y="87"/>
                  </a:lnTo>
                  <a:lnTo>
                    <a:pt x="397" y="90"/>
                  </a:lnTo>
                  <a:lnTo>
                    <a:pt x="397" y="93"/>
                  </a:lnTo>
                  <a:lnTo>
                    <a:pt x="395" y="95"/>
                  </a:lnTo>
                  <a:lnTo>
                    <a:pt x="394" y="97"/>
                  </a:lnTo>
                  <a:lnTo>
                    <a:pt x="389" y="97"/>
                  </a:lnTo>
                  <a:lnTo>
                    <a:pt x="386" y="100"/>
                  </a:lnTo>
                  <a:lnTo>
                    <a:pt x="384" y="104"/>
                  </a:lnTo>
                  <a:lnTo>
                    <a:pt x="383" y="106"/>
                  </a:lnTo>
                  <a:lnTo>
                    <a:pt x="380" y="109"/>
                  </a:lnTo>
                  <a:lnTo>
                    <a:pt x="380" y="111"/>
                  </a:lnTo>
                  <a:lnTo>
                    <a:pt x="381" y="112"/>
                  </a:lnTo>
                  <a:lnTo>
                    <a:pt x="380" y="114"/>
                  </a:lnTo>
                  <a:lnTo>
                    <a:pt x="376" y="117"/>
                  </a:lnTo>
                  <a:lnTo>
                    <a:pt x="376" y="119"/>
                  </a:lnTo>
                  <a:lnTo>
                    <a:pt x="378" y="120"/>
                  </a:lnTo>
                  <a:lnTo>
                    <a:pt x="378" y="122"/>
                  </a:lnTo>
                  <a:lnTo>
                    <a:pt x="376" y="123"/>
                  </a:lnTo>
                  <a:lnTo>
                    <a:pt x="373" y="125"/>
                  </a:lnTo>
                  <a:lnTo>
                    <a:pt x="370" y="123"/>
                  </a:lnTo>
                  <a:lnTo>
                    <a:pt x="369" y="122"/>
                  </a:lnTo>
                  <a:lnTo>
                    <a:pt x="367" y="120"/>
                  </a:lnTo>
                  <a:lnTo>
                    <a:pt x="365" y="119"/>
                  </a:lnTo>
                  <a:lnTo>
                    <a:pt x="364" y="119"/>
                  </a:lnTo>
                  <a:lnTo>
                    <a:pt x="356" y="115"/>
                  </a:lnTo>
                  <a:lnTo>
                    <a:pt x="350" y="109"/>
                  </a:lnTo>
                  <a:lnTo>
                    <a:pt x="345" y="106"/>
                  </a:lnTo>
                  <a:lnTo>
                    <a:pt x="342" y="106"/>
                  </a:lnTo>
                  <a:lnTo>
                    <a:pt x="339" y="104"/>
                  </a:lnTo>
                  <a:lnTo>
                    <a:pt x="337" y="103"/>
                  </a:lnTo>
                  <a:lnTo>
                    <a:pt x="335" y="101"/>
                  </a:lnTo>
                  <a:lnTo>
                    <a:pt x="335" y="100"/>
                  </a:lnTo>
                  <a:lnTo>
                    <a:pt x="334" y="98"/>
                  </a:lnTo>
                  <a:lnTo>
                    <a:pt x="334" y="97"/>
                  </a:lnTo>
                  <a:lnTo>
                    <a:pt x="334" y="95"/>
                  </a:lnTo>
                  <a:lnTo>
                    <a:pt x="335" y="93"/>
                  </a:lnTo>
                  <a:lnTo>
                    <a:pt x="340" y="93"/>
                  </a:lnTo>
                  <a:lnTo>
                    <a:pt x="342" y="93"/>
                  </a:lnTo>
                  <a:lnTo>
                    <a:pt x="343" y="95"/>
                  </a:lnTo>
                  <a:lnTo>
                    <a:pt x="345" y="95"/>
                  </a:lnTo>
                  <a:lnTo>
                    <a:pt x="348" y="90"/>
                  </a:lnTo>
                  <a:lnTo>
                    <a:pt x="365" y="87"/>
                  </a:lnTo>
                  <a:lnTo>
                    <a:pt x="372" y="87"/>
                  </a:lnTo>
                  <a:lnTo>
                    <a:pt x="378" y="87"/>
                  </a:lnTo>
                  <a:lnTo>
                    <a:pt x="376" y="86"/>
                  </a:lnTo>
                  <a:lnTo>
                    <a:pt x="376" y="84"/>
                  </a:lnTo>
                  <a:lnTo>
                    <a:pt x="375" y="84"/>
                  </a:lnTo>
                  <a:lnTo>
                    <a:pt x="370" y="84"/>
                  </a:lnTo>
                  <a:lnTo>
                    <a:pt x="364" y="86"/>
                  </a:lnTo>
                  <a:lnTo>
                    <a:pt x="361" y="86"/>
                  </a:lnTo>
                  <a:lnTo>
                    <a:pt x="358" y="84"/>
                  </a:lnTo>
                  <a:lnTo>
                    <a:pt x="353" y="86"/>
                  </a:lnTo>
                  <a:lnTo>
                    <a:pt x="350" y="87"/>
                  </a:lnTo>
                  <a:lnTo>
                    <a:pt x="347" y="87"/>
                  </a:lnTo>
                  <a:lnTo>
                    <a:pt x="343" y="87"/>
                  </a:lnTo>
                  <a:lnTo>
                    <a:pt x="335" y="87"/>
                  </a:lnTo>
                  <a:lnTo>
                    <a:pt x="334" y="87"/>
                  </a:lnTo>
                  <a:lnTo>
                    <a:pt x="331" y="86"/>
                  </a:lnTo>
                  <a:lnTo>
                    <a:pt x="331" y="84"/>
                  </a:lnTo>
                  <a:lnTo>
                    <a:pt x="331" y="82"/>
                  </a:lnTo>
                  <a:lnTo>
                    <a:pt x="329" y="79"/>
                  </a:lnTo>
                  <a:lnTo>
                    <a:pt x="331" y="79"/>
                  </a:lnTo>
                  <a:lnTo>
                    <a:pt x="331" y="78"/>
                  </a:lnTo>
                  <a:lnTo>
                    <a:pt x="332" y="78"/>
                  </a:lnTo>
                  <a:lnTo>
                    <a:pt x="334" y="78"/>
                  </a:lnTo>
                  <a:lnTo>
                    <a:pt x="335" y="78"/>
                  </a:lnTo>
                  <a:lnTo>
                    <a:pt x="339" y="81"/>
                  </a:lnTo>
                  <a:lnTo>
                    <a:pt x="337" y="78"/>
                  </a:lnTo>
                  <a:lnTo>
                    <a:pt x="348" y="76"/>
                  </a:lnTo>
                  <a:lnTo>
                    <a:pt x="353" y="73"/>
                  </a:lnTo>
                  <a:lnTo>
                    <a:pt x="356" y="73"/>
                  </a:lnTo>
                  <a:lnTo>
                    <a:pt x="359" y="73"/>
                  </a:lnTo>
                  <a:lnTo>
                    <a:pt x="358" y="73"/>
                  </a:lnTo>
                  <a:lnTo>
                    <a:pt x="358" y="71"/>
                  </a:lnTo>
                  <a:lnTo>
                    <a:pt x="359" y="70"/>
                  </a:lnTo>
                  <a:lnTo>
                    <a:pt x="361" y="70"/>
                  </a:lnTo>
                  <a:lnTo>
                    <a:pt x="365" y="70"/>
                  </a:lnTo>
                  <a:lnTo>
                    <a:pt x="375" y="70"/>
                  </a:lnTo>
                  <a:lnTo>
                    <a:pt x="378" y="68"/>
                  </a:lnTo>
                  <a:lnTo>
                    <a:pt x="380" y="67"/>
                  </a:lnTo>
                  <a:lnTo>
                    <a:pt x="378" y="68"/>
                  </a:lnTo>
                  <a:lnTo>
                    <a:pt x="375" y="68"/>
                  </a:lnTo>
                  <a:lnTo>
                    <a:pt x="373" y="68"/>
                  </a:lnTo>
                  <a:lnTo>
                    <a:pt x="370" y="67"/>
                  </a:lnTo>
                  <a:lnTo>
                    <a:pt x="370" y="65"/>
                  </a:lnTo>
                  <a:lnTo>
                    <a:pt x="373" y="62"/>
                  </a:lnTo>
                  <a:lnTo>
                    <a:pt x="375" y="59"/>
                  </a:lnTo>
                  <a:lnTo>
                    <a:pt x="370" y="60"/>
                  </a:lnTo>
                  <a:lnTo>
                    <a:pt x="370" y="60"/>
                  </a:lnTo>
                  <a:lnTo>
                    <a:pt x="365" y="63"/>
                  </a:lnTo>
                  <a:lnTo>
                    <a:pt x="362" y="65"/>
                  </a:lnTo>
                  <a:lnTo>
                    <a:pt x="359" y="65"/>
                  </a:lnTo>
                  <a:lnTo>
                    <a:pt x="354" y="65"/>
                  </a:lnTo>
                  <a:lnTo>
                    <a:pt x="354" y="65"/>
                  </a:lnTo>
                  <a:lnTo>
                    <a:pt x="353" y="63"/>
                  </a:lnTo>
                  <a:lnTo>
                    <a:pt x="353" y="62"/>
                  </a:lnTo>
                  <a:lnTo>
                    <a:pt x="353" y="62"/>
                  </a:lnTo>
                  <a:lnTo>
                    <a:pt x="354" y="60"/>
                  </a:lnTo>
                  <a:lnTo>
                    <a:pt x="354" y="57"/>
                  </a:lnTo>
                  <a:lnTo>
                    <a:pt x="354" y="56"/>
                  </a:lnTo>
                  <a:lnTo>
                    <a:pt x="353" y="56"/>
                  </a:lnTo>
                  <a:lnTo>
                    <a:pt x="351" y="57"/>
                  </a:lnTo>
                  <a:lnTo>
                    <a:pt x="351" y="59"/>
                  </a:lnTo>
                  <a:lnTo>
                    <a:pt x="348" y="60"/>
                  </a:lnTo>
                  <a:lnTo>
                    <a:pt x="347" y="60"/>
                  </a:lnTo>
                  <a:lnTo>
                    <a:pt x="347" y="59"/>
                  </a:lnTo>
                  <a:lnTo>
                    <a:pt x="345" y="59"/>
                  </a:lnTo>
                  <a:lnTo>
                    <a:pt x="345" y="57"/>
                  </a:lnTo>
                  <a:lnTo>
                    <a:pt x="343" y="57"/>
                  </a:lnTo>
                  <a:lnTo>
                    <a:pt x="342" y="59"/>
                  </a:lnTo>
                  <a:lnTo>
                    <a:pt x="340" y="59"/>
                  </a:lnTo>
                  <a:lnTo>
                    <a:pt x="342" y="60"/>
                  </a:lnTo>
                  <a:lnTo>
                    <a:pt x="342" y="62"/>
                  </a:lnTo>
                  <a:lnTo>
                    <a:pt x="340" y="63"/>
                  </a:lnTo>
                  <a:lnTo>
                    <a:pt x="340" y="65"/>
                  </a:lnTo>
                  <a:lnTo>
                    <a:pt x="342" y="67"/>
                  </a:lnTo>
                  <a:lnTo>
                    <a:pt x="343" y="68"/>
                  </a:lnTo>
                  <a:lnTo>
                    <a:pt x="342" y="68"/>
                  </a:lnTo>
                  <a:lnTo>
                    <a:pt x="339" y="70"/>
                  </a:lnTo>
                  <a:lnTo>
                    <a:pt x="337" y="71"/>
                  </a:lnTo>
                  <a:lnTo>
                    <a:pt x="335" y="71"/>
                  </a:lnTo>
                  <a:lnTo>
                    <a:pt x="332" y="71"/>
                  </a:lnTo>
                  <a:lnTo>
                    <a:pt x="329" y="73"/>
                  </a:lnTo>
                  <a:lnTo>
                    <a:pt x="321" y="73"/>
                  </a:lnTo>
                  <a:lnTo>
                    <a:pt x="318" y="71"/>
                  </a:lnTo>
                  <a:lnTo>
                    <a:pt x="318" y="70"/>
                  </a:lnTo>
                  <a:lnTo>
                    <a:pt x="317" y="70"/>
                  </a:lnTo>
                  <a:lnTo>
                    <a:pt x="315" y="68"/>
                  </a:lnTo>
                  <a:lnTo>
                    <a:pt x="312" y="65"/>
                  </a:lnTo>
                  <a:lnTo>
                    <a:pt x="309" y="62"/>
                  </a:lnTo>
                  <a:lnTo>
                    <a:pt x="307" y="62"/>
                  </a:lnTo>
                  <a:lnTo>
                    <a:pt x="304" y="60"/>
                  </a:lnTo>
                  <a:lnTo>
                    <a:pt x="304" y="59"/>
                  </a:lnTo>
                  <a:lnTo>
                    <a:pt x="302" y="57"/>
                  </a:lnTo>
                  <a:lnTo>
                    <a:pt x="301" y="56"/>
                  </a:lnTo>
                  <a:lnTo>
                    <a:pt x="302" y="54"/>
                  </a:lnTo>
                  <a:lnTo>
                    <a:pt x="304" y="54"/>
                  </a:lnTo>
                  <a:lnTo>
                    <a:pt x="299" y="52"/>
                  </a:lnTo>
                  <a:lnTo>
                    <a:pt x="296" y="51"/>
                  </a:lnTo>
                  <a:lnTo>
                    <a:pt x="298" y="49"/>
                  </a:lnTo>
                  <a:lnTo>
                    <a:pt x="299" y="49"/>
                  </a:lnTo>
                  <a:lnTo>
                    <a:pt x="309" y="52"/>
                  </a:lnTo>
                  <a:lnTo>
                    <a:pt x="310" y="51"/>
                  </a:lnTo>
                  <a:lnTo>
                    <a:pt x="312" y="51"/>
                  </a:lnTo>
                  <a:lnTo>
                    <a:pt x="310" y="49"/>
                  </a:lnTo>
                  <a:lnTo>
                    <a:pt x="309" y="49"/>
                  </a:lnTo>
                  <a:lnTo>
                    <a:pt x="307" y="49"/>
                  </a:lnTo>
                  <a:lnTo>
                    <a:pt x="306" y="49"/>
                  </a:lnTo>
                  <a:lnTo>
                    <a:pt x="306" y="48"/>
                  </a:lnTo>
                  <a:lnTo>
                    <a:pt x="304" y="46"/>
                  </a:lnTo>
                  <a:lnTo>
                    <a:pt x="304" y="45"/>
                  </a:lnTo>
                  <a:lnTo>
                    <a:pt x="304" y="45"/>
                  </a:lnTo>
                  <a:lnTo>
                    <a:pt x="306" y="41"/>
                  </a:lnTo>
                  <a:lnTo>
                    <a:pt x="307" y="40"/>
                  </a:lnTo>
                  <a:lnTo>
                    <a:pt x="306" y="40"/>
                  </a:lnTo>
                  <a:lnTo>
                    <a:pt x="299" y="40"/>
                  </a:lnTo>
                  <a:lnTo>
                    <a:pt x="299" y="40"/>
                  </a:lnTo>
                  <a:lnTo>
                    <a:pt x="299" y="41"/>
                  </a:lnTo>
                  <a:lnTo>
                    <a:pt x="298" y="45"/>
                  </a:lnTo>
                  <a:lnTo>
                    <a:pt x="296" y="45"/>
                  </a:lnTo>
                  <a:lnTo>
                    <a:pt x="294" y="45"/>
                  </a:lnTo>
                  <a:lnTo>
                    <a:pt x="293" y="41"/>
                  </a:lnTo>
                  <a:lnTo>
                    <a:pt x="290" y="38"/>
                  </a:lnTo>
                  <a:lnTo>
                    <a:pt x="290" y="37"/>
                  </a:lnTo>
                  <a:lnTo>
                    <a:pt x="290" y="35"/>
                  </a:lnTo>
                  <a:lnTo>
                    <a:pt x="288" y="34"/>
                  </a:lnTo>
                  <a:lnTo>
                    <a:pt x="287" y="32"/>
                  </a:lnTo>
                  <a:lnTo>
                    <a:pt x="287" y="30"/>
                  </a:lnTo>
                  <a:lnTo>
                    <a:pt x="287" y="30"/>
                  </a:lnTo>
                  <a:lnTo>
                    <a:pt x="288" y="27"/>
                  </a:lnTo>
                  <a:lnTo>
                    <a:pt x="287" y="26"/>
                  </a:lnTo>
                  <a:lnTo>
                    <a:pt x="287" y="26"/>
                  </a:lnTo>
                  <a:lnTo>
                    <a:pt x="287" y="24"/>
                  </a:lnTo>
                  <a:lnTo>
                    <a:pt x="287" y="22"/>
                  </a:lnTo>
                  <a:lnTo>
                    <a:pt x="288" y="22"/>
                  </a:lnTo>
                  <a:lnTo>
                    <a:pt x="288" y="22"/>
                  </a:lnTo>
                  <a:lnTo>
                    <a:pt x="291" y="24"/>
                  </a:lnTo>
                  <a:lnTo>
                    <a:pt x="293" y="26"/>
                  </a:lnTo>
                  <a:lnTo>
                    <a:pt x="293" y="26"/>
                  </a:lnTo>
                  <a:lnTo>
                    <a:pt x="294" y="22"/>
                  </a:lnTo>
                  <a:lnTo>
                    <a:pt x="296" y="22"/>
                  </a:lnTo>
                  <a:lnTo>
                    <a:pt x="301" y="22"/>
                  </a:lnTo>
                  <a:lnTo>
                    <a:pt x="307" y="24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4"/>
                  </a:lnTo>
                  <a:lnTo>
                    <a:pt x="309" y="22"/>
                  </a:lnTo>
                  <a:lnTo>
                    <a:pt x="309" y="22"/>
                  </a:lnTo>
                  <a:lnTo>
                    <a:pt x="313" y="24"/>
                  </a:lnTo>
                  <a:lnTo>
                    <a:pt x="317" y="24"/>
                  </a:lnTo>
                  <a:lnTo>
                    <a:pt x="321" y="21"/>
                  </a:lnTo>
                  <a:lnTo>
                    <a:pt x="329" y="21"/>
                  </a:lnTo>
                  <a:lnTo>
                    <a:pt x="332" y="22"/>
                  </a:lnTo>
                  <a:lnTo>
                    <a:pt x="332" y="22"/>
                  </a:lnTo>
                  <a:lnTo>
                    <a:pt x="332" y="24"/>
                  </a:lnTo>
                  <a:lnTo>
                    <a:pt x="332" y="24"/>
                  </a:lnTo>
                  <a:lnTo>
                    <a:pt x="331" y="26"/>
                  </a:lnTo>
                  <a:lnTo>
                    <a:pt x="320" y="27"/>
                  </a:lnTo>
                  <a:lnTo>
                    <a:pt x="313" y="30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4"/>
                  </a:lnTo>
                  <a:lnTo>
                    <a:pt x="326" y="34"/>
                  </a:lnTo>
                  <a:lnTo>
                    <a:pt x="328" y="34"/>
                  </a:lnTo>
                  <a:lnTo>
                    <a:pt x="331" y="35"/>
                  </a:lnTo>
                  <a:lnTo>
                    <a:pt x="332" y="37"/>
                  </a:lnTo>
                  <a:lnTo>
                    <a:pt x="334" y="38"/>
                  </a:lnTo>
                  <a:lnTo>
                    <a:pt x="334" y="38"/>
                  </a:lnTo>
                  <a:lnTo>
                    <a:pt x="335" y="37"/>
                  </a:lnTo>
                  <a:lnTo>
                    <a:pt x="334" y="35"/>
                  </a:lnTo>
                  <a:lnTo>
                    <a:pt x="334" y="34"/>
                  </a:lnTo>
                  <a:lnTo>
                    <a:pt x="334" y="32"/>
                  </a:lnTo>
                  <a:lnTo>
                    <a:pt x="335" y="30"/>
                  </a:lnTo>
                  <a:lnTo>
                    <a:pt x="337" y="29"/>
                  </a:lnTo>
                  <a:lnTo>
                    <a:pt x="340" y="26"/>
                  </a:lnTo>
                  <a:lnTo>
                    <a:pt x="343" y="22"/>
                  </a:lnTo>
                  <a:lnTo>
                    <a:pt x="347" y="24"/>
                  </a:lnTo>
                  <a:lnTo>
                    <a:pt x="350" y="27"/>
                  </a:lnTo>
                  <a:lnTo>
                    <a:pt x="353" y="30"/>
                  </a:lnTo>
                  <a:lnTo>
                    <a:pt x="354" y="35"/>
                  </a:lnTo>
                  <a:lnTo>
                    <a:pt x="358" y="41"/>
                  </a:lnTo>
                  <a:lnTo>
                    <a:pt x="359" y="43"/>
                  </a:lnTo>
                  <a:lnTo>
                    <a:pt x="361" y="43"/>
                  </a:lnTo>
                  <a:lnTo>
                    <a:pt x="367" y="49"/>
                  </a:lnTo>
                  <a:lnTo>
                    <a:pt x="369" y="49"/>
                  </a:lnTo>
                  <a:lnTo>
                    <a:pt x="367" y="45"/>
                  </a:lnTo>
                  <a:lnTo>
                    <a:pt x="364" y="38"/>
                  </a:lnTo>
                  <a:lnTo>
                    <a:pt x="361" y="32"/>
                  </a:lnTo>
                  <a:lnTo>
                    <a:pt x="361" y="30"/>
                  </a:lnTo>
                  <a:lnTo>
                    <a:pt x="361" y="27"/>
                  </a:lnTo>
                  <a:lnTo>
                    <a:pt x="361" y="26"/>
                  </a:lnTo>
                  <a:lnTo>
                    <a:pt x="361" y="26"/>
                  </a:lnTo>
                  <a:lnTo>
                    <a:pt x="362" y="21"/>
                  </a:lnTo>
                  <a:lnTo>
                    <a:pt x="364" y="19"/>
                  </a:lnTo>
                  <a:lnTo>
                    <a:pt x="364" y="18"/>
                  </a:lnTo>
                  <a:lnTo>
                    <a:pt x="364" y="16"/>
                  </a:lnTo>
                  <a:lnTo>
                    <a:pt x="367" y="15"/>
                  </a:lnTo>
                  <a:lnTo>
                    <a:pt x="369" y="15"/>
                  </a:lnTo>
                  <a:close/>
                  <a:moveTo>
                    <a:pt x="615" y="8"/>
                  </a:moveTo>
                  <a:lnTo>
                    <a:pt x="618" y="8"/>
                  </a:lnTo>
                  <a:lnTo>
                    <a:pt x="616" y="10"/>
                  </a:lnTo>
                  <a:lnTo>
                    <a:pt x="602" y="11"/>
                  </a:lnTo>
                  <a:lnTo>
                    <a:pt x="588" y="13"/>
                  </a:lnTo>
                  <a:lnTo>
                    <a:pt x="586" y="13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5" y="8"/>
                  </a:lnTo>
                  <a:close/>
                  <a:moveTo>
                    <a:pt x="395" y="4"/>
                  </a:moveTo>
                  <a:lnTo>
                    <a:pt x="400" y="5"/>
                  </a:lnTo>
                  <a:lnTo>
                    <a:pt x="403" y="7"/>
                  </a:lnTo>
                  <a:lnTo>
                    <a:pt x="400" y="8"/>
                  </a:lnTo>
                  <a:lnTo>
                    <a:pt x="394" y="7"/>
                  </a:lnTo>
                  <a:lnTo>
                    <a:pt x="395" y="5"/>
                  </a:lnTo>
                  <a:lnTo>
                    <a:pt x="395" y="4"/>
                  </a:lnTo>
                  <a:close/>
                  <a:moveTo>
                    <a:pt x="417" y="0"/>
                  </a:moveTo>
                  <a:lnTo>
                    <a:pt x="419" y="0"/>
                  </a:lnTo>
                  <a:lnTo>
                    <a:pt x="422" y="2"/>
                  </a:lnTo>
                  <a:lnTo>
                    <a:pt x="425" y="2"/>
                  </a:lnTo>
                  <a:lnTo>
                    <a:pt x="429" y="4"/>
                  </a:lnTo>
                  <a:lnTo>
                    <a:pt x="432" y="7"/>
                  </a:lnTo>
                  <a:lnTo>
                    <a:pt x="433" y="8"/>
                  </a:lnTo>
                  <a:lnTo>
                    <a:pt x="435" y="8"/>
                  </a:lnTo>
                  <a:lnTo>
                    <a:pt x="443" y="8"/>
                  </a:lnTo>
                  <a:lnTo>
                    <a:pt x="444" y="8"/>
                  </a:lnTo>
                  <a:lnTo>
                    <a:pt x="446" y="11"/>
                  </a:lnTo>
                  <a:lnTo>
                    <a:pt x="446" y="11"/>
                  </a:lnTo>
                  <a:lnTo>
                    <a:pt x="449" y="11"/>
                  </a:lnTo>
                  <a:lnTo>
                    <a:pt x="452" y="15"/>
                  </a:lnTo>
                  <a:lnTo>
                    <a:pt x="454" y="15"/>
                  </a:lnTo>
                  <a:lnTo>
                    <a:pt x="455" y="13"/>
                  </a:lnTo>
                  <a:lnTo>
                    <a:pt x="457" y="10"/>
                  </a:lnTo>
                  <a:lnTo>
                    <a:pt x="457" y="5"/>
                  </a:lnTo>
                  <a:lnTo>
                    <a:pt x="455" y="4"/>
                  </a:lnTo>
                  <a:lnTo>
                    <a:pt x="457" y="2"/>
                  </a:lnTo>
                  <a:lnTo>
                    <a:pt x="458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3" y="0"/>
                  </a:lnTo>
                  <a:lnTo>
                    <a:pt x="465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68" y="4"/>
                  </a:lnTo>
                  <a:lnTo>
                    <a:pt x="468" y="5"/>
                  </a:lnTo>
                  <a:lnTo>
                    <a:pt x="466" y="10"/>
                  </a:lnTo>
                  <a:lnTo>
                    <a:pt x="470" y="10"/>
                  </a:lnTo>
                  <a:lnTo>
                    <a:pt x="474" y="10"/>
                  </a:lnTo>
                  <a:lnTo>
                    <a:pt x="476" y="8"/>
                  </a:lnTo>
                  <a:lnTo>
                    <a:pt x="477" y="7"/>
                  </a:lnTo>
                  <a:lnTo>
                    <a:pt x="481" y="7"/>
                  </a:lnTo>
                  <a:lnTo>
                    <a:pt x="482" y="7"/>
                  </a:lnTo>
                  <a:lnTo>
                    <a:pt x="482" y="5"/>
                  </a:lnTo>
                  <a:lnTo>
                    <a:pt x="484" y="4"/>
                  </a:lnTo>
                  <a:lnTo>
                    <a:pt x="485" y="4"/>
                  </a:lnTo>
                  <a:lnTo>
                    <a:pt x="487" y="7"/>
                  </a:lnTo>
                  <a:lnTo>
                    <a:pt x="487" y="7"/>
                  </a:lnTo>
                  <a:lnTo>
                    <a:pt x="490" y="7"/>
                  </a:lnTo>
                  <a:lnTo>
                    <a:pt x="490" y="7"/>
                  </a:lnTo>
                  <a:lnTo>
                    <a:pt x="492" y="7"/>
                  </a:lnTo>
                  <a:lnTo>
                    <a:pt x="499" y="8"/>
                  </a:lnTo>
                  <a:lnTo>
                    <a:pt x="503" y="10"/>
                  </a:lnTo>
                  <a:lnTo>
                    <a:pt x="504" y="10"/>
                  </a:lnTo>
                  <a:lnTo>
                    <a:pt x="506" y="10"/>
                  </a:lnTo>
                  <a:lnTo>
                    <a:pt x="514" y="10"/>
                  </a:lnTo>
                  <a:lnTo>
                    <a:pt x="520" y="11"/>
                  </a:lnTo>
                  <a:lnTo>
                    <a:pt x="522" y="11"/>
                  </a:lnTo>
                  <a:lnTo>
                    <a:pt x="525" y="15"/>
                  </a:lnTo>
                  <a:lnTo>
                    <a:pt x="525" y="19"/>
                  </a:lnTo>
                  <a:lnTo>
                    <a:pt x="523" y="21"/>
                  </a:lnTo>
                  <a:lnTo>
                    <a:pt x="511" y="27"/>
                  </a:lnTo>
                  <a:lnTo>
                    <a:pt x="507" y="29"/>
                  </a:lnTo>
                  <a:lnTo>
                    <a:pt x="506" y="30"/>
                  </a:lnTo>
                  <a:lnTo>
                    <a:pt x="504" y="35"/>
                  </a:lnTo>
                  <a:lnTo>
                    <a:pt x="503" y="35"/>
                  </a:lnTo>
                  <a:lnTo>
                    <a:pt x="496" y="38"/>
                  </a:lnTo>
                  <a:lnTo>
                    <a:pt x="495" y="38"/>
                  </a:lnTo>
                  <a:lnTo>
                    <a:pt x="492" y="37"/>
                  </a:lnTo>
                  <a:lnTo>
                    <a:pt x="490" y="37"/>
                  </a:lnTo>
                  <a:lnTo>
                    <a:pt x="484" y="38"/>
                  </a:lnTo>
                  <a:lnTo>
                    <a:pt x="482" y="40"/>
                  </a:lnTo>
                  <a:lnTo>
                    <a:pt x="481" y="41"/>
                  </a:lnTo>
                  <a:lnTo>
                    <a:pt x="477" y="43"/>
                  </a:lnTo>
                  <a:lnTo>
                    <a:pt x="476" y="41"/>
                  </a:lnTo>
                  <a:lnTo>
                    <a:pt x="463" y="41"/>
                  </a:lnTo>
                  <a:lnTo>
                    <a:pt x="462" y="40"/>
                  </a:lnTo>
                  <a:lnTo>
                    <a:pt x="460" y="38"/>
                  </a:lnTo>
                  <a:lnTo>
                    <a:pt x="462" y="35"/>
                  </a:lnTo>
                  <a:lnTo>
                    <a:pt x="449" y="37"/>
                  </a:lnTo>
                  <a:lnTo>
                    <a:pt x="433" y="35"/>
                  </a:lnTo>
                  <a:lnTo>
                    <a:pt x="433" y="35"/>
                  </a:lnTo>
                  <a:lnTo>
                    <a:pt x="432" y="35"/>
                  </a:lnTo>
                  <a:lnTo>
                    <a:pt x="427" y="34"/>
                  </a:lnTo>
                  <a:lnTo>
                    <a:pt x="422" y="34"/>
                  </a:lnTo>
                  <a:lnTo>
                    <a:pt x="419" y="32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21" y="27"/>
                  </a:lnTo>
                  <a:lnTo>
                    <a:pt x="424" y="29"/>
                  </a:lnTo>
                  <a:lnTo>
                    <a:pt x="429" y="29"/>
                  </a:lnTo>
                  <a:lnTo>
                    <a:pt x="429" y="26"/>
                  </a:lnTo>
                  <a:lnTo>
                    <a:pt x="430" y="26"/>
                  </a:lnTo>
                  <a:lnTo>
                    <a:pt x="432" y="24"/>
                  </a:lnTo>
                  <a:lnTo>
                    <a:pt x="427" y="24"/>
                  </a:lnTo>
                  <a:lnTo>
                    <a:pt x="422" y="24"/>
                  </a:lnTo>
                  <a:lnTo>
                    <a:pt x="419" y="24"/>
                  </a:lnTo>
                  <a:lnTo>
                    <a:pt x="416" y="26"/>
                  </a:lnTo>
                  <a:lnTo>
                    <a:pt x="413" y="26"/>
                  </a:lnTo>
                  <a:lnTo>
                    <a:pt x="405" y="24"/>
                  </a:lnTo>
                  <a:lnTo>
                    <a:pt x="402" y="24"/>
                  </a:lnTo>
                  <a:lnTo>
                    <a:pt x="399" y="22"/>
                  </a:lnTo>
                  <a:lnTo>
                    <a:pt x="397" y="21"/>
                  </a:lnTo>
                  <a:lnTo>
                    <a:pt x="395" y="19"/>
                  </a:lnTo>
                  <a:lnTo>
                    <a:pt x="395" y="18"/>
                  </a:lnTo>
                  <a:lnTo>
                    <a:pt x="400" y="18"/>
                  </a:lnTo>
                  <a:lnTo>
                    <a:pt x="402" y="16"/>
                  </a:lnTo>
                  <a:lnTo>
                    <a:pt x="405" y="15"/>
                  </a:lnTo>
                  <a:lnTo>
                    <a:pt x="397" y="15"/>
                  </a:lnTo>
                  <a:lnTo>
                    <a:pt x="394" y="13"/>
                  </a:lnTo>
                  <a:lnTo>
                    <a:pt x="391" y="11"/>
                  </a:lnTo>
                  <a:lnTo>
                    <a:pt x="394" y="10"/>
                  </a:lnTo>
                  <a:lnTo>
                    <a:pt x="403" y="10"/>
                  </a:lnTo>
                  <a:lnTo>
                    <a:pt x="406" y="10"/>
                  </a:lnTo>
                  <a:lnTo>
                    <a:pt x="408" y="11"/>
                  </a:lnTo>
                  <a:lnTo>
                    <a:pt x="411" y="13"/>
                  </a:lnTo>
                  <a:lnTo>
                    <a:pt x="414" y="11"/>
                  </a:lnTo>
                  <a:lnTo>
                    <a:pt x="411" y="10"/>
                  </a:lnTo>
                  <a:lnTo>
                    <a:pt x="410" y="7"/>
                  </a:lnTo>
                  <a:lnTo>
                    <a:pt x="408" y="7"/>
                  </a:lnTo>
                  <a:lnTo>
                    <a:pt x="410" y="5"/>
                  </a:lnTo>
                  <a:lnTo>
                    <a:pt x="410" y="5"/>
                  </a:lnTo>
                  <a:lnTo>
                    <a:pt x="411" y="5"/>
                  </a:lnTo>
                  <a:lnTo>
                    <a:pt x="414" y="8"/>
                  </a:lnTo>
                  <a:lnTo>
                    <a:pt x="417" y="8"/>
                  </a:lnTo>
                  <a:lnTo>
                    <a:pt x="417" y="7"/>
                  </a:lnTo>
                  <a:lnTo>
                    <a:pt x="417" y="5"/>
                  </a:lnTo>
                  <a:lnTo>
                    <a:pt x="417" y="4"/>
                  </a:lnTo>
                  <a:lnTo>
                    <a:pt x="416" y="2"/>
                  </a:lnTo>
                  <a:lnTo>
                    <a:pt x="416" y="0"/>
                  </a:lnTo>
                  <a:lnTo>
                    <a:pt x="4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1" name="Freeform 187">
              <a:extLst>
                <a:ext uri="{FF2B5EF4-FFF2-40B4-BE49-F238E27FC236}">
                  <a16:creationId xmlns:a16="http://schemas.microsoft.com/office/drawing/2014/main" id="{8C5C14C8-44E2-4C44-834E-5DAE28CC23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60505" y="2749338"/>
              <a:ext cx="107208" cy="107208"/>
            </a:xfrm>
            <a:custGeom>
              <a:avLst/>
              <a:gdLst>
                <a:gd name="T0" fmla="*/ 9 w 55"/>
                <a:gd name="T1" fmla="*/ 44 h 55"/>
                <a:gd name="T2" fmla="*/ 8 w 55"/>
                <a:gd name="T3" fmla="*/ 47 h 55"/>
                <a:gd name="T4" fmla="*/ 3 w 55"/>
                <a:gd name="T5" fmla="*/ 45 h 55"/>
                <a:gd name="T6" fmla="*/ 0 w 55"/>
                <a:gd name="T7" fmla="*/ 45 h 55"/>
                <a:gd name="T8" fmla="*/ 8 w 55"/>
                <a:gd name="T9" fmla="*/ 36 h 55"/>
                <a:gd name="T10" fmla="*/ 6 w 55"/>
                <a:gd name="T11" fmla="*/ 38 h 55"/>
                <a:gd name="T12" fmla="*/ 33 w 55"/>
                <a:gd name="T13" fmla="*/ 20 h 55"/>
                <a:gd name="T14" fmla="*/ 35 w 55"/>
                <a:gd name="T15" fmla="*/ 22 h 55"/>
                <a:gd name="T16" fmla="*/ 30 w 55"/>
                <a:gd name="T17" fmla="*/ 27 h 55"/>
                <a:gd name="T18" fmla="*/ 31 w 55"/>
                <a:gd name="T19" fmla="*/ 20 h 55"/>
                <a:gd name="T20" fmla="*/ 24 w 55"/>
                <a:gd name="T21" fmla="*/ 14 h 55"/>
                <a:gd name="T22" fmla="*/ 27 w 55"/>
                <a:gd name="T23" fmla="*/ 19 h 55"/>
                <a:gd name="T24" fmla="*/ 24 w 55"/>
                <a:gd name="T25" fmla="*/ 23 h 55"/>
                <a:gd name="T26" fmla="*/ 28 w 55"/>
                <a:gd name="T27" fmla="*/ 27 h 55"/>
                <a:gd name="T28" fmla="*/ 35 w 55"/>
                <a:gd name="T29" fmla="*/ 20 h 55"/>
                <a:gd name="T30" fmla="*/ 31 w 55"/>
                <a:gd name="T31" fmla="*/ 17 h 55"/>
                <a:gd name="T32" fmla="*/ 28 w 55"/>
                <a:gd name="T33" fmla="*/ 14 h 55"/>
                <a:gd name="T34" fmla="*/ 22 w 55"/>
                <a:gd name="T35" fmla="*/ 11 h 55"/>
                <a:gd name="T36" fmla="*/ 22 w 55"/>
                <a:gd name="T37" fmla="*/ 9 h 55"/>
                <a:gd name="T38" fmla="*/ 24 w 55"/>
                <a:gd name="T39" fmla="*/ 6 h 55"/>
                <a:gd name="T40" fmla="*/ 55 w 55"/>
                <a:gd name="T41" fmla="*/ 6 h 55"/>
                <a:gd name="T42" fmla="*/ 52 w 55"/>
                <a:gd name="T43" fmla="*/ 17 h 55"/>
                <a:gd name="T44" fmla="*/ 47 w 55"/>
                <a:gd name="T45" fmla="*/ 20 h 55"/>
                <a:gd name="T46" fmla="*/ 49 w 55"/>
                <a:gd name="T47" fmla="*/ 23 h 55"/>
                <a:gd name="T48" fmla="*/ 52 w 55"/>
                <a:gd name="T49" fmla="*/ 25 h 55"/>
                <a:gd name="T50" fmla="*/ 49 w 55"/>
                <a:gd name="T51" fmla="*/ 30 h 55"/>
                <a:gd name="T52" fmla="*/ 49 w 55"/>
                <a:gd name="T53" fmla="*/ 31 h 55"/>
                <a:gd name="T54" fmla="*/ 44 w 55"/>
                <a:gd name="T55" fmla="*/ 34 h 55"/>
                <a:gd name="T56" fmla="*/ 39 w 55"/>
                <a:gd name="T57" fmla="*/ 34 h 55"/>
                <a:gd name="T58" fmla="*/ 38 w 55"/>
                <a:gd name="T59" fmla="*/ 38 h 55"/>
                <a:gd name="T60" fmla="*/ 41 w 55"/>
                <a:gd name="T61" fmla="*/ 42 h 55"/>
                <a:gd name="T62" fmla="*/ 39 w 55"/>
                <a:gd name="T63" fmla="*/ 47 h 55"/>
                <a:gd name="T64" fmla="*/ 36 w 55"/>
                <a:gd name="T65" fmla="*/ 50 h 55"/>
                <a:gd name="T66" fmla="*/ 36 w 55"/>
                <a:gd name="T67" fmla="*/ 52 h 55"/>
                <a:gd name="T68" fmla="*/ 35 w 55"/>
                <a:gd name="T69" fmla="*/ 55 h 55"/>
                <a:gd name="T70" fmla="*/ 33 w 55"/>
                <a:gd name="T71" fmla="*/ 53 h 55"/>
                <a:gd name="T72" fmla="*/ 35 w 55"/>
                <a:gd name="T73" fmla="*/ 49 h 55"/>
                <a:gd name="T74" fmla="*/ 31 w 55"/>
                <a:gd name="T75" fmla="*/ 45 h 55"/>
                <a:gd name="T76" fmla="*/ 27 w 55"/>
                <a:gd name="T77" fmla="*/ 45 h 55"/>
                <a:gd name="T78" fmla="*/ 24 w 55"/>
                <a:gd name="T79" fmla="*/ 42 h 55"/>
                <a:gd name="T80" fmla="*/ 20 w 55"/>
                <a:gd name="T81" fmla="*/ 42 h 55"/>
                <a:gd name="T82" fmla="*/ 16 w 55"/>
                <a:gd name="T83" fmla="*/ 42 h 55"/>
                <a:gd name="T84" fmla="*/ 14 w 55"/>
                <a:gd name="T85" fmla="*/ 44 h 55"/>
                <a:gd name="T86" fmla="*/ 6 w 55"/>
                <a:gd name="T87" fmla="*/ 42 h 55"/>
                <a:gd name="T88" fmla="*/ 2 w 55"/>
                <a:gd name="T89" fmla="*/ 39 h 55"/>
                <a:gd name="T90" fmla="*/ 11 w 55"/>
                <a:gd name="T91" fmla="*/ 42 h 55"/>
                <a:gd name="T92" fmla="*/ 9 w 55"/>
                <a:gd name="T93" fmla="*/ 39 h 55"/>
                <a:gd name="T94" fmla="*/ 8 w 55"/>
                <a:gd name="T95" fmla="*/ 34 h 55"/>
                <a:gd name="T96" fmla="*/ 14 w 55"/>
                <a:gd name="T97" fmla="*/ 28 h 55"/>
                <a:gd name="T98" fmla="*/ 20 w 55"/>
                <a:gd name="T99" fmla="*/ 14 h 55"/>
                <a:gd name="T100" fmla="*/ 30 w 55"/>
                <a:gd name="T101" fmla="*/ 8 h 55"/>
                <a:gd name="T102" fmla="*/ 46 w 55"/>
                <a:gd name="T103" fmla="*/ 3 h 55"/>
                <a:gd name="T104" fmla="*/ 27 w 55"/>
                <a:gd name="T105" fmla="*/ 4 h 55"/>
                <a:gd name="T106" fmla="*/ 36 w 55"/>
                <a:gd name="T107" fmla="*/ 3 h 55"/>
                <a:gd name="T108" fmla="*/ 33 w 55"/>
                <a:gd name="T109" fmla="*/ 3 h 55"/>
                <a:gd name="T110" fmla="*/ 39 w 55"/>
                <a:gd name="T111" fmla="*/ 3 h 55"/>
                <a:gd name="T112" fmla="*/ 49 w 55"/>
                <a:gd name="T113" fmla="*/ 1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5" h="55">
                  <a:moveTo>
                    <a:pt x="3" y="44"/>
                  </a:moveTo>
                  <a:lnTo>
                    <a:pt x="5" y="44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11" y="45"/>
                  </a:lnTo>
                  <a:lnTo>
                    <a:pt x="9" y="45"/>
                  </a:lnTo>
                  <a:lnTo>
                    <a:pt x="8" y="47"/>
                  </a:lnTo>
                  <a:lnTo>
                    <a:pt x="6" y="47"/>
                  </a:lnTo>
                  <a:lnTo>
                    <a:pt x="5" y="47"/>
                  </a:lnTo>
                  <a:lnTo>
                    <a:pt x="5" y="45"/>
                  </a:lnTo>
                  <a:lnTo>
                    <a:pt x="5" y="45"/>
                  </a:lnTo>
                  <a:lnTo>
                    <a:pt x="3" y="45"/>
                  </a:lnTo>
                  <a:lnTo>
                    <a:pt x="2" y="45"/>
                  </a:lnTo>
                  <a:lnTo>
                    <a:pt x="2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4"/>
                  </a:lnTo>
                  <a:close/>
                  <a:moveTo>
                    <a:pt x="6" y="36"/>
                  </a:moveTo>
                  <a:lnTo>
                    <a:pt x="8" y="36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9" y="39"/>
                  </a:lnTo>
                  <a:lnTo>
                    <a:pt x="8" y="39"/>
                  </a:lnTo>
                  <a:lnTo>
                    <a:pt x="6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6" y="36"/>
                  </a:lnTo>
                  <a:close/>
                  <a:moveTo>
                    <a:pt x="33" y="20"/>
                  </a:moveTo>
                  <a:lnTo>
                    <a:pt x="33" y="20"/>
                  </a:lnTo>
                  <a:lnTo>
                    <a:pt x="35" y="20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3"/>
                  </a:lnTo>
                  <a:lnTo>
                    <a:pt x="31" y="25"/>
                  </a:lnTo>
                  <a:lnTo>
                    <a:pt x="31" y="25"/>
                  </a:lnTo>
                  <a:lnTo>
                    <a:pt x="30" y="27"/>
                  </a:lnTo>
                  <a:lnTo>
                    <a:pt x="30" y="27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28" y="22"/>
                  </a:lnTo>
                  <a:lnTo>
                    <a:pt x="31" y="20"/>
                  </a:lnTo>
                  <a:lnTo>
                    <a:pt x="33" y="20"/>
                  </a:lnTo>
                  <a:close/>
                  <a:moveTo>
                    <a:pt x="28" y="11"/>
                  </a:moveTo>
                  <a:lnTo>
                    <a:pt x="27" y="12"/>
                  </a:lnTo>
                  <a:lnTo>
                    <a:pt x="25" y="12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6"/>
                  </a:lnTo>
                  <a:lnTo>
                    <a:pt x="25" y="17"/>
                  </a:lnTo>
                  <a:lnTo>
                    <a:pt x="27" y="17"/>
                  </a:lnTo>
                  <a:lnTo>
                    <a:pt x="27" y="19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4" y="22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5" y="20"/>
                  </a:lnTo>
                  <a:lnTo>
                    <a:pt x="33" y="19"/>
                  </a:lnTo>
                  <a:lnTo>
                    <a:pt x="31" y="19"/>
                  </a:lnTo>
                  <a:lnTo>
                    <a:pt x="31" y="19"/>
                  </a:lnTo>
                  <a:lnTo>
                    <a:pt x="31" y="17"/>
                  </a:lnTo>
                  <a:lnTo>
                    <a:pt x="31" y="17"/>
                  </a:lnTo>
                  <a:lnTo>
                    <a:pt x="33" y="16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28" y="11"/>
                  </a:lnTo>
                  <a:lnTo>
                    <a:pt x="28" y="11"/>
                  </a:lnTo>
                  <a:close/>
                  <a:moveTo>
                    <a:pt x="22" y="9"/>
                  </a:moveTo>
                  <a:lnTo>
                    <a:pt x="22" y="11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2" y="9"/>
                  </a:lnTo>
                  <a:close/>
                  <a:moveTo>
                    <a:pt x="24" y="6"/>
                  </a:moveTo>
                  <a:lnTo>
                    <a:pt x="25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4" y="6"/>
                  </a:lnTo>
                  <a:close/>
                  <a:moveTo>
                    <a:pt x="49" y="3"/>
                  </a:moveTo>
                  <a:lnTo>
                    <a:pt x="50" y="4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9"/>
                  </a:lnTo>
                  <a:lnTo>
                    <a:pt x="55" y="12"/>
                  </a:lnTo>
                  <a:lnTo>
                    <a:pt x="55" y="12"/>
                  </a:lnTo>
                  <a:lnTo>
                    <a:pt x="54" y="14"/>
                  </a:lnTo>
                  <a:lnTo>
                    <a:pt x="52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49" y="19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7"/>
                  </a:lnTo>
                  <a:lnTo>
                    <a:pt x="52" y="28"/>
                  </a:lnTo>
                  <a:lnTo>
                    <a:pt x="50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7" y="30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6" y="34"/>
                  </a:lnTo>
                  <a:lnTo>
                    <a:pt x="44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8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8" y="38"/>
                  </a:lnTo>
                  <a:lnTo>
                    <a:pt x="39" y="39"/>
                  </a:lnTo>
                  <a:lnTo>
                    <a:pt x="39" y="39"/>
                  </a:lnTo>
                  <a:lnTo>
                    <a:pt x="39" y="41"/>
                  </a:lnTo>
                  <a:lnTo>
                    <a:pt x="41" y="41"/>
                  </a:lnTo>
                  <a:lnTo>
                    <a:pt x="41" y="42"/>
                  </a:lnTo>
                  <a:lnTo>
                    <a:pt x="41" y="42"/>
                  </a:lnTo>
                  <a:lnTo>
                    <a:pt x="39" y="44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9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5" y="50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8" y="52"/>
                  </a:lnTo>
                  <a:lnTo>
                    <a:pt x="38" y="53"/>
                  </a:lnTo>
                  <a:lnTo>
                    <a:pt x="38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1" y="47"/>
                  </a:lnTo>
                  <a:lnTo>
                    <a:pt x="31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27" y="45"/>
                  </a:lnTo>
                  <a:lnTo>
                    <a:pt x="27" y="45"/>
                  </a:lnTo>
                  <a:lnTo>
                    <a:pt x="25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2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19" y="41"/>
                  </a:lnTo>
                  <a:lnTo>
                    <a:pt x="17" y="42"/>
                  </a:lnTo>
                  <a:lnTo>
                    <a:pt x="17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4" y="42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13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9" y="42"/>
                  </a:lnTo>
                  <a:lnTo>
                    <a:pt x="6" y="42"/>
                  </a:lnTo>
                  <a:lnTo>
                    <a:pt x="5" y="42"/>
                  </a:lnTo>
                  <a:lnTo>
                    <a:pt x="3" y="42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11" y="31"/>
                  </a:lnTo>
                  <a:lnTo>
                    <a:pt x="11" y="30"/>
                  </a:lnTo>
                  <a:lnTo>
                    <a:pt x="14" y="28"/>
                  </a:lnTo>
                  <a:lnTo>
                    <a:pt x="16" y="25"/>
                  </a:lnTo>
                  <a:lnTo>
                    <a:pt x="17" y="23"/>
                  </a:lnTo>
                  <a:lnTo>
                    <a:pt x="19" y="16"/>
                  </a:lnTo>
                  <a:lnTo>
                    <a:pt x="19" y="1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2"/>
                  </a:lnTo>
                  <a:lnTo>
                    <a:pt x="28" y="11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43" y="4"/>
                  </a:lnTo>
                  <a:lnTo>
                    <a:pt x="46" y="3"/>
                  </a:lnTo>
                  <a:lnTo>
                    <a:pt x="49" y="3"/>
                  </a:lnTo>
                  <a:close/>
                  <a:moveTo>
                    <a:pt x="31" y="3"/>
                  </a:moveTo>
                  <a:lnTo>
                    <a:pt x="31" y="3"/>
                  </a:lnTo>
                  <a:lnTo>
                    <a:pt x="28" y="4"/>
                  </a:lnTo>
                  <a:lnTo>
                    <a:pt x="27" y="4"/>
                  </a:lnTo>
                  <a:lnTo>
                    <a:pt x="25" y="4"/>
                  </a:lnTo>
                  <a:lnTo>
                    <a:pt x="28" y="4"/>
                  </a:lnTo>
                  <a:lnTo>
                    <a:pt x="31" y="3"/>
                  </a:lnTo>
                  <a:close/>
                  <a:moveTo>
                    <a:pt x="36" y="3"/>
                  </a:moveTo>
                  <a:lnTo>
                    <a:pt x="36" y="3"/>
                  </a:lnTo>
                  <a:lnTo>
                    <a:pt x="36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6" y="3"/>
                  </a:lnTo>
                  <a:close/>
                  <a:moveTo>
                    <a:pt x="41" y="1"/>
                  </a:moveTo>
                  <a:lnTo>
                    <a:pt x="43" y="3"/>
                  </a:lnTo>
                  <a:lnTo>
                    <a:pt x="41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close/>
                  <a:moveTo>
                    <a:pt x="49" y="0"/>
                  </a:moveTo>
                  <a:lnTo>
                    <a:pt x="49" y="0"/>
                  </a:lnTo>
                  <a:lnTo>
                    <a:pt x="49" y="1"/>
                  </a:lnTo>
                  <a:lnTo>
                    <a:pt x="47" y="1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2" name="Freeform 188">
              <a:extLst>
                <a:ext uri="{FF2B5EF4-FFF2-40B4-BE49-F238E27FC236}">
                  <a16:creationId xmlns:a16="http://schemas.microsoft.com/office/drawing/2014/main" id="{25EB91AF-E9AB-474A-B41B-6567AD48F7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81456" y="3918871"/>
              <a:ext cx="9747" cy="3898"/>
            </a:xfrm>
            <a:custGeom>
              <a:avLst/>
              <a:gdLst>
                <a:gd name="T0" fmla="*/ 4 w 5"/>
                <a:gd name="T1" fmla="*/ 2 h 2"/>
                <a:gd name="T2" fmla="*/ 4 w 5"/>
                <a:gd name="T3" fmla="*/ 2 h 2"/>
                <a:gd name="T4" fmla="*/ 4 w 5"/>
                <a:gd name="T5" fmla="*/ 2 h 2"/>
                <a:gd name="T6" fmla="*/ 5 w 5"/>
                <a:gd name="T7" fmla="*/ 2 h 2"/>
                <a:gd name="T8" fmla="*/ 5 w 5"/>
                <a:gd name="T9" fmla="*/ 2 h 2"/>
                <a:gd name="T10" fmla="*/ 5 w 5"/>
                <a:gd name="T11" fmla="*/ 2 h 2"/>
                <a:gd name="T12" fmla="*/ 4 w 5"/>
                <a:gd name="T13" fmla="*/ 2 h 2"/>
                <a:gd name="T14" fmla="*/ 4 w 5"/>
                <a:gd name="T15" fmla="*/ 2 h 2"/>
                <a:gd name="T16" fmla="*/ 4 w 5"/>
                <a:gd name="T17" fmla="*/ 2 h 2"/>
                <a:gd name="T18" fmla="*/ 0 w 5"/>
                <a:gd name="T19" fmla="*/ 0 h 2"/>
                <a:gd name="T20" fmla="*/ 0 w 5"/>
                <a:gd name="T21" fmla="*/ 0 h 2"/>
                <a:gd name="T22" fmla="*/ 0 w 5"/>
                <a:gd name="T23" fmla="*/ 0 h 2"/>
                <a:gd name="T24" fmla="*/ 0 w 5"/>
                <a:gd name="T25" fmla="*/ 0 h 2"/>
                <a:gd name="T26" fmla="*/ 0 w 5"/>
                <a:gd name="T27" fmla="*/ 0 h 2"/>
                <a:gd name="T28" fmla="*/ 0 w 5"/>
                <a:gd name="T29" fmla="*/ 0 h 2"/>
                <a:gd name="T30" fmla="*/ 0 w 5"/>
                <a:gd name="T31" fmla="*/ 0 h 2"/>
                <a:gd name="T32" fmla="*/ 0 w 5"/>
                <a:gd name="T3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" h="2">
                  <a:moveTo>
                    <a:pt x="4" y="2"/>
                  </a:moveTo>
                  <a:lnTo>
                    <a:pt x="4" y="2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3" name="Freeform 189">
              <a:extLst>
                <a:ext uri="{FF2B5EF4-FFF2-40B4-BE49-F238E27FC236}">
                  <a16:creationId xmlns:a16="http://schemas.microsoft.com/office/drawing/2014/main" id="{9483B9E1-1FB7-45BC-9E73-810C224DD4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3382" y="3992941"/>
              <a:ext cx="126700" cy="122802"/>
            </a:xfrm>
            <a:custGeom>
              <a:avLst/>
              <a:gdLst>
                <a:gd name="T0" fmla="*/ 26 w 65"/>
                <a:gd name="T1" fmla="*/ 44 h 63"/>
                <a:gd name="T2" fmla="*/ 26 w 65"/>
                <a:gd name="T3" fmla="*/ 49 h 63"/>
                <a:gd name="T4" fmla="*/ 27 w 65"/>
                <a:gd name="T5" fmla="*/ 49 h 63"/>
                <a:gd name="T6" fmla="*/ 27 w 65"/>
                <a:gd name="T7" fmla="*/ 52 h 63"/>
                <a:gd name="T8" fmla="*/ 30 w 65"/>
                <a:gd name="T9" fmla="*/ 55 h 63"/>
                <a:gd name="T10" fmla="*/ 35 w 65"/>
                <a:gd name="T11" fmla="*/ 57 h 63"/>
                <a:gd name="T12" fmla="*/ 40 w 65"/>
                <a:gd name="T13" fmla="*/ 58 h 63"/>
                <a:gd name="T14" fmla="*/ 43 w 65"/>
                <a:gd name="T15" fmla="*/ 57 h 63"/>
                <a:gd name="T16" fmla="*/ 40 w 65"/>
                <a:gd name="T17" fmla="*/ 53 h 63"/>
                <a:gd name="T18" fmla="*/ 33 w 65"/>
                <a:gd name="T19" fmla="*/ 47 h 63"/>
                <a:gd name="T20" fmla="*/ 29 w 65"/>
                <a:gd name="T21" fmla="*/ 44 h 63"/>
                <a:gd name="T22" fmla="*/ 19 w 65"/>
                <a:gd name="T23" fmla="*/ 38 h 63"/>
                <a:gd name="T24" fmla="*/ 16 w 65"/>
                <a:gd name="T25" fmla="*/ 39 h 63"/>
                <a:gd name="T26" fmla="*/ 18 w 65"/>
                <a:gd name="T27" fmla="*/ 41 h 63"/>
                <a:gd name="T28" fmla="*/ 21 w 65"/>
                <a:gd name="T29" fmla="*/ 41 h 63"/>
                <a:gd name="T30" fmla="*/ 22 w 65"/>
                <a:gd name="T31" fmla="*/ 42 h 63"/>
                <a:gd name="T32" fmla="*/ 22 w 65"/>
                <a:gd name="T33" fmla="*/ 39 h 63"/>
                <a:gd name="T34" fmla="*/ 19 w 65"/>
                <a:gd name="T35" fmla="*/ 38 h 63"/>
                <a:gd name="T36" fmla="*/ 65 w 65"/>
                <a:gd name="T37" fmla="*/ 1 h 63"/>
                <a:gd name="T38" fmla="*/ 63 w 65"/>
                <a:gd name="T39" fmla="*/ 1 h 63"/>
                <a:gd name="T40" fmla="*/ 63 w 65"/>
                <a:gd name="T41" fmla="*/ 5 h 63"/>
                <a:gd name="T42" fmla="*/ 63 w 65"/>
                <a:gd name="T43" fmla="*/ 12 h 63"/>
                <a:gd name="T44" fmla="*/ 60 w 65"/>
                <a:gd name="T45" fmla="*/ 25 h 63"/>
                <a:gd name="T46" fmla="*/ 60 w 65"/>
                <a:gd name="T47" fmla="*/ 38 h 63"/>
                <a:gd name="T48" fmla="*/ 59 w 65"/>
                <a:gd name="T49" fmla="*/ 36 h 63"/>
                <a:gd name="T50" fmla="*/ 59 w 65"/>
                <a:gd name="T51" fmla="*/ 36 h 63"/>
                <a:gd name="T52" fmla="*/ 57 w 65"/>
                <a:gd name="T53" fmla="*/ 38 h 63"/>
                <a:gd name="T54" fmla="*/ 59 w 65"/>
                <a:gd name="T55" fmla="*/ 44 h 63"/>
                <a:gd name="T56" fmla="*/ 57 w 65"/>
                <a:gd name="T57" fmla="*/ 44 h 63"/>
                <a:gd name="T58" fmla="*/ 57 w 65"/>
                <a:gd name="T59" fmla="*/ 47 h 63"/>
                <a:gd name="T60" fmla="*/ 59 w 65"/>
                <a:gd name="T61" fmla="*/ 50 h 63"/>
                <a:gd name="T62" fmla="*/ 55 w 65"/>
                <a:gd name="T63" fmla="*/ 53 h 63"/>
                <a:gd name="T64" fmla="*/ 57 w 65"/>
                <a:gd name="T65" fmla="*/ 60 h 63"/>
                <a:gd name="T66" fmla="*/ 55 w 65"/>
                <a:gd name="T67" fmla="*/ 63 h 63"/>
                <a:gd name="T68" fmla="*/ 51 w 65"/>
                <a:gd name="T69" fmla="*/ 61 h 63"/>
                <a:gd name="T70" fmla="*/ 48 w 65"/>
                <a:gd name="T71" fmla="*/ 60 h 63"/>
                <a:gd name="T72" fmla="*/ 41 w 65"/>
                <a:gd name="T73" fmla="*/ 58 h 63"/>
                <a:gd name="T74" fmla="*/ 32 w 65"/>
                <a:gd name="T75" fmla="*/ 57 h 63"/>
                <a:gd name="T76" fmla="*/ 29 w 65"/>
                <a:gd name="T77" fmla="*/ 58 h 63"/>
                <a:gd name="T78" fmla="*/ 29 w 65"/>
                <a:gd name="T79" fmla="*/ 58 h 63"/>
                <a:gd name="T80" fmla="*/ 14 w 65"/>
                <a:gd name="T81" fmla="*/ 44 h 63"/>
                <a:gd name="T82" fmla="*/ 7 w 65"/>
                <a:gd name="T83" fmla="*/ 38 h 63"/>
                <a:gd name="T84" fmla="*/ 2 w 65"/>
                <a:gd name="T85" fmla="*/ 30 h 63"/>
                <a:gd name="T86" fmla="*/ 5 w 65"/>
                <a:gd name="T87" fmla="*/ 31 h 63"/>
                <a:gd name="T88" fmla="*/ 10 w 65"/>
                <a:gd name="T89" fmla="*/ 30 h 63"/>
                <a:gd name="T90" fmla="*/ 11 w 65"/>
                <a:gd name="T91" fmla="*/ 27 h 63"/>
                <a:gd name="T92" fmla="*/ 14 w 65"/>
                <a:gd name="T93" fmla="*/ 25 h 63"/>
                <a:gd name="T94" fmla="*/ 13 w 65"/>
                <a:gd name="T95" fmla="*/ 19 h 63"/>
                <a:gd name="T96" fmla="*/ 19 w 65"/>
                <a:gd name="T97" fmla="*/ 19 h 63"/>
                <a:gd name="T98" fmla="*/ 24 w 65"/>
                <a:gd name="T99" fmla="*/ 14 h 63"/>
                <a:gd name="T100" fmla="*/ 29 w 65"/>
                <a:gd name="T101" fmla="*/ 17 h 63"/>
                <a:gd name="T102" fmla="*/ 30 w 65"/>
                <a:gd name="T103" fmla="*/ 14 h 63"/>
                <a:gd name="T104" fmla="*/ 37 w 65"/>
                <a:gd name="T105" fmla="*/ 11 h 63"/>
                <a:gd name="T106" fmla="*/ 37 w 65"/>
                <a:gd name="T107" fmla="*/ 8 h 63"/>
                <a:gd name="T108" fmla="*/ 38 w 65"/>
                <a:gd name="T109" fmla="*/ 6 h 63"/>
                <a:gd name="T110" fmla="*/ 41 w 65"/>
                <a:gd name="T111" fmla="*/ 3 h 63"/>
                <a:gd name="T112" fmla="*/ 48 w 65"/>
                <a:gd name="T113" fmla="*/ 6 h 63"/>
                <a:gd name="T114" fmla="*/ 49 w 65"/>
                <a:gd name="T115" fmla="*/ 5 h 63"/>
                <a:gd name="T116" fmla="*/ 51 w 65"/>
                <a:gd name="T117" fmla="*/ 5 h 63"/>
                <a:gd name="T118" fmla="*/ 52 w 65"/>
                <a:gd name="T119" fmla="*/ 3 h 63"/>
                <a:gd name="T120" fmla="*/ 59 w 65"/>
                <a:gd name="T121" fmla="*/ 3 h 63"/>
                <a:gd name="T122" fmla="*/ 62 w 65"/>
                <a:gd name="T1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5" h="63">
                  <a:moveTo>
                    <a:pt x="27" y="42"/>
                  </a:moveTo>
                  <a:lnTo>
                    <a:pt x="27" y="4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6" y="47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7" y="49"/>
                  </a:lnTo>
                  <a:lnTo>
                    <a:pt x="27" y="49"/>
                  </a:lnTo>
                  <a:lnTo>
                    <a:pt x="27" y="50"/>
                  </a:lnTo>
                  <a:lnTo>
                    <a:pt x="27" y="50"/>
                  </a:lnTo>
                  <a:lnTo>
                    <a:pt x="27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9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32" y="55"/>
                  </a:lnTo>
                  <a:lnTo>
                    <a:pt x="33" y="57"/>
                  </a:lnTo>
                  <a:lnTo>
                    <a:pt x="35" y="57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3" y="57"/>
                  </a:lnTo>
                  <a:lnTo>
                    <a:pt x="43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1" y="53"/>
                  </a:lnTo>
                  <a:lnTo>
                    <a:pt x="40" y="53"/>
                  </a:lnTo>
                  <a:lnTo>
                    <a:pt x="38" y="52"/>
                  </a:lnTo>
                  <a:lnTo>
                    <a:pt x="37" y="49"/>
                  </a:lnTo>
                  <a:lnTo>
                    <a:pt x="35" y="47"/>
                  </a:lnTo>
                  <a:lnTo>
                    <a:pt x="33" y="47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0" y="44"/>
                  </a:lnTo>
                  <a:lnTo>
                    <a:pt x="29" y="44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7" y="42"/>
                  </a:lnTo>
                  <a:close/>
                  <a:moveTo>
                    <a:pt x="19" y="38"/>
                  </a:moveTo>
                  <a:lnTo>
                    <a:pt x="19" y="38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8" y="39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2" y="42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19" y="38"/>
                  </a:lnTo>
                  <a:close/>
                  <a:moveTo>
                    <a:pt x="62" y="0"/>
                  </a:move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2" y="16"/>
                  </a:lnTo>
                  <a:lnTo>
                    <a:pt x="60" y="19"/>
                  </a:lnTo>
                  <a:lnTo>
                    <a:pt x="60" y="25"/>
                  </a:lnTo>
                  <a:lnTo>
                    <a:pt x="60" y="31"/>
                  </a:lnTo>
                  <a:lnTo>
                    <a:pt x="60" y="36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60" y="39"/>
                  </a:lnTo>
                  <a:lnTo>
                    <a:pt x="59" y="39"/>
                  </a:lnTo>
                  <a:lnTo>
                    <a:pt x="59" y="38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60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8"/>
                  </a:lnTo>
                  <a:lnTo>
                    <a:pt x="57" y="38"/>
                  </a:lnTo>
                  <a:lnTo>
                    <a:pt x="59" y="39"/>
                  </a:lnTo>
                  <a:lnTo>
                    <a:pt x="59" y="41"/>
                  </a:lnTo>
                  <a:lnTo>
                    <a:pt x="59" y="41"/>
                  </a:lnTo>
                  <a:lnTo>
                    <a:pt x="59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5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9" y="49"/>
                  </a:lnTo>
                  <a:lnTo>
                    <a:pt x="59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7"/>
                  </a:lnTo>
                  <a:lnTo>
                    <a:pt x="57" y="58"/>
                  </a:lnTo>
                  <a:lnTo>
                    <a:pt x="57" y="60"/>
                  </a:lnTo>
                  <a:lnTo>
                    <a:pt x="59" y="60"/>
                  </a:lnTo>
                  <a:lnTo>
                    <a:pt x="59" y="61"/>
                  </a:lnTo>
                  <a:lnTo>
                    <a:pt x="57" y="61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1"/>
                  </a:lnTo>
                  <a:lnTo>
                    <a:pt x="51" y="61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8" y="60"/>
                  </a:lnTo>
                  <a:lnTo>
                    <a:pt x="46" y="60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0" y="60"/>
                  </a:lnTo>
                  <a:lnTo>
                    <a:pt x="37" y="58"/>
                  </a:lnTo>
                  <a:lnTo>
                    <a:pt x="33" y="58"/>
                  </a:lnTo>
                  <a:lnTo>
                    <a:pt x="32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7" y="57"/>
                  </a:lnTo>
                  <a:lnTo>
                    <a:pt x="26" y="53"/>
                  </a:lnTo>
                  <a:lnTo>
                    <a:pt x="18" y="49"/>
                  </a:lnTo>
                  <a:lnTo>
                    <a:pt x="14" y="44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8" y="38"/>
                  </a:lnTo>
                  <a:lnTo>
                    <a:pt x="7" y="38"/>
                  </a:lnTo>
                  <a:lnTo>
                    <a:pt x="3" y="33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3" y="30"/>
                  </a:lnTo>
                  <a:lnTo>
                    <a:pt x="3" y="31"/>
                  </a:lnTo>
                  <a:lnTo>
                    <a:pt x="5" y="31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19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7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30" y="14"/>
                  </a:lnTo>
                  <a:lnTo>
                    <a:pt x="32" y="14"/>
                  </a:lnTo>
                  <a:lnTo>
                    <a:pt x="33" y="12"/>
                  </a:lnTo>
                  <a:lnTo>
                    <a:pt x="35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7" y="8"/>
                  </a:lnTo>
                  <a:lnTo>
                    <a:pt x="37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3" y="5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3"/>
                  </a:lnTo>
                  <a:lnTo>
                    <a:pt x="59" y="1"/>
                  </a:lnTo>
                  <a:lnTo>
                    <a:pt x="60" y="1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4" name="Freeform 190">
              <a:extLst>
                <a:ext uri="{FF2B5EF4-FFF2-40B4-BE49-F238E27FC236}">
                  <a16:creationId xmlns:a16="http://schemas.microsoft.com/office/drawing/2014/main" id="{4BA1BDD9-8074-4EF3-8A29-5666755BC2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39065" y="4026079"/>
              <a:ext cx="337216" cy="270942"/>
            </a:xfrm>
            <a:custGeom>
              <a:avLst/>
              <a:gdLst>
                <a:gd name="T0" fmla="*/ 65 w 173"/>
                <a:gd name="T1" fmla="*/ 137 h 139"/>
                <a:gd name="T2" fmla="*/ 54 w 173"/>
                <a:gd name="T3" fmla="*/ 3 h 139"/>
                <a:gd name="T4" fmla="*/ 61 w 173"/>
                <a:gd name="T5" fmla="*/ 13 h 139"/>
                <a:gd name="T6" fmla="*/ 66 w 173"/>
                <a:gd name="T7" fmla="*/ 11 h 139"/>
                <a:gd name="T8" fmla="*/ 83 w 173"/>
                <a:gd name="T9" fmla="*/ 11 h 139"/>
                <a:gd name="T10" fmla="*/ 107 w 173"/>
                <a:gd name="T11" fmla="*/ 10 h 139"/>
                <a:gd name="T12" fmla="*/ 128 w 173"/>
                <a:gd name="T13" fmla="*/ 8 h 139"/>
                <a:gd name="T14" fmla="*/ 142 w 173"/>
                <a:gd name="T15" fmla="*/ 10 h 139"/>
                <a:gd name="T16" fmla="*/ 154 w 173"/>
                <a:gd name="T17" fmla="*/ 3 h 139"/>
                <a:gd name="T18" fmla="*/ 167 w 173"/>
                <a:gd name="T19" fmla="*/ 19 h 139"/>
                <a:gd name="T20" fmla="*/ 170 w 173"/>
                <a:gd name="T21" fmla="*/ 22 h 139"/>
                <a:gd name="T22" fmla="*/ 173 w 173"/>
                <a:gd name="T23" fmla="*/ 27 h 139"/>
                <a:gd name="T24" fmla="*/ 172 w 173"/>
                <a:gd name="T25" fmla="*/ 35 h 139"/>
                <a:gd name="T26" fmla="*/ 162 w 173"/>
                <a:gd name="T27" fmla="*/ 40 h 139"/>
                <a:gd name="T28" fmla="*/ 153 w 173"/>
                <a:gd name="T29" fmla="*/ 57 h 139"/>
                <a:gd name="T30" fmla="*/ 150 w 173"/>
                <a:gd name="T31" fmla="*/ 63 h 139"/>
                <a:gd name="T32" fmla="*/ 147 w 173"/>
                <a:gd name="T33" fmla="*/ 74 h 139"/>
                <a:gd name="T34" fmla="*/ 139 w 173"/>
                <a:gd name="T35" fmla="*/ 81 h 139"/>
                <a:gd name="T36" fmla="*/ 132 w 173"/>
                <a:gd name="T37" fmla="*/ 95 h 139"/>
                <a:gd name="T38" fmla="*/ 132 w 173"/>
                <a:gd name="T39" fmla="*/ 99 h 139"/>
                <a:gd name="T40" fmla="*/ 128 w 173"/>
                <a:gd name="T41" fmla="*/ 106 h 139"/>
                <a:gd name="T42" fmla="*/ 121 w 173"/>
                <a:gd name="T43" fmla="*/ 107 h 139"/>
                <a:gd name="T44" fmla="*/ 115 w 173"/>
                <a:gd name="T45" fmla="*/ 99 h 139"/>
                <a:gd name="T46" fmla="*/ 110 w 173"/>
                <a:gd name="T47" fmla="*/ 101 h 139"/>
                <a:gd name="T48" fmla="*/ 104 w 173"/>
                <a:gd name="T49" fmla="*/ 103 h 139"/>
                <a:gd name="T50" fmla="*/ 99 w 173"/>
                <a:gd name="T51" fmla="*/ 109 h 139"/>
                <a:gd name="T52" fmla="*/ 91 w 173"/>
                <a:gd name="T53" fmla="*/ 117 h 139"/>
                <a:gd name="T54" fmla="*/ 87 w 173"/>
                <a:gd name="T55" fmla="*/ 131 h 139"/>
                <a:gd name="T56" fmla="*/ 82 w 173"/>
                <a:gd name="T57" fmla="*/ 131 h 139"/>
                <a:gd name="T58" fmla="*/ 74 w 173"/>
                <a:gd name="T59" fmla="*/ 136 h 139"/>
                <a:gd name="T60" fmla="*/ 69 w 173"/>
                <a:gd name="T61" fmla="*/ 136 h 139"/>
                <a:gd name="T62" fmla="*/ 65 w 173"/>
                <a:gd name="T63" fmla="*/ 134 h 139"/>
                <a:gd name="T64" fmla="*/ 60 w 173"/>
                <a:gd name="T65" fmla="*/ 134 h 139"/>
                <a:gd name="T66" fmla="*/ 61 w 173"/>
                <a:gd name="T67" fmla="*/ 137 h 139"/>
                <a:gd name="T68" fmla="*/ 57 w 173"/>
                <a:gd name="T69" fmla="*/ 136 h 139"/>
                <a:gd name="T70" fmla="*/ 52 w 173"/>
                <a:gd name="T71" fmla="*/ 139 h 139"/>
                <a:gd name="T72" fmla="*/ 50 w 173"/>
                <a:gd name="T73" fmla="*/ 139 h 139"/>
                <a:gd name="T74" fmla="*/ 41 w 173"/>
                <a:gd name="T75" fmla="*/ 131 h 139"/>
                <a:gd name="T76" fmla="*/ 39 w 173"/>
                <a:gd name="T77" fmla="*/ 126 h 139"/>
                <a:gd name="T78" fmla="*/ 42 w 173"/>
                <a:gd name="T79" fmla="*/ 123 h 139"/>
                <a:gd name="T80" fmla="*/ 38 w 173"/>
                <a:gd name="T81" fmla="*/ 120 h 139"/>
                <a:gd name="T82" fmla="*/ 39 w 173"/>
                <a:gd name="T83" fmla="*/ 118 h 139"/>
                <a:gd name="T84" fmla="*/ 35 w 173"/>
                <a:gd name="T85" fmla="*/ 117 h 139"/>
                <a:gd name="T86" fmla="*/ 13 w 173"/>
                <a:gd name="T87" fmla="*/ 109 h 139"/>
                <a:gd name="T88" fmla="*/ 13 w 173"/>
                <a:gd name="T89" fmla="*/ 107 h 139"/>
                <a:gd name="T90" fmla="*/ 1 w 173"/>
                <a:gd name="T91" fmla="*/ 106 h 139"/>
                <a:gd name="T92" fmla="*/ 1 w 173"/>
                <a:gd name="T93" fmla="*/ 99 h 139"/>
                <a:gd name="T94" fmla="*/ 1 w 173"/>
                <a:gd name="T95" fmla="*/ 93 h 139"/>
                <a:gd name="T96" fmla="*/ 1 w 173"/>
                <a:gd name="T97" fmla="*/ 85 h 139"/>
                <a:gd name="T98" fmla="*/ 1 w 173"/>
                <a:gd name="T99" fmla="*/ 69 h 139"/>
                <a:gd name="T100" fmla="*/ 8 w 173"/>
                <a:gd name="T101" fmla="*/ 63 h 139"/>
                <a:gd name="T102" fmla="*/ 13 w 173"/>
                <a:gd name="T103" fmla="*/ 58 h 139"/>
                <a:gd name="T104" fmla="*/ 14 w 173"/>
                <a:gd name="T105" fmla="*/ 51 h 139"/>
                <a:gd name="T106" fmla="*/ 17 w 173"/>
                <a:gd name="T107" fmla="*/ 47 h 139"/>
                <a:gd name="T108" fmla="*/ 16 w 173"/>
                <a:gd name="T109" fmla="*/ 40 h 139"/>
                <a:gd name="T110" fmla="*/ 14 w 173"/>
                <a:gd name="T111" fmla="*/ 32 h 139"/>
                <a:gd name="T112" fmla="*/ 14 w 173"/>
                <a:gd name="T113" fmla="*/ 29 h 139"/>
                <a:gd name="T114" fmla="*/ 16 w 173"/>
                <a:gd name="T115" fmla="*/ 19 h 139"/>
                <a:gd name="T116" fmla="*/ 24 w 173"/>
                <a:gd name="T117" fmla="*/ 5 h 139"/>
                <a:gd name="T118" fmla="*/ 36 w 173"/>
                <a:gd name="T119" fmla="*/ 2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3" h="139">
                  <a:moveTo>
                    <a:pt x="66" y="136"/>
                  </a:moveTo>
                  <a:lnTo>
                    <a:pt x="66" y="136"/>
                  </a:lnTo>
                  <a:lnTo>
                    <a:pt x="68" y="136"/>
                  </a:lnTo>
                  <a:lnTo>
                    <a:pt x="68" y="137"/>
                  </a:lnTo>
                  <a:lnTo>
                    <a:pt x="66" y="137"/>
                  </a:lnTo>
                  <a:lnTo>
                    <a:pt x="65" y="137"/>
                  </a:lnTo>
                  <a:lnTo>
                    <a:pt x="66" y="136"/>
                  </a:lnTo>
                  <a:close/>
                  <a:moveTo>
                    <a:pt x="41" y="0"/>
                  </a:moveTo>
                  <a:lnTo>
                    <a:pt x="46" y="2"/>
                  </a:lnTo>
                  <a:lnTo>
                    <a:pt x="50" y="3"/>
                  </a:lnTo>
                  <a:lnTo>
                    <a:pt x="52" y="3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58" y="8"/>
                  </a:lnTo>
                  <a:lnTo>
                    <a:pt x="60" y="11"/>
                  </a:lnTo>
                  <a:lnTo>
                    <a:pt x="61" y="13"/>
                  </a:lnTo>
                  <a:lnTo>
                    <a:pt x="61" y="13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5" y="13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8" y="11"/>
                  </a:lnTo>
                  <a:lnTo>
                    <a:pt x="74" y="8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79" y="8"/>
                  </a:lnTo>
                  <a:lnTo>
                    <a:pt x="83" y="11"/>
                  </a:lnTo>
                  <a:lnTo>
                    <a:pt x="88" y="14"/>
                  </a:lnTo>
                  <a:lnTo>
                    <a:pt x="91" y="14"/>
                  </a:lnTo>
                  <a:lnTo>
                    <a:pt x="95" y="16"/>
                  </a:lnTo>
                  <a:lnTo>
                    <a:pt x="101" y="16"/>
                  </a:lnTo>
                  <a:lnTo>
                    <a:pt x="106" y="11"/>
                  </a:lnTo>
                  <a:lnTo>
                    <a:pt x="107" y="10"/>
                  </a:lnTo>
                  <a:lnTo>
                    <a:pt x="109" y="10"/>
                  </a:lnTo>
                  <a:lnTo>
                    <a:pt x="110" y="8"/>
                  </a:lnTo>
                  <a:lnTo>
                    <a:pt x="113" y="8"/>
                  </a:lnTo>
                  <a:lnTo>
                    <a:pt x="120" y="8"/>
                  </a:lnTo>
                  <a:lnTo>
                    <a:pt x="126" y="8"/>
                  </a:lnTo>
                  <a:lnTo>
                    <a:pt x="128" y="8"/>
                  </a:lnTo>
                  <a:lnTo>
                    <a:pt x="129" y="8"/>
                  </a:lnTo>
                  <a:lnTo>
                    <a:pt x="136" y="10"/>
                  </a:lnTo>
                  <a:lnTo>
                    <a:pt x="137" y="11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0"/>
                  </a:lnTo>
                  <a:lnTo>
                    <a:pt x="145" y="8"/>
                  </a:lnTo>
                  <a:lnTo>
                    <a:pt x="147" y="6"/>
                  </a:lnTo>
                  <a:lnTo>
                    <a:pt x="148" y="6"/>
                  </a:lnTo>
                  <a:lnTo>
                    <a:pt x="150" y="5"/>
                  </a:lnTo>
                  <a:lnTo>
                    <a:pt x="153" y="5"/>
                  </a:lnTo>
                  <a:lnTo>
                    <a:pt x="154" y="3"/>
                  </a:lnTo>
                  <a:lnTo>
                    <a:pt x="156" y="3"/>
                  </a:lnTo>
                  <a:lnTo>
                    <a:pt x="159" y="2"/>
                  </a:lnTo>
                  <a:lnTo>
                    <a:pt x="161" y="5"/>
                  </a:lnTo>
                  <a:lnTo>
                    <a:pt x="164" y="10"/>
                  </a:lnTo>
                  <a:lnTo>
                    <a:pt x="165" y="11"/>
                  </a:lnTo>
                  <a:lnTo>
                    <a:pt x="167" y="19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3" y="24"/>
                  </a:lnTo>
                  <a:lnTo>
                    <a:pt x="173" y="25"/>
                  </a:lnTo>
                  <a:lnTo>
                    <a:pt x="173" y="25"/>
                  </a:lnTo>
                  <a:lnTo>
                    <a:pt x="173" y="27"/>
                  </a:lnTo>
                  <a:lnTo>
                    <a:pt x="173" y="30"/>
                  </a:lnTo>
                  <a:lnTo>
                    <a:pt x="172" y="32"/>
                  </a:lnTo>
                  <a:lnTo>
                    <a:pt x="172" y="33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0" y="36"/>
                  </a:lnTo>
                  <a:lnTo>
                    <a:pt x="167" y="38"/>
                  </a:lnTo>
                  <a:lnTo>
                    <a:pt x="165" y="38"/>
                  </a:lnTo>
                  <a:lnTo>
                    <a:pt x="165" y="38"/>
                  </a:lnTo>
                  <a:lnTo>
                    <a:pt x="164" y="40"/>
                  </a:lnTo>
                  <a:lnTo>
                    <a:pt x="162" y="40"/>
                  </a:lnTo>
                  <a:lnTo>
                    <a:pt x="159" y="44"/>
                  </a:lnTo>
                  <a:lnTo>
                    <a:pt x="158" y="47"/>
                  </a:lnTo>
                  <a:lnTo>
                    <a:pt x="156" y="51"/>
                  </a:lnTo>
                  <a:lnTo>
                    <a:pt x="156" y="54"/>
                  </a:lnTo>
                  <a:lnTo>
                    <a:pt x="153" y="55"/>
                  </a:lnTo>
                  <a:lnTo>
                    <a:pt x="153" y="57"/>
                  </a:lnTo>
                  <a:lnTo>
                    <a:pt x="153" y="57"/>
                  </a:lnTo>
                  <a:lnTo>
                    <a:pt x="153" y="58"/>
                  </a:lnTo>
                  <a:lnTo>
                    <a:pt x="153" y="62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0" y="63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48" y="68"/>
                  </a:lnTo>
                  <a:lnTo>
                    <a:pt x="147" y="71"/>
                  </a:lnTo>
                  <a:lnTo>
                    <a:pt x="147" y="73"/>
                  </a:lnTo>
                  <a:lnTo>
                    <a:pt x="147" y="74"/>
                  </a:lnTo>
                  <a:lnTo>
                    <a:pt x="147" y="74"/>
                  </a:lnTo>
                  <a:lnTo>
                    <a:pt x="145" y="76"/>
                  </a:lnTo>
                  <a:lnTo>
                    <a:pt x="143" y="76"/>
                  </a:lnTo>
                  <a:lnTo>
                    <a:pt x="142" y="77"/>
                  </a:lnTo>
                  <a:lnTo>
                    <a:pt x="140" y="79"/>
                  </a:lnTo>
                  <a:lnTo>
                    <a:pt x="139" y="81"/>
                  </a:lnTo>
                  <a:lnTo>
                    <a:pt x="139" y="82"/>
                  </a:lnTo>
                  <a:lnTo>
                    <a:pt x="137" y="87"/>
                  </a:lnTo>
                  <a:lnTo>
                    <a:pt x="136" y="90"/>
                  </a:lnTo>
                  <a:lnTo>
                    <a:pt x="136" y="90"/>
                  </a:lnTo>
                  <a:lnTo>
                    <a:pt x="136" y="92"/>
                  </a:lnTo>
                  <a:lnTo>
                    <a:pt x="132" y="95"/>
                  </a:lnTo>
                  <a:lnTo>
                    <a:pt x="132" y="95"/>
                  </a:lnTo>
                  <a:lnTo>
                    <a:pt x="132" y="96"/>
                  </a:lnTo>
                  <a:lnTo>
                    <a:pt x="132" y="96"/>
                  </a:lnTo>
                  <a:lnTo>
                    <a:pt x="132" y="98"/>
                  </a:lnTo>
                  <a:lnTo>
                    <a:pt x="134" y="98"/>
                  </a:lnTo>
                  <a:lnTo>
                    <a:pt x="132" y="99"/>
                  </a:lnTo>
                  <a:lnTo>
                    <a:pt x="129" y="101"/>
                  </a:lnTo>
                  <a:lnTo>
                    <a:pt x="129" y="101"/>
                  </a:lnTo>
                  <a:lnTo>
                    <a:pt x="129" y="103"/>
                  </a:lnTo>
                  <a:lnTo>
                    <a:pt x="129" y="104"/>
                  </a:lnTo>
                  <a:lnTo>
                    <a:pt x="128" y="104"/>
                  </a:lnTo>
                  <a:lnTo>
                    <a:pt x="128" y="106"/>
                  </a:lnTo>
                  <a:lnTo>
                    <a:pt x="126" y="106"/>
                  </a:lnTo>
                  <a:lnTo>
                    <a:pt x="126" y="107"/>
                  </a:lnTo>
                  <a:lnTo>
                    <a:pt x="124" y="107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1" y="107"/>
                  </a:lnTo>
                  <a:lnTo>
                    <a:pt x="121" y="104"/>
                  </a:lnTo>
                  <a:lnTo>
                    <a:pt x="121" y="104"/>
                  </a:lnTo>
                  <a:lnTo>
                    <a:pt x="120" y="103"/>
                  </a:lnTo>
                  <a:lnTo>
                    <a:pt x="118" y="101"/>
                  </a:lnTo>
                  <a:lnTo>
                    <a:pt x="117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3" y="101"/>
                  </a:lnTo>
                  <a:lnTo>
                    <a:pt x="113" y="101"/>
                  </a:lnTo>
                  <a:lnTo>
                    <a:pt x="112" y="101"/>
                  </a:lnTo>
                  <a:lnTo>
                    <a:pt x="110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7" y="101"/>
                  </a:lnTo>
                  <a:lnTo>
                    <a:pt x="104" y="103"/>
                  </a:lnTo>
                  <a:lnTo>
                    <a:pt x="104" y="103"/>
                  </a:lnTo>
                  <a:lnTo>
                    <a:pt x="102" y="103"/>
                  </a:lnTo>
                  <a:lnTo>
                    <a:pt x="102" y="104"/>
                  </a:lnTo>
                  <a:lnTo>
                    <a:pt x="101" y="106"/>
                  </a:lnTo>
                  <a:lnTo>
                    <a:pt x="101" y="107"/>
                  </a:lnTo>
                  <a:lnTo>
                    <a:pt x="99" y="109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5" y="112"/>
                  </a:lnTo>
                  <a:lnTo>
                    <a:pt x="93" y="114"/>
                  </a:lnTo>
                  <a:lnTo>
                    <a:pt x="91" y="115"/>
                  </a:lnTo>
                  <a:lnTo>
                    <a:pt x="91" y="117"/>
                  </a:lnTo>
                  <a:lnTo>
                    <a:pt x="90" y="120"/>
                  </a:lnTo>
                  <a:lnTo>
                    <a:pt x="90" y="121"/>
                  </a:lnTo>
                  <a:lnTo>
                    <a:pt x="88" y="126"/>
                  </a:lnTo>
                  <a:lnTo>
                    <a:pt x="88" y="128"/>
                  </a:lnTo>
                  <a:lnTo>
                    <a:pt x="87" y="129"/>
                  </a:lnTo>
                  <a:lnTo>
                    <a:pt x="87" y="131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3" y="133"/>
                  </a:lnTo>
                  <a:lnTo>
                    <a:pt x="83" y="131"/>
                  </a:lnTo>
                  <a:lnTo>
                    <a:pt x="82" y="131"/>
                  </a:lnTo>
                  <a:lnTo>
                    <a:pt x="80" y="129"/>
                  </a:lnTo>
                  <a:lnTo>
                    <a:pt x="80" y="129"/>
                  </a:lnTo>
                  <a:lnTo>
                    <a:pt x="82" y="134"/>
                  </a:lnTo>
                  <a:lnTo>
                    <a:pt x="82" y="136"/>
                  </a:lnTo>
                  <a:lnTo>
                    <a:pt x="77" y="136"/>
                  </a:lnTo>
                  <a:lnTo>
                    <a:pt x="74" y="136"/>
                  </a:lnTo>
                  <a:lnTo>
                    <a:pt x="72" y="136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69" y="136"/>
                  </a:lnTo>
                  <a:lnTo>
                    <a:pt x="68" y="136"/>
                  </a:lnTo>
                  <a:lnTo>
                    <a:pt x="66" y="134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4"/>
                  </a:lnTo>
                  <a:lnTo>
                    <a:pt x="65" y="136"/>
                  </a:lnTo>
                  <a:lnTo>
                    <a:pt x="63" y="137"/>
                  </a:lnTo>
                  <a:lnTo>
                    <a:pt x="61" y="137"/>
                  </a:lnTo>
                  <a:lnTo>
                    <a:pt x="61" y="137"/>
                  </a:lnTo>
                  <a:lnTo>
                    <a:pt x="60" y="136"/>
                  </a:lnTo>
                  <a:lnTo>
                    <a:pt x="60" y="134"/>
                  </a:lnTo>
                  <a:lnTo>
                    <a:pt x="60" y="133"/>
                  </a:lnTo>
                  <a:lnTo>
                    <a:pt x="60" y="133"/>
                  </a:lnTo>
                  <a:lnTo>
                    <a:pt x="60" y="134"/>
                  </a:lnTo>
                  <a:lnTo>
                    <a:pt x="60" y="134"/>
                  </a:lnTo>
                  <a:lnTo>
                    <a:pt x="60" y="136"/>
                  </a:lnTo>
                  <a:lnTo>
                    <a:pt x="61" y="137"/>
                  </a:lnTo>
                  <a:lnTo>
                    <a:pt x="60" y="137"/>
                  </a:lnTo>
                  <a:lnTo>
                    <a:pt x="58" y="137"/>
                  </a:lnTo>
                  <a:lnTo>
                    <a:pt x="58" y="139"/>
                  </a:lnTo>
                  <a:lnTo>
                    <a:pt x="57" y="137"/>
                  </a:lnTo>
                  <a:lnTo>
                    <a:pt x="57" y="136"/>
                  </a:lnTo>
                  <a:lnTo>
                    <a:pt x="57" y="136"/>
                  </a:lnTo>
                  <a:lnTo>
                    <a:pt x="57" y="137"/>
                  </a:lnTo>
                  <a:lnTo>
                    <a:pt x="55" y="139"/>
                  </a:lnTo>
                  <a:lnTo>
                    <a:pt x="55" y="139"/>
                  </a:lnTo>
                  <a:lnTo>
                    <a:pt x="54" y="139"/>
                  </a:lnTo>
                  <a:lnTo>
                    <a:pt x="52" y="139"/>
                  </a:lnTo>
                  <a:lnTo>
                    <a:pt x="52" y="139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9"/>
                  </a:lnTo>
                  <a:lnTo>
                    <a:pt x="50" y="139"/>
                  </a:lnTo>
                  <a:lnTo>
                    <a:pt x="50" y="139"/>
                  </a:lnTo>
                  <a:lnTo>
                    <a:pt x="49" y="139"/>
                  </a:lnTo>
                  <a:lnTo>
                    <a:pt x="47" y="137"/>
                  </a:lnTo>
                  <a:lnTo>
                    <a:pt x="46" y="136"/>
                  </a:lnTo>
                  <a:lnTo>
                    <a:pt x="42" y="134"/>
                  </a:lnTo>
                  <a:lnTo>
                    <a:pt x="42" y="133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39" y="125"/>
                  </a:lnTo>
                  <a:lnTo>
                    <a:pt x="39" y="123"/>
                  </a:lnTo>
                  <a:lnTo>
                    <a:pt x="41" y="123"/>
                  </a:lnTo>
                  <a:lnTo>
                    <a:pt x="41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39" y="123"/>
                  </a:lnTo>
                  <a:lnTo>
                    <a:pt x="38" y="121"/>
                  </a:lnTo>
                  <a:lnTo>
                    <a:pt x="36" y="121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20"/>
                  </a:lnTo>
                  <a:lnTo>
                    <a:pt x="41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18"/>
                  </a:lnTo>
                  <a:lnTo>
                    <a:pt x="38" y="118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20"/>
                  </a:lnTo>
                  <a:lnTo>
                    <a:pt x="36" y="118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1" y="114"/>
                  </a:lnTo>
                  <a:lnTo>
                    <a:pt x="28" y="110"/>
                  </a:lnTo>
                  <a:lnTo>
                    <a:pt x="25" y="109"/>
                  </a:lnTo>
                  <a:lnTo>
                    <a:pt x="22" y="109"/>
                  </a:lnTo>
                  <a:lnTo>
                    <a:pt x="13" y="109"/>
                  </a:lnTo>
                  <a:lnTo>
                    <a:pt x="11" y="107"/>
                  </a:lnTo>
                  <a:lnTo>
                    <a:pt x="13" y="107"/>
                  </a:lnTo>
                  <a:lnTo>
                    <a:pt x="13" y="107"/>
                  </a:lnTo>
                  <a:lnTo>
                    <a:pt x="16" y="106"/>
                  </a:lnTo>
                  <a:lnTo>
                    <a:pt x="16" y="106"/>
                  </a:lnTo>
                  <a:lnTo>
                    <a:pt x="13" y="107"/>
                  </a:lnTo>
                  <a:lnTo>
                    <a:pt x="11" y="107"/>
                  </a:lnTo>
                  <a:lnTo>
                    <a:pt x="9" y="109"/>
                  </a:lnTo>
                  <a:lnTo>
                    <a:pt x="1" y="109"/>
                  </a:lnTo>
                  <a:lnTo>
                    <a:pt x="1" y="109"/>
                  </a:lnTo>
                  <a:lnTo>
                    <a:pt x="1" y="107"/>
                  </a:lnTo>
                  <a:lnTo>
                    <a:pt x="1" y="106"/>
                  </a:lnTo>
                  <a:lnTo>
                    <a:pt x="1" y="104"/>
                  </a:lnTo>
                  <a:lnTo>
                    <a:pt x="1" y="104"/>
                  </a:lnTo>
                  <a:lnTo>
                    <a:pt x="1" y="103"/>
                  </a:lnTo>
                  <a:lnTo>
                    <a:pt x="1" y="103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8"/>
                  </a:lnTo>
                  <a:lnTo>
                    <a:pt x="1" y="95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2"/>
                  </a:lnTo>
                  <a:lnTo>
                    <a:pt x="1" y="92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0" y="87"/>
                  </a:lnTo>
                  <a:lnTo>
                    <a:pt x="1" y="85"/>
                  </a:lnTo>
                  <a:lnTo>
                    <a:pt x="1" y="82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1" y="76"/>
                  </a:lnTo>
                  <a:lnTo>
                    <a:pt x="1" y="74"/>
                  </a:lnTo>
                  <a:lnTo>
                    <a:pt x="1" y="69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6" y="68"/>
                  </a:lnTo>
                  <a:lnTo>
                    <a:pt x="8" y="66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2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4" y="57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6" y="43"/>
                  </a:lnTo>
                  <a:lnTo>
                    <a:pt x="16" y="41"/>
                  </a:lnTo>
                  <a:lnTo>
                    <a:pt x="16" y="40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13" y="36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7"/>
                  </a:lnTo>
                  <a:lnTo>
                    <a:pt x="14" y="24"/>
                  </a:lnTo>
                  <a:lnTo>
                    <a:pt x="14" y="22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6"/>
                  </a:lnTo>
                  <a:lnTo>
                    <a:pt x="20" y="14"/>
                  </a:lnTo>
                  <a:lnTo>
                    <a:pt x="20" y="11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5"/>
                  </a:lnTo>
                  <a:lnTo>
                    <a:pt x="25" y="3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5" name="Freeform 191">
              <a:extLst>
                <a:ext uri="{FF2B5EF4-FFF2-40B4-BE49-F238E27FC236}">
                  <a16:creationId xmlns:a16="http://schemas.microsoft.com/office/drawing/2014/main" id="{9BF55247-DA9D-407F-AD14-A2928D895C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5754" y="5252138"/>
              <a:ext cx="1950" cy="1950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0 h 1"/>
                <a:gd name="T4" fmla="*/ 1 w 1"/>
                <a:gd name="T5" fmla="*/ 0 h 1"/>
                <a:gd name="T6" fmla="*/ 1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1 h 1"/>
                <a:gd name="T14" fmla="*/ 1 w 1"/>
                <a:gd name="T15" fmla="*/ 1 h 1"/>
                <a:gd name="T16" fmla="*/ 1 w 1"/>
                <a:gd name="T17" fmla="*/ 1 h 1"/>
                <a:gd name="T18" fmla="*/ 1 w 1"/>
                <a:gd name="T19" fmla="*/ 1 h 1"/>
                <a:gd name="T20" fmla="*/ 1 w 1"/>
                <a:gd name="T21" fmla="*/ 1 h 1"/>
                <a:gd name="T22" fmla="*/ 1 w 1"/>
                <a:gd name="T23" fmla="*/ 1 h 1"/>
                <a:gd name="T24" fmla="*/ 1 w 1"/>
                <a:gd name="T25" fmla="*/ 1 h 1"/>
                <a:gd name="T26" fmla="*/ 0 w 1"/>
                <a:gd name="T27" fmla="*/ 1 h 1"/>
                <a:gd name="T28" fmla="*/ 0 w 1"/>
                <a:gd name="T29" fmla="*/ 1 h 1"/>
                <a:gd name="T30" fmla="*/ 0 w 1"/>
                <a:gd name="T31" fmla="*/ 1 h 1"/>
                <a:gd name="T32" fmla="*/ 0 w 1"/>
                <a:gd name="T33" fmla="*/ 1 h 1"/>
                <a:gd name="T34" fmla="*/ 0 w 1"/>
                <a:gd name="T35" fmla="*/ 1 h 1"/>
                <a:gd name="T36" fmla="*/ 0 w 1"/>
                <a:gd name="T37" fmla="*/ 0 h 1"/>
                <a:gd name="T38" fmla="*/ 0 w 1"/>
                <a:gd name="T39" fmla="*/ 0 h 1"/>
                <a:gd name="T40" fmla="*/ 0 w 1"/>
                <a:gd name="T41" fmla="*/ 0 h 1"/>
                <a:gd name="T42" fmla="*/ 0 w 1"/>
                <a:gd name="T43" fmla="*/ 0 h 1"/>
                <a:gd name="T44" fmla="*/ 0 w 1"/>
                <a:gd name="T45" fmla="*/ 0 h 1"/>
                <a:gd name="T46" fmla="*/ 0 w 1"/>
                <a:gd name="T47" fmla="*/ 0 h 1"/>
                <a:gd name="T48" fmla="*/ 0 w 1"/>
                <a:gd name="T49" fmla="*/ 0 h 1"/>
                <a:gd name="T50" fmla="*/ 0 w 1"/>
                <a:gd name="T5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6" name="Freeform 192">
              <a:extLst>
                <a:ext uri="{FF2B5EF4-FFF2-40B4-BE49-F238E27FC236}">
                  <a16:creationId xmlns:a16="http://schemas.microsoft.com/office/drawing/2014/main" id="{023A12AF-D0F4-48BA-B87D-D2B5EEC98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8893" y="3747339"/>
              <a:ext cx="444422" cy="341114"/>
            </a:xfrm>
            <a:custGeom>
              <a:avLst/>
              <a:gdLst>
                <a:gd name="T0" fmla="*/ 192 w 228"/>
                <a:gd name="T1" fmla="*/ 5 h 175"/>
                <a:gd name="T2" fmla="*/ 203 w 228"/>
                <a:gd name="T3" fmla="*/ 12 h 175"/>
                <a:gd name="T4" fmla="*/ 216 w 228"/>
                <a:gd name="T5" fmla="*/ 16 h 175"/>
                <a:gd name="T6" fmla="*/ 217 w 228"/>
                <a:gd name="T7" fmla="*/ 30 h 175"/>
                <a:gd name="T8" fmla="*/ 224 w 228"/>
                <a:gd name="T9" fmla="*/ 41 h 175"/>
                <a:gd name="T10" fmla="*/ 228 w 228"/>
                <a:gd name="T11" fmla="*/ 49 h 175"/>
                <a:gd name="T12" fmla="*/ 224 w 228"/>
                <a:gd name="T13" fmla="*/ 64 h 175"/>
                <a:gd name="T14" fmla="*/ 222 w 228"/>
                <a:gd name="T15" fmla="*/ 91 h 175"/>
                <a:gd name="T16" fmla="*/ 206 w 228"/>
                <a:gd name="T17" fmla="*/ 115 h 175"/>
                <a:gd name="T18" fmla="*/ 194 w 228"/>
                <a:gd name="T19" fmla="*/ 134 h 175"/>
                <a:gd name="T20" fmla="*/ 192 w 228"/>
                <a:gd name="T21" fmla="*/ 146 h 175"/>
                <a:gd name="T22" fmla="*/ 184 w 228"/>
                <a:gd name="T23" fmla="*/ 149 h 175"/>
                <a:gd name="T24" fmla="*/ 178 w 228"/>
                <a:gd name="T25" fmla="*/ 154 h 175"/>
                <a:gd name="T26" fmla="*/ 165 w 228"/>
                <a:gd name="T27" fmla="*/ 151 h 175"/>
                <a:gd name="T28" fmla="*/ 149 w 228"/>
                <a:gd name="T29" fmla="*/ 151 h 175"/>
                <a:gd name="T30" fmla="*/ 142 w 228"/>
                <a:gd name="T31" fmla="*/ 154 h 175"/>
                <a:gd name="T32" fmla="*/ 124 w 228"/>
                <a:gd name="T33" fmla="*/ 157 h 175"/>
                <a:gd name="T34" fmla="*/ 112 w 228"/>
                <a:gd name="T35" fmla="*/ 151 h 175"/>
                <a:gd name="T36" fmla="*/ 102 w 228"/>
                <a:gd name="T37" fmla="*/ 154 h 175"/>
                <a:gd name="T38" fmla="*/ 97 w 228"/>
                <a:gd name="T39" fmla="*/ 156 h 175"/>
                <a:gd name="T40" fmla="*/ 93 w 228"/>
                <a:gd name="T41" fmla="*/ 149 h 175"/>
                <a:gd name="T42" fmla="*/ 88 w 228"/>
                <a:gd name="T43" fmla="*/ 146 h 175"/>
                <a:gd name="T44" fmla="*/ 75 w 228"/>
                <a:gd name="T45" fmla="*/ 143 h 175"/>
                <a:gd name="T46" fmla="*/ 69 w 228"/>
                <a:gd name="T47" fmla="*/ 145 h 175"/>
                <a:gd name="T48" fmla="*/ 61 w 228"/>
                <a:gd name="T49" fmla="*/ 146 h 175"/>
                <a:gd name="T50" fmla="*/ 56 w 228"/>
                <a:gd name="T51" fmla="*/ 154 h 175"/>
                <a:gd name="T52" fmla="*/ 50 w 228"/>
                <a:gd name="T53" fmla="*/ 162 h 175"/>
                <a:gd name="T54" fmla="*/ 50 w 228"/>
                <a:gd name="T55" fmla="*/ 172 h 175"/>
                <a:gd name="T56" fmla="*/ 50 w 228"/>
                <a:gd name="T57" fmla="*/ 173 h 175"/>
                <a:gd name="T58" fmla="*/ 49 w 228"/>
                <a:gd name="T59" fmla="*/ 173 h 175"/>
                <a:gd name="T60" fmla="*/ 45 w 228"/>
                <a:gd name="T61" fmla="*/ 170 h 175"/>
                <a:gd name="T62" fmla="*/ 39 w 228"/>
                <a:gd name="T63" fmla="*/ 165 h 175"/>
                <a:gd name="T64" fmla="*/ 36 w 228"/>
                <a:gd name="T65" fmla="*/ 167 h 175"/>
                <a:gd name="T66" fmla="*/ 33 w 228"/>
                <a:gd name="T67" fmla="*/ 170 h 175"/>
                <a:gd name="T68" fmla="*/ 28 w 228"/>
                <a:gd name="T69" fmla="*/ 167 h 175"/>
                <a:gd name="T70" fmla="*/ 28 w 228"/>
                <a:gd name="T71" fmla="*/ 165 h 175"/>
                <a:gd name="T72" fmla="*/ 30 w 228"/>
                <a:gd name="T73" fmla="*/ 162 h 175"/>
                <a:gd name="T74" fmla="*/ 26 w 228"/>
                <a:gd name="T75" fmla="*/ 160 h 175"/>
                <a:gd name="T76" fmla="*/ 22 w 228"/>
                <a:gd name="T77" fmla="*/ 162 h 175"/>
                <a:gd name="T78" fmla="*/ 14 w 228"/>
                <a:gd name="T79" fmla="*/ 156 h 175"/>
                <a:gd name="T80" fmla="*/ 12 w 228"/>
                <a:gd name="T81" fmla="*/ 151 h 175"/>
                <a:gd name="T82" fmla="*/ 15 w 228"/>
                <a:gd name="T83" fmla="*/ 151 h 175"/>
                <a:gd name="T84" fmla="*/ 11 w 228"/>
                <a:gd name="T85" fmla="*/ 148 h 175"/>
                <a:gd name="T86" fmla="*/ 9 w 228"/>
                <a:gd name="T87" fmla="*/ 146 h 175"/>
                <a:gd name="T88" fmla="*/ 4 w 228"/>
                <a:gd name="T89" fmla="*/ 142 h 175"/>
                <a:gd name="T90" fmla="*/ 3 w 228"/>
                <a:gd name="T91" fmla="*/ 137 h 175"/>
                <a:gd name="T92" fmla="*/ 1 w 228"/>
                <a:gd name="T93" fmla="*/ 129 h 175"/>
                <a:gd name="T94" fmla="*/ 1 w 228"/>
                <a:gd name="T95" fmla="*/ 127 h 175"/>
                <a:gd name="T96" fmla="*/ 12 w 228"/>
                <a:gd name="T97" fmla="*/ 127 h 175"/>
                <a:gd name="T98" fmla="*/ 25 w 228"/>
                <a:gd name="T99" fmla="*/ 123 h 175"/>
                <a:gd name="T100" fmla="*/ 41 w 228"/>
                <a:gd name="T101" fmla="*/ 121 h 175"/>
                <a:gd name="T102" fmla="*/ 45 w 228"/>
                <a:gd name="T103" fmla="*/ 121 h 175"/>
                <a:gd name="T104" fmla="*/ 53 w 228"/>
                <a:gd name="T105" fmla="*/ 116 h 175"/>
                <a:gd name="T106" fmla="*/ 55 w 228"/>
                <a:gd name="T107" fmla="*/ 113 h 175"/>
                <a:gd name="T108" fmla="*/ 58 w 228"/>
                <a:gd name="T109" fmla="*/ 107 h 175"/>
                <a:gd name="T110" fmla="*/ 60 w 228"/>
                <a:gd name="T111" fmla="*/ 97 h 175"/>
                <a:gd name="T112" fmla="*/ 60 w 228"/>
                <a:gd name="T113" fmla="*/ 80 h 175"/>
                <a:gd name="T114" fmla="*/ 60 w 228"/>
                <a:gd name="T115" fmla="*/ 66 h 175"/>
                <a:gd name="T116" fmla="*/ 75 w 228"/>
                <a:gd name="T117" fmla="*/ 63 h 175"/>
                <a:gd name="T118" fmla="*/ 88 w 228"/>
                <a:gd name="T119" fmla="*/ 55 h 175"/>
                <a:gd name="T120" fmla="*/ 102 w 228"/>
                <a:gd name="T121" fmla="*/ 42 h 175"/>
                <a:gd name="T122" fmla="*/ 126 w 228"/>
                <a:gd name="T123" fmla="*/ 27 h 175"/>
                <a:gd name="T124" fmla="*/ 156 w 228"/>
                <a:gd name="T125" fmla="*/ 9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8" h="175">
                  <a:moveTo>
                    <a:pt x="172" y="0"/>
                  </a:moveTo>
                  <a:lnTo>
                    <a:pt x="178" y="1"/>
                  </a:lnTo>
                  <a:lnTo>
                    <a:pt x="186" y="3"/>
                  </a:lnTo>
                  <a:lnTo>
                    <a:pt x="192" y="5"/>
                  </a:lnTo>
                  <a:lnTo>
                    <a:pt x="194" y="6"/>
                  </a:lnTo>
                  <a:lnTo>
                    <a:pt x="198" y="9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8" y="11"/>
                  </a:lnTo>
                  <a:lnTo>
                    <a:pt x="214" y="8"/>
                  </a:lnTo>
                  <a:lnTo>
                    <a:pt x="216" y="16"/>
                  </a:lnTo>
                  <a:lnTo>
                    <a:pt x="217" y="23"/>
                  </a:lnTo>
                  <a:lnTo>
                    <a:pt x="217" y="28"/>
                  </a:lnTo>
                  <a:lnTo>
                    <a:pt x="217" y="30"/>
                  </a:lnTo>
                  <a:lnTo>
                    <a:pt x="217" y="30"/>
                  </a:lnTo>
                  <a:lnTo>
                    <a:pt x="219" y="31"/>
                  </a:lnTo>
                  <a:lnTo>
                    <a:pt x="224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8" y="47"/>
                  </a:lnTo>
                  <a:lnTo>
                    <a:pt x="228" y="47"/>
                  </a:lnTo>
                  <a:lnTo>
                    <a:pt x="228" y="49"/>
                  </a:lnTo>
                  <a:lnTo>
                    <a:pt x="225" y="53"/>
                  </a:lnTo>
                  <a:lnTo>
                    <a:pt x="225" y="53"/>
                  </a:lnTo>
                  <a:lnTo>
                    <a:pt x="225" y="60"/>
                  </a:lnTo>
                  <a:lnTo>
                    <a:pt x="224" y="64"/>
                  </a:lnTo>
                  <a:lnTo>
                    <a:pt x="224" y="71"/>
                  </a:lnTo>
                  <a:lnTo>
                    <a:pt x="224" y="77"/>
                  </a:lnTo>
                  <a:lnTo>
                    <a:pt x="222" y="83"/>
                  </a:lnTo>
                  <a:lnTo>
                    <a:pt x="222" y="91"/>
                  </a:lnTo>
                  <a:lnTo>
                    <a:pt x="222" y="99"/>
                  </a:lnTo>
                  <a:lnTo>
                    <a:pt x="217" y="102"/>
                  </a:lnTo>
                  <a:lnTo>
                    <a:pt x="211" y="110"/>
                  </a:lnTo>
                  <a:lnTo>
                    <a:pt x="206" y="115"/>
                  </a:lnTo>
                  <a:lnTo>
                    <a:pt x="203" y="120"/>
                  </a:lnTo>
                  <a:lnTo>
                    <a:pt x="197" y="127"/>
                  </a:lnTo>
                  <a:lnTo>
                    <a:pt x="195" y="132"/>
                  </a:lnTo>
                  <a:lnTo>
                    <a:pt x="194" y="134"/>
                  </a:lnTo>
                  <a:lnTo>
                    <a:pt x="192" y="135"/>
                  </a:lnTo>
                  <a:lnTo>
                    <a:pt x="194" y="138"/>
                  </a:lnTo>
                  <a:lnTo>
                    <a:pt x="195" y="145"/>
                  </a:lnTo>
                  <a:lnTo>
                    <a:pt x="192" y="146"/>
                  </a:lnTo>
                  <a:lnTo>
                    <a:pt x="190" y="146"/>
                  </a:lnTo>
                  <a:lnTo>
                    <a:pt x="189" y="148"/>
                  </a:lnTo>
                  <a:lnTo>
                    <a:pt x="186" y="148"/>
                  </a:lnTo>
                  <a:lnTo>
                    <a:pt x="184" y="149"/>
                  </a:lnTo>
                  <a:lnTo>
                    <a:pt x="183" y="149"/>
                  </a:lnTo>
                  <a:lnTo>
                    <a:pt x="181" y="151"/>
                  </a:lnTo>
                  <a:lnTo>
                    <a:pt x="178" y="153"/>
                  </a:lnTo>
                  <a:lnTo>
                    <a:pt x="178" y="154"/>
                  </a:lnTo>
                  <a:lnTo>
                    <a:pt x="176" y="154"/>
                  </a:lnTo>
                  <a:lnTo>
                    <a:pt x="173" y="154"/>
                  </a:lnTo>
                  <a:lnTo>
                    <a:pt x="172" y="153"/>
                  </a:lnTo>
                  <a:lnTo>
                    <a:pt x="165" y="151"/>
                  </a:lnTo>
                  <a:lnTo>
                    <a:pt x="164" y="151"/>
                  </a:lnTo>
                  <a:lnTo>
                    <a:pt x="162" y="151"/>
                  </a:lnTo>
                  <a:lnTo>
                    <a:pt x="156" y="151"/>
                  </a:lnTo>
                  <a:lnTo>
                    <a:pt x="149" y="151"/>
                  </a:lnTo>
                  <a:lnTo>
                    <a:pt x="146" y="151"/>
                  </a:lnTo>
                  <a:lnTo>
                    <a:pt x="145" y="153"/>
                  </a:lnTo>
                  <a:lnTo>
                    <a:pt x="143" y="153"/>
                  </a:lnTo>
                  <a:lnTo>
                    <a:pt x="142" y="154"/>
                  </a:lnTo>
                  <a:lnTo>
                    <a:pt x="137" y="159"/>
                  </a:lnTo>
                  <a:lnTo>
                    <a:pt x="131" y="159"/>
                  </a:lnTo>
                  <a:lnTo>
                    <a:pt x="127" y="157"/>
                  </a:lnTo>
                  <a:lnTo>
                    <a:pt x="124" y="157"/>
                  </a:lnTo>
                  <a:lnTo>
                    <a:pt x="119" y="154"/>
                  </a:lnTo>
                  <a:lnTo>
                    <a:pt x="115" y="151"/>
                  </a:lnTo>
                  <a:lnTo>
                    <a:pt x="113" y="151"/>
                  </a:lnTo>
                  <a:lnTo>
                    <a:pt x="112" y="151"/>
                  </a:lnTo>
                  <a:lnTo>
                    <a:pt x="110" y="151"/>
                  </a:lnTo>
                  <a:lnTo>
                    <a:pt x="104" y="154"/>
                  </a:lnTo>
                  <a:lnTo>
                    <a:pt x="102" y="154"/>
                  </a:lnTo>
                  <a:lnTo>
                    <a:pt x="102" y="154"/>
                  </a:lnTo>
                  <a:lnTo>
                    <a:pt x="101" y="156"/>
                  </a:lnTo>
                  <a:lnTo>
                    <a:pt x="99" y="156"/>
                  </a:lnTo>
                  <a:lnTo>
                    <a:pt x="99" y="156"/>
                  </a:lnTo>
                  <a:lnTo>
                    <a:pt x="97" y="156"/>
                  </a:lnTo>
                  <a:lnTo>
                    <a:pt x="97" y="156"/>
                  </a:lnTo>
                  <a:lnTo>
                    <a:pt x="96" y="154"/>
                  </a:lnTo>
                  <a:lnTo>
                    <a:pt x="94" y="151"/>
                  </a:lnTo>
                  <a:lnTo>
                    <a:pt x="93" y="149"/>
                  </a:lnTo>
                  <a:lnTo>
                    <a:pt x="93" y="149"/>
                  </a:lnTo>
                  <a:lnTo>
                    <a:pt x="90" y="146"/>
                  </a:lnTo>
                  <a:lnTo>
                    <a:pt x="90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2" y="145"/>
                  </a:lnTo>
                  <a:lnTo>
                    <a:pt x="77" y="143"/>
                  </a:lnTo>
                  <a:lnTo>
                    <a:pt x="75" y="143"/>
                  </a:lnTo>
                  <a:lnTo>
                    <a:pt x="75" y="143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69" y="145"/>
                  </a:lnTo>
                  <a:lnTo>
                    <a:pt x="67" y="145"/>
                  </a:lnTo>
                  <a:lnTo>
                    <a:pt x="66" y="145"/>
                  </a:lnTo>
                  <a:lnTo>
                    <a:pt x="64" y="145"/>
                  </a:lnTo>
                  <a:lnTo>
                    <a:pt x="61" y="146"/>
                  </a:lnTo>
                  <a:lnTo>
                    <a:pt x="60" y="148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54"/>
                  </a:lnTo>
                  <a:lnTo>
                    <a:pt x="56" y="157"/>
                  </a:lnTo>
                  <a:lnTo>
                    <a:pt x="55" y="159"/>
                  </a:lnTo>
                  <a:lnTo>
                    <a:pt x="52" y="162"/>
                  </a:lnTo>
                  <a:lnTo>
                    <a:pt x="50" y="162"/>
                  </a:lnTo>
                  <a:lnTo>
                    <a:pt x="50" y="165"/>
                  </a:lnTo>
                  <a:lnTo>
                    <a:pt x="50" y="167"/>
                  </a:lnTo>
                  <a:lnTo>
                    <a:pt x="50" y="170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5"/>
                  </a:lnTo>
                  <a:lnTo>
                    <a:pt x="50" y="175"/>
                  </a:lnTo>
                  <a:lnTo>
                    <a:pt x="49" y="173"/>
                  </a:lnTo>
                  <a:lnTo>
                    <a:pt x="47" y="173"/>
                  </a:lnTo>
                  <a:lnTo>
                    <a:pt x="47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4" y="168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7" y="165"/>
                  </a:lnTo>
                  <a:lnTo>
                    <a:pt x="36" y="165"/>
                  </a:lnTo>
                  <a:lnTo>
                    <a:pt x="36" y="167"/>
                  </a:lnTo>
                  <a:lnTo>
                    <a:pt x="36" y="167"/>
                  </a:lnTo>
                  <a:lnTo>
                    <a:pt x="33" y="167"/>
                  </a:lnTo>
                  <a:lnTo>
                    <a:pt x="31" y="167"/>
                  </a:lnTo>
                  <a:lnTo>
                    <a:pt x="31" y="168"/>
                  </a:lnTo>
                  <a:lnTo>
                    <a:pt x="33" y="170"/>
                  </a:lnTo>
                  <a:lnTo>
                    <a:pt x="33" y="172"/>
                  </a:lnTo>
                  <a:lnTo>
                    <a:pt x="31" y="172"/>
                  </a:lnTo>
                  <a:lnTo>
                    <a:pt x="30" y="168"/>
                  </a:lnTo>
                  <a:lnTo>
                    <a:pt x="28" y="167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2"/>
                  </a:lnTo>
                  <a:lnTo>
                    <a:pt x="30" y="160"/>
                  </a:lnTo>
                  <a:lnTo>
                    <a:pt x="28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6" y="160"/>
                  </a:lnTo>
                  <a:lnTo>
                    <a:pt x="25" y="160"/>
                  </a:lnTo>
                  <a:lnTo>
                    <a:pt x="23" y="162"/>
                  </a:lnTo>
                  <a:lnTo>
                    <a:pt x="22" y="162"/>
                  </a:lnTo>
                  <a:lnTo>
                    <a:pt x="20" y="160"/>
                  </a:lnTo>
                  <a:lnTo>
                    <a:pt x="20" y="160"/>
                  </a:lnTo>
                  <a:lnTo>
                    <a:pt x="17" y="159"/>
                  </a:lnTo>
                  <a:lnTo>
                    <a:pt x="14" y="156"/>
                  </a:lnTo>
                  <a:lnTo>
                    <a:pt x="12" y="156"/>
                  </a:lnTo>
                  <a:lnTo>
                    <a:pt x="12" y="156"/>
                  </a:lnTo>
                  <a:lnTo>
                    <a:pt x="12" y="153"/>
                  </a:lnTo>
                  <a:lnTo>
                    <a:pt x="12" y="151"/>
                  </a:lnTo>
                  <a:lnTo>
                    <a:pt x="12" y="151"/>
                  </a:lnTo>
                  <a:lnTo>
                    <a:pt x="14" y="151"/>
                  </a:lnTo>
                  <a:lnTo>
                    <a:pt x="15" y="151"/>
                  </a:lnTo>
                  <a:lnTo>
                    <a:pt x="15" y="151"/>
                  </a:lnTo>
                  <a:lnTo>
                    <a:pt x="14" y="149"/>
                  </a:lnTo>
                  <a:lnTo>
                    <a:pt x="12" y="149"/>
                  </a:lnTo>
                  <a:lnTo>
                    <a:pt x="12" y="148"/>
                  </a:lnTo>
                  <a:lnTo>
                    <a:pt x="11" y="148"/>
                  </a:lnTo>
                  <a:lnTo>
                    <a:pt x="11" y="146"/>
                  </a:lnTo>
                  <a:lnTo>
                    <a:pt x="11" y="146"/>
                  </a:lnTo>
                  <a:lnTo>
                    <a:pt x="9" y="146"/>
                  </a:lnTo>
                  <a:lnTo>
                    <a:pt x="9" y="146"/>
                  </a:lnTo>
                  <a:lnTo>
                    <a:pt x="8" y="146"/>
                  </a:lnTo>
                  <a:lnTo>
                    <a:pt x="6" y="145"/>
                  </a:lnTo>
                  <a:lnTo>
                    <a:pt x="6" y="143"/>
                  </a:lnTo>
                  <a:lnTo>
                    <a:pt x="4" y="142"/>
                  </a:lnTo>
                  <a:lnTo>
                    <a:pt x="3" y="140"/>
                  </a:lnTo>
                  <a:lnTo>
                    <a:pt x="3" y="138"/>
                  </a:lnTo>
                  <a:lnTo>
                    <a:pt x="3" y="137"/>
                  </a:lnTo>
                  <a:lnTo>
                    <a:pt x="3" y="137"/>
                  </a:lnTo>
                  <a:lnTo>
                    <a:pt x="1" y="135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29"/>
                  </a:lnTo>
                  <a:lnTo>
                    <a:pt x="1" y="129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4" y="127"/>
                  </a:lnTo>
                  <a:lnTo>
                    <a:pt x="8" y="127"/>
                  </a:lnTo>
                  <a:lnTo>
                    <a:pt x="11" y="127"/>
                  </a:lnTo>
                  <a:lnTo>
                    <a:pt x="12" y="127"/>
                  </a:lnTo>
                  <a:lnTo>
                    <a:pt x="14" y="124"/>
                  </a:lnTo>
                  <a:lnTo>
                    <a:pt x="17" y="123"/>
                  </a:lnTo>
                  <a:lnTo>
                    <a:pt x="20" y="123"/>
                  </a:lnTo>
                  <a:lnTo>
                    <a:pt x="25" y="123"/>
                  </a:lnTo>
                  <a:lnTo>
                    <a:pt x="28" y="123"/>
                  </a:lnTo>
                  <a:lnTo>
                    <a:pt x="33" y="121"/>
                  </a:lnTo>
                  <a:lnTo>
                    <a:pt x="36" y="121"/>
                  </a:lnTo>
                  <a:lnTo>
                    <a:pt x="41" y="121"/>
                  </a:lnTo>
                  <a:lnTo>
                    <a:pt x="41" y="121"/>
                  </a:lnTo>
                  <a:lnTo>
                    <a:pt x="42" y="120"/>
                  </a:lnTo>
                  <a:lnTo>
                    <a:pt x="42" y="120"/>
                  </a:lnTo>
                  <a:lnTo>
                    <a:pt x="45" y="121"/>
                  </a:lnTo>
                  <a:lnTo>
                    <a:pt x="49" y="121"/>
                  </a:lnTo>
                  <a:lnTo>
                    <a:pt x="49" y="120"/>
                  </a:lnTo>
                  <a:lnTo>
                    <a:pt x="52" y="116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5"/>
                  </a:lnTo>
                  <a:lnTo>
                    <a:pt x="55" y="115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6" y="108"/>
                  </a:lnTo>
                  <a:lnTo>
                    <a:pt x="58" y="107"/>
                  </a:lnTo>
                  <a:lnTo>
                    <a:pt x="58" y="104"/>
                  </a:lnTo>
                  <a:lnTo>
                    <a:pt x="58" y="101"/>
                  </a:lnTo>
                  <a:lnTo>
                    <a:pt x="58" y="97"/>
                  </a:lnTo>
                  <a:lnTo>
                    <a:pt x="60" y="97"/>
                  </a:lnTo>
                  <a:lnTo>
                    <a:pt x="60" y="93"/>
                  </a:lnTo>
                  <a:lnTo>
                    <a:pt x="60" y="88"/>
                  </a:lnTo>
                  <a:lnTo>
                    <a:pt x="60" y="85"/>
                  </a:lnTo>
                  <a:lnTo>
                    <a:pt x="60" y="80"/>
                  </a:lnTo>
                  <a:lnTo>
                    <a:pt x="60" y="75"/>
                  </a:lnTo>
                  <a:lnTo>
                    <a:pt x="60" y="72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3" y="64"/>
                  </a:lnTo>
                  <a:lnTo>
                    <a:pt x="66" y="64"/>
                  </a:lnTo>
                  <a:lnTo>
                    <a:pt x="71" y="63"/>
                  </a:lnTo>
                  <a:lnTo>
                    <a:pt x="75" y="63"/>
                  </a:lnTo>
                  <a:lnTo>
                    <a:pt x="80" y="61"/>
                  </a:lnTo>
                  <a:lnTo>
                    <a:pt x="82" y="60"/>
                  </a:lnTo>
                  <a:lnTo>
                    <a:pt x="86" y="57"/>
                  </a:lnTo>
                  <a:lnTo>
                    <a:pt x="88" y="55"/>
                  </a:lnTo>
                  <a:lnTo>
                    <a:pt x="93" y="52"/>
                  </a:lnTo>
                  <a:lnTo>
                    <a:pt x="96" y="49"/>
                  </a:lnTo>
                  <a:lnTo>
                    <a:pt x="99" y="45"/>
                  </a:lnTo>
                  <a:lnTo>
                    <a:pt x="102" y="42"/>
                  </a:lnTo>
                  <a:lnTo>
                    <a:pt x="105" y="39"/>
                  </a:lnTo>
                  <a:lnTo>
                    <a:pt x="112" y="36"/>
                  </a:lnTo>
                  <a:lnTo>
                    <a:pt x="118" y="31"/>
                  </a:lnTo>
                  <a:lnTo>
                    <a:pt x="126" y="27"/>
                  </a:lnTo>
                  <a:lnTo>
                    <a:pt x="134" y="22"/>
                  </a:lnTo>
                  <a:lnTo>
                    <a:pt x="142" y="19"/>
                  </a:lnTo>
                  <a:lnTo>
                    <a:pt x="148" y="14"/>
                  </a:lnTo>
                  <a:lnTo>
                    <a:pt x="156" y="9"/>
                  </a:lnTo>
                  <a:lnTo>
                    <a:pt x="164" y="5"/>
                  </a:lnTo>
                  <a:lnTo>
                    <a:pt x="1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7" name="Freeform 193">
              <a:extLst>
                <a:ext uri="{FF2B5EF4-FFF2-40B4-BE49-F238E27FC236}">
                  <a16:creationId xmlns:a16="http://schemas.microsoft.com/office/drawing/2014/main" id="{24D0421E-45B9-4A38-B221-A0159CEF75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71594" y="4957807"/>
              <a:ext cx="230008" cy="103309"/>
            </a:xfrm>
            <a:custGeom>
              <a:avLst/>
              <a:gdLst>
                <a:gd name="T0" fmla="*/ 110 w 118"/>
                <a:gd name="T1" fmla="*/ 52 h 53"/>
                <a:gd name="T2" fmla="*/ 109 w 118"/>
                <a:gd name="T3" fmla="*/ 53 h 53"/>
                <a:gd name="T4" fmla="*/ 109 w 118"/>
                <a:gd name="T5" fmla="*/ 53 h 53"/>
                <a:gd name="T6" fmla="*/ 109 w 118"/>
                <a:gd name="T7" fmla="*/ 52 h 53"/>
                <a:gd name="T8" fmla="*/ 116 w 118"/>
                <a:gd name="T9" fmla="*/ 34 h 53"/>
                <a:gd name="T10" fmla="*/ 116 w 118"/>
                <a:gd name="T11" fmla="*/ 34 h 53"/>
                <a:gd name="T12" fmla="*/ 118 w 118"/>
                <a:gd name="T13" fmla="*/ 34 h 53"/>
                <a:gd name="T14" fmla="*/ 116 w 118"/>
                <a:gd name="T15" fmla="*/ 37 h 53"/>
                <a:gd name="T16" fmla="*/ 115 w 118"/>
                <a:gd name="T17" fmla="*/ 37 h 53"/>
                <a:gd name="T18" fmla="*/ 115 w 118"/>
                <a:gd name="T19" fmla="*/ 36 h 53"/>
                <a:gd name="T20" fmla="*/ 115 w 118"/>
                <a:gd name="T21" fmla="*/ 34 h 53"/>
                <a:gd name="T22" fmla="*/ 105 w 118"/>
                <a:gd name="T23" fmla="*/ 23 h 53"/>
                <a:gd name="T24" fmla="*/ 107 w 118"/>
                <a:gd name="T25" fmla="*/ 25 h 53"/>
                <a:gd name="T26" fmla="*/ 107 w 118"/>
                <a:gd name="T27" fmla="*/ 28 h 53"/>
                <a:gd name="T28" fmla="*/ 109 w 118"/>
                <a:gd name="T29" fmla="*/ 29 h 53"/>
                <a:gd name="T30" fmla="*/ 107 w 118"/>
                <a:gd name="T31" fmla="*/ 31 h 53"/>
                <a:gd name="T32" fmla="*/ 104 w 118"/>
                <a:gd name="T33" fmla="*/ 29 h 53"/>
                <a:gd name="T34" fmla="*/ 102 w 118"/>
                <a:gd name="T35" fmla="*/ 26 h 53"/>
                <a:gd name="T36" fmla="*/ 105 w 118"/>
                <a:gd name="T37" fmla="*/ 25 h 53"/>
                <a:gd name="T38" fmla="*/ 102 w 118"/>
                <a:gd name="T39" fmla="*/ 25 h 53"/>
                <a:gd name="T40" fmla="*/ 105 w 118"/>
                <a:gd name="T41" fmla="*/ 23 h 53"/>
                <a:gd name="T42" fmla="*/ 96 w 118"/>
                <a:gd name="T43" fmla="*/ 20 h 53"/>
                <a:gd name="T44" fmla="*/ 96 w 118"/>
                <a:gd name="T45" fmla="*/ 20 h 53"/>
                <a:gd name="T46" fmla="*/ 96 w 118"/>
                <a:gd name="T47" fmla="*/ 22 h 53"/>
                <a:gd name="T48" fmla="*/ 96 w 118"/>
                <a:gd name="T49" fmla="*/ 23 h 53"/>
                <a:gd name="T50" fmla="*/ 94 w 118"/>
                <a:gd name="T51" fmla="*/ 23 h 53"/>
                <a:gd name="T52" fmla="*/ 96 w 118"/>
                <a:gd name="T53" fmla="*/ 22 h 53"/>
                <a:gd name="T54" fmla="*/ 96 w 118"/>
                <a:gd name="T55" fmla="*/ 20 h 53"/>
                <a:gd name="T56" fmla="*/ 61 w 118"/>
                <a:gd name="T57" fmla="*/ 17 h 53"/>
                <a:gd name="T58" fmla="*/ 64 w 118"/>
                <a:gd name="T59" fmla="*/ 17 h 53"/>
                <a:gd name="T60" fmla="*/ 72 w 118"/>
                <a:gd name="T61" fmla="*/ 23 h 53"/>
                <a:gd name="T62" fmla="*/ 75 w 118"/>
                <a:gd name="T63" fmla="*/ 25 h 53"/>
                <a:gd name="T64" fmla="*/ 77 w 118"/>
                <a:gd name="T65" fmla="*/ 26 h 53"/>
                <a:gd name="T66" fmla="*/ 79 w 118"/>
                <a:gd name="T67" fmla="*/ 28 h 53"/>
                <a:gd name="T68" fmla="*/ 80 w 118"/>
                <a:gd name="T69" fmla="*/ 29 h 53"/>
                <a:gd name="T70" fmla="*/ 83 w 118"/>
                <a:gd name="T71" fmla="*/ 33 h 53"/>
                <a:gd name="T72" fmla="*/ 85 w 118"/>
                <a:gd name="T73" fmla="*/ 34 h 53"/>
                <a:gd name="T74" fmla="*/ 86 w 118"/>
                <a:gd name="T75" fmla="*/ 34 h 53"/>
                <a:gd name="T76" fmla="*/ 91 w 118"/>
                <a:gd name="T77" fmla="*/ 37 h 53"/>
                <a:gd name="T78" fmla="*/ 96 w 118"/>
                <a:gd name="T79" fmla="*/ 40 h 53"/>
                <a:gd name="T80" fmla="*/ 99 w 118"/>
                <a:gd name="T81" fmla="*/ 44 h 53"/>
                <a:gd name="T82" fmla="*/ 102 w 118"/>
                <a:gd name="T83" fmla="*/ 47 h 53"/>
                <a:gd name="T84" fmla="*/ 101 w 118"/>
                <a:gd name="T85" fmla="*/ 48 h 53"/>
                <a:gd name="T86" fmla="*/ 99 w 118"/>
                <a:gd name="T87" fmla="*/ 48 h 53"/>
                <a:gd name="T88" fmla="*/ 94 w 118"/>
                <a:gd name="T89" fmla="*/ 47 h 53"/>
                <a:gd name="T90" fmla="*/ 94 w 118"/>
                <a:gd name="T91" fmla="*/ 47 h 53"/>
                <a:gd name="T92" fmla="*/ 91 w 118"/>
                <a:gd name="T93" fmla="*/ 45 h 53"/>
                <a:gd name="T94" fmla="*/ 90 w 118"/>
                <a:gd name="T95" fmla="*/ 44 h 53"/>
                <a:gd name="T96" fmla="*/ 90 w 118"/>
                <a:gd name="T97" fmla="*/ 42 h 53"/>
                <a:gd name="T98" fmla="*/ 85 w 118"/>
                <a:gd name="T99" fmla="*/ 40 h 53"/>
                <a:gd name="T100" fmla="*/ 82 w 118"/>
                <a:gd name="T101" fmla="*/ 39 h 53"/>
                <a:gd name="T102" fmla="*/ 77 w 118"/>
                <a:gd name="T103" fmla="*/ 37 h 53"/>
                <a:gd name="T104" fmla="*/ 74 w 118"/>
                <a:gd name="T105" fmla="*/ 33 h 53"/>
                <a:gd name="T106" fmla="*/ 71 w 118"/>
                <a:gd name="T107" fmla="*/ 31 h 53"/>
                <a:gd name="T108" fmla="*/ 66 w 118"/>
                <a:gd name="T109" fmla="*/ 26 h 53"/>
                <a:gd name="T110" fmla="*/ 64 w 118"/>
                <a:gd name="T111" fmla="*/ 25 h 53"/>
                <a:gd name="T112" fmla="*/ 61 w 118"/>
                <a:gd name="T113" fmla="*/ 20 h 53"/>
                <a:gd name="T114" fmla="*/ 61 w 118"/>
                <a:gd name="T115" fmla="*/ 18 h 53"/>
                <a:gd name="T116" fmla="*/ 60 w 118"/>
                <a:gd name="T117" fmla="*/ 17 h 53"/>
                <a:gd name="T118" fmla="*/ 60 w 118"/>
                <a:gd name="T119" fmla="*/ 15 h 53"/>
                <a:gd name="T120" fmla="*/ 0 w 118"/>
                <a:gd name="T121" fmla="*/ 0 h 53"/>
                <a:gd name="T122" fmla="*/ 0 w 118"/>
                <a:gd name="T123" fmla="*/ 3 h 53"/>
                <a:gd name="T124" fmla="*/ 0 w 118"/>
                <a:gd name="T125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53">
                  <a:moveTo>
                    <a:pt x="109" y="52"/>
                  </a:moveTo>
                  <a:lnTo>
                    <a:pt x="110" y="52"/>
                  </a:lnTo>
                  <a:lnTo>
                    <a:pt x="110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2"/>
                  </a:lnTo>
                  <a:close/>
                  <a:moveTo>
                    <a:pt x="116" y="33"/>
                  </a:move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8" y="34"/>
                  </a:lnTo>
                  <a:lnTo>
                    <a:pt x="118" y="37"/>
                  </a:lnTo>
                  <a:lnTo>
                    <a:pt x="116" y="37"/>
                  </a:lnTo>
                  <a:lnTo>
                    <a:pt x="116" y="37"/>
                  </a:lnTo>
                  <a:lnTo>
                    <a:pt x="115" y="37"/>
                  </a:lnTo>
                  <a:lnTo>
                    <a:pt x="115" y="37"/>
                  </a:lnTo>
                  <a:lnTo>
                    <a:pt x="115" y="36"/>
                  </a:lnTo>
                  <a:lnTo>
                    <a:pt x="113" y="34"/>
                  </a:lnTo>
                  <a:lnTo>
                    <a:pt x="115" y="34"/>
                  </a:lnTo>
                  <a:lnTo>
                    <a:pt x="116" y="33"/>
                  </a:lnTo>
                  <a:close/>
                  <a:moveTo>
                    <a:pt x="105" y="23"/>
                  </a:moveTo>
                  <a:lnTo>
                    <a:pt x="105" y="23"/>
                  </a:lnTo>
                  <a:lnTo>
                    <a:pt x="107" y="25"/>
                  </a:lnTo>
                  <a:lnTo>
                    <a:pt x="105" y="26"/>
                  </a:lnTo>
                  <a:lnTo>
                    <a:pt x="107" y="28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07" y="31"/>
                  </a:lnTo>
                  <a:lnTo>
                    <a:pt x="107" y="31"/>
                  </a:lnTo>
                  <a:lnTo>
                    <a:pt x="105" y="29"/>
                  </a:lnTo>
                  <a:lnTo>
                    <a:pt x="104" y="29"/>
                  </a:lnTo>
                  <a:lnTo>
                    <a:pt x="102" y="28"/>
                  </a:lnTo>
                  <a:lnTo>
                    <a:pt x="102" y="26"/>
                  </a:lnTo>
                  <a:lnTo>
                    <a:pt x="104" y="26"/>
                  </a:lnTo>
                  <a:lnTo>
                    <a:pt x="105" y="25"/>
                  </a:lnTo>
                  <a:lnTo>
                    <a:pt x="104" y="25"/>
                  </a:lnTo>
                  <a:lnTo>
                    <a:pt x="102" y="25"/>
                  </a:lnTo>
                  <a:lnTo>
                    <a:pt x="102" y="25"/>
                  </a:lnTo>
                  <a:lnTo>
                    <a:pt x="105" y="23"/>
                  </a:lnTo>
                  <a:close/>
                  <a:moveTo>
                    <a:pt x="96" y="20"/>
                  </a:moveTo>
                  <a:lnTo>
                    <a:pt x="96" y="20"/>
                  </a:lnTo>
                  <a:lnTo>
                    <a:pt x="97" y="20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3"/>
                  </a:lnTo>
                  <a:lnTo>
                    <a:pt x="96" y="23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6" y="22"/>
                  </a:lnTo>
                  <a:lnTo>
                    <a:pt x="96" y="20"/>
                  </a:lnTo>
                  <a:lnTo>
                    <a:pt x="96" y="20"/>
                  </a:lnTo>
                  <a:close/>
                  <a:moveTo>
                    <a:pt x="60" y="15"/>
                  </a:moveTo>
                  <a:lnTo>
                    <a:pt x="61" y="17"/>
                  </a:lnTo>
                  <a:lnTo>
                    <a:pt x="63" y="18"/>
                  </a:lnTo>
                  <a:lnTo>
                    <a:pt x="64" y="17"/>
                  </a:lnTo>
                  <a:lnTo>
                    <a:pt x="68" y="18"/>
                  </a:lnTo>
                  <a:lnTo>
                    <a:pt x="72" y="23"/>
                  </a:lnTo>
                  <a:lnTo>
                    <a:pt x="74" y="25"/>
                  </a:lnTo>
                  <a:lnTo>
                    <a:pt x="75" y="25"/>
                  </a:lnTo>
                  <a:lnTo>
                    <a:pt x="77" y="25"/>
                  </a:lnTo>
                  <a:lnTo>
                    <a:pt x="77" y="26"/>
                  </a:lnTo>
                  <a:lnTo>
                    <a:pt x="79" y="28"/>
                  </a:lnTo>
                  <a:lnTo>
                    <a:pt x="79" y="28"/>
                  </a:lnTo>
                  <a:lnTo>
                    <a:pt x="79" y="29"/>
                  </a:lnTo>
                  <a:lnTo>
                    <a:pt x="80" y="29"/>
                  </a:lnTo>
                  <a:lnTo>
                    <a:pt x="82" y="31"/>
                  </a:lnTo>
                  <a:lnTo>
                    <a:pt x="83" y="33"/>
                  </a:lnTo>
                  <a:lnTo>
                    <a:pt x="85" y="33"/>
                  </a:lnTo>
                  <a:lnTo>
                    <a:pt x="85" y="34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88" y="36"/>
                  </a:lnTo>
                  <a:lnTo>
                    <a:pt x="91" y="37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2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2" y="47"/>
                  </a:lnTo>
                  <a:lnTo>
                    <a:pt x="102" y="48"/>
                  </a:lnTo>
                  <a:lnTo>
                    <a:pt x="101" y="48"/>
                  </a:lnTo>
                  <a:lnTo>
                    <a:pt x="99" y="48"/>
                  </a:lnTo>
                  <a:lnTo>
                    <a:pt x="99" y="48"/>
                  </a:lnTo>
                  <a:lnTo>
                    <a:pt x="96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3" y="47"/>
                  </a:lnTo>
                  <a:lnTo>
                    <a:pt x="91" y="45"/>
                  </a:lnTo>
                  <a:lnTo>
                    <a:pt x="90" y="45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86" y="42"/>
                  </a:lnTo>
                  <a:lnTo>
                    <a:pt x="85" y="40"/>
                  </a:lnTo>
                  <a:lnTo>
                    <a:pt x="83" y="40"/>
                  </a:lnTo>
                  <a:lnTo>
                    <a:pt x="82" y="39"/>
                  </a:lnTo>
                  <a:lnTo>
                    <a:pt x="79" y="37"/>
                  </a:lnTo>
                  <a:lnTo>
                    <a:pt x="77" y="37"/>
                  </a:lnTo>
                  <a:lnTo>
                    <a:pt x="77" y="36"/>
                  </a:lnTo>
                  <a:lnTo>
                    <a:pt x="74" y="33"/>
                  </a:lnTo>
                  <a:lnTo>
                    <a:pt x="72" y="33"/>
                  </a:lnTo>
                  <a:lnTo>
                    <a:pt x="71" y="31"/>
                  </a:lnTo>
                  <a:lnTo>
                    <a:pt x="68" y="28"/>
                  </a:lnTo>
                  <a:lnTo>
                    <a:pt x="66" y="26"/>
                  </a:lnTo>
                  <a:lnTo>
                    <a:pt x="64" y="26"/>
                  </a:lnTo>
                  <a:lnTo>
                    <a:pt x="64" y="25"/>
                  </a:lnTo>
                  <a:lnTo>
                    <a:pt x="63" y="23"/>
                  </a:lnTo>
                  <a:lnTo>
                    <a:pt x="61" y="20"/>
                  </a:lnTo>
                  <a:lnTo>
                    <a:pt x="61" y="20"/>
                  </a:lnTo>
                  <a:lnTo>
                    <a:pt x="61" y="18"/>
                  </a:lnTo>
                  <a:lnTo>
                    <a:pt x="60" y="18"/>
                  </a:lnTo>
                  <a:lnTo>
                    <a:pt x="60" y="17"/>
                  </a:lnTo>
                  <a:lnTo>
                    <a:pt x="60" y="17"/>
                  </a:lnTo>
                  <a:lnTo>
                    <a:pt x="60" y="15"/>
                  </a:lnTo>
                  <a:lnTo>
                    <a:pt x="60" y="15"/>
                  </a:lnTo>
                  <a:close/>
                  <a:moveTo>
                    <a:pt x="0" y="0"/>
                  </a:move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8" name="Freeform 194">
              <a:extLst>
                <a:ext uri="{FF2B5EF4-FFF2-40B4-BE49-F238E27FC236}">
                  <a16:creationId xmlns:a16="http://schemas.microsoft.com/office/drawing/2014/main" id="{76799AD1-9EAB-4E2F-99BA-C94B68D4AF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6803" y="4710255"/>
              <a:ext cx="298231" cy="477560"/>
            </a:xfrm>
            <a:custGeom>
              <a:avLst/>
              <a:gdLst>
                <a:gd name="T0" fmla="*/ 148 w 153"/>
                <a:gd name="T1" fmla="*/ 8 h 245"/>
                <a:gd name="T2" fmla="*/ 148 w 153"/>
                <a:gd name="T3" fmla="*/ 19 h 245"/>
                <a:gd name="T4" fmla="*/ 150 w 153"/>
                <a:gd name="T5" fmla="*/ 32 h 245"/>
                <a:gd name="T6" fmla="*/ 150 w 153"/>
                <a:gd name="T7" fmla="*/ 38 h 245"/>
                <a:gd name="T8" fmla="*/ 150 w 153"/>
                <a:gd name="T9" fmla="*/ 54 h 245"/>
                <a:gd name="T10" fmla="*/ 151 w 153"/>
                <a:gd name="T11" fmla="*/ 57 h 245"/>
                <a:gd name="T12" fmla="*/ 153 w 153"/>
                <a:gd name="T13" fmla="*/ 64 h 245"/>
                <a:gd name="T14" fmla="*/ 150 w 153"/>
                <a:gd name="T15" fmla="*/ 73 h 245"/>
                <a:gd name="T16" fmla="*/ 139 w 153"/>
                <a:gd name="T17" fmla="*/ 86 h 245"/>
                <a:gd name="T18" fmla="*/ 124 w 153"/>
                <a:gd name="T19" fmla="*/ 97 h 245"/>
                <a:gd name="T20" fmla="*/ 113 w 153"/>
                <a:gd name="T21" fmla="*/ 100 h 245"/>
                <a:gd name="T22" fmla="*/ 96 w 153"/>
                <a:gd name="T23" fmla="*/ 112 h 245"/>
                <a:gd name="T24" fmla="*/ 87 w 153"/>
                <a:gd name="T25" fmla="*/ 123 h 245"/>
                <a:gd name="T26" fmla="*/ 68 w 153"/>
                <a:gd name="T27" fmla="*/ 138 h 245"/>
                <a:gd name="T28" fmla="*/ 65 w 153"/>
                <a:gd name="T29" fmla="*/ 147 h 245"/>
                <a:gd name="T30" fmla="*/ 72 w 153"/>
                <a:gd name="T31" fmla="*/ 166 h 245"/>
                <a:gd name="T32" fmla="*/ 76 w 153"/>
                <a:gd name="T33" fmla="*/ 172 h 245"/>
                <a:gd name="T34" fmla="*/ 77 w 153"/>
                <a:gd name="T35" fmla="*/ 185 h 245"/>
                <a:gd name="T36" fmla="*/ 77 w 153"/>
                <a:gd name="T37" fmla="*/ 197 h 245"/>
                <a:gd name="T38" fmla="*/ 47 w 153"/>
                <a:gd name="T39" fmla="*/ 218 h 245"/>
                <a:gd name="T40" fmla="*/ 36 w 153"/>
                <a:gd name="T41" fmla="*/ 234 h 245"/>
                <a:gd name="T42" fmla="*/ 38 w 153"/>
                <a:gd name="T43" fmla="*/ 243 h 245"/>
                <a:gd name="T44" fmla="*/ 27 w 153"/>
                <a:gd name="T45" fmla="*/ 238 h 245"/>
                <a:gd name="T46" fmla="*/ 25 w 153"/>
                <a:gd name="T47" fmla="*/ 231 h 245"/>
                <a:gd name="T48" fmla="*/ 25 w 153"/>
                <a:gd name="T49" fmla="*/ 210 h 245"/>
                <a:gd name="T50" fmla="*/ 20 w 153"/>
                <a:gd name="T51" fmla="*/ 196 h 245"/>
                <a:gd name="T52" fmla="*/ 16 w 153"/>
                <a:gd name="T53" fmla="*/ 180 h 245"/>
                <a:gd name="T54" fmla="*/ 25 w 153"/>
                <a:gd name="T55" fmla="*/ 166 h 245"/>
                <a:gd name="T56" fmla="*/ 33 w 153"/>
                <a:gd name="T57" fmla="*/ 150 h 245"/>
                <a:gd name="T58" fmla="*/ 39 w 153"/>
                <a:gd name="T59" fmla="*/ 138 h 245"/>
                <a:gd name="T60" fmla="*/ 38 w 153"/>
                <a:gd name="T61" fmla="*/ 127 h 245"/>
                <a:gd name="T62" fmla="*/ 38 w 153"/>
                <a:gd name="T63" fmla="*/ 120 h 245"/>
                <a:gd name="T64" fmla="*/ 39 w 153"/>
                <a:gd name="T65" fmla="*/ 108 h 245"/>
                <a:gd name="T66" fmla="*/ 38 w 153"/>
                <a:gd name="T67" fmla="*/ 92 h 245"/>
                <a:gd name="T68" fmla="*/ 17 w 153"/>
                <a:gd name="T69" fmla="*/ 82 h 245"/>
                <a:gd name="T70" fmla="*/ 1 w 153"/>
                <a:gd name="T71" fmla="*/ 73 h 245"/>
                <a:gd name="T72" fmla="*/ 5 w 153"/>
                <a:gd name="T73" fmla="*/ 64 h 245"/>
                <a:gd name="T74" fmla="*/ 25 w 153"/>
                <a:gd name="T75" fmla="*/ 57 h 245"/>
                <a:gd name="T76" fmla="*/ 44 w 153"/>
                <a:gd name="T77" fmla="*/ 52 h 245"/>
                <a:gd name="T78" fmla="*/ 55 w 153"/>
                <a:gd name="T79" fmla="*/ 59 h 245"/>
                <a:gd name="T80" fmla="*/ 63 w 153"/>
                <a:gd name="T81" fmla="*/ 67 h 245"/>
                <a:gd name="T82" fmla="*/ 58 w 153"/>
                <a:gd name="T83" fmla="*/ 79 h 245"/>
                <a:gd name="T84" fmla="*/ 61 w 153"/>
                <a:gd name="T85" fmla="*/ 86 h 245"/>
                <a:gd name="T86" fmla="*/ 69 w 153"/>
                <a:gd name="T87" fmla="*/ 97 h 245"/>
                <a:gd name="T88" fmla="*/ 72 w 153"/>
                <a:gd name="T89" fmla="*/ 90 h 245"/>
                <a:gd name="T90" fmla="*/ 77 w 153"/>
                <a:gd name="T91" fmla="*/ 82 h 245"/>
                <a:gd name="T92" fmla="*/ 82 w 153"/>
                <a:gd name="T93" fmla="*/ 65 h 245"/>
                <a:gd name="T94" fmla="*/ 68 w 153"/>
                <a:gd name="T95" fmla="*/ 45 h 245"/>
                <a:gd name="T96" fmla="*/ 66 w 153"/>
                <a:gd name="T97" fmla="*/ 37 h 245"/>
                <a:gd name="T98" fmla="*/ 65 w 153"/>
                <a:gd name="T99" fmla="*/ 26 h 245"/>
                <a:gd name="T100" fmla="*/ 68 w 153"/>
                <a:gd name="T101" fmla="*/ 18 h 245"/>
                <a:gd name="T102" fmla="*/ 77 w 153"/>
                <a:gd name="T103" fmla="*/ 16 h 245"/>
                <a:gd name="T104" fmla="*/ 91 w 153"/>
                <a:gd name="T105" fmla="*/ 18 h 245"/>
                <a:gd name="T106" fmla="*/ 102 w 153"/>
                <a:gd name="T107" fmla="*/ 18 h 245"/>
                <a:gd name="T108" fmla="*/ 115 w 153"/>
                <a:gd name="T109" fmla="*/ 12 h 245"/>
                <a:gd name="T110" fmla="*/ 132 w 153"/>
                <a:gd name="T111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3" h="245">
                  <a:moveTo>
                    <a:pt x="148" y="0"/>
                  </a:moveTo>
                  <a:lnTo>
                    <a:pt x="148" y="2"/>
                  </a:lnTo>
                  <a:lnTo>
                    <a:pt x="150" y="4"/>
                  </a:lnTo>
                  <a:lnTo>
                    <a:pt x="150" y="4"/>
                  </a:lnTo>
                  <a:lnTo>
                    <a:pt x="148" y="4"/>
                  </a:lnTo>
                  <a:lnTo>
                    <a:pt x="150" y="5"/>
                  </a:lnTo>
                  <a:lnTo>
                    <a:pt x="148" y="7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10"/>
                  </a:lnTo>
                  <a:lnTo>
                    <a:pt x="146" y="12"/>
                  </a:lnTo>
                  <a:lnTo>
                    <a:pt x="146" y="13"/>
                  </a:lnTo>
                  <a:lnTo>
                    <a:pt x="148" y="15"/>
                  </a:lnTo>
                  <a:lnTo>
                    <a:pt x="146" y="18"/>
                  </a:lnTo>
                  <a:lnTo>
                    <a:pt x="148" y="19"/>
                  </a:lnTo>
                  <a:lnTo>
                    <a:pt x="148" y="21"/>
                  </a:lnTo>
                  <a:lnTo>
                    <a:pt x="148" y="23"/>
                  </a:lnTo>
                  <a:lnTo>
                    <a:pt x="148" y="24"/>
                  </a:lnTo>
                  <a:lnTo>
                    <a:pt x="148" y="27"/>
                  </a:lnTo>
                  <a:lnTo>
                    <a:pt x="148" y="27"/>
                  </a:lnTo>
                  <a:lnTo>
                    <a:pt x="148" y="29"/>
                  </a:lnTo>
                  <a:lnTo>
                    <a:pt x="150" y="30"/>
                  </a:lnTo>
                  <a:lnTo>
                    <a:pt x="150" y="32"/>
                  </a:lnTo>
                  <a:lnTo>
                    <a:pt x="150" y="34"/>
                  </a:lnTo>
                  <a:lnTo>
                    <a:pt x="150" y="34"/>
                  </a:lnTo>
                  <a:lnTo>
                    <a:pt x="148" y="35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50" y="37"/>
                  </a:lnTo>
                  <a:lnTo>
                    <a:pt x="150" y="38"/>
                  </a:lnTo>
                  <a:lnTo>
                    <a:pt x="150" y="38"/>
                  </a:lnTo>
                  <a:lnTo>
                    <a:pt x="150" y="40"/>
                  </a:lnTo>
                  <a:lnTo>
                    <a:pt x="150" y="41"/>
                  </a:lnTo>
                  <a:lnTo>
                    <a:pt x="150" y="43"/>
                  </a:lnTo>
                  <a:lnTo>
                    <a:pt x="148" y="43"/>
                  </a:lnTo>
                  <a:lnTo>
                    <a:pt x="150" y="45"/>
                  </a:lnTo>
                  <a:lnTo>
                    <a:pt x="150" y="46"/>
                  </a:lnTo>
                  <a:lnTo>
                    <a:pt x="150" y="49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1" y="54"/>
                  </a:lnTo>
                  <a:lnTo>
                    <a:pt x="151" y="56"/>
                  </a:lnTo>
                  <a:lnTo>
                    <a:pt x="150" y="57"/>
                  </a:lnTo>
                  <a:lnTo>
                    <a:pt x="150" y="59"/>
                  </a:lnTo>
                  <a:lnTo>
                    <a:pt x="150" y="59"/>
                  </a:lnTo>
                  <a:lnTo>
                    <a:pt x="151" y="57"/>
                  </a:lnTo>
                  <a:lnTo>
                    <a:pt x="153" y="57"/>
                  </a:lnTo>
                  <a:lnTo>
                    <a:pt x="153" y="59"/>
                  </a:lnTo>
                  <a:lnTo>
                    <a:pt x="153" y="59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3" y="62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5"/>
                  </a:lnTo>
                  <a:lnTo>
                    <a:pt x="151" y="67"/>
                  </a:lnTo>
                  <a:lnTo>
                    <a:pt x="151" y="67"/>
                  </a:lnTo>
                  <a:lnTo>
                    <a:pt x="150" y="67"/>
                  </a:lnTo>
                  <a:lnTo>
                    <a:pt x="150" y="68"/>
                  </a:lnTo>
                  <a:lnTo>
                    <a:pt x="150" y="68"/>
                  </a:lnTo>
                  <a:lnTo>
                    <a:pt x="150" y="70"/>
                  </a:lnTo>
                  <a:lnTo>
                    <a:pt x="150" y="73"/>
                  </a:lnTo>
                  <a:lnTo>
                    <a:pt x="145" y="78"/>
                  </a:lnTo>
                  <a:lnTo>
                    <a:pt x="143" y="79"/>
                  </a:lnTo>
                  <a:lnTo>
                    <a:pt x="142" y="81"/>
                  </a:lnTo>
                  <a:lnTo>
                    <a:pt x="143" y="81"/>
                  </a:lnTo>
                  <a:lnTo>
                    <a:pt x="142" y="82"/>
                  </a:lnTo>
                  <a:lnTo>
                    <a:pt x="140" y="84"/>
                  </a:lnTo>
                  <a:lnTo>
                    <a:pt x="139" y="84"/>
                  </a:lnTo>
                  <a:lnTo>
                    <a:pt x="139" y="86"/>
                  </a:lnTo>
                  <a:lnTo>
                    <a:pt x="139" y="87"/>
                  </a:lnTo>
                  <a:lnTo>
                    <a:pt x="137" y="87"/>
                  </a:lnTo>
                  <a:lnTo>
                    <a:pt x="135" y="89"/>
                  </a:lnTo>
                  <a:lnTo>
                    <a:pt x="131" y="92"/>
                  </a:lnTo>
                  <a:lnTo>
                    <a:pt x="129" y="93"/>
                  </a:lnTo>
                  <a:lnTo>
                    <a:pt x="128" y="95"/>
                  </a:lnTo>
                  <a:lnTo>
                    <a:pt x="126" y="95"/>
                  </a:lnTo>
                  <a:lnTo>
                    <a:pt x="124" y="97"/>
                  </a:lnTo>
                  <a:lnTo>
                    <a:pt x="123" y="97"/>
                  </a:lnTo>
                  <a:lnTo>
                    <a:pt x="123" y="97"/>
                  </a:lnTo>
                  <a:lnTo>
                    <a:pt x="121" y="97"/>
                  </a:lnTo>
                  <a:lnTo>
                    <a:pt x="121" y="97"/>
                  </a:lnTo>
                  <a:lnTo>
                    <a:pt x="118" y="98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0" y="101"/>
                  </a:lnTo>
                  <a:lnTo>
                    <a:pt x="105" y="104"/>
                  </a:lnTo>
                  <a:lnTo>
                    <a:pt x="101" y="106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6" y="111"/>
                  </a:lnTo>
                  <a:lnTo>
                    <a:pt x="96" y="112"/>
                  </a:lnTo>
                  <a:lnTo>
                    <a:pt x="96" y="112"/>
                  </a:lnTo>
                  <a:lnTo>
                    <a:pt x="94" y="116"/>
                  </a:lnTo>
                  <a:lnTo>
                    <a:pt x="91" y="119"/>
                  </a:lnTo>
                  <a:lnTo>
                    <a:pt x="90" y="119"/>
                  </a:lnTo>
                  <a:lnTo>
                    <a:pt x="90" y="120"/>
                  </a:lnTo>
                  <a:lnTo>
                    <a:pt x="90" y="122"/>
                  </a:lnTo>
                  <a:lnTo>
                    <a:pt x="88" y="122"/>
                  </a:lnTo>
                  <a:lnTo>
                    <a:pt x="87" y="122"/>
                  </a:lnTo>
                  <a:lnTo>
                    <a:pt x="87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3" y="123"/>
                  </a:lnTo>
                  <a:lnTo>
                    <a:pt x="80" y="125"/>
                  </a:lnTo>
                  <a:lnTo>
                    <a:pt x="79" y="128"/>
                  </a:lnTo>
                  <a:lnTo>
                    <a:pt x="74" y="133"/>
                  </a:lnTo>
                  <a:lnTo>
                    <a:pt x="68" y="138"/>
                  </a:lnTo>
                  <a:lnTo>
                    <a:pt x="68" y="138"/>
                  </a:lnTo>
                  <a:lnTo>
                    <a:pt x="66" y="138"/>
                  </a:lnTo>
                  <a:lnTo>
                    <a:pt x="65" y="136"/>
                  </a:lnTo>
                  <a:lnTo>
                    <a:pt x="63" y="136"/>
                  </a:lnTo>
                  <a:lnTo>
                    <a:pt x="65" y="136"/>
                  </a:lnTo>
                  <a:lnTo>
                    <a:pt x="65" y="138"/>
                  </a:lnTo>
                  <a:lnTo>
                    <a:pt x="65" y="139"/>
                  </a:lnTo>
                  <a:lnTo>
                    <a:pt x="65" y="142"/>
                  </a:lnTo>
                  <a:lnTo>
                    <a:pt x="65" y="147"/>
                  </a:lnTo>
                  <a:lnTo>
                    <a:pt x="65" y="147"/>
                  </a:lnTo>
                  <a:lnTo>
                    <a:pt x="66" y="149"/>
                  </a:lnTo>
                  <a:lnTo>
                    <a:pt x="68" y="150"/>
                  </a:lnTo>
                  <a:lnTo>
                    <a:pt x="68" y="152"/>
                  </a:lnTo>
                  <a:lnTo>
                    <a:pt x="71" y="158"/>
                  </a:lnTo>
                  <a:lnTo>
                    <a:pt x="71" y="161"/>
                  </a:lnTo>
                  <a:lnTo>
                    <a:pt x="72" y="164"/>
                  </a:lnTo>
                  <a:lnTo>
                    <a:pt x="72" y="166"/>
                  </a:lnTo>
                  <a:lnTo>
                    <a:pt x="74" y="171"/>
                  </a:lnTo>
                  <a:lnTo>
                    <a:pt x="74" y="174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5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4"/>
                  </a:lnTo>
                  <a:lnTo>
                    <a:pt x="77" y="174"/>
                  </a:lnTo>
                  <a:lnTo>
                    <a:pt x="77" y="175"/>
                  </a:lnTo>
                  <a:lnTo>
                    <a:pt x="77" y="175"/>
                  </a:lnTo>
                  <a:lnTo>
                    <a:pt x="76" y="180"/>
                  </a:lnTo>
                  <a:lnTo>
                    <a:pt x="76" y="182"/>
                  </a:lnTo>
                  <a:lnTo>
                    <a:pt x="77" y="185"/>
                  </a:lnTo>
                  <a:lnTo>
                    <a:pt x="76" y="188"/>
                  </a:lnTo>
                  <a:lnTo>
                    <a:pt x="74" y="196"/>
                  </a:lnTo>
                  <a:lnTo>
                    <a:pt x="74" y="197"/>
                  </a:lnTo>
                  <a:lnTo>
                    <a:pt x="74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7" y="197"/>
                  </a:lnTo>
                  <a:lnTo>
                    <a:pt x="76" y="202"/>
                  </a:lnTo>
                  <a:lnTo>
                    <a:pt x="76" y="204"/>
                  </a:lnTo>
                  <a:lnTo>
                    <a:pt x="72" y="207"/>
                  </a:lnTo>
                  <a:lnTo>
                    <a:pt x="71" y="208"/>
                  </a:lnTo>
                  <a:lnTo>
                    <a:pt x="69" y="210"/>
                  </a:lnTo>
                  <a:lnTo>
                    <a:pt x="63" y="213"/>
                  </a:lnTo>
                  <a:lnTo>
                    <a:pt x="52" y="216"/>
                  </a:lnTo>
                  <a:lnTo>
                    <a:pt x="47" y="218"/>
                  </a:lnTo>
                  <a:lnTo>
                    <a:pt x="46" y="219"/>
                  </a:lnTo>
                  <a:lnTo>
                    <a:pt x="39" y="223"/>
                  </a:lnTo>
                  <a:lnTo>
                    <a:pt x="36" y="226"/>
                  </a:lnTo>
                  <a:lnTo>
                    <a:pt x="36" y="229"/>
                  </a:lnTo>
                  <a:lnTo>
                    <a:pt x="35" y="229"/>
                  </a:lnTo>
                  <a:lnTo>
                    <a:pt x="35" y="231"/>
                  </a:lnTo>
                  <a:lnTo>
                    <a:pt x="35" y="232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8" y="235"/>
                  </a:lnTo>
                  <a:lnTo>
                    <a:pt x="38" y="235"/>
                  </a:lnTo>
                  <a:lnTo>
                    <a:pt x="38" y="234"/>
                  </a:lnTo>
                  <a:lnTo>
                    <a:pt x="39" y="232"/>
                  </a:lnTo>
                  <a:lnTo>
                    <a:pt x="39" y="232"/>
                  </a:lnTo>
                  <a:lnTo>
                    <a:pt x="39" y="235"/>
                  </a:lnTo>
                  <a:lnTo>
                    <a:pt x="38" y="243"/>
                  </a:lnTo>
                  <a:lnTo>
                    <a:pt x="38" y="245"/>
                  </a:lnTo>
                  <a:lnTo>
                    <a:pt x="36" y="245"/>
                  </a:lnTo>
                  <a:lnTo>
                    <a:pt x="35" y="245"/>
                  </a:lnTo>
                  <a:lnTo>
                    <a:pt x="33" y="245"/>
                  </a:lnTo>
                  <a:lnTo>
                    <a:pt x="30" y="245"/>
                  </a:lnTo>
                  <a:lnTo>
                    <a:pt x="28" y="245"/>
                  </a:lnTo>
                  <a:lnTo>
                    <a:pt x="27" y="245"/>
                  </a:lnTo>
                  <a:lnTo>
                    <a:pt x="27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7" y="234"/>
                  </a:lnTo>
                  <a:lnTo>
                    <a:pt x="27" y="232"/>
                  </a:lnTo>
                  <a:lnTo>
                    <a:pt x="27" y="232"/>
                  </a:lnTo>
                  <a:lnTo>
                    <a:pt x="25" y="231"/>
                  </a:lnTo>
                  <a:lnTo>
                    <a:pt x="25" y="231"/>
                  </a:lnTo>
                  <a:lnTo>
                    <a:pt x="25" y="229"/>
                  </a:lnTo>
                  <a:lnTo>
                    <a:pt x="24" y="227"/>
                  </a:lnTo>
                  <a:lnTo>
                    <a:pt x="25" y="226"/>
                  </a:lnTo>
                  <a:lnTo>
                    <a:pt x="25" y="221"/>
                  </a:lnTo>
                  <a:lnTo>
                    <a:pt x="25" y="219"/>
                  </a:lnTo>
                  <a:lnTo>
                    <a:pt x="25" y="216"/>
                  </a:lnTo>
                  <a:lnTo>
                    <a:pt x="25" y="213"/>
                  </a:lnTo>
                  <a:lnTo>
                    <a:pt x="25" y="210"/>
                  </a:lnTo>
                  <a:lnTo>
                    <a:pt x="25" y="207"/>
                  </a:lnTo>
                  <a:lnTo>
                    <a:pt x="25" y="207"/>
                  </a:lnTo>
                  <a:lnTo>
                    <a:pt x="25" y="205"/>
                  </a:lnTo>
                  <a:lnTo>
                    <a:pt x="24" y="204"/>
                  </a:lnTo>
                  <a:lnTo>
                    <a:pt x="24" y="201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20" y="196"/>
                  </a:lnTo>
                  <a:lnTo>
                    <a:pt x="20" y="194"/>
                  </a:lnTo>
                  <a:lnTo>
                    <a:pt x="19" y="193"/>
                  </a:lnTo>
                  <a:lnTo>
                    <a:pt x="19" y="191"/>
                  </a:lnTo>
                  <a:lnTo>
                    <a:pt x="19" y="190"/>
                  </a:lnTo>
                  <a:lnTo>
                    <a:pt x="17" y="185"/>
                  </a:lnTo>
                  <a:lnTo>
                    <a:pt x="17" y="183"/>
                  </a:lnTo>
                  <a:lnTo>
                    <a:pt x="16" y="180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7" y="175"/>
                  </a:lnTo>
                  <a:lnTo>
                    <a:pt x="19" y="172"/>
                  </a:lnTo>
                  <a:lnTo>
                    <a:pt x="22" y="171"/>
                  </a:lnTo>
                  <a:lnTo>
                    <a:pt x="24" y="167"/>
                  </a:lnTo>
                  <a:lnTo>
                    <a:pt x="25" y="166"/>
                  </a:lnTo>
                  <a:lnTo>
                    <a:pt x="28" y="163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0" y="156"/>
                  </a:lnTo>
                  <a:lnTo>
                    <a:pt x="33" y="155"/>
                  </a:lnTo>
                  <a:lnTo>
                    <a:pt x="33" y="153"/>
                  </a:lnTo>
                  <a:lnTo>
                    <a:pt x="33" y="150"/>
                  </a:lnTo>
                  <a:lnTo>
                    <a:pt x="33" y="150"/>
                  </a:lnTo>
                  <a:lnTo>
                    <a:pt x="33" y="149"/>
                  </a:lnTo>
                  <a:lnTo>
                    <a:pt x="35" y="149"/>
                  </a:lnTo>
                  <a:lnTo>
                    <a:pt x="36" y="145"/>
                  </a:lnTo>
                  <a:lnTo>
                    <a:pt x="38" y="144"/>
                  </a:lnTo>
                  <a:lnTo>
                    <a:pt x="39" y="141"/>
                  </a:lnTo>
                  <a:lnTo>
                    <a:pt x="39" y="139"/>
                  </a:lnTo>
                  <a:lnTo>
                    <a:pt x="39" y="138"/>
                  </a:lnTo>
                  <a:lnTo>
                    <a:pt x="39" y="138"/>
                  </a:lnTo>
                  <a:lnTo>
                    <a:pt x="38" y="136"/>
                  </a:lnTo>
                  <a:lnTo>
                    <a:pt x="38" y="133"/>
                  </a:lnTo>
                  <a:lnTo>
                    <a:pt x="36" y="131"/>
                  </a:lnTo>
                  <a:lnTo>
                    <a:pt x="38" y="128"/>
                  </a:lnTo>
                  <a:lnTo>
                    <a:pt x="38" y="128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3"/>
                  </a:lnTo>
                  <a:lnTo>
                    <a:pt x="36" y="123"/>
                  </a:lnTo>
                  <a:lnTo>
                    <a:pt x="38" y="122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17"/>
                  </a:lnTo>
                  <a:lnTo>
                    <a:pt x="39" y="116"/>
                  </a:lnTo>
                  <a:lnTo>
                    <a:pt x="39" y="116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2"/>
                  </a:lnTo>
                  <a:lnTo>
                    <a:pt x="39" y="108"/>
                  </a:lnTo>
                  <a:lnTo>
                    <a:pt x="39" y="101"/>
                  </a:lnTo>
                  <a:lnTo>
                    <a:pt x="39" y="100"/>
                  </a:lnTo>
                  <a:lnTo>
                    <a:pt x="38" y="97"/>
                  </a:lnTo>
                  <a:lnTo>
                    <a:pt x="38" y="93"/>
                  </a:lnTo>
                  <a:lnTo>
                    <a:pt x="39" y="92"/>
                  </a:lnTo>
                  <a:lnTo>
                    <a:pt x="39" y="92"/>
                  </a:lnTo>
                  <a:lnTo>
                    <a:pt x="38" y="92"/>
                  </a:lnTo>
                  <a:lnTo>
                    <a:pt x="38" y="92"/>
                  </a:lnTo>
                  <a:lnTo>
                    <a:pt x="36" y="90"/>
                  </a:lnTo>
                  <a:lnTo>
                    <a:pt x="35" y="90"/>
                  </a:lnTo>
                  <a:lnTo>
                    <a:pt x="31" y="89"/>
                  </a:lnTo>
                  <a:lnTo>
                    <a:pt x="28" y="87"/>
                  </a:lnTo>
                  <a:lnTo>
                    <a:pt x="25" y="87"/>
                  </a:lnTo>
                  <a:lnTo>
                    <a:pt x="20" y="84"/>
                  </a:lnTo>
                  <a:lnTo>
                    <a:pt x="17" y="84"/>
                  </a:lnTo>
                  <a:lnTo>
                    <a:pt x="17" y="82"/>
                  </a:lnTo>
                  <a:lnTo>
                    <a:pt x="14" y="81"/>
                  </a:lnTo>
                  <a:lnTo>
                    <a:pt x="9" y="81"/>
                  </a:lnTo>
                  <a:lnTo>
                    <a:pt x="6" y="81"/>
                  </a:lnTo>
                  <a:lnTo>
                    <a:pt x="3" y="81"/>
                  </a:lnTo>
                  <a:lnTo>
                    <a:pt x="3" y="81"/>
                  </a:lnTo>
                  <a:lnTo>
                    <a:pt x="1" y="78"/>
                  </a:lnTo>
                  <a:lnTo>
                    <a:pt x="1" y="76"/>
                  </a:lnTo>
                  <a:lnTo>
                    <a:pt x="1" y="73"/>
                  </a:lnTo>
                  <a:lnTo>
                    <a:pt x="1" y="71"/>
                  </a:lnTo>
                  <a:lnTo>
                    <a:pt x="1" y="70"/>
                  </a:lnTo>
                  <a:lnTo>
                    <a:pt x="0" y="68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5"/>
                  </a:lnTo>
                  <a:lnTo>
                    <a:pt x="5" y="64"/>
                  </a:lnTo>
                  <a:lnTo>
                    <a:pt x="6" y="64"/>
                  </a:lnTo>
                  <a:lnTo>
                    <a:pt x="9" y="62"/>
                  </a:lnTo>
                  <a:lnTo>
                    <a:pt x="12" y="62"/>
                  </a:lnTo>
                  <a:lnTo>
                    <a:pt x="16" y="60"/>
                  </a:lnTo>
                  <a:lnTo>
                    <a:pt x="19" y="60"/>
                  </a:lnTo>
                  <a:lnTo>
                    <a:pt x="20" y="59"/>
                  </a:lnTo>
                  <a:lnTo>
                    <a:pt x="22" y="59"/>
                  </a:lnTo>
                  <a:lnTo>
                    <a:pt x="25" y="57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30" y="56"/>
                  </a:lnTo>
                  <a:lnTo>
                    <a:pt x="33" y="56"/>
                  </a:lnTo>
                  <a:lnTo>
                    <a:pt x="38" y="54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4" y="52"/>
                  </a:lnTo>
                  <a:lnTo>
                    <a:pt x="46" y="56"/>
                  </a:lnTo>
                  <a:lnTo>
                    <a:pt x="47" y="57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50" y="59"/>
                  </a:lnTo>
                  <a:lnTo>
                    <a:pt x="50" y="59"/>
                  </a:lnTo>
                  <a:lnTo>
                    <a:pt x="53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7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1" y="60"/>
                  </a:lnTo>
                  <a:lnTo>
                    <a:pt x="61" y="62"/>
                  </a:lnTo>
                  <a:lnTo>
                    <a:pt x="63" y="65"/>
                  </a:lnTo>
                  <a:lnTo>
                    <a:pt x="63" y="67"/>
                  </a:lnTo>
                  <a:lnTo>
                    <a:pt x="63" y="68"/>
                  </a:lnTo>
                  <a:lnTo>
                    <a:pt x="61" y="70"/>
                  </a:lnTo>
                  <a:lnTo>
                    <a:pt x="60" y="73"/>
                  </a:lnTo>
                  <a:lnTo>
                    <a:pt x="60" y="75"/>
                  </a:lnTo>
                  <a:lnTo>
                    <a:pt x="60" y="76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8" y="92"/>
                  </a:lnTo>
                  <a:lnTo>
                    <a:pt x="69" y="93"/>
                  </a:lnTo>
                  <a:lnTo>
                    <a:pt x="69" y="93"/>
                  </a:lnTo>
                  <a:lnTo>
                    <a:pt x="71" y="93"/>
                  </a:lnTo>
                  <a:lnTo>
                    <a:pt x="71" y="95"/>
                  </a:lnTo>
                  <a:lnTo>
                    <a:pt x="69" y="97"/>
                  </a:lnTo>
                  <a:lnTo>
                    <a:pt x="69" y="97"/>
                  </a:lnTo>
                  <a:lnTo>
                    <a:pt x="71" y="97"/>
                  </a:lnTo>
                  <a:lnTo>
                    <a:pt x="71" y="98"/>
                  </a:lnTo>
                  <a:lnTo>
                    <a:pt x="72" y="98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3"/>
                  </a:lnTo>
                  <a:lnTo>
                    <a:pt x="72" y="90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2" y="87"/>
                  </a:lnTo>
                  <a:lnTo>
                    <a:pt x="72" y="84"/>
                  </a:lnTo>
                  <a:lnTo>
                    <a:pt x="74" y="84"/>
                  </a:lnTo>
                  <a:lnTo>
                    <a:pt x="74" y="84"/>
                  </a:lnTo>
                  <a:lnTo>
                    <a:pt x="77" y="82"/>
                  </a:lnTo>
                  <a:lnTo>
                    <a:pt x="79" y="82"/>
                  </a:lnTo>
                  <a:lnTo>
                    <a:pt x="80" y="82"/>
                  </a:lnTo>
                  <a:lnTo>
                    <a:pt x="80" y="81"/>
                  </a:lnTo>
                  <a:lnTo>
                    <a:pt x="80" y="76"/>
                  </a:lnTo>
                  <a:lnTo>
                    <a:pt x="80" y="73"/>
                  </a:lnTo>
                  <a:lnTo>
                    <a:pt x="80" y="70"/>
                  </a:lnTo>
                  <a:lnTo>
                    <a:pt x="80" y="67"/>
                  </a:lnTo>
                  <a:lnTo>
                    <a:pt x="82" y="65"/>
                  </a:lnTo>
                  <a:lnTo>
                    <a:pt x="82" y="64"/>
                  </a:lnTo>
                  <a:lnTo>
                    <a:pt x="80" y="62"/>
                  </a:lnTo>
                  <a:lnTo>
                    <a:pt x="79" y="59"/>
                  </a:lnTo>
                  <a:lnTo>
                    <a:pt x="76" y="54"/>
                  </a:lnTo>
                  <a:lnTo>
                    <a:pt x="74" y="52"/>
                  </a:lnTo>
                  <a:lnTo>
                    <a:pt x="72" y="49"/>
                  </a:lnTo>
                  <a:lnTo>
                    <a:pt x="69" y="46"/>
                  </a:lnTo>
                  <a:lnTo>
                    <a:pt x="68" y="45"/>
                  </a:lnTo>
                  <a:lnTo>
                    <a:pt x="66" y="45"/>
                  </a:lnTo>
                  <a:lnTo>
                    <a:pt x="66" y="43"/>
                  </a:lnTo>
                  <a:lnTo>
                    <a:pt x="66" y="43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6" y="34"/>
                  </a:lnTo>
                  <a:lnTo>
                    <a:pt x="66" y="32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27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4"/>
                  </a:lnTo>
                  <a:lnTo>
                    <a:pt x="66" y="24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3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8" y="16"/>
                  </a:lnTo>
                  <a:lnTo>
                    <a:pt x="68" y="16"/>
                  </a:lnTo>
                  <a:lnTo>
                    <a:pt x="71" y="16"/>
                  </a:lnTo>
                  <a:lnTo>
                    <a:pt x="74" y="16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9" y="16"/>
                  </a:lnTo>
                  <a:lnTo>
                    <a:pt x="80" y="15"/>
                  </a:lnTo>
                  <a:lnTo>
                    <a:pt x="82" y="15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91" y="18"/>
                  </a:lnTo>
                  <a:lnTo>
                    <a:pt x="93" y="18"/>
                  </a:lnTo>
                  <a:lnTo>
                    <a:pt x="94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9" y="16"/>
                  </a:lnTo>
                  <a:lnTo>
                    <a:pt x="99" y="18"/>
                  </a:lnTo>
                  <a:lnTo>
                    <a:pt x="101" y="18"/>
                  </a:lnTo>
                  <a:lnTo>
                    <a:pt x="102" y="18"/>
                  </a:lnTo>
                  <a:lnTo>
                    <a:pt x="105" y="18"/>
                  </a:lnTo>
                  <a:lnTo>
                    <a:pt x="109" y="16"/>
                  </a:lnTo>
                  <a:lnTo>
                    <a:pt x="110" y="15"/>
                  </a:lnTo>
                  <a:lnTo>
                    <a:pt x="110" y="13"/>
                  </a:lnTo>
                  <a:lnTo>
                    <a:pt x="110" y="13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5" y="12"/>
                  </a:lnTo>
                  <a:lnTo>
                    <a:pt x="117" y="13"/>
                  </a:lnTo>
                  <a:lnTo>
                    <a:pt x="120" y="13"/>
                  </a:lnTo>
                  <a:lnTo>
                    <a:pt x="121" y="13"/>
                  </a:lnTo>
                  <a:lnTo>
                    <a:pt x="123" y="12"/>
                  </a:lnTo>
                  <a:lnTo>
                    <a:pt x="126" y="10"/>
                  </a:lnTo>
                  <a:lnTo>
                    <a:pt x="129" y="10"/>
                  </a:lnTo>
                  <a:lnTo>
                    <a:pt x="131" y="10"/>
                  </a:lnTo>
                  <a:lnTo>
                    <a:pt x="132" y="8"/>
                  </a:lnTo>
                  <a:lnTo>
                    <a:pt x="135" y="7"/>
                  </a:lnTo>
                  <a:lnTo>
                    <a:pt x="137" y="7"/>
                  </a:lnTo>
                  <a:lnTo>
                    <a:pt x="139" y="7"/>
                  </a:lnTo>
                  <a:lnTo>
                    <a:pt x="140" y="5"/>
                  </a:lnTo>
                  <a:lnTo>
                    <a:pt x="143" y="4"/>
                  </a:lnTo>
                  <a:lnTo>
                    <a:pt x="146" y="2"/>
                  </a:lnTo>
                  <a:lnTo>
                    <a:pt x="1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9" name="Freeform 195">
              <a:extLst>
                <a:ext uri="{FF2B5EF4-FFF2-40B4-BE49-F238E27FC236}">
                  <a16:creationId xmlns:a16="http://schemas.microsoft.com/office/drawing/2014/main" id="{76DB353F-96EC-4F0F-9160-060A199E7D5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361357" y="3597250"/>
              <a:ext cx="253399" cy="541884"/>
            </a:xfrm>
            <a:custGeom>
              <a:avLst/>
              <a:gdLst>
                <a:gd name="T0" fmla="*/ 89 w 130"/>
                <a:gd name="T1" fmla="*/ 266 h 278"/>
                <a:gd name="T2" fmla="*/ 89 w 130"/>
                <a:gd name="T3" fmla="*/ 252 h 278"/>
                <a:gd name="T4" fmla="*/ 90 w 130"/>
                <a:gd name="T5" fmla="*/ 253 h 278"/>
                <a:gd name="T6" fmla="*/ 92 w 130"/>
                <a:gd name="T7" fmla="*/ 247 h 278"/>
                <a:gd name="T8" fmla="*/ 86 w 130"/>
                <a:gd name="T9" fmla="*/ 245 h 278"/>
                <a:gd name="T10" fmla="*/ 86 w 130"/>
                <a:gd name="T11" fmla="*/ 242 h 278"/>
                <a:gd name="T12" fmla="*/ 89 w 130"/>
                <a:gd name="T13" fmla="*/ 230 h 278"/>
                <a:gd name="T14" fmla="*/ 38 w 130"/>
                <a:gd name="T15" fmla="*/ 190 h 278"/>
                <a:gd name="T16" fmla="*/ 78 w 130"/>
                <a:gd name="T17" fmla="*/ 182 h 278"/>
                <a:gd name="T18" fmla="*/ 19 w 130"/>
                <a:gd name="T19" fmla="*/ 146 h 278"/>
                <a:gd name="T20" fmla="*/ 23 w 130"/>
                <a:gd name="T21" fmla="*/ 137 h 278"/>
                <a:gd name="T22" fmla="*/ 12 w 130"/>
                <a:gd name="T23" fmla="*/ 129 h 278"/>
                <a:gd name="T24" fmla="*/ 86 w 130"/>
                <a:gd name="T25" fmla="*/ 7 h 278"/>
                <a:gd name="T26" fmla="*/ 95 w 130"/>
                <a:gd name="T27" fmla="*/ 23 h 278"/>
                <a:gd name="T28" fmla="*/ 94 w 130"/>
                <a:gd name="T29" fmla="*/ 41 h 278"/>
                <a:gd name="T30" fmla="*/ 81 w 130"/>
                <a:gd name="T31" fmla="*/ 52 h 278"/>
                <a:gd name="T32" fmla="*/ 79 w 130"/>
                <a:gd name="T33" fmla="*/ 67 h 278"/>
                <a:gd name="T34" fmla="*/ 97 w 130"/>
                <a:gd name="T35" fmla="*/ 67 h 278"/>
                <a:gd name="T36" fmla="*/ 97 w 130"/>
                <a:gd name="T37" fmla="*/ 82 h 278"/>
                <a:gd name="T38" fmla="*/ 101 w 130"/>
                <a:gd name="T39" fmla="*/ 96 h 278"/>
                <a:gd name="T40" fmla="*/ 112 w 130"/>
                <a:gd name="T41" fmla="*/ 104 h 278"/>
                <a:gd name="T42" fmla="*/ 128 w 130"/>
                <a:gd name="T43" fmla="*/ 104 h 278"/>
                <a:gd name="T44" fmla="*/ 122 w 130"/>
                <a:gd name="T45" fmla="*/ 115 h 278"/>
                <a:gd name="T46" fmla="*/ 114 w 130"/>
                <a:gd name="T47" fmla="*/ 124 h 278"/>
                <a:gd name="T48" fmla="*/ 105 w 130"/>
                <a:gd name="T49" fmla="*/ 129 h 278"/>
                <a:gd name="T50" fmla="*/ 92 w 130"/>
                <a:gd name="T51" fmla="*/ 134 h 278"/>
                <a:gd name="T52" fmla="*/ 81 w 130"/>
                <a:gd name="T53" fmla="*/ 146 h 278"/>
                <a:gd name="T54" fmla="*/ 79 w 130"/>
                <a:gd name="T55" fmla="*/ 156 h 278"/>
                <a:gd name="T56" fmla="*/ 92 w 130"/>
                <a:gd name="T57" fmla="*/ 176 h 278"/>
                <a:gd name="T58" fmla="*/ 92 w 130"/>
                <a:gd name="T59" fmla="*/ 190 h 278"/>
                <a:gd name="T60" fmla="*/ 89 w 130"/>
                <a:gd name="T61" fmla="*/ 208 h 278"/>
                <a:gd name="T62" fmla="*/ 101 w 130"/>
                <a:gd name="T63" fmla="*/ 233 h 278"/>
                <a:gd name="T64" fmla="*/ 108 w 130"/>
                <a:gd name="T65" fmla="*/ 252 h 278"/>
                <a:gd name="T66" fmla="*/ 95 w 130"/>
                <a:gd name="T67" fmla="*/ 272 h 278"/>
                <a:gd name="T68" fmla="*/ 95 w 130"/>
                <a:gd name="T69" fmla="*/ 256 h 278"/>
                <a:gd name="T70" fmla="*/ 95 w 130"/>
                <a:gd name="T71" fmla="*/ 247 h 278"/>
                <a:gd name="T72" fmla="*/ 92 w 130"/>
                <a:gd name="T73" fmla="*/ 228 h 278"/>
                <a:gd name="T74" fmla="*/ 84 w 130"/>
                <a:gd name="T75" fmla="*/ 208 h 278"/>
                <a:gd name="T76" fmla="*/ 81 w 130"/>
                <a:gd name="T77" fmla="*/ 181 h 278"/>
                <a:gd name="T78" fmla="*/ 68 w 130"/>
                <a:gd name="T79" fmla="*/ 170 h 278"/>
                <a:gd name="T80" fmla="*/ 59 w 130"/>
                <a:gd name="T81" fmla="*/ 178 h 278"/>
                <a:gd name="T82" fmla="*/ 49 w 130"/>
                <a:gd name="T83" fmla="*/ 192 h 278"/>
                <a:gd name="T84" fmla="*/ 40 w 130"/>
                <a:gd name="T85" fmla="*/ 187 h 278"/>
                <a:gd name="T86" fmla="*/ 37 w 130"/>
                <a:gd name="T87" fmla="*/ 182 h 278"/>
                <a:gd name="T88" fmla="*/ 34 w 130"/>
                <a:gd name="T89" fmla="*/ 171 h 278"/>
                <a:gd name="T90" fmla="*/ 27 w 130"/>
                <a:gd name="T91" fmla="*/ 140 h 278"/>
                <a:gd name="T92" fmla="*/ 24 w 130"/>
                <a:gd name="T93" fmla="*/ 141 h 278"/>
                <a:gd name="T94" fmla="*/ 21 w 130"/>
                <a:gd name="T95" fmla="*/ 130 h 278"/>
                <a:gd name="T96" fmla="*/ 13 w 130"/>
                <a:gd name="T97" fmla="*/ 124 h 278"/>
                <a:gd name="T98" fmla="*/ 8 w 130"/>
                <a:gd name="T99" fmla="*/ 122 h 278"/>
                <a:gd name="T100" fmla="*/ 2 w 130"/>
                <a:gd name="T101" fmla="*/ 108 h 278"/>
                <a:gd name="T102" fmla="*/ 7 w 130"/>
                <a:gd name="T103" fmla="*/ 97 h 278"/>
                <a:gd name="T104" fmla="*/ 13 w 130"/>
                <a:gd name="T105" fmla="*/ 91 h 278"/>
                <a:gd name="T106" fmla="*/ 18 w 130"/>
                <a:gd name="T107" fmla="*/ 74 h 278"/>
                <a:gd name="T108" fmla="*/ 29 w 130"/>
                <a:gd name="T109" fmla="*/ 70 h 278"/>
                <a:gd name="T110" fmla="*/ 35 w 130"/>
                <a:gd name="T111" fmla="*/ 50 h 278"/>
                <a:gd name="T112" fmla="*/ 43 w 130"/>
                <a:gd name="T113" fmla="*/ 37 h 278"/>
                <a:gd name="T114" fmla="*/ 59 w 130"/>
                <a:gd name="T115" fmla="*/ 18 h 278"/>
                <a:gd name="T116" fmla="*/ 70 w 130"/>
                <a:gd name="T117" fmla="*/ 12 h 278"/>
                <a:gd name="T118" fmla="*/ 78 w 130"/>
                <a:gd name="T119" fmla="*/ 1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0" h="278">
                  <a:moveTo>
                    <a:pt x="89" y="275"/>
                  </a:moveTo>
                  <a:lnTo>
                    <a:pt x="89" y="277"/>
                  </a:lnTo>
                  <a:lnTo>
                    <a:pt x="87" y="277"/>
                  </a:lnTo>
                  <a:lnTo>
                    <a:pt x="87" y="277"/>
                  </a:lnTo>
                  <a:lnTo>
                    <a:pt x="86" y="278"/>
                  </a:lnTo>
                  <a:lnTo>
                    <a:pt x="86" y="278"/>
                  </a:lnTo>
                  <a:lnTo>
                    <a:pt x="87" y="277"/>
                  </a:lnTo>
                  <a:lnTo>
                    <a:pt x="87" y="275"/>
                  </a:lnTo>
                  <a:lnTo>
                    <a:pt x="89" y="275"/>
                  </a:lnTo>
                  <a:close/>
                  <a:moveTo>
                    <a:pt x="87" y="263"/>
                  </a:moveTo>
                  <a:lnTo>
                    <a:pt x="87" y="263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7" y="264"/>
                  </a:lnTo>
                  <a:lnTo>
                    <a:pt x="87" y="263"/>
                  </a:lnTo>
                  <a:lnTo>
                    <a:pt x="86" y="264"/>
                  </a:lnTo>
                  <a:lnTo>
                    <a:pt x="87" y="263"/>
                  </a:lnTo>
                  <a:lnTo>
                    <a:pt x="87" y="263"/>
                  </a:lnTo>
                  <a:close/>
                  <a:moveTo>
                    <a:pt x="92" y="261"/>
                  </a:move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1"/>
                  </a:lnTo>
                  <a:close/>
                  <a:moveTo>
                    <a:pt x="89" y="250"/>
                  </a:moveTo>
                  <a:lnTo>
                    <a:pt x="89" y="252"/>
                  </a:lnTo>
                  <a:lnTo>
                    <a:pt x="89" y="253"/>
                  </a:lnTo>
                  <a:lnTo>
                    <a:pt x="89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3"/>
                  </a:lnTo>
                  <a:lnTo>
                    <a:pt x="87" y="253"/>
                  </a:lnTo>
                  <a:lnTo>
                    <a:pt x="89" y="250"/>
                  </a:lnTo>
                  <a:lnTo>
                    <a:pt x="89" y="250"/>
                  </a:lnTo>
                  <a:close/>
                  <a:moveTo>
                    <a:pt x="92" y="250"/>
                  </a:moveTo>
                  <a:lnTo>
                    <a:pt x="92" y="252"/>
                  </a:lnTo>
                  <a:lnTo>
                    <a:pt x="92" y="255"/>
                  </a:lnTo>
                  <a:lnTo>
                    <a:pt x="90" y="253"/>
                  </a:lnTo>
                  <a:lnTo>
                    <a:pt x="90" y="253"/>
                  </a:lnTo>
                  <a:lnTo>
                    <a:pt x="90" y="252"/>
                  </a:lnTo>
                  <a:lnTo>
                    <a:pt x="90" y="252"/>
                  </a:lnTo>
                  <a:lnTo>
                    <a:pt x="90" y="250"/>
                  </a:lnTo>
                  <a:lnTo>
                    <a:pt x="92" y="250"/>
                  </a:lnTo>
                  <a:close/>
                  <a:moveTo>
                    <a:pt x="84" y="250"/>
                  </a:moveTo>
                  <a:lnTo>
                    <a:pt x="86" y="252"/>
                  </a:lnTo>
                  <a:lnTo>
                    <a:pt x="86" y="252"/>
                  </a:lnTo>
                  <a:lnTo>
                    <a:pt x="86" y="252"/>
                  </a:lnTo>
                  <a:lnTo>
                    <a:pt x="86" y="253"/>
                  </a:lnTo>
                  <a:lnTo>
                    <a:pt x="84" y="252"/>
                  </a:lnTo>
                  <a:lnTo>
                    <a:pt x="84" y="250"/>
                  </a:lnTo>
                  <a:close/>
                  <a:moveTo>
                    <a:pt x="90" y="245"/>
                  </a:moveTo>
                  <a:lnTo>
                    <a:pt x="92" y="247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2" y="249"/>
                  </a:lnTo>
                  <a:lnTo>
                    <a:pt x="92" y="249"/>
                  </a:lnTo>
                  <a:lnTo>
                    <a:pt x="90" y="247"/>
                  </a:lnTo>
                  <a:lnTo>
                    <a:pt x="90" y="245"/>
                  </a:lnTo>
                  <a:close/>
                  <a:moveTo>
                    <a:pt x="86" y="244"/>
                  </a:move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close/>
                  <a:moveTo>
                    <a:pt x="86" y="242"/>
                  </a:moveTo>
                  <a:lnTo>
                    <a:pt x="86" y="242"/>
                  </a:lnTo>
                  <a:lnTo>
                    <a:pt x="86" y="242"/>
                  </a:lnTo>
                  <a:lnTo>
                    <a:pt x="84" y="244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6" y="242"/>
                  </a:lnTo>
                  <a:lnTo>
                    <a:pt x="86" y="242"/>
                  </a:lnTo>
                  <a:close/>
                  <a:moveTo>
                    <a:pt x="89" y="237"/>
                  </a:moveTo>
                  <a:lnTo>
                    <a:pt x="90" y="237"/>
                  </a:lnTo>
                  <a:lnTo>
                    <a:pt x="90" y="239"/>
                  </a:lnTo>
                  <a:lnTo>
                    <a:pt x="90" y="239"/>
                  </a:lnTo>
                  <a:lnTo>
                    <a:pt x="92" y="239"/>
                  </a:lnTo>
                  <a:lnTo>
                    <a:pt x="90" y="241"/>
                  </a:lnTo>
                  <a:lnTo>
                    <a:pt x="90" y="242"/>
                  </a:lnTo>
                  <a:lnTo>
                    <a:pt x="89" y="242"/>
                  </a:lnTo>
                  <a:lnTo>
                    <a:pt x="89" y="242"/>
                  </a:lnTo>
                  <a:lnTo>
                    <a:pt x="89" y="241"/>
                  </a:lnTo>
                  <a:lnTo>
                    <a:pt x="89" y="239"/>
                  </a:lnTo>
                  <a:lnTo>
                    <a:pt x="89" y="237"/>
                  </a:lnTo>
                  <a:close/>
                  <a:moveTo>
                    <a:pt x="89" y="230"/>
                  </a:moveTo>
                  <a:lnTo>
                    <a:pt x="89" y="230"/>
                  </a:lnTo>
                  <a:lnTo>
                    <a:pt x="89" y="231"/>
                  </a:lnTo>
                  <a:lnTo>
                    <a:pt x="89" y="231"/>
                  </a:lnTo>
                  <a:lnTo>
                    <a:pt x="89" y="234"/>
                  </a:lnTo>
                  <a:lnTo>
                    <a:pt x="89" y="233"/>
                  </a:lnTo>
                  <a:lnTo>
                    <a:pt x="89" y="231"/>
                  </a:lnTo>
                  <a:lnTo>
                    <a:pt x="89" y="230"/>
                  </a:lnTo>
                  <a:lnTo>
                    <a:pt x="89" y="230"/>
                  </a:lnTo>
                  <a:close/>
                  <a:moveTo>
                    <a:pt x="38" y="190"/>
                  </a:moveTo>
                  <a:lnTo>
                    <a:pt x="38" y="190"/>
                  </a:lnTo>
                  <a:lnTo>
                    <a:pt x="38" y="192"/>
                  </a:lnTo>
                  <a:lnTo>
                    <a:pt x="38" y="192"/>
                  </a:lnTo>
                  <a:lnTo>
                    <a:pt x="37" y="192"/>
                  </a:lnTo>
                  <a:lnTo>
                    <a:pt x="37" y="192"/>
                  </a:lnTo>
                  <a:lnTo>
                    <a:pt x="38" y="190"/>
                  </a:lnTo>
                  <a:close/>
                  <a:moveTo>
                    <a:pt x="35" y="185"/>
                  </a:moveTo>
                  <a:lnTo>
                    <a:pt x="35" y="187"/>
                  </a:lnTo>
                  <a:lnTo>
                    <a:pt x="35" y="189"/>
                  </a:lnTo>
                  <a:lnTo>
                    <a:pt x="34" y="190"/>
                  </a:lnTo>
                  <a:lnTo>
                    <a:pt x="32" y="192"/>
                  </a:lnTo>
                  <a:lnTo>
                    <a:pt x="32" y="189"/>
                  </a:lnTo>
                  <a:lnTo>
                    <a:pt x="34" y="187"/>
                  </a:lnTo>
                  <a:lnTo>
                    <a:pt x="35" y="187"/>
                  </a:lnTo>
                  <a:lnTo>
                    <a:pt x="35" y="185"/>
                  </a:lnTo>
                  <a:close/>
                  <a:moveTo>
                    <a:pt x="78" y="181"/>
                  </a:moveTo>
                  <a:lnTo>
                    <a:pt x="78" y="182"/>
                  </a:lnTo>
                  <a:lnTo>
                    <a:pt x="78" y="182"/>
                  </a:lnTo>
                  <a:lnTo>
                    <a:pt x="79" y="182"/>
                  </a:lnTo>
                  <a:lnTo>
                    <a:pt x="78" y="182"/>
                  </a:lnTo>
                  <a:lnTo>
                    <a:pt x="78" y="185"/>
                  </a:lnTo>
                  <a:lnTo>
                    <a:pt x="78" y="185"/>
                  </a:lnTo>
                  <a:lnTo>
                    <a:pt x="76" y="184"/>
                  </a:lnTo>
                  <a:lnTo>
                    <a:pt x="76" y="182"/>
                  </a:lnTo>
                  <a:lnTo>
                    <a:pt x="78" y="181"/>
                  </a:lnTo>
                  <a:lnTo>
                    <a:pt x="78" y="181"/>
                  </a:lnTo>
                  <a:close/>
                  <a:moveTo>
                    <a:pt x="21" y="146"/>
                  </a:moveTo>
                  <a:lnTo>
                    <a:pt x="23" y="146"/>
                  </a:lnTo>
                  <a:lnTo>
                    <a:pt x="23" y="148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1" y="148"/>
                  </a:lnTo>
                  <a:lnTo>
                    <a:pt x="19" y="146"/>
                  </a:lnTo>
                  <a:lnTo>
                    <a:pt x="21" y="146"/>
                  </a:lnTo>
                  <a:close/>
                  <a:moveTo>
                    <a:pt x="23" y="137"/>
                  </a:moveTo>
                  <a:lnTo>
                    <a:pt x="24" y="137"/>
                  </a:lnTo>
                  <a:lnTo>
                    <a:pt x="24" y="137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40"/>
                  </a:lnTo>
                  <a:lnTo>
                    <a:pt x="24" y="140"/>
                  </a:lnTo>
                  <a:lnTo>
                    <a:pt x="23" y="140"/>
                  </a:lnTo>
                  <a:lnTo>
                    <a:pt x="23" y="138"/>
                  </a:lnTo>
                  <a:lnTo>
                    <a:pt x="21" y="138"/>
                  </a:lnTo>
                  <a:lnTo>
                    <a:pt x="21" y="137"/>
                  </a:lnTo>
                  <a:lnTo>
                    <a:pt x="23" y="137"/>
                  </a:lnTo>
                  <a:lnTo>
                    <a:pt x="23" y="137"/>
                  </a:lnTo>
                  <a:close/>
                  <a:moveTo>
                    <a:pt x="18" y="130"/>
                  </a:moveTo>
                  <a:lnTo>
                    <a:pt x="19" y="130"/>
                  </a:lnTo>
                  <a:lnTo>
                    <a:pt x="19" y="134"/>
                  </a:lnTo>
                  <a:lnTo>
                    <a:pt x="18" y="132"/>
                  </a:lnTo>
                  <a:lnTo>
                    <a:pt x="18" y="132"/>
                  </a:lnTo>
                  <a:lnTo>
                    <a:pt x="18" y="130"/>
                  </a:lnTo>
                  <a:close/>
                  <a:moveTo>
                    <a:pt x="12" y="129"/>
                  </a:moveTo>
                  <a:lnTo>
                    <a:pt x="12" y="129"/>
                  </a:lnTo>
                  <a:lnTo>
                    <a:pt x="12" y="130"/>
                  </a:lnTo>
                  <a:lnTo>
                    <a:pt x="13" y="132"/>
                  </a:lnTo>
                  <a:lnTo>
                    <a:pt x="12" y="132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79" y="0"/>
                  </a:moveTo>
                  <a:lnTo>
                    <a:pt x="79" y="0"/>
                  </a:lnTo>
                  <a:lnTo>
                    <a:pt x="79" y="1"/>
                  </a:lnTo>
                  <a:lnTo>
                    <a:pt x="81" y="1"/>
                  </a:lnTo>
                  <a:lnTo>
                    <a:pt x="81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4" y="3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6" y="6"/>
                  </a:lnTo>
                  <a:lnTo>
                    <a:pt x="86" y="7"/>
                  </a:lnTo>
                  <a:lnTo>
                    <a:pt x="86" y="7"/>
                  </a:lnTo>
                  <a:lnTo>
                    <a:pt x="87" y="12"/>
                  </a:lnTo>
                  <a:lnTo>
                    <a:pt x="89" y="14"/>
                  </a:lnTo>
                  <a:lnTo>
                    <a:pt x="89" y="15"/>
                  </a:lnTo>
                  <a:lnTo>
                    <a:pt x="89" y="15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2" y="14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94" y="17"/>
                  </a:lnTo>
                  <a:lnTo>
                    <a:pt x="94" y="20"/>
                  </a:lnTo>
                  <a:lnTo>
                    <a:pt x="94" y="20"/>
                  </a:lnTo>
                  <a:lnTo>
                    <a:pt x="95" y="23"/>
                  </a:lnTo>
                  <a:lnTo>
                    <a:pt x="95" y="25"/>
                  </a:lnTo>
                  <a:lnTo>
                    <a:pt x="95" y="26"/>
                  </a:lnTo>
                  <a:lnTo>
                    <a:pt x="95" y="28"/>
                  </a:lnTo>
                  <a:lnTo>
                    <a:pt x="95" y="30"/>
                  </a:lnTo>
                  <a:lnTo>
                    <a:pt x="95" y="33"/>
                  </a:lnTo>
                  <a:lnTo>
                    <a:pt x="94" y="34"/>
                  </a:lnTo>
                  <a:lnTo>
                    <a:pt x="95" y="36"/>
                  </a:lnTo>
                  <a:lnTo>
                    <a:pt x="94" y="36"/>
                  </a:lnTo>
                  <a:lnTo>
                    <a:pt x="92" y="37"/>
                  </a:lnTo>
                  <a:lnTo>
                    <a:pt x="92" y="37"/>
                  </a:lnTo>
                  <a:lnTo>
                    <a:pt x="94" y="39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2" y="41"/>
                  </a:lnTo>
                  <a:lnTo>
                    <a:pt x="90" y="42"/>
                  </a:lnTo>
                  <a:lnTo>
                    <a:pt x="90" y="44"/>
                  </a:lnTo>
                  <a:lnTo>
                    <a:pt x="89" y="45"/>
                  </a:lnTo>
                  <a:lnTo>
                    <a:pt x="89" y="45"/>
                  </a:lnTo>
                  <a:lnTo>
                    <a:pt x="87" y="45"/>
                  </a:lnTo>
                  <a:lnTo>
                    <a:pt x="87" y="45"/>
                  </a:lnTo>
                  <a:lnTo>
                    <a:pt x="86" y="47"/>
                  </a:lnTo>
                  <a:lnTo>
                    <a:pt x="86" y="48"/>
                  </a:lnTo>
                  <a:lnTo>
                    <a:pt x="84" y="50"/>
                  </a:lnTo>
                  <a:lnTo>
                    <a:pt x="84" y="50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1" y="52"/>
                  </a:lnTo>
                  <a:lnTo>
                    <a:pt x="81" y="53"/>
                  </a:lnTo>
                  <a:lnTo>
                    <a:pt x="81" y="55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8"/>
                  </a:lnTo>
                  <a:lnTo>
                    <a:pt x="78" y="59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3"/>
                  </a:lnTo>
                  <a:lnTo>
                    <a:pt x="79" y="64"/>
                  </a:lnTo>
                  <a:lnTo>
                    <a:pt x="79" y="64"/>
                  </a:lnTo>
                  <a:lnTo>
                    <a:pt x="81" y="66"/>
                  </a:lnTo>
                  <a:lnTo>
                    <a:pt x="79" y="67"/>
                  </a:lnTo>
                  <a:lnTo>
                    <a:pt x="78" y="69"/>
                  </a:lnTo>
                  <a:lnTo>
                    <a:pt x="78" y="70"/>
                  </a:lnTo>
                  <a:lnTo>
                    <a:pt x="79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7" y="67"/>
                  </a:lnTo>
                  <a:lnTo>
                    <a:pt x="90" y="67"/>
                  </a:lnTo>
                  <a:lnTo>
                    <a:pt x="92" y="67"/>
                  </a:lnTo>
                  <a:lnTo>
                    <a:pt x="92" y="67"/>
                  </a:lnTo>
                  <a:lnTo>
                    <a:pt x="94" y="69"/>
                  </a:lnTo>
                  <a:lnTo>
                    <a:pt x="95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5" y="70"/>
                  </a:lnTo>
                  <a:lnTo>
                    <a:pt x="94" y="70"/>
                  </a:lnTo>
                  <a:lnTo>
                    <a:pt x="94" y="72"/>
                  </a:lnTo>
                  <a:lnTo>
                    <a:pt x="95" y="72"/>
                  </a:lnTo>
                  <a:lnTo>
                    <a:pt x="95" y="74"/>
                  </a:lnTo>
                  <a:lnTo>
                    <a:pt x="97" y="74"/>
                  </a:lnTo>
                  <a:lnTo>
                    <a:pt x="97" y="77"/>
                  </a:lnTo>
                  <a:lnTo>
                    <a:pt x="97" y="77"/>
                  </a:lnTo>
                  <a:lnTo>
                    <a:pt x="97" y="78"/>
                  </a:lnTo>
                  <a:lnTo>
                    <a:pt x="97" y="78"/>
                  </a:lnTo>
                  <a:lnTo>
                    <a:pt x="97" y="80"/>
                  </a:lnTo>
                  <a:lnTo>
                    <a:pt x="97" y="82"/>
                  </a:lnTo>
                  <a:lnTo>
                    <a:pt x="100" y="83"/>
                  </a:lnTo>
                  <a:lnTo>
                    <a:pt x="101" y="83"/>
                  </a:lnTo>
                  <a:lnTo>
                    <a:pt x="105" y="83"/>
                  </a:lnTo>
                  <a:lnTo>
                    <a:pt x="105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6" y="86"/>
                  </a:lnTo>
                  <a:lnTo>
                    <a:pt x="105" y="86"/>
                  </a:lnTo>
                  <a:lnTo>
                    <a:pt x="103" y="89"/>
                  </a:lnTo>
                  <a:lnTo>
                    <a:pt x="105" y="91"/>
                  </a:lnTo>
                  <a:lnTo>
                    <a:pt x="103" y="93"/>
                  </a:lnTo>
                  <a:lnTo>
                    <a:pt x="103" y="94"/>
                  </a:lnTo>
                  <a:lnTo>
                    <a:pt x="101" y="96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3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8" y="99"/>
                  </a:lnTo>
                  <a:lnTo>
                    <a:pt x="111" y="99"/>
                  </a:lnTo>
                  <a:lnTo>
                    <a:pt x="112" y="99"/>
                  </a:lnTo>
                  <a:lnTo>
                    <a:pt x="112" y="100"/>
                  </a:lnTo>
                  <a:lnTo>
                    <a:pt x="112" y="100"/>
                  </a:lnTo>
                  <a:lnTo>
                    <a:pt x="112" y="102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14" y="104"/>
                  </a:lnTo>
                  <a:lnTo>
                    <a:pt x="114" y="105"/>
                  </a:lnTo>
                  <a:lnTo>
                    <a:pt x="116" y="105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6" y="107"/>
                  </a:lnTo>
                  <a:lnTo>
                    <a:pt x="117" y="108"/>
                  </a:lnTo>
                  <a:lnTo>
                    <a:pt x="119" y="107"/>
                  </a:lnTo>
                  <a:lnTo>
                    <a:pt x="120" y="107"/>
                  </a:lnTo>
                  <a:lnTo>
                    <a:pt x="120" y="108"/>
                  </a:lnTo>
                  <a:lnTo>
                    <a:pt x="122" y="107"/>
                  </a:lnTo>
                  <a:lnTo>
                    <a:pt x="123" y="107"/>
                  </a:lnTo>
                  <a:lnTo>
                    <a:pt x="125" y="105"/>
                  </a:lnTo>
                  <a:lnTo>
                    <a:pt x="128" y="104"/>
                  </a:lnTo>
                  <a:lnTo>
                    <a:pt x="128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5"/>
                  </a:lnTo>
                  <a:lnTo>
                    <a:pt x="130" y="107"/>
                  </a:lnTo>
                  <a:lnTo>
                    <a:pt x="128" y="107"/>
                  </a:lnTo>
                  <a:lnTo>
                    <a:pt x="127" y="108"/>
                  </a:lnTo>
                  <a:lnTo>
                    <a:pt x="125" y="110"/>
                  </a:lnTo>
                  <a:lnTo>
                    <a:pt x="123" y="110"/>
                  </a:lnTo>
                  <a:lnTo>
                    <a:pt x="123" y="111"/>
                  </a:lnTo>
                  <a:lnTo>
                    <a:pt x="123" y="113"/>
                  </a:lnTo>
                  <a:lnTo>
                    <a:pt x="122" y="113"/>
                  </a:lnTo>
                  <a:lnTo>
                    <a:pt x="122" y="115"/>
                  </a:lnTo>
                  <a:lnTo>
                    <a:pt x="120" y="115"/>
                  </a:lnTo>
                  <a:lnTo>
                    <a:pt x="120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8"/>
                  </a:lnTo>
                  <a:lnTo>
                    <a:pt x="120" y="118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7" y="119"/>
                  </a:lnTo>
                  <a:lnTo>
                    <a:pt x="116" y="121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4" y="124"/>
                  </a:lnTo>
                  <a:lnTo>
                    <a:pt x="112" y="124"/>
                  </a:lnTo>
                  <a:lnTo>
                    <a:pt x="112" y="122"/>
                  </a:lnTo>
                  <a:lnTo>
                    <a:pt x="111" y="124"/>
                  </a:lnTo>
                  <a:lnTo>
                    <a:pt x="109" y="124"/>
                  </a:lnTo>
                  <a:lnTo>
                    <a:pt x="109" y="124"/>
                  </a:lnTo>
                  <a:lnTo>
                    <a:pt x="108" y="124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05" y="124"/>
                  </a:lnTo>
                  <a:lnTo>
                    <a:pt x="106" y="126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5" y="129"/>
                  </a:lnTo>
                  <a:lnTo>
                    <a:pt x="103" y="129"/>
                  </a:lnTo>
                  <a:lnTo>
                    <a:pt x="103" y="129"/>
                  </a:lnTo>
                  <a:lnTo>
                    <a:pt x="101" y="127"/>
                  </a:lnTo>
                  <a:lnTo>
                    <a:pt x="101" y="127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98" y="132"/>
                  </a:lnTo>
                  <a:lnTo>
                    <a:pt x="98" y="132"/>
                  </a:lnTo>
                  <a:lnTo>
                    <a:pt x="98" y="134"/>
                  </a:lnTo>
                  <a:lnTo>
                    <a:pt x="97" y="134"/>
                  </a:lnTo>
                  <a:lnTo>
                    <a:pt x="97" y="134"/>
                  </a:lnTo>
                  <a:lnTo>
                    <a:pt x="95" y="134"/>
                  </a:lnTo>
                  <a:lnTo>
                    <a:pt x="92" y="134"/>
                  </a:lnTo>
                  <a:lnTo>
                    <a:pt x="90" y="134"/>
                  </a:lnTo>
                  <a:lnTo>
                    <a:pt x="90" y="134"/>
                  </a:lnTo>
                  <a:lnTo>
                    <a:pt x="89" y="134"/>
                  </a:lnTo>
                  <a:lnTo>
                    <a:pt x="87" y="134"/>
                  </a:lnTo>
                  <a:lnTo>
                    <a:pt x="86" y="134"/>
                  </a:lnTo>
                  <a:lnTo>
                    <a:pt x="86" y="134"/>
                  </a:lnTo>
                  <a:lnTo>
                    <a:pt x="84" y="134"/>
                  </a:lnTo>
                  <a:lnTo>
                    <a:pt x="84" y="135"/>
                  </a:lnTo>
                  <a:lnTo>
                    <a:pt x="82" y="135"/>
                  </a:lnTo>
                  <a:lnTo>
                    <a:pt x="82" y="138"/>
                  </a:lnTo>
                  <a:lnTo>
                    <a:pt x="81" y="140"/>
                  </a:lnTo>
                  <a:lnTo>
                    <a:pt x="81" y="143"/>
                  </a:lnTo>
                  <a:lnTo>
                    <a:pt x="81" y="145"/>
                  </a:lnTo>
                  <a:lnTo>
                    <a:pt x="81" y="146"/>
                  </a:lnTo>
                  <a:lnTo>
                    <a:pt x="81" y="149"/>
                  </a:lnTo>
                  <a:lnTo>
                    <a:pt x="81" y="151"/>
                  </a:lnTo>
                  <a:lnTo>
                    <a:pt x="81" y="151"/>
                  </a:lnTo>
                  <a:lnTo>
                    <a:pt x="79" y="151"/>
                  </a:lnTo>
                  <a:lnTo>
                    <a:pt x="78" y="151"/>
                  </a:lnTo>
                  <a:lnTo>
                    <a:pt x="78" y="152"/>
                  </a:lnTo>
                  <a:lnTo>
                    <a:pt x="78" y="152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6" y="152"/>
                  </a:lnTo>
                  <a:lnTo>
                    <a:pt x="76" y="154"/>
                  </a:lnTo>
                  <a:lnTo>
                    <a:pt x="78" y="156"/>
                  </a:lnTo>
                  <a:lnTo>
                    <a:pt x="79" y="154"/>
                  </a:lnTo>
                  <a:lnTo>
                    <a:pt x="79" y="156"/>
                  </a:lnTo>
                  <a:lnTo>
                    <a:pt x="79" y="156"/>
                  </a:lnTo>
                  <a:lnTo>
                    <a:pt x="79" y="157"/>
                  </a:lnTo>
                  <a:lnTo>
                    <a:pt x="81" y="159"/>
                  </a:lnTo>
                  <a:lnTo>
                    <a:pt x="81" y="160"/>
                  </a:lnTo>
                  <a:lnTo>
                    <a:pt x="79" y="162"/>
                  </a:lnTo>
                  <a:lnTo>
                    <a:pt x="81" y="162"/>
                  </a:lnTo>
                  <a:lnTo>
                    <a:pt x="81" y="162"/>
                  </a:lnTo>
                  <a:lnTo>
                    <a:pt x="81" y="163"/>
                  </a:lnTo>
                  <a:lnTo>
                    <a:pt x="84" y="167"/>
                  </a:lnTo>
                  <a:lnTo>
                    <a:pt x="86" y="168"/>
                  </a:lnTo>
                  <a:lnTo>
                    <a:pt x="87" y="170"/>
                  </a:lnTo>
                  <a:lnTo>
                    <a:pt x="89" y="171"/>
                  </a:lnTo>
                  <a:lnTo>
                    <a:pt x="90" y="174"/>
                  </a:lnTo>
                  <a:lnTo>
                    <a:pt x="92" y="176"/>
                  </a:lnTo>
                  <a:lnTo>
                    <a:pt x="92" y="178"/>
                  </a:lnTo>
                  <a:lnTo>
                    <a:pt x="92" y="179"/>
                  </a:lnTo>
                  <a:lnTo>
                    <a:pt x="92" y="181"/>
                  </a:lnTo>
                  <a:lnTo>
                    <a:pt x="94" y="181"/>
                  </a:lnTo>
                  <a:lnTo>
                    <a:pt x="94" y="184"/>
                  </a:lnTo>
                  <a:lnTo>
                    <a:pt x="95" y="184"/>
                  </a:lnTo>
                  <a:lnTo>
                    <a:pt x="97" y="182"/>
                  </a:lnTo>
                  <a:lnTo>
                    <a:pt x="97" y="182"/>
                  </a:lnTo>
                  <a:lnTo>
                    <a:pt x="97" y="184"/>
                  </a:lnTo>
                  <a:lnTo>
                    <a:pt x="97" y="184"/>
                  </a:lnTo>
                  <a:lnTo>
                    <a:pt x="97" y="185"/>
                  </a:lnTo>
                  <a:lnTo>
                    <a:pt x="97" y="185"/>
                  </a:lnTo>
                  <a:lnTo>
                    <a:pt x="94" y="189"/>
                  </a:lnTo>
                  <a:lnTo>
                    <a:pt x="92" y="190"/>
                  </a:lnTo>
                  <a:lnTo>
                    <a:pt x="92" y="192"/>
                  </a:lnTo>
                  <a:lnTo>
                    <a:pt x="92" y="195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0" y="198"/>
                  </a:lnTo>
                  <a:lnTo>
                    <a:pt x="89" y="200"/>
                  </a:lnTo>
                  <a:lnTo>
                    <a:pt x="89" y="200"/>
                  </a:lnTo>
                  <a:lnTo>
                    <a:pt x="87" y="200"/>
                  </a:lnTo>
                  <a:lnTo>
                    <a:pt x="87" y="201"/>
                  </a:lnTo>
                  <a:lnTo>
                    <a:pt x="87" y="201"/>
                  </a:lnTo>
                  <a:lnTo>
                    <a:pt x="87" y="204"/>
                  </a:lnTo>
                  <a:lnTo>
                    <a:pt x="87" y="206"/>
                  </a:lnTo>
                  <a:lnTo>
                    <a:pt x="89" y="208"/>
                  </a:lnTo>
                  <a:lnTo>
                    <a:pt x="90" y="209"/>
                  </a:lnTo>
                  <a:lnTo>
                    <a:pt x="92" y="211"/>
                  </a:lnTo>
                  <a:lnTo>
                    <a:pt x="92" y="212"/>
                  </a:lnTo>
                  <a:lnTo>
                    <a:pt x="95" y="215"/>
                  </a:lnTo>
                  <a:lnTo>
                    <a:pt x="98" y="217"/>
                  </a:lnTo>
                  <a:lnTo>
                    <a:pt x="100" y="219"/>
                  </a:lnTo>
                  <a:lnTo>
                    <a:pt x="100" y="220"/>
                  </a:lnTo>
                  <a:lnTo>
                    <a:pt x="101" y="222"/>
                  </a:lnTo>
                  <a:lnTo>
                    <a:pt x="101" y="225"/>
                  </a:lnTo>
                  <a:lnTo>
                    <a:pt x="101" y="225"/>
                  </a:lnTo>
                  <a:lnTo>
                    <a:pt x="101" y="230"/>
                  </a:lnTo>
                  <a:lnTo>
                    <a:pt x="101" y="230"/>
                  </a:lnTo>
                  <a:lnTo>
                    <a:pt x="100" y="231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1" y="234"/>
                  </a:lnTo>
                  <a:lnTo>
                    <a:pt x="101" y="236"/>
                  </a:lnTo>
                  <a:lnTo>
                    <a:pt x="103" y="237"/>
                  </a:lnTo>
                  <a:lnTo>
                    <a:pt x="105" y="239"/>
                  </a:lnTo>
                  <a:lnTo>
                    <a:pt x="105" y="239"/>
                  </a:lnTo>
                  <a:lnTo>
                    <a:pt x="105" y="241"/>
                  </a:lnTo>
                  <a:lnTo>
                    <a:pt x="105" y="242"/>
                  </a:lnTo>
                  <a:lnTo>
                    <a:pt x="105" y="242"/>
                  </a:lnTo>
                  <a:lnTo>
                    <a:pt x="106" y="244"/>
                  </a:lnTo>
                  <a:lnTo>
                    <a:pt x="106" y="245"/>
                  </a:lnTo>
                  <a:lnTo>
                    <a:pt x="108" y="250"/>
                  </a:lnTo>
                  <a:lnTo>
                    <a:pt x="108" y="252"/>
                  </a:lnTo>
                  <a:lnTo>
                    <a:pt x="108" y="252"/>
                  </a:lnTo>
                  <a:lnTo>
                    <a:pt x="106" y="253"/>
                  </a:lnTo>
                  <a:lnTo>
                    <a:pt x="106" y="253"/>
                  </a:lnTo>
                  <a:lnTo>
                    <a:pt x="105" y="253"/>
                  </a:lnTo>
                  <a:lnTo>
                    <a:pt x="105" y="256"/>
                  </a:lnTo>
                  <a:lnTo>
                    <a:pt x="101" y="261"/>
                  </a:lnTo>
                  <a:lnTo>
                    <a:pt x="100" y="263"/>
                  </a:lnTo>
                  <a:lnTo>
                    <a:pt x="97" y="264"/>
                  </a:lnTo>
                  <a:lnTo>
                    <a:pt x="95" y="266"/>
                  </a:lnTo>
                  <a:lnTo>
                    <a:pt x="95" y="267"/>
                  </a:lnTo>
                  <a:lnTo>
                    <a:pt x="95" y="267"/>
                  </a:lnTo>
                  <a:lnTo>
                    <a:pt x="95" y="269"/>
                  </a:lnTo>
                  <a:lnTo>
                    <a:pt x="95" y="271"/>
                  </a:lnTo>
                  <a:lnTo>
                    <a:pt x="95" y="271"/>
                  </a:lnTo>
                  <a:lnTo>
                    <a:pt x="95" y="272"/>
                  </a:lnTo>
                  <a:lnTo>
                    <a:pt x="95" y="274"/>
                  </a:lnTo>
                  <a:lnTo>
                    <a:pt x="94" y="274"/>
                  </a:lnTo>
                  <a:lnTo>
                    <a:pt x="92" y="275"/>
                  </a:lnTo>
                  <a:lnTo>
                    <a:pt x="92" y="275"/>
                  </a:lnTo>
                  <a:lnTo>
                    <a:pt x="92" y="274"/>
                  </a:lnTo>
                  <a:lnTo>
                    <a:pt x="92" y="271"/>
                  </a:lnTo>
                  <a:lnTo>
                    <a:pt x="90" y="266"/>
                  </a:lnTo>
                  <a:lnTo>
                    <a:pt x="92" y="266"/>
                  </a:lnTo>
                  <a:lnTo>
                    <a:pt x="92" y="266"/>
                  </a:lnTo>
                  <a:lnTo>
                    <a:pt x="94" y="264"/>
                  </a:lnTo>
                  <a:lnTo>
                    <a:pt x="94" y="263"/>
                  </a:lnTo>
                  <a:lnTo>
                    <a:pt x="94" y="260"/>
                  </a:lnTo>
                  <a:lnTo>
                    <a:pt x="95" y="258"/>
                  </a:lnTo>
                  <a:lnTo>
                    <a:pt x="95" y="256"/>
                  </a:lnTo>
                  <a:lnTo>
                    <a:pt x="95" y="255"/>
                  </a:lnTo>
                  <a:lnTo>
                    <a:pt x="95" y="255"/>
                  </a:lnTo>
                  <a:lnTo>
                    <a:pt x="95" y="253"/>
                  </a:lnTo>
                  <a:lnTo>
                    <a:pt x="95" y="252"/>
                  </a:lnTo>
                  <a:lnTo>
                    <a:pt x="97" y="252"/>
                  </a:lnTo>
                  <a:lnTo>
                    <a:pt x="97" y="252"/>
                  </a:lnTo>
                  <a:lnTo>
                    <a:pt x="97" y="250"/>
                  </a:lnTo>
                  <a:lnTo>
                    <a:pt x="95" y="252"/>
                  </a:lnTo>
                  <a:lnTo>
                    <a:pt x="94" y="252"/>
                  </a:lnTo>
                  <a:lnTo>
                    <a:pt x="94" y="250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5" y="249"/>
                  </a:lnTo>
                  <a:lnTo>
                    <a:pt x="95" y="247"/>
                  </a:lnTo>
                  <a:lnTo>
                    <a:pt x="94" y="245"/>
                  </a:lnTo>
                  <a:lnTo>
                    <a:pt x="95" y="244"/>
                  </a:lnTo>
                  <a:lnTo>
                    <a:pt x="94" y="244"/>
                  </a:lnTo>
                  <a:lnTo>
                    <a:pt x="94" y="244"/>
                  </a:lnTo>
                  <a:lnTo>
                    <a:pt x="94" y="242"/>
                  </a:lnTo>
                  <a:lnTo>
                    <a:pt x="94" y="242"/>
                  </a:lnTo>
                  <a:lnTo>
                    <a:pt x="94" y="241"/>
                  </a:lnTo>
                  <a:lnTo>
                    <a:pt x="94" y="239"/>
                  </a:lnTo>
                  <a:lnTo>
                    <a:pt x="94" y="237"/>
                  </a:lnTo>
                  <a:lnTo>
                    <a:pt x="94" y="236"/>
                  </a:lnTo>
                  <a:lnTo>
                    <a:pt x="94" y="234"/>
                  </a:lnTo>
                  <a:lnTo>
                    <a:pt x="94" y="233"/>
                  </a:lnTo>
                  <a:lnTo>
                    <a:pt x="94" y="231"/>
                  </a:lnTo>
                  <a:lnTo>
                    <a:pt x="92" y="228"/>
                  </a:lnTo>
                  <a:lnTo>
                    <a:pt x="90" y="226"/>
                  </a:lnTo>
                  <a:lnTo>
                    <a:pt x="87" y="222"/>
                  </a:lnTo>
                  <a:lnTo>
                    <a:pt x="89" y="220"/>
                  </a:lnTo>
                  <a:lnTo>
                    <a:pt x="87" y="219"/>
                  </a:lnTo>
                  <a:lnTo>
                    <a:pt x="87" y="219"/>
                  </a:lnTo>
                  <a:lnTo>
                    <a:pt x="87" y="223"/>
                  </a:lnTo>
                  <a:lnTo>
                    <a:pt x="86" y="222"/>
                  </a:lnTo>
                  <a:lnTo>
                    <a:pt x="86" y="220"/>
                  </a:lnTo>
                  <a:lnTo>
                    <a:pt x="86" y="219"/>
                  </a:lnTo>
                  <a:lnTo>
                    <a:pt x="86" y="215"/>
                  </a:lnTo>
                  <a:lnTo>
                    <a:pt x="84" y="214"/>
                  </a:lnTo>
                  <a:lnTo>
                    <a:pt x="84" y="211"/>
                  </a:lnTo>
                  <a:lnTo>
                    <a:pt x="82" y="209"/>
                  </a:lnTo>
                  <a:lnTo>
                    <a:pt x="84" y="208"/>
                  </a:lnTo>
                  <a:lnTo>
                    <a:pt x="84" y="209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1" y="201"/>
                  </a:lnTo>
                  <a:lnTo>
                    <a:pt x="81" y="200"/>
                  </a:lnTo>
                  <a:lnTo>
                    <a:pt x="81" y="197"/>
                  </a:lnTo>
                  <a:lnTo>
                    <a:pt x="81" y="190"/>
                  </a:lnTo>
                  <a:lnTo>
                    <a:pt x="78" y="189"/>
                  </a:lnTo>
                  <a:lnTo>
                    <a:pt x="79" y="187"/>
                  </a:lnTo>
                  <a:lnTo>
                    <a:pt x="79" y="185"/>
                  </a:lnTo>
                  <a:lnTo>
                    <a:pt x="79" y="182"/>
                  </a:lnTo>
                  <a:lnTo>
                    <a:pt x="79" y="181"/>
                  </a:lnTo>
                  <a:lnTo>
                    <a:pt x="81" y="181"/>
                  </a:lnTo>
                  <a:lnTo>
                    <a:pt x="79" y="181"/>
                  </a:lnTo>
                  <a:lnTo>
                    <a:pt x="79" y="181"/>
                  </a:lnTo>
                  <a:lnTo>
                    <a:pt x="78" y="181"/>
                  </a:lnTo>
                  <a:lnTo>
                    <a:pt x="76" y="181"/>
                  </a:lnTo>
                  <a:lnTo>
                    <a:pt x="75" y="179"/>
                  </a:lnTo>
                  <a:lnTo>
                    <a:pt x="75" y="178"/>
                  </a:lnTo>
                  <a:lnTo>
                    <a:pt x="73" y="176"/>
                  </a:lnTo>
                  <a:lnTo>
                    <a:pt x="73" y="173"/>
                  </a:lnTo>
                  <a:lnTo>
                    <a:pt x="73" y="173"/>
                  </a:lnTo>
                  <a:lnTo>
                    <a:pt x="71" y="171"/>
                  </a:lnTo>
                  <a:lnTo>
                    <a:pt x="71" y="171"/>
                  </a:lnTo>
                  <a:lnTo>
                    <a:pt x="70" y="170"/>
                  </a:lnTo>
                  <a:lnTo>
                    <a:pt x="68" y="168"/>
                  </a:lnTo>
                  <a:lnTo>
                    <a:pt x="68" y="170"/>
                  </a:lnTo>
                  <a:lnTo>
                    <a:pt x="68" y="170"/>
                  </a:lnTo>
                  <a:lnTo>
                    <a:pt x="68" y="171"/>
                  </a:lnTo>
                  <a:lnTo>
                    <a:pt x="68" y="173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65" y="181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59" y="181"/>
                  </a:lnTo>
                  <a:lnTo>
                    <a:pt x="59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9"/>
                  </a:lnTo>
                  <a:lnTo>
                    <a:pt x="59" y="181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7" y="184"/>
                  </a:lnTo>
                  <a:lnTo>
                    <a:pt x="57" y="184"/>
                  </a:lnTo>
                  <a:lnTo>
                    <a:pt x="56" y="184"/>
                  </a:lnTo>
                  <a:lnTo>
                    <a:pt x="56" y="184"/>
                  </a:lnTo>
                  <a:lnTo>
                    <a:pt x="56" y="185"/>
                  </a:lnTo>
                  <a:lnTo>
                    <a:pt x="53" y="187"/>
                  </a:lnTo>
                  <a:lnTo>
                    <a:pt x="51" y="187"/>
                  </a:lnTo>
                  <a:lnTo>
                    <a:pt x="51" y="189"/>
                  </a:lnTo>
                  <a:lnTo>
                    <a:pt x="49" y="192"/>
                  </a:lnTo>
                  <a:lnTo>
                    <a:pt x="46" y="193"/>
                  </a:lnTo>
                  <a:lnTo>
                    <a:pt x="46" y="193"/>
                  </a:lnTo>
                  <a:lnTo>
                    <a:pt x="45" y="192"/>
                  </a:lnTo>
                  <a:lnTo>
                    <a:pt x="46" y="190"/>
                  </a:lnTo>
                  <a:lnTo>
                    <a:pt x="46" y="189"/>
                  </a:lnTo>
                  <a:lnTo>
                    <a:pt x="46" y="187"/>
                  </a:lnTo>
                  <a:lnTo>
                    <a:pt x="46" y="189"/>
                  </a:lnTo>
                  <a:lnTo>
                    <a:pt x="45" y="190"/>
                  </a:lnTo>
                  <a:lnTo>
                    <a:pt x="43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40" y="189"/>
                  </a:lnTo>
                  <a:lnTo>
                    <a:pt x="40" y="189"/>
                  </a:lnTo>
                  <a:lnTo>
                    <a:pt x="40" y="187"/>
                  </a:lnTo>
                  <a:lnTo>
                    <a:pt x="40" y="187"/>
                  </a:lnTo>
                  <a:lnTo>
                    <a:pt x="40" y="185"/>
                  </a:lnTo>
                  <a:lnTo>
                    <a:pt x="38" y="187"/>
                  </a:lnTo>
                  <a:lnTo>
                    <a:pt x="38" y="189"/>
                  </a:lnTo>
                  <a:lnTo>
                    <a:pt x="38" y="189"/>
                  </a:lnTo>
                  <a:lnTo>
                    <a:pt x="37" y="190"/>
                  </a:lnTo>
                  <a:lnTo>
                    <a:pt x="37" y="189"/>
                  </a:lnTo>
                  <a:lnTo>
                    <a:pt x="37" y="187"/>
                  </a:lnTo>
                  <a:lnTo>
                    <a:pt x="37" y="187"/>
                  </a:lnTo>
                  <a:lnTo>
                    <a:pt x="37" y="185"/>
                  </a:lnTo>
                  <a:lnTo>
                    <a:pt x="37" y="182"/>
                  </a:lnTo>
                  <a:lnTo>
                    <a:pt x="37" y="182"/>
                  </a:lnTo>
                  <a:lnTo>
                    <a:pt x="37" y="181"/>
                  </a:lnTo>
                  <a:lnTo>
                    <a:pt x="37" y="182"/>
                  </a:lnTo>
                  <a:lnTo>
                    <a:pt x="37" y="184"/>
                  </a:lnTo>
                  <a:lnTo>
                    <a:pt x="35" y="184"/>
                  </a:lnTo>
                  <a:lnTo>
                    <a:pt x="35" y="184"/>
                  </a:lnTo>
                  <a:lnTo>
                    <a:pt x="34" y="185"/>
                  </a:lnTo>
                  <a:lnTo>
                    <a:pt x="34" y="187"/>
                  </a:lnTo>
                  <a:lnTo>
                    <a:pt x="30" y="189"/>
                  </a:lnTo>
                  <a:lnTo>
                    <a:pt x="30" y="189"/>
                  </a:lnTo>
                  <a:lnTo>
                    <a:pt x="30" y="187"/>
                  </a:lnTo>
                  <a:lnTo>
                    <a:pt x="30" y="181"/>
                  </a:lnTo>
                  <a:lnTo>
                    <a:pt x="32" y="181"/>
                  </a:lnTo>
                  <a:lnTo>
                    <a:pt x="32" y="179"/>
                  </a:lnTo>
                  <a:lnTo>
                    <a:pt x="32" y="176"/>
                  </a:lnTo>
                  <a:lnTo>
                    <a:pt x="34" y="174"/>
                  </a:lnTo>
                  <a:lnTo>
                    <a:pt x="34" y="171"/>
                  </a:lnTo>
                  <a:lnTo>
                    <a:pt x="34" y="171"/>
                  </a:lnTo>
                  <a:lnTo>
                    <a:pt x="35" y="170"/>
                  </a:lnTo>
                  <a:lnTo>
                    <a:pt x="35" y="165"/>
                  </a:lnTo>
                  <a:lnTo>
                    <a:pt x="35" y="163"/>
                  </a:lnTo>
                  <a:lnTo>
                    <a:pt x="34" y="162"/>
                  </a:lnTo>
                  <a:lnTo>
                    <a:pt x="34" y="156"/>
                  </a:lnTo>
                  <a:lnTo>
                    <a:pt x="30" y="152"/>
                  </a:lnTo>
                  <a:lnTo>
                    <a:pt x="30" y="151"/>
                  </a:lnTo>
                  <a:lnTo>
                    <a:pt x="29" y="148"/>
                  </a:lnTo>
                  <a:lnTo>
                    <a:pt x="30" y="148"/>
                  </a:lnTo>
                  <a:lnTo>
                    <a:pt x="27" y="146"/>
                  </a:lnTo>
                  <a:lnTo>
                    <a:pt x="27" y="146"/>
                  </a:lnTo>
                  <a:lnTo>
                    <a:pt x="27" y="143"/>
                  </a:lnTo>
                  <a:lnTo>
                    <a:pt x="27" y="140"/>
                  </a:lnTo>
                  <a:lnTo>
                    <a:pt x="27" y="140"/>
                  </a:lnTo>
                  <a:lnTo>
                    <a:pt x="27" y="141"/>
                  </a:lnTo>
                  <a:lnTo>
                    <a:pt x="26" y="143"/>
                  </a:lnTo>
                  <a:lnTo>
                    <a:pt x="26" y="145"/>
                  </a:lnTo>
                  <a:lnTo>
                    <a:pt x="26" y="145"/>
                  </a:lnTo>
                  <a:lnTo>
                    <a:pt x="26" y="146"/>
                  </a:lnTo>
                  <a:lnTo>
                    <a:pt x="24" y="145"/>
                  </a:lnTo>
                  <a:lnTo>
                    <a:pt x="23" y="145"/>
                  </a:lnTo>
                  <a:lnTo>
                    <a:pt x="21" y="141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21" y="138"/>
                  </a:lnTo>
                  <a:lnTo>
                    <a:pt x="23" y="140"/>
                  </a:lnTo>
                  <a:lnTo>
                    <a:pt x="24" y="141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27" y="138"/>
                  </a:lnTo>
                  <a:lnTo>
                    <a:pt x="26" y="137"/>
                  </a:lnTo>
                  <a:lnTo>
                    <a:pt x="26" y="137"/>
                  </a:lnTo>
                  <a:lnTo>
                    <a:pt x="24" y="137"/>
                  </a:lnTo>
                  <a:lnTo>
                    <a:pt x="23" y="135"/>
                  </a:lnTo>
                  <a:lnTo>
                    <a:pt x="23" y="135"/>
                  </a:lnTo>
                  <a:lnTo>
                    <a:pt x="23" y="134"/>
                  </a:lnTo>
                  <a:lnTo>
                    <a:pt x="23" y="134"/>
                  </a:lnTo>
                  <a:lnTo>
                    <a:pt x="21" y="134"/>
                  </a:lnTo>
                  <a:lnTo>
                    <a:pt x="21" y="132"/>
                  </a:lnTo>
                  <a:lnTo>
                    <a:pt x="23" y="130"/>
                  </a:lnTo>
                  <a:lnTo>
                    <a:pt x="21" y="130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6" y="129"/>
                  </a:lnTo>
                  <a:lnTo>
                    <a:pt x="15" y="129"/>
                  </a:lnTo>
                  <a:lnTo>
                    <a:pt x="15" y="130"/>
                  </a:lnTo>
                  <a:lnTo>
                    <a:pt x="15" y="132"/>
                  </a:lnTo>
                  <a:lnTo>
                    <a:pt x="15" y="132"/>
                  </a:lnTo>
                  <a:lnTo>
                    <a:pt x="12" y="129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2" y="126"/>
                  </a:lnTo>
                  <a:lnTo>
                    <a:pt x="10" y="127"/>
                  </a:lnTo>
                  <a:lnTo>
                    <a:pt x="10" y="127"/>
                  </a:lnTo>
                  <a:lnTo>
                    <a:pt x="8" y="126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10" y="124"/>
                  </a:lnTo>
                  <a:lnTo>
                    <a:pt x="10" y="124"/>
                  </a:lnTo>
                  <a:lnTo>
                    <a:pt x="8" y="122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8" y="122"/>
                  </a:lnTo>
                  <a:lnTo>
                    <a:pt x="8" y="126"/>
                  </a:lnTo>
                  <a:lnTo>
                    <a:pt x="7" y="122"/>
                  </a:lnTo>
                  <a:lnTo>
                    <a:pt x="4" y="119"/>
                  </a:lnTo>
                  <a:lnTo>
                    <a:pt x="2" y="118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3"/>
                  </a:lnTo>
                  <a:lnTo>
                    <a:pt x="0" y="113"/>
                  </a:lnTo>
                  <a:lnTo>
                    <a:pt x="0" y="111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4" y="108"/>
                  </a:lnTo>
                  <a:lnTo>
                    <a:pt x="5" y="108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07"/>
                  </a:lnTo>
                  <a:lnTo>
                    <a:pt x="7" y="105"/>
                  </a:lnTo>
                  <a:lnTo>
                    <a:pt x="7" y="100"/>
                  </a:lnTo>
                  <a:lnTo>
                    <a:pt x="5" y="100"/>
                  </a:lnTo>
                  <a:lnTo>
                    <a:pt x="7" y="99"/>
                  </a:lnTo>
                  <a:lnTo>
                    <a:pt x="7" y="99"/>
                  </a:lnTo>
                  <a:lnTo>
                    <a:pt x="7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10" y="99"/>
                  </a:lnTo>
                  <a:lnTo>
                    <a:pt x="12" y="100"/>
                  </a:lnTo>
                  <a:lnTo>
                    <a:pt x="12" y="99"/>
                  </a:lnTo>
                  <a:lnTo>
                    <a:pt x="13" y="97"/>
                  </a:lnTo>
                  <a:lnTo>
                    <a:pt x="13" y="97"/>
                  </a:lnTo>
                  <a:lnTo>
                    <a:pt x="13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4"/>
                  </a:lnTo>
                  <a:lnTo>
                    <a:pt x="13" y="91"/>
                  </a:lnTo>
                  <a:lnTo>
                    <a:pt x="13" y="89"/>
                  </a:lnTo>
                  <a:lnTo>
                    <a:pt x="13" y="89"/>
                  </a:lnTo>
                  <a:lnTo>
                    <a:pt x="13" y="88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6" y="85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18" y="83"/>
                  </a:lnTo>
                  <a:lnTo>
                    <a:pt x="18" y="80"/>
                  </a:lnTo>
                  <a:lnTo>
                    <a:pt x="18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6" y="69"/>
                  </a:lnTo>
                  <a:lnTo>
                    <a:pt x="16" y="69"/>
                  </a:lnTo>
                  <a:lnTo>
                    <a:pt x="18" y="67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3" y="69"/>
                  </a:lnTo>
                  <a:lnTo>
                    <a:pt x="23" y="69"/>
                  </a:lnTo>
                  <a:lnTo>
                    <a:pt x="24" y="70"/>
                  </a:lnTo>
                  <a:lnTo>
                    <a:pt x="27" y="70"/>
                  </a:lnTo>
                  <a:lnTo>
                    <a:pt x="27" y="70"/>
                  </a:lnTo>
                  <a:lnTo>
                    <a:pt x="29" y="70"/>
                  </a:lnTo>
                  <a:lnTo>
                    <a:pt x="29" y="69"/>
                  </a:lnTo>
                  <a:lnTo>
                    <a:pt x="30" y="67"/>
                  </a:lnTo>
                  <a:lnTo>
                    <a:pt x="30" y="64"/>
                  </a:lnTo>
                  <a:lnTo>
                    <a:pt x="32" y="63"/>
                  </a:lnTo>
                  <a:lnTo>
                    <a:pt x="32" y="61"/>
                  </a:lnTo>
                  <a:lnTo>
                    <a:pt x="34" y="59"/>
                  </a:lnTo>
                  <a:lnTo>
                    <a:pt x="35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3"/>
                  </a:lnTo>
                  <a:lnTo>
                    <a:pt x="37" y="52"/>
                  </a:lnTo>
                  <a:lnTo>
                    <a:pt x="35" y="52"/>
                  </a:lnTo>
                  <a:lnTo>
                    <a:pt x="35" y="52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7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40" y="44"/>
                  </a:lnTo>
                  <a:lnTo>
                    <a:pt x="41" y="42"/>
                  </a:lnTo>
                  <a:lnTo>
                    <a:pt x="41" y="41"/>
                  </a:lnTo>
                  <a:lnTo>
                    <a:pt x="41" y="39"/>
                  </a:lnTo>
                  <a:lnTo>
                    <a:pt x="43" y="39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1" y="36"/>
                  </a:lnTo>
                  <a:lnTo>
                    <a:pt x="41" y="33"/>
                  </a:lnTo>
                  <a:lnTo>
                    <a:pt x="41" y="31"/>
                  </a:lnTo>
                  <a:lnTo>
                    <a:pt x="43" y="31"/>
                  </a:lnTo>
                  <a:lnTo>
                    <a:pt x="43" y="30"/>
                  </a:lnTo>
                  <a:lnTo>
                    <a:pt x="45" y="28"/>
                  </a:lnTo>
                  <a:lnTo>
                    <a:pt x="46" y="28"/>
                  </a:lnTo>
                  <a:lnTo>
                    <a:pt x="48" y="26"/>
                  </a:lnTo>
                  <a:lnTo>
                    <a:pt x="51" y="23"/>
                  </a:lnTo>
                  <a:lnTo>
                    <a:pt x="53" y="23"/>
                  </a:lnTo>
                  <a:lnTo>
                    <a:pt x="54" y="23"/>
                  </a:lnTo>
                  <a:lnTo>
                    <a:pt x="56" y="22"/>
                  </a:lnTo>
                  <a:lnTo>
                    <a:pt x="56" y="20"/>
                  </a:lnTo>
                  <a:lnTo>
                    <a:pt x="59" y="18"/>
                  </a:lnTo>
                  <a:lnTo>
                    <a:pt x="59" y="18"/>
                  </a:lnTo>
                  <a:lnTo>
                    <a:pt x="65" y="18"/>
                  </a:lnTo>
                  <a:lnTo>
                    <a:pt x="67" y="18"/>
                  </a:lnTo>
                  <a:lnTo>
                    <a:pt x="67" y="18"/>
                  </a:lnTo>
                  <a:lnTo>
                    <a:pt x="68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20"/>
                  </a:lnTo>
                  <a:lnTo>
                    <a:pt x="68" y="17"/>
                  </a:lnTo>
                  <a:lnTo>
                    <a:pt x="68" y="15"/>
                  </a:lnTo>
                  <a:lnTo>
                    <a:pt x="68" y="14"/>
                  </a:lnTo>
                  <a:lnTo>
                    <a:pt x="68" y="14"/>
                  </a:lnTo>
                  <a:lnTo>
                    <a:pt x="70" y="12"/>
                  </a:lnTo>
                  <a:lnTo>
                    <a:pt x="71" y="12"/>
                  </a:lnTo>
                  <a:lnTo>
                    <a:pt x="73" y="11"/>
                  </a:lnTo>
                  <a:lnTo>
                    <a:pt x="73" y="9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7"/>
                  </a:lnTo>
                  <a:lnTo>
                    <a:pt x="75" y="6"/>
                  </a:lnTo>
                  <a:lnTo>
                    <a:pt x="75" y="6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6" y="3"/>
                  </a:lnTo>
                  <a:lnTo>
                    <a:pt x="76" y="1"/>
                  </a:lnTo>
                  <a:lnTo>
                    <a:pt x="78" y="1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0" name="Freeform 196">
              <a:extLst>
                <a:ext uri="{FF2B5EF4-FFF2-40B4-BE49-F238E27FC236}">
                  <a16:creationId xmlns:a16="http://schemas.microsoft.com/office/drawing/2014/main" id="{82B56428-9FDC-4A5D-BFDB-E0D7912F91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71873" y="4211254"/>
              <a:ext cx="553579" cy="181278"/>
            </a:xfrm>
            <a:custGeom>
              <a:avLst/>
              <a:gdLst>
                <a:gd name="T0" fmla="*/ 168 w 284"/>
                <a:gd name="T1" fmla="*/ 71 h 93"/>
                <a:gd name="T2" fmla="*/ 64 w 284"/>
                <a:gd name="T3" fmla="*/ 66 h 93"/>
                <a:gd name="T4" fmla="*/ 23 w 284"/>
                <a:gd name="T5" fmla="*/ 61 h 93"/>
                <a:gd name="T6" fmla="*/ 260 w 284"/>
                <a:gd name="T7" fmla="*/ 44 h 93"/>
                <a:gd name="T8" fmla="*/ 8 w 284"/>
                <a:gd name="T9" fmla="*/ 26 h 93"/>
                <a:gd name="T10" fmla="*/ 1 w 284"/>
                <a:gd name="T11" fmla="*/ 15 h 93"/>
                <a:gd name="T12" fmla="*/ 9 w 284"/>
                <a:gd name="T13" fmla="*/ 9 h 93"/>
                <a:gd name="T14" fmla="*/ 17 w 284"/>
                <a:gd name="T15" fmla="*/ 14 h 93"/>
                <a:gd name="T16" fmla="*/ 20 w 284"/>
                <a:gd name="T17" fmla="*/ 22 h 93"/>
                <a:gd name="T18" fmla="*/ 23 w 284"/>
                <a:gd name="T19" fmla="*/ 22 h 93"/>
                <a:gd name="T20" fmla="*/ 31 w 284"/>
                <a:gd name="T21" fmla="*/ 22 h 93"/>
                <a:gd name="T22" fmla="*/ 39 w 284"/>
                <a:gd name="T23" fmla="*/ 17 h 93"/>
                <a:gd name="T24" fmla="*/ 55 w 284"/>
                <a:gd name="T25" fmla="*/ 39 h 93"/>
                <a:gd name="T26" fmla="*/ 55 w 284"/>
                <a:gd name="T27" fmla="*/ 63 h 93"/>
                <a:gd name="T28" fmla="*/ 68 w 284"/>
                <a:gd name="T29" fmla="*/ 85 h 93"/>
                <a:gd name="T30" fmla="*/ 63 w 284"/>
                <a:gd name="T31" fmla="*/ 82 h 93"/>
                <a:gd name="T32" fmla="*/ 55 w 284"/>
                <a:gd name="T33" fmla="*/ 85 h 93"/>
                <a:gd name="T34" fmla="*/ 31 w 284"/>
                <a:gd name="T35" fmla="*/ 69 h 93"/>
                <a:gd name="T36" fmla="*/ 22 w 284"/>
                <a:gd name="T37" fmla="*/ 55 h 93"/>
                <a:gd name="T38" fmla="*/ 15 w 284"/>
                <a:gd name="T39" fmla="*/ 45 h 93"/>
                <a:gd name="T40" fmla="*/ 8 w 284"/>
                <a:gd name="T41" fmla="*/ 14 h 93"/>
                <a:gd name="T42" fmla="*/ 249 w 284"/>
                <a:gd name="T43" fmla="*/ 8 h 93"/>
                <a:gd name="T44" fmla="*/ 254 w 284"/>
                <a:gd name="T45" fmla="*/ 4 h 93"/>
                <a:gd name="T46" fmla="*/ 260 w 284"/>
                <a:gd name="T47" fmla="*/ 12 h 93"/>
                <a:gd name="T48" fmla="*/ 260 w 284"/>
                <a:gd name="T49" fmla="*/ 20 h 93"/>
                <a:gd name="T50" fmla="*/ 265 w 284"/>
                <a:gd name="T51" fmla="*/ 22 h 93"/>
                <a:gd name="T52" fmla="*/ 273 w 284"/>
                <a:gd name="T53" fmla="*/ 23 h 93"/>
                <a:gd name="T54" fmla="*/ 282 w 284"/>
                <a:gd name="T55" fmla="*/ 28 h 93"/>
                <a:gd name="T56" fmla="*/ 279 w 284"/>
                <a:gd name="T57" fmla="*/ 33 h 93"/>
                <a:gd name="T58" fmla="*/ 274 w 284"/>
                <a:gd name="T59" fmla="*/ 41 h 93"/>
                <a:gd name="T60" fmla="*/ 266 w 284"/>
                <a:gd name="T61" fmla="*/ 44 h 93"/>
                <a:gd name="T62" fmla="*/ 258 w 284"/>
                <a:gd name="T63" fmla="*/ 45 h 93"/>
                <a:gd name="T64" fmla="*/ 244 w 284"/>
                <a:gd name="T65" fmla="*/ 42 h 93"/>
                <a:gd name="T66" fmla="*/ 235 w 284"/>
                <a:gd name="T67" fmla="*/ 42 h 93"/>
                <a:gd name="T68" fmla="*/ 230 w 284"/>
                <a:gd name="T69" fmla="*/ 53 h 93"/>
                <a:gd name="T70" fmla="*/ 228 w 284"/>
                <a:gd name="T71" fmla="*/ 61 h 93"/>
                <a:gd name="T72" fmla="*/ 224 w 284"/>
                <a:gd name="T73" fmla="*/ 66 h 93"/>
                <a:gd name="T74" fmla="*/ 224 w 284"/>
                <a:gd name="T75" fmla="*/ 71 h 93"/>
                <a:gd name="T76" fmla="*/ 220 w 284"/>
                <a:gd name="T77" fmla="*/ 77 h 93"/>
                <a:gd name="T78" fmla="*/ 216 w 284"/>
                <a:gd name="T79" fmla="*/ 83 h 93"/>
                <a:gd name="T80" fmla="*/ 205 w 284"/>
                <a:gd name="T81" fmla="*/ 85 h 93"/>
                <a:gd name="T82" fmla="*/ 194 w 284"/>
                <a:gd name="T83" fmla="*/ 85 h 93"/>
                <a:gd name="T84" fmla="*/ 183 w 284"/>
                <a:gd name="T85" fmla="*/ 85 h 93"/>
                <a:gd name="T86" fmla="*/ 175 w 284"/>
                <a:gd name="T87" fmla="*/ 91 h 93"/>
                <a:gd name="T88" fmla="*/ 159 w 284"/>
                <a:gd name="T89" fmla="*/ 93 h 93"/>
                <a:gd name="T90" fmla="*/ 150 w 284"/>
                <a:gd name="T91" fmla="*/ 86 h 93"/>
                <a:gd name="T92" fmla="*/ 143 w 284"/>
                <a:gd name="T93" fmla="*/ 78 h 93"/>
                <a:gd name="T94" fmla="*/ 154 w 284"/>
                <a:gd name="T95" fmla="*/ 82 h 93"/>
                <a:gd name="T96" fmla="*/ 167 w 284"/>
                <a:gd name="T97" fmla="*/ 85 h 93"/>
                <a:gd name="T98" fmla="*/ 167 w 284"/>
                <a:gd name="T99" fmla="*/ 78 h 93"/>
                <a:gd name="T100" fmla="*/ 168 w 284"/>
                <a:gd name="T101" fmla="*/ 71 h 93"/>
                <a:gd name="T102" fmla="*/ 173 w 284"/>
                <a:gd name="T103" fmla="*/ 64 h 93"/>
                <a:gd name="T104" fmla="*/ 198 w 284"/>
                <a:gd name="T105" fmla="*/ 55 h 93"/>
                <a:gd name="T106" fmla="*/ 208 w 284"/>
                <a:gd name="T107" fmla="*/ 39 h 93"/>
                <a:gd name="T108" fmla="*/ 213 w 284"/>
                <a:gd name="T109" fmla="*/ 44 h 93"/>
                <a:gd name="T110" fmla="*/ 219 w 284"/>
                <a:gd name="T111" fmla="*/ 47 h 93"/>
                <a:gd name="T112" fmla="*/ 219 w 284"/>
                <a:gd name="T113" fmla="*/ 41 h 93"/>
                <a:gd name="T114" fmla="*/ 222 w 284"/>
                <a:gd name="T115" fmla="*/ 38 h 93"/>
                <a:gd name="T116" fmla="*/ 227 w 284"/>
                <a:gd name="T117" fmla="*/ 41 h 93"/>
                <a:gd name="T118" fmla="*/ 230 w 284"/>
                <a:gd name="T119" fmla="*/ 33 h 93"/>
                <a:gd name="T120" fmla="*/ 232 w 284"/>
                <a:gd name="T121" fmla="*/ 26 h 93"/>
                <a:gd name="T122" fmla="*/ 244 w 284"/>
                <a:gd name="T123" fmla="*/ 12 h 93"/>
                <a:gd name="T124" fmla="*/ 254 w 284"/>
                <a:gd name="T125" fmla="*/ 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84" h="93">
                  <a:moveTo>
                    <a:pt x="168" y="66"/>
                  </a:moveTo>
                  <a:lnTo>
                    <a:pt x="170" y="66"/>
                  </a:lnTo>
                  <a:lnTo>
                    <a:pt x="170" y="66"/>
                  </a:lnTo>
                  <a:lnTo>
                    <a:pt x="170" y="69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68" y="71"/>
                  </a:lnTo>
                  <a:lnTo>
                    <a:pt x="168" y="66"/>
                  </a:lnTo>
                  <a:lnTo>
                    <a:pt x="168" y="66"/>
                  </a:lnTo>
                  <a:close/>
                  <a:moveTo>
                    <a:pt x="66" y="64"/>
                  </a:move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6" y="64"/>
                  </a:lnTo>
                  <a:lnTo>
                    <a:pt x="66" y="64"/>
                  </a:lnTo>
                  <a:close/>
                  <a:moveTo>
                    <a:pt x="25" y="61"/>
                  </a:moveTo>
                  <a:lnTo>
                    <a:pt x="25" y="61"/>
                  </a:lnTo>
                  <a:lnTo>
                    <a:pt x="25" y="63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3" y="61"/>
                  </a:lnTo>
                  <a:lnTo>
                    <a:pt x="25" y="61"/>
                  </a:lnTo>
                  <a:close/>
                  <a:moveTo>
                    <a:pt x="261" y="44"/>
                  </a:moveTo>
                  <a:lnTo>
                    <a:pt x="261" y="44"/>
                  </a:lnTo>
                  <a:lnTo>
                    <a:pt x="265" y="45"/>
                  </a:lnTo>
                  <a:lnTo>
                    <a:pt x="261" y="45"/>
                  </a:lnTo>
                  <a:lnTo>
                    <a:pt x="260" y="45"/>
                  </a:lnTo>
                  <a:lnTo>
                    <a:pt x="261" y="45"/>
                  </a:lnTo>
                  <a:lnTo>
                    <a:pt x="260" y="44"/>
                  </a:lnTo>
                  <a:lnTo>
                    <a:pt x="261" y="44"/>
                  </a:lnTo>
                  <a:close/>
                  <a:moveTo>
                    <a:pt x="9" y="26"/>
                  </a:moveTo>
                  <a:lnTo>
                    <a:pt x="9" y="26"/>
                  </a:lnTo>
                  <a:lnTo>
                    <a:pt x="11" y="28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8" y="30"/>
                  </a:lnTo>
                  <a:lnTo>
                    <a:pt x="8" y="26"/>
                  </a:lnTo>
                  <a:lnTo>
                    <a:pt x="9" y="26"/>
                  </a:lnTo>
                  <a:close/>
                  <a:moveTo>
                    <a:pt x="3" y="12"/>
                  </a:moveTo>
                  <a:lnTo>
                    <a:pt x="4" y="14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5"/>
                  </a:lnTo>
                  <a:lnTo>
                    <a:pt x="1" y="15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3" y="12"/>
                  </a:lnTo>
                  <a:lnTo>
                    <a:pt x="3" y="12"/>
                  </a:lnTo>
                  <a:close/>
                  <a:moveTo>
                    <a:pt x="9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7" y="14"/>
                  </a:lnTo>
                  <a:lnTo>
                    <a:pt x="19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7"/>
                  </a:lnTo>
                  <a:lnTo>
                    <a:pt x="22" y="19"/>
                  </a:lnTo>
                  <a:lnTo>
                    <a:pt x="20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4" y="17"/>
                  </a:lnTo>
                  <a:lnTo>
                    <a:pt x="36" y="17"/>
                  </a:lnTo>
                  <a:lnTo>
                    <a:pt x="36" y="15"/>
                  </a:lnTo>
                  <a:lnTo>
                    <a:pt x="38" y="15"/>
                  </a:lnTo>
                  <a:lnTo>
                    <a:pt x="39" y="17"/>
                  </a:lnTo>
                  <a:lnTo>
                    <a:pt x="42" y="22"/>
                  </a:lnTo>
                  <a:lnTo>
                    <a:pt x="45" y="25"/>
                  </a:lnTo>
                  <a:lnTo>
                    <a:pt x="47" y="25"/>
                  </a:lnTo>
                  <a:lnTo>
                    <a:pt x="49" y="26"/>
                  </a:lnTo>
                  <a:lnTo>
                    <a:pt x="50" y="28"/>
                  </a:lnTo>
                  <a:lnTo>
                    <a:pt x="52" y="30"/>
                  </a:lnTo>
                  <a:lnTo>
                    <a:pt x="55" y="36"/>
                  </a:lnTo>
                  <a:lnTo>
                    <a:pt x="55" y="39"/>
                  </a:lnTo>
                  <a:lnTo>
                    <a:pt x="55" y="42"/>
                  </a:lnTo>
                  <a:lnTo>
                    <a:pt x="55" y="49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63"/>
                  </a:lnTo>
                  <a:lnTo>
                    <a:pt x="56" y="64"/>
                  </a:lnTo>
                  <a:lnTo>
                    <a:pt x="56" y="66"/>
                  </a:lnTo>
                  <a:lnTo>
                    <a:pt x="61" y="69"/>
                  </a:lnTo>
                  <a:lnTo>
                    <a:pt x="61" y="69"/>
                  </a:lnTo>
                  <a:lnTo>
                    <a:pt x="63" y="72"/>
                  </a:lnTo>
                  <a:lnTo>
                    <a:pt x="66" y="80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6" y="86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3" y="83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58" y="85"/>
                  </a:lnTo>
                  <a:lnTo>
                    <a:pt x="56" y="86"/>
                  </a:lnTo>
                  <a:lnTo>
                    <a:pt x="55" y="86"/>
                  </a:lnTo>
                  <a:lnTo>
                    <a:pt x="55" y="85"/>
                  </a:lnTo>
                  <a:lnTo>
                    <a:pt x="55" y="83"/>
                  </a:lnTo>
                  <a:lnTo>
                    <a:pt x="53" y="83"/>
                  </a:lnTo>
                  <a:lnTo>
                    <a:pt x="47" y="80"/>
                  </a:lnTo>
                  <a:lnTo>
                    <a:pt x="45" y="78"/>
                  </a:lnTo>
                  <a:lnTo>
                    <a:pt x="42" y="75"/>
                  </a:lnTo>
                  <a:lnTo>
                    <a:pt x="36" y="74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27" y="67"/>
                  </a:lnTo>
                  <a:lnTo>
                    <a:pt x="25" y="64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5" y="63"/>
                  </a:lnTo>
                  <a:lnTo>
                    <a:pt x="25" y="60"/>
                  </a:lnTo>
                  <a:lnTo>
                    <a:pt x="23" y="58"/>
                  </a:lnTo>
                  <a:lnTo>
                    <a:pt x="22" y="55"/>
                  </a:lnTo>
                  <a:lnTo>
                    <a:pt x="20" y="53"/>
                  </a:lnTo>
                  <a:lnTo>
                    <a:pt x="17" y="52"/>
                  </a:lnTo>
                  <a:lnTo>
                    <a:pt x="17" y="50"/>
                  </a:lnTo>
                  <a:lnTo>
                    <a:pt x="15" y="49"/>
                  </a:lnTo>
                  <a:lnTo>
                    <a:pt x="17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45"/>
                  </a:lnTo>
                  <a:lnTo>
                    <a:pt x="14" y="42"/>
                  </a:lnTo>
                  <a:lnTo>
                    <a:pt x="14" y="39"/>
                  </a:lnTo>
                  <a:lnTo>
                    <a:pt x="12" y="33"/>
                  </a:lnTo>
                  <a:lnTo>
                    <a:pt x="11" y="25"/>
                  </a:lnTo>
                  <a:lnTo>
                    <a:pt x="11" y="22"/>
                  </a:lnTo>
                  <a:lnTo>
                    <a:pt x="11" y="20"/>
                  </a:lnTo>
                  <a:lnTo>
                    <a:pt x="9" y="17"/>
                  </a:lnTo>
                  <a:lnTo>
                    <a:pt x="8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8" y="9"/>
                  </a:lnTo>
                  <a:lnTo>
                    <a:pt x="8" y="9"/>
                  </a:lnTo>
                  <a:lnTo>
                    <a:pt x="9" y="9"/>
                  </a:lnTo>
                  <a:close/>
                  <a:moveTo>
                    <a:pt x="247" y="4"/>
                  </a:moveTo>
                  <a:lnTo>
                    <a:pt x="249" y="6"/>
                  </a:lnTo>
                  <a:lnTo>
                    <a:pt x="249" y="8"/>
                  </a:lnTo>
                  <a:lnTo>
                    <a:pt x="249" y="8"/>
                  </a:lnTo>
                  <a:lnTo>
                    <a:pt x="249" y="9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0" y="9"/>
                  </a:lnTo>
                  <a:lnTo>
                    <a:pt x="252" y="8"/>
                  </a:lnTo>
                  <a:lnTo>
                    <a:pt x="252" y="6"/>
                  </a:lnTo>
                  <a:lnTo>
                    <a:pt x="254" y="4"/>
                  </a:lnTo>
                  <a:lnTo>
                    <a:pt x="255" y="6"/>
                  </a:lnTo>
                  <a:lnTo>
                    <a:pt x="255" y="6"/>
                  </a:lnTo>
                  <a:lnTo>
                    <a:pt x="255" y="8"/>
                  </a:lnTo>
                  <a:lnTo>
                    <a:pt x="255" y="8"/>
                  </a:lnTo>
                  <a:lnTo>
                    <a:pt x="255" y="9"/>
                  </a:lnTo>
                  <a:lnTo>
                    <a:pt x="257" y="11"/>
                  </a:lnTo>
                  <a:lnTo>
                    <a:pt x="258" y="11"/>
                  </a:lnTo>
                  <a:lnTo>
                    <a:pt x="260" y="12"/>
                  </a:lnTo>
                  <a:lnTo>
                    <a:pt x="260" y="12"/>
                  </a:lnTo>
                  <a:lnTo>
                    <a:pt x="261" y="12"/>
                  </a:lnTo>
                  <a:lnTo>
                    <a:pt x="261" y="14"/>
                  </a:lnTo>
                  <a:lnTo>
                    <a:pt x="261" y="15"/>
                  </a:lnTo>
                  <a:lnTo>
                    <a:pt x="260" y="17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60" y="20"/>
                  </a:lnTo>
                  <a:lnTo>
                    <a:pt x="258" y="20"/>
                  </a:lnTo>
                  <a:lnTo>
                    <a:pt x="263" y="20"/>
                  </a:lnTo>
                  <a:lnTo>
                    <a:pt x="265" y="20"/>
                  </a:lnTo>
                  <a:lnTo>
                    <a:pt x="266" y="19"/>
                  </a:lnTo>
                  <a:lnTo>
                    <a:pt x="266" y="20"/>
                  </a:lnTo>
                  <a:lnTo>
                    <a:pt x="268" y="22"/>
                  </a:lnTo>
                  <a:lnTo>
                    <a:pt x="266" y="22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9" y="22"/>
                  </a:lnTo>
                  <a:lnTo>
                    <a:pt x="269" y="22"/>
                  </a:lnTo>
                  <a:lnTo>
                    <a:pt x="271" y="22"/>
                  </a:lnTo>
                  <a:lnTo>
                    <a:pt x="273" y="23"/>
                  </a:lnTo>
                  <a:lnTo>
                    <a:pt x="273" y="23"/>
                  </a:lnTo>
                  <a:lnTo>
                    <a:pt x="274" y="23"/>
                  </a:lnTo>
                  <a:lnTo>
                    <a:pt x="274" y="25"/>
                  </a:lnTo>
                  <a:lnTo>
                    <a:pt x="276" y="25"/>
                  </a:lnTo>
                  <a:lnTo>
                    <a:pt x="279" y="28"/>
                  </a:lnTo>
                  <a:lnTo>
                    <a:pt x="280" y="28"/>
                  </a:lnTo>
                  <a:lnTo>
                    <a:pt x="280" y="28"/>
                  </a:lnTo>
                  <a:lnTo>
                    <a:pt x="282" y="28"/>
                  </a:lnTo>
                  <a:lnTo>
                    <a:pt x="284" y="28"/>
                  </a:lnTo>
                  <a:lnTo>
                    <a:pt x="284" y="28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4" y="31"/>
                  </a:lnTo>
                  <a:lnTo>
                    <a:pt x="284" y="31"/>
                  </a:lnTo>
                  <a:lnTo>
                    <a:pt x="282" y="33"/>
                  </a:lnTo>
                  <a:lnTo>
                    <a:pt x="279" y="33"/>
                  </a:lnTo>
                  <a:lnTo>
                    <a:pt x="276" y="34"/>
                  </a:lnTo>
                  <a:lnTo>
                    <a:pt x="274" y="34"/>
                  </a:lnTo>
                  <a:lnTo>
                    <a:pt x="271" y="33"/>
                  </a:lnTo>
                  <a:lnTo>
                    <a:pt x="271" y="33"/>
                  </a:lnTo>
                  <a:lnTo>
                    <a:pt x="269" y="34"/>
                  </a:lnTo>
                  <a:lnTo>
                    <a:pt x="268" y="36"/>
                  </a:lnTo>
                  <a:lnTo>
                    <a:pt x="271" y="39"/>
                  </a:lnTo>
                  <a:lnTo>
                    <a:pt x="274" y="41"/>
                  </a:lnTo>
                  <a:lnTo>
                    <a:pt x="274" y="41"/>
                  </a:lnTo>
                  <a:lnTo>
                    <a:pt x="274" y="42"/>
                  </a:lnTo>
                  <a:lnTo>
                    <a:pt x="274" y="42"/>
                  </a:lnTo>
                  <a:lnTo>
                    <a:pt x="273" y="42"/>
                  </a:lnTo>
                  <a:lnTo>
                    <a:pt x="271" y="44"/>
                  </a:lnTo>
                  <a:lnTo>
                    <a:pt x="269" y="44"/>
                  </a:lnTo>
                  <a:lnTo>
                    <a:pt x="268" y="44"/>
                  </a:lnTo>
                  <a:lnTo>
                    <a:pt x="266" y="44"/>
                  </a:lnTo>
                  <a:lnTo>
                    <a:pt x="265" y="44"/>
                  </a:lnTo>
                  <a:lnTo>
                    <a:pt x="261" y="44"/>
                  </a:lnTo>
                  <a:lnTo>
                    <a:pt x="261" y="42"/>
                  </a:lnTo>
                  <a:lnTo>
                    <a:pt x="260" y="44"/>
                  </a:lnTo>
                  <a:lnTo>
                    <a:pt x="260" y="45"/>
                  </a:lnTo>
                  <a:lnTo>
                    <a:pt x="260" y="45"/>
                  </a:lnTo>
                  <a:lnTo>
                    <a:pt x="258" y="45"/>
                  </a:lnTo>
                  <a:lnTo>
                    <a:pt x="258" y="45"/>
                  </a:lnTo>
                  <a:lnTo>
                    <a:pt x="255" y="44"/>
                  </a:lnTo>
                  <a:lnTo>
                    <a:pt x="252" y="44"/>
                  </a:lnTo>
                  <a:lnTo>
                    <a:pt x="249" y="44"/>
                  </a:lnTo>
                  <a:lnTo>
                    <a:pt x="247" y="42"/>
                  </a:lnTo>
                  <a:lnTo>
                    <a:pt x="246" y="44"/>
                  </a:lnTo>
                  <a:lnTo>
                    <a:pt x="246" y="44"/>
                  </a:lnTo>
                  <a:lnTo>
                    <a:pt x="244" y="42"/>
                  </a:lnTo>
                  <a:lnTo>
                    <a:pt x="244" y="42"/>
                  </a:lnTo>
                  <a:lnTo>
                    <a:pt x="243" y="44"/>
                  </a:lnTo>
                  <a:lnTo>
                    <a:pt x="243" y="44"/>
                  </a:lnTo>
                  <a:lnTo>
                    <a:pt x="241" y="42"/>
                  </a:lnTo>
                  <a:lnTo>
                    <a:pt x="239" y="42"/>
                  </a:lnTo>
                  <a:lnTo>
                    <a:pt x="238" y="42"/>
                  </a:lnTo>
                  <a:lnTo>
                    <a:pt x="236" y="44"/>
                  </a:lnTo>
                  <a:lnTo>
                    <a:pt x="235" y="42"/>
                  </a:lnTo>
                  <a:lnTo>
                    <a:pt x="235" y="42"/>
                  </a:lnTo>
                  <a:lnTo>
                    <a:pt x="235" y="44"/>
                  </a:lnTo>
                  <a:lnTo>
                    <a:pt x="233" y="44"/>
                  </a:lnTo>
                  <a:lnTo>
                    <a:pt x="232" y="45"/>
                  </a:lnTo>
                  <a:lnTo>
                    <a:pt x="232" y="47"/>
                  </a:lnTo>
                  <a:lnTo>
                    <a:pt x="232" y="49"/>
                  </a:lnTo>
                  <a:lnTo>
                    <a:pt x="230" y="49"/>
                  </a:lnTo>
                  <a:lnTo>
                    <a:pt x="230" y="52"/>
                  </a:lnTo>
                  <a:lnTo>
                    <a:pt x="230" y="53"/>
                  </a:lnTo>
                  <a:lnTo>
                    <a:pt x="230" y="55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0" y="58"/>
                  </a:lnTo>
                  <a:lnTo>
                    <a:pt x="230" y="60"/>
                  </a:lnTo>
                  <a:lnTo>
                    <a:pt x="230" y="60"/>
                  </a:lnTo>
                  <a:lnTo>
                    <a:pt x="230" y="61"/>
                  </a:lnTo>
                  <a:lnTo>
                    <a:pt x="228" y="61"/>
                  </a:lnTo>
                  <a:lnTo>
                    <a:pt x="228" y="63"/>
                  </a:lnTo>
                  <a:lnTo>
                    <a:pt x="227" y="63"/>
                  </a:lnTo>
                  <a:lnTo>
                    <a:pt x="225" y="61"/>
                  </a:lnTo>
                  <a:lnTo>
                    <a:pt x="225" y="63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5" y="69"/>
                  </a:lnTo>
                  <a:lnTo>
                    <a:pt x="225" y="69"/>
                  </a:lnTo>
                  <a:lnTo>
                    <a:pt x="224" y="69"/>
                  </a:lnTo>
                  <a:lnTo>
                    <a:pt x="224" y="71"/>
                  </a:lnTo>
                  <a:lnTo>
                    <a:pt x="222" y="72"/>
                  </a:lnTo>
                  <a:lnTo>
                    <a:pt x="220" y="72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5"/>
                  </a:lnTo>
                  <a:lnTo>
                    <a:pt x="219" y="77"/>
                  </a:lnTo>
                  <a:lnTo>
                    <a:pt x="220" y="77"/>
                  </a:lnTo>
                  <a:lnTo>
                    <a:pt x="219" y="77"/>
                  </a:lnTo>
                  <a:lnTo>
                    <a:pt x="219" y="78"/>
                  </a:lnTo>
                  <a:lnTo>
                    <a:pt x="219" y="78"/>
                  </a:lnTo>
                  <a:lnTo>
                    <a:pt x="217" y="78"/>
                  </a:lnTo>
                  <a:lnTo>
                    <a:pt x="217" y="78"/>
                  </a:lnTo>
                  <a:lnTo>
                    <a:pt x="217" y="82"/>
                  </a:lnTo>
                  <a:lnTo>
                    <a:pt x="217" y="82"/>
                  </a:lnTo>
                  <a:lnTo>
                    <a:pt x="216" y="83"/>
                  </a:lnTo>
                  <a:lnTo>
                    <a:pt x="216" y="85"/>
                  </a:lnTo>
                  <a:lnTo>
                    <a:pt x="216" y="85"/>
                  </a:lnTo>
                  <a:lnTo>
                    <a:pt x="213" y="83"/>
                  </a:lnTo>
                  <a:lnTo>
                    <a:pt x="211" y="85"/>
                  </a:lnTo>
                  <a:lnTo>
                    <a:pt x="209" y="85"/>
                  </a:lnTo>
                  <a:lnTo>
                    <a:pt x="208" y="85"/>
                  </a:lnTo>
                  <a:lnTo>
                    <a:pt x="206" y="85"/>
                  </a:lnTo>
                  <a:lnTo>
                    <a:pt x="205" y="85"/>
                  </a:lnTo>
                  <a:lnTo>
                    <a:pt x="205" y="86"/>
                  </a:lnTo>
                  <a:lnTo>
                    <a:pt x="203" y="88"/>
                  </a:lnTo>
                  <a:lnTo>
                    <a:pt x="202" y="88"/>
                  </a:lnTo>
                  <a:lnTo>
                    <a:pt x="200" y="86"/>
                  </a:lnTo>
                  <a:lnTo>
                    <a:pt x="200" y="86"/>
                  </a:lnTo>
                  <a:lnTo>
                    <a:pt x="198" y="86"/>
                  </a:lnTo>
                  <a:lnTo>
                    <a:pt x="195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3"/>
                  </a:lnTo>
                  <a:lnTo>
                    <a:pt x="186" y="83"/>
                  </a:lnTo>
                  <a:lnTo>
                    <a:pt x="184" y="83"/>
                  </a:lnTo>
                  <a:lnTo>
                    <a:pt x="183" y="85"/>
                  </a:lnTo>
                  <a:lnTo>
                    <a:pt x="181" y="85"/>
                  </a:lnTo>
                  <a:lnTo>
                    <a:pt x="181" y="86"/>
                  </a:lnTo>
                  <a:lnTo>
                    <a:pt x="181" y="88"/>
                  </a:lnTo>
                  <a:lnTo>
                    <a:pt x="179" y="89"/>
                  </a:lnTo>
                  <a:lnTo>
                    <a:pt x="178" y="89"/>
                  </a:lnTo>
                  <a:lnTo>
                    <a:pt x="176" y="91"/>
                  </a:lnTo>
                  <a:lnTo>
                    <a:pt x="175" y="91"/>
                  </a:lnTo>
                  <a:lnTo>
                    <a:pt x="175" y="91"/>
                  </a:lnTo>
                  <a:lnTo>
                    <a:pt x="173" y="91"/>
                  </a:lnTo>
                  <a:lnTo>
                    <a:pt x="172" y="91"/>
                  </a:lnTo>
                  <a:lnTo>
                    <a:pt x="172" y="91"/>
                  </a:lnTo>
                  <a:lnTo>
                    <a:pt x="168" y="91"/>
                  </a:lnTo>
                  <a:lnTo>
                    <a:pt x="165" y="89"/>
                  </a:lnTo>
                  <a:lnTo>
                    <a:pt x="164" y="91"/>
                  </a:lnTo>
                  <a:lnTo>
                    <a:pt x="164" y="91"/>
                  </a:lnTo>
                  <a:lnTo>
                    <a:pt x="159" y="93"/>
                  </a:lnTo>
                  <a:lnTo>
                    <a:pt x="157" y="93"/>
                  </a:lnTo>
                  <a:lnTo>
                    <a:pt x="156" y="93"/>
                  </a:lnTo>
                  <a:lnTo>
                    <a:pt x="156" y="93"/>
                  </a:lnTo>
                  <a:lnTo>
                    <a:pt x="154" y="91"/>
                  </a:lnTo>
                  <a:lnTo>
                    <a:pt x="151" y="88"/>
                  </a:lnTo>
                  <a:lnTo>
                    <a:pt x="151" y="88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3"/>
                  </a:lnTo>
                  <a:lnTo>
                    <a:pt x="145" y="82"/>
                  </a:lnTo>
                  <a:lnTo>
                    <a:pt x="145" y="80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5" y="77"/>
                  </a:lnTo>
                  <a:lnTo>
                    <a:pt x="145" y="78"/>
                  </a:lnTo>
                  <a:lnTo>
                    <a:pt x="146" y="78"/>
                  </a:lnTo>
                  <a:lnTo>
                    <a:pt x="148" y="80"/>
                  </a:lnTo>
                  <a:lnTo>
                    <a:pt x="150" y="80"/>
                  </a:lnTo>
                  <a:lnTo>
                    <a:pt x="151" y="82"/>
                  </a:lnTo>
                  <a:lnTo>
                    <a:pt x="153" y="82"/>
                  </a:lnTo>
                  <a:lnTo>
                    <a:pt x="154" y="82"/>
                  </a:lnTo>
                  <a:lnTo>
                    <a:pt x="154" y="80"/>
                  </a:lnTo>
                  <a:lnTo>
                    <a:pt x="156" y="82"/>
                  </a:lnTo>
                  <a:lnTo>
                    <a:pt x="159" y="83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4" y="83"/>
                  </a:lnTo>
                  <a:lnTo>
                    <a:pt x="165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5" y="85"/>
                  </a:lnTo>
                  <a:lnTo>
                    <a:pt x="165" y="83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7" y="80"/>
                  </a:lnTo>
                  <a:lnTo>
                    <a:pt x="167" y="78"/>
                  </a:lnTo>
                  <a:lnTo>
                    <a:pt x="167" y="77"/>
                  </a:lnTo>
                  <a:lnTo>
                    <a:pt x="168" y="75"/>
                  </a:lnTo>
                  <a:lnTo>
                    <a:pt x="168" y="75"/>
                  </a:lnTo>
                  <a:lnTo>
                    <a:pt x="167" y="74"/>
                  </a:lnTo>
                  <a:lnTo>
                    <a:pt x="167" y="72"/>
                  </a:lnTo>
                  <a:lnTo>
                    <a:pt x="167" y="71"/>
                  </a:lnTo>
                  <a:lnTo>
                    <a:pt x="168" y="71"/>
                  </a:lnTo>
                  <a:lnTo>
                    <a:pt x="168" y="71"/>
                  </a:lnTo>
                  <a:lnTo>
                    <a:pt x="170" y="72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2" y="71"/>
                  </a:lnTo>
                  <a:lnTo>
                    <a:pt x="170" y="69"/>
                  </a:lnTo>
                  <a:lnTo>
                    <a:pt x="170" y="67"/>
                  </a:lnTo>
                  <a:lnTo>
                    <a:pt x="172" y="66"/>
                  </a:lnTo>
                  <a:lnTo>
                    <a:pt x="173" y="64"/>
                  </a:lnTo>
                  <a:lnTo>
                    <a:pt x="175" y="64"/>
                  </a:lnTo>
                  <a:lnTo>
                    <a:pt x="181" y="64"/>
                  </a:lnTo>
                  <a:lnTo>
                    <a:pt x="189" y="61"/>
                  </a:lnTo>
                  <a:lnTo>
                    <a:pt x="192" y="61"/>
                  </a:lnTo>
                  <a:lnTo>
                    <a:pt x="194" y="60"/>
                  </a:lnTo>
                  <a:lnTo>
                    <a:pt x="194" y="60"/>
                  </a:lnTo>
                  <a:lnTo>
                    <a:pt x="195" y="58"/>
                  </a:lnTo>
                  <a:lnTo>
                    <a:pt x="198" y="55"/>
                  </a:lnTo>
                  <a:lnTo>
                    <a:pt x="200" y="52"/>
                  </a:lnTo>
                  <a:lnTo>
                    <a:pt x="203" y="49"/>
                  </a:lnTo>
                  <a:lnTo>
                    <a:pt x="206" y="44"/>
                  </a:lnTo>
                  <a:lnTo>
                    <a:pt x="206" y="44"/>
                  </a:lnTo>
                  <a:lnTo>
                    <a:pt x="208" y="42"/>
                  </a:lnTo>
                  <a:lnTo>
                    <a:pt x="208" y="41"/>
                  </a:lnTo>
                  <a:lnTo>
                    <a:pt x="208" y="41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9" y="39"/>
                  </a:lnTo>
                  <a:lnTo>
                    <a:pt x="209" y="41"/>
                  </a:lnTo>
                  <a:lnTo>
                    <a:pt x="211" y="41"/>
                  </a:lnTo>
                  <a:lnTo>
                    <a:pt x="211" y="42"/>
                  </a:lnTo>
                  <a:lnTo>
                    <a:pt x="213" y="42"/>
                  </a:lnTo>
                  <a:lnTo>
                    <a:pt x="213" y="44"/>
                  </a:lnTo>
                  <a:lnTo>
                    <a:pt x="213" y="44"/>
                  </a:lnTo>
                  <a:lnTo>
                    <a:pt x="214" y="44"/>
                  </a:lnTo>
                  <a:lnTo>
                    <a:pt x="214" y="45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7" y="47"/>
                  </a:lnTo>
                  <a:lnTo>
                    <a:pt x="219" y="47"/>
                  </a:lnTo>
                  <a:lnTo>
                    <a:pt x="219" y="45"/>
                  </a:lnTo>
                  <a:lnTo>
                    <a:pt x="219" y="44"/>
                  </a:lnTo>
                  <a:lnTo>
                    <a:pt x="219" y="44"/>
                  </a:lnTo>
                  <a:lnTo>
                    <a:pt x="220" y="42"/>
                  </a:lnTo>
                  <a:lnTo>
                    <a:pt x="220" y="42"/>
                  </a:lnTo>
                  <a:lnTo>
                    <a:pt x="219" y="42"/>
                  </a:lnTo>
                  <a:lnTo>
                    <a:pt x="219" y="41"/>
                  </a:lnTo>
                  <a:lnTo>
                    <a:pt x="219" y="41"/>
                  </a:lnTo>
                  <a:lnTo>
                    <a:pt x="219" y="39"/>
                  </a:lnTo>
                  <a:lnTo>
                    <a:pt x="219" y="38"/>
                  </a:lnTo>
                  <a:lnTo>
                    <a:pt x="219" y="38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4" y="39"/>
                  </a:lnTo>
                  <a:lnTo>
                    <a:pt x="224" y="42"/>
                  </a:lnTo>
                  <a:lnTo>
                    <a:pt x="225" y="42"/>
                  </a:lnTo>
                  <a:lnTo>
                    <a:pt x="225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1"/>
                  </a:lnTo>
                  <a:lnTo>
                    <a:pt x="227" y="39"/>
                  </a:lnTo>
                  <a:lnTo>
                    <a:pt x="225" y="38"/>
                  </a:lnTo>
                  <a:lnTo>
                    <a:pt x="225" y="36"/>
                  </a:lnTo>
                  <a:lnTo>
                    <a:pt x="224" y="34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3"/>
                  </a:lnTo>
                  <a:lnTo>
                    <a:pt x="230" y="33"/>
                  </a:lnTo>
                  <a:lnTo>
                    <a:pt x="230" y="31"/>
                  </a:lnTo>
                  <a:lnTo>
                    <a:pt x="228" y="30"/>
                  </a:lnTo>
                  <a:lnTo>
                    <a:pt x="228" y="28"/>
                  </a:lnTo>
                  <a:lnTo>
                    <a:pt x="228" y="28"/>
                  </a:lnTo>
                  <a:lnTo>
                    <a:pt x="230" y="25"/>
                  </a:lnTo>
                  <a:lnTo>
                    <a:pt x="232" y="25"/>
                  </a:lnTo>
                  <a:lnTo>
                    <a:pt x="232" y="25"/>
                  </a:lnTo>
                  <a:lnTo>
                    <a:pt x="232" y="26"/>
                  </a:lnTo>
                  <a:lnTo>
                    <a:pt x="233" y="26"/>
                  </a:lnTo>
                  <a:lnTo>
                    <a:pt x="233" y="26"/>
                  </a:lnTo>
                  <a:lnTo>
                    <a:pt x="235" y="25"/>
                  </a:lnTo>
                  <a:lnTo>
                    <a:pt x="235" y="23"/>
                  </a:lnTo>
                  <a:lnTo>
                    <a:pt x="238" y="20"/>
                  </a:lnTo>
                  <a:lnTo>
                    <a:pt x="238" y="19"/>
                  </a:lnTo>
                  <a:lnTo>
                    <a:pt x="239" y="17"/>
                  </a:lnTo>
                  <a:lnTo>
                    <a:pt x="244" y="12"/>
                  </a:lnTo>
                  <a:lnTo>
                    <a:pt x="244" y="11"/>
                  </a:lnTo>
                  <a:lnTo>
                    <a:pt x="247" y="4"/>
                  </a:lnTo>
                  <a:lnTo>
                    <a:pt x="247" y="4"/>
                  </a:lnTo>
                  <a:close/>
                  <a:moveTo>
                    <a:pt x="255" y="0"/>
                  </a:moveTo>
                  <a:lnTo>
                    <a:pt x="255" y="1"/>
                  </a:lnTo>
                  <a:lnTo>
                    <a:pt x="255" y="1"/>
                  </a:lnTo>
                  <a:lnTo>
                    <a:pt x="255" y="3"/>
                  </a:lnTo>
                  <a:lnTo>
                    <a:pt x="254" y="3"/>
                  </a:lnTo>
                  <a:lnTo>
                    <a:pt x="252" y="3"/>
                  </a:lnTo>
                  <a:lnTo>
                    <a:pt x="252" y="3"/>
                  </a:lnTo>
                  <a:lnTo>
                    <a:pt x="252" y="1"/>
                  </a:lnTo>
                  <a:lnTo>
                    <a:pt x="254" y="0"/>
                  </a:lnTo>
                  <a:lnTo>
                    <a:pt x="2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1" name="Freeform 197">
              <a:extLst>
                <a:ext uri="{FF2B5EF4-FFF2-40B4-BE49-F238E27FC236}">
                  <a16:creationId xmlns:a16="http://schemas.microsoft.com/office/drawing/2014/main" id="{753697C1-82E4-4363-88D9-9597E2F74C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27927" y="3466652"/>
              <a:ext cx="892743" cy="541884"/>
            </a:xfrm>
            <a:custGeom>
              <a:avLst/>
              <a:gdLst>
                <a:gd name="T0" fmla="*/ 457 w 458"/>
                <a:gd name="T1" fmla="*/ 188 h 278"/>
                <a:gd name="T2" fmla="*/ 457 w 458"/>
                <a:gd name="T3" fmla="*/ 177 h 278"/>
                <a:gd name="T4" fmla="*/ 123 w 458"/>
                <a:gd name="T5" fmla="*/ 133 h 278"/>
                <a:gd name="T6" fmla="*/ 112 w 458"/>
                <a:gd name="T7" fmla="*/ 120 h 278"/>
                <a:gd name="T8" fmla="*/ 89 w 458"/>
                <a:gd name="T9" fmla="*/ 122 h 278"/>
                <a:gd name="T10" fmla="*/ 47 w 458"/>
                <a:gd name="T11" fmla="*/ 74 h 278"/>
                <a:gd name="T12" fmla="*/ 89 w 458"/>
                <a:gd name="T13" fmla="*/ 56 h 278"/>
                <a:gd name="T14" fmla="*/ 75 w 458"/>
                <a:gd name="T15" fmla="*/ 57 h 278"/>
                <a:gd name="T16" fmla="*/ 53 w 458"/>
                <a:gd name="T17" fmla="*/ 0 h 278"/>
                <a:gd name="T18" fmla="*/ 137 w 458"/>
                <a:gd name="T19" fmla="*/ 22 h 278"/>
                <a:gd name="T20" fmla="*/ 176 w 458"/>
                <a:gd name="T21" fmla="*/ 19 h 278"/>
                <a:gd name="T22" fmla="*/ 205 w 458"/>
                <a:gd name="T23" fmla="*/ 51 h 278"/>
                <a:gd name="T24" fmla="*/ 228 w 458"/>
                <a:gd name="T25" fmla="*/ 48 h 278"/>
                <a:gd name="T26" fmla="*/ 252 w 458"/>
                <a:gd name="T27" fmla="*/ 52 h 278"/>
                <a:gd name="T28" fmla="*/ 268 w 458"/>
                <a:gd name="T29" fmla="*/ 76 h 278"/>
                <a:gd name="T30" fmla="*/ 279 w 458"/>
                <a:gd name="T31" fmla="*/ 97 h 278"/>
                <a:gd name="T32" fmla="*/ 304 w 458"/>
                <a:gd name="T33" fmla="*/ 108 h 278"/>
                <a:gd name="T34" fmla="*/ 299 w 458"/>
                <a:gd name="T35" fmla="*/ 153 h 278"/>
                <a:gd name="T36" fmla="*/ 304 w 458"/>
                <a:gd name="T37" fmla="*/ 174 h 278"/>
                <a:gd name="T38" fmla="*/ 318 w 458"/>
                <a:gd name="T39" fmla="*/ 199 h 278"/>
                <a:gd name="T40" fmla="*/ 328 w 458"/>
                <a:gd name="T41" fmla="*/ 215 h 278"/>
                <a:gd name="T42" fmla="*/ 369 w 458"/>
                <a:gd name="T43" fmla="*/ 219 h 278"/>
                <a:gd name="T44" fmla="*/ 391 w 458"/>
                <a:gd name="T45" fmla="*/ 218 h 278"/>
                <a:gd name="T46" fmla="*/ 400 w 458"/>
                <a:gd name="T47" fmla="*/ 201 h 278"/>
                <a:gd name="T48" fmla="*/ 432 w 458"/>
                <a:gd name="T49" fmla="*/ 174 h 278"/>
                <a:gd name="T50" fmla="*/ 451 w 458"/>
                <a:gd name="T51" fmla="*/ 174 h 278"/>
                <a:gd name="T52" fmla="*/ 455 w 458"/>
                <a:gd name="T53" fmla="*/ 185 h 278"/>
                <a:gd name="T54" fmla="*/ 447 w 458"/>
                <a:gd name="T55" fmla="*/ 202 h 278"/>
                <a:gd name="T56" fmla="*/ 443 w 458"/>
                <a:gd name="T57" fmla="*/ 219 h 278"/>
                <a:gd name="T58" fmla="*/ 433 w 458"/>
                <a:gd name="T59" fmla="*/ 219 h 278"/>
                <a:gd name="T60" fmla="*/ 397 w 458"/>
                <a:gd name="T61" fmla="*/ 232 h 278"/>
                <a:gd name="T62" fmla="*/ 403 w 458"/>
                <a:gd name="T63" fmla="*/ 249 h 278"/>
                <a:gd name="T64" fmla="*/ 380 w 458"/>
                <a:gd name="T65" fmla="*/ 267 h 278"/>
                <a:gd name="T66" fmla="*/ 369 w 458"/>
                <a:gd name="T67" fmla="*/ 267 h 278"/>
                <a:gd name="T68" fmla="*/ 353 w 458"/>
                <a:gd name="T69" fmla="*/ 256 h 278"/>
                <a:gd name="T70" fmla="*/ 339 w 458"/>
                <a:gd name="T71" fmla="*/ 252 h 278"/>
                <a:gd name="T72" fmla="*/ 283 w 458"/>
                <a:gd name="T73" fmla="*/ 248 h 278"/>
                <a:gd name="T74" fmla="*/ 238 w 458"/>
                <a:gd name="T75" fmla="*/ 227 h 278"/>
                <a:gd name="T76" fmla="*/ 192 w 458"/>
                <a:gd name="T77" fmla="*/ 204 h 278"/>
                <a:gd name="T78" fmla="*/ 187 w 458"/>
                <a:gd name="T79" fmla="*/ 185 h 278"/>
                <a:gd name="T80" fmla="*/ 176 w 458"/>
                <a:gd name="T81" fmla="*/ 150 h 278"/>
                <a:gd name="T82" fmla="*/ 153 w 458"/>
                <a:gd name="T83" fmla="*/ 128 h 278"/>
                <a:gd name="T84" fmla="*/ 140 w 458"/>
                <a:gd name="T85" fmla="*/ 114 h 278"/>
                <a:gd name="T86" fmla="*/ 130 w 458"/>
                <a:gd name="T87" fmla="*/ 109 h 278"/>
                <a:gd name="T88" fmla="*/ 123 w 458"/>
                <a:gd name="T89" fmla="*/ 92 h 278"/>
                <a:gd name="T90" fmla="*/ 107 w 458"/>
                <a:gd name="T91" fmla="*/ 76 h 278"/>
                <a:gd name="T92" fmla="*/ 86 w 458"/>
                <a:gd name="T93" fmla="*/ 52 h 278"/>
                <a:gd name="T94" fmla="*/ 77 w 458"/>
                <a:gd name="T95" fmla="*/ 27 h 278"/>
                <a:gd name="T96" fmla="*/ 60 w 458"/>
                <a:gd name="T97" fmla="*/ 19 h 278"/>
                <a:gd name="T98" fmla="*/ 55 w 458"/>
                <a:gd name="T99" fmla="*/ 40 h 278"/>
                <a:gd name="T100" fmla="*/ 74 w 458"/>
                <a:gd name="T101" fmla="*/ 62 h 278"/>
                <a:gd name="T102" fmla="*/ 89 w 458"/>
                <a:gd name="T103" fmla="*/ 87 h 278"/>
                <a:gd name="T104" fmla="*/ 101 w 458"/>
                <a:gd name="T105" fmla="*/ 98 h 278"/>
                <a:gd name="T106" fmla="*/ 112 w 458"/>
                <a:gd name="T107" fmla="*/ 131 h 278"/>
                <a:gd name="T108" fmla="*/ 124 w 458"/>
                <a:gd name="T109" fmla="*/ 137 h 278"/>
                <a:gd name="T110" fmla="*/ 118 w 458"/>
                <a:gd name="T111" fmla="*/ 144 h 278"/>
                <a:gd name="T112" fmla="*/ 91 w 458"/>
                <a:gd name="T113" fmla="*/ 120 h 278"/>
                <a:gd name="T114" fmla="*/ 74 w 458"/>
                <a:gd name="T115" fmla="*/ 93 h 278"/>
                <a:gd name="T116" fmla="*/ 52 w 458"/>
                <a:gd name="T117" fmla="*/ 81 h 278"/>
                <a:gd name="T118" fmla="*/ 61 w 458"/>
                <a:gd name="T119" fmla="*/ 76 h 278"/>
                <a:gd name="T120" fmla="*/ 39 w 458"/>
                <a:gd name="T121" fmla="*/ 48 h 278"/>
                <a:gd name="T122" fmla="*/ 25 w 458"/>
                <a:gd name="T123" fmla="*/ 19 h 278"/>
                <a:gd name="T124" fmla="*/ 39 w 458"/>
                <a:gd name="T125" fmla="*/ 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8" h="278">
                  <a:moveTo>
                    <a:pt x="388" y="215"/>
                  </a:moveTo>
                  <a:lnTo>
                    <a:pt x="388" y="215"/>
                  </a:lnTo>
                  <a:lnTo>
                    <a:pt x="389" y="215"/>
                  </a:lnTo>
                  <a:lnTo>
                    <a:pt x="388" y="216"/>
                  </a:lnTo>
                  <a:lnTo>
                    <a:pt x="386" y="216"/>
                  </a:lnTo>
                  <a:lnTo>
                    <a:pt x="384" y="216"/>
                  </a:lnTo>
                  <a:lnTo>
                    <a:pt x="384" y="216"/>
                  </a:lnTo>
                  <a:lnTo>
                    <a:pt x="388" y="215"/>
                  </a:lnTo>
                  <a:close/>
                  <a:moveTo>
                    <a:pt x="107" y="213"/>
                  </a:moveTo>
                  <a:lnTo>
                    <a:pt x="108" y="215"/>
                  </a:lnTo>
                  <a:lnTo>
                    <a:pt x="108" y="215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5"/>
                  </a:lnTo>
                  <a:lnTo>
                    <a:pt x="107" y="213"/>
                  </a:lnTo>
                  <a:close/>
                  <a:moveTo>
                    <a:pt x="457" y="188"/>
                  </a:moveTo>
                  <a:lnTo>
                    <a:pt x="457" y="188"/>
                  </a:lnTo>
                  <a:lnTo>
                    <a:pt x="457" y="189"/>
                  </a:lnTo>
                  <a:lnTo>
                    <a:pt x="455" y="193"/>
                  </a:lnTo>
                  <a:lnTo>
                    <a:pt x="454" y="193"/>
                  </a:lnTo>
                  <a:lnTo>
                    <a:pt x="454" y="191"/>
                  </a:lnTo>
                  <a:lnTo>
                    <a:pt x="454" y="189"/>
                  </a:lnTo>
                  <a:lnTo>
                    <a:pt x="455" y="188"/>
                  </a:lnTo>
                  <a:lnTo>
                    <a:pt x="457" y="188"/>
                  </a:lnTo>
                  <a:lnTo>
                    <a:pt x="457" y="188"/>
                  </a:lnTo>
                  <a:close/>
                  <a:moveTo>
                    <a:pt x="458" y="177"/>
                  </a:moveTo>
                  <a:lnTo>
                    <a:pt x="458" y="177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7" y="177"/>
                  </a:lnTo>
                  <a:lnTo>
                    <a:pt x="458" y="177"/>
                  </a:lnTo>
                  <a:close/>
                  <a:moveTo>
                    <a:pt x="171" y="171"/>
                  </a:moveTo>
                  <a:lnTo>
                    <a:pt x="171" y="172"/>
                  </a:lnTo>
                  <a:lnTo>
                    <a:pt x="171" y="172"/>
                  </a:lnTo>
                  <a:lnTo>
                    <a:pt x="171" y="172"/>
                  </a:lnTo>
                  <a:lnTo>
                    <a:pt x="171" y="174"/>
                  </a:lnTo>
                  <a:lnTo>
                    <a:pt x="170" y="174"/>
                  </a:lnTo>
                  <a:lnTo>
                    <a:pt x="170" y="172"/>
                  </a:lnTo>
                  <a:lnTo>
                    <a:pt x="170" y="171"/>
                  </a:lnTo>
                  <a:lnTo>
                    <a:pt x="171" y="171"/>
                  </a:lnTo>
                  <a:close/>
                  <a:moveTo>
                    <a:pt x="123" y="131"/>
                  </a:moveTo>
                  <a:lnTo>
                    <a:pt x="124" y="133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3" y="133"/>
                  </a:lnTo>
                  <a:lnTo>
                    <a:pt x="123" y="131"/>
                  </a:lnTo>
                  <a:lnTo>
                    <a:pt x="123" y="131"/>
                  </a:lnTo>
                  <a:close/>
                  <a:moveTo>
                    <a:pt x="94" y="128"/>
                  </a:moveTo>
                  <a:lnTo>
                    <a:pt x="94" y="128"/>
                  </a:lnTo>
                  <a:lnTo>
                    <a:pt x="97" y="130"/>
                  </a:lnTo>
                  <a:lnTo>
                    <a:pt x="97" y="131"/>
                  </a:lnTo>
                  <a:lnTo>
                    <a:pt x="93" y="128"/>
                  </a:lnTo>
                  <a:lnTo>
                    <a:pt x="94" y="128"/>
                  </a:lnTo>
                  <a:close/>
                  <a:moveTo>
                    <a:pt x="112" y="120"/>
                  </a:moveTo>
                  <a:lnTo>
                    <a:pt x="113" y="120"/>
                  </a:lnTo>
                  <a:lnTo>
                    <a:pt x="113" y="120"/>
                  </a:lnTo>
                  <a:lnTo>
                    <a:pt x="113" y="123"/>
                  </a:lnTo>
                  <a:lnTo>
                    <a:pt x="113" y="122"/>
                  </a:lnTo>
                  <a:lnTo>
                    <a:pt x="112" y="122"/>
                  </a:lnTo>
                  <a:lnTo>
                    <a:pt x="112" y="120"/>
                  </a:lnTo>
                  <a:lnTo>
                    <a:pt x="112" y="120"/>
                  </a:lnTo>
                  <a:lnTo>
                    <a:pt x="112" y="120"/>
                  </a:lnTo>
                  <a:close/>
                  <a:moveTo>
                    <a:pt x="91" y="117"/>
                  </a:moveTo>
                  <a:lnTo>
                    <a:pt x="91" y="117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91" y="123"/>
                  </a:lnTo>
                  <a:lnTo>
                    <a:pt x="91" y="125"/>
                  </a:lnTo>
                  <a:lnTo>
                    <a:pt x="91" y="126"/>
                  </a:lnTo>
                  <a:lnTo>
                    <a:pt x="91" y="128"/>
                  </a:lnTo>
                  <a:lnTo>
                    <a:pt x="93" y="128"/>
                  </a:lnTo>
                  <a:lnTo>
                    <a:pt x="91" y="128"/>
                  </a:lnTo>
                  <a:lnTo>
                    <a:pt x="91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8" y="125"/>
                  </a:lnTo>
                  <a:lnTo>
                    <a:pt x="89" y="122"/>
                  </a:lnTo>
                  <a:lnTo>
                    <a:pt x="91" y="117"/>
                  </a:lnTo>
                  <a:close/>
                  <a:moveTo>
                    <a:pt x="105" y="104"/>
                  </a:move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4" y="108"/>
                  </a:lnTo>
                  <a:lnTo>
                    <a:pt x="104" y="108"/>
                  </a:lnTo>
                  <a:lnTo>
                    <a:pt x="105" y="104"/>
                  </a:lnTo>
                  <a:lnTo>
                    <a:pt x="105" y="104"/>
                  </a:lnTo>
                  <a:lnTo>
                    <a:pt x="105" y="104"/>
                  </a:lnTo>
                  <a:close/>
                  <a:moveTo>
                    <a:pt x="45" y="70"/>
                  </a:moveTo>
                  <a:lnTo>
                    <a:pt x="47" y="70"/>
                  </a:lnTo>
                  <a:lnTo>
                    <a:pt x="47" y="71"/>
                  </a:lnTo>
                  <a:lnTo>
                    <a:pt x="47" y="73"/>
                  </a:lnTo>
                  <a:lnTo>
                    <a:pt x="47" y="74"/>
                  </a:lnTo>
                  <a:lnTo>
                    <a:pt x="44" y="73"/>
                  </a:lnTo>
                  <a:lnTo>
                    <a:pt x="45" y="71"/>
                  </a:lnTo>
                  <a:lnTo>
                    <a:pt x="45" y="70"/>
                  </a:lnTo>
                  <a:lnTo>
                    <a:pt x="45" y="70"/>
                  </a:lnTo>
                  <a:close/>
                  <a:moveTo>
                    <a:pt x="1" y="56"/>
                  </a:moveTo>
                  <a:lnTo>
                    <a:pt x="1" y="56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9"/>
                  </a:lnTo>
                  <a:lnTo>
                    <a:pt x="3" y="60"/>
                  </a:lnTo>
                  <a:lnTo>
                    <a:pt x="1" y="60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1" y="56"/>
                  </a:lnTo>
                  <a:close/>
                  <a:moveTo>
                    <a:pt x="88" y="56"/>
                  </a:moveTo>
                  <a:lnTo>
                    <a:pt x="89" y="56"/>
                  </a:lnTo>
                  <a:lnTo>
                    <a:pt x="89" y="57"/>
                  </a:lnTo>
                  <a:lnTo>
                    <a:pt x="89" y="59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5" y="62"/>
                  </a:lnTo>
                  <a:lnTo>
                    <a:pt x="85" y="60"/>
                  </a:lnTo>
                  <a:lnTo>
                    <a:pt x="86" y="57"/>
                  </a:lnTo>
                  <a:lnTo>
                    <a:pt x="86" y="56"/>
                  </a:lnTo>
                  <a:lnTo>
                    <a:pt x="88" y="56"/>
                  </a:lnTo>
                  <a:close/>
                  <a:moveTo>
                    <a:pt x="69" y="51"/>
                  </a:moveTo>
                  <a:lnTo>
                    <a:pt x="71" y="51"/>
                  </a:lnTo>
                  <a:lnTo>
                    <a:pt x="72" y="51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5" y="54"/>
                  </a:lnTo>
                  <a:lnTo>
                    <a:pt x="75" y="57"/>
                  </a:lnTo>
                  <a:lnTo>
                    <a:pt x="75" y="59"/>
                  </a:lnTo>
                  <a:lnTo>
                    <a:pt x="75" y="59"/>
                  </a:lnTo>
                  <a:lnTo>
                    <a:pt x="74" y="57"/>
                  </a:lnTo>
                  <a:lnTo>
                    <a:pt x="71" y="54"/>
                  </a:lnTo>
                  <a:lnTo>
                    <a:pt x="71" y="52"/>
                  </a:lnTo>
                  <a:lnTo>
                    <a:pt x="69" y="52"/>
                  </a:lnTo>
                  <a:lnTo>
                    <a:pt x="69" y="51"/>
                  </a:lnTo>
                  <a:close/>
                  <a:moveTo>
                    <a:pt x="53" y="15"/>
                  </a:move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2" y="16"/>
                  </a:lnTo>
                  <a:lnTo>
                    <a:pt x="52" y="15"/>
                  </a:lnTo>
                  <a:lnTo>
                    <a:pt x="53" y="15"/>
                  </a:lnTo>
                  <a:close/>
                  <a:moveTo>
                    <a:pt x="53" y="0"/>
                  </a:moveTo>
                  <a:lnTo>
                    <a:pt x="52" y="2"/>
                  </a:lnTo>
                  <a:lnTo>
                    <a:pt x="52" y="4"/>
                  </a:lnTo>
                  <a:lnTo>
                    <a:pt x="58" y="7"/>
                  </a:lnTo>
                  <a:lnTo>
                    <a:pt x="66" y="8"/>
                  </a:lnTo>
                  <a:lnTo>
                    <a:pt x="72" y="11"/>
                  </a:lnTo>
                  <a:lnTo>
                    <a:pt x="78" y="13"/>
                  </a:lnTo>
                  <a:lnTo>
                    <a:pt x="86" y="16"/>
                  </a:lnTo>
                  <a:lnTo>
                    <a:pt x="93" y="18"/>
                  </a:lnTo>
                  <a:lnTo>
                    <a:pt x="99" y="21"/>
                  </a:lnTo>
                  <a:lnTo>
                    <a:pt x="107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3" y="22"/>
                  </a:lnTo>
                  <a:lnTo>
                    <a:pt x="127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2" y="22"/>
                  </a:lnTo>
                  <a:lnTo>
                    <a:pt x="148" y="22"/>
                  </a:lnTo>
                  <a:lnTo>
                    <a:pt x="148" y="21"/>
                  </a:lnTo>
                  <a:lnTo>
                    <a:pt x="148" y="19"/>
                  </a:lnTo>
                  <a:lnTo>
                    <a:pt x="148" y="18"/>
                  </a:lnTo>
                  <a:lnTo>
                    <a:pt x="148" y="15"/>
                  </a:lnTo>
                  <a:lnTo>
                    <a:pt x="151" y="15"/>
                  </a:lnTo>
                  <a:lnTo>
                    <a:pt x="160" y="15"/>
                  </a:lnTo>
                  <a:lnTo>
                    <a:pt x="164" y="15"/>
                  </a:lnTo>
                  <a:lnTo>
                    <a:pt x="167" y="15"/>
                  </a:lnTo>
                  <a:lnTo>
                    <a:pt x="170" y="15"/>
                  </a:lnTo>
                  <a:lnTo>
                    <a:pt x="173" y="15"/>
                  </a:lnTo>
                  <a:lnTo>
                    <a:pt x="173" y="16"/>
                  </a:lnTo>
                  <a:lnTo>
                    <a:pt x="173" y="16"/>
                  </a:lnTo>
                  <a:lnTo>
                    <a:pt x="175" y="16"/>
                  </a:lnTo>
                  <a:lnTo>
                    <a:pt x="176" y="19"/>
                  </a:lnTo>
                  <a:lnTo>
                    <a:pt x="178" y="21"/>
                  </a:lnTo>
                  <a:lnTo>
                    <a:pt x="179" y="21"/>
                  </a:lnTo>
                  <a:lnTo>
                    <a:pt x="183" y="24"/>
                  </a:lnTo>
                  <a:lnTo>
                    <a:pt x="186" y="27"/>
                  </a:lnTo>
                  <a:lnTo>
                    <a:pt x="190" y="30"/>
                  </a:lnTo>
                  <a:lnTo>
                    <a:pt x="192" y="32"/>
                  </a:lnTo>
                  <a:lnTo>
                    <a:pt x="194" y="34"/>
                  </a:lnTo>
                  <a:lnTo>
                    <a:pt x="195" y="34"/>
                  </a:lnTo>
                  <a:lnTo>
                    <a:pt x="197" y="37"/>
                  </a:lnTo>
                  <a:lnTo>
                    <a:pt x="198" y="41"/>
                  </a:lnTo>
                  <a:lnTo>
                    <a:pt x="198" y="43"/>
                  </a:lnTo>
                  <a:lnTo>
                    <a:pt x="200" y="46"/>
                  </a:lnTo>
                  <a:lnTo>
                    <a:pt x="201" y="49"/>
                  </a:lnTo>
                  <a:lnTo>
                    <a:pt x="203" y="51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52"/>
                  </a:lnTo>
                  <a:lnTo>
                    <a:pt x="208" y="54"/>
                  </a:lnTo>
                  <a:lnTo>
                    <a:pt x="211" y="54"/>
                  </a:lnTo>
                  <a:lnTo>
                    <a:pt x="212" y="56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20" y="59"/>
                  </a:lnTo>
                  <a:lnTo>
                    <a:pt x="222" y="59"/>
                  </a:lnTo>
                  <a:lnTo>
                    <a:pt x="222" y="57"/>
                  </a:lnTo>
                  <a:lnTo>
                    <a:pt x="224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5" y="54"/>
                  </a:lnTo>
                  <a:lnTo>
                    <a:pt x="225" y="52"/>
                  </a:lnTo>
                  <a:lnTo>
                    <a:pt x="227" y="49"/>
                  </a:lnTo>
                  <a:lnTo>
                    <a:pt x="228" y="48"/>
                  </a:lnTo>
                  <a:lnTo>
                    <a:pt x="230" y="48"/>
                  </a:lnTo>
                  <a:lnTo>
                    <a:pt x="231" y="46"/>
                  </a:lnTo>
                  <a:lnTo>
                    <a:pt x="233" y="46"/>
                  </a:lnTo>
                  <a:lnTo>
                    <a:pt x="233" y="46"/>
                  </a:lnTo>
                  <a:lnTo>
                    <a:pt x="235" y="46"/>
                  </a:lnTo>
                  <a:lnTo>
                    <a:pt x="238" y="46"/>
                  </a:lnTo>
                  <a:lnTo>
                    <a:pt x="241" y="46"/>
                  </a:lnTo>
                  <a:lnTo>
                    <a:pt x="242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8"/>
                  </a:lnTo>
                  <a:lnTo>
                    <a:pt x="246" y="48"/>
                  </a:lnTo>
                  <a:lnTo>
                    <a:pt x="246" y="48"/>
                  </a:lnTo>
                  <a:lnTo>
                    <a:pt x="247" y="49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3" y="54"/>
                  </a:lnTo>
                  <a:lnTo>
                    <a:pt x="255" y="56"/>
                  </a:lnTo>
                  <a:lnTo>
                    <a:pt x="257" y="59"/>
                  </a:lnTo>
                  <a:lnTo>
                    <a:pt x="257" y="60"/>
                  </a:lnTo>
                  <a:lnTo>
                    <a:pt x="258" y="62"/>
                  </a:lnTo>
                  <a:lnTo>
                    <a:pt x="260" y="65"/>
                  </a:lnTo>
                  <a:lnTo>
                    <a:pt x="261" y="67"/>
                  </a:lnTo>
                  <a:lnTo>
                    <a:pt x="261" y="67"/>
                  </a:lnTo>
                  <a:lnTo>
                    <a:pt x="261" y="68"/>
                  </a:lnTo>
                  <a:lnTo>
                    <a:pt x="261" y="70"/>
                  </a:lnTo>
                  <a:lnTo>
                    <a:pt x="263" y="71"/>
                  </a:lnTo>
                  <a:lnTo>
                    <a:pt x="265" y="71"/>
                  </a:lnTo>
                  <a:lnTo>
                    <a:pt x="266" y="74"/>
                  </a:lnTo>
                  <a:lnTo>
                    <a:pt x="268" y="76"/>
                  </a:lnTo>
                  <a:lnTo>
                    <a:pt x="269" y="79"/>
                  </a:lnTo>
                  <a:lnTo>
                    <a:pt x="272" y="81"/>
                  </a:lnTo>
                  <a:lnTo>
                    <a:pt x="274" y="82"/>
                  </a:lnTo>
                  <a:lnTo>
                    <a:pt x="274" y="82"/>
                  </a:lnTo>
                  <a:lnTo>
                    <a:pt x="274" y="84"/>
                  </a:lnTo>
                  <a:lnTo>
                    <a:pt x="274" y="85"/>
                  </a:lnTo>
                  <a:lnTo>
                    <a:pt x="274" y="85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90"/>
                  </a:lnTo>
                  <a:lnTo>
                    <a:pt x="276" y="92"/>
                  </a:lnTo>
                  <a:lnTo>
                    <a:pt x="277" y="93"/>
                  </a:lnTo>
                  <a:lnTo>
                    <a:pt x="279" y="97"/>
                  </a:lnTo>
                  <a:lnTo>
                    <a:pt x="279" y="97"/>
                  </a:lnTo>
                  <a:lnTo>
                    <a:pt x="279" y="98"/>
                  </a:lnTo>
                  <a:lnTo>
                    <a:pt x="280" y="100"/>
                  </a:lnTo>
                  <a:lnTo>
                    <a:pt x="282" y="100"/>
                  </a:lnTo>
                  <a:lnTo>
                    <a:pt x="283" y="100"/>
                  </a:lnTo>
                  <a:lnTo>
                    <a:pt x="285" y="101"/>
                  </a:lnTo>
                  <a:lnTo>
                    <a:pt x="287" y="101"/>
                  </a:lnTo>
                  <a:lnTo>
                    <a:pt x="288" y="103"/>
                  </a:lnTo>
                  <a:lnTo>
                    <a:pt x="290" y="103"/>
                  </a:lnTo>
                  <a:lnTo>
                    <a:pt x="291" y="104"/>
                  </a:lnTo>
                  <a:lnTo>
                    <a:pt x="294" y="104"/>
                  </a:lnTo>
                  <a:lnTo>
                    <a:pt x="298" y="104"/>
                  </a:lnTo>
                  <a:lnTo>
                    <a:pt x="301" y="106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6" y="106"/>
                  </a:lnTo>
                  <a:lnTo>
                    <a:pt x="307" y="106"/>
                  </a:lnTo>
                  <a:lnTo>
                    <a:pt x="307" y="109"/>
                  </a:lnTo>
                  <a:lnTo>
                    <a:pt x="306" y="112"/>
                  </a:lnTo>
                  <a:lnTo>
                    <a:pt x="304" y="117"/>
                  </a:lnTo>
                  <a:lnTo>
                    <a:pt x="302" y="120"/>
                  </a:lnTo>
                  <a:lnTo>
                    <a:pt x="299" y="130"/>
                  </a:lnTo>
                  <a:lnTo>
                    <a:pt x="299" y="136"/>
                  </a:lnTo>
                  <a:lnTo>
                    <a:pt x="299" y="139"/>
                  </a:lnTo>
                  <a:lnTo>
                    <a:pt x="299" y="139"/>
                  </a:lnTo>
                  <a:lnTo>
                    <a:pt x="299" y="141"/>
                  </a:lnTo>
                  <a:lnTo>
                    <a:pt x="299" y="147"/>
                  </a:lnTo>
                  <a:lnTo>
                    <a:pt x="299" y="152"/>
                  </a:lnTo>
                  <a:lnTo>
                    <a:pt x="299" y="153"/>
                  </a:lnTo>
                  <a:lnTo>
                    <a:pt x="298" y="155"/>
                  </a:lnTo>
                  <a:lnTo>
                    <a:pt x="298" y="156"/>
                  </a:lnTo>
                  <a:lnTo>
                    <a:pt x="298" y="158"/>
                  </a:lnTo>
                  <a:lnTo>
                    <a:pt x="298" y="160"/>
                  </a:lnTo>
                  <a:lnTo>
                    <a:pt x="298" y="163"/>
                  </a:lnTo>
                  <a:lnTo>
                    <a:pt x="299" y="164"/>
                  </a:lnTo>
                  <a:lnTo>
                    <a:pt x="301" y="169"/>
                  </a:lnTo>
                  <a:lnTo>
                    <a:pt x="302" y="171"/>
                  </a:lnTo>
                  <a:lnTo>
                    <a:pt x="304" y="172"/>
                  </a:lnTo>
                  <a:lnTo>
                    <a:pt x="306" y="174"/>
                  </a:lnTo>
                  <a:lnTo>
                    <a:pt x="304" y="175"/>
                  </a:lnTo>
                  <a:lnTo>
                    <a:pt x="304" y="175"/>
                  </a:lnTo>
                  <a:lnTo>
                    <a:pt x="304" y="177"/>
                  </a:lnTo>
                  <a:lnTo>
                    <a:pt x="304" y="177"/>
                  </a:lnTo>
                  <a:lnTo>
                    <a:pt x="304" y="175"/>
                  </a:lnTo>
                  <a:lnTo>
                    <a:pt x="304" y="174"/>
                  </a:lnTo>
                  <a:lnTo>
                    <a:pt x="304" y="174"/>
                  </a:lnTo>
                  <a:lnTo>
                    <a:pt x="302" y="172"/>
                  </a:lnTo>
                  <a:lnTo>
                    <a:pt x="301" y="171"/>
                  </a:lnTo>
                  <a:lnTo>
                    <a:pt x="299" y="166"/>
                  </a:lnTo>
                  <a:lnTo>
                    <a:pt x="301" y="172"/>
                  </a:lnTo>
                  <a:lnTo>
                    <a:pt x="301" y="174"/>
                  </a:lnTo>
                  <a:lnTo>
                    <a:pt x="301" y="174"/>
                  </a:lnTo>
                  <a:lnTo>
                    <a:pt x="302" y="174"/>
                  </a:lnTo>
                  <a:lnTo>
                    <a:pt x="302" y="175"/>
                  </a:lnTo>
                  <a:lnTo>
                    <a:pt x="302" y="175"/>
                  </a:lnTo>
                  <a:lnTo>
                    <a:pt x="304" y="180"/>
                  </a:lnTo>
                  <a:lnTo>
                    <a:pt x="307" y="185"/>
                  </a:lnTo>
                  <a:lnTo>
                    <a:pt x="307" y="186"/>
                  </a:lnTo>
                  <a:lnTo>
                    <a:pt x="307" y="188"/>
                  </a:lnTo>
                  <a:lnTo>
                    <a:pt x="313" y="194"/>
                  </a:lnTo>
                  <a:lnTo>
                    <a:pt x="318" y="199"/>
                  </a:lnTo>
                  <a:lnTo>
                    <a:pt x="318" y="204"/>
                  </a:lnTo>
                  <a:lnTo>
                    <a:pt x="320" y="204"/>
                  </a:lnTo>
                  <a:lnTo>
                    <a:pt x="320" y="207"/>
                  </a:lnTo>
                  <a:lnTo>
                    <a:pt x="323" y="208"/>
                  </a:lnTo>
                  <a:lnTo>
                    <a:pt x="323" y="210"/>
                  </a:lnTo>
                  <a:lnTo>
                    <a:pt x="324" y="210"/>
                  </a:lnTo>
                  <a:lnTo>
                    <a:pt x="326" y="213"/>
                  </a:lnTo>
                  <a:lnTo>
                    <a:pt x="328" y="215"/>
                  </a:lnTo>
                  <a:lnTo>
                    <a:pt x="326" y="215"/>
                  </a:lnTo>
                  <a:lnTo>
                    <a:pt x="324" y="213"/>
                  </a:lnTo>
                  <a:lnTo>
                    <a:pt x="324" y="215"/>
                  </a:lnTo>
                  <a:lnTo>
                    <a:pt x="326" y="215"/>
                  </a:lnTo>
                  <a:lnTo>
                    <a:pt x="329" y="216"/>
                  </a:lnTo>
                  <a:lnTo>
                    <a:pt x="331" y="216"/>
                  </a:lnTo>
                  <a:lnTo>
                    <a:pt x="329" y="216"/>
                  </a:lnTo>
                  <a:lnTo>
                    <a:pt x="328" y="215"/>
                  </a:lnTo>
                  <a:lnTo>
                    <a:pt x="328" y="215"/>
                  </a:lnTo>
                  <a:lnTo>
                    <a:pt x="331" y="216"/>
                  </a:lnTo>
                  <a:lnTo>
                    <a:pt x="335" y="216"/>
                  </a:lnTo>
                  <a:lnTo>
                    <a:pt x="339" y="218"/>
                  </a:lnTo>
                  <a:lnTo>
                    <a:pt x="342" y="218"/>
                  </a:lnTo>
                  <a:lnTo>
                    <a:pt x="343" y="221"/>
                  </a:lnTo>
                  <a:lnTo>
                    <a:pt x="345" y="224"/>
                  </a:lnTo>
                  <a:lnTo>
                    <a:pt x="347" y="224"/>
                  </a:lnTo>
                  <a:lnTo>
                    <a:pt x="347" y="224"/>
                  </a:lnTo>
                  <a:lnTo>
                    <a:pt x="350" y="224"/>
                  </a:lnTo>
                  <a:lnTo>
                    <a:pt x="354" y="221"/>
                  </a:lnTo>
                  <a:lnTo>
                    <a:pt x="356" y="221"/>
                  </a:lnTo>
                  <a:lnTo>
                    <a:pt x="359" y="219"/>
                  </a:lnTo>
                  <a:lnTo>
                    <a:pt x="364" y="219"/>
                  </a:lnTo>
                  <a:lnTo>
                    <a:pt x="365" y="219"/>
                  </a:lnTo>
                  <a:lnTo>
                    <a:pt x="369" y="219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2" y="218"/>
                  </a:lnTo>
                  <a:lnTo>
                    <a:pt x="375" y="216"/>
                  </a:lnTo>
                  <a:lnTo>
                    <a:pt x="375" y="216"/>
                  </a:lnTo>
                  <a:lnTo>
                    <a:pt x="378" y="216"/>
                  </a:lnTo>
                  <a:lnTo>
                    <a:pt x="380" y="216"/>
                  </a:lnTo>
                  <a:lnTo>
                    <a:pt x="383" y="216"/>
                  </a:lnTo>
                  <a:lnTo>
                    <a:pt x="383" y="216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4" y="219"/>
                  </a:lnTo>
                  <a:lnTo>
                    <a:pt x="388" y="219"/>
                  </a:lnTo>
                  <a:lnTo>
                    <a:pt x="389" y="219"/>
                  </a:lnTo>
                  <a:lnTo>
                    <a:pt x="391" y="218"/>
                  </a:lnTo>
                  <a:lnTo>
                    <a:pt x="392" y="216"/>
                  </a:lnTo>
                  <a:lnTo>
                    <a:pt x="392" y="216"/>
                  </a:lnTo>
                  <a:lnTo>
                    <a:pt x="392" y="215"/>
                  </a:lnTo>
                  <a:lnTo>
                    <a:pt x="391" y="215"/>
                  </a:lnTo>
                  <a:lnTo>
                    <a:pt x="391" y="215"/>
                  </a:lnTo>
                  <a:lnTo>
                    <a:pt x="391" y="213"/>
                  </a:lnTo>
                  <a:lnTo>
                    <a:pt x="391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91" y="213"/>
                  </a:lnTo>
                  <a:lnTo>
                    <a:pt x="394" y="212"/>
                  </a:lnTo>
                  <a:lnTo>
                    <a:pt x="395" y="210"/>
                  </a:lnTo>
                  <a:lnTo>
                    <a:pt x="397" y="208"/>
                  </a:lnTo>
                  <a:lnTo>
                    <a:pt x="400" y="207"/>
                  </a:lnTo>
                  <a:lnTo>
                    <a:pt x="400" y="201"/>
                  </a:lnTo>
                  <a:lnTo>
                    <a:pt x="402" y="199"/>
                  </a:lnTo>
                  <a:lnTo>
                    <a:pt x="403" y="197"/>
                  </a:lnTo>
                  <a:lnTo>
                    <a:pt x="403" y="197"/>
                  </a:lnTo>
                  <a:lnTo>
                    <a:pt x="403" y="196"/>
                  </a:lnTo>
                  <a:lnTo>
                    <a:pt x="403" y="193"/>
                  </a:lnTo>
                  <a:lnTo>
                    <a:pt x="403" y="191"/>
                  </a:lnTo>
                  <a:lnTo>
                    <a:pt x="403" y="188"/>
                  </a:lnTo>
                  <a:lnTo>
                    <a:pt x="405" y="186"/>
                  </a:lnTo>
                  <a:lnTo>
                    <a:pt x="405" y="185"/>
                  </a:lnTo>
                  <a:lnTo>
                    <a:pt x="405" y="182"/>
                  </a:lnTo>
                  <a:lnTo>
                    <a:pt x="408" y="180"/>
                  </a:lnTo>
                  <a:lnTo>
                    <a:pt x="413" y="178"/>
                  </a:lnTo>
                  <a:lnTo>
                    <a:pt x="413" y="177"/>
                  </a:lnTo>
                  <a:lnTo>
                    <a:pt x="427" y="175"/>
                  </a:lnTo>
                  <a:lnTo>
                    <a:pt x="429" y="175"/>
                  </a:lnTo>
                  <a:lnTo>
                    <a:pt x="432" y="174"/>
                  </a:lnTo>
                  <a:lnTo>
                    <a:pt x="433" y="174"/>
                  </a:lnTo>
                  <a:lnTo>
                    <a:pt x="436" y="174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8" y="172"/>
                  </a:lnTo>
                  <a:lnTo>
                    <a:pt x="440" y="172"/>
                  </a:lnTo>
                  <a:lnTo>
                    <a:pt x="443" y="174"/>
                  </a:lnTo>
                  <a:lnTo>
                    <a:pt x="444" y="174"/>
                  </a:lnTo>
                  <a:lnTo>
                    <a:pt x="447" y="174"/>
                  </a:lnTo>
                  <a:lnTo>
                    <a:pt x="451" y="175"/>
                  </a:lnTo>
                  <a:lnTo>
                    <a:pt x="451" y="175"/>
                  </a:lnTo>
                  <a:lnTo>
                    <a:pt x="451" y="174"/>
                  </a:lnTo>
                  <a:lnTo>
                    <a:pt x="452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49" y="174"/>
                  </a:lnTo>
                  <a:lnTo>
                    <a:pt x="449" y="172"/>
                  </a:lnTo>
                  <a:lnTo>
                    <a:pt x="451" y="174"/>
                  </a:lnTo>
                  <a:lnTo>
                    <a:pt x="451" y="172"/>
                  </a:lnTo>
                  <a:lnTo>
                    <a:pt x="452" y="172"/>
                  </a:lnTo>
                  <a:lnTo>
                    <a:pt x="454" y="172"/>
                  </a:lnTo>
                  <a:lnTo>
                    <a:pt x="455" y="175"/>
                  </a:lnTo>
                  <a:lnTo>
                    <a:pt x="457" y="175"/>
                  </a:lnTo>
                  <a:lnTo>
                    <a:pt x="457" y="178"/>
                  </a:lnTo>
                  <a:lnTo>
                    <a:pt x="457" y="178"/>
                  </a:lnTo>
                  <a:lnTo>
                    <a:pt x="457" y="180"/>
                  </a:lnTo>
                  <a:lnTo>
                    <a:pt x="457" y="182"/>
                  </a:lnTo>
                  <a:lnTo>
                    <a:pt x="455" y="183"/>
                  </a:lnTo>
                  <a:lnTo>
                    <a:pt x="455" y="185"/>
                  </a:lnTo>
                  <a:lnTo>
                    <a:pt x="454" y="186"/>
                  </a:lnTo>
                  <a:lnTo>
                    <a:pt x="451" y="189"/>
                  </a:lnTo>
                  <a:lnTo>
                    <a:pt x="447" y="193"/>
                  </a:lnTo>
                  <a:lnTo>
                    <a:pt x="447" y="194"/>
                  </a:lnTo>
                  <a:lnTo>
                    <a:pt x="447" y="196"/>
                  </a:lnTo>
                  <a:lnTo>
                    <a:pt x="447" y="197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6" y="201"/>
                  </a:lnTo>
                  <a:lnTo>
                    <a:pt x="444" y="202"/>
                  </a:lnTo>
                  <a:lnTo>
                    <a:pt x="444" y="202"/>
                  </a:lnTo>
                  <a:lnTo>
                    <a:pt x="444" y="204"/>
                  </a:lnTo>
                  <a:lnTo>
                    <a:pt x="446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4"/>
                  </a:lnTo>
                  <a:lnTo>
                    <a:pt x="447" y="205"/>
                  </a:lnTo>
                  <a:lnTo>
                    <a:pt x="447" y="205"/>
                  </a:lnTo>
                  <a:lnTo>
                    <a:pt x="446" y="205"/>
                  </a:lnTo>
                  <a:lnTo>
                    <a:pt x="444" y="205"/>
                  </a:lnTo>
                  <a:lnTo>
                    <a:pt x="444" y="207"/>
                  </a:lnTo>
                  <a:lnTo>
                    <a:pt x="444" y="207"/>
                  </a:lnTo>
                  <a:lnTo>
                    <a:pt x="446" y="208"/>
                  </a:lnTo>
                  <a:lnTo>
                    <a:pt x="446" y="207"/>
                  </a:lnTo>
                  <a:lnTo>
                    <a:pt x="447" y="207"/>
                  </a:lnTo>
                  <a:lnTo>
                    <a:pt x="447" y="207"/>
                  </a:lnTo>
                  <a:lnTo>
                    <a:pt x="446" y="210"/>
                  </a:lnTo>
                  <a:lnTo>
                    <a:pt x="444" y="215"/>
                  </a:lnTo>
                  <a:lnTo>
                    <a:pt x="443" y="216"/>
                  </a:lnTo>
                  <a:lnTo>
                    <a:pt x="443" y="219"/>
                  </a:lnTo>
                  <a:lnTo>
                    <a:pt x="443" y="221"/>
                  </a:lnTo>
                  <a:lnTo>
                    <a:pt x="441" y="223"/>
                  </a:lnTo>
                  <a:lnTo>
                    <a:pt x="441" y="223"/>
                  </a:lnTo>
                  <a:lnTo>
                    <a:pt x="440" y="219"/>
                  </a:lnTo>
                  <a:lnTo>
                    <a:pt x="440" y="219"/>
                  </a:lnTo>
                  <a:lnTo>
                    <a:pt x="440" y="218"/>
                  </a:lnTo>
                  <a:lnTo>
                    <a:pt x="440" y="215"/>
                  </a:lnTo>
                  <a:lnTo>
                    <a:pt x="440" y="213"/>
                  </a:lnTo>
                  <a:lnTo>
                    <a:pt x="438" y="213"/>
                  </a:lnTo>
                  <a:lnTo>
                    <a:pt x="438" y="215"/>
                  </a:lnTo>
                  <a:lnTo>
                    <a:pt x="436" y="216"/>
                  </a:lnTo>
                  <a:lnTo>
                    <a:pt x="436" y="216"/>
                  </a:lnTo>
                  <a:lnTo>
                    <a:pt x="436" y="218"/>
                  </a:lnTo>
                  <a:lnTo>
                    <a:pt x="435" y="219"/>
                  </a:lnTo>
                  <a:lnTo>
                    <a:pt x="435" y="219"/>
                  </a:lnTo>
                  <a:lnTo>
                    <a:pt x="433" y="219"/>
                  </a:lnTo>
                  <a:lnTo>
                    <a:pt x="432" y="219"/>
                  </a:lnTo>
                  <a:lnTo>
                    <a:pt x="432" y="223"/>
                  </a:lnTo>
                  <a:lnTo>
                    <a:pt x="429" y="226"/>
                  </a:lnTo>
                  <a:lnTo>
                    <a:pt x="429" y="227"/>
                  </a:lnTo>
                  <a:lnTo>
                    <a:pt x="427" y="227"/>
                  </a:lnTo>
                  <a:lnTo>
                    <a:pt x="427" y="227"/>
                  </a:lnTo>
                  <a:lnTo>
                    <a:pt x="425" y="227"/>
                  </a:lnTo>
                  <a:lnTo>
                    <a:pt x="424" y="226"/>
                  </a:lnTo>
                  <a:lnTo>
                    <a:pt x="424" y="227"/>
                  </a:lnTo>
                  <a:lnTo>
                    <a:pt x="422" y="227"/>
                  </a:lnTo>
                  <a:lnTo>
                    <a:pt x="422" y="229"/>
                  </a:lnTo>
                  <a:lnTo>
                    <a:pt x="414" y="229"/>
                  </a:lnTo>
                  <a:lnTo>
                    <a:pt x="408" y="229"/>
                  </a:lnTo>
                  <a:lnTo>
                    <a:pt x="402" y="229"/>
                  </a:lnTo>
                  <a:lnTo>
                    <a:pt x="397" y="229"/>
                  </a:lnTo>
                  <a:lnTo>
                    <a:pt x="397" y="232"/>
                  </a:lnTo>
                  <a:lnTo>
                    <a:pt x="397" y="235"/>
                  </a:lnTo>
                  <a:lnTo>
                    <a:pt x="397" y="237"/>
                  </a:lnTo>
                  <a:lnTo>
                    <a:pt x="394" y="237"/>
                  </a:lnTo>
                  <a:lnTo>
                    <a:pt x="391" y="237"/>
                  </a:lnTo>
                  <a:lnTo>
                    <a:pt x="391" y="238"/>
                  </a:lnTo>
                  <a:lnTo>
                    <a:pt x="392" y="238"/>
                  </a:lnTo>
                  <a:lnTo>
                    <a:pt x="392" y="240"/>
                  </a:lnTo>
                  <a:lnTo>
                    <a:pt x="395" y="241"/>
                  </a:lnTo>
                  <a:lnTo>
                    <a:pt x="397" y="243"/>
                  </a:lnTo>
                  <a:lnTo>
                    <a:pt x="399" y="245"/>
                  </a:lnTo>
                  <a:lnTo>
                    <a:pt x="400" y="245"/>
                  </a:lnTo>
                  <a:lnTo>
                    <a:pt x="402" y="246"/>
                  </a:lnTo>
                  <a:lnTo>
                    <a:pt x="402" y="248"/>
                  </a:lnTo>
                  <a:lnTo>
                    <a:pt x="402" y="248"/>
                  </a:lnTo>
                  <a:lnTo>
                    <a:pt x="402" y="249"/>
                  </a:lnTo>
                  <a:lnTo>
                    <a:pt x="403" y="249"/>
                  </a:lnTo>
                  <a:lnTo>
                    <a:pt x="405" y="249"/>
                  </a:lnTo>
                  <a:lnTo>
                    <a:pt x="405" y="251"/>
                  </a:lnTo>
                  <a:lnTo>
                    <a:pt x="405" y="252"/>
                  </a:lnTo>
                  <a:lnTo>
                    <a:pt x="403" y="254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0" y="254"/>
                  </a:lnTo>
                  <a:lnTo>
                    <a:pt x="397" y="254"/>
                  </a:lnTo>
                  <a:lnTo>
                    <a:pt x="392" y="254"/>
                  </a:lnTo>
                  <a:lnTo>
                    <a:pt x="391" y="254"/>
                  </a:lnTo>
                  <a:lnTo>
                    <a:pt x="386" y="254"/>
                  </a:lnTo>
                  <a:lnTo>
                    <a:pt x="384" y="257"/>
                  </a:lnTo>
                  <a:lnTo>
                    <a:pt x="383" y="260"/>
                  </a:lnTo>
                  <a:lnTo>
                    <a:pt x="381" y="264"/>
                  </a:lnTo>
                  <a:lnTo>
                    <a:pt x="380" y="265"/>
                  </a:lnTo>
                  <a:lnTo>
                    <a:pt x="380" y="267"/>
                  </a:lnTo>
                  <a:lnTo>
                    <a:pt x="380" y="267"/>
                  </a:lnTo>
                  <a:lnTo>
                    <a:pt x="381" y="270"/>
                  </a:lnTo>
                  <a:lnTo>
                    <a:pt x="380" y="270"/>
                  </a:lnTo>
                  <a:lnTo>
                    <a:pt x="380" y="270"/>
                  </a:lnTo>
                  <a:lnTo>
                    <a:pt x="380" y="271"/>
                  </a:lnTo>
                  <a:lnTo>
                    <a:pt x="380" y="271"/>
                  </a:lnTo>
                  <a:lnTo>
                    <a:pt x="380" y="273"/>
                  </a:lnTo>
                  <a:lnTo>
                    <a:pt x="380" y="275"/>
                  </a:lnTo>
                  <a:lnTo>
                    <a:pt x="380" y="275"/>
                  </a:lnTo>
                  <a:lnTo>
                    <a:pt x="380" y="276"/>
                  </a:lnTo>
                  <a:lnTo>
                    <a:pt x="378" y="276"/>
                  </a:lnTo>
                  <a:lnTo>
                    <a:pt x="378" y="278"/>
                  </a:lnTo>
                  <a:lnTo>
                    <a:pt x="378" y="276"/>
                  </a:lnTo>
                  <a:lnTo>
                    <a:pt x="375" y="273"/>
                  </a:lnTo>
                  <a:lnTo>
                    <a:pt x="370" y="268"/>
                  </a:lnTo>
                  <a:lnTo>
                    <a:pt x="369" y="267"/>
                  </a:lnTo>
                  <a:lnTo>
                    <a:pt x="367" y="267"/>
                  </a:lnTo>
                  <a:lnTo>
                    <a:pt x="365" y="264"/>
                  </a:lnTo>
                  <a:lnTo>
                    <a:pt x="359" y="259"/>
                  </a:lnTo>
                  <a:lnTo>
                    <a:pt x="356" y="257"/>
                  </a:lnTo>
                  <a:lnTo>
                    <a:pt x="354" y="256"/>
                  </a:lnTo>
                  <a:lnTo>
                    <a:pt x="351" y="254"/>
                  </a:lnTo>
                  <a:lnTo>
                    <a:pt x="350" y="252"/>
                  </a:lnTo>
                  <a:lnTo>
                    <a:pt x="348" y="252"/>
                  </a:lnTo>
                  <a:lnTo>
                    <a:pt x="348" y="251"/>
                  </a:lnTo>
                  <a:lnTo>
                    <a:pt x="347" y="251"/>
                  </a:lnTo>
                  <a:lnTo>
                    <a:pt x="347" y="252"/>
                  </a:lnTo>
                  <a:lnTo>
                    <a:pt x="348" y="252"/>
                  </a:lnTo>
                  <a:lnTo>
                    <a:pt x="348" y="254"/>
                  </a:lnTo>
                  <a:lnTo>
                    <a:pt x="350" y="254"/>
                  </a:lnTo>
                  <a:lnTo>
                    <a:pt x="350" y="254"/>
                  </a:lnTo>
                  <a:lnTo>
                    <a:pt x="353" y="256"/>
                  </a:lnTo>
                  <a:lnTo>
                    <a:pt x="353" y="256"/>
                  </a:lnTo>
                  <a:lnTo>
                    <a:pt x="347" y="252"/>
                  </a:lnTo>
                  <a:lnTo>
                    <a:pt x="343" y="252"/>
                  </a:lnTo>
                  <a:lnTo>
                    <a:pt x="343" y="252"/>
                  </a:lnTo>
                  <a:lnTo>
                    <a:pt x="345" y="251"/>
                  </a:lnTo>
                  <a:lnTo>
                    <a:pt x="343" y="251"/>
                  </a:lnTo>
                  <a:lnTo>
                    <a:pt x="343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0" y="249"/>
                  </a:lnTo>
                  <a:lnTo>
                    <a:pt x="340" y="249"/>
                  </a:lnTo>
                  <a:lnTo>
                    <a:pt x="339" y="251"/>
                  </a:lnTo>
                  <a:lnTo>
                    <a:pt x="339" y="251"/>
                  </a:lnTo>
                  <a:lnTo>
                    <a:pt x="339" y="252"/>
                  </a:lnTo>
                  <a:lnTo>
                    <a:pt x="340" y="252"/>
                  </a:lnTo>
                  <a:lnTo>
                    <a:pt x="342" y="252"/>
                  </a:lnTo>
                  <a:lnTo>
                    <a:pt x="342" y="252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2" y="256"/>
                  </a:lnTo>
                  <a:lnTo>
                    <a:pt x="328" y="257"/>
                  </a:lnTo>
                  <a:lnTo>
                    <a:pt x="321" y="260"/>
                  </a:lnTo>
                  <a:lnTo>
                    <a:pt x="318" y="260"/>
                  </a:lnTo>
                  <a:lnTo>
                    <a:pt x="317" y="260"/>
                  </a:lnTo>
                  <a:lnTo>
                    <a:pt x="312" y="260"/>
                  </a:lnTo>
                  <a:lnTo>
                    <a:pt x="307" y="257"/>
                  </a:lnTo>
                  <a:lnTo>
                    <a:pt x="299" y="256"/>
                  </a:lnTo>
                  <a:lnTo>
                    <a:pt x="293" y="252"/>
                  </a:lnTo>
                  <a:lnTo>
                    <a:pt x="288" y="251"/>
                  </a:lnTo>
                  <a:lnTo>
                    <a:pt x="283" y="248"/>
                  </a:lnTo>
                  <a:lnTo>
                    <a:pt x="282" y="248"/>
                  </a:lnTo>
                  <a:lnTo>
                    <a:pt x="280" y="248"/>
                  </a:lnTo>
                  <a:lnTo>
                    <a:pt x="276" y="246"/>
                  </a:lnTo>
                  <a:lnTo>
                    <a:pt x="271" y="245"/>
                  </a:lnTo>
                  <a:lnTo>
                    <a:pt x="266" y="241"/>
                  </a:lnTo>
                  <a:lnTo>
                    <a:pt x="263" y="241"/>
                  </a:lnTo>
                  <a:lnTo>
                    <a:pt x="260" y="240"/>
                  </a:lnTo>
                  <a:lnTo>
                    <a:pt x="253" y="238"/>
                  </a:lnTo>
                  <a:lnTo>
                    <a:pt x="252" y="237"/>
                  </a:lnTo>
                  <a:lnTo>
                    <a:pt x="250" y="235"/>
                  </a:lnTo>
                  <a:lnTo>
                    <a:pt x="246" y="234"/>
                  </a:lnTo>
                  <a:lnTo>
                    <a:pt x="244" y="232"/>
                  </a:lnTo>
                  <a:lnTo>
                    <a:pt x="242" y="232"/>
                  </a:lnTo>
                  <a:lnTo>
                    <a:pt x="241" y="229"/>
                  </a:lnTo>
                  <a:lnTo>
                    <a:pt x="239" y="227"/>
                  </a:lnTo>
                  <a:lnTo>
                    <a:pt x="238" y="227"/>
                  </a:lnTo>
                  <a:lnTo>
                    <a:pt x="238" y="227"/>
                  </a:lnTo>
                  <a:lnTo>
                    <a:pt x="235" y="227"/>
                  </a:lnTo>
                  <a:lnTo>
                    <a:pt x="230" y="226"/>
                  </a:lnTo>
                  <a:lnTo>
                    <a:pt x="227" y="226"/>
                  </a:lnTo>
                  <a:lnTo>
                    <a:pt x="222" y="224"/>
                  </a:lnTo>
                  <a:lnTo>
                    <a:pt x="216" y="221"/>
                  </a:lnTo>
                  <a:lnTo>
                    <a:pt x="214" y="219"/>
                  </a:lnTo>
                  <a:lnTo>
                    <a:pt x="212" y="216"/>
                  </a:lnTo>
                  <a:lnTo>
                    <a:pt x="209" y="215"/>
                  </a:lnTo>
                  <a:lnTo>
                    <a:pt x="208" y="213"/>
                  </a:lnTo>
                  <a:lnTo>
                    <a:pt x="205" y="212"/>
                  </a:lnTo>
                  <a:lnTo>
                    <a:pt x="203" y="210"/>
                  </a:lnTo>
                  <a:lnTo>
                    <a:pt x="200" y="208"/>
                  </a:lnTo>
                  <a:lnTo>
                    <a:pt x="195" y="207"/>
                  </a:lnTo>
                  <a:lnTo>
                    <a:pt x="194" y="205"/>
                  </a:lnTo>
                  <a:lnTo>
                    <a:pt x="192" y="204"/>
                  </a:lnTo>
                  <a:lnTo>
                    <a:pt x="190" y="201"/>
                  </a:lnTo>
                  <a:lnTo>
                    <a:pt x="187" y="197"/>
                  </a:lnTo>
                  <a:lnTo>
                    <a:pt x="186" y="196"/>
                  </a:lnTo>
                  <a:lnTo>
                    <a:pt x="186" y="193"/>
                  </a:lnTo>
                  <a:lnTo>
                    <a:pt x="186" y="191"/>
                  </a:lnTo>
                  <a:lnTo>
                    <a:pt x="184" y="191"/>
                  </a:lnTo>
                  <a:lnTo>
                    <a:pt x="184" y="189"/>
                  </a:lnTo>
                  <a:lnTo>
                    <a:pt x="186" y="189"/>
                  </a:lnTo>
                  <a:lnTo>
                    <a:pt x="189" y="189"/>
                  </a:lnTo>
                  <a:lnTo>
                    <a:pt x="190" y="188"/>
                  </a:lnTo>
                  <a:lnTo>
                    <a:pt x="190" y="186"/>
                  </a:lnTo>
                  <a:lnTo>
                    <a:pt x="190" y="186"/>
                  </a:lnTo>
                  <a:lnTo>
                    <a:pt x="189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3"/>
                  </a:lnTo>
                  <a:lnTo>
                    <a:pt x="189" y="183"/>
                  </a:lnTo>
                  <a:lnTo>
                    <a:pt x="189" y="182"/>
                  </a:lnTo>
                  <a:lnTo>
                    <a:pt x="190" y="180"/>
                  </a:lnTo>
                  <a:lnTo>
                    <a:pt x="190" y="178"/>
                  </a:lnTo>
                  <a:lnTo>
                    <a:pt x="190" y="175"/>
                  </a:lnTo>
                  <a:lnTo>
                    <a:pt x="190" y="174"/>
                  </a:lnTo>
                  <a:lnTo>
                    <a:pt x="187" y="172"/>
                  </a:lnTo>
                  <a:lnTo>
                    <a:pt x="187" y="172"/>
                  </a:lnTo>
                  <a:lnTo>
                    <a:pt x="186" y="169"/>
                  </a:lnTo>
                  <a:lnTo>
                    <a:pt x="184" y="167"/>
                  </a:lnTo>
                  <a:lnTo>
                    <a:pt x="184" y="161"/>
                  </a:lnTo>
                  <a:lnTo>
                    <a:pt x="183" y="156"/>
                  </a:lnTo>
                  <a:lnTo>
                    <a:pt x="181" y="155"/>
                  </a:lnTo>
                  <a:lnTo>
                    <a:pt x="179" y="153"/>
                  </a:lnTo>
                  <a:lnTo>
                    <a:pt x="176" y="150"/>
                  </a:lnTo>
                  <a:lnTo>
                    <a:pt x="173" y="149"/>
                  </a:lnTo>
                  <a:lnTo>
                    <a:pt x="171" y="144"/>
                  </a:lnTo>
                  <a:lnTo>
                    <a:pt x="168" y="141"/>
                  </a:lnTo>
                  <a:lnTo>
                    <a:pt x="165" y="137"/>
                  </a:lnTo>
                  <a:lnTo>
                    <a:pt x="164" y="136"/>
                  </a:lnTo>
                  <a:lnTo>
                    <a:pt x="154" y="130"/>
                  </a:lnTo>
                  <a:lnTo>
                    <a:pt x="154" y="130"/>
                  </a:lnTo>
                  <a:lnTo>
                    <a:pt x="157" y="131"/>
                  </a:lnTo>
                  <a:lnTo>
                    <a:pt x="157" y="131"/>
                  </a:lnTo>
                  <a:lnTo>
                    <a:pt x="157" y="130"/>
                  </a:lnTo>
                  <a:lnTo>
                    <a:pt x="157" y="128"/>
                  </a:lnTo>
                  <a:lnTo>
                    <a:pt x="157" y="128"/>
                  </a:lnTo>
                  <a:lnTo>
                    <a:pt x="156" y="128"/>
                  </a:lnTo>
                  <a:lnTo>
                    <a:pt x="156" y="128"/>
                  </a:lnTo>
                  <a:lnTo>
                    <a:pt x="154" y="128"/>
                  </a:lnTo>
                  <a:lnTo>
                    <a:pt x="153" y="128"/>
                  </a:lnTo>
                  <a:lnTo>
                    <a:pt x="151" y="126"/>
                  </a:lnTo>
                  <a:lnTo>
                    <a:pt x="151" y="125"/>
                  </a:lnTo>
                  <a:lnTo>
                    <a:pt x="151" y="125"/>
                  </a:lnTo>
                  <a:lnTo>
                    <a:pt x="148" y="122"/>
                  </a:lnTo>
                  <a:lnTo>
                    <a:pt x="146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8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5" y="119"/>
                  </a:lnTo>
                  <a:lnTo>
                    <a:pt x="143" y="117"/>
                  </a:lnTo>
                  <a:lnTo>
                    <a:pt x="140" y="115"/>
                  </a:lnTo>
                  <a:lnTo>
                    <a:pt x="140" y="114"/>
                  </a:lnTo>
                  <a:lnTo>
                    <a:pt x="138" y="112"/>
                  </a:lnTo>
                  <a:lnTo>
                    <a:pt x="138" y="112"/>
                  </a:lnTo>
                  <a:lnTo>
                    <a:pt x="138" y="114"/>
                  </a:lnTo>
                  <a:lnTo>
                    <a:pt x="135" y="114"/>
                  </a:lnTo>
                  <a:lnTo>
                    <a:pt x="135" y="112"/>
                  </a:lnTo>
                  <a:lnTo>
                    <a:pt x="135" y="112"/>
                  </a:lnTo>
                  <a:lnTo>
                    <a:pt x="137" y="112"/>
                  </a:lnTo>
                  <a:lnTo>
                    <a:pt x="138" y="111"/>
                  </a:lnTo>
                  <a:lnTo>
                    <a:pt x="138" y="109"/>
                  </a:lnTo>
                  <a:lnTo>
                    <a:pt x="137" y="111"/>
                  </a:lnTo>
                  <a:lnTo>
                    <a:pt x="135" y="111"/>
                  </a:lnTo>
                  <a:lnTo>
                    <a:pt x="135" y="112"/>
                  </a:lnTo>
                  <a:lnTo>
                    <a:pt x="134" y="112"/>
                  </a:lnTo>
                  <a:lnTo>
                    <a:pt x="132" y="112"/>
                  </a:lnTo>
                  <a:lnTo>
                    <a:pt x="132" y="111"/>
                  </a:lnTo>
                  <a:lnTo>
                    <a:pt x="130" y="109"/>
                  </a:lnTo>
                  <a:lnTo>
                    <a:pt x="130" y="104"/>
                  </a:lnTo>
                  <a:lnTo>
                    <a:pt x="130" y="103"/>
                  </a:lnTo>
                  <a:lnTo>
                    <a:pt x="132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0"/>
                  </a:lnTo>
                  <a:lnTo>
                    <a:pt x="132" y="100"/>
                  </a:lnTo>
                  <a:lnTo>
                    <a:pt x="132" y="98"/>
                  </a:lnTo>
                  <a:lnTo>
                    <a:pt x="132" y="98"/>
                  </a:lnTo>
                  <a:lnTo>
                    <a:pt x="129" y="95"/>
                  </a:lnTo>
                  <a:lnTo>
                    <a:pt x="126" y="95"/>
                  </a:lnTo>
                  <a:lnTo>
                    <a:pt x="126" y="95"/>
                  </a:lnTo>
                  <a:lnTo>
                    <a:pt x="124" y="93"/>
                  </a:lnTo>
                  <a:lnTo>
                    <a:pt x="123" y="92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89"/>
                  </a:lnTo>
                  <a:lnTo>
                    <a:pt x="118" y="87"/>
                  </a:lnTo>
                  <a:lnTo>
                    <a:pt x="116" y="87"/>
                  </a:lnTo>
                  <a:lnTo>
                    <a:pt x="115" y="85"/>
                  </a:lnTo>
                  <a:lnTo>
                    <a:pt x="115" y="84"/>
                  </a:lnTo>
                  <a:lnTo>
                    <a:pt x="113" y="84"/>
                  </a:lnTo>
                  <a:lnTo>
                    <a:pt x="113" y="82"/>
                  </a:lnTo>
                  <a:lnTo>
                    <a:pt x="113" y="81"/>
                  </a:lnTo>
                  <a:lnTo>
                    <a:pt x="113" y="78"/>
                  </a:lnTo>
                  <a:lnTo>
                    <a:pt x="115" y="7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08" y="76"/>
                  </a:lnTo>
                  <a:lnTo>
                    <a:pt x="107" y="76"/>
                  </a:lnTo>
                  <a:lnTo>
                    <a:pt x="105" y="74"/>
                  </a:lnTo>
                  <a:lnTo>
                    <a:pt x="104" y="73"/>
                  </a:lnTo>
                  <a:lnTo>
                    <a:pt x="101" y="68"/>
                  </a:lnTo>
                  <a:lnTo>
                    <a:pt x="97" y="67"/>
                  </a:lnTo>
                  <a:lnTo>
                    <a:pt x="96" y="67"/>
                  </a:lnTo>
                  <a:lnTo>
                    <a:pt x="96" y="65"/>
                  </a:lnTo>
                  <a:lnTo>
                    <a:pt x="94" y="63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3" y="60"/>
                  </a:lnTo>
                  <a:lnTo>
                    <a:pt x="91" y="59"/>
                  </a:lnTo>
                  <a:lnTo>
                    <a:pt x="89" y="57"/>
                  </a:lnTo>
                  <a:lnTo>
                    <a:pt x="89" y="56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6" y="52"/>
                  </a:lnTo>
                  <a:lnTo>
                    <a:pt x="86" y="52"/>
                  </a:lnTo>
                  <a:lnTo>
                    <a:pt x="86" y="51"/>
                  </a:lnTo>
                  <a:lnTo>
                    <a:pt x="85" y="48"/>
                  </a:lnTo>
                  <a:lnTo>
                    <a:pt x="83" y="46"/>
                  </a:lnTo>
                  <a:lnTo>
                    <a:pt x="83" y="45"/>
                  </a:lnTo>
                  <a:lnTo>
                    <a:pt x="82" y="43"/>
                  </a:lnTo>
                  <a:lnTo>
                    <a:pt x="82" y="41"/>
                  </a:lnTo>
                  <a:lnTo>
                    <a:pt x="80" y="38"/>
                  </a:lnTo>
                  <a:lnTo>
                    <a:pt x="78" y="35"/>
                  </a:lnTo>
                  <a:lnTo>
                    <a:pt x="77" y="34"/>
                  </a:lnTo>
                  <a:lnTo>
                    <a:pt x="77" y="30"/>
                  </a:lnTo>
                  <a:lnTo>
                    <a:pt x="77" y="29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75" y="24"/>
                  </a:lnTo>
                  <a:lnTo>
                    <a:pt x="75" y="24"/>
                  </a:lnTo>
                  <a:lnTo>
                    <a:pt x="71" y="22"/>
                  </a:lnTo>
                  <a:lnTo>
                    <a:pt x="69" y="22"/>
                  </a:lnTo>
                  <a:lnTo>
                    <a:pt x="69" y="21"/>
                  </a:lnTo>
                  <a:lnTo>
                    <a:pt x="67" y="19"/>
                  </a:lnTo>
                  <a:lnTo>
                    <a:pt x="67" y="19"/>
                  </a:lnTo>
                  <a:lnTo>
                    <a:pt x="64" y="18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3" y="19"/>
                  </a:lnTo>
                  <a:lnTo>
                    <a:pt x="61" y="19"/>
                  </a:lnTo>
                  <a:lnTo>
                    <a:pt x="60" y="19"/>
                  </a:lnTo>
                  <a:lnTo>
                    <a:pt x="56" y="16"/>
                  </a:lnTo>
                  <a:lnTo>
                    <a:pt x="55" y="16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0" y="13"/>
                  </a:lnTo>
                  <a:lnTo>
                    <a:pt x="50" y="15"/>
                  </a:lnTo>
                  <a:lnTo>
                    <a:pt x="52" y="15"/>
                  </a:lnTo>
                  <a:lnTo>
                    <a:pt x="52" y="18"/>
                  </a:lnTo>
                  <a:lnTo>
                    <a:pt x="52" y="19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9"/>
                  </a:lnTo>
                  <a:lnTo>
                    <a:pt x="53" y="32"/>
                  </a:lnTo>
                  <a:lnTo>
                    <a:pt x="53" y="34"/>
                  </a:lnTo>
                  <a:lnTo>
                    <a:pt x="55" y="35"/>
                  </a:lnTo>
                  <a:lnTo>
                    <a:pt x="55" y="40"/>
                  </a:lnTo>
                  <a:lnTo>
                    <a:pt x="55" y="41"/>
                  </a:lnTo>
                  <a:lnTo>
                    <a:pt x="56" y="43"/>
                  </a:lnTo>
                  <a:lnTo>
                    <a:pt x="58" y="45"/>
                  </a:lnTo>
                  <a:lnTo>
                    <a:pt x="58" y="46"/>
                  </a:lnTo>
                  <a:lnTo>
                    <a:pt x="61" y="48"/>
                  </a:lnTo>
                  <a:lnTo>
                    <a:pt x="63" y="49"/>
                  </a:lnTo>
                  <a:lnTo>
                    <a:pt x="66" y="52"/>
                  </a:lnTo>
                  <a:lnTo>
                    <a:pt x="67" y="54"/>
                  </a:lnTo>
                  <a:lnTo>
                    <a:pt x="71" y="57"/>
                  </a:lnTo>
                  <a:lnTo>
                    <a:pt x="71" y="59"/>
                  </a:lnTo>
                  <a:lnTo>
                    <a:pt x="71" y="60"/>
                  </a:lnTo>
                  <a:lnTo>
                    <a:pt x="72" y="60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5" y="62"/>
                  </a:lnTo>
                  <a:lnTo>
                    <a:pt x="77" y="67"/>
                  </a:lnTo>
                  <a:lnTo>
                    <a:pt x="78" y="67"/>
                  </a:lnTo>
                  <a:lnTo>
                    <a:pt x="78" y="68"/>
                  </a:lnTo>
                  <a:lnTo>
                    <a:pt x="80" y="68"/>
                  </a:lnTo>
                  <a:lnTo>
                    <a:pt x="80" y="70"/>
                  </a:lnTo>
                  <a:lnTo>
                    <a:pt x="80" y="70"/>
                  </a:lnTo>
                  <a:lnTo>
                    <a:pt x="82" y="71"/>
                  </a:lnTo>
                  <a:lnTo>
                    <a:pt x="82" y="73"/>
                  </a:lnTo>
                  <a:lnTo>
                    <a:pt x="82" y="74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5" y="81"/>
                  </a:lnTo>
                  <a:lnTo>
                    <a:pt x="88" y="82"/>
                  </a:lnTo>
                  <a:lnTo>
                    <a:pt x="88" y="85"/>
                  </a:lnTo>
                  <a:lnTo>
                    <a:pt x="89" y="87"/>
                  </a:lnTo>
                  <a:lnTo>
                    <a:pt x="91" y="89"/>
                  </a:lnTo>
                  <a:lnTo>
                    <a:pt x="93" y="89"/>
                  </a:lnTo>
                  <a:lnTo>
                    <a:pt x="93" y="90"/>
                  </a:lnTo>
                  <a:lnTo>
                    <a:pt x="93" y="90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7"/>
                  </a:lnTo>
                  <a:lnTo>
                    <a:pt x="97" y="97"/>
                  </a:lnTo>
                  <a:lnTo>
                    <a:pt x="96" y="95"/>
                  </a:lnTo>
                  <a:lnTo>
                    <a:pt x="96" y="93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8"/>
                  </a:lnTo>
                  <a:lnTo>
                    <a:pt x="101" y="100"/>
                  </a:lnTo>
                  <a:lnTo>
                    <a:pt x="101" y="100"/>
                  </a:lnTo>
                  <a:lnTo>
                    <a:pt x="101" y="101"/>
                  </a:lnTo>
                  <a:lnTo>
                    <a:pt x="102" y="104"/>
                  </a:lnTo>
                  <a:lnTo>
                    <a:pt x="102" y="106"/>
                  </a:lnTo>
                  <a:lnTo>
                    <a:pt x="104" y="109"/>
                  </a:lnTo>
                  <a:lnTo>
                    <a:pt x="105" y="112"/>
                  </a:lnTo>
                  <a:lnTo>
                    <a:pt x="107" y="112"/>
                  </a:lnTo>
                  <a:lnTo>
                    <a:pt x="107" y="114"/>
                  </a:lnTo>
                  <a:lnTo>
                    <a:pt x="108" y="119"/>
                  </a:lnTo>
                  <a:lnTo>
                    <a:pt x="110" y="122"/>
                  </a:lnTo>
                  <a:lnTo>
                    <a:pt x="112" y="123"/>
                  </a:lnTo>
                  <a:lnTo>
                    <a:pt x="112" y="125"/>
                  </a:lnTo>
                  <a:lnTo>
                    <a:pt x="112" y="126"/>
                  </a:lnTo>
                  <a:lnTo>
                    <a:pt x="112" y="126"/>
                  </a:lnTo>
                  <a:lnTo>
                    <a:pt x="112" y="131"/>
                  </a:lnTo>
                  <a:lnTo>
                    <a:pt x="113" y="133"/>
                  </a:lnTo>
                  <a:lnTo>
                    <a:pt x="115" y="133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8" y="133"/>
                  </a:lnTo>
                  <a:lnTo>
                    <a:pt x="116" y="133"/>
                  </a:lnTo>
                  <a:lnTo>
                    <a:pt x="116" y="131"/>
                  </a:lnTo>
                  <a:lnTo>
                    <a:pt x="118" y="131"/>
                  </a:lnTo>
                  <a:lnTo>
                    <a:pt x="118" y="131"/>
                  </a:lnTo>
                  <a:lnTo>
                    <a:pt x="121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4" y="137"/>
                  </a:lnTo>
                  <a:lnTo>
                    <a:pt x="124" y="137"/>
                  </a:lnTo>
                  <a:lnTo>
                    <a:pt x="126" y="139"/>
                  </a:lnTo>
                  <a:lnTo>
                    <a:pt x="126" y="141"/>
                  </a:lnTo>
                  <a:lnTo>
                    <a:pt x="129" y="142"/>
                  </a:lnTo>
                  <a:lnTo>
                    <a:pt x="130" y="144"/>
                  </a:lnTo>
                  <a:lnTo>
                    <a:pt x="130" y="145"/>
                  </a:lnTo>
                  <a:lnTo>
                    <a:pt x="129" y="149"/>
                  </a:lnTo>
                  <a:lnTo>
                    <a:pt x="129" y="149"/>
                  </a:lnTo>
                  <a:lnTo>
                    <a:pt x="127" y="150"/>
                  </a:lnTo>
                  <a:lnTo>
                    <a:pt x="126" y="152"/>
                  </a:lnTo>
                  <a:lnTo>
                    <a:pt x="124" y="153"/>
                  </a:lnTo>
                  <a:lnTo>
                    <a:pt x="123" y="153"/>
                  </a:lnTo>
                  <a:lnTo>
                    <a:pt x="121" y="153"/>
                  </a:lnTo>
                  <a:lnTo>
                    <a:pt x="121" y="152"/>
                  </a:lnTo>
                  <a:lnTo>
                    <a:pt x="119" y="147"/>
                  </a:lnTo>
                  <a:lnTo>
                    <a:pt x="118" y="145"/>
                  </a:lnTo>
                  <a:lnTo>
                    <a:pt x="118" y="144"/>
                  </a:lnTo>
                  <a:lnTo>
                    <a:pt x="116" y="141"/>
                  </a:lnTo>
                  <a:lnTo>
                    <a:pt x="113" y="141"/>
                  </a:lnTo>
                  <a:lnTo>
                    <a:pt x="110" y="137"/>
                  </a:lnTo>
                  <a:lnTo>
                    <a:pt x="108" y="136"/>
                  </a:lnTo>
                  <a:lnTo>
                    <a:pt x="107" y="134"/>
                  </a:lnTo>
                  <a:lnTo>
                    <a:pt x="101" y="131"/>
                  </a:lnTo>
                  <a:lnTo>
                    <a:pt x="99" y="130"/>
                  </a:lnTo>
                  <a:lnTo>
                    <a:pt x="97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6"/>
                  </a:lnTo>
                  <a:lnTo>
                    <a:pt x="94" y="126"/>
                  </a:lnTo>
                  <a:lnTo>
                    <a:pt x="91" y="123"/>
                  </a:lnTo>
                  <a:lnTo>
                    <a:pt x="91" y="122"/>
                  </a:lnTo>
                  <a:lnTo>
                    <a:pt x="91" y="120"/>
                  </a:lnTo>
                  <a:lnTo>
                    <a:pt x="91" y="115"/>
                  </a:lnTo>
                  <a:lnTo>
                    <a:pt x="93" y="114"/>
                  </a:lnTo>
                  <a:lnTo>
                    <a:pt x="91" y="112"/>
                  </a:lnTo>
                  <a:lnTo>
                    <a:pt x="91" y="112"/>
                  </a:lnTo>
                  <a:lnTo>
                    <a:pt x="91" y="111"/>
                  </a:lnTo>
                  <a:lnTo>
                    <a:pt x="91" y="109"/>
                  </a:lnTo>
                  <a:lnTo>
                    <a:pt x="89" y="108"/>
                  </a:lnTo>
                  <a:lnTo>
                    <a:pt x="88" y="103"/>
                  </a:lnTo>
                  <a:lnTo>
                    <a:pt x="85" y="101"/>
                  </a:lnTo>
                  <a:lnTo>
                    <a:pt x="83" y="101"/>
                  </a:lnTo>
                  <a:lnTo>
                    <a:pt x="78" y="97"/>
                  </a:lnTo>
                  <a:lnTo>
                    <a:pt x="77" y="95"/>
                  </a:lnTo>
                  <a:lnTo>
                    <a:pt x="77" y="93"/>
                  </a:lnTo>
                  <a:lnTo>
                    <a:pt x="75" y="92"/>
                  </a:lnTo>
                  <a:lnTo>
                    <a:pt x="75" y="92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69" y="95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90"/>
                  </a:lnTo>
                  <a:lnTo>
                    <a:pt x="64" y="90"/>
                  </a:lnTo>
                  <a:lnTo>
                    <a:pt x="63" y="89"/>
                  </a:lnTo>
                  <a:lnTo>
                    <a:pt x="61" y="89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6" y="85"/>
                  </a:lnTo>
                  <a:lnTo>
                    <a:pt x="56" y="84"/>
                  </a:lnTo>
                  <a:lnTo>
                    <a:pt x="56" y="84"/>
                  </a:lnTo>
                  <a:lnTo>
                    <a:pt x="53" y="82"/>
                  </a:lnTo>
                  <a:lnTo>
                    <a:pt x="52" y="81"/>
                  </a:lnTo>
                  <a:lnTo>
                    <a:pt x="50" y="79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5" y="78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1" y="79"/>
                  </a:lnTo>
                  <a:lnTo>
                    <a:pt x="61" y="79"/>
                  </a:lnTo>
                  <a:lnTo>
                    <a:pt x="63" y="79"/>
                  </a:lnTo>
                  <a:lnTo>
                    <a:pt x="61" y="79"/>
                  </a:lnTo>
                  <a:lnTo>
                    <a:pt x="61" y="78"/>
                  </a:lnTo>
                  <a:lnTo>
                    <a:pt x="61" y="76"/>
                  </a:lnTo>
                  <a:lnTo>
                    <a:pt x="61" y="76"/>
                  </a:lnTo>
                  <a:lnTo>
                    <a:pt x="60" y="76"/>
                  </a:lnTo>
                  <a:lnTo>
                    <a:pt x="60" y="76"/>
                  </a:lnTo>
                  <a:lnTo>
                    <a:pt x="61" y="74"/>
                  </a:lnTo>
                  <a:lnTo>
                    <a:pt x="63" y="71"/>
                  </a:lnTo>
                  <a:lnTo>
                    <a:pt x="63" y="68"/>
                  </a:lnTo>
                  <a:lnTo>
                    <a:pt x="61" y="65"/>
                  </a:lnTo>
                  <a:lnTo>
                    <a:pt x="60" y="63"/>
                  </a:lnTo>
                  <a:lnTo>
                    <a:pt x="55" y="57"/>
                  </a:lnTo>
                  <a:lnTo>
                    <a:pt x="52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47" y="52"/>
                  </a:lnTo>
                  <a:lnTo>
                    <a:pt x="45" y="51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9" y="45"/>
                  </a:lnTo>
                  <a:lnTo>
                    <a:pt x="37" y="45"/>
                  </a:lnTo>
                  <a:lnTo>
                    <a:pt x="37" y="41"/>
                  </a:lnTo>
                  <a:lnTo>
                    <a:pt x="37" y="38"/>
                  </a:lnTo>
                  <a:lnTo>
                    <a:pt x="37" y="38"/>
                  </a:lnTo>
                  <a:lnTo>
                    <a:pt x="34" y="37"/>
                  </a:lnTo>
                  <a:lnTo>
                    <a:pt x="34" y="35"/>
                  </a:lnTo>
                  <a:lnTo>
                    <a:pt x="34" y="32"/>
                  </a:lnTo>
                  <a:lnTo>
                    <a:pt x="34" y="30"/>
                  </a:lnTo>
                  <a:lnTo>
                    <a:pt x="31" y="29"/>
                  </a:lnTo>
                  <a:lnTo>
                    <a:pt x="31" y="27"/>
                  </a:lnTo>
                  <a:lnTo>
                    <a:pt x="31" y="26"/>
                  </a:lnTo>
                  <a:lnTo>
                    <a:pt x="30" y="24"/>
                  </a:lnTo>
                  <a:lnTo>
                    <a:pt x="28" y="22"/>
                  </a:lnTo>
                  <a:lnTo>
                    <a:pt x="26" y="19"/>
                  </a:lnTo>
                  <a:lnTo>
                    <a:pt x="25" y="19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6" y="16"/>
                  </a:lnTo>
                  <a:lnTo>
                    <a:pt x="26" y="15"/>
                  </a:lnTo>
                  <a:lnTo>
                    <a:pt x="23" y="11"/>
                  </a:lnTo>
                  <a:lnTo>
                    <a:pt x="22" y="8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19" y="4"/>
                  </a:lnTo>
                  <a:lnTo>
                    <a:pt x="23" y="4"/>
                  </a:lnTo>
                  <a:lnTo>
                    <a:pt x="26" y="2"/>
                  </a:lnTo>
                  <a:lnTo>
                    <a:pt x="31" y="2"/>
                  </a:lnTo>
                  <a:lnTo>
                    <a:pt x="36" y="2"/>
                  </a:lnTo>
                  <a:lnTo>
                    <a:pt x="39" y="2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2" name="Freeform 198">
              <a:extLst>
                <a:ext uri="{FF2B5EF4-FFF2-40B4-BE49-F238E27FC236}">
                  <a16:creationId xmlns:a16="http://schemas.microsoft.com/office/drawing/2014/main" id="{E2DDE0CA-C0C7-4EC0-B952-A6B525907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85027" y="4681017"/>
              <a:ext cx="91614" cy="220263"/>
            </a:xfrm>
            <a:custGeom>
              <a:avLst/>
              <a:gdLst>
                <a:gd name="T0" fmla="*/ 30 w 47"/>
                <a:gd name="T1" fmla="*/ 39 h 113"/>
                <a:gd name="T2" fmla="*/ 30 w 47"/>
                <a:gd name="T3" fmla="*/ 38 h 113"/>
                <a:gd name="T4" fmla="*/ 28 w 47"/>
                <a:gd name="T5" fmla="*/ 38 h 113"/>
                <a:gd name="T6" fmla="*/ 33 w 47"/>
                <a:gd name="T7" fmla="*/ 31 h 113"/>
                <a:gd name="T8" fmla="*/ 4 w 47"/>
                <a:gd name="T9" fmla="*/ 0 h 113"/>
                <a:gd name="T10" fmla="*/ 12 w 47"/>
                <a:gd name="T11" fmla="*/ 3 h 113"/>
                <a:gd name="T12" fmla="*/ 17 w 47"/>
                <a:gd name="T13" fmla="*/ 3 h 113"/>
                <a:gd name="T14" fmla="*/ 18 w 47"/>
                <a:gd name="T15" fmla="*/ 6 h 113"/>
                <a:gd name="T16" fmla="*/ 20 w 47"/>
                <a:gd name="T17" fmla="*/ 11 h 113"/>
                <a:gd name="T18" fmla="*/ 23 w 47"/>
                <a:gd name="T19" fmla="*/ 15 h 113"/>
                <a:gd name="T20" fmla="*/ 22 w 47"/>
                <a:gd name="T21" fmla="*/ 17 h 113"/>
                <a:gd name="T22" fmla="*/ 23 w 47"/>
                <a:gd name="T23" fmla="*/ 25 h 113"/>
                <a:gd name="T24" fmla="*/ 23 w 47"/>
                <a:gd name="T25" fmla="*/ 33 h 113"/>
                <a:gd name="T26" fmla="*/ 20 w 47"/>
                <a:gd name="T27" fmla="*/ 38 h 113"/>
                <a:gd name="T28" fmla="*/ 20 w 47"/>
                <a:gd name="T29" fmla="*/ 42 h 113"/>
                <a:gd name="T30" fmla="*/ 22 w 47"/>
                <a:gd name="T31" fmla="*/ 47 h 113"/>
                <a:gd name="T32" fmla="*/ 23 w 47"/>
                <a:gd name="T33" fmla="*/ 49 h 113"/>
                <a:gd name="T34" fmla="*/ 25 w 47"/>
                <a:gd name="T35" fmla="*/ 56 h 113"/>
                <a:gd name="T36" fmla="*/ 26 w 47"/>
                <a:gd name="T37" fmla="*/ 60 h 113"/>
                <a:gd name="T38" fmla="*/ 28 w 47"/>
                <a:gd name="T39" fmla="*/ 64 h 113"/>
                <a:gd name="T40" fmla="*/ 28 w 47"/>
                <a:gd name="T41" fmla="*/ 67 h 113"/>
                <a:gd name="T42" fmla="*/ 30 w 47"/>
                <a:gd name="T43" fmla="*/ 71 h 113"/>
                <a:gd name="T44" fmla="*/ 31 w 47"/>
                <a:gd name="T45" fmla="*/ 69 h 113"/>
                <a:gd name="T46" fmla="*/ 31 w 47"/>
                <a:gd name="T47" fmla="*/ 67 h 113"/>
                <a:gd name="T48" fmla="*/ 33 w 47"/>
                <a:gd name="T49" fmla="*/ 69 h 113"/>
                <a:gd name="T50" fmla="*/ 36 w 47"/>
                <a:gd name="T51" fmla="*/ 72 h 113"/>
                <a:gd name="T52" fmla="*/ 37 w 47"/>
                <a:gd name="T53" fmla="*/ 71 h 113"/>
                <a:gd name="T54" fmla="*/ 34 w 47"/>
                <a:gd name="T55" fmla="*/ 63 h 113"/>
                <a:gd name="T56" fmla="*/ 33 w 47"/>
                <a:gd name="T57" fmla="*/ 60 h 113"/>
                <a:gd name="T58" fmla="*/ 44 w 47"/>
                <a:gd name="T59" fmla="*/ 74 h 113"/>
                <a:gd name="T60" fmla="*/ 45 w 47"/>
                <a:gd name="T61" fmla="*/ 85 h 113"/>
                <a:gd name="T62" fmla="*/ 44 w 47"/>
                <a:gd name="T63" fmla="*/ 97 h 113"/>
                <a:gd name="T64" fmla="*/ 37 w 47"/>
                <a:gd name="T65" fmla="*/ 102 h 113"/>
                <a:gd name="T66" fmla="*/ 37 w 47"/>
                <a:gd name="T67" fmla="*/ 108 h 113"/>
                <a:gd name="T68" fmla="*/ 36 w 47"/>
                <a:gd name="T69" fmla="*/ 112 h 113"/>
                <a:gd name="T70" fmla="*/ 34 w 47"/>
                <a:gd name="T71" fmla="*/ 108 h 113"/>
                <a:gd name="T72" fmla="*/ 26 w 47"/>
                <a:gd name="T73" fmla="*/ 101 h 113"/>
                <a:gd name="T74" fmla="*/ 25 w 47"/>
                <a:gd name="T75" fmla="*/ 97 h 113"/>
                <a:gd name="T76" fmla="*/ 23 w 47"/>
                <a:gd name="T77" fmla="*/ 93 h 113"/>
                <a:gd name="T78" fmla="*/ 28 w 47"/>
                <a:gd name="T79" fmla="*/ 83 h 113"/>
                <a:gd name="T80" fmla="*/ 25 w 47"/>
                <a:gd name="T81" fmla="*/ 72 h 113"/>
                <a:gd name="T82" fmla="*/ 18 w 47"/>
                <a:gd name="T83" fmla="*/ 74 h 113"/>
                <a:gd name="T84" fmla="*/ 12 w 47"/>
                <a:gd name="T85" fmla="*/ 72 h 113"/>
                <a:gd name="T86" fmla="*/ 6 w 47"/>
                <a:gd name="T87" fmla="*/ 66 h 113"/>
                <a:gd name="T88" fmla="*/ 4 w 47"/>
                <a:gd name="T89" fmla="*/ 66 h 113"/>
                <a:gd name="T90" fmla="*/ 1 w 47"/>
                <a:gd name="T91" fmla="*/ 63 h 113"/>
                <a:gd name="T92" fmla="*/ 0 w 47"/>
                <a:gd name="T93" fmla="*/ 61 h 113"/>
                <a:gd name="T94" fmla="*/ 4 w 47"/>
                <a:gd name="T95" fmla="*/ 55 h 113"/>
                <a:gd name="T96" fmla="*/ 4 w 47"/>
                <a:gd name="T97" fmla="*/ 50 h 113"/>
                <a:gd name="T98" fmla="*/ 9 w 47"/>
                <a:gd name="T99" fmla="*/ 45 h 113"/>
                <a:gd name="T100" fmla="*/ 12 w 47"/>
                <a:gd name="T101" fmla="*/ 42 h 113"/>
                <a:gd name="T102" fmla="*/ 9 w 47"/>
                <a:gd name="T103" fmla="*/ 34 h 113"/>
                <a:gd name="T104" fmla="*/ 7 w 47"/>
                <a:gd name="T105" fmla="*/ 28 h 113"/>
                <a:gd name="T106" fmla="*/ 9 w 47"/>
                <a:gd name="T107" fmla="*/ 22 h 113"/>
                <a:gd name="T108" fmla="*/ 11 w 47"/>
                <a:gd name="T109" fmla="*/ 20 h 113"/>
                <a:gd name="T110" fmla="*/ 12 w 47"/>
                <a:gd name="T111" fmla="*/ 14 h 113"/>
                <a:gd name="T112" fmla="*/ 9 w 47"/>
                <a:gd name="T113" fmla="*/ 9 h 113"/>
                <a:gd name="T114" fmla="*/ 7 w 47"/>
                <a:gd name="T115" fmla="*/ 4 h 113"/>
                <a:gd name="T116" fmla="*/ 6 w 47"/>
                <a:gd name="T117" fmla="*/ 3 h 113"/>
                <a:gd name="T118" fmla="*/ 4 w 47"/>
                <a:gd name="T11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7" h="113">
                  <a:moveTo>
                    <a:pt x="30" y="38"/>
                  </a:move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close/>
                  <a:moveTo>
                    <a:pt x="28" y="38"/>
                  </a:move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6" y="38"/>
                  </a:lnTo>
                  <a:lnTo>
                    <a:pt x="28" y="38"/>
                  </a:lnTo>
                  <a:lnTo>
                    <a:pt x="28" y="38"/>
                  </a:lnTo>
                  <a:close/>
                  <a:moveTo>
                    <a:pt x="33" y="31"/>
                  </a:move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close/>
                  <a:moveTo>
                    <a:pt x="4" y="0"/>
                  </a:moveTo>
                  <a:lnTo>
                    <a:pt x="7" y="1"/>
                  </a:lnTo>
                  <a:lnTo>
                    <a:pt x="7" y="1"/>
                  </a:lnTo>
                  <a:lnTo>
                    <a:pt x="9" y="1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2" y="15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7"/>
                  </a:lnTo>
                  <a:lnTo>
                    <a:pt x="23" y="28"/>
                  </a:lnTo>
                  <a:lnTo>
                    <a:pt x="23" y="30"/>
                  </a:lnTo>
                  <a:lnTo>
                    <a:pt x="23" y="33"/>
                  </a:lnTo>
                  <a:lnTo>
                    <a:pt x="23" y="33"/>
                  </a:lnTo>
                  <a:lnTo>
                    <a:pt x="23" y="34"/>
                  </a:lnTo>
                  <a:lnTo>
                    <a:pt x="22" y="34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2" y="42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0"/>
                  </a:lnTo>
                  <a:lnTo>
                    <a:pt x="25" y="52"/>
                  </a:lnTo>
                  <a:lnTo>
                    <a:pt x="25" y="55"/>
                  </a:lnTo>
                  <a:lnTo>
                    <a:pt x="25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3" y="58"/>
                  </a:lnTo>
                  <a:lnTo>
                    <a:pt x="25" y="60"/>
                  </a:lnTo>
                  <a:lnTo>
                    <a:pt x="26" y="60"/>
                  </a:lnTo>
                  <a:lnTo>
                    <a:pt x="26" y="60"/>
                  </a:lnTo>
                  <a:lnTo>
                    <a:pt x="28" y="61"/>
                  </a:lnTo>
                  <a:lnTo>
                    <a:pt x="28" y="61"/>
                  </a:lnTo>
                  <a:lnTo>
                    <a:pt x="28" y="63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9"/>
                  </a:lnTo>
                  <a:lnTo>
                    <a:pt x="28" y="69"/>
                  </a:lnTo>
                  <a:lnTo>
                    <a:pt x="30" y="69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9"/>
                  </a:lnTo>
                  <a:lnTo>
                    <a:pt x="34" y="69"/>
                  </a:lnTo>
                  <a:lnTo>
                    <a:pt x="36" y="71"/>
                  </a:lnTo>
                  <a:lnTo>
                    <a:pt x="36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1"/>
                  </a:lnTo>
                  <a:lnTo>
                    <a:pt x="36" y="67"/>
                  </a:lnTo>
                  <a:lnTo>
                    <a:pt x="36" y="67"/>
                  </a:lnTo>
                  <a:lnTo>
                    <a:pt x="36" y="64"/>
                  </a:lnTo>
                  <a:lnTo>
                    <a:pt x="34" y="63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1"/>
                  </a:lnTo>
                  <a:lnTo>
                    <a:pt x="31" y="60"/>
                  </a:lnTo>
                  <a:lnTo>
                    <a:pt x="33" y="60"/>
                  </a:lnTo>
                  <a:lnTo>
                    <a:pt x="34" y="61"/>
                  </a:lnTo>
                  <a:lnTo>
                    <a:pt x="37" y="64"/>
                  </a:lnTo>
                  <a:lnTo>
                    <a:pt x="39" y="67"/>
                  </a:lnTo>
                  <a:lnTo>
                    <a:pt x="41" y="69"/>
                  </a:lnTo>
                  <a:lnTo>
                    <a:pt x="44" y="74"/>
                  </a:lnTo>
                  <a:lnTo>
                    <a:pt x="45" y="77"/>
                  </a:lnTo>
                  <a:lnTo>
                    <a:pt x="47" y="79"/>
                  </a:lnTo>
                  <a:lnTo>
                    <a:pt x="47" y="80"/>
                  </a:lnTo>
                  <a:lnTo>
                    <a:pt x="45" y="82"/>
                  </a:lnTo>
                  <a:lnTo>
                    <a:pt x="45" y="85"/>
                  </a:lnTo>
                  <a:lnTo>
                    <a:pt x="45" y="88"/>
                  </a:lnTo>
                  <a:lnTo>
                    <a:pt x="45" y="91"/>
                  </a:lnTo>
                  <a:lnTo>
                    <a:pt x="45" y="96"/>
                  </a:lnTo>
                  <a:lnTo>
                    <a:pt x="45" y="97"/>
                  </a:lnTo>
                  <a:lnTo>
                    <a:pt x="44" y="97"/>
                  </a:lnTo>
                  <a:lnTo>
                    <a:pt x="42" y="97"/>
                  </a:lnTo>
                  <a:lnTo>
                    <a:pt x="39" y="99"/>
                  </a:lnTo>
                  <a:lnTo>
                    <a:pt x="39" y="99"/>
                  </a:lnTo>
                  <a:lnTo>
                    <a:pt x="37" y="99"/>
                  </a:lnTo>
                  <a:lnTo>
                    <a:pt x="37" y="102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7" y="105"/>
                  </a:lnTo>
                  <a:lnTo>
                    <a:pt x="37" y="108"/>
                  </a:lnTo>
                  <a:lnTo>
                    <a:pt x="37" y="112"/>
                  </a:lnTo>
                  <a:lnTo>
                    <a:pt x="37" y="112"/>
                  </a:lnTo>
                  <a:lnTo>
                    <a:pt x="37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6" y="110"/>
                  </a:lnTo>
                  <a:lnTo>
                    <a:pt x="36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3" y="107"/>
                  </a:lnTo>
                  <a:lnTo>
                    <a:pt x="30" y="104"/>
                  </a:lnTo>
                  <a:lnTo>
                    <a:pt x="28" y="102"/>
                  </a:lnTo>
                  <a:lnTo>
                    <a:pt x="26" y="101"/>
                  </a:lnTo>
                  <a:lnTo>
                    <a:pt x="26" y="101"/>
                  </a:lnTo>
                  <a:lnTo>
                    <a:pt x="25" y="99"/>
                  </a:lnTo>
                  <a:lnTo>
                    <a:pt x="25" y="99"/>
                  </a:lnTo>
                  <a:lnTo>
                    <a:pt x="25" y="97"/>
                  </a:lnTo>
                  <a:lnTo>
                    <a:pt x="25" y="97"/>
                  </a:lnTo>
                  <a:lnTo>
                    <a:pt x="25" y="96"/>
                  </a:lnTo>
                  <a:lnTo>
                    <a:pt x="23" y="94"/>
                  </a:lnTo>
                  <a:lnTo>
                    <a:pt x="23" y="94"/>
                  </a:lnTo>
                  <a:lnTo>
                    <a:pt x="23" y="93"/>
                  </a:lnTo>
                  <a:lnTo>
                    <a:pt x="23" y="93"/>
                  </a:lnTo>
                  <a:lnTo>
                    <a:pt x="25" y="91"/>
                  </a:lnTo>
                  <a:lnTo>
                    <a:pt x="25" y="90"/>
                  </a:lnTo>
                  <a:lnTo>
                    <a:pt x="25" y="88"/>
                  </a:lnTo>
                  <a:lnTo>
                    <a:pt x="26" y="85"/>
                  </a:lnTo>
                  <a:lnTo>
                    <a:pt x="28" y="83"/>
                  </a:lnTo>
                  <a:lnTo>
                    <a:pt x="28" y="82"/>
                  </a:lnTo>
                  <a:lnTo>
                    <a:pt x="28" y="80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5" y="72"/>
                  </a:lnTo>
                  <a:lnTo>
                    <a:pt x="25" y="72"/>
                  </a:lnTo>
                  <a:lnTo>
                    <a:pt x="22" y="72"/>
                  </a:lnTo>
                  <a:lnTo>
                    <a:pt x="20" y="74"/>
                  </a:lnTo>
                  <a:lnTo>
                    <a:pt x="20" y="74"/>
                  </a:lnTo>
                  <a:lnTo>
                    <a:pt x="18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4" y="75"/>
                  </a:lnTo>
                  <a:lnTo>
                    <a:pt x="14" y="75"/>
                  </a:lnTo>
                  <a:lnTo>
                    <a:pt x="12" y="72"/>
                  </a:lnTo>
                  <a:lnTo>
                    <a:pt x="11" y="71"/>
                  </a:lnTo>
                  <a:lnTo>
                    <a:pt x="9" y="67"/>
                  </a:lnTo>
                  <a:lnTo>
                    <a:pt x="7" y="67"/>
                  </a:lnTo>
                  <a:lnTo>
                    <a:pt x="7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4" y="67"/>
                  </a:lnTo>
                  <a:lnTo>
                    <a:pt x="4" y="67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3" y="64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3"/>
                  </a:lnTo>
                  <a:lnTo>
                    <a:pt x="3" y="63"/>
                  </a:lnTo>
                  <a:lnTo>
                    <a:pt x="1" y="61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1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4" y="50"/>
                  </a:lnTo>
                  <a:lnTo>
                    <a:pt x="4" y="49"/>
                  </a:lnTo>
                  <a:lnTo>
                    <a:pt x="4" y="47"/>
                  </a:lnTo>
                  <a:lnTo>
                    <a:pt x="6" y="47"/>
                  </a:lnTo>
                  <a:lnTo>
                    <a:pt x="9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31"/>
                  </a:lnTo>
                  <a:lnTo>
                    <a:pt x="7" y="31"/>
                  </a:lnTo>
                  <a:lnTo>
                    <a:pt x="7" y="28"/>
                  </a:lnTo>
                  <a:lnTo>
                    <a:pt x="9" y="28"/>
                  </a:lnTo>
                  <a:lnTo>
                    <a:pt x="9" y="27"/>
                  </a:lnTo>
                  <a:lnTo>
                    <a:pt x="11" y="25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2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9" y="9"/>
                  </a:lnTo>
                  <a:lnTo>
                    <a:pt x="9" y="8"/>
                  </a:lnTo>
                  <a:lnTo>
                    <a:pt x="11" y="6"/>
                  </a:lnTo>
                  <a:lnTo>
                    <a:pt x="9" y="6"/>
                  </a:lnTo>
                  <a:lnTo>
                    <a:pt x="9" y="4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3" name="Freeform 199">
              <a:extLst>
                <a:ext uri="{FF2B5EF4-FFF2-40B4-BE49-F238E27FC236}">
                  <a16:creationId xmlns:a16="http://schemas.microsoft.com/office/drawing/2014/main" id="{CDCE0519-5DA2-44D7-936B-13F1E39AD9D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3117" y="4297020"/>
              <a:ext cx="3898" cy="31188"/>
            </a:xfrm>
            <a:custGeom>
              <a:avLst/>
              <a:gdLst>
                <a:gd name="T0" fmla="*/ 0 w 2"/>
                <a:gd name="T1" fmla="*/ 14 h 16"/>
                <a:gd name="T2" fmla="*/ 0 w 2"/>
                <a:gd name="T3" fmla="*/ 14 h 16"/>
                <a:gd name="T4" fmla="*/ 0 w 2"/>
                <a:gd name="T5" fmla="*/ 14 h 16"/>
                <a:gd name="T6" fmla="*/ 0 w 2"/>
                <a:gd name="T7" fmla="*/ 16 h 16"/>
                <a:gd name="T8" fmla="*/ 0 w 2"/>
                <a:gd name="T9" fmla="*/ 16 h 16"/>
                <a:gd name="T10" fmla="*/ 0 w 2"/>
                <a:gd name="T11" fmla="*/ 14 h 16"/>
                <a:gd name="T12" fmla="*/ 0 w 2"/>
                <a:gd name="T13" fmla="*/ 14 h 16"/>
                <a:gd name="T14" fmla="*/ 0 w 2"/>
                <a:gd name="T15" fmla="*/ 14 h 16"/>
                <a:gd name="T16" fmla="*/ 0 w 2"/>
                <a:gd name="T17" fmla="*/ 14 h 16"/>
                <a:gd name="T18" fmla="*/ 2 w 2"/>
                <a:gd name="T19" fmla="*/ 0 h 16"/>
                <a:gd name="T20" fmla="*/ 2 w 2"/>
                <a:gd name="T21" fmla="*/ 0 h 16"/>
                <a:gd name="T22" fmla="*/ 2 w 2"/>
                <a:gd name="T23" fmla="*/ 1 h 16"/>
                <a:gd name="T24" fmla="*/ 2 w 2"/>
                <a:gd name="T25" fmla="*/ 1 h 16"/>
                <a:gd name="T26" fmla="*/ 2 w 2"/>
                <a:gd name="T27" fmla="*/ 1 h 16"/>
                <a:gd name="T28" fmla="*/ 2 w 2"/>
                <a:gd name="T29" fmla="*/ 1 h 16"/>
                <a:gd name="T30" fmla="*/ 2 w 2"/>
                <a:gd name="T31" fmla="*/ 1 h 16"/>
                <a:gd name="T32" fmla="*/ 0 w 2"/>
                <a:gd name="T33" fmla="*/ 1 h 16"/>
                <a:gd name="T34" fmla="*/ 0 w 2"/>
                <a:gd name="T35" fmla="*/ 1 h 16"/>
                <a:gd name="T36" fmla="*/ 0 w 2"/>
                <a:gd name="T37" fmla="*/ 1 h 16"/>
                <a:gd name="T38" fmla="*/ 2 w 2"/>
                <a:gd name="T39" fmla="*/ 1 h 16"/>
                <a:gd name="T40" fmla="*/ 2 w 2"/>
                <a:gd name="T41" fmla="*/ 0 h 16"/>
                <a:gd name="T42" fmla="*/ 2 w 2"/>
                <a:gd name="T4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" h="16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4" name="Freeform 200">
              <a:extLst>
                <a:ext uri="{FF2B5EF4-FFF2-40B4-BE49-F238E27FC236}">
                  <a16:creationId xmlns:a16="http://schemas.microsoft.com/office/drawing/2014/main" id="{9734048A-1063-4C17-8229-88B3D14632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8949" y="4985096"/>
              <a:ext cx="15594" cy="15594"/>
            </a:xfrm>
            <a:custGeom>
              <a:avLst/>
              <a:gdLst>
                <a:gd name="T0" fmla="*/ 5 w 8"/>
                <a:gd name="T1" fmla="*/ 0 h 8"/>
                <a:gd name="T2" fmla="*/ 6 w 8"/>
                <a:gd name="T3" fmla="*/ 1 h 8"/>
                <a:gd name="T4" fmla="*/ 8 w 8"/>
                <a:gd name="T5" fmla="*/ 3 h 8"/>
                <a:gd name="T6" fmla="*/ 8 w 8"/>
                <a:gd name="T7" fmla="*/ 4 h 8"/>
                <a:gd name="T8" fmla="*/ 6 w 8"/>
                <a:gd name="T9" fmla="*/ 4 h 8"/>
                <a:gd name="T10" fmla="*/ 6 w 8"/>
                <a:gd name="T11" fmla="*/ 6 h 8"/>
                <a:gd name="T12" fmla="*/ 5 w 8"/>
                <a:gd name="T13" fmla="*/ 6 h 8"/>
                <a:gd name="T14" fmla="*/ 3 w 8"/>
                <a:gd name="T15" fmla="*/ 8 h 8"/>
                <a:gd name="T16" fmla="*/ 1 w 8"/>
                <a:gd name="T17" fmla="*/ 6 h 8"/>
                <a:gd name="T18" fmla="*/ 0 w 8"/>
                <a:gd name="T19" fmla="*/ 6 h 8"/>
                <a:gd name="T20" fmla="*/ 0 w 8"/>
                <a:gd name="T21" fmla="*/ 6 h 8"/>
                <a:gd name="T22" fmla="*/ 1 w 8"/>
                <a:gd name="T23" fmla="*/ 6 h 8"/>
                <a:gd name="T24" fmla="*/ 1 w 8"/>
                <a:gd name="T25" fmla="*/ 4 h 8"/>
                <a:gd name="T26" fmla="*/ 1 w 8"/>
                <a:gd name="T27" fmla="*/ 3 h 8"/>
                <a:gd name="T28" fmla="*/ 1 w 8"/>
                <a:gd name="T29" fmla="*/ 1 h 8"/>
                <a:gd name="T30" fmla="*/ 3 w 8"/>
                <a:gd name="T31" fmla="*/ 1 h 8"/>
                <a:gd name="T32" fmla="*/ 3 w 8"/>
                <a:gd name="T33" fmla="*/ 0 h 8"/>
                <a:gd name="T34" fmla="*/ 5 w 8"/>
                <a:gd name="T35" fmla="*/ 0 h 8"/>
                <a:gd name="T36" fmla="*/ 5 w 8"/>
                <a:gd name="T3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" h="8">
                  <a:moveTo>
                    <a:pt x="5" y="0"/>
                  </a:moveTo>
                  <a:lnTo>
                    <a:pt x="6" y="1"/>
                  </a:lnTo>
                  <a:lnTo>
                    <a:pt x="8" y="3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6"/>
                  </a:lnTo>
                  <a:lnTo>
                    <a:pt x="5" y="6"/>
                  </a:lnTo>
                  <a:lnTo>
                    <a:pt x="3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5" name="Freeform 201">
              <a:extLst>
                <a:ext uri="{FF2B5EF4-FFF2-40B4-BE49-F238E27FC236}">
                  <a16:creationId xmlns:a16="http://schemas.microsoft.com/office/drawing/2014/main" id="{41F2152B-5AA2-421E-9752-0DD4F60D8B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64584" y="3359445"/>
              <a:ext cx="9747" cy="9747"/>
            </a:xfrm>
            <a:custGeom>
              <a:avLst/>
              <a:gdLst>
                <a:gd name="T0" fmla="*/ 2 w 5"/>
                <a:gd name="T1" fmla="*/ 2 h 5"/>
                <a:gd name="T2" fmla="*/ 3 w 5"/>
                <a:gd name="T3" fmla="*/ 3 h 5"/>
                <a:gd name="T4" fmla="*/ 5 w 5"/>
                <a:gd name="T5" fmla="*/ 3 h 5"/>
                <a:gd name="T6" fmla="*/ 5 w 5"/>
                <a:gd name="T7" fmla="*/ 5 h 5"/>
                <a:gd name="T8" fmla="*/ 5 w 5"/>
                <a:gd name="T9" fmla="*/ 5 h 5"/>
                <a:gd name="T10" fmla="*/ 3 w 5"/>
                <a:gd name="T11" fmla="*/ 5 h 5"/>
                <a:gd name="T12" fmla="*/ 2 w 5"/>
                <a:gd name="T13" fmla="*/ 3 h 5"/>
                <a:gd name="T14" fmla="*/ 2 w 5"/>
                <a:gd name="T15" fmla="*/ 2 h 5"/>
                <a:gd name="T16" fmla="*/ 2 w 5"/>
                <a:gd name="T17" fmla="*/ 0 h 5"/>
                <a:gd name="T18" fmla="*/ 2 w 5"/>
                <a:gd name="T19" fmla="*/ 0 h 5"/>
                <a:gd name="T20" fmla="*/ 2 w 5"/>
                <a:gd name="T21" fmla="*/ 2 h 5"/>
                <a:gd name="T22" fmla="*/ 2 w 5"/>
                <a:gd name="T23" fmla="*/ 2 h 5"/>
                <a:gd name="T24" fmla="*/ 0 w 5"/>
                <a:gd name="T25" fmla="*/ 2 h 5"/>
                <a:gd name="T26" fmla="*/ 0 w 5"/>
                <a:gd name="T27" fmla="*/ 2 h 5"/>
                <a:gd name="T28" fmla="*/ 0 w 5"/>
                <a:gd name="T29" fmla="*/ 0 h 5"/>
                <a:gd name="T30" fmla="*/ 2 w 5"/>
                <a:gd name="T3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" h="5">
                  <a:moveTo>
                    <a:pt x="2" y="2"/>
                  </a:moveTo>
                  <a:lnTo>
                    <a:pt x="3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lnTo>
                    <a:pt x="3" y="5"/>
                  </a:lnTo>
                  <a:lnTo>
                    <a:pt x="2" y="3"/>
                  </a:lnTo>
                  <a:lnTo>
                    <a:pt x="2" y="2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6" name="Freeform 202">
              <a:extLst>
                <a:ext uri="{FF2B5EF4-FFF2-40B4-BE49-F238E27FC236}">
                  <a16:creationId xmlns:a16="http://schemas.microsoft.com/office/drawing/2014/main" id="{731C36DE-CB4A-4FB1-8A00-BF4890E2848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10695" y="3944211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7" name="Freeform 203">
              <a:extLst>
                <a:ext uri="{FF2B5EF4-FFF2-40B4-BE49-F238E27FC236}">
                  <a16:creationId xmlns:a16="http://schemas.microsoft.com/office/drawing/2014/main" id="{CA14389D-B025-43AE-907F-5E52654D5B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3536" y="3632336"/>
              <a:ext cx="346961" cy="370352"/>
            </a:xfrm>
            <a:custGeom>
              <a:avLst/>
              <a:gdLst>
                <a:gd name="T0" fmla="*/ 9 w 178"/>
                <a:gd name="T1" fmla="*/ 116 h 190"/>
                <a:gd name="T2" fmla="*/ 124 w 178"/>
                <a:gd name="T3" fmla="*/ 2 h 190"/>
                <a:gd name="T4" fmla="*/ 138 w 178"/>
                <a:gd name="T5" fmla="*/ 12 h 190"/>
                <a:gd name="T6" fmla="*/ 151 w 178"/>
                <a:gd name="T7" fmla="*/ 19 h 190"/>
                <a:gd name="T8" fmla="*/ 165 w 178"/>
                <a:gd name="T9" fmla="*/ 27 h 190"/>
                <a:gd name="T10" fmla="*/ 171 w 178"/>
                <a:gd name="T11" fmla="*/ 37 h 190"/>
                <a:gd name="T12" fmla="*/ 152 w 178"/>
                <a:gd name="T13" fmla="*/ 43 h 190"/>
                <a:gd name="T14" fmla="*/ 154 w 178"/>
                <a:gd name="T15" fmla="*/ 62 h 190"/>
                <a:gd name="T16" fmla="*/ 156 w 178"/>
                <a:gd name="T17" fmla="*/ 81 h 190"/>
                <a:gd name="T18" fmla="*/ 159 w 178"/>
                <a:gd name="T19" fmla="*/ 100 h 190"/>
                <a:gd name="T20" fmla="*/ 160 w 178"/>
                <a:gd name="T21" fmla="*/ 119 h 190"/>
                <a:gd name="T22" fmla="*/ 162 w 178"/>
                <a:gd name="T23" fmla="*/ 138 h 190"/>
                <a:gd name="T24" fmla="*/ 165 w 178"/>
                <a:gd name="T25" fmla="*/ 155 h 190"/>
                <a:gd name="T26" fmla="*/ 168 w 178"/>
                <a:gd name="T27" fmla="*/ 171 h 190"/>
                <a:gd name="T28" fmla="*/ 111 w 178"/>
                <a:gd name="T29" fmla="*/ 179 h 190"/>
                <a:gd name="T30" fmla="*/ 110 w 178"/>
                <a:gd name="T31" fmla="*/ 179 h 190"/>
                <a:gd name="T32" fmla="*/ 100 w 178"/>
                <a:gd name="T33" fmla="*/ 180 h 190"/>
                <a:gd name="T34" fmla="*/ 94 w 178"/>
                <a:gd name="T35" fmla="*/ 179 h 190"/>
                <a:gd name="T36" fmla="*/ 88 w 178"/>
                <a:gd name="T37" fmla="*/ 183 h 190"/>
                <a:gd name="T38" fmla="*/ 80 w 178"/>
                <a:gd name="T39" fmla="*/ 175 h 190"/>
                <a:gd name="T40" fmla="*/ 75 w 178"/>
                <a:gd name="T41" fmla="*/ 182 h 190"/>
                <a:gd name="T42" fmla="*/ 72 w 178"/>
                <a:gd name="T43" fmla="*/ 190 h 190"/>
                <a:gd name="T44" fmla="*/ 67 w 178"/>
                <a:gd name="T45" fmla="*/ 186 h 190"/>
                <a:gd name="T46" fmla="*/ 61 w 178"/>
                <a:gd name="T47" fmla="*/ 182 h 190"/>
                <a:gd name="T48" fmla="*/ 59 w 178"/>
                <a:gd name="T49" fmla="*/ 179 h 190"/>
                <a:gd name="T50" fmla="*/ 58 w 178"/>
                <a:gd name="T51" fmla="*/ 177 h 190"/>
                <a:gd name="T52" fmla="*/ 53 w 178"/>
                <a:gd name="T53" fmla="*/ 171 h 190"/>
                <a:gd name="T54" fmla="*/ 52 w 178"/>
                <a:gd name="T55" fmla="*/ 169 h 190"/>
                <a:gd name="T56" fmla="*/ 48 w 178"/>
                <a:gd name="T57" fmla="*/ 167 h 190"/>
                <a:gd name="T58" fmla="*/ 45 w 178"/>
                <a:gd name="T59" fmla="*/ 166 h 190"/>
                <a:gd name="T60" fmla="*/ 31 w 178"/>
                <a:gd name="T61" fmla="*/ 161 h 190"/>
                <a:gd name="T62" fmla="*/ 28 w 178"/>
                <a:gd name="T63" fmla="*/ 161 h 190"/>
                <a:gd name="T64" fmla="*/ 23 w 178"/>
                <a:gd name="T65" fmla="*/ 163 h 190"/>
                <a:gd name="T66" fmla="*/ 14 w 178"/>
                <a:gd name="T67" fmla="*/ 163 h 190"/>
                <a:gd name="T68" fmla="*/ 9 w 178"/>
                <a:gd name="T69" fmla="*/ 167 h 190"/>
                <a:gd name="T70" fmla="*/ 7 w 178"/>
                <a:gd name="T71" fmla="*/ 166 h 190"/>
                <a:gd name="T72" fmla="*/ 14 w 178"/>
                <a:gd name="T73" fmla="*/ 149 h 190"/>
                <a:gd name="T74" fmla="*/ 12 w 178"/>
                <a:gd name="T75" fmla="*/ 127 h 190"/>
                <a:gd name="T76" fmla="*/ 11 w 178"/>
                <a:gd name="T77" fmla="*/ 120 h 190"/>
                <a:gd name="T78" fmla="*/ 12 w 178"/>
                <a:gd name="T79" fmla="*/ 109 h 190"/>
                <a:gd name="T80" fmla="*/ 7 w 178"/>
                <a:gd name="T81" fmla="*/ 101 h 190"/>
                <a:gd name="T82" fmla="*/ 3 w 178"/>
                <a:gd name="T83" fmla="*/ 95 h 190"/>
                <a:gd name="T84" fmla="*/ 0 w 178"/>
                <a:gd name="T85" fmla="*/ 98 h 190"/>
                <a:gd name="T86" fmla="*/ 11 w 178"/>
                <a:gd name="T87" fmla="*/ 92 h 190"/>
                <a:gd name="T88" fmla="*/ 26 w 178"/>
                <a:gd name="T89" fmla="*/ 92 h 190"/>
                <a:gd name="T90" fmla="*/ 47 w 178"/>
                <a:gd name="T91" fmla="*/ 92 h 190"/>
                <a:gd name="T92" fmla="*/ 58 w 178"/>
                <a:gd name="T93" fmla="*/ 87 h 190"/>
                <a:gd name="T94" fmla="*/ 58 w 178"/>
                <a:gd name="T95" fmla="*/ 78 h 190"/>
                <a:gd name="T96" fmla="*/ 56 w 178"/>
                <a:gd name="T97" fmla="*/ 70 h 190"/>
                <a:gd name="T98" fmla="*/ 63 w 178"/>
                <a:gd name="T99" fmla="*/ 64 h 190"/>
                <a:gd name="T100" fmla="*/ 72 w 178"/>
                <a:gd name="T101" fmla="*/ 60 h 190"/>
                <a:gd name="T102" fmla="*/ 121 w 178"/>
                <a:gd name="T103" fmla="*/ 19 h 190"/>
                <a:gd name="T104" fmla="*/ 121 w 178"/>
                <a:gd name="T105" fmla="*/ 4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78" h="190">
                  <a:moveTo>
                    <a:pt x="11" y="114"/>
                  </a:moveTo>
                  <a:lnTo>
                    <a:pt x="11" y="116"/>
                  </a:lnTo>
                  <a:lnTo>
                    <a:pt x="9" y="117"/>
                  </a:lnTo>
                  <a:lnTo>
                    <a:pt x="9" y="117"/>
                  </a:lnTo>
                  <a:lnTo>
                    <a:pt x="9" y="116"/>
                  </a:lnTo>
                  <a:lnTo>
                    <a:pt x="9" y="114"/>
                  </a:lnTo>
                  <a:lnTo>
                    <a:pt x="11" y="114"/>
                  </a:lnTo>
                  <a:lnTo>
                    <a:pt x="11" y="114"/>
                  </a:lnTo>
                  <a:close/>
                  <a:moveTo>
                    <a:pt x="121" y="0"/>
                  </a:moveTo>
                  <a:lnTo>
                    <a:pt x="124" y="2"/>
                  </a:lnTo>
                  <a:lnTo>
                    <a:pt x="127" y="4"/>
                  </a:lnTo>
                  <a:lnTo>
                    <a:pt x="129" y="5"/>
                  </a:lnTo>
                  <a:lnTo>
                    <a:pt x="132" y="8"/>
                  </a:lnTo>
                  <a:lnTo>
                    <a:pt x="135" y="10"/>
                  </a:lnTo>
                  <a:lnTo>
                    <a:pt x="138" y="12"/>
                  </a:lnTo>
                  <a:lnTo>
                    <a:pt x="140" y="13"/>
                  </a:lnTo>
                  <a:lnTo>
                    <a:pt x="143" y="15"/>
                  </a:lnTo>
                  <a:lnTo>
                    <a:pt x="146" y="16"/>
                  </a:lnTo>
                  <a:lnTo>
                    <a:pt x="148" y="18"/>
                  </a:lnTo>
                  <a:lnTo>
                    <a:pt x="151" y="19"/>
                  </a:lnTo>
                  <a:lnTo>
                    <a:pt x="154" y="21"/>
                  </a:lnTo>
                  <a:lnTo>
                    <a:pt x="157" y="23"/>
                  </a:lnTo>
                  <a:lnTo>
                    <a:pt x="159" y="24"/>
                  </a:lnTo>
                  <a:lnTo>
                    <a:pt x="162" y="26"/>
                  </a:lnTo>
                  <a:lnTo>
                    <a:pt x="165" y="27"/>
                  </a:lnTo>
                  <a:lnTo>
                    <a:pt x="167" y="29"/>
                  </a:lnTo>
                  <a:lnTo>
                    <a:pt x="170" y="32"/>
                  </a:lnTo>
                  <a:lnTo>
                    <a:pt x="175" y="34"/>
                  </a:lnTo>
                  <a:lnTo>
                    <a:pt x="178" y="37"/>
                  </a:lnTo>
                  <a:lnTo>
                    <a:pt x="171" y="37"/>
                  </a:lnTo>
                  <a:lnTo>
                    <a:pt x="165" y="37"/>
                  </a:lnTo>
                  <a:lnTo>
                    <a:pt x="156" y="37"/>
                  </a:lnTo>
                  <a:lnTo>
                    <a:pt x="151" y="37"/>
                  </a:lnTo>
                  <a:lnTo>
                    <a:pt x="152" y="40"/>
                  </a:lnTo>
                  <a:lnTo>
                    <a:pt x="152" y="43"/>
                  </a:lnTo>
                  <a:lnTo>
                    <a:pt x="152" y="48"/>
                  </a:lnTo>
                  <a:lnTo>
                    <a:pt x="152" y="51"/>
                  </a:lnTo>
                  <a:lnTo>
                    <a:pt x="154" y="54"/>
                  </a:lnTo>
                  <a:lnTo>
                    <a:pt x="154" y="59"/>
                  </a:lnTo>
                  <a:lnTo>
                    <a:pt x="154" y="62"/>
                  </a:lnTo>
                  <a:lnTo>
                    <a:pt x="154" y="67"/>
                  </a:lnTo>
                  <a:lnTo>
                    <a:pt x="156" y="70"/>
                  </a:lnTo>
                  <a:lnTo>
                    <a:pt x="156" y="73"/>
                  </a:lnTo>
                  <a:lnTo>
                    <a:pt x="156" y="78"/>
                  </a:lnTo>
                  <a:lnTo>
                    <a:pt x="156" y="81"/>
                  </a:lnTo>
                  <a:lnTo>
                    <a:pt x="157" y="84"/>
                  </a:lnTo>
                  <a:lnTo>
                    <a:pt x="157" y="89"/>
                  </a:lnTo>
                  <a:lnTo>
                    <a:pt x="157" y="92"/>
                  </a:lnTo>
                  <a:lnTo>
                    <a:pt x="159" y="97"/>
                  </a:lnTo>
                  <a:lnTo>
                    <a:pt x="159" y="100"/>
                  </a:lnTo>
                  <a:lnTo>
                    <a:pt x="159" y="103"/>
                  </a:lnTo>
                  <a:lnTo>
                    <a:pt x="159" y="108"/>
                  </a:lnTo>
                  <a:lnTo>
                    <a:pt x="160" y="111"/>
                  </a:lnTo>
                  <a:lnTo>
                    <a:pt x="160" y="114"/>
                  </a:lnTo>
                  <a:lnTo>
                    <a:pt x="160" y="119"/>
                  </a:lnTo>
                  <a:lnTo>
                    <a:pt x="160" y="122"/>
                  </a:lnTo>
                  <a:lnTo>
                    <a:pt x="162" y="125"/>
                  </a:lnTo>
                  <a:lnTo>
                    <a:pt x="162" y="130"/>
                  </a:lnTo>
                  <a:lnTo>
                    <a:pt x="162" y="133"/>
                  </a:lnTo>
                  <a:lnTo>
                    <a:pt x="162" y="138"/>
                  </a:lnTo>
                  <a:lnTo>
                    <a:pt x="163" y="141"/>
                  </a:lnTo>
                  <a:lnTo>
                    <a:pt x="163" y="144"/>
                  </a:lnTo>
                  <a:lnTo>
                    <a:pt x="163" y="149"/>
                  </a:lnTo>
                  <a:lnTo>
                    <a:pt x="163" y="152"/>
                  </a:lnTo>
                  <a:lnTo>
                    <a:pt x="165" y="155"/>
                  </a:lnTo>
                  <a:lnTo>
                    <a:pt x="165" y="160"/>
                  </a:lnTo>
                  <a:lnTo>
                    <a:pt x="165" y="163"/>
                  </a:lnTo>
                  <a:lnTo>
                    <a:pt x="167" y="164"/>
                  </a:lnTo>
                  <a:lnTo>
                    <a:pt x="170" y="166"/>
                  </a:lnTo>
                  <a:lnTo>
                    <a:pt x="168" y="171"/>
                  </a:lnTo>
                  <a:lnTo>
                    <a:pt x="168" y="174"/>
                  </a:lnTo>
                  <a:lnTo>
                    <a:pt x="167" y="179"/>
                  </a:lnTo>
                  <a:lnTo>
                    <a:pt x="115" y="179"/>
                  </a:lnTo>
                  <a:lnTo>
                    <a:pt x="113" y="179"/>
                  </a:lnTo>
                  <a:lnTo>
                    <a:pt x="111" y="179"/>
                  </a:lnTo>
                  <a:lnTo>
                    <a:pt x="111" y="175"/>
                  </a:lnTo>
                  <a:lnTo>
                    <a:pt x="111" y="175"/>
                  </a:lnTo>
                  <a:lnTo>
                    <a:pt x="110" y="177"/>
                  </a:lnTo>
                  <a:lnTo>
                    <a:pt x="110" y="177"/>
                  </a:lnTo>
                  <a:lnTo>
                    <a:pt x="110" y="179"/>
                  </a:lnTo>
                  <a:lnTo>
                    <a:pt x="110" y="179"/>
                  </a:lnTo>
                  <a:lnTo>
                    <a:pt x="108" y="179"/>
                  </a:lnTo>
                  <a:lnTo>
                    <a:pt x="105" y="180"/>
                  </a:lnTo>
                  <a:lnTo>
                    <a:pt x="104" y="180"/>
                  </a:lnTo>
                  <a:lnTo>
                    <a:pt x="100" y="180"/>
                  </a:lnTo>
                  <a:lnTo>
                    <a:pt x="99" y="180"/>
                  </a:lnTo>
                  <a:lnTo>
                    <a:pt x="99" y="180"/>
                  </a:lnTo>
                  <a:lnTo>
                    <a:pt x="96" y="179"/>
                  </a:lnTo>
                  <a:lnTo>
                    <a:pt x="96" y="179"/>
                  </a:lnTo>
                  <a:lnTo>
                    <a:pt x="94" y="179"/>
                  </a:lnTo>
                  <a:lnTo>
                    <a:pt x="93" y="179"/>
                  </a:lnTo>
                  <a:lnTo>
                    <a:pt x="91" y="180"/>
                  </a:lnTo>
                  <a:lnTo>
                    <a:pt x="91" y="182"/>
                  </a:lnTo>
                  <a:lnTo>
                    <a:pt x="89" y="183"/>
                  </a:lnTo>
                  <a:lnTo>
                    <a:pt x="88" y="183"/>
                  </a:lnTo>
                  <a:lnTo>
                    <a:pt x="88" y="182"/>
                  </a:lnTo>
                  <a:lnTo>
                    <a:pt x="85" y="180"/>
                  </a:lnTo>
                  <a:lnTo>
                    <a:pt x="83" y="177"/>
                  </a:lnTo>
                  <a:lnTo>
                    <a:pt x="81" y="177"/>
                  </a:lnTo>
                  <a:lnTo>
                    <a:pt x="80" y="175"/>
                  </a:lnTo>
                  <a:lnTo>
                    <a:pt x="78" y="177"/>
                  </a:lnTo>
                  <a:lnTo>
                    <a:pt x="78" y="179"/>
                  </a:lnTo>
                  <a:lnTo>
                    <a:pt x="77" y="179"/>
                  </a:lnTo>
                  <a:lnTo>
                    <a:pt x="77" y="180"/>
                  </a:lnTo>
                  <a:lnTo>
                    <a:pt x="75" y="182"/>
                  </a:lnTo>
                  <a:lnTo>
                    <a:pt x="75" y="183"/>
                  </a:lnTo>
                  <a:lnTo>
                    <a:pt x="75" y="185"/>
                  </a:lnTo>
                  <a:lnTo>
                    <a:pt x="74" y="186"/>
                  </a:lnTo>
                  <a:lnTo>
                    <a:pt x="74" y="188"/>
                  </a:lnTo>
                  <a:lnTo>
                    <a:pt x="72" y="190"/>
                  </a:lnTo>
                  <a:lnTo>
                    <a:pt x="72" y="190"/>
                  </a:lnTo>
                  <a:lnTo>
                    <a:pt x="69" y="188"/>
                  </a:lnTo>
                  <a:lnTo>
                    <a:pt x="69" y="188"/>
                  </a:lnTo>
                  <a:lnTo>
                    <a:pt x="67" y="186"/>
                  </a:lnTo>
                  <a:lnTo>
                    <a:pt x="67" y="186"/>
                  </a:lnTo>
                  <a:lnTo>
                    <a:pt x="66" y="185"/>
                  </a:lnTo>
                  <a:lnTo>
                    <a:pt x="64" y="185"/>
                  </a:lnTo>
                  <a:lnTo>
                    <a:pt x="63" y="183"/>
                  </a:lnTo>
                  <a:lnTo>
                    <a:pt x="63" y="183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0"/>
                  </a:lnTo>
                  <a:lnTo>
                    <a:pt x="59" y="179"/>
                  </a:lnTo>
                  <a:lnTo>
                    <a:pt x="59" y="179"/>
                  </a:lnTo>
                  <a:lnTo>
                    <a:pt x="58" y="179"/>
                  </a:lnTo>
                  <a:lnTo>
                    <a:pt x="58" y="179"/>
                  </a:lnTo>
                  <a:lnTo>
                    <a:pt x="58" y="177"/>
                  </a:lnTo>
                  <a:lnTo>
                    <a:pt x="58" y="177"/>
                  </a:lnTo>
                  <a:lnTo>
                    <a:pt x="56" y="177"/>
                  </a:lnTo>
                  <a:lnTo>
                    <a:pt x="56" y="177"/>
                  </a:lnTo>
                  <a:lnTo>
                    <a:pt x="55" y="175"/>
                  </a:lnTo>
                  <a:lnTo>
                    <a:pt x="55" y="172"/>
                  </a:lnTo>
                  <a:lnTo>
                    <a:pt x="53" y="171"/>
                  </a:lnTo>
                  <a:lnTo>
                    <a:pt x="53" y="171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0" y="169"/>
                  </a:lnTo>
                  <a:lnTo>
                    <a:pt x="48" y="169"/>
                  </a:lnTo>
                  <a:lnTo>
                    <a:pt x="48" y="169"/>
                  </a:lnTo>
                  <a:lnTo>
                    <a:pt x="48" y="167"/>
                  </a:lnTo>
                  <a:lnTo>
                    <a:pt x="47" y="169"/>
                  </a:lnTo>
                  <a:lnTo>
                    <a:pt x="47" y="169"/>
                  </a:lnTo>
                  <a:lnTo>
                    <a:pt x="45" y="167"/>
                  </a:lnTo>
                  <a:lnTo>
                    <a:pt x="45" y="167"/>
                  </a:lnTo>
                  <a:lnTo>
                    <a:pt x="45" y="166"/>
                  </a:lnTo>
                  <a:lnTo>
                    <a:pt x="44" y="164"/>
                  </a:lnTo>
                  <a:lnTo>
                    <a:pt x="41" y="163"/>
                  </a:lnTo>
                  <a:lnTo>
                    <a:pt x="37" y="161"/>
                  </a:lnTo>
                  <a:lnTo>
                    <a:pt x="33" y="161"/>
                  </a:lnTo>
                  <a:lnTo>
                    <a:pt x="31" y="161"/>
                  </a:lnTo>
                  <a:lnTo>
                    <a:pt x="31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6" y="163"/>
                  </a:lnTo>
                  <a:lnTo>
                    <a:pt x="25" y="163"/>
                  </a:lnTo>
                  <a:lnTo>
                    <a:pt x="23" y="163"/>
                  </a:lnTo>
                  <a:lnTo>
                    <a:pt x="22" y="163"/>
                  </a:lnTo>
                  <a:lnTo>
                    <a:pt x="18" y="164"/>
                  </a:lnTo>
                  <a:lnTo>
                    <a:pt x="15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2" y="163"/>
                  </a:lnTo>
                  <a:lnTo>
                    <a:pt x="11" y="164"/>
                  </a:lnTo>
                  <a:lnTo>
                    <a:pt x="11" y="166"/>
                  </a:lnTo>
                  <a:lnTo>
                    <a:pt x="9" y="167"/>
                  </a:lnTo>
                  <a:lnTo>
                    <a:pt x="9" y="167"/>
                  </a:lnTo>
                  <a:lnTo>
                    <a:pt x="9" y="169"/>
                  </a:lnTo>
                  <a:lnTo>
                    <a:pt x="9" y="172"/>
                  </a:lnTo>
                  <a:lnTo>
                    <a:pt x="7" y="174"/>
                  </a:lnTo>
                  <a:lnTo>
                    <a:pt x="7" y="166"/>
                  </a:lnTo>
                  <a:lnTo>
                    <a:pt x="9" y="164"/>
                  </a:lnTo>
                  <a:lnTo>
                    <a:pt x="9" y="161"/>
                  </a:lnTo>
                  <a:lnTo>
                    <a:pt x="11" y="156"/>
                  </a:lnTo>
                  <a:lnTo>
                    <a:pt x="12" y="153"/>
                  </a:lnTo>
                  <a:lnTo>
                    <a:pt x="14" y="149"/>
                  </a:lnTo>
                  <a:lnTo>
                    <a:pt x="15" y="142"/>
                  </a:lnTo>
                  <a:lnTo>
                    <a:pt x="15" y="138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27"/>
                  </a:lnTo>
                  <a:lnTo>
                    <a:pt x="11" y="123"/>
                  </a:lnTo>
                  <a:lnTo>
                    <a:pt x="9" y="122"/>
                  </a:lnTo>
                  <a:lnTo>
                    <a:pt x="7" y="120"/>
                  </a:lnTo>
                  <a:lnTo>
                    <a:pt x="9" y="120"/>
                  </a:lnTo>
                  <a:lnTo>
                    <a:pt x="11" y="120"/>
                  </a:lnTo>
                  <a:lnTo>
                    <a:pt x="11" y="119"/>
                  </a:lnTo>
                  <a:lnTo>
                    <a:pt x="9" y="119"/>
                  </a:lnTo>
                  <a:lnTo>
                    <a:pt x="12" y="114"/>
                  </a:lnTo>
                  <a:lnTo>
                    <a:pt x="12" y="111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1" y="106"/>
                  </a:lnTo>
                  <a:lnTo>
                    <a:pt x="9" y="101"/>
                  </a:lnTo>
                  <a:lnTo>
                    <a:pt x="9" y="101"/>
                  </a:lnTo>
                  <a:lnTo>
                    <a:pt x="7" y="101"/>
                  </a:lnTo>
                  <a:lnTo>
                    <a:pt x="7" y="101"/>
                  </a:lnTo>
                  <a:lnTo>
                    <a:pt x="7" y="103"/>
                  </a:lnTo>
                  <a:lnTo>
                    <a:pt x="6" y="101"/>
                  </a:lnTo>
                  <a:lnTo>
                    <a:pt x="4" y="100"/>
                  </a:lnTo>
                  <a:lnTo>
                    <a:pt x="3" y="95"/>
                  </a:lnTo>
                  <a:lnTo>
                    <a:pt x="3" y="95"/>
                  </a:lnTo>
                  <a:lnTo>
                    <a:pt x="1" y="95"/>
                  </a:lnTo>
                  <a:lnTo>
                    <a:pt x="1" y="97"/>
                  </a:lnTo>
                  <a:lnTo>
                    <a:pt x="1" y="100"/>
                  </a:lnTo>
                  <a:lnTo>
                    <a:pt x="0" y="98"/>
                  </a:lnTo>
                  <a:lnTo>
                    <a:pt x="1" y="97"/>
                  </a:lnTo>
                  <a:lnTo>
                    <a:pt x="1" y="95"/>
                  </a:lnTo>
                  <a:lnTo>
                    <a:pt x="1" y="92"/>
                  </a:lnTo>
                  <a:lnTo>
                    <a:pt x="7" y="92"/>
                  </a:lnTo>
                  <a:lnTo>
                    <a:pt x="11" y="92"/>
                  </a:lnTo>
                  <a:lnTo>
                    <a:pt x="14" y="92"/>
                  </a:lnTo>
                  <a:lnTo>
                    <a:pt x="17" y="92"/>
                  </a:lnTo>
                  <a:lnTo>
                    <a:pt x="20" y="92"/>
                  </a:lnTo>
                  <a:lnTo>
                    <a:pt x="23" y="92"/>
                  </a:lnTo>
                  <a:lnTo>
                    <a:pt x="26" y="92"/>
                  </a:lnTo>
                  <a:lnTo>
                    <a:pt x="29" y="92"/>
                  </a:lnTo>
                  <a:lnTo>
                    <a:pt x="33" y="92"/>
                  </a:lnTo>
                  <a:lnTo>
                    <a:pt x="36" y="92"/>
                  </a:lnTo>
                  <a:lnTo>
                    <a:pt x="41" y="92"/>
                  </a:lnTo>
                  <a:lnTo>
                    <a:pt x="47" y="92"/>
                  </a:lnTo>
                  <a:lnTo>
                    <a:pt x="50" y="92"/>
                  </a:lnTo>
                  <a:lnTo>
                    <a:pt x="53" y="92"/>
                  </a:lnTo>
                  <a:lnTo>
                    <a:pt x="58" y="92"/>
                  </a:lnTo>
                  <a:lnTo>
                    <a:pt x="58" y="90"/>
                  </a:lnTo>
                  <a:lnTo>
                    <a:pt x="58" y="87"/>
                  </a:lnTo>
                  <a:lnTo>
                    <a:pt x="58" y="86"/>
                  </a:lnTo>
                  <a:lnTo>
                    <a:pt x="58" y="84"/>
                  </a:lnTo>
                  <a:lnTo>
                    <a:pt x="58" y="81"/>
                  </a:lnTo>
                  <a:lnTo>
                    <a:pt x="58" y="79"/>
                  </a:lnTo>
                  <a:lnTo>
                    <a:pt x="58" y="78"/>
                  </a:lnTo>
                  <a:lnTo>
                    <a:pt x="58" y="76"/>
                  </a:lnTo>
                  <a:lnTo>
                    <a:pt x="58" y="75"/>
                  </a:lnTo>
                  <a:lnTo>
                    <a:pt x="58" y="73"/>
                  </a:lnTo>
                  <a:lnTo>
                    <a:pt x="56" y="71"/>
                  </a:lnTo>
                  <a:lnTo>
                    <a:pt x="56" y="70"/>
                  </a:lnTo>
                  <a:lnTo>
                    <a:pt x="56" y="70"/>
                  </a:lnTo>
                  <a:lnTo>
                    <a:pt x="58" y="68"/>
                  </a:lnTo>
                  <a:lnTo>
                    <a:pt x="58" y="67"/>
                  </a:lnTo>
                  <a:lnTo>
                    <a:pt x="61" y="65"/>
                  </a:lnTo>
                  <a:lnTo>
                    <a:pt x="63" y="64"/>
                  </a:lnTo>
                  <a:lnTo>
                    <a:pt x="64" y="62"/>
                  </a:lnTo>
                  <a:lnTo>
                    <a:pt x="66" y="62"/>
                  </a:lnTo>
                  <a:lnTo>
                    <a:pt x="67" y="62"/>
                  </a:lnTo>
                  <a:lnTo>
                    <a:pt x="70" y="60"/>
                  </a:lnTo>
                  <a:lnTo>
                    <a:pt x="72" y="60"/>
                  </a:lnTo>
                  <a:lnTo>
                    <a:pt x="74" y="59"/>
                  </a:lnTo>
                  <a:lnTo>
                    <a:pt x="74" y="57"/>
                  </a:lnTo>
                  <a:lnTo>
                    <a:pt x="74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16"/>
                  </a:lnTo>
                  <a:lnTo>
                    <a:pt x="121" y="13"/>
                  </a:lnTo>
                  <a:lnTo>
                    <a:pt x="121" y="10"/>
                  </a:lnTo>
                  <a:lnTo>
                    <a:pt x="121" y="7"/>
                  </a:lnTo>
                  <a:lnTo>
                    <a:pt x="121" y="4"/>
                  </a:lnTo>
                  <a:lnTo>
                    <a:pt x="1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8" name="Freeform 204">
              <a:extLst>
                <a:ext uri="{FF2B5EF4-FFF2-40B4-BE49-F238E27FC236}">
                  <a16:creationId xmlns:a16="http://schemas.microsoft.com/office/drawing/2014/main" id="{83BDE415-771F-4E84-AFB1-621E50CF0A18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9933" y="3998790"/>
              <a:ext cx="9747" cy="11695"/>
            </a:xfrm>
            <a:custGeom>
              <a:avLst/>
              <a:gdLst>
                <a:gd name="T0" fmla="*/ 0 w 5"/>
                <a:gd name="T1" fmla="*/ 0 h 6"/>
                <a:gd name="T2" fmla="*/ 2 w 5"/>
                <a:gd name="T3" fmla="*/ 0 h 6"/>
                <a:gd name="T4" fmla="*/ 4 w 5"/>
                <a:gd name="T5" fmla="*/ 2 h 6"/>
                <a:gd name="T6" fmla="*/ 4 w 5"/>
                <a:gd name="T7" fmla="*/ 2 h 6"/>
                <a:gd name="T8" fmla="*/ 4 w 5"/>
                <a:gd name="T9" fmla="*/ 2 h 6"/>
                <a:gd name="T10" fmla="*/ 4 w 5"/>
                <a:gd name="T11" fmla="*/ 2 h 6"/>
                <a:gd name="T12" fmla="*/ 5 w 5"/>
                <a:gd name="T13" fmla="*/ 3 h 6"/>
                <a:gd name="T14" fmla="*/ 5 w 5"/>
                <a:gd name="T15" fmla="*/ 3 h 6"/>
                <a:gd name="T16" fmla="*/ 5 w 5"/>
                <a:gd name="T17" fmla="*/ 5 h 6"/>
                <a:gd name="T18" fmla="*/ 5 w 5"/>
                <a:gd name="T19" fmla="*/ 6 h 6"/>
                <a:gd name="T20" fmla="*/ 5 w 5"/>
                <a:gd name="T21" fmla="*/ 6 h 6"/>
                <a:gd name="T22" fmla="*/ 4 w 5"/>
                <a:gd name="T23" fmla="*/ 5 h 6"/>
                <a:gd name="T24" fmla="*/ 2 w 5"/>
                <a:gd name="T25" fmla="*/ 5 h 6"/>
                <a:gd name="T26" fmla="*/ 2 w 5"/>
                <a:gd name="T27" fmla="*/ 5 h 6"/>
                <a:gd name="T28" fmla="*/ 2 w 5"/>
                <a:gd name="T29" fmla="*/ 5 h 6"/>
                <a:gd name="T30" fmla="*/ 2 w 5"/>
                <a:gd name="T31" fmla="*/ 3 h 6"/>
                <a:gd name="T32" fmla="*/ 2 w 5"/>
                <a:gd name="T33" fmla="*/ 3 h 6"/>
                <a:gd name="T34" fmla="*/ 0 w 5"/>
                <a:gd name="T35" fmla="*/ 3 h 6"/>
                <a:gd name="T36" fmla="*/ 0 w 5"/>
                <a:gd name="T37" fmla="*/ 0 h 6"/>
                <a:gd name="T38" fmla="*/ 0 w 5"/>
                <a:gd name="T39" fmla="*/ 0 h 6"/>
                <a:gd name="T40" fmla="*/ 0 w 5"/>
                <a:gd name="T41" fmla="*/ 0 h 6"/>
                <a:gd name="T42" fmla="*/ 0 w 5"/>
                <a:gd name="T4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" h="6">
                  <a:moveTo>
                    <a:pt x="0" y="0"/>
                  </a:move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4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9" name="Freeform 205">
              <a:extLst>
                <a:ext uri="{FF2B5EF4-FFF2-40B4-BE49-F238E27FC236}">
                  <a16:creationId xmlns:a16="http://schemas.microsoft.com/office/drawing/2014/main" id="{4EF6F594-547D-403B-9D6B-4A0EA317E1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52511" y="3885735"/>
              <a:ext cx="21442" cy="134497"/>
            </a:xfrm>
            <a:custGeom>
              <a:avLst/>
              <a:gdLst>
                <a:gd name="T0" fmla="*/ 2 w 11"/>
                <a:gd name="T1" fmla="*/ 67 h 69"/>
                <a:gd name="T2" fmla="*/ 3 w 11"/>
                <a:gd name="T3" fmla="*/ 67 h 69"/>
                <a:gd name="T4" fmla="*/ 3 w 11"/>
                <a:gd name="T5" fmla="*/ 67 h 69"/>
                <a:gd name="T6" fmla="*/ 2 w 11"/>
                <a:gd name="T7" fmla="*/ 69 h 69"/>
                <a:gd name="T8" fmla="*/ 2 w 11"/>
                <a:gd name="T9" fmla="*/ 69 h 69"/>
                <a:gd name="T10" fmla="*/ 2 w 11"/>
                <a:gd name="T11" fmla="*/ 67 h 69"/>
                <a:gd name="T12" fmla="*/ 0 w 11"/>
                <a:gd name="T13" fmla="*/ 67 h 69"/>
                <a:gd name="T14" fmla="*/ 2 w 11"/>
                <a:gd name="T15" fmla="*/ 67 h 69"/>
                <a:gd name="T16" fmla="*/ 8 w 11"/>
                <a:gd name="T17" fmla="*/ 55 h 69"/>
                <a:gd name="T18" fmla="*/ 8 w 11"/>
                <a:gd name="T19" fmla="*/ 55 h 69"/>
                <a:gd name="T20" fmla="*/ 8 w 11"/>
                <a:gd name="T21" fmla="*/ 56 h 69"/>
                <a:gd name="T22" fmla="*/ 8 w 11"/>
                <a:gd name="T23" fmla="*/ 56 h 69"/>
                <a:gd name="T24" fmla="*/ 8 w 11"/>
                <a:gd name="T25" fmla="*/ 55 h 69"/>
                <a:gd name="T26" fmla="*/ 7 w 11"/>
                <a:gd name="T27" fmla="*/ 55 h 69"/>
                <a:gd name="T28" fmla="*/ 8 w 11"/>
                <a:gd name="T29" fmla="*/ 55 h 69"/>
                <a:gd name="T30" fmla="*/ 11 w 11"/>
                <a:gd name="T31" fmla="*/ 52 h 69"/>
                <a:gd name="T32" fmla="*/ 10 w 11"/>
                <a:gd name="T33" fmla="*/ 52 h 69"/>
                <a:gd name="T34" fmla="*/ 10 w 11"/>
                <a:gd name="T35" fmla="*/ 53 h 69"/>
                <a:gd name="T36" fmla="*/ 10 w 11"/>
                <a:gd name="T37" fmla="*/ 53 h 69"/>
                <a:gd name="T38" fmla="*/ 10 w 11"/>
                <a:gd name="T39" fmla="*/ 53 h 69"/>
                <a:gd name="T40" fmla="*/ 10 w 11"/>
                <a:gd name="T41" fmla="*/ 53 h 69"/>
                <a:gd name="T42" fmla="*/ 8 w 11"/>
                <a:gd name="T43" fmla="*/ 53 h 69"/>
                <a:gd name="T44" fmla="*/ 10 w 11"/>
                <a:gd name="T45" fmla="*/ 52 h 69"/>
                <a:gd name="T46" fmla="*/ 10 w 11"/>
                <a:gd name="T47" fmla="*/ 52 h 69"/>
                <a:gd name="T48" fmla="*/ 11 w 11"/>
                <a:gd name="T49" fmla="*/ 52 h 69"/>
                <a:gd name="T50" fmla="*/ 8 w 11"/>
                <a:gd name="T51" fmla="*/ 36 h 69"/>
                <a:gd name="T52" fmla="*/ 10 w 11"/>
                <a:gd name="T53" fmla="*/ 36 h 69"/>
                <a:gd name="T54" fmla="*/ 10 w 11"/>
                <a:gd name="T55" fmla="*/ 36 h 69"/>
                <a:gd name="T56" fmla="*/ 8 w 11"/>
                <a:gd name="T57" fmla="*/ 36 h 69"/>
                <a:gd name="T58" fmla="*/ 8 w 11"/>
                <a:gd name="T59" fmla="*/ 36 h 69"/>
                <a:gd name="T60" fmla="*/ 8 w 11"/>
                <a:gd name="T61" fmla="*/ 36 h 69"/>
                <a:gd name="T62" fmla="*/ 8 w 11"/>
                <a:gd name="T63" fmla="*/ 36 h 69"/>
                <a:gd name="T64" fmla="*/ 8 w 11"/>
                <a:gd name="T65" fmla="*/ 36 h 69"/>
                <a:gd name="T66" fmla="*/ 11 w 11"/>
                <a:gd name="T67" fmla="*/ 9 h 69"/>
                <a:gd name="T68" fmla="*/ 11 w 11"/>
                <a:gd name="T69" fmla="*/ 9 h 69"/>
                <a:gd name="T70" fmla="*/ 10 w 11"/>
                <a:gd name="T71" fmla="*/ 11 h 69"/>
                <a:gd name="T72" fmla="*/ 10 w 11"/>
                <a:gd name="T73" fmla="*/ 11 h 69"/>
                <a:gd name="T74" fmla="*/ 10 w 11"/>
                <a:gd name="T75" fmla="*/ 9 h 69"/>
                <a:gd name="T76" fmla="*/ 11 w 11"/>
                <a:gd name="T77" fmla="*/ 9 h 69"/>
                <a:gd name="T78" fmla="*/ 8 w 11"/>
                <a:gd name="T79" fmla="*/ 0 h 69"/>
                <a:gd name="T80" fmla="*/ 8 w 11"/>
                <a:gd name="T81" fmla="*/ 0 h 69"/>
                <a:gd name="T82" fmla="*/ 10 w 11"/>
                <a:gd name="T83" fmla="*/ 0 h 69"/>
                <a:gd name="T84" fmla="*/ 10 w 11"/>
                <a:gd name="T85" fmla="*/ 0 h 69"/>
                <a:gd name="T86" fmla="*/ 8 w 11"/>
                <a:gd name="T87" fmla="*/ 1 h 69"/>
                <a:gd name="T88" fmla="*/ 8 w 11"/>
                <a:gd name="T89" fmla="*/ 0 h 69"/>
                <a:gd name="T90" fmla="*/ 8 w 11"/>
                <a:gd name="T9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69">
                  <a:moveTo>
                    <a:pt x="2" y="67"/>
                  </a:moveTo>
                  <a:lnTo>
                    <a:pt x="3" y="67"/>
                  </a:lnTo>
                  <a:lnTo>
                    <a:pt x="3" y="67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7"/>
                  </a:lnTo>
                  <a:lnTo>
                    <a:pt x="0" y="67"/>
                  </a:lnTo>
                  <a:lnTo>
                    <a:pt x="2" y="67"/>
                  </a:lnTo>
                  <a:close/>
                  <a:moveTo>
                    <a:pt x="8" y="55"/>
                  </a:moveTo>
                  <a:lnTo>
                    <a:pt x="8" y="55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8" y="55"/>
                  </a:lnTo>
                  <a:close/>
                  <a:moveTo>
                    <a:pt x="11" y="52"/>
                  </a:moveTo>
                  <a:lnTo>
                    <a:pt x="10" y="52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8" y="53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1" y="52"/>
                  </a:lnTo>
                  <a:close/>
                  <a:moveTo>
                    <a:pt x="8" y="36"/>
                  </a:moveTo>
                  <a:lnTo>
                    <a:pt x="10" y="36"/>
                  </a:lnTo>
                  <a:lnTo>
                    <a:pt x="10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close/>
                  <a:moveTo>
                    <a:pt x="11" y="9"/>
                  </a:moveTo>
                  <a:lnTo>
                    <a:pt x="11" y="9"/>
                  </a:lnTo>
                  <a:lnTo>
                    <a:pt x="10" y="11"/>
                  </a:lnTo>
                  <a:lnTo>
                    <a:pt x="10" y="11"/>
                  </a:lnTo>
                  <a:lnTo>
                    <a:pt x="10" y="9"/>
                  </a:lnTo>
                  <a:lnTo>
                    <a:pt x="11" y="9"/>
                  </a:lnTo>
                  <a:close/>
                  <a:moveTo>
                    <a:pt x="8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0" name="Freeform 207">
              <a:extLst>
                <a:ext uri="{FF2B5EF4-FFF2-40B4-BE49-F238E27FC236}">
                  <a16:creationId xmlns:a16="http://schemas.microsoft.com/office/drawing/2014/main" id="{FD7E633B-BF67-4C2C-A2D8-AF3634178E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61717" y="3784375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0 h 1"/>
                <a:gd name="T8" fmla="*/ 0 w 2"/>
                <a:gd name="T9" fmla="*/ 1 h 1"/>
                <a:gd name="T10" fmla="*/ 0 w 2"/>
                <a:gd name="T11" fmla="*/ 1 h 1"/>
                <a:gd name="T12" fmla="*/ 0 w 2"/>
                <a:gd name="T13" fmla="*/ 0 h 1"/>
                <a:gd name="T14" fmla="*/ 0 w 2"/>
                <a:gd name="T15" fmla="*/ 0 h 1"/>
                <a:gd name="T16" fmla="*/ 2 w 2"/>
                <a:gd name="T1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1" name="Freeform 208">
              <a:extLst>
                <a:ext uri="{FF2B5EF4-FFF2-40B4-BE49-F238E27FC236}">
                  <a16:creationId xmlns:a16="http://schemas.microsoft.com/office/drawing/2014/main" id="{CB2E974E-4350-4BF1-9BBA-2EB1D4AA9D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236607" y="2807815"/>
              <a:ext cx="906389" cy="370352"/>
            </a:xfrm>
            <a:custGeom>
              <a:avLst/>
              <a:gdLst>
                <a:gd name="T0" fmla="*/ 178 w 465"/>
                <a:gd name="T1" fmla="*/ 6 h 190"/>
                <a:gd name="T2" fmla="*/ 203 w 465"/>
                <a:gd name="T3" fmla="*/ 12 h 190"/>
                <a:gd name="T4" fmla="*/ 210 w 465"/>
                <a:gd name="T5" fmla="*/ 25 h 190"/>
                <a:gd name="T6" fmla="*/ 221 w 465"/>
                <a:gd name="T7" fmla="*/ 34 h 190"/>
                <a:gd name="T8" fmla="*/ 238 w 465"/>
                <a:gd name="T9" fmla="*/ 36 h 190"/>
                <a:gd name="T10" fmla="*/ 260 w 465"/>
                <a:gd name="T11" fmla="*/ 31 h 190"/>
                <a:gd name="T12" fmla="*/ 282 w 465"/>
                <a:gd name="T13" fmla="*/ 41 h 190"/>
                <a:gd name="T14" fmla="*/ 295 w 465"/>
                <a:gd name="T15" fmla="*/ 49 h 190"/>
                <a:gd name="T16" fmla="*/ 325 w 465"/>
                <a:gd name="T17" fmla="*/ 55 h 190"/>
                <a:gd name="T18" fmla="*/ 347 w 465"/>
                <a:gd name="T19" fmla="*/ 52 h 190"/>
                <a:gd name="T20" fmla="*/ 370 w 465"/>
                <a:gd name="T21" fmla="*/ 42 h 190"/>
                <a:gd name="T22" fmla="*/ 392 w 465"/>
                <a:gd name="T23" fmla="*/ 36 h 190"/>
                <a:gd name="T24" fmla="*/ 413 w 465"/>
                <a:gd name="T25" fmla="*/ 41 h 190"/>
                <a:gd name="T26" fmla="*/ 407 w 465"/>
                <a:gd name="T27" fmla="*/ 66 h 190"/>
                <a:gd name="T28" fmla="*/ 410 w 465"/>
                <a:gd name="T29" fmla="*/ 80 h 190"/>
                <a:gd name="T30" fmla="*/ 429 w 465"/>
                <a:gd name="T31" fmla="*/ 83 h 190"/>
                <a:gd name="T32" fmla="*/ 446 w 465"/>
                <a:gd name="T33" fmla="*/ 78 h 190"/>
                <a:gd name="T34" fmla="*/ 457 w 465"/>
                <a:gd name="T35" fmla="*/ 88 h 190"/>
                <a:gd name="T36" fmla="*/ 465 w 465"/>
                <a:gd name="T37" fmla="*/ 101 h 190"/>
                <a:gd name="T38" fmla="*/ 448 w 465"/>
                <a:gd name="T39" fmla="*/ 101 h 190"/>
                <a:gd name="T40" fmla="*/ 430 w 465"/>
                <a:gd name="T41" fmla="*/ 102 h 190"/>
                <a:gd name="T42" fmla="*/ 419 w 465"/>
                <a:gd name="T43" fmla="*/ 107 h 190"/>
                <a:gd name="T44" fmla="*/ 410 w 465"/>
                <a:gd name="T45" fmla="*/ 119 h 190"/>
                <a:gd name="T46" fmla="*/ 388 w 465"/>
                <a:gd name="T47" fmla="*/ 124 h 190"/>
                <a:gd name="T48" fmla="*/ 374 w 465"/>
                <a:gd name="T49" fmla="*/ 135 h 190"/>
                <a:gd name="T50" fmla="*/ 351 w 465"/>
                <a:gd name="T51" fmla="*/ 130 h 190"/>
                <a:gd name="T52" fmla="*/ 344 w 465"/>
                <a:gd name="T53" fmla="*/ 146 h 190"/>
                <a:gd name="T54" fmla="*/ 344 w 465"/>
                <a:gd name="T55" fmla="*/ 157 h 190"/>
                <a:gd name="T56" fmla="*/ 328 w 465"/>
                <a:gd name="T57" fmla="*/ 170 h 190"/>
                <a:gd name="T58" fmla="*/ 306 w 465"/>
                <a:gd name="T59" fmla="*/ 176 h 190"/>
                <a:gd name="T60" fmla="*/ 274 w 465"/>
                <a:gd name="T61" fmla="*/ 179 h 190"/>
                <a:gd name="T62" fmla="*/ 247 w 465"/>
                <a:gd name="T63" fmla="*/ 190 h 190"/>
                <a:gd name="T64" fmla="*/ 208 w 465"/>
                <a:gd name="T65" fmla="*/ 181 h 190"/>
                <a:gd name="T66" fmla="*/ 176 w 465"/>
                <a:gd name="T67" fmla="*/ 171 h 190"/>
                <a:gd name="T68" fmla="*/ 124 w 465"/>
                <a:gd name="T69" fmla="*/ 170 h 190"/>
                <a:gd name="T70" fmla="*/ 110 w 465"/>
                <a:gd name="T71" fmla="*/ 149 h 190"/>
                <a:gd name="T72" fmla="*/ 90 w 465"/>
                <a:gd name="T73" fmla="*/ 137 h 190"/>
                <a:gd name="T74" fmla="*/ 60 w 465"/>
                <a:gd name="T75" fmla="*/ 130 h 190"/>
                <a:gd name="T76" fmla="*/ 46 w 465"/>
                <a:gd name="T77" fmla="*/ 127 h 190"/>
                <a:gd name="T78" fmla="*/ 47 w 465"/>
                <a:gd name="T79" fmla="*/ 112 h 190"/>
                <a:gd name="T80" fmla="*/ 44 w 465"/>
                <a:gd name="T81" fmla="*/ 96 h 190"/>
                <a:gd name="T82" fmla="*/ 36 w 465"/>
                <a:gd name="T83" fmla="*/ 83 h 190"/>
                <a:gd name="T84" fmla="*/ 27 w 465"/>
                <a:gd name="T85" fmla="*/ 77 h 190"/>
                <a:gd name="T86" fmla="*/ 11 w 465"/>
                <a:gd name="T87" fmla="*/ 71 h 190"/>
                <a:gd name="T88" fmla="*/ 3 w 465"/>
                <a:gd name="T89" fmla="*/ 63 h 190"/>
                <a:gd name="T90" fmla="*/ 1 w 465"/>
                <a:gd name="T91" fmla="*/ 55 h 190"/>
                <a:gd name="T92" fmla="*/ 12 w 465"/>
                <a:gd name="T93" fmla="*/ 50 h 190"/>
                <a:gd name="T94" fmla="*/ 22 w 465"/>
                <a:gd name="T95" fmla="*/ 47 h 190"/>
                <a:gd name="T96" fmla="*/ 33 w 465"/>
                <a:gd name="T97" fmla="*/ 41 h 190"/>
                <a:gd name="T98" fmla="*/ 46 w 465"/>
                <a:gd name="T99" fmla="*/ 33 h 190"/>
                <a:gd name="T100" fmla="*/ 58 w 465"/>
                <a:gd name="T101" fmla="*/ 26 h 190"/>
                <a:gd name="T102" fmla="*/ 71 w 465"/>
                <a:gd name="T103" fmla="*/ 26 h 190"/>
                <a:gd name="T104" fmla="*/ 83 w 465"/>
                <a:gd name="T105" fmla="*/ 28 h 190"/>
                <a:gd name="T106" fmla="*/ 98 w 465"/>
                <a:gd name="T107" fmla="*/ 36 h 190"/>
                <a:gd name="T108" fmla="*/ 110 w 465"/>
                <a:gd name="T109" fmla="*/ 41 h 190"/>
                <a:gd name="T110" fmla="*/ 120 w 465"/>
                <a:gd name="T111" fmla="*/ 39 h 190"/>
                <a:gd name="T112" fmla="*/ 135 w 465"/>
                <a:gd name="T113" fmla="*/ 42 h 190"/>
                <a:gd name="T114" fmla="*/ 148 w 465"/>
                <a:gd name="T115" fmla="*/ 39 h 190"/>
                <a:gd name="T116" fmla="*/ 150 w 465"/>
                <a:gd name="T117" fmla="*/ 28 h 190"/>
                <a:gd name="T118" fmla="*/ 148 w 465"/>
                <a:gd name="T119" fmla="*/ 15 h 190"/>
                <a:gd name="T120" fmla="*/ 158 w 465"/>
                <a:gd name="T12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65" h="190">
                  <a:moveTo>
                    <a:pt x="161" y="0"/>
                  </a:moveTo>
                  <a:lnTo>
                    <a:pt x="162" y="0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5" y="1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2" y="4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6"/>
                  </a:lnTo>
                  <a:lnTo>
                    <a:pt x="178" y="6"/>
                  </a:lnTo>
                  <a:lnTo>
                    <a:pt x="181" y="8"/>
                  </a:lnTo>
                  <a:lnTo>
                    <a:pt x="184" y="8"/>
                  </a:lnTo>
                  <a:lnTo>
                    <a:pt x="184" y="8"/>
                  </a:lnTo>
                  <a:lnTo>
                    <a:pt x="187" y="8"/>
                  </a:lnTo>
                  <a:lnTo>
                    <a:pt x="191" y="9"/>
                  </a:lnTo>
                  <a:lnTo>
                    <a:pt x="194" y="11"/>
                  </a:lnTo>
                  <a:lnTo>
                    <a:pt x="195" y="11"/>
                  </a:lnTo>
                  <a:lnTo>
                    <a:pt x="197" y="12"/>
                  </a:lnTo>
                  <a:lnTo>
                    <a:pt x="197" y="12"/>
                  </a:lnTo>
                  <a:lnTo>
                    <a:pt x="199" y="12"/>
                  </a:lnTo>
                  <a:lnTo>
                    <a:pt x="200" y="12"/>
                  </a:lnTo>
                  <a:lnTo>
                    <a:pt x="203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08" y="15"/>
                  </a:lnTo>
                  <a:lnTo>
                    <a:pt x="208" y="15"/>
                  </a:lnTo>
                  <a:lnTo>
                    <a:pt x="208" y="17"/>
                  </a:lnTo>
                  <a:lnTo>
                    <a:pt x="208" y="19"/>
                  </a:lnTo>
                  <a:lnTo>
                    <a:pt x="210" y="20"/>
                  </a:lnTo>
                  <a:lnTo>
                    <a:pt x="210" y="22"/>
                  </a:lnTo>
                  <a:lnTo>
                    <a:pt x="210" y="23"/>
                  </a:lnTo>
                  <a:lnTo>
                    <a:pt x="210" y="23"/>
                  </a:lnTo>
                  <a:lnTo>
                    <a:pt x="210" y="25"/>
                  </a:lnTo>
                  <a:lnTo>
                    <a:pt x="210" y="25"/>
                  </a:lnTo>
                  <a:lnTo>
                    <a:pt x="211" y="26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30"/>
                  </a:lnTo>
                  <a:lnTo>
                    <a:pt x="213" y="30"/>
                  </a:lnTo>
                  <a:lnTo>
                    <a:pt x="213" y="30"/>
                  </a:lnTo>
                  <a:lnTo>
                    <a:pt x="214" y="31"/>
                  </a:lnTo>
                  <a:lnTo>
                    <a:pt x="216" y="33"/>
                  </a:lnTo>
                  <a:lnTo>
                    <a:pt x="217" y="33"/>
                  </a:lnTo>
                  <a:lnTo>
                    <a:pt x="219" y="33"/>
                  </a:lnTo>
                  <a:lnTo>
                    <a:pt x="221" y="34"/>
                  </a:lnTo>
                  <a:lnTo>
                    <a:pt x="224" y="34"/>
                  </a:lnTo>
                  <a:lnTo>
                    <a:pt x="224" y="34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8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6"/>
                  </a:lnTo>
                  <a:lnTo>
                    <a:pt x="233" y="36"/>
                  </a:lnTo>
                  <a:lnTo>
                    <a:pt x="235" y="37"/>
                  </a:lnTo>
                  <a:lnTo>
                    <a:pt x="236" y="37"/>
                  </a:lnTo>
                  <a:lnTo>
                    <a:pt x="238" y="36"/>
                  </a:lnTo>
                  <a:lnTo>
                    <a:pt x="240" y="36"/>
                  </a:lnTo>
                  <a:lnTo>
                    <a:pt x="240" y="34"/>
                  </a:lnTo>
                  <a:lnTo>
                    <a:pt x="243" y="34"/>
                  </a:lnTo>
                  <a:lnTo>
                    <a:pt x="244" y="34"/>
                  </a:lnTo>
                  <a:lnTo>
                    <a:pt x="246" y="33"/>
                  </a:lnTo>
                  <a:lnTo>
                    <a:pt x="249" y="33"/>
                  </a:lnTo>
                  <a:lnTo>
                    <a:pt x="251" y="33"/>
                  </a:lnTo>
                  <a:lnTo>
                    <a:pt x="252" y="31"/>
                  </a:lnTo>
                  <a:lnTo>
                    <a:pt x="254" y="31"/>
                  </a:lnTo>
                  <a:lnTo>
                    <a:pt x="255" y="31"/>
                  </a:lnTo>
                  <a:lnTo>
                    <a:pt x="257" y="31"/>
                  </a:lnTo>
                  <a:lnTo>
                    <a:pt x="260" y="31"/>
                  </a:lnTo>
                  <a:lnTo>
                    <a:pt x="262" y="33"/>
                  </a:lnTo>
                  <a:lnTo>
                    <a:pt x="265" y="33"/>
                  </a:lnTo>
                  <a:lnTo>
                    <a:pt x="265" y="33"/>
                  </a:lnTo>
                  <a:lnTo>
                    <a:pt x="268" y="34"/>
                  </a:lnTo>
                  <a:lnTo>
                    <a:pt x="269" y="34"/>
                  </a:lnTo>
                  <a:lnTo>
                    <a:pt x="273" y="33"/>
                  </a:lnTo>
                  <a:lnTo>
                    <a:pt x="274" y="34"/>
                  </a:lnTo>
                  <a:lnTo>
                    <a:pt x="276" y="34"/>
                  </a:lnTo>
                  <a:lnTo>
                    <a:pt x="277" y="36"/>
                  </a:lnTo>
                  <a:lnTo>
                    <a:pt x="279" y="37"/>
                  </a:lnTo>
                  <a:lnTo>
                    <a:pt x="281" y="39"/>
                  </a:lnTo>
                  <a:lnTo>
                    <a:pt x="282" y="41"/>
                  </a:lnTo>
                  <a:lnTo>
                    <a:pt x="284" y="41"/>
                  </a:lnTo>
                  <a:lnTo>
                    <a:pt x="288" y="41"/>
                  </a:lnTo>
                  <a:lnTo>
                    <a:pt x="290" y="41"/>
                  </a:lnTo>
                  <a:lnTo>
                    <a:pt x="292" y="41"/>
                  </a:lnTo>
                  <a:lnTo>
                    <a:pt x="292" y="41"/>
                  </a:lnTo>
                  <a:lnTo>
                    <a:pt x="292" y="42"/>
                  </a:lnTo>
                  <a:lnTo>
                    <a:pt x="292" y="45"/>
                  </a:lnTo>
                  <a:lnTo>
                    <a:pt x="292" y="45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5" y="49"/>
                  </a:lnTo>
                  <a:lnTo>
                    <a:pt x="296" y="49"/>
                  </a:lnTo>
                  <a:lnTo>
                    <a:pt x="299" y="52"/>
                  </a:lnTo>
                  <a:lnTo>
                    <a:pt x="301" y="52"/>
                  </a:lnTo>
                  <a:lnTo>
                    <a:pt x="303" y="52"/>
                  </a:lnTo>
                  <a:lnTo>
                    <a:pt x="304" y="52"/>
                  </a:lnTo>
                  <a:lnTo>
                    <a:pt x="306" y="52"/>
                  </a:lnTo>
                  <a:lnTo>
                    <a:pt x="310" y="52"/>
                  </a:lnTo>
                  <a:lnTo>
                    <a:pt x="314" y="53"/>
                  </a:lnTo>
                  <a:lnTo>
                    <a:pt x="315" y="53"/>
                  </a:lnTo>
                  <a:lnTo>
                    <a:pt x="318" y="53"/>
                  </a:lnTo>
                  <a:lnTo>
                    <a:pt x="322" y="55"/>
                  </a:lnTo>
                  <a:lnTo>
                    <a:pt x="325" y="55"/>
                  </a:lnTo>
                  <a:lnTo>
                    <a:pt x="326" y="55"/>
                  </a:lnTo>
                  <a:lnTo>
                    <a:pt x="328" y="55"/>
                  </a:lnTo>
                  <a:lnTo>
                    <a:pt x="329" y="55"/>
                  </a:lnTo>
                  <a:lnTo>
                    <a:pt x="331" y="56"/>
                  </a:lnTo>
                  <a:lnTo>
                    <a:pt x="333" y="56"/>
                  </a:lnTo>
                  <a:lnTo>
                    <a:pt x="334" y="55"/>
                  </a:lnTo>
                  <a:lnTo>
                    <a:pt x="339" y="53"/>
                  </a:lnTo>
                  <a:lnTo>
                    <a:pt x="340" y="52"/>
                  </a:lnTo>
                  <a:lnTo>
                    <a:pt x="342" y="52"/>
                  </a:lnTo>
                  <a:lnTo>
                    <a:pt x="344" y="52"/>
                  </a:lnTo>
                  <a:lnTo>
                    <a:pt x="345" y="52"/>
                  </a:lnTo>
                  <a:lnTo>
                    <a:pt x="347" y="52"/>
                  </a:lnTo>
                  <a:lnTo>
                    <a:pt x="348" y="52"/>
                  </a:lnTo>
                  <a:lnTo>
                    <a:pt x="350" y="50"/>
                  </a:lnTo>
                  <a:lnTo>
                    <a:pt x="351" y="50"/>
                  </a:lnTo>
                  <a:lnTo>
                    <a:pt x="356" y="49"/>
                  </a:lnTo>
                  <a:lnTo>
                    <a:pt x="358" y="49"/>
                  </a:lnTo>
                  <a:lnTo>
                    <a:pt x="361" y="49"/>
                  </a:lnTo>
                  <a:lnTo>
                    <a:pt x="363" y="49"/>
                  </a:lnTo>
                  <a:lnTo>
                    <a:pt x="364" y="49"/>
                  </a:lnTo>
                  <a:lnTo>
                    <a:pt x="366" y="47"/>
                  </a:lnTo>
                  <a:lnTo>
                    <a:pt x="367" y="45"/>
                  </a:lnTo>
                  <a:lnTo>
                    <a:pt x="367" y="44"/>
                  </a:lnTo>
                  <a:lnTo>
                    <a:pt x="370" y="42"/>
                  </a:lnTo>
                  <a:lnTo>
                    <a:pt x="372" y="41"/>
                  </a:lnTo>
                  <a:lnTo>
                    <a:pt x="374" y="39"/>
                  </a:lnTo>
                  <a:lnTo>
                    <a:pt x="375" y="39"/>
                  </a:lnTo>
                  <a:lnTo>
                    <a:pt x="378" y="37"/>
                  </a:lnTo>
                  <a:lnTo>
                    <a:pt x="381" y="36"/>
                  </a:lnTo>
                  <a:lnTo>
                    <a:pt x="383" y="34"/>
                  </a:lnTo>
                  <a:lnTo>
                    <a:pt x="385" y="34"/>
                  </a:lnTo>
                  <a:lnTo>
                    <a:pt x="385" y="34"/>
                  </a:lnTo>
                  <a:lnTo>
                    <a:pt x="388" y="36"/>
                  </a:lnTo>
                  <a:lnTo>
                    <a:pt x="389" y="34"/>
                  </a:lnTo>
                  <a:lnTo>
                    <a:pt x="391" y="36"/>
                  </a:lnTo>
                  <a:lnTo>
                    <a:pt x="392" y="36"/>
                  </a:lnTo>
                  <a:lnTo>
                    <a:pt x="394" y="37"/>
                  </a:lnTo>
                  <a:lnTo>
                    <a:pt x="396" y="39"/>
                  </a:lnTo>
                  <a:lnTo>
                    <a:pt x="399" y="41"/>
                  </a:lnTo>
                  <a:lnTo>
                    <a:pt x="399" y="41"/>
                  </a:lnTo>
                  <a:lnTo>
                    <a:pt x="400" y="42"/>
                  </a:lnTo>
                  <a:lnTo>
                    <a:pt x="402" y="42"/>
                  </a:lnTo>
                  <a:lnTo>
                    <a:pt x="405" y="42"/>
                  </a:lnTo>
                  <a:lnTo>
                    <a:pt x="405" y="42"/>
                  </a:lnTo>
                  <a:lnTo>
                    <a:pt x="408" y="41"/>
                  </a:lnTo>
                  <a:lnTo>
                    <a:pt x="410" y="39"/>
                  </a:lnTo>
                  <a:lnTo>
                    <a:pt x="411" y="39"/>
                  </a:lnTo>
                  <a:lnTo>
                    <a:pt x="413" y="41"/>
                  </a:lnTo>
                  <a:lnTo>
                    <a:pt x="416" y="41"/>
                  </a:lnTo>
                  <a:lnTo>
                    <a:pt x="418" y="42"/>
                  </a:lnTo>
                  <a:lnTo>
                    <a:pt x="419" y="44"/>
                  </a:lnTo>
                  <a:lnTo>
                    <a:pt x="418" y="45"/>
                  </a:lnTo>
                  <a:lnTo>
                    <a:pt x="415" y="50"/>
                  </a:lnTo>
                  <a:lnTo>
                    <a:pt x="411" y="55"/>
                  </a:lnTo>
                  <a:lnTo>
                    <a:pt x="411" y="58"/>
                  </a:lnTo>
                  <a:lnTo>
                    <a:pt x="410" y="60"/>
                  </a:lnTo>
                  <a:lnTo>
                    <a:pt x="410" y="61"/>
                  </a:lnTo>
                  <a:lnTo>
                    <a:pt x="408" y="63"/>
                  </a:lnTo>
                  <a:lnTo>
                    <a:pt x="408" y="64"/>
                  </a:lnTo>
                  <a:lnTo>
                    <a:pt x="407" y="66"/>
                  </a:lnTo>
                  <a:lnTo>
                    <a:pt x="405" y="69"/>
                  </a:lnTo>
                  <a:lnTo>
                    <a:pt x="405" y="71"/>
                  </a:lnTo>
                  <a:lnTo>
                    <a:pt x="405" y="72"/>
                  </a:lnTo>
                  <a:lnTo>
                    <a:pt x="404" y="74"/>
                  </a:lnTo>
                  <a:lnTo>
                    <a:pt x="402" y="75"/>
                  </a:lnTo>
                  <a:lnTo>
                    <a:pt x="402" y="78"/>
                  </a:lnTo>
                  <a:lnTo>
                    <a:pt x="404" y="80"/>
                  </a:lnTo>
                  <a:lnTo>
                    <a:pt x="405" y="80"/>
                  </a:lnTo>
                  <a:lnTo>
                    <a:pt x="407" y="82"/>
                  </a:lnTo>
                  <a:lnTo>
                    <a:pt x="407" y="83"/>
                  </a:lnTo>
                  <a:lnTo>
                    <a:pt x="408" y="82"/>
                  </a:lnTo>
                  <a:lnTo>
                    <a:pt x="410" y="80"/>
                  </a:lnTo>
                  <a:lnTo>
                    <a:pt x="411" y="80"/>
                  </a:lnTo>
                  <a:lnTo>
                    <a:pt x="413" y="80"/>
                  </a:lnTo>
                  <a:lnTo>
                    <a:pt x="415" y="80"/>
                  </a:lnTo>
                  <a:lnTo>
                    <a:pt x="416" y="80"/>
                  </a:lnTo>
                  <a:lnTo>
                    <a:pt x="418" y="80"/>
                  </a:lnTo>
                  <a:lnTo>
                    <a:pt x="419" y="80"/>
                  </a:lnTo>
                  <a:lnTo>
                    <a:pt x="422" y="80"/>
                  </a:lnTo>
                  <a:lnTo>
                    <a:pt x="422" y="80"/>
                  </a:lnTo>
                  <a:lnTo>
                    <a:pt x="424" y="80"/>
                  </a:lnTo>
                  <a:lnTo>
                    <a:pt x="426" y="82"/>
                  </a:lnTo>
                  <a:lnTo>
                    <a:pt x="427" y="83"/>
                  </a:lnTo>
                  <a:lnTo>
                    <a:pt x="429" y="83"/>
                  </a:lnTo>
                  <a:lnTo>
                    <a:pt x="429" y="83"/>
                  </a:lnTo>
                  <a:lnTo>
                    <a:pt x="430" y="82"/>
                  </a:lnTo>
                  <a:lnTo>
                    <a:pt x="430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5" y="77"/>
                  </a:lnTo>
                  <a:lnTo>
                    <a:pt x="437" y="77"/>
                  </a:lnTo>
                  <a:lnTo>
                    <a:pt x="438" y="77"/>
                  </a:lnTo>
                  <a:lnTo>
                    <a:pt x="440" y="77"/>
                  </a:lnTo>
                  <a:lnTo>
                    <a:pt x="441" y="77"/>
                  </a:lnTo>
                  <a:lnTo>
                    <a:pt x="445" y="77"/>
                  </a:lnTo>
                  <a:lnTo>
                    <a:pt x="446" y="78"/>
                  </a:lnTo>
                  <a:lnTo>
                    <a:pt x="448" y="80"/>
                  </a:lnTo>
                  <a:lnTo>
                    <a:pt x="449" y="82"/>
                  </a:lnTo>
                  <a:lnTo>
                    <a:pt x="451" y="82"/>
                  </a:lnTo>
                  <a:lnTo>
                    <a:pt x="451" y="83"/>
                  </a:lnTo>
                  <a:lnTo>
                    <a:pt x="452" y="83"/>
                  </a:lnTo>
                  <a:lnTo>
                    <a:pt x="452" y="83"/>
                  </a:lnTo>
                  <a:lnTo>
                    <a:pt x="454" y="85"/>
                  </a:lnTo>
                  <a:lnTo>
                    <a:pt x="454" y="85"/>
                  </a:lnTo>
                  <a:lnTo>
                    <a:pt x="454" y="86"/>
                  </a:lnTo>
                  <a:lnTo>
                    <a:pt x="456" y="86"/>
                  </a:lnTo>
                  <a:lnTo>
                    <a:pt x="456" y="86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60" y="91"/>
                  </a:lnTo>
                  <a:lnTo>
                    <a:pt x="460" y="91"/>
                  </a:lnTo>
                  <a:lnTo>
                    <a:pt x="462" y="93"/>
                  </a:lnTo>
                  <a:lnTo>
                    <a:pt x="463" y="94"/>
                  </a:lnTo>
                  <a:lnTo>
                    <a:pt x="463" y="94"/>
                  </a:lnTo>
                  <a:lnTo>
                    <a:pt x="463" y="96"/>
                  </a:lnTo>
                  <a:lnTo>
                    <a:pt x="465" y="97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5" y="101"/>
                  </a:lnTo>
                  <a:lnTo>
                    <a:pt x="465" y="101"/>
                  </a:lnTo>
                  <a:lnTo>
                    <a:pt x="463" y="102"/>
                  </a:lnTo>
                  <a:lnTo>
                    <a:pt x="462" y="102"/>
                  </a:lnTo>
                  <a:lnTo>
                    <a:pt x="460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4" y="102"/>
                  </a:lnTo>
                  <a:lnTo>
                    <a:pt x="452" y="101"/>
                  </a:lnTo>
                  <a:lnTo>
                    <a:pt x="451" y="101"/>
                  </a:lnTo>
                  <a:lnTo>
                    <a:pt x="449" y="99"/>
                  </a:lnTo>
                  <a:lnTo>
                    <a:pt x="449" y="101"/>
                  </a:lnTo>
                  <a:lnTo>
                    <a:pt x="448" y="101"/>
                  </a:lnTo>
                  <a:lnTo>
                    <a:pt x="448" y="101"/>
                  </a:lnTo>
                  <a:lnTo>
                    <a:pt x="446" y="101"/>
                  </a:lnTo>
                  <a:lnTo>
                    <a:pt x="443" y="101"/>
                  </a:lnTo>
                  <a:lnTo>
                    <a:pt x="441" y="101"/>
                  </a:lnTo>
                  <a:lnTo>
                    <a:pt x="440" y="101"/>
                  </a:lnTo>
                  <a:lnTo>
                    <a:pt x="438" y="102"/>
                  </a:lnTo>
                  <a:lnTo>
                    <a:pt x="437" y="102"/>
                  </a:lnTo>
                  <a:lnTo>
                    <a:pt x="435" y="104"/>
                  </a:lnTo>
                  <a:lnTo>
                    <a:pt x="433" y="104"/>
                  </a:lnTo>
                  <a:lnTo>
                    <a:pt x="433" y="104"/>
                  </a:lnTo>
                  <a:lnTo>
                    <a:pt x="432" y="104"/>
                  </a:lnTo>
                  <a:lnTo>
                    <a:pt x="430" y="102"/>
                  </a:lnTo>
                  <a:lnTo>
                    <a:pt x="429" y="102"/>
                  </a:lnTo>
                  <a:lnTo>
                    <a:pt x="429" y="104"/>
                  </a:lnTo>
                  <a:lnTo>
                    <a:pt x="429" y="104"/>
                  </a:lnTo>
                  <a:lnTo>
                    <a:pt x="429" y="105"/>
                  </a:lnTo>
                  <a:lnTo>
                    <a:pt x="429" y="107"/>
                  </a:lnTo>
                  <a:lnTo>
                    <a:pt x="427" y="107"/>
                  </a:lnTo>
                  <a:lnTo>
                    <a:pt x="427" y="107"/>
                  </a:lnTo>
                  <a:lnTo>
                    <a:pt x="426" y="107"/>
                  </a:lnTo>
                  <a:lnTo>
                    <a:pt x="422" y="107"/>
                  </a:lnTo>
                  <a:lnTo>
                    <a:pt x="421" y="107"/>
                  </a:lnTo>
                  <a:lnTo>
                    <a:pt x="419" y="107"/>
                  </a:lnTo>
                  <a:lnTo>
                    <a:pt x="419" y="107"/>
                  </a:lnTo>
                  <a:lnTo>
                    <a:pt x="418" y="108"/>
                  </a:lnTo>
                  <a:lnTo>
                    <a:pt x="416" y="108"/>
                  </a:lnTo>
                  <a:lnTo>
                    <a:pt x="416" y="110"/>
                  </a:lnTo>
                  <a:lnTo>
                    <a:pt x="415" y="110"/>
                  </a:lnTo>
                  <a:lnTo>
                    <a:pt x="415" y="112"/>
                  </a:lnTo>
                  <a:lnTo>
                    <a:pt x="413" y="115"/>
                  </a:lnTo>
                  <a:lnTo>
                    <a:pt x="411" y="115"/>
                  </a:lnTo>
                  <a:lnTo>
                    <a:pt x="411" y="116"/>
                  </a:lnTo>
                  <a:lnTo>
                    <a:pt x="411" y="116"/>
                  </a:lnTo>
                  <a:lnTo>
                    <a:pt x="411" y="118"/>
                  </a:lnTo>
                  <a:lnTo>
                    <a:pt x="410" y="119"/>
                  </a:lnTo>
                  <a:lnTo>
                    <a:pt x="410" y="119"/>
                  </a:lnTo>
                  <a:lnTo>
                    <a:pt x="408" y="119"/>
                  </a:lnTo>
                  <a:lnTo>
                    <a:pt x="405" y="121"/>
                  </a:lnTo>
                  <a:lnTo>
                    <a:pt x="404" y="123"/>
                  </a:lnTo>
                  <a:lnTo>
                    <a:pt x="402" y="124"/>
                  </a:lnTo>
                  <a:lnTo>
                    <a:pt x="400" y="124"/>
                  </a:lnTo>
                  <a:lnTo>
                    <a:pt x="397" y="124"/>
                  </a:lnTo>
                  <a:lnTo>
                    <a:pt x="397" y="124"/>
                  </a:lnTo>
                  <a:lnTo>
                    <a:pt x="392" y="124"/>
                  </a:lnTo>
                  <a:lnTo>
                    <a:pt x="391" y="124"/>
                  </a:lnTo>
                  <a:lnTo>
                    <a:pt x="389" y="124"/>
                  </a:lnTo>
                  <a:lnTo>
                    <a:pt x="388" y="124"/>
                  </a:lnTo>
                  <a:lnTo>
                    <a:pt x="388" y="124"/>
                  </a:lnTo>
                  <a:lnTo>
                    <a:pt x="388" y="126"/>
                  </a:lnTo>
                  <a:lnTo>
                    <a:pt x="386" y="126"/>
                  </a:lnTo>
                  <a:lnTo>
                    <a:pt x="386" y="127"/>
                  </a:lnTo>
                  <a:lnTo>
                    <a:pt x="383" y="129"/>
                  </a:lnTo>
                  <a:lnTo>
                    <a:pt x="381" y="130"/>
                  </a:lnTo>
                  <a:lnTo>
                    <a:pt x="381" y="132"/>
                  </a:lnTo>
                  <a:lnTo>
                    <a:pt x="380" y="132"/>
                  </a:lnTo>
                  <a:lnTo>
                    <a:pt x="378" y="134"/>
                  </a:lnTo>
                  <a:lnTo>
                    <a:pt x="378" y="134"/>
                  </a:lnTo>
                  <a:lnTo>
                    <a:pt x="377" y="134"/>
                  </a:lnTo>
                  <a:lnTo>
                    <a:pt x="375" y="135"/>
                  </a:lnTo>
                  <a:lnTo>
                    <a:pt x="374" y="135"/>
                  </a:lnTo>
                  <a:lnTo>
                    <a:pt x="372" y="135"/>
                  </a:lnTo>
                  <a:lnTo>
                    <a:pt x="372" y="135"/>
                  </a:lnTo>
                  <a:lnTo>
                    <a:pt x="369" y="135"/>
                  </a:lnTo>
                  <a:lnTo>
                    <a:pt x="369" y="135"/>
                  </a:lnTo>
                  <a:lnTo>
                    <a:pt x="366" y="135"/>
                  </a:lnTo>
                  <a:lnTo>
                    <a:pt x="361" y="134"/>
                  </a:lnTo>
                  <a:lnTo>
                    <a:pt x="359" y="132"/>
                  </a:lnTo>
                  <a:lnTo>
                    <a:pt x="358" y="130"/>
                  </a:lnTo>
                  <a:lnTo>
                    <a:pt x="356" y="130"/>
                  </a:lnTo>
                  <a:lnTo>
                    <a:pt x="355" y="130"/>
                  </a:lnTo>
                  <a:lnTo>
                    <a:pt x="353" y="130"/>
                  </a:lnTo>
                  <a:lnTo>
                    <a:pt x="351" y="130"/>
                  </a:lnTo>
                  <a:lnTo>
                    <a:pt x="350" y="130"/>
                  </a:lnTo>
                  <a:lnTo>
                    <a:pt x="347" y="132"/>
                  </a:lnTo>
                  <a:lnTo>
                    <a:pt x="347" y="134"/>
                  </a:lnTo>
                  <a:lnTo>
                    <a:pt x="345" y="134"/>
                  </a:lnTo>
                  <a:lnTo>
                    <a:pt x="344" y="137"/>
                  </a:lnTo>
                  <a:lnTo>
                    <a:pt x="344" y="138"/>
                  </a:lnTo>
                  <a:lnTo>
                    <a:pt x="344" y="140"/>
                  </a:lnTo>
                  <a:lnTo>
                    <a:pt x="342" y="141"/>
                  </a:lnTo>
                  <a:lnTo>
                    <a:pt x="342" y="143"/>
                  </a:lnTo>
                  <a:lnTo>
                    <a:pt x="342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5" y="148"/>
                  </a:lnTo>
                  <a:lnTo>
                    <a:pt x="347" y="148"/>
                  </a:lnTo>
                  <a:lnTo>
                    <a:pt x="348" y="151"/>
                  </a:lnTo>
                  <a:lnTo>
                    <a:pt x="348" y="151"/>
                  </a:lnTo>
                  <a:lnTo>
                    <a:pt x="350" y="153"/>
                  </a:lnTo>
                  <a:lnTo>
                    <a:pt x="350" y="154"/>
                  </a:lnTo>
                  <a:lnTo>
                    <a:pt x="350" y="154"/>
                  </a:lnTo>
                  <a:lnTo>
                    <a:pt x="348" y="154"/>
                  </a:lnTo>
                  <a:lnTo>
                    <a:pt x="347" y="156"/>
                  </a:lnTo>
                  <a:lnTo>
                    <a:pt x="347" y="156"/>
                  </a:lnTo>
                  <a:lnTo>
                    <a:pt x="345" y="157"/>
                  </a:lnTo>
                  <a:lnTo>
                    <a:pt x="344" y="157"/>
                  </a:lnTo>
                  <a:lnTo>
                    <a:pt x="344" y="157"/>
                  </a:lnTo>
                  <a:lnTo>
                    <a:pt x="344" y="159"/>
                  </a:lnTo>
                  <a:lnTo>
                    <a:pt x="339" y="160"/>
                  </a:lnTo>
                  <a:lnTo>
                    <a:pt x="337" y="160"/>
                  </a:lnTo>
                  <a:lnTo>
                    <a:pt x="336" y="160"/>
                  </a:lnTo>
                  <a:lnTo>
                    <a:pt x="336" y="162"/>
                  </a:lnTo>
                  <a:lnTo>
                    <a:pt x="334" y="164"/>
                  </a:lnTo>
                  <a:lnTo>
                    <a:pt x="333" y="165"/>
                  </a:lnTo>
                  <a:lnTo>
                    <a:pt x="333" y="165"/>
                  </a:lnTo>
                  <a:lnTo>
                    <a:pt x="331" y="167"/>
                  </a:lnTo>
                  <a:lnTo>
                    <a:pt x="329" y="168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6" y="171"/>
                  </a:lnTo>
                  <a:lnTo>
                    <a:pt x="325" y="171"/>
                  </a:lnTo>
                  <a:lnTo>
                    <a:pt x="323" y="173"/>
                  </a:lnTo>
                  <a:lnTo>
                    <a:pt x="320" y="173"/>
                  </a:lnTo>
                  <a:lnTo>
                    <a:pt x="317" y="175"/>
                  </a:lnTo>
                  <a:lnTo>
                    <a:pt x="317" y="175"/>
                  </a:lnTo>
                  <a:lnTo>
                    <a:pt x="314" y="176"/>
                  </a:lnTo>
                  <a:lnTo>
                    <a:pt x="312" y="176"/>
                  </a:lnTo>
                  <a:lnTo>
                    <a:pt x="309" y="176"/>
                  </a:lnTo>
                  <a:lnTo>
                    <a:pt x="306" y="176"/>
                  </a:lnTo>
                  <a:lnTo>
                    <a:pt x="303" y="176"/>
                  </a:lnTo>
                  <a:lnTo>
                    <a:pt x="301" y="176"/>
                  </a:lnTo>
                  <a:lnTo>
                    <a:pt x="298" y="176"/>
                  </a:lnTo>
                  <a:lnTo>
                    <a:pt x="295" y="176"/>
                  </a:lnTo>
                  <a:lnTo>
                    <a:pt x="293" y="176"/>
                  </a:lnTo>
                  <a:lnTo>
                    <a:pt x="290" y="176"/>
                  </a:lnTo>
                  <a:lnTo>
                    <a:pt x="290" y="178"/>
                  </a:lnTo>
                  <a:lnTo>
                    <a:pt x="282" y="178"/>
                  </a:lnTo>
                  <a:lnTo>
                    <a:pt x="281" y="178"/>
                  </a:lnTo>
                  <a:lnTo>
                    <a:pt x="277" y="179"/>
                  </a:lnTo>
                  <a:lnTo>
                    <a:pt x="276" y="179"/>
                  </a:lnTo>
                  <a:lnTo>
                    <a:pt x="274" y="179"/>
                  </a:lnTo>
                  <a:lnTo>
                    <a:pt x="273" y="179"/>
                  </a:lnTo>
                  <a:lnTo>
                    <a:pt x="271" y="181"/>
                  </a:lnTo>
                  <a:lnTo>
                    <a:pt x="268" y="181"/>
                  </a:lnTo>
                  <a:lnTo>
                    <a:pt x="262" y="184"/>
                  </a:lnTo>
                  <a:lnTo>
                    <a:pt x="258" y="186"/>
                  </a:lnTo>
                  <a:lnTo>
                    <a:pt x="257" y="187"/>
                  </a:lnTo>
                  <a:lnTo>
                    <a:pt x="254" y="187"/>
                  </a:lnTo>
                  <a:lnTo>
                    <a:pt x="252" y="189"/>
                  </a:lnTo>
                  <a:lnTo>
                    <a:pt x="251" y="190"/>
                  </a:lnTo>
                  <a:lnTo>
                    <a:pt x="251" y="190"/>
                  </a:lnTo>
                  <a:lnTo>
                    <a:pt x="249" y="190"/>
                  </a:lnTo>
                  <a:lnTo>
                    <a:pt x="247" y="190"/>
                  </a:lnTo>
                  <a:lnTo>
                    <a:pt x="246" y="190"/>
                  </a:lnTo>
                  <a:lnTo>
                    <a:pt x="243" y="190"/>
                  </a:lnTo>
                  <a:lnTo>
                    <a:pt x="243" y="186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2" y="189"/>
                  </a:lnTo>
                  <a:lnTo>
                    <a:pt x="227" y="187"/>
                  </a:lnTo>
                  <a:lnTo>
                    <a:pt x="224" y="186"/>
                  </a:lnTo>
                  <a:lnTo>
                    <a:pt x="222" y="184"/>
                  </a:lnTo>
                  <a:lnTo>
                    <a:pt x="217" y="182"/>
                  </a:lnTo>
                  <a:lnTo>
                    <a:pt x="214" y="182"/>
                  </a:lnTo>
                  <a:lnTo>
                    <a:pt x="208" y="181"/>
                  </a:lnTo>
                  <a:lnTo>
                    <a:pt x="206" y="181"/>
                  </a:lnTo>
                  <a:lnTo>
                    <a:pt x="205" y="179"/>
                  </a:lnTo>
                  <a:lnTo>
                    <a:pt x="202" y="176"/>
                  </a:lnTo>
                  <a:lnTo>
                    <a:pt x="202" y="175"/>
                  </a:lnTo>
                  <a:lnTo>
                    <a:pt x="200" y="175"/>
                  </a:lnTo>
                  <a:lnTo>
                    <a:pt x="199" y="175"/>
                  </a:lnTo>
                  <a:lnTo>
                    <a:pt x="197" y="175"/>
                  </a:lnTo>
                  <a:lnTo>
                    <a:pt x="194" y="175"/>
                  </a:lnTo>
                  <a:lnTo>
                    <a:pt x="189" y="173"/>
                  </a:lnTo>
                  <a:lnTo>
                    <a:pt x="184" y="173"/>
                  </a:lnTo>
                  <a:lnTo>
                    <a:pt x="178" y="173"/>
                  </a:lnTo>
                  <a:lnTo>
                    <a:pt x="176" y="171"/>
                  </a:lnTo>
                  <a:lnTo>
                    <a:pt x="173" y="173"/>
                  </a:lnTo>
                  <a:lnTo>
                    <a:pt x="170" y="175"/>
                  </a:lnTo>
                  <a:lnTo>
                    <a:pt x="162" y="173"/>
                  </a:lnTo>
                  <a:lnTo>
                    <a:pt x="159" y="173"/>
                  </a:lnTo>
                  <a:lnTo>
                    <a:pt x="151" y="171"/>
                  </a:lnTo>
                  <a:lnTo>
                    <a:pt x="145" y="171"/>
                  </a:lnTo>
                  <a:lnTo>
                    <a:pt x="137" y="170"/>
                  </a:lnTo>
                  <a:lnTo>
                    <a:pt x="132" y="171"/>
                  </a:lnTo>
                  <a:lnTo>
                    <a:pt x="129" y="171"/>
                  </a:lnTo>
                  <a:lnTo>
                    <a:pt x="124" y="171"/>
                  </a:lnTo>
                  <a:lnTo>
                    <a:pt x="124" y="171"/>
                  </a:lnTo>
                  <a:lnTo>
                    <a:pt x="124" y="170"/>
                  </a:lnTo>
                  <a:lnTo>
                    <a:pt x="124" y="168"/>
                  </a:lnTo>
                  <a:lnTo>
                    <a:pt x="121" y="167"/>
                  </a:lnTo>
                  <a:lnTo>
                    <a:pt x="121" y="165"/>
                  </a:lnTo>
                  <a:lnTo>
                    <a:pt x="118" y="164"/>
                  </a:lnTo>
                  <a:lnTo>
                    <a:pt x="118" y="162"/>
                  </a:lnTo>
                  <a:lnTo>
                    <a:pt x="117" y="160"/>
                  </a:lnTo>
                  <a:lnTo>
                    <a:pt x="115" y="156"/>
                  </a:lnTo>
                  <a:lnTo>
                    <a:pt x="113" y="151"/>
                  </a:lnTo>
                  <a:lnTo>
                    <a:pt x="113" y="151"/>
                  </a:lnTo>
                  <a:lnTo>
                    <a:pt x="113" y="149"/>
                  </a:lnTo>
                  <a:lnTo>
                    <a:pt x="112" y="149"/>
                  </a:lnTo>
                  <a:lnTo>
                    <a:pt x="110" y="149"/>
                  </a:lnTo>
                  <a:lnTo>
                    <a:pt x="110" y="148"/>
                  </a:lnTo>
                  <a:lnTo>
                    <a:pt x="110" y="148"/>
                  </a:lnTo>
                  <a:lnTo>
                    <a:pt x="110" y="146"/>
                  </a:lnTo>
                  <a:lnTo>
                    <a:pt x="110" y="145"/>
                  </a:lnTo>
                  <a:lnTo>
                    <a:pt x="110" y="145"/>
                  </a:lnTo>
                  <a:lnTo>
                    <a:pt x="105" y="145"/>
                  </a:lnTo>
                  <a:lnTo>
                    <a:pt x="102" y="143"/>
                  </a:lnTo>
                  <a:lnTo>
                    <a:pt x="101" y="143"/>
                  </a:lnTo>
                  <a:lnTo>
                    <a:pt x="98" y="140"/>
                  </a:lnTo>
                  <a:lnTo>
                    <a:pt x="96" y="140"/>
                  </a:lnTo>
                  <a:lnTo>
                    <a:pt x="93" y="138"/>
                  </a:lnTo>
                  <a:lnTo>
                    <a:pt x="90" y="137"/>
                  </a:lnTo>
                  <a:lnTo>
                    <a:pt x="88" y="137"/>
                  </a:lnTo>
                  <a:lnTo>
                    <a:pt x="87" y="134"/>
                  </a:lnTo>
                  <a:lnTo>
                    <a:pt x="85" y="134"/>
                  </a:lnTo>
                  <a:lnTo>
                    <a:pt x="83" y="132"/>
                  </a:lnTo>
                  <a:lnTo>
                    <a:pt x="80" y="132"/>
                  </a:lnTo>
                  <a:lnTo>
                    <a:pt x="76" y="130"/>
                  </a:lnTo>
                  <a:lnTo>
                    <a:pt x="72" y="130"/>
                  </a:lnTo>
                  <a:lnTo>
                    <a:pt x="71" y="130"/>
                  </a:lnTo>
                  <a:lnTo>
                    <a:pt x="68" y="130"/>
                  </a:lnTo>
                  <a:lnTo>
                    <a:pt x="64" y="130"/>
                  </a:lnTo>
                  <a:lnTo>
                    <a:pt x="61" y="130"/>
                  </a:lnTo>
                  <a:lnTo>
                    <a:pt x="60" y="130"/>
                  </a:lnTo>
                  <a:lnTo>
                    <a:pt x="58" y="130"/>
                  </a:lnTo>
                  <a:lnTo>
                    <a:pt x="55" y="130"/>
                  </a:lnTo>
                  <a:lnTo>
                    <a:pt x="55" y="129"/>
                  </a:lnTo>
                  <a:lnTo>
                    <a:pt x="53" y="129"/>
                  </a:lnTo>
                  <a:lnTo>
                    <a:pt x="52" y="129"/>
                  </a:lnTo>
                  <a:lnTo>
                    <a:pt x="50" y="129"/>
                  </a:lnTo>
                  <a:lnTo>
                    <a:pt x="49" y="127"/>
                  </a:lnTo>
                  <a:lnTo>
                    <a:pt x="49" y="127"/>
                  </a:lnTo>
                  <a:lnTo>
                    <a:pt x="47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4" y="124"/>
                  </a:lnTo>
                  <a:lnTo>
                    <a:pt x="44" y="124"/>
                  </a:lnTo>
                  <a:lnTo>
                    <a:pt x="42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42" y="118"/>
                  </a:lnTo>
                  <a:lnTo>
                    <a:pt x="44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0"/>
                  </a:lnTo>
                  <a:lnTo>
                    <a:pt x="46" y="108"/>
                  </a:lnTo>
                  <a:lnTo>
                    <a:pt x="46" y="107"/>
                  </a:lnTo>
                  <a:lnTo>
                    <a:pt x="47" y="107"/>
                  </a:lnTo>
                  <a:lnTo>
                    <a:pt x="47" y="104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7" y="102"/>
                  </a:lnTo>
                  <a:lnTo>
                    <a:pt x="47" y="101"/>
                  </a:lnTo>
                  <a:lnTo>
                    <a:pt x="46" y="97"/>
                  </a:lnTo>
                  <a:lnTo>
                    <a:pt x="46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4"/>
                  </a:lnTo>
                  <a:lnTo>
                    <a:pt x="41" y="91"/>
                  </a:lnTo>
                  <a:lnTo>
                    <a:pt x="39" y="89"/>
                  </a:lnTo>
                  <a:lnTo>
                    <a:pt x="39" y="89"/>
                  </a:lnTo>
                  <a:lnTo>
                    <a:pt x="39" y="88"/>
                  </a:lnTo>
                  <a:lnTo>
                    <a:pt x="39" y="86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8" y="83"/>
                  </a:lnTo>
                  <a:lnTo>
                    <a:pt x="38" y="83"/>
                  </a:lnTo>
                  <a:lnTo>
                    <a:pt x="36" y="83"/>
                  </a:lnTo>
                  <a:lnTo>
                    <a:pt x="35" y="82"/>
                  </a:lnTo>
                  <a:lnTo>
                    <a:pt x="33" y="80"/>
                  </a:lnTo>
                  <a:lnTo>
                    <a:pt x="33" y="80"/>
                  </a:lnTo>
                  <a:lnTo>
                    <a:pt x="33" y="78"/>
                  </a:lnTo>
                  <a:lnTo>
                    <a:pt x="33" y="78"/>
                  </a:lnTo>
                  <a:lnTo>
                    <a:pt x="31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8" y="80"/>
                  </a:lnTo>
                  <a:lnTo>
                    <a:pt x="28" y="78"/>
                  </a:lnTo>
                  <a:lnTo>
                    <a:pt x="28" y="78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3" y="77"/>
                  </a:lnTo>
                  <a:lnTo>
                    <a:pt x="22" y="77"/>
                  </a:lnTo>
                  <a:lnTo>
                    <a:pt x="20" y="77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5"/>
                  </a:lnTo>
                  <a:lnTo>
                    <a:pt x="16" y="75"/>
                  </a:lnTo>
                  <a:lnTo>
                    <a:pt x="14" y="74"/>
                  </a:lnTo>
                  <a:lnTo>
                    <a:pt x="12" y="72"/>
                  </a:lnTo>
                  <a:lnTo>
                    <a:pt x="12" y="71"/>
                  </a:lnTo>
                  <a:lnTo>
                    <a:pt x="11" y="71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6" y="67"/>
                  </a:lnTo>
                  <a:lnTo>
                    <a:pt x="5" y="67"/>
                  </a:lnTo>
                  <a:lnTo>
                    <a:pt x="3" y="67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5" y="55"/>
                  </a:lnTo>
                  <a:lnTo>
                    <a:pt x="6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6" y="50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1" y="50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6" y="50"/>
                  </a:lnTo>
                  <a:lnTo>
                    <a:pt x="16" y="50"/>
                  </a:lnTo>
                  <a:lnTo>
                    <a:pt x="16" y="49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5" y="45"/>
                  </a:lnTo>
                  <a:lnTo>
                    <a:pt x="27" y="45"/>
                  </a:lnTo>
                  <a:lnTo>
                    <a:pt x="28" y="45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28" y="42"/>
                  </a:lnTo>
                  <a:lnTo>
                    <a:pt x="30" y="41"/>
                  </a:lnTo>
                  <a:lnTo>
                    <a:pt x="31" y="41"/>
                  </a:lnTo>
                  <a:lnTo>
                    <a:pt x="33" y="41"/>
                  </a:lnTo>
                  <a:lnTo>
                    <a:pt x="33" y="39"/>
                  </a:lnTo>
                  <a:lnTo>
                    <a:pt x="33" y="37"/>
                  </a:lnTo>
                  <a:lnTo>
                    <a:pt x="35" y="37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8" y="36"/>
                  </a:lnTo>
                  <a:lnTo>
                    <a:pt x="41" y="36"/>
                  </a:lnTo>
                  <a:lnTo>
                    <a:pt x="42" y="36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6" y="34"/>
                  </a:lnTo>
                  <a:lnTo>
                    <a:pt x="46" y="33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50" y="31"/>
                  </a:lnTo>
                  <a:lnTo>
                    <a:pt x="52" y="31"/>
                  </a:lnTo>
                  <a:lnTo>
                    <a:pt x="52" y="31"/>
                  </a:lnTo>
                  <a:lnTo>
                    <a:pt x="53" y="31"/>
                  </a:lnTo>
                  <a:lnTo>
                    <a:pt x="53" y="30"/>
                  </a:lnTo>
                  <a:lnTo>
                    <a:pt x="55" y="30"/>
                  </a:lnTo>
                  <a:lnTo>
                    <a:pt x="57" y="30"/>
                  </a:lnTo>
                  <a:lnTo>
                    <a:pt x="57" y="28"/>
                  </a:lnTo>
                  <a:lnTo>
                    <a:pt x="58" y="26"/>
                  </a:lnTo>
                  <a:lnTo>
                    <a:pt x="58" y="26"/>
                  </a:lnTo>
                  <a:lnTo>
                    <a:pt x="61" y="26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9" y="25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2" y="26"/>
                  </a:lnTo>
                  <a:lnTo>
                    <a:pt x="72" y="25"/>
                  </a:lnTo>
                  <a:lnTo>
                    <a:pt x="74" y="25"/>
                  </a:lnTo>
                  <a:lnTo>
                    <a:pt x="76" y="25"/>
                  </a:lnTo>
                  <a:lnTo>
                    <a:pt x="76" y="25"/>
                  </a:lnTo>
                  <a:lnTo>
                    <a:pt x="76" y="26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79" y="28"/>
                  </a:lnTo>
                  <a:lnTo>
                    <a:pt x="80" y="28"/>
                  </a:lnTo>
                  <a:lnTo>
                    <a:pt x="82" y="28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85" y="28"/>
                  </a:lnTo>
                  <a:lnTo>
                    <a:pt x="88" y="28"/>
                  </a:lnTo>
                  <a:lnTo>
                    <a:pt x="90" y="30"/>
                  </a:lnTo>
                  <a:lnTo>
                    <a:pt x="91" y="30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4" y="33"/>
                  </a:lnTo>
                  <a:lnTo>
                    <a:pt x="96" y="34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8" y="36"/>
                  </a:lnTo>
                  <a:lnTo>
                    <a:pt x="98" y="37"/>
                  </a:lnTo>
                  <a:lnTo>
                    <a:pt x="99" y="37"/>
                  </a:lnTo>
                  <a:lnTo>
                    <a:pt x="99" y="39"/>
                  </a:lnTo>
                  <a:lnTo>
                    <a:pt x="101" y="39"/>
                  </a:lnTo>
                  <a:lnTo>
                    <a:pt x="101" y="39"/>
                  </a:lnTo>
                  <a:lnTo>
                    <a:pt x="102" y="39"/>
                  </a:lnTo>
                  <a:lnTo>
                    <a:pt x="104" y="39"/>
                  </a:lnTo>
                  <a:lnTo>
                    <a:pt x="105" y="39"/>
                  </a:lnTo>
                  <a:lnTo>
                    <a:pt x="105" y="41"/>
                  </a:lnTo>
                  <a:lnTo>
                    <a:pt x="107" y="41"/>
                  </a:lnTo>
                  <a:lnTo>
                    <a:pt x="107" y="41"/>
                  </a:lnTo>
                  <a:lnTo>
                    <a:pt x="110" y="41"/>
                  </a:lnTo>
                  <a:lnTo>
                    <a:pt x="110" y="41"/>
                  </a:lnTo>
                  <a:lnTo>
                    <a:pt x="112" y="41"/>
                  </a:lnTo>
                  <a:lnTo>
                    <a:pt x="113" y="41"/>
                  </a:lnTo>
                  <a:lnTo>
                    <a:pt x="113" y="41"/>
                  </a:lnTo>
                  <a:lnTo>
                    <a:pt x="115" y="41"/>
                  </a:lnTo>
                  <a:lnTo>
                    <a:pt x="117" y="39"/>
                  </a:lnTo>
                  <a:lnTo>
                    <a:pt x="118" y="39"/>
                  </a:lnTo>
                  <a:lnTo>
                    <a:pt x="118" y="41"/>
                  </a:lnTo>
                  <a:lnTo>
                    <a:pt x="118" y="41"/>
                  </a:lnTo>
                  <a:lnTo>
                    <a:pt x="120" y="41"/>
                  </a:lnTo>
                  <a:lnTo>
                    <a:pt x="120" y="39"/>
                  </a:lnTo>
                  <a:lnTo>
                    <a:pt x="120" y="39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26" y="41"/>
                  </a:lnTo>
                  <a:lnTo>
                    <a:pt x="128" y="41"/>
                  </a:lnTo>
                  <a:lnTo>
                    <a:pt x="128" y="42"/>
                  </a:lnTo>
                  <a:lnTo>
                    <a:pt x="128" y="42"/>
                  </a:lnTo>
                  <a:lnTo>
                    <a:pt x="129" y="42"/>
                  </a:lnTo>
                  <a:lnTo>
                    <a:pt x="129" y="41"/>
                  </a:lnTo>
                  <a:lnTo>
                    <a:pt x="134" y="42"/>
                  </a:lnTo>
                  <a:lnTo>
                    <a:pt x="135" y="42"/>
                  </a:lnTo>
                  <a:lnTo>
                    <a:pt x="135" y="44"/>
                  </a:lnTo>
                  <a:lnTo>
                    <a:pt x="135" y="44"/>
                  </a:lnTo>
                  <a:lnTo>
                    <a:pt x="137" y="45"/>
                  </a:lnTo>
                  <a:lnTo>
                    <a:pt x="139" y="45"/>
                  </a:lnTo>
                  <a:lnTo>
                    <a:pt x="140" y="44"/>
                  </a:lnTo>
                  <a:lnTo>
                    <a:pt x="142" y="42"/>
                  </a:lnTo>
                  <a:lnTo>
                    <a:pt x="142" y="41"/>
                  </a:lnTo>
                  <a:lnTo>
                    <a:pt x="143" y="41"/>
                  </a:lnTo>
                  <a:lnTo>
                    <a:pt x="145" y="41"/>
                  </a:lnTo>
                  <a:lnTo>
                    <a:pt x="145" y="41"/>
                  </a:lnTo>
                  <a:lnTo>
                    <a:pt x="146" y="41"/>
                  </a:lnTo>
                  <a:lnTo>
                    <a:pt x="148" y="39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7"/>
                  </a:lnTo>
                  <a:lnTo>
                    <a:pt x="151" y="36"/>
                  </a:lnTo>
                  <a:lnTo>
                    <a:pt x="151" y="36"/>
                  </a:lnTo>
                  <a:lnTo>
                    <a:pt x="153" y="34"/>
                  </a:lnTo>
                  <a:lnTo>
                    <a:pt x="153" y="31"/>
                  </a:lnTo>
                  <a:lnTo>
                    <a:pt x="153" y="31"/>
                  </a:lnTo>
                  <a:lnTo>
                    <a:pt x="153" y="30"/>
                  </a:lnTo>
                  <a:lnTo>
                    <a:pt x="151" y="30"/>
                  </a:lnTo>
                  <a:lnTo>
                    <a:pt x="151" y="30"/>
                  </a:lnTo>
                  <a:lnTo>
                    <a:pt x="150" y="28"/>
                  </a:lnTo>
                  <a:lnTo>
                    <a:pt x="148" y="28"/>
                  </a:lnTo>
                  <a:lnTo>
                    <a:pt x="148" y="26"/>
                  </a:lnTo>
                  <a:lnTo>
                    <a:pt x="148" y="25"/>
                  </a:lnTo>
                  <a:lnTo>
                    <a:pt x="148" y="25"/>
                  </a:lnTo>
                  <a:lnTo>
                    <a:pt x="148" y="23"/>
                  </a:lnTo>
                  <a:lnTo>
                    <a:pt x="146" y="23"/>
                  </a:lnTo>
                  <a:lnTo>
                    <a:pt x="146" y="22"/>
                  </a:lnTo>
                  <a:lnTo>
                    <a:pt x="146" y="22"/>
                  </a:lnTo>
                  <a:lnTo>
                    <a:pt x="146" y="20"/>
                  </a:lnTo>
                  <a:lnTo>
                    <a:pt x="146" y="17"/>
                  </a:lnTo>
                  <a:lnTo>
                    <a:pt x="146" y="17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4"/>
                  </a:lnTo>
                  <a:lnTo>
                    <a:pt x="148" y="14"/>
                  </a:lnTo>
                  <a:lnTo>
                    <a:pt x="150" y="12"/>
                  </a:lnTo>
                  <a:lnTo>
                    <a:pt x="150" y="12"/>
                  </a:lnTo>
                  <a:lnTo>
                    <a:pt x="151" y="11"/>
                  </a:lnTo>
                  <a:lnTo>
                    <a:pt x="151" y="11"/>
                  </a:lnTo>
                  <a:lnTo>
                    <a:pt x="151" y="9"/>
                  </a:lnTo>
                  <a:lnTo>
                    <a:pt x="153" y="9"/>
                  </a:lnTo>
                  <a:lnTo>
                    <a:pt x="153" y="8"/>
                  </a:lnTo>
                  <a:lnTo>
                    <a:pt x="153" y="8"/>
                  </a:lnTo>
                  <a:lnTo>
                    <a:pt x="158" y="6"/>
                  </a:lnTo>
                  <a:lnTo>
                    <a:pt x="159" y="3"/>
                  </a:lnTo>
                  <a:lnTo>
                    <a:pt x="161" y="3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2" name="Freeform 209">
              <a:extLst>
                <a:ext uri="{FF2B5EF4-FFF2-40B4-BE49-F238E27FC236}">
                  <a16:creationId xmlns:a16="http://schemas.microsoft.com/office/drawing/2014/main" id="{B796833C-E7F7-471F-8F50-8699AEC70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5418033" y="3704457"/>
              <a:ext cx="467813" cy="426880"/>
            </a:xfrm>
            <a:custGeom>
              <a:avLst/>
              <a:gdLst>
                <a:gd name="T0" fmla="*/ 135 w 240"/>
                <a:gd name="T1" fmla="*/ 17 h 219"/>
                <a:gd name="T2" fmla="*/ 173 w 240"/>
                <a:gd name="T3" fmla="*/ 44 h 219"/>
                <a:gd name="T4" fmla="*/ 194 w 240"/>
                <a:gd name="T5" fmla="*/ 61 h 219"/>
                <a:gd name="T6" fmla="*/ 203 w 240"/>
                <a:gd name="T7" fmla="*/ 69 h 219"/>
                <a:gd name="T8" fmla="*/ 219 w 240"/>
                <a:gd name="T9" fmla="*/ 75 h 219"/>
                <a:gd name="T10" fmla="*/ 224 w 240"/>
                <a:gd name="T11" fmla="*/ 82 h 219"/>
                <a:gd name="T12" fmla="*/ 222 w 240"/>
                <a:gd name="T13" fmla="*/ 88 h 219"/>
                <a:gd name="T14" fmla="*/ 235 w 240"/>
                <a:gd name="T15" fmla="*/ 88 h 219"/>
                <a:gd name="T16" fmla="*/ 240 w 240"/>
                <a:gd name="T17" fmla="*/ 115 h 219"/>
                <a:gd name="T18" fmla="*/ 235 w 240"/>
                <a:gd name="T19" fmla="*/ 135 h 219"/>
                <a:gd name="T20" fmla="*/ 229 w 240"/>
                <a:gd name="T21" fmla="*/ 143 h 219"/>
                <a:gd name="T22" fmla="*/ 208 w 240"/>
                <a:gd name="T23" fmla="*/ 145 h 219"/>
                <a:gd name="T24" fmla="*/ 184 w 240"/>
                <a:gd name="T25" fmla="*/ 149 h 219"/>
                <a:gd name="T26" fmla="*/ 172 w 240"/>
                <a:gd name="T27" fmla="*/ 148 h 219"/>
                <a:gd name="T28" fmla="*/ 156 w 240"/>
                <a:gd name="T29" fmla="*/ 154 h 219"/>
                <a:gd name="T30" fmla="*/ 142 w 240"/>
                <a:gd name="T31" fmla="*/ 159 h 219"/>
                <a:gd name="T32" fmla="*/ 135 w 240"/>
                <a:gd name="T33" fmla="*/ 168 h 219"/>
                <a:gd name="T34" fmla="*/ 129 w 240"/>
                <a:gd name="T35" fmla="*/ 175 h 219"/>
                <a:gd name="T36" fmla="*/ 117 w 240"/>
                <a:gd name="T37" fmla="*/ 175 h 219"/>
                <a:gd name="T38" fmla="*/ 113 w 240"/>
                <a:gd name="T39" fmla="*/ 182 h 219"/>
                <a:gd name="T40" fmla="*/ 110 w 240"/>
                <a:gd name="T41" fmla="*/ 192 h 219"/>
                <a:gd name="T42" fmla="*/ 101 w 240"/>
                <a:gd name="T43" fmla="*/ 197 h 219"/>
                <a:gd name="T44" fmla="*/ 98 w 240"/>
                <a:gd name="T45" fmla="*/ 206 h 219"/>
                <a:gd name="T46" fmla="*/ 96 w 240"/>
                <a:gd name="T47" fmla="*/ 216 h 219"/>
                <a:gd name="T48" fmla="*/ 88 w 240"/>
                <a:gd name="T49" fmla="*/ 219 h 219"/>
                <a:gd name="T50" fmla="*/ 88 w 240"/>
                <a:gd name="T51" fmla="*/ 212 h 219"/>
                <a:gd name="T52" fmla="*/ 85 w 240"/>
                <a:gd name="T53" fmla="*/ 214 h 219"/>
                <a:gd name="T54" fmla="*/ 80 w 240"/>
                <a:gd name="T55" fmla="*/ 216 h 219"/>
                <a:gd name="T56" fmla="*/ 77 w 240"/>
                <a:gd name="T57" fmla="*/ 219 h 219"/>
                <a:gd name="T58" fmla="*/ 71 w 240"/>
                <a:gd name="T59" fmla="*/ 217 h 219"/>
                <a:gd name="T60" fmla="*/ 65 w 240"/>
                <a:gd name="T61" fmla="*/ 219 h 219"/>
                <a:gd name="T62" fmla="*/ 58 w 240"/>
                <a:gd name="T63" fmla="*/ 212 h 219"/>
                <a:gd name="T64" fmla="*/ 53 w 240"/>
                <a:gd name="T65" fmla="*/ 208 h 219"/>
                <a:gd name="T66" fmla="*/ 57 w 240"/>
                <a:gd name="T67" fmla="*/ 203 h 219"/>
                <a:gd name="T68" fmla="*/ 52 w 240"/>
                <a:gd name="T69" fmla="*/ 198 h 219"/>
                <a:gd name="T70" fmla="*/ 47 w 240"/>
                <a:gd name="T71" fmla="*/ 187 h 219"/>
                <a:gd name="T72" fmla="*/ 42 w 240"/>
                <a:gd name="T73" fmla="*/ 187 h 219"/>
                <a:gd name="T74" fmla="*/ 38 w 240"/>
                <a:gd name="T75" fmla="*/ 192 h 219"/>
                <a:gd name="T76" fmla="*/ 27 w 240"/>
                <a:gd name="T77" fmla="*/ 190 h 219"/>
                <a:gd name="T78" fmla="*/ 22 w 240"/>
                <a:gd name="T79" fmla="*/ 192 h 219"/>
                <a:gd name="T80" fmla="*/ 14 w 240"/>
                <a:gd name="T81" fmla="*/ 192 h 219"/>
                <a:gd name="T82" fmla="*/ 12 w 240"/>
                <a:gd name="T83" fmla="*/ 186 h 219"/>
                <a:gd name="T84" fmla="*/ 12 w 240"/>
                <a:gd name="T85" fmla="*/ 178 h 219"/>
                <a:gd name="T86" fmla="*/ 8 w 240"/>
                <a:gd name="T87" fmla="*/ 173 h 219"/>
                <a:gd name="T88" fmla="*/ 3 w 240"/>
                <a:gd name="T89" fmla="*/ 167 h 219"/>
                <a:gd name="T90" fmla="*/ 3 w 240"/>
                <a:gd name="T91" fmla="*/ 159 h 219"/>
                <a:gd name="T92" fmla="*/ 3 w 240"/>
                <a:gd name="T93" fmla="*/ 153 h 219"/>
                <a:gd name="T94" fmla="*/ 9 w 240"/>
                <a:gd name="T95" fmla="*/ 142 h 219"/>
                <a:gd name="T96" fmla="*/ 20 w 240"/>
                <a:gd name="T97" fmla="*/ 146 h 219"/>
                <a:gd name="T98" fmla="*/ 30 w 240"/>
                <a:gd name="T99" fmla="*/ 143 h 219"/>
                <a:gd name="T100" fmla="*/ 41 w 240"/>
                <a:gd name="T101" fmla="*/ 140 h 219"/>
                <a:gd name="T102" fmla="*/ 99 w 240"/>
                <a:gd name="T103" fmla="*/ 134 h 219"/>
                <a:gd name="T104" fmla="*/ 94 w 240"/>
                <a:gd name="T105" fmla="*/ 107 h 219"/>
                <a:gd name="T106" fmla="*/ 91 w 240"/>
                <a:gd name="T107" fmla="*/ 77 h 219"/>
                <a:gd name="T108" fmla="*/ 88 w 240"/>
                <a:gd name="T109" fmla="*/ 47 h 219"/>
                <a:gd name="T110" fmla="*/ 85 w 240"/>
                <a:gd name="T111" fmla="*/ 17 h 219"/>
                <a:gd name="T112" fmla="*/ 102 w 240"/>
                <a:gd name="T113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40" h="219">
                  <a:moveTo>
                    <a:pt x="102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7" y="4"/>
                  </a:lnTo>
                  <a:lnTo>
                    <a:pt x="121" y="8"/>
                  </a:lnTo>
                  <a:lnTo>
                    <a:pt x="126" y="11"/>
                  </a:lnTo>
                  <a:lnTo>
                    <a:pt x="131" y="14"/>
                  </a:lnTo>
                  <a:lnTo>
                    <a:pt x="135" y="17"/>
                  </a:lnTo>
                  <a:lnTo>
                    <a:pt x="140" y="20"/>
                  </a:lnTo>
                  <a:lnTo>
                    <a:pt x="145" y="25"/>
                  </a:lnTo>
                  <a:lnTo>
                    <a:pt x="150" y="28"/>
                  </a:lnTo>
                  <a:lnTo>
                    <a:pt x="154" y="31"/>
                  </a:lnTo>
                  <a:lnTo>
                    <a:pt x="159" y="34"/>
                  </a:lnTo>
                  <a:lnTo>
                    <a:pt x="164" y="38"/>
                  </a:lnTo>
                  <a:lnTo>
                    <a:pt x="169" y="41"/>
                  </a:lnTo>
                  <a:lnTo>
                    <a:pt x="173" y="44"/>
                  </a:lnTo>
                  <a:lnTo>
                    <a:pt x="178" y="47"/>
                  </a:lnTo>
                  <a:lnTo>
                    <a:pt x="183" y="50"/>
                  </a:lnTo>
                  <a:lnTo>
                    <a:pt x="188" y="53"/>
                  </a:lnTo>
                  <a:lnTo>
                    <a:pt x="192" y="56"/>
                  </a:lnTo>
                  <a:lnTo>
                    <a:pt x="194" y="58"/>
                  </a:lnTo>
                  <a:lnTo>
                    <a:pt x="194" y="58"/>
                  </a:lnTo>
                  <a:lnTo>
                    <a:pt x="195" y="60"/>
                  </a:lnTo>
                  <a:lnTo>
                    <a:pt x="194" y="61"/>
                  </a:lnTo>
                  <a:lnTo>
                    <a:pt x="194" y="63"/>
                  </a:lnTo>
                  <a:lnTo>
                    <a:pt x="195" y="63"/>
                  </a:lnTo>
                  <a:lnTo>
                    <a:pt x="197" y="64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2" y="67"/>
                  </a:lnTo>
                  <a:lnTo>
                    <a:pt x="202" y="69"/>
                  </a:lnTo>
                  <a:lnTo>
                    <a:pt x="203" y="69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10" y="71"/>
                  </a:lnTo>
                  <a:lnTo>
                    <a:pt x="211" y="71"/>
                  </a:lnTo>
                  <a:lnTo>
                    <a:pt x="213" y="74"/>
                  </a:lnTo>
                  <a:lnTo>
                    <a:pt x="213" y="74"/>
                  </a:lnTo>
                  <a:lnTo>
                    <a:pt x="216" y="75"/>
                  </a:lnTo>
                  <a:lnTo>
                    <a:pt x="219" y="75"/>
                  </a:lnTo>
                  <a:lnTo>
                    <a:pt x="219" y="75"/>
                  </a:lnTo>
                  <a:lnTo>
                    <a:pt x="221" y="75"/>
                  </a:lnTo>
                  <a:lnTo>
                    <a:pt x="222" y="77"/>
                  </a:lnTo>
                  <a:lnTo>
                    <a:pt x="224" y="77"/>
                  </a:lnTo>
                  <a:lnTo>
                    <a:pt x="224" y="79"/>
                  </a:lnTo>
                  <a:lnTo>
                    <a:pt x="224" y="79"/>
                  </a:lnTo>
                  <a:lnTo>
                    <a:pt x="224" y="82"/>
                  </a:lnTo>
                  <a:lnTo>
                    <a:pt x="224" y="82"/>
                  </a:lnTo>
                  <a:lnTo>
                    <a:pt x="225" y="83"/>
                  </a:lnTo>
                  <a:lnTo>
                    <a:pt x="225" y="83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6"/>
                  </a:lnTo>
                  <a:lnTo>
                    <a:pt x="222" y="86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32" y="90"/>
                  </a:lnTo>
                  <a:lnTo>
                    <a:pt x="235" y="88"/>
                  </a:lnTo>
                  <a:lnTo>
                    <a:pt x="240" y="88"/>
                  </a:lnTo>
                  <a:lnTo>
                    <a:pt x="240" y="90"/>
                  </a:lnTo>
                  <a:lnTo>
                    <a:pt x="240" y="94"/>
                  </a:lnTo>
                  <a:lnTo>
                    <a:pt x="240" y="97"/>
                  </a:lnTo>
                  <a:lnTo>
                    <a:pt x="240" y="102"/>
                  </a:lnTo>
                  <a:lnTo>
                    <a:pt x="240" y="107"/>
                  </a:lnTo>
                  <a:lnTo>
                    <a:pt x="240" y="110"/>
                  </a:lnTo>
                  <a:lnTo>
                    <a:pt x="240" y="115"/>
                  </a:lnTo>
                  <a:lnTo>
                    <a:pt x="240" y="119"/>
                  </a:lnTo>
                  <a:lnTo>
                    <a:pt x="238" y="119"/>
                  </a:lnTo>
                  <a:lnTo>
                    <a:pt x="238" y="123"/>
                  </a:lnTo>
                  <a:lnTo>
                    <a:pt x="238" y="126"/>
                  </a:lnTo>
                  <a:lnTo>
                    <a:pt x="238" y="129"/>
                  </a:lnTo>
                  <a:lnTo>
                    <a:pt x="236" y="130"/>
                  </a:lnTo>
                  <a:lnTo>
                    <a:pt x="235" y="134"/>
                  </a:lnTo>
                  <a:lnTo>
                    <a:pt x="235" y="135"/>
                  </a:lnTo>
                  <a:lnTo>
                    <a:pt x="235" y="135"/>
                  </a:lnTo>
                  <a:lnTo>
                    <a:pt x="235" y="137"/>
                  </a:lnTo>
                  <a:lnTo>
                    <a:pt x="233" y="137"/>
                  </a:lnTo>
                  <a:lnTo>
                    <a:pt x="233" y="138"/>
                  </a:lnTo>
                  <a:lnTo>
                    <a:pt x="233" y="138"/>
                  </a:lnTo>
                  <a:lnTo>
                    <a:pt x="232" y="138"/>
                  </a:lnTo>
                  <a:lnTo>
                    <a:pt x="229" y="142"/>
                  </a:lnTo>
                  <a:lnTo>
                    <a:pt x="229" y="143"/>
                  </a:lnTo>
                  <a:lnTo>
                    <a:pt x="225" y="143"/>
                  </a:lnTo>
                  <a:lnTo>
                    <a:pt x="222" y="142"/>
                  </a:lnTo>
                  <a:lnTo>
                    <a:pt x="222" y="142"/>
                  </a:lnTo>
                  <a:lnTo>
                    <a:pt x="221" y="143"/>
                  </a:lnTo>
                  <a:lnTo>
                    <a:pt x="221" y="143"/>
                  </a:lnTo>
                  <a:lnTo>
                    <a:pt x="216" y="143"/>
                  </a:lnTo>
                  <a:lnTo>
                    <a:pt x="213" y="143"/>
                  </a:lnTo>
                  <a:lnTo>
                    <a:pt x="208" y="145"/>
                  </a:lnTo>
                  <a:lnTo>
                    <a:pt x="205" y="145"/>
                  </a:lnTo>
                  <a:lnTo>
                    <a:pt x="200" y="145"/>
                  </a:lnTo>
                  <a:lnTo>
                    <a:pt x="197" y="145"/>
                  </a:lnTo>
                  <a:lnTo>
                    <a:pt x="194" y="146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8" y="149"/>
                  </a:lnTo>
                  <a:lnTo>
                    <a:pt x="184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78" y="149"/>
                  </a:lnTo>
                  <a:lnTo>
                    <a:pt x="175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0" y="148"/>
                  </a:lnTo>
                  <a:lnTo>
                    <a:pt x="169" y="148"/>
                  </a:lnTo>
                  <a:lnTo>
                    <a:pt x="167" y="148"/>
                  </a:lnTo>
                  <a:lnTo>
                    <a:pt x="164" y="149"/>
                  </a:lnTo>
                  <a:lnTo>
                    <a:pt x="162" y="151"/>
                  </a:lnTo>
                  <a:lnTo>
                    <a:pt x="162" y="151"/>
                  </a:lnTo>
                  <a:lnTo>
                    <a:pt x="161" y="153"/>
                  </a:lnTo>
                  <a:lnTo>
                    <a:pt x="156" y="154"/>
                  </a:lnTo>
                  <a:lnTo>
                    <a:pt x="154" y="156"/>
                  </a:lnTo>
                  <a:lnTo>
                    <a:pt x="153" y="156"/>
                  </a:lnTo>
                  <a:lnTo>
                    <a:pt x="153" y="156"/>
                  </a:lnTo>
                  <a:lnTo>
                    <a:pt x="151" y="156"/>
                  </a:lnTo>
                  <a:lnTo>
                    <a:pt x="150" y="156"/>
                  </a:lnTo>
                  <a:lnTo>
                    <a:pt x="148" y="160"/>
                  </a:lnTo>
                  <a:lnTo>
                    <a:pt x="147" y="160"/>
                  </a:lnTo>
                  <a:lnTo>
                    <a:pt x="142" y="159"/>
                  </a:lnTo>
                  <a:lnTo>
                    <a:pt x="142" y="159"/>
                  </a:lnTo>
                  <a:lnTo>
                    <a:pt x="140" y="160"/>
                  </a:lnTo>
                  <a:lnTo>
                    <a:pt x="137" y="162"/>
                  </a:lnTo>
                  <a:lnTo>
                    <a:pt x="135" y="164"/>
                  </a:lnTo>
                  <a:lnTo>
                    <a:pt x="135" y="167"/>
                  </a:lnTo>
                  <a:lnTo>
                    <a:pt x="135" y="167"/>
                  </a:lnTo>
                  <a:lnTo>
                    <a:pt x="135" y="168"/>
                  </a:lnTo>
                  <a:lnTo>
                    <a:pt x="135" y="168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1" y="168"/>
                  </a:lnTo>
                  <a:lnTo>
                    <a:pt x="131" y="168"/>
                  </a:lnTo>
                  <a:lnTo>
                    <a:pt x="131" y="170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5"/>
                  </a:lnTo>
                  <a:lnTo>
                    <a:pt x="128" y="175"/>
                  </a:lnTo>
                  <a:lnTo>
                    <a:pt x="126" y="175"/>
                  </a:lnTo>
                  <a:lnTo>
                    <a:pt x="126" y="175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20" y="171"/>
                  </a:lnTo>
                  <a:lnTo>
                    <a:pt x="118" y="173"/>
                  </a:lnTo>
                  <a:lnTo>
                    <a:pt x="117" y="175"/>
                  </a:lnTo>
                  <a:lnTo>
                    <a:pt x="117" y="175"/>
                  </a:lnTo>
                  <a:lnTo>
                    <a:pt x="115" y="176"/>
                  </a:lnTo>
                  <a:lnTo>
                    <a:pt x="115" y="178"/>
                  </a:lnTo>
                  <a:lnTo>
                    <a:pt x="117" y="178"/>
                  </a:lnTo>
                  <a:lnTo>
                    <a:pt x="117" y="179"/>
                  </a:lnTo>
                  <a:lnTo>
                    <a:pt x="117" y="181"/>
                  </a:lnTo>
                  <a:lnTo>
                    <a:pt x="113" y="182"/>
                  </a:lnTo>
                  <a:lnTo>
                    <a:pt x="113" y="182"/>
                  </a:lnTo>
                  <a:lnTo>
                    <a:pt x="113" y="184"/>
                  </a:lnTo>
                  <a:lnTo>
                    <a:pt x="113" y="186"/>
                  </a:lnTo>
                  <a:lnTo>
                    <a:pt x="113" y="187"/>
                  </a:lnTo>
                  <a:lnTo>
                    <a:pt x="113" y="189"/>
                  </a:lnTo>
                  <a:lnTo>
                    <a:pt x="112" y="189"/>
                  </a:lnTo>
                  <a:lnTo>
                    <a:pt x="112" y="190"/>
                  </a:lnTo>
                  <a:lnTo>
                    <a:pt x="110" y="190"/>
                  </a:lnTo>
                  <a:lnTo>
                    <a:pt x="110" y="192"/>
                  </a:lnTo>
                  <a:lnTo>
                    <a:pt x="109" y="192"/>
                  </a:lnTo>
                  <a:lnTo>
                    <a:pt x="106" y="192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4"/>
                  </a:lnTo>
                  <a:lnTo>
                    <a:pt x="101" y="195"/>
                  </a:lnTo>
                  <a:lnTo>
                    <a:pt x="101" y="195"/>
                  </a:lnTo>
                  <a:lnTo>
                    <a:pt x="101" y="197"/>
                  </a:lnTo>
                  <a:lnTo>
                    <a:pt x="101" y="198"/>
                  </a:lnTo>
                  <a:lnTo>
                    <a:pt x="102" y="198"/>
                  </a:lnTo>
                  <a:lnTo>
                    <a:pt x="102" y="200"/>
                  </a:lnTo>
                  <a:lnTo>
                    <a:pt x="102" y="201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99" y="206"/>
                  </a:lnTo>
                  <a:lnTo>
                    <a:pt x="98" y="206"/>
                  </a:lnTo>
                  <a:lnTo>
                    <a:pt x="99" y="208"/>
                  </a:lnTo>
                  <a:lnTo>
                    <a:pt x="99" y="211"/>
                  </a:lnTo>
                  <a:lnTo>
                    <a:pt x="99" y="212"/>
                  </a:lnTo>
                  <a:lnTo>
                    <a:pt x="99" y="212"/>
                  </a:lnTo>
                  <a:lnTo>
                    <a:pt x="98" y="214"/>
                  </a:lnTo>
                  <a:lnTo>
                    <a:pt x="98" y="216"/>
                  </a:lnTo>
                  <a:lnTo>
                    <a:pt x="98" y="216"/>
                  </a:lnTo>
                  <a:lnTo>
                    <a:pt x="96" y="216"/>
                  </a:lnTo>
                  <a:lnTo>
                    <a:pt x="93" y="216"/>
                  </a:lnTo>
                  <a:lnTo>
                    <a:pt x="93" y="216"/>
                  </a:lnTo>
                  <a:lnTo>
                    <a:pt x="93" y="217"/>
                  </a:lnTo>
                  <a:lnTo>
                    <a:pt x="91" y="217"/>
                  </a:lnTo>
                  <a:lnTo>
                    <a:pt x="91" y="217"/>
                  </a:lnTo>
                  <a:lnTo>
                    <a:pt x="90" y="219"/>
                  </a:lnTo>
                  <a:lnTo>
                    <a:pt x="90" y="219"/>
                  </a:lnTo>
                  <a:lnTo>
                    <a:pt x="88" y="219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1"/>
                  </a:lnTo>
                  <a:lnTo>
                    <a:pt x="87" y="211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4"/>
                  </a:lnTo>
                  <a:lnTo>
                    <a:pt x="83" y="214"/>
                  </a:lnTo>
                  <a:lnTo>
                    <a:pt x="83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0" y="214"/>
                  </a:lnTo>
                  <a:lnTo>
                    <a:pt x="82" y="216"/>
                  </a:lnTo>
                  <a:lnTo>
                    <a:pt x="80" y="216"/>
                  </a:lnTo>
                  <a:lnTo>
                    <a:pt x="80" y="216"/>
                  </a:lnTo>
                  <a:lnTo>
                    <a:pt x="79" y="216"/>
                  </a:lnTo>
                  <a:lnTo>
                    <a:pt x="79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4" y="219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8" y="216"/>
                  </a:lnTo>
                  <a:lnTo>
                    <a:pt x="68" y="216"/>
                  </a:lnTo>
                  <a:lnTo>
                    <a:pt x="66" y="217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7"/>
                  </a:lnTo>
                  <a:lnTo>
                    <a:pt x="61" y="217"/>
                  </a:lnTo>
                  <a:lnTo>
                    <a:pt x="58" y="216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7" y="211"/>
                  </a:lnTo>
                  <a:lnTo>
                    <a:pt x="58" y="209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5" y="206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3" y="205"/>
                  </a:lnTo>
                  <a:lnTo>
                    <a:pt x="55" y="203"/>
                  </a:lnTo>
                  <a:lnTo>
                    <a:pt x="55" y="203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5" y="201"/>
                  </a:lnTo>
                  <a:lnTo>
                    <a:pt x="53" y="200"/>
                  </a:lnTo>
                  <a:lnTo>
                    <a:pt x="53" y="200"/>
                  </a:lnTo>
                  <a:lnTo>
                    <a:pt x="52" y="200"/>
                  </a:lnTo>
                  <a:lnTo>
                    <a:pt x="52" y="198"/>
                  </a:lnTo>
                  <a:lnTo>
                    <a:pt x="52" y="198"/>
                  </a:lnTo>
                  <a:lnTo>
                    <a:pt x="50" y="198"/>
                  </a:lnTo>
                  <a:lnTo>
                    <a:pt x="50" y="197"/>
                  </a:lnTo>
                  <a:lnTo>
                    <a:pt x="50" y="195"/>
                  </a:lnTo>
                  <a:lnTo>
                    <a:pt x="50" y="194"/>
                  </a:lnTo>
                  <a:lnTo>
                    <a:pt x="49" y="190"/>
                  </a:lnTo>
                  <a:lnTo>
                    <a:pt x="49" y="189"/>
                  </a:lnTo>
                  <a:lnTo>
                    <a:pt x="47" y="187"/>
                  </a:lnTo>
                  <a:lnTo>
                    <a:pt x="47" y="187"/>
                  </a:lnTo>
                  <a:lnTo>
                    <a:pt x="46" y="186"/>
                  </a:lnTo>
                  <a:lnTo>
                    <a:pt x="44" y="186"/>
                  </a:lnTo>
                  <a:lnTo>
                    <a:pt x="44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7"/>
                  </a:lnTo>
                  <a:lnTo>
                    <a:pt x="42" y="187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1" y="189"/>
                  </a:lnTo>
                  <a:lnTo>
                    <a:pt x="39" y="190"/>
                  </a:lnTo>
                  <a:lnTo>
                    <a:pt x="38" y="190"/>
                  </a:lnTo>
                  <a:lnTo>
                    <a:pt x="38" y="192"/>
                  </a:lnTo>
                  <a:lnTo>
                    <a:pt x="36" y="192"/>
                  </a:lnTo>
                  <a:lnTo>
                    <a:pt x="36" y="192"/>
                  </a:lnTo>
                  <a:lnTo>
                    <a:pt x="33" y="190"/>
                  </a:lnTo>
                  <a:lnTo>
                    <a:pt x="31" y="190"/>
                  </a:lnTo>
                  <a:lnTo>
                    <a:pt x="30" y="189"/>
                  </a:lnTo>
                  <a:lnTo>
                    <a:pt x="28" y="189"/>
                  </a:lnTo>
                  <a:lnTo>
                    <a:pt x="28" y="190"/>
                  </a:lnTo>
                  <a:lnTo>
                    <a:pt x="27" y="190"/>
                  </a:lnTo>
                  <a:lnTo>
                    <a:pt x="25" y="192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2" y="194"/>
                  </a:lnTo>
                  <a:lnTo>
                    <a:pt x="22" y="194"/>
                  </a:lnTo>
                  <a:lnTo>
                    <a:pt x="22" y="192"/>
                  </a:lnTo>
                  <a:lnTo>
                    <a:pt x="20" y="190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7" y="190"/>
                  </a:lnTo>
                  <a:lnTo>
                    <a:pt x="17" y="190"/>
                  </a:lnTo>
                  <a:lnTo>
                    <a:pt x="16" y="192"/>
                  </a:lnTo>
                  <a:lnTo>
                    <a:pt x="16" y="192"/>
                  </a:lnTo>
                  <a:lnTo>
                    <a:pt x="14" y="192"/>
                  </a:lnTo>
                  <a:lnTo>
                    <a:pt x="12" y="190"/>
                  </a:lnTo>
                  <a:lnTo>
                    <a:pt x="11" y="190"/>
                  </a:lnTo>
                  <a:lnTo>
                    <a:pt x="11" y="189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6"/>
                  </a:lnTo>
                  <a:lnTo>
                    <a:pt x="12" y="184"/>
                  </a:lnTo>
                  <a:lnTo>
                    <a:pt x="12" y="184"/>
                  </a:lnTo>
                  <a:lnTo>
                    <a:pt x="12" y="182"/>
                  </a:lnTo>
                  <a:lnTo>
                    <a:pt x="12" y="181"/>
                  </a:lnTo>
                  <a:lnTo>
                    <a:pt x="12" y="181"/>
                  </a:lnTo>
                  <a:lnTo>
                    <a:pt x="12" y="179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1" y="176"/>
                  </a:lnTo>
                  <a:lnTo>
                    <a:pt x="11" y="175"/>
                  </a:lnTo>
                  <a:lnTo>
                    <a:pt x="11" y="175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9" y="171"/>
                  </a:lnTo>
                  <a:lnTo>
                    <a:pt x="8" y="171"/>
                  </a:lnTo>
                  <a:lnTo>
                    <a:pt x="8" y="173"/>
                  </a:lnTo>
                  <a:lnTo>
                    <a:pt x="8" y="173"/>
                  </a:lnTo>
                  <a:lnTo>
                    <a:pt x="6" y="173"/>
                  </a:lnTo>
                  <a:lnTo>
                    <a:pt x="6" y="173"/>
                  </a:lnTo>
                  <a:lnTo>
                    <a:pt x="6" y="171"/>
                  </a:lnTo>
                  <a:lnTo>
                    <a:pt x="6" y="171"/>
                  </a:lnTo>
                  <a:lnTo>
                    <a:pt x="5" y="170"/>
                  </a:lnTo>
                  <a:lnTo>
                    <a:pt x="3" y="168"/>
                  </a:lnTo>
                  <a:lnTo>
                    <a:pt x="3" y="167"/>
                  </a:lnTo>
                  <a:lnTo>
                    <a:pt x="5" y="167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5" y="164"/>
                  </a:lnTo>
                  <a:lnTo>
                    <a:pt x="5" y="164"/>
                  </a:lnTo>
                  <a:lnTo>
                    <a:pt x="5" y="162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1" y="157"/>
                  </a:lnTo>
                  <a:lnTo>
                    <a:pt x="1" y="156"/>
                  </a:lnTo>
                  <a:lnTo>
                    <a:pt x="1" y="154"/>
                  </a:lnTo>
                  <a:lnTo>
                    <a:pt x="1" y="154"/>
                  </a:lnTo>
                  <a:lnTo>
                    <a:pt x="0" y="151"/>
                  </a:lnTo>
                  <a:lnTo>
                    <a:pt x="3" y="153"/>
                  </a:lnTo>
                  <a:lnTo>
                    <a:pt x="3" y="153"/>
                  </a:lnTo>
                  <a:lnTo>
                    <a:pt x="5" y="151"/>
                  </a:lnTo>
                  <a:lnTo>
                    <a:pt x="5" y="149"/>
                  </a:lnTo>
                  <a:lnTo>
                    <a:pt x="6" y="148"/>
                  </a:lnTo>
                  <a:lnTo>
                    <a:pt x="6" y="146"/>
                  </a:lnTo>
                  <a:lnTo>
                    <a:pt x="6" y="145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9" y="142"/>
                  </a:lnTo>
                  <a:lnTo>
                    <a:pt x="9" y="140"/>
                  </a:lnTo>
                  <a:lnTo>
                    <a:pt x="11" y="138"/>
                  </a:lnTo>
                  <a:lnTo>
                    <a:pt x="12" y="140"/>
                  </a:lnTo>
                  <a:lnTo>
                    <a:pt x="14" y="140"/>
                  </a:lnTo>
                  <a:lnTo>
                    <a:pt x="16" y="143"/>
                  </a:lnTo>
                  <a:lnTo>
                    <a:pt x="19" y="145"/>
                  </a:lnTo>
                  <a:lnTo>
                    <a:pt x="19" y="146"/>
                  </a:lnTo>
                  <a:lnTo>
                    <a:pt x="20" y="146"/>
                  </a:lnTo>
                  <a:lnTo>
                    <a:pt x="22" y="145"/>
                  </a:lnTo>
                  <a:lnTo>
                    <a:pt x="22" y="143"/>
                  </a:lnTo>
                  <a:lnTo>
                    <a:pt x="24" y="142"/>
                  </a:lnTo>
                  <a:lnTo>
                    <a:pt x="25" y="142"/>
                  </a:lnTo>
                  <a:lnTo>
                    <a:pt x="27" y="142"/>
                  </a:lnTo>
                  <a:lnTo>
                    <a:pt x="27" y="142"/>
                  </a:lnTo>
                  <a:lnTo>
                    <a:pt x="30" y="143"/>
                  </a:lnTo>
                  <a:lnTo>
                    <a:pt x="30" y="143"/>
                  </a:lnTo>
                  <a:lnTo>
                    <a:pt x="31" y="143"/>
                  </a:lnTo>
                  <a:lnTo>
                    <a:pt x="35" y="143"/>
                  </a:lnTo>
                  <a:lnTo>
                    <a:pt x="36" y="143"/>
                  </a:lnTo>
                  <a:lnTo>
                    <a:pt x="39" y="142"/>
                  </a:lnTo>
                  <a:lnTo>
                    <a:pt x="41" y="142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2" y="138"/>
                  </a:lnTo>
                  <a:lnTo>
                    <a:pt x="42" y="138"/>
                  </a:lnTo>
                  <a:lnTo>
                    <a:pt x="42" y="142"/>
                  </a:lnTo>
                  <a:lnTo>
                    <a:pt x="44" y="142"/>
                  </a:lnTo>
                  <a:lnTo>
                    <a:pt x="46" y="142"/>
                  </a:lnTo>
                  <a:lnTo>
                    <a:pt x="98" y="142"/>
                  </a:lnTo>
                  <a:lnTo>
                    <a:pt x="99" y="137"/>
                  </a:lnTo>
                  <a:lnTo>
                    <a:pt x="99" y="134"/>
                  </a:lnTo>
                  <a:lnTo>
                    <a:pt x="101" y="129"/>
                  </a:lnTo>
                  <a:lnTo>
                    <a:pt x="98" y="127"/>
                  </a:lnTo>
                  <a:lnTo>
                    <a:pt x="96" y="126"/>
                  </a:lnTo>
                  <a:lnTo>
                    <a:pt x="96" y="123"/>
                  </a:lnTo>
                  <a:lnTo>
                    <a:pt x="96" y="118"/>
                  </a:lnTo>
                  <a:lnTo>
                    <a:pt x="94" y="115"/>
                  </a:lnTo>
                  <a:lnTo>
                    <a:pt x="94" y="112"/>
                  </a:lnTo>
                  <a:lnTo>
                    <a:pt x="94" y="107"/>
                  </a:lnTo>
                  <a:lnTo>
                    <a:pt x="94" y="104"/>
                  </a:lnTo>
                  <a:lnTo>
                    <a:pt x="93" y="101"/>
                  </a:lnTo>
                  <a:lnTo>
                    <a:pt x="93" y="96"/>
                  </a:lnTo>
                  <a:lnTo>
                    <a:pt x="93" y="93"/>
                  </a:lnTo>
                  <a:lnTo>
                    <a:pt x="93" y="88"/>
                  </a:lnTo>
                  <a:lnTo>
                    <a:pt x="91" y="85"/>
                  </a:lnTo>
                  <a:lnTo>
                    <a:pt x="91" y="82"/>
                  </a:lnTo>
                  <a:lnTo>
                    <a:pt x="91" y="77"/>
                  </a:lnTo>
                  <a:lnTo>
                    <a:pt x="91" y="74"/>
                  </a:lnTo>
                  <a:lnTo>
                    <a:pt x="90" y="71"/>
                  </a:lnTo>
                  <a:lnTo>
                    <a:pt x="90" y="66"/>
                  </a:lnTo>
                  <a:lnTo>
                    <a:pt x="90" y="63"/>
                  </a:lnTo>
                  <a:lnTo>
                    <a:pt x="90" y="60"/>
                  </a:lnTo>
                  <a:lnTo>
                    <a:pt x="88" y="55"/>
                  </a:lnTo>
                  <a:lnTo>
                    <a:pt x="88" y="52"/>
                  </a:lnTo>
                  <a:lnTo>
                    <a:pt x="88" y="47"/>
                  </a:lnTo>
                  <a:lnTo>
                    <a:pt x="87" y="44"/>
                  </a:lnTo>
                  <a:lnTo>
                    <a:pt x="87" y="41"/>
                  </a:lnTo>
                  <a:lnTo>
                    <a:pt x="87" y="36"/>
                  </a:lnTo>
                  <a:lnTo>
                    <a:pt x="87" y="33"/>
                  </a:lnTo>
                  <a:lnTo>
                    <a:pt x="85" y="30"/>
                  </a:lnTo>
                  <a:lnTo>
                    <a:pt x="85" y="25"/>
                  </a:lnTo>
                  <a:lnTo>
                    <a:pt x="85" y="22"/>
                  </a:lnTo>
                  <a:lnTo>
                    <a:pt x="85" y="17"/>
                  </a:lnTo>
                  <a:lnTo>
                    <a:pt x="83" y="14"/>
                  </a:lnTo>
                  <a:lnTo>
                    <a:pt x="83" y="11"/>
                  </a:lnTo>
                  <a:lnTo>
                    <a:pt x="83" y="6"/>
                  </a:lnTo>
                  <a:lnTo>
                    <a:pt x="83" y="3"/>
                  </a:lnTo>
                  <a:lnTo>
                    <a:pt x="82" y="0"/>
                  </a:lnTo>
                  <a:lnTo>
                    <a:pt x="87" y="0"/>
                  </a:lnTo>
                  <a:lnTo>
                    <a:pt x="96" y="0"/>
                  </a:lnTo>
                  <a:lnTo>
                    <a:pt x="10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3" name="Freeform 210">
              <a:extLst>
                <a:ext uri="{FF2B5EF4-FFF2-40B4-BE49-F238E27FC236}">
                  <a16:creationId xmlns:a16="http://schemas.microsoft.com/office/drawing/2014/main" id="{FBAE9633-A922-4976-A3B4-81DE04F5F97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0014" y="3154776"/>
              <a:ext cx="74070" cy="50680"/>
            </a:xfrm>
            <a:custGeom>
              <a:avLst/>
              <a:gdLst>
                <a:gd name="T0" fmla="*/ 27 w 38"/>
                <a:gd name="T1" fmla="*/ 0 h 26"/>
                <a:gd name="T2" fmla="*/ 28 w 38"/>
                <a:gd name="T3" fmla="*/ 0 h 26"/>
                <a:gd name="T4" fmla="*/ 31 w 38"/>
                <a:gd name="T5" fmla="*/ 4 h 26"/>
                <a:gd name="T6" fmla="*/ 35 w 38"/>
                <a:gd name="T7" fmla="*/ 6 h 26"/>
                <a:gd name="T8" fmla="*/ 36 w 38"/>
                <a:gd name="T9" fmla="*/ 9 h 26"/>
                <a:gd name="T10" fmla="*/ 38 w 38"/>
                <a:gd name="T11" fmla="*/ 11 h 26"/>
                <a:gd name="T12" fmla="*/ 38 w 38"/>
                <a:gd name="T13" fmla="*/ 11 h 26"/>
                <a:gd name="T14" fmla="*/ 36 w 38"/>
                <a:gd name="T15" fmla="*/ 17 h 26"/>
                <a:gd name="T16" fmla="*/ 35 w 38"/>
                <a:gd name="T17" fmla="*/ 17 h 26"/>
                <a:gd name="T18" fmla="*/ 33 w 38"/>
                <a:gd name="T19" fmla="*/ 17 h 26"/>
                <a:gd name="T20" fmla="*/ 31 w 38"/>
                <a:gd name="T21" fmla="*/ 20 h 26"/>
                <a:gd name="T22" fmla="*/ 28 w 38"/>
                <a:gd name="T23" fmla="*/ 22 h 26"/>
                <a:gd name="T24" fmla="*/ 25 w 38"/>
                <a:gd name="T25" fmla="*/ 20 h 26"/>
                <a:gd name="T26" fmla="*/ 22 w 38"/>
                <a:gd name="T27" fmla="*/ 20 h 26"/>
                <a:gd name="T28" fmla="*/ 19 w 38"/>
                <a:gd name="T29" fmla="*/ 23 h 26"/>
                <a:gd name="T30" fmla="*/ 17 w 38"/>
                <a:gd name="T31" fmla="*/ 25 h 26"/>
                <a:gd name="T32" fmla="*/ 14 w 38"/>
                <a:gd name="T33" fmla="*/ 25 h 26"/>
                <a:gd name="T34" fmla="*/ 11 w 38"/>
                <a:gd name="T35" fmla="*/ 25 h 26"/>
                <a:gd name="T36" fmla="*/ 8 w 38"/>
                <a:gd name="T37" fmla="*/ 26 h 26"/>
                <a:gd name="T38" fmla="*/ 8 w 38"/>
                <a:gd name="T39" fmla="*/ 25 h 26"/>
                <a:gd name="T40" fmla="*/ 5 w 38"/>
                <a:gd name="T41" fmla="*/ 25 h 26"/>
                <a:gd name="T42" fmla="*/ 3 w 38"/>
                <a:gd name="T43" fmla="*/ 22 h 26"/>
                <a:gd name="T44" fmla="*/ 2 w 38"/>
                <a:gd name="T45" fmla="*/ 20 h 26"/>
                <a:gd name="T46" fmla="*/ 2 w 38"/>
                <a:gd name="T47" fmla="*/ 17 h 26"/>
                <a:gd name="T48" fmla="*/ 0 w 38"/>
                <a:gd name="T49" fmla="*/ 14 h 26"/>
                <a:gd name="T50" fmla="*/ 2 w 38"/>
                <a:gd name="T51" fmla="*/ 14 h 26"/>
                <a:gd name="T52" fmla="*/ 2 w 38"/>
                <a:gd name="T53" fmla="*/ 11 h 26"/>
                <a:gd name="T54" fmla="*/ 2 w 38"/>
                <a:gd name="T55" fmla="*/ 8 h 26"/>
                <a:gd name="T56" fmla="*/ 5 w 38"/>
                <a:gd name="T57" fmla="*/ 9 h 26"/>
                <a:gd name="T58" fmla="*/ 5 w 38"/>
                <a:gd name="T59" fmla="*/ 8 h 26"/>
                <a:gd name="T60" fmla="*/ 5 w 38"/>
                <a:gd name="T61" fmla="*/ 4 h 26"/>
                <a:gd name="T62" fmla="*/ 11 w 38"/>
                <a:gd name="T63" fmla="*/ 3 h 26"/>
                <a:gd name="T64" fmla="*/ 13 w 38"/>
                <a:gd name="T65" fmla="*/ 4 h 26"/>
                <a:gd name="T66" fmla="*/ 13 w 38"/>
                <a:gd name="T67" fmla="*/ 4 h 26"/>
                <a:gd name="T68" fmla="*/ 14 w 38"/>
                <a:gd name="T69" fmla="*/ 3 h 26"/>
                <a:gd name="T70" fmla="*/ 16 w 38"/>
                <a:gd name="T71" fmla="*/ 1 h 26"/>
                <a:gd name="T72" fmla="*/ 19 w 38"/>
                <a:gd name="T73" fmla="*/ 1 h 26"/>
                <a:gd name="T74" fmla="*/ 20 w 38"/>
                <a:gd name="T75" fmla="*/ 1 h 26"/>
                <a:gd name="T76" fmla="*/ 22 w 38"/>
                <a:gd name="T77" fmla="*/ 0 h 26"/>
                <a:gd name="T78" fmla="*/ 25 w 38"/>
                <a:gd name="T7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8" h="26">
                  <a:moveTo>
                    <a:pt x="27" y="0"/>
                  </a:move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33" y="17"/>
                  </a:lnTo>
                  <a:lnTo>
                    <a:pt x="33" y="20"/>
                  </a:lnTo>
                  <a:lnTo>
                    <a:pt x="31" y="20"/>
                  </a:lnTo>
                  <a:lnTo>
                    <a:pt x="30" y="22"/>
                  </a:lnTo>
                  <a:lnTo>
                    <a:pt x="28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19" y="23"/>
                  </a:lnTo>
                  <a:lnTo>
                    <a:pt x="17" y="25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1" y="25"/>
                  </a:lnTo>
                  <a:lnTo>
                    <a:pt x="9" y="25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6"/>
                  </a:lnTo>
                  <a:lnTo>
                    <a:pt x="5" y="4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5" y="0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4" name="Freeform 211">
              <a:extLst>
                <a:ext uri="{FF2B5EF4-FFF2-40B4-BE49-F238E27FC236}">
                  <a16:creationId xmlns:a16="http://schemas.microsoft.com/office/drawing/2014/main" id="{DC02BBE7-3407-474E-B815-60B3C71CA97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64566" y="4104048"/>
              <a:ext cx="138395" cy="150091"/>
            </a:xfrm>
            <a:custGeom>
              <a:avLst/>
              <a:gdLst>
                <a:gd name="T0" fmla="*/ 43 w 71"/>
                <a:gd name="T1" fmla="*/ 74 h 77"/>
                <a:gd name="T2" fmla="*/ 43 w 71"/>
                <a:gd name="T3" fmla="*/ 75 h 77"/>
                <a:gd name="T4" fmla="*/ 41 w 71"/>
                <a:gd name="T5" fmla="*/ 75 h 77"/>
                <a:gd name="T6" fmla="*/ 41 w 71"/>
                <a:gd name="T7" fmla="*/ 77 h 77"/>
                <a:gd name="T8" fmla="*/ 41 w 71"/>
                <a:gd name="T9" fmla="*/ 77 h 77"/>
                <a:gd name="T10" fmla="*/ 41 w 71"/>
                <a:gd name="T11" fmla="*/ 77 h 77"/>
                <a:gd name="T12" fmla="*/ 41 w 71"/>
                <a:gd name="T13" fmla="*/ 77 h 77"/>
                <a:gd name="T14" fmla="*/ 41 w 71"/>
                <a:gd name="T15" fmla="*/ 77 h 77"/>
                <a:gd name="T16" fmla="*/ 41 w 71"/>
                <a:gd name="T17" fmla="*/ 75 h 77"/>
                <a:gd name="T18" fmla="*/ 43 w 71"/>
                <a:gd name="T19" fmla="*/ 75 h 77"/>
                <a:gd name="T20" fmla="*/ 43 w 71"/>
                <a:gd name="T21" fmla="*/ 74 h 77"/>
                <a:gd name="T22" fmla="*/ 69 w 71"/>
                <a:gd name="T23" fmla="*/ 59 h 77"/>
                <a:gd name="T24" fmla="*/ 69 w 71"/>
                <a:gd name="T25" fmla="*/ 59 h 77"/>
                <a:gd name="T26" fmla="*/ 71 w 71"/>
                <a:gd name="T27" fmla="*/ 59 h 77"/>
                <a:gd name="T28" fmla="*/ 71 w 71"/>
                <a:gd name="T29" fmla="*/ 59 h 77"/>
                <a:gd name="T30" fmla="*/ 71 w 71"/>
                <a:gd name="T31" fmla="*/ 59 h 77"/>
                <a:gd name="T32" fmla="*/ 71 w 71"/>
                <a:gd name="T33" fmla="*/ 59 h 77"/>
                <a:gd name="T34" fmla="*/ 71 w 71"/>
                <a:gd name="T35" fmla="*/ 59 h 77"/>
                <a:gd name="T36" fmla="*/ 69 w 71"/>
                <a:gd name="T37" fmla="*/ 59 h 77"/>
                <a:gd name="T38" fmla="*/ 69 w 71"/>
                <a:gd name="T39" fmla="*/ 59 h 77"/>
                <a:gd name="T40" fmla="*/ 69 w 71"/>
                <a:gd name="T41" fmla="*/ 59 h 77"/>
                <a:gd name="T42" fmla="*/ 62 w 71"/>
                <a:gd name="T43" fmla="*/ 58 h 77"/>
                <a:gd name="T44" fmla="*/ 62 w 71"/>
                <a:gd name="T45" fmla="*/ 58 h 77"/>
                <a:gd name="T46" fmla="*/ 65 w 71"/>
                <a:gd name="T47" fmla="*/ 58 h 77"/>
                <a:gd name="T48" fmla="*/ 66 w 71"/>
                <a:gd name="T49" fmla="*/ 58 h 77"/>
                <a:gd name="T50" fmla="*/ 66 w 71"/>
                <a:gd name="T51" fmla="*/ 58 h 77"/>
                <a:gd name="T52" fmla="*/ 65 w 71"/>
                <a:gd name="T53" fmla="*/ 58 h 77"/>
                <a:gd name="T54" fmla="*/ 65 w 71"/>
                <a:gd name="T55" fmla="*/ 59 h 77"/>
                <a:gd name="T56" fmla="*/ 65 w 71"/>
                <a:gd name="T57" fmla="*/ 59 h 77"/>
                <a:gd name="T58" fmla="*/ 63 w 71"/>
                <a:gd name="T59" fmla="*/ 59 h 77"/>
                <a:gd name="T60" fmla="*/ 62 w 71"/>
                <a:gd name="T61" fmla="*/ 58 h 77"/>
                <a:gd name="T62" fmla="*/ 62 w 71"/>
                <a:gd name="T63" fmla="*/ 58 h 77"/>
                <a:gd name="T64" fmla="*/ 62 w 71"/>
                <a:gd name="T65" fmla="*/ 58 h 77"/>
                <a:gd name="T66" fmla="*/ 27 w 71"/>
                <a:gd name="T67" fmla="*/ 55 h 77"/>
                <a:gd name="T68" fmla="*/ 28 w 71"/>
                <a:gd name="T69" fmla="*/ 55 h 77"/>
                <a:gd name="T70" fmla="*/ 30 w 71"/>
                <a:gd name="T71" fmla="*/ 55 h 77"/>
                <a:gd name="T72" fmla="*/ 28 w 71"/>
                <a:gd name="T73" fmla="*/ 56 h 77"/>
                <a:gd name="T74" fmla="*/ 28 w 71"/>
                <a:gd name="T75" fmla="*/ 55 h 77"/>
                <a:gd name="T76" fmla="*/ 27 w 71"/>
                <a:gd name="T77" fmla="*/ 55 h 77"/>
                <a:gd name="T78" fmla="*/ 27 w 71"/>
                <a:gd name="T79" fmla="*/ 55 h 77"/>
                <a:gd name="T80" fmla="*/ 2 w 71"/>
                <a:gd name="T81" fmla="*/ 0 h 77"/>
                <a:gd name="T82" fmla="*/ 2 w 71"/>
                <a:gd name="T83" fmla="*/ 0 h 77"/>
                <a:gd name="T84" fmla="*/ 2 w 71"/>
                <a:gd name="T85" fmla="*/ 0 h 77"/>
                <a:gd name="T86" fmla="*/ 2 w 71"/>
                <a:gd name="T87" fmla="*/ 0 h 77"/>
                <a:gd name="T88" fmla="*/ 0 w 71"/>
                <a:gd name="T89" fmla="*/ 0 h 77"/>
                <a:gd name="T90" fmla="*/ 0 w 71"/>
                <a:gd name="T91" fmla="*/ 0 h 77"/>
                <a:gd name="T92" fmla="*/ 2 w 71"/>
                <a:gd name="T9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" h="77">
                  <a:moveTo>
                    <a:pt x="43" y="74"/>
                  </a:moveTo>
                  <a:lnTo>
                    <a:pt x="43" y="75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5"/>
                  </a:lnTo>
                  <a:lnTo>
                    <a:pt x="43" y="74"/>
                  </a:lnTo>
                  <a:close/>
                  <a:moveTo>
                    <a:pt x="69" y="59"/>
                  </a:moveTo>
                  <a:lnTo>
                    <a:pt x="69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69" y="59"/>
                  </a:lnTo>
                  <a:lnTo>
                    <a:pt x="69" y="59"/>
                  </a:lnTo>
                  <a:lnTo>
                    <a:pt x="69" y="59"/>
                  </a:lnTo>
                  <a:close/>
                  <a:moveTo>
                    <a:pt x="62" y="58"/>
                  </a:moveTo>
                  <a:lnTo>
                    <a:pt x="62" y="58"/>
                  </a:lnTo>
                  <a:lnTo>
                    <a:pt x="65" y="58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5" y="58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8"/>
                  </a:lnTo>
                  <a:close/>
                  <a:moveTo>
                    <a:pt x="27" y="55"/>
                  </a:moveTo>
                  <a:lnTo>
                    <a:pt x="28" y="55"/>
                  </a:lnTo>
                  <a:lnTo>
                    <a:pt x="30" y="55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5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5" name="Freeform 212">
              <a:extLst>
                <a:ext uri="{FF2B5EF4-FFF2-40B4-BE49-F238E27FC236}">
                  <a16:creationId xmlns:a16="http://schemas.microsoft.com/office/drawing/2014/main" id="{DC2053F7-CFF4-4893-8C2E-AE758B916F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57036"/>
              <a:ext cx="206617" cy="389844"/>
            </a:xfrm>
            <a:custGeom>
              <a:avLst/>
              <a:gdLst>
                <a:gd name="T0" fmla="*/ 98 w 106"/>
                <a:gd name="T1" fmla="*/ 68 h 200"/>
                <a:gd name="T2" fmla="*/ 75 w 106"/>
                <a:gd name="T3" fmla="*/ 19 h 200"/>
                <a:gd name="T4" fmla="*/ 75 w 106"/>
                <a:gd name="T5" fmla="*/ 16 h 200"/>
                <a:gd name="T6" fmla="*/ 89 w 106"/>
                <a:gd name="T7" fmla="*/ 2 h 200"/>
                <a:gd name="T8" fmla="*/ 95 w 106"/>
                <a:gd name="T9" fmla="*/ 11 h 200"/>
                <a:gd name="T10" fmla="*/ 101 w 106"/>
                <a:gd name="T11" fmla="*/ 28 h 200"/>
                <a:gd name="T12" fmla="*/ 106 w 106"/>
                <a:gd name="T13" fmla="*/ 47 h 200"/>
                <a:gd name="T14" fmla="*/ 101 w 106"/>
                <a:gd name="T15" fmla="*/ 57 h 200"/>
                <a:gd name="T16" fmla="*/ 97 w 106"/>
                <a:gd name="T17" fmla="*/ 49 h 200"/>
                <a:gd name="T18" fmla="*/ 94 w 106"/>
                <a:gd name="T19" fmla="*/ 54 h 200"/>
                <a:gd name="T20" fmla="*/ 97 w 106"/>
                <a:gd name="T21" fmla="*/ 60 h 200"/>
                <a:gd name="T22" fmla="*/ 95 w 106"/>
                <a:gd name="T23" fmla="*/ 69 h 200"/>
                <a:gd name="T24" fmla="*/ 90 w 106"/>
                <a:gd name="T25" fmla="*/ 76 h 200"/>
                <a:gd name="T26" fmla="*/ 89 w 106"/>
                <a:gd name="T27" fmla="*/ 95 h 200"/>
                <a:gd name="T28" fmla="*/ 79 w 106"/>
                <a:gd name="T29" fmla="*/ 120 h 200"/>
                <a:gd name="T30" fmla="*/ 68 w 106"/>
                <a:gd name="T31" fmla="*/ 151 h 200"/>
                <a:gd name="T32" fmla="*/ 64 w 106"/>
                <a:gd name="T33" fmla="*/ 170 h 200"/>
                <a:gd name="T34" fmla="*/ 60 w 106"/>
                <a:gd name="T35" fmla="*/ 181 h 200"/>
                <a:gd name="T36" fmla="*/ 54 w 106"/>
                <a:gd name="T37" fmla="*/ 192 h 200"/>
                <a:gd name="T38" fmla="*/ 40 w 106"/>
                <a:gd name="T39" fmla="*/ 197 h 200"/>
                <a:gd name="T40" fmla="*/ 27 w 106"/>
                <a:gd name="T41" fmla="*/ 200 h 200"/>
                <a:gd name="T42" fmla="*/ 16 w 106"/>
                <a:gd name="T43" fmla="*/ 195 h 200"/>
                <a:gd name="T44" fmla="*/ 12 w 106"/>
                <a:gd name="T45" fmla="*/ 189 h 200"/>
                <a:gd name="T46" fmla="*/ 7 w 106"/>
                <a:gd name="T47" fmla="*/ 181 h 200"/>
                <a:gd name="T48" fmla="*/ 8 w 106"/>
                <a:gd name="T49" fmla="*/ 169 h 200"/>
                <a:gd name="T50" fmla="*/ 4 w 106"/>
                <a:gd name="T51" fmla="*/ 159 h 200"/>
                <a:gd name="T52" fmla="*/ 0 w 106"/>
                <a:gd name="T53" fmla="*/ 147 h 200"/>
                <a:gd name="T54" fmla="*/ 4 w 106"/>
                <a:gd name="T55" fmla="*/ 142 h 200"/>
                <a:gd name="T56" fmla="*/ 8 w 106"/>
                <a:gd name="T57" fmla="*/ 134 h 200"/>
                <a:gd name="T58" fmla="*/ 15 w 106"/>
                <a:gd name="T59" fmla="*/ 121 h 200"/>
                <a:gd name="T60" fmla="*/ 18 w 106"/>
                <a:gd name="T61" fmla="*/ 109 h 200"/>
                <a:gd name="T62" fmla="*/ 15 w 106"/>
                <a:gd name="T63" fmla="*/ 99 h 200"/>
                <a:gd name="T64" fmla="*/ 12 w 106"/>
                <a:gd name="T65" fmla="*/ 85 h 200"/>
                <a:gd name="T66" fmla="*/ 18 w 106"/>
                <a:gd name="T67" fmla="*/ 68 h 200"/>
                <a:gd name="T68" fmla="*/ 19 w 106"/>
                <a:gd name="T69" fmla="*/ 60 h 200"/>
                <a:gd name="T70" fmla="*/ 29 w 106"/>
                <a:gd name="T71" fmla="*/ 57 h 200"/>
                <a:gd name="T72" fmla="*/ 34 w 106"/>
                <a:gd name="T73" fmla="*/ 57 h 200"/>
                <a:gd name="T74" fmla="*/ 35 w 106"/>
                <a:gd name="T75" fmla="*/ 55 h 200"/>
                <a:gd name="T76" fmla="*/ 43 w 106"/>
                <a:gd name="T77" fmla="*/ 54 h 200"/>
                <a:gd name="T78" fmla="*/ 46 w 106"/>
                <a:gd name="T79" fmla="*/ 54 h 200"/>
                <a:gd name="T80" fmla="*/ 51 w 106"/>
                <a:gd name="T81" fmla="*/ 47 h 200"/>
                <a:gd name="T82" fmla="*/ 56 w 106"/>
                <a:gd name="T83" fmla="*/ 49 h 200"/>
                <a:gd name="T84" fmla="*/ 57 w 106"/>
                <a:gd name="T85" fmla="*/ 46 h 200"/>
                <a:gd name="T86" fmla="*/ 60 w 106"/>
                <a:gd name="T87" fmla="*/ 40 h 200"/>
                <a:gd name="T88" fmla="*/ 62 w 106"/>
                <a:gd name="T89" fmla="*/ 40 h 200"/>
                <a:gd name="T90" fmla="*/ 62 w 106"/>
                <a:gd name="T91" fmla="*/ 43 h 200"/>
                <a:gd name="T92" fmla="*/ 68 w 106"/>
                <a:gd name="T93" fmla="*/ 36 h 200"/>
                <a:gd name="T94" fmla="*/ 68 w 106"/>
                <a:gd name="T95" fmla="*/ 27 h 200"/>
                <a:gd name="T96" fmla="*/ 68 w 106"/>
                <a:gd name="T97" fmla="*/ 24 h 200"/>
                <a:gd name="T98" fmla="*/ 73 w 106"/>
                <a:gd name="T99" fmla="*/ 24 h 200"/>
                <a:gd name="T100" fmla="*/ 79 w 106"/>
                <a:gd name="T101" fmla="*/ 19 h 200"/>
                <a:gd name="T102" fmla="*/ 82 w 106"/>
                <a:gd name="T103" fmla="*/ 8 h 200"/>
                <a:gd name="T104" fmla="*/ 84 w 106"/>
                <a:gd name="T105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6" h="200">
                  <a:moveTo>
                    <a:pt x="98" y="68"/>
                  </a:moveTo>
                  <a:lnTo>
                    <a:pt x="98" y="69"/>
                  </a:lnTo>
                  <a:lnTo>
                    <a:pt x="97" y="73"/>
                  </a:lnTo>
                  <a:lnTo>
                    <a:pt x="97" y="71"/>
                  </a:lnTo>
                  <a:lnTo>
                    <a:pt x="98" y="68"/>
                  </a:lnTo>
                  <a:lnTo>
                    <a:pt x="98" y="68"/>
                  </a:lnTo>
                  <a:close/>
                  <a:moveTo>
                    <a:pt x="75" y="16"/>
                  </a:moveTo>
                  <a:lnTo>
                    <a:pt x="75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3" y="19"/>
                  </a:lnTo>
                  <a:lnTo>
                    <a:pt x="73" y="17"/>
                  </a:lnTo>
                  <a:lnTo>
                    <a:pt x="73" y="16"/>
                  </a:lnTo>
                  <a:lnTo>
                    <a:pt x="73" y="16"/>
                  </a:lnTo>
                  <a:lnTo>
                    <a:pt x="75" y="16"/>
                  </a:lnTo>
                  <a:close/>
                  <a:moveTo>
                    <a:pt x="87" y="0"/>
                  </a:moveTo>
                  <a:lnTo>
                    <a:pt x="87" y="0"/>
                  </a:lnTo>
                  <a:lnTo>
                    <a:pt x="89" y="0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6"/>
                  </a:lnTo>
                  <a:lnTo>
                    <a:pt x="94" y="8"/>
                  </a:lnTo>
                  <a:lnTo>
                    <a:pt x="95" y="11"/>
                  </a:lnTo>
                  <a:lnTo>
                    <a:pt x="97" y="13"/>
                  </a:lnTo>
                  <a:lnTo>
                    <a:pt x="98" y="14"/>
                  </a:lnTo>
                  <a:lnTo>
                    <a:pt x="98" y="17"/>
                  </a:lnTo>
                  <a:lnTo>
                    <a:pt x="100" y="21"/>
                  </a:lnTo>
                  <a:lnTo>
                    <a:pt x="101" y="28"/>
                  </a:lnTo>
                  <a:lnTo>
                    <a:pt x="101" y="35"/>
                  </a:lnTo>
                  <a:lnTo>
                    <a:pt x="101" y="38"/>
                  </a:lnTo>
                  <a:lnTo>
                    <a:pt x="103" y="41"/>
                  </a:lnTo>
                  <a:lnTo>
                    <a:pt x="105" y="44"/>
                  </a:lnTo>
                  <a:lnTo>
                    <a:pt x="106" y="47"/>
                  </a:lnTo>
                  <a:lnTo>
                    <a:pt x="105" y="52"/>
                  </a:lnTo>
                  <a:lnTo>
                    <a:pt x="103" y="55"/>
                  </a:lnTo>
                  <a:lnTo>
                    <a:pt x="103" y="55"/>
                  </a:lnTo>
                  <a:lnTo>
                    <a:pt x="101" y="57"/>
                  </a:lnTo>
                  <a:lnTo>
                    <a:pt x="101" y="57"/>
                  </a:lnTo>
                  <a:lnTo>
                    <a:pt x="100" y="55"/>
                  </a:lnTo>
                  <a:lnTo>
                    <a:pt x="98" y="54"/>
                  </a:lnTo>
                  <a:lnTo>
                    <a:pt x="98" y="51"/>
                  </a:lnTo>
                  <a:lnTo>
                    <a:pt x="97" y="49"/>
                  </a:lnTo>
                  <a:lnTo>
                    <a:pt x="97" y="49"/>
                  </a:lnTo>
                  <a:lnTo>
                    <a:pt x="95" y="49"/>
                  </a:lnTo>
                  <a:lnTo>
                    <a:pt x="94" y="51"/>
                  </a:lnTo>
                  <a:lnTo>
                    <a:pt x="94" y="51"/>
                  </a:lnTo>
                  <a:lnTo>
                    <a:pt x="94" y="52"/>
                  </a:lnTo>
                  <a:lnTo>
                    <a:pt x="94" y="54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5" y="58"/>
                  </a:lnTo>
                  <a:lnTo>
                    <a:pt x="95" y="60"/>
                  </a:lnTo>
                  <a:lnTo>
                    <a:pt x="97" y="60"/>
                  </a:lnTo>
                  <a:lnTo>
                    <a:pt x="97" y="65"/>
                  </a:lnTo>
                  <a:lnTo>
                    <a:pt x="95" y="66"/>
                  </a:lnTo>
                  <a:lnTo>
                    <a:pt x="95" y="68"/>
                  </a:lnTo>
                  <a:lnTo>
                    <a:pt x="95" y="68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4" y="69"/>
                  </a:lnTo>
                  <a:lnTo>
                    <a:pt x="92" y="71"/>
                  </a:lnTo>
                  <a:lnTo>
                    <a:pt x="92" y="73"/>
                  </a:lnTo>
                  <a:lnTo>
                    <a:pt x="90" y="76"/>
                  </a:lnTo>
                  <a:lnTo>
                    <a:pt x="90" y="77"/>
                  </a:lnTo>
                  <a:lnTo>
                    <a:pt x="92" y="82"/>
                  </a:lnTo>
                  <a:lnTo>
                    <a:pt x="90" y="85"/>
                  </a:lnTo>
                  <a:lnTo>
                    <a:pt x="89" y="92"/>
                  </a:lnTo>
                  <a:lnTo>
                    <a:pt x="89" y="95"/>
                  </a:lnTo>
                  <a:lnTo>
                    <a:pt x="87" y="98"/>
                  </a:lnTo>
                  <a:lnTo>
                    <a:pt x="86" y="103"/>
                  </a:lnTo>
                  <a:lnTo>
                    <a:pt x="82" y="109"/>
                  </a:lnTo>
                  <a:lnTo>
                    <a:pt x="81" y="115"/>
                  </a:lnTo>
                  <a:lnTo>
                    <a:pt x="79" y="120"/>
                  </a:lnTo>
                  <a:lnTo>
                    <a:pt x="78" y="123"/>
                  </a:lnTo>
                  <a:lnTo>
                    <a:pt x="76" y="129"/>
                  </a:lnTo>
                  <a:lnTo>
                    <a:pt x="75" y="136"/>
                  </a:lnTo>
                  <a:lnTo>
                    <a:pt x="71" y="143"/>
                  </a:lnTo>
                  <a:lnTo>
                    <a:pt x="68" y="151"/>
                  </a:lnTo>
                  <a:lnTo>
                    <a:pt x="68" y="153"/>
                  </a:lnTo>
                  <a:lnTo>
                    <a:pt x="68" y="158"/>
                  </a:lnTo>
                  <a:lnTo>
                    <a:pt x="67" y="161"/>
                  </a:lnTo>
                  <a:lnTo>
                    <a:pt x="65" y="166"/>
                  </a:lnTo>
                  <a:lnTo>
                    <a:pt x="64" y="170"/>
                  </a:lnTo>
                  <a:lnTo>
                    <a:pt x="64" y="173"/>
                  </a:lnTo>
                  <a:lnTo>
                    <a:pt x="64" y="175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60" y="181"/>
                  </a:lnTo>
                  <a:lnTo>
                    <a:pt x="60" y="183"/>
                  </a:lnTo>
                  <a:lnTo>
                    <a:pt x="59" y="184"/>
                  </a:lnTo>
                  <a:lnTo>
                    <a:pt x="57" y="189"/>
                  </a:lnTo>
                  <a:lnTo>
                    <a:pt x="56" y="191"/>
                  </a:lnTo>
                  <a:lnTo>
                    <a:pt x="54" y="192"/>
                  </a:lnTo>
                  <a:lnTo>
                    <a:pt x="51" y="194"/>
                  </a:lnTo>
                  <a:lnTo>
                    <a:pt x="49" y="194"/>
                  </a:lnTo>
                  <a:lnTo>
                    <a:pt x="46" y="194"/>
                  </a:lnTo>
                  <a:lnTo>
                    <a:pt x="43" y="195"/>
                  </a:lnTo>
                  <a:lnTo>
                    <a:pt x="40" y="197"/>
                  </a:lnTo>
                  <a:lnTo>
                    <a:pt x="37" y="199"/>
                  </a:lnTo>
                  <a:lnTo>
                    <a:pt x="35" y="200"/>
                  </a:lnTo>
                  <a:lnTo>
                    <a:pt x="34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4" y="197"/>
                  </a:lnTo>
                  <a:lnTo>
                    <a:pt x="23" y="197"/>
                  </a:lnTo>
                  <a:lnTo>
                    <a:pt x="19" y="195"/>
                  </a:lnTo>
                  <a:lnTo>
                    <a:pt x="18" y="195"/>
                  </a:lnTo>
                  <a:lnTo>
                    <a:pt x="16" y="195"/>
                  </a:lnTo>
                  <a:lnTo>
                    <a:pt x="16" y="194"/>
                  </a:lnTo>
                  <a:lnTo>
                    <a:pt x="13" y="192"/>
                  </a:lnTo>
                  <a:lnTo>
                    <a:pt x="12" y="192"/>
                  </a:lnTo>
                  <a:lnTo>
                    <a:pt x="12" y="191"/>
                  </a:lnTo>
                  <a:lnTo>
                    <a:pt x="12" y="189"/>
                  </a:lnTo>
                  <a:lnTo>
                    <a:pt x="12" y="189"/>
                  </a:lnTo>
                  <a:lnTo>
                    <a:pt x="10" y="186"/>
                  </a:lnTo>
                  <a:lnTo>
                    <a:pt x="10" y="184"/>
                  </a:lnTo>
                  <a:lnTo>
                    <a:pt x="7" y="181"/>
                  </a:lnTo>
                  <a:lnTo>
                    <a:pt x="7" y="181"/>
                  </a:lnTo>
                  <a:lnTo>
                    <a:pt x="7" y="178"/>
                  </a:lnTo>
                  <a:lnTo>
                    <a:pt x="7" y="177"/>
                  </a:lnTo>
                  <a:lnTo>
                    <a:pt x="7" y="172"/>
                  </a:lnTo>
                  <a:lnTo>
                    <a:pt x="7" y="170"/>
                  </a:lnTo>
                  <a:lnTo>
                    <a:pt x="8" y="169"/>
                  </a:lnTo>
                  <a:lnTo>
                    <a:pt x="7" y="167"/>
                  </a:lnTo>
                  <a:lnTo>
                    <a:pt x="7" y="166"/>
                  </a:lnTo>
                  <a:lnTo>
                    <a:pt x="7" y="164"/>
                  </a:lnTo>
                  <a:lnTo>
                    <a:pt x="5" y="162"/>
                  </a:lnTo>
                  <a:lnTo>
                    <a:pt x="4" y="159"/>
                  </a:lnTo>
                  <a:lnTo>
                    <a:pt x="2" y="158"/>
                  </a:lnTo>
                  <a:lnTo>
                    <a:pt x="2" y="156"/>
                  </a:lnTo>
                  <a:lnTo>
                    <a:pt x="0" y="151"/>
                  </a:lnTo>
                  <a:lnTo>
                    <a:pt x="0" y="150"/>
                  </a:lnTo>
                  <a:lnTo>
                    <a:pt x="0" y="147"/>
                  </a:lnTo>
                  <a:lnTo>
                    <a:pt x="2" y="145"/>
                  </a:lnTo>
                  <a:lnTo>
                    <a:pt x="2" y="143"/>
                  </a:lnTo>
                  <a:lnTo>
                    <a:pt x="2" y="143"/>
                  </a:lnTo>
                  <a:lnTo>
                    <a:pt x="2" y="142"/>
                  </a:lnTo>
                  <a:lnTo>
                    <a:pt x="4" y="142"/>
                  </a:lnTo>
                  <a:lnTo>
                    <a:pt x="4" y="140"/>
                  </a:lnTo>
                  <a:lnTo>
                    <a:pt x="5" y="137"/>
                  </a:lnTo>
                  <a:lnTo>
                    <a:pt x="5" y="136"/>
                  </a:lnTo>
                  <a:lnTo>
                    <a:pt x="7" y="136"/>
                  </a:lnTo>
                  <a:lnTo>
                    <a:pt x="8" y="134"/>
                  </a:lnTo>
                  <a:lnTo>
                    <a:pt x="10" y="132"/>
                  </a:lnTo>
                  <a:lnTo>
                    <a:pt x="10" y="129"/>
                  </a:lnTo>
                  <a:lnTo>
                    <a:pt x="13" y="126"/>
                  </a:lnTo>
                  <a:lnTo>
                    <a:pt x="13" y="125"/>
                  </a:lnTo>
                  <a:lnTo>
                    <a:pt x="15" y="121"/>
                  </a:lnTo>
                  <a:lnTo>
                    <a:pt x="16" y="118"/>
                  </a:lnTo>
                  <a:lnTo>
                    <a:pt x="18" y="117"/>
                  </a:lnTo>
                  <a:lnTo>
                    <a:pt x="18" y="115"/>
                  </a:lnTo>
                  <a:lnTo>
                    <a:pt x="18" y="112"/>
                  </a:lnTo>
                  <a:lnTo>
                    <a:pt x="18" y="109"/>
                  </a:lnTo>
                  <a:lnTo>
                    <a:pt x="18" y="107"/>
                  </a:lnTo>
                  <a:lnTo>
                    <a:pt x="18" y="106"/>
                  </a:lnTo>
                  <a:lnTo>
                    <a:pt x="15" y="103"/>
                  </a:lnTo>
                  <a:lnTo>
                    <a:pt x="15" y="103"/>
                  </a:lnTo>
                  <a:lnTo>
                    <a:pt x="15" y="99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3" y="95"/>
                  </a:lnTo>
                  <a:lnTo>
                    <a:pt x="13" y="90"/>
                  </a:lnTo>
                  <a:lnTo>
                    <a:pt x="12" y="85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80"/>
                  </a:lnTo>
                  <a:lnTo>
                    <a:pt x="12" y="77"/>
                  </a:lnTo>
                  <a:lnTo>
                    <a:pt x="18" y="68"/>
                  </a:lnTo>
                  <a:lnTo>
                    <a:pt x="18" y="66"/>
                  </a:lnTo>
                  <a:lnTo>
                    <a:pt x="18" y="63"/>
                  </a:lnTo>
                  <a:lnTo>
                    <a:pt x="18" y="62"/>
                  </a:lnTo>
                  <a:lnTo>
                    <a:pt x="18" y="60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26" y="60"/>
                  </a:lnTo>
                  <a:lnTo>
                    <a:pt x="26" y="58"/>
                  </a:lnTo>
                  <a:lnTo>
                    <a:pt x="27" y="58"/>
                  </a:lnTo>
                  <a:lnTo>
                    <a:pt x="29" y="57"/>
                  </a:lnTo>
                  <a:lnTo>
                    <a:pt x="29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4" y="57"/>
                  </a:lnTo>
                  <a:lnTo>
                    <a:pt x="34" y="57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7" y="54"/>
                  </a:lnTo>
                  <a:lnTo>
                    <a:pt x="38" y="54"/>
                  </a:lnTo>
                  <a:lnTo>
                    <a:pt x="41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45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46" y="54"/>
                  </a:lnTo>
                  <a:lnTo>
                    <a:pt x="45" y="54"/>
                  </a:lnTo>
                  <a:lnTo>
                    <a:pt x="46" y="52"/>
                  </a:lnTo>
                  <a:lnTo>
                    <a:pt x="46" y="51"/>
                  </a:lnTo>
                  <a:lnTo>
                    <a:pt x="48" y="49"/>
                  </a:lnTo>
                  <a:lnTo>
                    <a:pt x="51" y="47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6" y="46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7" y="49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6"/>
                  </a:lnTo>
                  <a:lnTo>
                    <a:pt x="57" y="46"/>
                  </a:lnTo>
                  <a:lnTo>
                    <a:pt x="57" y="44"/>
                  </a:lnTo>
                  <a:lnTo>
                    <a:pt x="57" y="43"/>
                  </a:lnTo>
                  <a:lnTo>
                    <a:pt x="59" y="41"/>
                  </a:lnTo>
                  <a:lnTo>
                    <a:pt x="60" y="40"/>
                  </a:lnTo>
                  <a:lnTo>
                    <a:pt x="60" y="40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40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4" y="40"/>
                  </a:lnTo>
                  <a:lnTo>
                    <a:pt x="65" y="38"/>
                  </a:lnTo>
                  <a:lnTo>
                    <a:pt x="65" y="38"/>
                  </a:lnTo>
                  <a:lnTo>
                    <a:pt x="67" y="36"/>
                  </a:lnTo>
                  <a:lnTo>
                    <a:pt x="68" y="36"/>
                  </a:lnTo>
                  <a:lnTo>
                    <a:pt x="70" y="38"/>
                  </a:lnTo>
                  <a:lnTo>
                    <a:pt x="67" y="35"/>
                  </a:lnTo>
                  <a:lnTo>
                    <a:pt x="67" y="33"/>
                  </a:lnTo>
                  <a:lnTo>
                    <a:pt x="68" y="28"/>
                  </a:lnTo>
                  <a:lnTo>
                    <a:pt x="68" y="27"/>
                  </a:lnTo>
                  <a:lnTo>
                    <a:pt x="70" y="27"/>
                  </a:lnTo>
                  <a:lnTo>
                    <a:pt x="70" y="27"/>
                  </a:lnTo>
                  <a:lnTo>
                    <a:pt x="68" y="25"/>
                  </a:lnTo>
                  <a:lnTo>
                    <a:pt x="68" y="25"/>
                  </a:lnTo>
                  <a:lnTo>
                    <a:pt x="68" y="24"/>
                  </a:lnTo>
                  <a:lnTo>
                    <a:pt x="68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3" y="24"/>
                  </a:lnTo>
                  <a:lnTo>
                    <a:pt x="73" y="24"/>
                  </a:lnTo>
                  <a:lnTo>
                    <a:pt x="75" y="22"/>
                  </a:lnTo>
                  <a:lnTo>
                    <a:pt x="76" y="21"/>
                  </a:lnTo>
                  <a:lnTo>
                    <a:pt x="76" y="19"/>
                  </a:lnTo>
                  <a:lnTo>
                    <a:pt x="79" y="19"/>
                  </a:lnTo>
                  <a:lnTo>
                    <a:pt x="81" y="17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6" name="Freeform 213">
              <a:extLst>
                <a:ext uri="{FF2B5EF4-FFF2-40B4-BE49-F238E27FC236}">
                  <a16:creationId xmlns:a16="http://schemas.microsoft.com/office/drawing/2014/main" id="{2695FD54-783B-4D5F-9BF2-CE89A1A5D54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3277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0 w 2"/>
                <a:gd name="T9" fmla="*/ 2 h 2"/>
                <a:gd name="T10" fmla="*/ 0 w 2"/>
                <a:gd name="T11" fmla="*/ 0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7" name="Freeform 214">
              <a:extLst>
                <a:ext uri="{FF2B5EF4-FFF2-40B4-BE49-F238E27FC236}">
                  <a16:creationId xmlns:a16="http://schemas.microsoft.com/office/drawing/2014/main" id="{6440D7B5-AF67-4098-87B9-D539F05F939B}"/>
                </a:ext>
              </a:extLst>
            </p:cNvPr>
            <p:cNvSpPr>
              <a:spLocks/>
            </p:cNvSpPr>
            <p:nvPr/>
          </p:nvSpPr>
          <p:spPr bwMode="auto">
            <a:xfrm>
              <a:off x="6285436" y="3113843"/>
              <a:ext cx="50680" cy="56528"/>
            </a:xfrm>
            <a:custGeom>
              <a:avLst/>
              <a:gdLst>
                <a:gd name="T0" fmla="*/ 7 w 26"/>
                <a:gd name="T1" fmla="*/ 0 h 29"/>
                <a:gd name="T2" fmla="*/ 9 w 26"/>
                <a:gd name="T3" fmla="*/ 0 h 29"/>
                <a:gd name="T4" fmla="*/ 11 w 26"/>
                <a:gd name="T5" fmla="*/ 0 h 29"/>
                <a:gd name="T6" fmla="*/ 11 w 26"/>
                <a:gd name="T7" fmla="*/ 2 h 29"/>
                <a:gd name="T8" fmla="*/ 12 w 26"/>
                <a:gd name="T9" fmla="*/ 2 h 29"/>
                <a:gd name="T10" fmla="*/ 15 w 26"/>
                <a:gd name="T11" fmla="*/ 7 h 29"/>
                <a:gd name="T12" fmla="*/ 17 w 26"/>
                <a:gd name="T13" fmla="*/ 7 h 29"/>
                <a:gd name="T14" fmla="*/ 20 w 26"/>
                <a:gd name="T15" fmla="*/ 8 h 29"/>
                <a:gd name="T16" fmla="*/ 25 w 26"/>
                <a:gd name="T17" fmla="*/ 10 h 29"/>
                <a:gd name="T18" fmla="*/ 26 w 26"/>
                <a:gd name="T19" fmla="*/ 11 h 29"/>
                <a:gd name="T20" fmla="*/ 26 w 26"/>
                <a:gd name="T21" fmla="*/ 13 h 29"/>
                <a:gd name="T22" fmla="*/ 25 w 26"/>
                <a:gd name="T23" fmla="*/ 14 h 29"/>
                <a:gd name="T24" fmla="*/ 23 w 26"/>
                <a:gd name="T25" fmla="*/ 14 h 29"/>
                <a:gd name="T26" fmla="*/ 23 w 26"/>
                <a:gd name="T27" fmla="*/ 14 h 29"/>
                <a:gd name="T28" fmla="*/ 23 w 26"/>
                <a:gd name="T29" fmla="*/ 18 h 29"/>
                <a:gd name="T30" fmla="*/ 23 w 26"/>
                <a:gd name="T31" fmla="*/ 18 h 29"/>
                <a:gd name="T32" fmla="*/ 20 w 26"/>
                <a:gd name="T33" fmla="*/ 19 h 29"/>
                <a:gd name="T34" fmla="*/ 18 w 26"/>
                <a:gd name="T35" fmla="*/ 18 h 29"/>
                <a:gd name="T36" fmla="*/ 18 w 26"/>
                <a:gd name="T37" fmla="*/ 16 h 29"/>
                <a:gd name="T38" fmla="*/ 17 w 26"/>
                <a:gd name="T39" fmla="*/ 16 h 29"/>
                <a:gd name="T40" fmla="*/ 15 w 26"/>
                <a:gd name="T41" fmla="*/ 18 h 29"/>
                <a:gd name="T42" fmla="*/ 14 w 26"/>
                <a:gd name="T43" fmla="*/ 19 h 29"/>
                <a:gd name="T44" fmla="*/ 12 w 26"/>
                <a:gd name="T45" fmla="*/ 22 h 29"/>
                <a:gd name="T46" fmla="*/ 11 w 26"/>
                <a:gd name="T47" fmla="*/ 22 h 29"/>
                <a:gd name="T48" fmla="*/ 11 w 26"/>
                <a:gd name="T49" fmla="*/ 24 h 29"/>
                <a:gd name="T50" fmla="*/ 12 w 26"/>
                <a:gd name="T51" fmla="*/ 25 h 29"/>
                <a:gd name="T52" fmla="*/ 12 w 26"/>
                <a:gd name="T53" fmla="*/ 27 h 29"/>
                <a:gd name="T54" fmla="*/ 12 w 26"/>
                <a:gd name="T55" fmla="*/ 29 h 29"/>
                <a:gd name="T56" fmla="*/ 9 w 26"/>
                <a:gd name="T57" fmla="*/ 25 h 29"/>
                <a:gd name="T58" fmla="*/ 3 w 26"/>
                <a:gd name="T59" fmla="*/ 21 h 29"/>
                <a:gd name="T60" fmla="*/ 3 w 26"/>
                <a:gd name="T61" fmla="*/ 19 h 29"/>
                <a:gd name="T62" fmla="*/ 1 w 26"/>
                <a:gd name="T63" fmla="*/ 19 h 29"/>
                <a:gd name="T64" fmla="*/ 1 w 26"/>
                <a:gd name="T65" fmla="*/ 19 h 29"/>
                <a:gd name="T66" fmla="*/ 0 w 26"/>
                <a:gd name="T67" fmla="*/ 18 h 29"/>
                <a:gd name="T68" fmla="*/ 0 w 26"/>
                <a:gd name="T69" fmla="*/ 18 h 29"/>
                <a:gd name="T70" fmla="*/ 1 w 26"/>
                <a:gd name="T71" fmla="*/ 16 h 29"/>
                <a:gd name="T72" fmla="*/ 1 w 26"/>
                <a:gd name="T73" fmla="*/ 16 h 29"/>
                <a:gd name="T74" fmla="*/ 0 w 26"/>
                <a:gd name="T75" fmla="*/ 13 h 29"/>
                <a:gd name="T76" fmla="*/ 0 w 26"/>
                <a:gd name="T77" fmla="*/ 10 h 29"/>
                <a:gd name="T78" fmla="*/ 3 w 26"/>
                <a:gd name="T79" fmla="*/ 10 h 29"/>
                <a:gd name="T80" fmla="*/ 3 w 26"/>
                <a:gd name="T81" fmla="*/ 7 h 29"/>
                <a:gd name="T82" fmla="*/ 3 w 26"/>
                <a:gd name="T83" fmla="*/ 5 h 29"/>
                <a:gd name="T84" fmla="*/ 6 w 26"/>
                <a:gd name="T85" fmla="*/ 3 h 29"/>
                <a:gd name="T86" fmla="*/ 6 w 26"/>
                <a:gd name="T87" fmla="*/ 3 h 29"/>
                <a:gd name="T88" fmla="*/ 7 w 26"/>
                <a:gd name="T89" fmla="*/ 5 h 29"/>
                <a:gd name="T90" fmla="*/ 7 w 26"/>
                <a:gd name="T91" fmla="*/ 2 h 29"/>
                <a:gd name="T92" fmla="*/ 7 w 26"/>
                <a:gd name="T93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6" h="29">
                  <a:moveTo>
                    <a:pt x="7" y="0"/>
                  </a:move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7" y="7"/>
                  </a:lnTo>
                  <a:lnTo>
                    <a:pt x="18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5" y="10"/>
                  </a:lnTo>
                  <a:lnTo>
                    <a:pt x="26" y="11"/>
                  </a:lnTo>
                  <a:lnTo>
                    <a:pt x="26" y="11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5" y="18"/>
                  </a:lnTo>
                  <a:lnTo>
                    <a:pt x="15" y="19"/>
                  </a:lnTo>
                  <a:lnTo>
                    <a:pt x="14" y="19"/>
                  </a:lnTo>
                  <a:lnTo>
                    <a:pt x="14" y="21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11" y="24"/>
                  </a:lnTo>
                  <a:lnTo>
                    <a:pt x="12" y="25"/>
                  </a:lnTo>
                  <a:lnTo>
                    <a:pt x="12" y="25"/>
                  </a:lnTo>
                  <a:lnTo>
                    <a:pt x="12" y="27"/>
                  </a:lnTo>
                  <a:lnTo>
                    <a:pt x="12" y="27"/>
                  </a:lnTo>
                  <a:lnTo>
                    <a:pt x="12" y="29"/>
                  </a:lnTo>
                  <a:lnTo>
                    <a:pt x="12" y="29"/>
                  </a:lnTo>
                  <a:lnTo>
                    <a:pt x="11" y="29"/>
                  </a:lnTo>
                  <a:lnTo>
                    <a:pt x="9" y="25"/>
                  </a:lnTo>
                  <a:lnTo>
                    <a:pt x="6" y="22"/>
                  </a:lnTo>
                  <a:lnTo>
                    <a:pt x="3" y="21"/>
                  </a:lnTo>
                  <a:lnTo>
                    <a:pt x="1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3" y="7"/>
                  </a:lnTo>
                  <a:lnTo>
                    <a:pt x="3" y="7"/>
                  </a:lnTo>
                  <a:lnTo>
                    <a:pt x="3" y="5"/>
                  </a:lnTo>
                  <a:lnTo>
                    <a:pt x="4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3"/>
                  </a:lnTo>
                  <a:lnTo>
                    <a:pt x="7" y="2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8" name="Freeform 215">
              <a:extLst>
                <a:ext uri="{FF2B5EF4-FFF2-40B4-BE49-F238E27FC236}">
                  <a16:creationId xmlns:a16="http://schemas.microsoft.com/office/drawing/2014/main" id="{A871FCBB-708B-4657-927C-25CD6266EC7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15444" y="2938413"/>
              <a:ext cx="97461" cy="109156"/>
            </a:xfrm>
            <a:custGeom>
              <a:avLst/>
              <a:gdLst>
                <a:gd name="T0" fmla="*/ 14 w 50"/>
                <a:gd name="T1" fmla="*/ 2 h 56"/>
                <a:gd name="T2" fmla="*/ 17 w 50"/>
                <a:gd name="T3" fmla="*/ 4 h 56"/>
                <a:gd name="T4" fmla="*/ 20 w 50"/>
                <a:gd name="T5" fmla="*/ 5 h 56"/>
                <a:gd name="T6" fmla="*/ 23 w 50"/>
                <a:gd name="T7" fmla="*/ 5 h 56"/>
                <a:gd name="T8" fmla="*/ 25 w 50"/>
                <a:gd name="T9" fmla="*/ 7 h 56"/>
                <a:gd name="T10" fmla="*/ 27 w 50"/>
                <a:gd name="T11" fmla="*/ 8 h 56"/>
                <a:gd name="T12" fmla="*/ 28 w 50"/>
                <a:gd name="T13" fmla="*/ 7 h 56"/>
                <a:gd name="T14" fmla="*/ 33 w 50"/>
                <a:gd name="T15" fmla="*/ 11 h 56"/>
                <a:gd name="T16" fmla="*/ 36 w 50"/>
                <a:gd name="T17" fmla="*/ 10 h 56"/>
                <a:gd name="T18" fmla="*/ 38 w 50"/>
                <a:gd name="T19" fmla="*/ 15 h 56"/>
                <a:gd name="T20" fmla="*/ 36 w 50"/>
                <a:gd name="T21" fmla="*/ 18 h 56"/>
                <a:gd name="T22" fmla="*/ 36 w 50"/>
                <a:gd name="T23" fmla="*/ 19 h 56"/>
                <a:gd name="T24" fmla="*/ 39 w 50"/>
                <a:gd name="T25" fmla="*/ 22 h 56"/>
                <a:gd name="T26" fmla="*/ 42 w 50"/>
                <a:gd name="T27" fmla="*/ 24 h 56"/>
                <a:gd name="T28" fmla="*/ 41 w 50"/>
                <a:gd name="T29" fmla="*/ 26 h 56"/>
                <a:gd name="T30" fmla="*/ 42 w 50"/>
                <a:gd name="T31" fmla="*/ 29 h 56"/>
                <a:gd name="T32" fmla="*/ 44 w 50"/>
                <a:gd name="T33" fmla="*/ 30 h 56"/>
                <a:gd name="T34" fmla="*/ 47 w 50"/>
                <a:gd name="T35" fmla="*/ 34 h 56"/>
                <a:gd name="T36" fmla="*/ 50 w 50"/>
                <a:gd name="T37" fmla="*/ 38 h 56"/>
                <a:gd name="T38" fmla="*/ 47 w 50"/>
                <a:gd name="T39" fmla="*/ 40 h 56"/>
                <a:gd name="T40" fmla="*/ 44 w 50"/>
                <a:gd name="T41" fmla="*/ 38 h 56"/>
                <a:gd name="T42" fmla="*/ 42 w 50"/>
                <a:gd name="T43" fmla="*/ 38 h 56"/>
                <a:gd name="T44" fmla="*/ 41 w 50"/>
                <a:gd name="T45" fmla="*/ 38 h 56"/>
                <a:gd name="T46" fmla="*/ 38 w 50"/>
                <a:gd name="T47" fmla="*/ 38 h 56"/>
                <a:gd name="T48" fmla="*/ 38 w 50"/>
                <a:gd name="T49" fmla="*/ 40 h 56"/>
                <a:gd name="T50" fmla="*/ 36 w 50"/>
                <a:gd name="T51" fmla="*/ 37 h 56"/>
                <a:gd name="T52" fmla="*/ 33 w 50"/>
                <a:gd name="T53" fmla="*/ 38 h 56"/>
                <a:gd name="T54" fmla="*/ 35 w 50"/>
                <a:gd name="T55" fmla="*/ 43 h 56"/>
                <a:gd name="T56" fmla="*/ 31 w 50"/>
                <a:gd name="T57" fmla="*/ 46 h 56"/>
                <a:gd name="T58" fmla="*/ 30 w 50"/>
                <a:gd name="T59" fmla="*/ 51 h 56"/>
                <a:gd name="T60" fmla="*/ 27 w 50"/>
                <a:gd name="T61" fmla="*/ 54 h 56"/>
                <a:gd name="T62" fmla="*/ 27 w 50"/>
                <a:gd name="T63" fmla="*/ 56 h 56"/>
                <a:gd name="T64" fmla="*/ 23 w 50"/>
                <a:gd name="T65" fmla="*/ 56 h 56"/>
                <a:gd name="T66" fmla="*/ 22 w 50"/>
                <a:gd name="T67" fmla="*/ 54 h 56"/>
                <a:gd name="T68" fmla="*/ 22 w 50"/>
                <a:gd name="T69" fmla="*/ 52 h 56"/>
                <a:gd name="T70" fmla="*/ 22 w 50"/>
                <a:gd name="T71" fmla="*/ 51 h 56"/>
                <a:gd name="T72" fmla="*/ 20 w 50"/>
                <a:gd name="T73" fmla="*/ 46 h 56"/>
                <a:gd name="T74" fmla="*/ 23 w 50"/>
                <a:gd name="T75" fmla="*/ 38 h 56"/>
                <a:gd name="T76" fmla="*/ 22 w 50"/>
                <a:gd name="T77" fmla="*/ 34 h 56"/>
                <a:gd name="T78" fmla="*/ 19 w 50"/>
                <a:gd name="T79" fmla="*/ 27 h 56"/>
                <a:gd name="T80" fmla="*/ 16 w 50"/>
                <a:gd name="T81" fmla="*/ 24 h 56"/>
                <a:gd name="T82" fmla="*/ 12 w 50"/>
                <a:gd name="T83" fmla="*/ 19 h 56"/>
                <a:gd name="T84" fmla="*/ 9 w 50"/>
                <a:gd name="T85" fmla="*/ 16 h 56"/>
                <a:gd name="T86" fmla="*/ 8 w 50"/>
                <a:gd name="T87" fmla="*/ 13 h 56"/>
                <a:gd name="T88" fmla="*/ 5 w 50"/>
                <a:gd name="T89" fmla="*/ 8 h 56"/>
                <a:gd name="T90" fmla="*/ 1 w 50"/>
                <a:gd name="T91" fmla="*/ 5 h 56"/>
                <a:gd name="T92" fmla="*/ 0 w 50"/>
                <a:gd name="T93" fmla="*/ 5 h 56"/>
                <a:gd name="T94" fmla="*/ 5 w 50"/>
                <a:gd name="T95" fmla="*/ 4 h 56"/>
                <a:gd name="T96" fmla="*/ 11 w 50"/>
                <a:gd name="T9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" h="56"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0" y="4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7"/>
                  </a:lnTo>
                  <a:lnTo>
                    <a:pt x="28" y="7"/>
                  </a:lnTo>
                  <a:lnTo>
                    <a:pt x="31" y="8"/>
                  </a:lnTo>
                  <a:lnTo>
                    <a:pt x="31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5" y="11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8" y="15"/>
                  </a:lnTo>
                  <a:lnTo>
                    <a:pt x="38" y="15"/>
                  </a:lnTo>
                  <a:lnTo>
                    <a:pt x="36" y="16"/>
                  </a:lnTo>
                  <a:lnTo>
                    <a:pt x="36" y="18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21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2" y="26"/>
                  </a:lnTo>
                  <a:lnTo>
                    <a:pt x="41" y="26"/>
                  </a:lnTo>
                  <a:lnTo>
                    <a:pt x="41" y="27"/>
                  </a:lnTo>
                  <a:lnTo>
                    <a:pt x="42" y="27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4" y="30"/>
                  </a:lnTo>
                  <a:lnTo>
                    <a:pt x="47" y="32"/>
                  </a:lnTo>
                  <a:lnTo>
                    <a:pt x="47" y="32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7" y="37"/>
                  </a:lnTo>
                  <a:lnTo>
                    <a:pt x="50" y="38"/>
                  </a:lnTo>
                  <a:lnTo>
                    <a:pt x="50" y="40"/>
                  </a:lnTo>
                  <a:lnTo>
                    <a:pt x="50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40"/>
                  </a:lnTo>
                  <a:lnTo>
                    <a:pt x="42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39" y="38"/>
                  </a:lnTo>
                  <a:lnTo>
                    <a:pt x="39" y="38"/>
                  </a:lnTo>
                  <a:lnTo>
                    <a:pt x="38" y="38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5" y="37"/>
                  </a:lnTo>
                  <a:lnTo>
                    <a:pt x="33" y="38"/>
                  </a:lnTo>
                  <a:lnTo>
                    <a:pt x="33" y="38"/>
                  </a:lnTo>
                  <a:lnTo>
                    <a:pt x="33" y="40"/>
                  </a:lnTo>
                  <a:lnTo>
                    <a:pt x="33" y="41"/>
                  </a:lnTo>
                  <a:lnTo>
                    <a:pt x="35" y="43"/>
                  </a:lnTo>
                  <a:lnTo>
                    <a:pt x="33" y="45"/>
                  </a:lnTo>
                  <a:lnTo>
                    <a:pt x="33" y="46"/>
                  </a:lnTo>
                  <a:lnTo>
                    <a:pt x="31" y="46"/>
                  </a:lnTo>
                  <a:lnTo>
                    <a:pt x="30" y="48"/>
                  </a:lnTo>
                  <a:lnTo>
                    <a:pt x="30" y="49"/>
                  </a:lnTo>
                  <a:lnTo>
                    <a:pt x="30" y="51"/>
                  </a:lnTo>
                  <a:lnTo>
                    <a:pt x="28" y="51"/>
                  </a:lnTo>
                  <a:lnTo>
                    <a:pt x="27" y="52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6"/>
                  </a:lnTo>
                  <a:lnTo>
                    <a:pt x="27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2" y="56"/>
                  </a:lnTo>
                  <a:lnTo>
                    <a:pt x="22" y="56"/>
                  </a:lnTo>
                  <a:lnTo>
                    <a:pt x="22" y="54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2"/>
                  </a:lnTo>
                  <a:lnTo>
                    <a:pt x="22" y="51"/>
                  </a:lnTo>
                  <a:lnTo>
                    <a:pt x="22" y="51"/>
                  </a:lnTo>
                  <a:lnTo>
                    <a:pt x="22" y="49"/>
                  </a:lnTo>
                  <a:lnTo>
                    <a:pt x="22" y="48"/>
                  </a:lnTo>
                  <a:lnTo>
                    <a:pt x="20" y="46"/>
                  </a:lnTo>
                  <a:lnTo>
                    <a:pt x="22" y="45"/>
                  </a:lnTo>
                  <a:lnTo>
                    <a:pt x="22" y="40"/>
                  </a:lnTo>
                  <a:lnTo>
                    <a:pt x="23" y="38"/>
                  </a:lnTo>
                  <a:lnTo>
                    <a:pt x="23" y="37"/>
                  </a:lnTo>
                  <a:lnTo>
                    <a:pt x="23" y="35"/>
                  </a:lnTo>
                  <a:lnTo>
                    <a:pt x="22" y="34"/>
                  </a:lnTo>
                  <a:lnTo>
                    <a:pt x="22" y="32"/>
                  </a:lnTo>
                  <a:lnTo>
                    <a:pt x="20" y="29"/>
                  </a:lnTo>
                  <a:lnTo>
                    <a:pt x="19" y="27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2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1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8" y="13"/>
                  </a:lnTo>
                  <a:lnTo>
                    <a:pt x="8" y="11"/>
                  </a:lnTo>
                  <a:lnTo>
                    <a:pt x="6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4"/>
                  </a:lnTo>
                  <a:lnTo>
                    <a:pt x="8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9" name="Freeform 216">
              <a:extLst>
                <a:ext uri="{FF2B5EF4-FFF2-40B4-BE49-F238E27FC236}">
                  <a16:creationId xmlns:a16="http://schemas.microsoft.com/office/drawing/2014/main" id="{87405E47-D0B9-44CE-9F73-8EA93DF72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71612" y="3106046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1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0" name="Freeform 217">
              <a:extLst>
                <a:ext uri="{FF2B5EF4-FFF2-40B4-BE49-F238E27FC236}">
                  <a16:creationId xmlns:a16="http://schemas.microsoft.com/office/drawing/2014/main" id="{F5E5D6FB-56DF-4F73-9211-4E5310E094C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5486" y="3365292"/>
              <a:ext cx="448321" cy="442474"/>
            </a:xfrm>
            <a:custGeom>
              <a:avLst/>
              <a:gdLst>
                <a:gd name="T0" fmla="*/ 169 w 230"/>
                <a:gd name="T1" fmla="*/ 0 h 227"/>
                <a:gd name="T2" fmla="*/ 178 w 230"/>
                <a:gd name="T3" fmla="*/ 11 h 227"/>
                <a:gd name="T4" fmla="*/ 197 w 230"/>
                <a:gd name="T5" fmla="*/ 11 h 227"/>
                <a:gd name="T6" fmla="*/ 203 w 230"/>
                <a:gd name="T7" fmla="*/ 11 h 227"/>
                <a:gd name="T8" fmla="*/ 213 w 230"/>
                <a:gd name="T9" fmla="*/ 13 h 227"/>
                <a:gd name="T10" fmla="*/ 219 w 230"/>
                <a:gd name="T11" fmla="*/ 21 h 227"/>
                <a:gd name="T12" fmla="*/ 219 w 230"/>
                <a:gd name="T13" fmla="*/ 26 h 227"/>
                <a:gd name="T14" fmla="*/ 222 w 230"/>
                <a:gd name="T15" fmla="*/ 38 h 227"/>
                <a:gd name="T16" fmla="*/ 226 w 230"/>
                <a:gd name="T17" fmla="*/ 52 h 227"/>
                <a:gd name="T18" fmla="*/ 227 w 230"/>
                <a:gd name="T19" fmla="*/ 59 h 227"/>
                <a:gd name="T20" fmla="*/ 222 w 230"/>
                <a:gd name="T21" fmla="*/ 62 h 227"/>
                <a:gd name="T22" fmla="*/ 207 w 230"/>
                <a:gd name="T23" fmla="*/ 62 h 227"/>
                <a:gd name="T24" fmla="*/ 202 w 230"/>
                <a:gd name="T25" fmla="*/ 67 h 227"/>
                <a:gd name="T26" fmla="*/ 191 w 230"/>
                <a:gd name="T27" fmla="*/ 70 h 227"/>
                <a:gd name="T28" fmla="*/ 191 w 230"/>
                <a:gd name="T29" fmla="*/ 76 h 227"/>
                <a:gd name="T30" fmla="*/ 194 w 230"/>
                <a:gd name="T31" fmla="*/ 79 h 227"/>
                <a:gd name="T32" fmla="*/ 186 w 230"/>
                <a:gd name="T33" fmla="*/ 82 h 227"/>
                <a:gd name="T34" fmla="*/ 172 w 230"/>
                <a:gd name="T35" fmla="*/ 90 h 227"/>
                <a:gd name="T36" fmla="*/ 159 w 230"/>
                <a:gd name="T37" fmla="*/ 98 h 227"/>
                <a:gd name="T38" fmla="*/ 151 w 230"/>
                <a:gd name="T39" fmla="*/ 98 h 227"/>
                <a:gd name="T40" fmla="*/ 150 w 230"/>
                <a:gd name="T41" fmla="*/ 103 h 227"/>
                <a:gd name="T42" fmla="*/ 140 w 230"/>
                <a:gd name="T43" fmla="*/ 103 h 227"/>
                <a:gd name="T44" fmla="*/ 131 w 230"/>
                <a:gd name="T45" fmla="*/ 109 h 227"/>
                <a:gd name="T46" fmla="*/ 120 w 230"/>
                <a:gd name="T47" fmla="*/ 115 h 227"/>
                <a:gd name="T48" fmla="*/ 118 w 230"/>
                <a:gd name="T49" fmla="*/ 133 h 227"/>
                <a:gd name="T50" fmla="*/ 118 w 230"/>
                <a:gd name="T51" fmla="*/ 139 h 227"/>
                <a:gd name="T52" fmla="*/ 115 w 230"/>
                <a:gd name="T53" fmla="*/ 141 h 227"/>
                <a:gd name="T54" fmla="*/ 107 w 230"/>
                <a:gd name="T55" fmla="*/ 142 h 227"/>
                <a:gd name="T56" fmla="*/ 101 w 230"/>
                <a:gd name="T57" fmla="*/ 144 h 227"/>
                <a:gd name="T58" fmla="*/ 95 w 230"/>
                <a:gd name="T59" fmla="*/ 142 h 227"/>
                <a:gd name="T60" fmla="*/ 87 w 230"/>
                <a:gd name="T61" fmla="*/ 142 h 227"/>
                <a:gd name="T62" fmla="*/ 82 w 230"/>
                <a:gd name="T63" fmla="*/ 147 h 227"/>
                <a:gd name="T64" fmla="*/ 79 w 230"/>
                <a:gd name="T65" fmla="*/ 152 h 227"/>
                <a:gd name="T66" fmla="*/ 74 w 230"/>
                <a:gd name="T67" fmla="*/ 156 h 227"/>
                <a:gd name="T68" fmla="*/ 71 w 230"/>
                <a:gd name="T69" fmla="*/ 160 h 227"/>
                <a:gd name="T70" fmla="*/ 68 w 230"/>
                <a:gd name="T71" fmla="*/ 169 h 227"/>
                <a:gd name="T72" fmla="*/ 65 w 230"/>
                <a:gd name="T73" fmla="*/ 177 h 227"/>
                <a:gd name="T74" fmla="*/ 58 w 230"/>
                <a:gd name="T75" fmla="*/ 182 h 227"/>
                <a:gd name="T76" fmla="*/ 54 w 230"/>
                <a:gd name="T77" fmla="*/ 188 h 227"/>
                <a:gd name="T78" fmla="*/ 46 w 230"/>
                <a:gd name="T79" fmla="*/ 193 h 227"/>
                <a:gd name="T80" fmla="*/ 43 w 230"/>
                <a:gd name="T81" fmla="*/ 202 h 227"/>
                <a:gd name="T82" fmla="*/ 41 w 230"/>
                <a:gd name="T83" fmla="*/ 213 h 227"/>
                <a:gd name="T84" fmla="*/ 36 w 230"/>
                <a:gd name="T85" fmla="*/ 218 h 227"/>
                <a:gd name="T86" fmla="*/ 35 w 230"/>
                <a:gd name="T87" fmla="*/ 223 h 227"/>
                <a:gd name="T88" fmla="*/ 25 w 230"/>
                <a:gd name="T89" fmla="*/ 227 h 227"/>
                <a:gd name="T90" fmla="*/ 11 w 230"/>
                <a:gd name="T91" fmla="*/ 226 h 227"/>
                <a:gd name="T92" fmla="*/ 3 w 230"/>
                <a:gd name="T93" fmla="*/ 216 h 227"/>
                <a:gd name="T94" fmla="*/ 13 w 230"/>
                <a:gd name="T95" fmla="*/ 204 h 227"/>
                <a:gd name="T96" fmla="*/ 17 w 230"/>
                <a:gd name="T97" fmla="*/ 191 h 227"/>
                <a:gd name="T98" fmla="*/ 16 w 230"/>
                <a:gd name="T99" fmla="*/ 191 h 227"/>
                <a:gd name="T100" fmla="*/ 32 w 230"/>
                <a:gd name="T101" fmla="*/ 175 h 227"/>
                <a:gd name="T102" fmla="*/ 36 w 230"/>
                <a:gd name="T103" fmla="*/ 155 h 227"/>
                <a:gd name="T104" fmla="*/ 49 w 230"/>
                <a:gd name="T105" fmla="*/ 147 h 227"/>
                <a:gd name="T106" fmla="*/ 57 w 230"/>
                <a:gd name="T107" fmla="*/ 130 h 227"/>
                <a:gd name="T108" fmla="*/ 80 w 230"/>
                <a:gd name="T109" fmla="*/ 120 h 227"/>
                <a:gd name="T110" fmla="*/ 101 w 230"/>
                <a:gd name="T111" fmla="*/ 101 h 227"/>
                <a:gd name="T112" fmla="*/ 104 w 230"/>
                <a:gd name="T113" fmla="*/ 86 h 227"/>
                <a:gd name="T114" fmla="*/ 106 w 230"/>
                <a:gd name="T115" fmla="*/ 68 h 227"/>
                <a:gd name="T116" fmla="*/ 121 w 230"/>
                <a:gd name="T117" fmla="*/ 45 h 227"/>
                <a:gd name="T118" fmla="*/ 148 w 230"/>
                <a:gd name="T119" fmla="*/ 29 h 227"/>
                <a:gd name="T120" fmla="*/ 166 w 230"/>
                <a:gd name="T121" fmla="*/ 2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0" h="227">
                  <a:moveTo>
                    <a:pt x="0" y="227"/>
                  </a:move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close/>
                  <a:moveTo>
                    <a:pt x="167" y="0"/>
                  </a:moveTo>
                  <a:lnTo>
                    <a:pt x="169" y="0"/>
                  </a:lnTo>
                  <a:lnTo>
                    <a:pt x="169" y="2"/>
                  </a:lnTo>
                  <a:lnTo>
                    <a:pt x="169" y="4"/>
                  </a:lnTo>
                  <a:lnTo>
                    <a:pt x="170" y="5"/>
                  </a:lnTo>
                  <a:lnTo>
                    <a:pt x="172" y="8"/>
                  </a:lnTo>
                  <a:lnTo>
                    <a:pt x="175" y="11"/>
                  </a:lnTo>
                  <a:lnTo>
                    <a:pt x="178" y="11"/>
                  </a:lnTo>
                  <a:lnTo>
                    <a:pt x="183" y="13"/>
                  </a:lnTo>
                  <a:lnTo>
                    <a:pt x="188" y="11"/>
                  </a:lnTo>
                  <a:lnTo>
                    <a:pt x="191" y="11"/>
                  </a:lnTo>
                  <a:lnTo>
                    <a:pt x="192" y="11"/>
                  </a:lnTo>
                  <a:lnTo>
                    <a:pt x="194" y="11"/>
                  </a:lnTo>
                  <a:lnTo>
                    <a:pt x="197" y="11"/>
                  </a:lnTo>
                  <a:lnTo>
                    <a:pt x="199" y="11"/>
                  </a:lnTo>
                  <a:lnTo>
                    <a:pt x="202" y="10"/>
                  </a:lnTo>
                  <a:lnTo>
                    <a:pt x="203" y="8"/>
                  </a:lnTo>
                  <a:lnTo>
                    <a:pt x="203" y="10"/>
                  </a:lnTo>
                  <a:lnTo>
                    <a:pt x="203" y="10"/>
                  </a:lnTo>
                  <a:lnTo>
                    <a:pt x="203" y="11"/>
                  </a:lnTo>
                  <a:lnTo>
                    <a:pt x="203" y="13"/>
                  </a:lnTo>
                  <a:lnTo>
                    <a:pt x="205" y="13"/>
                  </a:lnTo>
                  <a:lnTo>
                    <a:pt x="207" y="13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3" y="13"/>
                  </a:lnTo>
                  <a:lnTo>
                    <a:pt x="215" y="15"/>
                  </a:lnTo>
                  <a:lnTo>
                    <a:pt x="215" y="16"/>
                  </a:lnTo>
                  <a:lnTo>
                    <a:pt x="218" y="18"/>
                  </a:lnTo>
                  <a:lnTo>
                    <a:pt x="219" y="19"/>
                  </a:lnTo>
                  <a:lnTo>
                    <a:pt x="219" y="19"/>
                  </a:lnTo>
                  <a:lnTo>
                    <a:pt x="219" y="21"/>
                  </a:lnTo>
                  <a:lnTo>
                    <a:pt x="219" y="22"/>
                  </a:lnTo>
                  <a:lnTo>
                    <a:pt x="219" y="22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19" y="26"/>
                  </a:lnTo>
                  <a:lnTo>
                    <a:pt x="221" y="29"/>
                  </a:lnTo>
                  <a:lnTo>
                    <a:pt x="221" y="32"/>
                  </a:lnTo>
                  <a:lnTo>
                    <a:pt x="221" y="34"/>
                  </a:lnTo>
                  <a:lnTo>
                    <a:pt x="221" y="35"/>
                  </a:lnTo>
                  <a:lnTo>
                    <a:pt x="221" y="37"/>
                  </a:lnTo>
                  <a:lnTo>
                    <a:pt x="222" y="38"/>
                  </a:lnTo>
                  <a:lnTo>
                    <a:pt x="221" y="43"/>
                  </a:lnTo>
                  <a:lnTo>
                    <a:pt x="222" y="45"/>
                  </a:lnTo>
                  <a:lnTo>
                    <a:pt x="224" y="46"/>
                  </a:lnTo>
                  <a:lnTo>
                    <a:pt x="224" y="49"/>
                  </a:lnTo>
                  <a:lnTo>
                    <a:pt x="226" y="51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9" y="54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29" y="57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27" y="62"/>
                  </a:lnTo>
                  <a:lnTo>
                    <a:pt x="224" y="62"/>
                  </a:lnTo>
                  <a:lnTo>
                    <a:pt x="222" y="62"/>
                  </a:lnTo>
                  <a:lnTo>
                    <a:pt x="219" y="62"/>
                  </a:lnTo>
                  <a:lnTo>
                    <a:pt x="216" y="62"/>
                  </a:lnTo>
                  <a:lnTo>
                    <a:pt x="213" y="62"/>
                  </a:lnTo>
                  <a:lnTo>
                    <a:pt x="210" y="62"/>
                  </a:lnTo>
                  <a:lnTo>
                    <a:pt x="210" y="62"/>
                  </a:lnTo>
                  <a:lnTo>
                    <a:pt x="207" y="62"/>
                  </a:lnTo>
                  <a:lnTo>
                    <a:pt x="205" y="62"/>
                  </a:lnTo>
                  <a:lnTo>
                    <a:pt x="203" y="62"/>
                  </a:lnTo>
                  <a:lnTo>
                    <a:pt x="203" y="63"/>
                  </a:lnTo>
                  <a:lnTo>
                    <a:pt x="203" y="65"/>
                  </a:lnTo>
                  <a:lnTo>
                    <a:pt x="202" y="65"/>
                  </a:lnTo>
                  <a:lnTo>
                    <a:pt x="202" y="67"/>
                  </a:lnTo>
                  <a:lnTo>
                    <a:pt x="196" y="68"/>
                  </a:lnTo>
                  <a:lnTo>
                    <a:pt x="194" y="68"/>
                  </a:lnTo>
                  <a:lnTo>
                    <a:pt x="192" y="68"/>
                  </a:lnTo>
                  <a:lnTo>
                    <a:pt x="191" y="68"/>
                  </a:lnTo>
                  <a:lnTo>
                    <a:pt x="191" y="70"/>
                  </a:lnTo>
                  <a:lnTo>
                    <a:pt x="191" y="70"/>
                  </a:lnTo>
                  <a:lnTo>
                    <a:pt x="191" y="71"/>
                  </a:lnTo>
                  <a:lnTo>
                    <a:pt x="191" y="71"/>
                  </a:lnTo>
                  <a:lnTo>
                    <a:pt x="191" y="73"/>
                  </a:lnTo>
                  <a:lnTo>
                    <a:pt x="191" y="74"/>
                  </a:lnTo>
                  <a:lnTo>
                    <a:pt x="191" y="74"/>
                  </a:lnTo>
                  <a:lnTo>
                    <a:pt x="191" y="76"/>
                  </a:lnTo>
                  <a:lnTo>
                    <a:pt x="191" y="76"/>
                  </a:lnTo>
                  <a:lnTo>
                    <a:pt x="191" y="78"/>
                  </a:lnTo>
                  <a:lnTo>
                    <a:pt x="191" y="78"/>
                  </a:lnTo>
                  <a:lnTo>
                    <a:pt x="192" y="78"/>
                  </a:lnTo>
                  <a:lnTo>
                    <a:pt x="192" y="78"/>
                  </a:lnTo>
                  <a:lnTo>
                    <a:pt x="194" y="79"/>
                  </a:lnTo>
                  <a:lnTo>
                    <a:pt x="194" y="79"/>
                  </a:lnTo>
                  <a:lnTo>
                    <a:pt x="192" y="81"/>
                  </a:lnTo>
                  <a:lnTo>
                    <a:pt x="192" y="81"/>
                  </a:lnTo>
                  <a:lnTo>
                    <a:pt x="189" y="81"/>
                  </a:lnTo>
                  <a:lnTo>
                    <a:pt x="188" y="81"/>
                  </a:lnTo>
                  <a:lnTo>
                    <a:pt x="186" y="82"/>
                  </a:lnTo>
                  <a:lnTo>
                    <a:pt x="183" y="84"/>
                  </a:lnTo>
                  <a:lnTo>
                    <a:pt x="180" y="86"/>
                  </a:lnTo>
                  <a:lnTo>
                    <a:pt x="178" y="86"/>
                  </a:lnTo>
                  <a:lnTo>
                    <a:pt x="177" y="87"/>
                  </a:lnTo>
                  <a:lnTo>
                    <a:pt x="174" y="89"/>
                  </a:lnTo>
                  <a:lnTo>
                    <a:pt x="172" y="90"/>
                  </a:lnTo>
                  <a:lnTo>
                    <a:pt x="170" y="93"/>
                  </a:lnTo>
                  <a:lnTo>
                    <a:pt x="169" y="95"/>
                  </a:lnTo>
                  <a:lnTo>
                    <a:pt x="167" y="97"/>
                  </a:lnTo>
                  <a:lnTo>
                    <a:pt x="166" y="97"/>
                  </a:lnTo>
                  <a:lnTo>
                    <a:pt x="162" y="98"/>
                  </a:lnTo>
                  <a:lnTo>
                    <a:pt x="159" y="98"/>
                  </a:lnTo>
                  <a:lnTo>
                    <a:pt x="156" y="98"/>
                  </a:lnTo>
                  <a:lnTo>
                    <a:pt x="156" y="98"/>
                  </a:lnTo>
                  <a:lnTo>
                    <a:pt x="155" y="98"/>
                  </a:lnTo>
                  <a:lnTo>
                    <a:pt x="153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100"/>
                  </a:lnTo>
                  <a:lnTo>
                    <a:pt x="151" y="101"/>
                  </a:lnTo>
                  <a:lnTo>
                    <a:pt x="151" y="101"/>
                  </a:lnTo>
                  <a:lnTo>
                    <a:pt x="150" y="101"/>
                  </a:lnTo>
                  <a:lnTo>
                    <a:pt x="150" y="103"/>
                  </a:lnTo>
                  <a:lnTo>
                    <a:pt x="148" y="101"/>
                  </a:lnTo>
                  <a:lnTo>
                    <a:pt x="147" y="101"/>
                  </a:lnTo>
                  <a:lnTo>
                    <a:pt x="144" y="101"/>
                  </a:lnTo>
                  <a:lnTo>
                    <a:pt x="142" y="101"/>
                  </a:lnTo>
                  <a:lnTo>
                    <a:pt x="142" y="101"/>
                  </a:lnTo>
                  <a:lnTo>
                    <a:pt x="140" y="103"/>
                  </a:lnTo>
                  <a:lnTo>
                    <a:pt x="139" y="103"/>
                  </a:lnTo>
                  <a:lnTo>
                    <a:pt x="139" y="104"/>
                  </a:lnTo>
                  <a:lnTo>
                    <a:pt x="137" y="104"/>
                  </a:lnTo>
                  <a:lnTo>
                    <a:pt x="136" y="106"/>
                  </a:lnTo>
                  <a:lnTo>
                    <a:pt x="134" y="106"/>
                  </a:lnTo>
                  <a:lnTo>
                    <a:pt x="131" y="109"/>
                  </a:lnTo>
                  <a:lnTo>
                    <a:pt x="129" y="109"/>
                  </a:lnTo>
                  <a:lnTo>
                    <a:pt x="126" y="111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1" y="115"/>
                  </a:lnTo>
                  <a:lnTo>
                    <a:pt x="120" y="115"/>
                  </a:lnTo>
                  <a:lnTo>
                    <a:pt x="120" y="115"/>
                  </a:lnTo>
                  <a:lnTo>
                    <a:pt x="120" y="117"/>
                  </a:lnTo>
                  <a:lnTo>
                    <a:pt x="120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8" y="136"/>
                  </a:lnTo>
                  <a:lnTo>
                    <a:pt x="118" y="136"/>
                  </a:lnTo>
                  <a:lnTo>
                    <a:pt x="118" y="137"/>
                  </a:lnTo>
                  <a:lnTo>
                    <a:pt x="118" y="139"/>
                  </a:lnTo>
                  <a:lnTo>
                    <a:pt x="120" y="139"/>
                  </a:lnTo>
                  <a:lnTo>
                    <a:pt x="120" y="141"/>
                  </a:lnTo>
                  <a:lnTo>
                    <a:pt x="118" y="141"/>
                  </a:lnTo>
                  <a:lnTo>
                    <a:pt x="117" y="141"/>
                  </a:lnTo>
                  <a:lnTo>
                    <a:pt x="115" y="141"/>
                  </a:lnTo>
                  <a:lnTo>
                    <a:pt x="115" y="141"/>
                  </a:lnTo>
                  <a:lnTo>
                    <a:pt x="112" y="141"/>
                  </a:lnTo>
                  <a:lnTo>
                    <a:pt x="112" y="141"/>
                  </a:lnTo>
                  <a:lnTo>
                    <a:pt x="110" y="141"/>
                  </a:lnTo>
                  <a:lnTo>
                    <a:pt x="110" y="141"/>
                  </a:lnTo>
                  <a:lnTo>
                    <a:pt x="109" y="141"/>
                  </a:lnTo>
                  <a:lnTo>
                    <a:pt x="107" y="142"/>
                  </a:lnTo>
                  <a:lnTo>
                    <a:pt x="106" y="144"/>
                  </a:lnTo>
                  <a:lnTo>
                    <a:pt x="106" y="144"/>
                  </a:lnTo>
                  <a:lnTo>
                    <a:pt x="104" y="144"/>
                  </a:lnTo>
                  <a:lnTo>
                    <a:pt x="103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99" y="144"/>
                  </a:lnTo>
                  <a:lnTo>
                    <a:pt x="98" y="144"/>
                  </a:lnTo>
                  <a:lnTo>
                    <a:pt x="98" y="144"/>
                  </a:lnTo>
                  <a:lnTo>
                    <a:pt x="96" y="144"/>
                  </a:lnTo>
                  <a:lnTo>
                    <a:pt x="95" y="142"/>
                  </a:lnTo>
                  <a:lnTo>
                    <a:pt x="93" y="142"/>
                  </a:lnTo>
                  <a:lnTo>
                    <a:pt x="92" y="142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88" y="142"/>
                  </a:lnTo>
                  <a:lnTo>
                    <a:pt x="87" y="142"/>
                  </a:lnTo>
                  <a:lnTo>
                    <a:pt x="85" y="144"/>
                  </a:lnTo>
                  <a:lnTo>
                    <a:pt x="84" y="144"/>
                  </a:lnTo>
                  <a:lnTo>
                    <a:pt x="80" y="144"/>
                  </a:lnTo>
                  <a:lnTo>
                    <a:pt x="82" y="145"/>
                  </a:lnTo>
                  <a:lnTo>
                    <a:pt x="82" y="145"/>
                  </a:lnTo>
                  <a:lnTo>
                    <a:pt x="82" y="147"/>
                  </a:lnTo>
                  <a:lnTo>
                    <a:pt x="82" y="149"/>
                  </a:lnTo>
                  <a:lnTo>
                    <a:pt x="80" y="149"/>
                  </a:lnTo>
                  <a:lnTo>
                    <a:pt x="80" y="150"/>
                  </a:lnTo>
                  <a:lnTo>
                    <a:pt x="79" y="150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3"/>
                  </a:lnTo>
                  <a:lnTo>
                    <a:pt x="77" y="155"/>
                  </a:lnTo>
                  <a:lnTo>
                    <a:pt x="77" y="155"/>
                  </a:lnTo>
                  <a:lnTo>
                    <a:pt x="76" y="156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6"/>
                  </a:lnTo>
                  <a:lnTo>
                    <a:pt x="71" y="158"/>
                  </a:lnTo>
                  <a:lnTo>
                    <a:pt x="71" y="158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1"/>
                  </a:lnTo>
                  <a:lnTo>
                    <a:pt x="69" y="163"/>
                  </a:lnTo>
                  <a:lnTo>
                    <a:pt x="69" y="164"/>
                  </a:lnTo>
                  <a:lnTo>
                    <a:pt x="69" y="166"/>
                  </a:lnTo>
                  <a:lnTo>
                    <a:pt x="68" y="169"/>
                  </a:lnTo>
                  <a:lnTo>
                    <a:pt x="68" y="171"/>
                  </a:lnTo>
                  <a:lnTo>
                    <a:pt x="66" y="174"/>
                  </a:lnTo>
                  <a:lnTo>
                    <a:pt x="66" y="175"/>
                  </a:lnTo>
                  <a:lnTo>
                    <a:pt x="66" y="175"/>
                  </a:lnTo>
                  <a:lnTo>
                    <a:pt x="65" y="177"/>
                  </a:lnTo>
                  <a:lnTo>
                    <a:pt x="65" y="177"/>
                  </a:lnTo>
                  <a:lnTo>
                    <a:pt x="63" y="178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58" y="180"/>
                  </a:lnTo>
                  <a:lnTo>
                    <a:pt x="58" y="180"/>
                  </a:lnTo>
                  <a:lnTo>
                    <a:pt x="58" y="182"/>
                  </a:lnTo>
                  <a:lnTo>
                    <a:pt x="57" y="182"/>
                  </a:lnTo>
                  <a:lnTo>
                    <a:pt x="57" y="183"/>
                  </a:lnTo>
                  <a:lnTo>
                    <a:pt x="55" y="185"/>
                  </a:lnTo>
                  <a:lnTo>
                    <a:pt x="55" y="186"/>
                  </a:lnTo>
                  <a:lnTo>
                    <a:pt x="54" y="188"/>
                  </a:lnTo>
                  <a:lnTo>
                    <a:pt x="54" y="188"/>
                  </a:lnTo>
                  <a:lnTo>
                    <a:pt x="52" y="189"/>
                  </a:lnTo>
                  <a:lnTo>
                    <a:pt x="51" y="189"/>
                  </a:lnTo>
                  <a:lnTo>
                    <a:pt x="49" y="189"/>
                  </a:lnTo>
                  <a:lnTo>
                    <a:pt x="49" y="191"/>
                  </a:lnTo>
                  <a:lnTo>
                    <a:pt x="47" y="191"/>
                  </a:lnTo>
                  <a:lnTo>
                    <a:pt x="46" y="193"/>
                  </a:lnTo>
                  <a:lnTo>
                    <a:pt x="44" y="193"/>
                  </a:lnTo>
                  <a:lnTo>
                    <a:pt x="44" y="193"/>
                  </a:lnTo>
                  <a:lnTo>
                    <a:pt x="44" y="196"/>
                  </a:lnTo>
                  <a:lnTo>
                    <a:pt x="43" y="197"/>
                  </a:lnTo>
                  <a:lnTo>
                    <a:pt x="43" y="199"/>
                  </a:lnTo>
                  <a:lnTo>
                    <a:pt x="43" y="202"/>
                  </a:lnTo>
                  <a:lnTo>
                    <a:pt x="41" y="204"/>
                  </a:lnTo>
                  <a:lnTo>
                    <a:pt x="41" y="205"/>
                  </a:lnTo>
                  <a:lnTo>
                    <a:pt x="41" y="207"/>
                  </a:lnTo>
                  <a:lnTo>
                    <a:pt x="41" y="210"/>
                  </a:lnTo>
                  <a:lnTo>
                    <a:pt x="41" y="212"/>
                  </a:lnTo>
                  <a:lnTo>
                    <a:pt x="41" y="213"/>
                  </a:lnTo>
                  <a:lnTo>
                    <a:pt x="40" y="213"/>
                  </a:lnTo>
                  <a:lnTo>
                    <a:pt x="40" y="215"/>
                  </a:lnTo>
                  <a:lnTo>
                    <a:pt x="40" y="216"/>
                  </a:lnTo>
                  <a:lnTo>
                    <a:pt x="38" y="216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5" y="219"/>
                  </a:lnTo>
                  <a:lnTo>
                    <a:pt x="35" y="221"/>
                  </a:lnTo>
                  <a:lnTo>
                    <a:pt x="35" y="221"/>
                  </a:lnTo>
                  <a:lnTo>
                    <a:pt x="35" y="223"/>
                  </a:lnTo>
                  <a:lnTo>
                    <a:pt x="35" y="223"/>
                  </a:lnTo>
                  <a:lnTo>
                    <a:pt x="33" y="224"/>
                  </a:lnTo>
                  <a:lnTo>
                    <a:pt x="33" y="226"/>
                  </a:lnTo>
                  <a:lnTo>
                    <a:pt x="32" y="227"/>
                  </a:lnTo>
                  <a:lnTo>
                    <a:pt x="30" y="227"/>
                  </a:lnTo>
                  <a:lnTo>
                    <a:pt x="27" y="227"/>
                  </a:lnTo>
                  <a:lnTo>
                    <a:pt x="25" y="227"/>
                  </a:lnTo>
                  <a:lnTo>
                    <a:pt x="22" y="227"/>
                  </a:lnTo>
                  <a:lnTo>
                    <a:pt x="21" y="226"/>
                  </a:lnTo>
                  <a:lnTo>
                    <a:pt x="17" y="226"/>
                  </a:lnTo>
                  <a:lnTo>
                    <a:pt x="16" y="226"/>
                  </a:lnTo>
                  <a:lnTo>
                    <a:pt x="14" y="226"/>
                  </a:lnTo>
                  <a:lnTo>
                    <a:pt x="11" y="226"/>
                  </a:lnTo>
                  <a:lnTo>
                    <a:pt x="6" y="226"/>
                  </a:lnTo>
                  <a:lnTo>
                    <a:pt x="3" y="226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2" y="219"/>
                  </a:lnTo>
                  <a:lnTo>
                    <a:pt x="3" y="216"/>
                  </a:lnTo>
                  <a:lnTo>
                    <a:pt x="5" y="215"/>
                  </a:lnTo>
                  <a:lnTo>
                    <a:pt x="6" y="213"/>
                  </a:lnTo>
                  <a:lnTo>
                    <a:pt x="10" y="210"/>
                  </a:lnTo>
                  <a:lnTo>
                    <a:pt x="10" y="205"/>
                  </a:lnTo>
                  <a:lnTo>
                    <a:pt x="11" y="204"/>
                  </a:lnTo>
                  <a:lnTo>
                    <a:pt x="13" y="204"/>
                  </a:lnTo>
                  <a:lnTo>
                    <a:pt x="11" y="202"/>
                  </a:lnTo>
                  <a:lnTo>
                    <a:pt x="13" y="201"/>
                  </a:lnTo>
                  <a:lnTo>
                    <a:pt x="14" y="197"/>
                  </a:lnTo>
                  <a:lnTo>
                    <a:pt x="16" y="194"/>
                  </a:lnTo>
                  <a:lnTo>
                    <a:pt x="17" y="193"/>
                  </a:lnTo>
                  <a:lnTo>
                    <a:pt x="17" y="191"/>
                  </a:lnTo>
                  <a:lnTo>
                    <a:pt x="17" y="191"/>
                  </a:lnTo>
                  <a:lnTo>
                    <a:pt x="16" y="191"/>
                  </a:lnTo>
                  <a:lnTo>
                    <a:pt x="16" y="193"/>
                  </a:lnTo>
                  <a:lnTo>
                    <a:pt x="14" y="193"/>
                  </a:lnTo>
                  <a:lnTo>
                    <a:pt x="16" y="193"/>
                  </a:lnTo>
                  <a:lnTo>
                    <a:pt x="16" y="191"/>
                  </a:lnTo>
                  <a:lnTo>
                    <a:pt x="17" y="189"/>
                  </a:lnTo>
                  <a:lnTo>
                    <a:pt x="21" y="186"/>
                  </a:lnTo>
                  <a:lnTo>
                    <a:pt x="27" y="182"/>
                  </a:lnTo>
                  <a:lnTo>
                    <a:pt x="28" y="180"/>
                  </a:lnTo>
                  <a:lnTo>
                    <a:pt x="30" y="177"/>
                  </a:lnTo>
                  <a:lnTo>
                    <a:pt x="32" y="175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3" y="164"/>
                  </a:lnTo>
                  <a:lnTo>
                    <a:pt x="35" y="161"/>
                  </a:lnTo>
                  <a:lnTo>
                    <a:pt x="36" y="158"/>
                  </a:lnTo>
                  <a:lnTo>
                    <a:pt x="36" y="155"/>
                  </a:lnTo>
                  <a:lnTo>
                    <a:pt x="38" y="153"/>
                  </a:lnTo>
                  <a:lnTo>
                    <a:pt x="40" y="153"/>
                  </a:lnTo>
                  <a:lnTo>
                    <a:pt x="41" y="152"/>
                  </a:lnTo>
                  <a:lnTo>
                    <a:pt x="44" y="150"/>
                  </a:lnTo>
                  <a:lnTo>
                    <a:pt x="47" y="147"/>
                  </a:lnTo>
                  <a:lnTo>
                    <a:pt x="49" y="147"/>
                  </a:lnTo>
                  <a:lnTo>
                    <a:pt x="51" y="144"/>
                  </a:lnTo>
                  <a:lnTo>
                    <a:pt x="52" y="141"/>
                  </a:lnTo>
                  <a:lnTo>
                    <a:pt x="54" y="136"/>
                  </a:lnTo>
                  <a:lnTo>
                    <a:pt x="55" y="133"/>
                  </a:lnTo>
                  <a:lnTo>
                    <a:pt x="55" y="133"/>
                  </a:lnTo>
                  <a:lnTo>
                    <a:pt x="57" y="130"/>
                  </a:lnTo>
                  <a:lnTo>
                    <a:pt x="58" y="128"/>
                  </a:lnTo>
                  <a:lnTo>
                    <a:pt x="62" y="126"/>
                  </a:lnTo>
                  <a:lnTo>
                    <a:pt x="65" y="126"/>
                  </a:lnTo>
                  <a:lnTo>
                    <a:pt x="73" y="125"/>
                  </a:lnTo>
                  <a:lnTo>
                    <a:pt x="79" y="122"/>
                  </a:lnTo>
                  <a:lnTo>
                    <a:pt x="80" y="120"/>
                  </a:lnTo>
                  <a:lnTo>
                    <a:pt x="82" y="119"/>
                  </a:lnTo>
                  <a:lnTo>
                    <a:pt x="85" y="115"/>
                  </a:lnTo>
                  <a:lnTo>
                    <a:pt x="92" y="112"/>
                  </a:lnTo>
                  <a:lnTo>
                    <a:pt x="95" y="111"/>
                  </a:lnTo>
                  <a:lnTo>
                    <a:pt x="98" y="104"/>
                  </a:lnTo>
                  <a:lnTo>
                    <a:pt x="101" y="101"/>
                  </a:lnTo>
                  <a:lnTo>
                    <a:pt x="103" y="98"/>
                  </a:lnTo>
                  <a:lnTo>
                    <a:pt x="104" y="97"/>
                  </a:lnTo>
                  <a:lnTo>
                    <a:pt x="106" y="93"/>
                  </a:lnTo>
                  <a:lnTo>
                    <a:pt x="107" y="90"/>
                  </a:lnTo>
                  <a:lnTo>
                    <a:pt x="106" y="89"/>
                  </a:lnTo>
                  <a:lnTo>
                    <a:pt x="104" y="86"/>
                  </a:lnTo>
                  <a:lnTo>
                    <a:pt x="103" y="86"/>
                  </a:lnTo>
                  <a:lnTo>
                    <a:pt x="103" y="84"/>
                  </a:lnTo>
                  <a:lnTo>
                    <a:pt x="104" y="82"/>
                  </a:lnTo>
                  <a:lnTo>
                    <a:pt x="104" y="79"/>
                  </a:lnTo>
                  <a:lnTo>
                    <a:pt x="104" y="73"/>
                  </a:lnTo>
                  <a:lnTo>
                    <a:pt x="106" y="68"/>
                  </a:lnTo>
                  <a:lnTo>
                    <a:pt x="110" y="62"/>
                  </a:lnTo>
                  <a:lnTo>
                    <a:pt x="112" y="60"/>
                  </a:lnTo>
                  <a:lnTo>
                    <a:pt x="112" y="56"/>
                  </a:lnTo>
                  <a:lnTo>
                    <a:pt x="112" y="54"/>
                  </a:lnTo>
                  <a:lnTo>
                    <a:pt x="118" y="49"/>
                  </a:lnTo>
                  <a:lnTo>
                    <a:pt x="121" y="45"/>
                  </a:lnTo>
                  <a:lnTo>
                    <a:pt x="123" y="43"/>
                  </a:lnTo>
                  <a:lnTo>
                    <a:pt x="126" y="41"/>
                  </a:lnTo>
                  <a:lnTo>
                    <a:pt x="136" y="37"/>
                  </a:lnTo>
                  <a:lnTo>
                    <a:pt x="142" y="35"/>
                  </a:lnTo>
                  <a:lnTo>
                    <a:pt x="147" y="32"/>
                  </a:lnTo>
                  <a:lnTo>
                    <a:pt x="148" y="29"/>
                  </a:lnTo>
                  <a:lnTo>
                    <a:pt x="155" y="19"/>
                  </a:lnTo>
                  <a:lnTo>
                    <a:pt x="159" y="4"/>
                  </a:lnTo>
                  <a:lnTo>
                    <a:pt x="159" y="2"/>
                  </a:lnTo>
                  <a:lnTo>
                    <a:pt x="162" y="2"/>
                  </a:lnTo>
                  <a:lnTo>
                    <a:pt x="164" y="2"/>
                  </a:lnTo>
                  <a:lnTo>
                    <a:pt x="166" y="2"/>
                  </a:lnTo>
                  <a:lnTo>
                    <a:pt x="16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1" name="Freeform 218">
              <a:extLst>
                <a:ext uri="{FF2B5EF4-FFF2-40B4-BE49-F238E27FC236}">
                  <a16:creationId xmlns:a16="http://schemas.microsoft.com/office/drawing/2014/main" id="{99134DBB-5C57-4184-8C09-D2950E81664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6190" y="3453008"/>
              <a:ext cx="446372" cy="411286"/>
            </a:xfrm>
            <a:custGeom>
              <a:avLst/>
              <a:gdLst>
                <a:gd name="T0" fmla="*/ 43 w 229"/>
                <a:gd name="T1" fmla="*/ 4 h 211"/>
                <a:gd name="T2" fmla="*/ 58 w 229"/>
                <a:gd name="T3" fmla="*/ 4 h 211"/>
                <a:gd name="T4" fmla="*/ 71 w 229"/>
                <a:gd name="T5" fmla="*/ 7 h 211"/>
                <a:gd name="T6" fmla="*/ 85 w 229"/>
                <a:gd name="T7" fmla="*/ 12 h 211"/>
                <a:gd name="T8" fmla="*/ 88 w 229"/>
                <a:gd name="T9" fmla="*/ 22 h 211"/>
                <a:gd name="T10" fmla="*/ 95 w 229"/>
                <a:gd name="T11" fmla="*/ 29 h 211"/>
                <a:gd name="T12" fmla="*/ 117 w 229"/>
                <a:gd name="T13" fmla="*/ 33 h 211"/>
                <a:gd name="T14" fmla="*/ 136 w 229"/>
                <a:gd name="T15" fmla="*/ 44 h 211"/>
                <a:gd name="T16" fmla="*/ 148 w 229"/>
                <a:gd name="T17" fmla="*/ 44 h 211"/>
                <a:gd name="T18" fmla="*/ 158 w 229"/>
                <a:gd name="T19" fmla="*/ 33 h 211"/>
                <a:gd name="T20" fmla="*/ 155 w 229"/>
                <a:gd name="T21" fmla="*/ 26 h 211"/>
                <a:gd name="T22" fmla="*/ 156 w 229"/>
                <a:gd name="T23" fmla="*/ 15 h 211"/>
                <a:gd name="T24" fmla="*/ 174 w 229"/>
                <a:gd name="T25" fmla="*/ 6 h 211"/>
                <a:gd name="T26" fmla="*/ 181 w 229"/>
                <a:gd name="T27" fmla="*/ 4 h 211"/>
                <a:gd name="T28" fmla="*/ 194 w 229"/>
                <a:gd name="T29" fmla="*/ 7 h 211"/>
                <a:gd name="T30" fmla="*/ 200 w 229"/>
                <a:gd name="T31" fmla="*/ 12 h 211"/>
                <a:gd name="T32" fmla="*/ 211 w 229"/>
                <a:gd name="T33" fmla="*/ 17 h 211"/>
                <a:gd name="T34" fmla="*/ 222 w 229"/>
                <a:gd name="T35" fmla="*/ 18 h 211"/>
                <a:gd name="T36" fmla="*/ 229 w 229"/>
                <a:gd name="T37" fmla="*/ 23 h 211"/>
                <a:gd name="T38" fmla="*/ 227 w 229"/>
                <a:gd name="T39" fmla="*/ 26 h 211"/>
                <a:gd name="T40" fmla="*/ 226 w 229"/>
                <a:gd name="T41" fmla="*/ 34 h 211"/>
                <a:gd name="T42" fmla="*/ 226 w 229"/>
                <a:gd name="T43" fmla="*/ 42 h 211"/>
                <a:gd name="T44" fmla="*/ 222 w 229"/>
                <a:gd name="T45" fmla="*/ 48 h 211"/>
                <a:gd name="T46" fmla="*/ 226 w 229"/>
                <a:gd name="T47" fmla="*/ 61 h 211"/>
                <a:gd name="T48" fmla="*/ 227 w 229"/>
                <a:gd name="T49" fmla="*/ 189 h 211"/>
                <a:gd name="T50" fmla="*/ 227 w 229"/>
                <a:gd name="T51" fmla="*/ 203 h 211"/>
                <a:gd name="T52" fmla="*/ 213 w 229"/>
                <a:gd name="T53" fmla="*/ 203 h 211"/>
                <a:gd name="T54" fmla="*/ 191 w 229"/>
                <a:gd name="T55" fmla="*/ 200 h 211"/>
                <a:gd name="T56" fmla="*/ 164 w 229"/>
                <a:gd name="T57" fmla="*/ 185 h 211"/>
                <a:gd name="T58" fmla="*/ 136 w 229"/>
                <a:gd name="T59" fmla="*/ 171 h 211"/>
                <a:gd name="T60" fmla="*/ 109 w 229"/>
                <a:gd name="T61" fmla="*/ 157 h 211"/>
                <a:gd name="T62" fmla="*/ 87 w 229"/>
                <a:gd name="T63" fmla="*/ 156 h 211"/>
                <a:gd name="T64" fmla="*/ 71 w 229"/>
                <a:gd name="T65" fmla="*/ 163 h 211"/>
                <a:gd name="T66" fmla="*/ 60 w 229"/>
                <a:gd name="T67" fmla="*/ 156 h 211"/>
                <a:gd name="T68" fmla="*/ 38 w 229"/>
                <a:gd name="T69" fmla="*/ 148 h 211"/>
                <a:gd name="T70" fmla="*/ 32 w 229"/>
                <a:gd name="T71" fmla="*/ 138 h 211"/>
                <a:gd name="T72" fmla="*/ 16 w 229"/>
                <a:gd name="T73" fmla="*/ 135 h 211"/>
                <a:gd name="T74" fmla="*/ 13 w 229"/>
                <a:gd name="T75" fmla="*/ 132 h 211"/>
                <a:gd name="T76" fmla="*/ 6 w 229"/>
                <a:gd name="T77" fmla="*/ 118 h 211"/>
                <a:gd name="T78" fmla="*/ 2 w 229"/>
                <a:gd name="T79" fmla="*/ 108 h 211"/>
                <a:gd name="T80" fmla="*/ 8 w 229"/>
                <a:gd name="T81" fmla="*/ 104 h 211"/>
                <a:gd name="T82" fmla="*/ 6 w 229"/>
                <a:gd name="T83" fmla="*/ 94 h 211"/>
                <a:gd name="T84" fmla="*/ 8 w 229"/>
                <a:gd name="T85" fmla="*/ 81 h 211"/>
                <a:gd name="T86" fmla="*/ 8 w 229"/>
                <a:gd name="T87" fmla="*/ 63 h 211"/>
                <a:gd name="T88" fmla="*/ 3 w 229"/>
                <a:gd name="T89" fmla="*/ 53 h 211"/>
                <a:gd name="T90" fmla="*/ 3 w 229"/>
                <a:gd name="T91" fmla="*/ 47 h 211"/>
                <a:gd name="T92" fmla="*/ 10 w 229"/>
                <a:gd name="T93" fmla="*/ 44 h 211"/>
                <a:gd name="T94" fmla="*/ 14 w 229"/>
                <a:gd name="T95" fmla="*/ 37 h 211"/>
                <a:gd name="T96" fmla="*/ 13 w 229"/>
                <a:gd name="T97" fmla="*/ 28 h 211"/>
                <a:gd name="T98" fmla="*/ 14 w 229"/>
                <a:gd name="T99" fmla="*/ 23 h 211"/>
                <a:gd name="T100" fmla="*/ 19 w 229"/>
                <a:gd name="T101" fmla="*/ 20 h 211"/>
                <a:gd name="T102" fmla="*/ 25 w 229"/>
                <a:gd name="T103" fmla="*/ 15 h 211"/>
                <a:gd name="T104" fmla="*/ 33 w 229"/>
                <a:gd name="T105" fmla="*/ 11 h 211"/>
                <a:gd name="T106" fmla="*/ 32 w 229"/>
                <a:gd name="T10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29" h="211">
                  <a:moveTo>
                    <a:pt x="32" y="0"/>
                  </a:moveTo>
                  <a:lnTo>
                    <a:pt x="33" y="1"/>
                  </a:lnTo>
                  <a:lnTo>
                    <a:pt x="36" y="1"/>
                  </a:lnTo>
                  <a:lnTo>
                    <a:pt x="43" y="4"/>
                  </a:lnTo>
                  <a:lnTo>
                    <a:pt x="46" y="6"/>
                  </a:lnTo>
                  <a:lnTo>
                    <a:pt x="51" y="6"/>
                  </a:lnTo>
                  <a:lnTo>
                    <a:pt x="55" y="4"/>
                  </a:lnTo>
                  <a:lnTo>
                    <a:pt x="58" y="4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1" y="7"/>
                  </a:lnTo>
                  <a:lnTo>
                    <a:pt x="74" y="11"/>
                  </a:lnTo>
                  <a:lnTo>
                    <a:pt x="76" y="11"/>
                  </a:lnTo>
                  <a:lnTo>
                    <a:pt x="85" y="12"/>
                  </a:lnTo>
                  <a:lnTo>
                    <a:pt x="87" y="14"/>
                  </a:lnTo>
                  <a:lnTo>
                    <a:pt x="88" y="17"/>
                  </a:lnTo>
                  <a:lnTo>
                    <a:pt x="88" y="18"/>
                  </a:lnTo>
                  <a:lnTo>
                    <a:pt x="88" y="22"/>
                  </a:lnTo>
                  <a:lnTo>
                    <a:pt x="90" y="25"/>
                  </a:lnTo>
                  <a:lnTo>
                    <a:pt x="92" y="26"/>
                  </a:lnTo>
                  <a:lnTo>
                    <a:pt x="93" y="28"/>
                  </a:lnTo>
                  <a:lnTo>
                    <a:pt x="95" y="29"/>
                  </a:lnTo>
                  <a:lnTo>
                    <a:pt x="99" y="31"/>
                  </a:lnTo>
                  <a:lnTo>
                    <a:pt x="104" y="31"/>
                  </a:lnTo>
                  <a:lnTo>
                    <a:pt x="109" y="31"/>
                  </a:lnTo>
                  <a:lnTo>
                    <a:pt x="117" y="33"/>
                  </a:lnTo>
                  <a:lnTo>
                    <a:pt x="123" y="36"/>
                  </a:lnTo>
                  <a:lnTo>
                    <a:pt x="125" y="37"/>
                  </a:lnTo>
                  <a:lnTo>
                    <a:pt x="129" y="39"/>
                  </a:lnTo>
                  <a:lnTo>
                    <a:pt x="136" y="44"/>
                  </a:lnTo>
                  <a:lnTo>
                    <a:pt x="139" y="45"/>
                  </a:lnTo>
                  <a:lnTo>
                    <a:pt x="142" y="47"/>
                  </a:lnTo>
                  <a:lnTo>
                    <a:pt x="145" y="45"/>
                  </a:lnTo>
                  <a:lnTo>
                    <a:pt x="148" y="44"/>
                  </a:lnTo>
                  <a:lnTo>
                    <a:pt x="151" y="42"/>
                  </a:lnTo>
                  <a:lnTo>
                    <a:pt x="155" y="37"/>
                  </a:lnTo>
                  <a:lnTo>
                    <a:pt x="156" y="36"/>
                  </a:lnTo>
                  <a:lnTo>
                    <a:pt x="158" y="33"/>
                  </a:lnTo>
                  <a:lnTo>
                    <a:pt x="156" y="31"/>
                  </a:lnTo>
                  <a:lnTo>
                    <a:pt x="156" y="29"/>
                  </a:lnTo>
                  <a:lnTo>
                    <a:pt x="155" y="28"/>
                  </a:lnTo>
                  <a:lnTo>
                    <a:pt x="155" y="26"/>
                  </a:lnTo>
                  <a:lnTo>
                    <a:pt x="153" y="22"/>
                  </a:lnTo>
                  <a:lnTo>
                    <a:pt x="155" y="18"/>
                  </a:lnTo>
                  <a:lnTo>
                    <a:pt x="155" y="17"/>
                  </a:lnTo>
                  <a:lnTo>
                    <a:pt x="156" y="15"/>
                  </a:lnTo>
                  <a:lnTo>
                    <a:pt x="161" y="12"/>
                  </a:lnTo>
                  <a:lnTo>
                    <a:pt x="164" y="9"/>
                  </a:lnTo>
                  <a:lnTo>
                    <a:pt x="170" y="6"/>
                  </a:lnTo>
                  <a:lnTo>
                    <a:pt x="174" y="6"/>
                  </a:lnTo>
                  <a:lnTo>
                    <a:pt x="175" y="6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1" y="4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1" y="6"/>
                  </a:lnTo>
                  <a:lnTo>
                    <a:pt x="194" y="7"/>
                  </a:lnTo>
                  <a:lnTo>
                    <a:pt x="197" y="7"/>
                  </a:lnTo>
                  <a:lnTo>
                    <a:pt x="199" y="9"/>
                  </a:lnTo>
                  <a:lnTo>
                    <a:pt x="200" y="12"/>
                  </a:lnTo>
                  <a:lnTo>
                    <a:pt x="200" y="12"/>
                  </a:lnTo>
                  <a:lnTo>
                    <a:pt x="200" y="14"/>
                  </a:lnTo>
                  <a:lnTo>
                    <a:pt x="202" y="15"/>
                  </a:lnTo>
                  <a:lnTo>
                    <a:pt x="210" y="17"/>
                  </a:lnTo>
                  <a:lnTo>
                    <a:pt x="211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9" y="18"/>
                  </a:lnTo>
                  <a:lnTo>
                    <a:pt x="222" y="18"/>
                  </a:lnTo>
                  <a:lnTo>
                    <a:pt x="226" y="18"/>
                  </a:lnTo>
                  <a:lnTo>
                    <a:pt x="227" y="20"/>
                  </a:lnTo>
                  <a:lnTo>
                    <a:pt x="227" y="20"/>
                  </a:lnTo>
                  <a:lnTo>
                    <a:pt x="229" y="23"/>
                  </a:lnTo>
                  <a:lnTo>
                    <a:pt x="229" y="25"/>
                  </a:lnTo>
                  <a:lnTo>
                    <a:pt x="229" y="25"/>
                  </a:lnTo>
                  <a:lnTo>
                    <a:pt x="229" y="26"/>
                  </a:lnTo>
                  <a:lnTo>
                    <a:pt x="227" y="26"/>
                  </a:lnTo>
                  <a:lnTo>
                    <a:pt x="226" y="28"/>
                  </a:lnTo>
                  <a:lnTo>
                    <a:pt x="226" y="29"/>
                  </a:lnTo>
                  <a:lnTo>
                    <a:pt x="226" y="31"/>
                  </a:lnTo>
                  <a:lnTo>
                    <a:pt x="226" y="34"/>
                  </a:lnTo>
                  <a:lnTo>
                    <a:pt x="226" y="36"/>
                  </a:lnTo>
                  <a:lnTo>
                    <a:pt x="227" y="39"/>
                  </a:lnTo>
                  <a:lnTo>
                    <a:pt x="227" y="39"/>
                  </a:lnTo>
                  <a:lnTo>
                    <a:pt x="226" y="42"/>
                  </a:lnTo>
                  <a:lnTo>
                    <a:pt x="226" y="44"/>
                  </a:lnTo>
                  <a:lnTo>
                    <a:pt x="222" y="47"/>
                  </a:lnTo>
                  <a:lnTo>
                    <a:pt x="222" y="47"/>
                  </a:lnTo>
                  <a:lnTo>
                    <a:pt x="222" y="48"/>
                  </a:lnTo>
                  <a:lnTo>
                    <a:pt x="224" y="52"/>
                  </a:lnTo>
                  <a:lnTo>
                    <a:pt x="224" y="53"/>
                  </a:lnTo>
                  <a:lnTo>
                    <a:pt x="226" y="58"/>
                  </a:lnTo>
                  <a:lnTo>
                    <a:pt x="226" y="61"/>
                  </a:lnTo>
                  <a:lnTo>
                    <a:pt x="227" y="63"/>
                  </a:lnTo>
                  <a:lnTo>
                    <a:pt x="227" y="63"/>
                  </a:lnTo>
                  <a:lnTo>
                    <a:pt x="227" y="181"/>
                  </a:lnTo>
                  <a:lnTo>
                    <a:pt x="227" y="189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2" y="203"/>
                  </a:lnTo>
                  <a:lnTo>
                    <a:pt x="219" y="203"/>
                  </a:lnTo>
                  <a:lnTo>
                    <a:pt x="213" y="203"/>
                  </a:lnTo>
                  <a:lnTo>
                    <a:pt x="213" y="211"/>
                  </a:lnTo>
                  <a:lnTo>
                    <a:pt x="205" y="208"/>
                  </a:lnTo>
                  <a:lnTo>
                    <a:pt x="199" y="204"/>
                  </a:lnTo>
                  <a:lnTo>
                    <a:pt x="191" y="200"/>
                  </a:lnTo>
                  <a:lnTo>
                    <a:pt x="185" y="196"/>
                  </a:lnTo>
                  <a:lnTo>
                    <a:pt x="178" y="193"/>
                  </a:lnTo>
                  <a:lnTo>
                    <a:pt x="170" y="190"/>
                  </a:lnTo>
                  <a:lnTo>
                    <a:pt x="164" y="185"/>
                  </a:lnTo>
                  <a:lnTo>
                    <a:pt x="158" y="182"/>
                  </a:lnTo>
                  <a:lnTo>
                    <a:pt x="150" y="179"/>
                  </a:lnTo>
                  <a:lnTo>
                    <a:pt x="144" y="176"/>
                  </a:lnTo>
                  <a:lnTo>
                    <a:pt x="136" y="171"/>
                  </a:lnTo>
                  <a:lnTo>
                    <a:pt x="129" y="168"/>
                  </a:lnTo>
                  <a:lnTo>
                    <a:pt x="123" y="165"/>
                  </a:lnTo>
                  <a:lnTo>
                    <a:pt x="115" y="162"/>
                  </a:lnTo>
                  <a:lnTo>
                    <a:pt x="109" y="157"/>
                  </a:lnTo>
                  <a:lnTo>
                    <a:pt x="101" y="154"/>
                  </a:lnTo>
                  <a:lnTo>
                    <a:pt x="96" y="152"/>
                  </a:lnTo>
                  <a:lnTo>
                    <a:pt x="92" y="154"/>
                  </a:lnTo>
                  <a:lnTo>
                    <a:pt x="87" y="156"/>
                  </a:lnTo>
                  <a:lnTo>
                    <a:pt x="82" y="159"/>
                  </a:lnTo>
                  <a:lnTo>
                    <a:pt x="76" y="162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66" y="160"/>
                  </a:lnTo>
                  <a:lnTo>
                    <a:pt x="62" y="157"/>
                  </a:lnTo>
                  <a:lnTo>
                    <a:pt x="60" y="156"/>
                  </a:lnTo>
                  <a:lnTo>
                    <a:pt x="54" y="154"/>
                  </a:lnTo>
                  <a:lnTo>
                    <a:pt x="46" y="152"/>
                  </a:lnTo>
                  <a:lnTo>
                    <a:pt x="40" y="151"/>
                  </a:lnTo>
                  <a:lnTo>
                    <a:pt x="38" y="148"/>
                  </a:lnTo>
                  <a:lnTo>
                    <a:pt x="36" y="144"/>
                  </a:lnTo>
                  <a:lnTo>
                    <a:pt x="33" y="141"/>
                  </a:lnTo>
                  <a:lnTo>
                    <a:pt x="33" y="138"/>
                  </a:lnTo>
                  <a:lnTo>
                    <a:pt x="32" y="138"/>
                  </a:lnTo>
                  <a:lnTo>
                    <a:pt x="27" y="137"/>
                  </a:lnTo>
                  <a:lnTo>
                    <a:pt x="21" y="135"/>
                  </a:lnTo>
                  <a:lnTo>
                    <a:pt x="16" y="137"/>
                  </a:lnTo>
                  <a:lnTo>
                    <a:pt x="16" y="135"/>
                  </a:lnTo>
                  <a:lnTo>
                    <a:pt x="14" y="135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2"/>
                  </a:lnTo>
                  <a:lnTo>
                    <a:pt x="11" y="127"/>
                  </a:lnTo>
                  <a:lnTo>
                    <a:pt x="11" y="124"/>
                  </a:lnTo>
                  <a:lnTo>
                    <a:pt x="10" y="122"/>
                  </a:lnTo>
                  <a:lnTo>
                    <a:pt x="6" y="118"/>
                  </a:lnTo>
                  <a:lnTo>
                    <a:pt x="5" y="115"/>
                  </a:lnTo>
                  <a:lnTo>
                    <a:pt x="2" y="111"/>
                  </a:lnTo>
                  <a:lnTo>
                    <a:pt x="2" y="110"/>
                  </a:lnTo>
                  <a:lnTo>
                    <a:pt x="2" y="108"/>
                  </a:lnTo>
                  <a:lnTo>
                    <a:pt x="3" y="108"/>
                  </a:lnTo>
                  <a:lnTo>
                    <a:pt x="6" y="105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99"/>
                  </a:lnTo>
                  <a:lnTo>
                    <a:pt x="8" y="99"/>
                  </a:lnTo>
                  <a:lnTo>
                    <a:pt x="8" y="97"/>
                  </a:lnTo>
                  <a:lnTo>
                    <a:pt x="6" y="94"/>
                  </a:lnTo>
                  <a:lnTo>
                    <a:pt x="6" y="92"/>
                  </a:lnTo>
                  <a:lnTo>
                    <a:pt x="8" y="89"/>
                  </a:lnTo>
                  <a:lnTo>
                    <a:pt x="10" y="85"/>
                  </a:lnTo>
                  <a:lnTo>
                    <a:pt x="8" y="81"/>
                  </a:lnTo>
                  <a:lnTo>
                    <a:pt x="8" y="74"/>
                  </a:lnTo>
                  <a:lnTo>
                    <a:pt x="8" y="67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6" y="61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3" y="53"/>
                  </a:lnTo>
                  <a:lnTo>
                    <a:pt x="2" y="50"/>
                  </a:lnTo>
                  <a:lnTo>
                    <a:pt x="0" y="48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5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1" y="41"/>
                  </a:lnTo>
                  <a:lnTo>
                    <a:pt x="13" y="41"/>
                  </a:lnTo>
                  <a:lnTo>
                    <a:pt x="13" y="37"/>
                  </a:lnTo>
                  <a:lnTo>
                    <a:pt x="14" y="37"/>
                  </a:lnTo>
                  <a:lnTo>
                    <a:pt x="14" y="36"/>
                  </a:lnTo>
                  <a:lnTo>
                    <a:pt x="14" y="34"/>
                  </a:lnTo>
                  <a:lnTo>
                    <a:pt x="13" y="31"/>
                  </a:lnTo>
                  <a:lnTo>
                    <a:pt x="13" y="28"/>
                  </a:lnTo>
                  <a:lnTo>
                    <a:pt x="13" y="26"/>
                  </a:lnTo>
                  <a:lnTo>
                    <a:pt x="13" y="25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7" y="23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1" y="18"/>
                  </a:lnTo>
                  <a:lnTo>
                    <a:pt x="22" y="18"/>
                  </a:lnTo>
                  <a:lnTo>
                    <a:pt x="22" y="17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4"/>
                  </a:lnTo>
                  <a:lnTo>
                    <a:pt x="32" y="12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2" y="9"/>
                  </a:lnTo>
                  <a:lnTo>
                    <a:pt x="32" y="6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2" name="Freeform 219">
              <a:extLst>
                <a:ext uri="{FF2B5EF4-FFF2-40B4-BE49-F238E27FC236}">
                  <a16:creationId xmlns:a16="http://schemas.microsoft.com/office/drawing/2014/main" id="{251895B0-85D0-4B3C-8723-F39135BCD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5608" y="2573908"/>
              <a:ext cx="202719" cy="95512"/>
            </a:xfrm>
            <a:custGeom>
              <a:avLst/>
              <a:gdLst>
                <a:gd name="T0" fmla="*/ 61 w 104"/>
                <a:gd name="T1" fmla="*/ 2 h 49"/>
                <a:gd name="T2" fmla="*/ 61 w 104"/>
                <a:gd name="T3" fmla="*/ 0 h 49"/>
                <a:gd name="T4" fmla="*/ 66 w 104"/>
                <a:gd name="T5" fmla="*/ 2 h 49"/>
                <a:gd name="T6" fmla="*/ 69 w 104"/>
                <a:gd name="T7" fmla="*/ 3 h 49"/>
                <a:gd name="T8" fmla="*/ 72 w 104"/>
                <a:gd name="T9" fmla="*/ 6 h 49"/>
                <a:gd name="T10" fmla="*/ 79 w 104"/>
                <a:gd name="T11" fmla="*/ 11 h 49"/>
                <a:gd name="T12" fmla="*/ 85 w 104"/>
                <a:gd name="T13" fmla="*/ 9 h 49"/>
                <a:gd name="T14" fmla="*/ 90 w 104"/>
                <a:gd name="T15" fmla="*/ 11 h 49"/>
                <a:gd name="T16" fmla="*/ 94 w 104"/>
                <a:gd name="T17" fmla="*/ 11 h 49"/>
                <a:gd name="T18" fmla="*/ 96 w 104"/>
                <a:gd name="T19" fmla="*/ 14 h 49"/>
                <a:gd name="T20" fmla="*/ 99 w 104"/>
                <a:gd name="T21" fmla="*/ 17 h 49"/>
                <a:gd name="T22" fmla="*/ 98 w 104"/>
                <a:gd name="T23" fmla="*/ 19 h 49"/>
                <a:gd name="T24" fmla="*/ 96 w 104"/>
                <a:gd name="T25" fmla="*/ 25 h 49"/>
                <a:gd name="T26" fmla="*/ 99 w 104"/>
                <a:gd name="T27" fmla="*/ 25 h 49"/>
                <a:gd name="T28" fmla="*/ 101 w 104"/>
                <a:gd name="T29" fmla="*/ 28 h 49"/>
                <a:gd name="T30" fmla="*/ 102 w 104"/>
                <a:gd name="T31" fmla="*/ 31 h 49"/>
                <a:gd name="T32" fmla="*/ 104 w 104"/>
                <a:gd name="T33" fmla="*/ 36 h 49"/>
                <a:gd name="T34" fmla="*/ 104 w 104"/>
                <a:gd name="T35" fmla="*/ 39 h 49"/>
                <a:gd name="T36" fmla="*/ 101 w 104"/>
                <a:gd name="T37" fmla="*/ 41 h 49"/>
                <a:gd name="T38" fmla="*/ 96 w 104"/>
                <a:gd name="T39" fmla="*/ 46 h 49"/>
                <a:gd name="T40" fmla="*/ 93 w 104"/>
                <a:gd name="T41" fmla="*/ 46 h 49"/>
                <a:gd name="T42" fmla="*/ 87 w 104"/>
                <a:gd name="T43" fmla="*/ 46 h 49"/>
                <a:gd name="T44" fmla="*/ 82 w 104"/>
                <a:gd name="T45" fmla="*/ 49 h 49"/>
                <a:gd name="T46" fmla="*/ 79 w 104"/>
                <a:gd name="T47" fmla="*/ 49 h 49"/>
                <a:gd name="T48" fmla="*/ 74 w 104"/>
                <a:gd name="T49" fmla="*/ 44 h 49"/>
                <a:gd name="T50" fmla="*/ 68 w 104"/>
                <a:gd name="T51" fmla="*/ 41 h 49"/>
                <a:gd name="T52" fmla="*/ 60 w 104"/>
                <a:gd name="T53" fmla="*/ 38 h 49"/>
                <a:gd name="T54" fmla="*/ 57 w 104"/>
                <a:gd name="T55" fmla="*/ 35 h 49"/>
                <a:gd name="T56" fmla="*/ 52 w 104"/>
                <a:gd name="T57" fmla="*/ 36 h 49"/>
                <a:gd name="T58" fmla="*/ 46 w 104"/>
                <a:gd name="T59" fmla="*/ 36 h 49"/>
                <a:gd name="T60" fmla="*/ 39 w 104"/>
                <a:gd name="T61" fmla="*/ 36 h 49"/>
                <a:gd name="T62" fmla="*/ 31 w 104"/>
                <a:gd name="T63" fmla="*/ 36 h 49"/>
                <a:gd name="T64" fmla="*/ 28 w 104"/>
                <a:gd name="T65" fmla="*/ 35 h 49"/>
                <a:gd name="T66" fmla="*/ 20 w 104"/>
                <a:gd name="T67" fmla="*/ 35 h 49"/>
                <a:gd name="T68" fmla="*/ 11 w 104"/>
                <a:gd name="T69" fmla="*/ 36 h 49"/>
                <a:gd name="T70" fmla="*/ 1 w 104"/>
                <a:gd name="T71" fmla="*/ 41 h 49"/>
                <a:gd name="T72" fmla="*/ 1 w 104"/>
                <a:gd name="T73" fmla="*/ 25 h 49"/>
                <a:gd name="T74" fmla="*/ 6 w 104"/>
                <a:gd name="T75" fmla="*/ 19 h 49"/>
                <a:gd name="T76" fmla="*/ 11 w 104"/>
                <a:gd name="T77" fmla="*/ 9 h 49"/>
                <a:gd name="T78" fmla="*/ 23 w 104"/>
                <a:gd name="T79" fmla="*/ 6 h 49"/>
                <a:gd name="T80" fmla="*/ 30 w 104"/>
                <a:gd name="T81" fmla="*/ 14 h 49"/>
                <a:gd name="T82" fmla="*/ 39 w 104"/>
                <a:gd name="T83" fmla="*/ 22 h 49"/>
                <a:gd name="T84" fmla="*/ 47 w 104"/>
                <a:gd name="T85" fmla="*/ 19 h 49"/>
                <a:gd name="T86" fmla="*/ 49 w 104"/>
                <a:gd name="T87" fmla="*/ 8 h 49"/>
                <a:gd name="T88" fmla="*/ 49 w 104"/>
                <a:gd name="T89" fmla="*/ 3 h 49"/>
                <a:gd name="T90" fmla="*/ 57 w 104"/>
                <a:gd name="T91" fmla="*/ 2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4" h="49">
                  <a:moveTo>
                    <a:pt x="60" y="0"/>
                  </a:moveTo>
                  <a:lnTo>
                    <a:pt x="61" y="0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6" y="2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69" y="3"/>
                  </a:lnTo>
                  <a:lnTo>
                    <a:pt x="72" y="5"/>
                  </a:lnTo>
                  <a:lnTo>
                    <a:pt x="72" y="5"/>
                  </a:lnTo>
                  <a:lnTo>
                    <a:pt x="72" y="6"/>
                  </a:lnTo>
                  <a:lnTo>
                    <a:pt x="76" y="8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1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7" y="9"/>
                  </a:lnTo>
                  <a:lnTo>
                    <a:pt x="88" y="9"/>
                  </a:lnTo>
                  <a:lnTo>
                    <a:pt x="90" y="11"/>
                  </a:lnTo>
                  <a:lnTo>
                    <a:pt x="91" y="11"/>
                  </a:lnTo>
                  <a:lnTo>
                    <a:pt x="93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3"/>
                  </a:lnTo>
                  <a:lnTo>
                    <a:pt x="96" y="14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7"/>
                  </a:lnTo>
                  <a:lnTo>
                    <a:pt x="99" y="17"/>
                  </a:lnTo>
                  <a:lnTo>
                    <a:pt x="99" y="19"/>
                  </a:lnTo>
                  <a:lnTo>
                    <a:pt x="98" y="19"/>
                  </a:lnTo>
                  <a:lnTo>
                    <a:pt x="98" y="20"/>
                  </a:lnTo>
                  <a:lnTo>
                    <a:pt x="98" y="22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7"/>
                  </a:lnTo>
                  <a:lnTo>
                    <a:pt x="101" y="28"/>
                  </a:lnTo>
                  <a:lnTo>
                    <a:pt x="101" y="30"/>
                  </a:lnTo>
                  <a:lnTo>
                    <a:pt x="102" y="30"/>
                  </a:lnTo>
                  <a:lnTo>
                    <a:pt x="102" y="31"/>
                  </a:lnTo>
                  <a:lnTo>
                    <a:pt x="104" y="31"/>
                  </a:lnTo>
                  <a:lnTo>
                    <a:pt x="104" y="35"/>
                  </a:lnTo>
                  <a:lnTo>
                    <a:pt x="104" y="36"/>
                  </a:lnTo>
                  <a:lnTo>
                    <a:pt x="104" y="38"/>
                  </a:lnTo>
                  <a:lnTo>
                    <a:pt x="104" y="38"/>
                  </a:lnTo>
                  <a:lnTo>
                    <a:pt x="104" y="39"/>
                  </a:lnTo>
                  <a:lnTo>
                    <a:pt x="104" y="39"/>
                  </a:lnTo>
                  <a:lnTo>
                    <a:pt x="102" y="39"/>
                  </a:lnTo>
                  <a:lnTo>
                    <a:pt x="101" y="41"/>
                  </a:lnTo>
                  <a:lnTo>
                    <a:pt x="98" y="44"/>
                  </a:lnTo>
                  <a:lnTo>
                    <a:pt x="96" y="44"/>
                  </a:lnTo>
                  <a:lnTo>
                    <a:pt x="96" y="46"/>
                  </a:lnTo>
                  <a:lnTo>
                    <a:pt x="96" y="47"/>
                  </a:lnTo>
                  <a:lnTo>
                    <a:pt x="94" y="46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88" y="46"/>
                  </a:lnTo>
                  <a:lnTo>
                    <a:pt x="87" y="46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0" y="49"/>
                  </a:lnTo>
                  <a:lnTo>
                    <a:pt x="79" y="49"/>
                  </a:lnTo>
                  <a:lnTo>
                    <a:pt x="77" y="47"/>
                  </a:lnTo>
                  <a:lnTo>
                    <a:pt x="76" y="46"/>
                  </a:lnTo>
                  <a:lnTo>
                    <a:pt x="74" y="44"/>
                  </a:lnTo>
                  <a:lnTo>
                    <a:pt x="72" y="44"/>
                  </a:lnTo>
                  <a:lnTo>
                    <a:pt x="71" y="42"/>
                  </a:lnTo>
                  <a:lnTo>
                    <a:pt x="68" y="41"/>
                  </a:lnTo>
                  <a:lnTo>
                    <a:pt x="66" y="39"/>
                  </a:lnTo>
                  <a:lnTo>
                    <a:pt x="61" y="39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55" y="35"/>
                  </a:lnTo>
                  <a:lnTo>
                    <a:pt x="53" y="35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49" y="36"/>
                  </a:lnTo>
                  <a:lnTo>
                    <a:pt x="46" y="36"/>
                  </a:lnTo>
                  <a:lnTo>
                    <a:pt x="44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8" y="36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28" y="35"/>
                  </a:lnTo>
                  <a:lnTo>
                    <a:pt x="28" y="35"/>
                  </a:lnTo>
                  <a:lnTo>
                    <a:pt x="27" y="35"/>
                  </a:lnTo>
                  <a:lnTo>
                    <a:pt x="23" y="35"/>
                  </a:lnTo>
                  <a:lnTo>
                    <a:pt x="20" y="35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5" y="38"/>
                  </a:lnTo>
                  <a:lnTo>
                    <a:pt x="1" y="41"/>
                  </a:lnTo>
                  <a:lnTo>
                    <a:pt x="0" y="38"/>
                  </a:lnTo>
                  <a:lnTo>
                    <a:pt x="1" y="30"/>
                  </a:lnTo>
                  <a:lnTo>
                    <a:pt x="1" y="25"/>
                  </a:lnTo>
                  <a:lnTo>
                    <a:pt x="5" y="24"/>
                  </a:lnTo>
                  <a:lnTo>
                    <a:pt x="6" y="22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8" y="16"/>
                  </a:lnTo>
                  <a:lnTo>
                    <a:pt x="11" y="9"/>
                  </a:lnTo>
                  <a:lnTo>
                    <a:pt x="14" y="9"/>
                  </a:lnTo>
                  <a:lnTo>
                    <a:pt x="19" y="8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9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3" y="20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0"/>
                  </a:lnTo>
                  <a:lnTo>
                    <a:pt x="47" y="19"/>
                  </a:lnTo>
                  <a:lnTo>
                    <a:pt x="49" y="17"/>
                  </a:lnTo>
                  <a:lnTo>
                    <a:pt x="50" y="16"/>
                  </a:lnTo>
                  <a:lnTo>
                    <a:pt x="49" y="8"/>
                  </a:lnTo>
                  <a:lnTo>
                    <a:pt x="49" y="6"/>
                  </a:lnTo>
                  <a:lnTo>
                    <a:pt x="49" y="3"/>
                  </a:lnTo>
                  <a:lnTo>
                    <a:pt x="49" y="3"/>
                  </a:lnTo>
                  <a:lnTo>
                    <a:pt x="50" y="3"/>
                  </a:lnTo>
                  <a:lnTo>
                    <a:pt x="55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6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3" name="Freeform 220">
              <a:extLst>
                <a:ext uri="{FF2B5EF4-FFF2-40B4-BE49-F238E27FC236}">
                  <a16:creationId xmlns:a16="http://schemas.microsoft.com/office/drawing/2014/main" id="{76EE51CB-FA4C-439B-887C-CB83ECE7D0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4830" y="2877987"/>
              <a:ext cx="21442" cy="27289"/>
            </a:xfrm>
            <a:custGeom>
              <a:avLst/>
              <a:gdLst>
                <a:gd name="T0" fmla="*/ 5 w 11"/>
                <a:gd name="T1" fmla="*/ 0 h 14"/>
                <a:gd name="T2" fmla="*/ 5 w 11"/>
                <a:gd name="T3" fmla="*/ 1 h 14"/>
                <a:gd name="T4" fmla="*/ 6 w 11"/>
                <a:gd name="T5" fmla="*/ 1 h 14"/>
                <a:gd name="T6" fmla="*/ 6 w 11"/>
                <a:gd name="T7" fmla="*/ 1 h 14"/>
                <a:gd name="T8" fmla="*/ 6 w 11"/>
                <a:gd name="T9" fmla="*/ 1 h 14"/>
                <a:gd name="T10" fmla="*/ 6 w 11"/>
                <a:gd name="T11" fmla="*/ 1 h 14"/>
                <a:gd name="T12" fmla="*/ 6 w 11"/>
                <a:gd name="T13" fmla="*/ 3 h 14"/>
                <a:gd name="T14" fmla="*/ 6 w 11"/>
                <a:gd name="T15" fmla="*/ 5 h 14"/>
                <a:gd name="T16" fmla="*/ 8 w 11"/>
                <a:gd name="T17" fmla="*/ 5 h 14"/>
                <a:gd name="T18" fmla="*/ 8 w 11"/>
                <a:gd name="T19" fmla="*/ 6 h 14"/>
                <a:gd name="T20" fmla="*/ 10 w 11"/>
                <a:gd name="T21" fmla="*/ 6 h 14"/>
                <a:gd name="T22" fmla="*/ 11 w 11"/>
                <a:gd name="T23" fmla="*/ 8 h 14"/>
                <a:gd name="T24" fmla="*/ 11 w 11"/>
                <a:gd name="T25" fmla="*/ 8 h 14"/>
                <a:gd name="T26" fmla="*/ 11 w 11"/>
                <a:gd name="T27" fmla="*/ 8 h 14"/>
                <a:gd name="T28" fmla="*/ 11 w 11"/>
                <a:gd name="T29" fmla="*/ 9 h 14"/>
                <a:gd name="T30" fmla="*/ 11 w 11"/>
                <a:gd name="T31" fmla="*/ 9 h 14"/>
                <a:gd name="T32" fmla="*/ 11 w 11"/>
                <a:gd name="T33" fmla="*/ 11 h 14"/>
                <a:gd name="T34" fmla="*/ 10 w 11"/>
                <a:gd name="T35" fmla="*/ 11 h 14"/>
                <a:gd name="T36" fmla="*/ 10 w 11"/>
                <a:gd name="T37" fmla="*/ 13 h 14"/>
                <a:gd name="T38" fmla="*/ 10 w 11"/>
                <a:gd name="T39" fmla="*/ 14 h 14"/>
                <a:gd name="T40" fmla="*/ 8 w 11"/>
                <a:gd name="T41" fmla="*/ 14 h 14"/>
                <a:gd name="T42" fmla="*/ 8 w 11"/>
                <a:gd name="T43" fmla="*/ 13 h 14"/>
                <a:gd name="T44" fmla="*/ 6 w 11"/>
                <a:gd name="T45" fmla="*/ 13 h 14"/>
                <a:gd name="T46" fmla="*/ 6 w 11"/>
                <a:gd name="T47" fmla="*/ 14 h 14"/>
                <a:gd name="T48" fmla="*/ 5 w 11"/>
                <a:gd name="T49" fmla="*/ 14 h 14"/>
                <a:gd name="T50" fmla="*/ 5 w 11"/>
                <a:gd name="T51" fmla="*/ 14 h 14"/>
                <a:gd name="T52" fmla="*/ 3 w 11"/>
                <a:gd name="T53" fmla="*/ 14 h 14"/>
                <a:gd name="T54" fmla="*/ 3 w 11"/>
                <a:gd name="T55" fmla="*/ 14 h 14"/>
                <a:gd name="T56" fmla="*/ 3 w 11"/>
                <a:gd name="T57" fmla="*/ 13 h 14"/>
                <a:gd name="T58" fmla="*/ 2 w 11"/>
                <a:gd name="T59" fmla="*/ 13 h 14"/>
                <a:gd name="T60" fmla="*/ 2 w 11"/>
                <a:gd name="T61" fmla="*/ 13 h 14"/>
                <a:gd name="T62" fmla="*/ 2 w 11"/>
                <a:gd name="T63" fmla="*/ 13 h 14"/>
                <a:gd name="T64" fmla="*/ 2 w 11"/>
                <a:gd name="T65" fmla="*/ 11 h 14"/>
                <a:gd name="T66" fmla="*/ 2 w 11"/>
                <a:gd name="T67" fmla="*/ 11 h 14"/>
                <a:gd name="T68" fmla="*/ 3 w 11"/>
                <a:gd name="T69" fmla="*/ 11 h 14"/>
                <a:gd name="T70" fmla="*/ 2 w 11"/>
                <a:gd name="T71" fmla="*/ 9 h 14"/>
                <a:gd name="T72" fmla="*/ 2 w 11"/>
                <a:gd name="T73" fmla="*/ 8 h 14"/>
                <a:gd name="T74" fmla="*/ 0 w 11"/>
                <a:gd name="T75" fmla="*/ 8 h 14"/>
                <a:gd name="T76" fmla="*/ 0 w 11"/>
                <a:gd name="T77" fmla="*/ 6 h 14"/>
                <a:gd name="T78" fmla="*/ 0 w 11"/>
                <a:gd name="T79" fmla="*/ 6 h 14"/>
                <a:gd name="T80" fmla="*/ 0 w 11"/>
                <a:gd name="T81" fmla="*/ 6 h 14"/>
                <a:gd name="T82" fmla="*/ 0 w 11"/>
                <a:gd name="T83" fmla="*/ 5 h 14"/>
                <a:gd name="T84" fmla="*/ 2 w 11"/>
                <a:gd name="T85" fmla="*/ 5 h 14"/>
                <a:gd name="T86" fmla="*/ 2 w 11"/>
                <a:gd name="T87" fmla="*/ 3 h 14"/>
                <a:gd name="T88" fmla="*/ 3 w 11"/>
                <a:gd name="T89" fmla="*/ 1 h 14"/>
                <a:gd name="T90" fmla="*/ 5 w 11"/>
                <a:gd name="T9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14">
                  <a:moveTo>
                    <a:pt x="5" y="0"/>
                  </a:move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10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3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3" y="11"/>
                  </a:lnTo>
                  <a:lnTo>
                    <a:pt x="2" y="9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4" name="Freeform 221">
              <a:extLst>
                <a:ext uri="{FF2B5EF4-FFF2-40B4-BE49-F238E27FC236}">
                  <a16:creationId xmlns:a16="http://schemas.microsoft.com/office/drawing/2014/main" id="{95A7D2AB-B0B6-41AD-AD2A-A4A3F6D9BB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51709" y="2642132"/>
              <a:ext cx="165684" cy="97461"/>
            </a:xfrm>
            <a:custGeom>
              <a:avLst/>
              <a:gdLst>
                <a:gd name="T0" fmla="*/ 3 w 85"/>
                <a:gd name="T1" fmla="*/ 19 h 50"/>
                <a:gd name="T2" fmla="*/ 0 w 85"/>
                <a:gd name="T3" fmla="*/ 22 h 50"/>
                <a:gd name="T4" fmla="*/ 3 w 85"/>
                <a:gd name="T5" fmla="*/ 15 h 50"/>
                <a:gd name="T6" fmla="*/ 59 w 85"/>
                <a:gd name="T7" fmla="*/ 0 h 50"/>
                <a:gd name="T8" fmla="*/ 63 w 85"/>
                <a:gd name="T9" fmla="*/ 4 h 50"/>
                <a:gd name="T10" fmla="*/ 73 w 85"/>
                <a:gd name="T11" fmla="*/ 7 h 50"/>
                <a:gd name="T12" fmla="*/ 78 w 85"/>
                <a:gd name="T13" fmla="*/ 11 h 50"/>
                <a:gd name="T14" fmla="*/ 82 w 85"/>
                <a:gd name="T15" fmla="*/ 14 h 50"/>
                <a:gd name="T16" fmla="*/ 82 w 85"/>
                <a:gd name="T17" fmla="*/ 17 h 50"/>
                <a:gd name="T18" fmla="*/ 81 w 85"/>
                <a:gd name="T19" fmla="*/ 20 h 50"/>
                <a:gd name="T20" fmla="*/ 85 w 85"/>
                <a:gd name="T21" fmla="*/ 22 h 50"/>
                <a:gd name="T22" fmla="*/ 84 w 85"/>
                <a:gd name="T23" fmla="*/ 23 h 50"/>
                <a:gd name="T24" fmla="*/ 79 w 85"/>
                <a:gd name="T25" fmla="*/ 25 h 50"/>
                <a:gd name="T26" fmla="*/ 78 w 85"/>
                <a:gd name="T27" fmla="*/ 26 h 50"/>
                <a:gd name="T28" fmla="*/ 74 w 85"/>
                <a:gd name="T29" fmla="*/ 28 h 50"/>
                <a:gd name="T30" fmla="*/ 71 w 85"/>
                <a:gd name="T31" fmla="*/ 33 h 50"/>
                <a:gd name="T32" fmla="*/ 71 w 85"/>
                <a:gd name="T33" fmla="*/ 36 h 50"/>
                <a:gd name="T34" fmla="*/ 68 w 85"/>
                <a:gd name="T35" fmla="*/ 41 h 50"/>
                <a:gd name="T36" fmla="*/ 70 w 85"/>
                <a:gd name="T37" fmla="*/ 41 h 50"/>
                <a:gd name="T38" fmla="*/ 71 w 85"/>
                <a:gd name="T39" fmla="*/ 44 h 50"/>
                <a:gd name="T40" fmla="*/ 70 w 85"/>
                <a:gd name="T41" fmla="*/ 45 h 50"/>
                <a:gd name="T42" fmla="*/ 68 w 85"/>
                <a:gd name="T43" fmla="*/ 44 h 50"/>
                <a:gd name="T44" fmla="*/ 66 w 85"/>
                <a:gd name="T45" fmla="*/ 42 h 50"/>
                <a:gd name="T46" fmla="*/ 63 w 85"/>
                <a:gd name="T47" fmla="*/ 44 h 50"/>
                <a:gd name="T48" fmla="*/ 59 w 85"/>
                <a:gd name="T49" fmla="*/ 45 h 50"/>
                <a:gd name="T50" fmla="*/ 57 w 85"/>
                <a:gd name="T51" fmla="*/ 48 h 50"/>
                <a:gd name="T52" fmla="*/ 51 w 85"/>
                <a:gd name="T53" fmla="*/ 50 h 50"/>
                <a:gd name="T54" fmla="*/ 48 w 85"/>
                <a:gd name="T55" fmla="*/ 48 h 50"/>
                <a:gd name="T56" fmla="*/ 44 w 85"/>
                <a:gd name="T57" fmla="*/ 48 h 50"/>
                <a:gd name="T58" fmla="*/ 38 w 85"/>
                <a:gd name="T59" fmla="*/ 48 h 50"/>
                <a:gd name="T60" fmla="*/ 38 w 85"/>
                <a:gd name="T61" fmla="*/ 45 h 50"/>
                <a:gd name="T62" fmla="*/ 35 w 85"/>
                <a:gd name="T63" fmla="*/ 42 h 50"/>
                <a:gd name="T64" fmla="*/ 32 w 85"/>
                <a:gd name="T65" fmla="*/ 42 h 50"/>
                <a:gd name="T66" fmla="*/ 30 w 85"/>
                <a:gd name="T67" fmla="*/ 41 h 50"/>
                <a:gd name="T68" fmla="*/ 29 w 85"/>
                <a:gd name="T69" fmla="*/ 41 h 50"/>
                <a:gd name="T70" fmla="*/ 27 w 85"/>
                <a:gd name="T71" fmla="*/ 36 h 50"/>
                <a:gd name="T72" fmla="*/ 29 w 85"/>
                <a:gd name="T73" fmla="*/ 30 h 50"/>
                <a:gd name="T74" fmla="*/ 25 w 85"/>
                <a:gd name="T75" fmla="*/ 26 h 50"/>
                <a:gd name="T76" fmla="*/ 18 w 85"/>
                <a:gd name="T77" fmla="*/ 26 h 50"/>
                <a:gd name="T78" fmla="*/ 10 w 85"/>
                <a:gd name="T79" fmla="*/ 23 h 50"/>
                <a:gd name="T80" fmla="*/ 7 w 85"/>
                <a:gd name="T81" fmla="*/ 22 h 50"/>
                <a:gd name="T82" fmla="*/ 5 w 85"/>
                <a:gd name="T83" fmla="*/ 20 h 50"/>
                <a:gd name="T84" fmla="*/ 3 w 85"/>
                <a:gd name="T85" fmla="*/ 11 h 50"/>
                <a:gd name="T86" fmla="*/ 7 w 85"/>
                <a:gd name="T87" fmla="*/ 3 h 50"/>
                <a:gd name="T88" fmla="*/ 18 w 85"/>
                <a:gd name="T89" fmla="*/ 0 h 50"/>
                <a:gd name="T90" fmla="*/ 25 w 85"/>
                <a:gd name="T91" fmla="*/ 0 h 50"/>
                <a:gd name="T92" fmla="*/ 30 w 85"/>
                <a:gd name="T93" fmla="*/ 0 h 50"/>
                <a:gd name="T94" fmla="*/ 33 w 85"/>
                <a:gd name="T95" fmla="*/ 0 h 50"/>
                <a:gd name="T96" fmla="*/ 43 w 85"/>
                <a:gd name="T97" fmla="*/ 1 h 50"/>
                <a:gd name="T98" fmla="*/ 51 w 85"/>
                <a:gd name="T99" fmla="*/ 1 h 50"/>
                <a:gd name="T100" fmla="*/ 55 w 85"/>
                <a:gd name="T10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5" h="50">
                  <a:moveTo>
                    <a:pt x="3" y="15"/>
                  </a:moveTo>
                  <a:lnTo>
                    <a:pt x="3" y="15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5"/>
                  </a:lnTo>
                  <a:lnTo>
                    <a:pt x="3" y="15"/>
                  </a:lnTo>
                  <a:close/>
                  <a:moveTo>
                    <a:pt x="59" y="0"/>
                  </a:moveTo>
                  <a:lnTo>
                    <a:pt x="59" y="0"/>
                  </a:lnTo>
                  <a:lnTo>
                    <a:pt x="59" y="1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8" y="4"/>
                  </a:lnTo>
                  <a:lnTo>
                    <a:pt x="70" y="6"/>
                  </a:lnTo>
                  <a:lnTo>
                    <a:pt x="73" y="7"/>
                  </a:lnTo>
                  <a:lnTo>
                    <a:pt x="74" y="9"/>
                  </a:lnTo>
                  <a:lnTo>
                    <a:pt x="76" y="9"/>
                  </a:lnTo>
                  <a:lnTo>
                    <a:pt x="78" y="11"/>
                  </a:lnTo>
                  <a:lnTo>
                    <a:pt x="79" y="12"/>
                  </a:lnTo>
                  <a:lnTo>
                    <a:pt x="81" y="14"/>
                  </a:lnTo>
                  <a:lnTo>
                    <a:pt x="82" y="14"/>
                  </a:lnTo>
                  <a:lnTo>
                    <a:pt x="84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1" y="20"/>
                  </a:lnTo>
                  <a:lnTo>
                    <a:pt x="81" y="20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2"/>
                  </a:lnTo>
                  <a:lnTo>
                    <a:pt x="85" y="23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79" y="25"/>
                  </a:lnTo>
                  <a:lnTo>
                    <a:pt x="78" y="25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28"/>
                  </a:lnTo>
                  <a:lnTo>
                    <a:pt x="76" y="28"/>
                  </a:lnTo>
                  <a:lnTo>
                    <a:pt x="74" y="28"/>
                  </a:lnTo>
                  <a:lnTo>
                    <a:pt x="73" y="30"/>
                  </a:lnTo>
                  <a:lnTo>
                    <a:pt x="71" y="31"/>
                  </a:lnTo>
                  <a:lnTo>
                    <a:pt x="71" y="33"/>
                  </a:lnTo>
                  <a:lnTo>
                    <a:pt x="71" y="34"/>
                  </a:lnTo>
                  <a:lnTo>
                    <a:pt x="71" y="36"/>
                  </a:lnTo>
                  <a:lnTo>
                    <a:pt x="71" y="36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70" y="41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0" y="45"/>
                  </a:lnTo>
                  <a:lnTo>
                    <a:pt x="68" y="45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2"/>
                  </a:lnTo>
                  <a:lnTo>
                    <a:pt x="66" y="42"/>
                  </a:lnTo>
                  <a:lnTo>
                    <a:pt x="65" y="42"/>
                  </a:lnTo>
                  <a:lnTo>
                    <a:pt x="65" y="42"/>
                  </a:lnTo>
                  <a:lnTo>
                    <a:pt x="63" y="44"/>
                  </a:lnTo>
                  <a:lnTo>
                    <a:pt x="62" y="44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7" y="47"/>
                  </a:lnTo>
                  <a:lnTo>
                    <a:pt x="57" y="48"/>
                  </a:lnTo>
                  <a:lnTo>
                    <a:pt x="55" y="48"/>
                  </a:lnTo>
                  <a:lnTo>
                    <a:pt x="52" y="48"/>
                  </a:lnTo>
                  <a:lnTo>
                    <a:pt x="51" y="50"/>
                  </a:lnTo>
                  <a:lnTo>
                    <a:pt x="49" y="48"/>
                  </a:lnTo>
                  <a:lnTo>
                    <a:pt x="49" y="48"/>
                  </a:lnTo>
                  <a:lnTo>
                    <a:pt x="48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1" y="48"/>
                  </a:lnTo>
                  <a:lnTo>
                    <a:pt x="40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8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37" y="44"/>
                  </a:lnTo>
                  <a:lnTo>
                    <a:pt x="35" y="42"/>
                  </a:lnTo>
                  <a:lnTo>
                    <a:pt x="33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0" y="41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7" y="37"/>
                  </a:lnTo>
                  <a:lnTo>
                    <a:pt x="27" y="36"/>
                  </a:lnTo>
                  <a:lnTo>
                    <a:pt x="27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19" y="26"/>
                  </a:lnTo>
                  <a:lnTo>
                    <a:pt x="18" y="26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8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9"/>
                  </a:lnTo>
                  <a:lnTo>
                    <a:pt x="5" y="15"/>
                  </a:lnTo>
                  <a:lnTo>
                    <a:pt x="3" y="11"/>
                  </a:lnTo>
                  <a:lnTo>
                    <a:pt x="3" y="7"/>
                  </a:lnTo>
                  <a:lnTo>
                    <a:pt x="3" y="6"/>
                  </a:lnTo>
                  <a:lnTo>
                    <a:pt x="7" y="3"/>
                  </a:lnTo>
                  <a:lnTo>
                    <a:pt x="11" y="1"/>
                  </a:lnTo>
                  <a:lnTo>
                    <a:pt x="13" y="1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2" y="0"/>
                  </a:lnTo>
                  <a:lnTo>
                    <a:pt x="25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3" y="1"/>
                  </a:lnTo>
                  <a:lnTo>
                    <a:pt x="46" y="1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5" name="Freeform 222">
              <a:extLst>
                <a:ext uri="{FF2B5EF4-FFF2-40B4-BE49-F238E27FC236}">
                  <a16:creationId xmlns:a16="http://schemas.microsoft.com/office/drawing/2014/main" id="{BF664831-71BD-4F64-B952-52A4BE276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7139" y="5238494"/>
              <a:ext cx="64325" cy="62375"/>
            </a:xfrm>
            <a:custGeom>
              <a:avLst/>
              <a:gdLst>
                <a:gd name="T0" fmla="*/ 22 w 33"/>
                <a:gd name="T1" fmla="*/ 0 h 32"/>
                <a:gd name="T2" fmla="*/ 24 w 33"/>
                <a:gd name="T3" fmla="*/ 2 h 32"/>
                <a:gd name="T4" fmla="*/ 25 w 33"/>
                <a:gd name="T5" fmla="*/ 4 h 32"/>
                <a:gd name="T6" fmla="*/ 29 w 33"/>
                <a:gd name="T7" fmla="*/ 5 h 32"/>
                <a:gd name="T8" fmla="*/ 32 w 33"/>
                <a:gd name="T9" fmla="*/ 8 h 32"/>
                <a:gd name="T10" fmla="*/ 33 w 33"/>
                <a:gd name="T11" fmla="*/ 10 h 32"/>
                <a:gd name="T12" fmla="*/ 33 w 33"/>
                <a:gd name="T13" fmla="*/ 12 h 32"/>
                <a:gd name="T14" fmla="*/ 33 w 33"/>
                <a:gd name="T15" fmla="*/ 13 h 32"/>
                <a:gd name="T16" fmla="*/ 32 w 33"/>
                <a:gd name="T17" fmla="*/ 16 h 32"/>
                <a:gd name="T18" fmla="*/ 30 w 33"/>
                <a:gd name="T19" fmla="*/ 18 h 32"/>
                <a:gd name="T20" fmla="*/ 30 w 33"/>
                <a:gd name="T21" fmla="*/ 21 h 32"/>
                <a:gd name="T22" fmla="*/ 27 w 33"/>
                <a:gd name="T23" fmla="*/ 23 h 32"/>
                <a:gd name="T24" fmla="*/ 24 w 33"/>
                <a:gd name="T25" fmla="*/ 24 h 32"/>
                <a:gd name="T26" fmla="*/ 22 w 33"/>
                <a:gd name="T27" fmla="*/ 24 h 32"/>
                <a:gd name="T28" fmla="*/ 21 w 33"/>
                <a:gd name="T29" fmla="*/ 24 h 32"/>
                <a:gd name="T30" fmla="*/ 19 w 33"/>
                <a:gd name="T31" fmla="*/ 24 h 32"/>
                <a:gd name="T32" fmla="*/ 16 w 33"/>
                <a:gd name="T33" fmla="*/ 29 h 32"/>
                <a:gd name="T34" fmla="*/ 16 w 33"/>
                <a:gd name="T35" fmla="*/ 30 h 32"/>
                <a:gd name="T36" fmla="*/ 14 w 33"/>
                <a:gd name="T37" fmla="*/ 32 h 32"/>
                <a:gd name="T38" fmla="*/ 13 w 33"/>
                <a:gd name="T39" fmla="*/ 32 h 32"/>
                <a:gd name="T40" fmla="*/ 8 w 33"/>
                <a:gd name="T41" fmla="*/ 30 h 32"/>
                <a:gd name="T42" fmla="*/ 6 w 33"/>
                <a:gd name="T43" fmla="*/ 29 h 32"/>
                <a:gd name="T44" fmla="*/ 6 w 33"/>
                <a:gd name="T45" fmla="*/ 27 h 32"/>
                <a:gd name="T46" fmla="*/ 5 w 33"/>
                <a:gd name="T47" fmla="*/ 27 h 32"/>
                <a:gd name="T48" fmla="*/ 5 w 33"/>
                <a:gd name="T49" fmla="*/ 27 h 32"/>
                <a:gd name="T50" fmla="*/ 5 w 33"/>
                <a:gd name="T51" fmla="*/ 24 h 32"/>
                <a:gd name="T52" fmla="*/ 3 w 33"/>
                <a:gd name="T53" fmla="*/ 23 h 32"/>
                <a:gd name="T54" fmla="*/ 2 w 33"/>
                <a:gd name="T55" fmla="*/ 19 h 32"/>
                <a:gd name="T56" fmla="*/ 0 w 33"/>
                <a:gd name="T57" fmla="*/ 16 h 32"/>
                <a:gd name="T58" fmla="*/ 0 w 33"/>
                <a:gd name="T59" fmla="*/ 16 h 32"/>
                <a:gd name="T60" fmla="*/ 3 w 33"/>
                <a:gd name="T61" fmla="*/ 15 h 32"/>
                <a:gd name="T62" fmla="*/ 5 w 33"/>
                <a:gd name="T63" fmla="*/ 12 h 32"/>
                <a:gd name="T64" fmla="*/ 6 w 33"/>
                <a:gd name="T65" fmla="*/ 12 h 32"/>
                <a:gd name="T66" fmla="*/ 8 w 33"/>
                <a:gd name="T67" fmla="*/ 8 h 32"/>
                <a:gd name="T68" fmla="*/ 10 w 33"/>
                <a:gd name="T69" fmla="*/ 5 h 32"/>
                <a:gd name="T70" fmla="*/ 13 w 33"/>
                <a:gd name="T71" fmla="*/ 5 h 32"/>
                <a:gd name="T72" fmla="*/ 17 w 33"/>
                <a:gd name="T73" fmla="*/ 2 h 32"/>
                <a:gd name="T74" fmla="*/ 22 w 33"/>
                <a:gd name="T7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" h="32">
                  <a:moveTo>
                    <a:pt x="22" y="0"/>
                  </a:moveTo>
                  <a:lnTo>
                    <a:pt x="22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5" y="2"/>
                  </a:lnTo>
                  <a:lnTo>
                    <a:pt x="25" y="4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0" y="19"/>
                  </a:lnTo>
                  <a:lnTo>
                    <a:pt x="30" y="21"/>
                  </a:lnTo>
                  <a:lnTo>
                    <a:pt x="29" y="23"/>
                  </a:lnTo>
                  <a:lnTo>
                    <a:pt x="27" y="23"/>
                  </a:lnTo>
                  <a:lnTo>
                    <a:pt x="27" y="23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1" y="24"/>
                  </a:lnTo>
                  <a:lnTo>
                    <a:pt x="21" y="24"/>
                  </a:lnTo>
                  <a:lnTo>
                    <a:pt x="19" y="24"/>
                  </a:lnTo>
                  <a:lnTo>
                    <a:pt x="17" y="26"/>
                  </a:lnTo>
                  <a:lnTo>
                    <a:pt x="16" y="29"/>
                  </a:lnTo>
                  <a:lnTo>
                    <a:pt x="16" y="29"/>
                  </a:lnTo>
                  <a:lnTo>
                    <a:pt x="16" y="30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3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3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6" name="Freeform 223">
              <a:extLst>
                <a:ext uri="{FF2B5EF4-FFF2-40B4-BE49-F238E27FC236}">
                  <a16:creationId xmlns:a16="http://schemas.microsoft.com/office/drawing/2014/main" id="{FBFA1DA3-FF48-4292-98C4-B2840089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5439474" y="4176168"/>
              <a:ext cx="116953" cy="116953"/>
            </a:xfrm>
            <a:custGeom>
              <a:avLst/>
              <a:gdLst>
                <a:gd name="T0" fmla="*/ 27 w 60"/>
                <a:gd name="T1" fmla="*/ 2 h 60"/>
                <a:gd name="T2" fmla="*/ 27 w 60"/>
                <a:gd name="T3" fmla="*/ 2 h 60"/>
                <a:gd name="T4" fmla="*/ 28 w 60"/>
                <a:gd name="T5" fmla="*/ 2 h 60"/>
                <a:gd name="T6" fmla="*/ 30 w 60"/>
                <a:gd name="T7" fmla="*/ 5 h 60"/>
                <a:gd name="T8" fmla="*/ 30 w 60"/>
                <a:gd name="T9" fmla="*/ 7 h 60"/>
                <a:gd name="T10" fmla="*/ 30 w 60"/>
                <a:gd name="T11" fmla="*/ 8 h 60"/>
                <a:gd name="T12" fmla="*/ 31 w 60"/>
                <a:gd name="T13" fmla="*/ 11 h 60"/>
                <a:gd name="T14" fmla="*/ 31 w 60"/>
                <a:gd name="T15" fmla="*/ 15 h 60"/>
                <a:gd name="T16" fmla="*/ 30 w 60"/>
                <a:gd name="T17" fmla="*/ 16 h 60"/>
                <a:gd name="T18" fmla="*/ 31 w 60"/>
                <a:gd name="T19" fmla="*/ 16 h 60"/>
                <a:gd name="T20" fmla="*/ 35 w 60"/>
                <a:gd name="T21" fmla="*/ 19 h 60"/>
                <a:gd name="T22" fmla="*/ 36 w 60"/>
                <a:gd name="T23" fmla="*/ 19 h 60"/>
                <a:gd name="T24" fmla="*/ 38 w 60"/>
                <a:gd name="T25" fmla="*/ 19 h 60"/>
                <a:gd name="T26" fmla="*/ 39 w 60"/>
                <a:gd name="T27" fmla="*/ 18 h 60"/>
                <a:gd name="T28" fmla="*/ 41 w 60"/>
                <a:gd name="T29" fmla="*/ 15 h 60"/>
                <a:gd name="T30" fmla="*/ 41 w 60"/>
                <a:gd name="T31" fmla="*/ 13 h 60"/>
                <a:gd name="T32" fmla="*/ 42 w 60"/>
                <a:gd name="T33" fmla="*/ 13 h 60"/>
                <a:gd name="T34" fmla="*/ 44 w 60"/>
                <a:gd name="T35" fmla="*/ 15 h 60"/>
                <a:gd name="T36" fmla="*/ 47 w 60"/>
                <a:gd name="T37" fmla="*/ 22 h 60"/>
                <a:gd name="T38" fmla="*/ 46 w 60"/>
                <a:gd name="T39" fmla="*/ 24 h 60"/>
                <a:gd name="T40" fmla="*/ 42 w 60"/>
                <a:gd name="T41" fmla="*/ 30 h 60"/>
                <a:gd name="T42" fmla="*/ 44 w 60"/>
                <a:gd name="T43" fmla="*/ 30 h 60"/>
                <a:gd name="T44" fmla="*/ 46 w 60"/>
                <a:gd name="T45" fmla="*/ 32 h 60"/>
                <a:gd name="T46" fmla="*/ 49 w 60"/>
                <a:gd name="T47" fmla="*/ 33 h 60"/>
                <a:gd name="T48" fmla="*/ 52 w 60"/>
                <a:gd name="T49" fmla="*/ 33 h 60"/>
                <a:gd name="T50" fmla="*/ 54 w 60"/>
                <a:gd name="T51" fmla="*/ 37 h 60"/>
                <a:gd name="T52" fmla="*/ 57 w 60"/>
                <a:gd name="T53" fmla="*/ 38 h 60"/>
                <a:gd name="T54" fmla="*/ 58 w 60"/>
                <a:gd name="T55" fmla="*/ 40 h 60"/>
                <a:gd name="T56" fmla="*/ 60 w 60"/>
                <a:gd name="T57" fmla="*/ 43 h 60"/>
                <a:gd name="T58" fmla="*/ 60 w 60"/>
                <a:gd name="T59" fmla="*/ 48 h 60"/>
                <a:gd name="T60" fmla="*/ 58 w 60"/>
                <a:gd name="T61" fmla="*/ 49 h 60"/>
                <a:gd name="T62" fmla="*/ 57 w 60"/>
                <a:gd name="T63" fmla="*/ 52 h 60"/>
                <a:gd name="T64" fmla="*/ 57 w 60"/>
                <a:gd name="T65" fmla="*/ 60 h 60"/>
                <a:gd name="T66" fmla="*/ 50 w 60"/>
                <a:gd name="T67" fmla="*/ 59 h 60"/>
                <a:gd name="T68" fmla="*/ 31 w 60"/>
                <a:gd name="T69" fmla="*/ 48 h 60"/>
                <a:gd name="T70" fmla="*/ 16 w 60"/>
                <a:gd name="T71" fmla="*/ 35 h 60"/>
                <a:gd name="T72" fmla="*/ 11 w 60"/>
                <a:gd name="T73" fmla="*/ 33 h 60"/>
                <a:gd name="T74" fmla="*/ 3 w 60"/>
                <a:gd name="T75" fmla="*/ 27 h 60"/>
                <a:gd name="T76" fmla="*/ 3 w 60"/>
                <a:gd name="T77" fmla="*/ 21 h 60"/>
                <a:gd name="T78" fmla="*/ 6 w 60"/>
                <a:gd name="T79" fmla="*/ 18 h 60"/>
                <a:gd name="T80" fmla="*/ 13 w 60"/>
                <a:gd name="T81" fmla="*/ 11 h 60"/>
                <a:gd name="T82" fmla="*/ 14 w 60"/>
                <a:gd name="T83" fmla="*/ 7 h 60"/>
                <a:gd name="T84" fmla="*/ 17 w 60"/>
                <a:gd name="T85" fmla="*/ 5 h 60"/>
                <a:gd name="T86" fmla="*/ 19 w 60"/>
                <a:gd name="T87" fmla="*/ 2 h 60"/>
                <a:gd name="T88" fmla="*/ 20 w 60"/>
                <a:gd name="T89" fmla="*/ 0 h 60"/>
                <a:gd name="T90" fmla="*/ 25 w 60"/>
                <a:gd name="T9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" h="60">
                  <a:moveTo>
                    <a:pt x="25" y="0"/>
                  </a:moveTo>
                  <a:lnTo>
                    <a:pt x="25" y="0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1" y="11"/>
                  </a:lnTo>
                  <a:lnTo>
                    <a:pt x="31" y="13"/>
                  </a:lnTo>
                  <a:lnTo>
                    <a:pt x="31" y="13"/>
                  </a:lnTo>
                  <a:lnTo>
                    <a:pt x="31" y="15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1" y="18"/>
                  </a:lnTo>
                  <a:lnTo>
                    <a:pt x="31" y="16"/>
                  </a:lnTo>
                  <a:lnTo>
                    <a:pt x="33" y="18"/>
                  </a:lnTo>
                  <a:lnTo>
                    <a:pt x="33" y="18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9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6" y="16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6" y="27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6" y="32"/>
                  </a:lnTo>
                  <a:lnTo>
                    <a:pt x="46" y="32"/>
                  </a:lnTo>
                  <a:lnTo>
                    <a:pt x="47" y="32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2" y="33"/>
                  </a:lnTo>
                  <a:lnTo>
                    <a:pt x="54" y="35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54" y="38"/>
                  </a:lnTo>
                  <a:lnTo>
                    <a:pt x="55" y="38"/>
                  </a:lnTo>
                  <a:lnTo>
                    <a:pt x="57" y="38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8"/>
                  </a:lnTo>
                  <a:lnTo>
                    <a:pt x="58" y="48"/>
                  </a:lnTo>
                  <a:lnTo>
                    <a:pt x="58" y="49"/>
                  </a:lnTo>
                  <a:lnTo>
                    <a:pt x="58" y="49"/>
                  </a:lnTo>
                  <a:lnTo>
                    <a:pt x="57" y="51"/>
                  </a:lnTo>
                  <a:lnTo>
                    <a:pt x="57" y="51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7" y="57"/>
                  </a:lnTo>
                  <a:lnTo>
                    <a:pt x="57" y="60"/>
                  </a:lnTo>
                  <a:lnTo>
                    <a:pt x="58" y="60"/>
                  </a:lnTo>
                  <a:lnTo>
                    <a:pt x="57" y="60"/>
                  </a:lnTo>
                  <a:lnTo>
                    <a:pt x="50" y="59"/>
                  </a:lnTo>
                  <a:lnTo>
                    <a:pt x="47" y="57"/>
                  </a:lnTo>
                  <a:lnTo>
                    <a:pt x="35" y="51"/>
                  </a:lnTo>
                  <a:lnTo>
                    <a:pt x="31" y="48"/>
                  </a:lnTo>
                  <a:lnTo>
                    <a:pt x="27" y="44"/>
                  </a:lnTo>
                  <a:lnTo>
                    <a:pt x="19" y="37"/>
                  </a:lnTo>
                  <a:lnTo>
                    <a:pt x="16" y="35"/>
                  </a:lnTo>
                  <a:lnTo>
                    <a:pt x="14" y="33"/>
                  </a:lnTo>
                  <a:lnTo>
                    <a:pt x="13" y="33"/>
                  </a:lnTo>
                  <a:lnTo>
                    <a:pt x="11" y="33"/>
                  </a:lnTo>
                  <a:lnTo>
                    <a:pt x="9" y="30"/>
                  </a:lnTo>
                  <a:lnTo>
                    <a:pt x="8" y="29"/>
                  </a:lnTo>
                  <a:lnTo>
                    <a:pt x="3" y="27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3" y="21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9" y="15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7" y="7"/>
                  </a:lnTo>
                  <a:lnTo>
                    <a:pt x="17" y="5"/>
                  </a:lnTo>
                  <a:lnTo>
                    <a:pt x="17" y="4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7" name="Freeform 224">
              <a:extLst>
                <a:ext uri="{FF2B5EF4-FFF2-40B4-BE49-F238E27FC236}">
                  <a16:creationId xmlns:a16="http://schemas.microsoft.com/office/drawing/2014/main" id="{3EE22661-A9E2-4AAD-B001-6571D35B20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012446" y="4139134"/>
              <a:ext cx="58477" cy="111106"/>
            </a:xfrm>
            <a:custGeom>
              <a:avLst/>
              <a:gdLst>
                <a:gd name="T0" fmla="*/ 1 w 30"/>
                <a:gd name="T1" fmla="*/ 11 h 57"/>
                <a:gd name="T2" fmla="*/ 1 w 30"/>
                <a:gd name="T3" fmla="*/ 13 h 57"/>
                <a:gd name="T4" fmla="*/ 0 w 30"/>
                <a:gd name="T5" fmla="*/ 11 h 57"/>
                <a:gd name="T6" fmla="*/ 1 w 30"/>
                <a:gd name="T7" fmla="*/ 2 h 57"/>
                <a:gd name="T8" fmla="*/ 1 w 30"/>
                <a:gd name="T9" fmla="*/ 4 h 57"/>
                <a:gd name="T10" fmla="*/ 1 w 30"/>
                <a:gd name="T11" fmla="*/ 4 h 57"/>
                <a:gd name="T12" fmla="*/ 1 w 30"/>
                <a:gd name="T13" fmla="*/ 2 h 57"/>
                <a:gd name="T14" fmla="*/ 1 w 30"/>
                <a:gd name="T15" fmla="*/ 2 h 57"/>
                <a:gd name="T16" fmla="*/ 4 w 30"/>
                <a:gd name="T17" fmla="*/ 0 h 57"/>
                <a:gd name="T18" fmla="*/ 8 w 30"/>
                <a:gd name="T19" fmla="*/ 2 h 57"/>
                <a:gd name="T20" fmla="*/ 14 w 30"/>
                <a:gd name="T21" fmla="*/ 8 h 57"/>
                <a:gd name="T22" fmla="*/ 17 w 30"/>
                <a:gd name="T23" fmla="*/ 13 h 57"/>
                <a:gd name="T24" fmla="*/ 17 w 30"/>
                <a:gd name="T25" fmla="*/ 13 h 57"/>
                <a:gd name="T26" fmla="*/ 20 w 30"/>
                <a:gd name="T27" fmla="*/ 18 h 57"/>
                <a:gd name="T28" fmla="*/ 20 w 30"/>
                <a:gd name="T29" fmla="*/ 19 h 57"/>
                <a:gd name="T30" fmla="*/ 22 w 30"/>
                <a:gd name="T31" fmla="*/ 21 h 57"/>
                <a:gd name="T32" fmla="*/ 23 w 30"/>
                <a:gd name="T33" fmla="*/ 21 h 57"/>
                <a:gd name="T34" fmla="*/ 23 w 30"/>
                <a:gd name="T35" fmla="*/ 26 h 57"/>
                <a:gd name="T36" fmla="*/ 27 w 30"/>
                <a:gd name="T37" fmla="*/ 30 h 57"/>
                <a:gd name="T38" fmla="*/ 28 w 30"/>
                <a:gd name="T39" fmla="*/ 32 h 57"/>
                <a:gd name="T40" fmla="*/ 28 w 30"/>
                <a:gd name="T41" fmla="*/ 32 h 57"/>
                <a:gd name="T42" fmla="*/ 30 w 30"/>
                <a:gd name="T43" fmla="*/ 35 h 57"/>
                <a:gd name="T44" fmla="*/ 30 w 30"/>
                <a:gd name="T45" fmla="*/ 41 h 57"/>
                <a:gd name="T46" fmla="*/ 30 w 30"/>
                <a:gd name="T47" fmla="*/ 45 h 57"/>
                <a:gd name="T48" fmla="*/ 28 w 30"/>
                <a:gd name="T49" fmla="*/ 49 h 57"/>
                <a:gd name="T50" fmla="*/ 23 w 30"/>
                <a:gd name="T51" fmla="*/ 52 h 57"/>
                <a:gd name="T52" fmla="*/ 17 w 30"/>
                <a:gd name="T53" fmla="*/ 56 h 57"/>
                <a:gd name="T54" fmla="*/ 11 w 30"/>
                <a:gd name="T55" fmla="*/ 57 h 57"/>
                <a:gd name="T56" fmla="*/ 4 w 30"/>
                <a:gd name="T57" fmla="*/ 54 h 57"/>
                <a:gd name="T58" fmla="*/ 3 w 30"/>
                <a:gd name="T59" fmla="*/ 48 h 57"/>
                <a:gd name="T60" fmla="*/ 0 w 30"/>
                <a:gd name="T61" fmla="*/ 34 h 57"/>
                <a:gd name="T62" fmla="*/ 0 w 30"/>
                <a:gd name="T63" fmla="*/ 26 h 57"/>
                <a:gd name="T64" fmla="*/ 0 w 30"/>
                <a:gd name="T65" fmla="*/ 23 h 57"/>
                <a:gd name="T66" fmla="*/ 0 w 30"/>
                <a:gd name="T67" fmla="*/ 27 h 57"/>
                <a:gd name="T68" fmla="*/ 1 w 30"/>
                <a:gd name="T69" fmla="*/ 23 h 57"/>
                <a:gd name="T70" fmla="*/ 3 w 30"/>
                <a:gd name="T71" fmla="*/ 18 h 57"/>
                <a:gd name="T72" fmla="*/ 3 w 30"/>
                <a:gd name="T73" fmla="*/ 15 h 57"/>
                <a:gd name="T74" fmla="*/ 4 w 30"/>
                <a:gd name="T75" fmla="*/ 11 h 57"/>
                <a:gd name="T76" fmla="*/ 4 w 30"/>
                <a:gd name="T77" fmla="*/ 8 h 57"/>
                <a:gd name="T78" fmla="*/ 4 w 30"/>
                <a:gd name="T79" fmla="*/ 5 h 57"/>
                <a:gd name="T80" fmla="*/ 8 w 30"/>
                <a:gd name="T81" fmla="*/ 5 h 57"/>
                <a:gd name="T82" fmla="*/ 9 w 30"/>
                <a:gd name="T83" fmla="*/ 5 h 57"/>
                <a:gd name="T84" fmla="*/ 9 w 30"/>
                <a:gd name="T85" fmla="*/ 5 h 57"/>
                <a:gd name="T86" fmla="*/ 4 w 30"/>
                <a:gd name="T87" fmla="*/ 4 h 57"/>
                <a:gd name="T88" fmla="*/ 3 w 30"/>
                <a:gd name="T89" fmla="*/ 2 h 57"/>
                <a:gd name="T90" fmla="*/ 3 w 30"/>
                <a:gd name="T91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0" h="57">
                  <a:moveTo>
                    <a:pt x="0" y="11"/>
                  </a:moveTo>
                  <a:lnTo>
                    <a:pt x="1" y="11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0" y="11"/>
                  </a:lnTo>
                  <a:close/>
                  <a:moveTo>
                    <a:pt x="1" y="2"/>
                  </a:moveTo>
                  <a:lnTo>
                    <a:pt x="1" y="2"/>
                  </a:lnTo>
                  <a:lnTo>
                    <a:pt x="1" y="4"/>
                  </a:lnTo>
                  <a:lnTo>
                    <a:pt x="3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close/>
                  <a:moveTo>
                    <a:pt x="3" y="0"/>
                  </a:moveTo>
                  <a:lnTo>
                    <a:pt x="4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14" y="8"/>
                  </a:lnTo>
                  <a:lnTo>
                    <a:pt x="16" y="11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2" y="21"/>
                  </a:lnTo>
                  <a:lnTo>
                    <a:pt x="22" y="21"/>
                  </a:lnTo>
                  <a:lnTo>
                    <a:pt x="23" y="21"/>
                  </a:lnTo>
                  <a:lnTo>
                    <a:pt x="23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7" y="30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30" y="35"/>
                  </a:lnTo>
                  <a:lnTo>
                    <a:pt x="30" y="35"/>
                  </a:lnTo>
                  <a:lnTo>
                    <a:pt x="30" y="38"/>
                  </a:lnTo>
                  <a:lnTo>
                    <a:pt x="30" y="41"/>
                  </a:lnTo>
                  <a:lnTo>
                    <a:pt x="30" y="43"/>
                  </a:lnTo>
                  <a:lnTo>
                    <a:pt x="30" y="45"/>
                  </a:lnTo>
                  <a:lnTo>
                    <a:pt x="28" y="48"/>
                  </a:lnTo>
                  <a:lnTo>
                    <a:pt x="28" y="49"/>
                  </a:lnTo>
                  <a:lnTo>
                    <a:pt x="27" y="49"/>
                  </a:lnTo>
                  <a:lnTo>
                    <a:pt x="23" y="52"/>
                  </a:lnTo>
                  <a:lnTo>
                    <a:pt x="22" y="52"/>
                  </a:lnTo>
                  <a:lnTo>
                    <a:pt x="17" y="56"/>
                  </a:lnTo>
                  <a:lnTo>
                    <a:pt x="14" y="57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4" y="54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1" y="45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0" y="24"/>
                  </a:lnTo>
                  <a:lnTo>
                    <a:pt x="0" y="23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1" y="23"/>
                  </a:lnTo>
                  <a:lnTo>
                    <a:pt x="1" y="21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4" y="11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4"/>
                  </a:lnTo>
                  <a:lnTo>
                    <a:pt x="4" y="4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8" name="Freeform 225">
              <a:extLst>
                <a:ext uri="{FF2B5EF4-FFF2-40B4-BE49-F238E27FC236}">
                  <a16:creationId xmlns:a16="http://schemas.microsoft.com/office/drawing/2014/main" id="{EAD11164-9A64-4D6F-811D-5F1093D37F2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85195"/>
              <a:ext cx="3898" cy="5848"/>
            </a:xfrm>
            <a:custGeom>
              <a:avLst/>
              <a:gdLst>
                <a:gd name="T0" fmla="*/ 0 w 2"/>
                <a:gd name="T1" fmla="*/ 0 h 3"/>
                <a:gd name="T2" fmla="*/ 0 w 2"/>
                <a:gd name="T3" fmla="*/ 0 h 3"/>
                <a:gd name="T4" fmla="*/ 0 w 2"/>
                <a:gd name="T5" fmla="*/ 0 h 3"/>
                <a:gd name="T6" fmla="*/ 0 w 2"/>
                <a:gd name="T7" fmla="*/ 0 h 3"/>
                <a:gd name="T8" fmla="*/ 0 w 2"/>
                <a:gd name="T9" fmla="*/ 2 h 3"/>
                <a:gd name="T10" fmla="*/ 2 w 2"/>
                <a:gd name="T11" fmla="*/ 2 h 3"/>
                <a:gd name="T12" fmla="*/ 2 w 2"/>
                <a:gd name="T13" fmla="*/ 2 h 3"/>
                <a:gd name="T14" fmla="*/ 2 w 2"/>
                <a:gd name="T15" fmla="*/ 2 h 3"/>
                <a:gd name="T16" fmla="*/ 2 w 2"/>
                <a:gd name="T17" fmla="*/ 3 h 3"/>
                <a:gd name="T18" fmla="*/ 2 w 2"/>
                <a:gd name="T19" fmla="*/ 3 h 3"/>
                <a:gd name="T20" fmla="*/ 0 w 2"/>
                <a:gd name="T21" fmla="*/ 3 h 3"/>
                <a:gd name="T22" fmla="*/ 0 w 2"/>
                <a:gd name="T23" fmla="*/ 3 h 3"/>
                <a:gd name="T24" fmla="*/ 0 w 2"/>
                <a:gd name="T25" fmla="*/ 3 h 3"/>
                <a:gd name="T26" fmla="*/ 0 w 2"/>
                <a:gd name="T27" fmla="*/ 2 h 3"/>
                <a:gd name="T28" fmla="*/ 0 w 2"/>
                <a:gd name="T2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9" name="Freeform 226">
              <a:extLst>
                <a:ext uri="{FF2B5EF4-FFF2-40B4-BE49-F238E27FC236}">
                  <a16:creationId xmlns:a16="http://schemas.microsoft.com/office/drawing/2014/main" id="{B7235CAF-D35D-4095-B925-C79D7908342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43831" y="4020230"/>
              <a:ext cx="5848" cy="9747"/>
            </a:xfrm>
            <a:custGeom>
              <a:avLst/>
              <a:gdLst>
                <a:gd name="T0" fmla="*/ 2 w 3"/>
                <a:gd name="T1" fmla="*/ 0 h 5"/>
                <a:gd name="T2" fmla="*/ 3 w 3"/>
                <a:gd name="T3" fmla="*/ 2 h 5"/>
                <a:gd name="T4" fmla="*/ 3 w 3"/>
                <a:gd name="T5" fmla="*/ 3 h 5"/>
                <a:gd name="T6" fmla="*/ 2 w 3"/>
                <a:gd name="T7" fmla="*/ 5 h 5"/>
                <a:gd name="T8" fmla="*/ 0 w 3"/>
                <a:gd name="T9" fmla="*/ 5 h 5"/>
                <a:gd name="T10" fmla="*/ 0 w 3"/>
                <a:gd name="T11" fmla="*/ 3 h 5"/>
                <a:gd name="T12" fmla="*/ 0 w 3"/>
                <a:gd name="T13" fmla="*/ 3 h 5"/>
                <a:gd name="T14" fmla="*/ 2 w 3"/>
                <a:gd name="T15" fmla="*/ 2 h 5"/>
                <a:gd name="T16" fmla="*/ 2 w 3"/>
                <a:gd name="T17" fmla="*/ 0 h 5"/>
                <a:gd name="T18" fmla="*/ 2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2" y="0"/>
                  </a:moveTo>
                  <a:lnTo>
                    <a:pt x="3" y="2"/>
                  </a:lnTo>
                  <a:lnTo>
                    <a:pt x="3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0" name="Freeform 227">
              <a:extLst>
                <a:ext uri="{FF2B5EF4-FFF2-40B4-BE49-F238E27FC236}">
                  <a16:creationId xmlns:a16="http://schemas.microsoft.com/office/drawing/2014/main" id="{C7AFCA6B-56AA-40EB-8DA1-45C271FA83DA}"/>
                </a:ext>
              </a:extLst>
            </p:cNvPr>
            <p:cNvSpPr>
              <a:spLocks/>
            </p:cNvSpPr>
            <p:nvPr/>
          </p:nvSpPr>
          <p:spPr bwMode="auto">
            <a:xfrm>
              <a:off x="6755199" y="3406226"/>
              <a:ext cx="38984" cy="48731"/>
            </a:xfrm>
            <a:custGeom>
              <a:avLst/>
              <a:gdLst>
                <a:gd name="T0" fmla="*/ 17 w 20"/>
                <a:gd name="T1" fmla="*/ 0 h 25"/>
                <a:gd name="T2" fmla="*/ 17 w 20"/>
                <a:gd name="T3" fmla="*/ 0 h 25"/>
                <a:gd name="T4" fmla="*/ 19 w 20"/>
                <a:gd name="T5" fmla="*/ 0 h 25"/>
                <a:gd name="T6" fmla="*/ 17 w 20"/>
                <a:gd name="T7" fmla="*/ 1 h 25"/>
                <a:gd name="T8" fmla="*/ 17 w 20"/>
                <a:gd name="T9" fmla="*/ 3 h 25"/>
                <a:gd name="T10" fmla="*/ 17 w 20"/>
                <a:gd name="T11" fmla="*/ 3 h 25"/>
                <a:gd name="T12" fmla="*/ 17 w 20"/>
                <a:gd name="T13" fmla="*/ 3 h 25"/>
                <a:gd name="T14" fmla="*/ 19 w 20"/>
                <a:gd name="T15" fmla="*/ 3 h 25"/>
                <a:gd name="T16" fmla="*/ 19 w 20"/>
                <a:gd name="T17" fmla="*/ 3 h 25"/>
                <a:gd name="T18" fmla="*/ 20 w 20"/>
                <a:gd name="T19" fmla="*/ 8 h 25"/>
                <a:gd name="T20" fmla="*/ 20 w 20"/>
                <a:gd name="T21" fmla="*/ 8 h 25"/>
                <a:gd name="T22" fmla="*/ 19 w 20"/>
                <a:gd name="T23" fmla="*/ 9 h 25"/>
                <a:gd name="T24" fmla="*/ 19 w 20"/>
                <a:gd name="T25" fmla="*/ 9 h 25"/>
                <a:gd name="T26" fmla="*/ 17 w 20"/>
                <a:gd name="T27" fmla="*/ 11 h 25"/>
                <a:gd name="T28" fmla="*/ 17 w 20"/>
                <a:gd name="T29" fmla="*/ 11 h 25"/>
                <a:gd name="T30" fmla="*/ 16 w 20"/>
                <a:gd name="T31" fmla="*/ 13 h 25"/>
                <a:gd name="T32" fmla="*/ 16 w 20"/>
                <a:gd name="T33" fmla="*/ 13 h 25"/>
                <a:gd name="T34" fmla="*/ 17 w 20"/>
                <a:gd name="T35" fmla="*/ 13 h 25"/>
                <a:gd name="T36" fmla="*/ 17 w 20"/>
                <a:gd name="T37" fmla="*/ 13 h 25"/>
                <a:gd name="T38" fmla="*/ 17 w 20"/>
                <a:gd name="T39" fmla="*/ 14 h 25"/>
                <a:gd name="T40" fmla="*/ 16 w 20"/>
                <a:gd name="T41" fmla="*/ 13 h 25"/>
                <a:gd name="T42" fmla="*/ 16 w 20"/>
                <a:gd name="T43" fmla="*/ 13 h 25"/>
                <a:gd name="T44" fmla="*/ 14 w 20"/>
                <a:gd name="T45" fmla="*/ 13 h 25"/>
                <a:gd name="T46" fmla="*/ 14 w 20"/>
                <a:gd name="T47" fmla="*/ 14 h 25"/>
                <a:gd name="T48" fmla="*/ 12 w 20"/>
                <a:gd name="T49" fmla="*/ 14 h 25"/>
                <a:gd name="T50" fmla="*/ 12 w 20"/>
                <a:gd name="T51" fmla="*/ 14 h 25"/>
                <a:gd name="T52" fmla="*/ 12 w 20"/>
                <a:gd name="T53" fmla="*/ 16 h 25"/>
                <a:gd name="T54" fmla="*/ 11 w 20"/>
                <a:gd name="T55" fmla="*/ 16 h 25"/>
                <a:gd name="T56" fmla="*/ 12 w 20"/>
                <a:gd name="T57" fmla="*/ 17 h 25"/>
                <a:gd name="T58" fmla="*/ 12 w 20"/>
                <a:gd name="T59" fmla="*/ 17 h 25"/>
                <a:gd name="T60" fmla="*/ 12 w 20"/>
                <a:gd name="T61" fmla="*/ 17 h 25"/>
                <a:gd name="T62" fmla="*/ 12 w 20"/>
                <a:gd name="T63" fmla="*/ 17 h 25"/>
                <a:gd name="T64" fmla="*/ 12 w 20"/>
                <a:gd name="T65" fmla="*/ 19 h 25"/>
                <a:gd name="T66" fmla="*/ 11 w 20"/>
                <a:gd name="T67" fmla="*/ 19 h 25"/>
                <a:gd name="T68" fmla="*/ 11 w 20"/>
                <a:gd name="T69" fmla="*/ 19 h 25"/>
                <a:gd name="T70" fmla="*/ 11 w 20"/>
                <a:gd name="T71" fmla="*/ 20 h 25"/>
                <a:gd name="T72" fmla="*/ 9 w 20"/>
                <a:gd name="T73" fmla="*/ 20 h 25"/>
                <a:gd name="T74" fmla="*/ 9 w 20"/>
                <a:gd name="T75" fmla="*/ 20 h 25"/>
                <a:gd name="T76" fmla="*/ 8 w 20"/>
                <a:gd name="T77" fmla="*/ 22 h 25"/>
                <a:gd name="T78" fmla="*/ 6 w 20"/>
                <a:gd name="T79" fmla="*/ 22 h 25"/>
                <a:gd name="T80" fmla="*/ 6 w 20"/>
                <a:gd name="T81" fmla="*/ 24 h 25"/>
                <a:gd name="T82" fmla="*/ 6 w 20"/>
                <a:gd name="T83" fmla="*/ 22 h 25"/>
                <a:gd name="T84" fmla="*/ 6 w 20"/>
                <a:gd name="T85" fmla="*/ 22 h 25"/>
                <a:gd name="T86" fmla="*/ 5 w 20"/>
                <a:gd name="T87" fmla="*/ 25 h 25"/>
                <a:gd name="T88" fmla="*/ 3 w 20"/>
                <a:gd name="T89" fmla="*/ 25 h 25"/>
                <a:gd name="T90" fmla="*/ 1 w 20"/>
                <a:gd name="T91" fmla="*/ 25 h 25"/>
                <a:gd name="T92" fmla="*/ 1 w 20"/>
                <a:gd name="T93" fmla="*/ 25 h 25"/>
                <a:gd name="T94" fmla="*/ 0 w 20"/>
                <a:gd name="T95" fmla="*/ 25 h 25"/>
                <a:gd name="T96" fmla="*/ 0 w 20"/>
                <a:gd name="T97" fmla="*/ 24 h 25"/>
                <a:gd name="T98" fmla="*/ 1 w 20"/>
                <a:gd name="T99" fmla="*/ 22 h 25"/>
                <a:gd name="T100" fmla="*/ 1 w 20"/>
                <a:gd name="T101" fmla="*/ 20 h 25"/>
                <a:gd name="T102" fmla="*/ 3 w 20"/>
                <a:gd name="T103" fmla="*/ 19 h 25"/>
                <a:gd name="T104" fmla="*/ 5 w 20"/>
                <a:gd name="T105" fmla="*/ 13 h 25"/>
                <a:gd name="T106" fmla="*/ 6 w 20"/>
                <a:gd name="T107" fmla="*/ 9 h 25"/>
                <a:gd name="T108" fmla="*/ 8 w 20"/>
                <a:gd name="T109" fmla="*/ 6 h 25"/>
                <a:gd name="T110" fmla="*/ 9 w 20"/>
                <a:gd name="T111" fmla="*/ 3 h 25"/>
                <a:gd name="T112" fmla="*/ 11 w 20"/>
                <a:gd name="T113" fmla="*/ 3 h 25"/>
                <a:gd name="T114" fmla="*/ 12 w 20"/>
                <a:gd name="T115" fmla="*/ 1 h 25"/>
                <a:gd name="T116" fmla="*/ 12 w 20"/>
                <a:gd name="T117" fmla="*/ 0 h 25"/>
                <a:gd name="T118" fmla="*/ 14 w 20"/>
                <a:gd name="T119" fmla="*/ 0 h 25"/>
                <a:gd name="T120" fmla="*/ 16 w 20"/>
                <a:gd name="T121" fmla="*/ 0 h 25"/>
                <a:gd name="T122" fmla="*/ 17 w 20"/>
                <a:gd name="T12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0" h="25">
                  <a:moveTo>
                    <a:pt x="17" y="0"/>
                  </a:moveTo>
                  <a:lnTo>
                    <a:pt x="17" y="0"/>
                  </a:lnTo>
                  <a:lnTo>
                    <a:pt x="19" y="0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4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4" y="13"/>
                  </a:lnTo>
                  <a:lnTo>
                    <a:pt x="14" y="14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22"/>
                  </a:lnTo>
                  <a:lnTo>
                    <a:pt x="6" y="22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5"/>
                  </a:lnTo>
                  <a:lnTo>
                    <a:pt x="0" y="24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5" y="13"/>
                  </a:lnTo>
                  <a:lnTo>
                    <a:pt x="6" y="9"/>
                  </a:lnTo>
                  <a:lnTo>
                    <a:pt x="8" y="6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1" name="Freeform 228">
              <a:extLst>
                <a:ext uri="{FF2B5EF4-FFF2-40B4-BE49-F238E27FC236}">
                  <a16:creationId xmlns:a16="http://schemas.microsoft.com/office/drawing/2014/main" id="{0DA25245-364E-4391-9F7D-1ACC9E655369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7467" y="3778527"/>
              <a:ext cx="210516" cy="245602"/>
            </a:xfrm>
            <a:custGeom>
              <a:avLst/>
              <a:gdLst>
                <a:gd name="T0" fmla="*/ 28 w 108"/>
                <a:gd name="T1" fmla="*/ 1 h 126"/>
                <a:gd name="T2" fmla="*/ 36 w 108"/>
                <a:gd name="T3" fmla="*/ 11 h 126"/>
                <a:gd name="T4" fmla="*/ 37 w 108"/>
                <a:gd name="T5" fmla="*/ 9 h 126"/>
                <a:gd name="T6" fmla="*/ 39 w 108"/>
                <a:gd name="T7" fmla="*/ 14 h 126"/>
                <a:gd name="T8" fmla="*/ 47 w 108"/>
                <a:gd name="T9" fmla="*/ 25 h 126"/>
                <a:gd name="T10" fmla="*/ 56 w 108"/>
                <a:gd name="T11" fmla="*/ 22 h 126"/>
                <a:gd name="T12" fmla="*/ 63 w 108"/>
                <a:gd name="T13" fmla="*/ 28 h 126"/>
                <a:gd name="T14" fmla="*/ 64 w 108"/>
                <a:gd name="T15" fmla="*/ 31 h 126"/>
                <a:gd name="T16" fmla="*/ 69 w 108"/>
                <a:gd name="T17" fmla="*/ 36 h 126"/>
                <a:gd name="T18" fmla="*/ 63 w 108"/>
                <a:gd name="T19" fmla="*/ 42 h 126"/>
                <a:gd name="T20" fmla="*/ 56 w 108"/>
                <a:gd name="T21" fmla="*/ 44 h 126"/>
                <a:gd name="T22" fmla="*/ 56 w 108"/>
                <a:gd name="T23" fmla="*/ 48 h 126"/>
                <a:gd name="T24" fmla="*/ 72 w 108"/>
                <a:gd name="T25" fmla="*/ 56 h 126"/>
                <a:gd name="T26" fmla="*/ 74 w 108"/>
                <a:gd name="T27" fmla="*/ 63 h 126"/>
                <a:gd name="T28" fmla="*/ 78 w 108"/>
                <a:gd name="T29" fmla="*/ 69 h 126"/>
                <a:gd name="T30" fmla="*/ 89 w 108"/>
                <a:gd name="T31" fmla="*/ 78 h 126"/>
                <a:gd name="T32" fmla="*/ 93 w 108"/>
                <a:gd name="T33" fmla="*/ 86 h 126"/>
                <a:gd name="T34" fmla="*/ 96 w 108"/>
                <a:gd name="T35" fmla="*/ 88 h 126"/>
                <a:gd name="T36" fmla="*/ 104 w 108"/>
                <a:gd name="T37" fmla="*/ 94 h 126"/>
                <a:gd name="T38" fmla="*/ 101 w 108"/>
                <a:gd name="T39" fmla="*/ 99 h 126"/>
                <a:gd name="T40" fmla="*/ 108 w 108"/>
                <a:gd name="T41" fmla="*/ 107 h 126"/>
                <a:gd name="T42" fmla="*/ 107 w 108"/>
                <a:gd name="T43" fmla="*/ 113 h 126"/>
                <a:gd name="T44" fmla="*/ 102 w 108"/>
                <a:gd name="T45" fmla="*/ 116 h 126"/>
                <a:gd name="T46" fmla="*/ 97 w 108"/>
                <a:gd name="T47" fmla="*/ 121 h 126"/>
                <a:gd name="T48" fmla="*/ 91 w 108"/>
                <a:gd name="T49" fmla="*/ 118 h 126"/>
                <a:gd name="T50" fmla="*/ 86 w 108"/>
                <a:gd name="T51" fmla="*/ 119 h 126"/>
                <a:gd name="T52" fmla="*/ 83 w 108"/>
                <a:gd name="T53" fmla="*/ 126 h 126"/>
                <a:gd name="T54" fmla="*/ 74 w 108"/>
                <a:gd name="T55" fmla="*/ 122 h 126"/>
                <a:gd name="T56" fmla="*/ 75 w 108"/>
                <a:gd name="T57" fmla="*/ 118 h 126"/>
                <a:gd name="T58" fmla="*/ 77 w 108"/>
                <a:gd name="T59" fmla="*/ 108 h 126"/>
                <a:gd name="T60" fmla="*/ 78 w 108"/>
                <a:gd name="T61" fmla="*/ 100 h 126"/>
                <a:gd name="T62" fmla="*/ 75 w 108"/>
                <a:gd name="T63" fmla="*/ 96 h 126"/>
                <a:gd name="T64" fmla="*/ 66 w 108"/>
                <a:gd name="T65" fmla="*/ 86 h 126"/>
                <a:gd name="T66" fmla="*/ 61 w 108"/>
                <a:gd name="T67" fmla="*/ 70 h 126"/>
                <a:gd name="T68" fmla="*/ 50 w 108"/>
                <a:gd name="T69" fmla="*/ 61 h 126"/>
                <a:gd name="T70" fmla="*/ 44 w 108"/>
                <a:gd name="T71" fmla="*/ 63 h 126"/>
                <a:gd name="T72" fmla="*/ 37 w 108"/>
                <a:gd name="T73" fmla="*/ 67 h 126"/>
                <a:gd name="T74" fmla="*/ 34 w 108"/>
                <a:gd name="T75" fmla="*/ 67 h 126"/>
                <a:gd name="T76" fmla="*/ 26 w 108"/>
                <a:gd name="T77" fmla="*/ 64 h 126"/>
                <a:gd name="T78" fmla="*/ 20 w 108"/>
                <a:gd name="T79" fmla="*/ 69 h 126"/>
                <a:gd name="T80" fmla="*/ 11 w 108"/>
                <a:gd name="T81" fmla="*/ 74 h 126"/>
                <a:gd name="T82" fmla="*/ 14 w 108"/>
                <a:gd name="T83" fmla="*/ 61 h 126"/>
                <a:gd name="T84" fmla="*/ 15 w 108"/>
                <a:gd name="T85" fmla="*/ 52 h 126"/>
                <a:gd name="T86" fmla="*/ 11 w 108"/>
                <a:gd name="T87" fmla="*/ 42 h 126"/>
                <a:gd name="T88" fmla="*/ 3 w 108"/>
                <a:gd name="T89" fmla="*/ 42 h 126"/>
                <a:gd name="T90" fmla="*/ 4 w 108"/>
                <a:gd name="T91" fmla="*/ 34 h 126"/>
                <a:gd name="T92" fmla="*/ 0 w 108"/>
                <a:gd name="T93" fmla="*/ 33 h 126"/>
                <a:gd name="T94" fmla="*/ 3 w 108"/>
                <a:gd name="T95" fmla="*/ 25 h 126"/>
                <a:gd name="T96" fmla="*/ 4 w 108"/>
                <a:gd name="T97" fmla="*/ 22 h 126"/>
                <a:gd name="T98" fmla="*/ 11 w 108"/>
                <a:gd name="T99" fmla="*/ 15 h 126"/>
                <a:gd name="T100" fmla="*/ 15 w 108"/>
                <a:gd name="T101" fmla="*/ 17 h 126"/>
                <a:gd name="T102" fmla="*/ 20 w 108"/>
                <a:gd name="T103" fmla="*/ 18 h 126"/>
                <a:gd name="T104" fmla="*/ 23 w 108"/>
                <a:gd name="T105" fmla="*/ 17 h 126"/>
                <a:gd name="T106" fmla="*/ 22 w 108"/>
                <a:gd name="T107" fmla="*/ 9 h 126"/>
                <a:gd name="T108" fmla="*/ 20 w 108"/>
                <a:gd name="T109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8" h="126"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0"/>
                  </a:lnTo>
                  <a:lnTo>
                    <a:pt x="26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6"/>
                  </a:lnTo>
                  <a:lnTo>
                    <a:pt x="33" y="7"/>
                  </a:lnTo>
                  <a:lnTo>
                    <a:pt x="34" y="7"/>
                  </a:lnTo>
                  <a:lnTo>
                    <a:pt x="34" y="9"/>
                  </a:lnTo>
                  <a:lnTo>
                    <a:pt x="36" y="11"/>
                  </a:lnTo>
                  <a:lnTo>
                    <a:pt x="36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5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9" y="18"/>
                  </a:lnTo>
                  <a:lnTo>
                    <a:pt x="42" y="23"/>
                  </a:lnTo>
                  <a:lnTo>
                    <a:pt x="44" y="23"/>
                  </a:lnTo>
                  <a:lnTo>
                    <a:pt x="47" y="25"/>
                  </a:lnTo>
                  <a:lnTo>
                    <a:pt x="48" y="25"/>
                  </a:lnTo>
                  <a:lnTo>
                    <a:pt x="50" y="26"/>
                  </a:lnTo>
                  <a:lnTo>
                    <a:pt x="52" y="26"/>
                  </a:lnTo>
                  <a:lnTo>
                    <a:pt x="52" y="25"/>
                  </a:lnTo>
                  <a:lnTo>
                    <a:pt x="53" y="23"/>
                  </a:lnTo>
                  <a:lnTo>
                    <a:pt x="56" y="23"/>
                  </a:lnTo>
                  <a:lnTo>
                    <a:pt x="56" y="22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4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3" y="31"/>
                  </a:lnTo>
                  <a:lnTo>
                    <a:pt x="64" y="31"/>
                  </a:lnTo>
                  <a:lnTo>
                    <a:pt x="64" y="31"/>
                  </a:lnTo>
                  <a:lnTo>
                    <a:pt x="64" y="33"/>
                  </a:lnTo>
                  <a:lnTo>
                    <a:pt x="64" y="33"/>
                  </a:lnTo>
                  <a:lnTo>
                    <a:pt x="66" y="34"/>
                  </a:lnTo>
                  <a:lnTo>
                    <a:pt x="67" y="33"/>
                  </a:lnTo>
                  <a:lnTo>
                    <a:pt x="67" y="34"/>
                  </a:lnTo>
                  <a:lnTo>
                    <a:pt x="67" y="34"/>
                  </a:lnTo>
                  <a:lnTo>
                    <a:pt x="69" y="36"/>
                  </a:lnTo>
                  <a:lnTo>
                    <a:pt x="69" y="36"/>
                  </a:lnTo>
                  <a:lnTo>
                    <a:pt x="67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4" y="42"/>
                  </a:lnTo>
                  <a:lnTo>
                    <a:pt x="63" y="42"/>
                  </a:lnTo>
                  <a:lnTo>
                    <a:pt x="60" y="41"/>
                  </a:lnTo>
                  <a:lnTo>
                    <a:pt x="56" y="41"/>
                  </a:lnTo>
                  <a:lnTo>
                    <a:pt x="56" y="42"/>
                  </a:lnTo>
                  <a:lnTo>
                    <a:pt x="56" y="42"/>
                  </a:lnTo>
                  <a:lnTo>
                    <a:pt x="55" y="42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5" y="48"/>
                  </a:lnTo>
                  <a:lnTo>
                    <a:pt x="56" y="48"/>
                  </a:lnTo>
                  <a:lnTo>
                    <a:pt x="61" y="52"/>
                  </a:lnTo>
                  <a:lnTo>
                    <a:pt x="63" y="53"/>
                  </a:lnTo>
                  <a:lnTo>
                    <a:pt x="64" y="53"/>
                  </a:lnTo>
                  <a:lnTo>
                    <a:pt x="66" y="55"/>
                  </a:lnTo>
                  <a:lnTo>
                    <a:pt x="69" y="55"/>
                  </a:lnTo>
                  <a:lnTo>
                    <a:pt x="71" y="56"/>
                  </a:lnTo>
                  <a:lnTo>
                    <a:pt x="72" y="56"/>
                  </a:lnTo>
                  <a:lnTo>
                    <a:pt x="72" y="58"/>
                  </a:lnTo>
                  <a:lnTo>
                    <a:pt x="71" y="58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61"/>
                  </a:lnTo>
                  <a:lnTo>
                    <a:pt x="72" y="61"/>
                  </a:lnTo>
                  <a:lnTo>
                    <a:pt x="74" y="63"/>
                  </a:lnTo>
                  <a:lnTo>
                    <a:pt x="74" y="64"/>
                  </a:lnTo>
                  <a:lnTo>
                    <a:pt x="75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78" y="69"/>
                  </a:lnTo>
                  <a:lnTo>
                    <a:pt x="80" y="70"/>
                  </a:lnTo>
                  <a:lnTo>
                    <a:pt x="82" y="72"/>
                  </a:lnTo>
                  <a:lnTo>
                    <a:pt x="83" y="74"/>
                  </a:lnTo>
                  <a:lnTo>
                    <a:pt x="83" y="75"/>
                  </a:lnTo>
                  <a:lnTo>
                    <a:pt x="85" y="75"/>
                  </a:lnTo>
                  <a:lnTo>
                    <a:pt x="88" y="78"/>
                  </a:lnTo>
                  <a:lnTo>
                    <a:pt x="89" y="78"/>
                  </a:lnTo>
                  <a:lnTo>
                    <a:pt x="89" y="81"/>
                  </a:lnTo>
                  <a:lnTo>
                    <a:pt x="91" y="81"/>
                  </a:lnTo>
                  <a:lnTo>
                    <a:pt x="91" y="81"/>
                  </a:lnTo>
                  <a:lnTo>
                    <a:pt x="91" y="83"/>
                  </a:lnTo>
                  <a:lnTo>
                    <a:pt x="91" y="83"/>
                  </a:lnTo>
                  <a:lnTo>
                    <a:pt x="93" y="86"/>
                  </a:lnTo>
                  <a:lnTo>
                    <a:pt x="93" y="86"/>
                  </a:lnTo>
                  <a:lnTo>
                    <a:pt x="93" y="88"/>
                  </a:lnTo>
                  <a:lnTo>
                    <a:pt x="94" y="88"/>
                  </a:lnTo>
                  <a:lnTo>
                    <a:pt x="94" y="89"/>
                  </a:lnTo>
                  <a:lnTo>
                    <a:pt x="94" y="89"/>
                  </a:lnTo>
                  <a:lnTo>
                    <a:pt x="96" y="89"/>
                  </a:lnTo>
                  <a:lnTo>
                    <a:pt x="96" y="88"/>
                  </a:lnTo>
                  <a:lnTo>
                    <a:pt x="96" y="88"/>
                  </a:lnTo>
                  <a:lnTo>
                    <a:pt x="97" y="89"/>
                  </a:lnTo>
                  <a:lnTo>
                    <a:pt x="97" y="91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102" y="94"/>
                  </a:lnTo>
                  <a:lnTo>
                    <a:pt x="102" y="94"/>
                  </a:lnTo>
                  <a:lnTo>
                    <a:pt x="104" y="94"/>
                  </a:lnTo>
                  <a:lnTo>
                    <a:pt x="104" y="96"/>
                  </a:lnTo>
                  <a:lnTo>
                    <a:pt x="104" y="96"/>
                  </a:lnTo>
                  <a:lnTo>
                    <a:pt x="104" y="97"/>
                  </a:lnTo>
                  <a:lnTo>
                    <a:pt x="104" y="97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2" y="100"/>
                  </a:lnTo>
                  <a:lnTo>
                    <a:pt x="102" y="102"/>
                  </a:lnTo>
                  <a:lnTo>
                    <a:pt x="104" y="102"/>
                  </a:lnTo>
                  <a:lnTo>
                    <a:pt x="105" y="104"/>
                  </a:lnTo>
                  <a:lnTo>
                    <a:pt x="107" y="105"/>
                  </a:lnTo>
                  <a:lnTo>
                    <a:pt x="107" y="107"/>
                  </a:lnTo>
                  <a:lnTo>
                    <a:pt x="108" y="107"/>
                  </a:lnTo>
                  <a:lnTo>
                    <a:pt x="108" y="108"/>
                  </a:lnTo>
                  <a:lnTo>
                    <a:pt x="107" y="108"/>
                  </a:lnTo>
                  <a:lnTo>
                    <a:pt x="107" y="110"/>
                  </a:lnTo>
                  <a:lnTo>
                    <a:pt x="105" y="110"/>
                  </a:lnTo>
                  <a:lnTo>
                    <a:pt x="105" y="111"/>
                  </a:lnTo>
                  <a:lnTo>
                    <a:pt x="105" y="111"/>
                  </a:lnTo>
                  <a:lnTo>
                    <a:pt x="107" y="113"/>
                  </a:lnTo>
                  <a:lnTo>
                    <a:pt x="105" y="113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5" y="116"/>
                  </a:lnTo>
                  <a:lnTo>
                    <a:pt x="104" y="118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102" y="118"/>
                  </a:lnTo>
                  <a:lnTo>
                    <a:pt x="101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7" y="121"/>
                  </a:lnTo>
                  <a:lnTo>
                    <a:pt x="97" y="121"/>
                  </a:lnTo>
                  <a:lnTo>
                    <a:pt x="96" y="121"/>
                  </a:lnTo>
                  <a:lnTo>
                    <a:pt x="96" y="121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3" y="118"/>
                  </a:lnTo>
                  <a:lnTo>
                    <a:pt x="93" y="118"/>
                  </a:lnTo>
                  <a:lnTo>
                    <a:pt x="91" y="118"/>
                  </a:lnTo>
                  <a:lnTo>
                    <a:pt x="91" y="116"/>
                  </a:lnTo>
                  <a:lnTo>
                    <a:pt x="91" y="118"/>
                  </a:lnTo>
                  <a:lnTo>
                    <a:pt x="89" y="119"/>
                  </a:lnTo>
                  <a:lnTo>
                    <a:pt x="88" y="118"/>
                  </a:lnTo>
                  <a:lnTo>
                    <a:pt x="88" y="118"/>
                  </a:lnTo>
                  <a:lnTo>
                    <a:pt x="86" y="119"/>
                  </a:lnTo>
                  <a:lnTo>
                    <a:pt x="86" y="119"/>
                  </a:lnTo>
                  <a:lnTo>
                    <a:pt x="85" y="119"/>
                  </a:lnTo>
                  <a:lnTo>
                    <a:pt x="83" y="121"/>
                  </a:lnTo>
                  <a:lnTo>
                    <a:pt x="85" y="121"/>
                  </a:lnTo>
                  <a:lnTo>
                    <a:pt x="85" y="124"/>
                  </a:lnTo>
                  <a:lnTo>
                    <a:pt x="86" y="124"/>
                  </a:lnTo>
                  <a:lnTo>
                    <a:pt x="85" y="126"/>
                  </a:lnTo>
                  <a:lnTo>
                    <a:pt x="83" y="126"/>
                  </a:lnTo>
                  <a:lnTo>
                    <a:pt x="82" y="126"/>
                  </a:lnTo>
                  <a:lnTo>
                    <a:pt x="80" y="124"/>
                  </a:lnTo>
                  <a:lnTo>
                    <a:pt x="80" y="124"/>
                  </a:lnTo>
                  <a:lnTo>
                    <a:pt x="77" y="122"/>
                  </a:lnTo>
                  <a:lnTo>
                    <a:pt x="75" y="124"/>
                  </a:lnTo>
                  <a:lnTo>
                    <a:pt x="75" y="124"/>
                  </a:lnTo>
                  <a:lnTo>
                    <a:pt x="74" y="122"/>
                  </a:lnTo>
                  <a:lnTo>
                    <a:pt x="74" y="122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4" y="119"/>
                  </a:lnTo>
                  <a:lnTo>
                    <a:pt x="75" y="119"/>
                  </a:lnTo>
                  <a:lnTo>
                    <a:pt x="75" y="118"/>
                  </a:lnTo>
                  <a:lnTo>
                    <a:pt x="77" y="118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7" y="108"/>
                  </a:lnTo>
                  <a:lnTo>
                    <a:pt x="77" y="107"/>
                  </a:lnTo>
                  <a:lnTo>
                    <a:pt x="77" y="105"/>
                  </a:lnTo>
                  <a:lnTo>
                    <a:pt x="77" y="105"/>
                  </a:lnTo>
                  <a:lnTo>
                    <a:pt x="78" y="105"/>
                  </a:lnTo>
                  <a:lnTo>
                    <a:pt x="78" y="104"/>
                  </a:lnTo>
                  <a:lnTo>
                    <a:pt x="78" y="102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7"/>
                  </a:lnTo>
                  <a:lnTo>
                    <a:pt x="75" y="97"/>
                  </a:lnTo>
                  <a:lnTo>
                    <a:pt x="75" y="96"/>
                  </a:lnTo>
                  <a:lnTo>
                    <a:pt x="74" y="96"/>
                  </a:lnTo>
                  <a:lnTo>
                    <a:pt x="72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69" y="91"/>
                  </a:lnTo>
                  <a:lnTo>
                    <a:pt x="67" y="89"/>
                  </a:lnTo>
                  <a:lnTo>
                    <a:pt x="66" y="86"/>
                  </a:lnTo>
                  <a:lnTo>
                    <a:pt x="66" y="83"/>
                  </a:lnTo>
                  <a:lnTo>
                    <a:pt x="66" y="80"/>
                  </a:lnTo>
                  <a:lnTo>
                    <a:pt x="67" y="77"/>
                  </a:lnTo>
                  <a:lnTo>
                    <a:pt x="66" y="74"/>
                  </a:lnTo>
                  <a:lnTo>
                    <a:pt x="64" y="74"/>
                  </a:lnTo>
                  <a:lnTo>
                    <a:pt x="63" y="72"/>
                  </a:lnTo>
                  <a:lnTo>
                    <a:pt x="61" y="70"/>
                  </a:lnTo>
                  <a:lnTo>
                    <a:pt x="60" y="69"/>
                  </a:lnTo>
                  <a:lnTo>
                    <a:pt x="58" y="66"/>
                  </a:lnTo>
                  <a:lnTo>
                    <a:pt x="56" y="63"/>
                  </a:lnTo>
                  <a:lnTo>
                    <a:pt x="55" y="61"/>
                  </a:lnTo>
                  <a:lnTo>
                    <a:pt x="53" y="63"/>
                  </a:lnTo>
                  <a:lnTo>
                    <a:pt x="52" y="61"/>
                  </a:lnTo>
                  <a:lnTo>
                    <a:pt x="50" y="61"/>
                  </a:lnTo>
                  <a:lnTo>
                    <a:pt x="48" y="59"/>
                  </a:lnTo>
                  <a:lnTo>
                    <a:pt x="45" y="59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5" y="61"/>
                  </a:lnTo>
                  <a:lnTo>
                    <a:pt x="44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42" y="64"/>
                  </a:lnTo>
                  <a:lnTo>
                    <a:pt x="42" y="66"/>
                  </a:lnTo>
                  <a:lnTo>
                    <a:pt x="41" y="66"/>
                  </a:lnTo>
                  <a:lnTo>
                    <a:pt x="39" y="67"/>
                  </a:lnTo>
                  <a:lnTo>
                    <a:pt x="37" y="67"/>
                  </a:lnTo>
                  <a:lnTo>
                    <a:pt x="36" y="67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7"/>
                  </a:lnTo>
                  <a:lnTo>
                    <a:pt x="34" y="67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30" y="64"/>
                  </a:lnTo>
                  <a:lnTo>
                    <a:pt x="28" y="63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6"/>
                  </a:lnTo>
                  <a:lnTo>
                    <a:pt x="23" y="66"/>
                  </a:lnTo>
                  <a:lnTo>
                    <a:pt x="23" y="67"/>
                  </a:lnTo>
                  <a:lnTo>
                    <a:pt x="22" y="67"/>
                  </a:lnTo>
                  <a:lnTo>
                    <a:pt x="20" y="69"/>
                  </a:lnTo>
                  <a:lnTo>
                    <a:pt x="20" y="69"/>
                  </a:lnTo>
                  <a:lnTo>
                    <a:pt x="19" y="70"/>
                  </a:lnTo>
                  <a:lnTo>
                    <a:pt x="15" y="72"/>
                  </a:lnTo>
                  <a:lnTo>
                    <a:pt x="14" y="74"/>
                  </a:lnTo>
                  <a:lnTo>
                    <a:pt x="14" y="74"/>
                  </a:lnTo>
                  <a:lnTo>
                    <a:pt x="12" y="74"/>
                  </a:lnTo>
                  <a:lnTo>
                    <a:pt x="11" y="74"/>
                  </a:lnTo>
                  <a:lnTo>
                    <a:pt x="11" y="72"/>
                  </a:lnTo>
                  <a:lnTo>
                    <a:pt x="12" y="69"/>
                  </a:lnTo>
                  <a:lnTo>
                    <a:pt x="14" y="66"/>
                  </a:lnTo>
                  <a:lnTo>
                    <a:pt x="14" y="64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2" y="61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5" y="55"/>
                  </a:lnTo>
                  <a:lnTo>
                    <a:pt x="15" y="52"/>
                  </a:lnTo>
                  <a:lnTo>
                    <a:pt x="15" y="50"/>
                  </a:lnTo>
                  <a:lnTo>
                    <a:pt x="15" y="48"/>
                  </a:lnTo>
                  <a:lnTo>
                    <a:pt x="15" y="47"/>
                  </a:lnTo>
                  <a:lnTo>
                    <a:pt x="15" y="44"/>
                  </a:lnTo>
                  <a:lnTo>
                    <a:pt x="15" y="44"/>
                  </a:lnTo>
                  <a:lnTo>
                    <a:pt x="14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44"/>
                  </a:lnTo>
                  <a:lnTo>
                    <a:pt x="7" y="44"/>
                  </a:lnTo>
                  <a:lnTo>
                    <a:pt x="6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8"/>
                  </a:lnTo>
                  <a:lnTo>
                    <a:pt x="1" y="26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2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7" y="20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5" y="14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9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7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3" y="14"/>
                  </a:lnTo>
                  <a:lnTo>
                    <a:pt x="23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7"/>
                  </a:lnTo>
                  <a:lnTo>
                    <a:pt x="20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2" name="Freeform 229">
              <a:extLst>
                <a:ext uri="{FF2B5EF4-FFF2-40B4-BE49-F238E27FC236}">
                  <a16:creationId xmlns:a16="http://schemas.microsoft.com/office/drawing/2014/main" id="{A763A724-20FA-44A3-9299-DA0ADBE65D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6820" y="2681116"/>
              <a:ext cx="1148092" cy="532138"/>
            </a:xfrm>
            <a:custGeom>
              <a:avLst/>
              <a:gdLst>
                <a:gd name="T0" fmla="*/ 89 w 589"/>
                <a:gd name="T1" fmla="*/ 188 h 273"/>
                <a:gd name="T2" fmla="*/ 186 w 589"/>
                <a:gd name="T3" fmla="*/ 194 h 273"/>
                <a:gd name="T4" fmla="*/ 182 w 589"/>
                <a:gd name="T5" fmla="*/ 181 h 273"/>
                <a:gd name="T6" fmla="*/ 355 w 589"/>
                <a:gd name="T7" fmla="*/ 21 h 273"/>
                <a:gd name="T8" fmla="*/ 376 w 589"/>
                <a:gd name="T9" fmla="*/ 25 h 273"/>
                <a:gd name="T10" fmla="*/ 387 w 589"/>
                <a:gd name="T11" fmla="*/ 38 h 273"/>
                <a:gd name="T12" fmla="*/ 417 w 589"/>
                <a:gd name="T13" fmla="*/ 27 h 273"/>
                <a:gd name="T14" fmla="*/ 434 w 589"/>
                <a:gd name="T15" fmla="*/ 28 h 273"/>
                <a:gd name="T16" fmla="*/ 484 w 589"/>
                <a:gd name="T17" fmla="*/ 88 h 273"/>
                <a:gd name="T18" fmla="*/ 499 w 589"/>
                <a:gd name="T19" fmla="*/ 85 h 273"/>
                <a:gd name="T20" fmla="*/ 524 w 589"/>
                <a:gd name="T21" fmla="*/ 88 h 273"/>
                <a:gd name="T22" fmla="*/ 554 w 589"/>
                <a:gd name="T23" fmla="*/ 102 h 273"/>
                <a:gd name="T24" fmla="*/ 578 w 589"/>
                <a:gd name="T25" fmla="*/ 110 h 273"/>
                <a:gd name="T26" fmla="*/ 582 w 589"/>
                <a:gd name="T27" fmla="*/ 123 h 273"/>
                <a:gd name="T28" fmla="*/ 565 w 589"/>
                <a:gd name="T29" fmla="*/ 153 h 273"/>
                <a:gd name="T30" fmla="*/ 538 w 589"/>
                <a:gd name="T31" fmla="*/ 161 h 273"/>
                <a:gd name="T32" fmla="*/ 521 w 589"/>
                <a:gd name="T33" fmla="*/ 189 h 273"/>
                <a:gd name="T34" fmla="*/ 494 w 589"/>
                <a:gd name="T35" fmla="*/ 194 h 273"/>
                <a:gd name="T36" fmla="*/ 488 w 589"/>
                <a:gd name="T37" fmla="*/ 206 h 273"/>
                <a:gd name="T38" fmla="*/ 489 w 589"/>
                <a:gd name="T39" fmla="*/ 232 h 273"/>
                <a:gd name="T40" fmla="*/ 477 w 589"/>
                <a:gd name="T41" fmla="*/ 241 h 273"/>
                <a:gd name="T42" fmla="*/ 443 w 589"/>
                <a:gd name="T43" fmla="*/ 233 h 273"/>
                <a:gd name="T44" fmla="*/ 396 w 589"/>
                <a:gd name="T45" fmla="*/ 229 h 273"/>
                <a:gd name="T46" fmla="*/ 363 w 589"/>
                <a:gd name="T47" fmla="*/ 235 h 273"/>
                <a:gd name="T48" fmla="*/ 344 w 589"/>
                <a:gd name="T49" fmla="*/ 247 h 273"/>
                <a:gd name="T50" fmla="*/ 319 w 589"/>
                <a:gd name="T51" fmla="*/ 271 h 273"/>
                <a:gd name="T52" fmla="*/ 298 w 589"/>
                <a:gd name="T53" fmla="*/ 263 h 273"/>
                <a:gd name="T54" fmla="*/ 283 w 589"/>
                <a:gd name="T55" fmla="*/ 233 h 273"/>
                <a:gd name="T56" fmla="*/ 254 w 589"/>
                <a:gd name="T57" fmla="*/ 222 h 273"/>
                <a:gd name="T58" fmla="*/ 210 w 589"/>
                <a:gd name="T59" fmla="*/ 208 h 273"/>
                <a:gd name="T60" fmla="*/ 191 w 589"/>
                <a:gd name="T61" fmla="*/ 183 h 273"/>
                <a:gd name="T62" fmla="*/ 207 w 589"/>
                <a:gd name="T63" fmla="*/ 177 h 273"/>
                <a:gd name="T64" fmla="*/ 205 w 589"/>
                <a:gd name="T65" fmla="*/ 167 h 273"/>
                <a:gd name="T66" fmla="*/ 202 w 589"/>
                <a:gd name="T67" fmla="*/ 172 h 273"/>
                <a:gd name="T68" fmla="*/ 191 w 589"/>
                <a:gd name="T69" fmla="*/ 177 h 273"/>
                <a:gd name="T70" fmla="*/ 186 w 589"/>
                <a:gd name="T71" fmla="*/ 184 h 273"/>
                <a:gd name="T72" fmla="*/ 179 w 589"/>
                <a:gd name="T73" fmla="*/ 180 h 273"/>
                <a:gd name="T74" fmla="*/ 145 w 589"/>
                <a:gd name="T75" fmla="*/ 194 h 273"/>
                <a:gd name="T76" fmla="*/ 125 w 589"/>
                <a:gd name="T77" fmla="*/ 257 h 273"/>
                <a:gd name="T78" fmla="*/ 86 w 589"/>
                <a:gd name="T79" fmla="*/ 251 h 273"/>
                <a:gd name="T80" fmla="*/ 74 w 589"/>
                <a:gd name="T81" fmla="*/ 230 h 273"/>
                <a:gd name="T82" fmla="*/ 52 w 589"/>
                <a:gd name="T83" fmla="*/ 206 h 273"/>
                <a:gd name="T84" fmla="*/ 67 w 589"/>
                <a:gd name="T85" fmla="*/ 195 h 273"/>
                <a:gd name="T86" fmla="*/ 93 w 589"/>
                <a:gd name="T87" fmla="*/ 170 h 273"/>
                <a:gd name="T88" fmla="*/ 68 w 589"/>
                <a:gd name="T89" fmla="*/ 159 h 273"/>
                <a:gd name="T90" fmla="*/ 38 w 589"/>
                <a:gd name="T91" fmla="*/ 172 h 273"/>
                <a:gd name="T92" fmla="*/ 29 w 589"/>
                <a:gd name="T93" fmla="*/ 156 h 273"/>
                <a:gd name="T94" fmla="*/ 2 w 589"/>
                <a:gd name="T95" fmla="*/ 128 h 273"/>
                <a:gd name="T96" fmla="*/ 15 w 589"/>
                <a:gd name="T97" fmla="*/ 96 h 273"/>
                <a:gd name="T98" fmla="*/ 33 w 589"/>
                <a:gd name="T99" fmla="*/ 93 h 273"/>
                <a:gd name="T100" fmla="*/ 68 w 589"/>
                <a:gd name="T101" fmla="*/ 76 h 273"/>
                <a:gd name="T102" fmla="*/ 97 w 589"/>
                <a:gd name="T103" fmla="*/ 76 h 273"/>
                <a:gd name="T104" fmla="*/ 115 w 589"/>
                <a:gd name="T105" fmla="*/ 87 h 273"/>
                <a:gd name="T106" fmla="*/ 149 w 589"/>
                <a:gd name="T107" fmla="*/ 85 h 273"/>
                <a:gd name="T108" fmla="*/ 182 w 589"/>
                <a:gd name="T109" fmla="*/ 93 h 273"/>
                <a:gd name="T110" fmla="*/ 215 w 589"/>
                <a:gd name="T111" fmla="*/ 87 h 273"/>
                <a:gd name="T112" fmla="*/ 205 w 589"/>
                <a:gd name="T113" fmla="*/ 62 h 273"/>
                <a:gd name="T114" fmla="*/ 220 w 589"/>
                <a:gd name="T115" fmla="*/ 44 h 273"/>
                <a:gd name="T116" fmla="*/ 209 w 589"/>
                <a:gd name="T117" fmla="*/ 35 h 273"/>
                <a:gd name="T118" fmla="*/ 248 w 589"/>
                <a:gd name="T119" fmla="*/ 22 h 273"/>
                <a:gd name="T120" fmla="*/ 276 w 589"/>
                <a:gd name="T121" fmla="*/ 16 h 273"/>
                <a:gd name="T122" fmla="*/ 320 w 589"/>
                <a:gd name="T123" fmla="*/ 2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9" h="273">
                  <a:moveTo>
                    <a:pt x="51" y="195"/>
                  </a:moveTo>
                  <a:lnTo>
                    <a:pt x="51" y="195"/>
                  </a:lnTo>
                  <a:lnTo>
                    <a:pt x="51" y="195"/>
                  </a:lnTo>
                  <a:lnTo>
                    <a:pt x="51" y="197"/>
                  </a:lnTo>
                  <a:lnTo>
                    <a:pt x="51" y="199"/>
                  </a:lnTo>
                  <a:lnTo>
                    <a:pt x="52" y="199"/>
                  </a:lnTo>
                  <a:lnTo>
                    <a:pt x="52" y="199"/>
                  </a:lnTo>
                  <a:lnTo>
                    <a:pt x="51" y="199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51" y="195"/>
                  </a:lnTo>
                  <a:lnTo>
                    <a:pt x="51" y="195"/>
                  </a:lnTo>
                  <a:close/>
                  <a:moveTo>
                    <a:pt x="54" y="195"/>
                  </a:moveTo>
                  <a:lnTo>
                    <a:pt x="54" y="197"/>
                  </a:lnTo>
                  <a:lnTo>
                    <a:pt x="54" y="197"/>
                  </a:lnTo>
                  <a:lnTo>
                    <a:pt x="54" y="197"/>
                  </a:lnTo>
                  <a:lnTo>
                    <a:pt x="54" y="195"/>
                  </a:lnTo>
                  <a:lnTo>
                    <a:pt x="54" y="195"/>
                  </a:lnTo>
                  <a:lnTo>
                    <a:pt x="54" y="195"/>
                  </a:lnTo>
                  <a:close/>
                  <a:moveTo>
                    <a:pt x="87" y="188"/>
                  </a:moveTo>
                  <a:lnTo>
                    <a:pt x="89" y="188"/>
                  </a:lnTo>
                  <a:lnTo>
                    <a:pt x="89" y="188"/>
                  </a:lnTo>
                  <a:lnTo>
                    <a:pt x="89" y="189"/>
                  </a:lnTo>
                  <a:lnTo>
                    <a:pt x="89" y="189"/>
                  </a:lnTo>
                  <a:lnTo>
                    <a:pt x="87" y="189"/>
                  </a:lnTo>
                  <a:lnTo>
                    <a:pt x="87" y="188"/>
                  </a:lnTo>
                  <a:lnTo>
                    <a:pt x="87" y="188"/>
                  </a:lnTo>
                  <a:close/>
                  <a:moveTo>
                    <a:pt x="182" y="181"/>
                  </a:moveTo>
                  <a:lnTo>
                    <a:pt x="182" y="183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5" y="184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8"/>
                  </a:lnTo>
                  <a:lnTo>
                    <a:pt x="185" y="189"/>
                  </a:lnTo>
                  <a:lnTo>
                    <a:pt x="186" y="191"/>
                  </a:lnTo>
                  <a:lnTo>
                    <a:pt x="186" y="192"/>
                  </a:lnTo>
                  <a:lnTo>
                    <a:pt x="186" y="194"/>
                  </a:lnTo>
                  <a:lnTo>
                    <a:pt x="186" y="194"/>
                  </a:lnTo>
                  <a:lnTo>
                    <a:pt x="185" y="192"/>
                  </a:lnTo>
                  <a:lnTo>
                    <a:pt x="183" y="192"/>
                  </a:lnTo>
                  <a:lnTo>
                    <a:pt x="180" y="191"/>
                  </a:lnTo>
                  <a:lnTo>
                    <a:pt x="179" y="189"/>
                  </a:lnTo>
                  <a:lnTo>
                    <a:pt x="177" y="189"/>
                  </a:lnTo>
                  <a:lnTo>
                    <a:pt x="175" y="188"/>
                  </a:lnTo>
                  <a:lnTo>
                    <a:pt x="175" y="188"/>
                  </a:lnTo>
                  <a:lnTo>
                    <a:pt x="177" y="186"/>
                  </a:lnTo>
                  <a:lnTo>
                    <a:pt x="179" y="186"/>
                  </a:lnTo>
                  <a:lnTo>
                    <a:pt x="179" y="184"/>
                  </a:lnTo>
                  <a:lnTo>
                    <a:pt x="179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4"/>
                  </a:lnTo>
                  <a:lnTo>
                    <a:pt x="180" y="184"/>
                  </a:lnTo>
                  <a:lnTo>
                    <a:pt x="180" y="183"/>
                  </a:lnTo>
                  <a:lnTo>
                    <a:pt x="182" y="183"/>
                  </a:lnTo>
                  <a:lnTo>
                    <a:pt x="182" y="181"/>
                  </a:lnTo>
                  <a:close/>
                  <a:moveTo>
                    <a:pt x="324" y="0"/>
                  </a:moveTo>
                  <a:lnTo>
                    <a:pt x="328" y="0"/>
                  </a:lnTo>
                  <a:lnTo>
                    <a:pt x="332" y="0"/>
                  </a:lnTo>
                  <a:lnTo>
                    <a:pt x="335" y="2"/>
                  </a:lnTo>
                  <a:lnTo>
                    <a:pt x="336" y="3"/>
                  </a:lnTo>
                  <a:lnTo>
                    <a:pt x="338" y="3"/>
                  </a:lnTo>
                  <a:lnTo>
                    <a:pt x="339" y="3"/>
                  </a:lnTo>
                  <a:lnTo>
                    <a:pt x="341" y="5"/>
                  </a:lnTo>
                  <a:lnTo>
                    <a:pt x="343" y="3"/>
                  </a:lnTo>
                  <a:lnTo>
                    <a:pt x="344" y="3"/>
                  </a:lnTo>
                  <a:lnTo>
                    <a:pt x="344" y="3"/>
                  </a:lnTo>
                  <a:lnTo>
                    <a:pt x="346" y="2"/>
                  </a:lnTo>
                  <a:lnTo>
                    <a:pt x="349" y="2"/>
                  </a:lnTo>
                  <a:lnTo>
                    <a:pt x="350" y="2"/>
                  </a:lnTo>
                  <a:lnTo>
                    <a:pt x="352" y="5"/>
                  </a:lnTo>
                  <a:lnTo>
                    <a:pt x="354" y="8"/>
                  </a:lnTo>
                  <a:lnTo>
                    <a:pt x="355" y="13"/>
                  </a:lnTo>
                  <a:lnTo>
                    <a:pt x="355" y="16"/>
                  </a:lnTo>
                  <a:lnTo>
                    <a:pt x="355" y="17"/>
                  </a:lnTo>
                  <a:lnTo>
                    <a:pt x="355" y="19"/>
                  </a:lnTo>
                  <a:lnTo>
                    <a:pt x="355" y="21"/>
                  </a:lnTo>
                  <a:lnTo>
                    <a:pt x="354" y="22"/>
                  </a:lnTo>
                  <a:lnTo>
                    <a:pt x="355" y="24"/>
                  </a:lnTo>
                  <a:lnTo>
                    <a:pt x="358" y="24"/>
                  </a:lnTo>
                  <a:lnTo>
                    <a:pt x="363" y="24"/>
                  </a:lnTo>
                  <a:lnTo>
                    <a:pt x="366" y="24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69" y="22"/>
                  </a:lnTo>
                  <a:lnTo>
                    <a:pt x="371" y="21"/>
                  </a:lnTo>
                  <a:lnTo>
                    <a:pt x="371" y="22"/>
                  </a:lnTo>
                  <a:lnTo>
                    <a:pt x="373" y="24"/>
                  </a:lnTo>
                  <a:lnTo>
                    <a:pt x="373" y="25"/>
                  </a:lnTo>
                  <a:lnTo>
                    <a:pt x="373" y="27"/>
                  </a:lnTo>
                  <a:lnTo>
                    <a:pt x="374" y="28"/>
                  </a:lnTo>
                  <a:lnTo>
                    <a:pt x="374" y="28"/>
                  </a:lnTo>
                  <a:lnTo>
                    <a:pt x="376" y="28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5"/>
                  </a:lnTo>
                  <a:lnTo>
                    <a:pt x="376" y="25"/>
                  </a:lnTo>
                  <a:lnTo>
                    <a:pt x="377" y="25"/>
                  </a:lnTo>
                  <a:lnTo>
                    <a:pt x="379" y="25"/>
                  </a:lnTo>
                  <a:lnTo>
                    <a:pt x="380" y="25"/>
                  </a:lnTo>
                  <a:lnTo>
                    <a:pt x="384" y="28"/>
                  </a:lnTo>
                  <a:lnTo>
                    <a:pt x="385" y="28"/>
                  </a:lnTo>
                  <a:lnTo>
                    <a:pt x="387" y="28"/>
                  </a:lnTo>
                  <a:lnTo>
                    <a:pt x="388" y="28"/>
                  </a:lnTo>
                  <a:lnTo>
                    <a:pt x="390" y="27"/>
                  </a:lnTo>
                  <a:lnTo>
                    <a:pt x="390" y="27"/>
                  </a:lnTo>
                  <a:lnTo>
                    <a:pt x="391" y="27"/>
                  </a:lnTo>
                  <a:lnTo>
                    <a:pt x="391" y="27"/>
                  </a:lnTo>
                  <a:lnTo>
                    <a:pt x="393" y="27"/>
                  </a:lnTo>
                  <a:lnTo>
                    <a:pt x="393" y="27"/>
                  </a:lnTo>
                  <a:lnTo>
                    <a:pt x="391" y="28"/>
                  </a:lnTo>
                  <a:lnTo>
                    <a:pt x="390" y="30"/>
                  </a:lnTo>
                  <a:lnTo>
                    <a:pt x="388" y="32"/>
                  </a:lnTo>
                  <a:lnTo>
                    <a:pt x="387" y="33"/>
                  </a:lnTo>
                  <a:lnTo>
                    <a:pt x="387" y="35"/>
                  </a:lnTo>
                  <a:lnTo>
                    <a:pt x="387" y="36"/>
                  </a:lnTo>
                  <a:lnTo>
                    <a:pt x="387" y="38"/>
                  </a:lnTo>
                  <a:lnTo>
                    <a:pt x="387" y="38"/>
                  </a:lnTo>
                  <a:lnTo>
                    <a:pt x="388" y="38"/>
                  </a:lnTo>
                  <a:lnTo>
                    <a:pt x="388" y="38"/>
                  </a:lnTo>
                  <a:lnTo>
                    <a:pt x="391" y="36"/>
                  </a:lnTo>
                  <a:lnTo>
                    <a:pt x="393" y="35"/>
                  </a:lnTo>
                  <a:lnTo>
                    <a:pt x="395" y="35"/>
                  </a:lnTo>
                  <a:lnTo>
                    <a:pt x="398" y="35"/>
                  </a:lnTo>
                  <a:lnTo>
                    <a:pt x="399" y="36"/>
                  </a:lnTo>
                  <a:lnTo>
                    <a:pt x="401" y="36"/>
                  </a:lnTo>
                  <a:lnTo>
                    <a:pt x="401" y="38"/>
                  </a:lnTo>
                  <a:lnTo>
                    <a:pt x="402" y="38"/>
                  </a:lnTo>
                  <a:lnTo>
                    <a:pt x="402" y="36"/>
                  </a:lnTo>
                  <a:lnTo>
                    <a:pt x="402" y="35"/>
                  </a:lnTo>
                  <a:lnTo>
                    <a:pt x="402" y="35"/>
                  </a:lnTo>
                  <a:lnTo>
                    <a:pt x="406" y="32"/>
                  </a:lnTo>
                  <a:lnTo>
                    <a:pt x="409" y="32"/>
                  </a:lnTo>
                  <a:lnTo>
                    <a:pt x="409" y="30"/>
                  </a:lnTo>
                  <a:lnTo>
                    <a:pt x="410" y="32"/>
                  </a:lnTo>
                  <a:lnTo>
                    <a:pt x="412" y="32"/>
                  </a:lnTo>
                  <a:lnTo>
                    <a:pt x="414" y="30"/>
                  </a:lnTo>
                  <a:lnTo>
                    <a:pt x="417" y="28"/>
                  </a:lnTo>
                  <a:lnTo>
                    <a:pt x="417" y="27"/>
                  </a:lnTo>
                  <a:lnTo>
                    <a:pt x="417" y="27"/>
                  </a:lnTo>
                  <a:lnTo>
                    <a:pt x="417" y="25"/>
                  </a:lnTo>
                  <a:lnTo>
                    <a:pt x="420" y="25"/>
                  </a:lnTo>
                  <a:lnTo>
                    <a:pt x="421" y="25"/>
                  </a:lnTo>
                  <a:lnTo>
                    <a:pt x="423" y="24"/>
                  </a:lnTo>
                  <a:lnTo>
                    <a:pt x="428" y="22"/>
                  </a:lnTo>
                  <a:lnTo>
                    <a:pt x="429" y="21"/>
                  </a:lnTo>
                  <a:lnTo>
                    <a:pt x="432" y="21"/>
                  </a:lnTo>
                  <a:lnTo>
                    <a:pt x="432" y="21"/>
                  </a:lnTo>
                  <a:lnTo>
                    <a:pt x="434" y="21"/>
                  </a:lnTo>
                  <a:lnTo>
                    <a:pt x="436" y="19"/>
                  </a:lnTo>
                  <a:lnTo>
                    <a:pt x="437" y="19"/>
                  </a:lnTo>
                  <a:lnTo>
                    <a:pt x="437" y="21"/>
                  </a:lnTo>
                  <a:lnTo>
                    <a:pt x="436" y="24"/>
                  </a:lnTo>
                  <a:lnTo>
                    <a:pt x="436" y="25"/>
                  </a:lnTo>
                  <a:lnTo>
                    <a:pt x="431" y="24"/>
                  </a:lnTo>
                  <a:lnTo>
                    <a:pt x="431" y="25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4" y="28"/>
                  </a:lnTo>
                  <a:lnTo>
                    <a:pt x="437" y="32"/>
                  </a:lnTo>
                  <a:lnTo>
                    <a:pt x="442" y="35"/>
                  </a:lnTo>
                  <a:lnTo>
                    <a:pt x="447" y="38"/>
                  </a:lnTo>
                  <a:lnTo>
                    <a:pt x="450" y="39"/>
                  </a:lnTo>
                  <a:lnTo>
                    <a:pt x="451" y="41"/>
                  </a:lnTo>
                  <a:lnTo>
                    <a:pt x="453" y="43"/>
                  </a:lnTo>
                  <a:lnTo>
                    <a:pt x="455" y="46"/>
                  </a:lnTo>
                  <a:lnTo>
                    <a:pt x="458" y="49"/>
                  </a:lnTo>
                  <a:lnTo>
                    <a:pt x="461" y="54"/>
                  </a:lnTo>
                  <a:lnTo>
                    <a:pt x="464" y="60"/>
                  </a:lnTo>
                  <a:lnTo>
                    <a:pt x="469" y="66"/>
                  </a:lnTo>
                  <a:lnTo>
                    <a:pt x="470" y="69"/>
                  </a:lnTo>
                  <a:lnTo>
                    <a:pt x="475" y="76"/>
                  </a:lnTo>
                  <a:lnTo>
                    <a:pt x="477" y="79"/>
                  </a:lnTo>
                  <a:lnTo>
                    <a:pt x="480" y="82"/>
                  </a:lnTo>
                  <a:lnTo>
                    <a:pt x="481" y="87"/>
                  </a:lnTo>
                  <a:lnTo>
                    <a:pt x="483" y="90"/>
                  </a:lnTo>
                  <a:lnTo>
                    <a:pt x="484" y="90"/>
                  </a:lnTo>
                  <a:lnTo>
                    <a:pt x="484" y="90"/>
                  </a:lnTo>
                  <a:lnTo>
                    <a:pt x="484" y="88"/>
                  </a:lnTo>
                  <a:lnTo>
                    <a:pt x="484" y="88"/>
                  </a:lnTo>
                  <a:lnTo>
                    <a:pt x="486" y="87"/>
                  </a:lnTo>
                  <a:lnTo>
                    <a:pt x="488" y="87"/>
                  </a:lnTo>
                  <a:lnTo>
                    <a:pt x="488" y="87"/>
                  </a:lnTo>
                  <a:lnTo>
                    <a:pt x="489" y="87"/>
                  </a:lnTo>
                  <a:lnTo>
                    <a:pt x="489" y="85"/>
                  </a:lnTo>
                  <a:lnTo>
                    <a:pt x="489" y="84"/>
                  </a:lnTo>
                  <a:lnTo>
                    <a:pt x="489" y="84"/>
                  </a:lnTo>
                  <a:lnTo>
                    <a:pt x="489" y="82"/>
                  </a:lnTo>
                  <a:lnTo>
                    <a:pt x="491" y="82"/>
                  </a:lnTo>
                  <a:lnTo>
                    <a:pt x="491" y="82"/>
                  </a:lnTo>
                  <a:lnTo>
                    <a:pt x="492" y="82"/>
                  </a:lnTo>
                  <a:lnTo>
                    <a:pt x="492" y="80"/>
                  </a:lnTo>
                  <a:lnTo>
                    <a:pt x="494" y="80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9" y="82"/>
                  </a:lnTo>
                  <a:lnTo>
                    <a:pt x="500" y="82"/>
                  </a:lnTo>
                  <a:lnTo>
                    <a:pt x="500" y="84"/>
                  </a:lnTo>
                  <a:lnTo>
                    <a:pt x="499" y="85"/>
                  </a:lnTo>
                  <a:lnTo>
                    <a:pt x="499" y="85"/>
                  </a:lnTo>
                  <a:lnTo>
                    <a:pt x="499" y="87"/>
                  </a:lnTo>
                  <a:lnTo>
                    <a:pt x="500" y="87"/>
                  </a:lnTo>
                  <a:lnTo>
                    <a:pt x="502" y="87"/>
                  </a:lnTo>
                  <a:lnTo>
                    <a:pt x="503" y="87"/>
                  </a:lnTo>
                  <a:lnTo>
                    <a:pt x="503" y="87"/>
                  </a:lnTo>
                  <a:lnTo>
                    <a:pt x="503" y="88"/>
                  </a:lnTo>
                  <a:lnTo>
                    <a:pt x="505" y="90"/>
                  </a:lnTo>
                  <a:lnTo>
                    <a:pt x="503" y="90"/>
                  </a:lnTo>
                  <a:lnTo>
                    <a:pt x="505" y="91"/>
                  </a:lnTo>
                  <a:lnTo>
                    <a:pt x="507" y="91"/>
                  </a:lnTo>
                  <a:lnTo>
                    <a:pt x="508" y="90"/>
                  </a:lnTo>
                  <a:lnTo>
                    <a:pt x="511" y="90"/>
                  </a:lnTo>
                  <a:lnTo>
                    <a:pt x="513" y="91"/>
                  </a:lnTo>
                  <a:lnTo>
                    <a:pt x="514" y="91"/>
                  </a:lnTo>
                  <a:lnTo>
                    <a:pt x="518" y="91"/>
                  </a:lnTo>
                  <a:lnTo>
                    <a:pt x="519" y="91"/>
                  </a:lnTo>
                  <a:lnTo>
                    <a:pt x="521" y="90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4" y="88"/>
                  </a:lnTo>
                  <a:lnTo>
                    <a:pt x="525" y="88"/>
                  </a:lnTo>
                  <a:lnTo>
                    <a:pt x="527" y="88"/>
                  </a:lnTo>
                  <a:lnTo>
                    <a:pt x="529" y="87"/>
                  </a:lnTo>
                  <a:lnTo>
                    <a:pt x="529" y="87"/>
                  </a:lnTo>
                  <a:lnTo>
                    <a:pt x="530" y="85"/>
                  </a:lnTo>
                  <a:lnTo>
                    <a:pt x="532" y="85"/>
                  </a:lnTo>
                  <a:lnTo>
                    <a:pt x="535" y="87"/>
                  </a:lnTo>
                  <a:lnTo>
                    <a:pt x="537" y="88"/>
                  </a:lnTo>
                  <a:lnTo>
                    <a:pt x="540" y="90"/>
                  </a:lnTo>
                  <a:lnTo>
                    <a:pt x="540" y="90"/>
                  </a:lnTo>
                  <a:lnTo>
                    <a:pt x="541" y="91"/>
                  </a:lnTo>
                  <a:lnTo>
                    <a:pt x="543" y="93"/>
                  </a:lnTo>
                  <a:lnTo>
                    <a:pt x="543" y="95"/>
                  </a:lnTo>
                  <a:lnTo>
                    <a:pt x="544" y="96"/>
                  </a:lnTo>
                  <a:lnTo>
                    <a:pt x="544" y="99"/>
                  </a:lnTo>
                  <a:lnTo>
                    <a:pt x="546" y="101"/>
                  </a:lnTo>
                  <a:lnTo>
                    <a:pt x="548" y="101"/>
                  </a:lnTo>
                  <a:lnTo>
                    <a:pt x="548" y="101"/>
                  </a:lnTo>
                  <a:lnTo>
                    <a:pt x="549" y="101"/>
                  </a:lnTo>
                  <a:lnTo>
                    <a:pt x="554" y="102"/>
                  </a:lnTo>
                  <a:lnTo>
                    <a:pt x="554" y="102"/>
                  </a:lnTo>
                  <a:lnTo>
                    <a:pt x="555" y="104"/>
                  </a:lnTo>
                  <a:lnTo>
                    <a:pt x="555" y="104"/>
                  </a:lnTo>
                  <a:lnTo>
                    <a:pt x="555" y="106"/>
                  </a:lnTo>
                  <a:lnTo>
                    <a:pt x="555" y="107"/>
                  </a:lnTo>
                  <a:lnTo>
                    <a:pt x="557" y="109"/>
                  </a:lnTo>
                  <a:lnTo>
                    <a:pt x="557" y="109"/>
                  </a:lnTo>
                  <a:lnTo>
                    <a:pt x="559" y="110"/>
                  </a:lnTo>
                  <a:lnTo>
                    <a:pt x="559" y="112"/>
                  </a:lnTo>
                  <a:lnTo>
                    <a:pt x="560" y="112"/>
                  </a:lnTo>
                  <a:lnTo>
                    <a:pt x="560" y="112"/>
                  </a:lnTo>
                  <a:lnTo>
                    <a:pt x="563" y="112"/>
                  </a:lnTo>
                  <a:lnTo>
                    <a:pt x="568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1" y="114"/>
                  </a:lnTo>
                  <a:lnTo>
                    <a:pt x="573" y="114"/>
                  </a:lnTo>
                  <a:lnTo>
                    <a:pt x="573" y="114"/>
                  </a:lnTo>
                  <a:lnTo>
                    <a:pt x="574" y="112"/>
                  </a:lnTo>
                  <a:lnTo>
                    <a:pt x="576" y="112"/>
                  </a:lnTo>
                  <a:lnTo>
                    <a:pt x="578" y="110"/>
                  </a:lnTo>
                  <a:lnTo>
                    <a:pt x="579" y="109"/>
                  </a:lnTo>
                  <a:lnTo>
                    <a:pt x="579" y="109"/>
                  </a:lnTo>
                  <a:lnTo>
                    <a:pt x="581" y="109"/>
                  </a:lnTo>
                  <a:lnTo>
                    <a:pt x="581" y="110"/>
                  </a:lnTo>
                  <a:lnTo>
                    <a:pt x="579" y="112"/>
                  </a:lnTo>
                  <a:lnTo>
                    <a:pt x="579" y="112"/>
                  </a:lnTo>
                  <a:lnTo>
                    <a:pt x="579" y="114"/>
                  </a:lnTo>
                  <a:lnTo>
                    <a:pt x="581" y="114"/>
                  </a:lnTo>
                  <a:lnTo>
                    <a:pt x="582" y="115"/>
                  </a:lnTo>
                  <a:lnTo>
                    <a:pt x="584" y="117"/>
                  </a:lnTo>
                  <a:lnTo>
                    <a:pt x="584" y="118"/>
                  </a:lnTo>
                  <a:lnTo>
                    <a:pt x="585" y="118"/>
                  </a:lnTo>
                  <a:lnTo>
                    <a:pt x="587" y="118"/>
                  </a:lnTo>
                  <a:lnTo>
                    <a:pt x="589" y="120"/>
                  </a:lnTo>
                  <a:lnTo>
                    <a:pt x="589" y="121"/>
                  </a:lnTo>
                  <a:lnTo>
                    <a:pt x="589" y="121"/>
                  </a:lnTo>
                  <a:lnTo>
                    <a:pt x="587" y="121"/>
                  </a:lnTo>
                  <a:lnTo>
                    <a:pt x="585" y="121"/>
                  </a:lnTo>
                  <a:lnTo>
                    <a:pt x="584" y="121"/>
                  </a:lnTo>
                  <a:lnTo>
                    <a:pt x="582" y="121"/>
                  </a:lnTo>
                  <a:lnTo>
                    <a:pt x="582" y="123"/>
                  </a:lnTo>
                  <a:lnTo>
                    <a:pt x="581" y="123"/>
                  </a:lnTo>
                  <a:lnTo>
                    <a:pt x="581" y="125"/>
                  </a:lnTo>
                  <a:lnTo>
                    <a:pt x="581" y="126"/>
                  </a:lnTo>
                  <a:lnTo>
                    <a:pt x="581" y="129"/>
                  </a:lnTo>
                  <a:lnTo>
                    <a:pt x="579" y="131"/>
                  </a:lnTo>
                  <a:lnTo>
                    <a:pt x="578" y="132"/>
                  </a:lnTo>
                  <a:lnTo>
                    <a:pt x="578" y="132"/>
                  </a:lnTo>
                  <a:lnTo>
                    <a:pt x="576" y="132"/>
                  </a:lnTo>
                  <a:lnTo>
                    <a:pt x="574" y="134"/>
                  </a:lnTo>
                  <a:lnTo>
                    <a:pt x="571" y="134"/>
                  </a:lnTo>
                  <a:lnTo>
                    <a:pt x="568" y="134"/>
                  </a:lnTo>
                  <a:lnTo>
                    <a:pt x="566" y="136"/>
                  </a:lnTo>
                  <a:lnTo>
                    <a:pt x="565" y="136"/>
                  </a:lnTo>
                  <a:lnTo>
                    <a:pt x="565" y="137"/>
                  </a:lnTo>
                  <a:lnTo>
                    <a:pt x="565" y="139"/>
                  </a:lnTo>
                  <a:lnTo>
                    <a:pt x="563" y="140"/>
                  </a:lnTo>
                  <a:lnTo>
                    <a:pt x="563" y="143"/>
                  </a:lnTo>
                  <a:lnTo>
                    <a:pt x="563" y="147"/>
                  </a:lnTo>
                  <a:lnTo>
                    <a:pt x="563" y="150"/>
                  </a:lnTo>
                  <a:lnTo>
                    <a:pt x="563" y="151"/>
                  </a:lnTo>
                  <a:lnTo>
                    <a:pt x="565" y="153"/>
                  </a:lnTo>
                  <a:lnTo>
                    <a:pt x="565" y="154"/>
                  </a:lnTo>
                  <a:lnTo>
                    <a:pt x="565" y="156"/>
                  </a:lnTo>
                  <a:lnTo>
                    <a:pt x="563" y="156"/>
                  </a:lnTo>
                  <a:lnTo>
                    <a:pt x="563" y="158"/>
                  </a:lnTo>
                  <a:lnTo>
                    <a:pt x="562" y="159"/>
                  </a:lnTo>
                  <a:lnTo>
                    <a:pt x="560" y="159"/>
                  </a:lnTo>
                  <a:lnTo>
                    <a:pt x="559" y="159"/>
                  </a:lnTo>
                  <a:lnTo>
                    <a:pt x="557" y="161"/>
                  </a:lnTo>
                  <a:lnTo>
                    <a:pt x="555" y="162"/>
                  </a:lnTo>
                  <a:lnTo>
                    <a:pt x="554" y="162"/>
                  </a:lnTo>
                  <a:lnTo>
                    <a:pt x="552" y="164"/>
                  </a:lnTo>
                  <a:lnTo>
                    <a:pt x="552" y="162"/>
                  </a:lnTo>
                  <a:lnTo>
                    <a:pt x="551" y="161"/>
                  </a:lnTo>
                  <a:lnTo>
                    <a:pt x="551" y="161"/>
                  </a:lnTo>
                  <a:lnTo>
                    <a:pt x="549" y="161"/>
                  </a:lnTo>
                  <a:lnTo>
                    <a:pt x="549" y="161"/>
                  </a:lnTo>
                  <a:lnTo>
                    <a:pt x="546" y="161"/>
                  </a:lnTo>
                  <a:lnTo>
                    <a:pt x="544" y="161"/>
                  </a:lnTo>
                  <a:lnTo>
                    <a:pt x="543" y="161"/>
                  </a:lnTo>
                  <a:lnTo>
                    <a:pt x="541" y="161"/>
                  </a:lnTo>
                  <a:lnTo>
                    <a:pt x="538" y="161"/>
                  </a:lnTo>
                  <a:lnTo>
                    <a:pt x="537" y="159"/>
                  </a:lnTo>
                  <a:lnTo>
                    <a:pt x="537" y="159"/>
                  </a:lnTo>
                  <a:lnTo>
                    <a:pt x="533" y="158"/>
                  </a:lnTo>
                  <a:lnTo>
                    <a:pt x="529" y="158"/>
                  </a:lnTo>
                  <a:lnTo>
                    <a:pt x="529" y="156"/>
                  </a:lnTo>
                  <a:lnTo>
                    <a:pt x="527" y="158"/>
                  </a:lnTo>
                  <a:lnTo>
                    <a:pt x="527" y="158"/>
                  </a:lnTo>
                  <a:lnTo>
                    <a:pt x="527" y="159"/>
                  </a:lnTo>
                  <a:lnTo>
                    <a:pt x="525" y="161"/>
                  </a:lnTo>
                  <a:lnTo>
                    <a:pt x="524" y="167"/>
                  </a:lnTo>
                  <a:lnTo>
                    <a:pt x="522" y="172"/>
                  </a:lnTo>
                  <a:lnTo>
                    <a:pt x="521" y="175"/>
                  </a:lnTo>
                  <a:lnTo>
                    <a:pt x="519" y="178"/>
                  </a:lnTo>
                  <a:lnTo>
                    <a:pt x="518" y="181"/>
                  </a:lnTo>
                  <a:lnTo>
                    <a:pt x="518" y="184"/>
                  </a:lnTo>
                  <a:lnTo>
                    <a:pt x="516" y="186"/>
                  </a:lnTo>
                  <a:lnTo>
                    <a:pt x="516" y="186"/>
                  </a:lnTo>
                  <a:lnTo>
                    <a:pt x="518" y="188"/>
                  </a:lnTo>
                  <a:lnTo>
                    <a:pt x="519" y="188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91"/>
                  </a:lnTo>
                  <a:lnTo>
                    <a:pt x="521" y="192"/>
                  </a:lnTo>
                  <a:lnTo>
                    <a:pt x="521" y="194"/>
                  </a:lnTo>
                  <a:lnTo>
                    <a:pt x="519" y="194"/>
                  </a:lnTo>
                  <a:lnTo>
                    <a:pt x="519" y="194"/>
                  </a:lnTo>
                  <a:lnTo>
                    <a:pt x="518" y="194"/>
                  </a:lnTo>
                  <a:lnTo>
                    <a:pt x="518" y="192"/>
                  </a:lnTo>
                  <a:lnTo>
                    <a:pt x="516" y="192"/>
                  </a:lnTo>
                  <a:lnTo>
                    <a:pt x="514" y="192"/>
                  </a:lnTo>
                  <a:lnTo>
                    <a:pt x="511" y="194"/>
                  </a:lnTo>
                  <a:lnTo>
                    <a:pt x="511" y="194"/>
                  </a:lnTo>
                  <a:lnTo>
                    <a:pt x="510" y="192"/>
                  </a:lnTo>
                  <a:lnTo>
                    <a:pt x="510" y="192"/>
                  </a:lnTo>
                  <a:lnTo>
                    <a:pt x="508" y="191"/>
                  </a:lnTo>
                  <a:lnTo>
                    <a:pt x="508" y="191"/>
                  </a:lnTo>
                  <a:lnTo>
                    <a:pt x="507" y="191"/>
                  </a:lnTo>
                  <a:lnTo>
                    <a:pt x="502" y="192"/>
                  </a:lnTo>
                  <a:lnTo>
                    <a:pt x="499" y="194"/>
                  </a:lnTo>
                  <a:lnTo>
                    <a:pt x="496" y="194"/>
                  </a:lnTo>
                  <a:lnTo>
                    <a:pt x="494" y="194"/>
                  </a:lnTo>
                  <a:lnTo>
                    <a:pt x="492" y="194"/>
                  </a:lnTo>
                  <a:lnTo>
                    <a:pt x="491" y="194"/>
                  </a:lnTo>
                  <a:lnTo>
                    <a:pt x="489" y="195"/>
                  </a:lnTo>
                  <a:lnTo>
                    <a:pt x="486" y="195"/>
                  </a:lnTo>
                  <a:lnTo>
                    <a:pt x="484" y="195"/>
                  </a:lnTo>
                  <a:lnTo>
                    <a:pt x="483" y="197"/>
                  </a:lnTo>
                  <a:lnTo>
                    <a:pt x="481" y="199"/>
                  </a:lnTo>
                  <a:lnTo>
                    <a:pt x="481" y="199"/>
                  </a:lnTo>
                  <a:lnTo>
                    <a:pt x="483" y="199"/>
                  </a:lnTo>
                  <a:lnTo>
                    <a:pt x="483" y="200"/>
                  </a:lnTo>
                  <a:lnTo>
                    <a:pt x="484" y="200"/>
                  </a:lnTo>
                  <a:lnTo>
                    <a:pt x="488" y="200"/>
                  </a:lnTo>
                  <a:lnTo>
                    <a:pt x="489" y="200"/>
                  </a:lnTo>
                  <a:lnTo>
                    <a:pt x="489" y="200"/>
                  </a:lnTo>
                  <a:lnTo>
                    <a:pt x="491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3"/>
                  </a:lnTo>
                  <a:lnTo>
                    <a:pt x="488" y="205"/>
                  </a:lnTo>
                  <a:lnTo>
                    <a:pt x="488" y="206"/>
                  </a:lnTo>
                  <a:lnTo>
                    <a:pt x="488" y="208"/>
                  </a:lnTo>
                  <a:lnTo>
                    <a:pt x="489" y="210"/>
                  </a:lnTo>
                  <a:lnTo>
                    <a:pt x="488" y="211"/>
                  </a:lnTo>
                  <a:lnTo>
                    <a:pt x="488" y="213"/>
                  </a:lnTo>
                  <a:lnTo>
                    <a:pt x="489" y="213"/>
                  </a:lnTo>
                  <a:lnTo>
                    <a:pt x="489" y="214"/>
                  </a:lnTo>
                  <a:lnTo>
                    <a:pt x="491" y="216"/>
                  </a:lnTo>
                  <a:lnTo>
                    <a:pt x="492" y="219"/>
                  </a:lnTo>
                  <a:lnTo>
                    <a:pt x="492" y="222"/>
                  </a:lnTo>
                  <a:lnTo>
                    <a:pt x="494" y="224"/>
                  </a:lnTo>
                  <a:lnTo>
                    <a:pt x="492" y="225"/>
                  </a:lnTo>
                  <a:lnTo>
                    <a:pt x="492" y="225"/>
                  </a:lnTo>
                  <a:lnTo>
                    <a:pt x="494" y="227"/>
                  </a:lnTo>
                  <a:lnTo>
                    <a:pt x="494" y="229"/>
                  </a:lnTo>
                  <a:lnTo>
                    <a:pt x="494" y="229"/>
                  </a:lnTo>
                  <a:lnTo>
                    <a:pt x="494" y="230"/>
                  </a:lnTo>
                  <a:lnTo>
                    <a:pt x="494" y="230"/>
                  </a:lnTo>
                  <a:lnTo>
                    <a:pt x="492" y="229"/>
                  </a:lnTo>
                  <a:lnTo>
                    <a:pt x="491" y="230"/>
                  </a:lnTo>
                  <a:lnTo>
                    <a:pt x="489" y="230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1" y="233"/>
                  </a:lnTo>
                  <a:lnTo>
                    <a:pt x="489" y="235"/>
                  </a:lnTo>
                  <a:lnTo>
                    <a:pt x="488" y="235"/>
                  </a:lnTo>
                  <a:lnTo>
                    <a:pt x="486" y="236"/>
                  </a:lnTo>
                  <a:lnTo>
                    <a:pt x="486" y="238"/>
                  </a:lnTo>
                  <a:lnTo>
                    <a:pt x="486" y="238"/>
                  </a:lnTo>
                  <a:lnTo>
                    <a:pt x="486" y="240"/>
                  </a:lnTo>
                  <a:lnTo>
                    <a:pt x="486" y="243"/>
                  </a:lnTo>
                  <a:lnTo>
                    <a:pt x="488" y="244"/>
                  </a:lnTo>
                  <a:lnTo>
                    <a:pt x="488" y="244"/>
                  </a:lnTo>
                  <a:lnTo>
                    <a:pt x="486" y="246"/>
                  </a:lnTo>
                  <a:lnTo>
                    <a:pt x="486" y="246"/>
                  </a:lnTo>
                  <a:lnTo>
                    <a:pt x="484" y="244"/>
                  </a:lnTo>
                  <a:lnTo>
                    <a:pt x="481" y="241"/>
                  </a:lnTo>
                  <a:lnTo>
                    <a:pt x="480" y="241"/>
                  </a:lnTo>
                  <a:lnTo>
                    <a:pt x="478" y="241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3" y="240"/>
                  </a:lnTo>
                  <a:lnTo>
                    <a:pt x="473" y="238"/>
                  </a:lnTo>
                  <a:lnTo>
                    <a:pt x="472" y="238"/>
                  </a:lnTo>
                  <a:lnTo>
                    <a:pt x="472" y="236"/>
                  </a:lnTo>
                  <a:lnTo>
                    <a:pt x="470" y="235"/>
                  </a:lnTo>
                  <a:lnTo>
                    <a:pt x="470" y="236"/>
                  </a:lnTo>
                  <a:lnTo>
                    <a:pt x="469" y="235"/>
                  </a:lnTo>
                  <a:lnTo>
                    <a:pt x="467" y="235"/>
                  </a:lnTo>
                  <a:lnTo>
                    <a:pt x="466" y="235"/>
                  </a:lnTo>
                  <a:lnTo>
                    <a:pt x="464" y="235"/>
                  </a:lnTo>
                  <a:lnTo>
                    <a:pt x="462" y="233"/>
                  </a:lnTo>
                  <a:lnTo>
                    <a:pt x="459" y="233"/>
                  </a:lnTo>
                  <a:lnTo>
                    <a:pt x="459" y="233"/>
                  </a:lnTo>
                  <a:lnTo>
                    <a:pt x="455" y="233"/>
                  </a:lnTo>
                  <a:lnTo>
                    <a:pt x="451" y="233"/>
                  </a:lnTo>
                  <a:lnTo>
                    <a:pt x="448" y="233"/>
                  </a:lnTo>
                  <a:lnTo>
                    <a:pt x="447" y="233"/>
                  </a:lnTo>
                  <a:lnTo>
                    <a:pt x="447" y="233"/>
                  </a:lnTo>
                  <a:lnTo>
                    <a:pt x="445" y="233"/>
                  </a:lnTo>
                  <a:lnTo>
                    <a:pt x="443" y="233"/>
                  </a:lnTo>
                  <a:lnTo>
                    <a:pt x="440" y="232"/>
                  </a:lnTo>
                  <a:lnTo>
                    <a:pt x="440" y="232"/>
                  </a:lnTo>
                  <a:lnTo>
                    <a:pt x="439" y="232"/>
                  </a:lnTo>
                  <a:lnTo>
                    <a:pt x="434" y="233"/>
                  </a:lnTo>
                  <a:lnTo>
                    <a:pt x="432" y="233"/>
                  </a:lnTo>
                  <a:lnTo>
                    <a:pt x="429" y="233"/>
                  </a:lnTo>
                  <a:lnTo>
                    <a:pt x="425" y="233"/>
                  </a:lnTo>
                  <a:lnTo>
                    <a:pt x="423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20" y="235"/>
                  </a:lnTo>
                  <a:lnTo>
                    <a:pt x="417" y="235"/>
                  </a:lnTo>
                  <a:lnTo>
                    <a:pt x="412" y="233"/>
                  </a:lnTo>
                  <a:lnTo>
                    <a:pt x="409" y="232"/>
                  </a:lnTo>
                  <a:lnTo>
                    <a:pt x="406" y="230"/>
                  </a:lnTo>
                  <a:lnTo>
                    <a:pt x="402" y="229"/>
                  </a:lnTo>
                  <a:lnTo>
                    <a:pt x="399" y="227"/>
                  </a:lnTo>
                  <a:lnTo>
                    <a:pt x="399" y="229"/>
                  </a:lnTo>
                  <a:lnTo>
                    <a:pt x="399" y="229"/>
                  </a:lnTo>
                  <a:lnTo>
                    <a:pt x="398" y="229"/>
                  </a:lnTo>
                  <a:lnTo>
                    <a:pt x="396" y="229"/>
                  </a:lnTo>
                  <a:lnTo>
                    <a:pt x="395" y="229"/>
                  </a:lnTo>
                  <a:lnTo>
                    <a:pt x="393" y="230"/>
                  </a:lnTo>
                  <a:lnTo>
                    <a:pt x="391" y="230"/>
                  </a:lnTo>
                  <a:lnTo>
                    <a:pt x="390" y="232"/>
                  </a:lnTo>
                  <a:lnTo>
                    <a:pt x="388" y="236"/>
                  </a:lnTo>
                  <a:lnTo>
                    <a:pt x="388" y="238"/>
                  </a:lnTo>
                  <a:lnTo>
                    <a:pt x="390" y="241"/>
                  </a:lnTo>
                  <a:lnTo>
                    <a:pt x="388" y="241"/>
                  </a:lnTo>
                  <a:lnTo>
                    <a:pt x="387" y="241"/>
                  </a:lnTo>
                  <a:lnTo>
                    <a:pt x="387" y="240"/>
                  </a:lnTo>
                  <a:lnTo>
                    <a:pt x="385" y="240"/>
                  </a:lnTo>
                  <a:lnTo>
                    <a:pt x="380" y="240"/>
                  </a:lnTo>
                  <a:lnTo>
                    <a:pt x="379" y="238"/>
                  </a:lnTo>
                  <a:lnTo>
                    <a:pt x="379" y="238"/>
                  </a:lnTo>
                  <a:lnTo>
                    <a:pt x="377" y="238"/>
                  </a:lnTo>
                  <a:lnTo>
                    <a:pt x="376" y="236"/>
                  </a:lnTo>
                  <a:lnTo>
                    <a:pt x="371" y="236"/>
                  </a:lnTo>
                  <a:lnTo>
                    <a:pt x="369" y="236"/>
                  </a:lnTo>
                  <a:lnTo>
                    <a:pt x="365" y="235"/>
                  </a:lnTo>
                  <a:lnTo>
                    <a:pt x="365" y="235"/>
                  </a:lnTo>
                  <a:lnTo>
                    <a:pt x="363" y="235"/>
                  </a:lnTo>
                  <a:lnTo>
                    <a:pt x="361" y="235"/>
                  </a:lnTo>
                  <a:lnTo>
                    <a:pt x="360" y="235"/>
                  </a:lnTo>
                  <a:lnTo>
                    <a:pt x="360" y="235"/>
                  </a:lnTo>
                  <a:lnTo>
                    <a:pt x="357" y="236"/>
                  </a:lnTo>
                  <a:lnTo>
                    <a:pt x="355" y="238"/>
                  </a:lnTo>
                  <a:lnTo>
                    <a:pt x="355" y="238"/>
                  </a:lnTo>
                  <a:lnTo>
                    <a:pt x="354" y="240"/>
                  </a:lnTo>
                  <a:lnTo>
                    <a:pt x="354" y="241"/>
                  </a:lnTo>
                  <a:lnTo>
                    <a:pt x="352" y="241"/>
                  </a:lnTo>
                  <a:lnTo>
                    <a:pt x="352" y="243"/>
                  </a:lnTo>
                  <a:lnTo>
                    <a:pt x="352" y="244"/>
                  </a:lnTo>
                  <a:lnTo>
                    <a:pt x="352" y="244"/>
                  </a:lnTo>
                  <a:lnTo>
                    <a:pt x="350" y="246"/>
                  </a:lnTo>
                  <a:lnTo>
                    <a:pt x="350" y="246"/>
                  </a:lnTo>
                  <a:lnTo>
                    <a:pt x="349" y="246"/>
                  </a:lnTo>
                  <a:lnTo>
                    <a:pt x="349" y="247"/>
                  </a:lnTo>
                  <a:lnTo>
                    <a:pt x="347" y="247"/>
                  </a:lnTo>
                  <a:lnTo>
                    <a:pt x="347" y="249"/>
                  </a:lnTo>
                  <a:lnTo>
                    <a:pt x="346" y="249"/>
                  </a:lnTo>
                  <a:lnTo>
                    <a:pt x="346" y="247"/>
                  </a:lnTo>
                  <a:lnTo>
                    <a:pt x="344" y="247"/>
                  </a:lnTo>
                  <a:lnTo>
                    <a:pt x="344" y="249"/>
                  </a:lnTo>
                  <a:lnTo>
                    <a:pt x="343" y="251"/>
                  </a:lnTo>
                  <a:lnTo>
                    <a:pt x="339" y="252"/>
                  </a:lnTo>
                  <a:lnTo>
                    <a:pt x="338" y="254"/>
                  </a:lnTo>
                  <a:lnTo>
                    <a:pt x="336" y="254"/>
                  </a:lnTo>
                  <a:lnTo>
                    <a:pt x="333" y="255"/>
                  </a:lnTo>
                  <a:lnTo>
                    <a:pt x="333" y="255"/>
                  </a:lnTo>
                  <a:lnTo>
                    <a:pt x="330" y="257"/>
                  </a:lnTo>
                  <a:lnTo>
                    <a:pt x="330" y="258"/>
                  </a:lnTo>
                  <a:lnTo>
                    <a:pt x="328" y="258"/>
                  </a:lnTo>
                  <a:lnTo>
                    <a:pt x="327" y="258"/>
                  </a:lnTo>
                  <a:lnTo>
                    <a:pt x="325" y="260"/>
                  </a:lnTo>
                  <a:lnTo>
                    <a:pt x="325" y="262"/>
                  </a:lnTo>
                  <a:lnTo>
                    <a:pt x="324" y="263"/>
                  </a:lnTo>
                  <a:lnTo>
                    <a:pt x="322" y="265"/>
                  </a:lnTo>
                  <a:lnTo>
                    <a:pt x="320" y="265"/>
                  </a:lnTo>
                  <a:lnTo>
                    <a:pt x="319" y="266"/>
                  </a:lnTo>
                  <a:lnTo>
                    <a:pt x="319" y="268"/>
                  </a:lnTo>
                  <a:lnTo>
                    <a:pt x="317" y="269"/>
                  </a:lnTo>
                  <a:lnTo>
                    <a:pt x="317" y="269"/>
                  </a:lnTo>
                  <a:lnTo>
                    <a:pt x="319" y="271"/>
                  </a:lnTo>
                  <a:lnTo>
                    <a:pt x="319" y="273"/>
                  </a:lnTo>
                  <a:lnTo>
                    <a:pt x="317" y="273"/>
                  </a:lnTo>
                  <a:lnTo>
                    <a:pt x="317" y="273"/>
                  </a:lnTo>
                  <a:lnTo>
                    <a:pt x="316" y="273"/>
                  </a:lnTo>
                  <a:lnTo>
                    <a:pt x="314" y="273"/>
                  </a:lnTo>
                  <a:lnTo>
                    <a:pt x="313" y="271"/>
                  </a:lnTo>
                  <a:lnTo>
                    <a:pt x="311" y="271"/>
                  </a:lnTo>
                  <a:lnTo>
                    <a:pt x="311" y="269"/>
                  </a:lnTo>
                  <a:lnTo>
                    <a:pt x="311" y="268"/>
                  </a:lnTo>
                  <a:lnTo>
                    <a:pt x="311" y="266"/>
                  </a:lnTo>
                  <a:lnTo>
                    <a:pt x="311" y="266"/>
                  </a:lnTo>
                  <a:lnTo>
                    <a:pt x="311" y="265"/>
                  </a:lnTo>
                  <a:lnTo>
                    <a:pt x="309" y="265"/>
                  </a:lnTo>
                  <a:lnTo>
                    <a:pt x="309" y="263"/>
                  </a:lnTo>
                  <a:lnTo>
                    <a:pt x="309" y="263"/>
                  </a:lnTo>
                  <a:lnTo>
                    <a:pt x="308" y="263"/>
                  </a:lnTo>
                  <a:lnTo>
                    <a:pt x="306" y="263"/>
                  </a:lnTo>
                  <a:lnTo>
                    <a:pt x="306" y="263"/>
                  </a:lnTo>
                  <a:lnTo>
                    <a:pt x="303" y="263"/>
                  </a:lnTo>
                  <a:lnTo>
                    <a:pt x="300" y="263"/>
                  </a:lnTo>
                  <a:lnTo>
                    <a:pt x="298" y="263"/>
                  </a:lnTo>
                  <a:lnTo>
                    <a:pt x="295" y="263"/>
                  </a:lnTo>
                  <a:lnTo>
                    <a:pt x="292" y="263"/>
                  </a:lnTo>
                  <a:lnTo>
                    <a:pt x="292" y="263"/>
                  </a:lnTo>
                  <a:lnTo>
                    <a:pt x="291" y="263"/>
                  </a:lnTo>
                  <a:lnTo>
                    <a:pt x="291" y="262"/>
                  </a:lnTo>
                  <a:lnTo>
                    <a:pt x="291" y="260"/>
                  </a:lnTo>
                  <a:lnTo>
                    <a:pt x="289" y="257"/>
                  </a:lnTo>
                  <a:lnTo>
                    <a:pt x="289" y="255"/>
                  </a:lnTo>
                  <a:lnTo>
                    <a:pt x="289" y="254"/>
                  </a:lnTo>
                  <a:lnTo>
                    <a:pt x="289" y="251"/>
                  </a:lnTo>
                  <a:lnTo>
                    <a:pt x="287" y="249"/>
                  </a:lnTo>
                  <a:lnTo>
                    <a:pt x="286" y="249"/>
                  </a:lnTo>
                  <a:lnTo>
                    <a:pt x="284" y="249"/>
                  </a:lnTo>
                  <a:lnTo>
                    <a:pt x="281" y="249"/>
                  </a:lnTo>
                  <a:lnTo>
                    <a:pt x="281" y="247"/>
                  </a:lnTo>
                  <a:lnTo>
                    <a:pt x="281" y="246"/>
                  </a:lnTo>
                  <a:lnTo>
                    <a:pt x="281" y="243"/>
                  </a:lnTo>
                  <a:lnTo>
                    <a:pt x="281" y="241"/>
                  </a:lnTo>
                  <a:lnTo>
                    <a:pt x="281" y="238"/>
                  </a:lnTo>
                  <a:lnTo>
                    <a:pt x="283" y="235"/>
                  </a:lnTo>
                  <a:lnTo>
                    <a:pt x="283" y="233"/>
                  </a:lnTo>
                  <a:lnTo>
                    <a:pt x="283" y="232"/>
                  </a:lnTo>
                  <a:lnTo>
                    <a:pt x="281" y="232"/>
                  </a:lnTo>
                  <a:lnTo>
                    <a:pt x="279" y="233"/>
                  </a:lnTo>
                  <a:lnTo>
                    <a:pt x="278" y="233"/>
                  </a:lnTo>
                  <a:lnTo>
                    <a:pt x="276" y="232"/>
                  </a:lnTo>
                  <a:lnTo>
                    <a:pt x="276" y="230"/>
                  </a:lnTo>
                  <a:lnTo>
                    <a:pt x="275" y="229"/>
                  </a:lnTo>
                  <a:lnTo>
                    <a:pt x="273" y="225"/>
                  </a:lnTo>
                  <a:lnTo>
                    <a:pt x="272" y="225"/>
                  </a:lnTo>
                  <a:lnTo>
                    <a:pt x="270" y="224"/>
                  </a:lnTo>
                  <a:lnTo>
                    <a:pt x="268" y="222"/>
                  </a:lnTo>
                  <a:lnTo>
                    <a:pt x="267" y="222"/>
                  </a:lnTo>
                  <a:lnTo>
                    <a:pt x="267" y="221"/>
                  </a:lnTo>
                  <a:lnTo>
                    <a:pt x="265" y="219"/>
                  </a:lnTo>
                  <a:lnTo>
                    <a:pt x="264" y="219"/>
                  </a:lnTo>
                  <a:lnTo>
                    <a:pt x="262" y="221"/>
                  </a:lnTo>
                  <a:lnTo>
                    <a:pt x="261" y="221"/>
                  </a:lnTo>
                  <a:lnTo>
                    <a:pt x="259" y="222"/>
                  </a:lnTo>
                  <a:lnTo>
                    <a:pt x="259" y="222"/>
                  </a:lnTo>
                  <a:lnTo>
                    <a:pt x="256" y="222"/>
                  </a:lnTo>
                  <a:lnTo>
                    <a:pt x="254" y="222"/>
                  </a:lnTo>
                  <a:lnTo>
                    <a:pt x="253" y="221"/>
                  </a:lnTo>
                  <a:lnTo>
                    <a:pt x="250" y="221"/>
                  </a:lnTo>
                  <a:lnTo>
                    <a:pt x="248" y="221"/>
                  </a:lnTo>
                  <a:lnTo>
                    <a:pt x="243" y="221"/>
                  </a:lnTo>
                  <a:lnTo>
                    <a:pt x="240" y="221"/>
                  </a:lnTo>
                  <a:lnTo>
                    <a:pt x="238" y="221"/>
                  </a:lnTo>
                  <a:lnTo>
                    <a:pt x="235" y="221"/>
                  </a:lnTo>
                  <a:lnTo>
                    <a:pt x="232" y="222"/>
                  </a:lnTo>
                  <a:lnTo>
                    <a:pt x="229" y="222"/>
                  </a:lnTo>
                  <a:lnTo>
                    <a:pt x="226" y="222"/>
                  </a:lnTo>
                  <a:lnTo>
                    <a:pt x="224" y="222"/>
                  </a:lnTo>
                  <a:lnTo>
                    <a:pt x="223" y="222"/>
                  </a:lnTo>
                  <a:lnTo>
                    <a:pt x="221" y="221"/>
                  </a:lnTo>
                  <a:lnTo>
                    <a:pt x="220" y="219"/>
                  </a:lnTo>
                  <a:lnTo>
                    <a:pt x="218" y="218"/>
                  </a:lnTo>
                  <a:lnTo>
                    <a:pt x="216" y="216"/>
                  </a:lnTo>
                  <a:lnTo>
                    <a:pt x="215" y="214"/>
                  </a:lnTo>
                  <a:lnTo>
                    <a:pt x="213" y="213"/>
                  </a:lnTo>
                  <a:lnTo>
                    <a:pt x="210" y="211"/>
                  </a:lnTo>
                  <a:lnTo>
                    <a:pt x="210" y="210"/>
                  </a:lnTo>
                  <a:lnTo>
                    <a:pt x="210" y="208"/>
                  </a:lnTo>
                  <a:lnTo>
                    <a:pt x="209" y="206"/>
                  </a:lnTo>
                  <a:lnTo>
                    <a:pt x="207" y="206"/>
                  </a:lnTo>
                  <a:lnTo>
                    <a:pt x="205" y="205"/>
                  </a:lnTo>
                  <a:lnTo>
                    <a:pt x="202" y="203"/>
                  </a:lnTo>
                  <a:lnTo>
                    <a:pt x="201" y="202"/>
                  </a:lnTo>
                  <a:lnTo>
                    <a:pt x="199" y="202"/>
                  </a:lnTo>
                  <a:lnTo>
                    <a:pt x="197" y="200"/>
                  </a:lnTo>
                  <a:lnTo>
                    <a:pt x="194" y="199"/>
                  </a:lnTo>
                  <a:lnTo>
                    <a:pt x="194" y="192"/>
                  </a:lnTo>
                  <a:lnTo>
                    <a:pt x="196" y="191"/>
                  </a:lnTo>
                  <a:lnTo>
                    <a:pt x="194" y="189"/>
                  </a:lnTo>
                  <a:lnTo>
                    <a:pt x="194" y="188"/>
                  </a:lnTo>
                  <a:lnTo>
                    <a:pt x="194" y="186"/>
                  </a:lnTo>
                  <a:lnTo>
                    <a:pt x="193" y="186"/>
                  </a:lnTo>
                  <a:lnTo>
                    <a:pt x="191" y="186"/>
                  </a:lnTo>
                  <a:lnTo>
                    <a:pt x="191" y="186"/>
                  </a:lnTo>
                  <a:lnTo>
                    <a:pt x="190" y="184"/>
                  </a:lnTo>
                  <a:lnTo>
                    <a:pt x="190" y="184"/>
                  </a:lnTo>
                  <a:lnTo>
                    <a:pt x="191" y="184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3" y="180"/>
                  </a:lnTo>
                  <a:lnTo>
                    <a:pt x="199" y="181"/>
                  </a:lnTo>
                  <a:lnTo>
                    <a:pt x="201" y="181"/>
                  </a:lnTo>
                  <a:lnTo>
                    <a:pt x="201" y="181"/>
                  </a:lnTo>
                  <a:lnTo>
                    <a:pt x="201" y="180"/>
                  </a:lnTo>
                  <a:lnTo>
                    <a:pt x="202" y="178"/>
                  </a:lnTo>
                  <a:lnTo>
                    <a:pt x="204" y="178"/>
                  </a:lnTo>
                  <a:lnTo>
                    <a:pt x="205" y="178"/>
                  </a:lnTo>
                  <a:lnTo>
                    <a:pt x="205" y="177"/>
                  </a:lnTo>
                  <a:lnTo>
                    <a:pt x="207" y="177"/>
                  </a:lnTo>
                  <a:lnTo>
                    <a:pt x="207" y="177"/>
                  </a:lnTo>
                  <a:lnTo>
                    <a:pt x="210" y="175"/>
                  </a:lnTo>
                  <a:lnTo>
                    <a:pt x="212" y="175"/>
                  </a:lnTo>
                  <a:lnTo>
                    <a:pt x="212" y="173"/>
                  </a:lnTo>
                  <a:lnTo>
                    <a:pt x="212" y="172"/>
                  </a:lnTo>
                  <a:lnTo>
                    <a:pt x="213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0" y="170"/>
                  </a:lnTo>
                  <a:lnTo>
                    <a:pt x="207" y="170"/>
                  </a:lnTo>
                  <a:lnTo>
                    <a:pt x="207" y="169"/>
                  </a:lnTo>
                  <a:lnTo>
                    <a:pt x="205" y="169"/>
                  </a:lnTo>
                  <a:lnTo>
                    <a:pt x="205" y="167"/>
                  </a:lnTo>
                  <a:lnTo>
                    <a:pt x="205" y="166"/>
                  </a:lnTo>
                  <a:lnTo>
                    <a:pt x="205" y="164"/>
                  </a:lnTo>
                  <a:lnTo>
                    <a:pt x="204" y="164"/>
                  </a:lnTo>
                  <a:lnTo>
                    <a:pt x="202" y="164"/>
                  </a:lnTo>
                  <a:lnTo>
                    <a:pt x="202" y="164"/>
                  </a:lnTo>
                  <a:lnTo>
                    <a:pt x="204" y="166"/>
                  </a:lnTo>
                  <a:lnTo>
                    <a:pt x="205" y="166"/>
                  </a:lnTo>
                  <a:lnTo>
                    <a:pt x="205" y="167"/>
                  </a:lnTo>
                  <a:lnTo>
                    <a:pt x="204" y="167"/>
                  </a:lnTo>
                  <a:lnTo>
                    <a:pt x="202" y="169"/>
                  </a:lnTo>
                  <a:lnTo>
                    <a:pt x="202" y="167"/>
                  </a:lnTo>
                  <a:lnTo>
                    <a:pt x="201" y="167"/>
                  </a:lnTo>
                  <a:lnTo>
                    <a:pt x="201" y="167"/>
                  </a:lnTo>
                  <a:lnTo>
                    <a:pt x="201" y="169"/>
                  </a:lnTo>
                  <a:lnTo>
                    <a:pt x="199" y="169"/>
                  </a:lnTo>
                  <a:lnTo>
                    <a:pt x="199" y="167"/>
                  </a:lnTo>
                  <a:lnTo>
                    <a:pt x="199" y="166"/>
                  </a:lnTo>
                  <a:lnTo>
                    <a:pt x="197" y="166"/>
                  </a:lnTo>
                  <a:lnTo>
                    <a:pt x="197" y="166"/>
                  </a:lnTo>
                  <a:lnTo>
                    <a:pt x="196" y="167"/>
                  </a:lnTo>
                  <a:lnTo>
                    <a:pt x="194" y="169"/>
                  </a:lnTo>
                  <a:lnTo>
                    <a:pt x="194" y="169"/>
                  </a:lnTo>
                  <a:lnTo>
                    <a:pt x="194" y="170"/>
                  </a:lnTo>
                  <a:lnTo>
                    <a:pt x="196" y="172"/>
                  </a:lnTo>
                  <a:lnTo>
                    <a:pt x="196" y="172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201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4" y="172"/>
                  </a:lnTo>
                  <a:lnTo>
                    <a:pt x="204" y="172"/>
                  </a:lnTo>
                  <a:lnTo>
                    <a:pt x="204" y="170"/>
                  </a:lnTo>
                  <a:lnTo>
                    <a:pt x="205" y="172"/>
                  </a:lnTo>
                  <a:lnTo>
                    <a:pt x="205" y="172"/>
                  </a:lnTo>
                  <a:lnTo>
                    <a:pt x="205" y="173"/>
                  </a:lnTo>
                  <a:lnTo>
                    <a:pt x="205" y="175"/>
                  </a:lnTo>
                  <a:lnTo>
                    <a:pt x="205" y="175"/>
                  </a:lnTo>
                  <a:lnTo>
                    <a:pt x="205" y="177"/>
                  </a:lnTo>
                  <a:lnTo>
                    <a:pt x="204" y="177"/>
                  </a:lnTo>
                  <a:lnTo>
                    <a:pt x="204" y="177"/>
                  </a:lnTo>
                  <a:lnTo>
                    <a:pt x="199" y="177"/>
                  </a:lnTo>
                  <a:lnTo>
                    <a:pt x="197" y="177"/>
                  </a:lnTo>
                  <a:lnTo>
                    <a:pt x="196" y="177"/>
                  </a:lnTo>
                  <a:lnTo>
                    <a:pt x="196" y="177"/>
                  </a:lnTo>
                  <a:lnTo>
                    <a:pt x="194" y="177"/>
                  </a:lnTo>
                  <a:lnTo>
                    <a:pt x="193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91" y="173"/>
                  </a:lnTo>
                  <a:lnTo>
                    <a:pt x="191" y="172"/>
                  </a:lnTo>
                  <a:lnTo>
                    <a:pt x="190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6" y="172"/>
                  </a:lnTo>
                  <a:lnTo>
                    <a:pt x="188" y="173"/>
                  </a:lnTo>
                  <a:lnTo>
                    <a:pt x="190" y="177"/>
                  </a:lnTo>
                  <a:lnTo>
                    <a:pt x="190" y="178"/>
                  </a:lnTo>
                  <a:lnTo>
                    <a:pt x="190" y="180"/>
                  </a:lnTo>
                  <a:lnTo>
                    <a:pt x="188" y="181"/>
                  </a:lnTo>
                  <a:lnTo>
                    <a:pt x="188" y="181"/>
                  </a:lnTo>
                  <a:lnTo>
                    <a:pt x="188" y="183"/>
                  </a:lnTo>
                  <a:lnTo>
                    <a:pt x="188" y="183"/>
                  </a:lnTo>
                  <a:lnTo>
                    <a:pt x="186" y="183"/>
                  </a:lnTo>
                  <a:lnTo>
                    <a:pt x="186" y="183"/>
                  </a:lnTo>
                  <a:lnTo>
                    <a:pt x="186" y="184"/>
                  </a:lnTo>
                  <a:lnTo>
                    <a:pt x="186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4"/>
                  </a:lnTo>
                  <a:lnTo>
                    <a:pt x="185" y="184"/>
                  </a:lnTo>
                  <a:lnTo>
                    <a:pt x="183" y="183"/>
                  </a:lnTo>
                  <a:lnTo>
                    <a:pt x="183" y="183"/>
                  </a:lnTo>
                  <a:lnTo>
                    <a:pt x="183" y="181"/>
                  </a:lnTo>
                  <a:lnTo>
                    <a:pt x="183" y="180"/>
                  </a:lnTo>
                  <a:lnTo>
                    <a:pt x="185" y="180"/>
                  </a:lnTo>
                  <a:lnTo>
                    <a:pt x="185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78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7" y="180"/>
                  </a:lnTo>
                  <a:lnTo>
                    <a:pt x="177" y="180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3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2" y="186"/>
                  </a:lnTo>
                  <a:lnTo>
                    <a:pt x="169" y="188"/>
                  </a:lnTo>
                  <a:lnTo>
                    <a:pt x="168" y="188"/>
                  </a:lnTo>
                  <a:lnTo>
                    <a:pt x="164" y="189"/>
                  </a:lnTo>
                  <a:lnTo>
                    <a:pt x="160" y="189"/>
                  </a:lnTo>
                  <a:lnTo>
                    <a:pt x="158" y="191"/>
                  </a:lnTo>
                  <a:lnTo>
                    <a:pt x="155" y="191"/>
                  </a:lnTo>
                  <a:lnTo>
                    <a:pt x="153" y="191"/>
                  </a:lnTo>
                  <a:lnTo>
                    <a:pt x="150" y="192"/>
                  </a:lnTo>
                  <a:lnTo>
                    <a:pt x="147" y="192"/>
                  </a:lnTo>
                  <a:lnTo>
                    <a:pt x="145" y="194"/>
                  </a:lnTo>
                  <a:lnTo>
                    <a:pt x="142" y="194"/>
                  </a:lnTo>
                  <a:lnTo>
                    <a:pt x="141" y="195"/>
                  </a:lnTo>
                  <a:lnTo>
                    <a:pt x="138" y="195"/>
                  </a:lnTo>
                  <a:lnTo>
                    <a:pt x="136" y="197"/>
                  </a:lnTo>
                  <a:lnTo>
                    <a:pt x="136" y="205"/>
                  </a:lnTo>
                  <a:lnTo>
                    <a:pt x="136" y="208"/>
                  </a:lnTo>
                  <a:lnTo>
                    <a:pt x="136" y="225"/>
                  </a:lnTo>
                  <a:lnTo>
                    <a:pt x="136" y="229"/>
                  </a:lnTo>
                  <a:lnTo>
                    <a:pt x="136" y="252"/>
                  </a:lnTo>
                  <a:lnTo>
                    <a:pt x="136" y="257"/>
                  </a:lnTo>
                  <a:lnTo>
                    <a:pt x="136" y="260"/>
                  </a:lnTo>
                  <a:lnTo>
                    <a:pt x="136" y="260"/>
                  </a:lnTo>
                  <a:lnTo>
                    <a:pt x="134" y="260"/>
                  </a:lnTo>
                  <a:lnTo>
                    <a:pt x="131" y="262"/>
                  </a:lnTo>
                  <a:lnTo>
                    <a:pt x="130" y="262"/>
                  </a:lnTo>
                  <a:lnTo>
                    <a:pt x="128" y="262"/>
                  </a:lnTo>
                  <a:lnTo>
                    <a:pt x="128" y="262"/>
                  </a:lnTo>
                  <a:lnTo>
                    <a:pt x="128" y="260"/>
                  </a:lnTo>
                  <a:lnTo>
                    <a:pt x="127" y="258"/>
                  </a:lnTo>
                  <a:lnTo>
                    <a:pt x="125" y="258"/>
                  </a:lnTo>
                  <a:lnTo>
                    <a:pt x="125" y="257"/>
                  </a:lnTo>
                  <a:lnTo>
                    <a:pt x="123" y="255"/>
                  </a:lnTo>
                  <a:lnTo>
                    <a:pt x="122" y="252"/>
                  </a:lnTo>
                  <a:lnTo>
                    <a:pt x="120" y="251"/>
                  </a:lnTo>
                  <a:lnTo>
                    <a:pt x="120" y="251"/>
                  </a:lnTo>
                  <a:lnTo>
                    <a:pt x="120" y="249"/>
                  </a:lnTo>
                  <a:lnTo>
                    <a:pt x="117" y="247"/>
                  </a:lnTo>
                  <a:lnTo>
                    <a:pt x="114" y="246"/>
                  </a:lnTo>
                  <a:lnTo>
                    <a:pt x="111" y="244"/>
                  </a:lnTo>
                  <a:lnTo>
                    <a:pt x="111" y="244"/>
                  </a:lnTo>
                  <a:lnTo>
                    <a:pt x="109" y="243"/>
                  </a:lnTo>
                  <a:lnTo>
                    <a:pt x="108" y="243"/>
                  </a:lnTo>
                  <a:lnTo>
                    <a:pt x="106" y="243"/>
                  </a:lnTo>
                  <a:lnTo>
                    <a:pt x="103" y="244"/>
                  </a:lnTo>
                  <a:lnTo>
                    <a:pt x="100" y="244"/>
                  </a:lnTo>
                  <a:lnTo>
                    <a:pt x="97" y="246"/>
                  </a:lnTo>
                  <a:lnTo>
                    <a:pt x="93" y="246"/>
                  </a:lnTo>
                  <a:lnTo>
                    <a:pt x="93" y="247"/>
                  </a:lnTo>
                  <a:lnTo>
                    <a:pt x="90" y="247"/>
                  </a:lnTo>
                  <a:lnTo>
                    <a:pt x="89" y="251"/>
                  </a:lnTo>
                  <a:lnTo>
                    <a:pt x="86" y="252"/>
                  </a:lnTo>
                  <a:lnTo>
                    <a:pt x="86" y="251"/>
                  </a:lnTo>
                  <a:lnTo>
                    <a:pt x="86" y="247"/>
                  </a:lnTo>
                  <a:lnTo>
                    <a:pt x="86" y="247"/>
                  </a:lnTo>
                  <a:lnTo>
                    <a:pt x="86" y="244"/>
                  </a:lnTo>
                  <a:lnTo>
                    <a:pt x="87" y="243"/>
                  </a:lnTo>
                  <a:lnTo>
                    <a:pt x="87" y="241"/>
                  </a:lnTo>
                  <a:lnTo>
                    <a:pt x="87" y="240"/>
                  </a:lnTo>
                  <a:lnTo>
                    <a:pt x="87" y="236"/>
                  </a:lnTo>
                  <a:lnTo>
                    <a:pt x="87" y="235"/>
                  </a:lnTo>
                  <a:lnTo>
                    <a:pt x="86" y="235"/>
                  </a:lnTo>
                  <a:lnTo>
                    <a:pt x="84" y="235"/>
                  </a:lnTo>
                  <a:lnTo>
                    <a:pt x="82" y="235"/>
                  </a:lnTo>
                  <a:lnTo>
                    <a:pt x="82" y="235"/>
                  </a:lnTo>
                  <a:lnTo>
                    <a:pt x="81" y="233"/>
                  </a:lnTo>
                  <a:lnTo>
                    <a:pt x="79" y="233"/>
                  </a:lnTo>
                  <a:lnTo>
                    <a:pt x="79" y="233"/>
                  </a:lnTo>
                  <a:lnTo>
                    <a:pt x="78" y="235"/>
                  </a:lnTo>
                  <a:lnTo>
                    <a:pt x="78" y="233"/>
                  </a:lnTo>
                  <a:lnTo>
                    <a:pt x="76" y="233"/>
                  </a:lnTo>
                  <a:lnTo>
                    <a:pt x="76" y="232"/>
                  </a:lnTo>
                  <a:lnTo>
                    <a:pt x="76" y="232"/>
                  </a:lnTo>
                  <a:lnTo>
                    <a:pt x="74" y="230"/>
                  </a:lnTo>
                  <a:lnTo>
                    <a:pt x="73" y="229"/>
                  </a:lnTo>
                  <a:lnTo>
                    <a:pt x="71" y="229"/>
                  </a:lnTo>
                  <a:lnTo>
                    <a:pt x="70" y="229"/>
                  </a:lnTo>
                  <a:lnTo>
                    <a:pt x="68" y="229"/>
                  </a:lnTo>
                  <a:lnTo>
                    <a:pt x="68" y="227"/>
                  </a:lnTo>
                  <a:lnTo>
                    <a:pt x="68" y="225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68" y="222"/>
                  </a:lnTo>
                  <a:lnTo>
                    <a:pt x="68" y="222"/>
                  </a:lnTo>
                  <a:lnTo>
                    <a:pt x="67" y="221"/>
                  </a:lnTo>
                  <a:lnTo>
                    <a:pt x="65" y="219"/>
                  </a:lnTo>
                  <a:lnTo>
                    <a:pt x="63" y="214"/>
                  </a:lnTo>
                  <a:lnTo>
                    <a:pt x="62" y="211"/>
                  </a:lnTo>
                  <a:lnTo>
                    <a:pt x="60" y="210"/>
                  </a:lnTo>
                  <a:lnTo>
                    <a:pt x="59" y="210"/>
                  </a:lnTo>
                  <a:lnTo>
                    <a:pt x="57" y="208"/>
                  </a:lnTo>
                  <a:lnTo>
                    <a:pt x="54" y="208"/>
                  </a:lnTo>
                  <a:lnTo>
                    <a:pt x="54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4" y="205"/>
                  </a:lnTo>
                  <a:lnTo>
                    <a:pt x="54" y="203"/>
                  </a:lnTo>
                  <a:lnTo>
                    <a:pt x="56" y="203"/>
                  </a:lnTo>
                  <a:lnTo>
                    <a:pt x="59" y="203"/>
                  </a:lnTo>
                  <a:lnTo>
                    <a:pt x="62" y="203"/>
                  </a:lnTo>
                  <a:lnTo>
                    <a:pt x="65" y="205"/>
                  </a:lnTo>
                  <a:lnTo>
                    <a:pt x="65" y="205"/>
                  </a:lnTo>
                  <a:lnTo>
                    <a:pt x="67" y="205"/>
                  </a:lnTo>
                  <a:lnTo>
                    <a:pt x="68" y="205"/>
                  </a:lnTo>
                  <a:lnTo>
                    <a:pt x="70" y="205"/>
                  </a:lnTo>
                  <a:lnTo>
                    <a:pt x="71" y="205"/>
                  </a:lnTo>
                  <a:lnTo>
                    <a:pt x="71" y="203"/>
                  </a:lnTo>
                  <a:lnTo>
                    <a:pt x="70" y="203"/>
                  </a:lnTo>
                  <a:lnTo>
                    <a:pt x="70" y="203"/>
                  </a:lnTo>
                  <a:lnTo>
                    <a:pt x="68" y="203"/>
                  </a:lnTo>
                  <a:lnTo>
                    <a:pt x="67" y="202"/>
                  </a:lnTo>
                  <a:lnTo>
                    <a:pt x="65" y="200"/>
                  </a:lnTo>
                  <a:lnTo>
                    <a:pt x="65" y="199"/>
                  </a:lnTo>
                  <a:lnTo>
                    <a:pt x="63" y="197"/>
                  </a:lnTo>
                  <a:lnTo>
                    <a:pt x="65" y="197"/>
                  </a:lnTo>
                  <a:lnTo>
                    <a:pt x="67" y="195"/>
                  </a:lnTo>
                  <a:lnTo>
                    <a:pt x="68" y="194"/>
                  </a:lnTo>
                  <a:lnTo>
                    <a:pt x="68" y="192"/>
                  </a:lnTo>
                  <a:lnTo>
                    <a:pt x="68" y="191"/>
                  </a:lnTo>
                  <a:lnTo>
                    <a:pt x="70" y="189"/>
                  </a:lnTo>
                  <a:lnTo>
                    <a:pt x="71" y="191"/>
                  </a:lnTo>
                  <a:lnTo>
                    <a:pt x="74" y="189"/>
                  </a:lnTo>
                  <a:lnTo>
                    <a:pt x="79" y="189"/>
                  </a:lnTo>
                  <a:lnTo>
                    <a:pt x="84" y="189"/>
                  </a:lnTo>
                  <a:lnTo>
                    <a:pt x="86" y="189"/>
                  </a:lnTo>
                  <a:lnTo>
                    <a:pt x="90" y="191"/>
                  </a:lnTo>
                  <a:lnTo>
                    <a:pt x="92" y="191"/>
                  </a:lnTo>
                  <a:lnTo>
                    <a:pt x="93" y="191"/>
                  </a:lnTo>
                  <a:lnTo>
                    <a:pt x="97" y="191"/>
                  </a:lnTo>
                  <a:lnTo>
                    <a:pt x="93" y="189"/>
                  </a:lnTo>
                  <a:lnTo>
                    <a:pt x="90" y="188"/>
                  </a:lnTo>
                  <a:lnTo>
                    <a:pt x="90" y="186"/>
                  </a:lnTo>
                  <a:lnTo>
                    <a:pt x="92" y="183"/>
                  </a:lnTo>
                  <a:lnTo>
                    <a:pt x="93" y="180"/>
                  </a:lnTo>
                  <a:lnTo>
                    <a:pt x="95" y="175"/>
                  </a:lnTo>
                  <a:lnTo>
                    <a:pt x="95" y="170"/>
                  </a:lnTo>
                  <a:lnTo>
                    <a:pt x="93" y="170"/>
                  </a:lnTo>
                  <a:lnTo>
                    <a:pt x="93" y="169"/>
                  </a:lnTo>
                  <a:lnTo>
                    <a:pt x="95" y="167"/>
                  </a:lnTo>
                  <a:lnTo>
                    <a:pt x="95" y="166"/>
                  </a:lnTo>
                  <a:lnTo>
                    <a:pt x="95" y="166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2" y="161"/>
                  </a:lnTo>
                  <a:lnTo>
                    <a:pt x="89" y="161"/>
                  </a:lnTo>
                  <a:lnTo>
                    <a:pt x="86" y="161"/>
                  </a:lnTo>
                  <a:lnTo>
                    <a:pt x="84" y="161"/>
                  </a:lnTo>
                  <a:lnTo>
                    <a:pt x="84" y="162"/>
                  </a:lnTo>
                  <a:lnTo>
                    <a:pt x="84" y="162"/>
                  </a:lnTo>
                  <a:lnTo>
                    <a:pt x="81" y="164"/>
                  </a:lnTo>
                  <a:lnTo>
                    <a:pt x="81" y="164"/>
                  </a:lnTo>
                  <a:lnTo>
                    <a:pt x="79" y="164"/>
                  </a:lnTo>
                  <a:lnTo>
                    <a:pt x="79" y="162"/>
                  </a:lnTo>
                  <a:lnTo>
                    <a:pt x="78" y="162"/>
                  </a:lnTo>
                  <a:lnTo>
                    <a:pt x="74" y="161"/>
                  </a:lnTo>
                  <a:lnTo>
                    <a:pt x="73" y="159"/>
                  </a:lnTo>
                  <a:lnTo>
                    <a:pt x="73" y="159"/>
                  </a:lnTo>
                  <a:lnTo>
                    <a:pt x="68" y="159"/>
                  </a:lnTo>
                  <a:lnTo>
                    <a:pt x="67" y="158"/>
                  </a:lnTo>
                  <a:lnTo>
                    <a:pt x="63" y="159"/>
                  </a:lnTo>
                  <a:lnTo>
                    <a:pt x="60" y="161"/>
                  </a:lnTo>
                  <a:lnTo>
                    <a:pt x="59" y="161"/>
                  </a:lnTo>
                  <a:lnTo>
                    <a:pt x="59" y="162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6" y="162"/>
                  </a:lnTo>
                  <a:lnTo>
                    <a:pt x="54" y="164"/>
                  </a:lnTo>
                  <a:lnTo>
                    <a:pt x="51" y="166"/>
                  </a:lnTo>
                  <a:lnTo>
                    <a:pt x="49" y="167"/>
                  </a:lnTo>
                  <a:lnTo>
                    <a:pt x="48" y="167"/>
                  </a:lnTo>
                  <a:lnTo>
                    <a:pt x="46" y="169"/>
                  </a:lnTo>
                  <a:lnTo>
                    <a:pt x="45" y="169"/>
                  </a:lnTo>
                  <a:lnTo>
                    <a:pt x="43" y="169"/>
                  </a:lnTo>
                  <a:lnTo>
                    <a:pt x="41" y="169"/>
                  </a:lnTo>
                  <a:lnTo>
                    <a:pt x="40" y="169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5" y="170"/>
                  </a:lnTo>
                  <a:lnTo>
                    <a:pt x="32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27" y="166"/>
                  </a:lnTo>
                  <a:lnTo>
                    <a:pt x="29" y="166"/>
                  </a:lnTo>
                  <a:lnTo>
                    <a:pt x="29" y="164"/>
                  </a:lnTo>
                  <a:lnTo>
                    <a:pt x="29" y="164"/>
                  </a:lnTo>
                  <a:lnTo>
                    <a:pt x="30" y="164"/>
                  </a:lnTo>
                  <a:lnTo>
                    <a:pt x="30" y="166"/>
                  </a:lnTo>
                  <a:lnTo>
                    <a:pt x="32" y="166"/>
                  </a:lnTo>
                  <a:lnTo>
                    <a:pt x="33" y="166"/>
                  </a:lnTo>
                  <a:lnTo>
                    <a:pt x="35" y="166"/>
                  </a:lnTo>
                  <a:lnTo>
                    <a:pt x="35" y="164"/>
                  </a:lnTo>
                  <a:lnTo>
                    <a:pt x="32" y="161"/>
                  </a:lnTo>
                  <a:lnTo>
                    <a:pt x="30" y="159"/>
                  </a:lnTo>
                  <a:lnTo>
                    <a:pt x="29" y="156"/>
                  </a:lnTo>
                  <a:lnTo>
                    <a:pt x="29" y="154"/>
                  </a:lnTo>
                  <a:lnTo>
                    <a:pt x="27" y="151"/>
                  </a:lnTo>
                  <a:lnTo>
                    <a:pt x="24" y="150"/>
                  </a:lnTo>
                  <a:lnTo>
                    <a:pt x="22" y="147"/>
                  </a:lnTo>
                  <a:lnTo>
                    <a:pt x="22" y="147"/>
                  </a:lnTo>
                  <a:lnTo>
                    <a:pt x="19" y="147"/>
                  </a:lnTo>
                  <a:lnTo>
                    <a:pt x="15" y="145"/>
                  </a:lnTo>
                  <a:lnTo>
                    <a:pt x="13" y="145"/>
                  </a:lnTo>
                  <a:lnTo>
                    <a:pt x="11" y="147"/>
                  </a:lnTo>
                  <a:lnTo>
                    <a:pt x="10" y="147"/>
                  </a:lnTo>
                  <a:lnTo>
                    <a:pt x="10" y="145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8" y="140"/>
                  </a:lnTo>
                  <a:lnTo>
                    <a:pt x="7" y="137"/>
                  </a:lnTo>
                  <a:lnTo>
                    <a:pt x="7" y="137"/>
                  </a:lnTo>
                  <a:lnTo>
                    <a:pt x="4" y="136"/>
                  </a:lnTo>
                  <a:lnTo>
                    <a:pt x="2" y="134"/>
                  </a:lnTo>
                  <a:lnTo>
                    <a:pt x="0" y="131"/>
                  </a:lnTo>
                  <a:lnTo>
                    <a:pt x="2" y="128"/>
                  </a:lnTo>
                  <a:lnTo>
                    <a:pt x="4" y="125"/>
                  </a:lnTo>
                  <a:lnTo>
                    <a:pt x="5" y="123"/>
                  </a:lnTo>
                  <a:lnTo>
                    <a:pt x="7" y="121"/>
                  </a:lnTo>
                  <a:lnTo>
                    <a:pt x="7" y="121"/>
                  </a:lnTo>
                  <a:lnTo>
                    <a:pt x="7" y="120"/>
                  </a:lnTo>
                  <a:lnTo>
                    <a:pt x="5" y="118"/>
                  </a:lnTo>
                  <a:lnTo>
                    <a:pt x="4" y="118"/>
                  </a:lnTo>
                  <a:lnTo>
                    <a:pt x="4" y="117"/>
                  </a:lnTo>
                  <a:lnTo>
                    <a:pt x="4" y="114"/>
                  </a:lnTo>
                  <a:lnTo>
                    <a:pt x="5" y="110"/>
                  </a:lnTo>
                  <a:lnTo>
                    <a:pt x="7" y="107"/>
                  </a:lnTo>
                  <a:lnTo>
                    <a:pt x="8" y="106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6"/>
                  </a:lnTo>
                  <a:lnTo>
                    <a:pt x="16" y="98"/>
                  </a:lnTo>
                  <a:lnTo>
                    <a:pt x="18" y="99"/>
                  </a:lnTo>
                  <a:lnTo>
                    <a:pt x="21" y="102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6" y="107"/>
                  </a:lnTo>
                  <a:lnTo>
                    <a:pt x="27" y="107"/>
                  </a:lnTo>
                  <a:lnTo>
                    <a:pt x="29" y="107"/>
                  </a:lnTo>
                  <a:lnTo>
                    <a:pt x="32" y="106"/>
                  </a:lnTo>
                  <a:lnTo>
                    <a:pt x="32" y="106"/>
                  </a:lnTo>
                  <a:lnTo>
                    <a:pt x="33" y="104"/>
                  </a:lnTo>
                  <a:lnTo>
                    <a:pt x="32" y="102"/>
                  </a:lnTo>
                  <a:lnTo>
                    <a:pt x="32" y="102"/>
                  </a:lnTo>
                  <a:lnTo>
                    <a:pt x="32" y="101"/>
                  </a:lnTo>
                  <a:lnTo>
                    <a:pt x="30" y="98"/>
                  </a:lnTo>
                  <a:lnTo>
                    <a:pt x="30" y="95"/>
                  </a:lnTo>
                  <a:lnTo>
                    <a:pt x="30" y="93"/>
                  </a:lnTo>
                  <a:lnTo>
                    <a:pt x="30" y="93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33" y="93"/>
                  </a:lnTo>
                  <a:lnTo>
                    <a:pt x="37" y="91"/>
                  </a:lnTo>
                  <a:lnTo>
                    <a:pt x="40" y="88"/>
                  </a:lnTo>
                  <a:lnTo>
                    <a:pt x="40" y="87"/>
                  </a:lnTo>
                  <a:lnTo>
                    <a:pt x="41" y="85"/>
                  </a:lnTo>
                  <a:lnTo>
                    <a:pt x="43" y="84"/>
                  </a:lnTo>
                  <a:lnTo>
                    <a:pt x="45" y="84"/>
                  </a:lnTo>
                  <a:lnTo>
                    <a:pt x="48" y="84"/>
                  </a:lnTo>
                  <a:lnTo>
                    <a:pt x="49" y="82"/>
                  </a:lnTo>
                  <a:lnTo>
                    <a:pt x="51" y="80"/>
                  </a:lnTo>
                  <a:lnTo>
                    <a:pt x="52" y="80"/>
                  </a:lnTo>
                  <a:lnTo>
                    <a:pt x="54" y="79"/>
                  </a:lnTo>
                  <a:lnTo>
                    <a:pt x="54" y="79"/>
                  </a:lnTo>
                  <a:lnTo>
                    <a:pt x="57" y="76"/>
                  </a:lnTo>
                  <a:lnTo>
                    <a:pt x="59" y="74"/>
                  </a:lnTo>
                  <a:lnTo>
                    <a:pt x="60" y="73"/>
                  </a:lnTo>
                  <a:lnTo>
                    <a:pt x="60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7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70" y="77"/>
                  </a:lnTo>
                  <a:lnTo>
                    <a:pt x="70" y="77"/>
                  </a:lnTo>
                  <a:lnTo>
                    <a:pt x="71" y="77"/>
                  </a:lnTo>
                  <a:lnTo>
                    <a:pt x="73" y="77"/>
                  </a:lnTo>
                  <a:lnTo>
                    <a:pt x="74" y="76"/>
                  </a:lnTo>
                  <a:lnTo>
                    <a:pt x="79" y="73"/>
                  </a:lnTo>
                  <a:lnTo>
                    <a:pt x="82" y="73"/>
                  </a:lnTo>
                  <a:lnTo>
                    <a:pt x="84" y="73"/>
                  </a:lnTo>
                  <a:lnTo>
                    <a:pt x="84" y="74"/>
                  </a:lnTo>
                  <a:lnTo>
                    <a:pt x="86" y="76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9" y="76"/>
                  </a:lnTo>
                  <a:lnTo>
                    <a:pt x="89" y="76"/>
                  </a:lnTo>
                  <a:lnTo>
                    <a:pt x="90" y="76"/>
                  </a:lnTo>
                  <a:lnTo>
                    <a:pt x="92" y="77"/>
                  </a:lnTo>
                  <a:lnTo>
                    <a:pt x="93" y="77"/>
                  </a:lnTo>
                  <a:lnTo>
                    <a:pt x="97" y="77"/>
                  </a:lnTo>
                  <a:lnTo>
                    <a:pt x="97" y="76"/>
                  </a:lnTo>
                  <a:lnTo>
                    <a:pt x="98" y="77"/>
                  </a:lnTo>
                  <a:lnTo>
                    <a:pt x="100" y="77"/>
                  </a:lnTo>
                  <a:lnTo>
                    <a:pt x="101" y="79"/>
                  </a:lnTo>
                  <a:lnTo>
                    <a:pt x="103" y="80"/>
                  </a:lnTo>
                  <a:lnTo>
                    <a:pt x="104" y="82"/>
                  </a:lnTo>
                  <a:lnTo>
                    <a:pt x="106" y="82"/>
                  </a:lnTo>
                  <a:lnTo>
                    <a:pt x="108" y="84"/>
                  </a:lnTo>
                  <a:lnTo>
                    <a:pt x="109" y="85"/>
                  </a:lnTo>
                  <a:lnTo>
                    <a:pt x="111" y="85"/>
                  </a:lnTo>
                  <a:lnTo>
                    <a:pt x="112" y="87"/>
                  </a:lnTo>
                  <a:lnTo>
                    <a:pt x="114" y="90"/>
                  </a:lnTo>
                  <a:lnTo>
                    <a:pt x="114" y="91"/>
                  </a:lnTo>
                  <a:lnTo>
                    <a:pt x="114" y="93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5" y="88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7" y="85"/>
                  </a:lnTo>
                  <a:lnTo>
                    <a:pt x="119" y="85"/>
                  </a:lnTo>
                  <a:lnTo>
                    <a:pt x="120" y="87"/>
                  </a:lnTo>
                  <a:lnTo>
                    <a:pt x="122" y="88"/>
                  </a:lnTo>
                  <a:lnTo>
                    <a:pt x="125" y="90"/>
                  </a:lnTo>
                  <a:lnTo>
                    <a:pt x="127" y="91"/>
                  </a:lnTo>
                  <a:lnTo>
                    <a:pt x="130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6" y="93"/>
                  </a:lnTo>
                  <a:lnTo>
                    <a:pt x="138" y="91"/>
                  </a:lnTo>
                  <a:lnTo>
                    <a:pt x="138" y="90"/>
                  </a:lnTo>
                  <a:lnTo>
                    <a:pt x="139" y="88"/>
                  </a:lnTo>
                  <a:lnTo>
                    <a:pt x="141" y="87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45" y="87"/>
                  </a:lnTo>
                  <a:lnTo>
                    <a:pt x="147" y="85"/>
                  </a:lnTo>
                  <a:lnTo>
                    <a:pt x="149" y="85"/>
                  </a:lnTo>
                  <a:lnTo>
                    <a:pt x="150" y="85"/>
                  </a:lnTo>
                  <a:lnTo>
                    <a:pt x="153" y="85"/>
                  </a:lnTo>
                  <a:lnTo>
                    <a:pt x="155" y="87"/>
                  </a:lnTo>
                  <a:lnTo>
                    <a:pt x="156" y="88"/>
                  </a:lnTo>
                  <a:lnTo>
                    <a:pt x="158" y="88"/>
                  </a:lnTo>
                  <a:lnTo>
                    <a:pt x="160" y="87"/>
                  </a:lnTo>
                  <a:lnTo>
                    <a:pt x="161" y="87"/>
                  </a:lnTo>
                  <a:lnTo>
                    <a:pt x="161" y="85"/>
                  </a:lnTo>
                  <a:lnTo>
                    <a:pt x="163" y="84"/>
                  </a:lnTo>
                  <a:lnTo>
                    <a:pt x="163" y="84"/>
                  </a:lnTo>
                  <a:lnTo>
                    <a:pt x="166" y="85"/>
                  </a:lnTo>
                  <a:lnTo>
                    <a:pt x="168" y="85"/>
                  </a:lnTo>
                  <a:lnTo>
                    <a:pt x="168" y="84"/>
                  </a:lnTo>
                  <a:lnTo>
                    <a:pt x="171" y="85"/>
                  </a:lnTo>
                  <a:lnTo>
                    <a:pt x="174" y="87"/>
                  </a:lnTo>
                  <a:lnTo>
                    <a:pt x="175" y="88"/>
                  </a:lnTo>
                  <a:lnTo>
                    <a:pt x="177" y="91"/>
                  </a:lnTo>
                  <a:lnTo>
                    <a:pt x="179" y="91"/>
                  </a:lnTo>
                  <a:lnTo>
                    <a:pt x="180" y="91"/>
                  </a:lnTo>
                  <a:lnTo>
                    <a:pt x="180" y="91"/>
                  </a:lnTo>
                  <a:lnTo>
                    <a:pt x="182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5"/>
                  </a:lnTo>
                  <a:lnTo>
                    <a:pt x="186" y="96"/>
                  </a:lnTo>
                  <a:lnTo>
                    <a:pt x="191" y="95"/>
                  </a:lnTo>
                  <a:lnTo>
                    <a:pt x="191" y="93"/>
                  </a:lnTo>
                  <a:lnTo>
                    <a:pt x="193" y="91"/>
                  </a:lnTo>
                  <a:lnTo>
                    <a:pt x="193" y="90"/>
                  </a:lnTo>
                  <a:lnTo>
                    <a:pt x="194" y="88"/>
                  </a:lnTo>
                  <a:lnTo>
                    <a:pt x="194" y="88"/>
                  </a:lnTo>
                  <a:lnTo>
                    <a:pt x="196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201" y="91"/>
                  </a:lnTo>
                  <a:lnTo>
                    <a:pt x="202" y="91"/>
                  </a:lnTo>
                  <a:lnTo>
                    <a:pt x="204" y="91"/>
                  </a:lnTo>
                  <a:lnTo>
                    <a:pt x="207" y="91"/>
                  </a:lnTo>
                  <a:lnTo>
                    <a:pt x="212" y="90"/>
                  </a:lnTo>
                  <a:lnTo>
                    <a:pt x="215" y="88"/>
                  </a:lnTo>
                  <a:lnTo>
                    <a:pt x="215" y="87"/>
                  </a:lnTo>
                  <a:lnTo>
                    <a:pt x="216" y="84"/>
                  </a:lnTo>
                  <a:lnTo>
                    <a:pt x="216" y="82"/>
                  </a:lnTo>
                  <a:lnTo>
                    <a:pt x="216" y="79"/>
                  </a:lnTo>
                  <a:lnTo>
                    <a:pt x="215" y="77"/>
                  </a:lnTo>
                  <a:lnTo>
                    <a:pt x="213" y="77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4" y="74"/>
                  </a:lnTo>
                  <a:lnTo>
                    <a:pt x="201" y="73"/>
                  </a:lnTo>
                  <a:lnTo>
                    <a:pt x="201" y="73"/>
                  </a:lnTo>
                  <a:lnTo>
                    <a:pt x="199" y="71"/>
                  </a:lnTo>
                  <a:lnTo>
                    <a:pt x="197" y="69"/>
                  </a:lnTo>
                  <a:lnTo>
                    <a:pt x="194" y="69"/>
                  </a:lnTo>
                  <a:lnTo>
                    <a:pt x="194" y="68"/>
                  </a:lnTo>
                  <a:lnTo>
                    <a:pt x="194" y="68"/>
                  </a:lnTo>
                  <a:lnTo>
                    <a:pt x="197" y="66"/>
                  </a:lnTo>
                  <a:lnTo>
                    <a:pt x="201" y="65"/>
                  </a:lnTo>
                  <a:lnTo>
                    <a:pt x="201" y="63"/>
                  </a:lnTo>
                  <a:lnTo>
                    <a:pt x="204" y="63"/>
                  </a:lnTo>
                  <a:lnTo>
                    <a:pt x="205" y="62"/>
                  </a:lnTo>
                  <a:lnTo>
                    <a:pt x="207" y="62"/>
                  </a:lnTo>
                  <a:lnTo>
                    <a:pt x="209" y="60"/>
                  </a:lnTo>
                  <a:lnTo>
                    <a:pt x="209" y="58"/>
                  </a:lnTo>
                  <a:lnTo>
                    <a:pt x="205" y="55"/>
                  </a:lnTo>
                  <a:lnTo>
                    <a:pt x="205" y="54"/>
                  </a:lnTo>
                  <a:lnTo>
                    <a:pt x="205" y="52"/>
                  </a:lnTo>
                  <a:lnTo>
                    <a:pt x="207" y="51"/>
                  </a:lnTo>
                  <a:lnTo>
                    <a:pt x="209" y="51"/>
                  </a:lnTo>
                  <a:lnTo>
                    <a:pt x="209" y="49"/>
                  </a:lnTo>
                  <a:lnTo>
                    <a:pt x="209" y="47"/>
                  </a:lnTo>
                  <a:lnTo>
                    <a:pt x="212" y="47"/>
                  </a:lnTo>
                  <a:lnTo>
                    <a:pt x="215" y="47"/>
                  </a:lnTo>
                  <a:lnTo>
                    <a:pt x="216" y="47"/>
                  </a:lnTo>
                  <a:lnTo>
                    <a:pt x="220" y="47"/>
                  </a:lnTo>
                  <a:lnTo>
                    <a:pt x="221" y="47"/>
                  </a:lnTo>
                  <a:lnTo>
                    <a:pt x="223" y="49"/>
                  </a:lnTo>
                  <a:lnTo>
                    <a:pt x="224" y="47"/>
                  </a:lnTo>
                  <a:lnTo>
                    <a:pt x="224" y="47"/>
                  </a:lnTo>
                  <a:lnTo>
                    <a:pt x="224" y="46"/>
                  </a:lnTo>
                  <a:lnTo>
                    <a:pt x="223" y="46"/>
                  </a:lnTo>
                  <a:lnTo>
                    <a:pt x="220" y="44"/>
                  </a:lnTo>
                  <a:lnTo>
                    <a:pt x="218" y="43"/>
                  </a:lnTo>
                  <a:lnTo>
                    <a:pt x="216" y="43"/>
                  </a:lnTo>
                  <a:lnTo>
                    <a:pt x="215" y="43"/>
                  </a:lnTo>
                  <a:lnTo>
                    <a:pt x="213" y="41"/>
                  </a:lnTo>
                  <a:lnTo>
                    <a:pt x="212" y="41"/>
                  </a:lnTo>
                  <a:lnTo>
                    <a:pt x="212" y="41"/>
                  </a:lnTo>
                  <a:lnTo>
                    <a:pt x="212" y="39"/>
                  </a:lnTo>
                  <a:lnTo>
                    <a:pt x="212" y="38"/>
                  </a:lnTo>
                  <a:lnTo>
                    <a:pt x="213" y="38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6" y="38"/>
                  </a:lnTo>
                  <a:lnTo>
                    <a:pt x="216" y="36"/>
                  </a:lnTo>
                  <a:lnTo>
                    <a:pt x="216" y="36"/>
                  </a:lnTo>
                  <a:lnTo>
                    <a:pt x="215" y="36"/>
                  </a:lnTo>
                  <a:lnTo>
                    <a:pt x="215" y="36"/>
                  </a:lnTo>
                  <a:lnTo>
                    <a:pt x="213" y="36"/>
                  </a:lnTo>
                  <a:lnTo>
                    <a:pt x="212" y="36"/>
                  </a:lnTo>
                  <a:lnTo>
                    <a:pt x="210" y="36"/>
                  </a:lnTo>
                  <a:lnTo>
                    <a:pt x="209" y="35"/>
                  </a:lnTo>
                  <a:lnTo>
                    <a:pt x="209" y="35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10" y="30"/>
                  </a:lnTo>
                  <a:lnTo>
                    <a:pt x="210" y="28"/>
                  </a:lnTo>
                  <a:lnTo>
                    <a:pt x="212" y="27"/>
                  </a:lnTo>
                  <a:lnTo>
                    <a:pt x="213" y="27"/>
                  </a:lnTo>
                  <a:lnTo>
                    <a:pt x="218" y="27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4" y="27"/>
                  </a:lnTo>
                  <a:lnTo>
                    <a:pt x="231" y="27"/>
                  </a:lnTo>
                  <a:lnTo>
                    <a:pt x="232" y="27"/>
                  </a:lnTo>
                  <a:lnTo>
                    <a:pt x="232" y="27"/>
                  </a:lnTo>
                  <a:lnTo>
                    <a:pt x="238" y="25"/>
                  </a:lnTo>
                  <a:lnTo>
                    <a:pt x="240" y="25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3" y="24"/>
                  </a:lnTo>
                  <a:lnTo>
                    <a:pt x="246" y="24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50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4" y="21"/>
                  </a:lnTo>
                  <a:lnTo>
                    <a:pt x="259" y="21"/>
                  </a:lnTo>
                  <a:lnTo>
                    <a:pt x="259" y="21"/>
                  </a:lnTo>
                  <a:lnTo>
                    <a:pt x="261" y="21"/>
                  </a:lnTo>
                  <a:lnTo>
                    <a:pt x="264" y="21"/>
                  </a:lnTo>
                  <a:lnTo>
                    <a:pt x="265" y="19"/>
                  </a:lnTo>
                  <a:lnTo>
                    <a:pt x="267" y="21"/>
                  </a:lnTo>
                  <a:lnTo>
                    <a:pt x="268" y="21"/>
                  </a:lnTo>
                  <a:lnTo>
                    <a:pt x="268" y="21"/>
                  </a:lnTo>
                  <a:lnTo>
                    <a:pt x="268" y="19"/>
                  </a:lnTo>
                  <a:lnTo>
                    <a:pt x="270" y="17"/>
                  </a:lnTo>
                  <a:lnTo>
                    <a:pt x="272" y="16"/>
                  </a:lnTo>
                  <a:lnTo>
                    <a:pt x="272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6" y="16"/>
                  </a:lnTo>
                  <a:lnTo>
                    <a:pt x="279" y="14"/>
                  </a:lnTo>
                  <a:lnTo>
                    <a:pt x="279" y="14"/>
                  </a:lnTo>
                  <a:lnTo>
                    <a:pt x="284" y="14"/>
                  </a:lnTo>
                  <a:lnTo>
                    <a:pt x="289" y="13"/>
                  </a:lnTo>
                  <a:lnTo>
                    <a:pt x="292" y="13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2" y="11"/>
                  </a:lnTo>
                  <a:lnTo>
                    <a:pt x="305" y="10"/>
                  </a:lnTo>
                  <a:lnTo>
                    <a:pt x="308" y="8"/>
                  </a:lnTo>
                  <a:lnTo>
                    <a:pt x="309" y="8"/>
                  </a:lnTo>
                  <a:lnTo>
                    <a:pt x="311" y="8"/>
                  </a:lnTo>
                  <a:lnTo>
                    <a:pt x="313" y="8"/>
                  </a:lnTo>
                  <a:lnTo>
                    <a:pt x="313" y="8"/>
                  </a:lnTo>
                  <a:lnTo>
                    <a:pt x="313" y="6"/>
                  </a:lnTo>
                  <a:lnTo>
                    <a:pt x="313" y="5"/>
                  </a:lnTo>
                  <a:lnTo>
                    <a:pt x="313" y="5"/>
                  </a:lnTo>
                  <a:lnTo>
                    <a:pt x="314" y="3"/>
                  </a:lnTo>
                  <a:lnTo>
                    <a:pt x="316" y="3"/>
                  </a:lnTo>
                  <a:lnTo>
                    <a:pt x="317" y="3"/>
                  </a:lnTo>
                  <a:lnTo>
                    <a:pt x="320" y="2"/>
                  </a:lnTo>
                  <a:lnTo>
                    <a:pt x="322" y="0"/>
                  </a:lnTo>
                  <a:lnTo>
                    <a:pt x="3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3" name="Freeform 230">
              <a:extLst>
                <a:ext uri="{FF2B5EF4-FFF2-40B4-BE49-F238E27FC236}">
                  <a16:creationId xmlns:a16="http://schemas.microsoft.com/office/drawing/2014/main" id="{B4C4F968-4591-4543-B3B3-4B92F1D5869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68811" y="3858446"/>
              <a:ext cx="48731" cy="11695"/>
            </a:xfrm>
            <a:custGeom>
              <a:avLst/>
              <a:gdLst>
                <a:gd name="T0" fmla="*/ 2 w 25"/>
                <a:gd name="T1" fmla="*/ 4 h 6"/>
                <a:gd name="T2" fmla="*/ 2 w 25"/>
                <a:gd name="T3" fmla="*/ 6 h 6"/>
                <a:gd name="T4" fmla="*/ 2 w 25"/>
                <a:gd name="T5" fmla="*/ 6 h 6"/>
                <a:gd name="T6" fmla="*/ 3 w 25"/>
                <a:gd name="T7" fmla="*/ 6 h 6"/>
                <a:gd name="T8" fmla="*/ 3 w 25"/>
                <a:gd name="T9" fmla="*/ 4 h 6"/>
                <a:gd name="T10" fmla="*/ 5 w 25"/>
                <a:gd name="T11" fmla="*/ 6 h 6"/>
                <a:gd name="T12" fmla="*/ 5 w 25"/>
                <a:gd name="T13" fmla="*/ 6 h 6"/>
                <a:gd name="T14" fmla="*/ 3 w 25"/>
                <a:gd name="T15" fmla="*/ 6 h 6"/>
                <a:gd name="T16" fmla="*/ 3 w 25"/>
                <a:gd name="T17" fmla="*/ 6 h 6"/>
                <a:gd name="T18" fmla="*/ 2 w 25"/>
                <a:gd name="T19" fmla="*/ 6 h 6"/>
                <a:gd name="T20" fmla="*/ 2 w 25"/>
                <a:gd name="T21" fmla="*/ 6 h 6"/>
                <a:gd name="T22" fmla="*/ 0 w 25"/>
                <a:gd name="T23" fmla="*/ 4 h 6"/>
                <a:gd name="T24" fmla="*/ 2 w 25"/>
                <a:gd name="T25" fmla="*/ 4 h 6"/>
                <a:gd name="T26" fmla="*/ 21 w 25"/>
                <a:gd name="T27" fmla="*/ 0 h 6"/>
                <a:gd name="T28" fmla="*/ 22 w 25"/>
                <a:gd name="T29" fmla="*/ 0 h 6"/>
                <a:gd name="T30" fmla="*/ 22 w 25"/>
                <a:gd name="T31" fmla="*/ 0 h 6"/>
                <a:gd name="T32" fmla="*/ 21 w 25"/>
                <a:gd name="T33" fmla="*/ 0 h 6"/>
                <a:gd name="T34" fmla="*/ 21 w 25"/>
                <a:gd name="T35" fmla="*/ 0 h 6"/>
                <a:gd name="T36" fmla="*/ 21 w 25"/>
                <a:gd name="T37" fmla="*/ 1 h 6"/>
                <a:gd name="T38" fmla="*/ 19 w 25"/>
                <a:gd name="T39" fmla="*/ 1 h 6"/>
                <a:gd name="T40" fmla="*/ 19 w 25"/>
                <a:gd name="T41" fmla="*/ 0 h 6"/>
                <a:gd name="T42" fmla="*/ 19 w 25"/>
                <a:gd name="T43" fmla="*/ 0 h 6"/>
                <a:gd name="T44" fmla="*/ 21 w 25"/>
                <a:gd name="T45" fmla="*/ 0 h 6"/>
                <a:gd name="T46" fmla="*/ 21 w 25"/>
                <a:gd name="T47" fmla="*/ 0 h 6"/>
                <a:gd name="T48" fmla="*/ 21 w 25"/>
                <a:gd name="T49" fmla="*/ 0 h 6"/>
                <a:gd name="T50" fmla="*/ 21 w 25"/>
                <a:gd name="T51" fmla="*/ 0 h 6"/>
                <a:gd name="T52" fmla="*/ 24 w 25"/>
                <a:gd name="T53" fmla="*/ 0 h 6"/>
                <a:gd name="T54" fmla="*/ 25 w 25"/>
                <a:gd name="T55" fmla="*/ 0 h 6"/>
                <a:gd name="T56" fmla="*/ 25 w 25"/>
                <a:gd name="T57" fmla="*/ 0 h 6"/>
                <a:gd name="T58" fmla="*/ 25 w 25"/>
                <a:gd name="T59" fmla="*/ 0 h 6"/>
                <a:gd name="T60" fmla="*/ 24 w 25"/>
                <a:gd name="T61" fmla="*/ 0 h 6"/>
                <a:gd name="T62" fmla="*/ 24 w 25"/>
                <a:gd name="T63" fmla="*/ 0 h 6"/>
                <a:gd name="T64" fmla="*/ 22 w 25"/>
                <a:gd name="T65" fmla="*/ 0 h 6"/>
                <a:gd name="T66" fmla="*/ 24 w 25"/>
                <a:gd name="T67" fmla="*/ 0 h 6"/>
                <a:gd name="T68" fmla="*/ 24 w 25"/>
                <a:gd name="T69" fmla="*/ 0 h 6"/>
                <a:gd name="T70" fmla="*/ 24 w 25"/>
                <a:gd name="T7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6">
                  <a:moveTo>
                    <a:pt x="2" y="4"/>
                  </a:moveTo>
                  <a:lnTo>
                    <a:pt x="2" y="6"/>
                  </a:lnTo>
                  <a:lnTo>
                    <a:pt x="2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close/>
                  <a:moveTo>
                    <a:pt x="24" y="0"/>
                  </a:move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4" name="Freeform 231">
              <a:extLst>
                <a:ext uri="{FF2B5EF4-FFF2-40B4-BE49-F238E27FC236}">
                  <a16:creationId xmlns:a16="http://schemas.microsoft.com/office/drawing/2014/main" id="{1CF97656-3F3E-4DF6-A5C0-876439E60E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4871" y="3546570"/>
              <a:ext cx="54578" cy="50680"/>
            </a:xfrm>
            <a:custGeom>
              <a:avLst/>
              <a:gdLst>
                <a:gd name="T0" fmla="*/ 25 w 28"/>
                <a:gd name="T1" fmla="*/ 4 h 26"/>
                <a:gd name="T2" fmla="*/ 27 w 28"/>
                <a:gd name="T3" fmla="*/ 7 h 26"/>
                <a:gd name="T4" fmla="*/ 25 w 28"/>
                <a:gd name="T5" fmla="*/ 8 h 26"/>
                <a:gd name="T6" fmla="*/ 23 w 28"/>
                <a:gd name="T7" fmla="*/ 8 h 26"/>
                <a:gd name="T8" fmla="*/ 23 w 28"/>
                <a:gd name="T9" fmla="*/ 5 h 26"/>
                <a:gd name="T10" fmla="*/ 23 w 28"/>
                <a:gd name="T11" fmla="*/ 5 h 26"/>
                <a:gd name="T12" fmla="*/ 23 w 28"/>
                <a:gd name="T13" fmla="*/ 4 h 26"/>
                <a:gd name="T14" fmla="*/ 25 w 28"/>
                <a:gd name="T15" fmla="*/ 2 h 26"/>
                <a:gd name="T16" fmla="*/ 17 w 28"/>
                <a:gd name="T17" fmla="*/ 0 h 26"/>
                <a:gd name="T18" fmla="*/ 22 w 28"/>
                <a:gd name="T19" fmla="*/ 2 h 26"/>
                <a:gd name="T20" fmla="*/ 22 w 28"/>
                <a:gd name="T21" fmla="*/ 5 h 26"/>
                <a:gd name="T22" fmla="*/ 23 w 28"/>
                <a:gd name="T23" fmla="*/ 8 h 26"/>
                <a:gd name="T24" fmla="*/ 23 w 28"/>
                <a:gd name="T25" fmla="*/ 8 h 26"/>
                <a:gd name="T26" fmla="*/ 22 w 28"/>
                <a:gd name="T27" fmla="*/ 8 h 26"/>
                <a:gd name="T28" fmla="*/ 17 w 28"/>
                <a:gd name="T29" fmla="*/ 11 h 26"/>
                <a:gd name="T30" fmla="*/ 19 w 28"/>
                <a:gd name="T31" fmla="*/ 13 h 26"/>
                <a:gd name="T32" fmla="*/ 22 w 28"/>
                <a:gd name="T33" fmla="*/ 11 h 26"/>
                <a:gd name="T34" fmla="*/ 23 w 28"/>
                <a:gd name="T35" fmla="*/ 15 h 26"/>
                <a:gd name="T36" fmla="*/ 25 w 28"/>
                <a:gd name="T37" fmla="*/ 18 h 26"/>
                <a:gd name="T38" fmla="*/ 27 w 28"/>
                <a:gd name="T39" fmla="*/ 22 h 26"/>
                <a:gd name="T40" fmla="*/ 27 w 28"/>
                <a:gd name="T41" fmla="*/ 24 h 26"/>
                <a:gd name="T42" fmla="*/ 25 w 28"/>
                <a:gd name="T43" fmla="*/ 26 h 26"/>
                <a:gd name="T44" fmla="*/ 20 w 28"/>
                <a:gd name="T45" fmla="*/ 26 h 26"/>
                <a:gd name="T46" fmla="*/ 16 w 28"/>
                <a:gd name="T47" fmla="*/ 24 h 26"/>
                <a:gd name="T48" fmla="*/ 14 w 28"/>
                <a:gd name="T49" fmla="*/ 21 h 26"/>
                <a:gd name="T50" fmla="*/ 9 w 28"/>
                <a:gd name="T51" fmla="*/ 18 h 26"/>
                <a:gd name="T52" fmla="*/ 3 w 28"/>
                <a:gd name="T53" fmla="*/ 18 h 26"/>
                <a:gd name="T54" fmla="*/ 3 w 28"/>
                <a:gd name="T55" fmla="*/ 15 h 26"/>
                <a:gd name="T56" fmla="*/ 6 w 28"/>
                <a:gd name="T57" fmla="*/ 10 h 26"/>
                <a:gd name="T58" fmla="*/ 8 w 28"/>
                <a:gd name="T59" fmla="*/ 5 h 26"/>
                <a:gd name="T60" fmla="*/ 9 w 28"/>
                <a:gd name="T61" fmla="*/ 4 h 26"/>
                <a:gd name="T62" fmla="*/ 11 w 28"/>
                <a:gd name="T63" fmla="*/ 2 h 26"/>
                <a:gd name="T64" fmla="*/ 14 w 28"/>
                <a:gd name="T6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" h="26">
                  <a:moveTo>
                    <a:pt x="25" y="2"/>
                  </a:moveTo>
                  <a:lnTo>
                    <a:pt x="25" y="4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7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5" y="2"/>
                  </a:lnTo>
                  <a:close/>
                  <a:moveTo>
                    <a:pt x="17" y="0"/>
                  </a:moveTo>
                  <a:lnTo>
                    <a:pt x="17" y="0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3" y="7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3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19" y="10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5" y="18"/>
                  </a:lnTo>
                  <a:lnTo>
                    <a:pt x="25" y="19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27" y="24"/>
                  </a:lnTo>
                  <a:lnTo>
                    <a:pt x="28" y="26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20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4" y="18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3" y="18"/>
                  </a:lnTo>
                  <a:lnTo>
                    <a:pt x="0" y="16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6" y="10"/>
                  </a:lnTo>
                  <a:lnTo>
                    <a:pt x="6" y="8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5" name="Freeform 232">
              <a:extLst>
                <a:ext uri="{FF2B5EF4-FFF2-40B4-BE49-F238E27FC236}">
                  <a16:creationId xmlns:a16="http://schemas.microsoft.com/office/drawing/2014/main" id="{8F2931F7-2AB0-4C77-804B-FFCF10B89E8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314526" y="3277578"/>
              <a:ext cx="138395" cy="175430"/>
            </a:xfrm>
            <a:custGeom>
              <a:avLst/>
              <a:gdLst>
                <a:gd name="T0" fmla="*/ 13 w 71"/>
                <a:gd name="T1" fmla="*/ 88 h 90"/>
                <a:gd name="T2" fmla="*/ 3 w 71"/>
                <a:gd name="T3" fmla="*/ 90 h 90"/>
                <a:gd name="T4" fmla="*/ 5 w 71"/>
                <a:gd name="T5" fmla="*/ 85 h 90"/>
                <a:gd name="T6" fmla="*/ 11 w 71"/>
                <a:gd name="T7" fmla="*/ 72 h 90"/>
                <a:gd name="T8" fmla="*/ 3 w 71"/>
                <a:gd name="T9" fmla="*/ 67 h 90"/>
                <a:gd name="T10" fmla="*/ 2 w 71"/>
                <a:gd name="T11" fmla="*/ 71 h 90"/>
                <a:gd name="T12" fmla="*/ 3 w 71"/>
                <a:gd name="T13" fmla="*/ 67 h 90"/>
                <a:gd name="T14" fmla="*/ 26 w 71"/>
                <a:gd name="T15" fmla="*/ 66 h 90"/>
                <a:gd name="T16" fmla="*/ 2 w 71"/>
                <a:gd name="T17" fmla="*/ 64 h 90"/>
                <a:gd name="T18" fmla="*/ 27 w 71"/>
                <a:gd name="T19" fmla="*/ 61 h 90"/>
                <a:gd name="T20" fmla="*/ 29 w 71"/>
                <a:gd name="T21" fmla="*/ 66 h 90"/>
                <a:gd name="T22" fmla="*/ 27 w 71"/>
                <a:gd name="T23" fmla="*/ 63 h 90"/>
                <a:gd name="T24" fmla="*/ 37 w 71"/>
                <a:gd name="T25" fmla="*/ 63 h 90"/>
                <a:gd name="T26" fmla="*/ 5 w 71"/>
                <a:gd name="T27" fmla="*/ 34 h 90"/>
                <a:gd name="T28" fmla="*/ 5 w 71"/>
                <a:gd name="T29" fmla="*/ 34 h 90"/>
                <a:gd name="T30" fmla="*/ 70 w 71"/>
                <a:gd name="T31" fmla="*/ 20 h 90"/>
                <a:gd name="T32" fmla="*/ 7 w 71"/>
                <a:gd name="T33" fmla="*/ 14 h 90"/>
                <a:gd name="T34" fmla="*/ 7 w 71"/>
                <a:gd name="T35" fmla="*/ 17 h 90"/>
                <a:gd name="T36" fmla="*/ 41 w 71"/>
                <a:gd name="T37" fmla="*/ 12 h 90"/>
                <a:gd name="T38" fmla="*/ 51 w 71"/>
                <a:gd name="T39" fmla="*/ 31 h 90"/>
                <a:gd name="T40" fmla="*/ 49 w 71"/>
                <a:gd name="T41" fmla="*/ 41 h 90"/>
                <a:gd name="T42" fmla="*/ 51 w 71"/>
                <a:gd name="T43" fmla="*/ 44 h 90"/>
                <a:gd name="T44" fmla="*/ 48 w 71"/>
                <a:gd name="T45" fmla="*/ 55 h 90"/>
                <a:gd name="T46" fmla="*/ 38 w 71"/>
                <a:gd name="T47" fmla="*/ 58 h 90"/>
                <a:gd name="T48" fmla="*/ 35 w 71"/>
                <a:gd name="T49" fmla="*/ 63 h 90"/>
                <a:gd name="T50" fmla="*/ 30 w 71"/>
                <a:gd name="T51" fmla="*/ 60 h 90"/>
                <a:gd name="T52" fmla="*/ 24 w 71"/>
                <a:gd name="T53" fmla="*/ 63 h 90"/>
                <a:gd name="T54" fmla="*/ 22 w 71"/>
                <a:gd name="T55" fmla="*/ 64 h 90"/>
                <a:gd name="T56" fmla="*/ 21 w 71"/>
                <a:gd name="T57" fmla="*/ 66 h 90"/>
                <a:gd name="T58" fmla="*/ 18 w 71"/>
                <a:gd name="T59" fmla="*/ 67 h 90"/>
                <a:gd name="T60" fmla="*/ 15 w 71"/>
                <a:gd name="T61" fmla="*/ 67 h 90"/>
                <a:gd name="T62" fmla="*/ 10 w 71"/>
                <a:gd name="T63" fmla="*/ 71 h 90"/>
                <a:gd name="T64" fmla="*/ 7 w 71"/>
                <a:gd name="T65" fmla="*/ 69 h 90"/>
                <a:gd name="T66" fmla="*/ 8 w 71"/>
                <a:gd name="T67" fmla="*/ 66 h 90"/>
                <a:gd name="T68" fmla="*/ 8 w 71"/>
                <a:gd name="T69" fmla="*/ 63 h 90"/>
                <a:gd name="T70" fmla="*/ 5 w 71"/>
                <a:gd name="T71" fmla="*/ 58 h 90"/>
                <a:gd name="T72" fmla="*/ 8 w 71"/>
                <a:gd name="T73" fmla="*/ 52 h 90"/>
                <a:gd name="T74" fmla="*/ 8 w 71"/>
                <a:gd name="T75" fmla="*/ 50 h 90"/>
                <a:gd name="T76" fmla="*/ 10 w 71"/>
                <a:gd name="T77" fmla="*/ 45 h 90"/>
                <a:gd name="T78" fmla="*/ 8 w 71"/>
                <a:gd name="T79" fmla="*/ 41 h 90"/>
                <a:gd name="T80" fmla="*/ 8 w 71"/>
                <a:gd name="T81" fmla="*/ 34 h 90"/>
                <a:gd name="T82" fmla="*/ 3 w 71"/>
                <a:gd name="T83" fmla="*/ 33 h 90"/>
                <a:gd name="T84" fmla="*/ 7 w 71"/>
                <a:gd name="T85" fmla="*/ 28 h 90"/>
                <a:gd name="T86" fmla="*/ 13 w 71"/>
                <a:gd name="T87" fmla="*/ 30 h 90"/>
                <a:gd name="T88" fmla="*/ 13 w 71"/>
                <a:gd name="T89" fmla="*/ 28 h 90"/>
                <a:gd name="T90" fmla="*/ 10 w 71"/>
                <a:gd name="T91" fmla="*/ 20 h 90"/>
                <a:gd name="T92" fmla="*/ 8 w 71"/>
                <a:gd name="T93" fmla="*/ 15 h 90"/>
                <a:gd name="T94" fmla="*/ 10 w 71"/>
                <a:gd name="T95" fmla="*/ 14 h 90"/>
                <a:gd name="T96" fmla="*/ 15 w 71"/>
                <a:gd name="T97" fmla="*/ 8 h 90"/>
                <a:gd name="T98" fmla="*/ 22 w 71"/>
                <a:gd name="T99" fmla="*/ 6 h 90"/>
                <a:gd name="T100" fmla="*/ 30 w 71"/>
                <a:gd name="T101" fmla="*/ 6 h 90"/>
                <a:gd name="T102" fmla="*/ 35 w 71"/>
                <a:gd name="T103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1" h="90">
                  <a:moveTo>
                    <a:pt x="11" y="83"/>
                  </a:moveTo>
                  <a:lnTo>
                    <a:pt x="13" y="85"/>
                  </a:lnTo>
                  <a:lnTo>
                    <a:pt x="13" y="85"/>
                  </a:lnTo>
                  <a:lnTo>
                    <a:pt x="13" y="86"/>
                  </a:lnTo>
                  <a:lnTo>
                    <a:pt x="13" y="88"/>
                  </a:lnTo>
                  <a:lnTo>
                    <a:pt x="10" y="88"/>
                  </a:lnTo>
                  <a:lnTo>
                    <a:pt x="8" y="90"/>
                  </a:lnTo>
                  <a:lnTo>
                    <a:pt x="5" y="90"/>
                  </a:lnTo>
                  <a:lnTo>
                    <a:pt x="5" y="90"/>
                  </a:lnTo>
                  <a:lnTo>
                    <a:pt x="3" y="90"/>
                  </a:lnTo>
                  <a:lnTo>
                    <a:pt x="3" y="90"/>
                  </a:lnTo>
                  <a:lnTo>
                    <a:pt x="3" y="88"/>
                  </a:lnTo>
                  <a:lnTo>
                    <a:pt x="2" y="88"/>
                  </a:lnTo>
                  <a:lnTo>
                    <a:pt x="3" y="86"/>
                  </a:lnTo>
                  <a:lnTo>
                    <a:pt x="5" y="85"/>
                  </a:lnTo>
                  <a:lnTo>
                    <a:pt x="10" y="83"/>
                  </a:lnTo>
                  <a:lnTo>
                    <a:pt x="11" y="83"/>
                  </a:lnTo>
                  <a:close/>
                  <a:moveTo>
                    <a:pt x="10" y="71"/>
                  </a:moveTo>
                  <a:lnTo>
                    <a:pt x="11" y="71"/>
                  </a:lnTo>
                  <a:lnTo>
                    <a:pt x="11" y="72"/>
                  </a:lnTo>
                  <a:lnTo>
                    <a:pt x="10" y="72"/>
                  </a:lnTo>
                  <a:lnTo>
                    <a:pt x="10" y="71"/>
                  </a:lnTo>
                  <a:lnTo>
                    <a:pt x="10" y="71"/>
                  </a:lnTo>
                  <a:lnTo>
                    <a:pt x="10" y="71"/>
                  </a:lnTo>
                  <a:close/>
                  <a:moveTo>
                    <a:pt x="3" y="67"/>
                  </a:moveTo>
                  <a:lnTo>
                    <a:pt x="5" y="67"/>
                  </a:lnTo>
                  <a:lnTo>
                    <a:pt x="5" y="69"/>
                  </a:lnTo>
                  <a:lnTo>
                    <a:pt x="5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3" y="67"/>
                  </a:lnTo>
                  <a:lnTo>
                    <a:pt x="3" y="67"/>
                  </a:lnTo>
                  <a:close/>
                  <a:moveTo>
                    <a:pt x="26" y="66"/>
                  </a:moveTo>
                  <a:lnTo>
                    <a:pt x="26" y="66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6"/>
                  </a:lnTo>
                  <a:close/>
                  <a:moveTo>
                    <a:pt x="2" y="61"/>
                  </a:moveTo>
                  <a:lnTo>
                    <a:pt x="2" y="63"/>
                  </a:lnTo>
                  <a:lnTo>
                    <a:pt x="2" y="64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2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1"/>
                  </a:lnTo>
                  <a:close/>
                  <a:moveTo>
                    <a:pt x="27" y="61"/>
                  </a:moveTo>
                  <a:lnTo>
                    <a:pt x="29" y="63"/>
                  </a:lnTo>
                  <a:lnTo>
                    <a:pt x="30" y="63"/>
                  </a:lnTo>
                  <a:lnTo>
                    <a:pt x="30" y="63"/>
                  </a:lnTo>
                  <a:lnTo>
                    <a:pt x="30" y="64"/>
                  </a:lnTo>
                  <a:lnTo>
                    <a:pt x="29" y="66"/>
                  </a:lnTo>
                  <a:lnTo>
                    <a:pt x="29" y="64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7" y="61"/>
                  </a:lnTo>
                  <a:close/>
                  <a:moveTo>
                    <a:pt x="40" y="60"/>
                  </a:moveTo>
                  <a:lnTo>
                    <a:pt x="40" y="64"/>
                  </a:lnTo>
                  <a:lnTo>
                    <a:pt x="38" y="64"/>
                  </a:lnTo>
                  <a:lnTo>
                    <a:pt x="37" y="63"/>
                  </a:lnTo>
                  <a:lnTo>
                    <a:pt x="37" y="63"/>
                  </a:lnTo>
                  <a:lnTo>
                    <a:pt x="38" y="61"/>
                  </a:lnTo>
                  <a:lnTo>
                    <a:pt x="38" y="60"/>
                  </a:lnTo>
                  <a:lnTo>
                    <a:pt x="40" y="60"/>
                  </a:lnTo>
                  <a:close/>
                  <a:moveTo>
                    <a:pt x="5" y="34"/>
                  </a:moveTo>
                  <a:lnTo>
                    <a:pt x="5" y="34"/>
                  </a:lnTo>
                  <a:lnTo>
                    <a:pt x="7" y="36"/>
                  </a:lnTo>
                  <a:lnTo>
                    <a:pt x="7" y="38"/>
                  </a:lnTo>
                  <a:lnTo>
                    <a:pt x="5" y="36"/>
                  </a:lnTo>
                  <a:lnTo>
                    <a:pt x="5" y="34"/>
                  </a:lnTo>
                  <a:close/>
                  <a:moveTo>
                    <a:pt x="71" y="19"/>
                  </a:moveTo>
                  <a:lnTo>
                    <a:pt x="71" y="19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0" y="20"/>
                  </a:lnTo>
                  <a:lnTo>
                    <a:pt x="70" y="19"/>
                  </a:lnTo>
                  <a:lnTo>
                    <a:pt x="70" y="19"/>
                  </a:lnTo>
                  <a:lnTo>
                    <a:pt x="71" y="19"/>
                  </a:lnTo>
                  <a:close/>
                  <a:moveTo>
                    <a:pt x="7" y="14"/>
                  </a:moveTo>
                  <a:lnTo>
                    <a:pt x="7" y="14"/>
                  </a:lnTo>
                  <a:lnTo>
                    <a:pt x="8" y="15"/>
                  </a:lnTo>
                  <a:lnTo>
                    <a:pt x="8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5" y="14"/>
                  </a:lnTo>
                  <a:lnTo>
                    <a:pt x="7" y="14"/>
                  </a:lnTo>
                  <a:close/>
                  <a:moveTo>
                    <a:pt x="35" y="0"/>
                  </a:moveTo>
                  <a:lnTo>
                    <a:pt x="38" y="8"/>
                  </a:lnTo>
                  <a:lnTo>
                    <a:pt x="41" y="12"/>
                  </a:lnTo>
                  <a:lnTo>
                    <a:pt x="44" y="15"/>
                  </a:lnTo>
                  <a:lnTo>
                    <a:pt x="48" y="23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1" y="31"/>
                  </a:lnTo>
                  <a:lnTo>
                    <a:pt x="49" y="33"/>
                  </a:lnTo>
                  <a:lnTo>
                    <a:pt x="51" y="36"/>
                  </a:lnTo>
                  <a:lnTo>
                    <a:pt x="49" y="38"/>
                  </a:lnTo>
                  <a:lnTo>
                    <a:pt x="49" y="39"/>
                  </a:lnTo>
                  <a:lnTo>
                    <a:pt x="49" y="41"/>
                  </a:lnTo>
                  <a:lnTo>
                    <a:pt x="49" y="42"/>
                  </a:lnTo>
                  <a:lnTo>
                    <a:pt x="49" y="44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9"/>
                  </a:lnTo>
                  <a:lnTo>
                    <a:pt x="49" y="52"/>
                  </a:lnTo>
                  <a:lnTo>
                    <a:pt x="48" y="55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60"/>
                  </a:lnTo>
                  <a:lnTo>
                    <a:pt x="38" y="58"/>
                  </a:lnTo>
                  <a:lnTo>
                    <a:pt x="37" y="58"/>
                  </a:lnTo>
                  <a:lnTo>
                    <a:pt x="35" y="60"/>
                  </a:lnTo>
                  <a:lnTo>
                    <a:pt x="35" y="60"/>
                  </a:lnTo>
                  <a:lnTo>
                    <a:pt x="35" y="61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3" y="61"/>
                  </a:lnTo>
                  <a:lnTo>
                    <a:pt x="32" y="61"/>
                  </a:lnTo>
                  <a:lnTo>
                    <a:pt x="30" y="61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7" y="61"/>
                  </a:lnTo>
                  <a:lnTo>
                    <a:pt x="26" y="61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1" y="63"/>
                  </a:lnTo>
                  <a:lnTo>
                    <a:pt x="21" y="63"/>
                  </a:lnTo>
                  <a:lnTo>
                    <a:pt x="21" y="64"/>
                  </a:lnTo>
                  <a:lnTo>
                    <a:pt x="21" y="66"/>
                  </a:lnTo>
                  <a:lnTo>
                    <a:pt x="21" y="66"/>
                  </a:lnTo>
                  <a:lnTo>
                    <a:pt x="21" y="67"/>
                  </a:lnTo>
                  <a:lnTo>
                    <a:pt x="21" y="69"/>
                  </a:lnTo>
                  <a:lnTo>
                    <a:pt x="19" y="69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8" y="66"/>
                  </a:lnTo>
                  <a:lnTo>
                    <a:pt x="19" y="64"/>
                  </a:lnTo>
                  <a:lnTo>
                    <a:pt x="18" y="64"/>
                  </a:lnTo>
                  <a:lnTo>
                    <a:pt x="15" y="67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0" y="71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7" y="69"/>
                  </a:lnTo>
                  <a:lnTo>
                    <a:pt x="5" y="67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7" y="66"/>
                  </a:lnTo>
                  <a:lnTo>
                    <a:pt x="8" y="66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7" y="63"/>
                  </a:lnTo>
                  <a:lnTo>
                    <a:pt x="7" y="63"/>
                  </a:lnTo>
                  <a:lnTo>
                    <a:pt x="7" y="61"/>
                  </a:lnTo>
                  <a:lnTo>
                    <a:pt x="5" y="60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7" y="55"/>
                  </a:lnTo>
                  <a:lnTo>
                    <a:pt x="7" y="53"/>
                  </a:lnTo>
                  <a:lnTo>
                    <a:pt x="7" y="52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0"/>
                  </a:lnTo>
                  <a:lnTo>
                    <a:pt x="7" y="50"/>
                  </a:lnTo>
                  <a:lnTo>
                    <a:pt x="7" y="50"/>
                  </a:lnTo>
                  <a:lnTo>
                    <a:pt x="8" y="50"/>
                  </a:lnTo>
                  <a:lnTo>
                    <a:pt x="8" y="49"/>
                  </a:lnTo>
                  <a:lnTo>
                    <a:pt x="10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2" y="31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8" y="27"/>
                  </a:lnTo>
                  <a:lnTo>
                    <a:pt x="10" y="28"/>
                  </a:lnTo>
                  <a:lnTo>
                    <a:pt x="11" y="28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3" y="28"/>
                  </a:lnTo>
                  <a:lnTo>
                    <a:pt x="11" y="27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7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3" y="3"/>
                  </a:lnTo>
                  <a:lnTo>
                    <a:pt x="33" y="1"/>
                  </a:lnTo>
                  <a:lnTo>
                    <a:pt x="3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6" name="Freeform 233">
              <a:extLst>
                <a:ext uri="{FF2B5EF4-FFF2-40B4-BE49-F238E27FC236}">
                  <a16:creationId xmlns:a16="http://schemas.microsoft.com/office/drawing/2014/main" id="{A3B9D10E-513D-41B5-8AE9-8D005C8B852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69694" y="3133335"/>
              <a:ext cx="177380" cy="173481"/>
            </a:xfrm>
            <a:custGeom>
              <a:avLst/>
              <a:gdLst>
                <a:gd name="T0" fmla="*/ 8 w 91"/>
                <a:gd name="T1" fmla="*/ 58 h 89"/>
                <a:gd name="T2" fmla="*/ 82 w 91"/>
                <a:gd name="T3" fmla="*/ 0 h 89"/>
                <a:gd name="T4" fmla="*/ 85 w 91"/>
                <a:gd name="T5" fmla="*/ 1 h 89"/>
                <a:gd name="T6" fmla="*/ 88 w 91"/>
                <a:gd name="T7" fmla="*/ 8 h 89"/>
                <a:gd name="T8" fmla="*/ 91 w 91"/>
                <a:gd name="T9" fmla="*/ 11 h 89"/>
                <a:gd name="T10" fmla="*/ 85 w 91"/>
                <a:gd name="T11" fmla="*/ 14 h 89"/>
                <a:gd name="T12" fmla="*/ 80 w 91"/>
                <a:gd name="T13" fmla="*/ 19 h 89"/>
                <a:gd name="T14" fmla="*/ 77 w 91"/>
                <a:gd name="T15" fmla="*/ 28 h 89"/>
                <a:gd name="T16" fmla="*/ 72 w 91"/>
                <a:gd name="T17" fmla="*/ 39 h 89"/>
                <a:gd name="T18" fmla="*/ 63 w 91"/>
                <a:gd name="T19" fmla="*/ 45 h 89"/>
                <a:gd name="T20" fmla="*/ 53 w 91"/>
                <a:gd name="T21" fmla="*/ 50 h 89"/>
                <a:gd name="T22" fmla="*/ 45 w 91"/>
                <a:gd name="T23" fmla="*/ 58 h 89"/>
                <a:gd name="T24" fmla="*/ 44 w 91"/>
                <a:gd name="T25" fmla="*/ 63 h 89"/>
                <a:gd name="T26" fmla="*/ 49 w 91"/>
                <a:gd name="T27" fmla="*/ 67 h 89"/>
                <a:gd name="T28" fmla="*/ 56 w 91"/>
                <a:gd name="T29" fmla="*/ 74 h 89"/>
                <a:gd name="T30" fmla="*/ 55 w 91"/>
                <a:gd name="T31" fmla="*/ 78 h 89"/>
                <a:gd name="T32" fmla="*/ 49 w 91"/>
                <a:gd name="T33" fmla="*/ 80 h 89"/>
                <a:gd name="T34" fmla="*/ 39 w 91"/>
                <a:gd name="T35" fmla="*/ 80 h 89"/>
                <a:gd name="T36" fmla="*/ 33 w 91"/>
                <a:gd name="T37" fmla="*/ 86 h 89"/>
                <a:gd name="T38" fmla="*/ 31 w 91"/>
                <a:gd name="T39" fmla="*/ 88 h 89"/>
                <a:gd name="T40" fmla="*/ 23 w 91"/>
                <a:gd name="T41" fmla="*/ 86 h 89"/>
                <a:gd name="T42" fmla="*/ 17 w 91"/>
                <a:gd name="T43" fmla="*/ 88 h 89"/>
                <a:gd name="T44" fmla="*/ 14 w 91"/>
                <a:gd name="T45" fmla="*/ 88 h 89"/>
                <a:gd name="T46" fmla="*/ 12 w 91"/>
                <a:gd name="T47" fmla="*/ 83 h 89"/>
                <a:gd name="T48" fmla="*/ 6 w 91"/>
                <a:gd name="T49" fmla="*/ 83 h 89"/>
                <a:gd name="T50" fmla="*/ 9 w 91"/>
                <a:gd name="T51" fmla="*/ 77 h 89"/>
                <a:gd name="T52" fmla="*/ 17 w 91"/>
                <a:gd name="T53" fmla="*/ 74 h 89"/>
                <a:gd name="T54" fmla="*/ 11 w 91"/>
                <a:gd name="T55" fmla="*/ 71 h 89"/>
                <a:gd name="T56" fmla="*/ 11 w 91"/>
                <a:gd name="T57" fmla="*/ 58 h 89"/>
                <a:gd name="T58" fmla="*/ 4 w 91"/>
                <a:gd name="T59" fmla="*/ 56 h 89"/>
                <a:gd name="T60" fmla="*/ 0 w 91"/>
                <a:gd name="T61" fmla="*/ 53 h 89"/>
                <a:gd name="T62" fmla="*/ 1 w 91"/>
                <a:gd name="T63" fmla="*/ 49 h 89"/>
                <a:gd name="T64" fmla="*/ 9 w 91"/>
                <a:gd name="T65" fmla="*/ 44 h 89"/>
                <a:gd name="T66" fmla="*/ 14 w 91"/>
                <a:gd name="T67" fmla="*/ 41 h 89"/>
                <a:gd name="T68" fmla="*/ 19 w 91"/>
                <a:gd name="T69" fmla="*/ 37 h 89"/>
                <a:gd name="T70" fmla="*/ 23 w 91"/>
                <a:gd name="T71" fmla="*/ 36 h 89"/>
                <a:gd name="T72" fmla="*/ 28 w 91"/>
                <a:gd name="T73" fmla="*/ 30 h 89"/>
                <a:gd name="T74" fmla="*/ 31 w 91"/>
                <a:gd name="T75" fmla="*/ 25 h 89"/>
                <a:gd name="T76" fmla="*/ 34 w 91"/>
                <a:gd name="T77" fmla="*/ 22 h 89"/>
                <a:gd name="T78" fmla="*/ 38 w 91"/>
                <a:gd name="T79" fmla="*/ 22 h 89"/>
                <a:gd name="T80" fmla="*/ 41 w 91"/>
                <a:gd name="T81" fmla="*/ 25 h 89"/>
                <a:gd name="T82" fmla="*/ 47 w 91"/>
                <a:gd name="T83" fmla="*/ 26 h 89"/>
                <a:gd name="T84" fmla="*/ 55 w 91"/>
                <a:gd name="T85" fmla="*/ 28 h 89"/>
                <a:gd name="T86" fmla="*/ 56 w 91"/>
                <a:gd name="T87" fmla="*/ 23 h 89"/>
                <a:gd name="T88" fmla="*/ 53 w 91"/>
                <a:gd name="T89" fmla="*/ 19 h 89"/>
                <a:gd name="T90" fmla="*/ 58 w 91"/>
                <a:gd name="T91" fmla="*/ 17 h 89"/>
                <a:gd name="T92" fmla="*/ 66 w 91"/>
                <a:gd name="T93" fmla="*/ 15 h 89"/>
                <a:gd name="T94" fmla="*/ 69 w 91"/>
                <a:gd name="T95" fmla="*/ 12 h 89"/>
                <a:gd name="T96" fmla="*/ 74 w 91"/>
                <a:gd name="T97" fmla="*/ 9 h 89"/>
                <a:gd name="T98" fmla="*/ 77 w 91"/>
                <a:gd name="T99" fmla="*/ 9 h 89"/>
                <a:gd name="T100" fmla="*/ 79 w 91"/>
                <a:gd name="T101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1" h="89">
                  <a:moveTo>
                    <a:pt x="8" y="58"/>
                  </a:moveTo>
                  <a:lnTo>
                    <a:pt x="8" y="60"/>
                  </a:lnTo>
                  <a:lnTo>
                    <a:pt x="6" y="60"/>
                  </a:lnTo>
                  <a:lnTo>
                    <a:pt x="6" y="58"/>
                  </a:lnTo>
                  <a:lnTo>
                    <a:pt x="8" y="58"/>
                  </a:lnTo>
                  <a:lnTo>
                    <a:pt x="8" y="58"/>
                  </a:lnTo>
                  <a:close/>
                  <a:moveTo>
                    <a:pt x="80" y="0"/>
                  </a:moveTo>
                  <a:lnTo>
                    <a:pt x="80" y="0"/>
                  </a:lnTo>
                  <a:lnTo>
                    <a:pt x="80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83" y="0"/>
                  </a:lnTo>
                  <a:lnTo>
                    <a:pt x="83" y="1"/>
                  </a:lnTo>
                  <a:lnTo>
                    <a:pt x="85" y="1"/>
                  </a:lnTo>
                  <a:lnTo>
                    <a:pt x="85" y="1"/>
                  </a:lnTo>
                  <a:lnTo>
                    <a:pt x="85" y="4"/>
                  </a:lnTo>
                  <a:lnTo>
                    <a:pt x="85" y="4"/>
                  </a:lnTo>
                  <a:lnTo>
                    <a:pt x="86" y="6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0" y="12"/>
                  </a:lnTo>
                  <a:lnTo>
                    <a:pt x="90" y="12"/>
                  </a:lnTo>
                  <a:lnTo>
                    <a:pt x="88" y="12"/>
                  </a:lnTo>
                  <a:lnTo>
                    <a:pt x="85" y="14"/>
                  </a:lnTo>
                  <a:lnTo>
                    <a:pt x="85" y="14"/>
                  </a:lnTo>
                  <a:lnTo>
                    <a:pt x="83" y="15"/>
                  </a:lnTo>
                  <a:lnTo>
                    <a:pt x="82" y="15"/>
                  </a:lnTo>
                  <a:lnTo>
                    <a:pt x="82" y="17"/>
                  </a:lnTo>
                  <a:lnTo>
                    <a:pt x="80" y="19"/>
                  </a:lnTo>
                  <a:lnTo>
                    <a:pt x="79" y="20"/>
                  </a:lnTo>
                  <a:lnTo>
                    <a:pt x="77" y="22"/>
                  </a:lnTo>
                  <a:lnTo>
                    <a:pt x="77" y="23"/>
                  </a:lnTo>
                  <a:lnTo>
                    <a:pt x="77" y="25"/>
                  </a:lnTo>
                  <a:lnTo>
                    <a:pt x="77" y="28"/>
                  </a:lnTo>
                  <a:lnTo>
                    <a:pt x="77" y="30"/>
                  </a:lnTo>
                  <a:lnTo>
                    <a:pt x="77" y="33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2" y="39"/>
                  </a:lnTo>
                  <a:lnTo>
                    <a:pt x="71" y="41"/>
                  </a:lnTo>
                  <a:lnTo>
                    <a:pt x="67" y="42"/>
                  </a:lnTo>
                  <a:lnTo>
                    <a:pt x="66" y="44"/>
                  </a:lnTo>
                  <a:lnTo>
                    <a:pt x="64" y="45"/>
                  </a:lnTo>
                  <a:lnTo>
                    <a:pt x="63" y="45"/>
                  </a:lnTo>
                  <a:lnTo>
                    <a:pt x="61" y="49"/>
                  </a:lnTo>
                  <a:lnTo>
                    <a:pt x="60" y="49"/>
                  </a:lnTo>
                  <a:lnTo>
                    <a:pt x="58" y="50"/>
                  </a:lnTo>
                  <a:lnTo>
                    <a:pt x="56" y="50"/>
                  </a:lnTo>
                  <a:lnTo>
                    <a:pt x="53" y="50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5" y="55"/>
                  </a:lnTo>
                  <a:lnTo>
                    <a:pt x="45" y="56"/>
                  </a:lnTo>
                  <a:lnTo>
                    <a:pt x="45" y="58"/>
                  </a:lnTo>
                  <a:lnTo>
                    <a:pt x="45" y="60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4"/>
                  </a:lnTo>
                  <a:lnTo>
                    <a:pt x="45" y="66"/>
                  </a:lnTo>
                  <a:lnTo>
                    <a:pt x="45" y="66"/>
                  </a:lnTo>
                  <a:lnTo>
                    <a:pt x="47" y="66"/>
                  </a:lnTo>
                  <a:lnTo>
                    <a:pt x="49" y="67"/>
                  </a:lnTo>
                  <a:lnTo>
                    <a:pt x="52" y="71"/>
                  </a:lnTo>
                  <a:lnTo>
                    <a:pt x="53" y="71"/>
                  </a:lnTo>
                  <a:lnTo>
                    <a:pt x="55" y="72"/>
                  </a:lnTo>
                  <a:lnTo>
                    <a:pt x="56" y="72"/>
                  </a:lnTo>
                  <a:lnTo>
                    <a:pt x="56" y="74"/>
                  </a:lnTo>
                  <a:lnTo>
                    <a:pt x="58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8"/>
                  </a:lnTo>
                  <a:lnTo>
                    <a:pt x="55" y="78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0" y="80"/>
                  </a:lnTo>
                  <a:lnTo>
                    <a:pt x="49" y="80"/>
                  </a:lnTo>
                  <a:lnTo>
                    <a:pt x="49" y="80"/>
                  </a:lnTo>
                  <a:lnTo>
                    <a:pt x="45" y="80"/>
                  </a:lnTo>
                  <a:lnTo>
                    <a:pt x="45" y="80"/>
                  </a:lnTo>
                  <a:lnTo>
                    <a:pt x="42" y="80"/>
                  </a:lnTo>
                  <a:lnTo>
                    <a:pt x="41" y="80"/>
                  </a:lnTo>
                  <a:lnTo>
                    <a:pt x="39" y="80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6" y="83"/>
                  </a:lnTo>
                  <a:lnTo>
                    <a:pt x="34" y="85"/>
                  </a:lnTo>
                  <a:lnTo>
                    <a:pt x="33" y="86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1" y="88"/>
                  </a:lnTo>
                  <a:lnTo>
                    <a:pt x="28" y="86"/>
                  </a:lnTo>
                  <a:lnTo>
                    <a:pt x="26" y="88"/>
                  </a:lnTo>
                  <a:lnTo>
                    <a:pt x="25" y="89"/>
                  </a:lnTo>
                  <a:lnTo>
                    <a:pt x="25" y="89"/>
                  </a:lnTo>
                  <a:lnTo>
                    <a:pt x="23" y="86"/>
                  </a:lnTo>
                  <a:lnTo>
                    <a:pt x="22" y="86"/>
                  </a:lnTo>
                  <a:lnTo>
                    <a:pt x="20" y="85"/>
                  </a:lnTo>
                  <a:lnTo>
                    <a:pt x="19" y="85"/>
                  </a:lnTo>
                  <a:lnTo>
                    <a:pt x="19" y="86"/>
                  </a:lnTo>
                  <a:lnTo>
                    <a:pt x="17" y="88"/>
                  </a:lnTo>
                  <a:lnTo>
                    <a:pt x="15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8"/>
                  </a:lnTo>
                  <a:lnTo>
                    <a:pt x="11" y="86"/>
                  </a:lnTo>
                  <a:lnTo>
                    <a:pt x="9" y="86"/>
                  </a:lnTo>
                  <a:lnTo>
                    <a:pt x="9" y="86"/>
                  </a:lnTo>
                  <a:lnTo>
                    <a:pt x="12" y="85"/>
                  </a:lnTo>
                  <a:lnTo>
                    <a:pt x="12" y="83"/>
                  </a:lnTo>
                  <a:lnTo>
                    <a:pt x="12" y="83"/>
                  </a:lnTo>
                  <a:lnTo>
                    <a:pt x="11" y="83"/>
                  </a:lnTo>
                  <a:lnTo>
                    <a:pt x="9" y="83"/>
                  </a:lnTo>
                  <a:lnTo>
                    <a:pt x="8" y="83"/>
                  </a:lnTo>
                  <a:lnTo>
                    <a:pt x="6" y="83"/>
                  </a:lnTo>
                  <a:lnTo>
                    <a:pt x="4" y="83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8" y="78"/>
                  </a:lnTo>
                  <a:lnTo>
                    <a:pt x="9" y="77"/>
                  </a:lnTo>
                  <a:lnTo>
                    <a:pt x="9" y="75"/>
                  </a:lnTo>
                  <a:lnTo>
                    <a:pt x="14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2" y="72"/>
                  </a:lnTo>
                  <a:lnTo>
                    <a:pt x="11" y="72"/>
                  </a:lnTo>
                  <a:lnTo>
                    <a:pt x="11" y="71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4" y="61"/>
                  </a:lnTo>
                  <a:lnTo>
                    <a:pt x="14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8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6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0"/>
                  </a:lnTo>
                  <a:lnTo>
                    <a:pt x="1" y="49"/>
                  </a:lnTo>
                  <a:lnTo>
                    <a:pt x="4" y="45"/>
                  </a:lnTo>
                  <a:lnTo>
                    <a:pt x="6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11" y="41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7" y="39"/>
                  </a:lnTo>
                  <a:lnTo>
                    <a:pt x="17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6"/>
                  </a:lnTo>
                  <a:lnTo>
                    <a:pt x="20" y="36"/>
                  </a:lnTo>
                  <a:lnTo>
                    <a:pt x="22" y="36"/>
                  </a:lnTo>
                  <a:lnTo>
                    <a:pt x="23" y="36"/>
                  </a:lnTo>
                  <a:lnTo>
                    <a:pt x="25" y="34"/>
                  </a:lnTo>
                  <a:lnTo>
                    <a:pt x="25" y="34"/>
                  </a:lnTo>
                  <a:lnTo>
                    <a:pt x="25" y="33"/>
                  </a:lnTo>
                  <a:lnTo>
                    <a:pt x="26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1" y="28"/>
                  </a:lnTo>
                  <a:lnTo>
                    <a:pt x="31" y="25"/>
                  </a:lnTo>
                  <a:lnTo>
                    <a:pt x="31" y="23"/>
                  </a:lnTo>
                  <a:lnTo>
                    <a:pt x="31" y="23"/>
                  </a:lnTo>
                  <a:lnTo>
                    <a:pt x="33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39" y="23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2" y="25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5" y="2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6"/>
                  </a:lnTo>
                  <a:lnTo>
                    <a:pt x="53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6" y="23"/>
                  </a:lnTo>
                  <a:lnTo>
                    <a:pt x="56" y="23"/>
                  </a:lnTo>
                  <a:lnTo>
                    <a:pt x="55" y="22"/>
                  </a:lnTo>
                  <a:lnTo>
                    <a:pt x="53" y="20"/>
                  </a:lnTo>
                  <a:lnTo>
                    <a:pt x="53" y="20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5" y="17"/>
                  </a:lnTo>
                  <a:lnTo>
                    <a:pt x="56" y="17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5"/>
                  </a:lnTo>
                  <a:lnTo>
                    <a:pt x="64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69" y="14"/>
                  </a:lnTo>
                  <a:lnTo>
                    <a:pt x="69" y="12"/>
                  </a:lnTo>
                  <a:lnTo>
                    <a:pt x="69" y="12"/>
                  </a:lnTo>
                  <a:lnTo>
                    <a:pt x="71" y="11"/>
                  </a:lnTo>
                  <a:lnTo>
                    <a:pt x="71" y="9"/>
                  </a:lnTo>
                  <a:lnTo>
                    <a:pt x="72" y="9"/>
                  </a:lnTo>
                  <a:lnTo>
                    <a:pt x="72" y="9"/>
                  </a:lnTo>
                  <a:lnTo>
                    <a:pt x="74" y="9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7" y="9"/>
                  </a:lnTo>
                  <a:lnTo>
                    <a:pt x="77" y="9"/>
                  </a:lnTo>
                  <a:lnTo>
                    <a:pt x="77" y="6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79" y="1"/>
                  </a:lnTo>
                  <a:lnTo>
                    <a:pt x="79" y="0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7" name="Freeform 234">
              <a:extLst>
                <a:ext uri="{FF2B5EF4-FFF2-40B4-BE49-F238E27FC236}">
                  <a16:creationId xmlns:a16="http://schemas.microsoft.com/office/drawing/2014/main" id="{87D4200D-F5DB-4D31-A8D0-EC6F78CBF7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95101" y="3924719"/>
              <a:ext cx="9747" cy="9747"/>
            </a:xfrm>
            <a:custGeom>
              <a:avLst/>
              <a:gdLst>
                <a:gd name="T0" fmla="*/ 3 w 5"/>
                <a:gd name="T1" fmla="*/ 3 h 5"/>
                <a:gd name="T2" fmla="*/ 5 w 5"/>
                <a:gd name="T3" fmla="*/ 3 h 5"/>
                <a:gd name="T4" fmla="*/ 5 w 5"/>
                <a:gd name="T5" fmla="*/ 5 h 5"/>
                <a:gd name="T6" fmla="*/ 3 w 5"/>
                <a:gd name="T7" fmla="*/ 5 h 5"/>
                <a:gd name="T8" fmla="*/ 3 w 5"/>
                <a:gd name="T9" fmla="*/ 5 h 5"/>
                <a:gd name="T10" fmla="*/ 3 w 5"/>
                <a:gd name="T11" fmla="*/ 3 h 5"/>
                <a:gd name="T12" fmla="*/ 3 w 5"/>
                <a:gd name="T13" fmla="*/ 3 h 5"/>
                <a:gd name="T14" fmla="*/ 0 w 5"/>
                <a:gd name="T15" fmla="*/ 0 h 5"/>
                <a:gd name="T16" fmla="*/ 1 w 5"/>
                <a:gd name="T17" fmla="*/ 0 h 5"/>
                <a:gd name="T18" fmla="*/ 1 w 5"/>
                <a:gd name="T19" fmla="*/ 2 h 5"/>
                <a:gd name="T20" fmla="*/ 3 w 5"/>
                <a:gd name="T21" fmla="*/ 2 h 5"/>
                <a:gd name="T22" fmla="*/ 3 w 5"/>
                <a:gd name="T23" fmla="*/ 2 h 5"/>
                <a:gd name="T24" fmla="*/ 1 w 5"/>
                <a:gd name="T25" fmla="*/ 3 h 5"/>
                <a:gd name="T26" fmla="*/ 1 w 5"/>
                <a:gd name="T27" fmla="*/ 2 h 5"/>
                <a:gd name="T28" fmla="*/ 0 w 5"/>
                <a:gd name="T29" fmla="*/ 2 h 5"/>
                <a:gd name="T30" fmla="*/ 0 w 5"/>
                <a:gd name="T31" fmla="*/ 2 h 5"/>
                <a:gd name="T32" fmla="*/ 0 w 5"/>
                <a:gd name="T33" fmla="*/ 0 h 5"/>
                <a:gd name="T34" fmla="*/ 0 w 5"/>
                <a:gd name="T35" fmla="*/ 0 h 5"/>
                <a:gd name="T36" fmla="*/ 0 w 5"/>
                <a:gd name="T37" fmla="*/ 0 h 5"/>
                <a:gd name="T38" fmla="*/ 0 w 5"/>
                <a:gd name="T3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" h="5">
                  <a:moveTo>
                    <a:pt x="3" y="3"/>
                  </a:moveTo>
                  <a:lnTo>
                    <a:pt x="5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3" y="3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8" name="Freeform 235">
              <a:extLst>
                <a:ext uri="{FF2B5EF4-FFF2-40B4-BE49-F238E27FC236}">
                  <a16:creationId xmlns:a16="http://schemas.microsoft.com/office/drawing/2014/main" id="{62BF0793-A59F-4592-88A3-A6372D93AB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35595"/>
              <a:ext cx="37036" cy="27289"/>
            </a:xfrm>
            <a:custGeom>
              <a:avLst/>
              <a:gdLst>
                <a:gd name="T0" fmla="*/ 7 w 19"/>
                <a:gd name="T1" fmla="*/ 13 h 14"/>
                <a:gd name="T2" fmla="*/ 7 w 19"/>
                <a:gd name="T3" fmla="*/ 13 h 14"/>
                <a:gd name="T4" fmla="*/ 8 w 19"/>
                <a:gd name="T5" fmla="*/ 14 h 14"/>
                <a:gd name="T6" fmla="*/ 10 w 19"/>
                <a:gd name="T7" fmla="*/ 14 h 14"/>
                <a:gd name="T8" fmla="*/ 7 w 19"/>
                <a:gd name="T9" fmla="*/ 14 h 14"/>
                <a:gd name="T10" fmla="*/ 7 w 19"/>
                <a:gd name="T11" fmla="*/ 14 h 14"/>
                <a:gd name="T12" fmla="*/ 7 w 19"/>
                <a:gd name="T13" fmla="*/ 13 h 14"/>
                <a:gd name="T14" fmla="*/ 18 w 19"/>
                <a:gd name="T15" fmla="*/ 11 h 14"/>
                <a:gd name="T16" fmla="*/ 19 w 19"/>
                <a:gd name="T17" fmla="*/ 11 h 14"/>
                <a:gd name="T18" fmla="*/ 19 w 19"/>
                <a:gd name="T19" fmla="*/ 13 h 14"/>
                <a:gd name="T20" fmla="*/ 19 w 19"/>
                <a:gd name="T21" fmla="*/ 14 h 14"/>
                <a:gd name="T22" fmla="*/ 19 w 19"/>
                <a:gd name="T23" fmla="*/ 14 h 14"/>
                <a:gd name="T24" fmla="*/ 18 w 19"/>
                <a:gd name="T25" fmla="*/ 14 h 14"/>
                <a:gd name="T26" fmla="*/ 18 w 19"/>
                <a:gd name="T27" fmla="*/ 13 h 14"/>
                <a:gd name="T28" fmla="*/ 15 w 19"/>
                <a:gd name="T29" fmla="*/ 11 h 14"/>
                <a:gd name="T30" fmla="*/ 16 w 19"/>
                <a:gd name="T31" fmla="*/ 11 h 14"/>
                <a:gd name="T32" fmla="*/ 16 w 19"/>
                <a:gd name="T33" fmla="*/ 11 h 14"/>
                <a:gd name="T34" fmla="*/ 18 w 19"/>
                <a:gd name="T35" fmla="*/ 11 h 14"/>
                <a:gd name="T36" fmla="*/ 18 w 19"/>
                <a:gd name="T37" fmla="*/ 11 h 14"/>
                <a:gd name="T38" fmla="*/ 18 w 19"/>
                <a:gd name="T39" fmla="*/ 11 h 14"/>
                <a:gd name="T40" fmla="*/ 18 w 19"/>
                <a:gd name="T41" fmla="*/ 11 h 14"/>
                <a:gd name="T42" fmla="*/ 2 w 19"/>
                <a:gd name="T43" fmla="*/ 0 h 14"/>
                <a:gd name="T44" fmla="*/ 4 w 19"/>
                <a:gd name="T45" fmla="*/ 0 h 14"/>
                <a:gd name="T46" fmla="*/ 2 w 19"/>
                <a:gd name="T47" fmla="*/ 3 h 14"/>
                <a:gd name="T48" fmla="*/ 4 w 19"/>
                <a:gd name="T49" fmla="*/ 6 h 14"/>
                <a:gd name="T50" fmla="*/ 5 w 19"/>
                <a:gd name="T51" fmla="*/ 8 h 14"/>
                <a:gd name="T52" fmla="*/ 4 w 19"/>
                <a:gd name="T53" fmla="*/ 8 h 14"/>
                <a:gd name="T54" fmla="*/ 4 w 19"/>
                <a:gd name="T55" fmla="*/ 8 h 14"/>
                <a:gd name="T56" fmla="*/ 2 w 19"/>
                <a:gd name="T57" fmla="*/ 8 h 14"/>
                <a:gd name="T58" fmla="*/ 2 w 19"/>
                <a:gd name="T59" fmla="*/ 6 h 14"/>
                <a:gd name="T60" fmla="*/ 0 w 19"/>
                <a:gd name="T61" fmla="*/ 6 h 14"/>
                <a:gd name="T62" fmla="*/ 0 w 19"/>
                <a:gd name="T63" fmla="*/ 2 h 14"/>
                <a:gd name="T64" fmla="*/ 2 w 19"/>
                <a:gd name="T65" fmla="*/ 0 h 14"/>
                <a:gd name="T66" fmla="*/ 2 w 19"/>
                <a:gd name="T67" fmla="*/ 0 h 14"/>
                <a:gd name="T68" fmla="*/ 2 w 19"/>
                <a:gd name="T6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" h="14">
                  <a:moveTo>
                    <a:pt x="7" y="13"/>
                  </a:moveTo>
                  <a:lnTo>
                    <a:pt x="7" y="13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lose/>
                  <a:moveTo>
                    <a:pt x="18" y="11"/>
                  </a:moveTo>
                  <a:lnTo>
                    <a:pt x="19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5" y="11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close/>
                  <a:moveTo>
                    <a:pt x="2" y="0"/>
                  </a:moveTo>
                  <a:lnTo>
                    <a:pt x="4" y="0"/>
                  </a:lnTo>
                  <a:lnTo>
                    <a:pt x="2" y="3"/>
                  </a:lnTo>
                  <a:lnTo>
                    <a:pt x="4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9" name="Freeform 236">
              <a:extLst>
                <a:ext uri="{FF2B5EF4-FFF2-40B4-BE49-F238E27FC236}">
                  <a16:creationId xmlns:a16="http://schemas.microsoft.com/office/drawing/2014/main" id="{F41A7C56-EA18-41B1-9157-2DE2786F75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72038" y="4306767"/>
              <a:ext cx="9816279" cy="432727"/>
            </a:xfrm>
            <a:custGeom>
              <a:avLst/>
              <a:gdLst>
                <a:gd name="T0" fmla="*/ 110 w 5036"/>
                <a:gd name="T1" fmla="*/ 222 h 222"/>
                <a:gd name="T2" fmla="*/ 110 w 5036"/>
                <a:gd name="T3" fmla="*/ 220 h 222"/>
                <a:gd name="T4" fmla="*/ 50 w 5036"/>
                <a:gd name="T5" fmla="*/ 137 h 222"/>
                <a:gd name="T6" fmla="*/ 52 w 5036"/>
                <a:gd name="T7" fmla="*/ 137 h 222"/>
                <a:gd name="T8" fmla="*/ 4986 w 5036"/>
                <a:gd name="T9" fmla="*/ 124 h 222"/>
                <a:gd name="T10" fmla="*/ 4986 w 5036"/>
                <a:gd name="T11" fmla="*/ 124 h 222"/>
                <a:gd name="T12" fmla="*/ 4986 w 5036"/>
                <a:gd name="T13" fmla="*/ 124 h 222"/>
                <a:gd name="T14" fmla="*/ 4986 w 5036"/>
                <a:gd name="T15" fmla="*/ 124 h 222"/>
                <a:gd name="T16" fmla="*/ 5020 w 5036"/>
                <a:gd name="T17" fmla="*/ 121 h 222"/>
                <a:gd name="T18" fmla="*/ 5019 w 5036"/>
                <a:gd name="T19" fmla="*/ 121 h 222"/>
                <a:gd name="T20" fmla="*/ 5019 w 5036"/>
                <a:gd name="T21" fmla="*/ 121 h 222"/>
                <a:gd name="T22" fmla="*/ 5033 w 5036"/>
                <a:gd name="T23" fmla="*/ 121 h 222"/>
                <a:gd name="T24" fmla="*/ 5033 w 5036"/>
                <a:gd name="T25" fmla="*/ 121 h 222"/>
                <a:gd name="T26" fmla="*/ 5033 w 5036"/>
                <a:gd name="T27" fmla="*/ 121 h 222"/>
                <a:gd name="T28" fmla="*/ 64 w 5036"/>
                <a:gd name="T29" fmla="*/ 115 h 222"/>
                <a:gd name="T30" fmla="*/ 64 w 5036"/>
                <a:gd name="T31" fmla="*/ 115 h 222"/>
                <a:gd name="T32" fmla="*/ 5036 w 5036"/>
                <a:gd name="T33" fmla="*/ 100 h 222"/>
                <a:gd name="T34" fmla="*/ 5036 w 5036"/>
                <a:gd name="T35" fmla="*/ 102 h 222"/>
                <a:gd name="T36" fmla="*/ 5027 w 5036"/>
                <a:gd name="T37" fmla="*/ 96 h 222"/>
                <a:gd name="T38" fmla="*/ 5028 w 5036"/>
                <a:gd name="T39" fmla="*/ 97 h 222"/>
                <a:gd name="T40" fmla="*/ 5027 w 5036"/>
                <a:gd name="T41" fmla="*/ 97 h 222"/>
                <a:gd name="T42" fmla="*/ 5028 w 5036"/>
                <a:gd name="T43" fmla="*/ 97 h 222"/>
                <a:gd name="T44" fmla="*/ 5027 w 5036"/>
                <a:gd name="T45" fmla="*/ 96 h 222"/>
                <a:gd name="T46" fmla="*/ 5027 w 5036"/>
                <a:gd name="T47" fmla="*/ 96 h 222"/>
                <a:gd name="T48" fmla="*/ 4831 w 5036"/>
                <a:gd name="T49" fmla="*/ 74 h 222"/>
                <a:gd name="T50" fmla="*/ 4831 w 5036"/>
                <a:gd name="T51" fmla="*/ 75 h 222"/>
                <a:gd name="T52" fmla="*/ 4755 w 5036"/>
                <a:gd name="T53" fmla="*/ 69 h 222"/>
                <a:gd name="T54" fmla="*/ 4755 w 5036"/>
                <a:gd name="T55" fmla="*/ 69 h 222"/>
                <a:gd name="T56" fmla="*/ 4826 w 5036"/>
                <a:gd name="T57" fmla="*/ 64 h 222"/>
                <a:gd name="T58" fmla="*/ 4828 w 5036"/>
                <a:gd name="T59" fmla="*/ 67 h 222"/>
                <a:gd name="T60" fmla="*/ 4826 w 5036"/>
                <a:gd name="T61" fmla="*/ 66 h 222"/>
                <a:gd name="T62" fmla="*/ 4806 w 5036"/>
                <a:gd name="T63" fmla="*/ 42 h 222"/>
                <a:gd name="T64" fmla="*/ 4806 w 5036"/>
                <a:gd name="T65" fmla="*/ 44 h 222"/>
                <a:gd name="T66" fmla="*/ 4806 w 5036"/>
                <a:gd name="T67" fmla="*/ 42 h 222"/>
                <a:gd name="T68" fmla="*/ 4806 w 5036"/>
                <a:gd name="T69" fmla="*/ 42 h 222"/>
                <a:gd name="T70" fmla="*/ 4808 w 5036"/>
                <a:gd name="T71" fmla="*/ 37 h 222"/>
                <a:gd name="T72" fmla="*/ 4806 w 5036"/>
                <a:gd name="T73" fmla="*/ 37 h 222"/>
                <a:gd name="T74" fmla="*/ 4806 w 5036"/>
                <a:gd name="T75" fmla="*/ 31 h 222"/>
                <a:gd name="T76" fmla="*/ 4806 w 5036"/>
                <a:gd name="T77" fmla="*/ 31 h 222"/>
                <a:gd name="T78" fmla="*/ 4806 w 5036"/>
                <a:gd name="T79" fmla="*/ 31 h 222"/>
                <a:gd name="T80" fmla="*/ 4806 w 5036"/>
                <a:gd name="T81" fmla="*/ 29 h 222"/>
                <a:gd name="T82" fmla="*/ 4804 w 5036"/>
                <a:gd name="T83" fmla="*/ 29 h 222"/>
                <a:gd name="T84" fmla="*/ 31 w 5036"/>
                <a:gd name="T85" fmla="*/ 28 h 222"/>
                <a:gd name="T86" fmla="*/ 30 w 5036"/>
                <a:gd name="T87" fmla="*/ 31 h 222"/>
                <a:gd name="T88" fmla="*/ 28 w 5036"/>
                <a:gd name="T89" fmla="*/ 29 h 222"/>
                <a:gd name="T90" fmla="*/ 4804 w 5036"/>
                <a:gd name="T91" fmla="*/ 12 h 222"/>
                <a:gd name="T92" fmla="*/ 4803 w 5036"/>
                <a:gd name="T93" fmla="*/ 12 h 222"/>
                <a:gd name="T94" fmla="*/ 4804 w 5036"/>
                <a:gd name="T95" fmla="*/ 11 h 222"/>
                <a:gd name="T96" fmla="*/ 4804 w 5036"/>
                <a:gd name="T97" fmla="*/ 12 h 222"/>
                <a:gd name="T98" fmla="*/ 3 w 5036"/>
                <a:gd name="T99" fmla="*/ 1 h 222"/>
                <a:gd name="T100" fmla="*/ 1 w 5036"/>
                <a:gd name="T101" fmla="*/ 1 h 222"/>
                <a:gd name="T102" fmla="*/ 1 w 5036"/>
                <a:gd name="T103" fmla="*/ 1 h 222"/>
                <a:gd name="T104" fmla="*/ 1 w 5036"/>
                <a:gd name="T10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36" h="222">
                  <a:moveTo>
                    <a:pt x="110" y="220"/>
                  </a:moveTo>
                  <a:lnTo>
                    <a:pt x="110" y="220"/>
                  </a:lnTo>
                  <a:lnTo>
                    <a:pt x="110" y="220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0"/>
                  </a:lnTo>
                  <a:lnTo>
                    <a:pt x="110" y="220"/>
                  </a:lnTo>
                  <a:close/>
                  <a:moveTo>
                    <a:pt x="50" y="137"/>
                  </a:moveTo>
                  <a:lnTo>
                    <a:pt x="50" y="137"/>
                  </a:lnTo>
                  <a:lnTo>
                    <a:pt x="50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0" y="137"/>
                  </a:lnTo>
                  <a:lnTo>
                    <a:pt x="50" y="137"/>
                  </a:lnTo>
                  <a:lnTo>
                    <a:pt x="50" y="137"/>
                  </a:lnTo>
                  <a:close/>
                  <a:moveTo>
                    <a:pt x="4986" y="124"/>
                  </a:move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close/>
                  <a:moveTo>
                    <a:pt x="5019" y="121"/>
                  </a:move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close/>
                  <a:moveTo>
                    <a:pt x="5033" y="121"/>
                  </a:move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close/>
                  <a:moveTo>
                    <a:pt x="64" y="115"/>
                  </a:move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close/>
                  <a:moveTo>
                    <a:pt x="5036" y="100"/>
                  </a:moveTo>
                  <a:lnTo>
                    <a:pt x="5036" y="100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0"/>
                  </a:lnTo>
                  <a:close/>
                  <a:moveTo>
                    <a:pt x="5027" y="96"/>
                  </a:moveTo>
                  <a:lnTo>
                    <a:pt x="5027" y="96"/>
                  </a:lnTo>
                  <a:lnTo>
                    <a:pt x="5027" y="96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close/>
                  <a:moveTo>
                    <a:pt x="4831" y="72"/>
                  </a:moveTo>
                  <a:lnTo>
                    <a:pt x="4831" y="74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5"/>
                  </a:lnTo>
                  <a:lnTo>
                    <a:pt x="4831" y="75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2"/>
                  </a:lnTo>
                  <a:close/>
                  <a:moveTo>
                    <a:pt x="4755" y="69"/>
                  </a:move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close/>
                  <a:moveTo>
                    <a:pt x="4825" y="64"/>
                  </a:moveTo>
                  <a:lnTo>
                    <a:pt x="4826" y="64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8" y="67"/>
                  </a:lnTo>
                  <a:lnTo>
                    <a:pt x="4828" y="67"/>
                  </a:lnTo>
                  <a:lnTo>
                    <a:pt x="4826" y="69"/>
                  </a:lnTo>
                  <a:lnTo>
                    <a:pt x="4826" y="67"/>
                  </a:lnTo>
                  <a:lnTo>
                    <a:pt x="4826" y="67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5" y="64"/>
                  </a:lnTo>
                  <a:close/>
                  <a:moveTo>
                    <a:pt x="4806" y="42"/>
                  </a:moveTo>
                  <a:lnTo>
                    <a:pt x="4806" y="42"/>
                  </a:lnTo>
                  <a:lnTo>
                    <a:pt x="4806" y="42"/>
                  </a:lnTo>
                  <a:lnTo>
                    <a:pt x="4808" y="42"/>
                  </a:lnTo>
                  <a:lnTo>
                    <a:pt x="4808" y="42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close/>
                  <a:moveTo>
                    <a:pt x="4808" y="36"/>
                  </a:move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8" y="36"/>
                  </a:lnTo>
                  <a:lnTo>
                    <a:pt x="4808" y="36"/>
                  </a:lnTo>
                  <a:close/>
                  <a:moveTo>
                    <a:pt x="4806" y="31"/>
                  </a:move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close/>
                  <a:moveTo>
                    <a:pt x="4804" y="28"/>
                  </a:moveTo>
                  <a:lnTo>
                    <a:pt x="4804" y="28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4" y="29"/>
                  </a:lnTo>
                  <a:lnTo>
                    <a:pt x="4804" y="29"/>
                  </a:lnTo>
                  <a:lnTo>
                    <a:pt x="4804" y="28"/>
                  </a:lnTo>
                  <a:close/>
                  <a:moveTo>
                    <a:pt x="28" y="28"/>
                  </a:moveTo>
                  <a:lnTo>
                    <a:pt x="28" y="28"/>
                  </a:lnTo>
                  <a:lnTo>
                    <a:pt x="31" y="28"/>
                  </a:lnTo>
                  <a:lnTo>
                    <a:pt x="30" y="29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0" y="31"/>
                  </a:lnTo>
                  <a:lnTo>
                    <a:pt x="27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0" y="28"/>
                  </a:lnTo>
                  <a:lnTo>
                    <a:pt x="28" y="28"/>
                  </a:lnTo>
                  <a:close/>
                  <a:moveTo>
                    <a:pt x="4804" y="12"/>
                  </a:moveTo>
                  <a:lnTo>
                    <a:pt x="4804" y="12"/>
                  </a:lnTo>
                  <a:lnTo>
                    <a:pt x="4803" y="12"/>
                  </a:lnTo>
                  <a:lnTo>
                    <a:pt x="4803" y="14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4" y="12"/>
                  </a:lnTo>
                  <a:close/>
                  <a:moveTo>
                    <a:pt x="4804" y="11"/>
                  </a:moveTo>
                  <a:lnTo>
                    <a:pt x="4804" y="11"/>
                  </a:lnTo>
                  <a:lnTo>
                    <a:pt x="4806" y="12"/>
                  </a:lnTo>
                  <a:lnTo>
                    <a:pt x="4804" y="12"/>
                  </a:lnTo>
                  <a:lnTo>
                    <a:pt x="4804" y="12"/>
                  </a:lnTo>
                  <a:lnTo>
                    <a:pt x="4804" y="11"/>
                  </a:lnTo>
                  <a:close/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0" name="Freeform 237">
              <a:extLst>
                <a:ext uri="{FF2B5EF4-FFF2-40B4-BE49-F238E27FC236}">
                  <a16:creationId xmlns:a16="http://schemas.microsoft.com/office/drawing/2014/main" id="{C72972C7-61C0-49DE-B26B-F7E894F9E4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7892" y="4002688"/>
              <a:ext cx="148141" cy="122802"/>
            </a:xfrm>
            <a:custGeom>
              <a:avLst/>
              <a:gdLst>
                <a:gd name="T0" fmla="*/ 13 w 76"/>
                <a:gd name="T1" fmla="*/ 58 h 63"/>
                <a:gd name="T2" fmla="*/ 10 w 76"/>
                <a:gd name="T3" fmla="*/ 50 h 63"/>
                <a:gd name="T4" fmla="*/ 10 w 76"/>
                <a:gd name="T5" fmla="*/ 48 h 63"/>
                <a:gd name="T6" fmla="*/ 74 w 76"/>
                <a:gd name="T7" fmla="*/ 3 h 63"/>
                <a:gd name="T8" fmla="*/ 73 w 76"/>
                <a:gd name="T9" fmla="*/ 9 h 63"/>
                <a:gd name="T10" fmla="*/ 74 w 76"/>
                <a:gd name="T11" fmla="*/ 12 h 63"/>
                <a:gd name="T12" fmla="*/ 76 w 76"/>
                <a:gd name="T13" fmla="*/ 22 h 63"/>
                <a:gd name="T14" fmla="*/ 76 w 76"/>
                <a:gd name="T15" fmla="*/ 29 h 63"/>
                <a:gd name="T16" fmla="*/ 74 w 76"/>
                <a:gd name="T17" fmla="*/ 36 h 63"/>
                <a:gd name="T18" fmla="*/ 71 w 76"/>
                <a:gd name="T19" fmla="*/ 34 h 63"/>
                <a:gd name="T20" fmla="*/ 65 w 76"/>
                <a:gd name="T21" fmla="*/ 39 h 63"/>
                <a:gd name="T22" fmla="*/ 58 w 76"/>
                <a:gd name="T23" fmla="*/ 41 h 63"/>
                <a:gd name="T24" fmla="*/ 58 w 76"/>
                <a:gd name="T25" fmla="*/ 44 h 63"/>
                <a:gd name="T26" fmla="*/ 54 w 76"/>
                <a:gd name="T27" fmla="*/ 42 h 63"/>
                <a:gd name="T28" fmla="*/ 51 w 76"/>
                <a:gd name="T29" fmla="*/ 45 h 63"/>
                <a:gd name="T30" fmla="*/ 51 w 76"/>
                <a:gd name="T31" fmla="*/ 48 h 63"/>
                <a:gd name="T32" fmla="*/ 55 w 76"/>
                <a:gd name="T33" fmla="*/ 53 h 63"/>
                <a:gd name="T34" fmla="*/ 54 w 76"/>
                <a:gd name="T35" fmla="*/ 56 h 63"/>
                <a:gd name="T36" fmla="*/ 51 w 76"/>
                <a:gd name="T37" fmla="*/ 56 h 63"/>
                <a:gd name="T38" fmla="*/ 47 w 76"/>
                <a:gd name="T39" fmla="*/ 55 h 63"/>
                <a:gd name="T40" fmla="*/ 43 w 76"/>
                <a:gd name="T41" fmla="*/ 56 h 63"/>
                <a:gd name="T42" fmla="*/ 40 w 76"/>
                <a:gd name="T43" fmla="*/ 56 h 63"/>
                <a:gd name="T44" fmla="*/ 38 w 76"/>
                <a:gd name="T45" fmla="*/ 59 h 63"/>
                <a:gd name="T46" fmla="*/ 35 w 76"/>
                <a:gd name="T47" fmla="*/ 61 h 63"/>
                <a:gd name="T48" fmla="*/ 30 w 76"/>
                <a:gd name="T49" fmla="*/ 63 h 63"/>
                <a:gd name="T50" fmla="*/ 22 w 76"/>
                <a:gd name="T51" fmla="*/ 59 h 63"/>
                <a:gd name="T52" fmla="*/ 17 w 76"/>
                <a:gd name="T53" fmla="*/ 59 h 63"/>
                <a:gd name="T54" fmla="*/ 21 w 76"/>
                <a:gd name="T55" fmla="*/ 55 h 63"/>
                <a:gd name="T56" fmla="*/ 16 w 76"/>
                <a:gd name="T57" fmla="*/ 53 h 63"/>
                <a:gd name="T58" fmla="*/ 11 w 76"/>
                <a:gd name="T59" fmla="*/ 55 h 63"/>
                <a:gd name="T60" fmla="*/ 11 w 76"/>
                <a:gd name="T61" fmla="*/ 47 h 63"/>
                <a:gd name="T62" fmla="*/ 8 w 76"/>
                <a:gd name="T63" fmla="*/ 44 h 63"/>
                <a:gd name="T64" fmla="*/ 5 w 76"/>
                <a:gd name="T65" fmla="*/ 36 h 63"/>
                <a:gd name="T66" fmla="*/ 5 w 76"/>
                <a:gd name="T67" fmla="*/ 31 h 63"/>
                <a:gd name="T68" fmla="*/ 2 w 76"/>
                <a:gd name="T69" fmla="*/ 23 h 63"/>
                <a:gd name="T70" fmla="*/ 0 w 76"/>
                <a:gd name="T71" fmla="*/ 17 h 63"/>
                <a:gd name="T72" fmla="*/ 3 w 76"/>
                <a:gd name="T73" fmla="*/ 15 h 63"/>
                <a:gd name="T74" fmla="*/ 8 w 76"/>
                <a:gd name="T75" fmla="*/ 9 h 63"/>
                <a:gd name="T76" fmla="*/ 14 w 76"/>
                <a:gd name="T77" fmla="*/ 4 h 63"/>
                <a:gd name="T78" fmla="*/ 21 w 76"/>
                <a:gd name="T79" fmla="*/ 4 h 63"/>
                <a:gd name="T80" fmla="*/ 25 w 76"/>
                <a:gd name="T81" fmla="*/ 4 h 63"/>
                <a:gd name="T82" fmla="*/ 35 w 76"/>
                <a:gd name="T83" fmla="*/ 4 h 63"/>
                <a:gd name="T84" fmla="*/ 38 w 76"/>
                <a:gd name="T85" fmla="*/ 6 h 63"/>
                <a:gd name="T86" fmla="*/ 41 w 76"/>
                <a:gd name="T87" fmla="*/ 6 h 63"/>
                <a:gd name="T88" fmla="*/ 43 w 76"/>
                <a:gd name="T89" fmla="*/ 7 h 63"/>
                <a:gd name="T90" fmla="*/ 46 w 76"/>
                <a:gd name="T91" fmla="*/ 7 h 63"/>
                <a:gd name="T92" fmla="*/ 52 w 76"/>
                <a:gd name="T93" fmla="*/ 11 h 63"/>
                <a:gd name="T94" fmla="*/ 54 w 76"/>
                <a:gd name="T95" fmla="*/ 6 h 63"/>
                <a:gd name="T96" fmla="*/ 55 w 76"/>
                <a:gd name="T97" fmla="*/ 4 h 63"/>
                <a:gd name="T98" fmla="*/ 60 w 76"/>
                <a:gd name="T99" fmla="*/ 3 h 63"/>
                <a:gd name="T100" fmla="*/ 62 w 76"/>
                <a:gd name="T101" fmla="*/ 3 h 63"/>
                <a:gd name="T102" fmla="*/ 65 w 76"/>
                <a:gd name="T103" fmla="*/ 6 h 63"/>
                <a:gd name="T104" fmla="*/ 68 w 76"/>
                <a:gd name="T105" fmla="*/ 4 h 63"/>
                <a:gd name="T106" fmla="*/ 71 w 76"/>
                <a:gd name="T107" fmla="*/ 1 h 63"/>
                <a:gd name="T108" fmla="*/ 74 w 76"/>
                <a:gd name="T10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6" h="63">
                  <a:moveTo>
                    <a:pt x="13" y="56"/>
                  </a:move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56"/>
                  </a:lnTo>
                  <a:close/>
                  <a:moveTo>
                    <a:pt x="10" y="48"/>
                  </a:move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8"/>
                  </a:lnTo>
                  <a:lnTo>
                    <a:pt x="10" y="48"/>
                  </a:lnTo>
                  <a:lnTo>
                    <a:pt x="10" y="48"/>
                  </a:lnTo>
                  <a:close/>
                  <a:moveTo>
                    <a:pt x="74" y="0"/>
                  </a:moveTo>
                  <a:lnTo>
                    <a:pt x="76" y="1"/>
                  </a:lnTo>
                  <a:lnTo>
                    <a:pt x="74" y="3"/>
                  </a:lnTo>
                  <a:lnTo>
                    <a:pt x="74" y="4"/>
                  </a:lnTo>
                  <a:lnTo>
                    <a:pt x="73" y="4"/>
                  </a:lnTo>
                  <a:lnTo>
                    <a:pt x="73" y="6"/>
                  </a:lnTo>
                  <a:lnTo>
                    <a:pt x="73" y="9"/>
                  </a:lnTo>
                  <a:lnTo>
                    <a:pt x="73" y="9"/>
                  </a:lnTo>
                  <a:lnTo>
                    <a:pt x="73" y="11"/>
                  </a:lnTo>
                  <a:lnTo>
                    <a:pt x="73" y="11"/>
                  </a:lnTo>
                  <a:lnTo>
                    <a:pt x="74" y="12"/>
                  </a:lnTo>
                  <a:lnTo>
                    <a:pt x="76" y="15"/>
                  </a:lnTo>
                  <a:lnTo>
                    <a:pt x="76" y="17"/>
                  </a:lnTo>
                  <a:lnTo>
                    <a:pt x="76" y="18"/>
                  </a:lnTo>
                  <a:lnTo>
                    <a:pt x="76" y="22"/>
                  </a:lnTo>
                  <a:lnTo>
                    <a:pt x="74" y="25"/>
                  </a:lnTo>
                  <a:lnTo>
                    <a:pt x="74" y="26"/>
                  </a:lnTo>
                  <a:lnTo>
                    <a:pt x="74" y="28"/>
                  </a:lnTo>
                  <a:lnTo>
                    <a:pt x="76" y="29"/>
                  </a:lnTo>
                  <a:lnTo>
                    <a:pt x="76" y="31"/>
                  </a:lnTo>
                  <a:lnTo>
                    <a:pt x="76" y="33"/>
                  </a:lnTo>
                  <a:lnTo>
                    <a:pt x="74" y="34"/>
                  </a:lnTo>
                  <a:lnTo>
                    <a:pt x="74" y="36"/>
                  </a:lnTo>
                  <a:lnTo>
                    <a:pt x="73" y="36"/>
                  </a:lnTo>
                  <a:lnTo>
                    <a:pt x="73" y="34"/>
                  </a:lnTo>
                  <a:lnTo>
                    <a:pt x="71" y="34"/>
                  </a:lnTo>
                  <a:lnTo>
                    <a:pt x="71" y="34"/>
                  </a:lnTo>
                  <a:lnTo>
                    <a:pt x="70" y="36"/>
                  </a:lnTo>
                  <a:lnTo>
                    <a:pt x="68" y="37"/>
                  </a:lnTo>
                  <a:lnTo>
                    <a:pt x="66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8" y="41"/>
                  </a:lnTo>
                  <a:lnTo>
                    <a:pt x="58" y="41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7" y="44"/>
                  </a:lnTo>
                  <a:lnTo>
                    <a:pt x="55" y="44"/>
                  </a:lnTo>
                  <a:lnTo>
                    <a:pt x="54" y="42"/>
                  </a:lnTo>
                  <a:lnTo>
                    <a:pt x="52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7"/>
                  </a:lnTo>
                  <a:lnTo>
                    <a:pt x="51" y="48"/>
                  </a:lnTo>
                  <a:lnTo>
                    <a:pt x="51" y="50"/>
                  </a:lnTo>
                  <a:lnTo>
                    <a:pt x="52" y="50"/>
                  </a:lnTo>
                  <a:lnTo>
                    <a:pt x="54" y="53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4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9" y="55"/>
                  </a:lnTo>
                  <a:lnTo>
                    <a:pt x="47" y="55"/>
                  </a:lnTo>
                  <a:lnTo>
                    <a:pt x="46" y="55"/>
                  </a:lnTo>
                  <a:lnTo>
                    <a:pt x="44" y="55"/>
                  </a:lnTo>
                  <a:lnTo>
                    <a:pt x="44" y="55"/>
                  </a:lnTo>
                  <a:lnTo>
                    <a:pt x="43" y="56"/>
                  </a:lnTo>
                  <a:lnTo>
                    <a:pt x="43" y="56"/>
                  </a:lnTo>
                  <a:lnTo>
                    <a:pt x="41" y="55"/>
                  </a:lnTo>
                  <a:lnTo>
                    <a:pt x="40" y="55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38" y="59"/>
                  </a:lnTo>
                  <a:lnTo>
                    <a:pt x="36" y="59"/>
                  </a:lnTo>
                  <a:lnTo>
                    <a:pt x="36" y="61"/>
                  </a:lnTo>
                  <a:lnTo>
                    <a:pt x="36" y="61"/>
                  </a:lnTo>
                  <a:lnTo>
                    <a:pt x="35" y="61"/>
                  </a:lnTo>
                  <a:lnTo>
                    <a:pt x="32" y="61"/>
                  </a:lnTo>
                  <a:lnTo>
                    <a:pt x="32" y="61"/>
                  </a:lnTo>
                  <a:lnTo>
                    <a:pt x="32" y="63"/>
                  </a:lnTo>
                  <a:lnTo>
                    <a:pt x="30" y="63"/>
                  </a:lnTo>
                  <a:lnTo>
                    <a:pt x="29" y="61"/>
                  </a:lnTo>
                  <a:lnTo>
                    <a:pt x="24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19" y="61"/>
                  </a:lnTo>
                  <a:lnTo>
                    <a:pt x="17" y="61"/>
                  </a:lnTo>
                  <a:lnTo>
                    <a:pt x="17" y="59"/>
                  </a:lnTo>
                  <a:lnTo>
                    <a:pt x="17" y="59"/>
                  </a:lnTo>
                  <a:lnTo>
                    <a:pt x="17" y="58"/>
                  </a:lnTo>
                  <a:lnTo>
                    <a:pt x="19" y="58"/>
                  </a:lnTo>
                  <a:lnTo>
                    <a:pt x="21" y="55"/>
                  </a:lnTo>
                  <a:lnTo>
                    <a:pt x="19" y="53"/>
                  </a:lnTo>
                  <a:lnTo>
                    <a:pt x="19" y="52"/>
                  </a:lnTo>
                  <a:lnTo>
                    <a:pt x="17" y="52"/>
                  </a:lnTo>
                  <a:lnTo>
                    <a:pt x="16" y="53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4" y="55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1" y="52"/>
                  </a:lnTo>
                  <a:lnTo>
                    <a:pt x="11" y="48"/>
                  </a:lnTo>
                  <a:lnTo>
                    <a:pt x="11" y="47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37"/>
                  </a:lnTo>
                  <a:lnTo>
                    <a:pt x="5" y="36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5" y="33"/>
                  </a:lnTo>
                  <a:lnTo>
                    <a:pt x="5" y="31"/>
                  </a:lnTo>
                  <a:lnTo>
                    <a:pt x="2" y="29"/>
                  </a:lnTo>
                  <a:lnTo>
                    <a:pt x="2" y="28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8" y="9"/>
                  </a:lnTo>
                  <a:lnTo>
                    <a:pt x="8" y="7"/>
                  </a:lnTo>
                  <a:lnTo>
                    <a:pt x="10" y="6"/>
                  </a:lnTo>
                  <a:lnTo>
                    <a:pt x="13" y="6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1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7" y="4"/>
                  </a:lnTo>
                  <a:lnTo>
                    <a:pt x="30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4" y="9"/>
                  </a:lnTo>
                  <a:lnTo>
                    <a:pt x="44" y="9"/>
                  </a:lnTo>
                  <a:lnTo>
                    <a:pt x="46" y="7"/>
                  </a:lnTo>
                  <a:lnTo>
                    <a:pt x="49" y="9"/>
                  </a:lnTo>
                  <a:lnTo>
                    <a:pt x="49" y="9"/>
                  </a:lnTo>
                  <a:lnTo>
                    <a:pt x="51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5" y="9"/>
                  </a:lnTo>
                  <a:lnTo>
                    <a:pt x="54" y="9"/>
                  </a:lnTo>
                  <a:lnTo>
                    <a:pt x="54" y="6"/>
                  </a:lnTo>
                  <a:lnTo>
                    <a:pt x="52" y="6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8" y="4"/>
                  </a:lnTo>
                  <a:lnTo>
                    <a:pt x="60" y="3"/>
                  </a:lnTo>
                  <a:lnTo>
                    <a:pt x="60" y="1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70" y="4"/>
                  </a:lnTo>
                  <a:lnTo>
                    <a:pt x="71" y="3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3" y="3"/>
                  </a:lnTo>
                  <a:lnTo>
                    <a:pt x="74" y="1"/>
                  </a:lnTo>
                  <a:lnTo>
                    <a:pt x="74" y="1"/>
                  </a:lnTo>
                  <a:lnTo>
                    <a:pt x="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1" name="Freeform 238">
              <a:extLst>
                <a:ext uri="{FF2B5EF4-FFF2-40B4-BE49-F238E27FC236}">
                  <a16:creationId xmlns:a16="http://schemas.microsoft.com/office/drawing/2014/main" id="{B8458C23-2B0B-4787-B7B2-BCC45BB33D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14216" y="3123589"/>
              <a:ext cx="309927" cy="134497"/>
            </a:xfrm>
            <a:custGeom>
              <a:avLst/>
              <a:gdLst>
                <a:gd name="T0" fmla="*/ 22 w 159"/>
                <a:gd name="T1" fmla="*/ 58 h 69"/>
                <a:gd name="T2" fmla="*/ 36 w 159"/>
                <a:gd name="T3" fmla="*/ 57 h 69"/>
                <a:gd name="T4" fmla="*/ 27 w 159"/>
                <a:gd name="T5" fmla="*/ 54 h 69"/>
                <a:gd name="T6" fmla="*/ 27 w 159"/>
                <a:gd name="T7" fmla="*/ 57 h 69"/>
                <a:gd name="T8" fmla="*/ 30 w 159"/>
                <a:gd name="T9" fmla="*/ 55 h 69"/>
                <a:gd name="T10" fmla="*/ 79 w 159"/>
                <a:gd name="T11" fmla="*/ 3 h 69"/>
                <a:gd name="T12" fmla="*/ 96 w 159"/>
                <a:gd name="T13" fmla="*/ 6 h 69"/>
                <a:gd name="T14" fmla="*/ 113 w 159"/>
                <a:gd name="T15" fmla="*/ 5 h 69"/>
                <a:gd name="T16" fmla="*/ 128 w 159"/>
                <a:gd name="T17" fmla="*/ 6 h 69"/>
                <a:gd name="T18" fmla="*/ 142 w 159"/>
                <a:gd name="T19" fmla="*/ 8 h 69"/>
                <a:gd name="T20" fmla="*/ 148 w 159"/>
                <a:gd name="T21" fmla="*/ 14 h 69"/>
                <a:gd name="T22" fmla="*/ 159 w 159"/>
                <a:gd name="T23" fmla="*/ 20 h 69"/>
                <a:gd name="T24" fmla="*/ 150 w 159"/>
                <a:gd name="T25" fmla="*/ 25 h 69"/>
                <a:gd name="T26" fmla="*/ 132 w 159"/>
                <a:gd name="T27" fmla="*/ 33 h 69"/>
                <a:gd name="T28" fmla="*/ 121 w 159"/>
                <a:gd name="T29" fmla="*/ 39 h 69"/>
                <a:gd name="T30" fmla="*/ 109 w 159"/>
                <a:gd name="T31" fmla="*/ 42 h 69"/>
                <a:gd name="T32" fmla="*/ 102 w 159"/>
                <a:gd name="T33" fmla="*/ 50 h 69"/>
                <a:gd name="T34" fmla="*/ 94 w 159"/>
                <a:gd name="T35" fmla="*/ 50 h 69"/>
                <a:gd name="T36" fmla="*/ 85 w 159"/>
                <a:gd name="T37" fmla="*/ 49 h 69"/>
                <a:gd name="T38" fmla="*/ 82 w 159"/>
                <a:gd name="T39" fmla="*/ 50 h 69"/>
                <a:gd name="T40" fmla="*/ 69 w 159"/>
                <a:gd name="T41" fmla="*/ 55 h 69"/>
                <a:gd name="T42" fmla="*/ 68 w 159"/>
                <a:gd name="T43" fmla="*/ 61 h 69"/>
                <a:gd name="T44" fmla="*/ 63 w 159"/>
                <a:gd name="T45" fmla="*/ 66 h 69"/>
                <a:gd name="T46" fmla="*/ 53 w 159"/>
                <a:gd name="T47" fmla="*/ 68 h 69"/>
                <a:gd name="T48" fmla="*/ 44 w 159"/>
                <a:gd name="T49" fmla="*/ 69 h 69"/>
                <a:gd name="T50" fmla="*/ 36 w 159"/>
                <a:gd name="T51" fmla="*/ 68 h 69"/>
                <a:gd name="T52" fmla="*/ 33 w 159"/>
                <a:gd name="T53" fmla="*/ 63 h 69"/>
                <a:gd name="T54" fmla="*/ 28 w 159"/>
                <a:gd name="T55" fmla="*/ 65 h 69"/>
                <a:gd name="T56" fmla="*/ 20 w 159"/>
                <a:gd name="T57" fmla="*/ 63 h 69"/>
                <a:gd name="T58" fmla="*/ 12 w 159"/>
                <a:gd name="T59" fmla="*/ 63 h 69"/>
                <a:gd name="T60" fmla="*/ 1 w 159"/>
                <a:gd name="T61" fmla="*/ 65 h 69"/>
                <a:gd name="T62" fmla="*/ 3 w 159"/>
                <a:gd name="T63" fmla="*/ 58 h 69"/>
                <a:gd name="T64" fmla="*/ 8 w 159"/>
                <a:gd name="T65" fmla="*/ 54 h 69"/>
                <a:gd name="T66" fmla="*/ 20 w 159"/>
                <a:gd name="T67" fmla="*/ 57 h 69"/>
                <a:gd name="T68" fmla="*/ 25 w 159"/>
                <a:gd name="T69" fmla="*/ 52 h 69"/>
                <a:gd name="T70" fmla="*/ 34 w 159"/>
                <a:gd name="T71" fmla="*/ 52 h 69"/>
                <a:gd name="T72" fmla="*/ 39 w 159"/>
                <a:gd name="T73" fmla="*/ 52 h 69"/>
                <a:gd name="T74" fmla="*/ 44 w 159"/>
                <a:gd name="T75" fmla="*/ 49 h 69"/>
                <a:gd name="T76" fmla="*/ 46 w 159"/>
                <a:gd name="T77" fmla="*/ 47 h 69"/>
                <a:gd name="T78" fmla="*/ 57 w 159"/>
                <a:gd name="T79" fmla="*/ 42 h 69"/>
                <a:gd name="T80" fmla="*/ 50 w 159"/>
                <a:gd name="T81" fmla="*/ 41 h 69"/>
                <a:gd name="T82" fmla="*/ 44 w 159"/>
                <a:gd name="T83" fmla="*/ 39 h 69"/>
                <a:gd name="T84" fmla="*/ 39 w 159"/>
                <a:gd name="T85" fmla="*/ 36 h 69"/>
                <a:gd name="T86" fmla="*/ 36 w 159"/>
                <a:gd name="T87" fmla="*/ 30 h 69"/>
                <a:gd name="T88" fmla="*/ 34 w 159"/>
                <a:gd name="T89" fmla="*/ 35 h 69"/>
                <a:gd name="T90" fmla="*/ 28 w 159"/>
                <a:gd name="T91" fmla="*/ 36 h 69"/>
                <a:gd name="T92" fmla="*/ 20 w 159"/>
                <a:gd name="T93" fmla="*/ 31 h 69"/>
                <a:gd name="T94" fmla="*/ 19 w 159"/>
                <a:gd name="T95" fmla="*/ 27 h 69"/>
                <a:gd name="T96" fmla="*/ 25 w 159"/>
                <a:gd name="T97" fmla="*/ 22 h 69"/>
                <a:gd name="T98" fmla="*/ 27 w 159"/>
                <a:gd name="T99" fmla="*/ 17 h 69"/>
                <a:gd name="T100" fmla="*/ 28 w 159"/>
                <a:gd name="T101" fmla="*/ 11 h 69"/>
                <a:gd name="T102" fmla="*/ 38 w 159"/>
                <a:gd name="T103" fmla="*/ 8 h 69"/>
                <a:gd name="T104" fmla="*/ 52 w 159"/>
                <a:gd name="T105" fmla="*/ 11 h 69"/>
                <a:gd name="T106" fmla="*/ 61 w 159"/>
                <a:gd name="T107" fmla="*/ 11 h 69"/>
                <a:gd name="T108" fmla="*/ 71 w 159"/>
                <a:gd name="T109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9" h="69">
                  <a:moveTo>
                    <a:pt x="19" y="58"/>
                  </a:moveTo>
                  <a:lnTo>
                    <a:pt x="19" y="58"/>
                  </a:lnTo>
                  <a:lnTo>
                    <a:pt x="19" y="60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2" y="60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0" y="58"/>
                  </a:lnTo>
                  <a:lnTo>
                    <a:pt x="19" y="58"/>
                  </a:lnTo>
                  <a:lnTo>
                    <a:pt x="19" y="58"/>
                  </a:lnTo>
                  <a:close/>
                  <a:moveTo>
                    <a:pt x="38" y="57"/>
                  </a:moveTo>
                  <a:lnTo>
                    <a:pt x="38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8" y="58"/>
                  </a:lnTo>
                  <a:lnTo>
                    <a:pt x="38" y="57"/>
                  </a:lnTo>
                  <a:lnTo>
                    <a:pt x="38" y="57"/>
                  </a:lnTo>
                  <a:close/>
                  <a:moveTo>
                    <a:pt x="27" y="54"/>
                  </a:move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8" y="58"/>
                  </a:lnTo>
                  <a:lnTo>
                    <a:pt x="30" y="58"/>
                  </a:lnTo>
                  <a:lnTo>
                    <a:pt x="30" y="58"/>
                  </a:lnTo>
                  <a:lnTo>
                    <a:pt x="28" y="57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4"/>
                  </a:lnTo>
                  <a:lnTo>
                    <a:pt x="27" y="54"/>
                  </a:lnTo>
                  <a:close/>
                  <a:moveTo>
                    <a:pt x="72" y="0"/>
                  </a:moveTo>
                  <a:lnTo>
                    <a:pt x="75" y="2"/>
                  </a:lnTo>
                  <a:lnTo>
                    <a:pt x="79" y="3"/>
                  </a:lnTo>
                  <a:lnTo>
                    <a:pt x="82" y="5"/>
                  </a:lnTo>
                  <a:lnTo>
                    <a:pt x="85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4" y="8"/>
                  </a:lnTo>
                  <a:lnTo>
                    <a:pt x="96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102" y="6"/>
                  </a:lnTo>
                  <a:lnTo>
                    <a:pt x="105" y="6"/>
                  </a:lnTo>
                  <a:lnTo>
                    <a:pt x="107" y="6"/>
                  </a:lnTo>
                  <a:lnTo>
                    <a:pt x="112" y="5"/>
                  </a:lnTo>
                  <a:lnTo>
                    <a:pt x="113" y="5"/>
                  </a:lnTo>
                  <a:lnTo>
                    <a:pt x="113" y="5"/>
                  </a:lnTo>
                  <a:lnTo>
                    <a:pt x="116" y="6"/>
                  </a:lnTo>
                  <a:lnTo>
                    <a:pt x="118" y="6"/>
                  </a:lnTo>
                  <a:lnTo>
                    <a:pt x="120" y="6"/>
                  </a:lnTo>
                  <a:lnTo>
                    <a:pt x="120" y="6"/>
                  </a:lnTo>
                  <a:lnTo>
                    <a:pt x="121" y="6"/>
                  </a:lnTo>
                  <a:lnTo>
                    <a:pt x="124" y="6"/>
                  </a:lnTo>
                  <a:lnTo>
                    <a:pt x="128" y="6"/>
                  </a:lnTo>
                  <a:lnTo>
                    <a:pt x="132" y="6"/>
                  </a:lnTo>
                  <a:lnTo>
                    <a:pt x="132" y="6"/>
                  </a:lnTo>
                  <a:lnTo>
                    <a:pt x="135" y="6"/>
                  </a:lnTo>
                  <a:lnTo>
                    <a:pt x="137" y="8"/>
                  </a:lnTo>
                  <a:lnTo>
                    <a:pt x="139" y="8"/>
                  </a:lnTo>
                  <a:lnTo>
                    <a:pt x="140" y="8"/>
                  </a:lnTo>
                  <a:lnTo>
                    <a:pt x="142" y="8"/>
                  </a:lnTo>
                  <a:lnTo>
                    <a:pt x="143" y="9"/>
                  </a:lnTo>
                  <a:lnTo>
                    <a:pt x="143" y="8"/>
                  </a:lnTo>
                  <a:lnTo>
                    <a:pt x="145" y="9"/>
                  </a:lnTo>
                  <a:lnTo>
                    <a:pt x="145" y="11"/>
                  </a:lnTo>
                  <a:lnTo>
                    <a:pt x="146" y="11"/>
                  </a:lnTo>
                  <a:lnTo>
                    <a:pt x="146" y="13"/>
                  </a:lnTo>
                  <a:lnTo>
                    <a:pt x="148" y="14"/>
                  </a:lnTo>
                  <a:lnTo>
                    <a:pt x="150" y="14"/>
                  </a:lnTo>
                  <a:lnTo>
                    <a:pt x="151" y="14"/>
                  </a:lnTo>
                  <a:lnTo>
                    <a:pt x="153" y="14"/>
                  </a:lnTo>
                  <a:lnTo>
                    <a:pt x="154" y="14"/>
                  </a:lnTo>
                  <a:lnTo>
                    <a:pt x="157" y="17"/>
                  </a:lnTo>
                  <a:lnTo>
                    <a:pt x="159" y="19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4" y="22"/>
                  </a:lnTo>
                  <a:lnTo>
                    <a:pt x="154" y="22"/>
                  </a:lnTo>
                  <a:lnTo>
                    <a:pt x="153" y="24"/>
                  </a:lnTo>
                  <a:lnTo>
                    <a:pt x="150" y="25"/>
                  </a:lnTo>
                  <a:lnTo>
                    <a:pt x="146" y="25"/>
                  </a:lnTo>
                  <a:lnTo>
                    <a:pt x="146" y="25"/>
                  </a:lnTo>
                  <a:lnTo>
                    <a:pt x="143" y="27"/>
                  </a:lnTo>
                  <a:lnTo>
                    <a:pt x="139" y="30"/>
                  </a:lnTo>
                  <a:lnTo>
                    <a:pt x="135" y="31"/>
                  </a:lnTo>
                  <a:lnTo>
                    <a:pt x="134" y="31"/>
                  </a:lnTo>
                  <a:lnTo>
                    <a:pt x="132" y="33"/>
                  </a:lnTo>
                  <a:lnTo>
                    <a:pt x="132" y="33"/>
                  </a:lnTo>
                  <a:lnTo>
                    <a:pt x="132" y="35"/>
                  </a:lnTo>
                  <a:lnTo>
                    <a:pt x="129" y="38"/>
                  </a:lnTo>
                  <a:lnTo>
                    <a:pt x="126" y="38"/>
                  </a:lnTo>
                  <a:lnTo>
                    <a:pt x="124" y="38"/>
                  </a:lnTo>
                  <a:lnTo>
                    <a:pt x="123" y="39"/>
                  </a:lnTo>
                  <a:lnTo>
                    <a:pt x="121" y="39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3" y="38"/>
                  </a:lnTo>
                  <a:lnTo>
                    <a:pt x="112" y="39"/>
                  </a:lnTo>
                  <a:lnTo>
                    <a:pt x="110" y="39"/>
                  </a:lnTo>
                  <a:lnTo>
                    <a:pt x="109" y="42"/>
                  </a:lnTo>
                  <a:lnTo>
                    <a:pt x="109" y="42"/>
                  </a:lnTo>
                  <a:lnTo>
                    <a:pt x="107" y="44"/>
                  </a:lnTo>
                  <a:lnTo>
                    <a:pt x="107" y="46"/>
                  </a:lnTo>
                  <a:lnTo>
                    <a:pt x="107" y="46"/>
                  </a:lnTo>
                  <a:lnTo>
                    <a:pt x="105" y="47"/>
                  </a:lnTo>
                  <a:lnTo>
                    <a:pt x="105" y="49"/>
                  </a:lnTo>
                  <a:lnTo>
                    <a:pt x="104" y="49"/>
                  </a:lnTo>
                  <a:lnTo>
                    <a:pt x="102" y="50"/>
                  </a:lnTo>
                  <a:lnTo>
                    <a:pt x="102" y="49"/>
                  </a:lnTo>
                  <a:lnTo>
                    <a:pt x="101" y="49"/>
                  </a:lnTo>
                  <a:lnTo>
                    <a:pt x="101" y="50"/>
                  </a:lnTo>
                  <a:lnTo>
                    <a:pt x="99" y="50"/>
                  </a:lnTo>
                  <a:lnTo>
                    <a:pt x="99" y="50"/>
                  </a:lnTo>
                  <a:lnTo>
                    <a:pt x="96" y="50"/>
                  </a:lnTo>
                  <a:lnTo>
                    <a:pt x="94" y="50"/>
                  </a:lnTo>
                  <a:lnTo>
                    <a:pt x="93" y="50"/>
                  </a:lnTo>
                  <a:lnTo>
                    <a:pt x="93" y="47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91" y="46"/>
                  </a:lnTo>
                  <a:lnTo>
                    <a:pt x="88" y="49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0" y="50"/>
                  </a:lnTo>
                  <a:lnTo>
                    <a:pt x="79" y="50"/>
                  </a:lnTo>
                  <a:lnTo>
                    <a:pt x="79" y="52"/>
                  </a:lnTo>
                  <a:lnTo>
                    <a:pt x="75" y="54"/>
                  </a:lnTo>
                  <a:lnTo>
                    <a:pt x="72" y="55"/>
                  </a:lnTo>
                  <a:lnTo>
                    <a:pt x="71" y="55"/>
                  </a:lnTo>
                  <a:lnTo>
                    <a:pt x="69" y="55"/>
                  </a:lnTo>
                  <a:lnTo>
                    <a:pt x="69" y="55"/>
                  </a:lnTo>
                  <a:lnTo>
                    <a:pt x="69" y="57"/>
                  </a:lnTo>
                  <a:lnTo>
                    <a:pt x="68" y="58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1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5"/>
                  </a:lnTo>
                  <a:lnTo>
                    <a:pt x="68" y="65"/>
                  </a:lnTo>
                  <a:lnTo>
                    <a:pt x="66" y="65"/>
                  </a:lnTo>
                  <a:lnTo>
                    <a:pt x="64" y="66"/>
                  </a:lnTo>
                  <a:lnTo>
                    <a:pt x="63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58" y="66"/>
                  </a:lnTo>
                  <a:lnTo>
                    <a:pt x="57" y="68"/>
                  </a:lnTo>
                  <a:lnTo>
                    <a:pt x="55" y="68"/>
                  </a:lnTo>
                  <a:lnTo>
                    <a:pt x="53" y="68"/>
                  </a:lnTo>
                  <a:lnTo>
                    <a:pt x="50" y="66"/>
                  </a:lnTo>
                  <a:lnTo>
                    <a:pt x="49" y="66"/>
                  </a:lnTo>
                  <a:lnTo>
                    <a:pt x="47" y="68"/>
                  </a:lnTo>
                  <a:lnTo>
                    <a:pt x="46" y="68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6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0" y="65"/>
                  </a:lnTo>
                  <a:lnTo>
                    <a:pt x="30" y="65"/>
                  </a:lnTo>
                  <a:lnTo>
                    <a:pt x="28" y="65"/>
                  </a:lnTo>
                  <a:lnTo>
                    <a:pt x="27" y="65"/>
                  </a:lnTo>
                  <a:lnTo>
                    <a:pt x="27" y="66"/>
                  </a:lnTo>
                  <a:lnTo>
                    <a:pt x="23" y="66"/>
                  </a:lnTo>
                  <a:lnTo>
                    <a:pt x="22" y="66"/>
                  </a:lnTo>
                  <a:lnTo>
                    <a:pt x="22" y="65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3"/>
                  </a:lnTo>
                  <a:lnTo>
                    <a:pt x="16" y="65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1" y="65"/>
                  </a:lnTo>
                  <a:lnTo>
                    <a:pt x="8" y="63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5" y="65"/>
                  </a:lnTo>
                  <a:lnTo>
                    <a:pt x="3" y="65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8" y="54"/>
                  </a:lnTo>
                  <a:lnTo>
                    <a:pt x="11" y="54"/>
                  </a:lnTo>
                  <a:lnTo>
                    <a:pt x="12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9" y="55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2" y="54"/>
                  </a:lnTo>
                  <a:lnTo>
                    <a:pt x="25" y="54"/>
                  </a:lnTo>
                  <a:lnTo>
                    <a:pt x="25" y="52"/>
                  </a:lnTo>
                  <a:lnTo>
                    <a:pt x="25" y="52"/>
                  </a:lnTo>
                  <a:lnTo>
                    <a:pt x="27" y="52"/>
                  </a:lnTo>
                  <a:lnTo>
                    <a:pt x="28" y="52"/>
                  </a:lnTo>
                  <a:lnTo>
                    <a:pt x="30" y="52"/>
                  </a:lnTo>
                  <a:lnTo>
                    <a:pt x="31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6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8" y="54"/>
                  </a:lnTo>
                  <a:lnTo>
                    <a:pt x="38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2"/>
                  </a:lnTo>
                  <a:lnTo>
                    <a:pt x="41" y="50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7" y="46"/>
                  </a:lnTo>
                  <a:lnTo>
                    <a:pt x="49" y="47"/>
                  </a:lnTo>
                  <a:lnTo>
                    <a:pt x="49" y="47"/>
                  </a:lnTo>
                  <a:lnTo>
                    <a:pt x="50" y="47"/>
                  </a:lnTo>
                  <a:lnTo>
                    <a:pt x="52" y="46"/>
                  </a:lnTo>
                  <a:lnTo>
                    <a:pt x="52" y="46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5" y="41"/>
                  </a:lnTo>
                  <a:lnTo>
                    <a:pt x="53" y="42"/>
                  </a:lnTo>
                  <a:lnTo>
                    <a:pt x="53" y="42"/>
                  </a:lnTo>
                  <a:lnTo>
                    <a:pt x="52" y="41"/>
                  </a:lnTo>
                  <a:lnTo>
                    <a:pt x="50" y="41"/>
                  </a:lnTo>
                  <a:lnTo>
                    <a:pt x="50" y="41"/>
                  </a:lnTo>
                  <a:lnTo>
                    <a:pt x="49" y="39"/>
                  </a:lnTo>
                  <a:lnTo>
                    <a:pt x="47" y="39"/>
                  </a:lnTo>
                  <a:lnTo>
                    <a:pt x="46" y="38"/>
                  </a:lnTo>
                  <a:lnTo>
                    <a:pt x="46" y="38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4" y="30"/>
                  </a:lnTo>
                  <a:lnTo>
                    <a:pt x="34" y="31"/>
                  </a:lnTo>
                  <a:lnTo>
                    <a:pt x="34" y="33"/>
                  </a:lnTo>
                  <a:lnTo>
                    <a:pt x="34" y="33"/>
                  </a:lnTo>
                  <a:lnTo>
                    <a:pt x="34" y="35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28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3" y="35"/>
                  </a:lnTo>
                  <a:lnTo>
                    <a:pt x="23" y="35"/>
                  </a:lnTo>
                  <a:lnTo>
                    <a:pt x="22" y="33"/>
                  </a:lnTo>
                  <a:lnTo>
                    <a:pt x="22" y="31"/>
                  </a:lnTo>
                  <a:lnTo>
                    <a:pt x="20" y="31"/>
                  </a:lnTo>
                  <a:lnTo>
                    <a:pt x="19" y="31"/>
                  </a:lnTo>
                  <a:lnTo>
                    <a:pt x="17" y="31"/>
                  </a:lnTo>
                  <a:lnTo>
                    <a:pt x="16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2" y="24"/>
                  </a:lnTo>
                  <a:lnTo>
                    <a:pt x="23" y="24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28" y="17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7" y="13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9" y="9"/>
                  </a:lnTo>
                  <a:lnTo>
                    <a:pt x="50" y="11"/>
                  </a:lnTo>
                  <a:lnTo>
                    <a:pt x="52" y="11"/>
                  </a:lnTo>
                  <a:lnTo>
                    <a:pt x="52" y="11"/>
                  </a:lnTo>
                  <a:lnTo>
                    <a:pt x="53" y="13"/>
                  </a:lnTo>
                  <a:lnTo>
                    <a:pt x="58" y="13"/>
                  </a:lnTo>
                  <a:lnTo>
                    <a:pt x="60" y="13"/>
                  </a:lnTo>
                  <a:lnTo>
                    <a:pt x="60" y="14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8" y="2"/>
                  </a:lnTo>
                  <a:lnTo>
                    <a:pt x="69" y="2"/>
                  </a:lnTo>
                  <a:lnTo>
                    <a:pt x="71" y="2"/>
                  </a:lnTo>
                  <a:lnTo>
                    <a:pt x="72" y="2"/>
                  </a:lnTo>
                  <a:lnTo>
                    <a:pt x="72" y="2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2" name="Freeform 239">
              <a:extLst>
                <a:ext uri="{FF2B5EF4-FFF2-40B4-BE49-F238E27FC236}">
                  <a16:creationId xmlns:a16="http://schemas.microsoft.com/office/drawing/2014/main" id="{6CB86EAE-5B44-47F2-AD8B-8802AC091E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0113" y="4261934"/>
              <a:ext cx="226110" cy="286536"/>
            </a:xfrm>
            <a:custGeom>
              <a:avLst/>
              <a:gdLst>
                <a:gd name="T0" fmla="*/ 105 w 116"/>
                <a:gd name="T1" fmla="*/ 109 h 147"/>
                <a:gd name="T2" fmla="*/ 19 w 116"/>
                <a:gd name="T3" fmla="*/ 0 h 147"/>
                <a:gd name="T4" fmla="*/ 21 w 116"/>
                <a:gd name="T5" fmla="*/ 2 h 147"/>
                <a:gd name="T6" fmla="*/ 27 w 116"/>
                <a:gd name="T7" fmla="*/ 5 h 147"/>
                <a:gd name="T8" fmla="*/ 27 w 116"/>
                <a:gd name="T9" fmla="*/ 12 h 147"/>
                <a:gd name="T10" fmla="*/ 34 w 116"/>
                <a:gd name="T11" fmla="*/ 16 h 147"/>
                <a:gd name="T12" fmla="*/ 46 w 116"/>
                <a:gd name="T13" fmla="*/ 18 h 147"/>
                <a:gd name="T14" fmla="*/ 60 w 116"/>
                <a:gd name="T15" fmla="*/ 27 h 147"/>
                <a:gd name="T16" fmla="*/ 73 w 116"/>
                <a:gd name="T17" fmla="*/ 29 h 147"/>
                <a:gd name="T18" fmla="*/ 82 w 116"/>
                <a:gd name="T19" fmla="*/ 27 h 147"/>
                <a:gd name="T20" fmla="*/ 95 w 116"/>
                <a:gd name="T21" fmla="*/ 19 h 147"/>
                <a:gd name="T22" fmla="*/ 105 w 116"/>
                <a:gd name="T23" fmla="*/ 23 h 147"/>
                <a:gd name="T24" fmla="*/ 112 w 116"/>
                <a:gd name="T25" fmla="*/ 23 h 147"/>
                <a:gd name="T26" fmla="*/ 105 w 116"/>
                <a:gd name="T27" fmla="*/ 37 h 147"/>
                <a:gd name="T28" fmla="*/ 101 w 116"/>
                <a:gd name="T29" fmla="*/ 60 h 147"/>
                <a:gd name="T30" fmla="*/ 105 w 116"/>
                <a:gd name="T31" fmla="*/ 95 h 147"/>
                <a:gd name="T32" fmla="*/ 111 w 116"/>
                <a:gd name="T33" fmla="*/ 103 h 147"/>
                <a:gd name="T34" fmla="*/ 103 w 116"/>
                <a:gd name="T35" fmla="*/ 108 h 147"/>
                <a:gd name="T36" fmla="*/ 101 w 116"/>
                <a:gd name="T37" fmla="*/ 111 h 147"/>
                <a:gd name="T38" fmla="*/ 97 w 116"/>
                <a:gd name="T39" fmla="*/ 115 h 147"/>
                <a:gd name="T40" fmla="*/ 90 w 116"/>
                <a:gd name="T41" fmla="*/ 123 h 147"/>
                <a:gd name="T42" fmla="*/ 87 w 116"/>
                <a:gd name="T43" fmla="*/ 130 h 147"/>
                <a:gd name="T44" fmla="*/ 84 w 116"/>
                <a:gd name="T45" fmla="*/ 136 h 147"/>
                <a:gd name="T46" fmla="*/ 79 w 116"/>
                <a:gd name="T47" fmla="*/ 145 h 147"/>
                <a:gd name="T48" fmla="*/ 75 w 116"/>
                <a:gd name="T49" fmla="*/ 145 h 147"/>
                <a:gd name="T50" fmla="*/ 64 w 116"/>
                <a:gd name="T51" fmla="*/ 138 h 147"/>
                <a:gd name="T52" fmla="*/ 56 w 116"/>
                <a:gd name="T53" fmla="*/ 131 h 147"/>
                <a:gd name="T54" fmla="*/ 54 w 116"/>
                <a:gd name="T55" fmla="*/ 130 h 147"/>
                <a:gd name="T56" fmla="*/ 54 w 116"/>
                <a:gd name="T57" fmla="*/ 125 h 147"/>
                <a:gd name="T58" fmla="*/ 46 w 116"/>
                <a:gd name="T59" fmla="*/ 119 h 147"/>
                <a:gd name="T60" fmla="*/ 30 w 116"/>
                <a:gd name="T61" fmla="*/ 111 h 147"/>
                <a:gd name="T62" fmla="*/ 16 w 116"/>
                <a:gd name="T63" fmla="*/ 101 h 147"/>
                <a:gd name="T64" fmla="*/ 2 w 116"/>
                <a:gd name="T65" fmla="*/ 95 h 147"/>
                <a:gd name="T66" fmla="*/ 4 w 116"/>
                <a:gd name="T67" fmla="*/ 92 h 147"/>
                <a:gd name="T68" fmla="*/ 4 w 116"/>
                <a:gd name="T69" fmla="*/ 86 h 147"/>
                <a:gd name="T70" fmla="*/ 7 w 116"/>
                <a:gd name="T71" fmla="*/ 87 h 147"/>
                <a:gd name="T72" fmla="*/ 10 w 116"/>
                <a:gd name="T73" fmla="*/ 84 h 147"/>
                <a:gd name="T74" fmla="*/ 8 w 116"/>
                <a:gd name="T75" fmla="*/ 81 h 147"/>
                <a:gd name="T76" fmla="*/ 5 w 116"/>
                <a:gd name="T77" fmla="*/ 84 h 147"/>
                <a:gd name="T78" fmla="*/ 4 w 116"/>
                <a:gd name="T79" fmla="*/ 81 h 147"/>
                <a:gd name="T80" fmla="*/ 0 w 116"/>
                <a:gd name="T81" fmla="*/ 79 h 147"/>
                <a:gd name="T82" fmla="*/ 2 w 116"/>
                <a:gd name="T83" fmla="*/ 75 h 147"/>
                <a:gd name="T84" fmla="*/ 7 w 116"/>
                <a:gd name="T85" fmla="*/ 67 h 147"/>
                <a:gd name="T86" fmla="*/ 12 w 116"/>
                <a:gd name="T87" fmla="*/ 62 h 147"/>
                <a:gd name="T88" fmla="*/ 13 w 116"/>
                <a:gd name="T89" fmla="*/ 59 h 147"/>
                <a:gd name="T90" fmla="*/ 15 w 116"/>
                <a:gd name="T91" fmla="*/ 54 h 147"/>
                <a:gd name="T92" fmla="*/ 15 w 116"/>
                <a:gd name="T93" fmla="*/ 45 h 147"/>
                <a:gd name="T94" fmla="*/ 13 w 116"/>
                <a:gd name="T95" fmla="*/ 40 h 147"/>
                <a:gd name="T96" fmla="*/ 8 w 116"/>
                <a:gd name="T97" fmla="*/ 34 h 147"/>
                <a:gd name="T98" fmla="*/ 7 w 116"/>
                <a:gd name="T99" fmla="*/ 26 h 147"/>
                <a:gd name="T100" fmla="*/ 4 w 116"/>
                <a:gd name="T101" fmla="*/ 24 h 147"/>
                <a:gd name="T102" fmla="*/ 15 w 116"/>
                <a:gd name="T103" fmla="*/ 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6" h="147">
                  <a:moveTo>
                    <a:pt x="103" y="109"/>
                  </a:move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3" y="111"/>
                  </a:lnTo>
                  <a:lnTo>
                    <a:pt x="101" y="111"/>
                  </a:lnTo>
                  <a:lnTo>
                    <a:pt x="101" y="109"/>
                  </a:lnTo>
                  <a:lnTo>
                    <a:pt x="103" y="109"/>
                  </a:lnTo>
                  <a:close/>
                  <a:moveTo>
                    <a:pt x="19" y="0"/>
                  </a:moveTo>
                  <a:lnTo>
                    <a:pt x="19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6" y="2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8"/>
                  </a:lnTo>
                  <a:lnTo>
                    <a:pt x="27" y="10"/>
                  </a:lnTo>
                  <a:lnTo>
                    <a:pt x="27" y="12"/>
                  </a:lnTo>
                  <a:lnTo>
                    <a:pt x="29" y="13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8" y="16"/>
                  </a:lnTo>
                  <a:lnTo>
                    <a:pt x="41" y="16"/>
                  </a:lnTo>
                  <a:lnTo>
                    <a:pt x="43" y="16"/>
                  </a:lnTo>
                  <a:lnTo>
                    <a:pt x="43" y="16"/>
                  </a:lnTo>
                  <a:lnTo>
                    <a:pt x="46" y="18"/>
                  </a:lnTo>
                  <a:lnTo>
                    <a:pt x="51" y="21"/>
                  </a:lnTo>
                  <a:lnTo>
                    <a:pt x="52" y="23"/>
                  </a:lnTo>
                  <a:lnTo>
                    <a:pt x="56" y="24"/>
                  </a:lnTo>
                  <a:lnTo>
                    <a:pt x="59" y="26"/>
                  </a:lnTo>
                  <a:lnTo>
                    <a:pt x="60" y="27"/>
                  </a:lnTo>
                  <a:lnTo>
                    <a:pt x="62" y="27"/>
                  </a:lnTo>
                  <a:lnTo>
                    <a:pt x="65" y="27"/>
                  </a:lnTo>
                  <a:lnTo>
                    <a:pt x="68" y="27"/>
                  </a:lnTo>
                  <a:lnTo>
                    <a:pt x="70" y="29"/>
                  </a:lnTo>
                  <a:lnTo>
                    <a:pt x="73" y="29"/>
                  </a:lnTo>
                  <a:lnTo>
                    <a:pt x="76" y="29"/>
                  </a:lnTo>
                  <a:lnTo>
                    <a:pt x="76" y="29"/>
                  </a:lnTo>
                  <a:lnTo>
                    <a:pt x="81" y="30"/>
                  </a:lnTo>
                  <a:lnTo>
                    <a:pt x="81" y="29"/>
                  </a:lnTo>
                  <a:lnTo>
                    <a:pt x="82" y="27"/>
                  </a:lnTo>
                  <a:lnTo>
                    <a:pt x="86" y="26"/>
                  </a:lnTo>
                  <a:lnTo>
                    <a:pt x="86" y="24"/>
                  </a:lnTo>
                  <a:lnTo>
                    <a:pt x="89" y="23"/>
                  </a:lnTo>
                  <a:lnTo>
                    <a:pt x="92" y="21"/>
                  </a:lnTo>
                  <a:lnTo>
                    <a:pt x="95" y="19"/>
                  </a:lnTo>
                  <a:lnTo>
                    <a:pt x="100" y="18"/>
                  </a:lnTo>
                  <a:lnTo>
                    <a:pt x="101" y="19"/>
                  </a:lnTo>
                  <a:lnTo>
                    <a:pt x="103" y="21"/>
                  </a:lnTo>
                  <a:lnTo>
                    <a:pt x="103" y="23"/>
                  </a:lnTo>
                  <a:lnTo>
                    <a:pt x="105" y="23"/>
                  </a:lnTo>
                  <a:lnTo>
                    <a:pt x="106" y="23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09" y="23"/>
                  </a:lnTo>
                  <a:lnTo>
                    <a:pt x="112" y="23"/>
                  </a:lnTo>
                  <a:lnTo>
                    <a:pt x="116" y="23"/>
                  </a:lnTo>
                  <a:lnTo>
                    <a:pt x="114" y="24"/>
                  </a:lnTo>
                  <a:lnTo>
                    <a:pt x="111" y="27"/>
                  </a:lnTo>
                  <a:lnTo>
                    <a:pt x="108" y="34"/>
                  </a:lnTo>
                  <a:lnTo>
                    <a:pt x="105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1" y="41"/>
                  </a:lnTo>
                  <a:lnTo>
                    <a:pt x="101" y="48"/>
                  </a:lnTo>
                  <a:lnTo>
                    <a:pt x="101" y="60"/>
                  </a:lnTo>
                  <a:lnTo>
                    <a:pt x="101" y="71"/>
                  </a:lnTo>
                  <a:lnTo>
                    <a:pt x="101" y="84"/>
                  </a:lnTo>
                  <a:lnTo>
                    <a:pt x="101" y="90"/>
                  </a:lnTo>
                  <a:lnTo>
                    <a:pt x="101" y="92"/>
                  </a:lnTo>
                  <a:lnTo>
                    <a:pt x="105" y="95"/>
                  </a:lnTo>
                  <a:lnTo>
                    <a:pt x="106" y="97"/>
                  </a:lnTo>
                  <a:lnTo>
                    <a:pt x="109" y="100"/>
                  </a:lnTo>
                  <a:lnTo>
                    <a:pt x="109" y="101"/>
                  </a:lnTo>
                  <a:lnTo>
                    <a:pt x="111" y="103"/>
                  </a:lnTo>
                  <a:lnTo>
                    <a:pt x="111" y="103"/>
                  </a:lnTo>
                  <a:lnTo>
                    <a:pt x="108" y="106"/>
                  </a:lnTo>
                  <a:lnTo>
                    <a:pt x="106" y="108"/>
                  </a:lnTo>
                  <a:lnTo>
                    <a:pt x="105" y="108"/>
                  </a:lnTo>
                  <a:lnTo>
                    <a:pt x="103" y="108"/>
                  </a:lnTo>
                  <a:lnTo>
                    <a:pt x="103" y="108"/>
                  </a:lnTo>
                  <a:lnTo>
                    <a:pt x="101" y="108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8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1" y="112"/>
                  </a:lnTo>
                  <a:lnTo>
                    <a:pt x="100" y="112"/>
                  </a:lnTo>
                  <a:lnTo>
                    <a:pt x="100" y="114"/>
                  </a:lnTo>
                  <a:lnTo>
                    <a:pt x="97" y="115"/>
                  </a:lnTo>
                  <a:lnTo>
                    <a:pt x="93" y="115"/>
                  </a:lnTo>
                  <a:lnTo>
                    <a:pt x="92" y="117"/>
                  </a:lnTo>
                  <a:lnTo>
                    <a:pt x="92" y="119"/>
                  </a:lnTo>
                  <a:lnTo>
                    <a:pt x="90" y="120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7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7" y="130"/>
                  </a:lnTo>
                  <a:lnTo>
                    <a:pt x="86" y="131"/>
                  </a:lnTo>
                  <a:lnTo>
                    <a:pt x="86" y="134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8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1" y="144"/>
                  </a:lnTo>
                  <a:lnTo>
                    <a:pt x="79" y="145"/>
                  </a:lnTo>
                  <a:lnTo>
                    <a:pt x="78" y="145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5" y="145"/>
                  </a:lnTo>
                  <a:lnTo>
                    <a:pt x="73" y="144"/>
                  </a:lnTo>
                  <a:lnTo>
                    <a:pt x="71" y="142"/>
                  </a:lnTo>
                  <a:lnTo>
                    <a:pt x="68" y="141"/>
                  </a:lnTo>
                  <a:lnTo>
                    <a:pt x="67" y="139"/>
                  </a:lnTo>
                  <a:lnTo>
                    <a:pt x="64" y="138"/>
                  </a:lnTo>
                  <a:lnTo>
                    <a:pt x="62" y="136"/>
                  </a:lnTo>
                  <a:lnTo>
                    <a:pt x="60" y="134"/>
                  </a:lnTo>
                  <a:lnTo>
                    <a:pt x="57" y="133"/>
                  </a:lnTo>
                  <a:lnTo>
                    <a:pt x="56" y="133"/>
                  </a:lnTo>
                  <a:lnTo>
                    <a:pt x="56" y="131"/>
                  </a:lnTo>
                  <a:lnTo>
                    <a:pt x="56" y="130"/>
                  </a:lnTo>
                  <a:lnTo>
                    <a:pt x="56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28"/>
                  </a:lnTo>
                  <a:lnTo>
                    <a:pt x="54" y="127"/>
                  </a:lnTo>
                  <a:lnTo>
                    <a:pt x="54" y="127"/>
                  </a:lnTo>
                  <a:lnTo>
                    <a:pt x="54" y="125"/>
                  </a:lnTo>
                  <a:lnTo>
                    <a:pt x="54" y="123"/>
                  </a:lnTo>
                  <a:lnTo>
                    <a:pt x="54" y="123"/>
                  </a:lnTo>
                  <a:lnTo>
                    <a:pt x="52" y="122"/>
                  </a:lnTo>
                  <a:lnTo>
                    <a:pt x="49" y="120"/>
                  </a:lnTo>
                  <a:lnTo>
                    <a:pt x="46" y="119"/>
                  </a:lnTo>
                  <a:lnTo>
                    <a:pt x="43" y="117"/>
                  </a:lnTo>
                  <a:lnTo>
                    <a:pt x="40" y="115"/>
                  </a:lnTo>
                  <a:lnTo>
                    <a:pt x="37" y="114"/>
                  </a:lnTo>
                  <a:lnTo>
                    <a:pt x="34" y="112"/>
                  </a:lnTo>
                  <a:lnTo>
                    <a:pt x="30" y="111"/>
                  </a:lnTo>
                  <a:lnTo>
                    <a:pt x="27" y="109"/>
                  </a:lnTo>
                  <a:lnTo>
                    <a:pt x="24" y="108"/>
                  </a:lnTo>
                  <a:lnTo>
                    <a:pt x="21" y="104"/>
                  </a:lnTo>
                  <a:lnTo>
                    <a:pt x="18" y="103"/>
                  </a:lnTo>
                  <a:lnTo>
                    <a:pt x="16" y="101"/>
                  </a:lnTo>
                  <a:lnTo>
                    <a:pt x="13" y="100"/>
                  </a:lnTo>
                  <a:lnTo>
                    <a:pt x="10" y="98"/>
                  </a:lnTo>
                  <a:lnTo>
                    <a:pt x="7" y="97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2" y="93"/>
                  </a:lnTo>
                  <a:lnTo>
                    <a:pt x="2" y="93"/>
                  </a:lnTo>
                  <a:lnTo>
                    <a:pt x="4" y="93"/>
                  </a:lnTo>
                  <a:lnTo>
                    <a:pt x="4" y="93"/>
                  </a:lnTo>
                  <a:lnTo>
                    <a:pt x="4" y="92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2" y="89"/>
                  </a:lnTo>
                  <a:lnTo>
                    <a:pt x="2" y="87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5" y="86"/>
                  </a:lnTo>
                  <a:lnTo>
                    <a:pt x="7" y="86"/>
                  </a:lnTo>
                  <a:lnTo>
                    <a:pt x="7" y="86"/>
                  </a:lnTo>
                  <a:lnTo>
                    <a:pt x="7" y="87"/>
                  </a:lnTo>
                  <a:lnTo>
                    <a:pt x="8" y="87"/>
                  </a:lnTo>
                  <a:lnTo>
                    <a:pt x="8" y="86"/>
                  </a:lnTo>
                  <a:lnTo>
                    <a:pt x="8" y="84"/>
                  </a:lnTo>
                  <a:lnTo>
                    <a:pt x="8" y="84"/>
                  </a:lnTo>
                  <a:lnTo>
                    <a:pt x="10" y="84"/>
                  </a:lnTo>
                  <a:lnTo>
                    <a:pt x="12" y="84"/>
                  </a:lnTo>
                  <a:lnTo>
                    <a:pt x="13" y="84"/>
                  </a:lnTo>
                  <a:lnTo>
                    <a:pt x="13" y="84"/>
                  </a:lnTo>
                  <a:lnTo>
                    <a:pt x="12" y="81"/>
                  </a:lnTo>
                  <a:lnTo>
                    <a:pt x="8" y="81"/>
                  </a:lnTo>
                  <a:lnTo>
                    <a:pt x="7" y="82"/>
                  </a:lnTo>
                  <a:lnTo>
                    <a:pt x="7" y="82"/>
                  </a:lnTo>
                  <a:lnTo>
                    <a:pt x="7" y="84"/>
                  </a:lnTo>
                  <a:lnTo>
                    <a:pt x="7" y="84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4" y="82"/>
                  </a:lnTo>
                  <a:lnTo>
                    <a:pt x="2" y="81"/>
                  </a:lnTo>
                  <a:lnTo>
                    <a:pt x="4" y="81"/>
                  </a:lnTo>
                  <a:lnTo>
                    <a:pt x="4" y="81"/>
                  </a:lnTo>
                  <a:lnTo>
                    <a:pt x="2" y="81"/>
                  </a:lnTo>
                  <a:lnTo>
                    <a:pt x="2" y="81"/>
                  </a:lnTo>
                  <a:lnTo>
                    <a:pt x="2" y="79"/>
                  </a:lnTo>
                  <a:lnTo>
                    <a:pt x="0" y="79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4" y="71"/>
                  </a:lnTo>
                  <a:lnTo>
                    <a:pt x="4" y="71"/>
                  </a:lnTo>
                  <a:lnTo>
                    <a:pt x="5" y="70"/>
                  </a:lnTo>
                  <a:lnTo>
                    <a:pt x="5" y="68"/>
                  </a:lnTo>
                  <a:lnTo>
                    <a:pt x="7" y="67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12" y="62"/>
                  </a:lnTo>
                  <a:lnTo>
                    <a:pt x="13" y="62"/>
                  </a:lnTo>
                  <a:lnTo>
                    <a:pt x="13" y="62"/>
                  </a:lnTo>
                  <a:lnTo>
                    <a:pt x="13" y="60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7"/>
                  </a:lnTo>
                  <a:lnTo>
                    <a:pt x="15" y="57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4"/>
                  </a:lnTo>
                  <a:lnTo>
                    <a:pt x="15" y="54"/>
                  </a:lnTo>
                  <a:lnTo>
                    <a:pt x="15" y="52"/>
                  </a:lnTo>
                  <a:lnTo>
                    <a:pt x="15" y="49"/>
                  </a:lnTo>
                  <a:lnTo>
                    <a:pt x="15" y="48"/>
                  </a:lnTo>
                  <a:lnTo>
                    <a:pt x="15" y="45"/>
                  </a:lnTo>
                  <a:lnTo>
                    <a:pt x="15" y="43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0"/>
                  </a:lnTo>
                  <a:lnTo>
                    <a:pt x="12" y="38"/>
                  </a:lnTo>
                  <a:lnTo>
                    <a:pt x="12" y="38"/>
                  </a:lnTo>
                  <a:lnTo>
                    <a:pt x="10" y="37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7" y="26"/>
                  </a:lnTo>
                  <a:lnTo>
                    <a:pt x="5" y="26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19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16" y="4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3" name="Freeform 240">
              <a:extLst>
                <a:ext uri="{FF2B5EF4-FFF2-40B4-BE49-F238E27FC236}">
                  <a16:creationId xmlns:a16="http://schemas.microsoft.com/office/drawing/2014/main" id="{9D3542B9-1266-4173-B8AF-CAD8365FDD4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0202" y="3047570"/>
              <a:ext cx="623751" cy="678329"/>
            </a:xfrm>
            <a:custGeom>
              <a:avLst/>
              <a:gdLst>
                <a:gd name="T0" fmla="*/ 5 w 320"/>
                <a:gd name="T1" fmla="*/ 345 h 348"/>
                <a:gd name="T2" fmla="*/ 267 w 320"/>
                <a:gd name="T3" fmla="*/ 310 h 348"/>
                <a:gd name="T4" fmla="*/ 59 w 320"/>
                <a:gd name="T5" fmla="*/ 319 h 348"/>
                <a:gd name="T6" fmla="*/ 65 w 320"/>
                <a:gd name="T7" fmla="*/ 308 h 348"/>
                <a:gd name="T8" fmla="*/ 87 w 320"/>
                <a:gd name="T9" fmla="*/ 282 h 348"/>
                <a:gd name="T10" fmla="*/ 85 w 320"/>
                <a:gd name="T11" fmla="*/ 283 h 348"/>
                <a:gd name="T12" fmla="*/ 104 w 320"/>
                <a:gd name="T13" fmla="*/ 252 h 348"/>
                <a:gd name="T14" fmla="*/ 95 w 320"/>
                <a:gd name="T15" fmla="*/ 219 h 348"/>
                <a:gd name="T16" fmla="*/ 74 w 320"/>
                <a:gd name="T17" fmla="*/ 214 h 348"/>
                <a:gd name="T18" fmla="*/ 234 w 320"/>
                <a:gd name="T19" fmla="*/ 209 h 348"/>
                <a:gd name="T20" fmla="*/ 82 w 320"/>
                <a:gd name="T21" fmla="*/ 208 h 348"/>
                <a:gd name="T22" fmla="*/ 111 w 320"/>
                <a:gd name="T23" fmla="*/ 201 h 348"/>
                <a:gd name="T24" fmla="*/ 118 w 320"/>
                <a:gd name="T25" fmla="*/ 211 h 348"/>
                <a:gd name="T26" fmla="*/ 107 w 320"/>
                <a:gd name="T27" fmla="*/ 239 h 348"/>
                <a:gd name="T28" fmla="*/ 100 w 320"/>
                <a:gd name="T29" fmla="*/ 233 h 348"/>
                <a:gd name="T30" fmla="*/ 93 w 320"/>
                <a:gd name="T31" fmla="*/ 231 h 348"/>
                <a:gd name="T32" fmla="*/ 93 w 320"/>
                <a:gd name="T33" fmla="*/ 209 h 348"/>
                <a:gd name="T34" fmla="*/ 87 w 320"/>
                <a:gd name="T35" fmla="*/ 217 h 348"/>
                <a:gd name="T36" fmla="*/ 85 w 320"/>
                <a:gd name="T37" fmla="*/ 204 h 348"/>
                <a:gd name="T38" fmla="*/ 123 w 320"/>
                <a:gd name="T39" fmla="*/ 195 h 348"/>
                <a:gd name="T40" fmla="*/ 128 w 320"/>
                <a:gd name="T41" fmla="*/ 192 h 348"/>
                <a:gd name="T42" fmla="*/ 156 w 320"/>
                <a:gd name="T43" fmla="*/ 200 h 348"/>
                <a:gd name="T44" fmla="*/ 133 w 320"/>
                <a:gd name="T45" fmla="*/ 215 h 348"/>
                <a:gd name="T46" fmla="*/ 123 w 320"/>
                <a:gd name="T47" fmla="*/ 204 h 348"/>
                <a:gd name="T48" fmla="*/ 139 w 320"/>
                <a:gd name="T49" fmla="*/ 195 h 348"/>
                <a:gd name="T50" fmla="*/ 152 w 320"/>
                <a:gd name="T51" fmla="*/ 187 h 348"/>
                <a:gd name="T52" fmla="*/ 84 w 320"/>
                <a:gd name="T53" fmla="*/ 184 h 348"/>
                <a:gd name="T54" fmla="*/ 226 w 320"/>
                <a:gd name="T55" fmla="*/ 182 h 348"/>
                <a:gd name="T56" fmla="*/ 212 w 320"/>
                <a:gd name="T57" fmla="*/ 132 h 348"/>
                <a:gd name="T58" fmla="*/ 256 w 320"/>
                <a:gd name="T59" fmla="*/ 83 h 348"/>
                <a:gd name="T60" fmla="*/ 260 w 320"/>
                <a:gd name="T61" fmla="*/ 111 h 348"/>
                <a:gd name="T62" fmla="*/ 249 w 320"/>
                <a:gd name="T63" fmla="*/ 133 h 348"/>
                <a:gd name="T64" fmla="*/ 245 w 320"/>
                <a:gd name="T65" fmla="*/ 168 h 348"/>
                <a:gd name="T66" fmla="*/ 234 w 320"/>
                <a:gd name="T67" fmla="*/ 173 h 348"/>
                <a:gd name="T68" fmla="*/ 230 w 320"/>
                <a:gd name="T69" fmla="*/ 176 h 348"/>
                <a:gd name="T70" fmla="*/ 218 w 320"/>
                <a:gd name="T71" fmla="*/ 179 h 348"/>
                <a:gd name="T72" fmla="*/ 196 w 320"/>
                <a:gd name="T73" fmla="*/ 184 h 348"/>
                <a:gd name="T74" fmla="*/ 188 w 320"/>
                <a:gd name="T75" fmla="*/ 178 h 348"/>
                <a:gd name="T76" fmla="*/ 169 w 320"/>
                <a:gd name="T77" fmla="*/ 200 h 348"/>
                <a:gd name="T78" fmla="*/ 158 w 320"/>
                <a:gd name="T79" fmla="*/ 182 h 348"/>
                <a:gd name="T80" fmla="*/ 128 w 320"/>
                <a:gd name="T81" fmla="*/ 190 h 348"/>
                <a:gd name="T82" fmla="*/ 104 w 320"/>
                <a:gd name="T83" fmla="*/ 190 h 348"/>
                <a:gd name="T84" fmla="*/ 130 w 320"/>
                <a:gd name="T85" fmla="*/ 171 h 348"/>
                <a:gd name="T86" fmla="*/ 167 w 320"/>
                <a:gd name="T87" fmla="*/ 167 h 348"/>
                <a:gd name="T88" fmla="*/ 188 w 320"/>
                <a:gd name="T89" fmla="*/ 149 h 348"/>
                <a:gd name="T90" fmla="*/ 194 w 320"/>
                <a:gd name="T91" fmla="*/ 149 h 348"/>
                <a:gd name="T92" fmla="*/ 227 w 320"/>
                <a:gd name="T93" fmla="*/ 127 h 348"/>
                <a:gd name="T94" fmla="*/ 235 w 320"/>
                <a:gd name="T95" fmla="*/ 97 h 348"/>
                <a:gd name="T96" fmla="*/ 238 w 320"/>
                <a:gd name="T97" fmla="*/ 81 h 348"/>
                <a:gd name="T98" fmla="*/ 248 w 320"/>
                <a:gd name="T99" fmla="*/ 80 h 348"/>
                <a:gd name="T100" fmla="*/ 229 w 320"/>
                <a:gd name="T101" fmla="*/ 59 h 348"/>
                <a:gd name="T102" fmla="*/ 251 w 320"/>
                <a:gd name="T103" fmla="*/ 0 h 348"/>
                <a:gd name="T104" fmla="*/ 290 w 320"/>
                <a:gd name="T105" fmla="*/ 23 h 348"/>
                <a:gd name="T106" fmla="*/ 311 w 320"/>
                <a:gd name="T107" fmla="*/ 33 h 348"/>
                <a:gd name="T108" fmla="*/ 306 w 320"/>
                <a:gd name="T109" fmla="*/ 44 h 348"/>
                <a:gd name="T110" fmla="*/ 271 w 320"/>
                <a:gd name="T111" fmla="*/ 56 h 348"/>
                <a:gd name="T112" fmla="*/ 245 w 320"/>
                <a:gd name="T113" fmla="*/ 59 h 348"/>
                <a:gd name="T114" fmla="*/ 237 w 320"/>
                <a:gd name="T115" fmla="*/ 70 h 348"/>
                <a:gd name="T116" fmla="*/ 240 w 320"/>
                <a:gd name="T117" fmla="*/ 45 h 348"/>
                <a:gd name="T118" fmla="*/ 257 w 320"/>
                <a:gd name="T119" fmla="*/ 31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0" h="348">
                  <a:moveTo>
                    <a:pt x="0" y="345"/>
                  </a:moveTo>
                  <a:lnTo>
                    <a:pt x="3" y="346"/>
                  </a:lnTo>
                  <a:lnTo>
                    <a:pt x="3" y="346"/>
                  </a:lnTo>
                  <a:lnTo>
                    <a:pt x="3" y="346"/>
                  </a:lnTo>
                  <a:lnTo>
                    <a:pt x="2" y="348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5"/>
                  </a:lnTo>
                  <a:lnTo>
                    <a:pt x="0" y="345"/>
                  </a:lnTo>
                  <a:close/>
                  <a:moveTo>
                    <a:pt x="8" y="343"/>
                  </a:moveTo>
                  <a:lnTo>
                    <a:pt x="10" y="343"/>
                  </a:lnTo>
                  <a:lnTo>
                    <a:pt x="8" y="343"/>
                  </a:lnTo>
                  <a:lnTo>
                    <a:pt x="8" y="346"/>
                  </a:lnTo>
                  <a:lnTo>
                    <a:pt x="7" y="346"/>
                  </a:lnTo>
                  <a:lnTo>
                    <a:pt x="7" y="346"/>
                  </a:lnTo>
                  <a:lnTo>
                    <a:pt x="5" y="345"/>
                  </a:lnTo>
                  <a:lnTo>
                    <a:pt x="7" y="345"/>
                  </a:lnTo>
                  <a:lnTo>
                    <a:pt x="7" y="345"/>
                  </a:lnTo>
                  <a:lnTo>
                    <a:pt x="8" y="345"/>
                  </a:lnTo>
                  <a:lnTo>
                    <a:pt x="8" y="343"/>
                  </a:lnTo>
                  <a:close/>
                  <a:moveTo>
                    <a:pt x="22" y="338"/>
                  </a:moveTo>
                  <a:lnTo>
                    <a:pt x="24" y="338"/>
                  </a:lnTo>
                  <a:lnTo>
                    <a:pt x="24" y="338"/>
                  </a:lnTo>
                  <a:lnTo>
                    <a:pt x="24" y="340"/>
                  </a:lnTo>
                  <a:lnTo>
                    <a:pt x="25" y="340"/>
                  </a:lnTo>
                  <a:lnTo>
                    <a:pt x="24" y="340"/>
                  </a:lnTo>
                  <a:lnTo>
                    <a:pt x="22" y="340"/>
                  </a:lnTo>
                  <a:lnTo>
                    <a:pt x="22" y="338"/>
                  </a:lnTo>
                  <a:close/>
                  <a:moveTo>
                    <a:pt x="267" y="310"/>
                  </a:moveTo>
                  <a:lnTo>
                    <a:pt x="267" y="310"/>
                  </a:lnTo>
                  <a:lnTo>
                    <a:pt x="267" y="310"/>
                  </a:lnTo>
                  <a:lnTo>
                    <a:pt x="267" y="312"/>
                  </a:lnTo>
                  <a:lnTo>
                    <a:pt x="267" y="312"/>
                  </a:lnTo>
                  <a:lnTo>
                    <a:pt x="267" y="310"/>
                  </a:lnTo>
                  <a:lnTo>
                    <a:pt x="267" y="310"/>
                  </a:lnTo>
                  <a:close/>
                  <a:moveTo>
                    <a:pt x="66" y="307"/>
                  </a:moveTo>
                  <a:lnTo>
                    <a:pt x="66" y="308"/>
                  </a:lnTo>
                  <a:lnTo>
                    <a:pt x="66" y="310"/>
                  </a:lnTo>
                  <a:lnTo>
                    <a:pt x="66" y="310"/>
                  </a:lnTo>
                  <a:lnTo>
                    <a:pt x="65" y="312"/>
                  </a:lnTo>
                  <a:lnTo>
                    <a:pt x="63" y="312"/>
                  </a:lnTo>
                  <a:lnTo>
                    <a:pt x="63" y="313"/>
                  </a:lnTo>
                  <a:lnTo>
                    <a:pt x="62" y="313"/>
                  </a:lnTo>
                  <a:lnTo>
                    <a:pt x="60" y="313"/>
                  </a:lnTo>
                  <a:lnTo>
                    <a:pt x="60" y="315"/>
                  </a:lnTo>
                  <a:lnTo>
                    <a:pt x="60" y="316"/>
                  </a:lnTo>
                  <a:lnTo>
                    <a:pt x="60" y="316"/>
                  </a:lnTo>
                  <a:lnTo>
                    <a:pt x="59" y="316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9"/>
                  </a:lnTo>
                  <a:lnTo>
                    <a:pt x="57" y="319"/>
                  </a:lnTo>
                  <a:lnTo>
                    <a:pt x="57" y="318"/>
                  </a:lnTo>
                  <a:lnTo>
                    <a:pt x="57" y="318"/>
                  </a:lnTo>
                  <a:lnTo>
                    <a:pt x="59" y="316"/>
                  </a:lnTo>
                  <a:lnTo>
                    <a:pt x="59" y="315"/>
                  </a:lnTo>
                  <a:lnTo>
                    <a:pt x="59" y="313"/>
                  </a:lnTo>
                  <a:lnTo>
                    <a:pt x="60" y="313"/>
                  </a:lnTo>
                  <a:lnTo>
                    <a:pt x="62" y="312"/>
                  </a:lnTo>
                  <a:lnTo>
                    <a:pt x="62" y="312"/>
                  </a:lnTo>
                  <a:lnTo>
                    <a:pt x="60" y="312"/>
                  </a:lnTo>
                  <a:lnTo>
                    <a:pt x="60" y="310"/>
                  </a:lnTo>
                  <a:lnTo>
                    <a:pt x="60" y="310"/>
                  </a:lnTo>
                  <a:lnTo>
                    <a:pt x="62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5" y="308"/>
                  </a:lnTo>
                  <a:lnTo>
                    <a:pt x="66" y="307"/>
                  </a:lnTo>
                  <a:close/>
                  <a:moveTo>
                    <a:pt x="76" y="291"/>
                  </a:moveTo>
                  <a:lnTo>
                    <a:pt x="76" y="293"/>
                  </a:lnTo>
                  <a:lnTo>
                    <a:pt x="77" y="293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4" y="293"/>
                  </a:lnTo>
                  <a:lnTo>
                    <a:pt x="76" y="291"/>
                  </a:lnTo>
                  <a:lnTo>
                    <a:pt x="76" y="291"/>
                  </a:lnTo>
                  <a:close/>
                  <a:moveTo>
                    <a:pt x="79" y="286"/>
                  </a:moveTo>
                  <a:lnTo>
                    <a:pt x="81" y="286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79" y="286"/>
                  </a:lnTo>
                  <a:close/>
                  <a:moveTo>
                    <a:pt x="87" y="282"/>
                  </a:moveTo>
                  <a:lnTo>
                    <a:pt x="87" y="283"/>
                  </a:lnTo>
                  <a:lnTo>
                    <a:pt x="87" y="283"/>
                  </a:lnTo>
                  <a:lnTo>
                    <a:pt x="85" y="283"/>
                  </a:lnTo>
                  <a:lnTo>
                    <a:pt x="85" y="285"/>
                  </a:lnTo>
                  <a:lnTo>
                    <a:pt x="84" y="285"/>
                  </a:lnTo>
                  <a:lnTo>
                    <a:pt x="84" y="285"/>
                  </a:lnTo>
                  <a:lnTo>
                    <a:pt x="82" y="286"/>
                  </a:lnTo>
                  <a:lnTo>
                    <a:pt x="84" y="286"/>
                  </a:lnTo>
                  <a:lnTo>
                    <a:pt x="82" y="288"/>
                  </a:lnTo>
                  <a:lnTo>
                    <a:pt x="81" y="286"/>
                  </a:lnTo>
                  <a:lnTo>
                    <a:pt x="79" y="286"/>
                  </a:lnTo>
                  <a:lnTo>
                    <a:pt x="79" y="286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4" y="283"/>
                  </a:lnTo>
                  <a:lnTo>
                    <a:pt x="84" y="283"/>
                  </a:lnTo>
                  <a:lnTo>
                    <a:pt x="85" y="283"/>
                  </a:lnTo>
                  <a:lnTo>
                    <a:pt x="85" y="283"/>
                  </a:lnTo>
                  <a:lnTo>
                    <a:pt x="85" y="282"/>
                  </a:lnTo>
                  <a:lnTo>
                    <a:pt x="87" y="282"/>
                  </a:lnTo>
                  <a:close/>
                  <a:moveTo>
                    <a:pt x="98" y="252"/>
                  </a:moveTo>
                  <a:lnTo>
                    <a:pt x="100" y="252"/>
                  </a:lnTo>
                  <a:lnTo>
                    <a:pt x="101" y="253"/>
                  </a:lnTo>
                  <a:lnTo>
                    <a:pt x="100" y="255"/>
                  </a:lnTo>
                  <a:lnTo>
                    <a:pt x="98" y="255"/>
                  </a:lnTo>
                  <a:lnTo>
                    <a:pt x="98" y="255"/>
                  </a:lnTo>
                  <a:lnTo>
                    <a:pt x="96" y="252"/>
                  </a:lnTo>
                  <a:lnTo>
                    <a:pt x="98" y="252"/>
                  </a:lnTo>
                  <a:close/>
                  <a:moveTo>
                    <a:pt x="106" y="245"/>
                  </a:moveTo>
                  <a:lnTo>
                    <a:pt x="107" y="245"/>
                  </a:lnTo>
                  <a:lnTo>
                    <a:pt x="106" y="249"/>
                  </a:lnTo>
                  <a:lnTo>
                    <a:pt x="106" y="250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0"/>
                  </a:lnTo>
                  <a:lnTo>
                    <a:pt x="104" y="249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close/>
                  <a:moveTo>
                    <a:pt x="89" y="230"/>
                  </a:moveTo>
                  <a:lnTo>
                    <a:pt x="89" y="231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7" y="231"/>
                  </a:lnTo>
                  <a:lnTo>
                    <a:pt x="89" y="230"/>
                  </a:lnTo>
                  <a:close/>
                  <a:moveTo>
                    <a:pt x="96" y="219"/>
                  </a:moveTo>
                  <a:lnTo>
                    <a:pt x="98" y="219"/>
                  </a:lnTo>
                  <a:lnTo>
                    <a:pt x="96" y="220"/>
                  </a:lnTo>
                  <a:lnTo>
                    <a:pt x="96" y="220"/>
                  </a:lnTo>
                  <a:lnTo>
                    <a:pt x="95" y="220"/>
                  </a:lnTo>
                  <a:lnTo>
                    <a:pt x="95" y="220"/>
                  </a:lnTo>
                  <a:lnTo>
                    <a:pt x="95" y="219"/>
                  </a:lnTo>
                  <a:lnTo>
                    <a:pt x="96" y="219"/>
                  </a:lnTo>
                  <a:close/>
                  <a:moveTo>
                    <a:pt x="93" y="219"/>
                  </a:moveTo>
                  <a:lnTo>
                    <a:pt x="93" y="219"/>
                  </a:lnTo>
                  <a:lnTo>
                    <a:pt x="93" y="222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0" y="223"/>
                  </a:lnTo>
                  <a:lnTo>
                    <a:pt x="92" y="222"/>
                  </a:lnTo>
                  <a:lnTo>
                    <a:pt x="92" y="222"/>
                  </a:lnTo>
                  <a:lnTo>
                    <a:pt x="90" y="222"/>
                  </a:lnTo>
                  <a:lnTo>
                    <a:pt x="92" y="219"/>
                  </a:lnTo>
                  <a:lnTo>
                    <a:pt x="92" y="219"/>
                  </a:lnTo>
                  <a:lnTo>
                    <a:pt x="93" y="219"/>
                  </a:lnTo>
                  <a:close/>
                  <a:moveTo>
                    <a:pt x="71" y="214"/>
                  </a:moveTo>
                  <a:lnTo>
                    <a:pt x="73" y="214"/>
                  </a:lnTo>
                  <a:lnTo>
                    <a:pt x="73" y="214"/>
                  </a:lnTo>
                  <a:lnTo>
                    <a:pt x="74" y="214"/>
                  </a:lnTo>
                  <a:lnTo>
                    <a:pt x="74" y="214"/>
                  </a:lnTo>
                  <a:lnTo>
                    <a:pt x="74" y="215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3" y="217"/>
                  </a:lnTo>
                  <a:lnTo>
                    <a:pt x="73" y="217"/>
                  </a:lnTo>
                  <a:lnTo>
                    <a:pt x="71" y="217"/>
                  </a:lnTo>
                  <a:lnTo>
                    <a:pt x="71" y="215"/>
                  </a:lnTo>
                  <a:lnTo>
                    <a:pt x="71" y="214"/>
                  </a:lnTo>
                  <a:close/>
                  <a:moveTo>
                    <a:pt x="234" y="209"/>
                  </a:moveTo>
                  <a:lnTo>
                    <a:pt x="234" y="209"/>
                  </a:lnTo>
                  <a:lnTo>
                    <a:pt x="234" y="209"/>
                  </a:lnTo>
                  <a:lnTo>
                    <a:pt x="234" y="211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4" y="209"/>
                  </a:lnTo>
                  <a:close/>
                  <a:moveTo>
                    <a:pt x="77" y="209"/>
                  </a:moveTo>
                  <a:lnTo>
                    <a:pt x="79" y="209"/>
                  </a:lnTo>
                  <a:lnTo>
                    <a:pt x="79" y="211"/>
                  </a:lnTo>
                  <a:lnTo>
                    <a:pt x="79" y="211"/>
                  </a:lnTo>
                  <a:lnTo>
                    <a:pt x="79" y="212"/>
                  </a:lnTo>
                  <a:lnTo>
                    <a:pt x="77" y="212"/>
                  </a:lnTo>
                  <a:lnTo>
                    <a:pt x="77" y="214"/>
                  </a:lnTo>
                  <a:lnTo>
                    <a:pt x="77" y="214"/>
                  </a:lnTo>
                  <a:lnTo>
                    <a:pt x="77" y="212"/>
                  </a:lnTo>
                  <a:lnTo>
                    <a:pt x="76" y="212"/>
                  </a:lnTo>
                  <a:lnTo>
                    <a:pt x="77" y="211"/>
                  </a:lnTo>
                  <a:lnTo>
                    <a:pt x="77" y="209"/>
                  </a:lnTo>
                  <a:close/>
                  <a:moveTo>
                    <a:pt x="85" y="204"/>
                  </a:moveTo>
                  <a:lnTo>
                    <a:pt x="84" y="206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4" y="206"/>
                  </a:lnTo>
                  <a:lnTo>
                    <a:pt x="84" y="204"/>
                  </a:lnTo>
                  <a:lnTo>
                    <a:pt x="85" y="204"/>
                  </a:lnTo>
                  <a:close/>
                  <a:moveTo>
                    <a:pt x="87" y="197"/>
                  </a:moveTo>
                  <a:lnTo>
                    <a:pt x="89" y="198"/>
                  </a:lnTo>
                  <a:lnTo>
                    <a:pt x="89" y="198"/>
                  </a:lnTo>
                  <a:lnTo>
                    <a:pt x="87" y="200"/>
                  </a:lnTo>
                  <a:lnTo>
                    <a:pt x="87" y="198"/>
                  </a:lnTo>
                  <a:lnTo>
                    <a:pt x="87" y="198"/>
                  </a:lnTo>
                  <a:lnTo>
                    <a:pt x="87" y="197"/>
                  </a:lnTo>
                  <a:close/>
                  <a:moveTo>
                    <a:pt x="101" y="197"/>
                  </a:moveTo>
                  <a:lnTo>
                    <a:pt x="103" y="197"/>
                  </a:lnTo>
                  <a:lnTo>
                    <a:pt x="104" y="197"/>
                  </a:lnTo>
                  <a:lnTo>
                    <a:pt x="106" y="198"/>
                  </a:lnTo>
                  <a:lnTo>
                    <a:pt x="106" y="200"/>
                  </a:lnTo>
                  <a:lnTo>
                    <a:pt x="107" y="201"/>
                  </a:lnTo>
                  <a:lnTo>
                    <a:pt x="111" y="201"/>
                  </a:lnTo>
                  <a:lnTo>
                    <a:pt x="111" y="201"/>
                  </a:lnTo>
                  <a:lnTo>
                    <a:pt x="112" y="201"/>
                  </a:lnTo>
                  <a:lnTo>
                    <a:pt x="112" y="201"/>
                  </a:lnTo>
                  <a:lnTo>
                    <a:pt x="114" y="200"/>
                  </a:lnTo>
                  <a:lnTo>
                    <a:pt x="115" y="200"/>
                  </a:lnTo>
                  <a:lnTo>
                    <a:pt x="115" y="201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4" y="204"/>
                  </a:lnTo>
                  <a:lnTo>
                    <a:pt x="114" y="206"/>
                  </a:lnTo>
                  <a:lnTo>
                    <a:pt x="115" y="206"/>
                  </a:lnTo>
                  <a:lnTo>
                    <a:pt x="118" y="206"/>
                  </a:lnTo>
                  <a:lnTo>
                    <a:pt x="118" y="208"/>
                  </a:lnTo>
                  <a:lnTo>
                    <a:pt x="118" y="209"/>
                  </a:lnTo>
                  <a:lnTo>
                    <a:pt x="118" y="209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20" y="212"/>
                  </a:lnTo>
                  <a:lnTo>
                    <a:pt x="120" y="212"/>
                  </a:lnTo>
                  <a:lnTo>
                    <a:pt x="120" y="214"/>
                  </a:lnTo>
                  <a:lnTo>
                    <a:pt x="115" y="217"/>
                  </a:lnTo>
                  <a:lnTo>
                    <a:pt x="115" y="219"/>
                  </a:lnTo>
                  <a:lnTo>
                    <a:pt x="114" y="222"/>
                  </a:lnTo>
                  <a:lnTo>
                    <a:pt x="114" y="223"/>
                  </a:lnTo>
                  <a:lnTo>
                    <a:pt x="114" y="225"/>
                  </a:lnTo>
                  <a:lnTo>
                    <a:pt x="112" y="226"/>
                  </a:lnTo>
                  <a:lnTo>
                    <a:pt x="112" y="228"/>
                  </a:lnTo>
                  <a:lnTo>
                    <a:pt x="112" y="230"/>
                  </a:lnTo>
                  <a:lnTo>
                    <a:pt x="112" y="233"/>
                  </a:lnTo>
                  <a:lnTo>
                    <a:pt x="111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6" y="236"/>
                  </a:lnTo>
                  <a:lnTo>
                    <a:pt x="107" y="239"/>
                  </a:lnTo>
                  <a:lnTo>
                    <a:pt x="104" y="241"/>
                  </a:lnTo>
                  <a:lnTo>
                    <a:pt x="101" y="242"/>
                  </a:lnTo>
                  <a:lnTo>
                    <a:pt x="101" y="242"/>
                  </a:lnTo>
                  <a:lnTo>
                    <a:pt x="101" y="241"/>
                  </a:lnTo>
                  <a:lnTo>
                    <a:pt x="101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3" y="236"/>
                  </a:lnTo>
                  <a:lnTo>
                    <a:pt x="101" y="234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3" y="233"/>
                  </a:lnTo>
                  <a:lnTo>
                    <a:pt x="103" y="233"/>
                  </a:lnTo>
                  <a:lnTo>
                    <a:pt x="103" y="231"/>
                  </a:lnTo>
                  <a:lnTo>
                    <a:pt x="103" y="231"/>
                  </a:lnTo>
                  <a:lnTo>
                    <a:pt x="101" y="231"/>
                  </a:lnTo>
                  <a:lnTo>
                    <a:pt x="101" y="231"/>
                  </a:lnTo>
                  <a:lnTo>
                    <a:pt x="100" y="233"/>
                  </a:lnTo>
                  <a:lnTo>
                    <a:pt x="100" y="234"/>
                  </a:lnTo>
                  <a:lnTo>
                    <a:pt x="98" y="236"/>
                  </a:lnTo>
                  <a:lnTo>
                    <a:pt x="100" y="236"/>
                  </a:lnTo>
                  <a:lnTo>
                    <a:pt x="100" y="237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95" y="239"/>
                  </a:lnTo>
                  <a:lnTo>
                    <a:pt x="95" y="239"/>
                  </a:lnTo>
                  <a:lnTo>
                    <a:pt x="93" y="237"/>
                  </a:lnTo>
                  <a:lnTo>
                    <a:pt x="93" y="236"/>
                  </a:lnTo>
                  <a:lnTo>
                    <a:pt x="95" y="236"/>
                  </a:lnTo>
                  <a:lnTo>
                    <a:pt x="95" y="236"/>
                  </a:lnTo>
                  <a:lnTo>
                    <a:pt x="95" y="234"/>
                  </a:lnTo>
                  <a:lnTo>
                    <a:pt x="96" y="233"/>
                  </a:lnTo>
                  <a:lnTo>
                    <a:pt x="95" y="231"/>
                  </a:lnTo>
                  <a:lnTo>
                    <a:pt x="95" y="231"/>
                  </a:lnTo>
                  <a:lnTo>
                    <a:pt x="93" y="231"/>
                  </a:lnTo>
                  <a:lnTo>
                    <a:pt x="95" y="230"/>
                  </a:lnTo>
                  <a:lnTo>
                    <a:pt x="93" y="228"/>
                  </a:lnTo>
                  <a:lnTo>
                    <a:pt x="93" y="225"/>
                  </a:lnTo>
                  <a:lnTo>
                    <a:pt x="95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8" y="222"/>
                  </a:lnTo>
                  <a:lnTo>
                    <a:pt x="100" y="220"/>
                  </a:lnTo>
                  <a:lnTo>
                    <a:pt x="100" y="217"/>
                  </a:lnTo>
                  <a:lnTo>
                    <a:pt x="100" y="217"/>
                  </a:lnTo>
                  <a:lnTo>
                    <a:pt x="98" y="217"/>
                  </a:lnTo>
                  <a:lnTo>
                    <a:pt x="100" y="215"/>
                  </a:lnTo>
                  <a:lnTo>
                    <a:pt x="100" y="214"/>
                  </a:lnTo>
                  <a:lnTo>
                    <a:pt x="98" y="212"/>
                  </a:lnTo>
                  <a:lnTo>
                    <a:pt x="96" y="209"/>
                  </a:lnTo>
                  <a:lnTo>
                    <a:pt x="95" y="208"/>
                  </a:lnTo>
                  <a:lnTo>
                    <a:pt x="95" y="208"/>
                  </a:lnTo>
                  <a:lnTo>
                    <a:pt x="93" y="209"/>
                  </a:lnTo>
                  <a:lnTo>
                    <a:pt x="93" y="209"/>
                  </a:lnTo>
                  <a:lnTo>
                    <a:pt x="93" y="211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5" y="214"/>
                  </a:lnTo>
                  <a:lnTo>
                    <a:pt x="95" y="212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5"/>
                  </a:lnTo>
                  <a:lnTo>
                    <a:pt x="95" y="215"/>
                  </a:lnTo>
                  <a:lnTo>
                    <a:pt x="95" y="215"/>
                  </a:lnTo>
                  <a:lnTo>
                    <a:pt x="93" y="215"/>
                  </a:lnTo>
                  <a:lnTo>
                    <a:pt x="93" y="215"/>
                  </a:lnTo>
                  <a:lnTo>
                    <a:pt x="92" y="214"/>
                  </a:lnTo>
                  <a:lnTo>
                    <a:pt x="90" y="215"/>
                  </a:lnTo>
                  <a:lnTo>
                    <a:pt x="89" y="217"/>
                  </a:lnTo>
                  <a:lnTo>
                    <a:pt x="87" y="217"/>
                  </a:lnTo>
                  <a:lnTo>
                    <a:pt x="89" y="217"/>
                  </a:lnTo>
                  <a:lnTo>
                    <a:pt x="89" y="215"/>
                  </a:lnTo>
                  <a:lnTo>
                    <a:pt x="89" y="214"/>
                  </a:lnTo>
                  <a:lnTo>
                    <a:pt x="87" y="212"/>
                  </a:lnTo>
                  <a:lnTo>
                    <a:pt x="87" y="212"/>
                  </a:lnTo>
                  <a:lnTo>
                    <a:pt x="85" y="211"/>
                  </a:lnTo>
                  <a:lnTo>
                    <a:pt x="87" y="209"/>
                  </a:lnTo>
                  <a:lnTo>
                    <a:pt x="89" y="211"/>
                  </a:lnTo>
                  <a:lnTo>
                    <a:pt x="89" y="212"/>
                  </a:lnTo>
                  <a:lnTo>
                    <a:pt x="90" y="214"/>
                  </a:lnTo>
                  <a:lnTo>
                    <a:pt x="92" y="214"/>
                  </a:lnTo>
                  <a:lnTo>
                    <a:pt x="90" y="211"/>
                  </a:lnTo>
                  <a:lnTo>
                    <a:pt x="90" y="211"/>
                  </a:lnTo>
                  <a:lnTo>
                    <a:pt x="89" y="209"/>
                  </a:lnTo>
                  <a:lnTo>
                    <a:pt x="87" y="208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7" y="204"/>
                  </a:lnTo>
                  <a:lnTo>
                    <a:pt x="89" y="206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90" y="203"/>
                  </a:lnTo>
                  <a:lnTo>
                    <a:pt x="92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3" y="201"/>
                  </a:lnTo>
                  <a:lnTo>
                    <a:pt x="95" y="201"/>
                  </a:lnTo>
                  <a:lnTo>
                    <a:pt x="96" y="201"/>
                  </a:lnTo>
                  <a:lnTo>
                    <a:pt x="98" y="200"/>
                  </a:lnTo>
                  <a:lnTo>
                    <a:pt x="98" y="198"/>
                  </a:lnTo>
                  <a:lnTo>
                    <a:pt x="98" y="197"/>
                  </a:lnTo>
                  <a:lnTo>
                    <a:pt x="101" y="197"/>
                  </a:lnTo>
                  <a:lnTo>
                    <a:pt x="101" y="197"/>
                  </a:lnTo>
                  <a:close/>
                  <a:moveTo>
                    <a:pt x="123" y="195"/>
                  </a:moveTo>
                  <a:lnTo>
                    <a:pt x="123" y="195"/>
                  </a:lnTo>
                  <a:lnTo>
                    <a:pt x="125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5"/>
                  </a:lnTo>
                  <a:close/>
                  <a:moveTo>
                    <a:pt x="128" y="192"/>
                  </a:moveTo>
                  <a:lnTo>
                    <a:pt x="128" y="192"/>
                  </a:lnTo>
                  <a:lnTo>
                    <a:pt x="128" y="193"/>
                  </a:lnTo>
                  <a:lnTo>
                    <a:pt x="128" y="193"/>
                  </a:lnTo>
                  <a:lnTo>
                    <a:pt x="126" y="193"/>
                  </a:lnTo>
                  <a:lnTo>
                    <a:pt x="126" y="193"/>
                  </a:lnTo>
                  <a:lnTo>
                    <a:pt x="128" y="192"/>
                  </a:lnTo>
                  <a:lnTo>
                    <a:pt x="128" y="192"/>
                  </a:lnTo>
                  <a:close/>
                  <a:moveTo>
                    <a:pt x="79" y="189"/>
                  </a:moveTo>
                  <a:lnTo>
                    <a:pt x="82" y="190"/>
                  </a:lnTo>
                  <a:lnTo>
                    <a:pt x="81" y="190"/>
                  </a:lnTo>
                  <a:lnTo>
                    <a:pt x="81" y="193"/>
                  </a:lnTo>
                  <a:lnTo>
                    <a:pt x="79" y="193"/>
                  </a:lnTo>
                  <a:lnTo>
                    <a:pt x="79" y="192"/>
                  </a:lnTo>
                  <a:lnTo>
                    <a:pt x="79" y="189"/>
                  </a:lnTo>
                  <a:close/>
                  <a:moveTo>
                    <a:pt x="150" y="189"/>
                  </a:moveTo>
                  <a:lnTo>
                    <a:pt x="152" y="190"/>
                  </a:lnTo>
                  <a:lnTo>
                    <a:pt x="155" y="190"/>
                  </a:lnTo>
                  <a:lnTo>
                    <a:pt x="156" y="192"/>
                  </a:lnTo>
                  <a:lnTo>
                    <a:pt x="158" y="190"/>
                  </a:lnTo>
                  <a:lnTo>
                    <a:pt x="158" y="193"/>
                  </a:lnTo>
                  <a:lnTo>
                    <a:pt x="158" y="195"/>
                  </a:lnTo>
                  <a:lnTo>
                    <a:pt x="159" y="197"/>
                  </a:lnTo>
                  <a:lnTo>
                    <a:pt x="158" y="197"/>
                  </a:lnTo>
                  <a:lnTo>
                    <a:pt x="159" y="198"/>
                  </a:lnTo>
                  <a:lnTo>
                    <a:pt x="156" y="200"/>
                  </a:lnTo>
                  <a:lnTo>
                    <a:pt x="155" y="201"/>
                  </a:lnTo>
                  <a:lnTo>
                    <a:pt x="153" y="203"/>
                  </a:lnTo>
                  <a:lnTo>
                    <a:pt x="152" y="204"/>
                  </a:lnTo>
                  <a:lnTo>
                    <a:pt x="152" y="204"/>
                  </a:lnTo>
                  <a:lnTo>
                    <a:pt x="152" y="206"/>
                  </a:lnTo>
                  <a:lnTo>
                    <a:pt x="150" y="206"/>
                  </a:lnTo>
                  <a:lnTo>
                    <a:pt x="148" y="203"/>
                  </a:lnTo>
                  <a:lnTo>
                    <a:pt x="147" y="203"/>
                  </a:lnTo>
                  <a:lnTo>
                    <a:pt x="144" y="203"/>
                  </a:lnTo>
                  <a:lnTo>
                    <a:pt x="144" y="203"/>
                  </a:lnTo>
                  <a:lnTo>
                    <a:pt x="139" y="204"/>
                  </a:lnTo>
                  <a:lnTo>
                    <a:pt x="137" y="206"/>
                  </a:lnTo>
                  <a:lnTo>
                    <a:pt x="136" y="209"/>
                  </a:lnTo>
                  <a:lnTo>
                    <a:pt x="136" y="211"/>
                  </a:lnTo>
                  <a:lnTo>
                    <a:pt x="136" y="211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5"/>
                  </a:lnTo>
                  <a:lnTo>
                    <a:pt x="131" y="215"/>
                  </a:lnTo>
                  <a:lnTo>
                    <a:pt x="130" y="214"/>
                  </a:lnTo>
                  <a:lnTo>
                    <a:pt x="130" y="214"/>
                  </a:lnTo>
                  <a:lnTo>
                    <a:pt x="130" y="212"/>
                  </a:lnTo>
                  <a:lnTo>
                    <a:pt x="128" y="212"/>
                  </a:lnTo>
                  <a:lnTo>
                    <a:pt x="126" y="212"/>
                  </a:lnTo>
                  <a:lnTo>
                    <a:pt x="126" y="211"/>
                  </a:lnTo>
                  <a:lnTo>
                    <a:pt x="126" y="209"/>
                  </a:lnTo>
                  <a:lnTo>
                    <a:pt x="126" y="209"/>
                  </a:lnTo>
                  <a:lnTo>
                    <a:pt x="126" y="208"/>
                  </a:lnTo>
                  <a:lnTo>
                    <a:pt x="128" y="208"/>
                  </a:lnTo>
                  <a:lnTo>
                    <a:pt x="128" y="206"/>
                  </a:lnTo>
                  <a:lnTo>
                    <a:pt x="128" y="206"/>
                  </a:lnTo>
                  <a:lnTo>
                    <a:pt x="126" y="206"/>
                  </a:lnTo>
                  <a:lnTo>
                    <a:pt x="126" y="206"/>
                  </a:lnTo>
                  <a:lnTo>
                    <a:pt x="126" y="204"/>
                  </a:lnTo>
                  <a:lnTo>
                    <a:pt x="125" y="204"/>
                  </a:lnTo>
                  <a:lnTo>
                    <a:pt x="123" y="204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2" y="204"/>
                  </a:lnTo>
                  <a:lnTo>
                    <a:pt x="125" y="203"/>
                  </a:lnTo>
                  <a:lnTo>
                    <a:pt x="125" y="203"/>
                  </a:lnTo>
                  <a:lnTo>
                    <a:pt x="128" y="201"/>
                  </a:lnTo>
                  <a:lnTo>
                    <a:pt x="130" y="200"/>
                  </a:lnTo>
                  <a:lnTo>
                    <a:pt x="130" y="198"/>
                  </a:lnTo>
                  <a:lnTo>
                    <a:pt x="130" y="197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5"/>
                  </a:lnTo>
                  <a:lnTo>
                    <a:pt x="133" y="193"/>
                  </a:lnTo>
                  <a:lnTo>
                    <a:pt x="134" y="193"/>
                  </a:lnTo>
                  <a:lnTo>
                    <a:pt x="136" y="195"/>
                  </a:lnTo>
                  <a:lnTo>
                    <a:pt x="136" y="197"/>
                  </a:lnTo>
                  <a:lnTo>
                    <a:pt x="137" y="195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41" y="195"/>
                  </a:lnTo>
                  <a:lnTo>
                    <a:pt x="142" y="195"/>
                  </a:lnTo>
                  <a:lnTo>
                    <a:pt x="144" y="193"/>
                  </a:lnTo>
                  <a:lnTo>
                    <a:pt x="144" y="192"/>
                  </a:lnTo>
                  <a:lnTo>
                    <a:pt x="144" y="190"/>
                  </a:lnTo>
                  <a:lnTo>
                    <a:pt x="144" y="190"/>
                  </a:lnTo>
                  <a:lnTo>
                    <a:pt x="145" y="190"/>
                  </a:lnTo>
                  <a:lnTo>
                    <a:pt x="147" y="190"/>
                  </a:lnTo>
                  <a:lnTo>
                    <a:pt x="148" y="189"/>
                  </a:lnTo>
                  <a:lnTo>
                    <a:pt x="150" y="189"/>
                  </a:lnTo>
                  <a:close/>
                  <a:moveTo>
                    <a:pt x="153" y="185"/>
                  </a:moveTo>
                  <a:lnTo>
                    <a:pt x="155" y="185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2" y="187"/>
                  </a:lnTo>
                  <a:lnTo>
                    <a:pt x="152" y="187"/>
                  </a:lnTo>
                  <a:lnTo>
                    <a:pt x="152" y="185"/>
                  </a:lnTo>
                  <a:lnTo>
                    <a:pt x="153" y="185"/>
                  </a:lnTo>
                  <a:close/>
                  <a:moveTo>
                    <a:pt x="163" y="185"/>
                  </a:moveTo>
                  <a:lnTo>
                    <a:pt x="163" y="185"/>
                  </a:lnTo>
                  <a:lnTo>
                    <a:pt x="163" y="189"/>
                  </a:lnTo>
                  <a:lnTo>
                    <a:pt x="163" y="190"/>
                  </a:lnTo>
                  <a:lnTo>
                    <a:pt x="161" y="192"/>
                  </a:lnTo>
                  <a:lnTo>
                    <a:pt x="159" y="192"/>
                  </a:lnTo>
                  <a:lnTo>
                    <a:pt x="159" y="190"/>
                  </a:lnTo>
                  <a:lnTo>
                    <a:pt x="158" y="190"/>
                  </a:lnTo>
                  <a:lnTo>
                    <a:pt x="159" y="189"/>
                  </a:lnTo>
                  <a:lnTo>
                    <a:pt x="161" y="187"/>
                  </a:lnTo>
                  <a:lnTo>
                    <a:pt x="163" y="185"/>
                  </a:lnTo>
                  <a:lnTo>
                    <a:pt x="163" y="185"/>
                  </a:lnTo>
                  <a:close/>
                  <a:moveTo>
                    <a:pt x="84" y="184"/>
                  </a:moveTo>
                  <a:lnTo>
                    <a:pt x="84" y="184"/>
                  </a:lnTo>
                  <a:lnTo>
                    <a:pt x="84" y="184"/>
                  </a:lnTo>
                  <a:lnTo>
                    <a:pt x="84" y="184"/>
                  </a:lnTo>
                  <a:lnTo>
                    <a:pt x="84" y="185"/>
                  </a:lnTo>
                  <a:lnTo>
                    <a:pt x="82" y="189"/>
                  </a:lnTo>
                  <a:lnTo>
                    <a:pt x="82" y="189"/>
                  </a:lnTo>
                  <a:lnTo>
                    <a:pt x="82" y="190"/>
                  </a:lnTo>
                  <a:lnTo>
                    <a:pt x="81" y="189"/>
                  </a:lnTo>
                  <a:lnTo>
                    <a:pt x="81" y="189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4" y="184"/>
                  </a:lnTo>
                  <a:close/>
                  <a:moveTo>
                    <a:pt x="226" y="182"/>
                  </a:moveTo>
                  <a:lnTo>
                    <a:pt x="227" y="182"/>
                  </a:lnTo>
                  <a:lnTo>
                    <a:pt x="227" y="182"/>
                  </a:lnTo>
                  <a:lnTo>
                    <a:pt x="227" y="184"/>
                  </a:lnTo>
                  <a:lnTo>
                    <a:pt x="227" y="184"/>
                  </a:lnTo>
                  <a:lnTo>
                    <a:pt x="226" y="182"/>
                  </a:lnTo>
                  <a:lnTo>
                    <a:pt x="226" y="182"/>
                  </a:lnTo>
                  <a:close/>
                  <a:moveTo>
                    <a:pt x="139" y="157"/>
                  </a:moveTo>
                  <a:lnTo>
                    <a:pt x="141" y="159"/>
                  </a:lnTo>
                  <a:lnTo>
                    <a:pt x="139" y="159"/>
                  </a:lnTo>
                  <a:lnTo>
                    <a:pt x="139" y="159"/>
                  </a:lnTo>
                  <a:lnTo>
                    <a:pt x="137" y="159"/>
                  </a:lnTo>
                  <a:lnTo>
                    <a:pt x="137" y="159"/>
                  </a:lnTo>
                  <a:lnTo>
                    <a:pt x="137" y="157"/>
                  </a:lnTo>
                  <a:lnTo>
                    <a:pt x="139" y="157"/>
                  </a:lnTo>
                  <a:close/>
                  <a:moveTo>
                    <a:pt x="215" y="124"/>
                  </a:moveTo>
                  <a:lnTo>
                    <a:pt x="215" y="124"/>
                  </a:lnTo>
                  <a:lnTo>
                    <a:pt x="213" y="127"/>
                  </a:lnTo>
                  <a:lnTo>
                    <a:pt x="213" y="127"/>
                  </a:lnTo>
                  <a:lnTo>
                    <a:pt x="215" y="127"/>
                  </a:lnTo>
                  <a:lnTo>
                    <a:pt x="213" y="130"/>
                  </a:lnTo>
                  <a:lnTo>
                    <a:pt x="212" y="132"/>
                  </a:lnTo>
                  <a:lnTo>
                    <a:pt x="210" y="132"/>
                  </a:lnTo>
                  <a:lnTo>
                    <a:pt x="210" y="132"/>
                  </a:lnTo>
                  <a:lnTo>
                    <a:pt x="212" y="132"/>
                  </a:lnTo>
                  <a:lnTo>
                    <a:pt x="212" y="130"/>
                  </a:lnTo>
                  <a:lnTo>
                    <a:pt x="212" y="129"/>
                  </a:lnTo>
                  <a:lnTo>
                    <a:pt x="212" y="129"/>
                  </a:lnTo>
                  <a:lnTo>
                    <a:pt x="210" y="129"/>
                  </a:lnTo>
                  <a:lnTo>
                    <a:pt x="210" y="127"/>
                  </a:lnTo>
                  <a:lnTo>
                    <a:pt x="212" y="126"/>
                  </a:lnTo>
                  <a:lnTo>
                    <a:pt x="213" y="124"/>
                  </a:lnTo>
                  <a:lnTo>
                    <a:pt x="215" y="124"/>
                  </a:lnTo>
                  <a:close/>
                  <a:moveTo>
                    <a:pt x="249" y="69"/>
                  </a:moveTo>
                  <a:lnTo>
                    <a:pt x="251" y="70"/>
                  </a:lnTo>
                  <a:lnTo>
                    <a:pt x="251" y="70"/>
                  </a:lnTo>
                  <a:lnTo>
                    <a:pt x="254" y="72"/>
                  </a:lnTo>
                  <a:lnTo>
                    <a:pt x="254" y="72"/>
                  </a:lnTo>
                  <a:lnTo>
                    <a:pt x="257" y="70"/>
                  </a:lnTo>
                  <a:lnTo>
                    <a:pt x="256" y="74"/>
                  </a:lnTo>
                  <a:lnTo>
                    <a:pt x="256" y="77"/>
                  </a:lnTo>
                  <a:lnTo>
                    <a:pt x="256" y="81"/>
                  </a:lnTo>
                  <a:lnTo>
                    <a:pt x="256" y="83"/>
                  </a:lnTo>
                  <a:lnTo>
                    <a:pt x="257" y="85"/>
                  </a:lnTo>
                  <a:lnTo>
                    <a:pt x="257" y="86"/>
                  </a:lnTo>
                  <a:lnTo>
                    <a:pt x="259" y="88"/>
                  </a:lnTo>
                  <a:lnTo>
                    <a:pt x="262" y="91"/>
                  </a:lnTo>
                  <a:lnTo>
                    <a:pt x="262" y="94"/>
                  </a:lnTo>
                  <a:lnTo>
                    <a:pt x="264" y="96"/>
                  </a:lnTo>
                  <a:lnTo>
                    <a:pt x="264" y="97"/>
                  </a:lnTo>
                  <a:lnTo>
                    <a:pt x="265" y="99"/>
                  </a:lnTo>
                  <a:lnTo>
                    <a:pt x="265" y="100"/>
                  </a:lnTo>
                  <a:lnTo>
                    <a:pt x="264" y="100"/>
                  </a:lnTo>
                  <a:lnTo>
                    <a:pt x="265" y="102"/>
                  </a:lnTo>
                  <a:lnTo>
                    <a:pt x="264" y="105"/>
                  </a:lnTo>
                  <a:lnTo>
                    <a:pt x="264" y="108"/>
                  </a:lnTo>
                  <a:lnTo>
                    <a:pt x="264" y="110"/>
                  </a:lnTo>
                  <a:lnTo>
                    <a:pt x="262" y="110"/>
                  </a:lnTo>
                  <a:lnTo>
                    <a:pt x="262" y="111"/>
                  </a:lnTo>
                  <a:lnTo>
                    <a:pt x="262" y="111"/>
                  </a:lnTo>
                  <a:lnTo>
                    <a:pt x="260" y="111"/>
                  </a:lnTo>
                  <a:lnTo>
                    <a:pt x="260" y="111"/>
                  </a:lnTo>
                  <a:lnTo>
                    <a:pt x="259" y="113"/>
                  </a:lnTo>
                  <a:lnTo>
                    <a:pt x="259" y="113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7" y="116"/>
                  </a:lnTo>
                  <a:lnTo>
                    <a:pt x="257" y="118"/>
                  </a:lnTo>
                  <a:lnTo>
                    <a:pt x="257" y="121"/>
                  </a:lnTo>
                  <a:lnTo>
                    <a:pt x="257" y="122"/>
                  </a:lnTo>
                  <a:lnTo>
                    <a:pt x="256" y="122"/>
                  </a:lnTo>
                  <a:lnTo>
                    <a:pt x="254" y="122"/>
                  </a:lnTo>
                  <a:lnTo>
                    <a:pt x="251" y="122"/>
                  </a:lnTo>
                  <a:lnTo>
                    <a:pt x="251" y="124"/>
                  </a:lnTo>
                  <a:lnTo>
                    <a:pt x="249" y="126"/>
                  </a:lnTo>
                  <a:lnTo>
                    <a:pt x="249" y="129"/>
                  </a:lnTo>
                  <a:lnTo>
                    <a:pt x="249" y="130"/>
                  </a:lnTo>
                  <a:lnTo>
                    <a:pt x="249" y="132"/>
                  </a:lnTo>
                  <a:lnTo>
                    <a:pt x="249" y="133"/>
                  </a:lnTo>
                  <a:lnTo>
                    <a:pt x="251" y="138"/>
                  </a:lnTo>
                  <a:lnTo>
                    <a:pt x="249" y="143"/>
                  </a:lnTo>
                  <a:lnTo>
                    <a:pt x="249" y="146"/>
                  </a:lnTo>
                  <a:lnTo>
                    <a:pt x="248" y="146"/>
                  </a:lnTo>
                  <a:lnTo>
                    <a:pt x="248" y="148"/>
                  </a:lnTo>
                  <a:lnTo>
                    <a:pt x="248" y="148"/>
                  </a:lnTo>
                  <a:lnTo>
                    <a:pt x="246" y="149"/>
                  </a:lnTo>
                  <a:lnTo>
                    <a:pt x="245" y="154"/>
                  </a:lnTo>
                  <a:lnTo>
                    <a:pt x="245" y="154"/>
                  </a:lnTo>
                  <a:lnTo>
                    <a:pt x="245" y="156"/>
                  </a:lnTo>
                  <a:lnTo>
                    <a:pt x="245" y="157"/>
                  </a:lnTo>
                  <a:lnTo>
                    <a:pt x="245" y="159"/>
                  </a:lnTo>
                  <a:lnTo>
                    <a:pt x="245" y="160"/>
                  </a:lnTo>
                  <a:lnTo>
                    <a:pt x="245" y="160"/>
                  </a:lnTo>
                  <a:lnTo>
                    <a:pt x="246" y="165"/>
                  </a:lnTo>
                  <a:lnTo>
                    <a:pt x="248" y="165"/>
                  </a:lnTo>
                  <a:lnTo>
                    <a:pt x="248" y="167"/>
                  </a:lnTo>
                  <a:lnTo>
                    <a:pt x="245" y="168"/>
                  </a:lnTo>
                  <a:lnTo>
                    <a:pt x="245" y="168"/>
                  </a:lnTo>
                  <a:lnTo>
                    <a:pt x="241" y="170"/>
                  </a:lnTo>
                  <a:lnTo>
                    <a:pt x="241" y="171"/>
                  </a:lnTo>
                  <a:lnTo>
                    <a:pt x="241" y="174"/>
                  </a:lnTo>
                  <a:lnTo>
                    <a:pt x="241" y="174"/>
                  </a:lnTo>
                  <a:lnTo>
                    <a:pt x="241" y="176"/>
                  </a:lnTo>
                  <a:lnTo>
                    <a:pt x="240" y="176"/>
                  </a:lnTo>
                  <a:lnTo>
                    <a:pt x="238" y="176"/>
                  </a:lnTo>
                  <a:lnTo>
                    <a:pt x="237" y="178"/>
                  </a:lnTo>
                  <a:lnTo>
                    <a:pt x="235" y="179"/>
                  </a:lnTo>
                  <a:lnTo>
                    <a:pt x="235" y="181"/>
                  </a:lnTo>
                  <a:lnTo>
                    <a:pt x="234" y="179"/>
                  </a:lnTo>
                  <a:lnTo>
                    <a:pt x="232" y="179"/>
                  </a:lnTo>
                  <a:lnTo>
                    <a:pt x="234" y="178"/>
                  </a:lnTo>
                  <a:lnTo>
                    <a:pt x="234" y="178"/>
                  </a:lnTo>
                  <a:lnTo>
                    <a:pt x="234" y="174"/>
                  </a:lnTo>
                  <a:lnTo>
                    <a:pt x="234" y="173"/>
                  </a:lnTo>
                  <a:lnTo>
                    <a:pt x="234" y="173"/>
                  </a:lnTo>
                  <a:lnTo>
                    <a:pt x="235" y="171"/>
                  </a:lnTo>
                  <a:lnTo>
                    <a:pt x="237" y="170"/>
                  </a:lnTo>
                  <a:lnTo>
                    <a:pt x="237" y="170"/>
                  </a:lnTo>
                  <a:lnTo>
                    <a:pt x="237" y="168"/>
                  </a:lnTo>
                  <a:lnTo>
                    <a:pt x="237" y="168"/>
                  </a:lnTo>
                  <a:lnTo>
                    <a:pt x="235" y="168"/>
                  </a:lnTo>
                  <a:lnTo>
                    <a:pt x="234" y="168"/>
                  </a:lnTo>
                  <a:lnTo>
                    <a:pt x="234" y="168"/>
                  </a:lnTo>
                  <a:lnTo>
                    <a:pt x="232" y="168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0" y="171"/>
                  </a:lnTo>
                  <a:lnTo>
                    <a:pt x="230" y="173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0" y="176"/>
                  </a:lnTo>
                  <a:lnTo>
                    <a:pt x="230" y="176"/>
                  </a:lnTo>
                  <a:lnTo>
                    <a:pt x="229" y="174"/>
                  </a:lnTo>
                  <a:lnTo>
                    <a:pt x="227" y="173"/>
                  </a:lnTo>
                  <a:lnTo>
                    <a:pt x="226" y="173"/>
                  </a:lnTo>
                  <a:lnTo>
                    <a:pt x="224" y="174"/>
                  </a:lnTo>
                  <a:lnTo>
                    <a:pt x="224" y="174"/>
                  </a:lnTo>
                  <a:lnTo>
                    <a:pt x="223" y="176"/>
                  </a:lnTo>
                  <a:lnTo>
                    <a:pt x="223" y="176"/>
                  </a:lnTo>
                  <a:lnTo>
                    <a:pt x="223" y="179"/>
                  </a:lnTo>
                  <a:lnTo>
                    <a:pt x="223" y="181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19" y="184"/>
                  </a:lnTo>
                  <a:lnTo>
                    <a:pt x="219" y="184"/>
                  </a:lnTo>
                  <a:lnTo>
                    <a:pt x="218" y="184"/>
                  </a:lnTo>
                  <a:lnTo>
                    <a:pt x="218" y="184"/>
                  </a:lnTo>
                  <a:lnTo>
                    <a:pt x="218" y="181"/>
                  </a:lnTo>
                  <a:lnTo>
                    <a:pt x="218" y="179"/>
                  </a:lnTo>
                  <a:lnTo>
                    <a:pt x="219" y="178"/>
                  </a:lnTo>
                  <a:lnTo>
                    <a:pt x="218" y="176"/>
                  </a:lnTo>
                  <a:lnTo>
                    <a:pt x="218" y="176"/>
                  </a:lnTo>
                  <a:lnTo>
                    <a:pt x="215" y="178"/>
                  </a:lnTo>
                  <a:lnTo>
                    <a:pt x="215" y="178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2" y="181"/>
                  </a:lnTo>
                  <a:lnTo>
                    <a:pt x="210" y="182"/>
                  </a:lnTo>
                  <a:lnTo>
                    <a:pt x="210" y="185"/>
                  </a:lnTo>
                  <a:lnTo>
                    <a:pt x="207" y="184"/>
                  </a:lnTo>
                  <a:lnTo>
                    <a:pt x="205" y="184"/>
                  </a:lnTo>
                  <a:lnTo>
                    <a:pt x="204" y="184"/>
                  </a:lnTo>
                  <a:lnTo>
                    <a:pt x="200" y="184"/>
                  </a:lnTo>
                  <a:lnTo>
                    <a:pt x="197" y="184"/>
                  </a:lnTo>
                  <a:lnTo>
                    <a:pt x="193" y="185"/>
                  </a:lnTo>
                  <a:lnTo>
                    <a:pt x="193" y="184"/>
                  </a:lnTo>
                  <a:lnTo>
                    <a:pt x="196" y="184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4" y="182"/>
                  </a:lnTo>
                  <a:lnTo>
                    <a:pt x="193" y="182"/>
                  </a:lnTo>
                  <a:lnTo>
                    <a:pt x="193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1"/>
                  </a:lnTo>
                  <a:lnTo>
                    <a:pt x="189" y="179"/>
                  </a:lnTo>
                  <a:lnTo>
                    <a:pt x="189" y="179"/>
                  </a:lnTo>
                  <a:lnTo>
                    <a:pt x="191" y="178"/>
                  </a:lnTo>
                  <a:lnTo>
                    <a:pt x="189" y="178"/>
                  </a:lnTo>
                  <a:lnTo>
                    <a:pt x="189" y="178"/>
                  </a:lnTo>
                  <a:lnTo>
                    <a:pt x="188" y="178"/>
                  </a:lnTo>
                  <a:lnTo>
                    <a:pt x="188" y="179"/>
                  </a:lnTo>
                  <a:lnTo>
                    <a:pt x="186" y="182"/>
                  </a:lnTo>
                  <a:lnTo>
                    <a:pt x="185" y="184"/>
                  </a:lnTo>
                  <a:lnTo>
                    <a:pt x="186" y="185"/>
                  </a:lnTo>
                  <a:lnTo>
                    <a:pt x="189" y="187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89" y="189"/>
                  </a:lnTo>
                  <a:lnTo>
                    <a:pt x="189" y="190"/>
                  </a:lnTo>
                  <a:lnTo>
                    <a:pt x="186" y="190"/>
                  </a:lnTo>
                  <a:lnTo>
                    <a:pt x="183" y="192"/>
                  </a:lnTo>
                  <a:lnTo>
                    <a:pt x="182" y="193"/>
                  </a:lnTo>
                  <a:lnTo>
                    <a:pt x="178" y="198"/>
                  </a:lnTo>
                  <a:lnTo>
                    <a:pt x="177" y="201"/>
                  </a:lnTo>
                  <a:lnTo>
                    <a:pt x="174" y="203"/>
                  </a:lnTo>
                  <a:lnTo>
                    <a:pt x="171" y="201"/>
                  </a:lnTo>
                  <a:lnTo>
                    <a:pt x="169" y="201"/>
                  </a:lnTo>
                  <a:lnTo>
                    <a:pt x="169" y="200"/>
                  </a:lnTo>
                  <a:lnTo>
                    <a:pt x="167" y="198"/>
                  </a:lnTo>
                  <a:lnTo>
                    <a:pt x="166" y="197"/>
                  </a:lnTo>
                  <a:lnTo>
                    <a:pt x="166" y="195"/>
                  </a:lnTo>
                  <a:lnTo>
                    <a:pt x="166" y="192"/>
                  </a:lnTo>
                  <a:lnTo>
                    <a:pt x="164" y="190"/>
                  </a:lnTo>
                  <a:lnTo>
                    <a:pt x="166" y="190"/>
                  </a:lnTo>
                  <a:lnTo>
                    <a:pt x="167" y="189"/>
                  </a:lnTo>
                  <a:lnTo>
                    <a:pt x="167" y="187"/>
                  </a:lnTo>
                  <a:lnTo>
                    <a:pt x="169" y="187"/>
                  </a:lnTo>
                  <a:lnTo>
                    <a:pt x="169" y="185"/>
                  </a:lnTo>
                  <a:lnTo>
                    <a:pt x="169" y="184"/>
                  </a:lnTo>
                  <a:lnTo>
                    <a:pt x="169" y="184"/>
                  </a:lnTo>
                  <a:lnTo>
                    <a:pt x="166" y="184"/>
                  </a:lnTo>
                  <a:lnTo>
                    <a:pt x="164" y="184"/>
                  </a:lnTo>
                  <a:lnTo>
                    <a:pt x="163" y="184"/>
                  </a:lnTo>
                  <a:lnTo>
                    <a:pt x="159" y="182"/>
                  </a:lnTo>
                  <a:lnTo>
                    <a:pt x="159" y="182"/>
                  </a:lnTo>
                  <a:lnTo>
                    <a:pt x="158" y="182"/>
                  </a:lnTo>
                  <a:lnTo>
                    <a:pt x="156" y="182"/>
                  </a:lnTo>
                  <a:lnTo>
                    <a:pt x="155" y="182"/>
                  </a:lnTo>
                  <a:lnTo>
                    <a:pt x="153" y="182"/>
                  </a:lnTo>
                  <a:lnTo>
                    <a:pt x="152" y="184"/>
                  </a:lnTo>
                  <a:lnTo>
                    <a:pt x="150" y="185"/>
                  </a:lnTo>
                  <a:lnTo>
                    <a:pt x="148" y="185"/>
                  </a:lnTo>
                  <a:lnTo>
                    <a:pt x="147" y="187"/>
                  </a:lnTo>
                  <a:lnTo>
                    <a:pt x="144" y="187"/>
                  </a:lnTo>
                  <a:lnTo>
                    <a:pt x="142" y="187"/>
                  </a:lnTo>
                  <a:lnTo>
                    <a:pt x="141" y="187"/>
                  </a:lnTo>
                  <a:lnTo>
                    <a:pt x="141" y="187"/>
                  </a:lnTo>
                  <a:lnTo>
                    <a:pt x="139" y="189"/>
                  </a:lnTo>
                  <a:lnTo>
                    <a:pt x="137" y="189"/>
                  </a:lnTo>
                  <a:lnTo>
                    <a:pt x="136" y="190"/>
                  </a:lnTo>
                  <a:lnTo>
                    <a:pt x="134" y="189"/>
                  </a:lnTo>
                  <a:lnTo>
                    <a:pt x="131" y="190"/>
                  </a:lnTo>
                  <a:lnTo>
                    <a:pt x="130" y="190"/>
                  </a:lnTo>
                  <a:lnTo>
                    <a:pt x="128" y="190"/>
                  </a:lnTo>
                  <a:lnTo>
                    <a:pt x="126" y="189"/>
                  </a:lnTo>
                  <a:lnTo>
                    <a:pt x="125" y="189"/>
                  </a:lnTo>
                  <a:lnTo>
                    <a:pt x="123" y="190"/>
                  </a:lnTo>
                  <a:lnTo>
                    <a:pt x="123" y="193"/>
                  </a:lnTo>
                  <a:lnTo>
                    <a:pt x="122" y="195"/>
                  </a:lnTo>
                  <a:lnTo>
                    <a:pt x="122" y="197"/>
                  </a:lnTo>
                  <a:lnTo>
                    <a:pt x="122" y="197"/>
                  </a:lnTo>
                  <a:lnTo>
                    <a:pt x="117" y="193"/>
                  </a:lnTo>
                  <a:lnTo>
                    <a:pt x="117" y="193"/>
                  </a:lnTo>
                  <a:lnTo>
                    <a:pt x="112" y="195"/>
                  </a:lnTo>
                  <a:lnTo>
                    <a:pt x="111" y="195"/>
                  </a:lnTo>
                  <a:lnTo>
                    <a:pt x="111" y="195"/>
                  </a:lnTo>
                  <a:lnTo>
                    <a:pt x="109" y="195"/>
                  </a:lnTo>
                  <a:lnTo>
                    <a:pt x="107" y="195"/>
                  </a:lnTo>
                  <a:lnTo>
                    <a:pt x="106" y="195"/>
                  </a:lnTo>
                  <a:lnTo>
                    <a:pt x="106" y="195"/>
                  </a:lnTo>
                  <a:lnTo>
                    <a:pt x="104" y="195"/>
                  </a:lnTo>
                  <a:lnTo>
                    <a:pt x="104" y="190"/>
                  </a:lnTo>
                  <a:lnTo>
                    <a:pt x="104" y="190"/>
                  </a:lnTo>
                  <a:lnTo>
                    <a:pt x="104" y="189"/>
                  </a:lnTo>
                  <a:lnTo>
                    <a:pt x="106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2" y="187"/>
                  </a:lnTo>
                  <a:lnTo>
                    <a:pt x="112" y="185"/>
                  </a:lnTo>
                  <a:lnTo>
                    <a:pt x="114" y="184"/>
                  </a:lnTo>
                  <a:lnTo>
                    <a:pt x="115" y="184"/>
                  </a:lnTo>
                  <a:lnTo>
                    <a:pt x="118" y="182"/>
                  </a:lnTo>
                  <a:lnTo>
                    <a:pt x="120" y="181"/>
                  </a:lnTo>
                  <a:lnTo>
                    <a:pt x="122" y="181"/>
                  </a:lnTo>
                  <a:lnTo>
                    <a:pt x="122" y="179"/>
                  </a:lnTo>
                  <a:lnTo>
                    <a:pt x="123" y="178"/>
                  </a:lnTo>
                  <a:lnTo>
                    <a:pt x="126" y="176"/>
                  </a:lnTo>
                  <a:lnTo>
                    <a:pt x="130" y="173"/>
                  </a:lnTo>
                  <a:lnTo>
                    <a:pt x="130" y="171"/>
                  </a:lnTo>
                  <a:lnTo>
                    <a:pt x="131" y="171"/>
                  </a:lnTo>
                  <a:lnTo>
                    <a:pt x="133" y="170"/>
                  </a:lnTo>
                  <a:lnTo>
                    <a:pt x="137" y="170"/>
                  </a:lnTo>
                  <a:lnTo>
                    <a:pt x="139" y="170"/>
                  </a:lnTo>
                  <a:lnTo>
                    <a:pt x="141" y="171"/>
                  </a:lnTo>
                  <a:lnTo>
                    <a:pt x="141" y="171"/>
                  </a:lnTo>
                  <a:lnTo>
                    <a:pt x="142" y="170"/>
                  </a:lnTo>
                  <a:lnTo>
                    <a:pt x="144" y="170"/>
                  </a:lnTo>
                  <a:lnTo>
                    <a:pt x="145" y="170"/>
                  </a:lnTo>
                  <a:lnTo>
                    <a:pt x="147" y="170"/>
                  </a:lnTo>
                  <a:lnTo>
                    <a:pt x="148" y="170"/>
                  </a:lnTo>
                  <a:lnTo>
                    <a:pt x="152" y="170"/>
                  </a:lnTo>
                  <a:lnTo>
                    <a:pt x="153" y="168"/>
                  </a:lnTo>
                  <a:lnTo>
                    <a:pt x="155" y="168"/>
                  </a:lnTo>
                  <a:lnTo>
                    <a:pt x="161" y="168"/>
                  </a:lnTo>
                  <a:lnTo>
                    <a:pt x="166" y="167"/>
                  </a:lnTo>
                  <a:lnTo>
                    <a:pt x="166" y="167"/>
                  </a:lnTo>
                  <a:lnTo>
                    <a:pt x="167" y="167"/>
                  </a:lnTo>
                  <a:lnTo>
                    <a:pt x="167" y="168"/>
                  </a:lnTo>
                  <a:lnTo>
                    <a:pt x="167" y="168"/>
                  </a:lnTo>
                  <a:lnTo>
                    <a:pt x="167" y="170"/>
                  </a:lnTo>
                  <a:lnTo>
                    <a:pt x="167" y="170"/>
                  </a:lnTo>
                  <a:lnTo>
                    <a:pt x="172" y="170"/>
                  </a:lnTo>
                  <a:lnTo>
                    <a:pt x="174" y="170"/>
                  </a:lnTo>
                  <a:lnTo>
                    <a:pt x="175" y="170"/>
                  </a:lnTo>
                  <a:lnTo>
                    <a:pt x="177" y="168"/>
                  </a:lnTo>
                  <a:lnTo>
                    <a:pt x="178" y="167"/>
                  </a:lnTo>
                  <a:lnTo>
                    <a:pt x="178" y="167"/>
                  </a:lnTo>
                  <a:lnTo>
                    <a:pt x="178" y="163"/>
                  </a:lnTo>
                  <a:lnTo>
                    <a:pt x="178" y="162"/>
                  </a:lnTo>
                  <a:lnTo>
                    <a:pt x="178" y="160"/>
                  </a:lnTo>
                  <a:lnTo>
                    <a:pt x="180" y="159"/>
                  </a:lnTo>
                  <a:lnTo>
                    <a:pt x="182" y="157"/>
                  </a:lnTo>
                  <a:lnTo>
                    <a:pt x="183" y="156"/>
                  </a:lnTo>
                  <a:lnTo>
                    <a:pt x="186" y="152"/>
                  </a:lnTo>
                  <a:lnTo>
                    <a:pt x="188" y="149"/>
                  </a:lnTo>
                  <a:lnTo>
                    <a:pt x="188" y="146"/>
                  </a:lnTo>
                  <a:lnTo>
                    <a:pt x="188" y="143"/>
                  </a:lnTo>
                  <a:lnTo>
                    <a:pt x="189" y="140"/>
                  </a:lnTo>
                  <a:lnTo>
                    <a:pt x="191" y="138"/>
                  </a:lnTo>
                  <a:lnTo>
                    <a:pt x="196" y="137"/>
                  </a:lnTo>
                  <a:lnTo>
                    <a:pt x="197" y="137"/>
                  </a:lnTo>
                  <a:lnTo>
                    <a:pt x="197" y="138"/>
                  </a:lnTo>
                  <a:lnTo>
                    <a:pt x="197" y="138"/>
                  </a:lnTo>
                  <a:lnTo>
                    <a:pt x="194" y="141"/>
                  </a:lnTo>
                  <a:lnTo>
                    <a:pt x="193" y="141"/>
                  </a:lnTo>
                  <a:lnTo>
                    <a:pt x="193" y="143"/>
                  </a:lnTo>
                  <a:lnTo>
                    <a:pt x="191" y="143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3" y="146"/>
                  </a:lnTo>
                  <a:lnTo>
                    <a:pt x="193" y="148"/>
                  </a:lnTo>
                  <a:lnTo>
                    <a:pt x="193" y="148"/>
                  </a:lnTo>
                  <a:lnTo>
                    <a:pt x="194" y="149"/>
                  </a:lnTo>
                  <a:lnTo>
                    <a:pt x="196" y="149"/>
                  </a:lnTo>
                  <a:lnTo>
                    <a:pt x="196" y="149"/>
                  </a:lnTo>
                  <a:lnTo>
                    <a:pt x="197" y="149"/>
                  </a:lnTo>
                  <a:lnTo>
                    <a:pt x="199" y="146"/>
                  </a:lnTo>
                  <a:lnTo>
                    <a:pt x="199" y="146"/>
                  </a:lnTo>
                  <a:lnTo>
                    <a:pt x="205" y="145"/>
                  </a:lnTo>
                  <a:lnTo>
                    <a:pt x="208" y="143"/>
                  </a:lnTo>
                  <a:lnTo>
                    <a:pt x="210" y="143"/>
                  </a:lnTo>
                  <a:lnTo>
                    <a:pt x="212" y="141"/>
                  </a:lnTo>
                  <a:lnTo>
                    <a:pt x="215" y="138"/>
                  </a:lnTo>
                  <a:lnTo>
                    <a:pt x="216" y="138"/>
                  </a:lnTo>
                  <a:lnTo>
                    <a:pt x="216" y="137"/>
                  </a:lnTo>
                  <a:lnTo>
                    <a:pt x="218" y="135"/>
                  </a:lnTo>
                  <a:lnTo>
                    <a:pt x="218" y="132"/>
                  </a:lnTo>
                  <a:lnTo>
                    <a:pt x="219" y="132"/>
                  </a:lnTo>
                  <a:lnTo>
                    <a:pt x="224" y="129"/>
                  </a:lnTo>
                  <a:lnTo>
                    <a:pt x="226" y="127"/>
                  </a:lnTo>
                  <a:lnTo>
                    <a:pt x="227" y="127"/>
                  </a:lnTo>
                  <a:lnTo>
                    <a:pt x="227" y="124"/>
                  </a:lnTo>
                  <a:lnTo>
                    <a:pt x="227" y="122"/>
                  </a:lnTo>
                  <a:lnTo>
                    <a:pt x="229" y="121"/>
                  </a:lnTo>
                  <a:lnTo>
                    <a:pt x="229" y="119"/>
                  </a:lnTo>
                  <a:lnTo>
                    <a:pt x="230" y="118"/>
                  </a:lnTo>
                  <a:lnTo>
                    <a:pt x="232" y="116"/>
                  </a:lnTo>
                  <a:lnTo>
                    <a:pt x="232" y="115"/>
                  </a:lnTo>
                  <a:lnTo>
                    <a:pt x="234" y="110"/>
                  </a:lnTo>
                  <a:lnTo>
                    <a:pt x="234" y="108"/>
                  </a:lnTo>
                  <a:lnTo>
                    <a:pt x="235" y="108"/>
                  </a:lnTo>
                  <a:lnTo>
                    <a:pt x="235" y="107"/>
                  </a:lnTo>
                  <a:lnTo>
                    <a:pt x="235" y="107"/>
                  </a:lnTo>
                  <a:lnTo>
                    <a:pt x="237" y="105"/>
                  </a:lnTo>
                  <a:lnTo>
                    <a:pt x="237" y="104"/>
                  </a:lnTo>
                  <a:lnTo>
                    <a:pt x="237" y="102"/>
                  </a:lnTo>
                  <a:lnTo>
                    <a:pt x="237" y="99"/>
                  </a:lnTo>
                  <a:lnTo>
                    <a:pt x="235" y="97"/>
                  </a:lnTo>
                  <a:lnTo>
                    <a:pt x="235" y="97"/>
                  </a:lnTo>
                  <a:lnTo>
                    <a:pt x="234" y="97"/>
                  </a:lnTo>
                  <a:lnTo>
                    <a:pt x="234" y="97"/>
                  </a:lnTo>
                  <a:lnTo>
                    <a:pt x="232" y="97"/>
                  </a:lnTo>
                  <a:lnTo>
                    <a:pt x="232" y="96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4" y="94"/>
                  </a:lnTo>
                  <a:lnTo>
                    <a:pt x="235" y="93"/>
                  </a:lnTo>
                  <a:lnTo>
                    <a:pt x="235" y="91"/>
                  </a:lnTo>
                  <a:lnTo>
                    <a:pt x="235" y="89"/>
                  </a:lnTo>
                  <a:lnTo>
                    <a:pt x="235" y="88"/>
                  </a:lnTo>
                  <a:lnTo>
                    <a:pt x="235" y="86"/>
                  </a:lnTo>
                  <a:lnTo>
                    <a:pt x="235" y="85"/>
                  </a:lnTo>
                  <a:lnTo>
                    <a:pt x="235" y="83"/>
                  </a:lnTo>
                  <a:lnTo>
                    <a:pt x="237" y="83"/>
                  </a:lnTo>
                  <a:lnTo>
                    <a:pt x="237" y="83"/>
                  </a:lnTo>
                  <a:lnTo>
                    <a:pt x="238" y="83"/>
                  </a:lnTo>
                  <a:lnTo>
                    <a:pt x="238" y="81"/>
                  </a:lnTo>
                  <a:lnTo>
                    <a:pt x="240" y="81"/>
                  </a:lnTo>
                  <a:lnTo>
                    <a:pt x="240" y="81"/>
                  </a:lnTo>
                  <a:lnTo>
                    <a:pt x="240" y="78"/>
                  </a:lnTo>
                  <a:lnTo>
                    <a:pt x="240" y="78"/>
                  </a:lnTo>
                  <a:lnTo>
                    <a:pt x="240" y="75"/>
                  </a:lnTo>
                  <a:lnTo>
                    <a:pt x="240" y="75"/>
                  </a:lnTo>
                  <a:lnTo>
                    <a:pt x="241" y="74"/>
                  </a:lnTo>
                  <a:lnTo>
                    <a:pt x="241" y="75"/>
                  </a:lnTo>
                  <a:lnTo>
                    <a:pt x="243" y="75"/>
                  </a:lnTo>
                  <a:lnTo>
                    <a:pt x="243" y="75"/>
                  </a:lnTo>
                  <a:lnTo>
                    <a:pt x="245" y="75"/>
                  </a:lnTo>
                  <a:lnTo>
                    <a:pt x="245" y="75"/>
                  </a:lnTo>
                  <a:lnTo>
                    <a:pt x="245" y="80"/>
                  </a:lnTo>
                  <a:lnTo>
                    <a:pt x="246" y="80"/>
                  </a:lnTo>
                  <a:lnTo>
                    <a:pt x="246" y="81"/>
                  </a:lnTo>
                  <a:lnTo>
                    <a:pt x="248" y="81"/>
                  </a:lnTo>
                  <a:lnTo>
                    <a:pt x="248" y="80"/>
                  </a:lnTo>
                  <a:lnTo>
                    <a:pt x="248" y="80"/>
                  </a:lnTo>
                  <a:lnTo>
                    <a:pt x="249" y="80"/>
                  </a:lnTo>
                  <a:lnTo>
                    <a:pt x="252" y="80"/>
                  </a:lnTo>
                  <a:lnTo>
                    <a:pt x="252" y="80"/>
                  </a:lnTo>
                  <a:lnTo>
                    <a:pt x="252" y="78"/>
                  </a:lnTo>
                  <a:lnTo>
                    <a:pt x="254" y="77"/>
                  </a:lnTo>
                  <a:lnTo>
                    <a:pt x="254" y="75"/>
                  </a:lnTo>
                  <a:lnTo>
                    <a:pt x="252" y="74"/>
                  </a:lnTo>
                  <a:lnTo>
                    <a:pt x="252" y="74"/>
                  </a:lnTo>
                  <a:lnTo>
                    <a:pt x="251" y="75"/>
                  </a:lnTo>
                  <a:lnTo>
                    <a:pt x="251" y="75"/>
                  </a:lnTo>
                  <a:lnTo>
                    <a:pt x="248" y="75"/>
                  </a:lnTo>
                  <a:lnTo>
                    <a:pt x="248" y="74"/>
                  </a:lnTo>
                  <a:lnTo>
                    <a:pt x="248" y="70"/>
                  </a:lnTo>
                  <a:lnTo>
                    <a:pt x="248" y="70"/>
                  </a:lnTo>
                  <a:lnTo>
                    <a:pt x="249" y="69"/>
                  </a:lnTo>
                  <a:close/>
                  <a:moveTo>
                    <a:pt x="229" y="56"/>
                  </a:moveTo>
                  <a:lnTo>
                    <a:pt x="229" y="59"/>
                  </a:lnTo>
                  <a:lnTo>
                    <a:pt x="229" y="59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7" y="58"/>
                  </a:lnTo>
                  <a:lnTo>
                    <a:pt x="227" y="58"/>
                  </a:lnTo>
                  <a:lnTo>
                    <a:pt x="229" y="56"/>
                  </a:lnTo>
                  <a:lnTo>
                    <a:pt x="229" y="56"/>
                  </a:lnTo>
                  <a:close/>
                  <a:moveTo>
                    <a:pt x="252" y="4"/>
                  </a:moveTo>
                  <a:lnTo>
                    <a:pt x="254" y="4"/>
                  </a:lnTo>
                  <a:lnTo>
                    <a:pt x="254" y="4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2" y="6"/>
                  </a:lnTo>
                  <a:lnTo>
                    <a:pt x="252" y="4"/>
                  </a:lnTo>
                  <a:lnTo>
                    <a:pt x="252" y="4"/>
                  </a:lnTo>
                  <a:close/>
                  <a:moveTo>
                    <a:pt x="249" y="0"/>
                  </a:moveTo>
                  <a:lnTo>
                    <a:pt x="249" y="0"/>
                  </a:lnTo>
                  <a:lnTo>
                    <a:pt x="251" y="0"/>
                  </a:lnTo>
                  <a:lnTo>
                    <a:pt x="251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1"/>
                  </a:lnTo>
                  <a:lnTo>
                    <a:pt x="249" y="0"/>
                  </a:lnTo>
                  <a:close/>
                  <a:moveTo>
                    <a:pt x="264" y="0"/>
                  </a:moveTo>
                  <a:lnTo>
                    <a:pt x="264" y="0"/>
                  </a:lnTo>
                  <a:lnTo>
                    <a:pt x="265" y="1"/>
                  </a:lnTo>
                  <a:lnTo>
                    <a:pt x="267" y="3"/>
                  </a:lnTo>
                  <a:lnTo>
                    <a:pt x="270" y="6"/>
                  </a:lnTo>
                  <a:lnTo>
                    <a:pt x="275" y="12"/>
                  </a:lnTo>
                  <a:lnTo>
                    <a:pt x="278" y="14"/>
                  </a:lnTo>
                  <a:lnTo>
                    <a:pt x="279" y="17"/>
                  </a:lnTo>
                  <a:lnTo>
                    <a:pt x="282" y="18"/>
                  </a:lnTo>
                  <a:lnTo>
                    <a:pt x="286" y="22"/>
                  </a:lnTo>
                  <a:lnTo>
                    <a:pt x="289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2" y="25"/>
                  </a:lnTo>
                  <a:lnTo>
                    <a:pt x="293" y="23"/>
                  </a:lnTo>
                  <a:lnTo>
                    <a:pt x="295" y="25"/>
                  </a:lnTo>
                  <a:lnTo>
                    <a:pt x="300" y="26"/>
                  </a:lnTo>
                  <a:lnTo>
                    <a:pt x="301" y="28"/>
                  </a:lnTo>
                  <a:lnTo>
                    <a:pt x="303" y="28"/>
                  </a:lnTo>
                  <a:lnTo>
                    <a:pt x="305" y="26"/>
                  </a:lnTo>
                  <a:lnTo>
                    <a:pt x="306" y="26"/>
                  </a:lnTo>
                  <a:lnTo>
                    <a:pt x="309" y="23"/>
                  </a:lnTo>
                  <a:lnTo>
                    <a:pt x="312" y="20"/>
                  </a:lnTo>
                  <a:lnTo>
                    <a:pt x="312" y="20"/>
                  </a:lnTo>
                  <a:lnTo>
                    <a:pt x="312" y="22"/>
                  </a:lnTo>
                  <a:lnTo>
                    <a:pt x="312" y="22"/>
                  </a:lnTo>
                  <a:lnTo>
                    <a:pt x="311" y="25"/>
                  </a:lnTo>
                  <a:lnTo>
                    <a:pt x="309" y="28"/>
                  </a:lnTo>
                  <a:lnTo>
                    <a:pt x="309" y="30"/>
                  </a:lnTo>
                  <a:lnTo>
                    <a:pt x="309" y="33"/>
                  </a:lnTo>
                  <a:lnTo>
                    <a:pt x="311" y="33"/>
                  </a:lnTo>
                  <a:lnTo>
                    <a:pt x="312" y="36"/>
                  </a:lnTo>
                  <a:lnTo>
                    <a:pt x="312" y="39"/>
                  </a:lnTo>
                  <a:lnTo>
                    <a:pt x="314" y="39"/>
                  </a:lnTo>
                  <a:lnTo>
                    <a:pt x="316" y="39"/>
                  </a:lnTo>
                  <a:lnTo>
                    <a:pt x="316" y="37"/>
                  </a:lnTo>
                  <a:lnTo>
                    <a:pt x="317" y="37"/>
                  </a:lnTo>
                  <a:lnTo>
                    <a:pt x="319" y="37"/>
                  </a:lnTo>
                  <a:lnTo>
                    <a:pt x="320" y="37"/>
                  </a:lnTo>
                  <a:lnTo>
                    <a:pt x="319" y="37"/>
                  </a:lnTo>
                  <a:lnTo>
                    <a:pt x="317" y="39"/>
                  </a:lnTo>
                  <a:lnTo>
                    <a:pt x="316" y="41"/>
                  </a:lnTo>
                  <a:lnTo>
                    <a:pt x="316" y="41"/>
                  </a:lnTo>
                  <a:lnTo>
                    <a:pt x="314" y="41"/>
                  </a:lnTo>
                  <a:lnTo>
                    <a:pt x="312" y="41"/>
                  </a:lnTo>
                  <a:lnTo>
                    <a:pt x="311" y="41"/>
                  </a:lnTo>
                  <a:lnTo>
                    <a:pt x="309" y="42"/>
                  </a:lnTo>
                  <a:lnTo>
                    <a:pt x="308" y="44"/>
                  </a:lnTo>
                  <a:lnTo>
                    <a:pt x="306" y="44"/>
                  </a:lnTo>
                  <a:lnTo>
                    <a:pt x="305" y="44"/>
                  </a:lnTo>
                  <a:lnTo>
                    <a:pt x="303" y="45"/>
                  </a:lnTo>
                  <a:lnTo>
                    <a:pt x="301" y="45"/>
                  </a:lnTo>
                  <a:lnTo>
                    <a:pt x="298" y="44"/>
                  </a:lnTo>
                  <a:lnTo>
                    <a:pt x="297" y="44"/>
                  </a:lnTo>
                  <a:lnTo>
                    <a:pt x="293" y="45"/>
                  </a:lnTo>
                  <a:lnTo>
                    <a:pt x="290" y="48"/>
                  </a:lnTo>
                  <a:lnTo>
                    <a:pt x="287" y="50"/>
                  </a:lnTo>
                  <a:lnTo>
                    <a:pt x="286" y="53"/>
                  </a:lnTo>
                  <a:lnTo>
                    <a:pt x="284" y="55"/>
                  </a:lnTo>
                  <a:lnTo>
                    <a:pt x="284" y="58"/>
                  </a:lnTo>
                  <a:lnTo>
                    <a:pt x="284" y="58"/>
                  </a:lnTo>
                  <a:lnTo>
                    <a:pt x="284" y="59"/>
                  </a:lnTo>
                  <a:lnTo>
                    <a:pt x="282" y="61"/>
                  </a:lnTo>
                  <a:lnTo>
                    <a:pt x="282" y="61"/>
                  </a:lnTo>
                  <a:lnTo>
                    <a:pt x="281" y="61"/>
                  </a:lnTo>
                  <a:lnTo>
                    <a:pt x="278" y="59"/>
                  </a:lnTo>
                  <a:lnTo>
                    <a:pt x="271" y="56"/>
                  </a:lnTo>
                  <a:lnTo>
                    <a:pt x="265" y="53"/>
                  </a:lnTo>
                  <a:lnTo>
                    <a:pt x="262" y="52"/>
                  </a:lnTo>
                  <a:lnTo>
                    <a:pt x="256" y="52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6" y="52"/>
                  </a:lnTo>
                  <a:lnTo>
                    <a:pt x="246" y="52"/>
                  </a:lnTo>
                  <a:lnTo>
                    <a:pt x="245" y="52"/>
                  </a:lnTo>
                  <a:lnTo>
                    <a:pt x="243" y="52"/>
                  </a:lnTo>
                  <a:lnTo>
                    <a:pt x="243" y="52"/>
                  </a:lnTo>
                  <a:lnTo>
                    <a:pt x="241" y="53"/>
                  </a:lnTo>
                  <a:lnTo>
                    <a:pt x="240" y="53"/>
                  </a:lnTo>
                  <a:lnTo>
                    <a:pt x="240" y="55"/>
                  </a:lnTo>
                  <a:lnTo>
                    <a:pt x="240" y="55"/>
                  </a:lnTo>
                  <a:lnTo>
                    <a:pt x="240" y="56"/>
                  </a:lnTo>
                  <a:lnTo>
                    <a:pt x="241" y="58"/>
                  </a:lnTo>
                  <a:lnTo>
                    <a:pt x="243" y="58"/>
                  </a:lnTo>
                  <a:lnTo>
                    <a:pt x="245" y="59"/>
                  </a:lnTo>
                  <a:lnTo>
                    <a:pt x="246" y="59"/>
                  </a:lnTo>
                  <a:lnTo>
                    <a:pt x="246" y="59"/>
                  </a:lnTo>
                  <a:lnTo>
                    <a:pt x="249" y="61"/>
                  </a:lnTo>
                  <a:lnTo>
                    <a:pt x="251" y="64"/>
                  </a:lnTo>
                  <a:lnTo>
                    <a:pt x="252" y="64"/>
                  </a:lnTo>
                  <a:lnTo>
                    <a:pt x="251" y="66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48" y="66"/>
                  </a:lnTo>
                  <a:lnTo>
                    <a:pt x="245" y="64"/>
                  </a:lnTo>
                  <a:lnTo>
                    <a:pt x="245" y="64"/>
                  </a:lnTo>
                  <a:lnTo>
                    <a:pt x="243" y="67"/>
                  </a:lnTo>
                  <a:lnTo>
                    <a:pt x="241" y="69"/>
                  </a:lnTo>
                  <a:lnTo>
                    <a:pt x="241" y="69"/>
                  </a:lnTo>
                  <a:lnTo>
                    <a:pt x="240" y="70"/>
                  </a:lnTo>
                  <a:lnTo>
                    <a:pt x="238" y="70"/>
                  </a:lnTo>
                  <a:lnTo>
                    <a:pt x="237" y="70"/>
                  </a:lnTo>
                  <a:lnTo>
                    <a:pt x="237" y="70"/>
                  </a:lnTo>
                  <a:lnTo>
                    <a:pt x="235" y="69"/>
                  </a:lnTo>
                  <a:lnTo>
                    <a:pt x="235" y="69"/>
                  </a:lnTo>
                  <a:lnTo>
                    <a:pt x="235" y="66"/>
                  </a:lnTo>
                  <a:lnTo>
                    <a:pt x="237" y="64"/>
                  </a:lnTo>
                  <a:lnTo>
                    <a:pt x="237" y="63"/>
                  </a:lnTo>
                  <a:lnTo>
                    <a:pt x="237" y="59"/>
                  </a:lnTo>
                  <a:lnTo>
                    <a:pt x="235" y="59"/>
                  </a:lnTo>
                  <a:lnTo>
                    <a:pt x="234" y="58"/>
                  </a:lnTo>
                  <a:lnTo>
                    <a:pt x="234" y="56"/>
                  </a:lnTo>
                  <a:lnTo>
                    <a:pt x="234" y="55"/>
                  </a:lnTo>
                  <a:lnTo>
                    <a:pt x="234" y="53"/>
                  </a:lnTo>
                  <a:lnTo>
                    <a:pt x="234" y="52"/>
                  </a:lnTo>
                  <a:lnTo>
                    <a:pt x="234" y="50"/>
                  </a:lnTo>
                  <a:lnTo>
                    <a:pt x="235" y="50"/>
                  </a:lnTo>
                  <a:lnTo>
                    <a:pt x="235" y="48"/>
                  </a:lnTo>
                  <a:lnTo>
                    <a:pt x="237" y="48"/>
                  </a:lnTo>
                  <a:lnTo>
                    <a:pt x="238" y="47"/>
                  </a:lnTo>
                  <a:lnTo>
                    <a:pt x="240" y="45"/>
                  </a:lnTo>
                  <a:lnTo>
                    <a:pt x="241" y="44"/>
                  </a:lnTo>
                  <a:lnTo>
                    <a:pt x="243" y="42"/>
                  </a:lnTo>
                  <a:lnTo>
                    <a:pt x="241" y="41"/>
                  </a:lnTo>
                  <a:lnTo>
                    <a:pt x="241" y="39"/>
                  </a:lnTo>
                  <a:lnTo>
                    <a:pt x="241" y="39"/>
                  </a:lnTo>
                  <a:lnTo>
                    <a:pt x="243" y="37"/>
                  </a:lnTo>
                  <a:lnTo>
                    <a:pt x="245" y="37"/>
                  </a:lnTo>
                  <a:lnTo>
                    <a:pt x="246" y="41"/>
                  </a:lnTo>
                  <a:lnTo>
                    <a:pt x="248" y="41"/>
                  </a:lnTo>
                  <a:lnTo>
                    <a:pt x="249" y="41"/>
                  </a:lnTo>
                  <a:lnTo>
                    <a:pt x="252" y="41"/>
                  </a:lnTo>
                  <a:lnTo>
                    <a:pt x="254" y="41"/>
                  </a:lnTo>
                  <a:lnTo>
                    <a:pt x="254" y="41"/>
                  </a:lnTo>
                  <a:lnTo>
                    <a:pt x="256" y="39"/>
                  </a:lnTo>
                  <a:lnTo>
                    <a:pt x="256" y="37"/>
                  </a:lnTo>
                  <a:lnTo>
                    <a:pt x="256" y="34"/>
                  </a:lnTo>
                  <a:lnTo>
                    <a:pt x="256" y="33"/>
                  </a:lnTo>
                  <a:lnTo>
                    <a:pt x="257" y="31"/>
                  </a:lnTo>
                  <a:lnTo>
                    <a:pt x="259" y="28"/>
                  </a:lnTo>
                  <a:lnTo>
                    <a:pt x="259" y="26"/>
                  </a:lnTo>
                  <a:lnTo>
                    <a:pt x="259" y="22"/>
                  </a:lnTo>
                  <a:lnTo>
                    <a:pt x="260" y="20"/>
                  </a:lnTo>
                  <a:lnTo>
                    <a:pt x="260" y="17"/>
                  </a:lnTo>
                  <a:lnTo>
                    <a:pt x="262" y="14"/>
                  </a:lnTo>
                  <a:lnTo>
                    <a:pt x="260" y="9"/>
                  </a:lnTo>
                  <a:lnTo>
                    <a:pt x="259" y="7"/>
                  </a:lnTo>
                  <a:lnTo>
                    <a:pt x="259" y="6"/>
                  </a:lnTo>
                  <a:lnTo>
                    <a:pt x="259" y="4"/>
                  </a:lnTo>
                  <a:lnTo>
                    <a:pt x="259" y="3"/>
                  </a:lnTo>
                  <a:lnTo>
                    <a:pt x="259" y="1"/>
                  </a:lnTo>
                  <a:lnTo>
                    <a:pt x="260" y="1"/>
                  </a:lnTo>
                  <a:lnTo>
                    <a:pt x="262" y="1"/>
                  </a:lnTo>
                  <a:lnTo>
                    <a:pt x="262" y="1"/>
                  </a:lnTo>
                  <a:lnTo>
                    <a:pt x="262" y="0"/>
                  </a:lnTo>
                  <a:lnTo>
                    <a:pt x="2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4" name="Freeform 241">
              <a:extLst>
                <a:ext uri="{FF2B5EF4-FFF2-40B4-BE49-F238E27FC236}">
                  <a16:creationId xmlns:a16="http://schemas.microsoft.com/office/drawing/2014/main" id="{C0C693CB-26C4-4520-8A83-102E36230D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49350" y="3445211"/>
              <a:ext cx="122802" cy="130598"/>
            </a:xfrm>
            <a:custGeom>
              <a:avLst/>
              <a:gdLst>
                <a:gd name="T0" fmla="*/ 56 w 63"/>
                <a:gd name="T1" fmla="*/ 4 h 67"/>
                <a:gd name="T2" fmla="*/ 58 w 63"/>
                <a:gd name="T3" fmla="*/ 11 h 67"/>
                <a:gd name="T4" fmla="*/ 58 w 63"/>
                <a:gd name="T5" fmla="*/ 15 h 67"/>
                <a:gd name="T6" fmla="*/ 61 w 63"/>
                <a:gd name="T7" fmla="*/ 18 h 67"/>
                <a:gd name="T8" fmla="*/ 63 w 63"/>
                <a:gd name="T9" fmla="*/ 19 h 67"/>
                <a:gd name="T10" fmla="*/ 58 w 63"/>
                <a:gd name="T11" fmla="*/ 22 h 67"/>
                <a:gd name="T12" fmla="*/ 55 w 63"/>
                <a:gd name="T13" fmla="*/ 24 h 67"/>
                <a:gd name="T14" fmla="*/ 45 w 63"/>
                <a:gd name="T15" fmla="*/ 26 h 67"/>
                <a:gd name="T16" fmla="*/ 37 w 63"/>
                <a:gd name="T17" fmla="*/ 29 h 67"/>
                <a:gd name="T18" fmla="*/ 30 w 63"/>
                <a:gd name="T19" fmla="*/ 30 h 67"/>
                <a:gd name="T20" fmla="*/ 34 w 63"/>
                <a:gd name="T21" fmla="*/ 37 h 67"/>
                <a:gd name="T22" fmla="*/ 39 w 63"/>
                <a:gd name="T23" fmla="*/ 41 h 67"/>
                <a:gd name="T24" fmla="*/ 44 w 63"/>
                <a:gd name="T25" fmla="*/ 46 h 67"/>
                <a:gd name="T26" fmla="*/ 39 w 63"/>
                <a:gd name="T27" fmla="*/ 49 h 67"/>
                <a:gd name="T28" fmla="*/ 39 w 63"/>
                <a:gd name="T29" fmla="*/ 49 h 67"/>
                <a:gd name="T30" fmla="*/ 36 w 63"/>
                <a:gd name="T31" fmla="*/ 54 h 67"/>
                <a:gd name="T32" fmla="*/ 33 w 63"/>
                <a:gd name="T33" fmla="*/ 56 h 67"/>
                <a:gd name="T34" fmla="*/ 26 w 63"/>
                <a:gd name="T35" fmla="*/ 57 h 67"/>
                <a:gd name="T36" fmla="*/ 23 w 63"/>
                <a:gd name="T37" fmla="*/ 60 h 67"/>
                <a:gd name="T38" fmla="*/ 19 w 63"/>
                <a:gd name="T39" fmla="*/ 65 h 67"/>
                <a:gd name="T40" fmla="*/ 15 w 63"/>
                <a:gd name="T41" fmla="*/ 67 h 67"/>
                <a:gd name="T42" fmla="*/ 9 w 63"/>
                <a:gd name="T43" fmla="*/ 67 h 67"/>
                <a:gd name="T44" fmla="*/ 3 w 63"/>
                <a:gd name="T45" fmla="*/ 65 h 67"/>
                <a:gd name="T46" fmla="*/ 0 w 63"/>
                <a:gd name="T47" fmla="*/ 62 h 67"/>
                <a:gd name="T48" fmla="*/ 1 w 63"/>
                <a:gd name="T49" fmla="*/ 57 h 67"/>
                <a:gd name="T50" fmla="*/ 1 w 63"/>
                <a:gd name="T51" fmla="*/ 56 h 67"/>
                <a:gd name="T52" fmla="*/ 3 w 63"/>
                <a:gd name="T53" fmla="*/ 51 h 67"/>
                <a:gd name="T54" fmla="*/ 3 w 63"/>
                <a:gd name="T55" fmla="*/ 48 h 67"/>
                <a:gd name="T56" fmla="*/ 4 w 63"/>
                <a:gd name="T57" fmla="*/ 45 h 67"/>
                <a:gd name="T58" fmla="*/ 6 w 63"/>
                <a:gd name="T59" fmla="*/ 41 h 67"/>
                <a:gd name="T60" fmla="*/ 8 w 63"/>
                <a:gd name="T61" fmla="*/ 37 h 67"/>
                <a:gd name="T62" fmla="*/ 6 w 63"/>
                <a:gd name="T63" fmla="*/ 35 h 67"/>
                <a:gd name="T64" fmla="*/ 8 w 63"/>
                <a:gd name="T65" fmla="*/ 33 h 67"/>
                <a:gd name="T66" fmla="*/ 8 w 63"/>
                <a:gd name="T67" fmla="*/ 30 h 67"/>
                <a:gd name="T68" fmla="*/ 9 w 63"/>
                <a:gd name="T69" fmla="*/ 27 h 67"/>
                <a:gd name="T70" fmla="*/ 9 w 63"/>
                <a:gd name="T71" fmla="*/ 21 h 67"/>
                <a:gd name="T72" fmla="*/ 9 w 63"/>
                <a:gd name="T73" fmla="*/ 16 h 67"/>
                <a:gd name="T74" fmla="*/ 9 w 63"/>
                <a:gd name="T75" fmla="*/ 13 h 67"/>
                <a:gd name="T76" fmla="*/ 9 w 63"/>
                <a:gd name="T77" fmla="*/ 11 h 67"/>
                <a:gd name="T78" fmla="*/ 12 w 63"/>
                <a:gd name="T79" fmla="*/ 11 h 67"/>
                <a:gd name="T80" fmla="*/ 14 w 63"/>
                <a:gd name="T81" fmla="*/ 11 h 67"/>
                <a:gd name="T82" fmla="*/ 19 w 63"/>
                <a:gd name="T83" fmla="*/ 15 h 67"/>
                <a:gd name="T84" fmla="*/ 20 w 63"/>
                <a:gd name="T85" fmla="*/ 16 h 67"/>
                <a:gd name="T86" fmla="*/ 26 w 63"/>
                <a:gd name="T87" fmla="*/ 18 h 67"/>
                <a:gd name="T88" fmla="*/ 34 w 63"/>
                <a:gd name="T89" fmla="*/ 13 h 67"/>
                <a:gd name="T90" fmla="*/ 41 w 63"/>
                <a:gd name="T91" fmla="*/ 10 h 67"/>
                <a:gd name="T92" fmla="*/ 47 w 63"/>
                <a:gd name="T93" fmla="*/ 5 h 67"/>
                <a:gd name="T94" fmla="*/ 55 w 63"/>
                <a:gd name="T9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" h="67">
                  <a:moveTo>
                    <a:pt x="55" y="0"/>
                  </a:moveTo>
                  <a:lnTo>
                    <a:pt x="56" y="4"/>
                  </a:lnTo>
                  <a:lnTo>
                    <a:pt x="58" y="8"/>
                  </a:lnTo>
                  <a:lnTo>
                    <a:pt x="58" y="11"/>
                  </a:lnTo>
                  <a:lnTo>
                    <a:pt x="60" y="15"/>
                  </a:lnTo>
                  <a:lnTo>
                    <a:pt x="58" y="15"/>
                  </a:lnTo>
                  <a:lnTo>
                    <a:pt x="60" y="18"/>
                  </a:lnTo>
                  <a:lnTo>
                    <a:pt x="61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5" y="24"/>
                  </a:lnTo>
                  <a:lnTo>
                    <a:pt x="50" y="26"/>
                  </a:lnTo>
                  <a:lnTo>
                    <a:pt x="45" y="26"/>
                  </a:lnTo>
                  <a:lnTo>
                    <a:pt x="41" y="27"/>
                  </a:lnTo>
                  <a:lnTo>
                    <a:pt x="37" y="29"/>
                  </a:lnTo>
                  <a:lnTo>
                    <a:pt x="33" y="30"/>
                  </a:lnTo>
                  <a:lnTo>
                    <a:pt x="30" y="30"/>
                  </a:lnTo>
                  <a:lnTo>
                    <a:pt x="31" y="33"/>
                  </a:lnTo>
                  <a:lnTo>
                    <a:pt x="34" y="37"/>
                  </a:lnTo>
                  <a:lnTo>
                    <a:pt x="36" y="38"/>
                  </a:lnTo>
                  <a:lnTo>
                    <a:pt x="39" y="41"/>
                  </a:lnTo>
                  <a:lnTo>
                    <a:pt x="41" y="45"/>
                  </a:lnTo>
                  <a:lnTo>
                    <a:pt x="44" y="46"/>
                  </a:lnTo>
                  <a:lnTo>
                    <a:pt x="42" y="48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7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3" y="56"/>
                  </a:lnTo>
                  <a:lnTo>
                    <a:pt x="28" y="56"/>
                  </a:lnTo>
                  <a:lnTo>
                    <a:pt x="26" y="57"/>
                  </a:lnTo>
                  <a:lnTo>
                    <a:pt x="25" y="57"/>
                  </a:lnTo>
                  <a:lnTo>
                    <a:pt x="23" y="60"/>
                  </a:lnTo>
                  <a:lnTo>
                    <a:pt x="22" y="62"/>
                  </a:lnTo>
                  <a:lnTo>
                    <a:pt x="19" y="65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4" y="67"/>
                  </a:lnTo>
                  <a:lnTo>
                    <a:pt x="9" y="67"/>
                  </a:lnTo>
                  <a:lnTo>
                    <a:pt x="6" y="65"/>
                  </a:lnTo>
                  <a:lnTo>
                    <a:pt x="3" y="65"/>
                  </a:lnTo>
                  <a:lnTo>
                    <a:pt x="0" y="65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3" y="52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4" y="45"/>
                  </a:lnTo>
                  <a:lnTo>
                    <a:pt x="4" y="41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8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27"/>
                  </a:lnTo>
                  <a:lnTo>
                    <a:pt x="9" y="27"/>
                  </a:lnTo>
                  <a:lnTo>
                    <a:pt x="9" y="22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9" y="16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20" y="16"/>
                  </a:lnTo>
                  <a:lnTo>
                    <a:pt x="22" y="18"/>
                  </a:lnTo>
                  <a:lnTo>
                    <a:pt x="26" y="18"/>
                  </a:lnTo>
                  <a:lnTo>
                    <a:pt x="31" y="15"/>
                  </a:lnTo>
                  <a:lnTo>
                    <a:pt x="34" y="13"/>
                  </a:lnTo>
                  <a:lnTo>
                    <a:pt x="37" y="11"/>
                  </a:lnTo>
                  <a:lnTo>
                    <a:pt x="41" y="10"/>
                  </a:lnTo>
                  <a:lnTo>
                    <a:pt x="45" y="7"/>
                  </a:lnTo>
                  <a:lnTo>
                    <a:pt x="47" y="5"/>
                  </a:lnTo>
                  <a:lnTo>
                    <a:pt x="52" y="4"/>
                  </a:lnTo>
                  <a:lnTo>
                    <a:pt x="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5" name="Freeform 242">
              <a:extLst>
                <a:ext uri="{FF2B5EF4-FFF2-40B4-BE49-F238E27FC236}">
                  <a16:creationId xmlns:a16="http://schemas.microsoft.com/office/drawing/2014/main" id="{3CECEED0-3196-4F7E-9324-3896213062E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8476" y="3891582"/>
              <a:ext cx="58477" cy="23391"/>
            </a:xfrm>
            <a:custGeom>
              <a:avLst/>
              <a:gdLst>
                <a:gd name="T0" fmla="*/ 6 w 30"/>
                <a:gd name="T1" fmla="*/ 0 h 12"/>
                <a:gd name="T2" fmla="*/ 13 w 30"/>
                <a:gd name="T3" fmla="*/ 1 h 12"/>
                <a:gd name="T4" fmla="*/ 14 w 30"/>
                <a:gd name="T5" fmla="*/ 1 h 12"/>
                <a:gd name="T6" fmla="*/ 14 w 30"/>
                <a:gd name="T7" fmla="*/ 1 h 12"/>
                <a:gd name="T8" fmla="*/ 17 w 30"/>
                <a:gd name="T9" fmla="*/ 1 h 12"/>
                <a:gd name="T10" fmla="*/ 19 w 30"/>
                <a:gd name="T11" fmla="*/ 3 h 12"/>
                <a:gd name="T12" fmla="*/ 19 w 30"/>
                <a:gd name="T13" fmla="*/ 3 h 12"/>
                <a:gd name="T14" fmla="*/ 20 w 30"/>
                <a:gd name="T15" fmla="*/ 3 h 12"/>
                <a:gd name="T16" fmla="*/ 22 w 30"/>
                <a:gd name="T17" fmla="*/ 3 h 12"/>
                <a:gd name="T18" fmla="*/ 24 w 30"/>
                <a:gd name="T19" fmla="*/ 5 h 12"/>
                <a:gd name="T20" fmla="*/ 28 w 30"/>
                <a:gd name="T21" fmla="*/ 6 h 12"/>
                <a:gd name="T22" fmla="*/ 30 w 30"/>
                <a:gd name="T23" fmla="*/ 9 h 12"/>
                <a:gd name="T24" fmla="*/ 30 w 30"/>
                <a:gd name="T25" fmla="*/ 9 h 12"/>
                <a:gd name="T26" fmla="*/ 28 w 30"/>
                <a:gd name="T27" fmla="*/ 9 h 12"/>
                <a:gd name="T28" fmla="*/ 27 w 30"/>
                <a:gd name="T29" fmla="*/ 11 h 12"/>
                <a:gd name="T30" fmla="*/ 25 w 30"/>
                <a:gd name="T31" fmla="*/ 11 h 12"/>
                <a:gd name="T32" fmla="*/ 24 w 30"/>
                <a:gd name="T33" fmla="*/ 9 h 12"/>
                <a:gd name="T34" fmla="*/ 24 w 30"/>
                <a:gd name="T35" fmla="*/ 9 h 12"/>
                <a:gd name="T36" fmla="*/ 22 w 30"/>
                <a:gd name="T37" fmla="*/ 9 h 12"/>
                <a:gd name="T38" fmla="*/ 22 w 30"/>
                <a:gd name="T39" fmla="*/ 9 h 12"/>
                <a:gd name="T40" fmla="*/ 22 w 30"/>
                <a:gd name="T41" fmla="*/ 9 h 12"/>
                <a:gd name="T42" fmla="*/ 20 w 30"/>
                <a:gd name="T43" fmla="*/ 9 h 12"/>
                <a:gd name="T44" fmla="*/ 20 w 30"/>
                <a:gd name="T45" fmla="*/ 9 h 12"/>
                <a:gd name="T46" fmla="*/ 19 w 30"/>
                <a:gd name="T47" fmla="*/ 11 h 12"/>
                <a:gd name="T48" fmla="*/ 19 w 30"/>
                <a:gd name="T49" fmla="*/ 11 h 12"/>
                <a:gd name="T50" fmla="*/ 17 w 30"/>
                <a:gd name="T51" fmla="*/ 9 h 12"/>
                <a:gd name="T52" fmla="*/ 17 w 30"/>
                <a:gd name="T53" fmla="*/ 9 h 12"/>
                <a:gd name="T54" fmla="*/ 16 w 30"/>
                <a:gd name="T55" fmla="*/ 11 h 12"/>
                <a:gd name="T56" fmla="*/ 16 w 30"/>
                <a:gd name="T57" fmla="*/ 12 h 12"/>
                <a:gd name="T58" fmla="*/ 14 w 30"/>
                <a:gd name="T59" fmla="*/ 11 h 12"/>
                <a:gd name="T60" fmla="*/ 14 w 30"/>
                <a:gd name="T61" fmla="*/ 11 h 12"/>
                <a:gd name="T62" fmla="*/ 13 w 30"/>
                <a:gd name="T63" fmla="*/ 11 h 12"/>
                <a:gd name="T64" fmla="*/ 9 w 30"/>
                <a:gd name="T65" fmla="*/ 11 h 12"/>
                <a:gd name="T66" fmla="*/ 8 w 30"/>
                <a:gd name="T67" fmla="*/ 11 h 12"/>
                <a:gd name="T68" fmla="*/ 6 w 30"/>
                <a:gd name="T69" fmla="*/ 8 h 12"/>
                <a:gd name="T70" fmla="*/ 6 w 30"/>
                <a:gd name="T71" fmla="*/ 8 h 12"/>
                <a:gd name="T72" fmla="*/ 5 w 30"/>
                <a:gd name="T73" fmla="*/ 8 h 12"/>
                <a:gd name="T74" fmla="*/ 3 w 30"/>
                <a:gd name="T75" fmla="*/ 6 h 12"/>
                <a:gd name="T76" fmla="*/ 3 w 30"/>
                <a:gd name="T77" fmla="*/ 6 h 12"/>
                <a:gd name="T78" fmla="*/ 0 w 30"/>
                <a:gd name="T79" fmla="*/ 5 h 12"/>
                <a:gd name="T80" fmla="*/ 0 w 30"/>
                <a:gd name="T81" fmla="*/ 5 h 12"/>
                <a:gd name="T82" fmla="*/ 0 w 30"/>
                <a:gd name="T83" fmla="*/ 3 h 12"/>
                <a:gd name="T84" fmla="*/ 0 w 30"/>
                <a:gd name="T85" fmla="*/ 1 h 12"/>
                <a:gd name="T86" fmla="*/ 1 w 30"/>
                <a:gd name="T87" fmla="*/ 1 h 12"/>
                <a:gd name="T88" fmla="*/ 3 w 30"/>
                <a:gd name="T89" fmla="*/ 1 h 12"/>
                <a:gd name="T90" fmla="*/ 5 w 30"/>
                <a:gd name="T91" fmla="*/ 1 h 12"/>
                <a:gd name="T92" fmla="*/ 5 w 30"/>
                <a:gd name="T93" fmla="*/ 1 h 12"/>
                <a:gd name="T94" fmla="*/ 6 w 30"/>
                <a:gd name="T9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0" h="12">
                  <a:moveTo>
                    <a:pt x="6" y="0"/>
                  </a:moveTo>
                  <a:lnTo>
                    <a:pt x="13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7" y="1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4" y="5"/>
                  </a:lnTo>
                  <a:lnTo>
                    <a:pt x="28" y="6"/>
                  </a:lnTo>
                  <a:lnTo>
                    <a:pt x="30" y="9"/>
                  </a:lnTo>
                  <a:lnTo>
                    <a:pt x="30" y="9"/>
                  </a:lnTo>
                  <a:lnTo>
                    <a:pt x="28" y="9"/>
                  </a:lnTo>
                  <a:lnTo>
                    <a:pt x="27" y="11"/>
                  </a:lnTo>
                  <a:lnTo>
                    <a:pt x="25" y="11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11"/>
                  </a:lnTo>
                  <a:lnTo>
                    <a:pt x="16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6" name="Freeform 243">
              <a:extLst>
                <a:ext uri="{FF2B5EF4-FFF2-40B4-BE49-F238E27FC236}">
                  <a16:creationId xmlns:a16="http://schemas.microsoft.com/office/drawing/2014/main" id="{39D22F4E-A1DB-439D-BC9D-A613E173F5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52119" y="2991042"/>
              <a:ext cx="333317" cy="350860"/>
            </a:xfrm>
            <a:custGeom>
              <a:avLst/>
              <a:gdLst>
                <a:gd name="T0" fmla="*/ 130 w 171"/>
                <a:gd name="T1" fmla="*/ 153 h 180"/>
                <a:gd name="T2" fmla="*/ 122 w 171"/>
                <a:gd name="T3" fmla="*/ 169 h 180"/>
                <a:gd name="T4" fmla="*/ 123 w 171"/>
                <a:gd name="T5" fmla="*/ 175 h 180"/>
                <a:gd name="T6" fmla="*/ 114 w 171"/>
                <a:gd name="T7" fmla="*/ 178 h 180"/>
                <a:gd name="T8" fmla="*/ 95 w 171"/>
                <a:gd name="T9" fmla="*/ 167 h 180"/>
                <a:gd name="T10" fmla="*/ 84 w 171"/>
                <a:gd name="T11" fmla="*/ 161 h 180"/>
                <a:gd name="T12" fmla="*/ 92 w 171"/>
                <a:gd name="T13" fmla="*/ 158 h 180"/>
                <a:gd name="T14" fmla="*/ 103 w 171"/>
                <a:gd name="T15" fmla="*/ 158 h 180"/>
                <a:gd name="T16" fmla="*/ 119 w 171"/>
                <a:gd name="T17" fmla="*/ 155 h 180"/>
                <a:gd name="T18" fmla="*/ 25 w 171"/>
                <a:gd name="T19" fmla="*/ 139 h 180"/>
                <a:gd name="T20" fmla="*/ 104 w 171"/>
                <a:gd name="T21" fmla="*/ 112 h 180"/>
                <a:gd name="T22" fmla="*/ 22 w 171"/>
                <a:gd name="T23" fmla="*/ 107 h 180"/>
                <a:gd name="T24" fmla="*/ 43 w 171"/>
                <a:gd name="T25" fmla="*/ 107 h 180"/>
                <a:gd name="T26" fmla="*/ 44 w 171"/>
                <a:gd name="T27" fmla="*/ 117 h 180"/>
                <a:gd name="T28" fmla="*/ 40 w 171"/>
                <a:gd name="T29" fmla="*/ 139 h 180"/>
                <a:gd name="T30" fmla="*/ 30 w 171"/>
                <a:gd name="T31" fmla="*/ 142 h 180"/>
                <a:gd name="T32" fmla="*/ 25 w 171"/>
                <a:gd name="T33" fmla="*/ 129 h 180"/>
                <a:gd name="T34" fmla="*/ 25 w 171"/>
                <a:gd name="T35" fmla="*/ 123 h 180"/>
                <a:gd name="T36" fmla="*/ 22 w 171"/>
                <a:gd name="T37" fmla="*/ 110 h 180"/>
                <a:gd name="T38" fmla="*/ 33 w 171"/>
                <a:gd name="T39" fmla="*/ 106 h 180"/>
                <a:gd name="T40" fmla="*/ 54 w 171"/>
                <a:gd name="T41" fmla="*/ 77 h 180"/>
                <a:gd name="T42" fmla="*/ 84 w 171"/>
                <a:gd name="T43" fmla="*/ 55 h 180"/>
                <a:gd name="T44" fmla="*/ 79 w 171"/>
                <a:gd name="T45" fmla="*/ 2 h 180"/>
                <a:gd name="T46" fmla="*/ 96 w 171"/>
                <a:gd name="T47" fmla="*/ 10 h 180"/>
                <a:gd name="T48" fmla="*/ 98 w 171"/>
                <a:gd name="T49" fmla="*/ 16 h 180"/>
                <a:gd name="T50" fmla="*/ 98 w 171"/>
                <a:gd name="T51" fmla="*/ 19 h 180"/>
                <a:gd name="T52" fmla="*/ 104 w 171"/>
                <a:gd name="T53" fmla="*/ 27 h 180"/>
                <a:gd name="T54" fmla="*/ 92 w 171"/>
                <a:gd name="T55" fmla="*/ 25 h 180"/>
                <a:gd name="T56" fmla="*/ 81 w 171"/>
                <a:gd name="T57" fmla="*/ 30 h 180"/>
                <a:gd name="T58" fmla="*/ 81 w 171"/>
                <a:gd name="T59" fmla="*/ 43 h 180"/>
                <a:gd name="T60" fmla="*/ 103 w 171"/>
                <a:gd name="T61" fmla="*/ 70 h 180"/>
                <a:gd name="T62" fmla="*/ 137 w 171"/>
                <a:gd name="T63" fmla="*/ 92 h 180"/>
                <a:gd name="T64" fmla="*/ 156 w 171"/>
                <a:gd name="T65" fmla="*/ 110 h 180"/>
                <a:gd name="T66" fmla="*/ 166 w 171"/>
                <a:gd name="T67" fmla="*/ 125 h 180"/>
                <a:gd name="T68" fmla="*/ 147 w 171"/>
                <a:gd name="T69" fmla="*/ 118 h 180"/>
                <a:gd name="T70" fmla="*/ 152 w 171"/>
                <a:gd name="T71" fmla="*/ 142 h 180"/>
                <a:gd name="T72" fmla="*/ 136 w 171"/>
                <a:gd name="T73" fmla="*/ 159 h 180"/>
                <a:gd name="T74" fmla="*/ 136 w 171"/>
                <a:gd name="T75" fmla="*/ 145 h 180"/>
                <a:gd name="T76" fmla="*/ 126 w 171"/>
                <a:gd name="T77" fmla="*/ 123 h 180"/>
                <a:gd name="T78" fmla="*/ 115 w 171"/>
                <a:gd name="T79" fmla="*/ 114 h 180"/>
                <a:gd name="T80" fmla="*/ 107 w 171"/>
                <a:gd name="T81" fmla="*/ 110 h 180"/>
                <a:gd name="T82" fmla="*/ 93 w 171"/>
                <a:gd name="T83" fmla="*/ 103 h 180"/>
                <a:gd name="T84" fmla="*/ 66 w 171"/>
                <a:gd name="T85" fmla="*/ 82 h 180"/>
                <a:gd name="T86" fmla="*/ 59 w 171"/>
                <a:gd name="T87" fmla="*/ 76 h 180"/>
                <a:gd name="T88" fmla="*/ 52 w 171"/>
                <a:gd name="T89" fmla="*/ 63 h 180"/>
                <a:gd name="T90" fmla="*/ 24 w 171"/>
                <a:gd name="T91" fmla="*/ 52 h 180"/>
                <a:gd name="T92" fmla="*/ 14 w 171"/>
                <a:gd name="T93" fmla="*/ 54 h 180"/>
                <a:gd name="T94" fmla="*/ 3 w 171"/>
                <a:gd name="T95" fmla="*/ 47 h 180"/>
                <a:gd name="T96" fmla="*/ 3 w 171"/>
                <a:gd name="T97" fmla="*/ 40 h 180"/>
                <a:gd name="T98" fmla="*/ 3 w 171"/>
                <a:gd name="T99" fmla="*/ 35 h 180"/>
                <a:gd name="T100" fmla="*/ 3 w 171"/>
                <a:gd name="T101" fmla="*/ 25 h 180"/>
                <a:gd name="T102" fmla="*/ 11 w 171"/>
                <a:gd name="T103" fmla="*/ 21 h 180"/>
                <a:gd name="T104" fmla="*/ 21 w 171"/>
                <a:gd name="T105" fmla="*/ 14 h 180"/>
                <a:gd name="T106" fmla="*/ 29 w 171"/>
                <a:gd name="T107" fmla="*/ 18 h 180"/>
                <a:gd name="T108" fmla="*/ 33 w 171"/>
                <a:gd name="T109" fmla="*/ 19 h 180"/>
                <a:gd name="T110" fmla="*/ 40 w 171"/>
                <a:gd name="T111" fmla="*/ 11 h 180"/>
                <a:gd name="T112" fmla="*/ 49 w 171"/>
                <a:gd name="T113" fmla="*/ 14 h 180"/>
                <a:gd name="T114" fmla="*/ 49 w 171"/>
                <a:gd name="T115" fmla="*/ 8 h 180"/>
                <a:gd name="T116" fmla="*/ 55 w 171"/>
                <a:gd name="T117" fmla="*/ 3 h 180"/>
                <a:gd name="T118" fmla="*/ 65 w 171"/>
                <a:gd name="T119" fmla="*/ 2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1" h="180">
                  <a:moveTo>
                    <a:pt x="76" y="177"/>
                  </a:move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6" y="178"/>
                  </a:lnTo>
                  <a:lnTo>
                    <a:pt x="76" y="177"/>
                  </a:lnTo>
                  <a:lnTo>
                    <a:pt x="76" y="177"/>
                  </a:lnTo>
                  <a:close/>
                  <a:moveTo>
                    <a:pt x="130" y="153"/>
                  </a:moveTo>
                  <a:lnTo>
                    <a:pt x="130" y="153"/>
                  </a:lnTo>
                  <a:lnTo>
                    <a:pt x="130" y="155"/>
                  </a:lnTo>
                  <a:lnTo>
                    <a:pt x="128" y="156"/>
                  </a:lnTo>
                  <a:lnTo>
                    <a:pt x="128" y="156"/>
                  </a:lnTo>
                  <a:lnTo>
                    <a:pt x="123" y="161"/>
                  </a:lnTo>
                  <a:lnTo>
                    <a:pt x="123" y="162"/>
                  </a:lnTo>
                  <a:lnTo>
                    <a:pt x="123" y="164"/>
                  </a:lnTo>
                  <a:lnTo>
                    <a:pt x="123" y="164"/>
                  </a:lnTo>
                  <a:lnTo>
                    <a:pt x="123" y="166"/>
                  </a:lnTo>
                  <a:lnTo>
                    <a:pt x="122" y="167"/>
                  </a:lnTo>
                  <a:lnTo>
                    <a:pt x="122" y="169"/>
                  </a:lnTo>
                  <a:lnTo>
                    <a:pt x="122" y="169"/>
                  </a:lnTo>
                  <a:lnTo>
                    <a:pt x="123" y="169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2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2" y="177"/>
                  </a:lnTo>
                  <a:lnTo>
                    <a:pt x="122" y="178"/>
                  </a:lnTo>
                  <a:lnTo>
                    <a:pt x="122" y="178"/>
                  </a:lnTo>
                  <a:lnTo>
                    <a:pt x="122" y="180"/>
                  </a:lnTo>
                  <a:lnTo>
                    <a:pt x="120" y="180"/>
                  </a:lnTo>
                  <a:lnTo>
                    <a:pt x="119" y="180"/>
                  </a:lnTo>
                  <a:lnTo>
                    <a:pt x="117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8"/>
                  </a:lnTo>
                  <a:lnTo>
                    <a:pt x="112" y="175"/>
                  </a:lnTo>
                  <a:lnTo>
                    <a:pt x="111" y="174"/>
                  </a:lnTo>
                  <a:lnTo>
                    <a:pt x="107" y="174"/>
                  </a:lnTo>
                  <a:lnTo>
                    <a:pt x="106" y="172"/>
                  </a:lnTo>
                  <a:lnTo>
                    <a:pt x="104" y="174"/>
                  </a:lnTo>
                  <a:lnTo>
                    <a:pt x="103" y="172"/>
                  </a:lnTo>
                  <a:lnTo>
                    <a:pt x="100" y="170"/>
                  </a:lnTo>
                  <a:lnTo>
                    <a:pt x="96" y="169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2" y="166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89" y="166"/>
                  </a:lnTo>
                  <a:lnTo>
                    <a:pt x="87" y="166"/>
                  </a:lnTo>
                  <a:lnTo>
                    <a:pt x="87" y="164"/>
                  </a:lnTo>
                  <a:lnTo>
                    <a:pt x="85" y="164"/>
                  </a:lnTo>
                  <a:lnTo>
                    <a:pt x="84" y="161"/>
                  </a:lnTo>
                  <a:lnTo>
                    <a:pt x="84" y="161"/>
                  </a:lnTo>
                  <a:lnTo>
                    <a:pt x="84" y="159"/>
                  </a:lnTo>
                  <a:lnTo>
                    <a:pt x="85" y="158"/>
                  </a:lnTo>
                  <a:lnTo>
                    <a:pt x="85" y="156"/>
                  </a:lnTo>
                  <a:lnTo>
                    <a:pt x="87" y="156"/>
                  </a:lnTo>
                  <a:lnTo>
                    <a:pt x="87" y="156"/>
                  </a:lnTo>
                  <a:lnTo>
                    <a:pt x="89" y="155"/>
                  </a:lnTo>
                  <a:lnTo>
                    <a:pt x="90" y="156"/>
                  </a:lnTo>
                  <a:lnTo>
                    <a:pt x="90" y="158"/>
                  </a:lnTo>
                  <a:lnTo>
                    <a:pt x="92" y="158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93" y="155"/>
                  </a:lnTo>
                  <a:lnTo>
                    <a:pt x="96" y="155"/>
                  </a:lnTo>
                  <a:lnTo>
                    <a:pt x="96" y="155"/>
                  </a:lnTo>
                  <a:lnTo>
                    <a:pt x="96" y="156"/>
                  </a:lnTo>
                  <a:lnTo>
                    <a:pt x="98" y="156"/>
                  </a:lnTo>
                  <a:lnTo>
                    <a:pt x="98" y="156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3" y="158"/>
                  </a:lnTo>
                  <a:lnTo>
                    <a:pt x="106" y="158"/>
                  </a:lnTo>
                  <a:lnTo>
                    <a:pt x="107" y="158"/>
                  </a:lnTo>
                  <a:lnTo>
                    <a:pt x="111" y="158"/>
                  </a:lnTo>
                  <a:lnTo>
                    <a:pt x="112" y="158"/>
                  </a:lnTo>
                  <a:lnTo>
                    <a:pt x="114" y="158"/>
                  </a:lnTo>
                  <a:lnTo>
                    <a:pt x="115" y="156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5"/>
                  </a:lnTo>
                  <a:lnTo>
                    <a:pt x="120" y="155"/>
                  </a:lnTo>
                  <a:lnTo>
                    <a:pt x="122" y="155"/>
                  </a:lnTo>
                  <a:lnTo>
                    <a:pt x="123" y="155"/>
                  </a:lnTo>
                  <a:lnTo>
                    <a:pt x="123" y="155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8" y="153"/>
                  </a:lnTo>
                  <a:lnTo>
                    <a:pt x="130" y="153"/>
                  </a:lnTo>
                  <a:close/>
                  <a:moveTo>
                    <a:pt x="25" y="139"/>
                  </a:moveTo>
                  <a:lnTo>
                    <a:pt x="25" y="139"/>
                  </a:lnTo>
                  <a:lnTo>
                    <a:pt x="27" y="140"/>
                  </a:lnTo>
                  <a:lnTo>
                    <a:pt x="25" y="142"/>
                  </a:lnTo>
                  <a:lnTo>
                    <a:pt x="24" y="140"/>
                  </a:lnTo>
                  <a:lnTo>
                    <a:pt x="24" y="139"/>
                  </a:lnTo>
                  <a:lnTo>
                    <a:pt x="25" y="139"/>
                  </a:lnTo>
                  <a:close/>
                  <a:moveTo>
                    <a:pt x="104" y="110"/>
                  </a:move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0"/>
                  </a:lnTo>
                  <a:close/>
                  <a:moveTo>
                    <a:pt x="24" y="106"/>
                  </a:moveTo>
                  <a:lnTo>
                    <a:pt x="24" y="106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4" y="106"/>
                  </a:lnTo>
                  <a:lnTo>
                    <a:pt x="24" y="106"/>
                  </a:lnTo>
                  <a:close/>
                  <a:moveTo>
                    <a:pt x="37" y="103"/>
                  </a:moveTo>
                  <a:lnTo>
                    <a:pt x="38" y="104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1" y="109"/>
                  </a:lnTo>
                  <a:lnTo>
                    <a:pt x="43" y="109"/>
                  </a:lnTo>
                  <a:lnTo>
                    <a:pt x="43" y="109"/>
                  </a:lnTo>
                  <a:lnTo>
                    <a:pt x="44" y="110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3" y="120"/>
                  </a:lnTo>
                  <a:lnTo>
                    <a:pt x="43" y="122"/>
                  </a:lnTo>
                  <a:lnTo>
                    <a:pt x="44" y="123"/>
                  </a:lnTo>
                  <a:lnTo>
                    <a:pt x="44" y="125"/>
                  </a:lnTo>
                  <a:lnTo>
                    <a:pt x="44" y="126"/>
                  </a:lnTo>
                  <a:lnTo>
                    <a:pt x="43" y="136"/>
                  </a:lnTo>
                  <a:lnTo>
                    <a:pt x="43" y="137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0" y="139"/>
                  </a:lnTo>
                  <a:lnTo>
                    <a:pt x="38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5" y="140"/>
                  </a:lnTo>
                  <a:lnTo>
                    <a:pt x="33" y="142"/>
                  </a:lnTo>
                  <a:lnTo>
                    <a:pt x="32" y="142"/>
                  </a:lnTo>
                  <a:lnTo>
                    <a:pt x="30" y="142"/>
                  </a:lnTo>
                  <a:lnTo>
                    <a:pt x="30" y="142"/>
                  </a:lnTo>
                  <a:lnTo>
                    <a:pt x="29" y="142"/>
                  </a:lnTo>
                  <a:lnTo>
                    <a:pt x="29" y="142"/>
                  </a:lnTo>
                  <a:lnTo>
                    <a:pt x="27" y="140"/>
                  </a:lnTo>
                  <a:lnTo>
                    <a:pt x="27" y="139"/>
                  </a:lnTo>
                  <a:lnTo>
                    <a:pt x="25" y="137"/>
                  </a:lnTo>
                  <a:lnTo>
                    <a:pt x="25" y="136"/>
                  </a:lnTo>
                  <a:lnTo>
                    <a:pt x="25" y="133"/>
                  </a:lnTo>
                  <a:lnTo>
                    <a:pt x="25" y="133"/>
                  </a:lnTo>
                  <a:lnTo>
                    <a:pt x="25" y="131"/>
                  </a:lnTo>
                  <a:lnTo>
                    <a:pt x="25" y="129"/>
                  </a:lnTo>
                  <a:lnTo>
                    <a:pt x="25" y="129"/>
                  </a:lnTo>
                  <a:lnTo>
                    <a:pt x="25" y="128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7" y="126"/>
                  </a:lnTo>
                  <a:lnTo>
                    <a:pt x="27" y="126"/>
                  </a:lnTo>
                  <a:lnTo>
                    <a:pt x="25" y="126"/>
                  </a:lnTo>
                  <a:lnTo>
                    <a:pt x="25" y="125"/>
                  </a:lnTo>
                  <a:lnTo>
                    <a:pt x="25" y="123"/>
                  </a:lnTo>
                  <a:lnTo>
                    <a:pt x="25" y="123"/>
                  </a:lnTo>
                  <a:lnTo>
                    <a:pt x="25" y="122"/>
                  </a:lnTo>
                  <a:lnTo>
                    <a:pt x="25" y="120"/>
                  </a:lnTo>
                  <a:lnTo>
                    <a:pt x="25" y="118"/>
                  </a:lnTo>
                  <a:lnTo>
                    <a:pt x="25" y="117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0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5" y="110"/>
                  </a:lnTo>
                  <a:lnTo>
                    <a:pt x="27" y="110"/>
                  </a:lnTo>
                  <a:lnTo>
                    <a:pt x="30" y="109"/>
                  </a:lnTo>
                  <a:lnTo>
                    <a:pt x="32" y="107"/>
                  </a:lnTo>
                  <a:lnTo>
                    <a:pt x="33" y="106"/>
                  </a:lnTo>
                  <a:lnTo>
                    <a:pt x="35" y="104"/>
                  </a:lnTo>
                  <a:lnTo>
                    <a:pt x="37" y="104"/>
                  </a:lnTo>
                  <a:lnTo>
                    <a:pt x="37" y="103"/>
                  </a:lnTo>
                  <a:lnTo>
                    <a:pt x="37" y="103"/>
                  </a:lnTo>
                  <a:close/>
                  <a:moveTo>
                    <a:pt x="54" y="74"/>
                  </a:moveTo>
                  <a:lnTo>
                    <a:pt x="54" y="76"/>
                  </a:lnTo>
                  <a:lnTo>
                    <a:pt x="54" y="76"/>
                  </a:lnTo>
                  <a:lnTo>
                    <a:pt x="54" y="76"/>
                  </a:lnTo>
                  <a:lnTo>
                    <a:pt x="54" y="77"/>
                  </a:lnTo>
                  <a:lnTo>
                    <a:pt x="54" y="77"/>
                  </a:lnTo>
                  <a:lnTo>
                    <a:pt x="51" y="77"/>
                  </a:lnTo>
                  <a:lnTo>
                    <a:pt x="51" y="77"/>
                  </a:lnTo>
                  <a:lnTo>
                    <a:pt x="49" y="76"/>
                  </a:lnTo>
                  <a:lnTo>
                    <a:pt x="51" y="76"/>
                  </a:lnTo>
                  <a:lnTo>
                    <a:pt x="52" y="76"/>
                  </a:lnTo>
                  <a:lnTo>
                    <a:pt x="52" y="76"/>
                  </a:lnTo>
                  <a:lnTo>
                    <a:pt x="54" y="76"/>
                  </a:lnTo>
                  <a:lnTo>
                    <a:pt x="54" y="74"/>
                  </a:lnTo>
                  <a:close/>
                  <a:moveTo>
                    <a:pt x="84" y="55"/>
                  </a:moveTo>
                  <a:lnTo>
                    <a:pt x="84" y="55"/>
                  </a:lnTo>
                  <a:lnTo>
                    <a:pt x="82" y="57"/>
                  </a:lnTo>
                  <a:lnTo>
                    <a:pt x="84" y="57"/>
                  </a:lnTo>
                  <a:lnTo>
                    <a:pt x="84" y="57"/>
                  </a:lnTo>
                  <a:lnTo>
                    <a:pt x="85" y="55"/>
                  </a:lnTo>
                  <a:lnTo>
                    <a:pt x="84" y="55"/>
                  </a:lnTo>
                  <a:close/>
                  <a:moveTo>
                    <a:pt x="79" y="0"/>
                  </a:moveTo>
                  <a:lnTo>
                    <a:pt x="81" y="0"/>
                  </a:lnTo>
                  <a:lnTo>
                    <a:pt x="81" y="0"/>
                  </a:lnTo>
                  <a:lnTo>
                    <a:pt x="79" y="0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7"/>
                  </a:lnTo>
                  <a:lnTo>
                    <a:pt x="84" y="7"/>
                  </a:lnTo>
                  <a:lnTo>
                    <a:pt x="85" y="8"/>
                  </a:lnTo>
                  <a:lnTo>
                    <a:pt x="87" y="8"/>
                  </a:lnTo>
                  <a:lnTo>
                    <a:pt x="89" y="8"/>
                  </a:lnTo>
                  <a:lnTo>
                    <a:pt x="95" y="10"/>
                  </a:lnTo>
                  <a:lnTo>
                    <a:pt x="96" y="10"/>
                  </a:lnTo>
                  <a:lnTo>
                    <a:pt x="98" y="10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0" y="11"/>
                  </a:lnTo>
                  <a:lnTo>
                    <a:pt x="98" y="13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100" y="16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8"/>
                  </a:lnTo>
                  <a:lnTo>
                    <a:pt x="100" y="18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100" y="19"/>
                  </a:lnTo>
                  <a:lnTo>
                    <a:pt x="100" y="19"/>
                  </a:lnTo>
                  <a:lnTo>
                    <a:pt x="101" y="21"/>
                  </a:lnTo>
                  <a:lnTo>
                    <a:pt x="100" y="22"/>
                  </a:lnTo>
                  <a:lnTo>
                    <a:pt x="100" y="22"/>
                  </a:lnTo>
                  <a:lnTo>
                    <a:pt x="101" y="24"/>
                  </a:lnTo>
                  <a:lnTo>
                    <a:pt x="103" y="24"/>
                  </a:lnTo>
                  <a:lnTo>
                    <a:pt x="104" y="25"/>
                  </a:lnTo>
                  <a:lnTo>
                    <a:pt x="104" y="27"/>
                  </a:lnTo>
                  <a:lnTo>
                    <a:pt x="104" y="27"/>
                  </a:lnTo>
                  <a:lnTo>
                    <a:pt x="103" y="27"/>
                  </a:lnTo>
                  <a:lnTo>
                    <a:pt x="103" y="27"/>
                  </a:lnTo>
                  <a:lnTo>
                    <a:pt x="103" y="25"/>
                  </a:lnTo>
                  <a:lnTo>
                    <a:pt x="101" y="24"/>
                  </a:lnTo>
                  <a:lnTo>
                    <a:pt x="100" y="24"/>
                  </a:lnTo>
                  <a:lnTo>
                    <a:pt x="98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5"/>
                  </a:lnTo>
                  <a:lnTo>
                    <a:pt x="92" y="25"/>
                  </a:lnTo>
                  <a:lnTo>
                    <a:pt x="90" y="27"/>
                  </a:lnTo>
                  <a:lnTo>
                    <a:pt x="89" y="27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4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2" y="29"/>
                  </a:lnTo>
                  <a:lnTo>
                    <a:pt x="81" y="29"/>
                  </a:lnTo>
                  <a:lnTo>
                    <a:pt x="81" y="30"/>
                  </a:lnTo>
                  <a:lnTo>
                    <a:pt x="81" y="33"/>
                  </a:lnTo>
                  <a:lnTo>
                    <a:pt x="81" y="33"/>
                  </a:lnTo>
                  <a:lnTo>
                    <a:pt x="82" y="36"/>
                  </a:lnTo>
                  <a:lnTo>
                    <a:pt x="85" y="38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2" y="41"/>
                  </a:lnTo>
                  <a:lnTo>
                    <a:pt x="82" y="40"/>
                  </a:lnTo>
                  <a:lnTo>
                    <a:pt x="81" y="40"/>
                  </a:lnTo>
                  <a:lnTo>
                    <a:pt x="81" y="43"/>
                  </a:lnTo>
                  <a:lnTo>
                    <a:pt x="82" y="47"/>
                  </a:lnTo>
                  <a:lnTo>
                    <a:pt x="82" y="51"/>
                  </a:lnTo>
                  <a:lnTo>
                    <a:pt x="84" y="52"/>
                  </a:lnTo>
                  <a:lnTo>
                    <a:pt x="87" y="55"/>
                  </a:lnTo>
                  <a:lnTo>
                    <a:pt x="90" y="57"/>
                  </a:lnTo>
                  <a:lnTo>
                    <a:pt x="96" y="60"/>
                  </a:lnTo>
                  <a:lnTo>
                    <a:pt x="100" y="62"/>
                  </a:lnTo>
                  <a:lnTo>
                    <a:pt x="100" y="63"/>
                  </a:lnTo>
                  <a:lnTo>
                    <a:pt x="101" y="66"/>
                  </a:lnTo>
                  <a:lnTo>
                    <a:pt x="103" y="70"/>
                  </a:lnTo>
                  <a:lnTo>
                    <a:pt x="104" y="76"/>
                  </a:lnTo>
                  <a:lnTo>
                    <a:pt x="106" y="77"/>
                  </a:lnTo>
                  <a:lnTo>
                    <a:pt x="109" y="81"/>
                  </a:lnTo>
                  <a:lnTo>
                    <a:pt x="114" y="85"/>
                  </a:lnTo>
                  <a:lnTo>
                    <a:pt x="119" y="88"/>
                  </a:lnTo>
                  <a:lnTo>
                    <a:pt x="123" y="92"/>
                  </a:lnTo>
                  <a:lnTo>
                    <a:pt x="126" y="92"/>
                  </a:lnTo>
                  <a:lnTo>
                    <a:pt x="134" y="92"/>
                  </a:lnTo>
                  <a:lnTo>
                    <a:pt x="136" y="92"/>
                  </a:lnTo>
                  <a:lnTo>
                    <a:pt x="137" y="92"/>
                  </a:lnTo>
                  <a:lnTo>
                    <a:pt x="137" y="93"/>
                  </a:lnTo>
                  <a:lnTo>
                    <a:pt x="137" y="95"/>
                  </a:lnTo>
                  <a:lnTo>
                    <a:pt x="136" y="95"/>
                  </a:lnTo>
                  <a:lnTo>
                    <a:pt x="134" y="96"/>
                  </a:lnTo>
                  <a:lnTo>
                    <a:pt x="134" y="98"/>
                  </a:lnTo>
                  <a:lnTo>
                    <a:pt x="136" y="99"/>
                  </a:lnTo>
                  <a:lnTo>
                    <a:pt x="144" y="103"/>
                  </a:lnTo>
                  <a:lnTo>
                    <a:pt x="152" y="106"/>
                  </a:lnTo>
                  <a:lnTo>
                    <a:pt x="153" y="107"/>
                  </a:lnTo>
                  <a:lnTo>
                    <a:pt x="156" y="110"/>
                  </a:lnTo>
                  <a:lnTo>
                    <a:pt x="163" y="114"/>
                  </a:lnTo>
                  <a:lnTo>
                    <a:pt x="164" y="115"/>
                  </a:lnTo>
                  <a:lnTo>
                    <a:pt x="169" y="118"/>
                  </a:lnTo>
                  <a:lnTo>
                    <a:pt x="171" y="120"/>
                  </a:lnTo>
                  <a:lnTo>
                    <a:pt x="171" y="123"/>
                  </a:lnTo>
                  <a:lnTo>
                    <a:pt x="171" y="125"/>
                  </a:lnTo>
                  <a:lnTo>
                    <a:pt x="169" y="126"/>
                  </a:lnTo>
                  <a:lnTo>
                    <a:pt x="169" y="128"/>
                  </a:lnTo>
                  <a:lnTo>
                    <a:pt x="167" y="126"/>
                  </a:lnTo>
                  <a:lnTo>
                    <a:pt x="166" y="125"/>
                  </a:lnTo>
                  <a:lnTo>
                    <a:pt x="163" y="120"/>
                  </a:lnTo>
                  <a:lnTo>
                    <a:pt x="156" y="118"/>
                  </a:lnTo>
                  <a:lnTo>
                    <a:pt x="155" y="118"/>
                  </a:lnTo>
                  <a:lnTo>
                    <a:pt x="153" y="117"/>
                  </a:lnTo>
                  <a:lnTo>
                    <a:pt x="153" y="117"/>
                  </a:lnTo>
                  <a:lnTo>
                    <a:pt x="153" y="115"/>
                  </a:lnTo>
                  <a:lnTo>
                    <a:pt x="152" y="115"/>
                  </a:lnTo>
                  <a:lnTo>
                    <a:pt x="150" y="115"/>
                  </a:lnTo>
                  <a:lnTo>
                    <a:pt x="148" y="117"/>
                  </a:lnTo>
                  <a:lnTo>
                    <a:pt x="147" y="118"/>
                  </a:lnTo>
                  <a:lnTo>
                    <a:pt x="145" y="122"/>
                  </a:lnTo>
                  <a:lnTo>
                    <a:pt x="142" y="126"/>
                  </a:lnTo>
                  <a:lnTo>
                    <a:pt x="142" y="128"/>
                  </a:lnTo>
                  <a:lnTo>
                    <a:pt x="144" y="131"/>
                  </a:lnTo>
                  <a:lnTo>
                    <a:pt x="147" y="131"/>
                  </a:lnTo>
                  <a:lnTo>
                    <a:pt x="150" y="133"/>
                  </a:lnTo>
                  <a:lnTo>
                    <a:pt x="152" y="134"/>
                  </a:lnTo>
                  <a:lnTo>
                    <a:pt x="152" y="139"/>
                  </a:lnTo>
                  <a:lnTo>
                    <a:pt x="152" y="140"/>
                  </a:lnTo>
                  <a:lnTo>
                    <a:pt x="152" y="142"/>
                  </a:lnTo>
                  <a:lnTo>
                    <a:pt x="148" y="142"/>
                  </a:lnTo>
                  <a:lnTo>
                    <a:pt x="145" y="144"/>
                  </a:lnTo>
                  <a:lnTo>
                    <a:pt x="144" y="145"/>
                  </a:lnTo>
                  <a:lnTo>
                    <a:pt x="144" y="145"/>
                  </a:lnTo>
                  <a:lnTo>
                    <a:pt x="144" y="150"/>
                  </a:lnTo>
                  <a:lnTo>
                    <a:pt x="142" y="151"/>
                  </a:lnTo>
                  <a:lnTo>
                    <a:pt x="139" y="153"/>
                  </a:lnTo>
                  <a:lnTo>
                    <a:pt x="137" y="156"/>
                  </a:lnTo>
                  <a:lnTo>
                    <a:pt x="136" y="158"/>
                  </a:lnTo>
                  <a:lnTo>
                    <a:pt x="136" y="159"/>
                  </a:lnTo>
                  <a:lnTo>
                    <a:pt x="131" y="159"/>
                  </a:lnTo>
                  <a:lnTo>
                    <a:pt x="130" y="158"/>
                  </a:lnTo>
                  <a:lnTo>
                    <a:pt x="130" y="155"/>
                  </a:lnTo>
                  <a:lnTo>
                    <a:pt x="131" y="153"/>
                  </a:lnTo>
                  <a:lnTo>
                    <a:pt x="133" y="153"/>
                  </a:lnTo>
                  <a:lnTo>
                    <a:pt x="134" y="150"/>
                  </a:lnTo>
                  <a:lnTo>
                    <a:pt x="133" y="148"/>
                  </a:lnTo>
                  <a:lnTo>
                    <a:pt x="134" y="147"/>
                  </a:lnTo>
                  <a:lnTo>
                    <a:pt x="134" y="145"/>
                  </a:lnTo>
                  <a:lnTo>
                    <a:pt x="136" y="145"/>
                  </a:lnTo>
                  <a:lnTo>
                    <a:pt x="137" y="145"/>
                  </a:lnTo>
                  <a:lnTo>
                    <a:pt x="137" y="142"/>
                  </a:lnTo>
                  <a:lnTo>
                    <a:pt x="136" y="140"/>
                  </a:lnTo>
                  <a:lnTo>
                    <a:pt x="136" y="139"/>
                  </a:lnTo>
                  <a:lnTo>
                    <a:pt x="136" y="136"/>
                  </a:lnTo>
                  <a:lnTo>
                    <a:pt x="133" y="131"/>
                  </a:lnTo>
                  <a:lnTo>
                    <a:pt x="131" y="126"/>
                  </a:lnTo>
                  <a:lnTo>
                    <a:pt x="131" y="125"/>
                  </a:lnTo>
                  <a:lnTo>
                    <a:pt x="130" y="123"/>
                  </a:lnTo>
                  <a:lnTo>
                    <a:pt x="126" y="123"/>
                  </a:lnTo>
                  <a:lnTo>
                    <a:pt x="125" y="123"/>
                  </a:lnTo>
                  <a:lnTo>
                    <a:pt x="120" y="120"/>
                  </a:lnTo>
                  <a:lnTo>
                    <a:pt x="120" y="120"/>
                  </a:lnTo>
                  <a:lnTo>
                    <a:pt x="120" y="118"/>
                  </a:lnTo>
                  <a:lnTo>
                    <a:pt x="120" y="118"/>
                  </a:lnTo>
                  <a:lnTo>
                    <a:pt x="120" y="117"/>
                  </a:lnTo>
                  <a:lnTo>
                    <a:pt x="119" y="115"/>
                  </a:lnTo>
                  <a:lnTo>
                    <a:pt x="119" y="114"/>
                  </a:lnTo>
                  <a:lnTo>
                    <a:pt x="117" y="112"/>
                  </a:lnTo>
                  <a:lnTo>
                    <a:pt x="115" y="114"/>
                  </a:lnTo>
                  <a:lnTo>
                    <a:pt x="114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1" y="114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11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4" y="104"/>
                  </a:lnTo>
                  <a:lnTo>
                    <a:pt x="103" y="103"/>
                  </a:lnTo>
                  <a:lnTo>
                    <a:pt x="101" y="103"/>
                  </a:lnTo>
                  <a:lnTo>
                    <a:pt x="100" y="103"/>
                  </a:lnTo>
                  <a:lnTo>
                    <a:pt x="96" y="103"/>
                  </a:lnTo>
                  <a:lnTo>
                    <a:pt x="95" y="103"/>
                  </a:lnTo>
                  <a:lnTo>
                    <a:pt x="95" y="103"/>
                  </a:lnTo>
                  <a:lnTo>
                    <a:pt x="93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0" y="99"/>
                  </a:lnTo>
                  <a:lnTo>
                    <a:pt x="87" y="99"/>
                  </a:lnTo>
                  <a:lnTo>
                    <a:pt x="81" y="93"/>
                  </a:lnTo>
                  <a:lnTo>
                    <a:pt x="78" y="92"/>
                  </a:lnTo>
                  <a:lnTo>
                    <a:pt x="74" y="88"/>
                  </a:lnTo>
                  <a:lnTo>
                    <a:pt x="71" y="85"/>
                  </a:lnTo>
                  <a:lnTo>
                    <a:pt x="70" y="84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1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59" y="76"/>
                  </a:lnTo>
                  <a:lnTo>
                    <a:pt x="59" y="74"/>
                  </a:lnTo>
                  <a:lnTo>
                    <a:pt x="59" y="74"/>
                  </a:lnTo>
                  <a:lnTo>
                    <a:pt x="57" y="73"/>
                  </a:lnTo>
                  <a:lnTo>
                    <a:pt x="57" y="73"/>
                  </a:lnTo>
                  <a:lnTo>
                    <a:pt x="55" y="73"/>
                  </a:lnTo>
                  <a:lnTo>
                    <a:pt x="55" y="71"/>
                  </a:lnTo>
                  <a:lnTo>
                    <a:pt x="55" y="70"/>
                  </a:lnTo>
                  <a:lnTo>
                    <a:pt x="55" y="70"/>
                  </a:lnTo>
                  <a:lnTo>
                    <a:pt x="55" y="66"/>
                  </a:lnTo>
                  <a:lnTo>
                    <a:pt x="52" y="63"/>
                  </a:lnTo>
                  <a:lnTo>
                    <a:pt x="52" y="57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4" y="54"/>
                  </a:lnTo>
                  <a:lnTo>
                    <a:pt x="38" y="49"/>
                  </a:lnTo>
                  <a:lnTo>
                    <a:pt x="37" y="49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7" y="49"/>
                  </a:lnTo>
                  <a:lnTo>
                    <a:pt x="24" y="52"/>
                  </a:lnTo>
                  <a:lnTo>
                    <a:pt x="21" y="57"/>
                  </a:lnTo>
                  <a:lnTo>
                    <a:pt x="19" y="57"/>
                  </a:lnTo>
                  <a:lnTo>
                    <a:pt x="16" y="59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1" y="57"/>
                  </a:lnTo>
                  <a:lnTo>
                    <a:pt x="13" y="57"/>
                  </a:lnTo>
                  <a:lnTo>
                    <a:pt x="13" y="55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3" y="52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7" y="52"/>
                  </a:lnTo>
                  <a:lnTo>
                    <a:pt x="5" y="51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6"/>
                  </a:lnTo>
                  <a:lnTo>
                    <a:pt x="3" y="44"/>
                  </a:lnTo>
                  <a:lnTo>
                    <a:pt x="3" y="44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5" y="40"/>
                  </a:lnTo>
                  <a:lnTo>
                    <a:pt x="3" y="40"/>
                  </a:lnTo>
                  <a:lnTo>
                    <a:pt x="3" y="40"/>
                  </a:lnTo>
                  <a:lnTo>
                    <a:pt x="2" y="40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2" y="35"/>
                  </a:lnTo>
                  <a:lnTo>
                    <a:pt x="3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10" y="21"/>
                  </a:lnTo>
                  <a:lnTo>
                    <a:pt x="11" y="21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9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5" y="19"/>
                  </a:lnTo>
                  <a:lnTo>
                    <a:pt x="35" y="18"/>
                  </a:lnTo>
                  <a:lnTo>
                    <a:pt x="37" y="16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8" y="11"/>
                  </a:lnTo>
                  <a:lnTo>
                    <a:pt x="38" y="10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3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3"/>
                  </a:lnTo>
                  <a:lnTo>
                    <a:pt x="49" y="14"/>
                  </a:lnTo>
                  <a:lnTo>
                    <a:pt x="49" y="16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49" y="13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0"/>
                  </a:lnTo>
                  <a:lnTo>
                    <a:pt x="49" y="8"/>
                  </a:lnTo>
                  <a:lnTo>
                    <a:pt x="51" y="8"/>
                  </a:lnTo>
                  <a:lnTo>
                    <a:pt x="51" y="8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4" y="7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5"/>
                  </a:lnTo>
                  <a:lnTo>
                    <a:pt x="60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3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70" y="2"/>
                  </a:lnTo>
                  <a:lnTo>
                    <a:pt x="70" y="2"/>
                  </a:lnTo>
                  <a:lnTo>
                    <a:pt x="71" y="2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7" name="Freeform 244">
              <a:extLst>
                <a:ext uri="{FF2B5EF4-FFF2-40B4-BE49-F238E27FC236}">
                  <a16:creationId xmlns:a16="http://schemas.microsoft.com/office/drawing/2014/main" id="{48F2CE9C-052F-48D3-AD99-9B3D7D7E5128}"/>
                </a:ext>
              </a:extLst>
            </p:cNvPr>
            <p:cNvSpPr>
              <a:spLocks/>
            </p:cNvSpPr>
            <p:nvPr/>
          </p:nvSpPr>
          <p:spPr bwMode="auto">
            <a:xfrm>
              <a:off x="5073020" y="2201608"/>
              <a:ext cx="311875" cy="144242"/>
            </a:xfrm>
            <a:custGeom>
              <a:avLst/>
              <a:gdLst>
                <a:gd name="T0" fmla="*/ 130 w 160"/>
                <a:gd name="T1" fmla="*/ 8 h 74"/>
                <a:gd name="T2" fmla="*/ 144 w 160"/>
                <a:gd name="T3" fmla="*/ 3 h 74"/>
                <a:gd name="T4" fmla="*/ 139 w 160"/>
                <a:gd name="T5" fmla="*/ 13 h 74"/>
                <a:gd name="T6" fmla="*/ 141 w 160"/>
                <a:gd name="T7" fmla="*/ 19 h 74"/>
                <a:gd name="T8" fmla="*/ 149 w 160"/>
                <a:gd name="T9" fmla="*/ 21 h 74"/>
                <a:gd name="T10" fmla="*/ 156 w 160"/>
                <a:gd name="T11" fmla="*/ 24 h 74"/>
                <a:gd name="T12" fmla="*/ 155 w 160"/>
                <a:gd name="T13" fmla="*/ 29 h 74"/>
                <a:gd name="T14" fmla="*/ 156 w 160"/>
                <a:gd name="T15" fmla="*/ 32 h 74"/>
                <a:gd name="T16" fmla="*/ 155 w 160"/>
                <a:gd name="T17" fmla="*/ 37 h 74"/>
                <a:gd name="T18" fmla="*/ 149 w 160"/>
                <a:gd name="T19" fmla="*/ 43 h 74"/>
                <a:gd name="T20" fmla="*/ 144 w 160"/>
                <a:gd name="T21" fmla="*/ 49 h 74"/>
                <a:gd name="T22" fmla="*/ 123 w 160"/>
                <a:gd name="T23" fmla="*/ 57 h 74"/>
                <a:gd name="T24" fmla="*/ 96 w 160"/>
                <a:gd name="T25" fmla="*/ 66 h 74"/>
                <a:gd name="T26" fmla="*/ 92 w 160"/>
                <a:gd name="T27" fmla="*/ 71 h 74"/>
                <a:gd name="T28" fmla="*/ 76 w 160"/>
                <a:gd name="T29" fmla="*/ 73 h 74"/>
                <a:gd name="T30" fmla="*/ 59 w 160"/>
                <a:gd name="T31" fmla="*/ 66 h 74"/>
                <a:gd name="T32" fmla="*/ 55 w 160"/>
                <a:gd name="T33" fmla="*/ 66 h 74"/>
                <a:gd name="T34" fmla="*/ 49 w 160"/>
                <a:gd name="T35" fmla="*/ 62 h 74"/>
                <a:gd name="T36" fmla="*/ 27 w 160"/>
                <a:gd name="T37" fmla="*/ 63 h 74"/>
                <a:gd name="T38" fmla="*/ 29 w 160"/>
                <a:gd name="T39" fmla="*/ 60 h 74"/>
                <a:gd name="T40" fmla="*/ 41 w 160"/>
                <a:gd name="T41" fmla="*/ 52 h 74"/>
                <a:gd name="T42" fmla="*/ 37 w 160"/>
                <a:gd name="T43" fmla="*/ 52 h 74"/>
                <a:gd name="T44" fmla="*/ 43 w 160"/>
                <a:gd name="T45" fmla="*/ 46 h 74"/>
                <a:gd name="T46" fmla="*/ 33 w 160"/>
                <a:gd name="T47" fmla="*/ 46 h 74"/>
                <a:gd name="T48" fmla="*/ 18 w 160"/>
                <a:gd name="T49" fmla="*/ 41 h 74"/>
                <a:gd name="T50" fmla="*/ 8 w 160"/>
                <a:gd name="T51" fmla="*/ 40 h 74"/>
                <a:gd name="T52" fmla="*/ 19 w 160"/>
                <a:gd name="T53" fmla="*/ 37 h 74"/>
                <a:gd name="T54" fmla="*/ 29 w 160"/>
                <a:gd name="T55" fmla="*/ 37 h 74"/>
                <a:gd name="T56" fmla="*/ 37 w 160"/>
                <a:gd name="T57" fmla="*/ 33 h 74"/>
                <a:gd name="T58" fmla="*/ 38 w 160"/>
                <a:gd name="T59" fmla="*/ 27 h 74"/>
                <a:gd name="T60" fmla="*/ 21 w 160"/>
                <a:gd name="T61" fmla="*/ 24 h 74"/>
                <a:gd name="T62" fmla="*/ 3 w 160"/>
                <a:gd name="T63" fmla="*/ 22 h 74"/>
                <a:gd name="T64" fmla="*/ 7 w 160"/>
                <a:gd name="T65" fmla="*/ 21 h 74"/>
                <a:gd name="T66" fmla="*/ 18 w 160"/>
                <a:gd name="T67" fmla="*/ 19 h 74"/>
                <a:gd name="T68" fmla="*/ 14 w 160"/>
                <a:gd name="T69" fmla="*/ 16 h 74"/>
                <a:gd name="T70" fmla="*/ 16 w 160"/>
                <a:gd name="T71" fmla="*/ 13 h 74"/>
                <a:gd name="T72" fmla="*/ 16 w 160"/>
                <a:gd name="T73" fmla="*/ 8 h 74"/>
                <a:gd name="T74" fmla="*/ 24 w 160"/>
                <a:gd name="T75" fmla="*/ 13 h 74"/>
                <a:gd name="T76" fmla="*/ 27 w 160"/>
                <a:gd name="T77" fmla="*/ 16 h 74"/>
                <a:gd name="T78" fmla="*/ 24 w 160"/>
                <a:gd name="T79" fmla="*/ 10 h 74"/>
                <a:gd name="T80" fmla="*/ 27 w 160"/>
                <a:gd name="T81" fmla="*/ 7 h 74"/>
                <a:gd name="T82" fmla="*/ 22 w 160"/>
                <a:gd name="T83" fmla="*/ 3 h 74"/>
                <a:gd name="T84" fmla="*/ 38 w 160"/>
                <a:gd name="T85" fmla="*/ 8 h 74"/>
                <a:gd name="T86" fmla="*/ 46 w 160"/>
                <a:gd name="T87" fmla="*/ 14 h 74"/>
                <a:gd name="T88" fmla="*/ 44 w 160"/>
                <a:gd name="T89" fmla="*/ 22 h 74"/>
                <a:gd name="T90" fmla="*/ 44 w 160"/>
                <a:gd name="T91" fmla="*/ 26 h 74"/>
                <a:gd name="T92" fmla="*/ 51 w 160"/>
                <a:gd name="T93" fmla="*/ 27 h 74"/>
                <a:gd name="T94" fmla="*/ 55 w 160"/>
                <a:gd name="T95" fmla="*/ 21 h 74"/>
                <a:gd name="T96" fmla="*/ 60 w 160"/>
                <a:gd name="T97" fmla="*/ 14 h 74"/>
                <a:gd name="T98" fmla="*/ 71 w 160"/>
                <a:gd name="T99" fmla="*/ 18 h 74"/>
                <a:gd name="T100" fmla="*/ 74 w 160"/>
                <a:gd name="T101" fmla="*/ 11 h 74"/>
                <a:gd name="T102" fmla="*/ 85 w 160"/>
                <a:gd name="T103" fmla="*/ 11 h 74"/>
                <a:gd name="T104" fmla="*/ 93 w 160"/>
                <a:gd name="T105" fmla="*/ 18 h 74"/>
                <a:gd name="T106" fmla="*/ 100 w 160"/>
                <a:gd name="T107" fmla="*/ 13 h 74"/>
                <a:gd name="T108" fmla="*/ 108 w 160"/>
                <a:gd name="T109" fmla="*/ 8 h 74"/>
                <a:gd name="T110" fmla="*/ 117 w 160"/>
                <a:gd name="T111" fmla="*/ 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0" h="74">
                  <a:moveTo>
                    <a:pt x="123" y="0"/>
                  </a:moveTo>
                  <a:lnTo>
                    <a:pt x="123" y="0"/>
                  </a:lnTo>
                  <a:lnTo>
                    <a:pt x="125" y="3"/>
                  </a:lnTo>
                  <a:lnTo>
                    <a:pt x="126" y="3"/>
                  </a:lnTo>
                  <a:lnTo>
                    <a:pt x="128" y="5"/>
                  </a:lnTo>
                  <a:lnTo>
                    <a:pt x="128" y="7"/>
                  </a:lnTo>
                  <a:lnTo>
                    <a:pt x="128" y="7"/>
                  </a:lnTo>
                  <a:lnTo>
                    <a:pt x="130" y="8"/>
                  </a:lnTo>
                  <a:lnTo>
                    <a:pt x="131" y="8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9" y="5"/>
                  </a:lnTo>
                  <a:lnTo>
                    <a:pt x="141" y="3"/>
                  </a:lnTo>
                  <a:lnTo>
                    <a:pt x="142" y="3"/>
                  </a:lnTo>
                  <a:lnTo>
                    <a:pt x="144" y="3"/>
                  </a:lnTo>
                  <a:lnTo>
                    <a:pt x="144" y="3"/>
                  </a:lnTo>
                  <a:lnTo>
                    <a:pt x="142" y="5"/>
                  </a:lnTo>
                  <a:lnTo>
                    <a:pt x="141" y="5"/>
                  </a:lnTo>
                  <a:lnTo>
                    <a:pt x="139" y="7"/>
                  </a:lnTo>
                  <a:lnTo>
                    <a:pt x="137" y="8"/>
                  </a:lnTo>
                  <a:lnTo>
                    <a:pt x="136" y="10"/>
                  </a:lnTo>
                  <a:lnTo>
                    <a:pt x="136" y="11"/>
                  </a:lnTo>
                  <a:lnTo>
                    <a:pt x="137" y="11"/>
                  </a:lnTo>
                  <a:lnTo>
                    <a:pt x="139" y="13"/>
                  </a:lnTo>
                  <a:lnTo>
                    <a:pt x="141" y="11"/>
                  </a:lnTo>
                  <a:lnTo>
                    <a:pt x="142" y="11"/>
                  </a:lnTo>
                  <a:lnTo>
                    <a:pt x="142" y="13"/>
                  </a:lnTo>
                  <a:lnTo>
                    <a:pt x="142" y="13"/>
                  </a:lnTo>
                  <a:lnTo>
                    <a:pt x="142" y="14"/>
                  </a:lnTo>
                  <a:lnTo>
                    <a:pt x="142" y="16"/>
                  </a:lnTo>
                  <a:lnTo>
                    <a:pt x="142" y="18"/>
                  </a:lnTo>
                  <a:lnTo>
                    <a:pt x="141" y="19"/>
                  </a:lnTo>
                  <a:lnTo>
                    <a:pt x="141" y="19"/>
                  </a:lnTo>
                  <a:lnTo>
                    <a:pt x="142" y="19"/>
                  </a:lnTo>
                  <a:lnTo>
                    <a:pt x="147" y="18"/>
                  </a:lnTo>
                  <a:lnTo>
                    <a:pt x="147" y="18"/>
                  </a:lnTo>
                  <a:lnTo>
                    <a:pt x="147" y="19"/>
                  </a:lnTo>
                  <a:lnTo>
                    <a:pt x="147" y="19"/>
                  </a:lnTo>
                  <a:lnTo>
                    <a:pt x="147" y="21"/>
                  </a:lnTo>
                  <a:lnTo>
                    <a:pt x="149" y="21"/>
                  </a:lnTo>
                  <a:lnTo>
                    <a:pt x="147" y="21"/>
                  </a:lnTo>
                  <a:lnTo>
                    <a:pt x="145" y="24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3" y="22"/>
                  </a:lnTo>
                  <a:lnTo>
                    <a:pt x="155" y="22"/>
                  </a:lnTo>
                  <a:lnTo>
                    <a:pt x="155" y="24"/>
                  </a:lnTo>
                  <a:lnTo>
                    <a:pt x="156" y="24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6"/>
                  </a:lnTo>
                  <a:lnTo>
                    <a:pt x="158" y="27"/>
                  </a:lnTo>
                  <a:lnTo>
                    <a:pt x="156" y="27"/>
                  </a:lnTo>
                  <a:lnTo>
                    <a:pt x="156" y="29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6" y="29"/>
                  </a:lnTo>
                  <a:lnTo>
                    <a:pt x="156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8" y="33"/>
                  </a:lnTo>
                  <a:lnTo>
                    <a:pt x="158" y="33"/>
                  </a:lnTo>
                  <a:lnTo>
                    <a:pt x="160" y="35"/>
                  </a:lnTo>
                  <a:lnTo>
                    <a:pt x="158" y="35"/>
                  </a:lnTo>
                  <a:lnTo>
                    <a:pt x="158" y="37"/>
                  </a:lnTo>
                  <a:lnTo>
                    <a:pt x="158" y="37"/>
                  </a:lnTo>
                  <a:lnTo>
                    <a:pt x="155" y="37"/>
                  </a:lnTo>
                  <a:lnTo>
                    <a:pt x="155" y="37"/>
                  </a:lnTo>
                  <a:lnTo>
                    <a:pt x="155" y="38"/>
                  </a:lnTo>
                  <a:lnTo>
                    <a:pt x="155" y="40"/>
                  </a:lnTo>
                  <a:lnTo>
                    <a:pt x="155" y="40"/>
                  </a:lnTo>
                  <a:lnTo>
                    <a:pt x="153" y="41"/>
                  </a:lnTo>
                  <a:lnTo>
                    <a:pt x="152" y="43"/>
                  </a:lnTo>
                  <a:lnTo>
                    <a:pt x="150" y="43"/>
                  </a:lnTo>
                  <a:lnTo>
                    <a:pt x="149" y="43"/>
                  </a:lnTo>
                  <a:lnTo>
                    <a:pt x="147" y="43"/>
                  </a:lnTo>
                  <a:lnTo>
                    <a:pt x="147" y="44"/>
                  </a:lnTo>
                  <a:lnTo>
                    <a:pt x="145" y="46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5" y="48"/>
                  </a:lnTo>
                  <a:lnTo>
                    <a:pt x="145" y="49"/>
                  </a:lnTo>
                  <a:lnTo>
                    <a:pt x="144" y="49"/>
                  </a:lnTo>
                  <a:lnTo>
                    <a:pt x="144" y="51"/>
                  </a:lnTo>
                  <a:lnTo>
                    <a:pt x="141" y="51"/>
                  </a:lnTo>
                  <a:lnTo>
                    <a:pt x="139" y="52"/>
                  </a:lnTo>
                  <a:lnTo>
                    <a:pt x="137" y="54"/>
                  </a:lnTo>
                  <a:lnTo>
                    <a:pt x="134" y="54"/>
                  </a:lnTo>
                  <a:lnTo>
                    <a:pt x="131" y="54"/>
                  </a:lnTo>
                  <a:lnTo>
                    <a:pt x="126" y="55"/>
                  </a:lnTo>
                  <a:lnTo>
                    <a:pt x="123" y="57"/>
                  </a:lnTo>
                  <a:lnTo>
                    <a:pt x="120" y="59"/>
                  </a:lnTo>
                  <a:lnTo>
                    <a:pt x="117" y="62"/>
                  </a:lnTo>
                  <a:lnTo>
                    <a:pt x="114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8" y="65"/>
                  </a:lnTo>
                  <a:lnTo>
                    <a:pt x="100" y="66"/>
                  </a:lnTo>
                  <a:lnTo>
                    <a:pt x="96" y="66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2" y="71"/>
                  </a:lnTo>
                  <a:lnTo>
                    <a:pt x="92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2" y="73"/>
                  </a:lnTo>
                  <a:lnTo>
                    <a:pt x="90" y="73"/>
                  </a:lnTo>
                  <a:lnTo>
                    <a:pt x="85" y="74"/>
                  </a:lnTo>
                  <a:lnTo>
                    <a:pt x="76" y="73"/>
                  </a:lnTo>
                  <a:lnTo>
                    <a:pt x="73" y="73"/>
                  </a:lnTo>
                  <a:lnTo>
                    <a:pt x="68" y="71"/>
                  </a:lnTo>
                  <a:lnTo>
                    <a:pt x="67" y="71"/>
                  </a:lnTo>
                  <a:lnTo>
                    <a:pt x="63" y="71"/>
                  </a:lnTo>
                  <a:lnTo>
                    <a:pt x="60" y="68"/>
                  </a:lnTo>
                  <a:lnTo>
                    <a:pt x="59" y="68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60" y="65"/>
                  </a:lnTo>
                  <a:lnTo>
                    <a:pt x="59" y="65"/>
                  </a:lnTo>
                  <a:lnTo>
                    <a:pt x="57" y="66"/>
                  </a:lnTo>
                  <a:lnTo>
                    <a:pt x="55" y="66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2" y="65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8" y="62"/>
                  </a:lnTo>
                  <a:lnTo>
                    <a:pt x="46" y="63"/>
                  </a:lnTo>
                  <a:lnTo>
                    <a:pt x="44" y="63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5"/>
                  </a:lnTo>
                  <a:lnTo>
                    <a:pt x="27" y="63"/>
                  </a:lnTo>
                  <a:lnTo>
                    <a:pt x="26" y="62"/>
                  </a:lnTo>
                  <a:lnTo>
                    <a:pt x="26" y="60"/>
                  </a:lnTo>
                  <a:lnTo>
                    <a:pt x="26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9" y="59"/>
                  </a:lnTo>
                  <a:lnTo>
                    <a:pt x="29" y="60"/>
                  </a:lnTo>
                  <a:lnTo>
                    <a:pt x="29" y="60"/>
                  </a:lnTo>
                  <a:lnTo>
                    <a:pt x="33" y="59"/>
                  </a:lnTo>
                  <a:lnTo>
                    <a:pt x="37" y="59"/>
                  </a:lnTo>
                  <a:lnTo>
                    <a:pt x="37" y="59"/>
                  </a:lnTo>
                  <a:lnTo>
                    <a:pt x="38" y="57"/>
                  </a:lnTo>
                  <a:lnTo>
                    <a:pt x="38" y="55"/>
                  </a:lnTo>
                  <a:lnTo>
                    <a:pt x="40" y="55"/>
                  </a:lnTo>
                  <a:lnTo>
                    <a:pt x="40" y="54"/>
                  </a:lnTo>
                  <a:lnTo>
                    <a:pt x="41" y="52"/>
                  </a:lnTo>
                  <a:lnTo>
                    <a:pt x="41" y="52"/>
                  </a:lnTo>
                  <a:lnTo>
                    <a:pt x="43" y="52"/>
                  </a:lnTo>
                  <a:lnTo>
                    <a:pt x="44" y="51"/>
                  </a:lnTo>
                  <a:lnTo>
                    <a:pt x="43" y="51"/>
                  </a:lnTo>
                  <a:lnTo>
                    <a:pt x="41" y="51"/>
                  </a:lnTo>
                  <a:lnTo>
                    <a:pt x="38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8" y="51"/>
                  </a:lnTo>
                  <a:lnTo>
                    <a:pt x="37" y="51"/>
                  </a:lnTo>
                  <a:lnTo>
                    <a:pt x="37" y="51"/>
                  </a:lnTo>
                  <a:lnTo>
                    <a:pt x="37" y="49"/>
                  </a:lnTo>
                  <a:lnTo>
                    <a:pt x="38" y="48"/>
                  </a:lnTo>
                  <a:lnTo>
                    <a:pt x="41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1" y="44"/>
                  </a:lnTo>
                  <a:lnTo>
                    <a:pt x="38" y="48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3" y="43"/>
                  </a:lnTo>
                  <a:lnTo>
                    <a:pt x="32" y="43"/>
                  </a:lnTo>
                  <a:lnTo>
                    <a:pt x="30" y="41"/>
                  </a:lnTo>
                  <a:lnTo>
                    <a:pt x="27" y="41"/>
                  </a:lnTo>
                  <a:lnTo>
                    <a:pt x="18" y="41"/>
                  </a:lnTo>
                  <a:lnTo>
                    <a:pt x="16" y="41"/>
                  </a:lnTo>
                  <a:lnTo>
                    <a:pt x="13" y="43"/>
                  </a:lnTo>
                  <a:lnTo>
                    <a:pt x="10" y="43"/>
                  </a:lnTo>
                  <a:lnTo>
                    <a:pt x="10" y="43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10" y="38"/>
                  </a:lnTo>
                  <a:lnTo>
                    <a:pt x="13" y="40"/>
                  </a:lnTo>
                  <a:lnTo>
                    <a:pt x="14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21" y="37"/>
                  </a:lnTo>
                  <a:lnTo>
                    <a:pt x="21" y="38"/>
                  </a:lnTo>
                  <a:lnTo>
                    <a:pt x="24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7" y="37"/>
                  </a:lnTo>
                  <a:lnTo>
                    <a:pt x="29" y="37"/>
                  </a:lnTo>
                  <a:lnTo>
                    <a:pt x="30" y="37"/>
                  </a:lnTo>
                  <a:lnTo>
                    <a:pt x="32" y="37"/>
                  </a:lnTo>
                  <a:lnTo>
                    <a:pt x="38" y="37"/>
                  </a:lnTo>
                  <a:lnTo>
                    <a:pt x="40" y="35"/>
                  </a:lnTo>
                  <a:lnTo>
                    <a:pt x="40" y="35"/>
                  </a:lnTo>
                  <a:lnTo>
                    <a:pt x="40" y="33"/>
                  </a:lnTo>
                  <a:lnTo>
                    <a:pt x="40" y="32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0" y="33"/>
                  </a:lnTo>
                  <a:lnTo>
                    <a:pt x="29" y="32"/>
                  </a:lnTo>
                  <a:lnTo>
                    <a:pt x="30" y="32"/>
                  </a:lnTo>
                  <a:lnTo>
                    <a:pt x="32" y="30"/>
                  </a:lnTo>
                  <a:lnTo>
                    <a:pt x="35" y="29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40" y="27"/>
                  </a:lnTo>
                  <a:lnTo>
                    <a:pt x="37" y="26"/>
                  </a:lnTo>
                  <a:lnTo>
                    <a:pt x="32" y="26"/>
                  </a:lnTo>
                  <a:lnTo>
                    <a:pt x="32" y="24"/>
                  </a:lnTo>
                  <a:lnTo>
                    <a:pt x="27" y="24"/>
                  </a:lnTo>
                  <a:lnTo>
                    <a:pt x="26" y="24"/>
                  </a:lnTo>
                  <a:lnTo>
                    <a:pt x="24" y="24"/>
                  </a:lnTo>
                  <a:lnTo>
                    <a:pt x="21" y="24"/>
                  </a:lnTo>
                  <a:lnTo>
                    <a:pt x="13" y="26"/>
                  </a:lnTo>
                  <a:lnTo>
                    <a:pt x="11" y="27"/>
                  </a:lnTo>
                  <a:lnTo>
                    <a:pt x="10" y="27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2" y="26"/>
                  </a:lnTo>
                  <a:lnTo>
                    <a:pt x="0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5" y="22"/>
                  </a:lnTo>
                  <a:lnTo>
                    <a:pt x="8" y="24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7" y="21"/>
                  </a:lnTo>
                  <a:lnTo>
                    <a:pt x="7" y="19"/>
                  </a:lnTo>
                  <a:lnTo>
                    <a:pt x="7" y="19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21"/>
                  </a:lnTo>
                  <a:lnTo>
                    <a:pt x="16" y="21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4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11" y="16"/>
                  </a:lnTo>
                  <a:lnTo>
                    <a:pt x="14" y="16"/>
                  </a:lnTo>
                  <a:lnTo>
                    <a:pt x="13" y="14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10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9" y="14"/>
                  </a:lnTo>
                  <a:lnTo>
                    <a:pt x="29" y="14"/>
                  </a:lnTo>
                  <a:lnTo>
                    <a:pt x="27" y="16"/>
                  </a:lnTo>
                  <a:lnTo>
                    <a:pt x="27" y="16"/>
                  </a:lnTo>
                  <a:lnTo>
                    <a:pt x="29" y="16"/>
                  </a:lnTo>
                  <a:lnTo>
                    <a:pt x="30" y="16"/>
                  </a:lnTo>
                  <a:lnTo>
                    <a:pt x="30" y="14"/>
                  </a:lnTo>
                  <a:lnTo>
                    <a:pt x="30" y="13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26" y="10"/>
                  </a:lnTo>
                  <a:lnTo>
                    <a:pt x="24" y="10"/>
                  </a:lnTo>
                  <a:lnTo>
                    <a:pt x="22" y="8"/>
                  </a:lnTo>
                  <a:lnTo>
                    <a:pt x="24" y="8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9" y="7"/>
                  </a:lnTo>
                  <a:lnTo>
                    <a:pt x="30" y="7"/>
                  </a:lnTo>
                  <a:lnTo>
                    <a:pt x="29" y="7"/>
                  </a:lnTo>
                  <a:lnTo>
                    <a:pt x="27" y="7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2" y="5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3"/>
                  </a:lnTo>
                  <a:lnTo>
                    <a:pt x="22" y="3"/>
                  </a:lnTo>
                  <a:lnTo>
                    <a:pt x="24" y="2"/>
                  </a:lnTo>
                  <a:lnTo>
                    <a:pt x="26" y="3"/>
                  </a:lnTo>
                  <a:lnTo>
                    <a:pt x="29" y="2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5" y="7"/>
                  </a:lnTo>
                  <a:lnTo>
                    <a:pt x="37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3" y="11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4" y="13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9"/>
                  </a:lnTo>
                  <a:lnTo>
                    <a:pt x="44" y="21"/>
                  </a:lnTo>
                  <a:lnTo>
                    <a:pt x="44" y="21"/>
                  </a:lnTo>
                  <a:lnTo>
                    <a:pt x="41" y="19"/>
                  </a:lnTo>
                  <a:lnTo>
                    <a:pt x="43" y="21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6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4" y="26"/>
                  </a:lnTo>
                  <a:lnTo>
                    <a:pt x="44" y="26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8" y="27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6"/>
                  </a:lnTo>
                  <a:lnTo>
                    <a:pt x="52" y="24"/>
                  </a:lnTo>
                  <a:lnTo>
                    <a:pt x="54" y="22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7" y="24"/>
                  </a:lnTo>
                  <a:lnTo>
                    <a:pt x="59" y="24"/>
                  </a:lnTo>
                  <a:lnTo>
                    <a:pt x="59" y="24"/>
                  </a:lnTo>
                  <a:lnTo>
                    <a:pt x="60" y="22"/>
                  </a:lnTo>
                  <a:lnTo>
                    <a:pt x="60" y="19"/>
                  </a:lnTo>
                  <a:lnTo>
                    <a:pt x="60" y="18"/>
                  </a:lnTo>
                  <a:lnTo>
                    <a:pt x="60" y="14"/>
                  </a:lnTo>
                  <a:lnTo>
                    <a:pt x="60" y="13"/>
                  </a:lnTo>
                  <a:lnTo>
                    <a:pt x="62" y="11"/>
                  </a:lnTo>
                  <a:lnTo>
                    <a:pt x="63" y="11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8" y="14"/>
                  </a:lnTo>
                  <a:lnTo>
                    <a:pt x="70" y="16"/>
                  </a:lnTo>
                  <a:lnTo>
                    <a:pt x="71" y="18"/>
                  </a:lnTo>
                  <a:lnTo>
                    <a:pt x="71" y="19"/>
                  </a:lnTo>
                  <a:lnTo>
                    <a:pt x="73" y="19"/>
                  </a:lnTo>
                  <a:lnTo>
                    <a:pt x="73" y="19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4" y="11"/>
                  </a:lnTo>
                  <a:lnTo>
                    <a:pt x="78" y="11"/>
                  </a:lnTo>
                  <a:lnTo>
                    <a:pt x="79" y="10"/>
                  </a:lnTo>
                  <a:lnTo>
                    <a:pt x="81" y="10"/>
                  </a:lnTo>
                  <a:lnTo>
                    <a:pt x="81" y="8"/>
                  </a:lnTo>
                  <a:lnTo>
                    <a:pt x="82" y="8"/>
                  </a:lnTo>
                  <a:lnTo>
                    <a:pt x="84" y="10"/>
                  </a:lnTo>
                  <a:lnTo>
                    <a:pt x="84" y="10"/>
                  </a:lnTo>
                  <a:lnTo>
                    <a:pt x="85" y="11"/>
                  </a:lnTo>
                  <a:lnTo>
                    <a:pt x="89" y="14"/>
                  </a:lnTo>
                  <a:lnTo>
                    <a:pt x="90" y="16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8"/>
                  </a:lnTo>
                  <a:lnTo>
                    <a:pt x="92" y="16"/>
                  </a:lnTo>
                  <a:lnTo>
                    <a:pt x="90" y="11"/>
                  </a:lnTo>
                  <a:lnTo>
                    <a:pt x="90" y="10"/>
                  </a:lnTo>
                  <a:lnTo>
                    <a:pt x="90" y="10"/>
                  </a:lnTo>
                  <a:lnTo>
                    <a:pt x="92" y="10"/>
                  </a:lnTo>
                  <a:lnTo>
                    <a:pt x="96" y="10"/>
                  </a:lnTo>
                  <a:lnTo>
                    <a:pt x="96" y="10"/>
                  </a:lnTo>
                  <a:lnTo>
                    <a:pt x="100" y="13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3"/>
                  </a:lnTo>
                  <a:lnTo>
                    <a:pt x="103" y="13"/>
                  </a:lnTo>
                  <a:lnTo>
                    <a:pt x="104" y="11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10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112" y="10"/>
                  </a:lnTo>
                  <a:lnTo>
                    <a:pt x="114" y="10"/>
                  </a:lnTo>
                  <a:lnTo>
                    <a:pt x="117" y="8"/>
                  </a:lnTo>
                  <a:lnTo>
                    <a:pt x="117" y="7"/>
                  </a:lnTo>
                  <a:lnTo>
                    <a:pt x="117" y="7"/>
                  </a:lnTo>
                  <a:lnTo>
                    <a:pt x="115" y="2"/>
                  </a:lnTo>
                  <a:lnTo>
                    <a:pt x="117" y="2"/>
                  </a:lnTo>
                  <a:lnTo>
                    <a:pt x="120" y="0"/>
                  </a:lnTo>
                  <a:lnTo>
                    <a:pt x="1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8" name="Freeform 245">
              <a:extLst>
                <a:ext uri="{FF2B5EF4-FFF2-40B4-BE49-F238E27FC236}">
                  <a16:creationId xmlns:a16="http://schemas.microsoft.com/office/drawing/2014/main" id="{3BC3F7F0-DC4D-427F-B74B-C851DB0E14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04699" y="3240542"/>
              <a:ext cx="543833" cy="460016"/>
            </a:xfrm>
            <a:custGeom>
              <a:avLst/>
              <a:gdLst>
                <a:gd name="T0" fmla="*/ 167 w 279"/>
                <a:gd name="T1" fmla="*/ 213 h 236"/>
                <a:gd name="T2" fmla="*/ 170 w 279"/>
                <a:gd name="T3" fmla="*/ 208 h 236"/>
                <a:gd name="T4" fmla="*/ 14 w 279"/>
                <a:gd name="T5" fmla="*/ 6 h 236"/>
                <a:gd name="T6" fmla="*/ 28 w 279"/>
                <a:gd name="T7" fmla="*/ 14 h 236"/>
                <a:gd name="T8" fmla="*/ 45 w 279"/>
                <a:gd name="T9" fmla="*/ 8 h 236"/>
                <a:gd name="T10" fmla="*/ 61 w 279"/>
                <a:gd name="T11" fmla="*/ 8 h 236"/>
                <a:gd name="T12" fmla="*/ 61 w 279"/>
                <a:gd name="T13" fmla="*/ 14 h 236"/>
                <a:gd name="T14" fmla="*/ 63 w 279"/>
                <a:gd name="T15" fmla="*/ 20 h 236"/>
                <a:gd name="T16" fmla="*/ 72 w 279"/>
                <a:gd name="T17" fmla="*/ 31 h 236"/>
                <a:gd name="T18" fmla="*/ 89 w 279"/>
                <a:gd name="T19" fmla="*/ 41 h 236"/>
                <a:gd name="T20" fmla="*/ 141 w 279"/>
                <a:gd name="T21" fmla="*/ 49 h 236"/>
                <a:gd name="T22" fmla="*/ 148 w 279"/>
                <a:gd name="T23" fmla="*/ 41 h 236"/>
                <a:gd name="T24" fmla="*/ 162 w 279"/>
                <a:gd name="T25" fmla="*/ 30 h 236"/>
                <a:gd name="T26" fmla="*/ 179 w 279"/>
                <a:gd name="T27" fmla="*/ 27 h 236"/>
                <a:gd name="T28" fmla="*/ 192 w 279"/>
                <a:gd name="T29" fmla="*/ 28 h 236"/>
                <a:gd name="T30" fmla="*/ 206 w 279"/>
                <a:gd name="T31" fmla="*/ 36 h 236"/>
                <a:gd name="T32" fmla="*/ 220 w 279"/>
                <a:gd name="T33" fmla="*/ 38 h 236"/>
                <a:gd name="T34" fmla="*/ 233 w 279"/>
                <a:gd name="T35" fmla="*/ 49 h 236"/>
                <a:gd name="T36" fmla="*/ 249 w 279"/>
                <a:gd name="T37" fmla="*/ 63 h 236"/>
                <a:gd name="T38" fmla="*/ 250 w 279"/>
                <a:gd name="T39" fmla="*/ 71 h 236"/>
                <a:gd name="T40" fmla="*/ 247 w 279"/>
                <a:gd name="T41" fmla="*/ 79 h 236"/>
                <a:gd name="T42" fmla="*/ 242 w 279"/>
                <a:gd name="T43" fmla="*/ 86 h 236"/>
                <a:gd name="T44" fmla="*/ 239 w 279"/>
                <a:gd name="T45" fmla="*/ 98 h 236"/>
                <a:gd name="T46" fmla="*/ 241 w 279"/>
                <a:gd name="T47" fmla="*/ 107 h 236"/>
                <a:gd name="T48" fmla="*/ 242 w 279"/>
                <a:gd name="T49" fmla="*/ 132 h 236"/>
                <a:gd name="T50" fmla="*/ 257 w 279"/>
                <a:gd name="T51" fmla="*/ 146 h 236"/>
                <a:gd name="T52" fmla="*/ 250 w 279"/>
                <a:gd name="T53" fmla="*/ 172 h 236"/>
                <a:gd name="T54" fmla="*/ 268 w 279"/>
                <a:gd name="T55" fmla="*/ 187 h 236"/>
                <a:gd name="T56" fmla="*/ 271 w 279"/>
                <a:gd name="T57" fmla="*/ 201 h 236"/>
                <a:gd name="T58" fmla="*/ 279 w 279"/>
                <a:gd name="T59" fmla="*/ 205 h 236"/>
                <a:gd name="T60" fmla="*/ 269 w 279"/>
                <a:gd name="T61" fmla="*/ 213 h 236"/>
                <a:gd name="T62" fmla="*/ 258 w 279"/>
                <a:gd name="T63" fmla="*/ 219 h 236"/>
                <a:gd name="T64" fmla="*/ 253 w 279"/>
                <a:gd name="T65" fmla="*/ 235 h 236"/>
                <a:gd name="T66" fmla="*/ 238 w 279"/>
                <a:gd name="T67" fmla="*/ 231 h 236"/>
                <a:gd name="T68" fmla="*/ 206 w 279"/>
                <a:gd name="T69" fmla="*/ 228 h 236"/>
                <a:gd name="T70" fmla="*/ 189 w 279"/>
                <a:gd name="T71" fmla="*/ 216 h 236"/>
                <a:gd name="T72" fmla="*/ 173 w 279"/>
                <a:gd name="T73" fmla="*/ 206 h 236"/>
                <a:gd name="T74" fmla="*/ 152 w 279"/>
                <a:gd name="T75" fmla="*/ 213 h 236"/>
                <a:gd name="T76" fmla="*/ 124 w 279"/>
                <a:gd name="T77" fmla="*/ 200 h 236"/>
                <a:gd name="T78" fmla="*/ 105 w 279"/>
                <a:gd name="T79" fmla="*/ 187 h 236"/>
                <a:gd name="T80" fmla="*/ 96 w 279"/>
                <a:gd name="T81" fmla="*/ 173 h 236"/>
                <a:gd name="T82" fmla="*/ 86 w 279"/>
                <a:gd name="T83" fmla="*/ 156 h 236"/>
                <a:gd name="T84" fmla="*/ 75 w 279"/>
                <a:gd name="T85" fmla="*/ 153 h 236"/>
                <a:gd name="T86" fmla="*/ 67 w 279"/>
                <a:gd name="T87" fmla="*/ 159 h 236"/>
                <a:gd name="T88" fmla="*/ 61 w 279"/>
                <a:gd name="T89" fmla="*/ 154 h 236"/>
                <a:gd name="T90" fmla="*/ 53 w 279"/>
                <a:gd name="T91" fmla="*/ 143 h 236"/>
                <a:gd name="T92" fmla="*/ 47 w 279"/>
                <a:gd name="T93" fmla="*/ 120 h 236"/>
                <a:gd name="T94" fmla="*/ 29 w 279"/>
                <a:gd name="T95" fmla="*/ 110 h 236"/>
                <a:gd name="T96" fmla="*/ 26 w 279"/>
                <a:gd name="T97" fmla="*/ 102 h 236"/>
                <a:gd name="T98" fmla="*/ 20 w 279"/>
                <a:gd name="T99" fmla="*/ 90 h 236"/>
                <a:gd name="T100" fmla="*/ 29 w 279"/>
                <a:gd name="T101" fmla="*/ 79 h 236"/>
                <a:gd name="T102" fmla="*/ 29 w 279"/>
                <a:gd name="T103" fmla="*/ 68 h 236"/>
                <a:gd name="T104" fmla="*/ 22 w 279"/>
                <a:gd name="T105" fmla="*/ 63 h 236"/>
                <a:gd name="T106" fmla="*/ 15 w 279"/>
                <a:gd name="T107" fmla="*/ 55 h 236"/>
                <a:gd name="T108" fmla="*/ 11 w 279"/>
                <a:gd name="T109" fmla="*/ 44 h 236"/>
                <a:gd name="T110" fmla="*/ 7 w 279"/>
                <a:gd name="T111" fmla="*/ 36 h 236"/>
                <a:gd name="T112" fmla="*/ 4 w 279"/>
                <a:gd name="T113" fmla="*/ 28 h 236"/>
                <a:gd name="T114" fmla="*/ 4 w 279"/>
                <a:gd name="T115" fmla="*/ 23 h 236"/>
                <a:gd name="T116" fmla="*/ 3 w 279"/>
                <a:gd name="T117" fmla="*/ 11 h 236"/>
                <a:gd name="T118" fmla="*/ 3 w 279"/>
                <a:gd name="T119" fmla="*/ 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9" h="236">
                  <a:moveTo>
                    <a:pt x="176" y="206"/>
                  </a:moveTo>
                  <a:lnTo>
                    <a:pt x="178" y="206"/>
                  </a:lnTo>
                  <a:lnTo>
                    <a:pt x="176" y="208"/>
                  </a:lnTo>
                  <a:lnTo>
                    <a:pt x="175" y="209"/>
                  </a:lnTo>
                  <a:lnTo>
                    <a:pt x="173" y="211"/>
                  </a:lnTo>
                  <a:lnTo>
                    <a:pt x="171" y="211"/>
                  </a:lnTo>
                  <a:lnTo>
                    <a:pt x="171" y="211"/>
                  </a:lnTo>
                  <a:lnTo>
                    <a:pt x="170" y="211"/>
                  </a:lnTo>
                  <a:lnTo>
                    <a:pt x="168" y="211"/>
                  </a:lnTo>
                  <a:lnTo>
                    <a:pt x="167" y="213"/>
                  </a:lnTo>
                  <a:lnTo>
                    <a:pt x="165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1"/>
                  </a:lnTo>
                  <a:lnTo>
                    <a:pt x="164" y="211"/>
                  </a:lnTo>
                  <a:lnTo>
                    <a:pt x="167" y="211"/>
                  </a:lnTo>
                  <a:lnTo>
                    <a:pt x="170" y="209"/>
                  </a:lnTo>
                  <a:lnTo>
                    <a:pt x="170" y="208"/>
                  </a:lnTo>
                  <a:lnTo>
                    <a:pt x="170" y="208"/>
                  </a:lnTo>
                  <a:lnTo>
                    <a:pt x="170" y="206"/>
                  </a:lnTo>
                  <a:lnTo>
                    <a:pt x="171" y="208"/>
                  </a:lnTo>
                  <a:lnTo>
                    <a:pt x="175" y="206"/>
                  </a:lnTo>
                  <a:lnTo>
                    <a:pt x="176" y="206"/>
                  </a:lnTo>
                  <a:close/>
                  <a:moveTo>
                    <a:pt x="9" y="0"/>
                  </a:moveTo>
                  <a:lnTo>
                    <a:pt x="11" y="1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2" y="3"/>
                  </a:lnTo>
                  <a:lnTo>
                    <a:pt x="14" y="6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8" y="9"/>
                  </a:lnTo>
                  <a:lnTo>
                    <a:pt x="18" y="11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8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4"/>
                  </a:lnTo>
                  <a:lnTo>
                    <a:pt x="36" y="14"/>
                  </a:lnTo>
                  <a:lnTo>
                    <a:pt x="37" y="14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4" y="9"/>
                  </a:lnTo>
                  <a:lnTo>
                    <a:pt x="45" y="8"/>
                  </a:lnTo>
                  <a:lnTo>
                    <a:pt x="48" y="6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1"/>
                  </a:lnTo>
                  <a:lnTo>
                    <a:pt x="59" y="3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1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9"/>
                  </a:lnTo>
                  <a:lnTo>
                    <a:pt x="59" y="9"/>
                  </a:lnTo>
                  <a:lnTo>
                    <a:pt x="59" y="11"/>
                  </a:lnTo>
                  <a:lnTo>
                    <a:pt x="61" y="11"/>
                  </a:lnTo>
                  <a:lnTo>
                    <a:pt x="63" y="12"/>
                  </a:lnTo>
                  <a:lnTo>
                    <a:pt x="63" y="12"/>
                  </a:lnTo>
                  <a:lnTo>
                    <a:pt x="61" y="14"/>
                  </a:lnTo>
                  <a:lnTo>
                    <a:pt x="61" y="14"/>
                  </a:lnTo>
                  <a:lnTo>
                    <a:pt x="59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61" y="17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6" y="23"/>
                  </a:lnTo>
                  <a:lnTo>
                    <a:pt x="67" y="23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2" y="31"/>
                  </a:lnTo>
                  <a:lnTo>
                    <a:pt x="72" y="33"/>
                  </a:lnTo>
                  <a:lnTo>
                    <a:pt x="74" y="36"/>
                  </a:lnTo>
                  <a:lnTo>
                    <a:pt x="75" y="36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3" y="39"/>
                  </a:lnTo>
                  <a:lnTo>
                    <a:pt x="86" y="39"/>
                  </a:lnTo>
                  <a:lnTo>
                    <a:pt x="88" y="39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1" y="44"/>
                  </a:lnTo>
                  <a:lnTo>
                    <a:pt x="94" y="46"/>
                  </a:lnTo>
                  <a:lnTo>
                    <a:pt x="100" y="50"/>
                  </a:lnTo>
                  <a:lnTo>
                    <a:pt x="102" y="50"/>
                  </a:lnTo>
                  <a:lnTo>
                    <a:pt x="111" y="53"/>
                  </a:lnTo>
                  <a:lnTo>
                    <a:pt x="118" y="53"/>
                  </a:lnTo>
                  <a:lnTo>
                    <a:pt x="135" y="49"/>
                  </a:lnTo>
                  <a:lnTo>
                    <a:pt x="141" y="47"/>
                  </a:lnTo>
                  <a:lnTo>
                    <a:pt x="143" y="47"/>
                  </a:lnTo>
                  <a:lnTo>
                    <a:pt x="141" y="49"/>
                  </a:lnTo>
                  <a:lnTo>
                    <a:pt x="140" y="49"/>
                  </a:lnTo>
                  <a:lnTo>
                    <a:pt x="141" y="50"/>
                  </a:lnTo>
                  <a:lnTo>
                    <a:pt x="143" y="50"/>
                  </a:lnTo>
                  <a:lnTo>
                    <a:pt x="145" y="50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5" y="47"/>
                  </a:lnTo>
                  <a:lnTo>
                    <a:pt x="143" y="44"/>
                  </a:lnTo>
                  <a:lnTo>
                    <a:pt x="143" y="41"/>
                  </a:lnTo>
                  <a:lnTo>
                    <a:pt x="148" y="41"/>
                  </a:lnTo>
                  <a:lnTo>
                    <a:pt x="149" y="41"/>
                  </a:lnTo>
                  <a:lnTo>
                    <a:pt x="151" y="39"/>
                  </a:lnTo>
                  <a:lnTo>
                    <a:pt x="152" y="39"/>
                  </a:lnTo>
                  <a:lnTo>
                    <a:pt x="154" y="39"/>
                  </a:lnTo>
                  <a:lnTo>
                    <a:pt x="154" y="39"/>
                  </a:lnTo>
                  <a:lnTo>
                    <a:pt x="156" y="38"/>
                  </a:lnTo>
                  <a:lnTo>
                    <a:pt x="157" y="34"/>
                  </a:lnTo>
                  <a:lnTo>
                    <a:pt x="157" y="33"/>
                  </a:lnTo>
                  <a:lnTo>
                    <a:pt x="160" y="31"/>
                  </a:lnTo>
                  <a:lnTo>
                    <a:pt x="162" y="30"/>
                  </a:lnTo>
                  <a:lnTo>
                    <a:pt x="165" y="30"/>
                  </a:lnTo>
                  <a:lnTo>
                    <a:pt x="167" y="28"/>
                  </a:lnTo>
                  <a:lnTo>
                    <a:pt x="171" y="28"/>
                  </a:lnTo>
                  <a:lnTo>
                    <a:pt x="175" y="28"/>
                  </a:lnTo>
                  <a:lnTo>
                    <a:pt x="176" y="28"/>
                  </a:lnTo>
                  <a:lnTo>
                    <a:pt x="176" y="28"/>
                  </a:lnTo>
                  <a:lnTo>
                    <a:pt x="178" y="28"/>
                  </a:lnTo>
                  <a:lnTo>
                    <a:pt x="178" y="28"/>
                  </a:lnTo>
                  <a:lnTo>
                    <a:pt x="178" y="27"/>
                  </a:lnTo>
                  <a:lnTo>
                    <a:pt x="179" y="27"/>
                  </a:lnTo>
                  <a:lnTo>
                    <a:pt x="179" y="25"/>
                  </a:lnTo>
                  <a:lnTo>
                    <a:pt x="181" y="25"/>
                  </a:lnTo>
                  <a:lnTo>
                    <a:pt x="182" y="25"/>
                  </a:lnTo>
                  <a:lnTo>
                    <a:pt x="184" y="25"/>
                  </a:lnTo>
                  <a:lnTo>
                    <a:pt x="186" y="27"/>
                  </a:lnTo>
                  <a:lnTo>
                    <a:pt x="189" y="27"/>
                  </a:lnTo>
                  <a:lnTo>
                    <a:pt x="190" y="27"/>
                  </a:lnTo>
                  <a:lnTo>
                    <a:pt x="192" y="27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92" y="30"/>
                  </a:lnTo>
                  <a:lnTo>
                    <a:pt x="192" y="30"/>
                  </a:lnTo>
                  <a:lnTo>
                    <a:pt x="193" y="30"/>
                  </a:lnTo>
                  <a:lnTo>
                    <a:pt x="193" y="31"/>
                  </a:lnTo>
                  <a:lnTo>
                    <a:pt x="195" y="31"/>
                  </a:lnTo>
                  <a:lnTo>
                    <a:pt x="198" y="31"/>
                  </a:lnTo>
                  <a:lnTo>
                    <a:pt x="200" y="33"/>
                  </a:lnTo>
                  <a:lnTo>
                    <a:pt x="201" y="33"/>
                  </a:lnTo>
                  <a:lnTo>
                    <a:pt x="205" y="33"/>
                  </a:lnTo>
                  <a:lnTo>
                    <a:pt x="206" y="36"/>
                  </a:lnTo>
                  <a:lnTo>
                    <a:pt x="206" y="36"/>
                  </a:lnTo>
                  <a:lnTo>
                    <a:pt x="208" y="36"/>
                  </a:lnTo>
                  <a:lnTo>
                    <a:pt x="209" y="36"/>
                  </a:lnTo>
                  <a:lnTo>
                    <a:pt x="211" y="34"/>
                  </a:lnTo>
                  <a:lnTo>
                    <a:pt x="211" y="36"/>
                  </a:lnTo>
                  <a:lnTo>
                    <a:pt x="212" y="36"/>
                  </a:lnTo>
                  <a:lnTo>
                    <a:pt x="214" y="34"/>
                  </a:lnTo>
                  <a:lnTo>
                    <a:pt x="216" y="36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2" y="39"/>
                  </a:lnTo>
                  <a:lnTo>
                    <a:pt x="222" y="39"/>
                  </a:lnTo>
                  <a:lnTo>
                    <a:pt x="222" y="41"/>
                  </a:lnTo>
                  <a:lnTo>
                    <a:pt x="223" y="42"/>
                  </a:lnTo>
                  <a:lnTo>
                    <a:pt x="225" y="44"/>
                  </a:lnTo>
                  <a:lnTo>
                    <a:pt x="227" y="44"/>
                  </a:lnTo>
                  <a:lnTo>
                    <a:pt x="230" y="46"/>
                  </a:lnTo>
                  <a:lnTo>
                    <a:pt x="231" y="47"/>
                  </a:lnTo>
                  <a:lnTo>
                    <a:pt x="233" y="49"/>
                  </a:lnTo>
                  <a:lnTo>
                    <a:pt x="236" y="52"/>
                  </a:lnTo>
                  <a:lnTo>
                    <a:pt x="236" y="52"/>
                  </a:lnTo>
                  <a:lnTo>
                    <a:pt x="241" y="52"/>
                  </a:lnTo>
                  <a:lnTo>
                    <a:pt x="247" y="52"/>
                  </a:lnTo>
                  <a:lnTo>
                    <a:pt x="249" y="53"/>
                  </a:lnTo>
                  <a:lnTo>
                    <a:pt x="247" y="57"/>
                  </a:lnTo>
                  <a:lnTo>
                    <a:pt x="249" y="58"/>
                  </a:lnTo>
                  <a:lnTo>
                    <a:pt x="249" y="60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7" y="63"/>
                  </a:lnTo>
                  <a:lnTo>
                    <a:pt x="247" y="63"/>
                  </a:lnTo>
                  <a:lnTo>
                    <a:pt x="249" y="64"/>
                  </a:lnTo>
                  <a:lnTo>
                    <a:pt x="249" y="64"/>
                  </a:lnTo>
                  <a:lnTo>
                    <a:pt x="249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1"/>
                  </a:lnTo>
                  <a:lnTo>
                    <a:pt x="250" y="71"/>
                  </a:lnTo>
                  <a:lnTo>
                    <a:pt x="249" y="72"/>
                  </a:lnTo>
                  <a:lnTo>
                    <a:pt x="249" y="72"/>
                  </a:lnTo>
                  <a:lnTo>
                    <a:pt x="249" y="74"/>
                  </a:lnTo>
                  <a:lnTo>
                    <a:pt x="249" y="74"/>
                  </a:lnTo>
                  <a:lnTo>
                    <a:pt x="247" y="74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7" y="77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5"/>
                  </a:lnTo>
                  <a:lnTo>
                    <a:pt x="244" y="85"/>
                  </a:lnTo>
                  <a:lnTo>
                    <a:pt x="244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4" y="91"/>
                  </a:lnTo>
                  <a:lnTo>
                    <a:pt x="241" y="91"/>
                  </a:lnTo>
                  <a:lnTo>
                    <a:pt x="239" y="93"/>
                  </a:lnTo>
                  <a:lnTo>
                    <a:pt x="238" y="94"/>
                  </a:lnTo>
                  <a:lnTo>
                    <a:pt x="239" y="98"/>
                  </a:lnTo>
                  <a:lnTo>
                    <a:pt x="238" y="101"/>
                  </a:lnTo>
                  <a:lnTo>
                    <a:pt x="239" y="101"/>
                  </a:lnTo>
                  <a:lnTo>
                    <a:pt x="239" y="102"/>
                  </a:lnTo>
                  <a:lnTo>
                    <a:pt x="241" y="102"/>
                  </a:lnTo>
                  <a:lnTo>
                    <a:pt x="242" y="102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2" y="105"/>
                  </a:lnTo>
                  <a:lnTo>
                    <a:pt x="241" y="107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2"/>
                  </a:lnTo>
                  <a:lnTo>
                    <a:pt x="241" y="115"/>
                  </a:lnTo>
                  <a:lnTo>
                    <a:pt x="241" y="118"/>
                  </a:lnTo>
                  <a:lnTo>
                    <a:pt x="242" y="124"/>
                  </a:lnTo>
                  <a:lnTo>
                    <a:pt x="242" y="124"/>
                  </a:lnTo>
                  <a:lnTo>
                    <a:pt x="242" y="127"/>
                  </a:lnTo>
                  <a:lnTo>
                    <a:pt x="242" y="129"/>
                  </a:lnTo>
                  <a:lnTo>
                    <a:pt x="242" y="132"/>
                  </a:lnTo>
                  <a:lnTo>
                    <a:pt x="242" y="134"/>
                  </a:lnTo>
                  <a:lnTo>
                    <a:pt x="242" y="135"/>
                  </a:lnTo>
                  <a:lnTo>
                    <a:pt x="244" y="135"/>
                  </a:lnTo>
                  <a:lnTo>
                    <a:pt x="247" y="137"/>
                  </a:lnTo>
                  <a:lnTo>
                    <a:pt x="250" y="137"/>
                  </a:lnTo>
                  <a:lnTo>
                    <a:pt x="255" y="137"/>
                  </a:lnTo>
                  <a:lnTo>
                    <a:pt x="257" y="138"/>
                  </a:lnTo>
                  <a:lnTo>
                    <a:pt x="257" y="143"/>
                  </a:lnTo>
                  <a:lnTo>
                    <a:pt x="257" y="145"/>
                  </a:lnTo>
                  <a:lnTo>
                    <a:pt x="257" y="146"/>
                  </a:lnTo>
                  <a:lnTo>
                    <a:pt x="253" y="150"/>
                  </a:lnTo>
                  <a:lnTo>
                    <a:pt x="250" y="154"/>
                  </a:lnTo>
                  <a:lnTo>
                    <a:pt x="247" y="157"/>
                  </a:lnTo>
                  <a:lnTo>
                    <a:pt x="244" y="161"/>
                  </a:lnTo>
                  <a:lnTo>
                    <a:pt x="244" y="162"/>
                  </a:lnTo>
                  <a:lnTo>
                    <a:pt x="246" y="165"/>
                  </a:lnTo>
                  <a:lnTo>
                    <a:pt x="247" y="167"/>
                  </a:lnTo>
                  <a:lnTo>
                    <a:pt x="250" y="170"/>
                  </a:lnTo>
                  <a:lnTo>
                    <a:pt x="250" y="170"/>
                  </a:lnTo>
                  <a:lnTo>
                    <a:pt x="250" y="172"/>
                  </a:lnTo>
                  <a:lnTo>
                    <a:pt x="253" y="175"/>
                  </a:lnTo>
                  <a:lnTo>
                    <a:pt x="253" y="178"/>
                  </a:lnTo>
                  <a:lnTo>
                    <a:pt x="255" y="178"/>
                  </a:lnTo>
                  <a:lnTo>
                    <a:pt x="257" y="181"/>
                  </a:lnTo>
                  <a:lnTo>
                    <a:pt x="258" y="183"/>
                  </a:lnTo>
                  <a:lnTo>
                    <a:pt x="260" y="183"/>
                  </a:lnTo>
                  <a:lnTo>
                    <a:pt x="261" y="183"/>
                  </a:lnTo>
                  <a:lnTo>
                    <a:pt x="264" y="184"/>
                  </a:lnTo>
                  <a:lnTo>
                    <a:pt x="266" y="186"/>
                  </a:lnTo>
                  <a:lnTo>
                    <a:pt x="268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1" y="194"/>
                  </a:lnTo>
                  <a:lnTo>
                    <a:pt x="272" y="198"/>
                  </a:lnTo>
                  <a:lnTo>
                    <a:pt x="272" y="200"/>
                  </a:lnTo>
                  <a:lnTo>
                    <a:pt x="271" y="200"/>
                  </a:lnTo>
                  <a:lnTo>
                    <a:pt x="271" y="201"/>
                  </a:lnTo>
                  <a:lnTo>
                    <a:pt x="271" y="201"/>
                  </a:lnTo>
                  <a:lnTo>
                    <a:pt x="271" y="203"/>
                  </a:lnTo>
                  <a:lnTo>
                    <a:pt x="272" y="203"/>
                  </a:lnTo>
                  <a:lnTo>
                    <a:pt x="274" y="203"/>
                  </a:lnTo>
                  <a:lnTo>
                    <a:pt x="277" y="203"/>
                  </a:lnTo>
                  <a:lnTo>
                    <a:pt x="277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79" y="205"/>
                  </a:lnTo>
                  <a:lnTo>
                    <a:pt x="279" y="205"/>
                  </a:lnTo>
                  <a:lnTo>
                    <a:pt x="277" y="206"/>
                  </a:lnTo>
                  <a:lnTo>
                    <a:pt x="279" y="208"/>
                  </a:lnTo>
                  <a:lnTo>
                    <a:pt x="279" y="208"/>
                  </a:lnTo>
                  <a:lnTo>
                    <a:pt x="277" y="209"/>
                  </a:lnTo>
                  <a:lnTo>
                    <a:pt x="277" y="211"/>
                  </a:lnTo>
                  <a:lnTo>
                    <a:pt x="277" y="211"/>
                  </a:lnTo>
                  <a:lnTo>
                    <a:pt x="275" y="213"/>
                  </a:lnTo>
                  <a:lnTo>
                    <a:pt x="271" y="211"/>
                  </a:lnTo>
                  <a:lnTo>
                    <a:pt x="271" y="213"/>
                  </a:lnTo>
                  <a:lnTo>
                    <a:pt x="269" y="213"/>
                  </a:lnTo>
                  <a:lnTo>
                    <a:pt x="266" y="213"/>
                  </a:lnTo>
                  <a:lnTo>
                    <a:pt x="266" y="213"/>
                  </a:lnTo>
                  <a:lnTo>
                    <a:pt x="264" y="214"/>
                  </a:lnTo>
                  <a:lnTo>
                    <a:pt x="264" y="216"/>
                  </a:lnTo>
                  <a:lnTo>
                    <a:pt x="263" y="216"/>
                  </a:lnTo>
                  <a:lnTo>
                    <a:pt x="263" y="216"/>
                  </a:lnTo>
                  <a:lnTo>
                    <a:pt x="261" y="216"/>
                  </a:lnTo>
                  <a:lnTo>
                    <a:pt x="261" y="217"/>
                  </a:lnTo>
                  <a:lnTo>
                    <a:pt x="258" y="217"/>
                  </a:lnTo>
                  <a:lnTo>
                    <a:pt x="258" y="219"/>
                  </a:lnTo>
                  <a:lnTo>
                    <a:pt x="257" y="219"/>
                  </a:lnTo>
                  <a:lnTo>
                    <a:pt x="257" y="222"/>
                  </a:lnTo>
                  <a:lnTo>
                    <a:pt x="257" y="224"/>
                  </a:lnTo>
                  <a:lnTo>
                    <a:pt x="257" y="225"/>
                  </a:lnTo>
                  <a:lnTo>
                    <a:pt x="255" y="225"/>
                  </a:lnTo>
                  <a:lnTo>
                    <a:pt x="255" y="225"/>
                  </a:lnTo>
                  <a:lnTo>
                    <a:pt x="255" y="227"/>
                  </a:lnTo>
                  <a:lnTo>
                    <a:pt x="255" y="228"/>
                  </a:lnTo>
                  <a:lnTo>
                    <a:pt x="255" y="233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2" y="236"/>
                  </a:lnTo>
                  <a:lnTo>
                    <a:pt x="249" y="235"/>
                  </a:lnTo>
                  <a:lnTo>
                    <a:pt x="247" y="235"/>
                  </a:lnTo>
                  <a:lnTo>
                    <a:pt x="241" y="233"/>
                  </a:lnTo>
                  <a:lnTo>
                    <a:pt x="239" y="231"/>
                  </a:lnTo>
                  <a:lnTo>
                    <a:pt x="239" y="230"/>
                  </a:lnTo>
                  <a:lnTo>
                    <a:pt x="239" y="230"/>
                  </a:lnTo>
                  <a:lnTo>
                    <a:pt x="238" y="231"/>
                  </a:lnTo>
                  <a:lnTo>
                    <a:pt x="231" y="231"/>
                  </a:lnTo>
                  <a:lnTo>
                    <a:pt x="230" y="231"/>
                  </a:lnTo>
                  <a:lnTo>
                    <a:pt x="228" y="231"/>
                  </a:lnTo>
                  <a:lnTo>
                    <a:pt x="225" y="231"/>
                  </a:lnTo>
                  <a:lnTo>
                    <a:pt x="223" y="230"/>
                  </a:lnTo>
                  <a:lnTo>
                    <a:pt x="220" y="230"/>
                  </a:lnTo>
                  <a:lnTo>
                    <a:pt x="217" y="230"/>
                  </a:lnTo>
                  <a:lnTo>
                    <a:pt x="214" y="228"/>
                  </a:lnTo>
                  <a:lnTo>
                    <a:pt x="209" y="228"/>
                  </a:lnTo>
                  <a:lnTo>
                    <a:pt x="206" y="228"/>
                  </a:lnTo>
                  <a:lnTo>
                    <a:pt x="205" y="228"/>
                  </a:lnTo>
                  <a:lnTo>
                    <a:pt x="203" y="227"/>
                  </a:lnTo>
                  <a:lnTo>
                    <a:pt x="201" y="227"/>
                  </a:lnTo>
                  <a:lnTo>
                    <a:pt x="200" y="227"/>
                  </a:lnTo>
                  <a:lnTo>
                    <a:pt x="198" y="225"/>
                  </a:lnTo>
                  <a:lnTo>
                    <a:pt x="192" y="225"/>
                  </a:lnTo>
                  <a:lnTo>
                    <a:pt x="192" y="224"/>
                  </a:lnTo>
                  <a:lnTo>
                    <a:pt x="190" y="220"/>
                  </a:lnTo>
                  <a:lnTo>
                    <a:pt x="190" y="219"/>
                  </a:lnTo>
                  <a:lnTo>
                    <a:pt x="189" y="216"/>
                  </a:lnTo>
                  <a:lnTo>
                    <a:pt x="189" y="211"/>
                  </a:lnTo>
                  <a:lnTo>
                    <a:pt x="189" y="209"/>
                  </a:lnTo>
                  <a:lnTo>
                    <a:pt x="187" y="208"/>
                  </a:lnTo>
                  <a:lnTo>
                    <a:pt x="187" y="206"/>
                  </a:lnTo>
                  <a:lnTo>
                    <a:pt x="186" y="205"/>
                  </a:lnTo>
                  <a:lnTo>
                    <a:pt x="184" y="205"/>
                  </a:lnTo>
                  <a:lnTo>
                    <a:pt x="178" y="203"/>
                  </a:lnTo>
                  <a:lnTo>
                    <a:pt x="178" y="203"/>
                  </a:lnTo>
                  <a:lnTo>
                    <a:pt x="175" y="205"/>
                  </a:lnTo>
                  <a:lnTo>
                    <a:pt x="173" y="206"/>
                  </a:lnTo>
                  <a:lnTo>
                    <a:pt x="168" y="206"/>
                  </a:lnTo>
                  <a:lnTo>
                    <a:pt x="167" y="208"/>
                  </a:lnTo>
                  <a:lnTo>
                    <a:pt x="167" y="209"/>
                  </a:lnTo>
                  <a:lnTo>
                    <a:pt x="165" y="209"/>
                  </a:lnTo>
                  <a:lnTo>
                    <a:pt x="164" y="209"/>
                  </a:lnTo>
                  <a:lnTo>
                    <a:pt x="160" y="211"/>
                  </a:lnTo>
                  <a:lnTo>
                    <a:pt x="157" y="213"/>
                  </a:lnTo>
                  <a:lnTo>
                    <a:pt x="156" y="214"/>
                  </a:lnTo>
                  <a:lnTo>
                    <a:pt x="154" y="214"/>
                  </a:lnTo>
                  <a:lnTo>
                    <a:pt x="152" y="213"/>
                  </a:lnTo>
                  <a:lnTo>
                    <a:pt x="148" y="211"/>
                  </a:lnTo>
                  <a:lnTo>
                    <a:pt x="145" y="211"/>
                  </a:lnTo>
                  <a:lnTo>
                    <a:pt x="141" y="211"/>
                  </a:lnTo>
                  <a:lnTo>
                    <a:pt x="140" y="211"/>
                  </a:lnTo>
                  <a:lnTo>
                    <a:pt x="137" y="208"/>
                  </a:lnTo>
                  <a:lnTo>
                    <a:pt x="137" y="208"/>
                  </a:lnTo>
                  <a:lnTo>
                    <a:pt x="135" y="206"/>
                  </a:lnTo>
                  <a:lnTo>
                    <a:pt x="130" y="205"/>
                  </a:lnTo>
                  <a:lnTo>
                    <a:pt x="126" y="201"/>
                  </a:lnTo>
                  <a:lnTo>
                    <a:pt x="124" y="200"/>
                  </a:lnTo>
                  <a:lnTo>
                    <a:pt x="124" y="198"/>
                  </a:lnTo>
                  <a:lnTo>
                    <a:pt x="123" y="197"/>
                  </a:lnTo>
                  <a:lnTo>
                    <a:pt x="118" y="195"/>
                  </a:lnTo>
                  <a:lnTo>
                    <a:pt x="116" y="194"/>
                  </a:lnTo>
                  <a:lnTo>
                    <a:pt x="113" y="194"/>
                  </a:lnTo>
                  <a:lnTo>
                    <a:pt x="110" y="194"/>
                  </a:lnTo>
                  <a:lnTo>
                    <a:pt x="110" y="192"/>
                  </a:lnTo>
                  <a:lnTo>
                    <a:pt x="108" y="192"/>
                  </a:lnTo>
                  <a:lnTo>
                    <a:pt x="105" y="189"/>
                  </a:lnTo>
                  <a:lnTo>
                    <a:pt x="105" y="187"/>
                  </a:lnTo>
                  <a:lnTo>
                    <a:pt x="104" y="184"/>
                  </a:lnTo>
                  <a:lnTo>
                    <a:pt x="102" y="183"/>
                  </a:lnTo>
                  <a:lnTo>
                    <a:pt x="102" y="179"/>
                  </a:lnTo>
                  <a:lnTo>
                    <a:pt x="102" y="178"/>
                  </a:lnTo>
                  <a:lnTo>
                    <a:pt x="99" y="178"/>
                  </a:lnTo>
                  <a:lnTo>
                    <a:pt x="99" y="176"/>
                  </a:lnTo>
                  <a:lnTo>
                    <a:pt x="99" y="175"/>
                  </a:lnTo>
                  <a:lnTo>
                    <a:pt x="99" y="175"/>
                  </a:lnTo>
                  <a:lnTo>
                    <a:pt x="97" y="173"/>
                  </a:lnTo>
                  <a:lnTo>
                    <a:pt x="96" y="173"/>
                  </a:lnTo>
                  <a:lnTo>
                    <a:pt x="96" y="172"/>
                  </a:lnTo>
                  <a:lnTo>
                    <a:pt x="96" y="170"/>
                  </a:lnTo>
                  <a:lnTo>
                    <a:pt x="96" y="168"/>
                  </a:lnTo>
                  <a:lnTo>
                    <a:pt x="94" y="167"/>
                  </a:lnTo>
                  <a:lnTo>
                    <a:pt x="93" y="164"/>
                  </a:lnTo>
                  <a:lnTo>
                    <a:pt x="89" y="162"/>
                  </a:lnTo>
                  <a:lnTo>
                    <a:pt x="89" y="161"/>
                  </a:lnTo>
                  <a:lnTo>
                    <a:pt x="88" y="159"/>
                  </a:lnTo>
                  <a:lnTo>
                    <a:pt x="88" y="156"/>
                  </a:lnTo>
                  <a:lnTo>
                    <a:pt x="86" y="156"/>
                  </a:lnTo>
                  <a:lnTo>
                    <a:pt x="80" y="159"/>
                  </a:lnTo>
                  <a:lnTo>
                    <a:pt x="78" y="157"/>
                  </a:lnTo>
                  <a:lnTo>
                    <a:pt x="74" y="154"/>
                  </a:lnTo>
                  <a:lnTo>
                    <a:pt x="72" y="154"/>
                  </a:lnTo>
                  <a:lnTo>
                    <a:pt x="72" y="154"/>
                  </a:lnTo>
                  <a:lnTo>
                    <a:pt x="72" y="153"/>
                  </a:lnTo>
                  <a:lnTo>
                    <a:pt x="74" y="153"/>
                  </a:lnTo>
                  <a:lnTo>
                    <a:pt x="75" y="154"/>
                  </a:lnTo>
                  <a:lnTo>
                    <a:pt x="75" y="153"/>
                  </a:lnTo>
                  <a:lnTo>
                    <a:pt x="75" y="153"/>
                  </a:lnTo>
                  <a:lnTo>
                    <a:pt x="74" y="151"/>
                  </a:lnTo>
                  <a:lnTo>
                    <a:pt x="72" y="151"/>
                  </a:lnTo>
                  <a:lnTo>
                    <a:pt x="72" y="153"/>
                  </a:lnTo>
                  <a:lnTo>
                    <a:pt x="70" y="153"/>
                  </a:lnTo>
                  <a:lnTo>
                    <a:pt x="70" y="154"/>
                  </a:lnTo>
                  <a:lnTo>
                    <a:pt x="70" y="156"/>
                  </a:lnTo>
                  <a:lnTo>
                    <a:pt x="70" y="157"/>
                  </a:lnTo>
                  <a:lnTo>
                    <a:pt x="70" y="159"/>
                  </a:lnTo>
                  <a:lnTo>
                    <a:pt x="69" y="159"/>
                  </a:lnTo>
                  <a:lnTo>
                    <a:pt x="67" y="159"/>
                  </a:lnTo>
                  <a:lnTo>
                    <a:pt x="66" y="161"/>
                  </a:lnTo>
                  <a:lnTo>
                    <a:pt x="66" y="161"/>
                  </a:lnTo>
                  <a:lnTo>
                    <a:pt x="64" y="159"/>
                  </a:lnTo>
                  <a:lnTo>
                    <a:pt x="64" y="159"/>
                  </a:lnTo>
                  <a:lnTo>
                    <a:pt x="63" y="157"/>
                  </a:lnTo>
                  <a:lnTo>
                    <a:pt x="63" y="157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59" y="153"/>
                  </a:lnTo>
                  <a:lnTo>
                    <a:pt x="58" y="153"/>
                  </a:lnTo>
                  <a:lnTo>
                    <a:pt x="58" y="153"/>
                  </a:lnTo>
                  <a:lnTo>
                    <a:pt x="58" y="150"/>
                  </a:lnTo>
                  <a:lnTo>
                    <a:pt x="58" y="146"/>
                  </a:lnTo>
                  <a:lnTo>
                    <a:pt x="58" y="143"/>
                  </a:lnTo>
                  <a:lnTo>
                    <a:pt x="55" y="143"/>
                  </a:lnTo>
                  <a:lnTo>
                    <a:pt x="53" y="143"/>
                  </a:lnTo>
                  <a:lnTo>
                    <a:pt x="53" y="137"/>
                  </a:lnTo>
                  <a:lnTo>
                    <a:pt x="55" y="134"/>
                  </a:lnTo>
                  <a:lnTo>
                    <a:pt x="55" y="131"/>
                  </a:lnTo>
                  <a:lnTo>
                    <a:pt x="53" y="129"/>
                  </a:lnTo>
                  <a:lnTo>
                    <a:pt x="52" y="126"/>
                  </a:lnTo>
                  <a:lnTo>
                    <a:pt x="50" y="126"/>
                  </a:lnTo>
                  <a:lnTo>
                    <a:pt x="50" y="123"/>
                  </a:lnTo>
                  <a:lnTo>
                    <a:pt x="48" y="121"/>
                  </a:lnTo>
                  <a:lnTo>
                    <a:pt x="48" y="121"/>
                  </a:lnTo>
                  <a:lnTo>
                    <a:pt x="47" y="120"/>
                  </a:lnTo>
                  <a:lnTo>
                    <a:pt x="45" y="120"/>
                  </a:lnTo>
                  <a:lnTo>
                    <a:pt x="42" y="118"/>
                  </a:lnTo>
                  <a:lnTo>
                    <a:pt x="41" y="116"/>
                  </a:lnTo>
                  <a:lnTo>
                    <a:pt x="37" y="115"/>
                  </a:lnTo>
                  <a:lnTo>
                    <a:pt x="34" y="113"/>
                  </a:lnTo>
                  <a:lnTo>
                    <a:pt x="33" y="113"/>
                  </a:lnTo>
                  <a:lnTo>
                    <a:pt x="31" y="112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31" y="109"/>
                  </a:lnTo>
                  <a:lnTo>
                    <a:pt x="31" y="109"/>
                  </a:lnTo>
                  <a:lnTo>
                    <a:pt x="29" y="105"/>
                  </a:lnTo>
                  <a:lnTo>
                    <a:pt x="28" y="104"/>
                  </a:lnTo>
                  <a:lnTo>
                    <a:pt x="26" y="104"/>
                  </a:lnTo>
                  <a:lnTo>
                    <a:pt x="28" y="102"/>
                  </a:lnTo>
                  <a:lnTo>
                    <a:pt x="28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5" y="102"/>
                  </a:lnTo>
                  <a:lnTo>
                    <a:pt x="25" y="101"/>
                  </a:lnTo>
                  <a:lnTo>
                    <a:pt x="22" y="98"/>
                  </a:lnTo>
                  <a:lnTo>
                    <a:pt x="20" y="96"/>
                  </a:lnTo>
                  <a:lnTo>
                    <a:pt x="20" y="96"/>
                  </a:lnTo>
                  <a:lnTo>
                    <a:pt x="20" y="94"/>
                  </a:lnTo>
                  <a:lnTo>
                    <a:pt x="22" y="93"/>
                  </a:lnTo>
                  <a:lnTo>
                    <a:pt x="22" y="93"/>
                  </a:lnTo>
                  <a:lnTo>
                    <a:pt x="22" y="91"/>
                  </a:lnTo>
                  <a:lnTo>
                    <a:pt x="20" y="90"/>
                  </a:lnTo>
                  <a:lnTo>
                    <a:pt x="22" y="88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3" y="86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5" y="83"/>
                  </a:lnTo>
                  <a:lnTo>
                    <a:pt x="28" y="79"/>
                  </a:lnTo>
                  <a:lnTo>
                    <a:pt x="29" y="79"/>
                  </a:lnTo>
                  <a:lnTo>
                    <a:pt x="31" y="77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4"/>
                  </a:lnTo>
                  <a:lnTo>
                    <a:pt x="29" y="72"/>
                  </a:lnTo>
                  <a:lnTo>
                    <a:pt x="28" y="72"/>
                  </a:lnTo>
                  <a:lnTo>
                    <a:pt x="28" y="71"/>
                  </a:lnTo>
                  <a:lnTo>
                    <a:pt x="28" y="69"/>
                  </a:lnTo>
                  <a:lnTo>
                    <a:pt x="29" y="68"/>
                  </a:lnTo>
                  <a:lnTo>
                    <a:pt x="31" y="68"/>
                  </a:lnTo>
                  <a:lnTo>
                    <a:pt x="33" y="68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28" y="66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4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8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5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5" y="53"/>
                  </a:lnTo>
                  <a:lnTo>
                    <a:pt x="15" y="52"/>
                  </a:lnTo>
                  <a:lnTo>
                    <a:pt x="15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1" y="46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9" y="39"/>
                  </a:lnTo>
                  <a:lnTo>
                    <a:pt x="7" y="39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9" y="34"/>
                  </a:lnTo>
                  <a:lnTo>
                    <a:pt x="7" y="34"/>
                  </a:lnTo>
                  <a:lnTo>
                    <a:pt x="6" y="33"/>
                  </a:lnTo>
                  <a:lnTo>
                    <a:pt x="4" y="31"/>
                  </a:lnTo>
                  <a:lnTo>
                    <a:pt x="3" y="31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4" y="30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3" y="6"/>
                  </a:lnTo>
                  <a:lnTo>
                    <a:pt x="4" y="6"/>
                  </a:lnTo>
                  <a:lnTo>
                    <a:pt x="6" y="6"/>
                  </a:lnTo>
                  <a:lnTo>
                    <a:pt x="6" y="1"/>
                  </a:lnTo>
                  <a:lnTo>
                    <a:pt x="7" y="1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9" name="Freeform 246">
              <a:extLst>
                <a:ext uri="{FF2B5EF4-FFF2-40B4-BE49-F238E27FC236}">
                  <a16:creationId xmlns:a16="http://schemas.microsoft.com/office/drawing/2014/main" id="{29120C30-8E44-4FEE-B193-56A4CDA6E9E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6558" y="3320461"/>
              <a:ext cx="276789" cy="261196"/>
            </a:xfrm>
            <a:custGeom>
              <a:avLst/>
              <a:gdLst>
                <a:gd name="T0" fmla="*/ 63 w 142"/>
                <a:gd name="T1" fmla="*/ 0 h 134"/>
                <a:gd name="T2" fmla="*/ 69 w 142"/>
                <a:gd name="T3" fmla="*/ 1 h 134"/>
                <a:gd name="T4" fmla="*/ 76 w 142"/>
                <a:gd name="T5" fmla="*/ 1 h 134"/>
                <a:gd name="T6" fmla="*/ 79 w 142"/>
                <a:gd name="T7" fmla="*/ 1 h 134"/>
                <a:gd name="T8" fmla="*/ 79 w 142"/>
                <a:gd name="T9" fmla="*/ 6 h 134"/>
                <a:gd name="T10" fmla="*/ 82 w 142"/>
                <a:gd name="T11" fmla="*/ 5 h 134"/>
                <a:gd name="T12" fmla="*/ 85 w 142"/>
                <a:gd name="T13" fmla="*/ 3 h 134"/>
                <a:gd name="T14" fmla="*/ 87 w 142"/>
                <a:gd name="T15" fmla="*/ 5 h 134"/>
                <a:gd name="T16" fmla="*/ 91 w 142"/>
                <a:gd name="T17" fmla="*/ 11 h 134"/>
                <a:gd name="T18" fmla="*/ 91 w 142"/>
                <a:gd name="T19" fmla="*/ 14 h 134"/>
                <a:gd name="T20" fmla="*/ 93 w 142"/>
                <a:gd name="T21" fmla="*/ 16 h 134"/>
                <a:gd name="T22" fmla="*/ 96 w 142"/>
                <a:gd name="T23" fmla="*/ 22 h 134"/>
                <a:gd name="T24" fmla="*/ 101 w 142"/>
                <a:gd name="T25" fmla="*/ 25 h 134"/>
                <a:gd name="T26" fmla="*/ 109 w 142"/>
                <a:gd name="T27" fmla="*/ 25 h 134"/>
                <a:gd name="T28" fmla="*/ 104 w 142"/>
                <a:gd name="T29" fmla="*/ 28 h 134"/>
                <a:gd name="T30" fmla="*/ 107 w 142"/>
                <a:gd name="T31" fmla="*/ 33 h 134"/>
                <a:gd name="T32" fmla="*/ 107 w 142"/>
                <a:gd name="T33" fmla="*/ 36 h 134"/>
                <a:gd name="T34" fmla="*/ 99 w 142"/>
                <a:gd name="T35" fmla="*/ 42 h 134"/>
                <a:gd name="T36" fmla="*/ 98 w 142"/>
                <a:gd name="T37" fmla="*/ 45 h 134"/>
                <a:gd name="T38" fmla="*/ 98 w 142"/>
                <a:gd name="T39" fmla="*/ 50 h 134"/>
                <a:gd name="T40" fmla="*/ 96 w 142"/>
                <a:gd name="T41" fmla="*/ 55 h 134"/>
                <a:gd name="T42" fmla="*/ 101 w 142"/>
                <a:gd name="T43" fmla="*/ 61 h 134"/>
                <a:gd name="T44" fmla="*/ 104 w 142"/>
                <a:gd name="T45" fmla="*/ 61 h 134"/>
                <a:gd name="T46" fmla="*/ 105 w 142"/>
                <a:gd name="T47" fmla="*/ 64 h 134"/>
                <a:gd name="T48" fmla="*/ 105 w 142"/>
                <a:gd name="T49" fmla="*/ 71 h 134"/>
                <a:gd name="T50" fmla="*/ 110 w 142"/>
                <a:gd name="T51" fmla="*/ 72 h 134"/>
                <a:gd name="T52" fmla="*/ 121 w 142"/>
                <a:gd name="T53" fmla="*/ 79 h 134"/>
                <a:gd name="T54" fmla="*/ 126 w 142"/>
                <a:gd name="T55" fmla="*/ 82 h 134"/>
                <a:gd name="T56" fmla="*/ 131 w 142"/>
                <a:gd name="T57" fmla="*/ 90 h 134"/>
                <a:gd name="T58" fmla="*/ 131 w 142"/>
                <a:gd name="T59" fmla="*/ 102 h 134"/>
                <a:gd name="T60" fmla="*/ 134 w 142"/>
                <a:gd name="T61" fmla="*/ 112 h 134"/>
                <a:gd name="T62" fmla="*/ 137 w 142"/>
                <a:gd name="T63" fmla="*/ 113 h 134"/>
                <a:gd name="T64" fmla="*/ 140 w 142"/>
                <a:gd name="T65" fmla="*/ 115 h 134"/>
                <a:gd name="T66" fmla="*/ 140 w 142"/>
                <a:gd name="T67" fmla="*/ 118 h 134"/>
                <a:gd name="T68" fmla="*/ 135 w 142"/>
                <a:gd name="T69" fmla="*/ 118 h 134"/>
                <a:gd name="T70" fmla="*/ 131 w 142"/>
                <a:gd name="T71" fmla="*/ 118 h 134"/>
                <a:gd name="T72" fmla="*/ 124 w 142"/>
                <a:gd name="T73" fmla="*/ 116 h 134"/>
                <a:gd name="T74" fmla="*/ 121 w 142"/>
                <a:gd name="T75" fmla="*/ 120 h 134"/>
                <a:gd name="T76" fmla="*/ 117 w 142"/>
                <a:gd name="T77" fmla="*/ 129 h 134"/>
                <a:gd name="T78" fmla="*/ 104 w 142"/>
                <a:gd name="T79" fmla="*/ 132 h 134"/>
                <a:gd name="T80" fmla="*/ 87 w 142"/>
                <a:gd name="T81" fmla="*/ 131 h 134"/>
                <a:gd name="T82" fmla="*/ 68 w 142"/>
                <a:gd name="T83" fmla="*/ 116 h 134"/>
                <a:gd name="T84" fmla="*/ 50 w 142"/>
                <a:gd name="T85" fmla="*/ 104 h 134"/>
                <a:gd name="T86" fmla="*/ 36 w 142"/>
                <a:gd name="T87" fmla="*/ 94 h 134"/>
                <a:gd name="T88" fmla="*/ 23 w 142"/>
                <a:gd name="T89" fmla="*/ 88 h 134"/>
                <a:gd name="T90" fmla="*/ 6 w 142"/>
                <a:gd name="T91" fmla="*/ 85 h 134"/>
                <a:gd name="T92" fmla="*/ 5 w 142"/>
                <a:gd name="T93" fmla="*/ 82 h 134"/>
                <a:gd name="T94" fmla="*/ 3 w 142"/>
                <a:gd name="T95" fmla="*/ 72 h 134"/>
                <a:gd name="T96" fmla="*/ 8 w 142"/>
                <a:gd name="T97" fmla="*/ 61 h 134"/>
                <a:gd name="T98" fmla="*/ 23 w 142"/>
                <a:gd name="T99" fmla="*/ 52 h 134"/>
                <a:gd name="T100" fmla="*/ 35 w 142"/>
                <a:gd name="T101" fmla="*/ 44 h 134"/>
                <a:gd name="T102" fmla="*/ 36 w 142"/>
                <a:gd name="T103" fmla="*/ 33 h 134"/>
                <a:gd name="T104" fmla="*/ 38 w 142"/>
                <a:gd name="T105" fmla="*/ 27 h 134"/>
                <a:gd name="T106" fmla="*/ 36 w 142"/>
                <a:gd name="T107" fmla="*/ 19 h 134"/>
                <a:gd name="T108" fmla="*/ 38 w 142"/>
                <a:gd name="T109" fmla="*/ 14 h 134"/>
                <a:gd name="T110" fmla="*/ 49 w 142"/>
                <a:gd name="T111" fmla="*/ 8 h 134"/>
                <a:gd name="T112" fmla="*/ 52 w 142"/>
                <a:gd name="T113" fmla="*/ 3 h 134"/>
                <a:gd name="T114" fmla="*/ 58 w 142"/>
                <a:gd name="T11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2" h="134">
                  <a:moveTo>
                    <a:pt x="58" y="0"/>
                  </a:moveTo>
                  <a:lnTo>
                    <a:pt x="60" y="0"/>
                  </a:lnTo>
                  <a:lnTo>
                    <a:pt x="60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6" y="0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71" y="1"/>
                  </a:lnTo>
                  <a:lnTo>
                    <a:pt x="74" y="1"/>
                  </a:lnTo>
                  <a:lnTo>
                    <a:pt x="76" y="1"/>
                  </a:lnTo>
                  <a:lnTo>
                    <a:pt x="76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5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85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5"/>
                  </a:lnTo>
                  <a:lnTo>
                    <a:pt x="88" y="9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1" y="14"/>
                  </a:lnTo>
                  <a:lnTo>
                    <a:pt x="91" y="14"/>
                  </a:lnTo>
                  <a:lnTo>
                    <a:pt x="91" y="16"/>
                  </a:lnTo>
                  <a:lnTo>
                    <a:pt x="91" y="16"/>
                  </a:lnTo>
                  <a:lnTo>
                    <a:pt x="93" y="16"/>
                  </a:lnTo>
                  <a:lnTo>
                    <a:pt x="93" y="16"/>
                  </a:lnTo>
                  <a:lnTo>
                    <a:pt x="94" y="16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8" y="22"/>
                  </a:lnTo>
                  <a:lnTo>
                    <a:pt x="98" y="22"/>
                  </a:lnTo>
                  <a:lnTo>
                    <a:pt x="99" y="23"/>
                  </a:lnTo>
                  <a:lnTo>
                    <a:pt x="101" y="25"/>
                  </a:lnTo>
                  <a:lnTo>
                    <a:pt x="101" y="25"/>
                  </a:lnTo>
                  <a:lnTo>
                    <a:pt x="104" y="25"/>
                  </a:lnTo>
                  <a:lnTo>
                    <a:pt x="107" y="25"/>
                  </a:lnTo>
                  <a:lnTo>
                    <a:pt x="109" y="25"/>
                  </a:lnTo>
                  <a:lnTo>
                    <a:pt x="109" y="27"/>
                  </a:lnTo>
                  <a:lnTo>
                    <a:pt x="107" y="27"/>
                  </a:lnTo>
                  <a:lnTo>
                    <a:pt x="105" y="27"/>
                  </a:lnTo>
                  <a:lnTo>
                    <a:pt x="104" y="28"/>
                  </a:lnTo>
                  <a:lnTo>
                    <a:pt x="104" y="30"/>
                  </a:lnTo>
                  <a:lnTo>
                    <a:pt x="104" y="31"/>
                  </a:lnTo>
                  <a:lnTo>
                    <a:pt x="105" y="31"/>
                  </a:lnTo>
                  <a:lnTo>
                    <a:pt x="107" y="33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6"/>
                  </a:lnTo>
                  <a:lnTo>
                    <a:pt x="105" y="38"/>
                  </a:lnTo>
                  <a:lnTo>
                    <a:pt x="104" y="38"/>
                  </a:lnTo>
                  <a:lnTo>
                    <a:pt x="101" y="42"/>
                  </a:lnTo>
                  <a:lnTo>
                    <a:pt x="99" y="42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7"/>
                  </a:lnTo>
                  <a:lnTo>
                    <a:pt x="96" y="49"/>
                  </a:lnTo>
                  <a:lnTo>
                    <a:pt x="98" y="50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96" y="53"/>
                  </a:lnTo>
                  <a:lnTo>
                    <a:pt x="96" y="55"/>
                  </a:lnTo>
                  <a:lnTo>
                    <a:pt x="96" y="55"/>
                  </a:lnTo>
                  <a:lnTo>
                    <a:pt x="98" y="57"/>
                  </a:lnTo>
                  <a:lnTo>
                    <a:pt x="101" y="60"/>
                  </a:lnTo>
                  <a:lnTo>
                    <a:pt x="101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2" y="63"/>
                  </a:lnTo>
                  <a:lnTo>
                    <a:pt x="104" y="63"/>
                  </a:lnTo>
                  <a:lnTo>
                    <a:pt x="105" y="64"/>
                  </a:lnTo>
                  <a:lnTo>
                    <a:pt x="107" y="68"/>
                  </a:lnTo>
                  <a:lnTo>
                    <a:pt x="107" y="68"/>
                  </a:lnTo>
                  <a:lnTo>
                    <a:pt x="105" y="69"/>
                  </a:lnTo>
                  <a:lnTo>
                    <a:pt x="105" y="71"/>
                  </a:lnTo>
                  <a:lnTo>
                    <a:pt x="105" y="71"/>
                  </a:lnTo>
                  <a:lnTo>
                    <a:pt x="107" y="71"/>
                  </a:lnTo>
                  <a:lnTo>
                    <a:pt x="109" y="72"/>
                  </a:lnTo>
                  <a:lnTo>
                    <a:pt x="110" y="72"/>
                  </a:lnTo>
                  <a:lnTo>
                    <a:pt x="113" y="74"/>
                  </a:lnTo>
                  <a:lnTo>
                    <a:pt x="117" y="75"/>
                  </a:lnTo>
                  <a:lnTo>
                    <a:pt x="118" y="77"/>
                  </a:lnTo>
                  <a:lnTo>
                    <a:pt x="121" y="79"/>
                  </a:lnTo>
                  <a:lnTo>
                    <a:pt x="123" y="79"/>
                  </a:lnTo>
                  <a:lnTo>
                    <a:pt x="124" y="80"/>
                  </a:lnTo>
                  <a:lnTo>
                    <a:pt x="124" y="80"/>
                  </a:lnTo>
                  <a:lnTo>
                    <a:pt x="126" y="82"/>
                  </a:lnTo>
                  <a:lnTo>
                    <a:pt x="126" y="85"/>
                  </a:lnTo>
                  <a:lnTo>
                    <a:pt x="128" y="85"/>
                  </a:lnTo>
                  <a:lnTo>
                    <a:pt x="129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6"/>
                  </a:lnTo>
                  <a:lnTo>
                    <a:pt x="129" y="102"/>
                  </a:lnTo>
                  <a:lnTo>
                    <a:pt x="131" y="102"/>
                  </a:lnTo>
                  <a:lnTo>
                    <a:pt x="134" y="102"/>
                  </a:lnTo>
                  <a:lnTo>
                    <a:pt x="134" y="105"/>
                  </a:lnTo>
                  <a:lnTo>
                    <a:pt x="134" y="109"/>
                  </a:lnTo>
                  <a:lnTo>
                    <a:pt x="134" y="112"/>
                  </a:lnTo>
                  <a:lnTo>
                    <a:pt x="134" y="112"/>
                  </a:lnTo>
                  <a:lnTo>
                    <a:pt x="135" y="112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9" y="113"/>
                  </a:lnTo>
                  <a:lnTo>
                    <a:pt x="139" y="115"/>
                  </a:lnTo>
                  <a:lnTo>
                    <a:pt x="140" y="115"/>
                  </a:lnTo>
                  <a:lnTo>
                    <a:pt x="139" y="116"/>
                  </a:lnTo>
                  <a:lnTo>
                    <a:pt x="139" y="116"/>
                  </a:lnTo>
                  <a:lnTo>
                    <a:pt x="140" y="118"/>
                  </a:lnTo>
                  <a:lnTo>
                    <a:pt x="140" y="118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5" y="118"/>
                  </a:lnTo>
                  <a:lnTo>
                    <a:pt x="135" y="118"/>
                  </a:lnTo>
                  <a:lnTo>
                    <a:pt x="134" y="118"/>
                  </a:lnTo>
                  <a:lnTo>
                    <a:pt x="134" y="118"/>
                  </a:lnTo>
                  <a:lnTo>
                    <a:pt x="131" y="118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6" y="116"/>
                  </a:lnTo>
                  <a:lnTo>
                    <a:pt x="124" y="116"/>
                  </a:lnTo>
                  <a:lnTo>
                    <a:pt x="123" y="118"/>
                  </a:lnTo>
                  <a:lnTo>
                    <a:pt x="121" y="118"/>
                  </a:lnTo>
                  <a:lnTo>
                    <a:pt x="121" y="120"/>
                  </a:lnTo>
                  <a:lnTo>
                    <a:pt x="121" y="120"/>
                  </a:lnTo>
                  <a:lnTo>
                    <a:pt x="120" y="121"/>
                  </a:lnTo>
                  <a:lnTo>
                    <a:pt x="118" y="124"/>
                  </a:lnTo>
                  <a:lnTo>
                    <a:pt x="118" y="126"/>
                  </a:lnTo>
                  <a:lnTo>
                    <a:pt x="117" y="129"/>
                  </a:lnTo>
                  <a:lnTo>
                    <a:pt x="115" y="131"/>
                  </a:lnTo>
                  <a:lnTo>
                    <a:pt x="112" y="132"/>
                  </a:lnTo>
                  <a:lnTo>
                    <a:pt x="110" y="134"/>
                  </a:lnTo>
                  <a:lnTo>
                    <a:pt x="104" y="132"/>
                  </a:lnTo>
                  <a:lnTo>
                    <a:pt x="98" y="132"/>
                  </a:lnTo>
                  <a:lnTo>
                    <a:pt x="91" y="132"/>
                  </a:lnTo>
                  <a:lnTo>
                    <a:pt x="87" y="131"/>
                  </a:lnTo>
                  <a:lnTo>
                    <a:pt x="87" y="131"/>
                  </a:lnTo>
                  <a:lnTo>
                    <a:pt x="80" y="127"/>
                  </a:lnTo>
                  <a:lnTo>
                    <a:pt x="77" y="124"/>
                  </a:lnTo>
                  <a:lnTo>
                    <a:pt x="72" y="121"/>
                  </a:lnTo>
                  <a:lnTo>
                    <a:pt x="68" y="116"/>
                  </a:lnTo>
                  <a:lnTo>
                    <a:pt x="63" y="113"/>
                  </a:lnTo>
                  <a:lnTo>
                    <a:pt x="60" y="110"/>
                  </a:lnTo>
                  <a:lnTo>
                    <a:pt x="55" y="107"/>
                  </a:lnTo>
                  <a:lnTo>
                    <a:pt x="50" y="104"/>
                  </a:lnTo>
                  <a:lnTo>
                    <a:pt x="49" y="101"/>
                  </a:lnTo>
                  <a:lnTo>
                    <a:pt x="44" y="99"/>
                  </a:lnTo>
                  <a:lnTo>
                    <a:pt x="41" y="97"/>
                  </a:lnTo>
                  <a:lnTo>
                    <a:pt x="36" y="94"/>
                  </a:lnTo>
                  <a:lnTo>
                    <a:pt x="33" y="93"/>
                  </a:lnTo>
                  <a:lnTo>
                    <a:pt x="30" y="91"/>
                  </a:lnTo>
                  <a:lnTo>
                    <a:pt x="25" y="88"/>
                  </a:lnTo>
                  <a:lnTo>
                    <a:pt x="23" y="88"/>
                  </a:lnTo>
                  <a:lnTo>
                    <a:pt x="19" y="86"/>
                  </a:lnTo>
                  <a:lnTo>
                    <a:pt x="14" y="86"/>
                  </a:lnTo>
                  <a:lnTo>
                    <a:pt x="9" y="85"/>
                  </a:lnTo>
                  <a:lnTo>
                    <a:pt x="6" y="85"/>
                  </a:lnTo>
                  <a:lnTo>
                    <a:pt x="8" y="83"/>
                  </a:lnTo>
                  <a:lnTo>
                    <a:pt x="8" y="82"/>
                  </a:lnTo>
                  <a:lnTo>
                    <a:pt x="6" y="82"/>
                  </a:lnTo>
                  <a:lnTo>
                    <a:pt x="5" y="82"/>
                  </a:lnTo>
                  <a:lnTo>
                    <a:pt x="3" y="79"/>
                  </a:lnTo>
                  <a:lnTo>
                    <a:pt x="5" y="79"/>
                  </a:lnTo>
                  <a:lnTo>
                    <a:pt x="3" y="75"/>
                  </a:lnTo>
                  <a:lnTo>
                    <a:pt x="3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5" y="63"/>
                  </a:lnTo>
                  <a:lnTo>
                    <a:pt x="8" y="61"/>
                  </a:lnTo>
                  <a:lnTo>
                    <a:pt x="12" y="58"/>
                  </a:lnTo>
                  <a:lnTo>
                    <a:pt x="16" y="57"/>
                  </a:lnTo>
                  <a:lnTo>
                    <a:pt x="20" y="53"/>
                  </a:lnTo>
                  <a:lnTo>
                    <a:pt x="23" y="52"/>
                  </a:lnTo>
                  <a:lnTo>
                    <a:pt x="28" y="49"/>
                  </a:lnTo>
                  <a:lnTo>
                    <a:pt x="31" y="49"/>
                  </a:lnTo>
                  <a:lnTo>
                    <a:pt x="33" y="47"/>
                  </a:lnTo>
                  <a:lnTo>
                    <a:pt x="35" y="44"/>
                  </a:lnTo>
                  <a:lnTo>
                    <a:pt x="35" y="42"/>
                  </a:lnTo>
                  <a:lnTo>
                    <a:pt x="35" y="41"/>
                  </a:lnTo>
                  <a:lnTo>
                    <a:pt x="35" y="38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8" y="25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7"/>
                  </a:lnTo>
                  <a:lnTo>
                    <a:pt x="36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42" y="12"/>
                  </a:lnTo>
                  <a:lnTo>
                    <a:pt x="44" y="12"/>
                  </a:lnTo>
                  <a:lnTo>
                    <a:pt x="47" y="9"/>
                  </a:lnTo>
                  <a:lnTo>
                    <a:pt x="49" y="8"/>
                  </a:lnTo>
                  <a:lnTo>
                    <a:pt x="50" y="6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3" y="3"/>
                  </a:lnTo>
                  <a:lnTo>
                    <a:pt x="57" y="1"/>
                  </a:lnTo>
                  <a:lnTo>
                    <a:pt x="58" y="0"/>
                  </a:lnTo>
                  <a:lnTo>
                    <a:pt x="5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0" name="Freeform 247">
              <a:extLst>
                <a:ext uri="{FF2B5EF4-FFF2-40B4-BE49-F238E27FC236}">
                  <a16:creationId xmlns:a16="http://schemas.microsoft.com/office/drawing/2014/main" id="{7CA78C3B-B2F3-4640-A0BD-19D3F6B29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3880" y="4618642"/>
              <a:ext cx="1950" cy="5848"/>
            </a:xfrm>
            <a:custGeom>
              <a:avLst/>
              <a:gdLst>
                <a:gd name="T0" fmla="*/ 1 w 1"/>
                <a:gd name="T1" fmla="*/ 0 h 3"/>
                <a:gd name="T2" fmla="*/ 1 w 1"/>
                <a:gd name="T3" fmla="*/ 0 h 3"/>
                <a:gd name="T4" fmla="*/ 1 w 1"/>
                <a:gd name="T5" fmla="*/ 2 h 3"/>
                <a:gd name="T6" fmla="*/ 1 w 1"/>
                <a:gd name="T7" fmla="*/ 2 h 3"/>
                <a:gd name="T8" fmla="*/ 1 w 1"/>
                <a:gd name="T9" fmla="*/ 3 h 3"/>
                <a:gd name="T10" fmla="*/ 1 w 1"/>
                <a:gd name="T11" fmla="*/ 3 h 3"/>
                <a:gd name="T12" fmla="*/ 1 w 1"/>
                <a:gd name="T13" fmla="*/ 2 h 3"/>
                <a:gd name="T14" fmla="*/ 0 w 1"/>
                <a:gd name="T15" fmla="*/ 0 h 3"/>
                <a:gd name="T16" fmla="*/ 0 w 1"/>
                <a:gd name="T17" fmla="*/ 0 h 3"/>
                <a:gd name="T18" fmla="*/ 1 w 1"/>
                <a:gd name="T19" fmla="*/ 2 h 3"/>
                <a:gd name="T20" fmla="*/ 1 w 1"/>
                <a:gd name="T21" fmla="*/ 3 h 3"/>
                <a:gd name="T22" fmla="*/ 1 w 1"/>
                <a:gd name="T23" fmla="*/ 2 h 3"/>
                <a:gd name="T24" fmla="*/ 1 w 1"/>
                <a:gd name="T25" fmla="*/ 2 h 3"/>
                <a:gd name="T26" fmla="*/ 1 w 1"/>
                <a:gd name="T27" fmla="*/ 2 h 3"/>
                <a:gd name="T28" fmla="*/ 1 w 1"/>
                <a:gd name="T29" fmla="*/ 0 h 3"/>
                <a:gd name="T30" fmla="*/ 1 w 1"/>
                <a:gd name="T31" fmla="*/ 0 h 3"/>
                <a:gd name="T32" fmla="*/ 1 w 1"/>
                <a:gd name="T3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" h="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1" name="Freeform 248">
              <a:extLst>
                <a:ext uri="{FF2B5EF4-FFF2-40B4-BE49-F238E27FC236}">
                  <a16:creationId xmlns:a16="http://schemas.microsoft.com/office/drawing/2014/main" id="{308B263D-7B38-4ECB-A8C8-144B3139F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86926" y="3378937"/>
              <a:ext cx="820623" cy="849861"/>
            </a:xfrm>
            <a:custGeom>
              <a:avLst/>
              <a:gdLst>
                <a:gd name="T0" fmla="*/ 362 w 421"/>
                <a:gd name="T1" fmla="*/ 417 h 436"/>
                <a:gd name="T2" fmla="*/ 71 w 421"/>
                <a:gd name="T3" fmla="*/ 414 h 436"/>
                <a:gd name="T4" fmla="*/ 350 w 421"/>
                <a:gd name="T5" fmla="*/ 381 h 436"/>
                <a:gd name="T6" fmla="*/ 359 w 421"/>
                <a:gd name="T7" fmla="*/ 361 h 436"/>
                <a:gd name="T8" fmla="*/ 358 w 421"/>
                <a:gd name="T9" fmla="*/ 351 h 436"/>
                <a:gd name="T10" fmla="*/ 354 w 421"/>
                <a:gd name="T11" fmla="*/ 356 h 436"/>
                <a:gd name="T12" fmla="*/ 142 w 421"/>
                <a:gd name="T13" fmla="*/ 0 h 436"/>
                <a:gd name="T14" fmla="*/ 153 w 421"/>
                <a:gd name="T15" fmla="*/ 30 h 436"/>
                <a:gd name="T16" fmla="*/ 154 w 421"/>
                <a:gd name="T17" fmla="*/ 52 h 436"/>
                <a:gd name="T18" fmla="*/ 153 w 421"/>
                <a:gd name="T19" fmla="*/ 64 h 436"/>
                <a:gd name="T20" fmla="*/ 168 w 421"/>
                <a:gd name="T21" fmla="*/ 74 h 436"/>
                <a:gd name="T22" fmla="*/ 176 w 421"/>
                <a:gd name="T23" fmla="*/ 93 h 436"/>
                <a:gd name="T24" fmla="*/ 187 w 421"/>
                <a:gd name="T25" fmla="*/ 115 h 436"/>
                <a:gd name="T26" fmla="*/ 220 w 421"/>
                <a:gd name="T27" fmla="*/ 127 h 436"/>
                <a:gd name="T28" fmla="*/ 250 w 421"/>
                <a:gd name="T29" fmla="*/ 138 h 436"/>
                <a:gd name="T30" fmla="*/ 283 w 421"/>
                <a:gd name="T31" fmla="*/ 145 h 436"/>
                <a:gd name="T32" fmla="*/ 294 w 421"/>
                <a:gd name="T33" fmla="*/ 118 h 436"/>
                <a:gd name="T34" fmla="*/ 309 w 421"/>
                <a:gd name="T35" fmla="*/ 138 h 436"/>
                <a:gd name="T36" fmla="*/ 342 w 421"/>
                <a:gd name="T37" fmla="*/ 137 h 436"/>
                <a:gd name="T38" fmla="*/ 340 w 421"/>
                <a:gd name="T39" fmla="*/ 124 h 436"/>
                <a:gd name="T40" fmla="*/ 361 w 421"/>
                <a:gd name="T41" fmla="*/ 110 h 436"/>
                <a:gd name="T42" fmla="*/ 394 w 421"/>
                <a:gd name="T43" fmla="*/ 104 h 436"/>
                <a:gd name="T44" fmla="*/ 408 w 421"/>
                <a:gd name="T45" fmla="*/ 105 h 436"/>
                <a:gd name="T46" fmla="*/ 421 w 421"/>
                <a:gd name="T47" fmla="*/ 119 h 436"/>
                <a:gd name="T48" fmla="*/ 400 w 421"/>
                <a:gd name="T49" fmla="*/ 135 h 436"/>
                <a:gd name="T50" fmla="*/ 381 w 421"/>
                <a:gd name="T51" fmla="*/ 162 h 436"/>
                <a:gd name="T52" fmla="*/ 365 w 421"/>
                <a:gd name="T53" fmla="*/ 181 h 436"/>
                <a:gd name="T54" fmla="*/ 359 w 421"/>
                <a:gd name="T55" fmla="*/ 208 h 436"/>
                <a:gd name="T56" fmla="*/ 348 w 421"/>
                <a:gd name="T57" fmla="*/ 189 h 436"/>
                <a:gd name="T58" fmla="*/ 334 w 421"/>
                <a:gd name="T59" fmla="*/ 195 h 436"/>
                <a:gd name="T60" fmla="*/ 343 w 421"/>
                <a:gd name="T61" fmla="*/ 176 h 436"/>
                <a:gd name="T62" fmla="*/ 326 w 421"/>
                <a:gd name="T63" fmla="*/ 164 h 436"/>
                <a:gd name="T64" fmla="*/ 304 w 421"/>
                <a:gd name="T65" fmla="*/ 149 h 436"/>
                <a:gd name="T66" fmla="*/ 291 w 421"/>
                <a:gd name="T67" fmla="*/ 143 h 436"/>
                <a:gd name="T68" fmla="*/ 299 w 421"/>
                <a:gd name="T69" fmla="*/ 162 h 436"/>
                <a:gd name="T70" fmla="*/ 296 w 421"/>
                <a:gd name="T71" fmla="*/ 178 h 436"/>
                <a:gd name="T72" fmla="*/ 301 w 421"/>
                <a:gd name="T73" fmla="*/ 208 h 436"/>
                <a:gd name="T74" fmla="*/ 293 w 421"/>
                <a:gd name="T75" fmla="*/ 217 h 436"/>
                <a:gd name="T76" fmla="*/ 271 w 421"/>
                <a:gd name="T77" fmla="*/ 220 h 436"/>
                <a:gd name="T78" fmla="*/ 250 w 421"/>
                <a:gd name="T79" fmla="*/ 246 h 436"/>
                <a:gd name="T80" fmla="*/ 208 w 421"/>
                <a:gd name="T81" fmla="*/ 282 h 436"/>
                <a:gd name="T82" fmla="*/ 181 w 421"/>
                <a:gd name="T83" fmla="*/ 302 h 436"/>
                <a:gd name="T84" fmla="*/ 173 w 421"/>
                <a:gd name="T85" fmla="*/ 349 h 436"/>
                <a:gd name="T86" fmla="*/ 154 w 421"/>
                <a:gd name="T87" fmla="*/ 395 h 436"/>
                <a:gd name="T88" fmla="*/ 119 w 421"/>
                <a:gd name="T89" fmla="*/ 401 h 436"/>
                <a:gd name="T90" fmla="*/ 108 w 421"/>
                <a:gd name="T91" fmla="*/ 368 h 436"/>
                <a:gd name="T92" fmla="*/ 85 w 421"/>
                <a:gd name="T93" fmla="*/ 316 h 436"/>
                <a:gd name="T94" fmla="*/ 67 w 421"/>
                <a:gd name="T95" fmla="*/ 261 h 436"/>
                <a:gd name="T96" fmla="*/ 67 w 421"/>
                <a:gd name="T97" fmla="*/ 227 h 436"/>
                <a:gd name="T98" fmla="*/ 64 w 421"/>
                <a:gd name="T99" fmla="*/ 208 h 436"/>
                <a:gd name="T100" fmla="*/ 41 w 421"/>
                <a:gd name="T101" fmla="*/ 230 h 436"/>
                <a:gd name="T102" fmla="*/ 28 w 421"/>
                <a:gd name="T103" fmla="*/ 203 h 436"/>
                <a:gd name="T104" fmla="*/ 6 w 421"/>
                <a:gd name="T105" fmla="*/ 184 h 436"/>
                <a:gd name="T106" fmla="*/ 15 w 421"/>
                <a:gd name="T107" fmla="*/ 178 h 436"/>
                <a:gd name="T108" fmla="*/ 41 w 421"/>
                <a:gd name="T109" fmla="*/ 175 h 436"/>
                <a:gd name="T110" fmla="*/ 26 w 421"/>
                <a:gd name="T111" fmla="*/ 149 h 436"/>
                <a:gd name="T112" fmla="*/ 30 w 421"/>
                <a:gd name="T113" fmla="*/ 119 h 436"/>
                <a:gd name="T114" fmla="*/ 69 w 421"/>
                <a:gd name="T115" fmla="*/ 102 h 436"/>
                <a:gd name="T116" fmla="*/ 91 w 421"/>
                <a:gd name="T117" fmla="*/ 69 h 436"/>
                <a:gd name="T118" fmla="*/ 93 w 421"/>
                <a:gd name="T119" fmla="*/ 45 h 436"/>
                <a:gd name="T120" fmla="*/ 85 w 421"/>
                <a:gd name="T121" fmla="*/ 27 h 436"/>
                <a:gd name="T122" fmla="*/ 93 w 421"/>
                <a:gd name="T123" fmla="*/ 12 h 436"/>
                <a:gd name="T124" fmla="*/ 129 w 421"/>
                <a:gd name="T125" fmla="*/ 6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21" h="436">
                  <a:moveTo>
                    <a:pt x="370" y="428"/>
                  </a:moveTo>
                  <a:lnTo>
                    <a:pt x="370" y="428"/>
                  </a:lnTo>
                  <a:lnTo>
                    <a:pt x="372" y="431"/>
                  </a:lnTo>
                  <a:lnTo>
                    <a:pt x="372" y="435"/>
                  </a:lnTo>
                  <a:lnTo>
                    <a:pt x="370" y="436"/>
                  </a:lnTo>
                  <a:lnTo>
                    <a:pt x="369" y="431"/>
                  </a:lnTo>
                  <a:lnTo>
                    <a:pt x="367" y="431"/>
                  </a:lnTo>
                  <a:lnTo>
                    <a:pt x="367" y="430"/>
                  </a:lnTo>
                  <a:lnTo>
                    <a:pt x="369" y="430"/>
                  </a:lnTo>
                  <a:lnTo>
                    <a:pt x="370" y="428"/>
                  </a:lnTo>
                  <a:close/>
                  <a:moveTo>
                    <a:pt x="369" y="425"/>
                  </a:moveTo>
                  <a:lnTo>
                    <a:pt x="369" y="427"/>
                  </a:lnTo>
                  <a:lnTo>
                    <a:pt x="367" y="428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9" y="425"/>
                  </a:lnTo>
                  <a:close/>
                  <a:moveTo>
                    <a:pt x="364" y="417"/>
                  </a:move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2" y="417"/>
                  </a:lnTo>
                  <a:lnTo>
                    <a:pt x="362" y="417"/>
                  </a:lnTo>
                  <a:lnTo>
                    <a:pt x="364" y="417"/>
                  </a:lnTo>
                  <a:close/>
                  <a:moveTo>
                    <a:pt x="365" y="414"/>
                  </a:moveTo>
                  <a:lnTo>
                    <a:pt x="365" y="414"/>
                  </a:lnTo>
                  <a:lnTo>
                    <a:pt x="365" y="416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6"/>
                  </a:lnTo>
                  <a:lnTo>
                    <a:pt x="365" y="416"/>
                  </a:lnTo>
                  <a:lnTo>
                    <a:pt x="365" y="414"/>
                  </a:lnTo>
                  <a:lnTo>
                    <a:pt x="365" y="414"/>
                  </a:lnTo>
                  <a:close/>
                  <a:moveTo>
                    <a:pt x="71" y="413"/>
                  </a:moveTo>
                  <a:lnTo>
                    <a:pt x="71" y="413"/>
                  </a:lnTo>
                  <a:lnTo>
                    <a:pt x="71" y="413"/>
                  </a:lnTo>
                  <a:lnTo>
                    <a:pt x="71" y="414"/>
                  </a:lnTo>
                  <a:lnTo>
                    <a:pt x="71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71" y="414"/>
                  </a:lnTo>
                  <a:lnTo>
                    <a:pt x="71" y="413"/>
                  </a:lnTo>
                  <a:lnTo>
                    <a:pt x="71" y="413"/>
                  </a:lnTo>
                  <a:close/>
                  <a:moveTo>
                    <a:pt x="359" y="413"/>
                  </a:moveTo>
                  <a:lnTo>
                    <a:pt x="361" y="414"/>
                  </a:lnTo>
                  <a:lnTo>
                    <a:pt x="361" y="414"/>
                  </a:lnTo>
                  <a:lnTo>
                    <a:pt x="359" y="414"/>
                  </a:lnTo>
                  <a:lnTo>
                    <a:pt x="359" y="414"/>
                  </a:lnTo>
                  <a:lnTo>
                    <a:pt x="359" y="413"/>
                  </a:lnTo>
                  <a:lnTo>
                    <a:pt x="359" y="413"/>
                  </a:lnTo>
                  <a:close/>
                  <a:moveTo>
                    <a:pt x="354" y="400"/>
                  </a:moveTo>
                  <a:lnTo>
                    <a:pt x="354" y="400"/>
                  </a:lnTo>
                  <a:lnTo>
                    <a:pt x="356" y="400"/>
                  </a:lnTo>
                  <a:lnTo>
                    <a:pt x="354" y="401"/>
                  </a:lnTo>
                  <a:lnTo>
                    <a:pt x="354" y="401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close/>
                  <a:moveTo>
                    <a:pt x="351" y="375"/>
                  </a:moveTo>
                  <a:lnTo>
                    <a:pt x="351" y="376"/>
                  </a:lnTo>
                  <a:lnTo>
                    <a:pt x="351" y="378"/>
                  </a:lnTo>
                  <a:lnTo>
                    <a:pt x="351" y="381"/>
                  </a:lnTo>
                  <a:lnTo>
                    <a:pt x="351" y="381"/>
                  </a:lnTo>
                  <a:lnTo>
                    <a:pt x="350" y="381"/>
                  </a:lnTo>
                  <a:lnTo>
                    <a:pt x="350" y="379"/>
                  </a:lnTo>
                  <a:lnTo>
                    <a:pt x="348" y="378"/>
                  </a:lnTo>
                  <a:lnTo>
                    <a:pt x="350" y="376"/>
                  </a:lnTo>
                  <a:lnTo>
                    <a:pt x="350" y="376"/>
                  </a:lnTo>
                  <a:lnTo>
                    <a:pt x="351" y="375"/>
                  </a:lnTo>
                  <a:close/>
                  <a:moveTo>
                    <a:pt x="66" y="370"/>
                  </a:moveTo>
                  <a:lnTo>
                    <a:pt x="66" y="370"/>
                  </a:lnTo>
                  <a:lnTo>
                    <a:pt x="66" y="370"/>
                  </a:lnTo>
                  <a:lnTo>
                    <a:pt x="66" y="370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0"/>
                  </a:lnTo>
                  <a:lnTo>
                    <a:pt x="66" y="370"/>
                  </a:lnTo>
                  <a:close/>
                  <a:moveTo>
                    <a:pt x="353" y="367"/>
                  </a:moveTo>
                  <a:lnTo>
                    <a:pt x="354" y="367"/>
                  </a:lnTo>
                  <a:lnTo>
                    <a:pt x="354" y="368"/>
                  </a:lnTo>
                  <a:lnTo>
                    <a:pt x="354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7"/>
                  </a:lnTo>
                  <a:close/>
                  <a:moveTo>
                    <a:pt x="359" y="359"/>
                  </a:moveTo>
                  <a:lnTo>
                    <a:pt x="359" y="361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8" y="359"/>
                  </a:lnTo>
                  <a:lnTo>
                    <a:pt x="359" y="359"/>
                  </a:lnTo>
                  <a:close/>
                  <a:moveTo>
                    <a:pt x="354" y="345"/>
                  </a:moveTo>
                  <a:lnTo>
                    <a:pt x="354" y="345"/>
                  </a:lnTo>
                  <a:lnTo>
                    <a:pt x="354" y="346"/>
                  </a:lnTo>
                  <a:lnTo>
                    <a:pt x="354" y="348"/>
                  </a:lnTo>
                  <a:lnTo>
                    <a:pt x="353" y="346"/>
                  </a:lnTo>
                  <a:lnTo>
                    <a:pt x="354" y="345"/>
                  </a:lnTo>
                  <a:lnTo>
                    <a:pt x="354" y="345"/>
                  </a:lnTo>
                  <a:close/>
                  <a:moveTo>
                    <a:pt x="359" y="337"/>
                  </a:moveTo>
                  <a:lnTo>
                    <a:pt x="359" y="338"/>
                  </a:lnTo>
                  <a:lnTo>
                    <a:pt x="359" y="338"/>
                  </a:lnTo>
                  <a:lnTo>
                    <a:pt x="359" y="340"/>
                  </a:lnTo>
                  <a:lnTo>
                    <a:pt x="359" y="342"/>
                  </a:lnTo>
                  <a:lnTo>
                    <a:pt x="359" y="342"/>
                  </a:lnTo>
                  <a:lnTo>
                    <a:pt x="359" y="343"/>
                  </a:lnTo>
                  <a:lnTo>
                    <a:pt x="358" y="343"/>
                  </a:lnTo>
                  <a:lnTo>
                    <a:pt x="358" y="343"/>
                  </a:lnTo>
                  <a:lnTo>
                    <a:pt x="358" y="345"/>
                  </a:lnTo>
                  <a:lnTo>
                    <a:pt x="356" y="346"/>
                  </a:lnTo>
                  <a:lnTo>
                    <a:pt x="358" y="346"/>
                  </a:lnTo>
                  <a:lnTo>
                    <a:pt x="358" y="351"/>
                  </a:lnTo>
                  <a:lnTo>
                    <a:pt x="358" y="353"/>
                  </a:lnTo>
                  <a:lnTo>
                    <a:pt x="356" y="353"/>
                  </a:lnTo>
                  <a:lnTo>
                    <a:pt x="356" y="356"/>
                  </a:lnTo>
                  <a:lnTo>
                    <a:pt x="356" y="357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6" y="361"/>
                  </a:lnTo>
                  <a:lnTo>
                    <a:pt x="356" y="361"/>
                  </a:lnTo>
                  <a:lnTo>
                    <a:pt x="354" y="362"/>
                  </a:lnTo>
                  <a:lnTo>
                    <a:pt x="354" y="365"/>
                  </a:lnTo>
                  <a:lnTo>
                    <a:pt x="354" y="367"/>
                  </a:lnTo>
                  <a:lnTo>
                    <a:pt x="354" y="367"/>
                  </a:lnTo>
                  <a:lnTo>
                    <a:pt x="353" y="367"/>
                  </a:lnTo>
                  <a:lnTo>
                    <a:pt x="351" y="364"/>
                  </a:lnTo>
                  <a:lnTo>
                    <a:pt x="351" y="362"/>
                  </a:lnTo>
                  <a:lnTo>
                    <a:pt x="351" y="361"/>
                  </a:lnTo>
                  <a:lnTo>
                    <a:pt x="351" y="361"/>
                  </a:lnTo>
                  <a:lnTo>
                    <a:pt x="353" y="361"/>
                  </a:lnTo>
                  <a:lnTo>
                    <a:pt x="353" y="359"/>
                  </a:lnTo>
                  <a:lnTo>
                    <a:pt x="353" y="357"/>
                  </a:lnTo>
                  <a:lnTo>
                    <a:pt x="353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1"/>
                  </a:lnTo>
                  <a:lnTo>
                    <a:pt x="354" y="351"/>
                  </a:lnTo>
                  <a:lnTo>
                    <a:pt x="354" y="349"/>
                  </a:lnTo>
                  <a:lnTo>
                    <a:pt x="354" y="348"/>
                  </a:lnTo>
                  <a:lnTo>
                    <a:pt x="354" y="348"/>
                  </a:lnTo>
                  <a:lnTo>
                    <a:pt x="356" y="346"/>
                  </a:lnTo>
                  <a:lnTo>
                    <a:pt x="356" y="345"/>
                  </a:lnTo>
                  <a:lnTo>
                    <a:pt x="356" y="345"/>
                  </a:lnTo>
                  <a:lnTo>
                    <a:pt x="356" y="342"/>
                  </a:lnTo>
                  <a:lnTo>
                    <a:pt x="356" y="340"/>
                  </a:lnTo>
                  <a:lnTo>
                    <a:pt x="358" y="338"/>
                  </a:lnTo>
                  <a:lnTo>
                    <a:pt x="359" y="337"/>
                  </a:lnTo>
                  <a:lnTo>
                    <a:pt x="359" y="337"/>
                  </a:lnTo>
                  <a:close/>
                  <a:moveTo>
                    <a:pt x="138" y="0"/>
                  </a:moveTo>
                  <a:lnTo>
                    <a:pt x="138" y="0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0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3"/>
                  </a:lnTo>
                  <a:lnTo>
                    <a:pt x="142" y="4"/>
                  </a:lnTo>
                  <a:lnTo>
                    <a:pt x="143" y="6"/>
                  </a:lnTo>
                  <a:lnTo>
                    <a:pt x="143" y="9"/>
                  </a:lnTo>
                  <a:lnTo>
                    <a:pt x="145" y="12"/>
                  </a:lnTo>
                  <a:lnTo>
                    <a:pt x="145" y="14"/>
                  </a:lnTo>
                  <a:lnTo>
                    <a:pt x="146" y="15"/>
                  </a:lnTo>
                  <a:lnTo>
                    <a:pt x="149" y="15"/>
                  </a:lnTo>
                  <a:lnTo>
                    <a:pt x="151" y="15"/>
                  </a:lnTo>
                  <a:lnTo>
                    <a:pt x="153" y="17"/>
                  </a:lnTo>
                  <a:lnTo>
                    <a:pt x="154" y="19"/>
                  </a:lnTo>
                  <a:lnTo>
                    <a:pt x="154" y="19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4" y="22"/>
                  </a:lnTo>
                  <a:lnTo>
                    <a:pt x="153" y="23"/>
                  </a:lnTo>
                  <a:lnTo>
                    <a:pt x="153" y="23"/>
                  </a:lnTo>
                  <a:lnTo>
                    <a:pt x="153" y="25"/>
                  </a:lnTo>
                  <a:lnTo>
                    <a:pt x="153" y="27"/>
                  </a:lnTo>
                  <a:lnTo>
                    <a:pt x="153" y="28"/>
                  </a:lnTo>
                  <a:lnTo>
                    <a:pt x="153" y="30"/>
                  </a:lnTo>
                  <a:lnTo>
                    <a:pt x="153" y="33"/>
                  </a:lnTo>
                  <a:lnTo>
                    <a:pt x="154" y="34"/>
                  </a:lnTo>
                  <a:lnTo>
                    <a:pt x="154" y="34"/>
                  </a:lnTo>
                  <a:lnTo>
                    <a:pt x="156" y="34"/>
                  </a:lnTo>
                  <a:lnTo>
                    <a:pt x="156" y="36"/>
                  </a:lnTo>
                  <a:lnTo>
                    <a:pt x="157" y="36"/>
                  </a:lnTo>
                  <a:lnTo>
                    <a:pt x="157" y="38"/>
                  </a:lnTo>
                  <a:lnTo>
                    <a:pt x="157" y="38"/>
                  </a:lnTo>
                  <a:lnTo>
                    <a:pt x="157" y="39"/>
                  </a:lnTo>
                  <a:lnTo>
                    <a:pt x="157" y="39"/>
                  </a:lnTo>
                  <a:lnTo>
                    <a:pt x="157" y="41"/>
                  </a:lnTo>
                  <a:lnTo>
                    <a:pt x="157" y="41"/>
                  </a:lnTo>
                  <a:lnTo>
                    <a:pt x="159" y="42"/>
                  </a:lnTo>
                  <a:lnTo>
                    <a:pt x="159" y="42"/>
                  </a:lnTo>
                  <a:lnTo>
                    <a:pt x="159" y="44"/>
                  </a:lnTo>
                  <a:lnTo>
                    <a:pt x="159" y="44"/>
                  </a:lnTo>
                  <a:lnTo>
                    <a:pt x="159" y="45"/>
                  </a:lnTo>
                  <a:lnTo>
                    <a:pt x="159" y="47"/>
                  </a:lnTo>
                  <a:lnTo>
                    <a:pt x="159" y="49"/>
                  </a:lnTo>
                  <a:lnTo>
                    <a:pt x="159" y="49"/>
                  </a:lnTo>
                  <a:lnTo>
                    <a:pt x="157" y="49"/>
                  </a:lnTo>
                  <a:lnTo>
                    <a:pt x="157" y="50"/>
                  </a:lnTo>
                  <a:lnTo>
                    <a:pt x="156" y="50"/>
                  </a:lnTo>
                  <a:lnTo>
                    <a:pt x="154" y="52"/>
                  </a:lnTo>
                  <a:lnTo>
                    <a:pt x="154" y="50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1" y="47"/>
                  </a:lnTo>
                  <a:lnTo>
                    <a:pt x="151" y="47"/>
                  </a:lnTo>
                  <a:lnTo>
                    <a:pt x="149" y="47"/>
                  </a:lnTo>
                  <a:lnTo>
                    <a:pt x="148" y="49"/>
                  </a:lnTo>
                  <a:lnTo>
                    <a:pt x="146" y="49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0"/>
                  </a:lnTo>
                  <a:lnTo>
                    <a:pt x="148" y="52"/>
                  </a:lnTo>
                  <a:lnTo>
                    <a:pt x="148" y="53"/>
                  </a:lnTo>
                  <a:lnTo>
                    <a:pt x="148" y="53"/>
                  </a:lnTo>
                  <a:lnTo>
                    <a:pt x="151" y="56"/>
                  </a:lnTo>
                  <a:lnTo>
                    <a:pt x="153" y="56"/>
                  </a:lnTo>
                  <a:lnTo>
                    <a:pt x="153" y="58"/>
                  </a:lnTo>
                  <a:lnTo>
                    <a:pt x="151" y="58"/>
                  </a:lnTo>
                  <a:lnTo>
                    <a:pt x="151" y="60"/>
                  </a:lnTo>
                  <a:lnTo>
                    <a:pt x="151" y="61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3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4" y="67"/>
                  </a:lnTo>
                  <a:lnTo>
                    <a:pt x="154" y="67"/>
                  </a:lnTo>
                  <a:lnTo>
                    <a:pt x="156" y="67"/>
                  </a:lnTo>
                  <a:lnTo>
                    <a:pt x="156" y="67"/>
                  </a:lnTo>
                  <a:lnTo>
                    <a:pt x="156" y="66"/>
                  </a:lnTo>
                  <a:lnTo>
                    <a:pt x="156" y="66"/>
                  </a:lnTo>
                  <a:lnTo>
                    <a:pt x="157" y="66"/>
                  </a:lnTo>
                  <a:lnTo>
                    <a:pt x="159" y="69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2" y="72"/>
                  </a:lnTo>
                  <a:lnTo>
                    <a:pt x="164" y="72"/>
                  </a:lnTo>
                  <a:lnTo>
                    <a:pt x="164" y="74"/>
                  </a:lnTo>
                  <a:lnTo>
                    <a:pt x="165" y="74"/>
                  </a:lnTo>
                  <a:lnTo>
                    <a:pt x="167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70" y="74"/>
                  </a:lnTo>
                  <a:lnTo>
                    <a:pt x="171" y="75"/>
                  </a:lnTo>
                  <a:lnTo>
                    <a:pt x="173" y="75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3" y="80"/>
                  </a:lnTo>
                  <a:lnTo>
                    <a:pt x="175" y="80"/>
                  </a:lnTo>
                  <a:lnTo>
                    <a:pt x="176" y="80"/>
                  </a:lnTo>
                  <a:lnTo>
                    <a:pt x="178" y="82"/>
                  </a:lnTo>
                  <a:lnTo>
                    <a:pt x="179" y="82"/>
                  </a:lnTo>
                  <a:lnTo>
                    <a:pt x="179" y="82"/>
                  </a:lnTo>
                  <a:lnTo>
                    <a:pt x="181" y="83"/>
                  </a:lnTo>
                  <a:lnTo>
                    <a:pt x="183" y="83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3" y="86"/>
                  </a:lnTo>
                  <a:lnTo>
                    <a:pt x="183" y="86"/>
                  </a:lnTo>
                  <a:lnTo>
                    <a:pt x="179" y="88"/>
                  </a:lnTo>
                  <a:lnTo>
                    <a:pt x="179" y="90"/>
                  </a:lnTo>
                  <a:lnTo>
                    <a:pt x="178" y="90"/>
                  </a:lnTo>
                  <a:lnTo>
                    <a:pt x="176" y="93"/>
                  </a:lnTo>
                  <a:lnTo>
                    <a:pt x="175" y="96"/>
                  </a:lnTo>
                  <a:lnTo>
                    <a:pt x="175" y="97"/>
                  </a:lnTo>
                  <a:lnTo>
                    <a:pt x="175" y="99"/>
                  </a:lnTo>
                  <a:lnTo>
                    <a:pt x="173" y="101"/>
                  </a:lnTo>
                  <a:lnTo>
                    <a:pt x="173" y="102"/>
                  </a:lnTo>
                  <a:lnTo>
                    <a:pt x="171" y="102"/>
                  </a:lnTo>
                  <a:lnTo>
                    <a:pt x="171" y="104"/>
                  </a:lnTo>
                  <a:lnTo>
                    <a:pt x="171" y="107"/>
                  </a:lnTo>
                  <a:lnTo>
                    <a:pt x="171" y="107"/>
                  </a:lnTo>
                  <a:lnTo>
                    <a:pt x="173" y="107"/>
                  </a:lnTo>
                  <a:lnTo>
                    <a:pt x="173" y="108"/>
                  </a:lnTo>
                  <a:lnTo>
                    <a:pt x="175" y="110"/>
                  </a:lnTo>
                  <a:lnTo>
                    <a:pt x="176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9" y="110"/>
                  </a:lnTo>
                  <a:lnTo>
                    <a:pt x="179" y="110"/>
                  </a:lnTo>
                  <a:lnTo>
                    <a:pt x="181" y="112"/>
                  </a:lnTo>
                  <a:lnTo>
                    <a:pt x="181" y="112"/>
                  </a:lnTo>
                  <a:lnTo>
                    <a:pt x="183" y="113"/>
                  </a:lnTo>
                  <a:lnTo>
                    <a:pt x="186" y="113"/>
                  </a:lnTo>
                  <a:lnTo>
                    <a:pt x="187" y="115"/>
                  </a:lnTo>
                  <a:lnTo>
                    <a:pt x="187" y="115"/>
                  </a:lnTo>
                  <a:lnTo>
                    <a:pt x="189" y="116"/>
                  </a:lnTo>
                  <a:lnTo>
                    <a:pt x="189" y="116"/>
                  </a:lnTo>
                  <a:lnTo>
                    <a:pt x="192" y="119"/>
                  </a:lnTo>
                  <a:lnTo>
                    <a:pt x="194" y="119"/>
                  </a:lnTo>
                  <a:lnTo>
                    <a:pt x="195" y="121"/>
                  </a:lnTo>
                  <a:lnTo>
                    <a:pt x="197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200" y="121"/>
                  </a:lnTo>
                  <a:lnTo>
                    <a:pt x="201" y="121"/>
                  </a:lnTo>
                  <a:lnTo>
                    <a:pt x="203" y="124"/>
                  </a:lnTo>
                  <a:lnTo>
                    <a:pt x="206" y="124"/>
                  </a:lnTo>
                  <a:lnTo>
                    <a:pt x="208" y="124"/>
                  </a:lnTo>
                  <a:lnTo>
                    <a:pt x="209" y="124"/>
                  </a:lnTo>
                  <a:lnTo>
                    <a:pt x="209" y="126"/>
                  </a:lnTo>
                  <a:lnTo>
                    <a:pt x="209" y="127"/>
                  </a:lnTo>
                  <a:lnTo>
                    <a:pt x="212" y="127"/>
                  </a:lnTo>
                  <a:lnTo>
                    <a:pt x="214" y="129"/>
                  </a:lnTo>
                  <a:lnTo>
                    <a:pt x="217" y="129"/>
                  </a:lnTo>
                  <a:lnTo>
                    <a:pt x="217" y="129"/>
                  </a:lnTo>
                  <a:lnTo>
                    <a:pt x="219" y="129"/>
                  </a:lnTo>
                  <a:lnTo>
                    <a:pt x="219" y="129"/>
                  </a:lnTo>
                  <a:lnTo>
                    <a:pt x="220" y="127"/>
                  </a:lnTo>
                  <a:lnTo>
                    <a:pt x="222" y="129"/>
                  </a:lnTo>
                  <a:lnTo>
                    <a:pt x="225" y="129"/>
                  </a:lnTo>
                  <a:lnTo>
                    <a:pt x="225" y="129"/>
                  </a:lnTo>
                  <a:lnTo>
                    <a:pt x="227" y="129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1" y="129"/>
                  </a:lnTo>
                  <a:lnTo>
                    <a:pt x="235" y="130"/>
                  </a:lnTo>
                  <a:lnTo>
                    <a:pt x="236" y="130"/>
                  </a:lnTo>
                  <a:lnTo>
                    <a:pt x="238" y="132"/>
                  </a:lnTo>
                  <a:lnTo>
                    <a:pt x="238" y="132"/>
                  </a:lnTo>
                  <a:lnTo>
                    <a:pt x="238" y="134"/>
                  </a:lnTo>
                  <a:lnTo>
                    <a:pt x="238" y="135"/>
                  </a:lnTo>
                  <a:lnTo>
                    <a:pt x="241" y="137"/>
                  </a:lnTo>
                  <a:lnTo>
                    <a:pt x="242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7" y="140"/>
                  </a:lnTo>
                  <a:lnTo>
                    <a:pt x="249" y="138"/>
                  </a:lnTo>
                  <a:lnTo>
                    <a:pt x="250" y="138"/>
                  </a:lnTo>
                  <a:lnTo>
                    <a:pt x="252" y="138"/>
                  </a:lnTo>
                  <a:lnTo>
                    <a:pt x="252" y="138"/>
                  </a:lnTo>
                  <a:lnTo>
                    <a:pt x="253" y="140"/>
                  </a:lnTo>
                  <a:lnTo>
                    <a:pt x="253" y="142"/>
                  </a:lnTo>
                  <a:lnTo>
                    <a:pt x="253" y="142"/>
                  </a:lnTo>
                  <a:lnTo>
                    <a:pt x="255" y="142"/>
                  </a:lnTo>
                  <a:lnTo>
                    <a:pt x="257" y="140"/>
                  </a:lnTo>
                  <a:lnTo>
                    <a:pt x="258" y="142"/>
                  </a:lnTo>
                  <a:lnTo>
                    <a:pt x="260" y="142"/>
                  </a:lnTo>
                  <a:lnTo>
                    <a:pt x="263" y="142"/>
                  </a:lnTo>
                  <a:lnTo>
                    <a:pt x="263" y="142"/>
                  </a:lnTo>
                  <a:lnTo>
                    <a:pt x="265" y="143"/>
                  </a:lnTo>
                  <a:lnTo>
                    <a:pt x="268" y="145"/>
                  </a:lnTo>
                  <a:lnTo>
                    <a:pt x="268" y="143"/>
                  </a:lnTo>
                  <a:lnTo>
                    <a:pt x="272" y="142"/>
                  </a:lnTo>
                  <a:lnTo>
                    <a:pt x="272" y="142"/>
                  </a:lnTo>
                  <a:lnTo>
                    <a:pt x="272" y="145"/>
                  </a:lnTo>
                  <a:lnTo>
                    <a:pt x="274" y="145"/>
                  </a:lnTo>
                  <a:lnTo>
                    <a:pt x="276" y="145"/>
                  </a:lnTo>
                  <a:lnTo>
                    <a:pt x="277" y="145"/>
                  </a:lnTo>
                  <a:lnTo>
                    <a:pt x="279" y="145"/>
                  </a:lnTo>
                  <a:lnTo>
                    <a:pt x="280" y="145"/>
                  </a:lnTo>
                  <a:lnTo>
                    <a:pt x="282" y="145"/>
                  </a:lnTo>
                  <a:lnTo>
                    <a:pt x="283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8" y="142"/>
                  </a:lnTo>
                  <a:lnTo>
                    <a:pt x="288" y="140"/>
                  </a:lnTo>
                  <a:lnTo>
                    <a:pt x="288" y="138"/>
                  </a:lnTo>
                  <a:lnTo>
                    <a:pt x="288" y="137"/>
                  </a:lnTo>
                  <a:lnTo>
                    <a:pt x="285" y="134"/>
                  </a:lnTo>
                  <a:lnTo>
                    <a:pt x="285" y="134"/>
                  </a:lnTo>
                  <a:lnTo>
                    <a:pt x="287" y="129"/>
                  </a:lnTo>
                  <a:lnTo>
                    <a:pt x="287" y="126"/>
                  </a:lnTo>
                  <a:lnTo>
                    <a:pt x="288" y="126"/>
                  </a:lnTo>
                  <a:lnTo>
                    <a:pt x="288" y="124"/>
                  </a:lnTo>
                  <a:lnTo>
                    <a:pt x="288" y="123"/>
                  </a:lnTo>
                  <a:lnTo>
                    <a:pt x="288" y="123"/>
                  </a:lnTo>
                  <a:lnTo>
                    <a:pt x="288" y="121"/>
                  </a:lnTo>
                  <a:lnTo>
                    <a:pt x="287" y="121"/>
                  </a:lnTo>
                  <a:lnTo>
                    <a:pt x="288" y="121"/>
                  </a:lnTo>
                  <a:lnTo>
                    <a:pt x="288" y="121"/>
                  </a:lnTo>
                  <a:lnTo>
                    <a:pt x="290" y="119"/>
                  </a:lnTo>
                  <a:lnTo>
                    <a:pt x="291" y="119"/>
                  </a:lnTo>
                  <a:lnTo>
                    <a:pt x="293" y="119"/>
                  </a:lnTo>
                  <a:lnTo>
                    <a:pt x="293" y="119"/>
                  </a:lnTo>
                  <a:lnTo>
                    <a:pt x="294" y="118"/>
                  </a:lnTo>
                  <a:lnTo>
                    <a:pt x="294" y="118"/>
                  </a:lnTo>
                  <a:lnTo>
                    <a:pt x="296" y="119"/>
                  </a:lnTo>
                  <a:lnTo>
                    <a:pt x="298" y="119"/>
                  </a:lnTo>
                  <a:lnTo>
                    <a:pt x="298" y="121"/>
                  </a:lnTo>
                  <a:lnTo>
                    <a:pt x="298" y="121"/>
                  </a:lnTo>
                  <a:lnTo>
                    <a:pt x="298" y="123"/>
                  </a:lnTo>
                  <a:lnTo>
                    <a:pt x="296" y="127"/>
                  </a:lnTo>
                  <a:lnTo>
                    <a:pt x="298" y="129"/>
                  </a:lnTo>
                  <a:lnTo>
                    <a:pt x="298" y="129"/>
                  </a:lnTo>
                  <a:lnTo>
                    <a:pt x="299" y="130"/>
                  </a:lnTo>
                  <a:lnTo>
                    <a:pt x="299" y="130"/>
                  </a:lnTo>
                  <a:lnTo>
                    <a:pt x="298" y="132"/>
                  </a:lnTo>
                  <a:lnTo>
                    <a:pt x="296" y="132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5"/>
                  </a:lnTo>
                  <a:lnTo>
                    <a:pt x="299" y="137"/>
                  </a:lnTo>
                  <a:lnTo>
                    <a:pt x="301" y="137"/>
                  </a:lnTo>
                  <a:lnTo>
                    <a:pt x="302" y="138"/>
                  </a:lnTo>
                  <a:lnTo>
                    <a:pt x="305" y="137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40"/>
                  </a:lnTo>
                  <a:lnTo>
                    <a:pt x="309" y="140"/>
                  </a:lnTo>
                  <a:lnTo>
                    <a:pt x="310" y="140"/>
                  </a:lnTo>
                  <a:lnTo>
                    <a:pt x="312" y="140"/>
                  </a:lnTo>
                  <a:lnTo>
                    <a:pt x="313" y="140"/>
                  </a:lnTo>
                  <a:lnTo>
                    <a:pt x="317" y="138"/>
                  </a:lnTo>
                  <a:lnTo>
                    <a:pt x="318" y="137"/>
                  </a:lnTo>
                  <a:lnTo>
                    <a:pt x="318" y="137"/>
                  </a:lnTo>
                  <a:lnTo>
                    <a:pt x="320" y="137"/>
                  </a:lnTo>
                  <a:lnTo>
                    <a:pt x="321" y="137"/>
                  </a:lnTo>
                  <a:lnTo>
                    <a:pt x="323" y="138"/>
                  </a:lnTo>
                  <a:lnTo>
                    <a:pt x="324" y="138"/>
                  </a:lnTo>
                  <a:lnTo>
                    <a:pt x="326" y="138"/>
                  </a:lnTo>
                  <a:lnTo>
                    <a:pt x="328" y="138"/>
                  </a:lnTo>
                  <a:lnTo>
                    <a:pt x="331" y="138"/>
                  </a:lnTo>
                  <a:lnTo>
                    <a:pt x="334" y="138"/>
                  </a:lnTo>
                  <a:lnTo>
                    <a:pt x="335" y="137"/>
                  </a:lnTo>
                  <a:lnTo>
                    <a:pt x="335" y="137"/>
                  </a:lnTo>
                  <a:lnTo>
                    <a:pt x="337" y="138"/>
                  </a:lnTo>
                  <a:lnTo>
                    <a:pt x="339" y="138"/>
                  </a:lnTo>
                  <a:lnTo>
                    <a:pt x="340" y="138"/>
                  </a:lnTo>
                  <a:lnTo>
                    <a:pt x="342" y="137"/>
                  </a:lnTo>
                  <a:lnTo>
                    <a:pt x="342" y="137"/>
                  </a:lnTo>
                  <a:lnTo>
                    <a:pt x="343" y="137"/>
                  </a:lnTo>
                  <a:lnTo>
                    <a:pt x="343" y="137"/>
                  </a:lnTo>
                  <a:lnTo>
                    <a:pt x="345" y="137"/>
                  </a:lnTo>
                  <a:lnTo>
                    <a:pt x="345" y="137"/>
                  </a:lnTo>
                  <a:lnTo>
                    <a:pt x="345" y="135"/>
                  </a:lnTo>
                  <a:lnTo>
                    <a:pt x="343" y="135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5" y="132"/>
                  </a:lnTo>
                  <a:lnTo>
                    <a:pt x="345" y="130"/>
                  </a:lnTo>
                  <a:lnTo>
                    <a:pt x="345" y="129"/>
                  </a:lnTo>
                  <a:lnTo>
                    <a:pt x="343" y="129"/>
                  </a:lnTo>
                  <a:lnTo>
                    <a:pt x="343" y="127"/>
                  </a:lnTo>
                  <a:lnTo>
                    <a:pt x="342" y="129"/>
                  </a:lnTo>
                  <a:lnTo>
                    <a:pt x="340" y="129"/>
                  </a:lnTo>
                  <a:lnTo>
                    <a:pt x="339" y="127"/>
                  </a:lnTo>
                  <a:lnTo>
                    <a:pt x="339" y="127"/>
                  </a:lnTo>
                  <a:lnTo>
                    <a:pt x="337" y="126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40" y="124"/>
                  </a:lnTo>
                  <a:lnTo>
                    <a:pt x="342" y="124"/>
                  </a:lnTo>
                  <a:lnTo>
                    <a:pt x="342" y="124"/>
                  </a:lnTo>
                  <a:lnTo>
                    <a:pt x="343" y="124"/>
                  </a:lnTo>
                  <a:lnTo>
                    <a:pt x="345" y="123"/>
                  </a:lnTo>
                  <a:lnTo>
                    <a:pt x="346" y="123"/>
                  </a:lnTo>
                  <a:lnTo>
                    <a:pt x="346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50" y="123"/>
                  </a:lnTo>
                  <a:lnTo>
                    <a:pt x="351" y="123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4" y="119"/>
                  </a:lnTo>
                  <a:lnTo>
                    <a:pt x="354" y="119"/>
                  </a:lnTo>
                  <a:lnTo>
                    <a:pt x="353" y="119"/>
                  </a:lnTo>
                  <a:lnTo>
                    <a:pt x="353" y="119"/>
                  </a:lnTo>
                  <a:lnTo>
                    <a:pt x="353" y="118"/>
                  </a:lnTo>
                  <a:lnTo>
                    <a:pt x="354" y="118"/>
                  </a:lnTo>
                  <a:lnTo>
                    <a:pt x="356" y="116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2"/>
                  </a:lnTo>
                  <a:lnTo>
                    <a:pt x="361" y="110"/>
                  </a:lnTo>
                  <a:lnTo>
                    <a:pt x="362" y="110"/>
                  </a:lnTo>
                  <a:lnTo>
                    <a:pt x="364" y="110"/>
                  </a:lnTo>
                  <a:lnTo>
                    <a:pt x="367" y="108"/>
                  </a:lnTo>
                  <a:lnTo>
                    <a:pt x="369" y="108"/>
                  </a:lnTo>
                  <a:lnTo>
                    <a:pt x="372" y="107"/>
                  </a:lnTo>
                  <a:lnTo>
                    <a:pt x="372" y="107"/>
                  </a:lnTo>
                  <a:lnTo>
                    <a:pt x="373" y="105"/>
                  </a:lnTo>
                  <a:lnTo>
                    <a:pt x="373" y="105"/>
                  </a:lnTo>
                  <a:lnTo>
                    <a:pt x="375" y="104"/>
                  </a:lnTo>
                  <a:lnTo>
                    <a:pt x="375" y="104"/>
                  </a:lnTo>
                  <a:lnTo>
                    <a:pt x="376" y="102"/>
                  </a:lnTo>
                  <a:lnTo>
                    <a:pt x="380" y="101"/>
                  </a:lnTo>
                  <a:lnTo>
                    <a:pt x="381" y="99"/>
                  </a:lnTo>
                  <a:lnTo>
                    <a:pt x="383" y="99"/>
                  </a:lnTo>
                  <a:lnTo>
                    <a:pt x="383" y="101"/>
                  </a:lnTo>
                  <a:lnTo>
                    <a:pt x="384" y="101"/>
                  </a:lnTo>
                  <a:lnTo>
                    <a:pt x="384" y="101"/>
                  </a:lnTo>
                  <a:lnTo>
                    <a:pt x="386" y="102"/>
                  </a:lnTo>
                  <a:lnTo>
                    <a:pt x="387" y="102"/>
                  </a:lnTo>
                  <a:lnTo>
                    <a:pt x="389" y="102"/>
                  </a:lnTo>
                  <a:lnTo>
                    <a:pt x="391" y="104"/>
                  </a:lnTo>
                  <a:lnTo>
                    <a:pt x="392" y="104"/>
                  </a:lnTo>
                  <a:lnTo>
                    <a:pt x="392" y="104"/>
                  </a:lnTo>
                  <a:lnTo>
                    <a:pt x="394" y="104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1"/>
                  </a:lnTo>
                  <a:lnTo>
                    <a:pt x="397" y="99"/>
                  </a:lnTo>
                  <a:lnTo>
                    <a:pt x="400" y="97"/>
                  </a:lnTo>
                  <a:lnTo>
                    <a:pt x="402" y="97"/>
                  </a:lnTo>
                  <a:lnTo>
                    <a:pt x="403" y="97"/>
                  </a:lnTo>
                  <a:lnTo>
                    <a:pt x="403" y="97"/>
                  </a:lnTo>
                  <a:lnTo>
                    <a:pt x="405" y="101"/>
                  </a:lnTo>
                  <a:lnTo>
                    <a:pt x="405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5" y="102"/>
                  </a:lnTo>
                  <a:lnTo>
                    <a:pt x="405" y="102"/>
                  </a:lnTo>
                  <a:lnTo>
                    <a:pt x="403" y="102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6" y="104"/>
                  </a:lnTo>
                  <a:lnTo>
                    <a:pt x="408" y="104"/>
                  </a:lnTo>
                  <a:lnTo>
                    <a:pt x="408" y="104"/>
                  </a:lnTo>
                  <a:lnTo>
                    <a:pt x="408" y="105"/>
                  </a:lnTo>
                  <a:lnTo>
                    <a:pt x="410" y="107"/>
                  </a:lnTo>
                  <a:lnTo>
                    <a:pt x="410" y="108"/>
                  </a:lnTo>
                  <a:lnTo>
                    <a:pt x="408" y="110"/>
                  </a:lnTo>
                  <a:lnTo>
                    <a:pt x="406" y="112"/>
                  </a:lnTo>
                  <a:lnTo>
                    <a:pt x="406" y="112"/>
                  </a:lnTo>
                  <a:lnTo>
                    <a:pt x="406" y="113"/>
                  </a:lnTo>
                  <a:lnTo>
                    <a:pt x="405" y="113"/>
                  </a:lnTo>
                  <a:lnTo>
                    <a:pt x="405" y="113"/>
                  </a:lnTo>
                  <a:lnTo>
                    <a:pt x="406" y="113"/>
                  </a:lnTo>
                  <a:lnTo>
                    <a:pt x="406" y="115"/>
                  </a:lnTo>
                  <a:lnTo>
                    <a:pt x="406" y="115"/>
                  </a:lnTo>
                  <a:lnTo>
                    <a:pt x="408" y="113"/>
                  </a:lnTo>
                  <a:lnTo>
                    <a:pt x="410" y="113"/>
                  </a:lnTo>
                  <a:lnTo>
                    <a:pt x="411" y="113"/>
                  </a:lnTo>
                  <a:lnTo>
                    <a:pt x="413" y="115"/>
                  </a:lnTo>
                  <a:lnTo>
                    <a:pt x="414" y="115"/>
                  </a:lnTo>
                  <a:lnTo>
                    <a:pt x="416" y="115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21" y="116"/>
                  </a:lnTo>
                  <a:lnTo>
                    <a:pt x="421" y="116"/>
                  </a:lnTo>
                  <a:lnTo>
                    <a:pt x="421" y="118"/>
                  </a:lnTo>
                  <a:lnTo>
                    <a:pt x="421" y="118"/>
                  </a:lnTo>
                  <a:lnTo>
                    <a:pt x="421" y="119"/>
                  </a:lnTo>
                  <a:lnTo>
                    <a:pt x="421" y="119"/>
                  </a:lnTo>
                  <a:lnTo>
                    <a:pt x="421" y="121"/>
                  </a:lnTo>
                  <a:lnTo>
                    <a:pt x="421" y="121"/>
                  </a:lnTo>
                  <a:lnTo>
                    <a:pt x="419" y="121"/>
                  </a:lnTo>
                  <a:lnTo>
                    <a:pt x="419" y="123"/>
                  </a:lnTo>
                  <a:lnTo>
                    <a:pt x="417" y="124"/>
                  </a:lnTo>
                  <a:lnTo>
                    <a:pt x="416" y="124"/>
                  </a:lnTo>
                  <a:lnTo>
                    <a:pt x="414" y="126"/>
                  </a:lnTo>
                  <a:lnTo>
                    <a:pt x="414" y="126"/>
                  </a:lnTo>
                  <a:lnTo>
                    <a:pt x="414" y="127"/>
                  </a:lnTo>
                  <a:lnTo>
                    <a:pt x="414" y="129"/>
                  </a:lnTo>
                  <a:lnTo>
                    <a:pt x="417" y="132"/>
                  </a:lnTo>
                  <a:lnTo>
                    <a:pt x="417" y="134"/>
                  </a:lnTo>
                  <a:lnTo>
                    <a:pt x="416" y="134"/>
                  </a:lnTo>
                  <a:lnTo>
                    <a:pt x="416" y="134"/>
                  </a:lnTo>
                  <a:lnTo>
                    <a:pt x="414" y="132"/>
                  </a:lnTo>
                  <a:lnTo>
                    <a:pt x="413" y="130"/>
                  </a:lnTo>
                  <a:lnTo>
                    <a:pt x="413" y="130"/>
                  </a:lnTo>
                  <a:lnTo>
                    <a:pt x="411" y="130"/>
                  </a:lnTo>
                  <a:lnTo>
                    <a:pt x="405" y="130"/>
                  </a:lnTo>
                  <a:lnTo>
                    <a:pt x="405" y="130"/>
                  </a:lnTo>
                  <a:lnTo>
                    <a:pt x="402" y="132"/>
                  </a:lnTo>
                  <a:lnTo>
                    <a:pt x="402" y="134"/>
                  </a:lnTo>
                  <a:lnTo>
                    <a:pt x="400" y="135"/>
                  </a:lnTo>
                  <a:lnTo>
                    <a:pt x="399" y="135"/>
                  </a:lnTo>
                  <a:lnTo>
                    <a:pt x="397" y="135"/>
                  </a:lnTo>
                  <a:lnTo>
                    <a:pt x="394" y="138"/>
                  </a:lnTo>
                  <a:lnTo>
                    <a:pt x="392" y="140"/>
                  </a:lnTo>
                  <a:lnTo>
                    <a:pt x="391" y="140"/>
                  </a:lnTo>
                  <a:lnTo>
                    <a:pt x="389" y="142"/>
                  </a:lnTo>
                  <a:lnTo>
                    <a:pt x="389" y="143"/>
                  </a:lnTo>
                  <a:lnTo>
                    <a:pt x="387" y="143"/>
                  </a:lnTo>
                  <a:lnTo>
                    <a:pt x="387" y="145"/>
                  </a:lnTo>
                  <a:lnTo>
                    <a:pt x="387" y="148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51"/>
                  </a:lnTo>
                  <a:lnTo>
                    <a:pt x="387" y="151"/>
                  </a:lnTo>
                  <a:lnTo>
                    <a:pt x="387" y="153"/>
                  </a:lnTo>
                  <a:lnTo>
                    <a:pt x="387" y="154"/>
                  </a:lnTo>
                  <a:lnTo>
                    <a:pt x="386" y="156"/>
                  </a:lnTo>
                  <a:lnTo>
                    <a:pt x="384" y="157"/>
                  </a:lnTo>
                  <a:lnTo>
                    <a:pt x="384" y="157"/>
                  </a:lnTo>
                  <a:lnTo>
                    <a:pt x="383" y="159"/>
                  </a:lnTo>
                  <a:lnTo>
                    <a:pt x="381" y="160"/>
                  </a:lnTo>
                  <a:lnTo>
                    <a:pt x="381" y="160"/>
                  </a:lnTo>
                  <a:lnTo>
                    <a:pt x="381" y="162"/>
                  </a:lnTo>
                  <a:lnTo>
                    <a:pt x="381" y="162"/>
                  </a:lnTo>
                  <a:lnTo>
                    <a:pt x="381" y="164"/>
                  </a:lnTo>
                  <a:lnTo>
                    <a:pt x="381" y="164"/>
                  </a:lnTo>
                  <a:lnTo>
                    <a:pt x="383" y="164"/>
                  </a:lnTo>
                  <a:lnTo>
                    <a:pt x="383" y="165"/>
                  </a:lnTo>
                  <a:lnTo>
                    <a:pt x="383" y="165"/>
                  </a:lnTo>
                  <a:lnTo>
                    <a:pt x="383" y="167"/>
                  </a:lnTo>
                  <a:lnTo>
                    <a:pt x="381" y="170"/>
                  </a:lnTo>
                  <a:lnTo>
                    <a:pt x="380" y="171"/>
                  </a:lnTo>
                  <a:lnTo>
                    <a:pt x="378" y="173"/>
                  </a:lnTo>
                  <a:lnTo>
                    <a:pt x="378" y="175"/>
                  </a:lnTo>
                  <a:lnTo>
                    <a:pt x="376" y="176"/>
                  </a:lnTo>
                  <a:lnTo>
                    <a:pt x="376" y="179"/>
                  </a:lnTo>
                  <a:lnTo>
                    <a:pt x="375" y="181"/>
                  </a:lnTo>
                  <a:lnTo>
                    <a:pt x="375" y="182"/>
                  </a:lnTo>
                  <a:lnTo>
                    <a:pt x="373" y="182"/>
                  </a:lnTo>
                  <a:lnTo>
                    <a:pt x="373" y="182"/>
                  </a:lnTo>
                  <a:lnTo>
                    <a:pt x="370" y="182"/>
                  </a:lnTo>
                  <a:lnTo>
                    <a:pt x="369" y="181"/>
                  </a:lnTo>
                  <a:lnTo>
                    <a:pt x="369" y="181"/>
                  </a:lnTo>
                  <a:lnTo>
                    <a:pt x="367" y="181"/>
                  </a:lnTo>
                  <a:lnTo>
                    <a:pt x="367" y="181"/>
                  </a:lnTo>
                  <a:lnTo>
                    <a:pt x="365" y="181"/>
                  </a:lnTo>
                  <a:lnTo>
                    <a:pt x="365" y="181"/>
                  </a:lnTo>
                  <a:lnTo>
                    <a:pt x="364" y="179"/>
                  </a:lnTo>
                  <a:lnTo>
                    <a:pt x="362" y="181"/>
                  </a:lnTo>
                  <a:lnTo>
                    <a:pt x="362" y="181"/>
                  </a:lnTo>
                  <a:lnTo>
                    <a:pt x="364" y="184"/>
                  </a:lnTo>
                  <a:lnTo>
                    <a:pt x="364" y="186"/>
                  </a:lnTo>
                  <a:lnTo>
                    <a:pt x="364" y="189"/>
                  </a:lnTo>
                  <a:lnTo>
                    <a:pt x="364" y="192"/>
                  </a:lnTo>
                  <a:lnTo>
                    <a:pt x="364" y="195"/>
                  </a:lnTo>
                  <a:lnTo>
                    <a:pt x="364" y="195"/>
                  </a:lnTo>
                  <a:lnTo>
                    <a:pt x="362" y="197"/>
                  </a:lnTo>
                  <a:lnTo>
                    <a:pt x="362" y="197"/>
                  </a:lnTo>
                  <a:lnTo>
                    <a:pt x="361" y="195"/>
                  </a:lnTo>
                  <a:lnTo>
                    <a:pt x="361" y="197"/>
                  </a:lnTo>
                  <a:lnTo>
                    <a:pt x="361" y="197"/>
                  </a:lnTo>
                  <a:lnTo>
                    <a:pt x="361" y="198"/>
                  </a:lnTo>
                  <a:lnTo>
                    <a:pt x="359" y="200"/>
                  </a:lnTo>
                  <a:lnTo>
                    <a:pt x="359" y="201"/>
                  </a:lnTo>
                  <a:lnTo>
                    <a:pt x="359" y="201"/>
                  </a:lnTo>
                  <a:lnTo>
                    <a:pt x="359" y="203"/>
                  </a:lnTo>
                  <a:lnTo>
                    <a:pt x="361" y="206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59" y="208"/>
                  </a:lnTo>
                  <a:lnTo>
                    <a:pt x="359" y="209"/>
                  </a:lnTo>
                  <a:lnTo>
                    <a:pt x="359" y="209"/>
                  </a:lnTo>
                  <a:lnTo>
                    <a:pt x="358" y="211"/>
                  </a:lnTo>
                  <a:lnTo>
                    <a:pt x="358" y="212"/>
                  </a:lnTo>
                  <a:lnTo>
                    <a:pt x="356" y="211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3" y="209"/>
                  </a:lnTo>
                  <a:lnTo>
                    <a:pt x="353" y="211"/>
                  </a:lnTo>
                  <a:lnTo>
                    <a:pt x="353" y="211"/>
                  </a:lnTo>
                  <a:lnTo>
                    <a:pt x="351" y="212"/>
                  </a:lnTo>
                  <a:lnTo>
                    <a:pt x="351" y="211"/>
                  </a:lnTo>
                  <a:lnTo>
                    <a:pt x="351" y="205"/>
                  </a:lnTo>
                  <a:lnTo>
                    <a:pt x="351" y="203"/>
                  </a:lnTo>
                  <a:lnTo>
                    <a:pt x="351" y="201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50" y="198"/>
                  </a:lnTo>
                  <a:lnTo>
                    <a:pt x="350" y="197"/>
                  </a:lnTo>
                  <a:lnTo>
                    <a:pt x="348" y="195"/>
                  </a:lnTo>
                  <a:lnTo>
                    <a:pt x="348" y="192"/>
                  </a:lnTo>
                  <a:lnTo>
                    <a:pt x="348" y="192"/>
                  </a:lnTo>
                  <a:lnTo>
                    <a:pt x="348" y="189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5" y="186"/>
                  </a:lnTo>
                  <a:lnTo>
                    <a:pt x="345" y="186"/>
                  </a:lnTo>
                  <a:lnTo>
                    <a:pt x="343" y="186"/>
                  </a:lnTo>
                  <a:lnTo>
                    <a:pt x="343" y="186"/>
                  </a:lnTo>
                  <a:lnTo>
                    <a:pt x="343" y="187"/>
                  </a:lnTo>
                  <a:lnTo>
                    <a:pt x="343" y="189"/>
                  </a:lnTo>
                  <a:lnTo>
                    <a:pt x="342" y="189"/>
                  </a:lnTo>
                  <a:lnTo>
                    <a:pt x="340" y="190"/>
                  </a:lnTo>
                  <a:lnTo>
                    <a:pt x="340" y="192"/>
                  </a:lnTo>
                  <a:lnTo>
                    <a:pt x="340" y="194"/>
                  </a:lnTo>
                  <a:lnTo>
                    <a:pt x="340" y="195"/>
                  </a:lnTo>
                  <a:lnTo>
                    <a:pt x="340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37" y="197"/>
                  </a:lnTo>
                  <a:lnTo>
                    <a:pt x="337" y="195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4" y="194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2" y="190"/>
                  </a:lnTo>
                  <a:lnTo>
                    <a:pt x="332" y="187"/>
                  </a:lnTo>
                  <a:lnTo>
                    <a:pt x="332" y="186"/>
                  </a:lnTo>
                  <a:lnTo>
                    <a:pt x="332" y="184"/>
                  </a:lnTo>
                  <a:lnTo>
                    <a:pt x="332" y="182"/>
                  </a:lnTo>
                  <a:lnTo>
                    <a:pt x="334" y="181"/>
                  </a:lnTo>
                  <a:lnTo>
                    <a:pt x="334" y="181"/>
                  </a:lnTo>
                  <a:lnTo>
                    <a:pt x="334" y="179"/>
                  </a:lnTo>
                  <a:lnTo>
                    <a:pt x="335" y="179"/>
                  </a:lnTo>
                  <a:lnTo>
                    <a:pt x="337" y="179"/>
                  </a:lnTo>
                  <a:lnTo>
                    <a:pt x="337" y="179"/>
                  </a:lnTo>
                  <a:lnTo>
                    <a:pt x="339" y="179"/>
                  </a:lnTo>
                  <a:lnTo>
                    <a:pt x="339" y="178"/>
                  </a:lnTo>
                  <a:lnTo>
                    <a:pt x="340" y="178"/>
                  </a:lnTo>
                  <a:lnTo>
                    <a:pt x="340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5" y="176"/>
                  </a:lnTo>
                  <a:lnTo>
                    <a:pt x="345" y="175"/>
                  </a:lnTo>
                  <a:lnTo>
                    <a:pt x="345" y="175"/>
                  </a:lnTo>
                  <a:lnTo>
                    <a:pt x="345" y="173"/>
                  </a:lnTo>
                  <a:lnTo>
                    <a:pt x="346" y="171"/>
                  </a:lnTo>
                  <a:lnTo>
                    <a:pt x="346" y="170"/>
                  </a:lnTo>
                  <a:lnTo>
                    <a:pt x="346" y="170"/>
                  </a:lnTo>
                  <a:lnTo>
                    <a:pt x="346" y="168"/>
                  </a:lnTo>
                  <a:lnTo>
                    <a:pt x="348" y="168"/>
                  </a:lnTo>
                  <a:lnTo>
                    <a:pt x="350" y="168"/>
                  </a:lnTo>
                  <a:lnTo>
                    <a:pt x="350" y="168"/>
                  </a:lnTo>
                  <a:lnTo>
                    <a:pt x="351" y="168"/>
                  </a:lnTo>
                  <a:lnTo>
                    <a:pt x="351" y="167"/>
                  </a:lnTo>
                  <a:lnTo>
                    <a:pt x="351" y="167"/>
                  </a:lnTo>
                  <a:lnTo>
                    <a:pt x="350" y="165"/>
                  </a:lnTo>
                  <a:lnTo>
                    <a:pt x="346" y="164"/>
                  </a:lnTo>
                  <a:lnTo>
                    <a:pt x="345" y="164"/>
                  </a:lnTo>
                  <a:lnTo>
                    <a:pt x="340" y="164"/>
                  </a:lnTo>
                  <a:lnTo>
                    <a:pt x="335" y="164"/>
                  </a:lnTo>
                  <a:lnTo>
                    <a:pt x="335" y="164"/>
                  </a:lnTo>
                  <a:lnTo>
                    <a:pt x="334" y="164"/>
                  </a:lnTo>
                  <a:lnTo>
                    <a:pt x="329" y="164"/>
                  </a:lnTo>
                  <a:lnTo>
                    <a:pt x="326" y="164"/>
                  </a:lnTo>
                  <a:lnTo>
                    <a:pt x="324" y="164"/>
                  </a:lnTo>
                  <a:lnTo>
                    <a:pt x="323" y="164"/>
                  </a:lnTo>
                  <a:lnTo>
                    <a:pt x="321" y="164"/>
                  </a:lnTo>
                  <a:lnTo>
                    <a:pt x="318" y="164"/>
                  </a:lnTo>
                  <a:lnTo>
                    <a:pt x="317" y="162"/>
                  </a:lnTo>
                  <a:lnTo>
                    <a:pt x="315" y="162"/>
                  </a:lnTo>
                  <a:lnTo>
                    <a:pt x="313" y="162"/>
                  </a:lnTo>
                  <a:lnTo>
                    <a:pt x="312" y="162"/>
                  </a:lnTo>
                  <a:lnTo>
                    <a:pt x="312" y="162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2" y="157"/>
                  </a:lnTo>
                  <a:lnTo>
                    <a:pt x="312" y="153"/>
                  </a:lnTo>
                  <a:lnTo>
                    <a:pt x="312" y="151"/>
                  </a:lnTo>
                  <a:lnTo>
                    <a:pt x="310" y="148"/>
                  </a:lnTo>
                  <a:lnTo>
                    <a:pt x="310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9"/>
                  </a:lnTo>
                  <a:lnTo>
                    <a:pt x="309" y="151"/>
                  </a:lnTo>
                  <a:lnTo>
                    <a:pt x="307" y="151"/>
                  </a:lnTo>
                  <a:lnTo>
                    <a:pt x="305" y="151"/>
                  </a:lnTo>
                  <a:lnTo>
                    <a:pt x="304" y="149"/>
                  </a:lnTo>
                  <a:lnTo>
                    <a:pt x="302" y="149"/>
                  </a:lnTo>
                  <a:lnTo>
                    <a:pt x="302" y="148"/>
                  </a:lnTo>
                  <a:lnTo>
                    <a:pt x="302" y="146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301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8" y="146"/>
                  </a:lnTo>
                  <a:lnTo>
                    <a:pt x="298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6" y="145"/>
                  </a:lnTo>
                  <a:lnTo>
                    <a:pt x="294" y="145"/>
                  </a:lnTo>
                  <a:lnTo>
                    <a:pt x="293" y="143"/>
                  </a:lnTo>
                  <a:lnTo>
                    <a:pt x="291" y="142"/>
                  </a:lnTo>
                  <a:lnTo>
                    <a:pt x="291" y="142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3" y="143"/>
                  </a:lnTo>
                  <a:lnTo>
                    <a:pt x="293" y="145"/>
                  </a:lnTo>
                  <a:lnTo>
                    <a:pt x="293" y="145"/>
                  </a:lnTo>
                  <a:lnTo>
                    <a:pt x="291" y="146"/>
                  </a:lnTo>
                  <a:lnTo>
                    <a:pt x="291" y="146"/>
                  </a:lnTo>
                  <a:lnTo>
                    <a:pt x="290" y="148"/>
                  </a:lnTo>
                  <a:lnTo>
                    <a:pt x="288" y="149"/>
                  </a:lnTo>
                  <a:lnTo>
                    <a:pt x="288" y="151"/>
                  </a:lnTo>
                  <a:lnTo>
                    <a:pt x="287" y="151"/>
                  </a:lnTo>
                  <a:lnTo>
                    <a:pt x="287" y="153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90" y="154"/>
                  </a:lnTo>
                  <a:lnTo>
                    <a:pt x="291" y="156"/>
                  </a:lnTo>
                  <a:lnTo>
                    <a:pt x="293" y="157"/>
                  </a:lnTo>
                  <a:lnTo>
                    <a:pt x="293" y="157"/>
                  </a:lnTo>
                  <a:lnTo>
                    <a:pt x="294" y="159"/>
                  </a:lnTo>
                  <a:lnTo>
                    <a:pt x="298" y="159"/>
                  </a:lnTo>
                  <a:lnTo>
                    <a:pt x="298" y="159"/>
                  </a:lnTo>
                  <a:lnTo>
                    <a:pt x="298" y="160"/>
                  </a:lnTo>
                  <a:lnTo>
                    <a:pt x="298" y="160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4"/>
                  </a:lnTo>
                  <a:lnTo>
                    <a:pt x="298" y="164"/>
                  </a:lnTo>
                  <a:lnTo>
                    <a:pt x="296" y="164"/>
                  </a:lnTo>
                  <a:lnTo>
                    <a:pt x="296" y="164"/>
                  </a:lnTo>
                  <a:lnTo>
                    <a:pt x="294" y="164"/>
                  </a:lnTo>
                  <a:lnTo>
                    <a:pt x="293" y="164"/>
                  </a:lnTo>
                  <a:lnTo>
                    <a:pt x="291" y="167"/>
                  </a:lnTo>
                  <a:lnTo>
                    <a:pt x="290" y="168"/>
                  </a:lnTo>
                  <a:lnTo>
                    <a:pt x="290" y="168"/>
                  </a:lnTo>
                  <a:lnTo>
                    <a:pt x="288" y="167"/>
                  </a:lnTo>
                  <a:lnTo>
                    <a:pt x="288" y="167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1"/>
                  </a:lnTo>
                  <a:lnTo>
                    <a:pt x="287" y="173"/>
                  </a:lnTo>
                  <a:lnTo>
                    <a:pt x="288" y="173"/>
                  </a:lnTo>
                  <a:lnTo>
                    <a:pt x="290" y="175"/>
                  </a:lnTo>
                  <a:lnTo>
                    <a:pt x="290" y="175"/>
                  </a:lnTo>
                  <a:lnTo>
                    <a:pt x="291" y="175"/>
                  </a:lnTo>
                  <a:lnTo>
                    <a:pt x="291" y="175"/>
                  </a:lnTo>
                  <a:lnTo>
                    <a:pt x="293" y="176"/>
                  </a:lnTo>
                  <a:lnTo>
                    <a:pt x="294" y="176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81"/>
                  </a:lnTo>
                  <a:lnTo>
                    <a:pt x="296" y="181"/>
                  </a:lnTo>
                  <a:lnTo>
                    <a:pt x="294" y="184"/>
                  </a:lnTo>
                  <a:lnTo>
                    <a:pt x="294" y="186"/>
                  </a:lnTo>
                  <a:lnTo>
                    <a:pt x="294" y="187"/>
                  </a:lnTo>
                  <a:lnTo>
                    <a:pt x="294" y="187"/>
                  </a:lnTo>
                  <a:lnTo>
                    <a:pt x="294" y="189"/>
                  </a:lnTo>
                  <a:lnTo>
                    <a:pt x="296" y="189"/>
                  </a:lnTo>
                  <a:lnTo>
                    <a:pt x="296" y="190"/>
                  </a:lnTo>
                  <a:lnTo>
                    <a:pt x="296" y="192"/>
                  </a:lnTo>
                  <a:lnTo>
                    <a:pt x="296" y="192"/>
                  </a:lnTo>
                  <a:lnTo>
                    <a:pt x="298" y="194"/>
                  </a:lnTo>
                  <a:lnTo>
                    <a:pt x="299" y="194"/>
                  </a:lnTo>
                  <a:lnTo>
                    <a:pt x="299" y="194"/>
                  </a:lnTo>
                  <a:lnTo>
                    <a:pt x="298" y="195"/>
                  </a:lnTo>
                  <a:lnTo>
                    <a:pt x="298" y="197"/>
                  </a:lnTo>
                  <a:lnTo>
                    <a:pt x="299" y="198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5"/>
                  </a:lnTo>
                  <a:lnTo>
                    <a:pt x="301" y="208"/>
                  </a:lnTo>
                  <a:lnTo>
                    <a:pt x="301" y="209"/>
                  </a:lnTo>
                  <a:lnTo>
                    <a:pt x="301" y="211"/>
                  </a:lnTo>
                  <a:lnTo>
                    <a:pt x="301" y="212"/>
                  </a:lnTo>
                  <a:lnTo>
                    <a:pt x="299" y="212"/>
                  </a:lnTo>
                  <a:lnTo>
                    <a:pt x="301" y="214"/>
                  </a:lnTo>
                  <a:lnTo>
                    <a:pt x="301" y="216"/>
                  </a:lnTo>
                  <a:lnTo>
                    <a:pt x="301" y="217"/>
                  </a:lnTo>
                  <a:lnTo>
                    <a:pt x="299" y="217"/>
                  </a:lnTo>
                  <a:lnTo>
                    <a:pt x="299" y="217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6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4" y="209"/>
                  </a:lnTo>
                  <a:lnTo>
                    <a:pt x="294" y="214"/>
                  </a:lnTo>
                  <a:lnTo>
                    <a:pt x="294" y="216"/>
                  </a:lnTo>
                  <a:lnTo>
                    <a:pt x="294" y="217"/>
                  </a:lnTo>
                  <a:lnTo>
                    <a:pt x="293" y="217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7"/>
                  </a:lnTo>
                  <a:lnTo>
                    <a:pt x="288" y="217"/>
                  </a:lnTo>
                  <a:lnTo>
                    <a:pt x="287" y="216"/>
                  </a:lnTo>
                  <a:lnTo>
                    <a:pt x="287" y="214"/>
                  </a:lnTo>
                  <a:lnTo>
                    <a:pt x="288" y="211"/>
                  </a:lnTo>
                  <a:lnTo>
                    <a:pt x="288" y="209"/>
                  </a:lnTo>
                  <a:lnTo>
                    <a:pt x="287" y="208"/>
                  </a:lnTo>
                  <a:lnTo>
                    <a:pt x="285" y="208"/>
                  </a:lnTo>
                  <a:lnTo>
                    <a:pt x="285" y="206"/>
                  </a:lnTo>
                  <a:lnTo>
                    <a:pt x="285" y="208"/>
                  </a:lnTo>
                  <a:lnTo>
                    <a:pt x="287" y="208"/>
                  </a:lnTo>
                  <a:lnTo>
                    <a:pt x="287" y="209"/>
                  </a:lnTo>
                  <a:lnTo>
                    <a:pt x="288" y="209"/>
                  </a:lnTo>
                  <a:lnTo>
                    <a:pt x="288" y="211"/>
                  </a:lnTo>
                  <a:lnTo>
                    <a:pt x="287" y="211"/>
                  </a:lnTo>
                  <a:lnTo>
                    <a:pt x="285" y="214"/>
                  </a:lnTo>
                  <a:lnTo>
                    <a:pt x="283" y="216"/>
                  </a:lnTo>
                  <a:lnTo>
                    <a:pt x="282" y="217"/>
                  </a:lnTo>
                  <a:lnTo>
                    <a:pt x="274" y="219"/>
                  </a:lnTo>
                  <a:lnTo>
                    <a:pt x="272" y="219"/>
                  </a:lnTo>
                  <a:lnTo>
                    <a:pt x="271" y="220"/>
                  </a:lnTo>
                  <a:lnTo>
                    <a:pt x="269" y="223"/>
                  </a:lnTo>
                  <a:lnTo>
                    <a:pt x="269" y="225"/>
                  </a:lnTo>
                  <a:lnTo>
                    <a:pt x="269" y="227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1" y="233"/>
                  </a:lnTo>
                  <a:lnTo>
                    <a:pt x="269" y="233"/>
                  </a:lnTo>
                  <a:lnTo>
                    <a:pt x="268" y="234"/>
                  </a:lnTo>
                  <a:lnTo>
                    <a:pt x="268" y="236"/>
                  </a:lnTo>
                  <a:lnTo>
                    <a:pt x="268" y="236"/>
                  </a:lnTo>
                  <a:lnTo>
                    <a:pt x="265" y="239"/>
                  </a:lnTo>
                  <a:lnTo>
                    <a:pt x="263" y="241"/>
                  </a:lnTo>
                  <a:lnTo>
                    <a:pt x="263" y="241"/>
                  </a:lnTo>
                  <a:lnTo>
                    <a:pt x="261" y="241"/>
                  </a:lnTo>
                  <a:lnTo>
                    <a:pt x="260" y="241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0" y="242"/>
                  </a:lnTo>
                  <a:lnTo>
                    <a:pt x="255" y="244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4"/>
                  </a:lnTo>
                  <a:lnTo>
                    <a:pt x="250" y="244"/>
                  </a:lnTo>
                  <a:lnTo>
                    <a:pt x="249" y="242"/>
                  </a:lnTo>
                  <a:lnTo>
                    <a:pt x="246" y="246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7" y="246"/>
                  </a:lnTo>
                  <a:lnTo>
                    <a:pt x="249" y="247"/>
                  </a:lnTo>
                  <a:lnTo>
                    <a:pt x="249" y="247"/>
                  </a:lnTo>
                  <a:lnTo>
                    <a:pt x="246" y="249"/>
                  </a:lnTo>
                  <a:lnTo>
                    <a:pt x="239" y="255"/>
                  </a:lnTo>
                  <a:lnTo>
                    <a:pt x="239" y="255"/>
                  </a:lnTo>
                  <a:lnTo>
                    <a:pt x="238" y="257"/>
                  </a:lnTo>
                  <a:lnTo>
                    <a:pt x="236" y="258"/>
                  </a:lnTo>
                  <a:lnTo>
                    <a:pt x="235" y="261"/>
                  </a:lnTo>
                  <a:lnTo>
                    <a:pt x="231" y="266"/>
                  </a:lnTo>
                  <a:lnTo>
                    <a:pt x="230" y="268"/>
                  </a:lnTo>
                  <a:lnTo>
                    <a:pt x="224" y="271"/>
                  </a:lnTo>
                  <a:lnTo>
                    <a:pt x="222" y="271"/>
                  </a:lnTo>
                  <a:lnTo>
                    <a:pt x="219" y="274"/>
                  </a:lnTo>
                  <a:lnTo>
                    <a:pt x="217" y="277"/>
                  </a:lnTo>
                  <a:lnTo>
                    <a:pt x="212" y="279"/>
                  </a:lnTo>
                  <a:lnTo>
                    <a:pt x="208" y="282"/>
                  </a:lnTo>
                  <a:lnTo>
                    <a:pt x="205" y="285"/>
                  </a:lnTo>
                  <a:lnTo>
                    <a:pt x="203" y="286"/>
                  </a:lnTo>
                  <a:lnTo>
                    <a:pt x="203" y="286"/>
                  </a:lnTo>
                  <a:lnTo>
                    <a:pt x="203" y="288"/>
                  </a:lnTo>
                  <a:lnTo>
                    <a:pt x="205" y="288"/>
                  </a:lnTo>
                  <a:lnTo>
                    <a:pt x="205" y="290"/>
                  </a:lnTo>
                  <a:lnTo>
                    <a:pt x="205" y="290"/>
                  </a:lnTo>
                  <a:lnTo>
                    <a:pt x="205" y="291"/>
                  </a:lnTo>
                  <a:lnTo>
                    <a:pt x="203" y="293"/>
                  </a:lnTo>
                  <a:lnTo>
                    <a:pt x="201" y="294"/>
                  </a:lnTo>
                  <a:lnTo>
                    <a:pt x="195" y="296"/>
                  </a:lnTo>
                  <a:lnTo>
                    <a:pt x="195" y="296"/>
                  </a:lnTo>
                  <a:lnTo>
                    <a:pt x="190" y="296"/>
                  </a:lnTo>
                  <a:lnTo>
                    <a:pt x="189" y="296"/>
                  </a:lnTo>
                  <a:lnTo>
                    <a:pt x="189" y="297"/>
                  </a:lnTo>
                  <a:lnTo>
                    <a:pt x="187" y="301"/>
                  </a:lnTo>
                  <a:lnTo>
                    <a:pt x="186" y="302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3" y="304"/>
                  </a:lnTo>
                  <a:lnTo>
                    <a:pt x="183" y="304"/>
                  </a:lnTo>
                  <a:lnTo>
                    <a:pt x="181" y="302"/>
                  </a:lnTo>
                  <a:lnTo>
                    <a:pt x="181" y="302"/>
                  </a:lnTo>
                  <a:lnTo>
                    <a:pt x="179" y="302"/>
                  </a:lnTo>
                  <a:lnTo>
                    <a:pt x="176" y="304"/>
                  </a:lnTo>
                  <a:lnTo>
                    <a:pt x="175" y="305"/>
                  </a:lnTo>
                  <a:lnTo>
                    <a:pt x="171" y="310"/>
                  </a:lnTo>
                  <a:lnTo>
                    <a:pt x="171" y="315"/>
                  </a:lnTo>
                  <a:lnTo>
                    <a:pt x="171" y="318"/>
                  </a:lnTo>
                  <a:lnTo>
                    <a:pt x="173" y="321"/>
                  </a:lnTo>
                  <a:lnTo>
                    <a:pt x="173" y="323"/>
                  </a:lnTo>
                  <a:lnTo>
                    <a:pt x="173" y="324"/>
                  </a:lnTo>
                  <a:lnTo>
                    <a:pt x="171" y="326"/>
                  </a:lnTo>
                  <a:lnTo>
                    <a:pt x="171" y="327"/>
                  </a:lnTo>
                  <a:lnTo>
                    <a:pt x="173" y="329"/>
                  </a:lnTo>
                  <a:lnTo>
                    <a:pt x="173" y="332"/>
                  </a:lnTo>
                  <a:lnTo>
                    <a:pt x="173" y="334"/>
                  </a:lnTo>
                  <a:lnTo>
                    <a:pt x="173" y="335"/>
                  </a:lnTo>
                  <a:lnTo>
                    <a:pt x="175" y="338"/>
                  </a:lnTo>
                  <a:lnTo>
                    <a:pt x="175" y="337"/>
                  </a:lnTo>
                  <a:lnTo>
                    <a:pt x="173" y="335"/>
                  </a:lnTo>
                  <a:lnTo>
                    <a:pt x="173" y="334"/>
                  </a:lnTo>
                  <a:lnTo>
                    <a:pt x="171" y="335"/>
                  </a:lnTo>
                  <a:lnTo>
                    <a:pt x="171" y="337"/>
                  </a:lnTo>
                  <a:lnTo>
                    <a:pt x="175" y="338"/>
                  </a:lnTo>
                  <a:lnTo>
                    <a:pt x="175" y="340"/>
                  </a:lnTo>
                  <a:lnTo>
                    <a:pt x="173" y="349"/>
                  </a:lnTo>
                  <a:lnTo>
                    <a:pt x="173" y="353"/>
                  </a:lnTo>
                  <a:lnTo>
                    <a:pt x="171" y="356"/>
                  </a:lnTo>
                  <a:lnTo>
                    <a:pt x="170" y="356"/>
                  </a:lnTo>
                  <a:lnTo>
                    <a:pt x="168" y="359"/>
                  </a:lnTo>
                  <a:lnTo>
                    <a:pt x="167" y="364"/>
                  </a:lnTo>
                  <a:lnTo>
                    <a:pt x="167" y="365"/>
                  </a:lnTo>
                  <a:lnTo>
                    <a:pt x="167" y="367"/>
                  </a:lnTo>
                  <a:lnTo>
                    <a:pt x="167" y="368"/>
                  </a:lnTo>
                  <a:lnTo>
                    <a:pt x="165" y="370"/>
                  </a:lnTo>
                  <a:lnTo>
                    <a:pt x="167" y="368"/>
                  </a:lnTo>
                  <a:lnTo>
                    <a:pt x="168" y="370"/>
                  </a:lnTo>
                  <a:lnTo>
                    <a:pt x="168" y="372"/>
                  </a:lnTo>
                  <a:lnTo>
                    <a:pt x="168" y="378"/>
                  </a:lnTo>
                  <a:lnTo>
                    <a:pt x="168" y="384"/>
                  </a:lnTo>
                  <a:lnTo>
                    <a:pt x="167" y="384"/>
                  </a:lnTo>
                  <a:lnTo>
                    <a:pt x="165" y="384"/>
                  </a:lnTo>
                  <a:lnTo>
                    <a:pt x="164" y="384"/>
                  </a:lnTo>
                  <a:lnTo>
                    <a:pt x="164" y="384"/>
                  </a:lnTo>
                  <a:lnTo>
                    <a:pt x="162" y="384"/>
                  </a:lnTo>
                  <a:lnTo>
                    <a:pt x="160" y="384"/>
                  </a:lnTo>
                  <a:lnTo>
                    <a:pt x="159" y="386"/>
                  </a:lnTo>
                  <a:lnTo>
                    <a:pt x="159" y="387"/>
                  </a:lnTo>
                  <a:lnTo>
                    <a:pt x="156" y="394"/>
                  </a:lnTo>
                  <a:lnTo>
                    <a:pt x="154" y="395"/>
                  </a:lnTo>
                  <a:lnTo>
                    <a:pt x="154" y="397"/>
                  </a:lnTo>
                  <a:lnTo>
                    <a:pt x="156" y="397"/>
                  </a:lnTo>
                  <a:lnTo>
                    <a:pt x="156" y="398"/>
                  </a:lnTo>
                  <a:lnTo>
                    <a:pt x="157" y="398"/>
                  </a:lnTo>
                  <a:lnTo>
                    <a:pt x="160" y="398"/>
                  </a:lnTo>
                  <a:lnTo>
                    <a:pt x="160" y="400"/>
                  </a:lnTo>
                  <a:lnTo>
                    <a:pt x="162" y="400"/>
                  </a:lnTo>
                  <a:lnTo>
                    <a:pt x="159" y="400"/>
                  </a:lnTo>
                  <a:lnTo>
                    <a:pt x="156" y="398"/>
                  </a:lnTo>
                  <a:lnTo>
                    <a:pt x="148" y="401"/>
                  </a:lnTo>
                  <a:lnTo>
                    <a:pt x="145" y="403"/>
                  </a:lnTo>
                  <a:lnTo>
                    <a:pt x="145" y="405"/>
                  </a:lnTo>
                  <a:lnTo>
                    <a:pt x="143" y="408"/>
                  </a:lnTo>
                  <a:lnTo>
                    <a:pt x="143" y="409"/>
                  </a:lnTo>
                  <a:lnTo>
                    <a:pt x="142" y="413"/>
                  </a:lnTo>
                  <a:lnTo>
                    <a:pt x="138" y="414"/>
                  </a:lnTo>
                  <a:lnTo>
                    <a:pt x="135" y="416"/>
                  </a:lnTo>
                  <a:lnTo>
                    <a:pt x="134" y="416"/>
                  </a:lnTo>
                  <a:lnTo>
                    <a:pt x="130" y="416"/>
                  </a:lnTo>
                  <a:lnTo>
                    <a:pt x="127" y="413"/>
                  </a:lnTo>
                  <a:lnTo>
                    <a:pt x="126" y="411"/>
                  </a:lnTo>
                  <a:lnTo>
                    <a:pt x="121" y="405"/>
                  </a:lnTo>
                  <a:lnTo>
                    <a:pt x="121" y="405"/>
                  </a:lnTo>
                  <a:lnTo>
                    <a:pt x="119" y="401"/>
                  </a:lnTo>
                  <a:lnTo>
                    <a:pt x="119" y="400"/>
                  </a:lnTo>
                  <a:lnTo>
                    <a:pt x="119" y="400"/>
                  </a:lnTo>
                  <a:lnTo>
                    <a:pt x="118" y="400"/>
                  </a:lnTo>
                  <a:lnTo>
                    <a:pt x="118" y="400"/>
                  </a:lnTo>
                  <a:lnTo>
                    <a:pt x="118" y="397"/>
                  </a:lnTo>
                  <a:lnTo>
                    <a:pt x="116" y="394"/>
                  </a:lnTo>
                  <a:lnTo>
                    <a:pt x="116" y="389"/>
                  </a:lnTo>
                  <a:lnTo>
                    <a:pt x="116" y="390"/>
                  </a:lnTo>
                  <a:lnTo>
                    <a:pt x="118" y="390"/>
                  </a:lnTo>
                  <a:lnTo>
                    <a:pt x="118" y="392"/>
                  </a:lnTo>
                  <a:lnTo>
                    <a:pt x="118" y="395"/>
                  </a:lnTo>
                  <a:lnTo>
                    <a:pt x="118" y="395"/>
                  </a:lnTo>
                  <a:lnTo>
                    <a:pt x="119" y="395"/>
                  </a:lnTo>
                  <a:lnTo>
                    <a:pt x="118" y="389"/>
                  </a:lnTo>
                  <a:lnTo>
                    <a:pt x="116" y="389"/>
                  </a:lnTo>
                  <a:lnTo>
                    <a:pt x="116" y="387"/>
                  </a:lnTo>
                  <a:lnTo>
                    <a:pt x="115" y="387"/>
                  </a:lnTo>
                  <a:lnTo>
                    <a:pt x="115" y="386"/>
                  </a:lnTo>
                  <a:lnTo>
                    <a:pt x="115" y="386"/>
                  </a:lnTo>
                  <a:lnTo>
                    <a:pt x="115" y="384"/>
                  </a:lnTo>
                  <a:lnTo>
                    <a:pt x="113" y="383"/>
                  </a:lnTo>
                  <a:lnTo>
                    <a:pt x="112" y="376"/>
                  </a:lnTo>
                  <a:lnTo>
                    <a:pt x="110" y="373"/>
                  </a:lnTo>
                  <a:lnTo>
                    <a:pt x="108" y="368"/>
                  </a:lnTo>
                  <a:lnTo>
                    <a:pt x="107" y="367"/>
                  </a:lnTo>
                  <a:lnTo>
                    <a:pt x="105" y="364"/>
                  </a:lnTo>
                  <a:lnTo>
                    <a:pt x="104" y="362"/>
                  </a:lnTo>
                  <a:lnTo>
                    <a:pt x="102" y="361"/>
                  </a:lnTo>
                  <a:lnTo>
                    <a:pt x="101" y="359"/>
                  </a:lnTo>
                  <a:lnTo>
                    <a:pt x="101" y="359"/>
                  </a:lnTo>
                  <a:lnTo>
                    <a:pt x="97" y="351"/>
                  </a:lnTo>
                  <a:lnTo>
                    <a:pt x="96" y="346"/>
                  </a:lnTo>
                  <a:lnTo>
                    <a:pt x="96" y="345"/>
                  </a:lnTo>
                  <a:lnTo>
                    <a:pt x="94" y="343"/>
                  </a:lnTo>
                  <a:lnTo>
                    <a:pt x="93" y="337"/>
                  </a:lnTo>
                  <a:lnTo>
                    <a:pt x="93" y="337"/>
                  </a:lnTo>
                  <a:lnTo>
                    <a:pt x="93" y="335"/>
                  </a:lnTo>
                  <a:lnTo>
                    <a:pt x="93" y="332"/>
                  </a:lnTo>
                  <a:lnTo>
                    <a:pt x="91" y="329"/>
                  </a:lnTo>
                  <a:lnTo>
                    <a:pt x="89" y="327"/>
                  </a:lnTo>
                  <a:lnTo>
                    <a:pt x="89" y="327"/>
                  </a:lnTo>
                  <a:lnTo>
                    <a:pt x="89" y="324"/>
                  </a:lnTo>
                  <a:lnTo>
                    <a:pt x="89" y="323"/>
                  </a:lnTo>
                  <a:lnTo>
                    <a:pt x="88" y="321"/>
                  </a:lnTo>
                  <a:lnTo>
                    <a:pt x="88" y="321"/>
                  </a:lnTo>
                  <a:lnTo>
                    <a:pt x="86" y="320"/>
                  </a:lnTo>
                  <a:lnTo>
                    <a:pt x="85" y="316"/>
                  </a:lnTo>
                  <a:lnTo>
                    <a:pt x="85" y="316"/>
                  </a:lnTo>
                  <a:lnTo>
                    <a:pt x="83" y="315"/>
                  </a:lnTo>
                  <a:lnTo>
                    <a:pt x="82" y="312"/>
                  </a:lnTo>
                  <a:lnTo>
                    <a:pt x="80" y="310"/>
                  </a:lnTo>
                  <a:lnTo>
                    <a:pt x="83" y="310"/>
                  </a:lnTo>
                  <a:lnTo>
                    <a:pt x="82" y="309"/>
                  </a:lnTo>
                  <a:lnTo>
                    <a:pt x="80" y="307"/>
                  </a:lnTo>
                  <a:lnTo>
                    <a:pt x="80" y="307"/>
                  </a:lnTo>
                  <a:lnTo>
                    <a:pt x="82" y="305"/>
                  </a:lnTo>
                  <a:lnTo>
                    <a:pt x="80" y="305"/>
                  </a:lnTo>
                  <a:lnTo>
                    <a:pt x="78" y="305"/>
                  </a:lnTo>
                  <a:lnTo>
                    <a:pt x="78" y="302"/>
                  </a:lnTo>
                  <a:lnTo>
                    <a:pt x="75" y="301"/>
                  </a:lnTo>
                  <a:lnTo>
                    <a:pt x="75" y="299"/>
                  </a:lnTo>
                  <a:lnTo>
                    <a:pt x="74" y="294"/>
                  </a:lnTo>
                  <a:lnTo>
                    <a:pt x="72" y="283"/>
                  </a:lnTo>
                  <a:lnTo>
                    <a:pt x="71" y="279"/>
                  </a:lnTo>
                  <a:lnTo>
                    <a:pt x="71" y="277"/>
                  </a:lnTo>
                  <a:lnTo>
                    <a:pt x="69" y="272"/>
                  </a:lnTo>
                  <a:lnTo>
                    <a:pt x="69" y="269"/>
                  </a:lnTo>
                  <a:lnTo>
                    <a:pt x="69" y="268"/>
                  </a:lnTo>
                  <a:lnTo>
                    <a:pt x="69" y="266"/>
                  </a:lnTo>
                  <a:lnTo>
                    <a:pt x="67" y="263"/>
                  </a:lnTo>
                  <a:lnTo>
                    <a:pt x="67" y="261"/>
                  </a:lnTo>
                  <a:lnTo>
                    <a:pt x="67" y="261"/>
                  </a:lnTo>
                  <a:lnTo>
                    <a:pt x="67" y="260"/>
                  </a:lnTo>
                  <a:lnTo>
                    <a:pt x="69" y="258"/>
                  </a:lnTo>
                  <a:lnTo>
                    <a:pt x="69" y="257"/>
                  </a:lnTo>
                  <a:lnTo>
                    <a:pt x="69" y="253"/>
                  </a:lnTo>
                  <a:lnTo>
                    <a:pt x="67" y="257"/>
                  </a:lnTo>
                  <a:lnTo>
                    <a:pt x="67" y="257"/>
                  </a:lnTo>
                  <a:lnTo>
                    <a:pt x="66" y="255"/>
                  </a:lnTo>
                  <a:lnTo>
                    <a:pt x="66" y="253"/>
                  </a:lnTo>
                  <a:lnTo>
                    <a:pt x="66" y="253"/>
                  </a:lnTo>
                  <a:lnTo>
                    <a:pt x="66" y="252"/>
                  </a:lnTo>
                  <a:lnTo>
                    <a:pt x="69" y="252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49"/>
                  </a:lnTo>
                  <a:lnTo>
                    <a:pt x="66" y="247"/>
                  </a:lnTo>
                  <a:lnTo>
                    <a:pt x="64" y="246"/>
                  </a:lnTo>
                  <a:lnTo>
                    <a:pt x="64" y="244"/>
                  </a:lnTo>
                  <a:lnTo>
                    <a:pt x="64" y="244"/>
                  </a:lnTo>
                  <a:lnTo>
                    <a:pt x="64" y="241"/>
                  </a:lnTo>
                  <a:lnTo>
                    <a:pt x="67" y="233"/>
                  </a:lnTo>
                  <a:lnTo>
                    <a:pt x="67" y="231"/>
                  </a:lnTo>
                  <a:lnTo>
                    <a:pt x="67" y="230"/>
                  </a:lnTo>
                  <a:lnTo>
                    <a:pt x="67" y="227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4" y="223"/>
                  </a:lnTo>
                  <a:lnTo>
                    <a:pt x="64" y="220"/>
                  </a:lnTo>
                  <a:lnTo>
                    <a:pt x="64" y="220"/>
                  </a:lnTo>
                  <a:lnTo>
                    <a:pt x="66" y="219"/>
                  </a:lnTo>
                  <a:lnTo>
                    <a:pt x="64" y="220"/>
                  </a:lnTo>
                  <a:lnTo>
                    <a:pt x="63" y="220"/>
                  </a:lnTo>
                  <a:lnTo>
                    <a:pt x="64" y="219"/>
                  </a:lnTo>
                  <a:lnTo>
                    <a:pt x="66" y="217"/>
                  </a:lnTo>
                  <a:lnTo>
                    <a:pt x="69" y="216"/>
                  </a:lnTo>
                  <a:lnTo>
                    <a:pt x="71" y="216"/>
                  </a:lnTo>
                  <a:lnTo>
                    <a:pt x="69" y="216"/>
                  </a:lnTo>
                  <a:lnTo>
                    <a:pt x="67" y="216"/>
                  </a:lnTo>
                  <a:lnTo>
                    <a:pt x="63" y="216"/>
                  </a:lnTo>
                  <a:lnTo>
                    <a:pt x="63" y="214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3" y="212"/>
                  </a:lnTo>
                  <a:lnTo>
                    <a:pt x="63" y="209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66" y="208"/>
                  </a:lnTo>
                  <a:lnTo>
                    <a:pt x="64" y="208"/>
                  </a:lnTo>
                  <a:lnTo>
                    <a:pt x="63" y="208"/>
                  </a:lnTo>
                  <a:lnTo>
                    <a:pt x="61" y="208"/>
                  </a:lnTo>
                  <a:lnTo>
                    <a:pt x="60" y="208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60" y="209"/>
                  </a:lnTo>
                  <a:lnTo>
                    <a:pt x="58" y="211"/>
                  </a:lnTo>
                  <a:lnTo>
                    <a:pt x="58" y="211"/>
                  </a:lnTo>
                  <a:lnTo>
                    <a:pt x="56" y="212"/>
                  </a:lnTo>
                  <a:lnTo>
                    <a:pt x="56" y="212"/>
                  </a:lnTo>
                  <a:lnTo>
                    <a:pt x="56" y="214"/>
                  </a:lnTo>
                  <a:lnTo>
                    <a:pt x="55" y="214"/>
                  </a:lnTo>
                  <a:lnTo>
                    <a:pt x="56" y="214"/>
                  </a:lnTo>
                  <a:lnTo>
                    <a:pt x="56" y="216"/>
                  </a:lnTo>
                  <a:lnTo>
                    <a:pt x="58" y="216"/>
                  </a:lnTo>
                  <a:lnTo>
                    <a:pt x="58" y="217"/>
                  </a:lnTo>
                  <a:lnTo>
                    <a:pt x="58" y="219"/>
                  </a:lnTo>
                  <a:lnTo>
                    <a:pt x="56" y="223"/>
                  </a:lnTo>
                  <a:lnTo>
                    <a:pt x="55" y="223"/>
                  </a:lnTo>
                  <a:lnTo>
                    <a:pt x="48" y="227"/>
                  </a:lnTo>
                  <a:lnTo>
                    <a:pt x="45" y="228"/>
                  </a:lnTo>
                  <a:lnTo>
                    <a:pt x="41" y="230"/>
                  </a:lnTo>
                  <a:lnTo>
                    <a:pt x="39" y="231"/>
                  </a:lnTo>
                  <a:lnTo>
                    <a:pt x="36" y="230"/>
                  </a:lnTo>
                  <a:lnTo>
                    <a:pt x="33" y="228"/>
                  </a:lnTo>
                  <a:lnTo>
                    <a:pt x="28" y="225"/>
                  </a:lnTo>
                  <a:lnTo>
                    <a:pt x="26" y="223"/>
                  </a:lnTo>
                  <a:lnTo>
                    <a:pt x="22" y="219"/>
                  </a:lnTo>
                  <a:lnTo>
                    <a:pt x="19" y="216"/>
                  </a:lnTo>
                  <a:lnTo>
                    <a:pt x="17" y="214"/>
                  </a:lnTo>
                  <a:lnTo>
                    <a:pt x="14" y="211"/>
                  </a:lnTo>
                  <a:lnTo>
                    <a:pt x="11" y="209"/>
                  </a:lnTo>
                  <a:lnTo>
                    <a:pt x="11" y="208"/>
                  </a:lnTo>
                  <a:lnTo>
                    <a:pt x="11" y="206"/>
                  </a:lnTo>
                  <a:lnTo>
                    <a:pt x="12" y="205"/>
                  </a:lnTo>
                  <a:lnTo>
                    <a:pt x="14" y="205"/>
                  </a:lnTo>
                  <a:lnTo>
                    <a:pt x="14" y="206"/>
                  </a:lnTo>
                  <a:lnTo>
                    <a:pt x="15" y="208"/>
                  </a:lnTo>
                  <a:lnTo>
                    <a:pt x="15" y="208"/>
                  </a:lnTo>
                  <a:lnTo>
                    <a:pt x="19" y="205"/>
                  </a:lnTo>
                  <a:lnTo>
                    <a:pt x="20" y="206"/>
                  </a:lnTo>
                  <a:lnTo>
                    <a:pt x="22" y="205"/>
                  </a:lnTo>
                  <a:lnTo>
                    <a:pt x="23" y="205"/>
                  </a:lnTo>
                  <a:lnTo>
                    <a:pt x="26" y="203"/>
                  </a:lnTo>
                  <a:lnTo>
                    <a:pt x="26" y="203"/>
                  </a:lnTo>
                  <a:lnTo>
                    <a:pt x="28" y="203"/>
                  </a:lnTo>
                  <a:lnTo>
                    <a:pt x="31" y="200"/>
                  </a:lnTo>
                  <a:lnTo>
                    <a:pt x="33" y="197"/>
                  </a:lnTo>
                  <a:lnTo>
                    <a:pt x="33" y="197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3" y="198"/>
                  </a:lnTo>
                  <a:lnTo>
                    <a:pt x="22" y="200"/>
                  </a:lnTo>
                  <a:lnTo>
                    <a:pt x="20" y="200"/>
                  </a:lnTo>
                  <a:lnTo>
                    <a:pt x="15" y="198"/>
                  </a:lnTo>
                  <a:lnTo>
                    <a:pt x="9" y="195"/>
                  </a:lnTo>
                  <a:lnTo>
                    <a:pt x="6" y="194"/>
                  </a:lnTo>
                  <a:lnTo>
                    <a:pt x="4" y="190"/>
                  </a:lnTo>
                  <a:lnTo>
                    <a:pt x="3" y="187"/>
                  </a:lnTo>
                  <a:lnTo>
                    <a:pt x="3" y="186"/>
                  </a:lnTo>
                  <a:lnTo>
                    <a:pt x="6" y="186"/>
                  </a:lnTo>
                  <a:lnTo>
                    <a:pt x="7" y="184"/>
                  </a:lnTo>
                  <a:lnTo>
                    <a:pt x="6" y="184"/>
                  </a:lnTo>
                  <a:lnTo>
                    <a:pt x="4" y="186"/>
                  </a:lnTo>
                  <a:lnTo>
                    <a:pt x="3" y="186"/>
                  </a:lnTo>
                  <a:lnTo>
                    <a:pt x="1" y="186"/>
                  </a:lnTo>
                  <a:lnTo>
                    <a:pt x="0" y="187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82"/>
                  </a:lnTo>
                  <a:lnTo>
                    <a:pt x="1" y="182"/>
                  </a:lnTo>
                  <a:lnTo>
                    <a:pt x="3" y="182"/>
                  </a:lnTo>
                  <a:lnTo>
                    <a:pt x="4" y="182"/>
                  </a:lnTo>
                  <a:lnTo>
                    <a:pt x="6" y="182"/>
                  </a:lnTo>
                  <a:lnTo>
                    <a:pt x="7" y="182"/>
                  </a:lnTo>
                  <a:lnTo>
                    <a:pt x="7" y="178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9" y="176"/>
                  </a:lnTo>
                  <a:lnTo>
                    <a:pt x="9" y="178"/>
                  </a:lnTo>
                  <a:lnTo>
                    <a:pt x="9" y="178"/>
                  </a:lnTo>
                  <a:lnTo>
                    <a:pt x="9" y="176"/>
                  </a:lnTo>
                  <a:lnTo>
                    <a:pt x="11" y="178"/>
                  </a:lnTo>
                  <a:lnTo>
                    <a:pt x="12" y="176"/>
                  </a:lnTo>
                  <a:lnTo>
                    <a:pt x="12" y="178"/>
                  </a:lnTo>
                  <a:lnTo>
                    <a:pt x="15" y="178"/>
                  </a:lnTo>
                  <a:lnTo>
                    <a:pt x="17" y="178"/>
                  </a:lnTo>
                  <a:lnTo>
                    <a:pt x="19" y="178"/>
                  </a:lnTo>
                  <a:lnTo>
                    <a:pt x="20" y="178"/>
                  </a:lnTo>
                  <a:lnTo>
                    <a:pt x="22" y="179"/>
                  </a:lnTo>
                  <a:lnTo>
                    <a:pt x="23" y="179"/>
                  </a:lnTo>
                  <a:lnTo>
                    <a:pt x="25" y="179"/>
                  </a:lnTo>
                  <a:lnTo>
                    <a:pt x="26" y="178"/>
                  </a:lnTo>
                  <a:lnTo>
                    <a:pt x="26" y="178"/>
                  </a:lnTo>
                  <a:lnTo>
                    <a:pt x="26" y="176"/>
                  </a:lnTo>
                  <a:lnTo>
                    <a:pt x="30" y="176"/>
                  </a:lnTo>
                  <a:lnTo>
                    <a:pt x="33" y="175"/>
                  </a:lnTo>
                  <a:lnTo>
                    <a:pt x="34" y="175"/>
                  </a:lnTo>
                  <a:lnTo>
                    <a:pt x="34" y="175"/>
                  </a:lnTo>
                  <a:lnTo>
                    <a:pt x="34" y="176"/>
                  </a:lnTo>
                  <a:lnTo>
                    <a:pt x="34" y="176"/>
                  </a:lnTo>
                  <a:lnTo>
                    <a:pt x="36" y="178"/>
                  </a:lnTo>
                  <a:lnTo>
                    <a:pt x="36" y="178"/>
                  </a:lnTo>
                  <a:lnTo>
                    <a:pt x="37" y="178"/>
                  </a:lnTo>
                  <a:lnTo>
                    <a:pt x="37" y="178"/>
                  </a:lnTo>
                  <a:lnTo>
                    <a:pt x="39" y="176"/>
                  </a:lnTo>
                  <a:lnTo>
                    <a:pt x="39" y="176"/>
                  </a:lnTo>
                  <a:lnTo>
                    <a:pt x="41" y="176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39" y="173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1"/>
                  </a:lnTo>
                  <a:lnTo>
                    <a:pt x="41" y="171"/>
                  </a:lnTo>
                  <a:lnTo>
                    <a:pt x="41" y="171"/>
                  </a:lnTo>
                  <a:lnTo>
                    <a:pt x="41" y="170"/>
                  </a:lnTo>
                  <a:lnTo>
                    <a:pt x="39" y="168"/>
                  </a:lnTo>
                  <a:lnTo>
                    <a:pt x="39" y="165"/>
                  </a:lnTo>
                  <a:lnTo>
                    <a:pt x="37" y="164"/>
                  </a:lnTo>
                  <a:lnTo>
                    <a:pt x="36" y="160"/>
                  </a:lnTo>
                  <a:lnTo>
                    <a:pt x="36" y="159"/>
                  </a:lnTo>
                  <a:lnTo>
                    <a:pt x="36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3" y="156"/>
                  </a:lnTo>
                  <a:lnTo>
                    <a:pt x="33" y="156"/>
                  </a:lnTo>
                  <a:lnTo>
                    <a:pt x="31" y="156"/>
                  </a:lnTo>
                  <a:lnTo>
                    <a:pt x="30" y="156"/>
                  </a:lnTo>
                  <a:lnTo>
                    <a:pt x="26" y="153"/>
                  </a:lnTo>
                  <a:lnTo>
                    <a:pt x="26" y="151"/>
                  </a:lnTo>
                  <a:lnTo>
                    <a:pt x="26" y="149"/>
                  </a:lnTo>
                  <a:lnTo>
                    <a:pt x="28" y="148"/>
                  </a:lnTo>
                  <a:lnTo>
                    <a:pt x="28" y="145"/>
                  </a:lnTo>
                  <a:lnTo>
                    <a:pt x="28" y="143"/>
                  </a:lnTo>
                  <a:lnTo>
                    <a:pt x="28" y="143"/>
                  </a:lnTo>
                  <a:lnTo>
                    <a:pt x="28" y="142"/>
                  </a:lnTo>
                  <a:lnTo>
                    <a:pt x="26" y="142"/>
                  </a:lnTo>
                  <a:lnTo>
                    <a:pt x="25" y="142"/>
                  </a:lnTo>
                  <a:lnTo>
                    <a:pt x="22" y="142"/>
                  </a:lnTo>
                  <a:lnTo>
                    <a:pt x="20" y="140"/>
                  </a:lnTo>
                  <a:lnTo>
                    <a:pt x="19" y="140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19" y="135"/>
                  </a:lnTo>
                  <a:lnTo>
                    <a:pt x="19" y="134"/>
                  </a:lnTo>
                  <a:lnTo>
                    <a:pt x="20" y="132"/>
                  </a:lnTo>
                  <a:lnTo>
                    <a:pt x="20" y="132"/>
                  </a:lnTo>
                  <a:lnTo>
                    <a:pt x="20" y="130"/>
                  </a:lnTo>
                  <a:lnTo>
                    <a:pt x="22" y="130"/>
                  </a:lnTo>
                  <a:lnTo>
                    <a:pt x="25" y="127"/>
                  </a:lnTo>
                  <a:lnTo>
                    <a:pt x="26" y="124"/>
                  </a:lnTo>
                  <a:lnTo>
                    <a:pt x="28" y="123"/>
                  </a:lnTo>
                  <a:lnTo>
                    <a:pt x="28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3" y="119"/>
                  </a:lnTo>
                  <a:lnTo>
                    <a:pt x="34" y="119"/>
                  </a:lnTo>
                  <a:lnTo>
                    <a:pt x="34" y="121"/>
                  </a:lnTo>
                  <a:lnTo>
                    <a:pt x="34" y="123"/>
                  </a:lnTo>
                  <a:lnTo>
                    <a:pt x="36" y="123"/>
                  </a:lnTo>
                  <a:lnTo>
                    <a:pt x="36" y="124"/>
                  </a:lnTo>
                  <a:lnTo>
                    <a:pt x="37" y="124"/>
                  </a:lnTo>
                  <a:lnTo>
                    <a:pt x="39" y="124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8" y="121"/>
                  </a:lnTo>
                  <a:lnTo>
                    <a:pt x="50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6"/>
                  </a:lnTo>
                  <a:lnTo>
                    <a:pt x="56" y="115"/>
                  </a:lnTo>
                  <a:lnTo>
                    <a:pt x="58" y="113"/>
                  </a:lnTo>
                  <a:lnTo>
                    <a:pt x="58" y="112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64" y="105"/>
                  </a:lnTo>
                  <a:lnTo>
                    <a:pt x="67" y="104"/>
                  </a:lnTo>
                  <a:lnTo>
                    <a:pt x="69" y="102"/>
                  </a:lnTo>
                  <a:lnTo>
                    <a:pt x="71" y="99"/>
                  </a:lnTo>
                  <a:lnTo>
                    <a:pt x="72" y="96"/>
                  </a:lnTo>
                  <a:lnTo>
                    <a:pt x="72" y="94"/>
                  </a:lnTo>
                  <a:lnTo>
                    <a:pt x="74" y="93"/>
                  </a:lnTo>
                  <a:lnTo>
                    <a:pt x="75" y="90"/>
                  </a:lnTo>
                  <a:lnTo>
                    <a:pt x="75" y="90"/>
                  </a:lnTo>
                  <a:lnTo>
                    <a:pt x="78" y="88"/>
                  </a:lnTo>
                  <a:lnTo>
                    <a:pt x="80" y="86"/>
                  </a:lnTo>
                  <a:lnTo>
                    <a:pt x="82" y="86"/>
                  </a:lnTo>
                  <a:lnTo>
                    <a:pt x="83" y="85"/>
                  </a:lnTo>
                  <a:lnTo>
                    <a:pt x="83" y="83"/>
                  </a:lnTo>
                  <a:lnTo>
                    <a:pt x="82" y="83"/>
                  </a:lnTo>
                  <a:lnTo>
                    <a:pt x="82" y="82"/>
                  </a:lnTo>
                  <a:lnTo>
                    <a:pt x="82" y="82"/>
                  </a:lnTo>
                  <a:lnTo>
                    <a:pt x="83" y="80"/>
                  </a:lnTo>
                  <a:lnTo>
                    <a:pt x="86" y="77"/>
                  </a:lnTo>
                  <a:lnTo>
                    <a:pt x="88" y="74"/>
                  </a:lnTo>
                  <a:lnTo>
                    <a:pt x="89" y="74"/>
                  </a:lnTo>
                  <a:lnTo>
                    <a:pt x="91" y="74"/>
                  </a:lnTo>
                  <a:lnTo>
                    <a:pt x="93" y="72"/>
                  </a:lnTo>
                  <a:lnTo>
                    <a:pt x="93" y="72"/>
                  </a:lnTo>
                  <a:lnTo>
                    <a:pt x="93" y="71"/>
                  </a:lnTo>
                  <a:lnTo>
                    <a:pt x="91" y="71"/>
                  </a:lnTo>
                  <a:lnTo>
                    <a:pt x="91" y="69"/>
                  </a:lnTo>
                  <a:lnTo>
                    <a:pt x="91" y="69"/>
                  </a:lnTo>
                  <a:lnTo>
                    <a:pt x="93" y="66"/>
                  </a:lnTo>
                  <a:lnTo>
                    <a:pt x="93" y="64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0"/>
                  </a:lnTo>
                  <a:lnTo>
                    <a:pt x="93" y="58"/>
                  </a:lnTo>
                  <a:lnTo>
                    <a:pt x="94" y="58"/>
                  </a:lnTo>
                  <a:lnTo>
                    <a:pt x="99" y="55"/>
                  </a:lnTo>
                  <a:lnTo>
                    <a:pt x="101" y="55"/>
                  </a:lnTo>
                  <a:lnTo>
                    <a:pt x="102" y="55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2" y="50"/>
                  </a:lnTo>
                  <a:lnTo>
                    <a:pt x="99" y="50"/>
                  </a:lnTo>
                  <a:lnTo>
                    <a:pt x="97" y="49"/>
                  </a:lnTo>
                  <a:lnTo>
                    <a:pt x="94" y="50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7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3" y="45"/>
                  </a:lnTo>
                  <a:lnTo>
                    <a:pt x="91" y="44"/>
                  </a:lnTo>
                  <a:lnTo>
                    <a:pt x="88" y="44"/>
                  </a:lnTo>
                  <a:lnTo>
                    <a:pt x="88" y="44"/>
                  </a:lnTo>
                  <a:lnTo>
                    <a:pt x="88" y="42"/>
                  </a:lnTo>
                  <a:lnTo>
                    <a:pt x="88" y="42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6" y="41"/>
                  </a:lnTo>
                  <a:lnTo>
                    <a:pt x="85" y="39"/>
                  </a:lnTo>
                  <a:lnTo>
                    <a:pt x="85" y="39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5" y="36"/>
                  </a:lnTo>
                  <a:lnTo>
                    <a:pt x="85" y="34"/>
                  </a:lnTo>
                  <a:lnTo>
                    <a:pt x="86" y="33"/>
                  </a:lnTo>
                  <a:lnTo>
                    <a:pt x="86" y="33"/>
                  </a:lnTo>
                  <a:lnTo>
                    <a:pt x="85" y="31"/>
                  </a:lnTo>
                  <a:lnTo>
                    <a:pt x="85" y="31"/>
                  </a:lnTo>
                  <a:lnTo>
                    <a:pt x="83" y="31"/>
                  </a:lnTo>
                  <a:lnTo>
                    <a:pt x="83" y="30"/>
                  </a:lnTo>
                  <a:lnTo>
                    <a:pt x="83" y="30"/>
                  </a:lnTo>
                  <a:lnTo>
                    <a:pt x="83" y="28"/>
                  </a:lnTo>
                  <a:lnTo>
                    <a:pt x="85" y="27"/>
                  </a:lnTo>
                  <a:lnTo>
                    <a:pt x="86" y="27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3" y="22"/>
                  </a:lnTo>
                  <a:lnTo>
                    <a:pt x="83" y="22"/>
                  </a:lnTo>
                  <a:lnTo>
                    <a:pt x="83" y="20"/>
                  </a:lnTo>
                  <a:lnTo>
                    <a:pt x="83" y="20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5"/>
                  </a:lnTo>
                  <a:lnTo>
                    <a:pt x="83" y="14"/>
                  </a:lnTo>
                  <a:lnTo>
                    <a:pt x="85" y="14"/>
                  </a:lnTo>
                  <a:lnTo>
                    <a:pt x="86" y="12"/>
                  </a:lnTo>
                  <a:lnTo>
                    <a:pt x="88" y="12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4"/>
                  </a:lnTo>
                  <a:lnTo>
                    <a:pt x="97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2" y="15"/>
                  </a:lnTo>
                  <a:lnTo>
                    <a:pt x="105" y="15"/>
                  </a:lnTo>
                  <a:lnTo>
                    <a:pt x="107" y="17"/>
                  </a:lnTo>
                  <a:lnTo>
                    <a:pt x="108" y="17"/>
                  </a:lnTo>
                  <a:lnTo>
                    <a:pt x="110" y="15"/>
                  </a:lnTo>
                  <a:lnTo>
                    <a:pt x="112" y="14"/>
                  </a:lnTo>
                  <a:lnTo>
                    <a:pt x="113" y="14"/>
                  </a:lnTo>
                  <a:lnTo>
                    <a:pt x="115" y="14"/>
                  </a:lnTo>
                  <a:lnTo>
                    <a:pt x="119" y="12"/>
                  </a:lnTo>
                  <a:lnTo>
                    <a:pt x="119" y="12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3" y="11"/>
                  </a:lnTo>
                  <a:lnTo>
                    <a:pt x="123" y="11"/>
                  </a:lnTo>
                  <a:lnTo>
                    <a:pt x="124" y="11"/>
                  </a:lnTo>
                  <a:lnTo>
                    <a:pt x="126" y="9"/>
                  </a:lnTo>
                  <a:lnTo>
                    <a:pt x="127" y="9"/>
                  </a:lnTo>
                  <a:lnTo>
                    <a:pt x="127" y="8"/>
                  </a:lnTo>
                  <a:lnTo>
                    <a:pt x="127" y="6"/>
                  </a:lnTo>
                  <a:lnTo>
                    <a:pt x="129" y="6"/>
                  </a:lnTo>
                  <a:lnTo>
                    <a:pt x="130" y="4"/>
                  </a:lnTo>
                  <a:lnTo>
                    <a:pt x="134" y="3"/>
                  </a:lnTo>
                  <a:lnTo>
                    <a:pt x="135" y="3"/>
                  </a:lnTo>
                  <a:lnTo>
                    <a:pt x="137" y="1"/>
                  </a:lnTo>
                  <a:lnTo>
                    <a:pt x="1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2" name="Freeform 249">
              <a:extLst>
                <a:ext uri="{FF2B5EF4-FFF2-40B4-BE49-F238E27FC236}">
                  <a16:creationId xmlns:a16="http://schemas.microsoft.com/office/drawing/2014/main" id="{BD5E2C4F-FA06-40A6-BFE1-7C15B20DBC80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9858" y="3445211"/>
              <a:ext cx="46781" cy="120852"/>
            </a:xfrm>
            <a:custGeom>
              <a:avLst/>
              <a:gdLst>
                <a:gd name="T0" fmla="*/ 22 w 24"/>
                <a:gd name="T1" fmla="*/ 0 h 62"/>
                <a:gd name="T2" fmla="*/ 22 w 24"/>
                <a:gd name="T3" fmla="*/ 2 h 62"/>
                <a:gd name="T4" fmla="*/ 24 w 24"/>
                <a:gd name="T5" fmla="*/ 4 h 62"/>
                <a:gd name="T6" fmla="*/ 24 w 24"/>
                <a:gd name="T7" fmla="*/ 5 h 62"/>
                <a:gd name="T8" fmla="*/ 24 w 24"/>
                <a:gd name="T9" fmla="*/ 7 h 62"/>
                <a:gd name="T10" fmla="*/ 24 w 24"/>
                <a:gd name="T11" fmla="*/ 8 h 62"/>
                <a:gd name="T12" fmla="*/ 22 w 24"/>
                <a:gd name="T13" fmla="*/ 11 h 62"/>
                <a:gd name="T14" fmla="*/ 19 w 24"/>
                <a:gd name="T15" fmla="*/ 11 h 62"/>
                <a:gd name="T16" fmla="*/ 19 w 24"/>
                <a:gd name="T17" fmla="*/ 13 h 62"/>
                <a:gd name="T18" fmla="*/ 19 w 24"/>
                <a:gd name="T19" fmla="*/ 16 h 62"/>
                <a:gd name="T20" fmla="*/ 16 w 24"/>
                <a:gd name="T21" fmla="*/ 16 h 62"/>
                <a:gd name="T22" fmla="*/ 16 w 24"/>
                <a:gd name="T23" fmla="*/ 15 h 62"/>
                <a:gd name="T24" fmla="*/ 13 w 24"/>
                <a:gd name="T25" fmla="*/ 15 h 62"/>
                <a:gd name="T26" fmla="*/ 11 w 24"/>
                <a:gd name="T27" fmla="*/ 18 h 62"/>
                <a:gd name="T28" fmla="*/ 10 w 24"/>
                <a:gd name="T29" fmla="*/ 21 h 62"/>
                <a:gd name="T30" fmla="*/ 10 w 24"/>
                <a:gd name="T31" fmla="*/ 22 h 62"/>
                <a:gd name="T32" fmla="*/ 10 w 24"/>
                <a:gd name="T33" fmla="*/ 26 h 62"/>
                <a:gd name="T34" fmla="*/ 10 w 24"/>
                <a:gd name="T35" fmla="*/ 26 h 62"/>
                <a:gd name="T36" fmla="*/ 11 w 24"/>
                <a:gd name="T37" fmla="*/ 26 h 62"/>
                <a:gd name="T38" fmla="*/ 13 w 24"/>
                <a:gd name="T39" fmla="*/ 26 h 62"/>
                <a:gd name="T40" fmla="*/ 13 w 24"/>
                <a:gd name="T41" fmla="*/ 27 h 62"/>
                <a:gd name="T42" fmla="*/ 10 w 24"/>
                <a:gd name="T43" fmla="*/ 29 h 62"/>
                <a:gd name="T44" fmla="*/ 8 w 24"/>
                <a:gd name="T45" fmla="*/ 32 h 62"/>
                <a:gd name="T46" fmla="*/ 10 w 24"/>
                <a:gd name="T47" fmla="*/ 33 h 62"/>
                <a:gd name="T48" fmla="*/ 14 w 24"/>
                <a:gd name="T49" fmla="*/ 32 h 62"/>
                <a:gd name="T50" fmla="*/ 18 w 24"/>
                <a:gd name="T51" fmla="*/ 30 h 62"/>
                <a:gd name="T52" fmla="*/ 18 w 24"/>
                <a:gd name="T53" fmla="*/ 33 h 62"/>
                <a:gd name="T54" fmla="*/ 16 w 24"/>
                <a:gd name="T55" fmla="*/ 35 h 62"/>
                <a:gd name="T56" fmla="*/ 16 w 24"/>
                <a:gd name="T57" fmla="*/ 38 h 62"/>
                <a:gd name="T58" fmla="*/ 14 w 24"/>
                <a:gd name="T59" fmla="*/ 41 h 62"/>
                <a:gd name="T60" fmla="*/ 13 w 24"/>
                <a:gd name="T61" fmla="*/ 46 h 62"/>
                <a:gd name="T62" fmla="*/ 13 w 24"/>
                <a:gd name="T63" fmla="*/ 48 h 62"/>
                <a:gd name="T64" fmla="*/ 13 w 24"/>
                <a:gd name="T65" fmla="*/ 52 h 62"/>
                <a:gd name="T66" fmla="*/ 11 w 24"/>
                <a:gd name="T67" fmla="*/ 56 h 62"/>
                <a:gd name="T68" fmla="*/ 10 w 24"/>
                <a:gd name="T69" fmla="*/ 62 h 62"/>
                <a:gd name="T70" fmla="*/ 8 w 24"/>
                <a:gd name="T71" fmla="*/ 62 h 62"/>
                <a:gd name="T72" fmla="*/ 7 w 24"/>
                <a:gd name="T73" fmla="*/ 54 h 62"/>
                <a:gd name="T74" fmla="*/ 3 w 24"/>
                <a:gd name="T75" fmla="*/ 48 h 62"/>
                <a:gd name="T76" fmla="*/ 3 w 24"/>
                <a:gd name="T77" fmla="*/ 45 h 62"/>
                <a:gd name="T78" fmla="*/ 2 w 24"/>
                <a:gd name="T79" fmla="*/ 38 h 62"/>
                <a:gd name="T80" fmla="*/ 2 w 24"/>
                <a:gd name="T81" fmla="*/ 33 h 62"/>
                <a:gd name="T82" fmla="*/ 3 w 24"/>
                <a:gd name="T83" fmla="*/ 30 h 62"/>
                <a:gd name="T84" fmla="*/ 3 w 24"/>
                <a:gd name="T85" fmla="*/ 29 h 62"/>
                <a:gd name="T86" fmla="*/ 7 w 24"/>
                <a:gd name="T87" fmla="*/ 24 h 62"/>
                <a:gd name="T88" fmla="*/ 10 w 24"/>
                <a:gd name="T89" fmla="*/ 13 h 62"/>
                <a:gd name="T90" fmla="*/ 11 w 24"/>
                <a:gd name="T91" fmla="*/ 7 h 62"/>
                <a:gd name="T92" fmla="*/ 14 w 24"/>
                <a:gd name="T93" fmla="*/ 5 h 62"/>
                <a:gd name="T94" fmla="*/ 16 w 24"/>
                <a:gd name="T95" fmla="*/ 5 h 62"/>
                <a:gd name="T96" fmla="*/ 19 w 24"/>
                <a:gd name="T97" fmla="*/ 2 h 62"/>
                <a:gd name="T98" fmla="*/ 19 w 24"/>
                <a:gd name="T99" fmla="*/ 4 h 62"/>
                <a:gd name="T100" fmla="*/ 21 w 24"/>
                <a:gd name="T101" fmla="*/ 2 h 62"/>
                <a:gd name="T102" fmla="*/ 22 w 24"/>
                <a:gd name="T10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" h="62">
                  <a:moveTo>
                    <a:pt x="24" y="0"/>
                  </a:moveTo>
                  <a:lnTo>
                    <a:pt x="22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7"/>
                  </a:lnTo>
                  <a:lnTo>
                    <a:pt x="24" y="7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2" y="10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19" y="16"/>
                  </a:lnTo>
                  <a:lnTo>
                    <a:pt x="18" y="16"/>
                  </a:lnTo>
                  <a:lnTo>
                    <a:pt x="16" y="16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1" y="2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7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8" y="37"/>
                  </a:lnTo>
                  <a:lnTo>
                    <a:pt x="16" y="38"/>
                  </a:lnTo>
                  <a:lnTo>
                    <a:pt x="16" y="41"/>
                  </a:lnTo>
                  <a:lnTo>
                    <a:pt x="14" y="41"/>
                  </a:lnTo>
                  <a:lnTo>
                    <a:pt x="14" y="45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13" y="48"/>
                  </a:lnTo>
                  <a:lnTo>
                    <a:pt x="13" y="51"/>
                  </a:lnTo>
                  <a:lnTo>
                    <a:pt x="13" y="52"/>
                  </a:lnTo>
                  <a:lnTo>
                    <a:pt x="11" y="56"/>
                  </a:lnTo>
                  <a:lnTo>
                    <a:pt x="11" y="56"/>
                  </a:lnTo>
                  <a:lnTo>
                    <a:pt x="11" y="57"/>
                  </a:lnTo>
                  <a:lnTo>
                    <a:pt x="10" y="62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57"/>
                  </a:lnTo>
                  <a:lnTo>
                    <a:pt x="7" y="54"/>
                  </a:lnTo>
                  <a:lnTo>
                    <a:pt x="7" y="51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3" y="45"/>
                  </a:lnTo>
                  <a:lnTo>
                    <a:pt x="2" y="41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9"/>
                  </a:lnTo>
                  <a:lnTo>
                    <a:pt x="7" y="24"/>
                  </a:lnTo>
                  <a:lnTo>
                    <a:pt x="8" y="19"/>
                  </a:lnTo>
                  <a:lnTo>
                    <a:pt x="10" y="13"/>
                  </a:lnTo>
                  <a:lnTo>
                    <a:pt x="11" y="10"/>
                  </a:lnTo>
                  <a:lnTo>
                    <a:pt x="11" y="7"/>
                  </a:lnTo>
                  <a:lnTo>
                    <a:pt x="13" y="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3" name="Freeform 250">
              <a:extLst>
                <a:ext uri="{FF2B5EF4-FFF2-40B4-BE49-F238E27FC236}">
                  <a16:creationId xmlns:a16="http://schemas.microsoft.com/office/drawing/2014/main" id="{EB59C6AC-E7D8-4E3C-92F5-096B710975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72611" y="2681116"/>
              <a:ext cx="122802" cy="150091"/>
            </a:xfrm>
            <a:custGeom>
              <a:avLst/>
              <a:gdLst>
                <a:gd name="T0" fmla="*/ 7 w 63"/>
                <a:gd name="T1" fmla="*/ 28 h 77"/>
                <a:gd name="T2" fmla="*/ 2 w 63"/>
                <a:gd name="T3" fmla="*/ 27 h 77"/>
                <a:gd name="T4" fmla="*/ 49 w 63"/>
                <a:gd name="T5" fmla="*/ 3 h 77"/>
                <a:gd name="T6" fmla="*/ 43 w 63"/>
                <a:gd name="T7" fmla="*/ 8 h 77"/>
                <a:gd name="T8" fmla="*/ 40 w 63"/>
                <a:gd name="T9" fmla="*/ 13 h 77"/>
                <a:gd name="T10" fmla="*/ 35 w 63"/>
                <a:gd name="T11" fmla="*/ 14 h 77"/>
                <a:gd name="T12" fmla="*/ 38 w 63"/>
                <a:gd name="T13" fmla="*/ 16 h 77"/>
                <a:gd name="T14" fmla="*/ 32 w 63"/>
                <a:gd name="T15" fmla="*/ 19 h 77"/>
                <a:gd name="T16" fmla="*/ 40 w 63"/>
                <a:gd name="T17" fmla="*/ 25 h 77"/>
                <a:gd name="T18" fmla="*/ 44 w 63"/>
                <a:gd name="T19" fmla="*/ 24 h 77"/>
                <a:gd name="T20" fmla="*/ 46 w 63"/>
                <a:gd name="T21" fmla="*/ 21 h 77"/>
                <a:gd name="T22" fmla="*/ 51 w 63"/>
                <a:gd name="T23" fmla="*/ 22 h 77"/>
                <a:gd name="T24" fmla="*/ 54 w 63"/>
                <a:gd name="T25" fmla="*/ 24 h 77"/>
                <a:gd name="T26" fmla="*/ 57 w 63"/>
                <a:gd name="T27" fmla="*/ 27 h 77"/>
                <a:gd name="T28" fmla="*/ 60 w 63"/>
                <a:gd name="T29" fmla="*/ 27 h 77"/>
                <a:gd name="T30" fmla="*/ 59 w 63"/>
                <a:gd name="T31" fmla="*/ 30 h 77"/>
                <a:gd name="T32" fmla="*/ 62 w 63"/>
                <a:gd name="T33" fmla="*/ 38 h 77"/>
                <a:gd name="T34" fmla="*/ 62 w 63"/>
                <a:gd name="T35" fmla="*/ 44 h 77"/>
                <a:gd name="T36" fmla="*/ 60 w 63"/>
                <a:gd name="T37" fmla="*/ 52 h 77"/>
                <a:gd name="T38" fmla="*/ 57 w 63"/>
                <a:gd name="T39" fmla="*/ 60 h 77"/>
                <a:gd name="T40" fmla="*/ 52 w 63"/>
                <a:gd name="T41" fmla="*/ 63 h 77"/>
                <a:gd name="T42" fmla="*/ 49 w 63"/>
                <a:gd name="T43" fmla="*/ 63 h 77"/>
                <a:gd name="T44" fmla="*/ 40 w 63"/>
                <a:gd name="T45" fmla="*/ 65 h 77"/>
                <a:gd name="T46" fmla="*/ 37 w 63"/>
                <a:gd name="T47" fmla="*/ 68 h 77"/>
                <a:gd name="T48" fmla="*/ 30 w 63"/>
                <a:gd name="T49" fmla="*/ 69 h 77"/>
                <a:gd name="T50" fmla="*/ 29 w 63"/>
                <a:gd name="T51" fmla="*/ 71 h 77"/>
                <a:gd name="T52" fmla="*/ 24 w 63"/>
                <a:gd name="T53" fmla="*/ 74 h 77"/>
                <a:gd name="T54" fmla="*/ 13 w 63"/>
                <a:gd name="T55" fmla="*/ 76 h 77"/>
                <a:gd name="T56" fmla="*/ 11 w 63"/>
                <a:gd name="T57" fmla="*/ 73 h 77"/>
                <a:gd name="T58" fmla="*/ 3 w 63"/>
                <a:gd name="T59" fmla="*/ 74 h 77"/>
                <a:gd name="T60" fmla="*/ 8 w 63"/>
                <a:gd name="T61" fmla="*/ 69 h 77"/>
                <a:gd name="T62" fmla="*/ 0 w 63"/>
                <a:gd name="T63" fmla="*/ 71 h 77"/>
                <a:gd name="T64" fmla="*/ 7 w 63"/>
                <a:gd name="T65" fmla="*/ 65 h 77"/>
                <a:gd name="T66" fmla="*/ 0 w 63"/>
                <a:gd name="T67" fmla="*/ 63 h 77"/>
                <a:gd name="T68" fmla="*/ 5 w 63"/>
                <a:gd name="T69" fmla="*/ 62 h 77"/>
                <a:gd name="T70" fmla="*/ 7 w 63"/>
                <a:gd name="T71" fmla="*/ 58 h 77"/>
                <a:gd name="T72" fmla="*/ 14 w 63"/>
                <a:gd name="T73" fmla="*/ 55 h 77"/>
                <a:gd name="T74" fmla="*/ 18 w 63"/>
                <a:gd name="T75" fmla="*/ 54 h 77"/>
                <a:gd name="T76" fmla="*/ 11 w 63"/>
                <a:gd name="T77" fmla="*/ 54 h 77"/>
                <a:gd name="T78" fmla="*/ 13 w 63"/>
                <a:gd name="T79" fmla="*/ 52 h 77"/>
                <a:gd name="T80" fmla="*/ 16 w 63"/>
                <a:gd name="T81" fmla="*/ 46 h 77"/>
                <a:gd name="T82" fmla="*/ 19 w 63"/>
                <a:gd name="T83" fmla="*/ 44 h 77"/>
                <a:gd name="T84" fmla="*/ 13 w 63"/>
                <a:gd name="T85" fmla="*/ 43 h 77"/>
                <a:gd name="T86" fmla="*/ 10 w 63"/>
                <a:gd name="T87" fmla="*/ 41 h 77"/>
                <a:gd name="T88" fmla="*/ 7 w 63"/>
                <a:gd name="T89" fmla="*/ 39 h 77"/>
                <a:gd name="T90" fmla="*/ 3 w 63"/>
                <a:gd name="T91" fmla="*/ 38 h 77"/>
                <a:gd name="T92" fmla="*/ 10 w 63"/>
                <a:gd name="T93" fmla="*/ 35 h 77"/>
                <a:gd name="T94" fmla="*/ 8 w 63"/>
                <a:gd name="T95" fmla="*/ 32 h 77"/>
                <a:gd name="T96" fmla="*/ 7 w 63"/>
                <a:gd name="T97" fmla="*/ 30 h 77"/>
                <a:gd name="T98" fmla="*/ 7 w 63"/>
                <a:gd name="T99" fmla="*/ 25 h 77"/>
                <a:gd name="T100" fmla="*/ 5 w 63"/>
                <a:gd name="T101" fmla="*/ 22 h 77"/>
                <a:gd name="T102" fmla="*/ 11 w 63"/>
                <a:gd name="T103" fmla="*/ 22 h 77"/>
                <a:gd name="T104" fmla="*/ 19 w 63"/>
                <a:gd name="T105" fmla="*/ 22 h 77"/>
                <a:gd name="T106" fmla="*/ 25 w 63"/>
                <a:gd name="T107" fmla="*/ 21 h 77"/>
                <a:gd name="T108" fmla="*/ 30 w 63"/>
                <a:gd name="T109" fmla="*/ 17 h 77"/>
                <a:gd name="T110" fmla="*/ 24 w 63"/>
                <a:gd name="T111" fmla="*/ 13 h 77"/>
                <a:gd name="T112" fmla="*/ 29 w 63"/>
                <a:gd name="T113" fmla="*/ 10 h 77"/>
                <a:gd name="T114" fmla="*/ 30 w 63"/>
                <a:gd name="T115" fmla="*/ 5 h 77"/>
                <a:gd name="T116" fmla="*/ 38 w 63"/>
                <a:gd name="T117" fmla="*/ 3 h 77"/>
                <a:gd name="T118" fmla="*/ 40 w 63"/>
                <a:gd name="T119" fmla="*/ 5 h 77"/>
                <a:gd name="T120" fmla="*/ 40 w 63"/>
                <a:gd name="T121" fmla="*/ 8 h 77"/>
                <a:gd name="T122" fmla="*/ 41 w 63"/>
                <a:gd name="T123" fmla="*/ 3 h 77"/>
                <a:gd name="T124" fmla="*/ 44 w 63"/>
                <a:gd name="T12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3" h="77">
                  <a:moveTo>
                    <a:pt x="2" y="27"/>
                  </a:move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30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2" y="28"/>
                  </a:lnTo>
                  <a:lnTo>
                    <a:pt x="2" y="27"/>
                  </a:lnTo>
                  <a:close/>
                  <a:moveTo>
                    <a:pt x="44" y="0"/>
                  </a:moveTo>
                  <a:lnTo>
                    <a:pt x="44" y="0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3"/>
                  </a:lnTo>
                  <a:lnTo>
                    <a:pt x="48" y="3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1" y="10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0" y="13"/>
                  </a:lnTo>
                  <a:lnTo>
                    <a:pt x="38" y="13"/>
                  </a:lnTo>
                  <a:lnTo>
                    <a:pt x="38" y="13"/>
                  </a:lnTo>
                  <a:lnTo>
                    <a:pt x="37" y="13"/>
                  </a:lnTo>
                  <a:lnTo>
                    <a:pt x="37" y="13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3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7" y="24"/>
                  </a:lnTo>
                  <a:lnTo>
                    <a:pt x="38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4"/>
                  </a:lnTo>
                  <a:lnTo>
                    <a:pt x="46" y="24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1"/>
                  </a:lnTo>
                  <a:lnTo>
                    <a:pt x="48" y="19"/>
                  </a:lnTo>
                  <a:lnTo>
                    <a:pt x="49" y="19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1" y="22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52" y="24"/>
                  </a:lnTo>
                  <a:lnTo>
                    <a:pt x="54" y="24"/>
                  </a:lnTo>
                  <a:lnTo>
                    <a:pt x="54" y="24"/>
                  </a:lnTo>
                  <a:lnTo>
                    <a:pt x="54" y="25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7" y="25"/>
                  </a:lnTo>
                  <a:lnTo>
                    <a:pt x="59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9" y="27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30"/>
                  </a:lnTo>
                  <a:lnTo>
                    <a:pt x="59" y="30"/>
                  </a:lnTo>
                  <a:lnTo>
                    <a:pt x="60" y="33"/>
                  </a:lnTo>
                  <a:lnTo>
                    <a:pt x="60" y="35"/>
                  </a:lnTo>
                  <a:lnTo>
                    <a:pt x="60" y="36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9"/>
                  </a:lnTo>
                  <a:lnTo>
                    <a:pt x="60" y="39"/>
                  </a:lnTo>
                  <a:lnTo>
                    <a:pt x="62" y="41"/>
                  </a:lnTo>
                  <a:lnTo>
                    <a:pt x="62" y="44"/>
                  </a:lnTo>
                  <a:lnTo>
                    <a:pt x="62" y="46"/>
                  </a:lnTo>
                  <a:lnTo>
                    <a:pt x="63" y="49"/>
                  </a:lnTo>
                  <a:lnTo>
                    <a:pt x="62" y="51"/>
                  </a:lnTo>
                  <a:lnTo>
                    <a:pt x="62" y="51"/>
                  </a:lnTo>
                  <a:lnTo>
                    <a:pt x="60" y="52"/>
                  </a:lnTo>
                  <a:lnTo>
                    <a:pt x="60" y="54"/>
                  </a:lnTo>
                  <a:lnTo>
                    <a:pt x="60" y="57"/>
                  </a:lnTo>
                  <a:lnTo>
                    <a:pt x="59" y="58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9" y="62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2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8" y="65"/>
                  </a:lnTo>
                  <a:lnTo>
                    <a:pt x="46" y="63"/>
                  </a:lnTo>
                  <a:lnTo>
                    <a:pt x="43" y="65"/>
                  </a:lnTo>
                  <a:lnTo>
                    <a:pt x="41" y="65"/>
                  </a:lnTo>
                  <a:lnTo>
                    <a:pt x="40" y="65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37" y="68"/>
                  </a:lnTo>
                  <a:lnTo>
                    <a:pt x="37" y="68"/>
                  </a:lnTo>
                  <a:lnTo>
                    <a:pt x="35" y="69"/>
                  </a:lnTo>
                  <a:lnTo>
                    <a:pt x="33" y="69"/>
                  </a:lnTo>
                  <a:lnTo>
                    <a:pt x="32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71"/>
                  </a:lnTo>
                  <a:lnTo>
                    <a:pt x="29" y="71"/>
                  </a:lnTo>
                  <a:lnTo>
                    <a:pt x="29" y="73"/>
                  </a:lnTo>
                  <a:lnTo>
                    <a:pt x="27" y="73"/>
                  </a:lnTo>
                  <a:lnTo>
                    <a:pt x="25" y="73"/>
                  </a:lnTo>
                  <a:lnTo>
                    <a:pt x="24" y="74"/>
                  </a:lnTo>
                  <a:lnTo>
                    <a:pt x="22" y="74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0" y="77"/>
                  </a:lnTo>
                  <a:lnTo>
                    <a:pt x="8" y="77"/>
                  </a:lnTo>
                  <a:lnTo>
                    <a:pt x="10" y="74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7" y="74"/>
                  </a:lnTo>
                  <a:lnTo>
                    <a:pt x="5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11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8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2" y="65"/>
                  </a:lnTo>
                  <a:lnTo>
                    <a:pt x="0" y="65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2"/>
                  </a:lnTo>
                  <a:lnTo>
                    <a:pt x="3" y="62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7" y="62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7" y="60"/>
                  </a:lnTo>
                  <a:lnTo>
                    <a:pt x="7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1" y="55"/>
                  </a:lnTo>
                  <a:lnTo>
                    <a:pt x="14" y="55"/>
                  </a:lnTo>
                  <a:lnTo>
                    <a:pt x="19" y="55"/>
                  </a:lnTo>
                  <a:lnTo>
                    <a:pt x="22" y="54"/>
                  </a:lnTo>
                  <a:lnTo>
                    <a:pt x="21" y="52"/>
                  </a:lnTo>
                  <a:lnTo>
                    <a:pt x="19" y="52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14" y="55"/>
                  </a:lnTo>
                  <a:lnTo>
                    <a:pt x="13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11" y="55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10" y="54"/>
                  </a:lnTo>
                  <a:lnTo>
                    <a:pt x="13" y="52"/>
                  </a:lnTo>
                  <a:lnTo>
                    <a:pt x="13" y="51"/>
                  </a:lnTo>
                  <a:lnTo>
                    <a:pt x="14" y="49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8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21" y="43"/>
                  </a:lnTo>
                  <a:lnTo>
                    <a:pt x="19" y="43"/>
                  </a:lnTo>
                  <a:lnTo>
                    <a:pt x="18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0" y="41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7" y="36"/>
                  </a:lnTo>
                  <a:lnTo>
                    <a:pt x="10" y="35"/>
                  </a:lnTo>
                  <a:lnTo>
                    <a:pt x="7" y="35"/>
                  </a:lnTo>
                  <a:lnTo>
                    <a:pt x="7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8" y="30"/>
                  </a:lnTo>
                  <a:lnTo>
                    <a:pt x="7" y="30"/>
                  </a:lnTo>
                  <a:lnTo>
                    <a:pt x="7" y="28"/>
                  </a:lnTo>
                  <a:lnTo>
                    <a:pt x="7" y="27"/>
                  </a:lnTo>
                  <a:lnTo>
                    <a:pt x="8" y="27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4" y="22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24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1"/>
                  </a:lnTo>
                  <a:lnTo>
                    <a:pt x="25" y="19"/>
                  </a:lnTo>
                  <a:lnTo>
                    <a:pt x="27" y="19"/>
                  </a:lnTo>
                  <a:lnTo>
                    <a:pt x="29" y="1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2" y="16"/>
                  </a:lnTo>
                  <a:lnTo>
                    <a:pt x="32" y="14"/>
                  </a:lnTo>
                  <a:lnTo>
                    <a:pt x="27" y="16"/>
                  </a:lnTo>
                  <a:lnTo>
                    <a:pt x="22" y="14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7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8"/>
                  </a:lnTo>
                  <a:lnTo>
                    <a:pt x="40" y="8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4" y="2"/>
                  </a:lnTo>
                  <a:lnTo>
                    <a:pt x="43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4" name="Freeform 251">
              <a:extLst>
                <a:ext uri="{FF2B5EF4-FFF2-40B4-BE49-F238E27FC236}">
                  <a16:creationId xmlns:a16="http://schemas.microsoft.com/office/drawing/2014/main" id="{AC571E90-9555-4677-9F11-416168CCB8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44584" y="4425668"/>
              <a:ext cx="1190975" cy="298231"/>
            </a:xfrm>
            <a:custGeom>
              <a:avLst/>
              <a:gdLst>
                <a:gd name="T0" fmla="*/ 357 w 611"/>
                <a:gd name="T1" fmla="*/ 143 h 153"/>
                <a:gd name="T2" fmla="*/ 302 w 611"/>
                <a:gd name="T3" fmla="*/ 135 h 153"/>
                <a:gd name="T4" fmla="*/ 381 w 611"/>
                <a:gd name="T5" fmla="*/ 132 h 153"/>
                <a:gd name="T6" fmla="*/ 372 w 611"/>
                <a:gd name="T7" fmla="*/ 129 h 153"/>
                <a:gd name="T8" fmla="*/ 302 w 611"/>
                <a:gd name="T9" fmla="*/ 118 h 153"/>
                <a:gd name="T10" fmla="*/ 253 w 611"/>
                <a:gd name="T11" fmla="*/ 123 h 153"/>
                <a:gd name="T12" fmla="*/ 365 w 611"/>
                <a:gd name="T13" fmla="*/ 115 h 153"/>
                <a:gd name="T14" fmla="*/ 577 w 611"/>
                <a:gd name="T15" fmla="*/ 115 h 153"/>
                <a:gd name="T16" fmla="*/ 383 w 611"/>
                <a:gd name="T17" fmla="*/ 115 h 153"/>
                <a:gd name="T18" fmla="*/ 339 w 611"/>
                <a:gd name="T19" fmla="*/ 121 h 153"/>
                <a:gd name="T20" fmla="*/ 315 w 611"/>
                <a:gd name="T21" fmla="*/ 113 h 153"/>
                <a:gd name="T22" fmla="*/ 348 w 611"/>
                <a:gd name="T23" fmla="*/ 113 h 153"/>
                <a:gd name="T24" fmla="*/ 294 w 611"/>
                <a:gd name="T25" fmla="*/ 120 h 153"/>
                <a:gd name="T26" fmla="*/ 269 w 611"/>
                <a:gd name="T27" fmla="*/ 124 h 153"/>
                <a:gd name="T28" fmla="*/ 280 w 611"/>
                <a:gd name="T29" fmla="*/ 117 h 153"/>
                <a:gd name="T30" fmla="*/ 231 w 611"/>
                <a:gd name="T31" fmla="*/ 117 h 153"/>
                <a:gd name="T32" fmla="*/ 397 w 611"/>
                <a:gd name="T33" fmla="*/ 109 h 153"/>
                <a:gd name="T34" fmla="*/ 567 w 611"/>
                <a:gd name="T35" fmla="*/ 117 h 153"/>
                <a:gd name="T36" fmla="*/ 471 w 611"/>
                <a:gd name="T37" fmla="*/ 102 h 153"/>
                <a:gd name="T38" fmla="*/ 432 w 611"/>
                <a:gd name="T39" fmla="*/ 98 h 153"/>
                <a:gd name="T40" fmla="*/ 244 w 611"/>
                <a:gd name="T41" fmla="*/ 95 h 153"/>
                <a:gd name="T42" fmla="*/ 523 w 611"/>
                <a:gd name="T43" fmla="*/ 87 h 153"/>
                <a:gd name="T44" fmla="*/ 129 w 611"/>
                <a:gd name="T45" fmla="*/ 83 h 153"/>
                <a:gd name="T46" fmla="*/ 173 w 611"/>
                <a:gd name="T47" fmla="*/ 90 h 153"/>
                <a:gd name="T48" fmla="*/ 220 w 611"/>
                <a:gd name="T49" fmla="*/ 106 h 153"/>
                <a:gd name="T50" fmla="*/ 179 w 611"/>
                <a:gd name="T51" fmla="*/ 113 h 153"/>
                <a:gd name="T52" fmla="*/ 102 w 611"/>
                <a:gd name="T53" fmla="*/ 95 h 153"/>
                <a:gd name="T54" fmla="*/ 121 w 611"/>
                <a:gd name="T55" fmla="*/ 82 h 153"/>
                <a:gd name="T56" fmla="*/ 493 w 611"/>
                <a:gd name="T57" fmla="*/ 79 h 153"/>
                <a:gd name="T58" fmla="*/ 514 w 611"/>
                <a:gd name="T59" fmla="*/ 82 h 153"/>
                <a:gd name="T60" fmla="*/ 361 w 611"/>
                <a:gd name="T61" fmla="*/ 71 h 153"/>
                <a:gd name="T62" fmla="*/ 342 w 611"/>
                <a:gd name="T63" fmla="*/ 72 h 153"/>
                <a:gd name="T64" fmla="*/ 351 w 611"/>
                <a:gd name="T65" fmla="*/ 74 h 153"/>
                <a:gd name="T66" fmla="*/ 356 w 611"/>
                <a:gd name="T67" fmla="*/ 54 h 153"/>
                <a:gd name="T68" fmla="*/ 428 w 611"/>
                <a:gd name="T69" fmla="*/ 46 h 153"/>
                <a:gd name="T70" fmla="*/ 252 w 611"/>
                <a:gd name="T71" fmla="*/ 54 h 153"/>
                <a:gd name="T72" fmla="*/ 395 w 611"/>
                <a:gd name="T73" fmla="*/ 44 h 153"/>
                <a:gd name="T74" fmla="*/ 449 w 611"/>
                <a:gd name="T75" fmla="*/ 36 h 153"/>
                <a:gd name="T76" fmla="*/ 438 w 611"/>
                <a:gd name="T77" fmla="*/ 43 h 153"/>
                <a:gd name="T78" fmla="*/ 439 w 611"/>
                <a:gd name="T79" fmla="*/ 38 h 153"/>
                <a:gd name="T80" fmla="*/ 134 w 611"/>
                <a:gd name="T81" fmla="*/ 41 h 153"/>
                <a:gd name="T82" fmla="*/ 515 w 611"/>
                <a:gd name="T83" fmla="*/ 25 h 153"/>
                <a:gd name="T84" fmla="*/ 364 w 611"/>
                <a:gd name="T85" fmla="*/ 22 h 153"/>
                <a:gd name="T86" fmla="*/ 454 w 611"/>
                <a:gd name="T87" fmla="*/ 25 h 153"/>
                <a:gd name="T88" fmla="*/ 537 w 611"/>
                <a:gd name="T89" fmla="*/ 19 h 153"/>
                <a:gd name="T90" fmla="*/ 118 w 611"/>
                <a:gd name="T91" fmla="*/ 31 h 153"/>
                <a:gd name="T92" fmla="*/ 96 w 611"/>
                <a:gd name="T93" fmla="*/ 22 h 153"/>
                <a:gd name="T94" fmla="*/ 422 w 611"/>
                <a:gd name="T95" fmla="*/ 19 h 153"/>
                <a:gd name="T96" fmla="*/ 350 w 611"/>
                <a:gd name="T97" fmla="*/ 19 h 153"/>
                <a:gd name="T98" fmla="*/ 6 w 611"/>
                <a:gd name="T99" fmla="*/ 14 h 153"/>
                <a:gd name="T100" fmla="*/ 466 w 611"/>
                <a:gd name="T101" fmla="*/ 8 h 153"/>
                <a:gd name="T102" fmla="*/ 533 w 611"/>
                <a:gd name="T103" fmla="*/ 6 h 153"/>
                <a:gd name="T104" fmla="*/ 332 w 611"/>
                <a:gd name="T105" fmla="*/ 3 h 153"/>
                <a:gd name="T106" fmla="*/ 518 w 611"/>
                <a:gd name="T107" fmla="*/ 31 h 153"/>
                <a:gd name="T108" fmla="*/ 556 w 611"/>
                <a:gd name="T109" fmla="*/ 22 h 153"/>
                <a:gd name="T110" fmla="*/ 611 w 611"/>
                <a:gd name="T111" fmla="*/ 82 h 153"/>
                <a:gd name="T112" fmla="*/ 586 w 611"/>
                <a:gd name="T113" fmla="*/ 112 h 153"/>
                <a:gd name="T114" fmla="*/ 581 w 611"/>
                <a:gd name="T115" fmla="*/ 95 h 153"/>
                <a:gd name="T116" fmla="*/ 556 w 611"/>
                <a:gd name="T117" fmla="*/ 66 h 153"/>
                <a:gd name="T118" fmla="*/ 510 w 611"/>
                <a:gd name="T119" fmla="*/ 50 h 153"/>
                <a:gd name="T120" fmla="*/ 495 w 611"/>
                <a:gd name="T121" fmla="*/ 46 h 153"/>
                <a:gd name="T122" fmla="*/ 509 w 611"/>
                <a:gd name="T123" fmla="*/ 27 h 153"/>
                <a:gd name="T124" fmla="*/ 471 w 611"/>
                <a:gd name="T125" fmla="*/ 13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11" h="153">
                  <a:moveTo>
                    <a:pt x="357" y="146"/>
                  </a:moveTo>
                  <a:lnTo>
                    <a:pt x="357" y="146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6" y="150"/>
                  </a:lnTo>
                  <a:lnTo>
                    <a:pt x="354" y="151"/>
                  </a:lnTo>
                  <a:lnTo>
                    <a:pt x="351" y="151"/>
                  </a:lnTo>
                  <a:lnTo>
                    <a:pt x="351" y="153"/>
                  </a:lnTo>
                  <a:lnTo>
                    <a:pt x="350" y="153"/>
                  </a:lnTo>
                  <a:lnTo>
                    <a:pt x="350" y="153"/>
                  </a:lnTo>
                  <a:lnTo>
                    <a:pt x="350" y="151"/>
                  </a:lnTo>
                  <a:lnTo>
                    <a:pt x="350" y="150"/>
                  </a:lnTo>
                  <a:lnTo>
                    <a:pt x="353" y="150"/>
                  </a:lnTo>
                  <a:lnTo>
                    <a:pt x="354" y="148"/>
                  </a:lnTo>
                  <a:lnTo>
                    <a:pt x="356" y="146"/>
                  </a:lnTo>
                  <a:lnTo>
                    <a:pt x="357" y="146"/>
                  </a:lnTo>
                  <a:lnTo>
                    <a:pt x="357" y="146"/>
                  </a:lnTo>
                  <a:close/>
                  <a:moveTo>
                    <a:pt x="337" y="145"/>
                  </a:moveTo>
                  <a:lnTo>
                    <a:pt x="337" y="146"/>
                  </a:lnTo>
                  <a:lnTo>
                    <a:pt x="337" y="146"/>
                  </a:lnTo>
                  <a:lnTo>
                    <a:pt x="335" y="148"/>
                  </a:lnTo>
                  <a:lnTo>
                    <a:pt x="335" y="148"/>
                  </a:lnTo>
                  <a:lnTo>
                    <a:pt x="334" y="148"/>
                  </a:lnTo>
                  <a:lnTo>
                    <a:pt x="334" y="148"/>
                  </a:lnTo>
                  <a:lnTo>
                    <a:pt x="334" y="146"/>
                  </a:lnTo>
                  <a:lnTo>
                    <a:pt x="335" y="145"/>
                  </a:lnTo>
                  <a:lnTo>
                    <a:pt x="337" y="145"/>
                  </a:lnTo>
                  <a:close/>
                  <a:moveTo>
                    <a:pt x="359" y="142"/>
                  </a:moveTo>
                  <a:lnTo>
                    <a:pt x="359" y="142"/>
                  </a:lnTo>
                  <a:lnTo>
                    <a:pt x="359" y="142"/>
                  </a:lnTo>
                  <a:lnTo>
                    <a:pt x="357" y="143"/>
                  </a:lnTo>
                  <a:lnTo>
                    <a:pt x="357" y="143"/>
                  </a:lnTo>
                  <a:lnTo>
                    <a:pt x="356" y="145"/>
                  </a:lnTo>
                  <a:lnTo>
                    <a:pt x="356" y="143"/>
                  </a:lnTo>
                  <a:lnTo>
                    <a:pt x="357" y="142"/>
                  </a:lnTo>
                  <a:lnTo>
                    <a:pt x="359" y="142"/>
                  </a:lnTo>
                  <a:close/>
                  <a:moveTo>
                    <a:pt x="307" y="129"/>
                  </a:moveTo>
                  <a:lnTo>
                    <a:pt x="309" y="129"/>
                  </a:lnTo>
                  <a:lnTo>
                    <a:pt x="309" y="131"/>
                  </a:lnTo>
                  <a:lnTo>
                    <a:pt x="309" y="131"/>
                  </a:lnTo>
                  <a:lnTo>
                    <a:pt x="312" y="132"/>
                  </a:lnTo>
                  <a:lnTo>
                    <a:pt x="312" y="132"/>
                  </a:lnTo>
                  <a:lnTo>
                    <a:pt x="312" y="134"/>
                  </a:lnTo>
                  <a:lnTo>
                    <a:pt x="313" y="134"/>
                  </a:lnTo>
                  <a:lnTo>
                    <a:pt x="313" y="134"/>
                  </a:lnTo>
                  <a:lnTo>
                    <a:pt x="315" y="134"/>
                  </a:lnTo>
                  <a:lnTo>
                    <a:pt x="316" y="134"/>
                  </a:lnTo>
                  <a:lnTo>
                    <a:pt x="316" y="135"/>
                  </a:lnTo>
                  <a:lnTo>
                    <a:pt x="318" y="137"/>
                  </a:lnTo>
                  <a:lnTo>
                    <a:pt x="318" y="139"/>
                  </a:lnTo>
                  <a:lnTo>
                    <a:pt x="320" y="139"/>
                  </a:lnTo>
                  <a:lnTo>
                    <a:pt x="321" y="140"/>
                  </a:lnTo>
                  <a:lnTo>
                    <a:pt x="320" y="140"/>
                  </a:lnTo>
                  <a:lnTo>
                    <a:pt x="318" y="142"/>
                  </a:lnTo>
                  <a:lnTo>
                    <a:pt x="318" y="143"/>
                  </a:lnTo>
                  <a:lnTo>
                    <a:pt x="316" y="143"/>
                  </a:lnTo>
                  <a:lnTo>
                    <a:pt x="315" y="143"/>
                  </a:lnTo>
                  <a:lnTo>
                    <a:pt x="315" y="143"/>
                  </a:lnTo>
                  <a:lnTo>
                    <a:pt x="312" y="143"/>
                  </a:lnTo>
                  <a:lnTo>
                    <a:pt x="310" y="142"/>
                  </a:lnTo>
                  <a:lnTo>
                    <a:pt x="309" y="142"/>
                  </a:lnTo>
                  <a:lnTo>
                    <a:pt x="309" y="140"/>
                  </a:lnTo>
                  <a:lnTo>
                    <a:pt x="307" y="139"/>
                  </a:lnTo>
                  <a:lnTo>
                    <a:pt x="305" y="139"/>
                  </a:lnTo>
                  <a:lnTo>
                    <a:pt x="302" y="135"/>
                  </a:lnTo>
                  <a:lnTo>
                    <a:pt x="301" y="135"/>
                  </a:lnTo>
                  <a:lnTo>
                    <a:pt x="301" y="135"/>
                  </a:lnTo>
                  <a:lnTo>
                    <a:pt x="299" y="135"/>
                  </a:lnTo>
                  <a:lnTo>
                    <a:pt x="296" y="135"/>
                  </a:lnTo>
                  <a:lnTo>
                    <a:pt x="294" y="134"/>
                  </a:lnTo>
                  <a:lnTo>
                    <a:pt x="294" y="134"/>
                  </a:lnTo>
                  <a:lnTo>
                    <a:pt x="294" y="132"/>
                  </a:lnTo>
                  <a:lnTo>
                    <a:pt x="293" y="132"/>
                  </a:lnTo>
                  <a:lnTo>
                    <a:pt x="294" y="132"/>
                  </a:lnTo>
                  <a:lnTo>
                    <a:pt x="294" y="131"/>
                  </a:lnTo>
                  <a:lnTo>
                    <a:pt x="296" y="131"/>
                  </a:lnTo>
                  <a:lnTo>
                    <a:pt x="298" y="131"/>
                  </a:lnTo>
                  <a:lnTo>
                    <a:pt x="301" y="131"/>
                  </a:lnTo>
                  <a:lnTo>
                    <a:pt x="302" y="129"/>
                  </a:lnTo>
                  <a:lnTo>
                    <a:pt x="305" y="131"/>
                  </a:lnTo>
                  <a:lnTo>
                    <a:pt x="307" y="131"/>
                  </a:lnTo>
                  <a:lnTo>
                    <a:pt x="307" y="129"/>
                  </a:lnTo>
                  <a:close/>
                  <a:moveTo>
                    <a:pt x="380" y="124"/>
                  </a:moveTo>
                  <a:lnTo>
                    <a:pt x="380" y="126"/>
                  </a:lnTo>
                  <a:lnTo>
                    <a:pt x="380" y="126"/>
                  </a:lnTo>
                  <a:lnTo>
                    <a:pt x="381" y="126"/>
                  </a:lnTo>
                  <a:lnTo>
                    <a:pt x="383" y="124"/>
                  </a:lnTo>
                  <a:lnTo>
                    <a:pt x="383" y="124"/>
                  </a:lnTo>
                  <a:lnTo>
                    <a:pt x="383" y="126"/>
                  </a:lnTo>
                  <a:lnTo>
                    <a:pt x="383" y="126"/>
                  </a:lnTo>
                  <a:lnTo>
                    <a:pt x="383" y="128"/>
                  </a:lnTo>
                  <a:lnTo>
                    <a:pt x="381" y="128"/>
                  </a:lnTo>
                  <a:lnTo>
                    <a:pt x="380" y="128"/>
                  </a:lnTo>
                  <a:lnTo>
                    <a:pt x="380" y="129"/>
                  </a:lnTo>
                  <a:lnTo>
                    <a:pt x="380" y="129"/>
                  </a:lnTo>
                  <a:lnTo>
                    <a:pt x="381" y="129"/>
                  </a:lnTo>
                  <a:lnTo>
                    <a:pt x="381" y="131"/>
                  </a:lnTo>
                  <a:lnTo>
                    <a:pt x="381" y="132"/>
                  </a:lnTo>
                  <a:lnTo>
                    <a:pt x="381" y="132"/>
                  </a:lnTo>
                  <a:lnTo>
                    <a:pt x="380" y="134"/>
                  </a:lnTo>
                  <a:lnTo>
                    <a:pt x="378" y="135"/>
                  </a:lnTo>
                  <a:lnTo>
                    <a:pt x="376" y="139"/>
                  </a:lnTo>
                  <a:lnTo>
                    <a:pt x="375" y="139"/>
                  </a:lnTo>
                  <a:lnTo>
                    <a:pt x="373" y="140"/>
                  </a:lnTo>
                  <a:lnTo>
                    <a:pt x="372" y="142"/>
                  </a:lnTo>
                  <a:lnTo>
                    <a:pt x="372" y="142"/>
                  </a:lnTo>
                  <a:lnTo>
                    <a:pt x="369" y="142"/>
                  </a:lnTo>
                  <a:lnTo>
                    <a:pt x="365" y="143"/>
                  </a:lnTo>
                  <a:lnTo>
                    <a:pt x="364" y="145"/>
                  </a:lnTo>
                  <a:lnTo>
                    <a:pt x="362" y="145"/>
                  </a:lnTo>
                  <a:lnTo>
                    <a:pt x="361" y="143"/>
                  </a:lnTo>
                  <a:lnTo>
                    <a:pt x="361" y="143"/>
                  </a:lnTo>
                  <a:lnTo>
                    <a:pt x="361" y="142"/>
                  </a:lnTo>
                  <a:lnTo>
                    <a:pt x="361" y="142"/>
                  </a:lnTo>
                  <a:lnTo>
                    <a:pt x="362" y="142"/>
                  </a:lnTo>
                  <a:lnTo>
                    <a:pt x="362" y="140"/>
                  </a:lnTo>
                  <a:lnTo>
                    <a:pt x="361" y="140"/>
                  </a:lnTo>
                  <a:lnTo>
                    <a:pt x="361" y="139"/>
                  </a:lnTo>
                  <a:lnTo>
                    <a:pt x="361" y="137"/>
                  </a:lnTo>
                  <a:lnTo>
                    <a:pt x="362" y="135"/>
                  </a:lnTo>
                  <a:lnTo>
                    <a:pt x="362" y="134"/>
                  </a:lnTo>
                  <a:lnTo>
                    <a:pt x="364" y="131"/>
                  </a:lnTo>
                  <a:lnTo>
                    <a:pt x="365" y="131"/>
                  </a:lnTo>
                  <a:lnTo>
                    <a:pt x="367" y="129"/>
                  </a:lnTo>
                  <a:lnTo>
                    <a:pt x="367" y="131"/>
                  </a:lnTo>
                  <a:lnTo>
                    <a:pt x="367" y="131"/>
                  </a:lnTo>
                  <a:lnTo>
                    <a:pt x="369" y="131"/>
                  </a:lnTo>
                  <a:lnTo>
                    <a:pt x="369" y="131"/>
                  </a:lnTo>
                  <a:lnTo>
                    <a:pt x="370" y="131"/>
                  </a:lnTo>
                  <a:lnTo>
                    <a:pt x="372" y="131"/>
                  </a:lnTo>
                  <a:lnTo>
                    <a:pt x="372" y="129"/>
                  </a:lnTo>
                  <a:lnTo>
                    <a:pt x="372" y="129"/>
                  </a:lnTo>
                  <a:lnTo>
                    <a:pt x="373" y="128"/>
                  </a:lnTo>
                  <a:lnTo>
                    <a:pt x="373" y="128"/>
                  </a:lnTo>
                  <a:lnTo>
                    <a:pt x="375" y="128"/>
                  </a:lnTo>
                  <a:lnTo>
                    <a:pt x="376" y="126"/>
                  </a:lnTo>
                  <a:lnTo>
                    <a:pt x="376" y="126"/>
                  </a:lnTo>
                  <a:lnTo>
                    <a:pt x="380" y="124"/>
                  </a:lnTo>
                  <a:lnTo>
                    <a:pt x="380" y="124"/>
                  </a:lnTo>
                  <a:close/>
                  <a:moveTo>
                    <a:pt x="244" y="120"/>
                  </a:moveTo>
                  <a:lnTo>
                    <a:pt x="246" y="121"/>
                  </a:lnTo>
                  <a:lnTo>
                    <a:pt x="246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2" y="121"/>
                  </a:lnTo>
                  <a:lnTo>
                    <a:pt x="244" y="120"/>
                  </a:lnTo>
                  <a:lnTo>
                    <a:pt x="244" y="120"/>
                  </a:lnTo>
                  <a:close/>
                  <a:moveTo>
                    <a:pt x="353" y="117"/>
                  </a:moveTo>
                  <a:lnTo>
                    <a:pt x="354" y="117"/>
                  </a:lnTo>
                  <a:lnTo>
                    <a:pt x="354" y="117"/>
                  </a:lnTo>
                  <a:lnTo>
                    <a:pt x="353" y="118"/>
                  </a:lnTo>
                  <a:lnTo>
                    <a:pt x="351" y="118"/>
                  </a:lnTo>
                  <a:lnTo>
                    <a:pt x="351" y="120"/>
                  </a:lnTo>
                  <a:lnTo>
                    <a:pt x="350" y="118"/>
                  </a:lnTo>
                  <a:lnTo>
                    <a:pt x="351" y="118"/>
                  </a:lnTo>
                  <a:lnTo>
                    <a:pt x="351" y="118"/>
                  </a:lnTo>
                  <a:lnTo>
                    <a:pt x="353" y="117"/>
                  </a:lnTo>
                  <a:lnTo>
                    <a:pt x="353" y="117"/>
                  </a:lnTo>
                  <a:close/>
                  <a:moveTo>
                    <a:pt x="301" y="117"/>
                  </a:moveTo>
                  <a:lnTo>
                    <a:pt x="301" y="117"/>
                  </a:lnTo>
                  <a:lnTo>
                    <a:pt x="301" y="117"/>
                  </a:lnTo>
                  <a:lnTo>
                    <a:pt x="301" y="117"/>
                  </a:lnTo>
                  <a:lnTo>
                    <a:pt x="302" y="117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1" y="120"/>
                  </a:lnTo>
                  <a:lnTo>
                    <a:pt x="301" y="120"/>
                  </a:lnTo>
                  <a:lnTo>
                    <a:pt x="301" y="121"/>
                  </a:lnTo>
                  <a:lnTo>
                    <a:pt x="301" y="121"/>
                  </a:lnTo>
                  <a:lnTo>
                    <a:pt x="299" y="121"/>
                  </a:lnTo>
                  <a:lnTo>
                    <a:pt x="299" y="120"/>
                  </a:lnTo>
                  <a:lnTo>
                    <a:pt x="299" y="118"/>
                  </a:lnTo>
                  <a:lnTo>
                    <a:pt x="301" y="118"/>
                  </a:lnTo>
                  <a:lnTo>
                    <a:pt x="301" y="117"/>
                  </a:lnTo>
                  <a:lnTo>
                    <a:pt x="301" y="117"/>
                  </a:lnTo>
                  <a:close/>
                  <a:moveTo>
                    <a:pt x="354" y="113"/>
                  </a:moveTo>
                  <a:lnTo>
                    <a:pt x="356" y="115"/>
                  </a:lnTo>
                  <a:lnTo>
                    <a:pt x="356" y="115"/>
                  </a:lnTo>
                  <a:lnTo>
                    <a:pt x="356" y="117"/>
                  </a:lnTo>
                  <a:lnTo>
                    <a:pt x="353" y="117"/>
                  </a:lnTo>
                  <a:lnTo>
                    <a:pt x="353" y="115"/>
                  </a:lnTo>
                  <a:lnTo>
                    <a:pt x="353" y="115"/>
                  </a:lnTo>
                  <a:lnTo>
                    <a:pt x="354" y="113"/>
                  </a:lnTo>
                  <a:lnTo>
                    <a:pt x="354" y="113"/>
                  </a:lnTo>
                  <a:close/>
                  <a:moveTo>
                    <a:pt x="257" y="113"/>
                  </a:moveTo>
                  <a:lnTo>
                    <a:pt x="260" y="115"/>
                  </a:lnTo>
                  <a:lnTo>
                    <a:pt x="261" y="115"/>
                  </a:lnTo>
                  <a:lnTo>
                    <a:pt x="261" y="115"/>
                  </a:lnTo>
                  <a:lnTo>
                    <a:pt x="261" y="117"/>
                  </a:lnTo>
                  <a:lnTo>
                    <a:pt x="260" y="120"/>
                  </a:lnTo>
                  <a:lnTo>
                    <a:pt x="258" y="123"/>
                  </a:lnTo>
                  <a:lnTo>
                    <a:pt x="258" y="123"/>
                  </a:lnTo>
                  <a:lnTo>
                    <a:pt x="260" y="123"/>
                  </a:lnTo>
                  <a:lnTo>
                    <a:pt x="257" y="124"/>
                  </a:lnTo>
                  <a:lnTo>
                    <a:pt x="255" y="123"/>
                  </a:lnTo>
                  <a:lnTo>
                    <a:pt x="253" y="123"/>
                  </a:lnTo>
                  <a:lnTo>
                    <a:pt x="250" y="123"/>
                  </a:lnTo>
                  <a:lnTo>
                    <a:pt x="249" y="123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52" y="121"/>
                  </a:lnTo>
                  <a:lnTo>
                    <a:pt x="252" y="121"/>
                  </a:lnTo>
                  <a:lnTo>
                    <a:pt x="252" y="120"/>
                  </a:lnTo>
                  <a:lnTo>
                    <a:pt x="252" y="117"/>
                  </a:lnTo>
                  <a:lnTo>
                    <a:pt x="253" y="115"/>
                  </a:lnTo>
                  <a:lnTo>
                    <a:pt x="255" y="113"/>
                  </a:lnTo>
                  <a:lnTo>
                    <a:pt x="257" y="113"/>
                  </a:lnTo>
                  <a:close/>
                  <a:moveTo>
                    <a:pt x="370" y="113"/>
                  </a:moveTo>
                  <a:lnTo>
                    <a:pt x="370" y="113"/>
                  </a:lnTo>
                  <a:lnTo>
                    <a:pt x="370" y="113"/>
                  </a:lnTo>
                  <a:lnTo>
                    <a:pt x="370" y="115"/>
                  </a:lnTo>
                  <a:lnTo>
                    <a:pt x="370" y="117"/>
                  </a:lnTo>
                  <a:lnTo>
                    <a:pt x="369" y="118"/>
                  </a:lnTo>
                  <a:lnTo>
                    <a:pt x="369" y="118"/>
                  </a:lnTo>
                  <a:lnTo>
                    <a:pt x="367" y="118"/>
                  </a:lnTo>
                  <a:lnTo>
                    <a:pt x="367" y="117"/>
                  </a:lnTo>
                  <a:lnTo>
                    <a:pt x="365" y="117"/>
                  </a:lnTo>
                  <a:lnTo>
                    <a:pt x="365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9" y="115"/>
                  </a:lnTo>
                  <a:lnTo>
                    <a:pt x="370" y="113"/>
                  </a:lnTo>
                  <a:lnTo>
                    <a:pt x="370" y="113"/>
                  </a:lnTo>
                  <a:close/>
                  <a:moveTo>
                    <a:pt x="364" y="113"/>
                  </a:moveTo>
                  <a:lnTo>
                    <a:pt x="364" y="113"/>
                  </a:lnTo>
                  <a:lnTo>
                    <a:pt x="365" y="113"/>
                  </a:lnTo>
                  <a:lnTo>
                    <a:pt x="365" y="115"/>
                  </a:lnTo>
                  <a:lnTo>
                    <a:pt x="364" y="115"/>
                  </a:lnTo>
                  <a:lnTo>
                    <a:pt x="362" y="117"/>
                  </a:lnTo>
                  <a:lnTo>
                    <a:pt x="361" y="117"/>
                  </a:lnTo>
                  <a:lnTo>
                    <a:pt x="361" y="117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59" y="118"/>
                  </a:lnTo>
                  <a:lnTo>
                    <a:pt x="359" y="118"/>
                  </a:lnTo>
                  <a:lnTo>
                    <a:pt x="357" y="118"/>
                  </a:lnTo>
                  <a:lnTo>
                    <a:pt x="357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7"/>
                  </a:lnTo>
                  <a:lnTo>
                    <a:pt x="359" y="115"/>
                  </a:lnTo>
                  <a:lnTo>
                    <a:pt x="359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5"/>
                  </a:lnTo>
                  <a:lnTo>
                    <a:pt x="361" y="115"/>
                  </a:lnTo>
                  <a:lnTo>
                    <a:pt x="364" y="113"/>
                  </a:lnTo>
                  <a:close/>
                  <a:moveTo>
                    <a:pt x="580" y="113"/>
                  </a:moveTo>
                  <a:lnTo>
                    <a:pt x="580" y="113"/>
                  </a:lnTo>
                  <a:lnTo>
                    <a:pt x="581" y="115"/>
                  </a:lnTo>
                  <a:lnTo>
                    <a:pt x="581" y="117"/>
                  </a:lnTo>
                  <a:lnTo>
                    <a:pt x="581" y="117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8" y="115"/>
                  </a:lnTo>
                  <a:lnTo>
                    <a:pt x="578" y="113"/>
                  </a:lnTo>
                  <a:lnTo>
                    <a:pt x="580" y="113"/>
                  </a:lnTo>
                  <a:close/>
                  <a:moveTo>
                    <a:pt x="275" y="112"/>
                  </a:moveTo>
                  <a:lnTo>
                    <a:pt x="275" y="113"/>
                  </a:lnTo>
                  <a:lnTo>
                    <a:pt x="274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3"/>
                  </a:lnTo>
                  <a:lnTo>
                    <a:pt x="272" y="113"/>
                  </a:lnTo>
                  <a:lnTo>
                    <a:pt x="272" y="112"/>
                  </a:lnTo>
                  <a:lnTo>
                    <a:pt x="275" y="112"/>
                  </a:lnTo>
                  <a:close/>
                  <a:moveTo>
                    <a:pt x="296" y="112"/>
                  </a:moveTo>
                  <a:lnTo>
                    <a:pt x="296" y="113"/>
                  </a:lnTo>
                  <a:lnTo>
                    <a:pt x="296" y="113"/>
                  </a:lnTo>
                  <a:lnTo>
                    <a:pt x="296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2"/>
                  </a:lnTo>
                  <a:lnTo>
                    <a:pt x="296" y="112"/>
                  </a:lnTo>
                  <a:close/>
                  <a:moveTo>
                    <a:pt x="373" y="112"/>
                  </a:moveTo>
                  <a:lnTo>
                    <a:pt x="375" y="112"/>
                  </a:lnTo>
                  <a:lnTo>
                    <a:pt x="375" y="113"/>
                  </a:lnTo>
                  <a:lnTo>
                    <a:pt x="376" y="113"/>
                  </a:lnTo>
                  <a:lnTo>
                    <a:pt x="376" y="113"/>
                  </a:lnTo>
                  <a:lnTo>
                    <a:pt x="380" y="113"/>
                  </a:lnTo>
                  <a:lnTo>
                    <a:pt x="381" y="113"/>
                  </a:lnTo>
                  <a:lnTo>
                    <a:pt x="383" y="113"/>
                  </a:lnTo>
                  <a:lnTo>
                    <a:pt x="383" y="115"/>
                  </a:lnTo>
                  <a:lnTo>
                    <a:pt x="383" y="115"/>
                  </a:lnTo>
                  <a:lnTo>
                    <a:pt x="373" y="117"/>
                  </a:lnTo>
                  <a:lnTo>
                    <a:pt x="372" y="117"/>
                  </a:lnTo>
                  <a:lnTo>
                    <a:pt x="372" y="117"/>
                  </a:lnTo>
                  <a:lnTo>
                    <a:pt x="372" y="115"/>
                  </a:lnTo>
                  <a:lnTo>
                    <a:pt x="372" y="113"/>
                  </a:lnTo>
                  <a:lnTo>
                    <a:pt x="373" y="113"/>
                  </a:lnTo>
                  <a:lnTo>
                    <a:pt x="373" y="112"/>
                  </a:lnTo>
                  <a:close/>
                  <a:moveTo>
                    <a:pt x="422" y="112"/>
                  </a:moveTo>
                  <a:lnTo>
                    <a:pt x="424" y="112"/>
                  </a:lnTo>
                  <a:lnTo>
                    <a:pt x="425" y="112"/>
                  </a:lnTo>
                  <a:lnTo>
                    <a:pt x="425" y="113"/>
                  </a:lnTo>
                  <a:lnTo>
                    <a:pt x="424" y="113"/>
                  </a:lnTo>
                  <a:lnTo>
                    <a:pt x="422" y="113"/>
                  </a:lnTo>
                  <a:lnTo>
                    <a:pt x="421" y="112"/>
                  </a:lnTo>
                  <a:lnTo>
                    <a:pt x="422" y="112"/>
                  </a:lnTo>
                  <a:close/>
                  <a:moveTo>
                    <a:pt x="350" y="112"/>
                  </a:moveTo>
                  <a:lnTo>
                    <a:pt x="351" y="112"/>
                  </a:lnTo>
                  <a:lnTo>
                    <a:pt x="351" y="112"/>
                  </a:lnTo>
                  <a:lnTo>
                    <a:pt x="351" y="115"/>
                  </a:lnTo>
                  <a:lnTo>
                    <a:pt x="351" y="115"/>
                  </a:lnTo>
                  <a:lnTo>
                    <a:pt x="351" y="117"/>
                  </a:lnTo>
                  <a:lnTo>
                    <a:pt x="351" y="117"/>
                  </a:lnTo>
                  <a:lnTo>
                    <a:pt x="350" y="117"/>
                  </a:lnTo>
                  <a:lnTo>
                    <a:pt x="350" y="118"/>
                  </a:lnTo>
                  <a:lnTo>
                    <a:pt x="350" y="120"/>
                  </a:lnTo>
                  <a:lnTo>
                    <a:pt x="348" y="120"/>
                  </a:lnTo>
                  <a:lnTo>
                    <a:pt x="346" y="120"/>
                  </a:lnTo>
                  <a:lnTo>
                    <a:pt x="345" y="120"/>
                  </a:lnTo>
                  <a:lnTo>
                    <a:pt x="345" y="121"/>
                  </a:lnTo>
                  <a:lnTo>
                    <a:pt x="343" y="121"/>
                  </a:lnTo>
                  <a:lnTo>
                    <a:pt x="342" y="121"/>
                  </a:lnTo>
                  <a:lnTo>
                    <a:pt x="340" y="121"/>
                  </a:lnTo>
                  <a:lnTo>
                    <a:pt x="339" y="121"/>
                  </a:lnTo>
                  <a:lnTo>
                    <a:pt x="335" y="123"/>
                  </a:lnTo>
                  <a:lnTo>
                    <a:pt x="334" y="123"/>
                  </a:lnTo>
                  <a:lnTo>
                    <a:pt x="332" y="123"/>
                  </a:lnTo>
                  <a:lnTo>
                    <a:pt x="332" y="123"/>
                  </a:lnTo>
                  <a:lnTo>
                    <a:pt x="331" y="123"/>
                  </a:lnTo>
                  <a:lnTo>
                    <a:pt x="331" y="123"/>
                  </a:lnTo>
                  <a:lnTo>
                    <a:pt x="329" y="123"/>
                  </a:lnTo>
                  <a:lnTo>
                    <a:pt x="328" y="123"/>
                  </a:lnTo>
                  <a:lnTo>
                    <a:pt x="326" y="123"/>
                  </a:lnTo>
                  <a:lnTo>
                    <a:pt x="324" y="123"/>
                  </a:lnTo>
                  <a:lnTo>
                    <a:pt x="324" y="124"/>
                  </a:lnTo>
                  <a:lnTo>
                    <a:pt x="323" y="124"/>
                  </a:lnTo>
                  <a:lnTo>
                    <a:pt x="323" y="124"/>
                  </a:lnTo>
                  <a:lnTo>
                    <a:pt x="320" y="123"/>
                  </a:lnTo>
                  <a:lnTo>
                    <a:pt x="316" y="121"/>
                  </a:lnTo>
                  <a:lnTo>
                    <a:pt x="313" y="123"/>
                  </a:lnTo>
                  <a:lnTo>
                    <a:pt x="310" y="121"/>
                  </a:lnTo>
                  <a:lnTo>
                    <a:pt x="309" y="121"/>
                  </a:lnTo>
                  <a:lnTo>
                    <a:pt x="307" y="123"/>
                  </a:lnTo>
                  <a:lnTo>
                    <a:pt x="307" y="121"/>
                  </a:lnTo>
                  <a:lnTo>
                    <a:pt x="305" y="121"/>
                  </a:lnTo>
                  <a:lnTo>
                    <a:pt x="305" y="120"/>
                  </a:lnTo>
                  <a:lnTo>
                    <a:pt x="305" y="120"/>
                  </a:lnTo>
                  <a:lnTo>
                    <a:pt x="305" y="118"/>
                  </a:lnTo>
                  <a:lnTo>
                    <a:pt x="307" y="118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9" y="117"/>
                  </a:lnTo>
                  <a:lnTo>
                    <a:pt x="310" y="117"/>
                  </a:lnTo>
                  <a:lnTo>
                    <a:pt x="312" y="115"/>
                  </a:lnTo>
                  <a:lnTo>
                    <a:pt x="313" y="113"/>
                  </a:lnTo>
                  <a:lnTo>
                    <a:pt x="315" y="113"/>
                  </a:lnTo>
                  <a:lnTo>
                    <a:pt x="315" y="115"/>
                  </a:lnTo>
                  <a:lnTo>
                    <a:pt x="316" y="113"/>
                  </a:lnTo>
                  <a:lnTo>
                    <a:pt x="318" y="113"/>
                  </a:lnTo>
                  <a:lnTo>
                    <a:pt x="318" y="115"/>
                  </a:lnTo>
                  <a:lnTo>
                    <a:pt x="320" y="115"/>
                  </a:lnTo>
                  <a:lnTo>
                    <a:pt x="321" y="115"/>
                  </a:lnTo>
                  <a:lnTo>
                    <a:pt x="323" y="115"/>
                  </a:lnTo>
                  <a:lnTo>
                    <a:pt x="324" y="117"/>
                  </a:lnTo>
                  <a:lnTo>
                    <a:pt x="328" y="117"/>
                  </a:lnTo>
                  <a:lnTo>
                    <a:pt x="328" y="118"/>
                  </a:lnTo>
                  <a:lnTo>
                    <a:pt x="329" y="118"/>
                  </a:lnTo>
                  <a:lnTo>
                    <a:pt x="331" y="118"/>
                  </a:lnTo>
                  <a:lnTo>
                    <a:pt x="331" y="118"/>
                  </a:lnTo>
                  <a:lnTo>
                    <a:pt x="332" y="118"/>
                  </a:lnTo>
                  <a:lnTo>
                    <a:pt x="332" y="118"/>
                  </a:lnTo>
                  <a:lnTo>
                    <a:pt x="334" y="118"/>
                  </a:lnTo>
                  <a:lnTo>
                    <a:pt x="335" y="118"/>
                  </a:lnTo>
                  <a:lnTo>
                    <a:pt x="335" y="117"/>
                  </a:lnTo>
                  <a:lnTo>
                    <a:pt x="337" y="117"/>
                  </a:lnTo>
                  <a:lnTo>
                    <a:pt x="337" y="117"/>
                  </a:lnTo>
                  <a:lnTo>
                    <a:pt x="339" y="118"/>
                  </a:lnTo>
                  <a:lnTo>
                    <a:pt x="342" y="120"/>
                  </a:lnTo>
                  <a:lnTo>
                    <a:pt x="342" y="120"/>
                  </a:lnTo>
                  <a:lnTo>
                    <a:pt x="343" y="120"/>
                  </a:lnTo>
                  <a:lnTo>
                    <a:pt x="345" y="118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5" y="117"/>
                  </a:lnTo>
                  <a:lnTo>
                    <a:pt x="346" y="117"/>
                  </a:lnTo>
                  <a:lnTo>
                    <a:pt x="348" y="115"/>
                  </a:lnTo>
                  <a:lnTo>
                    <a:pt x="350" y="115"/>
                  </a:lnTo>
                  <a:lnTo>
                    <a:pt x="351" y="113"/>
                  </a:lnTo>
                  <a:lnTo>
                    <a:pt x="348" y="113"/>
                  </a:lnTo>
                  <a:lnTo>
                    <a:pt x="350" y="112"/>
                  </a:lnTo>
                  <a:lnTo>
                    <a:pt x="350" y="112"/>
                  </a:lnTo>
                  <a:close/>
                  <a:moveTo>
                    <a:pt x="468" y="112"/>
                  </a:moveTo>
                  <a:lnTo>
                    <a:pt x="469" y="112"/>
                  </a:lnTo>
                  <a:lnTo>
                    <a:pt x="469" y="112"/>
                  </a:lnTo>
                  <a:lnTo>
                    <a:pt x="468" y="113"/>
                  </a:lnTo>
                  <a:lnTo>
                    <a:pt x="466" y="113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8" y="112"/>
                  </a:lnTo>
                  <a:close/>
                  <a:moveTo>
                    <a:pt x="279" y="112"/>
                  </a:moveTo>
                  <a:lnTo>
                    <a:pt x="282" y="112"/>
                  </a:lnTo>
                  <a:lnTo>
                    <a:pt x="282" y="112"/>
                  </a:lnTo>
                  <a:lnTo>
                    <a:pt x="282" y="115"/>
                  </a:lnTo>
                  <a:lnTo>
                    <a:pt x="283" y="115"/>
                  </a:lnTo>
                  <a:lnTo>
                    <a:pt x="283" y="115"/>
                  </a:lnTo>
                  <a:lnTo>
                    <a:pt x="285" y="115"/>
                  </a:lnTo>
                  <a:lnTo>
                    <a:pt x="287" y="115"/>
                  </a:lnTo>
                  <a:lnTo>
                    <a:pt x="287" y="115"/>
                  </a:lnTo>
                  <a:lnTo>
                    <a:pt x="288" y="115"/>
                  </a:lnTo>
                  <a:lnTo>
                    <a:pt x="288" y="115"/>
                  </a:lnTo>
                  <a:lnTo>
                    <a:pt x="290" y="115"/>
                  </a:lnTo>
                  <a:lnTo>
                    <a:pt x="290" y="117"/>
                  </a:lnTo>
                  <a:lnTo>
                    <a:pt x="290" y="117"/>
                  </a:lnTo>
                  <a:lnTo>
                    <a:pt x="290" y="115"/>
                  </a:lnTo>
                  <a:lnTo>
                    <a:pt x="291" y="115"/>
                  </a:lnTo>
                  <a:lnTo>
                    <a:pt x="291" y="115"/>
                  </a:lnTo>
                  <a:lnTo>
                    <a:pt x="293" y="115"/>
                  </a:lnTo>
                  <a:lnTo>
                    <a:pt x="294" y="115"/>
                  </a:lnTo>
                  <a:lnTo>
                    <a:pt x="294" y="117"/>
                  </a:lnTo>
                  <a:lnTo>
                    <a:pt x="294" y="118"/>
                  </a:lnTo>
                  <a:lnTo>
                    <a:pt x="294" y="120"/>
                  </a:lnTo>
                  <a:lnTo>
                    <a:pt x="296" y="120"/>
                  </a:lnTo>
                  <a:lnTo>
                    <a:pt x="296" y="120"/>
                  </a:lnTo>
                  <a:lnTo>
                    <a:pt x="296" y="121"/>
                  </a:lnTo>
                  <a:lnTo>
                    <a:pt x="294" y="121"/>
                  </a:lnTo>
                  <a:lnTo>
                    <a:pt x="294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1" y="121"/>
                  </a:lnTo>
                  <a:lnTo>
                    <a:pt x="290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3"/>
                  </a:lnTo>
                  <a:lnTo>
                    <a:pt x="291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87" y="123"/>
                  </a:lnTo>
                  <a:lnTo>
                    <a:pt x="285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5" y="120"/>
                  </a:lnTo>
                  <a:lnTo>
                    <a:pt x="283" y="121"/>
                  </a:lnTo>
                  <a:lnTo>
                    <a:pt x="282" y="123"/>
                  </a:lnTo>
                  <a:lnTo>
                    <a:pt x="282" y="123"/>
                  </a:lnTo>
                  <a:lnTo>
                    <a:pt x="280" y="123"/>
                  </a:lnTo>
                  <a:lnTo>
                    <a:pt x="277" y="124"/>
                  </a:lnTo>
                  <a:lnTo>
                    <a:pt x="277" y="124"/>
                  </a:lnTo>
                  <a:lnTo>
                    <a:pt x="275" y="124"/>
                  </a:lnTo>
                  <a:lnTo>
                    <a:pt x="272" y="124"/>
                  </a:lnTo>
                  <a:lnTo>
                    <a:pt x="271" y="126"/>
                  </a:lnTo>
                  <a:lnTo>
                    <a:pt x="269" y="126"/>
                  </a:lnTo>
                  <a:lnTo>
                    <a:pt x="269" y="124"/>
                  </a:lnTo>
                  <a:lnTo>
                    <a:pt x="268" y="126"/>
                  </a:lnTo>
                  <a:lnTo>
                    <a:pt x="268" y="126"/>
                  </a:lnTo>
                  <a:lnTo>
                    <a:pt x="266" y="126"/>
                  </a:lnTo>
                  <a:lnTo>
                    <a:pt x="264" y="126"/>
                  </a:lnTo>
                  <a:lnTo>
                    <a:pt x="263" y="126"/>
                  </a:lnTo>
                  <a:lnTo>
                    <a:pt x="261" y="124"/>
                  </a:lnTo>
                  <a:lnTo>
                    <a:pt x="261" y="124"/>
                  </a:lnTo>
                  <a:lnTo>
                    <a:pt x="261" y="123"/>
                  </a:lnTo>
                  <a:lnTo>
                    <a:pt x="263" y="123"/>
                  </a:lnTo>
                  <a:lnTo>
                    <a:pt x="261" y="120"/>
                  </a:lnTo>
                  <a:lnTo>
                    <a:pt x="263" y="120"/>
                  </a:lnTo>
                  <a:lnTo>
                    <a:pt x="263" y="118"/>
                  </a:lnTo>
                  <a:lnTo>
                    <a:pt x="263" y="118"/>
                  </a:lnTo>
                  <a:lnTo>
                    <a:pt x="264" y="118"/>
                  </a:lnTo>
                  <a:lnTo>
                    <a:pt x="266" y="117"/>
                  </a:lnTo>
                  <a:lnTo>
                    <a:pt x="268" y="115"/>
                  </a:lnTo>
                  <a:lnTo>
                    <a:pt x="268" y="117"/>
                  </a:lnTo>
                  <a:lnTo>
                    <a:pt x="271" y="117"/>
                  </a:lnTo>
                  <a:lnTo>
                    <a:pt x="271" y="117"/>
                  </a:lnTo>
                  <a:lnTo>
                    <a:pt x="274" y="117"/>
                  </a:lnTo>
                  <a:lnTo>
                    <a:pt x="274" y="117"/>
                  </a:lnTo>
                  <a:lnTo>
                    <a:pt x="274" y="118"/>
                  </a:lnTo>
                  <a:lnTo>
                    <a:pt x="275" y="118"/>
                  </a:lnTo>
                  <a:lnTo>
                    <a:pt x="275" y="118"/>
                  </a:lnTo>
                  <a:lnTo>
                    <a:pt x="277" y="121"/>
                  </a:lnTo>
                  <a:lnTo>
                    <a:pt x="279" y="121"/>
                  </a:lnTo>
                  <a:lnTo>
                    <a:pt x="279" y="121"/>
                  </a:lnTo>
                  <a:lnTo>
                    <a:pt x="282" y="120"/>
                  </a:lnTo>
                  <a:lnTo>
                    <a:pt x="282" y="120"/>
                  </a:lnTo>
                  <a:lnTo>
                    <a:pt x="283" y="118"/>
                  </a:lnTo>
                  <a:lnTo>
                    <a:pt x="282" y="118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79" y="117"/>
                  </a:lnTo>
                  <a:lnTo>
                    <a:pt x="277" y="115"/>
                  </a:lnTo>
                  <a:lnTo>
                    <a:pt x="275" y="115"/>
                  </a:lnTo>
                  <a:lnTo>
                    <a:pt x="275" y="113"/>
                  </a:lnTo>
                  <a:lnTo>
                    <a:pt x="275" y="112"/>
                  </a:lnTo>
                  <a:lnTo>
                    <a:pt x="277" y="112"/>
                  </a:lnTo>
                  <a:lnTo>
                    <a:pt x="279" y="112"/>
                  </a:lnTo>
                  <a:close/>
                  <a:moveTo>
                    <a:pt x="238" y="112"/>
                  </a:moveTo>
                  <a:lnTo>
                    <a:pt x="239" y="112"/>
                  </a:lnTo>
                  <a:lnTo>
                    <a:pt x="241" y="112"/>
                  </a:lnTo>
                  <a:lnTo>
                    <a:pt x="242" y="112"/>
                  </a:lnTo>
                  <a:lnTo>
                    <a:pt x="244" y="113"/>
                  </a:lnTo>
                  <a:lnTo>
                    <a:pt x="246" y="115"/>
                  </a:lnTo>
                  <a:lnTo>
                    <a:pt x="247" y="117"/>
                  </a:lnTo>
                  <a:lnTo>
                    <a:pt x="246" y="117"/>
                  </a:lnTo>
                  <a:lnTo>
                    <a:pt x="244" y="118"/>
                  </a:lnTo>
                  <a:lnTo>
                    <a:pt x="241" y="120"/>
                  </a:lnTo>
                  <a:lnTo>
                    <a:pt x="241" y="120"/>
                  </a:lnTo>
                  <a:lnTo>
                    <a:pt x="239" y="121"/>
                  </a:lnTo>
                  <a:lnTo>
                    <a:pt x="239" y="121"/>
                  </a:lnTo>
                  <a:lnTo>
                    <a:pt x="239" y="123"/>
                  </a:lnTo>
                  <a:lnTo>
                    <a:pt x="239" y="123"/>
                  </a:lnTo>
                  <a:lnTo>
                    <a:pt x="238" y="123"/>
                  </a:lnTo>
                  <a:lnTo>
                    <a:pt x="238" y="123"/>
                  </a:lnTo>
                  <a:lnTo>
                    <a:pt x="238" y="121"/>
                  </a:lnTo>
                  <a:lnTo>
                    <a:pt x="238" y="120"/>
                  </a:lnTo>
                  <a:lnTo>
                    <a:pt x="238" y="120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4" y="117"/>
                  </a:lnTo>
                  <a:lnTo>
                    <a:pt x="233" y="117"/>
                  </a:lnTo>
                  <a:lnTo>
                    <a:pt x="231" y="117"/>
                  </a:lnTo>
                  <a:lnTo>
                    <a:pt x="230" y="115"/>
                  </a:lnTo>
                  <a:lnTo>
                    <a:pt x="230" y="113"/>
                  </a:lnTo>
                  <a:lnTo>
                    <a:pt x="228" y="113"/>
                  </a:lnTo>
                  <a:lnTo>
                    <a:pt x="228" y="113"/>
                  </a:lnTo>
                  <a:lnTo>
                    <a:pt x="228" y="112"/>
                  </a:lnTo>
                  <a:lnTo>
                    <a:pt x="230" y="112"/>
                  </a:lnTo>
                  <a:lnTo>
                    <a:pt x="231" y="112"/>
                  </a:lnTo>
                  <a:lnTo>
                    <a:pt x="234" y="113"/>
                  </a:lnTo>
                  <a:lnTo>
                    <a:pt x="236" y="113"/>
                  </a:lnTo>
                  <a:lnTo>
                    <a:pt x="236" y="113"/>
                  </a:lnTo>
                  <a:lnTo>
                    <a:pt x="238" y="112"/>
                  </a:lnTo>
                  <a:close/>
                  <a:moveTo>
                    <a:pt x="447" y="107"/>
                  </a:moveTo>
                  <a:lnTo>
                    <a:pt x="451" y="107"/>
                  </a:lnTo>
                  <a:lnTo>
                    <a:pt x="451" y="109"/>
                  </a:lnTo>
                  <a:lnTo>
                    <a:pt x="451" y="110"/>
                  </a:lnTo>
                  <a:lnTo>
                    <a:pt x="451" y="110"/>
                  </a:lnTo>
                  <a:lnTo>
                    <a:pt x="449" y="110"/>
                  </a:lnTo>
                  <a:lnTo>
                    <a:pt x="447" y="109"/>
                  </a:lnTo>
                  <a:lnTo>
                    <a:pt x="447" y="109"/>
                  </a:lnTo>
                  <a:lnTo>
                    <a:pt x="447" y="107"/>
                  </a:lnTo>
                  <a:lnTo>
                    <a:pt x="447" y="107"/>
                  </a:lnTo>
                  <a:close/>
                  <a:moveTo>
                    <a:pt x="405" y="104"/>
                  </a:moveTo>
                  <a:lnTo>
                    <a:pt x="406" y="106"/>
                  </a:lnTo>
                  <a:lnTo>
                    <a:pt x="406" y="106"/>
                  </a:lnTo>
                  <a:lnTo>
                    <a:pt x="406" y="106"/>
                  </a:lnTo>
                  <a:lnTo>
                    <a:pt x="406" y="107"/>
                  </a:lnTo>
                  <a:lnTo>
                    <a:pt x="405" y="107"/>
                  </a:lnTo>
                  <a:lnTo>
                    <a:pt x="403" y="107"/>
                  </a:lnTo>
                  <a:lnTo>
                    <a:pt x="403" y="109"/>
                  </a:lnTo>
                  <a:lnTo>
                    <a:pt x="402" y="110"/>
                  </a:lnTo>
                  <a:lnTo>
                    <a:pt x="400" y="109"/>
                  </a:lnTo>
                  <a:lnTo>
                    <a:pt x="397" y="109"/>
                  </a:lnTo>
                  <a:lnTo>
                    <a:pt x="397" y="109"/>
                  </a:lnTo>
                  <a:lnTo>
                    <a:pt x="395" y="109"/>
                  </a:lnTo>
                  <a:lnTo>
                    <a:pt x="394" y="109"/>
                  </a:lnTo>
                  <a:lnTo>
                    <a:pt x="392" y="110"/>
                  </a:lnTo>
                  <a:lnTo>
                    <a:pt x="392" y="110"/>
                  </a:lnTo>
                  <a:lnTo>
                    <a:pt x="392" y="109"/>
                  </a:lnTo>
                  <a:lnTo>
                    <a:pt x="392" y="107"/>
                  </a:lnTo>
                  <a:lnTo>
                    <a:pt x="395" y="106"/>
                  </a:lnTo>
                  <a:lnTo>
                    <a:pt x="397" y="106"/>
                  </a:lnTo>
                  <a:lnTo>
                    <a:pt x="398" y="106"/>
                  </a:lnTo>
                  <a:lnTo>
                    <a:pt x="400" y="106"/>
                  </a:lnTo>
                  <a:lnTo>
                    <a:pt x="402" y="104"/>
                  </a:lnTo>
                  <a:lnTo>
                    <a:pt x="405" y="104"/>
                  </a:lnTo>
                  <a:close/>
                  <a:moveTo>
                    <a:pt x="414" y="104"/>
                  </a:moveTo>
                  <a:lnTo>
                    <a:pt x="416" y="104"/>
                  </a:lnTo>
                  <a:lnTo>
                    <a:pt x="416" y="104"/>
                  </a:lnTo>
                  <a:lnTo>
                    <a:pt x="416" y="104"/>
                  </a:lnTo>
                  <a:lnTo>
                    <a:pt x="416" y="106"/>
                  </a:lnTo>
                  <a:lnTo>
                    <a:pt x="414" y="106"/>
                  </a:lnTo>
                  <a:lnTo>
                    <a:pt x="416" y="104"/>
                  </a:lnTo>
                  <a:lnTo>
                    <a:pt x="414" y="104"/>
                  </a:lnTo>
                  <a:close/>
                  <a:moveTo>
                    <a:pt x="577" y="101"/>
                  </a:moveTo>
                  <a:lnTo>
                    <a:pt x="580" y="101"/>
                  </a:lnTo>
                  <a:lnTo>
                    <a:pt x="580" y="102"/>
                  </a:lnTo>
                  <a:lnTo>
                    <a:pt x="581" y="104"/>
                  </a:lnTo>
                  <a:lnTo>
                    <a:pt x="583" y="104"/>
                  </a:lnTo>
                  <a:lnTo>
                    <a:pt x="583" y="106"/>
                  </a:lnTo>
                  <a:lnTo>
                    <a:pt x="581" y="109"/>
                  </a:lnTo>
                  <a:lnTo>
                    <a:pt x="580" y="112"/>
                  </a:lnTo>
                  <a:lnTo>
                    <a:pt x="578" y="113"/>
                  </a:lnTo>
                  <a:lnTo>
                    <a:pt x="577" y="115"/>
                  </a:lnTo>
                  <a:lnTo>
                    <a:pt x="574" y="117"/>
                  </a:lnTo>
                  <a:lnTo>
                    <a:pt x="569" y="117"/>
                  </a:lnTo>
                  <a:lnTo>
                    <a:pt x="567" y="117"/>
                  </a:lnTo>
                  <a:lnTo>
                    <a:pt x="564" y="117"/>
                  </a:lnTo>
                  <a:lnTo>
                    <a:pt x="564" y="117"/>
                  </a:lnTo>
                  <a:lnTo>
                    <a:pt x="564" y="113"/>
                  </a:lnTo>
                  <a:lnTo>
                    <a:pt x="566" y="109"/>
                  </a:lnTo>
                  <a:lnTo>
                    <a:pt x="569" y="106"/>
                  </a:lnTo>
                  <a:lnTo>
                    <a:pt x="570" y="104"/>
                  </a:lnTo>
                  <a:lnTo>
                    <a:pt x="572" y="102"/>
                  </a:lnTo>
                  <a:lnTo>
                    <a:pt x="574" y="102"/>
                  </a:lnTo>
                  <a:lnTo>
                    <a:pt x="577" y="101"/>
                  </a:lnTo>
                  <a:close/>
                  <a:moveTo>
                    <a:pt x="477" y="98"/>
                  </a:moveTo>
                  <a:lnTo>
                    <a:pt x="477" y="98"/>
                  </a:lnTo>
                  <a:lnTo>
                    <a:pt x="479" y="99"/>
                  </a:lnTo>
                  <a:lnTo>
                    <a:pt x="477" y="99"/>
                  </a:lnTo>
                  <a:lnTo>
                    <a:pt x="477" y="102"/>
                  </a:lnTo>
                  <a:lnTo>
                    <a:pt x="476" y="106"/>
                  </a:lnTo>
                  <a:lnTo>
                    <a:pt x="476" y="106"/>
                  </a:lnTo>
                  <a:lnTo>
                    <a:pt x="474" y="107"/>
                  </a:lnTo>
                  <a:lnTo>
                    <a:pt x="474" y="107"/>
                  </a:lnTo>
                  <a:lnTo>
                    <a:pt x="473" y="109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69" y="110"/>
                  </a:lnTo>
                  <a:lnTo>
                    <a:pt x="469" y="110"/>
                  </a:lnTo>
                  <a:lnTo>
                    <a:pt x="469" y="109"/>
                  </a:lnTo>
                  <a:lnTo>
                    <a:pt x="469" y="109"/>
                  </a:lnTo>
                  <a:lnTo>
                    <a:pt x="469" y="107"/>
                  </a:lnTo>
                  <a:lnTo>
                    <a:pt x="469" y="106"/>
                  </a:lnTo>
                  <a:lnTo>
                    <a:pt x="469" y="106"/>
                  </a:lnTo>
                  <a:lnTo>
                    <a:pt x="471" y="106"/>
                  </a:lnTo>
                  <a:lnTo>
                    <a:pt x="471" y="102"/>
                  </a:lnTo>
                  <a:lnTo>
                    <a:pt x="471" y="102"/>
                  </a:lnTo>
                  <a:lnTo>
                    <a:pt x="473" y="102"/>
                  </a:lnTo>
                  <a:lnTo>
                    <a:pt x="474" y="101"/>
                  </a:lnTo>
                  <a:lnTo>
                    <a:pt x="474" y="101"/>
                  </a:lnTo>
                  <a:lnTo>
                    <a:pt x="474" y="99"/>
                  </a:lnTo>
                  <a:lnTo>
                    <a:pt x="476" y="99"/>
                  </a:lnTo>
                  <a:lnTo>
                    <a:pt x="476" y="98"/>
                  </a:lnTo>
                  <a:lnTo>
                    <a:pt x="476" y="98"/>
                  </a:lnTo>
                  <a:lnTo>
                    <a:pt x="477" y="98"/>
                  </a:lnTo>
                  <a:close/>
                  <a:moveTo>
                    <a:pt x="480" y="98"/>
                  </a:moveTo>
                  <a:lnTo>
                    <a:pt x="482" y="99"/>
                  </a:lnTo>
                  <a:lnTo>
                    <a:pt x="482" y="99"/>
                  </a:lnTo>
                  <a:lnTo>
                    <a:pt x="480" y="99"/>
                  </a:lnTo>
                  <a:lnTo>
                    <a:pt x="480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80" y="98"/>
                  </a:lnTo>
                  <a:close/>
                  <a:moveTo>
                    <a:pt x="227" y="98"/>
                  </a:moveTo>
                  <a:lnTo>
                    <a:pt x="227" y="98"/>
                  </a:lnTo>
                  <a:lnTo>
                    <a:pt x="228" y="98"/>
                  </a:lnTo>
                  <a:lnTo>
                    <a:pt x="228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close/>
                  <a:moveTo>
                    <a:pt x="433" y="98"/>
                  </a:moveTo>
                  <a:lnTo>
                    <a:pt x="433" y="98"/>
                  </a:lnTo>
                  <a:lnTo>
                    <a:pt x="433" y="98"/>
                  </a:lnTo>
                  <a:lnTo>
                    <a:pt x="433" y="98"/>
                  </a:lnTo>
                  <a:lnTo>
                    <a:pt x="433" y="99"/>
                  </a:lnTo>
                  <a:lnTo>
                    <a:pt x="433" y="99"/>
                  </a:lnTo>
                  <a:lnTo>
                    <a:pt x="432" y="98"/>
                  </a:lnTo>
                  <a:lnTo>
                    <a:pt x="432" y="98"/>
                  </a:lnTo>
                  <a:lnTo>
                    <a:pt x="433" y="98"/>
                  </a:lnTo>
                  <a:lnTo>
                    <a:pt x="433" y="98"/>
                  </a:lnTo>
                  <a:close/>
                  <a:moveTo>
                    <a:pt x="318" y="96"/>
                  </a:moveTo>
                  <a:lnTo>
                    <a:pt x="320" y="96"/>
                  </a:lnTo>
                  <a:lnTo>
                    <a:pt x="320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8" y="98"/>
                  </a:lnTo>
                  <a:lnTo>
                    <a:pt x="318" y="96"/>
                  </a:lnTo>
                  <a:close/>
                  <a:moveTo>
                    <a:pt x="222" y="95"/>
                  </a:moveTo>
                  <a:lnTo>
                    <a:pt x="223" y="96"/>
                  </a:lnTo>
                  <a:lnTo>
                    <a:pt x="223" y="96"/>
                  </a:lnTo>
                  <a:lnTo>
                    <a:pt x="220" y="96"/>
                  </a:lnTo>
                  <a:lnTo>
                    <a:pt x="219" y="98"/>
                  </a:lnTo>
                  <a:lnTo>
                    <a:pt x="219" y="98"/>
                  </a:lnTo>
                  <a:lnTo>
                    <a:pt x="217" y="98"/>
                  </a:lnTo>
                  <a:lnTo>
                    <a:pt x="216" y="99"/>
                  </a:lnTo>
                  <a:lnTo>
                    <a:pt x="214" y="99"/>
                  </a:lnTo>
                  <a:lnTo>
                    <a:pt x="211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5" y="96"/>
                  </a:lnTo>
                  <a:lnTo>
                    <a:pt x="206" y="95"/>
                  </a:lnTo>
                  <a:lnTo>
                    <a:pt x="208" y="95"/>
                  </a:lnTo>
                  <a:lnTo>
                    <a:pt x="222" y="95"/>
                  </a:lnTo>
                  <a:close/>
                  <a:moveTo>
                    <a:pt x="241" y="93"/>
                  </a:moveTo>
                  <a:lnTo>
                    <a:pt x="242" y="93"/>
                  </a:lnTo>
                  <a:lnTo>
                    <a:pt x="242" y="95"/>
                  </a:lnTo>
                  <a:lnTo>
                    <a:pt x="244" y="95"/>
                  </a:lnTo>
                  <a:lnTo>
                    <a:pt x="244" y="95"/>
                  </a:lnTo>
                  <a:lnTo>
                    <a:pt x="242" y="95"/>
                  </a:lnTo>
                  <a:lnTo>
                    <a:pt x="242" y="96"/>
                  </a:lnTo>
                  <a:lnTo>
                    <a:pt x="241" y="96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41" y="93"/>
                  </a:lnTo>
                  <a:close/>
                  <a:moveTo>
                    <a:pt x="521" y="90"/>
                  </a:moveTo>
                  <a:lnTo>
                    <a:pt x="521" y="91"/>
                  </a:lnTo>
                  <a:lnTo>
                    <a:pt x="520" y="93"/>
                  </a:lnTo>
                  <a:lnTo>
                    <a:pt x="520" y="93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1" y="90"/>
                  </a:lnTo>
                  <a:lnTo>
                    <a:pt x="521" y="90"/>
                  </a:lnTo>
                  <a:close/>
                  <a:moveTo>
                    <a:pt x="96" y="90"/>
                  </a:moveTo>
                  <a:lnTo>
                    <a:pt x="96" y="90"/>
                  </a:lnTo>
                  <a:lnTo>
                    <a:pt x="96" y="91"/>
                  </a:lnTo>
                  <a:lnTo>
                    <a:pt x="94" y="91"/>
                  </a:lnTo>
                  <a:lnTo>
                    <a:pt x="94" y="91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6" y="90"/>
                  </a:lnTo>
                  <a:close/>
                  <a:moveTo>
                    <a:pt x="520" y="88"/>
                  </a:moveTo>
                  <a:lnTo>
                    <a:pt x="521" y="88"/>
                  </a:lnTo>
                  <a:lnTo>
                    <a:pt x="521" y="90"/>
                  </a:lnTo>
                  <a:lnTo>
                    <a:pt x="520" y="90"/>
                  </a:lnTo>
                  <a:lnTo>
                    <a:pt x="520" y="88"/>
                  </a:lnTo>
                  <a:lnTo>
                    <a:pt x="520" y="88"/>
                  </a:lnTo>
                  <a:close/>
                  <a:moveTo>
                    <a:pt x="523" y="87"/>
                  </a:moveTo>
                  <a:lnTo>
                    <a:pt x="523" y="88"/>
                  </a:lnTo>
                  <a:lnTo>
                    <a:pt x="523" y="88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close/>
                  <a:moveTo>
                    <a:pt x="514" y="83"/>
                  </a:moveTo>
                  <a:lnTo>
                    <a:pt x="514" y="85"/>
                  </a:lnTo>
                  <a:lnTo>
                    <a:pt x="515" y="87"/>
                  </a:lnTo>
                  <a:lnTo>
                    <a:pt x="517" y="87"/>
                  </a:lnTo>
                  <a:lnTo>
                    <a:pt x="518" y="88"/>
                  </a:lnTo>
                  <a:lnTo>
                    <a:pt x="518" y="88"/>
                  </a:lnTo>
                  <a:lnTo>
                    <a:pt x="518" y="90"/>
                  </a:lnTo>
                  <a:lnTo>
                    <a:pt x="517" y="91"/>
                  </a:lnTo>
                  <a:lnTo>
                    <a:pt x="517" y="93"/>
                  </a:lnTo>
                  <a:lnTo>
                    <a:pt x="515" y="95"/>
                  </a:lnTo>
                  <a:lnTo>
                    <a:pt x="514" y="95"/>
                  </a:lnTo>
                  <a:lnTo>
                    <a:pt x="512" y="93"/>
                  </a:lnTo>
                  <a:lnTo>
                    <a:pt x="512" y="93"/>
                  </a:lnTo>
                  <a:lnTo>
                    <a:pt x="512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2" y="88"/>
                  </a:lnTo>
                  <a:lnTo>
                    <a:pt x="512" y="85"/>
                  </a:lnTo>
                  <a:lnTo>
                    <a:pt x="512" y="85"/>
                  </a:lnTo>
                  <a:lnTo>
                    <a:pt x="514" y="83"/>
                  </a:lnTo>
                  <a:close/>
                  <a:moveTo>
                    <a:pt x="121" y="80"/>
                  </a:moveTo>
                  <a:lnTo>
                    <a:pt x="123" y="80"/>
                  </a:lnTo>
                  <a:lnTo>
                    <a:pt x="126" y="82"/>
                  </a:lnTo>
                  <a:lnTo>
                    <a:pt x="126" y="82"/>
                  </a:lnTo>
                  <a:lnTo>
                    <a:pt x="127" y="83"/>
                  </a:lnTo>
                  <a:lnTo>
                    <a:pt x="129" y="83"/>
                  </a:lnTo>
                  <a:lnTo>
                    <a:pt x="130" y="85"/>
                  </a:lnTo>
                  <a:lnTo>
                    <a:pt x="132" y="85"/>
                  </a:lnTo>
                  <a:lnTo>
                    <a:pt x="134" y="85"/>
                  </a:lnTo>
                  <a:lnTo>
                    <a:pt x="135" y="85"/>
                  </a:lnTo>
                  <a:lnTo>
                    <a:pt x="137" y="8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40" y="85"/>
                  </a:lnTo>
                  <a:lnTo>
                    <a:pt x="140" y="85"/>
                  </a:lnTo>
                  <a:lnTo>
                    <a:pt x="141" y="87"/>
                  </a:lnTo>
                  <a:lnTo>
                    <a:pt x="143" y="88"/>
                  </a:lnTo>
                  <a:lnTo>
                    <a:pt x="143" y="88"/>
                  </a:lnTo>
                  <a:lnTo>
                    <a:pt x="143" y="91"/>
                  </a:lnTo>
                  <a:lnTo>
                    <a:pt x="145" y="93"/>
                  </a:lnTo>
                  <a:lnTo>
                    <a:pt x="146" y="93"/>
                  </a:lnTo>
                  <a:lnTo>
                    <a:pt x="148" y="93"/>
                  </a:lnTo>
                  <a:lnTo>
                    <a:pt x="149" y="93"/>
                  </a:lnTo>
                  <a:lnTo>
                    <a:pt x="154" y="95"/>
                  </a:lnTo>
                  <a:lnTo>
                    <a:pt x="156" y="95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62" y="95"/>
                  </a:lnTo>
                  <a:lnTo>
                    <a:pt x="164" y="95"/>
                  </a:lnTo>
                  <a:lnTo>
                    <a:pt x="165" y="95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5"/>
                  </a:lnTo>
                  <a:lnTo>
                    <a:pt x="170" y="95"/>
                  </a:lnTo>
                  <a:lnTo>
                    <a:pt x="170" y="95"/>
                  </a:lnTo>
                  <a:lnTo>
                    <a:pt x="171" y="95"/>
                  </a:lnTo>
                  <a:lnTo>
                    <a:pt x="173" y="93"/>
                  </a:lnTo>
                  <a:lnTo>
                    <a:pt x="173" y="91"/>
                  </a:lnTo>
                  <a:lnTo>
                    <a:pt x="173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6" y="88"/>
                  </a:lnTo>
                  <a:lnTo>
                    <a:pt x="178" y="88"/>
                  </a:lnTo>
                  <a:lnTo>
                    <a:pt x="178" y="88"/>
                  </a:lnTo>
                  <a:lnTo>
                    <a:pt x="181" y="91"/>
                  </a:lnTo>
                  <a:lnTo>
                    <a:pt x="181" y="91"/>
                  </a:lnTo>
                  <a:lnTo>
                    <a:pt x="184" y="91"/>
                  </a:lnTo>
                  <a:lnTo>
                    <a:pt x="184" y="91"/>
                  </a:lnTo>
                  <a:lnTo>
                    <a:pt x="186" y="91"/>
                  </a:lnTo>
                  <a:lnTo>
                    <a:pt x="186" y="91"/>
                  </a:lnTo>
                  <a:lnTo>
                    <a:pt x="187" y="91"/>
                  </a:lnTo>
                  <a:lnTo>
                    <a:pt x="189" y="93"/>
                  </a:lnTo>
                  <a:lnTo>
                    <a:pt x="189" y="93"/>
                  </a:lnTo>
                  <a:lnTo>
                    <a:pt x="192" y="93"/>
                  </a:lnTo>
                  <a:lnTo>
                    <a:pt x="193" y="95"/>
                  </a:lnTo>
                  <a:lnTo>
                    <a:pt x="195" y="95"/>
                  </a:lnTo>
                  <a:lnTo>
                    <a:pt x="197" y="95"/>
                  </a:lnTo>
                  <a:lnTo>
                    <a:pt x="200" y="95"/>
                  </a:lnTo>
                  <a:lnTo>
                    <a:pt x="201" y="95"/>
                  </a:lnTo>
                  <a:lnTo>
                    <a:pt x="201" y="96"/>
                  </a:lnTo>
                  <a:lnTo>
                    <a:pt x="201" y="99"/>
                  </a:lnTo>
                  <a:lnTo>
                    <a:pt x="203" y="99"/>
                  </a:lnTo>
                  <a:lnTo>
                    <a:pt x="203" y="99"/>
                  </a:lnTo>
                  <a:lnTo>
                    <a:pt x="205" y="101"/>
                  </a:lnTo>
                  <a:lnTo>
                    <a:pt x="205" y="102"/>
                  </a:lnTo>
                  <a:lnTo>
                    <a:pt x="205" y="104"/>
                  </a:lnTo>
                  <a:lnTo>
                    <a:pt x="208" y="106"/>
                  </a:lnTo>
                  <a:lnTo>
                    <a:pt x="211" y="106"/>
                  </a:lnTo>
                  <a:lnTo>
                    <a:pt x="214" y="107"/>
                  </a:lnTo>
                  <a:lnTo>
                    <a:pt x="219" y="106"/>
                  </a:lnTo>
                  <a:lnTo>
                    <a:pt x="220" y="106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7" y="107"/>
                  </a:lnTo>
                  <a:lnTo>
                    <a:pt x="228" y="107"/>
                  </a:lnTo>
                  <a:lnTo>
                    <a:pt x="228" y="109"/>
                  </a:lnTo>
                  <a:lnTo>
                    <a:pt x="228" y="110"/>
                  </a:lnTo>
                  <a:lnTo>
                    <a:pt x="227" y="113"/>
                  </a:lnTo>
                  <a:lnTo>
                    <a:pt x="227" y="115"/>
                  </a:lnTo>
                  <a:lnTo>
                    <a:pt x="227" y="117"/>
                  </a:lnTo>
                  <a:lnTo>
                    <a:pt x="228" y="118"/>
                  </a:lnTo>
                  <a:lnTo>
                    <a:pt x="228" y="120"/>
                  </a:lnTo>
                  <a:lnTo>
                    <a:pt x="230" y="120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28" y="121"/>
                  </a:lnTo>
                  <a:lnTo>
                    <a:pt x="227" y="121"/>
                  </a:lnTo>
                  <a:lnTo>
                    <a:pt x="227" y="120"/>
                  </a:lnTo>
                  <a:lnTo>
                    <a:pt x="225" y="120"/>
                  </a:lnTo>
                  <a:lnTo>
                    <a:pt x="223" y="120"/>
                  </a:lnTo>
                  <a:lnTo>
                    <a:pt x="220" y="118"/>
                  </a:lnTo>
                  <a:lnTo>
                    <a:pt x="217" y="117"/>
                  </a:lnTo>
                  <a:lnTo>
                    <a:pt x="211" y="115"/>
                  </a:lnTo>
                  <a:lnTo>
                    <a:pt x="209" y="115"/>
                  </a:lnTo>
                  <a:lnTo>
                    <a:pt x="208" y="115"/>
                  </a:lnTo>
                  <a:lnTo>
                    <a:pt x="206" y="115"/>
                  </a:lnTo>
                  <a:lnTo>
                    <a:pt x="205" y="117"/>
                  </a:lnTo>
                  <a:lnTo>
                    <a:pt x="203" y="117"/>
                  </a:lnTo>
                  <a:lnTo>
                    <a:pt x="201" y="117"/>
                  </a:lnTo>
                  <a:lnTo>
                    <a:pt x="198" y="115"/>
                  </a:lnTo>
                  <a:lnTo>
                    <a:pt x="195" y="115"/>
                  </a:lnTo>
                  <a:lnTo>
                    <a:pt x="186" y="115"/>
                  </a:lnTo>
                  <a:lnTo>
                    <a:pt x="184" y="113"/>
                  </a:lnTo>
                  <a:lnTo>
                    <a:pt x="179" y="113"/>
                  </a:lnTo>
                  <a:lnTo>
                    <a:pt x="176" y="113"/>
                  </a:lnTo>
                  <a:lnTo>
                    <a:pt x="173" y="112"/>
                  </a:lnTo>
                  <a:lnTo>
                    <a:pt x="165" y="109"/>
                  </a:lnTo>
                  <a:lnTo>
                    <a:pt x="162" y="107"/>
                  </a:lnTo>
                  <a:lnTo>
                    <a:pt x="154" y="106"/>
                  </a:lnTo>
                  <a:lnTo>
                    <a:pt x="152" y="106"/>
                  </a:lnTo>
                  <a:lnTo>
                    <a:pt x="149" y="106"/>
                  </a:lnTo>
                  <a:lnTo>
                    <a:pt x="148" y="106"/>
                  </a:lnTo>
                  <a:lnTo>
                    <a:pt x="146" y="106"/>
                  </a:lnTo>
                  <a:lnTo>
                    <a:pt x="143" y="106"/>
                  </a:lnTo>
                  <a:lnTo>
                    <a:pt x="143" y="107"/>
                  </a:lnTo>
                  <a:lnTo>
                    <a:pt x="141" y="107"/>
                  </a:lnTo>
                  <a:lnTo>
                    <a:pt x="140" y="107"/>
                  </a:lnTo>
                  <a:lnTo>
                    <a:pt x="138" y="107"/>
                  </a:lnTo>
                  <a:lnTo>
                    <a:pt x="134" y="107"/>
                  </a:lnTo>
                  <a:lnTo>
                    <a:pt x="132" y="106"/>
                  </a:lnTo>
                  <a:lnTo>
                    <a:pt x="130" y="106"/>
                  </a:lnTo>
                  <a:lnTo>
                    <a:pt x="129" y="104"/>
                  </a:lnTo>
                  <a:lnTo>
                    <a:pt x="129" y="104"/>
                  </a:lnTo>
                  <a:lnTo>
                    <a:pt x="124" y="102"/>
                  </a:lnTo>
                  <a:lnTo>
                    <a:pt x="121" y="102"/>
                  </a:lnTo>
                  <a:lnTo>
                    <a:pt x="115" y="102"/>
                  </a:lnTo>
                  <a:lnTo>
                    <a:pt x="113" y="102"/>
                  </a:lnTo>
                  <a:lnTo>
                    <a:pt x="113" y="101"/>
                  </a:lnTo>
                  <a:lnTo>
                    <a:pt x="111" y="101"/>
                  </a:lnTo>
                  <a:lnTo>
                    <a:pt x="111" y="99"/>
                  </a:lnTo>
                  <a:lnTo>
                    <a:pt x="113" y="99"/>
                  </a:lnTo>
                  <a:lnTo>
                    <a:pt x="113" y="98"/>
                  </a:lnTo>
                  <a:lnTo>
                    <a:pt x="113" y="96"/>
                  </a:lnTo>
                  <a:lnTo>
                    <a:pt x="108" y="95"/>
                  </a:lnTo>
                  <a:lnTo>
                    <a:pt x="105" y="95"/>
                  </a:lnTo>
                  <a:lnTo>
                    <a:pt x="104" y="95"/>
                  </a:lnTo>
                  <a:lnTo>
                    <a:pt x="102" y="95"/>
                  </a:lnTo>
                  <a:lnTo>
                    <a:pt x="100" y="95"/>
                  </a:lnTo>
                  <a:lnTo>
                    <a:pt x="99" y="95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6" y="91"/>
                  </a:lnTo>
                  <a:lnTo>
                    <a:pt x="97" y="91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99" y="93"/>
                  </a:lnTo>
                  <a:lnTo>
                    <a:pt x="100" y="91"/>
                  </a:lnTo>
                  <a:lnTo>
                    <a:pt x="100" y="90"/>
                  </a:lnTo>
                  <a:lnTo>
                    <a:pt x="100" y="88"/>
                  </a:lnTo>
                  <a:lnTo>
                    <a:pt x="102" y="88"/>
                  </a:lnTo>
                  <a:lnTo>
                    <a:pt x="102" y="88"/>
                  </a:lnTo>
                  <a:lnTo>
                    <a:pt x="104" y="88"/>
                  </a:lnTo>
                  <a:lnTo>
                    <a:pt x="104" y="83"/>
                  </a:lnTo>
                  <a:lnTo>
                    <a:pt x="105" y="82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8" y="80"/>
                  </a:lnTo>
                  <a:lnTo>
                    <a:pt x="111" y="82"/>
                  </a:lnTo>
                  <a:lnTo>
                    <a:pt x="113" y="82"/>
                  </a:lnTo>
                  <a:lnTo>
                    <a:pt x="115" y="82"/>
                  </a:lnTo>
                  <a:lnTo>
                    <a:pt x="116" y="82"/>
                  </a:lnTo>
                  <a:lnTo>
                    <a:pt x="118" y="83"/>
                  </a:lnTo>
                  <a:lnTo>
                    <a:pt x="119" y="83"/>
                  </a:lnTo>
                  <a:lnTo>
                    <a:pt x="119" y="82"/>
                  </a:lnTo>
                  <a:lnTo>
                    <a:pt x="121" y="82"/>
                  </a:lnTo>
                  <a:lnTo>
                    <a:pt x="121" y="80"/>
                  </a:lnTo>
                  <a:close/>
                  <a:moveTo>
                    <a:pt x="365" y="80"/>
                  </a:moveTo>
                  <a:lnTo>
                    <a:pt x="367" y="80"/>
                  </a:lnTo>
                  <a:lnTo>
                    <a:pt x="367" y="82"/>
                  </a:lnTo>
                  <a:lnTo>
                    <a:pt x="367" y="82"/>
                  </a:lnTo>
                  <a:lnTo>
                    <a:pt x="367" y="80"/>
                  </a:lnTo>
                  <a:lnTo>
                    <a:pt x="365" y="80"/>
                  </a:lnTo>
                  <a:lnTo>
                    <a:pt x="365" y="80"/>
                  </a:lnTo>
                  <a:close/>
                  <a:moveTo>
                    <a:pt x="315" y="79"/>
                  </a:moveTo>
                  <a:lnTo>
                    <a:pt x="316" y="80"/>
                  </a:lnTo>
                  <a:lnTo>
                    <a:pt x="316" y="80"/>
                  </a:lnTo>
                  <a:lnTo>
                    <a:pt x="316" y="85"/>
                  </a:lnTo>
                  <a:lnTo>
                    <a:pt x="315" y="88"/>
                  </a:lnTo>
                  <a:lnTo>
                    <a:pt x="315" y="87"/>
                  </a:lnTo>
                  <a:lnTo>
                    <a:pt x="315" y="85"/>
                  </a:lnTo>
                  <a:lnTo>
                    <a:pt x="315" y="83"/>
                  </a:lnTo>
                  <a:lnTo>
                    <a:pt x="315" y="83"/>
                  </a:lnTo>
                  <a:lnTo>
                    <a:pt x="315" y="80"/>
                  </a:lnTo>
                  <a:lnTo>
                    <a:pt x="315" y="79"/>
                  </a:lnTo>
                  <a:close/>
                  <a:moveTo>
                    <a:pt x="203" y="77"/>
                  </a:moveTo>
                  <a:lnTo>
                    <a:pt x="203" y="79"/>
                  </a:lnTo>
                  <a:lnTo>
                    <a:pt x="203" y="79"/>
                  </a:lnTo>
                  <a:lnTo>
                    <a:pt x="203" y="79"/>
                  </a:lnTo>
                  <a:lnTo>
                    <a:pt x="201" y="79"/>
                  </a:lnTo>
                  <a:lnTo>
                    <a:pt x="201" y="79"/>
                  </a:lnTo>
                  <a:lnTo>
                    <a:pt x="203" y="77"/>
                  </a:lnTo>
                  <a:lnTo>
                    <a:pt x="203" y="77"/>
                  </a:lnTo>
                  <a:close/>
                  <a:moveTo>
                    <a:pt x="492" y="76"/>
                  </a:moveTo>
                  <a:lnTo>
                    <a:pt x="492" y="76"/>
                  </a:lnTo>
                  <a:lnTo>
                    <a:pt x="492" y="77"/>
                  </a:lnTo>
                  <a:lnTo>
                    <a:pt x="493" y="77"/>
                  </a:lnTo>
                  <a:lnTo>
                    <a:pt x="493" y="79"/>
                  </a:lnTo>
                  <a:lnTo>
                    <a:pt x="493" y="79"/>
                  </a:lnTo>
                  <a:lnTo>
                    <a:pt x="493" y="80"/>
                  </a:lnTo>
                  <a:lnTo>
                    <a:pt x="492" y="80"/>
                  </a:lnTo>
                  <a:lnTo>
                    <a:pt x="492" y="80"/>
                  </a:lnTo>
                  <a:lnTo>
                    <a:pt x="492" y="79"/>
                  </a:lnTo>
                  <a:lnTo>
                    <a:pt x="492" y="77"/>
                  </a:lnTo>
                  <a:lnTo>
                    <a:pt x="492" y="76"/>
                  </a:lnTo>
                  <a:close/>
                  <a:moveTo>
                    <a:pt x="518" y="74"/>
                  </a:moveTo>
                  <a:lnTo>
                    <a:pt x="520" y="74"/>
                  </a:lnTo>
                  <a:lnTo>
                    <a:pt x="520" y="74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21" y="76"/>
                  </a:lnTo>
                  <a:lnTo>
                    <a:pt x="521" y="77"/>
                  </a:lnTo>
                  <a:lnTo>
                    <a:pt x="521" y="77"/>
                  </a:lnTo>
                  <a:lnTo>
                    <a:pt x="521" y="79"/>
                  </a:lnTo>
                  <a:lnTo>
                    <a:pt x="521" y="80"/>
                  </a:lnTo>
                  <a:lnTo>
                    <a:pt x="521" y="80"/>
                  </a:lnTo>
                  <a:lnTo>
                    <a:pt x="521" y="82"/>
                  </a:lnTo>
                  <a:lnTo>
                    <a:pt x="521" y="83"/>
                  </a:lnTo>
                  <a:lnTo>
                    <a:pt x="521" y="83"/>
                  </a:lnTo>
                  <a:lnTo>
                    <a:pt x="521" y="85"/>
                  </a:lnTo>
                  <a:lnTo>
                    <a:pt x="521" y="85"/>
                  </a:lnTo>
                  <a:lnTo>
                    <a:pt x="521" y="87"/>
                  </a:lnTo>
                  <a:lnTo>
                    <a:pt x="520" y="87"/>
                  </a:lnTo>
                  <a:lnTo>
                    <a:pt x="520" y="87"/>
                  </a:lnTo>
                  <a:lnTo>
                    <a:pt x="517" y="87"/>
                  </a:lnTo>
                  <a:lnTo>
                    <a:pt x="517" y="85"/>
                  </a:lnTo>
                  <a:lnTo>
                    <a:pt x="515" y="85"/>
                  </a:lnTo>
                  <a:lnTo>
                    <a:pt x="515" y="83"/>
                  </a:lnTo>
                  <a:lnTo>
                    <a:pt x="514" y="83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5" y="82"/>
                  </a:lnTo>
                  <a:lnTo>
                    <a:pt x="515" y="80"/>
                  </a:lnTo>
                  <a:lnTo>
                    <a:pt x="515" y="79"/>
                  </a:lnTo>
                  <a:lnTo>
                    <a:pt x="514" y="77"/>
                  </a:lnTo>
                  <a:lnTo>
                    <a:pt x="514" y="77"/>
                  </a:lnTo>
                  <a:lnTo>
                    <a:pt x="515" y="77"/>
                  </a:lnTo>
                  <a:lnTo>
                    <a:pt x="515" y="77"/>
                  </a:lnTo>
                  <a:lnTo>
                    <a:pt x="517" y="76"/>
                  </a:lnTo>
                  <a:lnTo>
                    <a:pt x="518" y="74"/>
                  </a:lnTo>
                  <a:lnTo>
                    <a:pt x="518" y="74"/>
                  </a:lnTo>
                  <a:lnTo>
                    <a:pt x="518" y="74"/>
                  </a:lnTo>
                  <a:close/>
                  <a:moveTo>
                    <a:pt x="498" y="71"/>
                  </a:moveTo>
                  <a:lnTo>
                    <a:pt x="498" y="72"/>
                  </a:lnTo>
                  <a:lnTo>
                    <a:pt x="499" y="72"/>
                  </a:lnTo>
                  <a:lnTo>
                    <a:pt x="498" y="76"/>
                  </a:lnTo>
                  <a:lnTo>
                    <a:pt x="496" y="77"/>
                  </a:lnTo>
                  <a:lnTo>
                    <a:pt x="495" y="80"/>
                  </a:lnTo>
                  <a:lnTo>
                    <a:pt x="495" y="82"/>
                  </a:lnTo>
                  <a:lnTo>
                    <a:pt x="495" y="79"/>
                  </a:lnTo>
                  <a:lnTo>
                    <a:pt x="496" y="77"/>
                  </a:lnTo>
                  <a:lnTo>
                    <a:pt x="496" y="76"/>
                  </a:lnTo>
                  <a:lnTo>
                    <a:pt x="498" y="71"/>
                  </a:lnTo>
                  <a:close/>
                  <a:moveTo>
                    <a:pt x="50" y="71"/>
                  </a:moveTo>
                  <a:lnTo>
                    <a:pt x="52" y="71"/>
                  </a:lnTo>
                  <a:lnTo>
                    <a:pt x="53" y="72"/>
                  </a:lnTo>
                  <a:lnTo>
                    <a:pt x="55" y="72"/>
                  </a:lnTo>
                  <a:lnTo>
                    <a:pt x="53" y="74"/>
                  </a:lnTo>
                  <a:lnTo>
                    <a:pt x="53" y="74"/>
                  </a:lnTo>
                  <a:lnTo>
                    <a:pt x="50" y="72"/>
                  </a:lnTo>
                  <a:lnTo>
                    <a:pt x="50" y="72"/>
                  </a:lnTo>
                  <a:lnTo>
                    <a:pt x="50" y="71"/>
                  </a:lnTo>
                  <a:close/>
                  <a:moveTo>
                    <a:pt x="361" y="71"/>
                  </a:moveTo>
                  <a:lnTo>
                    <a:pt x="361" y="71"/>
                  </a:lnTo>
                  <a:lnTo>
                    <a:pt x="361" y="72"/>
                  </a:lnTo>
                  <a:lnTo>
                    <a:pt x="361" y="72"/>
                  </a:lnTo>
                  <a:lnTo>
                    <a:pt x="359" y="72"/>
                  </a:lnTo>
                  <a:lnTo>
                    <a:pt x="359" y="71"/>
                  </a:lnTo>
                  <a:lnTo>
                    <a:pt x="359" y="71"/>
                  </a:lnTo>
                  <a:lnTo>
                    <a:pt x="361" y="71"/>
                  </a:lnTo>
                  <a:close/>
                  <a:moveTo>
                    <a:pt x="335" y="68"/>
                  </a:moveTo>
                  <a:lnTo>
                    <a:pt x="337" y="68"/>
                  </a:lnTo>
                  <a:lnTo>
                    <a:pt x="337" y="69"/>
                  </a:lnTo>
                  <a:lnTo>
                    <a:pt x="339" y="69"/>
                  </a:lnTo>
                  <a:lnTo>
                    <a:pt x="339" y="71"/>
                  </a:lnTo>
                  <a:lnTo>
                    <a:pt x="339" y="74"/>
                  </a:lnTo>
                  <a:lnTo>
                    <a:pt x="337" y="74"/>
                  </a:lnTo>
                  <a:lnTo>
                    <a:pt x="335" y="72"/>
                  </a:lnTo>
                  <a:lnTo>
                    <a:pt x="334" y="71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8"/>
                  </a:lnTo>
                  <a:close/>
                  <a:moveTo>
                    <a:pt x="348" y="61"/>
                  </a:moveTo>
                  <a:lnTo>
                    <a:pt x="348" y="63"/>
                  </a:lnTo>
                  <a:lnTo>
                    <a:pt x="348" y="66"/>
                  </a:lnTo>
                  <a:lnTo>
                    <a:pt x="346" y="69"/>
                  </a:lnTo>
                  <a:lnTo>
                    <a:pt x="346" y="71"/>
                  </a:lnTo>
                  <a:lnTo>
                    <a:pt x="346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3" y="72"/>
                  </a:lnTo>
                  <a:lnTo>
                    <a:pt x="343" y="72"/>
                  </a:lnTo>
                  <a:lnTo>
                    <a:pt x="342" y="72"/>
                  </a:lnTo>
                  <a:lnTo>
                    <a:pt x="342" y="72"/>
                  </a:lnTo>
                  <a:lnTo>
                    <a:pt x="342" y="69"/>
                  </a:lnTo>
                  <a:lnTo>
                    <a:pt x="343" y="68"/>
                  </a:lnTo>
                  <a:lnTo>
                    <a:pt x="343" y="68"/>
                  </a:lnTo>
                  <a:lnTo>
                    <a:pt x="342" y="65"/>
                  </a:lnTo>
                  <a:lnTo>
                    <a:pt x="343" y="65"/>
                  </a:lnTo>
                  <a:lnTo>
                    <a:pt x="345" y="63"/>
                  </a:lnTo>
                  <a:lnTo>
                    <a:pt x="346" y="61"/>
                  </a:lnTo>
                  <a:lnTo>
                    <a:pt x="348" y="61"/>
                  </a:lnTo>
                  <a:close/>
                  <a:moveTo>
                    <a:pt x="353" y="58"/>
                  </a:moveTo>
                  <a:lnTo>
                    <a:pt x="353" y="58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4" y="65"/>
                  </a:lnTo>
                  <a:lnTo>
                    <a:pt x="354" y="63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3" y="66"/>
                  </a:lnTo>
                  <a:lnTo>
                    <a:pt x="351" y="66"/>
                  </a:lnTo>
                  <a:lnTo>
                    <a:pt x="351" y="69"/>
                  </a:lnTo>
                  <a:lnTo>
                    <a:pt x="351" y="69"/>
                  </a:lnTo>
                  <a:lnTo>
                    <a:pt x="353" y="69"/>
                  </a:lnTo>
                  <a:lnTo>
                    <a:pt x="353" y="69"/>
                  </a:lnTo>
                  <a:lnTo>
                    <a:pt x="354" y="71"/>
                  </a:lnTo>
                  <a:lnTo>
                    <a:pt x="354" y="71"/>
                  </a:lnTo>
                  <a:lnTo>
                    <a:pt x="354" y="72"/>
                  </a:lnTo>
                  <a:lnTo>
                    <a:pt x="354" y="72"/>
                  </a:lnTo>
                  <a:lnTo>
                    <a:pt x="353" y="72"/>
                  </a:lnTo>
                  <a:lnTo>
                    <a:pt x="351" y="72"/>
                  </a:lnTo>
                  <a:lnTo>
                    <a:pt x="351" y="72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0" y="76"/>
                  </a:lnTo>
                  <a:lnTo>
                    <a:pt x="350" y="77"/>
                  </a:lnTo>
                  <a:lnTo>
                    <a:pt x="348" y="76"/>
                  </a:lnTo>
                  <a:lnTo>
                    <a:pt x="348" y="77"/>
                  </a:lnTo>
                  <a:lnTo>
                    <a:pt x="346" y="77"/>
                  </a:lnTo>
                  <a:lnTo>
                    <a:pt x="346" y="76"/>
                  </a:lnTo>
                  <a:lnTo>
                    <a:pt x="346" y="74"/>
                  </a:lnTo>
                  <a:lnTo>
                    <a:pt x="346" y="74"/>
                  </a:lnTo>
                  <a:lnTo>
                    <a:pt x="346" y="72"/>
                  </a:lnTo>
                  <a:lnTo>
                    <a:pt x="346" y="72"/>
                  </a:lnTo>
                  <a:lnTo>
                    <a:pt x="348" y="71"/>
                  </a:lnTo>
                  <a:lnTo>
                    <a:pt x="348" y="71"/>
                  </a:lnTo>
                  <a:lnTo>
                    <a:pt x="348" y="69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50" y="66"/>
                  </a:lnTo>
                  <a:lnTo>
                    <a:pt x="350" y="65"/>
                  </a:lnTo>
                  <a:lnTo>
                    <a:pt x="350" y="61"/>
                  </a:lnTo>
                  <a:lnTo>
                    <a:pt x="351" y="60"/>
                  </a:lnTo>
                  <a:lnTo>
                    <a:pt x="353" y="58"/>
                  </a:lnTo>
                  <a:lnTo>
                    <a:pt x="353" y="58"/>
                  </a:lnTo>
                  <a:close/>
                  <a:moveTo>
                    <a:pt x="501" y="55"/>
                  </a:moveTo>
                  <a:lnTo>
                    <a:pt x="503" y="55"/>
                  </a:lnTo>
                  <a:lnTo>
                    <a:pt x="504" y="57"/>
                  </a:lnTo>
                  <a:lnTo>
                    <a:pt x="506" y="57"/>
                  </a:lnTo>
                  <a:lnTo>
                    <a:pt x="504" y="57"/>
                  </a:lnTo>
                  <a:lnTo>
                    <a:pt x="501" y="55"/>
                  </a:lnTo>
                  <a:lnTo>
                    <a:pt x="501" y="55"/>
                  </a:lnTo>
                  <a:close/>
                  <a:moveTo>
                    <a:pt x="353" y="52"/>
                  </a:moveTo>
                  <a:lnTo>
                    <a:pt x="354" y="52"/>
                  </a:lnTo>
                  <a:lnTo>
                    <a:pt x="356" y="54"/>
                  </a:lnTo>
                  <a:lnTo>
                    <a:pt x="356" y="55"/>
                  </a:lnTo>
                  <a:lnTo>
                    <a:pt x="354" y="57"/>
                  </a:lnTo>
                  <a:lnTo>
                    <a:pt x="353" y="57"/>
                  </a:lnTo>
                  <a:lnTo>
                    <a:pt x="351" y="55"/>
                  </a:lnTo>
                  <a:lnTo>
                    <a:pt x="351" y="54"/>
                  </a:lnTo>
                  <a:lnTo>
                    <a:pt x="351" y="54"/>
                  </a:lnTo>
                  <a:lnTo>
                    <a:pt x="353" y="52"/>
                  </a:lnTo>
                  <a:close/>
                  <a:moveTo>
                    <a:pt x="430" y="46"/>
                  </a:moveTo>
                  <a:lnTo>
                    <a:pt x="432" y="46"/>
                  </a:lnTo>
                  <a:lnTo>
                    <a:pt x="432" y="47"/>
                  </a:lnTo>
                  <a:lnTo>
                    <a:pt x="430" y="47"/>
                  </a:lnTo>
                  <a:lnTo>
                    <a:pt x="430" y="46"/>
                  </a:lnTo>
                  <a:lnTo>
                    <a:pt x="430" y="46"/>
                  </a:lnTo>
                  <a:close/>
                  <a:moveTo>
                    <a:pt x="428" y="46"/>
                  </a:moveTo>
                  <a:lnTo>
                    <a:pt x="428" y="46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9"/>
                  </a:lnTo>
                  <a:lnTo>
                    <a:pt x="428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5" y="49"/>
                  </a:lnTo>
                  <a:lnTo>
                    <a:pt x="425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7"/>
                  </a:lnTo>
                  <a:lnTo>
                    <a:pt x="425" y="47"/>
                  </a:lnTo>
                  <a:lnTo>
                    <a:pt x="428" y="46"/>
                  </a:lnTo>
                  <a:close/>
                  <a:moveTo>
                    <a:pt x="433" y="46"/>
                  </a:moveTo>
                  <a:lnTo>
                    <a:pt x="433" y="46"/>
                  </a:lnTo>
                  <a:lnTo>
                    <a:pt x="435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3" y="47"/>
                  </a:lnTo>
                  <a:lnTo>
                    <a:pt x="433" y="47"/>
                  </a:lnTo>
                  <a:lnTo>
                    <a:pt x="433" y="46"/>
                  </a:lnTo>
                  <a:lnTo>
                    <a:pt x="433" y="46"/>
                  </a:lnTo>
                  <a:close/>
                  <a:moveTo>
                    <a:pt x="257" y="44"/>
                  </a:moveTo>
                  <a:lnTo>
                    <a:pt x="257" y="46"/>
                  </a:lnTo>
                  <a:lnTo>
                    <a:pt x="257" y="47"/>
                  </a:lnTo>
                  <a:lnTo>
                    <a:pt x="255" y="46"/>
                  </a:lnTo>
                  <a:lnTo>
                    <a:pt x="257" y="44"/>
                  </a:lnTo>
                  <a:lnTo>
                    <a:pt x="257" y="44"/>
                  </a:lnTo>
                  <a:close/>
                  <a:moveTo>
                    <a:pt x="417" y="43"/>
                  </a:moveTo>
                  <a:lnTo>
                    <a:pt x="419" y="43"/>
                  </a:lnTo>
                  <a:lnTo>
                    <a:pt x="419" y="44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close/>
                  <a:moveTo>
                    <a:pt x="255" y="43"/>
                  </a:moveTo>
                  <a:lnTo>
                    <a:pt x="255" y="44"/>
                  </a:lnTo>
                  <a:lnTo>
                    <a:pt x="255" y="44"/>
                  </a:lnTo>
                  <a:lnTo>
                    <a:pt x="255" y="46"/>
                  </a:lnTo>
                  <a:lnTo>
                    <a:pt x="255" y="46"/>
                  </a:lnTo>
                  <a:lnTo>
                    <a:pt x="255" y="49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2" y="54"/>
                  </a:lnTo>
                  <a:lnTo>
                    <a:pt x="252" y="54"/>
                  </a:lnTo>
                  <a:lnTo>
                    <a:pt x="252" y="50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6"/>
                  </a:lnTo>
                  <a:lnTo>
                    <a:pt x="252" y="43"/>
                  </a:lnTo>
                  <a:lnTo>
                    <a:pt x="253" y="43"/>
                  </a:lnTo>
                  <a:lnTo>
                    <a:pt x="255" y="43"/>
                  </a:lnTo>
                  <a:close/>
                  <a:moveTo>
                    <a:pt x="403" y="39"/>
                  </a:moveTo>
                  <a:lnTo>
                    <a:pt x="406" y="39"/>
                  </a:lnTo>
                  <a:lnTo>
                    <a:pt x="408" y="39"/>
                  </a:lnTo>
                  <a:lnTo>
                    <a:pt x="410" y="41"/>
                  </a:lnTo>
                  <a:lnTo>
                    <a:pt x="411" y="41"/>
                  </a:lnTo>
                  <a:lnTo>
                    <a:pt x="411" y="43"/>
                  </a:lnTo>
                  <a:lnTo>
                    <a:pt x="411" y="43"/>
                  </a:lnTo>
                  <a:lnTo>
                    <a:pt x="413" y="43"/>
                  </a:lnTo>
                  <a:lnTo>
                    <a:pt x="413" y="44"/>
                  </a:lnTo>
                  <a:lnTo>
                    <a:pt x="413" y="46"/>
                  </a:lnTo>
                  <a:lnTo>
                    <a:pt x="413" y="47"/>
                  </a:lnTo>
                  <a:lnTo>
                    <a:pt x="413" y="47"/>
                  </a:lnTo>
                  <a:lnTo>
                    <a:pt x="411" y="49"/>
                  </a:lnTo>
                  <a:lnTo>
                    <a:pt x="410" y="49"/>
                  </a:lnTo>
                  <a:lnTo>
                    <a:pt x="408" y="50"/>
                  </a:lnTo>
                  <a:lnTo>
                    <a:pt x="406" y="50"/>
                  </a:lnTo>
                  <a:lnTo>
                    <a:pt x="406" y="50"/>
                  </a:lnTo>
                  <a:lnTo>
                    <a:pt x="405" y="50"/>
                  </a:lnTo>
                  <a:lnTo>
                    <a:pt x="403" y="49"/>
                  </a:lnTo>
                  <a:lnTo>
                    <a:pt x="402" y="49"/>
                  </a:lnTo>
                  <a:lnTo>
                    <a:pt x="398" y="47"/>
                  </a:lnTo>
                  <a:lnTo>
                    <a:pt x="398" y="47"/>
                  </a:lnTo>
                  <a:lnTo>
                    <a:pt x="397" y="46"/>
                  </a:lnTo>
                  <a:lnTo>
                    <a:pt x="395" y="44"/>
                  </a:lnTo>
                  <a:lnTo>
                    <a:pt x="395" y="44"/>
                  </a:lnTo>
                  <a:lnTo>
                    <a:pt x="395" y="41"/>
                  </a:lnTo>
                  <a:lnTo>
                    <a:pt x="395" y="41"/>
                  </a:lnTo>
                  <a:lnTo>
                    <a:pt x="397" y="39"/>
                  </a:lnTo>
                  <a:lnTo>
                    <a:pt x="398" y="41"/>
                  </a:lnTo>
                  <a:lnTo>
                    <a:pt x="400" y="39"/>
                  </a:lnTo>
                  <a:lnTo>
                    <a:pt x="403" y="39"/>
                  </a:lnTo>
                  <a:close/>
                  <a:moveTo>
                    <a:pt x="424" y="38"/>
                  </a:moveTo>
                  <a:lnTo>
                    <a:pt x="424" y="39"/>
                  </a:lnTo>
                  <a:lnTo>
                    <a:pt x="422" y="39"/>
                  </a:lnTo>
                  <a:lnTo>
                    <a:pt x="422" y="38"/>
                  </a:lnTo>
                  <a:lnTo>
                    <a:pt x="424" y="38"/>
                  </a:lnTo>
                  <a:lnTo>
                    <a:pt x="424" y="38"/>
                  </a:lnTo>
                  <a:close/>
                  <a:moveTo>
                    <a:pt x="118" y="36"/>
                  </a:moveTo>
                  <a:lnTo>
                    <a:pt x="119" y="38"/>
                  </a:lnTo>
                  <a:lnTo>
                    <a:pt x="119" y="38"/>
                  </a:lnTo>
                  <a:lnTo>
                    <a:pt x="119" y="39"/>
                  </a:lnTo>
                  <a:lnTo>
                    <a:pt x="118" y="39"/>
                  </a:lnTo>
                  <a:lnTo>
                    <a:pt x="118" y="38"/>
                  </a:lnTo>
                  <a:lnTo>
                    <a:pt x="116" y="38"/>
                  </a:lnTo>
                  <a:lnTo>
                    <a:pt x="116" y="38"/>
                  </a:lnTo>
                  <a:lnTo>
                    <a:pt x="118" y="36"/>
                  </a:lnTo>
                  <a:close/>
                  <a:moveTo>
                    <a:pt x="127" y="36"/>
                  </a:moveTo>
                  <a:lnTo>
                    <a:pt x="127" y="36"/>
                  </a:lnTo>
                  <a:lnTo>
                    <a:pt x="127" y="36"/>
                  </a:lnTo>
                  <a:lnTo>
                    <a:pt x="127" y="3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6"/>
                  </a:lnTo>
                  <a:lnTo>
                    <a:pt x="127" y="36"/>
                  </a:lnTo>
                  <a:close/>
                  <a:moveTo>
                    <a:pt x="446" y="35"/>
                  </a:moveTo>
                  <a:lnTo>
                    <a:pt x="446" y="35"/>
                  </a:lnTo>
                  <a:lnTo>
                    <a:pt x="447" y="36"/>
                  </a:lnTo>
                  <a:lnTo>
                    <a:pt x="449" y="36"/>
                  </a:lnTo>
                  <a:lnTo>
                    <a:pt x="452" y="38"/>
                  </a:lnTo>
                  <a:lnTo>
                    <a:pt x="455" y="38"/>
                  </a:lnTo>
                  <a:lnTo>
                    <a:pt x="457" y="38"/>
                  </a:lnTo>
                  <a:lnTo>
                    <a:pt x="458" y="38"/>
                  </a:lnTo>
                  <a:lnTo>
                    <a:pt x="462" y="41"/>
                  </a:lnTo>
                  <a:lnTo>
                    <a:pt x="462" y="41"/>
                  </a:lnTo>
                  <a:lnTo>
                    <a:pt x="462" y="43"/>
                  </a:lnTo>
                  <a:lnTo>
                    <a:pt x="463" y="44"/>
                  </a:lnTo>
                  <a:lnTo>
                    <a:pt x="463" y="44"/>
                  </a:lnTo>
                  <a:lnTo>
                    <a:pt x="465" y="44"/>
                  </a:lnTo>
                  <a:lnTo>
                    <a:pt x="465" y="46"/>
                  </a:lnTo>
                  <a:lnTo>
                    <a:pt x="465" y="47"/>
                  </a:lnTo>
                  <a:lnTo>
                    <a:pt x="465" y="50"/>
                  </a:lnTo>
                  <a:lnTo>
                    <a:pt x="462" y="49"/>
                  </a:lnTo>
                  <a:lnTo>
                    <a:pt x="458" y="47"/>
                  </a:lnTo>
                  <a:lnTo>
                    <a:pt x="457" y="47"/>
                  </a:lnTo>
                  <a:lnTo>
                    <a:pt x="454" y="46"/>
                  </a:lnTo>
                  <a:lnTo>
                    <a:pt x="452" y="44"/>
                  </a:lnTo>
                  <a:lnTo>
                    <a:pt x="452" y="44"/>
                  </a:lnTo>
                  <a:lnTo>
                    <a:pt x="451" y="43"/>
                  </a:lnTo>
                  <a:lnTo>
                    <a:pt x="447" y="43"/>
                  </a:lnTo>
                  <a:lnTo>
                    <a:pt x="446" y="43"/>
                  </a:lnTo>
                  <a:lnTo>
                    <a:pt x="446" y="43"/>
                  </a:lnTo>
                  <a:lnTo>
                    <a:pt x="446" y="44"/>
                  </a:lnTo>
                  <a:lnTo>
                    <a:pt x="446" y="44"/>
                  </a:lnTo>
                  <a:lnTo>
                    <a:pt x="446" y="46"/>
                  </a:lnTo>
                  <a:lnTo>
                    <a:pt x="443" y="44"/>
                  </a:lnTo>
                  <a:lnTo>
                    <a:pt x="441" y="44"/>
                  </a:lnTo>
                  <a:lnTo>
                    <a:pt x="439" y="44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1"/>
                  </a:lnTo>
                  <a:lnTo>
                    <a:pt x="436" y="43"/>
                  </a:lnTo>
                  <a:lnTo>
                    <a:pt x="436" y="43"/>
                  </a:lnTo>
                  <a:lnTo>
                    <a:pt x="435" y="43"/>
                  </a:lnTo>
                  <a:lnTo>
                    <a:pt x="433" y="44"/>
                  </a:lnTo>
                  <a:lnTo>
                    <a:pt x="433" y="44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30" y="44"/>
                  </a:lnTo>
                  <a:lnTo>
                    <a:pt x="428" y="43"/>
                  </a:lnTo>
                  <a:lnTo>
                    <a:pt x="427" y="41"/>
                  </a:lnTo>
                  <a:lnTo>
                    <a:pt x="427" y="41"/>
                  </a:lnTo>
                  <a:lnTo>
                    <a:pt x="425" y="41"/>
                  </a:lnTo>
                  <a:lnTo>
                    <a:pt x="425" y="41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4" y="44"/>
                  </a:lnTo>
                  <a:lnTo>
                    <a:pt x="424" y="46"/>
                  </a:lnTo>
                  <a:lnTo>
                    <a:pt x="422" y="46"/>
                  </a:lnTo>
                  <a:lnTo>
                    <a:pt x="424" y="44"/>
                  </a:lnTo>
                  <a:lnTo>
                    <a:pt x="424" y="44"/>
                  </a:lnTo>
                  <a:lnTo>
                    <a:pt x="422" y="43"/>
                  </a:lnTo>
                  <a:lnTo>
                    <a:pt x="422" y="41"/>
                  </a:lnTo>
                  <a:lnTo>
                    <a:pt x="425" y="38"/>
                  </a:lnTo>
                  <a:lnTo>
                    <a:pt x="427" y="36"/>
                  </a:lnTo>
                  <a:lnTo>
                    <a:pt x="432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6"/>
                  </a:lnTo>
                  <a:lnTo>
                    <a:pt x="439" y="38"/>
                  </a:lnTo>
                  <a:lnTo>
                    <a:pt x="441" y="38"/>
                  </a:lnTo>
                  <a:lnTo>
                    <a:pt x="443" y="36"/>
                  </a:lnTo>
                  <a:lnTo>
                    <a:pt x="444" y="36"/>
                  </a:lnTo>
                  <a:lnTo>
                    <a:pt x="444" y="35"/>
                  </a:lnTo>
                  <a:lnTo>
                    <a:pt x="446" y="35"/>
                  </a:lnTo>
                  <a:close/>
                  <a:moveTo>
                    <a:pt x="23" y="35"/>
                  </a:moveTo>
                  <a:lnTo>
                    <a:pt x="26" y="38"/>
                  </a:lnTo>
                  <a:lnTo>
                    <a:pt x="26" y="39"/>
                  </a:lnTo>
                  <a:lnTo>
                    <a:pt x="26" y="39"/>
                  </a:lnTo>
                  <a:lnTo>
                    <a:pt x="26" y="41"/>
                  </a:lnTo>
                  <a:lnTo>
                    <a:pt x="25" y="41"/>
                  </a:lnTo>
                  <a:lnTo>
                    <a:pt x="26" y="43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3" y="35"/>
                  </a:lnTo>
                  <a:close/>
                  <a:moveTo>
                    <a:pt x="132" y="31"/>
                  </a:moveTo>
                  <a:lnTo>
                    <a:pt x="134" y="31"/>
                  </a:lnTo>
                  <a:lnTo>
                    <a:pt x="137" y="33"/>
                  </a:lnTo>
                  <a:lnTo>
                    <a:pt x="138" y="35"/>
                  </a:lnTo>
                  <a:lnTo>
                    <a:pt x="140" y="36"/>
                  </a:lnTo>
                  <a:lnTo>
                    <a:pt x="138" y="38"/>
                  </a:lnTo>
                  <a:lnTo>
                    <a:pt x="138" y="39"/>
                  </a:lnTo>
                  <a:lnTo>
                    <a:pt x="137" y="41"/>
                  </a:lnTo>
                  <a:lnTo>
                    <a:pt x="137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4" y="41"/>
                  </a:lnTo>
                  <a:lnTo>
                    <a:pt x="134" y="39"/>
                  </a:lnTo>
                  <a:lnTo>
                    <a:pt x="132" y="39"/>
                  </a:lnTo>
                  <a:lnTo>
                    <a:pt x="132" y="41"/>
                  </a:lnTo>
                  <a:lnTo>
                    <a:pt x="130" y="41"/>
                  </a:lnTo>
                  <a:lnTo>
                    <a:pt x="129" y="41"/>
                  </a:lnTo>
                  <a:lnTo>
                    <a:pt x="130" y="41"/>
                  </a:lnTo>
                  <a:lnTo>
                    <a:pt x="129" y="39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6"/>
                  </a:lnTo>
                  <a:lnTo>
                    <a:pt x="129" y="36"/>
                  </a:lnTo>
                  <a:lnTo>
                    <a:pt x="130" y="35"/>
                  </a:lnTo>
                  <a:lnTo>
                    <a:pt x="130" y="31"/>
                  </a:lnTo>
                  <a:lnTo>
                    <a:pt x="132" y="31"/>
                  </a:lnTo>
                  <a:close/>
                  <a:moveTo>
                    <a:pt x="20" y="31"/>
                  </a:moveTo>
                  <a:lnTo>
                    <a:pt x="22" y="33"/>
                  </a:lnTo>
                  <a:lnTo>
                    <a:pt x="22" y="35"/>
                  </a:lnTo>
                  <a:lnTo>
                    <a:pt x="22" y="36"/>
                  </a:lnTo>
                  <a:lnTo>
                    <a:pt x="20" y="36"/>
                  </a:lnTo>
                  <a:lnTo>
                    <a:pt x="18" y="35"/>
                  </a:lnTo>
                  <a:lnTo>
                    <a:pt x="20" y="33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8" y="31"/>
                  </a:lnTo>
                  <a:lnTo>
                    <a:pt x="20" y="31"/>
                  </a:lnTo>
                  <a:close/>
                  <a:moveTo>
                    <a:pt x="517" y="25"/>
                  </a:moveTo>
                  <a:lnTo>
                    <a:pt x="517" y="25"/>
                  </a:lnTo>
                  <a:lnTo>
                    <a:pt x="517" y="25"/>
                  </a:lnTo>
                  <a:lnTo>
                    <a:pt x="517" y="25"/>
                  </a:lnTo>
                  <a:lnTo>
                    <a:pt x="515" y="27"/>
                  </a:lnTo>
                  <a:lnTo>
                    <a:pt x="515" y="25"/>
                  </a:lnTo>
                  <a:lnTo>
                    <a:pt x="515" y="25"/>
                  </a:lnTo>
                  <a:lnTo>
                    <a:pt x="517" y="25"/>
                  </a:lnTo>
                  <a:close/>
                  <a:moveTo>
                    <a:pt x="14" y="24"/>
                  </a:moveTo>
                  <a:lnTo>
                    <a:pt x="15" y="25"/>
                  </a:lnTo>
                  <a:lnTo>
                    <a:pt x="15" y="27"/>
                  </a:lnTo>
                  <a:lnTo>
                    <a:pt x="17" y="28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5" y="28"/>
                  </a:lnTo>
                  <a:lnTo>
                    <a:pt x="14" y="28"/>
                  </a:lnTo>
                  <a:lnTo>
                    <a:pt x="12" y="27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4"/>
                  </a:lnTo>
                  <a:close/>
                  <a:moveTo>
                    <a:pt x="394" y="24"/>
                  </a:moveTo>
                  <a:lnTo>
                    <a:pt x="395" y="24"/>
                  </a:lnTo>
                  <a:lnTo>
                    <a:pt x="395" y="24"/>
                  </a:lnTo>
                  <a:lnTo>
                    <a:pt x="395" y="27"/>
                  </a:lnTo>
                  <a:lnTo>
                    <a:pt x="397" y="30"/>
                  </a:lnTo>
                  <a:lnTo>
                    <a:pt x="395" y="30"/>
                  </a:lnTo>
                  <a:lnTo>
                    <a:pt x="395" y="31"/>
                  </a:lnTo>
                  <a:lnTo>
                    <a:pt x="395" y="30"/>
                  </a:lnTo>
                  <a:lnTo>
                    <a:pt x="394" y="28"/>
                  </a:lnTo>
                  <a:lnTo>
                    <a:pt x="394" y="27"/>
                  </a:lnTo>
                  <a:lnTo>
                    <a:pt x="394" y="25"/>
                  </a:lnTo>
                  <a:lnTo>
                    <a:pt x="394" y="25"/>
                  </a:lnTo>
                  <a:lnTo>
                    <a:pt x="394" y="24"/>
                  </a:lnTo>
                  <a:close/>
                  <a:moveTo>
                    <a:pt x="364" y="22"/>
                  </a:move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2"/>
                  </a:lnTo>
                  <a:close/>
                  <a:moveTo>
                    <a:pt x="395" y="20"/>
                  </a:moveTo>
                  <a:lnTo>
                    <a:pt x="400" y="22"/>
                  </a:lnTo>
                  <a:lnTo>
                    <a:pt x="400" y="22"/>
                  </a:lnTo>
                  <a:lnTo>
                    <a:pt x="395" y="24"/>
                  </a:lnTo>
                  <a:lnTo>
                    <a:pt x="392" y="22"/>
                  </a:lnTo>
                  <a:lnTo>
                    <a:pt x="387" y="24"/>
                  </a:lnTo>
                  <a:lnTo>
                    <a:pt x="387" y="24"/>
                  </a:lnTo>
                  <a:lnTo>
                    <a:pt x="387" y="22"/>
                  </a:lnTo>
                  <a:lnTo>
                    <a:pt x="386" y="22"/>
                  </a:lnTo>
                  <a:lnTo>
                    <a:pt x="387" y="22"/>
                  </a:lnTo>
                  <a:lnTo>
                    <a:pt x="389" y="20"/>
                  </a:lnTo>
                  <a:lnTo>
                    <a:pt x="391" y="22"/>
                  </a:lnTo>
                  <a:lnTo>
                    <a:pt x="395" y="20"/>
                  </a:lnTo>
                  <a:close/>
                  <a:moveTo>
                    <a:pt x="354" y="20"/>
                  </a:moveTo>
                  <a:lnTo>
                    <a:pt x="354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0"/>
                  </a:lnTo>
                  <a:lnTo>
                    <a:pt x="354" y="20"/>
                  </a:lnTo>
                  <a:close/>
                  <a:moveTo>
                    <a:pt x="458" y="19"/>
                  </a:moveTo>
                  <a:lnTo>
                    <a:pt x="458" y="20"/>
                  </a:lnTo>
                  <a:lnTo>
                    <a:pt x="458" y="20"/>
                  </a:lnTo>
                  <a:lnTo>
                    <a:pt x="458" y="22"/>
                  </a:lnTo>
                  <a:lnTo>
                    <a:pt x="458" y="22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5"/>
                  </a:lnTo>
                  <a:lnTo>
                    <a:pt x="454" y="25"/>
                  </a:lnTo>
                  <a:lnTo>
                    <a:pt x="452" y="24"/>
                  </a:lnTo>
                  <a:lnTo>
                    <a:pt x="449" y="22"/>
                  </a:lnTo>
                  <a:lnTo>
                    <a:pt x="449" y="22"/>
                  </a:lnTo>
                  <a:lnTo>
                    <a:pt x="454" y="20"/>
                  </a:lnTo>
                  <a:lnTo>
                    <a:pt x="455" y="20"/>
                  </a:lnTo>
                  <a:lnTo>
                    <a:pt x="455" y="20"/>
                  </a:lnTo>
                  <a:lnTo>
                    <a:pt x="458" y="19"/>
                  </a:lnTo>
                  <a:lnTo>
                    <a:pt x="458" y="19"/>
                  </a:lnTo>
                  <a:close/>
                  <a:moveTo>
                    <a:pt x="376" y="19"/>
                  </a:moveTo>
                  <a:lnTo>
                    <a:pt x="380" y="20"/>
                  </a:lnTo>
                  <a:lnTo>
                    <a:pt x="381" y="20"/>
                  </a:lnTo>
                  <a:lnTo>
                    <a:pt x="383" y="20"/>
                  </a:lnTo>
                  <a:lnTo>
                    <a:pt x="383" y="20"/>
                  </a:lnTo>
                  <a:lnTo>
                    <a:pt x="383" y="19"/>
                  </a:lnTo>
                  <a:lnTo>
                    <a:pt x="383" y="20"/>
                  </a:lnTo>
                  <a:lnTo>
                    <a:pt x="384" y="20"/>
                  </a:lnTo>
                  <a:lnTo>
                    <a:pt x="384" y="20"/>
                  </a:lnTo>
                  <a:lnTo>
                    <a:pt x="386" y="20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3" y="22"/>
                  </a:lnTo>
                  <a:lnTo>
                    <a:pt x="381" y="24"/>
                  </a:lnTo>
                  <a:lnTo>
                    <a:pt x="378" y="22"/>
                  </a:lnTo>
                  <a:lnTo>
                    <a:pt x="375" y="24"/>
                  </a:lnTo>
                  <a:lnTo>
                    <a:pt x="373" y="24"/>
                  </a:lnTo>
                  <a:lnTo>
                    <a:pt x="372" y="24"/>
                  </a:lnTo>
                  <a:lnTo>
                    <a:pt x="372" y="22"/>
                  </a:lnTo>
                  <a:lnTo>
                    <a:pt x="372" y="19"/>
                  </a:lnTo>
                  <a:lnTo>
                    <a:pt x="372" y="19"/>
                  </a:lnTo>
                  <a:lnTo>
                    <a:pt x="373" y="19"/>
                  </a:lnTo>
                  <a:lnTo>
                    <a:pt x="376" y="19"/>
                  </a:lnTo>
                  <a:close/>
                  <a:moveTo>
                    <a:pt x="533" y="19"/>
                  </a:moveTo>
                  <a:lnTo>
                    <a:pt x="537" y="19"/>
                  </a:lnTo>
                  <a:lnTo>
                    <a:pt x="539" y="19"/>
                  </a:lnTo>
                  <a:lnTo>
                    <a:pt x="542" y="19"/>
                  </a:lnTo>
                  <a:lnTo>
                    <a:pt x="545" y="20"/>
                  </a:lnTo>
                  <a:lnTo>
                    <a:pt x="550" y="20"/>
                  </a:lnTo>
                  <a:lnTo>
                    <a:pt x="551" y="20"/>
                  </a:lnTo>
                  <a:lnTo>
                    <a:pt x="553" y="20"/>
                  </a:lnTo>
                  <a:lnTo>
                    <a:pt x="550" y="22"/>
                  </a:lnTo>
                  <a:lnTo>
                    <a:pt x="548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0" y="22"/>
                  </a:lnTo>
                  <a:lnTo>
                    <a:pt x="537" y="20"/>
                  </a:lnTo>
                  <a:lnTo>
                    <a:pt x="533" y="19"/>
                  </a:lnTo>
                  <a:lnTo>
                    <a:pt x="533" y="19"/>
                  </a:lnTo>
                  <a:lnTo>
                    <a:pt x="533" y="19"/>
                  </a:lnTo>
                  <a:close/>
                  <a:moveTo>
                    <a:pt x="148" y="17"/>
                  </a:moveTo>
                  <a:lnTo>
                    <a:pt x="149" y="17"/>
                  </a:lnTo>
                  <a:lnTo>
                    <a:pt x="149" y="19"/>
                  </a:lnTo>
                  <a:lnTo>
                    <a:pt x="148" y="19"/>
                  </a:lnTo>
                  <a:lnTo>
                    <a:pt x="146" y="17"/>
                  </a:lnTo>
                  <a:lnTo>
                    <a:pt x="148" y="17"/>
                  </a:lnTo>
                  <a:close/>
                  <a:moveTo>
                    <a:pt x="105" y="17"/>
                  </a:moveTo>
                  <a:lnTo>
                    <a:pt x="105" y="17"/>
                  </a:lnTo>
                  <a:lnTo>
                    <a:pt x="107" y="19"/>
                  </a:lnTo>
                  <a:lnTo>
                    <a:pt x="107" y="19"/>
                  </a:lnTo>
                  <a:lnTo>
                    <a:pt x="107" y="20"/>
                  </a:lnTo>
                  <a:lnTo>
                    <a:pt x="108" y="20"/>
                  </a:lnTo>
                  <a:lnTo>
                    <a:pt x="108" y="22"/>
                  </a:lnTo>
                  <a:lnTo>
                    <a:pt x="108" y="27"/>
                  </a:lnTo>
                  <a:lnTo>
                    <a:pt x="111" y="31"/>
                  </a:lnTo>
                  <a:lnTo>
                    <a:pt x="118" y="31"/>
                  </a:lnTo>
                  <a:lnTo>
                    <a:pt x="116" y="33"/>
                  </a:lnTo>
                  <a:lnTo>
                    <a:pt x="116" y="33"/>
                  </a:lnTo>
                  <a:lnTo>
                    <a:pt x="116" y="35"/>
                  </a:lnTo>
                  <a:lnTo>
                    <a:pt x="115" y="36"/>
                  </a:lnTo>
                  <a:lnTo>
                    <a:pt x="115" y="38"/>
                  </a:lnTo>
                  <a:lnTo>
                    <a:pt x="116" y="38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5" y="39"/>
                  </a:lnTo>
                  <a:lnTo>
                    <a:pt x="113" y="39"/>
                  </a:lnTo>
                  <a:lnTo>
                    <a:pt x="113" y="38"/>
                  </a:lnTo>
                  <a:lnTo>
                    <a:pt x="111" y="38"/>
                  </a:lnTo>
                  <a:lnTo>
                    <a:pt x="111" y="38"/>
                  </a:lnTo>
                  <a:lnTo>
                    <a:pt x="110" y="36"/>
                  </a:lnTo>
                  <a:lnTo>
                    <a:pt x="108" y="36"/>
                  </a:lnTo>
                  <a:lnTo>
                    <a:pt x="107" y="36"/>
                  </a:lnTo>
                  <a:lnTo>
                    <a:pt x="105" y="35"/>
                  </a:lnTo>
                  <a:lnTo>
                    <a:pt x="105" y="33"/>
                  </a:lnTo>
                  <a:lnTo>
                    <a:pt x="105" y="31"/>
                  </a:lnTo>
                  <a:lnTo>
                    <a:pt x="105" y="30"/>
                  </a:lnTo>
                  <a:lnTo>
                    <a:pt x="104" y="30"/>
                  </a:lnTo>
                  <a:lnTo>
                    <a:pt x="104" y="28"/>
                  </a:lnTo>
                  <a:lnTo>
                    <a:pt x="104" y="27"/>
                  </a:lnTo>
                  <a:lnTo>
                    <a:pt x="102" y="25"/>
                  </a:lnTo>
                  <a:lnTo>
                    <a:pt x="100" y="25"/>
                  </a:lnTo>
                  <a:lnTo>
                    <a:pt x="99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4"/>
                  </a:lnTo>
                  <a:lnTo>
                    <a:pt x="94" y="24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7" y="20"/>
                  </a:lnTo>
                  <a:lnTo>
                    <a:pt x="97" y="20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9" y="17"/>
                  </a:lnTo>
                  <a:lnTo>
                    <a:pt x="100" y="17"/>
                  </a:lnTo>
                  <a:lnTo>
                    <a:pt x="100" y="19"/>
                  </a:lnTo>
                  <a:lnTo>
                    <a:pt x="102" y="19"/>
                  </a:lnTo>
                  <a:lnTo>
                    <a:pt x="102" y="20"/>
                  </a:lnTo>
                  <a:lnTo>
                    <a:pt x="102" y="19"/>
                  </a:lnTo>
                  <a:lnTo>
                    <a:pt x="102" y="17"/>
                  </a:lnTo>
                  <a:lnTo>
                    <a:pt x="104" y="17"/>
                  </a:lnTo>
                  <a:lnTo>
                    <a:pt x="105" y="17"/>
                  </a:lnTo>
                  <a:close/>
                  <a:moveTo>
                    <a:pt x="359" y="17"/>
                  </a:moveTo>
                  <a:lnTo>
                    <a:pt x="359" y="17"/>
                  </a:lnTo>
                  <a:lnTo>
                    <a:pt x="361" y="17"/>
                  </a:lnTo>
                  <a:lnTo>
                    <a:pt x="361" y="19"/>
                  </a:lnTo>
                  <a:lnTo>
                    <a:pt x="361" y="19"/>
                  </a:lnTo>
                  <a:lnTo>
                    <a:pt x="361" y="20"/>
                  </a:lnTo>
                  <a:lnTo>
                    <a:pt x="359" y="20"/>
                  </a:lnTo>
                  <a:lnTo>
                    <a:pt x="359" y="19"/>
                  </a:lnTo>
                  <a:lnTo>
                    <a:pt x="359" y="17"/>
                  </a:lnTo>
                  <a:lnTo>
                    <a:pt x="359" y="17"/>
                  </a:lnTo>
                  <a:close/>
                  <a:moveTo>
                    <a:pt x="419" y="14"/>
                  </a:moveTo>
                  <a:lnTo>
                    <a:pt x="421" y="14"/>
                  </a:lnTo>
                  <a:lnTo>
                    <a:pt x="422" y="16"/>
                  </a:lnTo>
                  <a:lnTo>
                    <a:pt x="425" y="17"/>
                  </a:lnTo>
                  <a:lnTo>
                    <a:pt x="427" y="19"/>
                  </a:lnTo>
                  <a:lnTo>
                    <a:pt x="427" y="19"/>
                  </a:lnTo>
                  <a:lnTo>
                    <a:pt x="425" y="20"/>
                  </a:lnTo>
                  <a:lnTo>
                    <a:pt x="425" y="20"/>
                  </a:lnTo>
                  <a:lnTo>
                    <a:pt x="422" y="19"/>
                  </a:lnTo>
                  <a:lnTo>
                    <a:pt x="421" y="19"/>
                  </a:lnTo>
                  <a:lnTo>
                    <a:pt x="417" y="20"/>
                  </a:lnTo>
                  <a:lnTo>
                    <a:pt x="416" y="20"/>
                  </a:lnTo>
                  <a:lnTo>
                    <a:pt x="416" y="19"/>
                  </a:lnTo>
                  <a:lnTo>
                    <a:pt x="416" y="19"/>
                  </a:lnTo>
                  <a:lnTo>
                    <a:pt x="416" y="16"/>
                  </a:lnTo>
                  <a:lnTo>
                    <a:pt x="419" y="14"/>
                  </a:lnTo>
                  <a:lnTo>
                    <a:pt x="419" y="14"/>
                  </a:lnTo>
                  <a:close/>
                  <a:moveTo>
                    <a:pt x="354" y="13"/>
                  </a:moveTo>
                  <a:lnTo>
                    <a:pt x="354" y="13"/>
                  </a:lnTo>
                  <a:lnTo>
                    <a:pt x="356" y="13"/>
                  </a:lnTo>
                  <a:lnTo>
                    <a:pt x="354" y="14"/>
                  </a:lnTo>
                  <a:lnTo>
                    <a:pt x="356" y="16"/>
                  </a:lnTo>
                  <a:lnTo>
                    <a:pt x="357" y="13"/>
                  </a:lnTo>
                  <a:lnTo>
                    <a:pt x="357" y="13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6"/>
                  </a:lnTo>
                  <a:lnTo>
                    <a:pt x="359" y="17"/>
                  </a:lnTo>
                  <a:lnTo>
                    <a:pt x="357" y="17"/>
                  </a:lnTo>
                  <a:lnTo>
                    <a:pt x="356" y="16"/>
                  </a:lnTo>
                  <a:lnTo>
                    <a:pt x="356" y="16"/>
                  </a:lnTo>
                  <a:lnTo>
                    <a:pt x="356" y="17"/>
                  </a:lnTo>
                  <a:lnTo>
                    <a:pt x="354" y="19"/>
                  </a:lnTo>
                  <a:lnTo>
                    <a:pt x="354" y="19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4"/>
                  </a:lnTo>
                  <a:lnTo>
                    <a:pt x="353" y="14"/>
                  </a:lnTo>
                  <a:lnTo>
                    <a:pt x="351" y="17"/>
                  </a:lnTo>
                  <a:lnTo>
                    <a:pt x="350" y="19"/>
                  </a:lnTo>
                  <a:lnTo>
                    <a:pt x="350" y="17"/>
                  </a:lnTo>
                  <a:lnTo>
                    <a:pt x="350" y="16"/>
                  </a:lnTo>
                  <a:lnTo>
                    <a:pt x="350" y="14"/>
                  </a:lnTo>
                  <a:lnTo>
                    <a:pt x="351" y="13"/>
                  </a:lnTo>
                  <a:lnTo>
                    <a:pt x="351" y="13"/>
                  </a:lnTo>
                  <a:lnTo>
                    <a:pt x="354" y="13"/>
                  </a:lnTo>
                  <a:close/>
                  <a:moveTo>
                    <a:pt x="159" y="9"/>
                  </a:moveTo>
                  <a:lnTo>
                    <a:pt x="159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3"/>
                  </a:lnTo>
                  <a:lnTo>
                    <a:pt x="157" y="14"/>
                  </a:lnTo>
                  <a:lnTo>
                    <a:pt x="156" y="14"/>
                  </a:lnTo>
                  <a:lnTo>
                    <a:pt x="156" y="13"/>
                  </a:lnTo>
                  <a:lnTo>
                    <a:pt x="156" y="11"/>
                  </a:lnTo>
                  <a:lnTo>
                    <a:pt x="156" y="9"/>
                  </a:lnTo>
                  <a:lnTo>
                    <a:pt x="159" y="9"/>
                  </a:lnTo>
                  <a:close/>
                  <a:moveTo>
                    <a:pt x="523" y="9"/>
                  </a:moveTo>
                  <a:lnTo>
                    <a:pt x="525" y="9"/>
                  </a:lnTo>
                  <a:lnTo>
                    <a:pt x="525" y="9"/>
                  </a:lnTo>
                  <a:lnTo>
                    <a:pt x="525" y="9"/>
                  </a:lnTo>
                  <a:lnTo>
                    <a:pt x="525" y="11"/>
                  </a:lnTo>
                  <a:lnTo>
                    <a:pt x="525" y="11"/>
                  </a:lnTo>
                  <a:lnTo>
                    <a:pt x="523" y="11"/>
                  </a:lnTo>
                  <a:lnTo>
                    <a:pt x="523" y="11"/>
                  </a:lnTo>
                  <a:lnTo>
                    <a:pt x="523" y="9"/>
                  </a:lnTo>
                  <a:lnTo>
                    <a:pt x="523" y="9"/>
                  </a:lnTo>
                  <a:close/>
                  <a:moveTo>
                    <a:pt x="3" y="8"/>
                  </a:moveTo>
                  <a:lnTo>
                    <a:pt x="4" y="9"/>
                  </a:lnTo>
                  <a:lnTo>
                    <a:pt x="4" y="11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7" y="20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9"/>
                  </a:lnTo>
                  <a:lnTo>
                    <a:pt x="3" y="8"/>
                  </a:lnTo>
                  <a:close/>
                  <a:moveTo>
                    <a:pt x="466" y="8"/>
                  </a:moveTo>
                  <a:lnTo>
                    <a:pt x="466" y="8"/>
                  </a:lnTo>
                  <a:lnTo>
                    <a:pt x="468" y="8"/>
                  </a:lnTo>
                  <a:lnTo>
                    <a:pt x="468" y="9"/>
                  </a:lnTo>
                  <a:lnTo>
                    <a:pt x="468" y="13"/>
                  </a:lnTo>
                  <a:lnTo>
                    <a:pt x="468" y="14"/>
                  </a:lnTo>
                  <a:lnTo>
                    <a:pt x="466" y="14"/>
                  </a:lnTo>
                  <a:lnTo>
                    <a:pt x="465" y="14"/>
                  </a:lnTo>
                  <a:lnTo>
                    <a:pt x="465" y="13"/>
                  </a:lnTo>
                  <a:lnTo>
                    <a:pt x="463" y="13"/>
                  </a:lnTo>
                  <a:lnTo>
                    <a:pt x="463" y="11"/>
                  </a:lnTo>
                  <a:lnTo>
                    <a:pt x="463" y="11"/>
                  </a:lnTo>
                  <a:lnTo>
                    <a:pt x="463" y="9"/>
                  </a:lnTo>
                  <a:lnTo>
                    <a:pt x="463" y="9"/>
                  </a:lnTo>
                  <a:lnTo>
                    <a:pt x="466" y="8"/>
                  </a:lnTo>
                  <a:close/>
                  <a:moveTo>
                    <a:pt x="465" y="6"/>
                  </a:moveTo>
                  <a:lnTo>
                    <a:pt x="466" y="6"/>
                  </a:lnTo>
                  <a:lnTo>
                    <a:pt x="466" y="8"/>
                  </a:lnTo>
                  <a:lnTo>
                    <a:pt x="465" y="8"/>
                  </a:lnTo>
                  <a:lnTo>
                    <a:pt x="458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6"/>
                  </a:lnTo>
                  <a:lnTo>
                    <a:pt x="463" y="8"/>
                  </a:lnTo>
                  <a:lnTo>
                    <a:pt x="465" y="6"/>
                  </a:lnTo>
                  <a:lnTo>
                    <a:pt x="465" y="6"/>
                  </a:lnTo>
                  <a:close/>
                  <a:moveTo>
                    <a:pt x="531" y="5"/>
                  </a:moveTo>
                  <a:lnTo>
                    <a:pt x="534" y="5"/>
                  </a:lnTo>
                  <a:lnTo>
                    <a:pt x="536" y="5"/>
                  </a:lnTo>
                  <a:lnTo>
                    <a:pt x="536" y="6"/>
                  </a:lnTo>
                  <a:lnTo>
                    <a:pt x="537" y="6"/>
                  </a:lnTo>
                  <a:lnTo>
                    <a:pt x="539" y="6"/>
                  </a:lnTo>
                  <a:lnTo>
                    <a:pt x="540" y="8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1"/>
                  </a:lnTo>
                  <a:lnTo>
                    <a:pt x="544" y="13"/>
                  </a:lnTo>
                  <a:lnTo>
                    <a:pt x="542" y="13"/>
                  </a:lnTo>
                  <a:lnTo>
                    <a:pt x="542" y="13"/>
                  </a:lnTo>
                  <a:lnTo>
                    <a:pt x="540" y="13"/>
                  </a:lnTo>
                  <a:lnTo>
                    <a:pt x="539" y="13"/>
                  </a:lnTo>
                  <a:lnTo>
                    <a:pt x="537" y="11"/>
                  </a:lnTo>
                  <a:lnTo>
                    <a:pt x="537" y="9"/>
                  </a:lnTo>
                  <a:lnTo>
                    <a:pt x="536" y="8"/>
                  </a:lnTo>
                  <a:lnTo>
                    <a:pt x="534" y="8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1" y="6"/>
                  </a:lnTo>
                  <a:lnTo>
                    <a:pt x="531" y="5"/>
                  </a:lnTo>
                  <a:lnTo>
                    <a:pt x="531" y="5"/>
                  </a:lnTo>
                  <a:close/>
                  <a:moveTo>
                    <a:pt x="413" y="5"/>
                  </a:moveTo>
                  <a:lnTo>
                    <a:pt x="413" y="5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3" y="6"/>
                  </a:lnTo>
                  <a:lnTo>
                    <a:pt x="413" y="6"/>
                  </a:lnTo>
                  <a:lnTo>
                    <a:pt x="413" y="5"/>
                  </a:lnTo>
                  <a:close/>
                  <a:moveTo>
                    <a:pt x="462" y="2"/>
                  </a:moveTo>
                  <a:lnTo>
                    <a:pt x="463" y="2"/>
                  </a:lnTo>
                  <a:lnTo>
                    <a:pt x="463" y="2"/>
                  </a:lnTo>
                  <a:lnTo>
                    <a:pt x="462" y="3"/>
                  </a:lnTo>
                  <a:lnTo>
                    <a:pt x="462" y="3"/>
                  </a:lnTo>
                  <a:lnTo>
                    <a:pt x="460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2" y="2"/>
                  </a:lnTo>
                  <a:close/>
                  <a:moveTo>
                    <a:pt x="334" y="2"/>
                  </a:moveTo>
                  <a:lnTo>
                    <a:pt x="334" y="2"/>
                  </a:lnTo>
                  <a:lnTo>
                    <a:pt x="335" y="2"/>
                  </a:lnTo>
                  <a:lnTo>
                    <a:pt x="335" y="2"/>
                  </a:lnTo>
                  <a:lnTo>
                    <a:pt x="335" y="3"/>
                  </a:lnTo>
                  <a:lnTo>
                    <a:pt x="335" y="3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3"/>
                  </a:lnTo>
                  <a:lnTo>
                    <a:pt x="332" y="3"/>
                  </a:lnTo>
                  <a:lnTo>
                    <a:pt x="332" y="2"/>
                  </a:lnTo>
                  <a:lnTo>
                    <a:pt x="334" y="2"/>
                  </a:lnTo>
                  <a:close/>
                  <a:moveTo>
                    <a:pt x="490" y="0"/>
                  </a:moveTo>
                  <a:lnTo>
                    <a:pt x="492" y="0"/>
                  </a:lnTo>
                  <a:lnTo>
                    <a:pt x="495" y="2"/>
                  </a:lnTo>
                  <a:lnTo>
                    <a:pt x="498" y="3"/>
                  </a:lnTo>
                  <a:lnTo>
                    <a:pt x="501" y="5"/>
                  </a:lnTo>
                  <a:lnTo>
                    <a:pt x="503" y="6"/>
                  </a:lnTo>
                  <a:lnTo>
                    <a:pt x="507" y="6"/>
                  </a:lnTo>
                  <a:lnTo>
                    <a:pt x="509" y="6"/>
                  </a:lnTo>
                  <a:lnTo>
                    <a:pt x="510" y="6"/>
                  </a:lnTo>
                  <a:lnTo>
                    <a:pt x="510" y="6"/>
                  </a:lnTo>
                  <a:lnTo>
                    <a:pt x="512" y="8"/>
                  </a:lnTo>
                  <a:lnTo>
                    <a:pt x="512" y="8"/>
                  </a:lnTo>
                  <a:lnTo>
                    <a:pt x="512" y="9"/>
                  </a:lnTo>
                  <a:lnTo>
                    <a:pt x="512" y="11"/>
                  </a:lnTo>
                  <a:lnTo>
                    <a:pt x="514" y="13"/>
                  </a:lnTo>
                  <a:lnTo>
                    <a:pt x="515" y="14"/>
                  </a:lnTo>
                  <a:lnTo>
                    <a:pt x="515" y="14"/>
                  </a:lnTo>
                  <a:lnTo>
                    <a:pt x="514" y="16"/>
                  </a:lnTo>
                  <a:lnTo>
                    <a:pt x="514" y="17"/>
                  </a:lnTo>
                  <a:lnTo>
                    <a:pt x="514" y="19"/>
                  </a:lnTo>
                  <a:lnTo>
                    <a:pt x="512" y="20"/>
                  </a:lnTo>
                  <a:lnTo>
                    <a:pt x="512" y="22"/>
                  </a:lnTo>
                  <a:lnTo>
                    <a:pt x="514" y="24"/>
                  </a:lnTo>
                  <a:lnTo>
                    <a:pt x="514" y="25"/>
                  </a:lnTo>
                  <a:lnTo>
                    <a:pt x="514" y="27"/>
                  </a:lnTo>
                  <a:lnTo>
                    <a:pt x="514" y="28"/>
                  </a:lnTo>
                  <a:lnTo>
                    <a:pt x="517" y="33"/>
                  </a:lnTo>
                  <a:lnTo>
                    <a:pt x="517" y="36"/>
                  </a:lnTo>
                  <a:lnTo>
                    <a:pt x="518" y="35"/>
                  </a:lnTo>
                  <a:lnTo>
                    <a:pt x="518" y="33"/>
                  </a:lnTo>
                  <a:lnTo>
                    <a:pt x="518" y="31"/>
                  </a:lnTo>
                  <a:lnTo>
                    <a:pt x="518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20" y="35"/>
                  </a:lnTo>
                  <a:lnTo>
                    <a:pt x="521" y="38"/>
                  </a:lnTo>
                  <a:lnTo>
                    <a:pt x="521" y="38"/>
                  </a:lnTo>
                  <a:lnTo>
                    <a:pt x="523" y="38"/>
                  </a:lnTo>
                  <a:lnTo>
                    <a:pt x="523" y="38"/>
                  </a:lnTo>
                  <a:lnTo>
                    <a:pt x="523" y="39"/>
                  </a:lnTo>
                  <a:lnTo>
                    <a:pt x="523" y="41"/>
                  </a:lnTo>
                  <a:lnTo>
                    <a:pt x="525" y="43"/>
                  </a:lnTo>
                  <a:lnTo>
                    <a:pt x="526" y="43"/>
                  </a:lnTo>
                  <a:lnTo>
                    <a:pt x="526" y="44"/>
                  </a:lnTo>
                  <a:lnTo>
                    <a:pt x="529" y="44"/>
                  </a:lnTo>
                  <a:lnTo>
                    <a:pt x="531" y="44"/>
                  </a:lnTo>
                  <a:lnTo>
                    <a:pt x="533" y="44"/>
                  </a:lnTo>
                  <a:lnTo>
                    <a:pt x="534" y="43"/>
                  </a:lnTo>
                  <a:lnTo>
                    <a:pt x="534" y="41"/>
                  </a:lnTo>
                  <a:lnTo>
                    <a:pt x="537" y="38"/>
                  </a:lnTo>
                  <a:lnTo>
                    <a:pt x="539" y="38"/>
                  </a:lnTo>
                  <a:lnTo>
                    <a:pt x="540" y="35"/>
                  </a:lnTo>
                  <a:lnTo>
                    <a:pt x="540" y="35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0"/>
                  </a:lnTo>
                  <a:lnTo>
                    <a:pt x="545" y="28"/>
                  </a:lnTo>
                  <a:lnTo>
                    <a:pt x="545" y="28"/>
                  </a:lnTo>
                  <a:lnTo>
                    <a:pt x="548" y="27"/>
                  </a:lnTo>
                  <a:lnTo>
                    <a:pt x="551" y="27"/>
                  </a:lnTo>
                  <a:lnTo>
                    <a:pt x="555" y="25"/>
                  </a:lnTo>
                  <a:lnTo>
                    <a:pt x="556" y="25"/>
                  </a:lnTo>
                  <a:lnTo>
                    <a:pt x="556" y="24"/>
                  </a:lnTo>
                  <a:lnTo>
                    <a:pt x="556" y="22"/>
                  </a:lnTo>
                  <a:lnTo>
                    <a:pt x="556" y="22"/>
                  </a:lnTo>
                  <a:lnTo>
                    <a:pt x="556" y="20"/>
                  </a:lnTo>
                  <a:lnTo>
                    <a:pt x="559" y="19"/>
                  </a:lnTo>
                  <a:lnTo>
                    <a:pt x="562" y="17"/>
                  </a:lnTo>
                  <a:lnTo>
                    <a:pt x="566" y="17"/>
                  </a:lnTo>
                  <a:lnTo>
                    <a:pt x="567" y="17"/>
                  </a:lnTo>
                  <a:lnTo>
                    <a:pt x="569" y="17"/>
                  </a:lnTo>
                  <a:lnTo>
                    <a:pt x="570" y="19"/>
                  </a:lnTo>
                  <a:lnTo>
                    <a:pt x="578" y="20"/>
                  </a:lnTo>
                  <a:lnTo>
                    <a:pt x="580" y="22"/>
                  </a:lnTo>
                  <a:lnTo>
                    <a:pt x="580" y="24"/>
                  </a:lnTo>
                  <a:lnTo>
                    <a:pt x="581" y="24"/>
                  </a:lnTo>
                  <a:lnTo>
                    <a:pt x="583" y="24"/>
                  </a:lnTo>
                  <a:lnTo>
                    <a:pt x="585" y="25"/>
                  </a:lnTo>
                  <a:lnTo>
                    <a:pt x="586" y="25"/>
                  </a:lnTo>
                  <a:lnTo>
                    <a:pt x="591" y="27"/>
                  </a:lnTo>
                  <a:lnTo>
                    <a:pt x="594" y="28"/>
                  </a:lnTo>
                  <a:lnTo>
                    <a:pt x="596" y="30"/>
                  </a:lnTo>
                  <a:lnTo>
                    <a:pt x="600" y="28"/>
                  </a:lnTo>
                  <a:lnTo>
                    <a:pt x="600" y="30"/>
                  </a:lnTo>
                  <a:lnTo>
                    <a:pt x="602" y="30"/>
                  </a:lnTo>
                  <a:lnTo>
                    <a:pt x="602" y="30"/>
                  </a:lnTo>
                  <a:lnTo>
                    <a:pt x="607" y="30"/>
                  </a:lnTo>
                  <a:lnTo>
                    <a:pt x="607" y="31"/>
                  </a:lnTo>
                  <a:lnTo>
                    <a:pt x="608" y="31"/>
                  </a:lnTo>
                  <a:lnTo>
                    <a:pt x="608" y="33"/>
                  </a:lnTo>
                  <a:lnTo>
                    <a:pt x="611" y="33"/>
                  </a:lnTo>
                  <a:lnTo>
                    <a:pt x="611" y="38"/>
                  </a:lnTo>
                  <a:lnTo>
                    <a:pt x="611" y="41"/>
                  </a:lnTo>
                  <a:lnTo>
                    <a:pt x="611" y="58"/>
                  </a:lnTo>
                  <a:lnTo>
                    <a:pt x="611" y="61"/>
                  </a:lnTo>
                  <a:lnTo>
                    <a:pt x="611" y="79"/>
                  </a:lnTo>
                  <a:lnTo>
                    <a:pt x="611" y="82"/>
                  </a:lnTo>
                  <a:lnTo>
                    <a:pt x="611" y="87"/>
                  </a:lnTo>
                  <a:lnTo>
                    <a:pt x="611" y="88"/>
                  </a:lnTo>
                  <a:lnTo>
                    <a:pt x="610" y="90"/>
                  </a:lnTo>
                  <a:lnTo>
                    <a:pt x="610" y="93"/>
                  </a:lnTo>
                  <a:lnTo>
                    <a:pt x="611" y="93"/>
                  </a:lnTo>
                  <a:lnTo>
                    <a:pt x="611" y="95"/>
                  </a:lnTo>
                  <a:lnTo>
                    <a:pt x="611" y="102"/>
                  </a:lnTo>
                  <a:lnTo>
                    <a:pt x="611" y="106"/>
                  </a:lnTo>
                  <a:lnTo>
                    <a:pt x="611" y="120"/>
                  </a:lnTo>
                  <a:lnTo>
                    <a:pt x="611" y="123"/>
                  </a:lnTo>
                  <a:lnTo>
                    <a:pt x="611" y="126"/>
                  </a:lnTo>
                  <a:lnTo>
                    <a:pt x="611" y="126"/>
                  </a:lnTo>
                  <a:lnTo>
                    <a:pt x="608" y="124"/>
                  </a:lnTo>
                  <a:lnTo>
                    <a:pt x="607" y="123"/>
                  </a:lnTo>
                  <a:lnTo>
                    <a:pt x="607" y="121"/>
                  </a:lnTo>
                  <a:lnTo>
                    <a:pt x="605" y="120"/>
                  </a:lnTo>
                  <a:lnTo>
                    <a:pt x="599" y="115"/>
                  </a:lnTo>
                  <a:lnTo>
                    <a:pt x="597" y="113"/>
                  </a:lnTo>
                  <a:lnTo>
                    <a:pt x="597" y="113"/>
                  </a:lnTo>
                  <a:lnTo>
                    <a:pt x="597" y="112"/>
                  </a:lnTo>
                  <a:lnTo>
                    <a:pt x="599" y="112"/>
                  </a:lnTo>
                  <a:lnTo>
                    <a:pt x="599" y="109"/>
                  </a:lnTo>
                  <a:lnTo>
                    <a:pt x="599" y="110"/>
                  </a:lnTo>
                  <a:lnTo>
                    <a:pt x="597" y="112"/>
                  </a:lnTo>
                  <a:lnTo>
                    <a:pt x="594" y="112"/>
                  </a:lnTo>
                  <a:lnTo>
                    <a:pt x="592" y="112"/>
                  </a:lnTo>
                  <a:lnTo>
                    <a:pt x="591" y="113"/>
                  </a:lnTo>
                  <a:lnTo>
                    <a:pt x="589" y="113"/>
                  </a:lnTo>
                  <a:lnTo>
                    <a:pt x="588" y="113"/>
                  </a:lnTo>
                  <a:lnTo>
                    <a:pt x="588" y="112"/>
                  </a:lnTo>
                  <a:lnTo>
                    <a:pt x="586" y="110"/>
                  </a:lnTo>
                  <a:lnTo>
                    <a:pt x="586" y="110"/>
                  </a:lnTo>
                  <a:lnTo>
                    <a:pt x="586" y="112"/>
                  </a:lnTo>
                  <a:lnTo>
                    <a:pt x="585" y="112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0"/>
                  </a:lnTo>
                  <a:lnTo>
                    <a:pt x="583" y="109"/>
                  </a:lnTo>
                  <a:lnTo>
                    <a:pt x="583" y="109"/>
                  </a:lnTo>
                  <a:lnTo>
                    <a:pt x="585" y="106"/>
                  </a:lnTo>
                  <a:lnTo>
                    <a:pt x="585" y="106"/>
                  </a:lnTo>
                  <a:lnTo>
                    <a:pt x="585" y="104"/>
                  </a:lnTo>
                  <a:lnTo>
                    <a:pt x="585" y="104"/>
                  </a:lnTo>
                  <a:lnTo>
                    <a:pt x="583" y="104"/>
                  </a:lnTo>
                  <a:lnTo>
                    <a:pt x="583" y="102"/>
                  </a:lnTo>
                  <a:lnTo>
                    <a:pt x="581" y="101"/>
                  </a:lnTo>
                  <a:lnTo>
                    <a:pt x="581" y="101"/>
                  </a:lnTo>
                  <a:lnTo>
                    <a:pt x="580" y="101"/>
                  </a:lnTo>
                  <a:lnTo>
                    <a:pt x="580" y="99"/>
                  </a:lnTo>
                  <a:lnTo>
                    <a:pt x="580" y="99"/>
                  </a:lnTo>
                  <a:lnTo>
                    <a:pt x="581" y="99"/>
                  </a:lnTo>
                  <a:lnTo>
                    <a:pt x="581" y="99"/>
                  </a:lnTo>
                  <a:lnTo>
                    <a:pt x="583" y="99"/>
                  </a:lnTo>
                  <a:lnTo>
                    <a:pt x="585" y="99"/>
                  </a:lnTo>
                  <a:lnTo>
                    <a:pt x="586" y="99"/>
                  </a:lnTo>
                  <a:lnTo>
                    <a:pt x="585" y="99"/>
                  </a:lnTo>
                  <a:lnTo>
                    <a:pt x="585" y="99"/>
                  </a:lnTo>
                  <a:lnTo>
                    <a:pt x="581" y="98"/>
                  </a:lnTo>
                  <a:lnTo>
                    <a:pt x="580" y="98"/>
                  </a:lnTo>
                  <a:lnTo>
                    <a:pt x="577" y="95"/>
                  </a:lnTo>
                  <a:lnTo>
                    <a:pt x="577" y="95"/>
                  </a:lnTo>
                  <a:lnTo>
                    <a:pt x="578" y="95"/>
                  </a:lnTo>
                  <a:lnTo>
                    <a:pt x="581" y="95"/>
                  </a:lnTo>
                  <a:lnTo>
                    <a:pt x="580" y="93"/>
                  </a:lnTo>
                  <a:lnTo>
                    <a:pt x="580" y="91"/>
                  </a:lnTo>
                  <a:lnTo>
                    <a:pt x="578" y="90"/>
                  </a:lnTo>
                  <a:lnTo>
                    <a:pt x="578" y="90"/>
                  </a:lnTo>
                  <a:lnTo>
                    <a:pt x="577" y="88"/>
                  </a:lnTo>
                  <a:lnTo>
                    <a:pt x="575" y="87"/>
                  </a:lnTo>
                  <a:lnTo>
                    <a:pt x="574" y="83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9"/>
                  </a:lnTo>
                  <a:lnTo>
                    <a:pt x="572" y="79"/>
                  </a:lnTo>
                  <a:lnTo>
                    <a:pt x="572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6"/>
                  </a:lnTo>
                  <a:lnTo>
                    <a:pt x="570" y="76"/>
                  </a:lnTo>
                  <a:lnTo>
                    <a:pt x="569" y="74"/>
                  </a:lnTo>
                  <a:lnTo>
                    <a:pt x="569" y="74"/>
                  </a:lnTo>
                  <a:lnTo>
                    <a:pt x="567" y="72"/>
                  </a:lnTo>
                  <a:lnTo>
                    <a:pt x="567" y="72"/>
                  </a:lnTo>
                  <a:lnTo>
                    <a:pt x="566" y="72"/>
                  </a:lnTo>
                  <a:lnTo>
                    <a:pt x="566" y="71"/>
                  </a:lnTo>
                  <a:lnTo>
                    <a:pt x="566" y="71"/>
                  </a:lnTo>
                  <a:lnTo>
                    <a:pt x="559" y="68"/>
                  </a:lnTo>
                  <a:lnTo>
                    <a:pt x="558" y="66"/>
                  </a:lnTo>
                  <a:lnTo>
                    <a:pt x="558" y="66"/>
                  </a:lnTo>
                  <a:lnTo>
                    <a:pt x="558" y="68"/>
                  </a:lnTo>
                  <a:lnTo>
                    <a:pt x="556" y="66"/>
                  </a:lnTo>
                  <a:lnTo>
                    <a:pt x="556" y="66"/>
                  </a:lnTo>
                  <a:lnTo>
                    <a:pt x="555" y="66"/>
                  </a:lnTo>
                  <a:lnTo>
                    <a:pt x="555" y="66"/>
                  </a:lnTo>
                  <a:lnTo>
                    <a:pt x="553" y="66"/>
                  </a:lnTo>
                  <a:lnTo>
                    <a:pt x="551" y="66"/>
                  </a:lnTo>
                  <a:lnTo>
                    <a:pt x="548" y="65"/>
                  </a:lnTo>
                  <a:lnTo>
                    <a:pt x="545" y="63"/>
                  </a:lnTo>
                  <a:lnTo>
                    <a:pt x="544" y="61"/>
                  </a:lnTo>
                  <a:lnTo>
                    <a:pt x="540" y="61"/>
                  </a:lnTo>
                  <a:lnTo>
                    <a:pt x="539" y="60"/>
                  </a:lnTo>
                  <a:lnTo>
                    <a:pt x="536" y="60"/>
                  </a:lnTo>
                  <a:lnTo>
                    <a:pt x="533" y="60"/>
                  </a:lnTo>
                  <a:lnTo>
                    <a:pt x="531" y="60"/>
                  </a:lnTo>
                  <a:lnTo>
                    <a:pt x="529" y="60"/>
                  </a:lnTo>
                  <a:lnTo>
                    <a:pt x="528" y="60"/>
                  </a:lnTo>
                  <a:lnTo>
                    <a:pt x="521" y="55"/>
                  </a:lnTo>
                  <a:lnTo>
                    <a:pt x="520" y="54"/>
                  </a:lnTo>
                  <a:lnTo>
                    <a:pt x="521" y="54"/>
                  </a:lnTo>
                  <a:lnTo>
                    <a:pt x="521" y="52"/>
                  </a:lnTo>
                  <a:lnTo>
                    <a:pt x="523" y="52"/>
                  </a:lnTo>
                  <a:lnTo>
                    <a:pt x="521" y="52"/>
                  </a:lnTo>
                  <a:lnTo>
                    <a:pt x="521" y="52"/>
                  </a:lnTo>
                  <a:lnTo>
                    <a:pt x="520" y="52"/>
                  </a:lnTo>
                  <a:lnTo>
                    <a:pt x="518" y="52"/>
                  </a:lnTo>
                  <a:lnTo>
                    <a:pt x="518" y="52"/>
                  </a:lnTo>
                  <a:lnTo>
                    <a:pt x="517" y="52"/>
                  </a:lnTo>
                  <a:lnTo>
                    <a:pt x="515" y="52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2" y="50"/>
                  </a:lnTo>
                  <a:lnTo>
                    <a:pt x="512" y="50"/>
                  </a:lnTo>
                  <a:lnTo>
                    <a:pt x="510" y="50"/>
                  </a:lnTo>
                  <a:lnTo>
                    <a:pt x="510" y="49"/>
                  </a:lnTo>
                  <a:lnTo>
                    <a:pt x="509" y="49"/>
                  </a:lnTo>
                  <a:lnTo>
                    <a:pt x="509" y="49"/>
                  </a:lnTo>
                  <a:lnTo>
                    <a:pt x="509" y="47"/>
                  </a:lnTo>
                  <a:lnTo>
                    <a:pt x="507" y="47"/>
                  </a:lnTo>
                  <a:lnTo>
                    <a:pt x="506" y="46"/>
                  </a:lnTo>
                  <a:lnTo>
                    <a:pt x="506" y="43"/>
                  </a:lnTo>
                  <a:lnTo>
                    <a:pt x="506" y="43"/>
                  </a:lnTo>
                  <a:lnTo>
                    <a:pt x="507" y="41"/>
                  </a:lnTo>
                  <a:lnTo>
                    <a:pt x="509" y="39"/>
                  </a:lnTo>
                  <a:lnTo>
                    <a:pt x="507" y="39"/>
                  </a:lnTo>
                  <a:lnTo>
                    <a:pt x="507" y="39"/>
                  </a:lnTo>
                  <a:lnTo>
                    <a:pt x="506" y="41"/>
                  </a:lnTo>
                  <a:lnTo>
                    <a:pt x="506" y="41"/>
                  </a:lnTo>
                  <a:lnTo>
                    <a:pt x="506" y="44"/>
                  </a:lnTo>
                  <a:lnTo>
                    <a:pt x="506" y="44"/>
                  </a:lnTo>
                  <a:lnTo>
                    <a:pt x="504" y="44"/>
                  </a:lnTo>
                  <a:lnTo>
                    <a:pt x="504" y="46"/>
                  </a:lnTo>
                  <a:lnTo>
                    <a:pt x="504" y="47"/>
                  </a:lnTo>
                  <a:lnTo>
                    <a:pt x="503" y="49"/>
                  </a:lnTo>
                  <a:lnTo>
                    <a:pt x="503" y="50"/>
                  </a:lnTo>
                  <a:lnTo>
                    <a:pt x="503" y="50"/>
                  </a:lnTo>
                  <a:lnTo>
                    <a:pt x="503" y="52"/>
                  </a:lnTo>
                  <a:lnTo>
                    <a:pt x="499" y="54"/>
                  </a:lnTo>
                  <a:lnTo>
                    <a:pt x="499" y="54"/>
                  </a:lnTo>
                  <a:lnTo>
                    <a:pt x="498" y="54"/>
                  </a:lnTo>
                  <a:lnTo>
                    <a:pt x="496" y="54"/>
                  </a:lnTo>
                  <a:lnTo>
                    <a:pt x="495" y="54"/>
                  </a:lnTo>
                  <a:lnTo>
                    <a:pt x="495" y="54"/>
                  </a:lnTo>
                  <a:lnTo>
                    <a:pt x="495" y="52"/>
                  </a:lnTo>
                  <a:lnTo>
                    <a:pt x="493" y="50"/>
                  </a:lnTo>
                  <a:lnTo>
                    <a:pt x="493" y="49"/>
                  </a:lnTo>
                  <a:lnTo>
                    <a:pt x="495" y="46"/>
                  </a:lnTo>
                  <a:lnTo>
                    <a:pt x="495" y="44"/>
                  </a:lnTo>
                  <a:lnTo>
                    <a:pt x="493" y="43"/>
                  </a:lnTo>
                  <a:lnTo>
                    <a:pt x="490" y="41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4" y="38"/>
                  </a:lnTo>
                  <a:lnTo>
                    <a:pt x="482" y="38"/>
                  </a:lnTo>
                  <a:lnTo>
                    <a:pt x="482" y="36"/>
                  </a:lnTo>
                  <a:lnTo>
                    <a:pt x="482" y="35"/>
                  </a:lnTo>
                  <a:lnTo>
                    <a:pt x="484" y="35"/>
                  </a:lnTo>
                  <a:lnTo>
                    <a:pt x="485" y="33"/>
                  </a:lnTo>
                  <a:lnTo>
                    <a:pt x="487" y="35"/>
                  </a:lnTo>
                  <a:lnTo>
                    <a:pt x="490" y="35"/>
                  </a:lnTo>
                  <a:lnTo>
                    <a:pt x="492" y="35"/>
                  </a:lnTo>
                  <a:lnTo>
                    <a:pt x="493" y="35"/>
                  </a:lnTo>
                  <a:lnTo>
                    <a:pt x="495" y="33"/>
                  </a:lnTo>
                  <a:lnTo>
                    <a:pt x="496" y="31"/>
                  </a:lnTo>
                  <a:lnTo>
                    <a:pt x="498" y="30"/>
                  </a:lnTo>
                  <a:lnTo>
                    <a:pt x="499" y="30"/>
                  </a:lnTo>
                  <a:lnTo>
                    <a:pt x="501" y="30"/>
                  </a:lnTo>
                  <a:lnTo>
                    <a:pt x="503" y="31"/>
                  </a:lnTo>
                  <a:lnTo>
                    <a:pt x="504" y="31"/>
                  </a:lnTo>
                  <a:lnTo>
                    <a:pt x="506" y="31"/>
                  </a:lnTo>
                  <a:lnTo>
                    <a:pt x="506" y="33"/>
                  </a:lnTo>
                  <a:lnTo>
                    <a:pt x="507" y="33"/>
                  </a:lnTo>
                  <a:lnTo>
                    <a:pt x="507" y="31"/>
                  </a:lnTo>
                  <a:lnTo>
                    <a:pt x="507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28"/>
                  </a:lnTo>
                  <a:lnTo>
                    <a:pt x="507" y="28"/>
                  </a:lnTo>
                  <a:lnTo>
                    <a:pt x="509" y="27"/>
                  </a:lnTo>
                  <a:lnTo>
                    <a:pt x="509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07" y="27"/>
                  </a:lnTo>
                  <a:lnTo>
                    <a:pt x="504" y="27"/>
                  </a:lnTo>
                  <a:lnTo>
                    <a:pt x="501" y="27"/>
                  </a:lnTo>
                  <a:lnTo>
                    <a:pt x="499" y="27"/>
                  </a:lnTo>
                  <a:lnTo>
                    <a:pt x="496" y="28"/>
                  </a:lnTo>
                  <a:lnTo>
                    <a:pt x="495" y="28"/>
                  </a:lnTo>
                  <a:lnTo>
                    <a:pt x="492" y="28"/>
                  </a:lnTo>
                  <a:lnTo>
                    <a:pt x="490" y="27"/>
                  </a:lnTo>
                  <a:lnTo>
                    <a:pt x="488" y="27"/>
                  </a:lnTo>
                  <a:lnTo>
                    <a:pt x="487" y="27"/>
                  </a:lnTo>
                  <a:lnTo>
                    <a:pt x="485" y="27"/>
                  </a:lnTo>
                  <a:lnTo>
                    <a:pt x="484" y="25"/>
                  </a:lnTo>
                  <a:lnTo>
                    <a:pt x="484" y="25"/>
                  </a:lnTo>
                  <a:lnTo>
                    <a:pt x="482" y="24"/>
                  </a:lnTo>
                  <a:lnTo>
                    <a:pt x="482" y="24"/>
                  </a:lnTo>
                  <a:lnTo>
                    <a:pt x="480" y="20"/>
                  </a:lnTo>
                  <a:lnTo>
                    <a:pt x="480" y="17"/>
                  </a:lnTo>
                  <a:lnTo>
                    <a:pt x="479" y="17"/>
                  </a:lnTo>
                  <a:lnTo>
                    <a:pt x="477" y="17"/>
                  </a:lnTo>
                  <a:lnTo>
                    <a:pt x="471" y="16"/>
                  </a:lnTo>
                  <a:lnTo>
                    <a:pt x="471" y="16"/>
                  </a:lnTo>
                  <a:lnTo>
                    <a:pt x="469" y="16"/>
                  </a:lnTo>
                  <a:lnTo>
                    <a:pt x="469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4"/>
                  </a:lnTo>
                  <a:lnTo>
                    <a:pt x="469" y="13"/>
                  </a:lnTo>
                  <a:lnTo>
                    <a:pt x="469" y="13"/>
                  </a:lnTo>
                  <a:lnTo>
                    <a:pt x="471" y="13"/>
                  </a:lnTo>
                  <a:lnTo>
                    <a:pt x="471" y="9"/>
                  </a:lnTo>
                  <a:lnTo>
                    <a:pt x="471" y="9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4" y="6"/>
                  </a:lnTo>
                  <a:lnTo>
                    <a:pt x="479" y="5"/>
                  </a:lnTo>
                  <a:lnTo>
                    <a:pt x="480" y="5"/>
                  </a:lnTo>
                  <a:lnTo>
                    <a:pt x="482" y="3"/>
                  </a:lnTo>
                  <a:lnTo>
                    <a:pt x="482" y="3"/>
                  </a:lnTo>
                  <a:lnTo>
                    <a:pt x="484" y="3"/>
                  </a:lnTo>
                  <a:lnTo>
                    <a:pt x="484" y="2"/>
                  </a:lnTo>
                  <a:lnTo>
                    <a:pt x="488" y="0"/>
                  </a:lnTo>
                  <a:lnTo>
                    <a:pt x="49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5" name="Freeform 252">
              <a:extLst>
                <a:ext uri="{FF2B5EF4-FFF2-40B4-BE49-F238E27FC236}">
                  <a16:creationId xmlns:a16="http://schemas.microsoft.com/office/drawing/2014/main" id="{3364EF39-51C7-4B0C-9133-AD9E18B21C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49071" y="4250239"/>
              <a:ext cx="1017494" cy="331368"/>
            </a:xfrm>
            <a:custGeom>
              <a:avLst/>
              <a:gdLst>
                <a:gd name="T0" fmla="*/ 470 w 522"/>
                <a:gd name="T1" fmla="*/ 98 h 170"/>
                <a:gd name="T2" fmla="*/ 462 w 522"/>
                <a:gd name="T3" fmla="*/ 88 h 170"/>
                <a:gd name="T4" fmla="*/ 511 w 522"/>
                <a:gd name="T5" fmla="*/ 87 h 170"/>
                <a:gd name="T6" fmla="*/ 45 w 522"/>
                <a:gd name="T7" fmla="*/ 85 h 170"/>
                <a:gd name="T8" fmla="*/ 140 w 522"/>
                <a:gd name="T9" fmla="*/ 90 h 170"/>
                <a:gd name="T10" fmla="*/ 137 w 522"/>
                <a:gd name="T11" fmla="*/ 85 h 170"/>
                <a:gd name="T12" fmla="*/ 463 w 522"/>
                <a:gd name="T13" fmla="*/ 74 h 170"/>
                <a:gd name="T14" fmla="*/ 127 w 522"/>
                <a:gd name="T15" fmla="*/ 73 h 170"/>
                <a:gd name="T16" fmla="*/ 116 w 522"/>
                <a:gd name="T17" fmla="*/ 71 h 170"/>
                <a:gd name="T18" fmla="*/ 126 w 522"/>
                <a:gd name="T19" fmla="*/ 69 h 170"/>
                <a:gd name="T20" fmla="*/ 135 w 522"/>
                <a:gd name="T21" fmla="*/ 68 h 170"/>
                <a:gd name="T22" fmla="*/ 34 w 522"/>
                <a:gd name="T23" fmla="*/ 76 h 170"/>
                <a:gd name="T24" fmla="*/ 432 w 522"/>
                <a:gd name="T25" fmla="*/ 62 h 170"/>
                <a:gd name="T26" fmla="*/ 391 w 522"/>
                <a:gd name="T27" fmla="*/ 79 h 170"/>
                <a:gd name="T28" fmla="*/ 365 w 522"/>
                <a:gd name="T29" fmla="*/ 101 h 170"/>
                <a:gd name="T30" fmla="*/ 399 w 522"/>
                <a:gd name="T31" fmla="*/ 95 h 170"/>
                <a:gd name="T32" fmla="*/ 383 w 522"/>
                <a:gd name="T33" fmla="*/ 112 h 170"/>
                <a:gd name="T34" fmla="*/ 391 w 522"/>
                <a:gd name="T35" fmla="*/ 137 h 170"/>
                <a:gd name="T36" fmla="*/ 395 w 522"/>
                <a:gd name="T37" fmla="*/ 148 h 170"/>
                <a:gd name="T38" fmla="*/ 372 w 522"/>
                <a:gd name="T39" fmla="*/ 131 h 170"/>
                <a:gd name="T40" fmla="*/ 362 w 522"/>
                <a:gd name="T41" fmla="*/ 162 h 170"/>
                <a:gd name="T42" fmla="*/ 350 w 522"/>
                <a:gd name="T43" fmla="*/ 139 h 170"/>
                <a:gd name="T44" fmla="*/ 347 w 522"/>
                <a:gd name="T45" fmla="*/ 115 h 170"/>
                <a:gd name="T46" fmla="*/ 358 w 522"/>
                <a:gd name="T47" fmla="*/ 76 h 170"/>
                <a:gd name="T48" fmla="*/ 378 w 522"/>
                <a:gd name="T49" fmla="*/ 69 h 170"/>
                <a:gd name="T50" fmla="*/ 427 w 522"/>
                <a:gd name="T51" fmla="*/ 63 h 170"/>
                <a:gd name="T52" fmla="*/ 473 w 522"/>
                <a:gd name="T53" fmla="*/ 65 h 170"/>
                <a:gd name="T54" fmla="*/ 484 w 522"/>
                <a:gd name="T55" fmla="*/ 69 h 170"/>
                <a:gd name="T56" fmla="*/ 471 w 522"/>
                <a:gd name="T57" fmla="*/ 84 h 170"/>
                <a:gd name="T58" fmla="*/ 468 w 522"/>
                <a:gd name="T59" fmla="*/ 74 h 170"/>
                <a:gd name="T60" fmla="*/ 481 w 522"/>
                <a:gd name="T61" fmla="*/ 55 h 170"/>
                <a:gd name="T62" fmla="*/ 17 w 522"/>
                <a:gd name="T63" fmla="*/ 52 h 170"/>
                <a:gd name="T64" fmla="*/ 151 w 522"/>
                <a:gd name="T65" fmla="*/ 44 h 170"/>
                <a:gd name="T66" fmla="*/ 440 w 522"/>
                <a:gd name="T67" fmla="*/ 36 h 170"/>
                <a:gd name="T68" fmla="*/ 324 w 522"/>
                <a:gd name="T69" fmla="*/ 29 h 170"/>
                <a:gd name="T70" fmla="*/ 309 w 522"/>
                <a:gd name="T71" fmla="*/ 24 h 170"/>
                <a:gd name="T72" fmla="*/ 315 w 522"/>
                <a:gd name="T73" fmla="*/ 33 h 170"/>
                <a:gd name="T74" fmla="*/ 329 w 522"/>
                <a:gd name="T75" fmla="*/ 54 h 170"/>
                <a:gd name="T76" fmla="*/ 328 w 522"/>
                <a:gd name="T77" fmla="*/ 73 h 170"/>
                <a:gd name="T78" fmla="*/ 310 w 522"/>
                <a:gd name="T79" fmla="*/ 104 h 170"/>
                <a:gd name="T80" fmla="*/ 304 w 522"/>
                <a:gd name="T81" fmla="*/ 121 h 170"/>
                <a:gd name="T82" fmla="*/ 277 w 522"/>
                <a:gd name="T83" fmla="*/ 136 h 170"/>
                <a:gd name="T84" fmla="*/ 254 w 522"/>
                <a:gd name="T85" fmla="*/ 133 h 170"/>
                <a:gd name="T86" fmla="*/ 225 w 522"/>
                <a:gd name="T87" fmla="*/ 128 h 170"/>
                <a:gd name="T88" fmla="*/ 203 w 522"/>
                <a:gd name="T89" fmla="*/ 98 h 170"/>
                <a:gd name="T90" fmla="*/ 200 w 522"/>
                <a:gd name="T91" fmla="*/ 68 h 170"/>
                <a:gd name="T92" fmla="*/ 219 w 522"/>
                <a:gd name="T93" fmla="*/ 73 h 170"/>
                <a:gd name="T94" fmla="*/ 257 w 522"/>
                <a:gd name="T95" fmla="*/ 65 h 170"/>
                <a:gd name="T96" fmla="*/ 282 w 522"/>
                <a:gd name="T97" fmla="*/ 55 h 170"/>
                <a:gd name="T98" fmla="*/ 293 w 522"/>
                <a:gd name="T99" fmla="*/ 38 h 170"/>
                <a:gd name="T100" fmla="*/ 457 w 522"/>
                <a:gd name="T101" fmla="*/ 25 h 170"/>
                <a:gd name="T102" fmla="*/ 33 w 522"/>
                <a:gd name="T103" fmla="*/ 10 h 170"/>
                <a:gd name="T104" fmla="*/ 74 w 522"/>
                <a:gd name="T105" fmla="*/ 51 h 170"/>
                <a:gd name="T106" fmla="*/ 101 w 522"/>
                <a:gd name="T107" fmla="*/ 69 h 170"/>
                <a:gd name="T108" fmla="*/ 119 w 522"/>
                <a:gd name="T109" fmla="*/ 87 h 170"/>
                <a:gd name="T110" fmla="*/ 138 w 522"/>
                <a:gd name="T111" fmla="*/ 115 h 170"/>
                <a:gd name="T112" fmla="*/ 153 w 522"/>
                <a:gd name="T113" fmla="*/ 139 h 170"/>
                <a:gd name="T114" fmla="*/ 135 w 522"/>
                <a:gd name="T115" fmla="*/ 166 h 170"/>
                <a:gd name="T116" fmla="*/ 88 w 522"/>
                <a:gd name="T117" fmla="*/ 125 h 170"/>
                <a:gd name="T118" fmla="*/ 49 w 522"/>
                <a:gd name="T119" fmla="*/ 58 h 170"/>
                <a:gd name="T120" fmla="*/ 1 w 522"/>
                <a:gd name="T121" fmla="*/ 14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22" h="170">
                  <a:moveTo>
                    <a:pt x="134" y="90"/>
                  </a:moveTo>
                  <a:lnTo>
                    <a:pt x="134" y="92"/>
                  </a:lnTo>
                  <a:lnTo>
                    <a:pt x="135" y="92"/>
                  </a:lnTo>
                  <a:lnTo>
                    <a:pt x="134" y="93"/>
                  </a:lnTo>
                  <a:lnTo>
                    <a:pt x="134" y="93"/>
                  </a:lnTo>
                  <a:lnTo>
                    <a:pt x="134" y="95"/>
                  </a:lnTo>
                  <a:lnTo>
                    <a:pt x="132" y="93"/>
                  </a:lnTo>
                  <a:lnTo>
                    <a:pt x="132" y="95"/>
                  </a:lnTo>
                  <a:lnTo>
                    <a:pt x="131" y="93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2" y="92"/>
                  </a:lnTo>
                  <a:lnTo>
                    <a:pt x="134" y="90"/>
                  </a:lnTo>
                  <a:close/>
                  <a:moveTo>
                    <a:pt x="466" y="90"/>
                  </a:moveTo>
                  <a:lnTo>
                    <a:pt x="466" y="90"/>
                  </a:lnTo>
                  <a:lnTo>
                    <a:pt x="468" y="92"/>
                  </a:lnTo>
                  <a:lnTo>
                    <a:pt x="468" y="95"/>
                  </a:lnTo>
                  <a:lnTo>
                    <a:pt x="468" y="95"/>
                  </a:lnTo>
                  <a:lnTo>
                    <a:pt x="470" y="95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8"/>
                  </a:lnTo>
                  <a:lnTo>
                    <a:pt x="470" y="98"/>
                  </a:lnTo>
                  <a:lnTo>
                    <a:pt x="468" y="98"/>
                  </a:lnTo>
                  <a:lnTo>
                    <a:pt x="468" y="96"/>
                  </a:lnTo>
                  <a:lnTo>
                    <a:pt x="468" y="96"/>
                  </a:lnTo>
                  <a:lnTo>
                    <a:pt x="466" y="96"/>
                  </a:lnTo>
                  <a:lnTo>
                    <a:pt x="465" y="96"/>
                  </a:lnTo>
                  <a:lnTo>
                    <a:pt x="465" y="96"/>
                  </a:lnTo>
                  <a:lnTo>
                    <a:pt x="465" y="95"/>
                  </a:lnTo>
                  <a:lnTo>
                    <a:pt x="465" y="95"/>
                  </a:lnTo>
                  <a:lnTo>
                    <a:pt x="463" y="93"/>
                  </a:lnTo>
                  <a:lnTo>
                    <a:pt x="463" y="92"/>
                  </a:lnTo>
                  <a:lnTo>
                    <a:pt x="463" y="92"/>
                  </a:lnTo>
                  <a:lnTo>
                    <a:pt x="463" y="90"/>
                  </a:lnTo>
                  <a:lnTo>
                    <a:pt x="463" y="90"/>
                  </a:lnTo>
                  <a:lnTo>
                    <a:pt x="465" y="92"/>
                  </a:lnTo>
                  <a:lnTo>
                    <a:pt x="466" y="90"/>
                  </a:lnTo>
                  <a:lnTo>
                    <a:pt x="466" y="90"/>
                  </a:lnTo>
                  <a:close/>
                  <a:moveTo>
                    <a:pt x="462" y="88"/>
                  </a:moveTo>
                  <a:lnTo>
                    <a:pt x="463" y="90"/>
                  </a:lnTo>
                  <a:lnTo>
                    <a:pt x="462" y="90"/>
                  </a:lnTo>
                  <a:lnTo>
                    <a:pt x="463" y="92"/>
                  </a:lnTo>
                  <a:lnTo>
                    <a:pt x="462" y="93"/>
                  </a:lnTo>
                  <a:lnTo>
                    <a:pt x="462" y="93"/>
                  </a:lnTo>
                  <a:lnTo>
                    <a:pt x="460" y="93"/>
                  </a:lnTo>
                  <a:lnTo>
                    <a:pt x="460" y="92"/>
                  </a:lnTo>
                  <a:lnTo>
                    <a:pt x="460" y="90"/>
                  </a:lnTo>
                  <a:lnTo>
                    <a:pt x="462" y="88"/>
                  </a:lnTo>
                  <a:close/>
                  <a:moveTo>
                    <a:pt x="119" y="88"/>
                  </a:moveTo>
                  <a:lnTo>
                    <a:pt x="121" y="88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1" y="92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88"/>
                  </a:lnTo>
                  <a:close/>
                  <a:moveTo>
                    <a:pt x="514" y="85"/>
                  </a:moveTo>
                  <a:lnTo>
                    <a:pt x="517" y="85"/>
                  </a:lnTo>
                  <a:lnTo>
                    <a:pt x="517" y="85"/>
                  </a:lnTo>
                  <a:lnTo>
                    <a:pt x="520" y="87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2" y="90"/>
                  </a:lnTo>
                  <a:lnTo>
                    <a:pt x="520" y="90"/>
                  </a:lnTo>
                  <a:lnTo>
                    <a:pt x="520" y="90"/>
                  </a:lnTo>
                  <a:lnTo>
                    <a:pt x="518" y="90"/>
                  </a:lnTo>
                  <a:lnTo>
                    <a:pt x="518" y="90"/>
                  </a:lnTo>
                  <a:lnTo>
                    <a:pt x="517" y="90"/>
                  </a:lnTo>
                  <a:lnTo>
                    <a:pt x="515" y="90"/>
                  </a:lnTo>
                  <a:lnTo>
                    <a:pt x="515" y="90"/>
                  </a:lnTo>
                  <a:lnTo>
                    <a:pt x="514" y="88"/>
                  </a:lnTo>
                  <a:lnTo>
                    <a:pt x="512" y="87"/>
                  </a:lnTo>
                  <a:lnTo>
                    <a:pt x="511" y="87"/>
                  </a:lnTo>
                  <a:lnTo>
                    <a:pt x="511" y="87"/>
                  </a:lnTo>
                  <a:lnTo>
                    <a:pt x="512" y="88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5" y="90"/>
                  </a:lnTo>
                  <a:lnTo>
                    <a:pt x="515" y="92"/>
                  </a:lnTo>
                  <a:lnTo>
                    <a:pt x="512" y="92"/>
                  </a:lnTo>
                  <a:lnTo>
                    <a:pt x="512" y="92"/>
                  </a:lnTo>
                  <a:lnTo>
                    <a:pt x="512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09" y="88"/>
                  </a:lnTo>
                  <a:lnTo>
                    <a:pt x="507" y="88"/>
                  </a:lnTo>
                  <a:lnTo>
                    <a:pt x="506" y="88"/>
                  </a:lnTo>
                  <a:lnTo>
                    <a:pt x="506" y="87"/>
                  </a:lnTo>
                  <a:lnTo>
                    <a:pt x="506" y="87"/>
                  </a:lnTo>
                  <a:lnTo>
                    <a:pt x="507" y="87"/>
                  </a:lnTo>
                  <a:lnTo>
                    <a:pt x="509" y="87"/>
                  </a:lnTo>
                  <a:lnTo>
                    <a:pt x="509" y="87"/>
                  </a:lnTo>
                  <a:lnTo>
                    <a:pt x="511" y="87"/>
                  </a:lnTo>
                  <a:lnTo>
                    <a:pt x="511" y="85"/>
                  </a:lnTo>
                  <a:lnTo>
                    <a:pt x="512" y="85"/>
                  </a:lnTo>
                  <a:lnTo>
                    <a:pt x="514" y="85"/>
                  </a:lnTo>
                  <a:close/>
                  <a:moveTo>
                    <a:pt x="45" y="85"/>
                  </a:moveTo>
                  <a:lnTo>
                    <a:pt x="45" y="85"/>
                  </a:lnTo>
                  <a:lnTo>
                    <a:pt x="47" y="88"/>
                  </a:lnTo>
                  <a:lnTo>
                    <a:pt x="47" y="88"/>
                  </a:lnTo>
                  <a:lnTo>
                    <a:pt x="47" y="92"/>
                  </a:lnTo>
                  <a:lnTo>
                    <a:pt x="45" y="93"/>
                  </a:lnTo>
                  <a:lnTo>
                    <a:pt x="45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2"/>
                  </a:lnTo>
                  <a:lnTo>
                    <a:pt x="45" y="90"/>
                  </a:lnTo>
                  <a:lnTo>
                    <a:pt x="45" y="88"/>
                  </a:lnTo>
                  <a:lnTo>
                    <a:pt x="44" y="85"/>
                  </a:lnTo>
                  <a:lnTo>
                    <a:pt x="45" y="85"/>
                  </a:lnTo>
                  <a:close/>
                  <a:moveTo>
                    <a:pt x="134" y="85"/>
                  </a:moveTo>
                  <a:lnTo>
                    <a:pt x="135" y="85"/>
                  </a:lnTo>
                  <a:lnTo>
                    <a:pt x="135" y="87"/>
                  </a:lnTo>
                  <a:lnTo>
                    <a:pt x="135" y="87"/>
                  </a:lnTo>
                  <a:lnTo>
                    <a:pt x="137" y="87"/>
                  </a:lnTo>
                  <a:lnTo>
                    <a:pt x="137" y="88"/>
                  </a:lnTo>
                  <a:lnTo>
                    <a:pt x="138" y="88"/>
                  </a:lnTo>
                  <a:lnTo>
                    <a:pt x="138" y="87"/>
                  </a:lnTo>
                  <a:lnTo>
                    <a:pt x="140" y="88"/>
                  </a:lnTo>
                  <a:lnTo>
                    <a:pt x="140" y="88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4" y="87"/>
                  </a:lnTo>
                  <a:lnTo>
                    <a:pt x="134" y="85"/>
                  </a:lnTo>
                  <a:close/>
                  <a:moveTo>
                    <a:pt x="492" y="85"/>
                  </a:moveTo>
                  <a:lnTo>
                    <a:pt x="495" y="87"/>
                  </a:lnTo>
                  <a:lnTo>
                    <a:pt x="495" y="88"/>
                  </a:lnTo>
                  <a:lnTo>
                    <a:pt x="495" y="88"/>
                  </a:lnTo>
                  <a:lnTo>
                    <a:pt x="495" y="87"/>
                  </a:lnTo>
                  <a:lnTo>
                    <a:pt x="493" y="87"/>
                  </a:lnTo>
                  <a:lnTo>
                    <a:pt x="492" y="85"/>
                  </a:lnTo>
                  <a:close/>
                  <a:moveTo>
                    <a:pt x="465" y="84"/>
                  </a:moveTo>
                  <a:lnTo>
                    <a:pt x="465" y="84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4"/>
                  </a:lnTo>
                  <a:lnTo>
                    <a:pt x="465" y="84"/>
                  </a:lnTo>
                  <a:close/>
                  <a:moveTo>
                    <a:pt x="134" y="82"/>
                  </a:moveTo>
                  <a:lnTo>
                    <a:pt x="134" y="82"/>
                  </a:lnTo>
                  <a:lnTo>
                    <a:pt x="135" y="84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4" y="82"/>
                  </a:lnTo>
                  <a:close/>
                  <a:moveTo>
                    <a:pt x="115" y="76"/>
                  </a:moveTo>
                  <a:lnTo>
                    <a:pt x="115" y="76"/>
                  </a:lnTo>
                  <a:lnTo>
                    <a:pt x="116" y="76"/>
                  </a:lnTo>
                  <a:lnTo>
                    <a:pt x="116" y="77"/>
                  </a:lnTo>
                  <a:lnTo>
                    <a:pt x="115" y="77"/>
                  </a:lnTo>
                  <a:lnTo>
                    <a:pt x="113" y="77"/>
                  </a:lnTo>
                  <a:lnTo>
                    <a:pt x="113" y="76"/>
                  </a:lnTo>
                  <a:lnTo>
                    <a:pt x="115" y="76"/>
                  </a:lnTo>
                  <a:close/>
                  <a:moveTo>
                    <a:pt x="465" y="74"/>
                  </a:moveTo>
                  <a:lnTo>
                    <a:pt x="465" y="74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3" y="76"/>
                  </a:lnTo>
                  <a:lnTo>
                    <a:pt x="465" y="74"/>
                  </a:lnTo>
                  <a:lnTo>
                    <a:pt x="465" y="74"/>
                  </a:lnTo>
                  <a:close/>
                  <a:moveTo>
                    <a:pt x="463" y="73"/>
                  </a:moveTo>
                  <a:lnTo>
                    <a:pt x="463" y="73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3"/>
                  </a:lnTo>
                  <a:lnTo>
                    <a:pt x="463" y="73"/>
                  </a:lnTo>
                  <a:close/>
                  <a:moveTo>
                    <a:pt x="118" y="73"/>
                  </a:moveTo>
                  <a:lnTo>
                    <a:pt x="118" y="74"/>
                  </a:lnTo>
                  <a:lnTo>
                    <a:pt x="118" y="74"/>
                  </a:lnTo>
                  <a:lnTo>
                    <a:pt x="119" y="74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6" y="74"/>
                  </a:lnTo>
                  <a:lnTo>
                    <a:pt x="116" y="73"/>
                  </a:lnTo>
                  <a:lnTo>
                    <a:pt x="118" y="73"/>
                  </a:lnTo>
                  <a:close/>
                  <a:moveTo>
                    <a:pt x="123" y="73"/>
                  </a:moveTo>
                  <a:lnTo>
                    <a:pt x="123" y="73"/>
                  </a:lnTo>
                  <a:lnTo>
                    <a:pt x="124" y="74"/>
                  </a:lnTo>
                  <a:lnTo>
                    <a:pt x="124" y="74"/>
                  </a:lnTo>
                  <a:lnTo>
                    <a:pt x="123" y="73"/>
                  </a:lnTo>
                  <a:lnTo>
                    <a:pt x="123" y="73"/>
                  </a:lnTo>
                  <a:lnTo>
                    <a:pt x="123" y="73"/>
                  </a:lnTo>
                  <a:close/>
                  <a:moveTo>
                    <a:pt x="127" y="71"/>
                  </a:moveTo>
                  <a:lnTo>
                    <a:pt x="129" y="73"/>
                  </a:lnTo>
                  <a:lnTo>
                    <a:pt x="129" y="73"/>
                  </a:lnTo>
                  <a:lnTo>
                    <a:pt x="129" y="73"/>
                  </a:lnTo>
                  <a:lnTo>
                    <a:pt x="129" y="74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1"/>
                  </a:lnTo>
                  <a:close/>
                  <a:moveTo>
                    <a:pt x="105" y="69"/>
                  </a:moveTo>
                  <a:lnTo>
                    <a:pt x="107" y="69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74"/>
                  </a:lnTo>
                  <a:lnTo>
                    <a:pt x="112" y="76"/>
                  </a:lnTo>
                  <a:lnTo>
                    <a:pt x="112" y="74"/>
                  </a:lnTo>
                  <a:lnTo>
                    <a:pt x="108" y="74"/>
                  </a:lnTo>
                  <a:lnTo>
                    <a:pt x="107" y="74"/>
                  </a:lnTo>
                  <a:lnTo>
                    <a:pt x="105" y="73"/>
                  </a:lnTo>
                  <a:lnTo>
                    <a:pt x="104" y="73"/>
                  </a:lnTo>
                  <a:lnTo>
                    <a:pt x="104" y="73"/>
                  </a:lnTo>
                  <a:lnTo>
                    <a:pt x="104" y="71"/>
                  </a:lnTo>
                  <a:lnTo>
                    <a:pt x="104" y="71"/>
                  </a:lnTo>
                  <a:lnTo>
                    <a:pt x="105" y="69"/>
                  </a:lnTo>
                  <a:lnTo>
                    <a:pt x="105" y="69"/>
                  </a:lnTo>
                  <a:close/>
                  <a:moveTo>
                    <a:pt x="118" y="69"/>
                  </a:moveTo>
                  <a:lnTo>
                    <a:pt x="118" y="69"/>
                  </a:lnTo>
                  <a:lnTo>
                    <a:pt x="118" y="71"/>
                  </a:lnTo>
                  <a:lnTo>
                    <a:pt x="118" y="71"/>
                  </a:lnTo>
                  <a:lnTo>
                    <a:pt x="116" y="71"/>
                  </a:lnTo>
                  <a:lnTo>
                    <a:pt x="116" y="69"/>
                  </a:lnTo>
                  <a:lnTo>
                    <a:pt x="116" y="69"/>
                  </a:lnTo>
                  <a:lnTo>
                    <a:pt x="118" y="69"/>
                  </a:lnTo>
                  <a:close/>
                  <a:moveTo>
                    <a:pt x="108" y="68"/>
                  </a:moveTo>
                  <a:lnTo>
                    <a:pt x="112" y="69"/>
                  </a:lnTo>
                  <a:lnTo>
                    <a:pt x="113" y="71"/>
                  </a:lnTo>
                  <a:lnTo>
                    <a:pt x="115" y="73"/>
                  </a:lnTo>
                  <a:lnTo>
                    <a:pt x="113" y="73"/>
                  </a:lnTo>
                  <a:lnTo>
                    <a:pt x="113" y="73"/>
                  </a:lnTo>
                  <a:lnTo>
                    <a:pt x="112" y="73"/>
                  </a:lnTo>
                  <a:lnTo>
                    <a:pt x="112" y="71"/>
                  </a:lnTo>
                  <a:lnTo>
                    <a:pt x="110" y="71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07" y="69"/>
                  </a:lnTo>
                  <a:lnTo>
                    <a:pt x="108" y="69"/>
                  </a:lnTo>
                  <a:lnTo>
                    <a:pt x="108" y="68"/>
                  </a:lnTo>
                  <a:close/>
                  <a:moveTo>
                    <a:pt x="126" y="68"/>
                  </a:moveTo>
                  <a:lnTo>
                    <a:pt x="127" y="69"/>
                  </a:lnTo>
                  <a:lnTo>
                    <a:pt x="129" y="68"/>
                  </a:lnTo>
                  <a:lnTo>
                    <a:pt x="127" y="69"/>
                  </a:lnTo>
                  <a:lnTo>
                    <a:pt x="127" y="69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6" y="71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8"/>
                  </a:lnTo>
                  <a:close/>
                  <a:moveTo>
                    <a:pt x="135" y="68"/>
                  </a:moveTo>
                  <a:lnTo>
                    <a:pt x="135" y="69"/>
                  </a:lnTo>
                  <a:lnTo>
                    <a:pt x="135" y="69"/>
                  </a:lnTo>
                  <a:lnTo>
                    <a:pt x="135" y="71"/>
                  </a:lnTo>
                  <a:lnTo>
                    <a:pt x="135" y="71"/>
                  </a:lnTo>
                  <a:lnTo>
                    <a:pt x="135" y="73"/>
                  </a:lnTo>
                  <a:lnTo>
                    <a:pt x="135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2" y="71"/>
                  </a:lnTo>
                  <a:lnTo>
                    <a:pt x="132" y="71"/>
                  </a:lnTo>
                  <a:lnTo>
                    <a:pt x="132" y="69"/>
                  </a:lnTo>
                  <a:lnTo>
                    <a:pt x="131" y="71"/>
                  </a:lnTo>
                  <a:lnTo>
                    <a:pt x="131" y="71"/>
                  </a:lnTo>
                  <a:lnTo>
                    <a:pt x="129" y="69"/>
                  </a:lnTo>
                  <a:lnTo>
                    <a:pt x="131" y="69"/>
                  </a:lnTo>
                  <a:lnTo>
                    <a:pt x="132" y="68"/>
                  </a:lnTo>
                  <a:lnTo>
                    <a:pt x="132" y="68"/>
                  </a:lnTo>
                  <a:lnTo>
                    <a:pt x="134" y="68"/>
                  </a:lnTo>
                  <a:lnTo>
                    <a:pt x="135" y="68"/>
                  </a:lnTo>
                  <a:close/>
                  <a:moveTo>
                    <a:pt x="101" y="65"/>
                  </a:moveTo>
                  <a:lnTo>
                    <a:pt x="101" y="65"/>
                  </a:lnTo>
                  <a:lnTo>
                    <a:pt x="102" y="66"/>
                  </a:lnTo>
                  <a:lnTo>
                    <a:pt x="104" y="68"/>
                  </a:lnTo>
                  <a:lnTo>
                    <a:pt x="104" y="68"/>
                  </a:lnTo>
                  <a:lnTo>
                    <a:pt x="104" y="69"/>
                  </a:lnTo>
                  <a:lnTo>
                    <a:pt x="104" y="69"/>
                  </a:lnTo>
                  <a:lnTo>
                    <a:pt x="104" y="71"/>
                  </a:lnTo>
                  <a:lnTo>
                    <a:pt x="102" y="71"/>
                  </a:lnTo>
                  <a:lnTo>
                    <a:pt x="102" y="71"/>
                  </a:lnTo>
                  <a:lnTo>
                    <a:pt x="101" y="69"/>
                  </a:lnTo>
                  <a:lnTo>
                    <a:pt x="101" y="69"/>
                  </a:lnTo>
                  <a:lnTo>
                    <a:pt x="101" y="68"/>
                  </a:lnTo>
                  <a:lnTo>
                    <a:pt x="101" y="66"/>
                  </a:lnTo>
                  <a:lnTo>
                    <a:pt x="101" y="65"/>
                  </a:lnTo>
                  <a:close/>
                  <a:moveTo>
                    <a:pt x="30" y="63"/>
                  </a:moveTo>
                  <a:lnTo>
                    <a:pt x="31" y="65"/>
                  </a:lnTo>
                  <a:lnTo>
                    <a:pt x="34" y="68"/>
                  </a:lnTo>
                  <a:lnTo>
                    <a:pt x="36" y="69"/>
                  </a:lnTo>
                  <a:lnTo>
                    <a:pt x="37" y="71"/>
                  </a:lnTo>
                  <a:lnTo>
                    <a:pt x="39" y="71"/>
                  </a:lnTo>
                  <a:lnTo>
                    <a:pt x="37" y="73"/>
                  </a:lnTo>
                  <a:lnTo>
                    <a:pt x="37" y="76"/>
                  </a:lnTo>
                  <a:lnTo>
                    <a:pt x="37" y="77"/>
                  </a:lnTo>
                  <a:lnTo>
                    <a:pt x="34" y="77"/>
                  </a:lnTo>
                  <a:lnTo>
                    <a:pt x="34" y="76"/>
                  </a:lnTo>
                  <a:lnTo>
                    <a:pt x="34" y="73"/>
                  </a:lnTo>
                  <a:lnTo>
                    <a:pt x="31" y="71"/>
                  </a:lnTo>
                  <a:lnTo>
                    <a:pt x="31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6" y="65"/>
                  </a:lnTo>
                  <a:lnTo>
                    <a:pt x="28" y="65"/>
                  </a:lnTo>
                  <a:lnTo>
                    <a:pt x="30" y="65"/>
                  </a:lnTo>
                  <a:lnTo>
                    <a:pt x="30" y="63"/>
                  </a:lnTo>
                  <a:lnTo>
                    <a:pt x="30" y="63"/>
                  </a:lnTo>
                  <a:close/>
                  <a:moveTo>
                    <a:pt x="97" y="62"/>
                  </a:moveTo>
                  <a:lnTo>
                    <a:pt x="104" y="63"/>
                  </a:lnTo>
                  <a:lnTo>
                    <a:pt x="104" y="65"/>
                  </a:lnTo>
                  <a:lnTo>
                    <a:pt x="104" y="66"/>
                  </a:lnTo>
                  <a:lnTo>
                    <a:pt x="104" y="66"/>
                  </a:lnTo>
                  <a:lnTo>
                    <a:pt x="102" y="65"/>
                  </a:lnTo>
                  <a:lnTo>
                    <a:pt x="101" y="65"/>
                  </a:lnTo>
                  <a:lnTo>
                    <a:pt x="99" y="65"/>
                  </a:lnTo>
                  <a:lnTo>
                    <a:pt x="99" y="63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7" y="62"/>
                  </a:lnTo>
                  <a:lnTo>
                    <a:pt x="97" y="62"/>
                  </a:lnTo>
                  <a:close/>
                  <a:moveTo>
                    <a:pt x="430" y="62"/>
                  </a:moveTo>
                  <a:lnTo>
                    <a:pt x="432" y="62"/>
                  </a:lnTo>
                  <a:lnTo>
                    <a:pt x="432" y="62"/>
                  </a:lnTo>
                  <a:lnTo>
                    <a:pt x="433" y="63"/>
                  </a:lnTo>
                  <a:lnTo>
                    <a:pt x="433" y="65"/>
                  </a:lnTo>
                  <a:lnTo>
                    <a:pt x="432" y="65"/>
                  </a:lnTo>
                  <a:lnTo>
                    <a:pt x="432" y="66"/>
                  </a:lnTo>
                  <a:lnTo>
                    <a:pt x="430" y="68"/>
                  </a:lnTo>
                  <a:lnTo>
                    <a:pt x="429" y="69"/>
                  </a:lnTo>
                  <a:lnTo>
                    <a:pt x="429" y="71"/>
                  </a:lnTo>
                  <a:lnTo>
                    <a:pt x="425" y="74"/>
                  </a:lnTo>
                  <a:lnTo>
                    <a:pt x="424" y="74"/>
                  </a:lnTo>
                  <a:lnTo>
                    <a:pt x="424" y="76"/>
                  </a:lnTo>
                  <a:lnTo>
                    <a:pt x="422" y="77"/>
                  </a:lnTo>
                  <a:lnTo>
                    <a:pt x="421" y="79"/>
                  </a:lnTo>
                  <a:lnTo>
                    <a:pt x="421" y="79"/>
                  </a:lnTo>
                  <a:lnTo>
                    <a:pt x="419" y="79"/>
                  </a:lnTo>
                  <a:lnTo>
                    <a:pt x="419" y="81"/>
                  </a:lnTo>
                  <a:lnTo>
                    <a:pt x="418" y="81"/>
                  </a:lnTo>
                  <a:lnTo>
                    <a:pt x="411" y="81"/>
                  </a:lnTo>
                  <a:lnTo>
                    <a:pt x="410" y="81"/>
                  </a:lnTo>
                  <a:lnTo>
                    <a:pt x="408" y="81"/>
                  </a:lnTo>
                  <a:lnTo>
                    <a:pt x="405" y="81"/>
                  </a:lnTo>
                  <a:lnTo>
                    <a:pt x="405" y="81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400" y="79"/>
                  </a:lnTo>
                  <a:lnTo>
                    <a:pt x="391" y="79"/>
                  </a:lnTo>
                  <a:lnTo>
                    <a:pt x="388" y="79"/>
                  </a:lnTo>
                  <a:lnTo>
                    <a:pt x="384" y="79"/>
                  </a:lnTo>
                  <a:lnTo>
                    <a:pt x="383" y="79"/>
                  </a:lnTo>
                  <a:lnTo>
                    <a:pt x="381" y="79"/>
                  </a:lnTo>
                  <a:lnTo>
                    <a:pt x="380" y="79"/>
                  </a:lnTo>
                  <a:lnTo>
                    <a:pt x="378" y="79"/>
                  </a:lnTo>
                  <a:lnTo>
                    <a:pt x="372" y="79"/>
                  </a:lnTo>
                  <a:lnTo>
                    <a:pt x="370" y="79"/>
                  </a:lnTo>
                  <a:lnTo>
                    <a:pt x="367" y="77"/>
                  </a:lnTo>
                  <a:lnTo>
                    <a:pt x="365" y="77"/>
                  </a:lnTo>
                  <a:lnTo>
                    <a:pt x="364" y="77"/>
                  </a:lnTo>
                  <a:lnTo>
                    <a:pt x="362" y="79"/>
                  </a:lnTo>
                  <a:lnTo>
                    <a:pt x="362" y="79"/>
                  </a:lnTo>
                  <a:lnTo>
                    <a:pt x="361" y="82"/>
                  </a:lnTo>
                  <a:lnTo>
                    <a:pt x="359" y="84"/>
                  </a:lnTo>
                  <a:lnTo>
                    <a:pt x="359" y="85"/>
                  </a:lnTo>
                  <a:lnTo>
                    <a:pt x="358" y="87"/>
                  </a:lnTo>
                  <a:lnTo>
                    <a:pt x="358" y="88"/>
                  </a:lnTo>
                  <a:lnTo>
                    <a:pt x="358" y="90"/>
                  </a:lnTo>
                  <a:lnTo>
                    <a:pt x="358" y="92"/>
                  </a:lnTo>
                  <a:lnTo>
                    <a:pt x="358" y="93"/>
                  </a:lnTo>
                  <a:lnTo>
                    <a:pt x="359" y="95"/>
                  </a:lnTo>
                  <a:lnTo>
                    <a:pt x="361" y="98"/>
                  </a:lnTo>
                  <a:lnTo>
                    <a:pt x="361" y="98"/>
                  </a:lnTo>
                  <a:lnTo>
                    <a:pt x="364" y="99"/>
                  </a:lnTo>
                  <a:lnTo>
                    <a:pt x="365" y="101"/>
                  </a:lnTo>
                  <a:lnTo>
                    <a:pt x="365" y="104"/>
                  </a:lnTo>
                  <a:lnTo>
                    <a:pt x="367" y="106"/>
                  </a:lnTo>
                  <a:lnTo>
                    <a:pt x="369" y="106"/>
                  </a:lnTo>
                  <a:lnTo>
                    <a:pt x="369" y="104"/>
                  </a:lnTo>
                  <a:lnTo>
                    <a:pt x="370" y="106"/>
                  </a:lnTo>
                  <a:lnTo>
                    <a:pt x="372" y="106"/>
                  </a:lnTo>
                  <a:lnTo>
                    <a:pt x="373" y="104"/>
                  </a:lnTo>
                  <a:lnTo>
                    <a:pt x="375" y="103"/>
                  </a:lnTo>
                  <a:lnTo>
                    <a:pt x="377" y="101"/>
                  </a:lnTo>
                  <a:lnTo>
                    <a:pt x="378" y="99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81" y="98"/>
                  </a:lnTo>
                  <a:lnTo>
                    <a:pt x="381" y="98"/>
                  </a:lnTo>
                  <a:lnTo>
                    <a:pt x="383" y="98"/>
                  </a:lnTo>
                  <a:lnTo>
                    <a:pt x="384" y="99"/>
                  </a:lnTo>
                  <a:lnTo>
                    <a:pt x="386" y="99"/>
                  </a:lnTo>
                  <a:lnTo>
                    <a:pt x="388" y="98"/>
                  </a:lnTo>
                  <a:lnTo>
                    <a:pt x="389" y="98"/>
                  </a:lnTo>
                  <a:lnTo>
                    <a:pt x="389" y="96"/>
                  </a:lnTo>
                  <a:lnTo>
                    <a:pt x="391" y="96"/>
                  </a:lnTo>
                  <a:lnTo>
                    <a:pt x="394" y="96"/>
                  </a:lnTo>
                  <a:lnTo>
                    <a:pt x="395" y="96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402" y="95"/>
                  </a:lnTo>
                  <a:lnTo>
                    <a:pt x="403" y="93"/>
                  </a:lnTo>
                  <a:lnTo>
                    <a:pt x="405" y="93"/>
                  </a:lnTo>
                  <a:lnTo>
                    <a:pt x="406" y="95"/>
                  </a:lnTo>
                  <a:lnTo>
                    <a:pt x="406" y="96"/>
                  </a:lnTo>
                  <a:lnTo>
                    <a:pt x="406" y="96"/>
                  </a:lnTo>
                  <a:lnTo>
                    <a:pt x="406" y="99"/>
                  </a:lnTo>
                  <a:lnTo>
                    <a:pt x="406" y="99"/>
                  </a:lnTo>
                  <a:lnTo>
                    <a:pt x="405" y="99"/>
                  </a:lnTo>
                  <a:lnTo>
                    <a:pt x="403" y="99"/>
                  </a:lnTo>
                  <a:lnTo>
                    <a:pt x="403" y="98"/>
                  </a:lnTo>
                  <a:lnTo>
                    <a:pt x="402" y="98"/>
                  </a:lnTo>
                  <a:lnTo>
                    <a:pt x="400" y="98"/>
                  </a:lnTo>
                  <a:lnTo>
                    <a:pt x="399" y="99"/>
                  </a:lnTo>
                  <a:lnTo>
                    <a:pt x="399" y="99"/>
                  </a:lnTo>
                  <a:lnTo>
                    <a:pt x="397" y="101"/>
                  </a:lnTo>
                  <a:lnTo>
                    <a:pt x="395" y="103"/>
                  </a:lnTo>
                  <a:lnTo>
                    <a:pt x="394" y="104"/>
                  </a:lnTo>
                  <a:lnTo>
                    <a:pt x="391" y="107"/>
                  </a:lnTo>
                  <a:lnTo>
                    <a:pt x="391" y="107"/>
                  </a:lnTo>
                  <a:lnTo>
                    <a:pt x="389" y="109"/>
                  </a:lnTo>
                  <a:lnTo>
                    <a:pt x="384" y="109"/>
                  </a:lnTo>
                  <a:lnTo>
                    <a:pt x="383" y="110"/>
                  </a:lnTo>
                  <a:lnTo>
                    <a:pt x="383" y="112"/>
                  </a:lnTo>
                  <a:lnTo>
                    <a:pt x="381" y="112"/>
                  </a:lnTo>
                  <a:lnTo>
                    <a:pt x="380" y="112"/>
                  </a:lnTo>
                  <a:lnTo>
                    <a:pt x="380" y="112"/>
                  </a:lnTo>
                  <a:lnTo>
                    <a:pt x="378" y="112"/>
                  </a:lnTo>
                  <a:lnTo>
                    <a:pt x="377" y="112"/>
                  </a:lnTo>
                  <a:lnTo>
                    <a:pt x="377" y="114"/>
                  </a:lnTo>
                  <a:lnTo>
                    <a:pt x="378" y="114"/>
                  </a:lnTo>
                  <a:lnTo>
                    <a:pt x="380" y="115"/>
                  </a:lnTo>
                  <a:lnTo>
                    <a:pt x="380" y="117"/>
                  </a:lnTo>
                  <a:lnTo>
                    <a:pt x="381" y="117"/>
                  </a:lnTo>
                  <a:lnTo>
                    <a:pt x="383" y="117"/>
                  </a:lnTo>
                  <a:lnTo>
                    <a:pt x="383" y="117"/>
                  </a:lnTo>
                  <a:lnTo>
                    <a:pt x="384" y="118"/>
                  </a:lnTo>
                  <a:lnTo>
                    <a:pt x="386" y="121"/>
                  </a:lnTo>
                  <a:lnTo>
                    <a:pt x="386" y="123"/>
                  </a:lnTo>
                  <a:lnTo>
                    <a:pt x="388" y="125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9"/>
                  </a:lnTo>
                  <a:lnTo>
                    <a:pt x="392" y="131"/>
                  </a:lnTo>
                  <a:lnTo>
                    <a:pt x="392" y="131"/>
                  </a:lnTo>
                  <a:lnTo>
                    <a:pt x="391" y="133"/>
                  </a:lnTo>
                  <a:lnTo>
                    <a:pt x="391" y="134"/>
                  </a:lnTo>
                  <a:lnTo>
                    <a:pt x="391" y="136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9"/>
                  </a:lnTo>
                  <a:lnTo>
                    <a:pt x="392" y="139"/>
                  </a:lnTo>
                  <a:lnTo>
                    <a:pt x="392" y="139"/>
                  </a:lnTo>
                  <a:lnTo>
                    <a:pt x="394" y="140"/>
                  </a:lnTo>
                  <a:lnTo>
                    <a:pt x="395" y="140"/>
                  </a:lnTo>
                  <a:lnTo>
                    <a:pt x="395" y="142"/>
                  </a:lnTo>
                  <a:lnTo>
                    <a:pt x="395" y="142"/>
                  </a:lnTo>
                  <a:lnTo>
                    <a:pt x="395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9" y="144"/>
                  </a:lnTo>
                  <a:lnTo>
                    <a:pt x="399" y="144"/>
                  </a:lnTo>
                  <a:lnTo>
                    <a:pt x="399" y="145"/>
                  </a:lnTo>
                  <a:lnTo>
                    <a:pt x="399" y="145"/>
                  </a:lnTo>
                  <a:lnTo>
                    <a:pt x="399" y="147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5" y="148"/>
                  </a:lnTo>
                  <a:lnTo>
                    <a:pt x="395" y="148"/>
                  </a:lnTo>
                  <a:lnTo>
                    <a:pt x="394" y="148"/>
                  </a:lnTo>
                  <a:lnTo>
                    <a:pt x="389" y="150"/>
                  </a:lnTo>
                  <a:lnTo>
                    <a:pt x="388" y="150"/>
                  </a:lnTo>
                  <a:lnTo>
                    <a:pt x="388" y="151"/>
                  </a:lnTo>
                  <a:lnTo>
                    <a:pt x="388" y="153"/>
                  </a:lnTo>
                  <a:lnTo>
                    <a:pt x="388" y="155"/>
                  </a:lnTo>
                  <a:lnTo>
                    <a:pt x="388" y="155"/>
                  </a:lnTo>
                  <a:lnTo>
                    <a:pt x="384" y="155"/>
                  </a:lnTo>
                  <a:lnTo>
                    <a:pt x="383" y="155"/>
                  </a:lnTo>
                  <a:lnTo>
                    <a:pt x="381" y="155"/>
                  </a:lnTo>
                  <a:lnTo>
                    <a:pt x="380" y="153"/>
                  </a:lnTo>
                  <a:lnTo>
                    <a:pt x="380" y="153"/>
                  </a:lnTo>
                  <a:lnTo>
                    <a:pt x="380" y="151"/>
                  </a:lnTo>
                  <a:lnTo>
                    <a:pt x="380" y="147"/>
                  </a:lnTo>
                  <a:lnTo>
                    <a:pt x="380" y="147"/>
                  </a:lnTo>
                  <a:lnTo>
                    <a:pt x="380" y="145"/>
                  </a:lnTo>
                  <a:lnTo>
                    <a:pt x="381" y="145"/>
                  </a:lnTo>
                  <a:lnTo>
                    <a:pt x="381" y="144"/>
                  </a:lnTo>
                  <a:lnTo>
                    <a:pt x="380" y="144"/>
                  </a:lnTo>
                  <a:lnTo>
                    <a:pt x="378" y="142"/>
                  </a:lnTo>
                  <a:lnTo>
                    <a:pt x="377" y="142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4"/>
                  </a:lnTo>
                  <a:lnTo>
                    <a:pt x="372" y="131"/>
                  </a:lnTo>
                  <a:lnTo>
                    <a:pt x="373" y="131"/>
                  </a:lnTo>
                  <a:lnTo>
                    <a:pt x="373" y="128"/>
                  </a:lnTo>
                  <a:lnTo>
                    <a:pt x="373" y="126"/>
                  </a:lnTo>
                  <a:lnTo>
                    <a:pt x="373" y="125"/>
                  </a:lnTo>
                  <a:lnTo>
                    <a:pt x="372" y="123"/>
                  </a:lnTo>
                  <a:lnTo>
                    <a:pt x="370" y="123"/>
                  </a:lnTo>
                  <a:lnTo>
                    <a:pt x="369" y="123"/>
                  </a:lnTo>
                  <a:lnTo>
                    <a:pt x="367" y="123"/>
                  </a:lnTo>
                  <a:lnTo>
                    <a:pt x="365" y="125"/>
                  </a:lnTo>
                  <a:lnTo>
                    <a:pt x="362" y="126"/>
                  </a:lnTo>
                  <a:lnTo>
                    <a:pt x="361" y="128"/>
                  </a:lnTo>
                  <a:lnTo>
                    <a:pt x="361" y="129"/>
                  </a:lnTo>
                  <a:lnTo>
                    <a:pt x="362" y="131"/>
                  </a:lnTo>
                  <a:lnTo>
                    <a:pt x="362" y="133"/>
                  </a:lnTo>
                  <a:lnTo>
                    <a:pt x="364" y="134"/>
                  </a:lnTo>
                  <a:lnTo>
                    <a:pt x="364" y="139"/>
                  </a:lnTo>
                  <a:lnTo>
                    <a:pt x="364" y="139"/>
                  </a:lnTo>
                  <a:lnTo>
                    <a:pt x="362" y="140"/>
                  </a:lnTo>
                  <a:lnTo>
                    <a:pt x="362" y="144"/>
                  </a:lnTo>
                  <a:lnTo>
                    <a:pt x="362" y="148"/>
                  </a:lnTo>
                  <a:lnTo>
                    <a:pt x="364" y="151"/>
                  </a:lnTo>
                  <a:lnTo>
                    <a:pt x="364" y="153"/>
                  </a:lnTo>
                  <a:lnTo>
                    <a:pt x="362" y="156"/>
                  </a:lnTo>
                  <a:lnTo>
                    <a:pt x="361" y="158"/>
                  </a:lnTo>
                  <a:lnTo>
                    <a:pt x="361" y="159"/>
                  </a:lnTo>
                  <a:lnTo>
                    <a:pt x="362" y="162"/>
                  </a:lnTo>
                  <a:lnTo>
                    <a:pt x="364" y="164"/>
                  </a:lnTo>
                  <a:lnTo>
                    <a:pt x="364" y="166"/>
                  </a:lnTo>
                  <a:lnTo>
                    <a:pt x="362" y="166"/>
                  </a:lnTo>
                  <a:lnTo>
                    <a:pt x="361" y="166"/>
                  </a:lnTo>
                  <a:lnTo>
                    <a:pt x="361" y="166"/>
                  </a:lnTo>
                  <a:lnTo>
                    <a:pt x="359" y="166"/>
                  </a:lnTo>
                  <a:lnTo>
                    <a:pt x="356" y="166"/>
                  </a:lnTo>
                  <a:lnTo>
                    <a:pt x="356" y="166"/>
                  </a:lnTo>
                  <a:lnTo>
                    <a:pt x="354" y="167"/>
                  </a:lnTo>
                  <a:lnTo>
                    <a:pt x="354" y="167"/>
                  </a:lnTo>
                  <a:lnTo>
                    <a:pt x="353" y="167"/>
                  </a:lnTo>
                  <a:lnTo>
                    <a:pt x="351" y="166"/>
                  </a:lnTo>
                  <a:lnTo>
                    <a:pt x="350" y="164"/>
                  </a:lnTo>
                  <a:lnTo>
                    <a:pt x="348" y="164"/>
                  </a:lnTo>
                  <a:lnTo>
                    <a:pt x="348" y="161"/>
                  </a:lnTo>
                  <a:lnTo>
                    <a:pt x="348" y="159"/>
                  </a:lnTo>
                  <a:lnTo>
                    <a:pt x="350" y="158"/>
                  </a:lnTo>
                  <a:lnTo>
                    <a:pt x="351" y="156"/>
                  </a:lnTo>
                  <a:lnTo>
                    <a:pt x="350" y="153"/>
                  </a:lnTo>
                  <a:lnTo>
                    <a:pt x="351" y="151"/>
                  </a:lnTo>
                  <a:lnTo>
                    <a:pt x="351" y="150"/>
                  </a:lnTo>
                  <a:lnTo>
                    <a:pt x="351" y="148"/>
                  </a:lnTo>
                  <a:lnTo>
                    <a:pt x="351" y="144"/>
                  </a:lnTo>
                  <a:lnTo>
                    <a:pt x="351" y="144"/>
                  </a:lnTo>
                  <a:lnTo>
                    <a:pt x="350" y="139"/>
                  </a:lnTo>
                  <a:lnTo>
                    <a:pt x="350" y="139"/>
                  </a:lnTo>
                  <a:lnTo>
                    <a:pt x="350" y="137"/>
                  </a:lnTo>
                  <a:lnTo>
                    <a:pt x="350" y="137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48" y="136"/>
                  </a:lnTo>
                  <a:lnTo>
                    <a:pt x="347" y="136"/>
                  </a:lnTo>
                  <a:lnTo>
                    <a:pt x="343" y="136"/>
                  </a:lnTo>
                  <a:lnTo>
                    <a:pt x="342" y="136"/>
                  </a:lnTo>
                  <a:lnTo>
                    <a:pt x="342" y="134"/>
                  </a:lnTo>
                  <a:lnTo>
                    <a:pt x="340" y="133"/>
                  </a:lnTo>
                  <a:lnTo>
                    <a:pt x="340" y="131"/>
                  </a:lnTo>
                  <a:lnTo>
                    <a:pt x="340" y="129"/>
                  </a:lnTo>
                  <a:lnTo>
                    <a:pt x="340" y="128"/>
                  </a:lnTo>
                  <a:lnTo>
                    <a:pt x="340" y="126"/>
                  </a:lnTo>
                  <a:lnTo>
                    <a:pt x="340" y="125"/>
                  </a:lnTo>
                  <a:lnTo>
                    <a:pt x="340" y="125"/>
                  </a:lnTo>
                  <a:lnTo>
                    <a:pt x="340" y="123"/>
                  </a:lnTo>
                  <a:lnTo>
                    <a:pt x="340" y="123"/>
                  </a:lnTo>
                  <a:lnTo>
                    <a:pt x="342" y="123"/>
                  </a:lnTo>
                  <a:lnTo>
                    <a:pt x="342" y="123"/>
                  </a:lnTo>
                  <a:lnTo>
                    <a:pt x="345" y="121"/>
                  </a:lnTo>
                  <a:lnTo>
                    <a:pt x="345" y="120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7" y="115"/>
                  </a:lnTo>
                  <a:lnTo>
                    <a:pt x="348" y="114"/>
                  </a:lnTo>
                  <a:lnTo>
                    <a:pt x="348" y="112"/>
                  </a:lnTo>
                  <a:lnTo>
                    <a:pt x="348" y="109"/>
                  </a:lnTo>
                  <a:lnTo>
                    <a:pt x="348" y="107"/>
                  </a:lnTo>
                  <a:lnTo>
                    <a:pt x="348" y="107"/>
                  </a:lnTo>
                  <a:lnTo>
                    <a:pt x="348" y="106"/>
                  </a:lnTo>
                  <a:lnTo>
                    <a:pt x="348" y="103"/>
                  </a:lnTo>
                  <a:lnTo>
                    <a:pt x="350" y="98"/>
                  </a:lnTo>
                  <a:lnTo>
                    <a:pt x="353" y="96"/>
                  </a:lnTo>
                  <a:lnTo>
                    <a:pt x="353" y="95"/>
                  </a:lnTo>
                  <a:lnTo>
                    <a:pt x="354" y="96"/>
                  </a:lnTo>
                  <a:lnTo>
                    <a:pt x="354" y="98"/>
                  </a:lnTo>
                  <a:lnTo>
                    <a:pt x="354" y="96"/>
                  </a:lnTo>
                  <a:lnTo>
                    <a:pt x="354" y="95"/>
                  </a:lnTo>
                  <a:lnTo>
                    <a:pt x="354" y="92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4" y="87"/>
                  </a:lnTo>
                  <a:lnTo>
                    <a:pt x="354" y="85"/>
                  </a:lnTo>
                  <a:lnTo>
                    <a:pt x="356" y="85"/>
                  </a:lnTo>
                  <a:lnTo>
                    <a:pt x="354" y="82"/>
                  </a:lnTo>
                  <a:lnTo>
                    <a:pt x="354" y="82"/>
                  </a:lnTo>
                  <a:lnTo>
                    <a:pt x="356" y="79"/>
                  </a:lnTo>
                  <a:lnTo>
                    <a:pt x="358" y="77"/>
                  </a:lnTo>
                  <a:lnTo>
                    <a:pt x="358" y="77"/>
                  </a:lnTo>
                  <a:lnTo>
                    <a:pt x="358" y="76"/>
                  </a:lnTo>
                  <a:lnTo>
                    <a:pt x="359" y="74"/>
                  </a:lnTo>
                  <a:lnTo>
                    <a:pt x="359" y="74"/>
                  </a:lnTo>
                  <a:lnTo>
                    <a:pt x="361" y="73"/>
                  </a:lnTo>
                  <a:lnTo>
                    <a:pt x="361" y="71"/>
                  </a:lnTo>
                  <a:lnTo>
                    <a:pt x="362" y="71"/>
                  </a:lnTo>
                  <a:lnTo>
                    <a:pt x="362" y="71"/>
                  </a:lnTo>
                  <a:lnTo>
                    <a:pt x="362" y="73"/>
                  </a:lnTo>
                  <a:lnTo>
                    <a:pt x="364" y="73"/>
                  </a:lnTo>
                  <a:lnTo>
                    <a:pt x="365" y="74"/>
                  </a:lnTo>
                  <a:lnTo>
                    <a:pt x="365" y="73"/>
                  </a:lnTo>
                  <a:lnTo>
                    <a:pt x="367" y="73"/>
                  </a:lnTo>
                  <a:lnTo>
                    <a:pt x="367" y="71"/>
                  </a:lnTo>
                  <a:lnTo>
                    <a:pt x="367" y="71"/>
                  </a:lnTo>
                  <a:lnTo>
                    <a:pt x="369" y="71"/>
                  </a:lnTo>
                  <a:lnTo>
                    <a:pt x="369" y="69"/>
                  </a:lnTo>
                  <a:lnTo>
                    <a:pt x="370" y="68"/>
                  </a:lnTo>
                  <a:lnTo>
                    <a:pt x="370" y="66"/>
                  </a:lnTo>
                  <a:lnTo>
                    <a:pt x="372" y="66"/>
                  </a:lnTo>
                  <a:lnTo>
                    <a:pt x="372" y="66"/>
                  </a:lnTo>
                  <a:lnTo>
                    <a:pt x="373" y="66"/>
                  </a:lnTo>
                  <a:lnTo>
                    <a:pt x="375" y="68"/>
                  </a:lnTo>
                  <a:lnTo>
                    <a:pt x="377" y="68"/>
                  </a:lnTo>
                  <a:lnTo>
                    <a:pt x="377" y="68"/>
                  </a:lnTo>
                  <a:lnTo>
                    <a:pt x="378" y="68"/>
                  </a:lnTo>
                  <a:lnTo>
                    <a:pt x="378" y="68"/>
                  </a:lnTo>
                  <a:lnTo>
                    <a:pt x="378" y="69"/>
                  </a:lnTo>
                  <a:lnTo>
                    <a:pt x="380" y="69"/>
                  </a:lnTo>
                  <a:lnTo>
                    <a:pt x="380" y="69"/>
                  </a:lnTo>
                  <a:lnTo>
                    <a:pt x="381" y="69"/>
                  </a:lnTo>
                  <a:lnTo>
                    <a:pt x="384" y="69"/>
                  </a:lnTo>
                  <a:lnTo>
                    <a:pt x="388" y="71"/>
                  </a:lnTo>
                  <a:lnTo>
                    <a:pt x="392" y="71"/>
                  </a:lnTo>
                  <a:lnTo>
                    <a:pt x="394" y="71"/>
                  </a:lnTo>
                  <a:lnTo>
                    <a:pt x="395" y="71"/>
                  </a:lnTo>
                  <a:lnTo>
                    <a:pt x="397" y="73"/>
                  </a:lnTo>
                  <a:lnTo>
                    <a:pt x="399" y="73"/>
                  </a:lnTo>
                  <a:lnTo>
                    <a:pt x="399" y="73"/>
                  </a:lnTo>
                  <a:lnTo>
                    <a:pt x="400" y="73"/>
                  </a:lnTo>
                  <a:lnTo>
                    <a:pt x="402" y="73"/>
                  </a:lnTo>
                  <a:lnTo>
                    <a:pt x="402" y="71"/>
                  </a:lnTo>
                  <a:lnTo>
                    <a:pt x="405" y="73"/>
                  </a:lnTo>
                  <a:lnTo>
                    <a:pt x="413" y="73"/>
                  </a:lnTo>
                  <a:lnTo>
                    <a:pt x="414" y="73"/>
                  </a:lnTo>
                  <a:lnTo>
                    <a:pt x="419" y="71"/>
                  </a:lnTo>
                  <a:lnTo>
                    <a:pt x="421" y="68"/>
                  </a:lnTo>
                  <a:lnTo>
                    <a:pt x="422" y="68"/>
                  </a:lnTo>
                  <a:lnTo>
                    <a:pt x="424" y="66"/>
                  </a:lnTo>
                  <a:lnTo>
                    <a:pt x="424" y="65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27" y="65"/>
                  </a:lnTo>
                  <a:lnTo>
                    <a:pt x="427" y="63"/>
                  </a:lnTo>
                  <a:lnTo>
                    <a:pt x="429" y="62"/>
                  </a:lnTo>
                  <a:lnTo>
                    <a:pt x="430" y="62"/>
                  </a:lnTo>
                  <a:close/>
                  <a:moveTo>
                    <a:pt x="93" y="55"/>
                  </a:moveTo>
                  <a:lnTo>
                    <a:pt x="93" y="55"/>
                  </a:lnTo>
                  <a:lnTo>
                    <a:pt x="94" y="57"/>
                  </a:lnTo>
                  <a:lnTo>
                    <a:pt x="94" y="57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60"/>
                  </a:lnTo>
                  <a:lnTo>
                    <a:pt x="90" y="60"/>
                  </a:lnTo>
                  <a:lnTo>
                    <a:pt x="88" y="58"/>
                  </a:lnTo>
                  <a:lnTo>
                    <a:pt x="88" y="57"/>
                  </a:lnTo>
                  <a:lnTo>
                    <a:pt x="90" y="55"/>
                  </a:lnTo>
                  <a:lnTo>
                    <a:pt x="91" y="55"/>
                  </a:lnTo>
                  <a:lnTo>
                    <a:pt x="93" y="55"/>
                  </a:lnTo>
                  <a:close/>
                  <a:moveTo>
                    <a:pt x="474" y="54"/>
                  </a:moveTo>
                  <a:lnTo>
                    <a:pt x="474" y="54"/>
                  </a:lnTo>
                  <a:lnTo>
                    <a:pt x="474" y="55"/>
                  </a:lnTo>
                  <a:lnTo>
                    <a:pt x="471" y="57"/>
                  </a:lnTo>
                  <a:lnTo>
                    <a:pt x="471" y="58"/>
                  </a:lnTo>
                  <a:lnTo>
                    <a:pt x="471" y="58"/>
                  </a:lnTo>
                  <a:lnTo>
                    <a:pt x="473" y="60"/>
                  </a:lnTo>
                  <a:lnTo>
                    <a:pt x="473" y="62"/>
                  </a:lnTo>
                  <a:lnTo>
                    <a:pt x="473" y="63"/>
                  </a:lnTo>
                  <a:lnTo>
                    <a:pt x="473" y="65"/>
                  </a:lnTo>
                  <a:lnTo>
                    <a:pt x="473" y="66"/>
                  </a:lnTo>
                  <a:lnTo>
                    <a:pt x="473" y="66"/>
                  </a:lnTo>
                  <a:lnTo>
                    <a:pt x="471" y="68"/>
                  </a:lnTo>
                  <a:lnTo>
                    <a:pt x="468" y="71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8" y="73"/>
                  </a:lnTo>
                  <a:lnTo>
                    <a:pt x="470" y="73"/>
                  </a:lnTo>
                  <a:lnTo>
                    <a:pt x="470" y="74"/>
                  </a:lnTo>
                  <a:lnTo>
                    <a:pt x="471" y="73"/>
                  </a:lnTo>
                  <a:lnTo>
                    <a:pt x="473" y="73"/>
                  </a:lnTo>
                  <a:lnTo>
                    <a:pt x="473" y="73"/>
                  </a:lnTo>
                  <a:lnTo>
                    <a:pt x="473" y="71"/>
                  </a:lnTo>
                  <a:lnTo>
                    <a:pt x="474" y="69"/>
                  </a:lnTo>
                  <a:lnTo>
                    <a:pt x="474" y="69"/>
                  </a:lnTo>
                  <a:lnTo>
                    <a:pt x="476" y="69"/>
                  </a:lnTo>
                  <a:lnTo>
                    <a:pt x="476" y="68"/>
                  </a:lnTo>
                  <a:lnTo>
                    <a:pt x="476" y="66"/>
                  </a:lnTo>
                  <a:lnTo>
                    <a:pt x="476" y="65"/>
                  </a:lnTo>
                  <a:lnTo>
                    <a:pt x="479" y="63"/>
                  </a:lnTo>
                  <a:lnTo>
                    <a:pt x="481" y="63"/>
                  </a:lnTo>
                  <a:lnTo>
                    <a:pt x="484" y="63"/>
                  </a:lnTo>
                  <a:lnTo>
                    <a:pt x="484" y="63"/>
                  </a:lnTo>
                  <a:lnTo>
                    <a:pt x="484" y="65"/>
                  </a:lnTo>
                  <a:lnTo>
                    <a:pt x="484" y="66"/>
                  </a:lnTo>
                  <a:lnTo>
                    <a:pt x="484" y="69"/>
                  </a:lnTo>
                  <a:lnTo>
                    <a:pt x="482" y="69"/>
                  </a:lnTo>
                  <a:lnTo>
                    <a:pt x="481" y="71"/>
                  </a:lnTo>
                  <a:lnTo>
                    <a:pt x="477" y="73"/>
                  </a:lnTo>
                  <a:lnTo>
                    <a:pt x="477" y="73"/>
                  </a:lnTo>
                  <a:lnTo>
                    <a:pt x="477" y="74"/>
                  </a:lnTo>
                  <a:lnTo>
                    <a:pt x="477" y="74"/>
                  </a:lnTo>
                  <a:lnTo>
                    <a:pt x="479" y="76"/>
                  </a:lnTo>
                  <a:lnTo>
                    <a:pt x="482" y="77"/>
                  </a:lnTo>
                  <a:lnTo>
                    <a:pt x="482" y="77"/>
                  </a:lnTo>
                  <a:lnTo>
                    <a:pt x="484" y="79"/>
                  </a:lnTo>
                  <a:lnTo>
                    <a:pt x="484" y="81"/>
                  </a:lnTo>
                  <a:lnTo>
                    <a:pt x="484" y="81"/>
                  </a:lnTo>
                  <a:lnTo>
                    <a:pt x="485" y="81"/>
                  </a:lnTo>
                  <a:lnTo>
                    <a:pt x="485" y="82"/>
                  </a:lnTo>
                  <a:lnTo>
                    <a:pt x="487" y="82"/>
                  </a:lnTo>
                  <a:lnTo>
                    <a:pt x="481" y="81"/>
                  </a:lnTo>
                  <a:lnTo>
                    <a:pt x="479" y="79"/>
                  </a:lnTo>
                  <a:lnTo>
                    <a:pt x="477" y="79"/>
                  </a:lnTo>
                  <a:lnTo>
                    <a:pt x="476" y="79"/>
                  </a:lnTo>
                  <a:lnTo>
                    <a:pt x="474" y="79"/>
                  </a:lnTo>
                  <a:lnTo>
                    <a:pt x="473" y="79"/>
                  </a:lnTo>
                  <a:lnTo>
                    <a:pt x="473" y="79"/>
                  </a:lnTo>
                  <a:lnTo>
                    <a:pt x="471" y="81"/>
                  </a:lnTo>
                  <a:lnTo>
                    <a:pt x="471" y="81"/>
                  </a:lnTo>
                  <a:lnTo>
                    <a:pt x="471" y="82"/>
                  </a:lnTo>
                  <a:lnTo>
                    <a:pt x="471" y="84"/>
                  </a:lnTo>
                  <a:lnTo>
                    <a:pt x="471" y="85"/>
                  </a:lnTo>
                  <a:lnTo>
                    <a:pt x="473" y="88"/>
                  </a:lnTo>
                  <a:lnTo>
                    <a:pt x="474" y="92"/>
                  </a:lnTo>
                  <a:lnTo>
                    <a:pt x="477" y="96"/>
                  </a:lnTo>
                  <a:lnTo>
                    <a:pt x="477" y="96"/>
                  </a:lnTo>
                  <a:lnTo>
                    <a:pt x="479" y="98"/>
                  </a:lnTo>
                  <a:lnTo>
                    <a:pt x="477" y="98"/>
                  </a:lnTo>
                  <a:lnTo>
                    <a:pt x="476" y="96"/>
                  </a:lnTo>
                  <a:lnTo>
                    <a:pt x="474" y="95"/>
                  </a:lnTo>
                  <a:lnTo>
                    <a:pt x="473" y="95"/>
                  </a:lnTo>
                  <a:lnTo>
                    <a:pt x="471" y="92"/>
                  </a:lnTo>
                  <a:lnTo>
                    <a:pt x="471" y="92"/>
                  </a:lnTo>
                  <a:lnTo>
                    <a:pt x="470" y="90"/>
                  </a:lnTo>
                  <a:lnTo>
                    <a:pt x="468" y="88"/>
                  </a:lnTo>
                  <a:lnTo>
                    <a:pt x="468" y="88"/>
                  </a:lnTo>
                  <a:lnTo>
                    <a:pt x="468" y="87"/>
                  </a:lnTo>
                  <a:lnTo>
                    <a:pt x="468" y="85"/>
                  </a:lnTo>
                  <a:lnTo>
                    <a:pt x="468" y="84"/>
                  </a:lnTo>
                  <a:lnTo>
                    <a:pt x="470" y="81"/>
                  </a:lnTo>
                  <a:lnTo>
                    <a:pt x="468" y="81"/>
                  </a:lnTo>
                  <a:lnTo>
                    <a:pt x="468" y="81"/>
                  </a:lnTo>
                  <a:lnTo>
                    <a:pt x="466" y="79"/>
                  </a:lnTo>
                  <a:lnTo>
                    <a:pt x="466" y="76"/>
                  </a:lnTo>
                  <a:lnTo>
                    <a:pt x="466" y="76"/>
                  </a:lnTo>
                  <a:lnTo>
                    <a:pt x="466" y="74"/>
                  </a:lnTo>
                  <a:lnTo>
                    <a:pt x="468" y="74"/>
                  </a:lnTo>
                  <a:lnTo>
                    <a:pt x="468" y="73"/>
                  </a:lnTo>
                  <a:lnTo>
                    <a:pt x="466" y="73"/>
                  </a:lnTo>
                  <a:lnTo>
                    <a:pt x="465" y="69"/>
                  </a:lnTo>
                  <a:lnTo>
                    <a:pt x="465" y="68"/>
                  </a:lnTo>
                  <a:lnTo>
                    <a:pt x="466" y="65"/>
                  </a:lnTo>
                  <a:lnTo>
                    <a:pt x="466" y="63"/>
                  </a:lnTo>
                  <a:lnTo>
                    <a:pt x="466" y="62"/>
                  </a:lnTo>
                  <a:lnTo>
                    <a:pt x="466" y="62"/>
                  </a:lnTo>
                  <a:lnTo>
                    <a:pt x="468" y="58"/>
                  </a:lnTo>
                  <a:lnTo>
                    <a:pt x="470" y="57"/>
                  </a:lnTo>
                  <a:lnTo>
                    <a:pt x="471" y="55"/>
                  </a:lnTo>
                  <a:lnTo>
                    <a:pt x="473" y="54"/>
                  </a:lnTo>
                  <a:lnTo>
                    <a:pt x="474" y="54"/>
                  </a:lnTo>
                  <a:close/>
                  <a:moveTo>
                    <a:pt x="26" y="54"/>
                  </a:moveTo>
                  <a:lnTo>
                    <a:pt x="28" y="54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6" y="54"/>
                  </a:lnTo>
                  <a:lnTo>
                    <a:pt x="26" y="54"/>
                  </a:lnTo>
                  <a:close/>
                  <a:moveTo>
                    <a:pt x="482" y="47"/>
                  </a:moveTo>
                  <a:lnTo>
                    <a:pt x="484" y="51"/>
                  </a:lnTo>
                  <a:lnTo>
                    <a:pt x="482" y="54"/>
                  </a:lnTo>
                  <a:lnTo>
                    <a:pt x="481" y="55"/>
                  </a:lnTo>
                  <a:lnTo>
                    <a:pt x="479" y="55"/>
                  </a:lnTo>
                  <a:lnTo>
                    <a:pt x="477" y="57"/>
                  </a:lnTo>
                  <a:lnTo>
                    <a:pt x="477" y="55"/>
                  </a:lnTo>
                  <a:lnTo>
                    <a:pt x="476" y="52"/>
                  </a:lnTo>
                  <a:lnTo>
                    <a:pt x="477" y="51"/>
                  </a:lnTo>
                  <a:lnTo>
                    <a:pt x="481" y="49"/>
                  </a:lnTo>
                  <a:lnTo>
                    <a:pt x="481" y="47"/>
                  </a:lnTo>
                  <a:lnTo>
                    <a:pt x="482" y="47"/>
                  </a:lnTo>
                  <a:close/>
                  <a:moveTo>
                    <a:pt x="435" y="46"/>
                  </a:moveTo>
                  <a:lnTo>
                    <a:pt x="436" y="46"/>
                  </a:lnTo>
                  <a:lnTo>
                    <a:pt x="436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5" y="46"/>
                  </a:lnTo>
                  <a:lnTo>
                    <a:pt x="435" y="46"/>
                  </a:lnTo>
                  <a:close/>
                  <a:moveTo>
                    <a:pt x="8" y="43"/>
                  </a:moveTo>
                  <a:lnTo>
                    <a:pt x="9" y="44"/>
                  </a:lnTo>
                  <a:lnTo>
                    <a:pt x="11" y="46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14" y="47"/>
                  </a:lnTo>
                  <a:lnTo>
                    <a:pt x="17" y="49"/>
                  </a:lnTo>
                  <a:lnTo>
                    <a:pt x="17" y="51"/>
                  </a:lnTo>
                  <a:lnTo>
                    <a:pt x="17" y="51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1"/>
                  </a:lnTo>
                  <a:lnTo>
                    <a:pt x="15" y="51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9" y="47"/>
                  </a:lnTo>
                  <a:lnTo>
                    <a:pt x="8" y="47"/>
                  </a:lnTo>
                  <a:lnTo>
                    <a:pt x="6" y="46"/>
                  </a:lnTo>
                  <a:lnTo>
                    <a:pt x="6" y="44"/>
                  </a:lnTo>
                  <a:lnTo>
                    <a:pt x="8" y="44"/>
                  </a:lnTo>
                  <a:lnTo>
                    <a:pt x="8" y="43"/>
                  </a:lnTo>
                  <a:close/>
                  <a:moveTo>
                    <a:pt x="197" y="43"/>
                  </a:moveTo>
                  <a:lnTo>
                    <a:pt x="197" y="44"/>
                  </a:lnTo>
                  <a:lnTo>
                    <a:pt x="197" y="44"/>
                  </a:lnTo>
                  <a:lnTo>
                    <a:pt x="195" y="44"/>
                  </a:lnTo>
                  <a:lnTo>
                    <a:pt x="197" y="43"/>
                  </a:lnTo>
                  <a:lnTo>
                    <a:pt x="197" y="43"/>
                  </a:lnTo>
                  <a:close/>
                  <a:moveTo>
                    <a:pt x="151" y="41"/>
                  </a:moveTo>
                  <a:lnTo>
                    <a:pt x="151" y="41"/>
                  </a:lnTo>
                  <a:lnTo>
                    <a:pt x="151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1"/>
                  </a:lnTo>
                  <a:close/>
                  <a:moveTo>
                    <a:pt x="159" y="40"/>
                  </a:moveTo>
                  <a:lnTo>
                    <a:pt x="159" y="40"/>
                  </a:lnTo>
                  <a:lnTo>
                    <a:pt x="159" y="40"/>
                  </a:lnTo>
                  <a:lnTo>
                    <a:pt x="159" y="41"/>
                  </a:lnTo>
                  <a:lnTo>
                    <a:pt x="159" y="41"/>
                  </a:lnTo>
                  <a:lnTo>
                    <a:pt x="157" y="40"/>
                  </a:lnTo>
                  <a:lnTo>
                    <a:pt x="159" y="40"/>
                  </a:lnTo>
                  <a:close/>
                  <a:moveTo>
                    <a:pt x="323" y="36"/>
                  </a:moveTo>
                  <a:lnTo>
                    <a:pt x="324" y="36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1" y="36"/>
                  </a:lnTo>
                  <a:lnTo>
                    <a:pt x="321" y="36"/>
                  </a:lnTo>
                  <a:lnTo>
                    <a:pt x="323" y="36"/>
                  </a:lnTo>
                  <a:close/>
                  <a:moveTo>
                    <a:pt x="436" y="32"/>
                  </a:moveTo>
                  <a:lnTo>
                    <a:pt x="438" y="33"/>
                  </a:lnTo>
                  <a:lnTo>
                    <a:pt x="438" y="35"/>
                  </a:lnTo>
                  <a:lnTo>
                    <a:pt x="440" y="35"/>
                  </a:lnTo>
                  <a:lnTo>
                    <a:pt x="440" y="36"/>
                  </a:lnTo>
                  <a:lnTo>
                    <a:pt x="440" y="36"/>
                  </a:lnTo>
                  <a:lnTo>
                    <a:pt x="436" y="36"/>
                  </a:lnTo>
                  <a:lnTo>
                    <a:pt x="436" y="35"/>
                  </a:lnTo>
                  <a:lnTo>
                    <a:pt x="436" y="33"/>
                  </a:lnTo>
                  <a:lnTo>
                    <a:pt x="436" y="33"/>
                  </a:lnTo>
                  <a:lnTo>
                    <a:pt x="436" y="32"/>
                  </a:lnTo>
                  <a:lnTo>
                    <a:pt x="436" y="32"/>
                  </a:lnTo>
                  <a:close/>
                  <a:moveTo>
                    <a:pt x="455" y="30"/>
                  </a:moveTo>
                  <a:lnTo>
                    <a:pt x="457" y="30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5" y="32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5" y="30"/>
                  </a:lnTo>
                  <a:close/>
                  <a:moveTo>
                    <a:pt x="454" y="27"/>
                  </a:moveTo>
                  <a:lnTo>
                    <a:pt x="454" y="29"/>
                  </a:lnTo>
                  <a:lnTo>
                    <a:pt x="455" y="29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4" y="29"/>
                  </a:lnTo>
                  <a:lnTo>
                    <a:pt x="454" y="27"/>
                  </a:lnTo>
                  <a:close/>
                  <a:moveTo>
                    <a:pt x="328" y="25"/>
                  </a:moveTo>
                  <a:lnTo>
                    <a:pt x="328" y="27"/>
                  </a:lnTo>
                  <a:lnTo>
                    <a:pt x="328" y="27"/>
                  </a:lnTo>
                  <a:lnTo>
                    <a:pt x="324" y="29"/>
                  </a:lnTo>
                  <a:lnTo>
                    <a:pt x="323" y="27"/>
                  </a:lnTo>
                  <a:lnTo>
                    <a:pt x="323" y="25"/>
                  </a:lnTo>
                  <a:lnTo>
                    <a:pt x="324" y="25"/>
                  </a:lnTo>
                  <a:lnTo>
                    <a:pt x="328" y="25"/>
                  </a:lnTo>
                  <a:close/>
                  <a:moveTo>
                    <a:pt x="187" y="25"/>
                  </a:moveTo>
                  <a:lnTo>
                    <a:pt x="187" y="25"/>
                  </a:lnTo>
                  <a:lnTo>
                    <a:pt x="190" y="29"/>
                  </a:lnTo>
                  <a:lnTo>
                    <a:pt x="190" y="30"/>
                  </a:lnTo>
                  <a:lnTo>
                    <a:pt x="190" y="30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86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0"/>
                  </a:lnTo>
                  <a:lnTo>
                    <a:pt x="186" y="30"/>
                  </a:lnTo>
                  <a:lnTo>
                    <a:pt x="184" y="30"/>
                  </a:lnTo>
                  <a:lnTo>
                    <a:pt x="184" y="29"/>
                  </a:lnTo>
                  <a:lnTo>
                    <a:pt x="184" y="27"/>
                  </a:lnTo>
                  <a:lnTo>
                    <a:pt x="187" y="25"/>
                  </a:lnTo>
                  <a:lnTo>
                    <a:pt x="187" y="25"/>
                  </a:lnTo>
                  <a:close/>
                  <a:moveTo>
                    <a:pt x="307" y="22"/>
                  </a:moveTo>
                  <a:lnTo>
                    <a:pt x="307" y="22"/>
                  </a:lnTo>
                  <a:lnTo>
                    <a:pt x="309" y="24"/>
                  </a:lnTo>
                  <a:lnTo>
                    <a:pt x="309" y="24"/>
                  </a:lnTo>
                  <a:lnTo>
                    <a:pt x="310" y="22"/>
                  </a:lnTo>
                  <a:lnTo>
                    <a:pt x="312" y="24"/>
                  </a:lnTo>
                  <a:lnTo>
                    <a:pt x="315" y="24"/>
                  </a:lnTo>
                  <a:lnTo>
                    <a:pt x="318" y="24"/>
                  </a:lnTo>
                  <a:lnTo>
                    <a:pt x="321" y="25"/>
                  </a:lnTo>
                  <a:lnTo>
                    <a:pt x="321" y="25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1" y="25"/>
                  </a:lnTo>
                  <a:lnTo>
                    <a:pt x="321" y="27"/>
                  </a:lnTo>
                  <a:lnTo>
                    <a:pt x="323" y="29"/>
                  </a:lnTo>
                  <a:lnTo>
                    <a:pt x="323" y="29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2"/>
                  </a:lnTo>
                  <a:lnTo>
                    <a:pt x="324" y="32"/>
                  </a:lnTo>
                  <a:lnTo>
                    <a:pt x="326" y="32"/>
                  </a:lnTo>
                  <a:lnTo>
                    <a:pt x="324" y="33"/>
                  </a:lnTo>
                  <a:lnTo>
                    <a:pt x="323" y="33"/>
                  </a:lnTo>
                  <a:lnTo>
                    <a:pt x="323" y="33"/>
                  </a:lnTo>
                  <a:lnTo>
                    <a:pt x="321" y="32"/>
                  </a:lnTo>
                  <a:lnTo>
                    <a:pt x="321" y="33"/>
                  </a:lnTo>
                  <a:lnTo>
                    <a:pt x="321" y="33"/>
                  </a:lnTo>
                  <a:lnTo>
                    <a:pt x="318" y="33"/>
                  </a:lnTo>
                  <a:lnTo>
                    <a:pt x="317" y="33"/>
                  </a:lnTo>
                  <a:lnTo>
                    <a:pt x="315" y="33"/>
                  </a:lnTo>
                  <a:lnTo>
                    <a:pt x="315" y="33"/>
                  </a:lnTo>
                  <a:lnTo>
                    <a:pt x="317" y="33"/>
                  </a:lnTo>
                  <a:lnTo>
                    <a:pt x="320" y="36"/>
                  </a:lnTo>
                  <a:lnTo>
                    <a:pt x="320" y="36"/>
                  </a:lnTo>
                  <a:lnTo>
                    <a:pt x="318" y="40"/>
                  </a:lnTo>
                  <a:lnTo>
                    <a:pt x="320" y="40"/>
                  </a:lnTo>
                  <a:lnTo>
                    <a:pt x="320" y="40"/>
                  </a:lnTo>
                  <a:lnTo>
                    <a:pt x="321" y="41"/>
                  </a:lnTo>
                  <a:lnTo>
                    <a:pt x="323" y="41"/>
                  </a:lnTo>
                  <a:lnTo>
                    <a:pt x="323" y="41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3" y="44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4" y="46"/>
                  </a:lnTo>
                  <a:lnTo>
                    <a:pt x="326" y="46"/>
                  </a:lnTo>
                  <a:lnTo>
                    <a:pt x="326" y="47"/>
                  </a:lnTo>
                  <a:lnTo>
                    <a:pt x="328" y="49"/>
                  </a:lnTo>
                  <a:lnTo>
                    <a:pt x="329" y="51"/>
                  </a:lnTo>
                  <a:lnTo>
                    <a:pt x="329" y="52"/>
                  </a:lnTo>
                  <a:lnTo>
                    <a:pt x="329" y="52"/>
                  </a:lnTo>
                  <a:lnTo>
                    <a:pt x="329" y="54"/>
                  </a:lnTo>
                  <a:lnTo>
                    <a:pt x="328" y="54"/>
                  </a:lnTo>
                  <a:lnTo>
                    <a:pt x="328" y="55"/>
                  </a:lnTo>
                  <a:lnTo>
                    <a:pt x="326" y="55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8" y="58"/>
                  </a:lnTo>
                  <a:lnTo>
                    <a:pt x="329" y="62"/>
                  </a:lnTo>
                  <a:lnTo>
                    <a:pt x="331" y="62"/>
                  </a:lnTo>
                  <a:lnTo>
                    <a:pt x="336" y="65"/>
                  </a:lnTo>
                  <a:lnTo>
                    <a:pt x="337" y="66"/>
                  </a:lnTo>
                  <a:lnTo>
                    <a:pt x="340" y="69"/>
                  </a:lnTo>
                  <a:lnTo>
                    <a:pt x="342" y="71"/>
                  </a:lnTo>
                  <a:lnTo>
                    <a:pt x="343" y="71"/>
                  </a:lnTo>
                  <a:lnTo>
                    <a:pt x="342" y="73"/>
                  </a:lnTo>
                  <a:lnTo>
                    <a:pt x="340" y="73"/>
                  </a:lnTo>
                  <a:lnTo>
                    <a:pt x="336" y="74"/>
                  </a:lnTo>
                  <a:lnTo>
                    <a:pt x="332" y="73"/>
                  </a:lnTo>
                  <a:lnTo>
                    <a:pt x="331" y="73"/>
                  </a:lnTo>
                  <a:lnTo>
                    <a:pt x="329" y="73"/>
                  </a:lnTo>
                  <a:lnTo>
                    <a:pt x="329" y="71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1"/>
                  </a:lnTo>
                  <a:lnTo>
                    <a:pt x="328" y="73"/>
                  </a:lnTo>
                  <a:lnTo>
                    <a:pt x="328" y="73"/>
                  </a:lnTo>
                  <a:lnTo>
                    <a:pt x="326" y="74"/>
                  </a:lnTo>
                  <a:lnTo>
                    <a:pt x="326" y="74"/>
                  </a:lnTo>
                  <a:lnTo>
                    <a:pt x="324" y="74"/>
                  </a:lnTo>
                  <a:lnTo>
                    <a:pt x="321" y="81"/>
                  </a:lnTo>
                  <a:lnTo>
                    <a:pt x="321" y="82"/>
                  </a:lnTo>
                  <a:lnTo>
                    <a:pt x="321" y="88"/>
                  </a:lnTo>
                  <a:lnTo>
                    <a:pt x="321" y="90"/>
                  </a:lnTo>
                  <a:lnTo>
                    <a:pt x="321" y="93"/>
                  </a:lnTo>
                  <a:lnTo>
                    <a:pt x="323" y="95"/>
                  </a:lnTo>
                  <a:lnTo>
                    <a:pt x="323" y="96"/>
                  </a:lnTo>
                  <a:lnTo>
                    <a:pt x="323" y="96"/>
                  </a:lnTo>
                  <a:lnTo>
                    <a:pt x="321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7" y="99"/>
                  </a:lnTo>
                  <a:lnTo>
                    <a:pt x="315" y="101"/>
                  </a:lnTo>
                  <a:lnTo>
                    <a:pt x="313" y="103"/>
                  </a:lnTo>
                  <a:lnTo>
                    <a:pt x="313" y="103"/>
                  </a:lnTo>
                  <a:lnTo>
                    <a:pt x="312" y="103"/>
                  </a:lnTo>
                  <a:lnTo>
                    <a:pt x="312" y="103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3"/>
                  </a:lnTo>
                  <a:lnTo>
                    <a:pt x="310" y="103"/>
                  </a:lnTo>
                  <a:lnTo>
                    <a:pt x="310" y="104"/>
                  </a:lnTo>
                  <a:lnTo>
                    <a:pt x="310" y="104"/>
                  </a:lnTo>
                  <a:lnTo>
                    <a:pt x="310" y="106"/>
                  </a:lnTo>
                  <a:lnTo>
                    <a:pt x="309" y="106"/>
                  </a:lnTo>
                  <a:lnTo>
                    <a:pt x="307" y="106"/>
                  </a:lnTo>
                  <a:lnTo>
                    <a:pt x="307" y="107"/>
                  </a:lnTo>
                  <a:lnTo>
                    <a:pt x="307" y="109"/>
                  </a:lnTo>
                  <a:lnTo>
                    <a:pt x="307" y="109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6" y="110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6" y="115"/>
                  </a:lnTo>
                  <a:lnTo>
                    <a:pt x="304" y="117"/>
                  </a:lnTo>
                  <a:lnTo>
                    <a:pt x="306" y="117"/>
                  </a:lnTo>
                  <a:lnTo>
                    <a:pt x="306" y="117"/>
                  </a:lnTo>
                  <a:lnTo>
                    <a:pt x="307" y="117"/>
                  </a:lnTo>
                  <a:lnTo>
                    <a:pt x="307" y="118"/>
                  </a:lnTo>
                  <a:lnTo>
                    <a:pt x="307" y="120"/>
                  </a:lnTo>
                  <a:lnTo>
                    <a:pt x="307" y="121"/>
                  </a:lnTo>
                  <a:lnTo>
                    <a:pt x="306" y="121"/>
                  </a:lnTo>
                  <a:lnTo>
                    <a:pt x="306" y="121"/>
                  </a:lnTo>
                  <a:lnTo>
                    <a:pt x="304" y="121"/>
                  </a:lnTo>
                  <a:lnTo>
                    <a:pt x="304" y="121"/>
                  </a:lnTo>
                  <a:lnTo>
                    <a:pt x="304" y="123"/>
                  </a:lnTo>
                  <a:lnTo>
                    <a:pt x="306" y="123"/>
                  </a:lnTo>
                  <a:lnTo>
                    <a:pt x="306" y="125"/>
                  </a:lnTo>
                  <a:lnTo>
                    <a:pt x="304" y="126"/>
                  </a:lnTo>
                  <a:lnTo>
                    <a:pt x="304" y="126"/>
                  </a:lnTo>
                  <a:lnTo>
                    <a:pt x="304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9"/>
                  </a:lnTo>
                  <a:lnTo>
                    <a:pt x="304" y="131"/>
                  </a:lnTo>
                  <a:lnTo>
                    <a:pt x="302" y="131"/>
                  </a:lnTo>
                  <a:lnTo>
                    <a:pt x="302" y="131"/>
                  </a:lnTo>
                  <a:lnTo>
                    <a:pt x="302" y="133"/>
                  </a:lnTo>
                  <a:lnTo>
                    <a:pt x="301" y="134"/>
                  </a:lnTo>
                  <a:lnTo>
                    <a:pt x="299" y="134"/>
                  </a:lnTo>
                  <a:lnTo>
                    <a:pt x="299" y="136"/>
                  </a:lnTo>
                  <a:lnTo>
                    <a:pt x="299" y="137"/>
                  </a:lnTo>
                  <a:lnTo>
                    <a:pt x="288" y="142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79" y="139"/>
                  </a:lnTo>
                  <a:lnTo>
                    <a:pt x="279" y="136"/>
                  </a:lnTo>
                  <a:lnTo>
                    <a:pt x="279" y="134"/>
                  </a:lnTo>
                  <a:lnTo>
                    <a:pt x="277" y="136"/>
                  </a:lnTo>
                  <a:lnTo>
                    <a:pt x="277" y="136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3"/>
                  </a:lnTo>
                  <a:lnTo>
                    <a:pt x="276" y="133"/>
                  </a:lnTo>
                  <a:lnTo>
                    <a:pt x="274" y="134"/>
                  </a:lnTo>
                  <a:lnTo>
                    <a:pt x="274" y="134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1" y="134"/>
                  </a:lnTo>
                  <a:lnTo>
                    <a:pt x="268" y="136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3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1" y="131"/>
                  </a:lnTo>
                  <a:lnTo>
                    <a:pt x="261" y="131"/>
                  </a:lnTo>
                  <a:lnTo>
                    <a:pt x="261" y="133"/>
                  </a:lnTo>
                  <a:lnTo>
                    <a:pt x="257" y="128"/>
                  </a:lnTo>
                  <a:lnTo>
                    <a:pt x="255" y="131"/>
                  </a:lnTo>
                  <a:lnTo>
                    <a:pt x="254" y="133"/>
                  </a:lnTo>
                  <a:lnTo>
                    <a:pt x="250" y="134"/>
                  </a:lnTo>
                  <a:lnTo>
                    <a:pt x="249" y="134"/>
                  </a:lnTo>
                  <a:lnTo>
                    <a:pt x="246" y="133"/>
                  </a:lnTo>
                  <a:lnTo>
                    <a:pt x="244" y="134"/>
                  </a:lnTo>
                  <a:lnTo>
                    <a:pt x="241" y="136"/>
                  </a:lnTo>
                  <a:lnTo>
                    <a:pt x="241" y="136"/>
                  </a:lnTo>
                  <a:lnTo>
                    <a:pt x="239" y="136"/>
                  </a:lnTo>
                  <a:lnTo>
                    <a:pt x="239" y="136"/>
                  </a:lnTo>
                  <a:lnTo>
                    <a:pt x="239" y="134"/>
                  </a:lnTo>
                  <a:lnTo>
                    <a:pt x="239" y="133"/>
                  </a:lnTo>
                  <a:lnTo>
                    <a:pt x="239" y="129"/>
                  </a:lnTo>
                  <a:lnTo>
                    <a:pt x="239" y="128"/>
                  </a:lnTo>
                  <a:lnTo>
                    <a:pt x="238" y="128"/>
                  </a:lnTo>
                  <a:lnTo>
                    <a:pt x="238" y="126"/>
                  </a:lnTo>
                  <a:lnTo>
                    <a:pt x="236" y="128"/>
                  </a:lnTo>
                  <a:lnTo>
                    <a:pt x="236" y="128"/>
                  </a:lnTo>
                  <a:lnTo>
                    <a:pt x="235" y="128"/>
                  </a:lnTo>
                  <a:lnTo>
                    <a:pt x="233" y="128"/>
                  </a:lnTo>
                  <a:lnTo>
                    <a:pt x="231" y="128"/>
                  </a:lnTo>
                  <a:lnTo>
                    <a:pt x="228" y="129"/>
                  </a:lnTo>
                  <a:lnTo>
                    <a:pt x="227" y="129"/>
                  </a:lnTo>
                  <a:lnTo>
                    <a:pt x="225" y="129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4" y="128"/>
                  </a:lnTo>
                  <a:lnTo>
                    <a:pt x="224" y="129"/>
                  </a:lnTo>
                  <a:lnTo>
                    <a:pt x="222" y="128"/>
                  </a:lnTo>
                  <a:lnTo>
                    <a:pt x="220" y="126"/>
                  </a:lnTo>
                  <a:lnTo>
                    <a:pt x="219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6" y="128"/>
                  </a:lnTo>
                  <a:lnTo>
                    <a:pt x="216" y="125"/>
                  </a:lnTo>
                  <a:lnTo>
                    <a:pt x="214" y="117"/>
                  </a:lnTo>
                  <a:lnTo>
                    <a:pt x="214" y="114"/>
                  </a:lnTo>
                  <a:lnTo>
                    <a:pt x="214" y="114"/>
                  </a:lnTo>
                  <a:lnTo>
                    <a:pt x="213" y="112"/>
                  </a:lnTo>
                  <a:lnTo>
                    <a:pt x="213" y="110"/>
                  </a:lnTo>
                  <a:lnTo>
                    <a:pt x="213" y="109"/>
                  </a:lnTo>
                  <a:lnTo>
                    <a:pt x="214" y="107"/>
                  </a:lnTo>
                  <a:lnTo>
                    <a:pt x="213" y="106"/>
                  </a:lnTo>
                  <a:lnTo>
                    <a:pt x="213" y="104"/>
                  </a:lnTo>
                  <a:lnTo>
                    <a:pt x="213" y="103"/>
                  </a:lnTo>
                  <a:lnTo>
                    <a:pt x="211" y="101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3" y="98"/>
                  </a:lnTo>
                  <a:lnTo>
                    <a:pt x="201" y="96"/>
                  </a:lnTo>
                  <a:lnTo>
                    <a:pt x="203" y="96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1" y="93"/>
                  </a:lnTo>
                  <a:lnTo>
                    <a:pt x="201" y="93"/>
                  </a:lnTo>
                  <a:lnTo>
                    <a:pt x="200" y="92"/>
                  </a:lnTo>
                  <a:lnTo>
                    <a:pt x="200" y="92"/>
                  </a:lnTo>
                  <a:lnTo>
                    <a:pt x="200" y="88"/>
                  </a:lnTo>
                  <a:lnTo>
                    <a:pt x="200" y="88"/>
                  </a:lnTo>
                  <a:lnTo>
                    <a:pt x="201" y="87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4"/>
                  </a:lnTo>
                  <a:lnTo>
                    <a:pt x="201" y="84"/>
                  </a:lnTo>
                  <a:lnTo>
                    <a:pt x="200" y="84"/>
                  </a:lnTo>
                  <a:lnTo>
                    <a:pt x="200" y="82"/>
                  </a:lnTo>
                  <a:lnTo>
                    <a:pt x="198" y="81"/>
                  </a:lnTo>
                  <a:lnTo>
                    <a:pt x="197" y="77"/>
                  </a:lnTo>
                  <a:lnTo>
                    <a:pt x="197" y="74"/>
                  </a:lnTo>
                  <a:lnTo>
                    <a:pt x="197" y="73"/>
                  </a:lnTo>
                  <a:lnTo>
                    <a:pt x="198" y="69"/>
                  </a:lnTo>
                  <a:lnTo>
                    <a:pt x="198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198" y="68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1" y="62"/>
                  </a:lnTo>
                  <a:lnTo>
                    <a:pt x="203" y="62"/>
                  </a:lnTo>
                  <a:lnTo>
                    <a:pt x="203" y="58"/>
                  </a:lnTo>
                  <a:lnTo>
                    <a:pt x="205" y="58"/>
                  </a:lnTo>
                  <a:lnTo>
                    <a:pt x="208" y="57"/>
                  </a:lnTo>
                  <a:lnTo>
                    <a:pt x="206" y="58"/>
                  </a:lnTo>
                  <a:lnTo>
                    <a:pt x="206" y="58"/>
                  </a:lnTo>
                  <a:lnTo>
                    <a:pt x="206" y="60"/>
                  </a:lnTo>
                  <a:lnTo>
                    <a:pt x="208" y="60"/>
                  </a:lnTo>
                  <a:lnTo>
                    <a:pt x="208" y="62"/>
                  </a:lnTo>
                  <a:lnTo>
                    <a:pt x="209" y="63"/>
                  </a:lnTo>
                  <a:lnTo>
                    <a:pt x="211" y="65"/>
                  </a:lnTo>
                  <a:lnTo>
                    <a:pt x="211" y="65"/>
                  </a:lnTo>
                  <a:lnTo>
                    <a:pt x="213" y="66"/>
                  </a:lnTo>
                  <a:lnTo>
                    <a:pt x="213" y="66"/>
                  </a:lnTo>
                  <a:lnTo>
                    <a:pt x="214" y="68"/>
                  </a:lnTo>
                  <a:lnTo>
                    <a:pt x="214" y="68"/>
                  </a:lnTo>
                  <a:lnTo>
                    <a:pt x="217" y="71"/>
                  </a:lnTo>
                  <a:lnTo>
                    <a:pt x="219" y="73"/>
                  </a:lnTo>
                  <a:lnTo>
                    <a:pt x="219" y="73"/>
                  </a:lnTo>
                  <a:lnTo>
                    <a:pt x="220" y="73"/>
                  </a:lnTo>
                  <a:lnTo>
                    <a:pt x="222" y="73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8" y="69"/>
                  </a:lnTo>
                  <a:lnTo>
                    <a:pt x="231" y="71"/>
                  </a:lnTo>
                  <a:lnTo>
                    <a:pt x="235" y="71"/>
                  </a:lnTo>
                  <a:lnTo>
                    <a:pt x="235" y="71"/>
                  </a:lnTo>
                  <a:lnTo>
                    <a:pt x="236" y="71"/>
                  </a:lnTo>
                  <a:lnTo>
                    <a:pt x="238" y="71"/>
                  </a:lnTo>
                  <a:lnTo>
                    <a:pt x="238" y="71"/>
                  </a:lnTo>
                  <a:lnTo>
                    <a:pt x="239" y="71"/>
                  </a:lnTo>
                  <a:lnTo>
                    <a:pt x="241" y="69"/>
                  </a:lnTo>
                  <a:lnTo>
                    <a:pt x="242" y="69"/>
                  </a:lnTo>
                  <a:lnTo>
                    <a:pt x="244" y="68"/>
                  </a:lnTo>
                  <a:lnTo>
                    <a:pt x="244" y="66"/>
                  </a:lnTo>
                  <a:lnTo>
                    <a:pt x="244" y="65"/>
                  </a:lnTo>
                  <a:lnTo>
                    <a:pt x="246" y="65"/>
                  </a:lnTo>
                  <a:lnTo>
                    <a:pt x="247" y="63"/>
                  </a:lnTo>
                  <a:lnTo>
                    <a:pt x="249" y="63"/>
                  </a:lnTo>
                  <a:lnTo>
                    <a:pt x="255" y="63"/>
                  </a:lnTo>
                  <a:lnTo>
                    <a:pt x="257" y="63"/>
                  </a:lnTo>
                  <a:lnTo>
                    <a:pt x="257" y="63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8" y="65"/>
                  </a:lnTo>
                  <a:lnTo>
                    <a:pt x="261" y="66"/>
                  </a:lnTo>
                  <a:lnTo>
                    <a:pt x="263" y="66"/>
                  </a:lnTo>
                  <a:lnTo>
                    <a:pt x="263" y="66"/>
                  </a:lnTo>
                  <a:lnTo>
                    <a:pt x="265" y="68"/>
                  </a:lnTo>
                  <a:lnTo>
                    <a:pt x="266" y="68"/>
                  </a:lnTo>
                  <a:lnTo>
                    <a:pt x="268" y="66"/>
                  </a:lnTo>
                  <a:lnTo>
                    <a:pt x="268" y="65"/>
                  </a:lnTo>
                  <a:lnTo>
                    <a:pt x="269" y="65"/>
                  </a:lnTo>
                  <a:lnTo>
                    <a:pt x="271" y="65"/>
                  </a:lnTo>
                  <a:lnTo>
                    <a:pt x="272" y="65"/>
                  </a:lnTo>
                  <a:lnTo>
                    <a:pt x="274" y="65"/>
                  </a:lnTo>
                  <a:lnTo>
                    <a:pt x="276" y="63"/>
                  </a:lnTo>
                  <a:lnTo>
                    <a:pt x="279" y="65"/>
                  </a:lnTo>
                  <a:lnTo>
                    <a:pt x="279" y="65"/>
                  </a:lnTo>
                  <a:lnTo>
                    <a:pt x="279" y="63"/>
                  </a:lnTo>
                  <a:lnTo>
                    <a:pt x="280" y="62"/>
                  </a:lnTo>
                  <a:lnTo>
                    <a:pt x="280" y="62"/>
                  </a:lnTo>
                  <a:lnTo>
                    <a:pt x="280" y="58"/>
                  </a:lnTo>
                  <a:lnTo>
                    <a:pt x="280" y="58"/>
                  </a:lnTo>
                  <a:lnTo>
                    <a:pt x="282" y="58"/>
                  </a:lnTo>
                  <a:lnTo>
                    <a:pt x="282" y="58"/>
                  </a:lnTo>
                  <a:lnTo>
                    <a:pt x="282" y="57"/>
                  </a:lnTo>
                  <a:lnTo>
                    <a:pt x="283" y="57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3" y="52"/>
                  </a:lnTo>
                  <a:lnTo>
                    <a:pt x="285" y="52"/>
                  </a:lnTo>
                  <a:lnTo>
                    <a:pt x="287" y="51"/>
                  </a:lnTo>
                  <a:lnTo>
                    <a:pt x="287" y="49"/>
                  </a:lnTo>
                  <a:lnTo>
                    <a:pt x="288" y="49"/>
                  </a:lnTo>
                  <a:lnTo>
                    <a:pt x="288" y="49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4"/>
                  </a:lnTo>
                  <a:lnTo>
                    <a:pt x="287" y="44"/>
                  </a:lnTo>
                  <a:lnTo>
                    <a:pt x="288" y="43"/>
                  </a:lnTo>
                  <a:lnTo>
                    <a:pt x="288" y="41"/>
                  </a:lnTo>
                  <a:lnTo>
                    <a:pt x="290" y="43"/>
                  </a:lnTo>
                  <a:lnTo>
                    <a:pt x="291" y="43"/>
                  </a:lnTo>
                  <a:lnTo>
                    <a:pt x="291" y="41"/>
                  </a:lnTo>
                  <a:lnTo>
                    <a:pt x="293" y="41"/>
                  </a:lnTo>
                  <a:lnTo>
                    <a:pt x="293" y="40"/>
                  </a:lnTo>
                  <a:lnTo>
                    <a:pt x="293" y="40"/>
                  </a:lnTo>
                  <a:lnTo>
                    <a:pt x="293" y="38"/>
                  </a:lnTo>
                  <a:lnTo>
                    <a:pt x="293" y="36"/>
                  </a:lnTo>
                  <a:lnTo>
                    <a:pt x="293" y="36"/>
                  </a:lnTo>
                  <a:lnTo>
                    <a:pt x="293" y="35"/>
                  </a:lnTo>
                  <a:lnTo>
                    <a:pt x="293" y="33"/>
                  </a:lnTo>
                  <a:lnTo>
                    <a:pt x="293" y="32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5" y="27"/>
                  </a:lnTo>
                  <a:lnTo>
                    <a:pt x="295" y="25"/>
                  </a:lnTo>
                  <a:lnTo>
                    <a:pt x="296" y="24"/>
                  </a:lnTo>
                  <a:lnTo>
                    <a:pt x="298" y="24"/>
                  </a:lnTo>
                  <a:lnTo>
                    <a:pt x="298" y="22"/>
                  </a:lnTo>
                  <a:lnTo>
                    <a:pt x="298" y="22"/>
                  </a:lnTo>
                  <a:lnTo>
                    <a:pt x="299" y="24"/>
                  </a:lnTo>
                  <a:lnTo>
                    <a:pt x="301" y="22"/>
                  </a:lnTo>
                  <a:lnTo>
                    <a:pt x="302" y="22"/>
                  </a:lnTo>
                  <a:lnTo>
                    <a:pt x="304" y="22"/>
                  </a:lnTo>
                  <a:lnTo>
                    <a:pt x="306" y="24"/>
                  </a:lnTo>
                  <a:lnTo>
                    <a:pt x="306" y="24"/>
                  </a:lnTo>
                  <a:lnTo>
                    <a:pt x="307" y="22"/>
                  </a:lnTo>
                  <a:close/>
                  <a:moveTo>
                    <a:pt x="455" y="21"/>
                  </a:moveTo>
                  <a:lnTo>
                    <a:pt x="455" y="21"/>
                  </a:lnTo>
                  <a:lnTo>
                    <a:pt x="457" y="21"/>
                  </a:lnTo>
                  <a:lnTo>
                    <a:pt x="457" y="22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7"/>
                  </a:lnTo>
                  <a:lnTo>
                    <a:pt x="455" y="29"/>
                  </a:lnTo>
                  <a:lnTo>
                    <a:pt x="454" y="27"/>
                  </a:lnTo>
                  <a:lnTo>
                    <a:pt x="454" y="27"/>
                  </a:lnTo>
                  <a:lnTo>
                    <a:pt x="455" y="25"/>
                  </a:lnTo>
                  <a:lnTo>
                    <a:pt x="455" y="24"/>
                  </a:lnTo>
                  <a:lnTo>
                    <a:pt x="455" y="24"/>
                  </a:lnTo>
                  <a:lnTo>
                    <a:pt x="455" y="22"/>
                  </a:lnTo>
                  <a:lnTo>
                    <a:pt x="455" y="22"/>
                  </a:lnTo>
                  <a:lnTo>
                    <a:pt x="455" y="21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6"/>
                  </a:lnTo>
                  <a:lnTo>
                    <a:pt x="11" y="8"/>
                  </a:lnTo>
                  <a:lnTo>
                    <a:pt x="12" y="10"/>
                  </a:lnTo>
                  <a:lnTo>
                    <a:pt x="14" y="10"/>
                  </a:lnTo>
                  <a:lnTo>
                    <a:pt x="17" y="10"/>
                  </a:lnTo>
                  <a:lnTo>
                    <a:pt x="20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6" y="10"/>
                  </a:lnTo>
                  <a:lnTo>
                    <a:pt x="28" y="11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6" y="13"/>
                  </a:lnTo>
                  <a:lnTo>
                    <a:pt x="37" y="16"/>
                  </a:lnTo>
                  <a:lnTo>
                    <a:pt x="39" y="18"/>
                  </a:lnTo>
                  <a:lnTo>
                    <a:pt x="39" y="19"/>
                  </a:lnTo>
                  <a:lnTo>
                    <a:pt x="39" y="19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2" y="25"/>
                  </a:lnTo>
                  <a:lnTo>
                    <a:pt x="44" y="27"/>
                  </a:lnTo>
                  <a:lnTo>
                    <a:pt x="47" y="29"/>
                  </a:lnTo>
                  <a:lnTo>
                    <a:pt x="49" y="29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32"/>
                  </a:lnTo>
                  <a:lnTo>
                    <a:pt x="52" y="32"/>
                  </a:lnTo>
                  <a:lnTo>
                    <a:pt x="56" y="33"/>
                  </a:lnTo>
                  <a:lnTo>
                    <a:pt x="61" y="38"/>
                  </a:lnTo>
                  <a:lnTo>
                    <a:pt x="64" y="40"/>
                  </a:lnTo>
                  <a:lnTo>
                    <a:pt x="67" y="43"/>
                  </a:lnTo>
                  <a:lnTo>
                    <a:pt x="67" y="44"/>
                  </a:lnTo>
                  <a:lnTo>
                    <a:pt x="69" y="46"/>
                  </a:lnTo>
                  <a:lnTo>
                    <a:pt x="71" y="47"/>
                  </a:lnTo>
                  <a:lnTo>
                    <a:pt x="72" y="51"/>
                  </a:lnTo>
                  <a:lnTo>
                    <a:pt x="74" y="51"/>
                  </a:lnTo>
                  <a:lnTo>
                    <a:pt x="74" y="52"/>
                  </a:lnTo>
                  <a:lnTo>
                    <a:pt x="75" y="52"/>
                  </a:lnTo>
                  <a:lnTo>
                    <a:pt x="75" y="54"/>
                  </a:lnTo>
                  <a:lnTo>
                    <a:pt x="77" y="55"/>
                  </a:lnTo>
                  <a:lnTo>
                    <a:pt x="78" y="55"/>
                  </a:lnTo>
                  <a:lnTo>
                    <a:pt x="80" y="57"/>
                  </a:lnTo>
                  <a:lnTo>
                    <a:pt x="82" y="57"/>
                  </a:lnTo>
                  <a:lnTo>
                    <a:pt x="82" y="55"/>
                  </a:lnTo>
                  <a:lnTo>
                    <a:pt x="80" y="55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2" y="52"/>
                  </a:lnTo>
                  <a:lnTo>
                    <a:pt x="82" y="52"/>
                  </a:lnTo>
                  <a:lnTo>
                    <a:pt x="83" y="52"/>
                  </a:lnTo>
                  <a:lnTo>
                    <a:pt x="86" y="55"/>
                  </a:lnTo>
                  <a:lnTo>
                    <a:pt x="86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90" y="62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4" y="62"/>
                  </a:lnTo>
                  <a:lnTo>
                    <a:pt x="97" y="65"/>
                  </a:lnTo>
                  <a:lnTo>
                    <a:pt x="99" y="66"/>
                  </a:lnTo>
                  <a:lnTo>
                    <a:pt x="99" y="68"/>
                  </a:lnTo>
                  <a:lnTo>
                    <a:pt x="101" y="69"/>
                  </a:lnTo>
                  <a:lnTo>
                    <a:pt x="101" y="71"/>
                  </a:lnTo>
                  <a:lnTo>
                    <a:pt x="101" y="71"/>
                  </a:lnTo>
                  <a:lnTo>
                    <a:pt x="102" y="73"/>
                  </a:lnTo>
                  <a:lnTo>
                    <a:pt x="104" y="74"/>
                  </a:lnTo>
                  <a:lnTo>
                    <a:pt x="105" y="74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2" y="77"/>
                  </a:lnTo>
                  <a:lnTo>
                    <a:pt x="113" y="79"/>
                  </a:lnTo>
                  <a:lnTo>
                    <a:pt x="112" y="79"/>
                  </a:lnTo>
                  <a:lnTo>
                    <a:pt x="108" y="81"/>
                  </a:lnTo>
                  <a:lnTo>
                    <a:pt x="105" y="82"/>
                  </a:lnTo>
                  <a:lnTo>
                    <a:pt x="108" y="82"/>
                  </a:lnTo>
                  <a:lnTo>
                    <a:pt x="110" y="82"/>
                  </a:lnTo>
                  <a:lnTo>
                    <a:pt x="112" y="81"/>
                  </a:lnTo>
                  <a:lnTo>
                    <a:pt x="113" y="79"/>
                  </a:lnTo>
                  <a:lnTo>
                    <a:pt x="116" y="79"/>
                  </a:lnTo>
                  <a:lnTo>
                    <a:pt x="116" y="77"/>
                  </a:lnTo>
                  <a:lnTo>
                    <a:pt x="118" y="77"/>
                  </a:lnTo>
                  <a:lnTo>
                    <a:pt x="118" y="79"/>
                  </a:lnTo>
                  <a:lnTo>
                    <a:pt x="119" y="81"/>
                  </a:lnTo>
                  <a:lnTo>
                    <a:pt x="121" y="81"/>
                  </a:lnTo>
                  <a:lnTo>
                    <a:pt x="123" y="82"/>
                  </a:lnTo>
                  <a:lnTo>
                    <a:pt x="123" y="85"/>
                  </a:lnTo>
                  <a:lnTo>
                    <a:pt x="123" y="85"/>
                  </a:lnTo>
                  <a:lnTo>
                    <a:pt x="119" y="87"/>
                  </a:lnTo>
                  <a:lnTo>
                    <a:pt x="118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92"/>
                  </a:lnTo>
                  <a:lnTo>
                    <a:pt x="119" y="92"/>
                  </a:lnTo>
                  <a:lnTo>
                    <a:pt x="118" y="93"/>
                  </a:lnTo>
                  <a:lnTo>
                    <a:pt x="118" y="93"/>
                  </a:lnTo>
                  <a:lnTo>
                    <a:pt x="119" y="96"/>
                  </a:lnTo>
                  <a:lnTo>
                    <a:pt x="119" y="96"/>
                  </a:lnTo>
                  <a:lnTo>
                    <a:pt x="123" y="98"/>
                  </a:lnTo>
                  <a:lnTo>
                    <a:pt x="126" y="99"/>
                  </a:lnTo>
                  <a:lnTo>
                    <a:pt x="127" y="99"/>
                  </a:lnTo>
                  <a:lnTo>
                    <a:pt x="129" y="101"/>
                  </a:lnTo>
                  <a:lnTo>
                    <a:pt x="131" y="101"/>
                  </a:lnTo>
                  <a:lnTo>
                    <a:pt x="132" y="101"/>
                  </a:lnTo>
                  <a:lnTo>
                    <a:pt x="132" y="101"/>
                  </a:lnTo>
                  <a:lnTo>
                    <a:pt x="132" y="103"/>
                  </a:lnTo>
                  <a:lnTo>
                    <a:pt x="132" y="104"/>
                  </a:lnTo>
                  <a:lnTo>
                    <a:pt x="134" y="109"/>
                  </a:lnTo>
                  <a:lnTo>
                    <a:pt x="134" y="110"/>
                  </a:lnTo>
                  <a:lnTo>
                    <a:pt x="134" y="112"/>
                  </a:lnTo>
                  <a:lnTo>
                    <a:pt x="134" y="114"/>
                  </a:lnTo>
                  <a:lnTo>
                    <a:pt x="135" y="114"/>
                  </a:lnTo>
                  <a:lnTo>
                    <a:pt x="137" y="115"/>
                  </a:lnTo>
                  <a:lnTo>
                    <a:pt x="138" y="115"/>
                  </a:lnTo>
                  <a:lnTo>
                    <a:pt x="138" y="117"/>
                  </a:lnTo>
                  <a:lnTo>
                    <a:pt x="138" y="117"/>
                  </a:lnTo>
                  <a:lnTo>
                    <a:pt x="137" y="118"/>
                  </a:lnTo>
                  <a:lnTo>
                    <a:pt x="135" y="120"/>
                  </a:lnTo>
                  <a:lnTo>
                    <a:pt x="135" y="120"/>
                  </a:lnTo>
                  <a:lnTo>
                    <a:pt x="135" y="121"/>
                  </a:lnTo>
                  <a:lnTo>
                    <a:pt x="135" y="123"/>
                  </a:lnTo>
                  <a:lnTo>
                    <a:pt x="137" y="123"/>
                  </a:lnTo>
                  <a:lnTo>
                    <a:pt x="137" y="121"/>
                  </a:lnTo>
                  <a:lnTo>
                    <a:pt x="138" y="120"/>
                  </a:lnTo>
                  <a:lnTo>
                    <a:pt x="140" y="120"/>
                  </a:lnTo>
                  <a:lnTo>
                    <a:pt x="140" y="120"/>
                  </a:lnTo>
                  <a:lnTo>
                    <a:pt x="142" y="120"/>
                  </a:lnTo>
                  <a:lnTo>
                    <a:pt x="145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9" y="121"/>
                  </a:lnTo>
                  <a:lnTo>
                    <a:pt x="154" y="126"/>
                  </a:lnTo>
                  <a:lnTo>
                    <a:pt x="156" y="129"/>
                  </a:lnTo>
                  <a:lnTo>
                    <a:pt x="156" y="131"/>
                  </a:lnTo>
                  <a:lnTo>
                    <a:pt x="156" y="131"/>
                  </a:lnTo>
                  <a:lnTo>
                    <a:pt x="156" y="133"/>
                  </a:lnTo>
                  <a:lnTo>
                    <a:pt x="154" y="134"/>
                  </a:lnTo>
                  <a:lnTo>
                    <a:pt x="154" y="136"/>
                  </a:lnTo>
                  <a:lnTo>
                    <a:pt x="153" y="137"/>
                  </a:lnTo>
                  <a:lnTo>
                    <a:pt x="153" y="139"/>
                  </a:lnTo>
                  <a:lnTo>
                    <a:pt x="154" y="139"/>
                  </a:lnTo>
                  <a:lnTo>
                    <a:pt x="154" y="140"/>
                  </a:lnTo>
                  <a:lnTo>
                    <a:pt x="154" y="140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4" y="151"/>
                  </a:lnTo>
                  <a:lnTo>
                    <a:pt x="154" y="153"/>
                  </a:lnTo>
                  <a:lnTo>
                    <a:pt x="153" y="155"/>
                  </a:lnTo>
                  <a:lnTo>
                    <a:pt x="154" y="158"/>
                  </a:lnTo>
                  <a:lnTo>
                    <a:pt x="153" y="167"/>
                  </a:lnTo>
                  <a:lnTo>
                    <a:pt x="153" y="167"/>
                  </a:lnTo>
                  <a:lnTo>
                    <a:pt x="151" y="169"/>
                  </a:lnTo>
                  <a:lnTo>
                    <a:pt x="151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8" y="167"/>
                  </a:lnTo>
                  <a:lnTo>
                    <a:pt x="148" y="167"/>
                  </a:lnTo>
                  <a:lnTo>
                    <a:pt x="146" y="166"/>
                  </a:lnTo>
                  <a:lnTo>
                    <a:pt x="145" y="166"/>
                  </a:lnTo>
                  <a:lnTo>
                    <a:pt x="143" y="167"/>
                  </a:lnTo>
                  <a:lnTo>
                    <a:pt x="142" y="167"/>
                  </a:lnTo>
                  <a:lnTo>
                    <a:pt x="142" y="167"/>
                  </a:lnTo>
                  <a:lnTo>
                    <a:pt x="140" y="167"/>
                  </a:lnTo>
                  <a:lnTo>
                    <a:pt x="135" y="164"/>
                  </a:lnTo>
                  <a:lnTo>
                    <a:pt x="135" y="166"/>
                  </a:lnTo>
                  <a:lnTo>
                    <a:pt x="135" y="166"/>
                  </a:lnTo>
                  <a:lnTo>
                    <a:pt x="135" y="169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69"/>
                  </a:lnTo>
                  <a:lnTo>
                    <a:pt x="132" y="167"/>
                  </a:lnTo>
                  <a:lnTo>
                    <a:pt x="129" y="166"/>
                  </a:lnTo>
                  <a:lnTo>
                    <a:pt x="129" y="164"/>
                  </a:lnTo>
                  <a:lnTo>
                    <a:pt x="127" y="162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18" y="155"/>
                  </a:lnTo>
                  <a:lnTo>
                    <a:pt x="116" y="153"/>
                  </a:lnTo>
                  <a:lnTo>
                    <a:pt x="115" y="153"/>
                  </a:lnTo>
                  <a:lnTo>
                    <a:pt x="113" y="151"/>
                  </a:lnTo>
                  <a:lnTo>
                    <a:pt x="110" y="150"/>
                  </a:lnTo>
                  <a:lnTo>
                    <a:pt x="105" y="145"/>
                  </a:lnTo>
                  <a:lnTo>
                    <a:pt x="102" y="142"/>
                  </a:lnTo>
                  <a:lnTo>
                    <a:pt x="101" y="139"/>
                  </a:lnTo>
                  <a:lnTo>
                    <a:pt x="99" y="137"/>
                  </a:lnTo>
                  <a:lnTo>
                    <a:pt x="94" y="134"/>
                  </a:lnTo>
                  <a:lnTo>
                    <a:pt x="93" y="133"/>
                  </a:lnTo>
                  <a:lnTo>
                    <a:pt x="91" y="131"/>
                  </a:lnTo>
                  <a:lnTo>
                    <a:pt x="90" y="126"/>
                  </a:lnTo>
                  <a:lnTo>
                    <a:pt x="88" y="126"/>
                  </a:lnTo>
                  <a:lnTo>
                    <a:pt x="88" y="125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0" y="117"/>
                  </a:lnTo>
                  <a:lnTo>
                    <a:pt x="80" y="114"/>
                  </a:lnTo>
                  <a:lnTo>
                    <a:pt x="75" y="104"/>
                  </a:lnTo>
                  <a:lnTo>
                    <a:pt x="74" y="101"/>
                  </a:lnTo>
                  <a:lnTo>
                    <a:pt x="72" y="98"/>
                  </a:lnTo>
                  <a:lnTo>
                    <a:pt x="72" y="96"/>
                  </a:lnTo>
                  <a:lnTo>
                    <a:pt x="69" y="93"/>
                  </a:lnTo>
                  <a:lnTo>
                    <a:pt x="69" y="92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3" y="8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6" y="81"/>
                  </a:lnTo>
                  <a:lnTo>
                    <a:pt x="55" y="79"/>
                  </a:lnTo>
                  <a:lnTo>
                    <a:pt x="55" y="76"/>
                  </a:lnTo>
                  <a:lnTo>
                    <a:pt x="53" y="71"/>
                  </a:lnTo>
                  <a:lnTo>
                    <a:pt x="52" y="63"/>
                  </a:lnTo>
                  <a:lnTo>
                    <a:pt x="50" y="62"/>
                  </a:lnTo>
                  <a:lnTo>
                    <a:pt x="49" y="58"/>
                  </a:lnTo>
                  <a:lnTo>
                    <a:pt x="47" y="58"/>
                  </a:lnTo>
                  <a:lnTo>
                    <a:pt x="41" y="54"/>
                  </a:lnTo>
                  <a:lnTo>
                    <a:pt x="39" y="54"/>
                  </a:lnTo>
                  <a:lnTo>
                    <a:pt x="37" y="52"/>
                  </a:lnTo>
                  <a:lnTo>
                    <a:pt x="36" y="52"/>
                  </a:lnTo>
                  <a:lnTo>
                    <a:pt x="34" y="52"/>
                  </a:lnTo>
                  <a:lnTo>
                    <a:pt x="34" y="49"/>
                  </a:lnTo>
                  <a:lnTo>
                    <a:pt x="34" y="47"/>
                  </a:lnTo>
                  <a:lnTo>
                    <a:pt x="34" y="46"/>
                  </a:lnTo>
                  <a:lnTo>
                    <a:pt x="33" y="44"/>
                  </a:lnTo>
                  <a:lnTo>
                    <a:pt x="31" y="43"/>
                  </a:lnTo>
                  <a:lnTo>
                    <a:pt x="30" y="41"/>
                  </a:lnTo>
                  <a:lnTo>
                    <a:pt x="28" y="40"/>
                  </a:lnTo>
                  <a:lnTo>
                    <a:pt x="28" y="38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2" y="32"/>
                  </a:lnTo>
                  <a:lnTo>
                    <a:pt x="19" y="32"/>
                  </a:lnTo>
                  <a:lnTo>
                    <a:pt x="17" y="30"/>
                  </a:lnTo>
                  <a:lnTo>
                    <a:pt x="15" y="29"/>
                  </a:lnTo>
                  <a:lnTo>
                    <a:pt x="14" y="27"/>
                  </a:lnTo>
                  <a:lnTo>
                    <a:pt x="11" y="24"/>
                  </a:lnTo>
                  <a:lnTo>
                    <a:pt x="4" y="19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6" name="Freeform 253">
              <a:extLst>
                <a:ext uri="{FF2B5EF4-FFF2-40B4-BE49-F238E27FC236}">
                  <a16:creationId xmlns:a16="http://schemas.microsoft.com/office/drawing/2014/main" id="{AE7D8667-44BB-4E26-8698-AAC7DD959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6217214" y="2938413"/>
              <a:ext cx="192974" cy="99411"/>
            </a:xfrm>
            <a:custGeom>
              <a:avLst/>
              <a:gdLst>
                <a:gd name="T0" fmla="*/ 79 w 99"/>
                <a:gd name="T1" fmla="*/ 0 h 51"/>
                <a:gd name="T2" fmla="*/ 82 w 99"/>
                <a:gd name="T3" fmla="*/ 4 h 51"/>
                <a:gd name="T4" fmla="*/ 88 w 99"/>
                <a:gd name="T5" fmla="*/ 2 h 51"/>
                <a:gd name="T6" fmla="*/ 90 w 99"/>
                <a:gd name="T7" fmla="*/ 4 h 51"/>
                <a:gd name="T8" fmla="*/ 91 w 99"/>
                <a:gd name="T9" fmla="*/ 5 h 51"/>
                <a:gd name="T10" fmla="*/ 96 w 99"/>
                <a:gd name="T11" fmla="*/ 8 h 51"/>
                <a:gd name="T12" fmla="*/ 98 w 99"/>
                <a:gd name="T13" fmla="*/ 8 h 51"/>
                <a:gd name="T14" fmla="*/ 98 w 99"/>
                <a:gd name="T15" fmla="*/ 11 h 51"/>
                <a:gd name="T16" fmla="*/ 94 w 99"/>
                <a:gd name="T17" fmla="*/ 15 h 51"/>
                <a:gd name="T18" fmla="*/ 91 w 99"/>
                <a:gd name="T19" fmla="*/ 15 h 51"/>
                <a:gd name="T20" fmla="*/ 88 w 99"/>
                <a:gd name="T21" fmla="*/ 18 h 51"/>
                <a:gd name="T22" fmla="*/ 85 w 99"/>
                <a:gd name="T23" fmla="*/ 21 h 51"/>
                <a:gd name="T24" fmla="*/ 82 w 99"/>
                <a:gd name="T25" fmla="*/ 27 h 51"/>
                <a:gd name="T26" fmla="*/ 80 w 99"/>
                <a:gd name="T27" fmla="*/ 30 h 51"/>
                <a:gd name="T28" fmla="*/ 77 w 99"/>
                <a:gd name="T29" fmla="*/ 35 h 51"/>
                <a:gd name="T30" fmla="*/ 76 w 99"/>
                <a:gd name="T31" fmla="*/ 38 h 51"/>
                <a:gd name="T32" fmla="*/ 74 w 99"/>
                <a:gd name="T33" fmla="*/ 40 h 51"/>
                <a:gd name="T34" fmla="*/ 69 w 99"/>
                <a:gd name="T35" fmla="*/ 41 h 51"/>
                <a:gd name="T36" fmla="*/ 68 w 99"/>
                <a:gd name="T37" fmla="*/ 43 h 51"/>
                <a:gd name="T38" fmla="*/ 61 w 99"/>
                <a:gd name="T39" fmla="*/ 45 h 51"/>
                <a:gd name="T40" fmla="*/ 57 w 99"/>
                <a:gd name="T41" fmla="*/ 43 h 51"/>
                <a:gd name="T42" fmla="*/ 50 w 99"/>
                <a:gd name="T43" fmla="*/ 43 h 51"/>
                <a:gd name="T44" fmla="*/ 47 w 99"/>
                <a:gd name="T45" fmla="*/ 46 h 51"/>
                <a:gd name="T46" fmla="*/ 44 w 99"/>
                <a:gd name="T47" fmla="*/ 46 h 51"/>
                <a:gd name="T48" fmla="*/ 41 w 99"/>
                <a:gd name="T49" fmla="*/ 48 h 51"/>
                <a:gd name="T50" fmla="*/ 38 w 99"/>
                <a:gd name="T51" fmla="*/ 48 h 51"/>
                <a:gd name="T52" fmla="*/ 35 w 99"/>
                <a:gd name="T53" fmla="*/ 51 h 51"/>
                <a:gd name="T54" fmla="*/ 27 w 99"/>
                <a:gd name="T55" fmla="*/ 51 h 51"/>
                <a:gd name="T56" fmla="*/ 22 w 99"/>
                <a:gd name="T57" fmla="*/ 48 h 51"/>
                <a:gd name="T58" fmla="*/ 17 w 99"/>
                <a:gd name="T59" fmla="*/ 45 h 51"/>
                <a:gd name="T60" fmla="*/ 11 w 99"/>
                <a:gd name="T61" fmla="*/ 40 h 51"/>
                <a:gd name="T62" fmla="*/ 6 w 99"/>
                <a:gd name="T63" fmla="*/ 37 h 51"/>
                <a:gd name="T64" fmla="*/ 5 w 99"/>
                <a:gd name="T65" fmla="*/ 34 h 51"/>
                <a:gd name="T66" fmla="*/ 3 w 99"/>
                <a:gd name="T67" fmla="*/ 30 h 51"/>
                <a:gd name="T68" fmla="*/ 5 w 99"/>
                <a:gd name="T69" fmla="*/ 29 h 51"/>
                <a:gd name="T70" fmla="*/ 6 w 99"/>
                <a:gd name="T71" fmla="*/ 27 h 51"/>
                <a:gd name="T72" fmla="*/ 5 w 99"/>
                <a:gd name="T73" fmla="*/ 24 h 51"/>
                <a:gd name="T74" fmla="*/ 6 w 99"/>
                <a:gd name="T75" fmla="*/ 21 h 51"/>
                <a:gd name="T76" fmla="*/ 8 w 99"/>
                <a:gd name="T77" fmla="*/ 19 h 51"/>
                <a:gd name="T78" fmla="*/ 5 w 99"/>
                <a:gd name="T79" fmla="*/ 16 h 51"/>
                <a:gd name="T80" fmla="*/ 8 w 99"/>
                <a:gd name="T81" fmla="*/ 15 h 51"/>
                <a:gd name="T82" fmla="*/ 11 w 99"/>
                <a:gd name="T83" fmla="*/ 16 h 51"/>
                <a:gd name="T84" fmla="*/ 14 w 99"/>
                <a:gd name="T85" fmla="*/ 15 h 51"/>
                <a:gd name="T86" fmla="*/ 14 w 99"/>
                <a:gd name="T87" fmla="*/ 11 h 51"/>
                <a:gd name="T88" fmla="*/ 17 w 99"/>
                <a:gd name="T89" fmla="*/ 10 h 51"/>
                <a:gd name="T90" fmla="*/ 22 w 99"/>
                <a:gd name="T91" fmla="*/ 13 h 51"/>
                <a:gd name="T92" fmla="*/ 35 w 99"/>
                <a:gd name="T93" fmla="*/ 15 h 51"/>
                <a:gd name="T94" fmla="*/ 39 w 99"/>
                <a:gd name="T95" fmla="*/ 11 h 51"/>
                <a:gd name="T96" fmla="*/ 46 w 99"/>
                <a:gd name="T97" fmla="*/ 8 h 51"/>
                <a:gd name="T98" fmla="*/ 52 w 99"/>
                <a:gd name="T99" fmla="*/ 5 h 51"/>
                <a:gd name="T100" fmla="*/ 57 w 99"/>
                <a:gd name="T101" fmla="*/ 7 h 51"/>
                <a:gd name="T102" fmla="*/ 65 w 99"/>
                <a:gd name="T103" fmla="*/ 0 h 51"/>
                <a:gd name="T104" fmla="*/ 72 w 99"/>
                <a:gd name="T10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9" h="51">
                  <a:moveTo>
                    <a:pt x="77" y="0"/>
                  </a:moveTo>
                  <a:lnTo>
                    <a:pt x="77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5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3" y="7"/>
                  </a:lnTo>
                  <a:lnTo>
                    <a:pt x="94" y="7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10"/>
                  </a:lnTo>
                  <a:lnTo>
                    <a:pt x="98" y="10"/>
                  </a:lnTo>
                  <a:lnTo>
                    <a:pt x="98" y="11"/>
                  </a:lnTo>
                  <a:lnTo>
                    <a:pt x="99" y="11"/>
                  </a:lnTo>
                  <a:lnTo>
                    <a:pt x="98" y="11"/>
                  </a:lnTo>
                  <a:lnTo>
                    <a:pt x="96" y="13"/>
                  </a:lnTo>
                  <a:lnTo>
                    <a:pt x="94" y="15"/>
                  </a:lnTo>
                  <a:lnTo>
                    <a:pt x="94" y="15"/>
                  </a:lnTo>
                  <a:lnTo>
                    <a:pt x="93" y="15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88" y="16"/>
                  </a:lnTo>
                  <a:lnTo>
                    <a:pt x="88" y="18"/>
                  </a:lnTo>
                  <a:lnTo>
                    <a:pt x="87" y="18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5" y="21"/>
                  </a:lnTo>
                  <a:lnTo>
                    <a:pt x="85" y="22"/>
                  </a:lnTo>
                  <a:lnTo>
                    <a:pt x="83" y="22"/>
                  </a:lnTo>
                  <a:lnTo>
                    <a:pt x="83" y="26"/>
                  </a:lnTo>
                  <a:lnTo>
                    <a:pt x="82" y="27"/>
                  </a:lnTo>
                  <a:lnTo>
                    <a:pt x="80" y="27"/>
                  </a:lnTo>
                  <a:lnTo>
                    <a:pt x="80" y="29"/>
                  </a:lnTo>
                  <a:lnTo>
                    <a:pt x="80" y="29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7" y="35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6" y="37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4" y="40"/>
                  </a:lnTo>
                  <a:lnTo>
                    <a:pt x="74" y="40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2" y="41"/>
                  </a:lnTo>
                  <a:lnTo>
                    <a:pt x="69" y="41"/>
                  </a:lnTo>
                  <a:lnTo>
                    <a:pt x="68" y="41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6" y="43"/>
                  </a:lnTo>
                  <a:lnTo>
                    <a:pt x="66" y="45"/>
                  </a:lnTo>
                  <a:lnTo>
                    <a:pt x="65" y="43"/>
                  </a:lnTo>
                  <a:lnTo>
                    <a:pt x="61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57" y="43"/>
                  </a:lnTo>
                  <a:lnTo>
                    <a:pt x="55" y="43"/>
                  </a:lnTo>
                  <a:lnTo>
                    <a:pt x="53" y="43"/>
                  </a:lnTo>
                  <a:lnTo>
                    <a:pt x="52" y="43"/>
                  </a:lnTo>
                  <a:lnTo>
                    <a:pt x="50" y="43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6" y="49"/>
                  </a:lnTo>
                  <a:lnTo>
                    <a:pt x="36" y="49"/>
                  </a:lnTo>
                  <a:lnTo>
                    <a:pt x="35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1"/>
                  </a:lnTo>
                  <a:lnTo>
                    <a:pt x="27" y="51"/>
                  </a:lnTo>
                  <a:lnTo>
                    <a:pt x="25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2" y="48"/>
                  </a:lnTo>
                  <a:lnTo>
                    <a:pt x="20" y="48"/>
                  </a:lnTo>
                  <a:lnTo>
                    <a:pt x="19" y="48"/>
                  </a:lnTo>
                  <a:lnTo>
                    <a:pt x="17" y="46"/>
                  </a:lnTo>
                  <a:lnTo>
                    <a:pt x="17" y="45"/>
                  </a:lnTo>
                  <a:lnTo>
                    <a:pt x="16" y="45"/>
                  </a:lnTo>
                  <a:lnTo>
                    <a:pt x="14" y="43"/>
                  </a:lnTo>
                  <a:lnTo>
                    <a:pt x="12" y="41"/>
                  </a:lnTo>
                  <a:lnTo>
                    <a:pt x="11" y="40"/>
                  </a:lnTo>
                  <a:lnTo>
                    <a:pt x="9" y="38"/>
                  </a:lnTo>
                  <a:lnTo>
                    <a:pt x="8" y="38"/>
                  </a:lnTo>
                  <a:lnTo>
                    <a:pt x="6" y="37"/>
                  </a:lnTo>
                  <a:lnTo>
                    <a:pt x="6" y="37"/>
                  </a:lnTo>
                  <a:lnTo>
                    <a:pt x="5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3" y="32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0" y="30"/>
                  </a:lnTo>
                  <a:lnTo>
                    <a:pt x="3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1"/>
                  </a:lnTo>
                  <a:lnTo>
                    <a:pt x="6" y="21"/>
                  </a:lnTo>
                  <a:lnTo>
                    <a:pt x="6" y="21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9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0"/>
                  </a:lnTo>
                  <a:lnTo>
                    <a:pt x="20" y="11"/>
                  </a:lnTo>
                  <a:lnTo>
                    <a:pt x="22" y="13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5"/>
                  </a:lnTo>
                  <a:lnTo>
                    <a:pt x="35" y="15"/>
                  </a:lnTo>
                  <a:lnTo>
                    <a:pt x="38" y="15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41" y="8"/>
                  </a:lnTo>
                  <a:lnTo>
                    <a:pt x="46" y="8"/>
                  </a:lnTo>
                  <a:lnTo>
                    <a:pt x="49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7"/>
                  </a:lnTo>
                  <a:lnTo>
                    <a:pt x="55" y="8"/>
                  </a:lnTo>
                  <a:lnTo>
                    <a:pt x="57" y="7"/>
                  </a:lnTo>
                  <a:lnTo>
                    <a:pt x="58" y="5"/>
                  </a:lnTo>
                  <a:lnTo>
                    <a:pt x="61" y="5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6" y="0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4" y="0"/>
                  </a:lnTo>
                  <a:lnTo>
                    <a:pt x="7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7" name="Freeform 254">
              <a:extLst>
                <a:ext uri="{FF2B5EF4-FFF2-40B4-BE49-F238E27FC236}">
                  <a16:creationId xmlns:a16="http://schemas.microsoft.com/office/drawing/2014/main" id="{3209EBAF-BCE3-4500-AD9F-EA6E44C7D4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65682" y="3848699"/>
              <a:ext cx="79919" cy="58477"/>
            </a:xfrm>
            <a:custGeom>
              <a:avLst/>
              <a:gdLst>
                <a:gd name="T0" fmla="*/ 21 w 41"/>
                <a:gd name="T1" fmla="*/ 17 h 30"/>
                <a:gd name="T2" fmla="*/ 24 w 41"/>
                <a:gd name="T3" fmla="*/ 19 h 30"/>
                <a:gd name="T4" fmla="*/ 21 w 41"/>
                <a:gd name="T5" fmla="*/ 19 h 30"/>
                <a:gd name="T6" fmla="*/ 17 w 41"/>
                <a:gd name="T7" fmla="*/ 16 h 30"/>
                <a:gd name="T8" fmla="*/ 24 w 41"/>
                <a:gd name="T9" fmla="*/ 1 h 30"/>
                <a:gd name="T10" fmla="*/ 30 w 41"/>
                <a:gd name="T11" fmla="*/ 3 h 30"/>
                <a:gd name="T12" fmla="*/ 36 w 41"/>
                <a:gd name="T13" fmla="*/ 5 h 30"/>
                <a:gd name="T14" fmla="*/ 40 w 41"/>
                <a:gd name="T15" fmla="*/ 5 h 30"/>
                <a:gd name="T16" fmla="*/ 40 w 41"/>
                <a:gd name="T17" fmla="*/ 8 h 30"/>
                <a:gd name="T18" fmla="*/ 40 w 41"/>
                <a:gd name="T19" fmla="*/ 11 h 30"/>
                <a:gd name="T20" fmla="*/ 41 w 41"/>
                <a:gd name="T21" fmla="*/ 12 h 30"/>
                <a:gd name="T22" fmla="*/ 41 w 41"/>
                <a:gd name="T23" fmla="*/ 14 h 30"/>
                <a:gd name="T24" fmla="*/ 38 w 41"/>
                <a:gd name="T25" fmla="*/ 16 h 30"/>
                <a:gd name="T26" fmla="*/ 40 w 41"/>
                <a:gd name="T27" fmla="*/ 17 h 30"/>
                <a:gd name="T28" fmla="*/ 40 w 41"/>
                <a:gd name="T29" fmla="*/ 19 h 30"/>
                <a:gd name="T30" fmla="*/ 38 w 41"/>
                <a:gd name="T31" fmla="*/ 22 h 30"/>
                <a:gd name="T32" fmla="*/ 36 w 41"/>
                <a:gd name="T33" fmla="*/ 22 h 30"/>
                <a:gd name="T34" fmla="*/ 38 w 41"/>
                <a:gd name="T35" fmla="*/ 23 h 30"/>
                <a:gd name="T36" fmla="*/ 40 w 41"/>
                <a:gd name="T37" fmla="*/ 27 h 30"/>
                <a:gd name="T38" fmla="*/ 40 w 41"/>
                <a:gd name="T39" fmla="*/ 30 h 30"/>
                <a:gd name="T40" fmla="*/ 36 w 41"/>
                <a:gd name="T41" fmla="*/ 28 h 30"/>
                <a:gd name="T42" fmla="*/ 35 w 41"/>
                <a:gd name="T43" fmla="*/ 27 h 30"/>
                <a:gd name="T44" fmla="*/ 28 w 41"/>
                <a:gd name="T45" fmla="*/ 27 h 30"/>
                <a:gd name="T46" fmla="*/ 27 w 41"/>
                <a:gd name="T47" fmla="*/ 28 h 30"/>
                <a:gd name="T48" fmla="*/ 24 w 41"/>
                <a:gd name="T49" fmla="*/ 28 h 30"/>
                <a:gd name="T50" fmla="*/ 17 w 41"/>
                <a:gd name="T51" fmla="*/ 27 h 30"/>
                <a:gd name="T52" fmla="*/ 14 w 41"/>
                <a:gd name="T53" fmla="*/ 27 h 30"/>
                <a:gd name="T54" fmla="*/ 11 w 41"/>
                <a:gd name="T55" fmla="*/ 28 h 30"/>
                <a:gd name="T56" fmla="*/ 10 w 41"/>
                <a:gd name="T57" fmla="*/ 30 h 30"/>
                <a:gd name="T58" fmla="*/ 6 w 41"/>
                <a:gd name="T59" fmla="*/ 28 h 30"/>
                <a:gd name="T60" fmla="*/ 5 w 41"/>
                <a:gd name="T61" fmla="*/ 27 h 30"/>
                <a:gd name="T62" fmla="*/ 0 w 41"/>
                <a:gd name="T63" fmla="*/ 25 h 30"/>
                <a:gd name="T64" fmla="*/ 2 w 41"/>
                <a:gd name="T65" fmla="*/ 20 h 30"/>
                <a:gd name="T66" fmla="*/ 3 w 41"/>
                <a:gd name="T67" fmla="*/ 20 h 30"/>
                <a:gd name="T68" fmla="*/ 8 w 41"/>
                <a:gd name="T69" fmla="*/ 22 h 30"/>
                <a:gd name="T70" fmla="*/ 11 w 41"/>
                <a:gd name="T71" fmla="*/ 22 h 30"/>
                <a:gd name="T72" fmla="*/ 22 w 41"/>
                <a:gd name="T73" fmla="*/ 23 h 30"/>
                <a:gd name="T74" fmla="*/ 25 w 41"/>
                <a:gd name="T75" fmla="*/ 23 h 30"/>
                <a:gd name="T76" fmla="*/ 27 w 41"/>
                <a:gd name="T77" fmla="*/ 22 h 30"/>
                <a:gd name="T78" fmla="*/ 30 w 41"/>
                <a:gd name="T79" fmla="*/ 22 h 30"/>
                <a:gd name="T80" fmla="*/ 32 w 41"/>
                <a:gd name="T81" fmla="*/ 20 h 30"/>
                <a:gd name="T82" fmla="*/ 28 w 41"/>
                <a:gd name="T83" fmla="*/ 19 h 30"/>
                <a:gd name="T84" fmla="*/ 24 w 41"/>
                <a:gd name="T85" fmla="*/ 14 h 30"/>
                <a:gd name="T86" fmla="*/ 25 w 41"/>
                <a:gd name="T87" fmla="*/ 12 h 30"/>
                <a:gd name="T88" fmla="*/ 25 w 41"/>
                <a:gd name="T89" fmla="*/ 9 h 30"/>
                <a:gd name="T90" fmla="*/ 21 w 41"/>
                <a:gd name="T91" fmla="*/ 6 h 30"/>
                <a:gd name="T92" fmla="*/ 16 w 41"/>
                <a:gd name="T93" fmla="*/ 6 h 30"/>
                <a:gd name="T94" fmla="*/ 16 w 41"/>
                <a:gd name="T95" fmla="*/ 3 h 30"/>
                <a:gd name="T96" fmla="*/ 19 w 41"/>
                <a:gd name="T97" fmla="*/ 3 h 30"/>
                <a:gd name="T98" fmla="*/ 24 w 41"/>
                <a:gd name="T99" fmla="*/ 1 h 30"/>
                <a:gd name="T100" fmla="*/ 24 w 41"/>
                <a:gd name="T101" fmla="*/ 0 h 30"/>
                <a:gd name="T102" fmla="*/ 27 w 41"/>
                <a:gd name="T103" fmla="*/ 0 h 30"/>
                <a:gd name="T104" fmla="*/ 25 w 41"/>
                <a:gd name="T105" fmla="*/ 0 h 30"/>
                <a:gd name="T106" fmla="*/ 24 w 41"/>
                <a:gd name="T107" fmla="*/ 0 h 30"/>
                <a:gd name="T108" fmla="*/ 22 w 41"/>
                <a:gd name="T109" fmla="*/ 0 h 30"/>
                <a:gd name="T110" fmla="*/ 24 w 41"/>
                <a:gd name="T111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1" h="30">
                  <a:moveTo>
                    <a:pt x="19" y="16"/>
                  </a:moveTo>
                  <a:lnTo>
                    <a:pt x="21" y="17"/>
                  </a:lnTo>
                  <a:lnTo>
                    <a:pt x="22" y="17"/>
                  </a:lnTo>
                  <a:lnTo>
                    <a:pt x="24" y="19"/>
                  </a:lnTo>
                  <a:lnTo>
                    <a:pt x="24" y="20"/>
                  </a:lnTo>
                  <a:lnTo>
                    <a:pt x="21" y="19"/>
                  </a:lnTo>
                  <a:lnTo>
                    <a:pt x="17" y="17"/>
                  </a:lnTo>
                  <a:lnTo>
                    <a:pt x="17" y="16"/>
                  </a:lnTo>
                  <a:lnTo>
                    <a:pt x="19" y="16"/>
                  </a:lnTo>
                  <a:close/>
                  <a:moveTo>
                    <a:pt x="24" y="1"/>
                  </a:moveTo>
                  <a:lnTo>
                    <a:pt x="27" y="1"/>
                  </a:lnTo>
                  <a:lnTo>
                    <a:pt x="30" y="3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0" y="8"/>
                  </a:lnTo>
                  <a:lnTo>
                    <a:pt x="40" y="9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2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0" y="14"/>
                  </a:lnTo>
                  <a:lnTo>
                    <a:pt x="38" y="16"/>
                  </a:lnTo>
                  <a:lnTo>
                    <a:pt x="40" y="17"/>
                  </a:lnTo>
                  <a:lnTo>
                    <a:pt x="40" y="17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0" y="27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38" y="28"/>
                  </a:lnTo>
                  <a:lnTo>
                    <a:pt x="36" y="28"/>
                  </a:lnTo>
                  <a:lnTo>
                    <a:pt x="36" y="27"/>
                  </a:lnTo>
                  <a:lnTo>
                    <a:pt x="35" y="27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19" y="27"/>
                  </a:lnTo>
                  <a:lnTo>
                    <a:pt x="17" y="27"/>
                  </a:lnTo>
                  <a:lnTo>
                    <a:pt x="16" y="27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8"/>
                  </a:lnTo>
                  <a:lnTo>
                    <a:pt x="10" y="28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2" y="20"/>
                  </a:lnTo>
                  <a:lnTo>
                    <a:pt x="3" y="20"/>
                  </a:lnTo>
                  <a:lnTo>
                    <a:pt x="3" y="20"/>
                  </a:lnTo>
                  <a:lnTo>
                    <a:pt x="5" y="20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5" y="23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9"/>
                  </a:lnTo>
                  <a:lnTo>
                    <a:pt x="27" y="17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2"/>
                  </a:lnTo>
                  <a:lnTo>
                    <a:pt x="25" y="11"/>
                  </a:lnTo>
                  <a:lnTo>
                    <a:pt x="25" y="9"/>
                  </a:lnTo>
                  <a:lnTo>
                    <a:pt x="24" y="8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6" y="5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1"/>
                  </a:lnTo>
                  <a:lnTo>
                    <a:pt x="24" y="1"/>
                  </a:lnTo>
                  <a:close/>
                  <a:moveTo>
                    <a:pt x="24" y="0"/>
                  </a:move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1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8" name="Freeform 255">
              <a:extLst>
                <a:ext uri="{FF2B5EF4-FFF2-40B4-BE49-F238E27FC236}">
                  <a16:creationId xmlns:a16="http://schemas.microsoft.com/office/drawing/2014/main" id="{EBCA5E7B-49A7-4A76-86E5-102273337E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47042" y="3010534"/>
              <a:ext cx="165684" cy="140344"/>
            </a:xfrm>
            <a:custGeom>
              <a:avLst/>
              <a:gdLst>
                <a:gd name="T0" fmla="*/ 56 w 85"/>
                <a:gd name="T1" fmla="*/ 66 h 72"/>
                <a:gd name="T2" fmla="*/ 52 w 85"/>
                <a:gd name="T3" fmla="*/ 64 h 72"/>
                <a:gd name="T4" fmla="*/ 45 w 85"/>
                <a:gd name="T5" fmla="*/ 63 h 72"/>
                <a:gd name="T6" fmla="*/ 61 w 85"/>
                <a:gd name="T7" fmla="*/ 64 h 72"/>
                <a:gd name="T8" fmla="*/ 69 w 85"/>
                <a:gd name="T9" fmla="*/ 69 h 72"/>
                <a:gd name="T10" fmla="*/ 66 w 85"/>
                <a:gd name="T11" fmla="*/ 69 h 72"/>
                <a:gd name="T12" fmla="*/ 53 w 85"/>
                <a:gd name="T13" fmla="*/ 63 h 72"/>
                <a:gd name="T14" fmla="*/ 52 w 85"/>
                <a:gd name="T15" fmla="*/ 61 h 72"/>
                <a:gd name="T16" fmla="*/ 42 w 85"/>
                <a:gd name="T17" fmla="*/ 56 h 72"/>
                <a:gd name="T18" fmla="*/ 44 w 85"/>
                <a:gd name="T19" fmla="*/ 58 h 72"/>
                <a:gd name="T20" fmla="*/ 26 w 85"/>
                <a:gd name="T21" fmla="*/ 45 h 72"/>
                <a:gd name="T22" fmla="*/ 23 w 85"/>
                <a:gd name="T23" fmla="*/ 44 h 72"/>
                <a:gd name="T24" fmla="*/ 20 w 85"/>
                <a:gd name="T25" fmla="*/ 42 h 72"/>
                <a:gd name="T26" fmla="*/ 19 w 85"/>
                <a:gd name="T27" fmla="*/ 42 h 72"/>
                <a:gd name="T28" fmla="*/ 20 w 85"/>
                <a:gd name="T29" fmla="*/ 36 h 72"/>
                <a:gd name="T30" fmla="*/ 22 w 85"/>
                <a:gd name="T31" fmla="*/ 39 h 72"/>
                <a:gd name="T32" fmla="*/ 17 w 85"/>
                <a:gd name="T33" fmla="*/ 33 h 72"/>
                <a:gd name="T34" fmla="*/ 17 w 85"/>
                <a:gd name="T35" fmla="*/ 31 h 72"/>
                <a:gd name="T36" fmla="*/ 12 w 85"/>
                <a:gd name="T37" fmla="*/ 26 h 72"/>
                <a:gd name="T38" fmla="*/ 14 w 85"/>
                <a:gd name="T39" fmla="*/ 33 h 72"/>
                <a:gd name="T40" fmla="*/ 11 w 85"/>
                <a:gd name="T41" fmla="*/ 28 h 72"/>
                <a:gd name="T42" fmla="*/ 15 w 85"/>
                <a:gd name="T43" fmla="*/ 25 h 72"/>
                <a:gd name="T44" fmla="*/ 15 w 85"/>
                <a:gd name="T45" fmla="*/ 26 h 72"/>
                <a:gd name="T46" fmla="*/ 39 w 85"/>
                <a:gd name="T47" fmla="*/ 0 h 72"/>
                <a:gd name="T48" fmla="*/ 48 w 85"/>
                <a:gd name="T49" fmla="*/ 4 h 72"/>
                <a:gd name="T50" fmla="*/ 56 w 85"/>
                <a:gd name="T51" fmla="*/ 11 h 72"/>
                <a:gd name="T52" fmla="*/ 67 w 85"/>
                <a:gd name="T53" fmla="*/ 14 h 72"/>
                <a:gd name="T54" fmla="*/ 74 w 85"/>
                <a:gd name="T55" fmla="*/ 11 h 72"/>
                <a:gd name="T56" fmla="*/ 77 w 85"/>
                <a:gd name="T57" fmla="*/ 12 h 72"/>
                <a:gd name="T58" fmla="*/ 78 w 85"/>
                <a:gd name="T59" fmla="*/ 19 h 72"/>
                <a:gd name="T60" fmla="*/ 82 w 85"/>
                <a:gd name="T61" fmla="*/ 22 h 72"/>
                <a:gd name="T62" fmla="*/ 85 w 85"/>
                <a:gd name="T63" fmla="*/ 25 h 72"/>
                <a:gd name="T64" fmla="*/ 80 w 85"/>
                <a:gd name="T65" fmla="*/ 25 h 72"/>
                <a:gd name="T66" fmla="*/ 78 w 85"/>
                <a:gd name="T67" fmla="*/ 30 h 72"/>
                <a:gd name="T68" fmla="*/ 75 w 85"/>
                <a:gd name="T69" fmla="*/ 28 h 72"/>
                <a:gd name="T70" fmla="*/ 67 w 85"/>
                <a:gd name="T71" fmla="*/ 25 h 72"/>
                <a:gd name="T72" fmla="*/ 61 w 85"/>
                <a:gd name="T73" fmla="*/ 26 h 72"/>
                <a:gd name="T74" fmla="*/ 55 w 85"/>
                <a:gd name="T75" fmla="*/ 25 h 72"/>
                <a:gd name="T76" fmla="*/ 42 w 85"/>
                <a:gd name="T77" fmla="*/ 23 h 72"/>
                <a:gd name="T78" fmla="*/ 36 w 85"/>
                <a:gd name="T79" fmla="*/ 23 h 72"/>
                <a:gd name="T80" fmla="*/ 31 w 85"/>
                <a:gd name="T81" fmla="*/ 30 h 72"/>
                <a:gd name="T82" fmla="*/ 37 w 85"/>
                <a:gd name="T83" fmla="*/ 39 h 72"/>
                <a:gd name="T84" fmla="*/ 45 w 85"/>
                <a:gd name="T85" fmla="*/ 49 h 72"/>
                <a:gd name="T86" fmla="*/ 53 w 85"/>
                <a:gd name="T87" fmla="*/ 56 h 72"/>
                <a:gd name="T88" fmla="*/ 60 w 85"/>
                <a:gd name="T89" fmla="*/ 63 h 72"/>
                <a:gd name="T90" fmla="*/ 44 w 85"/>
                <a:gd name="T91" fmla="*/ 55 h 72"/>
                <a:gd name="T92" fmla="*/ 34 w 85"/>
                <a:gd name="T93" fmla="*/ 53 h 72"/>
                <a:gd name="T94" fmla="*/ 23 w 85"/>
                <a:gd name="T95" fmla="*/ 42 h 72"/>
                <a:gd name="T96" fmla="*/ 28 w 85"/>
                <a:gd name="T97" fmla="*/ 41 h 72"/>
                <a:gd name="T98" fmla="*/ 19 w 85"/>
                <a:gd name="T99" fmla="*/ 28 h 72"/>
                <a:gd name="T100" fmla="*/ 11 w 85"/>
                <a:gd name="T101" fmla="*/ 22 h 72"/>
                <a:gd name="T102" fmla="*/ 4 w 85"/>
                <a:gd name="T103" fmla="*/ 30 h 72"/>
                <a:gd name="T104" fmla="*/ 0 w 85"/>
                <a:gd name="T105" fmla="*/ 19 h 72"/>
                <a:gd name="T106" fmla="*/ 6 w 85"/>
                <a:gd name="T107" fmla="*/ 19 h 72"/>
                <a:gd name="T108" fmla="*/ 14 w 85"/>
                <a:gd name="T109" fmla="*/ 17 h 72"/>
                <a:gd name="T110" fmla="*/ 17 w 85"/>
                <a:gd name="T111" fmla="*/ 19 h 72"/>
                <a:gd name="T112" fmla="*/ 25 w 85"/>
                <a:gd name="T113" fmla="*/ 20 h 72"/>
                <a:gd name="T114" fmla="*/ 26 w 85"/>
                <a:gd name="T115" fmla="*/ 15 h 72"/>
                <a:gd name="T116" fmla="*/ 30 w 85"/>
                <a:gd name="T117" fmla="*/ 12 h 72"/>
                <a:gd name="T118" fmla="*/ 30 w 85"/>
                <a:gd name="T119" fmla="*/ 6 h 72"/>
                <a:gd name="T120" fmla="*/ 34 w 85"/>
                <a:gd name="T121" fmla="*/ 4 h 72"/>
                <a:gd name="T122" fmla="*/ 39 w 85"/>
                <a:gd name="T123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" h="72">
                  <a:moveTo>
                    <a:pt x="56" y="66"/>
                  </a:moveTo>
                  <a:lnTo>
                    <a:pt x="58" y="66"/>
                  </a:lnTo>
                  <a:lnTo>
                    <a:pt x="60" y="67"/>
                  </a:lnTo>
                  <a:lnTo>
                    <a:pt x="55" y="66"/>
                  </a:lnTo>
                  <a:lnTo>
                    <a:pt x="55" y="66"/>
                  </a:lnTo>
                  <a:lnTo>
                    <a:pt x="56" y="66"/>
                  </a:lnTo>
                  <a:close/>
                  <a:moveTo>
                    <a:pt x="44" y="63"/>
                  </a:moveTo>
                  <a:lnTo>
                    <a:pt x="47" y="63"/>
                  </a:lnTo>
                  <a:lnTo>
                    <a:pt x="48" y="63"/>
                  </a:lnTo>
                  <a:lnTo>
                    <a:pt x="52" y="63"/>
                  </a:lnTo>
                  <a:lnTo>
                    <a:pt x="52" y="64"/>
                  </a:lnTo>
                  <a:lnTo>
                    <a:pt x="52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7" y="64"/>
                  </a:lnTo>
                  <a:lnTo>
                    <a:pt x="45" y="64"/>
                  </a:lnTo>
                  <a:lnTo>
                    <a:pt x="45" y="64"/>
                  </a:lnTo>
                  <a:lnTo>
                    <a:pt x="45" y="63"/>
                  </a:lnTo>
                  <a:lnTo>
                    <a:pt x="44" y="63"/>
                  </a:lnTo>
                  <a:close/>
                  <a:moveTo>
                    <a:pt x="53" y="63"/>
                  </a:moveTo>
                  <a:lnTo>
                    <a:pt x="60" y="66"/>
                  </a:lnTo>
                  <a:lnTo>
                    <a:pt x="60" y="64"/>
                  </a:lnTo>
                  <a:lnTo>
                    <a:pt x="60" y="64"/>
                  </a:lnTo>
                  <a:lnTo>
                    <a:pt x="61" y="64"/>
                  </a:lnTo>
                  <a:lnTo>
                    <a:pt x="61" y="66"/>
                  </a:lnTo>
                  <a:lnTo>
                    <a:pt x="63" y="66"/>
                  </a:lnTo>
                  <a:lnTo>
                    <a:pt x="64" y="67"/>
                  </a:lnTo>
                  <a:lnTo>
                    <a:pt x="66" y="67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72" y="72"/>
                  </a:lnTo>
                  <a:lnTo>
                    <a:pt x="69" y="71"/>
                  </a:lnTo>
                  <a:lnTo>
                    <a:pt x="66" y="69"/>
                  </a:lnTo>
                  <a:lnTo>
                    <a:pt x="61" y="66"/>
                  </a:lnTo>
                  <a:lnTo>
                    <a:pt x="58" y="66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2" y="63"/>
                  </a:lnTo>
                  <a:lnTo>
                    <a:pt x="53" y="63"/>
                  </a:lnTo>
                  <a:close/>
                  <a:moveTo>
                    <a:pt x="42" y="58"/>
                  </a:moveTo>
                  <a:lnTo>
                    <a:pt x="44" y="60"/>
                  </a:lnTo>
                  <a:lnTo>
                    <a:pt x="45" y="60"/>
                  </a:lnTo>
                  <a:lnTo>
                    <a:pt x="50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45" y="61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42" y="58"/>
                  </a:lnTo>
                  <a:close/>
                  <a:moveTo>
                    <a:pt x="42" y="56"/>
                  </a:moveTo>
                  <a:lnTo>
                    <a:pt x="44" y="56"/>
                  </a:lnTo>
                  <a:lnTo>
                    <a:pt x="47" y="56"/>
                  </a:lnTo>
                  <a:lnTo>
                    <a:pt x="48" y="56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1" y="56"/>
                  </a:lnTo>
                  <a:lnTo>
                    <a:pt x="41" y="56"/>
                  </a:lnTo>
                  <a:lnTo>
                    <a:pt x="42" y="56"/>
                  </a:lnTo>
                  <a:close/>
                  <a:moveTo>
                    <a:pt x="25" y="45"/>
                  </a:moveTo>
                  <a:lnTo>
                    <a:pt x="26" y="45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5" y="45"/>
                  </a:lnTo>
                  <a:close/>
                  <a:moveTo>
                    <a:pt x="22" y="42"/>
                  </a:moveTo>
                  <a:lnTo>
                    <a:pt x="23" y="44"/>
                  </a:lnTo>
                  <a:lnTo>
                    <a:pt x="25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2" y="42"/>
                  </a:lnTo>
                  <a:close/>
                  <a:moveTo>
                    <a:pt x="19" y="42"/>
                  </a:moveTo>
                  <a:lnTo>
                    <a:pt x="20" y="42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19" y="42"/>
                  </a:lnTo>
                  <a:lnTo>
                    <a:pt x="19" y="42"/>
                  </a:lnTo>
                  <a:close/>
                  <a:moveTo>
                    <a:pt x="17" y="33"/>
                  </a:moveTo>
                  <a:lnTo>
                    <a:pt x="19" y="33"/>
                  </a:lnTo>
                  <a:lnTo>
                    <a:pt x="19" y="34"/>
                  </a:lnTo>
                  <a:lnTo>
                    <a:pt x="19" y="34"/>
                  </a:lnTo>
                  <a:lnTo>
                    <a:pt x="20" y="36"/>
                  </a:lnTo>
                  <a:lnTo>
                    <a:pt x="22" y="37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0" y="37"/>
                  </a:lnTo>
                  <a:lnTo>
                    <a:pt x="20" y="36"/>
                  </a:lnTo>
                  <a:lnTo>
                    <a:pt x="19" y="36"/>
                  </a:lnTo>
                  <a:lnTo>
                    <a:pt x="17" y="33"/>
                  </a:lnTo>
                  <a:lnTo>
                    <a:pt x="17" y="33"/>
                  </a:lnTo>
                  <a:close/>
                  <a:moveTo>
                    <a:pt x="15" y="30"/>
                  </a:moveTo>
                  <a:lnTo>
                    <a:pt x="17" y="30"/>
                  </a:lnTo>
                  <a:lnTo>
                    <a:pt x="17" y="31"/>
                  </a:lnTo>
                  <a:lnTo>
                    <a:pt x="19" y="31"/>
                  </a:lnTo>
                  <a:lnTo>
                    <a:pt x="19" y="33"/>
                  </a:lnTo>
                  <a:lnTo>
                    <a:pt x="17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0"/>
                  </a:lnTo>
                  <a:close/>
                  <a:moveTo>
                    <a:pt x="11" y="25"/>
                  </a:moveTo>
                  <a:lnTo>
                    <a:pt x="12" y="26"/>
                  </a:lnTo>
                  <a:lnTo>
                    <a:pt x="12" y="26"/>
                  </a:lnTo>
                  <a:lnTo>
                    <a:pt x="12" y="28"/>
                  </a:lnTo>
                  <a:lnTo>
                    <a:pt x="12" y="30"/>
                  </a:lnTo>
                  <a:lnTo>
                    <a:pt x="12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5"/>
                  </a:lnTo>
                  <a:close/>
                  <a:moveTo>
                    <a:pt x="14" y="23"/>
                  </a:moveTo>
                  <a:lnTo>
                    <a:pt x="15" y="25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9" y="28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26"/>
                  </a:lnTo>
                  <a:lnTo>
                    <a:pt x="14" y="26"/>
                  </a:lnTo>
                  <a:lnTo>
                    <a:pt x="12" y="26"/>
                  </a:lnTo>
                  <a:lnTo>
                    <a:pt x="12" y="25"/>
                  </a:lnTo>
                  <a:lnTo>
                    <a:pt x="14" y="25"/>
                  </a:lnTo>
                  <a:lnTo>
                    <a:pt x="14" y="23"/>
                  </a:lnTo>
                  <a:close/>
                  <a:moveTo>
                    <a:pt x="39" y="0"/>
                  </a:moveTo>
                  <a:lnTo>
                    <a:pt x="41" y="0"/>
                  </a:lnTo>
                  <a:lnTo>
                    <a:pt x="42" y="0"/>
                  </a:lnTo>
                  <a:lnTo>
                    <a:pt x="44" y="1"/>
                  </a:lnTo>
                  <a:lnTo>
                    <a:pt x="45" y="1"/>
                  </a:lnTo>
                  <a:lnTo>
                    <a:pt x="47" y="3"/>
                  </a:lnTo>
                  <a:lnTo>
                    <a:pt x="48" y="4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3" y="9"/>
                  </a:lnTo>
                  <a:lnTo>
                    <a:pt x="55" y="11"/>
                  </a:lnTo>
                  <a:lnTo>
                    <a:pt x="56" y="11"/>
                  </a:lnTo>
                  <a:lnTo>
                    <a:pt x="58" y="11"/>
                  </a:lnTo>
                  <a:lnTo>
                    <a:pt x="60" y="12"/>
                  </a:lnTo>
                  <a:lnTo>
                    <a:pt x="60" y="12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71" y="14"/>
                  </a:lnTo>
                  <a:lnTo>
                    <a:pt x="72" y="12"/>
                  </a:lnTo>
                  <a:lnTo>
                    <a:pt x="72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7" y="15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78" y="19"/>
                  </a:lnTo>
                  <a:lnTo>
                    <a:pt x="80" y="19"/>
                  </a:lnTo>
                  <a:lnTo>
                    <a:pt x="78" y="19"/>
                  </a:lnTo>
                  <a:lnTo>
                    <a:pt x="78" y="19"/>
                  </a:lnTo>
                  <a:lnTo>
                    <a:pt x="78" y="20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3" y="22"/>
                  </a:lnTo>
                  <a:lnTo>
                    <a:pt x="83" y="23"/>
                  </a:lnTo>
                  <a:lnTo>
                    <a:pt x="83" y="23"/>
                  </a:lnTo>
                  <a:lnTo>
                    <a:pt x="85" y="23"/>
                  </a:lnTo>
                  <a:lnTo>
                    <a:pt x="85" y="23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5"/>
                  </a:lnTo>
                  <a:lnTo>
                    <a:pt x="80" y="23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8"/>
                  </a:lnTo>
                  <a:lnTo>
                    <a:pt x="80" y="28"/>
                  </a:lnTo>
                  <a:lnTo>
                    <a:pt x="80" y="30"/>
                  </a:lnTo>
                  <a:lnTo>
                    <a:pt x="78" y="28"/>
                  </a:lnTo>
                  <a:lnTo>
                    <a:pt x="78" y="28"/>
                  </a:lnTo>
                  <a:lnTo>
                    <a:pt x="78" y="30"/>
                  </a:lnTo>
                  <a:lnTo>
                    <a:pt x="78" y="30"/>
                  </a:lnTo>
                  <a:lnTo>
                    <a:pt x="77" y="30"/>
                  </a:lnTo>
                  <a:lnTo>
                    <a:pt x="75" y="30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6"/>
                  </a:lnTo>
                  <a:lnTo>
                    <a:pt x="74" y="26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69" y="25"/>
                  </a:lnTo>
                  <a:lnTo>
                    <a:pt x="67" y="25"/>
                  </a:lnTo>
                  <a:lnTo>
                    <a:pt x="67" y="25"/>
                  </a:lnTo>
                  <a:lnTo>
                    <a:pt x="66" y="25"/>
                  </a:lnTo>
                  <a:lnTo>
                    <a:pt x="64" y="25"/>
                  </a:lnTo>
                  <a:lnTo>
                    <a:pt x="63" y="25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5" y="25"/>
                  </a:lnTo>
                  <a:lnTo>
                    <a:pt x="53" y="25"/>
                  </a:lnTo>
                  <a:lnTo>
                    <a:pt x="53" y="25"/>
                  </a:lnTo>
                  <a:lnTo>
                    <a:pt x="52" y="25"/>
                  </a:lnTo>
                  <a:lnTo>
                    <a:pt x="48" y="22"/>
                  </a:lnTo>
                  <a:lnTo>
                    <a:pt x="47" y="23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7" y="26"/>
                  </a:lnTo>
                  <a:lnTo>
                    <a:pt x="36" y="23"/>
                  </a:lnTo>
                  <a:lnTo>
                    <a:pt x="34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1" y="26"/>
                  </a:lnTo>
                  <a:lnTo>
                    <a:pt x="31" y="30"/>
                  </a:lnTo>
                  <a:lnTo>
                    <a:pt x="31" y="31"/>
                  </a:lnTo>
                  <a:lnTo>
                    <a:pt x="33" y="33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6"/>
                  </a:lnTo>
                  <a:lnTo>
                    <a:pt x="37" y="39"/>
                  </a:lnTo>
                  <a:lnTo>
                    <a:pt x="37" y="41"/>
                  </a:lnTo>
                  <a:lnTo>
                    <a:pt x="39" y="42"/>
                  </a:lnTo>
                  <a:lnTo>
                    <a:pt x="41" y="44"/>
                  </a:lnTo>
                  <a:lnTo>
                    <a:pt x="42" y="45"/>
                  </a:lnTo>
                  <a:lnTo>
                    <a:pt x="44" y="47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3" y="55"/>
                  </a:lnTo>
                  <a:lnTo>
                    <a:pt x="53" y="55"/>
                  </a:lnTo>
                  <a:lnTo>
                    <a:pt x="53" y="56"/>
                  </a:lnTo>
                  <a:lnTo>
                    <a:pt x="53" y="58"/>
                  </a:lnTo>
                  <a:lnTo>
                    <a:pt x="55" y="60"/>
                  </a:lnTo>
                  <a:lnTo>
                    <a:pt x="58" y="61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58" y="64"/>
                  </a:lnTo>
                  <a:lnTo>
                    <a:pt x="58" y="63"/>
                  </a:lnTo>
                  <a:lnTo>
                    <a:pt x="55" y="61"/>
                  </a:lnTo>
                  <a:lnTo>
                    <a:pt x="52" y="60"/>
                  </a:lnTo>
                  <a:lnTo>
                    <a:pt x="48" y="56"/>
                  </a:lnTo>
                  <a:lnTo>
                    <a:pt x="44" y="55"/>
                  </a:lnTo>
                  <a:lnTo>
                    <a:pt x="41" y="53"/>
                  </a:lnTo>
                  <a:lnTo>
                    <a:pt x="39" y="53"/>
                  </a:lnTo>
                  <a:lnTo>
                    <a:pt x="37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3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3" y="50"/>
                  </a:lnTo>
                  <a:lnTo>
                    <a:pt x="30" y="49"/>
                  </a:lnTo>
                  <a:lnTo>
                    <a:pt x="28" y="47"/>
                  </a:lnTo>
                  <a:lnTo>
                    <a:pt x="23" y="42"/>
                  </a:lnTo>
                  <a:lnTo>
                    <a:pt x="22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41"/>
                  </a:lnTo>
                  <a:lnTo>
                    <a:pt x="26" y="41"/>
                  </a:lnTo>
                  <a:lnTo>
                    <a:pt x="28" y="41"/>
                  </a:lnTo>
                  <a:lnTo>
                    <a:pt x="26" y="39"/>
                  </a:lnTo>
                  <a:lnTo>
                    <a:pt x="25" y="37"/>
                  </a:lnTo>
                  <a:lnTo>
                    <a:pt x="20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28"/>
                  </a:lnTo>
                  <a:lnTo>
                    <a:pt x="19" y="26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9" y="25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6" y="30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3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19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7" y="19"/>
                  </a:lnTo>
                  <a:lnTo>
                    <a:pt x="9" y="19"/>
                  </a:lnTo>
                  <a:lnTo>
                    <a:pt x="11" y="19"/>
                  </a:lnTo>
                  <a:lnTo>
                    <a:pt x="12" y="19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0" y="19"/>
                  </a:lnTo>
                  <a:lnTo>
                    <a:pt x="22" y="19"/>
                  </a:lnTo>
                  <a:lnTo>
                    <a:pt x="25" y="20"/>
                  </a:lnTo>
                  <a:lnTo>
                    <a:pt x="25" y="19"/>
                  </a:lnTo>
                  <a:lnTo>
                    <a:pt x="25" y="19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6" y="15"/>
                  </a:lnTo>
                  <a:lnTo>
                    <a:pt x="26" y="15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30" y="12"/>
                  </a:lnTo>
                  <a:lnTo>
                    <a:pt x="30" y="12"/>
                  </a:lnTo>
                  <a:lnTo>
                    <a:pt x="30" y="11"/>
                  </a:lnTo>
                  <a:lnTo>
                    <a:pt x="31" y="9"/>
                  </a:lnTo>
                  <a:lnTo>
                    <a:pt x="30" y="9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1" y="6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4"/>
                  </a:lnTo>
                  <a:lnTo>
                    <a:pt x="34" y="4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9" name="Freeform 256">
              <a:extLst>
                <a:ext uri="{FF2B5EF4-FFF2-40B4-BE49-F238E27FC236}">
                  <a16:creationId xmlns:a16="http://schemas.microsoft.com/office/drawing/2014/main" id="{05EA482F-9CBD-436C-ACDF-8900996497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48549" y="3950058"/>
              <a:ext cx="171531" cy="101360"/>
            </a:xfrm>
            <a:custGeom>
              <a:avLst/>
              <a:gdLst>
                <a:gd name="T0" fmla="*/ 60 w 88"/>
                <a:gd name="T1" fmla="*/ 9 h 52"/>
                <a:gd name="T2" fmla="*/ 69 w 88"/>
                <a:gd name="T3" fmla="*/ 11 h 52"/>
                <a:gd name="T4" fmla="*/ 69 w 88"/>
                <a:gd name="T5" fmla="*/ 11 h 52"/>
                <a:gd name="T6" fmla="*/ 80 w 88"/>
                <a:gd name="T7" fmla="*/ 17 h 52"/>
                <a:gd name="T8" fmla="*/ 75 w 88"/>
                <a:gd name="T9" fmla="*/ 16 h 52"/>
                <a:gd name="T10" fmla="*/ 77 w 88"/>
                <a:gd name="T11" fmla="*/ 17 h 52"/>
                <a:gd name="T12" fmla="*/ 80 w 88"/>
                <a:gd name="T13" fmla="*/ 19 h 52"/>
                <a:gd name="T14" fmla="*/ 83 w 88"/>
                <a:gd name="T15" fmla="*/ 19 h 52"/>
                <a:gd name="T16" fmla="*/ 86 w 88"/>
                <a:gd name="T17" fmla="*/ 19 h 52"/>
                <a:gd name="T18" fmla="*/ 85 w 88"/>
                <a:gd name="T19" fmla="*/ 22 h 52"/>
                <a:gd name="T20" fmla="*/ 82 w 88"/>
                <a:gd name="T21" fmla="*/ 25 h 52"/>
                <a:gd name="T22" fmla="*/ 75 w 88"/>
                <a:gd name="T23" fmla="*/ 25 h 52"/>
                <a:gd name="T24" fmla="*/ 74 w 88"/>
                <a:gd name="T25" fmla="*/ 27 h 52"/>
                <a:gd name="T26" fmla="*/ 72 w 88"/>
                <a:gd name="T27" fmla="*/ 27 h 52"/>
                <a:gd name="T28" fmla="*/ 71 w 88"/>
                <a:gd name="T29" fmla="*/ 28 h 52"/>
                <a:gd name="T30" fmla="*/ 64 w 88"/>
                <a:gd name="T31" fmla="*/ 25 h 52"/>
                <a:gd name="T32" fmla="*/ 61 w 88"/>
                <a:gd name="T33" fmla="*/ 28 h 52"/>
                <a:gd name="T34" fmla="*/ 60 w 88"/>
                <a:gd name="T35" fmla="*/ 30 h 52"/>
                <a:gd name="T36" fmla="*/ 60 w 88"/>
                <a:gd name="T37" fmla="*/ 33 h 52"/>
                <a:gd name="T38" fmla="*/ 53 w 88"/>
                <a:gd name="T39" fmla="*/ 36 h 52"/>
                <a:gd name="T40" fmla="*/ 52 w 88"/>
                <a:gd name="T41" fmla="*/ 39 h 52"/>
                <a:gd name="T42" fmla="*/ 47 w 88"/>
                <a:gd name="T43" fmla="*/ 36 h 52"/>
                <a:gd name="T44" fmla="*/ 42 w 88"/>
                <a:gd name="T45" fmla="*/ 41 h 52"/>
                <a:gd name="T46" fmla="*/ 36 w 88"/>
                <a:gd name="T47" fmla="*/ 41 h 52"/>
                <a:gd name="T48" fmla="*/ 37 w 88"/>
                <a:gd name="T49" fmla="*/ 47 h 52"/>
                <a:gd name="T50" fmla="*/ 34 w 88"/>
                <a:gd name="T51" fmla="*/ 49 h 52"/>
                <a:gd name="T52" fmla="*/ 33 w 88"/>
                <a:gd name="T53" fmla="*/ 52 h 52"/>
                <a:gd name="T54" fmla="*/ 26 w 88"/>
                <a:gd name="T55" fmla="*/ 50 h 52"/>
                <a:gd name="T56" fmla="*/ 26 w 88"/>
                <a:gd name="T57" fmla="*/ 47 h 52"/>
                <a:gd name="T58" fmla="*/ 22 w 88"/>
                <a:gd name="T59" fmla="*/ 45 h 52"/>
                <a:gd name="T60" fmla="*/ 22 w 88"/>
                <a:gd name="T61" fmla="*/ 44 h 52"/>
                <a:gd name="T62" fmla="*/ 23 w 88"/>
                <a:gd name="T63" fmla="*/ 39 h 52"/>
                <a:gd name="T64" fmla="*/ 19 w 88"/>
                <a:gd name="T65" fmla="*/ 39 h 52"/>
                <a:gd name="T66" fmla="*/ 12 w 88"/>
                <a:gd name="T67" fmla="*/ 39 h 52"/>
                <a:gd name="T68" fmla="*/ 11 w 88"/>
                <a:gd name="T69" fmla="*/ 38 h 52"/>
                <a:gd name="T70" fmla="*/ 9 w 88"/>
                <a:gd name="T71" fmla="*/ 36 h 52"/>
                <a:gd name="T72" fmla="*/ 4 w 88"/>
                <a:gd name="T73" fmla="*/ 33 h 52"/>
                <a:gd name="T74" fmla="*/ 1 w 88"/>
                <a:gd name="T75" fmla="*/ 31 h 52"/>
                <a:gd name="T76" fmla="*/ 0 w 88"/>
                <a:gd name="T77" fmla="*/ 30 h 52"/>
                <a:gd name="T78" fmla="*/ 1 w 88"/>
                <a:gd name="T79" fmla="*/ 25 h 52"/>
                <a:gd name="T80" fmla="*/ 4 w 88"/>
                <a:gd name="T81" fmla="*/ 20 h 52"/>
                <a:gd name="T82" fmla="*/ 11 w 88"/>
                <a:gd name="T83" fmla="*/ 16 h 52"/>
                <a:gd name="T84" fmla="*/ 17 w 88"/>
                <a:gd name="T85" fmla="*/ 12 h 52"/>
                <a:gd name="T86" fmla="*/ 20 w 88"/>
                <a:gd name="T87" fmla="*/ 9 h 52"/>
                <a:gd name="T88" fmla="*/ 26 w 88"/>
                <a:gd name="T89" fmla="*/ 11 h 52"/>
                <a:gd name="T90" fmla="*/ 36 w 88"/>
                <a:gd name="T91" fmla="*/ 11 h 52"/>
                <a:gd name="T92" fmla="*/ 47 w 88"/>
                <a:gd name="T93" fmla="*/ 9 h 52"/>
                <a:gd name="T94" fmla="*/ 42 w 88"/>
                <a:gd name="T95" fmla="*/ 1 h 52"/>
                <a:gd name="T96" fmla="*/ 39 w 88"/>
                <a:gd name="T97" fmla="*/ 3 h 52"/>
                <a:gd name="T98" fmla="*/ 49 w 88"/>
                <a:gd name="T99" fmla="*/ 0 h 52"/>
                <a:gd name="T100" fmla="*/ 49 w 88"/>
                <a:gd name="T101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" h="52">
                  <a:moveTo>
                    <a:pt x="49" y="8"/>
                  </a:moveTo>
                  <a:lnTo>
                    <a:pt x="50" y="8"/>
                  </a:lnTo>
                  <a:lnTo>
                    <a:pt x="55" y="9"/>
                  </a:lnTo>
                  <a:lnTo>
                    <a:pt x="60" y="9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7" y="9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1" y="11"/>
                  </a:lnTo>
                  <a:lnTo>
                    <a:pt x="71" y="11"/>
                  </a:lnTo>
                  <a:lnTo>
                    <a:pt x="69" y="11"/>
                  </a:lnTo>
                  <a:lnTo>
                    <a:pt x="69" y="9"/>
                  </a:lnTo>
                  <a:lnTo>
                    <a:pt x="72" y="11"/>
                  </a:lnTo>
                  <a:lnTo>
                    <a:pt x="80" y="16"/>
                  </a:lnTo>
                  <a:lnTo>
                    <a:pt x="80" y="17"/>
                  </a:lnTo>
                  <a:lnTo>
                    <a:pt x="77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6" y="19"/>
                  </a:lnTo>
                  <a:lnTo>
                    <a:pt x="86" y="22"/>
                  </a:lnTo>
                  <a:lnTo>
                    <a:pt x="88" y="22"/>
                  </a:lnTo>
                  <a:lnTo>
                    <a:pt x="88" y="22"/>
                  </a:lnTo>
                  <a:lnTo>
                    <a:pt x="85" y="22"/>
                  </a:lnTo>
                  <a:lnTo>
                    <a:pt x="83" y="23"/>
                  </a:lnTo>
                  <a:lnTo>
                    <a:pt x="82" y="23"/>
                  </a:lnTo>
                  <a:lnTo>
                    <a:pt x="82" y="25"/>
                  </a:lnTo>
                  <a:lnTo>
                    <a:pt x="82" y="25"/>
                  </a:lnTo>
                  <a:lnTo>
                    <a:pt x="80" y="25"/>
                  </a:lnTo>
                  <a:lnTo>
                    <a:pt x="78" y="25"/>
                  </a:lnTo>
                  <a:lnTo>
                    <a:pt x="77" y="27"/>
                  </a:lnTo>
                  <a:lnTo>
                    <a:pt x="75" y="25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1" y="27"/>
                  </a:lnTo>
                  <a:lnTo>
                    <a:pt x="71" y="28"/>
                  </a:lnTo>
                  <a:lnTo>
                    <a:pt x="69" y="28"/>
                  </a:lnTo>
                  <a:lnTo>
                    <a:pt x="67" y="28"/>
                  </a:lnTo>
                  <a:lnTo>
                    <a:pt x="66" y="27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3" y="27"/>
                  </a:lnTo>
                  <a:lnTo>
                    <a:pt x="61" y="27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0" y="31"/>
                  </a:lnTo>
                  <a:lnTo>
                    <a:pt x="60" y="31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3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8"/>
                  </a:lnTo>
                  <a:lnTo>
                    <a:pt x="52" y="38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49" y="38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5" y="38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39" y="41"/>
                  </a:lnTo>
                  <a:lnTo>
                    <a:pt x="37" y="41"/>
                  </a:lnTo>
                  <a:lnTo>
                    <a:pt x="36" y="41"/>
                  </a:lnTo>
                  <a:lnTo>
                    <a:pt x="36" y="42"/>
                  </a:lnTo>
                  <a:lnTo>
                    <a:pt x="36" y="42"/>
                  </a:lnTo>
                  <a:lnTo>
                    <a:pt x="37" y="45"/>
                  </a:lnTo>
                  <a:lnTo>
                    <a:pt x="37" y="47"/>
                  </a:lnTo>
                  <a:lnTo>
                    <a:pt x="37" y="47"/>
                  </a:lnTo>
                  <a:lnTo>
                    <a:pt x="36" y="47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50"/>
                  </a:lnTo>
                  <a:lnTo>
                    <a:pt x="34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28" y="52"/>
                  </a:lnTo>
                  <a:lnTo>
                    <a:pt x="28" y="50"/>
                  </a:lnTo>
                  <a:lnTo>
                    <a:pt x="26" y="50"/>
                  </a:lnTo>
                  <a:lnTo>
                    <a:pt x="26" y="49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3" y="47"/>
                  </a:lnTo>
                  <a:lnTo>
                    <a:pt x="22" y="47"/>
                  </a:lnTo>
                  <a:lnTo>
                    <a:pt x="22" y="45"/>
                  </a:lnTo>
                  <a:lnTo>
                    <a:pt x="22" y="45"/>
                  </a:lnTo>
                  <a:lnTo>
                    <a:pt x="23" y="45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5" y="38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9" y="17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6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4" y="11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42" y="11"/>
                  </a:lnTo>
                  <a:lnTo>
                    <a:pt x="45" y="9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8"/>
                  </a:lnTo>
                  <a:lnTo>
                    <a:pt x="49" y="8"/>
                  </a:lnTo>
                  <a:close/>
                  <a:moveTo>
                    <a:pt x="42" y="1"/>
                  </a:moveTo>
                  <a:lnTo>
                    <a:pt x="44" y="1"/>
                  </a:lnTo>
                  <a:lnTo>
                    <a:pt x="42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lnTo>
                    <a:pt x="42" y="1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0" name="Freeform 257">
              <a:extLst>
                <a:ext uri="{FF2B5EF4-FFF2-40B4-BE49-F238E27FC236}">
                  <a16:creationId xmlns:a16="http://schemas.microsoft.com/office/drawing/2014/main" id="{6F8CE47B-976D-409F-81EF-EE63CAED6EE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7270" y="6059116"/>
              <a:ext cx="19492" cy="9747"/>
            </a:xfrm>
            <a:custGeom>
              <a:avLst/>
              <a:gdLst>
                <a:gd name="T0" fmla="*/ 2 w 10"/>
                <a:gd name="T1" fmla="*/ 0 h 5"/>
                <a:gd name="T2" fmla="*/ 3 w 10"/>
                <a:gd name="T3" fmla="*/ 0 h 5"/>
                <a:gd name="T4" fmla="*/ 5 w 10"/>
                <a:gd name="T5" fmla="*/ 2 h 5"/>
                <a:gd name="T6" fmla="*/ 8 w 10"/>
                <a:gd name="T7" fmla="*/ 2 h 5"/>
                <a:gd name="T8" fmla="*/ 10 w 10"/>
                <a:gd name="T9" fmla="*/ 3 h 5"/>
                <a:gd name="T10" fmla="*/ 8 w 10"/>
                <a:gd name="T11" fmla="*/ 3 h 5"/>
                <a:gd name="T12" fmla="*/ 8 w 10"/>
                <a:gd name="T13" fmla="*/ 3 h 5"/>
                <a:gd name="T14" fmla="*/ 5 w 10"/>
                <a:gd name="T15" fmla="*/ 5 h 5"/>
                <a:gd name="T16" fmla="*/ 3 w 10"/>
                <a:gd name="T17" fmla="*/ 5 h 5"/>
                <a:gd name="T18" fmla="*/ 3 w 10"/>
                <a:gd name="T19" fmla="*/ 3 h 5"/>
                <a:gd name="T20" fmla="*/ 2 w 10"/>
                <a:gd name="T21" fmla="*/ 2 h 5"/>
                <a:gd name="T22" fmla="*/ 2 w 10"/>
                <a:gd name="T23" fmla="*/ 2 h 5"/>
                <a:gd name="T24" fmla="*/ 0 w 10"/>
                <a:gd name="T25" fmla="*/ 0 h 5"/>
                <a:gd name="T26" fmla="*/ 0 w 10"/>
                <a:gd name="T27" fmla="*/ 0 h 5"/>
                <a:gd name="T28" fmla="*/ 2 w 10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" h="5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8" y="2"/>
                  </a:lnTo>
                  <a:lnTo>
                    <a:pt x="10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1" name="Freeform 258">
              <a:extLst>
                <a:ext uri="{FF2B5EF4-FFF2-40B4-BE49-F238E27FC236}">
                  <a16:creationId xmlns:a16="http://schemas.microsoft.com/office/drawing/2014/main" id="{B764DCCE-7AC6-46AB-AEC4-FFCBCF6082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1463" y="3774629"/>
              <a:ext cx="15594" cy="11695"/>
            </a:xfrm>
            <a:custGeom>
              <a:avLst/>
              <a:gdLst>
                <a:gd name="T0" fmla="*/ 6 w 8"/>
                <a:gd name="T1" fmla="*/ 5 h 6"/>
                <a:gd name="T2" fmla="*/ 6 w 8"/>
                <a:gd name="T3" fmla="*/ 5 h 6"/>
                <a:gd name="T4" fmla="*/ 6 w 8"/>
                <a:gd name="T5" fmla="*/ 5 h 6"/>
                <a:gd name="T6" fmla="*/ 6 w 8"/>
                <a:gd name="T7" fmla="*/ 5 h 6"/>
                <a:gd name="T8" fmla="*/ 6 w 8"/>
                <a:gd name="T9" fmla="*/ 6 h 6"/>
                <a:gd name="T10" fmla="*/ 4 w 8"/>
                <a:gd name="T11" fmla="*/ 5 h 6"/>
                <a:gd name="T12" fmla="*/ 4 w 8"/>
                <a:gd name="T13" fmla="*/ 5 h 6"/>
                <a:gd name="T14" fmla="*/ 6 w 8"/>
                <a:gd name="T15" fmla="*/ 5 h 6"/>
                <a:gd name="T16" fmla="*/ 3 w 8"/>
                <a:gd name="T17" fmla="*/ 3 h 6"/>
                <a:gd name="T18" fmla="*/ 3 w 8"/>
                <a:gd name="T19" fmla="*/ 5 h 6"/>
                <a:gd name="T20" fmla="*/ 3 w 8"/>
                <a:gd name="T21" fmla="*/ 5 h 6"/>
                <a:gd name="T22" fmla="*/ 1 w 8"/>
                <a:gd name="T23" fmla="*/ 5 h 6"/>
                <a:gd name="T24" fmla="*/ 1 w 8"/>
                <a:gd name="T25" fmla="*/ 5 h 6"/>
                <a:gd name="T26" fmla="*/ 0 w 8"/>
                <a:gd name="T27" fmla="*/ 5 h 6"/>
                <a:gd name="T28" fmla="*/ 1 w 8"/>
                <a:gd name="T29" fmla="*/ 5 h 6"/>
                <a:gd name="T30" fmla="*/ 3 w 8"/>
                <a:gd name="T31" fmla="*/ 3 h 6"/>
                <a:gd name="T32" fmla="*/ 4 w 8"/>
                <a:gd name="T33" fmla="*/ 0 h 6"/>
                <a:gd name="T34" fmla="*/ 6 w 8"/>
                <a:gd name="T35" fmla="*/ 0 h 6"/>
                <a:gd name="T36" fmla="*/ 6 w 8"/>
                <a:gd name="T37" fmla="*/ 0 h 6"/>
                <a:gd name="T38" fmla="*/ 6 w 8"/>
                <a:gd name="T39" fmla="*/ 0 h 6"/>
                <a:gd name="T40" fmla="*/ 6 w 8"/>
                <a:gd name="T41" fmla="*/ 0 h 6"/>
                <a:gd name="T42" fmla="*/ 8 w 8"/>
                <a:gd name="T43" fmla="*/ 2 h 6"/>
                <a:gd name="T44" fmla="*/ 8 w 8"/>
                <a:gd name="T45" fmla="*/ 2 h 6"/>
                <a:gd name="T46" fmla="*/ 8 w 8"/>
                <a:gd name="T47" fmla="*/ 2 h 6"/>
                <a:gd name="T48" fmla="*/ 8 w 8"/>
                <a:gd name="T49" fmla="*/ 3 h 6"/>
                <a:gd name="T50" fmla="*/ 8 w 8"/>
                <a:gd name="T51" fmla="*/ 3 h 6"/>
                <a:gd name="T52" fmla="*/ 8 w 8"/>
                <a:gd name="T53" fmla="*/ 3 h 6"/>
                <a:gd name="T54" fmla="*/ 6 w 8"/>
                <a:gd name="T55" fmla="*/ 5 h 6"/>
                <a:gd name="T56" fmla="*/ 4 w 8"/>
                <a:gd name="T57" fmla="*/ 3 h 6"/>
                <a:gd name="T58" fmla="*/ 3 w 8"/>
                <a:gd name="T59" fmla="*/ 3 h 6"/>
                <a:gd name="T60" fmla="*/ 1 w 8"/>
                <a:gd name="T61" fmla="*/ 3 h 6"/>
                <a:gd name="T62" fmla="*/ 1 w 8"/>
                <a:gd name="T63" fmla="*/ 3 h 6"/>
                <a:gd name="T64" fmla="*/ 1 w 8"/>
                <a:gd name="T65" fmla="*/ 2 h 6"/>
                <a:gd name="T66" fmla="*/ 3 w 8"/>
                <a:gd name="T67" fmla="*/ 2 h 6"/>
                <a:gd name="T68" fmla="*/ 3 w 8"/>
                <a:gd name="T69" fmla="*/ 2 h 6"/>
                <a:gd name="T70" fmla="*/ 3 w 8"/>
                <a:gd name="T71" fmla="*/ 0 h 6"/>
                <a:gd name="T72" fmla="*/ 3 w 8"/>
                <a:gd name="T73" fmla="*/ 0 h 6"/>
                <a:gd name="T74" fmla="*/ 4 w 8"/>
                <a:gd name="T75" fmla="*/ 0 h 6"/>
                <a:gd name="T76" fmla="*/ 4 w 8"/>
                <a:gd name="T7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" h="6">
                  <a:moveTo>
                    <a:pt x="6" y="5"/>
                  </a:moveTo>
                  <a:lnTo>
                    <a:pt x="6" y="5"/>
                  </a:lnTo>
                  <a:lnTo>
                    <a:pt x="6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close/>
                  <a:moveTo>
                    <a:pt x="3" y="3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3"/>
                  </a:lnTo>
                  <a:close/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2" name="Freeform 259">
              <a:extLst>
                <a:ext uri="{FF2B5EF4-FFF2-40B4-BE49-F238E27FC236}">
                  <a16:creationId xmlns:a16="http://schemas.microsoft.com/office/drawing/2014/main" id="{343D0634-3697-428C-9596-FDAA6E12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4086" y="4176168"/>
              <a:ext cx="138395" cy="206617"/>
            </a:xfrm>
            <a:custGeom>
              <a:avLst/>
              <a:gdLst>
                <a:gd name="T0" fmla="*/ 24 w 71"/>
                <a:gd name="T1" fmla="*/ 4 h 106"/>
                <a:gd name="T2" fmla="*/ 38 w 71"/>
                <a:gd name="T3" fmla="*/ 11 h 106"/>
                <a:gd name="T4" fmla="*/ 43 w 71"/>
                <a:gd name="T5" fmla="*/ 22 h 106"/>
                <a:gd name="T6" fmla="*/ 41 w 71"/>
                <a:gd name="T7" fmla="*/ 30 h 106"/>
                <a:gd name="T8" fmla="*/ 46 w 71"/>
                <a:gd name="T9" fmla="*/ 26 h 106"/>
                <a:gd name="T10" fmla="*/ 55 w 71"/>
                <a:gd name="T11" fmla="*/ 32 h 106"/>
                <a:gd name="T12" fmla="*/ 60 w 71"/>
                <a:gd name="T13" fmla="*/ 43 h 106"/>
                <a:gd name="T14" fmla="*/ 59 w 71"/>
                <a:gd name="T15" fmla="*/ 46 h 106"/>
                <a:gd name="T16" fmla="*/ 60 w 71"/>
                <a:gd name="T17" fmla="*/ 49 h 106"/>
                <a:gd name="T18" fmla="*/ 59 w 71"/>
                <a:gd name="T19" fmla="*/ 51 h 106"/>
                <a:gd name="T20" fmla="*/ 52 w 71"/>
                <a:gd name="T21" fmla="*/ 52 h 106"/>
                <a:gd name="T22" fmla="*/ 51 w 71"/>
                <a:gd name="T23" fmla="*/ 56 h 106"/>
                <a:gd name="T24" fmla="*/ 51 w 71"/>
                <a:gd name="T25" fmla="*/ 59 h 106"/>
                <a:gd name="T26" fmla="*/ 49 w 71"/>
                <a:gd name="T27" fmla="*/ 67 h 106"/>
                <a:gd name="T28" fmla="*/ 54 w 71"/>
                <a:gd name="T29" fmla="*/ 73 h 106"/>
                <a:gd name="T30" fmla="*/ 57 w 71"/>
                <a:gd name="T31" fmla="*/ 76 h 106"/>
                <a:gd name="T32" fmla="*/ 60 w 71"/>
                <a:gd name="T33" fmla="*/ 78 h 106"/>
                <a:gd name="T34" fmla="*/ 60 w 71"/>
                <a:gd name="T35" fmla="*/ 81 h 106"/>
                <a:gd name="T36" fmla="*/ 62 w 71"/>
                <a:gd name="T37" fmla="*/ 84 h 106"/>
                <a:gd name="T38" fmla="*/ 63 w 71"/>
                <a:gd name="T39" fmla="*/ 85 h 106"/>
                <a:gd name="T40" fmla="*/ 65 w 71"/>
                <a:gd name="T41" fmla="*/ 89 h 106"/>
                <a:gd name="T42" fmla="*/ 68 w 71"/>
                <a:gd name="T43" fmla="*/ 95 h 106"/>
                <a:gd name="T44" fmla="*/ 71 w 71"/>
                <a:gd name="T45" fmla="*/ 96 h 106"/>
                <a:gd name="T46" fmla="*/ 67 w 71"/>
                <a:gd name="T47" fmla="*/ 96 h 106"/>
                <a:gd name="T48" fmla="*/ 62 w 71"/>
                <a:gd name="T49" fmla="*/ 95 h 106"/>
                <a:gd name="T50" fmla="*/ 57 w 71"/>
                <a:gd name="T51" fmla="*/ 96 h 106"/>
                <a:gd name="T52" fmla="*/ 52 w 71"/>
                <a:gd name="T53" fmla="*/ 100 h 106"/>
                <a:gd name="T54" fmla="*/ 49 w 71"/>
                <a:gd name="T55" fmla="*/ 101 h 106"/>
                <a:gd name="T56" fmla="*/ 46 w 71"/>
                <a:gd name="T57" fmla="*/ 101 h 106"/>
                <a:gd name="T58" fmla="*/ 44 w 71"/>
                <a:gd name="T59" fmla="*/ 101 h 106"/>
                <a:gd name="T60" fmla="*/ 43 w 71"/>
                <a:gd name="T61" fmla="*/ 104 h 106"/>
                <a:gd name="T62" fmla="*/ 38 w 71"/>
                <a:gd name="T63" fmla="*/ 106 h 106"/>
                <a:gd name="T64" fmla="*/ 33 w 71"/>
                <a:gd name="T65" fmla="*/ 104 h 106"/>
                <a:gd name="T66" fmla="*/ 29 w 71"/>
                <a:gd name="T67" fmla="*/ 100 h 106"/>
                <a:gd name="T68" fmla="*/ 26 w 71"/>
                <a:gd name="T69" fmla="*/ 96 h 106"/>
                <a:gd name="T70" fmla="*/ 24 w 71"/>
                <a:gd name="T71" fmla="*/ 93 h 106"/>
                <a:gd name="T72" fmla="*/ 21 w 71"/>
                <a:gd name="T73" fmla="*/ 85 h 106"/>
                <a:gd name="T74" fmla="*/ 22 w 71"/>
                <a:gd name="T75" fmla="*/ 76 h 106"/>
                <a:gd name="T76" fmla="*/ 26 w 71"/>
                <a:gd name="T77" fmla="*/ 70 h 106"/>
                <a:gd name="T78" fmla="*/ 27 w 71"/>
                <a:gd name="T79" fmla="*/ 67 h 106"/>
                <a:gd name="T80" fmla="*/ 24 w 71"/>
                <a:gd name="T81" fmla="*/ 63 h 106"/>
                <a:gd name="T82" fmla="*/ 22 w 71"/>
                <a:gd name="T83" fmla="*/ 59 h 106"/>
                <a:gd name="T84" fmla="*/ 18 w 71"/>
                <a:gd name="T85" fmla="*/ 59 h 106"/>
                <a:gd name="T86" fmla="*/ 19 w 71"/>
                <a:gd name="T87" fmla="*/ 54 h 106"/>
                <a:gd name="T88" fmla="*/ 19 w 71"/>
                <a:gd name="T89" fmla="*/ 49 h 106"/>
                <a:gd name="T90" fmla="*/ 14 w 71"/>
                <a:gd name="T91" fmla="*/ 49 h 106"/>
                <a:gd name="T92" fmla="*/ 7 w 71"/>
                <a:gd name="T93" fmla="*/ 44 h 106"/>
                <a:gd name="T94" fmla="*/ 3 w 71"/>
                <a:gd name="T95" fmla="*/ 35 h 106"/>
                <a:gd name="T96" fmla="*/ 3 w 71"/>
                <a:gd name="T97" fmla="*/ 30 h 106"/>
                <a:gd name="T98" fmla="*/ 7 w 71"/>
                <a:gd name="T99" fmla="*/ 27 h 106"/>
                <a:gd name="T100" fmla="*/ 10 w 71"/>
                <a:gd name="T101" fmla="*/ 26 h 106"/>
                <a:gd name="T102" fmla="*/ 16 w 71"/>
                <a:gd name="T103" fmla="*/ 21 h 106"/>
                <a:gd name="T104" fmla="*/ 13 w 71"/>
                <a:gd name="T105" fmla="*/ 21 h 106"/>
                <a:gd name="T106" fmla="*/ 11 w 71"/>
                <a:gd name="T107" fmla="*/ 18 h 106"/>
                <a:gd name="T108" fmla="*/ 13 w 71"/>
                <a:gd name="T109" fmla="*/ 11 h 106"/>
                <a:gd name="T110" fmla="*/ 18 w 71"/>
                <a:gd name="T111" fmla="*/ 8 h 106"/>
                <a:gd name="T112" fmla="*/ 22 w 71"/>
                <a:gd name="T11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1" h="106">
                  <a:moveTo>
                    <a:pt x="21" y="0"/>
                  </a:moveTo>
                  <a:lnTo>
                    <a:pt x="21" y="0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9" y="5"/>
                  </a:lnTo>
                  <a:lnTo>
                    <a:pt x="32" y="7"/>
                  </a:lnTo>
                  <a:lnTo>
                    <a:pt x="38" y="11"/>
                  </a:lnTo>
                  <a:lnTo>
                    <a:pt x="40" y="15"/>
                  </a:lnTo>
                  <a:lnTo>
                    <a:pt x="40" y="15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22"/>
                  </a:lnTo>
                  <a:lnTo>
                    <a:pt x="41" y="26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1" y="29"/>
                  </a:lnTo>
                  <a:lnTo>
                    <a:pt x="41" y="27"/>
                  </a:lnTo>
                  <a:lnTo>
                    <a:pt x="43" y="26"/>
                  </a:lnTo>
                  <a:lnTo>
                    <a:pt x="44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49" y="26"/>
                  </a:lnTo>
                  <a:lnTo>
                    <a:pt x="52" y="29"/>
                  </a:lnTo>
                  <a:lnTo>
                    <a:pt x="55" y="30"/>
                  </a:lnTo>
                  <a:lnTo>
                    <a:pt x="55" y="32"/>
                  </a:lnTo>
                  <a:lnTo>
                    <a:pt x="59" y="33"/>
                  </a:lnTo>
                  <a:lnTo>
                    <a:pt x="60" y="35"/>
                  </a:lnTo>
                  <a:lnTo>
                    <a:pt x="60" y="35"/>
                  </a:lnTo>
                  <a:lnTo>
                    <a:pt x="62" y="38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6"/>
                  </a:lnTo>
                  <a:lnTo>
                    <a:pt x="59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7" y="51"/>
                  </a:lnTo>
                  <a:lnTo>
                    <a:pt x="55" y="51"/>
                  </a:lnTo>
                  <a:lnTo>
                    <a:pt x="54" y="51"/>
                  </a:lnTo>
                  <a:lnTo>
                    <a:pt x="54" y="52"/>
                  </a:lnTo>
                  <a:lnTo>
                    <a:pt x="52" y="52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59"/>
                  </a:lnTo>
                  <a:lnTo>
                    <a:pt x="51" y="60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9" y="65"/>
                  </a:lnTo>
                  <a:lnTo>
                    <a:pt x="49" y="67"/>
                  </a:lnTo>
                  <a:lnTo>
                    <a:pt x="51" y="68"/>
                  </a:lnTo>
                  <a:lnTo>
                    <a:pt x="51" y="70"/>
                  </a:lnTo>
                  <a:lnTo>
                    <a:pt x="52" y="71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4" y="74"/>
                  </a:lnTo>
                  <a:lnTo>
                    <a:pt x="54" y="74"/>
                  </a:lnTo>
                  <a:lnTo>
                    <a:pt x="55" y="74"/>
                  </a:lnTo>
                  <a:lnTo>
                    <a:pt x="55" y="76"/>
                  </a:lnTo>
                  <a:lnTo>
                    <a:pt x="57" y="76"/>
                  </a:lnTo>
                  <a:lnTo>
                    <a:pt x="57" y="74"/>
                  </a:lnTo>
                  <a:lnTo>
                    <a:pt x="57" y="74"/>
                  </a:lnTo>
                  <a:lnTo>
                    <a:pt x="59" y="74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9"/>
                  </a:lnTo>
                  <a:lnTo>
                    <a:pt x="60" y="79"/>
                  </a:lnTo>
                  <a:lnTo>
                    <a:pt x="60" y="81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2" y="82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5" y="89"/>
                  </a:lnTo>
                  <a:lnTo>
                    <a:pt x="65" y="90"/>
                  </a:lnTo>
                  <a:lnTo>
                    <a:pt x="67" y="90"/>
                  </a:lnTo>
                  <a:lnTo>
                    <a:pt x="67" y="92"/>
                  </a:lnTo>
                  <a:lnTo>
                    <a:pt x="67" y="93"/>
                  </a:lnTo>
                  <a:lnTo>
                    <a:pt x="68" y="95"/>
                  </a:lnTo>
                  <a:lnTo>
                    <a:pt x="70" y="95"/>
                  </a:lnTo>
                  <a:lnTo>
                    <a:pt x="70" y="95"/>
                  </a:lnTo>
                  <a:lnTo>
                    <a:pt x="71" y="95"/>
                  </a:lnTo>
                  <a:lnTo>
                    <a:pt x="71" y="95"/>
                  </a:lnTo>
                  <a:lnTo>
                    <a:pt x="71" y="96"/>
                  </a:lnTo>
                  <a:lnTo>
                    <a:pt x="70" y="96"/>
                  </a:lnTo>
                  <a:lnTo>
                    <a:pt x="70" y="96"/>
                  </a:lnTo>
                  <a:lnTo>
                    <a:pt x="68" y="96"/>
                  </a:lnTo>
                  <a:lnTo>
                    <a:pt x="67" y="96"/>
                  </a:lnTo>
                  <a:lnTo>
                    <a:pt x="67" y="96"/>
                  </a:lnTo>
                  <a:lnTo>
                    <a:pt x="65" y="96"/>
                  </a:lnTo>
                  <a:lnTo>
                    <a:pt x="63" y="96"/>
                  </a:lnTo>
                  <a:lnTo>
                    <a:pt x="63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5"/>
                  </a:lnTo>
                  <a:lnTo>
                    <a:pt x="57" y="96"/>
                  </a:lnTo>
                  <a:lnTo>
                    <a:pt x="57" y="98"/>
                  </a:lnTo>
                  <a:lnTo>
                    <a:pt x="55" y="98"/>
                  </a:lnTo>
                  <a:lnTo>
                    <a:pt x="55" y="100"/>
                  </a:lnTo>
                  <a:lnTo>
                    <a:pt x="54" y="100"/>
                  </a:lnTo>
                  <a:lnTo>
                    <a:pt x="52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49" y="100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8" y="101"/>
                  </a:lnTo>
                  <a:lnTo>
                    <a:pt x="48" y="101"/>
                  </a:lnTo>
                  <a:lnTo>
                    <a:pt x="46" y="101"/>
                  </a:lnTo>
                  <a:lnTo>
                    <a:pt x="46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3" y="103"/>
                  </a:lnTo>
                  <a:lnTo>
                    <a:pt x="43" y="103"/>
                  </a:lnTo>
                  <a:lnTo>
                    <a:pt x="41" y="103"/>
                  </a:lnTo>
                  <a:lnTo>
                    <a:pt x="43" y="104"/>
                  </a:lnTo>
                  <a:lnTo>
                    <a:pt x="43" y="104"/>
                  </a:lnTo>
                  <a:lnTo>
                    <a:pt x="41" y="104"/>
                  </a:lnTo>
                  <a:lnTo>
                    <a:pt x="41" y="104"/>
                  </a:lnTo>
                  <a:lnTo>
                    <a:pt x="40" y="104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7" y="106"/>
                  </a:lnTo>
                  <a:lnTo>
                    <a:pt x="37" y="106"/>
                  </a:lnTo>
                  <a:lnTo>
                    <a:pt x="35" y="104"/>
                  </a:lnTo>
                  <a:lnTo>
                    <a:pt x="33" y="104"/>
                  </a:lnTo>
                  <a:lnTo>
                    <a:pt x="32" y="104"/>
                  </a:lnTo>
                  <a:lnTo>
                    <a:pt x="30" y="103"/>
                  </a:lnTo>
                  <a:lnTo>
                    <a:pt x="30" y="101"/>
                  </a:lnTo>
                  <a:lnTo>
                    <a:pt x="29" y="101"/>
                  </a:lnTo>
                  <a:lnTo>
                    <a:pt x="29" y="100"/>
                  </a:lnTo>
                  <a:lnTo>
                    <a:pt x="27" y="100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6"/>
                  </a:lnTo>
                  <a:lnTo>
                    <a:pt x="26" y="96"/>
                  </a:lnTo>
                  <a:lnTo>
                    <a:pt x="24" y="96"/>
                  </a:lnTo>
                  <a:lnTo>
                    <a:pt x="24" y="96"/>
                  </a:lnTo>
                  <a:lnTo>
                    <a:pt x="24" y="95"/>
                  </a:lnTo>
                  <a:lnTo>
                    <a:pt x="24" y="93"/>
                  </a:lnTo>
                  <a:lnTo>
                    <a:pt x="24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1" y="85"/>
                  </a:lnTo>
                  <a:lnTo>
                    <a:pt x="21" y="85"/>
                  </a:lnTo>
                  <a:lnTo>
                    <a:pt x="21" y="84"/>
                  </a:lnTo>
                  <a:lnTo>
                    <a:pt x="21" y="81"/>
                  </a:lnTo>
                  <a:lnTo>
                    <a:pt x="21" y="79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2" y="71"/>
                  </a:lnTo>
                  <a:lnTo>
                    <a:pt x="24" y="71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6" y="68"/>
                  </a:lnTo>
                  <a:lnTo>
                    <a:pt x="27" y="68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6" y="65"/>
                  </a:lnTo>
                  <a:lnTo>
                    <a:pt x="26" y="63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2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1" y="59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8" y="59"/>
                  </a:lnTo>
                  <a:lnTo>
                    <a:pt x="18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1"/>
                  </a:lnTo>
                  <a:lnTo>
                    <a:pt x="19" y="49"/>
                  </a:lnTo>
                  <a:lnTo>
                    <a:pt x="19" y="49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1" y="49"/>
                  </a:lnTo>
                  <a:lnTo>
                    <a:pt x="11" y="48"/>
                  </a:lnTo>
                  <a:lnTo>
                    <a:pt x="10" y="49"/>
                  </a:lnTo>
                  <a:lnTo>
                    <a:pt x="7" y="44"/>
                  </a:lnTo>
                  <a:lnTo>
                    <a:pt x="3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3" y="33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7"/>
                  </a:lnTo>
                  <a:lnTo>
                    <a:pt x="7" y="27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5"/>
                  </a:lnTo>
                  <a:lnTo>
                    <a:pt x="11" y="15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1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3" name="Freeform 260">
              <a:extLst>
                <a:ext uri="{FF2B5EF4-FFF2-40B4-BE49-F238E27FC236}">
                  <a16:creationId xmlns:a16="http://schemas.microsoft.com/office/drawing/2014/main" id="{3ECF9B13-7872-4BD9-BB20-0EB2D4BB436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95231" y="4059215"/>
              <a:ext cx="81867" cy="50680"/>
            </a:xfrm>
            <a:custGeom>
              <a:avLst/>
              <a:gdLst>
                <a:gd name="T0" fmla="*/ 11 w 42"/>
                <a:gd name="T1" fmla="*/ 23 h 26"/>
                <a:gd name="T2" fmla="*/ 9 w 42"/>
                <a:gd name="T3" fmla="*/ 24 h 26"/>
                <a:gd name="T4" fmla="*/ 11 w 42"/>
                <a:gd name="T5" fmla="*/ 23 h 26"/>
                <a:gd name="T6" fmla="*/ 8 w 42"/>
                <a:gd name="T7" fmla="*/ 23 h 26"/>
                <a:gd name="T8" fmla="*/ 8 w 42"/>
                <a:gd name="T9" fmla="*/ 24 h 26"/>
                <a:gd name="T10" fmla="*/ 6 w 42"/>
                <a:gd name="T11" fmla="*/ 23 h 26"/>
                <a:gd name="T12" fmla="*/ 8 w 42"/>
                <a:gd name="T13" fmla="*/ 23 h 26"/>
                <a:gd name="T14" fmla="*/ 14 w 42"/>
                <a:gd name="T15" fmla="*/ 21 h 26"/>
                <a:gd name="T16" fmla="*/ 14 w 42"/>
                <a:gd name="T17" fmla="*/ 21 h 26"/>
                <a:gd name="T18" fmla="*/ 14 w 42"/>
                <a:gd name="T19" fmla="*/ 23 h 26"/>
                <a:gd name="T20" fmla="*/ 12 w 42"/>
                <a:gd name="T21" fmla="*/ 21 h 26"/>
                <a:gd name="T22" fmla="*/ 11 w 42"/>
                <a:gd name="T23" fmla="*/ 16 h 26"/>
                <a:gd name="T24" fmla="*/ 9 w 42"/>
                <a:gd name="T25" fmla="*/ 18 h 26"/>
                <a:gd name="T26" fmla="*/ 9 w 42"/>
                <a:gd name="T27" fmla="*/ 16 h 26"/>
                <a:gd name="T28" fmla="*/ 16 w 42"/>
                <a:gd name="T29" fmla="*/ 16 h 26"/>
                <a:gd name="T30" fmla="*/ 16 w 42"/>
                <a:gd name="T31" fmla="*/ 18 h 26"/>
                <a:gd name="T32" fmla="*/ 9 w 42"/>
                <a:gd name="T33" fmla="*/ 12 h 26"/>
                <a:gd name="T34" fmla="*/ 8 w 42"/>
                <a:gd name="T35" fmla="*/ 13 h 26"/>
                <a:gd name="T36" fmla="*/ 9 w 42"/>
                <a:gd name="T37" fmla="*/ 12 h 26"/>
                <a:gd name="T38" fmla="*/ 28 w 42"/>
                <a:gd name="T39" fmla="*/ 0 h 26"/>
                <a:gd name="T40" fmla="*/ 42 w 42"/>
                <a:gd name="T41" fmla="*/ 0 h 26"/>
                <a:gd name="T42" fmla="*/ 42 w 42"/>
                <a:gd name="T43" fmla="*/ 5 h 26"/>
                <a:gd name="T44" fmla="*/ 42 w 42"/>
                <a:gd name="T45" fmla="*/ 7 h 26"/>
                <a:gd name="T46" fmla="*/ 39 w 42"/>
                <a:gd name="T47" fmla="*/ 7 h 26"/>
                <a:gd name="T48" fmla="*/ 41 w 42"/>
                <a:gd name="T49" fmla="*/ 8 h 26"/>
                <a:gd name="T50" fmla="*/ 42 w 42"/>
                <a:gd name="T51" fmla="*/ 12 h 26"/>
                <a:gd name="T52" fmla="*/ 39 w 42"/>
                <a:gd name="T53" fmla="*/ 15 h 26"/>
                <a:gd name="T54" fmla="*/ 33 w 42"/>
                <a:gd name="T55" fmla="*/ 16 h 26"/>
                <a:gd name="T56" fmla="*/ 28 w 42"/>
                <a:gd name="T57" fmla="*/ 18 h 26"/>
                <a:gd name="T58" fmla="*/ 25 w 42"/>
                <a:gd name="T59" fmla="*/ 24 h 26"/>
                <a:gd name="T60" fmla="*/ 22 w 42"/>
                <a:gd name="T61" fmla="*/ 24 h 26"/>
                <a:gd name="T62" fmla="*/ 22 w 42"/>
                <a:gd name="T63" fmla="*/ 24 h 26"/>
                <a:gd name="T64" fmla="*/ 20 w 42"/>
                <a:gd name="T65" fmla="*/ 23 h 26"/>
                <a:gd name="T66" fmla="*/ 19 w 42"/>
                <a:gd name="T67" fmla="*/ 21 h 26"/>
                <a:gd name="T68" fmla="*/ 19 w 42"/>
                <a:gd name="T69" fmla="*/ 19 h 26"/>
                <a:gd name="T70" fmla="*/ 17 w 42"/>
                <a:gd name="T71" fmla="*/ 19 h 26"/>
                <a:gd name="T72" fmla="*/ 22 w 42"/>
                <a:gd name="T73" fmla="*/ 16 h 26"/>
                <a:gd name="T74" fmla="*/ 20 w 42"/>
                <a:gd name="T75" fmla="*/ 15 h 26"/>
                <a:gd name="T76" fmla="*/ 17 w 42"/>
                <a:gd name="T77" fmla="*/ 16 h 26"/>
                <a:gd name="T78" fmla="*/ 17 w 42"/>
                <a:gd name="T79" fmla="*/ 13 h 26"/>
                <a:gd name="T80" fmla="*/ 22 w 42"/>
                <a:gd name="T81" fmla="*/ 12 h 26"/>
                <a:gd name="T82" fmla="*/ 23 w 42"/>
                <a:gd name="T83" fmla="*/ 12 h 26"/>
                <a:gd name="T84" fmla="*/ 17 w 42"/>
                <a:gd name="T85" fmla="*/ 12 h 26"/>
                <a:gd name="T86" fmla="*/ 12 w 42"/>
                <a:gd name="T87" fmla="*/ 13 h 26"/>
                <a:gd name="T88" fmla="*/ 11 w 42"/>
                <a:gd name="T89" fmla="*/ 12 h 26"/>
                <a:gd name="T90" fmla="*/ 6 w 42"/>
                <a:gd name="T91" fmla="*/ 10 h 26"/>
                <a:gd name="T92" fmla="*/ 6 w 42"/>
                <a:gd name="T93" fmla="*/ 7 h 26"/>
                <a:gd name="T94" fmla="*/ 3 w 42"/>
                <a:gd name="T95" fmla="*/ 7 h 26"/>
                <a:gd name="T96" fmla="*/ 1 w 42"/>
                <a:gd name="T97" fmla="*/ 5 h 26"/>
                <a:gd name="T98" fmla="*/ 6 w 42"/>
                <a:gd name="T99" fmla="*/ 4 h 26"/>
                <a:gd name="T100" fmla="*/ 16 w 42"/>
                <a:gd name="T10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2" h="26">
                  <a:moveTo>
                    <a:pt x="11" y="23"/>
                  </a:moveTo>
                  <a:lnTo>
                    <a:pt x="11" y="23"/>
                  </a:lnTo>
                  <a:lnTo>
                    <a:pt x="11" y="23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3"/>
                  </a:lnTo>
                  <a:lnTo>
                    <a:pt x="11" y="23"/>
                  </a:lnTo>
                  <a:close/>
                  <a:moveTo>
                    <a:pt x="8" y="23"/>
                  </a:moveTo>
                  <a:lnTo>
                    <a:pt x="8" y="23"/>
                  </a:lnTo>
                  <a:lnTo>
                    <a:pt x="9" y="23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close/>
                  <a:moveTo>
                    <a:pt x="14" y="21"/>
                  </a:move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1"/>
                  </a:lnTo>
                  <a:lnTo>
                    <a:pt x="14" y="21"/>
                  </a:lnTo>
                  <a:close/>
                  <a:moveTo>
                    <a:pt x="9" y="16"/>
                  </a:move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close/>
                  <a:moveTo>
                    <a:pt x="17" y="16"/>
                  </a:moveTo>
                  <a:lnTo>
                    <a:pt x="17" y="16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6"/>
                  </a:lnTo>
                  <a:lnTo>
                    <a:pt x="17" y="16"/>
                  </a:lnTo>
                  <a:close/>
                  <a:moveTo>
                    <a:pt x="9" y="12"/>
                  </a:moveTo>
                  <a:lnTo>
                    <a:pt x="9" y="12"/>
                  </a:lnTo>
                  <a:lnTo>
                    <a:pt x="9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8" y="12"/>
                  </a:lnTo>
                  <a:lnTo>
                    <a:pt x="9" y="12"/>
                  </a:lnTo>
                  <a:close/>
                  <a:moveTo>
                    <a:pt x="20" y="0"/>
                  </a:moveTo>
                  <a:lnTo>
                    <a:pt x="25" y="0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42" y="0"/>
                  </a:lnTo>
                  <a:lnTo>
                    <a:pt x="42" y="2"/>
                  </a:lnTo>
                  <a:lnTo>
                    <a:pt x="42" y="4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7"/>
                  </a:lnTo>
                  <a:lnTo>
                    <a:pt x="42" y="7"/>
                  </a:lnTo>
                  <a:lnTo>
                    <a:pt x="41" y="7"/>
                  </a:lnTo>
                  <a:lnTo>
                    <a:pt x="39" y="7"/>
                  </a:lnTo>
                  <a:lnTo>
                    <a:pt x="39" y="7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10"/>
                  </a:lnTo>
                  <a:lnTo>
                    <a:pt x="42" y="10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5"/>
                  </a:lnTo>
                  <a:lnTo>
                    <a:pt x="39" y="15"/>
                  </a:lnTo>
                  <a:lnTo>
                    <a:pt x="36" y="15"/>
                  </a:lnTo>
                  <a:lnTo>
                    <a:pt x="35" y="15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7" y="19"/>
                  </a:lnTo>
                  <a:lnTo>
                    <a:pt x="25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2" y="24"/>
                  </a:lnTo>
                  <a:lnTo>
                    <a:pt x="23" y="23"/>
                  </a:lnTo>
                  <a:lnTo>
                    <a:pt x="22" y="23"/>
                  </a:lnTo>
                  <a:lnTo>
                    <a:pt x="22" y="24"/>
                  </a:lnTo>
                  <a:lnTo>
                    <a:pt x="20" y="24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9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7" y="18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2" y="15"/>
                  </a:lnTo>
                  <a:lnTo>
                    <a:pt x="20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5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14" y="13"/>
                  </a:lnTo>
                  <a:lnTo>
                    <a:pt x="12" y="13"/>
                  </a:lnTo>
                  <a:lnTo>
                    <a:pt x="11" y="13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8" y="12"/>
                  </a:lnTo>
                  <a:lnTo>
                    <a:pt x="6" y="10"/>
                  </a:lnTo>
                  <a:lnTo>
                    <a:pt x="5" y="10"/>
                  </a:lnTo>
                  <a:lnTo>
                    <a:pt x="5" y="8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8" y="4"/>
                  </a:lnTo>
                  <a:lnTo>
                    <a:pt x="12" y="4"/>
                  </a:lnTo>
                  <a:lnTo>
                    <a:pt x="16" y="4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4" name="Freeform 261">
              <a:extLst>
                <a:ext uri="{FF2B5EF4-FFF2-40B4-BE49-F238E27FC236}">
                  <a16:creationId xmlns:a16="http://schemas.microsoft.com/office/drawing/2014/main" id="{EA14E432-31A9-4BC4-90CA-23FDE8EB2CA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40815" y="4031926"/>
              <a:ext cx="9747" cy="13645"/>
            </a:xfrm>
            <a:custGeom>
              <a:avLst/>
              <a:gdLst>
                <a:gd name="T0" fmla="*/ 3 w 5"/>
                <a:gd name="T1" fmla="*/ 0 h 7"/>
                <a:gd name="T2" fmla="*/ 3 w 5"/>
                <a:gd name="T3" fmla="*/ 0 h 7"/>
                <a:gd name="T4" fmla="*/ 3 w 5"/>
                <a:gd name="T5" fmla="*/ 0 h 7"/>
                <a:gd name="T6" fmla="*/ 5 w 5"/>
                <a:gd name="T7" fmla="*/ 2 h 7"/>
                <a:gd name="T8" fmla="*/ 2 w 5"/>
                <a:gd name="T9" fmla="*/ 3 h 7"/>
                <a:gd name="T10" fmla="*/ 2 w 5"/>
                <a:gd name="T11" fmla="*/ 7 h 7"/>
                <a:gd name="T12" fmla="*/ 0 w 5"/>
                <a:gd name="T13" fmla="*/ 7 h 7"/>
                <a:gd name="T14" fmla="*/ 0 w 5"/>
                <a:gd name="T15" fmla="*/ 5 h 7"/>
                <a:gd name="T16" fmla="*/ 0 w 5"/>
                <a:gd name="T17" fmla="*/ 5 h 7"/>
                <a:gd name="T18" fmla="*/ 0 w 5"/>
                <a:gd name="T19" fmla="*/ 3 h 7"/>
                <a:gd name="T20" fmla="*/ 2 w 5"/>
                <a:gd name="T21" fmla="*/ 2 h 7"/>
                <a:gd name="T22" fmla="*/ 3 w 5"/>
                <a:gd name="T23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" h="7">
                  <a:moveTo>
                    <a:pt x="3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5" name="Freeform 262">
              <a:extLst>
                <a:ext uri="{FF2B5EF4-FFF2-40B4-BE49-F238E27FC236}">
                  <a16:creationId xmlns:a16="http://schemas.microsoft.com/office/drawing/2014/main" id="{5CC0C60F-0F4B-4F09-8EB4-E3CF1AC044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4733" y="3913024"/>
              <a:ext cx="113055" cy="116953"/>
            </a:xfrm>
            <a:custGeom>
              <a:avLst/>
              <a:gdLst>
                <a:gd name="T0" fmla="*/ 24 w 58"/>
                <a:gd name="T1" fmla="*/ 0 h 60"/>
                <a:gd name="T2" fmla="*/ 36 w 58"/>
                <a:gd name="T3" fmla="*/ 0 h 60"/>
                <a:gd name="T4" fmla="*/ 44 w 58"/>
                <a:gd name="T5" fmla="*/ 3 h 60"/>
                <a:gd name="T6" fmla="*/ 44 w 58"/>
                <a:gd name="T7" fmla="*/ 11 h 60"/>
                <a:gd name="T8" fmla="*/ 44 w 58"/>
                <a:gd name="T9" fmla="*/ 19 h 60"/>
                <a:gd name="T10" fmla="*/ 44 w 58"/>
                <a:gd name="T11" fmla="*/ 28 h 60"/>
                <a:gd name="T12" fmla="*/ 46 w 58"/>
                <a:gd name="T13" fmla="*/ 28 h 60"/>
                <a:gd name="T14" fmla="*/ 49 w 58"/>
                <a:gd name="T15" fmla="*/ 28 h 60"/>
                <a:gd name="T16" fmla="*/ 51 w 58"/>
                <a:gd name="T17" fmla="*/ 28 h 60"/>
                <a:gd name="T18" fmla="*/ 54 w 58"/>
                <a:gd name="T19" fmla="*/ 30 h 60"/>
                <a:gd name="T20" fmla="*/ 54 w 58"/>
                <a:gd name="T21" fmla="*/ 28 h 60"/>
                <a:gd name="T22" fmla="*/ 54 w 58"/>
                <a:gd name="T23" fmla="*/ 28 h 60"/>
                <a:gd name="T24" fmla="*/ 58 w 58"/>
                <a:gd name="T25" fmla="*/ 31 h 60"/>
                <a:gd name="T26" fmla="*/ 54 w 58"/>
                <a:gd name="T27" fmla="*/ 35 h 60"/>
                <a:gd name="T28" fmla="*/ 49 w 58"/>
                <a:gd name="T29" fmla="*/ 38 h 60"/>
                <a:gd name="T30" fmla="*/ 47 w 58"/>
                <a:gd name="T31" fmla="*/ 39 h 60"/>
                <a:gd name="T32" fmla="*/ 44 w 58"/>
                <a:gd name="T33" fmla="*/ 41 h 60"/>
                <a:gd name="T34" fmla="*/ 44 w 58"/>
                <a:gd name="T35" fmla="*/ 44 h 60"/>
                <a:gd name="T36" fmla="*/ 44 w 58"/>
                <a:gd name="T37" fmla="*/ 47 h 60"/>
                <a:gd name="T38" fmla="*/ 43 w 58"/>
                <a:gd name="T39" fmla="*/ 49 h 60"/>
                <a:gd name="T40" fmla="*/ 43 w 58"/>
                <a:gd name="T41" fmla="*/ 50 h 60"/>
                <a:gd name="T42" fmla="*/ 41 w 58"/>
                <a:gd name="T43" fmla="*/ 50 h 60"/>
                <a:gd name="T44" fmla="*/ 39 w 58"/>
                <a:gd name="T45" fmla="*/ 50 h 60"/>
                <a:gd name="T46" fmla="*/ 39 w 58"/>
                <a:gd name="T47" fmla="*/ 52 h 60"/>
                <a:gd name="T48" fmla="*/ 39 w 58"/>
                <a:gd name="T49" fmla="*/ 52 h 60"/>
                <a:gd name="T50" fmla="*/ 38 w 58"/>
                <a:gd name="T51" fmla="*/ 53 h 60"/>
                <a:gd name="T52" fmla="*/ 36 w 58"/>
                <a:gd name="T53" fmla="*/ 55 h 60"/>
                <a:gd name="T54" fmla="*/ 35 w 58"/>
                <a:gd name="T55" fmla="*/ 55 h 60"/>
                <a:gd name="T56" fmla="*/ 33 w 58"/>
                <a:gd name="T57" fmla="*/ 57 h 60"/>
                <a:gd name="T58" fmla="*/ 32 w 58"/>
                <a:gd name="T59" fmla="*/ 58 h 60"/>
                <a:gd name="T60" fmla="*/ 32 w 58"/>
                <a:gd name="T61" fmla="*/ 60 h 60"/>
                <a:gd name="T62" fmla="*/ 24 w 58"/>
                <a:gd name="T63" fmla="*/ 57 h 60"/>
                <a:gd name="T64" fmla="*/ 13 w 58"/>
                <a:gd name="T65" fmla="*/ 57 h 60"/>
                <a:gd name="T66" fmla="*/ 6 w 58"/>
                <a:gd name="T67" fmla="*/ 53 h 60"/>
                <a:gd name="T68" fmla="*/ 0 w 58"/>
                <a:gd name="T69" fmla="*/ 47 h 60"/>
                <a:gd name="T70" fmla="*/ 2 w 58"/>
                <a:gd name="T71" fmla="*/ 46 h 60"/>
                <a:gd name="T72" fmla="*/ 2 w 58"/>
                <a:gd name="T73" fmla="*/ 44 h 60"/>
                <a:gd name="T74" fmla="*/ 2 w 58"/>
                <a:gd name="T75" fmla="*/ 42 h 60"/>
                <a:gd name="T76" fmla="*/ 2 w 58"/>
                <a:gd name="T77" fmla="*/ 41 h 60"/>
                <a:gd name="T78" fmla="*/ 2 w 58"/>
                <a:gd name="T79" fmla="*/ 38 h 60"/>
                <a:gd name="T80" fmla="*/ 2 w 58"/>
                <a:gd name="T81" fmla="*/ 36 h 60"/>
                <a:gd name="T82" fmla="*/ 5 w 58"/>
                <a:gd name="T83" fmla="*/ 31 h 60"/>
                <a:gd name="T84" fmla="*/ 8 w 58"/>
                <a:gd name="T85" fmla="*/ 25 h 60"/>
                <a:gd name="T86" fmla="*/ 14 w 58"/>
                <a:gd name="T87" fmla="*/ 25 h 60"/>
                <a:gd name="T88" fmla="*/ 22 w 58"/>
                <a:gd name="T89" fmla="*/ 25 h 60"/>
                <a:gd name="T90" fmla="*/ 27 w 58"/>
                <a:gd name="T91" fmla="*/ 25 h 60"/>
                <a:gd name="T92" fmla="*/ 27 w 58"/>
                <a:gd name="T93" fmla="*/ 23 h 60"/>
                <a:gd name="T94" fmla="*/ 27 w 58"/>
                <a:gd name="T95" fmla="*/ 20 h 60"/>
                <a:gd name="T96" fmla="*/ 24 w 58"/>
                <a:gd name="T97" fmla="*/ 20 h 60"/>
                <a:gd name="T98" fmla="*/ 24 w 58"/>
                <a:gd name="T99" fmla="*/ 19 h 60"/>
                <a:gd name="T100" fmla="*/ 22 w 58"/>
                <a:gd name="T101" fmla="*/ 16 h 60"/>
                <a:gd name="T102" fmla="*/ 19 w 58"/>
                <a:gd name="T103" fmla="*/ 14 h 60"/>
                <a:gd name="T104" fmla="*/ 14 w 58"/>
                <a:gd name="T105" fmla="*/ 11 h 60"/>
                <a:gd name="T106" fmla="*/ 13 w 58"/>
                <a:gd name="T107" fmla="*/ 9 h 60"/>
                <a:gd name="T108" fmla="*/ 16 w 58"/>
                <a:gd name="T109" fmla="*/ 8 h 60"/>
                <a:gd name="T110" fmla="*/ 19 w 58"/>
                <a:gd name="T111" fmla="*/ 6 h 60"/>
                <a:gd name="T112" fmla="*/ 19 w 58"/>
                <a:gd name="T113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8" h="60">
                  <a:moveTo>
                    <a:pt x="19" y="0"/>
                  </a:moveTo>
                  <a:lnTo>
                    <a:pt x="24" y="0"/>
                  </a:lnTo>
                  <a:lnTo>
                    <a:pt x="30" y="0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44" y="3"/>
                  </a:lnTo>
                  <a:lnTo>
                    <a:pt x="44" y="8"/>
                  </a:lnTo>
                  <a:lnTo>
                    <a:pt x="44" y="11"/>
                  </a:lnTo>
                  <a:lnTo>
                    <a:pt x="44" y="16"/>
                  </a:lnTo>
                  <a:lnTo>
                    <a:pt x="44" y="19"/>
                  </a:lnTo>
                  <a:lnTo>
                    <a:pt x="44" y="25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6" y="28"/>
                  </a:lnTo>
                  <a:lnTo>
                    <a:pt x="47" y="28"/>
                  </a:lnTo>
                  <a:lnTo>
                    <a:pt x="49" y="28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2" y="30"/>
                  </a:lnTo>
                  <a:lnTo>
                    <a:pt x="54" y="30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8" y="31"/>
                  </a:lnTo>
                  <a:lnTo>
                    <a:pt x="58" y="31"/>
                  </a:lnTo>
                  <a:lnTo>
                    <a:pt x="57" y="33"/>
                  </a:lnTo>
                  <a:lnTo>
                    <a:pt x="54" y="35"/>
                  </a:lnTo>
                  <a:lnTo>
                    <a:pt x="52" y="36"/>
                  </a:lnTo>
                  <a:lnTo>
                    <a:pt x="49" y="38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6" y="41"/>
                  </a:lnTo>
                  <a:lnTo>
                    <a:pt x="44" y="41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4" y="47"/>
                  </a:lnTo>
                  <a:lnTo>
                    <a:pt x="44" y="47"/>
                  </a:lnTo>
                  <a:lnTo>
                    <a:pt x="43" y="49"/>
                  </a:lnTo>
                  <a:lnTo>
                    <a:pt x="43" y="49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3"/>
                  </a:lnTo>
                  <a:lnTo>
                    <a:pt x="38" y="53"/>
                  </a:lnTo>
                  <a:lnTo>
                    <a:pt x="36" y="53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3" y="57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60"/>
                  </a:lnTo>
                  <a:lnTo>
                    <a:pt x="32" y="60"/>
                  </a:lnTo>
                  <a:lnTo>
                    <a:pt x="25" y="58"/>
                  </a:lnTo>
                  <a:lnTo>
                    <a:pt x="24" y="57"/>
                  </a:lnTo>
                  <a:lnTo>
                    <a:pt x="16" y="57"/>
                  </a:lnTo>
                  <a:lnTo>
                    <a:pt x="13" y="57"/>
                  </a:lnTo>
                  <a:lnTo>
                    <a:pt x="10" y="55"/>
                  </a:lnTo>
                  <a:lnTo>
                    <a:pt x="6" y="53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4"/>
                  </a:lnTo>
                  <a:lnTo>
                    <a:pt x="2" y="42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3" y="41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2" y="36"/>
                  </a:lnTo>
                  <a:lnTo>
                    <a:pt x="3" y="35"/>
                  </a:lnTo>
                  <a:lnTo>
                    <a:pt x="5" y="31"/>
                  </a:lnTo>
                  <a:lnTo>
                    <a:pt x="6" y="28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2" y="25"/>
                  </a:lnTo>
                  <a:lnTo>
                    <a:pt x="25" y="25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7" y="23"/>
                  </a:lnTo>
                  <a:lnTo>
                    <a:pt x="27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2" y="16"/>
                  </a:lnTo>
                  <a:lnTo>
                    <a:pt x="21" y="16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4" y="11"/>
                  </a:lnTo>
                  <a:lnTo>
                    <a:pt x="14" y="9"/>
                  </a:lnTo>
                  <a:lnTo>
                    <a:pt x="13" y="9"/>
                  </a:lnTo>
                  <a:lnTo>
                    <a:pt x="13" y="8"/>
                  </a:lnTo>
                  <a:lnTo>
                    <a:pt x="16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19" y="3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6" name="Freeform 263">
              <a:extLst>
                <a:ext uri="{FF2B5EF4-FFF2-40B4-BE49-F238E27FC236}">
                  <a16:creationId xmlns:a16="http://schemas.microsoft.com/office/drawing/2014/main" id="{993EDDCD-12E5-49B6-B34C-5EB652A14E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92922" y="6100050"/>
              <a:ext cx="331368" cy="177380"/>
            </a:xfrm>
            <a:custGeom>
              <a:avLst/>
              <a:gdLst>
                <a:gd name="T0" fmla="*/ 170 w 170"/>
                <a:gd name="T1" fmla="*/ 89 h 91"/>
                <a:gd name="T2" fmla="*/ 170 w 170"/>
                <a:gd name="T3" fmla="*/ 89 h 91"/>
                <a:gd name="T4" fmla="*/ 170 w 170"/>
                <a:gd name="T5" fmla="*/ 89 h 91"/>
                <a:gd name="T6" fmla="*/ 170 w 170"/>
                <a:gd name="T7" fmla="*/ 91 h 91"/>
                <a:gd name="T8" fmla="*/ 168 w 170"/>
                <a:gd name="T9" fmla="*/ 89 h 91"/>
                <a:gd name="T10" fmla="*/ 167 w 170"/>
                <a:gd name="T11" fmla="*/ 89 h 91"/>
                <a:gd name="T12" fmla="*/ 168 w 170"/>
                <a:gd name="T13" fmla="*/ 89 h 91"/>
                <a:gd name="T14" fmla="*/ 170 w 170"/>
                <a:gd name="T15" fmla="*/ 89 h 91"/>
                <a:gd name="T16" fmla="*/ 9 w 170"/>
                <a:gd name="T17" fmla="*/ 0 h 91"/>
                <a:gd name="T18" fmla="*/ 9 w 170"/>
                <a:gd name="T19" fmla="*/ 0 h 91"/>
                <a:gd name="T20" fmla="*/ 11 w 170"/>
                <a:gd name="T21" fmla="*/ 0 h 91"/>
                <a:gd name="T22" fmla="*/ 14 w 170"/>
                <a:gd name="T23" fmla="*/ 1 h 91"/>
                <a:gd name="T24" fmla="*/ 16 w 170"/>
                <a:gd name="T25" fmla="*/ 1 h 91"/>
                <a:gd name="T26" fmla="*/ 16 w 170"/>
                <a:gd name="T27" fmla="*/ 1 h 91"/>
                <a:gd name="T28" fmla="*/ 17 w 170"/>
                <a:gd name="T29" fmla="*/ 1 h 91"/>
                <a:gd name="T30" fmla="*/ 17 w 170"/>
                <a:gd name="T31" fmla="*/ 1 h 91"/>
                <a:gd name="T32" fmla="*/ 19 w 170"/>
                <a:gd name="T33" fmla="*/ 1 h 91"/>
                <a:gd name="T34" fmla="*/ 19 w 170"/>
                <a:gd name="T35" fmla="*/ 1 h 91"/>
                <a:gd name="T36" fmla="*/ 20 w 170"/>
                <a:gd name="T37" fmla="*/ 3 h 91"/>
                <a:gd name="T38" fmla="*/ 20 w 170"/>
                <a:gd name="T39" fmla="*/ 4 h 91"/>
                <a:gd name="T40" fmla="*/ 22 w 170"/>
                <a:gd name="T41" fmla="*/ 4 h 91"/>
                <a:gd name="T42" fmla="*/ 23 w 170"/>
                <a:gd name="T43" fmla="*/ 6 h 91"/>
                <a:gd name="T44" fmla="*/ 23 w 170"/>
                <a:gd name="T45" fmla="*/ 6 h 91"/>
                <a:gd name="T46" fmla="*/ 23 w 170"/>
                <a:gd name="T47" fmla="*/ 4 h 91"/>
                <a:gd name="T48" fmla="*/ 25 w 170"/>
                <a:gd name="T49" fmla="*/ 4 h 91"/>
                <a:gd name="T50" fmla="*/ 25 w 170"/>
                <a:gd name="T51" fmla="*/ 4 h 91"/>
                <a:gd name="T52" fmla="*/ 27 w 170"/>
                <a:gd name="T53" fmla="*/ 6 h 91"/>
                <a:gd name="T54" fmla="*/ 27 w 170"/>
                <a:gd name="T55" fmla="*/ 7 h 91"/>
                <a:gd name="T56" fmla="*/ 28 w 170"/>
                <a:gd name="T57" fmla="*/ 9 h 91"/>
                <a:gd name="T58" fmla="*/ 28 w 170"/>
                <a:gd name="T59" fmla="*/ 11 h 91"/>
                <a:gd name="T60" fmla="*/ 28 w 170"/>
                <a:gd name="T61" fmla="*/ 11 h 91"/>
                <a:gd name="T62" fmla="*/ 30 w 170"/>
                <a:gd name="T63" fmla="*/ 11 h 91"/>
                <a:gd name="T64" fmla="*/ 31 w 170"/>
                <a:gd name="T65" fmla="*/ 11 h 91"/>
                <a:gd name="T66" fmla="*/ 30 w 170"/>
                <a:gd name="T67" fmla="*/ 12 h 91"/>
                <a:gd name="T68" fmla="*/ 31 w 170"/>
                <a:gd name="T69" fmla="*/ 14 h 91"/>
                <a:gd name="T70" fmla="*/ 33 w 170"/>
                <a:gd name="T71" fmla="*/ 14 h 91"/>
                <a:gd name="T72" fmla="*/ 31 w 170"/>
                <a:gd name="T73" fmla="*/ 15 h 91"/>
                <a:gd name="T74" fmla="*/ 30 w 170"/>
                <a:gd name="T75" fmla="*/ 15 h 91"/>
                <a:gd name="T76" fmla="*/ 28 w 170"/>
                <a:gd name="T77" fmla="*/ 17 h 91"/>
                <a:gd name="T78" fmla="*/ 28 w 170"/>
                <a:gd name="T79" fmla="*/ 17 h 91"/>
                <a:gd name="T80" fmla="*/ 25 w 170"/>
                <a:gd name="T81" fmla="*/ 15 h 91"/>
                <a:gd name="T82" fmla="*/ 25 w 170"/>
                <a:gd name="T83" fmla="*/ 12 h 91"/>
                <a:gd name="T84" fmla="*/ 23 w 170"/>
                <a:gd name="T85" fmla="*/ 11 h 91"/>
                <a:gd name="T86" fmla="*/ 22 w 170"/>
                <a:gd name="T87" fmla="*/ 9 h 91"/>
                <a:gd name="T88" fmla="*/ 22 w 170"/>
                <a:gd name="T89" fmla="*/ 9 h 91"/>
                <a:gd name="T90" fmla="*/ 20 w 170"/>
                <a:gd name="T91" fmla="*/ 9 h 91"/>
                <a:gd name="T92" fmla="*/ 19 w 170"/>
                <a:gd name="T93" fmla="*/ 9 h 91"/>
                <a:gd name="T94" fmla="*/ 17 w 170"/>
                <a:gd name="T95" fmla="*/ 7 h 91"/>
                <a:gd name="T96" fmla="*/ 17 w 170"/>
                <a:gd name="T97" fmla="*/ 6 h 91"/>
                <a:gd name="T98" fmla="*/ 17 w 170"/>
                <a:gd name="T99" fmla="*/ 6 h 91"/>
                <a:gd name="T100" fmla="*/ 16 w 170"/>
                <a:gd name="T101" fmla="*/ 6 h 91"/>
                <a:gd name="T102" fmla="*/ 14 w 170"/>
                <a:gd name="T103" fmla="*/ 6 h 91"/>
                <a:gd name="T104" fmla="*/ 12 w 170"/>
                <a:gd name="T105" fmla="*/ 4 h 91"/>
                <a:gd name="T106" fmla="*/ 8 w 170"/>
                <a:gd name="T107" fmla="*/ 3 h 91"/>
                <a:gd name="T108" fmla="*/ 6 w 170"/>
                <a:gd name="T109" fmla="*/ 3 h 91"/>
                <a:gd name="T110" fmla="*/ 4 w 170"/>
                <a:gd name="T111" fmla="*/ 1 h 91"/>
                <a:gd name="T112" fmla="*/ 4 w 170"/>
                <a:gd name="T113" fmla="*/ 1 h 91"/>
                <a:gd name="T114" fmla="*/ 6 w 170"/>
                <a:gd name="T115" fmla="*/ 0 h 91"/>
                <a:gd name="T116" fmla="*/ 1 w 170"/>
                <a:gd name="T117" fmla="*/ 0 h 91"/>
                <a:gd name="T118" fmla="*/ 0 w 170"/>
                <a:gd name="T119" fmla="*/ 0 h 91"/>
                <a:gd name="T120" fmla="*/ 1 w 170"/>
                <a:gd name="T121" fmla="*/ 0 h 91"/>
                <a:gd name="T122" fmla="*/ 8 w 170"/>
                <a:gd name="T123" fmla="*/ 0 h 91"/>
                <a:gd name="T124" fmla="*/ 9 w 170"/>
                <a:gd name="T12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0" h="91">
                  <a:moveTo>
                    <a:pt x="170" y="89"/>
                  </a:moveTo>
                  <a:lnTo>
                    <a:pt x="170" y="89"/>
                  </a:lnTo>
                  <a:lnTo>
                    <a:pt x="170" y="89"/>
                  </a:lnTo>
                  <a:lnTo>
                    <a:pt x="170" y="91"/>
                  </a:lnTo>
                  <a:lnTo>
                    <a:pt x="168" y="89"/>
                  </a:lnTo>
                  <a:lnTo>
                    <a:pt x="167" y="89"/>
                  </a:lnTo>
                  <a:lnTo>
                    <a:pt x="168" y="89"/>
                  </a:lnTo>
                  <a:lnTo>
                    <a:pt x="170" y="89"/>
                  </a:lnTo>
                  <a:close/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0" y="3"/>
                  </a:lnTo>
                  <a:lnTo>
                    <a:pt x="20" y="4"/>
                  </a:lnTo>
                  <a:lnTo>
                    <a:pt x="22" y="4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3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7" y="6"/>
                  </a:lnTo>
                  <a:lnTo>
                    <a:pt x="27" y="7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1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4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8" y="17"/>
                  </a:lnTo>
                  <a:lnTo>
                    <a:pt x="28" y="17"/>
                  </a:lnTo>
                  <a:lnTo>
                    <a:pt x="25" y="15"/>
                  </a:lnTo>
                  <a:lnTo>
                    <a:pt x="25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19" y="9"/>
                  </a:lnTo>
                  <a:lnTo>
                    <a:pt x="17" y="7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8" y="3"/>
                  </a:lnTo>
                  <a:lnTo>
                    <a:pt x="6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7" name="Freeform 264">
              <a:extLst>
                <a:ext uri="{FF2B5EF4-FFF2-40B4-BE49-F238E27FC236}">
                  <a16:creationId xmlns:a16="http://schemas.microsoft.com/office/drawing/2014/main" id="{1B15EBB6-DD17-4FDA-BABC-55CBA83856A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8573" y="3176218"/>
              <a:ext cx="241703" cy="220263"/>
            </a:xfrm>
            <a:custGeom>
              <a:avLst/>
              <a:gdLst>
                <a:gd name="T0" fmla="*/ 66 w 124"/>
                <a:gd name="T1" fmla="*/ 105 h 113"/>
                <a:gd name="T2" fmla="*/ 88 w 124"/>
                <a:gd name="T3" fmla="*/ 107 h 113"/>
                <a:gd name="T4" fmla="*/ 93 w 124"/>
                <a:gd name="T5" fmla="*/ 112 h 113"/>
                <a:gd name="T6" fmla="*/ 57 w 124"/>
                <a:gd name="T7" fmla="*/ 108 h 113"/>
                <a:gd name="T8" fmla="*/ 109 w 124"/>
                <a:gd name="T9" fmla="*/ 105 h 113"/>
                <a:gd name="T10" fmla="*/ 47 w 124"/>
                <a:gd name="T11" fmla="*/ 91 h 113"/>
                <a:gd name="T12" fmla="*/ 117 w 124"/>
                <a:gd name="T13" fmla="*/ 93 h 113"/>
                <a:gd name="T14" fmla="*/ 83 w 124"/>
                <a:gd name="T15" fmla="*/ 88 h 113"/>
                <a:gd name="T16" fmla="*/ 118 w 124"/>
                <a:gd name="T17" fmla="*/ 86 h 113"/>
                <a:gd name="T18" fmla="*/ 82 w 124"/>
                <a:gd name="T19" fmla="*/ 83 h 113"/>
                <a:gd name="T20" fmla="*/ 107 w 124"/>
                <a:gd name="T21" fmla="*/ 82 h 113"/>
                <a:gd name="T22" fmla="*/ 74 w 124"/>
                <a:gd name="T23" fmla="*/ 80 h 113"/>
                <a:gd name="T24" fmla="*/ 104 w 124"/>
                <a:gd name="T25" fmla="*/ 79 h 113"/>
                <a:gd name="T26" fmla="*/ 83 w 124"/>
                <a:gd name="T27" fmla="*/ 80 h 113"/>
                <a:gd name="T28" fmla="*/ 69 w 124"/>
                <a:gd name="T29" fmla="*/ 74 h 113"/>
                <a:gd name="T30" fmla="*/ 83 w 124"/>
                <a:gd name="T31" fmla="*/ 72 h 113"/>
                <a:gd name="T32" fmla="*/ 77 w 124"/>
                <a:gd name="T33" fmla="*/ 67 h 113"/>
                <a:gd name="T34" fmla="*/ 68 w 124"/>
                <a:gd name="T35" fmla="*/ 67 h 113"/>
                <a:gd name="T36" fmla="*/ 104 w 124"/>
                <a:gd name="T37" fmla="*/ 66 h 113"/>
                <a:gd name="T38" fmla="*/ 77 w 124"/>
                <a:gd name="T39" fmla="*/ 66 h 113"/>
                <a:gd name="T40" fmla="*/ 55 w 124"/>
                <a:gd name="T41" fmla="*/ 64 h 113"/>
                <a:gd name="T42" fmla="*/ 13 w 124"/>
                <a:gd name="T43" fmla="*/ 61 h 113"/>
                <a:gd name="T44" fmla="*/ 13 w 124"/>
                <a:gd name="T45" fmla="*/ 55 h 113"/>
                <a:gd name="T46" fmla="*/ 93 w 124"/>
                <a:gd name="T47" fmla="*/ 55 h 113"/>
                <a:gd name="T48" fmla="*/ 16 w 124"/>
                <a:gd name="T49" fmla="*/ 49 h 113"/>
                <a:gd name="T50" fmla="*/ 72 w 124"/>
                <a:gd name="T51" fmla="*/ 49 h 113"/>
                <a:gd name="T52" fmla="*/ 65 w 124"/>
                <a:gd name="T53" fmla="*/ 52 h 113"/>
                <a:gd name="T54" fmla="*/ 69 w 124"/>
                <a:gd name="T55" fmla="*/ 63 h 113"/>
                <a:gd name="T56" fmla="*/ 58 w 124"/>
                <a:gd name="T57" fmla="*/ 55 h 113"/>
                <a:gd name="T58" fmla="*/ 54 w 124"/>
                <a:gd name="T59" fmla="*/ 45 h 113"/>
                <a:gd name="T60" fmla="*/ 99 w 124"/>
                <a:gd name="T61" fmla="*/ 44 h 113"/>
                <a:gd name="T62" fmla="*/ 93 w 124"/>
                <a:gd name="T63" fmla="*/ 44 h 113"/>
                <a:gd name="T64" fmla="*/ 3 w 124"/>
                <a:gd name="T65" fmla="*/ 34 h 113"/>
                <a:gd name="T66" fmla="*/ 83 w 124"/>
                <a:gd name="T67" fmla="*/ 28 h 113"/>
                <a:gd name="T68" fmla="*/ 77 w 124"/>
                <a:gd name="T69" fmla="*/ 30 h 113"/>
                <a:gd name="T70" fmla="*/ 72 w 124"/>
                <a:gd name="T71" fmla="*/ 15 h 113"/>
                <a:gd name="T72" fmla="*/ 99 w 124"/>
                <a:gd name="T73" fmla="*/ 1 h 113"/>
                <a:gd name="T74" fmla="*/ 93 w 124"/>
                <a:gd name="T75" fmla="*/ 17 h 113"/>
                <a:gd name="T76" fmla="*/ 66 w 124"/>
                <a:gd name="T77" fmla="*/ 15 h 113"/>
                <a:gd name="T78" fmla="*/ 65 w 124"/>
                <a:gd name="T79" fmla="*/ 25 h 113"/>
                <a:gd name="T80" fmla="*/ 54 w 124"/>
                <a:gd name="T81" fmla="*/ 25 h 113"/>
                <a:gd name="T82" fmla="*/ 44 w 124"/>
                <a:gd name="T83" fmla="*/ 20 h 113"/>
                <a:gd name="T84" fmla="*/ 50 w 124"/>
                <a:gd name="T85" fmla="*/ 44 h 113"/>
                <a:gd name="T86" fmla="*/ 42 w 124"/>
                <a:gd name="T87" fmla="*/ 49 h 113"/>
                <a:gd name="T88" fmla="*/ 63 w 124"/>
                <a:gd name="T89" fmla="*/ 66 h 113"/>
                <a:gd name="T90" fmla="*/ 49 w 124"/>
                <a:gd name="T91" fmla="*/ 66 h 113"/>
                <a:gd name="T92" fmla="*/ 50 w 124"/>
                <a:gd name="T93" fmla="*/ 72 h 113"/>
                <a:gd name="T94" fmla="*/ 49 w 124"/>
                <a:gd name="T95" fmla="*/ 88 h 113"/>
                <a:gd name="T96" fmla="*/ 35 w 124"/>
                <a:gd name="T97" fmla="*/ 79 h 113"/>
                <a:gd name="T98" fmla="*/ 22 w 124"/>
                <a:gd name="T99" fmla="*/ 66 h 113"/>
                <a:gd name="T100" fmla="*/ 46 w 124"/>
                <a:gd name="T101" fmla="*/ 63 h 113"/>
                <a:gd name="T102" fmla="*/ 46 w 124"/>
                <a:gd name="T103" fmla="*/ 58 h 113"/>
                <a:gd name="T104" fmla="*/ 24 w 124"/>
                <a:gd name="T105" fmla="*/ 55 h 113"/>
                <a:gd name="T106" fmla="*/ 22 w 124"/>
                <a:gd name="T107" fmla="*/ 47 h 113"/>
                <a:gd name="T108" fmla="*/ 6 w 124"/>
                <a:gd name="T109" fmla="*/ 34 h 113"/>
                <a:gd name="T110" fmla="*/ 11 w 124"/>
                <a:gd name="T111" fmla="*/ 30 h 113"/>
                <a:gd name="T112" fmla="*/ 20 w 124"/>
                <a:gd name="T113" fmla="*/ 19 h 113"/>
                <a:gd name="T114" fmla="*/ 36 w 124"/>
                <a:gd name="T115" fmla="*/ 9 h 113"/>
                <a:gd name="T116" fmla="*/ 55 w 124"/>
                <a:gd name="T117" fmla="*/ 6 h 113"/>
                <a:gd name="T118" fmla="*/ 71 w 124"/>
                <a:gd name="T119" fmla="*/ 4 h 113"/>
                <a:gd name="T120" fmla="*/ 93 w 124"/>
                <a:gd name="T121" fmla="*/ 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4" h="113">
                  <a:moveTo>
                    <a:pt x="58" y="102"/>
                  </a:moveTo>
                  <a:lnTo>
                    <a:pt x="60" y="102"/>
                  </a:lnTo>
                  <a:lnTo>
                    <a:pt x="60" y="104"/>
                  </a:lnTo>
                  <a:lnTo>
                    <a:pt x="60" y="104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3" y="104"/>
                  </a:lnTo>
                  <a:lnTo>
                    <a:pt x="65" y="102"/>
                  </a:lnTo>
                  <a:lnTo>
                    <a:pt x="65" y="102"/>
                  </a:lnTo>
                  <a:lnTo>
                    <a:pt x="66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8" y="107"/>
                  </a:lnTo>
                  <a:lnTo>
                    <a:pt x="68" y="107"/>
                  </a:lnTo>
                  <a:lnTo>
                    <a:pt x="69" y="107"/>
                  </a:lnTo>
                  <a:lnTo>
                    <a:pt x="71" y="107"/>
                  </a:lnTo>
                  <a:lnTo>
                    <a:pt x="72" y="105"/>
                  </a:lnTo>
                  <a:lnTo>
                    <a:pt x="72" y="105"/>
                  </a:lnTo>
                  <a:lnTo>
                    <a:pt x="77" y="105"/>
                  </a:lnTo>
                  <a:lnTo>
                    <a:pt x="79" y="107"/>
                  </a:lnTo>
                  <a:lnTo>
                    <a:pt x="82" y="107"/>
                  </a:lnTo>
                  <a:lnTo>
                    <a:pt x="83" y="107"/>
                  </a:lnTo>
                  <a:lnTo>
                    <a:pt x="85" y="107"/>
                  </a:lnTo>
                  <a:lnTo>
                    <a:pt x="88" y="107"/>
                  </a:lnTo>
                  <a:lnTo>
                    <a:pt x="88" y="107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91" y="108"/>
                  </a:lnTo>
                  <a:lnTo>
                    <a:pt x="95" y="108"/>
                  </a:lnTo>
                  <a:lnTo>
                    <a:pt x="96" y="107"/>
                  </a:lnTo>
                  <a:lnTo>
                    <a:pt x="96" y="107"/>
                  </a:lnTo>
                  <a:lnTo>
                    <a:pt x="96" y="108"/>
                  </a:lnTo>
                  <a:lnTo>
                    <a:pt x="96" y="110"/>
                  </a:lnTo>
                  <a:lnTo>
                    <a:pt x="95" y="110"/>
                  </a:lnTo>
                  <a:lnTo>
                    <a:pt x="95" y="112"/>
                  </a:lnTo>
                  <a:lnTo>
                    <a:pt x="95" y="112"/>
                  </a:lnTo>
                  <a:lnTo>
                    <a:pt x="93" y="112"/>
                  </a:lnTo>
                  <a:lnTo>
                    <a:pt x="90" y="112"/>
                  </a:lnTo>
                  <a:lnTo>
                    <a:pt x="87" y="112"/>
                  </a:lnTo>
                  <a:lnTo>
                    <a:pt x="80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2" y="112"/>
                  </a:lnTo>
                  <a:lnTo>
                    <a:pt x="71" y="110"/>
                  </a:lnTo>
                  <a:lnTo>
                    <a:pt x="69" y="110"/>
                  </a:lnTo>
                  <a:lnTo>
                    <a:pt x="63" y="108"/>
                  </a:lnTo>
                  <a:lnTo>
                    <a:pt x="61" y="108"/>
                  </a:lnTo>
                  <a:lnTo>
                    <a:pt x="58" y="108"/>
                  </a:lnTo>
                  <a:lnTo>
                    <a:pt x="58" y="108"/>
                  </a:lnTo>
                  <a:lnTo>
                    <a:pt x="57" y="108"/>
                  </a:lnTo>
                  <a:lnTo>
                    <a:pt x="57" y="107"/>
                  </a:lnTo>
                  <a:lnTo>
                    <a:pt x="57" y="105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8" y="104"/>
                  </a:lnTo>
                  <a:lnTo>
                    <a:pt x="58" y="104"/>
                  </a:lnTo>
                  <a:lnTo>
                    <a:pt x="58" y="102"/>
                  </a:lnTo>
                  <a:lnTo>
                    <a:pt x="58" y="102"/>
                  </a:lnTo>
                  <a:close/>
                  <a:moveTo>
                    <a:pt x="109" y="99"/>
                  </a:moveTo>
                  <a:lnTo>
                    <a:pt x="109" y="101"/>
                  </a:lnTo>
                  <a:lnTo>
                    <a:pt x="109" y="102"/>
                  </a:lnTo>
                  <a:lnTo>
                    <a:pt x="109" y="104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7" y="105"/>
                  </a:lnTo>
                  <a:lnTo>
                    <a:pt x="107" y="104"/>
                  </a:lnTo>
                  <a:lnTo>
                    <a:pt x="107" y="102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9" y="99"/>
                  </a:lnTo>
                  <a:close/>
                  <a:moveTo>
                    <a:pt x="47" y="90"/>
                  </a:moveTo>
                  <a:lnTo>
                    <a:pt x="49" y="91"/>
                  </a:lnTo>
                  <a:lnTo>
                    <a:pt x="50" y="93"/>
                  </a:lnTo>
                  <a:lnTo>
                    <a:pt x="49" y="93"/>
                  </a:lnTo>
                  <a:lnTo>
                    <a:pt x="49" y="94"/>
                  </a:lnTo>
                  <a:lnTo>
                    <a:pt x="47" y="93"/>
                  </a:lnTo>
                  <a:lnTo>
                    <a:pt x="47" y="93"/>
                  </a:lnTo>
                  <a:lnTo>
                    <a:pt x="47" y="91"/>
                  </a:lnTo>
                  <a:lnTo>
                    <a:pt x="47" y="90"/>
                  </a:lnTo>
                  <a:lnTo>
                    <a:pt x="47" y="90"/>
                  </a:lnTo>
                  <a:close/>
                  <a:moveTo>
                    <a:pt x="124" y="90"/>
                  </a:moveTo>
                  <a:lnTo>
                    <a:pt x="124" y="90"/>
                  </a:lnTo>
                  <a:lnTo>
                    <a:pt x="123" y="93"/>
                  </a:lnTo>
                  <a:lnTo>
                    <a:pt x="121" y="94"/>
                  </a:lnTo>
                  <a:lnTo>
                    <a:pt x="121" y="94"/>
                  </a:lnTo>
                  <a:lnTo>
                    <a:pt x="120" y="96"/>
                  </a:lnTo>
                  <a:lnTo>
                    <a:pt x="118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4"/>
                  </a:lnTo>
                  <a:lnTo>
                    <a:pt x="117" y="94"/>
                  </a:lnTo>
                  <a:lnTo>
                    <a:pt x="117" y="93"/>
                  </a:lnTo>
                  <a:lnTo>
                    <a:pt x="117" y="93"/>
                  </a:lnTo>
                  <a:lnTo>
                    <a:pt x="118" y="91"/>
                  </a:lnTo>
                  <a:lnTo>
                    <a:pt x="120" y="90"/>
                  </a:lnTo>
                  <a:lnTo>
                    <a:pt x="123" y="90"/>
                  </a:lnTo>
                  <a:lnTo>
                    <a:pt x="124" y="90"/>
                  </a:lnTo>
                  <a:close/>
                  <a:moveTo>
                    <a:pt x="83" y="88"/>
                  </a:moveTo>
                  <a:lnTo>
                    <a:pt x="83" y="90"/>
                  </a:lnTo>
                  <a:lnTo>
                    <a:pt x="83" y="90"/>
                  </a:lnTo>
                  <a:lnTo>
                    <a:pt x="83" y="91"/>
                  </a:lnTo>
                  <a:lnTo>
                    <a:pt x="82" y="90"/>
                  </a:lnTo>
                  <a:lnTo>
                    <a:pt x="83" y="90"/>
                  </a:lnTo>
                  <a:lnTo>
                    <a:pt x="83" y="90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3" y="88"/>
                  </a:lnTo>
                  <a:close/>
                  <a:moveTo>
                    <a:pt x="98" y="85"/>
                  </a:moveTo>
                  <a:lnTo>
                    <a:pt x="98" y="86"/>
                  </a:lnTo>
                  <a:lnTo>
                    <a:pt x="98" y="86"/>
                  </a:lnTo>
                  <a:lnTo>
                    <a:pt x="98" y="86"/>
                  </a:lnTo>
                  <a:lnTo>
                    <a:pt x="96" y="88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8" y="86"/>
                  </a:lnTo>
                  <a:lnTo>
                    <a:pt x="98" y="85"/>
                  </a:lnTo>
                  <a:close/>
                  <a:moveTo>
                    <a:pt x="118" y="85"/>
                  </a:move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5"/>
                  </a:lnTo>
                  <a:lnTo>
                    <a:pt x="118" y="85"/>
                  </a:lnTo>
                  <a:close/>
                  <a:moveTo>
                    <a:pt x="71" y="83"/>
                  </a:moveTo>
                  <a:lnTo>
                    <a:pt x="71" y="85"/>
                  </a:lnTo>
                  <a:lnTo>
                    <a:pt x="71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3"/>
                  </a:lnTo>
                  <a:lnTo>
                    <a:pt x="69" y="85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71" y="83"/>
                  </a:lnTo>
                  <a:close/>
                  <a:moveTo>
                    <a:pt x="82" y="83"/>
                  </a:moveTo>
                  <a:lnTo>
                    <a:pt x="83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0" y="83"/>
                  </a:lnTo>
                  <a:lnTo>
                    <a:pt x="82" y="83"/>
                  </a:lnTo>
                  <a:close/>
                  <a:moveTo>
                    <a:pt x="110" y="82"/>
                  </a:moveTo>
                  <a:lnTo>
                    <a:pt x="112" y="82"/>
                  </a:lnTo>
                  <a:lnTo>
                    <a:pt x="109" y="83"/>
                  </a:lnTo>
                  <a:lnTo>
                    <a:pt x="109" y="83"/>
                  </a:lnTo>
                  <a:lnTo>
                    <a:pt x="107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3"/>
                  </a:lnTo>
                  <a:lnTo>
                    <a:pt x="107" y="82"/>
                  </a:lnTo>
                  <a:lnTo>
                    <a:pt x="109" y="82"/>
                  </a:lnTo>
                  <a:lnTo>
                    <a:pt x="110" y="82"/>
                  </a:lnTo>
                  <a:close/>
                  <a:moveTo>
                    <a:pt x="91" y="80"/>
                  </a:moveTo>
                  <a:lnTo>
                    <a:pt x="93" y="82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90" y="82"/>
                  </a:lnTo>
                  <a:lnTo>
                    <a:pt x="90" y="82"/>
                  </a:lnTo>
                  <a:lnTo>
                    <a:pt x="91" y="82"/>
                  </a:lnTo>
                  <a:lnTo>
                    <a:pt x="91" y="80"/>
                  </a:lnTo>
                  <a:close/>
                  <a:moveTo>
                    <a:pt x="72" y="79"/>
                  </a:moveTo>
                  <a:lnTo>
                    <a:pt x="74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79"/>
                  </a:lnTo>
                  <a:lnTo>
                    <a:pt x="72" y="79"/>
                  </a:lnTo>
                  <a:close/>
                  <a:moveTo>
                    <a:pt x="104" y="79"/>
                  </a:moveTo>
                  <a:lnTo>
                    <a:pt x="106" y="79"/>
                  </a:lnTo>
                  <a:lnTo>
                    <a:pt x="106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6" y="80"/>
                  </a:lnTo>
                  <a:lnTo>
                    <a:pt x="106" y="79"/>
                  </a:lnTo>
                  <a:lnTo>
                    <a:pt x="104" y="79"/>
                  </a:lnTo>
                  <a:close/>
                  <a:moveTo>
                    <a:pt x="80" y="77"/>
                  </a:moveTo>
                  <a:lnTo>
                    <a:pt x="82" y="77"/>
                  </a:lnTo>
                  <a:lnTo>
                    <a:pt x="80" y="79"/>
                  </a:lnTo>
                  <a:lnTo>
                    <a:pt x="82" y="79"/>
                  </a:lnTo>
                  <a:lnTo>
                    <a:pt x="80" y="80"/>
                  </a:lnTo>
                  <a:lnTo>
                    <a:pt x="79" y="80"/>
                  </a:lnTo>
                  <a:lnTo>
                    <a:pt x="79" y="79"/>
                  </a:lnTo>
                  <a:lnTo>
                    <a:pt x="79" y="77"/>
                  </a:lnTo>
                  <a:lnTo>
                    <a:pt x="80" y="77"/>
                  </a:lnTo>
                  <a:close/>
                  <a:moveTo>
                    <a:pt x="85" y="77"/>
                  </a:moveTo>
                  <a:lnTo>
                    <a:pt x="85" y="77"/>
                  </a:lnTo>
                  <a:lnTo>
                    <a:pt x="85" y="77"/>
                  </a:lnTo>
                  <a:lnTo>
                    <a:pt x="85" y="79"/>
                  </a:lnTo>
                  <a:lnTo>
                    <a:pt x="85" y="80"/>
                  </a:lnTo>
                  <a:lnTo>
                    <a:pt x="83" y="80"/>
                  </a:lnTo>
                  <a:lnTo>
                    <a:pt x="83" y="80"/>
                  </a:lnTo>
                  <a:lnTo>
                    <a:pt x="82" y="79"/>
                  </a:lnTo>
                  <a:lnTo>
                    <a:pt x="85" y="77"/>
                  </a:lnTo>
                  <a:close/>
                  <a:moveTo>
                    <a:pt x="69" y="75"/>
                  </a:moveTo>
                  <a:lnTo>
                    <a:pt x="71" y="77"/>
                  </a:lnTo>
                  <a:lnTo>
                    <a:pt x="71" y="77"/>
                  </a:lnTo>
                  <a:lnTo>
                    <a:pt x="71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5"/>
                  </a:lnTo>
                  <a:close/>
                  <a:moveTo>
                    <a:pt x="69" y="72"/>
                  </a:moveTo>
                  <a:lnTo>
                    <a:pt x="69" y="72"/>
                  </a:lnTo>
                  <a:lnTo>
                    <a:pt x="69" y="72"/>
                  </a:lnTo>
                  <a:lnTo>
                    <a:pt x="69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9" y="72"/>
                  </a:lnTo>
                  <a:close/>
                  <a:moveTo>
                    <a:pt x="76" y="71"/>
                  </a:moveTo>
                  <a:lnTo>
                    <a:pt x="76" y="71"/>
                  </a:lnTo>
                  <a:lnTo>
                    <a:pt x="76" y="74"/>
                  </a:lnTo>
                  <a:lnTo>
                    <a:pt x="76" y="74"/>
                  </a:lnTo>
                  <a:lnTo>
                    <a:pt x="76" y="72"/>
                  </a:lnTo>
                  <a:lnTo>
                    <a:pt x="76" y="72"/>
                  </a:lnTo>
                  <a:lnTo>
                    <a:pt x="76" y="71"/>
                  </a:lnTo>
                  <a:close/>
                  <a:moveTo>
                    <a:pt x="82" y="71"/>
                  </a:moveTo>
                  <a:lnTo>
                    <a:pt x="83" y="72"/>
                  </a:lnTo>
                  <a:lnTo>
                    <a:pt x="83" y="72"/>
                  </a:lnTo>
                  <a:lnTo>
                    <a:pt x="83" y="72"/>
                  </a:lnTo>
                  <a:lnTo>
                    <a:pt x="82" y="72"/>
                  </a:lnTo>
                  <a:lnTo>
                    <a:pt x="82" y="71"/>
                  </a:lnTo>
                  <a:lnTo>
                    <a:pt x="82" y="71"/>
                  </a:lnTo>
                  <a:close/>
                  <a:moveTo>
                    <a:pt x="96" y="69"/>
                  </a:moveTo>
                  <a:lnTo>
                    <a:pt x="96" y="69"/>
                  </a:lnTo>
                  <a:lnTo>
                    <a:pt x="95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3" y="69"/>
                  </a:lnTo>
                  <a:lnTo>
                    <a:pt x="95" y="69"/>
                  </a:lnTo>
                  <a:lnTo>
                    <a:pt x="96" y="69"/>
                  </a:lnTo>
                  <a:lnTo>
                    <a:pt x="96" y="69"/>
                  </a:lnTo>
                  <a:close/>
                  <a:moveTo>
                    <a:pt x="77" y="67"/>
                  </a:moveTo>
                  <a:lnTo>
                    <a:pt x="79" y="69"/>
                  </a:lnTo>
                  <a:lnTo>
                    <a:pt x="80" y="69"/>
                  </a:lnTo>
                  <a:lnTo>
                    <a:pt x="80" y="69"/>
                  </a:lnTo>
                  <a:lnTo>
                    <a:pt x="80" y="71"/>
                  </a:lnTo>
                  <a:lnTo>
                    <a:pt x="79" y="71"/>
                  </a:lnTo>
                  <a:lnTo>
                    <a:pt x="77" y="69"/>
                  </a:lnTo>
                  <a:lnTo>
                    <a:pt x="77" y="69"/>
                  </a:lnTo>
                  <a:lnTo>
                    <a:pt x="77" y="67"/>
                  </a:lnTo>
                  <a:lnTo>
                    <a:pt x="77" y="67"/>
                  </a:lnTo>
                  <a:close/>
                  <a:moveTo>
                    <a:pt x="68" y="67"/>
                  </a:moveTo>
                  <a:lnTo>
                    <a:pt x="68" y="69"/>
                  </a:lnTo>
                  <a:lnTo>
                    <a:pt x="68" y="71"/>
                  </a:lnTo>
                  <a:lnTo>
                    <a:pt x="66" y="71"/>
                  </a:lnTo>
                  <a:lnTo>
                    <a:pt x="66" y="69"/>
                  </a:lnTo>
                  <a:lnTo>
                    <a:pt x="68" y="67"/>
                  </a:lnTo>
                  <a:lnTo>
                    <a:pt x="68" y="67"/>
                  </a:lnTo>
                  <a:close/>
                  <a:moveTo>
                    <a:pt x="104" y="66"/>
                  </a:moveTo>
                  <a:lnTo>
                    <a:pt x="106" y="66"/>
                  </a:lnTo>
                  <a:lnTo>
                    <a:pt x="106" y="66"/>
                  </a:lnTo>
                  <a:lnTo>
                    <a:pt x="107" y="67"/>
                  </a:lnTo>
                  <a:lnTo>
                    <a:pt x="107" y="67"/>
                  </a:lnTo>
                  <a:lnTo>
                    <a:pt x="106" y="67"/>
                  </a:lnTo>
                  <a:lnTo>
                    <a:pt x="104" y="69"/>
                  </a:lnTo>
                  <a:lnTo>
                    <a:pt x="102" y="69"/>
                  </a:lnTo>
                  <a:lnTo>
                    <a:pt x="102" y="67"/>
                  </a:lnTo>
                  <a:lnTo>
                    <a:pt x="101" y="67"/>
                  </a:lnTo>
                  <a:lnTo>
                    <a:pt x="99" y="67"/>
                  </a:lnTo>
                  <a:lnTo>
                    <a:pt x="101" y="66"/>
                  </a:lnTo>
                  <a:lnTo>
                    <a:pt x="102" y="66"/>
                  </a:lnTo>
                  <a:lnTo>
                    <a:pt x="104" y="66"/>
                  </a:lnTo>
                  <a:close/>
                  <a:moveTo>
                    <a:pt x="14" y="64"/>
                  </a:moveTo>
                  <a:lnTo>
                    <a:pt x="16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9" y="67"/>
                  </a:lnTo>
                  <a:lnTo>
                    <a:pt x="17" y="67"/>
                  </a:lnTo>
                  <a:lnTo>
                    <a:pt x="17" y="69"/>
                  </a:lnTo>
                  <a:lnTo>
                    <a:pt x="16" y="67"/>
                  </a:lnTo>
                  <a:lnTo>
                    <a:pt x="14" y="66"/>
                  </a:lnTo>
                  <a:lnTo>
                    <a:pt x="14" y="66"/>
                  </a:lnTo>
                  <a:lnTo>
                    <a:pt x="14" y="64"/>
                  </a:lnTo>
                  <a:close/>
                  <a:moveTo>
                    <a:pt x="74" y="63"/>
                  </a:moveTo>
                  <a:lnTo>
                    <a:pt x="76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7"/>
                  </a:lnTo>
                  <a:lnTo>
                    <a:pt x="77" y="67"/>
                  </a:lnTo>
                  <a:lnTo>
                    <a:pt x="76" y="67"/>
                  </a:lnTo>
                  <a:lnTo>
                    <a:pt x="74" y="66"/>
                  </a:lnTo>
                  <a:lnTo>
                    <a:pt x="74" y="64"/>
                  </a:lnTo>
                  <a:lnTo>
                    <a:pt x="72" y="64"/>
                  </a:lnTo>
                  <a:lnTo>
                    <a:pt x="72" y="63"/>
                  </a:lnTo>
                  <a:lnTo>
                    <a:pt x="74" y="63"/>
                  </a:lnTo>
                  <a:lnTo>
                    <a:pt x="74" y="63"/>
                  </a:lnTo>
                  <a:close/>
                  <a:moveTo>
                    <a:pt x="55" y="63"/>
                  </a:moveTo>
                  <a:lnTo>
                    <a:pt x="55" y="63"/>
                  </a:lnTo>
                  <a:lnTo>
                    <a:pt x="57" y="63"/>
                  </a:lnTo>
                  <a:lnTo>
                    <a:pt x="57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4" y="64"/>
                  </a:lnTo>
                  <a:lnTo>
                    <a:pt x="55" y="64"/>
                  </a:lnTo>
                  <a:lnTo>
                    <a:pt x="55" y="63"/>
                  </a:lnTo>
                  <a:lnTo>
                    <a:pt x="55" y="63"/>
                  </a:lnTo>
                  <a:close/>
                  <a:moveTo>
                    <a:pt x="13" y="55"/>
                  </a:moveTo>
                  <a:lnTo>
                    <a:pt x="14" y="56"/>
                  </a:lnTo>
                  <a:lnTo>
                    <a:pt x="14" y="58"/>
                  </a:lnTo>
                  <a:lnTo>
                    <a:pt x="16" y="58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4" y="61"/>
                  </a:lnTo>
                  <a:lnTo>
                    <a:pt x="13" y="61"/>
                  </a:lnTo>
                  <a:lnTo>
                    <a:pt x="13" y="61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6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6"/>
                  </a:lnTo>
                  <a:lnTo>
                    <a:pt x="13" y="55"/>
                  </a:lnTo>
                  <a:lnTo>
                    <a:pt x="13" y="55"/>
                  </a:lnTo>
                  <a:close/>
                  <a:moveTo>
                    <a:pt x="14" y="55"/>
                  </a:moveTo>
                  <a:lnTo>
                    <a:pt x="14" y="55"/>
                  </a:lnTo>
                  <a:lnTo>
                    <a:pt x="16" y="55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4" y="56"/>
                  </a:lnTo>
                  <a:lnTo>
                    <a:pt x="14" y="55"/>
                  </a:lnTo>
                  <a:lnTo>
                    <a:pt x="14" y="55"/>
                  </a:lnTo>
                  <a:close/>
                  <a:moveTo>
                    <a:pt x="91" y="53"/>
                  </a:moveTo>
                  <a:lnTo>
                    <a:pt x="93" y="53"/>
                  </a:lnTo>
                  <a:lnTo>
                    <a:pt x="95" y="53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90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1" y="56"/>
                  </a:lnTo>
                  <a:lnTo>
                    <a:pt x="90" y="55"/>
                  </a:lnTo>
                  <a:lnTo>
                    <a:pt x="90" y="53"/>
                  </a:lnTo>
                  <a:lnTo>
                    <a:pt x="91" y="53"/>
                  </a:lnTo>
                  <a:close/>
                  <a:moveTo>
                    <a:pt x="16" y="49"/>
                  </a:moveTo>
                  <a:lnTo>
                    <a:pt x="16" y="50"/>
                  </a:lnTo>
                  <a:lnTo>
                    <a:pt x="16" y="52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6" y="49"/>
                  </a:lnTo>
                  <a:close/>
                  <a:moveTo>
                    <a:pt x="69" y="47"/>
                  </a:moveTo>
                  <a:lnTo>
                    <a:pt x="71" y="47"/>
                  </a:lnTo>
                  <a:lnTo>
                    <a:pt x="71" y="49"/>
                  </a:lnTo>
                  <a:lnTo>
                    <a:pt x="72" y="49"/>
                  </a:lnTo>
                  <a:lnTo>
                    <a:pt x="71" y="50"/>
                  </a:lnTo>
                  <a:lnTo>
                    <a:pt x="71" y="50"/>
                  </a:lnTo>
                  <a:lnTo>
                    <a:pt x="71" y="49"/>
                  </a:lnTo>
                  <a:lnTo>
                    <a:pt x="71" y="49"/>
                  </a:lnTo>
                  <a:lnTo>
                    <a:pt x="69" y="49"/>
                  </a:lnTo>
                  <a:lnTo>
                    <a:pt x="69" y="47"/>
                  </a:lnTo>
                  <a:lnTo>
                    <a:pt x="69" y="47"/>
                  </a:lnTo>
                  <a:close/>
                  <a:moveTo>
                    <a:pt x="54" y="45"/>
                  </a:moveTo>
                  <a:lnTo>
                    <a:pt x="54" y="47"/>
                  </a:lnTo>
                  <a:lnTo>
                    <a:pt x="55" y="49"/>
                  </a:lnTo>
                  <a:lnTo>
                    <a:pt x="55" y="49"/>
                  </a:lnTo>
                  <a:lnTo>
                    <a:pt x="57" y="50"/>
                  </a:lnTo>
                  <a:lnTo>
                    <a:pt x="58" y="50"/>
                  </a:lnTo>
                  <a:lnTo>
                    <a:pt x="61" y="52"/>
                  </a:lnTo>
                  <a:lnTo>
                    <a:pt x="65" y="52"/>
                  </a:lnTo>
                  <a:lnTo>
                    <a:pt x="65" y="52"/>
                  </a:lnTo>
                  <a:lnTo>
                    <a:pt x="65" y="53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6" y="55"/>
                  </a:lnTo>
                  <a:lnTo>
                    <a:pt x="66" y="56"/>
                  </a:lnTo>
                  <a:lnTo>
                    <a:pt x="66" y="60"/>
                  </a:lnTo>
                  <a:lnTo>
                    <a:pt x="68" y="60"/>
                  </a:lnTo>
                  <a:lnTo>
                    <a:pt x="69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3"/>
                  </a:lnTo>
                  <a:lnTo>
                    <a:pt x="71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8" y="61"/>
                  </a:lnTo>
                  <a:lnTo>
                    <a:pt x="66" y="61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5" y="58"/>
                  </a:lnTo>
                  <a:lnTo>
                    <a:pt x="65" y="58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1" y="56"/>
                  </a:lnTo>
                  <a:lnTo>
                    <a:pt x="60" y="56"/>
                  </a:lnTo>
                  <a:lnTo>
                    <a:pt x="58" y="55"/>
                  </a:lnTo>
                  <a:lnTo>
                    <a:pt x="57" y="53"/>
                  </a:lnTo>
                  <a:lnTo>
                    <a:pt x="57" y="53"/>
                  </a:lnTo>
                  <a:lnTo>
                    <a:pt x="55" y="53"/>
                  </a:lnTo>
                  <a:lnTo>
                    <a:pt x="55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0" y="49"/>
                  </a:lnTo>
                  <a:lnTo>
                    <a:pt x="49" y="49"/>
                  </a:lnTo>
                  <a:lnTo>
                    <a:pt x="47" y="49"/>
                  </a:lnTo>
                  <a:lnTo>
                    <a:pt x="47" y="49"/>
                  </a:lnTo>
                  <a:lnTo>
                    <a:pt x="46" y="49"/>
                  </a:lnTo>
                  <a:lnTo>
                    <a:pt x="49" y="47"/>
                  </a:lnTo>
                  <a:lnTo>
                    <a:pt x="50" y="45"/>
                  </a:lnTo>
                  <a:lnTo>
                    <a:pt x="52" y="45"/>
                  </a:lnTo>
                  <a:lnTo>
                    <a:pt x="54" y="45"/>
                  </a:lnTo>
                  <a:close/>
                  <a:moveTo>
                    <a:pt x="57" y="42"/>
                  </a:moveTo>
                  <a:lnTo>
                    <a:pt x="60" y="44"/>
                  </a:lnTo>
                  <a:lnTo>
                    <a:pt x="58" y="45"/>
                  </a:lnTo>
                  <a:lnTo>
                    <a:pt x="58" y="44"/>
                  </a:lnTo>
                  <a:lnTo>
                    <a:pt x="57" y="42"/>
                  </a:lnTo>
                  <a:close/>
                  <a:moveTo>
                    <a:pt x="63" y="42"/>
                  </a:moveTo>
                  <a:lnTo>
                    <a:pt x="61" y="42"/>
                  </a:lnTo>
                  <a:lnTo>
                    <a:pt x="61" y="44"/>
                  </a:lnTo>
                  <a:lnTo>
                    <a:pt x="60" y="44"/>
                  </a:lnTo>
                  <a:lnTo>
                    <a:pt x="61" y="42"/>
                  </a:lnTo>
                  <a:lnTo>
                    <a:pt x="63" y="42"/>
                  </a:lnTo>
                  <a:close/>
                  <a:moveTo>
                    <a:pt x="96" y="39"/>
                  </a:moveTo>
                  <a:lnTo>
                    <a:pt x="98" y="41"/>
                  </a:lnTo>
                  <a:lnTo>
                    <a:pt x="98" y="42"/>
                  </a:lnTo>
                  <a:lnTo>
                    <a:pt x="99" y="44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1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8" y="47"/>
                  </a:lnTo>
                  <a:lnTo>
                    <a:pt x="98" y="47"/>
                  </a:lnTo>
                  <a:lnTo>
                    <a:pt x="95" y="45"/>
                  </a:lnTo>
                  <a:lnTo>
                    <a:pt x="93" y="45"/>
                  </a:lnTo>
                  <a:lnTo>
                    <a:pt x="95" y="44"/>
                  </a:lnTo>
                  <a:lnTo>
                    <a:pt x="96" y="42"/>
                  </a:lnTo>
                  <a:lnTo>
                    <a:pt x="95" y="42"/>
                  </a:lnTo>
                  <a:lnTo>
                    <a:pt x="93" y="44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5" y="41"/>
                  </a:lnTo>
                  <a:lnTo>
                    <a:pt x="95" y="39"/>
                  </a:lnTo>
                  <a:lnTo>
                    <a:pt x="96" y="39"/>
                  </a:lnTo>
                  <a:close/>
                  <a:moveTo>
                    <a:pt x="3" y="33"/>
                  </a:moveTo>
                  <a:lnTo>
                    <a:pt x="3" y="33"/>
                  </a:lnTo>
                  <a:lnTo>
                    <a:pt x="3" y="33"/>
                  </a:lnTo>
                  <a:lnTo>
                    <a:pt x="5" y="33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3" y="36"/>
                  </a:lnTo>
                  <a:lnTo>
                    <a:pt x="3" y="36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5" y="39"/>
                  </a:lnTo>
                  <a:lnTo>
                    <a:pt x="3" y="38"/>
                  </a:lnTo>
                  <a:lnTo>
                    <a:pt x="1" y="36"/>
                  </a:lnTo>
                  <a:lnTo>
                    <a:pt x="0" y="34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3" y="33"/>
                  </a:lnTo>
                  <a:close/>
                  <a:moveTo>
                    <a:pt x="83" y="28"/>
                  </a:moveTo>
                  <a:lnTo>
                    <a:pt x="83" y="30"/>
                  </a:lnTo>
                  <a:lnTo>
                    <a:pt x="83" y="30"/>
                  </a:lnTo>
                  <a:lnTo>
                    <a:pt x="82" y="31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0" y="33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3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79" y="31"/>
                  </a:lnTo>
                  <a:lnTo>
                    <a:pt x="77" y="30"/>
                  </a:lnTo>
                  <a:lnTo>
                    <a:pt x="79" y="30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3" y="28"/>
                  </a:lnTo>
                  <a:close/>
                  <a:moveTo>
                    <a:pt x="85" y="20"/>
                  </a:moveTo>
                  <a:lnTo>
                    <a:pt x="87" y="20"/>
                  </a:lnTo>
                  <a:lnTo>
                    <a:pt x="87" y="22"/>
                  </a:lnTo>
                  <a:lnTo>
                    <a:pt x="87" y="22"/>
                  </a:lnTo>
                  <a:lnTo>
                    <a:pt x="85" y="22"/>
                  </a:lnTo>
                  <a:lnTo>
                    <a:pt x="83" y="20"/>
                  </a:lnTo>
                  <a:lnTo>
                    <a:pt x="85" y="20"/>
                  </a:lnTo>
                  <a:close/>
                  <a:moveTo>
                    <a:pt x="72" y="15"/>
                  </a:moveTo>
                  <a:lnTo>
                    <a:pt x="72" y="15"/>
                  </a:lnTo>
                  <a:lnTo>
                    <a:pt x="74" y="17"/>
                  </a:lnTo>
                  <a:lnTo>
                    <a:pt x="74" y="17"/>
                  </a:lnTo>
                  <a:lnTo>
                    <a:pt x="74" y="19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1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72" y="15"/>
                  </a:lnTo>
                  <a:close/>
                  <a:moveTo>
                    <a:pt x="95" y="0"/>
                  </a:moveTo>
                  <a:lnTo>
                    <a:pt x="96" y="0"/>
                  </a:lnTo>
                  <a:lnTo>
                    <a:pt x="98" y="0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101" y="3"/>
                  </a:lnTo>
                  <a:lnTo>
                    <a:pt x="101" y="4"/>
                  </a:lnTo>
                  <a:lnTo>
                    <a:pt x="101" y="6"/>
                  </a:lnTo>
                  <a:lnTo>
                    <a:pt x="99" y="6"/>
                  </a:lnTo>
                  <a:lnTo>
                    <a:pt x="96" y="8"/>
                  </a:lnTo>
                  <a:lnTo>
                    <a:pt x="96" y="9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4"/>
                  </a:lnTo>
                  <a:lnTo>
                    <a:pt x="95" y="15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85" y="14"/>
                  </a:lnTo>
                  <a:lnTo>
                    <a:pt x="82" y="12"/>
                  </a:lnTo>
                  <a:lnTo>
                    <a:pt x="80" y="14"/>
                  </a:lnTo>
                  <a:lnTo>
                    <a:pt x="79" y="12"/>
                  </a:lnTo>
                  <a:lnTo>
                    <a:pt x="77" y="12"/>
                  </a:lnTo>
                  <a:lnTo>
                    <a:pt x="74" y="14"/>
                  </a:lnTo>
                  <a:lnTo>
                    <a:pt x="72" y="14"/>
                  </a:lnTo>
                  <a:lnTo>
                    <a:pt x="71" y="14"/>
                  </a:lnTo>
                  <a:lnTo>
                    <a:pt x="69" y="12"/>
                  </a:lnTo>
                  <a:lnTo>
                    <a:pt x="68" y="14"/>
                  </a:lnTo>
                  <a:lnTo>
                    <a:pt x="66" y="15"/>
                  </a:lnTo>
                  <a:lnTo>
                    <a:pt x="65" y="17"/>
                  </a:lnTo>
                  <a:lnTo>
                    <a:pt x="61" y="17"/>
                  </a:lnTo>
                  <a:lnTo>
                    <a:pt x="60" y="17"/>
                  </a:lnTo>
                  <a:lnTo>
                    <a:pt x="58" y="17"/>
                  </a:lnTo>
                  <a:lnTo>
                    <a:pt x="60" y="19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61" y="22"/>
                  </a:lnTo>
                  <a:lnTo>
                    <a:pt x="61" y="22"/>
                  </a:lnTo>
                  <a:lnTo>
                    <a:pt x="63" y="22"/>
                  </a:lnTo>
                  <a:lnTo>
                    <a:pt x="66" y="23"/>
                  </a:lnTo>
                  <a:lnTo>
                    <a:pt x="66" y="25"/>
                  </a:lnTo>
                  <a:lnTo>
                    <a:pt x="68" y="27"/>
                  </a:lnTo>
                  <a:lnTo>
                    <a:pt x="66" y="25"/>
                  </a:lnTo>
                  <a:lnTo>
                    <a:pt x="65" y="25"/>
                  </a:lnTo>
                  <a:lnTo>
                    <a:pt x="63" y="23"/>
                  </a:lnTo>
                  <a:lnTo>
                    <a:pt x="61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1" y="30"/>
                  </a:lnTo>
                  <a:lnTo>
                    <a:pt x="60" y="28"/>
                  </a:lnTo>
                  <a:lnTo>
                    <a:pt x="58" y="25"/>
                  </a:lnTo>
                  <a:lnTo>
                    <a:pt x="55" y="25"/>
                  </a:lnTo>
                  <a:lnTo>
                    <a:pt x="54" y="25"/>
                  </a:lnTo>
                  <a:lnTo>
                    <a:pt x="55" y="27"/>
                  </a:lnTo>
                  <a:lnTo>
                    <a:pt x="55" y="28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57" y="31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5"/>
                  </a:lnTo>
                  <a:lnTo>
                    <a:pt x="50" y="23"/>
                  </a:lnTo>
                  <a:lnTo>
                    <a:pt x="47" y="22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4" y="20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8"/>
                  </a:lnTo>
                  <a:lnTo>
                    <a:pt x="46" y="33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50" y="38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4" y="44"/>
                  </a:lnTo>
                  <a:lnTo>
                    <a:pt x="52" y="44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2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2"/>
                  </a:lnTo>
                  <a:lnTo>
                    <a:pt x="47" y="44"/>
                  </a:lnTo>
                  <a:lnTo>
                    <a:pt x="47" y="44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7"/>
                  </a:lnTo>
                  <a:lnTo>
                    <a:pt x="44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6" y="50"/>
                  </a:lnTo>
                  <a:lnTo>
                    <a:pt x="49" y="50"/>
                  </a:lnTo>
                  <a:lnTo>
                    <a:pt x="50" y="52"/>
                  </a:lnTo>
                  <a:lnTo>
                    <a:pt x="52" y="52"/>
                  </a:lnTo>
                  <a:lnTo>
                    <a:pt x="54" y="53"/>
                  </a:lnTo>
                  <a:lnTo>
                    <a:pt x="57" y="55"/>
                  </a:lnTo>
                  <a:lnTo>
                    <a:pt x="58" y="56"/>
                  </a:lnTo>
                  <a:lnTo>
                    <a:pt x="60" y="58"/>
                  </a:lnTo>
                  <a:lnTo>
                    <a:pt x="63" y="58"/>
                  </a:lnTo>
                  <a:lnTo>
                    <a:pt x="63" y="60"/>
                  </a:lnTo>
                  <a:lnTo>
                    <a:pt x="63" y="61"/>
                  </a:lnTo>
                  <a:lnTo>
                    <a:pt x="63" y="64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1" y="66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0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6"/>
                  </a:lnTo>
                  <a:lnTo>
                    <a:pt x="50" y="66"/>
                  </a:lnTo>
                  <a:lnTo>
                    <a:pt x="50" y="67"/>
                  </a:lnTo>
                  <a:lnTo>
                    <a:pt x="50" y="69"/>
                  </a:lnTo>
                  <a:lnTo>
                    <a:pt x="52" y="69"/>
                  </a:lnTo>
                  <a:lnTo>
                    <a:pt x="54" y="69"/>
                  </a:lnTo>
                  <a:lnTo>
                    <a:pt x="54" y="71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2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50" y="74"/>
                  </a:lnTo>
                  <a:lnTo>
                    <a:pt x="50" y="72"/>
                  </a:lnTo>
                  <a:lnTo>
                    <a:pt x="49" y="72"/>
                  </a:lnTo>
                  <a:lnTo>
                    <a:pt x="47" y="71"/>
                  </a:lnTo>
                  <a:lnTo>
                    <a:pt x="46" y="71"/>
                  </a:lnTo>
                  <a:lnTo>
                    <a:pt x="46" y="69"/>
                  </a:lnTo>
                  <a:lnTo>
                    <a:pt x="44" y="71"/>
                  </a:lnTo>
                  <a:lnTo>
                    <a:pt x="44" y="72"/>
                  </a:lnTo>
                  <a:lnTo>
                    <a:pt x="46" y="75"/>
                  </a:lnTo>
                  <a:lnTo>
                    <a:pt x="49" y="79"/>
                  </a:lnTo>
                  <a:lnTo>
                    <a:pt x="49" y="82"/>
                  </a:lnTo>
                  <a:lnTo>
                    <a:pt x="49" y="83"/>
                  </a:lnTo>
                  <a:lnTo>
                    <a:pt x="49" y="85"/>
                  </a:lnTo>
                  <a:lnTo>
                    <a:pt x="50" y="86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7" y="88"/>
                  </a:lnTo>
                  <a:lnTo>
                    <a:pt x="46" y="85"/>
                  </a:lnTo>
                  <a:lnTo>
                    <a:pt x="46" y="83"/>
                  </a:lnTo>
                  <a:lnTo>
                    <a:pt x="44" y="83"/>
                  </a:lnTo>
                  <a:lnTo>
                    <a:pt x="42" y="83"/>
                  </a:lnTo>
                  <a:lnTo>
                    <a:pt x="41" y="86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8" y="82"/>
                  </a:lnTo>
                  <a:lnTo>
                    <a:pt x="36" y="82"/>
                  </a:lnTo>
                  <a:lnTo>
                    <a:pt x="36" y="80"/>
                  </a:lnTo>
                  <a:lnTo>
                    <a:pt x="35" y="79"/>
                  </a:lnTo>
                  <a:lnTo>
                    <a:pt x="35" y="79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3" y="83"/>
                  </a:lnTo>
                  <a:lnTo>
                    <a:pt x="31" y="83"/>
                  </a:lnTo>
                  <a:lnTo>
                    <a:pt x="30" y="82"/>
                  </a:lnTo>
                  <a:lnTo>
                    <a:pt x="28" y="79"/>
                  </a:lnTo>
                  <a:lnTo>
                    <a:pt x="28" y="77"/>
                  </a:lnTo>
                  <a:lnTo>
                    <a:pt x="30" y="74"/>
                  </a:lnTo>
                  <a:lnTo>
                    <a:pt x="30" y="74"/>
                  </a:lnTo>
                  <a:lnTo>
                    <a:pt x="28" y="71"/>
                  </a:lnTo>
                  <a:lnTo>
                    <a:pt x="25" y="69"/>
                  </a:lnTo>
                  <a:lnTo>
                    <a:pt x="24" y="69"/>
                  </a:lnTo>
                  <a:lnTo>
                    <a:pt x="24" y="66"/>
                  </a:lnTo>
                  <a:lnTo>
                    <a:pt x="22" y="66"/>
                  </a:lnTo>
                  <a:lnTo>
                    <a:pt x="22" y="66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3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7" y="60"/>
                  </a:lnTo>
                  <a:lnTo>
                    <a:pt x="28" y="60"/>
                  </a:lnTo>
                  <a:lnTo>
                    <a:pt x="30" y="58"/>
                  </a:lnTo>
                  <a:lnTo>
                    <a:pt x="31" y="58"/>
                  </a:lnTo>
                  <a:lnTo>
                    <a:pt x="33" y="58"/>
                  </a:lnTo>
                  <a:lnTo>
                    <a:pt x="38" y="60"/>
                  </a:lnTo>
                  <a:lnTo>
                    <a:pt x="42" y="61"/>
                  </a:lnTo>
                  <a:lnTo>
                    <a:pt x="44" y="63"/>
                  </a:lnTo>
                  <a:lnTo>
                    <a:pt x="46" y="63"/>
                  </a:lnTo>
                  <a:lnTo>
                    <a:pt x="46" y="63"/>
                  </a:lnTo>
                  <a:lnTo>
                    <a:pt x="47" y="64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47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2" y="56"/>
                  </a:lnTo>
                  <a:lnTo>
                    <a:pt x="39" y="55"/>
                  </a:lnTo>
                  <a:lnTo>
                    <a:pt x="39" y="56"/>
                  </a:lnTo>
                  <a:lnTo>
                    <a:pt x="38" y="56"/>
                  </a:lnTo>
                  <a:lnTo>
                    <a:pt x="38" y="56"/>
                  </a:lnTo>
                  <a:lnTo>
                    <a:pt x="33" y="56"/>
                  </a:lnTo>
                  <a:lnTo>
                    <a:pt x="31" y="56"/>
                  </a:lnTo>
                  <a:lnTo>
                    <a:pt x="30" y="56"/>
                  </a:lnTo>
                  <a:lnTo>
                    <a:pt x="28" y="56"/>
                  </a:lnTo>
                  <a:lnTo>
                    <a:pt x="28" y="58"/>
                  </a:lnTo>
                  <a:lnTo>
                    <a:pt x="27" y="58"/>
                  </a:lnTo>
                  <a:lnTo>
                    <a:pt x="25" y="56"/>
                  </a:lnTo>
                  <a:lnTo>
                    <a:pt x="25" y="55"/>
                  </a:lnTo>
                  <a:lnTo>
                    <a:pt x="24" y="55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2" y="56"/>
                  </a:lnTo>
                  <a:lnTo>
                    <a:pt x="20" y="56"/>
                  </a:lnTo>
                  <a:lnTo>
                    <a:pt x="20" y="55"/>
                  </a:lnTo>
                  <a:lnTo>
                    <a:pt x="19" y="52"/>
                  </a:lnTo>
                  <a:lnTo>
                    <a:pt x="17" y="50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47"/>
                  </a:lnTo>
                  <a:lnTo>
                    <a:pt x="17" y="47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19" y="45"/>
                  </a:lnTo>
                  <a:lnTo>
                    <a:pt x="16" y="45"/>
                  </a:lnTo>
                  <a:lnTo>
                    <a:pt x="16" y="45"/>
                  </a:lnTo>
                  <a:lnTo>
                    <a:pt x="14" y="45"/>
                  </a:lnTo>
                  <a:lnTo>
                    <a:pt x="13" y="44"/>
                  </a:lnTo>
                  <a:lnTo>
                    <a:pt x="11" y="42"/>
                  </a:lnTo>
                  <a:lnTo>
                    <a:pt x="9" y="41"/>
                  </a:lnTo>
                  <a:lnTo>
                    <a:pt x="8" y="38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9" y="31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3" y="28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6" y="25"/>
                  </a:lnTo>
                  <a:lnTo>
                    <a:pt x="16" y="25"/>
                  </a:lnTo>
                  <a:lnTo>
                    <a:pt x="16" y="23"/>
                  </a:lnTo>
                  <a:lnTo>
                    <a:pt x="16" y="22"/>
                  </a:lnTo>
                  <a:lnTo>
                    <a:pt x="17" y="22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19" y="17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30" y="12"/>
                  </a:lnTo>
                  <a:lnTo>
                    <a:pt x="33" y="11"/>
                  </a:lnTo>
                  <a:lnTo>
                    <a:pt x="33" y="9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9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6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60" y="4"/>
                  </a:lnTo>
                  <a:lnTo>
                    <a:pt x="61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6" y="3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71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2" y="4"/>
                  </a:lnTo>
                  <a:lnTo>
                    <a:pt x="74" y="6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7" y="6"/>
                  </a:lnTo>
                  <a:lnTo>
                    <a:pt x="79" y="6"/>
                  </a:lnTo>
                  <a:lnTo>
                    <a:pt x="80" y="8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3" y="6"/>
                  </a:lnTo>
                  <a:lnTo>
                    <a:pt x="93" y="6"/>
                  </a:lnTo>
                  <a:lnTo>
                    <a:pt x="95" y="4"/>
                  </a:lnTo>
                  <a:lnTo>
                    <a:pt x="93" y="3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0"/>
                  </a:lnTo>
                  <a:lnTo>
                    <a:pt x="93" y="0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8" name="Freeform 265">
              <a:extLst>
                <a:ext uri="{FF2B5EF4-FFF2-40B4-BE49-F238E27FC236}">
                  <a16:creationId xmlns:a16="http://schemas.microsoft.com/office/drawing/2014/main" id="{3AD74FA7-25EA-4AA9-904B-8EEB3F84E3F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00849" y="4312614"/>
              <a:ext cx="83817" cy="76020"/>
            </a:xfrm>
            <a:custGeom>
              <a:avLst/>
              <a:gdLst>
                <a:gd name="T0" fmla="*/ 21 w 43"/>
                <a:gd name="T1" fmla="*/ 20 h 39"/>
                <a:gd name="T2" fmla="*/ 21 w 43"/>
                <a:gd name="T3" fmla="*/ 22 h 39"/>
                <a:gd name="T4" fmla="*/ 23 w 43"/>
                <a:gd name="T5" fmla="*/ 22 h 39"/>
                <a:gd name="T6" fmla="*/ 30 w 43"/>
                <a:gd name="T7" fmla="*/ 22 h 39"/>
                <a:gd name="T8" fmla="*/ 43 w 43"/>
                <a:gd name="T9" fmla="*/ 25 h 39"/>
                <a:gd name="T10" fmla="*/ 43 w 43"/>
                <a:gd name="T11" fmla="*/ 31 h 39"/>
                <a:gd name="T12" fmla="*/ 43 w 43"/>
                <a:gd name="T13" fmla="*/ 37 h 39"/>
                <a:gd name="T14" fmla="*/ 40 w 43"/>
                <a:gd name="T15" fmla="*/ 39 h 39"/>
                <a:gd name="T16" fmla="*/ 32 w 43"/>
                <a:gd name="T17" fmla="*/ 39 h 39"/>
                <a:gd name="T18" fmla="*/ 26 w 43"/>
                <a:gd name="T19" fmla="*/ 39 h 39"/>
                <a:gd name="T20" fmla="*/ 23 w 43"/>
                <a:gd name="T21" fmla="*/ 39 h 39"/>
                <a:gd name="T22" fmla="*/ 23 w 43"/>
                <a:gd name="T23" fmla="*/ 39 h 39"/>
                <a:gd name="T24" fmla="*/ 21 w 43"/>
                <a:gd name="T25" fmla="*/ 39 h 39"/>
                <a:gd name="T26" fmla="*/ 19 w 43"/>
                <a:gd name="T27" fmla="*/ 37 h 39"/>
                <a:gd name="T28" fmla="*/ 19 w 43"/>
                <a:gd name="T29" fmla="*/ 37 h 39"/>
                <a:gd name="T30" fmla="*/ 18 w 43"/>
                <a:gd name="T31" fmla="*/ 39 h 39"/>
                <a:gd name="T32" fmla="*/ 16 w 43"/>
                <a:gd name="T33" fmla="*/ 37 h 39"/>
                <a:gd name="T34" fmla="*/ 15 w 43"/>
                <a:gd name="T35" fmla="*/ 37 h 39"/>
                <a:gd name="T36" fmla="*/ 16 w 43"/>
                <a:gd name="T37" fmla="*/ 33 h 39"/>
                <a:gd name="T38" fmla="*/ 18 w 43"/>
                <a:gd name="T39" fmla="*/ 31 h 39"/>
                <a:gd name="T40" fmla="*/ 19 w 43"/>
                <a:gd name="T41" fmla="*/ 28 h 39"/>
                <a:gd name="T42" fmla="*/ 19 w 43"/>
                <a:gd name="T43" fmla="*/ 23 h 39"/>
                <a:gd name="T44" fmla="*/ 5 w 43"/>
                <a:gd name="T45" fmla="*/ 0 h 39"/>
                <a:gd name="T46" fmla="*/ 7 w 43"/>
                <a:gd name="T47" fmla="*/ 0 h 39"/>
                <a:gd name="T48" fmla="*/ 8 w 43"/>
                <a:gd name="T49" fmla="*/ 1 h 39"/>
                <a:gd name="T50" fmla="*/ 5 w 43"/>
                <a:gd name="T51" fmla="*/ 6 h 39"/>
                <a:gd name="T52" fmla="*/ 4 w 43"/>
                <a:gd name="T53" fmla="*/ 8 h 39"/>
                <a:gd name="T54" fmla="*/ 0 w 43"/>
                <a:gd name="T55" fmla="*/ 6 h 39"/>
                <a:gd name="T56" fmla="*/ 0 w 43"/>
                <a:gd name="T57" fmla="*/ 4 h 39"/>
                <a:gd name="T58" fmla="*/ 2 w 43"/>
                <a:gd name="T59" fmla="*/ 3 h 39"/>
                <a:gd name="T60" fmla="*/ 4 w 43"/>
                <a:gd name="T61" fmla="*/ 1 h 39"/>
                <a:gd name="T62" fmla="*/ 4 w 43"/>
                <a:gd name="T6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" h="39">
                  <a:moveTo>
                    <a:pt x="21" y="20"/>
                  </a:moveTo>
                  <a:lnTo>
                    <a:pt x="21" y="20"/>
                  </a:lnTo>
                  <a:lnTo>
                    <a:pt x="21" y="20"/>
                  </a:lnTo>
                  <a:lnTo>
                    <a:pt x="21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43" y="22"/>
                  </a:lnTo>
                  <a:lnTo>
                    <a:pt x="43" y="25"/>
                  </a:lnTo>
                  <a:lnTo>
                    <a:pt x="43" y="28"/>
                  </a:lnTo>
                  <a:lnTo>
                    <a:pt x="43" y="31"/>
                  </a:lnTo>
                  <a:lnTo>
                    <a:pt x="43" y="34"/>
                  </a:lnTo>
                  <a:lnTo>
                    <a:pt x="43" y="37"/>
                  </a:lnTo>
                  <a:lnTo>
                    <a:pt x="43" y="39"/>
                  </a:lnTo>
                  <a:lnTo>
                    <a:pt x="40" y="39"/>
                  </a:lnTo>
                  <a:lnTo>
                    <a:pt x="35" y="39"/>
                  </a:lnTo>
                  <a:lnTo>
                    <a:pt x="32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8" y="39"/>
                  </a:lnTo>
                  <a:lnTo>
                    <a:pt x="18" y="39"/>
                  </a:lnTo>
                  <a:lnTo>
                    <a:pt x="18" y="37"/>
                  </a:lnTo>
                  <a:lnTo>
                    <a:pt x="16" y="37"/>
                  </a:lnTo>
                  <a:lnTo>
                    <a:pt x="15" y="37"/>
                  </a:lnTo>
                  <a:lnTo>
                    <a:pt x="15" y="37"/>
                  </a:lnTo>
                  <a:lnTo>
                    <a:pt x="15" y="34"/>
                  </a:lnTo>
                  <a:lnTo>
                    <a:pt x="16" y="33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0"/>
                  </a:lnTo>
                  <a:lnTo>
                    <a:pt x="19" y="28"/>
                  </a:lnTo>
                  <a:lnTo>
                    <a:pt x="21" y="26"/>
                  </a:lnTo>
                  <a:lnTo>
                    <a:pt x="19" y="23"/>
                  </a:lnTo>
                  <a:lnTo>
                    <a:pt x="21" y="20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lnTo>
                    <a:pt x="8" y="1"/>
                  </a:lnTo>
                  <a:lnTo>
                    <a:pt x="5" y="4"/>
                  </a:lnTo>
                  <a:lnTo>
                    <a:pt x="5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9" name="Freeform 266">
              <a:extLst>
                <a:ext uri="{FF2B5EF4-FFF2-40B4-BE49-F238E27FC236}">
                  <a16:creationId xmlns:a16="http://schemas.microsoft.com/office/drawing/2014/main" id="{AD34A47A-73D7-4413-8DEE-12F4819CD2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22390" y="3950058"/>
              <a:ext cx="17544" cy="17544"/>
            </a:xfrm>
            <a:custGeom>
              <a:avLst/>
              <a:gdLst>
                <a:gd name="T0" fmla="*/ 8 w 9"/>
                <a:gd name="T1" fmla="*/ 8 h 9"/>
                <a:gd name="T2" fmla="*/ 9 w 9"/>
                <a:gd name="T3" fmla="*/ 8 h 9"/>
                <a:gd name="T4" fmla="*/ 9 w 9"/>
                <a:gd name="T5" fmla="*/ 9 h 9"/>
                <a:gd name="T6" fmla="*/ 8 w 9"/>
                <a:gd name="T7" fmla="*/ 9 h 9"/>
                <a:gd name="T8" fmla="*/ 8 w 9"/>
                <a:gd name="T9" fmla="*/ 9 h 9"/>
                <a:gd name="T10" fmla="*/ 8 w 9"/>
                <a:gd name="T11" fmla="*/ 9 h 9"/>
                <a:gd name="T12" fmla="*/ 8 w 9"/>
                <a:gd name="T13" fmla="*/ 9 h 9"/>
                <a:gd name="T14" fmla="*/ 8 w 9"/>
                <a:gd name="T15" fmla="*/ 8 h 9"/>
                <a:gd name="T16" fmla="*/ 8 w 9"/>
                <a:gd name="T17" fmla="*/ 8 h 9"/>
                <a:gd name="T18" fmla="*/ 2 w 9"/>
                <a:gd name="T19" fmla="*/ 3 h 9"/>
                <a:gd name="T20" fmla="*/ 3 w 9"/>
                <a:gd name="T21" fmla="*/ 3 h 9"/>
                <a:gd name="T22" fmla="*/ 3 w 9"/>
                <a:gd name="T23" fmla="*/ 3 h 9"/>
                <a:gd name="T24" fmla="*/ 5 w 9"/>
                <a:gd name="T25" fmla="*/ 4 h 9"/>
                <a:gd name="T26" fmla="*/ 3 w 9"/>
                <a:gd name="T27" fmla="*/ 4 h 9"/>
                <a:gd name="T28" fmla="*/ 3 w 9"/>
                <a:gd name="T29" fmla="*/ 8 h 9"/>
                <a:gd name="T30" fmla="*/ 3 w 9"/>
                <a:gd name="T31" fmla="*/ 8 h 9"/>
                <a:gd name="T32" fmla="*/ 2 w 9"/>
                <a:gd name="T33" fmla="*/ 8 h 9"/>
                <a:gd name="T34" fmla="*/ 2 w 9"/>
                <a:gd name="T35" fmla="*/ 8 h 9"/>
                <a:gd name="T36" fmla="*/ 2 w 9"/>
                <a:gd name="T37" fmla="*/ 8 h 9"/>
                <a:gd name="T38" fmla="*/ 0 w 9"/>
                <a:gd name="T39" fmla="*/ 3 h 9"/>
                <a:gd name="T40" fmla="*/ 2 w 9"/>
                <a:gd name="T41" fmla="*/ 3 h 9"/>
                <a:gd name="T42" fmla="*/ 2 w 9"/>
                <a:gd name="T43" fmla="*/ 3 h 9"/>
                <a:gd name="T44" fmla="*/ 5 w 9"/>
                <a:gd name="T45" fmla="*/ 0 h 9"/>
                <a:gd name="T46" fmla="*/ 6 w 9"/>
                <a:gd name="T47" fmla="*/ 1 h 9"/>
                <a:gd name="T48" fmla="*/ 6 w 9"/>
                <a:gd name="T49" fmla="*/ 1 h 9"/>
                <a:gd name="T50" fmla="*/ 6 w 9"/>
                <a:gd name="T51" fmla="*/ 3 h 9"/>
                <a:gd name="T52" fmla="*/ 9 w 9"/>
                <a:gd name="T53" fmla="*/ 4 h 9"/>
                <a:gd name="T54" fmla="*/ 8 w 9"/>
                <a:gd name="T55" fmla="*/ 4 h 9"/>
                <a:gd name="T56" fmla="*/ 5 w 9"/>
                <a:gd name="T57" fmla="*/ 4 h 9"/>
                <a:gd name="T58" fmla="*/ 5 w 9"/>
                <a:gd name="T59" fmla="*/ 4 h 9"/>
                <a:gd name="T60" fmla="*/ 5 w 9"/>
                <a:gd name="T61" fmla="*/ 3 h 9"/>
                <a:gd name="T62" fmla="*/ 5 w 9"/>
                <a:gd name="T63" fmla="*/ 3 h 9"/>
                <a:gd name="T64" fmla="*/ 5 w 9"/>
                <a:gd name="T65" fmla="*/ 1 h 9"/>
                <a:gd name="T66" fmla="*/ 5 w 9"/>
                <a:gd name="T67" fmla="*/ 1 h 9"/>
                <a:gd name="T68" fmla="*/ 5 w 9"/>
                <a:gd name="T6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" h="9">
                  <a:moveTo>
                    <a:pt x="8" y="8"/>
                  </a:moveTo>
                  <a:lnTo>
                    <a:pt x="9" y="8"/>
                  </a:lnTo>
                  <a:lnTo>
                    <a:pt x="9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8"/>
                  </a:lnTo>
                  <a:lnTo>
                    <a:pt x="8" y="8"/>
                  </a:lnTo>
                  <a:close/>
                  <a:moveTo>
                    <a:pt x="2" y="3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5" y="4"/>
                  </a:lnTo>
                  <a:lnTo>
                    <a:pt x="3" y="4"/>
                  </a:lnTo>
                  <a:lnTo>
                    <a:pt x="3" y="8"/>
                  </a:lnTo>
                  <a:lnTo>
                    <a:pt x="3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close/>
                  <a:moveTo>
                    <a:pt x="5" y="0"/>
                  </a:move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9" y="4"/>
                  </a:lnTo>
                  <a:lnTo>
                    <a:pt x="8" y="4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0" name="Freeform 267">
              <a:extLst>
                <a:ext uri="{FF2B5EF4-FFF2-40B4-BE49-F238E27FC236}">
                  <a16:creationId xmlns:a16="http://schemas.microsoft.com/office/drawing/2014/main" id="{B104A951-2C85-44BE-B6F3-200A55F67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0064" y="4059215"/>
              <a:ext cx="206617" cy="153989"/>
            </a:xfrm>
            <a:custGeom>
              <a:avLst/>
              <a:gdLst>
                <a:gd name="T0" fmla="*/ 29 w 106"/>
                <a:gd name="T1" fmla="*/ 0 h 79"/>
                <a:gd name="T2" fmla="*/ 30 w 106"/>
                <a:gd name="T3" fmla="*/ 4 h 79"/>
                <a:gd name="T4" fmla="*/ 35 w 106"/>
                <a:gd name="T5" fmla="*/ 5 h 79"/>
                <a:gd name="T6" fmla="*/ 43 w 106"/>
                <a:gd name="T7" fmla="*/ 5 h 79"/>
                <a:gd name="T8" fmla="*/ 52 w 106"/>
                <a:gd name="T9" fmla="*/ 5 h 79"/>
                <a:gd name="T10" fmla="*/ 54 w 106"/>
                <a:gd name="T11" fmla="*/ 10 h 79"/>
                <a:gd name="T12" fmla="*/ 60 w 106"/>
                <a:gd name="T13" fmla="*/ 7 h 79"/>
                <a:gd name="T14" fmla="*/ 64 w 106"/>
                <a:gd name="T15" fmla="*/ 12 h 79"/>
                <a:gd name="T16" fmla="*/ 68 w 106"/>
                <a:gd name="T17" fmla="*/ 7 h 79"/>
                <a:gd name="T18" fmla="*/ 78 w 106"/>
                <a:gd name="T19" fmla="*/ 10 h 79"/>
                <a:gd name="T20" fmla="*/ 82 w 106"/>
                <a:gd name="T21" fmla="*/ 7 h 79"/>
                <a:gd name="T22" fmla="*/ 84 w 106"/>
                <a:gd name="T23" fmla="*/ 4 h 79"/>
                <a:gd name="T24" fmla="*/ 89 w 106"/>
                <a:gd name="T25" fmla="*/ 8 h 79"/>
                <a:gd name="T26" fmla="*/ 92 w 106"/>
                <a:gd name="T27" fmla="*/ 16 h 79"/>
                <a:gd name="T28" fmla="*/ 97 w 106"/>
                <a:gd name="T29" fmla="*/ 19 h 79"/>
                <a:gd name="T30" fmla="*/ 92 w 106"/>
                <a:gd name="T31" fmla="*/ 24 h 79"/>
                <a:gd name="T32" fmla="*/ 97 w 106"/>
                <a:gd name="T33" fmla="*/ 24 h 79"/>
                <a:gd name="T34" fmla="*/ 98 w 106"/>
                <a:gd name="T35" fmla="*/ 30 h 79"/>
                <a:gd name="T36" fmla="*/ 103 w 106"/>
                <a:gd name="T37" fmla="*/ 37 h 79"/>
                <a:gd name="T38" fmla="*/ 100 w 106"/>
                <a:gd name="T39" fmla="*/ 45 h 79"/>
                <a:gd name="T40" fmla="*/ 103 w 106"/>
                <a:gd name="T41" fmla="*/ 49 h 79"/>
                <a:gd name="T42" fmla="*/ 103 w 106"/>
                <a:gd name="T43" fmla="*/ 54 h 79"/>
                <a:gd name="T44" fmla="*/ 106 w 106"/>
                <a:gd name="T45" fmla="*/ 62 h 79"/>
                <a:gd name="T46" fmla="*/ 103 w 106"/>
                <a:gd name="T47" fmla="*/ 62 h 79"/>
                <a:gd name="T48" fmla="*/ 98 w 106"/>
                <a:gd name="T49" fmla="*/ 65 h 79"/>
                <a:gd name="T50" fmla="*/ 101 w 106"/>
                <a:gd name="T51" fmla="*/ 67 h 79"/>
                <a:gd name="T52" fmla="*/ 100 w 106"/>
                <a:gd name="T53" fmla="*/ 75 h 79"/>
                <a:gd name="T54" fmla="*/ 93 w 106"/>
                <a:gd name="T55" fmla="*/ 73 h 79"/>
                <a:gd name="T56" fmla="*/ 92 w 106"/>
                <a:gd name="T57" fmla="*/ 75 h 79"/>
                <a:gd name="T58" fmla="*/ 89 w 106"/>
                <a:gd name="T59" fmla="*/ 79 h 79"/>
                <a:gd name="T60" fmla="*/ 86 w 106"/>
                <a:gd name="T61" fmla="*/ 79 h 79"/>
                <a:gd name="T62" fmla="*/ 81 w 106"/>
                <a:gd name="T63" fmla="*/ 76 h 79"/>
                <a:gd name="T64" fmla="*/ 82 w 106"/>
                <a:gd name="T65" fmla="*/ 71 h 79"/>
                <a:gd name="T66" fmla="*/ 81 w 106"/>
                <a:gd name="T67" fmla="*/ 67 h 79"/>
                <a:gd name="T68" fmla="*/ 79 w 106"/>
                <a:gd name="T69" fmla="*/ 62 h 79"/>
                <a:gd name="T70" fmla="*/ 78 w 106"/>
                <a:gd name="T71" fmla="*/ 62 h 79"/>
                <a:gd name="T72" fmla="*/ 71 w 106"/>
                <a:gd name="T73" fmla="*/ 60 h 79"/>
                <a:gd name="T74" fmla="*/ 67 w 106"/>
                <a:gd name="T75" fmla="*/ 64 h 79"/>
                <a:gd name="T76" fmla="*/ 64 w 106"/>
                <a:gd name="T77" fmla="*/ 64 h 79"/>
                <a:gd name="T78" fmla="*/ 65 w 106"/>
                <a:gd name="T79" fmla="*/ 56 h 79"/>
                <a:gd name="T80" fmla="*/ 64 w 106"/>
                <a:gd name="T81" fmla="*/ 51 h 79"/>
                <a:gd name="T82" fmla="*/ 59 w 106"/>
                <a:gd name="T83" fmla="*/ 45 h 79"/>
                <a:gd name="T84" fmla="*/ 52 w 106"/>
                <a:gd name="T85" fmla="*/ 40 h 79"/>
                <a:gd name="T86" fmla="*/ 38 w 106"/>
                <a:gd name="T87" fmla="*/ 41 h 79"/>
                <a:gd name="T88" fmla="*/ 35 w 106"/>
                <a:gd name="T89" fmla="*/ 45 h 79"/>
                <a:gd name="T90" fmla="*/ 30 w 106"/>
                <a:gd name="T91" fmla="*/ 52 h 79"/>
                <a:gd name="T92" fmla="*/ 26 w 106"/>
                <a:gd name="T93" fmla="*/ 52 h 79"/>
                <a:gd name="T94" fmla="*/ 24 w 106"/>
                <a:gd name="T95" fmla="*/ 48 h 79"/>
                <a:gd name="T96" fmla="*/ 19 w 106"/>
                <a:gd name="T97" fmla="*/ 40 h 79"/>
                <a:gd name="T98" fmla="*/ 15 w 106"/>
                <a:gd name="T99" fmla="*/ 38 h 79"/>
                <a:gd name="T100" fmla="*/ 7 w 106"/>
                <a:gd name="T101" fmla="*/ 30 h 79"/>
                <a:gd name="T102" fmla="*/ 4 w 106"/>
                <a:gd name="T103" fmla="*/ 26 h 79"/>
                <a:gd name="T104" fmla="*/ 0 w 106"/>
                <a:gd name="T105" fmla="*/ 27 h 79"/>
                <a:gd name="T106" fmla="*/ 5 w 106"/>
                <a:gd name="T107" fmla="*/ 18 h 79"/>
                <a:gd name="T108" fmla="*/ 16 w 106"/>
                <a:gd name="T109" fmla="*/ 15 h 79"/>
                <a:gd name="T110" fmla="*/ 18 w 106"/>
                <a:gd name="T111" fmla="*/ 8 h 79"/>
                <a:gd name="T112" fmla="*/ 19 w 106"/>
                <a:gd name="T113" fmla="*/ 7 h 79"/>
                <a:gd name="T114" fmla="*/ 19 w 106"/>
                <a:gd name="T115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6" h="79">
                  <a:moveTo>
                    <a:pt x="19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2" y="4"/>
                  </a:lnTo>
                  <a:lnTo>
                    <a:pt x="34" y="4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51" y="4"/>
                  </a:lnTo>
                  <a:lnTo>
                    <a:pt x="52" y="4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1" y="7"/>
                  </a:lnTo>
                  <a:lnTo>
                    <a:pt x="51" y="8"/>
                  </a:lnTo>
                  <a:lnTo>
                    <a:pt x="52" y="8"/>
                  </a:lnTo>
                  <a:lnTo>
                    <a:pt x="54" y="10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0" y="8"/>
                  </a:lnTo>
                  <a:lnTo>
                    <a:pt x="62" y="10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5" y="10"/>
                  </a:lnTo>
                  <a:lnTo>
                    <a:pt x="67" y="8"/>
                  </a:lnTo>
                  <a:lnTo>
                    <a:pt x="68" y="8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6" y="10"/>
                  </a:lnTo>
                  <a:lnTo>
                    <a:pt x="76" y="10"/>
                  </a:lnTo>
                  <a:lnTo>
                    <a:pt x="78" y="10"/>
                  </a:lnTo>
                  <a:lnTo>
                    <a:pt x="78" y="8"/>
                  </a:lnTo>
                  <a:lnTo>
                    <a:pt x="79" y="8"/>
                  </a:lnTo>
                  <a:lnTo>
                    <a:pt x="81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4" y="4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7" y="5"/>
                  </a:lnTo>
                  <a:lnTo>
                    <a:pt x="87" y="5"/>
                  </a:lnTo>
                  <a:lnTo>
                    <a:pt x="89" y="7"/>
                  </a:lnTo>
                  <a:lnTo>
                    <a:pt x="89" y="8"/>
                  </a:lnTo>
                  <a:lnTo>
                    <a:pt x="90" y="12"/>
                  </a:lnTo>
                  <a:lnTo>
                    <a:pt x="90" y="13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92" y="18"/>
                  </a:lnTo>
                  <a:lnTo>
                    <a:pt x="93" y="18"/>
                  </a:lnTo>
                  <a:lnTo>
                    <a:pt x="93" y="18"/>
                  </a:lnTo>
                  <a:lnTo>
                    <a:pt x="95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21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3" y="23"/>
                  </a:lnTo>
                  <a:lnTo>
                    <a:pt x="92" y="24"/>
                  </a:lnTo>
                  <a:lnTo>
                    <a:pt x="92" y="24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5" y="24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8" y="26"/>
                  </a:lnTo>
                  <a:lnTo>
                    <a:pt x="98" y="26"/>
                  </a:lnTo>
                  <a:lnTo>
                    <a:pt x="98" y="27"/>
                  </a:lnTo>
                  <a:lnTo>
                    <a:pt x="97" y="29"/>
                  </a:lnTo>
                  <a:lnTo>
                    <a:pt x="98" y="30"/>
                  </a:lnTo>
                  <a:lnTo>
                    <a:pt x="98" y="32"/>
                  </a:lnTo>
                  <a:lnTo>
                    <a:pt x="98" y="34"/>
                  </a:lnTo>
                  <a:lnTo>
                    <a:pt x="101" y="35"/>
                  </a:lnTo>
                  <a:lnTo>
                    <a:pt x="103" y="35"/>
                  </a:lnTo>
                  <a:lnTo>
                    <a:pt x="103" y="37"/>
                  </a:lnTo>
                  <a:lnTo>
                    <a:pt x="103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40"/>
                  </a:lnTo>
                  <a:lnTo>
                    <a:pt x="100" y="41"/>
                  </a:lnTo>
                  <a:lnTo>
                    <a:pt x="100" y="45"/>
                  </a:lnTo>
                  <a:lnTo>
                    <a:pt x="100" y="46"/>
                  </a:lnTo>
                  <a:lnTo>
                    <a:pt x="101" y="48"/>
                  </a:lnTo>
                  <a:lnTo>
                    <a:pt x="101" y="48"/>
                  </a:lnTo>
                  <a:lnTo>
                    <a:pt x="103" y="48"/>
                  </a:lnTo>
                  <a:lnTo>
                    <a:pt x="103" y="48"/>
                  </a:lnTo>
                  <a:lnTo>
                    <a:pt x="103" y="49"/>
                  </a:lnTo>
                  <a:lnTo>
                    <a:pt x="103" y="51"/>
                  </a:lnTo>
                  <a:lnTo>
                    <a:pt x="105" y="51"/>
                  </a:lnTo>
                  <a:lnTo>
                    <a:pt x="105" y="52"/>
                  </a:lnTo>
                  <a:lnTo>
                    <a:pt x="105" y="52"/>
                  </a:lnTo>
                  <a:lnTo>
                    <a:pt x="103" y="54"/>
                  </a:lnTo>
                  <a:lnTo>
                    <a:pt x="103" y="54"/>
                  </a:lnTo>
                  <a:lnTo>
                    <a:pt x="103" y="56"/>
                  </a:lnTo>
                  <a:lnTo>
                    <a:pt x="103" y="57"/>
                  </a:lnTo>
                  <a:lnTo>
                    <a:pt x="105" y="57"/>
                  </a:lnTo>
                  <a:lnTo>
                    <a:pt x="106" y="59"/>
                  </a:lnTo>
                  <a:lnTo>
                    <a:pt x="106" y="60"/>
                  </a:lnTo>
                  <a:lnTo>
                    <a:pt x="106" y="62"/>
                  </a:lnTo>
                  <a:lnTo>
                    <a:pt x="106" y="64"/>
                  </a:lnTo>
                  <a:lnTo>
                    <a:pt x="106" y="64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3" y="62"/>
                  </a:lnTo>
                  <a:lnTo>
                    <a:pt x="101" y="62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98" y="62"/>
                  </a:lnTo>
                  <a:lnTo>
                    <a:pt x="98" y="62"/>
                  </a:lnTo>
                  <a:lnTo>
                    <a:pt x="98" y="65"/>
                  </a:lnTo>
                  <a:lnTo>
                    <a:pt x="98" y="65"/>
                  </a:lnTo>
                  <a:lnTo>
                    <a:pt x="100" y="65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7"/>
                  </a:lnTo>
                  <a:lnTo>
                    <a:pt x="101" y="67"/>
                  </a:lnTo>
                  <a:lnTo>
                    <a:pt x="101" y="68"/>
                  </a:lnTo>
                  <a:lnTo>
                    <a:pt x="101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0" y="75"/>
                  </a:lnTo>
                  <a:lnTo>
                    <a:pt x="98" y="75"/>
                  </a:lnTo>
                  <a:lnTo>
                    <a:pt x="97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5" y="75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2" y="73"/>
                  </a:lnTo>
                  <a:lnTo>
                    <a:pt x="92" y="73"/>
                  </a:lnTo>
                  <a:lnTo>
                    <a:pt x="92" y="75"/>
                  </a:lnTo>
                  <a:lnTo>
                    <a:pt x="92" y="75"/>
                  </a:lnTo>
                  <a:lnTo>
                    <a:pt x="92" y="76"/>
                  </a:lnTo>
                  <a:lnTo>
                    <a:pt x="90" y="76"/>
                  </a:lnTo>
                  <a:lnTo>
                    <a:pt x="90" y="78"/>
                  </a:lnTo>
                  <a:lnTo>
                    <a:pt x="90" y="78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7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4" y="78"/>
                  </a:lnTo>
                  <a:lnTo>
                    <a:pt x="84" y="78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1" y="78"/>
                  </a:lnTo>
                  <a:lnTo>
                    <a:pt x="81" y="76"/>
                  </a:lnTo>
                  <a:lnTo>
                    <a:pt x="81" y="76"/>
                  </a:lnTo>
                  <a:lnTo>
                    <a:pt x="82" y="76"/>
                  </a:lnTo>
                  <a:lnTo>
                    <a:pt x="82" y="75"/>
                  </a:lnTo>
                  <a:lnTo>
                    <a:pt x="82" y="73"/>
                  </a:lnTo>
                  <a:lnTo>
                    <a:pt x="82" y="73"/>
                  </a:lnTo>
                  <a:lnTo>
                    <a:pt x="82" y="71"/>
                  </a:lnTo>
                  <a:lnTo>
                    <a:pt x="81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7"/>
                  </a:lnTo>
                  <a:lnTo>
                    <a:pt x="81" y="67"/>
                  </a:lnTo>
                  <a:lnTo>
                    <a:pt x="81" y="65"/>
                  </a:lnTo>
                  <a:lnTo>
                    <a:pt x="81" y="65"/>
                  </a:lnTo>
                  <a:lnTo>
                    <a:pt x="81" y="64"/>
                  </a:lnTo>
                  <a:lnTo>
                    <a:pt x="79" y="64"/>
                  </a:lnTo>
                  <a:lnTo>
                    <a:pt x="79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3" y="62"/>
                  </a:lnTo>
                  <a:lnTo>
                    <a:pt x="71" y="62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0" y="62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2"/>
                  </a:lnTo>
                  <a:lnTo>
                    <a:pt x="67" y="64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2"/>
                  </a:lnTo>
                  <a:lnTo>
                    <a:pt x="64" y="60"/>
                  </a:lnTo>
                  <a:lnTo>
                    <a:pt x="67" y="59"/>
                  </a:lnTo>
                  <a:lnTo>
                    <a:pt x="67" y="59"/>
                  </a:lnTo>
                  <a:lnTo>
                    <a:pt x="65" y="57"/>
                  </a:lnTo>
                  <a:lnTo>
                    <a:pt x="65" y="56"/>
                  </a:lnTo>
                  <a:lnTo>
                    <a:pt x="65" y="54"/>
                  </a:lnTo>
                  <a:lnTo>
                    <a:pt x="64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4" y="51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2" y="48"/>
                  </a:lnTo>
                  <a:lnTo>
                    <a:pt x="60" y="46"/>
                  </a:lnTo>
                  <a:lnTo>
                    <a:pt x="59" y="45"/>
                  </a:lnTo>
                  <a:lnTo>
                    <a:pt x="59" y="43"/>
                  </a:lnTo>
                  <a:lnTo>
                    <a:pt x="57" y="41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0"/>
                  </a:lnTo>
                  <a:lnTo>
                    <a:pt x="52" y="40"/>
                  </a:lnTo>
                  <a:lnTo>
                    <a:pt x="48" y="40"/>
                  </a:lnTo>
                  <a:lnTo>
                    <a:pt x="46" y="40"/>
                  </a:lnTo>
                  <a:lnTo>
                    <a:pt x="45" y="40"/>
                  </a:lnTo>
                  <a:lnTo>
                    <a:pt x="41" y="41"/>
                  </a:lnTo>
                  <a:lnTo>
                    <a:pt x="40" y="40"/>
                  </a:lnTo>
                  <a:lnTo>
                    <a:pt x="38" y="41"/>
                  </a:lnTo>
                  <a:lnTo>
                    <a:pt x="37" y="41"/>
                  </a:lnTo>
                  <a:lnTo>
                    <a:pt x="37" y="43"/>
                  </a:lnTo>
                  <a:lnTo>
                    <a:pt x="37" y="43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4" y="48"/>
                  </a:lnTo>
                  <a:lnTo>
                    <a:pt x="32" y="49"/>
                  </a:lnTo>
                  <a:lnTo>
                    <a:pt x="30" y="49"/>
                  </a:lnTo>
                  <a:lnTo>
                    <a:pt x="30" y="52"/>
                  </a:lnTo>
                  <a:lnTo>
                    <a:pt x="29" y="52"/>
                  </a:lnTo>
                  <a:lnTo>
                    <a:pt x="29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1"/>
                  </a:lnTo>
                  <a:lnTo>
                    <a:pt x="26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1" y="46"/>
                  </a:lnTo>
                  <a:lnTo>
                    <a:pt x="19" y="46"/>
                  </a:lnTo>
                  <a:lnTo>
                    <a:pt x="21" y="45"/>
                  </a:lnTo>
                  <a:lnTo>
                    <a:pt x="21" y="43"/>
                  </a:lnTo>
                  <a:lnTo>
                    <a:pt x="19" y="41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6" y="40"/>
                  </a:lnTo>
                  <a:lnTo>
                    <a:pt x="15" y="38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5" y="38"/>
                  </a:lnTo>
                  <a:lnTo>
                    <a:pt x="13" y="38"/>
                  </a:lnTo>
                  <a:lnTo>
                    <a:pt x="10" y="35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7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24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7" y="18"/>
                  </a:lnTo>
                  <a:lnTo>
                    <a:pt x="8" y="16"/>
                  </a:lnTo>
                  <a:lnTo>
                    <a:pt x="10" y="16"/>
                  </a:lnTo>
                  <a:lnTo>
                    <a:pt x="12" y="15"/>
                  </a:lnTo>
                  <a:lnTo>
                    <a:pt x="13" y="15"/>
                  </a:lnTo>
                  <a:lnTo>
                    <a:pt x="16" y="15"/>
                  </a:lnTo>
                  <a:lnTo>
                    <a:pt x="19" y="15"/>
                  </a:lnTo>
                  <a:lnTo>
                    <a:pt x="19" y="13"/>
                  </a:lnTo>
                  <a:lnTo>
                    <a:pt x="19" y="12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8" y="7"/>
                  </a:lnTo>
                  <a:lnTo>
                    <a:pt x="19" y="7"/>
                  </a:lnTo>
                  <a:lnTo>
                    <a:pt x="19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1" name="Freeform 268">
              <a:extLst>
                <a:ext uri="{FF2B5EF4-FFF2-40B4-BE49-F238E27FC236}">
                  <a16:creationId xmlns:a16="http://schemas.microsoft.com/office/drawing/2014/main" id="{66BDCA03-2583-421F-9B20-F2AAAD73A7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1333" y="4026079"/>
              <a:ext cx="83817" cy="21442"/>
            </a:xfrm>
            <a:custGeom>
              <a:avLst/>
              <a:gdLst>
                <a:gd name="T0" fmla="*/ 25 w 43"/>
                <a:gd name="T1" fmla="*/ 2 h 11"/>
                <a:gd name="T2" fmla="*/ 29 w 43"/>
                <a:gd name="T3" fmla="*/ 3 h 11"/>
                <a:gd name="T4" fmla="*/ 32 w 43"/>
                <a:gd name="T5" fmla="*/ 3 h 11"/>
                <a:gd name="T6" fmla="*/ 35 w 43"/>
                <a:gd name="T7" fmla="*/ 5 h 11"/>
                <a:gd name="T8" fmla="*/ 37 w 43"/>
                <a:gd name="T9" fmla="*/ 5 h 11"/>
                <a:gd name="T10" fmla="*/ 38 w 43"/>
                <a:gd name="T11" fmla="*/ 5 h 11"/>
                <a:gd name="T12" fmla="*/ 43 w 43"/>
                <a:gd name="T13" fmla="*/ 6 h 11"/>
                <a:gd name="T14" fmla="*/ 43 w 43"/>
                <a:gd name="T15" fmla="*/ 8 h 11"/>
                <a:gd name="T16" fmla="*/ 37 w 43"/>
                <a:gd name="T17" fmla="*/ 10 h 11"/>
                <a:gd name="T18" fmla="*/ 30 w 43"/>
                <a:gd name="T19" fmla="*/ 8 h 11"/>
                <a:gd name="T20" fmla="*/ 29 w 43"/>
                <a:gd name="T21" fmla="*/ 6 h 11"/>
                <a:gd name="T22" fmla="*/ 25 w 43"/>
                <a:gd name="T23" fmla="*/ 5 h 11"/>
                <a:gd name="T24" fmla="*/ 24 w 43"/>
                <a:gd name="T25" fmla="*/ 5 h 11"/>
                <a:gd name="T26" fmla="*/ 22 w 43"/>
                <a:gd name="T27" fmla="*/ 6 h 11"/>
                <a:gd name="T28" fmla="*/ 22 w 43"/>
                <a:gd name="T29" fmla="*/ 6 h 11"/>
                <a:gd name="T30" fmla="*/ 16 w 43"/>
                <a:gd name="T31" fmla="*/ 8 h 11"/>
                <a:gd name="T32" fmla="*/ 14 w 43"/>
                <a:gd name="T33" fmla="*/ 8 h 11"/>
                <a:gd name="T34" fmla="*/ 11 w 43"/>
                <a:gd name="T35" fmla="*/ 11 h 11"/>
                <a:gd name="T36" fmla="*/ 5 w 43"/>
                <a:gd name="T37" fmla="*/ 11 h 11"/>
                <a:gd name="T38" fmla="*/ 2 w 43"/>
                <a:gd name="T39" fmla="*/ 11 h 11"/>
                <a:gd name="T40" fmla="*/ 0 w 43"/>
                <a:gd name="T41" fmla="*/ 11 h 11"/>
                <a:gd name="T42" fmla="*/ 0 w 43"/>
                <a:gd name="T43" fmla="*/ 6 h 11"/>
                <a:gd name="T44" fmla="*/ 2 w 43"/>
                <a:gd name="T45" fmla="*/ 6 h 11"/>
                <a:gd name="T46" fmla="*/ 3 w 43"/>
                <a:gd name="T47" fmla="*/ 8 h 11"/>
                <a:gd name="T48" fmla="*/ 8 w 43"/>
                <a:gd name="T49" fmla="*/ 8 h 11"/>
                <a:gd name="T50" fmla="*/ 8 w 43"/>
                <a:gd name="T51" fmla="*/ 8 h 11"/>
                <a:gd name="T52" fmla="*/ 11 w 43"/>
                <a:gd name="T53" fmla="*/ 6 h 11"/>
                <a:gd name="T54" fmla="*/ 18 w 43"/>
                <a:gd name="T55" fmla="*/ 6 h 11"/>
                <a:gd name="T56" fmla="*/ 19 w 43"/>
                <a:gd name="T57" fmla="*/ 6 h 11"/>
                <a:gd name="T58" fmla="*/ 18 w 43"/>
                <a:gd name="T59" fmla="*/ 5 h 11"/>
                <a:gd name="T60" fmla="*/ 10 w 43"/>
                <a:gd name="T61" fmla="*/ 6 h 11"/>
                <a:gd name="T62" fmla="*/ 5 w 43"/>
                <a:gd name="T63" fmla="*/ 8 h 11"/>
                <a:gd name="T64" fmla="*/ 3 w 43"/>
                <a:gd name="T65" fmla="*/ 5 h 11"/>
                <a:gd name="T66" fmla="*/ 11 w 43"/>
                <a:gd name="T67" fmla="*/ 5 h 11"/>
                <a:gd name="T68" fmla="*/ 19 w 43"/>
                <a:gd name="T69" fmla="*/ 5 h 11"/>
                <a:gd name="T70" fmla="*/ 22 w 43"/>
                <a:gd name="T71" fmla="*/ 2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11">
                  <a:moveTo>
                    <a:pt x="24" y="0"/>
                  </a:moveTo>
                  <a:lnTo>
                    <a:pt x="25" y="2"/>
                  </a:lnTo>
                  <a:lnTo>
                    <a:pt x="27" y="2"/>
                  </a:lnTo>
                  <a:lnTo>
                    <a:pt x="29" y="3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3" y="5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1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0" y="8"/>
                  </a:lnTo>
                  <a:lnTo>
                    <a:pt x="37" y="10"/>
                  </a:lnTo>
                  <a:lnTo>
                    <a:pt x="33" y="10"/>
                  </a:lnTo>
                  <a:lnTo>
                    <a:pt x="30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27" y="6"/>
                  </a:lnTo>
                  <a:lnTo>
                    <a:pt x="25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3" y="8"/>
                  </a:lnTo>
                  <a:lnTo>
                    <a:pt x="3" y="8"/>
                  </a:lnTo>
                  <a:lnTo>
                    <a:pt x="5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8" y="5"/>
                  </a:lnTo>
                  <a:lnTo>
                    <a:pt x="13" y="6"/>
                  </a:lnTo>
                  <a:lnTo>
                    <a:pt x="10" y="6"/>
                  </a:lnTo>
                  <a:lnTo>
                    <a:pt x="7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5"/>
                  </a:lnTo>
                  <a:lnTo>
                    <a:pt x="7" y="3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9" y="5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2" name="Freeform 269">
              <a:extLst>
                <a:ext uri="{FF2B5EF4-FFF2-40B4-BE49-F238E27FC236}">
                  <a16:creationId xmlns:a16="http://schemas.microsoft.com/office/drawing/2014/main" id="{FE63B3B2-9837-4BFF-97E9-AE61BAAF3B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12463" y="1219200"/>
              <a:ext cx="1728960" cy="1280639"/>
            </a:xfrm>
            <a:custGeom>
              <a:avLst/>
              <a:gdLst>
                <a:gd name="T0" fmla="*/ 310 w 887"/>
                <a:gd name="T1" fmla="*/ 422 h 657"/>
                <a:gd name="T2" fmla="*/ 276 w 887"/>
                <a:gd name="T3" fmla="*/ 430 h 657"/>
                <a:gd name="T4" fmla="*/ 681 w 887"/>
                <a:gd name="T5" fmla="*/ 391 h 657"/>
                <a:gd name="T6" fmla="*/ 662 w 887"/>
                <a:gd name="T7" fmla="*/ 396 h 657"/>
                <a:gd name="T8" fmla="*/ 239 w 887"/>
                <a:gd name="T9" fmla="*/ 345 h 657"/>
                <a:gd name="T10" fmla="*/ 16 w 887"/>
                <a:gd name="T11" fmla="*/ 208 h 657"/>
                <a:gd name="T12" fmla="*/ 801 w 887"/>
                <a:gd name="T13" fmla="*/ 128 h 657"/>
                <a:gd name="T14" fmla="*/ 608 w 887"/>
                <a:gd name="T15" fmla="*/ 0 h 657"/>
                <a:gd name="T16" fmla="*/ 741 w 887"/>
                <a:gd name="T17" fmla="*/ 35 h 657"/>
                <a:gd name="T18" fmla="*/ 739 w 887"/>
                <a:gd name="T19" fmla="*/ 81 h 657"/>
                <a:gd name="T20" fmla="*/ 829 w 887"/>
                <a:gd name="T21" fmla="*/ 63 h 657"/>
                <a:gd name="T22" fmla="*/ 809 w 887"/>
                <a:gd name="T23" fmla="*/ 120 h 657"/>
                <a:gd name="T24" fmla="*/ 777 w 887"/>
                <a:gd name="T25" fmla="*/ 155 h 657"/>
                <a:gd name="T26" fmla="*/ 771 w 887"/>
                <a:gd name="T27" fmla="*/ 203 h 657"/>
                <a:gd name="T28" fmla="*/ 731 w 887"/>
                <a:gd name="T29" fmla="*/ 227 h 657"/>
                <a:gd name="T30" fmla="*/ 766 w 887"/>
                <a:gd name="T31" fmla="*/ 276 h 657"/>
                <a:gd name="T32" fmla="*/ 771 w 887"/>
                <a:gd name="T33" fmla="*/ 292 h 657"/>
                <a:gd name="T34" fmla="*/ 746 w 887"/>
                <a:gd name="T35" fmla="*/ 311 h 657"/>
                <a:gd name="T36" fmla="*/ 676 w 887"/>
                <a:gd name="T37" fmla="*/ 331 h 657"/>
                <a:gd name="T38" fmla="*/ 722 w 887"/>
                <a:gd name="T39" fmla="*/ 336 h 657"/>
                <a:gd name="T40" fmla="*/ 695 w 887"/>
                <a:gd name="T41" fmla="*/ 340 h 657"/>
                <a:gd name="T42" fmla="*/ 739 w 887"/>
                <a:gd name="T43" fmla="*/ 383 h 657"/>
                <a:gd name="T44" fmla="*/ 683 w 887"/>
                <a:gd name="T45" fmla="*/ 377 h 657"/>
                <a:gd name="T46" fmla="*/ 632 w 887"/>
                <a:gd name="T47" fmla="*/ 407 h 657"/>
                <a:gd name="T48" fmla="*/ 725 w 887"/>
                <a:gd name="T49" fmla="*/ 419 h 657"/>
                <a:gd name="T50" fmla="*/ 678 w 887"/>
                <a:gd name="T51" fmla="*/ 448 h 657"/>
                <a:gd name="T52" fmla="*/ 588 w 887"/>
                <a:gd name="T53" fmla="*/ 462 h 657"/>
                <a:gd name="T54" fmla="*/ 541 w 887"/>
                <a:gd name="T55" fmla="*/ 511 h 657"/>
                <a:gd name="T56" fmla="*/ 506 w 887"/>
                <a:gd name="T57" fmla="*/ 520 h 657"/>
                <a:gd name="T58" fmla="*/ 462 w 887"/>
                <a:gd name="T59" fmla="*/ 539 h 657"/>
                <a:gd name="T60" fmla="*/ 459 w 887"/>
                <a:gd name="T61" fmla="*/ 582 h 657"/>
                <a:gd name="T62" fmla="*/ 443 w 887"/>
                <a:gd name="T63" fmla="*/ 610 h 657"/>
                <a:gd name="T64" fmla="*/ 422 w 887"/>
                <a:gd name="T65" fmla="*/ 657 h 657"/>
                <a:gd name="T66" fmla="*/ 392 w 887"/>
                <a:gd name="T67" fmla="*/ 641 h 657"/>
                <a:gd name="T68" fmla="*/ 362 w 887"/>
                <a:gd name="T69" fmla="*/ 632 h 657"/>
                <a:gd name="T70" fmla="*/ 334 w 887"/>
                <a:gd name="T71" fmla="*/ 608 h 657"/>
                <a:gd name="T72" fmla="*/ 321 w 887"/>
                <a:gd name="T73" fmla="*/ 561 h 657"/>
                <a:gd name="T74" fmla="*/ 326 w 887"/>
                <a:gd name="T75" fmla="*/ 547 h 657"/>
                <a:gd name="T76" fmla="*/ 295 w 887"/>
                <a:gd name="T77" fmla="*/ 536 h 657"/>
                <a:gd name="T78" fmla="*/ 302 w 887"/>
                <a:gd name="T79" fmla="*/ 503 h 657"/>
                <a:gd name="T80" fmla="*/ 288 w 887"/>
                <a:gd name="T81" fmla="*/ 495 h 657"/>
                <a:gd name="T82" fmla="*/ 288 w 887"/>
                <a:gd name="T83" fmla="*/ 474 h 657"/>
                <a:gd name="T84" fmla="*/ 290 w 887"/>
                <a:gd name="T85" fmla="*/ 462 h 657"/>
                <a:gd name="T86" fmla="*/ 317 w 887"/>
                <a:gd name="T87" fmla="*/ 432 h 657"/>
                <a:gd name="T88" fmla="*/ 274 w 887"/>
                <a:gd name="T89" fmla="*/ 397 h 657"/>
                <a:gd name="T90" fmla="*/ 301 w 887"/>
                <a:gd name="T91" fmla="*/ 388 h 657"/>
                <a:gd name="T92" fmla="*/ 279 w 887"/>
                <a:gd name="T93" fmla="*/ 363 h 657"/>
                <a:gd name="T94" fmla="*/ 249 w 887"/>
                <a:gd name="T95" fmla="*/ 377 h 657"/>
                <a:gd name="T96" fmla="*/ 255 w 887"/>
                <a:gd name="T97" fmla="*/ 339 h 657"/>
                <a:gd name="T98" fmla="*/ 239 w 887"/>
                <a:gd name="T99" fmla="*/ 306 h 657"/>
                <a:gd name="T100" fmla="*/ 209 w 887"/>
                <a:gd name="T101" fmla="*/ 263 h 657"/>
                <a:gd name="T102" fmla="*/ 102 w 887"/>
                <a:gd name="T103" fmla="*/ 244 h 657"/>
                <a:gd name="T104" fmla="*/ 42 w 887"/>
                <a:gd name="T105" fmla="*/ 225 h 657"/>
                <a:gd name="T106" fmla="*/ 86 w 887"/>
                <a:gd name="T107" fmla="*/ 200 h 657"/>
                <a:gd name="T108" fmla="*/ 3 w 887"/>
                <a:gd name="T109" fmla="*/ 188 h 657"/>
                <a:gd name="T110" fmla="*/ 105 w 887"/>
                <a:gd name="T111" fmla="*/ 150 h 657"/>
                <a:gd name="T112" fmla="*/ 102 w 887"/>
                <a:gd name="T113" fmla="*/ 104 h 657"/>
                <a:gd name="T114" fmla="*/ 191 w 887"/>
                <a:gd name="T115" fmla="*/ 62 h 657"/>
                <a:gd name="T116" fmla="*/ 279 w 887"/>
                <a:gd name="T117" fmla="*/ 69 h 657"/>
                <a:gd name="T118" fmla="*/ 408 w 887"/>
                <a:gd name="T119" fmla="*/ 54 h 657"/>
                <a:gd name="T120" fmla="*/ 448 w 887"/>
                <a:gd name="T121" fmla="*/ 17 h 657"/>
                <a:gd name="T122" fmla="*/ 541 w 887"/>
                <a:gd name="T123" fmla="*/ 3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87" h="657">
                  <a:moveTo>
                    <a:pt x="384" y="634"/>
                  </a:moveTo>
                  <a:lnTo>
                    <a:pt x="384" y="634"/>
                  </a:lnTo>
                  <a:lnTo>
                    <a:pt x="384" y="635"/>
                  </a:lnTo>
                  <a:lnTo>
                    <a:pt x="384" y="637"/>
                  </a:lnTo>
                  <a:lnTo>
                    <a:pt x="383" y="640"/>
                  </a:lnTo>
                  <a:lnTo>
                    <a:pt x="381" y="638"/>
                  </a:lnTo>
                  <a:lnTo>
                    <a:pt x="380" y="637"/>
                  </a:lnTo>
                  <a:lnTo>
                    <a:pt x="378" y="637"/>
                  </a:lnTo>
                  <a:lnTo>
                    <a:pt x="377" y="637"/>
                  </a:lnTo>
                  <a:lnTo>
                    <a:pt x="377" y="637"/>
                  </a:lnTo>
                  <a:lnTo>
                    <a:pt x="381" y="634"/>
                  </a:lnTo>
                  <a:lnTo>
                    <a:pt x="384" y="634"/>
                  </a:lnTo>
                  <a:close/>
                  <a:moveTo>
                    <a:pt x="517" y="523"/>
                  </a:moveTo>
                  <a:lnTo>
                    <a:pt x="519" y="525"/>
                  </a:lnTo>
                  <a:lnTo>
                    <a:pt x="519" y="528"/>
                  </a:lnTo>
                  <a:lnTo>
                    <a:pt x="517" y="528"/>
                  </a:lnTo>
                  <a:lnTo>
                    <a:pt x="515" y="528"/>
                  </a:lnTo>
                  <a:lnTo>
                    <a:pt x="514" y="526"/>
                  </a:lnTo>
                  <a:lnTo>
                    <a:pt x="515" y="525"/>
                  </a:lnTo>
                  <a:lnTo>
                    <a:pt x="517" y="523"/>
                  </a:lnTo>
                  <a:close/>
                  <a:moveTo>
                    <a:pt x="314" y="419"/>
                  </a:moveTo>
                  <a:lnTo>
                    <a:pt x="317" y="421"/>
                  </a:lnTo>
                  <a:lnTo>
                    <a:pt x="320" y="421"/>
                  </a:lnTo>
                  <a:lnTo>
                    <a:pt x="320" y="422"/>
                  </a:lnTo>
                  <a:lnTo>
                    <a:pt x="320" y="422"/>
                  </a:lnTo>
                  <a:lnTo>
                    <a:pt x="317" y="424"/>
                  </a:lnTo>
                  <a:lnTo>
                    <a:pt x="317" y="427"/>
                  </a:lnTo>
                  <a:lnTo>
                    <a:pt x="315" y="427"/>
                  </a:lnTo>
                  <a:lnTo>
                    <a:pt x="317" y="429"/>
                  </a:lnTo>
                  <a:lnTo>
                    <a:pt x="315" y="429"/>
                  </a:lnTo>
                  <a:lnTo>
                    <a:pt x="314" y="430"/>
                  </a:lnTo>
                  <a:lnTo>
                    <a:pt x="312" y="430"/>
                  </a:lnTo>
                  <a:lnTo>
                    <a:pt x="312" y="429"/>
                  </a:lnTo>
                  <a:lnTo>
                    <a:pt x="310" y="426"/>
                  </a:lnTo>
                  <a:lnTo>
                    <a:pt x="310" y="424"/>
                  </a:lnTo>
                  <a:lnTo>
                    <a:pt x="310" y="422"/>
                  </a:lnTo>
                  <a:lnTo>
                    <a:pt x="310" y="421"/>
                  </a:lnTo>
                  <a:lnTo>
                    <a:pt x="312" y="419"/>
                  </a:lnTo>
                  <a:lnTo>
                    <a:pt x="314" y="419"/>
                  </a:lnTo>
                  <a:close/>
                  <a:moveTo>
                    <a:pt x="266" y="410"/>
                  </a:moveTo>
                  <a:lnTo>
                    <a:pt x="273" y="410"/>
                  </a:lnTo>
                  <a:lnTo>
                    <a:pt x="280" y="411"/>
                  </a:lnTo>
                  <a:lnTo>
                    <a:pt x="282" y="413"/>
                  </a:lnTo>
                  <a:lnTo>
                    <a:pt x="285" y="415"/>
                  </a:lnTo>
                  <a:lnTo>
                    <a:pt x="290" y="419"/>
                  </a:lnTo>
                  <a:lnTo>
                    <a:pt x="295" y="421"/>
                  </a:lnTo>
                  <a:lnTo>
                    <a:pt x="301" y="422"/>
                  </a:lnTo>
                  <a:lnTo>
                    <a:pt x="301" y="424"/>
                  </a:lnTo>
                  <a:lnTo>
                    <a:pt x="301" y="424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7"/>
                  </a:lnTo>
                  <a:lnTo>
                    <a:pt x="302" y="427"/>
                  </a:lnTo>
                  <a:lnTo>
                    <a:pt x="302" y="427"/>
                  </a:lnTo>
                  <a:lnTo>
                    <a:pt x="301" y="429"/>
                  </a:lnTo>
                  <a:lnTo>
                    <a:pt x="299" y="430"/>
                  </a:lnTo>
                  <a:lnTo>
                    <a:pt x="290" y="433"/>
                  </a:lnTo>
                  <a:lnTo>
                    <a:pt x="287" y="435"/>
                  </a:lnTo>
                  <a:lnTo>
                    <a:pt x="279" y="437"/>
                  </a:lnTo>
                  <a:lnTo>
                    <a:pt x="276" y="437"/>
                  </a:lnTo>
                  <a:lnTo>
                    <a:pt x="276" y="437"/>
                  </a:lnTo>
                  <a:lnTo>
                    <a:pt x="274" y="435"/>
                  </a:lnTo>
                  <a:lnTo>
                    <a:pt x="271" y="435"/>
                  </a:lnTo>
                  <a:lnTo>
                    <a:pt x="271" y="433"/>
                  </a:lnTo>
                  <a:lnTo>
                    <a:pt x="269" y="433"/>
                  </a:lnTo>
                  <a:lnTo>
                    <a:pt x="269" y="432"/>
                  </a:lnTo>
                  <a:lnTo>
                    <a:pt x="271" y="432"/>
                  </a:lnTo>
                  <a:lnTo>
                    <a:pt x="274" y="432"/>
                  </a:lnTo>
                  <a:lnTo>
                    <a:pt x="277" y="432"/>
                  </a:lnTo>
                  <a:lnTo>
                    <a:pt x="276" y="430"/>
                  </a:lnTo>
                  <a:lnTo>
                    <a:pt x="276" y="430"/>
                  </a:lnTo>
                  <a:lnTo>
                    <a:pt x="274" y="430"/>
                  </a:lnTo>
                  <a:lnTo>
                    <a:pt x="273" y="430"/>
                  </a:lnTo>
                  <a:lnTo>
                    <a:pt x="273" y="429"/>
                  </a:lnTo>
                  <a:lnTo>
                    <a:pt x="271" y="429"/>
                  </a:lnTo>
                  <a:lnTo>
                    <a:pt x="265" y="429"/>
                  </a:lnTo>
                  <a:lnTo>
                    <a:pt x="261" y="427"/>
                  </a:lnTo>
                  <a:lnTo>
                    <a:pt x="260" y="427"/>
                  </a:lnTo>
                  <a:lnTo>
                    <a:pt x="260" y="426"/>
                  </a:lnTo>
                  <a:lnTo>
                    <a:pt x="258" y="426"/>
                  </a:lnTo>
                  <a:lnTo>
                    <a:pt x="260" y="421"/>
                  </a:lnTo>
                  <a:lnTo>
                    <a:pt x="261" y="419"/>
                  </a:lnTo>
                  <a:lnTo>
                    <a:pt x="263" y="419"/>
                  </a:lnTo>
                  <a:lnTo>
                    <a:pt x="266" y="419"/>
                  </a:lnTo>
                  <a:lnTo>
                    <a:pt x="268" y="419"/>
                  </a:lnTo>
                  <a:lnTo>
                    <a:pt x="263" y="418"/>
                  </a:lnTo>
                  <a:lnTo>
                    <a:pt x="261" y="416"/>
                  </a:lnTo>
                  <a:lnTo>
                    <a:pt x="260" y="416"/>
                  </a:lnTo>
                  <a:lnTo>
                    <a:pt x="260" y="415"/>
                  </a:lnTo>
                  <a:lnTo>
                    <a:pt x="260" y="413"/>
                  </a:lnTo>
                  <a:lnTo>
                    <a:pt x="260" y="413"/>
                  </a:lnTo>
                  <a:lnTo>
                    <a:pt x="261" y="411"/>
                  </a:lnTo>
                  <a:lnTo>
                    <a:pt x="261" y="411"/>
                  </a:lnTo>
                  <a:lnTo>
                    <a:pt x="266" y="410"/>
                  </a:lnTo>
                  <a:close/>
                  <a:moveTo>
                    <a:pt x="301" y="392"/>
                  </a:moveTo>
                  <a:lnTo>
                    <a:pt x="304" y="392"/>
                  </a:lnTo>
                  <a:lnTo>
                    <a:pt x="306" y="394"/>
                  </a:lnTo>
                  <a:lnTo>
                    <a:pt x="307" y="396"/>
                  </a:lnTo>
                  <a:lnTo>
                    <a:pt x="306" y="396"/>
                  </a:lnTo>
                  <a:lnTo>
                    <a:pt x="304" y="396"/>
                  </a:lnTo>
                  <a:lnTo>
                    <a:pt x="299" y="396"/>
                  </a:lnTo>
                  <a:lnTo>
                    <a:pt x="299" y="394"/>
                  </a:lnTo>
                  <a:lnTo>
                    <a:pt x="299" y="394"/>
                  </a:lnTo>
                  <a:lnTo>
                    <a:pt x="299" y="392"/>
                  </a:lnTo>
                  <a:lnTo>
                    <a:pt x="301" y="392"/>
                  </a:lnTo>
                  <a:close/>
                  <a:moveTo>
                    <a:pt x="679" y="391"/>
                  </a:moveTo>
                  <a:lnTo>
                    <a:pt x="681" y="391"/>
                  </a:lnTo>
                  <a:lnTo>
                    <a:pt x="683" y="391"/>
                  </a:lnTo>
                  <a:lnTo>
                    <a:pt x="683" y="392"/>
                  </a:lnTo>
                  <a:lnTo>
                    <a:pt x="684" y="392"/>
                  </a:lnTo>
                  <a:lnTo>
                    <a:pt x="686" y="394"/>
                  </a:lnTo>
                  <a:lnTo>
                    <a:pt x="686" y="396"/>
                  </a:lnTo>
                  <a:lnTo>
                    <a:pt x="686" y="396"/>
                  </a:lnTo>
                  <a:lnTo>
                    <a:pt x="686" y="397"/>
                  </a:lnTo>
                  <a:lnTo>
                    <a:pt x="686" y="397"/>
                  </a:lnTo>
                  <a:lnTo>
                    <a:pt x="684" y="397"/>
                  </a:lnTo>
                  <a:lnTo>
                    <a:pt x="686" y="399"/>
                  </a:lnTo>
                  <a:lnTo>
                    <a:pt x="686" y="399"/>
                  </a:lnTo>
                  <a:lnTo>
                    <a:pt x="686" y="400"/>
                  </a:lnTo>
                  <a:lnTo>
                    <a:pt x="686" y="400"/>
                  </a:lnTo>
                  <a:lnTo>
                    <a:pt x="679" y="402"/>
                  </a:lnTo>
                  <a:lnTo>
                    <a:pt x="678" y="403"/>
                  </a:lnTo>
                  <a:lnTo>
                    <a:pt x="676" y="405"/>
                  </a:lnTo>
                  <a:lnTo>
                    <a:pt x="673" y="407"/>
                  </a:lnTo>
                  <a:lnTo>
                    <a:pt x="673" y="407"/>
                  </a:lnTo>
                  <a:lnTo>
                    <a:pt x="671" y="405"/>
                  </a:lnTo>
                  <a:lnTo>
                    <a:pt x="668" y="403"/>
                  </a:lnTo>
                  <a:lnTo>
                    <a:pt x="660" y="403"/>
                  </a:lnTo>
                  <a:lnTo>
                    <a:pt x="653" y="405"/>
                  </a:lnTo>
                  <a:lnTo>
                    <a:pt x="649" y="407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2"/>
                  </a:lnTo>
                  <a:lnTo>
                    <a:pt x="649" y="402"/>
                  </a:lnTo>
                  <a:lnTo>
                    <a:pt x="651" y="400"/>
                  </a:lnTo>
                  <a:lnTo>
                    <a:pt x="653" y="399"/>
                  </a:lnTo>
                  <a:lnTo>
                    <a:pt x="651" y="397"/>
                  </a:lnTo>
                  <a:lnTo>
                    <a:pt x="653" y="394"/>
                  </a:lnTo>
                  <a:lnTo>
                    <a:pt x="654" y="394"/>
                  </a:lnTo>
                  <a:lnTo>
                    <a:pt x="657" y="394"/>
                  </a:lnTo>
                  <a:lnTo>
                    <a:pt x="659" y="396"/>
                  </a:lnTo>
                  <a:lnTo>
                    <a:pt x="662" y="396"/>
                  </a:lnTo>
                  <a:lnTo>
                    <a:pt x="668" y="394"/>
                  </a:lnTo>
                  <a:lnTo>
                    <a:pt x="671" y="394"/>
                  </a:lnTo>
                  <a:lnTo>
                    <a:pt x="679" y="391"/>
                  </a:lnTo>
                  <a:close/>
                  <a:moveTo>
                    <a:pt x="279" y="383"/>
                  </a:moveTo>
                  <a:lnTo>
                    <a:pt x="279" y="385"/>
                  </a:lnTo>
                  <a:lnTo>
                    <a:pt x="280" y="386"/>
                  </a:lnTo>
                  <a:lnTo>
                    <a:pt x="280" y="388"/>
                  </a:lnTo>
                  <a:lnTo>
                    <a:pt x="280" y="388"/>
                  </a:lnTo>
                  <a:lnTo>
                    <a:pt x="280" y="389"/>
                  </a:lnTo>
                  <a:lnTo>
                    <a:pt x="279" y="389"/>
                  </a:lnTo>
                  <a:lnTo>
                    <a:pt x="279" y="391"/>
                  </a:lnTo>
                  <a:lnTo>
                    <a:pt x="277" y="391"/>
                  </a:lnTo>
                  <a:lnTo>
                    <a:pt x="274" y="389"/>
                  </a:lnTo>
                  <a:lnTo>
                    <a:pt x="273" y="389"/>
                  </a:lnTo>
                  <a:lnTo>
                    <a:pt x="273" y="388"/>
                  </a:lnTo>
                  <a:lnTo>
                    <a:pt x="273" y="388"/>
                  </a:lnTo>
                  <a:lnTo>
                    <a:pt x="274" y="386"/>
                  </a:lnTo>
                  <a:lnTo>
                    <a:pt x="276" y="385"/>
                  </a:lnTo>
                  <a:lnTo>
                    <a:pt x="279" y="383"/>
                  </a:lnTo>
                  <a:close/>
                  <a:moveTo>
                    <a:pt x="255" y="342"/>
                  </a:moveTo>
                  <a:lnTo>
                    <a:pt x="257" y="342"/>
                  </a:lnTo>
                  <a:lnTo>
                    <a:pt x="257" y="344"/>
                  </a:lnTo>
                  <a:lnTo>
                    <a:pt x="255" y="345"/>
                  </a:lnTo>
                  <a:lnTo>
                    <a:pt x="254" y="347"/>
                  </a:lnTo>
                  <a:lnTo>
                    <a:pt x="250" y="350"/>
                  </a:lnTo>
                  <a:lnTo>
                    <a:pt x="249" y="350"/>
                  </a:lnTo>
                  <a:lnTo>
                    <a:pt x="249" y="348"/>
                  </a:lnTo>
                  <a:lnTo>
                    <a:pt x="247" y="348"/>
                  </a:lnTo>
                  <a:lnTo>
                    <a:pt x="246" y="348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4" y="347"/>
                  </a:lnTo>
                  <a:lnTo>
                    <a:pt x="243" y="347"/>
                  </a:lnTo>
                  <a:lnTo>
                    <a:pt x="241" y="347"/>
                  </a:lnTo>
                  <a:lnTo>
                    <a:pt x="239" y="345"/>
                  </a:lnTo>
                  <a:lnTo>
                    <a:pt x="243" y="344"/>
                  </a:lnTo>
                  <a:lnTo>
                    <a:pt x="243" y="344"/>
                  </a:lnTo>
                  <a:lnTo>
                    <a:pt x="247" y="344"/>
                  </a:lnTo>
                  <a:lnTo>
                    <a:pt x="249" y="344"/>
                  </a:lnTo>
                  <a:lnTo>
                    <a:pt x="250" y="344"/>
                  </a:lnTo>
                  <a:lnTo>
                    <a:pt x="252" y="344"/>
                  </a:lnTo>
                  <a:lnTo>
                    <a:pt x="254" y="342"/>
                  </a:lnTo>
                  <a:lnTo>
                    <a:pt x="255" y="342"/>
                  </a:lnTo>
                  <a:close/>
                  <a:moveTo>
                    <a:pt x="793" y="270"/>
                  </a:moveTo>
                  <a:lnTo>
                    <a:pt x="794" y="273"/>
                  </a:lnTo>
                  <a:lnTo>
                    <a:pt x="794" y="274"/>
                  </a:lnTo>
                  <a:lnTo>
                    <a:pt x="796" y="277"/>
                  </a:lnTo>
                  <a:lnTo>
                    <a:pt x="799" y="276"/>
                  </a:lnTo>
                  <a:lnTo>
                    <a:pt x="801" y="279"/>
                  </a:lnTo>
                  <a:lnTo>
                    <a:pt x="799" y="281"/>
                  </a:lnTo>
                  <a:lnTo>
                    <a:pt x="788" y="281"/>
                  </a:lnTo>
                  <a:lnTo>
                    <a:pt x="783" y="281"/>
                  </a:lnTo>
                  <a:lnTo>
                    <a:pt x="780" y="279"/>
                  </a:lnTo>
                  <a:lnTo>
                    <a:pt x="780" y="276"/>
                  </a:lnTo>
                  <a:lnTo>
                    <a:pt x="780" y="271"/>
                  </a:lnTo>
                  <a:lnTo>
                    <a:pt x="783" y="270"/>
                  </a:lnTo>
                  <a:lnTo>
                    <a:pt x="787" y="271"/>
                  </a:lnTo>
                  <a:lnTo>
                    <a:pt x="790" y="270"/>
                  </a:lnTo>
                  <a:lnTo>
                    <a:pt x="793" y="270"/>
                  </a:lnTo>
                  <a:close/>
                  <a:moveTo>
                    <a:pt x="780" y="230"/>
                  </a:moveTo>
                  <a:lnTo>
                    <a:pt x="782" y="232"/>
                  </a:lnTo>
                  <a:lnTo>
                    <a:pt x="783" y="240"/>
                  </a:lnTo>
                  <a:lnTo>
                    <a:pt x="783" y="251"/>
                  </a:lnTo>
                  <a:lnTo>
                    <a:pt x="782" y="251"/>
                  </a:lnTo>
                  <a:lnTo>
                    <a:pt x="777" y="238"/>
                  </a:lnTo>
                  <a:lnTo>
                    <a:pt x="777" y="233"/>
                  </a:lnTo>
                  <a:lnTo>
                    <a:pt x="777" y="230"/>
                  </a:lnTo>
                  <a:lnTo>
                    <a:pt x="780" y="230"/>
                  </a:lnTo>
                  <a:close/>
                  <a:moveTo>
                    <a:pt x="11" y="207"/>
                  </a:moveTo>
                  <a:lnTo>
                    <a:pt x="12" y="207"/>
                  </a:lnTo>
                  <a:lnTo>
                    <a:pt x="16" y="208"/>
                  </a:lnTo>
                  <a:lnTo>
                    <a:pt x="19" y="210"/>
                  </a:lnTo>
                  <a:lnTo>
                    <a:pt x="20" y="210"/>
                  </a:lnTo>
                  <a:lnTo>
                    <a:pt x="20" y="211"/>
                  </a:lnTo>
                  <a:lnTo>
                    <a:pt x="17" y="211"/>
                  </a:lnTo>
                  <a:lnTo>
                    <a:pt x="12" y="211"/>
                  </a:lnTo>
                  <a:lnTo>
                    <a:pt x="6" y="210"/>
                  </a:lnTo>
                  <a:lnTo>
                    <a:pt x="4" y="210"/>
                  </a:lnTo>
                  <a:lnTo>
                    <a:pt x="4" y="208"/>
                  </a:lnTo>
                  <a:lnTo>
                    <a:pt x="6" y="208"/>
                  </a:lnTo>
                  <a:lnTo>
                    <a:pt x="8" y="207"/>
                  </a:lnTo>
                  <a:lnTo>
                    <a:pt x="11" y="207"/>
                  </a:lnTo>
                  <a:close/>
                  <a:moveTo>
                    <a:pt x="794" y="194"/>
                  </a:moveTo>
                  <a:lnTo>
                    <a:pt x="798" y="196"/>
                  </a:lnTo>
                  <a:lnTo>
                    <a:pt x="798" y="197"/>
                  </a:lnTo>
                  <a:lnTo>
                    <a:pt x="796" y="200"/>
                  </a:lnTo>
                  <a:lnTo>
                    <a:pt x="793" y="202"/>
                  </a:lnTo>
                  <a:lnTo>
                    <a:pt x="790" y="202"/>
                  </a:lnTo>
                  <a:lnTo>
                    <a:pt x="790" y="200"/>
                  </a:lnTo>
                  <a:lnTo>
                    <a:pt x="790" y="199"/>
                  </a:lnTo>
                  <a:lnTo>
                    <a:pt x="794" y="196"/>
                  </a:lnTo>
                  <a:lnTo>
                    <a:pt x="794" y="194"/>
                  </a:lnTo>
                  <a:close/>
                  <a:moveTo>
                    <a:pt x="779" y="177"/>
                  </a:moveTo>
                  <a:lnTo>
                    <a:pt x="779" y="177"/>
                  </a:lnTo>
                  <a:lnTo>
                    <a:pt x="779" y="180"/>
                  </a:lnTo>
                  <a:lnTo>
                    <a:pt x="779" y="184"/>
                  </a:lnTo>
                  <a:lnTo>
                    <a:pt x="780" y="188"/>
                  </a:lnTo>
                  <a:lnTo>
                    <a:pt x="779" y="191"/>
                  </a:lnTo>
                  <a:lnTo>
                    <a:pt x="776" y="192"/>
                  </a:lnTo>
                  <a:lnTo>
                    <a:pt x="776" y="189"/>
                  </a:lnTo>
                  <a:lnTo>
                    <a:pt x="774" y="184"/>
                  </a:lnTo>
                  <a:lnTo>
                    <a:pt x="774" y="180"/>
                  </a:lnTo>
                  <a:lnTo>
                    <a:pt x="777" y="177"/>
                  </a:lnTo>
                  <a:lnTo>
                    <a:pt x="779" y="177"/>
                  </a:lnTo>
                  <a:close/>
                  <a:moveTo>
                    <a:pt x="793" y="125"/>
                  </a:moveTo>
                  <a:lnTo>
                    <a:pt x="801" y="125"/>
                  </a:lnTo>
                  <a:lnTo>
                    <a:pt x="801" y="128"/>
                  </a:lnTo>
                  <a:lnTo>
                    <a:pt x="798" y="132"/>
                  </a:lnTo>
                  <a:lnTo>
                    <a:pt x="791" y="136"/>
                  </a:lnTo>
                  <a:lnTo>
                    <a:pt x="783" y="136"/>
                  </a:lnTo>
                  <a:lnTo>
                    <a:pt x="777" y="134"/>
                  </a:lnTo>
                  <a:lnTo>
                    <a:pt x="776" y="131"/>
                  </a:lnTo>
                  <a:lnTo>
                    <a:pt x="779" y="128"/>
                  </a:lnTo>
                  <a:lnTo>
                    <a:pt x="785" y="126"/>
                  </a:lnTo>
                  <a:lnTo>
                    <a:pt x="793" y="125"/>
                  </a:lnTo>
                  <a:close/>
                  <a:moveTo>
                    <a:pt x="774" y="54"/>
                  </a:moveTo>
                  <a:lnTo>
                    <a:pt x="777" y="57"/>
                  </a:lnTo>
                  <a:lnTo>
                    <a:pt x="780" y="60"/>
                  </a:lnTo>
                  <a:lnTo>
                    <a:pt x="783" y="63"/>
                  </a:lnTo>
                  <a:lnTo>
                    <a:pt x="782" y="65"/>
                  </a:lnTo>
                  <a:lnTo>
                    <a:pt x="777" y="65"/>
                  </a:lnTo>
                  <a:lnTo>
                    <a:pt x="772" y="62"/>
                  </a:lnTo>
                  <a:lnTo>
                    <a:pt x="769" y="58"/>
                  </a:lnTo>
                  <a:lnTo>
                    <a:pt x="769" y="55"/>
                  </a:lnTo>
                  <a:lnTo>
                    <a:pt x="771" y="54"/>
                  </a:lnTo>
                  <a:lnTo>
                    <a:pt x="774" y="54"/>
                  </a:lnTo>
                  <a:close/>
                  <a:moveTo>
                    <a:pt x="381" y="33"/>
                  </a:moveTo>
                  <a:lnTo>
                    <a:pt x="396" y="38"/>
                  </a:lnTo>
                  <a:lnTo>
                    <a:pt x="403" y="41"/>
                  </a:lnTo>
                  <a:lnTo>
                    <a:pt x="407" y="44"/>
                  </a:lnTo>
                  <a:lnTo>
                    <a:pt x="405" y="49"/>
                  </a:lnTo>
                  <a:lnTo>
                    <a:pt x="403" y="55"/>
                  </a:lnTo>
                  <a:lnTo>
                    <a:pt x="402" y="55"/>
                  </a:lnTo>
                  <a:lnTo>
                    <a:pt x="396" y="52"/>
                  </a:lnTo>
                  <a:lnTo>
                    <a:pt x="386" y="47"/>
                  </a:lnTo>
                  <a:lnTo>
                    <a:pt x="377" y="46"/>
                  </a:lnTo>
                  <a:lnTo>
                    <a:pt x="369" y="40"/>
                  </a:lnTo>
                  <a:lnTo>
                    <a:pt x="369" y="36"/>
                  </a:lnTo>
                  <a:lnTo>
                    <a:pt x="369" y="35"/>
                  </a:lnTo>
                  <a:lnTo>
                    <a:pt x="377" y="35"/>
                  </a:lnTo>
                  <a:lnTo>
                    <a:pt x="381" y="33"/>
                  </a:lnTo>
                  <a:close/>
                  <a:moveTo>
                    <a:pt x="575" y="0"/>
                  </a:moveTo>
                  <a:lnTo>
                    <a:pt x="608" y="0"/>
                  </a:lnTo>
                  <a:lnTo>
                    <a:pt x="619" y="2"/>
                  </a:lnTo>
                  <a:lnTo>
                    <a:pt x="634" y="3"/>
                  </a:lnTo>
                  <a:lnTo>
                    <a:pt x="642" y="6"/>
                  </a:lnTo>
                  <a:lnTo>
                    <a:pt x="643" y="6"/>
                  </a:lnTo>
                  <a:lnTo>
                    <a:pt x="653" y="8"/>
                  </a:lnTo>
                  <a:lnTo>
                    <a:pt x="662" y="8"/>
                  </a:lnTo>
                  <a:lnTo>
                    <a:pt x="678" y="11"/>
                  </a:lnTo>
                  <a:lnTo>
                    <a:pt x="679" y="13"/>
                  </a:lnTo>
                  <a:lnTo>
                    <a:pt x="678" y="14"/>
                  </a:lnTo>
                  <a:lnTo>
                    <a:pt x="675" y="14"/>
                  </a:lnTo>
                  <a:lnTo>
                    <a:pt x="654" y="16"/>
                  </a:lnTo>
                  <a:lnTo>
                    <a:pt x="618" y="16"/>
                  </a:lnTo>
                  <a:lnTo>
                    <a:pt x="597" y="19"/>
                  </a:lnTo>
                  <a:lnTo>
                    <a:pt x="591" y="19"/>
                  </a:lnTo>
                  <a:lnTo>
                    <a:pt x="589" y="22"/>
                  </a:lnTo>
                  <a:lnTo>
                    <a:pt x="593" y="24"/>
                  </a:lnTo>
                  <a:lnTo>
                    <a:pt x="597" y="22"/>
                  </a:lnTo>
                  <a:lnTo>
                    <a:pt x="613" y="19"/>
                  </a:lnTo>
                  <a:lnTo>
                    <a:pt x="619" y="17"/>
                  </a:lnTo>
                  <a:lnTo>
                    <a:pt x="630" y="19"/>
                  </a:lnTo>
                  <a:lnTo>
                    <a:pt x="646" y="21"/>
                  </a:lnTo>
                  <a:lnTo>
                    <a:pt x="653" y="19"/>
                  </a:lnTo>
                  <a:lnTo>
                    <a:pt x="662" y="19"/>
                  </a:lnTo>
                  <a:lnTo>
                    <a:pt x="675" y="19"/>
                  </a:lnTo>
                  <a:lnTo>
                    <a:pt x="689" y="16"/>
                  </a:lnTo>
                  <a:lnTo>
                    <a:pt x="694" y="22"/>
                  </a:lnTo>
                  <a:lnTo>
                    <a:pt x="698" y="27"/>
                  </a:lnTo>
                  <a:lnTo>
                    <a:pt x="703" y="25"/>
                  </a:lnTo>
                  <a:lnTo>
                    <a:pt x="708" y="27"/>
                  </a:lnTo>
                  <a:lnTo>
                    <a:pt x="708" y="29"/>
                  </a:lnTo>
                  <a:lnTo>
                    <a:pt x="711" y="29"/>
                  </a:lnTo>
                  <a:lnTo>
                    <a:pt x="714" y="29"/>
                  </a:lnTo>
                  <a:lnTo>
                    <a:pt x="727" y="30"/>
                  </a:lnTo>
                  <a:lnTo>
                    <a:pt x="736" y="33"/>
                  </a:lnTo>
                  <a:lnTo>
                    <a:pt x="739" y="33"/>
                  </a:lnTo>
                  <a:lnTo>
                    <a:pt x="741" y="35"/>
                  </a:lnTo>
                  <a:lnTo>
                    <a:pt x="742" y="36"/>
                  </a:lnTo>
                  <a:lnTo>
                    <a:pt x="741" y="38"/>
                  </a:lnTo>
                  <a:lnTo>
                    <a:pt x="735" y="41"/>
                  </a:lnTo>
                  <a:lnTo>
                    <a:pt x="728" y="44"/>
                  </a:lnTo>
                  <a:lnTo>
                    <a:pt x="719" y="46"/>
                  </a:lnTo>
                  <a:lnTo>
                    <a:pt x="708" y="47"/>
                  </a:lnTo>
                  <a:lnTo>
                    <a:pt x="626" y="52"/>
                  </a:lnTo>
                  <a:lnTo>
                    <a:pt x="623" y="54"/>
                  </a:lnTo>
                  <a:lnTo>
                    <a:pt x="621" y="55"/>
                  </a:lnTo>
                  <a:lnTo>
                    <a:pt x="621" y="60"/>
                  </a:lnTo>
                  <a:lnTo>
                    <a:pt x="626" y="60"/>
                  </a:lnTo>
                  <a:lnTo>
                    <a:pt x="635" y="58"/>
                  </a:lnTo>
                  <a:lnTo>
                    <a:pt x="651" y="57"/>
                  </a:lnTo>
                  <a:lnTo>
                    <a:pt x="662" y="57"/>
                  </a:lnTo>
                  <a:lnTo>
                    <a:pt x="689" y="58"/>
                  </a:lnTo>
                  <a:lnTo>
                    <a:pt x="697" y="62"/>
                  </a:lnTo>
                  <a:lnTo>
                    <a:pt x="701" y="68"/>
                  </a:lnTo>
                  <a:lnTo>
                    <a:pt x="711" y="66"/>
                  </a:lnTo>
                  <a:lnTo>
                    <a:pt x="712" y="66"/>
                  </a:lnTo>
                  <a:lnTo>
                    <a:pt x="714" y="65"/>
                  </a:lnTo>
                  <a:lnTo>
                    <a:pt x="716" y="62"/>
                  </a:lnTo>
                  <a:lnTo>
                    <a:pt x="717" y="60"/>
                  </a:lnTo>
                  <a:lnTo>
                    <a:pt x="717" y="58"/>
                  </a:lnTo>
                  <a:lnTo>
                    <a:pt x="719" y="57"/>
                  </a:lnTo>
                  <a:lnTo>
                    <a:pt x="720" y="57"/>
                  </a:lnTo>
                  <a:lnTo>
                    <a:pt x="727" y="55"/>
                  </a:lnTo>
                  <a:lnTo>
                    <a:pt x="741" y="55"/>
                  </a:lnTo>
                  <a:lnTo>
                    <a:pt x="744" y="55"/>
                  </a:lnTo>
                  <a:lnTo>
                    <a:pt x="747" y="58"/>
                  </a:lnTo>
                  <a:lnTo>
                    <a:pt x="747" y="60"/>
                  </a:lnTo>
                  <a:lnTo>
                    <a:pt x="747" y="63"/>
                  </a:lnTo>
                  <a:lnTo>
                    <a:pt x="747" y="65"/>
                  </a:lnTo>
                  <a:lnTo>
                    <a:pt x="747" y="68"/>
                  </a:lnTo>
                  <a:lnTo>
                    <a:pt x="746" y="73"/>
                  </a:lnTo>
                  <a:lnTo>
                    <a:pt x="742" y="77"/>
                  </a:lnTo>
                  <a:lnTo>
                    <a:pt x="739" y="81"/>
                  </a:lnTo>
                  <a:lnTo>
                    <a:pt x="735" y="82"/>
                  </a:lnTo>
                  <a:lnTo>
                    <a:pt x="728" y="88"/>
                  </a:lnTo>
                  <a:lnTo>
                    <a:pt x="727" y="90"/>
                  </a:lnTo>
                  <a:lnTo>
                    <a:pt x="719" y="95"/>
                  </a:lnTo>
                  <a:lnTo>
                    <a:pt x="717" y="98"/>
                  </a:lnTo>
                  <a:lnTo>
                    <a:pt x="717" y="99"/>
                  </a:lnTo>
                  <a:lnTo>
                    <a:pt x="719" y="99"/>
                  </a:lnTo>
                  <a:lnTo>
                    <a:pt x="720" y="98"/>
                  </a:lnTo>
                  <a:lnTo>
                    <a:pt x="722" y="96"/>
                  </a:lnTo>
                  <a:lnTo>
                    <a:pt x="724" y="96"/>
                  </a:lnTo>
                  <a:lnTo>
                    <a:pt x="733" y="92"/>
                  </a:lnTo>
                  <a:lnTo>
                    <a:pt x="736" y="92"/>
                  </a:lnTo>
                  <a:lnTo>
                    <a:pt x="742" y="87"/>
                  </a:lnTo>
                  <a:lnTo>
                    <a:pt x="747" y="85"/>
                  </a:lnTo>
                  <a:lnTo>
                    <a:pt x="750" y="84"/>
                  </a:lnTo>
                  <a:lnTo>
                    <a:pt x="753" y="82"/>
                  </a:lnTo>
                  <a:lnTo>
                    <a:pt x="763" y="73"/>
                  </a:lnTo>
                  <a:lnTo>
                    <a:pt x="769" y="71"/>
                  </a:lnTo>
                  <a:lnTo>
                    <a:pt x="776" y="71"/>
                  </a:lnTo>
                  <a:lnTo>
                    <a:pt x="776" y="74"/>
                  </a:lnTo>
                  <a:lnTo>
                    <a:pt x="783" y="76"/>
                  </a:lnTo>
                  <a:lnTo>
                    <a:pt x="787" y="76"/>
                  </a:lnTo>
                  <a:lnTo>
                    <a:pt x="791" y="76"/>
                  </a:lnTo>
                  <a:lnTo>
                    <a:pt x="793" y="77"/>
                  </a:lnTo>
                  <a:lnTo>
                    <a:pt x="796" y="77"/>
                  </a:lnTo>
                  <a:lnTo>
                    <a:pt x="801" y="79"/>
                  </a:lnTo>
                  <a:lnTo>
                    <a:pt x="804" y="77"/>
                  </a:lnTo>
                  <a:lnTo>
                    <a:pt x="804" y="77"/>
                  </a:lnTo>
                  <a:lnTo>
                    <a:pt x="809" y="74"/>
                  </a:lnTo>
                  <a:lnTo>
                    <a:pt x="812" y="71"/>
                  </a:lnTo>
                  <a:lnTo>
                    <a:pt x="817" y="68"/>
                  </a:lnTo>
                  <a:lnTo>
                    <a:pt x="818" y="66"/>
                  </a:lnTo>
                  <a:lnTo>
                    <a:pt x="820" y="66"/>
                  </a:lnTo>
                  <a:lnTo>
                    <a:pt x="821" y="65"/>
                  </a:lnTo>
                  <a:lnTo>
                    <a:pt x="828" y="63"/>
                  </a:lnTo>
                  <a:lnTo>
                    <a:pt x="829" y="63"/>
                  </a:lnTo>
                  <a:lnTo>
                    <a:pt x="832" y="65"/>
                  </a:lnTo>
                  <a:lnTo>
                    <a:pt x="847" y="65"/>
                  </a:lnTo>
                  <a:lnTo>
                    <a:pt x="854" y="65"/>
                  </a:lnTo>
                  <a:lnTo>
                    <a:pt x="865" y="68"/>
                  </a:lnTo>
                  <a:lnTo>
                    <a:pt x="873" y="69"/>
                  </a:lnTo>
                  <a:lnTo>
                    <a:pt x="876" y="69"/>
                  </a:lnTo>
                  <a:lnTo>
                    <a:pt x="881" y="73"/>
                  </a:lnTo>
                  <a:lnTo>
                    <a:pt x="886" y="76"/>
                  </a:lnTo>
                  <a:lnTo>
                    <a:pt x="887" y="76"/>
                  </a:lnTo>
                  <a:lnTo>
                    <a:pt x="887" y="77"/>
                  </a:lnTo>
                  <a:lnTo>
                    <a:pt x="886" y="77"/>
                  </a:lnTo>
                  <a:lnTo>
                    <a:pt x="876" y="82"/>
                  </a:lnTo>
                  <a:lnTo>
                    <a:pt x="873" y="85"/>
                  </a:lnTo>
                  <a:lnTo>
                    <a:pt x="862" y="90"/>
                  </a:lnTo>
                  <a:lnTo>
                    <a:pt x="858" y="92"/>
                  </a:lnTo>
                  <a:lnTo>
                    <a:pt x="853" y="92"/>
                  </a:lnTo>
                  <a:lnTo>
                    <a:pt x="848" y="92"/>
                  </a:lnTo>
                  <a:lnTo>
                    <a:pt x="843" y="93"/>
                  </a:lnTo>
                  <a:lnTo>
                    <a:pt x="843" y="93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47" y="98"/>
                  </a:lnTo>
                  <a:lnTo>
                    <a:pt x="843" y="99"/>
                  </a:lnTo>
                  <a:lnTo>
                    <a:pt x="843" y="101"/>
                  </a:lnTo>
                  <a:lnTo>
                    <a:pt x="834" y="103"/>
                  </a:lnTo>
                  <a:lnTo>
                    <a:pt x="828" y="104"/>
                  </a:lnTo>
                  <a:lnTo>
                    <a:pt x="821" y="104"/>
                  </a:lnTo>
                  <a:lnTo>
                    <a:pt x="817" y="104"/>
                  </a:lnTo>
                  <a:lnTo>
                    <a:pt x="810" y="107"/>
                  </a:lnTo>
                  <a:lnTo>
                    <a:pt x="813" y="109"/>
                  </a:lnTo>
                  <a:lnTo>
                    <a:pt x="815" y="110"/>
                  </a:lnTo>
                  <a:lnTo>
                    <a:pt x="823" y="112"/>
                  </a:lnTo>
                  <a:lnTo>
                    <a:pt x="823" y="114"/>
                  </a:lnTo>
                  <a:lnTo>
                    <a:pt x="820" y="115"/>
                  </a:lnTo>
                  <a:lnTo>
                    <a:pt x="815" y="118"/>
                  </a:lnTo>
                  <a:lnTo>
                    <a:pt x="809" y="120"/>
                  </a:lnTo>
                  <a:lnTo>
                    <a:pt x="807" y="120"/>
                  </a:lnTo>
                  <a:lnTo>
                    <a:pt x="804" y="120"/>
                  </a:lnTo>
                  <a:lnTo>
                    <a:pt x="802" y="120"/>
                  </a:lnTo>
                  <a:lnTo>
                    <a:pt x="796" y="120"/>
                  </a:lnTo>
                  <a:lnTo>
                    <a:pt x="791" y="120"/>
                  </a:lnTo>
                  <a:lnTo>
                    <a:pt x="782" y="120"/>
                  </a:lnTo>
                  <a:lnTo>
                    <a:pt x="777" y="118"/>
                  </a:lnTo>
                  <a:lnTo>
                    <a:pt x="776" y="117"/>
                  </a:lnTo>
                  <a:lnTo>
                    <a:pt x="772" y="118"/>
                  </a:lnTo>
                  <a:lnTo>
                    <a:pt x="771" y="118"/>
                  </a:lnTo>
                  <a:lnTo>
                    <a:pt x="766" y="121"/>
                  </a:lnTo>
                  <a:lnTo>
                    <a:pt x="763" y="123"/>
                  </a:lnTo>
                  <a:lnTo>
                    <a:pt x="761" y="126"/>
                  </a:lnTo>
                  <a:lnTo>
                    <a:pt x="761" y="128"/>
                  </a:lnTo>
                  <a:lnTo>
                    <a:pt x="761" y="131"/>
                  </a:lnTo>
                  <a:lnTo>
                    <a:pt x="761" y="132"/>
                  </a:lnTo>
                  <a:lnTo>
                    <a:pt x="763" y="134"/>
                  </a:lnTo>
                  <a:lnTo>
                    <a:pt x="765" y="134"/>
                  </a:lnTo>
                  <a:lnTo>
                    <a:pt x="766" y="134"/>
                  </a:lnTo>
                  <a:lnTo>
                    <a:pt x="771" y="134"/>
                  </a:lnTo>
                  <a:lnTo>
                    <a:pt x="772" y="134"/>
                  </a:lnTo>
                  <a:lnTo>
                    <a:pt x="772" y="136"/>
                  </a:lnTo>
                  <a:lnTo>
                    <a:pt x="774" y="137"/>
                  </a:lnTo>
                  <a:lnTo>
                    <a:pt x="774" y="139"/>
                  </a:lnTo>
                  <a:lnTo>
                    <a:pt x="772" y="140"/>
                  </a:lnTo>
                  <a:lnTo>
                    <a:pt x="772" y="144"/>
                  </a:lnTo>
                  <a:lnTo>
                    <a:pt x="772" y="145"/>
                  </a:lnTo>
                  <a:lnTo>
                    <a:pt x="772" y="148"/>
                  </a:lnTo>
                  <a:lnTo>
                    <a:pt x="774" y="148"/>
                  </a:lnTo>
                  <a:lnTo>
                    <a:pt x="776" y="148"/>
                  </a:lnTo>
                  <a:lnTo>
                    <a:pt x="776" y="148"/>
                  </a:lnTo>
                  <a:lnTo>
                    <a:pt x="777" y="150"/>
                  </a:lnTo>
                  <a:lnTo>
                    <a:pt x="779" y="151"/>
                  </a:lnTo>
                  <a:lnTo>
                    <a:pt x="779" y="151"/>
                  </a:lnTo>
                  <a:lnTo>
                    <a:pt x="779" y="153"/>
                  </a:lnTo>
                  <a:lnTo>
                    <a:pt x="777" y="155"/>
                  </a:lnTo>
                  <a:lnTo>
                    <a:pt x="774" y="155"/>
                  </a:lnTo>
                  <a:lnTo>
                    <a:pt x="768" y="156"/>
                  </a:lnTo>
                  <a:lnTo>
                    <a:pt x="768" y="158"/>
                  </a:lnTo>
                  <a:lnTo>
                    <a:pt x="766" y="158"/>
                  </a:lnTo>
                  <a:lnTo>
                    <a:pt x="766" y="159"/>
                  </a:lnTo>
                  <a:lnTo>
                    <a:pt x="765" y="161"/>
                  </a:lnTo>
                  <a:lnTo>
                    <a:pt x="765" y="162"/>
                  </a:lnTo>
                  <a:lnTo>
                    <a:pt x="763" y="164"/>
                  </a:lnTo>
                  <a:lnTo>
                    <a:pt x="761" y="164"/>
                  </a:lnTo>
                  <a:lnTo>
                    <a:pt x="758" y="164"/>
                  </a:lnTo>
                  <a:lnTo>
                    <a:pt x="755" y="166"/>
                  </a:lnTo>
                  <a:lnTo>
                    <a:pt x="747" y="170"/>
                  </a:lnTo>
                  <a:lnTo>
                    <a:pt x="747" y="170"/>
                  </a:lnTo>
                  <a:lnTo>
                    <a:pt x="750" y="172"/>
                  </a:lnTo>
                  <a:lnTo>
                    <a:pt x="750" y="173"/>
                  </a:lnTo>
                  <a:lnTo>
                    <a:pt x="746" y="178"/>
                  </a:lnTo>
                  <a:lnTo>
                    <a:pt x="746" y="181"/>
                  </a:lnTo>
                  <a:lnTo>
                    <a:pt x="744" y="184"/>
                  </a:lnTo>
                  <a:lnTo>
                    <a:pt x="744" y="188"/>
                  </a:lnTo>
                  <a:lnTo>
                    <a:pt x="742" y="191"/>
                  </a:lnTo>
                  <a:lnTo>
                    <a:pt x="739" y="194"/>
                  </a:lnTo>
                  <a:lnTo>
                    <a:pt x="738" y="197"/>
                  </a:lnTo>
                  <a:lnTo>
                    <a:pt x="739" y="200"/>
                  </a:lnTo>
                  <a:lnTo>
                    <a:pt x="741" y="202"/>
                  </a:lnTo>
                  <a:lnTo>
                    <a:pt x="744" y="200"/>
                  </a:lnTo>
                  <a:lnTo>
                    <a:pt x="747" y="196"/>
                  </a:lnTo>
                  <a:lnTo>
                    <a:pt x="752" y="194"/>
                  </a:lnTo>
                  <a:lnTo>
                    <a:pt x="755" y="194"/>
                  </a:lnTo>
                  <a:lnTo>
                    <a:pt x="760" y="196"/>
                  </a:lnTo>
                  <a:lnTo>
                    <a:pt x="763" y="197"/>
                  </a:lnTo>
                  <a:lnTo>
                    <a:pt x="768" y="197"/>
                  </a:lnTo>
                  <a:lnTo>
                    <a:pt x="771" y="199"/>
                  </a:lnTo>
                  <a:lnTo>
                    <a:pt x="772" y="200"/>
                  </a:lnTo>
                  <a:lnTo>
                    <a:pt x="774" y="202"/>
                  </a:lnTo>
                  <a:lnTo>
                    <a:pt x="774" y="203"/>
                  </a:lnTo>
                  <a:lnTo>
                    <a:pt x="771" y="203"/>
                  </a:lnTo>
                  <a:lnTo>
                    <a:pt x="771" y="203"/>
                  </a:lnTo>
                  <a:lnTo>
                    <a:pt x="765" y="200"/>
                  </a:lnTo>
                  <a:lnTo>
                    <a:pt x="761" y="200"/>
                  </a:lnTo>
                  <a:lnTo>
                    <a:pt x="757" y="200"/>
                  </a:lnTo>
                  <a:lnTo>
                    <a:pt x="753" y="202"/>
                  </a:lnTo>
                  <a:lnTo>
                    <a:pt x="757" y="208"/>
                  </a:lnTo>
                  <a:lnTo>
                    <a:pt x="760" y="210"/>
                  </a:lnTo>
                  <a:lnTo>
                    <a:pt x="766" y="211"/>
                  </a:lnTo>
                  <a:lnTo>
                    <a:pt x="769" y="213"/>
                  </a:lnTo>
                  <a:lnTo>
                    <a:pt x="772" y="214"/>
                  </a:lnTo>
                  <a:lnTo>
                    <a:pt x="774" y="214"/>
                  </a:lnTo>
                  <a:lnTo>
                    <a:pt x="776" y="214"/>
                  </a:lnTo>
                  <a:lnTo>
                    <a:pt x="779" y="213"/>
                  </a:lnTo>
                  <a:lnTo>
                    <a:pt x="783" y="213"/>
                  </a:lnTo>
                  <a:lnTo>
                    <a:pt x="787" y="213"/>
                  </a:lnTo>
                  <a:lnTo>
                    <a:pt x="788" y="214"/>
                  </a:lnTo>
                  <a:lnTo>
                    <a:pt x="788" y="218"/>
                  </a:lnTo>
                  <a:lnTo>
                    <a:pt x="788" y="221"/>
                  </a:lnTo>
                  <a:lnTo>
                    <a:pt x="788" y="224"/>
                  </a:lnTo>
                  <a:lnTo>
                    <a:pt x="787" y="225"/>
                  </a:lnTo>
                  <a:lnTo>
                    <a:pt x="785" y="229"/>
                  </a:lnTo>
                  <a:lnTo>
                    <a:pt x="783" y="229"/>
                  </a:lnTo>
                  <a:lnTo>
                    <a:pt x="782" y="229"/>
                  </a:lnTo>
                  <a:lnTo>
                    <a:pt x="780" y="229"/>
                  </a:lnTo>
                  <a:lnTo>
                    <a:pt x="779" y="227"/>
                  </a:lnTo>
                  <a:lnTo>
                    <a:pt x="776" y="227"/>
                  </a:lnTo>
                  <a:lnTo>
                    <a:pt x="771" y="225"/>
                  </a:lnTo>
                  <a:lnTo>
                    <a:pt x="766" y="224"/>
                  </a:lnTo>
                  <a:lnTo>
                    <a:pt x="763" y="224"/>
                  </a:lnTo>
                  <a:lnTo>
                    <a:pt x="757" y="224"/>
                  </a:lnTo>
                  <a:lnTo>
                    <a:pt x="750" y="225"/>
                  </a:lnTo>
                  <a:lnTo>
                    <a:pt x="750" y="225"/>
                  </a:lnTo>
                  <a:lnTo>
                    <a:pt x="741" y="230"/>
                  </a:lnTo>
                  <a:lnTo>
                    <a:pt x="738" y="230"/>
                  </a:lnTo>
                  <a:lnTo>
                    <a:pt x="736" y="229"/>
                  </a:lnTo>
                  <a:lnTo>
                    <a:pt x="731" y="227"/>
                  </a:lnTo>
                  <a:lnTo>
                    <a:pt x="730" y="227"/>
                  </a:lnTo>
                  <a:lnTo>
                    <a:pt x="727" y="230"/>
                  </a:lnTo>
                  <a:lnTo>
                    <a:pt x="727" y="230"/>
                  </a:lnTo>
                  <a:lnTo>
                    <a:pt x="727" y="232"/>
                  </a:lnTo>
                  <a:lnTo>
                    <a:pt x="728" y="233"/>
                  </a:lnTo>
                  <a:lnTo>
                    <a:pt x="730" y="233"/>
                  </a:lnTo>
                  <a:lnTo>
                    <a:pt x="730" y="233"/>
                  </a:lnTo>
                  <a:lnTo>
                    <a:pt x="735" y="233"/>
                  </a:lnTo>
                  <a:lnTo>
                    <a:pt x="736" y="235"/>
                  </a:lnTo>
                  <a:lnTo>
                    <a:pt x="738" y="240"/>
                  </a:lnTo>
                  <a:lnTo>
                    <a:pt x="741" y="243"/>
                  </a:lnTo>
                  <a:lnTo>
                    <a:pt x="742" y="243"/>
                  </a:lnTo>
                  <a:lnTo>
                    <a:pt x="742" y="244"/>
                  </a:lnTo>
                  <a:lnTo>
                    <a:pt x="747" y="243"/>
                  </a:lnTo>
                  <a:lnTo>
                    <a:pt x="750" y="243"/>
                  </a:lnTo>
                  <a:lnTo>
                    <a:pt x="752" y="243"/>
                  </a:lnTo>
                  <a:lnTo>
                    <a:pt x="755" y="244"/>
                  </a:lnTo>
                  <a:lnTo>
                    <a:pt x="757" y="244"/>
                  </a:lnTo>
                  <a:lnTo>
                    <a:pt x="760" y="244"/>
                  </a:lnTo>
                  <a:lnTo>
                    <a:pt x="761" y="244"/>
                  </a:lnTo>
                  <a:lnTo>
                    <a:pt x="766" y="248"/>
                  </a:lnTo>
                  <a:lnTo>
                    <a:pt x="765" y="252"/>
                  </a:lnTo>
                  <a:lnTo>
                    <a:pt x="766" y="254"/>
                  </a:lnTo>
                  <a:lnTo>
                    <a:pt x="769" y="257"/>
                  </a:lnTo>
                  <a:lnTo>
                    <a:pt x="771" y="259"/>
                  </a:lnTo>
                  <a:lnTo>
                    <a:pt x="771" y="260"/>
                  </a:lnTo>
                  <a:lnTo>
                    <a:pt x="771" y="262"/>
                  </a:lnTo>
                  <a:lnTo>
                    <a:pt x="771" y="263"/>
                  </a:lnTo>
                  <a:lnTo>
                    <a:pt x="772" y="265"/>
                  </a:lnTo>
                  <a:lnTo>
                    <a:pt x="772" y="266"/>
                  </a:lnTo>
                  <a:lnTo>
                    <a:pt x="772" y="270"/>
                  </a:lnTo>
                  <a:lnTo>
                    <a:pt x="772" y="273"/>
                  </a:lnTo>
                  <a:lnTo>
                    <a:pt x="772" y="274"/>
                  </a:lnTo>
                  <a:lnTo>
                    <a:pt x="771" y="276"/>
                  </a:lnTo>
                  <a:lnTo>
                    <a:pt x="768" y="276"/>
                  </a:lnTo>
                  <a:lnTo>
                    <a:pt x="766" y="276"/>
                  </a:lnTo>
                  <a:lnTo>
                    <a:pt x="765" y="274"/>
                  </a:lnTo>
                  <a:lnTo>
                    <a:pt x="763" y="273"/>
                  </a:lnTo>
                  <a:lnTo>
                    <a:pt x="761" y="271"/>
                  </a:lnTo>
                  <a:lnTo>
                    <a:pt x="757" y="271"/>
                  </a:lnTo>
                  <a:lnTo>
                    <a:pt x="750" y="276"/>
                  </a:lnTo>
                  <a:lnTo>
                    <a:pt x="747" y="276"/>
                  </a:lnTo>
                  <a:lnTo>
                    <a:pt x="746" y="277"/>
                  </a:lnTo>
                  <a:lnTo>
                    <a:pt x="744" y="279"/>
                  </a:lnTo>
                  <a:lnTo>
                    <a:pt x="739" y="281"/>
                  </a:lnTo>
                  <a:lnTo>
                    <a:pt x="736" y="279"/>
                  </a:lnTo>
                  <a:lnTo>
                    <a:pt x="731" y="277"/>
                  </a:lnTo>
                  <a:lnTo>
                    <a:pt x="733" y="279"/>
                  </a:lnTo>
                  <a:lnTo>
                    <a:pt x="736" y="281"/>
                  </a:lnTo>
                  <a:lnTo>
                    <a:pt x="738" y="282"/>
                  </a:lnTo>
                  <a:lnTo>
                    <a:pt x="739" y="282"/>
                  </a:lnTo>
                  <a:lnTo>
                    <a:pt x="741" y="282"/>
                  </a:lnTo>
                  <a:lnTo>
                    <a:pt x="742" y="281"/>
                  </a:lnTo>
                  <a:lnTo>
                    <a:pt x="747" y="279"/>
                  </a:lnTo>
                  <a:lnTo>
                    <a:pt x="749" y="279"/>
                  </a:lnTo>
                  <a:lnTo>
                    <a:pt x="749" y="279"/>
                  </a:lnTo>
                  <a:lnTo>
                    <a:pt x="750" y="279"/>
                  </a:lnTo>
                  <a:lnTo>
                    <a:pt x="752" y="281"/>
                  </a:lnTo>
                  <a:lnTo>
                    <a:pt x="752" y="284"/>
                  </a:lnTo>
                  <a:lnTo>
                    <a:pt x="752" y="287"/>
                  </a:lnTo>
                  <a:lnTo>
                    <a:pt x="750" y="288"/>
                  </a:lnTo>
                  <a:lnTo>
                    <a:pt x="750" y="290"/>
                  </a:lnTo>
                  <a:lnTo>
                    <a:pt x="749" y="290"/>
                  </a:lnTo>
                  <a:lnTo>
                    <a:pt x="749" y="290"/>
                  </a:lnTo>
                  <a:lnTo>
                    <a:pt x="752" y="292"/>
                  </a:lnTo>
                  <a:lnTo>
                    <a:pt x="755" y="288"/>
                  </a:lnTo>
                  <a:lnTo>
                    <a:pt x="757" y="285"/>
                  </a:lnTo>
                  <a:lnTo>
                    <a:pt x="758" y="282"/>
                  </a:lnTo>
                  <a:lnTo>
                    <a:pt x="760" y="281"/>
                  </a:lnTo>
                  <a:lnTo>
                    <a:pt x="765" y="282"/>
                  </a:lnTo>
                  <a:lnTo>
                    <a:pt x="766" y="285"/>
                  </a:lnTo>
                  <a:lnTo>
                    <a:pt x="771" y="292"/>
                  </a:lnTo>
                  <a:lnTo>
                    <a:pt x="772" y="292"/>
                  </a:lnTo>
                  <a:lnTo>
                    <a:pt x="774" y="293"/>
                  </a:lnTo>
                  <a:lnTo>
                    <a:pt x="776" y="296"/>
                  </a:lnTo>
                  <a:lnTo>
                    <a:pt x="774" y="298"/>
                  </a:lnTo>
                  <a:lnTo>
                    <a:pt x="774" y="299"/>
                  </a:lnTo>
                  <a:lnTo>
                    <a:pt x="774" y="301"/>
                  </a:lnTo>
                  <a:lnTo>
                    <a:pt x="772" y="301"/>
                  </a:lnTo>
                  <a:lnTo>
                    <a:pt x="771" y="301"/>
                  </a:lnTo>
                  <a:lnTo>
                    <a:pt x="769" y="303"/>
                  </a:lnTo>
                  <a:lnTo>
                    <a:pt x="763" y="301"/>
                  </a:lnTo>
                  <a:lnTo>
                    <a:pt x="760" y="301"/>
                  </a:lnTo>
                  <a:lnTo>
                    <a:pt x="760" y="304"/>
                  </a:lnTo>
                  <a:lnTo>
                    <a:pt x="753" y="306"/>
                  </a:lnTo>
                  <a:lnTo>
                    <a:pt x="747" y="306"/>
                  </a:lnTo>
                  <a:lnTo>
                    <a:pt x="741" y="304"/>
                  </a:lnTo>
                  <a:lnTo>
                    <a:pt x="736" y="303"/>
                  </a:lnTo>
                  <a:lnTo>
                    <a:pt x="738" y="299"/>
                  </a:lnTo>
                  <a:lnTo>
                    <a:pt x="738" y="296"/>
                  </a:lnTo>
                  <a:lnTo>
                    <a:pt x="736" y="293"/>
                  </a:lnTo>
                  <a:lnTo>
                    <a:pt x="735" y="293"/>
                  </a:lnTo>
                  <a:lnTo>
                    <a:pt x="736" y="296"/>
                  </a:lnTo>
                  <a:lnTo>
                    <a:pt x="735" y="298"/>
                  </a:lnTo>
                  <a:lnTo>
                    <a:pt x="731" y="299"/>
                  </a:lnTo>
                  <a:lnTo>
                    <a:pt x="730" y="301"/>
                  </a:lnTo>
                  <a:lnTo>
                    <a:pt x="730" y="301"/>
                  </a:lnTo>
                  <a:lnTo>
                    <a:pt x="731" y="301"/>
                  </a:lnTo>
                  <a:lnTo>
                    <a:pt x="731" y="303"/>
                  </a:lnTo>
                  <a:lnTo>
                    <a:pt x="731" y="304"/>
                  </a:lnTo>
                  <a:lnTo>
                    <a:pt x="731" y="304"/>
                  </a:lnTo>
                  <a:lnTo>
                    <a:pt x="730" y="306"/>
                  </a:lnTo>
                  <a:lnTo>
                    <a:pt x="730" y="307"/>
                  </a:lnTo>
                  <a:lnTo>
                    <a:pt x="730" y="307"/>
                  </a:lnTo>
                  <a:lnTo>
                    <a:pt x="731" y="309"/>
                  </a:lnTo>
                  <a:lnTo>
                    <a:pt x="733" y="309"/>
                  </a:lnTo>
                  <a:lnTo>
                    <a:pt x="735" y="311"/>
                  </a:lnTo>
                  <a:lnTo>
                    <a:pt x="746" y="311"/>
                  </a:lnTo>
                  <a:lnTo>
                    <a:pt x="749" y="311"/>
                  </a:lnTo>
                  <a:lnTo>
                    <a:pt x="758" y="314"/>
                  </a:lnTo>
                  <a:lnTo>
                    <a:pt x="758" y="315"/>
                  </a:lnTo>
                  <a:lnTo>
                    <a:pt x="757" y="320"/>
                  </a:lnTo>
                  <a:lnTo>
                    <a:pt x="757" y="323"/>
                  </a:lnTo>
                  <a:lnTo>
                    <a:pt x="755" y="325"/>
                  </a:lnTo>
                  <a:lnTo>
                    <a:pt x="744" y="325"/>
                  </a:lnTo>
                  <a:lnTo>
                    <a:pt x="741" y="325"/>
                  </a:lnTo>
                  <a:lnTo>
                    <a:pt x="736" y="328"/>
                  </a:lnTo>
                  <a:lnTo>
                    <a:pt x="731" y="329"/>
                  </a:lnTo>
                  <a:lnTo>
                    <a:pt x="730" y="329"/>
                  </a:lnTo>
                  <a:lnTo>
                    <a:pt x="720" y="328"/>
                  </a:lnTo>
                  <a:lnTo>
                    <a:pt x="717" y="326"/>
                  </a:lnTo>
                  <a:lnTo>
                    <a:pt x="709" y="322"/>
                  </a:lnTo>
                  <a:lnTo>
                    <a:pt x="703" y="317"/>
                  </a:lnTo>
                  <a:lnTo>
                    <a:pt x="701" y="318"/>
                  </a:lnTo>
                  <a:lnTo>
                    <a:pt x="700" y="320"/>
                  </a:lnTo>
                  <a:lnTo>
                    <a:pt x="698" y="320"/>
                  </a:lnTo>
                  <a:lnTo>
                    <a:pt x="697" y="320"/>
                  </a:lnTo>
                  <a:lnTo>
                    <a:pt x="695" y="320"/>
                  </a:lnTo>
                  <a:lnTo>
                    <a:pt x="692" y="320"/>
                  </a:lnTo>
                  <a:lnTo>
                    <a:pt x="690" y="317"/>
                  </a:lnTo>
                  <a:lnTo>
                    <a:pt x="686" y="315"/>
                  </a:lnTo>
                  <a:lnTo>
                    <a:pt x="684" y="314"/>
                  </a:lnTo>
                  <a:lnTo>
                    <a:pt x="684" y="314"/>
                  </a:lnTo>
                  <a:lnTo>
                    <a:pt x="686" y="315"/>
                  </a:lnTo>
                  <a:lnTo>
                    <a:pt x="687" y="317"/>
                  </a:lnTo>
                  <a:lnTo>
                    <a:pt x="692" y="322"/>
                  </a:lnTo>
                  <a:lnTo>
                    <a:pt x="695" y="323"/>
                  </a:lnTo>
                  <a:lnTo>
                    <a:pt x="695" y="323"/>
                  </a:lnTo>
                  <a:lnTo>
                    <a:pt x="690" y="323"/>
                  </a:lnTo>
                  <a:lnTo>
                    <a:pt x="687" y="325"/>
                  </a:lnTo>
                  <a:lnTo>
                    <a:pt x="684" y="326"/>
                  </a:lnTo>
                  <a:lnTo>
                    <a:pt x="683" y="329"/>
                  </a:lnTo>
                  <a:lnTo>
                    <a:pt x="681" y="329"/>
                  </a:lnTo>
                  <a:lnTo>
                    <a:pt x="676" y="331"/>
                  </a:lnTo>
                  <a:lnTo>
                    <a:pt x="675" y="331"/>
                  </a:lnTo>
                  <a:lnTo>
                    <a:pt x="671" y="329"/>
                  </a:lnTo>
                  <a:lnTo>
                    <a:pt x="665" y="328"/>
                  </a:lnTo>
                  <a:lnTo>
                    <a:pt x="662" y="326"/>
                  </a:lnTo>
                  <a:lnTo>
                    <a:pt x="659" y="325"/>
                  </a:lnTo>
                  <a:lnTo>
                    <a:pt x="660" y="326"/>
                  </a:lnTo>
                  <a:lnTo>
                    <a:pt x="668" y="329"/>
                  </a:lnTo>
                  <a:lnTo>
                    <a:pt x="668" y="331"/>
                  </a:lnTo>
                  <a:lnTo>
                    <a:pt x="667" y="333"/>
                  </a:lnTo>
                  <a:lnTo>
                    <a:pt x="667" y="333"/>
                  </a:lnTo>
                  <a:lnTo>
                    <a:pt x="665" y="333"/>
                  </a:lnTo>
                  <a:lnTo>
                    <a:pt x="662" y="333"/>
                  </a:lnTo>
                  <a:lnTo>
                    <a:pt x="659" y="333"/>
                  </a:lnTo>
                  <a:lnTo>
                    <a:pt x="656" y="333"/>
                  </a:lnTo>
                  <a:lnTo>
                    <a:pt x="654" y="334"/>
                  </a:lnTo>
                  <a:lnTo>
                    <a:pt x="654" y="334"/>
                  </a:lnTo>
                  <a:lnTo>
                    <a:pt x="656" y="336"/>
                  </a:lnTo>
                  <a:lnTo>
                    <a:pt x="656" y="336"/>
                  </a:lnTo>
                  <a:lnTo>
                    <a:pt x="657" y="336"/>
                  </a:lnTo>
                  <a:lnTo>
                    <a:pt x="660" y="334"/>
                  </a:lnTo>
                  <a:lnTo>
                    <a:pt x="662" y="334"/>
                  </a:lnTo>
                  <a:lnTo>
                    <a:pt x="667" y="334"/>
                  </a:lnTo>
                  <a:lnTo>
                    <a:pt x="670" y="333"/>
                  </a:lnTo>
                  <a:lnTo>
                    <a:pt x="675" y="333"/>
                  </a:lnTo>
                  <a:lnTo>
                    <a:pt x="676" y="333"/>
                  </a:lnTo>
                  <a:lnTo>
                    <a:pt x="686" y="329"/>
                  </a:lnTo>
                  <a:lnTo>
                    <a:pt x="687" y="328"/>
                  </a:lnTo>
                  <a:lnTo>
                    <a:pt x="690" y="326"/>
                  </a:lnTo>
                  <a:lnTo>
                    <a:pt x="697" y="326"/>
                  </a:lnTo>
                  <a:lnTo>
                    <a:pt x="705" y="326"/>
                  </a:lnTo>
                  <a:lnTo>
                    <a:pt x="708" y="326"/>
                  </a:lnTo>
                  <a:lnTo>
                    <a:pt x="709" y="328"/>
                  </a:lnTo>
                  <a:lnTo>
                    <a:pt x="714" y="331"/>
                  </a:lnTo>
                  <a:lnTo>
                    <a:pt x="717" y="333"/>
                  </a:lnTo>
                  <a:lnTo>
                    <a:pt x="720" y="333"/>
                  </a:lnTo>
                  <a:lnTo>
                    <a:pt x="722" y="336"/>
                  </a:lnTo>
                  <a:lnTo>
                    <a:pt x="728" y="337"/>
                  </a:lnTo>
                  <a:lnTo>
                    <a:pt x="731" y="339"/>
                  </a:lnTo>
                  <a:lnTo>
                    <a:pt x="735" y="340"/>
                  </a:lnTo>
                  <a:lnTo>
                    <a:pt x="735" y="345"/>
                  </a:lnTo>
                  <a:lnTo>
                    <a:pt x="735" y="347"/>
                  </a:lnTo>
                  <a:lnTo>
                    <a:pt x="733" y="355"/>
                  </a:lnTo>
                  <a:lnTo>
                    <a:pt x="731" y="355"/>
                  </a:lnTo>
                  <a:lnTo>
                    <a:pt x="731" y="359"/>
                  </a:lnTo>
                  <a:lnTo>
                    <a:pt x="730" y="361"/>
                  </a:lnTo>
                  <a:lnTo>
                    <a:pt x="728" y="361"/>
                  </a:lnTo>
                  <a:lnTo>
                    <a:pt x="725" y="359"/>
                  </a:lnTo>
                  <a:lnTo>
                    <a:pt x="717" y="356"/>
                  </a:lnTo>
                  <a:lnTo>
                    <a:pt x="711" y="355"/>
                  </a:lnTo>
                  <a:lnTo>
                    <a:pt x="708" y="353"/>
                  </a:lnTo>
                  <a:lnTo>
                    <a:pt x="705" y="351"/>
                  </a:lnTo>
                  <a:lnTo>
                    <a:pt x="700" y="347"/>
                  </a:lnTo>
                  <a:lnTo>
                    <a:pt x="698" y="339"/>
                  </a:lnTo>
                  <a:lnTo>
                    <a:pt x="697" y="336"/>
                  </a:lnTo>
                  <a:lnTo>
                    <a:pt x="695" y="336"/>
                  </a:lnTo>
                  <a:lnTo>
                    <a:pt x="692" y="337"/>
                  </a:lnTo>
                  <a:lnTo>
                    <a:pt x="689" y="337"/>
                  </a:lnTo>
                  <a:lnTo>
                    <a:pt x="687" y="339"/>
                  </a:lnTo>
                  <a:lnTo>
                    <a:pt x="679" y="342"/>
                  </a:lnTo>
                  <a:lnTo>
                    <a:pt x="676" y="344"/>
                  </a:lnTo>
                  <a:lnTo>
                    <a:pt x="675" y="344"/>
                  </a:lnTo>
                  <a:lnTo>
                    <a:pt x="667" y="345"/>
                  </a:lnTo>
                  <a:lnTo>
                    <a:pt x="670" y="347"/>
                  </a:lnTo>
                  <a:lnTo>
                    <a:pt x="671" y="347"/>
                  </a:lnTo>
                  <a:lnTo>
                    <a:pt x="675" y="345"/>
                  </a:lnTo>
                  <a:lnTo>
                    <a:pt x="676" y="345"/>
                  </a:lnTo>
                  <a:lnTo>
                    <a:pt x="681" y="344"/>
                  </a:lnTo>
                  <a:lnTo>
                    <a:pt x="686" y="342"/>
                  </a:lnTo>
                  <a:lnTo>
                    <a:pt x="687" y="342"/>
                  </a:lnTo>
                  <a:lnTo>
                    <a:pt x="692" y="340"/>
                  </a:lnTo>
                  <a:lnTo>
                    <a:pt x="694" y="340"/>
                  </a:lnTo>
                  <a:lnTo>
                    <a:pt x="695" y="340"/>
                  </a:lnTo>
                  <a:lnTo>
                    <a:pt x="695" y="340"/>
                  </a:lnTo>
                  <a:lnTo>
                    <a:pt x="697" y="348"/>
                  </a:lnTo>
                  <a:lnTo>
                    <a:pt x="695" y="351"/>
                  </a:lnTo>
                  <a:lnTo>
                    <a:pt x="694" y="351"/>
                  </a:lnTo>
                  <a:lnTo>
                    <a:pt x="689" y="353"/>
                  </a:lnTo>
                  <a:lnTo>
                    <a:pt x="689" y="355"/>
                  </a:lnTo>
                  <a:lnTo>
                    <a:pt x="690" y="355"/>
                  </a:lnTo>
                  <a:lnTo>
                    <a:pt x="694" y="355"/>
                  </a:lnTo>
                  <a:lnTo>
                    <a:pt x="697" y="353"/>
                  </a:lnTo>
                  <a:lnTo>
                    <a:pt x="698" y="353"/>
                  </a:lnTo>
                  <a:lnTo>
                    <a:pt x="700" y="355"/>
                  </a:lnTo>
                  <a:lnTo>
                    <a:pt x="703" y="356"/>
                  </a:lnTo>
                  <a:lnTo>
                    <a:pt x="709" y="359"/>
                  </a:lnTo>
                  <a:lnTo>
                    <a:pt x="712" y="361"/>
                  </a:lnTo>
                  <a:lnTo>
                    <a:pt x="716" y="363"/>
                  </a:lnTo>
                  <a:lnTo>
                    <a:pt x="720" y="364"/>
                  </a:lnTo>
                  <a:lnTo>
                    <a:pt x="722" y="366"/>
                  </a:lnTo>
                  <a:lnTo>
                    <a:pt x="727" y="367"/>
                  </a:lnTo>
                  <a:lnTo>
                    <a:pt x="728" y="367"/>
                  </a:lnTo>
                  <a:lnTo>
                    <a:pt x="730" y="370"/>
                  </a:lnTo>
                  <a:lnTo>
                    <a:pt x="731" y="372"/>
                  </a:lnTo>
                  <a:lnTo>
                    <a:pt x="735" y="372"/>
                  </a:lnTo>
                  <a:lnTo>
                    <a:pt x="735" y="374"/>
                  </a:lnTo>
                  <a:lnTo>
                    <a:pt x="730" y="377"/>
                  </a:lnTo>
                  <a:lnTo>
                    <a:pt x="728" y="378"/>
                  </a:lnTo>
                  <a:lnTo>
                    <a:pt x="727" y="378"/>
                  </a:lnTo>
                  <a:lnTo>
                    <a:pt x="728" y="380"/>
                  </a:lnTo>
                  <a:lnTo>
                    <a:pt x="728" y="381"/>
                  </a:lnTo>
                  <a:lnTo>
                    <a:pt x="728" y="385"/>
                  </a:lnTo>
                  <a:lnTo>
                    <a:pt x="730" y="381"/>
                  </a:lnTo>
                  <a:lnTo>
                    <a:pt x="730" y="380"/>
                  </a:lnTo>
                  <a:lnTo>
                    <a:pt x="731" y="380"/>
                  </a:lnTo>
                  <a:lnTo>
                    <a:pt x="733" y="380"/>
                  </a:lnTo>
                  <a:lnTo>
                    <a:pt x="735" y="378"/>
                  </a:lnTo>
                  <a:lnTo>
                    <a:pt x="738" y="378"/>
                  </a:lnTo>
                  <a:lnTo>
                    <a:pt x="739" y="383"/>
                  </a:lnTo>
                  <a:lnTo>
                    <a:pt x="739" y="386"/>
                  </a:lnTo>
                  <a:lnTo>
                    <a:pt x="739" y="389"/>
                  </a:lnTo>
                  <a:lnTo>
                    <a:pt x="739" y="394"/>
                  </a:lnTo>
                  <a:lnTo>
                    <a:pt x="739" y="396"/>
                  </a:lnTo>
                  <a:lnTo>
                    <a:pt x="741" y="397"/>
                  </a:lnTo>
                  <a:lnTo>
                    <a:pt x="741" y="402"/>
                  </a:lnTo>
                  <a:lnTo>
                    <a:pt x="741" y="403"/>
                  </a:lnTo>
                  <a:lnTo>
                    <a:pt x="741" y="405"/>
                  </a:lnTo>
                  <a:lnTo>
                    <a:pt x="736" y="407"/>
                  </a:lnTo>
                  <a:lnTo>
                    <a:pt x="733" y="405"/>
                  </a:lnTo>
                  <a:lnTo>
                    <a:pt x="730" y="405"/>
                  </a:lnTo>
                  <a:lnTo>
                    <a:pt x="730" y="405"/>
                  </a:lnTo>
                  <a:lnTo>
                    <a:pt x="728" y="403"/>
                  </a:lnTo>
                  <a:lnTo>
                    <a:pt x="728" y="402"/>
                  </a:lnTo>
                  <a:lnTo>
                    <a:pt x="728" y="400"/>
                  </a:lnTo>
                  <a:lnTo>
                    <a:pt x="728" y="396"/>
                  </a:lnTo>
                  <a:lnTo>
                    <a:pt x="727" y="397"/>
                  </a:lnTo>
                  <a:lnTo>
                    <a:pt x="727" y="397"/>
                  </a:lnTo>
                  <a:lnTo>
                    <a:pt x="727" y="399"/>
                  </a:lnTo>
                  <a:lnTo>
                    <a:pt x="727" y="405"/>
                  </a:lnTo>
                  <a:lnTo>
                    <a:pt x="725" y="407"/>
                  </a:lnTo>
                  <a:lnTo>
                    <a:pt x="720" y="407"/>
                  </a:lnTo>
                  <a:lnTo>
                    <a:pt x="717" y="407"/>
                  </a:lnTo>
                  <a:lnTo>
                    <a:pt x="716" y="407"/>
                  </a:lnTo>
                  <a:lnTo>
                    <a:pt x="709" y="403"/>
                  </a:lnTo>
                  <a:lnTo>
                    <a:pt x="706" y="400"/>
                  </a:lnTo>
                  <a:lnTo>
                    <a:pt x="705" y="397"/>
                  </a:lnTo>
                  <a:lnTo>
                    <a:pt x="703" y="394"/>
                  </a:lnTo>
                  <a:lnTo>
                    <a:pt x="701" y="391"/>
                  </a:lnTo>
                  <a:lnTo>
                    <a:pt x="700" y="388"/>
                  </a:lnTo>
                  <a:lnTo>
                    <a:pt x="698" y="386"/>
                  </a:lnTo>
                  <a:lnTo>
                    <a:pt x="695" y="385"/>
                  </a:lnTo>
                  <a:lnTo>
                    <a:pt x="690" y="383"/>
                  </a:lnTo>
                  <a:lnTo>
                    <a:pt x="687" y="381"/>
                  </a:lnTo>
                  <a:lnTo>
                    <a:pt x="686" y="378"/>
                  </a:lnTo>
                  <a:lnTo>
                    <a:pt x="683" y="377"/>
                  </a:lnTo>
                  <a:lnTo>
                    <a:pt x="678" y="377"/>
                  </a:lnTo>
                  <a:lnTo>
                    <a:pt x="673" y="375"/>
                  </a:lnTo>
                  <a:lnTo>
                    <a:pt x="667" y="377"/>
                  </a:lnTo>
                  <a:lnTo>
                    <a:pt x="662" y="375"/>
                  </a:lnTo>
                  <a:lnTo>
                    <a:pt x="660" y="375"/>
                  </a:lnTo>
                  <a:lnTo>
                    <a:pt x="660" y="375"/>
                  </a:lnTo>
                  <a:lnTo>
                    <a:pt x="660" y="377"/>
                  </a:lnTo>
                  <a:lnTo>
                    <a:pt x="667" y="378"/>
                  </a:lnTo>
                  <a:lnTo>
                    <a:pt x="670" y="378"/>
                  </a:lnTo>
                  <a:lnTo>
                    <a:pt x="676" y="378"/>
                  </a:lnTo>
                  <a:lnTo>
                    <a:pt x="679" y="378"/>
                  </a:lnTo>
                  <a:lnTo>
                    <a:pt x="681" y="380"/>
                  </a:lnTo>
                  <a:lnTo>
                    <a:pt x="681" y="381"/>
                  </a:lnTo>
                  <a:lnTo>
                    <a:pt x="681" y="385"/>
                  </a:lnTo>
                  <a:lnTo>
                    <a:pt x="681" y="386"/>
                  </a:lnTo>
                  <a:lnTo>
                    <a:pt x="676" y="389"/>
                  </a:lnTo>
                  <a:lnTo>
                    <a:pt x="675" y="391"/>
                  </a:lnTo>
                  <a:lnTo>
                    <a:pt x="668" y="392"/>
                  </a:lnTo>
                  <a:lnTo>
                    <a:pt x="667" y="392"/>
                  </a:lnTo>
                  <a:lnTo>
                    <a:pt x="662" y="392"/>
                  </a:lnTo>
                  <a:lnTo>
                    <a:pt x="657" y="392"/>
                  </a:lnTo>
                  <a:lnTo>
                    <a:pt x="653" y="392"/>
                  </a:lnTo>
                  <a:lnTo>
                    <a:pt x="649" y="391"/>
                  </a:lnTo>
                  <a:lnTo>
                    <a:pt x="643" y="391"/>
                  </a:lnTo>
                  <a:lnTo>
                    <a:pt x="642" y="392"/>
                  </a:lnTo>
                  <a:lnTo>
                    <a:pt x="643" y="392"/>
                  </a:lnTo>
                  <a:lnTo>
                    <a:pt x="646" y="394"/>
                  </a:lnTo>
                  <a:lnTo>
                    <a:pt x="648" y="394"/>
                  </a:lnTo>
                  <a:lnTo>
                    <a:pt x="648" y="396"/>
                  </a:lnTo>
                  <a:lnTo>
                    <a:pt x="648" y="397"/>
                  </a:lnTo>
                  <a:lnTo>
                    <a:pt x="646" y="399"/>
                  </a:lnTo>
                  <a:lnTo>
                    <a:pt x="646" y="400"/>
                  </a:lnTo>
                  <a:lnTo>
                    <a:pt x="642" y="403"/>
                  </a:lnTo>
                  <a:lnTo>
                    <a:pt x="640" y="403"/>
                  </a:lnTo>
                  <a:lnTo>
                    <a:pt x="634" y="405"/>
                  </a:lnTo>
                  <a:lnTo>
                    <a:pt x="632" y="407"/>
                  </a:lnTo>
                  <a:lnTo>
                    <a:pt x="634" y="407"/>
                  </a:lnTo>
                  <a:lnTo>
                    <a:pt x="638" y="405"/>
                  </a:lnTo>
                  <a:lnTo>
                    <a:pt x="640" y="405"/>
                  </a:lnTo>
                  <a:lnTo>
                    <a:pt x="648" y="407"/>
                  </a:lnTo>
                  <a:lnTo>
                    <a:pt x="654" y="407"/>
                  </a:lnTo>
                  <a:lnTo>
                    <a:pt x="667" y="405"/>
                  </a:lnTo>
                  <a:lnTo>
                    <a:pt x="667" y="405"/>
                  </a:lnTo>
                  <a:lnTo>
                    <a:pt x="668" y="405"/>
                  </a:lnTo>
                  <a:lnTo>
                    <a:pt x="668" y="407"/>
                  </a:lnTo>
                  <a:lnTo>
                    <a:pt x="670" y="407"/>
                  </a:lnTo>
                  <a:lnTo>
                    <a:pt x="668" y="408"/>
                  </a:lnTo>
                  <a:lnTo>
                    <a:pt x="665" y="410"/>
                  </a:lnTo>
                  <a:lnTo>
                    <a:pt x="662" y="410"/>
                  </a:lnTo>
                  <a:lnTo>
                    <a:pt x="659" y="411"/>
                  </a:lnTo>
                  <a:lnTo>
                    <a:pt x="657" y="411"/>
                  </a:lnTo>
                  <a:lnTo>
                    <a:pt x="654" y="415"/>
                  </a:lnTo>
                  <a:lnTo>
                    <a:pt x="654" y="418"/>
                  </a:lnTo>
                  <a:lnTo>
                    <a:pt x="657" y="418"/>
                  </a:lnTo>
                  <a:lnTo>
                    <a:pt x="659" y="416"/>
                  </a:lnTo>
                  <a:lnTo>
                    <a:pt x="660" y="415"/>
                  </a:lnTo>
                  <a:lnTo>
                    <a:pt x="662" y="413"/>
                  </a:lnTo>
                  <a:lnTo>
                    <a:pt x="667" y="411"/>
                  </a:lnTo>
                  <a:lnTo>
                    <a:pt x="671" y="411"/>
                  </a:lnTo>
                  <a:lnTo>
                    <a:pt x="675" y="411"/>
                  </a:lnTo>
                  <a:lnTo>
                    <a:pt x="683" y="408"/>
                  </a:lnTo>
                  <a:lnTo>
                    <a:pt x="684" y="408"/>
                  </a:lnTo>
                  <a:lnTo>
                    <a:pt x="695" y="410"/>
                  </a:lnTo>
                  <a:lnTo>
                    <a:pt x="705" y="413"/>
                  </a:lnTo>
                  <a:lnTo>
                    <a:pt x="711" y="415"/>
                  </a:lnTo>
                  <a:lnTo>
                    <a:pt x="717" y="415"/>
                  </a:lnTo>
                  <a:lnTo>
                    <a:pt x="731" y="415"/>
                  </a:lnTo>
                  <a:lnTo>
                    <a:pt x="731" y="415"/>
                  </a:lnTo>
                  <a:lnTo>
                    <a:pt x="731" y="416"/>
                  </a:lnTo>
                  <a:lnTo>
                    <a:pt x="730" y="416"/>
                  </a:lnTo>
                  <a:lnTo>
                    <a:pt x="728" y="418"/>
                  </a:lnTo>
                  <a:lnTo>
                    <a:pt x="725" y="419"/>
                  </a:lnTo>
                  <a:lnTo>
                    <a:pt x="724" y="419"/>
                  </a:lnTo>
                  <a:lnTo>
                    <a:pt x="724" y="419"/>
                  </a:lnTo>
                  <a:lnTo>
                    <a:pt x="720" y="421"/>
                  </a:lnTo>
                  <a:lnTo>
                    <a:pt x="719" y="421"/>
                  </a:lnTo>
                  <a:lnTo>
                    <a:pt x="720" y="422"/>
                  </a:lnTo>
                  <a:lnTo>
                    <a:pt x="719" y="422"/>
                  </a:lnTo>
                  <a:lnTo>
                    <a:pt x="717" y="422"/>
                  </a:lnTo>
                  <a:lnTo>
                    <a:pt x="712" y="424"/>
                  </a:lnTo>
                  <a:lnTo>
                    <a:pt x="709" y="424"/>
                  </a:lnTo>
                  <a:lnTo>
                    <a:pt x="708" y="424"/>
                  </a:lnTo>
                  <a:lnTo>
                    <a:pt x="708" y="426"/>
                  </a:lnTo>
                  <a:lnTo>
                    <a:pt x="709" y="426"/>
                  </a:lnTo>
                  <a:lnTo>
                    <a:pt x="709" y="427"/>
                  </a:lnTo>
                  <a:lnTo>
                    <a:pt x="709" y="429"/>
                  </a:lnTo>
                  <a:lnTo>
                    <a:pt x="708" y="429"/>
                  </a:lnTo>
                  <a:lnTo>
                    <a:pt x="706" y="429"/>
                  </a:lnTo>
                  <a:lnTo>
                    <a:pt x="703" y="429"/>
                  </a:lnTo>
                  <a:lnTo>
                    <a:pt x="701" y="429"/>
                  </a:lnTo>
                  <a:lnTo>
                    <a:pt x="701" y="429"/>
                  </a:lnTo>
                  <a:lnTo>
                    <a:pt x="703" y="430"/>
                  </a:lnTo>
                  <a:lnTo>
                    <a:pt x="703" y="432"/>
                  </a:lnTo>
                  <a:lnTo>
                    <a:pt x="701" y="432"/>
                  </a:lnTo>
                  <a:lnTo>
                    <a:pt x="700" y="433"/>
                  </a:lnTo>
                  <a:lnTo>
                    <a:pt x="695" y="435"/>
                  </a:lnTo>
                  <a:lnTo>
                    <a:pt x="694" y="437"/>
                  </a:lnTo>
                  <a:lnTo>
                    <a:pt x="689" y="437"/>
                  </a:lnTo>
                  <a:lnTo>
                    <a:pt x="689" y="437"/>
                  </a:lnTo>
                  <a:lnTo>
                    <a:pt x="690" y="438"/>
                  </a:lnTo>
                  <a:lnTo>
                    <a:pt x="690" y="440"/>
                  </a:lnTo>
                  <a:lnTo>
                    <a:pt x="687" y="441"/>
                  </a:lnTo>
                  <a:lnTo>
                    <a:pt x="684" y="443"/>
                  </a:lnTo>
                  <a:lnTo>
                    <a:pt x="683" y="443"/>
                  </a:lnTo>
                  <a:lnTo>
                    <a:pt x="683" y="444"/>
                  </a:lnTo>
                  <a:lnTo>
                    <a:pt x="683" y="444"/>
                  </a:lnTo>
                  <a:lnTo>
                    <a:pt x="681" y="446"/>
                  </a:lnTo>
                  <a:lnTo>
                    <a:pt x="678" y="448"/>
                  </a:lnTo>
                  <a:lnTo>
                    <a:pt x="675" y="449"/>
                  </a:lnTo>
                  <a:lnTo>
                    <a:pt x="673" y="449"/>
                  </a:lnTo>
                  <a:lnTo>
                    <a:pt x="671" y="451"/>
                  </a:lnTo>
                  <a:lnTo>
                    <a:pt x="670" y="451"/>
                  </a:lnTo>
                  <a:lnTo>
                    <a:pt x="667" y="452"/>
                  </a:lnTo>
                  <a:lnTo>
                    <a:pt x="665" y="452"/>
                  </a:lnTo>
                  <a:lnTo>
                    <a:pt x="662" y="454"/>
                  </a:lnTo>
                  <a:lnTo>
                    <a:pt x="659" y="454"/>
                  </a:lnTo>
                  <a:lnTo>
                    <a:pt x="649" y="455"/>
                  </a:lnTo>
                  <a:lnTo>
                    <a:pt x="646" y="457"/>
                  </a:lnTo>
                  <a:lnTo>
                    <a:pt x="643" y="457"/>
                  </a:lnTo>
                  <a:lnTo>
                    <a:pt x="635" y="460"/>
                  </a:lnTo>
                  <a:lnTo>
                    <a:pt x="632" y="460"/>
                  </a:lnTo>
                  <a:lnTo>
                    <a:pt x="630" y="460"/>
                  </a:lnTo>
                  <a:lnTo>
                    <a:pt x="627" y="462"/>
                  </a:lnTo>
                  <a:lnTo>
                    <a:pt x="623" y="460"/>
                  </a:lnTo>
                  <a:lnTo>
                    <a:pt x="621" y="460"/>
                  </a:lnTo>
                  <a:lnTo>
                    <a:pt x="619" y="460"/>
                  </a:lnTo>
                  <a:lnTo>
                    <a:pt x="618" y="462"/>
                  </a:lnTo>
                  <a:lnTo>
                    <a:pt x="616" y="463"/>
                  </a:lnTo>
                  <a:lnTo>
                    <a:pt x="615" y="463"/>
                  </a:lnTo>
                  <a:lnTo>
                    <a:pt x="608" y="462"/>
                  </a:lnTo>
                  <a:lnTo>
                    <a:pt x="608" y="463"/>
                  </a:lnTo>
                  <a:lnTo>
                    <a:pt x="610" y="465"/>
                  </a:lnTo>
                  <a:lnTo>
                    <a:pt x="610" y="465"/>
                  </a:lnTo>
                  <a:lnTo>
                    <a:pt x="607" y="466"/>
                  </a:lnTo>
                  <a:lnTo>
                    <a:pt x="605" y="466"/>
                  </a:lnTo>
                  <a:lnTo>
                    <a:pt x="602" y="466"/>
                  </a:lnTo>
                  <a:lnTo>
                    <a:pt x="599" y="465"/>
                  </a:lnTo>
                  <a:lnTo>
                    <a:pt x="594" y="463"/>
                  </a:lnTo>
                  <a:lnTo>
                    <a:pt x="588" y="459"/>
                  </a:lnTo>
                  <a:lnTo>
                    <a:pt x="585" y="457"/>
                  </a:lnTo>
                  <a:lnTo>
                    <a:pt x="586" y="459"/>
                  </a:lnTo>
                  <a:lnTo>
                    <a:pt x="586" y="460"/>
                  </a:lnTo>
                  <a:lnTo>
                    <a:pt x="588" y="462"/>
                  </a:lnTo>
                  <a:lnTo>
                    <a:pt x="588" y="462"/>
                  </a:lnTo>
                  <a:lnTo>
                    <a:pt x="586" y="462"/>
                  </a:lnTo>
                  <a:lnTo>
                    <a:pt x="586" y="463"/>
                  </a:lnTo>
                  <a:lnTo>
                    <a:pt x="585" y="463"/>
                  </a:lnTo>
                  <a:lnTo>
                    <a:pt x="585" y="463"/>
                  </a:lnTo>
                  <a:lnTo>
                    <a:pt x="586" y="465"/>
                  </a:lnTo>
                  <a:lnTo>
                    <a:pt x="588" y="466"/>
                  </a:lnTo>
                  <a:lnTo>
                    <a:pt x="588" y="468"/>
                  </a:lnTo>
                  <a:lnTo>
                    <a:pt x="586" y="470"/>
                  </a:lnTo>
                  <a:lnTo>
                    <a:pt x="585" y="471"/>
                  </a:lnTo>
                  <a:lnTo>
                    <a:pt x="583" y="471"/>
                  </a:lnTo>
                  <a:lnTo>
                    <a:pt x="577" y="476"/>
                  </a:lnTo>
                  <a:lnTo>
                    <a:pt x="575" y="476"/>
                  </a:lnTo>
                  <a:lnTo>
                    <a:pt x="574" y="478"/>
                  </a:lnTo>
                  <a:lnTo>
                    <a:pt x="574" y="478"/>
                  </a:lnTo>
                  <a:lnTo>
                    <a:pt x="572" y="481"/>
                  </a:lnTo>
                  <a:lnTo>
                    <a:pt x="571" y="482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5"/>
                  </a:lnTo>
                  <a:lnTo>
                    <a:pt x="567" y="487"/>
                  </a:lnTo>
                  <a:lnTo>
                    <a:pt x="567" y="489"/>
                  </a:lnTo>
                  <a:lnTo>
                    <a:pt x="563" y="495"/>
                  </a:lnTo>
                  <a:lnTo>
                    <a:pt x="560" y="500"/>
                  </a:lnTo>
                  <a:lnTo>
                    <a:pt x="558" y="501"/>
                  </a:lnTo>
                  <a:lnTo>
                    <a:pt x="558" y="503"/>
                  </a:lnTo>
                  <a:lnTo>
                    <a:pt x="556" y="501"/>
                  </a:lnTo>
                  <a:lnTo>
                    <a:pt x="555" y="503"/>
                  </a:lnTo>
                  <a:lnTo>
                    <a:pt x="555" y="503"/>
                  </a:lnTo>
                  <a:lnTo>
                    <a:pt x="553" y="504"/>
                  </a:lnTo>
                  <a:lnTo>
                    <a:pt x="553" y="506"/>
                  </a:lnTo>
                  <a:lnTo>
                    <a:pt x="552" y="507"/>
                  </a:lnTo>
                  <a:lnTo>
                    <a:pt x="545" y="511"/>
                  </a:lnTo>
                  <a:lnTo>
                    <a:pt x="544" y="511"/>
                  </a:lnTo>
                  <a:lnTo>
                    <a:pt x="542" y="511"/>
                  </a:lnTo>
                  <a:lnTo>
                    <a:pt x="541" y="511"/>
                  </a:lnTo>
                  <a:lnTo>
                    <a:pt x="537" y="509"/>
                  </a:lnTo>
                  <a:lnTo>
                    <a:pt x="536" y="507"/>
                  </a:lnTo>
                  <a:lnTo>
                    <a:pt x="534" y="506"/>
                  </a:lnTo>
                  <a:lnTo>
                    <a:pt x="534" y="507"/>
                  </a:lnTo>
                  <a:lnTo>
                    <a:pt x="534" y="507"/>
                  </a:lnTo>
                  <a:lnTo>
                    <a:pt x="534" y="509"/>
                  </a:lnTo>
                  <a:lnTo>
                    <a:pt x="536" y="509"/>
                  </a:lnTo>
                  <a:lnTo>
                    <a:pt x="537" y="514"/>
                  </a:lnTo>
                  <a:lnTo>
                    <a:pt x="536" y="515"/>
                  </a:lnTo>
                  <a:lnTo>
                    <a:pt x="534" y="515"/>
                  </a:lnTo>
                  <a:lnTo>
                    <a:pt x="531" y="517"/>
                  </a:lnTo>
                  <a:lnTo>
                    <a:pt x="528" y="520"/>
                  </a:lnTo>
                  <a:lnTo>
                    <a:pt x="526" y="522"/>
                  </a:lnTo>
                  <a:lnTo>
                    <a:pt x="526" y="518"/>
                  </a:lnTo>
                  <a:lnTo>
                    <a:pt x="526" y="518"/>
                  </a:lnTo>
                  <a:lnTo>
                    <a:pt x="525" y="517"/>
                  </a:lnTo>
                  <a:lnTo>
                    <a:pt x="525" y="518"/>
                  </a:lnTo>
                  <a:lnTo>
                    <a:pt x="525" y="518"/>
                  </a:lnTo>
                  <a:lnTo>
                    <a:pt x="523" y="522"/>
                  </a:lnTo>
                  <a:lnTo>
                    <a:pt x="523" y="522"/>
                  </a:lnTo>
                  <a:lnTo>
                    <a:pt x="522" y="522"/>
                  </a:lnTo>
                  <a:lnTo>
                    <a:pt x="520" y="523"/>
                  </a:lnTo>
                  <a:lnTo>
                    <a:pt x="519" y="522"/>
                  </a:lnTo>
                  <a:lnTo>
                    <a:pt x="517" y="522"/>
                  </a:lnTo>
                  <a:lnTo>
                    <a:pt x="517" y="520"/>
                  </a:lnTo>
                  <a:lnTo>
                    <a:pt x="514" y="522"/>
                  </a:lnTo>
                  <a:lnTo>
                    <a:pt x="514" y="522"/>
                  </a:lnTo>
                  <a:lnTo>
                    <a:pt x="514" y="523"/>
                  </a:lnTo>
                  <a:lnTo>
                    <a:pt x="512" y="525"/>
                  </a:lnTo>
                  <a:lnTo>
                    <a:pt x="511" y="526"/>
                  </a:lnTo>
                  <a:lnTo>
                    <a:pt x="509" y="526"/>
                  </a:lnTo>
                  <a:lnTo>
                    <a:pt x="507" y="526"/>
                  </a:lnTo>
                  <a:lnTo>
                    <a:pt x="504" y="526"/>
                  </a:lnTo>
                  <a:lnTo>
                    <a:pt x="503" y="525"/>
                  </a:lnTo>
                  <a:lnTo>
                    <a:pt x="506" y="522"/>
                  </a:lnTo>
                  <a:lnTo>
                    <a:pt x="506" y="520"/>
                  </a:lnTo>
                  <a:lnTo>
                    <a:pt x="506" y="520"/>
                  </a:lnTo>
                  <a:lnTo>
                    <a:pt x="506" y="518"/>
                  </a:lnTo>
                  <a:lnTo>
                    <a:pt x="511" y="512"/>
                  </a:lnTo>
                  <a:lnTo>
                    <a:pt x="514" y="511"/>
                  </a:lnTo>
                  <a:lnTo>
                    <a:pt x="514" y="509"/>
                  </a:lnTo>
                  <a:lnTo>
                    <a:pt x="509" y="509"/>
                  </a:lnTo>
                  <a:lnTo>
                    <a:pt x="506" y="507"/>
                  </a:lnTo>
                  <a:lnTo>
                    <a:pt x="503" y="507"/>
                  </a:lnTo>
                  <a:lnTo>
                    <a:pt x="501" y="507"/>
                  </a:lnTo>
                  <a:lnTo>
                    <a:pt x="504" y="509"/>
                  </a:lnTo>
                  <a:lnTo>
                    <a:pt x="507" y="511"/>
                  </a:lnTo>
                  <a:lnTo>
                    <a:pt x="506" y="512"/>
                  </a:lnTo>
                  <a:lnTo>
                    <a:pt x="504" y="514"/>
                  </a:lnTo>
                  <a:lnTo>
                    <a:pt x="503" y="518"/>
                  </a:lnTo>
                  <a:lnTo>
                    <a:pt x="501" y="520"/>
                  </a:lnTo>
                  <a:lnTo>
                    <a:pt x="498" y="517"/>
                  </a:lnTo>
                  <a:lnTo>
                    <a:pt x="496" y="517"/>
                  </a:lnTo>
                  <a:lnTo>
                    <a:pt x="496" y="518"/>
                  </a:lnTo>
                  <a:lnTo>
                    <a:pt x="500" y="522"/>
                  </a:lnTo>
                  <a:lnTo>
                    <a:pt x="501" y="522"/>
                  </a:lnTo>
                  <a:lnTo>
                    <a:pt x="501" y="525"/>
                  </a:lnTo>
                  <a:lnTo>
                    <a:pt x="495" y="526"/>
                  </a:lnTo>
                  <a:lnTo>
                    <a:pt x="487" y="526"/>
                  </a:lnTo>
                  <a:lnTo>
                    <a:pt x="482" y="526"/>
                  </a:lnTo>
                  <a:lnTo>
                    <a:pt x="474" y="528"/>
                  </a:lnTo>
                  <a:lnTo>
                    <a:pt x="473" y="528"/>
                  </a:lnTo>
                  <a:lnTo>
                    <a:pt x="471" y="528"/>
                  </a:lnTo>
                  <a:lnTo>
                    <a:pt x="479" y="533"/>
                  </a:lnTo>
                  <a:lnTo>
                    <a:pt x="481" y="533"/>
                  </a:lnTo>
                  <a:lnTo>
                    <a:pt x="479" y="534"/>
                  </a:lnTo>
                  <a:lnTo>
                    <a:pt x="478" y="534"/>
                  </a:lnTo>
                  <a:lnTo>
                    <a:pt x="476" y="537"/>
                  </a:lnTo>
                  <a:lnTo>
                    <a:pt x="474" y="539"/>
                  </a:lnTo>
                  <a:lnTo>
                    <a:pt x="471" y="541"/>
                  </a:lnTo>
                  <a:lnTo>
                    <a:pt x="465" y="539"/>
                  </a:lnTo>
                  <a:lnTo>
                    <a:pt x="462" y="539"/>
                  </a:lnTo>
                  <a:lnTo>
                    <a:pt x="459" y="539"/>
                  </a:lnTo>
                  <a:lnTo>
                    <a:pt x="459" y="541"/>
                  </a:lnTo>
                  <a:lnTo>
                    <a:pt x="460" y="541"/>
                  </a:lnTo>
                  <a:lnTo>
                    <a:pt x="460" y="544"/>
                  </a:lnTo>
                  <a:lnTo>
                    <a:pt x="462" y="544"/>
                  </a:lnTo>
                  <a:lnTo>
                    <a:pt x="465" y="542"/>
                  </a:lnTo>
                  <a:lnTo>
                    <a:pt x="466" y="545"/>
                  </a:lnTo>
                  <a:lnTo>
                    <a:pt x="468" y="548"/>
                  </a:lnTo>
                  <a:lnTo>
                    <a:pt x="471" y="550"/>
                  </a:lnTo>
                  <a:lnTo>
                    <a:pt x="471" y="552"/>
                  </a:lnTo>
                  <a:lnTo>
                    <a:pt x="471" y="553"/>
                  </a:lnTo>
                  <a:lnTo>
                    <a:pt x="471" y="555"/>
                  </a:lnTo>
                  <a:lnTo>
                    <a:pt x="468" y="556"/>
                  </a:lnTo>
                  <a:lnTo>
                    <a:pt x="465" y="556"/>
                  </a:lnTo>
                  <a:lnTo>
                    <a:pt x="465" y="558"/>
                  </a:lnTo>
                  <a:lnTo>
                    <a:pt x="463" y="559"/>
                  </a:lnTo>
                  <a:lnTo>
                    <a:pt x="460" y="559"/>
                  </a:lnTo>
                  <a:lnTo>
                    <a:pt x="459" y="558"/>
                  </a:lnTo>
                  <a:lnTo>
                    <a:pt x="457" y="558"/>
                  </a:lnTo>
                  <a:lnTo>
                    <a:pt x="452" y="558"/>
                  </a:lnTo>
                  <a:lnTo>
                    <a:pt x="457" y="559"/>
                  </a:lnTo>
                  <a:lnTo>
                    <a:pt x="460" y="561"/>
                  </a:lnTo>
                  <a:lnTo>
                    <a:pt x="460" y="561"/>
                  </a:lnTo>
                  <a:lnTo>
                    <a:pt x="463" y="561"/>
                  </a:lnTo>
                  <a:lnTo>
                    <a:pt x="465" y="561"/>
                  </a:lnTo>
                  <a:lnTo>
                    <a:pt x="465" y="566"/>
                  </a:lnTo>
                  <a:lnTo>
                    <a:pt x="466" y="569"/>
                  </a:lnTo>
                  <a:lnTo>
                    <a:pt x="466" y="570"/>
                  </a:lnTo>
                  <a:lnTo>
                    <a:pt x="463" y="572"/>
                  </a:lnTo>
                  <a:lnTo>
                    <a:pt x="463" y="575"/>
                  </a:lnTo>
                  <a:lnTo>
                    <a:pt x="462" y="575"/>
                  </a:lnTo>
                  <a:lnTo>
                    <a:pt x="459" y="575"/>
                  </a:lnTo>
                  <a:lnTo>
                    <a:pt x="459" y="578"/>
                  </a:lnTo>
                  <a:lnTo>
                    <a:pt x="459" y="580"/>
                  </a:lnTo>
                  <a:lnTo>
                    <a:pt x="459" y="580"/>
                  </a:lnTo>
                  <a:lnTo>
                    <a:pt x="459" y="582"/>
                  </a:lnTo>
                  <a:lnTo>
                    <a:pt x="457" y="583"/>
                  </a:lnTo>
                  <a:lnTo>
                    <a:pt x="455" y="585"/>
                  </a:lnTo>
                  <a:lnTo>
                    <a:pt x="454" y="586"/>
                  </a:lnTo>
                  <a:lnTo>
                    <a:pt x="454" y="586"/>
                  </a:lnTo>
                  <a:lnTo>
                    <a:pt x="451" y="586"/>
                  </a:lnTo>
                  <a:lnTo>
                    <a:pt x="448" y="586"/>
                  </a:lnTo>
                  <a:lnTo>
                    <a:pt x="446" y="583"/>
                  </a:lnTo>
                  <a:lnTo>
                    <a:pt x="444" y="583"/>
                  </a:lnTo>
                  <a:lnTo>
                    <a:pt x="443" y="583"/>
                  </a:lnTo>
                  <a:lnTo>
                    <a:pt x="443" y="583"/>
                  </a:lnTo>
                  <a:lnTo>
                    <a:pt x="444" y="585"/>
                  </a:lnTo>
                  <a:lnTo>
                    <a:pt x="446" y="586"/>
                  </a:lnTo>
                  <a:lnTo>
                    <a:pt x="451" y="588"/>
                  </a:lnTo>
                  <a:lnTo>
                    <a:pt x="451" y="589"/>
                  </a:lnTo>
                  <a:lnTo>
                    <a:pt x="449" y="589"/>
                  </a:lnTo>
                  <a:lnTo>
                    <a:pt x="448" y="593"/>
                  </a:lnTo>
                  <a:lnTo>
                    <a:pt x="446" y="593"/>
                  </a:lnTo>
                  <a:lnTo>
                    <a:pt x="444" y="594"/>
                  </a:lnTo>
                  <a:lnTo>
                    <a:pt x="441" y="594"/>
                  </a:lnTo>
                  <a:lnTo>
                    <a:pt x="440" y="594"/>
                  </a:lnTo>
                  <a:lnTo>
                    <a:pt x="435" y="594"/>
                  </a:lnTo>
                  <a:lnTo>
                    <a:pt x="433" y="593"/>
                  </a:lnTo>
                  <a:lnTo>
                    <a:pt x="432" y="594"/>
                  </a:lnTo>
                  <a:lnTo>
                    <a:pt x="433" y="594"/>
                  </a:lnTo>
                  <a:lnTo>
                    <a:pt x="437" y="596"/>
                  </a:lnTo>
                  <a:lnTo>
                    <a:pt x="438" y="596"/>
                  </a:lnTo>
                  <a:lnTo>
                    <a:pt x="443" y="597"/>
                  </a:lnTo>
                  <a:lnTo>
                    <a:pt x="443" y="599"/>
                  </a:lnTo>
                  <a:lnTo>
                    <a:pt x="443" y="599"/>
                  </a:lnTo>
                  <a:lnTo>
                    <a:pt x="443" y="600"/>
                  </a:lnTo>
                  <a:lnTo>
                    <a:pt x="443" y="602"/>
                  </a:lnTo>
                  <a:lnTo>
                    <a:pt x="441" y="604"/>
                  </a:lnTo>
                  <a:lnTo>
                    <a:pt x="441" y="607"/>
                  </a:lnTo>
                  <a:lnTo>
                    <a:pt x="443" y="608"/>
                  </a:lnTo>
                  <a:lnTo>
                    <a:pt x="443" y="610"/>
                  </a:lnTo>
                  <a:lnTo>
                    <a:pt x="443" y="610"/>
                  </a:lnTo>
                  <a:lnTo>
                    <a:pt x="444" y="613"/>
                  </a:lnTo>
                  <a:lnTo>
                    <a:pt x="441" y="615"/>
                  </a:lnTo>
                  <a:lnTo>
                    <a:pt x="440" y="615"/>
                  </a:lnTo>
                  <a:lnTo>
                    <a:pt x="438" y="615"/>
                  </a:lnTo>
                  <a:lnTo>
                    <a:pt x="437" y="616"/>
                  </a:lnTo>
                  <a:lnTo>
                    <a:pt x="441" y="616"/>
                  </a:lnTo>
                  <a:lnTo>
                    <a:pt x="441" y="618"/>
                  </a:lnTo>
                  <a:lnTo>
                    <a:pt x="440" y="619"/>
                  </a:lnTo>
                  <a:lnTo>
                    <a:pt x="438" y="624"/>
                  </a:lnTo>
                  <a:lnTo>
                    <a:pt x="437" y="630"/>
                  </a:lnTo>
                  <a:lnTo>
                    <a:pt x="435" y="637"/>
                  </a:lnTo>
                  <a:lnTo>
                    <a:pt x="430" y="641"/>
                  </a:lnTo>
                  <a:lnTo>
                    <a:pt x="429" y="643"/>
                  </a:lnTo>
                  <a:lnTo>
                    <a:pt x="429" y="643"/>
                  </a:lnTo>
                  <a:lnTo>
                    <a:pt x="425" y="643"/>
                  </a:lnTo>
                  <a:lnTo>
                    <a:pt x="422" y="641"/>
                  </a:lnTo>
                  <a:lnTo>
                    <a:pt x="419" y="640"/>
                  </a:lnTo>
                  <a:lnTo>
                    <a:pt x="418" y="640"/>
                  </a:lnTo>
                  <a:lnTo>
                    <a:pt x="418" y="641"/>
                  </a:lnTo>
                  <a:lnTo>
                    <a:pt x="419" y="643"/>
                  </a:lnTo>
                  <a:lnTo>
                    <a:pt x="421" y="643"/>
                  </a:lnTo>
                  <a:lnTo>
                    <a:pt x="424" y="643"/>
                  </a:lnTo>
                  <a:lnTo>
                    <a:pt x="427" y="645"/>
                  </a:lnTo>
                  <a:lnTo>
                    <a:pt x="429" y="645"/>
                  </a:lnTo>
                  <a:lnTo>
                    <a:pt x="429" y="646"/>
                  </a:lnTo>
                  <a:lnTo>
                    <a:pt x="429" y="648"/>
                  </a:lnTo>
                  <a:lnTo>
                    <a:pt x="429" y="648"/>
                  </a:lnTo>
                  <a:lnTo>
                    <a:pt x="429" y="652"/>
                  </a:lnTo>
                  <a:lnTo>
                    <a:pt x="427" y="654"/>
                  </a:lnTo>
                  <a:lnTo>
                    <a:pt x="427" y="656"/>
                  </a:lnTo>
                  <a:lnTo>
                    <a:pt x="422" y="656"/>
                  </a:lnTo>
                  <a:lnTo>
                    <a:pt x="421" y="654"/>
                  </a:lnTo>
                  <a:lnTo>
                    <a:pt x="418" y="652"/>
                  </a:lnTo>
                  <a:lnTo>
                    <a:pt x="418" y="654"/>
                  </a:lnTo>
                  <a:lnTo>
                    <a:pt x="421" y="656"/>
                  </a:lnTo>
                  <a:lnTo>
                    <a:pt x="422" y="657"/>
                  </a:lnTo>
                  <a:lnTo>
                    <a:pt x="421" y="657"/>
                  </a:lnTo>
                  <a:lnTo>
                    <a:pt x="419" y="657"/>
                  </a:lnTo>
                  <a:lnTo>
                    <a:pt x="418" y="657"/>
                  </a:lnTo>
                  <a:lnTo>
                    <a:pt x="414" y="657"/>
                  </a:lnTo>
                  <a:lnTo>
                    <a:pt x="414" y="656"/>
                  </a:lnTo>
                  <a:lnTo>
                    <a:pt x="416" y="656"/>
                  </a:lnTo>
                  <a:lnTo>
                    <a:pt x="414" y="656"/>
                  </a:lnTo>
                  <a:lnTo>
                    <a:pt x="413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0" y="652"/>
                  </a:lnTo>
                  <a:lnTo>
                    <a:pt x="411" y="652"/>
                  </a:lnTo>
                  <a:lnTo>
                    <a:pt x="413" y="649"/>
                  </a:lnTo>
                  <a:lnTo>
                    <a:pt x="414" y="648"/>
                  </a:lnTo>
                  <a:lnTo>
                    <a:pt x="413" y="648"/>
                  </a:lnTo>
                  <a:lnTo>
                    <a:pt x="411" y="649"/>
                  </a:lnTo>
                  <a:lnTo>
                    <a:pt x="410" y="651"/>
                  </a:lnTo>
                  <a:lnTo>
                    <a:pt x="410" y="652"/>
                  </a:lnTo>
                  <a:lnTo>
                    <a:pt x="408" y="652"/>
                  </a:lnTo>
                  <a:lnTo>
                    <a:pt x="405" y="652"/>
                  </a:lnTo>
                  <a:lnTo>
                    <a:pt x="397" y="649"/>
                  </a:lnTo>
                  <a:lnTo>
                    <a:pt x="397" y="648"/>
                  </a:lnTo>
                  <a:lnTo>
                    <a:pt x="397" y="646"/>
                  </a:lnTo>
                  <a:lnTo>
                    <a:pt x="399" y="645"/>
                  </a:lnTo>
                  <a:lnTo>
                    <a:pt x="400" y="645"/>
                  </a:lnTo>
                  <a:lnTo>
                    <a:pt x="402" y="643"/>
                  </a:lnTo>
                  <a:lnTo>
                    <a:pt x="405" y="641"/>
                  </a:lnTo>
                  <a:lnTo>
                    <a:pt x="407" y="640"/>
                  </a:lnTo>
                  <a:lnTo>
                    <a:pt x="405" y="640"/>
                  </a:lnTo>
                  <a:lnTo>
                    <a:pt x="400" y="643"/>
                  </a:lnTo>
                  <a:lnTo>
                    <a:pt x="399" y="643"/>
                  </a:lnTo>
                  <a:lnTo>
                    <a:pt x="397" y="645"/>
                  </a:lnTo>
                  <a:lnTo>
                    <a:pt x="396" y="643"/>
                  </a:lnTo>
                  <a:lnTo>
                    <a:pt x="394" y="643"/>
                  </a:lnTo>
                  <a:lnTo>
                    <a:pt x="392" y="641"/>
                  </a:lnTo>
                  <a:lnTo>
                    <a:pt x="389" y="641"/>
                  </a:lnTo>
                  <a:lnTo>
                    <a:pt x="388" y="640"/>
                  </a:lnTo>
                  <a:lnTo>
                    <a:pt x="388" y="640"/>
                  </a:lnTo>
                  <a:lnTo>
                    <a:pt x="386" y="637"/>
                  </a:lnTo>
                  <a:lnTo>
                    <a:pt x="388" y="632"/>
                  </a:lnTo>
                  <a:lnTo>
                    <a:pt x="389" y="630"/>
                  </a:lnTo>
                  <a:lnTo>
                    <a:pt x="389" y="630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8" y="627"/>
                  </a:lnTo>
                  <a:lnTo>
                    <a:pt x="388" y="629"/>
                  </a:lnTo>
                  <a:lnTo>
                    <a:pt x="388" y="630"/>
                  </a:lnTo>
                  <a:lnTo>
                    <a:pt x="383" y="632"/>
                  </a:lnTo>
                  <a:lnTo>
                    <a:pt x="380" y="632"/>
                  </a:lnTo>
                  <a:lnTo>
                    <a:pt x="378" y="634"/>
                  </a:lnTo>
                  <a:lnTo>
                    <a:pt x="377" y="635"/>
                  </a:lnTo>
                  <a:lnTo>
                    <a:pt x="375" y="635"/>
                  </a:lnTo>
                  <a:lnTo>
                    <a:pt x="373" y="635"/>
                  </a:lnTo>
                  <a:lnTo>
                    <a:pt x="372" y="635"/>
                  </a:lnTo>
                  <a:lnTo>
                    <a:pt x="370" y="637"/>
                  </a:lnTo>
                  <a:lnTo>
                    <a:pt x="369" y="637"/>
                  </a:lnTo>
                  <a:lnTo>
                    <a:pt x="367" y="635"/>
                  </a:lnTo>
                  <a:lnTo>
                    <a:pt x="366" y="635"/>
                  </a:lnTo>
                  <a:lnTo>
                    <a:pt x="362" y="635"/>
                  </a:lnTo>
                  <a:lnTo>
                    <a:pt x="362" y="635"/>
                  </a:lnTo>
                  <a:lnTo>
                    <a:pt x="362" y="637"/>
                  </a:lnTo>
                  <a:lnTo>
                    <a:pt x="362" y="638"/>
                  </a:lnTo>
                  <a:lnTo>
                    <a:pt x="361" y="638"/>
                  </a:lnTo>
                  <a:lnTo>
                    <a:pt x="359" y="638"/>
                  </a:lnTo>
                  <a:lnTo>
                    <a:pt x="358" y="637"/>
                  </a:lnTo>
                  <a:lnTo>
                    <a:pt x="356" y="637"/>
                  </a:lnTo>
                  <a:lnTo>
                    <a:pt x="356" y="637"/>
                  </a:lnTo>
                  <a:lnTo>
                    <a:pt x="356" y="635"/>
                  </a:lnTo>
                  <a:lnTo>
                    <a:pt x="361" y="634"/>
                  </a:lnTo>
                  <a:lnTo>
                    <a:pt x="362" y="632"/>
                  </a:lnTo>
                  <a:lnTo>
                    <a:pt x="361" y="632"/>
                  </a:lnTo>
                  <a:lnTo>
                    <a:pt x="356" y="632"/>
                  </a:lnTo>
                  <a:lnTo>
                    <a:pt x="356" y="632"/>
                  </a:lnTo>
                  <a:lnTo>
                    <a:pt x="353" y="632"/>
                  </a:lnTo>
                  <a:lnTo>
                    <a:pt x="353" y="629"/>
                  </a:lnTo>
                  <a:lnTo>
                    <a:pt x="353" y="627"/>
                  </a:lnTo>
                  <a:lnTo>
                    <a:pt x="353" y="627"/>
                  </a:lnTo>
                  <a:lnTo>
                    <a:pt x="351" y="627"/>
                  </a:lnTo>
                  <a:lnTo>
                    <a:pt x="351" y="627"/>
                  </a:lnTo>
                  <a:lnTo>
                    <a:pt x="350" y="626"/>
                  </a:lnTo>
                  <a:lnTo>
                    <a:pt x="345" y="626"/>
                  </a:lnTo>
                  <a:lnTo>
                    <a:pt x="345" y="624"/>
                  </a:lnTo>
                  <a:lnTo>
                    <a:pt x="345" y="622"/>
                  </a:lnTo>
                  <a:lnTo>
                    <a:pt x="343" y="621"/>
                  </a:lnTo>
                  <a:lnTo>
                    <a:pt x="342" y="619"/>
                  </a:lnTo>
                  <a:lnTo>
                    <a:pt x="340" y="619"/>
                  </a:lnTo>
                  <a:lnTo>
                    <a:pt x="342" y="618"/>
                  </a:lnTo>
                  <a:lnTo>
                    <a:pt x="342" y="616"/>
                  </a:lnTo>
                  <a:lnTo>
                    <a:pt x="340" y="616"/>
                  </a:lnTo>
                  <a:lnTo>
                    <a:pt x="340" y="615"/>
                  </a:lnTo>
                  <a:lnTo>
                    <a:pt x="340" y="615"/>
                  </a:lnTo>
                  <a:lnTo>
                    <a:pt x="339" y="613"/>
                  </a:lnTo>
                  <a:lnTo>
                    <a:pt x="339" y="611"/>
                  </a:lnTo>
                  <a:lnTo>
                    <a:pt x="340" y="611"/>
                  </a:lnTo>
                  <a:lnTo>
                    <a:pt x="342" y="610"/>
                  </a:lnTo>
                  <a:lnTo>
                    <a:pt x="343" y="610"/>
                  </a:lnTo>
                  <a:lnTo>
                    <a:pt x="343" y="608"/>
                  </a:lnTo>
                  <a:lnTo>
                    <a:pt x="347" y="608"/>
                  </a:lnTo>
                  <a:lnTo>
                    <a:pt x="345" y="607"/>
                  </a:lnTo>
                  <a:lnTo>
                    <a:pt x="342" y="607"/>
                  </a:lnTo>
                  <a:lnTo>
                    <a:pt x="342" y="607"/>
                  </a:lnTo>
                  <a:lnTo>
                    <a:pt x="340" y="608"/>
                  </a:lnTo>
                  <a:lnTo>
                    <a:pt x="339" y="610"/>
                  </a:lnTo>
                  <a:lnTo>
                    <a:pt x="336" y="610"/>
                  </a:lnTo>
                  <a:lnTo>
                    <a:pt x="334" y="610"/>
                  </a:lnTo>
                  <a:lnTo>
                    <a:pt x="334" y="608"/>
                  </a:lnTo>
                  <a:lnTo>
                    <a:pt x="334" y="607"/>
                  </a:lnTo>
                  <a:lnTo>
                    <a:pt x="337" y="605"/>
                  </a:lnTo>
                  <a:lnTo>
                    <a:pt x="334" y="604"/>
                  </a:lnTo>
                  <a:lnTo>
                    <a:pt x="332" y="604"/>
                  </a:lnTo>
                  <a:lnTo>
                    <a:pt x="331" y="602"/>
                  </a:lnTo>
                  <a:lnTo>
                    <a:pt x="329" y="602"/>
                  </a:lnTo>
                  <a:lnTo>
                    <a:pt x="328" y="600"/>
                  </a:lnTo>
                  <a:lnTo>
                    <a:pt x="326" y="599"/>
                  </a:lnTo>
                  <a:lnTo>
                    <a:pt x="325" y="599"/>
                  </a:lnTo>
                  <a:lnTo>
                    <a:pt x="326" y="597"/>
                  </a:lnTo>
                  <a:lnTo>
                    <a:pt x="326" y="597"/>
                  </a:lnTo>
                  <a:lnTo>
                    <a:pt x="326" y="594"/>
                  </a:lnTo>
                  <a:lnTo>
                    <a:pt x="326" y="594"/>
                  </a:lnTo>
                  <a:lnTo>
                    <a:pt x="328" y="591"/>
                  </a:lnTo>
                  <a:lnTo>
                    <a:pt x="329" y="589"/>
                  </a:lnTo>
                  <a:lnTo>
                    <a:pt x="332" y="586"/>
                  </a:lnTo>
                  <a:lnTo>
                    <a:pt x="329" y="588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3" y="588"/>
                  </a:lnTo>
                  <a:lnTo>
                    <a:pt x="321" y="588"/>
                  </a:lnTo>
                  <a:lnTo>
                    <a:pt x="321" y="588"/>
                  </a:lnTo>
                  <a:lnTo>
                    <a:pt x="320" y="586"/>
                  </a:lnTo>
                  <a:lnTo>
                    <a:pt x="318" y="585"/>
                  </a:lnTo>
                  <a:lnTo>
                    <a:pt x="317" y="583"/>
                  </a:lnTo>
                  <a:lnTo>
                    <a:pt x="315" y="582"/>
                  </a:lnTo>
                  <a:lnTo>
                    <a:pt x="314" y="577"/>
                  </a:lnTo>
                  <a:lnTo>
                    <a:pt x="309" y="572"/>
                  </a:lnTo>
                  <a:lnTo>
                    <a:pt x="307" y="570"/>
                  </a:lnTo>
                  <a:lnTo>
                    <a:pt x="309" y="566"/>
                  </a:lnTo>
                  <a:lnTo>
                    <a:pt x="307" y="564"/>
                  </a:lnTo>
                  <a:lnTo>
                    <a:pt x="312" y="563"/>
                  </a:lnTo>
                  <a:lnTo>
                    <a:pt x="317" y="561"/>
                  </a:lnTo>
                  <a:lnTo>
                    <a:pt x="320" y="561"/>
                  </a:lnTo>
                  <a:lnTo>
                    <a:pt x="321" y="561"/>
                  </a:lnTo>
                  <a:lnTo>
                    <a:pt x="325" y="561"/>
                  </a:lnTo>
                  <a:lnTo>
                    <a:pt x="326" y="559"/>
                  </a:lnTo>
                  <a:lnTo>
                    <a:pt x="325" y="559"/>
                  </a:lnTo>
                  <a:lnTo>
                    <a:pt x="323" y="559"/>
                  </a:lnTo>
                  <a:lnTo>
                    <a:pt x="323" y="559"/>
                  </a:lnTo>
                  <a:lnTo>
                    <a:pt x="323" y="558"/>
                  </a:lnTo>
                  <a:lnTo>
                    <a:pt x="323" y="556"/>
                  </a:lnTo>
                  <a:lnTo>
                    <a:pt x="323" y="558"/>
                  </a:lnTo>
                  <a:lnTo>
                    <a:pt x="320" y="559"/>
                  </a:lnTo>
                  <a:lnTo>
                    <a:pt x="315" y="561"/>
                  </a:lnTo>
                  <a:lnTo>
                    <a:pt x="310" y="561"/>
                  </a:lnTo>
                  <a:lnTo>
                    <a:pt x="310" y="561"/>
                  </a:lnTo>
                  <a:lnTo>
                    <a:pt x="309" y="563"/>
                  </a:lnTo>
                  <a:lnTo>
                    <a:pt x="307" y="563"/>
                  </a:lnTo>
                  <a:lnTo>
                    <a:pt x="307" y="563"/>
                  </a:lnTo>
                  <a:lnTo>
                    <a:pt x="306" y="561"/>
                  </a:lnTo>
                  <a:lnTo>
                    <a:pt x="306" y="559"/>
                  </a:lnTo>
                  <a:lnTo>
                    <a:pt x="307" y="556"/>
                  </a:lnTo>
                  <a:lnTo>
                    <a:pt x="310" y="553"/>
                  </a:lnTo>
                  <a:lnTo>
                    <a:pt x="312" y="552"/>
                  </a:lnTo>
                  <a:lnTo>
                    <a:pt x="314" y="552"/>
                  </a:lnTo>
                  <a:lnTo>
                    <a:pt x="317" y="552"/>
                  </a:lnTo>
                  <a:lnTo>
                    <a:pt x="318" y="552"/>
                  </a:lnTo>
                  <a:lnTo>
                    <a:pt x="318" y="550"/>
                  </a:lnTo>
                  <a:lnTo>
                    <a:pt x="318" y="550"/>
                  </a:lnTo>
                  <a:lnTo>
                    <a:pt x="320" y="548"/>
                  </a:lnTo>
                  <a:lnTo>
                    <a:pt x="323" y="548"/>
                  </a:lnTo>
                  <a:lnTo>
                    <a:pt x="325" y="548"/>
                  </a:lnTo>
                  <a:lnTo>
                    <a:pt x="326" y="550"/>
                  </a:lnTo>
                  <a:lnTo>
                    <a:pt x="328" y="553"/>
                  </a:lnTo>
                  <a:lnTo>
                    <a:pt x="329" y="553"/>
                  </a:lnTo>
                  <a:lnTo>
                    <a:pt x="329" y="553"/>
                  </a:lnTo>
                  <a:lnTo>
                    <a:pt x="329" y="550"/>
                  </a:lnTo>
                  <a:lnTo>
                    <a:pt x="328" y="548"/>
                  </a:lnTo>
                  <a:lnTo>
                    <a:pt x="326" y="547"/>
                  </a:lnTo>
                  <a:lnTo>
                    <a:pt x="326" y="547"/>
                  </a:lnTo>
                  <a:lnTo>
                    <a:pt x="323" y="547"/>
                  </a:lnTo>
                  <a:lnTo>
                    <a:pt x="320" y="544"/>
                  </a:lnTo>
                  <a:lnTo>
                    <a:pt x="320" y="544"/>
                  </a:lnTo>
                  <a:lnTo>
                    <a:pt x="320" y="542"/>
                  </a:lnTo>
                  <a:lnTo>
                    <a:pt x="318" y="539"/>
                  </a:lnTo>
                  <a:lnTo>
                    <a:pt x="318" y="539"/>
                  </a:lnTo>
                  <a:lnTo>
                    <a:pt x="317" y="536"/>
                  </a:lnTo>
                  <a:lnTo>
                    <a:pt x="317" y="536"/>
                  </a:lnTo>
                  <a:lnTo>
                    <a:pt x="317" y="539"/>
                  </a:lnTo>
                  <a:lnTo>
                    <a:pt x="318" y="541"/>
                  </a:lnTo>
                  <a:lnTo>
                    <a:pt x="318" y="544"/>
                  </a:lnTo>
                  <a:lnTo>
                    <a:pt x="320" y="545"/>
                  </a:lnTo>
                  <a:lnTo>
                    <a:pt x="318" y="547"/>
                  </a:lnTo>
                  <a:lnTo>
                    <a:pt x="317" y="548"/>
                  </a:lnTo>
                  <a:lnTo>
                    <a:pt x="315" y="548"/>
                  </a:lnTo>
                  <a:lnTo>
                    <a:pt x="312" y="550"/>
                  </a:lnTo>
                  <a:lnTo>
                    <a:pt x="314" y="548"/>
                  </a:lnTo>
                  <a:lnTo>
                    <a:pt x="314" y="545"/>
                  </a:lnTo>
                  <a:lnTo>
                    <a:pt x="312" y="547"/>
                  </a:lnTo>
                  <a:lnTo>
                    <a:pt x="310" y="548"/>
                  </a:lnTo>
                  <a:lnTo>
                    <a:pt x="310" y="550"/>
                  </a:lnTo>
                  <a:lnTo>
                    <a:pt x="309" y="552"/>
                  </a:lnTo>
                  <a:lnTo>
                    <a:pt x="306" y="555"/>
                  </a:lnTo>
                  <a:lnTo>
                    <a:pt x="304" y="558"/>
                  </a:lnTo>
                  <a:lnTo>
                    <a:pt x="304" y="559"/>
                  </a:lnTo>
                  <a:lnTo>
                    <a:pt x="302" y="559"/>
                  </a:lnTo>
                  <a:lnTo>
                    <a:pt x="301" y="558"/>
                  </a:lnTo>
                  <a:lnTo>
                    <a:pt x="299" y="556"/>
                  </a:lnTo>
                  <a:lnTo>
                    <a:pt x="299" y="555"/>
                  </a:lnTo>
                  <a:lnTo>
                    <a:pt x="299" y="550"/>
                  </a:lnTo>
                  <a:lnTo>
                    <a:pt x="299" y="548"/>
                  </a:lnTo>
                  <a:lnTo>
                    <a:pt x="299" y="545"/>
                  </a:lnTo>
                  <a:lnTo>
                    <a:pt x="298" y="539"/>
                  </a:lnTo>
                  <a:lnTo>
                    <a:pt x="298" y="537"/>
                  </a:lnTo>
                  <a:lnTo>
                    <a:pt x="295" y="536"/>
                  </a:lnTo>
                  <a:lnTo>
                    <a:pt x="295" y="536"/>
                  </a:lnTo>
                  <a:lnTo>
                    <a:pt x="293" y="534"/>
                  </a:lnTo>
                  <a:lnTo>
                    <a:pt x="293" y="533"/>
                  </a:lnTo>
                  <a:lnTo>
                    <a:pt x="293" y="533"/>
                  </a:lnTo>
                  <a:lnTo>
                    <a:pt x="295" y="533"/>
                  </a:lnTo>
                  <a:lnTo>
                    <a:pt x="298" y="531"/>
                  </a:lnTo>
                  <a:lnTo>
                    <a:pt x="301" y="528"/>
                  </a:lnTo>
                  <a:lnTo>
                    <a:pt x="306" y="525"/>
                  </a:lnTo>
                  <a:lnTo>
                    <a:pt x="307" y="525"/>
                  </a:lnTo>
                  <a:lnTo>
                    <a:pt x="312" y="523"/>
                  </a:lnTo>
                  <a:lnTo>
                    <a:pt x="314" y="523"/>
                  </a:lnTo>
                  <a:lnTo>
                    <a:pt x="314" y="523"/>
                  </a:lnTo>
                  <a:lnTo>
                    <a:pt x="314" y="522"/>
                  </a:lnTo>
                  <a:lnTo>
                    <a:pt x="310" y="523"/>
                  </a:lnTo>
                  <a:lnTo>
                    <a:pt x="306" y="523"/>
                  </a:lnTo>
                  <a:lnTo>
                    <a:pt x="304" y="525"/>
                  </a:lnTo>
                  <a:lnTo>
                    <a:pt x="302" y="526"/>
                  </a:lnTo>
                  <a:lnTo>
                    <a:pt x="301" y="528"/>
                  </a:lnTo>
                  <a:lnTo>
                    <a:pt x="296" y="530"/>
                  </a:lnTo>
                  <a:lnTo>
                    <a:pt x="293" y="530"/>
                  </a:lnTo>
                  <a:lnTo>
                    <a:pt x="290" y="526"/>
                  </a:lnTo>
                  <a:lnTo>
                    <a:pt x="287" y="528"/>
                  </a:lnTo>
                  <a:lnTo>
                    <a:pt x="285" y="528"/>
                  </a:lnTo>
                  <a:lnTo>
                    <a:pt x="284" y="526"/>
                  </a:lnTo>
                  <a:lnTo>
                    <a:pt x="284" y="523"/>
                  </a:lnTo>
                  <a:lnTo>
                    <a:pt x="285" y="518"/>
                  </a:lnTo>
                  <a:lnTo>
                    <a:pt x="284" y="518"/>
                  </a:lnTo>
                  <a:lnTo>
                    <a:pt x="282" y="517"/>
                  </a:lnTo>
                  <a:lnTo>
                    <a:pt x="282" y="517"/>
                  </a:lnTo>
                  <a:lnTo>
                    <a:pt x="280" y="515"/>
                  </a:lnTo>
                  <a:lnTo>
                    <a:pt x="282" y="515"/>
                  </a:lnTo>
                  <a:lnTo>
                    <a:pt x="287" y="514"/>
                  </a:lnTo>
                  <a:lnTo>
                    <a:pt x="293" y="509"/>
                  </a:lnTo>
                  <a:lnTo>
                    <a:pt x="296" y="507"/>
                  </a:lnTo>
                  <a:lnTo>
                    <a:pt x="299" y="506"/>
                  </a:lnTo>
                  <a:lnTo>
                    <a:pt x="301" y="504"/>
                  </a:lnTo>
                  <a:lnTo>
                    <a:pt x="302" y="503"/>
                  </a:lnTo>
                  <a:lnTo>
                    <a:pt x="302" y="503"/>
                  </a:lnTo>
                  <a:lnTo>
                    <a:pt x="304" y="501"/>
                  </a:lnTo>
                  <a:lnTo>
                    <a:pt x="306" y="501"/>
                  </a:lnTo>
                  <a:lnTo>
                    <a:pt x="309" y="500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0" y="496"/>
                  </a:lnTo>
                  <a:lnTo>
                    <a:pt x="306" y="500"/>
                  </a:lnTo>
                  <a:lnTo>
                    <a:pt x="304" y="501"/>
                  </a:lnTo>
                  <a:lnTo>
                    <a:pt x="295" y="506"/>
                  </a:lnTo>
                  <a:lnTo>
                    <a:pt x="291" y="509"/>
                  </a:lnTo>
                  <a:lnTo>
                    <a:pt x="290" y="511"/>
                  </a:lnTo>
                  <a:lnTo>
                    <a:pt x="288" y="512"/>
                  </a:lnTo>
                  <a:lnTo>
                    <a:pt x="287" y="512"/>
                  </a:lnTo>
                  <a:lnTo>
                    <a:pt x="284" y="512"/>
                  </a:lnTo>
                  <a:lnTo>
                    <a:pt x="280" y="514"/>
                  </a:lnTo>
                  <a:lnTo>
                    <a:pt x="279" y="514"/>
                  </a:lnTo>
                  <a:lnTo>
                    <a:pt x="277" y="514"/>
                  </a:lnTo>
                  <a:lnTo>
                    <a:pt x="277" y="511"/>
                  </a:lnTo>
                  <a:lnTo>
                    <a:pt x="277" y="509"/>
                  </a:lnTo>
                  <a:lnTo>
                    <a:pt x="277" y="507"/>
                  </a:lnTo>
                  <a:lnTo>
                    <a:pt x="279" y="504"/>
                  </a:lnTo>
                  <a:lnTo>
                    <a:pt x="280" y="503"/>
                  </a:lnTo>
                  <a:lnTo>
                    <a:pt x="280" y="503"/>
                  </a:lnTo>
                  <a:lnTo>
                    <a:pt x="280" y="501"/>
                  </a:lnTo>
                  <a:lnTo>
                    <a:pt x="284" y="500"/>
                  </a:lnTo>
                  <a:lnTo>
                    <a:pt x="285" y="500"/>
                  </a:lnTo>
                  <a:lnTo>
                    <a:pt x="287" y="498"/>
                  </a:lnTo>
                  <a:lnTo>
                    <a:pt x="293" y="496"/>
                  </a:lnTo>
                  <a:lnTo>
                    <a:pt x="295" y="496"/>
                  </a:lnTo>
                  <a:lnTo>
                    <a:pt x="295" y="496"/>
                  </a:lnTo>
                  <a:lnTo>
                    <a:pt x="296" y="496"/>
                  </a:lnTo>
                  <a:lnTo>
                    <a:pt x="295" y="495"/>
                  </a:lnTo>
                  <a:lnTo>
                    <a:pt x="293" y="495"/>
                  </a:lnTo>
                  <a:lnTo>
                    <a:pt x="288" y="495"/>
                  </a:lnTo>
                  <a:lnTo>
                    <a:pt x="284" y="495"/>
                  </a:lnTo>
                  <a:lnTo>
                    <a:pt x="280" y="495"/>
                  </a:lnTo>
                  <a:lnTo>
                    <a:pt x="280" y="495"/>
                  </a:lnTo>
                  <a:lnTo>
                    <a:pt x="279" y="495"/>
                  </a:lnTo>
                  <a:lnTo>
                    <a:pt x="277" y="493"/>
                  </a:lnTo>
                  <a:lnTo>
                    <a:pt x="274" y="490"/>
                  </a:lnTo>
                  <a:lnTo>
                    <a:pt x="276" y="485"/>
                  </a:lnTo>
                  <a:lnTo>
                    <a:pt x="276" y="482"/>
                  </a:lnTo>
                  <a:lnTo>
                    <a:pt x="279" y="481"/>
                  </a:lnTo>
                  <a:lnTo>
                    <a:pt x="280" y="481"/>
                  </a:lnTo>
                  <a:lnTo>
                    <a:pt x="284" y="479"/>
                  </a:lnTo>
                  <a:lnTo>
                    <a:pt x="287" y="476"/>
                  </a:lnTo>
                  <a:lnTo>
                    <a:pt x="291" y="474"/>
                  </a:lnTo>
                  <a:lnTo>
                    <a:pt x="293" y="474"/>
                  </a:lnTo>
                  <a:lnTo>
                    <a:pt x="296" y="474"/>
                  </a:lnTo>
                  <a:lnTo>
                    <a:pt x="302" y="478"/>
                  </a:lnTo>
                  <a:lnTo>
                    <a:pt x="306" y="478"/>
                  </a:lnTo>
                  <a:lnTo>
                    <a:pt x="309" y="476"/>
                  </a:lnTo>
                  <a:lnTo>
                    <a:pt x="314" y="478"/>
                  </a:lnTo>
                  <a:lnTo>
                    <a:pt x="320" y="481"/>
                  </a:lnTo>
                  <a:lnTo>
                    <a:pt x="321" y="481"/>
                  </a:lnTo>
                  <a:lnTo>
                    <a:pt x="321" y="479"/>
                  </a:lnTo>
                  <a:lnTo>
                    <a:pt x="314" y="476"/>
                  </a:lnTo>
                  <a:lnTo>
                    <a:pt x="314" y="474"/>
                  </a:lnTo>
                  <a:lnTo>
                    <a:pt x="315" y="474"/>
                  </a:lnTo>
                  <a:lnTo>
                    <a:pt x="317" y="474"/>
                  </a:lnTo>
                  <a:lnTo>
                    <a:pt x="317" y="473"/>
                  </a:lnTo>
                  <a:lnTo>
                    <a:pt x="310" y="474"/>
                  </a:lnTo>
                  <a:lnTo>
                    <a:pt x="309" y="474"/>
                  </a:lnTo>
                  <a:lnTo>
                    <a:pt x="304" y="474"/>
                  </a:lnTo>
                  <a:lnTo>
                    <a:pt x="302" y="474"/>
                  </a:lnTo>
                  <a:lnTo>
                    <a:pt x="299" y="474"/>
                  </a:lnTo>
                  <a:lnTo>
                    <a:pt x="296" y="473"/>
                  </a:lnTo>
                  <a:lnTo>
                    <a:pt x="293" y="473"/>
                  </a:lnTo>
                  <a:lnTo>
                    <a:pt x="291" y="473"/>
                  </a:lnTo>
                  <a:lnTo>
                    <a:pt x="288" y="474"/>
                  </a:lnTo>
                  <a:lnTo>
                    <a:pt x="287" y="474"/>
                  </a:lnTo>
                  <a:lnTo>
                    <a:pt x="280" y="479"/>
                  </a:lnTo>
                  <a:lnTo>
                    <a:pt x="277" y="479"/>
                  </a:lnTo>
                  <a:lnTo>
                    <a:pt x="276" y="479"/>
                  </a:lnTo>
                  <a:lnTo>
                    <a:pt x="277" y="476"/>
                  </a:lnTo>
                  <a:lnTo>
                    <a:pt x="277" y="476"/>
                  </a:lnTo>
                  <a:lnTo>
                    <a:pt x="277" y="474"/>
                  </a:lnTo>
                  <a:lnTo>
                    <a:pt x="279" y="473"/>
                  </a:lnTo>
                  <a:lnTo>
                    <a:pt x="282" y="470"/>
                  </a:lnTo>
                  <a:lnTo>
                    <a:pt x="284" y="465"/>
                  </a:lnTo>
                  <a:lnTo>
                    <a:pt x="285" y="463"/>
                  </a:lnTo>
                  <a:lnTo>
                    <a:pt x="287" y="463"/>
                  </a:lnTo>
                  <a:lnTo>
                    <a:pt x="288" y="463"/>
                  </a:lnTo>
                  <a:lnTo>
                    <a:pt x="295" y="465"/>
                  </a:lnTo>
                  <a:lnTo>
                    <a:pt x="301" y="466"/>
                  </a:lnTo>
                  <a:lnTo>
                    <a:pt x="304" y="466"/>
                  </a:lnTo>
                  <a:lnTo>
                    <a:pt x="307" y="466"/>
                  </a:lnTo>
                  <a:lnTo>
                    <a:pt x="307" y="466"/>
                  </a:lnTo>
                  <a:lnTo>
                    <a:pt x="309" y="465"/>
                  </a:lnTo>
                  <a:lnTo>
                    <a:pt x="309" y="465"/>
                  </a:lnTo>
                  <a:lnTo>
                    <a:pt x="309" y="463"/>
                  </a:lnTo>
                  <a:lnTo>
                    <a:pt x="310" y="463"/>
                  </a:lnTo>
                  <a:lnTo>
                    <a:pt x="310" y="462"/>
                  </a:lnTo>
                  <a:lnTo>
                    <a:pt x="312" y="460"/>
                  </a:lnTo>
                  <a:lnTo>
                    <a:pt x="314" y="459"/>
                  </a:lnTo>
                  <a:lnTo>
                    <a:pt x="312" y="459"/>
                  </a:lnTo>
                  <a:lnTo>
                    <a:pt x="312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6" y="462"/>
                  </a:lnTo>
                  <a:lnTo>
                    <a:pt x="304" y="462"/>
                  </a:lnTo>
                  <a:lnTo>
                    <a:pt x="298" y="463"/>
                  </a:lnTo>
                  <a:lnTo>
                    <a:pt x="296" y="463"/>
                  </a:lnTo>
                  <a:lnTo>
                    <a:pt x="291" y="462"/>
                  </a:lnTo>
                  <a:lnTo>
                    <a:pt x="290" y="462"/>
                  </a:lnTo>
                  <a:lnTo>
                    <a:pt x="290" y="460"/>
                  </a:lnTo>
                  <a:lnTo>
                    <a:pt x="284" y="460"/>
                  </a:lnTo>
                  <a:lnTo>
                    <a:pt x="282" y="462"/>
                  </a:lnTo>
                  <a:lnTo>
                    <a:pt x="280" y="462"/>
                  </a:lnTo>
                  <a:lnTo>
                    <a:pt x="282" y="460"/>
                  </a:lnTo>
                  <a:lnTo>
                    <a:pt x="284" y="459"/>
                  </a:lnTo>
                  <a:lnTo>
                    <a:pt x="287" y="454"/>
                  </a:lnTo>
                  <a:lnTo>
                    <a:pt x="288" y="452"/>
                  </a:lnTo>
                  <a:lnTo>
                    <a:pt x="293" y="451"/>
                  </a:lnTo>
                  <a:lnTo>
                    <a:pt x="296" y="451"/>
                  </a:lnTo>
                  <a:lnTo>
                    <a:pt x="304" y="455"/>
                  </a:lnTo>
                  <a:lnTo>
                    <a:pt x="307" y="455"/>
                  </a:lnTo>
                  <a:lnTo>
                    <a:pt x="309" y="455"/>
                  </a:lnTo>
                  <a:lnTo>
                    <a:pt x="314" y="454"/>
                  </a:lnTo>
                  <a:lnTo>
                    <a:pt x="315" y="452"/>
                  </a:lnTo>
                  <a:lnTo>
                    <a:pt x="317" y="451"/>
                  </a:lnTo>
                  <a:lnTo>
                    <a:pt x="318" y="449"/>
                  </a:lnTo>
                  <a:lnTo>
                    <a:pt x="318" y="448"/>
                  </a:lnTo>
                  <a:lnTo>
                    <a:pt x="315" y="449"/>
                  </a:lnTo>
                  <a:lnTo>
                    <a:pt x="314" y="449"/>
                  </a:lnTo>
                  <a:lnTo>
                    <a:pt x="312" y="449"/>
                  </a:lnTo>
                  <a:lnTo>
                    <a:pt x="314" y="444"/>
                  </a:lnTo>
                  <a:lnTo>
                    <a:pt x="314" y="441"/>
                  </a:lnTo>
                  <a:lnTo>
                    <a:pt x="314" y="440"/>
                  </a:lnTo>
                  <a:lnTo>
                    <a:pt x="318" y="440"/>
                  </a:lnTo>
                  <a:lnTo>
                    <a:pt x="325" y="440"/>
                  </a:lnTo>
                  <a:lnTo>
                    <a:pt x="326" y="440"/>
                  </a:lnTo>
                  <a:lnTo>
                    <a:pt x="326" y="438"/>
                  </a:lnTo>
                  <a:lnTo>
                    <a:pt x="323" y="438"/>
                  </a:lnTo>
                  <a:lnTo>
                    <a:pt x="321" y="437"/>
                  </a:lnTo>
                  <a:lnTo>
                    <a:pt x="320" y="437"/>
                  </a:lnTo>
                  <a:lnTo>
                    <a:pt x="318" y="438"/>
                  </a:lnTo>
                  <a:lnTo>
                    <a:pt x="315" y="438"/>
                  </a:lnTo>
                  <a:lnTo>
                    <a:pt x="315" y="437"/>
                  </a:lnTo>
                  <a:lnTo>
                    <a:pt x="317" y="433"/>
                  </a:lnTo>
                  <a:lnTo>
                    <a:pt x="317" y="432"/>
                  </a:lnTo>
                  <a:lnTo>
                    <a:pt x="318" y="429"/>
                  </a:lnTo>
                  <a:lnTo>
                    <a:pt x="318" y="427"/>
                  </a:lnTo>
                  <a:lnTo>
                    <a:pt x="320" y="426"/>
                  </a:lnTo>
                  <a:lnTo>
                    <a:pt x="323" y="424"/>
                  </a:lnTo>
                  <a:lnTo>
                    <a:pt x="325" y="422"/>
                  </a:lnTo>
                  <a:lnTo>
                    <a:pt x="325" y="422"/>
                  </a:lnTo>
                  <a:lnTo>
                    <a:pt x="323" y="419"/>
                  </a:lnTo>
                  <a:lnTo>
                    <a:pt x="323" y="419"/>
                  </a:lnTo>
                  <a:lnTo>
                    <a:pt x="325" y="418"/>
                  </a:lnTo>
                  <a:lnTo>
                    <a:pt x="326" y="418"/>
                  </a:lnTo>
                  <a:lnTo>
                    <a:pt x="325" y="418"/>
                  </a:lnTo>
                  <a:lnTo>
                    <a:pt x="323" y="416"/>
                  </a:lnTo>
                  <a:lnTo>
                    <a:pt x="321" y="418"/>
                  </a:lnTo>
                  <a:lnTo>
                    <a:pt x="318" y="418"/>
                  </a:lnTo>
                  <a:lnTo>
                    <a:pt x="317" y="416"/>
                  </a:lnTo>
                  <a:lnTo>
                    <a:pt x="314" y="416"/>
                  </a:lnTo>
                  <a:lnTo>
                    <a:pt x="314" y="416"/>
                  </a:lnTo>
                  <a:lnTo>
                    <a:pt x="309" y="418"/>
                  </a:lnTo>
                  <a:lnTo>
                    <a:pt x="309" y="418"/>
                  </a:lnTo>
                  <a:lnTo>
                    <a:pt x="307" y="418"/>
                  </a:lnTo>
                  <a:lnTo>
                    <a:pt x="298" y="416"/>
                  </a:lnTo>
                  <a:lnTo>
                    <a:pt x="296" y="416"/>
                  </a:lnTo>
                  <a:lnTo>
                    <a:pt x="293" y="413"/>
                  </a:lnTo>
                  <a:lnTo>
                    <a:pt x="290" y="411"/>
                  </a:lnTo>
                  <a:lnTo>
                    <a:pt x="287" y="410"/>
                  </a:lnTo>
                  <a:lnTo>
                    <a:pt x="282" y="408"/>
                  </a:lnTo>
                  <a:lnTo>
                    <a:pt x="276" y="408"/>
                  </a:lnTo>
                  <a:lnTo>
                    <a:pt x="273" y="407"/>
                  </a:lnTo>
                  <a:lnTo>
                    <a:pt x="271" y="405"/>
                  </a:lnTo>
                  <a:lnTo>
                    <a:pt x="268" y="403"/>
                  </a:lnTo>
                  <a:lnTo>
                    <a:pt x="265" y="400"/>
                  </a:lnTo>
                  <a:lnTo>
                    <a:pt x="265" y="399"/>
                  </a:lnTo>
                  <a:lnTo>
                    <a:pt x="266" y="399"/>
                  </a:lnTo>
                  <a:lnTo>
                    <a:pt x="268" y="397"/>
                  </a:lnTo>
                  <a:lnTo>
                    <a:pt x="269" y="396"/>
                  </a:lnTo>
                  <a:lnTo>
                    <a:pt x="274" y="397"/>
                  </a:lnTo>
                  <a:lnTo>
                    <a:pt x="277" y="397"/>
                  </a:lnTo>
                  <a:lnTo>
                    <a:pt x="279" y="397"/>
                  </a:lnTo>
                  <a:lnTo>
                    <a:pt x="280" y="397"/>
                  </a:lnTo>
                  <a:lnTo>
                    <a:pt x="285" y="397"/>
                  </a:lnTo>
                  <a:lnTo>
                    <a:pt x="290" y="399"/>
                  </a:lnTo>
                  <a:lnTo>
                    <a:pt x="291" y="399"/>
                  </a:lnTo>
                  <a:lnTo>
                    <a:pt x="295" y="400"/>
                  </a:lnTo>
                  <a:lnTo>
                    <a:pt x="304" y="405"/>
                  </a:lnTo>
                  <a:lnTo>
                    <a:pt x="307" y="407"/>
                  </a:lnTo>
                  <a:lnTo>
                    <a:pt x="309" y="407"/>
                  </a:lnTo>
                  <a:lnTo>
                    <a:pt x="317" y="408"/>
                  </a:lnTo>
                  <a:lnTo>
                    <a:pt x="317" y="408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17" y="407"/>
                  </a:lnTo>
                  <a:lnTo>
                    <a:pt x="314" y="403"/>
                  </a:lnTo>
                  <a:lnTo>
                    <a:pt x="310" y="402"/>
                  </a:lnTo>
                  <a:lnTo>
                    <a:pt x="310" y="400"/>
                  </a:lnTo>
                  <a:lnTo>
                    <a:pt x="310" y="399"/>
                  </a:lnTo>
                  <a:lnTo>
                    <a:pt x="312" y="397"/>
                  </a:lnTo>
                  <a:lnTo>
                    <a:pt x="312" y="396"/>
                  </a:lnTo>
                  <a:lnTo>
                    <a:pt x="310" y="394"/>
                  </a:lnTo>
                  <a:lnTo>
                    <a:pt x="309" y="394"/>
                  </a:lnTo>
                  <a:lnTo>
                    <a:pt x="304" y="392"/>
                  </a:lnTo>
                  <a:lnTo>
                    <a:pt x="304" y="391"/>
                  </a:lnTo>
                  <a:lnTo>
                    <a:pt x="306" y="391"/>
                  </a:lnTo>
                  <a:lnTo>
                    <a:pt x="307" y="391"/>
                  </a:lnTo>
                  <a:lnTo>
                    <a:pt x="312" y="392"/>
                  </a:lnTo>
                  <a:lnTo>
                    <a:pt x="314" y="392"/>
                  </a:lnTo>
                  <a:lnTo>
                    <a:pt x="315" y="392"/>
                  </a:lnTo>
                  <a:lnTo>
                    <a:pt x="315" y="391"/>
                  </a:lnTo>
                  <a:lnTo>
                    <a:pt x="314" y="391"/>
                  </a:lnTo>
                  <a:lnTo>
                    <a:pt x="310" y="388"/>
                  </a:lnTo>
                  <a:lnTo>
                    <a:pt x="304" y="388"/>
                  </a:lnTo>
                  <a:lnTo>
                    <a:pt x="301" y="388"/>
                  </a:lnTo>
                  <a:lnTo>
                    <a:pt x="298" y="388"/>
                  </a:lnTo>
                  <a:lnTo>
                    <a:pt x="295" y="386"/>
                  </a:lnTo>
                  <a:lnTo>
                    <a:pt x="293" y="386"/>
                  </a:lnTo>
                  <a:lnTo>
                    <a:pt x="290" y="386"/>
                  </a:lnTo>
                  <a:lnTo>
                    <a:pt x="288" y="388"/>
                  </a:lnTo>
                  <a:lnTo>
                    <a:pt x="287" y="386"/>
                  </a:lnTo>
                  <a:lnTo>
                    <a:pt x="285" y="383"/>
                  </a:lnTo>
                  <a:lnTo>
                    <a:pt x="285" y="381"/>
                  </a:lnTo>
                  <a:lnTo>
                    <a:pt x="287" y="381"/>
                  </a:lnTo>
                  <a:lnTo>
                    <a:pt x="287" y="380"/>
                  </a:lnTo>
                  <a:lnTo>
                    <a:pt x="288" y="380"/>
                  </a:lnTo>
                  <a:lnTo>
                    <a:pt x="290" y="378"/>
                  </a:lnTo>
                  <a:lnTo>
                    <a:pt x="301" y="375"/>
                  </a:lnTo>
                  <a:lnTo>
                    <a:pt x="304" y="374"/>
                  </a:lnTo>
                  <a:lnTo>
                    <a:pt x="304" y="374"/>
                  </a:lnTo>
                  <a:lnTo>
                    <a:pt x="302" y="374"/>
                  </a:lnTo>
                  <a:lnTo>
                    <a:pt x="299" y="375"/>
                  </a:lnTo>
                  <a:lnTo>
                    <a:pt x="298" y="375"/>
                  </a:lnTo>
                  <a:lnTo>
                    <a:pt x="291" y="374"/>
                  </a:lnTo>
                  <a:lnTo>
                    <a:pt x="290" y="374"/>
                  </a:lnTo>
                  <a:lnTo>
                    <a:pt x="288" y="375"/>
                  </a:lnTo>
                  <a:lnTo>
                    <a:pt x="284" y="377"/>
                  </a:lnTo>
                  <a:lnTo>
                    <a:pt x="282" y="377"/>
                  </a:lnTo>
                  <a:lnTo>
                    <a:pt x="280" y="377"/>
                  </a:lnTo>
                  <a:lnTo>
                    <a:pt x="280" y="375"/>
                  </a:lnTo>
                  <a:lnTo>
                    <a:pt x="280" y="375"/>
                  </a:lnTo>
                  <a:lnTo>
                    <a:pt x="282" y="374"/>
                  </a:lnTo>
                  <a:lnTo>
                    <a:pt x="284" y="372"/>
                  </a:lnTo>
                  <a:lnTo>
                    <a:pt x="285" y="370"/>
                  </a:lnTo>
                  <a:lnTo>
                    <a:pt x="285" y="370"/>
                  </a:lnTo>
                  <a:lnTo>
                    <a:pt x="282" y="370"/>
                  </a:lnTo>
                  <a:lnTo>
                    <a:pt x="282" y="370"/>
                  </a:lnTo>
                  <a:lnTo>
                    <a:pt x="282" y="369"/>
                  </a:lnTo>
                  <a:lnTo>
                    <a:pt x="280" y="367"/>
                  </a:lnTo>
                  <a:lnTo>
                    <a:pt x="280" y="364"/>
                  </a:lnTo>
                  <a:lnTo>
                    <a:pt x="279" y="363"/>
                  </a:lnTo>
                  <a:lnTo>
                    <a:pt x="277" y="361"/>
                  </a:lnTo>
                  <a:lnTo>
                    <a:pt x="277" y="361"/>
                  </a:lnTo>
                  <a:lnTo>
                    <a:pt x="274" y="356"/>
                  </a:lnTo>
                  <a:lnTo>
                    <a:pt x="276" y="356"/>
                  </a:lnTo>
                  <a:lnTo>
                    <a:pt x="277" y="355"/>
                  </a:lnTo>
                  <a:lnTo>
                    <a:pt x="277" y="355"/>
                  </a:lnTo>
                  <a:lnTo>
                    <a:pt x="274" y="356"/>
                  </a:lnTo>
                  <a:lnTo>
                    <a:pt x="273" y="356"/>
                  </a:lnTo>
                  <a:lnTo>
                    <a:pt x="274" y="358"/>
                  </a:lnTo>
                  <a:lnTo>
                    <a:pt x="274" y="358"/>
                  </a:lnTo>
                  <a:lnTo>
                    <a:pt x="274" y="359"/>
                  </a:lnTo>
                  <a:lnTo>
                    <a:pt x="276" y="361"/>
                  </a:lnTo>
                  <a:lnTo>
                    <a:pt x="276" y="363"/>
                  </a:lnTo>
                  <a:lnTo>
                    <a:pt x="277" y="364"/>
                  </a:lnTo>
                  <a:lnTo>
                    <a:pt x="279" y="366"/>
                  </a:lnTo>
                  <a:lnTo>
                    <a:pt x="280" y="367"/>
                  </a:lnTo>
                  <a:lnTo>
                    <a:pt x="280" y="369"/>
                  </a:lnTo>
                  <a:lnTo>
                    <a:pt x="279" y="370"/>
                  </a:lnTo>
                  <a:lnTo>
                    <a:pt x="276" y="372"/>
                  </a:lnTo>
                  <a:lnTo>
                    <a:pt x="276" y="372"/>
                  </a:lnTo>
                  <a:lnTo>
                    <a:pt x="276" y="374"/>
                  </a:lnTo>
                  <a:lnTo>
                    <a:pt x="274" y="375"/>
                  </a:lnTo>
                  <a:lnTo>
                    <a:pt x="273" y="374"/>
                  </a:lnTo>
                  <a:lnTo>
                    <a:pt x="273" y="374"/>
                  </a:lnTo>
                  <a:lnTo>
                    <a:pt x="273" y="375"/>
                  </a:lnTo>
                  <a:lnTo>
                    <a:pt x="274" y="378"/>
                  </a:lnTo>
                  <a:lnTo>
                    <a:pt x="273" y="380"/>
                  </a:lnTo>
                  <a:lnTo>
                    <a:pt x="271" y="380"/>
                  </a:lnTo>
                  <a:lnTo>
                    <a:pt x="269" y="380"/>
                  </a:lnTo>
                  <a:lnTo>
                    <a:pt x="268" y="381"/>
                  </a:lnTo>
                  <a:lnTo>
                    <a:pt x="261" y="381"/>
                  </a:lnTo>
                  <a:lnTo>
                    <a:pt x="260" y="381"/>
                  </a:lnTo>
                  <a:lnTo>
                    <a:pt x="257" y="381"/>
                  </a:lnTo>
                  <a:lnTo>
                    <a:pt x="252" y="380"/>
                  </a:lnTo>
                  <a:lnTo>
                    <a:pt x="250" y="378"/>
                  </a:lnTo>
                  <a:lnTo>
                    <a:pt x="249" y="377"/>
                  </a:lnTo>
                  <a:lnTo>
                    <a:pt x="247" y="375"/>
                  </a:lnTo>
                  <a:lnTo>
                    <a:pt x="247" y="374"/>
                  </a:lnTo>
                  <a:lnTo>
                    <a:pt x="249" y="372"/>
                  </a:lnTo>
                  <a:lnTo>
                    <a:pt x="250" y="370"/>
                  </a:lnTo>
                  <a:lnTo>
                    <a:pt x="250" y="366"/>
                  </a:lnTo>
                  <a:lnTo>
                    <a:pt x="254" y="363"/>
                  </a:lnTo>
                  <a:lnTo>
                    <a:pt x="258" y="358"/>
                  </a:lnTo>
                  <a:lnTo>
                    <a:pt x="260" y="356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54" y="359"/>
                  </a:lnTo>
                  <a:lnTo>
                    <a:pt x="249" y="359"/>
                  </a:lnTo>
                  <a:lnTo>
                    <a:pt x="249" y="359"/>
                  </a:lnTo>
                  <a:lnTo>
                    <a:pt x="249" y="356"/>
                  </a:lnTo>
                  <a:lnTo>
                    <a:pt x="249" y="356"/>
                  </a:lnTo>
                  <a:lnTo>
                    <a:pt x="252" y="356"/>
                  </a:lnTo>
                  <a:lnTo>
                    <a:pt x="254" y="355"/>
                  </a:lnTo>
                  <a:lnTo>
                    <a:pt x="252" y="353"/>
                  </a:lnTo>
                  <a:lnTo>
                    <a:pt x="249" y="353"/>
                  </a:lnTo>
                  <a:lnTo>
                    <a:pt x="249" y="353"/>
                  </a:lnTo>
                  <a:lnTo>
                    <a:pt x="250" y="351"/>
                  </a:lnTo>
                  <a:lnTo>
                    <a:pt x="255" y="351"/>
                  </a:lnTo>
                  <a:lnTo>
                    <a:pt x="257" y="350"/>
                  </a:lnTo>
                  <a:lnTo>
                    <a:pt x="258" y="350"/>
                  </a:lnTo>
                  <a:lnTo>
                    <a:pt x="261" y="347"/>
                  </a:lnTo>
                  <a:lnTo>
                    <a:pt x="261" y="345"/>
                  </a:lnTo>
                  <a:lnTo>
                    <a:pt x="261" y="344"/>
                  </a:lnTo>
                  <a:lnTo>
                    <a:pt x="261" y="344"/>
                  </a:lnTo>
                  <a:lnTo>
                    <a:pt x="261" y="342"/>
                  </a:lnTo>
                  <a:lnTo>
                    <a:pt x="261" y="340"/>
                  </a:lnTo>
                  <a:lnTo>
                    <a:pt x="261" y="340"/>
                  </a:lnTo>
                  <a:lnTo>
                    <a:pt x="260" y="339"/>
                  </a:lnTo>
                  <a:lnTo>
                    <a:pt x="257" y="337"/>
                  </a:lnTo>
                  <a:lnTo>
                    <a:pt x="255" y="339"/>
                  </a:lnTo>
                  <a:lnTo>
                    <a:pt x="255" y="339"/>
                  </a:lnTo>
                  <a:lnTo>
                    <a:pt x="254" y="339"/>
                  </a:lnTo>
                  <a:lnTo>
                    <a:pt x="252" y="339"/>
                  </a:lnTo>
                  <a:lnTo>
                    <a:pt x="250" y="339"/>
                  </a:lnTo>
                  <a:lnTo>
                    <a:pt x="250" y="337"/>
                  </a:lnTo>
                  <a:lnTo>
                    <a:pt x="249" y="337"/>
                  </a:lnTo>
                  <a:lnTo>
                    <a:pt x="247" y="337"/>
                  </a:lnTo>
                  <a:lnTo>
                    <a:pt x="247" y="336"/>
                  </a:lnTo>
                  <a:lnTo>
                    <a:pt x="247" y="334"/>
                  </a:lnTo>
                  <a:lnTo>
                    <a:pt x="249" y="334"/>
                  </a:lnTo>
                  <a:lnTo>
                    <a:pt x="250" y="333"/>
                  </a:lnTo>
                  <a:lnTo>
                    <a:pt x="252" y="333"/>
                  </a:lnTo>
                  <a:lnTo>
                    <a:pt x="254" y="329"/>
                  </a:lnTo>
                  <a:lnTo>
                    <a:pt x="254" y="328"/>
                  </a:lnTo>
                  <a:lnTo>
                    <a:pt x="254" y="326"/>
                  </a:lnTo>
                  <a:lnTo>
                    <a:pt x="250" y="325"/>
                  </a:lnTo>
                  <a:lnTo>
                    <a:pt x="249" y="326"/>
                  </a:lnTo>
                  <a:lnTo>
                    <a:pt x="247" y="326"/>
                  </a:lnTo>
                  <a:lnTo>
                    <a:pt x="247" y="326"/>
                  </a:lnTo>
                  <a:lnTo>
                    <a:pt x="246" y="325"/>
                  </a:lnTo>
                  <a:lnTo>
                    <a:pt x="246" y="323"/>
                  </a:lnTo>
                  <a:lnTo>
                    <a:pt x="243" y="323"/>
                  </a:lnTo>
                  <a:lnTo>
                    <a:pt x="241" y="322"/>
                  </a:lnTo>
                  <a:lnTo>
                    <a:pt x="241" y="322"/>
                  </a:lnTo>
                  <a:lnTo>
                    <a:pt x="243" y="320"/>
                  </a:lnTo>
                  <a:lnTo>
                    <a:pt x="243" y="318"/>
                  </a:lnTo>
                  <a:lnTo>
                    <a:pt x="244" y="317"/>
                  </a:lnTo>
                  <a:lnTo>
                    <a:pt x="244" y="317"/>
                  </a:lnTo>
                  <a:lnTo>
                    <a:pt x="246" y="317"/>
                  </a:lnTo>
                  <a:lnTo>
                    <a:pt x="246" y="314"/>
                  </a:lnTo>
                  <a:lnTo>
                    <a:pt x="244" y="312"/>
                  </a:lnTo>
                  <a:lnTo>
                    <a:pt x="243" y="312"/>
                  </a:lnTo>
                  <a:lnTo>
                    <a:pt x="243" y="311"/>
                  </a:lnTo>
                  <a:lnTo>
                    <a:pt x="243" y="311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39" y="306"/>
                  </a:lnTo>
                  <a:lnTo>
                    <a:pt x="239" y="304"/>
                  </a:lnTo>
                  <a:lnTo>
                    <a:pt x="238" y="304"/>
                  </a:lnTo>
                  <a:lnTo>
                    <a:pt x="236" y="304"/>
                  </a:lnTo>
                  <a:lnTo>
                    <a:pt x="233" y="304"/>
                  </a:lnTo>
                  <a:lnTo>
                    <a:pt x="230" y="306"/>
                  </a:lnTo>
                  <a:lnTo>
                    <a:pt x="225" y="306"/>
                  </a:lnTo>
                  <a:lnTo>
                    <a:pt x="225" y="306"/>
                  </a:lnTo>
                  <a:lnTo>
                    <a:pt x="227" y="304"/>
                  </a:lnTo>
                  <a:lnTo>
                    <a:pt x="230" y="304"/>
                  </a:lnTo>
                  <a:lnTo>
                    <a:pt x="233" y="303"/>
                  </a:lnTo>
                  <a:lnTo>
                    <a:pt x="235" y="301"/>
                  </a:lnTo>
                  <a:lnTo>
                    <a:pt x="233" y="299"/>
                  </a:lnTo>
                  <a:lnTo>
                    <a:pt x="233" y="298"/>
                  </a:lnTo>
                  <a:lnTo>
                    <a:pt x="233" y="298"/>
                  </a:lnTo>
                  <a:lnTo>
                    <a:pt x="233" y="296"/>
                  </a:lnTo>
                  <a:lnTo>
                    <a:pt x="236" y="296"/>
                  </a:lnTo>
                  <a:lnTo>
                    <a:pt x="238" y="295"/>
                  </a:lnTo>
                  <a:lnTo>
                    <a:pt x="239" y="295"/>
                  </a:lnTo>
                  <a:lnTo>
                    <a:pt x="236" y="292"/>
                  </a:lnTo>
                  <a:lnTo>
                    <a:pt x="232" y="290"/>
                  </a:lnTo>
                  <a:lnTo>
                    <a:pt x="230" y="290"/>
                  </a:lnTo>
                  <a:lnTo>
                    <a:pt x="230" y="288"/>
                  </a:lnTo>
                  <a:lnTo>
                    <a:pt x="228" y="287"/>
                  </a:lnTo>
                  <a:lnTo>
                    <a:pt x="228" y="285"/>
                  </a:lnTo>
                  <a:lnTo>
                    <a:pt x="225" y="284"/>
                  </a:lnTo>
                  <a:lnTo>
                    <a:pt x="224" y="282"/>
                  </a:lnTo>
                  <a:lnTo>
                    <a:pt x="217" y="279"/>
                  </a:lnTo>
                  <a:lnTo>
                    <a:pt x="214" y="277"/>
                  </a:lnTo>
                  <a:lnTo>
                    <a:pt x="213" y="274"/>
                  </a:lnTo>
                  <a:lnTo>
                    <a:pt x="211" y="274"/>
                  </a:lnTo>
                  <a:lnTo>
                    <a:pt x="211" y="273"/>
                  </a:lnTo>
                  <a:lnTo>
                    <a:pt x="206" y="271"/>
                  </a:lnTo>
                  <a:lnTo>
                    <a:pt x="206" y="270"/>
                  </a:lnTo>
                  <a:lnTo>
                    <a:pt x="209" y="266"/>
                  </a:lnTo>
                  <a:lnTo>
                    <a:pt x="211" y="266"/>
                  </a:lnTo>
                  <a:lnTo>
                    <a:pt x="209" y="263"/>
                  </a:lnTo>
                  <a:lnTo>
                    <a:pt x="206" y="260"/>
                  </a:lnTo>
                  <a:lnTo>
                    <a:pt x="205" y="260"/>
                  </a:lnTo>
                  <a:lnTo>
                    <a:pt x="202" y="260"/>
                  </a:lnTo>
                  <a:lnTo>
                    <a:pt x="198" y="259"/>
                  </a:lnTo>
                  <a:lnTo>
                    <a:pt x="195" y="257"/>
                  </a:lnTo>
                  <a:lnTo>
                    <a:pt x="194" y="255"/>
                  </a:lnTo>
                  <a:lnTo>
                    <a:pt x="189" y="254"/>
                  </a:lnTo>
                  <a:lnTo>
                    <a:pt x="183" y="252"/>
                  </a:lnTo>
                  <a:lnTo>
                    <a:pt x="173" y="249"/>
                  </a:lnTo>
                  <a:lnTo>
                    <a:pt x="168" y="248"/>
                  </a:lnTo>
                  <a:lnTo>
                    <a:pt x="165" y="246"/>
                  </a:lnTo>
                  <a:lnTo>
                    <a:pt x="162" y="246"/>
                  </a:lnTo>
                  <a:lnTo>
                    <a:pt x="156" y="244"/>
                  </a:lnTo>
                  <a:lnTo>
                    <a:pt x="150" y="244"/>
                  </a:lnTo>
                  <a:lnTo>
                    <a:pt x="146" y="244"/>
                  </a:lnTo>
                  <a:lnTo>
                    <a:pt x="145" y="244"/>
                  </a:lnTo>
                  <a:lnTo>
                    <a:pt x="142" y="241"/>
                  </a:lnTo>
                  <a:lnTo>
                    <a:pt x="138" y="241"/>
                  </a:lnTo>
                  <a:lnTo>
                    <a:pt x="135" y="241"/>
                  </a:lnTo>
                  <a:lnTo>
                    <a:pt x="134" y="243"/>
                  </a:lnTo>
                  <a:lnTo>
                    <a:pt x="131" y="244"/>
                  </a:lnTo>
                  <a:lnTo>
                    <a:pt x="127" y="246"/>
                  </a:lnTo>
                  <a:lnTo>
                    <a:pt x="126" y="244"/>
                  </a:lnTo>
                  <a:lnTo>
                    <a:pt x="124" y="243"/>
                  </a:lnTo>
                  <a:lnTo>
                    <a:pt x="123" y="243"/>
                  </a:lnTo>
                  <a:lnTo>
                    <a:pt x="123" y="243"/>
                  </a:lnTo>
                  <a:lnTo>
                    <a:pt x="120" y="244"/>
                  </a:lnTo>
                  <a:lnTo>
                    <a:pt x="118" y="244"/>
                  </a:lnTo>
                  <a:lnTo>
                    <a:pt x="115" y="246"/>
                  </a:lnTo>
                  <a:lnTo>
                    <a:pt x="112" y="248"/>
                  </a:lnTo>
                  <a:lnTo>
                    <a:pt x="109" y="248"/>
                  </a:lnTo>
                  <a:lnTo>
                    <a:pt x="109" y="248"/>
                  </a:lnTo>
                  <a:lnTo>
                    <a:pt x="107" y="248"/>
                  </a:lnTo>
                  <a:lnTo>
                    <a:pt x="105" y="248"/>
                  </a:lnTo>
                  <a:lnTo>
                    <a:pt x="104" y="246"/>
                  </a:lnTo>
                  <a:lnTo>
                    <a:pt x="102" y="244"/>
                  </a:lnTo>
                  <a:lnTo>
                    <a:pt x="101" y="244"/>
                  </a:lnTo>
                  <a:lnTo>
                    <a:pt x="99" y="244"/>
                  </a:lnTo>
                  <a:lnTo>
                    <a:pt x="98" y="244"/>
                  </a:lnTo>
                  <a:lnTo>
                    <a:pt x="93" y="248"/>
                  </a:lnTo>
                  <a:lnTo>
                    <a:pt x="91" y="248"/>
                  </a:lnTo>
                  <a:lnTo>
                    <a:pt x="91" y="248"/>
                  </a:lnTo>
                  <a:lnTo>
                    <a:pt x="90" y="246"/>
                  </a:lnTo>
                  <a:lnTo>
                    <a:pt x="86" y="244"/>
                  </a:lnTo>
                  <a:lnTo>
                    <a:pt x="85" y="244"/>
                  </a:lnTo>
                  <a:lnTo>
                    <a:pt x="83" y="246"/>
                  </a:lnTo>
                  <a:lnTo>
                    <a:pt x="83" y="248"/>
                  </a:lnTo>
                  <a:lnTo>
                    <a:pt x="86" y="251"/>
                  </a:lnTo>
                  <a:lnTo>
                    <a:pt x="90" y="252"/>
                  </a:lnTo>
                  <a:lnTo>
                    <a:pt x="86" y="252"/>
                  </a:lnTo>
                  <a:lnTo>
                    <a:pt x="68" y="249"/>
                  </a:lnTo>
                  <a:lnTo>
                    <a:pt x="64" y="249"/>
                  </a:lnTo>
                  <a:lnTo>
                    <a:pt x="61" y="248"/>
                  </a:lnTo>
                  <a:lnTo>
                    <a:pt x="58" y="246"/>
                  </a:lnTo>
                  <a:lnTo>
                    <a:pt x="53" y="243"/>
                  </a:lnTo>
                  <a:lnTo>
                    <a:pt x="50" y="241"/>
                  </a:lnTo>
                  <a:lnTo>
                    <a:pt x="49" y="240"/>
                  </a:lnTo>
                  <a:lnTo>
                    <a:pt x="49" y="240"/>
                  </a:lnTo>
                  <a:lnTo>
                    <a:pt x="50" y="238"/>
                  </a:lnTo>
                  <a:lnTo>
                    <a:pt x="57" y="235"/>
                  </a:lnTo>
                  <a:lnTo>
                    <a:pt x="60" y="233"/>
                  </a:lnTo>
                  <a:lnTo>
                    <a:pt x="66" y="233"/>
                  </a:lnTo>
                  <a:lnTo>
                    <a:pt x="68" y="232"/>
                  </a:lnTo>
                  <a:lnTo>
                    <a:pt x="68" y="232"/>
                  </a:lnTo>
                  <a:lnTo>
                    <a:pt x="66" y="232"/>
                  </a:lnTo>
                  <a:lnTo>
                    <a:pt x="58" y="232"/>
                  </a:lnTo>
                  <a:lnTo>
                    <a:pt x="52" y="230"/>
                  </a:lnTo>
                  <a:lnTo>
                    <a:pt x="45" y="229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2" y="227"/>
                  </a:lnTo>
                  <a:lnTo>
                    <a:pt x="42" y="225"/>
                  </a:lnTo>
                  <a:lnTo>
                    <a:pt x="44" y="224"/>
                  </a:lnTo>
                  <a:lnTo>
                    <a:pt x="45" y="222"/>
                  </a:lnTo>
                  <a:lnTo>
                    <a:pt x="45" y="222"/>
                  </a:lnTo>
                  <a:lnTo>
                    <a:pt x="38" y="225"/>
                  </a:lnTo>
                  <a:lnTo>
                    <a:pt x="34" y="227"/>
                  </a:lnTo>
                  <a:lnTo>
                    <a:pt x="31" y="227"/>
                  </a:lnTo>
                  <a:lnTo>
                    <a:pt x="30" y="225"/>
                  </a:lnTo>
                  <a:lnTo>
                    <a:pt x="30" y="225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27" y="222"/>
                  </a:lnTo>
                  <a:lnTo>
                    <a:pt x="25" y="221"/>
                  </a:lnTo>
                  <a:lnTo>
                    <a:pt x="23" y="219"/>
                  </a:lnTo>
                  <a:lnTo>
                    <a:pt x="25" y="218"/>
                  </a:lnTo>
                  <a:lnTo>
                    <a:pt x="27" y="216"/>
                  </a:lnTo>
                  <a:lnTo>
                    <a:pt x="28" y="216"/>
                  </a:lnTo>
                  <a:lnTo>
                    <a:pt x="33" y="216"/>
                  </a:lnTo>
                  <a:lnTo>
                    <a:pt x="45" y="214"/>
                  </a:lnTo>
                  <a:lnTo>
                    <a:pt x="55" y="216"/>
                  </a:lnTo>
                  <a:lnTo>
                    <a:pt x="60" y="211"/>
                  </a:lnTo>
                  <a:lnTo>
                    <a:pt x="61" y="211"/>
                  </a:lnTo>
                  <a:lnTo>
                    <a:pt x="68" y="210"/>
                  </a:lnTo>
                  <a:lnTo>
                    <a:pt x="79" y="210"/>
                  </a:lnTo>
                  <a:lnTo>
                    <a:pt x="85" y="210"/>
                  </a:lnTo>
                  <a:lnTo>
                    <a:pt x="88" y="211"/>
                  </a:lnTo>
                  <a:lnTo>
                    <a:pt x="93" y="213"/>
                  </a:lnTo>
                  <a:lnTo>
                    <a:pt x="93" y="213"/>
                  </a:lnTo>
                  <a:lnTo>
                    <a:pt x="93" y="211"/>
                  </a:lnTo>
                  <a:lnTo>
                    <a:pt x="93" y="210"/>
                  </a:lnTo>
                  <a:lnTo>
                    <a:pt x="94" y="207"/>
                  </a:lnTo>
                  <a:lnTo>
                    <a:pt x="94" y="205"/>
                  </a:lnTo>
                  <a:lnTo>
                    <a:pt x="94" y="203"/>
                  </a:lnTo>
                  <a:lnTo>
                    <a:pt x="93" y="202"/>
                  </a:lnTo>
                  <a:lnTo>
                    <a:pt x="88" y="200"/>
                  </a:lnTo>
                  <a:lnTo>
                    <a:pt x="86" y="200"/>
                  </a:lnTo>
                  <a:lnTo>
                    <a:pt x="85" y="200"/>
                  </a:lnTo>
                  <a:lnTo>
                    <a:pt x="82" y="202"/>
                  </a:lnTo>
                  <a:lnTo>
                    <a:pt x="77" y="205"/>
                  </a:lnTo>
                  <a:lnTo>
                    <a:pt x="74" y="205"/>
                  </a:lnTo>
                  <a:lnTo>
                    <a:pt x="71" y="205"/>
                  </a:lnTo>
                  <a:lnTo>
                    <a:pt x="68" y="205"/>
                  </a:lnTo>
                  <a:lnTo>
                    <a:pt x="66" y="205"/>
                  </a:lnTo>
                  <a:lnTo>
                    <a:pt x="63" y="203"/>
                  </a:lnTo>
                  <a:lnTo>
                    <a:pt x="61" y="203"/>
                  </a:lnTo>
                  <a:lnTo>
                    <a:pt x="60" y="203"/>
                  </a:lnTo>
                  <a:lnTo>
                    <a:pt x="58" y="205"/>
                  </a:lnTo>
                  <a:lnTo>
                    <a:pt x="55" y="207"/>
                  </a:lnTo>
                  <a:lnTo>
                    <a:pt x="53" y="207"/>
                  </a:lnTo>
                  <a:lnTo>
                    <a:pt x="52" y="207"/>
                  </a:lnTo>
                  <a:lnTo>
                    <a:pt x="50" y="207"/>
                  </a:lnTo>
                  <a:lnTo>
                    <a:pt x="41" y="205"/>
                  </a:lnTo>
                  <a:lnTo>
                    <a:pt x="39" y="203"/>
                  </a:lnTo>
                  <a:lnTo>
                    <a:pt x="39" y="202"/>
                  </a:lnTo>
                  <a:lnTo>
                    <a:pt x="36" y="200"/>
                  </a:lnTo>
                  <a:lnTo>
                    <a:pt x="33" y="200"/>
                  </a:lnTo>
                  <a:lnTo>
                    <a:pt x="33" y="199"/>
                  </a:lnTo>
                  <a:lnTo>
                    <a:pt x="36" y="197"/>
                  </a:lnTo>
                  <a:lnTo>
                    <a:pt x="39" y="196"/>
                  </a:lnTo>
                  <a:lnTo>
                    <a:pt x="39" y="196"/>
                  </a:lnTo>
                  <a:lnTo>
                    <a:pt x="34" y="196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7" y="197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19" y="194"/>
                  </a:lnTo>
                  <a:lnTo>
                    <a:pt x="17" y="194"/>
                  </a:lnTo>
                  <a:lnTo>
                    <a:pt x="11" y="192"/>
                  </a:lnTo>
                  <a:lnTo>
                    <a:pt x="9" y="192"/>
                  </a:lnTo>
                  <a:lnTo>
                    <a:pt x="8" y="191"/>
                  </a:lnTo>
                  <a:lnTo>
                    <a:pt x="3" y="188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3" y="181"/>
                  </a:lnTo>
                  <a:lnTo>
                    <a:pt x="3" y="181"/>
                  </a:lnTo>
                  <a:lnTo>
                    <a:pt x="3" y="180"/>
                  </a:lnTo>
                  <a:lnTo>
                    <a:pt x="1" y="180"/>
                  </a:lnTo>
                  <a:lnTo>
                    <a:pt x="1" y="178"/>
                  </a:lnTo>
                  <a:lnTo>
                    <a:pt x="4" y="175"/>
                  </a:lnTo>
                  <a:lnTo>
                    <a:pt x="6" y="175"/>
                  </a:lnTo>
                  <a:lnTo>
                    <a:pt x="12" y="173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8" y="170"/>
                  </a:lnTo>
                  <a:lnTo>
                    <a:pt x="30" y="170"/>
                  </a:lnTo>
                  <a:lnTo>
                    <a:pt x="31" y="169"/>
                  </a:lnTo>
                  <a:lnTo>
                    <a:pt x="34" y="167"/>
                  </a:lnTo>
                  <a:lnTo>
                    <a:pt x="41" y="166"/>
                  </a:lnTo>
                  <a:lnTo>
                    <a:pt x="55" y="164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8" y="159"/>
                  </a:lnTo>
                  <a:lnTo>
                    <a:pt x="64" y="158"/>
                  </a:lnTo>
                  <a:lnTo>
                    <a:pt x="69" y="156"/>
                  </a:lnTo>
                  <a:lnTo>
                    <a:pt x="72" y="156"/>
                  </a:lnTo>
                  <a:lnTo>
                    <a:pt x="74" y="156"/>
                  </a:lnTo>
                  <a:lnTo>
                    <a:pt x="77" y="155"/>
                  </a:lnTo>
                  <a:lnTo>
                    <a:pt x="79" y="155"/>
                  </a:lnTo>
                  <a:lnTo>
                    <a:pt x="90" y="155"/>
                  </a:lnTo>
                  <a:lnTo>
                    <a:pt x="96" y="155"/>
                  </a:lnTo>
                  <a:lnTo>
                    <a:pt x="98" y="155"/>
                  </a:lnTo>
                  <a:lnTo>
                    <a:pt x="99" y="155"/>
                  </a:lnTo>
                  <a:lnTo>
                    <a:pt x="101" y="153"/>
                  </a:lnTo>
                  <a:lnTo>
                    <a:pt x="105" y="150"/>
                  </a:lnTo>
                  <a:lnTo>
                    <a:pt x="107" y="148"/>
                  </a:lnTo>
                  <a:lnTo>
                    <a:pt x="109" y="145"/>
                  </a:lnTo>
                  <a:lnTo>
                    <a:pt x="112" y="140"/>
                  </a:lnTo>
                  <a:lnTo>
                    <a:pt x="113" y="134"/>
                  </a:lnTo>
                  <a:lnTo>
                    <a:pt x="115" y="129"/>
                  </a:lnTo>
                  <a:lnTo>
                    <a:pt x="115" y="128"/>
                  </a:lnTo>
                  <a:lnTo>
                    <a:pt x="116" y="126"/>
                  </a:lnTo>
                  <a:lnTo>
                    <a:pt x="118" y="125"/>
                  </a:lnTo>
                  <a:lnTo>
                    <a:pt x="121" y="123"/>
                  </a:lnTo>
                  <a:lnTo>
                    <a:pt x="124" y="123"/>
                  </a:lnTo>
                  <a:lnTo>
                    <a:pt x="124" y="123"/>
                  </a:lnTo>
                  <a:lnTo>
                    <a:pt x="123" y="121"/>
                  </a:lnTo>
                  <a:lnTo>
                    <a:pt x="121" y="121"/>
                  </a:lnTo>
                  <a:lnTo>
                    <a:pt x="120" y="121"/>
                  </a:lnTo>
                  <a:lnTo>
                    <a:pt x="116" y="123"/>
                  </a:lnTo>
                  <a:lnTo>
                    <a:pt x="113" y="123"/>
                  </a:lnTo>
                  <a:lnTo>
                    <a:pt x="110" y="123"/>
                  </a:lnTo>
                  <a:lnTo>
                    <a:pt x="107" y="123"/>
                  </a:lnTo>
                  <a:lnTo>
                    <a:pt x="105" y="125"/>
                  </a:lnTo>
                  <a:lnTo>
                    <a:pt x="101" y="125"/>
                  </a:lnTo>
                  <a:lnTo>
                    <a:pt x="99" y="125"/>
                  </a:lnTo>
                  <a:lnTo>
                    <a:pt x="94" y="123"/>
                  </a:lnTo>
                  <a:lnTo>
                    <a:pt x="93" y="123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3" y="121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7"/>
                  </a:lnTo>
                  <a:lnTo>
                    <a:pt x="83" y="114"/>
                  </a:lnTo>
                  <a:lnTo>
                    <a:pt x="85" y="112"/>
                  </a:lnTo>
                  <a:lnTo>
                    <a:pt x="90" y="109"/>
                  </a:lnTo>
                  <a:lnTo>
                    <a:pt x="93" y="107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4"/>
                  </a:lnTo>
                  <a:lnTo>
                    <a:pt x="104" y="103"/>
                  </a:lnTo>
                  <a:lnTo>
                    <a:pt x="109" y="101"/>
                  </a:lnTo>
                  <a:lnTo>
                    <a:pt x="112" y="98"/>
                  </a:lnTo>
                  <a:lnTo>
                    <a:pt x="118" y="93"/>
                  </a:lnTo>
                  <a:lnTo>
                    <a:pt x="120" y="93"/>
                  </a:lnTo>
                  <a:lnTo>
                    <a:pt x="129" y="90"/>
                  </a:lnTo>
                  <a:lnTo>
                    <a:pt x="132" y="90"/>
                  </a:lnTo>
                  <a:lnTo>
                    <a:pt x="134" y="92"/>
                  </a:lnTo>
                  <a:lnTo>
                    <a:pt x="135" y="92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0" y="95"/>
                  </a:lnTo>
                  <a:lnTo>
                    <a:pt x="138" y="90"/>
                  </a:lnTo>
                  <a:lnTo>
                    <a:pt x="138" y="88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6" y="85"/>
                  </a:lnTo>
                  <a:lnTo>
                    <a:pt x="153" y="85"/>
                  </a:lnTo>
                  <a:lnTo>
                    <a:pt x="156" y="87"/>
                  </a:lnTo>
                  <a:lnTo>
                    <a:pt x="159" y="88"/>
                  </a:lnTo>
                  <a:lnTo>
                    <a:pt x="162" y="88"/>
                  </a:lnTo>
                  <a:lnTo>
                    <a:pt x="164" y="88"/>
                  </a:lnTo>
                  <a:lnTo>
                    <a:pt x="165" y="88"/>
                  </a:lnTo>
                  <a:lnTo>
                    <a:pt x="167" y="87"/>
                  </a:lnTo>
                  <a:lnTo>
                    <a:pt x="168" y="84"/>
                  </a:lnTo>
                  <a:lnTo>
                    <a:pt x="170" y="79"/>
                  </a:lnTo>
                  <a:lnTo>
                    <a:pt x="168" y="74"/>
                  </a:lnTo>
                  <a:lnTo>
                    <a:pt x="168" y="71"/>
                  </a:lnTo>
                  <a:lnTo>
                    <a:pt x="167" y="68"/>
                  </a:lnTo>
                  <a:lnTo>
                    <a:pt x="168" y="66"/>
                  </a:lnTo>
                  <a:lnTo>
                    <a:pt x="170" y="65"/>
                  </a:lnTo>
                  <a:lnTo>
                    <a:pt x="173" y="63"/>
                  </a:lnTo>
                  <a:lnTo>
                    <a:pt x="179" y="60"/>
                  </a:lnTo>
                  <a:lnTo>
                    <a:pt x="184" y="60"/>
                  </a:lnTo>
                  <a:lnTo>
                    <a:pt x="187" y="60"/>
                  </a:lnTo>
                  <a:lnTo>
                    <a:pt x="191" y="62"/>
                  </a:lnTo>
                  <a:lnTo>
                    <a:pt x="195" y="62"/>
                  </a:lnTo>
                  <a:lnTo>
                    <a:pt x="200" y="65"/>
                  </a:lnTo>
                  <a:lnTo>
                    <a:pt x="208" y="69"/>
                  </a:lnTo>
                  <a:lnTo>
                    <a:pt x="213" y="71"/>
                  </a:lnTo>
                  <a:lnTo>
                    <a:pt x="217" y="73"/>
                  </a:lnTo>
                  <a:lnTo>
                    <a:pt x="222" y="74"/>
                  </a:lnTo>
                  <a:lnTo>
                    <a:pt x="227" y="77"/>
                  </a:lnTo>
                  <a:lnTo>
                    <a:pt x="232" y="79"/>
                  </a:lnTo>
                  <a:lnTo>
                    <a:pt x="233" y="81"/>
                  </a:lnTo>
                  <a:lnTo>
                    <a:pt x="235" y="81"/>
                  </a:lnTo>
                  <a:lnTo>
                    <a:pt x="233" y="79"/>
                  </a:lnTo>
                  <a:lnTo>
                    <a:pt x="232" y="77"/>
                  </a:lnTo>
                  <a:lnTo>
                    <a:pt x="227" y="74"/>
                  </a:lnTo>
                  <a:lnTo>
                    <a:pt x="216" y="69"/>
                  </a:lnTo>
                  <a:lnTo>
                    <a:pt x="211" y="66"/>
                  </a:lnTo>
                  <a:lnTo>
                    <a:pt x="206" y="63"/>
                  </a:lnTo>
                  <a:lnTo>
                    <a:pt x="203" y="60"/>
                  </a:lnTo>
                  <a:lnTo>
                    <a:pt x="195" y="58"/>
                  </a:lnTo>
                  <a:lnTo>
                    <a:pt x="197" y="58"/>
                  </a:lnTo>
                  <a:lnTo>
                    <a:pt x="203" y="55"/>
                  </a:lnTo>
                  <a:lnTo>
                    <a:pt x="219" y="52"/>
                  </a:lnTo>
                  <a:lnTo>
                    <a:pt x="235" y="51"/>
                  </a:lnTo>
                  <a:lnTo>
                    <a:pt x="239" y="51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7"/>
                  </a:lnTo>
                  <a:lnTo>
                    <a:pt x="261" y="46"/>
                  </a:lnTo>
                  <a:lnTo>
                    <a:pt x="265" y="46"/>
                  </a:lnTo>
                  <a:lnTo>
                    <a:pt x="268" y="46"/>
                  </a:lnTo>
                  <a:lnTo>
                    <a:pt x="273" y="47"/>
                  </a:lnTo>
                  <a:lnTo>
                    <a:pt x="274" y="49"/>
                  </a:lnTo>
                  <a:lnTo>
                    <a:pt x="277" y="52"/>
                  </a:lnTo>
                  <a:lnTo>
                    <a:pt x="279" y="55"/>
                  </a:lnTo>
                  <a:lnTo>
                    <a:pt x="277" y="66"/>
                  </a:lnTo>
                  <a:lnTo>
                    <a:pt x="277" y="69"/>
                  </a:lnTo>
                  <a:lnTo>
                    <a:pt x="279" y="69"/>
                  </a:lnTo>
                  <a:lnTo>
                    <a:pt x="280" y="69"/>
                  </a:lnTo>
                  <a:lnTo>
                    <a:pt x="282" y="66"/>
                  </a:lnTo>
                  <a:lnTo>
                    <a:pt x="285" y="65"/>
                  </a:lnTo>
                  <a:lnTo>
                    <a:pt x="287" y="63"/>
                  </a:lnTo>
                  <a:lnTo>
                    <a:pt x="287" y="58"/>
                  </a:lnTo>
                  <a:lnTo>
                    <a:pt x="288" y="57"/>
                  </a:lnTo>
                  <a:lnTo>
                    <a:pt x="285" y="54"/>
                  </a:lnTo>
                  <a:lnTo>
                    <a:pt x="285" y="49"/>
                  </a:lnTo>
                  <a:lnTo>
                    <a:pt x="287" y="46"/>
                  </a:lnTo>
                  <a:lnTo>
                    <a:pt x="290" y="46"/>
                  </a:lnTo>
                  <a:lnTo>
                    <a:pt x="304" y="55"/>
                  </a:lnTo>
                  <a:lnTo>
                    <a:pt x="310" y="57"/>
                  </a:lnTo>
                  <a:lnTo>
                    <a:pt x="317" y="62"/>
                  </a:lnTo>
                  <a:lnTo>
                    <a:pt x="325" y="62"/>
                  </a:lnTo>
                  <a:lnTo>
                    <a:pt x="332" y="62"/>
                  </a:lnTo>
                  <a:lnTo>
                    <a:pt x="336" y="62"/>
                  </a:lnTo>
                  <a:lnTo>
                    <a:pt x="337" y="60"/>
                  </a:lnTo>
                  <a:lnTo>
                    <a:pt x="334" y="58"/>
                  </a:lnTo>
                  <a:lnTo>
                    <a:pt x="325" y="54"/>
                  </a:lnTo>
                  <a:lnTo>
                    <a:pt x="320" y="49"/>
                  </a:lnTo>
                  <a:lnTo>
                    <a:pt x="317" y="44"/>
                  </a:lnTo>
                  <a:lnTo>
                    <a:pt x="315" y="41"/>
                  </a:lnTo>
                  <a:lnTo>
                    <a:pt x="318" y="41"/>
                  </a:lnTo>
                  <a:lnTo>
                    <a:pt x="329" y="41"/>
                  </a:lnTo>
                  <a:lnTo>
                    <a:pt x="347" y="44"/>
                  </a:lnTo>
                  <a:lnTo>
                    <a:pt x="369" y="52"/>
                  </a:lnTo>
                  <a:lnTo>
                    <a:pt x="378" y="55"/>
                  </a:lnTo>
                  <a:lnTo>
                    <a:pt x="399" y="63"/>
                  </a:lnTo>
                  <a:lnTo>
                    <a:pt x="403" y="65"/>
                  </a:lnTo>
                  <a:lnTo>
                    <a:pt x="407" y="66"/>
                  </a:lnTo>
                  <a:lnTo>
                    <a:pt x="408" y="65"/>
                  </a:lnTo>
                  <a:lnTo>
                    <a:pt x="410" y="63"/>
                  </a:lnTo>
                  <a:lnTo>
                    <a:pt x="410" y="62"/>
                  </a:lnTo>
                  <a:lnTo>
                    <a:pt x="408" y="60"/>
                  </a:lnTo>
                  <a:lnTo>
                    <a:pt x="408" y="57"/>
                  </a:lnTo>
                  <a:lnTo>
                    <a:pt x="408" y="54"/>
                  </a:lnTo>
                  <a:lnTo>
                    <a:pt x="408" y="49"/>
                  </a:lnTo>
                  <a:lnTo>
                    <a:pt x="411" y="47"/>
                  </a:lnTo>
                  <a:lnTo>
                    <a:pt x="413" y="44"/>
                  </a:lnTo>
                  <a:lnTo>
                    <a:pt x="411" y="41"/>
                  </a:lnTo>
                  <a:lnTo>
                    <a:pt x="408" y="38"/>
                  </a:lnTo>
                  <a:lnTo>
                    <a:pt x="394" y="32"/>
                  </a:lnTo>
                  <a:lnTo>
                    <a:pt x="394" y="32"/>
                  </a:lnTo>
                  <a:lnTo>
                    <a:pt x="397" y="30"/>
                  </a:lnTo>
                  <a:lnTo>
                    <a:pt x="402" y="30"/>
                  </a:lnTo>
                  <a:lnTo>
                    <a:pt x="437" y="32"/>
                  </a:lnTo>
                  <a:lnTo>
                    <a:pt x="443" y="32"/>
                  </a:lnTo>
                  <a:lnTo>
                    <a:pt x="444" y="33"/>
                  </a:lnTo>
                  <a:lnTo>
                    <a:pt x="446" y="33"/>
                  </a:lnTo>
                  <a:lnTo>
                    <a:pt x="448" y="33"/>
                  </a:lnTo>
                  <a:lnTo>
                    <a:pt x="455" y="33"/>
                  </a:lnTo>
                  <a:lnTo>
                    <a:pt x="455" y="32"/>
                  </a:lnTo>
                  <a:lnTo>
                    <a:pt x="454" y="30"/>
                  </a:lnTo>
                  <a:lnTo>
                    <a:pt x="413" y="27"/>
                  </a:lnTo>
                  <a:lnTo>
                    <a:pt x="405" y="27"/>
                  </a:lnTo>
                  <a:lnTo>
                    <a:pt x="402" y="27"/>
                  </a:lnTo>
                  <a:lnTo>
                    <a:pt x="397" y="27"/>
                  </a:lnTo>
                  <a:lnTo>
                    <a:pt x="389" y="27"/>
                  </a:lnTo>
                  <a:lnTo>
                    <a:pt x="386" y="27"/>
                  </a:lnTo>
                  <a:lnTo>
                    <a:pt x="381" y="24"/>
                  </a:lnTo>
                  <a:lnTo>
                    <a:pt x="386" y="21"/>
                  </a:lnTo>
                  <a:lnTo>
                    <a:pt x="389" y="21"/>
                  </a:lnTo>
                  <a:lnTo>
                    <a:pt x="396" y="22"/>
                  </a:lnTo>
                  <a:lnTo>
                    <a:pt x="400" y="19"/>
                  </a:lnTo>
                  <a:lnTo>
                    <a:pt x="407" y="17"/>
                  </a:lnTo>
                  <a:lnTo>
                    <a:pt x="414" y="17"/>
                  </a:lnTo>
                  <a:lnTo>
                    <a:pt x="429" y="13"/>
                  </a:lnTo>
                  <a:lnTo>
                    <a:pt x="432" y="13"/>
                  </a:lnTo>
                  <a:lnTo>
                    <a:pt x="435" y="13"/>
                  </a:lnTo>
                  <a:lnTo>
                    <a:pt x="441" y="14"/>
                  </a:lnTo>
                  <a:lnTo>
                    <a:pt x="444" y="14"/>
                  </a:lnTo>
                  <a:lnTo>
                    <a:pt x="448" y="17"/>
                  </a:lnTo>
                  <a:lnTo>
                    <a:pt x="451" y="17"/>
                  </a:lnTo>
                  <a:lnTo>
                    <a:pt x="452" y="17"/>
                  </a:lnTo>
                  <a:lnTo>
                    <a:pt x="455" y="19"/>
                  </a:lnTo>
                  <a:lnTo>
                    <a:pt x="460" y="16"/>
                  </a:lnTo>
                  <a:lnTo>
                    <a:pt x="465" y="13"/>
                  </a:lnTo>
                  <a:lnTo>
                    <a:pt x="470" y="10"/>
                  </a:lnTo>
                  <a:lnTo>
                    <a:pt x="476" y="11"/>
                  </a:lnTo>
                  <a:lnTo>
                    <a:pt x="481" y="13"/>
                  </a:lnTo>
                  <a:lnTo>
                    <a:pt x="484" y="14"/>
                  </a:lnTo>
                  <a:lnTo>
                    <a:pt x="490" y="16"/>
                  </a:lnTo>
                  <a:lnTo>
                    <a:pt x="500" y="22"/>
                  </a:lnTo>
                  <a:lnTo>
                    <a:pt x="501" y="22"/>
                  </a:lnTo>
                  <a:lnTo>
                    <a:pt x="503" y="22"/>
                  </a:lnTo>
                  <a:lnTo>
                    <a:pt x="503" y="21"/>
                  </a:lnTo>
                  <a:lnTo>
                    <a:pt x="503" y="19"/>
                  </a:lnTo>
                  <a:lnTo>
                    <a:pt x="504" y="16"/>
                  </a:lnTo>
                  <a:lnTo>
                    <a:pt x="503" y="16"/>
                  </a:lnTo>
                  <a:lnTo>
                    <a:pt x="495" y="13"/>
                  </a:lnTo>
                  <a:lnTo>
                    <a:pt x="495" y="11"/>
                  </a:lnTo>
                  <a:lnTo>
                    <a:pt x="493" y="10"/>
                  </a:lnTo>
                  <a:lnTo>
                    <a:pt x="493" y="8"/>
                  </a:lnTo>
                  <a:lnTo>
                    <a:pt x="493" y="8"/>
                  </a:lnTo>
                  <a:lnTo>
                    <a:pt x="495" y="6"/>
                  </a:lnTo>
                  <a:lnTo>
                    <a:pt x="501" y="8"/>
                  </a:lnTo>
                  <a:lnTo>
                    <a:pt x="503" y="6"/>
                  </a:lnTo>
                  <a:lnTo>
                    <a:pt x="504" y="6"/>
                  </a:lnTo>
                  <a:lnTo>
                    <a:pt x="506" y="5"/>
                  </a:lnTo>
                  <a:lnTo>
                    <a:pt x="507" y="3"/>
                  </a:lnTo>
                  <a:lnTo>
                    <a:pt x="511" y="3"/>
                  </a:lnTo>
                  <a:lnTo>
                    <a:pt x="515" y="5"/>
                  </a:lnTo>
                  <a:lnTo>
                    <a:pt x="520" y="5"/>
                  </a:lnTo>
                  <a:lnTo>
                    <a:pt x="522" y="5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41" y="3"/>
                  </a:lnTo>
                  <a:lnTo>
                    <a:pt x="544" y="2"/>
                  </a:lnTo>
                  <a:lnTo>
                    <a:pt x="547" y="2"/>
                  </a:lnTo>
                  <a:lnTo>
                    <a:pt x="552" y="2"/>
                  </a:lnTo>
                  <a:lnTo>
                    <a:pt x="555" y="2"/>
                  </a:lnTo>
                  <a:lnTo>
                    <a:pt x="560" y="3"/>
                  </a:lnTo>
                  <a:lnTo>
                    <a:pt x="564" y="3"/>
                  </a:lnTo>
                  <a:lnTo>
                    <a:pt x="571" y="2"/>
                  </a:lnTo>
                  <a:lnTo>
                    <a:pt x="5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3" name="Freeform 270">
              <a:extLst>
                <a:ext uri="{FF2B5EF4-FFF2-40B4-BE49-F238E27FC236}">
                  <a16:creationId xmlns:a16="http://schemas.microsoft.com/office/drawing/2014/main" id="{F575A16D-830D-41AD-9413-39A75BB5B4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673380" y="4104048"/>
              <a:ext cx="124750" cy="181278"/>
            </a:xfrm>
            <a:custGeom>
              <a:avLst/>
              <a:gdLst>
                <a:gd name="T0" fmla="*/ 47 w 64"/>
                <a:gd name="T1" fmla="*/ 1 h 93"/>
                <a:gd name="T2" fmla="*/ 45 w 64"/>
                <a:gd name="T3" fmla="*/ 6 h 93"/>
                <a:gd name="T4" fmla="*/ 49 w 64"/>
                <a:gd name="T5" fmla="*/ 11 h 93"/>
                <a:gd name="T6" fmla="*/ 52 w 64"/>
                <a:gd name="T7" fmla="*/ 12 h 93"/>
                <a:gd name="T8" fmla="*/ 52 w 64"/>
                <a:gd name="T9" fmla="*/ 18 h 93"/>
                <a:gd name="T10" fmla="*/ 50 w 64"/>
                <a:gd name="T11" fmla="*/ 22 h 93"/>
                <a:gd name="T12" fmla="*/ 52 w 64"/>
                <a:gd name="T13" fmla="*/ 22 h 93"/>
                <a:gd name="T14" fmla="*/ 50 w 64"/>
                <a:gd name="T15" fmla="*/ 25 h 93"/>
                <a:gd name="T16" fmla="*/ 52 w 64"/>
                <a:gd name="T17" fmla="*/ 23 h 93"/>
                <a:gd name="T18" fmla="*/ 55 w 64"/>
                <a:gd name="T19" fmla="*/ 26 h 93"/>
                <a:gd name="T20" fmla="*/ 53 w 64"/>
                <a:gd name="T21" fmla="*/ 33 h 93"/>
                <a:gd name="T22" fmla="*/ 52 w 64"/>
                <a:gd name="T23" fmla="*/ 34 h 93"/>
                <a:gd name="T24" fmla="*/ 57 w 64"/>
                <a:gd name="T25" fmla="*/ 41 h 93"/>
                <a:gd name="T26" fmla="*/ 55 w 64"/>
                <a:gd name="T27" fmla="*/ 44 h 93"/>
                <a:gd name="T28" fmla="*/ 53 w 64"/>
                <a:gd name="T29" fmla="*/ 53 h 93"/>
                <a:gd name="T30" fmla="*/ 55 w 64"/>
                <a:gd name="T31" fmla="*/ 56 h 93"/>
                <a:gd name="T32" fmla="*/ 55 w 64"/>
                <a:gd name="T33" fmla="*/ 59 h 93"/>
                <a:gd name="T34" fmla="*/ 55 w 64"/>
                <a:gd name="T35" fmla="*/ 63 h 93"/>
                <a:gd name="T36" fmla="*/ 57 w 64"/>
                <a:gd name="T37" fmla="*/ 66 h 93"/>
                <a:gd name="T38" fmla="*/ 60 w 64"/>
                <a:gd name="T39" fmla="*/ 69 h 93"/>
                <a:gd name="T40" fmla="*/ 63 w 64"/>
                <a:gd name="T41" fmla="*/ 72 h 93"/>
                <a:gd name="T42" fmla="*/ 63 w 64"/>
                <a:gd name="T43" fmla="*/ 74 h 93"/>
                <a:gd name="T44" fmla="*/ 58 w 64"/>
                <a:gd name="T45" fmla="*/ 78 h 93"/>
                <a:gd name="T46" fmla="*/ 42 w 64"/>
                <a:gd name="T47" fmla="*/ 81 h 93"/>
                <a:gd name="T48" fmla="*/ 31 w 64"/>
                <a:gd name="T49" fmla="*/ 86 h 93"/>
                <a:gd name="T50" fmla="*/ 17 w 64"/>
                <a:gd name="T51" fmla="*/ 93 h 93"/>
                <a:gd name="T52" fmla="*/ 8 w 64"/>
                <a:gd name="T53" fmla="*/ 88 h 93"/>
                <a:gd name="T54" fmla="*/ 1 w 64"/>
                <a:gd name="T55" fmla="*/ 86 h 93"/>
                <a:gd name="T56" fmla="*/ 6 w 64"/>
                <a:gd name="T57" fmla="*/ 86 h 93"/>
                <a:gd name="T58" fmla="*/ 6 w 64"/>
                <a:gd name="T59" fmla="*/ 83 h 93"/>
                <a:gd name="T60" fmla="*/ 4 w 64"/>
                <a:gd name="T61" fmla="*/ 80 h 93"/>
                <a:gd name="T62" fmla="*/ 3 w 64"/>
                <a:gd name="T63" fmla="*/ 75 h 93"/>
                <a:gd name="T64" fmla="*/ 0 w 64"/>
                <a:gd name="T65" fmla="*/ 66 h 93"/>
                <a:gd name="T66" fmla="*/ 0 w 64"/>
                <a:gd name="T67" fmla="*/ 63 h 93"/>
                <a:gd name="T68" fmla="*/ 3 w 64"/>
                <a:gd name="T69" fmla="*/ 56 h 93"/>
                <a:gd name="T70" fmla="*/ 6 w 64"/>
                <a:gd name="T71" fmla="*/ 48 h 93"/>
                <a:gd name="T72" fmla="*/ 8 w 64"/>
                <a:gd name="T73" fmla="*/ 45 h 93"/>
                <a:gd name="T74" fmla="*/ 9 w 64"/>
                <a:gd name="T75" fmla="*/ 44 h 93"/>
                <a:gd name="T76" fmla="*/ 9 w 64"/>
                <a:gd name="T77" fmla="*/ 39 h 93"/>
                <a:gd name="T78" fmla="*/ 9 w 64"/>
                <a:gd name="T79" fmla="*/ 31 h 93"/>
                <a:gd name="T80" fmla="*/ 8 w 64"/>
                <a:gd name="T81" fmla="*/ 28 h 93"/>
                <a:gd name="T82" fmla="*/ 8 w 64"/>
                <a:gd name="T83" fmla="*/ 25 h 93"/>
                <a:gd name="T84" fmla="*/ 6 w 64"/>
                <a:gd name="T85" fmla="*/ 20 h 93"/>
                <a:gd name="T86" fmla="*/ 6 w 64"/>
                <a:gd name="T87" fmla="*/ 14 h 93"/>
                <a:gd name="T88" fmla="*/ 6 w 64"/>
                <a:gd name="T89" fmla="*/ 11 h 93"/>
                <a:gd name="T90" fmla="*/ 4 w 64"/>
                <a:gd name="T91" fmla="*/ 9 h 93"/>
                <a:gd name="T92" fmla="*/ 6 w 64"/>
                <a:gd name="T93" fmla="*/ 3 h 93"/>
                <a:gd name="T94" fmla="*/ 14 w 64"/>
                <a:gd name="T95" fmla="*/ 3 h 93"/>
                <a:gd name="T96" fmla="*/ 25 w 64"/>
                <a:gd name="T97" fmla="*/ 1 h 93"/>
                <a:gd name="T98" fmla="*/ 34 w 64"/>
                <a:gd name="T99" fmla="*/ 3 h 93"/>
                <a:gd name="T100" fmla="*/ 38 w 64"/>
                <a:gd name="T101" fmla="*/ 3 h 93"/>
                <a:gd name="T102" fmla="*/ 41 w 64"/>
                <a:gd name="T103" fmla="*/ 1 h 93"/>
                <a:gd name="T104" fmla="*/ 42 w 64"/>
                <a:gd name="T10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4" h="93">
                  <a:moveTo>
                    <a:pt x="42" y="0"/>
                  </a:moveTo>
                  <a:lnTo>
                    <a:pt x="45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3"/>
                  </a:lnTo>
                  <a:lnTo>
                    <a:pt x="45" y="4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4"/>
                  </a:lnTo>
                  <a:lnTo>
                    <a:pt x="52" y="17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2" y="23"/>
                  </a:lnTo>
                  <a:lnTo>
                    <a:pt x="53" y="23"/>
                  </a:lnTo>
                  <a:lnTo>
                    <a:pt x="53" y="23"/>
                  </a:lnTo>
                  <a:lnTo>
                    <a:pt x="55" y="25"/>
                  </a:lnTo>
                  <a:lnTo>
                    <a:pt x="55" y="26"/>
                  </a:lnTo>
                  <a:lnTo>
                    <a:pt x="53" y="28"/>
                  </a:lnTo>
                  <a:lnTo>
                    <a:pt x="53" y="29"/>
                  </a:lnTo>
                  <a:lnTo>
                    <a:pt x="53" y="31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3" y="36"/>
                  </a:lnTo>
                  <a:lnTo>
                    <a:pt x="53" y="37"/>
                  </a:lnTo>
                  <a:lnTo>
                    <a:pt x="55" y="39"/>
                  </a:lnTo>
                  <a:lnTo>
                    <a:pt x="57" y="41"/>
                  </a:lnTo>
                  <a:lnTo>
                    <a:pt x="57" y="41"/>
                  </a:lnTo>
                  <a:lnTo>
                    <a:pt x="57" y="42"/>
                  </a:lnTo>
                  <a:lnTo>
                    <a:pt x="55" y="42"/>
                  </a:lnTo>
                  <a:lnTo>
                    <a:pt x="55" y="44"/>
                  </a:lnTo>
                  <a:lnTo>
                    <a:pt x="55" y="50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7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61"/>
                  </a:lnTo>
                  <a:lnTo>
                    <a:pt x="55" y="61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5" y="64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7"/>
                  </a:lnTo>
                  <a:lnTo>
                    <a:pt x="58" y="67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4" y="72"/>
                  </a:lnTo>
                  <a:lnTo>
                    <a:pt x="64" y="74"/>
                  </a:lnTo>
                  <a:lnTo>
                    <a:pt x="63" y="74"/>
                  </a:lnTo>
                  <a:lnTo>
                    <a:pt x="61" y="74"/>
                  </a:lnTo>
                  <a:lnTo>
                    <a:pt x="61" y="75"/>
                  </a:lnTo>
                  <a:lnTo>
                    <a:pt x="61" y="77"/>
                  </a:lnTo>
                  <a:lnTo>
                    <a:pt x="58" y="78"/>
                  </a:lnTo>
                  <a:lnTo>
                    <a:pt x="57" y="78"/>
                  </a:lnTo>
                  <a:lnTo>
                    <a:pt x="50" y="78"/>
                  </a:lnTo>
                  <a:lnTo>
                    <a:pt x="45" y="80"/>
                  </a:lnTo>
                  <a:lnTo>
                    <a:pt x="42" y="81"/>
                  </a:lnTo>
                  <a:lnTo>
                    <a:pt x="39" y="83"/>
                  </a:lnTo>
                  <a:lnTo>
                    <a:pt x="38" y="85"/>
                  </a:lnTo>
                  <a:lnTo>
                    <a:pt x="34" y="85"/>
                  </a:lnTo>
                  <a:lnTo>
                    <a:pt x="31" y="86"/>
                  </a:lnTo>
                  <a:lnTo>
                    <a:pt x="25" y="88"/>
                  </a:lnTo>
                  <a:lnTo>
                    <a:pt x="23" y="89"/>
                  </a:lnTo>
                  <a:lnTo>
                    <a:pt x="22" y="91"/>
                  </a:lnTo>
                  <a:lnTo>
                    <a:pt x="17" y="93"/>
                  </a:lnTo>
                  <a:lnTo>
                    <a:pt x="17" y="93"/>
                  </a:lnTo>
                  <a:lnTo>
                    <a:pt x="14" y="91"/>
                  </a:lnTo>
                  <a:lnTo>
                    <a:pt x="12" y="89"/>
                  </a:lnTo>
                  <a:lnTo>
                    <a:pt x="8" y="88"/>
                  </a:lnTo>
                  <a:lnTo>
                    <a:pt x="4" y="88"/>
                  </a:lnTo>
                  <a:lnTo>
                    <a:pt x="3" y="88"/>
                  </a:lnTo>
                  <a:lnTo>
                    <a:pt x="1" y="88"/>
                  </a:lnTo>
                  <a:lnTo>
                    <a:pt x="1" y="86"/>
                  </a:lnTo>
                  <a:lnTo>
                    <a:pt x="3" y="86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6" y="86"/>
                  </a:lnTo>
                  <a:lnTo>
                    <a:pt x="6" y="86"/>
                  </a:lnTo>
                  <a:lnTo>
                    <a:pt x="6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8" y="83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80"/>
                  </a:lnTo>
                  <a:lnTo>
                    <a:pt x="4" y="78"/>
                  </a:lnTo>
                  <a:lnTo>
                    <a:pt x="3" y="78"/>
                  </a:lnTo>
                  <a:lnTo>
                    <a:pt x="3" y="77"/>
                  </a:lnTo>
                  <a:lnTo>
                    <a:pt x="3" y="75"/>
                  </a:lnTo>
                  <a:lnTo>
                    <a:pt x="1" y="74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1" y="61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6"/>
                  </a:lnTo>
                  <a:lnTo>
                    <a:pt x="4" y="53"/>
                  </a:lnTo>
                  <a:lnTo>
                    <a:pt x="4" y="5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47"/>
                  </a:lnTo>
                  <a:lnTo>
                    <a:pt x="6" y="47"/>
                  </a:lnTo>
                  <a:lnTo>
                    <a:pt x="8" y="45"/>
                  </a:lnTo>
                  <a:lnTo>
                    <a:pt x="9" y="45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39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8" y="18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9"/>
                  </a:lnTo>
                  <a:lnTo>
                    <a:pt x="4" y="7"/>
                  </a:lnTo>
                  <a:lnTo>
                    <a:pt x="4" y="6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9" y="3"/>
                  </a:lnTo>
                  <a:lnTo>
                    <a:pt x="23" y="3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8" y="3"/>
                  </a:lnTo>
                  <a:lnTo>
                    <a:pt x="31" y="1"/>
                  </a:lnTo>
                  <a:lnTo>
                    <a:pt x="33" y="1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4" name="Freeform 271">
              <a:extLst>
                <a:ext uri="{FF2B5EF4-FFF2-40B4-BE49-F238E27FC236}">
                  <a16:creationId xmlns:a16="http://schemas.microsoft.com/office/drawing/2014/main" id="{B7C7FE40-33D1-4F21-8B06-90D025A0BD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25109" y="4254137"/>
              <a:ext cx="83817" cy="103309"/>
            </a:xfrm>
            <a:custGeom>
              <a:avLst/>
              <a:gdLst>
                <a:gd name="T0" fmla="*/ 17 w 43"/>
                <a:gd name="T1" fmla="*/ 3 h 53"/>
                <a:gd name="T2" fmla="*/ 25 w 43"/>
                <a:gd name="T3" fmla="*/ 6 h 53"/>
                <a:gd name="T4" fmla="*/ 32 w 43"/>
                <a:gd name="T5" fmla="*/ 11 h 53"/>
                <a:gd name="T6" fmla="*/ 33 w 43"/>
                <a:gd name="T7" fmla="*/ 14 h 53"/>
                <a:gd name="T8" fmla="*/ 35 w 43"/>
                <a:gd name="T9" fmla="*/ 14 h 53"/>
                <a:gd name="T10" fmla="*/ 38 w 43"/>
                <a:gd name="T11" fmla="*/ 17 h 53"/>
                <a:gd name="T12" fmla="*/ 38 w 43"/>
                <a:gd name="T13" fmla="*/ 20 h 53"/>
                <a:gd name="T14" fmla="*/ 38 w 43"/>
                <a:gd name="T15" fmla="*/ 20 h 53"/>
                <a:gd name="T16" fmla="*/ 39 w 43"/>
                <a:gd name="T17" fmla="*/ 20 h 53"/>
                <a:gd name="T18" fmla="*/ 39 w 43"/>
                <a:gd name="T19" fmla="*/ 17 h 53"/>
                <a:gd name="T20" fmla="*/ 41 w 43"/>
                <a:gd name="T21" fmla="*/ 17 h 53"/>
                <a:gd name="T22" fmla="*/ 43 w 43"/>
                <a:gd name="T23" fmla="*/ 23 h 53"/>
                <a:gd name="T24" fmla="*/ 43 w 43"/>
                <a:gd name="T25" fmla="*/ 25 h 53"/>
                <a:gd name="T26" fmla="*/ 43 w 43"/>
                <a:gd name="T27" fmla="*/ 25 h 53"/>
                <a:gd name="T28" fmla="*/ 41 w 43"/>
                <a:gd name="T29" fmla="*/ 27 h 53"/>
                <a:gd name="T30" fmla="*/ 39 w 43"/>
                <a:gd name="T31" fmla="*/ 28 h 53"/>
                <a:gd name="T32" fmla="*/ 39 w 43"/>
                <a:gd name="T33" fmla="*/ 30 h 53"/>
                <a:gd name="T34" fmla="*/ 38 w 43"/>
                <a:gd name="T35" fmla="*/ 31 h 53"/>
                <a:gd name="T36" fmla="*/ 36 w 43"/>
                <a:gd name="T37" fmla="*/ 34 h 53"/>
                <a:gd name="T38" fmla="*/ 35 w 43"/>
                <a:gd name="T39" fmla="*/ 38 h 53"/>
                <a:gd name="T40" fmla="*/ 33 w 43"/>
                <a:gd name="T41" fmla="*/ 39 h 53"/>
                <a:gd name="T42" fmla="*/ 32 w 43"/>
                <a:gd name="T43" fmla="*/ 41 h 53"/>
                <a:gd name="T44" fmla="*/ 32 w 43"/>
                <a:gd name="T45" fmla="*/ 42 h 53"/>
                <a:gd name="T46" fmla="*/ 30 w 43"/>
                <a:gd name="T47" fmla="*/ 47 h 53"/>
                <a:gd name="T48" fmla="*/ 28 w 43"/>
                <a:gd name="T49" fmla="*/ 49 h 53"/>
                <a:gd name="T50" fmla="*/ 27 w 43"/>
                <a:gd name="T51" fmla="*/ 50 h 53"/>
                <a:gd name="T52" fmla="*/ 25 w 43"/>
                <a:gd name="T53" fmla="*/ 52 h 53"/>
                <a:gd name="T54" fmla="*/ 24 w 43"/>
                <a:gd name="T55" fmla="*/ 52 h 53"/>
                <a:gd name="T56" fmla="*/ 21 w 43"/>
                <a:gd name="T57" fmla="*/ 52 h 53"/>
                <a:gd name="T58" fmla="*/ 21 w 43"/>
                <a:gd name="T59" fmla="*/ 52 h 53"/>
                <a:gd name="T60" fmla="*/ 19 w 43"/>
                <a:gd name="T61" fmla="*/ 50 h 53"/>
                <a:gd name="T62" fmla="*/ 17 w 43"/>
                <a:gd name="T63" fmla="*/ 50 h 53"/>
                <a:gd name="T64" fmla="*/ 16 w 43"/>
                <a:gd name="T65" fmla="*/ 50 h 53"/>
                <a:gd name="T66" fmla="*/ 13 w 43"/>
                <a:gd name="T67" fmla="*/ 50 h 53"/>
                <a:gd name="T68" fmla="*/ 13 w 43"/>
                <a:gd name="T69" fmla="*/ 50 h 53"/>
                <a:gd name="T70" fmla="*/ 11 w 43"/>
                <a:gd name="T71" fmla="*/ 50 h 53"/>
                <a:gd name="T72" fmla="*/ 10 w 43"/>
                <a:gd name="T73" fmla="*/ 52 h 53"/>
                <a:gd name="T74" fmla="*/ 8 w 43"/>
                <a:gd name="T75" fmla="*/ 53 h 53"/>
                <a:gd name="T76" fmla="*/ 6 w 43"/>
                <a:gd name="T77" fmla="*/ 52 h 53"/>
                <a:gd name="T78" fmla="*/ 3 w 43"/>
                <a:gd name="T79" fmla="*/ 52 h 53"/>
                <a:gd name="T80" fmla="*/ 2 w 43"/>
                <a:gd name="T81" fmla="*/ 50 h 53"/>
                <a:gd name="T82" fmla="*/ 0 w 43"/>
                <a:gd name="T83" fmla="*/ 50 h 53"/>
                <a:gd name="T84" fmla="*/ 2 w 43"/>
                <a:gd name="T85" fmla="*/ 50 h 53"/>
                <a:gd name="T86" fmla="*/ 2 w 43"/>
                <a:gd name="T87" fmla="*/ 49 h 53"/>
                <a:gd name="T88" fmla="*/ 5 w 43"/>
                <a:gd name="T89" fmla="*/ 44 h 53"/>
                <a:gd name="T90" fmla="*/ 6 w 43"/>
                <a:gd name="T91" fmla="*/ 42 h 53"/>
                <a:gd name="T92" fmla="*/ 6 w 43"/>
                <a:gd name="T93" fmla="*/ 38 h 53"/>
                <a:gd name="T94" fmla="*/ 8 w 43"/>
                <a:gd name="T95" fmla="*/ 36 h 53"/>
                <a:gd name="T96" fmla="*/ 10 w 43"/>
                <a:gd name="T97" fmla="*/ 33 h 53"/>
                <a:gd name="T98" fmla="*/ 10 w 43"/>
                <a:gd name="T99" fmla="*/ 31 h 53"/>
                <a:gd name="T100" fmla="*/ 8 w 43"/>
                <a:gd name="T101" fmla="*/ 30 h 53"/>
                <a:gd name="T102" fmla="*/ 6 w 43"/>
                <a:gd name="T103" fmla="*/ 28 h 53"/>
                <a:gd name="T104" fmla="*/ 5 w 43"/>
                <a:gd name="T105" fmla="*/ 25 h 53"/>
                <a:gd name="T106" fmla="*/ 3 w 43"/>
                <a:gd name="T107" fmla="*/ 23 h 53"/>
                <a:gd name="T108" fmla="*/ 3 w 43"/>
                <a:gd name="T109" fmla="*/ 22 h 53"/>
                <a:gd name="T110" fmla="*/ 3 w 43"/>
                <a:gd name="T111" fmla="*/ 20 h 53"/>
                <a:gd name="T112" fmla="*/ 3 w 43"/>
                <a:gd name="T113" fmla="*/ 17 h 53"/>
                <a:gd name="T114" fmla="*/ 2 w 43"/>
                <a:gd name="T115" fmla="*/ 16 h 53"/>
                <a:gd name="T116" fmla="*/ 2 w 43"/>
                <a:gd name="T117" fmla="*/ 12 h 53"/>
                <a:gd name="T118" fmla="*/ 3 w 43"/>
                <a:gd name="T119" fmla="*/ 11 h 53"/>
                <a:gd name="T120" fmla="*/ 6 w 43"/>
                <a:gd name="T121" fmla="*/ 8 h 53"/>
                <a:gd name="T122" fmla="*/ 8 w 43"/>
                <a:gd name="T123" fmla="*/ 6 h 53"/>
                <a:gd name="T124" fmla="*/ 10 w 43"/>
                <a:gd name="T125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3" h="53">
                  <a:moveTo>
                    <a:pt x="11" y="0"/>
                  </a:moveTo>
                  <a:lnTo>
                    <a:pt x="17" y="3"/>
                  </a:lnTo>
                  <a:lnTo>
                    <a:pt x="19" y="4"/>
                  </a:lnTo>
                  <a:lnTo>
                    <a:pt x="25" y="6"/>
                  </a:lnTo>
                  <a:lnTo>
                    <a:pt x="27" y="8"/>
                  </a:lnTo>
                  <a:lnTo>
                    <a:pt x="32" y="11"/>
                  </a:lnTo>
                  <a:lnTo>
                    <a:pt x="33" y="12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5" y="14"/>
                  </a:lnTo>
                  <a:lnTo>
                    <a:pt x="38" y="16"/>
                  </a:lnTo>
                  <a:lnTo>
                    <a:pt x="38" y="17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9" y="20"/>
                  </a:lnTo>
                  <a:lnTo>
                    <a:pt x="39" y="19"/>
                  </a:lnTo>
                  <a:lnTo>
                    <a:pt x="39" y="17"/>
                  </a:lnTo>
                  <a:lnTo>
                    <a:pt x="41" y="17"/>
                  </a:lnTo>
                  <a:lnTo>
                    <a:pt x="41" y="17"/>
                  </a:lnTo>
                  <a:lnTo>
                    <a:pt x="43" y="22"/>
                  </a:lnTo>
                  <a:lnTo>
                    <a:pt x="43" y="23"/>
                  </a:lnTo>
                  <a:lnTo>
                    <a:pt x="43" y="23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39" y="28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35" y="36"/>
                  </a:lnTo>
                  <a:lnTo>
                    <a:pt x="35" y="38"/>
                  </a:lnTo>
                  <a:lnTo>
                    <a:pt x="33" y="38"/>
                  </a:lnTo>
                  <a:lnTo>
                    <a:pt x="33" y="39"/>
                  </a:lnTo>
                  <a:lnTo>
                    <a:pt x="33" y="39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0" y="45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8" y="49"/>
                  </a:lnTo>
                  <a:lnTo>
                    <a:pt x="28" y="50"/>
                  </a:lnTo>
                  <a:lnTo>
                    <a:pt x="27" y="50"/>
                  </a:lnTo>
                  <a:lnTo>
                    <a:pt x="25" y="50"/>
                  </a:lnTo>
                  <a:lnTo>
                    <a:pt x="25" y="52"/>
                  </a:lnTo>
                  <a:lnTo>
                    <a:pt x="24" y="52"/>
                  </a:lnTo>
                  <a:lnTo>
                    <a:pt x="24" y="52"/>
                  </a:lnTo>
                  <a:lnTo>
                    <a:pt x="22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7" y="50"/>
                  </a:lnTo>
                  <a:lnTo>
                    <a:pt x="16" y="52"/>
                  </a:lnTo>
                  <a:lnTo>
                    <a:pt x="16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2"/>
                  </a:lnTo>
                  <a:lnTo>
                    <a:pt x="8" y="52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5" y="52"/>
                  </a:lnTo>
                  <a:lnTo>
                    <a:pt x="3" y="52"/>
                  </a:lnTo>
                  <a:lnTo>
                    <a:pt x="2" y="52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2" y="49"/>
                  </a:lnTo>
                  <a:lnTo>
                    <a:pt x="3" y="49"/>
                  </a:lnTo>
                  <a:lnTo>
                    <a:pt x="5" y="44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8" y="36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8" y="31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5" y="28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3" y="23"/>
                  </a:lnTo>
                  <a:lnTo>
                    <a:pt x="3" y="23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2" y="16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5" y="9"/>
                  </a:lnTo>
                  <a:lnTo>
                    <a:pt x="6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5" name="Freeform 272">
              <a:extLst>
                <a:ext uri="{FF2B5EF4-FFF2-40B4-BE49-F238E27FC236}">
                  <a16:creationId xmlns:a16="http://schemas.microsoft.com/office/drawing/2014/main" id="{8AD9789A-3F5B-45DA-B2FF-15F3ECBC82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89694" y="3113843"/>
              <a:ext cx="191024" cy="83817"/>
            </a:xfrm>
            <a:custGeom>
              <a:avLst/>
              <a:gdLst>
                <a:gd name="T0" fmla="*/ 8 w 98"/>
                <a:gd name="T1" fmla="*/ 0 h 43"/>
                <a:gd name="T2" fmla="*/ 14 w 98"/>
                <a:gd name="T3" fmla="*/ 2 h 43"/>
                <a:gd name="T4" fmla="*/ 22 w 98"/>
                <a:gd name="T5" fmla="*/ 5 h 43"/>
                <a:gd name="T6" fmla="*/ 32 w 98"/>
                <a:gd name="T7" fmla="*/ 7 h 43"/>
                <a:gd name="T8" fmla="*/ 36 w 98"/>
                <a:gd name="T9" fmla="*/ 5 h 43"/>
                <a:gd name="T10" fmla="*/ 41 w 98"/>
                <a:gd name="T11" fmla="*/ 7 h 43"/>
                <a:gd name="T12" fmla="*/ 44 w 98"/>
                <a:gd name="T13" fmla="*/ 8 h 43"/>
                <a:gd name="T14" fmla="*/ 52 w 98"/>
                <a:gd name="T15" fmla="*/ 13 h 43"/>
                <a:gd name="T16" fmla="*/ 55 w 98"/>
                <a:gd name="T17" fmla="*/ 14 h 43"/>
                <a:gd name="T18" fmla="*/ 55 w 98"/>
                <a:gd name="T19" fmla="*/ 16 h 43"/>
                <a:gd name="T20" fmla="*/ 59 w 98"/>
                <a:gd name="T21" fmla="*/ 18 h 43"/>
                <a:gd name="T22" fmla="*/ 62 w 98"/>
                <a:gd name="T23" fmla="*/ 16 h 43"/>
                <a:gd name="T24" fmla="*/ 66 w 98"/>
                <a:gd name="T25" fmla="*/ 14 h 43"/>
                <a:gd name="T26" fmla="*/ 70 w 98"/>
                <a:gd name="T27" fmla="*/ 16 h 43"/>
                <a:gd name="T28" fmla="*/ 73 w 98"/>
                <a:gd name="T29" fmla="*/ 14 h 43"/>
                <a:gd name="T30" fmla="*/ 76 w 98"/>
                <a:gd name="T31" fmla="*/ 16 h 43"/>
                <a:gd name="T32" fmla="*/ 82 w 98"/>
                <a:gd name="T33" fmla="*/ 18 h 43"/>
                <a:gd name="T34" fmla="*/ 84 w 98"/>
                <a:gd name="T35" fmla="*/ 21 h 43"/>
                <a:gd name="T36" fmla="*/ 84 w 98"/>
                <a:gd name="T37" fmla="*/ 24 h 43"/>
                <a:gd name="T38" fmla="*/ 87 w 98"/>
                <a:gd name="T39" fmla="*/ 27 h 43"/>
                <a:gd name="T40" fmla="*/ 90 w 98"/>
                <a:gd name="T41" fmla="*/ 27 h 43"/>
                <a:gd name="T42" fmla="*/ 93 w 98"/>
                <a:gd name="T43" fmla="*/ 29 h 43"/>
                <a:gd name="T44" fmla="*/ 92 w 98"/>
                <a:gd name="T45" fmla="*/ 32 h 43"/>
                <a:gd name="T46" fmla="*/ 90 w 98"/>
                <a:gd name="T47" fmla="*/ 32 h 43"/>
                <a:gd name="T48" fmla="*/ 90 w 98"/>
                <a:gd name="T49" fmla="*/ 33 h 43"/>
                <a:gd name="T50" fmla="*/ 93 w 98"/>
                <a:gd name="T51" fmla="*/ 36 h 43"/>
                <a:gd name="T52" fmla="*/ 98 w 98"/>
                <a:gd name="T53" fmla="*/ 40 h 43"/>
                <a:gd name="T54" fmla="*/ 95 w 98"/>
                <a:gd name="T55" fmla="*/ 43 h 43"/>
                <a:gd name="T56" fmla="*/ 93 w 98"/>
                <a:gd name="T57" fmla="*/ 43 h 43"/>
                <a:gd name="T58" fmla="*/ 88 w 98"/>
                <a:gd name="T59" fmla="*/ 41 h 43"/>
                <a:gd name="T60" fmla="*/ 85 w 98"/>
                <a:gd name="T61" fmla="*/ 40 h 43"/>
                <a:gd name="T62" fmla="*/ 84 w 98"/>
                <a:gd name="T63" fmla="*/ 38 h 43"/>
                <a:gd name="T64" fmla="*/ 76 w 98"/>
                <a:gd name="T65" fmla="*/ 36 h 43"/>
                <a:gd name="T66" fmla="*/ 71 w 98"/>
                <a:gd name="T67" fmla="*/ 40 h 43"/>
                <a:gd name="T68" fmla="*/ 71 w 98"/>
                <a:gd name="T69" fmla="*/ 41 h 43"/>
                <a:gd name="T70" fmla="*/ 62 w 98"/>
                <a:gd name="T71" fmla="*/ 41 h 43"/>
                <a:gd name="T72" fmla="*/ 57 w 98"/>
                <a:gd name="T73" fmla="*/ 41 h 43"/>
                <a:gd name="T74" fmla="*/ 52 w 98"/>
                <a:gd name="T75" fmla="*/ 43 h 43"/>
                <a:gd name="T76" fmla="*/ 51 w 98"/>
                <a:gd name="T77" fmla="*/ 41 h 43"/>
                <a:gd name="T78" fmla="*/ 49 w 98"/>
                <a:gd name="T79" fmla="*/ 41 h 43"/>
                <a:gd name="T80" fmla="*/ 46 w 98"/>
                <a:gd name="T81" fmla="*/ 40 h 43"/>
                <a:gd name="T82" fmla="*/ 46 w 98"/>
                <a:gd name="T83" fmla="*/ 38 h 43"/>
                <a:gd name="T84" fmla="*/ 41 w 98"/>
                <a:gd name="T85" fmla="*/ 35 h 43"/>
                <a:gd name="T86" fmla="*/ 38 w 98"/>
                <a:gd name="T87" fmla="*/ 35 h 43"/>
                <a:gd name="T88" fmla="*/ 36 w 98"/>
                <a:gd name="T89" fmla="*/ 36 h 43"/>
                <a:gd name="T90" fmla="*/ 33 w 98"/>
                <a:gd name="T91" fmla="*/ 36 h 43"/>
                <a:gd name="T92" fmla="*/ 29 w 98"/>
                <a:gd name="T93" fmla="*/ 35 h 43"/>
                <a:gd name="T94" fmla="*/ 25 w 98"/>
                <a:gd name="T95" fmla="*/ 36 h 43"/>
                <a:gd name="T96" fmla="*/ 25 w 98"/>
                <a:gd name="T97" fmla="*/ 32 h 43"/>
                <a:gd name="T98" fmla="*/ 27 w 98"/>
                <a:gd name="T99" fmla="*/ 27 h 43"/>
                <a:gd name="T100" fmla="*/ 22 w 98"/>
                <a:gd name="T101" fmla="*/ 16 h 43"/>
                <a:gd name="T102" fmla="*/ 16 w 98"/>
                <a:gd name="T103" fmla="*/ 11 h 43"/>
                <a:gd name="T104" fmla="*/ 8 w 98"/>
                <a:gd name="T105" fmla="*/ 7 h 43"/>
                <a:gd name="T106" fmla="*/ 2 w 98"/>
                <a:gd name="T10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8" h="43">
                  <a:moveTo>
                    <a:pt x="3" y="0"/>
                  </a:move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3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30" y="7"/>
                  </a:lnTo>
                  <a:lnTo>
                    <a:pt x="32" y="7"/>
                  </a:lnTo>
                  <a:lnTo>
                    <a:pt x="32" y="7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7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3" y="7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6" y="10"/>
                  </a:lnTo>
                  <a:lnTo>
                    <a:pt x="49" y="11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7" y="18"/>
                  </a:lnTo>
                  <a:lnTo>
                    <a:pt x="59" y="18"/>
                  </a:lnTo>
                  <a:lnTo>
                    <a:pt x="59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3" y="14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70" y="14"/>
                  </a:lnTo>
                  <a:lnTo>
                    <a:pt x="70" y="16"/>
                  </a:lnTo>
                  <a:lnTo>
                    <a:pt x="71" y="14"/>
                  </a:lnTo>
                  <a:lnTo>
                    <a:pt x="71" y="14"/>
                  </a:lnTo>
                  <a:lnTo>
                    <a:pt x="73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8"/>
                  </a:lnTo>
                  <a:lnTo>
                    <a:pt x="81" y="18"/>
                  </a:lnTo>
                  <a:lnTo>
                    <a:pt x="82" y="18"/>
                  </a:lnTo>
                  <a:lnTo>
                    <a:pt x="84" y="18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4" y="24"/>
                  </a:lnTo>
                  <a:lnTo>
                    <a:pt x="85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8" y="27"/>
                  </a:lnTo>
                  <a:lnTo>
                    <a:pt x="90" y="27"/>
                  </a:lnTo>
                  <a:lnTo>
                    <a:pt x="90" y="27"/>
                  </a:lnTo>
                  <a:lnTo>
                    <a:pt x="92" y="27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3" y="30"/>
                  </a:lnTo>
                  <a:lnTo>
                    <a:pt x="92" y="32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2" y="33"/>
                  </a:lnTo>
                  <a:lnTo>
                    <a:pt x="92" y="35"/>
                  </a:lnTo>
                  <a:lnTo>
                    <a:pt x="93" y="36"/>
                  </a:lnTo>
                  <a:lnTo>
                    <a:pt x="95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8" y="40"/>
                  </a:lnTo>
                  <a:lnTo>
                    <a:pt x="96" y="41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2" y="41"/>
                  </a:lnTo>
                  <a:lnTo>
                    <a:pt x="90" y="41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7" y="41"/>
                  </a:lnTo>
                  <a:lnTo>
                    <a:pt x="85" y="40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4" y="38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6" y="36"/>
                  </a:lnTo>
                  <a:lnTo>
                    <a:pt x="73" y="40"/>
                  </a:lnTo>
                  <a:lnTo>
                    <a:pt x="73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1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7" y="41"/>
                  </a:lnTo>
                  <a:lnTo>
                    <a:pt x="55" y="41"/>
                  </a:lnTo>
                  <a:lnTo>
                    <a:pt x="54" y="43"/>
                  </a:lnTo>
                  <a:lnTo>
                    <a:pt x="52" y="43"/>
                  </a:lnTo>
                  <a:lnTo>
                    <a:pt x="51" y="43"/>
                  </a:lnTo>
                  <a:lnTo>
                    <a:pt x="51" y="43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49" y="41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3" y="36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1" y="35"/>
                  </a:lnTo>
                  <a:lnTo>
                    <a:pt x="40" y="33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3" y="36"/>
                  </a:lnTo>
                  <a:lnTo>
                    <a:pt x="33" y="36"/>
                  </a:lnTo>
                  <a:lnTo>
                    <a:pt x="32" y="35"/>
                  </a:lnTo>
                  <a:lnTo>
                    <a:pt x="29" y="35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5" y="32"/>
                  </a:lnTo>
                  <a:lnTo>
                    <a:pt x="27" y="30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5" y="24"/>
                  </a:lnTo>
                  <a:lnTo>
                    <a:pt x="24" y="21"/>
                  </a:lnTo>
                  <a:lnTo>
                    <a:pt x="22" y="16"/>
                  </a:lnTo>
                  <a:lnTo>
                    <a:pt x="22" y="14"/>
                  </a:lnTo>
                  <a:lnTo>
                    <a:pt x="18" y="13"/>
                  </a:lnTo>
                  <a:lnTo>
                    <a:pt x="16" y="11"/>
                  </a:lnTo>
                  <a:lnTo>
                    <a:pt x="13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3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6" name="Freeform 273">
              <a:extLst>
                <a:ext uri="{FF2B5EF4-FFF2-40B4-BE49-F238E27FC236}">
                  <a16:creationId xmlns:a16="http://schemas.microsoft.com/office/drawing/2014/main" id="{305AFA78-BFA9-4441-B813-42008E878F4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390" y="4072860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3 w 3"/>
                <a:gd name="T5" fmla="*/ 3 h 3"/>
                <a:gd name="T6" fmla="*/ 2 w 3"/>
                <a:gd name="T7" fmla="*/ 3 h 3"/>
                <a:gd name="T8" fmla="*/ 0 w 3"/>
                <a:gd name="T9" fmla="*/ 3 h 3"/>
                <a:gd name="T10" fmla="*/ 2 w 3"/>
                <a:gd name="T11" fmla="*/ 3 h 3"/>
                <a:gd name="T12" fmla="*/ 2 w 3"/>
                <a:gd name="T13" fmla="*/ 1 h 3"/>
                <a:gd name="T14" fmla="*/ 2 w 3"/>
                <a:gd name="T15" fmla="*/ 1 h 3"/>
                <a:gd name="T16" fmla="*/ 3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7" name="Freeform 274">
              <a:extLst>
                <a:ext uri="{FF2B5EF4-FFF2-40B4-BE49-F238E27FC236}">
                  <a16:creationId xmlns:a16="http://schemas.microsoft.com/office/drawing/2014/main" id="{A5451423-1FE7-4DA3-A32C-8042A5DDBD4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0596" y="4351598"/>
              <a:ext cx="163735" cy="175430"/>
            </a:xfrm>
            <a:custGeom>
              <a:avLst/>
              <a:gdLst>
                <a:gd name="T0" fmla="*/ 52 w 84"/>
                <a:gd name="T1" fmla="*/ 0 h 90"/>
                <a:gd name="T2" fmla="*/ 63 w 84"/>
                <a:gd name="T3" fmla="*/ 0 h 90"/>
                <a:gd name="T4" fmla="*/ 65 w 84"/>
                <a:gd name="T5" fmla="*/ 6 h 90"/>
                <a:gd name="T6" fmla="*/ 65 w 84"/>
                <a:gd name="T7" fmla="*/ 14 h 90"/>
                <a:gd name="T8" fmla="*/ 66 w 84"/>
                <a:gd name="T9" fmla="*/ 16 h 90"/>
                <a:gd name="T10" fmla="*/ 79 w 84"/>
                <a:gd name="T11" fmla="*/ 14 h 90"/>
                <a:gd name="T12" fmla="*/ 82 w 84"/>
                <a:gd name="T13" fmla="*/ 21 h 90"/>
                <a:gd name="T14" fmla="*/ 81 w 84"/>
                <a:gd name="T15" fmla="*/ 24 h 90"/>
                <a:gd name="T16" fmla="*/ 76 w 84"/>
                <a:gd name="T17" fmla="*/ 27 h 90"/>
                <a:gd name="T18" fmla="*/ 74 w 84"/>
                <a:gd name="T19" fmla="*/ 35 h 90"/>
                <a:gd name="T20" fmla="*/ 79 w 84"/>
                <a:gd name="T21" fmla="*/ 38 h 90"/>
                <a:gd name="T22" fmla="*/ 84 w 84"/>
                <a:gd name="T23" fmla="*/ 43 h 90"/>
                <a:gd name="T24" fmla="*/ 82 w 84"/>
                <a:gd name="T25" fmla="*/ 54 h 90"/>
                <a:gd name="T26" fmla="*/ 82 w 84"/>
                <a:gd name="T27" fmla="*/ 60 h 90"/>
                <a:gd name="T28" fmla="*/ 79 w 84"/>
                <a:gd name="T29" fmla="*/ 65 h 90"/>
                <a:gd name="T30" fmla="*/ 77 w 84"/>
                <a:gd name="T31" fmla="*/ 68 h 90"/>
                <a:gd name="T32" fmla="*/ 74 w 84"/>
                <a:gd name="T33" fmla="*/ 68 h 90"/>
                <a:gd name="T34" fmla="*/ 71 w 84"/>
                <a:gd name="T35" fmla="*/ 65 h 90"/>
                <a:gd name="T36" fmla="*/ 62 w 84"/>
                <a:gd name="T37" fmla="*/ 66 h 90"/>
                <a:gd name="T38" fmla="*/ 57 w 84"/>
                <a:gd name="T39" fmla="*/ 60 h 90"/>
                <a:gd name="T40" fmla="*/ 54 w 84"/>
                <a:gd name="T41" fmla="*/ 63 h 90"/>
                <a:gd name="T42" fmla="*/ 54 w 84"/>
                <a:gd name="T43" fmla="*/ 66 h 90"/>
                <a:gd name="T44" fmla="*/ 43 w 84"/>
                <a:gd name="T45" fmla="*/ 68 h 90"/>
                <a:gd name="T46" fmla="*/ 41 w 84"/>
                <a:gd name="T47" fmla="*/ 71 h 90"/>
                <a:gd name="T48" fmla="*/ 41 w 84"/>
                <a:gd name="T49" fmla="*/ 74 h 90"/>
                <a:gd name="T50" fmla="*/ 41 w 84"/>
                <a:gd name="T51" fmla="*/ 79 h 90"/>
                <a:gd name="T52" fmla="*/ 46 w 84"/>
                <a:gd name="T53" fmla="*/ 82 h 90"/>
                <a:gd name="T54" fmla="*/ 46 w 84"/>
                <a:gd name="T55" fmla="*/ 85 h 90"/>
                <a:gd name="T56" fmla="*/ 41 w 84"/>
                <a:gd name="T57" fmla="*/ 87 h 90"/>
                <a:gd name="T58" fmla="*/ 35 w 84"/>
                <a:gd name="T59" fmla="*/ 87 h 90"/>
                <a:gd name="T60" fmla="*/ 27 w 84"/>
                <a:gd name="T61" fmla="*/ 82 h 90"/>
                <a:gd name="T62" fmla="*/ 14 w 84"/>
                <a:gd name="T63" fmla="*/ 69 h 90"/>
                <a:gd name="T64" fmla="*/ 18 w 84"/>
                <a:gd name="T65" fmla="*/ 69 h 90"/>
                <a:gd name="T66" fmla="*/ 13 w 84"/>
                <a:gd name="T67" fmla="*/ 66 h 90"/>
                <a:gd name="T68" fmla="*/ 8 w 84"/>
                <a:gd name="T69" fmla="*/ 60 h 90"/>
                <a:gd name="T70" fmla="*/ 8 w 84"/>
                <a:gd name="T71" fmla="*/ 60 h 90"/>
                <a:gd name="T72" fmla="*/ 5 w 84"/>
                <a:gd name="T73" fmla="*/ 54 h 90"/>
                <a:gd name="T74" fmla="*/ 11 w 84"/>
                <a:gd name="T75" fmla="*/ 57 h 90"/>
                <a:gd name="T76" fmla="*/ 8 w 84"/>
                <a:gd name="T77" fmla="*/ 55 h 90"/>
                <a:gd name="T78" fmla="*/ 8 w 84"/>
                <a:gd name="T79" fmla="*/ 54 h 90"/>
                <a:gd name="T80" fmla="*/ 2 w 84"/>
                <a:gd name="T81" fmla="*/ 47 h 90"/>
                <a:gd name="T82" fmla="*/ 3 w 84"/>
                <a:gd name="T83" fmla="*/ 43 h 90"/>
                <a:gd name="T84" fmla="*/ 8 w 84"/>
                <a:gd name="T85" fmla="*/ 38 h 90"/>
                <a:gd name="T86" fmla="*/ 10 w 84"/>
                <a:gd name="T87" fmla="*/ 29 h 90"/>
                <a:gd name="T88" fmla="*/ 14 w 84"/>
                <a:gd name="T89" fmla="*/ 32 h 90"/>
                <a:gd name="T90" fmla="*/ 14 w 84"/>
                <a:gd name="T91" fmla="*/ 30 h 90"/>
                <a:gd name="T92" fmla="*/ 8 w 84"/>
                <a:gd name="T93" fmla="*/ 24 h 90"/>
                <a:gd name="T94" fmla="*/ 13 w 84"/>
                <a:gd name="T95" fmla="*/ 25 h 90"/>
                <a:gd name="T96" fmla="*/ 13 w 84"/>
                <a:gd name="T97" fmla="*/ 19 h 90"/>
                <a:gd name="T98" fmla="*/ 16 w 84"/>
                <a:gd name="T99" fmla="*/ 19 h 90"/>
                <a:gd name="T100" fmla="*/ 19 w 84"/>
                <a:gd name="T101" fmla="*/ 19 h 90"/>
                <a:gd name="T102" fmla="*/ 35 w 84"/>
                <a:gd name="T103" fmla="*/ 19 h 90"/>
                <a:gd name="T104" fmla="*/ 38 w 84"/>
                <a:gd name="T105" fmla="*/ 8 h 90"/>
                <a:gd name="T106" fmla="*/ 38 w 84"/>
                <a:gd name="T107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" h="90">
                  <a:moveTo>
                    <a:pt x="41" y="0"/>
                  </a:moveTo>
                  <a:lnTo>
                    <a:pt x="46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7" y="2"/>
                  </a:lnTo>
                  <a:lnTo>
                    <a:pt x="60" y="2"/>
                  </a:lnTo>
                  <a:lnTo>
                    <a:pt x="63" y="0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66" y="3"/>
                  </a:lnTo>
                  <a:lnTo>
                    <a:pt x="65" y="6"/>
                  </a:lnTo>
                  <a:lnTo>
                    <a:pt x="65" y="8"/>
                  </a:lnTo>
                  <a:lnTo>
                    <a:pt x="63" y="10"/>
                  </a:lnTo>
                  <a:lnTo>
                    <a:pt x="65" y="11"/>
                  </a:lnTo>
                  <a:lnTo>
                    <a:pt x="65" y="13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6" y="16"/>
                  </a:lnTo>
                  <a:lnTo>
                    <a:pt x="70" y="14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7" y="13"/>
                  </a:lnTo>
                  <a:lnTo>
                    <a:pt x="79" y="14"/>
                  </a:lnTo>
                  <a:lnTo>
                    <a:pt x="79" y="14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2" y="22"/>
                  </a:lnTo>
                  <a:lnTo>
                    <a:pt x="81" y="24"/>
                  </a:lnTo>
                  <a:lnTo>
                    <a:pt x="81" y="24"/>
                  </a:lnTo>
                  <a:lnTo>
                    <a:pt x="81" y="25"/>
                  </a:lnTo>
                  <a:lnTo>
                    <a:pt x="79" y="25"/>
                  </a:lnTo>
                  <a:lnTo>
                    <a:pt x="77" y="25"/>
                  </a:lnTo>
                  <a:lnTo>
                    <a:pt x="77" y="25"/>
                  </a:lnTo>
                  <a:lnTo>
                    <a:pt x="76" y="27"/>
                  </a:lnTo>
                  <a:lnTo>
                    <a:pt x="76" y="29"/>
                  </a:lnTo>
                  <a:lnTo>
                    <a:pt x="74" y="29"/>
                  </a:lnTo>
                  <a:lnTo>
                    <a:pt x="74" y="30"/>
                  </a:lnTo>
                  <a:lnTo>
                    <a:pt x="74" y="32"/>
                  </a:lnTo>
                  <a:lnTo>
                    <a:pt x="74" y="35"/>
                  </a:lnTo>
                  <a:lnTo>
                    <a:pt x="74" y="36"/>
                  </a:lnTo>
                  <a:lnTo>
                    <a:pt x="74" y="36"/>
                  </a:lnTo>
                  <a:lnTo>
                    <a:pt x="77" y="38"/>
                  </a:lnTo>
                  <a:lnTo>
                    <a:pt x="77" y="38"/>
                  </a:lnTo>
                  <a:lnTo>
                    <a:pt x="79" y="38"/>
                  </a:lnTo>
                  <a:lnTo>
                    <a:pt x="79" y="40"/>
                  </a:lnTo>
                  <a:lnTo>
                    <a:pt x="81" y="40"/>
                  </a:lnTo>
                  <a:lnTo>
                    <a:pt x="82" y="41"/>
                  </a:lnTo>
                  <a:lnTo>
                    <a:pt x="82" y="41"/>
                  </a:lnTo>
                  <a:lnTo>
                    <a:pt x="84" y="43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51"/>
                  </a:lnTo>
                  <a:lnTo>
                    <a:pt x="82" y="54"/>
                  </a:lnTo>
                  <a:lnTo>
                    <a:pt x="82" y="55"/>
                  </a:lnTo>
                  <a:lnTo>
                    <a:pt x="82" y="57"/>
                  </a:lnTo>
                  <a:lnTo>
                    <a:pt x="82" y="57"/>
                  </a:lnTo>
                  <a:lnTo>
                    <a:pt x="82" y="58"/>
                  </a:lnTo>
                  <a:lnTo>
                    <a:pt x="82" y="60"/>
                  </a:lnTo>
                  <a:lnTo>
                    <a:pt x="81" y="62"/>
                  </a:lnTo>
                  <a:lnTo>
                    <a:pt x="81" y="62"/>
                  </a:lnTo>
                  <a:lnTo>
                    <a:pt x="79" y="62"/>
                  </a:lnTo>
                  <a:lnTo>
                    <a:pt x="79" y="63"/>
                  </a:lnTo>
                  <a:lnTo>
                    <a:pt x="79" y="65"/>
                  </a:lnTo>
                  <a:lnTo>
                    <a:pt x="79" y="65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8"/>
                  </a:lnTo>
                  <a:lnTo>
                    <a:pt x="77" y="68"/>
                  </a:lnTo>
                  <a:lnTo>
                    <a:pt x="77" y="69"/>
                  </a:lnTo>
                  <a:lnTo>
                    <a:pt x="76" y="69"/>
                  </a:lnTo>
                  <a:lnTo>
                    <a:pt x="74" y="69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73" y="65"/>
                  </a:lnTo>
                  <a:lnTo>
                    <a:pt x="73" y="65"/>
                  </a:lnTo>
                  <a:lnTo>
                    <a:pt x="71" y="65"/>
                  </a:lnTo>
                  <a:lnTo>
                    <a:pt x="71" y="66"/>
                  </a:lnTo>
                  <a:lnTo>
                    <a:pt x="68" y="68"/>
                  </a:lnTo>
                  <a:lnTo>
                    <a:pt x="66" y="68"/>
                  </a:lnTo>
                  <a:lnTo>
                    <a:pt x="63" y="68"/>
                  </a:lnTo>
                  <a:lnTo>
                    <a:pt x="62" y="66"/>
                  </a:lnTo>
                  <a:lnTo>
                    <a:pt x="60" y="65"/>
                  </a:lnTo>
                  <a:lnTo>
                    <a:pt x="60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5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5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68"/>
                  </a:lnTo>
                  <a:lnTo>
                    <a:pt x="48" y="68"/>
                  </a:lnTo>
                  <a:lnTo>
                    <a:pt x="46" y="66"/>
                  </a:lnTo>
                  <a:lnTo>
                    <a:pt x="46" y="66"/>
                  </a:lnTo>
                  <a:lnTo>
                    <a:pt x="43" y="68"/>
                  </a:lnTo>
                  <a:lnTo>
                    <a:pt x="41" y="68"/>
                  </a:lnTo>
                  <a:lnTo>
                    <a:pt x="41" y="66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1" y="71"/>
                  </a:lnTo>
                  <a:lnTo>
                    <a:pt x="41" y="71"/>
                  </a:lnTo>
                  <a:lnTo>
                    <a:pt x="41" y="73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3" y="76"/>
                  </a:lnTo>
                  <a:lnTo>
                    <a:pt x="44" y="76"/>
                  </a:lnTo>
                  <a:lnTo>
                    <a:pt x="44" y="76"/>
                  </a:lnTo>
                  <a:lnTo>
                    <a:pt x="43" y="77"/>
                  </a:lnTo>
                  <a:lnTo>
                    <a:pt x="41" y="79"/>
                  </a:lnTo>
                  <a:lnTo>
                    <a:pt x="43" y="79"/>
                  </a:lnTo>
                  <a:lnTo>
                    <a:pt x="44" y="79"/>
                  </a:lnTo>
                  <a:lnTo>
                    <a:pt x="46" y="81"/>
                  </a:lnTo>
                  <a:lnTo>
                    <a:pt x="46" y="81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6" y="84"/>
                  </a:lnTo>
                  <a:lnTo>
                    <a:pt x="44" y="84"/>
                  </a:lnTo>
                  <a:lnTo>
                    <a:pt x="44" y="85"/>
                  </a:lnTo>
                  <a:lnTo>
                    <a:pt x="46" y="85"/>
                  </a:lnTo>
                  <a:lnTo>
                    <a:pt x="46" y="85"/>
                  </a:lnTo>
                  <a:lnTo>
                    <a:pt x="44" y="87"/>
                  </a:lnTo>
                  <a:lnTo>
                    <a:pt x="44" y="87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1" y="84"/>
                  </a:lnTo>
                  <a:lnTo>
                    <a:pt x="40" y="84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5" y="87"/>
                  </a:lnTo>
                  <a:lnTo>
                    <a:pt x="35" y="90"/>
                  </a:lnTo>
                  <a:lnTo>
                    <a:pt x="33" y="88"/>
                  </a:lnTo>
                  <a:lnTo>
                    <a:pt x="32" y="85"/>
                  </a:lnTo>
                  <a:lnTo>
                    <a:pt x="30" y="85"/>
                  </a:lnTo>
                  <a:lnTo>
                    <a:pt x="27" y="82"/>
                  </a:lnTo>
                  <a:lnTo>
                    <a:pt x="27" y="81"/>
                  </a:lnTo>
                  <a:lnTo>
                    <a:pt x="24" y="77"/>
                  </a:lnTo>
                  <a:lnTo>
                    <a:pt x="19" y="73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8" y="71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8" y="69"/>
                  </a:lnTo>
                  <a:lnTo>
                    <a:pt x="16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3" y="65"/>
                  </a:lnTo>
                  <a:lnTo>
                    <a:pt x="11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2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7" y="55"/>
                  </a:lnTo>
                  <a:lnTo>
                    <a:pt x="5" y="54"/>
                  </a:lnTo>
                  <a:lnTo>
                    <a:pt x="5" y="52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1" y="57"/>
                  </a:lnTo>
                  <a:lnTo>
                    <a:pt x="11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4"/>
                  </a:lnTo>
                  <a:lnTo>
                    <a:pt x="7" y="54"/>
                  </a:lnTo>
                  <a:lnTo>
                    <a:pt x="5" y="52"/>
                  </a:lnTo>
                  <a:lnTo>
                    <a:pt x="3" y="49"/>
                  </a:lnTo>
                  <a:lnTo>
                    <a:pt x="2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0" y="41"/>
                  </a:lnTo>
                  <a:lnTo>
                    <a:pt x="0" y="43"/>
                  </a:lnTo>
                  <a:lnTo>
                    <a:pt x="2" y="44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7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2"/>
                  </a:lnTo>
                  <a:lnTo>
                    <a:pt x="8" y="29"/>
                  </a:lnTo>
                  <a:lnTo>
                    <a:pt x="10" y="29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4" y="32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4" y="30"/>
                  </a:lnTo>
                  <a:lnTo>
                    <a:pt x="11" y="29"/>
                  </a:lnTo>
                  <a:lnTo>
                    <a:pt x="11" y="29"/>
                  </a:lnTo>
                  <a:lnTo>
                    <a:pt x="10" y="27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3" y="22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9"/>
                  </a:lnTo>
                  <a:lnTo>
                    <a:pt x="22" y="19"/>
                  </a:lnTo>
                  <a:lnTo>
                    <a:pt x="27" y="19"/>
                  </a:lnTo>
                  <a:lnTo>
                    <a:pt x="30" y="19"/>
                  </a:lnTo>
                  <a:lnTo>
                    <a:pt x="35" y="19"/>
                  </a:lnTo>
                  <a:lnTo>
                    <a:pt x="38" y="19"/>
                  </a:lnTo>
                  <a:lnTo>
                    <a:pt x="38" y="17"/>
                  </a:lnTo>
                  <a:lnTo>
                    <a:pt x="38" y="14"/>
                  </a:lnTo>
                  <a:lnTo>
                    <a:pt x="38" y="11"/>
                  </a:lnTo>
                  <a:lnTo>
                    <a:pt x="38" y="8"/>
                  </a:lnTo>
                  <a:lnTo>
                    <a:pt x="38" y="5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8" name="Freeform 275">
              <a:extLst>
                <a:ext uri="{FF2B5EF4-FFF2-40B4-BE49-F238E27FC236}">
                  <a16:creationId xmlns:a16="http://schemas.microsoft.com/office/drawing/2014/main" id="{4F3C1DB1-E582-41A9-AC83-5B1821C7E4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30497" y="2844851"/>
              <a:ext cx="401540" cy="343063"/>
            </a:xfrm>
            <a:custGeom>
              <a:avLst/>
              <a:gdLst>
                <a:gd name="T0" fmla="*/ 206 w 206"/>
                <a:gd name="T1" fmla="*/ 162 h 176"/>
                <a:gd name="T2" fmla="*/ 197 w 206"/>
                <a:gd name="T3" fmla="*/ 173 h 176"/>
                <a:gd name="T4" fmla="*/ 195 w 206"/>
                <a:gd name="T5" fmla="*/ 167 h 176"/>
                <a:gd name="T6" fmla="*/ 194 w 206"/>
                <a:gd name="T7" fmla="*/ 160 h 176"/>
                <a:gd name="T8" fmla="*/ 200 w 206"/>
                <a:gd name="T9" fmla="*/ 154 h 176"/>
                <a:gd name="T10" fmla="*/ 205 w 206"/>
                <a:gd name="T11" fmla="*/ 148 h 176"/>
                <a:gd name="T12" fmla="*/ 105 w 206"/>
                <a:gd name="T13" fmla="*/ 0 h 176"/>
                <a:gd name="T14" fmla="*/ 112 w 206"/>
                <a:gd name="T15" fmla="*/ 7 h 176"/>
                <a:gd name="T16" fmla="*/ 121 w 206"/>
                <a:gd name="T17" fmla="*/ 12 h 176"/>
                <a:gd name="T18" fmla="*/ 129 w 206"/>
                <a:gd name="T19" fmla="*/ 15 h 176"/>
                <a:gd name="T20" fmla="*/ 129 w 206"/>
                <a:gd name="T21" fmla="*/ 22 h 176"/>
                <a:gd name="T22" fmla="*/ 138 w 206"/>
                <a:gd name="T23" fmla="*/ 22 h 176"/>
                <a:gd name="T24" fmla="*/ 145 w 206"/>
                <a:gd name="T25" fmla="*/ 28 h 176"/>
                <a:gd name="T26" fmla="*/ 154 w 206"/>
                <a:gd name="T27" fmla="*/ 31 h 176"/>
                <a:gd name="T28" fmla="*/ 162 w 206"/>
                <a:gd name="T29" fmla="*/ 31 h 176"/>
                <a:gd name="T30" fmla="*/ 170 w 206"/>
                <a:gd name="T31" fmla="*/ 36 h 176"/>
                <a:gd name="T32" fmla="*/ 178 w 206"/>
                <a:gd name="T33" fmla="*/ 37 h 176"/>
                <a:gd name="T34" fmla="*/ 181 w 206"/>
                <a:gd name="T35" fmla="*/ 48 h 176"/>
                <a:gd name="T36" fmla="*/ 179 w 206"/>
                <a:gd name="T37" fmla="*/ 66 h 176"/>
                <a:gd name="T38" fmla="*/ 170 w 206"/>
                <a:gd name="T39" fmla="*/ 67 h 176"/>
                <a:gd name="T40" fmla="*/ 165 w 206"/>
                <a:gd name="T41" fmla="*/ 75 h 176"/>
                <a:gd name="T42" fmla="*/ 157 w 206"/>
                <a:gd name="T43" fmla="*/ 85 h 176"/>
                <a:gd name="T44" fmla="*/ 157 w 206"/>
                <a:gd name="T45" fmla="*/ 91 h 176"/>
                <a:gd name="T46" fmla="*/ 167 w 206"/>
                <a:gd name="T47" fmla="*/ 86 h 176"/>
                <a:gd name="T48" fmla="*/ 170 w 206"/>
                <a:gd name="T49" fmla="*/ 96 h 176"/>
                <a:gd name="T50" fmla="*/ 172 w 206"/>
                <a:gd name="T51" fmla="*/ 105 h 176"/>
                <a:gd name="T52" fmla="*/ 165 w 206"/>
                <a:gd name="T53" fmla="*/ 111 h 176"/>
                <a:gd name="T54" fmla="*/ 170 w 206"/>
                <a:gd name="T55" fmla="*/ 118 h 176"/>
                <a:gd name="T56" fmla="*/ 172 w 206"/>
                <a:gd name="T57" fmla="*/ 127 h 176"/>
                <a:gd name="T58" fmla="*/ 176 w 206"/>
                <a:gd name="T59" fmla="*/ 132 h 176"/>
                <a:gd name="T60" fmla="*/ 173 w 206"/>
                <a:gd name="T61" fmla="*/ 137 h 176"/>
                <a:gd name="T62" fmla="*/ 153 w 206"/>
                <a:gd name="T63" fmla="*/ 146 h 176"/>
                <a:gd name="T64" fmla="*/ 140 w 206"/>
                <a:gd name="T65" fmla="*/ 140 h 176"/>
                <a:gd name="T66" fmla="*/ 131 w 206"/>
                <a:gd name="T67" fmla="*/ 140 h 176"/>
                <a:gd name="T68" fmla="*/ 113 w 206"/>
                <a:gd name="T69" fmla="*/ 149 h 176"/>
                <a:gd name="T70" fmla="*/ 108 w 206"/>
                <a:gd name="T71" fmla="*/ 157 h 176"/>
                <a:gd name="T72" fmla="*/ 97 w 206"/>
                <a:gd name="T73" fmla="*/ 159 h 176"/>
                <a:gd name="T74" fmla="*/ 91 w 206"/>
                <a:gd name="T75" fmla="*/ 154 h 176"/>
                <a:gd name="T76" fmla="*/ 79 w 206"/>
                <a:gd name="T77" fmla="*/ 151 h 176"/>
                <a:gd name="T78" fmla="*/ 67 w 206"/>
                <a:gd name="T79" fmla="*/ 152 h 176"/>
                <a:gd name="T80" fmla="*/ 58 w 206"/>
                <a:gd name="T81" fmla="*/ 149 h 176"/>
                <a:gd name="T82" fmla="*/ 49 w 206"/>
                <a:gd name="T83" fmla="*/ 146 h 176"/>
                <a:gd name="T84" fmla="*/ 45 w 206"/>
                <a:gd name="T85" fmla="*/ 143 h 176"/>
                <a:gd name="T86" fmla="*/ 52 w 206"/>
                <a:gd name="T87" fmla="*/ 118 h 176"/>
                <a:gd name="T88" fmla="*/ 56 w 206"/>
                <a:gd name="T89" fmla="*/ 105 h 176"/>
                <a:gd name="T90" fmla="*/ 52 w 206"/>
                <a:gd name="T91" fmla="*/ 100 h 176"/>
                <a:gd name="T92" fmla="*/ 52 w 206"/>
                <a:gd name="T93" fmla="*/ 89 h 176"/>
                <a:gd name="T94" fmla="*/ 39 w 206"/>
                <a:gd name="T95" fmla="*/ 74 h 176"/>
                <a:gd name="T96" fmla="*/ 34 w 206"/>
                <a:gd name="T97" fmla="*/ 70 h 176"/>
                <a:gd name="T98" fmla="*/ 28 w 206"/>
                <a:gd name="T99" fmla="*/ 66 h 176"/>
                <a:gd name="T100" fmla="*/ 20 w 206"/>
                <a:gd name="T101" fmla="*/ 63 h 176"/>
                <a:gd name="T102" fmla="*/ 1 w 206"/>
                <a:gd name="T103" fmla="*/ 56 h 176"/>
                <a:gd name="T104" fmla="*/ 4 w 206"/>
                <a:gd name="T105" fmla="*/ 53 h 176"/>
                <a:gd name="T106" fmla="*/ 1 w 206"/>
                <a:gd name="T107" fmla="*/ 48 h 176"/>
                <a:gd name="T108" fmla="*/ 30 w 206"/>
                <a:gd name="T109" fmla="*/ 48 h 176"/>
                <a:gd name="T110" fmla="*/ 47 w 206"/>
                <a:gd name="T111" fmla="*/ 45 h 176"/>
                <a:gd name="T112" fmla="*/ 49 w 206"/>
                <a:gd name="T113" fmla="*/ 26 h 176"/>
                <a:gd name="T114" fmla="*/ 69 w 206"/>
                <a:gd name="T115" fmla="*/ 33 h 176"/>
                <a:gd name="T116" fmla="*/ 82 w 206"/>
                <a:gd name="T117" fmla="*/ 22 h 176"/>
                <a:gd name="T118" fmla="*/ 94 w 206"/>
                <a:gd name="T119" fmla="*/ 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76">
                  <a:moveTo>
                    <a:pt x="205" y="148"/>
                  </a:moveTo>
                  <a:lnTo>
                    <a:pt x="206" y="148"/>
                  </a:lnTo>
                  <a:lnTo>
                    <a:pt x="206" y="149"/>
                  </a:lnTo>
                  <a:lnTo>
                    <a:pt x="206" y="149"/>
                  </a:lnTo>
                  <a:lnTo>
                    <a:pt x="206" y="151"/>
                  </a:lnTo>
                  <a:lnTo>
                    <a:pt x="205" y="154"/>
                  </a:lnTo>
                  <a:lnTo>
                    <a:pt x="206" y="154"/>
                  </a:lnTo>
                  <a:lnTo>
                    <a:pt x="206" y="154"/>
                  </a:lnTo>
                  <a:lnTo>
                    <a:pt x="206" y="156"/>
                  </a:lnTo>
                  <a:lnTo>
                    <a:pt x="206" y="162"/>
                  </a:lnTo>
                  <a:lnTo>
                    <a:pt x="206" y="163"/>
                  </a:lnTo>
                  <a:lnTo>
                    <a:pt x="205" y="165"/>
                  </a:lnTo>
                  <a:lnTo>
                    <a:pt x="205" y="167"/>
                  </a:lnTo>
                  <a:lnTo>
                    <a:pt x="205" y="170"/>
                  </a:lnTo>
                  <a:lnTo>
                    <a:pt x="205" y="170"/>
                  </a:lnTo>
                  <a:lnTo>
                    <a:pt x="203" y="171"/>
                  </a:lnTo>
                  <a:lnTo>
                    <a:pt x="203" y="174"/>
                  </a:lnTo>
                  <a:lnTo>
                    <a:pt x="202" y="176"/>
                  </a:lnTo>
                  <a:lnTo>
                    <a:pt x="198" y="174"/>
                  </a:lnTo>
                  <a:lnTo>
                    <a:pt x="197" y="173"/>
                  </a:lnTo>
                  <a:lnTo>
                    <a:pt x="197" y="173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0"/>
                  </a:lnTo>
                  <a:lnTo>
                    <a:pt x="195" y="170"/>
                  </a:lnTo>
                  <a:lnTo>
                    <a:pt x="195" y="170"/>
                  </a:lnTo>
                  <a:lnTo>
                    <a:pt x="195" y="168"/>
                  </a:lnTo>
                  <a:lnTo>
                    <a:pt x="195" y="167"/>
                  </a:lnTo>
                  <a:lnTo>
                    <a:pt x="195" y="167"/>
                  </a:lnTo>
                  <a:lnTo>
                    <a:pt x="194" y="167"/>
                  </a:lnTo>
                  <a:lnTo>
                    <a:pt x="194" y="167"/>
                  </a:lnTo>
                  <a:lnTo>
                    <a:pt x="194" y="165"/>
                  </a:lnTo>
                  <a:lnTo>
                    <a:pt x="194" y="165"/>
                  </a:lnTo>
                  <a:lnTo>
                    <a:pt x="195" y="163"/>
                  </a:lnTo>
                  <a:lnTo>
                    <a:pt x="195" y="163"/>
                  </a:lnTo>
                  <a:lnTo>
                    <a:pt x="194" y="163"/>
                  </a:lnTo>
                  <a:lnTo>
                    <a:pt x="194" y="162"/>
                  </a:lnTo>
                  <a:lnTo>
                    <a:pt x="192" y="162"/>
                  </a:lnTo>
                  <a:lnTo>
                    <a:pt x="194" y="160"/>
                  </a:lnTo>
                  <a:lnTo>
                    <a:pt x="194" y="160"/>
                  </a:lnTo>
                  <a:lnTo>
                    <a:pt x="194" y="159"/>
                  </a:lnTo>
                  <a:lnTo>
                    <a:pt x="194" y="159"/>
                  </a:lnTo>
                  <a:lnTo>
                    <a:pt x="192" y="159"/>
                  </a:lnTo>
                  <a:lnTo>
                    <a:pt x="194" y="159"/>
                  </a:lnTo>
                  <a:lnTo>
                    <a:pt x="194" y="157"/>
                  </a:lnTo>
                  <a:lnTo>
                    <a:pt x="195" y="156"/>
                  </a:lnTo>
                  <a:lnTo>
                    <a:pt x="197" y="154"/>
                  </a:lnTo>
                  <a:lnTo>
                    <a:pt x="198" y="154"/>
                  </a:lnTo>
                  <a:lnTo>
                    <a:pt x="200" y="154"/>
                  </a:lnTo>
                  <a:lnTo>
                    <a:pt x="200" y="152"/>
                  </a:lnTo>
                  <a:lnTo>
                    <a:pt x="202" y="152"/>
                  </a:lnTo>
                  <a:lnTo>
                    <a:pt x="202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1"/>
                  </a:lnTo>
                  <a:lnTo>
                    <a:pt x="203" y="151"/>
                  </a:lnTo>
                  <a:lnTo>
                    <a:pt x="203" y="149"/>
                  </a:lnTo>
                  <a:lnTo>
                    <a:pt x="205" y="148"/>
                  </a:lnTo>
                  <a:lnTo>
                    <a:pt x="205" y="148"/>
                  </a:lnTo>
                  <a:close/>
                  <a:moveTo>
                    <a:pt x="49" y="94"/>
                  </a:moveTo>
                  <a:lnTo>
                    <a:pt x="50" y="94"/>
                  </a:lnTo>
                  <a:lnTo>
                    <a:pt x="52" y="96"/>
                  </a:lnTo>
                  <a:lnTo>
                    <a:pt x="52" y="97"/>
                  </a:lnTo>
                  <a:lnTo>
                    <a:pt x="50" y="96"/>
                  </a:lnTo>
                  <a:lnTo>
                    <a:pt x="49" y="96"/>
                  </a:lnTo>
                  <a:lnTo>
                    <a:pt x="49" y="94"/>
                  </a:lnTo>
                  <a:lnTo>
                    <a:pt x="49" y="94"/>
                  </a:lnTo>
                  <a:close/>
                  <a:moveTo>
                    <a:pt x="105" y="0"/>
                  </a:moveTo>
                  <a:lnTo>
                    <a:pt x="105" y="1"/>
                  </a:lnTo>
                  <a:lnTo>
                    <a:pt x="105" y="3"/>
                  </a:lnTo>
                  <a:lnTo>
                    <a:pt x="107" y="3"/>
                  </a:lnTo>
                  <a:lnTo>
                    <a:pt x="105" y="3"/>
                  </a:lnTo>
                  <a:lnTo>
                    <a:pt x="107" y="4"/>
                  </a:lnTo>
                  <a:lnTo>
                    <a:pt x="107" y="6"/>
                  </a:lnTo>
                  <a:lnTo>
                    <a:pt x="108" y="6"/>
                  </a:lnTo>
                  <a:lnTo>
                    <a:pt x="110" y="7"/>
                  </a:lnTo>
                  <a:lnTo>
                    <a:pt x="110" y="7"/>
                  </a:lnTo>
                  <a:lnTo>
                    <a:pt x="112" y="7"/>
                  </a:lnTo>
                  <a:lnTo>
                    <a:pt x="113" y="6"/>
                  </a:lnTo>
                  <a:lnTo>
                    <a:pt x="113" y="6"/>
                  </a:lnTo>
                  <a:lnTo>
                    <a:pt x="115" y="6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6" y="9"/>
                  </a:lnTo>
                  <a:lnTo>
                    <a:pt x="116" y="11"/>
                  </a:lnTo>
                  <a:lnTo>
                    <a:pt x="116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1" y="12"/>
                  </a:lnTo>
                  <a:lnTo>
                    <a:pt x="121" y="15"/>
                  </a:lnTo>
                  <a:lnTo>
                    <a:pt x="123" y="15"/>
                  </a:lnTo>
                  <a:lnTo>
                    <a:pt x="123" y="15"/>
                  </a:lnTo>
                  <a:lnTo>
                    <a:pt x="123" y="14"/>
                  </a:lnTo>
                  <a:lnTo>
                    <a:pt x="124" y="14"/>
                  </a:lnTo>
                  <a:lnTo>
                    <a:pt x="124" y="14"/>
                  </a:lnTo>
                  <a:lnTo>
                    <a:pt x="126" y="14"/>
                  </a:lnTo>
                  <a:lnTo>
                    <a:pt x="127" y="15"/>
                  </a:lnTo>
                  <a:lnTo>
                    <a:pt x="129" y="15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32" y="22"/>
                  </a:lnTo>
                  <a:lnTo>
                    <a:pt x="134" y="22"/>
                  </a:lnTo>
                  <a:lnTo>
                    <a:pt x="135" y="20"/>
                  </a:lnTo>
                  <a:lnTo>
                    <a:pt x="137" y="20"/>
                  </a:lnTo>
                  <a:lnTo>
                    <a:pt x="137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22"/>
                  </a:lnTo>
                  <a:lnTo>
                    <a:pt x="138" y="22"/>
                  </a:lnTo>
                  <a:lnTo>
                    <a:pt x="138" y="23"/>
                  </a:lnTo>
                  <a:lnTo>
                    <a:pt x="138" y="25"/>
                  </a:lnTo>
                  <a:lnTo>
                    <a:pt x="140" y="25"/>
                  </a:lnTo>
                  <a:lnTo>
                    <a:pt x="142" y="25"/>
                  </a:lnTo>
                  <a:lnTo>
                    <a:pt x="142" y="25"/>
                  </a:lnTo>
                  <a:lnTo>
                    <a:pt x="143" y="26"/>
                  </a:lnTo>
                  <a:lnTo>
                    <a:pt x="145" y="26"/>
                  </a:lnTo>
                  <a:lnTo>
                    <a:pt x="145" y="26"/>
                  </a:lnTo>
                  <a:lnTo>
                    <a:pt x="145" y="28"/>
                  </a:lnTo>
                  <a:lnTo>
                    <a:pt x="146" y="28"/>
                  </a:lnTo>
                  <a:lnTo>
                    <a:pt x="148" y="30"/>
                  </a:lnTo>
                  <a:lnTo>
                    <a:pt x="148" y="30"/>
                  </a:lnTo>
                  <a:lnTo>
                    <a:pt x="149" y="30"/>
                  </a:lnTo>
                  <a:lnTo>
                    <a:pt x="149" y="30"/>
                  </a:lnTo>
                  <a:lnTo>
                    <a:pt x="151" y="30"/>
                  </a:lnTo>
                  <a:lnTo>
                    <a:pt x="153" y="30"/>
                  </a:lnTo>
                  <a:lnTo>
                    <a:pt x="153" y="30"/>
                  </a:lnTo>
                  <a:lnTo>
                    <a:pt x="154" y="30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6" y="31"/>
                  </a:lnTo>
                  <a:lnTo>
                    <a:pt x="156" y="31"/>
                  </a:lnTo>
                  <a:lnTo>
                    <a:pt x="157" y="31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59" y="31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62" y="31"/>
                  </a:lnTo>
                  <a:lnTo>
                    <a:pt x="164" y="33"/>
                  </a:lnTo>
                  <a:lnTo>
                    <a:pt x="164" y="33"/>
                  </a:lnTo>
                  <a:lnTo>
                    <a:pt x="164" y="34"/>
                  </a:lnTo>
                  <a:lnTo>
                    <a:pt x="164" y="34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8" y="36"/>
                  </a:lnTo>
                  <a:lnTo>
                    <a:pt x="168" y="36"/>
                  </a:lnTo>
                  <a:lnTo>
                    <a:pt x="170" y="36"/>
                  </a:lnTo>
                  <a:lnTo>
                    <a:pt x="170" y="36"/>
                  </a:lnTo>
                  <a:lnTo>
                    <a:pt x="170" y="37"/>
                  </a:lnTo>
                  <a:lnTo>
                    <a:pt x="170" y="37"/>
                  </a:lnTo>
                  <a:lnTo>
                    <a:pt x="172" y="37"/>
                  </a:lnTo>
                  <a:lnTo>
                    <a:pt x="172" y="37"/>
                  </a:lnTo>
                  <a:lnTo>
                    <a:pt x="173" y="37"/>
                  </a:lnTo>
                  <a:lnTo>
                    <a:pt x="175" y="37"/>
                  </a:lnTo>
                  <a:lnTo>
                    <a:pt x="176" y="36"/>
                  </a:lnTo>
                  <a:lnTo>
                    <a:pt x="176" y="36"/>
                  </a:lnTo>
                  <a:lnTo>
                    <a:pt x="178" y="37"/>
                  </a:lnTo>
                  <a:lnTo>
                    <a:pt x="179" y="39"/>
                  </a:lnTo>
                  <a:lnTo>
                    <a:pt x="181" y="39"/>
                  </a:lnTo>
                  <a:lnTo>
                    <a:pt x="184" y="39"/>
                  </a:lnTo>
                  <a:lnTo>
                    <a:pt x="186" y="39"/>
                  </a:lnTo>
                  <a:lnTo>
                    <a:pt x="186" y="41"/>
                  </a:lnTo>
                  <a:lnTo>
                    <a:pt x="186" y="42"/>
                  </a:lnTo>
                  <a:lnTo>
                    <a:pt x="186" y="42"/>
                  </a:lnTo>
                  <a:lnTo>
                    <a:pt x="183" y="45"/>
                  </a:lnTo>
                  <a:lnTo>
                    <a:pt x="183" y="47"/>
                  </a:lnTo>
                  <a:lnTo>
                    <a:pt x="181" y="48"/>
                  </a:lnTo>
                  <a:lnTo>
                    <a:pt x="181" y="50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8" y="56"/>
                  </a:lnTo>
                  <a:lnTo>
                    <a:pt x="179" y="58"/>
                  </a:lnTo>
                  <a:lnTo>
                    <a:pt x="178" y="59"/>
                  </a:lnTo>
                  <a:lnTo>
                    <a:pt x="178" y="63"/>
                  </a:lnTo>
                  <a:lnTo>
                    <a:pt x="178" y="64"/>
                  </a:lnTo>
                  <a:lnTo>
                    <a:pt x="178" y="66"/>
                  </a:lnTo>
                  <a:lnTo>
                    <a:pt x="179" y="66"/>
                  </a:lnTo>
                  <a:lnTo>
                    <a:pt x="178" y="66"/>
                  </a:lnTo>
                  <a:lnTo>
                    <a:pt x="176" y="67"/>
                  </a:lnTo>
                  <a:lnTo>
                    <a:pt x="176" y="67"/>
                  </a:lnTo>
                  <a:lnTo>
                    <a:pt x="175" y="69"/>
                  </a:lnTo>
                  <a:lnTo>
                    <a:pt x="173" y="69"/>
                  </a:lnTo>
                  <a:lnTo>
                    <a:pt x="173" y="69"/>
                  </a:lnTo>
                  <a:lnTo>
                    <a:pt x="173" y="67"/>
                  </a:lnTo>
                  <a:lnTo>
                    <a:pt x="173" y="67"/>
                  </a:lnTo>
                  <a:lnTo>
                    <a:pt x="172" y="67"/>
                  </a:lnTo>
                  <a:lnTo>
                    <a:pt x="170" y="67"/>
                  </a:lnTo>
                  <a:lnTo>
                    <a:pt x="170" y="67"/>
                  </a:lnTo>
                  <a:lnTo>
                    <a:pt x="168" y="69"/>
                  </a:lnTo>
                  <a:lnTo>
                    <a:pt x="168" y="69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2"/>
                  </a:lnTo>
                  <a:lnTo>
                    <a:pt x="167" y="74"/>
                  </a:lnTo>
                  <a:lnTo>
                    <a:pt x="165" y="75"/>
                  </a:lnTo>
                  <a:lnTo>
                    <a:pt x="165" y="75"/>
                  </a:lnTo>
                  <a:lnTo>
                    <a:pt x="165" y="77"/>
                  </a:lnTo>
                  <a:lnTo>
                    <a:pt x="162" y="77"/>
                  </a:lnTo>
                  <a:lnTo>
                    <a:pt x="162" y="78"/>
                  </a:lnTo>
                  <a:lnTo>
                    <a:pt x="162" y="80"/>
                  </a:lnTo>
                  <a:lnTo>
                    <a:pt x="162" y="80"/>
                  </a:lnTo>
                  <a:lnTo>
                    <a:pt x="159" y="82"/>
                  </a:lnTo>
                  <a:lnTo>
                    <a:pt x="157" y="83"/>
                  </a:lnTo>
                  <a:lnTo>
                    <a:pt x="157" y="85"/>
                  </a:lnTo>
                  <a:lnTo>
                    <a:pt x="157" y="85"/>
                  </a:lnTo>
                  <a:lnTo>
                    <a:pt x="156" y="86"/>
                  </a:lnTo>
                  <a:lnTo>
                    <a:pt x="156" y="86"/>
                  </a:lnTo>
                  <a:lnTo>
                    <a:pt x="157" y="88"/>
                  </a:lnTo>
                  <a:lnTo>
                    <a:pt x="157" y="88"/>
                  </a:lnTo>
                  <a:lnTo>
                    <a:pt x="157" y="89"/>
                  </a:lnTo>
                  <a:lnTo>
                    <a:pt x="156" y="89"/>
                  </a:lnTo>
                  <a:lnTo>
                    <a:pt x="156" y="91"/>
                  </a:lnTo>
                  <a:lnTo>
                    <a:pt x="156" y="91"/>
                  </a:lnTo>
                  <a:lnTo>
                    <a:pt x="156" y="93"/>
                  </a:lnTo>
                  <a:lnTo>
                    <a:pt x="157" y="91"/>
                  </a:lnTo>
                  <a:lnTo>
                    <a:pt x="159" y="91"/>
                  </a:lnTo>
                  <a:lnTo>
                    <a:pt x="159" y="89"/>
                  </a:lnTo>
                  <a:lnTo>
                    <a:pt x="159" y="89"/>
                  </a:lnTo>
                  <a:lnTo>
                    <a:pt x="159" y="88"/>
                  </a:lnTo>
                  <a:lnTo>
                    <a:pt x="159" y="88"/>
                  </a:lnTo>
                  <a:lnTo>
                    <a:pt x="161" y="88"/>
                  </a:lnTo>
                  <a:lnTo>
                    <a:pt x="162" y="86"/>
                  </a:lnTo>
                  <a:lnTo>
                    <a:pt x="164" y="86"/>
                  </a:lnTo>
                  <a:lnTo>
                    <a:pt x="167" y="86"/>
                  </a:lnTo>
                  <a:lnTo>
                    <a:pt x="167" y="86"/>
                  </a:lnTo>
                  <a:lnTo>
                    <a:pt x="167" y="88"/>
                  </a:lnTo>
                  <a:lnTo>
                    <a:pt x="167" y="89"/>
                  </a:lnTo>
                  <a:lnTo>
                    <a:pt x="167" y="89"/>
                  </a:lnTo>
                  <a:lnTo>
                    <a:pt x="167" y="91"/>
                  </a:lnTo>
                  <a:lnTo>
                    <a:pt x="167" y="93"/>
                  </a:lnTo>
                  <a:lnTo>
                    <a:pt x="168" y="93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0" y="96"/>
                  </a:lnTo>
                  <a:lnTo>
                    <a:pt x="170" y="96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8" y="100"/>
                  </a:lnTo>
                  <a:lnTo>
                    <a:pt x="170" y="102"/>
                  </a:lnTo>
                  <a:lnTo>
                    <a:pt x="170" y="104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7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70" y="108"/>
                  </a:lnTo>
                  <a:lnTo>
                    <a:pt x="168" y="110"/>
                  </a:lnTo>
                  <a:lnTo>
                    <a:pt x="167" y="110"/>
                  </a:lnTo>
                  <a:lnTo>
                    <a:pt x="165" y="110"/>
                  </a:lnTo>
                  <a:lnTo>
                    <a:pt x="165" y="110"/>
                  </a:lnTo>
                  <a:lnTo>
                    <a:pt x="165" y="111"/>
                  </a:lnTo>
                  <a:lnTo>
                    <a:pt x="165" y="111"/>
                  </a:lnTo>
                  <a:lnTo>
                    <a:pt x="165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70" y="115"/>
                  </a:lnTo>
                  <a:lnTo>
                    <a:pt x="170" y="115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68" y="119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4"/>
                  </a:lnTo>
                  <a:lnTo>
                    <a:pt x="170" y="126"/>
                  </a:lnTo>
                  <a:lnTo>
                    <a:pt x="172" y="127"/>
                  </a:lnTo>
                  <a:lnTo>
                    <a:pt x="175" y="127"/>
                  </a:lnTo>
                  <a:lnTo>
                    <a:pt x="175" y="127"/>
                  </a:lnTo>
                  <a:lnTo>
                    <a:pt x="178" y="127"/>
                  </a:lnTo>
                  <a:lnTo>
                    <a:pt x="179" y="127"/>
                  </a:lnTo>
                  <a:lnTo>
                    <a:pt x="179" y="127"/>
                  </a:lnTo>
                  <a:lnTo>
                    <a:pt x="179" y="129"/>
                  </a:lnTo>
                  <a:lnTo>
                    <a:pt x="179" y="129"/>
                  </a:lnTo>
                  <a:lnTo>
                    <a:pt x="178" y="130"/>
                  </a:lnTo>
                  <a:lnTo>
                    <a:pt x="178" y="132"/>
                  </a:lnTo>
                  <a:lnTo>
                    <a:pt x="176" y="132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5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5" y="135"/>
                  </a:lnTo>
                  <a:lnTo>
                    <a:pt x="175" y="135"/>
                  </a:lnTo>
                  <a:lnTo>
                    <a:pt x="173" y="135"/>
                  </a:lnTo>
                  <a:lnTo>
                    <a:pt x="173" y="137"/>
                  </a:lnTo>
                  <a:lnTo>
                    <a:pt x="168" y="140"/>
                  </a:lnTo>
                  <a:lnTo>
                    <a:pt x="165" y="141"/>
                  </a:lnTo>
                  <a:lnTo>
                    <a:pt x="165" y="141"/>
                  </a:lnTo>
                  <a:lnTo>
                    <a:pt x="165" y="143"/>
                  </a:lnTo>
                  <a:lnTo>
                    <a:pt x="164" y="145"/>
                  </a:lnTo>
                  <a:lnTo>
                    <a:pt x="162" y="145"/>
                  </a:lnTo>
                  <a:lnTo>
                    <a:pt x="161" y="145"/>
                  </a:lnTo>
                  <a:lnTo>
                    <a:pt x="157" y="146"/>
                  </a:lnTo>
                  <a:lnTo>
                    <a:pt x="156" y="146"/>
                  </a:lnTo>
                  <a:lnTo>
                    <a:pt x="153" y="146"/>
                  </a:lnTo>
                  <a:lnTo>
                    <a:pt x="151" y="145"/>
                  </a:lnTo>
                  <a:lnTo>
                    <a:pt x="146" y="143"/>
                  </a:lnTo>
                  <a:lnTo>
                    <a:pt x="146" y="141"/>
                  </a:lnTo>
                  <a:lnTo>
                    <a:pt x="143" y="141"/>
                  </a:lnTo>
                  <a:lnTo>
                    <a:pt x="143" y="141"/>
                  </a:lnTo>
                  <a:lnTo>
                    <a:pt x="142" y="141"/>
                  </a:lnTo>
                  <a:lnTo>
                    <a:pt x="142" y="140"/>
                  </a:lnTo>
                  <a:lnTo>
                    <a:pt x="142" y="140"/>
                  </a:lnTo>
                  <a:lnTo>
                    <a:pt x="140" y="140"/>
                  </a:lnTo>
                  <a:lnTo>
                    <a:pt x="140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8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7" y="141"/>
                  </a:lnTo>
                  <a:lnTo>
                    <a:pt x="135" y="141"/>
                  </a:lnTo>
                  <a:lnTo>
                    <a:pt x="132" y="140"/>
                  </a:lnTo>
                  <a:lnTo>
                    <a:pt x="132" y="140"/>
                  </a:lnTo>
                  <a:lnTo>
                    <a:pt x="131" y="140"/>
                  </a:lnTo>
                  <a:lnTo>
                    <a:pt x="129" y="138"/>
                  </a:lnTo>
                  <a:lnTo>
                    <a:pt x="129" y="138"/>
                  </a:lnTo>
                  <a:lnTo>
                    <a:pt x="127" y="137"/>
                  </a:lnTo>
                  <a:lnTo>
                    <a:pt x="127" y="137"/>
                  </a:lnTo>
                  <a:lnTo>
                    <a:pt x="126" y="138"/>
                  </a:lnTo>
                  <a:lnTo>
                    <a:pt x="124" y="138"/>
                  </a:lnTo>
                  <a:lnTo>
                    <a:pt x="123" y="140"/>
                  </a:lnTo>
                  <a:lnTo>
                    <a:pt x="116" y="145"/>
                  </a:lnTo>
                  <a:lnTo>
                    <a:pt x="115" y="146"/>
                  </a:lnTo>
                  <a:lnTo>
                    <a:pt x="113" y="149"/>
                  </a:lnTo>
                  <a:lnTo>
                    <a:pt x="113" y="151"/>
                  </a:lnTo>
                  <a:lnTo>
                    <a:pt x="113" y="154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3" y="157"/>
                  </a:lnTo>
                  <a:lnTo>
                    <a:pt x="112" y="157"/>
                  </a:lnTo>
                  <a:lnTo>
                    <a:pt x="110" y="157"/>
                  </a:lnTo>
                  <a:lnTo>
                    <a:pt x="110" y="157"/>
                  </a:lnTo>
                  <a:lnTo>
                    <a:pt x="108" y="157"/>
                  </a:lnTo>
                  <a:lnTo>
                    <a:pt x="108" y="157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5" y="159"/>
                  </a:lnTo>
                  <a:lnTo>
                    <a:pt x="104" y="159"/>
                  </a:lnTo>
                  <a:lnTo>
                    <a:pt x="101" y="157"/>
                  </a:lnTo>
                  <a:lnTo>
                    <a:pt x="99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6" y="157"/>
                  </a:lnTo>
                  <a:lnTo>
                    <a:pt x="96" y="157"/>
                  </a:lnTo>
                  <a:lnTo>
                    <a:pt x="93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4"/>
                  </a:lnTo>
                  <a:lnTo>
                    <a:pt x="91" y="154"/>
                  </a:lnTo>
                  <a:lnTo>
                    <a:pt x="91" y="154"/>
                  </a:lnTo>
                  <a:lnTo>
                    <a:pt x="90" y="154"/>
                  </a:lnTo>
                  <a:lnTo>
                    <a:pt x="90" y="154"/>
                  </a:lnTo>
                  <a:lnTo>
                    <a:pt x="88" y="152"/>
                  </a:lnTo>
                  <a:lnTo>
                    <a:pt x="88" y="152"/>
                  </a:lnTo>
                  <a:lnTo>
                    <a:pt x="86" y="152"/>
                  </a:lnTo>
                  <a:lnTo>
                    <a:pt x="85" y="152"/>
                  </a:lnTo>
                  <a:lnTo>
                    <a:pt x="83" y="151"/>
                  </a:lnTo>
                  <a:lnTo>
                    <a:pt x="80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4" y="152"/>
                  </a:lnTo>
                  <a:lnTo>
                    <a:pt x="74" y="152"/>
                  </a:lnTo>
                  <a:lnTo>
                    <a:pt x="72" y="152"/>
                  </a:lnTo>
                  <a:lnTo>
                    <a:pt x="72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6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51"/>
                  </a:lnTo>
                  <a:lnTo>
                    <a:pt x="60" y="151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48"/>
                  </a:lnTo>
                  <a:lnTo>
                    <a:pt x="55" y="148"/>
                  </a:lnTo>
                  <a:lnTo>
                    <a:pt x="52" y="148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49" y="146"/>
                  </a:lnTo>
                  <a:lnTo>
                    <a:pt x="49" y="146"/>
                  </a:lnTo>
                  <a:lnTo>
                    <a:pt x="49" y="148"/>
                  </a:lnTo>
                  <a:lnTo>
                    <a:pt x="49" y="148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9" y="145"/>
                  </a:lnTo>
                  <a:lnTo>
                    <a:pt x="49" y="145"/>
                  </a:lnTo>
                  <a:lnTo>
                    <a:pt x="49" y="143"/>
                  </a:lnTo>
                  <a:lnTo>
                    <a:pt x="47" y="143"/>
                  </a:lnTo>
                  <a:lnTo>
                    <a:pt x="45" y="143"/>
                  </a:lnTo>
                  <a:lnTo>
                    <a:pt x="45" y="143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2" y="141"/>
                  </a:lnTo>
                  <a:lnTo>
                    <a:pt x="42" y="140"/>
                  </a:lnTo>
                  <a:lnTo>
                    <a:pt x="45" y="140"/>
                  </a:lnTo>
                  <a:lnTo>
                    <a:pt x="47" y="138"/>
                  </a:lnTo>
                  <a:lnTo>
                    <a:pt x="49" y="130"/>
                  </a:lnTo>
                  <a:lnTo>
                    <a:pt x="50" y="119"/>
                  </a:lnTo>
                  <a:lnTo>
                    <a:pt x="52" y="118"/>
                  </a:lnTo>
                  <a:lnTo>
                    <a:pt x="53" y="118"/>
                  </a:lnTo>
                  <a:lnTo>
                    <a:pt x="52" y="116"/>
                  </a:lnTo>
                  <a:lnTo>
                    <a:pt x="52" y="118"/>
                  </a:lnTo>
                  <a:lnTo>
                    <a:pt x="52" y="118"/>
                  </a:lnTo>
                  <a:lnTo>
                    <a:pt x="50" y="118"/>
                  </a:lnTo>
                  <a:lnTo>
                    <a:pt x="52" y="110"/>
                  </a:lnTo>
                  <a:lnTo>
                    <a:pt x="52" y="107"/>
                  </a:lnTo>
                  <a:lnTo>
                    <a:pt x="53" y="102"/>
                  </a:lnTo>
                  <a:lnTo>
                    <a:pt x="55" y="104"/>
                  </a:lnTo>
                  <a:lnTo>
                    <a:pt x="56" y="105"/>
                  </a:lnTo>
                  <a:lnTo>
                    <a:pt x="58" y="107"/>
                  </a:lnTo>
                  <a:lnTo>
                    <a:pt x="58" y="110"/>
                  </a:lnTo>
                  <a:lnTo>
                    <a:pt x="60" y="111"/>
                  </a:lnTo>
                  <a:lnTo>
                    <a:pt x="61" y="113"/>
                  </a:lnTo>
                  <a:lnTo>
                    <a:pt x="60" y="111"/>
                  </a:lnTo>
                  <a:lnTo>
                    <a:pt x="60" y="110"/>
                  </a:lnTo>
                  <a:lnTo>
                    <a:pt x="58" y="105"/>
                  </a:lnTo>
                  <a:lnTo>
                    <a:pt x="58" y="104"/>
                  </a:lnTo>
                  <a:lnTo>
                    <a:pt x="56" y="102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2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6"/>
                  </a:lnTo>
                  <a:lnTo>
                    <a:pt x="52" y="91"/>
                  </a:lnTo>
                  <a:lnTo>
                    <a:pt x="52" y="89"/>
                  </a:lnTo>
                  <a:lnTo>
                    <a:pt x="52" y="89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2" y="85"/>
                  </a:lnTo>
                  <a:lnTo>
                    <a:pt x="41" y="82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5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8" y="74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9" y="70"/>
                  </a:lnTo>
                  <a:lnTo>
                    <a:pt x="41" y="72"/>
                  </a:lnTo>
                  <a:lnTo>
                    <a:pt x="42" y="72"/>
                  </a:lnTo>
                  <a:lnTo>
                    <a:pt x="44" y="72"/>
                  </a:lnTo>
                  <a:lnTo>
                    <a:pt x="41" y="70"/>
                  </a:lnTo>
                  <a:lnTo>
                    <a:pt x="34" y="70"/>
                  </a:lnTo>
                  <a:lnTo>
                    <a:pt x="33" y="70"/>
                  </a:lnTo>
                  <a:lnTo>
                    <a:pt x="33" y="70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7"/>
                  </a:lnTo>
                  <a:lnTo>
                    <a:pt x="33" y="67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28" y="67"/>
                  </a:lnTo>
                  <a:lnTo>
                    <a:pt x="28" y="66"/>
                  </a:lnTo>
                  <a:lnTo>
                    <a:pt x="30" y="66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2" y="64"/>
                  </a:lnTo>
                  <a:lnTo>
                    <a:pt x="22" y="64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2" y="61"/>
                  </a:lnTo>
                  <a:lnTo>
                    <a:pt x="9" y="61"/>
                  </a:lnTo>
                  <a:lnTo>
                    <a:pt x="8" y="61"/>
                  </a:lnTo>
                  <a:lnTo>
                    <a:pt x="6" y="61"/>
                  </a:lnTo>
                  <a:lnTo>
                    <a:pt x="6" y="59"/>
                  </a:lnTo>
                  <a:lnTo>
                    <a:pt x="4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3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2"/>
                  </a:lnTo>
                  <a:lnTo>
                    <a:pt x="4" y="53"/>
                  </a:lnTo>
                  <a:lnTo>
                    <a:pt x="4" y="53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1" y="48"/>
                  </a:lnTo>
                  <a:lnTo>
                    <a:pt x="3" y="47"/>
                  </a:lnTo>
                  <a:lnTo>
                    <a:pt x="11" y="45"/>
                  </a:lnTo>
                  <a:lnTo>
                    <a:pt x="12" y="45"/>
                  </a:lnTo>
                  <a:lnTo>
                    <a:pt x="15" y="45"/>
                  </a:lnTo>
                  <a:lnTo>
                    <a:pt x="17" y="44"/>
                  </a:lnTo>
                  <a:lnTo>
                    <a:pt x="19" y="44"/>
                  </a:lnTo>
                  <a:lnTo>
                    <a:pt x="22" y="42"/>
                  </a:lnTo>
                  <a:lnTo>
                    <a:pt x="25" y="44"/>
                  </a:lnTo>
                  <a:lnTo>
                    <a:pt x="28" y="47"/>
                  </a:lnTo>
                  <a:lnTo>
                    <a:pt x="30" y="48"/>
                  </a:lnTo>
                  <a:lnTo>
                    <a:pt x="33" y="45"/>
                  </a:lnTo>
                  <a:lnTo>
                    <a:pt x="39" y="45"/>
                  </a:lnTo>
                  <a:lnTo>
                    <a:pt x="39" y="47"/>
                  </a:lnTo>
                  <a:lnTo>
                    <a:pt x="41" y="47"/>
                  </a:lnTo>
                  <a:lnTo>
                    <a:pt x="41" y="45"/>
                  </a:lnTo>
                  <a:lnTo>
                    <a:pt x="42" y="45"/>
                  </a:lnTo>
                  <a:lnTo>
                    <a:pt x="42" y="47"/>
                  </a:lnTo>
                  <a:lnTo>
                    <a:pt x="49" y="47"/>
                  </a:lnTo>
                  <a:lnTo>
                    <a:pt x="49" y="45"/>
                  </a:lnTo>
                  <a:lnTo>
                    <a:pt x="47" y="45"/>
                  </a:lnTo>
                  <a:lnTo>
                    <a:pt x="45" y="44"/>
                  </a:lnTo>
                  <a:lnTo>
                    <a:pt x="45" y="36"/>
                  </a:lnTo>
                  <a:lnTo>
                    <a:pt x="44" y="34"/>
                  </a:lnTo>
                  <a:lnTo>
                    <a:pt x="42" y="30"/>
                  </a:lnTo>
                  <a:lnTo>
                    <a:pt x="42" y="28"/>
                  </a:lnTo>
                  <a:lnTo>
                    <a:pt x="42" y="28"/>
                  </a:lnTo>
                  <a:lnTo>
                    <a:pt x="42" y="26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9" y="26"/>
                  </a:lnTo>
                  <a:lnTo>
                    <a:pt x="50" y="26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5" y="33"/>
                  </a:lnTo>
                  <a:lnTo>
                    <a:pt x="58" y="33"/>
                  </a:lnTo>
                  <a:lnTo>
                    <a:pt x="61" y="33"/>
                  </a:lnTo>
                  <a:lnTo>
                    <a:pt x="66" y="34"/>
                  </a:lnTo>
                  <a:lnTo>
                    <a:pt x="69" y="33"/>
                  </a:lnTo>
                  <a:lnTo>
                    <a:pt x="71" y="33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2" y="31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8"/>
                  </a:lnTo>
                  <a:lnTo>
                    <a:pt x="72" y="26"/>
                  </a:lnTo>
                  <a:lnTo>
                    <a:pt x="77" y="23"/>
                  </a:lnTo>
                  <a:lnTo>
                    <a:pt x="82" y="22"/>
                  </a:lnTo>
                  <a:lnTo>
                    <a:pt x="86" y="20"/>
                  </a:lnTo>
                  <a:lnTo>
                    <a:pt x="90" y="18"/>
                  </a:lnTo>
                  <a:lnTo>
                    <a:pt x="91" y="17"/>
                  </a:lnTo>
                  <a:lnTo>
                    <a:pt x="91" y="17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3" y="4"/>
                  </a:lnTo>
                  <a:lnTo>
                    <a:pt x="94" y="3"/>
                  </a:lnTo>
                  <a:lnTo>
                    <a:pt x="96" y="1"/>
                  </a:lnTo>
                  <a:lnTo>
                    <a:pt x="104" y="1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9" name="Freeform 276">
              <a:extLst>
                <a:ext uri="{FF2B5EF4-FFF2-40B4-BE49-F238E27FC236}">
                  <a16:creationId xmlns:a16="http://schemas.microsoft.com/office/drawing/2014/main" id="{D6C84A49-ECD6-45C3-8270-6CD0E2601AB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56427" y="2392631"/>
              <a:ext cx="27289" cy="38984"/>
            </a:xfrm>
            <a:custGeom>
              <a:avLst/>
              <a:gdLst>
                <a:gd name="T0" fmla="*/ 6 w 14"/>
                <a:gd name="T1" fmla="*/ 16 h 20"/>
                <a:gd name="T2" fmla="*/ 6 w 14"/>
                <a:gd name="T3" fmla="*/ 16 h 20"/>
                <a:gd name="T4" fmla="*/ 8 w 14"/>
                <a:gd name="T5" fmla="*/ 16 h 20"/>
                <a:gd name="T6" fmla="*/ 9 w 14"/>
                <a:gd name="T7" fmla="*/ 17 h 20"/>
                <a:gd name="T8" fmla="*/ 9 w 14"/>
                <a:gd name="T9" fmla="*/ 17 h 20"/>
                <a:gd name="T10" fmla="*/ 9 w 14"/>
                <a:gd name="T11" fmla="*/ 17 h 20"/>
                <a:gd name="T12" fmla="*/ 9 w 14"/>
                <a:gd name="T13" fmla="*/ 19 h 20"/>
                <a:gd name="T14" fmla="*/ 9 w 14"/>
                <a:gd name="T15" fmla="*/ 20 h 20"/>
                <a:gd name="T16" fmla="*/ 11 w 14"/>
                <a:gd name="T17" fmla="*/ 20 h 20"/>
                <a:gd name="T18" fmla="*/ 9 w 14"/>
                <a:gd name="T19" fmla="*/ 20 h 20"/>
                <a:gd name="T20" fmla="*/ 9 w 14"/>
                <a:gd name="T21" fmla="*/ 20 h 20"/>
                <a:gd name="T22" fmla="*/ 8 w 14"/>
                <a:gd name="T23" fmla="*/ 17 h 20"/>
                <a:gd name="T24" fmla="*/ 6 w 14"/>
                <a:gd name="T25" fmla="*/ 16 h 20"/>
                <a:gd name="T26" fmla="*/ 6 w 14"/>
                <a:gd name="T27" fmla="*/ 16 h 20"/>
                <a:gd name="T28" fmla="*/ 8 w 14"/>
                <a:gd name="T29" fmla="*/ 9 h 20"/>
                <a:gd name="T30" fmla="*/ 9 w 14"/>
                <a:gd name="T31" fmla="*/ 9 h 20"/>
                <a:gd name="T32" fmla="*/ 11 w 14"/>
                <a:gd name="T33" fmla="*/ 11 h 20"/>
                <a:gd name="T34" fmla="*/ 11 w 14"/>
                <a:gd name="T35" fmla="*/ 11 h 20"/>
                <a:gd name="T36" fmla="*/ 11 w 14"/>
                <a:gd name="T37" fmla="*/ 13 h 20"/>
                <a:gd name="T38" fmla="*/ 11 w 14"/>
                <a:gd name="T39" fmla="*/ 13 h 20"/>
                <a:gd name="T40" fmla="*/ 11 w 14"/>
                <a:gd name="T41" fmla="*/ 13 h 20"/>
                <a:gd name="T42" fmla="*/ 9 w 14"/>
                <a:gd name="T43" fmla="*/ 11 h 20"/>
                <a:gd name="T44" fmla="*/ 8 w 14"/>
                <a:gd name="T45" fmla="*/ 11 h 20"/>
                <a:gd name="T46" fmla="*/ 8 w 14"/>
                <a:gd name="T47" fmla="*/ 11 h 20"/>
                <a:gd name="T48" fmla="*/ 8 w 14"/>
                <a:gd name="T49" fmla="*/ 9 h 20"/>
                <a:gd name="T50" fmla="*/ 8 w 14"/>
                <a:gd name="T51" fmla="*/ 9 h 20"/>
                <a:gd name="T52" fmla="*/ 1 w 14"/>
                <a:gd name="T53" fmla="*/ 5 h 20"/>
                <a:gd name="T54" fmla="*/ 3 w 14"/>
                <a:gd name="T55" fmla="*/ 5 h 20"/>
                <a:gd name="T56" fmla="*/ 5 w 14"/>
                <a:gd name="T57" fmla="*/ 5 h 20"/>
                <a:gd name="T58" fmla="*/ 5 w 14"/>
                <a:gd name="T59" fmla="*/ 6 h 20"/>
                <a:gd name="T60" fmla="*/ 5 w 14"/>
                <a:gd name="T61" fmla="*/ 6 h 20"/>
                <a:gd name="T62" fmla="*/ 3 w 14"/>
                <a:gd name="T63" fmla="*/ 6 h 20"/>
                <a:gd name="T64" fmla="*/ 1 w 14"/>
                <a:gd name="T65" fmla="*/ 6 h 20"/>
                <a:gd name="T66" fmla="*/ 0 w 14"/>
                <a:gd name="T67" fmla="*/ 6 h 20"/>
                <a:gd name="T68" fmla="*/ 0 w 14"/>
                <a:gd name="T69" fmla="*/ 5 h 20"/>
                <a:gd name="T70" fmla="*/ 1 w 14"/>
                <a:gd name="T71" fmla="*/ 5 h 20"/>
                <a:gd name="T72" fmla="*/ 1 w 14"/>
                <a:gd name="T73" fmla="*/ 5 h 20"/>
                <a:gd name="T74" fmla="*/ 6 w 14"/>
                <a:gd name="T75" fmla="*/ 0 h 20"/>
                <a:gd name="T76" fmla="*/ 8 w 14"/>
                <a:gd name="T77" fmla="*/ 2 h 20"/>
                <a:gd name="T78" fmla="*/ 11 w 14"/>
                <a:gd name="T79" fmla="*/ 3 h 20"/>
                <a:gd name="T80" fmla="*/ 11 w 14"/>
                <a:gd name="T81" fmla="*/ 5 h 20"/>
                <a:gd name="T82" fmla="*/ 9 w 14"/>
                <a:gd name="T83" fmla="*/ 5 h 20"/>
                <a:gd name="T84" fmla="*/ 9 w 14"/>
                <a:gd name="T85" fmla="*/ 5 h 20"/>
                <a:gd name="T86" fmla="*/ 8 w 14"/>
                <a:gd name="T87" fmla="*/ 5 h 20"/>
                <a:gd name="T88" fmla="*/ 8 w 14"/>
                <a:gd name="T89" fmla="*/ 5 h 20"/>
                <a:gd name="T90" fmla="*/ 8 w 14"/>
                <a:gd name="T91" fmla="*/ 5 h 20"/>
                <a:gd name="T92" fmla="*/ 8 w 14"/>
                <a:gd name="T93" fmla="*/ 6 h 20"/>
                <a:gd name="T94" fmla="*/ 9 w 14"/>
                <a:gd name="T95" fmla="*/ 8 h 20"/>
                <a:gd name="T96" fmla="*/ 9 w 14"/>
                <a:gd name="T97" fmla="*/ 8 h 20"/>
                <a:gd name="T98" fmla="*/ 9 w 14"/>
                <a:gd name="T99" fmla="*/ 9 h 20"/>
                <a:gd name="T100" fmla="*/ 8 w 14"/>
                <a:gd name="T101" fmla="*/ 8 h 20"/>
                <a:gd name="T102" fmla="*/ 6 w 14"/>
                <a:gd name="T103" fmla="*/ 5 h 20"/>
                <a:gd name="T104" fmla="*/ 3 w 14"/>
                <a:gd name="T105" fmla="*/ 2 h 20"/>
                <a:gd name="T106" fmla="*/ 6 w 14"/>
                <a:gd name="T107" fmla="*/ 0 h 20"/>
                <a:gd name="T108" fmla="*/ 12 w 14"/>
                <a:gd name="T109" fmla="*/ 0 h 20"/>
                <a:gd name="T110" fmla="*/ 12 w 14"/>
                <a:gd name="T111" fmla="*/ 2 h 20"/>
                <a:gd name="T112" fmla="*/ 14 w 14"/>
                <a:gd name="T113" fmla="*/ 2 h 20"/>
                <a:gd name="T114" fmla="*/ 14 w 14"/>
                <a:gd name="T115" fmla="*/ 3 h 20"/>
                <a:gd name="T116" fmla="*/ 12 w 14"/>
                <a:gd name="T117" fmla="*/ 3 h 20"/>
                <a:gd name="T118" fmla="*/ 12 w 14"/>
                <a:gd name="T119" fmla="*/ 3 h 20"/>
                <a:gd name="T120" fmla="*/ 12 w 14"/>
                <a:gd name="T121" fmla="*/ 3 h 20"/>
                <a:gd name="T122" fmla="*/ 12 w 14"/>
                <a:gd name="T123" fmla="*/ 2 h 20"/>
                <a:gd name="T124" fmla="*/ 12 w 14"/>
                <a:gd name="T1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" h="20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17"/>
                  </a:lnTo>
                  <a:lnTo>
                    <a:pt x="6" y="16"/>
                  </a:lnTo>
                  <a:lnTo>
                    <a:pt x="6" y="16"/>
                  </a:lnTo>
                  <a:close/>
                  <a:moveTo>
                    <a:pt x="8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8" y="11"/>
                  </a:lnTo>
                  <a:lnTo>
                    <a:pt x="8" y="9"/>
                  </a:lnTo>
                  <a:lnTo>
                    <a:pt x="8" y="9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9" y="8"/>
                  </a:lnTo>
                  <a:lnTo>
                    <a:pt x="9" y="8"/>
                  </a:lnTo>
                  <a:lnTo>
                    <a:pt x="9" y="9"/>
                  </a:lnTo>
                  <a:lnTo>
                    <a:pt x="8" y="8"/>
                  </a:lnTo>
                  <a:lnTo>
                    <a:pt x="6" y="5"/>
                  </a:lnTo>
                  <a:lnTo>
                    <a:pt x="3" y="2"/>
                  </a:lnTo>
                  <a:lnTo>
                    <a:pt x="6" y="0"/>
                  </a:lnTo>
                  <a:close/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0" name="Freeform 277">
              <a:extLst>
                <a:ext uri="{FF2B5EF4-FFF2-40B4-BE49-F238E27FC236}">
                  <a16:creationId xmlns:a16="http://schemas.microsoft.com/office/drawing/2014/main" id="{EAF9F17A-2BFE-4087-A6D8-376F6A8738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53690" y="4146930"/>
              <a:ext cx="703670" cy="122802"/>
            </a:xfrm>
            <a:custGeom>
              <a:avLst/>
              <a:gdLst>
                <a:gd name="T0" fmla="*/ 361 w 361"/>
                <a:gd name="T1" fmla="*/ 61 h 63"/>
                <a:gd name="T2" fmla="*/ 361 w 361"/>
                <a:gd name="T3" fmla="*/ 63 h 63"/>
                <a:gd name="T4" fmla="*/ 361 w 361"/>
                <a:gd name="T5" fmla="*/ 63 h 63"/>
                <a:gd name="T6" fmla="*/ 359 w 361"/>
                <a:gd name="T7" fmla="*/ 63 h 63"/>
                <a:gd name="T8" fmla="*/ 359 w 361"/>
                <a:gd name="T9" fmla="*/ 63 h 63"/>
                <a:gd name="T10" fmla="*/ 361 w 361"/>
                <a:gd name="T11" fmla="*/ 61 h 63"/>
                <a:gd name="T12" fmla="*/ 291 w 361"/>
                <a:gd name="T13" fmla="*/ 37 h 63"/>
                <a:gd name="T14" fmla="*/ 293 w 361"/>
                <a:gd name="T15" fmla="*/ 39 h 63"/>
                <a:gd name="T16" fmla="*/ 293 w 361"/>
                <a:gd name="T17" fmla="*/ 39 h 63"/>
                <a:gd name="T18" fmla="*/ 293 w 361"/>
                <a:gd name="T19" fmla="*/ 41 h 63"/>
                <a:gd name="T20" fmla="*/ 293 w 361"/>
                <a:gd name="T21" fmla="*/ 41 h 63"/>
                <a:gd name="T22" fmla="*/ 293 w 361"/>
                <a:gd name="T23" fmla="*/ 41 h 63"/>
                <a:gd name="T24" fmla="*/ 291 w 361"/>
                <a:gd name="T25" fmla="*/ 41 h 63"/>
                <a:gd name="T26" fmla="*/ 291 w 361"/>
                <a:gd name="T27" fmla="*/ 39 h 63"/>
                <a:gd name="T28" fmla="*/ 290 w 361"/>
                <a:gd name="T29" fmla="*/ 39 h 63"/>
                <a:gd name="T30" fmla="*/ 291 w 361"/>
                <a:gd name="T31" fmla="*/ 39 h 63"/>
                <a:gd name="T32" fmla="*/ 291 w 361"/>
                <a:gd name="T33" fmla="*/ 37 h 63"/>
                <a:gd name="T34" fmla="*/ 197 w 361"/>
                <a:gd name="T35" fmla="*/ 33 h 63"/>
                <a:gd name="T36" fmla="*/ 197 w 361"/>
                <a:gd name="T37" fmla="*/ 33 h 63"/>
                <a:gd name="T38" fmla="*/ 197 w 361"/>
                <a:gd name="T39" fmla="*/ 33 h 63"/>
                <a:gd name="T40" fmla="*/ 197 w 361"/>
                <a:gd name="T41" fmla="*/ 33 h 63"/>
                <a:gd name="T42" fmla="*/ 197 w 361"/>
                <a:gd name="T43" fmla="*/ 33 h 63"/>
                <a:gd name="T44" fmla="*/ 195 w 361"/>
                <a:gd name="T45" fmla="*/ 33 h 63"/>
                <a:gd name="T46" fmla="*/ 195 w 361"/>
                <a:gd name="T47" fmla="*/ 33 h 63"/>
                <a:gd name="T48" fmla="*/ 195 w 361"/>
                <a:gd name="T49" fmla="*/ 33 h 63"/>
                <a:gd name="T50" fmla="*/ 197 w 361"/>
                <a:gd name="T51" fmla="*/ 33 h 63"/>
                <a:gd name="T52" fmla="*/ 197 w 361"/>
                <a:gd name="T53" fmla="*/ 33 h 63"/>
                <a:gd name="T54" fmla="*/ 197 w 361"/>
                <a:gd name="T55" fmla="*/ 33 h 63"/>
                <a:gd name="T56" fmla="*/ 197 w 361"/>
                <a:gd name="T57" fmla="*/ 33 h 63"/>
                <a:gd name="T58" fmla="*/ 197 w 361"/>
                <a:gd name="T59" fmla="*/ 33 h 63"/>
                <a:gd name="T60" fmla="*/ 200 w 361"/>
                <a:gd name="T61" fmla="*/ 31 h 63"/>
                <a:gd name="T62" fmla="*/ 200 w 361"/>
                <a:gd name="T63" fmla="*/ 31 h 63"/>
                <a:gd name="T64" fmla="*/ 200 w 361"/>
                <a:gd name="T65" fmla="*/ 31 h 63"/>
                <a:gd name="T66" fmla="*/ 200 w 361"/>
                <a:gd name="T67" fmla="*/ 31 h 63"/>
                <a:gd name="T68" fmla="*/ 200 w 361"/>
                <a:gd name="T69" fmla="*/ 31 h 63"/>
                <a:gd name="T70" fmla="*/ 200 w 361"/>
                <a:gd name="T71" fmla="*/ 31 h 63"/>
                <a:gd name="T72" fmla="*/ 200 w 361"/>
                <a:gd name="T73" fmla="*/ 31 h 63"/>
                <a:gd name="T74" fmla="*/ 200 w 361"/>
                <a:gd name="T75" fmla="*/ 31 h 63"/>
                <a:gd name="T76" fmla="*/ 200 w 361"/>
                <a:gd name="T77" fmla="*/ 31 h 63"/>
                <a:gd name="T78" fmla="*/ 3 w 361"/>
                <a:gd name="T79" fmla="*/ 0 h 63"/>
                <a:gd name="T80" fmla="*/ 3 w 361"/>
                <a:gd name="T81" fmla="*/ 1 h 63"/>
                <a:gd name="T82" fmla="*/ 3 w 361"/>
                <a:gd name="T83" fmla="*/ 1 h 63"/>
                <a:gd name="T84" fmla="*/ 1 w 361"/>
                <a:gd name="T85" fmla="*/ 1 h 63"/>
                <a:gd name="T86" fmla="*/ 1 w 361"/>
                <a:gd name="T87" fmla="*/ 3 h 63"/>
                <a:gd name="T88" fmla="*/ 0 w 361"/>
                <a:gd name="T89" fmla="*/ 3 h 63"/>
                <a:gd name="T90" fmla="*/ 1 w 361"/>
                <a:gd name="T91" fmla="*/ 1 h 63"/>
                <a:gd name="T92" fmla="*/ 1 w 361"/>
                <a:gd name="T93" fmla="*/ 1 h 63"/>
                <a:gd name="T94" fmla="*/ 1 w 361"/>
                <a:gd name="T95" fmla="*/ 1 h 63"/>
                <a:gd name="T96" fmla="*/ 3 w 361"/>
                <a:gd name="T9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1" h="63">
                  <a:moveTo>
                    <a:pt x="361" y="61"/>
                  </a:moveTo>
                  <a:lnTo>
                    <a:pt x="361" y="63"/>
                  </a:lnTo>
                  <a:lnTo>
                    <a:pt x="361" y="63"/>
                  </a:lnTo>
                  <a:lnTo>
                    <a:pt x="359" y="63"/>
                  </a:lnTo>
                  <a:lnTo>
                    <a:pt x="359" y="63"/>
                  </a:lnTo>
                  <a:lnTo>
                    <a:pt x="361" y="61"/>
                  </a:lnTo>
                  <a:close/>
                  <a:moveTo>
                    <a:pt x="291" y="37"/>
                  </a:moveTo>
                  <a:lnTo>
                    <a:pt x="293" y="39"/>
                  </a:lnTo>
                  <a:lnTo>
                    <a:pt x="293" y="39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1" y="41"/>
                  </a:lnTo>
                  <a:lnTo>
                    <a:pt x="291" y="39"/>
                  </a:lnTo>
                  <a:lnTo>
                    <a:pt x="290" y="39"/>
                  </a:lnTo>
                  <a:lnTo>
                    <a:pt x="291" y="39"/>
                  </a:lnTo>
                  <a:lnTo>
                    <a:pt x="291" y="37"/>
                  </a:lnTo>
                  <a:close/>
                  <a:moveTo>
                    <a:pt x="197" y="33"/>
                  </a:move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close/>
                  <a:moveTo>
                    <a:pt x="200" y="31"/>
                  </a:move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close/>
                  <a:moveTo>
                    <a:pt x="3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1" name="Freeform 278">
              <a:extLst>
                <a:ext uri="{FF2B5EF4-FFF2-40B4-BE49-F238E27FC236}">
                  <a16:creationId xmlns:a16="http://schemas.microsoft.com/office/drawing/2014/main" id="{76810C66-5BE0-4BFF-BC40-DCFA1C05F1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9933" y="5994792"/>
              <a:ext cx="95512" cy="40934"/>
            </a:xfrm>
            <a:custGeom>
              <a:avLst/>
              <a:gdLst>
                <a:gd name="T0" fmla="*/ 23 w 49"/>
                <a:gd name="T1" fmla="*/ 17 h 21"/>
                <a:gd name="T2" fmla="*/ 21 w 49"/>
                <a:gd name="T3" fmla="*/ 19 h 21"/>
                <a:gd name="T4" fmla="*/ 21 w 49"/>
                <a:gd name="T5" fmla="*/ 17 h 21"/>
                <a:gd name="T6" fmla="*/ 40 w 49"/>
                <a:gd name="T7" fmla="*/ 14 h 21"/>
                <a:gd name="T8" fmla="*/ 38 w 49"/>
                <a:gd name="T9" fmla="*/ 14 h 21"/>
                <a:gd name="T10" fmla="*/ 4 w 49"/>
                <a:gd name="T11" fmla="*/ 10 h 21"/>
                <a:gd name="T12" fmla="*/ 4 w 49"/>
                <a:gd name="T13" fmla="*/ 13 h 21"/>
                <a:gd name="T14" fmla="*/ 0 w 49"/>
                <a:gd name="T15" fmla="*/ 11 h 21"/>
                <a:gd name="T16" fmla="*/ 10 w 49"/>
                <a:gd name="T17" fmla="*/ 2 h 21"/>
                <a:gd name="T18" fmla="*/ 15 w 49"/>
                <a:gd name="T19" fmla="*/ 5 h 21"/>
                <a:gd name="T20" fmla="*/ 19 w 49"/>
                <a:gd name="T21" fmla="*/ 3 h 21"/>
                <a:gd name="T22" fmla="*/ 24 w 49"/>
                <a:gd name="T23" fmla="*/ 3 h 21"/>
                <a:gd name="T24" fmla="*/ 27 w 49"/>
                <a:gd name="T25" fmla="*/ 2 h 21"/>
                <a:gd name="T26" fmla="*/ 27 w 49"/>
                <a:gd name="T27" fmla="*/ 5 h 21"/>
                <a:gd name="T28" fmla="*/ 24 w 49"/>
                <a:gd name="T29" fmla="*/ 6 h 21"/>
                <a:gd name="T30" fmla="*/ 18 w 49"/>
                <a:gd name="T31" fmla="*/ 14 h 21"/>
                <a:gd name="T32" fmla="*/ 15 w 49"/>
                <a:gd name="T33" fmla="*/ 14 h 21"/>
                <a:gd name="T34" fmla="*/ 11 w 49"/>
                <a:gd name="T35" fmla="*/ 17 h 21"/>
                <a:gd name="T36" fmla="*/ 10 w 49"/>
                <a:gd name="T37" fmla="*/ 17 h 21"/>
                <a:gd name="T38" fmla="*/ 5 w 49"/>
                <a:gd name="T39" fmla="*/ 17 h 21"/>
                <a:gd name="T40" fmla="*/ 8 w 49"/>
                <a:gd name="T41" fmla="*/ 13 h 21"/>
                <a:gd name="T42" fmla="*/ 13 w 49"/>
                <a:gd name="T43" fmla="*/ 10 h 21"/>
                <a:gd name="T44" fmla="*/ 13 w 49"/>
                <a:gd name="T45" fmla="*/ 8 h 21"/>
                <a:gd name="T46" fmla="*/ 10 w 49"/>
                <a:gd name="T47" fmla="*/ 10 h 21"/>
                <a:gd name="T48" fmla="*/ 10 w 49"/>
                <a:gd name="T49" fmla="*/ 8 h 21"/>
                <a:gd name="T50" fmla="*/ 13 w 49"/>
                <a:gd name="T51" fmla="*/ 6 h 21"/>
                <a:gd name="T52" fmla="*/ 10 w 49"/>
                <a:gd name="T53" fmla="*/ 3 h 21"/>
                <a:gd name="T54" fmla="*/ 10 w 49"/>
                <a:gd name="T55" fmla="*/ 2 h 21"/>
                <a:gd name="T56" fmla="*/ 16 w 49"/>
                <a:gd name="T57" fmla="*/ 2 h 21"/>
                <a:gd name="T58" fmla="*/ 13 w 49"/>
                <a:gd name="T59" fmla="*/ 2 h 21"/>
                <a:gd name="T60" fmla="*/ 34 w 49"/>
                <a:gd name="T61" fmla="*/ 0 h 21"/>
                <a:gd name="T62" fmla="*/ 40 w 49"/>
                <a:gd name="T63" fmla="*/ 2 h 21"/>
                <a:gd name="T64" fmla="*/ 40 w 49"/>
                <a:gd name="T65" fmla="*/ 3 h 21"/>
                <a:gd name="T66" fmla="*/ 40 w 49"/>
                <a:gd name="T67" fmla="*/ 5 h 21"/>
                <a:gd name="T68" fmla="*/ 43 w 49"/>
                <a:gd name="T69" fmla="*/ 5 h 21"/>
                <a:gd name="T70" fmla="*/ 43 w 49"/>
                <a:gd name="T71" fmla="*/ 3 h 21"/>
                <a:gd name="T72" fmla="*/ 48 w 49"/>
                <a:gd name="T73" fmla="*/ 3 h 21"/>
                <a:gd name="T74" fmla="*/ 46 w 49"/>
                <a:gd name="T75" fmla="*/ 6 h 21"/>
                <a:gd name="T76" fmla="*/ 49 w 49"/>
                <a:gd name="T77" fmla="*/ 8 h 21"/>
                <a:gd name="T78" fmla="*/ 45 w 49"/>
                <a:gd name="T79" fmla="*/ 10 h 21"/>
                <a:gd name="T80" fmla="*/ 37 w 49"/>
                <a:gd name="T81" fmla="*/ 13 h 21"/>
                <a:gd name="T82" fmla="*/ 37 w 49"/>
                <a:gd name="T83" fmla="*/ 16 h 21"/>
                <a:gd name="T84" fmla="*/ 30 w 49"/>
                <a:gd name="T85" fmla="*/ 17 h 21"/>
                <a:gd name="T86" fmla="*/ 27 w 49"/>
                <a:gd name="T87" fmla="*/ 17 h 21"/>
                <a:gd name="T88" fmla="*/ 23 w 49"/>
                <a:gd name="T89" fmla="*/ 17 h 21"/>
                <a:gd name="T90" fmla="*/ 24 w 49"/>
                <a:gd name="T91" fmla="*/ 13 h 21"/>
                <a:gd name="T92" fmla="*/ 29 w 49"/>
                <a:gd name="T93" fmla="*/ 8 h 21"/>
                <a:gd name="T94" fmla="*/ 30 w 49"/>
                <a:gd name="T95" fmla="*/ 8 h 21"/>
                <a:gd name="T96" fmla="*/ 34 w 49"/>
                <a:gd name="T97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9" h="21">
                  <a:moveTo>
                    <a:pt x="21" y="17"/>
                  </a:moveTo>
                  <a:lnTo>
                    <a:pt x="21" y="17"/>
                  </a:lnTo>
                  <a:lnTo>
                    <a:pt x="23" y="17"/>
                  </a:lnTo>
                  <a:lnTo>
                    <a:pt x="23" y="19"/>
                  </a:lnTo>
                  <a:lnTo>
                    <a:pt x="21" y="19"/>
                  </a:lnTo>
                  <a:lnTo>
                    <a:pt x="21" y="19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7"/>
                  </a:lnTo>
                  <a:close/>
                  <a:moveTo>
                    <a:pt x="40" y="14"/>
                  </a:moveTo>
                  <a:lnTo>
                    <a:pt x="40" y="14"/>
                  </a:lnTo>
                  <a:lnTo>
                    <a:pt x="40" y="14"/>
                  </a:lnTo>
                  <a:lnTo>
                    <a:pt x="40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40" y="14"/>
                  </a:lnTo>
                  <a:close/>
                  <a:moveTo>
                    <a:pt x="2" y="10"/>
                  </a:moveTo>
                  <a:lnTo>
                    <a:pt x="4" y="10"/>
                  </a:lnTo>
                  <a:lnTo>
                    <a:pt x="5" y="10"/>
                  </a:lnTo>
                  <a:lnTo>
                    <a:pt x="4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close/>
                  <a:moveTo>
                    <a:pt x="10" y="2"/>
                  </a:moveTo>
                  <a:lnTo>
                    <a:pt x="11" y="3"/>
                  </a:lnTo>
                  <a:lnTo>
                    <a:pt x="13" y="3"/>
                  </a:lnTo>
                  <a:lnTo>
                    <a:pt x="15" y="5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9" y="3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3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4" y="6"/>
                  </a:lnTo>
                  <a:lnTo>
                    <a:pt x="24" y="8"/>
                  </a:lnTo>
                  <a:lnTo>
                    <a:pt x="21" y="11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6" y="14"/>
                  </a:lnTo>
                  <a:lnTo>
                    <a:pt x="15" y="14"/>
                  </a:lnTo>
                  <a:lnTo>
                    <a:pt x="13" y="14"/>
                  </a:lnTo>
                  <a:lnTo>
                    <a:pt x="13" y="16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7" y="17"/>
                  </a:lnTo>
                  <a:lnTo>
                    <a:pt x="5" y="17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11" y="10"/>
                  </a:lnTo>
                  <a:lnTo>
                    <a:pt x="10" y="10"/>
                  </a:lnTo>
                  <a:lnTo>
                    <a:pt x="8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3" y="8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1" y="5"/>
                  </a:lnTo>
                  <a:lnTo>
                    <a:pt x="10" y="5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2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2"/>
                  </a:lnTo>
                  <a:lnTo>
                    <a:pt x="16" y="3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5" y="0"/>
                  </a:lnTo>
                  <a:close/>
                  <a:moveTo>
                    <a:pt x="34" y="0"/>
                  </a:moveTo>
                  <a:lnTo>
                    <a:pt x="37" y="2"/>
                  </a:lnTo>
                  <a:lnTo>
                    <a:pt x="38" y="0"/>
                  </a:lnTo>
                  <a:lnTo>
                    <a:pt x="40" y="2"/>
                  </a:lnTo>
                  <a:lnTo>
                    <a:pt x="41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38" y="3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5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48" y="3"/>
                  </a:lnTo>
                  <a:lnTo>
                    <a:pt x="49" y="5"/>
                  </a:lnTo>
                  <a:lnTo>
                    <a:pt x="48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9" y="8"/>
                  </a:lnTo>
                  <a:lnTo>
                    <a:pt x="46" y="10"/>
                  </a:lnTo>
                  <a:lnTo>
                    <a:pt x="45" y="10"/>
                  </a:lnTo>
                  <a:lnTo>
                    <a:pt x="43" y="11"/>
                  </a:lnTo>
                  <a:lnTo>
                    <a:pt x="41" y="11"/>
                  </a:lnTo>
                  <a:lnTo>
                    <a:pt x="37" y="13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7" y="16"/>
                  </a:lnTo>
                  <a:lnTo>
                    <a:pt x="30" y="14"/>
                  </a:lnTo>
                  <a:lnTo>
                    <a:pt x="29" y="14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7" y="17"/>
                  </a:lnTo>
                  <a:lnTo>
                    <a:pt x="26" y="21"/>
                  </a:lnTo>
                  <a:lnTo>
                    <a:pt x="24" y="19"/>
                  </a:lnTo>
                  <a:lnTo>
                    <a:pt x="23" y="17"/>
                  </a:lnTo>
                  <a:lnTo>
                    <a:pt x="23" y="16"/>
                  </a:lnTo>
                  <a:lnTo>
                    <a:pt x="24" y="14"/>
                  </a:lnTo>
                  <a:lnTo>
                    <a:pt x="24" y="13"/>
                  </a:lnTo>
                  <a:lnTo>
                    <a:pt x="27" y="10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5"/>
                  </a:lnTo>
                  <a:lnTo>
                    <a:pt x="34" y="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2" name="Freeform 279">
              <a:extLst>
                <a:ext uri="{FF2B5EF4-FFF2-40B4-BE49-F238E27FC236}">
                  <a16:creationId xmlns:a16="http://schemas.microsoft.com/office/drawing/2014/main" id="{41A6DF8C-E63A-43E2-B453-5784C1198CE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682879" y="4766783"/>
              <a:ext cx="202719" cy="267044"/>
            </a:xfrm>
            <a:custGeom>
              <a:avLst/>
              <a:gdLst>
                <a:gd name="T0" fmla="*/ 0 w 104"/>
                <a:gd name="T1" fmla="*/ 137 h 137"/>
                <a:gd name="T2" fmla="*/ 98 w 104"/>
                <a:gd name="T3" fmla="*/ 121 h 137"/>
                <a:gd name="T4" fmla="*/ 98 w 104"/>
                <a:gd name="T5" fmla="*/ 121 h 137"/>
                <a:gd name="T6" fmla="*/ 99 w 104"/>
                <a:gd name="T7" fmla="*/ 98 h 137"/>
                <a:gd name="T8" fmla="*/ 99 w 104"/>
                <a:gd name="T9" fmla="*/ 99 h 137"/>
                <a:gd name="T10" fmla="*/ 99 w 104"/>
                <a:gd name="T11" fmla="*/ 98 h 137"/>
                <a:gd name="T12" fmla="*/ 57 w 104"/>
                <a:gd name="T13" fmla="*/ 96 h 137"/>
                <a:gd name="T14" fmla="*/ 54 w 104"/>
                <a:gd name="T15" fmla="*/ 98 h 137"/>
                <a:gd name="T16" fmla="*/ 49 w 104"/>
                <a:gd name="T17" fmla="*/ 98 h 137"/>
                <a:gd name="T18" fmla="*/ 54 w 104"/>
                <a:gd name="T19" fmla="*/ 96 h 137"/>
                <a:gd name="T20" fmla="*/ 82 w 104"/>
                <a:gd name="T21" fmla="*/ 96 h 137"/>
                <a:gd name="T22" fmla="*/ 80 w 104"/>
                <a:gd name="T23" fmla="*/ 96 h 137"/>
                <a:gd name="T24" fmla="*/ 80 w 104"/>
                <a:gd name="T25" fmla="*/ 96 h 137"/>
                <a:gd name="T26" fmla="*/ 96 w 104"/>
                <a:gd name="T27" fmla="*/ 85 h 137"/>
                <a:gd name="T28" fmla="*/ 69 w 104"/>
                <a:gd name="T29" fmla="*/ 82 h 137"/>
                <a:gd name="T30" fmla="*/ 68 w 104"/>
                <a:gd name="T31" fmla="*/ 82 h 137"/>
                <a:gd name="T32" fmla="*/ 93 w 104"/>
                <a:gd name="T33" fmla="*/ 82 h 137"/>
                <a:gd name="T34" fmla="*/ 93 w 104"/>
                <a:gd name="T35" fmla="*/ 80 h 137"/>
                <a:gd name="T36" fmla="*/ 103 w 104"/>
                <a:gd name="T37" fmla="*/ 80 h 137"/>
                <a:gd name="T38" fmla="*/ 62 w 104"/>
                <a:gd name="T39" fmla="*/ 77 h 137"/>
                <a:gd name="T40" fmla="*/ 52 w 104"/>
                <a:gd name="T41" fmla="*/ 71 h 137"/>
                <a:gd name="T42" fmla="*/ 55 w 104"/>
                <a:gd name="T43" fmla="*/ 72 h 137"/>
                <a:gd name="T44" fmla="*/ 58 w 104"/>
                <a:gd name="T45" fmla="*/ 77 h 137"/>
                <a:gd name="T46" fmla="*/ 57 w 104"/>
                <a:gd name="T47" fmla="*/ 83 h 137"/>
                <a:gd name="T48" fmla="*/ 52 w 104"/>
                <a:gd name="T49" fmla="*/ 85 h 137"/>
                <a:gd name="T50" fmla="*/ 44 w 104"/>
                <a:gd name="T51" fmla="*/ 83 h 137"/>
                <a:gd name="T52" fmla="*/ 39 w 104"/>
                <a:gd name="T53" fmla="*/ 80 h 137"/>
                <a:gd name="T54" fmla="*/ 41 w 104"/>
                <a:gd name="T55" fmla="*/ 79 h 137"/>
                <a:gd name="T56" fmla="*/ 43 w 104"/>
                <a:gd name="T57" fmla="*/ 74 h 137"/>
                <a:gd name="T58" fmla="*/ 52 w 104"/>
                <a:gd name="T59" fmla="*/ 71 h 137"/>
                <a:gd name="T60" fmla="*/ 71 w 104"/>
                <a:gd name="T61" fmla="*/ 72 h 137"/>
                <a:gd name="T62" fmla="*/ 95 w 104"/>
                <a:gd name="T63" fmla="*/ 69 h 137"/>
                <a:gd name="T64" fmla="*/ 93 w 104"/>
                <a:gd name="T65" fmla="*/ 71 h 137"/>
                <a:gd name="T66" fmla="*/ 93 w 104"/>
                <a:gd name="T67" fmla="*/ 69 h 137"/>
                <a:gd name="T68" fmla="*/ 38 w 104"/>
                <a:gd name="T69" fmla="*/ 68 h 137"/>
                <a:gd name="T70" fmla="*/ 79 w 104"/>
                <a:gd name="T71" fmla="*/ 64 h 137"/>
                <a:gd name="T72" fmla="*/ 79 w 104"/>
                <a:gd name="T73" fmla="*/ 63 h 137"/>
                <a:gd name="T74" fmla="*/ 79 w 104"/>
                <a:gd name="T75" fmla="*/ 66 h 137"/>
                <a:gd name="T76" fmla="*/ 80 w 104"/>
                <a:gd name="T77" fmla="*/ 60 h 137"/>
                <a:gd name="T78" fmla="*/ 79 w 104"/>
                <a:gd name="T79" fmla="*/ 60 h 137"/>
                <a:gd name="T80" fmla="*/ 77 w 104"/>
                <a:gd name="T81" fmla="*/ 57 h 137"/>
                <a:gd name="T82" fmla="*/ 73 w 104"/>
                <a:gd name="T83" fmla="*/ 63 h 137"/>
                <a:gd name="T84" fmla="*/ 77 w 104"/>
                <a:gd name="T85" fmla="*/ 60 h 137"/>
                <a:gd name="T86" fmla="*/ 74 w 104"/>
                <a:gd name="T87" fmla="*/ 63 h 137"/>
                <a:gd name="T88" fmla="*/ 69 w 104"/>
                <a:gd name="T89" fmla="*/ 63 h 137"/>
                <a:gd name="T90" fmla="*/ 65 w 104"/>
                <a:gd name="T91" fmla="*/ 64 h 137"/>
                <a:gd name="T92" fmla="*/ 60 w 104"/>
                <a:gd name="T93" fmla="*/ 66 h 137"/>
                <a:gd name="T94" fmla="*/ 58 w 104"/>
                <a:gd name="T95" fmla="*/ 63 h 137"/>
                <a:gd name="T96" fmla="*/ 60 w 104"/>
                <a:gd name="T97" fmla="*/ 61 h 137"/>
                <a:gd name="T98" fmla="*/ 68 w 104"/>
                <a:gd name="T99" fmla="*/ 58 h 137"/>
                <a:gd name="T100" fmla="*/ 74 w 104"/>
                <a:gd name="T101" fmla="*/ 55 h 137"/>
                <a:gd name="T102" fmla="*/ 79 w 104"/>
                <a:gd name="T103" fmla="*/ 53 h 137"/>
                <a:gd name="T104" fmla="*/ 79 w 104"/>
                <a:gd name="T105" fmla="*/ 53 h 137"/>
                <a:gd name="T106" fmla="*/ 36 w 104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4" h="137">
                  <a:moveTo>
                    <a:pt x="0" y="137"/>
                  </a:moveTo>
                  <a:lnTo>
                    <a:pt x="2" y="137"/>
                  </a:lnTo>
                  <a:lnTo>
                    <a:pt x="2" y="137"/>
                  </a:lnTo>
                  <a:lnTo>
                    <a:pt x="2" y="137"/>
                  </a:lnTo>
                  <a:lnTo>
                    <a:pt x="0" y="137"/>
                  </a:lnTo>
                  <a:lnTo>
                    <a:pt x="0" y="137"/>
                  </a:lnTo>
                  <a:lnTo>
                    <a:pt x="0" y="137"/>
                  </a:lnTo>
                  <a:close/>
                  <a:moveTo>
                    <a:pt x="98" y="121"/>
                  </a:move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close/>
                  <a:moveTo>
                    <a:pt x="99" y="98"/>
                  </a:move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close/>
                  <a:moveTo>
                    <a:pt x="55" y="96"/>
                  </a:moveTo>
                  <a:lnTo>
                    <a:pt x="55" y="96"/>
                  </a:lnTo>
                  <a:lnTo>
                    <a:pt x="57" y="96"/>
                  </a:lnTo>
                  <a:lnTo>
                    <a:pt x="57" y="96"/>
                  </a:lnTo>
                  <a:lnTo>
                    <a:pt x="55" y="98"/>
                  </a:lnTo>
                  <a:lnTo>
                    <a:pt x="55" y="96"/>
                  </a:lnTo>
                  <a:lnTo>
                    <a:pt x="54" y="96"/>
                  </a:lnTo>
                  <a:lnTo>
                    <a:pt x="54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0" y="99"/>
                  </a:lnTo>
                  <a:lnTo>
                    <a:pt x="49" y="98"/>
                  </a:lnTo>
                  <a:lnTo>
                    <a:pt x="50" y="98"/>
                  </a:lnTo>
                  <a:lnTo>
                    <a:pt x="50" y="98"/>
                  </a:lnTo>
                  <a:lnTo>
                    <a:pt x="52" y="98"/>
                  </a:lnTo>
                  <a:lnTo>
                    <a:pt x="52" y="96"/>
                  </a:lnTo>
                  <a:lnTo>
                    <a:pt x="54" y="96"/>
                  </a:lnTo>
                  <a:lnTo>
                    <a:pt x="54" y="96"/>
                  </a:lnTo>
                  <a:lnTo>
                    <a:pt x="55" y="96"/>
                  </a:lnTo>
                  <a:close/>
                  <a:moveTo>
                    <a:pt x="82" y="94"/>
                  </a:move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2" y="94"/>
                  </a:lnTo>
                  <a:close/>
                  <a:moveTo>
                    <a:pt x="96" y="85"/>
                  </a:move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close/>
                  <a:moveTo>
                    <a:pt x="69" y="80"/>
                  </a:moveTo>
                  <a:lnTo>
                    <a:pt x="69" y="82"/>
                  </a:lnTo>
                  <a:lnTo>
                    <a:pt x="69" y="82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9" y="80"/>
                  </a:lnTo>
                  <a:close/>
                  <a:moveTo>
                    <a:pt x="93" y="80"/>
                  </a:moveTo>
                  <a:lnTo>
                    <a:pt x="93" y="80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1" y="80"/>
                  </a:lnTo>
                  <a:lnTo>
                    <a:pt x="93" y="80"/>
                  </a:lnTo>
                  <a:close/>
                  <a:moveTo>
                    <a:pt x="103" y="80"/>
                  </a:moveTo>
                  <a:lnTo>
                    <a:pt x="104" y="80"/>
                  </a:lnTo>
                  <a:lnTo>
                    <a:pt x="104" y="80"/>
                  </a:lnTo>
                  <a:lnTo>
                    <a:pt x="104" y="80"/>
                  </a:lnTo>
                  <a:lnTo>
                    <a:pt x="103" y="80"/>
                  </a:lnTo>
                  <a:lnTo>
                    <a:pt x="103" y="80"/>
                  </a:lnTo>
                  <a:lnTo>
                    <a:pt x="103" y="80"/>
                  </a:lnTo>
                  <a:close/>
                  <a:moveTo>
                    <a:pt x="62" y="75"/>
                  </a:moveTo>
                  <a:lnTo>
                    <a:pt x="62" y="77"/>
                  </a:lnTo>
                  <a:lnTo>
                    <a:pt x="62" y="77"/>
                  </a:lnTo>
                  <a:lnTo>
                    <a:pt x="62" y="77"/>
                  </a:lnTo>
                  <a:lnTo>
                    <a:pt x="60" y="77"/>
                  </a:lnTo>
                  <a:lnTo>
                    <a:pt x="62" y="75"/>
                  </a:lnTo>
                  <a:lnTo>
                    <a:pt x="62" y="75"/>
                  </a:lnTo>
                  <a:close/>
                  <a:moveTo>
                    <a:pt x="52" y="71"/>
                  </a:moveTo>
                  <a:lnTo>
                    <a:pt x="54" y="71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7" y="75"/>
                  </a:lnTo>
                  <a:lnTo>
                    <a:pt x="58" y="75"/>
                  </a:lnTo>
                  <a:lnTo>
                    <a:pt x="58" y="77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60" y="83"/>
                  </a:lnTo>
                  <a:lnTo>
                    <a:pt x="58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5" y="83"/>
                  </a:lnTo>
                  <a:lnTo>
                    <a:pt x="54" y="85"/>
                  </a:lnTo>
                  <a:lnTo>
                    <a:pt x="52" y="85"/>
                  </a:lnTo>
                  <a:lnTo>
                    <a:pt x="50" y="85"/>
                  </a:lnTo>
                  <a:lnTo>
                    <a:pt x="49" y="85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4" y="83"/>
                  </a:lnTo>
                  <a:lnTo>
                    <a:pt x="43" y="83"/>
                  </a:lnTo>
                  <a:lnTo>
                    <a:pt x="41" y="83"/>
                  </a:lnTo>
                  <a:lnTo>
                    <a:pt x="39" y="83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9"/>
                  </a:lnTo>
                  <a:lnTo>
                    <a:pt x="39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4"/>
                  </a:lnTo>
                  <a:lnTo>
                    <a:pt x="44" y="74"/>
                  </a:lnTo>
                  <a:lnTo>
                    <a:pt x="47" y="72"/>
                  </a:lnTo>
                  <a:lnTo>
                    <a:pt x="49" y="72"/>
                  </a:lnTo>
                  <a:lnTo>
                    <a:pt x="52" y="72"/>
                  </a:lnTo>
                  <a:lnTo>
                    <a:pt x="52" y="71"/>
                  </a:lnTo>
                  <a:close/>
                  <a:moveTo>
                    <a:pt x="69" y="71"/>
                  </a:moveTo>
                  <a:lnTo>
                    <a:pt x="71" y="71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69" y="72"/>
                  </a:lnTo>
                  <a:lnTo>
                    <a:pt x="69" y="71"/>
                  </a:lnTo>
                  <a:close/>
                  <a:moveTo>
                    <a:pt x="93" y="69"/>
                  </a:moveTo>
                  <a:lnTo>
                    <a:pt x="95" y="69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5" y="71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close/>
                  <a:moveTo>
                    <a:pt x="39" y="68"/>
                  </a:moveTo>
                  <a:lnTo>
                    <a:pt x="39" y="68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close/>
                  <a:moveTo>
                    <a:pt x="79" y="63"/>
                  </a:moveTo>
                  <a:lnTo>
                    <a:pt x="79" y="64"/>
                  </a:lnTo>
                  <a:lnTo>
                    <a:pt x="79" y="66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4"/>
                  </a:lnTo>
                  <a:lnTo>
                    <a:pt x="79" y="63"/>
                  </a:lnTo>
                  <a:close/>
                  <a:moveTo>
                    <a:pt x="80" y="61"/>
                  </a:moveTo>
                  <a:lnTo>
                    <a:pt x="82" y="63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3"/>
                  </a:lnTo>
                  <a:lnTo>
                    <a:pt x="80" y="63"/>
                  </a:lnTo>
                  <a:lnTo>
                    <a:pt x="80" y="61"/>
                  </a:lnTo>
                  <a:close/>
                  <a:moveTo>
                    <a:pt x="80" y="58"/>
                  </a:moveTo>
                  <a:lnTo>
                    <a:pt x="80" y="60"/>
                  </a:lnTo>
                  <a:lnTo>
                    <a:pt x="80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58"/>
                  </a:lnTo>
                  <a:lnTo>
                    <a:pt x="80" y="58"/>
                  </a:lnTo>
                  <a:close/>
                  <a:moveTo>
                    <a:pt x="79" y="53"/>
                  </a:moveTo>
                  <a:lnTo>
                    <a:pt x="79" y="55"/>
                  </a:lnTo>
                  <a:lnTo>
                    <a:pt x="77" y="57"/>
                  </a:lnTo>
                  <a:lnTo>
                    <a:pt x="76" y="57"/>
                  </a:lnTo>
                  <a:lnTo>
                    <a:pt x="76" y="58"/>
                  </a:lnTo>
                  <a:lnTo>
                    <a:pt x="73" y="60"/>
                  </a:lnTo>
                  <a:lnTo>
                    <a:pt x="73" y="61"/>
                  </a:lnTo>
                  <a:lnTo>
                    <a:pt x="73" y="63"/>
                  </a:lnTo>
                  <a:lnTo>
                    <a:pt x="74" y="61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1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3" y="64"/>
                  </a:lnTo>
                  <a:lnTo>
                    <a:pt x="63" y="64"/>
                  </a:lnTo>
                  <a:lnTo>
                    <a:pt x="62" y="66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8" y="64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2" y="61"/>
                  </a:lnTo>
                  <a:lnTo>
                    <a:pt x="63" y="60"/>
                  </a:lnTo>
                  <a:lnTo>
                    <a:pt x="63" y="60"/>
                  </a:lnTo>
                  <a:lnTo>
                    <a:pt x="66" y="58"/>
                  </a:lnTo>
                  <a:lnTo>
                    <a:pt x="68" y="58"/>
                  </a:lnTo>
                  <a:lnTo>
                    <a:pt x="68" y="58"/>
                  </a:lnTo>
                  <a:lnTo>
                    <a:pt x="69" y="58"/>
                  </a:lnTo>
                  <a:lnTo>
                    <a:pt x="71" y="57"/>
                  </a:lnTo>
                  <a:lnTo>
                    <a:pt x="73" y="55"/>
                  </a:lnTo>
                  <a:lnTo>
                    <a:pt x="74" y="55"/>
                  </a:lnTo>
                  <a:lnTo>
                    <a:pt x="74" y="55"/>
                  </a:lnTo>
                  <a:lnTo>
                    <a:pt x="76" y="55"/>
                  </a:lnTo>
                  <a:lnTo>
                    <a:pt x="77" y="55"/>
                  </a:lnTo>
                  <a:lnTo>
                    <a:pt x="79" y="53"/>
                  </a:lnTo>
                  <a:close/>
                  <a:moveTo>
                    <a:pt x="79" y="53"/>
                  </a:moveTo>
                  <a:lnTo>
                    <a:pt x="79" y="53"/>
                  </a:lnTo>
                  <a:lnTo>
                    <a:pt x="79" y="53"/>
                  </a:lnTo>
                  <a:lnTo>
                    <a:pt x="79" y="55"/>
                  </a:lnTo>
                  <a:lnTo>
                    <a:pt x="79" y="53"/>
                  </a:lnTo>
                  <a:lnTo>
                    <a:pt x="79" y="53"/>
                  </a:lnTo>
                  <a:close/>
                  <a:moveTo>
                    <a:pt x="36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3" name="Freeform 280">
              <a:extLst>
                <a:ext uri="{FF2B5EF4-FFF2-40B4-BE49-F238E27FC236}">
                  <a16:creationId xmlns:a16="http://schemas.microsoft.com/office/drawing/2014/main" id="{1842FDF0-99CA-41BC-A121-104174E71D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4675" y="2030076"/>
              <a:ext cx="339165" cy="469763"/>
            </a:xfrm>
            <a:custGeom>
              <a:avLst/>
              <a:gdLst>
                <a:gd name="T0" fmla="*/ 13 w 174"/>
                <a:gd name="T1" fmla="*/ 236 h 241"/>
                <a:gd name="T2" fmla="*/ 30 w 174"/>
                <a:gd name="T3" fmla="*/ 233 h 241"/>
                <a:gd name="T4" fmla="*/ 2 w 174"/>
                <a:gd name="T5" fmla="*/ 233 h 241"/>
                <a:gd name="T6" fmla="*/ 38 w 174"/>
                <a:gd name="T7" fmla="*/ 230 h 241"/>
                <a:gd name="T8" fmla="*/ 38 w 174"/>
                <a:gd name="T9" fmla="*/ 233 h 241"/>
                <a:gd name="T10" fmla="*/ 7 w 174"/>
                <a:gd name="T11" fmla="*/ 230 h 241"/>
                <a:gd name="T12" fmla="*/ 10 w 174"/>
                <a:gd name="T13" fmla="*/ 233 h 241"/>
                <a:gd name="T14" fmla="*/ 2 w 174"/>
                <a:gd name="T15" fmla="*/ 232 h 241"/>
                <a:gd name="T16" fmla="*/ 3 w 174"/>
                <a:gd name="T17" fmla="*/ 230 h 241"/>
                <a:gd name="T18" fmla="*/ 35 w 174"/>
                <a:gd name="T19" fmla="*/ 230 h 241"/>
                <a:gd name="T20" fmla="*/ 27 w 174"/>
                <a:gd name="T21" fmla="*/ 227 h 241"/>
                <a:gd name="T22" fmla="*/ 24 w 174"/>
                <a:gd name="T23" fmla="*/ 166 h 241"/>
                <a:gd name="T24" fmla="*/ 26 w 174"/>
                <a:gd name="T25" fmla="*/ 167 h 241"/>
                <a:gd name="T26" fmla="*/ 78 w 174"/>
                <a:gd name="T27" fmla="*/ 125 h 241"/>
                <a:gd name="T28" fmla="*/ 126 w 174"/>
                <a:gd name="T29" fmla="*/ 5 h 241"/>
                <a:gd name="T30" fmla="*/ 134 w 174"/>
                <a:gd name="T31" fmla="*/ 24 h 241"/>
                <a:gd name="T32" fmla="*/ 133 w 174"/>
                <a:gd name="T33" fmla="*/ 32 h 241"/>
                <a:gd name="T34" fmla="*/ 142 w 174"/>
                <a:gd name="T35" fmla="*/ 50 h 241"/>
                <a:gd name="T36" fmla="*/ 141 w 174"/>
                <a:gd name="T37" fmla="*/ 74 h 241"/>
                <a:gd name="T38" fmla="*/ 145 w 174"/>
                <a:gd name="T39" fmla="*/ 93 h 241"/>
                <a:gd name="T40" fmla="*/ 152 w 174"/>
                <a:gd name="T41" fmla="*/ 109 h 241"/>
                <a:gd name="T42" fmla="*/ 145 w 174"/>
                <a:gd name="T43" fmla="*/ 120 h 241"/>
                <a:gd name="T44" fmla="*/ 145 w 174"/>
                <a:gd name="T45" fmla="*/ 126 h 241"/>
                <a:gd name="T46" fmla="*/ 152 w 174"/>
                <a:gd name="T47" fmla="*/ 136 h 241"/>
                <a:gd name="T48" fmla="*/ 158 w 174"/>
                <a:gd name="T49" fmla="*/ 150 h 241"/>
                <a:gd name="T50" fmla="*/ 169 w 174"/>
                <a:gd name="T51" fmla="*/ 167 h 241"/>
                <a:gd name="T52" fmla="*/ 169 w 174"/>
                <a:gd name="T53" fmla="*/ 183 h 241"/>
                <a:gd name="T54" fmla="*/ 144 w 174"/>
                <a:gd name="T55" fmla="*/ 206 h 241"/>
                <a:gd name="T56" fmla="*/ 120 w 174"/>
                <a:gd name="T57" fmla="*/ 225 h 241"/>
                <a:gd name="T58" fmla="*/ 104 w 174"/>
                <a:gd name="T59" fmla="*/ 227 h 241"/>
                <a:gd name="T60" fmla="*/ 100 w 174"/>
                <a:gd name="T61" fmla="*/ 227 h 241"/>
                <a:gd name="T62" fmla="*/ 92 w 174"/>
                <a:gd name="T63" fmla="*/ 230 h 241"/>
                <a:gd name="T64" fmla="*/ 78 w 174"/>
                <a:gd name="T65" fmla="*/ 235 h 241"/>
                <a:gd name="T66" fmla="*/ 56 w 174"/>
                <a:gd name="T67" fmla="*/ 240 h 241"/>
                <a:gd name="T68" fmla="*/ 51 w 174"/>
                <a:gd name="T69" fmla="*/ 236 h 241"/>
                <a:gd name="T70" fmla="*/ 44 w 174"/>
                <a:gd name="T71" fmla="*/ 236 h 241"/>
                <a:gd name="T72" fmla="*/ 44 w 174"/>
                <a:gd name="T73" fmla="*/ 233 h 241"/>
                <a:gd name="T74" fmla="*/ 35 w 174"/>
                <a:gd name="T75" fmla="*/ 227 h 241"/>
                <a:gd name="T76" fmla="*/ 27 w 174"/>
                <a:gd name="T77" fmla="*/ 221 h 241"/>
                <a:gd name="T78" fmla="*/ 29 w 174"/>
                <a:gd name="T79" fmla="*/ 205 h 241"/>
                <a:gd name="T80" fmla="*/ 29 w 174"/>
                <a:gd name="T81" fmla="*/ 202 h 241"/>
                <a:gd name="T82" fmla="*/ 24 w 174"/>
                <a:gd name="T83" fmla="*/ 184 h 241"/>
                <a:gd name="T84" fmla="*/ 30 w 174"/>
                <a:gd name="T85" fmla="*/ 169 h 241"/>
                <a:gd name="T86" fmla="*/ 40 w 174"/>
                <a:gd name="T87" fmla="*/ 161 h 241"/>
                <a:gd name="T88" fmla="*/ 51 w 174"/>
                <a:gd name="T89" fmla="*/ 153 h 241"/>
                <a:gd name="T90" fmla="*/ 68 w 174"/>
                <a:gd name="T91" fmla="*/ 136 h 241"/>
                <a:gd name="T92" fmla="*/ 84 w 174"/>
                <a:gd name="T93" fmla="*/ 128 h 241"/>
                <a:gd name="T94" fmla="*/ 84 w 174"/>
                <a:gd name="T95" fmla="*/ 117 h 241"/>
                <a:gd name="T96" fmla="*/ 73 w 174"/>
                <a:gd name="T97" fmla="*/ 104 h 241"/>
                <a:gd name="T98" fmla="*/ 60 w 174"/>
                <a:gd name="T99" fmla="*/ 96 h 241"/>
                <a:gd name="T100" fmla="*/ 63 w 174"/>
                <a:gd name="T101" fmla="*/ 84 h 241"/>
                <a:gd name="T102" fmla="*/ 59 w 174"/>
                <a:gd name="T103" fmla="*/ 73 h 241"/>
                <a:gd name="T104" fmla="*/ 57 w 174"/>
                <a:gd name="T105" fmla="*/ 66 h 241"/>
                <a:gd name="T106" fmla="*/ 59 w 174"/>
                <a:gd name="T107" fmla="*/ 54 h 241"/>
                <a:gd name="T108" fmla="*/ 48 w 174"/>
                <a:gd name="T109" fmla="*/ 43 h 241"/>
                <a:gd name="T110" fmla="*/ 26 w 174"/>
                <a:gd name="T111" fmla="*/ 33 h 241"/>
                <a:gd name="T112" fmla="*/ 22 w 174"/>
                <a:gd name="T113" fmla="*/ 27 h 241"/>
                <a:gd name="T114" fmla="*/ 30 w 174"/>
                <a:gd name="T115" fmla="*/ 21 h 241"/>
                <a:gd name="T116" fmla="*/ 51 w 174"/>
                <a:gd name="T117" fmla="*/ 36 h 241"/>
                <a:gd name="T118" fmla="*/ 70 w 174"/>
                <a:gd name="T119" fmla="*/ 35 h 241"/>
                <a:gd name="T120" fmla="*/ 85 w 174"/>
                <a:gd name="T121" fmla="*/ 30 h 241"/>
                <a:gd name="T122" fmla="*/ 93 w 174"/>
                <a:gd name="T123" fmla="*/ 11 h 241"/>
                <a:gd name="T124" fmla="*/ 109 w 174"/>
                <a:gd name="T125" fmla="*/ 5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4" h="241">
                  <a:moveTo>
                    <a:pt x="15" y="236"/>
                  </a:moveTo>
                  <a:lnTo>
                    <a:pt x="15" y="236"/>
                  </a:lnTo>
                  <a:lnTo>
                    <a:pt x="16" y="236"/>
                  </a:lnTo>
                  <a:lnTo>
                    <a:pt x="16" y="236"/>
                  </a:lnTo>
                  <a:lnTo>
                    <a:pt x="15" y="238"/>
                  </a:lnTo>
                  <a:lnTo>
                    <a:pt x="15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5" y="236"/>
                  </a:lnTo>
                  <a:close/>
                  <a:moveTo>
                    <a:pt x="30" y="233"/>
                  </a:moveTo>
                  <a:lnTo>
                    <a:pt x="30" y="233"/>
                  </a:lnTo>
                  <a:lnTo>
                    <a:pt x="30" y="235"/>
                  </a:lnTo>
                  <a:lnTo>
                    <a:pt x="30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30" y="233"/>
                  </a:lnTo>
                  <a:close/>
                  <a:moveTo>
                    <a:pt x="33" y="233"/>
                  </a:moveTo>
                  <a:lnTo>
                    <a:pt x="33" y="235"/>
                  </a:lnTo>
                  <a:lnTo>
                    <a:pt x="32" y="235"/>
                  </a:lnTo>
                  <a:lnTo>
                    <a:pt x="32" y="235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3" y="233"/>
                  </a:lnTo>
                  <a:close/>
                  <a:moveTo>
                    <a:pt x="2" y="232"/>
                  </a:moveTo>
                  <a:lnTo>
                    <a:pt x="2" y="233"/>
                  </a:lnTo>
                  <a:lnTo>
                    <a:pt x="2" y="233"/>
                  </a:lnTo>
                  <a:lnTo>
                    <a:pt x="2" y="233"/>
                  </a:lnTo>
                  <a:lnTo>
                    <a:pt x="0" y="233"/>
                  </a:lnTo>
                  <a:lnTo>
                    <a:pt x="0" y="235"/>
                  </a:lnTo>
                  <a:lnTo>
                    <a:pt x="0" y="235"/>
                  </a:lnTo>
                  <a:lnTo>
                    <a:pt x="0" y="233"/>
                  </a:lnTo>
                  <a:lnTo>
                    <a:pt x="0" y="232"/>
                  </a:lnTo>
                  <a:lnTo>
                    <a:pt x="2" y="232"/>
                  </a:lnTo>
                  <a:close/>
                  <a:moveTo>
                    <a:pt x="38" y="230"/>
                  </a:moveTo>
                  <a:lnTo>
                    <a:pt x="40" y="230"/>
                  </a:lnTo>
                  <a:lnTo>
                    <a:pt x="41" y="230"/>
                  </a:lnTo>
                  <a:lnTo>
                    <a:pt x="41" y="232"/>
                  </a:lnTo>
                  <a:lnTo>
                    <a:pt x="40" y="232"/>
                  </a:lnTo>
                  <a:lnTo>
                    <a:pt x="40" y="233"/>
                  </a:lnTo>
                  <a:lnTo>
                    <a:pt x="41" y="233"/>
                  </a:lnTo>
                  <a:lnTo>
                    <a:pt x="41" y="233"/>
                  </a:lnTo>
                  <a:lnTo>
                    <a:pt x="40" y="233"/>
                  </a:lnTo>
                  <a:lnTo>
                    <a:pt x="38" y="233"/>
                  </a:lnTo>
                  <a:lnTo>
                    <a:pt x="38" y="232"/>
                  </a:lnTo>
                  <a:lnTo>
                    <a:pt x="38" y="232"/>
                  </a:lnTo>
                  <a:lnTo>
                    <a:pt x="37" y="232"/>
                  </a:lnTo>
                  <a:lnTo>
                    <a:pt x="37" y="230"/>
                  </a:lnTo>
                  <a:lnTo>
                    <a:pt x="38" y="230"/>
                  </a:lnTo>
                  <a:lnTo>
                    <a:pt x="38" y="230"/>
                  </a:lnTo>
                  <a:close/>
                  <a:moveTo>
                    <a:pt x="5" y="229"/>
                  </a:move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8" y="230"/>
                  </a:lnTo>
                  <a:lnTo>
                    <a:pt x="10" y="230"/>
                  </a:lnTo>
                  <a:lnTo>
                    <a:pt x="10" y="232"/>
                  </a:lnTo>
                  <a:lnTo>
                    <a:pt x="10" y="232"/>
                  </a:lnTo>
                  <a:lnTo>
                    <a:pt x="11" y="232"/>
                  </a:lnTo>
                  <a:lnTo>
                    <a:pt x="10" y="233"/>
                  </a:lnTo>
                  <a:lnTo>
                    <a:pt x="10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7" y="235"/>
                  </a:lnTo>
                  <a:lnTo>
                    <a:pt x="7" y="235"/>
                  </a:lnTo>
                  <a:lnTo>
                    <a:pt x="3" y="236"/>
                  </a:lnTo>
                  <a:lnTo>
                    <a:pt x="3" y="235"/>
                  </a:lnTo>
                  <a:lnTo>
                    <a:pt x="2" y="232"/>
                  </a:lnTo>
                  <a:lnTo>
                    <a:pt x="2" y="232"/>
                  </a:lnTo>
                  <a:lnTo>
                    <a:pt x="3" y="232"/>
                  </a:lnTo>
                  <a:lnTo>
                    <a:pt x="3" y="232"/>
                  </a:lnTo>
                  <a:lnTo>
                    <a:pt x="3" y="233"/>
                  </a:lnTo>
                  <a:lnTo>
                    <a:pt x="5" y="233"/>
                  </a:lnTo>
                  <a:lnTo>
                    <a:pt x="5" y="232"/>
                  </a:lnTo>
                  <a:lnTo>
                    <a:pt x="5" y="232"/>
                  </a:lnTo>
                  <a:lnTo>
                    <a:pt x="5" y="230"/>
                  </a:lnTo>
                  <a:lnTo>
                    <a:pt x="3" y="230"/>
                  </a:lnTo>
                  <a:lnTo>
                    <a:pt x="3" y="230"/>
                  </a:lnTo>
                  <a:lnTo>
                    <a:pt x="5" y="229"/>
                  </a:lnTo>
                  <a:lnTo>
                    <a:pt x="5" y="229"/>
                  </a:lnTo>
                  <a:close/>
                  <a:moveTo>
                    <a:pt x="33" y="227"/>
                  </a:moveTo>
                  <a:lnTo>
                    <a:pt x="35" y="229"/>
                  </a:lnTo>
                  <a:lnTo>
                    <a:pt x="35" y="229"/>
                  </a:lnTo>
                  <a:lnTo>
                    <a:pt x="35" y="229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7"/>
                  </a:lnTo>
                  <a:lnTo>
                    <a:pt x="33" y="227"/>
                  </a:lnTo>
                  <a:close/>
                  <a:moveTo>
                    <a:pt x="26" y="224"/>
                  </a:moveTo>
                  <a:lnTo>
                    <a:pt x="26" y="224"/>
                  </a:lnTo>
                  <a:lnTo>
                    <a:pt x="27" y="225"/>
                  </a:lnTo>
                  <a:lnTo>
                    <a:pt x="27" y="227"/>
                  </a:lnTo>
                  <a:lnTo>
                    <a:pt x="27" y="227"/>
                  </a:lnTo>
                  <a:lnTo>
                    <a:pt x="26" y="227"/>
                  </a:lnTo>
                  <a:lnTo>
                    <a:pt x="26" y="225"/>
                  </a:lnTo>
                  <a:lnTo>
                    <a:pt x="24" y="224"/>
                  </a:lnTo>
                  <a:lnTo>
                    <a:pt x="24" y="224"/>
                  </a:lnTo>
                  <a:lnTo>
                    <a:pt x="26" y="224"/>
                  </a:lnTo>
                  <a:close/>
                  <a:moveTo>
                    <a:pt x="24" y="166"/>
                  </a:moveTo>
                  <a:lnTo>
                    <a:pt x="24" y="166"/>
                  </a:lnTo>
                  <a:lnTo>
                    <a:pt x="24" y="166"/>
                  </a:lnTo>
                  <a:lnTo>
                    <a:pt x="24" y="166"/>
                  </a:lnTo>
                  <a:lnTo>
                    <a:pt x="26" y="166"/>
                  </a:lnTo>
                  <a:lnTo>
                    <a:pt x="27" y="166"/>
                  </a:lnTo>
                  <a:lnTo>
                    <a:pt x="27" y="166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4" y="167"/>
                  </a:lnTo>
                  <a:lnTo>
                    <a:pt x="22" y="166"/>
                  </a:lnTo>
                  <a:lnTo>
                    <a:pt x="24" y="166"/>
                  </a:lnTo>
                  <a:close/>
                  <a:moveTo>
                    <a:pt x="76" y="123"/>
                  </a:moveTo>
                  <a:lnTo>
                    <a:pt x="79" y="123"/>
                  </a:lnTo>
                  <a:lnTo>
                    <a:pt x="79" y="125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4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4" y="123"/>
                  </a:lnTo>
                  <a:lnTo>
                    <a:pt x="76" y="123"/>
                  </a:lnTo>
                  <a:close/>
                  <a:moveTo>
                    <a:pt x="119" y="0"/>
                  </a:moveTo>
                  <a:lnTo>
                    <a:pt x="120" y="0"/>
                  </a:lnTo>
                  <a:lnTo>
                    <a:pt x="123" y="2"/>
                  </a:lnTo>
                  <a:lnTo>
                    <a:pt x="126" y="5"/>
                  </a:lnTo>
                  <a:lnTo>
                    <a:pt x="128" y="6"/>
                  </a:lnTo>
                  <a:lnTo>
                    <a:pt x="134" y="8"/>
                  </a:lnTo>
                  <a:lnTo>
                    <a:pt x="139" y="10"/>
                  </a:lnTo>
                  <a:lnTo>
                    <a:pt x="142" y="16"/>
                  </a:lnTo>
                  <a:lnTo>
                    <a:pt x="141" y="17"/>
                  </a:lnTo>
                  <a:lnTo>
                    <a:pt x="139" y="17"/>
                  </a:lnTo>
                  <a:lnTo>
                    <a:pt x="138" y="21"/>
                  </a:lnTo>
                  <a:lnTo>
                    <a:pt x="134" y="22"/>
                  </a:lnTo>
                  <a:lnTo>
                    <a:pt x="134" y="24"/>
                  </a:lnTo>
                  <a:lnTo>
                    <a:pt x="136" y="25"/>
                  </a:lnTo>
                  <a:lnTo>
                    <a:pt x="136" y="27"/>
                  </a:lnTo>
                  <a:lnTo>
                    <a:pt x="136" y="27"/>
                  </a:lnTo>
                  <a:lnTo>
                    <a:pt x="133" y="28"/>
                  </a:lnTo>
                  <a:lnTo>
                    <a:pt x="131" y="28"/>
                  </a:lnTo>
                  <a:lnTo>
                    <a:pt x="128" y="30"/>
                  </a:lnTo>
                  <a:lnTo>
                    <a:pt x="130" y="30"/>
                  </a:lnTo>
                  <a:lnTo>
                    <a:pt x="133" y="30"/>
                  </a:lnTo>
                  <a:lnTo>
                    <a:pt x="133" y="32"/>
                  </a:lnTo>
                  <a:lnTo>
                    <a:pt x="134" y="32"/>
                  </a:lnTo>
                  <a:lnTo>
                    <a:pt x="134" y="32"/>
                  </a:lnTo>
                  <a:lnTo>
                    <a:pt x="133" y="33"/>
                  </a:lnTo>
                  <a:lnTo>
                    <a:pt x="130" y="39"/>
                  </a:lnTo>
                  <a:lnTo>
                    <a:pt x="130" y="39"/>
                  </a:lnTo>
                  <a:lnTo>
                    <a:pt x="131" y="44"/>
                  </a:lnTo>
                  <a:lnTo>
                    <a:pt x="133" y="47"/>
                  </a:lnTo>
                  <a:lnTo>
                    <a:pt x="138" y="49"/>
                  </a:lnTo>
                  <a:lnTo>
                    <a:pt x="142" y="50"/>
                  </a:lnTo>
                  <a:lnTo>
                    <a:pt x="144" y="54"/>
                  </a:lnTo>
                  <a:lnTo>
                    <a:pt x="149" y="58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3"/>
                  </a:lnTo>
                  <a:lnTo>
                    <a:pt x="149" y="66"/>
                  </a:lnTo>
                  <a:lnTo>
                    <a:pt x="145" y="69"/>
                  </a:lnTo>
                  <a:lnTo>
                    <a:pt x="142" y="73"/>
                  </a:lnTo>
                  <a:lnTo>
                    <a:pt x="141" y="74"/>
                  </a:lnTo>
                  <a:lnTo>
                    <a:pt x="138" y="77"/>
                  </a:lnTo>
                  <a:lnTo>
                    <a:pt x="138" y="79"/>
                  </a:lnTo>
                  <a:lnTo>
                    <a:pt x="138" y="80"/>
                  </a:lnTo>
                  <a:lnTo>
                    <a:pt x="139" y="80"/>
                  </a:lnTo>
                  <a:lnTo>
                    <a:pt x="141" y="85"/>
                  </a:lnTo>
                  <a:lnTo>
                    <a:pt x="142" y="87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3"/>
                  </a:lnTo>
                  <a:lnTo>
                    <a:pt x="147" y="95"/>
                  </a:lnTo>
                  <a:lnTo>
                    <a:pt x="147" y="96"/>
                  </a:lnTo>
                  <a:lnTo>
                    <a:pt x="149" y="96"/>
                  </a:lnTo>
                  <a:lnTo>
                    <a:pt x="150" y="99"/>
                  </a:lnTo>
                  <a:lnTo>
                    <a:pt x="150" y="101"/>
                  </a:lnTo>
                  <a:lnTo>
                    <a:pt x="153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2" y="109"/>
                  </a:lnTo>
                  <a:lnTo>
                    <a:pt x="150" y="109"/>
                  </a:lnTo>
                  <a:lnTo>
                    <a:pt x="147" y="110"/>
                  </a:lnTo>
                  <a:lnTo>
                    <a:pt x="147" y="110"/>
                  </a:lnTo>
                  <a:lnTo>
                    <a:pt x="149" y="112"/>
                  </a:lnTo>
                  <a:lnTo>
                    <a:pt x="147" y="114"/>
                  </a:lnTo>
                  <a:lnTo>
                    <a:pt x="147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1"/>
                  </a:lnTo>
                  <a:lnTo>
                    <a:pt x="149" y="123"/>
                  </a:lnTo>
                  <a:lnTo>
                    <a:pt x="147" y="123"/>
                  </a:lnTo>
                  <a:lnTo>
                    <a:pt x="145" y="125"/>
                  </a:lnTo>
                  <a:lnTo>
                    <a:pt x="145" y="125"/>
                  </a:lnTo>
                  <a:lnTo>
                    <a:pt x="145" y="126"/>
                  </a:lnTo>
                  <a:lnTo>
                    <a:pt x="147" y="128"/>
                  </a:lnTo>
                  <a:lnTo>
                    <a:pt x="147" y="129"/>
                  </a:lnTo>
                  <a:lnTo>
                    <a:pt x="149" y="129"/>
                  </a:lnTo>
                  <a:lnTo>
                    <a:pt x="152" y="131"/>
                  </a:lnTo>
                  <a:lnTo>
                    <a:pt x="153" y="131"/>
                  </a:lnTo>
                  <a:lnTo>
                    <a:pt x="153" y="132"/>
                  </a:lnTo>
                  <a:lnTo>
                    <a:pt x="153" y="134"/>
                  </a:lnTo>
                  <a:lnTo>
                    <a:pt x="152" y="136"/>
                  </a:lnTo>
                  <a:lnTo>
                    <a:pt x="152" y="136"/>
                  </a:lnTo>
                  <a:lnTo>
                    <a:pt x="152" y="137"/>
                  </a:lnTo>
                  <a:lnTo>
                    <a:pt x="153" y="140"/>
                  </a:lnTo>
                  <a:lnTo>
                    <a:pt x="156" y="142"/>
                  </a:lnTo>
                  <a:lnTo>
                    <a:pt x="158" y="143"/>
                  </a:lnTo>
                  <a:lnTo>
                    <a:pt x="160" y="143"/>
                  </a:lnTo>
                  <a:lnTo>
                    <a:pt x="160" y="145"/>
                  </a:lnTo>
                  <a:lnTo>
                    <a:pt x="160" y="147"/>
                  </a:lnTo>
                  <a:lnTo>
                    <a:pt x="158" y="148"/>
                  </a:lnTo>
                  <a:lnTo>
                    <a:pt x="158" y="150"/>
                  </a:lnTo>
                  <a:lnTo>
                    <a:pt x="155" y="153"/>
                  </a:lnTo>
                  <a:lnTo>
                    <a:pt x="152" y="154"/>
                  </a:lnTo>
                  <a:lnTo>
                    <a:pt x="152" y="154"/>
                  </a:lnTo>
                  <a:lnTo>
                    <a:pt x="152" y="156"/>
                  </a:lnTo>
                  <a:lnTo>
                    <a:pt x="158" y="159"/>
                  </a:lnTo>
                  <a:lnTo>
                    <a:pt x="161" y="162"/>
                  </a:lnTo>
                  <a:lnTo>
                    <a:pt x="166" y="164"/>
                  </a:lnTo>
                  <a:lnTo>
                    <a:pt x="169" y="167"/>
                  </a:lnTo>
                  <a:lnTo>
                    <a:pt x="169" y="167"/>
                  </a:lnTo>
                  <a:lnTo>
                    <a:pt x="171" y="170"/>
                  </a:lnTo>
                  <a:lnTo>
                    <a:pt x="172" y="170"/>
                  </a:lnTo>
                  <a:lnTo>
                    <a:pt x="174" y="172"/>
                  </a:lnTo>
                  <a:lnTo>
                    <a:pt x="174" y="173"/>
                  </a:lnTo>
                  <a:lnTo>
                    <a:pt x="174" y="173"/>
                  </a:lnTo>
                  <a:lnTo>
                    <a:pt x="172" y="177"/>
                  </a:lnTo>
                  <a:lnTo>
                    <a:pt x="171" y="178"/>
                  </a:lnTo>
                  <a:lnTo>
                    <a:pt x="171" y="181"/>
                  </a:lnTo>
                  <a:lnTo>
                    <a:pt x="169" y="183"/>
                  </a:lnTo>
                  <a:lnTo>
                    <a:pt x="164" y="186"/>
                  </a:lnTo>
                  <a:lnTo>
                    <a:pt x="160" y="191"/>
                  </a:lnTo>
                  <a:lnTo>
                    <a:pt x="158" y="192"/>
                  </a:lnTo>
                  <a:lnTo>
                    <a:pt x="156" y="194"/>
                  </a:lnTo>
                  <a:lnTo>
                    <a:pt x="152" y="199"/>
                  </a:lnTo>
                  <a:lnTo>
                    <a:pt x="150" y="200"/>
                  </a:lnTo>
                  <a:lnTo>
                    <a:pt x="147" y="203"/>
                  </a:lnTo>
                  <a:lnTo>
                    <a:pt x="145" y="205"/>
                  </a:lnTo>
                  <a:lnTo>
                    <a:pt x="144" y="206"/>
                  </a:lnTo>
                  <a:lnTo>
                    <a:pt x="141" y="210"/>
                  </a:lnTo>
                  <a:lnTo>
                    <a:pt x="138" y="213"/>
                  </a:lnTo>
                  <a:lnTo>
                    <a:pt x="133" y="214"/>
                  </a:lnTo>
                  <a:lnTo>
                    <a:pt x="133" y="216"/>
                  </a:lnTo>
                  <a:lnTo>
                    <a:pt x="131" y="216"/>
                  </a:lnTo>
                  <a:lnTo>
                    <a:pt x="130" y="218"/>
                  </a:lnTo>
                  <a:lnTo>
                    <a:pt x="128" y="218"/>
                  </a:lnTo>
                  <a:lnTo>
                    <a:pt x="125" y="221"/>
                  </a:lnTo>
                  <a:lnTo>
                    <a:pt x="120" y="225"/>
                  </a:lnTo>
                  <a:lnTo>
                    <a:pt x="119" y="225"/>
                  </a:lnTo>
                  <a:lnTo>
                    <a:pt x="117" y="227"/>
                  </a:lnTo>
                  <a:lnTo>
                    <a:pt x="115" y="227"/>
                  </a:lnTo>
                  <a:lnTo>
                    <a:pt x="115" y="227"/>
                  </a:lnTo>
                  <a:lnTo>
                    <a:pt x="112" y="225"/>
                  </a:lnTo>
                  <a:lnTo>
                    <a:pt x="111" y="225"/>
                  </a:lnTo>
                  <a:lnTo>
                    <a:pt x="109" y="225"/>
                  </a:lnTo>
                  <a:lnTo>
                    <a:pt x="108" y="227"/>
                  </a:lnTo>
                  <a:lnTo>
                    <a:pt x="104" y="227"/>
                  </a:lnTo>
                  <a:lnTo>
                    <a:pt x="103" y="229"/>
                  </a:lnTo>
                  <a:lnTo>
                    <a:pt x="101" y="229"/>
                  </a:lnTo>
                  <a:lnTo>
                    <a:pt x="101" y="227"/>
                  </a:lnTo>
                  <a:lnTo>
                    <a:pt x="101" y="225"/>
                  </a:lnTo>
                  <a:lnTo>
                    <a:pt x="103" y="224"/>
                  </a:lnTo>
                  <a:lnTo>
                    <a:pt x="103" y="224"/>
                  </a:lnTo>
                  <a:lnTo>
                    <a:pt x="101" y="224"/>
                  </a:lnTo>
                  <a:lnTo>
                    <a:pt x="101" y="225"/>
                  </a:lnTo>
                  <a:lnTo>
                    <a:pt x="100" y="227"/>
                  </a:lnTo>
                  <a:lnTo>
                    <a:pt x="100" y="229"/>
                  </a:lnTo>
                  <a:lnTo>
                    <a:pt x="97" y="229"/>
                  </a:lnTo>
                  <a:lnTo>
                    <a:pt x="93" y="227"/>
                  </a:lnTo>
                  <a:lnTo>
                    <a:pt x="93" y="227"/>
                  </a:lnTo>
                  <a:lnTo>
                    <a:pt x="93" y="229"/>
                  </a:lnTo>
                  <a:lnTo>
                    <a:pt x="95" y="230"/>
                  </a:lnTo>
                  <a:lnTo>
                    <a:pt x="93" y="230"/>
                  </a:lnTo>
                  <a:lnTo>
                    <a:pt x="93" y="230"/>
                  </a:lnTo>
                  <a:lnTo>
                    <a:pt x="92" y="230"/>
                  </a:lnTo>
                  <a:lnTo>
                    <a:pt x="90" y="232"/>
                  </a:lnTo>
                  <a:lnTo>
                    <a:pt x="90" y="232"/>
                  </a:lnTo>
                  <a:lnTo>
                    <a:pt x="89" y="230"/>
                  </a:lnTo>
                  <a:lnTo>
                    <a:pt x="87" y="232"/>
                  </a:lnTo>
                  <a:lnTo>
                    <a:pt x="85" y="232"/>
                  </a:lnTo>
                  <a:lnTo>
                    <a:pt x="82" y="232"/>
                  </a:lnTo>
                  <a:lnTo>
                    <a:pt x="81" y="233"/>
                  </a:lnTo>
                  <a:lnTo>
                    <a:pt x="79" y="235"/>
                  </a:lnTo>
                  <a:lnTo>
                    <a:pt x="78" y="235"/>
                  </a:lnTo>
                  <a:lnTo>
                    <a:pt x="73" y="235"/>
                  </a:lnTo>
                  <a:lnTo>
                    <a:pt x="73" y="236"/>
                  </a:lnTo>
                  <a:lnTo>
                    <a:pt x="71" y="236"/>
                  </a:lnTo>
                  <a:lnTo>
                    <a:pt x="70" y="236"/>
                  </a:lnTo>
                  <a:lnTo>
                    <a:pt x="65" y="238"/>
                  </a:lnTo>
                  <a:lnTo>
                    <a:pt x="60" y="238"/>
                  </a:lnTo>
                  <a:lnTo>
                    <a:pt x="59" y="238"/>
                  </a:lnTo>
                  <a:lnTo>
                    <a:pt x="57" y="238"/>
                  </a:lnTo>
                  <a:lnTo>
                    <a:pt x="56" y="240"/>
                  </a:lnTo>
                  <a:lnTo>
                    <a:pt x="52" y="241"/>
                  </a:lnTo>
                  <a:lnTo>
                    <a:pt x="51" y="241"/>
                  </a:lnTo>
                  <a:lnTo>
                    <a:pt x="49" y="241"/>
                  </a:lnTo>
                  <a:lnTo>
                    <a:pt x="51" y="240"/>
                  </a:lnTo>
                  <a:lnTo>
                    <a:pt x="52" y="240"/>
                  </a:lnTo>
                  <a:lnTo>
                    <a:pt x="52" y="238"/>
                  </a:lnTo>
                  <a:lnTo>
                    <a:pt x="52" y="236"/>
                  </a:lnTo>
                  <a:lnTo>
                    <a:pt x="52" y="236"/>
                  </a:lnTo>
                  <a:lnTo>
                    <a:pt x="51" y="236"/>
                  </a:lnTo>
                  <a:lnTo>
                    <a:pt x="51" y="235"/>
                  </a:lnTo>
                  <a:lnTo>
                    <a:pt x="49" y="233"/>
                  </a:lnTo>
                  <a:lnTo>
                    <a:pt x="48" y="233"/>
                  </a:lnTo>
                  <a:lnTo>
                    <a:pt x="48" y="233"/>
                  </a:lnTo>
                  <a:lnTo>
                    <a:pt x="48" y="235"/>
                  </a:lnTo>
                  <a:lnTo>
                    <a:pt x="48" y="236"/>
                  </a:lnTo>
                  <a:lnTo>
                    <a:pt x="46" y="236"/>
                  </a:lnTo>
                  <a:lnTo>
                    <a:pt x="46" y="236"/>
                  </a:lnTo>
                  <a:lnTo>
                    <a:pt x="44" y="236"/>
                  </a:lnTo>
                  <a:lnTo>
                    <a:pt x="43" y="236"/>
                  </a:lnTo>
                  <a:lnTo>
                    <a:pt x="43" y="236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3"/>
                  </a:lnTo>
                  <a:lnTo>
                    <a:pt x="43" y="233"/>
                  </a:lnTo>
                  <a:lnTo>
                    <a:pt x="44" y="233"/>
                  </a:lnTo>
                  <a:lnTo>
                    <a:pt x="44" y="233"/>
                  </a:lnTo>
                  <a:lnTo>
                    <a:pt x="44" y="232"/>
                  </a:lnTo>
                  <a:lnTo>
                    <a:pt x="43" y="232"/>
                  </a:lnTo>
                  <a:lnTo>
                    <a:pt x="43" y="232"/>
                  </a:lnTo>
                  <a:lnTo>
                    <a:pt x="44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3" y="230"/>
                  </a:lnTo>
                  <a:lnTo>
                    <a:pt x="40" y="229"/>
                  </a:lnTo>
                  <a:lnTo>
                    <a:pt x="35" y="227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2" y="225"/>
                  </a:lnTo>
                  <a:lnTo>
                    <a:pt x="30" y="225"/>
                  </a:lnTo>
                  <a:lnTo>
                    <a:pt x="29" y="225"/>
                  </a:lnTo>
                  <a:lnTo>
                    <a:pt x="27" y="224"/>
                  </a:lnTo>
                  <a:lnTo>
                    <a:pt x="27" y="224"/>
                  </a:lnTo>
                  <a:lnTo>
                    <a:pt x="27" y="222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3"/>
                  </a:lnTo>
                  <a:lnTo>
                    <a:pt x="29" y="211"/>
                  </a:lnTo>
                  <a:lnTo>
                    <a:pt x="29" y="210"/>
                  </a:lnTo>
                  <a:lnTo>
                    <a:pt x="29" y="206"/>
                  </a:lnTo>
                  <a:lnTo>
                    <a:pt x="29" y="206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3"/>
                  </a:lnTo>
                  <a:lnTo>
                    <a:pt x="29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29" y="202"/>
                  </a:lnTo>
                  <a:lnTo>
                    <a:pt x="29" y="200"/>
                  </a:lnTo>
                  <a:lnTo>
                    <a:pt x="29" y="197"/>
                  </a:lnTo>
                  <a:lnTo>
                    <a:pt x="27" y="195"/>
                  </a:lnTo>
                  <a:lnTo>
                    <a:pt x="26" y="194"/>
                  </a:lnTo>
                  <a:lnTo>
                    <a:pt x="26" y="191"/>
                  </a:lnTo>
                  <a:lnTo>
                    <a:pt x="27" y="189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4" y="184"/>
                  </a:lnTo>
                  <a:lnTo>
                    <a:pt x="24" y="183"/>
                  </a:lnTo>
                  <a:lnTo>
                    <a:pt x="22" y="180"/>
                  </a:lnTo>
                  <a:lnTo>
                    <a:pt x="22" y="178"/>
                  </a:lnTo>
                  <a:lnTo>
                    <a:pt x="24" y="177"/>
                  </a:lnTo>
                  <a:lnTo>
                    <a:pt x="24" y="177"/>
                  </a:lnTo>
                  <a:lnTo>
                    <a:pt x="29" y="172"/>
                  </a:lnTo>
                  <a:lnTo>
                    <a:pt x="29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33" y="166"/>
                  </a:lnTo>
                  <a:lnTo>
                    <a:pt x="35" y="167"/>
                  </a:lnTo>
                  <a:lnTo>
                    <a:pt x="38" y="166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0" y="162"/>
                  </a:lnTo>
                  <a:lnTo>
                    <a:pt x="40" y="161"/>
                  </a:lnTo>
                  <a:lnTo>
                    <a:pt x="40" y="161"/>
                  </a:lnTo>
                  <a:lnTo>
                    <a:pt x="41" y="161"/>
                  </a:lnTo>
                  <a:lnTo>
                    <a:pt x="40" y="161"/>
                  </a:lnTo>
                  <a:lnTo>
                    <a:pt x="40" y="159"/>
                  </a:lnTo>
                  <a:lnTo>
                    <a:pt x="41" y="159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6" y="156"/>
                  </a:lnTo>
                  <a:lnTo>
                    <a:pt x="51" y="153"/>
                  </a:lnTo>
                  <a:lnTo>
                    <a:pt x="52" y="151"/>
                  </a:lnTo>
                  <a:lnTo>
                    <a:pt x="54" y="151"/>
                  </a:lnTo>
                  <a:lnTo>
                    <a:pt x="57" y="148"/>
                  </a:lnTo>
                  <a:lnTo>
                    <a:pt x="59" y="147"/>
                  </a:lnTo>
                  <a:lnTo>
                    <a:pt x="60" y="145"/>
                  </a:lnTo>
                  <a:lnTo>
                    <a:pt x="63" y="142"/>
                  </a:lnTo>
                  <a:lnTo>
                    <a:pt x="63" y="142"/>
                  </a:lnTo>
                  <a:lnTo>
                    <a:pt x="65" y="139"/>
                  </a:lnTo>
                  <a:lnTo>
                    <a:pt x="68" y="136"/>
                  </a:lnTo>
                  <a:lnTo>
                    <a:pt x="71" y="132"/>
                  </a:lnTo>
                  <a:lnTo>
                    <a:pt x="73" y="131"/>
                  </a:lnTo>
                  <a:lnTo>
                    <a:pt x="73" y="129"/>
                  </a:lnTo>
                  <a:lnTo>
                    <a:pt x="74" y="129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1" y="128"/>
                  </a:lnTo>
                  <a:lnTo>
                    <a:pt x="82" y="128"/>
                  </a:lnTo>
                  <a:lnTo>
                    <a:pt x="84" y="128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5"/>
                  </a:lnTo>
                  <a:lnTo>
                    <a:pt x="84" y="125"/>
                  </a:lnTo>
                  <a:lnTo>
                    <a:pt x="84" y="123"/>
                  </a:lnTo>
                  <a:lnTo>
                    <a:pt x="84" y="123"/>
                  </a:lnTo>
                  <a:lnTo>
                    <a:pt x="82" y="121"/>
                  </a:lnTo>
                  <a:lnTo>
                    <a:pt x="84" y="120"/>
                  </a:lnTo>
                  <a:lnTo>
                    <a:pt x="84" y="117"/>
                  </a:lnTo>
                  <a:lnTo>
                    <a:pt x="84" y="114"/>
                  </a:lnTo>
                  <a:lnTo>
                    <a:pt x="82" y="112"/>
                  </a:lnTo>
                  <a:lnTo>
                    <a:pt x="78" y="109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3" y="107"/>
                  </a:lnTo>
                  <a:lnTo>
                    <a:pt x="74" y="106"/>
                  </a:lnTo>
                  <a:lnTo>
                    <a:pt x="74" y="104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1" y="107"/>
                  </a:lnTo>
                  <a:lnTo>
                    <a:pt x="68" y="106"/>
                  </a:lnTo>
                  <a:lnTo>
                    <a:pt x="67" y="106"/>
                  </a:lnTo>
                  <a:lnTo>
                    <a:pt x="65" y="101"/>
                  </a:lnTo>
                  <a:lnTo>
                    <a:pt x="65" y="99"/>
                  </a:lnTo>
                  <a:lnTo>
                    <a:pt x="63" y="98"/>
                  </a:lnTo>
                  <a:lnTo>
                    <a:pt x="62" y="96"/>
                  </a:lnTo>
                  <a:lnTo>
                    <a:pt x="60" y="96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60" y="91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2" y="88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3" y="84"/>
                  </a:lnTo>
                  <a:lnTo>
                    <a:pt x="63" y="82"/>
                  </a:lnTo>
                  <a:lnTo>
                    <a:pt x="65" y="82"/>
                  </a:lnTo>
                  <a:lnTo>
                    <a:pt x="65" y="80"/>
                  </a:lnTo>
                  <a:lnTo>
                    <a:pt x="63" y="80"/>
                  </a:lnTo>
                  <a:lnTo>
                    <a:pt x="63" y="79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60" y="74"/>
                  </a:lnTo>
                  <a:lnTo>
                    <a:pt x="59" y="73"/>
                  </a:lnTo>
                  <a:lnTo>
                    <a:pt x="59" y="71"/>
                  </a:lnTo>
                  <a:lnTo>
                    <a:pt x="60" y="71"/>
                  </a:lnTo>
                  <a:lnTo>
                    <a:pt x="62" y="69"/>
                  </a:lnTo>
                  <a:lnTo>
                    <a:pt x="62" y="69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9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57"/>
                  </a:lnTo>
                  <a:lnTo>
                    <a:pt x="57" y="55"/>
                  </a:lnTo>
                  <a:lnTo>
                    <a:pt x="59" y="54"/>
                  </a:lnTo>
                  <a:lnTo>
                    <a:pt x="60" y="54"/>
                  </a:lnTo>
                  <a:lnTo>
                    <a:pt x="57" y="52"/>
                  </a:lnTo>
                  <a:lnTo>
                    <a:pt x="56" y="50"/>
                  </a:lnTo>
                  <a:lnTo>
                    <a:pt x="56" y="49"/>
                  </a:lnTo>
                  <a:lnTo>
                    <a:pt x="52" y="49"/>
                  </a:lnTo>
                  <a:lnTo>
                    <a:pt x="52" y="46"/>
                  </a:lnTo>
                  <a:lnTo>
                    <a:pt x="49" y="44"/>
                  </a:lnTo>
                  <a:lnTo>
                    <a:pt x="48" y="43"/>
                  </a:lnTo>
                  <a:lnTo>
                    <a:pt x="48" y="43"/>
                  </a:lnTo>
                  <a:lnTo>
                    <a:pt x="41" y="41"/>
                  </a:lnTo>
                  <a:lnTo>
                    <a:pt x="38" y="41"/>
                  </a:lnTo>
                  <a:lnTo>
                    <a:pt x="35" y="39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6"/>
                  </a:lnTo>
                  <a:lnTo>
                    <a:pt x="29" y="35"/>
                  </a:lnTo>
                  <a:lnTo>
                    <a:pt x="27" y="35"/>
                  </a:lnTo>
                  <a:lnTo>
                    <a:pt x="26" y="33"/>
                  </a:lnTo>
                  <a:lnTo>
                    <a:pt x="24" y="32"/>
                  </a:lnTo>
                  <a:lnTo>
                    <a:pt x="21" y="30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6" y="27"/>
                  </a:lnTo>
                  <a:lnTo>
                    <a:pt x="16" y="25"/>
                  </a:lnTo>
                  <a:lnTo>
                    <a:pt x="19" y="25"/>
                  </a:lnTo>
                  <a:lnTo>
                    <a:pt x="22" y="27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9" y="21"/>
                  </a:lnTo>
                  <a:lnTo>
                    <a:pt x="30" y="21"/>
                  </a:lnTo>
                  <a:lnTo>
                    <a:pt x="30" y="21"/>
                  </a:lnTo>
                  <a:lnTo>
                    <a:pt x="33" y="24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40" y="32"/>
                  </a:lnTo>
                  <a:lnTo>
                    <a:pt x="41" y="33"/>
                  </a:lnTo>
                  <a:lnTo>
                    <a:pt x="41" y="35"/>
                  </a:lnTo>
                  <a:lnTo>
                    <a:pt x="43" y="35"/>
                  </a:lnTo>
                  <a:lnTo>
                    <a:pt x="48" y="35"/>
                  </a:lnTo>
                  <a:lnTo>
                    <a:pt x="51" y="36"/>
                  </a:lnTo>
                  <a:lnTo>
                    <a:pt x="52" y="36"/>
                  </a:lnTo>
                  <a:lnTo>
                    <a:pt x="56" y="36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2" y="33"/>
                  </a:lnTo>
                  <a:lnTo>
                    <a:pt x="62" y="32"/>
                  </a:lnTo>
                  <a:lnTo>
                    <a:pt x="65" y="33"/>
                  </a:lnTo>
                  <a:lnTo>
                    <a:pt x="67" y="33"/>
                  </a:lnTo>
                  <a:lnTo>
                    <a:pt x="70" y="35"/>
                  </a:lnTo>
                  <a:lnTo>
                    <a:pt x="71" y="35"/>
                  </a:lnTo>
                  <a:lnTo>
                    <a:pt x="74" y="36"/>
                  </a:lnTo>
                  <a:lnTo>
                    <a:pt x="76" y="38"/>
                  </a:lnTo>
                  <a:lnTo>
                    <a:pt x="78" y="38"/>
                  </a:lnTo>
                  <a:lnTo>
                    <a:pt x="81" y="36"/>
                  </a:lnTo>
                  <a:lnTo>
                    <a:pt x="82" y="33"/>
                  </a:lnTo>
                  <a:lnTo>
                    <a:pt x="82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87" y="30"/>
                  </a:lnTo>
                  <a:lnTo>
                    <a:pt x="89" y="30"/>
                  </a:lnTo>
                  <a:lnTo>
                    <a:pt x="90" y="27"/>
                  </a:lnTo>
                  <a:lnTo>
                    <a:pt x="90" y="25"/>
                  </a:lnTo>
                  <a:lnTo>
                    <a:pt x="90" y="22"/>
                  </a:lnTo>
                  <a:lnTo>
                    <a:pt x="90" y="21"/>
                  </a:lnTo>
                  <a:lnTo>
                    <a:pt x="92" y="17"/>
                  </a:lnTo>
                  <a:lnTo>
                    <a:pt x="93" y="13"/>
                  </a:lnTo>
                  <a:lnTo>
                    <a:pt x="93" y="11"/>
                  </a:lnTo>
                  <a:lnTo>
                    <a:pt x="95" y="10"/>
                  </a:lnTo>
                  <a:lnTo>
                    <a:pt x="97" y="10"/>
                  </a:lnTo>
                  <a:lnTo>
                    <a:pt x="98" y="8"/>
                  </a:lnTo>
                  <a:lnTo>
                    <a:pt x="101" y="3"/>
                  </a:lnTo>
                  <a:lnTo>
                    <a:pt x="103" y="3"/>
                  </a:lnTo>
                  <a:lnTo>
                    <a:pt x="104" y="3"/>
                  </a:lnTo>
                  <a:lnTo>
                    <a:pt x="108" y="3"/>
                  </a:lnTo>
                  <a:lnTo>
                    <a:pt x="109" y="5"/>
                  </a:lnTo>
                  <a:lnTo>
                    <a:pt x="109" y="5"/>
                  </a:lnTo>
                  <a:lnTo>
                    <a:pt x="111" y="3"/>
                  </a:lnTo>
                  <a:lnTo>
                    <a:pt x="114" y="3"/>
                  </a:lnTo>
                  <a:lnTo>
                    <a:pt x="117" y="0"/>
                  </a:lnTo>
                  <a:lnTo>
                    <a:pt x="1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4" name="Freeform 281">
              <a:extLst>
                <a:ext uri="{FF2B5EF4-FFF2-40B4-BE49-F238E27FC236}">
                  <a16:creationId xmlns:a16="http://schemas.microsoft.com/office/drawing/2014/main" id="{61ED2AD3-62F6-4157-A102-5690571BC4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692824" y="3998790"/>
              <a:ext cx="424930" cy="321622"/>
            </a:xfrm>
            <a:custGeom>
              <a:avLst/>
              <a:gdLst>
                <a:gd name="T0" fmla="*/ 74 w 218"/>
                <a:gd name="T1" fmla="*/ 2 h 165"/>
                <a:gd name="T2" fmla="*/ 81 w 218"/>
                <a:gd name="T3" fmla="*/ 6 h 165"/>
                <a:gd name="T4" fmla="*/ 90 w 218"/>
                <a:gd name="T5" fmla="*/ 3 h 165"/>
                <a:gd name="T6" fmla="*/ 95 w 218"/>
                <a:gd name="T7" fmla="*/ 5 h 165"/>
                <a:gd name="T8" fmla="*/ 103 w 218"/>
                <a:gd name="T9" fmla="*/ 5 h 165"/>
                <a:gd name="T10" fmla="*/ 114 w 218"/>
                <a:gd name="T11" fmla="*/ 9 h 165"/>
                <a:gd name="T12" fmla="*/ 125 w 218"/>
                <a:gd name="T13" fmla="*/ 22 h 165"/>
                <a:gd name="T14" fmla="*/ 133 w 218"/>
                <a:gd name="T15" fmla="*/ 30 h 165"/>
                <a:gd name="T16" fmla="*/ 133 w 218"/>
                <a:gd name="T17" fmla="*/ 39 h 165"/>
                <a:gd name="T18" fmla="*/ 128 w 218"/>
                <a:gd name="T19" fmla="*/ 47 h 165"/>
                <a:gd name="T20" fmla="*/ 130 w 218"/>
                <a:gd name="T21" fmla="*/ 57 h 165"/>
                <a:gd name="T22" fmla="*/ 139 w 218"/>
                <a:gd name="T23" fmla="*/ 55 h 165"/>
                <a:gd name="T24" fmla="*/ 144 w 218"/>
                <a:gd name="T25" fmla="*/ 55 h 165"/>
                <a:gd name="T26" fmla="*/ 141 w 218"/>
                <a:gd name="T27" fmla="*/ 61 h 165"/>
                <a:gd name="T28" fmla="*/ 142 w 218"/>
                <a:gd name="T29" fmla="*/ 66 h 165"/>
                <a:gd name="T30" fmla="*/ 148 w 218"/>
                <a:gd name="T31" fmla="*/ 72 h 165"/>
                <a:gd name="T32" fmla="*/ 153 w 218"/>
                <a:gd name="T33" fmla="*/ 80 h 165"/>
                <a:gd name="T34" fmla="*/ 164 w 218"/>
                <a:gd name="T35" fmla="*/ 87 h 165"/>
                <a:gd name="T36" fmla="*/ 186 w 218"/>
                <a:gd name="T37" fmla="*/ 95 h 165"/>
                <a:gd name="T38" fmla="*/ 218 w 218"/>
                <a:gd name="T39" fmla="*/ 99 h 165"/>
                <a:gd name="T40" fmla="*/ 199 w 218"/>
                <a:gd name="T41" fmla="*/ 118 h 165"/>
                <a:gd name="T42" fmla="*/ 180 w 218"/>
                <a:gd name="T43" fmla="*/ 135 h 165"/>
                <a:gd name="T44" fmla="*/ 166 w 218"/>
                <a:gd name="T45" fmla="*/ 143 h 165"/>
                <a:gd name="T46" fmla="*/ 153 w 218"/>
                <a:gd name="T47" fmla="*/ 145 h 165"/>
                <a:gd name="T48" fmla="*/ 144 w 218"/>
                <a:gd name="T49" fmla="*/ 151 h 165"/>
                <a:gd name="T50" fmla="*/ 134 w 218"/>
                <a:gd name="T51" fmla="*/ 154 h 165"/>
                <a:gd name="T52" fmla="*/ 123 w 218"/>
                <a:gd name="T53" fmla="*/ 158 h 165"/>
                <a:gd name="T54" fmla="*/ 117 w 218"/>
                <a:gd name="T55" fmla="*/ 158 h 165"/>
                <a:gd name="T56" fmla="*/ 106 w 218"/>
                <a:gd name="T57" fmla="*/ 156 h 165"/>
                <a:gd name="T58" fmla="*/ 95 w 218"/>
                <a:gd name="T59" fmla="*/ 164 h 165"/>
                <a:gd name="T60" fmla="*/ 84 w 218"/>
                <a:gd name="T61" fmla="*/ 164 h 165"/>
                <a:gd name="T62" fmla="*/ 73 w 218"/>
                <a:gd name="T63" fmla="*/ 161 h 165"/>
                <a:gd name="T64" fmla="*/ 57 w 218"/>
                <a:gd name="T65" fmla="*/ 151 h 165"/>
                <a:gd name="T66" fmla="*/ 46 w 218"/>
                <a:gd name="T67" fmla="*/ 151 h 165"/>
                <a:gd name="T68" fmla="*/ 41 w 218"/>
                <a:gd name="T69" fmla="*/ 145 h 165"/>
                <a:gd name="T70" fmla="*/ 41 w 218"/>
                <a:gd name="T71" fmla="*/ 139 h 165"/>
                <a:gd name="T72" fmla="*/ 35 w 218"/>
                <a:gd name="T73" fmla="*/ 137 h 165"/>
                <a:gd name="T74" fmla="*/ 33 w 218"/>
                <a:gd name="T75" fmla="*/ 135 h 165"/>
                <a:gd name="T76" fmla="*/ 29 w 218"/>
                <a:gd name="T77" fmla="*/ 128 h 165"/>
                <a:gd name="T78" fmla="*/ 24 w 218"/>
                <a:gd name="T79" fmla="*/ 118 h 165"/>
                <a:gd name="T80" fmla="*/ 16 w 218"/>
                <a:gd name="T81" fmla="*/ 110 h 165"/>
                <a:gd name="T82" fmla="*/ 10 w 218"/>
                <a:gd name="T83" fmla="*/ 104 h 165"/>
                <a:gd name="T84" fmla="*/ 2 w 218"/>
                <a:gd name="T85" fmla="*/ 102 h 165"/>
                <a:gd name="T86" fmla="*/ 3 w 218"/>
                <a:gd name="T87" fmla="*/ 96 h 165"/>
                <a:gd name="T88" fmla="*/ 10 w 218"/>
                <a:gd name="T89" fmla="*/ 93 h 165"/>
                <a:gd name="T90" fmla="*/ 16 w 218"/>
                <a:gd name="T91" fmla="*/ 91 h 165"/>
                <a:gd name="T92" fmla="*/ 16 w 218"/>
                <a:gd name="T93" fmla="*/ 79 h 165"/>
                <a:gd name="T94" fmla="*/ 18 w 218"/>
                <a:gd name="T95" fmla="*/ 71 h 165"/>
                <a:gd name="T96" fmla="*/ 21 w 218"/>
                <a:gd name="T97" fmla="*/ 61 h 165"/>
                <a:gd name="T98" fmla="*/ 26 w 218"/>
                <a:gd name="T99" fmla="*/ 58 h 165"/>
                <a:gd name="T100" fmla="*/ 29 w 218"/>
                <a:gd name="T101" fmla="*/ 57 h 165"/>
                <a:gd name="T102" fmla="*/ 30 w 218"/>
                <a:gd name="T103" fmla="*/ 46 h 165"/>
                <a:gd name="T104" fmla="*/ 38 w 218"/>
                <a:gd name="T105" fmla="*/ 33 h 165"/>
                <a:gd name="T106" fmla="*/ 46 w 218"/>
                <a:gd name="T107" fmla="*/ 31 h 165"/>
                <a:gd name="T108" fmla="*/ 48 w 218"/>
                <a:gd name="T109" fmla="*/ 22 h 165"/>
                <a:gd name="T110" fmla="*/ 51 w 218"/>
                <a:gd name="T111" fmla="*/ 14 h 165"/>
                <a:gd name="T112" fmla="*/ 55 w 218"/>
                <a:gd name="T113" fmla="*/ 8 h 165"/>
                <a:gd name="T114" fmla="*/ 60 w 218"/>
                <a:gd name="T115" fmla="*/ 6 h 165"/>
                <a:gd name="T116" fmla="*/ 66 w 218"/>
                <a:gd name="T117" fmla="*/ 9 h 165"/>
                <a:gd name="T118" fmla="*/ 71 w 218"/>
                <a:gd name="T11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8" h="165">
                  <a:moveTo>
                    <a:pt x="71" y="0"/>
                  </a:moveTo>
                  <a:lnTo>
                    <a:pt x="73" y="0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3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5" y="5"/>
                  </a:lnTo>
                  <a:lnTo>
                    <a:pt x="87" y="3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2" y="5"/>
                  </a:lnTo>
                  <a:lnTo>
                    <a:pt x="93" y="5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5"/>
                  </a:lnTo>
                  <a:lnTo>
                    <a:pt x="101" y="6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6" y="6"/>
                  </a:lnTo>
                  <a:lnTo>
                    <a:pt x="107" y="8"/>
                  </a:lnTo>
                  <a:lnTo>
                    <a:pt x="109" y="9"/>
                  </a:lnTo>
                  <a:lnTo>
                    <a:pt x="114" y="9"/>
                  </a:lnTo>
                  <a:lnTo>
                    <a:pt x="114" y="11"/>
                  </a:lnTo>
                  <a:lnTo>
                    <a:pt x="115" y="13"/>
                  </a:lnTo>
                  <a:lnTo>
                    <a:pt x="119" y="16"/>
                  </a:lnTo>
                  <a:lnTo>
                    <a:pt x="122" y="19"/>
                  </a:lnTo>
                  <a:lnTo>
                    <a:pt x="125" y="22"/>
                  </a:lnTo>
                  <a:lnTo>
                    <a:pt x="128" y="24"/>
                  </a:lnTo>
                  <a:lnTo>
                    <a:pt x="130" y="27"/>
                  </a:lnTo>
                  <a:lnTo>
                    <a:pt x="130" y="28"/>
                  </a:lnTo>
                  <a:lnTo>
                    <a:pt x="131" y="30"/>
                  </a:lnTo>
                  <a:lnTo>
                    <a:pt x="133" y="30"/>
                  </a:lnTo>
                  <a:lnTo>
                    <a:pt x="134" y="31"/>
                  </a:lnTo>
                  <a:lnTo>
                    <a:pt x="134" y="33"/>
                  </a:lnTo>
                  <a:lnTo>
                    <a:pt x="136" y="35"/>
                  </a:lnTo>
                  <a:lnTo>
                    <a:pt x="134" y="36"/>
                  </a:lnTo>
                  <a:lnTo>
                    <a:pt x="133" y="39"/>
                  </a:lnTo>
                  <a:lnTo>
                    <a:pt x="131" y="43"/>
                  </a:lnTo>
                  <a:lnTo>
                    <a:pt x="130" y="44"/>
                  </a:lnTo>
                  <a:lnTo>
                    <a:pt x="128" y="46"/>
                  </a:lnTo>
                  <a:lnTo>
                    <a:pt x="128" y="46"/>
                  </a:lnTo>
                  <a:lnTo>
                    <a:pt x="128" y="47"/>
                  </a:lnTo>
                  <a:lnTo>
                    <a:pt x="128" y="50"/>
                  </a:lnTo>
                  <a:lnTo>
                    <a:pt x="128" y="54"/>
                  </a:lnTo>
                  <a:lnTo>
                    <a:pt x="128" y="57"/>
                  </a:lnTo>
                  <a:lnTo>
                    <a:pt x="130" y="57"/>
                  </a:lnTo>
                  <a:lnTo>
                    <a:pt x="130" y="57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6" y="55"/>
                  </a:lnTo>
                  <a:lnTo>
                    <a:pt x="137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5"/>
                  </a:lnTo>
                  <a:lnTo>
                    <a:pt x="142" y="55"/>
                  </a:lnTo>
                  <a:lnTo>
                    <a:pt x="144" y="57"/>
                  </a:lnTo>
                  <a:lnTo>
                    <a:pt x="144" y="55"/>
                  </a:lnTo>
                  <a:lnTo>
                    <a:pt x="144" y="57"/>
                  </a:lnTo>
                  <a:lnTo>
                    <a:pt x="144" y="57"/>
                  </a:lnTo>
                  <a:lnTo>
                    <a:pt x="142" y="58"/>
                  </a:lnTo>
                  <a:lnTo>
                    <a:pt x="142" y="58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3"/>
                  </a:lnTo>
                  <a:lnTo>
                    <a:pt x="142" y="65"/>
                  </a:lnTo>
                  <a:lnTo>
                    <a:pt x="142" y="66"/>
                  </a:lnTo>
                  <a:lnTo>
                    <a:pt x="144" y="68"/>
                  </a:lnTo>
                  <a:lnTo>
                    <a:pt x="144" y="68"/>
                  </a:lnTo>
                  <a:lnTo>
                    <a:pt x="145" y="71"/>
                  </a:lnTo>
                  <a:lnTo>
                    <a:pt x="147" y="71"/>
                  </a:lnTo>
                  <a:lnTo>
                    <a:pt x="148" y="72"/>
                  </a:lnTo>
                  <a:lnTo>
                    <a:pt x="148" y="74"/>
                  </a:lnTo>
                  <a:lnTo>
                    <a:pt x="150" y="76"/>
                  </a:lnTo>
                  <a:lnTo>
                    <a:pt x="152" y="77"/>
                  </a:lnTo>
                  <a:lnTo>
                    <a:pt x="152" y="79"/>
                  </a:lnTo>
                  <a:lnTo>
                    <a:pt x="153" y="80"/>
                  </a:lnTo>
                  <a:lnTo>
                    <a:pt x="155" y="80"/>
                  </a:lnTo>
                  <a:lnTo>
                    <a:pt x="158" y="82"/>
                  </a:lnTo>
                  <a:lnTo>
                    <a:pt x="160" y="85"/>
                  </a:lnTo>
                  <a:lnTo>
                    <a:pt x="160" y="85"/>
                  </a:lnTo>
                  <a:lnTo>
                    <a:pt x="164" y="87"/>
                  </a:lnTo>
                  <a:lnTo>
                    <a:pt x="169" y="88"/>
                  </a:lnTo>
                  <a:lnTo>
                    <a:pt x="172" y="90"/>
                  </a:lnTo>
                  <a:lnTo>
                    <a:pt x="177" y="91"/>
                  </a:lnTo>
                  <a:lnTo>
                    <a:pt x="182" y="93"/>
                  </a:lnTo>
                  <a:lnTo>
                    <a:pt x="186" y="95"/>
                  </a:lnTo>
                  <a:lnTo>
                    <a:pt x="193" y="96"/>
                  </a:lnTo>
                  <a:lnTo>
                    <a:pt x="197" y="98"/>
                  </a:lnTo>
                  <a:lnTo>
                    <a:pt x="202" y="99"/>
                  </a:lnTo>
                  <a:lnTo>
                    <a:pt x="202" y="99"/>
                  </a:lnTo>
                  <a:lnTo>
                    <a:pt x="218" y="99"/>
                  </a:lnTo>
                  <a:lnTo>
                    <a:pt x="213" y="102"/>
                  </a:lnTo>
                  <a:lnTo>
                    <a:pt x="210" y="107"/>
                  </a:lnTo>
                  <a:lnTo>
                    <a:pt x="205" y="110"/>
                  </a:lnTo>
                  <a:lnTo>
                    <a:pt x="202" y="113"/>
                  </a:lnTo>
                  <a:lnTo>
                    <a:pt x="199" y="118"/>
                  </a:lnTo>
                  <a:lnTo>
                    <a:pt x="194" y="121"/>
                  </a:lnTo>
                  <a:lnTo>
                    <a:pt x="191" y="124"/>
                  </a:lnTo>
                  <a:lnTo>
                    <a:pt x="188" y="128"/>
                  </a:lnTo>
                  <a:lnTo>
                    <a:pt x="183" y="132"/>
                  </a:lnTo>
                  <a:lnTo>
                    <a:pt x="180" y="135"/>
                  </a:lnTo>
                  <a:lnTo>
                    <a:pt x="177" y="140"/>
                  </a:lnTo>
                  <a:lnTo>
                    <a:pt x="174" y="143"/>
                  </a:lnTo>
                  <a:lnTo>
                    <a:pt x="174" y="143"/>
                  </a:lnTo>
                  <a:lnTo>
                    <a:pt x="169" y="143"/>
                  </a:lnTo>
                  <a:lnTo>
                    <a:pt x="166" y="143"/>
                  </a:lnTo>
                  <a:lnTo>
                    <a:pt x="160" y="143"/>
                  </a:lnTo>
                  <a:lnTo>
                    <a:pt x="160" y="143"/>
                  </a:lnTo>
                  <a:lnTo>
                    <a:pt x="158" y="143"/>
                  </a:lnTo>
                  <a:lnTo>
                    <a:pt x="158" y="143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0" y="147"/>
                  </a:lnTo>
                  <a:lnTo>
                    <a:pt x="147" y="148"/>
                  </a:lnTo>
                  <a:lnTo>
                    <a:pt x="145" y="148"/>
                  </a:lnTo>
                  <a:lnTo>
                    <a:pt x="144" y="151"/>
                  </a:lnTo>
                  <a:lnTo>
                    <a:pt x="144" y="151"/>
                  </a:lnTo>
                  <a:lnTo>
                    <a:pt x="144" y="153"/>
                  </a:lnTo>
                  <a:lnTo>
                    <a:pt x="142" y="153"/>
                  </a:lnTo>
                  <a:lnTo>
                    <a:pt x="136" y="154"/>
                  </a:lnTo>
                  <a:lnTo>
                    <a:pt x="134" y="154"/>
                  </a:lnTo>
                  <a:lnTo>
                    <a:pt x="131" y="154"/>
                  </a:lnTo>
                  <a:lnTo>
                    <a:pt x="130" y="156"/>
                  </a:lnTo>
                  <a:lnTo>
                    <a:pt x="130" y="158"/>
                  </a:lnTo>
                  <a:lnTo>
                    <a:pt x="126" y="158"/>
                  </a:lnTo>
                  <a:lnTo>
                    <a:pt x="123" y="158"/>
                  </a:lnTo>
                  <a:lnTo>
                    <a:pt x="122" y="158"/>
                  </a:lnTo>
                  <a:lnTo>
                    <a:pt x="122" y="158"/>
                  </a:lnTo>
                  <a:lnTo>
                    <a:pt x="120" y="158"/>
                  </a:lnTo>
                  <a:lnTo>
                    <a:pt x="119" y="158"/>
                  </a:lnTo>
                  <a:lnTo>
                    <a:pt x="117" y="158"/>
                  </a:lnTo>
                  <a:lnTo>
                    <a:pt x="117" y="156"/>
                  </a:lnTo>
                  <a:lnTo>
                    <a:pt x="115" y="154"/>
                  </a:lnTo>
                  <a:lnTo>
                    <a:pt x="114" y="153"/>
                  </a:lnTo>
                  <a:lnTo>
                    <a:pt x="109" y="154"/>
                  </a:lnTo>
                  <a:lnTo>
                    <a:pt x="106" y="156"/>
                  </a:lnTo>
                  <a:lnTo>
                    <a:pt x="103" y="158"/>
                  </a:lnTo>
                  <a:lnTo>
                    <a:pt x="100" y="159"/>
                  </a:lnTo>
                  <a:lnTo>
                    <a:pt x="100" y="161"/>
                  </a:lnTo>
                  <a:lnTo>
                    <a:pt x="96" y="162"/>
                  </a:lnTo>
                  <a:lnTo>
                    <a:pt x="95" y="164"/>
                  </a:lnTo>
                  <a:lnTo>
                    <a:pt x="95" y="165"/>
                  </a:lnTo>
                  <a:lnTo>
                    <a:pt x="90" y="164"/>
                  </a:lnTo>
                  <a:lnTo>
                    <a:pt x="90" y="164"/>
                  </a:lnTo>
                  <a:lnTo>
                    <a:pt x="87" y="164"/>
                  </a:lnTo>
                  <a:lnTo>
                    <a:pt x="84" y="164"/>
                  </a:lnTo>
                  <a:lnTo>
                    <a:pt x="82" y="162"/>
                  </a:lnTo>
                  <a:lnTo>
                    <a:pt x="79" y="162"/>
                  </a:lnTo>
                  <a:lnTo>
                    <a:pt x="76" y="162"/>
                  </a:lnTo>
                  <a:lnTo>
                    <a:pt x="74" y="162"/>
                  </a:lnTo>
                  <a:lnTo>
                    <a:pt x="73" y="161"/>
                  </a:lnTo>
                  <a:lnTo>
                    <a:pt x="70" y="159"/>
                  </a:lnTo>
                  <a:lnTo>
                    <a:pt x="66" y="158"/>
                  </a:lnTo>
                  <a:lnTo>
                    <a:pt x="65" y="156"/>
                  </a:lnTo>
                  <a:lnTo>
                    <a:pt x="60" y="153"/>
                  </a:lnTo>
                  <a:lnTo>
                    <a:pt x="57" y="151"/>
                  </a:lnTo>
                  <a:lnTo>
                    <a:pt x="57" y="151"/>
                  </a:lnTo>
                  <a:lnTo>
                    <a:pt x="55" y="151"/>
                  </a:lnTo>
                  <a:lnTo>
                    <a:pt x="52" y="151"/>
                  </a:lnTo>
                  <a:lnTo>
                    <a:pt x="48" y="151"/>
                  </a:lnTo>
                  <a:lnTo>
                    <a:pt x="46" y="151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43" y="148"/>
                  </a:lnTo>
                  <a:lnTo>
                    <a:pt x="41" y="147"/>
                  </a:lnTo>
                  <a:lnTo>
                    <a:pt x="41" y="145"/>
                  </a:lnTo>
                  <a:lnTo>
                    <a:pt x="41" y="143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1" y="139"/>
                  </a:lnTo>
                  <a:lnTo>
                    <a:pt x="40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3" y="137"/>
                  </a:lnTo>
                  <a:lnTo>
                    <a:pt x="33" y="137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2" y="134"/>
                  </a:lnTo>
                  <a:lnTo>
                    <a:pt x="30" y="132"/>
                  </a:lnTo>
                  <a:lnTo>
                    <a:pt x="30" y="131"/>
                  </a:lnTo>
                  <a:lnTo>
                    <a:pt x="30" y="131"/>
                  </a:lnTo>
                  <a:lnTo>
                    <a:pt x="29" y="128"/>
                  </a:lnTo>
                  <a:lnTo>
                    <a:pt x="29" y="126"/>
                  </a:lnTo>
                  <a:lnTo>
                    <a:pt x="27" y="124"/>
                  </a:lnTo>
                  <a:lnTo>
                    <a:pt x="26" y="120"/>
                  </a:lnTo>
                  <a:lnTo>
                    <a:pt x="26" y="118"/>
                  </a:lnTo>
                  <a:lnTo>
                    <a:pt x="24" y="118"/>
                  </a:lnTo>
                  <a:lnTo>
                    <a:pt x="24" y="117"/>
                  </a:lnTo>
                  <a:lnTo>
                    <a:pt x="22" y="115"/>
                  </a:lnTo>
                  <a:lnTo>
                    <a:pt x="19" y="113"/>
                  </a:lnTo>
                  <a:lnTo>
                    <a:pt x="18" y="112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9"/>
                  </a:lnTo>
                  <a:lnTo>
                    <a:pt x="14" y="107"/>
                  </a:lnTo>
                  <a:lnTo>
                    <a:pt x="14" y="107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8" y="104"/>
                  </a:lnTo>
                  <a:lnTo>
                    <a:pt x="7" y="104"/>
                  </a:lnTo>
                  <a:lnTo>
                    <a:pt x="3" y="102"/>
                  </a:lnTo>
                  <a:lnTo>
                    <a:pt x="2" y="102"/>
                  </a:lnTo>
                  <a:lnTo>
                    <a:pt x="0" y="101"/>
                  </a:lnTo>
                  <a:lnTo>
                    <a:pt x="0" y="101"/>
                  </a:lnTo>
                  <a:lnTo>
                    <a:pt x="0" y="99"/>
                  </a:lnTo>
                  <a:lnTo>
                    <a:pt x="2" y="99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5" y="93"/>
                  </a:lnTo>
                  <a:lnTo>
                    <a:pt x="7" y="93"/>
                  </a:lnTo>
                  <a:lnTo>
                    <a:pt x="8" y="93"/>
                  </a:lnTo>
                  <a:lnTo>
                    <a:pt x="10" y="93"/>
                  </a:lnTo>
                  <a:lnTo>
                    <a:pt x="13" y="93"/>
                  </a:lnTo>
                  <a:lnTo>
                    <a:pt x="14" y="93"/>
                  </a:lnTo>
                  <a:lnTo>
                    <a:pt x="16" y="93"/>
                  </a:lnTo>
                  <a:lnTo>
                    <a:pt x="16" y="91"/>
                  </a:lnTo>
                  <a:lnTo>
                    <a:pt x="16" y="91"/>
                  </a:lnTo>
                  <a:lnTo>
                    <a:pt x="16" y="90"/>
                  </a:lnTo>
                  <a:lnTo>
                    <a:pt x="16" y="88"/>
                  </a:lnTo>
                  <a:lnTo>
                    <a:pt x="16" y="85"/>
                  </a:lnTo>
                  <a:lnTo>
                    <a:pt x="16" y="82"/>
                  </a:lnTo>
                  <a:lnTo>
                    <a:pt x="16" y="79"/>
                  </a:lnTo>
                  <a:lnTo>
                    <a:pt x="16" y="79"/>
                  </a:lnTo>
                  <a:lnTo>
                    <a:pt x="16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8" y="71"/>
                  </a:lnTo>
                  <a:lnTo>
                    <a:pt x="19" y="69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3"/>
                  </a:lnTo>
                  <a:lnTo>
                    <a:pt x="21" y="61"/>
                  </a:lnTo>
                  <a:lnTo>
                    <a:pt x="21" y="58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4" y="58"/>
                  </a:lnTo>
                  <a:lnTo>
                    <a:pt x="26" y="58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7"/>
                  </a:lnTo>
                  <a:lnTo>
                    <a:pt x="29" y="54"/>
                  </a:lnTo>
                  <a:lnTo>
                    <a:pt x="29" y="52"/>
                  </a:lnTo>
                  <a:lnTo>
                    <a:pt x="30" y="50"/>
                  </a:lnTo>
                  <a:lnTo>
                    <a:pt x="30" y="47"/>
                  </a:lnTo>
                  <a:lnTo>
                    <a:pt x="30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5" y="39"/>
                  </a:lnTo>
                  <a:lnTo>
                    <a:pt x="37" y="36"/>
                  </a:lnTo>
                  <a:lnTo>
                    <a:pt x="38" y="33"/>
                  </a:lnTo>
                  <a:lnTo>
                    <a:pt x="40" y="31"/>
                  </a:lnTo>
                  <a:lnTo>
                    <a:pt x="40" y="31"/>
                  </a:lnTo>
                  <a:lnTo>
                    <a:pt x="41" y="31"/>
                  </a:lnTo>
                  <a:lnTo>
                    <a:pt x="44" y="31"/>
                  </a:lnTo>
                  <a:lnTo>
                    <a:pt x="46" y="31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46" y="28"/>
                  </a:lnTo>
                  <a:lnTo>
                    <a:pt x="46" y="25"/>
                  </a:lnTo>
                  <a:lnTo>
                    <a:pt x="48" y="22"/>
                  </a:lnTo>
                  <a:lnTo>
                    <a:pt x="48" y="20"/>
                  </a:lnTo>
                  <a:lnTo>
                    <a:pt x="49" y="20"/>
                  </a:lnTo>
                  <a:lnTo>
                    <a:pt x="49" y="19"/>
                  </a:lnTo>
                  <a:lnTo>
                    <a:pt x="49" y="17"/>
                  </a:lnTo>
                  <a:lnTo>
                    <a:pt x="51" y="14"/>
                  </a:lnTo>
                  <a:lnTo>
                    <a:pt x="51" y="13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0" y="6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8" y="8"/>
                  </a:lnTo>
                  <a:lnTo>
                    <a:pt x="68" y="5"/>
                  </a:lnTo>
                  <a:lnTo>
                    <a:pt x="71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5" name="Freeform 282">
              <a:extLst>
                <a:ext uri="{FF2B5EF4-FFF2-40B4-BE49-F238E27FC236}">
                  <a16:creationId xmlns:a16="http://schemas.microsoft.com/office/drawing/2014/main" id="{B4DC4AF6-7D8E-45D2-A76B-3C44DBF0C68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52348" y="3106046"/>
              <a:ext cx="633498" cy="518493"/>
            </a:xfrm>
            <a:custGeom>
              <a:avLst/>
              <a:gdLst>
                <a:gd name="T0" fmla="*/ 39 w 325"/>
                <a:gd name="T1" fmla="*/ 258 h 266"/>
                <a:gd name="T2" fmla="*/ 34 w 325"/>
                <a:gd name="T3" fmla="*/ 261 h 266"/>
                <a:gd name="T4" fmla="*/ 16 w 325"/>
                <a:gd name="T5" fmla="*/ 258 h 266"/>
                <a:gd name="T6" fmla="*/ 30 w 325"/>
                <a:gd name="T7" fmla="*/ 250 h 266"/>
                <a:gd name="T8" fmla="*/ 19 w 325"/>
                <a:gd name="T9" fmla="*/ 255 h 266"/>
                <a:gd name="T10" fmla="*/ 63 w 325"/>
                <a:gd name="T11" fmla="*/ 248 h 266"/>
                <a:gd name="T12" fmla="*/ 57 w 325"/>
                <a:gd name="T13" fmla="*/ 256 h 266"/>
                <a:gd name="T14" fmla="*/ 6 w 325"/>
                <a:gd name="T15" fmla="*/ 248 h 266"/>
                <a:gd name="T16" fmla="*/ 68 w 325"/>
                <a:gd name="T17" fmla="*/ 241 h 266"/>
                <a:gd name="T18" fmla="*/ 63 w 325"/>
                <a:gd name="T19" fmla="*/ 244 h 266"/>
                <a:gd name="T20" fmla="*/ 285 w 325"/>
                <a:gd name="T21" fmla="*/ 88 h 266"/>
                <a:gd name="T22" fmla="*/ 284 w 325"/>
                <a:gd name="T23" fmla="*/ 83 h 266"/>
                <a:gd name="T24" fmla="*/ 285 w 325"/>
                <a:gd name="T25" fmla="*/ 80 h 266"/>
                <a:gd name="T26" fmla="*/ 310 w 325"/>
                <a:gd name="T27" fmla="*/ 69 h 266"/>
                <a:gd name="T28" fmla="*/ 309 w 325"/>
                <a:gd name="T29" fmla="*/ 77 h 266"/>
                <a:gd name="T30" fmla="*/ 299 w 325"/>
                <a:gd name="T31" fmla="*/ 74 h 266"/>
                <a:gd name="T32" fmla="*/ 325 w 325"/>
                <a:gd name="T33" fmla="*/ 64 h 266"/>
                <a:gd name="T34" fmla="*/ 318 w 325"/>
                <a:gd name="T35" fmla="*/ 64 h 266"/>
                <a:gd name="T36" fmla="*/ 167 w 325"/>
                <a:gd name="T37" fmla="*/ 3 h 266"/>
                <a:gd name="T38" fmla="*/ 200 w 325"/>
                <a:gd name="T39" fmla="*/ 6 h 266"/>
                <a:gd name="T40" fmla="*/ 220 w 325"/>
                <a:gd name="T41" fmla="*/ 6 h 266"/>
                <a:gd name="T42" fmla="*/ 238 w 325"/>
                <a:gd name="T43" fmla="*/ 9 h 266"/>
                <a:gd name="T44" fmla="*/ 241 w 325"/>
                <a:gd name="T45" fmla="*/ 12 h 266"/>
                <a:gd name="T46" fmla="*/ 246 w 325"/>
                <a:gd name="T47" fmla="*/ 14 h 266"/>
                <a:gd name="T48" fmla="*/ 258 w 325"/>
                <a:gd name="T49" fmla="*/ 17 h 266"/>
                <a:gd name="T50" fmla="*/ 268 w 325"/>
                <a:gd name="T51" fmla="*/ 18 h 266"/>
                <a:gd name="T52" fmla="*/ 277 w 325"/>
                <a:gd name="T53" fmla="*/ 17 h 266"/>
                <a:gd name="T54" fmla="*/ 284 w 325"/>
                <a:gd name="T55" fmla="*/ 23 h 266"/>
                <a:gd name="T56" fmla="*/ 291 w 325"/>
                <a:gd name="T57" fmla="*/ 25 h 266"/>
                <a:gd name="T58" fmla="*/ 301 w 325"/>
                <a:gd name="T59" fmla="*/ 25 h 266"/>
                <a:gd name="T60" fmla="*/ 310 w 325"/>
                <a:gd name="T61" fmla="*/ 25 h 266"/>
                <a:gd name="T62" fmla="*/ 310 w 325"/>
                <a:gd name="T63" fmla="*/ 33 h 266"/>
                <a:gd name="T64" fmla="*/ 274 w 325"/>
                <a:gd name="T65" fmla="*/ 50 h 266"/>
                <a:gd name="T66" fmla="*/ 268 w 325"/>
                <a:gd name="T67" fmla="*/ 59 h 266"/>
                <a:gd name="T68" fmla="*/ 265 w 325"/>
                <a:gd name="T69" fmla="*/ 85 h 266"/>
                <a:gd name="T70" fmla="*/ 252 w 325"/>
                <a:gd name="T71" fmla="*/ 100 h 266"/>
                <a:gd name="T72" fmla="*/ 239 w 325"/>
                <a:gd name="T73" fmla="*/ 110 h 266"/>
                <a:gd name="T74" fmla="*/ 222 w 325"/>
                <a:gd name="T75" fmla="*/ 121 h 266"/>
                <a:gd name="T76" fmla="*/ 198 w 325"/>
                <a:gd name="T77" fmla="*/ 122 h 266"/>
                <a:gd name="T78" fmla="*/ 184 w 325"/>
                <a:gd name="T79" fmla="*/ 130 h 266"/>
                <a:gd name="T80" fmla="*/ 172 w 325"/>
                <a:gd name="T81" fmla="*/ 124 h 266"/>
                <a:gd name="T82" fmla="*/ 170 w 325"/>
                <a:gd name="T83" fmla="*/ 118 h 266"/>
                <a:gd name="T84" fmla="*/ 154 w 325"/>
                <a:gd name="T85" fmla="*/ 108 h 266"/>
                <a:gd name="T86" fmla="*/ 162 w 325"/>
                <a:gd name="T87" fmla="*/ 97 h 266"/>
                <a:gd name="T88" fmla="*/ 159 w 325"/>
                <a:gd name="T89" fmla="*/ 86 h 266"/>
                <a:gd name="T90" fmla="*/ 156 w 325"/>
                <a:gd name="T91" fmla="*/ 74 h 266"/>
                <a:gd name="T92" fmla="*/ 162 w 325"/>
                <a:gd name="T93" fmla="*/ 66 h 266"/>
                <a:gd name="T94" fmla="*/ 164 w 325"/>
                <a:gd name="T95" fmla="*/ 59 h 266"/>
                <a:gd name="T96" fmla="*/ 162 w 325"/>
                <a:gd name="T97" fmla="*/ 47 h 266"/>
                <a:gd name="T98" fmla="*/ 173 w 325"/>
                <a:gd name="T99" fmla="*/ 39 h 266"/>
                <a:gd name="T100" fmla="*/ 168 w 325"/>
                <a:gd name="T101" fmla="*/ 33 h 266"/>
                <a:gd name="T102" fmla="*/ 159 w 325"/>
                <a:gd name="T103" fmla="*/ 31 h 266"/>
                <a:gd name="T104" fmla="*/ 151 w 325"/>
                <a:gd name="T105" fmla="*/ 33 h 266"/>
                <a:gd name="T106" fmla="*/ 143 w 325"/>
                <a:gd name="T107" fmla="*/ 33 h 266"/>
                <a:gd name="T108" fmla="*/ 138 w 325"/>
                <a:gd name="T109" fmla="*/ 29 h 266"/>
                <a:gd name="T110" fmla="*/ 135 w 325"/>
                <a:gd name="T111" fmla="*/ 26 h 266"/>
                <a:gd name="T112" fmla="*/ 132 w 325"/>
                <a:gd name="T113" fmla="*/ 20 h 266"/>
                <a:gd name="T114" fmla="*/ 129 w 325"/>
                <a:gd name="T115" fmla="*/ 14 h 266"/>
                <a:gd name="T116" fmla="*/ 143 w 325"/>
                <a:gd name="T117" fmla="*/ 6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25" h="266">
                  <a:moveTo>
                    <a:pt x="3" y="263"/>
                  </a:moveTo>
                  <a:lnTo>
                    <a:pt x="4" y="263"/>
                  </a:lnTo>
                  <a:lnTo>
                    <a:pt x="3" y="266"/>
                  </a:lnTo>
                  <a:lnTo>
                    <a:pt x="1" y="264"/>
                  </a:lnTo>
                  <a:lnTo>
                    <a:pt x="1" y="264"/>
                  </a:lnTo>
                  <a:lnTo>
                    <a:pt x="0" y="263"/>
                  </a:lnTo>
                  <a:lnTo>
                    <a:pt x="1" y="263"/>
                  </a:lnTo>
                  <a:lnTo>
                    <a:pt x="3" y="263"/>
                  </a:lnTo>
                  <a:close/>
                  <a:moveTo>
                    <a:pt x="39" y="258"/>
                  </a:moveTo>
                  <a:lnTo>
                    <a:pt x="41" y="258"/>
                  </a:lnTo>
                  <a:lnTo>
                    <a:pt x="41" y="258"/>
                  </a:lnTo>
                  <a:lnTo>
                    <a:pt x="41" y="259"/>
                  </a:lnTo>
                  <a:lnTo>
                    <a:pt x="41" y="261"/>
                  </a:lnTo>
                  <a:lnTo>
                    <a:pt x="39" y="263"/>
                  </a:lnTo>
                  <a:lnTo>
                    <a:pt x="38" y="264"/>
                  </a:lnTo>
                  <a:lnTo>
                    <a:pt x="36" y="264"/>
                  </a:lnTo>
                  <a:lnTo>
                    <a:pt x="36" y="263"/>
                  </a:lnTo>
                  <a:lnTo>
                    <a:pt x="34" y="261"/>
                  </a:lnTo>
                  <a:lnTo>
                    <a:pt x="34" y="259"/>
                  </a:lnTo>
                  <a:lnTo>
                    <a:pt x="36" y="259"/>
                  </a:lnTo>
                  <a:lnTo>
                    <a:pt x="36" y="258"/>
                  </a:lnTo>
                  <a:lnTo>
                    <a:pt x="39" y="258"/>
                  </a:lnTo>
                  <a:lnTo>
                    <a:pt x="39" y="258"/>
                  </a:lnTo>
                  <a:lnTo>
                    <a:pt x="39" y="258"/>
                  </a:lnTo>
                  <a:close/>
                  <a:moveTo>
                    <a:pt x="14" y="256"/>
                  </a:moveTo>
                  <a:lnTo>
                    <a:pt x="14" y="256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4" y="259"/>
                  </a:lnTo>
                  <a:lnTo>
                    <a:pt x="14" y="259"/>
                  </a:lnTo>
                  <a:lnTo>
                    <a:pt x="12" y="259"/>
                  </a:lnTo>
                  <a:lnTo>
                    <a:pt x="12" y="258"/>
                  </a:lnTo>
                  <a:lnTo>
                    <a:pt x="12" y="256"/>
                  </a:lnTo>
                  <a:lnTo>
                    <a:pt x="14" y="256"/>
                  </a:lnTo>
                  <a:close/>
                  <a:moveTo>
                    <a:pt x="30" y="250"/>
                  </a:moveTo>
                  <a:lnTo>
                    <a:pt x="30" y="252"/>
                  </a:lnTo>
                  <a:lnTo>
                    <a:pt x="27" y="253"/>
                  </a:lnTo>
                  <a:lnTo>
                    <a:pt x="25" y="258"/>
                  </a:lnTo>
                  <a:lnTo>
                    <a:pt x="25" y="259"/>
                  </a:lnTo>
                  <a:lnTo>
                    <a:pt x="23" y="259"/>
                  </a:lnTo>
                  <a:lnTo>
                    <a:pt x="22" y="259"/>
                  </a:lnTo>
                  <a:lnTo>
                    <a:pt x="20" y="258"/>
                  </a:lnTo>
                  <a:lnTo>
                    <a:pt x="19" y="255"/>
                  </a:lnTo>
                  <a:lnTo>
                    <a:pt x="19" y="255"/>
                  </a:lnTo>
                  <a:lnTo>
                    <a:pt x="19" y="253"/>
                  </a:lnTo>
                  <a:lnTo>
                    <a:pt x="20" y="253"/>
                  </a:lnTo>
                  <a:lnTo>
                    <a:pt x="23" y="253"/>
                  </a:lnTo>
                  <a:lnTo>
                    <a:pt x="23" y="253"/>
                  </a:lnTo>
                  <a:lnTo>
                    <a:pt x="27" y="252"/>
                  </a:lnTo>
                  <a:lnTo>
                    <a:pt x="30" y="250"/>
                  </a:lnTo>
                  <a:close/>
                  <a:moveTo>
                    <a:pt x="61" y="248"/>
                  </a:moveTo>
                  <a:lnTo>
                    <a:pt x="63" y="248"/>
                  </a:lnTo>
                  <a:lnTo>
                    <a:pt x="63" y="248"/>
                  </a:lnTo>
                  <a:lnTo>
                    <a:pt x="63" y="250"/>
                  </a:lnTo>
                  <a:lnTo>
                    <a:pt x="63" y="253"/>
                  </a:lnTo>
                  <a:lnTo>
                    <a:pt x="61" y="256"/>
                  </a:lnTo>
                  <a:lnTo>
                    <a:pt x="58" y="256"/>
                  </a:lnTo>
                  <a:lnTo>
                    <a:pt x="55" y="259"/>
                  </a:lnTo>
                  <a:lnTo>
                    <a:pt x="53" y="258"/>
                  </a:lnTo>
                  <a:lnTo>
                    <a:pt x="53" y="258"/>
                  </a:lnTo>
                  <a:lnTo>
                    <a:pt x="55" y="258"/>
                  </a:lnTo>
                  <a:lnTo>
                    <a:pt x="57" y="256"/>
                  </a:lnTo>
                  <a:lnTo>
                    <a:pt x="58" y="253"/>
                  </a:lnTo>
                  <a:lnTo>
                    <a:pt x="60" y="250"/>
                  </a:lnTo>
                  <a:lnTo>
                    <a:pt x="60" y="248"/>
                  </a:lnTo>
                  <a:lnTo>
                    <a:pt x="61" y="248"/>
                  </a:lnTo>
                  <a:lnTo>
                    <a:pt x="61" y="248"/>
                  </a:lnTo>
                  <a:close/>
                  <a:moveTo>
                    <a:pt x="6" y="247"/>
                  </a:moveTo>
                  <a:lnTo>
                    <a:pt x="6" y="247"/>
                  </a:lnTo>
                  <a:lnTo>
                    <a:pt x="6" y="248"/>
                  </a:lnTo>
                  <a:lnTo>
                    <a:pt x="6" y="248"/>
                  </a:lnTo>
                  <a:lnTo>
                    <a:pt x="6" y="250"/>
                  </a:lnTo>
                  <a:lnTo>
                    <a:pt x="6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3" y="247"/>
                  </a:lnTo>
                  <a:lnTo>
                    <a:pt x="6" y="247"/>
                  </a:lnTo>
                  <a:close/>
                  <a:moveTo>
                    <a:pt x="68" y="241"/>
                  </a:moveTo>
                  <a:lnTo>
                    <a:pt x="69" y="241"/>
                  </a:lnTo>
                  <a:lnTo>
                    <a:pt x="68" y="242"/>
                  </a:lnTo>
                  <a:lnTo>
                    <a:pt x="68" y="244"/>
                  </a:lnTo>
                  <a:lnTo>
                    <a:pt x="68" y="245"/>
                  </a:lnTo>
                  <a:lnTo>
                    <a:pt x="64" y="245"/>
                  </a:lnTo>
                  <a:lnTo>
                    <a:pt x="63" y="247"/>
                  </a:lnTo>
                  <a:lnTo>
                    <a:pt x="63" y="247"/>
                  </a:lnTo>
                  <a:lnTo>
                    <a:pt x="63" y="244"/>
                  </a:lnTo>
                  <a:lnTo>
                    <a:pt x="63" y="244"/>
                  </a:lnTo>
                  <a:lnTo>
                    <a:pt x="66" y="242"/>
                  </a:lnTo>
                  <a:lnTo>
                    <a:pt x="68" y="242"/>
                  </a:lnTo>
                  <a:lnTo>
                    <a:pt x="68" y="241"/>
                  </a:lnTo>
                  <a:lnTo>
                    <a:pt x="68" y="241"/>
                  </a:lnTo>
                  <a:close/>
                  <a:moveTo>
                    <a:pt x="284" y="86"/>
                  </a:move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4" y="88"/>
                  </a:lnTo>
                  <a:lnTo>
                    <a:pt x="284" y="88"/>
                  </a:lnTo>
                  <a:lnTo>
                    <a:pt x="284" y="86"/>
                  </a:lnTo>
                  <a:lnTo>
                    <a:pt x="284" y="86"/>
                  </a:lnTo>
                  <a:close/>
                  <a:moveTo>
                    <a:pt x="285" y="80"/>
                  </a:moveTo>
                  <a:lnTo>
                    <a:pt x="287" y="80"/>
                  </a:lnTo>
                  <a:lnTo>
                    <a:pt x="287" y="81"/>
                  </a:lnTo>
                  <a:lnTo>
                    <a:pt x="284" y="83"/>
                  </a:lnTo>
                  <a:lnTo>
                    <a:pt x="284" y="83"/>
                  </a:lnTo>
                  <a:lnTo>
                    <a:pt x="284" y="85"/>
                  </a:lnTo>
                  <a:lnTo>
                    <a:pt x="280" y="85"/>
                  </a:lnTo>
                  <a:lnTo>
                    <a:pt x="280" y="83"/>
                  </a:lnTo>
                  <a:lnTo>
                    <a:pt x="280" y="83"/>
                  </a:lnTo>
                  <a:lnTo>
                    <a:pt x="282" y="83"/>
                  </a:lnTo>
                  <a:lnTo>
                    <a:pt x="282" y="81"/>
                  </a:lnTo>
                  <a:lnTo>
                    <a:pt x="282" y="81"/>
                  </a:lnTo>
                  <a:lnTo>
                    <a:pt x="285" y="80"/>
                  </a:lnTo>
                  <a:close/>
                  <a:moveTo>
                    <a:pt x="309" y="66"/>
                  </a:moveTo>
                  <a:lnTo>
                    <a:pt x="309" y="66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9"/>
                  </a:lnTo>
                  <a:lnTo>
                    <a:pt x="310" y="69"/>
                  </a:lnTo>
                  <a:lnTo>
                    <a:pt x="310" y="69"/>
                  </a:lnTo>
                  <a:lnTo>
                    <a:pt x="312" y="69"/>
                  </a:lnTo>
                  <a:lnTo>
                    <a:pt x="312" y="69"/>
                  </a:lnTo>
                  <a:lnTo>
                    <a:pt x="314" y="70"/>
                  </a:lnTo>
                  <a:lnTo>
                    <a:pt x="312" y="72"/>
                  </a:lnTo>
                  <a:lnTo>
                    <a:pt x="310" y="72"/>
                  </a:lnTo>
                  <a:lnTo>
                    <a:pt x="310" y="74"/>
                  </a:lnTo>
                  <a:lnTo>
                    <a:pt x="310" y="75"/>
                  </a:lnTo>
                  <a:lnTo>
                    <a:pt x="309" y="77"/>
                  </a:lnTo>
                  <a:lnTo>
                    <a:pt x="307" y="77"/>
                  </a:lnTo>
                  <a:lnTo>
                    <a:pt x="304" y="75"/>
                  </a:lnTo>
                  <a:lnTo>
                    <a:pt x="302" y="75"/>
                  </a:lnTo>
                  <a:lnTo>
                    <a:pt x="302" y="75"/>
                  </a:lnTo>
                  <a:lnTo>
                    <a:pt x="302" y="74"/>
                  </a:lnTo>
                  <a:lnTo>
                    <a:pt x="302" y="74"/>
                  </a:lnTo>
                  <a:lnTo>
                    <a:pt x="301" y="72"/>
                  </a:lnTo>
                  <a:lnTo>
                    <a:pt x="299" y="74"/>
                  </a:lnTo>
                  <a:lnTo>
                    <a:pt x="299" y="74"/>
                  </a:lnTo>
                  <a:lnTo>
                    <a:pt x="298" y="74"/>
                  </a:lnTo>
                  <a:lnTo>
                    <a:pt x="298" y="74"/>
                  </a:lnTo>
                  <a:lnTo>
                    <a:pt x="298" y="72"/>
                  </a:lnTo>
                  <a:lnTo>
                    <a:pt x="298" y="72"/>
                  </a:lnTo>
                  <a:lnTo>
                    <a:pt x="302" y="67"/>
                  </a:lnTo>
                  <a:lnTo>
                    <a:pt x="304" y="67"/>
                  </a:lnTo>
                  <a:lnTo>
                    <a:pt x="309" y="66"/>
                  </a:lnTo>
                  <a:close/>
                  <a:moveTo>
                    <a:pt x="321" y="64"/>
                  </a:moveTo>
                  <a:lnTo>
                    <a:pt x="325" y="64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9"/>
                  </a:lnTo>
                  <a:lnTo>
                    <a:pt x="320" y="66"/>
                  </a:lnTo>
                  <a:lnTo>
                    <a:pt x="318" y="66"/>
                  </a:lnTo>
                  <a:lnTo>
                    <a:pt x="318" y="66"/>
                  </a:lnTo>
                  <a:lnTo>
                    <a:pt x="318" y="64"/>
                  </a:lnTo>
                  <a:lnTo>
                    <a:pt x="318" y="64"/>
                  </a:lnTo>
                  <a:lnTo>
                    <a:pt x="321" y="64"/>
                  </a:lnTo>
                  <a:close/>
                  <a:moveTo>
                    <a:pt x="151" y="0"/>
                  </a:moveTo>
                  <a:lnTo>
                    <a:pt x="153" y="1"/>
                  </a:lnTo>
                  <a:lnTo>
                    <a:pt x="154" y="1"/>
                  </a:lnTo>
                  <a:lnTo>
                    <a:pt x="156" y="1"/>
                  </a:lnTo>
                  <a:lnTo>
                    <a:pt x="157" y="3"/>
                  </a:lnTo>
                  <a:lnTo>
                    <a:pt x="161" y="4"/>
                  </a:lnTo>
                  <a:lnTo>
                    <a:pt x="164" y="3"/>
                  </a:lnTo>
                  <a:lnTo>
                    <a:pt x="167" y="3"/>
                  </a:lnTo>
                  <a:lnTo>
                    <a:pt x="168" y="3"/>
                  </a:lnTo>
                  <a:lnTo>
                    <a:pt x="173" y="3"/>
                  </a:lnTo>
                  <a:lnTo>
                    <a:pt x="175" y="3"/>
                  </a:lnTo>
                  <a:lnTo>
                    <a:pt x="178" y="3"/>
                  </a:lnTo>
                  <a:lnTo>
                    <a:pt x="181" y="3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7" y="6"/>
                  </a:lnTo>
                  <a:lnTo>
                    <a:pt x="200" y="6"/>
                  </a:lnTo>
                  <a:lnTo>
                    <a:pt x="205" y="6"/>
                  </a:lnTo>
                  <a:lnTo>
                    <a:pt x="206" y="4"/>
                  </a:lnTo>
                  <a:lnTo>
                    <a:pt x="208" y="6"/>
                  </a:lnTo>
                  <a:lnTo>
                    <a:pt x="211" y="4"/>
                  </a:lnTo>
                  <a:lnTo>
                    <a:pt x="211" y="4"/>
                  </a:lnTo>
                  <a:lnTo>
                    <a:pt x="213" y="6"/>
                  </a:lnTo>
                  <a:lnTo>
                    <a:pt x="219" y="7"/>
                  </a:lnTo>
                  <a:lnTo>
                    <a:pt x="220" y="6"/>
                  </a:lnTo>
                  <a:lnTo>
                    <a:pt x="220" y="6"/>
                  </a:lnTo>
                  <a:lnTo>
                    <a:pt x="225" y="6"/>
                  </a:lnTo>
                  <a:lnTo>
                    <a:pt x="228" y="7"/>
                  </a:lnTo>
                  <a:lnTo>
                    <a:pt x="232" y="7"/>
                  </a:lnTo>
                  <a:lnTo>
                    <a:pt x="235" y="7"/>
                  </a:lnTo>
                  <a:lnTo>
                    <a:pt x="236" y="6"/>
                  </a:lnTo>
                  <a:lnTo>
                    <a:pt x="236" y="6"/>
                  </a:lnTo>
                  <a:lnTo>
                    <a:pt x="236" y="7"/>
                  </a:lnTo>
                  <a:lnTo>
                    <a:pt x="238" y="7"/>
                  </a:lnTo>
                  <a:lnTo>
                    <a:pt x="238" y="9"/>
                  </a:lnTo>
                  <a:lnTo>
                    <a:pt x="239" y="9"/>
                  </a:lnTo>
                  <a:lnTo>
                    <a:pt x="239" y="9"/>
                  </a:lnTo>
                  <a:lnTo>
                    <a:pt x="241" y="9"/>
                  </a:lnTo>
                  <a:lnTo>
                    <a:pt x="243" y="9"/>
                  </a:lnTo>
                  <a:lnTo>
                    <a:pt x="243" y="11"/>
                  </a:lnTo>
                  <a:lnTo>
                    <a:pt x="243" y="11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3" y="14"/>
                  </a:lnTo>
                  <a:lnTo>
                    <a:pt x="243" y="14"/>
                  </a:lnTo>
                  <a:lnTo>
                    <a:pt x="243" y="12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6" y="14"/>
                  </a:lnTo>
                  <a:lnTo>
                    <a:pt x="249" y="14"/>
                  </a:lnTo>
                  <a:lnTo>
                    <a:pt x="250" y="14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4" y="17"/>
                  </a:lnTo>
                  <a:lnTo>
                    <a:pt x="255" y="17"/>
                  </a:lnTo>
                  <a:lnTo>
                    <a:pt x="255" y="17"/>
                  </a:lnTo>
                  <a:lnTo>
                    <a:pt x="257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60" y="17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8" y="18"/>
                  </a:lnTo>
                  <a:lnTo>
                    <a:pt x="268" y="18"/>
                  </a:lnTo>
                  <a:lnTo>
                    <a:pt x="271" y="18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4" y="17"/>
                  </a:lnTo>
                  <a:lnTo>
                    <a:pt x="277" y="17"/>
                  </a:lnTo>
                  <a:lnTo>
                    <a:pt x="279" y="18"/>
                  </a:lnTo>
                  <a:lnTo>
                    <a:pt x="280" y="18"/>
                  </a:lnTo>
                  <a:lnTo>
                    <a:pt x="282" y="18"/>
                  </a:lnTo>
                  <a:lnTo>
                    <a:pt x="282" y="18"/>
                  </a:lnTo>
                  <a:lnTo>
                    <a:pt x="284" y="20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5" y="23"/>
                  </a:lnTo>
                  <a:lnTo>
                    <a:pt x="285" y="23"/>
                  </a:lnTo>
                  <a:lnTo>
                    <a:pt x="287" y="22"/>
                  </a:lnTo>
                  <a:lnTo>
                    <a:pt x="287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3" y="25"/>
                  </a:lnTo>
                  <a:lnTo>
                    <a:pt x="295" y="23"/>
                  </a:lnTo>
                  <a:lnTo>
                    <a:pt x="298" y="25"/>
                  </a:lnTo>
                  <a:lnTo>
                    <a:pt x="299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2" y="23"/>
                  </a:lnTo>
                  <a:lnTo>
                    <a:pt x="302" y="23"/>
                  </a:lnTo>
                  <a:lnTo>
                    <a:pt x="304" y="23"/>
                  </a:lnTo>
                  <a:lnTo>
                    <a:pt x="304" y="23"/>
                  </a:lnTo>
                  <a:lnTo>
                    <a:pt x="306" y="23"/>
                  </a:lnTo>
                  <a:lnTo>
                    <a:pt x="307" y="23"/>
                  </a:lnTo>
                  <a:lnTo>
                    <a:pt x="309" y="23"/>
                  </a:lnTo>
                  <a:lnTo>
                    <a:pt x="309" y="23"/>
                  </a:lnTo>
                  <a:lnTo>
                    <a:pt x="310" y="25"/>
                  </a:lnTo>
                  <a:lnTo>
                    <a:pt x="310" y="25"/>
                  </a:lnTo>
                  <a:lnTo>
                    <a:pt x="310" y="26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8"/>
                  </a:lnTo>
                  <a:lnTo>
                    <a:pt x="309" y="28"/>
                  </a:lnTo>
                  <a:lnTo>
                    <a:pt x="309" y="29"/>
                  </a:lnTo>
                  <a:lnTo>
                    <a:pt x="309" y="29"/>
                  </a:lnTo>
                  <a:lnTo>
                    <a:pt x="310" y="33"/>
                  </a:lnTo>
                  <a:lnTo>
                    <a:pt x="309" y="33"/>
                  </a:lnTo>
                  <a:lnTo>
                    <a:pt x="306" y="34"/>
                  </a:lnTo>
                  <a:lnTo>
                    <a:pt x="296" y="40"/>
                  </a:lnTo>
                  <a:lnTo>
                    <a:pt x="293" y="42"/>
                  </a:lnTo>
                  <a:lnTo>
                    <a:pt x="293" y="44"/>
                  </a:lnTo>
                  <a:lnTo>
                    <a:pt x="285" y="45"/>
                  </a:lnTo>
                  <a:lnTo>
                    <a:pt x="280" y="47"/>
                  </a:lnTo>
                  <a:lnTo>
                    <a:pt x="277" y="47"/>
                  </a:lnTo>
                  <a:lnTo>
                    <a:pt x="274" y="50"/>
                  </a:lnTo>
                  <a:lnTo>
                    <a:pt x="273" y="51"/>
                  </a:lnTo>
                  <a:lnTo>
                    <a:pt x="274" y="51"/>
                  </a:lnTo>
                  <a:lnTo>
                    <a:pt x="276" y="53"/>
                  </a:lnTo>
                  <a:lnTo>
                    <a:pt x="276" y="53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68" y="59"/>
                  </a:lnTo>
                  <a:lnTo>
                    <a:pt x="265" y="64"/>
                  </a:lnTo>
                  <a:lnTo>
                    <a:pt x="263" y="66"/>
                  </a:lnTo>
                  <a:lnTo>
                    <a:pt x="261" y="67"/>
                  </a:lnTo>
                  <a:lnTo>
                    <a:pt x="258" y="74"/>
                  </a:lnTo>
                  <a:lnTo>
                    <a:pt x="258" y="75"/>
                  </a:lnTo>
                  <a:lnTo>
                    <a:pt x="260" y="81"/>
                  </a:lnTo>
                  <a:lnTo>
                    <a:pt x="261" y="83"/>
                  </a:lnTo>
                  <a:lnTo>
                    <a:pt x="261" y="85"/>
                  </a:lnTo>
                  <a:lnTo>
                    <a:pt x="265" y="85"/>
                  </a:lnTo>
                  <a:lnTo>
                    <a:pt x="266" y="86"/>
                  </a:lnTo>
                  <a:lnTo>
                    <a:pt x="265" y="88"/>
                  </a:lnTo>
                  <a:lnTo>
                    <a:pt x="261" y="89"/>
                  </a:lnTo>
                  <a:lnTo>
                    <a:pt x="257" y="91"/>
                  </a:lnTo>
                  <a:lnTo>
                    <a:pt x="255" y="94"/>
                  </a:lnTo>
                  <a:lnTo>
                    <a:pt x="255" y="96"/>
                  </a:lnTo>
                  <a:lnTo>
                    <a:pt x="254" y="96"/>
                  </a:lnTo>
                  <a:lnTo>
                    <a:pt x="254" y="99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0" y="103"/>
                  </a:lnTo>
                  <a:lnTo>
                    <a:pt x="250" y="103"/>
                  </a:lnTo>
                  <a:lnTo>
                    <a:pt x="252" y="105"/>
                  </a:lnTo>
                  <a:lnTo>
                    <a:pt x="252" y="105"/>
                  </a:lnTo>
                  <a:lnTo>
                    <a:pt x="250" y="107"/>
                  </a:lnTo>
                  <a:lnTo>
                    <a:pt x="249" y="107"/>
                  </a:lnTo>
                  <a:lnTo>
                    <a:pt x="244" y="107"/>
                  </a:lnTo>
                  <a:lnTo>
                    <a:pt x="239" y="110"/>
                  </a:lnTo>
                  <a:lnTo>
                    <a:pt x="236" y="111"/>
                  </a:lnTo>
                  <a:lnTo>
                    <a:pt x="235" y="116"/>
                  </a:lnTo>
                  <a:lnTo>
                    <a:pt x="232" y="119"/>
                  </a:lnTo>
                  <a:lnTo>
                    <a:pt x="232" y="119"/>
                  </a:lnTo>
                  <a:lnTo>
                    <a:pt x="230" y="119"/>
                  </a:lnTo>
                  <a:lnTo>
                    <a:pt x="227" y="118"/>
                  </a:lnTo>
                  <a:lnTo>
                    <a:pt x="225" y="119"/>
                  </a:lnTo>
                  <a:lnTo>
                    <a:pt x="224" y="119"/>
                  </a:lnTo>
                  <a:lnTo>
                    <a:pt x="222" y="121"/>
                  </a:lnTo>
                  <a:lnTo>
                    <a:pt x="220" y="119"/>
                  </a:lnTo>
                  <a:lnTo>
                    <a:pt x="217" y="119"/>
                  </a:lnTo>
                  <a:lnTo>
                    <a:pt x="216" y="119"/>
                  </a:lnTo>
                  <a:lnTo>
                    <a:pt x="213" y="121"/>
                  </a:lnTo>
                  <a:lnTo>
                    <a:pt x="211" y="119"/>
                  </a:lnTo>
                  <a:lnTo>
                    <a:pt x="208" y="119"/>
                  </a:lnTo>
                  <a:lnTo>
                    <a:pt x="200" y="121"/>
                  </a:lnTo>
                  <a:lnTo>
                    <a:pt x="198" y="121"/>
                  </a:lnTo>
                  <a:lnTo>
                    <a:pt x="198" y="122"/>
                  </a:lnTo>
                  <a:lnTo>
                    <a:pt x="195" y="124"/>
                  </a:lnTo>
                  <a:lnTo>
                    <a:pt x="192" y="124"/>
                  </a:lnTo>
                  <a:lnTo>
                    <a:pt x="187" y="126"/>
                  </a:lnTo>
                  <a:lnTo>
                    <a:pt x="187" y="126"/>
                  </a:lnTo>
                  <a:lnTo>
                    <a:pt x="186" y="129"/>
                  </a:lnTo>
                  <a:lnTo>
                    <a:pt x="186" y="130"/>
                  </a:lnTo>
                  <a:lnTo>
                    <a:pt x="184" y="130"/>
                  </a:lnTo>
                  <a:lnTo>
                    <a:pt x="184" y="129"/>
                  </a:lnTo>
                  <a:lnTo>
                    <a:pt x="184" y="130"/>
                  </a:lnTo>
                  <a:lnTo>
                    <a:pt x="184" y="130"/>
                  </a:lnTo>
                  <a:lnTo>
                    <a:pt x="183" y="132"/>
                  </a:lnTo>
                  <a:lnTo>
                    <a:pt x="181" y="132"/>
                  </a:lnTo>
                  <a:lnTo>
                    <a:pt x="179" y="130"/>
                  </a:lnTo>
                  <a:lnTo>
                    <a:pt x="176" y="129"/>
                  </a:lnTo>
                  <a:lnTo>
                    <a:pt x="175" y="129"/>
                  </a:lnTo>
                  <a:lnTo>
                    <a:pt x="173" y="127"/>
                  </a:lnTo>
                  <a:lnTo>
                    <a:pt x="173" y="126"/>
                  </a:lnTo>
                  <a:lnTo>
                    <a:pt x="172" y="124"/>
                  </a:lnTo>
                  <a:lnTo>
                    <a:pt x="172" y="122"/>
                  </a:lnTo>
                  <a:lnTo>
                    <a:pt x="172" y="122"/>
                  </a:lnTo>
                  <a:lnTo>
                    <a:pt x="170" y="121"/>
                  </a:lnTo>
                  <a:lnTo>
                    <a:pt x="170" y="119"/>
                  </a:lnTo>
                  <a:lnTo>
                    <a:pt x="172" y="118"/>
                  </a:lnTo>
                  <a:lnTo>
                    <a:pt x="172" y="118"/>
                  </a:lnTo>
                  <a:lnTo>
                    <a:pt x="173" y="118"/>
                  </a:lnTo>
                  <a:lnTo>
                    <a:pt x="172" y="118"/>
                  </a:lnTo>
                  <a:lnTo>
                    <a:pt x="170" y="118"/>
                  </a:lnTo>
                  <a:lnTo>
                    <a:pt x="168" y="116"/>
                  </a:lnTo>
                  <a:lnTo>
                    <a:pt x="164" y="113"/>
                  </a:lnTo>
                  <a:lnTo>
                    <a:pt x="164" y="111"/>
                  </a:lnTo>
                  <a:lnTo>
                    <a:pt x="164" y="111"/>
                  </a:lnTo>
                  <a:lnTo>
                    <a:pt x="162" y="111"/>
                  </a:lnTo>
                  <a:lnTo>
                    <a:pt x="162" y="113"/>
                  </a:lnTo>
                  <a:lnTo>
                    <a:pt x="159" y="111"/>
                  </a:lnTo>
                  <a:lnTo>
                    <a:pt x="156" y="113"/>
                  </a:lnTo>
                  <a:lnTo>
                    <a:pt x="154" y="108"/>
                  </a:lnTo>
                  <a:lnTo>
                    <a:pt x="154" y="107"/>
                  </a:lnTo>
                  <a:lnTo>
                    <a:pt x="154" y="105"/>
                  </a:lnTo>
                  <a:lnTo>
                    <a:pt x="156" y="103"/>
                  </a:lnTo>
                  <a:lnTo>
                    <a:pt x="156" y="102"/>
                  </a:lnTo>
                  <a:lnTo>
                    <a:pt x="157" y="100"/>
                  </a:lnTo>
                  <a:lnTo>
                    <a:pt x="159" y="99"/>
                  </a:lnTo>
                  <a:lnTo>
                    <a:pt x="161" y="99"/>
                  </a:lnTo>
                  <a:lnTo>
                    <a:pt x="161" y="99"/>
                  </a:lnTo>
                  <a:lnTo>
                    <a:pt x="162" y="97"/>
                  </a:lnTo>
                  <a:lnTo>
                    <a:pt x="162" y="96"/>
                  </a:lnTo>
                  <a:lnTo>
                    <a:pt x="162" y="96"/>
                  </a:lnTo>
                  <a:lnTo>
                    <a:pt x="161" y="96"/>
                  </a:lnTo>
                  <a:lnTo>
                    <a:pt x="156" y="91"/>
                  </a:lnTo>
                  <a:lnTo>
                    <a:pt x="157" y="91"/>
                  </a:lnTo>
                  <a:lnTo>
                    <a:pt x="157" y="89"/>
                  </a:lnTo>
                  <a:lnTo>
                    <a:pt x="157" y="88"/>
                  </a:lnTo>
                  <a:lnTo>
                    <a:pt x="157" y="86"/>
                  </a:lnTo>
                  <a:lnTo>
                    <a:pt x="159" y="86"/>
                  </a:lnTo>
                  <a:lnTo>
                    <a:pt x="159" y="85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2" y="81"/>
                  </a:lnTo>
                  <a:lnTo>
                    <a:pt x="161" y="80"/>
                  </a:lnTo>
                  <a:lnTo>
                    <a:pt x="159" y="80"/>
                  </a:lnTo>
                  <a:lnTo>
                    <a:pt x="157" y="77"/>
                  </a:lnTo>
                  <a:lnTo>
                    <a:pt x="157" y="74"/>
                  </a:lnTo>
                  <a:lnTo>
                    <a:pt x="156" y="74"/>
                  </a:lnTo>
                  <a:lnTo>
                    <a:pt x="156" y="74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4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2" y="69"/>
                  </a:lnTo>
                  <a:lnTo>
                    <a:pt x="162" y="66"/>
                  </a:lnTo>
                  <a:lnTo>
                    <a:pt x="164" y="64"/>
                  </a:lnTo>
                  <a:lnTo>
                    <a:pt x="162" y="64"/>
                  </a:lnTo>
                  <a:lnTo>
                    <a:pt x="161" y="63"/>
                  </a:lnTo>
                  <a:lnTo>
                    <a:pt x="161" y="63"/>
                  </a:lnTo>
                  <a:lnTo>
                    <a:pt x="161" y="61"/>
                  </a:lnTo>
                  <a:lnTo>
                    <a:pt x="162" y="61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56"/>
                  </a:lnTo>
                  <a:lnTo>
                    <a:pt x="164" y="55"/>
                  </a:lnTo>
                  <a:lnTo>
                    <a:pt x="164" y="55"/>
                  </a:lnTo>
                  <a:lnTo>
                    <a:pt x="164" y="51"/>
                  </a:lnTo>
                  <a:lnTo>
                    <a:pt x="164" y="50"/>
                  </a:lnTo>
                  <a:lnTo>
                    <a:pt x="162" y="48"/>
                  </a:lnTo>
                  <a:lnTo>
                    <a:pt x="162" y="47"/>
                  </a:lnTo>
                  <a:lnTo>
                    <a:pt x="164" y="47"/>
                  </a:lnTo>
                  <a:lnTo>
                    <a:pt x="165" y="47"/>
                  </a:lnTo>
                  <a:lnTo>
                    <a:pt x="165" y="45"/>
                  </a:lnTo>
                  <a:lnTo>
                    <a:pt x="168" y="44"/>
                  </a:lnTo>
                  <a:lnTo>
                    <a:pt x="170" y="42"/>
                  </a:lnTo>
                  <a:lnTo>
                    <a:pt x="172" y="40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7"/>
                  </a:lnTo>
                  <a:lnTo>
                    <a:pt x="172" y="37"/>
                  </a:lnTo>
                  <a:lnTo>
                    <a:pt x="170" y="37"/>
                  </a:lnTo>
                  <a:lnTo>
                    <a:pt x="168" y="37"/>
                  </a:lnTo>
                  <a:lnTo>
                    <a:pt x="168" y="37"/>
                  </a:lnTo>
                  <a:lnTo>
                    <a:pt x="168" y="36"/>
                  </a:lnTo>
                  <a:lnTo>
                    <a:pt x="168" y="34"/>
                  </a:lnTo>
                  <a:lnTo>
                    <a:pt x="168" y="33"/>
                  </a:lnTo>
                  <a:lnTo>
                    <a:pt x="168" y="33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5" y="31"/>
                  </a:lnTo>
                  <a:lnTo>
                    <a:pt x="164" y="31"/>
                  </a:lnTo>
                  <a:lnTo>
                    <a:pt x="164" y="33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57" y="33"/>
                  </a:lnTo>
                  <a:lnTo>
                    <a:pt x="156" y="34"/>
                  </a:lnTo>
                  <a:lnTo>
                    <a:pt x="154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1" y="33"/>
                  </a:lnTo>
                  <a:lnTo>
                    <a:pt x="148" y="33"/>
                  </a:lnTo>
                  <a:lnTo>
                    <a:pt x="148" y="33"/>
                  </a:lnTo>
                  <a:lnTo>
                    <a:pt x="148" y="34"/>
                  </a:lnTo>
                  <a:lnTo>
                    <a:pt x="146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1"/>
                  </a:lnTo>
                  <a:lnTo>
                    <a:pt x="145" y="31"/>
                  </a:lnTo>
                  <a:lnTo>
                    <a:pt x="145" y="29"/>
                  </a:lnTo>
                  <a:lnTo>
                    <a:pt x="145" y="29"/>
                  </a:lnTo>
                  <a:lnTo>
                    <a:pt x="143" y="28"/>
                  </a:lnTo>
                  <a:lnTo>
                    <a:pt x="143" y="28"/>
                  </a:lnTo>
                  <a:lnTo>
                    <a:pt x="142" y="29"/>
                  </a:lnTo>
                  <a:lnTo>
                    <a:pt x="140" y="29"/>
                  </a:lnTo>
                  <a:lnTo>
                    <a:pt x="138" y="29"/>
                  </a:lnTo>
                  <a:lnTo>
                    <a:pt x="137" y="31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4" y="33"/>
                  </a:lnTo>
                  <a:lnTo>
                    <a:pt x="134" y="29"/>
                  </a:lnTo>
                  <a:lnTo>
                    <a:pt x="135" y="28"/>
                  </a:lnTo>
                  <a:lnTo>
                    <a:pt x="137" y="26"/>
                  </a:lnTo>
                  <a:lnTo>
                    <a:pt x="137" y="26"/>
                  </a:lnTo>
                  <a:lnTo>
                    <a:pt x="135" y="26"/>
                  </a:lnTo>
                  <a:lnTo>
                    <a:pt x="135" y="25"/>
                  </a:lnTo>
                  <a:lnTo>
                    <a:pt x="135" y="25"/>
                  </a:lnTo>
                  <a:lnTo>
                    <a:pt x="137" y="23"/>
                  </a:lnTo>
                  <a:lnTo>
                    <a:pt x="135" y="23"/>
                  </a:lnTo>
                  <a:lnTo>
                    <a:pt x="135" y="23"/>
                  </a:lnTo>
                  <a:lnTo>
                    <a:pt x="135" y="22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4" y="17"/>
                  </a:lnTo>
                  <a:lnTo>
                    <a:pt x="134" y="17"/>
                  </a:lnTo>
                  <a:lnTo>
                    <a:pt x="132" y="17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29" y="14"/>
                  </a:lnTo>
                  <a:lnTo>
                    <a:pt x="129" y="14"/>
                  </a:lnTo>
                  <a:lnTo>
                    <a:pt x="131" y="11"/>
                  </a:lnTo>
                  <a:lnTo>
                    <a:pt x="131" y="11"/>
                  </a:lnTo>
                  <a:lnTo>
                    <a:pt x="132" y="9"/>
                  </a:lnTo>
                  <a:lnTo>
                    <a:pt x="134" y="7"/>
                  </a:lnTo>
                  <a:lnTo>
                    <a:pt x="137" y="7"/>
                  </a:lnTo>
                  <a:lnTo>
                    <a:pt x="140" y="7"/>
                  </a:lnTo>
                  <a:lnTo>
                    <a:pt x="142" y="7"/>
                  </a:lnTo>
                  <a:lnTo>
                    <a:pt x="142" y="7"/>
                  </a:lnTo>
                  <a:lnTo>
                    <a:pt x="143" y="6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6" y="1"/>
                  </a:lnTo>
                  <a:lnTo>
                    <a:pt x="150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6" name="Freeform 283">
              <a:extLst>
                <a:ext uri="{FF2B5EF4-FFF2-40B4-BE49-F238E27FC236}">
                  <a16:creationId xmlns:a16="http://schemas.microsoft.com/office/drawing/2014/main" id="{0BED0AC8-8873-4805-BFA1-9E789A287C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92233" y="3907176"/>
              <a:ext cx="187125" cy="161786"/>
            </a:xfrm>
            <a:custGeom>
              <a:avLst/>
              <a:gdLst>
                <a:gd name="T0" fmla="*/ 53 w 96"/>
                <a:gd name="T1" fmla="*/ 33 h 83"/>
                <a:gd name="T2" fmla="*/ 55 w 96"/>
                <a:gd name="T3" fmla="*/ 34 h 83"/>
                <a:gd name="T4" fmla="*/ 55 w 96"/>
                <a:gd name="T5" fmla="*/ 36 h 83"/>
                <a:gd name="T6" fmla="*/ 50 w 96"/>
                <a:gd name="T7" fmla="*/ 34 h 83"/>
                <a:gd name="T8" fmla="*/ 52 w 96"/>
                <a:gd name="T9" fmla="*/ 34 h 83"/>
                <a:gd name="T10" fmla="*/ 52 w 96"/>
                <a:gd name="T11" fmla="*/ 33 h 83"/>
                <a:gd name="T12" fmla="*/ 53 w 96"/>
                <a:gd name="T13" fmla="*/ 30 h 83"/>
                <a:gd name="T14" fmla="*/ 52 w 96"/>
                <a:gd name="T15" fmla="*/ 28 h 83"/>
                <a:gd name="T16" fmla="*/ 39 w 96"/>
                <a:gd name="T17" fmla="*/ 19 h 83"/>
                <a:gd name="T18" fmla="*/ 44 w 96"/>
                <a:gd name="T19" fmla="*/ 36 h 83"/>
                <a:gd name="T20" fmla="*/ 49 w 96"/>
                <a:gd name="T21" fmla="*/ 42 h 83"/>
                <a:gd name="T22" fmla="*/ 49 w 96"/>
                <a:gd name="T23" fmla="*/ 39 h 83"/>
                <a:gd name="T24" fmla="*/ 52 w 96"/>
                <a:gd name="T25" fmla="*/ 41 h 83"/>
                <a:gd name="T26" fmla="*/ 58 w 96"/>
                <a:gd name="T27" fmla="*/ 45 h 83"/>
                <a:gd name="T28" fmla="*/ 68 w 96"/>
                <a:gd name="T29" fmla="*/ 50 h 83"/>
                <a:gd name="T30" fmla="*/ 85 w 96"/>
                <a:gd name="T31" fmla="*/ 67 h 83"/>
                <a:gd name="T32" fmla="*/ 91 w 96"/>
                <a:gd name="T33" fmla="*/ 75 h 83"/>
                <a:gd name="T34" fmla="*/ 96 w 96"/>
                <a:gd name="T35" fmla="*/ 78 h 83"/>
                <a:gd name="T36" fmla="*/ 91 w 96"/>
                <a:gd name="T37" fmla="*/ 80 h 83"/>
                <a:gd name="T38" fmla="*/ 86 w 96"/>
                <a:gd name="T39" fmla="*/ 82 h 83"/>
                <a:gd name="T40" fmla="*/ 83 w 96"/>
                <a:gd name="T41" fmla="*/ 80 h 83"/>
                <a:gd name="T42" fmla="*/ 79 w 96"/>
                <a:gd name="T43" fmla="*/ 75 h 83"/>
                <a:gd name="T44" fmla="*/ 71 w 96"/>
                <a:gd name="T45" fmla="*/ 66 h 83"/>
                <a:gd name="T46" fmla="*/ 63 w 96"/>
                <a:gd name="T47" fmla="*/ 56 h 83"/>
                <a:gd name="T48" fmla="*/ 53 w 96"/>
                <a:gd name="T49" fmla="*/ 52 h 83"/>
                <a:gd name="T50" fmla="*/ 47 w 96"/>
                <a:gd name="T51" fmla="*/ 52 h 83"/>
                <a:gd name="T52" fmla="*/ 41 w 96"/>
                <a:gd name="T53" fmla="*/ 52 h 83"/>
                <a:gd name="T54" fmla="*/ 38 w 96"/>
                <a:gd name="T55" fmla="*/ 50 h 83"/>
                <a:gd name="T56" fmla="*/ 30 w 96"/>
                <a:gd name="T57" fmla="*/ 53 h 83"/>
                <a:gd name="T58" fmla="*/ 25 w 96"/>
                <a:gd name="T59" fmla="*/ 49 h 83"/>
                <a:gd name="T60" fmla="*/ 22 w 96"/>
                <a:gd name="T61" fmla="*/ 47 h 83"/>
                <a:gd name="T62" fmla="*/ 17 w 96"/>
                <a:gd name="T63" fmla="*/ 55 h 83"/>
                <a:gd name="T64" fmla="*/ 12 w 96"/>
                <a:gd name="T65" fmla="*/ 53 h 83"/>
                <a:gd name="T66" fmla="*/ 9 w 96"/>
                <a:gd name="T67" fmla="*/ 55 h 83"/>
                <a:gd name="T68" fmla="*/ 4 w 96"/>
                <a:gd name="T69" fmla="*/ 55 h 83"/>
                <a:gd name="T70" fmla="*/ 0 w 96"/>
                <a:gd name="T71" fmla="*/ 52 h 83"/>
                <a:gd name="T72" fmla="*/ 1 w 96"/>
                <a:gd name="T73" fmla="*/ 41 h 83"/>
                <a:gd name="T74" fmla="*/ 4 w 96"/>
                <a:gd name="T75" fmla="*/ 30 h 83"/>
                <a:gd name="T76" fmla="*/ 6 w 96"/>
                <a:gd name="T77" fmla="*/ 20 h 83"/>
                <a:gd name="T78" fmla="*/ 8 w 96"/>
                <a:gd name="T79" fmla="*/ 15 h 83"/>
                <a:gd name="T80" fmla="*/ 11 w 96"/>
                <a:gd name="T81" fmla="*/ 14 h 83"/>
                <a:gd name="T82" fmla="*/ 15 w 96"/>
                <a:gd name="T83" fmla="*/ 11 h 83"/>
                <a:gd name="T84" fmla="*/ 19 w 96"/>
                <a:gd name="T85" fmla="*/ 9 h 83"/>
                <a:gd name="T86" fmla="*/ 20 w 96"/>
                <a:gd name="T87" fmla="*/ 8 h 83"/>
                <a:gd name="T88" fmla="*/ 25 w 96"/>
                <a:gd name="T89" fmla="*/ 8 h 83"/>
                <a:gd name="T90" fmla="*/ 27 w 96"/>
                <a:gd name="T91" fmla="*/ 6 h 83"/>
                <a:gd name="T92" fmla="*/ 28 w 96"/>
                <a:gd name="T93" fmla="*/ 4 h 83"/>
                <a:gd name="T94" fmla="*/ 31 w 96"/>
                <a:gd name="T95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96" h="83">
                  <a:moveTo>
                    <a:pt x="50" y="31"/>
                  </a:move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0" y="31"/>
                  </a:lnTo>
                  <a:close/>
                  <a:moveTo>
                    <a:pt x="52" y="28"/>
                  </a:moveTo>
                  <a:lnTo>
                    <a:pt x="52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0" y="30"/>
                  </a:lnTo>
                  <a:lnTo>
                    <a:pt x="52" y="28"/>
                  </a:lnTo>
                  <a:lnTo>
                    <a:pt x="52" y="28"/>
                  </a:lnTo>
                  <a:close/>
                  <a:moveTo>
                    <a:pt x="31" y="0"/>
                  </a:moveTo>
                  <a:lnTo>
                    <a:pt x="36" y="9"/>
                  </a:lnTo>
                  <a:lnTo>
                    <a:pt x="38" y="14"/>
                  </a:lnTo>
                  <a:lnTo>
                    <a:pt x="39" y="19"/>
                  </a:lnTo>
                  <a:lnTo>
                    <a:pt x="39" y="26"/>
                  </a:lnTo>
                  <a:lnTo>
                    <a:pt x="41" y="31"/>
                  </a:lnTo>
                  <a:lnTo>
                    <a:pt x="42" y="33"/>
                  </a:lnTo>
                  <a:lnTo>
                    <a:pt x="44" y="36"/>
                  </a:lnTo>
                  <a:lnTo>
                    <a:pt x="45" y="38"/>
                  </a:lnTo>
                  <a:lnTo>
                    <a:pt x="45" y="38"/>
                  </a:lnTo>
                  <a:lnTo>
                    <a:pt x="47" y="41"/>
                  </a:lnTo>
                  <a:lnTo>
                    <a:pt x="49" y="42"/>
                  </a:lnTo>
                  <a:lnTo>
                    <a:pt x="49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50" y="39"/>
                  </a:lnTo>
                  <a:lnTo>
                    <a:pt x="52" y="39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3" y="44"/>
                  </a:lnTo>
                  <a:lnTo>
                    <a:pt x="55" y="45"/>
                  </a:lnTo>
                  <a:lnTo>
                    <a:pt x="58" y="45"/>
                  </a:lnTo>
                  <a:lnTo>
                    <a:pt x="60" y="45"/>
                  </a:lnTo>
                  <a:lnTo>
                    <a:pt x="60" y="47"/>
                  </a:lnTo>
                  <a:lnTo>
                    <a:pt x="63" y="49"/>
                  </a:lnTo>
                  <a:lnTo>
                    <a:pt x="68" y="50"/>
                  </a:lnTo>
                  <a:lnTo>
                    <a:pt x="72" y="55"/>
                  </a:lnTo>
                  <a:lnTo>
                    <a:pt x="75" y="60"/>
                  </a:lnTo>
                  <a:lnTo>
                    <a:pt x="83" y="66"/>
                  </a:lnTo>
                  <a:lnTo>
                    <a:pt x="85" y="67"/>
                  </a:lnTo>
                  <a:lnTo>
                    <a:pt x="86" y="71"/>
                  </a:lnTo>
                  <a:lnTo>
                    <a:pt x="88" y="71"/>
                  </a:lnTo>
                  <a:lnTo>
                    <a:pt x="91" y="74"/>
                  </a:lnTo>
                  <a:lnTo>
                    <a:pt x="91" y="75"/>
                  </a:lnTo>
                  <a:lnTo>
                    <a:pt x="94" y="77"/>
                  </a:lnTo>
                  <a:lnTo>
                    <a:pt x="94" y="75"/>
                  </a:lnTo>
                  <a:lnTo>
                    <a:pt x="96" y="77"/>
                  </a:lnTo>
                  <a:lnTo>
                    <a:pt x="96" y="78"/>
                  </a:lnTo>
                  <a:lnTo>
                    <a:pt x="94" y="78"/>
                  </a:lnTo>
                  <a:lnTo>
                    <a:pt x="93" y="80"/>
                  </a:lnTo>
                  <a:lnTo>
                    <a:pt x="93" y="78"/>
                  </a:lnTo>
                  <a:lnTo>
                    <a:pt x="91" y="80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90" y="83"/>
                  </a:lnTo>
                  <a:lnTo>
                    <a:pt x="86" y="82"/>
                  </a:lnTo>
                  <a:lnTo>
                    <a:pt x="86" y="80"/>
                  </a:lnTo>
                  <a:lnTo>
                    <a:pt x="86" y="82"/>
                  </a:lnTo>
                  <a:lnTo>
                    <a:pt x="85" y="82"/>
                  </a:lnTo>
                  <a:lnTo>
                    <a:pt x="83" y="80"/>
                  </a:lnTo>
                  <a:lnTo>
                    <a:pt x="83" y="78"/>
                  </a:lnTo>
                  <a:lnTo>
                    <a:pt x="82" y="77"/>
                  </a:lnTo>
                  <a:lnTo>
                    <a:pt x="80" y="77"/>
                  </a:lnTo>
                  <a:lnTo>
                    <a:pt x="79" y="75"/>
                  </a:lnTo>
                  <a:lnTo>
                    <a:pt x="79" y="74"/>
                  </a:lnTo>
                  <a:lnTo>
                    <a:pt x="77" y="71"/>
                  </a:lnTo>
                  <a:lnTo>
                    <a:pt x="74" y="69"/>
                  </a:lnTo>
                  <a:lnTo>
                    <a:pt x="71" y="66"/>
                  </a:lnTo>
                  <a:lnTo>
                    <a:pt x="68" y="63"/>
                  </a:lnTo>
                  <a:lnTo>
                    <a:pt x="64" y="60"/>
                  </a:lnTo>
                  <a:lnTo>
                    <a:pt x="63" y="58"/>
                  </a:lnTo>
                  <a:lnTo>
                    <a:pt x="63" y="56"/>
                  </a:lnTo>
                  <a:lnTo>
                    <a:pt x="58" y="56"/>
                  </a:lnTo>
                  <a:lnTo>
                    <a:pt x="56" y="55"/>
                  </a:lnTo>
                  <a:lnTo>
                    <a:pt x="55" y="53"/>
                  </a:lnTo>
                  <a:lnTo>
                    <a:pt x="53" y="52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4" y="52"/>
                  </a:lnTo>
                  <a:lnTo>
                    <a:pt x="42" y="52"/>
                  </a:lnTo>
                  <a:lnTo>
                    <a:pt x="41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8" y="50"/>
                  </a:lnTo>
                  <a:lnTo>
                    <a:pt x="38" y="50"/>
                  </a:lnTo>
                  <a:lnTo>
                    <a:pt x="36" y="50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8" y="53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5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2" y="49"/>
                  </a:lnTo>
                  <a:lnTo>
                    <a:pt x="22" y="47"/>
                  </a:lnTo>
                  <a:lnTo>
                    <a:pt x="20" y="47"/>
                  </a:lnTo>
                  <a:lnTo>
                    <a:pt x="20" y="49"/>
                  </a:lnTo>
                  <a:lnTo>
                    <a:pt x="17" y="52"/>
                  </a:lnTo>
                  <a:lnTo>
                    <a:pt x="17" y="55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2" y="53"/>
                  </a:lnTo>
                  <a:lnTo>
                    <a:pt x="11" y="53"/>
                  </a:lnTo>
                  <a:lnTo>
                    <a:pt x="11" y="53"/>
                  </a:lnTo>
                  <a:lnTo>
                    <a:pt x="9" y="53"/>
                  </a:lnTo>
                  <a:lnTo>
                    <a:pt x="9" y="55"/>
                  </a:lnTo>
                  <a:lnTo>
                    <a:pt x="9" y="55"/>
                  </a:lnTo>
                  <a:lnTo>
                    <a:pt x="8" y="55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3" y="55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0" y="52"/>
                  </a:lnTo>
                  <a:lnTo>
                    <a:pt x="0" y="49"/>
                  </a:lnTo>
                  <a:lnTo>
                    <a:pt x="0" y="45"/>
                  </a:lnTo>
                  <a:lnTo>
                    <a:pt x="0" y="42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4"/>
                  </a:lnTo>
                  <a:lnTo>
                    <a:pt x="3" y="33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7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8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1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7" name="Freeform 284">
              <a:extLst>
                <a:ext uri="{FF2B5EF4-FFF2-40B4-BE49-F238E27FC236}">
                  <a16:creationId xmlns:a16="http://schemas.microsoft.com/office/drawing/2014/main" id="{B3828807-116D-4926-983E-88AAE253B9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83536" y="3624539"/>
              <a:ext cx="235856" cy="202719"/>
            </a:xfrm>
            <a:custGeom>
              <a:avLst/>
              <a:gdLst>
                <a:gd name="T0" fmla="*/ 121 w 121"/>
                <a:gd name="T1" fmla="*/ 0 h 104"/>
                <a:gd name="T2" fmla="*/ 121 w 121"/>
                <a:gd name="T3" fmla="*/ 8 h 104"/>
                <a:gd name="T4" fmla="*/ 121 w 121"/>
                <a:gd name="T5" fmla="*/ 14 h 104"/>
                <a:gd name="T6" fmla="*/ 121 w 121"/>
                <a:gd name="T7" fmla="*/ 20 h 104"/>
                <a:gd name="T8" fmla="*/ 121 w 121"/>
                <a:gd name="T9" fmla="*/ 25 h 104"/>
                <a:gd name="T10" fmla="*/ 74 w 121"/>
                <a:gd name="T11" fmla="*/ 61 h 104"/>
                <a:gd name="T12" fmla="*/ 72 w 121"/>
                <a:gd name="T13" fmla="*/ 64 h 104"/>
                <a:gd name="T14" fmla="*/ 67 w 121"/>
                <a:gd name="T15" fmla="*/ 66 h 104"/>
                <a:gd name="T16" fmla="*/ 64 w 121"/>
                <a:gd name="T17" fmla="*/ 66 h 104"/>
                <a:gd name="T18" fmla="*/ 61 w 121"/>
                <a:gd name="T19" fmla="*/ 69 h 104"/>
                <a:gd name="T20" fmla="*/ 58 w 121"/>
                <a:gd name="T21" fmla="*/ 72 h 104"/>
                <a:gd name="T22" fmla="*/ 56 w 121"/>
                <a:gd name="T23" fmla="*/ 74 h 104"/>
                <a:gd name="T24" fmla="*/ 58 w 121"/>
                <a:gd name="T25" fmla="*/ 77 h 104"/>
                <a:gd name="T26" fmla="*/ 58 w 121"/>
                <a:gd name="T27" fmla="*/ 80 h 104"/>
                <a:gd name="T28" fmla="*/ 58 w 121"/>
                <a:gd name="T29" fmla="*/ 83 h 104"/>
                <a:gd name="T30" fmla="*/ 58 w 121"/>
                <a:gd name="T31" fmla="*/ 88 h 104"/>
                <a:gd name="T32" fmla="*/ 58 w 121"/>
                <a:gd name="T33" fmla="*/ 91 h 104"/>
                <a:gd name="T34" fmla="*/ 58 w 121"/>
                <a:gd name="T35" fmla="*/ 96 h 104"/>
                <a:gd name="T36" fmla="*/ 50 w 121"/>
                <a:gd name="T37" fmla="*/ 96 h 104"/>
                <a:gd name="T38" fmla="*/ 41 w 121"/>
                <a:gd name="T39" fmla="*/ 96 h 104"/>
                <a:gd name="T40" fmla="*/ 33 w 121"/>
                <a:gd name="T41" fmla="*/ 96 h 104"/>
                <a:gd name="T42" fmla="*/ 26 w 121"/>
                <a:gd name="T43" fmla="*/ 96 h 104"/>
                <a:gd name="T44" fmla="*/ 20 w 121"/>
                <a:gd name="T45" fmla="*/ 96 h 104"/>
                <a:gd name="T46" fmla="*/ 14 w 121"/>
                <a:gd name="T47" fmla="*/ 96 h 104"/>
                <a:gd name="T48" fmla="*/ 7 w 121"/>
                <a:gd name="T49" fmla="*/ 96 h 104"/>
                <a:gd name="T50" fmla="*/ 1 w 121"/>
                <a:gd name="T51" fmla="*/ 99 h 104"/>
                <a:gd name="T52" fmla="*/ 0 w 121"/>
                <a:gd name="T53" fmla="*/ 102 h 104"/>
                <a:gd name="T54" fmla="*/ 0 w 121"/>
                <a:gd name="T55" fmla="*/ 102 h 104"/>
                <a:gd name="T56" fmla="*/ 3 w 121"/>
                <a:gd name="T57" fmla="*/ 86 h 104"/>
                <a:gd name="T58" fmla="*/ 6 w 121"/>
                <a:gd name="T59" fmla="*/ 82 h 104"/>
                <a:gd name="T60" fmla="*/ 11 w 121"/>
                <a:gd name="T61" fmla="*/ 77 h 104"/>
                <a:gd name="T62" fmla="*/ 12 w 121"/>
                <a:gd name="T63" fmla="*/ 71 h 104"/>
                <a:gd name="T64" fmla="*/ 12 w 121"/>
                <a:gd name="T65" fmla="*/ 69 h 104"/>
                <a:gd name="T66" fmla="*/ 15 w 121"/>
                <a:gd name="T67" fmla="*/ 64 h 104"/>
                <a:gd name="T68" fmla="*/ 18 w 121"/>
                <a:gd name="T69" fmla="*/ 60 h 104"/>
                <a:gd name="T70" fmla="*/ 18 w 121"/>
                <a:gd name="T71" fmla="*/ 58 h 104"/>
                <a:gd name="T72" fmla="*/ 17 w 121"/>
                <a:gd name="T73" fmla="*/ 60 h 104"/>
                <a:gd name="T74" fmla="*/ 17 w 121"/>
                <a:gd name="T75" fmla="*/ 60 h 104"/>
                <a:gd name="T76" fmla="*/ 18 w 121"/>
                <a:gd name="T77" fmla="*/ 56 h 104"/>
                <a:gd name="T78" fmla="*/ 28 w 121"/>
                <a:gd name="T79" fmla="*/ 49 h 104"/>
                <a:gd name="T80" fmla="*/ 31 w 121"/>
                <a:gd name="T81" fmla="*/ 44 h 104"/>
                <a:gd name="T82" fmla="*/ 33 w 121"/>
                <a:gd name="T83" fmla="*/ 36 h 104"/>
                <a:gd name="T84" fmla="*/ 34 w 121"/>
                <a:gd name="T85" fmla="*/ 31 h 104"/>
                <a:gd name="T86" fmla="*/ 37 w 121"/>
                <a:gd name="T87" fmla="*/ 25 h 104"/>
                <a:gd name="T88" fmla="*/ 39 w 121"/>
                <a:gd name="T89" fmla="*/ 20 h 104"/>
                <a:gd name="T90" fmla="*/ 42 w 121"/>
                <a:gd name="T91" fmla="*/ 19 h 104"/>
                <a:gd name="T92" fmla="*/ 48 w 121"/>
                <a:gd name="T93" fmla="*/ 14 h 104"/>
                <a:gd name="T94" fmla="*/ 52 w 121"/>
                <a:gd name="T95" fmla="*/ 11 h 104"/>
                <a:gd name="T96" fmla="*/ 55 w 121"/>
                <a:gd name="T97" fmla="*/ 3 h 104"/>
                <a:gd name="T98" fmla="*/ 93 w 121"/>
                <a:gd name="T9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1" h="104">
                  <a:moveTo>
                    <a:pt x="97" y="0"/>
                  </a:moveTo>
                  <a:lnTo>
                    <a:pt x="121" y="0"/>
                  </a:lnTo>
                  <a:lnTo>
                    <a:pt x="121" y="4"/>
                  </a:lnTo>
                  <a:lnTo>
                    <a:pt x="121" y="8"/>
                  </a:lnTo>
                  <a:lnTo>
                    <a:pt x="121" y="11"/>
                  </a:lnTo>
                  <a:lnTo>
                    <a:pt x="121" y="14"/>
                  </a:lnTo>
                  <a:lnTo>
                    <a:pt x="121" y="17"/>
                  </a:lnTo>
                  <a:lnTo>
                    <a:pt x="121" y="20"/>
                  </a:lnTo>
                  <a:lnTo>
                    <a:pt x="121" y="23"/>
                  </a:lnTo>
                  <a:lnTo>
                    <a:pt x="121" y="25"/>
                  </a:lnTo>
                  <a:lnTo>
                    <a:pt x="74" y="25"/>
                  </a:lnTo>
                  <a:lnTo>
                    <a:pt x="74" y="61"/>
                  </a:lnTo>
                  <a:lnTo>
                    <a:pt x="74" y="63"/>
                  </a:lnTo>
                  <a:lnTo>
                    <a:pt x="72" y="64"/>
                  </a:lnTo>
                  <a:lnTo>
                    <a:pt x="70" y="64"/>
                  </a:lnTo>
                  <a:lnTo>
                    <a:pt x="67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3" y="68"/>
                  </a:lnTo>
                  <a:lnTo>
                    <a:pt x="61" y="69"/>
                  </a:lnTo>
                  <a:lnTo>
                    <a:pt x="58" y="71"/>
                  </a:lnTo>
                  <a:lnTo>
                    <a:pt x="58" y="72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58" y="82"/>
                  </a:lnTo>
                  <a:lnTo>
                    <a:pt x="58" y="83"/>
                  </a:lnTo>
                  <a:lnTo>
                    <a:pt x="58" y="85"/>
                  </a:lnTo>
                  <a:lnTo>
                    <a:pt x="58" y="88"/>
                  </a:lnTo>
                  <a:lnTo>
                    <a:pt x="58" y="90"/>
                  </a:lnTo>
                  <a:lnTo>
                    <a:pt x="58" y="91"/>
                  </a:lnTo>
                  <a:lnTo>
                    <a:pt x="58" y="94"/>
                  </a:lnTo>
                  <a:lnTo>
                    <a:pt x="58" y="96"/>
                  </a:lnTo>
                  <a:lnTo>
                    <a:pt x="53" y="96"/>
                  </a:lnTo>
                  <a:lnTo>
                    <a:pt x="50" y="96"/>
                  </a:lnTo>
                  <a:lnTo>
                    <a:pt x="47" y="96"/>
                  </a:lnTo>
                  <a:lnTo>
                    <a:pt x="41" y="96"/>
                  </a:lnTo>
                  <a:lnTo>
                    <a:pt x="36" y="96"/>
                  </a:lnTo>
                  <a:lnTo>
                    <a:pt x="33" y="96"/>
                  </a:lnTo>
                  <a:lnTo>
                    <a:pt x="29" y="96"/>
                  </a:lnTo>
                  <a:lnTo>
                    <a:pt x="26" y="96"/>
                  </a:lnTo>
                  <a:lnTo>
                    <a:pt x="23" y="96"/>
                  </a:lnTo>
                  <a:lnTo>
                    <a:pt x="20" y="96"/>
                  </a:lnTo>
                  <a:lnTo>
                    <a:pt x="17" y="96"/>
                  </a:lnTo>
                  <a:lnTo>
                    <a:pt x="14" y="96"/>
                  </a:lnTo>
                  <a:lnTo>
                    <a:pt x="11" y="96"/>
                  </a:lnTo>
                  <a:lnTo>
                    <a:pt x="7" y="96"/>
                  </a:lnTo>
                  <a:lnTo>
                    <a:pt x="1" y="96"/>
                  </a:lnTo>
                  <a:lnTo>
                    <a:pt x="1" y="99"/>
                  </a:lnTo>
                  <a:lnTo>
                    <a:pt x="1" y="101"/>
                  </a:lnTo>
                  <a:lnTo>
                    <a:pt x="0" y="102"/>
                  </a:lnTo>
                  <a:lnTo>
                    <a:pt x="1" y="104"/>
                  </a:lnTo>
                  <a:lnTo>
                    <a:pt x="0" y="102"/>
                  </a:lnTo>
                  <a:lnTo>
                    <a:pt x="1" y="94"/>
                  </a:lnTo>
                  <a:lnTo>
                    <a:pt x="3" y="86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7" y="80"/>
                  </a:lnTo>
                  <a:lnTo>
                    <a:pt x="11" y="77"/>
                  </a:lnTo>
                  <a:lnTo>
                    <a:pt x="11" y="72"/>
                  </a:lnTo>
                  <a:lnTo>
                    <a:pt x="12" y="71"/>
                  </a:lnTo>
                  <a:lnTo>
                    <a:pt x="14" y="71"/>
                  </a:lnTo>
                  <a:lnTo>
                    <a:pt x="12" y="69"/>
                  </a:lnTo>
                  <a:lnTo>
                    <a:pt x="14" y="68"/>
                  </a:lnTo>
                  <a:lnTo>
                    <a:pt x="15" y="64"/>
                  </a:lnTo>
                  <a:lnTo>
                    <a:pt x="17" y="63"/>
                  </a:lnTo>
                  <a:lnTo>
                    <a:pt x="18" y="60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7" y="58"/>
                  </a:lnTo>
                  <a:lnTo>
                    <a:pt x="17" y="60"/>
                  </a:lnTo>
                  <a:lnTo>
                    <a:pt x="15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8" y="56"/>
                  </a:lnTo>
                  <a:lnTo>
                    <a:pt x="22" y="53"/>
                  </a:lnTo>
                  <a:lnTo>
                    <a:pt x="28" y="49"/>
                  </a:lnTo>
                  <a:lnTo>
                    <a:pt x="29" y="47"/>
                  </a:lnTo>
                  <a:lnTo>
                    <a:pt x="31" y="44"/>
                  </a:lnTo>
                  <a:lnTo>
                    <a:pt x="33" y="42"/>
                  </a:lnTo>
                  <a:lnTo>
                    <a:pt x="33" y="36"/>
                  </a:lnTo>
                  <a:lnTo>
                    <a:pt x="33" y="34"/>
                  </a:lnTo>
                  <a:lnTo>
                    <a:pt x="34" y="31"/>
                  </a:lnTo>
                  <a:lnTo>
                    <a:pt x="36" y="28"/>
                  </a:lnTo>
                  <a:lnTo>
                    <a:pt x="37" y="25"/>
                  </a:lnTo>
                  <a:lnTo>
                    <a:pt x="37" y="22"/>
                  </a:lnTo>
                  <a:lnTo>
                    <a:pt x="39" y="20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5" y="17"/>
                  </a:lnTo>
                  <a:lnTo>
                    <a:pt x="48" y="14"/>
                  </a:lnTo>
                  <a:lnTo>
                    <a:pt x="50" y="14"/>
                  </a:lnTo>
                  <a:lnTo>
                    <a:pt x="52" y="11"/>
                  </a:lnTo>
                  <a:lnTo>
                    <a:pt x="53" y="8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93" y="0"/>
                  </a:lnTo>
                  <a:lnTo>
                    <a:pt x="9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8" name="Freeform 285">
              <a:extLst>
                <a:ext uri="{FF2B5EF4-FFF2-40B4-BE49-F238E27FC236}">
                  <a16:creationId xmlns:a16="http://schemas.microsoft.com/office/drawing/2014/main" id="{939D0C88-6613-4072-BB30-3B0D7728FF36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8917" y="3501738"/>
              <a:ext cx="345013" cy="288485"/>
            </a:xfrm>
            <a:custGeom>
              <a:avLst/>
              <a:gdLst>
                <a:gd name="T0" fmla="*/ 18 w 177"/>
                <a:gd name="T1" fmla="*/ 0 h 148"/>
                <a:gd name="T2" fmla="*/ 41 w 177"/>
                <a:gd name="T3" fmla="*/ 6 h 148"/>
                <a:gd name="T4" fmla="*/ 56 w 177"/>
                <a:gd name="T5" fmla="*/ 9 h 148"/>
                <a:gd name="T6" fmla="*/ 65 w 177"/>
                <a:gd name="T7" fmla="*/ 12 h 148"/>
                <a:gd name="T8" fmla="*/ 76 w 177"/>
                <a:gd name="T9" fmla="*/ 6 h 148"/>
                <a:gd name="T10" fmla="*/ 81 w 177"/>
                <a:gd name="T11" fmla="*/ 4 h 148"/>
                <a:gd name="T12" fmla="*/ 86 w 177"/>
                <a:gd name="T13" fmla="*/ 3 h 148"/>
                <a:gd name="T14" fmla="*/ 87 w 177"/>
                <a:gd name="T15" fmla="*/ 3 h 148"/>
                <a:gd name="T16" fmla="*/ 92 w 177"/>
                <a:gd name="T17" fmla="*/ 0 h 148"/>
                <a:gd name="T18" fmla="*/ 101 w 177"/>
                <a:gd name="T19" fmla="*/ 3 h 148"/>
                <a:gd name="T20" fmla="*/ 108 w 177"/>
                <a:gd name="T21" fmla="*/ 4 h 148"/>
                <a:gd name="T22" fmla="*/ 103 w 177"/>
                <a:gd name="T23" fmla="*/ 4 h 148"/>
                <a:gd name="T24" fmla="*/ 108 w 177"/>
                <a:gd name="T25" fmla="*/ 8 h 148"/>
                <a:gd name="T26" fmla="*/ 109 w 177"/>
                <a:gd name="T27" fmla="*/ 4 h 148"/>
                <a:gd name="T28" fmla="*/ 116 w 177"/>
                <a:gd name="T29" fmla="*/ 9 h 148"/>
                <a:gd name="T30" fmla="*/ 123 w 177"/>
                <a:gd name="T31" fmla="*/ 8 h 148"/>
                <a:gd name="T32" fmla="*/ 130 w 177"/>
                <a:gd name="T33" fmla="*/ 8 h 148"/>
                <a:gd name="T34" fmla="*/ 138 w 177"/>
                <a:gd name="T35" fmla="*/ 4 h 148"/>
                <a:gd name="T36" fmla="*/ 142 w 177"/>
                <a:gd name="T37" fmla="*/ 16 h 148"/>
                <a:gd name="T38" fmla="*/ 146 w 177"/>
                <a:gd name="T39" fmla="*/ 25 h 148"/>
                <a:gd name="T40" fmla="*/ 147 w 177"/>
                <a:gd name="T41" fmla="*/ 34 h 148"/>
                <a:gd name="T42" fmla="*/ 141 w 177"/>
                <a:gd name="T43" fmla="*/ 55 h 148"/>
                <a:gd name="T44" fmla="*/ 136 w 177"/>
                <a:gd name="T45" fmla="*/ 60 h 148"/>
                <a:gd name="T46" fmla="*/ 125 w 177"/>
                <a:gd name="T47" fmla="*/ 49 h 148"/>
                <a:gd name="T48" fmla="*/ 122 w 177"/>
                <a:gd name="T49" fmla="*/ 41 h 148"/>
                <a:gd name="T50" fmla="*/ 117 w 177"/>
                <a:gd name="T51" fmla="*/ 33 h 148"/>
                <a:gd name="T52" fmla="*/ 114 w 177"/>
                <a:gd name="T53" fmla="*/ 28 h 148"/>
                <a:gd name="T54" fmla="*/ 114 w 177"/>
                <a:gd name="T55" fmla="*/ 34 h 148"/>
                <a:gd name="T56" fmla="*/ 116 w 177"/>
                <a:gd name="T57" fmla="*/ 42 h 148"/>
                <a:gd name="T58" fmla="*/ 119 w 177"/>
                <a:gd name="T59" fmla="*/ 49 h 148"/>
                <a:gd name="T60" fmla="*/ 128 w 177"/>
                <a:gd name="T61" fmla="*/ 56 h 148"/>
                <a:gd name="T62" fmla="*/ 130 w 177"/>
                <a:gd name="T63" fmla="*/ 66 h 148"/>
                <a:gd name="T64" fmla="*/ 134 w 177"/>
                <a:gd name="T65" fmla="*/ 72 h 148"/>
                <a:gd name="T66" fmla="*/ 144 w 177"/>
                <a:gd name="T67" fmla="*/ 93 h 148"/>
                <a:gd name="T68" fmla="*/ 155 w 177"/>
                <a:gd name="T69" fmla="*/ 115 h 148"/>
                <a:gd name="T70" fmla="*/ 158 w 177"/>
                <a:gd name="T71" fmla="*/ 119 h 148"/>
                <a:gd name="T72" fmla="*/ 157 w 177"/>
                <a:gd name="T73" fmla="*/ 121 h 148"/>
                <a:gd name="T74" fmla="*/ 161 w 177"/>
                <a:gd name="T75" fmla="*/ 135 h 148"/>
                <a:gd name="T76" fmla="*/ 171 w 177"/>
                <a:gd name="T77" fmla="*/ 143 h 148"/>
                <a:gd name="T78" fmla="*/ 149 w 177"/>
                <a:gd name="T79" fmla="*/ 148 h 148"/>
                <a:gd name="T80" fmla="*/ 98 w 177"/>
                <a:gd name="T81" fmla="*/ 146 h 148"/>
                <a:gd name="T82" fmla="*/ 95 w 177"/>
                <a:gd name="T83" fmla="*/ 148 h 148"/>
                <a:gd name="T84" fmla="*/ 16 w 177"/>
                <a:gd name="T85" fmla="*/ 148 h 148"/>
                <a:gd name="T86" fmla="*/ 5 w 177"/>
                <a:gd name="T87" fmla="*/ 38 h 148"/>
                <a:gd name="T88" fmla="*/ 2 w 177"/>
                <a:gd name="T89" fmla="*/ 27 h 148"/>
                <a:gd name="T90" fmla="*/ 4 w 177"/>
                <a:gd name="T91" fmla="*/ 19 h 148"/>
                <a:gd name="T92" fmla="*/ 4 w 177"/>
                <a:gd name="T93" fmla="*/ 11 h 148"/>
                <a:gd name="T94" fmla="*/ 4 w 177"/>
                <a:gd name="T95" fmla="*/ 3 h 148"/>
                <a:gd name="T96" fmla="*/ 7 w 177"/>
                <a:gd name="T9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7" h="148">
                  <a:moveTo>
                    <a:pt x="7" y="0"/>
                  </a:moveTo>
                  <a:lnTo>
                    <a:pt x="8" y="1"/>
                  </a:lnTo>
                  <a:lnTo>
                    <a:pt x="10" y="1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0" y="3"/>
                  </a:lnTo>
                  <a:lnTo>
                    <a:pt x="38" y="3"/>
                  </a:lnTo>
                  <a:lnTo>
                    <a:pt x="41" y="6"/>
                  </a:lnTo>
                  <a:lnTo>
                    <a:pt x="43" y="6"/>
                  </a:lnTo>
                  <a:lnTo>
                    <a:pt x="46" y="6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0" y="11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70" y="11"/>
                  </a:lnTo>
                  <a:lnTo>
                    <a:pt x="71" y="9"/>
                  </a:lnTo>
                  <a:lnTo>
                    <a:pt x="76" y="6"/>
                  </a:lnTo>
                  <a:lnTo>
                    <a:pt x="78" y="6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1" y="4"/>
                  </a:lnTo>
                  <a:lnTo>
                    <a:pt x="82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6" y="3"/>
                  </a:lnTo>
                  <a:lnTo>
                    <a:pt x="90" y="1"/>
                  </a:lnTo>
                  <a:lnTo>
                    <a:pt x="90" y="1"/>
                  </a:lnTo>
                  <a:lnTo>
                    <a:pt x="86" y="3"/>
                  </a:lnTo>
                  <a:lnTo>
                    <a:pt x="87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2" y="1"/>
                  </a:lnTo>
                  <a:lnTo>
                    <a:pt x="92" y="0"/>
                  </a:lnTo>
                  <a:lnTo>
                    <a:pt x="93" y="0"/>
                  </a:lnTo>
                  <a:lnTo>
                    <a:pt x="95" y="0"/>
                  </a:lnTo>
                  <a:lnTo>
                    <a:pt x="100" y="3"/>
                  </a:lnTo>
                  <a:lnTo>
                    <a:pt x="101" y="3"/>
                  </a:lnTo>
                  <a:lnTo>
                    <a:pt x="105" y="1"/>
                  </a:lnTo>
                  <a:lnTo>
                    <a:pt x="105" y="1"/>
                  </a:lnTo>
                  <a:lnTo>
                    <a:pt x="106" y="1"/>
                  </a:lnTo>
                  <a:lnTo>
                    <a:pt x="108" y="4"/>
                  </a:lnTo>
                  <a:lnTo>
                    <a:pt x="108" y="4"/>
                  </a:lnTo>
                  <a:lnTo>
                    <a:pt x="105" y="1"/>
                  </a:lnTo>
                  <a:lnTo>
                    <a:pt x="105" y="3"/>
                  </a:lnTo>
                  <a:lnTo>
                    <a:pt x="103" y="4"/>
                  </a:lnTo>
                  <a:lnTo>
                    <a:pt x="105" y="6"/>
                  </a:lnTo>
                  <a:lnTo>
                    <a:pt x="106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8"/>
                  </a:lnTo>
                  <a:lnTo>
                    <a:pt x="111" y="6"/>
                  </a:lnTo>
                  <a:lnTo>
                    <a:pt x="109" y="6"/>
                  </a:lnTo>
                  <a:lnTo>
                    <a:pt x="109" y="4"/>
                  </a:lnTo>
                  <a:lnTo>
                    <a:pt x="109" y="4"/>
                  </a:lnTo>
                  <a:lnTo>
                    <a:pt x="111" y="6"/>
                  </a:lnTo>
                  <a:lnTo>
                    <a:pt x="114" y="8"/>
                  </a:lnTo>
                  <a:lnTo>
                    <a:pt x="116" y="9"/>
                  </a:lnTo>
                  <a:lnTo>
                    <a:pt x="116" y="9"/>
                  </a:lnTo>
                  <a:lnTo>
                    <a:pt x="119" y="8"/>
                  </a:lnTo>
                  <a:lnTo>
                    <a:pt x="119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7" y="8"/>
                  </a:lnTo>
                  <a:lnTo>
                    <a:pt x="130" y="8"/>
                  </a:lnTo>
                  <a:lnTo>
                    <a:pt x="134" y="6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9" y="6"/>
                  </a:lnTo>
                  <a:lnTo>
                    <a:pt x="141" y="9"/>
                  </a:lnTo>
                  <a:lnTo>
                    <a:pt x="141" y="12"/>
                  </a:lnTo>
                  <a:lnTo>
                    <a:pt x="142" y="16"/>
                  </a:lnTo>
                  <a:lnTo>
                    <a:pt x="142" y="17"/>
                  </a:lnTo>
                  <a:lnTo>
                    <a:pt x="142" y="19"/>
                  </a:lnTo>
                  <a:lnTo>
                    <a:pt x="146" y="22"/>
                  </a:lnTo>
                  <a:lnTo>
                    <a:pt x="146" y="25"/>
                  </a:lnTo>
                  <a:lnTo>
                    <a:pt x="147" y="28"/>
                  </a:lnTo>
                  <a:lnTo>
                    <a:pt x="147" y="33"/>
                  </a:lnTo>
                  <a:lnTo>
                    <a:pt x="149" y="33"/>
                  </a:lnTo>
                  <a:lnTo>
                    <a:pt x="147" y="34"/>
                  </a:lnTo>
                  <a:lnTo>
                    <a:pt x="146" y="38"/>
                  </a:lnTo>
                  <a:lnTo>
                    <a:pt x="144" y="45"/>
                  </a:lnTo>
                  <a:lnTo>
                    <a:pt x="142" y="52"/>
                  </a:lnTo>
                  <a:lnTo>
                    <a:pt x="141" y="55"/>
                  </a:lnTo>
                  <a:lnTo>
                    <a:pt x="141" y="56"/>
                  </a:lnTo>
                  <a:lnTo>
                    <a:pt x="139" y="58"/>
                  </a:lnTo>
                  <a:lnTo>
                    <a:pt x="139" y="60"/>
                  </a:lnTo>
                  <a:lnTo>
                    <a:pt x="136" y="60"/>
                  </a:lnTo>
                  <a:lnTo>
                    <a:pt x="131" y="56"/>
                  </a:lnTo>
                  <a:lnTo>
                    <a:pt x="130" y="53"/>
                  </a:lnTo>
                  <a:lnTo>
                    <a:pt x="127" y="50"/>
                  </a:lnTo>
                  <a:lnTo>
                    <a:pt x="125" y="49"/>
                  </a:lnTo>
                  <a:lnTo>
                    <a:pt x="123" y="45"/>
                  </a:lnTo>
                  <a:lnTo>
                    <a:pt x="123" y="44"/>
                  </a:lnTo>
                  <a:lnTo>
                    <a:pt x="123" y="41"/>
                  </a:lnTo>
                  <a:lnTo>
                    <a:pt x="122" y="41"/>
                  </a:lnTo>
                  <a:lnTo>
                    <a:pt x="119" y="36"/>
                  </a:lnTo>
                  <a:lnTo>
                    <a:pt x="119" y="34"/>
                  </a:lnTo>
                  <a:lnTo>
                    <a:pt x="117" y="34"/>
                  </a:lnTo>
                  <a:lnTo>
                    <a:pt x="117" y="33"/>
                  </a:lnTo>
                  <a:lnTo>
                    <a:pt x="116" y="28"/>
                  </a:lnTo>
                  <a:lnTo>
                    <a:pt x="114" y="27"/>
                  </a:lnTo>
                  <a:lnTo>
                    <a:pt x="112" y="27"/>
                  </a:lnTo>
                  <a:lnTo>
                    <a:pt x="114" y="28"/>
                  </a:lnTo>
                  <a:lnTo>
                    <a:pt x="112" y="30"/>
                  </a:lnTo>
                  <a:lnTo>
                    <a:pt x="111" y="31"/>
                  </a:lnTo>
                  <a:lnTo>
                    <a:pt x="112" y="33"/>
                  </a:lnTo>
                  <a:lnTo>
                    <a:pt x="114" y="34"/>
                  </a:lnTo>
                  <a:lnTo>
                    <a:pt x="116" y="36"/>
                  </a:lnTo>
                  <a:lnTo>
                    <a:pt x="116" y="38"/>
                  </a:lnTo>
                  <a:lnTo>
                    <a:pt x="116" y="41"/>
                  </a:lnTo>
                  <a:lnTo>
                    <a:pt x="116" y="42"/>
                  </a:lnTo>
                  <a:lnTo>
                    <a:pt x="117" y="44"/>
                  </a:lnTo>
                  <a:lnTo>
                    <a:pt x="119" y="45"/>
                  </a:lnTo>
                  <a:lnTo>
                    <a:pt x="119" y="47"/>
                  </a:lnTo>
                  <a:lnTo>
                    <a:pt x="119" y="49"/>
                  </a:lnTo>
                  <a:lnTo>
                    <a:pt x="122" y="50"/>
                  </a:lnTo>
                  <a:lnTo>
                    <a:pt x="123" y="53"/>
                  </a:lnTo>
                  <a:lnTo>
                    <a:pt x="127" y="56"/>
                  </a:lnTo>
                  <a:lnTo>
                    <a:pt x="128" y="56"/>
                  </a:lnTo>
                  <a:lnTo>
                    <a:pt x="128" y="58"/>
                  </a:lnTo>
                  <a:lnTo>
                    <a:pt x="128" y="61"/>
                  </a:lnTo>
                  <a:lnTo>
                    <a:pt x="128" y="63"/>
                  </a:lnTo>
                  <a:lnTo>
                    <a:pt x="130" y="66"/>
                  </a:lnTo>
                  <a:lnTo>
                    <a:pt x="131" y="67"/>
                  </a:lnTo>
                  <a:lnTo>
                    <a:pt x="133" y="67"/>
                  </a:lnTo>
                  <a:lnTo>
                    <a:pt x="133" y="69"/>
                  </a:lnTo>
                  <a:lnTo>
                    <a:pt x="134" y="72"/>
                  </a:lnTo>
                  <a:lnTo>
                    <a:pt x="134" y="77"/>
                  </a:lnTo>
                  <a:lnTo>
                    <a:pt x="136" y="79"/>
                  </a:lnTo>
                  <a:lnTo>
                    <a:pt x="141" y="88"/>
                  </a:lnTo>
                  <a:lnTo>
                    <a:pt x="144" y="93"/>
                  </a:lnTo>
                  <a:lnTo>
                    <a:pt x="146" y="96"/>
                  </a:lnTo>
                  <a:lnTo>
                    <a:pt x="147" y="101"/>
                  </a:lnTo>
                  <a:lnTo>
                    <a:pt x="152" y="112"/>
                  </a:lnTo>
                  <a:lnTo>
                    <a:pt x="155" y="115"/>
                  </a:lnTo>
                  <a:lnTo>
                    <a:pt x="157" y="116"/>
                  </a:lnTo>
                  <a:lnTo>
                    <a:pt x="158" y="118"/>
                  </a:lnTo>
                  <a:lnTo>
                    <a:pt x="161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7" y="121"/>
                  </a:lnTo>
                  <a:lnTo>
                    <a:pt x="157" y="121"/>
                  </a:lnTo>
                  <a:lnTo>
                    <a:pt x="157" y="127"/>
                  </a:lnTo>
                  <a:lnTo>
                    <a:pt x="158" y="129"/>
                  </a:lnTo>
                  <a:lnTo>
                    <a:pt x="160" y="134"/>
                  </a:lnTo>
                  <a:lnTo>
                    <a:pt x="161" y="135"/>
                  </a:lnTo>
                  <a:lnTo>
                    <a:pt x="161" y="137"/>
                  </a:lnTo>
                  <a:lnTo>
                    <a:pt x="163" y="137"/>
                  </a:lnTo>
                  <a:lnTo>
                    <a:pt x="168" y="138"/>
                  </a:lnTo>
                  <a:lnTo>
                    <a:pt x="171" y="143"/>
                  </a:lnTo>
                  <a:lnTo>
                    <a:pt x="175" y="146"/>
                  </a:lnTo>
                  <a:lnTo>
                    <a:pt x="177" y="148"/>
                  </a:lnTo>
                  <a:lnTo>
                    <a:pt x="177" y="148"/>
                  </a:lnTo>
                  <a:lnTo>
                    <a:pt x="149" y="148"/>
                  </a:lnTo>
                  <a:lnTo>
                    <a:pt x="144" y="148"/>
                  </a:lnTo>
                  <a:lnTo>
                    <a:pt x="98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5"/>
                  </a:lnTo>
                  <a:lnTo>
                    <a:pt x="97" y="146"/>
                  </a:lnTo>
                  <a:lnTo>
                    <a:pt x="95" y="148"/>
                  </a:lnTo>
                  <a:lnTo>
                    <a:pt x="95" y="148"/>
                  </a:lnTo>
                  <a:lnTo>
                    <a:pt x="60" y="148"/>
                  </a:lnTo>
                  <a:lnTo>
                    <a:pt x="54" y="148"/>
                  </a:lnTo>
                  <a:lnTo>
                    <a:pt x="16" y="148"/>
                  </a:lnTo>
                  <a:lnTo>
                    <a:pt x="10" y="148"/>
                  </a:lnTo>
                  <a:lnTo>
                    <a:pt x="5" y="14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4" y="36"/>
                  </a:lnTo>
                  <a:lnTo>
                    <a:pt x="4" y="33"/>
                  </a:lnTo>
                  <a:lnTo>
                    <a:pt x="2" y="28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4" y="11"/>
                  </a:lnTo>
                  <a:lnTo>
                    <a:pt x="4" y="9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3"/>
                  </a:lnTo>
                  <a:lnTo>
                    <a:pt x="5" y="1"/>
                  </a:lnTo>
                  <a:lnTo>
                    <a:pt x="7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9" name="Freeform 286">
              <a:extLst>
                <a:ext uri="{FF2B5EF4-FFF2-40B4-BE49-F238E27FC236}">
                  <a16:creationId xmlns:a16="http://schemas.microsoft.com/office/drawing/2014/main" id="{78EB6B35-4CE7-4C8A-BA4C-55E80A41DA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78998" y="2509585"/>
              <a:ext cx="179328" cy="85766"/>
            </a:xfrm>
            <a:custGeom>
              <a:avLst/>
              <a:gdLst>
                <a:gd name="T0" fmla="*/ 13 w 92"/>
                <a:gd name="T1" fmla="*/ 22 h 44"/>
                <a:gd name="T2" fmla="*/ 23 w 92"/>
                <a:gd name="T3" fmla="*/ 25 h 44"/>
                <a:gd name="T4" fmla="*/ 16 w 92"/>
                <a:gd name="T5" fmla="*/ 27 h 44"/>
                <a:gd name="T6" fmla="*/ 10 w 92"/>
                <a:gd name="T7" fmla="*/ 30 h 44"/>
                <a:gd name="T8" fmla="*/ 5 w 92"/>
                <a:gd name="T9" fmla="*/ 35 h 44"/>
                <a:gd name="T10" fmla="*/ 2 w 92"/>
                <a:gd name="T11" fmla="*/ 35 h 44"/>
                <a:gd name="T12" fmla="*/ 4 w 92"/>
                <a:gd name="T13" fmla="*/ 30 h 44"/>
                <a:gd name="T14" fmla="*/ 2 w 92"/>
                <a:gd name="T15" fmla="*/ 27 h 44"/>
                <a:gd name="T16" fmla="*/ 2 w 92"/>
                <a:gd name="T17" fmla="*/ 23 h 44"/>
                <a:gd name="T18" fmla="*/ 5 w 92"/>
                <a:gd name="T19" fmla="*/ 23 h 44"/>
                <a:gd name="T20" fmla="*/ 10 w 92"/>
                <a:gd name="T21" fmla="*/ 20 h 44"/>
                <a:gd name="T22" fmla="*/ 23 w 92"/>
                <a:gd name="T23" fmla="*/ 22 h 44"/>
                <a:gd name="T24" fmla="*/ 19 w 92"/>
                <a:gd name="T25" fmla="*/ 20 h 44"/>
                <a:gd name="T26" fmla="*/ 13 w 92"/>
                <a:gd name="T27" fmla="*/ 12 h 44"/>
                <a:gd name="T28" fmla="*/ 16 w 92"/>
                <a:gd name="T29" fmla="*/ 17 h 44"/>
                <a:gd name="T30" fmla="*/ 13 w 92"/>
                <a:gd name="T31" fmla="*/ 19 h 44"/>
                <a:gd name="T32" fmla="*/ 8 w 92"/>
                <a:gd name="T33" fmla="*/ 16 h 44"/>
                <a:gd name="T34" fmla="*/ 10 w 92"/>
                <a:gd name="T35" fmla="*/ 14 h 44"/>
                <a:gd name="T36" fmla="*/ 54 w 92"/>
                <a:gd name="T37" fmla="*/ 0 h 44"/>
                <a:gd name="T38" fmla="*/ 70 w 92"/>
                <a:gd name="T39" fmla="*/ 1 h 44"/>
                <a:gd name="T40" fmla="*/ 89 w 92"/>
                <a:gd name="T41" fmla="*/ 5 h 44"/>
                <a:gd name="T42" fmla="*/ 92 w 92"/>
                <a:gd name="T43" fmla="*/ 5 h 44"/>
                <a:gd name="T44" fmla="*/ 90 w 92"/>
                <a:gd name="T45" fmla="*/ 6 h 44"/>
                <a:gd name="T46" fmla="*/ 87 w 92"/>
                <a:gd name="T47" fmla="*/ 9 h 44"/>
                <a:gd name="T48" fmla="*/ 79 w 92"/>
                <a:gd name="T49" fmla="*/ 12 h 44"/>
                <a:gd name="T50" fmla="*/ 78 w 92"/>
                <a:gd name="T51" fmla="*/ 20 h 44"/>
                <a:gd name="T52" fmla="*/ 82 w 92"/>
                <a:gd name="T53" fmla="*/ 30 h 44"/>
                <a:gd name="T54" fmla="*/ 84 w 92"/>
                <a:gd name="T55" fmla="*/ 35 h 44"/>
                <a:gd name="T56" fmla="*/ 86 w 92"/>
                <a:gd name="T57" fmla="*/ 36 h 44"/>
                <a:gd name="T58" fmla="*/ 82 w 92"/>
                <a:gd name="T59" fmla="*/ 39 h 44"/>
                <a:gd name="T60" fmla="*/ 81 w 92"/>
                <a:gd name="T61" fmla="*/ 44 h 44"/>
                <a:gd name="T62" fmla="*/ 76 w 92"/>
                <a:gd name="T63" fmla="*/ 42 h 44"/>
                <a:gd name="T64" fmla="*/ 68 w 92"/>
                <a:gd name="T65" fmla="*/ 44 h 44"/>
                <a:gd name="T66" fmla="*/ 60 w 92"/>
                <a:gd name="T67" fmla="*/ 39 h 44"/>
                <a:gd name="T68" fmla="*/ 57 w 92"/>
                <a:gd name="T69" fmla="*/ 36 h 44"/>
                <a:gd name="T70" fmla="*/ 51 w 92"/>
                <a:gd name="T71" fmla="*/ 33 h 44"/>
                <a:gd name="T72" fmla="*/ 49 w 92"/>
                <a:gd name="T73" fmla="*/ 35 h 44"/>
                <a:gd name="T74" fmla="*/ 45 w 92"/>
                <a:gd name="T75" fmla="*/ 35 h 44"/>
                <a:gd name="T76" fmla="*/ 37 w 92"/>
                <a:gd name="T77" fmla="*/ 36 h 44"/>
                <a:gd name="T78" fmla="*/ 40 w 92"/>
                <a:gd name="T79" fmla="*/ 28 h 44"/>
                <a:gd name="T80" fmla="*/ 37 w 92"/>
                <a:gd name="T81" fmla="*/ 27 h 44"/>
                <a:gd name="T82" fmla="*/ 32 w 92"/>
                <a:gd name="T83" fmla="*/ 28 h 44"/>
                <a:gd name="T84" fmla="*/ 26 w 92"/>
                <a:gd name="T85" fmla="*/ 22 h 44"/>
                <a:gd name="T86" fmla="*/ 27 w 92"/>
                <a:gd name="T87" fmla="*/ 17 h 44"/>
                <a:gd name="T88" fmla="*/ 24 w 92"/>
                <a:gd name="T89" fmla="*/ 14 h 44"/>
                <a:gd name="T90" fmla="*/ 24 w 92"/>
                <a:gd name="T91" fmla="*/ 11 h 44"/>
                <a:gd name="T92" fmla="*/ 29 w 92"/>
                <a:gd name="T93" fmla="*/ 8 h 44"/>
                <a:gd name="T94" fmla="*/ 37 w 92"/>
                <a:gd name="T95" fmla="*/ 3 h 44"/>
                <a:gd name="T96" fmla="*/ 54 w 92"/>
                <a:gd name="T97" fmla="*/ 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2" h="44">
                  <a:moveTo>
                    <a:pt x="10" y="20"/>
                  </a:moveTo>
                  <a:lnTo>
                    <a:pt x="11" y="20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5" y="20"/>
                  </a:lnTo>
                  <a:lnTo>
                    <a:pt x="16" y="22"/>
                  </a:lnTo>
                  <a:lnTo>
                    <a:pt x="21" y="23"/>
                  </a:lnTo>
                  <a:lnTo>
                    <a:pt x="23" y="25"/>
                  </a:lnTo>
                  <a:lnTo>
                    <a:pt x="19" y="25"/>
                  </a:lnTo>
                  <a:lnTo>
                    <a:pt x="18" y="25"/>
                  </a:lnTo>
                  <a:lnTo>
                    <a:pt x="18" y="27"/>
                  </a:lnTo>
                  <a:lnTo>
                    <a:pt x="16" y="27"/>
                  </a:lnTo>
                  <a:lnTo>
                    <a:pt x="16" y="28"/>
                  </a:lnTo>
                  <a:lnTo>
                    <a:pt x="13" y="28"/>
                  </a:lnTo>
                  <a:lnTo>
                    <a:pt x="13" y="30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5" y="35"/>
                  </a:lnTo>
                  <a:lnTo>
                    <a:pt x="4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5" y="31"/>
                  </a:lnTo>
                  <a:lnTo>
                    <a:pt x="5" y="31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10" y="22"/>
                  </a:lnTo>
                  <a:lnTo>
                    <a:pt x="10" y="20"/>
                  </a:lnTo>
                  <a:close/>
                  <a:moveTo>
                    <a:pt x="19" y="20"/>
                  </a:moveTo>
                  <a:lnTo>
                    <a:pt x="23" y="20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1" y="22"/>
                  </a:lnTo>
                  <a:lnTo>
                    <a:pt x="18" y="22"/>
                  </a:lnTo>
                  <a:lnTo>
                    <a:pt x="19" y="20"/>
                  </a:lnTo>
                  <a:lnTo>
                    <a:pt x="19" y="20"/>
                  </a:lnTo>
                  <a:close/>
                  <a:moveTo>
                    <a:pt x="11" y="11"/>
                  </a:moveTo>
                  <a:lnTo>
                    <a:pt x="13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16" y="12"/>
                  </a:lnTo>
                  <a:lnTo>
                    <a:pt x="16" y="14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3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4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1" y="11"/>
                  </a:lnTo>
                  <a:close/>
                  <a:moveTo>
                    <a:pt x="54" y="0"/>
                  </a:moveTo>
                  <a:lnTo>
                    <a:pt x="56" y="0"/>
                  </a:lnTo>
                  <a:lnTo>
                    <a:pt x="57" y="0"/>
                  </a:lnTo>
                  <a:lnTo>
                    <a:pt x="67" y="1"/>
                  </a:lnTo>
                  <a:lnTo>
                    <a:pt x="70" y="1"/>
                  </a:lnTo>
                  <a:lnTo>
                    <a:pt x="73" y="3"/>
                  </a:lnTo>
                  <a:lnTo>
                    <a:pt x="75" y="3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89" y="6"/>
                  </a:lnTo>
                  <a:lnTo>
                    <a:pt x="89" y="8"/>
                  </a:lnTo>
                  <a:lnTo>
                    <a:pt x="87" y="9"/>
                  </a:lnTo>
                  <a:lnTo>
                    <a:pt x="86" y="12"/>
                  </a:lnTo>
                  <a:lnTo>
                    <a:pt x="84" y="14"/>
                  </a:lnTo>
                  <a:lnTo>
                    <a:pt x="82" y="12"/>
                  </a:lnTo>
                  <a:lnTo>
                    <a:pt x="79" y="12"/>
                  </a:lnTo>
                  <a:lnTo>
                    <a:pt x="76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8" y="20"/>
                  </a:lnTo>
                  <a:lnTo>
                    <a:pt x="78" y="25"/>
                  </a:lnTo>
                  <a:lnTo>
                    <a:pt x="79" y="25"/>
                  </a:lnTo>
                  <a:lnTo>
                    <a:pt x="81" y="28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4" y="35"/>
                  </a:lnTo>
                  <a:lnTo>
                    <a:pt x="84" y="33"/>
                  </a:lnTo>
                  <a:lnTo>
                    <a:pt x="84" y="35"/>
                  </a:lnTo>
                  <a:lnTo>
                    <a:pt x="84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2" y="38"/>
                  </a:lnTo>
                  <a:lnTo>
                    <a:pt x="82" y="39"/>
                  </a:lnTo>
                  <a:lnTo>
                    <a:pt x="82" y="39"/>
                  </a:lnTo>
                  <a:lnTo>
                    <a:pt x="81" y="41"/>
                  </a:lnTo>
                  <a:lnTo>
                    <a:pt x="81" y="42"/>
                  </a:lnTo>
                  <a:lnTo>
                    <a:pt x="81" y="44"/>
                  </a:lnTo>
                  <a:lnTo>
                    <a:pt x="81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6" y="42"/>
                  </a:lnTo>
                  <a:lnTo>
                    <a:pt x="75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68" y="44"/>
                  </a:lnTo>
                  <a:lnTo>
                    <a:pt x="67" y="44"/>
                  </a:lnTo>
                  <a:lnTo>
                    <a:pt x="65" y="42"/>
                  </a:lnTo>
                  <a:lnTo>
                    <a:pt x="64" y="41"/>
                  </a:lnTo>
                  <a:lnTo>
                    <a:pt x="60" y="39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6" y="36"/>
                  </a:lnTo>
                  <a:lnTo>
                    <a:pt x="54" y="35"/>
                  </a:lnTo>
                  <a:lnTo>
                    <a:pt x="51" y="33"/>
                  </a:lnTo>
                  <a:lnTo>
                    <a:pt x="51" y="33"/>
                  </a:lnTo>
                  <a:lnTo>
                    <a:pt x="49" y="33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3"/>
                  </a:lnTo>
                  <a:lnTo>
                    <a:pt x="48" y="33"/>
                  </a:lnTo>
                  <a:lnTo>
                    <a:pt x="45" y="35"/>
                  </a:lnTo>
                  <a:lnTo>
                    <a:pt x="45" y="35"/>
                  </a:lnTo>
                  <a:lnTo>
                    <a:pt x="43" y="35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8" y="31"/>
                  </a:lnTo>
                  <a:lnTo>
                    <a:pt x="38" y="28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37" y="27"/>
                  </a:lnTo>
                  <a:lnTo>
                    <a:pt x="37" y="27"/>
                  </a:lnTo>
                  <a:lnTo>
                    <a:pt x="35" y="27"/>
                  </a:lnTo>
                  <a:lnTo>
                    <a:pt x="35" y="28"/>
                  </a:lnTo>
                  <a:lnTo>
                    <a:pt x="34" y="28"/>
                  </a:lnTo>
                  <a:lnTo>
                    <a:pt x="32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6" y="19"/>
                  </a:lnTo>
                  <a:lnTo>
                    <a:pt x="27" y="19"/>
                  </a:lnTo>
                  <a:lnTo>
                    <a:pt x="27" y="17"/>
                  </a:lnTo>
                  <a:lnTo>
                    <a:pt x="26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4" y="9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4" y="6"/>
                  </a:lnTo>
                  <a:lnTo>
                    <a:pt x="32" y="5"/>
                  </a:lnTo>
                  <a:lnTo>
                    <a:pt x="34" y="5"/>
                  </a:lnTo>
                  <a:lnTo>
                    <a:pt x="37" y="3"/>
                  </a:lnTo>
                  <a:lnTo>
                    <a:pt x="40" y="3"/>
                  </a:lnTo>
                  <a:lnTo>
                    <a:pt x="45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0" name="Freeform 287">
              <a:extLst>
                <a:ext uri="{FF2B5EF4-FFF2-40B4-BE49-F238E27FC236}">
                  <a16:creationId xmlns:a16="http://schemas.microsoft.com/office/drawing/2014/main" id="{C6A4A959-8440-453C-9352-6C32C3B396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84225" y="4376939"/>
              <a:ext cx="460016" cy="181278"/>
            </a:xfrm>
            <a:custGeom>
              <a:avLst/>
              <a:gdLst>
                <a:gd name="T0" fmla="*/ 167 w 236"/>
                <a:gd name="T1" fmla="*/ 61 h 93"/>
                <a:gd name="T2" fmla="*/ 164 w 236"/>
                <a:gd name="T3" fmla="*/ 61 h 93"/>
                <a:gd name="T4" fmla="*/ 17 w 236"/>
                <a:gd name="T5" fmla="*/ 39 h 93"/>
                <a:gd name="T6" fmla="*/ 33 w 236"/>
                <a:gd name="T7" fmla="*/ 30 h 93"/>
                <a:gd name="T8" fmla="*/ 31 w 236"/>
                <a:gd name="T9" fmla="*/ 33 h 93"/>
                <a:gd name="T10" fmla="*/ 29 w 236"/>
                <a:gd name="T11" fmla="*/ 31 h 93"/>
                <a:gd name="T12" fmla="*/ 18 w 236"/>
                <a:gd name="T13" fmla="*/ 31 h 93"/>
                <a:gd name="T14" fmla="*/ 15 w 236"/>
                <a:gd name="T15" fmla="*/ 28 h 93"/>
                <a:gd name="T16" fmla="*/ 1 w 236"/>
                <a:gd name="T17" fmla="*/ 27 h 93"/>
                <a:gd name="T18" fmla="*/ 12 w 236"/>
                <a:gd name="T19" fmla="*/ 23 h 93"/>
                <a:gd name="T20" fmla="*/ 11 w 236"/>
                <a:gd name="T21" fmla="*/ 25 h 93"/>
                <a:gd name="T22" fmla="*/ 6 w 236"/>
                <a:gd name="T23" fmla="*/ 20 h 93"/>
                <a:gd name="T24" fmla="*/ 11 w 236"/>
                <a:gd name="T25" fmla="*/ 30 h 93"/>
                <a:gd name="T26" fmla="*/ 1 w 236"/>
                <a:gd name="T27" fmla="*/ 33 h 93"/>
                <a:gd name="T28" fmla="*/ 6 w 236"/>
                <a:gd name="T29" fmla="*/ 28 h 93"/>
                <a:gd name="T30" fmla="*/ 0 w 236"/>
                <a:gd name="T31" fmla="*/ 20 h 93"/>
                <a:gd name="T32" fmla="*/ 182 w 236"/>
                <a:gd name="T33" fmla="*/ 3 h 93"/>
                <a:gd name="T34" fmla="*/ 184 w 236"/>
                <a:gd name="T35" fmla="*/ 0 h 93"/>
                <a:gd name="T36" fmla="*/ 193 w 236"/>
                <a:gd name="T37" fmla="*/ 6 h 93"/>
                <a:gd name="T38" fmla="*/ 201 w 236"/>
                <a:gd name="T39" fmla="*/ 11 h 93"/>
                <a:gd name="T40" fmla="*/ 206 w 236"/>
                <a:gd name="T41" fmla="*/ 16 h 93"/>
                <a:gd name="T42" fmla="*/ 214 w 236"/>
                <a:gd name="T43" fmla="*/ 17 h 93"/>
                <a:gd name="T44" fmla="*/ 219 w 236"/>
                <a:gd name="T45" fmla="*/ 17 h 93"/>
                <a:gd name="T46" fmla="*/ 223 w 236"/>
                <a:gd name="T47" fmla="*/ 16 h 93"/>
                <a:gd name="T48" fmla="*/ 233 w 236"/>
                <a:gd name="T49" fmla="*/ 20 h 93"/>
                <a:gd name="T50" fmla="*/ 230 w 236"/>
                <a:gd name="T51" fmla="*/ 22 h 93"/>
                <a:gd name="T52" fmla="*/ 234 w 236"/>
                <a:gd name="T53" fmla="*/ 28 h 93"/>
                <a:gd name="T54" fmla="*/ 236 w 236"/>
                <a:gd name="T55" fmla="*/ 34 h 93"/>
                <a:gd name="T56" fmla="*/ 233 w 236"/>
                <a:gd name="T57" fmla="*/ 36 h 93"/>
                <a:gd name="T58" fmla="*/ 223 w 236"/>
                <a:gd name="T59" fmla="*/ 50 h 93"/>
                <a:gd name="T60" fmla="*/ 208 w 236"/>
                <a:gd name="T61" fmla="*/ 60 h 93"/>
                <a:gd name="T62" fmla="*/ 195 w 236"/>
                <a:gd name="T63" fmla="*/ 66 h 93"/>
                <a:gd name="T64" fmla="*/ 193 w 236"/>
                <a:gd name="T65" fmla="*/ 71 h 93"/>
                <a:gd name="T66" fmla="*/ 192 w 236"/>
                <a:gd name="T67" fmla="*/ 69 h 93"/>
                <a:gd name="T68" fmla="*/ 190 w 236"/>
                <a:gd name="T69" fmla="*/ 74 h 93"/>
                <a:gd name="T70" fmla="*/ 187 w 236"/>
                <a:gd name="T71" fmla="*/ 80 h 93"/>
                <a:gd name="T72" fmla="*/ 187 w 236"/>
                <a:gd name="T73" fmla="*/ 85 h 93"/>
                <a:gd name="T74" fmla="*/ 182 w 236"/>
                <a:gd name="T75" fmla="*/ 90 h 93"/>
                <a:gd name="T76" fmla="*/ 179 w 236"/>
                <a:gd name="T77" fmla="*/ 91 h 93"/>
                <a:gd name="T78" fmla="*/ 175 w 236"/>
                <a:gd name="T79" fmla="*/ 85 h 93"/>
                <a:gd name="T80" fmla="*/ 168 w 236"/>
                <a:gd name="T81" fmla="*/ 83 h 93"/>
                <a:gd name="T82" fmla="*/ 162 w 236"/>
                <a:gd name="T83" fmla="*/ 85 h 93"/>
                <a:gd name="T84" fmla="*/ 160 w 236"/>
                <a:gd name="T85" fmla="*/ 80 h 93"/>
                <a:gd name="T86" fmla="*/ 162 w 236"/>
                <a:gd name="T87" fmla="*/ 79 h 93"/>
                <a:gd name="T88" fmla="*/ 164 w 236"/>
                <a:gd name="T89" fmla="*/ 75 h 93"/>
                <a:gd name="T90" fmla="*/ 164 w 236"/>
                <a:gd name="T91" fmla="*/ 71 h 93"/>
                <a:gd name="T92" fmla="*/ 164 w 236"/>
                <a:gd name="T93" fmla="*/ 69 h 93"/>
                <a:gd name="T94" fmla="*/ 170 w 236"/>
                <a:gd name="T95" fmla="*/ 60 h 93"/>
                <a:gd name="T96" fmla="*/ 170 w 236"/>
                <a:gd name="T97" fmla="*/ 50 h 93"/>
                <a:gd name="T98" fmla="*/ 167 w 236"/>
                <a:gd name="T99" fmla="*/ 53 h 93"/>
                <a:gd name="T100" fmla="*/ 162 w 236"/>
                <a:gd name="T101" fmla="*/ 58 h 93"/>
                <a:gd name="T102" fmla="*/ 154 w 236"/>
                <a:gd name="T103" fmla="*/ 52 h 93"/>
                <a:gd name="T104" fmla="*/ 156 w 236"/>
                <a:gd name="T105" fmla="*/ 41 h 93"/>
                <a:gd name="T106" fmla="*/ 160 w 236"/>
                <a:gd name="T107" fmla="*/ 30 h 93"/>
                <a:gd name="T108" fmla="*/ 160 w 236"/>
                <a:gd name="T109" fmla="*/ 25 h 93"/>
                <a:gd name="T110" fmla="*/ 167 w 236"/>
                <a:gd name="T111" fmla="*/ 12 h 93"/>
                <a:gd name="T112" fmla="*/ 173 w 236"/>
                <a:gd name="T113" fmla="*/ 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6" h="93">
                  <a:moveTo>
                    <a:pt x="167" y="58"/>
                  </a:moveTo>
                  <a:lnTo>
                    <a:pt x="167" y="58"/>
                  </a:lnTo>
                  <a:lnTo>
                    <a:pt x="168" y="60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5" y="63"/>
                  </a:lnTo>
                  <a:lnTo>
                    <a:pt x="165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1"/>
                  </a:lnTo>
                  <a:lnTo>
                    <a:pt x="164" y="60"/>
                  </a:lnTo>
                  <a:lnTo>
                    <a:pt x="165" y="60"/>
                  </a:lnTo>
                  <a:lnTo>
                    <a:pt x="167" y="58"/>
                  </a:lnTo>
                  <a:close/>
                  <a:moveTo>
                    <a:pt x="15" y="38"/>
                  </a:moveTo>
                  <a:lnTo>
                    <a:pt x="17" y="38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5" y="39"/>
                  </a:lnTo>
                  <a:lnTo>
                    <a:pt x="15" y="39"/>
                  </a:lnTo>
                  <a:lnTo>
                    <a:pt x="15" y="38"/>
                  </a:lnTo>
                  <a:close/>
                  <a:moveTo>
                    <a:pt x="33" y="30"/>
                  </a:moveTo>
                  <a:lnTo>
                    <a:pt x="33" y="30"/>
                  </a:lnTo>
                  <a:lnTo>
                    <a:pt x="33" y="30"/>
                  </a:lnTo>
                  <a:lnTo>
                    <a:pt x="34" y="31"/>
                  </a:lnTo>
                  <a:lnTo>
                    <a:pt x="33" y="31"/>
                  </a:lnTo>
                  <a:lnTo>
                    <a:pt x="33" y="33"/>
                  </a:lnTo>
                  <a:lnTo>
                    <a:pt x="31" y="33"/>
                  </a:lnTo>
                  <a:lnTo>
                    <a:pt x="29" y="34"/>
                  </a:lnTo>
                  <a:lnTo>
                    <a:pt x="29" y="34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9" y="33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3" y="30"/>
                  </a:lnTo>
                  <a:close/>
                  <a:moveTo>
                    <a:pt x="18" y="27"/>
                  </a:moveTo>
                  <a:lnTo>
                    <a:pt x="20" y="28"/>
                  </a:lnTo>
                  <a:lnTo>
                    <a:pt x="20" y="30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7" y="31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8" y="27"/>
                  </a:lnTo>
                  <a:close/>
                  <a:moveTo>
                    <a:pt x="1" y="23"/>
                  </a:moveTo>
                  <a:lnTo>
                    <a:pt x="3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3"/>
                  </a:lnTo>
                  <a:close/>
                  <a:moveTo>
                    <a:pt x="12" y="23"/>
                  </a:moveTo>
                  <a:lnTo>
                    <a:pt x="14" y="23"/>
                  </a:lnTo>
                  <a:lnTo>
                    <a:pt x="15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2" y="23"/>
                  </a:lnTo>
                  <a:close/>
                  <a:moveTo>
                    <a:pt x="3" y="19"/>
                  </a:moveTo>
                  <a:lnTo>
                    <a:pt x="4" y="19"/>
                  </a:lnTo>
                  <a:lnTo>
                    <a:pt x="4" y="20"/>
                  </a:lnTo>
                  <a:lnTo>
                    <a:pt x="6" y="20"/>
                  </a:lnTo>
                  <a:lnTo>
                    <a:pt x="6" y="23"/>
                  </a:lnTo>
                  <a:lnTo>
                    <a:pt x="9" y="27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30"/>
                  </a:lnTo>
                  <a:lnTo>
                    <a:pt x="11" y="31"/>
                  </a:lnTo>
                  <a:lnTo>
                    <a:pt x="9" y="34"/>
                  </a:lnTo>
                  <a:lnTo>
                    <a:pt x="6" y="34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1" y="31"/>
                  </a:lnTo>
                  <a:lnTo>
                    <a:pt x="3" y="30"/>
                  </a:lnTo>
                  <a:lnTo>
                    <a:pt x="6" y="30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4" y="25"/>
                  </a:lnTo>
                  <a:lnTo>
                    <a:pt x="3" y="25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9"/>
                  </a:lnTo>
                  <a:close/>
                  <a:moveTo>
                    <a:pt x="182" y="1"/>
                  </a:moveTo>
                  <a:lnTo>
                    <a:pt x="182" y="3"/>
                  </a:lnTo>
                  <a:lnTo>
                    <a:pt x="182" y="3"/>
                  </a:lnTo>
                  <a:lnTo>
                    <a:pt x="182" y="1"/>
                  </a:lnTo>
                  <a:lnTo>
                    <a:pt x="182" y="1"/>
                  </a:lnTo>
                  <a:lnTo>
                    <a:pt x="182" y="1"/>
                  </a:lnTo>
                  <a:close/>
                  <a:moveTo>
                    <a:pt x="184" y="0"/>
                  </a:moveTo>
                  <a:lnTo>
                    <a:pt x="184" y="0"/>
                  </a:lnTo>
                  <a:lnTo>
                    <a:pt x="186" y="1"/>
                  </a:lnTo>
                  <a:lnTo>
                    <a:pt x="186" y="1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2" y="6"/>
                  </a:lnTo>
                  <a:lnTo>
                    <a:pt x="193" y="6"/>
                  </a:lnTo>
                  <a:lnTo>
                    <a:pt x="195" y="8"/>
                  </a:lnTo>
                  <a:lnTo>
                    <a:pt x="198" y="9"/>
                  </a:lnTo>
                  <a:lnTo>
                    <a:pt x="200" y="8"/>
                  </a:lnTo>
                  <a:lnTo>
                    <a:pt x="201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3" y="11"/>
                  </a:lnTo>
                  <a:lnTo>
                    <a:pt x="203" y="11"/>
                  </a:lnTo>
                  <a:lnTo>
                    <a:pt x="205" y="11"/>
                  </a:lnTo>
                  <a:lnTo>
                    <a:pt x="205" y="14"/>
                  </a:lnTo>
                  <a:lnTo>
                    <a:pt x="205" y="14"/>
                  </a:lnTo>
                  <a:lnTo>
                    <a:pt x="206" y="16"/>
                  </a:lnTo>
                  <a:lnTo>
                    <a:pt x="208" y="16"/>
                  </a:lnTo>
                  <a:lnTo>
                    <a:pt x="209" y="16"/>
                  </a:lnTo>
                  <a:lnTo>
                    <a:pt x="211" y="16"/>
                  </a:lnTo>
                  <a:lnTo>
                    <a:pt x="212" y="17"/>
                  </a:lnTo>
                  <a:lnTo>
                    <a:pt x="212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6" y="17"/>
                  </a:lnTo>
                  <a:lnTo>
                    <a:pt x="217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6"/>
                  </a:lnTo>
                  <a:lnTo>
                    <a:pt x="219" y="16"/>
                  </a:lnTo>
                  <a:lnTo>
                    <a:pt x="220" y="14"/>
                  </a:lnTo>
                  <a:lnTo>
                    <a:pt x="220" y="14"/>
                  </a:lnTo>
                  <a:lnTo>
                    <a:pt x="222" y="14"/>
                  </a:lnTo>
                  <a:lnTo>
                    <a:pt x="223" y="16"/>
                  </a:lnTo>
                  <a:lnTo>
                    <a:pt x="225" y="16"/>
                  </a:lnTo>
                  <a:lnTo>
                    <a:pt x="225" y="17"/>
                  </a:lnTo>
                  <a:lnTo>
                    <a:pt x="227" y="19"/>
                  </a:lnTo>
                  <a:lnTo>
                    <a:pt x="228" y="19"/>
                  </a:lnTo>
                  <a:lnTo>
                    <a:pt x="231" y="19"/>
                  </a:lnTo>
                  <a:lnTo>
                    <a:pt x="233" y="20"/>
                  </a:lnTo>
                  <a:lnTo>
                    <a:pt x="236" y="22"/>
                  </a:lnTo>
                  <a:lnTo>
                    <a:pt x="234" y="22"/>
                  </a:lnTo>
                  <a:lnTo>
                    <a:pt x="234" y="22"/>
                  </a:lnTo>
                  <a:lnTo>
                    <a:pt x="233" y="22"/>
                  </a:lnTo>
                  <a:lnTo>
                    <a:pt x="231" y="22"/>
                  </a:lnTo>
                  <a:lnTo>
                    <a:pt x="230" y="22"/>
                  </a:lnTo>
                  <a:lnTo>
                    <a:pt x="230" y="22"/>
                  </a:lnTo>
                  <a:lnTo>
                    <a:pt x="231" y="23"/>
                  </a:lnTo>
                  <a:lnTo>
                    <a:pt x="233" y="23"/>
                  </a:lnTo>
                  <a:lnTo>
                    <a:pt x="233" y="25"/>
                  </a:lnTo>
                  <a:lnTo>
                    <a:pt x="233" y="27"/>
                  </a:lnTo>
                  <a:lnTo>
                    <a:pt x="234" y="28"/>
                  </a:lnTo>
                  <a:lnTo>
                    <a:pt x="236" y="28"/>
                  </a:lnTo>
                  <a:lnTo>
                    <a:pt x="236" y="28"/>
                  </a:lnTo>
                  <a:lnTo>
                    <a:pt x="236" y="30"/>
                  </a:lnTo>
                  <a:lnTo>
                    <a:pt x="236" y="31"/>
                  </a:lnTo>
                  <a:lnTo>
                    <a:pt x="236" y="34"/>
                  </a:lnTo>
                  <a:lnTo>
                    <a:pt x="236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3" y="36"/>
                  </a:lnTo>
                  <a:lnTo>
                    <a:pt x="233" y="39"/>
                  </a:lnTo>
                  <a:lnTo>
                    <a:pt x="231" y="42"/>
                  </a:lnTo>
                  <a:lnTo>
                    <a:pt x="230" y="44"/>
                  </a:lnTo>
                  <a:lnTo>
                    <a:pt x="228" y="45"/>
                  </a:lnTo>
                  <a:lnTo>
                    <a:pt x="227" y="47"/>
                  </a:lnTo>
                  <a:lnTo>
                    <a:pt x="223" y="50"/>
                  </a:lnTo>
                  <a:lnTo>
                    <a:pt x="222" y="52"/>
                  </a:lnTo>
                  <a:lnTo>
                    <a:pt x="220" y="53"/>
                  </a:lnTo>
                  <a:lnTo>
                    <a:pt x="217" y="55"/>
                  </a:lnTo>
                  <a:lnTo>
                    <a:pt x="216" y="56"/>
                  </a:lnTo>
                  <a:lnTo>
                    <a:pt x="212" y="58"/>
                  </a:lnTo>
                  <a:lnTo>
                    <a:pt x="208" y="60"/>
                  </a:lnTo>
                  <a:lnTo>
                    <a:pt x="206" y="61"/>
                  </a:lnTo>
                  <a:lnTo>
                    <a:pt x="203" y="61"/>
                  </a:lnTo>
                  <a:lnTo>
                    <a:pt x="201" y="63"/>
                  </a:lnTo>
                  <a:lnTo>
                    <a:pt x="198" y="63"/>
                  </a:lnTo>
                  <a:lnTo>
                    <a:pt x="197" y="64"/>
                  </a:lnTo>
                  <a:lnTo>
                    <a:pt x="195" y="66"/>
                  </a:lnTo>
                  <a:lnTo>
                    <a:pt x="195" y="68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0" y="72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89" y="75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9"/>
                  </a:lnTo>
                  <a:lnTo>
                    <a:pt x="187" y="80"/>
                  </a:lnTo>
                  <a:lnTo>
                    <a:pt x="187" y="82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7" y="83"/>
                  </a:lnTo>
                  <a:lnTo>
                    <a:pt x="187" y="85"/>
                  </a:lnTo>
                  <a:lnTo>
                    <a:pt x="187" y="85"/>
                  </a:lnTo>
                  <a:lnTo>
                    <a:pt x="186" y="86"/>
                  </a:lnTo>
                  <a:lnTo>
                    <a:pt x="186" y="86"/>
                  </a:lnTo>
                  <a:lnTo>
                    <a:pt x="184" y="88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1"/>
                  </a:lnTo>
                  <a:lnTo>
                    <a:pt x="181" y="91"/>
                  </a:lnTo>
                  <a:lnTo>
                    <a:pt x="181" y="93"/>
                  </a:lnTo>
                  <a:lnTo>
                    <a:pt x="179" y="91"/>
                  </a:lnTo>
                  <a:lnTo>
                    <a:pt x="178" y="91"/>
                  </a:lnTo>
                  <a:lnTo>
                    <a:pt x="178" y="91"/>
                  </a:lnTo>
                  <a:lnTo>
                    <a:pt x="176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5"/>
                  </a:lnTo>
                  <a:lnTo>
                    <a:pt x="173" y="85"/>
                  </a:lnTo>
                  <a:lnTo>
                    <a:pt x="173" y="85"/>
                  </a:lnTo>
                  <a:lnTo>
                    <a:pt x="171" y="85"/>
                  </a:lnTo>
                  <a:lnTo>
                    <a:pt x="170" y="85"/>
                  </a:lnTo>
                  <a:lnTo>
                    <a:pt x="170" y="85"/>
                  </a:lnTo>
                  <a:lnTo>
                    <a:pt x="168" y="83"/>
                  </a:lnTo>
                  <a:lnTo>
                    <a:pt x="167" y="82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4" y="83"/>
                  </a:lnTo>
                  <a:lnTo>
                    <a:pt x="164" y="83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2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79"/>
                  </a:lnTo>
                  <a:lnTo>
                    <a:pt x="160" y="79"/>
                  </a:lnTo>
                  <a:lnTo>
                    <a:pt x="160" y="77"/>
                  </a:lnTo>
                  <a:lnTo>
                    <a:pt x="162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4" y="77"/>
                  </a:lnTo>
                  <a:lnTo>
                    <a:pt x="165" y="77"/>
                  </a:lnTo>
                  <a:lnTo>
                    <a:pt x="165" y="75"/>
                  </a:lnTo>
                  <a:lnTo>
                    <a:pt x="164" y="75"/>
                  </a:lnTo>
                  <a:lnTo>
                    <a:pt x="164" y="74"/>
                  </a:lnTo>
                  <a:lnTo>
                    <a:pt x="164" y="74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69"/>
                  </a:lnTo>
                  <a:lnTo>
                    <a:pt x="164" y="69"/>
                  </a:lnTo>
                  <a:lnTo>
                    <a:pt x="162" y="69"/>
                  </a:lnTo>
                  <a:lnTo>
                    <a:pt x="164" y="69"/>
                  </a:lnTo>
                  <a:lnTo>
                    <a:pt x="165" y="68"/>
                  </a:lnTo>
                  <a:lnTo>
                    <a:pt x="165" y="68"/>
                  </a:lnTo>
                  <a:lnTo>
                    <a:pt x="167" y="66"/>
                  </a:lnTo>
                  <a:lnTo>
                    <a:pt x="168" y="66"/>
                  </a:lnTo>
                  <a:lnTo>
                    <a:pt x="168" y="64"/>
                  </a:lnTo>
                  <a:lnTo>
                    <a:pt x="170" y="60"/>
                  </a:lnTo>
                  <a:lnTo>
                    <a:pt x="171" y="58"/>
                  </a:lnTo>
                  <a:lnTo>
                    <a:pt x="171" y="56"/>
                  </a:lnTo>
                  <a:lnTo>
                    <a:pt x="170" y="55"/>
                  </a:lnTo>
                  <a:lnTo>
                    <a:pt x="170" y="52"/>
                  </a:lnTo>
                  <a:lnTo>
                    <a:pt x="170" y="50"/>
                  </a:lnTo>
                  <a:lnTo>
                    <a:pt x="170" y="50"/>
                  </a:lnTo>
                  <a:lnTo>
                    <a:pt x="168" y="52"/>
                  </a:lnTo>
                  <a:lnTo>
                    <a:pt x="168" y="55"/>
                  </a:lnTo>
                  <a:lnTo>
                    <a:pt x="168" y="56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7" y="53"/>
                  </a:lnTo>
                  <a:lnTo>
                    <a:pt x="167" y="55"/>
                  </a:lnTo>
                  <a:lnTo>
                    <a:pt x="165" y="56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60"/>
                  </a:lnTo>
                  <a:lnTo>
                    <a:pt x="162" y="58"/>
                  </a:lnTo>
                  <a:lnTo>
                    <a:pt x="160" y="58"/>
                  </a:lnTo>
                  <a:lnTo>
                    <a:pt x="157" y="55"/>
                  </a:lnTo>
                  <a:lnTo>
                    <a:pt x="156" y="53"/>
                  </a:lnTo>
                  <a:lnTo>
                    <a:pt x="154" y="53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6" y="50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6" y="44"/>
                  </a:lnTo>
                  <a:lnTo>
                    <a:pt x="156" y="41"/>
                  </a:lnTo>
                  <a:lnTo>
                    <a:pt x="156" y="39"/>
                  </a:lnTo>
                  <a:lnTo>
                    <a:pt x="154" y="36"/>
                  </a:lnTo>
                  <a:lnTo>
                    <a:pt x="156" y="34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60" y="30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2" y="28"/>
                  </a:lnTo>
                  <a:lnTo>
                    <a:pt x="160" y="27"/>
                  </a:lnTo>
                  <a:lnTo>
                    <a:pt x="160" y="25"/>
                  </a:lnTo>
                  <a:lnTo>
                    <a:pt x="162" y="23"/>
                  </a:lnTo>
                  <a:lnTo>
                    <a:pt x="164" y="22"/>
                  </a:lnTo>
                  <a:lnTo>
                    <a:pt x="165" y="20"/>
                  </a:lnTo>
                  <a:lnTo>
                    <a:pt x="167" y="19"/>
                  </a:lnTo>
                  <a:lnTo>
                    <a:pt x="167" y="14"/>
                  </a:lnTo>
                  <a:lnTo>
                    <a:pt x="167" y="12"/>
                  </a:lnTo>
                  <a:lnTo>
                    <a:pt x="167" y="9"/>
                  </a:lnTo>
                  <a:lnTo>
                    <a:pt x="167" y="8"/>
                  </a:lnTo>
                  <a:lnTo>
                    <a:pt x="168" y="8"/>
                  </a:lnTo>
                  <a:lnTo>
                    <a:pt x="170" y="8"/>
                  </a:lnTo>
                  <a:lnTo>
                    <a:pt x="171" y="6"/>
                  </a:lnTo>
                  <a:lnTo>
                    <a:pt x="173" y="6"/>
                  </a:lnTo>
                  <a:lnTo>
                    <a:pt x="175" y="4"/>
                  </a:lnTo>
                  <a:lnTo>
                    <a:pt x="178" y="4"/>
                  </a:lnTo>
                  <a:lnTo>
                    <a:pt x="182" y="3"/>
                  </a:lnTo>
                  <a:lnTo>
                    <a:pt x="184" y="1"/>
                  </a:lnTo>
                  <a:lnTo>
                    <a:pt x="18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1" name="Freeform 288">
              <a:extLst>
                <a:ext uri="{FF2B5EF4-FFF2-40B4-BE49-F238E27FC236}">
                  <a16:creationId xmlns:a16="http://schemas.microsoft.com/office/drawing/2014/main" id="{2EDC5648-379B-4E6C-B104-C6FC69411F3B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9392" y="3330206"/>
              <a:ext cx="584766" cy="549680"/>
            </a:xfrm>
            <a:custGeom>
              <a:avLst/>
              <a:gdLst>
                <a:gd name="T0" fmla="*/ 243 w 300"/>
                <a:gd name="T1" fmla="*/ 3 h 282"/>
                <a:gd name="T2" fmla="*/ 247 w 300"/>
                <a:gd name="T3" fmla="*/ 6 h 282"/>
                <a:gd name="T4" fmla="*/ 246 w 300"/>
                <a:gd name="T5" fmla="*/ 11 h 282"/>
                <a:gd name="T6" fmla="*/ 246 w 300"/>
                <a:gd name="T7" fmla="*/ 23 h 282"/>
                <a:gd name="T8" fmla="*/ 246 w 300"/>
                <a:gd name="T9" fmla="*/ 34 h 282"/>
                <a:gd name="T10" fmla="*/ 241 w 300"/>
                <a:gd name="T11" fmla="*/ 42 h 282"/>
                <a:gd name="T12" fmla="*/ 235 w 300"/>
                <a:gd name="T13" fmla="*/ 53 h 282"/>
                <a:gd name="T14" fmla="*/ 240 w 300"/>
                <a:gd name="T15" fmla="*/ 63 h 282"/>
                <a:gd name="T16" fmla="*/ 249 w 300"/>
                <a:gd name="T17" fmla="*/ 75 h 282"/>
                <a:gd name="T18" fmla="*/ 259 w 300"/>
                <a:gd name="T19" fmla="*/ 88 h 282"/>
                <a:gd name="T20" fmla="*/ 263 w 300"/>
                <a:gd name="T21" fmla="*/ 110 h 282"/>
                <a:gd name="T22" fmla="*/ 265 w 300"/>
                <a:gd name="T23" fmla="*/ 121 h 282"/>
                <a:gd name="T24" fmla="*/ 268 w 300"/>
                <a:gd name="T25" fmla="*/ 144 h 282"/>
                <a:gd name="T26" fmla="*/ 268 w 300"/>
                <a:gd name="T27" fmla="*/ 162 h 282"/>
                <a:gd name="T28" fmla="*/ 262 w 300"/>
                <a:gd name="T29" fmla="*/ 171 h 282"/>
                <a:gd name="T30" fmla="*/ 271 w 300"/>
                <a:gd name="T31" fmla="*/ 187 h 282"/>
                <a:gd name="T32" fmla="*/ 276 w 300"/>
                <a:gd name="T33" fmla="*/ 198 h 282"/>
                <a:gd name="T34" fmla="*/ 293 w 300"/>
                <a:gd name="T35" fmla="*/ 204 h 282"/>
                <a:gd name="T36" fmla="*/ 276 w 300"/>
                <a:gd name="T37" fmla="*/ 228 h 282"/>
                <a:gd name="T38" fmla="*/ 233 w 300"/>
                <a:gd name="T39" fmla="*/ 253 h 282"/>
                <a:gd name="T40" fmla="*/ 214 w 300"/>
                <a:gd name="T41" fmla="*/ 271 h 282"/>
                <a:gd name="T42" fmla="*/ 191 w 300"/>
                <a:gd name="T43" fmla="*/ 278 h 282"/>
                <a:gd name="T44" fmla="*/ 175 w 300"/>
                <a:gd name="T45" fmla="*/ 282 h 282"/>
                <a:gd name="T46" fmla="*/ 172 w 300"/>
                <a:gd name="T47" fmla="*/ 278 h 282"/>
                <a:gd name="T48" fmla="*/ 172 w 300"/>
                <a:gd name="T49" fmla="*/ 274 h 282"/>
                <a:gd name="T50" fmla="*/ 169 w 300"/>
                <a:gd name="T51" fmla="*/ 267 h 282"/>
                <a:gd name="T52" fmla="*/ 159 w 300"/>
                <a:gd name="T53" fmla="*/ 263 h 282"/>
                <a:gd name="T54" fmla="*/ 150 w 300"/>
                <a:gd name="T55" fmla="*/ 259 h 282"/>
                <a:gd name="T56" fmla="*/ 142 w 300"/>
                <a:gd name="T57" fmla="*/ 253 h 282"/>
                <a:gd name="T58" fmla="*/ 131 w 300"/>
                <a:gd name="T59" fmla="*/ 242 h 282"/>
                <a:gd name="T60" fmla="*/ 102 w 300"/>
                <a:gd name="T61" fmla="*/ 223 h 282"/>
                <a:gd name="T62" fmla="*/ 74 w 300"/>
                <a:gd name="T63" fmla="*/ 203 h 282"/>
                <a:gd name="T64" fmla="*/ 49 w 300"/>
                <a:gd name="T65" fmla="*/ 187 h 282"/>
                <a:gd name="T66" fmla="*/ 33 w 300"/>
                <a:gd name="T67" fmla="*/ 176 h 282"/>
                <a:gd name="T68" fmla="*/ 17 w 300"/>
                <a:gd name="T69" fmla="*/ 167 h 282"/>
                <a:gd name="T70" fmla="*/ 0 w 300"/>
                <a:gd name="T71" fmla="*/ 155 h 282"/>
                <a:gd name="T72" fmla="*/ 5 w 300"/>
                <a:gd name="T73" fmla="*/ 130 h 282"/>
                <a:gd name="T74" fmla="*/ 17 w 300"/>
                <a:gd name="T75" fmla="*/ 122 h 282"/>
                <a:gd name="T76" fmla="*/ 24 w 300"/>
                <a:gd name="T77" fmla="*/ 119 h 282"/>
                <a:gd name="T78" fmla="*/ 31 w 300"/>
                <a:gd name="T79" fmla="*/ 119 h 282"/>
                <a:gd name="T80" fmla="*/ 35 w 300"/>
                <a:gd name="T81" fmla="*/ 116 h 282"/>
                <a:gd name="T82" fmla="*/ 47 w 300"/>
                <a:gd name="T83" fmla="*/ 115 h 282"/>
                <a:gd name="T84" fmla="*/ 58 w 300"/>
                <a:gd name="T85" fmla="*/ 104 h 282"/>
                <a:gd name="T86" fmla="*/ 72 w 300"/>
                <a:gd name="T87" fmla="*/ 99 h 282"/>
                <a:gd name="T88" fmla="*/ 71 w 300"/>
                <a:gd name="T89" fmla="*/ 96 h 282"/>
                <a:gd name="T90" fmla="*/ 71 w 300"/>
                <a:gd name="T91" fmla="*/ 91 h 282"/>
                <a:gd name="T92" fmla="*/ 72 w 300"/>
                <a:gd name="T93" fmla="*/ 86 h 282"/>
                <a:gd name="T94" fmla="*/ 83 w 300"/>
                <a:gd name="T95" fmla="*/ 81 h 282"/>
                <a:gd name="T96" fmla="*/ 93 w 300"/>
                <a:gd name="T97" fmla="*/ 80 h 282"/>
                <a:gd name="T98" fmla="*/ 109 w 300"/>
                <a:gd name="T99" fmla="*/ 80 h 282"/>
                <a:gd name="T100" fmla="*/ 110 w 300"/>
                <a:gd name="T101" fmla="*/ 74 h 282"/>
                <a:gd name="T102" fmla="*/ 104 w 300"/>
                <a:gd name="T103" fmla="*/ 64 h 282"/>
                <a:gd name="T104" fmla="*/ 101 w 300"/>
                <a:gd name="T105" fmla="*/ 52 h 282"/>
                <a:gd name="T106" fmla="*/ 101 w 300"/>
                <a:gd name="T107" fmla="*/ 42 h 282"/>
                <a:gd name="T108" fmla="*/ 98 w 300"/>
                <a:gd name="T109" fmla="*/ 36 h 282"/>
                <a:gd name="T110" fmla="*/ 101 w 300"/>
                <a:gd name="T111" fmla="*/ 31 h 282"/>
                <a:gd name="T112" fmla="*/ 120 w 300"/>
                <a:gd name="T113" fmla="*/ 20 h 282"/>
                <a:gd name="T114" fmla="*/ 131 w 300"/>
                <a:gd name="T115" fmla="*/ 14 h 282"/>
                <a:gd name="T116" fmla="*/ 159 w 300"/>
                <a:gd name="T117" fmla="*/ 7 h 282"/>
                <a:gd name="T118" fmla="*/ 194 w 300"/>
                <a:gd name="T119" fmla="*/ 3 h 282"/>
                <a:gd name="T120" fmla="*/ 208 w 300"/>
                <a:gd name="T121" fmla="*/ 4 h 282"/>
                <a:gd name="T122" fmla="*/ 225 w 300"/>
                <a:gd name="T123" fmla="*/ 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0" h="282">
                  <a:moveTo>
                    <a:pt x="230" y="0"/>
                  </a:moveTo>
                  <a:lnTo>
                    <a:pt x="233" y="0"/>
                  </a:lnTo>
                  <a:lnTo>
                    <a:pt x="236" y="1"/>
                  </a:lnTo>
                  <a:lnTo>
                    <a:pt x="238" y="3"/>
                  </a:lnTo>
                  <a:lnTo>
                    <a:pt x="240" y="3"/>
                  </a:lnTo>
                  <a:lnTo>
                    <a:pt x="243" y="3"/>
                  </a:lnTo>
                  <a:lnTo>
                    <a:pt x="249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4"/>
                  </a:lnTo>
                  <a:lnTo>
                    <a:pt x="247" y="4"/>
                  </a:lnTo>
                  <a:lnTo>
                    <a:pt x="247" y="6"/>
                  </a:lnTo>
                  <a:lnTo>
                    <a:pt x="244" y="7"/>
                  </a:lnTo>
                  <a:lnTo>
                    <a:pt x="244" y="9"/>
                  </a:lnTo>
                  <a:lnTo>
                    <a:pt x="244" y="9"/>
                  </a:lnTo>
                  <a:lnTo>
                    <a:pt x="246" y="9"/>
                  </a:lnTo>
                  <a:lnTo>
                    <a:pt x="246" y="11"/>
                  </a:lnTo>
                  <a:lnTo>
                    <a:pt x="246" y="11"/>
                  </a:lnTo>
                  <a:lnTo>
                    <a:pt x="246" y="14"/>
                  </a:lnTo>
                  <a:lnTo>
                    <a:pt x="246" y="17"/>
                  </a:lnTo>
                  <a:lnTo>
                    <a:pt x="244" y="18"/>
                  </a:lnTo>
                  <a:lnTo>
                    <a:pt x="244" y="20"/>
                  </a:lnTo>
                  <a:lnTo>
                    <a:pt x="246" y="22"/>
                  </a:lnTo>
                  <a:lnTo>
                    <a:pt x="246" y="23"/>
                  </a:lnTo>
                  <a:lnTo>
                    <a:pt x="246" y="23"/>
                  </a:lnTo>
                  <a:lnTo>
                    <a:pt x="246" y="26"/>
                  </a:lnTo>
                  <a:lnTo>
                    <a:pt x="246" y="28"/>
                  </a:lnTo>
                  <a:lnTo>
                    <a:pt x="247" y="29"/>
                  </a:lnTo>
                  <a:lnTo>
                    <a:pt x="246" y="33"/>
                  </a:lnTo>
                  <a:lnTo>
                    <a:pt x="246" y="34"/>
                  </a:lnTo>
                  <a:lnTo>
                    <a:pt x="244" y="36"/>
                  </a:lnTo>
                  <a:lnTo>
                    <a:pt x="244" y="37"/>
                  </a:lnTo>
                  <a:lnTo>
                    <a:pt x="244" y="39"/>
                  </a:lnTo>
                  <a:lnTo>
                    <a:pt x="243" y="40"/>
                  </a:lnTo>
                  <a:lnTo>
                    <a:pt x="243" y="42"/>
                  </a:lnTo>
                  <a:lnTo>
                    <a:pt x="241" y="42"/>
                  </a:lnTo>
                  <a:lnTo>
                    <a:pt x="240" y="44"/>
                  </a:lnTo>
                  <a:lnTo>
                    <a:pt x="238" y="45"/>
                  </a:lnTo>
                  <a:lnTo>
                    <a:pt x="235" y="48"/>
                  </a:lnTo>
                  <a:lnTo>
                    <a:pt x="235" y="48"/>
                  </a:lnTo>
                  <a:lnTo>
                    <a:pt x="235" y="50"/>
                  </a:lnTo>
                  <a:lnTo>
                    <a:pt x="235" y="53"/>
                  </a:lnTo>
                  <a:lnTo>
                    <a:pt x="235" y="55"/>
                  </a:lnTo>
                  <a:lnTo>
                    <a:pt x="236" y="56"/>
                  </a:lnTo>
                  <a:lnTo>
                    <a:pt x="236" y="59"/>
                  </a:lnTo>
                  <a:lnTo>
                    <a:pt x="238" y="61"/>
                  </a:lnTo>
                  <a:lnTo>
                    <a:pt x="238" y="63"/>
                  </a:lnTo>
                  <a:lnTo>
                    <a:pt x="240" y="63"/>
                  </a:lnTo>
                  <a:lnTo>
                    <a:pt x="243" y="64"/>
                  </a:lnTo>
                  <a:lnTo>
                    <a:pt x="243" y="64"/>
                  </a:lnTo>
                  <a:lnTo>
                    <a:pt x="244" y="67"/>
                  </a:lnTo>
                  <a:lnTo>
                    <a:pt x="246" y="70"/>
                  </a:lnTo>
                  <a:lnTo>
                    <a:pt x="246" y="74"/>
                  </a:lnTo>
                  <a:lnTo>
                    <a:pt x="249" y="75"/>
                  </a:lnTo>
                  <a:lnTo>
                    <a:pt x="251" y="77"/>
                  </a:lnTo>
                  <a:lnTo>
                    <a:pt x="254" y="78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5"/>
                  </a:lnTo>
                  <a:lnTo>
                    <a:pt x="259" y="88"/>
                  </a:lnTo>
                  <a:lnTo>
                    <a:pt x="259" y="92"/>
                  </a:lnTo>
                  <a:lnTo>
                    <a:pt x="260" y="96"/>
                  </a:lnTo>
                  <a:lnTo>
                    <a:pt x="262" y="100"/>
                  </a:lnTo>
                  <a:lnTo>
                    <a:pt x="262" y="104"/>
                  </a:lnTo>
                  <a:lnTo>
                    <a:pt x="263" y="107"/>
                  </a:lnTo>
                  <a:lnTo>
                    <a:pt x="263" y="110"/>
                  </a:lnTo>
                  <a:lnTo>
                    <a:pt x="262" y="110"/>
                  </a:lnTo>
                  <a:lnTo>
                    <a:pt x="260" y="111"/>
                  </a:lnTo>
                  <a:lnTo>
                    <a:pt x="262" y="113"/>
                  </a:lnTo>
                  <a:lnTo>
                    <a:pt x="263" y="116"/>
                  </a:lnTo>
                  <a:lnTo>
                    <a:pt x="265" y="119"/>
                  </a:lnTo>
                  <a:lnTo>
                    <a:pt x="265" y="121"/>
                  </a:lnTo>
                  <a:lnTo>
                    <a:pt x="266" y="124"/>
                  </a:lnTo>
                  <a:lnTo>
                    <a:pt x="268" y="126"/>
                  </a:lnTo>
                  <a:lnTo>
                    <a:pt x="268" y="127"/>
                  </a:lnTo>
                  <a:lnTo>
                    <a:pt x="268" y="130"/>
                  </a:lnTo>
                  <a:lnTo>
                    <a:pt x="268" y="137"/>
                  </a:lnTo>
                  <a:lnTo>
                    <a:pt x="268" y="144"/>
                  </a:lnTo>
                  <a:lnTo>
                    <a:pt x="270" y="148"/>
                  </a:lnTo>
                  <a:lnTo>
                    <a:pt x="268" y="152"/>
                  </a:lnTo>
                  <a:lnTo>
                    <a:pt x="266" y="155"/>
                  </a:lnTo>
                  <a:lnTo>
                    <a:pt x="266" y="157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70" y="162"/>
                  </a:lnTo>
                  <a:lnTo>
                    <a:pt x="268" y="167"/>
                  </a:lnTo>
                  <a:lnTo>
                    <a:pt x="268" y="167"/>
                  </a:lnTo>
                  <a:lnTo>
                    <a:pt x="266" y="168"/>
                  </a:lnTo>
                  <a:lnTo>
                    <a:pt x="263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62" y="174"/>
                  </a:lnTo>
                  <a:lnTo>
                    <a:pt x="265" y="178"/>
                  </a:lnTo>
                  <a:lnTo>
                    <a:pt x="266" y="181"/>
                  </a:lnTo>
                  <a:lnTo>
                    <a:pt x="270" y="185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3" y="195"/>
                  </a:lnTo>
                  <a:lnTo>
                    <a:pt x="273" y="196"/>
                  </a:lnTo>
                  <a:lnTo>
                    <a:pt x="274" y="196"/>
                  </a:lnTo>
                  <a:lnTo>
                    <a:pt x="274" y="198"/>
                  </a:lnTo>
                  <a:lnTo>
                    <a:pt x="276" y="198"/>
                  </a:lnTo>
                  <a:lnTo>
                    <a:pt x="276" y="200"/>
                  </a:lnTo>
                  <a:lnTo>
                    <a:pt x="281" y="198"/>
                  </a:lnTo>
                  <a:lnTo>
                    <a:pt x="287" y="200"/>
                  </a:lnTo>
                  <a:lnTo>
                    <a:pt x="292" y="201"/>
                  </a:lnTo>
                  <a:lnTo>
                    <a:pt x="293" y="201"/>
                  </a:lnTo>
                  <a:lnTo>
                    <a:pt x="293" y="204"/>
                  </a:lnTo>
                  <a:lnTo>
                    <a:pt x="296" y="207"/>
                  </a:lnTo>
                  <a:lnTo>
                    <a:pt x="298" y="211"/>
                  </a:lnTo>
                  <a:lnTo>
                    <a:pt x="300" y="214"/>
                  </a:lnTo>
                  <a:lnTo>
                    <a:pt x="292" y="219"/>
                  </a:lnTo>
                  <a:lnTo>
                    <a:pt x="284" y="223"/>
                  </a:lnTo>
                  <a:lnTo>
                    <a:pt x="276" y="228"/>
                  </a:lnTo>
                  <a:lnTo>
                    <a:pt x="270" y="233"/>
                  </a:lnTo>
                  <a:lnTo>
                    <a:pt x="262" y="236"/>
                  </a:lnTo>
                  <a:lnTo>
                    <a:pt x="254" y="241"/>
                  </a:lnTo>
                  <a:lnTo>
                    <a:pt x="246" y="245"/>
                  </a:lnTo>
                  <a:lnTo>
                    <a:pt x="240" y="250"/>
                  </a:lnTo>
                  <a:lnTo>
                    <a:pt x="233" y="253"/>
                  </a:lnTo>
                  <a:lnTo>
                    <a:pt x="230" y="256"/>
                  </a:lnTo>
                  <a:lnTo>
                    <a:pt x="227" y="259"/>
                  </a:lnTo>
                  <a:lnTo>
                    <a:pt x="224" y="263"/>
                  </a:lnTo>
                  <a:lnTo>
                    <a:pt x="221" y="266"/>
                  </a:lnTo>
                  <a:lnTo>
                    <a:pt x="216" y="269"/>
                  </a:lnTo>
                  <a:lnTo>
                    <a:pt x="214" y="271"/>
                  </a:lnTo>
                  <a:lnTo>
                    <a:pt x="210" y="274"/>
                  </a:lnTo>
                  <a:lnTo>
                    <a:pt x="208" y="275"/>
                  </a:lnTo>
                  <a:lnTo>
                    <a:pt x="203" y="277"/>
                  </a:lnTo>
                  <a:lnTo>
                    <a:pt x="199" y="277"/>
                  </a:lnTo>
                  <a:lnTo>
                    <a:pt x="194" y="278"/>
                  </a:lnTo>
                  <a:lnTo>
                    <a:pt x="191" y="278"/>
                  </a:lnTo>
                  <a:lnTo>
                    <a:pt x="188" y="280"/>
                  </a:lnTo>
                  <a:lnTo>
                    <a:pt x="183" y="280"/>
                  </a:lnTo>
                  <a:lnTo>
                    <a:pt x="180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3" y="282"/>
                  </a:lnTo>
                  <a:lnTo>
                    <a:pt x="173" y="282"/>
                  </a:lnTo>
                  <a:lnTo>
                    <a:pt x="172" y="280"/>
                  </a:lnTo>
                  <a:lnTo>
                    <a:pt x="170" y="280"/>
                  </a:lnTo>
                  <a:lnTo>
                    <a:pt x="170" y="278"/>
                  </a:lnTo>
                  <a:lnTo>
                    <a:pt x="172" y="278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3" y="275"/>
                  </a:lnTo>
                  <a:lnTo>
                    <a:pt x="173" y="275"/>
                  </a:lnTo>
                  <a:lnTo>
                    <a:pt x="172" y="274"/>
                  </a:lnTo>
                  <a:lnTo>
                    <a:pt x="172" y="274"/>
                  </a:lnTo>
                  <a:lnTo>
                    <a:pt x="172" y="271"/>
                  </a:lnTo>
                  <a:lnTo>
                    <a:pt x="172" y="271"/>
                  </a:lnTo>
                  <a:lnTo>
                    <a:pt x="172" y="269"/>
                  </a:lnTo>
                  <a:lnTo>
                    <a:pt x="170" y="269"/>
                  </a:lnTo>
                  <a:lnTo>
                    <a:pt x="169" y="267"/>
                  </a:lnTo>
                  <a:lnTo>
                    <a:pt x="167" y="267"/>
                  </a:lnTo>
                  <a:lnTo>
                    <a:pt x="167" y="267"/>
                  </a:lnTo>
                  <a:lnTo>
                    <a:pt x="164" y="267"/>
                  </a:lnTo>
                  <a:lnTo>
                    <a:pt x="161" y="266"/>
                  </a:lnTo>
                  <a:lnTo>
                    <a:pt x="161" y="266"/>
                  </a:lnTo>
                  <a:lnTo>
                    <a:pt x="159" y="263"/>
                  </a:lnTo>
                  <a:lnTo>
                    <a:pt x="158" y="263"/>
                  </a:lnTo>
                  <a:lnTo>
                    <a:pt x="153" y="263"/>
                  </a:lnTo>
                  <a:lnTo>
                    <a:pt x="153" y="263"/>
                  </a:lnTo>
                  <a:lnTo>
                    <a:pt x="151" y="261"/>
                  </a:lnTo>
                  <a:lnTo>
                    <a:pt x="150" y="261"/>
                  </a:lnTo>
                  <a:lnTo>
                    <a:pt x="150" y="259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45" y="256"/>
                  </a:lnTo>
                  <a:lnTo>
                    <a:pt x="143" y="255"/>
                  </a:lnTo>
                  <a:lnTo>
                    <a:pt x="142" y="255"/>
                  </a:lnTo>
                  <a:lnTo>
                    <a:pt x="142" y="253"/>
                  </a:lnTo>
                  <a:lnTo>
                    <a:pt x="143" y="252"/>
                  </a:lnTo>
                  <a:lnTo>
                    <a:pt x="142" y="250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6" y="245"/>
                  </a:lnTo>
                  <a:lnTo>
                    <a:pt x="131" y="242"/>
                  </a:lnTo>
                  <a:lnTo>
                    <a:pt x="126" y="239"/>
                  </a:lnTo>
                  <a:lnTo>
                    <a:pt x="121" y="236"/>
                  </a:lnTo>
                  <a:lnTo>
                    <a:pt x="117" y="233"/>
                  </a:lnTo>
                  <a:lnTo>
                    <a:pt x="112" y="230"/>
                  </a:lnTo>
                  <a:lnTo>
                    <a:pt x="107" y="226"/>
                  </a:lnTo>
                  <a:lnTo>
                    <a:pt x="102" y="223"/>
                  </a:lnTo>
                  <a:lnTo>
                    <a:pt x="98" y="220"/>
                  </a:lnTo>
                  <a:lnTo>
                    <a:pt x="93" y="217"/>
                  </a:lnTo>
                  <a:lnTo>
                    <a:pt x="88" y="212"/>
                  </a:lnTo>
                  <a:lnTo>
                    <a:pt x="83" y="209"/>
                  </a:lnTo>
                  <a:lnTo>
                    <a:pt x="79" y="206"/>
                  </a:lnTo>
                  <a:lnTo>
                    <a:pt x="74" y="203"/>
                  </a:lnTo>
                  <a:lnTo>
                    <a:pt x="69" y="200"/>
                  </a:lnTo>
                  <a:lnTo>
                    <a:pt x="65" y="196"/>
                  </a:lnTo>
                  <a:lnTo>
                    <a:pt x="60" y="193"/>
                  </a:lnTo>
                  <a:lnTo>
                    <a:pt x="57" y="192"/>
                  </a:lnTo>
                  <a:lnTo>
                    <a:pt x="54" y="189"/>
                  </a:lnTo>
                  <a:lnTo>
                    <a:pt x="49" y="187"/>
                  </a:lnTo>
                  <a:lnTo>
                    <a:pt x="46" y="184"/>
                  </a:lnTo>
                  <a:lnTo>
                    <a:pt x="44" y="182"/>
                  </a:lnTo>
                  <a:lnTo>
                    <a:pt x="41" y="181"/>
                  </a:lnTo>
                  <a:lnTo>
                    <a:pt x="38" y="179"/>
                  </a:lnTo>
                  <a:lnTo>
                    <a:pt x="36" y="178"/>
                  </a:lnTo>
                  <a:lnTo>
                    <a:pt x="33" y="176"/>
                  </a:lnTo>
                  <a:lnTo>
                    <a:pt x="30" y="174"/>
                  </a:lnTo>
                  <a:lnTo>
                    <a:pt x="27" y="173"/>
                  </a:lnTo>
                  <a:lnTo>
                    <a:pt x="25" y="171"/>
                  </a:lnTo>
                  <a:lnTo>
                    <a:pt x="22" y="170"/>
                  </a:lnTo>
                  <a:lnTo>
                    <a:pt x="19" y="168"/>
                  </a:lnTo>
                  <a:lnTo>
                    <a:pt x="17" y="167"/>
                  </a:lnTo>
                  <a:lnTo>
                    <a:pt x="14" y="165"/>
                  </a:lnTo>
                  <a:lnTo>
                    <a:pt x="11" y="163"/>
                  </a:lnTo>
                  <a:lnTo>
                    <a:pt x="8" y="160"/>
                  </a:lnTo>
                  <a:lnTo>
                    <a:pt x="6" y="159"/>
                  </a:lnTo>
                  <a:lnTo>
                    <a:pt x="3" y="157"/>
                  </a:lnTo>
                  <a:lnTo>
                    <a:pt x="0" y="155"/>
                  </a:lnTo>
                  <a:lnTo>
                    <a:pt x="0" y="135"/>
                  </a:lnTo>
                  <a:lnTo>
                    <a:pt x="0" y="133"/>
                  </a:lnTo>
                  <a:lnTo>
                    <a:pt x="0" y="133"/>
                  </a:lnTo>
                  <a:lnTo>
                    <a:pt x="1" y="133"/>
                  </a:lnTo>
                  <a:lnTo>
                    <a:pt x="5" y="130"/>
                  </a:lnTo>
                  <a:lnTo>
                    <a:pt x="5" y="130"/>
                  </a:lnTo>
                  <a:lnTo>
                    <a:pt x="6" y="129"/>
                  </a:lnTo>
                  <a:lnTo>
                    <a:pt x="9" y="127"/>
                  </a:lnTo>
                  <a:lnTo>
                    <a:pt x="11" y="127"/>
                  </a:lnTo>
                  <a:lnTo>
                    <a:pt x="14" y="124"/>
                  </a:lnTo>
                  <a:lnTo>
                    <a:pt x="16" y="124"/>
                  </a:lnTo>
                  <a:lnTo>
                    <a:pt x="17" y="122"/>
                  </a:lnTo>
                  <a:lnTo>
                    <a:pt x="19" y="122"/>
                  </a:lnTo>
                  <a:lnTo>
                    <a:pt x="19" y="121"/>
                  </a:lnTo>
                  <a:lnTo>
                    <a:pt x="20" y="121"/>
                  </a:lnTo>
                  <a:lnTo>
                    <a:pt x="22" y="119"/>
                  </a:lnTo>
                  <a:lnTo>
                    <a:pt x="22" y="119"/>
                  </a:lnTo>
                  <a:lnTo>
                    <a:pt x="24" y="119"/>
                  </a:lnTo>
                  <a:lnTo>
                    <a:pt x="27" y="119"/>
                  </a:lnTo>
                  <a:lnTo>
                    <a:pt x="28" y="119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1" y="119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3" y="116"/>
                  </a:lnTo>
                  <a:lnTo>
                    <a:pt x="35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9" y="116"/>
                  </a:lnTo>
                  <a:lnTo>
                    <a:pt x="42" y="116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9" y="113"/>
                  </a:lnTo>
                  <a:lnTo>
                    <a:pt x="50" y="111"/>
                  </a:lnTo>
                  <a:lnTo>
                    <a:pt x="52" y="108"/>
                  </a:lnTo>
                  <a:lnTo>
                    <a:pt x="54" y="107"/>
                  </a:lnTo>
                  <a:lnTo>
                    <a:pt x="57" y="105"/>
                  </a:lnTo>
                  <a:lnTo>
                    <a:pt x="58" y="104"/>
                  </a:lnTo>
                  <a:lnTo>
                    <a:pt x="60" y="104"/>
                  </a:lnTo>
                  <a:lnTo>
                    <a:pt x="63" y="102"/>
                  </a:lnTo>
                  <a:lnTo>
                    <a:pt x="66" y="100"/>
                  </a:lnTo>
                  <a:lnTo>
                    <a:pt x="68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2" y="99"/>
                  </a:lnTo>
                  <a:lnTo>
                    <a:pt x="74" y="97"/>
                  </a:lnTo>
                  <a:lnTo>
                    <a:pt x="74" y="97"/>
                  </a:lnTo>
                  <a:lnTo>
                    <a:pt x="72" y="96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71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71" y="91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6"/>
                  </a:lnTo>
                  <a:lnTo>
                    <a:pt x="72" y="86"/>
                  </a:lnTo>
                  <a:lnTo>
                    <a:pt x="74" y="86"/>
                  </a:lnTo>
                  <a:lnTo>
                    <a:pt x="76" y="86"/>
                  </a:lnTo>
                  <a:lnTo>
                    <a:pt x="82" y="85"/>
                  </a:lnTo>
                  <a:lnTo>
                    <a:pt x="82" y="83"/>
                  </a:lnTo>
                  <a:lnTo>
                    <a:pt x="83" y="83"/>
                  </a:lnTo>
                  <a:lnTo>
                    <a:pt x="83" y="81"/>
                  </a:lnTo>
                  <a:lnTo>
                    <a:pt x="83" y="80"/>
                  </a:lnTo>
                  <a:lnTo>
                    <a:pt x="85" y="80"/>
                  </a:lnTo>
                  <a:lnTo>
                    <a:pt x="87" y="80"/>
                  </a:lnTo>
                  <a:lnTo>
                    <a:pt x="90" y="80"/>
                  </a:lnTo>
                  <a:lnTo>
                    <a:pt x="90" y="80"/>
                  </a:lnTo>
                  <a:lnTo>
                    <a:pt x="93" y="80"/>
                  </a:lnTo>
                  <a:lnTo>
                    <a:pt x="96" y="80"/>
                  </a:lnTo>
                  <a:lnTo>
                    <a:pt x="99" y="80"/>
                  </a:lnTo>
                  <a:lnTo>
                    <a:pt x="102" y="80"/>
                  </a:lnTo>
                  <a:lnTo>
                    <a:pt x="104" y="80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80"/>
                  </a:lnTo>
                  <a:lnTo>
                    <a:pt x="107" y="77"/>
                  </a:lnTo>
                  <a:lnTo>
                    <a:pt x="107" y="77"/>
                  </a:lnTo>
                  <a:lnTo>
                    <a:pt x="109" y="75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09" y="72"/>
                  </a:lnTo>
                  <a:lnTo>
                    <a:pt x="107" y="70"/>
                  </a:lnTo>
                  <a:lnTo>
                    <a:pt x="106" y="70"/>
                  </a:lnTo>
                  <a:lnTo>
                    <a:pt x="106" y="69"/>
                  </a:lnTo>
                  <a:lnTo>
                    <a:pt x="104" y="67"/>
                  </a:lnTo>
                  <a:lnTo>
                    <a:pt x="104" y="64"/>
                  </a:lnTo>
                  <a:lnTo>
                    <a:pt x="102" y="63"/>
                  </a:lnTo>
                  <a:lnTo>
                    <a:pt x="101" y="61"/>
                  </a:lnTo>
                  <a:lnTo>
                    <a:pt x="102" y="56"/>
                  </a:lnTo>
                  <a:lnTo>
                    <a:pt x="101" y="55"/>
                  </a:lnTo>
                  <a:lnTo>
                    <a:pt x="101" y="53"/>
                  </a:lnTo>
                  <a:lnTo>
                    <a:pt x="101" y="52"/>
                  </a:lnTo>
                  <a:lnTo>
                    <a:pt x="101" y="50"/>
                  </a:lnTo>
                  <a:lnTo>
                    <a:pt x="101" y="47"/>
                  </a:lnTo>
                  <a:lnTo>
                    <a:pt x="99" y="44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99" y="40"/>
                  </a:lnTo>
                  <a:lnTo>
                    <a:pt x="99" y="40"/>
                  </a:lnTo>
                  <a:lnTo>
                    <a:pt x="99" y="39"/>
                  </a:lnTo>
                  <a:lnTo>
                    <a:pt x="99" y="37"/>
                  </a:lnTo>
                  <a:lnTo>
                    <a:pt x="99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5" y="33"/>
                  </a:lnTo>
                  <a:lnTo>
                    <a:pt x="93" y="31"/>
                  </a:lnTo>
                  <a:lnTo>
                    <a:pt x="96" y="33"/>
                  </a:lnTo>
                  <a:lnTo>
                    <a:pt x="98" y="33"/>
                  </a:lnTo>
                  <a:lnTo>
                    <a:pt x="101" y="31"/>
                  </a:lnTo>
                  <a:lnTo>
                    <a:pt x="104" y="28"/>
                  </a:lnTo>
                  <a:lnTo>
                    <a:pt x="107" y="28"/>
                  </a:lnTo>
                  <a:lnTo>
                    <a:pt x="109" y="25"/>
                  </a:lnTo>
                  <a:lnTo>
                    <a:pt x="110" y="23"/>
                  </a:lnTo>
                  <a:lnTo>
                    <a:pt x="112" y="23"/>
                  </a:lnTo>
                  <a:lnTo>
                    <a:pt x="120" y="20"/>
                  </a:lnTo>
                  <a:lnTo>
                    <a:pt x="121" y="20"/>
                  </a:lnTo>
                  <a:lnTo>
                    <a:pt x="123" y="20"/>
                  </a:lnTo>
                  <a:lnTo>
                    <a:pt x="124" y="20"/>
                  </a:lnTo>
                  <a:lnTo>
                    <a:pt x="126" y="18"/>
                  </a:lnTo>
                  <a:lnTo>
                    <a:pt x="128" y="15"/>
                  </a:lnTo>
                  <a:lnTo>
                    <a:pt x="131" y="14"/>
                  </a:lnTo>
                  <a:lnTo>
                    <a:pt x="134" y="12"/>
                  </a:lnTo>
                  <a:lnTo>
                    <a:pt x="137" y="11"/>
                  </a:lnTo>
                  <a:lnTo>
                    <a:pt x="140" y="9"/>
                  </a:lnTo>
                  <a:lnTo>
                    <a:pt x="143" y="9"/>
                  </a:lnTo>
                  <a:lnTo>
                    <a:pt x="154" y="7"/>
                  </a:lnTo>
                  <a:lnTo>
                    <a:pt x="159" y="7"/>
                  </a:lnTo>
                  <a:lnTo>
                    <a:pt x="164" y="7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7" y="4"/>
                  </a:lnTo>
                  <a:lnTo>
                    <a:pt x="180" y="3"/>
                  </a:lnTo>
                  <a:lnTo>
                    <a:pt x="194" y="3"/>
                  </a:lnTo>
                  <a:lnTo>
                    <a:pt x="197" y="3"/>
                  </a:lnTo>
                  <a:lnTo>
                    <a:pt x="199" y="4"/>
                  </a:lnTo>
                  <a:lnTo>
                    <a:pt x="200" y="6"/>
                  </a:lnTo>
                  <a:lnTo>
                    <a:pt x="202" y="6"/>
                  </a:lnTo>
                  <a:lnTo>
                    <a:pt x="205" y="6"/>
                  </a:lnTo>
                  <a:lnTo>
                    <a:pt x="208" y="4"/>
                  </a:lnTo>
                  <a:lnTo>
                    <a:pt x="213" y="3"/>
                  </a:lnTo>
                  <a:lnTo>
                    <a:pt x="216" y="1"/>
                  </a:lnTo>
                  <a:lnTo>
                    <a:pt x="218" y="0"/>
                  </a:lnTo>
                  <a:lnTo>
                    <a:pt x="219" y="0"/>
                  </a:lnTo>
                  <a:lnTo>
                    <a:pt x="221" y="1"/>
                  </a:lnTo>
                  <a:lnTo>
                    <a:pt x="225" y="1"/>
                  </a:lnTo>
                  <a:lnTo>
                    <a:pt x="229" y="1"/>
                  </a:lnTo>
                  <a:lnTo>
                    <a:pt x="230" y="1"/>
                  </a:lnTo>
                  <a:lnTo>
                    <a:pt x="2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2" name="Freeform 289">
              <a:extLst>
                <a:ext uri="{FF2B5EF4-FFF2-40B4-BE49-F238E27FC236}">
                  <a16:creationId xmlns:a16="http://schemas.microsoft.com/office/drawing/2014/main" id="{576F145F-D432-4052-8851-1D3B63467FD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35854" y="3850649"/>
              <a:ext cx="101360" cy="68223"/>
            </a:xfrm>
            <a:custGeom>
              <a:avLst/>
              <a:gdLst>
                <a:gd name="T0" fmla="*/ 16 w 52"/>
                <a:gd name="T1" fmla="*/ 2 h 35"/>
                <a:gd name="T2" fmla="*/ 19 w 52"/>
                <a:gd name="T3" fmla="*/ 2 h 35"/>
                <a:gd name="T4" fmla="*/ 22 w 52"/>
                <a:gd name="T5" fmla="*/ 4 h 35"/>
                <a:gd name="T6" fmla="*/ 24 w 52"/>
                <a:gd name="T7" fmla="*/ 5 h 35"/>
                <a:gd name="T8" fmla="*/ 27 w 52"/>
                <a:gd name="T9" fmla="*/ 5 h 35"/>
                <a:gd name="T10" fmla="*/ 29 w 52"/>
                <a:gd name="T11" fmla="*/ 5 h 35"/>
                <a:gd name="T12" fmla="*/ 30 w 52"/>
                <a:gd name="T13" fmla="*/ 7 h 35"/>
                <a:gd name="T14" fmla="*/ 32 w 52"/>
                <a:gd name="T15" fmla="*/ 10 h 35"/>
                <a:gd name="T16" fmla="*/ 40 w 52"/>
                <a:gd name="T17" fmla="*/ 10 h 35"/>
                <a:gd name="T18" fmla="*/ 38 w 52"/>
                <a:gd name="T19" fmla="*/ 11 h 35"/>
                <a:gd name="T20" fmla="*/ 35 w 52"/>
                <a:gd name="T21" fmla="*/ 11 h 35"/>
                <a:gd name="T22" fmla="*/ 35 w 52"/>
                <a:gd name="T23" fmla="*/ 13 h 35"/>
                <a:gd name="T24" fmla="*/ 38 w 52"/>
                <a:gd name="T25" fmla="*/ 13 h 35"/>
                <a:gd name="T26" fmla="*/ 41 w 52"/>
                <a:gd name="T27" fmla="*/ 15 h 35"/>
                <a:gd name="T28" fmla="*/ 45 w 52"/>
                <a:gd name="T29" fmla="*/ 15 h 35"/>
                <a:gd name="T30" fmla="*/ 51 w 52"/>
                <a:gd name="T31" fmla="*/ 19 h 35"/>
                <a:gd name="T32" fmla="*/ 52 w 52"/>
                <a:gd name="T33" fmla="*/ 21 h 35"/>
                <a:gd name="T34" fmla="*/ 51 w 52"/>
                <a:gd name="T35" fmla="*/ 22 h 35"/>
                <a:gd name="T36" fmla="*/ 49 w 52"/>
                <a:gd name="T37" fmla="*/ 24 h 35"/>
                <a:gd name="T38" fmla="*/ 48 w 52"/>
                <a:gd name="T39" fmla="*/ 26 h 35"/>
                <a:gd name="T40" fmla="*/ 48 w 52"/>
                <a:gd name="T41" fmla="*/ 26 h 35"/>
                <a:gd name="T42" fmla="*/ 46 w 52"/>
                <a:gd name="T43" fmla="*/ 24 h 35"/>
                <a:gd name="T44" fmla="*/ 43 w 52"/>
                <a:gd name="T45" fmla="*/ 24 h 35"/>
                <a:gd name="T46" fmla="*/ 38 w 52"/>
                <a:gd name="T47" fmla="*/ 22 h 35"/>
                <a:gd name="T48" fmla="*/ 33 w 52"/>
                <a:gd name="T49" fmla="*/ 22 h 35"/>
                <a:gd name="T50" fmla="*/ 30 w 52"/>
                <a:gd name="T51" fmla="*/ 22 h 35"/>
                <a:gd name="T52" fmla="*/ 27 w 52"/>
                <a:gd name="T53" fmla="*/ 24 h 35"/>
                <a:gd name="T54" fmla="*/ 26 w 52"/>
                <a:gd name="T55" fmla="*/ 26 h 35"/>
                <a:gd name="T56" fmla="*/ 21 w 52"/>
                <a:gd name="T57" fmla="*/ 26 h 35"/>
                <a:gd name="T58" fmla="*/ 18 w 52"/>
                <a:gd name="T59" fmla="*/ 24 h 35"/>
                <a:gd name="T60" fmla="*/ 15 w 52"/>
                <a:gd name="T61" fmla="*/ 26 h 35"/>
                <a:gd name="T62" fmla="*/ 13 w 52"/>
                <a:gd name="T63" fmla="*/ 26 h 35"/>
                <a:gd name="T64" fmla="*/ 13 w 52"/>
                <a:gd name="T65" fmla="*/ 29 h 35"/>
                <a:gd name="T66" fmla="*/ 10 w 52"/>
                <a:gd name="T67" fmla="*/ 33 h 35"/>
                <a:gd name="T68" fmla="*/ 8 w 52"/>
                <a:gd name="T69" fmla="*/ 35 h 35"/>
                <a:gd name="T70" fmla="*/ 7 w 52"/>
                <a:gd name="T71" fmla="*/ 33 h 35"/>
                <a:gd name="T72" fmla="*/ 5 w 52"/>
                <a:gd name="T73" fmla="*/ 32 h 35"/>
                <a:gd name="T74" fmla="*/ 5 w 52"/>
                <a:gd name="T75" fmla="*/ 30 h 35"/>
                <a:gd name="T76" fmla="*/ 4 w 52"/>
                <a:gd name="T77" fmla="*/ 29 h 35"/>
                <a:gd name="T78" fmla="*/ 4 w 52"/>
                <a:gd name="T79" fmla="*/ 26 h 35"/>
                <a:gd name="T80" fmla="*/ 2 w 52"/>
                <a:gd name="T81" fmla="*/ 22 h 35"/>
                <a:gd name="T82" fmla="*/ 0 w 52"/>
                <a:gd name="T83" fmla="*/ 21 h 35"/>
                <a:gd name="T84" fmla="*/ 2 w 52"/>
                <a:gd name="T85" fmla="*/ 21 h 35"/>
                <a:gd name="T86" fmla="*/ 4 w 52"/>
                <a:gd name="T87" fmla="*/ 18 h 35"/>
                <a:gd name="T88" fmla="*/ 4 w 52"/>
                <a:gd name="T89" fmla="*/ 16 h 35"/>
                <a:gd name="T90" fmla="*/ 2 w 52"/>
                <a:gd name="T91" fmla="*/ 15 h 35"/>
                <a:gd name="T92" fmla="*/ 5 w 52"/>
                <a:gd name="T93" fmla="*/ 13 h 35"/>
                <a:gd name="T94" fmla="*/ 5 w 52"/>
                <a:gd name="T95" fmla="*/ 11 h 35"/>
                <a:gd name="T96" fmla="*/ 4 w 52"/>
                <a:gd name="T97" fmla="*/ 10 h 35"/>
                <a:gd name="T98" fmla="*/ 4 w 52"/>
                <a:gd name="T99" fmla="*/ 7 h 35"/>
                <a:gd name="T100" fmla="*/ 4 w 52"/>
                <a:gd name="T101" fmla="*/ 4 h 35"/>
                <a:gd name="T102" fmla="*/ 4 w 52"/>
                <a:gd name="T103" fmla="*/ 2 h 35"/>
                <a:gd name="T104" fmla="*/ 5 w 52"/>
                <a:gd name="T105" fmla="*/ 2 h 35"/>
                <a:gd name="T106" fmla="*/ 8 w 52"/>
                <a:gd name="T107" fmla="*/ 0 h 35"/>
                <a:gd name="T108" fmla="*/ 11 w 52"/>
                <a:gd name="T109" fmla="*/ 2 h 35"/>
                <a:gd name="T110" fmla="*/ 15 w 52"/>
                <a:gd name="T1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2" h="35">
                  <a:moveTo>
                    <a:pt x="15" y="0"/>
                  </a:moveTo>
                  <a:lnTo>
                    <a:pt x="16" y="2"/>
                  </a:lnTo>
                  <a:lnTo>
                    <a:pt x="18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10"/>
                  </a:lnTo>
                  <a:lnTo>
                    <a:pt x="38" y="10"/>
                  </a:lnTo>
                  <a:lnTo>
                    <a:pt x="40" y="10"/>
                  </a:lnTo>
                  <a:lnTo>
                    <a:pt x="40" y="11"/>
                  </a:lnTo>
                  <a:lnTo>
                    <a:pt x="38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3"/>
                  </a:lnTo>
                  <a:lnTo>
                    <a:pt x="37" y="13"/>
                  </a:lnTo>
                  <a:lnTo>
                    <a:pt x="38" y="13"/>
                  </a:lnTo>
                  <a:lnTo>
                    <a:pt x="40" y="13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5" y="15"/>
                  </a:lnTo>
                  <a:lnTo>
                    <a:pt x="48" y="16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1"/>
                  </a:lnTo>
                  <a:lnTo>
                    <a:pt x="52" y="21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0" y="22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3" y="22"/>
                  </a:lnTo>
                  <a:lnTo>
                    <a:pt x="32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7" y="24"/>
                  </a:lnTo>
                  <a:lnTo>
                    <a:pt x="27" y="26"/>
                  </a:lnTo>
                  <a:lnTo>
                    <a:pt x="26" y="26"/>
                  </a:lnTo>
                  <a:lnTo>
                    <a:pt x="22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7"/>
                  </a:lnTo>
                  <a:lnTo>
                    <a:pt x="13" y="29"/>
                  </a:lnTo>
                  <a:lnTo>
                    <a:pt x="10" y="32"/>
                  </a:lnTo>
                  <a:lnTo>
                    <a:pt x="10" y="33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4" y="29"/>
                  </a:lnTo>
                  <a:lnTo>
                    <a:pt x="4" y="29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5"/>
                  </a:lnTo>
                  <a:lnTo>
                    <a:pt x="4" y="13"/>
                  </a:lnTo>
                  <a:lnTo>
                    <a:pt x="5" y="1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7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3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3" name="Freeform 290">
              <a:extLst>
                <a:ext uri="{FF2B5EF4-FFF2-40B4-BE49-F238E27FC236}">
                  <a16:creationId xmlns:a16="http://schemas.microsoft.com/office/drawing/2014/main" id="{12EF51E3-878C-4C90-AFEA-C9D2389321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2136" y="3977348"/>
              <a:ext cx="5848" cy="9747"/>
            </a:xfrm>
            <a:custGeom>
              <a:avLst/>
              <a:gdLst>
                <a:gd name="T0" fmla="*/ 0 w 3"/>
                <a:gd name="T1" fmla="*/ 0 h 5"/>
                <a:gd name="T2" fmla="*/ 3 w 3"/>
                <a:gd name="T3" fmla="*/ 0 h 5"/>
                <a:gd name="T4" fmla="*/ 3 w 3"/>
                <a:gd name="T5" fmla="*/ 2 h 5"/>
                <a:gd name="T6" fmla="*/ 3 w 3"/>
                <a:gd name="T7" fmla="*/ 3 h 5"/>
                <a:gd name="T8" fmla="*/ 3 w 3"/>
                <a:gd name="T9" fmla="*/ 5 h 5"/>
                <a:gd name="T10" fmla="*/ 1 w 3"/>
                <a:gd name="T11" fmla="*/ 5 h 5"/>
                <a:gd name="T12" fmla="*/ 1 w 3"/>
                <a:gd name="T13" fmla="*/ 3 h 5"/>
                <a:gd name="T14" fmla="*/ 0 w 3"/>
                <a:gd name="T15" fmla="*/ 2 h 5"/>
                <a:gd name="T16" fmla="*/ 0 w 3"/>
                <a:gd name="T17" fmla="*/ 0 h 5"/>
                <a:gd name="T18" fmla="*/ 0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0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4" name="Freeform 291">
              <a:extLst>
                <a:ext uri="{FF2B5EF4-FFF2-40B4-BE49-F238E27FC236}">
                  <a16:creationId xmlns:a16="http://schemas.microsoft.com/office/drawing/2014/main" id="{1B1C1353-9E68-4C93-AB1A-C6241BB0A5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052" y="2585604"/>
              <a:ext cx="198821" cy="122802"/>
            </a:xfrm>
            <a:custGeom>
              <a:avLst/>
              <a:gdLst>
                <a:gd name="T0" fmla="*/ 52 w 102"/>
                <a:gd name="T1" fmla="*/ 60 h 63"/>
                <a:gd name="T2" fmla="*/ 49 w 102"/>
                <a:gd name="T3" fmla="*/ 63 h 63"/>
                <a:gd name="T4" fmla="*/ 30 w 102"/>
                <a:gd name="T5" fmla="*/ 57 h 63"/>
                <a:gd name="T6" fmla="*/ 34 w 102"/>
                <a:gd name="T7" fmla="*/ 60 h 63"/>
                <a:gd name="T8" fmla="*/ 60 w 102"/>
                <a:gd name="T9" fmla="*/ 55 h 63"/>
                <a:gd name="T10" fmla="*/ 64 w 102"/>
                <a:gd name="T11" fmla="*/ 57 h 63"/>
                <a:gd name="T12" fmla="*/ 58 w 102"/>
                <a:gd name="T13" fmla="*/ 57 h 63"/>
                <a:gd name="T14" fmla="*/ 23 w 102"/>
                <a:gd name="T15" fmla="*/ 55 h 63"/>
                <a:gd name="T16" fmla="*/ 27 w 102"/>
                <a:gd name="T17" fmla="*/ 59 h 63"/>
                <a:gd name="T18" fmla="*/ 41 w 102"/>
                <a:gd name="T19" fmla="*/ 54 h 63"/>
                <a:gd name="T20" fmla="*/ 38 w 102"/>
                <a:gd name="T21" fmla="*/ 62 h 63"/>
                <a:gd name="T22" fmla="*/ 39 w 102"/>
                <a:gd name="T23" fmla="*/ 55 h 63"/>
                <a:gd name="T24" fmla="*/ 101 w 102"/>
                <a:gd name="T25" fmla="*/ 55 h 63"/>
                <a:gd name="T26" fmla="*/ 96 w 102"/>
                <a:gd name="T27" fmla="*/ 51 h 63"/>
                <a:gd name="T28" fmla="*/ 39 w 102"/>
                <a:gd name="T29" fmla="*/ 51 h 63"/>
                <a:gd name="T30" fmla="*/ 34 w 102"/>
                <a:gd name="T31" fmla="*/ 55 h 63"/>
                <a:gd name="T32" fmla="*/ 25 w 102"/>
                <a:gd name="T33" fmla="*/ 49 h 63"/>
                <a:gd name="T34" fmla="*/ 33 w 102"/>
                <a:gd name="T35" fmla="*/ 46 h 63"/>
                <a:gd name="T36" fmla="*/ 66 w 102"/>
                <a:gd name="T37" fmla="*/ 43 h 63"/>
                <a:gd name="T38" fmla="*/ 64 w 102"/>
                <a:gd name="T39" fmla="*/ 43 h 63"/>
                <a:gd name="T40" fmla="*/ 36 w 102"/>
                <a:gd name="T41" fmla="*/ 40 h 63"/>
                <a:gd name="T42" fmla="*/ 34 w 102"/>
                <a:gd name="T43" fmla="*/ 38 h 63"/>
                <a:gd name="T44" fmla="*/ 64 w 102"/>
                <a:gd name="T45" fmla="*/ 35 h 63"/>
                <a:gd name="T46" fmla="*/ 64 w 102"/>
                <a:gd name="T47" fmla="*/ 41 h 63"/>
                <a:gd name="T48" fmla="*/ 61 w 102"/>
                <a:gd name="T49" fmla="*/ 44 h 63"/>
                <a:gd name="T50" fmla="*/ 63 w 102"/>
                <a:gd name="T51" fmla="*/ 51 h 63"/>
                <a:gd name="T52" fmla="*/ 57 w 102"/>
                <a:gd name="T53" fmla="*/ 59 h 63"/>
                <a:gd name="T54" fmla="*/ 52 w 102"/>
                <a:gd name="T55" fmla="*/ 55 h 63"/>
                <a:gd name="T56" fmla="*/ 45 w 102"/>
                <a:gd name="T57" fmla="*/ 52 h 63"/>
                <a:gd name="T58" fmla="*/ 44 w 102"/>
                <a:gd name="T59" fmla="*/ 44 h 63"/>
                <a:gd name="T60" fmla="*/ 42 w 102"/>
                <a:gd name="T61" fmla="*/ 41 h 63"/>
                <a:gd name="T62" fmla="*/ 49 w 102"/>
                <a:gd name="T63" fmla="*/ 38 h 63"/>
                <a:gd name="T64" fmla="*/ 50 w 102"/>
                <a:gd name="T65" fmla="*/ 41 h 63"/>
                <a:gd name="T66" fmla="*/ 55 w 102"/>
                <a:gd name="T67" fmla="*/ 40 h 63"/>
                <a:gd name="T68" fmla="*/ 60 w 102"/>
                <a:gd name="T69" fmla="*/ 33 h 63"/>
                <a:gd name="T70" fmla="*/ 42 w 102"/>
                <a:gd name="T71" fmla="*/ 11 h 63"/>
                <a:gd name="T72" fmla="*/ 36 w 102"/>
                <a:gd name="T73" fmla="*/ 0 h 63"/>
                <a:gd name="T74" fmla="*/ 34 w 102"/>
                <a:gd name="T75" fmla="*/ 8 h 63"/>
                <a:gd name="T76" fmla="*/ 31 w 102"/>
                <a:gd name="T77" fmla="*/ 19 h 63"/>
                <a:gd name="T78" fmla="*/ 39 w 102"/>
                <a:gd name="T79" fmla="*/ 25 h 63"/>
                <a:gd name="T80" fmla="*/ 38 w 102"/>
                <a:gd name="T81" fmla="*/ 32 h 63"/>
                <a:gd name="T82" fmla="*/ 31 w 102"/>
                <a:gd name="T83" fmla="*/ 32 h 63"/>
                <a:gd name="T84" fmla="*/ 28 w 102"/>
                <a:gd name="T85" fmla="*/ 40 h 63"/>
                <a:gd name="T86" fmla="*/ 27 w 102"/>
                <a:gd name="T87" fmla="*/ 43 h 63"/>
                <a:gd name="T88" fmla="*/ 22 w 102"/>
                <a:gd name="T89" fmla="*/ 48 h 63"/>
                <a:gd name="T90" fmla="*/ 19 w 102"/>
                <a:gd name="T91" fmla="*/ 55 h 63"/>
                <a:gd name="T92" fmla="*/ 23 w 102"/>
                <a:gd name="T93" fmla="*/ 59 h 63"/>
                <a:gd name="T94" fmla="*/ 20 w 102"/>
                <a:gd name="T95" fmla="*/ 60 h 63"/>
                <a:gd name="T96" fmla="*/ 11 w 102"/>
                <a:gd name="T97" fmla="*/ 59 h 63"/>
                <a:gd name="T98" fmla="*/ 6 w 102"/>
                <a:gd name="T99" fmla="*/ 54 h 63"/>
                <a:gd name="T100" fmla="*/ 0 w 102"/>
                <a:gd name="T101" fmla="*/ 44 h 63"/>
                <a:gd name="T102" fmla="*/ 1 w 102"/>
                <a:gd name="T103" fmla="*/ 24 h 63"/>
                <a:gd name="T104" fmla="*/ 8 w 102"/>
                <a:gd name="T105" fmla="*/ 25 h 63"/>
                <a:gd name="T106" fmla="*/ 12 w 102"/>
                <a:gd name="T107" fmla="*/ 21 h 63"/>
                <a:gd name="T108" fmla="*/ 17 w 102"/>
                <a:gd name="T109" fmla="*/ 16 h 63"/>
                <a:gd name="T110" fmla="*/ 8 w 102"/>
                <a:gd name="T111" fmla="*/ 22 h 63"/>
                <a:gd name="T112" fmla="*/ 3 w 102"/>
                <a:gd name="T113" fmla="*/ 19 h 63"/>
                <a:gd name="T114" fmla="*/ 14 w 102"/>
                <a:gd name="T115" fmla="*/ 13 h 63"/>
                <a:gd name="T116" fmla="*/ 27 w 102"/>
                <a:gd name="T117" fmla="*/ 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2" h="63">
                  <a:moveTo>
                    <a:pt x="45" y="57"/>
                  </a:moveTo>
                  <a:lnTo>
                    <a:pt x="47" y="59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2" y="60"/>
                  </a:lnTo>
                  <a:lnTo>
                    <a:pt x="53" y="62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49" y="63"/>
                  </a:lnTo>
                  <a:lnTo>
                    <a:pt x="42" y="62"/>
                  </a:lnTo>
                  <a:lnTo>
                    <a:pt x="42" y="59"/>
                  </a:lnTo>
                  <a:lnTo>
                    <a:pt x="42" y="57"/>
                  </a:lnTo>
                  <a:lnTo>
                    <a:pt x="45" y="57"/>
                  </a:lnTo>
                  <a:close/>
                  <a:moveTo>
                    <a:pt x="30" y="57"/>
                  </a:moveTo>
                  <a:lnTo>
                    <a:pt x="31" y="57"/>
                  </a:lnTo>
                  <a:lnTo>
                    <a:pt x="33" y="59"/>
                  </a:lnTo>
                  <a:lnTo>
                    <a:pt x="33" y="59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3" y="60"/>
                  </a:lnTo>
                  <a:lnTo>
                    <a:pt x="33" y="60"/>
                  </a:lnTo>
                  <a:lnTo>
                    <a:pt x="30" y="57"/>
                  </a:lnTo>
                  <a:lnTo>
                    <a:pt x="30" y="57"/>
                  </a:lnTo>
                  <a:close/>
                  <a:moveTo>
                    <a:pt x="60" y="55"/>
                  </a:moveTo>
                  <a:lnTo>
                    <a:pt x="61" y="55"/>
                  </a:lnTo>
                  <a:lnTo>
                    <a:pt x="63" y="55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4" y="57"/>
                  </a:lnTo>
                  <a:lnTo>
                    <a:pt x="63" y="57"/>
                  </a:lnTo>
                  <a:lnTo>
                    <a:pt x="61" y="57"/>
                  </a:lnTo>
                  <a:lnTo>
                    <a:pt x="58" y="59"/>
                  </a:lnTo>
                  <a:lnTo>
                    <a:pt x="58" y="59"/>
                  </a:lnTo>
                  <a:lnTo>
                    <a:pt x="58" y="57"/>
                  </a:lnTo>
                  <a:lnTo>
                    <a:pt x="58" y="57"/>
                  </a:lnTo>
                  <a:lnTo>
                    <a:pt x="60" y="57"/>
                  </a:lnTo>
                  <a:lnTo>
                    <a:pt x="60" y="55"/>
                  </a:lnTo>
                  <a:lnTo>
                    <a:pt x="60" y="55"/>
                  </a:lnTo>
                  <a:close/>
                  <a:moveTo>
                    <a:pt x="23" y="55"/>
                  </a:moveTo>
                  <a:lnTo>
                    <a:pt x="25" y="55"/>
                  </a:lnTo>
                  <a:lnTo>
                    <a:pt x="27" y="57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5" y="59"/>
                  </a:lnTo>
                  <a:lnTo>
                    <a:pt x="23" y="55"/>
                  </a:lnTo>
                  <a:lnTo>
                    <a:pt x="23" y="55"/>
                  </a:lnTo>
                  <a:close/>
                  <a:moveTo>
                    <a:pt x="41" y="54"/>
                  </a:moveTo>
                  <a:lnTo>
                    <a:pt x="41" y="54"/>
                  </a:lnTo>
                  <a:lnTo>
                    <a:pt x="41" y="55"/>
                  </a:lnTo>
                  <a:lnTo>
                    <a:pt x="38" y="60"/>
                  </a:lnTo>
                  <a:lnTo>
                    <a:pt x="38" y="62"/>
                  </a:lnTo>
                  <a:lnTo>
                    <a:pt x="38" y="62"/>
                  </a:lnTo>
                  <a:lnTo>
                    <a:pt x="36" y="60"/>
                  </a:lnTo>
                  <a:lnTo>
                    <a:pt x="36" y="60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39" y="55"/>
                  </a:lnTo>
                  <a:lnTo>
                    <a:pt x="41" y="54"/>
                  </a:lnTo>
                  <a:close/>
                  <a:moveTo>
                    <a:pt x="96" y="51"/>
                  </a:moveTo>
                  <a:lnTo>
                    <a:pt x="102" y="54"/>
                  </a:lnTo>
                  <a:lnTo>
                    <a:pt x="102" y="55"/>
                  </a:lnTo>
                  <a:lnTo>
                    <a:pt x="101" y="55"/>
                  </a:lnTo>
                  <a:lnTo>
                    <a:pt x="101" y="57"/>
                  </a:lnTo>
                  <a:lnTo>
                    <a:pt x="98" y="55"/>
                  </a:lnTo>
                  <a:lnTo>
                    <a:pt x="94" y="54"/>
                  </a:lnTo>
                  <a:lnTo>
                    <a:pt x="96" y="52"/>
                  </a:lnTo>
                  <a:lnTo>
                    <a:pt x="96" y="51"/>
                  </a:lnTo>
                  <a:close/>
                  <a:moveTo>
                    <a:pt x="36" y="44"/>
                  </a:moveTo>
                  <a:lnTo>
                    <a:pt x="36" y="44"/>
                  </a:lnTo>
                  <a:lnTo>
                    <a:pt x="38" y="46"/>
                  </a:lnTo>
                  <a:lnTo>
                    <a:pt x="38" y="48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9" y="52"/>
                  </a:lnTo>
                  <a:lnTo>
                    <a:pt x="39" y="54"/>
                  </a:lnTo>
                  <a:lnTo>
                    <a:pt x="36" y="55"/>
                  </a:lnTo>
                  <a:lnTo>
                    <a:pt x="34" y="55"/>
                  </a:lnTo>
                  <a:lnTo>
                    <a:pt x="31" y="55"/>
                  </a:lnTo>
                  <a:lnTo>
                    <a:pt x="27" y="54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49"/>
                  </a:lnTo>
                  <a:lnTo>
                    <a:pt x="25" y="46"/>
                  </a:lnTo>
                  <a:lnTo>
                    <a:pt x="27" y="46"/>
                  </a:lnTo>
                  <a:lnTo>
                    <a:pt x="31" y="44"/>
                  </a:lnTo>
                  <a:lnTo>
                    <a:pt x="33" y="44"/>
                  </a:lnTo>
                  <a:lnTo>
                    <a:pt x="33" y="46"/>
                  </a:lnTo>
                  <a:lnTo>
                    <a:pt x="34" y="46"/>
                  </a:lnTo>
                  <a:lnTo>
                    <a:pt x="36" y="44"/>
                  </a:lnTo>
                  <a:close/>
                  <a:moveTo>
                    <a:pt x="64" y="43"/>
                  </a:moveTo>
                  <a:lnTo>
                    <a:pt x="64" y="43"/>
                  </a:lnTo>
                  <a:lnTo>
                    <a:pt x="66" y="43"/>
                  </a:lnTo>
                  <a:lnTo>
                    <a:pt x="66" y="44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4" y="44"/>
                  </a:lnTo>
                  <a:lnTo>
                    <a:pt x="64" y="43"/>
                  </a:lnTo>
                  <a:lnTo>
                    <a:pt x="64" y="43"/>
                  </a:lnTo>
                  <a:close/>
                  <a:moveTo>
                    <a:pt x="34" y="36"/>
                  </a:moveTo>
                  <a:lnTo>
                    <a:pt x="36" y="38"/>
                  </a:lnTo>
                  <a:lnTo>
                    <a:pt x="38" y="38"/>
                  </a:lnTo>
                  <a:lnTo>
                    <a:pt x="36" y="40"/>
                  </a:lnTo>
                  <a:lnTo>
                    <a:pt x="36" y="41"/>
                  </a:lnTo>
                  <a:lnTo>
                    <a:pt x="36" y="41"/>
                  </a:lnTo>
                  <a:lnTo>
                    <a:pt x="34" y="41"/>
                  </a:lnTo>
                  <a:lnTo>
                    <a:pt x="34" y="40"/>
                  </a:lnTo>
                  <a:lnTo>
                    <a:pt x="34" y="38"/>
                  </a:lnTo>
                  <a:lnTo>
                    <a:pt x="34" y="36"/>
                  </a:lnTo>
                  <a:lnTo>
                    <a:pt x="34" y="36"/>
                  </a:lnTo>
                  <a:close/>
                  <a:moveTo>
                    <a:pt x="61" y="33"/>
                  </a:moveTo>
                  <a:lnTo>
                    <a:pt x="63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6"/>
                  </a:lnTo>
                  <a:lnTo>
                    <a:pt x="64" y="38"/>
                  </a:lnTo>
                  <a:lnTo>
                    <a:pt x="64" y="41"/>
                  </a:lnTo>
                  <a:lnTo>
                    <a:pt x="64" y="43"/>
                  </a:lnTo>
                  <a:lnTo>
                    <a:pt x="64" y="43"/>
                  </a:lnTo>
                  <a:lnTo>
                    <a:pt x="63" y="44"/>
                  </a:lnTo>
                  <a:lnTo>
                    <a:pt x="63" y="44"/>
                  </a:lnTo>
                  <a:lnTo>
                    <a:pt x="61" y="44"/>
                  </a:lnTo>
                  <a:lnTo>
                    <a:pt x="60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1" y="49"/>
                  </a:lnTo>
                  <a:lnTo>
                    <a:pt x="63" y="51"/>
                  </a:lnTo>
                  <a:lnTo>
                    <a:pt x="61" y="52"/>
                  </a:lnTo>
                  <a:lnTo>
                    <a:pt x="58" y="52"/>
                  </a:lnTo>
                  <a:lnTo>
                    <a:pt x="57" y="55"/>
                  </a:lnTo>
                  <a:lnTo>
                    <a:pt x="57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5" y="62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5" y="52"/>
                  </a:lnTo>
                  <a:lnTo>
                    <a:pt x="44" y="51"/>
                  </a:lnTo>
                  <a:lnTo>
                    <a:pt x="44" y="48"/>
                  </a:lnTo>
                  <a:lnTo>
                    <a:pt x="44" y="46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4"/>
                  </a:lnTo>
                  <a:lnTo>
                    <a:pt x="42" y="43"/>
                  </a:lnTo>
                  <a:lnTo>
                    <a:pt x="41" y="41"/>
                  </a:lnTo>
                  <a:lnTo>
                    <a:pt x="42" y="41"/>
                  </a:lnTo>
                  <a:lnTo>
                    <a:pt x="45" y="41"/>
                  </a:lnTo>
                  <a:lnTo>
                    <a:pt x="45" y="41"/>
                  </a:lnTo>
                  <a:lnTo>
                    <a:pt x="47" y="41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0" y="36"/>
                  </a:lnTo>
                  <a:lnTo>
                    <a:pt x="52" y="38"/>
                  </a:lnTo>
                  <a:lnTo>
                    <a:pt x="50" y="40"/>
                  </a:lnTo>
                  <a:lnTo>
                    <a:pt x="50" y="41"/>
                  </a:lnTo>
                  <a:lnTo>
                    <a:pt x="53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5" y="40"/>
                  </a:lnTo>
                  <a:lnTo>
                    <a:pt x="55" y="40"/>
                  </a:lnTo>
                  <a:lnTo>
                    <a:pt x="55" y="38"/>
                  </a:lnTo>
                  <a:lnTo>
                    <a:pt x="55" y="38"/>
                  </a:lnTo>
                  <a:lnTo>
                    <a:pt x="55" y="36"/>
                  </a:lnTo>
                  <a:lnTo>
                    <a:pt x="57" y="35"/>
                  </a:lnTo>
                  <a:lnTo>
                    <a:pt x="60" y="33"/>
                  </a:lnTo>
                  <a:lnTo>
                    <a:pt x="61" y="33"/>
                  </a:lnTo>
                  <a:close/>
                  <a:moveTo>
                    <a:pt x="42" y="10"/>
                  </a:moveTo>
                  <a:lnTo>
                    <a:pt x="44" y="10"/>
                  </a:lnTo>
                  <a:lnTo>
                    <a:pt x="42" y="10"/>
                  </a:lnTo>
                  <a:lnTo>
                    <a:pt x="42" y="11"/>
                  </a:lnTo>
                  <a:lnTo>
                    <a:pt x="42" y="11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2" y="10"/>
                  </a:lnTo>
                  <a:close/>
                  <a:moveTo>
                    <a:pt x="36" y="0"/>
                  </a:moveTo>
                  <a:lnTo>
                    <a:pt x="34" y="2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4" y="11"/>
                  </a:lnTo>
                  <a:lnTo>
                    <a:pt x="33" y="13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1" y="19"/>
                  </a:lnTo>
                  <a:lnTo>
                    <a:pt x="31" y="21"/>
                  </a:lnTo>
                  <a:lnTo>
                    <a:pt x="31" y="24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9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9"/>
                  </a:lnTo>
                  <a:lnTo>
                    <a:pt x="39" y="30"/>
                  </a:lnTo>
                  <a:lnTo>
                    <a:pt x="38" y="32"/>
                  </a:lnTo>
                  <a:lnTo>
                    <a:pt x="36" y="32"/>
                  </a:lnTo>
                  <a:lnTo>
                    <a:pt x="34" y="32"/>
                  </a:lnTo>
                  <a:lnTo>
                    <a:pt x="33" y="30"/>
                  </a:lnTo>
                  <a:lnTo>
                    <a:pt x="33" y="32"/>
                  </a:lnTo>
                  <a:lnTo>
                    <a:pt x="31" y="32"/>
                  </a:lnTo>
                  <a:lnTo>
                    <a:pt x="31" y="36"/>
                  </a:lnTo>
                  <a:lnTo>
                    <a:pt x="30" y="40"/>
                  </a:lnTo>
                  <a:lnTo>
                    <a:pt x="30" y="40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27" y="40"/>
                  </a:lnTo>
                  <a:lnTo>
                    <a:pt x="27" y="40"/>
                  </a:lnTo>
                  <a:lnTo>
                    <a:pt x="28" y="41"/>
                  </a:lnTo>
                  <a:lnTo>
                    <a:pt x="27" y="41"/>
                  </a:lnTo>
                  <a:lnTo>
                    <a:pt x="27" y="43"/>
                  </a:lnTo>
                  <a:lnTo>
                    <a:pt x="25" y="43"/>
                  </a:lnTo>
                  <a:lnTo>
                    <a:pt x="23" y="44"/>
                  </a:lnTo>
                  <a:lnTo>
                    <a:pt x="22" y="46"/>
                  </a:lnTo>
                  <a:lnTo>
                    <a:pt x="22" y="46"/>
                  </a:lnTo>
                  <a:lnTo>
                    <a:pt x="22" y="48"/>
                  </a:lnTo>
                  <a:lnTo>
                    <a:pt x="22" y="49"/>
                  </a:lnTo>
                  <a:lnTo>
                    <a:pt x="22" y="51"/>
                  </a:lnTo>
                  <a:lnTo>
                    <a:pt x="22" y="52"/>
                  </a:lnTo>
                  <a:lnTo>
                    <a:pt x="20" y="54"/>
                  </a:lnTo>
                  <a:lnTo>
                    <a:pt x="19" y="55"/>
                  </a:lnTo>
                  <a:lnTo>
                    <a:pt x="22" y="55"/>
                  </a:lnTo>
                  <a:lnTo>
                    <a:pt x="22" y="55"/>
                  </a:lnTo>
                  <a:lnTo>
                    <a:pt x="23" y="57"/>
                  </a:lnTo>
                  <a:lnTo>
                    <a:pt x="23" y="57"/>
                  </a:lnTo>
                  <a:lnTo>
                    <a:pt x="23" y="59"/>
                  </a:lnTo>
                  <a:lnTo>
                    <a:pt x="23" y="60"/>
                  </a:lnTo>
                  <a:lnTo>
                    <a:pt x="23" y="60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8" y="59"/>
                  </a:lnTo>
                  <a:lnTo>
                    <a:pt x="8" y="59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4"/>
                  </a:lnTo>
                  <a:lnTo>
                    <a:pt x="8" y="51"/>
                  </a:lnTo>
                  <a:lnTo>
                    <a:pt x="8" y="48"/>
                  </a:lnTo>
                  <a:lnTo>
                    <a:pt x="3" y="46"/>
                  </a:lnTo>
                  <a:lnTo>
                    <a:pt x="0" y="44"/>
                  </a:lnTo>
                  <a:lnTo>
                    <a:pt x="1" y="38"/>
                  </a:lnTo>
                  <a:lnTo>
                    <a:pt x="1" y="36"/>
                  </a:lnTo>
                  <a:lnTo>
                    <a:pt x="0" y="33"/>
                  </a:lnTo>
                  <a:lnTo>
                    <a:pt x="0" y="30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4"/>
                  </a:lnTo>
                  <a:lnTo>
                    <a:pt x="11" y="21"/>
                  </a:lnTo>
                  <a:lnTo>
                    <a:pt x="12" y="21"/>
                  </a:lnTo>
                  <a:lnTo>
                    <a:pt x="14" y="21"/>
                  </a:lnTo>
                  <a:lnTo>
                    <a:pt x="16" y="21"/>
                  </a:lnTo>
                  <a:lnTo>
                    <a:pt x="16" y="22"/>
                  </a:lnTo>
                  <a:lnTo>
                    <a:pt x="16" y="19"/>
                  </a:lnTo>
                  <a:lnTo>
                    <a:pt x="17" y="16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8"/>
                  </a:lnTo>
                  <a:lnTo>
                    <a:pt x="9" y="21"/>
                  </a:lnTo>
                  <a:lnTo>
                    <a:pt x="8" y="22"/>
                  </a:lnTo>
                  <a:lnTo>
                    <a:pt x="4" y="22"/>
                  </a:lnTo>
                  <a:lnTo>
                    <a:pt x="3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6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5" y="7"/>
                  </a:lnTo>
                  <a:lnTo>
                    <a:pt x="27" y="3"/>
                  </a:lnTo>
                  <a:lnTo>
                    <a:pt x="31" y="3"/>
                  </a:lnTo>
                  <a:lnTo>
                    <a:pt x="34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5" name="Freeform 292">
              <a:extLst>
                <a:ext uri="{FF2B5EF4-FFF2-40B4-BE49-F238E27FC236}">
                  <a16:creationId xmlns:a16="http://schemas.microsoft.com/office/drawing/2014/main" id="{70A61B06-CB81-4B2D-94A0-BCB362572C41}"/>
                </a:ext>
              </a:extLst>
            </p:cNvPr>
            <p:cNvSpPr>
              <a:spLocks/>
            </p:cNvSpPr>
            <p:nvPr/>
          </p:nvSpPr>
          <p:spPr bwMode="auto">
            <a:xfrm>
              <a:off x="6942324" y="4059215"/>
              <a:ext cx="46781" cy="50680"/>
            </a:xfrm>
            <a:custGeom>
              <a:avLst/>
              <a:gdLst>
                <a:gd name="T0" fmla="*/ 19 w 24"/>
                <a:gd name="T1" fmla="*/ 0 h 26"/>
                <a:gd name="T2" fmla="*/ 19 w 24"/>
                <a:gd name="T3" fmla="*/ 0 h 26"/>
                <a:gd name="T4" fmla="*/ 22 w 24"/>
                <a:gd name="T5" fmla="*/ 4 h 26"/>
                <a:gd name="T6" fmla="*/ 22 w 24"/>
                <a:gd name="T7" fmla="*/ 5 h 26"/>
                <a:gd name="T8" fmla="*/ 24 w 24"/>
                <a:gd name="T9" fmla="*/ 7 h 26"/>
                <a:gd name="T10" fmla="*/ 22 w 24"/>
                <a:gd name="T11" fmla="*/ 8 h 26"/>
                <a:gd name="T12" fmla="*/ 22 w 24"/>
                <a:gd name="T13" fmla="*/ 10 h 26"/>
                <a:gd name="T14" fmla="*/ 20 w 24"/>
                <a:gd name="T15" fmla="*/ 12 h 26"/>
                <a:gd name="T16" fmla="*/ 17 w 24"/>
                <a:gd name="T17" fmla="*/ 13 h 26"/>
                <a:gd name="T18" fmla="*/ 14 w 24"/>
                <a:gd name="T19" fmla="*/ 15 h 26"/>
                <a:gd name="T20" fmla="*/ 13 w 24"/>
                <a:gd name="T21" fmla="*/ 16 h 26"/>
                <a:gd name="T22" fmla="*/ 11 w 24"/>
                <a:gd name="T23" fmla="*/ 16 h 26"/>
                <a:gd name="T24" fmla="*/ 11 w 24"/>
                <a:gd name="T25" fmla="*/ 18 h 26"/>
                <a:gd name="T26" fmla="*/ 11 w 24"/>
                <a:gd name="T27" fmla="*/ 18 h 26"/>
                <a:gd name="T28" fmla="*/ 13 w 24"/>
                <a:gd name="T29" fmla="*/ 18 h 26"/>
                <a:gd name="T30" fmla="*/ 14 w 24"/>
                <a:gd name="T31" fmla="*/ 16 h 26"/>
                <a:gd name="T32" fmla="*/ 16 w 24"/>
                <a:gd name="T33" fmla="*/ 16 h 26"/>
                <a:gd name="T34" fmla="*/ 17 w 24"/>
                <a:gd name="T35" fmla="*/ 16 h 26"/>
                <a:gd name="T36" fmla="*/ 19 w 24"/>
                <a:gd name="T37" fmla="*/ 16 h 26"/>
                <a:gd name="T38" fmla="*/ 20 w 24"/>
                <a:gd name="T39" fmla="*/ 18 h 26"/>
                <a:gd name="T40" fmla="*/ 19 w 24"/>
                <a:gd name="T41" fmla="*/ 19 h 26"/>
                <a:gd name="T42" fmla="*/ 17 w 24"/>
                <a:gd name="T43" fmla="*/ 23 h 26"/>
                <a:gd name="T44" fmla="*/ 16 w 24"/>
                <a:gd name="T45" fmla="*/ 24 h 26"/>
                <a:gd name="T46" fmla="*/ 16 w 24"/>
                <a:gd name="T47" fmla="*/ 26 h 26"/>
                <a:gd name="T48" fmla="*/ 14 w 24"/>
                <a:gd name="T49" fmla="*/ 24 h 26"/>
                <a:gd name="T50" fmla="*/ 14 w 24"/>
                <a:gd name="T51" fmla="*/ 24 h 26"/>
                <a:gd name="T52" fmla="*/ 13 w 24"/>
                <a:gd name="T53" fmla="*/ 24 h 26"/>
                <a:gd name="T54" fmla="*/ 11 w 24"/>
                <a:gd name="T55" fmla="*/ 24 h 26"/>
                <a:gd name="T56" fmla="*/ 9 w 24"/>
                <a:gd name="T57" fmla="*/ 24 h 26"/>
                <a:gd name="T58" fmla="*/ 8 w 24"/>
                <a:gd name="T59" fmla="*/ 24 h 26"/>
                <a:gd name="T60" fmla="*/ 5 w 24"/>
                <a:gd name="T61" fmla="*/ 26 h 26"/>
                <a:gd name="T62" fmla="*/ 3 w 24"/>
                <a:gd name="T63" fmla="*/ 26 h 26"/>
                <a:gd name="T64" fmla="*/ 2 w 24"/>
                <a:gd name="T65" fmla="*/ 26 h 26"/>
                <a:gd name="T66" fmla="*/ 2 w 24"/>
                <a:gd name="T67" fmla="*/ 26 h 26"/>
                <a:gd name="T68" fmla="*/ 0 w 24"/>
                <a:gd name="T69" fmla="*/ 26 h 26"/>
                <a:gd name="T70" fmla="*/ 0 w 24"/>
                <a:gd name="T71" fmla="*/ 23 h 26"/>
                <a:gd name="T72" fmla="*/ 0 w 24"/>
                <a:gd name="T73" fmla="*/ 19 h 26"/>
                <a:gd name="T74" fmla="*/ 0 w 24"/>
                <a:gd name="T75" fmla="*/ 16 h 26"/>
                <a:gd name="T76" fmla="*/ 0 w 24"/>
                <a:gd name="T77" fmla="*/ 15 h 26"/>
                <a:gd name="T78" fmla="*/ 0 w 24"/>
                <a:gd name="T79" fmla="*/ 15 h 26"/>
                <a:gd name="T80" fmla="*/ 2 w 24"/>
                <a:gd name="T81" fmla="*/ 13 h 26"/>
                <a:gd name="T82" fmla="*/ 3 w 24"/>
                <a:gd name="T83" fmla="*/ 12 h 26"/>
                <a:gd name="T84" fmla="*/ 5 w 24"/>
                <a:gd name="T85" fmla="*/ 8 h 26"/>
                <a:gd name="T86" fmla="*/ 6 w 24"/>
                <a:gd name="T87" fmla="*/ 5 h 26"/>
                <a:gd name="T88" fmla="*/ 8 w 24"/>
                <a:gd name="T89" fmla="*/ 4 h 26"/>
                <a:gd name="T90" fmla="*/ 9 w 24"/>
                <a:gd name="T91" fmla="*/ 4 h 26"/>
                <a:gd name="T92" fmla="*/ 9 w 24"/>
                <a:gd name="T93" fmla="*/ 2 h 26"/>
                <a:gd name="T94" fmla="*/ 9 w 24"/>
                <a:gd name="T95" fmla="*/ 4 h 26"/>
                <a:gd name="T96" fmla="*/ 13 w 24"/>
                <a:gd name="T97" fmla="*/ 5 h 26"/>
                <a:gd name="T98" fmla="*/ 13 w 24"/>
                <a:gd name="T99" fmla="*/ 5 h 26"/>
                <a:gd name="T100" fmla="*/ 14 w 24"/>
                <a:gd name="T101" fmla="*/ 4 h 26"/>
                <a:gd name="T102" fmla="*/ 14 w 24"/>
                <a:gd name="T103" fmla="*/ 2 h 26"/>
                <a:gd name="T104" fmla="*/ 16 w 24"/>
                <a:gd name="T105" fmla="*/ 0 h 26"/>
                <a:gd name="T106" fmla="*/ 16 w 24"/>
                <a:gd name="T107" fmla="*/ 2 h 26"/>
                <a:gd name="T108" fmla="*/ 17 w 24"/>
                <a:gd name="T109" fmla="*/ 0 h 26"/>
                <a:gd name="T110" fmla="*/ 19 w 24"/>
                <a:gd name="T1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" h="26">
                  <a:moveTo>
                    <a:pt x="19" y="0"/>
                  </a:moveTo>
                  <a:lnTo>
                    <a:pt x="19" y="0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2" y="8"/>
                  </a:lnTo>
                  <a:lnTo>
                    <a:pt x="22" y="10"/>
                  </a:lnTo>
                  <a:lnTo>
                    <a:pt x="20" y="12"/>
                  </a:lnTo>
                  <a:lnTo>
                    <a:pt x="17" y="13"/>
                  </a:lnTo>
                  <a:lnTo>
                    <a:pt x="14" y="15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3" y="18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7" y="16"/>
                  </a:lnTo>
                  <a:lnTo>
                    <a:pt x="19" y="16"/>
                  </a:lnTo>
                  <a:lnTo>
                    <a:pt x="20" y="18"/>
                  </a:lnTo>
                  <a:lnTo>
                    <a:pt x="19" y="19"/>
                  </a:lnTo>
                  <a:lnTo>
                    <a:pt x="17" y="23"/>
                  </a:lnTo>
                  <a:lnTo>
                    <a:pt x="16" y="24"/>
                  </a:lnTo>
                  <a:lnTo>
                    <a:pt x="16" y="2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3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8" y="24"/>
                  </a:lnTo>
                  <a:lnTo>
                    <a:pt x="5" y="26"/>
                  </a:lnTo>
                  <a:lnTo>
                    <a:pt x="3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3" y="12"/>
                  </a:lnTo>
                  <a:lnTo>
                    <a:pt x="5" y="8"/>
                  </a:lnTo>
                  <a:lnTo>
                    <a:pt x="6" y="5"/>
                  </a:lnTo>
                  <a:lnTo>
                    <a:pt x="8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9" y="4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6" name="Freeform 293">
              <a:extLst>
                <a:ext uri="{FF2B5EF4-FFF2-40B4-BE49-F238E27FC236}">
                  <a16:creationId xmlns:a16="http://schemas.microsoft.com/office/drawing/2014/main" id="{02C6DE5E-A7C7-4FEC-9FC7-ED9A0B7B73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729" y="2692811"/>
              <a:ext cx="257297" cy="288485"/>
            </a:xfrm>
            <a:custGeom>
              <a:avLst/>
              <a:gdLst>
                <a:gd name="T0" fmla="*/ 116 w 132"/>
                <a:gd name="T1" fmla="*/ 22 h 148"/>
                <a:gd name="T2" fmla="*/ 78 w 132"/>
                <a:gd name="T3" fmla="*/ 13 h 148"/>
                <a:gd name="T4" fmla="*/ 113 w 132"/>
                <a:gd name="T5" fmla="*/ 10 h 148"/>
                <a:gd name="T6" fmla="*/ 112 w 132"/>
                <a:gd name="T7" fmla="*/ 15 h 148"/>
                <a:gd name="T8" fmla="*/ 107 w 132"/>
                <a:gd name="T9" fmla="*/ 10 h 148"/>
                <a:gd name="T10" fmla="*/ 37 w 132"/>
                <a:gd name="T11" fmla="*/ 7 h 148"/>
                <a:gd name="T12" fmla="*/ 50 w 132"/>
                <a:gd name="T13" fmla="*/ 5 h 148"/>
                <a:gd name="T14" fmla="*/ 61 w 132"/>
                <a:gd name="T15" fmla="*/ 8 h 148"/>
                <a:gd name="T16" fmla="*/ 74 w 132"/>
                <a:gd name="T17" fmla="*/ 15 h 148"/>
                <a:gd name="T18" fmla="*/ 82 w 132"/>
                <a:gd name="T19" fmla="*/ 22 h 148"/>
                <a:gd name="T20" fmla="*/ 102 w 132"/>
                <a:gd name="T21" fmla="*/ 13 h 148"/>
                <a:gd name="T22" fmla="*/ 121 w 132"/>
                <a:gd name="T23" fmla="*/ 27 h 148"/>
                <a:gd name="T24" fmla="*/ 123 w 132"/>
                <a:gd name="T25" fmla="*/ 41 h 148"/>
                <a:gd name="T26" fmla="*/ 126 w 132"/>
                <a:gd name="T27" fmla="*/ 54 h 148"/>
                <a:gd name="T28" fmla="*/ 127 w 132"/>
                <a:gd name="T29" fmla="*/ 62 h 148"/>
                <a:gd name="T30" fmla="*/ 131 w 132"/>
                <a:gd name="T31" fmla="*/ 71 h 148"/>
                <a:gd name="T32" fmla="*/ 129 w 132"/>
                <a:gd name="T33" fmla="*/ 84 h 148"/>
                <a:gd name="T34" fmla="*/ 124 w 132"/>
                <a:gd name="T35" fmla="*/ 79 h 148"/>
                <a:gd name="T36" fmla="*/ 119 w 132"/>
                <a:gd name="T37" fmla="*/ 84 h 148"/>
                <a:gd name="T38" fmla="*/ 108 w 132"/>
                <a:gd name="T39" fmla="*/ 87 h 148"/>
                <a:gd name="T40" fmla="*/ 102 w 132"/>
                <a:gd name="T41" fmla="*/ 92 h 148"/>
                <a:gd name="T42" fmla="*/ 93 w 132"/>
                <a:gd name="T43" fmla="*/ 95 h 148"/>
                <a:gd name="T44" fmla="*/ 91 w 132"/>
                <a:gd name="T45" fmla="*/ 96 h 148"/>
                <a:gd name="T46" fmla="*/ 96 w 132"/>
                <a:gd name="T47" fmla="*/ 103 h 148"/>
                <a:gd name="T48" fmla="*/ 101 w 132"/>
                <a:gd name="T49" fmla="*/ 111 h 148"/>
                <a:gd name="T50" fmla="*/ 110 w 132"/>
                <a:gd name="T51" fmla="*/ 119 h 148"/>
                <a:gd name="T52" fmla="*/ 115 w 132"/>
                <a:gd name="T53" fmla="*/ 126 h 148"/>
                <a:gd name="T54" fmla="*/ 107 w 132"/>
                <a:gd name="T55" fmla="*/ 131 h 148"/>
                <a:gd name="T56" fmla="*/ 104 w 132"/>
                <a:gd name="T57" fmla="*/ 139 h 148"/>
                <a:gd name="T58" fmla="*/ 104 w 132"/>
                <a:gd name="T59" fmla="*/ 145 h 148"/>
                <a:gd name="T60" fmla="*/ 97 w 132"/>
                <a:gd name="T61" fmla="*/ 142 h 148"/>
                <a:gd name="T62" fmla="*/ 93 w 132"/>
                <a:gd name="T63" fmla="*/ 142 h 148"/>
                <a:gd name="T64" fmla="*/ 77 w 132"/>
                <a:gd name="T65" fmla="*/ 147 h 148"/>
                <a:gd name="T66" fmla="*/ 67 w 132"/>
                <a:gd name="T67" fmla="*/ 144 h 148"/>
                <a:gd name="T68" fmla="*/ 63 w 132"/>
                <a:gd name="T69" fmla="*/ 147 h 148"/>
                <a:gd name="T70" fmla="*/ 56 w 132"/>
                <a:gd name="T71" fmla="*/ 144 h 148"/>
                <a:gd name="T72" fmla="*/ 49 w 132"/>
                <a:gd name="T73" fmla="*/ 142 h 148"/>
                <a:gd name="T74" fmla="*/ 41 w 132"/>
                <a:gd name="T75" fmla="*/ 141 h 148"/>
                <a:gd name="T76" fmla="*/ 39 w 132"/>
                <a:gd name="T77" fmla="*/ 142 h 148"/>
                <a:gd name="T78" fmla="*/ 30 w 132"/>
                <a:gd name="T79" fmla="*/ 144 h 148"/>
                <a:gd name="T80" fmla="*/ 26 w 132"/>
                <a:gd name="T81" fmla="*/ 133 h 148"/>
                <a:gd name="T82" fmla="*/ 33 w 132"/>
                <a:gd name="T83" fmla="*/ 117 h 148"/>
                <a:gd name="T84" fmla="*/ 19 w 132"/>
                <a:gd name="T85" fmla="*/ 115 h 148"/>
                <a:gd name="T86" fmla="*/ 14 w 132"/>
                <a:gd name="T87" fmla="*/ 114 h 148"/>
                <a:gd name="T88" fmla="*/ 8 w 132"/>
                <a:gd name="T89" fmla="*/ 108 h 148"/>
                <a:gd name="T90" fmla="*/ 6 w 132"/>
                <a:gd name="T91" fmla="*/ 101 h 148"/>
                <a:gd name="T92" fmla="*/ 8 w 132"/>
                <a:gd name="T93" fmla="*/ 92 h 148"/>
                <a:gd name="T94" fmla="*/ 3 w 132"/>
                <a:gd name="T95" fmla="*/ 85 h 148"/>
                <a:gd name="T96" fmla="*/ 1 w 132"/>
                <a:gd name="T97" fmla="*/ 79 h 148"/>
                <a:gd name="T98" fmla="*/ 6 w 132"/>
                <a:gd name="T99" fmla="*/ 71 h 148"/>
                <a:gd name="T100" fmla="*/ 3 w 132"/>
                <a:gd name="T101" fmla="*/ 63 h 148"/>
                <a:gd name="T102" fmla="*/ 14 w 132"/>
                <a:gd name="T103" fmla="*/ 62 h 148"/>
                <a:gd name="T104" fmla="*/ 15 w 132"/>
                <a:gd name="T105" fmla="*/ 59 h 148"/>
                <a:gd name="T106" fmla="*/ 14 w 132"/>
                <a:gd name="T107" fmla="*/ 52 h 148"/>
                <a:gd name="T108" fmla="*/ 17 w 132"/>
                <a:gd name="T109" fmla="*/ 48 h 148"/>
                <a:gd name="T110" fmla="*/ 19 w 132"/>
                <a:gd name="T111" fmla="*/ 32 h 148"/>
                <a:gd name="T112" fmla="*/ 34 w 132"/>
                <a:gd name="T113" fmla="*/ 32 h 148"/>
                <a:gd name="T114" fmla="*/ 39 w 132"/>
                <a:gd name="T115" fmla="*/ 26 h 148"/>
                <a:gd name="T116" fmla="*/ 55 w 132"/>
                <a:gd name="T117" fmla="*/ 29 h 148"/>
                <a:gd name="T118" fmla="*/ 42 w 132"/>
                <a:gd name="T119" fmla="*/ 15 h 148"/>
                <a:gd name="T120" fmla="*/ 42 w 132"/>
                <a:gd name="T121" fmla="*/ 8 h 148"/>
                <a:gd name="T122" fmla="*/ 37 w 132"/>
                <a:gd name="T123" fmla="*/ 2 h 148"/>
                <a:gd name="T124" fmla="*/ 36 w 132"/>
                <a:gd name="T125" fmla="*/ 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2" h="148">
                  <a:moveTo>
                    <a:pt x="116" y="19"/>
                  </a:moveTo>
                  <a:lnTo>
                    <a:pt x="119" y="21"/>
                  </a:lnTo>
                  <a:lnTo>
                    <a:pt x="121" y="22"/>
                  </a:lnTo>
                  <a:lnTo>
                    <a:pt x="121" y="22"/>
                  </a:lnTo>
                  <a:lnTo>
                    <a:pt x="121" y="24"/>
                  </a:lnTo>
                  <a:lnTo>
                    <a:pt x="121" y="24"/>
                  </a:lnTo>
                  <a:lnTo>
                    <a:pt x="119" y="24"/>
                  </a:lnTo>
                  <a:lnTo>
                    <a:pt x="116" y="24"/>
                  </a:lnTo>
                  <a:lnTo>
                    <a:pt x="116" y="22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5" y="19"/>
                  </a:lnTo>
                  <a:lnTo>
                    <a:pt x="116" y="19"/>
                  </a:lnTo>
                  <a:close/>
                  <a:moveTo>
                    <a:pt x="75" y="11"/>
                  </a:moveTo>
                  <a:lnTo>
                    <a:pt x="78" y="11"/>
                  </a:lnTo>
                  <a:lnTo>
                    <a:pt x="78" y="13"/>
                  </a:lnTo>
                  <a:lnTo>
                    <a:pt x="78" y="13"/>
                  </a:lnTo>
                  <a:lnTo>
                    <a:pt x="77" y="13"/>
                  </a:lnTo>
                  <a:lnTo>
                    <a:pt x="75" y="13"/>
                  </a:lnTo>
                  <a:lnTo>
                    <a:pt x="75" y="13"/>
                  </a:lnTo>
                  <a:lnTo>
                    <a:pt x="75" y="11"/>
                  </a:lnTo>
                  <a:lnTo>
                    <a:pt x="75" y="11"/>
                  </a:lnTo>
                  <a:close/>
                  <a:moveTo>
                    <a:pt x="110" y="8"/>
                  </a:moveTo>
                  <a:lnTo>
                    <a:pt x="110" y="8"/>
                  </a:lnTo>
                  <a:lnTo>
                    <a:pt x="110" y="10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2" y="13"/>
                  </a:lnTo>
                  <a:lnTo>
                    <a:pt x="112" y="13"/>
                  </a:lnTo>
                  <a:lnTo>
                    <a:pt x="113" y="15"/>
                  </a:lnTo>
                  <a:lnTo>
                    <a:pt x="115" y="15"/>
                  </a:lnTo>
                  <a:lnTo>
                    <a:pt x="113" y="16"/>
                  </a:lnTo>
                  <a:lnTo>
                    <a:pt x="112" y="15"/>
                  </a:lnTo>
                  <a:lnTo>
                    <a:pt x="110" y="15"/>
                  </a:lnTo>
                  <a:lnTo>
                    <a:pt x="110" y="16"/>
                  </a:lnTo>
                  <a:lnTo>
                    <a:pt x="108" y="16"/>
                  </a:lnTo>
                  <a:lnTo>
                    <a:pt x="107" y="15"/>
                  </a:lnTo>
                  <a:lnTo>
                    <a:pt x="105" y="15"/>
                  </a:lnTo>
                  <a:lnTo>
                    <a:pt x="105" y="13"/>
                  </a:lnTo>
                  <a:lnTo>
                    <a:pt x="107" y="11"/>
                  </a:lnTo>
                  <a:lnTo>
                    <a:pt x="107" y="11"/>
                  </a:lnTo>
                  <a:lnTo>
                    <a:pt x="107" y="10"/>
                  </a:lnTo>
                  <a:lnTo>
                    <a:pt x="107" y="8"/>
                  </a:lnTo>
                  <a:lnTo>
                    <a:pt x="108" y="8"/>
                  </a:lnTo>
                  <a:lnTo>
                    <a:pt x="110" y="8"/>
                  </a:lnTo>
                  <a:close/>
                  <a:moveTo>
                    <a:pt x="39" y="7"/>
                  </a:moveTo>
                  <a:lnTo>
                    <a:pt x="39" y="7"/>
                  </a:lnTo>
                  <a:lnTo>
                    <a:pt x="41" y="7"/>
                  </a:lnTo>
                  <a:lnTo>
                    <a:pt x="39" y="8"/>
                  </a:lnTo>
                  <a:lnTo>
                    <a:pt x="37" y="8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9" y="7"/>
                  </a:lnTo>
                  <a:close/>
                  <a:moveTo>
                    <a:pt x="41" y="4"/>
                  </a:moveTo>
                  <a:lnTo>
                    <a:pt x="44" y="4"/>
                  </a:lnTo>
                  <a:lnTo>
                    <a:pt x="44" y="4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3" y="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8" y="7"/>
                  </a:lnTo>
                  <a:lnTo>
                    <a:pt x="60" y="7"/>
                  </a:lnTo>
                  <a:lnTo>
                    <a:pt x="61" y="8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3" y="11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6" y="13"/>
                  </a:lnTo>
                  <a:lnTo>
                    <a:pt x="71" y="15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6"/>
                  </a:lnTo>
                  <a:lnTo>
                    <a:pt x="75" y="18"/>
                  </a:lnTo>
                  <a:lnTo>
                    <a:pt x="72" y="19"/>
                  </a:lnTo>
                  <a:lnTo>
                    <a:pt x="72" y="21"/>
                  </a:lnTo>
                  <a:lnTo>
                    <a:pt x="74" y="21"/>
                  </a:lnTo>
                  <a:lnTo>
                    <a:pt x="77" y="21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91" y="18"/>
                  </a:lnTo>
                  <a:lnTo>
                    <a:pt x="91" y="18"/>
                  </a:lnTo>
                  <a:lnTo>
                    <a:pt x="94" y="16"/>
                  </a:lnTo>
                  <a:lnTo>
                    <a:pt x="94" y="15"/>
                  </a:lnTo>
                  <a:lnTo>
                    <a:pt x="97" y="13"/>
                  </a:lnTo>
                  <a:lnTo>
                    <a:pt x="101" y="13"/>
                  </a:lnTo>
                  <a:lnTo>
                    <a:pt x="102" y="13"/>
                  </a:lnTo>
                  <a:lnTo>
                    <a:pt x="104" y="13"/>
                  </a:lnTo>
                  <a:lnTo>
                    <a:pt x="105" y="16"/>
                  </a:lnTo>
                  <a:lnTo>
                    <a:pt x="110" y="19"/>
                  </a:lnTo>
                  <a:lnTo>
                    <a:pt x="115" y="18"/>
                  </a:lnTo>
                  <a:lnTo>
                    <a:pt x="116" y="21"/>
                  </a:lnTo>
                  <a:lnTo>
                    <a:pt x="116" y="24"/>
                  </a:lnTo>
                  <a:lnTo>
                    <a:pt x="118" y="26"/>
                  </a:lnTo>
                  <a:lnTo>
                    <a:pt x="118" y="26"/>
                  </a:lnTo>
                  <a:lnTo>
                    <a:pt x="121" y="27"/>
                  </a:lnTo>
                  <a:lnTo>
                    <a:pt x="123" y="27"/>
                  </a:lnTo>
                  <a:lnTo>
                    <a:pt x="123" y="27"/>
                  </a:lnTo>
                  <a:lnTo>
                    <a:pt x="123" y="29"/>
                  </a:lnTo>
                  <a:lnTo>
                    <a:pt x="123" y="30"/>
                  </a:lnTo>
                  <a:lnTo>
                    <a:pt x="124" y="35"/>
                  </a:lnTo>
                  <a:lnTo>
                    <a:pt x="124" y="37"/>
                  </a:lnTo>
                  <a:lnTo>
                    <a:pt x="124" y="37"/>
                  </a:lnTo>
                  <a:lnTo>
                    <a:pt x="124" y="40"/>
                  </a:lnTo>
                  <a:lnTo>
                    <a:pt x="123" y="41"/>
                  </a:lnTo>
                  <a:lnTo>
                    <a:pt x="121" y="41"/>
                  </a:lnTo>
                  <a:lnTo>
                    <a:pt x="119" y="43"/>
                  </a:lnTo>
                  <a:lnTo>
                    <a:pt x="119" y="43"/>
                  </a:lnTo>
                  <a:lnTo>
                    <a:pt x="121" y="46"/>
                  </a:lnTo>
                  <a:lnTo>
                    <a:pt x="126" y="48"/>
                  </a:lnTo>
                  <a:lnTo>
                    <a:pt x="127" y="51"/>
                  </a:lnTo>
                  <a:lnTo>
                    <a:pt x="126" y="52"/>
                  </a:lnTo>
                  <a:lnTo>
                    <a:pt x="126" y="54"/>
                  </a:lnTo>
                  <a:lnTo>
                    <a:pt x="126" y="54"/>
                  </a:lnTo>
                  <a:lnTo>
                    <a:pt x="127" y="56"/>
                  </a:lnTo>
                  <a:lnTo>
                    <a:pt x="127" y="56"/>
                  </a:lnTo>
                  <a:lnTo>
                    <a:pt x="129" y="57"/>
                  </a:lnTo>
                  <a:lnTo>
                    <a:pt x="127" y="57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60"/>
                  </a:lnTo>
                  <a:lnTo>
                    <a:pt x="127" y="62"/>
                  </a:lnTo>
                  <a:lnTo>
                    <a:pt x="127" y="62"/>
                  </a:lnTo>
                  <a:lnTo>
                    <a:pt x="127" y="63"/>
                  </a:lnTo>
                  <a:lnTo>
                    <a:pt x="127" y="65"/>
                  </a:lnTo>
                  <a:lnTo>
                    <a:pt x="127" y="67"/>
                  </a:lnTo>
                  <a:lnTo>
                    <a:pt x="129" y="67"/>
                  </a:lnTo>
                  <a:lnTo>
                    <a:pt x="129" y="68"/>
                  </a:lnTo>
                  <a:lnTo>
                    <a:pt x="129" y="70"/>
                  </a:lnTo>
                  <a:lnTo>
                    <a:pt x="129" y="70"/>
                  </a:lnTo>
                  <a:lnTo>
                    <a:pt x="131" y="71"/>
                  </a:lnTo>
                  <a:lnTo>
                    <a:pt x="132" y="71"/>
                  </a:lnTo>
                  <a:lnTo>
                    <a:pt x="132" y="73"/>
                  </a:lnTo>
                  <a:lnTo>
                    <a:pt x="132" y="74"/>
                  </a:lnTo>
                  <a:lnTo>
                    <a:pt x="132" y="78"/>
                  </a:lnTo>
                  <a:lnTo>
                    <a:pt x="132" y="79"/>
                  </a:lnTo>
                  <a:lnTo>
                    <a:pt x="131" y="82"/>
                  </a:lnTo>
                  <a:lnTo>
                    <a:pt x="131" y="82"/>
                  </a:lnTo>
                  <a:lnTo>
                    <a:pt x="129" y="82"/>
                  </a:lnTo>
                  <a:lnTo>
                    <a:pt x="129" y="84"/>
                  </a:lnTo>
                  <a:lnTo>
                    <a:pt x="129" y="84"/>
                  </a:lnTo>
                  <a:lnTo>
                    <a:pt x="127" y="82"/>
                  </a:lnTo>
                  <a:lnTo>
                    <a:pt x="127" y="82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6" y="81"/>
                  </a:lnTo>
                  <a:lnTo>
                    <a:pt x="126" y="79"/>
                  </a:lnTo>
                  <a:lnTo>
                    <a:pt x="126" y="79"/>
                  </a:lnTo>
                  <a:lnTo>
                    <a:pt x="124" y="79"/>
                  </a:lnTo>
                  <a:lnTo>
                    <a:pt x="123" y="79"/>
                  </a:lnTo>
                  <a:lnTo>
                    <a:pt x="123" y="79"/>
                  </a:lnTo>
                  <a:lnTo>
                    <a:pt x="121" y="79"/>
                  </a:lnTo>
                  <a:lnTo>
                    <a:pt x="123" y="81"/>
                  </a:lnTo>
                  <a:lnTo>
                    <a:pt x="123" y="81"/>
                  </a:lnTo>
                  <a:lnTo>
                    <a:pt x="124" y="81"/>
                  </a:lnTo>
                  <a:lnTo>
                    <a:pt x="124" y="82"/>
                  </a:lnTo>
                  <a:lnTo>
                    <a:pt x="121" y="82"/>
                  </a:lnTo>
                  <a:lnTo>
                    <a:pt x="119" y="84"/>
                  </a:lnTo>
                  <a:lnTo>
                    <a:pt x="118" y="84"/>
                  </a:lnTo>
                  <a:lnTo>
                    <a:pt x="116" y="84"/>
                  </a:lnTo>
                  <a:lnTo>
                    <a:pt x="113" y="85"/>
                  </a:lnTo>
                  <a:lnTo>
                    <a:pt x="112" y="85"/>
                  </a:lnTo>
                  <a:lnTo>
                    <a:pt x="112" y="85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7" y="87"/>
                  </a:lnTo>
                  <a:lnTo>
                    <a:pt x="107" y="87"/>
                  </a:lnTo>
                  <a:lnTo>
                    <a:pt x="107" y="89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2" y="92"/>
                  </a:lnTo>
                  <a:lnTo>
                    <a:pt x="102" y="90"/>
                  </a:lnTo>
                  <a:lnTo>
                    <a:pt x="101" y="90"/>
                  </a:lnTo>
                  <a:lnTo>
                    <a:pt x="99" y="92"/>
                  </a:lnTo>
                  <a:lnTo>
                    <a:pt x="99" y="92"/>
                  </a:lnTo>
                  <a:lnTo>
                    <a:pt x="97" y="92"/>
                  </a:lnTo>
                  <a:lnTo>
                    <a:pt x="96" y="92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3" y="95"/>
                  </a:lnTo>
                  <a:lnTo>
                    <a:pt x="93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5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93" y="96"/>
                  </a:lnTo>
                  <a:lnTo>
                    <a:pt x="93" y="98"/>
                  </a:lnTo>
                  <a:lnTo>
                    <a:pt x="94" y="98"/>
                  </a:lnTo>
                  <a:lnTo>
                    <a:pt x="96" y="100"/>
                  </a:lnTo>
                  <a:lnTo>
                    <a:pt x="97" y="101"/>
                  </a:lnTo>
                  <a:lnTo>
                    <a:pt x="97" y="101"/>
                  </a:lnTo>
                  <a:lnTo>
                    <a:pt x="96" y="101"/>
                  </a:lnTo>
                  <a:lnTo>
                    <a:pt x="96" y="101"/>
                  </a:lnTo>
                  <a:lnTo>
                    <a:pt x="96" y="103"/>
                  </a:lnTo>
                  <a:lnTo>
                    <a:pt x="94" y="104"/>
                  </a:lnTo>
                  <a:lnTo>
                    <a:pt x="96" y="104"/>
                  </a:lnTo>
                  <a:lnTo>
                    <a:pt x="96" y="104"/>
                  </a:lnTo>
                  <a:lnTo>
                    <a:pt x="96" y="106"/>
                  </a:lnTo>
                  <a:lnTo>
                    <a:pt x="97" y="106"/>
                  </a:lnTo>
                  <a:lnTo>
                    <a:pt x="99" y="109"/>
                  </a:lnTo>
                  <a:lnTo>
                    <a:pt x="99" y="109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2" y="111"/>
                  </a:lnTo>
                  <a:lnTo>
                    <a:pt x="104" y="112"/>
                  </a:lnTo>
                  <a:lnTo>
                    <a:pt x="105" y="114"/>
                  </a:lnTo>
                  <a:lnTo>
                    <a:pt x="107" y="115"/>
                  </a:lnTo>
                  <a:lnTo>
                    <a:pt x="108" y="115"/>
                  </a:lnTo>
                  <a:lnTo>
                    <a:pt x="108" y="117"/>
                  </a:lnTo>
                  <a:lnTo>
                    <a:pt x="108" y="117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112" y="119"/>
                  </a:lnTo>
                  <a:lnTo>
                    <a:pt x="113" y="120"/>
                  </a:lnTo>
                  <a:lnTo>
                    <a:pt x="115" y="120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5"/>
                  </a:lnTo>
                  <a:lnTo>
                    <a:pt x="115" y="125"/>
                  </a:lnTo>
                  <a:lnTo>
                    <a:pt x="115" y="126"/>
                  </a:lnTo>
                  <a:lnTo>
                    <a:pt x="113" y="126"/>
                  </a:lnTo>
                  <a:lnTo>
                    <a:pt x="113" y="126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8"/>
                  </a:lnTo>
                  <a:lnTo>
                    <a:pt x="108" y="130"/>
                  </a:lnTo>
                  <a:lnTo>
                    <a:pt x="108" y="130"/>
                  </a:lnTo>
                  <a:lnTo>
                    <a:pt x="107" y="131"/>
                  </a:lnTo>
                  <a:lnTo>
                    <a:pt x="105" y="131"/>
                  </a:lnTo>
                  <a:lnTo>
                    <a:pt x="105" y="131"/>
                  </a:lnTo>
                  <a:lnTo>
                    <a:pt x="102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4" y="137"/>
                  </a:lnTo>
                  <a:lnTo>
                    <a:pt x="104" y="139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4" y="141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2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2"/>
                  </a:lnTo>
                  <a:lnTo>
                    <a:pt x="99" y="142"/>
                  </a:lnTo>
                  <a:lnTo>
                    <a:pt x="97" y="142"/>
                  </a:lnTo>
                  <a:lnTo>
                    <a:pt x="97" y="142"/>
                  </a:lnTo>
                  <a:lnTo>
                    <a:pt x="96" y="142"/>
                  </a:lnTo>
                  <a:lnTo>
                    <a:pt x="96" y="142"/>
                  </a:lnTo>
                  <a:lnTo>
                    <a:pt x="94" y="142"/>
                  </a:lnTo>
                  <a:lnTo>
                    <a:pt x="93" y="142"/>
                  </a:lnTo>
                  <a:lnTo>
                    <a:pt x="93" y="141"/>
                  </a:lnTo>
                  <a:lnTo>
                    <a:pt x="93" y="141"/>
                  </a:lnTo>
                  <a:lnTo>
                    <a:pt x="93" y="142"/>
                  </a:lnTo>
                  <a:lnTo>
                    <a:pt x="93" y="142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5"/>
                  </a:lnTo>
                  <a:lnTo>
                    <a:pt x="80" y="145"/>
                  </a:lnTo>
                  <a:lnTo>
                    <a:pt x="80" y="145"/>
                  </a:lnTo>
                  <a:lnTo>
                    <a:pt x="78" y="147"/>
                  </a:lnTo>
                  <a:lnTo>
                    <a:pt x="78" y="147"/>
                  </a:lnTo>
                  <a:lnTo>
                    <a:pt x="77" y="147"/>
                  </a:lnTo>
                  <a:lnTo>
                    <a:pt x="77" y="147"/>
                  </a:lnTo>
                  <a:lnTo>
                    <a:pt x="75" y="147"/>
                  </a:lnTo>
                  <a:lnTo>
                    <a:pt x="74" y="147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72" y="145"/>
                  </a:lnTo>
                  <a:lnTo>
                    <a:pt x="71" y="145"/>
                  </a:lnTo>
                  <a:lnTo>
                    <a:pt x="71" y="144"/>
                  </a:lnTo>
                  <a:lnTo>
                    <a:pt x="67" y="144"/>
                  </a:lnTo>
                  <a:lnTo>
                    <a:pt x="67" y="144"/>
                  </a:lnTo>
                  <a:lnTo>
                    <a:pt x="66" y="144"/>
                  </a:lnTo>
                  <a:lnTo>
                    <a:pt x="66" y="147"/>
                  </a:lnTo>
                  <a:lnTo>
                    <a:pt x="66" y="147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3" y="147"/>
                  </a:lnTo>
                  <a:lnTo>
                    <a:pt x="63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5"/>
                  </a:lnTo>
                  <a:lnTo>
                    <a:pt x="61" y="145"/>
                  </a:lnTo>
                  <a:lnTo>
                    <a:pt x="60" y="145"/>
                  </a:lnTo>
                  <a:lnTo>
                    <a:pt x="58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5" y="144"/>
                  </a:lnTo>
                  <a:lnTo>
                    <a:pt x="53" y="142"/>
                  </a:lnTo>
                  <a:lnTo>
                    <a:pt x="52" y="142"/>
                  </a:lnTo>
                  <a:lnTo>
                    <a:pt x="49" y="141"/>
                  </a:lnTo>
                  <a:lnTo>
                    <a:pt x="49" y="141"/>
                  </a:lnTo>
                  <a:lnTo>
                    <a:pt x="47" y="141"/>
                  </a:lnTo>
                  <a:lnTo>
                    <a:pt x="49" y="142"/>
                  </a:lnTo>
                  <a:lnTo>
                    <a:pt x="47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2" y="141"/>
                  </a:lnTo>
                  <a:lnTo>
                    <a:pt x="42" y="141"/>
                  </a:lnTo>
                  <a:lnTo>
                    <a:pt x="42" y="142"/>
                  </a:lnTo>
                  <a:lnTo>
                    <a:pt x="42" y="142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9" y="141"/>
                  </a:lnTo>
                  <a:lnTo>
                    <a:pt x="37" y="141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6" y="144"/>
                  </a:lnTo>
                  <a:lnTo>
                    <a:pt x="34" y="144"/>
                  </a:lnTo>
                  <a:lnTo>
                    <a:pt x="33" y="144"/>
                  </a:lnTo>
                  <a:lnTo>
                    <a:pt x="30" y="144"/>
                  </a:lnTo>
                  <a:lnTo>
                    <a:pt x="26" y="144"/>
                  </a:lnTo>
                  <a:lnTo>
                    <a:pt x="26" y="144"/>
                  </a:lnTo>
                  <a:lnTo>
                    <a:pt x="25" y="144"/>
                  </a:lnTo>
                  <a:lnTo>
                    <a:pt x="25" y="142"/>
                  </a:lnTo>
                  <a:lnTo>
                    <a:pt x="25" y="141"/>
                  </a:lnTo>
                  <a:lnTo>
                    <a:pt x="25" y="137"/>
                  </a:lnTo>
                  <a:lnTo>
                    <a:pt x="26" y="136"/>
                  </a:lnTo>
                  <a:lnTo>
                    <a:pt x="25" y="134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8" y="128"/>
                  </a:lnTo>
                  <a:lnTo>
                    <a:pt x="28" y="126"/>
                  </a:lnTo>
                  <a:lnTo>
                    <a:pt x="30" y="125"/>
                  </a:lnTo>
                  <a:lnTo>
                    <a:pt x="30" y="123"/>
                  </a:lnTo>
                  <a:lnTo>
                    <a:pt x="33" y="120"/>
                  </a:lnTo>
                  <a:lnTo>
                    <a:pt x="33" y="120"/>
                  </a:lnTo>
                  <a:lnTo>
                    <a:pt x="33" y="119"/>
                  </a:lnTo>
                  <a:lnTo>
                    <a:pt x="33" y="117"/>
                  </a:lnTo>
                  <a:lnTo>
                    <a:pt x="31" y="117"/>
                  </a:lnTo>
                  <a:lnTo>
                    <a:pt x="28" y="117"/>
                  </a:lnTo>
                  <a:lnTo>
                    <a:pt x="26" y="117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2" y="115"/>
                  </a:lnTo>
                  <a:lnTo>
                    <a:pt x="20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1" y="112"/>
                  </a:lnTo>
                  <a:lnTo>
                    <a:pt x="11" y="112"/>
                  </a:lnTo>
                  <a:lnTo>
                    <a:pt x="11" y="111"/>
                  </a:lnTo>
                  <a:lnTo>
                    <a:pt x="11" y="111"/>
                  </a:lnTo>
                  <a:lnTo>
                    <a:pt x="9" y="109"/>
                  </a:lnTo>
                  <a:lnTo>
                    <a:pt x="8" y="109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6"/>
                  </a:lnTo>
                  <a:lnTo>
                    <a:pt x="9" y="106"/>
                  </a:lnTo>
                  <a:lnTo>
                    <a:pt x="9" y="104"/>
                  </a:lnTo>
                  <a:lnTo>
                    <a:pt x="9" y="104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8" y="101"/>
                  </a:lnTo>
                  <a:lnTo>
                    <a:pt x="6" y="101"/>
                  </a:lnTo>
                  <a:lnTo>
                    <a:pt x="6" y="100"/>
                  </a:lnTo>
                  <a:lnTo>
                    <a:pt x="4" y="100"/>
                  </a:lnTo>
                  <a:lnTo>
                    <a:pt x="4" y="98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5"/>
                  </a:lnTo>
                  <a:lnTo>
                    <a:pt x="8" y="93"/>
                  </a:lnTo>
                  <a:lnTo>
                    <a:pt x="8" y="92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6" y="89"/>
                  </a:lnTo>
                  <a:lnTo>
                    <a:pt x="4" y="89"/>
                  </a:lnTo>
                  <a:lnTo>
                    <a:pt x="4" y="89"/>
                  </a:lnTo>
                  <a:lnTo>
                    <a:pt x="6" y="87"/>
                  </a:lnTo>
                  <a:lnTo>
                    <a:pt x="4" y="87"/>
                  </a:lnTo>
                  <a:lnTo>
                    <a:pt x="4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3" y="82"/>
                  </a:lnTo>
                  <a:lnTo>
                    <a:pt x="3" y="81"/>
                  </a:lnTo>
                  <a:lnTo>
                    <a:pt x="1" y="81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3" y="76"/>
                  </a:lnTo>
                  <a:lnTo>
                    <a:pt x="3" y="76"/>
                  </a:lnTo>
                  <a:lnTo>
                    <a:pt x="4" y="73"/>
                  </a:lnTo>
                  <a:lnTo>
                    <a:pt x="6" y="71"/>
                  </a:lnTo>
                  <a:lnTo>
                    <a:pt x="6" y="71"/>
                  </a:lnTo>
                  <a:lnTo>
                    <a:pt x="6" y="70"/>
                  </a:lnTo>
                  <a:lnTo>
                    <a:pt x="4" y="70"/>
                  </a:lnTo>
                  <a:lnTo>
                    <a:pt x="4" y="68"/>
                  </a:lnTo>
                  <a:lnTo>
                    <a:pt x="4" y="68"/>
                  </a:lnTo>
                  <a:lnTo>
                    <a:pt x="3" y="67"/>
                  </a:lnTo>
                  <a:lnTo>
                    <a:pt x="1" y="65"/>
                  </a:lnTo>
                  <a:lnTo>
                    <a:pt x="1" y="65"/>
                  </a:lnTo>
                  <a:lnTo>
                    <a:pt x="3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59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5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2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2" y="51"/>
                  </a:lnTo>
                  <a:lnTo>
                    <a:pt x="12" y="51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4" y="4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7" y="46"/>
                  </a:lnTo>
                  <a:lnTo>
                    <a:pt x="19" y="43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38"/>
                  </a:lnTo>
                  <a:lnTo>
                    <a:pt x="20" y="35"/>
                  </a:lnTo>
                  <a:lnTo>
                    <a:pt x="19" y="35"/>
                  </a:lnTo>
                  <a:lnTo>
                    <a:pt x="17" y="33"/>
                  </a:lnTo>
                  <a:lnTo>
                    <a:pt x="19" y="32"/>
                  </a:lnTo>
                  <a:lnTo>
                    <a:pt x="19" y="30"/>
                  </a:lnTo>
                  <a:lnTo>
                    <a:pt x="20" y="29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1" y="27"/>
                  </a:lnTo>
                  <a:lnTo>
                    <a:pt x="34" y="30"/>
                  </a:lnTo>
                  <a:lnTo>
                    <a:pt x="33" y="32"/>
                  </a:lnTo>
                  <a:lnTo>
                    <a:pt x="34" y="33"/>
                  </a:lnTo>
                  <a:lnTo>
                    <a:pt x="34" y="32"/>
                  </a:lnTo>
                  <a:lnTo>
                    <a:pt x="36" y="32"/>
                  </a:lnTo>
                  <a:lnTo>
                    <a:pt x="36" y="30"/>
                  </a:lnTo>
                  <a:lnTo>
                    <a:pt x="36" y="29"/>
                  </a:lnTo>
                  <a:lnTo>
                    <a:pt x="37" y="30"/>
                  </a:lnTo>
                  <a:lnTo>
                    <a:pt x="39" y="30"/>
                  </a:lnTo>
                  <a:lnTo>
                    <a:pt x="39" y="33"/>
                  </a:lnTo>
                  <a:lnTo>
                    <a:pt x="39" y="30"/>
                  </a:lnTo>
                  <a:lnTo>
                    <a:pt x="39" y="29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4" y="24"/>
                  </a:lnTo>
                  <a:lnTo>
                    <a:pt x="49" y="24"/>
                  </a:lnTo>
                  <a:lnTo>
                    <a:pt x="50" y="26"/>
                  </a:lnTo>
                  <a:lnTo>
                    <a:pt x="55" y="29"/>
                  </a:lnTo>
                  <a:lnTo>
                    <a:pt x="55" y="30"/>
                  </a:lnTo>
                  <a:lnTo>
                    <a:pt x="56" y="30"/>
                  </a:lnTo>
                  <a:lnTo>
                    <a:pt x="55" y="29"/>
                  </a:lnTo>
                  <a:lnTo>
                    <a:pt x="50" y="24"/>
                  </a:lnTo>
                  <a:lnTo>
                    <a:pt x="49" y="24"/>
                  </a:lnTo>
                  <a:lnTo>
                    <a:pt x="47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4" y="21"/>
                  </a:lnTo>
                  <a:lnTo>
                    <a:pt x="44" y="16"/>
                  </a:lnTo>
                  <a:lnTo>
                    <a:pt x="44" y="16"/>
                  </a:lnTo>
                  <a:lnTo>
                    <a:pt x="42" y="15"/>
                  </a:lnTo>
                  <a:lnTo>
                    <a:pt x="42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4" y="13"/>
                  </a:lnTo>
                  <a:lnTo>
                    <a:pt x="45" y="11"/>
                  </a:lnTo>
                  <a:lnTo>
                    <a:pt x="45" y="11"/>
                  </a:lnTo>
                  <a:lnTo>
                    <a:pt x="44" y="10"/>
                  </a:lnTo>
                  <a:lnTo>
                    <a:pt x="42" y="8"/>
                  </a:lnTo>
                  <a:lnTo>
                    <a:pt x="41" y="5"/>
                  </a:lnTo>
                  <a:lnTo>
                    <a:pt x="41" y="4"/>
                  </a:lnTo>
                  <a:close/>
                  <a:moveTo>
                    <a:pt x="41" y="4"/>
                  </a:move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close/>
                  <a:moveTo>
                    <a:pt x="37" y="0"/>
                  </a:moveTo>
                  <a:lnTo>
                    <a:pt x="37" y="0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36" y="5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7" name="Freeform 294">
              <a:extLst>
                <a:ext uri="{FF2B5EF4-FFF2-40B4-BE49-F238E27FC236}">
                  <a16:creationId xmlns:a16="http://schemas.microsoft.com/office/drawing/2014/main" id="{E45D0D2C-C3B3-44B0-93FA-CB7579E5403F}"/>
                </a:ext>
              </a:extLst>
            </p:cNvPr>
            <p:cNvSpPr>
              <a:spLocks/>
            </p:cNvSpPr>
            <p:nvPr/>
          </p:nvSpPr>
          <p:spPr bwMode="auto">
            <a:xfrm>
              <a:off x="6106107" y="2846799"/>
              <a:ext cx="187125" cy="89664"/>
            </a:xfrm>
            <a:custGeom>
              <a:avLst/>
              <a:gdLst>
                <a:gd name="T0" fmla="*/ 35 w 96"/>
                <a:gd name="T1" fmla="*/ 0 h 46"/>
                <a:gd name="T2" fmla="*/ 36 w 96"/>
                <a:gd name="T3" fmla="*/ 3 h 46"/>
                <a:gd name="T4" fmla="*/ 38 w 96"/>
                <a:gd name="T5" fmla="*/ 3 h 46"/>
                <a:gd name="T6" fmla="*/ 41 w 96"/>
                <a:gd name="T7" fmla="*/ 2 h 46"/>
                <a:gd name="T8" fmla="*/ 46 w 96"/>
                <a:gd name="T9" fmla="*/ 2 h 46"/>
                <a:gd name="T10" fmla="*/ 47 w 96"/>
                <a:gd name="T11" fmla="*/ 5 h 46"/>
                <a:gd name="T12" fmla="*/ 54 w 96"/>
                <a:gd name="T13" fmla="*/ 6 h 46"/>
                <a:gd name="T14" fmla="*/ 57 w 96"/>
                <a:gd name="T15" fmla="*/ 8 h 46"/>
                <a:gd name="T16" fmla="*/ 62 w 96"/>
                <a:gd name="T17" fmla="*/ 8 h 46"/>
                <a:gd name="T18" fmla="*/ 62 w 96"/>
                <a:gd name="T19" fmla="*/ 10 h 46"/>
                <a:gd name="T20" fmla="*/ 60 w 96"/>
                <a:gd name="T21" fmla="*/ 13 h 46"/>
                <a:gd name="T22" fmla="*/ 63 w 96"/>
                <a:gd name="T23" fmla="*/ 14 h 46"/>
                <a:gd name="T24" fmla="*/ 66 w 96"/>
                <a:gd name="T25" fmla="*/ 17 h 46"/>
                <a:gd name="T26" fmla="*/ 71 w 96"/>
                <a:gd name="T27" fmla="*/ 16 h 46"/>
                <a:gd name="T28" fmla="*/ 69 w 96"/>
                <a:gd name="T29" fmla="*/ 11 h 46"/>
                <a:gd name="T30" fmla="*/ 77 w 96"/>
                <a:gd name="T31" fmla="*/ 14 h 46"/>
                <a:gd name="T32" fmla="*/ 81 w 96"/>
                <a:gd name="T33" fmla="*/ 14 h 46"/>
                <a:gd name="T34" fmla="*/ 79 w 96"/>
                <a:gd name="T35" fmla="*/ 17 h 46"/>
                <a:gd name="T36" fmla="*/ 82 w 96"/>
                <a:gd name="T37" fmla="*/ 19 h 46"/>
                <a:gd name="T38" fmla="*/ 85 w 96"/>
                <a:gd name="T39" fmla="*/ 19 h 46"/>
                <a:gd name="T40" fmla="*/ 87 w 96"/>
                <a:gd name="T41" fmla="*/ 21 h 46"/>
                <a:gd name="T42" fmla="*/ 90 w 96"/>
                <a:gd name="T43" fmla="*/ 21 h 46"/>
                <a:gd name="T44" fmla="*/ 93 w 96"/>
                <a:gd name="T45" fmla="*/ 24 h 46"/>
                <a:gd name="T46" fmla="*/ 96 w 96"/>
                <a:gd name="T47" fmla="*/ 29 h 46"/>
                <a:gd name="T48" fmla="*/ 93 w 96"/>
                <a:gd name="T49" fmla="*/ 29 h 46"/>
                <a:gd name="T50" fmla="*/ 90 w 96"/>
                <a:gd name="T51" fmla="*/ 32 h 46"/>
                <a:gd name="T52" fmla="*/ 87 w 96"/>
                <a:gd name="T53" fmla="*/ 35 h 46"/>
                <a:gd name="T54" fmla="*/ 84 w 96"/>
                <a:gd name="T55" fmla="*/ 38 h 46"/>
                <a:gd name="T56" fmla="*/ 82 w 96"/>
                <a:gd name="T57" fmla="*/ 41 h 46"/>
                <a:gd name="T58" fmla="*/ 73 w 96"/>
                <a:gd name="T59" fmla="*/ 41 h 46"/>
                <a:gd name="T60" fmla="*/ 69 w 96"/>
                <a:gd name="T61" fmla="*/ 46 h 46"/>
                <a:gd name="T62" fmla="*/ 66 w 96"/>
                <a:gd name="T63" fmla="*/ 44 h 46"/>
                <a:gd name="T64" fmla="*/ 63 w 96"/>
                <a:gd name="T65" fmla="*/ 43 h 46"/>
                <a:gd name="T66" fmla="*/ 57 w 96"/>
                <a:gd name="T67" fmla="*/ 43 h 46"/>
                <a:gd name="T68" fmla="*/ 51 w 96"/>
                <a:gd name="T69" fmla="*/ 41 h 46"/>
                <a:gd name="T70" fmla="*/ 44 w 96"/>
                <a:gd name="T71" fmla="*/ 40 h 46"/>
                <a:gd name="T72" fmla="*/ 41 w 96"/>
                <a:gd name="T73" fmla="*/ 38 h 46"/>
                <a:gd name="T74" fmla="*/ 40 w 96"/>
                <a:gd name="T75" fmla="*/ 43 h 46"/>
                <a:gd name="T76" fmla="*/ 35 w 96"/>
                <a:gd name="T77" fmla="*/ 46 h 46"/>
                <a:gd name="T78" fmla="*/ 30 w 96"/>
                <a:gd name="T79" fmla="*/ 46 h 46"/>
                <a:gd name="T80" fmla="*/ 25 w 96"/>
                <a:gd name="T81" fmla="*/ 43 h 46"/>
                <a:gd name="T82" fmla="*/ 21 w 96"/>
                <a:gd name="T83" fmla="*/ 40 h 46"/>
                <a:gd name="T84" fmla="*/ 17 w 96"/>
                <a:gd name="T85" fmla="*/ 38 h 46"/>
                <a:gd name="T86" fmla="*/ 13 w 96"/>
                <a:gd name="T87" fmla="*/ 33 h 46"/>
                <a:gd name="T88" fmla="*/ 8 w 96"/>
                <a:gd name="T89" fmla="*/ 30 h 46"/>
                <a:gd name="T90" fmla="*/ 5 w 96"/>
                <a:gd name="T91" fmla="*/ 25 h 46"/>
                <a:gd name="T92" fmla="*/ 5 w 96"/>
                <a:gd name="T93" fmla="*/ 22 h 46"/>
                <a:gd name="T94" fmla="*/ 5 w 96"/>
                <a:gd name="T95" fmla="*/ 21 h 46"/>
                <a:gd name="T96" fmla="*/ 0 w 96"/>
                <a:gd name="T97" fmla="*/ 17 h 46"/>
                <a:gd name="T98" fmla="*/ 0 w 96"/>
                <a:gd name="T99" fmla="*/ 14 h 46"/>
                <a:gd name="T100" fmla="*/ 2 w 96"/>
                <a:gd name="T101" fmla="*/ 14 h 46"/>
                <a:gd name="T102" fmla="*/ 5 w 96"/>
                <a:gd name="T103" fmla="*/ 13 h 46"/>
                <a:gd name="T104" fmla="*/ 10 w 96"/>
                <a:gd name="T105" fmla="*/ 11 h 46"/>
                <a:gd name="T106" fmla="*/ 13 w 96"/>
                <a:gd name="T107" fmla="*/ 11 h 46"/>
                <a:gd name="T108" fmla="*/ 16 w 96"/>
                <a:gd name="T109" fmla="*/ 8 h 46"/>
                <a:gd name="T110" fmla="*/ 19 w 96"/>
                <a:gd name="T111" fmla="*/ 8 h 46"/>
                <a:gd name="T112" fmla="*/ 21 w 96"/>
                <a:gd name="T113" fmla="*/ 6 h 46"/>
                <a:gd name="T114" fmla="*/ 28 w 96"/>
                <a:gd name="T115" fmla="*/ 5 h 46"/>
                <a:gd name="T116" fmla="*/ 32 w 96"/>
                <a:gd name="T117" fmla="*/ 2 h 46"/>
                <a:gd name="T118" fmla="*/ 32 w 96"/>
                <a:gd name="T11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46">
                  <a:moveTo>
                    <a:pt x="32" y="0"/>
                  </a:moveTo>
                  <a:lnTo>
                    <a:pt x="33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3" y="0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0" y="11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0" y="13"/>
                  </a:lnTo>
                  <a:lnTo>
                    <a:pt x="60" y="13"/>
                  </a:lnTo>
                  <a:lnTo>
                    <a:pt x="62" y="13"/>
                  </a:lnTo>
                  <a:lnTo>
                    <a:pt x="62" y="13"/>
                  </a:lnTo>
                  <a:lnTo>
                    <a:pt x="63" y="14"/>
                  </a:lnTo>
                  <a:lnTo>
                    <a:pt x="65" y="17"/>
                  </a:lnTo>
                  <a:lnTo>
                    <a:pt x="65" y="17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8" y="17"/>
                  </a:lnTo>
                  <a:lnTo>
                    <a:pt x="68" y="16"/>
                  </a:lnTo>
                  <a:lnTo>
                    <a:pt x="69" y="16"/>
                  </a:lnTo>
                  <a:lnTo>
                    <a:pt x="71" y="16"/>
                  </a:lnTo>
                  <a:lnTo>
                    <a:pt x="71" y="14"/>
                  </a:lnTo>
                  <a:lnTo>
                    <a:pt x="69" y="13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3" y="13"/>
                  </a:lnTo>
                  <a:lnTo>
                    <a:pt x="76" y="14"/>
                  </a:lnTo>
                  <a:lnTo>
                    <a:pt x="77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6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4" y="21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7" y="21"/>
                  </a:lnTo>
                  <a:lnTo>
                    <a:pt x="88" y="21"/>
                  </a:lnTo>
                  <a:lnTo>
                    <a:pt x="88" y="21"/>
                  </a:lnTo>
                  <a:lnTo>
                    <a:pt x="90" y="21"/>
                  </a:lnTo>
                  <a:lnTo>
                    <a:pt x="90" y="21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6" y="27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5" y="30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87" y="33"/>
                  </a:lnTo>
                  <a:lnTo>
                    <a:pt x="87" y="35"/>
                  </a:lnTo>
                  <a:lnTo>
                    <a:pt x="87" y="35"/>
                  </a:lnTo>
                  <a:lnTo>
                    <a:pt x="87" y="36"/>
                  </a:lnTo>
                  <a:lnTo>
                    <a:pt x="87" y="38"/>
                  </a:lnTo>
                  <a:lnTo>
                    <a:pt x="85" y="38"/>
                  </a:lnTo>
                  <a:lnTo>
                    <a:pt x="84" y="38"/>
                  </a:lnTo>
                  <a:lnTo>
                    <a:pt x="84" y="38"/>
                  </a:lnTo>
                  <a:lnTo>
                    <a:pt x="84" y="40"/>
                  </a:lnTo>
                  <a:lnTo>
                    <a:pt x="82" y="40"/>
                  </a:lnTo>
                  <a:lnTo>
                    <a:pt x="82" y="41"/>
                  </a:lnTo>
                  <a:lnTo>
                    <a:pt x="79" y="41"/>
                  </a:lnTo>
                  <a:lnTo>
                    <a:pt x="77" y="41"/>
                  </a:lnTo>
                  <a:lnTo>
                    <a:pt x="74" y="41"/>
                  </a:lnTo>
                  <a:lnTo>
                    <a:pt x="73" y="41"/>
                  </a:lnTo>
                  <a:lnTo>
                    <a:pt x="73" y="41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69" y="46"/>
                  </a:lnTo>
                  <a:lnTo>
                    <a:pt x="69" y="46"/>
                  </a:lnTo>
                  <a:lnTo>
                    <a:pt x="69" y="44"/>
                  </a:lnTo>
                  <a:lnTo>
                    <a:pt x="68" y="44"/>
                  </a:lnTo>
                  <a:lnTo>
                    <a:pt x="66" y="44"/>
                  </a:lnTo>
                  <a:lnTo>
                    <a:pt x="66" y="43"/>
                  </a:lnTo>
                  <a:lnTo>
                    <a:pt x="65" y="43"/>
                  </a:lnTo>
                  <a:lnTo>
                    <a:pt x="63" y="43"/>
                  </a:lnTo>
                  <a:lnTo>
                    <a:pt x="63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58" y="43"/>
                  </a:lnTo>
                  <a:lnTo>
                    <a:pt x="57" y="43"/>
                  </a:lnTo>
                  <a:lnTo>
                    <a:pt x="54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1" y="41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3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41"/>
                  </a:lnTo>
                  <a:lnTo>
                    <a:pt x="41" y="43"/>
                  </a:lnTo>
                  <a:lnTo>
                    <a:pt x="40" y="43"/>
                  </a:lnTo>
                  <a:lnTo>
                    <a:pt x="38" y="43"/>
                  </a:lnTo>
                  <a:lnTo>
                    <a:pt x="38" y="44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3" y="46"/>
                  </a:lnTo>
                  <a:lnTo>
                    <a:pt x="33" y="46"/>
                  </a:lnTo>
                  <a:lnTo>
                    <a:pt x="30" y="46"/>
                  </a:lnTo>
                  <a:lnTo>
                    <a:pt x="28" y="46"/>
                  </a:lnTo>
                  <a:lnTo>
                    <a:pt x="27" y="44"/>
                  </a:lnTo>
                  <a:lnTo>
                    <a:pt x="25" y="44"/>
                  </a:lnTo>
                  <a:lnTo>
                    <a:pt x="25" y="43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1" y="40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6" y="36"/>
                  </a:lnTo>
                  <a:lnTo>
                    <a:pt x="14" y="35"/>
                  </a:lnTo>
                  <a:lnTo>
                    <a:pt x="13" y="33"/>
                  </a:lnTo>
                  <a:lnTo>
                    <a:pt x="11" y="32"/>
                  </a:lnTo>
                  <a:lnTo>
                    <a:pt x="10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5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10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5" y="5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3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8" name="Freeform 295">
              <a:extLst>
                <a:ext uri="{FF2B5EF4-FFF2-40B4-BE49-F238E27FC236}">
                  <a16:creationId xmlns:a16="http://schemas.microsoft.com/office/drawing/2014/main" id="{F6D49145-03CD-49D6-B34A-1B07E57B7692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5280" y="3375039"/>
              <a:ext cx="64325" cy="33137"/>
            </a:xfrm>
            <a:custGeom>
              <a:avLst/>
              <a:gdLst>
                <a:gd name="T0" fmla="*/ 33 w 33"/>
                <a:gd name="T1" fmla="*/ 0 h 17"/>
                <a:gd name="T2" fmla="*/ 31 w 33"/>
                <a:gd name="T3" fmla="*/ 0 h 17"/>
                <a:gd name="T4" fmla="*/ 23 w 33"/>
                <a:gd name="T5" fmla="*/ 5 h 17"/>
                <a:gd name="T6" fmla="*/ 23 w 33"/>
                <a:gd name="T7" fmla="*/ 6 h 17"/>
                <a:gd name="T8" fmla="*/ 23 w 33"/>
                <a:gd name="T9" fmla="*/ 8 h 17"/>
                <a:gd name="T10" fmla="*/ 25 w 33"/>
                <a:gd name="T11" fmla="*/ 10 h 17"/>
                <a:gd name="T12" fmla="*/ 25 w 33"/>
                <a:gd name="T13" fmla="*/ 10 h 17"/>
                <a:gd name="T14" fmla="*/ 25 w 33"/>
                <a:gd name="T15" fmla="*/ 11 h 17"/>
                <a:gd name="T16" fmla="*/ 23 w 33"/>
                <a:gd name="T17" fmla="*/ 11 h 17"/>
                <a:gd name="T18" fmla="*/ 22 w 33"/>
                <a:gd name="T19" fmla="*/ 11 h 17"/>
                <a:gd name="T20" fmla="*/ 20 w 33"/>
                <a:gd name="T21" fmla="*/ 11 h 17"/>
                <a:gd name="T22" fmla="*/ 20 w 33"/>
                <a:gd name="T23" fmla="*/ 11 h 17"/>
                <a:gd name="T24" fmla="*/ 17 w 33"/>
                <a:gd name="T25" fmla="*/ 13 h 17"/>
                <a:gd name="T26" fmla="*/ 16 w 33"/>
                <a:gd name="T27" fmla="*/ 14 h 17"/>
                <a:gd name="T28" fmla="*/ 14 w 33"/>
                <a:gd name="T29" fmla="*/ 14 h 17"/>
                <a:gd name="T30" fmla="*/ 12 w 33"/>
                <a:gd name="T31" fmla="*/ 16 h 17"/>
                <a:gd name="T32" fmla="*/ 11 w 33"/>
                <a:gd name="T33" fmla="*/ 16 h 17"/>
                <a:gd name="T34" fmla="*/ 11 w 33"/>
                <a:gd name="T35" fmla="*/ 16 h 17"/>
                <a:gd name="T36" fmla="*/ 11 w 33"/>
                <a:gd name="T37" fmla="*/ 16 h 17"/>
                <a:gd name="T38" fmla="*/ 11 w 33"/>
                <a:gd name="T39" fmla="*/ 17 h 17"/>
                <a:gd name="T40" fmla="*/ 9 w 33"/>
                <a:gd name="T41" fmla="*/ 17 h 17"/>
                <a:gd name="T42" fmla="*/ 9 w 33"/>
                <a:gd name="T43" fmla="*/ 17 h 17"/>
                <a:gd name="T44" fmla="*/ 9 w 33"/>
                <a:gd name="T45" fmla="*/ 16 h 17"/>
                <a:gd name="T46" fmla="*/ 8 w 33"/>
                <a:gd name="T47" fmla="*/ 16 h 17"/>
                <a:gd name="T48" fmla="*/ 6 w 33"/>
                <a:gd name="T49" fmla="*/ 16 h 17"/>
                <a:gd name="T50" fmla="*/ 6 w 33"/>
                <a:gd name="T51" fmla="*/ 16 h 17"/>
                <a:gd name="T52" fmla="*/ 3 w 33"/>
                <a:gd name="T53" fmla="*/ 16 h 17"/>
                <a:gd name="T54" fmla="*/ 1 w 33"/>
                <a:gd name="T55" fmla="*/ 14 h 17"/>
                <a:gd name="T56" fmla="*/ 1 w 33"/>
                <a:gd name="T57" fmla="*/ 14 h 17"/>
                <a:gd name="T58" fmla="*/ 0 w 33"/>
                <a:gd name="T59" fmla="*/ 11 h 17"/>
                <a:gd name="T60" fmla="*/ 0 w 33"/>
                <a:gd name="T61" fmla="*/ 10 h 17"/>
                <a:gd name="T62" fmla="*/ 1 w 33"/>
                <a:gd name="T63" fmla="*/ 10 h 17"/>
                <a:gd name="T64" fmla="*/ 3 w 33"/>
                <a:gd name="T65" fmla="*/ 10 h 17"/>
                <a:gd name="T66" fmla="*/ 3 w 33"/>
                <a:gd name="T67" fmla="*/ 8 h 17"/>
                <a:gd name="T68" fmla="*/ 5 w 33"/>
                <a:gd name="T69" fmla="*/ 8 h 17"/>
                <a:gd name="T70" fmla="*/ 6 w 33"/>
                <a:gd name="T71" fmla="*/ 8 h 17"/>
                <a:gd name="T72" fmla="*/ 6 w 33"/>
                <a:gd name="T73" fmla="*/ 8 h 17"/>
                <a:gd name="T74" fmla="*/ 8 w 33"/>
                <a:gd name="T75" fmla="*/ 8 h 17"/>
                <a:gd name="T76" fmla="*/ 9 w 33"/>
                <a:gd name="T77" fmla="*/ 6 h 17"/>
                <a:gd name="T78" fmla="*/ 9 w 33"/>
                <a:gd name="T79" fmla="*/ 3 h 17"/>
                <a:gd name="T80" fmla="*/ 11 w 33"/>
                <a:gd name="T81" fmla="*/ 5 h 17"/>
                <a:gd name="T82" fmla="*/ 14 w 33"/>
                <a:gd name="T83" fmla="*/ 5 h 17"/>
                <a:gd name="T84" fmla="*/ 17 w 33"/>
                <a:gd name="T85" fmla="*/ 5 h 17"/>
                <a:gd name="T86" fmla="*/ 19 w 33"/>
                <a:gd name="T87" fmla="*/ 5 h 17"/>
                <a:gd name="T88" fmla="*/ 25 w 33"/>
                <a:gd name="T89" fmla="*/ 3 h 17"/>
                <a:gd name="T90" fmla="*/ 27 w 33"/>
                <a:gd name="T91" fmla="*/ 2 h 17"/>
                <a:gd name="T92" fmla="*/ 28 w 33"/>
                <a:gd name="T93" fmla="*/ 2 h 17"/>
                <a:gd name="T94" fmla="*/ 30 w 33"/>
                <a:gd name="T95" fmla="*/ 0 h 17"/>
                <a:gd name="T96" fmla="*/ 33 w 33"/>
                <a:gd name="T97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" h="17">
                  <a:moveTo>
                    <a:pt x="33" y="0"/>
                  </a:moveTo>
                  <a:lnTo>
                    <a:pt x="31" y="0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3" y="11"/>
                  </a:lnTo>
                  <a:lnTo>
                    <a:pt x="22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17" y="13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6"/>
                  </a:lnTo>
                  <a:lnTo>
                    <a:pt x="8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5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3"/>
                  </a:lnTo>
                  <a:lnTo>
                    <a:pt x="11" y="5"/>
                  </a:lnTo>
                  <a:lnTo>
                    <a:pt x="14" y="5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5" y="3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3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9" name="Freeform 296">
              <a:extLst>
                <a:ext uri="{FF2B5EF4-FFF2-40B4-BE49-F238E27FC236}">
                  <a16:creationId xmlns:a16="http://schemas.microsoft.com/office/drawing/2014/main" id="{7EFA9710-C4CD-4F7B-99EA-20907A0F613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91954" y="4708306"/>
              <a:ext cx="251450" cy="52630"/>
            </a:xfrm>
            <a:custGeom>
              <a:avLst/>
              <a:gdLst>
                <a:gd name="T0" fmla="*/ 1 w 129"/>
                <a:gd name="T1" fmla="*/ 25 h 27"/>
                <a:gd name="T2" fmla="*/ 1 w 129"/>
                <a:gd name="T3" fmla="*/ 25 h 27"/>
                <a:gd name="T4" fmla="*/ 1 w 129"/>
                <a:gd name="T5" fmla="*/ 27 h 27"/>
                <a:gd name="T6" fmla="*/ 1 w 129"/>
                <a:gd name="T7" fmla="*/ 27 h 27"/>
                <a:gd name="T8" fmla="*/ 1 w 129"/>
                <a:gd name="T9" fmla="*/ 27 h 27"/>
                <a:gd name="T10" fmla="*/ 1 w 129"/>
                <a:gd name="T11" fmla="*/ 27 h 27"/>
                <a:gd name="T12" fmla="*/ 1 w 129"/>
                <a:gd name="T13" fmla="*/ 27 h 27"/>
                <a:gd name="T14" fmla="*/ 1 w 129"/>
                <a:gd name="T15" fmla="*/ 27 h 27"/>
                <a:gd name="T16" fmla="*/ 1 w 129"/>
                <a:gd name="T17" fmla="*/ 27 h 27"/>
                <a:gd name="T18" fmla="*/ 1 w 129"/>
                <a:gd name="T19" fmla="*/ 27 h 27"/>
                <a:gd name="T20" fmla="*/ 1 w 129"/>
                <a:gd name="T21" fmla="*/ 25 h 27"/>
                <a:gd name="T22" fmla="*/ 1 w 129"/>
                <a:gd name="T23" fmla="*/ 25 h 27"/>
                <a:gd name="T24" fmla="*/ 0 w 129"/>
                <a:gd name="T25" fmla="*/ 25 h 27"/>
                <a:gd name="T26" fmla="*/ 1 w 129"/>
                <a:gd name="T27" fmla="*/ 25 h 27"/>
                <a:gd name="T28" fmla="*/ 1 w 129"/>
                <a:gd name="T29" fmla="*/ 25 h 27"/>
                <a:gd name="T30" fmla="*/ 1 w 129"/>
                <a:gd name="T31" fmla="*/ 25 h 27"/>
                <a:gd name="T32" fmla="*/ 1 w 129"/>
                <a:gd name="T33" fmla="*/ 25 h 27"/>
                <a:gd name="T34" fmla="*/ 1 w 129"/>
                <a:gd name="T35" fmla="*/ 25 h 27"/>
                <a:gd name="T36" fmla="*/ 1 w 129"/>
                <a:gd name="T37" fmla="*/ 27 h 27"/>
                <a:gd name="T38" fmla="*/ 1 w 129"/>
                <a:gd name="T39" fmla="*/ 27 h 27"/>
                <a:gd name="T40" fmla="*/ 1 w 129"/>
                <a:gd name="T41" fmla="*/ 27 h 27"/>
                <a:gd name="T42" fmla="*/ 1 w 129"/>
                <a:gd name="T43" fmla="*/ 27 h 27"/>
                <a:gd name="T44" fmla="*/ 1 w 129"/>
                <a:gd name="T45" fmla="*/ 27 h 27"/>
                <a:gd name="T46" fmla="*/ 1 w 129"/>
                <a:gd name="T47" fmla="*/ 27 h 27"/>
                <a:gd name="T48" fmla="*/ 0 w 129"/>
                <a:gd name="T49" fmla="*/ 25 h 27"/>
                <a:gd name="T50" fmla="*/ 0 w 129"/>
                <a:gd name="T51" fmla="*/ 25 h 27"/>
                <a:gd name="T52" fmla="*/ 129 w 129"/>
                <a:gd name="T53" fmla="*/ 0 h 27"/>
                <a:gd name="T54" fmla="*/ 129 w 129"/>
                <a:gd name="T55" fmla="*/ 1 h 27"/>
                <a:gd name="T56" fmla="*/ 129 w 129"/>
                <a:gd name="T57" fmla="*/ 3 h 27"/>
                <a:gd name="T58" fmla="*/ 127 w 129"/>
                <a:gd name="T59" fmla="*/ 1 h 27"/>
                <a:gd name="T60" fmla="*/ 127 w 129"/>
                <a:gd name="T61" fmla="*/ 1 h 27"/>
                <a:gd name="T62" fmla="*/ 127 w 129"/>
                <a:gd name="T63" fmla="*/ 1 h 27"/>
                <a:gd name="T64" fmla="*/ 127 w 129"/>
                <a:gd name="T65" fmla="*/ 1 h 27"/>
                <a:gd name="T66" fmla="*/ 129 w 129"/>
                <a:gd name="T67" fmla="*/ 1 h 27"/>
                <a:gd name="T68" fmla="*/ 129 w 129"/>
                <a:gd name="T6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9" h="27">
                  <a:moveTo>
                    <a:pt x="1" y="25"/>
                  </a:move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5"/>
                  </a:lnTo>
                  <a:lnTo>
                    <a:pt x="1" y="25"/>
                  </a:lnTo>
                  <a:close/>
                  <a:moveTo>
                    <a:pt x="0" y="25"/>
                  </a:move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close/>
                  <a:moveTo>
                    <a:pt x="129" y="0"/>
                  </a:moveTo>
                  <a:lnTo>
                    <a:pt x="129" y="1"/>
                  </a:lnTo>
                  <a:lnTo>
                    <a:pt x="129" y="3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9" y="1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0" name="Freeform 297">
              <a:extLst>
                <a:ext uri="{FF2B5EF4-FFF2-40B4-BE49-F238E27FC236}">
                  <a16:creationId xmlns:a16="http://schemas.microsoft.com/office/drawing/2014/main" id="{A6D95750-CD8D-4475-AD4C-7D695EE1BBA8}"/>
                </a:ext>
              </a:extLst>
            </p:cNvPr>
            <p:cNvSpPr>
              <a:spLocks/>
            </p:cNvSpPr>
            <p:nvPr/>
          </p:nvSpPr>
          <p:spPr bwMode="auto">
            <a:xfrm>
              <a:off x="3815773" y="4068962"/>
              <a:ext cx="13645" cy="9747"/>
            </a:xfrm>
            <a:custGeom>
              <a:avLst/>
              <a:gdLst>
                <a:gd name="T0" fmla="*/ 0 w 7"/>
                <a:gd name="T1" fmla="*/ 0 h 5"/>
                <a:gd name="T2" fmla="*/ 0 w 7"/>
                <a:gd name="T3" fmla="*/ 0 h 5"/>
                <a:gd name="T4" fmla="*/ 2 w 7"/>
                <a:gd name="T5" fmla="*/ 0 h 5"/>
                <a:gd name="T6" fmla="*/ 2 w 7"/>
                <a:gd name="T7" fmla="*/ 2 h 5"/>
                <a:gd name="T8" fmla="*/ 5 w 7"/>
                <a:gd name="T9" fmla="*/ 3 h 5"/>
                <a:gd name="T10" fmla="*/ 7 w 7"/>
                <a:gd name="T11" fmla="*/ 5 h 5"/>
                <a:gd name="T12" fmla="*/ 5 w 7"/>
                <a:gd name="T13" fmla="*/ 5 h 5"/>
                <a:gd name="T14" fmla="*/ 2 w 7"/>
                <a:gd name="T15" fmla="*/ 3 h 5"/>
                <a:gd name="T16" fmla="*/ 0 w 7"/>
                <a:gd name="T17" fmla="*/ 0 h 5"/>
                <a:gd name="T18" fmla="*/ 0 w 7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5" y="3"/>
                  </a:lnTo>
                  <a:lnTo>
                    <a:pt x="7" y="5"/>
                  </a:lnTo>
                  <a:lnTo>
                    <a:pt x="5" y="5"/>
                  </a:lnTo>
                  <a:lnTo>
                    <a:pt x="2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1" name="Freeform 298">
              <a:extLst>
                <a:ext uri="{FF2B5EF4-FFF2-40B4-BE49-F238E27FC236}">
                  <a16:creationId xmlns:a16="http://schemas.microsoft.com/office/drawing/2014/main" id="{6AD1F3F4-5113-4400-8B8B-8D8F5EF184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49629" y="3930566"/>
              <a:ext cx="76020" cy="68223"/>
            </a:xfrm>
            <a:custGeom>
              <a:avLst/>
              <a:gdLst>
                <a:gd name="T0" fmla="*/ 15 w 39"/>
                <a:gd name="T1" fmla="*/ 32 h 35"/>
                <a:gd name="T2" fmla="*/ 15 w 39"/>
                <a:gd name="T3" fmla="*/ 35 h 35"/>
                <a:gd name="T4" fmla="*/ 14 w 39"/>
                <a:gd name="T5" fmla="*/ 35 h 35"/>
                <a:gd name="T6" fmla="*/ 12 w 39"/>
                <a:gd name="T7" fmla="*/ 33 h 35"/>
                <a:gd name="T8" fmla="*/ 14 w 39"/>
                <a:gd name="T9" fmla="*/ 32 h 35"/>
                <a:gd name="T10" fmla="*/ 33 w 39"/>
                <a:gd name="T11" fmla="*/ 27 h 35"/>
                <a:gd name="T12" fmla="*/ 33 w 39"/>
                <a:gd name="T13" fmla="*/ 30 h 35"/>
                <a:gd name="T14" fmla="*/ 31 w 39"/>
                <a:gd name="T15" fmla="*/ 30 h 35"/>
                <a:gd name="T16" fmla="*/ 31 w 39"/>
                <a:gd name="T17" fmla="*/ 29 h 35"/>
                <a:gd name="T18" fmla="*/ 31 w 39"/>
                <a:gd name="T19" fmla="*/ 27 h 35"/>
                <a:gd name="T20" fmla="*/ 23 w 39"/>
                <a:gd name="T21" fmla="*/ 27 h 35"/>
                <a:gd name="T22" fmla="*/ 26 w 39"/>
                <a:gd name="T23" fmla="*/ 30 h 35"/>
                <a:gd name="T24" fmla="*/ 28 w 39"/>
                <a:gd name="T25" fmla="*/ 32 h 35"/>
                <a:gd name="T26" fmla="*/ 25 w 39"/>
                <a:gd name="T27" fmla="*/ 33 h 35"/>
                <a:gd name="T28" fmla="*/ 23 w 39"/>
                <a:gd name="T29" fmla="*/ 32 h 35"/>
                <a:gd name="T30" fmla="*/ 23 w 39"/>
                <a:gd name="T31" fmla="*/ 29 h 35"/>
                <a:gd name="T32" fmla="*/ 23 w 39"/>
                <a:gd name="T33" fmla="*/ 27 h 35"/>
                <a:gd name="T34" fmla="*/ 36 w 39"/>
                <a:gd name="T35" fmla="*/ 14 h 35"/>
                <a:gd name="T36" fmla="*/ 38 w 39"/>
                <a:gd name="T37" fmla="*/ 14 h 35"/>
                <a:gd name="T38" fmla="*/ 39 w 39"/>
                <a:gd name="T39" fmla="*/ 16 h 35"/>
                <a:gd name="T40" fmla="*/ 38 w 39"/>
                <a:gd name="T41" fmla="*/ 18 h 35"/>
                <a:gd name="T42" fmla="*/ 34 w 39"/>
                <a:gd name="T43" fmla="*/ 18 h 35"/>
                <a:gd name="T44" fmla="*/ 36 w 39"/>
                <a:gd name="T45" fmla="*/ 14 h 35"/>
                <a:gd name="T46" fmla="*/ 15 w 39"/>
                <a:gd name="T47" fmla="*/ 8 h 35"/>
                <a:gd name="T48" fmla="*/ 19 w 39"/>
                <a:gd name="T49" fmla="*/ 10 h 35"/>
                <a:gd name="T50" fmla="*/ 19 w 39"/>
                <a:gd name="T51" fmla="*/ 10 h 35"/>
                <a:gd name="T52" fmla="*/ 15 w 39"/>
                <a:gd name="T53" fmla="*/ 10 h 35"/>
                <a:gd name="T54" fmla="*/ 14 w 39"/>
                <a:gd name="T55" fmla="*/ 8 h 35"/>
                <a:gd name="T56" fmla="*/ 14 w 39"/>
                <a:gd name="T57" fmla="*/ 8 h 35"/>
                <a:gd name="T58" fmla="*/ 36 w 39"/>
                <a:gd name="T59" fmla="*/ 7 h 35"/>
                <a:gd name="T60" fmla="*/ 36 w 39"/>
                <a:gd name="T61" fmla="*/ 8 h 35"/>
                <a:gd name="T62" fmla="*/ 34 w 39"/>
                <a:gd name="T63" fmla="*/ 8 h 35"/>
                <a:gd name="T64" fmla="*/ 36 w 39"/>
                <a:gd name="T65" fmla="*/ 5 h 35"/>
                <a:gd name="T66" fmla="*/ 6 w 39"/>
                <a:gd name="T67" fmla="*/ 3 h 35"/>
                <a:gd name="T68" fmla="*/ 8 w 39"/>
                <a:gd name="T69" fmla="*/ 5 h 35"/>
                <a:gd name="T70" fmla="*/ 4 w 39"/>
                <a:gd name="T71" fmla="*/ 7 h 35"/>
                <a:gd name="T72" fmla="*/ 4 w 39"/>
                <a:gd name="T73" fmla="*/ 5 h 35"/>
                <a:gd name="T74" fmla="*/ 6 w 39"/>
                <a:gd name="T75" fmla="*/ 3 h 35"/>
                <a:gd name="T76" fmla="*/ 4 w 39"/>
                <a:gd name="T77" fmla="*/ 0 h 35"/>
                <a:gd name="T78" fmla="*/ 4 w 39"/>
                <a:gd name="T79" fmla="*/ 2 h 35"/>
                <a:gd name="T80" fmla="*/ 1 w 39"/>
                <a:gd name="T81" fmla="*/ 3 h 35"/>
                <a:gd name="T82" fmla="*/ 1 w 39"/>
                <a:gd name="T83" fmla="*/ 3 h 35"/>
                <a:gd name="T84" fmla="*/ 1 w 39"/>
                <a:gd name="T8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" h="35">
                  <a:moveTo>
                    <a:pt x="14" y="32"/>
                  </a:moveTo>
                  <a:lnTo>
                    <a:pt x="15" y="32"/>
                  </a:lnTo>
                  <a:lnTo>
                    <a:pt x="15" y="33"/>
                  </a:lnTo>
                  <a:lnTo>
                    <a:pt x="15" y="35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2" y="35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4" y="32"/>
                  </a:lnTo>
                  <a:close/>
                  <a:moveTo>
                    <a:pt x="31" y="27"/>
                  </a:moveTo>
                  <a:lnTo>
                    <a:pt x="33" y="27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29"/>
                  </a:lnTo>
                  <a:lnTo>
                    <a:pt x="31" y="29"/>
                  </a:lnTo>
                  <a:lnTo>
                    <a:pt x="31" y="27"/>
                  </a:lnTo>
                  <a:close/>
                  <a:moveTo>
                    <a:pt x="23" y="27"/>
                  </a:moveTo>
                  <a:lnTo>
                    <a:pt x="23" y="27"/>
                  </a:lnTo>
                  <a:lnTo>
                    <a:pt x="25" y="29"/>
                  </a:lnTo>
                  <a:lnTo>
                    <a:pt x="26" y="30"/>
                  </a:lnTo>
                  <a:lnTo>
                    <a:pt x="26" y="30"/>
                  </a:lnTo>
                  <a:lnTo>
                    <a:pt x="28" y="32"/>
                  </a:lnTo>
                  <a:lnTo>
                    <a:pt x="26" y="33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3" y="32"/>
                  </a:lnTo>
                  <a:lnTo>
                    <a:pt x="23" y="30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27"/>
                  </a:lnTo>
                  <a:close/>
                  <a:moveTo>
                    <a:pt x="36" y="14"/>
                  </a:moveTo>
                  <a:lnTo>
                    <a:pt x="36" y="14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9" y="18"/>
                  </a:lnTo>
                  <a:lnTo>
                    <a:pt x="38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36" y="14"/>
                  </a:lnTo>
                  <a:close/>
                  <a:moveTo>
                    <a:pt x="14" y="8"/>
                  </a:moveTo>
                  <a:lnTo>
                    <a:pt x="15" y="8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7" y="8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8"/>
                  </a:lnTo>
                  <a:close/>
                  <a:moveTo>
                    <a:pt x="36" y="5"/>
                  </a:moveTo>
                  <a:lnTo>
                    <a:pt x="36" y="7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4" y="7"/>
                  </a:lnTo>
                  <a:lnTo>
                    <a:pt x="36" y="5"/>
                  </a:lnTo>
                  <a:lnTo>
                    <a:pt x="36" y="5"/>
                  </a:lnTo>
                  <a:close/>
                  <a:moveTo>
                    <a:pt x="6" y="3"/>
                  </a:move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4" y="7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6" y="3"/>
                  </a:lnTo>
                  <a:close/>
                  <a:moveTo>
                    <a:pt x="4" y="0"/>
                  </a:moveTo>
                  <a:lnTo>
                    <a:pt x="4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2" name="Freeform 299">
              <a:extLst>
                <a:ext uri="{FF2B5EF4-FFF2-40B4-BE49-F238E27FC236}">
                  <a16:creationId xmlns:a16="http://schemas.microsoft.com/office/drawing/2014/main" id="{0515CCE1-31FA-47A5-8B9E-FA56774136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73299" y="3757086"/>
              <a:ext cx="302130" cy="97461"/>
            </a:xfrm>
            <a:custGeom>
              <a:avLst/>
              <a:gdLst>
                <a:gd name="T0" fmla="*/ 32 w 155"/>
                <a:gd name="T1" fmla="*/ 22 h 50"/>
                <a:gd name="T2" fmla="*/ 27 w 155"/>
                <a:gd name="T3" fmla="*/ 26 h 50"/>
                <a:gd name="T4" fmla="*/ 26 w 155"/>
                <a:gd name="T5" fmla="*/ 23 h 50"/>
                <a:gd name="T6" fmla="*/ 26 w 155"/>
                <a:gd name="T7" fmla="*/ 20 h 50"/>
                <a:gd name="T8" fmla="*/ 104 w 155"/>
                <a:gd name="T9" fmla="*/ 17 h 50"/>
                <a:gd name="T10" fmla="*/ 101 w 155"/>
                <a:gd name="T11" fmla="*/ 18 h 50"/>
                <a:gd name="T12" fmla="*/ 100 w 155"/>
                <a:gd name="T13" fmla="*/ 14 h 50"/>
                <a:gd name="T14" fmla="*/ 101 w 155"/>
                <a:gd name="T15" fmla="*/ 15 h 50"/>
                <a:gd name="T16" fmla="*/ 100 w 155"/>
                <a:gd name="T17" fmla="*/ 14 h 50"/>
                <a:gd name="T18" fmla="*/ 98 w 155"/>
                <a:gd name="T19" fmla="*/ 14 h 50"/>
                <a:gd name="T20" fmla="*/ 95 w 155"/>
                <a:gd name="T21" fmla="*/ 12 h 50"/>
                <a:gd name="T22" fmla="*/ 93 w 155"/>
                <a:gd name="T23" fmla="*/ 9 h 50"/>
                <a:gd name="T24" fmla="*/ 93 w 155"/>
                <a:gd name="T25" fmla="*/ 11 h 50"/>
                <a:gd name="T26" fmla="*/ 89 w 155"/>
                <a:gd name="T27" fmla="*/ 9 h 50"/>
                <a:gd name="T28" fmla="*/ 79 w 155"/>
                <a:gd name="T29" fmla="*/ 7 h 50"/>
                <a:gd name="T30" fmla="*/ 40 w 155"/>
                <a:gd name="T31" fmla="*/ 0 h 50"/>
                <a:gd name="T32" fmla="*/ 52 w 155"/>
                <a:gd name="T33" fmla="*/ 1 h 50"/>
                <a:gd name="T34" fmla="*/ 62 w 155"/>
                <a:gd name="T35" fmla="*/ 1 h 50"/>
                <a:gd name="T36" fmla="*/ 68 w 155"/>
                <a:gd name="T37" fmla="*/ 3 h 50"/>
                <a:gd name="T38" fmla="*/ 73 w 155"/>
                <a:gd name="T39" fmla="*/ 4 h 50"/>
                <a:gd name="T40" fmla="*/ 81 w 155"/>
                <a:gd name="T41" fmla="*/ 12 h 50"/>
                <a:gd name="T42" fmla="*/ 89 w 155"/>
                <a:gd name="T43" fmla="*/ 12 h 50"/>
                <a:gd name="T44" fmla="*/ 104 w 155"/>
                <a:gd name="T45" fmla="*/ 20 h 50"/>
                <a:gd name="T46" fmla="*/ 106 w 155"/>
                <a:gd name="T47" fmla="*/ 18 h 50"/>
                <a:gd name="T48" fmla="*/ 112 w 155"/>
                <a:gd name="T49" fmla="*/ 23 h 50"/>
                <a:gd name="T50" fmla="*/ 111 w 155"/>
                <a:gd name="T51" fmla="*/ 25 h 50"/>
                <a:gd name="T52" fmla="*/ 115 w 155"/>
                <a:gd name="T53" fmla="*/ 26 h 50"/>
                <a:gd name="T54" fmla="*/ 119 w 155"/>
                <a:gd name="T55" fmla="*/ 28 h 50"/>
                <a:gd name="T56" fmla="*/ 126 w 155"/>
                <a:gd name="T57" fmla="*/ 31 h 50"/>
                <a:gd name="T58" fmla="*/ 133 w 155"/>
                <a:gd name="T59" fmla="*/ 33 h 50"/>
                <a:gd name="T60" fmla="*/ 131 w 155"/>
                <a:gd name="T61" fmla="*/ 36 h 50"/>
                <a:gd name="T62" fmla="*/ 139 w 155"/>
                <a:gd name="T63" fmla="*/ 37 h 50"/>
                <a:gd name="T64" fmla="*/ 150 w 155"/>
                <a:gd name="T65" fmla="*/ 42 h 50"/>
                <a:gd name="T66" fmla="*/ 155 w 155"/>
                <a:gd name="T67" fmla="*/ 44 h 50"/>
                <a:gd name="T68" fmla="*/ 152 w 155"/>
                <a:gd name="T69" fmla="*/ 47 h 50"/>
                <a:gd name="T70" fmla="*/ 141 w 155"/>
                <a:gd name="T71" fmla="*/ 48 h 50"/>
                <a:gd name="T72" fmla="*/ 139 w 155"/>
                <a:gd name="T73" fmla="*/ 48 h 50"/>
                <a:gd name="T74" fmla="*/ 126 w 155"/>
                <a:gd name="T75" fmla="*/ 48 h 50"/>
                <a:gd name="T76" fmla="*/ 114 w 155"/>
                <a:gd name="T77" fmla="*/ 48 h 50"/>
                <a:gd name="T78" fmla="*/ 111 w 155"/>
                <a:gd name="T79" fmla="*/ 44 h 50"/>
                <a:gd name="T80" fmla="*/ 111 w 155"/>
                <a:gd name="T81" fmla="*/ 39 h 50"/>
                <a:gd name="T82" fmla="*/ 104 w 155"/>
                <a:gd name="T83" fmla="*/ 37 h 50"/>
                <a:gd name="T84" fmla="*/ 93 w 155"/>
                <a:gd name="T85" fmla="*/ 33 h 50"/>
                <a:gd name="T86" fmla="*/ 90 w 155"/>
                <a:gd name="T87" fmla="*/ 25 h 50"/>
                <a:gd name="T88" fmla="*/ 79 w 155"/>
                <a:gd name="T89" fmla="*/ 23 h 50"/>
                <a:gd name="T90" fmla="*/ 65 w 155"/>
                <a:gd name="T91" fmla="*/ 17 h 50"/>
                <a:gd name="T92" fmla="*/ 55 w 155"/>
                <a:gd name="T93" fmla="*/ 17 h 50"/>
                <a:gd name="T94" fmla="*/ 52 w 155"/>
                <a:gd name="T95" fmla="*/ 14 h 50"/>
                <a:gd name="T96" fmla="*/ 44 w 155"/>
                <a:gd name="T97" fmla="*/ 14 h 50"/>
                <a:gd name="T98" fmla="*/ 44 w 155"/>
                <a:gd name="T99" fmla="*/ 11 h 50"/>
                <a:gd name="T100" fmla="*/ 44 w 155"/>
                <a:gd name="T101" fmla="*/ 7 h 50"/>
                <a:gd name="T102" fmla="*/ 29 w 155"/>
                <a:gd name="T103" fmla="*/ 9 h 50"/>
                <a:gd name="T104" fmla="*/ 22 w 155"/>
                <a:gd name="T105" fmla="*/ 14 h 50"/>
                <a:gd name="T106" fmla="*/ 18 w 155"/>
                <a:gd name="T107" fmla="*/ 15 h 50"/>
                <a:gd name="T108" fmla="*/ 13 w 155"/>
                <a:gd name="T109" fmla="*/ 18 h 50"/>
                <a:gd name="T110" fmla="*/ 5 w 155"/>
                <a:gd name="T111" fmla="*/ 22 h 50"/>
                <a:gd name="T112" fmla="*/ 2 w 155"/>
                <a:gd name="T113" fmla="*/ 18 h 50"/>
                <a:gd name="T114" fmla="*/ 5 w 155"/>
                <a:gd name="T115" fmla="*/ 17 h 50"/>
                <a:gd name="T116" fmla="*/ 7 w 155"/>
                <a:gd name="T117" fmla="*/ 14 h 50"/>
                <a:gd name="T118" fmla="*/ 24 w 155"/>
                <a:gd name="T119" fmla="*/ 3 h 50"/>
                <a:gd name="T120" fmla="*/ 40 w 155"/>
                <a:gd name="T12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" h="50">
                  <a:moveTo>
                    <a:pt x="27" y="18"/>
                  </a:moveTo>
                  <a:lnTo>
                    <a:pt x="30" y="18"/>
                  </a:lnTo>
                  <a:lnTo>
                    <a:pt x="32" y="18"/>
                  </a:lnTo>
                  <a:lnTo>
                    <a:pt x="32" y="20"/>
                  </a:lnTo>
                  <a:lnTo>
                    <a:pt x="32" y="22"/>
                  </a:lnTo>
                  <a:lnTo>
                    <a:pt x="33" y="23"/>
                  </a:lnTo>
                  <a:lnTo>
                    <a:pt x="33" y="25"/>
                  </a:lnTo>
                  <a:lnTo>
                    <a:pt x="32" y="25"/>
                  </a:lnTo>
                  <a:lnTo>
                    <a:pt x="29" y="26"/>
                  </a:lnTo>
                  <a:lnTo>
                    <a:pt x="27" y="26"/>
                  </a:lnTo>
                  <a:lnTo>
                    <a:pt x="26" y="25"/>
                  </a:lnTo>
                  <a:lnTo>
                    <a:pt x="26" y="25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6" y="23"/>
                  </a:lnTo>
                  <a:lnTo>
                    <a:pt x="26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8"/>
                  </a:lnTo>
                  <a:close/>
                  <a:moveTo>
                    <a:pt x="101" y="17"/>
                  </a:moveTo>
                  <a:lnTo>
                    <a:pt x="103" y="17"/>
                  </a:lnTo>
                  <a:lnTo>
                    <a:pt x="104" y="17"/>
                  </a:lnTo>
                  <a:lnTo>
                    <a:pt x="104" y="17"/>
                  </a:lnTo>
                  <a:lnTo>
                    <a:pt x="104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1" y="18"/>
                  </a:lnTo>
                  <a:lnTo>
                    <a:pt x="101" y="17"/>
                  </a:lnTo>
                  <a:lnTo>
                    <a:pt x="100" y="17"/>
                  </a:lnTo>
                  <a:lnTo>
                    <a:pt x="101" y="17"/>
                  </a:lnTo>
                  <a:close/>
                  <a:moveTo>
                    <a:pt x="100" y="14"/>
                  </a:move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0" y="15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0" y="14"/>
                  </a:lnTo>
                  <a:close/>
                  <a:moveTo>
                    <a:pt x="96" y="11"/>
                  </a:moveTo>
                  <a:lnTo>
                    <a:pt x="96" y="11"/>
                  </a:lnTo>
                  <a:lnTo>
                    <a:pt x="98" y="12"/>
                  </a:lnTo>
                  <a:lnTo>
                    <a:pt x="98" y="12"/>
                  </a:lnTo>
                  <a:lnTo>
                    <a:pt x="98" y="14"/>
                  </a:lnTo>
                  <a:lnTo>
                    <a:pt x="98" y="14"/>
                  </a:lnTo>
                  <a:lnTo>
                    <a:pt x="98" y="12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2"/>
                  </a:lnTo>
                  <a:lnTo>
                    <a:pt x="95" y="11"/>
                  </a:lnTo>
                  <a:lnTo>
                    <a:pt x="96" y="11"/>
                  </a:lnTo>
                  <a:close/>
                  <a:moveTo>
                    <a:pt x="90" y="9"/>
                  </a:moveTo>
                  <a:lnTo>
                    <a:pt x="92" y="9"/>
                  </a:lnTo>
                  <a:lnTo>
                    <a:pt x="93" y="9"/>
                  </a:lnTo>
                  <a:lnTo>
                    <a:pt x="93" y="9"/>
                  </a:lnTo>
                  <a:lnTo>
                    <a:pt x="95" y="9"/>
                  </a:lnTo>
                  <a:lnTo>
                    <a:pt x="95" y="11"/>
                  </a:lnTo>
                  <a:lnTo>
                    <a:pt x="95" y="11"/>
                  </a:lnTo>
                  <a:lnTo>
                    <a:pt x="93" y="11"/>
                  </a:lnTo>
                  <a:lnTo>
                    <a:pt x="93" y="11"/>
                  </a:lnTo>
                  <a:lnTo>
                    <a:pt x="92" y="11"/>
                  </a:lnTo>
                  <a:lnTo>
                    <a:pt x="90" y="11"/>
                  </a:lnTo>
                  <a:lnTo>
                    <a:pt x="90" y="11"/>
                  </a:lnTo>
                  <a:lnTo>
                    <a:pt x="89" y="9"/>
                  </a:lnTo>
                  <a:lnTo>
                    <a:pt x="90" y="9"/>
                  </a:lnTo>
                  <a:close/>
                  <a:moveTo>
                    <a:pt x="76" y="6"/>
                  </a:moveTo>
                  <a:lnTo>
                    <a:pt x="79" y="7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8" y="7"/>
                  </a:lnTo>
                  <a:lnTo>
                    <a:pt x="76" y="6"/>
                  </a:lnTo>
                  <a:lnTo>
                    <a:pt x="76" y="6"/>
                  </a:lnTo>
                  <a:lnTo>
                    <a:pt x="76" y="6"/>
                  </a:lnTo>
                  <a:close/>
                  <a:moveTo>
                    <a:pt x="40" y="0"/>
                  </a:moveTo>
                  <a:lnTo>
                    <a:pt x="44" y="0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5" y="1"/>
                  </a:lnTo>
                  <a:lnTo>
                    <a:pt x="60" y="1"/>
                  </a:lnTo>
                  <a:lnTo>
                    <a:pt x="62" y="1"/>
                  </a:lnTo>
                  <a:lnTo>
                    <a:pt x="62" y="3"/>
                  </a:lnTo>
                  <a:lnTo>
                    <a:pt x="63" y="3"/>
                  </a:lnTo>
                  <a:lnTo>
                    <a:pt x="65" y="3"/>
                  </a:lnTo>
                  <a:lnTo>
                    <a:pt x="67" y="3"/>
                  </a:lnTo>
                  <a:lnTo>
                    <a:pt x="68" y="3"/>
                  </a:lnTo>
                  <a:lnTo>
                    <a:pt x="70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3" y="4"/>
                  </a:lnTo>
                  <a:lnTo>
                    <a:pt x="73" y="4"/>
                  </a:lnTo>
                  <a:lnTo>
                    <a:pt x="74" y="6"/>
                  </a:lnTo>
                  <a:lnTo>
                    <a:pt x="78" y="9"/>
                  </a:lnTo>
                  <a:lnTo>
                    <a:pt x="78" y="11"/>
                  </a:lnTo>
                  <a:lnTo>
                    <a:pt x="79" y="11"/>
                  </a:lnTo>
                  <a:lnTo>
                    <a:pt x="81" y="12"/>
                  </a:lnTo>
                  <a:lnTo>
                    <a:pt x="82" y="12"/>
                  </a:lnTo>
                  <a:lnTo>
                    <a:pt x="85" y="12"/>
                  </a:lnTo>
                  <a:lnTo>
                    <a:pt x="87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96" y="15"/>
                  </a:lnTo>
                  <a:lnTo>
                    <a:pt x="100" y="18"/>
                  </a:lnTo>
                  <a:lnTo>
                    <a:pt x="101" y="18"/>
                  </a:lnTo>
                  <a:lnTo>
                    <a:pt x="104" y="20"/>
                  </a:lnTo>
                  <a:lnTo>
                    <a:pt x="106" y="2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18"/>
                  </a:lnTo>
                  <a:lnTo>
                    <a:pt x="106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11" y="23"/>
                  </a:lnTo>
                  <a:lnTo>
                    <a:pt x="112" y="23"/>
                  </a:lnTo>
                  <a:lnTo>
                    <a:pt x="111" y="23"/>
                  </a:lnTo>
                  <a:lnTo>
                    <a:pt x="111" y="23"/>
                  </a:lnTo>
                  <a:lnTo>
                    <a:pt x="109" y="23"/>
                  </a:lnTo>
                  <a:lnTo>
                    <a:pt x="109" y="25"/>
                  </a:lnTo>
                  <a:lnTo>
                    <a:pt x="111" y="25"/>
                  </a:lnTo>
                  <a:lnTo>
                    <a:pt x="111" y="25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8"/>
                  </a:lnTo>
                  <a:lnTo>
                    <a:pt x="117" y="26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20" y="28"/>
                  </a:lnTo>
                  <a:lnTo>
                    <a:pt x="122" y="28"/>
                  </a:lnTo>
                  <a:lnTo>
                    <a:pt x="125" y="29"/>
                  </a:lnTo>
                  <a:lnTo>
                    <a:pt x="126" y="31"/>
                  </a:lnTo>
                  <a:lnTo>
                    <a:pt x="130" y="31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3"/>
                  </a:lnTo>
                  <a:lnTo>
                    <a:pt x="133" y="33"/>
                  </a:lnTo>
                  <a:lnTo>
                    <a:pt x="133" y="34"/>
                  </a:lnTo>
                  <a:lnTo>
                    <a:pt x="134" y="34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3" y="37"/>
                  </a:lnTo>
                  <a:lnTo>
                    <a:pt x="133" y="36"/>
                  </a:lnTo>
                  <a:lnTo>
                    <a:pt x="134" y="37"/>
                  </a:lnTo>
                  <a:lnTo>
                    <a:pt x="137" y="37"/>
                  </a:lnTo>
                  <a:lnTo>
                    <a:pt x="139" y="37"/>
                  </a:lnTo>
                  <a:lnTo>
                    <a:pt x="144" y="37"/>
                  </a:lnTo>
                  <a:lnTo>
                    <a:pt x="144" y="37"/>
                  </a:lnTo>
                  <a:lnTo>
                    <a:pt x="147" y="39"/>
                  </a:lnTo>
                  <a:lnTo>
                    <a:pt x="147" y="39"/>
                  </a:lnTo>
                  <a:lnTo>
                    <a:pt x="150" y="42"/>
                  </a:lnTo>
                  <a:lnTo>
                    <a:pt x="152" y="42"/>
                  </a:lnTo>
                  <a:lnTo>
                    <a:pt x="153" y="42"/>
                  </a:lnTo>
                  <a:lnTo>
                    <a:pt x="153" y="42"/>
                  </a:lnTo>
                  <a:lnTo>
                    <a:pt x="155" y="42"/>
                  </a:lnTo>
                  <a:lnTo>
                    <a:pt x="155" y="44"/>
                  </a:lnTo>
                  <a:lnTo>
                    <a:pt x="155" y="44"/>
                  </a:lnTo>
                  <a:lnTo>
                    <a:pt x="155" y="45"/>
                  </a:lnTo>
                  <a:lnTo>
                    <a:pt x="153" y="45"/>
                  </a:lnTo>
                  <a:lnTo>
                    <a:pt x="153" y="47"/>
                  </a:lnTo>
                  <a:lnTo>
                    <a:pt x="152" y="47"/>
                  </a:lnTo>
                  <a:lnTo>
                    <a:pt x="149" y="47"/>
                  </a:lnTo>
                  <a:lnTo>
                    <a:pt x="145" y="47"/>
                  </a:lnTo>
                  <a:lnTo>
                    <a:pt x="144" y="48"/>
                  </a:lnTo>
                  <a:lnTo>
                    <a:pt x="142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7"/>
                  </a:lnTo>
                  <a:lnTo>
                    <a:pt x="141" y="48"/>
                  </a:lnTo>
                  <a:lnTo>
                    <a:pt x="139" y="48"/>
                  </a:lnTo>
                  <a:lnTo>
                    <a:pt x="139" y="48"/>
                  </a:lnTo>
                  <a:lnTo>
                    <a:pt x="134" y="48"/>
                  </a:lnTo>
                  <a:lnTo>
                    <a:pt x="133" y="48"/>
                  </a:lnTo>
                  <a:lnTo>
                    <a:pt x="131" y="48"/>
                  </a:lnTo>
                  <a:lnTo>
                    <a:pt x="126" y="48"/>
                  </a:lnTo>
                  <a:lnTo>
                    <a:pt x="125" y="48"/>
                  </a:lnTo>
                  <a:lnTo>
                    <a:pt x="120" y="48"/>
                  </a:lnTo>
                  <a:lnTo>
                    <a:pt x="117" y="48"/>
                  </a:lnTo>
                  <a:lnTo>
                    <a:pt x="115" y="48"/>
                  </a:lnTo>
                  <a:lnTo>
                    <a:pt x="114" y="48"/>
                  </a:lnTo>
                  <a:lnTo>
                    <a:pt x="111" y="48"/>
                  </a:lnTo>
                  <a:lnTo>
                    <a:pt x="108" y="50"/>
                  </a:lnTo>
                  <a:lnTo>
                    <a:pt x="103" y="50"/>
                  </a:lnTo>
                  <a:lnTo>
                    <a:pt x="106" y="47"/>
                  </a:lnTo>
                  <a:lnTo>
                    <a:pt x="111" y="44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11" y="37"/>
                  </a:lnTo>
                  <a:lnTo>
                    <a:pt x="109" y="37"/>
                  </a:lnTo>
                  <a:lnTo>
                    <a:pt x="108" y="37"/>
                  </a:lnTo>
                  <a:lnTo>
                    <a:pt x="104" y="37"/>
                  </a:lnTo>
                  <a:lnTo>
                    <a:pt x="101" y="37"/>
                  </a:lnTo>
                  <a:lnTo>
                    <a:pt x="100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3" y="33"/>
                  </a:lnTo>
                  <a:lnTo>
                    <a:pt x="93" y="33"/>
                  </a:lnTo>
                  <a:lnTo>
                    <a:pt x="92" y="31"/>
                  </a:lnTo>
                  <a:lnTo>
                    <a:pt x="92" y="28"/>
                  </a:lnTo>
                  <a:lnTo>
                    <a:pt x="90" y="26"/>
                  </a:lnTo>
                  <a:lnTo>
                    <a:pt x="90" y="25"/>
                  </a:lnTo>
                  <a:lnTo>
                    <a:pt x="89" y="23"/>
                  </a:lnTo>
                  <a:lnTo>
                    <a:pt x="87" y="23"/>
                  </a:lnTo>
                  <a:lnTo>
                    <a:pt x="82" y="25"/>
                  </a:lnTo>
                  <a:lnTo>
                    <a:pt x="81" y="25"/>
                  </a:lnTo>
                  <a:lnTo>
                    <a:pt x="79" y="23"/>
                  </a:lnTo>
                  <a:lnTo>
                    <a:pt x="71" y="22"/>
                  </a:lnTo>
                  <a:lnTo>
                    <a:pt x="68" y="20"/>
                  </a:lnTo>
                  <a:lnTo>
                    <a:pt x="67" y="20"/>
                  </a:lnTo>
                  <a:lnTo>
                    <a:pt x="67" y="18"/>
                  </a:lnTo>
                  <a:lnTo>
                    <a:pt x="65" y="17"/>
                  </a:lnTo>
                  <a:lnTo>
                    <a:pt x="63" y="15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57" y="17"/>
                  </a:lnTo>
                  <a:lnTo>
                    <a:pt x="55" y="17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44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0" y="12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6" y="11"/>
                  </a:lnTo>
                  <a:lnTo>
                    <a:pt x="46" y="9"/>
                  </a:lnTo>
                  <a:lnTo>
                    <a:pt x="46" y="9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3" y="7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29" y="9"/>
                  </a:lnTo>
                  <a:lnTo>
                    <a:pt x="27" y="9"/>
                  </a:lnTo>
                  <a:lnTo>
                    <a:pt x="26" y="11"/>
                  </a:lnTo>
                  <a:lnTo>
                    <a:pt x="26" y="12"/>
                  </a:lnTo>
                  <a:lnTo>
                    <a:pt x="24" y="12"/>
                  </a:lnTo>
                  <a:lnTo>
                    <a:pt x="22" y="14"/>
                  </a:lnTo>
                  <a:lnTo>
                    <a:pt x="21" y="14"/>
                  </a:lnTo>
                  <a:lnTo>
                    <a:pt x="19" y="15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5"/>
                  </a:lnTo>
                  <a:lnTo>
                    <a:pt x="18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3" y="17"/>
                  </a:lnTo>
                  <a:lnTo>
                    <a:pt x="13" y="18"/>
                  </a:lnTo>
                  <a:lnTo>
                    <a:pt x="11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7" y="20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3" y="18"/>
                  </a:lnTo>
                  <a:lnTo>
                    <a:pt x="2" y="18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8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8" y="11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7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3" name="Freeform 300">
              <a:extLst>
                <a:ext uri="{FF2B5EF4-FFF2-40B4-BE49-F238E27FC236}">
                  <a16:creationId xmlns:a16="http://schemas.microsoft.com/office/drawing/2014/main" id="{6496B4FB-E700-4C39-BD5F-EACCC07EF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4061" y="4104048"/>
              <a:ext cx="93563" cy="85766"/>
            </a:xfrm>
            <a:custGeom>
              <a:avLst/>
              <a:gdLst>
                <a:gd name="T0" fmla="*/ 7 w 48"/>
                <a:gd name="T1" fmla="*/ 1 h 44"/>
                <a:gd name="T2" fmla="*/ 15 w 48"/>
                <a:gd name="T3" fmla="*/ 1 h 44"/>
                <a:gd name="T4" fmla="*/ 20 w 48"/>
                <a:gd name="T5" fmla="*/ 3 h 44"/>
                <a:gd name="T6" fmla="*/ 23 w 48"/>
                <a:gd name="T7" fmla="*/ 3 h 44"/>
                <a:gd name="T8" fmla="*/ 25 w 48"/>
                <a:gd name="T9" fmla="*/ 6 h 44"/>
                <a:gd name="T10" fmla="*/ 29 w 48"/>
                <a:gd name="T11" fmla="*/ 6 h 44"/>
                <a:gd name="T12" fmla="*/ 33 w 48"/>
                <a:gd name="T13" fmla="*/ 3 h 44"/>
                <a:gd name="T14" fmla="*/ 34 w 48"/>
                <a:gd name="T15" fmla="*/ 6 h 44"/>
                <a:gd name="T16" fmla="*/ 41 w 48"/>
                <a:gd name="T17" fmla="*/ 15 h 44"/>
                <a:gd name="T18" fmla="*/ 45 w 48"/>
                <a:gd name="T19" fmla="*/ 20 h 44"/>
                <a:gd name="T20" fmla="*/ 48 w 48"/>
                <a:gd name="T21" fmla="*/ 23 h 44"/>
                <a:gd name="T22" fmla="*/ 47 w 48"/>
                <a:gd name="T23" fmla="*/ 23 h 44"/>
                <a:gd name="T24" fmla="*/ 45 w 48"/>
                <a:gd name="T25" fmla="*/ 22 h 44"/>
                <a:gd name="T26" fmla="*/ 44 w 48"/>
                <a:gd name="T27" fmla="*/ 23 h 44"/>
                <a:gd name="T28" fmla="*/ 42 w 48"/>
                <a:gd name="T29" fmla="*/ 28 h 44"/>
                <a:gd name="T30" fmla="*/ 45 w 48"/>
                <a:gd name="T31" fmla="*/ 31 h 44"/>
                <a:gd name="T32" fmla="*/ 45 w 48"/>
                <a:gd name="T33" fmla="*/ 33 h 44"/>
                <a:gd name="T34" fmla="*/ 44 w 48"/>
                <a:gd name="T35" fmla="*/ 34 h 44"/>
                <a:gd name="T36" fmla="*/ 44 w 48"/>
                <a:gd name="T37" fmla="*/ 39 h 44"/>
                <a:gd name="T38" fmla="*/ 42 w 48"/>
                <a:gd name="T39" fmla="*/ 41 h 44"/>
                <a:gd name="T40" fmla="*/ 44 w 48"/>
                <a:gd name="T41" fmla="*/ 42 h 44"/>
                <a:gd name="T42" fmla="*/ 42 w 48"/>
                <a:gd name="T43" fmla="*/ 42 h 44"/>
                <a:gd name="T44" fmla="*/ 41 w 48"/>
                <a:gd name="T45" fmla="*/ 37 h 44"/>
                <a:gd name="T46" fmla="*/ 36 w 48"/>
                <a:gd name="T47" fmla="*/ 34 h 44"/>
                <a:gd name="T48" fmla="*/ 37 w 48"/>
                <a:gd name="T49" fmla="*/ 37 h 44"/>
                <a:gd name="T50" fmla="*/ 36 w 48"/>
                <a:gd name="T51" fmla="*/ 39 h 44"/>
                <a:gd name="T52" fmla="*/ 33 w 48"/>
                <a:gd name="T53" fmla="*/ 39 h 44"/>
                <a:gd name="T54" fmla="*/ 33 w 48"/>
                <a:gd name="T55" fmla="*/ 34 h 44"/>
                <a:gd name="T56" fmla="*/ 31 w 48"/>
                <a:gd name="T57" fmla="*/ 29 h 44"/>
                <a:gd name="T58" fmla="*/ 25 w 48"/>
                <a:gd name="T59" fmla="*/ 25 h 44"/>
                <a:gd name="T60" fmla="*/ 18 w 48"/>
                <a:gd name="T61" fmla="*/ 22 h 44"/>
                <a:gd name="T62" fmla="*/ 17 w 48"/>
                <a:gd name="T63" fmla="*/ 18 h 44"/>
                <a:gd name="T64" fmla="*/ 9 w 48"/>
                <a:gd name="T65" fmla="*/ 12 h 44"/>
                <a:gd name="T66" fmla="*/ 11 w 48"/>
                <a:gd name="T67" fmla="*/ 17 h 44"/>
                <a:gd name="T68" fmla="*/ 15 w 48"/>
                <a:gd name="T69" fmla="*/ 18 h 44"/>
                <a:gd name="T70" fmla="*/ 12 w 48"/>
                <a:gd name="T71" fmla="*/ 22 h 44"/>
                <a:gd name="T72" fmla="*/ 9 w 48"/>
                <a:gd name="T73" fmla="*/ 18 h 44"/>
                <a:gd name="T74" fmla="*/ 1 w 48"/>
                <a:gd name="T75" fmla="*/ 14 h 44"/>
                <a:gd name="T76" fmla="*/ 3 w 48"/>
                <a:gd name="T77" fmla="*/ 9 h 44"/>
                <a:gd name="T78" fmla="*/ 3 w 48"/>
                <a:gd name="T79" fmla="*/ 6 h 44"/>
                <a:gd name="T80" fmla="*/ 0 w 48"/>
                <a:gd name="T81" fmla="*/ 3 h 44"/>
                <a:gd name="T82" fmla="*/ 3 w 48"/>
                <a:gd name="T83" fmla="*/ 1 h 44"/>
                <a:gd name="T84" fmla="*/ 3 w 48"/>
                <a:gd name="T85" fmla="*/ 1 h 44"/>
                <a:gd name="T86" fmla="*/ 4 w 48"/>
                <a:gd name="T87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8" h="44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11" y="1"/>
                  </a:lnTo>
                  <a:lnTo>
                    <a:pt x="14" y="3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6"/>
                  </a:lnTo>
                  <a:lnTo>
                    <a:pt x="26" y="6"/>
                  </a:lnTo>
                  <a:lnTo>
                    <a:pt x="28" y="6"/>
                  </a:lnTo>
                  <a:lnTo>
                    <a:pt x="29" y="6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6"/>
                  </a:lnTo>
                  <a:lnTo>
                    <a:pt x="36" y="9"/>
                  </a:lnTo>
                  <a:lnTo>
                    <a:pt x="37" y="12"/>
                  </a:lnTo>
                  <a:lnTo>
                    <a:pt x="41" y="15"/>
                  </a:lnTo>
                  <a:lnTo>
                    <a:pt x="42" y="17"/>
                  </a:lnTo>
                  <a:lnTo>
                    <a:pt x="44" y="20"/>
                  </a:lnTo>
                  <a:lnTo>
                    <a:pt x="45" y="20"/>
                  </a:lnTo>
                  <a:lnTo>
                    <a:pt x="45" y="22"/>
                  </a:lnTo>
                  <a:lnTo>
                    <a:pt x="47" y="22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7" y="23"/>
                  </a:lnTo>
                  <a:lnTo>
                    <a:pt x="47" y="23"/>
                  </a:lnTo>
                  <a:lnTo>
                    <a:pt x="45" y="23"/>
                  </a:lnTo>
                  <a:lnTo>
                    <a:pt x="45" y="22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5"/>
                  </a:lnTo>
                  <a:lnTo>
                    <a:pt x="42" y="25"/>
                  </a:lnTo>
                  <a:lnTo>
                    <a:pt x="42" y="28"/>
                  </a:lnTo>
                  <a:lnTo>
                    <a:pt x="42" y="29"/>
                  </a:lnTo>
                  <a:lnTo>
                    <a:pt x="44" y="29"/>
                  </a:lnTo>
                  <a:lnTo>
                    <a:pt x="45" y="31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2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2"/>
                  </a:lnTo>
                  <a:lnTo>
                    <a:pt x="42" y="41"/>
                  </a:lnTo>
                  <a:lnTo>
                    <a:pt x="41" y="41"/>
                  </a:lnTo>
                  <a:lnTo>
                    <a:pt x="41" y="37"/>
                  </a:lnTo>
                  <a:lnTo>
                    <a:pt x="39" y="37"/>
                  </a:lnTo>
                  <a:lnTo>
                    <a:pt x="37" y="36"/>
                  </a:lnTo>
                  <a:lnTo>
                    <a:pt x="36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7"/>
                  </a:lnTo>
                  <a:lnTo>
                    <a:pt x="37" y="39"/>
                  </a:lnTo>
                  <a:lnTo>
                    <a:pt x="37" y="39"/>
                  </a:lnTo>
                  <a:lnTo>
                    <a:pt x="36" y="39"/>
                  </a:lnTo>
                  <a:lnTo>
                    <a:pt x="36" y="39"/>
                  </a:lnTo>
                  <a:lnTo>
                    <a:pt x="34" y="39"/>
                  </a:lnTo>
                  <a:lnTo>
                    <a:pt x="33" y="39"/>
                  </a:lnTo>
                  <a:lnTo>
                    <a:pt x="31" y="36"/>
                  </a:lnTo>
                  <a:lnTo>
                    <a:pt x="33" y="34"/>
                  </a:lnTo>
                  <a:lnTo>
                    <a:pt x="33" y="34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1" y="29"/>
                  </a:lnTo>
                  <a:lnTo>
                    <a:pt x="29" y="26"/>
                  </a:lnTo>
                  <a:lnTo>
                    <a:pt x="26" y="25"/>
                  </a:lnTo>
                  <a:lnTo>
                    <a:pt x="25" y="25"/>
                  </a:lnTo>
                  <a:lnTo>
                    <a:pt x="20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7" y="18"/>
                  </a:lnTo>
                  <a:lnTo>
                    <a:pt x="12" y="15"/>
                  </a:lnTo>
                  <a:lnTo>
                    <a:pt x="11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9" y="15"/>
                  </a:lnTo>
                  <a:lnTo>
                    <a:pt x="11" y="17"/>
                  </a:lnTo>
                  <a:lnTo>
                    <a:pt x="14" y="17"/>
                  </a:lnTo>
                  <a:lnTo>
                    <a:pt x="14" y="18"/>
                  </a:lnTo>
                  <a:lnTo>
                    <a:pt x="15" y="18"/>
                  </a:lnTo>
                  <a:lnTo>
                    <a:pt x="14" y="20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3"/>
                  </a:lnTo>
                  <a:lnTo>
                    <a:pt x="11" y="22"/>
                  </a:lnTo>
                  <a:lnTo>
                    <a:pt x="9" y="18"/>
                  </a:lnTo>
                  <a:lnTo>
                    <a:pt x="4" y="18"/>
                  </a:lnTo>
                  <a:lnTo>
                    <a:pt x="3" y="17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3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4" name="Freeform 301">
              <a:extLst>
                <a:ext uri="{FF2B5EF4-FFF2-40B4-BE49-F238E27FC236}">
                  <a16:creationId xmlns:a16="http://schemas.microsoft.com/office/drawing/2014/main" id="{9955D1FD-5E98-48B3-B9DD-46AF43A87A7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7034" y="4067012"/>
              <a:ext cx="343063" cy="469763"/>
            </a:xfrm>
            <a:custGeom>
              <a:avLst/>
              <a:gdLst>
                <a:gd name="T0" fmla="*/ 109 w 176"/>
                <a:gd name="T1" fmla="*/ 0 h 241"/>
                <a:gd name="T2" fmla="*/ 102 w 176"/>
                <a:gd name="T3" fmla="*/ 11 h 241"/>
                <a:gd name="T4" fmla="*/ 88 w 176"/>
                <a:gd name="T5" fmla="*/ 34 h 241"/>
                <a:gd name="T6" fmla="*/ 85 w 176"/>
                <a:gd name="T7" fmla="*/ 47 h 241"/>
                <a:gd name="T8" fmla="*/ 96 w 176"/>
                <a:gd name="T9" fmla="*/ 60 h 241"/>
                <a:gd name="T10" fmla="*/ 96 w 176"/>
                <a:gd name="T11" fmla="*/ 72 h 241"/>
                <a:gd name="T12" fmla="*/ 110 w 176"/>
                <a:gd name="T13" fmla="*/ 78 h 241"/>
                <a:gd name="T14" fmla="*/ 128 w 176"/>
                <a:gd name="T15" fmla="*/ 80 h 241"/>
                <a:gd name="T16" fmla="*/ 140 w 176"/>
                <a:gd name="T17" fmla="*/ 91 h 241"/>
                <a:gd name="T18" fmla="*/ 164 w 176"/>
                <a:gd name="T19" fmla="*/ 89 h 241"/>
                <a:gd name="T20" fmla="*/ 162 w 176"/>
                <a:gd name="T21" fmla="*/ 102 h 241"/>
                <a:gd name="T22" fmla="*/ 164 w 176"/>
                <a:gd name="T23" fmla="*/ 121 h 241"/>
                <a:gd name="T24" fmla="*/ 167 w 176"/>
                <a:gd name="T25" fmla="*/ 134 h 241"/>
                <a:gd name="T26" fmla="*/ 167 w 176"/>
                <a:gd name="T27" fmla="*/ 141 h 241"/>
                <a:gd name="T28" fmla="*/ 172 w 176"/>
                <a:gd name="T29" fmla="*/ 151 h 241"/>
                <a:gd name="T30" fmla="*/ 173 w 176"/>
                <a:gd name="T31" fmla="*/ 162 h 241"/>
                <a:gd name="T32" fmla="*/ 167 w 176"/>
                <a:gd name="T33" fmla="*/ 149 h 241"/>
                <a:gd name="T34" fmla="*/ 159 w 176"/>
                <a:gd name="T35" fmla="*/ 152 h 241"/>
                <a:gd name="T36" fmla="*/ 143 w 176"/>
                <a:gd name="T37" fmla="*/ 154 h 241"/>
                <a:gd name="T38" fmla="*/ 132 w 176"/>
                <a:gd name="T39" fmla="*/ 157 h 241"/>
                <a:gd name="T40" fmla="*/ 139 w 176"/>
                <a:gd name="T41" fmla="*/ 165 h 241"/>
                <a:gd name="T42" fmla="*/ 143 w 176"/>
                <a:gd name="T43" fmla="*/ 170 h 241"/>
                <a:gd name="T44" fmla="*/ 140 w 176"/>
                <a:gd name="T45" fmla="*/ 170 h 241"/>
                <a:gd name="T46" fmla="*/ 134 w 176"/>
                <a:gd name="T47" fmla="*/ 170 h 241"/>
                <a:gd name="T48" fmla="*/ 131 w 176"/>
                <a:gd name="T49" fmla="*/ 182 h 241"/>
                <a:gd name="T50" fmla="*/ 137 w 176"/>
                <a:gd name="T51" fmla="*/ 190 h 241"/>
                <a:gd name="T52" fmla="*/ 139 w 176"/>
                <a:gd name="T53" fmla="*/ 195 h 241"/>
                <a:gd name="T54" fmla="*/ 135 w 176"/>
                <a:gd name="T55" fmla="*/ 217 h 241"/>
                <a:gd name="T56" fmla="*/ 128 w 176"/>
                <a:gd name="T57" fmla="*/ 236 h 241"/>
                <a:gd name="T58" fmla="*/ 121 w 176"/>
                <a:gd name="T59" fmla="*/ 231 h 241"/>
                <a:gd name="T60" fmla="*/ 126 w 176"/>
                <a:gd name="T61" fmla="*/ 215 h 241"/>
                <a:gd name="T62" fmla="*/ 115 w 176"/>
                <a:gd name="T63" fmla="*/ 212 h 241"/>
                <a:gd name="T64" fmla="*/ 104 w 176"/>
                <a:gd name="T65" fmla="*/ 211 h 241"/>
                <a:gd name="T66" fmla="*/ 93 w 176"/>
                <a:gd name="T67" fmla="*/ 212 h 241"/>
                <a:gd name="T68" fmla="*/ 85 w 176"/>
                <a:gd name="T69" fmla="*/ 211 h 241"/>
                <a:gd name="T70" fmla="*/ 80 w 176"/>
                <a:gd name="T71" fmla="*/ 203 h 241"/>
                <a:gd name="T72" fmla="*/ 74 w 176"/>
                <a:gd name="T73" fmla="*/ 195 h 241"/>
                <a:gd name="T74" fmla="*/ 66 w 176"/>
                <a:gd name="T75" fmla="*/ 187 h 241"/>
                <a:gd name="T76" fmla="*/ 60 w 176"/>
                <a:gd name="T77" fmla="*/ 182 h 241"/>
                <a:gd name="T78" fmla="*/ 46 w 176"/>
                <a:gd name="T79" fmla="*/ 178 h 241"/>
                <a:gd name="T80" fmla="*/ 38 w 176"/>
                <a:gd name="T81" fmla="*/ 176 h 241"/>
                <a:gd name="T82" fmla="*/ 27 w 176"/>
                <a:gd name="T83" fmla="*/ 175 h 241"/>
                <a:gd name="T84" fmla="*/ 19 w 176"/>
                <a:gd name="T85" fmla="*/ 167 h 241"/>
                <a:gd name="T86" fmla="*/ 3 w 176"/>
                <a:gd name="T87" fmla="*/ 159 h 241"/>
                <a:gd name="T88" fmla="*/ 8 w 176"/>
                <a:gd name="T89" fmla="*/ 145 h 241"/>
                <a:gd name="T90" fmla="*/ 17 w 176"/>
                <a:gd name="T91" fmla="*/ 140 h 241"/>
                <a:gd name="T92" fmla="*/ 22 w 176"/>
                <a:gd name="T93" fmla="*/ 135 h 241"/>
                <a:gd name="T94" fmla="*/ 27 w 176"/>
                <a:gd name="T95" fmla="*/ 124 h 241"/>
                <a:gd name="T96" fmla="*/ 22 w 176"/>
                <a:gd name="T97" fmla="*/ 118 h 241"/>
                <a:gd name="T98" fmla="*/ 25 w 176"/>
                <a:gd name="T99" fmla="*/ 105 h 241"/>
                <a:gd name="T100" fmla="*/ 24 w 176"/>
                <a:gd name="T101" fmla="*/ 89 h 241"/>
                <a:gd name="T102" fmla="*/ 17 w 176"/>
                <a:gd name="T103" fmla="*/ 72 h 241"/>
                <a:gd name="T104" fmla="*/ 22 w 176"/>
                <a:gd name="T105" fmla="*/ 71 h 241"/>
                <a:gd name="T106" fmla="*/ 25 w 176"/>
                <a:gd name="T107" fmla="*/ 61 h 241"/>
                <a:gd name="T108" fmla="*/ 30 w 176"/>
                <a:gd name="T109" fmla="*/ 61 h 241"/>
                <a:gd name="T110" fmla="*/ 33 w 176"/>
                <a:gd name="T111" fmla="*/ 64 h 241"/>
                <a:gd name="T112" fmla="*/ 44 w 176"/>
                <a:gd name="T113" fmla="*/ 45 h 241"/>
                <a:gd name="T114" fmla="*/ 50 w 176"/>
                <a:gd name="T115" fmla="*/ 33 h 241"/>
                <a:gd name="T116" fmla="*/ 57 w 176"/>
                <a:gd name="T117" fmla="*/ 23 h 241"/>
                <a:gd name="T118" fmla="*/ 68 w 176"/>
                <a:gd name="T119" fmla="*/ 25 h 241"/>
                <a:gd name="T120" fmla="*/ 83 w 176"/>
                <a:gd name="T121" fmla="*/ 17 h 241"/>
                <a:gd name="T122" fmla="*/ 106 w 176"/>
                <a:gd name="T12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76" h="241">
                  <a:moveTo>
                    <a:pt x="12" y="141"/>
                  </a:move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2" y="143"/>
                  </a:lnTo>
                  <a:lnTo>
                    <a:pt x="12" y="143"/>
                  </a:lnTo>
                  <a:lnTo>
                    <a:pt x="12" y="141"/>
                  </a:lnTo>
                  <a:lnTo>
                    <a:pt x="12" y="141"/>
                  </a:lnTo>
                  <a:close/>
                  <a:moveTo>
                    <a:pt x="107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3" y="4"/>
                  </a:lnTo>
                  <a:lnTo>
                    <a:pt x="115" y="6"/>
                  </a:lnTo>
                  <a:lnTo>
                    <a:pt x="112" y="8"/>
                  </a:lnTo>
                  <a:lnTo>
                    <a:pt x="112" y="9"/>
                  </a:lnTo>
                  <a:lnTo>
                    <a:pt x="112" y="9"/>
                  </a:lnTo>
                  <a:lnTo>
                    <a:pt x="110" y="9"/>
                  </a:lnTo>
                  <a:lnTo>
                    <a:pt x="109" y="9"/>
                  </a:lnTo>
                  <a:lnTo>
                    <a:pt x="106" y="11"/>
                  </a:lnTo>
                  <a:lnTo>
                    <a:pt x="102" y="11"/>
                  </a:lnTo>
                  <a:lnTo>
                    <a:pt x="102" y="12"/>
                  </a:lnTo>
                  <a:lnTo>
                    <a:pt x="98" y="19"/>
                  </a:lnTo>
                  <a:lnTo>
                    <a:pt x="96" y="19"/>
                  </a:lnTo>
                  <a:lnTo>
                    <a:pt x="94" y="20"/>
                  </a:lnTo>
                  <a:lnTo>
                    <a:pt x="93" y="22"/>
                  </a:lnTo>
                  <a:lnTo>
                    <a:pt x="91" y="23"/>
                  </a:lnTo>
                  <a:lnTo>
                    <a:pt x="91" y="25"/>
                  </a:lnTo>
                  <a:lnTo>
                    <a:pt x="90" y="28"/>
                  </a:lnTo>
                  <a:lnTo>
                    <a:pt x="88" y="33"/>
                  </a:lnTo>
                  <a:lnTo>
                    <a:pt x="88" y="34"/>
                  </a:lnTo>
                  <a:lnTo>
                    <a:pt x="87" y="39"/>
                  </a:lnTo>
                  <a:lnTo>
                    <a:pt x="87" y="41"/>
                  </a:lnTo>
                  <a:lnTo>
                    <a:pt x="85" y="42"/>
                  </a:lnTo>
                  <a:lnTo>
                    <a:pt x="85" y="44"/>
                  </a:lnTo>
                  <a:lnTo>
                    <a:pt x="83" y="45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5" y="47"/>
                  </a:lnTo>
                  <a:lnTo>
                    <a:pt x="85" y="47"/>
                  </a:lnTo>
                  <a:lnTo>
                    <a:pt x="87" y="45"/>
                  </a:lnTo>
                  <a:lnTo>
                    <a:pt x="87" y="47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0" y="48"/>
                  </a:lnTo>
                  <a:lnTo>
                    <a:pt x="90" y="48"/>
                  </a:lnTo>
                  <a:lnTo>
                    <a:pt x="91" y="52"/>
                  </a:lnTo>
                  <a:lnTo>
                    <a:pt x="93" y="55"/>
                  </a:lnTo>
                  <a:lnTo>
                    <a:pt x="94" y="58"/>
                  </a:lnTo>
                  <a:lnTo>
                    <a:pt x="96" y="60"/>
                  </a:lnTo>
                  <a:lnTo>
                    <a:pt x="96" y="60"/>
                  </a:lnTo>
                  <a:lnTo>
                    <a:pt x="96" y="63"/>
                  </a:lnTo>
                  <a:lnTo>
                    <a:pt x="96" y="63"/>
                  </a:lnTo>
                  <a:lnTo>
                    <a:pt x="96" y="64"/>
                  </a:lnTo>
                  <a:lnTo>
                    <a:pt x="96" y="64"/>
                  </a:lnTo>
                  <a:lnTo>
                    <a:pt x="96" y="67"/>
                  </a:lnTo>
                  <a:lnTo>
                    <a:pt x="94" y="67"/>
                  </a:lnTo>
                  <a:lnTo>
                    <a:pt x="94" y="71"/>
                  </a:lnTo>
                  <a:lnTo>
                    <a:pt x="94" y="71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98" y="74"/>
                  </a:lnTo>
                  <a:lnTo>
                    <a:pt x="99" y="74"/>
                  </a:lnTo>
                  <a:lnTo>
                    <a:pt x="99" y="75"/>
                  </a:lnTo>
                  <a:lnTo>
                    <a:pt x="101" y="77"/>
                  </a:lnTo>
                  <a:lnTo>
                    <a:pt x="102" y="78"/>
                  </a:lnTo>
                  <a:lnTo>
                    <a:pt x="104" y="78"/>
                  </a:lnTo>
                  <a:lnTo>
                    <a:pt x="104" y="78"/>
                  </a:lnTo>
                  <a:lnTo>
                    <a:pt x="107" y="78"/>
                  </a:lnTo>
                  <a:lnTo>
                    <a:pt x="110" y="78"/>
                  </a:lnTo>
                  <a:lnTo>
                    <a:pt x="113" y="78"/>
                  </a:lnTo>
                  <a:lnTo>
                    <a:pt x="115" y="78"/>
                  </a:lnTo>
                  <a:lnTo>
                    <a:pt x="117" y="78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1" y="77"/>
                  </a:lnTo>
                  <a:lnTo>
                    <a:pt x="123" y="78"/>
                  </a:lnTo>
                  <a:lnTo>
                    <a:pt x="124" y="78"/>
                  </a:lnTo>
                  <a:lnTo>
                    <a:pt x="126" y="78"/>
                  </a:lnTo>
                  <a:lnTo>
                    <a:pt x="128" y="80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80"/>
                  </a:lnTo>
                  <a:lnTo>
                    <a:pt x="132" y="83"/>
                  </a:lnTo>
                  <a:lnTo>
                    <a:pt x="134" y="86"/>
                  </a:lnTo>
                  <a:lnTo>
                    <a:pt x="137" y="88"/>
                  </a:lnTo>
                  <a:lnTo>
                    <a:pt x="139" y="91"/>
                  </a:lnTo>
                  <a:lnTo>
                    <a:pt x="139" y="91"/>
                  </a:lnTo>
                  <a:lnTo>
                    <a:pt x="140" y="91"/>
                  </a:lnTo>
                  <a:lnTo>
                    <a:pt x="140" y="91"/>
                  </a:lnTo>
                  <a:lnTo>
                    <a:pt x="142" y="91"/>
                  </a:lnTo>
                  <a:lnTo>
                    <a:pt x="142" y="91"/>
                  </a:lnTo>
                  <a:lnTo>
                    <a:pt x="143" y="91"/>
                  </a:lnTo>
                  <a:lnTo>
                    <a:pt x="147" y="91"/>
                  </a:lnTo>
                  <a:lnTo>
                    <a:pt x="150" y="91"/>
                  </a:lnTo>
                  <a:lnTo>
                    <a:pt x="153" y="91"/>
                  </a:lnTo>
                  <a:lnTo>
                    <a:pt x="158" y="91"/>
                  </a:lnTo>
                  <a:lnTo>
                    <a:pt x="161" y="89"/>
                  </a:lnTo>
                  <a:lnTo>
                    <a:pt x="162" y="89"/>
                  </a:lnTo>
                  <a:lnTo>
                    <a:pt x="164" y="89"/>
                  </a:lnTo>
                  <a:lnTo>
                    <a:pt x="165" y="89"/>
                  </a:lnTo>
                  <a:lnTo>
                    <a:pt x="167" y="91"/>
                  </a:lnTo>
                  <a:lnTo>
                    <a:pt x="167" y="91"/>
                  </a:lnTo>
                  <a:lnTo>
                    <a:pt x="169" y="93"/>
                  </a:lnTo>
                  <a:lnTo>
                    <a:pt x="167" y="94"/>
                  </a:lnTo>
                  <a:lnTo>
                    <a:pt x="165" y="96"/>
                  </a:lnTo>
                  <a:lnTo>
                    <a:pt x="165" y="97"/>
                  </a:lnTo>
                  <a:lnTo>
                    <a:pt x="165" y="99"/>
                  </a:lnTo>
                  <a:lnTo>
                    <a:pt x="164" y="100"/>
                  </a:lnTo>
                  <a:lnTo>
                    <a:pt x="162" y="102"/>
                  </a:lnTo>
                  <a:lnTo>
                    <a:pt x="162" y="104"/>
                  </a:lnTo>
                  <a:lnTo>
                    <a:pt x="162" y="105"/>
                  </a:lnTo>
                  <a:lnTo>
                    <a:pt x="162" y="108"/>
                  </a:lnTo>
                  <a:lnTo>
                    <a:pt x="162" y="113"/>
                  </a:lnTo>
                  <a:lnTo>
                    <a:pt x="162" y="115"/>
                  </a:lnTo>
                  <a:lnTo>
                    <a:pt x="162" y="115"/>
                  </a:lnTo>
                  <a:lnTo>
                    <a:pt x="162" y="116"/>
                  </a:lnTo>
                  <a:lnTo>
                    <a:pt x="162" y="118"/>
                  </a:lnTo>
                  <a:lnTo>
                    <a:pt x="162" y="119"/>
                  </a:lnTo>
                  <a:lnTo>
                    <a:pt x="164" y="121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7" y="126"/>
                  </a:lnTo>
                  <a:lnTo>
                    <a:pt x="167" y="126"/>
                  </a:lnTo>
                  <a:lnTo>
                    <a:pt x="169" y="130"/>
                  </a:lnTo>
                  <a:lnTo>
                    <a:pt x="170" y="130"/>
                  </a:lnTo>
                  <a:lnTo>
                    <a:pt x="170" y="130"/>
                  </a:lnTo>
                  <a:lnTo>
                    <a:pt x="169" y="132"/>
                  </a:lnTo>
                  <a:lnTo>
                    <a:pt x="169" y="132"/>
                  </a:lnTo>
                  <a:lnTo>
                    <a:pt x="167" y="134"/>
                  </a:lnTo>
                  <a:lnTo>
                    <a:pt x="162" y="138"/>
                  </a:lnTo>
                  <a:lnTo>
                    <a:pt x="162" y="138"/>
                  </a:lnTo>
                  <a:lnTo>
                    <a:pt x="162" y="140"/>
                  </a:lnTo>
                  <a:lnTo>
                    <a:pt x="164" y="138"/>
                  </a:lnTo>
                  <a:lnTo>
                    <a:pt x="164" y="140"/>
                  </a:lnTo>
                  <a:lnTo>
                    <a:pt x="165" y="140"/>
                  </a:lnTo>
                  <a:lnTo>
                    <a:pt x="165" y="140"/>
                  </a:lnTo>
                  <a:lnTo>
                    <a:pt x="165" y="141"/>
                  </a:lnTo>
                  <a:lnTo>
                    <a:pt x="167" y="141"/>
                  </a:lnTo>
                  <a:lnTo>
                    <a:pt x="167" y="141"/>
                  </a:lnTo>
                  <a:lnTo>
                    <a:pt x="169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72" y="145"/>
                  </a:lnTo>
                  <a:lnTo>
                    <a:pt x="172" y="146"/>
                  </a:lnTo>
                  <a:lnTo>
                    <a:pt x="172" y="146"/>
                  </a:lnTo>
                  <a:lnTo>
                    <a:pt x="172" y="149"/>
                  </a:lnTo>
                  <a:lnTo>
                    <a:pt x="172" y="149"/>
                  </a:lnTo>
                  <a:lnTo>
                    <a:pt x="173" y="149"/>
                  </a:lnTo>
                  <a:lnTo>
                    <a:pt x="172" y="151"/>
                  </a:lnTo>
                  <a:lnTo>
                    <a:pt x="173" y="151"/>
                  </a:lnTo>
                  <a:lnTo>
                    <a:pt x="173" y="152"/>
                  </a:lnTo>
                  <a:lnTo>
                    <a:pt x="175" y="156"/>
                  </a:lnTo>
                  <a:lnTo>
                    <a:pt x="175" y="156"/>
                  </a:lnTo>
                  <a:lnTo>
                    <a:pt x="175" y="157"/>
                  </a:lnTo>
                  <a:lnTo>
                    <a:pt x="175" y="159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59"/>
                  </a:lnTo>
                  <a:lnTo>
                    <a:pt x="173" y="156"/>
                  </a:lnTo>
                  <a:lnTo>
                    <a:pt x="172" y="156"/>
                  </a:lnTo>
                  <a:lnTo>
                    <a:pt x="172" y="152"/>
                  </a:lnTo>
                  <a:lnTo>
                    <a:pt x="170" y="151"/>
                  </a:lnTo>
                  <a:lnTo>
                    <a:pt x="169" y="149"/>
                  </a:lnTo>
                  <a:lnTo>
                    <a:pt x="169" y="149"/>
                  </a:lnTo>
                  <a:lnTo>
                    <a:pt x="167" y="149"/>
                  </a:lnTo>
                  <a:lnTo>
                    <a:pt x="167" y="149"/>
                  </a:lnTo>
                  <a:lnTo>
                    <a:pt x="165" y="149"/>
                  </a:lnTo>
                  <a:lnTo>
                    <a:pt x="165" y="151"/>
                  </a:lnTo>
                  <a:lnTo>
                    <a:pt x="164" y="152"/>
                  </a:lnTo>
                  <a:lnTo>
                    <a:pt x="162" y="154"/>
                  </a:lnTo>
                  <a:lnTo>
                    <a:pt x="162" y="154"/>
                  </a:lnTo>
                  <a:lnTo>
                    <a:pt x="161" y="154"/>
                  </a:lnTo>
                  <a:lnTo>
                    <a:pt x="159" y="154"/>
                  </a:lnTo>
                  <a:lnTo>
                    <a:pt x="159" y="154"/>
                  </a:lnTo>
                  <a:lnTo>
                    <a:pt x="159" y="152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6" y="151"/>
                  </a:lnTo>
                  <a:lnTo>
                    <a:pt x="156" y="152"/>
                  </a:lnTo>
                  <a:lnTo>
                    <a:pt x="156" y="152"/>
                  </a:lnTo>
                  <a:lnTo>
                    <a:pt x="156" y="154"/>
                  </a:lnTo>
                  <a:lnTo>
                    <a:pt x="158" y="154"/>
                  </a:lnTo>
                  <a:lnTo>
                    <a:pt x="156" y="154"/>
                  </a:lnTo>
                  <a:lnTo>
                    <a:pt x="147" y="154"/>
                  </a:lnTo>
                  <a:lnTo>
                    <a:pt x="143" y="154"/>
                  </a:lnTo>
                  <a:lnTo>
                    <a:pt x="140" y="154"/>
                  </a:lnTo>
                  <a:lnTo>
                    <a:pt x="140" y="154"/>
                  </a:lnTo>
                  <a:lnTo>
                    <a:pt x="139" y="154"/>
                  </a:lnTo>
                  <a:lnTo>
                    <a:pt x="137" y="154"/>
                  </a:lnTo>
                  <a:lnTo>
                    <a:pt x="137" y="154"/>
                  </a:lnTo>
                  <a:lnTo>
                    <a:pt x="135" y="154"/>
                  </a:lnTo>
                  <a:lnTo>
                    <a:pt x="134" y="154"/>
                  </a:lnTo>
                  <a:lnTo>
                    <a:pt x="134" y="156"/>
                  </a:lnTo>
                  <a:lnTo>
                    <a:pt x="132" y="154"/>
                  </a:lnTo>
                  <a:lnTo>
                    <a:pt x="132" y="157"/>
                  </a:lnTo>
                  <a:lnTo>
                    <a:pt x="132" y="160"/>
                  </a:lnTo>
                  <a:lnTo>
                    <a:pt x="132" y="163"/>
                  </a:lnTo>
                  <a:lnTo>
                    <a:pt x="134" y="163"/>
                  </a:lnTo>
                  <a:lnTo>
                    <a:pt x="134" y="163"/>
                  </a:lnTo>
                  <a:lnTo>
                    <a:pt x="135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9" y="163"/>
                  </a:lnTo>
                  <a:lnTo>
                    <a:pt x="139" y="165"/>
                  </a:lnTo>
                  <a:lnTo>
                    <a:pt x="140" y="165"/>
                  </a:lnTo>
                  <a:lnTo>
                    <a:pt x="140" y="163"/>
                  </a:lnTo>
                  <a:lnTo>
                    <a:pt x="140" y="163"/>
                  </a:lnTo>
                  <a:lnTo>
                    <a:pt x="142" y="165"/>
                  </a:lnTo>
                  <a:lnTo>
                    <a:pt x="142" y="165"/>
                  </a:lnTo>
                  <a:lnTo>
                    <a:pt x="142" y="167"/>
                  </a:lnTo>
                  <a:lnTo>
                    <a:pt x="143" y="167"/>
                  </a:lnTo>
                  <a:lnTo>
                    <a:pt x="143" y="168"/>
                  </a:lnTo>
                  <a:lnTo>
                    <a:pt x="143" y="168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39" y="170"/>
                  </a:lnTo>
                  <a:lnTo>
                    <a:pt x="139" y="168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70"/>
                  </a:lnTo>
                  <a:lnTo>
                    <a:pt x="134" y="171"/>
                  </a:lnTo>
                  <a:lnTo>
                    <a:pt x="132" y="171"/>
                  </a:lnTo>
                  <a:lnTo>
                    <a:pt x="132" y="171"/>
                  </a:lnTo>
                  <a:lnTo>
                    <a:pt x="131" y="171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6"/>
                  </a:lnTo>
                  <a:lnTo>
                    <a:pt x="129" y="179"/>
                  </a:lnTo>
                  <a:lnTo>
                    <a:pt x="129" y="181"/>
                  </a:lnTo>
                  <a:lnTo>
                    <a:pt x="131" y="182"/>
                  </a:lnTo>
                  <a:lnTo>
                    <a:pt x="132" y="184"/>
                  </a:lnTo>
                  <a:lnTo>
                    <a:pt x="134" y="186"/>
                  </a:lnTo>
                  <a:lnTo>
                    <a:pt x="134" y="186"/>
                  </a:lnTo>
                  <a:lnTo>
                    <a:pt x="135" y="186"/>
                  </a:lnTo>
                  <a:lnTo>
                    <a:pt x="135" y="187"/>
                  </a:lnTo>
                  <a:lnTo>
                    <a:pt x="137" y="187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40" y="197"/>
                  </a:lnTo>
                  <a:lnTo>
                    <a:pt x="139" y="197"/>
                  </a:lnTo>
                  <a:lnTo>
                    <a:pt x="139" y="200"/>
                  </a:lnTo>
                  <a:lnTo>
                    <a:pt x="139" y="203"/>
                  </a:lnTo>
                  <a:lnTo>
                    <a:pt x="139" y="204"/>
                  </a:lnTo>
                  <a:lnTo>
                    <a:pt x="137" y="208"/>
                  </a:lnTo>
                  <a:lnTo>
                    <a:pt x="137" y="212"/>
                  </a:lnTo>
                  <a:lnTo>
                    <a:pt x="135" y="217"/>
                  </a:lnTo>
                  <a:lnTo>
                    <a:pt x="135" y="223"/>
                  </a:lnTo>
                  <a:lnTo>
                    <a:pt x="134" y="228"/>
                  </a:lnTo>
                  <a:lnTo>
                    <a:pt x="132" y="231"/>
                  </a:lnTo>
                  <a:lnTo>
                    <a:pt x="132" y="236"/>
                  </a:lnTo>
                  <a:lnTo>
                    <a:pt x="132" y="239"/>
                  </a:lnTo>
                  <a:lnTo>
                    <a:pt x="131" y="241"/>
                  </a:lnTo>
                  <a:lnTo>
                    <a:pt x="131" y="239"/>
                  </a:lnTo>
                  <a:lnTo>
                    <a:pt x="129" y="238"/>
                  </a:lnTo>
                  <a:lnTo>
                    <a:pt x="129" y="238"/>
                  </a:lnTo>
                  <a:lnTo>
                    <a:pt x="128" y="236"/>
                  </a:lnTo>
                  <a:lnTo>
                    <a:pt x="128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4" y="234"/>
                  </a:lnTo>
                  <a:lnTo>
                    <a:pt x="124" y="234"/>
                  </a:lnTo>
                  <a:lnTo>
                    <a:pt x="123" y="234"/>
                  </a:lnTo>
                  <a:lnTo>
                    <a:pt x="121" y="234"/>
                  </a:lnTo>
                  <a:lnTo>
                    <a:pt x="120" y="234"/>
                  </a:lnTo>
                  <a:lnTo>
                    <a:pt x="121" y="231"/>
                  </a:lnTo>
                  <a:lnTo>
                    <a:pt x="124" y="227"/>
                  </a:lnTo>
                  <a:lnTo>
                    <a:pt x="126" y="223"/>
                  </a:lnTo>
                  <a:lnTo>
                    <a:pt x="129" y="220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7"/>
                  </a:lnTo>
                  <a:lnTo>
                    <a:pt x="129" y="217"/>
                  </a:lnTo>
                  <a:lnTo>
                    <a:pt x="128" y="217"/>
                  </a:lnTo>
                  <a:lnTo>
                    <a:pt x="126" y="215"/>
                  </a:lnTo>
                  <a:lnTo>
                    <a:pt x="126" y="215"/>
                  </a:lnTo>
                  <a:lnTo>
                    <a:pt x="124" y="215"/>
                  </a:lnTo>
                  <a:lnTo>
                    <a:pt x="123" y="214"/>
                  </a:lnTo>
                  <a:lnTo>
                    <a:pt x="123" y="214"/>
                  </a:lnTo>
                  <a:lnTo>
                    <a:pt x="121" y="214"/>
                  </a:lnTo>
                  <a:lnTo>
                    <a:pt x="121" y="212"/>
                  </a:lnTo>
                  <a:lnTo>
                    <a:pt x="118" y="211"/>
                  </a:lnTo>
                  <a:lnTo>
                    <a:pt x="117" y="211"/>
                  </a:lnTo>
                  <a:lnTo>
                    <a:pt x="117" y="211"/>
                  </a:lnTo>
                  <a:lnTo>
                    <a:pt x="115" y="212"/>
                  </a:lnTo>
                  <a:lnTo>
                    <a:pt x="113" y="212"/>
                  </a:lnTo>
                  <a:lnTo>
                    <a:pt x="112" y="212"/>
                  </a:lnTo>
                  <a:lnTo>
                    <a:pt x="110" y="212"/>
                  </a:lnTo>
                  <a:lnTo>
                    <a:pt x="110" y="212"/>
                  </a:lnTo>
                  <a:lnTo>
                    <a:pt x="109" y="212"/>
                  </a:lnTo>
                  <a:lnTo>
                    <a:pt x="109" y="211"/>
                  </a:lnTo>
                  <a:lnTo>
                    <a:pt x="107" y="211"/>
                  </a:lnTo>
                  <a:lnTo>
                    <a:pt x="106" y="211"/>
                  </a:lnTo>
                  <a:lnTo>
                    <a:pt x="106" y="211"/>
                  </a:lnTo>
                  <a:lnTo>
                    <a:pt x="104" y="211"/>
                  </a:lnTo>
                  <a:lnTo>
                    <a:pt x="102" y="212"/>
                  </a:lnTo>
                  <a:lnTo>
                    <a:pt x="102" y="212"/>
                  </a:lnTo>
                  <a:lnTo>
                    <a:pt x="101" y="212"/>
                  </a:lnTo>
                  <a:lnTo>
                    <a:pt x="99" y="214"/>
                  </a:lnTo>
                  <a:lnTo>
                    <a:pt x="99" y="214"/>
                  </a:lnTo>
                  <a:lnTo>
                    <a:pt x="98" y="214"/>
                  </a:lnTo>
                  <a:lnTo>
                    <a:pt x="96" y="214"/>
                  </a:lnTo>
                  <a:lnTo>
                    <a:pt x="94" y="214"/>
                  </a:lnTo>
                  <a:lnTo>
                    <a:pt x="93" y="214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1" y="214"/>
                  </a:lnTo>
                  <a:lnTo>
                    <a:pt x="90" y="214"/>
                  </a:lnTo>
                  <a:lnTo>
                    <a:pt x="90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2"/>
                  </a:lnTo>
                  <a:lnTo>
                    <a:pt x="85" y="212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09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3" y="204"/>
                  </a:lnTo>
                  <a:lnTo>
                    <a:pt x="82" y="204"/>
                  </a:lnTo>
                  <a:lnTo>
                    <a:pt x="82" y="204"/>
                  </a:lnTo>
                  <a:lnTo>
                    <a:pt x="80" y="203"/>
                  </a:lnTo>
                  <a:lnTo>
                    <a:pt x="80" y="203"/>
                  </a:lnTo>
                  <a:lnTo>
                    <a:pt x="80" y="201"/>
                  </a:lnTo>
                  <a:lnTo>
                    <a:pt x="80" y="200"/>
                  </a:lnTo>
                  <a:lnTo>
                    <a:pt x="79" y="200"/>
                  </a:lnTo>
                  <a:lnTo>
                    <a:pt x="79" y="198"/>
                  </a:lnTo>
                  <a:lnTo>
                    <a:pt x="77" y="197"/>
                  </a:lnTo>
                  <a:lnTo>
                    <a:pt x="77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4" y="195"/>
                  </a:lnTo>
                  <a:lnTo>
                    <a:pt x="74" y="195"/>
                  </a:lnTo>
                  <a:lnTo>
                    <a:pt x="72" y="193"/>
                  </a:lnTo>
                  <a:lnTo>
                    <a:pt x="71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2"/>
                  </a:lnTo>
                  <a:lnTo>
                    <a:pt x="68" y="190"/>
                  </a:lnTo>
                  <a:lnTo>
                    <a:pt x="68" y="190"/>
                  </a:lnTo>
                  <a:lnTo>
                    <a:pt x="68" y="189"/>
                  </a:lnTo>
                  <a:lnTo>
                    <a:pt x="68" y="187"/>
                  </a:lnTo>
                  <a:lnTo>
                    <a:pt x="66" y="187"/>
                  </a:lnTo>
                  <a:lnTo>
                    <a:pt x="66" y="186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3" y="184"/>
                  </a:lnTo>
                  <a:lnTo>
                    <a:pt x="61" y="184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8" y="181"/>
                  </a:lnTo>
                  <a:lnTo>
                    <a:pt x="58" y="181"/>
                  </a:lnTo>
                  <a:lnTo>
                    <a:pt x="57" y="181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81"/>
                  </a:lnTo>
                  <a:lnTo>
                    <a:pt x="52" y="179"/>
                  </a:lnTo>
                  <a:lnTo>
                    <a:pt x="50" y="178"/>
                  </a:lnTo>
                  <a:lnTo>
                    <a:pt x="47" y="178"/>
                  </a:lnTo>
                  <a:lnTo>
                    <a:pt x="46" y="178"/>
                  </a:lnTo>
                  <a:lnTo>
                    <a:pt x="44" y="176"/>
                  </a:lnTo>
                  <a:lnTo>
                    <a:pt x="44" y="175"/>
                  </a:lnTo>
                  <a:lnTo>
                    <a:pt x="42" y="175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3"/>
                  </a:lnTo>
                  <a:lnTo>
                    <a:pt x="38" y="175"/>
                  </a:lnTo>
                  <a:lnTo>
                    <a:pt x="38" y="175"/>
                  </a:lnTo>
                  <a:lnTo>
                    <a:pt x="38" y="176"/>
                  </a:lnTo>
                  <a:lnTo>
                    <a:pt x="38" y="176"/>
                  </a:lnTo>
                  <a:lnTo>
                    <a:pt x="36" y="176"/>
                  </a:lnTo>
                  <a:lnTo>
                    <a:pt x="35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1" y="176"/>
                  </a:lnTo>
                  <a:lnTo>
                    <a:pt x="31" y="176"/>
                  </a:lnTo>
                  <a:lnTo>
                    <a:pt x="30" y="175"/>
                  </a:lnTo>
                  <a:lnTo>
                    <a:pt x="28" y="175"/>
                  </a:lnTo>
                  <a:lnTo>
                    <a:pt x="27" y="175"/>
                  </a:lnTo>
                  <a:lnTo>
                    <a:pt x="25" y="175"/>
                  </a:lnTo>
                  <a:lnTo>
                    <a:pt x="24" y="173"/>
                  </a:lnTo>
                  <a:lnTo>
                    <a:pt x="24" y="173"/>
                  </a:lnTo>
                  <a:lnTo>
                    <a:pt x="24" y="170"/>
                  </a:lnTo>
                  <a:lnTo>
                    <a:pt x="22" y="170"/>
                  </a:lnTo>
                  <a:lnTo>
                    <a:pt x="22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0" y="168"/>
                  </a:lnTo>
                  <a:lnTo>
                    <a:pt x="19" y="167"/>
                  </a:lnTo>
                  <a:lnTo>
                    <a:pt x="17" y="168"/>
                  </a:lnTo>
                  <a:lnTo>
                    <a:pt x="14" y="167"/>
                  </a:lnTo>
                  <a:lnTo>
                    <a:pt x="12" y="165"/>
                  </a:lnTo>
                  <a:lnTo>
                    <a:pt x="11" y="165"/>
                  </a:lnTo>
                  <a:lnTo>
                    <a:pt x="8" y="162"/>
                  </a:lnTo>
                  <a:lnTo>
                    <a:pt x="6" y="162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7"/>
                  </a:lnTo>
                  <a:lnTo>
                    <a:pt x="0" y="156"/>
                  </a:lnTo>
                  <a:lnTo>
                    <a:pt x="1" y="154"/>
                  </a:lnTo>
                  <a:lnTo>
                    <a:pt x="3" y="152"/>
                  </a:lnTo>
                  <a:lnTo>
                    <a:pt x="6" y="154"/>
                  </a:lnTo>
                  <a:lnTo>
                    <a:pt x="8" y="152"/>
                  </a:lnTo>
                  <a:lnTo>
                    <a:pt x="6" y="149"/>
                  </a:lnTo>
                  <a:lnTo>
                    <a:pt x="6" y="146"/>
                  </a:lnTo>
                  <a:lnTo>
                    <a:pt x="6" y="146"/>
                  </a:lnTo>
                  <a:lnTo>
                    <a:pt x="8" y="145"/>
                  </a:lnTo>
                  <a:lnTo>
                    <a:pt x="9" y="145"/>
                  </a:lnTo>
                  <a:lnTo>
                    <a:pt x="9" y="143"/>
                  </a:lnTo>
                  <a:lnTo>
                    <a:pt x="11" y="145"/>
                  </a:lnTo>
                  <a:lnTo>
                    <a:pt x="11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6" y="143"/>
                  </a:lnTo>
                  <a:lnTo>
                    <a:pt x="16" y="141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9" y="140"/>
                  </a:lnTo>
                  <a:lnTo>
                    <a:pt x="20" y="138"/>
                  </a:lnTo>
                  <a:lnTo>
                    <a:pt x="20" y="137"/>
                  </a:lnTo>
                  <a:lnTo>
                    <a:pt x="19" y="137"/>
                  </a:lnTo>
                  <a:lnTo>
                    <a:pt x="20" y="135"/>
                  </a:lnTo>
                  <a:lnTo>
                    <a:pt x="20" y="135"/>
                  </a:lnTo>
                  <a:lnTo>
                    <a:pt x="22" y="135"/>
                  </a:lnTo>
                  <a:lnTo>
                    <a:pt x="22" y="134"/>
                  </a:lnTo>
                  <a:lnTo>
                    <a:pt x="24" y="134"/>
                  </a:lnTo>
                  <a:lnTo>
                    <a:pt x="24" y="132"/>
                  </a:lnTo>
                  <a:lnTo>
                    <a:pt x="25" y="132"/>
                  </a:lnTo>
                  <a:lnTo>
                    <a:pt x="25" y="129"/>
                  </a:lnTo>
                  <a:lnTo>
                    <a:pt x="27" y="127"/>
                  </a:lnTo>
                  <a:lnTo>
                    <a:pt x="28" y="123"/>
                  </a:lnTo>
                  <a:lnTo>
                    <a:pt x="28" y="123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5" y="124"/>
                  </a:lnTo>
                  <a:lnTo>
                    <a:pt x="27" y="121"/>
                  </a:lnTo>
                  <a:lnTo>
                    <a:pt x="25" y="121"/>
                  </a:lnTo>
                  <a:lnTo>
                    <a:pt x="25" y="123"/>
                  </a:lnTo>
                  <a:lnTo>
                    <a:pt x="24" y="121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5" y="116"/>
                  </a:lnTo>
                  <a:lnTo>
                    <a:pt x="25" y="115"/>
                  </a:lnTo>
                  <a:lnTo>
                    <a:pt x="25" y="113"/>
                  </a:lnTo>
                  <a:lnTo>
                    <a:pt x="25" y="112"/>
                  </a:lnTo>
                  <a:lnTo>
                    <a:pt x="25" y="110"/>
                  </a:lnTo>
                  <a:lnTo>
                    <a:pt x="25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4" y="104"/>
                  </a:lnTo>
                  <a:lnTo>
                    <a:pt x="24" y="102"/>
                  </a:lnTo>
                  <a:lnTo>
                    <a:pt x="22" y="100"/>
                  </a:lnTo>
                  <a:lnTo>
                    <a:pt x="25" y="97"/>
                  </a:lnTo>
                  <a:lnTo>
                    <a:pt x="27" y="96"/>
                  </a:lnTo>
                  <a:lnTo>
                    <a:pt x="25" y="93"/>
                  </a:lnTo>
                  <a:lnTo>
                    <a:pt x="24" y="91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5" y="86"/>
                  </a:lnTo>
                  <a:lnTo>
                    <a:pt x="25" y="85"/>
                  </a:lnTo>
                  <a:lnTo>
                    <a:pt x="24" y="83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20" y="80"/>
                  </a:lnTo>
                  <a:lnTo>
                    <a:pt x="20" y="80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2"/>
                  </a:lnTo>
                  <a:lnTo>
                    <a:pt x="19" y="72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0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5" y="69"/>
                  </a:lnTo>
                  <a:lnTo>
                    <a:pt x="25" y="67"/>
                  </a:lnTo>
                  <a:lnTo>
                    <a:pt x="25" y="67"/>
                  </a:lnTo>
                  <a:lnTo>
                    <a:pt x="25" y="66"/>
                  </a:lnTo>
                  <a:lnTo>
                    <a:pt x="27" y="66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5" y="61"/>
                  </a:lnTo>
                  <a:lnTo>
                    <a:pt x="25" y="61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5" y="55"/>
                  </a:lnTo>
                  <a:lnTo>
                    <a:pt x="25" y="58"/>
                  </a:lnTo>
                  <a:lnTo>
                    <a:pt x="28" y="58"/>
                  </a:lnTo>
                  <a:lnTo>
                    <a:pt x="30" y="61"/>
                  </a:lnTo>
                  <a:lnTo>
                    <a:pt x="30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4"/>
                  </a:lnTo>
                  <a:lnTo>
                    <a:pt x="31" y="64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33" y="66"/>
                  </a:lnTo>
                  <a:lnTo>
                    <a:pt x="33" y="64"/>
                  </a:lnTo>
                  <a:lnTo>
                    <a:pt x="33" y="60"/>
                  </a:lnTo>
                  <a:lnTo>
                    <a:pt x="33" y="58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55"/>
                  </a:lnTo>
                  <a:lnTo>
                    <a:pt x="33" y="55"/>
                  </a:lnTo>
                  <a:lnTo>
                    <a:pt x="35" y="55"/>
                  </a:lnTo>
                  <a:lnTo>
                    <a:pt x="41" y="50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4"/>
                  </a:lnTo>
                  <a:lnTo>
                    <a:pt x="47" y="44"/>
                  </a:lnTo>
                  <a:lnTo>
                    <a:pt x="49" y="44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7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1"/>
                  </a:lnTo>
                  <a:lnTo>
                    <a:pt x="52" y="28"/>
                  </a:lnTo>
                  <a:lnTo>
                    <a:pt x="52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7" y="23"/>
                  </a:lnTo>
                  <a:lnTo>
                    <a:pt x="60" y="20"/>
                  </a:lnTo>
                  <a:lnTo>
                    <a:pt x="61" y="19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8" y="23"/>
                  </a:lnTo>
                  <a:lnTo>
                    <a:pt x="69" y="22"/>
                  </a:lnTo>
                  <a:lnTo>
                    <a:pt x="69" y="20"/>
                  </a:lnTo>
                  <a:lnTo>
                    <a:pt x="71" y="17"/>
                  </a:lnTo>
                  <a:lnTo>
                    <a:pt x="71" y="17"/>
                  </a:lnTo>
                  <a:lnTo>
                    <a:pt x="72" y="15"/>
                  </a:lnTo>
                  <a:lnTo>
                    <a:pt x="74" y="17"/>
                  </a:lnTo>
                  <a:lnTo>
                    <a:pt x="76" y="17"/>
                  </a:lnTo>
                  <a:lnTo>
                    <a:pt x="77" y="17"/>
                  </a:lnTo>
                  <a:lnTo>
                    <a:pt x="83" y="17"/>
                  </a:lnTo>
                  <a:lnTo>
                    <a:pt x="91" y="11"/>
                  </a:lnTo>
                  <a:lnTo>
                    <a:pt x="96" y="9"/>
                  </a:lnTo>
                  <a:lnTo>
                    <a:pt x="98" y="8"/>
                  </a:lnTo>
                  <a:lnTo>
                    <a:pt x="99" y="6"/>
                  </a:lnTo>
                  <a:lnTo>
                    <a:pt x="99" y="4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2" y="1"/>
                  </a:lnTo>
                  <a:lnTo>
                    <a:pt x="106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5" name="Freeform 302">
              <a:extLst>
                <a:ext uri="{FF2B5EF4-FFF2-40B4-BE49-F238E27FC236}">
                  <a16:creationId xmlns:a16="http://schemas.microsoft.com/office/drawing/2014/main" id="{F814342E-CC74-4C41-BDAF-CA29F64A30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8966" y="2751288"/>
              <a:ext cx="1721163" cy="1150041"/>
            </a:xfrm>
            <a:custGeom>
              <a:avLst/>
              <a:gdLst>
                <a:gd name="T0" fmla="*/ 507 w 883"/>
                <a:gd name="T1" fmla="*/ 582 h 590"/>
                <a:gd name="T2" fmla="*/ 530 w 883"/>
                <a:gd name="T3" fmla="*/ 549 h 590"/>
                <a:gd name="T4" fmla="*/ 667 w 883"/>
                <a:gd name="T5" fmla="*/ 479 h 590"/>
                <a:gd name="T6" fmla="*/ 699 w 883"/>
                <a:gd name="T7" fmla="*/ 410 h 590"/>
                <a:gd name="T8" fmla="*/ 753 w 883"/>
                <a:gd name="T9" fmla="*/ 11 h 590"/>
                <a:gd name="T10" fmla="*/ 772 w 883"/>
                <a:gd name="T11" fmla="*/ 51 h 590"/>
                <a:gd name="T12" fmla="*/ 813 w 883"/>
                <a:gd name="T13" fmla="*/ 84 h 590"/>
                <a:gd name="T14" fmla="*/ 877 w 883"/>
                <a:gd name="T15" fmla="*/ 100 h 590"/>
                <a:gd name="T16" fmla="*/ 869 w 883"/>
                <a:gd name="T17" fmla="*/ 139 h 590"/>
                <a:gd name="T18" fmla="*/ 833 w 883"/>
                <a:gd name="T19" fmla="*/ 161 h 590"/>
                <a:gd name="T20" fmla="*/ 822 w 883"/>
                <a:gd name="T21" fmla="*/ 204 h 590"/>
                <a:gd name="T22" fmla="*/ 790 w 883"/>
                <a:gd name="T23" fmla="*/ 213 h 590"/>
                <a:gd name="T24" fmla="*/ 764 w 883"/>
                <a:gd name="T25" fmla="*/ 224 h 590"/>
                <a:gd name="T26" fmla="*/ 713 w 883"/>
                <a:gd name="T27" fmla="*/ 254 h 590"/>
                <a:gd name="T28" fmla="*/ 696 w 883"/>
                <a:gd name="T29" fmla="*/ 248 h 590"/>
                <a:gd name="T30" fmla="*/ 636 w 883"/>
                <a:gd name="T31" fmla="*/ 267 h 590"/>
                <a:gd name="T32" fmla="*/ 701 w 883"/>
                <a:gd name="T33" fmla="*/ 289 h 590"/>
                <a:gd name="T34" fmla="*/ 675 w 883"/>
                <a:gd name="T35" fmla="*/ 312 h 590"/>
                <a:gd name="T36" fmla="*/ 683 w 883"/>
                <a:gd name="T37" fmla="*/ 367 h 590"/>
                <a:gd name="T38" fmla="*/ 693 w 883"/>
                <a:gd name="T39" fmla="*/ 397 h 590"/>
                <a:gd name="T40" fmla="*/ 691 w 883"/>
                <a:gd name="T41" fmla="*/ 424 h 590"/>
                <a:gd name="T42" fmla="*/ 671 w 883"/>
                <a:gd name="T43" fmla="*/ 464 h 590"/>
                <a:gd name="T44" fmla="*/ 663 w 883"/>
                <a:gd name="T45" fmla="*/ 481 h 590"/>
                <a:gd name="T46" fmla="*/ 634 w 883"/>
                <a:gd name="T47" fmla="*/ 506 h 590"/>
                <a:gd name="T48" fmla="*/ 596 w 883"/>
                <a:gd name="T49" fmla="*/ 523 h 590"/>
                <a:gd name="T50" fmla="*/ 578 w 883"/>
                <a:gd name="T51" fmla="*/ 528 h 590"/>
                <a:gd name="T52" fmla="*/ 551 w 883"/>
                <a:gd name="T53" fmla="*/ 539 h 590"/>
                <a:gd name="T54" fmla="*/ 526 w 883"/>
                <a:gd name="T55" fmla="*/ 556 h 590"/>
                <a:gd name="T56" fmla="*/ 503 w 883"/>
                <a:gd name="T57" fmla="*/ 538 h 590"/>
                <a:gd name="T58" fmla="*/ 478 w 883"/>
                <a:gd name="T59" fmla="*/ 523 h 590"/>
                <a:gd name="T60" fmla="*/ 439 w 883"/>
                <a:gd name="T61" fmla="*/ 523 h 590"/>
                <a:gd name="T62" fmla="*/ 406 w 883"/>
                <a:gd name="T63" fmla="*/ 527 h 590"/>
                <a:gd name="T64" fmla="*/ 396 w 883"/>
                <a:gd name="T65" fmla="*/ 538 h 590"/>
                <a:gd name="T66" fmla="*/ 365 w 883"/>
                <a:gd name="T67" fmla="*/ 516 h 590"/>
                <a:gd name="T68" fmla="*/ 349 w 883"/>
                <a:gd name="T69" fmla="*/ 486 h 590"/>
                <a:gd name="T70" fmla="*/ 354 w 883"/>
                <a:gd name="T71" fmla="*/ 441 h 590"/>
                <a:gd name="T72" fmla="*/ 330 w 883"/>
                <a:gd name="T73" fmla="*/ 426 h 590"/>
                <a:gd name="T74" fmla="*/ 291 w 883"/>
                <a:gd name="T75" fmla="*/ 430 h 590"/>
                <a:gd name="T76" fmla="*/ 250 w 883"/>
                <a:gd name="T77" fmla="*/ 441 h 590"/>
                <a:gd name="T78" fmla="*/ 209 w 883"/>
                <a:gd name="T79" fmla="*/ 443 h 590"/>
                <a:gd name="T80" fmla="*/ 166 w 883"/>
                <a:gd name="T81" fmla="*/ 432 h 590"/>
                <a:gd name="T82" fmla="*/ 105 w 883"/>
                <a:gd name="T83" fmla="*/ 405 h 590"/>
                <a:gd name="T84" fmla="*/ 75 w 883"/>
                <a:gd name="T85" fmla="*/ 380 h 590"/>
                <a:gd name="T86" fmla="*/ 76 w 883"/>
                <a:gd name="T87" fmla="*/ 356 h 590"/>
                <a:gd name="T88" fmla="*/ 43 w 883"/>
                <a:gd name="T89" fmla="*/ 319 h 590"/>
                <a:gd name="T90" fmla="*/ 15 w 883"/>
                <a:gd name="T91" fmla="*/ 293 h 590"/>
                <a:gd name="T92" fmla="*/ 2 w 883"/>
                <a:gd name="T93" fmla="*/ 263 h 590"/>
                <a:gd name="T94" fmla="*/ 35 w 883"/>
                <a:gd name="T95" fmla="*/ 241 h 590"/>
                <a:gd name="T96" fmla="*/ 95 w 883"/>
                <a:gd name="T97" fmla="*/ 210 h 590"/>
                <a:gd name="T98" fmla="*/ 100 w 883"/>
                <a:gd name="T99" fmla="*/ 166 h 590"/>
                <a:gd name="T100" fmla="*/ 127 w 883"/>
                <a:gd name="T101" fmla="*/ 148 h 590"/>
                <a:gd name="T102" fmla="*/ 174 w 883"/>
                <a:gd name="T103" fmla="*/ 103 h 590"/>
                <a:gd name="T104" fmla="*/ 209 w 883"/>
                <a:gd name="T105" fmla="*/ 95 h 590"/>
                <a:gd name="T106" fmla="*/ 246 w 883"/>
                <a:gd name="T107" fmla="*/ 123 h 590"/>
                <a:gd name="T108" fmla="*/ 275 w 883"/>
                <a:gd name="T109" fmla="*/ 159 h 590"/>
                <a:gd name="T110" fmla="*/ 374 w 883"/>
                <a:gd name="T111" fmla="*/ 204 h 590"/>
                <a:gd name="T112" fmla="*/ 486 w 883"/>
                <a:gd name="T113" fmla="*/ 207 h 590"/>
                <a:gd name="T114" fmla="*/ 551 w 883"/>
                <a:gd name="T115" fmla="*/ 177 h 590"/>
                <a:gd name="T116" fmla="*/ 596 w 883"/>
                <a:gd name="T117" fmla="*/ 153 h 590"/>
                <a:gd name="T118" fmla="*/ 650 w 883"/>
                <a:gd name="T119" fmla="*/ 130 h 590"/>
                <a:gd name="T120" fmla="*/ 642 w 883"/>
                <a:gd name="T121" fmla="*/ 106 h 590"/>
                <a:gd name="T122" fmla="*/ 625 w 883"/>
                <a:gd name="T123" fmla="*/ 74 h 590"/>
                <a:gd name="T124" fmla="*/ 675 w 883"/>
                <a:gd name="T125" fmla="*/ 19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883" h="590">
                  <a:moveTo>
                    <a:pt x="535" y="561"/>
                  </a:moveTo>
                  <a:lnTo>
                    <a:pt x="535" y="561"/>
                  </a:lnTo>
                  <a:lnTo>
                    <a:pt x="537" y="563"/>
                  </a:lnTo>
                  <a:lnTo>
                    <a:pt x="538" y="563"/>
                  </a:lnTo>
                  <a:lnTo>
                    <a:pt x="538" y="564"/>
                  </a:lnTo>
                  <a:lnTo>
                    <a:pt x="540" y="564"/>
                  </a:lnTo>
                  <a:lnTo>
                    <a:pt x="540" y="566"/>
                  </a:lnTo>
                  <a:lnTo>
                    <a:pt x="540" y="568"/>
                  </a:lnTo>
                  <a:lnTo>
                    <a:pt x="541" y="569"/>
                  </a:lnTo>
                  <a:lnTo>
                    <a:pt x="540" y="569"/>
                  </a:lnTo>
                  <a:lnTo>
                    <a:pt x="538" y="571"/>
                  </a:lnTo>
                  <a:lnTo>
                    <a:pt x="535" y="574"/>
                  </a:lnTo>
                  <a:lnTo>
                    <a:pt x="535" y="575"/>
                  </a:lnTo>
                  <a:lnTo>
                    <a:pt x="533" y="575"/>
                  </a:lnTo>
                  <a:lnTo>
                    <a:pt x="533" y="577"/>
                  </a:lnTo>
                  <a:lnTo>
                    <a:pt x="533" y="577"/>
                  </a:lnTo>
                  <a:lnTo>
                    <a:pt x="533" y="579"/>
                  </a:lnTo>
                  <a:lnTo>
                    <a:pt x="533" y="582"/>
                  </a:lnTo>
                  <a:lnTo>
                    <a:pt x="532" y="582"/>
                  </a:lnTo>
                  <a:lnTo>
                    <a:pt x="532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29" y="585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6" y="586"/>
                  </a:lnTo>
                  <a:lnTo>
                    <a:pt x="526" y="586"/>
                  </a:lnTo>
                  <a:lnTo>
                    <a:pt x="524" y="588"/>
                  </a:lnTo>
                  <a:lnTo>
                    <a:pt x="522" y="588"/>
                  </a:lnTo>
                  <a:lnTo>
                    <a:pt x="522" y="590"/>
                  </a:lnTo>
                  <a:lnTo>
                    <a:pt x="521" y="590"/>
                  </a:lnTo>
                  <a:lnTo>
                    <a:pt x="519" y="590"/>
                  </a:lnTo>
                  <a:lnTo>
                    <a:pt x="519" y="590"/>
                  </a:lnTo>
                  <a:lnTo>
                    <a:pt x="518" y="590"/>
                  </a:lnTo>
                  <a:lnTo>
                    <a:pt x="516" y="590"/>
                  </a:lnTo>
                  <a:lnTo>
                    <a:pt x="514" y="588"/>
                  </a:lnTo>
                  <a:lnTo>
                    <a:pt x="511" y="588"/>
                  </a:lnTo>
                  <a:lnTo>
                    <a:pt x="510" y="586"/>
                  </a:lnTo>
                  <a:lnTo>
                    <a:pt x="507" y="585"/>
                  </a:lnTo>
                  <a:lnTo>
                    <a:pt x="507" y="582"/>
                  </a:lnTo>
                  <a:lnTo>
                    <a:pt x="507" y="580"/>
                  </a:lnTo>
                  <a:lnTo>
                    <a:pt x="507" y="580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8" y="572"/>
                  </a:lnTo>
                  <a:lnTo>
                    <a:pt x="510" y="571"/>
                  </a:lnTo>
                  <a:lnTo>
                    <a:pt x="513" y="569"/>
                  </a:lnTo>
                  <a:lnTo>
                    <a:pt x="514" y="569"/>
                  </a:lnTo>
                  <a:lnTo>
                    <a:pt x="516" y="568"/>
                  </a:lnTo>
                  <a:lnTo>
                    <a:pt x="514" y="568"/>
                  </a:lnTo>
                  <a:lnTo>
                    <a:pt x="514" y="568"/>
                  </a:lnTo>
                  <a:lnTo>
                    <a:pt x="514" y="566"/>
                  </a:lnTo>
                  <a:lnTo>
                    <a:pt x="514" y="566"/>
                  </a:lnTo>
                  <a:lnTo>
                    <a:pt x="516" y="564"/>
                  </a:lnTo>
                  <a:lnTo>
                    <a:pt x="518" y="566"/>
                  </a:lnTo>
                  <a:lnTo>
                    <a:pt x="519" y="564"/>
                  </a:lnTo>
                  <a:lnTo>
                    <a:pt x="519" y="564"/>
                  </a:lnTo>
                  <a:lnTo>
                    <a:pt x="521" y="564"/>
                  </a:lnTo>
                  <a:lnTo>
                    <a:pt x="524" y="564"/>
                  </a:lnTo>
                  <a:lnTo>
                    <a:pt x="527" y="564"/>
                  </a:lnTo>
                  <a:lnTo>
                    <a:pt x="529" y="563"/>
                  </a:lnTo>
                  <a:lnTo>
                    <a:pt x="529" y="563"/>
                  </a:lnTo>
                  <a:lnTo>
                    <a:pt x="530" y="563"/>
                  </a:lnTo>
                  <a:lnTo>
                    <a:pt x="532" y="564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5" y="564"/>
                  </a:lnTo>
                  <a:lnTo>
                    <a:pt x="535" y="563"/>
                  </a:lnTo>
                  <a:lnTo>
                    <a:pt x="535" y="563"/>
                  </a:lnTo>
                  <a:lnTo>
                    <a:pt x="535" y="561"/>
                  </a:lnTo>
                  <a:close/>
                  <a:moveTo>
                    <a:pt x="532" y="547"/>
                  </a:moveTo>
                  <a:lnTo>
                    <a:pt x="532" y="547"/>
                  </a:lnTo>
                  <a:lnTo>
                    <a:pt x="533" y="547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2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7"/>
                  </a:lnTo>
                  <a:lnTo>
                    <a:pt x="532" y="547"/>
                  </a:lnTo>
                  <a:close/>
                  <a:moveTo>
                    <a:pt x="565" y="538"/>
                  </a:moveTo>
                  <a:lnTo>
                    <a:pt x="563" y="539"/>
                  </a:lnTo>
                  <a:lnTo>
                    <a:pt x="563" y="539"/>
                  </a:lnTo>
                  <a:lnTo>
                    <a:pt x="562" y="539"/>
                  </a:lnTo>
                  <a:lnTo>
                    <a:pt x="563" y="539"/>
                  </a:lnTo>
                  <a:lnTo>
                    <a:pt x="565" y="538"/>
                  </a:lnTo>
                  <a:close/>
                  <a:moveTo>
                    <a:pt x="567" y="538"/>
                  </a:move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9"/>
                  </a:lnTo>
                  <a:lnTo>
                    <a:pt x="567" y="539"/>
                  </a:lnTo>
                  <a:lnTo>
                    <a:pt x="565" y="539"/>
                  </a:lnTo>
                  <a:lnTo>
                    <a:pt x="565" y="539"/>
                  </a:lnTo>
                  <a:lnTo>
                    <a:pt x="565" y="538"/>
                  </a:lnTo>
                  <a:lnTo>
                    <a:pt x="567" y="538"/>
                  </a:lnTo>
                  <a:lnTo>
                    <a:pt x="567" y="538"/>
                  </a:lnTo>
                  <a:close/>
                  <a:moveTo>
                    <a:pt x="576" y="520"/>
                  </a:moveTo>
                  <a:lnTo>
                    <a:pt x="578" y="520"/>
                  </a:lnTo>
                  <a:lnTo>
                    <a:pt x="578" y="522"/>
                  </a:lnTo>
                  <a:lnTo>
                    <a:pt x="578" y="522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4" y="520"/>
                  </a:lnTo>
                  <a:lnTo>
                    <a:pt x="576" y="520"/>
                  </a:lnTo>
                  <a:close/>
                  <a:moveTo>
                    <a:pt x="644" y="495"/>
                  </a:moveTo>
                  <a:lnTo>
                    <a:pt x="644" y="495"/>
                  </a:lnTo>
                  <a:lnTo>
                    <a:pt x="644" y="495"/>
                  </a:lnTo>
                  <a:lnTo>
                    <a:pt x="644" y="497"/>
                  </a:lnTo>
                  <a:lnTo>
                    <a:pt x="642" y="497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4" y="495"/>
                  </a:lnTo>
                  <a:close/>
                  <a:moveTo>
                    <a:pt x="667" y="478"/>
                  </a:moveTo>
                  <a:lnTo>
                    <a:pt x="667" y="478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2"/>
                  </a:lnTo>
                  <a:lnTo>
                    <a:pt x="666" y="481"/>
                  </a:lnTo>
                  <a:lnTo>
                    <a:pt x="666" y="481"/>
                  </a:lnTo>
                  <a:lnTo>
                    <a:pt x="666" y="479"/>
                  </a:lnTo>
                  <a:lnTo>
                    <a:pt x="666" y="479"/>
                  </a:lnTo>
                  <a:lnTo>
                    <a:pt x="666" y="478"/>
                  </a:lnTo>
                  <a:lnTo>
                    <a:pt x="667" y="478"/>
                  </a:lnTo>
                  <a:close/>
                  <a:moveTo>
                    <a:pt x="688" y="438"/>
                  </a:moveTo>
                  <a:lnTo>
                    <a:pt x="688" y="438"/>
                  </a:lnTo>
                  <a:lnTo>
                    <a:pt x="688" y="440"/>
                  </a:lnTo>
                  <a:lnTo>
                    <a:pt x="688" y="440"/>
                  </a:lnTo>
                  <a:lnTo>
                    <a:pt x="688" y="441"/>
                  </a:lnTo>
                  <a:lnTo>
                    <a:pt x="686" y="441"/>
                  </a:lnTo>
                  <a:lnTo>
                    <a:pt x="686" y="440"/>
                  </a:lnTo>
                  <a:lnTo>
                    <a:pt x="688" y="438"/>
                  </a:lnTo>
                  <a:close/>
                  <a:moveTo>
                    <a:pt x="701" y="413"/>
                  </a:moveTo>
                  <a:lnTo>
                    <a:pt x="702" y="415"/>
                  </a:lnTo>
                  <a:lnTo>
                    <a:pt x="702" y="415"/>
                  </a:lnTo>
                  <a:lnTo>
                    <a:pt x="702" y="416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3"/>
                  </a:lnTo>
                  <a:close/>
                  <a:moveTo>
                    <a:pt x="704" y="412"/>
                  </a:moveTo>
                  <a:lnTo>
                    <a:pt x="705" y="412"/>
                  </a:lnTo>
                  <a:lnTo>
                    <a:pt x="705" y="412"/>
                  </a:lnTo>
                  <a:lnTo>
                    <a:pt x="705" y="413"/>
                  </a:lnTo>
                  <a:lnTo>
                    <a:pt x="705" y="413"/>
                  </a:lnTo>
                  <a:lnTo>
                    <a:pt x="704" y="412"/>
                  </a:lnTo>
                  <a:lnTo>
                    <a:pt x="704" y="412"/>
                  </a:lnTo>
                  <a:close/>
                  <a:moveTo>
                    <a:pt x="699" y="408"/>
                  </a:moveTo>
                  <a:lnTo>
                    <a:pt x="701" y="408"/>
                  </a:lnTo>
                  <a:lnTo>
                    <a:pt x="704" y="410"/>
                  </a:lnTo>
                  <a:lnTo>
                    <a:pt x="704" y="410"/>
                  </a:lnTo>
                  <a:lnTo>
                    <a:pt x="704" y="412"/>
                  </a:lnTo>
                  <a:lnTo>
                    <a:pt x="704" y="412"/>
                  </a:lnTo>
                  <a:lnTo>
                    <a:pt x="702" y="410"/>
                  </a:lnTo>
                  <a:lnTo>
                    <a:pt x="699" y="410"/>
                  </a:lnTo>
                  <a:lnTo>
                    <a:pt x="699" y="410"/>
                  </a:lnTo>
                  <a:lnTo>
                    <a:pt x="699" y="408"/>
                  </a:lnTo>
                  <a:close/>
                  <a:moveTo>
                    <a:pt x="688" y="382"/>
                  </a:moveTo>
                  <a:lnTo>
                    <a:pt x="690" y="382"/>
                  </a:lnTo>
                  <a:lnTo>
                    <a:pt x="691" y="383"/>
                  </a:lnTo>
                  <a:lnTo>
                    <a:pt x="693" y="383"/>
                  </a:lnTo>
                  <a:lnTo>
                    <a:pt x="693" y="383"/>
                  </a:lnTo>
                  <a:lnTo>
                    <a:pt x="693" y="385"/>
                  </a:lnTo>
                  <a:lnTo>
                    <a:pt x="696" y="386"/>
                  </a:lnTo>
                  <a:lnTo>
                    <a:pt x="697" y="386"/>
                  </a:lnTo>
                  <a:lnTo>
                    <a:pt x="697" y="386"/>
                  </a:lnTo>
                  <a:lnTo>
                    <a:pt x="696" y="388"/>
                  </a:lnTo>
                  <a:lnTo>
                    <a:pt x="693" y="386"/>
                  </a:lnTo>
                  <a:lnTo>
                    <a:pt x="690" y="385"/>
                  </a:lnTo>
                  <a:lnTo>
                    <a:pt x="688" y="383"/>
                  </a:lnTo>
                  <a:lnTo>
                    <a:pt x="688" y="382"/>
                  </a:lnTo>
                  <a:close/>
                  <a:moveTo>
                    <a:pt x="718" y="0"/>
                  </a:moveTo>
                  <a:lnTo>
                    <a:pt x="719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4" y="2"/>
                  </a:lnTo>
                  <a:lnTo>
                    <a:pt x="729" y="3"/>
                  </a:lnTo>
                  <a:lnTo>
                    <a:pt x="731" y="3"/>
                  </a:lnTo>
                  <a:lnTo>
                    <a:pt x="732" y="3"/>
                  </a:lnTo>
                  <a:lnTo>
                    <a:pt x="732" y="5"/>
                  </a:lnTo>
                  <a:lnTo>
                    <a:pt x="734" y="7"/>
                  </a:lnTo>
                  <a:lnTo>
                    <a:pt x="735" y="7"/>
                  </a:lnTo>
                  <a:lnTo>
                    <a:pt x="737" y="7"/>
                  </a:lnTo>
                  <a:lnTo>
                    <a:pt x="740" y="8"/>
                  </a:lnTo>
                  <a:lnTo>
                    <a:pt x="742" y="8"/>
                  </a:lnTo>
                  <a:lnTo>
                    <a:pt x="742" y="8"/>
                  </a:lnTo>
                  <a:lnTo>
                    <a:pt x="742" y="7"/>
                  </a:lnTo>
                  <a:lnTo>
                    <a:pt x="743" y="7"/>
                  </a:lnTo>
                  <a:lnTo>
                    <a:pt x="746" y="8"/>
                  </a:lnTo>
                  <a:lnTo>
                    <a:pt x="749" y="10"/>
                  </a:lnTo>
                  <a:lnTo>
                    <a:pt x="751" y="10"/>
                  </a:lnTo>
                  <a:lnTo>
                    <a:pt x="751" y="10"/>
                  </a:lnTo>
                  <a:lnTo>
                    <a:pt x="753" y="10"/>
                  </a:lnTo>
                  <a:lnTo>
                    <a:pt x="753" y="11"/>
                  </a:lnTo>
                  <a:lnTo>
                    <a:pt x="753" y="11"/>
                  </a:lnTo>
                  <a:lnTo>
                    <a:pt x="753" y="13"/>
                  </a:lnTo>
                  <a:lnTo>
                    <a:pt x="753" y="13"/>
                  </a:lnTo>
                  <a:lnTo>
                    <a:pt x="754" y="13"/>
                  </a:lnTo>
                  <a:lnTo>
                    <a:pt x="756" y="13"/>
                  </a:lnTo>
                  <a:lnTo>
                    <a:pt x="756" y="15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9"/>
                  </a:lnTo>
                  <a:lnTo>
                    <a:pt x="757" y="19"/>
                  </a:lnTo>
                  <a:lnTo>
                    <a:pt x="759" y="19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2" y="22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6"/>
                  </a:lnTo>
                  <a:lnTo>
                    <a:pt x="764" y="27"/>
                  </a:lnTo>
                  <a:lnTo>
                    <a:pt x="764" y="27"/>
                  </a:lnTo>
                  <a:lnTo>
                    <a:pt x="764" y="29"/>
                  </a:lnTo>
                  <a:lnTo>
                    <a:pt x="764" y="30"/>
                  </a:lnTo>
                  <a:lnTo>
                    <a:pt x="765" y="32"/>
                  </a:lnTo>
                  <a:lnTo>
                    <a:pt x="767" y="35"/>
                  </a:lnTo>
                  <a:lnTo>
                    <a:pt x="767" y="37"/>
                  </a:lnTo>
                  <a:lnTo>
                    <a:pt x="767" y="38"/>
                  </a:lnTo>
                  <a:lnTo>
                    <a:pt x="767" y="40"/>
                  </a:lnTo>
                  <a:lnTo>
                    <a:pt x="768" y="40"/>
                  </a:lnTo>
                  <a:lnTo>
                    <a:pt x="768" y="40"/>
                  </a:lnTo>
                  <a:lnTo>
                    <a:pt x="768" y="41"/>
                  </a:lnTo>
                  <a:lnTo>
                    <a:pt x="770" y="41"/>
                  </a:lnTo>
                  <a:lnTo>
                    <a:pt x="770" y="43"/>
                  </a:lnTo>
                  <a:lnTo>
                    <a:pt x="770" y="44"/>
                  </a:lnTo>
                  <a:lnTo>
                    <a:pt x="770" y="44"/>
                  </a:lnTo>
                  <a:lnTo>
                    <a:pt x="770" y="46"/>
                  </a:lnTo>
                  <a:lnTo>
                    <a:pt x="770" y="46"/>
                  </a:lnTo>
                  <a:lnTo>
                    <a:pt x="770" y="48"/>
                  </a:lnTo>
                  <a:lnTo>
                    <a:pt x="772" y="51"/>
                  </a:lnTo>
                  <a:lnTo>
                    <a:pt x="775" y="52"/>
                  </a:lnTo>
                  <a:lnTo>
                    <a:pt x="776" y="55"/>
                  </a:lnTo>
                  <a:lnTo>
                    <a:pt x="776" y="57"/>
                  </a:lnTo>
                  <a:lnTo>
                    <a:pt x="776" y="59"/>
                  </a:lnTo>
                  <a:lnTo>
                    <a:pt x="776" y="59"/>
                  </a:lnTo>
                  <a:lnTo>
                    <a:pt x="776" y="60"/>
                  </a:lnTo>
                  <a:lnTo>
                    <a:pt x="776" y="60"/>
                  </a:lnTo>
                  <a:lnTo>
                    <a:pt x="776" y="62"/>
                  </a:lnTo>
                  <a:lnTo>
                    <a:pt x="776" y="62"/>
                  </a:lnTo>
                  <a:lnTo>
                    <a:pt x="778" y="63"/>
                  </a:lnTo>
                  <a:lnTo>
                    <a:pt x="779" y="65"/>
                  </a:lnTo>
                  <a:lnTo>
                    <a:pt x="779" y="68"/>
                  </a:lnTo>
                  <a:lnTo>
                    <a:pt x="779" y="70"/>
                  </a:lnTo>
                  <a:lnTo>
                    <a:pt x="779" y="71"/>
                  </a:lnTo>
                  <a:lnTo>
                    <a:pt x="779" y="73"/>
                  </a:lnTo>
                  <a:lnTo>
                    <a:pt x="781" y="73"/>
                  </a:lnTo>
                  <a:lnTo>
                    <a:pt x="781" y="74"/>
                  </a:lnTo>
                  <a:lnTo>
                    <a:pt x="783" y="74"/>
                  </a:lnTo>
                  <a:lnTo>
                    <a:pt x="784" y="76"/>
                  </a:lnTo>
                  <a:lnTo>
                    <a:pt x="786" y="78"/>
                  </a:lnTo>
                  <a:lnTo>
                    <a:pt x="789" y="78"/>
                  </a:lnTo>
                  <a:lnTo>
                    <a:pt x="794" y="76"/>
                  </a:lnTo>
                  <a:lnTo>
                    <a:pt x="797" y="76"/>
                  </a:lnTo>
                  <a:lnTo>
                    <a:pt x="797" y="76"/>
                  </a:lnTo>
                  <a:lnTo>
                    <a:pt x="798" y="78"/>
                  </a:lnTo>
                  <a:lnTo>
                    <a:pt x="797" y="78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1" y="79"/>
                  </a:lnTo>
                  <a:lnTo>
                    <a:pt x="801" y="81"/>
                  </a:lnTo>
                  <a:lnTo>
                    <a:pt x="803" y="81"/>
                  </a:lnTo>
                  <a:lnTo>
                    <a:pt x="803" y="81"/>
                  </a:lnTo>
                  <a:lnTo>
                    <a:pt x="805" y="81"/>
                  </a:lnTo>
                  <a:lnTo>
                    <a:pt x="805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8" y="81"/>
                  </a:lnTo>
                  <a:lnTo>
                    <a:pt x="808" y="81"/>
                  </a:lnTo>
                  <a:lnTo>
                    <a:pt x="809" y="82"/>
                  </a:lnTo>
                  <a:lnTo>
                    <a:pt x="811" y="82"/>
                  </a:lnTo>
                  <a:lnTo>
                    <a:pt x="813" y="84"/>
                  </a:lnTo>
                  <a:lnTo>
                    <a:pt x="816" y="89"/>
                  </a:lnTo>
                  <a:lnTo>
                    <a:pt x="817" y="90"/>
                  </a:lnTo>
                  <a:lnTo>
                    <a:pt x="820" y="90"/>
                  </a:lnTo>
                  <a:lnTo>
                    <a:pt x="824" y="90"/>
                  </a:lnTo>
                  <a:lnTo>
                    <a:pt x="824" y="92"/>
                  </a:lnTo>
                  <a:lnTo>
                    <a:pt x="824" y="93"/>
                  </a:lnTo>
                  <a:lnTo>
                    <a:pt x="824" y="95"/>
                  </a:lnTo>
                  <a:lnTo>
                    <a:pt x="824" y="95"/>
                  </a:lnTo>
                  <a:lnTo>
                    <a:pt x="825" y="96"/>
                  </a:lnTo>
                  <a:lnTo>
                    <a:pt x="825" y="98"/>
                  </a:lnTo>
                  <a:lnTo>
                    <a:pt x="827" y="98"/>
                  </a:lnTo>
                  <a:lnTo>
                    <a:pt x="827" y="100"/>
                  </a:lnTo>
                  <a:lnTo>
                    <a:pt x="827" y="101"/>
                  </a:lnTo>
                  <a:lnTo>
                    <a:pt x="825" y="104"/>
                  </a:lnTo>
                  <a:lnTo>
                    <a:pt x="825" y="106"/>
                  </a:lnTo>
                  <a:lnTo>
                    <a:pt x="827" y="107"/>
                  </a:lnTo>
                  <a:lnTo>
                    <a:pt x="828" y="109"/>
                  </a:lnTo>
                  <a:lnTo>
                    <a:pt x="828" y="111"/>
                  </a:lnTo>
                  <a:lnTo>
                    <a:pt x="828" y="111"/>
                  </a:lnTo>
                  <a:lnTo>
                    <a:pt x="830" y="112"/>
                  </a:lnTo>
                  <a:lnTo>
                    <a:pt x="831" y="112"/>
                  </a:lnTo>
                  <a:lnTo>
                    <a:pt x="835" y="111"/>
                  </a:lnTo>
                  <a:lnTo>
                    <a:pt x="836" y="111"/>
                  </a:lnTo>
                  <a:lnTo>
                    <a:pt x="838" y="112"/>
                  </a:lnTo>
                  <a:lnTo>
                    <a:pt x="841" y="112"/>
                  </a:lnTo>
                  <a:lnTo>
                    <a:pt x="846" y="111"/>
                  </a:lnTo>
                  <a:lnTo>
                    <a:pt x="849" y="111"/>
                  </a:lnTo>
                  <a:lnTo>
                    <a:pt x="850" y="111"/>
                  </a:lnTo>
                  <a:lnTo>
                    <a:pt x="852" y="111"/>
                  </a:lnTo>
                  <a:lnTo>
                    <a:pt x="854" y="107"/>
                  </a:lnTo>
                  <a:lnTo>
                    <a:pt x="854" y="107"/>
                  </a:lnTo>
                  <a:lnTo>
                    <a:pt x="855" y="107"/>
                  </a:lnTo>
                  <a:lnTo>
                    <a:pt x="857" y="106"/>
                  </a:lnTo>
                  <a:lnTo>
                    <a:pt x="858" y="104"/>
                  </a:lnTo>
                  <a:lnTo>
                    <a:pt x="860" y="104"/>
                  </a:lnTo>
                  <a:lnTo>
                    <a:pt x="863" y="104"/>
                  </a:lnTo>
                  <a:lnTo>
                    <a:pt x="865" y="104"/>
                  </a:lnTo>
                  <a:lnTo>
                    <a:pt x="866" y="103"/>
                  </a:lnTo>
                  <a:lnTo>
                    <a:pt x="868" y="103"/>
                  </a:lnTo>
                  <a:lnTo>
                    <a:pt x="871" y="101"/>
                  </a:lnTo>
                  <a:lnTo>
                    <a:pt x="876" y="100"/>
                  </a:lnTo>
                  <a:lnTo>
                    <a:pt x="877" y="100"/>
                  </a:lnTo>
                  <a:lnTo>
                    <a:pt x="877" y="100"/>
                  </a:lnTo>
                  <a:lnTo>
                    <a:pt x="879" y="100"/>
                  </a:lnTo>
                  <a:lnTo>
                    <a:pt x="880" y="100"/>
                  </a:lnTo>
                  <a:lnTo>
                    <a:pt x="882" y="101"/>
                  </a:lnTo>
                  <a:lnTo>
                    <a:pt x="882" y="103"/>
                  </a:lnTo>
                  <a:lnTo>
                    <a:pt x="882" y="103"/>
                  </a:lnTo>
                  <a:lnTo>
                    <a:pt x="882" y="104"/>
                  </a:lnTo>
                  <a:lnTo>
                    <a:pt x="882" y="104"/>
                  </a:lnTo>
                  <a:lnTo>
                    <a:pt x="880" y="106"/>
                  </a:lnTo>
                  <a:lnTo>
                    <a:pt x="882" y="106"/>
                  </a:lnTo>
                  <a:lnTo>
                    <a:pt x="882" y="109"/>
                  </a:lnTo>
                  <a:lnTo>
                    <a:pt x="883" y="109"/>
                  </a:lnTo>
                  <a:lnTo>
                    <a:pt x="883" y="111"/>
                  </a:lnTo>
                  <a:lnTo>
                    <a:pt x="883" y="112"/>
                  </a:lnTo>
                  <a:lnTo>
                    <a:pt x="883" y="112"/>
                  </a:lnTo>
                  <a:lnTo>
                    <a:pt x="882" y="115"/>
                  </a:lnTo>
                  <a:lnTo>
                    <a:pt x="880" y="115"/>
                  </a:lnTo>
                  <a:lnTo>
                    <a:pt x="880" y="115"/>
                  </a:lnTo>
                  <a:lnTo>
                    <a:pt x="879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6" y="118"/>
                  </a:lnTo>
                  <a:lnTo>
                    <a:pt x="876" y="118"/>
                  </a:lnTo>
                  <a:lnTo>
                    <a:pt x="876" y="120"/>
                  </a:lnTo>
                  <a:lnTo>
                    <a:pt x="876" y="120"/>
                  </a:lnTo>
                  <a:lnTo>
                    <a:pt x="876" y="122"/>
                  </a:lnTo>
                  <a:lnTo>
                    <a:pt x="876" y="123"/>
                  </a:lnTo>
                  <a:lnTo>
                    <a:pt x="874" y="125"/>
                  </a:lnTo>
                  <a:lnTo>
                    <a:pt x="874" y="125"/>
                  </a:lnTo>
                  <a:lnTo>
                    <a:pt x="874" y="126"/>
                  </a:lnTo>
                  <a:lnTo>
                    <a:pt x="874" y="126"/>
                  </a:lnTo>
                  <a:lnTo>
                    <a:pt x="872" y="130"/>
                  </a:lnTo>
                  <a:lnTo>
                    <a:pt x="872" y="131"/>
                  </a:lnTo>
                  <a:lnTo>
                    <a:pt x="871" y="133"/>
                  </a:lnTo>
                  <a:lnTo>
                    <a:pt x="871" y="134"/>
                  </a:lnTo>
                  <a:lnTo>
                    <a:pt x="871" y="136"/>
                  </a:lnTo>
                  <a:lnTo>
                    <a:pt x="871" y="136"/>
                  </a:lnTo>
                  <a:lnTo>
                    <a:pt x="871" y="137"/>
                  </a:lnTo>
                  <a:lnTo>
                    <a:pt x="871" y="137"/>
                  </a:lnTo>
                  <a:lnTo>
                    <a:pt x="871" y="139"/>
                  </a:lnTo>
                  <a:lnTo>
                    <a:pt x="869" y="139"/>
                  </a:lnTo>
                  <a:lnTo>
                    <a:pt x="869" y="141"/>
                  </a:lnTo>
                  <a:lnTo>
                    <a:pt x="869" y="141"/>
                  </a:lnTo>
                  <a:lnTo>
                    <a:pt x="868" y="142"/>
                  </a:lnTo>
                  <a:lnTo>
                    <a:pt x="868" y="144"/>
                  </a:lnTo>
                  <a:lnTo>
                    <a:pt x="868" y="144"/>
                  </a:lnTo>
                  <a:lnTo>
                    <a:pt x="866" y="144"/>
                  </a:lnTo>
                  <a:lnTo>
                    <a:pt x="866" y="145"/>
                  </a:lnTo>
                  <a:lnTo>
                    <a:pt x="866" y="145"/>
                  </a:lnTo>
                  <a:lnTo>
                    <a:pt x="865" y="147"/>
                  </a:lnTo>
                  <a:lnTo>
                    <a:pt x="865" y="148"/>
                  </a:lnTo>
                  <a:lnTo>
                    <a:pt x="865" y="148"/>
                  </a:lnTo>
                  <a:lnTo>
                    <a:pt x="865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1" y="152"/>
                  </a:lnTo>
                  <a:lnTo>
                    <a:pt x="860" y="155"/>
                  </a:lnTo>
                  <a:lnTo>
                    <a:pt x="860" y="156"/>
                  </a:lnTo>
                  <a:lnTo>
                    <a:pt x="860" y="158"/>
                  </a:lnTo>
                  <a:lnTo>
                    <a:pt x="858" y="159"/>
                  </a:lnTo>
                  <a:lnTo>
                    <a:pt x="858" y="159"/>
                  </a:lnTo>
                  <a:lnTo>
                    <a:pt x="857" y="159"/>
                  </a:lnTo>
                  <a:lnTo>
                    <a:pt x="857" y="159"/>
                  </a:lnTo>
                  <a:lnTo>
                    <a:pt x="855" y="159"/>
                  </a:lnTo>
                  <a:lnTo>
                    <a:pt x="855" y="158"/>
                  </a:lnTo>
                  <a:lnTo>
                    <a:pt x="855" y="156"/>
                  </a:lnTo>
                  <a:lnTo>
                    <a:pt x="852" y="155"/>
                  </a:lnTo>
                  <a:lnTo>
                    <a:pt x="850" y="155"/>
                  </a:lnTo>
                  <a:lnTo>
                    <a:pt x="847" y="155"/>
                  </a:lnTo>
                  <a:lnTo>
                    <a:pt x="846" y="155"/>
                  </a:lnTo>
                  <a:lnTo>
                    <a:pt x="844" y="156"/>
                  </a:lnTo>
                  <a:lnTo>
                    <a:pt x="844" y="156"/>
                  </a:lnTo>
                  <a:lnTo>
                    <a:pt x="842" y="155"/>
                  </a:lnTo>
                  <a:lnTo>
                    <a:pt x="842" y="155"/>
                  </a:lnTo>
                  <a:lnTo>
                    <a:pt x="841" y="155"/>
                  </a:lnTo>
                  <a:lnTo>
                    <a:pt x="841" y="156"/>
                  </a:lnTo>
                  <a:lnTo>
                    <a:pt x="839" y="156"/>
                  </a:lnTo>
                  <a:lnTo>
                    <a:pt x="838" y="158"/>
                  </a:lnTo>
                  <a:lnTo>
                    <a:pt x="838" y="159"/>
                  </a:lnTo>
                  <a:lnTo>
                    <a:pt x="836" y="159"/>
                  </a:lnTo>
                  <a:lnTo>
                    <a:pt x="836" y="161"/>
                  </a:lnTo>
                  <a:lnTo>
                    <a:pt x="833" y="161"/>
                  </a:lnTo>
                  <a:lnTo>
                    <a:pt x="833" y="161"/>
                  </a:lnTo>
                  <a:lnTo>
                    <a:pt x="831" y="163"/>
                  </a:lnTo>
                  <a:lnTo>
                    <a:pt x="830" y="163"/>
                  </a:lnTo>
                  <a:lnTo>
                    <a:pt x="830" y="163"/>
                  </a:lnTo>
                  <a:lnTo>
                    <a:pt x="828" y="164"/>
                  </a:lnTo>
                  <a:lnTo>
                    <a:pt x="830" y="164"/>
                  </a:lnTo>
                  <a:lnTo>
                    <a:pt x="830" y="166"/>
                  </a:lnTo>
                  <a:lnTo>
                    <a:pt x="831" y="167"/>
                  </a:lnTo>
                  <a:lnTo>
                    <a:pt x="831" y="170"/>
                  </a:lnTo>
                  <a:lnTo>
                    <a:pt x="833" y="177"/>
                  </a:lnTo>
                  <a:lnTo>
                    <a:pt x="833" y="178"/>
                  </a:lnTo>
                  <a:lnTo>
                    <a:pt x="831" y="183"/>
                  </a:lnTo>
                  <a:lnTo>
                    <a:pt x="831" y="185"/>
                  </a:lnTo>
                  <a:lnTo>
                    <a:pt x="831" y="186"/>
                  </a:lnTo>
                  <a:lnTo>
                    <a:pt x="831" y="186"/>
                  </a:lnTo>
                  <a:lnTo>
                    <a:pt x="833" y="186"/>
                  </a:lnTo>
                  <a:lnTo>
                    <a:pt x="833" y="188"/>
                  </a:lnTo>
                  <a:lnTo>
                    <a:pt x="833" y="188"/>
                  </a:lnTo>
                  <a:lnTo>
                    <a:pt x="833" y="189"/>
                  </a:lnTo>
                  <a:lnTo>
                    <a:pt x="833" y="189"/>
                  </a:lnTo>
                  <a:lnTo>
                    <a:pt x="833" y="191"/>
                  </a:lnTo>
                  <a:lnTo>
                    <a:pt x="831" y="193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6"/>
                  </a:lnTo>
                  <a:lnTo>
                    <a:pt x="830" y="197"/>
                  </a:lnTo>
                  <a:lnTo>
                    <a:pt x="830" y="197"/>
                  </a:lnTo>
                  <a:lnTo>
                    <a:pt x="828" y="199"/>
                  </a:lnTo>
                  <a:lnTo>
                    <a:pt x="828" y="197"/>
                  </a:lnTo>
                  <a:lnTo>
                    <a:pt x="827" y="197"/>
                  </a:lnTo>
                  <a:lnTo>
                    <a:pt x="825" y="199"/>
                  </a:lnTo>
                  <a:lnTo>
                    <a:pt x="824" y="199"/>
                  </a:lnTo>
                  <a:lnTo>
                    <a:pt x="822" y="199"/>
                  </a:lnTo>
                  <a:lnTo>
                    <a:pt x="822" y="200"/>
                  </a:lnTo>
                  <a:lnTo>
                    <a:pt x="820" y="200"/>
                  </a:lnTo>
                  <a:lnTo>
                    <a:pt x="820" y="200"/>
                  </a:lnTo>
                  <a:lnTo>
                    <a:pt x="822" y="200"/>
                  </a:lnTo>
                  <a:lnTo>
                    <a:pt x="822" y="202"/>
                  </a:lnTo>
                  <a:lnTo>
                    <a:pt x="824" y="202"/>
                  </a:lnTo>
                  <a:lnTo>
                    <a:pt x="824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0" y="202"/>
                  </a:lnTo>
                  <a:lnTo>
                    <a:pt x="819" y="200"/>
                  </a:lnTo>
                  <a:lnTo>
                    <a:pt x="819" y="200"/>
                  </a:lnTo>
                  <a:lnTo>
                    <a:pt x="819" y="197"/>
                  </a:lnTo>
                  <a:lnTo>
                    <a:pt x="819" y="197"/>
                  </a:lnTo>
                  <a:lnTo>
                    <a:pt x="817" y="197"/>
                  </a:lnTo>
                  <a:lnTo>
                    <a:pt x="817" y="196"/>
                  </a:lnTo>
                  <a:lnTo>
                    <a:pt x="816" y="196"/>
                  </a:lnTo>
                  <a:lnTo>
                    <a:pt x="816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3" y="196"/>
                  </a:lnTo>
                  <a:lnTo>
                    <a:pt x="813" y="197"/>
                  </a:lnTo>
                  <a:lnTo>
                    <a:pt x="813" y="199"/>
                  </a:lnTo>
                  <a:lnTo>
                    <a:pt x="813" y="200"/>
                  </a:lnTo>
                  <a:lnTo>
                    <a:pt x="811" y="202"/>
                  </a:lnTo>
                  <a:lnTo>
                    <a:pt x="811" y="205"/>
                  </a:lnTo>
                  <a:lnTo>
                    <a:pt x="811" y="205"/>
                  </a:lnTo>
                  <a:lnTo>
                    <a:pt x="809" y="205"/>
                  </a:lnTo>
                  <a:lnTo>
                    <a:pt x="809" y="205"/>
                  </a:lnTo>
                  <a:lnTo>
                    <a:pt x="809" y="207"/>
                  </a:lnTo>
                  <a:lnTo>
                    <a:pt x="808" y="207"/>
                  </a:lnTo>
                  <a:lnTo>
                    <a:pt x="808" y="205"/>
                  </a:lnTo>
                  <a:lnTo>
                    <a:pt x="806" y="205"/>
                  </a:lnTo>
                  <a:lnTo>
                    <a:pt x="806" y="205"/>
                  </a:lnTo>
                  <a:lnTo>
                    <a:pt x="805" y="205"/>
                  </a:lnTo>
                  <a:lnTo>
                    <a:pt x="805" y="207"/>
                  </a:lnTo>
                  <a:lnTo>
                    <a:pt x="803" y="208"/>
                  </a:lnTo>
                  <a:lnTo>
                    <a:pt x="803" y="208"/>
                  </a:lnTo>
                  <a:lnTo>
                    <a:pt x="803" y="210"/>
                  </a:lnTo>
                  <a:lnTo>
                    <a:pt x="803" y="210"/>
                  </a:lnTo>
                  <a:lnTo>
                    <a:pt x="801" y="210"/>
                  </a:lnTo>
                  <a:lnTo>
                    <a:pt x="800" y="211"/>
                  </a:lnTo>
                  <a:lnTo>
                    <a:pt x="800" y="213"/>
                  </a:lnTo>
                  <a:lnTo>
                    <a:pt x="798" y="213"/>
                  </a:lnTo>
                  <a:lnTo>
                    <a:pt x="797" y="211"/>
                  </a:lnTo>
                  <a:lnTo>
                    <a:pt x="795" y="213"/>
                  </a:lnTo>
                  <a:lnTo>
                    <a:pt x="792" y="213"/>
                  </a:lnTo>
                  <a:lnTo>
                    <a:pt x="790" y="213"/>
                  </a:lnTo>
                  <a:lnTo>
                    <a:pt x="789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7" y="215"/>
                  </a:lnTo>
                  <a:lnTo>
                    <a:pt x="787" y="215"/>
                  </a:lnTo>
                  <a:lnTo>
                    <a:pt x="787" y="216"/>
                  </a:lnTo>
                  <a:lnTo>
                    <a:pt x="787" y="216"/>
                  </a:lnTo>
                  <a:lnTo>
                    <a:pt x="789" y="218"/>
                  </a:lnTo>
                  <a:lnTo>
                    <a:pt x="790" y="219"/>
                  </a:lnTo>
                  <a:lnTo>
                    <a:pt x="790" y="219"/>
                  </a:lnTo>
                  <a:lnTo>
                    <a:pt x="790" y="221"/>
                  </a:lnTo>
                  <a:lnTo>
                    <a:pt x="790" y="221"/>
                  </a:lnTo>
                  <a:lnTo>
                    <a:pt x="789" y="222"/>
                  </a:lnTo>
                  <a:lnTo>
                    <a:pt x="789" y="224"/>
                  </a:lnTo>
                  <a:lnTo>
                    <a:pt x="787" y="224"/>
                  </a:lnTo>
                  <a:lnTo>
                    <a:pt x="787" y="222"/>
                  </a:lnTo>
                  <a:lnTo>
                    <a:pt x="786" y="222"/>
                  </a:lnTo>
                  <a:lnTo>
                    <a:pt x="786" y="222"/>
                  </a:lnTo>
                  <a:lnTo>
                    <a:pt x="781" y="222"/>
                  </a:lnTo>
                  <a:lnTo>
                    <a:pt x="779" y="222"/>
                  </a:lnTo>
                  <a:lnTo>
                    <a:pt x="779" y="222"/>
                  </a:lnTo>
                  <a:lnTo>
                    <a:pt x="778" y="222"/>
                  </a:lnTo>
                  <a:lnTo>
                    <a:pt x="776" y="221"/>
                  </a:lnTo>
                  <a:lnTo>
                    <a:pt x="775" y="221"/>
                  </a:lnTo>
                  <a:lnTo>
                    <a:pt x="773" y="221"/>
                  </a:lnTo>
                  <a:lnTo>
                    <a:pt x="773" y="219"/>
                  </a:lnTo>
                  <a:lnTo>
                    <a:pt x="773" y="219"/>
                  </a:lnTo>
                  <a:lnTo>
                    <a:pt x="773" y="218"/>
                  </a:lnTo>
                  <a:lnTo>
                    <a:pt x="772" y="218"/>
                  </a:lnTo>
                  <a:lnTo>
                    <a:pt x="772" y="216"/>
                  </a:lnTo>
                  <a:lnTo>
                    <a:pt x="770" y="216"/>
                  </a:lnTo>
                  <a:lnTo>
                    <a:pt x="770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7" y="218"/>
                  </a:lnTo>
                  <a:lnTo>
                    <a:pt x="765" y="219"/>
                  </a:lnTo>
                  <a:lnTo>
                    <a:pt x="765" y="219"/>
                  </a:lnTo>
                  <a:lnTo>
                    <a:pt x="765" y="221"/>
                  </a:lnTo>
                  <a:lnTo>
                    <a:pt x="765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2" y="226"/>
                  </a:lnTo>
                  <a:lnTo>
                    <a:pt x="760" y="227"/>
                  </a:lnTo>
                  <a:lnTo>
                    <a:pt x="759" y="229"/>
                  </a:lnTo>
                  <a:lnTo>
                    <a:pt x="759" y="230"/>
                  </a:lnTo>
                  <a:lnTo>
                    <a:pt x="759" y="230"/>
                  </a:lnTo>
                  <a:lnTo>
                    <a:pt x="757" y="232"/>
                  </a:lnTo>
                  <a:lnTo>
                    <a:pt x="756" y="232"/>
                  </a:lnTo>
                  <a:lnTo>
                    <a:pt x="754" y="232"/>
                  </a:lnTo>
                  <a:lnTo>
                    <a:pt x="753" y="232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1" y="233"/>
                  </a:lnTo>
                  <a:lnTo>
                    <a:pt x="751" y="235"/>
                  </a:lnTo>
                  <a:lnTo>
                    <a:pt x="749" y="237"/>
                  </a:lnTo>
                  <a:lnTo>
                    <a:pt x="748" y="237"/>
                  </a:lnTo>
                  <a:lnTo>
                    <a:pt x="745" y="237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40"/>
                  </a:lnTo>
                  <a:lnTo>
                    <a:pt x="742" y="240"/>
                  </a:lnTo>
                  <a:lnTo>
                    <a:pt x="742" y="240"/>
                  </a:lnTo>
                  <a:lnTo>
                    <a:pt x="740" y="241"/>
                  </a:lnTo>
                  <a:lnTo>
                    <a:pt x="738" y="241"/>
                  </a:lnTo>
                  <a:lnTo>
                    <a:pt x="735" y="245"/>
                  </a:lnTo>
                  <a:lnTo>
                    <a:pt x="734" y="246"/>
                  </a:lnTo>
                  <a:lnTo>
                    <a:pt x="734" y="248"/>
                  </a:lnTo>
                  <a:lnTo>
                    <a:pt x="734" y="248"/>
                  </a:lnTo>
                  <a:lnTo>
                    <a:pt x="732" y="249"/>
                  </a:lnTo>
                  <a:lnTo>
                    <a:pt x="731" y="249"/>
                  </a:lnTo>
                  <a:lnTo>
                    <a:pt x="724" y="251"/>
                  </a:lnTo>
                  <a:lnTo>
                    <a:pt x="723" y="249"/>
                  </a:lnTo>
                  <a:lnTo>
                    <a:pt x="723" y="249"/>
                  </a:lnTo>
                  <a:lnTo>
                    <a:pt x="723" y="251"/>
                  </a:lnTo>
                  <a:lnTo>
                    <a:pt x="721" y="251"/>
                  </a:lnTo>
                  <a:lnTo>
                    <a:pt x="719" y="251"/>
                  </a:lnTo>
                  <a:lnTo>
                    <a:pt x="718" y="252"/>
                  </a:lnTo>
                  <a:lnTo>
                    <a:pt x="716" y="252"/>
                  </a:lnTo>
                  <a:lnTo>
                    <a:pt x="715" y="252"/>
                  </a:lnTo>
                  <a:lnTo>
                    <a:pt x="713" y="254"/>
                  </a:lnTo>
                  <a:lnTo>
                    <a:pt x="712" y="254"/>
                  </a:lnTo>
                  <a:lnTo>
                    <a:pt x="704" y="259"/>
                  </a:lnTo>
                  <a:lnTo>
                    <a:pt x="702" y="260"/>
                  </a:lnTo>
                  <a:lnTo>
                    <a:pt x="701" y="262"/>
                  </a:lnTo>
                  <a:lnTo>
                    <a:pt x="701" y="262"/>
                  </a:lnTo>
                  <a:lnTo>
                    <a:pt x="699" y="263"/>
                  </a:lnTo>
                  <a:lnTo>
                    <a:pt x="699" y="263"/>
                  </a:lnTo>
                  <a:lnTo>
                    <a:pt x="697" y="263"/>
                  </a:lnTo>
                  <a:lnTo>
                    <a:pt x="696" y="265"/>
                  </a:lnTo>
                  <a:lnTo>
                    <a:pt x="696" y="263"/>
                  </a:lnTo>
                  <a:lnTo>
                    <a:pt x="694" y="263"/>
                  </a:lnTo>
                  <a:lnTo>
                    <a:pt x="694" y="265"/>
                  </a:lnTo>
                  <a:lnTo>
                    <a:pt x="694" y="267"/>
                  </a:lnTo>
                  <a:lnTo>
                    <a:pt x="694" y="267"/>
                  </a:lnTo>
                  <a:lnTo>
                    <a:pt x="693" y="267"/>
                  </a:lnTo>
                  <a:lnTo>
                    <a:pt x="690" y="267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6" y="267"/>
                  </a:lnTo>
                  <a:lnTo>
                    <a:pt x="686" y="265"/>
                  </a:lnTo>
                  <a:lnTo>
                    <a:pt x="688" y="265"/>
                  </a:lnTo>
                  <a:lnTo>
                    <a:pt x="688" y="265"/>
                  </a:lnTo>
                  <a:lnTo>
                    <a:pt x="694" y="262"/>
                  </a:lnTo>
                  <a:lnTo>
                    <a:pt x="694" y="260"/>
                  </a:lnTo>
                  <a:lnTo>
                    <a:pt x="694" y="260"/>
                  </a:lnTo>
                  <a:lnTo>
                    <a:pt x="696" y="259"/>
                  </a:lnTo>
                  <a:lnTo>
                    <a:pt x="697" y="257"/>
                  </a:lnTo>
                  <a:lnTo>
                    <a:pt x="696" y="257"/>
                  </a:lnTo>
                  <a:lnTo>
                    <a:pt x="693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6"/>
                  </a:lnTo>
                  <a:lnTo>
                    <a:pt x="690" y="256"/>
                  </a:lnTo>
                  <a:lnTo>
                    <a:pt x="691" y="254"/>
                  </a:lnTo>
                  <a:lnTo>
                    <a:pt x="691" y="254"/>
                  </a:lnTo>
                  <a:lnTo>
                    <a:pt x="693" y="254"/>
                  </a:lnTo>
                  <a:lnTo>
                    <a:pt x="693" y="252"/>
                  </a:lnTo>
                  <a:lnTo>
                    <a:pt x="691" y="251"/>
                  </a:lnTo>
                  <a:lnTo>
                    <a:pt x="693" y="249"/>
                  </a:lnTo>
                  <a:lnTo>
                    <a:pt x="696" y="248"/>
                  </a:lnTo>
                  <a:lnTo>
                    <a:pt x="697" y="246"/>
                  </a:lnTo>
                  <a:lnTo>
                    <a:pt x="699" y="245"/>
                  </a:lnTo>
                  <a:lnTo>
                    <a:pt x="702" y="241"/>
                  </a:lnTo>
                  <a:lnTo>
                    <a:pt x="702" y="240"/>
                  </a:lnTo>
                  <a:lnTo>
                    <a:pt x="704" y="238"/>
                  </a:lnTo>
                  <a:lnTo>
                    <a:pt x="704" y="238"/>
                  </a:lnTo>
                  <a:lnTo>
                    <a:pt x="702" y="237"/>
                  </a:lnTo>
                  <a:lnTo>
                    <a:pt x="702" y="235"/>
                  </a:lnTo>
                  <a:lnTo>
                    <a:pt x="697" y="233"/>
                  </a:lnTo>
                  <a:lnTo>
                    <a:pt x="697" y="230"/>
                  </a:lnTo>
                  <a:lnTo>
                    <a:pt x="696" y="230"/>
                  </a:lnTo>
                  <a:lnTo>
                    <a:pt x="696" y="232"/>
                  </a:lnTo>
                  <a:lnTo>
                    <a:pt x="696" y="233"/>
                  </a:lnTo>
                  <a:lnTo>
                    <a:pt x="694" y="233"/>
                  </a:lnTo>
                  <a:lnTo>
                    <a:pt x="693" y="232"/>
                  </a:lnTo>
                  <a:lnTo>
                    <a:pt x="688" y="232"/>
                  </a:lnTo>
                  <a:lnTo>
                    <a:pt x="686" y="233"/>
                  </a:lnTo>
                  <a:lnTo>
                    <a:pt x="685" y="235"/>
                  </a:lnTo>
                  <a:lnTo>
                    <a:pt x="683" y="235"/>
                  </a:lnTo>
                  <a:lnTo>
                    <a:pt x="683" y="237"/>
                  </a:lnTo>
                  <a:lnTo>
                    <a:pt x="682" y="237"/>
                  </a:lnTo>
                  <a:lnTo>
                    <a:pt x="677" y="243"/>
                  </a:lnTo>
                  <a:lnTo>
                    <a:pt x="675" y="245"/>
                  </a:lnTo>
                  <a:lnTo>
                    <a:pt x="669" y="248"/>
                  </a:lnTo>
                  <a:lnTo>
                    <a:pt x="664" y="249"/>
                  </a:lnTo>
                  <a:lnTo>
                    <a:pt x="661" y="251"/>
                  </a:lnTo>
                  <a:lnTo>
                    <a:pt x="661" y="252"/>
                  </a:lnTo>
                  <a:lnTo>
                    <a:pt x="660" y="254"/>
                  </a:lnTo>
                  <a:lnTo>
                    <a:pt x="660" y="257"/>
                  </a:lnTo>
                  <a:lnTo>
                    <a:pt x="656" y="260"/>
                  </a:lnTo>
                  <a:lnTo>
                    <a:pt x="656" y="260"/>
                  </a:lnTo>
                  <a:lnTo>
                    <a:pt x="655" y="262"/>
                  </a:lnTo>
                  <a:lnTo>
                    <a:pt x="653" y="262"/>
                  </a:lnTo>
                  <a:lnTo>
                    <a:pt x="652" y="262"/>
                  </a:lnTo>
                  <a:lnTo>
                    <a:pt x="650" y="262"/>
                  </a:lnTo>
                  <a:lnTo>
                    <a:pt x="649" y="262"/>
                  </a:lnTo>
                  <a:lnTo>
                    <a:pt x="645" y="263"/>
                  </a:lnTo>
                  <a:lnTo>
                    <a:pt x="644" y="260"/>
                  </a:lnTo>
                  <a:lnTo>
                    <a:pt x="642" y="260"/>
                  </a:lnTo>
                  <a:lnTo>
                    <a:pt x="639" y="260"/>
                  </a:lnTo>
                  <a:lnTo>
                    <a:pt x="639" y="262"/>
                  </a:lnTo>
                  <a:lnTo>
                    <a:pt x="636" y="267"/>
                  </a:lnTo>
                  <a:lnTo>
                    <a:pt x="634" y="270"/>
                  </a:lnTo>
                  <a:lnTo>
                    <a:pt x="636" y="270"/>
                  </a:lnTo>
                  <a:lnTo>
                    <a:pt x="636" y="274"/>
                  </a:lnTo>
                  <a:lnTo>
                    <a:pt x="637" y="276"/>
                  </a:lnTo>
                  <a:lnTo>
                    <a:pt x="642" y="278"/>
                  </a:lnTo>
                  <a:lnTo>
                    <a:pt x="650" y="279"/>
                  </a:lnTo>
                  <a:lnTo>
                    <a:pt x="652" y="279"/>
                  </a:lnTo>
                  <a:lnTo>
                    <a:pt x="653" y="279"/>
                  </a:lnTo>
                  <a:lnTo>
                    <a:pt x="655" y="281"/>
                  </a:lnTo>
                  <a:lnTo>
                    <a:pt x="656" y="282"/>
                  </a:lnTo>
                  <a:lnTo>
                    <a:pt x="656" y="284"/>
                  </a:lnTo>
                  <a:lnTo>
                    <a:pt x="656" y="284"/>
                  </a:lnTo>
                  <a:lnTo>
                    <a:pt x="656" y="285"/>
                  </a:lnTo>
                  <a:lnTo>
                    <a:pt x="658" y="285"/>
                  </a:lnTo>
                  <a:lnTo>
                    <a:pt x="656" y="287"/>
                  </a:lnTo>
                  <a:lnTo>
                    <a:pt x="656" y="287"/>
                  </a:lnTo>
                  <a:lnTo>
                    <a:pt x="655" y="289"/>
                  </a:lnTo>
                  <a:lnTo>
                    <a:pt x="655" y="292"/>
                  </a:lnTo>
                  <a:lnTo>
                    <a:pt x="656" y="293"/>
                  </a:lnTo>
                  <a:lnTo>
                    <a:pt x="658" y="295"/>
                  </a:lnTo>
                  <a:lnTo>
                    <a:pt x="660" y="295"/>
                  </a:lnTo>
                  <a:lnTo>
                    <a:pt x="663" y="295"/>
                  </a:lnTo>
                  <a:lnTo>
                    <a:pt x="667" y="295"/>
                  </a:lnTo>
                  <a:lnTo>
                    <a:pt x="669" y="293"/>
                  </a:lnTo>
                  <a:lnTo>
                    <a:pt x="669" y="293"/>
                  </a:lnTo>
                  <a:lnTo>
                    <a:pt x="669" y="292"/>
                  </a:lnTo>
                  <a:lnTo>
                    <a:pt x="672" y="289"/>
                  </a:lnTo>
                  <a:lnTo>
                    <a:pt x="675" y="287"/>
                  </a:lnTo>
                  <a:lnTo>
                    <a:pt x="675" y="287"/>
                  </a:lnTo>
                  <a:lnTo>
                    <a:pt x="674" y="285"/>
                  </a:lnTo>
                  <a:lnTo>
                    <a:pt x="675" y="285"/>
                  </a:lnTo>
                  <a:lnTo>
                    <a:pt x="675" y="285"/>
                  </a:lnTo>
                  <a:lnTo>
                    <a:pt x="682" y="284"/>
                  </a:lnTo>
                  <a:lnTo>
                    <a:pt x="686" y="285"/>
                  </a:lnTo>
                  <a:lnTo>
                    <a:pt x="688" y="287"/>
                  </a:lnTo>
                  <a:lnTo>
                    <a:pt x="691" y="289"/>
                  </a:lnTo>
                  <a:lnTo>
                    <a:pt x="693" y="289"/>
                  </a:lnTo>
                  <a:lnTo>
                    <a:pt x="694" y="290"/>
                  </a:lnTo>
                  <a:lnTo>
                    <a:pt x="697" y="290"/>
                  </a:lnTo>
                  <a:lnTo>
                    <a:pt x="699" y="290"/>
                  </a:lnTo>
                  <a:lnTo>
                    <a:pt x="699" y="289"/>
                  </a:lnTo>
                  <a:lnTo>
                    <a:pt x="701" y="289"/>
                  </a:lnTo>
                  <a:lnTo>
                    <a:pt x="701" y="289"/>
                  </a:lnTo>
                  <a:lnTo>
                    <a:pt x="702" y="290"/>
                  </a:lnTo>
                  <a:lnTo>
                    <a:pt x="704" y="290"/>
                  </a:lnTo>
                  <a:lnTo>
                    <a:pt x="707" y="290"/>
                  </a:lnTo>
                  <a:lnTo>
                    <a:pt x="708" y="290"/>
                  </a:lnTo>
                  <a:lnTo>
                    <a:pt x="708" y="290"/>
                  </a:lnTo>
                  <a:lnTo>
                    <a:pt x="708" y="292"/>
                  </a:lnTo>
                  <a:lnTo>
                    <a:pt x="708" y="295"/>
                  </a:lnTo>
                  <a:lnTo>
                    <a:pt x="707" y="295"/>
                  </a:lnTo>
                  <a:lnTo>
                    <a:pt x="705" y="297"/>
                  </a:lnTo>
                  <a:lnTo>
                    <a:pt x="707" y="297"/>
                  </a:lnTo>
                  <a:lnTo>
                    <a:pt x="707" y="298"/>
                  </a:lnTo>
                  <a:lnTo>
                    <a:pt x="707" y="298"/>
                  </a:lnTo>
                  <a:lnTo>
                    <a:pt x="705" y="300"/>
                  </a:lnTo>
                  <a:lnTo>
                    <a:pt x="704" y="300"/>
                  </a:lnTo>
                  <a:lnTo>
                    <a:pt x="704" y="300"/>
                  </a:lnTo>
                  <a:lnTo>
                    <a:pt x="702" y="300"/>
                  </a:lnTo>
                  <a:lnTo>
                    <a:pt x="702" y="300"/>
                  </a:lnTo>
                  <a:lnTo>
                    <a:pt x="702" y="298"/>
                  </a:lnTo>
                  <a:lnTo>
                    <a:pt x="702" y="298"/>
                  </a:lnTo>
                  <a:lnTo>
                    <a:pt x="701" y="298"/>
                  </a:lnTo>
                  <a:lnTo>
                    <a:pt x="699" y="298"/>
                  </a:lnTo>
                  <a:lnTo>
                    <a:pt x="694" y="300"/>
                  </a:lnTo>
                  <a:lnTo>
                    <a:pt x="691" y="301"/>
                  </a:lnTo>
                  <a:lnTo>
                    <a:pt x="686" y="303"/>
                  </a:lnTo>
                  <a:lnTo>
                    <a:pt x="686" y="304"/>
                  </a:lnTo>
                  <a:lnTo>
                    <a:pt x="685" y="304"/>
                  </a:lnTo>
                  <a:lnTo>
                    <a:pt x="683" y="303"/>
                  </a:lnTo>
                  <a:lnTo>
                    <a:pt x="682" y="303"/>
                  </a:lnTo>
                  <a:lnTo>
                    <a:pt x="682" y="304"/>
                  </a:lnTo>
                  <a:lnTo>
                    <a:pt x="683" y="304"/>
                  </a:lnTo>
                  <a:lnTo>
                    <a:pt x="683" y="306"/>
                  </a:lnTo>
                  <a:lnTo>
                    <a:pt x="683" y="306"/>
                  </a:lnTo>
                  <a:lnTo>
                    <a:pt x="683" y="308"/>
                  </a:lnTo>
                  <a:lnTo>
                    <a:pt x="682" y="306"/>
                  </a:lnTo>
                  <a:lnTo>
                    <a:pt x="680" y="308"/>
                  </a:lnTo>
                  <a:lnTo>
                    <a:pt x="680" y="309"/>
                  </a:lnTo>
                  <a:lnTo>
                    <a:pt x="680" y="311"/>
                  </a:lnTo>
                  <a:lnTo>
                    <a:pt x="680" y="312"/>
                  </a:lnTo>
                  <a:lnTo>
                    <a:pt x="678" y="312"/>
                  </a:lnTo>
                  <a:lnTo>
                    <a:pt x="677" y="314"/>
                  </a:lnTo>
                  <a:lnTo>
                    <a:pt x="675" y="312"/>
                  </a:lnTo>
                  <a:lnTo>
                    <a:pt x="675" y="312"/>
                  </a:lnTo>
                  <a:lnTo>
                    <a:pt x="675" y="311"/>
                  </a:lnTo>
                  <a:lnTo>
                    <a:pt x="675" y="311"/>
                  </a:lnTo>
                  <a:lnTo>
                    <a:pt x="674" y="311"/>
                  </a:lnTo>
                  <a:lnTo>
                    <a:pt x="674" y="311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4"/>
                  </a:lnTo>
                  <a:lnTo>
                    <a:pt x="674" y="314"/>
                  </a:lnTo>
                  <a:lnTo>
                    <a:pt x="675" y="314"/>
                  </a:lnTo>
                  <a:lnTo>
                    <a:pt x="674" y="315"/>
                  </a:lnTo>
                  <a:lnTo>
                    <a:pt x="671" y="317"/>
                  </a:lnTo>
                  <a:lnTo>
                    <a:pt x="671" y="317"/>
                  </a:lnTo>
                  <a:lnTo>
                    <a:pt x="671" y="319"/>
                  </a:lnTo>
                  <a:lnTo>
                    <a:pt x="669" y="319"/>
                  </a:lnTo>
                  <a:lnTo>
                    <a:pt x="669" y="320"/>
                  </a:lnTo>
                  <a:lnTo>
                    <a:pt x="667" y="320"/>
                  </a:lnTo>
                  <a:lnTo>
                    <a:pt x="666" y="320"/>
                  </a:lnTo>
                  <a:lnTo>
                    <a:pt x="664" y="323"/>
                  </a:lnTo>
                  <a:lnTo>
                    <a:pt x="664" y="325"/>
                  </a:lnTo>
                  <a:lnTo>
                    <a:pt x="663" y="325"/>
                  </a:lnTo>
                  <a:lnTo>
                    <a:pt x="661" y="328"/>
                  </a:lnTo>
                  <a:lnTo>
                    <a:pt x="660" y="330"/>
                  </a:lnTo>
                  <a:lnTo>
                    <a:pt x="658" y="333"/>
                  </a:lnTo>
                  <a:lnTo>
                    <a:pt x="660" y="334"/>
                  </a:lnTo>
                  <a:lnTo>
                    <a:pt x="661" y="334"/>
                  </a:lnTo>
                  <a:lnTo>
                    <a:pt x="663" y="334"/>
                  </a:lnTo>
                  <a:lnTo>
                    <a:pt x="664" y="337"/>
                  </a:lnTo>
                  <a:lnTo>
                    <a:pt x="667" y="339"/>
                  </a:lnTo>
                  <a:lnTo>
                    <a:pt x="671" y="339"/>
                  </a:lnTo>
                  <a:lnTo>
                    <a:pt x="674" y="341"/>
                  </a:lnTo>
                  <a:lnTo>
                    <a:pt x="674" y="342"/>
                  </a:lnTo>
                  <a:lnTo>
                    <a:pt x="675" y="344"/>
                  </a:lnTo>
                  <a:lnTo>
                    <a:pt x="677" y="349"/>
                  </a:lnTo>
                  <a:lnTo>
                    <a:pt x="677" y="352"/>
                  </a:lnTo>
                  <a:lnTo>
                    <a:pt x="678" y="352"/>
                  </a:lnTo>
                  <a:lnTo>
                    <a:pt x="680" y="355"/>
                  </a:lnTo>
                  <a:lnTo>
                    <a:pt x="682" y="360"/>
                  </a:lnTo>
                  <a:lnTo>
                    <a:pt x="683" y="363"/>
                  </a:lnTo>
                  <a:lnTo>
                    <a:pt x="683" y="366"/>
                  </a:lnTo>
                  <a:lnTo>
                    <a:pt x="683" y="366"/>
                  </a:lnTo>
                  <a:lnTo>
                    <a:pt x="683" y="367"/>
                  </a:lnTo>
                  <a:lnTo>
                    <a:pt x="685" y="369"/>
                  </a:lnTo>
                  <a:lnTo>
                    <a:pt x="690" y="372"/>
                  </a:lnTo>
                  <a:lnTo>
                    <a:pt x="690" y="372"/>
                  </a:lnTo>
                  <a:lnTo>
                    <a:pt x="691" y="372"/>
                  </a:lnTo>
                  <a:lnTo>
                    <a:pt x="691" y="375"/>
                  </a:lnTo>
                  <a:lnTo>
                    <a:pt x="691" y="377"/>
                  </a:lnTo>
                  <a:lnTo>
                    <a:pt x="693" y="377"/>
                  </a:lnTo>
                  <a:lnTo>
                    <a:pt x="694" y="378"/>
                  </a:lnTo>
                  <a:lnTo>
                    <a:pt x="696" y="378"/>
                  </a:lnTo>
                  <a:lnTo>
                    <a:pt x="697" y="380"/>
                  </a:lnTo>
                  <a:lnTo>
                    <a:pt x="697" y="382"/>
                  </a:lnTo>
                  <a:lnTo>
                    <a:pt x="697" y="383"/>
                  </a:lnTo>
                  <a:lnTo>
                    <a:pt x="696" y="383"/>
                  </a:lnTo>
                  <a:lnTo>
                    <a:pt x="694" y="383"/>
                  </a:lnTo>
                  <a:lnTo>
                    <a:pt x="690" y="382"/>
                  </a:lnTo>
                  <a:lnTo>
                    <a:pt x="690" y="382"/>
                  </a:lnTo>
                  <a:lnTo>
                    <a:pt x="686" y="382"/>
                  </a:lnTo>
                  <a:lnTo>
                    <a:pt x="685" y="380"/>
                  </a:lnTo>
                  <a:lnTo>
                    <a:pt x="682" y="378"/>
                  </a:lnTo>
                  <a:lnTo>
                    <a:pt x="680" y="377"/>
                  </a:lnTo>
                  <a:lnTo>
                    <a:pt x="678" y="377"/>
                  </a:lnTo>
                  <a:lnTo>
                    <a:pt x="674" y="380"/>
                  </a:lnTo>
                  <a:lnTo>
                    <a:pt x="672" y="378"/>
                  </a:lnTo>
                  <a:lnTo>
                    <a:pt x="672" y="380"/>
                  </a:lnTo>
                  <a:lnTo>
                    <a:pt x="671" y="380"/>
                  </a:lnTo>
                  <a:lnTo>
                    <a:pt x="674" y="380"/>
                  </a:lnTo>
                  <a:lnTo>
                    <a:pt x="675" y="380"/>
                  </a:lnTo>
                  <a:lnTo>
                    <a:pt x="677" y="378"/>
                  </a:lnTo>
                  <a:lnTo>
                    <a:pt x="680" y="378"/>
                  </a:lnTo>
                  <a:lnTo>
                    <a:pt x="682" y="380"/>
                  </a:lnTo>
                  <a:lnTo>
                    <a:pt x="682" y="382"/>
                  </a:lnTo>
                  <a:lnTo>
                    <a:pt x="685" y="383"/>
                  </a:lnTo>
                  <a:lnTo>
                    <a:pt x="686" y="383"/>
                  </a:lnTo>
                  <a:lnTo>
                    <a:pt x="688" y="385"/>
                  </a:lnTo>
                  <a:lnTo>
                    <a:pt x="690" y="386"/>
                  </a:lnTo>
                  <a:lnTo>
                    <a:pt x="694" y="389"/>
                  </a:lnTo>
                  <a:lnTo>
                    <a:pt x="696" y="393"/>
                  </a:lnTo>
                  <a:lnTo>
                    <a:pt x="697" y="394"/>
                  </a:lnTo>
                  <a:lnTo>
                    <a:pt x="697" y="396"/>
                  </a:lnTo>
                  <a:lnTo>
                    <a:pt x="696" y="397"/>
                  </a:lnTo>
                  <a:lnTo>
                    <a:pt x="694" y="397"/>
                  </a:lnTo>
                  <a:lnTo>
                    <a:pt x="693" y="397"/>
                  </a:lnTo>
                  <a:lnTo>
                    <a:pt x="691" y="397"/>
                  </a:lnTo>
                  <a:lnTo>
                    <a:pt x="690" y="399"/>
                  </a:lnTo>
                  <a:lnTo>
                    <a:pt x="685" y="402"/>
                  </a:lnTo>
                  <a:lnTo>
                    <a:pt x="685" y="404"/>
                  </a:lnTo>
                  <a:lnTo>
                    <a:pt x="683" y="404"/>
                  </a:lnTo>
                  <a:lnTo>
                    <a:pt x="682" y="405"/>
                  </a:lnTo>
                  <a:lnTo>
                    <a:pt x="680" y="404"/>
                  </a:lnTo>
                  <a:lnTo>
                    <a:pt x="677" y="404"/>
                  </a:lnTo>
                  <a:lnTo>
                    <a:pt x="674" y="405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5" y="407"/>
                  </a:lnTo>
                  <a:lnTo>
                    <a:pt x="677" y="405"/>
                  </a:lnTo>
                  <a:lnTo>
                    <a:pt x="680" y="408"/>
                  </a:lnTo>
                  <a:lnTo>
                    <a:pt x="683" y="408"/>
                  </a:lnTo>
                  <a:lnTo>
                    <a:pt x="688" y="405"/>
                  </a:lnTo>
                  <a:lnTo>
                    <a:pt x="688" y="405"/>
                  </a:lnTo>
                  <a:lnTo>
                    <a:pt x="690" y="405"/>
                  </a:lnTo>
                  <a:lnTo>
                    <a:pt x="691" y="407"/>
                  </a:lnTo>
                  <a:lnTo>
                    <a:pt x="694" y="410"/>
                  </a:lnTo>
                  <a:lnTo>
                    <a:pt x="697" y="412"/>
                  </a:lnTo>
                  <a:lnTo>
                    <a:pt x="699" y="412"/>
                  </a:lnTo>
                  <a:lnTo>
                    <a:pt x="699" y="412"/>
                  </a:lnTo>
                  <a:lnTo>
                    <a:pt x="701" y="413"/>
                  </a:lnTo>
                  <a:lnTo>
                    <a:pt x="697" y="413"/>
                  </a:lnTo>
                  <a:lnTo>
                    <a:pt x="694" y="416"/>
                  </a:lnTo>
                  <a:lnTo>
                    <a:pt x="693" y="418"/>
                  </a:lnTo>
                  <a:lnTo>
                    <a:pt x="693" y="418"/>
                  </a:lnTo>
                  <a:lnTo>
                    <a:pt x="694" y="418"/>
                  </a:lnTo>
                  <a:lnTo>
                    <a:pt x="697" y="416"/>
                  </a:lnTo>
                  <a:lnTo>
                    <a:pt x="697" y="416"/>
                  </a:lnTo>
                  <a:lnTo>
                    <a:pt x="699" y="416"/>
                  </a:lnTo>
                  <a:lnTo>
                    <a:pt x="699" y="418"/>
                  </a:lnTo>
                  <a:lnTo>
                    <a:pt x="697" y="424"/>
                  </a:lnTo>
                  <a:lnTo>
                    <a:pt x="697" y="424"/>
                  </a:lnTo>
                  <a:lnTo>
                    <a:pt x="696" y="423"/>
                  </a:lnTo>
                  <a:lnTo>
                    <a:pt x="696" y="423"/>
                  </a:lnTo>
                  <a:lnTo>
                    <a:pt x="694" y="423"/>
                  </a:lnTo>
                  <a:lnTo>
                    <a:pt x="693" y="423"/>
                  </a:lnTo>
                  <a:lnTo>
                    <a:pt x="693" y="423"/>
                  </a:lnTo>
                  <a:lnTo>
                    <a:pt x="691" y="424"/>
                  </a:lnTo>
                  <a:lnTo>
                    <a:pt x="693" y="424"/>
                  </a:lnTo>
                  <a:lnTo>
                    <a:pt x="694" y="426"/>
                  </a:lnTo>
                  <a:lnTo>
                    <a:pt x="694" y="427"/>
                  </a:lnTo>
                  <a:lnTo>
                    <a:pt x="694" y="427"/>
                  </a:lnTo>
                  <a:lnTo>
                    <a:pt x="693" y="427"/>
                  </a:lnTo>
                  <a:lnTo>
                    <a:pt x="694" y="429"/>
                  </a:lnTo>
                  <a:lnTo>
                    <a:pt x="694" y="430"/>
                  </a:lnTo>
                  <a:lnTo>
                    <a:pt x="693" y="430"/>
                  </a:lnTo>
                  <a:lnTo>
                    <a:pt x="693" y="430"/>
                  </a:lnTo>
                  <a:lnTo>
                    <a:pt x="691" y="432"/>
                  </a:lnTo>
                  <a:lnTo>
                    <a:pt x="693" y="434"/>
                  </a:lnTo>
                  <a:lnTo>
                    <a:pt x="694" y="437"/>
                  </a:lnTo>
                  <a:lnTo>
                    <a:pt x="694" y="437"/>
                  </a:lnTo>
                  <a:lnTo>
                    <a:pt x="693" y="437"/>
                  </a:lnTo>
                  <a:lnTo>
                    <a:pt x="690" y="438"/>
                  </a:lnTo>
                  <a:lnTo>
                    <a:pt x="690" y="438"/>
                  </a:lnTo>
                  <a:lnTo>
                    <a:pt x="688" y="437"/>
                  </a:lnTo>
                  <a:lnTo>
                    <a:pt x="686" y="437"/>
                  </a:lnTo>
                  <a:lnTo>
                    <a:pt x="686" y="437"/>
                  </a:lnTo>
                  <a:lnTo>
                    <a:pt x="685" y="440"/>
                  </a:lnTo>
                  <a:lnTo>
                    <a:pt x="685" y="441"/>
                  </a:lnTo>
                  <a:lnTo>
                    <a:pt x="683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3" y="443"/>
                  </a:lnTo>
                  <a:lnTo>
                    <a:pt x="683" y="443"/>
                  </a:lnTo>
                  <a:lnTo>
                    <a:pt x="680" y="446"/>
                  </a:lnTo>
                  <a:lnTo>
                    <a:pt x="680" y="446"/>
                  </a:lnTo>
                  <a:lnTo>
                    <a:pt x="680" y="448"/>
                  </a:lnTo>
                  <a:lnTo>
                    <a:pt x="678" y="448"/>
                  </a:lnTo>
                  <a:lnTo>
                    <a:pt x="680" y="449"/>
                  </a:lnTo>
                  <a:lnTo>
                    <a:pt x="678" y="451"/>
                  </a:lnTo>
                  <a:lnTo>
                    <a:pt x="678" y="452"/>
                  </a:lnTo>
                  <a:lnTo>
                    <a:pt x="677" y="452"/>
                  </a:lnTo>
                  <a:lnTo>
                    <a:pt x="675" y="454"/>
                  </a:lnTo>
                  <a:lnTo>
                    <a:pt x="674" y="456"/>
                  </a:lnTo>
                  <a:lnTo>
                    <a:pt x="672" y="459"/>
                  </a:lnTo>
                  <a:lnTo>
                    <a:pt x="672" y="460"/>
                  </a:lnTo>
                  <a:lnTo>
                    <a:pt x="672" y="462"/>
                  </a:lnTo>
                  <a:lnTo>
                    <a:pt x="671" y="464"/>
                  </a:lnTo>
                  <a:lnTo>
                    <a:pt x="671" y="464"/>
                  </a:lnTo>
                  <a:lnTo>
                    <a:pt x="669" y="464"/>
                  </a:lnTo>
                  <a:lnTo>
                    <a:pt x="669" y="462"/>
                  </a:lnTo>
                  <a:lnTo>
                    <a:pt x="667" y="462"/>
                  </a:lnTo>
                  <a:lnTo>
                    <a:pt x="667" y="462"/>
                  </a:lnTo>
                  <a:lnTo>
                    <a:pt x="667" y="460"/>
                  </a:lnTo>
                  <a:lnTo>
                    <a:pt x="667" y="459"/>
                  </a:lnTo>
                  <a:lnTo>
                    <a:pt x="667" y="460"/>
                  </a:lnTo>
                  <a:lnTo>
                    <a:pt x="667" y="460"/>
                  </a:lnTo>
                  <a:lnTo>
                    <a:pt x="666" y="462"/>
                  </a:lnTo>
                  <a:lnTo>
                    <a:pt x="666" y="460"/>
                  </a:lnTo>
                  <a:lnTo>
                    <a:pt x="664" y="460"/>
                  </a:lnTo>
                  <a:lnTo>
                    <a:pt x="664" y="462"/>
                  </a:lnTo>
                  <a:lnTo>
                    <a:pt x="664" y="462"/>
                  </a:lnTo>
                  <a:lnTo>
                    <a:pt x="666" y="464"/>
                  </a:lnTo>
                  <a:lnTo>
                    <a:pt x="666" y="464"/>
                  </a:lnTo>
                  <a:lnTo>
                    <a:pt x="667" y="464"/>
                  </a:lnTo>
                  <a:lnTo>
                    <a:pt x="667" y="465"/>
                  </a:lnTo>
                  <a:lnTo>
                    <a:pt x="667" y="467"/>
                  </a:lnTo>
                  <a:lnTo>
                    <a:pt x="669" y="467"/>
                  </a:lnTo>
                  <a:lnTo>
                    <a:pt x="669" y="468"/>
                  </a:lnTo>
                  <a:lnTo>
                    <a:pt x="667" y="468"/>
                  </a:lnTo>
                  <a:lnTo>
                    <a:pt x="666" y="468"/>
                  </a:lnTo>
                  <a:lnTo>
                    <a:pt x="664" y="471"/>
                  </a:lnTo>
                  <a:lnTo>
                    <a:pt x="663" y="471"/>
                  </a:lnTo>
                  <a:lnTo>
                    <a:pt x="661" y="471"/>
                  </a:lnTo>
                  <a:lnTo>
                    <a:pt x="661" y="471"/>
                  </a:lnTo>
                  <a:lnTo>
                    <a:pt x="660" y="471"/>
                  </a:lnTo>
                  <a:lnTo>
                    <a:pt x="658" y="471"/>
                  </a:lnTo>
                  <a:lnTo>
                    <a:pt x="660" y="473"/>
                  </a:lnTo>
                  <a:lnTo>
                    <a:pt x="661" y="473"/>
                  </a:lnTo>
                  <a:lnTo>
                    <a:pt x="663" y="473"/>
                  </a:lnTo>
                  <a:lnTo>
                    <a:pt x="663" y="473"/>
                  </a:lnTo>
                  <a:lnTo>
                    <a:pt x="664" y="473"/>
                  </a:lnTo>
                  <a:lnTo>
                    <a:pt x="666" y="475"/>
                  </a:lnTo>
                  <a:lnTo>
                    <a:pt x="664" y="475"/>
                  </a:lnTo>
                  <a:lnTo>
                    <a:pt x="664" y="478"/>
                  </a:lnTo>
                  <a:lnTo>
                    <a:pt x="664" y="479"/>
                  </a:lnTo>
                  <a:lnTo>
                    <a:pt x="664" y="481"/>
                  </a:lnTo>
                  <a:lnTo>
                    <a:pt x="664" y="482"/>
                  </a:lnTo>
                  <a:lnTo>
                    <a:pt x="664" y="482"/>
                  </a:lnTo>
                  <a:lnTo>
                    <a:pt x="663" y="482"/>
                  </a:lnTo>
                  <a:lnTo>
                    <a:pt x="663" y="481"/>
                  </a:lnTo>
                  <a:lnTo>
                    <a:pt x="661" y="481"/>
                  </a:lnTo>
                  <a:lnTo>
                    <a:pt x="660" y="481"/>
                  </a:lnTo>
                  <a:lnTo>
                    <a:pt x="658" y="481"/>
                  </a:lnTo>
                  <a:lnTo>
                    <a:pt x="658" y="481"/>
                  </a:lnTo>
                  <a:lnTo>
                    <a:pt x="658" y="482"/>
                  </a:lnTo>
                  <a:lnTo>
                    <a:pt x="660" y="484"/>
                  </a:lnTo>
                  <a:lnTo>
                    <a:pt x="660" y="484"/>
                  </a:lnTo>
                  <a:lnTo>
                    <a:pt x="660" y="486"/>
                  </a:lnTo>
                  <a:lnTo>
                    <a:pt x="656" y="484"/>
                  </a:lnTo>
                  <a:lnTo>
                    <a:pt x="656" y="484"/>
                  </a:lnTo>
                  <a:lnTo>
                    <a:pt x="655" y="486"/>
                  </a:lnTo>
                  <a:lnTo>
                    <a:pt x="655" y="487"/>
                  </a:lnTo>
                  <a:lnTo>
                    <a:pt x="655" y="489"/>
                  </a:lnTo>
                  <a:lnTo>
                    <a:pt x="653" y="489"/>
                  </a:lnTo>
                  <a:lnTo>
                    <a:pt x="652" y="490"/>
                  </a:lnTo>
                  <a:lnTo>
                    <a:pt x="650" y="490"/>
                  </a:lnTo>
                  <a:lnTo>
                    <a:pt x="650" y="490"/>
                  </a:lnTo>
                  <a:lnTo>
                    <a:pt x="652" y="492"/>
                  </a:lnTo>
                  <a:lnTo>
                    <a:pt x="652" y="492"/>
                  </a:lnTo>
                  <a:lnTo>
                    <a:pt x="652" y="493"/>
                  </a:lnTo>
                  <a:lnTo>
                    <a:pt x="650" y="495"/>
                  </a:lnTo>
                  <a:lnTo>
                    <a:pt x="647" y="493"/>
                  </a:lnTo>
                  <a:lnTo>
                    <a:pt x="645" y="495"/>
                  </a:lnTo>
                  <a:lnTo>
                    <a:pt x="644" y="493"/>
                  </a:lnTo>
                  <a:lnTo>
                    <a:pt x="642" y="493"/>
                  </a:lnTo>
                  <a:lnTo>
                    <a:pt x="642" y="495"/>
                  </a:lnTo>
                  <a:lnTo>
                    <a:pt x="642" y="497"/>
                  </a:lnTo>
                  <a:lnTo>
                    <a:pt x="641" y="497"/>
                  </a:lnTo>
                  <a:lnTo>
                    <a:pt x="641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42" y="498"/>
                  </a:lnTo>
                  <a:lnTo>
                    <a:pt x="642" y="498"/>
                  </a:lnTo>
                  <a:lnTo>
                    <a:pt x="642" y="500"/>
                  </a:lnTo>
                  <a:lnTo>
                    <a:pt x="641" y="501"/>
                  </a:lnTo>
                  <a:lnTo>
                    <a:pt x="639" y="503"/>
                  </a:lnTo>
                  <a:lnTo>
                    <a:pt x="637" y="503"/>
                  </a:lnTo>
                  <a:lnTo>
                    <a:pt x="637" y="504"/>
                  </a:lnTo>
                  <a:lnTo>
                    <a:pt x="636" y="506"/>
                  </a:lnTo>
                  <a:lnTo>
                    <a:pt x="636" y="506"/>
                  </a:lnTo>
                  <a:lnTo>
                    <a:pt x="634" y="506"/>
                  </a:lnTo>
                  <a:lnTo>
                    <a:pt x="633" y="506"/>
                  </a:lnTo>
                  <a:lnTo>
                    <a:pt x="634" y="506"/>
                  </a:lnTo>
                  <a:lnTo>
                    <a:pt x="634" y="508"/>
                  </a:lnTo>
                  <a:lnTo>
                    <a:pt x="633" y="508"/>
                  </a:lnTo>
                  <a:lnTo>
                    <a:pt x="633" y="509"/>
                  </a:lnTo>
                  <a:lnTo>
                    <a:pt x="633" y="508"/>
                  </a:lnTo>
                  <a:lnTo>
                    <a:pt x="631" y="508"/>
                  </a:lnTo>
                  <a:lnTo>
                    <a:pt x="631" y="508"/>
                  </a:lnTo>
                  <a:lnTo>
                    <a:pt x="630" y="508"/>
                  </a:lnTo>
                  <a:lnTo>
                    <a:pt x="630" y="509"/>
                  </a:lnTo>
                  <a:lnTo>
                    <a:pt x="628" y="509"/>
                  </a:lnTo>
                  <a:lnTo>
                    <a:pt x="628" y="508"/>
                  </a:lnTo>
                  <a:lnTo>
                    <a:pt x="626" y="508"/>
                  </a:lnTo>
                  <a:lnTo>
                    <a:pt x="625" y="511"/>
                  </a:lnTo>
                  <a:lnTo>
                    <a:pt x="623" y="512"/>
                  </a:lnTo>
                  <a:lnTo>
                    <a:pt x="623" y="512"/>
                  </a:lnTo>
                  <a:lnTo>
                    <a:pt x="622" y="512"/>
                  </a:lnTo>
                  <a:lnTo>
                    <a:pt x="622" y="514"/>
                  </a:lnTo>
                  <a:lnTo>
                    <a:pt x="623" y="514"/>
                  </a:lnTo>
                  <a:lnTo>
                    <a:pt x="622" y="516"/>
                  </a:lnTo>
                  <a:lnTo>
                    <a:pt x="622" y="516"/>
                  </a:lnTo>
                  <a:lnTo>
                    <a:pt x="620" y="516"/>
                  </a:lnTo>
                  <a:lnTo>
                    <a:pt x="620" y="519"/>
                  </a:lnTo>
                  <a:lnTo>
                    <a:pt x="620" y="519"/>
                  </a:lnTo>
                  <a:lnTo>
                    <a:pt x="617" y="519"/>
                  </a:lnTo>
                  <a:lnTo>
                    <a:pt x="617" y="519"/>
                  </a:lnTo>
                  <a:lnTo>
                    <a:pt x="615" y="519"/>
                  </a:lnTo>
                  <a:lnTo>
                    <a:pt x="615" y="520"/>
                  </a:lnTo>
                  <a:lnTo>
                    <a:pt x="615" y="520"/>
                  </a:lnTo>
                  <a:lnTo>
                    <a:pt x="614" y="520"/>
                  </a:lnTo>
                  <a:lnTo>
                    <a:pt x="611" y="522"/>
                  </a:lnTo>
                  <a:lnTo>
                    <a:pt x="609" y="522"/>
                  </a:lnTo>
                  <a:lnTo>
                    <a:pt x="608" y="520"/>
                  </a:lnTo>
                  <a:lnTo>
                    <a:pt x="606" y="522"/>
                  </a:lnTo>
                  <a:lnTo>
                    <a:pt x="606" y="522"/>
                  </a:lnTo>
                  <a:lnTo>
                    <a:pt x="606" y="523"/>
                  </a:lnTo>
                  <a:lnTo>
                    <a:pt x="604" y="523"/>
                  </a:lnTo>
                  <a:lnTo>
                    <a:pt x="603" y="522"/>
                  </a:lnTo>
                  <a:lnTo>
                    <a:pt x="601" y="522"/>
                  </a:lnTo>
                  <a:lnTo>
                    <a:pt x="600" y="522"/>
                  </a:lnTo>
                  <a:lnTo>
                    <a:pt x="598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5" y="523"/>
                  </a:lnTo>
                  <a:lnTo>
                    <a:pt x="593" y="522"/>
                  </a:lnTo>
                  <a:lnTo>
                    <a:pt x="593" y="522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5"/>
                  </a:lnTo>
                  <a:lnTo>
                    <a:pt x="590" y="525"/>
                  </a:lnTo>
                  <a:lnTo>
                    <a:pt x="590" y="525"/>
                  </a:lnTo>
                  <a:lnTo>
                    <a:pt x="589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5" y="525"/>
                  </a:lnTo>
                  <a:lnTo>
                    <a:pt x="585" y="525"/>
                  </a:lnTo>
                  <a:lnTo>
                    <a:pt x="584" y="525"/>
                  </a:lnTo>
                  <a:lnTo>
                    <a:pt x="584" y="525"/>
                  </a:lnTo>
                  <a:lnTo>
                    <a:pt x="584" y="527"/>
                  </a:lnTo>
                  <a:lnTo>
                    <a:pt x="582" y="525"/>
                  </a:lnTo>
                  <a:lnTo>
                    <a:pt x="581" y="525"/>
                  </a:lnTo>
                  <a:lnTo>
                    <a:pt x="581" y="522"/>
                  </a:lnTo>
                  <a:lnTo>
                    <a:pt x="579" y="522"/>
                  </a:lnTo>
                  <a:lnTo>
                    <a:pt x="578" y="520"/>
                  </a:lnTo>
                  <a:lnTo>
                    <a:pt x="578" y="519"/>
                  </a:lnTo>
                  <a:lnTo>
                    <a:pt x="578" y="519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6" y="517"/>
                  </a:lnTo>
                  <a:lnTo>
                    <a:pt x="576" y="519"/>
                  </a:lnTo>
                  <a:lnTo>
                    <a:pt x="576" y="519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6" y="522"/>
                  </a:lnTo>
                  <a:lnTo>
                    <a:pt x="576" y="522"/>
                  </a:lnTo>
                  <a:lnTo>
                    <a:pt x="576" y="523"/>
                  </a:lnTo>
                  <a:lnTo>
                    <a:pt x="578" y="525"/>
                  </a:lnTo>
                  <a:lnTo>
                    <a:pt x="578" y="528"/>
                  </a:lnTo>
                  <a:lnTo>
                    <a:pt x="578" y="528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6" y="530"/>
                  </a:lnTo>
                  <a:lnTo>
                    <a:pt x="576" y="530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4" y="531"/>
                  </a:lnTo>
                  <a:lnTo>
                    <a:pt x="574" y="531"/>
                  </a:lnTo>
                  <a:lnTo>
                    <a:pt x="573" y="533"/>
                  </a:lnTo>
                  <a:lnTo>
                    <a:pt x="571" y="533"/>
                  </a:lnTo>
                  <a:lnTo>
                    <a:pt x="571" y="530"/>
                  </a:lnTo>
                  <a:lnTo>
                    <a:pt x="570" y="531"/>
                  </a:lnTo>
                  <a:lnTo>
                    <a:pt x="570" y="534"/>
                  </a:lnTo>
                  <a:lnTo>
                    <a:pt x="568" y="534"/>
                  </a:lnTo>
                  <a:lnTo>
                    <a:pt x="568" y="536"/>
                  </a:lnTo>
                  <a:lnTo>
                    <a:pt x="567" y="534"/>
                  </a:lnTo>
                  <a:lnTo>
                    <a:pt x="565" y="534"/>
                  </a:lnTo>
                  <a:lnTo>
                    <a:pt x="565" y="536"/>
                  </a:lnTo>
                  <a:lnTo>
                    <a:pt x="563" y="536"/>
                  </a:lnTo>
                  <a:lnTo>
                    <a:pt x="563" y="538"/>
                  </a:lnTo>
                  <a:lnTo>
                    <a:pt x="562" y="536"/>
                  </a:lnTo>
                  <a:lnTo>
                    <a:pt x="560" y="536"/>
                  </a:lnTo>
                  <a:lnTo>
                    <a:pt x="562" y="534"/>
                  </a:lnTo>
                  <a:lnTo>
                    <a:pt x="562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6"/>
                  </a:lnTo>
                  <a:lnTo>
                    <a:pt x="560" y="538"/>
                  </a:lnTo>
                  <a:lnTo>
                    <a:pt x="559" y="538"/>
                  </a:lnTo>
                  <a:lnTo>
                    <a:pt x="557" y="538"/>
                  </a:lnTo>
                  <a:lnTo>
                    <a:pt x="557" y="536"/>
                  </a:lnTo>
                  <a:lnTo>
                    <a:pt x="555" y="536"/>
                  </a:lnTo>
                  <a:lnTo>
                    <a:pt x="554" y="536"/>
                  </a:lnTo>
                  <a:lnTo>
                    <a:pt x="554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1" y="539"/>
                  </a:lnTo>
                  <a:lnTo>
                    <a:pt x="551" y="539"/>
                  </a:lnTo>
                  <a:lnTo>
                    <a:pt x="549" y="541"/>
                  </a:lnTo>
                  <a:lnTo>
                    <a:pt x="546" y="541"/>
                  </a:lnTo>
                  <a:lnTo>
                    <a:pt x="544" y="541"/>
                  </a:lnTo>
                  <a:lnTo>
                    <a:pt x="543" y="541"/>
                  </a:lnTo>
                  <a:lnTo>
                    <a:pt x="543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0" y="542"/>
                  </a:lnTo>
                  <a:lnTo>
                    <a:pt x="538" y="542"/>
                  </a:lnTo>
                  <a:lnTo>
                    <a:pt x="537" y="542"/>
                  </a:lnTo>
                  <a:lnTo>
                    <a:pt x="535" y="544"/>
                  </a:lnTo>
                  <a:lnTo>
                    <a:pt x="533" y="545"/>
                  </a:lnTo>
                  <a:lnTo>
                    <a:pt x="533" y="545"/>
                  </a:lnTo>
                  <a:lnTo>
                    <a:pt x="532" y="545"/>
                  </a:lnTo>
                  <a:lnTo>
                    <a:pt x="532" y="544"/>
                  </a:lnTo>
                  <a:lnTo>
                    <a:pt x="532" y="544"/>
                  </a:lnTo>
                  <a:lnTo>
                    <a:pt x="532" y="545"/>
                  </a:lnTo>
                  <a:lnTo>
                    <a:pt x="532" y="545"/>
                  </a:lnTo>
                  <a:lnTo>
                    <a:pt x="530" y="547"/>
                  </a:lnTo>
                  <a:lnTo>
                    <a:pt x="529" y="549"/>
                  </a:lnTo>
                  <a:lnTo>
                    <a:pt x="529" y="549"/>
                  </a:lnTo>
                  <a:lnTo>
                    <a:pt x="529" y="550"/>
                  </a:lnTo>
                  <a:lnTo>
                    <a:pt x="532" y="550"/>
                  </a:lnTo>
                  <a:lnTo>
                    <a:pt x="532" y="552"/>
                  </a:lnTo>
                  <a:lnTo>
                    <a:pt x="532" y="552"/>
                  </a:lnTo>
                  <a:lnTo>
                    <a:pt x="530" y="553"/>
                  </a:lnTo>
                  <a:lnTo>
                    <a:pt x="530" y="553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2" y="558"/>
                  </a:lnTo>
                  <a:lnTo>
                    <a:pt x="530" y="560"/>
                  </a:lnTo>
                  <a:lnTo>
                    <a:pt x="527" y="560"/>
                  </a:lnTo>
                  <a:lnTo>
                    <a:pt x="526" y="560"/>
                  </a:lnTo>
                  <a:lnTo>
                    <a:pt x="524" y="558"/>
                  </a:lnTo>
                  <a:lnTo>
                    <a:pt x="524" y="558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6" y="556"/>
                  </a:lnTo>
                  <a:lnTo>
                    <a:pt x="526" y="556"/>
                  </a:lnTo>
                  <a:lnTo>
                    <a:pt x="524" y="556"/>
                  </a:lnTo>
                  <a:lnTo>
                    <a:pt x="522" y="555"/>
                  </a:lnTo>
                  <a:lnTo>
                    <a:pt x="522" y="553"/>
                  </a:lnTo>
                  <a:lnTo>
                    <a:pt x="522" y="552"/>
                  </a:lnTo>
                  <a:lnTo>
                    <a:pt x="522" y="550"/>
                  </a:lnTo>
                  <a:lnTo>
                    <a:pt x="521" y="550"/>
                  </a:lnTo>
                  <a:lnTo>
                    <a:pt x="521" y="550"/>
                  </a:lnTo>
                  <a:lnTo>
                    <a:pt x="522" y="547"/>
                  </a:lnTo>
                  <a:lnTo>
                    <a:pt x="521" y="547"/>
                  </a:lnTo>
                  <a:lnTo>
                    <a:pt x="522" y="545"/>
                  </a:lnTo>
                  <a:lnTo>
                    <a:pt x="522" y="544"/>
                  </a:lnTo>
                  <a:lnTo>
                    <a:pt x="526" y="542"/>
                  </a:lnTo>
                  <a:lnTo>
                    <a:pt x="526" y="541"/>
                  </a:lnTo>
                  <a:lnTo>
                    <a:pt x="524" y="541"/>
                  </a:lnTo>
                  <a:lnTo>
                    <a:pt x="522" y="541"/>
                  </a:lnTo>
                  <a:lnTo>
                    <a:pt x="522" y="541"/>
                  </a:lnTo>
                  <a:lnTo>
                    <a:pt x="521" y="541"/>
                  </a:lnTo>
                  <a:lnTo>
                    <a:pt x="521" y="539"/>
                  </a:lnTo>
                  <a:lnTo>
                    <a:pt x="519" y="538"/>
                  </a:lnTo>
                  <a:lnTo>
                    <a:pt x="519" y="538"/>
                  </a:lnTo>
                  <a:lnTo>
                    <a:pt x="519" y="541"/>
                  </a:lnTo>
                  <a:lnTo>
                    <a:pt x="518" y="541"/>
                  </a:lnTo>
                  <a:lnTo>
                    <a:pt x="516" y="542"/>
                  </a:lnTo>
                  <a:lnTo>
                    <a:pt x="514" y="542"/>
                  </a:lnTo>
                  <a:lnTo>
                    <a:pt x="513" y="542"/>
                  </a:lnTo>
                  <a:lnTo>
                    <a:pt x="513" y="542"/>
                  </a:lnTo>
                  <a:lnTo>
                    <a:pt x="513" y="541"/>
                  </a:lnTo>
                  <a:lnTo>
                    <a:pt x="513" y="541"/>
                  </a:lnTo>
                  <a:lnTo>
                    <a:pt x="513" y="539"/>
                  </a:lnTo>
                  <a:lnTo>
                    <a:pt x="511" y="539"/>
                  </a:lnTo>
                  <a:lnTo>
                    <a:pt x="510" y="539"/>
                  </a:lnTo>
                  <a:lnTo>
                    <a:pt x="510" y="539"/>
                  </a:lnTo>
                  <a:lnTo>
                    <a:pt x="508" y="539"/>
                  </a:lnTo>
                  <a:lnTo>
                    <a:pt x="508" y="539"/>
                  </a:lnTo>
                  <a:lnTo>
                    <a:pt x="507" y="538"/>
                  </a:lnTo>
                  <a:lnTo>
                    <a:pt x="507" y="538"/>
                  </a:lnTo>
                  <a:lnTo>
                    <a:pt x="505" y="536"/>
                  </a:lnTo>
                  <a:lnTo>
                    <a:pt x="507" y="536"/>
                  </a:lnTo>
                  <a:lnTo>
                    <a:pt x="505" y="534"/>
                  </a:lnTo>
                  <a:lnTo>
                    <a:pt x="503" y="534"/>
                  </a:lnTo>
                  <a:lnTo>
                    <a:pt x="503" y="536"/>
                  </a:lnTo>
                  <a:lnTo>
                    <a:pt x="503" y="538"/>
                  </a:lnTo>
                  <a:lnTo>
                    <a:pt x="505" y="539"/>
                  </a:lnTo>
                  <a:lnTo>
                    <a:pt x="505" y="539"/>
                  </a:lnTo>
                  <a:lnTo>
                    <a:pt x="503" y="539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9"/>
                  </a:lnTo>
                  <a:lnTo>
                    <a:pt x="500" y="541"/>
                  </a:lnTo>
                  <a:lnTo>
                    <a:pt x="499" y="541"/>
                  </a:lnTo>
                  <a:lnTo>
                    <a:pt x="499" y="541"/>
                  </a:lnTo>
                  <a:lnTo>
                    <a:pt x="497" y="541"/>
                  </a:lnTo>
                  <a:lnTo>
                    <a:pt x="496" y="541"/>
                  </a:lnTo>
                  <a:lnTo>
                    <a:pt x="494" y="539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89" y="539"/>
                  </a:lnTo>
                  <a:lnTo>
                    <a:pt x="489" y="539"/>
                  </a:lnTo>
                  <a:lnTo>
                    <a:pt x="488" y="539"/>
                  </a:lnTo>
                  <a:lnTo>
                    <a:pt x="486" y="538"/>
                  </a:lnTo>
                  <a:lnTo>
                    <a:pt x="485" y="538"/>
                  </a:lnTo>
                  <a:lnTo>
                    <a:pt x="483" y="536"/>
                  </a:lnTo>
                  <a:lnTo>
                    <a:pt x="483" y="536"/>
                  </a:lnTo>
                  <a:lnTo>
                    <a:pt x="483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0" y="534"/>
                  </a:lnTo>
                  <a:lnTo>
                    <a:pt x="478" y="533"/>
                  </a:lnTo>
                  <a:lnTo>
                    <a:pt x="478" y="534"/>
                  </a:lnTo>
                  <a:lnTo>
                    <a:pt x="478" y="534"/>
                  </a:lnTo>
                  <a:lnTo>
                    <a:pt x="478" y="533"/>
                  </a:lnTo>
                  <a:lnTo>
                    <a:pt x="478" y="531"/>
                  </a:lnTo>
                  <a:lnTo>
                    <a:pt x="478" y="530"/>
                  </a:lnTo>
                  <a:lnTo>
                    <a:pt x="477" y="530"/>
                  </a:lnTo>
                  <a:lnTo>
                    <a:pt x="477" y="528"/>
                  </a:lnTo>
                  <a:lnTo>
                    <a:pt x="477" y="528"/>
                  </a:lnTo>
                  <a:lnTo>
                    <a:pt x="475" y="528"/>
                  </a:lnTo>
                  <a:lnTo>
                    <a:pt x="477" y="527"/>
                  </a:lnTo>
                  <a:lnTo>
                    <a:pt x="477" y="525"/>
                  </a:lnTo>
                  <a:lnTo>
                    <a:pt x="477" y="525"/>
                  </a:lnTo>
                  <a:lnTo>
                    <a:pt x="478" y="523"/>
                  </a:lnTo>
                  <a:lnTo>
                    <a:pt x="478" y="523"/>
                  </a:lnTo>
                  <a:lnTo>
                    <a:pt x="480" y="522"/>
                  </a:lnTo>
                  <a:lnTo>
                    <a:pt x="477" y="520"/>
                  </a:lnTo>
                  <a:lnTo>
                    <a:pt x="477" y="520"/>
                  </a:lnTo>
                  <a:lnTo>
                    <a:pt x="475" y="520"/>
                  </a:lnTo>
                  <a:lnTo>
                    <a:pt x="473" y="520"/>
                  </a:lnTo>
                  <a:lnTo>
                    <a:pt x="472" y="520"/>
                  </a:lnTo>
                  <a:lnTo>
                    <a:pt x="472" y="520"/>
                  </a:lnTo>
                  <a:lnTo>
                    <a:pt x="470" y="519"/>
                  </a:lnTo>
                  <a:lnTo>
                    <a:pt x="470" y="519"/>
                  </a:lnTo>
                  <a:lnTo>
                    <a:pt x="469" y="519"/>
                  </a:lnTo>
                  <a:lnTo>
                    <a:pt x="469" y="519"/>
                  </a:lnTo>
                  <a:lnTo>
                    <a:pt x="467" y="519"/>
                  </a:lnTo>
                  <a:lnTo>
                    <a:pt x="467" y="520"/>
                  </a:lnTo>
                  <a:lnTo>
                    <a:pt x="466" y="520"/>
                  </a:lnTo>
                  <a:lnTo>
                    <a:pt x="466" y="519"/>
                  </a:lnTo>
                  <a:lnTo>
                    <a:pt x="464" y="519"/>
                  </a:lnTo>
                  <a:lnTo>
                    <a:pt x="461" y="517"/>
                  </a:lnTo>
                  <a:lnTo>
                    <a:pt x="461" y="517"/>
                  </a:lnTo>
                  <a:lnTo>
                    <a:pt x="461" y="516"/>
                  </a:lnTo>
                  <a:lnTo>
                    <a:pt x="459" y="516"/>
                  </a:lnTo>
                  <a:lnTo>
                    <a:pt x="459" y="514"/>
                  </a:lnTo>
                  <a:lnTo>
                    <a:pt x="458" y="512"/>
                  </a:lnTo>
                  <a:lnTo>
                    <a:pt x="458" y="514"/>
                  </a:lnTo>
                  <a:lnTo>
                    <a:pt x="456" y="514"/>
                  </a:lnTo>
                  <a:lnTo>
                    <a:pt x="453" y="516"/>
                  </a:lnTo>
                  <a:lnTo>
                    <a:pt x="453" y="516"/>
                  </a:lnTo>
                  <a:lnTo>
                    <a:pt x="451" y="517"/>
                  </a:lnTo>
                  <a:lnTo>
                    <a:pt x="451" y="517"/>
                  </a:lnTo>
                  <a:lnTo>
                    <a:pt x="451" y="519"/>
                  </a:lnTo>
                  <a:lnTo>
                    <a:pt x="451" y="520"/>
                  </a:lnTo>
                  <a:lnTo>
                    <a:pt x="450" y="520"/>
                  </a:lnTo>
                  <a:lnTo>
                    <a:pt x="450" y="522"/>
                  </a:lnTo>
                  <a:lnTo>
                    <a:pt x="448" y="522"/>
                  </a:lnTo>
                  <a:lnTo>
                    <a:pt x="448" y="522"/>
                  </a:lnTo>
                  <a:lnTo>
                    <a:pt x="447" y="522"/>
                  </a:lnTo>
                  <a:lnTo>
                    <a:pt x="445" y="523"/>
                  </a:lnTo>
                  <a:lnTo>
                    <a:pt x="444" y="523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0" y="522"/>
                  </a:lnTo>
                  <a:lnTo>
                    <a:pt x="439" y="523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7" y="525"/>
                  </a:lnTo>
                  <a:lnTo>
                    <a:pt x="434" y="522"/>
                  </a:lnTo>
                  <a:lnTo>
                    <a:pt x="434" y="522"/>
                  </a:lnTo>
                  <a:lnTo>
                    <a:pt x="432" y="522"/>
                  </a:lnTo>
                  <a:lnTo>
                    <a:pt x="432" y="525"/>
                  </a:lnTo>
                  <a:lnTo>
                    <a:pt x="432" y="525"/>
                  </a:lnTo>
                  <a:lnTo>
                    <a:pt x="431" y="525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3"/>
                  </a:lnTo>
                  <a:lnTo>
                    <a:pt x="428" y="523"/>
                  </a:lnTo>
                  <a:lnTo>
                    <a:pt x="426" y="525"/>
                  </a:lnTo>
                  <a:lnTo>
                    <a:pt x="426" y="525"/>
                  </a:lnTo>
                  <a:lnTo>
                    <a:pt x="426" y="527"/>
                  </a:lnTo>
                  <a:lnTo>
                    <a:pt x="425" y="527"/>
                  </a:lnTo>
                  <a:lnTo>
                    <a:pt x="425" y="527"/>
                  </a:lnTo>
                  <a:lnTo>
                    <a:pt x="423" y="527"/>
                  </a:lnTo>
                  <a:lnTo>
                    <a:pt x="423" y="525"/>
                  </a:lnTo>
                  <a:lnTo>
                    <a:pt x="423" y="525"/>
                  </a:lnTo>
                  <a:lnTo>
                    <a:pt x="421" y="523"/>
                  </a:lnTo>
                  <a:lnTo>
                    <a:pt x="418" y="523"/>
                  </a:lnTo>
                  <a:lnTo>
                    <a:pt x="418" y="522"/>
                  </a:lnTo>
                  <a:lnTo>
                    <a:pt x="417" y="522"/>
                  </a:lnTo>
                  <a:lnTo>
                    <a:pt x="417" y="522"/>
                  </a:lnTo>
                  <a:lnTo>
                    <a:pt x="417" y="523"/>
                  </a:lnTo>
                  <a:lnTo>
                    <a:pt x="415" y="523"/>
                  </a:lnTo>
                  <a:lnTo>
                    <a:pt x="415" y="525"/>
                  </a:lnTo>
                  <a:lnTo>
                    <a:pt x="414" y="527"/>
                  </a:lnTo>
                  <a:lnTo>
                    <a:pt x="414" y="527"/>
                  </a:lnTo>
                  <a:lnTo>
                    <a:pt x="412" y="528"/>
                  </a:lnTo>
                  <a:lnTo>
                    <a:pt x="412" y="527"/>
                  </a:lnTo>
                  <a:lnTo>
                    <a:pt x="410" y="527"/>
                  </a:lnTo>
                  <a:lnTo>
                    <a:pt x="409" y="527"/>
                  </a:lnTo>
                  <a:lnTo>
                    <a:pt x="407" y="528"/>
                  </a:lnTo>
                  <a:lnTo>
                    <a:pt x="407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8"/>
                  </a:lnTo>
                  <a:lnTo>
                    <a:pt x="404" y="528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1"/>
                  </a:lnTo>
                  <a:lnTo>
                    <a:pt x="404" y="531"/>
                  </a:lnTo>
                  <a:lnTo>
                    <a:pt x="404" y="533"/>
                  </a:lnTo>
                  <a:lnTo>
                    <a:pt x="404" y="534"/>
                  </a:lnTo>
                  <a:lnTo>
                    <a:pt x="406" y="536"/>
                  </a:lnTo>
                  <a:lnTo>
                    <a:pt x="406" y="536"/>
                  </a:lnTo>
                  <a:lnTo>
                    <a:pt x="407" y="538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6" y="542"/>
                  </a:lnTo>
                  <a:lnTo>
                    <a:pt x="406" y="544"/>
                  </a:lnTo>
                  <a:lnTo>
                    <a:pt x="407" y="544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6" y="545"/>
                  </a:lnTo>
                  <a:lnTo>
                    <a:pt x="406" y="547"/>
                  </a:lnTo>
                  <a:lnTo>
                    <a:pt x="406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3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4"/>
                  </a:lnTo>
                  <a:lnTo>
                    <a:pt x="399" y="544"/>
                  </a:lnTo>
                  <a:lnTo>
                    <a:pt x="399" y="542"/>
                  </a:lnTo>
                  <a:lnTo>
                    <a:pt x="398" y="542"/>
                  </a:lnTo>
                  <a:lnTo>
                    <a:pt x="399" y="541"/>
                  </a:lnTo>
                  <a:lnTo>
                    <a:pt x="398" y="541"/>
                  </a:lnTo>
                  <a:lnTo>
                    <a:pt x="398" y="539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6" y="538"/>
                  </a:lnTo>
                  <a:lnTo>
                    <a:pt x="396" y="538"/>
                  </a:lnTo>
                  <a:lnTo>
                    <a:pt x="393" y="539"/>
                  </a:lnTo>
                  <a:lnTo>
                    <a:pt x="391" y="541"/>
                  </a:lnTo>
                  <a:lnTo>
                    <a:pt x="390" y="541"/>
                  </a:lnTo>
                  <a:lnTo>
                    <a:pt x="388" y="542"/>
                  </a:lnTo>
                  <a:lnTo>
                    <a:pt x="388" y="541"/>
                  </a:lnTo>
                  <a:lnTo>
                    <a:pt x="387" y="541"/>
                  </a:lnTo>
                  <a:lnTo>
                    <a:pt x="385" y="542"/>
                  </a:lnTo>
                  <a:lnTo>
                    <a:pt x="384" y="541"/>
                  </a:lnTo>
                  <a:lnTo>
                    <a:pt x="384" y="541"/>
                  </a:lnTo>
                  <a:lnTo>
                    <a:pt x="382" y="541"/>
                  </a:lnTo>
                  <a:lnTo>
                    <a:pt x="384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8"/>
                  </a:lnTo>
                  <a:lnTo>
                    <a:pt x="380" y="538"/>
                  </a:lnTo>
                  <a:lnTo>
                    <a:pt x="380" y="536"/>
                  </a:lnTo>
                  <a:lnTo>
                    <a:pt x="380" y="534"/>
                  </a:lnTo>
                  <a:lnTo>
                    <a:pt x="380" y="534"/>
                  </a:lnTo>
                  <a:lnTo>
                    <a:pt x="380" y="533"/>
                  </a:lnTo>
                  <a:lnTo>
                    <a:pt x="379" y="533"/>
                  </a:lnTo>
                  <a:lnTo>
                    <a:pt x="376" y="533"/>
                  </a:lnTo>
                  <a:lnTo>
                    <a:pt x="373" y="531"/>
                  </a:lnTo>
                  <a:lnTo>
                    <a:pt x="371" y="531"/>
                  </a:lnTo>
                  <a:lnTo>
                    <a:pt x="371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0"/>
                  </a:lnTo>
                  <a:lnTo>
                    <a:pt x="371" y="528"/>
                  </a:lnTo>
                  <a:lnTo>
                    <a:pt x="371" y="527"/>
                  </a:lnTo>
                  <a:lnTo>
                    <a:pt x="373" y="525"/>
                  </a:lnTo>
                  <a:lnTo>
                    <a:pt x="371" y="523"/>
                  </a:lnTo>
                  <a:lnTo>
                    <a:pt x="373" y="520"/>
                  </a:lnTo>
                  <a:lnTo>
                    <a:pt x="374" y="520"/>
                  </a:lnTo>
                  <a:lnTo>
                    <a:pt x="374" y="519"/>
                  </a:lnTo>
                  <a:lnTo>
                    <a:pt x="374" y="519"/>
                  </a:lnTo>
                  <a:lnTo>
                    <a:pt x="374" y="517"/>
                  </a:lnTo>
                  <a:lnTo>
                    <a:pt x="373" y="517"/>
                  </a:lnTo>
                  <a:lnTo>
                    <a:pt x="373" y="517"/>
                  </a:lnTo>
                  <a:lnTo>
                    <a:pt x="369" y="517"/>
                  </a:lnTo>
                  <a:lnTo>
                    <a:pt x="368" y="517"/>
                  </a:lnTo>
                  <a:lnTo>
                    <a:pt x="365" y="516"/>
                  </a:lnTo>
                  <a:lnTo>
                    <a:pt x="365" y="514"/>
                  </a:lnTo>
                  <a:lnTo>
                    <a:pt x="365" y="512"/>
                  </a:lnTo>
                  <a:lnTo>
                    <a:pt x="365" y="512"/>
                  </a:lnTo>
                  <a:lnTo>
                    <a:pt x="365" y="511"/>
                  </a:lnTo>
                  <a:lnTo>
                    <a:pt x="365" y="511"/>
                  </a:lnTo>
                  <a:lnTo>
                    <a:pt x="365" y="508"/>
                  </a:lnTo>
                  <a:lnTo>
                    <a:pt x="363" y="508"/>
                  </a:lnTo>
                  <a:lnTo>
                    <a:pt x="363" y="506"/>
                  </a:lnTo>
                  <a:lnTo>
                    <a:pt x="362" y="506"/>
                  </a:lnTo>
                  <a:lnTo>
                    <a:pt x="362" y="504"/>
                  </a:lnTo>
                  <a:lnTo>
                    <a:pt x="363" y="504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3" y="501"/>
                  </a:lnTo>
                  <a:lnTo>
                    <a:pt x="362" y="503"/>
                  </a:lnTo>
                  <a:lnTo>
                    <a:pt x="360" y="501"/>
                  </a:lnTo>
                  <a:lnTo>
                    <a:pt x="360" y="501"/>
                  </a:lnTo>
                  <a:lnTo>
                    <a:pt x="358" y="501"/>
                  </a:lnTo>
                  <a:lnTo>
                    <a:pt x="355" y="501"/>
                  </a:lnTo>
                  <a:lnTo>
                    <a:pt x="352" y="503"/>
                  </a:lnTo>
                  <a:lnTo>
                    <a:pt x="350" y="503"/>
                  </a:lnTo>
                  <a:lnTo>
                    <a:pt x="349" y="504"/>
                  </a:lnTo>
                  <a:lnTo>
                    <a:pt x="347" y="504"/>
                  </a:lnTo>
                  <a:lnTo>
                    <a:pt x="347" y="504"/>
                  </a:lnTo>
                  <a:lnTo>
                    <a:pt x="346" y="504"/>
                  </a:lnTo>
                  <a:lnTo>
                    <a:pt x="346" y="503"/>
                  </a:lnTo>
                  <a:lnTo>
                    <a:pt x="347" y="501"/>
                  </a:lnTo>
                  <a:lnTo>
                    <a:pt x="349" y="500"/>
                  </a:lnTo>
                  <a:lnTo>
                    <a:pt x="347" y="498"/>
                  </a:lnTo>
                  <a:lnTo>
                    <a:pt x="347" y="498"/>
                  </a:lnTo>
                  <a:lnTo>
                    <a:pt x="347" y="497"/>
                  </a:lnTo>
                  <a:lnTo>
                    <a:pt x="346" y="497"/>
                  </a:lnTo>
                  <a:lnTo>
                    <a:pt x="346" y="495"/>
                  </a:lnTo>
                  <a:lnTo>
                    <a:pt x="346" y="493"/>
                  </a:lnTo>
                  <a:lnTo>
                    <a:pt x="346" y="492"/>
                  </a:lnTo>
                  <a:lnTo>
                    <a:pt x="347" y="490"/>
                  </a:lnTo>
                  <a:lnTo>
                    <a:pt x="349" y="490"/>
                  </a:lnTo>
                  <a:lnTo>
                    <a:pt x="349" y="490"/>
                  </a:lnTo>
                  <a:lnTo>
                    <a:pt x="349" y="489"/>
                  </a:lnTo>
                  <a:lnTo>
                    <a:pt x="349" y="487"/>
                  </a:lnTo>
                  <a:lnTo>
                    <a:pt x="349" y="486"/>
                  </a:lnTo>
                  <a:lnTo>
                    <a:pt x="350" y="484"/>
                  </a:lnTo>
                  <a:lnTo>
                    <a:pt x="350" y="484"/>
                  </a:lnTo>
                  <a:lnTo>
                    <a:pt x="352" y="484"/>
                  </a:lnTo>
                  <a:lnTo>
                    <a:pt x="352" y="484"/>
                  </a:lnTo>
                  <a:lnTo>
                    <a:pt x="354" y="482"/>
                  </a:lnTo>
                  <a:lnTo>
                    <a:pt x="354" y="481"/>
                  </a:lnTo>
                  <a:lnTo>
                    <a:pt x="355" y="479"/>
                  </a:lnTo>
                  <a:lnTo>
                    <a:pt x="355" y="479"/>
                  </a:lnTo>
                  <a:lnTo>
                    <a:pt x="357" y="479"/>
                  </a:lnTo>
                  <a:lnTo>
                    <a:pt x="357" y="479"/>
                  </a:lnTo>
                  <a:lnTo>
                    <a:pt x="358" y="478"/>
                  </a:lnTo>
                  <a:lnTo>
                    <a:pt x="358" y="476"/>
                  </a:lnTo>
                  <a:lnTo>
                    <a:pt x="360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3"/>
                  </a:lnTo>
                  <a:lnTo>
                    <a:pt x="360" y="471"/>
                  </a:lnTo>
                  <a:lnTo>
                    <a:pt x="360" y="471"/>
                  </a:lnTo>
                  <a:lnTo>
                    <a:pt x="362" y="470"/>
                  </a:lnTo>
                  <a:lnTo>
                    <a:pt x="363" y="470"/>
                  </a:lnTo>
                  <a:lnTo>
                    <a:pt x="362" y="468"/>
                  </a:lnTo>
                  <a:lnTo>
                    <a:pt x="363" y="467"/>
                  </a:lnTo>
                  <a:lnTo>
                    <a:pt x="363" y="464"/>
                  </a:lnTo>
                  <a:lnTo>
                    <a:pt x="363" y="462"/>
                  </a:lnTo>
                  <a:lnTo>
                    <a:pt x="363" y="460"/>
                  </a:lnTo>
                  <a:lnTo>
                    <a:pt x="363" y="459"/>
                  </a:lnTo>
                  <a:lnTo>
                    <a:pt x="363" y="457"/>
                  </a:lnTo>
                  <a:lnTo>
                    <a:pt x="362" y="454"/>
                  </a:lnTo>
                  <a:lnTo>
                    <a:pt x="362" y="454"/>
                  </a:lnTo>
                  <a:lnTo>
                    <a:pt x="362" y="451"/>
                  </a:lnTo>
                  <a:lnTo>
                    <a:pt x="362" y="448"/>
                  </a:lnTo>
                  <a:lnTo>
                    <a:pt x="362" y="448"/>
                  </a:lnTo>
                  <a:lnTo>
                    <a:pt x="360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7" y="449"/>
                  </a:lnTo>
                  <a:lnTo>
                    <a:pt x="357" y="449"/>
                  </a:lnTo>
                  <a:lnTo>
                    <a:pt x="357" y="448"/>
                  </a:lnTo>
                  <a:lnTo>
                    <a:pt x="355" y="446"/>
                  </a:lnTo>
                  <a:lnTo>
                    <a:pt x="354" y="441"/>
                  </a:lnTo>
                  <a:lnTo>
                    <a:pt x="354" y="441"/>
                  </a:lnTo>
                  <a:lnTo>
                    <a:pt x="354" y="440"/>
                  </a:lnTo>
                  <a:lnTo>
                    <a:pt x="354" y="438"/>
                  </a:lnTo>
                  <a:lnTo>
                    <a:pt x="352" y="438"/>
                  </a:lnTo>
                  <a:lnTo>
                    <a:pt x="352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49" y="437"/>
                  </a:lnTo>
                  <a:lnTo>
                    <a:pt x="349" y="435"/>
                  </a:lnTo>
                  <a:lnTo>
                    <a:pt x="347" y="435"/>
                  </a:lnTo>
                  <a:lnTo>
                    <a:pt x="347" y="434"/>
                  </a:lnTo>
                  <a:lnTo>
                    <a:pt x="347" y="434"/>
                  </a:lnTo>
                  <a:lnTo>
                    <a:pt x="346" y="434"/>
                  </a:lnTo>
                  <a:lnTo>
                    <a:pt x="346" y="435"/>
                  </a:lnTo>
                  <a:lnTo>
                    <a:pt x="344" y="435"/>
                  </a:lnTo>
                  <a:lnTo>
                    <a:pt x="344" y="437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39" y="437"/>
                  </a:lnTo>
                  <a:lnTo>
                    <a:pt x="339" y="437"/>
                  </a:lnTo>
                  <a:lnTo>
                    <a:pt x="338" y="437"/>
                  </a:lnTo>
                  <a:lnTo>
                    <a:pt x="336" y="437"/>
                  </a:lnTo>
                  <a:lnTo>
                    <a:pt x="335" y="437"/>
                  </a:lnTo>
                  <a:lnTo>
                    <a:pt x="333" y="435"/>
                  </a:lnTo>
                  <a:lnTo>
                    <a:pt x="332" y="435"/>
                  </a:lnTo>
                  <a:lnTo>
                    <a:pt x="330" y="435"/>
                  </a:lnTo>
                  <a:lnTo>
                    <a:pt x="328" y="437"/>
                  </a:lnTo>
                  <a:lnTo>
                    <a:pt x="328" y="437"/>
                  </a:lnTo>
                  <a:lnTo>
                    <a:pt x="328" y="435"/>
                  </a:lnTo>
                  <a:lnTo>
                    <a:pt x="327" y="435"/>
                  </a:lnTo>
                  <a:lnTo>
                    <a:pt x="327" y="435"/>
                  </a:lnTo>
                  <a:lnTo>
                    <a:pt x="328" y="435"/>
                  </a:lnTo>
                  <a:lnTo>
                    <a:pt x="328" y="434"/>
                  </a:lnTo>
                  <a:lnTo>
                    <a:pt x="328" y="434"/>
                  </a:lnTo>
                  <a:lnTo>
                    <a:pt x="330" y="432"/>
                  </a:lnTo>
                  <a:lnTo>
                    <a:pt x="332" y="430"/>
                  </a:lnTo>
                  <a:lnTo>
                    <a:pt x="332" y="429"/>
                  </a:lnTo>
                  <a:lnTo>
                    <a:pt x="330" y="427"/>
                  </a:lnTo>
                  <a:lnTo>
                    <a:pt x="330" y="426"/>
                  </a:lnTo>
                  <a:lnTo>
                    <a:pt x="330" y="426"/>
                  </a:lnTo>
                  <a:lnTo>
                    <a:pt x="328" y="426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4"/>
                  </a:lnTo>
                  <a:lnTo>
                    <a:pt x="327" y="424"/>
                  </a:lnTo>
                  <a:lnTo>
                    <a:pt x="327" y="424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7" y="423"/>
                  </a:lnTo>
                  <a:lnTo>
                    <a:pt x="327" y="423"/>
                  </a:lnTo>
                  <a:lnTo>
                    <a:pt x="325" y="419"/>
                  </a:lnTo>
                  <a:lnTo>
                    <a:pt x="325" y="419"/>
                  </a:lnTo>
                  <a:lnTo>
                    <a:pt x="324" y="419"/>
                  </a:lnTo>
                  <a:lnTo>
                    <a:pt x="322" y="419"/>
                  </a:lnTo>
                  <a:lnTo>
                    <a:pt x="319" y="421"/>
                  </a:lnTo>
                  <a:lnTo>
                    <a:pt x="316" y="423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6"/>
                  </a:lnTo>
                  <a:lnTo>
                    <a:pt x="314" y="426"/>
                  </a:lnTo>
                  <a:lnTo>
                    <a:pt x="314" y="426"/>
                  </a:lnTo>
                  <a:lnTo>
                    <a:pt x="313" y="426"/>
                  </a:lnTo>
                  <a:lnTo>
                    <a:pt x="311" y="424"/>
                  </a:lnTo>
                  <a:lnTo>
                    <a:pt x="309" y="424"/>
                  </a:lnTo>
                  <a:lnTo>
                    <a:pt x="308" y="424"/>
                  </a:lnTo>
                  <a:lnTo>
                    <a:pt x="306" y="423"/>
                  </a:lnTo>
                  <a:lnTo>
                    <a:pt x="306" y="423"/>
                  </a:lnTo>
                  <a:lnTo>
                    <a:pt x="305" y="423"/>
                  </a:lnTo>
                  <a:lnTo>
                    <a:pt x="305" y="421"/>
                  </a:lnTo>
                  <a:lnTo>
                    <a:pt x="303" y="421"/>
                  </a:lnTo>
                  <a:lnTo>
                    <a:pt x="302" y="423"/>
                  </a:lnTo>
                  <a:lnTo>
                    <a:pt x="298" y="424"/>
                  </a:lnTo>
                  <a:lnTo>
                    <a:pt x="297" y="426"/>
                  </a:lnTo>
                  <a:lnTo>
                    <a:pt x="297" y="426"/>
                  </a:lnTo>
                  <a:lnTo>
                    <a:pt x="295" y="427"/>
                  </a:lnTo>
                  <a:lnTo>
                    <a:pt x="295" y="427"/>
                  </a:lnTo>
                  <a:lnTo>
                    <a:pt x="294" y="429"/>
                  </a:lnTo>
                  <a:lnTo>
                    <a:pt x="294" y="429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6" y="432"/>
                  </a:lnTo>
                  <a:lnTo>
                    <a:pt x="284" y="432"/>
                  </a:lnTo>
                  <a:lnTo>
                    <a:pt x="283" y="432"/>
                  </a:lnTo>
                  <a:lnTo>
                    <a:pt x="283" y="434"/>
                  </a:lnTo>
                  <a:lnTo>
                    <a:pt x="281" y="435"/>
                  </a:lnTo>
                  <a:lnTo>
                    <a:pt x="281" y="437"/>
                  </a:lnTo>
                  <a:lnTo>
                    <a:pt x="278" y="438"/>
                  </a:lnTo>
                  <a:lnTo>
                    <a:pt x="276" y="440"/>
                  </a:lnTo>
                  <a:lnTo>
                    <a:pt x="275" y="440"/>
                  </a:lnTo>
                  <a:lnTo>
                    <a:pt x="275" y="441"/>
                  </a:lnTo>
                  <a:lnTo>
                    <a:pt x="275" y="441"/>
                  </a:lnTo>
                  <a:lnTo>
                    <a:pt x="276" y="441"/>
                  </a:lnTo>
                  <a:lnTo>
                    <a:pt x="276" y="441"/>
                  </a:lnTo>
                  <a:lnTo>
                    <a:pt x="275" y="443"/>
                  </a:lnTo>
                  <a:lnTo>
                    <a:pt x="273" y="443"/>
                  </a:lnTo>
                  <a:lnTo>
                    <a:pt x="273" y="445"/>
                  </a:lnTo>
                  <a:lnTo>
                    <a:pt x="272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68" y="445"/>
                  </a:lnTo>
                  <a:lnTo>
                    <a:pt x="268" y="445"/>
                  </a:lnTo>
                  <a:lnTo>
                    <a:pt x="267" y="445"/>
                  </a:lnTo>
                  <a:lnTo>
                    <a:pt x="265" y="446"/>
                  </a:lnTo>
                  <a:lnTo>
                    <a:pt x="264" y="446"/>
                  </a:lnTo>
                  <a:lnTo>
                    <a:pt x="264" y="446"/>
                  </a:lnTo>
                  <a:lnTo>
                    <a:pt x="262" y="446"/>
                  </a:lnTo>
                  <a:lnTo>
                    <a:pt x="261" y="446"/>
                  </a:lnTo>
                  <a:lnTo>
                    <a:pt x="261" y="445"/>
                  </a:lnTo>
                  <a:lnTo>
                    <a:pt x="261" y="443"/>
                  </a:lnTo>
                  <a:lnTo>
                    <a:pt x="261" y="443"/>
                  </a:lnTo>
                  <a:lnTo>
                    <a:pt x="259" y="441"/>
                  </a:lnTo>
                  <a:lnTo>
                    <a:pt x="256" y="441"/>
                  </a:lnTo>
                  <a:lnTo>
                    <a:pt x="256" y="441"/>
                  </a:lnTo>
                  <a:lnTo>
                    <a:pt x="256" y="440"/>
                  </a:lnTo>
                  <a:lnTo>
                    <a:pt x="254" y="440"/>
                  </a:lnTo>
                  <a:lnTo>
                    <a:pt x="253" y="441"/>
                  </a:lnTo>
                  <a:lnTo>
                    <a:pt x="253" y="441"/>
                  </a:lnTo>
                  <a:lnTo>
                    <a:pt x="251" y="441"/>
                  </a:lnTo>
                  <a:lnTo>
                    <a:pt x="251" y="441"/>
                  </a:lnTo>
                  <a:lnTo>
                    <a:pt x="250" y="441"/>
                  </a:lnTo>
                  <a:lnTo>
                    <a:pt x="246" y="440"/>
                  </a:lnTo>
                  <a:lnTo>
                    <a:pt x="246" y="440"/>
                  </a:lnTo>
                  <a:lnTo>
                    <a:pt x="243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0" y="437"/>
                  </a:lnTo>
                  <a:lnTo>
                    <a:pt x="239" y="437"/>
                  </a:lnTo>
                  <a:lnTo>
                    <a:pt x="237" y="437"/>
                  </a:lnTo>
                  <a:lnTo>
                    <a:pt x="235" y="437"/>
                  </a:lnTo>
                  <a:lnTo>
                    <a:pt x="234" y="438"/>
                  </a:lnTo>
                  <a:lnTo>
                    <a:pt x="234" y="438"/>
                  </a:lnTo>
                  <a:lnTo>
                    <a:pt x="232" y="440"/>
                  </a:lnTo>
                  <a:lnTo>
                    <a:pt x="231" y="440"/>
                  </a:lnTo>
                  <a:lnTo>
                    <a:pt x="229" y="441"/>
                  </a:lnTo>
                  <a:lnTo>
                    <a:pt x="227" y="443"/>
                  </a:lnTo>
                  <a:lnTo>
                    <a:pt x="226" y="445"/>
                  </a:lnTo>
                  <a:lnTo>
                    <a:pt x="224" y="446"/>
                  </a:lnTo>
                  <a:lnTo>
                    <a:pt x="224" y="448"/>
                  </a:lnTo>
                  <a:lnTo>
                    <a:pt x="223" y="449"/>
                  </a:lnTo>
                  <a:lnTo>
                    <a:pt x="221" y="449"/>
                  </a:lnTo>
                  <a:lnTo>
                    <a:pt x="221" y="452"/>
                  </a:lnTo>
                  <a:lnTo>
                    <a:pt x="220" y="451"/>
                  </a:lnTo>
                  <a:lnTo>
                    <a:pt x="220" y="451"/>
                  </a:lnTo>
                  <a:lnTo>
                    <a:pt x="218" y="449"/>
                  </a:lnTo>
                  <a:lnTo>
                    <a:pt x="220" y="445"/>
                  </a:lnTo>
                  <a:lnTo>
                    <a:pt x="220" y="443"/>
                  </a:lnTo>
                  <a:lnTo>
                    <a:pt x="220" y="443"/>
                  </a:lnTo>
                  <a:lnTo>
                    <a:pt x="220" y="441"/>
                  </a:lnTo>
                  <a:lnTo>
                    <a:pt x="218" y="441"/>
                  </a:lnTo>
                  <a:lnTo>
                    <a:pt x="216" y="440"/>
                  </a:lnTo>
                  <a:lnTo>
                    <a:pt x="216" y="440"/>
                  </a:lnTo>
                  <a:lnTo>
                    <a:pt x="215" y="441"/>
                  </a:lnTo>
                  <a:lnTo>
                    <a:pt x="215" y="441"/>
                  </a:lnTo>
                  <a:lnTo>
                    <a:pt x="213" y="441"/>
                  </a:lnTo>
                  <a:lnTo>
                    <a:pt x="212" y="441"/>
                  </a:lnTo>
                  <a:lnTo>
                    <a:pt x="210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07" y="443"/>
                  </a:lnTo>
                  <a:lnTo>
                    <a:pt x="205" y="443"/>
                  </a:lnTo>
                  <a:lnTo>
                    <a:pt x="204" y="445"/>
                  </a:lnTo>
                  <a:lnTo>
                    <a:pt x="202" y="445"/>
                  </a:lnTo>
                  <a:lnTo>
                    <a:pt x="201" y="445"/>
                  </a:lnTo>
                  <a:lnTo>
                    <a:pt x="201" y="445"/>
                  </a:lnTo>
                  <a:lnTo>
                    <a:pt x="198" y="445"/>
                  </a:lnTo>
                  <a:lnTo>
                    <a:pt x="196" y="445"/>
                  </a:lnTo>
                  <a:lnTo>
                    <a:pt x="194" y="443"/>
                  </a:lnTo>
                  <a:lnTo>
                    <a:pt x="193" y="441"/>
                  </a:lnTo>
                  <a:lnTo>
                    <a:pt x="191" y="441"/>
                  </a:lnTo>
                  <a:lnTo>
                    <a:pt x="190" y="441"/>
                  </a:lnTo>
                  <a:lnTo>
                    <a:pt x="190" y="440"/>
                  </a:lnTo>
                  <a:lnTo>
                    <a:pt x="190" y="440"/>
                  </a:lnTo>
                  <a:lnTo>
                    <a:pt x="188" y="440"/>
                  </a:lnTo>
                  <a:lnTo>
                    <a:pt x="187" y="440"/>
                  </a:lnTo>
                  <a:lnTo>
                    <a:pt x="187" y="443"/>
                  </a:lnTo>
                  <a:lnTo>
                    <a:pt x="187" y="443"/>
                  </a:lnTo>
                  <a:lnTo>
                    <a:pt x="185" y="443"/>
                  </a:lnTo>
                  <a:lnTo>
                    <a:pt x="183" y="443"/>
                  </a:lnTo>
                  <a:lnTo>
                    <a:pt x="182" y="441"/>
                  </a:lnTo>
                  <a:lnTo>
                    <a:pt x="182" y="440"/>
                  </a:lnTo>
                  <a:lnTo>
                    <a:pt x="180" y="440"/>
                  </a:lnTo>
                  <a:lnTo>
                    <a:pt x="180" y="440"/>
                  </a:lnTo>
                  <a:lnTo>
                    <a:pt x="180" y="441"/>
                  </a:lnTo>
                  <a:lnTo>
                    <a:pt x="180" y="443"/>
                  </a:lnTo>
                  <a:lnTo>
                    <a:pt x="179" y="443"/>
                  </a:lnTo>
                  <a:lnTo>
                    <a:pt x="179" y="443"/>
                  </a:lnTo>
                  <a:lnTo>
                    <a:pt x="177" y="441"/>
                  </a:lnTo>
                  <a:lnTo>
                    <a:pt x="177" y="440"/>
                  </a:lnTo>
                  <a:lnTo>
                    <a:pt x="175" y="438"/>
                  </a:lnTo>
                  <a:lnTo>
                    <a:pt x="174" y="437"/>
                  </a:lnTo>
                  <a:lnTo>
                    <a:pt x="171" y="437"/>
                  </a:lnTo>
                  <a:lnTo>
                    <a:pt x="168" y="437"/>
                  </a:lnTo>
                  <a:lnTo>
                    <a:pt x="166" y="437"/>
                  </a:lnTo>
                  <a:lnTo>
                    <a:pt x="166" y="435"/>
                  </a:lnTo>
                  <a:lnTo>
                    <a:pt x="166" y="434"/>
                  </a:lnTo>
                  <a:lnTo>
                    <a:pt x="168" y="432"/>
                  </a:lnTo>
                  <a:lnTo>
                    <a:pt x="168" y="432"/>
                  </a:lnTo>
                  <a:lnTo>
                    <a:pt x="166" y="432"/>
                  </a:lnTo>
                  <a:lnTo>
                    <a:pt x="166" y="432"/>
                  </a:lnTo>
                  <a:lnTo>
                    <a:pt x="163" y="434"/>
                  </a:lnTo>
                  <a:lnTo>
                    <a:pt x="161" y="434"/>
                  </a:lnTo>
                  <a:lnTo>
                    <a:pt x="161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57" y="430"/>
                  </a:lnTo>
                  <a:lnTo>
                    <a:pt x="157" y="429"/>
                  </a:lnTo>
                  <a:lnTo>
                    <a:pt x="155" y="429"/>
                  </a:lnTo>
                  <a:lnTo>
                    <a:pt x="153" y="427"/>
                  </a:lnTo>
                  <a:lnTo>
                    <a:pt x="152" y="426"/>
                  </a:lnTo>
                  <a:lnTo>
                    <a:pt x="152" y="424"/>
                  </a:lnTo>
                  <a:lnTo>
                    <a:pt x="152" y="423"/>
                  </a:lnTo>
                  <a:lnTo>
                    <a:pt x="150" y="423"/>
                  </a:lnTo>
                  <a:lnTo>
                    <a:pt x="149" y="421"/>
                  </a:lnTo>
                  <a:lnTo>
                    <a:pt x="147" y="423"/>
                  </a:lnTo>
                  <a:lnTo>
                    <a:pt x="146" y="423"/>
                  </a:lnTo>
                  <a:lnTo>
                    <a:pt x="144" y="423"/>
                  </a:lnTo>
                  <a:lnTo>
                    <a:pt x="142" y="421"/>
                  </a:lnTo>
                  <a:lnTo>
                    <a:pt x="141" y="419"/>
                  </a:lnTo>
                  <a:lnTo>
                    <a:pt x="139" y="418"/>
                  </a:lnTo>
                  <a:lnTo>
                    <a:pt x="138" y="416"/>
                  </a:lnTo>
                  <a:lnTo>
                    <a:pt x="136" y="416"/>
                  </a:lnTo>
                  <a:lnTo>
                    <a:pt x="133" y="415"/>
                  </a:lnTo>
                  <a:lnTo>
                    <a:pt x="130" y="413"/>
                  </a:lnTo>
                  <a:lnTo>
                    <a:pt x="128" y="412"/>
                  </a:lnTo>
                  <a:lnTo>
                    <a:pt x="125" y="410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2" y="407"/>
                  </a:lnTo>
                  <a:lnTo>
                    <a:pt x="122" y="405"/>
                  </a:lnTo>
                  <a:lnTo>
                    <a:pt x="119" y="405"/>
                  </a:lnTo>
                  <a:lnTo>
                    <a:pt x="116" y="404"/>
                  </a:lnTo>
                  <a:lnTo>
                    <a:pt x="112" y="405"/>
                  </a:lnTo>
                  <a:lnTo>
                    <a:pt x="111" y="408"/>
                  </a:lnTo>
                  <a:lnTo>
                    <a:pt x="109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3" y="405"/>
                  </a:lnTo>
                  <a:lnTo>
                    <a:pt x="101" y="404"/>
                  </a:lnTo>
                  <a:lnTo>
                    <a:pt x="101" y="404"/>
                  </a:lnTo>
                  <a:lnTo>
                    <a:pt x="100" y="404"/>
                  </a:lnTo>
                  <a:lnTo>
                    <a:pt x="98" y="402"/>
                  </a:lnTo>
                  <a:lnTo>
                    <a:pt x="97" y="402"/>
                  </a:lnTo>
                  <a:lnTo>
                    <a:pt x="95" y="402"/>
                  </a:lnTo>
                  <a:lnTo>
                    <a:pt x="95" y="401"/>
                  </a:lnTo>
                  <a:lnTo>
                    <a:pt x="95" y="399"/>
                  </a:lnTo>
                  <a:lnTo>
                    <a:pt x="95" y="399"/>
                  </a:lnTo>
                  <a:lnTo>
                    <a:pt x="95" y="397"/>
                  </a:lnTo>
                  <a:lnTo>
                    <a:pt x="93" y="397"/>
                  </a:lnTo>
                  <a:lnTo>
                    <a:pt x="92" y="396"/>
                  </a:lnTo>
                  <a:lnTo>
                    <a:pt x="90" y="396"/>
                  </a:lnTo>
                  <a:lnTo>
                    <a:pt x="90" y="396"/>
                  </a:lnTo>
                  <a:lnTo>
                    <a:pt x="89" y="396"/>
                  </a:lnTo>
                  <a:lnTo>
                    <a:pt x="87" y="396"/>
                  </a:lnTo>
                  <a:lnTo>
                    <a:pt x="86" y="396"/>
                  </a:lnTo>
                  <a:lnTo>
                    <a:pt x="86" y="394"/>
                  </a:lnTo>
                  <a:lnTo>
                    <a:pt x="84" y="394"/>
                  </a:lnTo>
                  <a:lnTo>
                    <a:pt x="82" y="393"/>
                  </a:lnTo>
                  <a:lnTo>
                    <a:pt x="82" y="393"/>
                  </a:lnTo>
                  <a:lnTo>
                    <a:pt x="81" y="391"/>
                  </a:lnTo>
                  <a:lnTo>
                    <a:pt x="79" y="388"/>
                  </a:lnTo>
                  <a:lnTo>
                    <a:pt x="78" y="388"/>
                  </a:lnTo>
                  <a:lnTo>
                    <a:pt x="78" y="388"/>
                  </a:lnTo>
                  <a:lnTo>
                    <a:pt x="78" y="389"/>
                  </a:lnTo>
                  <a:lnTo>
                    <a:pt x="78" y="389"/>
                  </a:lnTo>
                  <a:lnTo>
                    <a:pt x="76" y="389"/>
                  </a:lnTo>
                  <a:lnTo>
                    <a:pt x="76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8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5"/>
                  </a:lnTo>
                  <a:lnTo>
                    <a:pt x="73" y="383"/>
                  </a:lnTo>
                  <a:lnTo>
                    <a:pt x="73" y="382"/>
                  </a:lnTo>
                  <a:lnTo>
                    <a:pt x="73" y="380"/>
                  </a:lnTo>
                  <a:lnTo>
                    <a:pt x="75" y="380"/>
                  </a:lnTo>
                  <a:lnTo>
                    <a:pt x="75" y="378"/>
                  </a:lnTo>
                  <a:lnTo>
                    <a:pt x="73" y="378"/>
                  </a:lnTo>
                  <a:lnTo>
                    <a:pt x="70" y="375"/>
                  </a:lnTo>
                  <a:lnTo>
                    <a:pt x="70" y="375"/>
                  </a:lnTo>
                  <a:lnTo>
                    <a:pt x="70" y="374"/>
                  </a:lnTo>
                  <a:lnTo>
                    <a:pt x="70" y="372"/>
                  </a:lnTo>
                  <a:lnTo>
                    <a:pt x="70" y="371"/>
                  </a:lnTo>
                  <a:lnTo>
                    <a:pt x="68" y="371"/>
                  </a:lnTo>
                  <a:lnTo>
                    <a:pt x="68" y="371"/>
                  </a:lnTo>
                  <a:lnTo>
                    <a:pt x="70" y="371"/>
                  </a:lnTo>
                  <a:lnTo>
                    <a:pt x="71" y="369"/>
                  </a:lnTo>
                  <a:lnTo>
                    <a:pt x="73" y="369"/>
                  </a:lnTo>
                  <a:lnTo>
                    <a:pt x="73" y="369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6" y="372"/>
                  </a:lnTo>
                  <a:lnTo>
                    <a:pt x="76" y="374"/>
                  </a:lnTo>
                  <a:lnTo>
                    <a:pt x="78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69"/>
                  </a:lnTo>
                  <a:lnTo>
                    <a:pt x="81" y="367"/>
                  </a:lnTo>
                  <a:lnTo>
                    <a:pt x="81" y="366"/>
                  </a:lnTo>
                  <a:lnTo>
                    <a:pt x="81" y="366"/>
                  </a:lnTo>
                  <a:lnTo>
                    <a:pt x="81" y="364"/>
                  </a:lnTo>
                  <a:lnTo>
                    <a:pt x="81" y="364"/>
                  </a:lnTo>
                  <a:lnTo>
                    <a:pt x="79" y="363"/>
                  </a:lnTo>
                  <a:lnTo>
                    <a:pt x="79" y="363"/>
                  </a:lnTo>
                  <a:lnTo>
                    <a:pt x="79" y="361"/>
                  </a:lnTo>
                  <a:lnTo>
                    <a:pt x="79" y="361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58"/>
                  </a:lnTo>
                  <a:lnTo>
                    <a:pt x="78" y="358"/>
                  </a:lnTo>
                  <a:lnTo>
                    <a:pt x="78" y="356"/>
                  </a:lnTo>
                  <a:lnTo>
                    <a:pt x="76" y="356"/>
                  </a:lnTo>
                  <a:lnTo>
                    <a:pt x="76" y="356"/>
                  </a:lnTo>
                  <a:lnTo>
                    <a:pt x="75" y="355"/>
                  </a:lnTo>
                  <a:lnTo>
                    <a:pt x="75" y="352"/>
                  </a:lnTo>
                  <a:lnTo>
                    <a:pt x="75" y="350"/>
                  </a:lnTo>
                  <a:lnTo>
                    <a:pt x="75" y="349"/>
                  </a:lnTo>
                  <a:lnTo>
                    <a:pt x="75" y="347"/>
                  </a:lnTo>
                  <a:lnTo>
                    <a:pt x="75" y="345"/>
                  </a:lnTo>
                  <a:lnTo>
                    <a:pt x="75" y="345"/>
                  </a:lnTo>
                  <a:lnTo>
                    <a:pt x="76" y="344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6" y="341"/>
                  </a:lnTo>
                  <a:lnTo>
                    <a:pt x="76" y="341"/>
                  </a:lnTo>
                  <a:lnTo>
                    <a:pt x="75" y="339"/>
                  </a:lnTo>
                  <a:lnTo>
                    <a:pt x="73" y="337"/>
                  </a:lnTo>
                  <a:lnTo>
                    <a:pt x="71" y="337"/>
                  </a:lnTo>
                  <a:lnTo>
                    <a:pt x="68" y="337"/>
                  </a:lnTo>
                  <a:lnTo>
                    <a:pt x="67" y="336"/>
                  </a:lnTo>
                  <a:lnTo>
                    <a:pt x="67" y="334"/>
                  </a:lnTo>
                  <a:lnTo>
                    <a:pt x="65" y="331"/>
                  </a:lnTo>
                  <a:lnTo>
                    <a:pt x="65" y="328"/>
                  </a:lnTo>
                  <a:lnTo>
                    <a:pt x="64" y="326"/>
                  </a:lnTo>
                  <a:lnTo>
                    <a:pt x="64" y="325"/>
                  </a:lnTo>
                  <a:lnTo>
                    <a:pt x="64" y="323"/>
                  </a:lnTo>
                  <a:lnTo>
                    <a:pt x="64" y="323"/>
                  </a:lnTo>
                  <a:lnTo>
                    <a:pt x="64" y="322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59" y="322"/>
                  </a:lnTo>
                  <a:lnTo>
                    <a:pt x="57" y="323"/>
                  </a:lnTo>
                  <a:lnTo>
                    <a:pt x="56" y="323"/>
                  </a:lnTo>
                  <a:lnTo>
                    <a:pt x="56" y="323"/>
                  </a:lnTo>
                  <a:lnTo>
                    <a:pt x="52" y="322"/>
                  </a:lnTo>
                  <a:lnTo>
                    <a:pt x="51" y="322"/>
                  </a:lnTo>
                  <a:lnTo>
                    <a:pt x="48" y="320"/>
                  </a:lnTo>
                  <a:lnTo>
                    <a:pt x="46" y="320"/>
                  </a:lnTo>
                  <a:lnTo>
                    <a:pt x="45" y="319"/>
                  </a:lnTo>
                  <a:lnTo>
                    <a:pt x="43" y="319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1" y="315"/>
                  </a:lnTo>
                  <a:lnTo>
                    <a:pt x="40" y="317"/>
                  </a:lnTo>
                  <a:lnTo>
                    <a:pt x="38" y="317"/>
                  </a:lnTo>
                  <a:lnTo>
                    <a:pt x="37" y="317"/>
                  </a:lnTo>
                  <a:lnTo>
                    <a:pt x="37" y="317"/>
                  </a:lnTo>
                  <a:lnTo>
                    <a:pt x="35" y="315"/>
                  </a:lnTo>
                  <a:lnTo>
                    <a:pt x="35" y="314"/>
                  </a:lnTo>
                  <a:lnTo>
                    <a:pt x="35" y="314"/>
                  </a:lnTo>
                  <a:lnTo>
                    <a:pt x="34" y="314"/>
                  </a:lnTo>
                  <a:lnTo>
                    <a:pt x="34" y="314"/>
                  </a:lnTo>
                  <a:lnTo>
                    <a:pt x="34" y="312"/>
                  </a:lnTo>
                  <a:lnTo>
                    <a:pt x="34" y="312"/>
                  </a:lnTo>
                  <a:lnTo>
                    <a:pt x="34" y="311"/>
                  </a:lnTo>
                  <a:lnTo>
                    <a:pt x="34" y="308"/>
                  </a:lnTo>
                  <a:lnTo>
                    <a:pt x="34" y="306"/>
                  </a:lnTo>
                  <a:lnTo>
                    <a:pt x="34" y="306"/>
                  </a:lnTo>
                  <a:lnTo>
                    <a:pt x="32" y="304"/>
                  </a:lnTo>
                  <a:lnTo>
                    <a:pt x="32" y="303"/>
                  </a:lnTo>
                  <a:lnTo>
                    <a:pt x="30" y="303"/>
                  </a:lnTo>
                  <a:lnTo>
                    <a:pt x="29" y="301"/>
                  </a:lnTo>
                  <a:lnTo>
                    <a:pt x="29" y="301"/>
                  </a:lnTo>
                  <a:lnTo>
                    <a:pt x="27" y="303"/>
                  </a:lnTo>
                  <a:lnTo>
                    <a:pt x="26" y="301"/>
                  </a:lnTo>
                  <a:lnTo>
                    <a:pt x="26" y="300"/>
                  </a:lnTo>
                  <a:lnTo>
                    <a:pt x="26" y="300"/>
                  </a:lnTo>
                  <a:lnTo>
                    <a:pt x="23" y="298"/>
                  </a:lnTo>
                  <a:lnTo>
                    <a:pt x="21" y="298"/>
                  </a:lnTo>
                  <a:lnTo>
                    <a:pt x="19" y="298"/>
                  </a:lnTo>
                  <a:lnTo>
                    <a:pt x="18" y="298"/>
                  </a:lnTo>
                  <a:lnTo>
                    <a:pt x="18" y="298"/>
                  </a:lnTo>
                  <a:lnTo>
                    <a:pt x="16" y="297"/>
                  </a:lnTo>
                  <a:lnTo>
                    <a:pt x="16" y="297"/>
                  </a:lnTo>
                  <a:lnTo>
                    <a:pt x="15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1" y="295"/>
                  </a:lnTo>
                  <a:lnTo>
                    <a:pt x="11" y="295"/>
                  </a:lnTo>
                  <a:lnTo>
                    <a:pt x="13" y="293"/>
                  </a:lnTo>
                  <a:lnTo>
                    <a:pt x="15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8" y="293"/>
                  </a:lnTo>
                  <a:lnTo>
                    <a:pt x="18" y="293"/>
                  </a:lnTo>
                  <a:lnTo>
                    <a:pt x="19" y="293"/>
                  </a:lnTo>
                  <a:lnTo>
                    <a:pt x="19" y="293"/>
                  </a:lnTo>
                  <a:lnTo>
                    <a:pt x="21" y="292"/>
                  </a:lnTo>
                  <a:lnTo>
                    <a:pt x="21" y="292"/>
                  </a:lnTo>
                  <a:lnTo>
                    <a:pt x="21" y="290"/>
                  </a:lnTo>
                  <a:lnTo>
                    <a:pt x="19" y="289"/>
                  </a:lnTo>
                  <a:lnTo>
                    <a:pt x="19" y="289"/>
                  </a:lnTo>
                  <a:lnTo>
                    <a:pt x="18" y="287"/>
                  </a:lnTo>
                  <a:lnTo>
                    <a:pt x="19" y="285"/>
                  </a:lnTo>
                  <a:lnTo>
                    <a:pt x="19" y="284"/>
                  </a:lnTo>
                  <a:lnTo>
                    <a:pt x="19" y="284"/>
                  </a:lnTo>
                  <a:lnTo>
                    <a:pt x="18" y="284"/>
                  </a:lnTo>
                  <a:lnTo>
                    <a:pt x="18" y="282"/>
                  </a:lnTo>
                  <a:lnTo>
                    <a:pt x="18" y="281"/>
                  </a:lnTo>
                  <a:lnTo>
                    <a:pt x="16" y="279"/>
                  </a:lnTo>
                  <a:lnTo>
                    <a:pt x="16" y="278"/>
                  </a:lnTo>
                  <a:lnTo>
                    <a:pt x="16" y="276"/>
                  </a:lnTo>
                  <a:lnTo>
                    <a:pt x="18" y="274"/>
                  </a:lnTo>
                  <a:lnTo>
                    <a:pt x="18" y="273"/>
                  </a:lnTo>
                  <a:lnTo>
                    <a:pt x="16" y="273"/>
                  </a:lnTo>
                  <a:lnTo>
                    <a:pt x="13" y="271"/>
                  </a:lnTo>
                  <a:lnTo>
                    <a:pt x="10" y="270"/>
                  </a:lnTo>
                  <a:lnTo>
                    <a:pt x="8" y="270"/>
                  </a:lnTo>
                  <a:lnTo>
                    <a:pt x="7" y="270"/>
                  </a:lnTo>
                  <a:lnTo>
                    <a:pt x="7" y="271"/>
                  </a:lnTo>
                  <a:lnTo>
                    <a:pt x="5" y="271"/>
                  </a:lnTo>
                  <a:lnTo>
                    <a:pt x="5" y="271"/>
                  </a:lnTo>
                  <a:lnTo>
                    <a:pt x="4" y="271"/>
                  </a:lnTo>
                  <a:lnTo>
                    <a:pt x="2" y="271"/>
                  </a:lnTo>
                  <a:lnTo>
                    <a:pt x="2" y="270"/>
                  </a:lnTo>
                  <a:lnTo>
                    <a:pt x="2" y="267"/>
                  </a:lnTo>
                  <a:lnTo>
                    <a:pt x="0" y="267"/>
                  </a:lnTo>
                  <a:lnTo>
                    <a:pt x="2" y="267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3"/>
                  </a:lnTo>
                  <a:lnTo>
                    <a:pt x="2" y="263"/>
                  </a:lnTo>
                  <a:lnTo>
                    <a:pt x="0" y="262"/>
                  </a:lnTo>
                  <a:lnTo>
                    <a:pt x="0" y="260"/>
                  </a:lnTo>
                  <a:lnTo>
                    <a:pt x="0" y="259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2" y="256"/>
                  </a:lnTo>
                  <a:lnTo>
                    <a:pt x="4" y="256"/>
                  </a:lnTo>
                  <a:lnTo>
                    <a:pt x="4" y="256"/>
                  </a:lnTo>
                  <a:lnTo>
                    <a:pt x="4" y="254"/>
                  </a:lnTo>
                  <a:lnTo>
                    <a:pt x="4" y="254"/>
                  </a:lnTo>
                  <a:lnTo>
                    <a:pt x="4" y="252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49"/>
                  </a:lnTo>
                  <a:lnTo>
                    <a:pt x="5" y="248"/>
                  </a:lnTo>
                  <a:lnTo>
                    <a:pt x="5" y="246"/>
                  </a:lnTo>
                  <a:lnTo>
                    <a:pt x="5" y="246"/>
                  </a:lnTo>
                  <a:lnTo>
                    <a:pt x="7" y="246"/>
                  </a:lnTo>
                  <a:lnTo>
                    <a:pt x="8" y="246"/>
                  </a:lnTo>
                  <a:lnTo>
                    <a:pt x="11" y="245"/>
                  </a:lnTo>
                  <a:lnTo>
                    <a:pt x="15" y="243"/>
                  </a:lnTo>
                  <a:lnTo>
                    <a:pt x="15" y="241"/>
                  </a:lnTo>
                  <a:lnTo>
                    <a:pt x="16" y="241"/>
                  </a:lnTo>
                  <a:lnTo>
                    <a:pt x="18" y="241"/>
                  </a:lnTo>
                  <a:lnTo>
                    <a:pt x="18" y="241"/>
                  </a:lnTo>
                  <a:lnTo>
                    <a:pt x="18" y="240"/>
                  </a:lnTo>
                  <a:lnTo>
                    <a:pt x="18" y="240"/>
                  </a:lnTo>
                  <a:lnTo>
                    <a:pt x="18" y="238"/>
                  </a:lnTo>
                  <a:lnTo>
                    <a:pt x="18" y="238"/>
                  </a:lnTo>
                  <a:lnTo>
                    <a:pt x="19" y="240"/>
                  </a:lnTo>
                  <a:lnTo>
                    <a:pt x="21" y="240"/>
                  </a:lnTo>
                  <a:lnTo>
                    <a:pt x="24" y="240"/>
                  </a:lnTo>
                  <a:lnTo>
                    <a:pt x="27" y="237"/>
                  </a:lnTo>
                  <a:lnTo>
                    <a:pt x="27" y="237"/>
                  </a:lnTo>
                  <a:lnTo>
                    <a:pt x="29" y="237"/>
                  </a:lnTo>
                  <a:lnTo>
                    <a:pt x="29" y="238"/>
                  </a:lnTo>
                  <a:lnTo>
                    <a:pt x="29" y="241"/>
                  </a:lnTo>
                  <a:lnTo>
                    <a:pt x="30" y="241"/>
                  </a:lnTo>
                  <a:lnTo>
                    <a:pt x="32" y="241"/>
                  </a:lnTo>
                  <a:lnTo>
                    <a:pt x="35" y="241"/>
                  </a:lnTo>
                  <a:lnTo>
                    <a:pt x="35" y="241"/>
                  </a:lnTo>
                  <a:lnTo>
                    <a:pt x="37" y="241"/>
                  </a:lnTo>
                  <a:lnTo>
                    <a:pt x="37" y="240"/>
                  </a:lnTo>
                  <a:lnTo>
                    <a:pt x="38" y="240"/>
                  </a:lnTo>
                  <a:lnTo>
                    <a:pt x="38" y="241"/>
                  </a:lnTo>
                  <a:lnTo>
                    <a:pt x="40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43" y="237"/>
                  </a:lnTo>
                  <a:lnTo>
                    <a:pt x="43" y="237"/>
                  </a:lnTo>
                  <a:lnTo>
                    <a:pt x="43" y="235"/>
                  </a:lnTo>
                  <a:lnTo>
                    <a:pt x="45" y="233"/>
                  </a:lnTo>
                  <a:lnTo>
                    <a:pt x="45" y="233"/>
                  </a:lnTo>
                  <a:lnTo>
                    <a:pt x="46" y="230"/>
                  </a:lnTo>
                  <a:lnTo>
                    <a:pt x="48" y="230"/>
                  </a:lnTo>
                  <a:lnTo>
                    <a:pt x="49" y="229"/>
                  </a:lnTo>
                  <a:lnTo>
                    <a:pt x="51" y="230"/>
                  </a:lnTo>
                  <a:lnTo>
                    <a:pt x="52" y="230"/>
                  </a:lnTo>
                  <a:lnTo>
                    <a:pt x="57" y="230"/>
                  </a:lnTo>
                  <a:lnTo>
                    <a:pt x="59" y="230"/>
                  </a:lnTo>
                  <a:lnTo>
                    <a:pt x="60" y="229"/>
                  </a:lnTo>
                  <a:lnTo>
                    <a:pt x="62" y="229"/>
                  </a:lnTo>
                  <a:lnTo>
                    <a:pt x="65" y="229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70" y="222"/>
                  </a:lnTo>
                  <a:lnTo>
                    <a:pt x="71" y="222"/>
                  </a:lnTo>
                  <a:lnTo>
                    <a:pt x="75" y="221"/>
                  </a:lnTo>
                  <a:lnTo>
                    <a:pt x="79" y="218"/>
                  </a:lnTo>
                  <a:lnTo>
                    <a:pt x="82" y="216"/>
                  </a:lnTo>
                  <a:lnTo>
                    <a:pt x="82" y="216"/>
                  </a:lnTo>
                  <a:lnTo>
                    <a:pt x="86" y="216"/>
                  </a:lnTo>
                  <a:lnTo>
                    <a:pt x="89" y="215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95" y="213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0"/>
                  </a:lnTo>
                  <a:lnTo>
                    <a:pt x="95" y="210"/>
                  </a:lnTo>
                  <a:lnTo>
                    <a:pt x="97" y="208"/>
                  </a:lnTo>
                  <a:lnTo>
                    <a:pt x="97" y="208"/>
                  </a:lnTo>
                  <a:lnTo>
                    <a:pt x="95" y="207"/>
                  </a:lnTo>
                  <a:lnTo>
                    <a:pt x="95" y="204"/>
                  </a:lnTo>
                  <a:lnTo>
                    <a:pt x="95" y="202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7" y="199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0" y="197"/>
                  </a:lnTo>
                  <a:lnTo>
                    <a:pt x="98" y="197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4"/>
                  </a:lnTo>
                  <a:lnTo>
                    <a:pt x="100" y="194"/>
                  </a:lnTo>
                  <a:lnTo>
                    <a:pt x="101" y="193"/>
                  </a:lnTo>
                  <a:lnTo>
                    <a:pt x="103" y="194"/>
                  </a:lnTo>
                  <a:lnTo>
                    <a:pt x="103" y="194"/>
                  </a:lnTo>
                  <a:lnTo>
                    <a:pt x="103" y="193"/>
                  </a:lnTo>
                  <a:lnTo>
                    <a:pt x="103" y="193"/>
                  </a:lnTo>
                  <a:lnTo>
                    <a:pt x="103" y="191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3" y="188"/>
                  </a:lnTo>
                  <a:lnTo>
                    <a:pt x="101" y="186"/>
                  </a:lnTo>
                  <a:lnTo>
                    <a:pt x="101" y="183"/>
                  </a:lnTo>
                  <a:lnTo>
                    <a:pt x="100" y="180"/>
                  </a:lnTo>
                  <a:lnTo>
                    <a:pt x="98" y="178"/>
                  </a:lnTo>
                  <a:lnTo>
                    <a:pt x="98" y="177"/>
                  </a:lnTo>
                  <a:lnTo>
                    <a:pt x="97" y="177"/>
                  </a:lnTo>
                  <a:lnTo>
                    <a:pt x="97" y="175"/>
                  </a:lnTo>
                  <a:lnTo>
                    <a:pt x="98" y="174"/>
                  </a:lnTo>
                  <a:lnTo>
                    <a:pt x="97" y="172"/>
                  </a:lnTo>
                  <a:lnTo>
                    <a:pt x="97" y="170"/>
                  </a:lnTo>
                  <a:lnTo>
                    <a:pt x="97" y="169"/>
                  </a:lnTo>
                  <a:lnTo>
                    <a:pt x="98" y="167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100" y="166"/>
                  </a:lnTo>
                  <a:lnTo>
                    <a:pt x="98" y="164"/>
                  </a:lnTo>
                  <a:lnTo>
                    <a:pt x="98" y="164"/>
                  </a:lnTo>
                  <a:lnTo>
                    <a:pt x="97" y="164"/>
                  </a:lnTo>
                  <a:lnTo>
                    <a:pt x="93" y="164"/>
                  </a:lnTo>
                  <a:lnTo>
                    <a:pt x="92" y="164"/>
                  </a:lnTo>
                  <a:lnTo>
                    <a:pt x="92" y="163"/>
                  </a:lnTo>
                  <a:lnTo>
                    <a:pt x="90" y="163"/>
                  </a:lnTo>
                  <a:lnTo>
                    <a:pt x="90" y="163"/>
                  </a:lnTo>
                  <a:lnTo>
                    <a:pt x="92" y="161"/>
                  </a:lnTo>
                  <a:lnTo>
                    <a:pt x="93" y="159"/>
                  </a:lnTo>
                  <a:lnTo>
                    <a:pt x="95" y="159"/>
                  </a:lnTo>
                  <a:lnTo>
                    <a:pt x="98" y="159"/>
                  </a:lnTo>
                  <a:lnTo>
                    <a:pt x="100" y="158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5" y="158"/>
                  </a:lnTo>
                  <a:lnTo>
                    <a:pt x="108" y="158"/>
                  </a:lnTo>
                  <a:lnTo>
                    <a:pt x="111" y="156"/>
                  </a:lnTo>
                  <a:lnTo>
                    <a:pt x="116" y="155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6"/>
                  </a:lnTo>
                  <a:lnTo>
                    <a:pt x="119" y="156"/>
                  </a:lnTo>
                  <a:lnTo>
                    <a:pt x="120" y="158"/>
                  </a:lnTo>
                  <a:lnTo>
                    <a:pt x="120" y="158"/>
                  </a:lnTo>
                  <a:lnTo>
                    <a:pt x="123" y="156"/>
                  </a:lnTo>
                  <a:lnTo>
                    <a:pt x="125" y="156"/>
                  </a:lnTo>
                  <a:lnTo>
                    <a:pt x="127" y="156"/>
                  </a:lnTo>
                  <a:lnTo>
                    <a:pt x="127" y="158"/>
                  </a:lnTo>
                  <a:lnTo>
                    <a:pt x="128" y="158"/>
                  </a:lnTo>
                  <a:lnTo>
                    <a:pt x="128" y="158"/>
                  </a:lnTo>
                  <a:lnTo>
                    <a:pt x="130" y="158"/>
                  </a:lnTo>
                  <a:lnTo>
                    <a:pt x="130" y="156"/>
                  </a:lnTo>
                  <a:lnTo>
                    <a:pt x="130" y="155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28" y="152"/>
                  </a:lnTo>
                  <a:lnTo>
                    <a:pt x="127" y="152"/>
                  </a:lnTo>
                  <a:lnTo>
                    <a:pt x="125" y="150"/>
                  </a:lnTo>
                  <a:lnTo>
                    <a:pt x="125" y="150"/>
                  </a:lnTo>
                  <a:lnTo>
                    <a:pt x="127" y="148"/>
                  </a:lnTo>
                  <a:lnTo>
                    <a:pt x="127" y="145"/>
                  </a:lnTo>
                  <a:lnTo>
                    <a:pt x="128" y="142"/>
                  </a:lnTo>
                  <a:lnTo>
                    <a:pt x="130" y="139"/>
                  </a:lnTo>
                  <a:lnTo>
                    <a:pt x="131" y="136"/>
                  </a:lnTo>
                  <a:lnTo>
                    <a:pt x="133" y="131"/>
                  </a:lnTo>
                  <a:lnTo>
                    <a:pt x="134" y="125"/>
                  </a:lnTo>
                  <a:lnTo>
                    <a:pt x="136" y="123"/>
                  </a:lnTo>
                  <a:lnTo>
                    <a:pt x="136" y="122"/>
                  </a:lnTo>
                  <a:lnTo>
                    <a:pt x="136" y="122"/>
                  </a:lnTo>
                  <a:lnTo>
                    <a:pt x="138" y="120"/>
                  </a:lnTo>
                  <a:lnTo>
                    <a:pt x="138" y="122"/>
                  </a:lnTo>
                  <a:lnTo>
                    <a:pt x="142" y="122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7" y="125"/>
                  </a:lnTo>
                  <a:lnTo>
                    <a:pt x="150" y="125"/>
                  </a:lnTo>
                  <a:lnTo>
                    <a:pt x="152" y="125"/>
                  </a:lnTo>
                  <a:lnTo>
                    <a:pt x="153" y="125"/>
                  </a:lnTo>
                  <a:lnTo>
                    <a:pt x="155" y="125"/>
                  </a:lnTo>
                  <a:lnTo>
                    <a:pt x="158" y="125"/>
                  </a:lnTo>
                  <a:lnTo>
                    <a:pt x="158" y="125"/>
                  </a:lnTo>
                  <a:lnTo>
                    <a:pt x="160" y="125"/>
                  </a:lnTo>
                  <a:lnTo>
                    <a:pt x="160" y="125"/>
                  </a:lnTo>
                  <a:lnTo>
                    <a:pt x="161" y="126"/>
                  </a:lnTo>
                  <a:lnTo>
                    <a:pt x="161" y="128"/>
                  </a:lnTo>
                  <a:lnTo>
                    <a:pt x="163" y="126"/>
                  </a:lnTo>
                  <a:lnTo>
                    <a:pt x="164" y="126"/>
                  </a:lnTo>
                  <a:lnTo>
                    <a:pt x="166" y="125"/>
                  </a:lnTo>
                  <a:lnTo>
                    <a:pt x="168" y="123"/>
                  </a:lnTo>
                  <a:lnTo>
                    <a:pt x="169" y="123"/>
                  </a:lnTo>
                  <a:lnTo>
                    <a:pt x="171" y="123"/>
                  </a:lnTo>
                  <a:lnTo>
                    <a:pt x="172" y="122"/>
                  </a:lnTo>
                  <a:lnTo>
                    <a:pt x="172" y="120"/>
                  </a:lnTo>
                  <a:lnTo>
                    <a:pt x="174" y="120"/>
                  </a:lnTo>
                  <a:lnTo>
                    <a:pt x="174" y="118"/>
                  </a:lnTo>
                  <a:lnTo>
                    <a:pt x="174" y="117"/>
                  </a:lnTo>
                  <a:lnTo>
                    <a:pt x="172" y="115"/>
                  </a:lnTo>
                  <a:lnTo>
                    <a:pt x="172" y="114"/>
                  </a:lnTo>
                  <a:lnTo>
                    <a:pt x="172" y="111"/>
                  </a:lnTo>
                  <a:lnTo>
                    <a:pt x="172" y="107"/>
                  </a:lnTo>
                  <a:lnTo>
                    <a:pt x="172" y="104"/>
                  </a:lnTo>
                  <a:lnTo>
                    <a:pt x="174" y="103"/>
                  </a:lnTo>
                  <a:lnTo>
                    <a:pt x="174" y="101"/>
                  </a:lnTo>
                  <a:lnTo>
                    <a:pt x="174" y="100"/>
                  </a:lnTo>
                  <a:lnTo>
                    <a:pt x="175" y="100"/>
                  </a:lnTo>
                  <a:lnTo>
                    <a:pt x="177" y="98"/>
                  </a:lnTo>
                  <a:lnTo>
                    <a:pt x="180" y="98"/>
                  </a:lnTo>
                  <a:lnTo>
                    <a:pt x="183" y="98"/>
                  </a:lnTo>
                  <a:lnTo>
                    <a:pt x="185" y="96"/>
                  </a:lnTo>
                  <a:lnTo>
                    <a:pt x="187" y="96"/>
                  </a:lnTo>
                  <a:lnTo>
                    <a:pt x="187" y="96"/>
                  </a:lnTo>
                  <a:lnTo>
                    <a:pt x="188" y="95"/>
                  </a:lnTo>
                  <a:lnTo>
                    <a:pt x="190" y="93"/>
                  </a:lnTo>
                  <a:lnTo>
                    <a:pt x="190" y="90"/>
                  </a:lnTo>
                  <a:lnTo>
                    <a:pt x="190" y="89"/>
                  </a:lnTo>
                  <a:lnTo>
                    <a:pt x="190" y="87"/>
                  </a:lnTo>
                  <a:lnTo>
                    <a:pt x="191" y="87"/>
                  </a:lnTo>
                  <a:lnTo>
                    <a:pt x="191" y="85"/>
                  </a:lnTo>
                  <a:lnTo>
                    <a:pt x="193" y="85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9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2" y="85"/>
                  </a:lnTo>
                  <a:lnTo>
                    <a:pt x="204" y="85"/>
                  </a:lnTo>
                  <a:lnTo>
                    <a:pt x="204" y="84"/>
                  </a:lnTo>
                  <a:lnTo>
                    <a:pt x="205" y="84"/>
                  </a:lnTo>
                  <a:lnTo>
                    <a:pt x="205" y="85"/>
                  </a:lnTo>
                  <a:lnTo>
                    <a:pt x="205" y="85"/>
                  </a:lnTo>
                  <a:lnTo>
                    <a:pt x="205" y="87"/>
                  </a:lnTo>
                  <a:lnTo>
                    <a:pt x="205" y="87"/>
                  </a:lnTo>
                  <a:lnTo>
                    <a:pt x="205" y="89"/>
                  </a:lnTo>
                  <a:lnTo>
                    <a:pt x="205" y="89"/>
                  </a:lnTo>
                  <a:lnTo>
                    <a:pt x="204" y="89"/>
                  </a:lnTo>
                  <a:lnTo>
                    <a:pt x="204" y="90"/>
                  </a:lnTo>
                  <a:lnTo>
                    <a:pt x="205" y="90"/>
                  </a:lnTo>
                  <a:lnTo>
                    <a:pt x="205" y="92"/>
                  </a:lnTo>
                  <a:lnTo>
                    <a:pt x="207" y="92"/>
                  </a:lnTo>
                  <a:lnTo>
                    <a:pt x="209" y="92"/>
                  </a:lnTo>
                  <a:lnTo>
                    <a:pt x="209" y="93"/>
                  </a:lnTo>
                  <a:lnTo>
                    <a:pt x="209" y="93"/>
                  </a:lnTo>
                  <a:lnTo>
                    <a:pt x="209" y="95"/>
                  </a:lnTo>
                  <a:lnTo>
                    <a:pt x="207" y="95"/>
                  </a:lnTo>
                  <a:lnTo>
                    <a:pt x="207" y="95"/>
                  </a:lnTo>
                  <a:lnTo>
                    <a:pt x="207" y="96"/>
                  </a:lnTo>
                  <a:lnTo>
                    <a:pt x="209" y="96"/>
                  </a:lnTo>
                  <a:lnTo>
                    <a:pt x="210" y="96"/>
                  </a:lnTo>
                  <a:lnTo>
                    <a:pt x="212" y="98"/>
                  </a:lnTo>
                  <a:lnTo>
                    <a:pt x="213" y="98"/>
                  </a:lnTo>
                  <a:lnTo>
                    <a:pt x="215" y="100"/>
                  </a:lnTo>
                  <a:lnTo>
                    <a:pt x="216" y="100"/>
                  </a:lnTo>
                  <a:lnTo>
                    <a:pt x="216" y="101"/>
                  </a:lnTo>
                  <a:lnTo>
                    <a:pt x="218" y="103"/>
                  </a:lnTo>
                  <a:lnTo>
                    <a:pt x="220" y="104"/>
                  </a:lnTo>
                  <a:lnTo>
                    <a:pt x="221" y="104"/>
                  </a:lnTo>
                  <a:lnTo>
                    <a:pt x="221" y="104"/>
                  </a:lnTo>
                  <a:lnTo>
                    <a:pt x="223" y="106"/>
                  </a:lnTo>
                  <a:lnTo>
                    <a:pt x="224" y="106"/>
                  </a:lnTo>
                  <a:lnTo>
                    <a:pt x="226" y="106"/>
                  </a:lnTo>
                  <a:lnTo>
                    <a:pt x="227" y="106"/>
                  </a:lnTo>
                  <a:lnTo>
                    <a:pt x="229" y="106"/>
                  </a:lnTo>
                  <a:lnTo>
                    <a:pt x="231" y="106"/>
                  </a:lnTo>
                  <a:lnTo>
                    <a:pt x="232" y="107"/>
                  </a:lnTo>
                  <a:lnTo>
                    <a:pt x="232" y="107"/>
                  </a:lnTo>
                  <a:lnTo>
                    <a:pt x="232" y="109"/>
                  </a:lnTo>
                  <a:lnTo>
                    <a:pt x="234" y="109"/>
                  </a:lnTo>
                  <a:lnTo>
                    <a:pt x="234" y="109"/>
                  </a:lnTo>
                  <a:lnTo>
                    <a:pt x="235" y="109"/>
                  </a:lnTo>
                  <a:lnTo>
                    <a:pt x="237" y="107"/>
                  </a:lnTo>
                  <a:lnTo>
                    <a:pt x="237" y="107"/>
                  </a:lnTo>
                  <a:lnTo>
                    <a:pt x="237" y="109"/>
                  </a:lnTo>
                  <a:lnTo>
                    <a:pt x="237" y="109"/>
                  </a:lnTo>
                  <a:lnTo>
                    <a:pt x="239" y="111"/>
                  </a:lnTo>
                  <a:lnTo>
                    <a:pt x="240" y="112"/>
                  </a:lnTo>
                  <a:lnTo>
                    <a:pt x="242" y="112"/>
                  </a:lnTo>
                  <a:lnTo>
                    <a:pt x="242" y="112"/>
                  </a:lnTo>
                  <a:lnTo>
                    <a:pt x="242" y="114"/>
                  </a:lnTo>
                  <a:lnTo>
                    <a:pt x="242" y="114"/>
                  </a:lnTo>
                  <a:lnTo>
                    <a:pt x="243" y="115"/>
                  </a:lnTo>
                  <a:lnTo>
                    <a:pt x="243" y="117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5" y="120"/>
                  </a:lnTo>
                  <a:lnTo>
                    <a:pt x="246" y="123"/>
                  </a:lnTo>
                  <a:lnTo>
                    <a:pt x="246" y="125"/>
                  </a:lnTo>
                  <a:lnTo>
                    <a:pt x="248" y="125"/>
                  </a:lnTo>
                  <a:lnTo>
                    <a:pt x="250" y="125"/>
                  </a:lnTo>
                  <a:lnTo>
                    <a:pt x="250" y="126"/>
                  </a:lnTo>
                  <a:lnTo>
                    <a:pt x="251" y="130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1" y="133"/>
                  </a:lnTo>
                  <a:lnTo>
                    <a:pt x="251" y="133"/>
                  </a:lnTo>
                  <a:lnTo>
                    <a:pt x="251" y="136"/>
                  </a:lnTo>
                  <a:lnTo>
                    <a:pt x="250" y="136"/>
                  </a:lnTo>
                  <a:lnTo>
                    <a:pt x="250" y="137"/>
                  </a:lnTo>
                  <a:lnTo>
                    <a:pt x="251" y="139"/>
                  </a:lnTo>
                  <a:lnTo>
                    <a:pt x="251" y="141"/>
                  </a:lnTo>
                  <a:lnTo>
                    <a:pt x="251" y="142"/>
                  </a:lnTo>
                  <a:lnTo>
                    <a:pt x="251" y="142"/>
                  </a:lnTo>
                  <a:lnTo>
                    <a:pt x="250" y="144"/>
                  </a:lnTo>
                  <a:lnTo>
                    <a:pt x="250" y="144"/>
                  </a:lnTo>
                  <a:lnTo>
                    <a:pt x="248" y="145"/>
                  </a:lnTo>
                  <a:lnTo>
                    <a:pt x="246" y="147"/>
                  </a:lnTo>
                  <a:lnTo>
                    <a:pt x="246" y="150"/>
                  </a:lnTo>
                  <a:lnTo>
                    <a:pt x="246" y="152"/>
                  </a:lnTo>
                  <a:lnTo>
                    <a:pt x="246" y="152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1" y="156"/>
                  </a:lnTo>
                  <a:lnTo>
                    <a:pt x="253" y="156"/>
                  </a:lnTo>
                  <a:lnTo>
                    <a:pt x="253" y="156"/>
                  </a:lnTo>
                  <a:lnTo>
                    <a:pt x="254" y="158"/>
                  </a:lnTo>
                  <a:lnTo>
                    <a:pt x="256" y="158"/>
                  </a:lnTo>
                  <a:lnTo>
                    <a:pt x="257" y="158"/>
                  </a:lnTo>
                  <a:lnTo>
                    <a:pt x="259" y="158"/>
                  </a:lnTo>
                  <a:lnTo>
                    <a:pt x="259" y="159"/>
                  </a:lnTo>
                  <a:lnTo>
                    <a:pt x="262" y="159"/>
                  </a:lnTo>
                  <a:lnTo>
                    <a:pt x="264" y="159"/>
                  </a:lnTo>
                  <a:lnTo>
                    <a:pt x="265" y="159"/>
                  </a:lnTo>
                  <a:lnTo>
                    <a:pt x="268" y="159"/>
                  </a:lnTo>
                  <a:lnTo>
                    <a:pt x="272" y="159"/>
                  </a:lnTo>
                  <a:lnTo>
                    <a:pt x="275" y="159"/>
                  </a:lnTo>
                  <a:lnTo>
                    <a:pt x="276" y="159"/>
                  </a:lnTo>
                  <a:lnTo>
                    <a:pt x="280" y="159"/>
                  </a:lnTo>
                  <a:lnTo>
                    <a:pt x="284" y="161"/>
                  </a:lnTo>
                  <a:lnTo>
                    <a:pt x="287" y="161"/>
                  </a:lnTo>
                  <a:lnTo>
                    <a:pt x="289" y="163"/>
                  </a:lnTo>
                  <a:lnTo>
                    <a:pt x="291" y="163"/>
                  </a:lnTo>
                  <a:lnTo>
                    <a:pt x="292" y="166"/>
                  </a:lnTo>
                  <a:lnTo>
                    <a:pt x="294" y="166"/>
                  </a:lnTo>
                  <a:lnTo>
                    <a:pt x="297" y="167"/>
                  </a:lnTo>
                  <a:lnTo>
                    <a:pt x="300" y="169"/>
                  </a:lnTo>
                  <a:lnTo>
                    <a:pt x="302" y="169"/>
                  </a:lnTo>
                  <a:lnTo>
                    <a:pt x="305" y="172"/>
                  </a:lnTo>
                  <a:lnTo>
                    <a:pt x="306" y="172"/>
                  </a:lnTo>
                  <a:lnTo>
                    <a:pt x="309" y="174"/>
                  </a:lnTo>
                  <a:lnTo>
                    <a:pt x="314" y="174"/>
                  </a:lnTo>
                  <a:lnTo>
                    <a:pt x="314" y="174"/>
                  </a:lnTo>
                  <a:lnTo>
                    <a:pt x="314" y="175"/>
                  </a:lnTo>
                  <a:lnTo>
                    <a:pt x="314" y="177"/>
                  </a:lnTo>
                  <a:lnTo>
                    <a:pt x="314" y="177"/>
                  </a:lnTo>
                  <a:lnTo>
                    <a:pt x="314" y="178"/>
                  </a:lnTo>
                  <a:lnTo>
                    <a:pt x="316" y="178"/>
                  </a:lnTo>
                  <a:lnTo>
                    <a:pt x="317" y="178"/>
                  </a:lnTo>
                  <a:lnTo>
                    <a:pt x="317" y="180"/>
                  </a:lnTo>
                  <a:lnTo>
                    <a:pt x="317" y="180"/>
                  </a:lnTo>
                  <a:lnTo>
                    <a:pt x="319" y="185"/>
                  </a:lnTo>
                  <a:lnTo>
                    <a:pt x="321" y="189"/>
                  </a:lnTo>
                  <a:lnTo>
                    <a:pt x="322" y="191"/>
                  </a:lnTo>
                  <a:lnTo>
                    <a:pt x="322" y="193"/>
                  </a:lnTo>
                  <a:lnTo>
                    <a:pt x="325" y="194"/>
                  </a:lnTo>
                  <a:lnTo>
                    <a:pt x="325" y="196"/>
                  </a:lnTo>
                  <a:lnTo>
                    <a:pt x="328" y="197"/>
                  </a:lnTo>
                  <a:lnTo>
                    <a:pt x="328" y="199"/>
                  </a:lnTo>
                  <a:lnTo>
                    <a:pt x="328" y="200"/>
                  </a:lnTo>
                  <a:lnTo>
                    <a:pt x="328" y="200"/>
                  </a:lnTo>
                  <a:lnTo>
                    <a:pt x="333" y="200"/>
                  </a:lnTo>
                  <a:lnTo>
                    <a:pt x="336" y="200"/>
                  </a:lnTo>
                  <a:lnTo>
                    <a:pt x="341" y="199"/>
                  </a:lnTo>
                  <a:lnTo>
                    <a:pt x="349" y="200"/>
                  </a:lnTo>
                  <a:lnTo>
                    <a:pt x="355" y="200"/>
                  </a:lnTo>
                  <a:lnTo>
                    <a:pt x="363" y="202"/>
                  </a:lnTo>
                  <a:lnTo>
                    <a:pt x="366" y="202"/>
                  </a:lnTo>
                  <a:lnTo>
                    <a:pt x="374" y="204"/>
                  </a:lnTo>
                  <a:lnTo>
                    <a:pt x="377" y="202"/>
                  </a:lnTo>
                  <a:lnTo>
                    <a:pt x="380" y="200"/>
                  </a:lnTo>
                  <a:lnTo>
                    <a:pt x="382" y="202"/>
                  </a:lnTo>
                  <a:lnTo>
                    <a:pt x="388" y="202"/>
                  </a:lnTo>
                  <a:lnTo>
                    <a:pt x="393" y="202"/>
                  </a:lnTo>
                  <a:lnTo>
                    <a:pt x="398" y="204"/>
                  </a:lnTo>
                  <a:lnTo>
                    <a:pt x="401" y="204"/>
                  </a:lnTo>
                  <a:lnTo>
                    <a:pt x="403" y="204"/>
                  </a:lnTo>
                  <a:lnTo>
                    <a:pt x="404" y="204"/>
                  </a:lnTo>
                  <a:lnTo>
                    <a:pt x="406" y="204"/>
                  </a:lnTo>
                  <a:lnTo>
                    <a:pt x="406" y="205"/>
                  </a:lnTo>
                  <a:lnTo>
                    <a:pt x="409" y="208"/>
                  </a:lnTo>
                  <a:lnTo>
                    <a:pt x="410" y="210"/>
                  </a:lnTo>
                  <a:lnTo>
                    <a:pt x="412" y="210"/>
                  </a:lnTo>
                  <a:lnTo>
                    <a:pt x="418" y="211"/>
                  </a:lnTo>
                  <a:lnTo>
                    <a:pt x="421" y="211"/>
                  </a:lnTo>
                  <a:lnTo>
                    <a:pt x="426" y="213"/>
                  </a:lnTo>
                  <a:lnTo>
                    <a:pt x="428" y="215"/>
                  </a:lnTo>
                  <a:lnTo>
                    <a:pt x="431" y="216"/>
                  </a:lnTo>
                  <a:lnTo>
                    <a:pt x="436" y="218"/>
                  </a:lnTo>
                  <a:lnTo>
                    <a:pt x="439" y="216"/>
                  </a:lnTo>
                  <a:lnTo>
                    <a:pt x="444" y="216"/>
                  </a:lnTo>
                  <a:lnTo>
                    <a:pt x="447" y="215"/>
                  </a:lnTo>
                  <a:lnTo>
                    <a:pt x="447" y="219"/>
                  </a:lnTo>
                  <a:lnTo>
                    <a:pt x="450" y="219"/>
                  </a:lnTo>
                  <a:lnTo>
                    <a:pt x="451" y="219"/>
                  </a:lnTo>
                  <a:lnTo>
                    <a:pt x="453" y="219"/>
                  </a:lnTo>
                  <a:lnTo>
                    <a:pt x="455" y="219"/>
                  </a:lnTo>
                  <a:lnTo>
                    <a:pt x="455" y="219"/>
                  </a:lnTo>
                  <a:lnTo>
                    <a:pt x="456" y="218"/>
                  </a:lnTo>
                  <a:lnTo>
                    <a:pt x="458" y="216"/>
                  </a:lnTo>
                  <a:lnTo>
                    <a:pt x="461" y="216"/>
                  </a:lnTo>
                  <a:lnTo>
                    <a:pt x="462" y="215"/>
                  </a:lnTo>
                  <a:lnTo>
                    <a:pt x="466" y="213"/>
                  </a:lnTo>
                  <a:lnTo>
                    <a:pt x="472" y="210"/>
                  </a:lnTo>
                  <a:lnTo>
                    <a:pt x="475" y="210"/>
                  </a:lnTo>
                  <a:lnTo>
                    <a:pt x="477" y="208"/>
                  </a:lnTo>
                  <a:lnTo>
                    <a:pt x="478" y="208"/>
                  </a:lnTo>
                  <a:lnTo>
                    <a:pt x="480" y="208"/>
                  </a:lnTo>
                  <a:lnTo>
                    <a:pt x="481" y="208"/>
                  </a:lnTo>
                  <a:lnTo>
                    <a:pt x="485" y="207"/>
                  </a:lnTo>
                  <a:lnTo>
                    <a:pt x="486" y="207"/>
                  </a:lnTo>
                  <a:lnTo>
                    <a:pt x="494" y="207"/>
                  </a:lnTo>
                  <a:lnTo>
                    <a:pt x="494" y="205"/>
                  </a:lnTo>
                  <a:lnTo>
                    <a:pt x="497" y="205"/>
                  </a:lnTo>
                  <a:lnTo>
                    <a:pt x="499" y="205"/>
                  </a:lnTo>
                  <a:lnTo>
                    <a:pt x="502" y="205"/>
                  </a:lnTo>
                  <a:lnTo>
                    <a:pt x="505" y="205"/>
                  </a:lnTo>
                  <a:lnTo>
                    <a:pt x="507" y="205"/>
                  </a:lnTo>
                  <a:lnTo>
                    <a:pt x="510" y="205"/>
                  </a:lnTo>
                  <a:lnTo>
                    <a:pt x="513" y="205"/>
                  </a:lnTo>
                  <a:lnTo>
                    <a:pt x="516" y="205"/>
                  </a:lnTo>
                  <a:lnTo>
                    <a:pt x="518" y="205"/>
                  </a:lnTo>
                  <a:lnTo>
                    <a:pt x="521" y="204"/>
                  </a:lnTo>
                  <a:lnTo>
                    <a:pt x="521" y="204"/>
                  </a:lnTo>
                  <a:lnTo>
                    <a:pt x="524" y="202"/>
                  </a:lnTo>
                  <a:lnTo>
                    <a:pt x="527" y="202"/>
                  </a:lnTo>
                  <a:lnTo>
                    <a:pt x="529" y="200"/>
                  </a:lnTo>
                  <a:lnTo>
                    <a:pt x="530" y="200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3" y="197"/>
                  </a:lnTo>
                  <a:lnTo>
                    <a:pt x="535" y="196"/>
                  </a:lnTo>
                  <a:lnTo>
                    <a:pt x="537" y="194"/>
                  </a:lnTo>
                  <a:lnTo>
                    <a:pt x="537" y="194"/>
                  </a:lnTo>
                  <a:lnTo>
                    <a:pt x="538" y="193"/>
                  </a:lnTo>
                  <a:lnTo>
                    <a:pt x="540" y="191"/>
                  </a:lnTo>
                  <a:lnTo>
                    <a:pt x="540" y="189"/>
                  </a:lnTo>
                  <a:lnTo>
                    <a:pt x="541" y="189"/>
                  </a:lnTo>
                  <a:lnTo>
                    <a:pt x="543" y="189"/>
                  </a:lnTo>
                  <a:lnTo>
                    <a:pt x="548" y="188"/>
                  </a:lnTo>
                  <a:lnTo>
                    <a:pt x="548" y="186"/>
                  </a:lnTo>
                  <a:lnTo>
                    <a:pt x="548" y="186"/>
                  </a:lnTo>
                  <a:lnTo>
                    <a:pt x="549" y="186"/>
                  </a:lnTo>
                  <a:lnTo>
                    <a:pt x="551" y="185"/>
                  </a:lnTo>
                  <a:lnTo>
                    <a:pt x="551" y="185"/>
                  </a:lnTo>
                  <a:lnTo>
                    <a:pt x="552" y="183"/>
                  </a:lnTo>
                  <a:lnTo>
                    <a:pt x="554" y="183"/>
                  </a:lnTo>
                  <a:lnTo>
                    <a:pt x="554" y="183"/>
                  </a:lnTo>
                  <a:lnTo>
                    <a:pt x="554" y="182"/>
                  </a:lnTo>
                  <a:lnTo>
                    <a:pt x="552" y="180"/>
                  </a:lnTo>
                  <a:lnTo>
                    <a:pt x="552" y="180"/>
                  </a:lnTo>
                  <a:lnTo>
                    <a:pt x="551" y="177"/>
                  </a:lnTo>
                  <a:lnTo>
                    <a:pt x="549" y="177"/>
                  </a:lnTo>
                  <a:lnTo>
                    <a:pt x="548" y="175"/>
                  </a:lnTo>
                  <a:lnTo>
                    <a:pt x="548" y="174"/>
                  </a:lnTo>
                  <a:lnTo>
                    <a:pt x="546" y="172"/>
                  </a:lnTo>
                  <a:lnTo>
                    <a:pt x="546" y="172"/>
                  </a:lnTo>
                  <a:lnTo>
                    <a:pt x="546" y="170"/>
                  </a:lnTo>
                  <a:lnTo>
                    <a:pt x="548" y="169"/>
                  </a:lnTo>
                  <a:lnTo>
                    <a:pt x="548" y="167"/>
                  </a:lnTo>
                  <a:lnTo>
                    <a:pt x="548" y="166"/>
                  </a:lnTo>
                  <a:lnTo>
                    <a:pt x="549" y="163"/>
                  </a:lnTo>
                  <a:lnTo>
                    <a:pt x="551" y="163"/>
                  </a:lnTo>
                  <a:lnTo>
                    <a:pt x="551" y="161"/>
                  </a:lnTo>
                  <a:lnTo>
                    <a:pt x="554" y="159"/>
                  </a:lnTo>
                  <a:lnTo>
                    <a:pt x="555" y="159"/>
                  </a:lnTo>
                  <a:lnTo>
                    <a:pt x="557" y="159"/>
                  </a:lnTo>
                  <a:lnTo>
                    <a:pt x="559" y="159"/>
                  </a:lnTo>
                  <a:lnTo>
                    <a:pt x="560" y="159"/>
                  </a:lnTo>
                  <a:lnTo>
                    <a:pt x="562" y="159"/>
                  </a:lnTo>
                  <a:lnTo>
                    <a:pt x="563" y="161"/>
                  </a:lnTo>
                  <a:lnTo>
                    <a:pt x="565" y="163"/>
                  </a:lnTo>
                  <a:lnTo>
                    <a:pt x="570" y="164"/>
                  </a:lnTo>
                  <a:lnTo>
                    <a:pt x="573" y="164"/>
                  </a:lnTo>
                  <a:lnTo>
                    <a:pt x="573" y="164"/>
                  </a:lnTo>
                  <a:lnTo>
                    <a:pt x="576" y="164"/>
                  </a:lnTo>
                  <a:lnTo>
                    <a:pt x="576" y="164"/>
                  </a:lnTo>
                  <a:lnTo>
                    <a:pt x="578" y="164"/>
                  </a:lnTo>
                  <a:lnTo>
                    <a:pt x="579" y="164"/>
                  </a:lnTo>
                  <a:lnTo>
                    <a:pt x="581" y="163"/>
                  </a:lnTo>
                  <a:lnTo>
                    <a:pt x="582" y="163"/>
                  </a:lnTo>
                  <a:lnTo>
                    <a:pt x="582" y="163"/>
                  </a:lnTo>
                  <a:lnTo>
                    <a:pt x="584" y="161"/>
                  </a:lnTo>
                  <a:lnTo>
                    <a:pt x="585" y="161"/>
                  </a:lnTo>
                  <a:lnTo>
                    <a:pt x="585" y="159"/>
                  </a:lnTo>
                  <a:lnTo>
                    <a:pt x="587" y="158"/>
                  </a:lnTo>
                  <a:lnTo>
                    <a:pt x="590" y="156"/>
                  </a:lnTo>
                  <a:lnTo>
                    <a:pt x="590" y="155"/>
                  </a:lnTo>
                  <a:lnTo>
                    <a:pt x="592" y="155"/>
                  </a:lnTo>
                  <a:lnTo>
                    <a:pt x="592" y="153"/>
                  </a:lnTo>
                  <a:lnTo>
                    <a:pt x="592" y="153"/>
                  </a:lnTo>
                  <a:lnTo>
                    <a:pt x="593" y="153"/>
                  </a:lnTo>
                  <a:lnTo>
                    <a:pt x="595" y="153"/>
                  </a:lnTo>
                  <a:lnTo>
                    <a:pt x="596" y="153"/>
                  </a:lnTo>
                  <a:lnTo>
                    <a:pt x="601" y="153"/>
                  </a:lnTo>
                  <a:lnTo>
                    <a:pt x="601" y="153"/>
                  </a:lnTo>
                  <a:lnTo>
                    <a:pt x="604" y="153"/>
                  </a:lnTo>
                  <a:lnTo>
                    <a:pt x="606" y="153"/>
                  </a:lnTo>
                  <a:lnTo>
                    <a:pt x="608" y="152"/>
                  </a:lnTo>
                  <a:lnTo>
                    <a:pt x="609" y="150"/>
                  </a:lnTo>
                  <a:lnTo>
                    <a:pt x="612" y="148"/>
                  </a:lnTo>
                  <a:lnTo>
                    <a:pt x="614" y="148"/>
                  </a:lnTo>
                  <a:lnTo>
                    <a:pt x="614" y="148"/>
                  </a:lnTo>
                  <a:lnTo>
                    <a:pt x="615" y="147"/>
                  </a:lnTo>
                  <a:lnTo>
                    <a:pt x="615" y="145"/>
                  </a:lnTo>
                  <a:lnTo>
                    <a:pt x="615" y="145"/>
                  </a:lnTo>
                  <a:lnTo>
                    <a:pt x="615" y="144"/>
                  </a:lnTo>
                  <a:lnTo>
                    <a:pt x="617" y="144"/>
                  </a:lnTo>
                  <a:lnTo>
                    <a:pt x="619" y="141"/>
                  </a:lnTo>
                  <a:lnTo>
                    <a:pt x="619" y="139"/>
                  </a:lnTo>
                  <a:lnTo>
                    <a:pt x="620" y="139"/>
                  </a:lnTo>
                  <a:lnTo>
                    <a:pt x="620" y="137"/>
                  </a:lnTo>
                  <a:lnTo>
                    <a:pt x="622" y="137"/>
                  </a:lnTo>
                  <a:lnTo>
                    <a:pt x="623" y="136"/>
                  </a:lnTo>
                  <a:lnTo>
                    <a:pt x="623" y="136"/>
                  </a:lnTo>
                  <a:lnTo>
                    <a:pt x="625" y="136"/>
                  </a:lnTo>
                  <a:lnTo>
                    <a:pt x="626" y="136"/>
                  </a:lnTo>
                  <a:lnTo>
                    <a:pt x="630" y="136"/>
                  </a:lnTo>
                  <a:lnTo>
                    <a:pt x="631" y="136"/>
                  </a:lnTo>
                  <a:lnTo>
                    <a:pt x="631" y="136"/>
                  </a:lnTo>
                  <a:lnTo>
                    <a:pt x="633" y="136"/>
                  </a:lnTo>
                  <a:lnTo>
                    <a:pt x="633" y="134"/>
                  </a:lnTo>
                  <a:lnTo>
                    <a:pt x="633" y="133"/>
                  </a:lnTo>
                  <a:lnTo>
                    <a:pt x="633" y="133"/>
                  </a:lnTo>
                  <a:lnTo>
                    <a:pt x="633" y="131"/>
                  </a:lnTo>
                  <a:lnTo>
                    <a:pt x="634" y="131"/>
                  </a:lnTo>
                  <a:lnTo>
                    <a:pt x="636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9" y="133"/>
                  </a:lnTo>
                  <a:lnTo>
                    <a:pt x="641" y="131"/>
                  </a:lnTo>
                  <a:lnTo>
                    <a:pt x="642" y="131"/>
                  </a:lnTo>
                  <a:lnTo>
                    <a:pt x="644" y="130"/>
                  </a:lnTo>
                  <a:lnTo>
                    <a:pt x="645" y="130"/>
                  </a:lnTo>
                  <a:lnTo>
                    <a:pt x="647" y="130"/>
                  </a:lnTo>
                  <a:lnTo>
                    <a:pt x="650" y="130"/>
                  </a:lnTo>
                  <a:lnTo>
                    <a:pt x="652" y="130"/>
                  </a:lnTo>
                  <a:lnTo>
                    <a:pt x="652" y="130"/>
                  </a:lnTo>
                  <a:lnTo>
                    <a:pt x="653" y="130"/>
                  </a:lnTo>
                  <a:lnTo>
                    <a:pt x="653" y="128"/>
                  </a:lnTo>
                  <a:lnTo>
                    <a:pt x="655" y="130"/>
                  </a:lnTo>
                  <a:lnTo>
                    <a:pt x="656" y="130"/>
                  </a:lnTo>
                  <a:lnTo>
                    <a:pt x="658" y="131"/>
                  </a:lnTo>
                  <a:lnTo>
                    <a:pt x="661" y="131"/>
                  </a:lnTo>
                  <a:lnTo>
                    <a:pt x="663" y="131"/>
                  </a:lnTo>
                  <a:lnTo>
                    <a:pt x="664" y="131"/>
                  </a:lnTo>
                  <a:lnTo>
                    <a:pt x="666" y="131"/>
                  </a:lnTo>
                  <a:lnTo>
                    <a:pt x="667" y="131"/>
                  </a:lnTo>
                  <a:lnTo>
                    <a:pt x="669" y="130"/>
                  </a:lnTo>
                  <a:lnTo>
                    <a:pt x="669" y="130"/>
                  </a:lnTo>
                  <a:lnTo>
                    <a:pt x="669" y="128"/>
                  </a:lnTo>
                  <a:lnTo>
                    <a:pt x="669" y="126"/>
                  </a:lnTo>
                  <a:lnTo>
                    <a:pt x="669" y="126"/>
                  </a:lnTo>
                  <a:lnTo>
                    <a:pt x="667" y="125"/>
                  </a:lnTo>
                  <a:lnTo>
                    <a:pt x="667" y="123"/>
                  </a:lnTo>
                  <a:lnTo>
                    <a:pt x="667" y="123"/>
                  </a:lnTo>
                  <a:lnTo>
                    <a:pt x="666" y="122"/>
                  </a:lnTo>
                  <a:lnTo>
                    <a:pt x="664" y="120"/>
                  </a:lnTo>
                  <a:lnTo>
                    <a:pt x="664" y="120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0" y="115"/>
                  </a:lnTo>
                  <a:lnTo>
                    <a:pt x="660" y="115"/>
                  </a:lnTo>
                  <a:lnTo>
                    <a:pt x="658" y="115"/>
                  </a:lnTo>
                  <a:lnTo>
                    <a:pt x="658" y="114"/>
                  </a:lnTo>
                  <a:lnTo>
                    <a:pt x="658" y="114"/>
                  </a:lnTo>
                  <a:lnTo>
                    <a:pt x="656" y="112"/>
                  </a:lnTo>
                  <a:lnTo>
                    <a:pt x="656" y="112"/>
                  </a:lnTo>
                  <a:lnTo>
                    <a:pt x="655" y="112"/>
                  </a:lnTo>
                  <a:lnTo>
                    <a:pt x="655" y="111"/>
                  </a:lnTo>
                  <a:lnTo>
                    <a:pt x="653" y="111"/>
                  </a:lnTo>
                  <a:lnTo>
                    <a:pt x="652" y="109"/>
                  </a:lnTo>
                  <a:lnTo>
                    <a:pt x="650" y="107"/>
                  </a:lnTo>
                  <a:lnTo>
                    <a:pt x="649" y="106"/>
                  </a:lnTo>
                  <a:lnTo>
                    <a:pt x="645" y="106"/>
                  </a:lnTo>
                  <a:lnTo>
                    <a:pt x="644" y="106"/>
                  </a:lnTo>
                  <a:lnTo>
                    <a:pt x="642" y="106"/>
                  </a:lnTo>
                  <a:lnTo>
                    <a:pt x="641" y="106"/>
                  </a:lnTo>
                  <a:lnTo>
                    <a:pt x="639" y="106"/>
                  </a:lnTo>
                  <a:lnTo>
                    <a:pt x="637" y="106"/>
                  </a:lnTo>
                  <a:lnTo>
                    <a:pt x="637" y="107"/>
                  </a:lnTo>
                  <a:lnTo>
                    <a:pt x="634" y="109"/>
                  </a:lnTo>
                  <a:lnTo>
                    <a:pt x="634" y="111"/>
                  </a:lnTo>
                  <a:lnTo>
                    <a:pt x="633" y="112"/>
                  </a:lnTo>
                  <a:lnTo>
                    <a:pt x="633" y="112"/>
                  </a:lnTo>
                  <a:lnTo>
                    <a:pt x="631" y="112"/>
                  </a:lnTo>
                  <a:lnTo>
                    <a:pt x="630" y="111"/>
                  </a:lnTo>
                  <a:lnTo>
                    <a:pt x="628" y="109"/>
                  </a:lnTo>
                  <a:lnTo>
                    <a:pt x="626" y="109"/>
                  </a:lnTo>
                  <a:lnTo>
                    <a:pt x="626" y="109"/>
                  </a:lnTo>
                  <a:lnTo>
                    <a:pt x="623" y="109"/>
                  </a:lnTo>
                  <a:lnTo>
                    <a:pt x="622" y="109"/>
                  </a:lnTo>
                  <a:lnTo>
                    <a:pt x="620" y="109"/>
                  </a:lnTo>
                  <a:lnTo>
                    <a:pt x="619" y="109"/>
                  </a:lnTo>
                  <a:lnTo>
                    <a:pt x="617" y="109"/>
                  </a:lnTo>
                  <a:lnTo>
                    <a:pt x="615" y="109"/>
                  </a:lnTo>
                  <a:lnTo>
                    <a:pt x="614" y="109"/>
                  </a:lnTo>
                  <a:lnTo>
                    <a:pt x="612" y="111"/>
                  </a:lnTo>
                  <a:lnTo>
                    <a:pt x="611" y="112"/>
                  </a:lnTo>
                  <a:lnTo>
                    <a:pt x="611" y="111"/>
                  </a:lnTo>
                  <a:lnTo>
                    <a:pt x="609" y="109"/>
                  </a:lnTo>
                  <a:lnTo>
                    <a:pt x="608" y="109"/>
                  </a:lnTo>
                  <a:lnTo>
                    <a:pt x="606" y="107"/>
                  </a:lnTo>
                  <a:lnTo>
                    <a:pt x="606" y="104"/>
                  </a:lnTo>
                  <a:lnTo>
                    <a:pt x="608" y="103"/>
                  </a:lnTo>
                  <a:lnTo>
                    <a:pt x="609" y="101"/>
                  </a:lnTo>
                  <a:lnTo>
                    <a:pt x="609" y="100"/>
                  </a:lnTo>
                  <a:lnTo>
                    <a:pt x="609" y="98"/>
                  </a:lnTo>
                  <a:lnTo>
                    <a:pt x="611" y="95"/>
                  </a:lnTo>
                  <a:lnTo>
                    <a:pt x="612" y="93"/>
                  </a:lnTo>
                  <a:lnTo>
                    <a:pt x="612" y="92"/>
                  </a:lnTo>
                  <a:lnTo>
                    <a:pt x="614" y="90"/>
                  </a:lnTo>
                  <a:lnTo>
                    <a:pt x="614" y="89"/>
                  </a:lnTo>
                  <a:lnTo>
                    <a:pt x="615" y="87"/>
                  </a:lnTo>
                  <a:lnTo>
                    <a:pt x="615" y="84"/>
                  </a:lnTo>
                  <a:lnTo>
                    <a:pt x="619" y="79"/>
                  </a:lnTo>
                  <a:lnTo>
                    <a:pt x="622" y="74"/>
                  </a:lnTo>
                  <a:lnTo>
                    <a:pt x="623" y="73"/>
                  </a:lnTo>
                  <a:lnTo>
                    <a:pt x="625" y="74"/>
                  </a:lnTo>
                  <a:lnTo>
                    <a:pt x="628" y="74"/>
                  </a:lnTo>
                  <a:lnTo>
                    <a:pt x="631" y="76"/>
                  </a:lnTo>
                  <a:lnTo>
                    <a:pt x="634" y="76"/>
                  </a:lnTo>
                  <a:lnTo>
                    <a:pt x="637" y="78"/>
                  </a:lnTo>
                  <a:lnTo>
                    <a:pt x="639" y="78"/>
                  </a:lnTo>
                  <a:lnTo>
                    <a:pt x="639" y="78"/>
                  </a:lnTo>
                  <a:lnTo>
                    <a:pt x="644" y="74"/>
                  </a:lnTo>
                  <a:lnTo>
                    <a:pt x="649" y="71"/>
                  </a:lnTo>
                  <a:lnTo>
                    <a:pt x="653" y="70"/>
                  </a:lnTo>
                  <a:lnTo>
                    <a:pt x="656" y="70"/>
                  </a:lnTo>
                  <a:lnTo>
                    <a:pt x="658" y="68"/>
                  </a:lnTo>
                  <a:lnTo>
                    <a:pt x="660" y="68"/>
                  </a:lnTo>
                  <a:lnTo>
                    <a:pt x="661" y="66"/>
                  </a:lnTo>
                  <a:lnTo>
                    <a:pt x="661" y="63"/>
                  </a:lnTo>
                  <a:lnTo>
                    <a:pt x="661" y="62"/>
                  </a:lnTo>
                  <a:lnTo>
                    <a:pt x="660" y="62"/>
                  </a:lnTo>
                  <a:lnTo>
                    <a:pt x="658" y="62"/>
                  </a:lnTo>
                  <a:lnTo>
                    <a:pt x="660" y="60"/>
                  </a:lnTo>
                  <a:lnTo>
                    <a:pt x="660" y="60"/>
                  </a:lnTo>
                  <a:lnTo>
                    <a:pt x="660" y="59"/>
                  </a:lnTo>
                  <a:lnTo>
                    <a:pt x="661" y="57"/>
                  </a:lnTo>
                  <a:lnTo>
                    <a:pt x="663" y="55"/>
                  </a:lnTo>
                  <a:lnTo>
                    <a:pt x="663" y="54"/>
                  </a:lnTo>
                  <a:lnTo>
                    <a:pt x="663" y="52"/>
                  </a:lnTo>
                  <a:lnTo>
                    <a:pt x="664" y="51"/>
                  </a:lnTo>
                  <a:lnTo>
                    <a:pt x="666" y="49"/>
                  </a:lnTo>
                  <a:lnTo>
                    <a:pt x="667" y="48"/>
                  </a:lnTo>
                  <a:lnTo>
                    <a:pt x="667" y="46"/>
                  </a:lnTo>
                  <a:lnTo>
                    <a:pt x="667" y="44"/>
                  </a:lnTo>
                  <a:lnTo>
                    <a:pt x="671" y="41"/>
                  </a:lnTo>
                  <a:lnTo>
                    <a:pt x="672" y="38"/>
                  </a:lnTo>
                  <a:lnTo>
                    <a:pt x="674" y="37"/>
                  </a:lnTo>
                  <a:lnTo>
                    <a:pt x="678" y="33"/>
                  </a:lnTo>
                  <a:lnTo>
                    <a:pt x="680" y="32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0" y="26"/>
                  </a:lnTo>
                  <a:lnTo>
                    <a:pt x="680" y="22"/>
                  </a:lnTo>
                  <a:lnTo>
                    <a:pt x="680" y="21"/>
                  </a:lnTo>
                  <a:lnTo>
                    <a:pt x="680" y="19"/>
                  </a:lnTo>
                  <a:lnTo>
                    <a:pt x="678" y="19"/>
                  </a:lnTo>
                  <a:lnTo>
                    <a:pt x="675" y="19"/>
                  </a:lnTo>
                  <a:lnTo>
                    <a:pt x="672" y="19"/>
                  </a:lnTo>
                  <a:lnTo>
                    <a:pt x="672" y="18"/>
                  </a:lnTo>
                  <a:lnTo>
                    <a:pt x="671" y="16"/>
                  </a:lnTo>
                  <a:lnTo>
                    <a:pt x="672" y="16"/>
                  </a:lnTo>
                  <a:lnTo>
                    <a:pt x="674" y="15"/>
                  </a:lnTo>
                  <a:lnTo>
                    <a:pt x="677" y="11"/>
                  </a:lnTo>
                  <a:lnTo>
                    <a:pt x="680" y="8"/>
                  </a:lnTo>
                  <a:lnTo>
                    <a:pt x="685" y="5"/>
                  </a:lnTo>
                  <a:lnTo>
                    <a:pt x="691" y="5"/>
                  </a:lnTo>
                  <a:lnTo>
                    <a:pt x="696" y="3"/>
                  </a:lnTo>
                  <a:lnTo>
                    <a:pt x="701" y="2"/>
                  </a:lnTo>
                  <a:lnTo>
                    <a:pt x="704" y="2"/>
                  </a:lnTo>
                  <a:lnTo>
                    <a:pt x="705" y="2"/>
                  </a:lnTo>
                  <a:lnTo>
                    <a:pt x="707" y="2"/>
                  </a:lnTo>
                  <a:lnTo>
                    <a:pt x="710" y="2"/>
                  </a:lnTo>
                  <a:lnTo>
                    <a:pt x="713" y="2"/>
                  </a:lnTo>
                  <a:lnTo>
                    <a:pt x="716" y="0"/>
                  </a:lnTo>
                  <a:lnTo>
                    <a:pt x="718" y="0"/>
                  </a:lnTo>
                  <a:close/>
                </a:path>
              </a:pathLst>
            </a:custGeom>
            <a:solidFill>
              <a:srgbClr val="D9D9D9"/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6" name="Freeform 303">
              <a:extLst>
                <a:ext uri="{FF2B5EF4-FFF2-40B4-BE49-F238E27FC236}">
                  <a16:creationId xmlns:a16="http://schemas.microsoft.com/office/drawing/2014/main" id="{54847F75-BC04-488B-985F-394120A138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004748" y="4047520"/>
              <a:ext cx="214414" cy="323571"/>
            </a:xfrm>
            <a:custGeom>
              <a:avLst/>
              <a:gdLst>
                <a:gd name="T0" fmla="*/ 88 w 110"/>
                <a:gd name="T1" fmla="*/ 6 h 166"/>
                <a:gd name="T2" fmla="*/ 95 w 110"/>
                <a:gd name="T3" fmla="*/ 18 h 166"/>
                <a:gd name="T4" fmla="*/ 95 w 110"/>
                <a:gd name="T5" fmla="*/ 27 h 166"/>
                <a:gd name="T6" fmla="*/ 99 w 110"/>
                <a:gd name="T7" fmla="*/ 43 h 166"/>
                <a:gd name="T8" fmla="*/ 96 w 110"/>
                <a:gd name="T9" fmla="*/ 46 h 166"/>
                <a:gd name="T10" fmla="*/ 80 w 110"/>
                <a:gd name="T11" fmla="*/ 47 h 166"/>
                <a:gd name="T12" fmla="*/ 84 w 110"/>
                <a:gd name="T13" fmla="*/ 55 h 166"/>
                <a:gd name="T14" fmla="*/ 92 w 110"/>
                <a:gd name="T15" fmla="*/ 63 h 166"/>
                <a:gd name="T16" fmla="*/ 101 w 110"/>
                <a:gd name="T17" fmla="*/ 77 h 166"/>
                <a:gd name="T18" fmla="*/ 99 w 110"/>
                <a:gd name="T19" fmla="*/ 84 h 166"/>
                <a:gd name="T20" fmla="*/ 95 w 110"/>
                <a:gd name="T21" fmla="*/ 92 h 166"/>
                <a:gd name="T22" fmla="*/ 90 w 110"/>
                <a:gd name="T23" fmla="*/ 99 h 166"/>
                <a:gd name="T24" fmla="*/ 85 w 110"/>
                <a:gd name="T25" fmla="*/ 104 h 166"/>
                <a:gd name="T26" fmla="*/ 88 w 110"/>
                <a:gd name="T27" fmla="*/ 110 h 166"/>
                <a:gd name="T28" fmla="*/ 88 w 110"/>
                <a:gd name="T29" fmla="*/ 114 h 166"/>
                <a:gd name="T30" fmla="*/ 92 w 110"/>
                <a:gd name="T31" fmla="*/ 125 h 166"/>
                <a:gd name="T32" fmla="*/ 95 w 110"/>
                <a:gd name="T33" fmla="*/ 131 h 166"/>
                <a:gd name="T34" fmla="*/ 99 w 110"/>
                <a:gd name="T35" fmla="*/ 139 h 166"/>
                <a:gd name="T36" fmla="*/ 107 w 110"/>
                <a:gd name="T37" fmla="*/ 145 h 166"/>
                <a:gd name="T38" fmla="*/ 109 w 110"/>
                <a:gd name="T39" fmla="*/ 150 h 166"/>
                <a:gd name="T40" fmla="*/ 110 w 110"/>
                <a:gd name="T41" fmla="*/ 156 h 166"/>
                <a:gd name="T42" fmla="*/ 109 w 110"/>
                <a:gd name="T43" fmla="*/ 161 h 166"/>
                <a:gd name="T44" fmla="*/ 109 w 110"/>
                <a:gd name="T45" fmla="*/ 166 h 166"/>
                <a:gd name="T46" fmla="*/ 98 w 110"/>
                <a:gd name="T47" fmla="*/ 161 h 166"/>
                <a:gd name="T48" fmla="*/ 93 w 110"/>
                <a:gd name="T49" fmla="*/ 161 h 166"/>
                <a:gd name="T50" fmla="*/ 90 w 110"/>
                <a:gd name="T51" fmla="*/ 159 h 166"/>
                <a:gd name="T52" fmla="*/ 76 w 110"/>
                <a:gd name="T53" fmla="*/ 158 h 166"/>
                <a:gd name="T54" fmla="*/ 63 w 110"/>
                <a:gd name="T55" fmla="*/ 158 h 166"/>
                <a:gd name="T56" fmla="*/ 52 w 110"/>
                <a:gd name="T57" fmla="*/ 156 h 166"/>
                <a:gd name="T58" fmla="*/ 41 w 110"/>
                <a:gd name="T59" fmla="*/ 158 h 166"/>
                <a:gd name="T60" fmla="*/ 19 w 110"/>
                <a:gd name="T61" fmla="*/ 156 h 166"/>
                <a:gd name="T62" fmla="*/ 21 w 110"/>
                <a:gd name="T63" fmla="*/ 145 h 166"/>
                <a:gd name="T64" fmla="*/ 16 w 110"/>
                <a:gd name="T65" fmla="*/ 136 h 166"/>
                <a:gd name="T66" fmla="*/ 16 w 110"/>
                <a:gd name="T67" fmla="*/ 133 h 166"/>
                <a:gd name="T68" fmla="*/ 14 w 110"/>
                <a:gd name="T69" fmla="*/ 131 h 166"/>
                <a:gd name="T70" fmla="*/ 11 w 110"/>
                <a:gd name="T71" fmla="*/ 133 h 166"/>
                <a:gd name="T72" fmla="*/ 6 w 110"/>
                <a:gd name="T73" fmla="*/ 128 h 166"/>
                <a:gd name="T74" fmla="*/ 5 w 110"/>
                <a:gd name="T75" fmla="*/ 123 h 166"/>
                <a:gd name="T76" fmla="*/ 0 w 110"/>
                <a:gd name="T77" fmla="*/ 125 h 166"/>
                <a:gd name="T78" fmla="*/ 2 w 110"/>
                <a:gd name="T79" fmla="*/ 118 h 166"/>
                <a:gd name="T80" fmla="*/ 6 w 110"/>
                <a:gd name="T81" fmla="*/ 104 h 166"/>
                <a:gd name="T82" fmla="*/ 16 w 110"/>
                <a:gd name="T83" fmla="*/ 96 h 166"/>
                <a:gd name="T84" fmla="*/ 22 w 110"/>
                <a:gd name="T85" fmla="*/ 90 h 166"/>
                <a:gd name="T86" fmla="*/ 27 w 110"/>
                <a:gd name="T87" fmla="*/ 90 h 166"/>
                <a:gd name="T88" fmla="*/ 32 w 110"/>
                <a:gd name="T89" fmla="*/ 88 h 166"/>
                <a:gd name="T90" fmla="*/ 38 w 110"/>
                <a:gd name="T91" fmla="*/ 96 h 166"/>
                <a:gd name="T92" fmla="*/ 43 w 110"/>
                <a:gd name="T93" fmla="*/ 93 h 166"/>
                <a:gd name="T94" fmla="*/ 49 w 110"/>
                <a:gd name="T95" fmla="*/ 87 h 166"/>
                <a:gd name="T96" fmla="*/ 51 w 110"/>
                <a:gd name="T97" fmla="*/ 81 h 166"/>
                <a:gd name="T98" fmla="*/ 55 w 110"/>
                <a:gd name="T99" fmla="*/ 68 h 166"/>
                <a:gd name="T100" fmla="*/ 62 w 110"/>
                <a:gd name="T101" fmla="*/ 62 h 166"/>
                <a:gd name="T102" fmla="*/ 68 w 110"/>
                <a:gd name="T103" fmla="*/ 52 h 166"/>
                <a:gd name="T104" fmla="*/ 68 w 110"/>
                <a:gd name="T105" fmla="*/ 44 h 166"/>
                <a:gd name="T106" fmla="*/ 79 w 110"/>
                <a:gd name="T107" fmla="*/ 29 h 166"/>
                <a:gd name="T108" fmla="*/ 87 w 110"/>
                <a:gd name="T109" fmla="*/ 24 h 166"/>
                <a:gd name="T110" fmla="*/ 88 w 110"/>
                <a:gd name="T111" fmla="*/ 14 h 166"/>
                <a:gd name="T112" fmla="*/ 84 w 110"/>
                <a:gd name="T113" fmla="*/ 11 h 166"/>
                <a:gd name="T114" fmla="*/ 80 w 110"/>
                <a:gd name="T115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" h="166">
                  <a:moveTo>
                    <a:pt x="80" y="0"/>
                  </a:moveTo>
                  <a:lnTo>
                    <a:pt x="82" y="0"/>
                  </a:lnTo>
                  <a:lnTo>
                    <a:pt x="85" y="2"/>
                  </a:lnTo>
                  <a:lnTo>
                    <a:pt x="87" y="2"/>
                  </a:lnTo>
                  <a:lnTo>
                    <a:pt x="87" y="5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2" y="10"/>
                  </a:lnTo>
                  <a:lnTo>
                    <a:pt x="92" y="13"/>
                  </a:lnTo>
                  <a:lnTo>
                    <a:pt x="93" y="14"/>
                  </a:lnTo>
                  <a:lnTo>
                    <a:pt x="93" y="14"/>
                  </a:lnTo>
                  <a:lnTo>
                    <a:pt x="95" y="18"/>
                  </a:lnTo>
                  <a:lnTo>
                    <a:pt x="95" y="19"/>
                  </a:lnTo>
                  <a:lnTo>
                    <a:pt x="95" y="21"/>
                  </a:lnTo>
                  <a:lnTo>
                    <a:pt x="95" y="22"/>
                  </a:lnTo>
                  <a:lnTo>
                    <a:pt x="95" y="22"/>
                  </a:lnTo>
                  <a:lnTo>
                    <a:pt x="95" y="25"/>
                  </a:lnTo>
                  <a:lnTo>
                    <a:pt x="95" y="27"/>
                  </a:lnTo>
                  <a:lnTo>
                    <a:pt x="95" y="29"/>
                  </a:lnTo>
                  <a:lnTo>
                    <a:pt x="95" y="33"/>
                  </a:lnTo>
                  <a:lnTo>
                    <a:pt x="96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9" y="43"/>
                  </a:lnTo>
                  <a:lnTo>
                    <a:pt x="101" y="44"/>
                  </a:lnTo>
                  <a:lnTo>
                    <a:pt x="103" y="46"/>
                  </a:lnTo>
                  <a:lnTo>
                    <a:pt x="101" y="46"/>
                  </a:lnTo>
                  <a:lnTo>
                    <a:pt x="98" y="46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95" y="46"/>
                  </a:lnTo>
                  <a:lnTo>
                    <a:pt x="92" y="46"/>
                  </a:lnTo>
                  <a:lnTo>
                    <a:pt x="88" y="46"/>
                  </a:lnTo>
                  <a:lnTo>
                    <a:pt x="85" y="46"/>
                  </a:lnTo>
                  <a:lnTo>
                    <a:pt x="82" y="46"/>
                  </a:lnTo>
                  <a:lnTo>
                    <a:pt x="80" y="47"/>
                  </a:lnTo>
                  <a:lnTo>
                    <a:pt x="80" y="49"/>
                  </a:lnTo>
                  <a:lnTo>
                    <a:pt x="79" y="51"/>
                  </a:lnTo>
                  <a:lnTo>
                    <a:pt x="79" y="51"/>
                  </a:lnTo>
                  <a:lnTo>
                    <a:pt x="80" y="52"/>
                  </a:lnTo>
                  <a:lnTo>
                    <a:pt x="82" y="54"/>
                  </a:lnTo>
                  <a:lnTo>
                    <a:pt x="84" y="55"/>
                  </a:lnTo>
                  <a:lnTo>
                    <a:pt x="84" y="57"/>
                  </a:lnTo>
                  <a:lnTo>
                    <a:pt x="87" y="60"/>
                  </a:lnTo>
                  <a:lnTo>
                    <a:pt x="90" y="62"/>
                  </a:lnTo>
                  <a:lnTo>
                    <a:pt x="90" y="62"/>
                  </a:lnTo>
                  <a:lnTo>
                    <a:pt x="92" y="63"/>
                  </a:lnTo>
                  <a:lnTo>
                    <a:pt x="92" y="63"/>
                  </a:lnTo>
                  <a:lnTo>
                    <a:pt x="93" y="65"/>
                  </a:lnTo>
                  <a:lnTo>
                    <a:pt x="95" y="66"/>
                  </a:lnTo>
                  <a:lnTo>
                    <a:pt x="98" y="70"/>
                  </a:lnTo>
                  <a:lnTo>
                    <a:pt x="99" y="73"/>
                  </a:lnTo>
                  <a:lnTo>
                    <a:pt x="99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9"/>
                  </a:lnTo>
                  <a:lnTo>
                    <a:pt x="101" y="81"/>
                  </a:lnTo>
                  <a:lnTo>
                    <a:pt x="101" y="81"/>
                  </a:lnTo>
                  <a:lnTo>
                    <a:pt x="99" y="84"/>
                  </a:lnTo>
                  <a:lnTo>
                    <a:pt x="98" y="85"/>
                  </a:lnTo>
                  <a:lnTo>
                    <a:pt x="96" y="85"/>
                  </a:lnTo>
                  <a:lnTo>
                    <a:pt x="96" y="87"/>
                  </a:lnTo>
                  <a:lnTo>
                    <a:pt x="96" y="88"/>
                  </a:lnTo>
                  <a:lnTo>
                    <a:pt x="95" y="90"/>
                  </a:lnTo>
                  <a:lnTo>
                    <a:pt x="95" y="92"/>
                  </a:lnTo>
                  <a:lnTo>
                    <a:pt x="93" y="93"/>
                  </a:lnTo>
                  <a:lnTo>
                    <a:pt x="92" y="95"/>
                  </a:lnTo>
                  <a:lnTo>
                    <a:pt x="90" y="98"/>
                  </a:lnTo>
                  <a:lnTo>
                    <a:pt x="90" y="98"/>
                  </a:lnTo>
                  <a:lnTo>
                    <a:pt x="90" y="99"/>
                  </a:lnTo>
                  <a:lnTo>
                    <a:pt x="90" y="99"/>
                  </a:lnTo>
                  <a:lnTo>
                    <a:pt x="87" y="101"/>
                  </a:lnTo>
                  <a:lnTo>
                    <a:pt x="87" y="101"/>
                  </a:lnTo>
                  <a:lnTo>
                    <a:pt x="85" y="101"/>
                  </a:lnTo>
                  <a:lnTo>
                    <a:pt x="85" y="103"/>
                  </a:lnTo>
                  <a:lnTo>
                    <a:pt x="85" y="103"/>
                  </a:lnTo>
                  <a:lnTo>
                    <a:pt x="85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8" y="104"/>
                  </a:lnTo>
                  <a:lnTo>
                    <a:pt x="88" y="106"/>
                  </a:lnTo>
                  <a:lnTo>
                    <a:pt x="88" y="110"/>
                  </a:lnTo>
                  <a:lnTo>
                    <a:pt x="87" y="110"/>
                  </a:lnTo>
                  <a:lnTo>
                    <a:pt x="88" y="112"/>
                  </a:lnTo>
                  <a:lnTo>
                    <a:pt x="87" y="112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8" y="114"/>
                  </a:lnTo>
                  <a:lnTo>
                    <a:pt x="88" y="115"/>
                  </a:lnTo>
                  <a:lnTo>
                    <a:pt x="88" y="117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5" y="126"/>
                  </a:lnTo>
                  <a:lnTo>
                    <a:pt x="95" y="128"/>
                  </a:lnTo>
                  <a:lnTo>
                    <a:pt x="95" y="129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3"/>
                  </a:lnTo>
                  <a:lnTo>
                    <a:pt x="95" y="134"/>
                  </a:lnTo>
                  <a:lnTo>
                    <a:pt x="98" y="136"/>
                  </a:lnTo>
                  <a:lnTo>
                    <a:pt x="99" y="139"/>
                  </a:lnTo>
                  <a:lnTo>
                    <a:pt x="101" y="140"/>
                  </a:lnTo>
                  <a:lnTo>
                    <a:pt x="103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9" y="147"/>
                  </a:lnTo>
                  <a:lnTo>
                    <a:pt x="109" y="148"/>
                  </a:lnTo>
                  <a:lnTo>
                    <a:pt x="109" y="148"/>
                  </a:lnTo>
                  <a:lnTo>
                    <a:pt x="109" y="150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5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8"/>
                  </a:lnTo>
                  <a:lnTo>
                    <a:pt x="110" y="158"/>
                  </a:lnTo>
                  <a:lnTo>
                    <a:pt x="109" y="159"/>
                  </a:lnTo>
                  <a:lnTo>
                    <a:pt x="109" y="161"/>
                  </a:lnTo>
                  <a:lnTo>
                    <a:pt x="109" y="162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09" y="166"/>
                  </a:lnTo>
                  <a:lnTo>
                    <a:pt x="109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2"/>
                  </a:lnTo>
                  <a:lnTo>
                    <a:pt x="103" y="161"/>
                  </a:lnTo>
                  <a:lnTo>
                    <a:pt x="99" y="161"/>
                  </a:lnTo>
                  <a:lnTo>
                    <a:pt x="98" y="161"/>
                  </a:lnTo>
                  <a:lnTo>
                    <a:pt x="98" y="161"/>
                  </a:lnTo>
                  <a:lnTo>
                    <a:pt x="96" y="161"/>
                  </a:lnTo>
                  <a:lnTo>
                    <a:pt x="96" y="161"/>
                  </a:lnTo>
                  <a:lnTo>
                    <a:pt x="95" y="161"/>
                  </a:lnTo>
                  <a:lnTo>
                    <a:pt x="95" y="161"/>
                  </a:lnTo>
                  <a:lnTo>
                    <a:pt x="93" y="161"/>
                  </a:lnTo>
                  <a:lnTo>
                    <a:pt x="92" y="161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88" y="159"/>
                  </a:lnTo>
                  <a:lnTo>
                    <a:pt x="87" y="158"/>
                  </a:lnTo>
                  <a:lnTo>
                    <a:pt x="87" y="158"/>
                  </a:lnTo>
                  <a:lnTo>
                    <a:pt x="84" y="158"/>
                  </a:lnTo>
                  <a:lnTo>
                    <a:pt x="79" y="158"/>
                  </a:lnTo>
                  <a:lnTo>
                    <a:pt x="76" y="158"/>
                  </a:lnTo>
                  <a:lnTo>
                    <a:pt x="73" y="158"/>
                  </a:lnTo>
                  <a:lnTo>
                    <a:pt x="69" y="158"/>
                  </a:lnTo>
                  <a:lnTo>
                    <a:pt x="68" y="158"/>
                  </a:lnTo>
                  <a:lnTo>
                    <a:pt x="68" y="158"/>
                  </a:lnTo>
                  <a:lnTo>
                    <a:pt x="66" y="156"/>
                  </a:lnTo>
                  <a:lnTo>
                    <a:pt x="63" y="158"/>
                  </a:lnTo>
                  <a:lnTo>
                    <a:pt x="60" y="158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55" y="156"/>
                  </a:lnTo>
                  <a:lnTo>
                    <a:pt x="52" y="156"/>
                  </a:lnTo>
                  <a:lnTo>
                    <a:pt x="52" y="156"/>
                  </a:lnTo>
                  <a:lnTo>
                    <a:pt x="49" y="156"/>
                  </a:lnTo>
                  <a:lnTo>
                    <a:pt x="44" y="156"/>
                  </a:lnTo>
                  <a:lnTo>
                    <a:pt x="41" y="156"/>
                  </a:lnTo>
                  <a:lnTo>
                    <a:pt x="41" y="156"/>
                  </a:lnTo>
                  <a:lnTo>
                    <a:pt x="41" y="158"/>
                  </a:lnTo>
                  <a:lnTo>
                    <a:pt x="41" y="158"/>
                  </a:lnTo>
                  <a:lnTo>
                    <a:pt x="28" y="158"/>
                  </a:lnTo>
                  <a:lnTo>
                    <a:pt x="25" y="158"/>
                  </a:lnTo>
                  <a:lnTo>
                    <a:pt x="21" y="158"/>
                  </a:lnTo>
                  <a:lnTo>
                    <a:pt x="19" y="158"/>
                  </a:lnTo>
                  <a:lnTo>
                    <a:pt x="19" y="158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3"/>
                  </a:lnTo>
                  <a:lnTo>
                    <a:pt x="19" y="150"/>
                  </a:lnTo>
                  <a:lnTo>
                    <a:pt x="19" y="147"/>
                  </a:lnTo>
                  <a:lnTo>
                    <a:pt x="21" y="145"/>
                  </a:lnTo>
                  <a:lnTo>
                    <a:pt x="21" y="144"/>
                  </a:lnTo>
                  <a:lnTo>
                    <a:pt x="19" y="142"/>
                  </a:lnTo>
                  <a:lnTo>
                    <a:pt x="16" y="139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6" y="136"/>
                  </a:lnTo>
                  <a:lnTo>
                    <a:pt x="14" y="134"/>
                  </a:lnTo>
                  <a:lnTo>
                    <a:pt x="16" y="134"/>
                  </a:lnTo>
                  <a:lnTo>
                    <a:pt x="16" y="134"/>
                  </a:lnTo>
                  <a:lnTo>
                    <a:pt x="17" y="134"/>
                  </a:lnTo>
                  <a:lnTo>
                    <a:pt x="17" y="134"/>
                  </a:lnTo>
                  <a:lnTo>
                    <a:pt x="16" y="133"/>
                  </a:lnTo>
                  <a:lnTo>
                    <a:pt x="16" y="133"/>
                  </a:lnTo>
                  <a:lnTo>
                    <a:pt x="17" y="131"/>
                  </a:lnTo>
                  <a:lnTo>
                    <a:pt x="16" y="131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3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8" y="131"/>
                  </a:lnTo>
                  <a:lnTo>
                    <a:pt x="6" y="131"/>
                  </a:lnTo>
                  <a:lnTo>
                    <a:pt x="6" y="129"/>
                  </a:lnTo>
                  <a:lnTo>
                    <a:pt x="6" y="128"/>
                  </a:lnTo>
                  <a:lnTo>
                    <a:pt x="6" y="126"/>
                  </a:lnTo>
                  <a:lnTo>
                    <a:pt x="5" y="126"/>
                  </a:lnTo>
                  <a:lnTo>
                    <a:pt x="6" y="125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22"/>
                  </a:lnTo>
                  <a:lnTo>
                    <a:pt x="2" y="125"/>
                  </a:lnTo>
                  <a:lnTo>
                    <a:pt x="2" y="125"/>
                  </a:lnTo>
                  <a:lnTo>
                    <a:pt x="0" y="125"/>
                  </a:lnTo>
                  <a:lnTo>
                    <a:pt x="0" y="123"/>
                  </a:lnTo>
                  <a:lnTo>
                    <a:pt x="0" y="123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2" y="120"/>
                  </a:lnTo>
                  <a:lnTo>
                    <a:pt x="2" y="118"/>
                  </a:lnTo>
                  <a:lnTo>
                    <a:pt x="3" y="117"/>
                  </a:lnTo>
                  <a:lnTo>
                    <a:pt x="3" y="115"/>
                  </a:lnTo>
                  <a:lnTo>
                    <a:pt x="5" y="110"/>
                  </a:lnTo>
                  <a:lnTo>
                    <a:pt x="5" y="109"/>
                  </a:lnTo>
                  <a:lnTo>
                    <a:pt x="6" y="106"/>
                  </a:lnTo>
                  <a:lnTo>
                    <a:pt x="6" y="104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4" y="98"/>
                  </a:lnTo>
                  <a:lnTo>
                    <a:pt x="16" y="96"/>
                  </a:lnTo>
                  <a:lnTo>
                    <a:pt x="16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22" y="90"/>
                  </a:lnTo>
                  <a:lnTo>
                    <a:pt x="24" y="88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5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28" y="90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2" y="88"/>
                  </a:lnTo>
                  <a:lnTo>
                    <a:pt x="33" y="90"/>
                  </a:lnTo>
                  <a:lnTo>
                    <a:pt x="35" y="92"/>
                  </a:lnTo>
                  <a:lnTo>
                    <a:pt x="36" y="93"/>
                  </a:lnTo>
                  <a:lnTo>
                    <a:pt x="36" y="93"/>
                  </a:lnTo>
                  <a:lnTo>
                    <a:pt x="36" y="96"/>
                  </a:lnTo>
                  <a:lnTo>
                    <a:pt x="38" y="96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41" y="96"/>
                  </a:lnTo>
                  <a:lnTo>
                    <a:pt x="41" y="95"/>
                  </a:lnTo>
                  <a:lnTo>
                    <a:pt x="43" y="95"/>
                  </a:lnTo>
                  <a:lnTo>
                    <a:pt x="43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0"/>
                  </a:lnTo>
                  <a:lnTo>
                    <a:pt x="44" y="90"/>
                  </a:lnTo>
                  <a:lnTo>
                    <a:pt x="47" y="88"/>
                  </a:lnTo>
                  <a:lnTo>
                    <a:pt x="49" y="87"/>
                  </a:lnTo>
                  <a:lnTo>
                    <a:pt x="47" y="87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7" y="84"/>
                  </a:lnTo>
                  <a:lnTo>
                    <a:pt x="47" y="84"/>
                  </a:lnTo>
                  <a:lnTo>
                    <a:pt x="51" y="81"/>
                  </a:lnTo>
                  <a:lnTo>
                    <a:pt x="51" y="79"/>
                  </a:lnTo>
                  <a:lnTo>
                    <a:pt x="51" y="79"/>
                  </a:lnTo>
                  <a:lnTo>
                    <a:pt x="52" y="76"/>
                  </a:lnTo>
                  <a:lnTo>
                    <a:pt x="54" y="71"/>
                  </a:lnTo>
                  <a:lnTo>
                    <a:pt x="54" y="70"/>
                  </a:lnTo>
                  <a:lnTo>
                    <a:pt x="55" y="68"/>
                  </a:lnTo>
                  <a:lnTo>
                    <a:pt x="57" y="66"/>
                  </a:lnTo>
                  <a:lnTo>
                    <a:pt x="58" y="65"/>
                  </a:lnTo>
                  <a:lnTo>
                    <a:pt x="60" y="65"/>
                  </a:lnTo>
                  <a:lnTo>
                    <a:pt x="62" y="63"/>
                  </a:lnTo>
                  <a:lnTo>
                    <a:pt x="62" y="63"/>
                  </a:lnTo>
                  <a:lnTo>
                    <a:pt x="62" y="62"/>
                  </a:lnTo>
                  <a:lnTo>
                    <a:pt x="62" y="60"/>
                  </a:lnTo>
                  <a:lnTo>
                    <a:pt x="63" y="57"/>
                  </a:lnTo>
                  <a:lnTo>
                    <a:pt x="63" y="55"/>
                  </a:lnTo>
                  <a:lnTo>
                    <a:pt x="63" y="54"/>
                  </a:lnTo>
                  <a:lnTo>
                    <a:pt x="65" y="52"/>
                  </a:lnTo>
                  <a:lnTo>
                    <a:pt x="68" y="52"/>
                  </a:lnTo>
                  <a:lnTo>
                    <a:pt x="68" y="52"/>
                  </a:lnTo>
                  <a:lnTo>
                    <a:pt x="68" y="51"/>
                  </a:lnTo>
                  <a:lnTo>
                    <a:pt x="68" y="47"/>
                  </a:lnTo>
                  <a:lnTo>
                    <a:pt x="68" y="46"/>
                  </a:lnTo>
                  <a:lnTo>
                    <a:pt x="68" y="46"/>
                  </a:lnTo>
                  <a:lnTo>
                    <a:pt x="68" y="44"/>
                  </a:lnTo>
                  <a:lnTo>
                    <a:pt x="71" y="43"/>
                  </a:lnTo>
                  <a:lnTo>
                    <a:pt x="71" y="40"/>
                  </a:lnTo>
                  <a:lnTo>
                    <a:pt x="73" y="36"/>
                  </a:lnTo>
                  <a:lnTo>
                    <a:pt x="74" y="33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5" y="25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2"/>
                  </a:lnTo>
                  <a:lnTo>
                    <a:pt x="87" y="21"/>
                  </a:lnTo>
                  <a:lnTo>
                    <a:pt x="88" y="19"/>
                  </a:lnTo>
                  <a:lnTo>
                    <a:pt x="88" y="16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3"/>
                  </a:lnTo>
                  <a:lnTo>
                    <a:pt x="87" y="13"/>
                  </a:lnTo>
                  <a:lnTo>
                    <a:pt x="87" y="11"/>
                  </a:lnTo>
                  <a:lnTo>
                    <a:pt x="85" y="11"/>
                  </a:lnTo>
                  <a:lnTo>
                    <a:pt x="84" y="11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2" y="8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7" name="Freeform 304">
              <a:extLst>
                <a:ext uri="{FF2B5EF4-FFF2-40B4-BE49-F238E27FC236}">
                  <a16:creationId xmlns:a16="http://schemas.microsoft.com/office/drawing/2014/main" id="{D0E59358-EF57-4511-8E12-D1AF08706C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81326" y="4911025"/>
              <a:ext cx="1212416" cy="1261147"/>
            </a:xfrm>
            <a:custGeom>
              <a:avLst/>
              <a:gdLst>
                <a:gd name="T0" fmla="*/ 620 w 622"/>
                <a:gd name="T1" fmla="*/ 633 h 647"/>
                <a:gd name="T2" fmla="*/ 597 w 622"/>
                <a:gd name="T3" fmla="*/ 633 h 647"/>
                <a:gd name="T4" fmla="*/ 587 w 622"/>
                <a:gd name="T5" fmla="*/ 638 h 647"/>
                <a:gd name="T6" fmla="*/ 571 w 622"/>
                <a:gd name="T7" fmla="*/ 632 h 647"/>
                <a:gd name="T8" fmla="*/ 551 w 622"/>
                <a:gd name="T9" fmla="*/ 627 h 647"/>
                <a:gd name="T10" fmla="*/ 540 w 622"/>
                <a:gd name="T11" fmla="*/ 608 h 647"/>
                <a:gd name="T12" fmla="*/ 529 w 622"/>
                <a:gd name="T13" fmla="*/ 606 h 647"/>
                <a:gd name="T14" fmla="*/ 507 w 622"/>
                <a:gd name="T15" fmla="*/ 588 h 647"/>
                <a:gd name="T16" fmla="*/ 502 w 622"/>
                <a:gd name="T17" fmla="*/ 584 h 647"/>
                <a:gd name="T18" fmla="*/ 559 w 622"/>
                <a:gd name="T19" fmla="*/ 624 h 647"/>
                <a:gd name="T20" fmla="*/ 560 w 622"/>
                <a:gd name="T21" fmla="*/ 614 h 647"/>
                <a:gd name="T22" fmla="*/ 584 w 622"/>
                <a:gd name="T23" fmla="*/ 617 h 647"/>
                <a:gd name="T24" fmla="*/ 568 w 622"/>
                <a:gd name="T25" fmla="*/ 588 h 647"/>
                <a:gd name="T26" fmla="*/ 502 w 622"/>
                <a:gd name="T27" fmla="*/ 567 h 647"/>
                <a:gd name="T28" fmla="*/ 494 w 622"/>
                <a:gd name="T29" fmla="*/ 558 h 647"/>
                <a:gd name="T30" fmla="*/ 491 w 622"/>
                <a:gd name="T31" fmla="*/ 539 h 647"/>
                <a:gd name="T32" fmla="*/ 505 w 622"/>
                <a:gd name="T33" fmla="*/ 510 h 647"/>
                <a:gd name="T34" fmla="*/ 497 w 622"/>
                <a:gd name="T35" fmla="*/ 529 h 647"/>
                <a:gd name="T36" fmla="*/ 496 w 622"/>
                <a:gd name="T37" fmla="*/ 506 h 647"/>
                <a:gd name="T38" fmla="*/ 496 w 622"/>
                <a:gd name="T39" fmla="*/ 499 h 647"/>
                <a:gd name="T40" fmla="*/ 504 w 622"/>
                <a:gd name="T41" fmla="*/ 450 h 647"/>
                <a:gd name="T42" fmla="*/ 526 w 622"/>
                <a:gd name="T43" fmla="*/ 430 h 647"/>
                <a:gd name="T44" fmla="*/ 515 w 622"/>
                <a:gd name="T45" fmla="*/ 438 h 647"/>
                <a:gd name="T46" fmla="*/ 515 w 622"/>
                <a:gd name="T47" fmla="*/ 419 h 647"/>
                <a:gd name="T48" fmla="*/ 519 w 622"/>
                <a:gd name="T49" fmla="*/ 394 h 647"/>
                <a:gd name="T50" fmla="*/ 510 w 622"/>
                <a:gd name="T51" fmla="*/ 394 h 647"/>
                <a:gd name="T52" fmla="*/ 579 w 622"/>
                <a:gd name="T53" fmla="*/ 5 h 647"/>
                <a:gd name="T54" fmla="*/ 590 w 622"/>
                <a:gd name="T55" fmla="*/ 38 h 647"/>
                <a:gd name="T56" fmla="*/ 600 w 622"/>
                <a:gd name="T57" fmla="*/ 74 h 647"/>
                <a:gd name="T58" fmla="*/ 593 w 622"/>
                <a:gd name="T59" fmla="*/ 115 h 647"/>
                <a:gd name="T60" fmla="*/ 582 w 622"/>
                <a:gd name="T61" fmla="*/ 154 h 647"/>
                <a:gd name="T62" fmla="*/ 568 w 622"/>
                <a:gd name="T63" fmla="*/ 197 h 647"/>
                <a:gd name="T64" fmla="*/ 568 w 622"/>
                <a:gd name="T65" fmla="*/ 235 h 647"/>
                <a:gd name="T66" fmla="*/ 565 w 622"/>
                <a:gd name="T67" fmla="*/ 269 h 647"/>
                <a:gd name="T68" fmla="*/ 554 w 622"/>
                <a:gd name="T69" fmla="*/ 304 h 647"/>
                <a:gd name="T70" fmla="*/ 548 w 622"/>
                <a:gd name="T71" fmla="*/ 347 h 647"/>
                <a:gd name="T72" fmla="*/ 545 w 622"/>
                <a:gd name="T73" fmla="*/ 389 h 647"/>
                <a:gd name="T74" fmla="*/ 545 w 622"/>
                <a:gd name="T75" fmla="*/ 422 h 647"/>
                <a:gd name="T76" fmla="*/ 545 w 622"/>
                <a:gd name="T77" fmla="*/ 454 h 647"/>
                <a:gd name="T78" fmla="*/ 537 w 622"/>
                <a:gd name="T79" fmla="*/ 496 h 647"/>
                <a:gd name="T80" fmla="*/ 524 w 622"/>
                <a:gd name="T81" fmla="*/ 547 h 647"/>
                <a:gd name="T82" fmla="*/ 574 w 622"/>
                <a:gd name="T83" fmla="*/ 572 h 647"/>
                <a:gd name="T84" fmla="*/ 540 w 622"/>
                <a:gd name="T85" fmla="*/ 603 h 647"/>
                <a:gd name="T86" fmla="*/ 526 w 622"/>
                <a:gd name="T87" fmla="*/ 594 h 647"/>
                <a:gd name="T88" fmla="*/ 526 w 622"/>
                <a:gd name="T89" fmla="*/ 591 h 647"/>
                <a:gd name="T90" fmla="*/ 511 w 622"/>
                <a:gd name="T91" fmla="*/ 573 h 647"/>
                <a:gd name="T92" fmla="*/ 532 w 622"/>
                <a:gd name="T93" fmla="*/ 570 h 647"/>
                <a:gd name="T94" fmla="*/ 513 w 622"/>
                <a:gd name="T95" fmla="*/ 558 h 647"/>
                <a:gd name="T96" fmla="*/ 518 w 622"/>
                <a:gd name="T97" fmla="*/ 543 h 647"/>
                <a:gd name="T98" fmla="*/ 515 w 622"/>
                <a:gd name="T99" fmla="*/ 525 h 647"/>
                <a:gd name="T100" fmla="*/ 508 w 622"/>
                <a:gd name="T101" fmla="*/ 502 h 647"/>
                <a:gd name="T102" fmla="*/ 504 w 622"/>
                <a:gd name="T103" fmla="*/ 488 h 647"/>
                <a:gd name="T104" fmla="*/ 496 w 622"/>
                <a:gd name="T105" fmla="*/ 469 h 647"/>
                <a:gd name="T106" fmla="*/ 510 w 622"/>
                <a:gd name="T107" fmla="*/ 450 h 647"/>
                <a:gd name="T108" fmla="*/ 515 w 622"/>
                <a:gd name="T109" fmla="*/ 468 h 647"/>
                <a:gd name="T110" fmla="*/ 524 w 622"/>
                <a:gd name="T111" fmla="*/ 427 h 647"/>
                <a:gd name="T112" fmla="*/ 529 w 622"/>
                <a:gd name="T113" fmla="*/ 386 h 647"/>
                <a:gd name="T114" fmla="*/ 515 w 622"/>
                <a:gd name="T115" fmla="*/ 361 h 647"/>
                <a:gd name="T116" fmla="*/ 532 w 622"/>
                <a:gd name="T117" fmla="*/ 283 h 647"/>
                <a:gd name="T118" fmla="*/ 546 w 622"/>
                <a:gd name="T119" fmla="*/ 195 h 647"/>
                <a:gd name="T120" fmla="*/ 563 w 622"/>
                <a:gd name="T121" fmla="*/ 118 h 647"/>
                <a:gd name="T122" fmla="*/ 568 w 622"/>
                <a:gd name="T123" fmla="*/ 35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22" h="647">
                  <a:moveTo>
                    <a:pt x="603" y="646"/>
                  </a:moveTo>
                  <a:lnTo>
                    <a:pt x="606" y="646"/>
                  </a:lnTo>
                  <a:lnTo>
                    <a:pt x="606" y="646"/>
                  </a:lnTo>
                  <a:lnTo>
                    <a:pt x="606" y="646"/>
                  </a:lnTo>
                  <a:lnTo>
                    <a:pt x="606" y="647"/>
                  </a:lnTo>
                  <a:lnTo>
                    <a:pt x="604" y="647"/>
                  </a:lnTo>
                  <a:lnTo>
                    <a:pt x="604" y="647"/>
                  </a:lnTo>
                  <a:lnTo>
                    <a:pt x="603" y="647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3" y="646"/>
                  </a:lnTo>
                  <a:close/>
                  <a:moveTo>
                    <a:pt x="608" y="641"/>
                  </a:moveTo>
                  <a:lnTo>
                    <a:pt x="608" y="641"/>
                  </a:lnTo>
                  <a:lnTo>
                    <a:pt x="608" y="641"/>
                  </a:lnTo>
                  <a:lnTo>
                    <a:pt x="609" y="643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8" y="644"/>
                  </a:lnTo>
                  <a:lnTo>
                    <a:pt x="608" y="644"/>
                  </a:lnTo>
                  <a:lnTo>
                    <a:pt x="604" y="644"/>
                  </a:lnTo>
                  <a:lnTo>
                    <a:pt x="604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8" y="641"/>
                  </a:lnTo>
                  <a:close/>
                  <a:moveTo>
                    <a:pt x="620" y="632"/>
                  </a:moveTo>
                  <a:lnTo>
                    <a:pt x="622" y="633"/>
                  </a:lnTo>
                  <a:lnTo>
                    <a:pt x="620" y="633"/>
                  </a:lnTo>
                  <a:lnTo>
                    <a:pt x="620" y="635"/>
                  </a:lnTo>
                  <a:lnTo>
                    <a:pt x="619" y="635"/>
                  </a:lnTo>
                  <a:lnTo>
                    <a:pt x="619" y="635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20" y="633"/>
                  </a:lnTo>
                  <a:lnTo>
                    <a:pt x="620" y="632"/>
                  </a:lnTo>
                  <a:close/>
                  <a:moveTo>
                    <a:pt x="597" y="627"/>
                  </a:moveTo>
                  <a:lnTo>
                    <a:pt x="601" y="627"/>
                  </a:lnTo>
                  <a:lnTo>
                    <a:pt x="608" y="629"/>
                  </a:lnTo>
                  <a:lnTo>
                    <a:pt x="609" y="629"/>
                  </a:lnTo>
                  <a:lnTo>
                    <a:pt x="612" y="630"/>
                  </a:lnTo>
                  <a:lnTo>
                    <a:pt x="612" y="632"/>
                  </a:lnTo>
                  <a:lnTo>
                    <a:pt x="612" y="632"/>
                  </a:lnTo>
                  <a:lnTo>
                    <a:pt x="612" y="633"/>
                  </a:lnTo>
                  <a:lnTo>
                    <a:pt x="611" y="633"/>
                  </a:lnTo>
                  <a:lnTo>
                    <a:pt x="609" y="635"/>
                  </a:lnTo>
                  <a:lnTo>
                    <a:pt x="608" y="635"/>
                  </a:lnTo>
                  <a:lnTo>
                    <a:pt x="608" y="635"/>
                  </a:lnTo>
                  <a:lnTo>
                    <a:pt x="608" y="633"/>
                  </a:lnTo>
                  <a:lnTo>
                    <a:pt x="608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4" y="633"/>
                  </a:lnTo>
                  <a:lnTo>
                    <a:pt x="603" y="633"/>
                  </a:lnTo>
                  <a:lnTo>
                    <a:pt x="603" y="635"/>
                  </a:lnTo>
                  <a:lnTo>
                    <a:pt x="603" y="635"/>
                  </a:lnTo>
                  <a:lnTo>
                    <a:pt x="598" y="633"/>
                  </a:lnTo>
                  <a:lnTo>
                    <a:pt x="597" y="633"/>
                  </a:lnTo>
                  <a:lnTo>
                    <a:pt x="597" y="633"/>
                  </a:lnTo>
                  <a:lnTo>
                    <a:pt x="597" y="630"/>
                  </a:lnTo>
                  <a:lnTo>
                    <a:pt x="595" y="629"/>
                  </a:lnTo>
                  <a:lnTo>
                    <a:pt x="597" y="627"/>
                  </a:lnTo>
                  <a:close/>
                  <a:moveTo>
                    <a:pt x="571" y="627"/>
                  </a:moveTo>
                  <a:lnTo>
                    <a:pt x="574" y="627"/>
                  </a:lnTo>
                  <a:lnTo>
                    <a:pt x="586" y="630"/>
                  </a:lnTo>
                  <a:lnTo>
                    <a:pt x="589" y="629"/>
                  </a:lnTo>
                  <a:lnTo>
                    <a:pt x="592" y="629"/>
                  </a:lnTo>
                  <a:lnTo>
                    <a:pt x="593" y="630"/>
                  </a:lnTo>
                  <a:lnTo>
                    <a:pt x="590" y="632"/>
                  </a:lnTo>
                  <a:lnTo>
                    <a:pt x="590" y="632"/>
                  </a:lnTo>
                  <a:lnTo>
                    <a:pt x="590" y="633"/>
                  </a:lnTo>
                  <a:lnTo>
                    <a:pt x="593" y="633"/>
                  </a:lnTo>
                  <a:lnTo>
                    <a:pt x="593" y="633"/>
                  </a:lnTo>
                  <a:lnTo>
                    <a:pt x="595" y="635"/>
                  </a:lnTo>
                  <a:lnTo>
                    <a:pt x="593" y="635"/>
                  </a:lnTo>
                  <a:lnTo>
                    <a:pt x="593" y="636"/>
                  </a:lnTo>
                  <a:lnTo>
                    <a:pt x="595" y="636"/>
                  </a:lnTo>
                  <a:lnTo>
                    <a:pt x="597" y="638"/>
                  </a:lnTo>
                  <a:lnTo>
                    <a:pt x="598" y="638"/>
                  </a:lnTo>
                  <a:lnTo>
                    <a:pt x="598" y="640"/>
                  </a:lnTo>
                  <a:lnTo>
                    <a:pt x="598" y="641"/>
                  </a:lnTo>
                  <a:lnTo>
                    <a:pt x="598" y="643"/>
                  </a:lnTo>
                  <a:lnTo>
                    <a:pt x="598" y="643"/>
                  </a:lnTo>
                  <a:lnTo>
                    <a:pt x="597" y="641"/>
                  </a:lnTo>
                  <a:lnTo>
                    <a:pt x="595" y="641"/>
                  </a:lnTo>
                  <a:lnTo>
                    <a:pt x="595" y="640"/>
                  </a:lnTo>
                  <a:lnTo>
                    <a:pt x="593" y="640"/>
                  </a:lnTo>
                  <a:lnTo>
                    <a:pt x="592" y="640"/>
                  </a:lnTo>
                  <a:lnTo>
                    <a:pt x="590" y="638"/>
                  </a:lnTo>
                  <a:lnTo>
                    <a:pt x="589" y="638"/>
                  </a:lnTo>
                  <a:lnTo>
                    <a:pt x="587" y="638"/>
                  </a:lnTo>
                  <a:lnTo>
                    <a:pt x="586" y="638"/>
                  </a:lnTo>
                  <a:lnTo>
                    <a:pt x="586" y="638"/>
                  </a:lnTo>
                  <a:lnTo>
                    <a:pt x="586" y="636"/>
                  </a:lnTo>
                  <a:lnTo>
                    <a:pt x="586" y="636"/>
                  </a:lnTo>
                  <a:lnTo>
                    <a:pt x="586" y="635"/>
                  </a:lnTo>
                  <a:lnTo>
                    <a:pt x="586" y="633"/>
                  </a:lnTo>
                  <a:lnTo>
                    <a:pt x="586" y="633"/>
                  </a:lnTo>
                  <a:lnTo>
                    <a:pt x="584" y="635"/>
                  </a:lnTo>
                  <a:lnTo>
                    <a:pt x="584" y="635"/>
                  </a:lnTo>
                  <a:lnTo>
                    <a:pt x="582" y="633"/>
                  </a:lnTo>
                  <a:lnTo>
                    <a:pt x="581" y="633"/>
                  </a:lnTo>
                  <a:lnTo>
                    <a:pt x="581" y="632"/>
                  </a:lnTo>
                  <a:lnTo>
                    <a:pt x="579" y="635"/>
                  </a:lnTo>
                  <a:lnTo>
                    <a:pt x="579" y="635"/>
                  </a:lnTo>
                  <a:lnTo>
                    <a:pt x="579" y="636"/>
                  </a:lnTo>
                  <a:lnTo>
                    <a:pt x="582" y="638"/>
                  </a:lnTo>
                  <a:lnTo>
                    <a:pt x="581" y="638"/>
                  </a:lnTo>
                  <a:lnTo>
                    <a:pt x="578" y="638"/>
                  </a:lnTo>
                  <a:lnTo>
                    <a:pt x="578" y="638"/>
                  </a:lnTo>
                  <a:lnTo>
                    <a:pt x="578" y="636"/>
                  </a:lnTo>
                  <a:lnTo>
                    <a:pt x="576" y="636"/>
                  </a:lnTo>
                  <a:lnTo>
                    <a:pt x="574" y="635"/>
                  </a:lnTo>
                  <a:lnTo>
                    <a:pt x="574" y="635"/>
                  </a:lnTo>
                  <a:lnTo>
                    <a:pt x="574" y="633"/>
                  </a:lnTo>
                  <a:lnTo>
                    <a:pt x="574" y="633"/>
                  </a:lnTo>
                  <a:lnTo>
                    <a:pt x="573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0" y="632"/>
                  </a:lnTo>
                  <a:lnTo>
                    <a:pt x="570" y="632"/>
                  </a:lnTo>
                  <a:lnTo>
                    <a:pt x="571" y="632"/>
                  </a:lnTo>
                  <a:lnTo>
                    <a:pt x="571" y="630"/>
                  </a:lnTo>
                  <a:lnTo>
                    <a:pt x="571" y="627"/>
                  </a:lnTo>
                  <a:close/>
                  <a:moveTo>
                    <a:pt x="549" y="625"/>
                  </a:moveTo>
                  <a:lnTo>
                    <a:pt x="552" y="625"/>
                  </a:lnTo>
                  <a:lnTo>
                    <a:pt x="554" y="627"/>
                  </a:lnTo>
                  <a:lnTo>
                    <a:pt x="556" y="627"/>
                  </a:lnTo>
                  <a:lnTo>
                    <a:pt x="556" y="629"/>
                  </a:lnTo>
                  <a:lnTo>
                    <a:pt x="557" y="629"/>
                  </a:lnTo>
                  <a:lnTo>
                    <a:pt x="559" y="629"/>
                  </a:lnTo>
                  <a:lnTo>
                    <a:pt x="559" y="629"/>
                  </a:lnTo>
                  <a:lnTo>
                    <a:pt x="560" y="629"/>
                  </a:lnTo>
                  <a:lnTo>
                    <a:pt x="562" y="627"/>
                  </a:lnTo>
                  <a:lnTo>
                    <a:pt x="563" y="627"/>
                  </a:lnTo>
                  <a:lnTo>
                    <a:pt x="565" y="630"/>
                  </a:lnTo>
                  <a:lnTo>
                    <a:pt x="565" y="632"/>
                  </a:lnTo>
                  <a:lnTo>
                    <a:pt x="563" y="632"/>
                  </a:lnTo>
                  <a:lnTo>
                    <a:pt x="563" y="633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0"/>
                  </a:lnTo>
                  <a:lnTo>
                    <a:pt x="560" y="630"/>
                  </a:lnTo>
                  <a:lnTo>
                    <a:pt x="560" y="632"/>
                  </a:lnTo>
                  <a:lnTo>
                    <a:pt x="559" y="632"/>
                  </a:lnTo>
                  <a:lnTo>
                    <a:pt x="559" y="630"/>
                  </a:lnTo>
                  <a:lnTo>
                    <a:pt x="556" y="630"/>
                  </a:lnTo>
                  <a:lnTo>
                    <a:pt x="556" y="630"/>
                  </a:lnTo>
                  <a:lnTo>
                    <a:pt x="556" y="629"/>
                  </a:lnTo>
                  <a:lnTo>
                    <a:pt x="556" y="629"/>
                  </a:lnTo>
                  <a:lnTo>
                    <a:pt x="554" y="629"/>
                  </a:lnTo>
                  <a:lnTo>
                    <a:pt x="552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49" y="629"/>
                  </a:lnTo>
                  <a:lnTo>
                    <a:pt x="549" y="629"/>
                  </a:lnTo>
                  <a:lnTo>
                    <a:pt x="549" y="627"/>
                  </a:lnTo>
                  <a:lnTo>
                    <a:pt x="549" y="627"/>
                  </a:lnTo>
                  <a:lnTo>
                    <a:pt x="549" y="625"/>
                  </a:lnTo>
                  <a:lnTo>
                    <a:pt x="549" y="625"/>
                  </a:lnTo>
                  <a:close/>
                  <a:moveTo>
                    <a:pt x="541" y="606"/>
                  </a:moveTo>
                  <a:lnTo>
                    <a:pt x="545" y="608"/>
                  </a:lnTo>
                  <a:lnTo>
                    <a:pt x="548" y="608"/>
                  </a:lnTo>
                  <a:lnTo>
                    <a:pt x="549" y="610"/>
                  </a:lnTo>
                  <a:lnTo>
                    <a:pt x="552" y="611"/>
                  </a:lnTo>
                  <a:lnTo>
                    <a:pt x="556" y="611"/>
                  </a:lnTo>
                  <a:lnTo>
                    <a:pt x="556" y="613"/>
                  </a:lnTo>
                  <a:lnTo>
                    <a:pt x="556" y="614"/>
                  </a:lnTo>
                  <a:lnTo>
                    <a:pt x="556" y="614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1" y="616"/>
                  </a:lnTo>
                  <a:lnTo>
                    <a:pt x="549" y="614"/>
                  </a:lnTo>
                  <a:lnTo>
                    <a:pt x="548" y="614"/>
                  </a:lnTo>
                  <a:lnTo>
                    <a:pt x="546" y="614"/>
                  </a:lnTo>
                  <a:lnTo>
                    <a:pt x="545" y="614"/>
                  </a:lnTo>
                  <a:lnTo>
                    <a:pt x="543" y="614"/>
                  </a:lnTo>
                  <a:lnTo>
                    <a:pt x="541" y="616"/>
                  </a:lnTo>
                  <a:lnTo>
                    <a:pt x="541" y="613"/>
                  </a:lnTo>
                  <a:lnTo>
                    <a:pt x="540" y="611"/>
                  </a:lnTo>
                  <a:lnTo>
                    <a:pt x="538" y="610"/>
                  </a:lnTo>
                  <a:lnTo>
                    <a:pt x="538" y="608"/>
                  </a:lnTo>
                  <a:lnTo>
                    <a:pt x="540" y="608"/>
                  </a:lnTo>
                  <a:lnTo>
                    <a:pt x="541" y="606"/>
                  </a:lnTo>
                  <a:close/>
                  <a:moveTo>
                    <a:pt x="526" y="597"/>
                  </a:moveTo>
                  <a:lnTo>
                    <a:pt x="526" y="597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30" y="600"/>
                  </a:lnTo>
                  <a:lnTo>
                    <a:pt x="533" y="602"/>
                  </a:lnTo>
                  <a:lnTo>
                    <a:pt x="535" y="602"/>
                  </a:lnTo>
                  <a:lnTo>
                    <a:pt x="535" y="603"/>
                  </a:lnTo>
                  <a:lnTo>
                    <a:pt x="537" y="603"/>
                  </a:lnTo>
                  <a:lnTo>
                    <a:pt x="538" y="605"/>
                  </a:lnTo>
                  <a:lnTo>
                    <a:pt x="537" y="606"/>
                  </a:lnTo>
                  <a:lnTo>
                    <a:pt x="535" y="608"/>
                  </a:lnTo>
                  <a:lnTo>
                    <a:pt x="535" y="608"/>
                  </a:lnTo>
                  <a:lnTo>
                    <a:pt x="535" y="610"/>
                  </a:lnTo>
                  <a:lnTo>
                    <a:pt x="533" y="610"/>
                  </a:lnTo>
                  <a:lnTo>
                    <a:pt x="533" y="611"/>
                  </a:lnTo>
                  <a:lnTo>
                    <a:pt x="532" y="611"/>
                  </a:lnTo>
                  <a:lnTo>
                    <a:pt x="530" y="611"/>
                  </a:lnTo>
                  <a:lnTo>
                    <a:pt x="529" y="611"/>
                  </a:lnTo>
                  <a:lnTo>
                    <a:pt x="529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9" y="610"/>
                  </a:lnTo>
                  <a:lnTo>
                    <a:pt x="530" y="608"/>
                  </a:lnTo>
                  <a:lnTo>
                    <a:pt x="530" y="606"/>
                  </a:lnTo>
                  <a:lnTo>
                    <a:pt x="529" y="606"/>
                  </a:lnTo>
                  <a:lnTo>
                    <a:pt x="527" y="606"/>
                  </a:lnTo>
                  <a:lnTo>
                    <a:pt x="527" y="606"/>
                  </a:lnTo>
                  <a:lnTo>
                    <a:pt x="526" y="606"/>
                  </a:lnTo>
                  <a:lnTo>
                    <a:pt x="526" y="606"/>
                  </a:lnTo>
                  <a:lnTo>
                    <a:pt x="526" y="608"/>
                  </a:lnTo>
                  <a:lnTo>
                    <a:pt x="526" y="608"/>
                  </a:lnTo>
                  <a:lnTo>
                    <a:pt x="526" y="610"/>
                  </a:lnTo>
                  <a:lnTo>
                    <a:pt x="524" y="610"/>
                  </a:lnTo>
                  <a:lnTo>
                    <a:pt x="524" y="610"/>
                  </a:lnTo>
                  <a:lnTo>
                    <a:pt x="522" y="608"/>
                  </a:lnTo>
                  <a:lnTo>
                    <a:pt x="522" y="608"/>
                  </a:lnTo>
                  <a:lnTo>
                    <a:pt x="522" y="606"/>
                  </a:lnTo>
                  <a:lnTo>
                    <a:pt x="522" y="605"/>
                  </a:lnTo>
                  <a:lnTo>
                    <a:pt x="522" y="603"/>
                  </a:lnTo>
                  <a:lnTo>
                    <a:pt x="522" y="603"/>
                  </a:lnTo>
                  <a:lnTo>
                    <a:pt x="521" y="603"/>
                  </a:lnTo>
                  <a:lnTo>
                    <a:pt x="519" y="603"/>
                  </a:lnTo>
                  <a:lnTo>
                    <a:pt x="518" y="602"/>
                  </a:lnTo>
                  <a:lnTo>
                    <a:pt x="518" y="600"/>
                  </a:lnTo>
                  <a:lnTo>
                    <a:pt x="515" y="600"/>
                  </a:lnTo>
                  <a:lnTo>
                    <a:pt x="516" y="599"/>
                  </a:lnTo>
                  <a:lnTo>
                    <a:pt x="519" y="597"/>
                  </a:lnTo>
                  <a:lnTo>
                    <a:pt x="521" y="599"/>
                  </a:lnTo>
                  <a:lnTo>
                    <a:pt x="526" y="600"/>
                  </a:lnTo>
                  <a:lnTo>
                    <a:pt x="526" y="599"/>
                  </a:lnTo>
                  <a:lnTo>
                    <a:pt x="526" y="599"/>
                  </a:lnTo>
                  <a:lnTo>
                    <a:pt x="526" y="597"/>
                  </a:lnTo>
                  <a:lnTo>
                    <a:pt x="526" y="597"/>
                  </a:lnTo>
                  <a:close/>
                  <a:moveTo>
                    <a:pt x="502" y="584"/>
                  </a:moveTo>
                  <a:lnTo>
                    <a:pt x="504" y="584"/>
                  </a:lnTo>
                  <a:lnTo>
                    <a:pt x="505" y="586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8" y="589"/>
                  </a:lnTo>
                  <a:lnTo>
                    <a:pt x="511" y="589"/>
                  </a:lnTo>
                  <a:lnTo>
                    <a:pt x="513" y="589"/>
                  </a:lnTo>
                  <a:lnTo>
                    <a:pt x="515" y="591"/>
                  </a:lnTo>
                  <a:lnTo>
                    <a:pt x="518" y="591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22" y="594"/>
                  </a:lnTo>
                  <a:lnTo>
                    <a:pt x="522" y="594"/>
                  </a:lnTo>
                  <a:lnTo>
                    <a:pt x="524" y="595"/>
                  </a:lnTo>
                  <a:lnTo>
                    <a:pt x="524" y="597"/>
                  </a:lnTo>
                  <a:lnTo>
                    <a:pt x="522" y="597"/>
                  </a:lnTo>
                  <a:lnTo>
                    <a:pt x="521" y="595"/>
                  </a:lnTo>
                  <a:lnTo>
                    <a:pt x="519" y="595"/>
                  </a:lnTo>
                  <a:lnTo>
                    <a:pt x="518" y="595"/>
                  </a:lnTo>
                  <a:lnTo>
                    <a:pt x="518" y="595"/>
                  </a:lnTo>
                  <a:lnTo>
                    <a:pt x="518" y="594"/>
                  </a:lnTo>
                  <a:lnTo>
                    <a:pt x="518" y="594"/>
                  </a:lnTo>
                  <a:lnTo>
                    <a:pt x="515" y="592"/>
                  </a:lnTo>
                  <a:lnTo>
                    <a:pt x="515" y="591"/>
                  </a:lnTo>
                  <a:lnTo>
                    <a:pt x="511" y="591"/>
                  </a:lnTo>
                  <a:lnTo>
                    <a:pt x="510" y="591"/>
                  </a:lnTo>
                  <a:lnTo>
                    <a:pt x="508" y="591"/>
                  </a:lnTo>
                  <a:lnTo>
                    <a:pt x="508" y="591"/>
                  </a:lnTo>
                  <a:lnTo>
                    <a:pt x="507" y="589"/>
                  </a:lnTo>
                  <a:lnTo>
                    <a:pt x="504" y="588"/>
                  </a:lnTo>
                  <a:lnTo>
                    <a:pt x="504" y="586"/>
                  </a:lnTo>
                  <a:lnTo>
                    <a:pt x="502" y="584"/>
                  </a:lnTo>
                  <a:lnTo>
                    <a:pt x="502" y="584"/>
                  </a:lnTo>
                  <a:lnTo>
                    <a:pt x="502" y="584"/>
                  </a:lnTo>
                  <a:close/>
                  <a:moveTo>
                    <a:pt x="578" y="580"/>
                  </a:moveTo>
                  <a:lnTo>
                    <a:pt x="582" y="583"/>
                  </a:lnTo>
                  <a:lnTo>
                    <a:pt x="584" y="583"/>
                  </a:lnTo>
                  <a:lnTo>
                    <a:pt x="587" y="581"/>
                  </a:lnTo>
                  <a:lnTo>
                    <a:pt x="587" y="581"/>
                  </a:lnTo>
                  <a:lnTo>
                    <a:pt x="589" y="583"/>
                  </a:lnTo>
                  <a:lnTo>
                    <a:pt x="590" y="583"/>
                  </a:lnTo>
                  <a:lnTo>
                    <a:pt x="590" y="589"/>
                  </a:lnTo>
                  <a:lnTo>
                    <a:pt x="590" y="594"/>
                  </a:lnTo>
                  <a:lnTo>
                    <a:pt x="590" y="600"/>
                  </a:lnTo>
                  <a:lnTo>
                    <a:pt x="590" y="605"/>
                  </a:lnTo>
                  <a:lnTo>
                    <a:pt x="590" y="610"/>
                  </a:lnTo>
                  <a:lnTo>
                    <a:pt x="590" y="616"/>
                  </a:lnTo>
                  <a:lnTo>
                    <a:pt x="589" y="622"/>
                  </a:lnTo>
                  <a:lnTo>
                    <a:pt x="589" y="627"/>
                  </a:lnTo>
                  <a:lnTo>
                    <a:pt x="587" y="627"/>
                  </a:lnTo>
                  <a:lnTo>
                    <a:pt x="587" y="627"/>
                  </a:lnTo>
                  <a:lnTo>
                    <a:pt x="582" y="627"/>
                  </a:lnTo>
                  <a:lnTo>
                    <a:pt x="578" y="627"/>
                  </a:lnTo>
                  <a:lnTo>
                    <a:pt x="576" y="625"/>
                  </a:lnTo>
                  <a:lnTo>
                    <a:pt x="574" y="624"/>
                  </a:lnTo>
                  <a:lnTo>
                    <a:pt x="573" y="624"/>
                  </a:lnTo>
                  <a:lnTo>
                    <a:pt x="571" y="625"/>
                  </a:lnTo>
                  <a:lnTo>
                    <a:pt x="570" y="625"/>
                  </a:lnTo>
                  <a:lnTo>
                    <a:pt x="568" y="625"/>
                  </a:lnTo>
                  <a:lnTo>
                    <a:pt x="567" y="625"/>
                  </a:lnTo>
                  <a:lnTo>
                    <a:pt x="567" y="624"/>
                  </a:lnTo>
                  <a:lnTo>
                    <a:pt x="565" y="624"/>
                  </a:lnTo>
                  <a:lnTo>
                    <a:pt x="563" y="625"/>
                  </a:lnTo>
                  <a:lnTo>
                    <a:pt x="559" y="624"/>
                  </a:lnTo>
                  <a:lnTo>
                    <a:pt x="557" y="624"/>
                  </a:lnTo>
                  <a:lnTo>
                    <a:pt x="552" y="622"/>
                  </a:lnTo>
                  <a:lnTo>
                    <a:pt x="549" y="622"/>
                  </a:lnTo>
                  <a:lnTo>
                    <a:pt x="543" y="622"/>
                  </a:lnTo>
                  <a:lnTo>
                    <a:pt x="543" y="621"/>
                  </a:lnTo>
                  <a:lnTo>
                    <a:pt x="541" y="619"/>
                  </a:lnTo>
                  <a:lnTo>
                    <a:pt x="543" y="619"/>
                  </a:lnTo>
                  <a:lnTo>
                    <a:pt x="543" y="619"/>
                  </a:lnTo>
                  <a:lnTo>
                    <a:pt x="545" y="617"/>
                  </a:lnTo>
                  <a:lnTo>
                    <a:pt x="545" y="617"/>
                  </a:lnTo>
                  <a:lnTo>
                    <a:pt x="546" y="619"/>
                  </a:lnTo>
                  <a:lnTo>
                    <a:pt x="548" y="619"/>
                  </a:lnTo>
                  <a:lnTo>
                    <a:pt x="548" y="617"/>
                  </a:lnTo>
                  <a:lnTo>
                    <a:pt x="549" y="617"/>
                  </a:lnTo>
                  <a:lnTo>
                    <a:pt x="551" y="617"/>
                  </a:lnTo>
                  <a:lnTo>
                    <a:pt x="552" y="617"/>
                  </a:lnTo>
                  <a:lnTo>
                    <a:pt x="554" y="617"/>
                  </a:lnTo>
                  <a:lnTo>
                    <a:pt x="556" y="617"/>
                  </a:lnTo>
                  <a:lnTo>
                    <a:pt x="556" y="617"/>
                  </a:lnTo>
                  <a:lnTo>
                    <a:pt x="557" y="616"/>
                  </a:lnTo>
                  <a:lnTo>
                    <a:pt x="557" y="616"/>
                  </a:lnTo>
                  <a:lnTo>
                    <a:pt x="559" y="616"/>
                  </a:lnTo>
                  <a:lnTo>
                    <a:pt x="560" y="616"/>
                  </a:lnTo>
                  <a:lnTo>
                    <a:pt x="560" y="617"/>
                  </a:lnTo>
                  <a:lnTo>
                    <a:pt x="560" y="619"/>
                  </a:lnTo>
                  <a:lnTo>
                    <a:pt x="562" y="619"/>
                  </a:lnTo>
                  <a:lnTo>
                    <a:pt x="563" y="619"/>
                  </a:lnTo>
                  <a:lnTo>
                    <a:pt x="565" y="619"/>
                  </a:lnTo>
                  <a:lnTo>
                    <a:pt x="565" y="619"/>
                  </a:lnTo>
                  <a:lnTo>
                    <a:pt x="563" y="616"/>
                  </a:lnTo>
                  <a:lnTo>
                    <a:pt x="562" y="616"/>
                  </a:lnTo>
                  <a:lnTo>
                    <a:pt x="560" y="614"/>
                  </a:lnTo>
                  <a:lnTo>
                    <a:pt x="559" y="614"/>
                  </a:lnTo>
                  <a:lnTo>
                    <a:pt x="557" y="611"/>
                  </a:lnTo>
                  <a:lnTo>
                    <a:pt x="557" y="610"/>
                  </a:lnTo>
                  <a:lnTo>
                    <a:pt x="557" y="606"/>
                  </a:lnTo>
                  <a:lnTo>
                    <a:pt x="560" y="606"/>
                  </a:lnTo>
                  <a:lnTo>
                    <a:pt x="560" y="603"/>
                  </a:lnTo>
                  <a:lnTo>
                    <a:pt x="560" y="602"/>
                  </a:lnTo>
                  <a:lnTo>
                    <a:pt x="562" y="602"/>
                  </a:lnTo>
                  <a:lnTo>
                    <a:pt x="563" y="606"/>
                  </a:lnTo>
                  <a:lnTo>
                    <a:pt x="565" y="610"/>
                  </a:lnTo>
                  <a:lnTo>
                    <a:pt x="563" y="610"/>
                  </a:lnTo>
                  <a:lnTo>
                    <a:pt x="560" y="610"/>
                  </a:lnTo>
                  <a:lnTo>
                    <a:pt x="562" y="611"/>
                  </a:lnTo>
                  <a:lnTo>
                    <a:pt x="565" y="613"/>
                  </a:lnTo>
                  <a:lnTo>
                    <a:pt x="567" y="614"/>
                  </a:lnTo>
                  <a:lnTo>
                    <a:pt x="567" y="616"/>
                  </a:lnTo>
                  <a:lnTo>
                    <a:pt x="568" y="617"/>
                  </a:lnTo>
                  <a:lnTo>
                    <a:pt x="570" y="617"/>
                  </a:lnTo>
                  <a:lnTo>
                    <a:pt x="571" y="616"/>
                  </a:lnTo>
                  <a:lnTo>
                    <a:pt x="573" y="616"/>
                  </a:lnTo>
                  <a:lnTo>
                    <a:pt x="573" y="616"/>
                  </a:lnTo>
                  <a:lnTo>
                    <a:pt x="576" y="616"/>
                  </a:lnTo>
                  <a:lnTo>
                    <a:pt x="578" y="617"/>
                  </a:lnTo>
                  <a:lnTo>
                    <a:pt x="579" y="617"/>
                  </a:lnTo>
                  <a:lnTo>
                    <a:pt x="579" y="619"/>
                  </a:lnTo>
                  <a:lnTo>
                    <a:pt x="579" y="621"/>
                  </a:lnTo>
                  <a:lnTo>
                    <a:pt x="579" y="621"/>
                  </a:lnTo>
                  <a:lnTo>
                    <a:pt x="581" y="621"/>
                  </a:lnTo>
                  <a:lnTo>
                    <a:pt x="582" y="619"/>
                  </a:lnTo>
                  <a:lnTo>
                    <a:pt x="582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1" y="616"/>
                  </a:lnTo>
                  <a:lnTo>
                    <a:pt x="570" y="611"/>
                  </a:lnTo>
                  <a:lnTo>
                    <a:pt x="568" y="610"/>
                  </a:lnTo>
                  <a:lnTo>
                    <a:pt x="568" y="606"/>
                  </a:lnTo>
                  <a:lnTo>
                    <a:pt x="568" y="605"/>
                  </a:lnTo>
                  <a:lnTo>
                    <a:pt x="568" y="603"/>
                  </a:lnTo>
                  <a:lnTo>
                    <a:pt x="571" y="603"/>
                  </a:lnTo>
                  <a:lnTo>
                    <a:pt x="574" y="602"/>
                  </a:lnTo>
                  <a:lnTo>
                    <a:pt x="579" y="599"/>
                  </a:lnTo>
                  <a:lnTo>
                    <a:pt x="579" y="599"/>
                  </a:lnTo>
                  <a:lnTo>
                    <a:pt x="579" y="597"/>
                  </a:lnTo>
                  <a:lnTo>
                    <a:pt x="579" y="597"/>
                  </a:lnTo>
                  <a:lnTo>
                    <a:pt x="578" y="595"/>
                  </a:lnTo>
                  <a:lnTo>
                    <a:pt x="574" y="595"/>
                  </a:lnTo>
                  <a:lnTo>
                    <a:pt x="573" y="595"/>
                  </a:lnTo>
                  <a:lnTo>
                    <a:pt x="571" y="597"/>
                  </a:lnTo>
                  <a:lnTo>
                    <a:pt x="568" y="597"/>
                  </a:lnTo>
                  <a:lnTo>
                    <a:pt x="567" y="597"/>
                  </a:lnTo>
                  <a:lnTo>
                    <a:pt x="565" y="597"/>
                  </a:lnTo>
                  <a:lnTo>
                    <a:pt x="563" y="595"/>
                  </a:lnTo>
                  <a:lnTo>
                    <a:pt x="563" y="594"/>
                  </a:lnTo>
                  <a:lnTo>
                    <a:pt x="563" y="592"/>
                  </a:lnTo>
                  <a:lnTo>
                    <a:pt x="563" y="591"/>
                  </a:lnTo>
                  <a:lnTo>
                    <a:pt x="563" y="591"/>
                  </a:lnTo>
                  <a:lnTo>
                    <a:pt x="565" y="589"/>
                  </a:lnTo>
                  <a:lnTo>
                    <a:pt x="567" y="589"/>
                  </a:lnTo>
                  <a:lnTo>
                    <a:pt x="567" y="589"/>
                  </a:lnTo>
                  <a:lnTo>
                    <a:pt x="568" y="589"/>
                  </a:lnTo>
                  <a:lnTo>
                    <a:pt x="568" y="589"/>
                  </a:lnTo>
                  <a:lnTo>
                    <a:pt x="568" y="588"/>
                  </a:lnTo>
                  <a:lnTo>
                    <a:pt x="568" y="588"/>
                  </a:lnTo>
                  <a:lnTo>
                    <a:pt x="567" y="586"/>
                  </a:lnTo>
                  <a:lnTo>
                    <a:pt x="565" y="586"/>
                  </a:lnTo>
                  <a:lnTo>
                    <a:pt x="565" y="584"/>
                  </a:lnTo>
                  <a:lnTo>
                    <a:pt x="565" y="584"/>
                  </a:lnTo>
                  <a:lnTo>
                    <a:pt x="567" y="584"/>
                  </a:lnTo>
                  <a:lnTo>
                    <a:pt x="568" y="584"/>
                  </a:lnTo>
                  <a:lnTo>
                    <a:pt x="570" y="586"/>
                  </a:lnTo>
                  <a:lnTo>
                    <a:pt x="571" y="586"/>
                  </a:lnTo>
                  <a:lnTo>
                    <a:pt x="571" y="586"/>
                  </a:lnTo>
                  <a:lnTo>
                    <a:pt x="573" y="584"/>
                  </a:lnTo>
                  <a:lnTo>
                    <a:pt x="574" y="583"/>
                  </a:lnTo>
                  <a:lnTo>
                    <a:pt x="576" y="581"/>
                  </a:lnTo>
                  <a:lnTo>
                    <a:pt x="578" y="580"/>
                  </a:lnTo>
                  <a:lnTo>
                    <a:pt x="578" y="580"/>
                  </a:lnTo>
                  <a:close/>
                  <a:moveTo>
                    <a:pt x="505" y="566"/>
                  </a:moveTo>
                  <a:lnTo>
                    <a:pt x="507" y="566"/>
                  </a:lnTo>
                  <a:lnTo>
                    <a:pt x="507" y="566"/>
                  </a:lnTo>
                  <a:lnTo>
                    <a:pt x="508" y="567"/>
                  </a:lnTo>
                  <a:lnTo>
                    <a:pt x="510" y="567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08" y="569"/>
                  </a:lnTo>
                  <a:lnTo>
                    <a:pt x="507" y="569"/>
                  </a:lnTo>
                  <a:lnTo>
                    <a:pt x="507" y="567"/>
                  </a:lnTo>
                  <a:lnTo>
                    <a:pt x="505" y="566"/>
                  </a:lnTo>
                  <a:lnTo>
                    <a:pt x="505" y="566"/>
                  </a:lnTo>
                  <a:lnTo>
                    <a:pt x="505" y="566"/>
                  </a:lnTo>
                  <a:close/>
                  <a:moveTo>
                    <a:pt x="500" y="562"/>
                  </a:moveTo>
                  <a:lnTo>
                    <a:pt x="500" y="567"/>
                  </a:lnTo>
                  <a:lnTo>
                    <a:pt x="502" y="567"/>
                  </a:lnTo>
                  <a:lnTo>
                    <a:pt x="502" y="567"/>
                  </a:lnTo>
                  <a:lnTo>
                    <a:pt x="504" y="569"/>
                  </a:lnTo>
                  <a:lnTo>
                    <a:pt x="505" y="570"/>
                  </a:lnTo>
                  <a:lnTo>
                    <a:pt x="502" y="573"/>
                  </a:lnTo>
                  <a:lnTo>
                    <a:pt x="502" y="575"/>
                  </a:lnTo>
                  <a:lnTo>
                    <a:pt x="500" y="575"/>
                  </a:lnTo>
                  <a:lnTo>
                    <a:pt x="499" y="573"/>
                  </a:lnTo>
                  <a:lnTo>
                    <a:pt x="497" y="570"/>
                  </a:lnTo>
                  <a:lnTo>
                    <a:pt x="497" y="569"/>
                  </a:lnTo>
                  <a:lnTo>
                    <a:pt x="496" y="566"/>
                  </a:lnTo>
                  <a:lnTo>
                    <a:pt x="497" y="566"/>
                  </a:lnTo>
                  <a:lnTo>
                    <a:pt x="499" y="566"/>
                  </a:lnTo>
                  <a:lnTo>
                    <a:pt x="499" y="564"/>
                  </a:lnTo>
                  <a:lnTo>
                    <a:pt x="500" y="562"/>
                  </a:lnTo>
                  <a:close/>
                  <a:moveTo>
                    <a:pt x="504" y="554"/>
                  </a:moveTo>
                  <a:lnTo>
                    <a:pt x="504" y="556"/>
                  </a:lnTo>
                  <a:lnTo>
                    <a:pt x="504" y="556"/>
                  </a:lnTo>
                  <a:lnTo>
                    <a:pt x="504" y="558"/>
                  </a:lnTo>
                  <a:lnTo>
                    <a:pt x="504" y="558"/>
                  </a:lnTo>
                  <a:lnTo>
                    <a:pt x="504" y="559"/>
                  </a:lnTo>
                  <a:lnTo>
                    <a:pt x="502" y="558"/>
                  </a:lnTo>
                  <a:lnTo>
                    <a:pt x="502" y="558"/>
                  </a:lnTo>
                  <a:lnTo>
                    <a:pt x="500" y="559"/>
                  </a:lnTo>
                  <a:lnTo>
                    <a:pt x="500" y="559"/>
                  </a:lnTo>
                  <a:lnTo>
                    <a:pt x="499" y="559"/>
                  </a:lnTo>
                  <a:lnTo>
                    <a:pt x="497" y="559"/>
                  </a:lnTo>
                  <a:lnTo>
                    <a:pt x="496" y="561"/>
                  </a:lnTo>
                  <a:lnTo>
                    <a:pt x="494" y="562"/>
                  </a:lnTo>
                  <a:lnTo>
                    <a:pt x="494" y="562"/>
                  </a:lnTo>
                  <a:lnTo>
                    <a:pt x="492" y="561"/>
                  </a:lnTo>
                  <a:lnTo>
                    <a:pt x="494" y="559"/>
                  </a:lnTo>
                  <a:lnTo>
                    <a:pt x="494" y="558"/>
                  </a:lnTo>
                  <a:lnTo>
                    <a:pt x="496" y="556"/>
                  </a:lnTo>
                  <a:lnTo>
                    <a:pt x="497" y="558"/>
                  </a:lnTo>
                  <a:lnTo>
                    <a:pt x="499" y="556"/>
                  </a:lnTo>
                  <a:lnTo>
                    <a:pt x="502" y="554"/>
                  </a:lnTo>
                  <a:lnTo>
                    <a:pt x="504" y="554"/>
                  </a:lnTo>
                  <a:close/>
                  <a:moveTo>
                    <a:pt x="491" y="540"/>
                  </a:moveTo>
                  <a:lnTo>
                    <a:pt x="492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4" y="543"/>
                  </a:lnTo>
                  <a:lnTo>
                    <a:pt x="494" y="543"/>
                  </a:lnTo>
                  <a:lnTo>
                    <a:pt x="492" y="545"/>
                  </a:lnTo>
                  <a:lnTo>
                    <a:pt x="492" y="547"/>
                  </a:lnTo>
                  <a:lnTo>
                    <a:pt x="491" y="547"/>
                  </a:lnTo>
                  <a:lnTo>
                    <a:pt x="491" y="547"/>
                  </a:lnTo>
                  <a:lnTo>
                    <a:pt x="491" y="545"/>
                  </a:lnTo>
                  <a:lnTo>
                    <a:pt x="491" y="545"/>
                  </a:lnTo>
                  <a:lnTo>
                    <a:pt x="491" y="543"/>
                  </a:lnTo>
                  <a:lnTo>
                    <a:pt x="491" y="542"/>
                  </a:lnTo>
                  <a:lnTo>
                    <a:pt x="491" y="540"/>
                  </a:lnTo>
                  <a:close/>
                  <a:moveTo>
                    <a:pt x="492" y="532"/>
                  </a:moveTo>
                  <a:lnTo>
                    <a:pt x="494" y="532"/>
                  </a:lnTo>
                  <a:lnTo>
                    <a:pt x="496" y="532"/>
                  </a:lnTo>
                  <a:lnTo>
                    <a:pt x="497" y="534"/>
                  </a:lnTo>
                  <a:lnTo>
                    <a:pt x="499" y="534"/>
                  </a:lnTo>
                  <a:lnTo>
                    <a:pt x="500" y="536"/>
                  </a:lnTo>
                  <a:lnTo>
                    <a:pt x="499" y="537"/>
                  </a:lnTo>
                  <a:lnTo>
                    <a:pt x="497" y="537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91" y="539"/>
                  </a:lnTo>
                  <a:lnTo>
                    <a:pt x="491" y="537"/>
                  </a:lnTo>
                  <a:lnTo>
                    <a:pt x="492" y="536"/>
                  </a:lnTo>
                  <a:lnTo>
                    <a:pt x="492" y="536"/>
                  </a:lnTo>
                  <a:lnTo>
                    <a:pt x="492" y="534"/>
                  </a:lnTo>
                  <a:lnTo>
                    <a:pt x="492" y="532"/>
                  </a:lnTo>
                  <a:close/>
                  <a:moveTo>
                    <a:pt x="496" y="509"/>
                  </a:moveTo>
                  <a:lnTo>
                    <a:pt x="496" y="510"/>
                  </a:lnTo>
                  <a:lnTo>
                    <a:pt x="496" y="512"/>
                  </a:lnTo>
                  <a:lnTo>
                    <a:pt x="494" y="515"/>
                  </a:lnTo>
                  <a:lnTo>
                    <a:pt x="492" y="517"/>
                  </a:lnTo>
                  <a:lnTo>
                    <a:pt x="491" y="518"/>
                  </a:lnTo>
                  <a:lnTo>
                    <a:pt x="489" y="518"/>
                  </a:lnTo>
                  <a:lnTo>
                    <a:pt x="488" y="517"/>
                  </a:lnTo>
                  <a:lnTo>
                    <a:pt x="489" y="515"/>
                  </a:lnTo>
                  <a:lnTo>
                    <a:pt x="491" y="515"/>
                  </a:lnTo>
                  <a:lnTo>
                    <a:pt x="491" y="514"/>
                  </a:lnTo>
                  <a:lnTo>
                    <a:pt x="489" y="514"/>
                  </a:lnTo>
                  <a:lnTo>
                    <a:pt x="489" y="514"/>
                  </a:lnTo>
                  <a:lnTo>
                    <a:pt x="488" y="512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91" y="510"/>
                  </a:lnTo>
                  <a:lnTo>
                    <a:pt x="494" y="510"/>
                  </a:lnTo>
                  <a:lnTo>
                    <a:pt x="494" y="509"/>
                  </a:lnTo>
                  <a:lnTo>
                    <a:pt x="496" y="509"/>
                  </a:lnTo>
                  <a:close/>
                  <a:moveTo>
                    <a:pt x="500" y="507"/>
                  </a:moveTo>
                  <a:lnTo>
                    <a:pt x="502" y="507"/>
                  </a:lnTo>
                  <a:lnTo>
                    <a:pt x="502" y="509"/>
                  </a:lnTo>
                  <a:lnTo>
                    <a:pt x="504" y="509"/>
                  </a:lnTo>
                  <a:lnTo>
                    <a:pt x="504" y="509"/>
                  </a:lnTo>
                  <a:lnTo>
                    <a:pt x="505" y="510"/>
                  </a:lnTo>
                  <a:lnTo>
                    <a:pt x="505" y="517"/>
                  </a:lnTo>
                  <a:lnTo>
                    <a:pt x="505" y="518"/>
                  </a:lnTo>
                  <a:lnTo>
                    <a:pt x="505" y="521"/>
                  </a:lnTo>
                  <a:lnTo>
                    <a:pt x="505" y="525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8"/>
                  </a:lnTo>
                  <a:lnTo>
                    <a:pt x="505" y="529"/>
                  </a:lnTo>
                  <a:lnTo>
                    <a:pt x="504" y="531"/>
                  </a:lnTo>
                  <a:lnTo>
                    <a:pt x="504" y="532"/>
                  </a:lnTo>
                  <a:lnTo>
                    <a:pt x="504" y="532"/>
                  </a:lnTo>
                  <a:lnTo>
                    <a:pt x="502" y="532"/>
                  </a:lnTo>
                  <a:lnTo>
                    <a:pt x="500" y="532"/>
                  </a:lnTo>
                  <a:lnTo>
                    <a:pt x="500" y="531"/>
                  </a:lnTo>
                  <a:lnTo>
                    <a:pt x="500" y="529"/>
                  </a:lnTo>
                  <a:lnTo>
                    <a:pt x="500" y="528"/>
                  </a:lnTo>
                  <a:lnTo>
                    <a:pt x="499" y="526"/>
                  </a:lnTo>
                  <a:lnTo>
                    <a:pt x="499" y="526"/>
                  </a:lnTo>
                  <a:lnTo>
                    <a:pt x="500" y="525"/>
                  </a:lnTo>
                  <a:lnTo>
                    <a:pt x="500" y="525"/>
                  </a:lnTo>
                  <a:lnTo>
                    <a:pt x="500" y="523"/>
                  </a:lnTo>
                  <a:lnTo>
                    <a:pt x="500" y="523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499" y="523"/>
                  </a:lnTo>
                  <a:lnTo>
                    <a:pt x="497" y="525"/>
                  </a:lnTo>
                  <a:lnTo>
                    <a:pt x="497" y="525"/>
                  </a:lnTo>
                  <a:lnTo>
                    <a:pt x="497" y="528"/>
                  </a:lnTo>
                  <a:lnTo>
                    <a:pt x="497" y="529"/>
                  </a:lnTo>
                  <a:lnTo>
                    <a:pt x="497" y="529"/>
                  </a:lnTo>
                  <a:lnTo>
                    <a:pt x="496" y="529"/>
                  </a:lnTo>
                  <a:lnTo>
                    <a:pt x="492" y="529"/>
                  </a:lnTo>
                  <a:lnTo>
                    <a:pt x="491" y="528"/>
                  </a:lnTo>
                  <a:lnTo>
                    <a:pt x="489" y="528"/>
                  </a:lnTo>
                  <a:lnTo>
                    <a:pt x="489" y="526"/>
                  </a:lnTo>
                  <a:lnTo>
                    <a:pt x="489" y="525"/>
                  </a:lnTo>
                  <a:lnTo>
                    <a:pt x="492" y="525"/>
                  </a:lnTo>
                  <a:lnTo>
                    <a:pt x="492" y="523"/>
                  </a:lnTo>
                  <a:lnTo>
                    <a:pt x="492" y="521"/>
                  </a:lnTo>
                  <a:lnTo>
                    <a:pt x="491" y="521"/>
                  </a:lnTo>
                  <a:lnTo>
                    <a:pt x="491" y="520"/>
                  </a:lnTo>
                  <a:lnTo>
                    <a:pt x="491" y="520"/>
                  </a:lnTo>
                  <a:lnTo>
                    <a:pt x="492" y="518"/>
                  </a:lnTo>
                  <a:lnTo>
                    <a:pt x="494" y="518"/>
                  </a:lnTo>
                  <a:lnTo>
                    <a:pt x="494" y="518"/>
                  </a:lnTo>
                  <a:lnTo>
                    <a:pt x="496" y="518"/>
                  </a:lnTo>
                  <a:lnTo>
                    <a:pt x="496" y="517"/>
                  </a:lnTo>
                  <a:lnTo>
                    <a:pt x="494" y="517"/>
                  </a:lnTo>
                  <a:lnTo>
                    <a:pt x="496" y="515"/>
                  </a:lnTo>
                  <a:lnTo>
                    <a:pt x="497" y="514"/>
                  </a:lnTo>
                  <a:lnTo>
                    <a:pt x="499" y="512"/>
                  </a:lnTo>
                  <a:lnTo>
                    <a:pt x="499" y="512"/>
                  </a:lnTo>
                  <a:lnTo>
                    <a:pt x="497" y="510"/>
                  </a:lnTo>
                  <a:lnTo>
                    <a:pt x="499" y="509"/>
                  </a:lnTo>
                  <a:lnTo>
                    <a:pt x="499" y="509"/>
                  </a:lnTo>
                  <a:lnTo>
                    <a:pt x="500" y="507"/>
                  </a:lnTo>
                  <a:close/>
                  <a:moveTo>
                    <a:pt x="492" y="495"/>
                  </a:moveTo>
                  <a:lnTo>
                    <a:pt x="492" y="496"/>
                  </a:lnTo>
                  <a:lnTo>
                    <a:pt x="494" y="499"/>
                  </a:lnTo>
                  <a:lnTo>
                    <a:pt x="496" y="502"/>
                  </a:lnTo>
                  <a:lnTo>
                    <a:pt x="496" y="506"/>
                  </a:lnTo>
                  <a:lnTo>
                    <a:pt x="494" y="507"/>
                  </a:lnTo>
                  <a:lnTo>
                    <a:pt x="491" y="509"/>
                  </a:lnTo>
                  <a:lnTo>
                    <a:pt x="491" y="509"/>
                  </a:lnTo>
                  <a:lnTo>
                    <a:pt x="489" y="509"/>
                  </a:lnTo>
                  <a:lnTo>
                    <a:pt x="488" y="506"/>
                  </a:lnTo>
                  <a:lnTo>
                    <a:pt x="489" y="501"/>
                  </a:lnTo>
                  <a:lnTo>
                    <a:pt x="491" y="499"/>
                  </a:lnTo>
                  <a:lnTo>
                    <a:pt x="489" y="498"/>
                  </a:lnTo>
                  <a:lnTo>
                    <a:pt x="489" y="496"/>
                  </a:lnTo>
                  <a:lnTo>
                    <a:pt x="489" y="496"/>
                  </a:lnTo>
                  <a:lnTo>
                    <a:pt x="492" y="495"/>
                  </a:lnTo>
                  <a:close/>
                  <a:moveTo>
                    <a:pt x="499" y="491"/>
                  </a:moveTo>
                  <a:lnTo>
                    <a:pt x="500" y="491"/>
                  </a:lnTo>
                  <a:lnTo>
                    <a:pt x="500" y="495"/>
                  </a:lnTo>
                  <a:lnTo>
                    <a:pt x="500" y="496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501"/>
                  </a:lnTo>
                  <a:lnTo>
                    <a:pt x="504" y="501"/>
                  </a:lnTo>
                  <a:lnTo>
                    <a:pt x="504" y="501"/>
                  </a:lnTo>
                  <a:lnTo>
                    <a:pt x="504" y="502"/>
                  </a:lnTo>
                  <a:lnTo>
                    <a:pt x="504" y="502"/>
                  </a:lnTo>
                  <a:lnTo>
                    <a:pt x="504" y="506"/>
                  </a:lnTo>
                  <a:lnTo>
                    <a:pt x="504" y="506"/>
                  </a:lnTo>
                  <a:lnTo>
                    <a:pt x="502" y="506"/>
                  </a:lnTo>
                  <a:lnTo>
                    <a:pt x="499" y="506"/>
                  </a:lnTo>
                  <a:lnTo>
                    <a:pt x="497" y="504"/>
                  </a:lnTo>
                  <a:lnTo>
                    <a:pt x="497" y="502"/>
                  </a:lnTo>
                  <a:lnTo>
                    <a:pt x="497" y="501"/>
                  </a:lnTo>
                  <a:lnTo>
                    <a:pt x="496" y="499"/>
                  </a:lnTo>
                  <a:lnTo>
                    <a:pt x="496" y="499"/>
                  </a:lnTo>
                  <a:lnTo>
                    <a:pt x="494" y="498"/>
                  </a:lnTo>
                  <a:lnTo>
                    <a:pt x="494" y="496"/>
                  </a:lnTo>
                  <a:lnTo>
                    <a:pt x="494" y="495"/>
                  </a:lnTo>
                  <a:lnTo>
                    <a:pt x="494" y="495"/>
                  </a:lnTo>
                  <a:lnTo>
                    <a:pt x="497" y="493"/>
                  </a:lnTo>
                  <a:lnTo>
                    <a:pt x="499" y="491"/>
                  </a:lnTo>
                  <a:close/>
                  <a:moveTo>
                    <a:pt x="496" y="488"/>
                  </a:moveTo>
                  <a:lnTo>
                    <a:pt x="497" y="490"/>
                  </a:lnTo>
                  <a:lnTo>
                    <a:pt x="499" y="490"/>
                  </a:lnTo>
                  <a:lnTo>
                    <a:pt x="499" y="490"/>
                  </a:lnTo>
                  <a:lnTo>
                    <a:pt x="497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4" y="491"/>
                  </a:lnTo>
                  <a:lnTo>
                    <a:pt x="494" y="490"/>
                  </a:lnTo>
                  <a:lnTo>
                    <a:pt x="494" y="490"/>
                  </a:lnTo>
                  <a:lnTo>
                    <a:pt x="496" y="488"/>
                  </a:lnTo>
                  <a:close/>
                  <a:moveTo>
                    <a:pt x="508" y="444"/>
                  </a:moveTo>
                  <a:lnTo>
                    <a:pt x="508" y="446"/>
                  </a:lnTo>
                  <a:lnTo>
                    <a:pt x="508" y="449"/>
                  </a:lnTo>
                  <a:lnTo>
                    <a:pt x="508" y="450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7" y="454"/>
                  </a:lnTo>
                  <a:lnTo>
                    <a:pt x="505" y="454"/>
                  </a:lnTo>
                  <a:lnTo>
                    <a:pt x="504" y="454"/>
                  </a:lnTo>
                  <a:lnTo>
                    <a:pt x="502" y="454"/>
                  </a:lnTo>
                  <a:lnTo>
                    <a:pt x="502" y="452"/>
                  </a:lnTo>
                  <a:lnTo>
                    <a:pt x="502" y="450"/>
                  </a:lnTo>
                  <a:lnTo>
                    <a:pt x="504" y="450"/>
                  </a:lnTo>
                  <a:lnTo>
                    <a:pt x="505" y="447"/>
                  </a:lnTo>
                  <a:lnTo>
                    <a:pt x="505" y="446"/>
                  </a:lnTo>
                  <a:lnTo>
                    <a:pt x="505" y="444"/>
                  </a:lnTo>
                  <a:lnTo>
                    <a:pt x="507" y="444"/>
                  </a:lnTo>
                  <a:lnTo>
                    <a:pt x="508" y="444"/>
                  </a:lnTo>
                  <a:close/>
                  <a:moveTo>
                    <a:pt x="496" y="436"/>
                  </a:moveTo>
                  <a:lnTo>
                    <a:pt x="496" y="436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9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6"/>
                  </a:lnTo>
                  <a:close/>
                  <a:moveTo>
                    <a:pt x="516" y="432"/>
                  </a:moveTo>
                  <a:lnTo>
                    <a:pt x="516" y="432"/>
                  </a:lnTo>
                  <a:lnTo>
                    <a:pt x="518" y="433"/>
                  </a:lnTo>
                  <a:lnTo>
                    <a:pt x="518" y="435"/>
                  </a:lnTo>
                  <a:lnTo>
                    <a:pt x="518" y="436"/>
                  </a:lnTo>
                  <a:lnTo>
                    <a:pt x="518" y="438"/>
                  </a:lnTo>
                  <a:lnTo>
                    <a:pt x="516" y="438"/>
                  </a:lnTo>
                  <a:lnTo>
                    <a:pt x="516" y="438"/>
                  </a:lnTo>
                  <a:lnTo>
                    <a:pt x="516" y="436"/>
                  </a:lnTo>
                  <a:lnTo>
                    <a:pt x="516" y="436"/>
                  </a:lnTo>
                  <a:lnTo>
                    <a:pt x="515" y="435"/>
                  </a:lnTo>
                  <a:lnTo>
                    <a:pt x="515" y="435"/>
                  </a:lnTo>
                  <a:lnTo>
                    <a:pt x="515" y="433"/>
                  </a:lnTo>
                  <a:lnTo>
                    <a:pt x="515" y="433"/>
                  </a:lnTo>
                  <a:lnTo>
                    <a:pt x="516" y="432"/>
                  </a:lnTo>
                  <a:close/>
                  <a:moveTo>
                    <a:pt x="524" y="428"/>
                  </a:moveTo>
                  <a:lnTo>
                    <a:pt x="526" y="430"/>
                  </a:lnTo>
                  <a:lnTo>
                    <a:pt x="529" y="430"/>
                  </a:lnTo>
                  <a:lnTo>
                    <a:pt x="530" y="432"/>
                  </a:lnTo>
                  <a:lnTo>
                    <a:pt x="530" y="433"/>
                  </a:lnTo>
                  <a:lnTo>
                    <a:pt x="529" y="435"/>
                  </a:lnTo>
                  <a:lnTo>
                    <a:pt x="529" y="435"/>
                  </a:lnTo>
                  <a:lnTo>
                    <a:pt x="527" y="436"/>
                  </a:lnTo>
                  <a:lnTo>
                    <a:pt x="522" y="438"/>
                  </a:lnTo>
                  <a:lnTo>
                    <a:pt x="521" y="438"/>
                  </a:lnTo>
                  <a:lnTo>
                    <a:pt x="521" y="436"/>
                  </a:lnTo>
                  <a:lnTo>
                    <a:pt x="521" y="435"/>
                  </a:lnTo>
                  <a:lnTo>
                    <a:pt x="519" y="435"/>
                  </a:lnTo>
                  <a:lnTo>
                    <a:pt x="521" y="433"/>
                  </a:lnTo>
                  <a:lnTo>
                    <a:pt x="522" y="432"/>
                  </a:lnTo>
                  <a:lnTo>
                    <a:pt x="522" y="432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2" y="428"/>
                  </a:lnTo>
                  <a:lnTo>
                    <a:pt x="524" y="428"/>
                  </a:lnTo>
                  <a:close/>
                  <a:moveTo>
                    <a:pt x="513" y="425"/>
                  </a:moveTo>
                  <a:lnTo>
                    <a:pt x="515" y="425"/>
                  </a:lnTo>
                  <a:lnTo>
                    <a:pt x="515" y="427"/>
                  </a:lnTo>
                  <a:lnTo>
                    <a:pt x="516" y="427"/>
                  </a:lnTo>
                  <a:lnTo>
                    <a:pt x="516" y="428"/>
                  </a:lnTo>
                  <a:lnTo>
                    <a:pt x="516" y="430"/>
                  </a:lnTo>
                  <a:lnTo>
                    <a:pt x="515" y="430"/>
                  </a:lnTo>
                  <a:lnTo>
                    <a:pt x="515" y="430"/>
                  </a:lnTo>
                  <a:lnTo>
                    <a:pt x="513" y="432"/>
                  </a:lnTo>
                  <a:lnTo>
                    <a:pt x="511" y="432"/>
                  </a:lnTo>
                  <a:lnTo>
                    <a:pt x="511" y="433"/>
                  </a:lnTo>
                  <a:lnTo>
                    <a:pt x="513" y="435"/>
                  </a:lnTo>
                  <a:lnTo>
                    <a:pt x="515" y="436"/>
                  </a:lnTo>
                  <a:lnTo>
                    <a:pt x="515" y="438"/>
                  </a:lnTo>
                  <a:lnTo>
                    <a:pt x="515" y="439"/>
                  </a:lnTo>
                  <a:lnTo>
                    <a:pt x="515" y="439"/>
                  </a:lnTo>
                  <a:lnTo>
                    <a:pt x="515" y="441"/>
                  </a:lnTo>
                  <a:lnTo>
                    <a:pt x="516" y="443"/>
                  </a:lnTo>
                  <a:lnTo>
                    <a:pt x="516" y="443"/>
                  </a:lnTo>
                  <a:lnTo>
                    <a:pt x="516" y="444"/>
                  </a:lnTo>
                  <a:lnTo>
                    <a:pt x="516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1" y="447"/>
                  </a:lnTo>
                  <a:lnTo>
                    <a:pt x="510" y="446"/>
                  </a:lnTo>
                  <a:lnTo>
                    <a:pt x="511" y="444"/>
                  </a:lnTo>
                  <a:lnTo>
                    <a:pt x="510" y="443"/>
                  </a:lnTo>
                  <a:lnTo>
                    <a:pt x="508" y="441"/>
                  </a:lnTo>
                  <a:lnTo>
                    <a:pt x="507" y="439"/>
                  </a:lnTo>
                  <a:lnTo>
                    <a:pt x="507" y="438"/>
                  </a:lnTo>
                  <a:lnTo>
                    <a:pt x="505" y="436"/>
                  </a:lnTo>
                  <a:lnTo>
                    <a:pt x="504" y="435"/>
                  </a:lnTo>
                  <a:lnTo>
                    <a:pt x="505" y="433"/>
                  </a:lnTo>
                  <a:lnTo>
                    <a:pt x="505" y="432"/>
                  </a:lnTo>
                  <a:lnTo>
                    <a:pt x="507" y="430"/>
                  </a:lnTo>
                  <a:lnTo>
                    <a:pt x="508" y="430"/>
                  </a:lnTo>
                  <a:lnTo>
                    <a:pt x="508" y="430"/>
                  </a:lnTo>
                  <a:lnTo>
                    <a:pt x="510" y="430"/>
                  </a:lnTo>
                  <a:lnTo>
                    <a:pt x="511" y="430"/>
                  </a:lnTo>
                  <a:lnTo>
                    <a:pt x="510" y="427"/>
                  </a:lnTo>
                  <a:lnTo>
                    <a:pt x="511" y="425"/>
                  </a:lnTo>
                  <a:lnTo>
                    <a:pt x="511" y="425"/>
                  </a:lnTo>
                  <a:lnTo>
                    <a:pt x="513" y="425"/>
                  </a:lnTo>
                  <a:close/>
                  <a:moveTo>
                    <a:pt x="515" y="419"/>
                  </a:moveTo>
                  <a:lnTo>
                    <a:pt x="515" y="419"/>
                  </a:lnTo>
                  <a:lnTo>
                    <a:pt x="515" y="419"/>
                  </a:lnTo>
                  <a:lnTo>
                    <a:pt x="515" y="421"/>
                  </a:lnTo>
                  <a:lnTo>
                    <a:pt x="515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0" y="421"/>
                  </a:lnTo>
                  <a:lnTo>
                    <a:pt x="510" y="421"/>
                  </a:lnTo>
                  <a:lnTo>
                    <a:pt x="510" y="419"/>
                  </a:lnTo>
                  <a:lnTo>
                    <a:pt x="513" y="419"/>
                  </a:lnTo>
                  <a:lnTo>
                    <a:pt x="515" y="419"/>
                  </a:lnTo>
                  <a:close/>
                  <a:moveTo>
                    <a:pt x="502" y="414"/>
                  </a:moveTo>
                  <a:lnTo>
                    <a:pt x="502" y="414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4"/>
                  </a:lnTo>
                  <a:lnTo>
                    <a:pt x="502" y="414"/>
                  </a:lnTo>
                  <a:close/>
                  <a:moveTo>
                    <a:pt x="511" y="384"/>
                  </a:moveTo>
                  <a:lnTo>
                    <a:pt x="516" y="386"/>
                  </a:lnTo>
                  <a:lnTo>
                    <a:pt x="519" y="386"/>
                  </a:lnTo>
                  <a:lnTo>
                    <a:pt x="519" y="387"/>
                  </a:lnTo>
                  <a:lnTo>
                    <a:pt x="519" y="389"/>
                  </a:lnTo>
                  <a:lnTo>
                    <a:pt x="519" y="391"/>
                  </a:lnTo>
                  <a:lnTo>
                    <a:pt x="521" y="391"/>
                  </a:lnTo>
                  <a:lnTo>
                    <a:pt x="521" y="392"/>
                  </a:lnTo>
                  <a:lnTo>
                    <a:pt x="519" y="394"/>
                  </a:lnTo>
                  <a:lnTo>
                    <a:pt x="519" y="394"/>
                  </a:lnTo>
                  <a:lnTo>
                    <a:pt x="519" y="395"/>
                  </a:lnTo>
                  <a:lnTo>
                    <a:pt x="519" y="397"/>
                  </a:lnTo>
                  <a:lnTo>
                    <a:pt x="518" y="397"/>
                  </a:lnTo>
                  <a:lnTo>
                    <a:pt x="518" y="397"/>
                  </a:lnTo>
                  <a:lnTo>
                    <a:pt x="516" y="397"/>
                  </a:lnTo>
                  <a:lnTo>
                    <a:pt x="515" y="399"/>
                  </a:lnTo>
                  <a:lnTo>
                    <a:pt x="516" y="399"/>
                  </a:lnTo>
                  <a:lnTo>
                    <a:pt x="516" y="400"/>
                  </a:lnTo>
                  <a:lnTo>
                    <a:pt x="518" y="402"/>
                  </a:lnTo>
                  <a:lnTo>
                    <a:pt x="519" y="403"/>
                  </a:lnTo>
                  <a:lnTo>
                    <a:pt x="521" y="405"/>
                  </a:lnTo>
                  <a:lnTo>
                    <a:pt x="519" y="405"/>
                  </a:lnTo>
                  <a:lnTo>
                    <a:pt x="519" y="406"/>
                  </a:lnTo>
                  <a:lnTo>
                    <a:pt x="518" y="408"/>
                  </a:lnTo>
                  <a:lnTo>
                    <a:pt x="516" y="408"/>
                  </a:lnTo>
                  <a:lnTo>
                    <a:pt x="516" y="410"/>
                  </a:lnTo>
                  <a:lnTo>
                    <a:pt x="515" y="411"/>
                  </a:lnTo>
                  <a:lnTo>
                    <a:pt x="515" y="411"/>
                  </a:lnTo>
                  <a:lnTo>
                    <a:pt x="513" y="411"/>
                  </a:lnTo>
                  <a:lnTo>
                    <a:pt x="511" y="411"/>
                  </a:lnTo>
                  <a:lnTo>
                    <a:pt x="510" y="411"/>
                  </a:lnTo>
                  <a:lnTo>
                    <a:pt x="508" y="411"/>
                  </a:lnTo>
                  <a:lnTo>
                    <a:pt x="507" y="410"/>
                  </a:lnTo>
                  <a:lnTo>
                    <a:pt x="507" y="410"/>
                  </a:lnTo>
                  <a:lnTo>
                    <a:pt x="507" y="408"/>
                  </a:lnTo>
                  <a:lnTo>
                    <a:pt x="508" y="406"/>
                  </a:lnTo>
                  <a:lnTo>
                    <a:pt x="508" y="403"/>
                  </a:lnTo>
                  <a:lnTo>
                    <a:pt x="510" y="399"/>
                  </a:lnTo>
                  <a:lnTo>
                    <a:pt x="510" y="395"/>
                  </a:lnTo>
                  <a:lnTo>
                    <a:pt x="510" y="395"/>
                  </a:lnTo>
                  <a:lnTo>
                    <a:pt x="510" y="394"/>
                  </a:lnTo>
                  <a:lnTo>
                    <a:pt x="510" y="394"/>
                  </a:lnTo>
                  <a:lnTo>
                    <a:pt x="510" y="392"/>
                  </a:lnTo>
                  <a:lnTo>
                    <a:pt x="510" y="392"/>
                  </a:lnTo>
                  <a:lnTo>
                    <a:pt x="511" y="389"/>
                  </a:lnTo>
                  <a:lnTo>
                    <a:pt x="511" y="389"/>
                  </a:lnTo>
                  <a:lnTo>
                    <a:pt x="511" y="387"/>
                  </a:lnTo>
                  <a:lnTo>
                    <a:pt x="511" y="386"/>
                  </a:lnTo>
                  <a:lnTo>
                    <a:pt x="511" y="386"/>
                  </a:lnTo>
                  <a:lnTo>
                    <a:pt x="511" y="384"/>
                  </a:lnTo>
                  <a:lnTo>
                    <a:pt x="511" y="384"/>
                  </a:lnTo>
                  <a:close/>
                  <a:moveTo>
                    <a:pt x="442" y="247"/>
                  </a:moveTo>
                  <a:lnTo>
                    <a:pt x="442" y="247"/>
                  </a:lnTo>
                  <a:lnTo>
                    <a:pt x="442" y="247"/>
                  </a:lnTo>
                  <a:lnTo>
                    <a:pt x="444" y="247"/>
                  </a:lnTo>
                  <a:lnTo>
                    <a:pt x="444" y="249"/>
                  </a:lnTo>
                  <a:lnTo>
                    <a:pt x="444" y="249"/>
                  </a:lnTo>
                  <a:lnTo>
                    <a:pt x="442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7"/>
                  </a:lnTo>
                  <a:lnTo>
                    <a:pt x="442" y="247"/>
                  </a:lnTo>
                  <a:lnTo>
                    <a:pt x="442" y="247"/>
                  </a:lnTo>
                  <a:close/>
                  <a:moveTo>
                    <a:pt x="0" y="145"/>
                  </a:moveTo>
                  <a:lnTo>
                    <a:pt x="2" y="145"/>
                  </a:lnTo>
                  <a:lnTo>
                    <a:pt x="2" y="145"/>
                  </a:lnTo>
                  <a:lnTo>
                    <a:pt x="2" y="14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0" y="145"/>
                  </a:lnTo>
                  <a:close/>
                  <a:moveTo>
                    <a:pt x="578" y="0"/>
                  </a:moveTo>
                  <a:lnTo>
                    <a:pt x="578" y="1"/>
                  </a:lnTo>
                  <a:lnTo>
                    <a:pt x="579" y="5"/>
                  </a:lnTo>
                  <a:lnTo>
                    <a:pt x="579" y="6"/>
                  </a:lnTo>
                  <a:lnTo>
                    <a:pt x="581" y="6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9"/>
                  </a:lnTo>
                  <a:lnTo>
                    <a:pt x="582" y="9"/>
                  </a:lnTo>
                  <a:lnTo>
                    <a:pt x="582" y="11"/>
                  </a:lnTo>
                  <a:lnTo>
                    <a:pt x="582" y="11"/>
                  </a:lnTo>
                  <a:lnTo>
                    <a:pt x="582" y="13"/>
                  </a:lnTo>
                  <a:lnTo>
                    <a:pt x="584" y="14"/>
                  </a:lnTo>
                  <a:lnTo>
                    <a:pt x="584" y="16"/>
                  </a:lnTo>
                  <a:lnTo>
                    <a:pt x="584" y="17"/>
                  </a:lnTo>
                  <a:lnTo>
                    <a:pt x="584" y="19"/>
                  </a:lnTo>
                  <a:lnTo>
                    <a:pt x="586" y="20"/>
                  </a:lnTo>
                  <a:lnTo>
                    <a:pt x="586" y="22"/>
                  </a:lnTo>
                  <a:lnTo>
                    <a:pt x="586" y="22"/>
                  </a:lnTo>
                  <a:lnTo>
                    <a:pt x="587" y="24"/>
                  </a:lnTo>
                  <a:lnTo>
                    <a:pt x="587" y="25"/>
                  </a:lnTo>
                  <a:lnTo>
                    <a:pt x="589" y="25"/>
                  </a:lnTo>
                  <a:lnTo>
                    <a:pt x="590" y="27"/>
                  </a:lnTo>
                  <a:lnTo>
                    <a:pt x="590" y="27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0" y="30"/>
                  </a:lnTo>
                  <a:lnTo>
                    <a:pt x="589" y="33"/>
                  </a:lnTo>
                  <a:lnTo>
                    <a:pt x="589" y="33"/>
                  </a:lnTo>
                  <a:lnTo>
                    <a:pt x="590" y="35"/>
                  </a:lnTo>
                  <a:lnTo>
                    <a:pt x="590" y="36"/>
                  </a:lnTo>
                  <a:lnTo>
                    <a:pt x="590" y="36"/>
                  </a:lnTo>
                  <a:lnTo>
                    <a:pt x="590" y="38"/>
                  </a:lnTo>
                  <a:lnTo>
                    <a:pt x="589" y="38"/>
                  </a:lnTo>
                  <a:lnTo>
                    <a:pt x="587" y="39"/>
                  </a:lnTo>
                  <a:lnTo>
                    <a:pt x="587" y="39"/>
                  </a:lnTo>
                  <a:lnTo>
                    <a:pt x="589" y="39"/>
                  </a:lnTo>
                  <a:lnTo>
                    <a:pt x="589" y="41"/>
                  </a:lnTo>
                  <a:lnTo>
                    <a:pt x="589" y="42"/>
                  </a:lnTo>
                  <a:lnTo>
                    <a:pt x="589" y="42"/>
                  </a:lnTo>
                  <a:lnTo>
                    <a:pt x="587" y="42"/>
                  </a:lnTo>
                  <a:lnTo>
                    <a:pt x="587" y="44"/>
                  </a:lnTo>
                  <a:lnTo>
                    <a:pt x="589" y="44"/>
                  </a:lnTo>
                  <a:lnTo>
                    <a:pt x="589" y="44"/>
                  </a:lnTo>
                  <a:lnTo>
                    <a:pt x="592" y="46"/>
                  </a:lnTo>
                  <a:lnTo>
                    <a:pt x="592" y="47"/>
                  </a:lnTo>
                  <a:lnTo>
                    <a:pt x="592" y="47"/>
                  </a:lnTo>
                  <a:lnTo>
                    <a:pt x="590" y="49"/>
                  </a:lnTo>
                  <a:lnTo>
                    <a:pt x="590" y="49"/>
                  </a:lnTo>
                  <a:lnTo>
                    <a:pt x="590" y="50"/>
                  </a:lnTo>
                  <a:lnTo>
                    <a:pt x="590" y="50"/>
                  </a:lnTo>
                  <a:lnTo>
                    <a:pt x="592" y="50"/>
                  </a:lnTo>
                  <a:lnTo>
                    <a:pt x="592" y="52"/>
                  </a:lnTo>
                  <a:lnTo>
                    <a:pt x="595" y="53"/>
                  </a:lnTo>
                  <a:lnTo>
                    <a:pt x="597" y="57"/>
                  </a:lnTo>
                  <a:lnTo>
                    <a:pt x="597" y="58"/>
                  </a:lnTo>
                  <a:lnTo>
                    <a:pt x="597" y="61"/>
                  </a:lnTo>
                  <a:lnTo>
                    <a:pt x="597" y="63"/>
                  </a:lnTo>
                  <a:lnTo>
                    <a:pt x="597" y="64"/>
                  </a:lnTo>
                  <a:lnTo>
                    <a:pt x="598" y="68"/>
                  </a:lnTo>
                  <a:lnTo>
                    <a:pt x="600" y="68"/>
                  </a:lnTo>
                  <a:lnTo>
                    <a:pt x="600" y="71"/>
                  </a:lnTo>
                  <a:lnTo>
                    <a:pt x="600" y="71"/>
                  </a:lnTo>
                  <a:lnTo>
                    <a:pt x="600" y="72"/>
                  </a:lnTo>
                  <a:lnTo>
                    <a:pt x="600" y="74"/>
                  </a:lnTo>
                  <a:lnTo>
                    <a:pt x="601" y="77"/>
                  </a:lnTo>
                  <a:lnTo>
                    <a:pt x="600" y="79"/>
                  </a:lnTo>
                  <a:lnTo>
                    <a:pt x="600" y="79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3" y="80"/>
                  </a:lnTo>
                  <a:lnTo>
                    <a:pt x="604" y="80"/>
                  </a:lnTo>
                  <a:lnTo>
                    <a:pt x="608" y="80"/>
                  </a:lnTo>
                  <a:lnTo>
                    <a:pt x="611" y="80"/>
                  </a:lnTo>
                  <a:lnTo>
                    <a:pt x="612" y="82"/>
                  </a:lnTo>
                  <a:lnTo>
                    <a:pt x="612" y="87"/>
                  </a:lnTo>
                  <a:lnTo>
                    <a:pt x="611" y="91"/>
                  </a:lnTo>
                  <a:lnTo>
                    <a:pt x="609" y="96"/>
                  </a:lnTo>
                  <a:lnTo>
                    <a:pt x="608" y="98"/>
                  </a:lnTo>
                  <a:lnTo>
                    <a:pt x="608" y="98"/>
                  </a:lnTo>
                  <a:lnTo>
                    <a:pt x="604" y="99"/>
                  </a:lnTo>
                  <a:lnTo>
                    <a:pt x="600" y="101"/>
                  </a:lnTo>
                  <a:lnTo>
                    <a:pt x="598" y="102"/>
                  </a:lnTo>
                  <a:lnTo>
                    <a:pt x="595" y="104"/>
                  </a:lnTo>
                  <a:lnTo>
                    <a:pt x="595" y="104"/>
                  </a:lnTo>
                  <a:lnTo>
                    <a:pt x="593" y="105"/>
                  </a:lnTo>
                  <a:lnTo>
                    <a:pt x="593" y="105"/>
                  </a:lnTo>
                  <a:lnTo>
                    <a:pt x="592" y="107"/>
                  </a:lnTo>
                  <a:lnTo>
                    <a:pt x="592" y="107"/>
                  </a:lnTo>
                  <a:lnTo>
                    <a:pt x="590" y="109"/>
                  </a:lnTo>
                  <a:lnTo>
                    <a:pt x="590" y="110"/>
                  </a:lnTo>
                  <a:lnTo>
                    <a:pt x="592" y="112"/>
                  </a:lnTo>
                  <a:lnTo>
                    <a:pt x="592" y="112"/>
                  </a:lnTo>
                  <a:lnTo>
                    <a:pt x="592" y="113"/>
                  </a:lnTo>
                  <a:lnTo>
                    <a:pt x="592" y="113"/>
                  </a:lnTo>
                  <a:lnTo>
                    <a:pt x="593" y="115"/>
                  </a:lnTo>
                  <a:lnTo>
                    <a:pt x="593" y="115"/>
                  </a:lnTo>
                  <a:lnTo>
                    <a:pt x="592" y="115"/>
                  </a:lnTo>
                  <a:lnTo>
                    <a:pt x="592" y="115"/>
                  </a:lnTo>
                  <a:lnTo>
                    <a:pt x="590" y="116"/>
                  </a:lnTo>
                  <a:lnTo>
                    <a:pt x="590" y="120"/>
                  </a:lnTo>
                  <a:lnTo>
                    <a:pt x="590" y="120"/>
                  </a:lnTo>
                  <a:lnTo>
                    <a:pt x="590" y="123"/>
                  </a:lnTo>
                  <a:lnTo>
                    <a:pt x="592" y="124"/>
                  </a:lnTo>
                  <a:lnTo>
                    <a:pt x="592" y="129"/>
                  </a:lnTo>
                  <a:lnTo>
                    <a:pt x="593" y="131"/>
                  </a:lnTo>
                  <a:lnTo>
                    <a:pt x="592" y="132"/>
                  </a:lnTo>
                  <a:lnTo>
                    <a:pt x="590" y="134"/>
                  </a:lnTo>
                  <a:lnTo>
                    <a:pt x="590" y="134"/>
                  </a:lnTo>
                  <a:lnTo>
                    <a:pt x="590" y="135"/>
                  </a:lnTo>
                  <a:lnTo>
                    <a:pt x="590" y="135"/>
                  </a:lnTo>
                  <a:lnTo>
                    <a:pt x="592" y="139"/>
                  </a:lnTo>
                  <a:lnTo>
                    <a:pt x="593" y="140"/>
                  </a:lnTo>
                  <a:lnTo>
                    <a:pt x="593" y="142"/>
                  </a:lnTo>
                  <a:lnTo>
                    <a:pt x="593" y="143"/>
                  </a:lnTo>
                  <a:lnTo>
                    <a:pt x="593" y="143"/>
                  </a:lnTo>
                  <a:lnTo>
                    <a:pt x="593" y="145"/>
                  </a:lnTo>
                  <a:lnTo>
                    <a:pt x="590" y="145"/>
                  </a:lnTo>
                  <a:lnTo>
                    <a:pt x="590" y="146"/>
                  </a:lnTo>
                  <a:lnTo>
                    <a:pt x="589" y="146"/>
                  </a:lnTo>
                  <a:lnTo>
                    <a:pt x="589" y="145"/>
                  </a:lnTo>
                  <a:lnTo>
                    <a:pt x="587" y="145"/>
                  </a:lnTo>
                  <a:lnTo>
                    <a:pt x="587" y="146"/>
                  </a:lnTo>
                  <a:lnTo>
                    <a:pt x="586" y="148"/>
                  </a:lnTo>
                  <a:lnTo>
                    <a:pt x="586" y="150"/>
                  </a:lnTo>
                  <a:lnTo>
                    <a:pt x="584" y="151"/>
                  </a:lnTo>
                  <a:lnTo>
                    <a:pt x="584" y="153"/>
                  </a:lnTo>
                  <a:lnTo>
                    <a:pt x="582" y="154"/>
                  </a:lnTo>
                  <a:lnTo>
                    <a:pt x="582" y="156"/>
                  </a:lnTo>
                  <a:lnTo>
                    <a:pt x="582" y="157"/>
                  </a:lnTo>
                  <a:lnTo>
                    <a:pt x="581" y="159"/>
                  </a:lnTo>
                  <a:lnTo>
                    <a:pt x="579" y="161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6" y="164"/>
                  </a:lnTo>
                  <a:lnTo>
                    <a:pt x="574" y="165"/>
                  </a:lnTo>
                  <a:lnTo>
                    <a:pt x="574" y="168"/>
                  </a:lnTo>
                  <a:lnTo>
                    <a:pt x="573" y="168"/>
                  </a:lnTo>
                  <a:lnTo>
                    <a:pt x="573" y="172"/>
                  </a:lnTo>
                  <a:lnTo>
                    <a:pt x="573" y="175"/>
                  </a:lnTo>
                  <a:lnTo>
                    <a:pt x="573" y="176"/>
                  </a:lnTo>
                  <a:lnTo>
                    <a:pt x="571" y="176"/>
                  </a:lnTo>
                  <a:lnTo>
                    <a:pt x="570" y="178"/>
                  </a:lnTo>
                  <a:lnTo>
                    <a:pt x="570" y="180"/>
                  </a:lnTo>
                  <a:lnTo>
                    <a:pt x="570" y="183"/>
                  </a:lnTo>
                  <a:lnTo>
                    <a:pt x="571" y="187"/>
                  </a:lnTo>
                  <a:lnTo>
                    <a:pt x="571" y="189"/>
                  </a:lnTo>
                  <a:lnTo>
                    <a:pt x="571" y="191"/>
                  </a:lnTo>
                  <a:lnTo>
                    <a:pt x="570" y="192"/>
                  </a:lnTo>
                  <a:lnTo>
                    <a:pt x="571" y="192"/>
                  </a:lnTo>
                  <a:lnTo>
                    <a:pt x="571" y="192"/>
                  </a:lnTo>
                  <a:lnTo>
                    <a:pt x="571" y="194"/>
                  </a:lnTo>
                  <a:lnTo>
                    <a:pt x="571" y="194"/>
                  </a:lnTo>
                  <a:lnTo>
                    <a:pt x="571" y="195"/>
                  </a:lnTo>
                  <a:lnTo>
                    <a:pt x="570" y="195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7" y="198"/>
                  </a:lnTo>
                  <a:lnTo>
                    <a:pt x="567" y="202"/>
                  </a:lnTo>
                  <a:lnTo>
                    <a:pt x="565" y="203"/>
                  </a:lnTo>
                  <a:lnTo>
                    <a:pt x="565" y="205"/>
                  </a:lnTo>
                  <a:lnTo>
                    <a:pt x="565" y="205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8"/>
                  </a:lnTo>
                  <a:lnTo>
                    <a:pt x="563" y="208"/>
                  </a:lnTo>
                  <a:lnTo>
                    <a:pt x="563" y="208"/>
                  </a:lnTo>
                  <a:lnTo>
                    <a:pt x="562" y="208"/>
                  </a:lnTo>
                  <a:lnTo>
                    <a:pt x="562" y="209"/>
                  </a:lnTo>
                  <a:lnTo>
                    <a:pt x="562" y="211"/>
                  </a:lnTo>
                  <a:lnTo>
                    <a:pt x="562" y="213"/>
                  </a:lnTo>
                  <a:lnTo>
                    <a:pt x="562" y="216"/>
                  </a:lnTo>
                  <a:lnTo>
                    <a:pt x="562" y="217"/>
                  </a:lnTo>
                  <a:lnTo>
                    <a:pt x="563" y="219"/>
                  </a:lnTo>
                  <a:lnTo>
                    <a:pt x="563" y="220"/>
                  </a:lnTo>
                  <a:lnTo>
                    <a:pt x="565" y="220"/>
                  </a:lnTo>
                  <a:lnTo>
                    <a:pt x="565" y="220"/>
                  </a:lnTo>
                  <a:lnTo>
                    <a:pt x="567" y="222"/>
                  </a:lnTo>
                  <a:lnTo>
                    <a:pt x="565" y="222"/>
                  </a:lnTo>
                  <a:lnTo>
                    <a:pt x="565" y="222"/>
                  </a:lnTo>
                  <a:lnTo>
                    <a:pt x="565" y="224"/>
                  </a:lnTo>
                  <a:lnTo>
                    <a:pt x="565" y="225"/>
                  </a:lnTo>
                  <a:lnTo>
                    <a:pt x="565" y="227"/>
                  </a:lnTo>
                  <a:lnTo>
                    <a:pt x="567" y="227"/>
                  </a:lnTo>
                  <a:lnTo>
                    <a:pt x="567" y="228"/>
                  </a:lnTo>
                  <a:lnTo>
                    <a:pt x="568" y="230"/>
                  </a:lnTo>
                  <a:lnTo>
                    <a:pt x="567" y="232"/>
                  </a:lnTo>
                  <a:lnTo>
                    <a:pt x="568" y="235"/>
                  </a:lnTo>
                  <a:lnTo>
                    <a:pt x="570" y="236"/>
                  </a:lnTo>
                  <a:lnTo>
                    <a:pt x="570" y="236"/>
                  </a:lnTo>
                  <a:lnTo>
                    <a:pt x="570" y="238"/>
                  </a:lnTo>
                  <a:lnTo>
                    <a:pt x="568" y="238"/>
                  </a:lnTo>
                  <a:lnTo>
                    <a:pt x="568" y="239"/>
                  </a:lnTo>
                  <a:lnTo>
                    <a:pt x="568" y="241"/>
                  </a:lnTo>
                  <a:lnTo>
                    <a:pt x="570" y="243"/>
                  </a:lnTo>
                  <a:lnTo>
                    <a:pt x="570" y="243"/>
                  </a:lnTo>
                  <a:lnTo>
                    <a:pt x="571" y="243"/>
                  </a:lnTo>
                  <a:lnTo>
                    <a:pt x="573" y="243"/>
                  </a:lnTo>
                  <a:lnTo>
                    <a:pt x="573" y="244"/>
                  </a:lnTo>
                  <a:lnTo>
                    <a:pt x="573" y="244"/>
                  </a:lnTo>
                  <a:lnTo>
                    <a:pt x="573" y="246"/>
                  </a:lnTo>
                  <a:lnTo>
                    <a:pt x="571" y="247"/>
                  </a:lnTo>
                  <a:lnTo>
                    <a:pt x="571" y="250"/>
                  </a:lnTo>
                  <a:lnTo>
                    <a:pt x="571" y="254"/>
                  </a:lnTo>
                  <a:lnTo>
                    <a:pt x="571" y="255"/>
                  </a:lnTo>
                  <a:lnTo>
                    <a:pt x="571" y="257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0" y="258"/>
                  </a:lnTo>
                  <a:lnTo>
                    <a:pt x="570" y="258"/>
                  </a:lnTo>
                  <a:lnTo>
                    <a:pt x="568" y="260"/>
                  </a:lnTo>
                  <a:lnTo>
                    <a:pt x="568" y="261"/>
                  </a:lnTo>
                  <a:lnTo>
                    <a:pt x="568" y="261"/>
                  </a:lnTo>
                  <a:lnTo>
                    <a:pt x="567" y="263"/>
                  </a:lnTo>
                  <a:lnTo>
                    <a:pt x="567" y="265"/>
                  </a:lnTo>
                  <a:lnTo>
                    <a:pt x="565" y="266"/>
                  </a:lnTo>
                  <a:lnTo>
                    <a:pt x="565" y="266"/>
                  </a:lnTo>
                  <a:lnTo>
                    <a:pt x="565" y="268"/>
                  </a:lnTo>
                  <a:lnTo>
                    <a:pt x="565" y="269"/>
                  </a:lnTo>
                  <a:lnTo>
                    <a:pt x="563" y="272"/>
                  </a:lnTo>
                  <a:lnTo>
                    <a:pt x="563" y="274"/>
                  </a:lnTo>
                  <a:lnTo>
                    <a:pt x="562" y="274"/>
                  </a:lnTo>
                  <a:lnTo>
                    <a:pt x="562" y="274"/>
                  </a:lnTo>
                  <a:lnTo>
                    <a:pt x="562" y="276"/>
                  </a:lnTo>
                  <a:lnTo>
                    <a:pt x="563" y="276"/>
                  </a:lnTo>
                  <a:lnTo>
                    <a:pt x="563" y="277"/>
                  </a:lnTo>
                  <a:lnTo>
                    <a:pt x="563" y="277"/>
                  </a:lnTo>
                  <a:lnTo>
                    <a:pt x="563" y="279"/>
                  </a:lnTo>
                  <a:lnTo>
                    <a:pt x="563" y="280"/>
                  </a:lnTo>
                  <a:lnTo>
                    <a:pt x="565" y="283"/>
                  </a:lnTo>
                  <a:lnTo>
                    <a:pt x="563" y="285"/>
                  </a:lnTo>
                  <a:lnTo>
                    <a:pt x="563" y="287"/>
                  </a:lnTo>
                  <a:lnTo>
                    <a:pt x="563" y="288"/>
                  </a:lnTo>
                  <a:lnTo>
                    <a:pt x="563" y="288"/>
                  </a:lnTo>
                  <a:lnTo>
                    <a:pt x="562" y="290"/>
                  </a:lnTo>
                  <a:lnTo>
                    <a:pt x="560" y="290"/>
                  </a:lnTo>
                  <a:lnTo>
                    <a:pt x="559" y="291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7" y="293"/>
                  </a:lnTo>
                  <a:lnTo>
                    <a:pt x="557" y="293"/>
                  </a:lnTo>
                  <a:lnTo>
                    <a:pt x="556" y="295"/>
                  </a:lnTo>
                  <a:lnTo>
                    <a:pt x="554" y="295"/>
                  </a:lnTo>
                  <a:lnTo>
                    <a:pt x="554" y="296"/>
                  </a:lnTo>
                  <a:lnTo>
                    <a:pt x="554" y="298"/>
                  </a:lnTo>
                  <a:lnTo>
                    <a:pt x="554" y="298"/>
                  </a:lnTo>
                  <a:lnTo>
                    <a:pt x="552" y="299"/>
                  </a:lnTo>
                  <a:lnTo>
                    <a:pt x="552" y="301"/>
                  </a:lnTo>
                  <a:lnTo>
                    <a:pt x="552" y="302"/>
                  </a:lnTo>
                  <a:lnTo>
                    <a:pt x="554" y="304"/>
                  </a:lnTo>
                  <a:lnTo>
                    <a:pt x="554" y="306"/>
                  </a:lnTo>
                  <a:lnTo>
                    <a:pt x="552" y="307"/>
                  </a:lnTo>
                  <a:lnTo>
                    <a:pt x="552" y="309"/>
                  </a:lnTo>
                  <a:lnTo>
                    <a:pt x="552" y="310"/>
                  </a:lnTo>
                  <a:lnTo>
                    <a:pt x="554" y="310"/>
                  </a:lnTo>
                  <a:lnTo>
                    <a:pt x="552" y="312"/>
                  </a:lnTo>
                  <a:lnTo>
                    <a:pt x="552" y="313"/>
                  </a:lnTo>
                  <a:lnTo>
                    <a:pt x="552" y="317"/>
                  </a:lnTo>
                  <a:lnTo>
                    <a:pt x="554" y="318"/>
                  </a:lnTo>
                  <a:lnTo>
                    <a:pt x="556" y="320"/>
                  </a:lnTo>
                  <a:lnTo>
                    <a:pt x="556" y="323"/>
                  </a:lnTo>
                  <a:lnTo>
                    <a:pt x="556" y="324"/>
                  </a:lnTo>
                  <a:lnTo>
                    <a:pt x="556" y="328"/>
                  </a:lnTo>
                  <a:lnTo>
                    <a:pt x="557" y="328"/>
                  </a:lnTo>
                  <a:lnTo>
                    <a:pt x="557" y="329"/>
                  </a:lnTo>
                  <a:lnTo>
                    <a:pt x="557" y="329"/>
                  </a:lnTo>
                  <a:lnTo>
                    <a:pt x="557" y="331"/>
                  </a:lnTo>
                  <a:lnTo>
                    <a:pt x="556" y="332"/>
                  </a:lnTo>
                  <a:lnTo>
                    <a:pt x="554" y="332"/>
                  </a:lnTo>
                  <a:lnTo>
                    <a:pt x="552" y="334"/>
                  </a:lnTo>
                  <a:lnTo>
                    <a:pt x="551" y="334"/>
                  </a:lnTo>
                  <a:lnTo>
                    <a:pt x="551" y="335"/>
                  </a:lnTo>
                  <a:lnTo>
                    <a:pt x="549" y="335"/>
                  </a:lnTo>
                  <a:lnTo>
                    <a:pt x="549" y="337"/>
                  </a:lnTo>
                  <a:lnTo>
                    <a:pt x="549" y="340"/>
                  </a:lnTo>
                  <a:lnTo>
                    <a:pt x="549" y="342"/>
                  </a:lnTo>
                  <a:lnTo>
                    <a:pt x="549" y="343"/>
                  </a:lnTo>
                  <a:lnTo>
                    <a:pt x="548" y="345"/>
                  </a:lnTo>
                  <a:lnTo>
                    <a:pt x="548" y="345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6" y="347"/>
                  </a:lnTo>
                  <a:lnTo>
                    <a:pt x="546" y="347"/>
                  </a:lnTo>
                  <a:lnTo>
                    <a:pt x="545" y="347"/>
                  </a:lnTo>
                  <a:lnTo>
                    <a:pt x="546" y="348"/>
                  </a:lnTo>
                  <a:lnTo>
                    <a:pt x="546" y="351"/>
                  </a:lnTo>
                  <a:lnTo>
                    <a:pt x="546" y="351"/>
                  </a:lnTo>
                  <a:lnTo>
                    <a:pt x="546" y="353"/>
                  </a:lnTo>
                  <a:lnTo>
                    <a:pt x="546" y="354"/>
                  </a:lnTo>
                  <a:lnTo>
                    <a:pt x="545" y="354"/>
                  </a:lnTo>
                  <a:lnTo>
                    <a:pt x="545" y="354"/>
                  </a:lnTo>
                  <a:lnTo>
                    <a:pt x="545" y="356"/>
                  </a:lnTo>
                  <a:lnTo>
                    <a:pt x="543" y="356"/>
                  </a:lnTo>
                  <a:lnTo>
                    <a:pt x="545" y="358"/>
                  </a:lnTo>
                  <a:lnTo>
                    <a:pt x="545" y="359"/>
                  </a:lnTo>
                  <a:lnTo>
                    <a:pt x="546" y="359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3" y="362"/>
                  </a:lnTo>
                  <a:lnTo>
                    <a:pt x="543" y="364"/>
                  </a:lnTo>
                  <a:lnTo>
                    <a:pt x="541" y="365"/>
                  </a:lnTo>
                  <a:lnTo>
                    <a:pt x="541" y="367"/>
                  </a:lnTo>
                  <a:lnTo>
                    <a:pt x="543" y="369"/>
                  </a:lnTo>
                  <a:lnTo>
                    <a:pt x="543" y="370"/>
                  </a:lnTo>
                  <a:lnTo>
                    <a:pt x="543" y="375"/>
                  </a:lnTo>
                  <a:lnTo>
                    <a:pt x="543" y="378"/>
                  </a:lnTo>
                  <a:lnTo>
                    <a:pt x="543" y="380"/>
                  </a:lnTo>
                  <a:lnTo>
                    <a:pt x="543" y="381"/>
                  </a:lnTo>
                  <a:lnTo>
                    <a:pt x="543" y="381"/>
                  </a:lnTo>
                  <a:lnTo>
                    <a:pt x="543" y="384"/>
                  </a:lnTo>
                  <a:lnTo>
                    <a:pt x="545" y="387"/>
                  </a:lnTo>
                  <a:lnTo>
                    <a:pt x="545" y="389"/>
                  </a:lnTo>
                  <a:lnTo>
                    <a:pt x="545" y="389"/>
                  </a:lnTo>
                  <a:lnTo>
                    <a:pt x="543" y="391"/>
                  </a:lnTo>
                  <a:lnTo>
                    <a:pt x="541" y="391"/>
                  </a:lnTo>
                  <a:lnTo>
                    <a:pt x="541" y="391"/>
                  </a:lnTo>
                  <a:lnTo>
                    <a:pt x="540" y="391"/>
                  </a:lnTo>
                  <a:lnTo>
                    <a:pt x="540" y="391"/>
                  </a:lnTo>
                  <a:lnTo>
                    <a:pt x="540" y="392"/>
                  </a:lnTo>
                  <a:lnTo>
                    <a:pt x="540" y="392"/>
                  </a:lnTo>
                  <a:lnTo>
                    <a:pt x="540" y="394"/>
                  </a:lnTo>
                  <a:lnTo>
                    <a:pt x="540" y="395"/>
                  </a:lnTo>
                  <a:lnTo>
                    <a:pt x="540" y="397"/>
                  </a:lnTo>
                  <a:lnTo>
                    <a:pt x="538" y="399"/>
                  </a:lnTo>
                  <a:lnTo>
                    <a:pt x="540" y="399"/>
                  </a:lnTo>
                  <a:lnTo>
                    <a:pt x="540" y="402"/>
                  </a:lnTo>
                  <a:lnTo>
                    <a:pt x="538" y="405"/>
                  </a:lnTo>
                  <a:lnTo>
                    <a:pt x="540" y="406"/>
                  </a:lnTo>
                  <a:lnTo>
                    <a:pt x="540" y="406"/>
                  </a:lnTo>
                  <a:lnTo>
                    <a:pt x="543" y="408"/>
                  </a:lnTo>
                  <a:lnTo>
                    <a:pt x="545" y="408"/>
                  </a:lnTo>
                  <a:lnTo>
                    <a:pt x="545" y="410"/>
                  </a:lnTo>
                  <a:lnTo>
                    <a:pt x="545" y="410"/>
                  </a:lnTo>
                  <a:lnTo>
                    <a:pt x="543" y="411"/>
                  </a:lnTo>
                  <a:lnTo>
                    <a:pt x="543" y="411"/>
                  </a:lnTo>
                  <a:lnTo>
                    <a:pt x="543" y="413"/>
                  </a:lnTo>
                  <a:lnTo>
                    <a:pt x="543" y="414"/>
                  </a:lnTo>
                  <a:lnTo>
                    <a:pt x="545" y="416"/>
                  </a:lnTo>
                  <a:lnTo>
                    <a:pt x="545" y="416"/>
                  </a:lnTo>
                  <a:lnTo>
                    <a:pt x="545" y="417"/>
                  </a:lnTo>
                  <a:lnTo>
                    <a:pt x="545" y="419"/>
                  </a:lnTo>
                  <a:lnTo>
                    <a:pt x="545" y="421"/>
                  </a:lnTo>
                  <a:lnTo>
                    <a:pt x="546" y="422"/>
                  </a:lnTo>
                  <a:lnTo>
                    <a:pt x="545" y="422"/>
                  </a:lnTo>
                  <a:lnTo>
                    <a:pt x="545" y="424"/>
                  </a:lnTo>
                  <a:lnTo>
                    <a:pt x="543" y="425"/>
                  </a:lnTo>
                  <a:lnTo>
                    <a:pt x="543" y="425"/>
                  </a:lnTo>
                  <a:lnTo>
                    <a:pt x="543" y="427"/>
                  </a:lnTo>
                  <a:lnTo>
                    <a:pt x="543" y="428"/>
                  </a:lnTo>
                  <a:lnTo>
                    <a:pt x="543" y="430"/>
                  </a:lnTo>
                  <a:lnTo>
                    <a:pt x="551" y="430"/>
                  </a:lnTo>
                  <a:lnTo>
                    <a:pt x="552" y="430"/>
                  </a:lnTo>
                  <a:lnTo>
                    <a:pt x="554" y="432"/>
                  </a:lnTo>
                  <a:lnTo>
                    <a:pt x="552" y="433"/>
                  </a:lnTo>
                  <a:lnTo>
                    <a:pt x="552" y="433"/>
                  </a:lnTo>
                  <a:lnTo>
                    <a:pt x="552" y="436"/>
                  </a:lnTo>
                  <a:lnTo>
                    <a:pt x="551" y="436"/>
                  </a:lnTo>
                  <a:lnTo>
                    <a:pt x="549" y="436"/>
                  </a:lnTo>
                  <a:lnTo>
                    <a:pt x="548" y="436"/>
                  </a:lnTo>
                  <a:lnTo>
                    <a:pt x="546" y="436"/>
                  </a:lnTo>
                  <a:lnTo>
                    <a:pt x="545" y="436"/>
                  </a:lnTo>
                  <a:lnTo>
                    <a:pt x="541" y="436"/>
                  </a:lnTo>
                  <a:lnTo>
                    <a:pt x="540" y="436"/>
                  </a:lnTo>
                  <a:lnTo>
                    <a:pt x="540" y="438"/>
                  </a:lnTo>
                  <a:lnTo>
                    <a:pt x="540" y="439"/>
                  </a:lnTo>
                  <a:lnTo>
                    <a:pt x="543" y="439"/>
                  </a:lnTo>
                  <a:lnTo>
                    <a:pt x="546" y="439"/>
                  </a:lnTo>
                  <a:lnTo>
                    <a:pt x="548" y="441"/>
                  </a:lnTo>
                  <a:lnTo>
                    <a:pt x="549" y="444"/>
                  </a:lnTo>
                  <a:lnTo>
                    <a:pt x="551" y="444"/>
                  </a:lnTo>
                  <a:lnTo>
                    <a:pt x="551" y="446"/>
                  </a:lnTo>
                  <a:lnTo>
                    <a:pt x="548" y="449"/>
                  </a:lnTo>
                  <a:lnTo>
                    <a:pt x="548" y="449"/>
                  </a:lnTo>
                  <a:lnTo>
                    <a:pt x="546" y="450"/>
                  </a:lnTo>
                  <a:lnTo>
                    <a:pt x="545" y="450"/>
                  </a:lnTo>
                  <a:lnTo>
                    <a:pt x="545" y="454"/>
                  </a:lnTo>
                  <a:lnTo>
                    <a:pt x="545" y="455"/>
                  </a:lnTo>
                  <a:lnTo>
                    <a:pt x="546" y="457"/>
                  </a:lnTo>
                  <a:lnTo>
                    <a:pt x="546" y="457"/>
                  </a:lnTo>
                  <a:lnTo>
                    <a:pt x="546" y="458"/>
                  </a:lnTo>
                  <a:lnTo>
                    <a:pt x="543" y="460"/>
                  </a:lnTo>
                  <a:lnTo>
                    <a:pt x="543" y="462"/>
                  </a:lnTo>
                  <a:lnTo>
                    <a:pt x="543" y="462"/>
                  </a:lnTo>
                  <a:lnTo>
                    <a:pt x="545" y="463"/>
                  </a:lnTo>
                  <a:lnTo>
                    <a:pt x="545" y="465"/>
                  </a:lnTo>
                  <a:lnTo>
                    <a:pt x="545" y="466"/>
                  </a:lnTo>
                  <a:lnTo>
                    <a:pt x="546" y="469"/>
                  </a:lnTo>
                  <a:lnTo>
                    <a:pt x="545" y="469"/>
                  </a:lnTo>
                  <a:lnTo>
                    <a:pt x="545" y="471"/>
                  </a:lnTo>
                  <a:lnTo>
                    <a:pt x="543" y="473"/>
                  </a:lnTo>
                  <a:lnTo>
                    <a:pt x="541" y="474"/>
                  </a:lnTo>
                  <a:lnTo>
                    <a:pt x="541" y="476"/>
                  </a:lnTo>
                  <a:lnTo>
                    <a:pt x="541" y="477"/>
                  </a:lnTo>
                  <a:lnTo>
                    <a:pt x="541" y="477"/>
                  </a:lnTo>
                  <a:lnTo>
                    <a:pt x="543" y="479"/>
                  </a:lnTo>
                  <a:lnTo>
                    <a:pt x="543" y="480"/>
                  </a:lnTo>
                  <a:lnTo>
                    <a:pt x="541" y="480"/>
                  </a:lnTo>
                  <a:lnTo>
                    <a:pt x="540" y="480"/>
                  </a:lnTo>
                  <a:lnTo>
                    <a:pt x="540" y="482"/>
                  </a:lnTo>
                  <a:lnTo>
                    <a:pt x="537" y="485"/>
                  </a:lnTo>
                  <a:lnTo>
                    <a:pt x="537" y="485"/>
                  </a:lnTo>
                  <a:lnTo>
                    <a:pt x="537" y="487"/>
                  </a:lnTo>
                  <a:lnTo>
                    <a:pt x="535" y="488"/>
                  </a:lnTo>
                  <a:lnTo>
                    <a:pt x="533" y="491"/>
                  </a:lnTo>
                  <a:lnTo>
                    <a:pt x="533" y="493"/>
                  </a:lnTo>
                  <a:lnTo>
                    <a:pt x="533" y="495"/>
                  </a:lnTo>
                  <a:lnTo>
                    <a:pt x="535" y="495"/>
                  </a:lnTo>
                  <a:lnTo>
                    <a:pt x="537" y="496"/>
                  </a:lnTo>
                  <a:lnTo>
                    <a:pt x="537" y="499"/>
                  </a:lnTo>
                  <a:lnTo>
                    <a:pt x="535" y="501"/>
                  </a:lnTo>
                  <a:lnTo>
                    <a:pt x="533" y="502"/>
                  </a:lnTo>
                  <a:lnTo>
                    <a:pt x="532" y="504"/>
                  </a:lnTo>
                  <a:lnTo>
                    <a:pt x="532" y="504"/>
                  </a:lnTo>
                  <a:lnTo>
                    <a:pt x="532" y="507"/>
                  </a:lnTo>
                  <a:lnTo>
                    <a:pt x="532" y="509"/>
                  </a:lnTo>
                  <a:lnTo>
                    <a:pt x="532" y="509"/>
                  </a:lnTo>
                  <a:lnTo>
                    <a:pt x="532" y="510"/>
                  </a:lnTo>
                  <a:lnTo>
                    <a:pt x="530" y="512"/>
                  </a:lnTo>
                  <a:lnTo>
                    <a:pt x="529" y="512"/>
                  </a:lnTo>
                  <a:lnTo>
                    <a:pt x="527" y="514"/>
                  </a:lnTo>
                  <a:lnTo>
                    <a:pt x="526" y="514"/>
                  </a:lnTo>
                  <a:lnTo>
                    <a:pt x="526" y="515"/>
                  </a:lnTo>
                  <a:lnTo>
                    <a:pt x="524" y="517"/>
                  </a:lnTo>
                  <a:lnTo>
                    <a:pt x="524" y="518"/>
                  </a:lnTo>
                  <a:lnTo>
                    <a:pt x="519" y="520"/>
                  </a:lnTo>
                  <a:lnTo>
                    <a:pt x="519" y="521"/>
                  </a:lnTo>
                  <a:lnTo>
                    <a:pt x="518" y="521"/>
                  </a:lnTo>
                  <a:lnTo>
                    <a:pt x="518" y="525"/>
                  </a:lnTo>
                  <a:lnTo>
                    <a:pt x="519" y="526"/>
                  </a:lnTo>
                  <a:lnTo>
                    <a:pt x="519" y="528"/>
                  </a:lnTo>
                  <a:lnTo>
                    <a:pt x="519" y="531"/>
                  </a:lnTo>
                  <a:lnTo>
                    <a:pt x="519" y="532"/>
                  </a:lnTo>
                  <a:lnTo>
                    <a:pt x="519" y="534"/>
                  </a:lnTo>
                  <a:lnTo>
                    <a:pt x="521" y="536"/>
                  </a:lnTo>
                  <a:lnTo>
                    <a:pt x="522" y="539"/>
                  </a:lnTo>
                  <a:lnTo>
                    <a:pt x="522" y="540"/>
                  </a:lnTo>
                  <a:lnTo>
                    <a:pt x="522" y="542"/>
                  </a:lnTo>
                  <a:lnTo>
                    <a:pt x="524" y="543"/>
                  </a:lnTo>
                  <a:lnTo>
                    <a:pt x="524" y="545"/>
                  </a:lnTo>
                  <a:lnTo>
                    <a:pt x="524" y="547"/>
                  </a:lnTo>
                  <a:lnTo>
                    <a:pt x="526" y="547"/>
                  </a:lnTo>
                  <a:lnTo>
                    <a:pt x="527" y="545"/>
                  </a:lnTo>
                  <a:lnTo>
                    <a:pt x="529" y="545"/>
                  </a:lnTo>
                  <a:lnTo>
                    <a:pt x="529" y="543"/>
                  </a:lnTo>
                  <a:lnTo>
                    <a:pt x="532" y="543"/>
                  </a:lnTo>
                  <a:lnTo>
                    <a:pt x="533" y="543"/>
                  </a:lnTo>
                  <a:lnTo>
                    <a:pt x="535" y="543"/>
                  </a:lnTo>
                  <a:lnTo>
                    <a:pt x="535" y="543"/>
                  </a:lnTo>
                  <a:lnTo>
                    <a:pt x="537" y="545"/>
                  </a:lnTo>
                  <a:lnTo>
                    <a:pt x="537" y="547"/>
                  </a:lnTo>
                  <a:lnTo>
                    <a:pt x="537" y="550"/>
                  </a:lnTo>
                  <a:lnTo>
                    <a:pt x="537" y="551"/>
                  </a:lnTo>
                  <a:lnTo>
                    <a:pt x="535" y="551"/>
                  </a:lnTo>
                  <a:lnTo>
                    <a:pt x="535" y="553"/>
                  </a:lnTo>
                  <a:lnTo>
                    <a:pt x="535" y="554"/>
                  </a:lnTo>
                  <a:lnTo>
                    <a:pt x="537" y="554"/>
                  </a:lnTo>
                  <a:lnTo>
                    <a:pt x="537" y="556"/>
                  </a:lnTo>
                  <a:lnTo>
                    <a:pt x="535" y="559"/>
                  </a:lnTo>
                  <a:lnTo>
                    <a:pt x="535" y="561"/>
                  </a:lnTo>
                  <a:lnTo>
                    <a:pt x="537" y="562"/>
                  </a:lnTo>
                  <a:lnTo>
                    <a:pt x="537" y="564"/>
                  </a:lnTo>
                  <a:lnTo>
                    <a:pt x="538" y="566"/>
                  </a:lnTo>
                  <a:lnTo>
                    <a:pt x="540" y="567"/>
                  </a:lnTo>
                  <a:lnTo>
                    <a:pt x="541" y="567"/>
                  </a:lnTo>
                  <a:lnTo>
                    <a:pt x="541" y="569"/>
                  </a:lnTo>
                  <a:lnTo>
                    <a:pt x="541" y="570"/>
                  </a:lnTo>
                  <a:lnTo>
                    <a:pt x="545" y="570"/>
                  </a:lnTo>
                  <a:lnTo>
                    <a:pt x="549" y="570"/>
                  </a:lnTo>
                  <a:lnTo>
                    <a:pt x="556" y="570"/>
                  </a:lnTo>
                  <a:lnTo>
                    <a:pt x="563" y="570"/>
                  </a:lnTo>
                  <a:lnTo>
                    <a:pt x="570" y="570"/>
                  </a:lnTo>
                  <a:lnTo>
                    <a:pt x="574" y="572"/>
                  </a:lnTo>
                  <a:lnTo>
                    <a:pt x="578" y="573"/>
                  </a:lnTo>
                  <a:lnTo>
                    <a:pt x="581" y="573"/>
                  </a:lnTo>
                  <a:lnTo>
                    <a:pt x="586" y="573"/>
                  </a:lnTo>
                  <a:lnTo>
                    <a:pt x="589" y="575"/>
                  </a:lnTo>
                  <a:lnTo>
                    <a:pt x="590" y="575"/>
                  </a:lnTo>
                  <a:lnTo>
                    <a:pt x="592" y="575"/>
                  </a:lnTo>
                  <a:lnTo>
                    <a:pt x="592" y="577"/>
                  </a:lnTo>
                  <a:lnTo>
                    <a:pt x="584" y="575"/>
                  </a:lnTo>
                  <a:lnTo>
                    <a:pt x="582" y="575"/>
                  </a:lnTo>
                  <a:lnTo>
                    <a:pt x="581" y="573"/>
                  </a:lnTo>
                  <a:lnTo>
                    <a:pt x="578" y="575"/>
                  </a:lnTo>
                  <a:lnTo>
                    <a:pt x="576" y="578"/>
                  </a:lnTo>
                  <a:lnTo>
                    <a:pt x="576" y="580"/>
                  </a:lnTo>
                  <a:lnTo>
                    <a:pt x="573" y="580"/>
                  </a:lnTo>
                  <a:lnTo>
                    <a:pt x="571" y="580"/>
                  </a:lnTo>
                  <a:lnTo>
                    <a:pt x="563" y="583"/>
                  </a:lnTo>
                  <a:lnTo>
                    <a:pt x="562" y="583"/>
                  </a:lnTo>
                  <a:lnTo>
                    <a:pt x="560" y="584"/>
                  </a:lnTo>
                  <a:lnTo>
                    <a:pt x="559" y="584"/>
                  </a:lnTo>
                  <a:lnTo>
                    <a:pt x="557" y="588"/>
                  </a:lnTo>
                  <a:lnTo>
                    <a:pt x="559" y="589"/>
                  </a:lnTo>
                  <a:lnTo>
                    <a:pt x="556" y="594"/>
                  </a:lnTo>
                  <a:lnTo>
                    <a:pt x="556" y="597"/>
                  </a:lnTo>
                  <a:lnTo>
                    <a:pt x="556" y="599"/>
                  </a:lnTo>
                  <a:lnTo>
                    <a:pt x="556" y="600"/>
                  </a:lnTo>
                  <a:lnTo>
                    <a:pt x="556" y="605"/>
                  </a:lnTo>
                  <a:lnTo>
                    <a:pt x="554" y="606"/>
                  </a:lnTo>
                  <a:lnTo>
                    <a:pt x="551" y="606"/>
                  </a:lnTo>
                  <a:lnTo>
                    <a:pt x="549" y="606"/>
                  </a:lnTo>
                  <a:lnTo>
                    <a:pt x="546" y="605"/>
                  </a:lnTo>
                  <a:lnTo>
                    <a:pt x="543" y="603"/>
                  </a:lnTo>
                  <a:lnTo>
                    <a:pt x="540" y="603"/>
                  </a:lnTo>
                  <a:lnTo>
                    <a:pt x="538" y="602"/>
                  </a:lnTo>
                  <a:lnTo>
                    <a:pt x="535" y="599"/>
                  </a:lnTo>
                  <a:lnTo>
                    <a:pt x="535" y="597"/>
                  </a:lnTo>
                  <a:lnTo>
                    <a:pt x="535" y="597"/>
                  </a:lnTo>
                  <a:lnTo>
                    <a:pt x="537" y="594"/>
                  </a:lnTo>
                  <a:lnTo>
                    <a:pt x="537" y="594"/>
                  </a:lnTo>
                  <a:lnTo>
                    <a:pt x="540" y="594"/>
                  </a:lnTo>
                  <a:lnTo>
                    <a:pt x="541" y="594"/>
                  </a:lnTo>
                  <a:lnTo>
                    <a:pt x="543" y="595"/>
                  </a:lnTo>
                  <a:lnTo>
                    <a:pt x="543" y="597"/>
                  </a:lnTo>
                  <a:lnTo>
                    <a:pt x="543" y="599"/>
                  </a:lnTo>
                  <a:lnTo>
                    <a:pt x="543" y="599"/>
                  </a:lnTo>
                  <a:lnTo>
                    <a:pt x="543" y="600"/>
                  </a:lnTo>
                  <a:lnTo>
                    <a:pt x="545" y="599"/>
                  </a:lnTo>
                  <a:lnTo>
                    <a:pt x="545" y="594"/>
                  </a:lnTo>
                  <a:lnTo>
                    <a:pt x="549" y="592"/>
                  </a:lnTo>
                  <a:lnTo>
                    <a:pt x="551" y="591"/>
                  </a:lnTo>
                  <a:lnTo>
                    <a:pt x="552" y="588"/>
                  </a:lnTo>
                  <a:lnTo>
                    <a:pt x="552" y="588"/>
                  </a:lnTo>
                  <a:lnTo>
                    <a:pt x="552" y="586"/>
                  </a:lnTo>
                  <a:lnTo>
                    <a:pt x="552" y="586"/>
                  </a:lnTo>
                  <a:lnTo>
                    <a:pt x="549" y="584"/>
                  </a:lnTo>
                  <a:lnTo>
                    <a:pt x="543" y="589"/>
                  </a:lnTo>
                  <a:lnTo>
                    <a:pt x="540" y="591"/>
                  </a:lnTo>
                  <a:lnTo>
                    <a:pt x="537" y="592"/>
                  </a:lnTo>
                  <a:lnTo>
                    <a:pt x="535" y="594"/>
                  </a:lnTo>
                  <a:lnTo>
                    <a:pt x="533" y="595"/>
                  </a:lnTo>
                  <a:lnTo>
                    <a:pt x="533" y="597"/>
                  </a:lnTo>
                  <a:lnTo>
                    <a:pt x="533" y="599"/>
                  </a:lnTo>
                  <a:lnTo>
                    <a:pt x="530" y="597"/>
                  </a:lnTo>
                  <a:lnTo>
                    <a:pt x="527" y="595"/>
                  </a:lnTo>
                  <a:lnTo>
                    <a:pt x="526" y="594"/>
                  </a:lnTo>
                  <a:lnTo>
                    <a:pt x="527" y="592"/>
                  </a:lnTo>
                  <a:lnTo>
                    <a:pt x="527" y="592"/>
                  </a:lnTo>
                  <a:lnTo>
                    <a:pt x="527" y="588"/>
                  </a:lnTo>
                  <a:lnTo>
                    <a:pt x="529" y="588"/>
                  </a:lnTo>
                  <a:lnTo>
                    <a:pt x="529" y="586"/>
                  </a:lnTo>
                  <a:lnTo>
                    <a:pt x="530" y="584"/>
                  </a:lnTo>
                  <a:lnTo>
                    <a:pt x="532" y="584"/>
                  </a:lnTo>
                  <a:lnTo>
                    <a:pt x="532" y="584"/>
                  </a:lnTo>
                  <a:lnTo>
                    <a:pt x="532" y="586"/>
                  </a:lnTo>
                  <a:lnTo>
                    <a:pt x="535" y="586"/>
                  </a:lnTo>
                  <a:lnTo>
                    <a:pt x="540" y="583"/>
                  </a:lnTo>
                  <a:lnTo>
                    <a:pt x="541" y="583"/>
                  </a:lnTo>
                  <a:lnTo>
                    <a:pt x="545" y="583"/>
                  </a:lnTo>
                  <a:lnTo>
                    <a:pt x="546" y="583"/>
                  </a:lnTo>
                  <a:lnTo>
                    <a:pt x="548" y="583"/>
                  </a:lnTo>
                  <a:lnTo>
                    <a:pt x="548" y="581"/>
                  </a:lnTo>
                  <a:lnTo>
                    <a:pt x="546" y="581"/>
                  </a:lnTo>
                  <a:lnTo>
                    <a:pt x="543" y="581"/>
                  </a:lnTo>
                  <a:lnTo>
                    <a:pt x="538" y="580"/>
                  </a:lnTo>
                  <a:lnTo>
                    <a:pt x="537" y="581"/>
                  </a:lnTo>
                  <a:lnTo>
                    <a:pt x="535" y="583"/>
                  </a:lnTo>
                  <a:lnTo>
                    <a:pt x="533" y="581"/>
                  </a:lnTo>
                  <a:lnTo>
                    <a:pt x="533" y="581"/>
                  </a:lnTo>
                  <a:lnTo>
                    <a:pt x="532" y="580"/>
                  </a:lnTo>
                  <a:lnTo>
                    <a:pt x="530" y="580"/>
                  </a:lnTo>
                  <a:lnTo>
                    <a:pt x="530" y="581"/>
                  </a:lnTo>
                  <a:lnTo>
                    <a:pt x="530" y="583"/>
                  </a:lnTo>
                  <a:lnTo>
                    <a:pt x="529" y="584"/>
                  </a:lnTo>
                  <a:lnTo>
                    <a:pt x="527" y="586"/>
                  </a:lnTo>
                  <a:lnTo>
                    <a:pt x="526" y="588"/>
                  </a:lnTo>
                  <a:lnTo>
                    <a:pt x="526" y="589"/>
                  </a:lnTo>
                  <a:lnTo>
                    <a:pt x="526" y="591"/>
                  </a:lnTo>
                  <a:lnTo>
                    <a:pt x="526" y="591"/>
                  </a:lnTo>
                  <a:lnTo>
                    <a:pt x="524" y="591"/>
                  </a:lnTo>
                  <a:lnTo>
                    <a:pt x="521" y="591"/>
                  </a:lnTo>
                  <a:lnTo>
                    <a:pt x="519" y="589"/>
                  </a:lnTo>
                  <a:lnTo>
                    <a:pt x="519" y="588"/>
                  </a:lnTo>
                  <a:lnTo>
                    <a:pt x="518" y="586"/>
                  </a:lnTo>
                  <a:lnTo>
                    <a:pt x="521" y="584"/>
                  </a:lnTo>
                  <a:lnTo>
                    <a:pt x="522" y="584"/>
                  </a:lnTo>
                  <a:lnTo>
                    <a:pt x="524" y="581"/>
                  </a:lnTo>
                  <a:lnTo>
                    <a:pt x="526" y="580"/>
                  </a:lnTo>
                  <a:lnTo>
                    <a:pt x="524" y="580"/>
                  </a:lnTo>
                  <a:lnTo>
                    <a:pt x="524" y="580"/>
                  </a:lnTo>
                  <a:lnTo>
                    <a:pt x="524" y="581"/>
                  </a:lnTo>
                  <a:lnTo>
                    <a:pt x="522" y="583"/>
                  </a:lnTo>
                  <a:lnTo>
                    <a:pt x="521" y="581"/>
                  </a:lnTo>
                  <a:lnTo>
                    <a:pt x="518" y="583"/>
                  </a:lnTo>
                  <a:lnTo>
                    <a:pt x="516" y="583"/>
                  </a:lnTo>
                  <a:lnTo>
                    <a:pt x="513" y="583"/>
                  </a:lnTo>
                  <a:lnTo>
                    <a:pt x="511" y="583"/>
                  </a:lnTo>
                  <a:lnTo>
                    <a:pt x="511" y="581"/>
                  </a:lnTo>
                  <a:lnTo>
                    <a:pt x="511" y="580"/>
                  </a:lnTo>
                  <a:lnTo>
                    <a:pt x="511" y="578"/>
                  </a:lnTo>
                  <a:lnTo>
                    <a:pt x="511" y="578"/>
                  </a:lnTo>
                  <a:lnTo>
                    <a:pt x="510" y="578"/>
                  </a:lnTo>
                  <a:lnTo>
                    <a:pt x="510" y="577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508" y="572"/>
                  </a:lnTo>
                  <a:lnTo>
                    <a:pt x="508" y="572"/>
                  </a:lnTo>
                  <a:lnTo>
                    <a:pt x="510" y="572"/>
                  </a:lnTo>
                  <a:lnTo>
                    <a:pt x="510" y="573"/>
                  </a:lnTo>
                  <a:lnTo>
                    <a:pt x="511" y="573"/>
                  </a:lnTo>
                  <a:lnTo>
                    <a:pt x="515" y="575"/>
                  </a:lnTo>
                  <a:lnTo>
                    <a:pt x="516" y="575"/>
                  </a:lnTo>
                  <a:lnTo>
                    <a:pt x="516" y="573"/>
                  </a:lnTo>
                  <a:lnTo>
                    <a:pt x="516" y="573"/>
                  </a:lnTo>
                  <a:lnTo>
                    <a:pt x="516" y="572"/>
                  </a:lnTo>
                  <a:lnTo>
                    <a:pt x="518" y="572"/>
                  </a:lnTo>
                  <a:lnTo>
                    <a:pt x="519" y="573"/>
                  </a:lnTo>
                  <a:lnTo>
                    <a:pt x="519" y="573"/>
                  </a:lnTo>
                  <a:lnTo>
                    <a:pt x="522" y="573"/>
                  </a:lnTo>
                  <a:lnTo>
                    <a:pt x="522" y="573"/>
                  </a:lnTo>
                  <a:lnTo>
                    <a:pt x="524" y="573"/>
                  </a:lnTo>
                  <a:lnTo>
                    <a:pt x="527" y="570"/>
                  </a:lnTo>
                  <a:lnTo>
                    <a:pt x="529" y="569"/>
                  </a:lnTo>
                  <a:lnTo>
                    <a:pt x="529" y="569"/>
                  </a:lnTo>
                  <a:lnTo>
                    <a:pt x="530" y="569"/>
                  </a:lnTo>
                  <a:lnTo>
                    <a:pt x="530" y="570"/>
                  </a:lnTo>
                  <a:lnTo>
                    <a:pt x="530" y="570"/>
                  </a:lnTo>
                  <a:lnTo>
                    <a:pt x="532" y="572"/>
                  </a:lnTo>
                  <a:lnTo>
                    <a:pt x="532" y="573"/>
                  </a:lnTo>
                  <a:lnTo>
                    <a:pt x="532" y="573"/>
                  </a:lnTo>
                  <a:lnTo>
                    <a:pt x="532" y="575"/>
                  </a:lnTo>
                  <a:lnTo>
                    <a:pt x="530" y="577"/>
                  </a:lnTo>
                  <a:lnTo>
                    <a:pt x="530" y="577"/>
                  </a:lnTo>
                  <a:lnTo>
                    <a:pt x="532" y="578"/>
                  </a:lnTo>
                  <a:lnTo>
                    <a:pt x="532" y="577"/>
                  </a:lnTo>
                  <a:lnTo>
                    <a:pt x="533" y="577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3"/>
                  </a:lnTo>
                  <a:lnTo>
                    <a:pt x="532" y="570"/>
                  </a:lnTo>
                  <a:lnTo>
                    <a:pt x="532" y="570"/>
                  </a:lnTo>
                  <a:lnTo>
                    <a:pt x="532" y="569"/>
                  </a:lnTo>
                  <a:lnTo>
                    <a:pt x="533" y="569"/>
                  </a:lnTo>
                  <a:lnTo>
                    <a:pt x="533" y="567"/>
                  </a:lnTo>
                  <a:lnTo>
                    <a:pt x="533" y="566"/>
                  </a:lnTo>
                  <a:lnTo>
                    <a:pt x="533" y="564"/>
                  </a:lnTo>
                  <a:lnTo>
                    <a:pt x="530" y="562"/>
                  </a:lnTo>
                  <a:lnTo>
                    <a:pt x="524" y="559"/>
                  </a:lnTo>
                  <a:lnTo>
                    <a:pt x="524" y="559"/>
                  </a:lnTo>
                  <a:lnTo>
                    <a:pt x="524" y="561"/>
                  </a:lnTo>
                  <a:lnTo>
                    <a:pt x="524" y="561"/>
                  </a:lnTo>
                  <a:lnTo>
                    <a:pt x="526" y="561"/>
                  </a:lnTo>
                  <a:lnTo>
                    <a:pt x="529" y="562"/>
                  </a:lnTo>
                  <a:lnTo>
                    <a:pt x="530" y="564"/>
                  </a:lnTo>
                  <a:lnTo>
                    <a:pt x="532" y="564"/>
                  </a:lnTo>
                  <a:lnTo>
                    <a:pt x="532" y="566"/>
                  </a:lnTo>
                  <a:lnTo>
                    <a:pt x="532" y="566"/>
                  </a:lnTo>
                  <a:lnTo>
                    <a:pt x="527" y="567"/>
                  </a:lnTo>
                  <a:lnTo>
                    <a:pt x="524" y="570"/>
                  </a:lnTo>
                  <a:lnTo>
                    <a:pt x="521" y="572"/>
                  </a:lnTo>
                  <a:lnTo>
                    <a:pt x="519" y="570"/>
                  </a:lnTo>
                  <a:lnTo>
                    <a:pt x="518" y="569"/>
                  </a:lnTo>
                  <a:lnTo>
                    <a:pt x="518" y="567"/>
                  </a:lnTo>
                  <a:lnTo>
                    <a:pt x="516" y="566"/>
                  </a:lnTo>
                  <a:lnTo>
                    <a:pt x="515" y="566"/>
                  </a:lnTo>
                  <a:lnTo>
                    <a:pt x="515" y="566"/>
                  </a:lnTo>
                  <a:lnTo>
                    <a:pt x="513" y="566"/>
                  </a:lnTo>
                  <a:lnTo>
                    <a:pt x="513" y="566"/>
                  </a:lnTo>
                  <a:lnTo>
                    <a:pt x="510" y="564"/>
                  </a:lnTo>
                  <a:lnTo>
                    <a:pt x="510" y="564"/>
                  </a:lnTo>
                  <a:lnTo>
                    <a:pt x="511" y="562"/>
                  </a:lnTo>
                  <a:lnTo>
                    <a:pt x="513" y="562"/>
                  </a:lnTo>
                  <a:lnTo>
                    <a:pt x="513" y="558"/>
                  </a:lnTo>
                  <a:lnTo>
                    <a:pt x="513" y="556"/>
                  </a:lnTo>
                  <a:lnTo>
                    <a:pt x="510" y="554"/>
                  </a:lnTo>
                  <a:lnTo>
                    <a:pt x="508" y="554"/>
                  </a:lnTo>
                  <a:lnTo>
                    <a:pt x="507" y="554"/>
                  </a:lnTo>
                  <a:lnTo>
                    <a:pt x="507" y="554"/>
                  </a:lnTo>
                  <a:lnTo>
                    <a:pt x="505" y="554"/>
                  </a:lnTo>
                  <a:lnTo>
                    <a:pt x="504" y="553"/>
                  </a:lnTo>
                  <a:lnTo>
                    <a:pt x="502" y="553"/>
                  </a:lnTo>
                  <a:lnTo>
                    <a:pt x="500" y="551"/>
                  </a:lnTo>
                  <a:lnTo>
                    <a:pt x="497" y="548"/>
                  </a:lnTo>
                  <a:lnTo>
                    <a:pt x="497" y="547"/>
                  </a:lnTo>
                  <a:lnTo>
                    <a:pt x="496" y="545"/>
                  </a:lnTo>
                  <a:lnTo>
                    <a:pt x="500" y="545"/>
                  </a:lnTo>
                  <a:lnTo>
                    <a:pt x="502" y="545"/>
                  </a:lnTo>
                  <a:lnTo>
                    <a:pt x="502" y="543"/>
                  </a:lnTo>
                  <a:lnTo>
                    <a:pt x="502" y="542"/>
                  </a:lnTo>
                  <a:lnTo>
                    <a:pt x="500" y="540"/>
                  </a:lnTo>
                  <a:lnTo>
                    <a:pt x="502" y="540"/>
                  </a:lnTo>
                  <a:lnTo>
                    <a:pt x="502" y="539"/>
                  </a:lnTo>
                  <a:lnTo>
                    <a:pt x="504" y="539"/>
                  </a:lnTo>
                  <a:lnTo>
                    <a:pt x="507" y="542"/>
                  </a:lnTo>
                  <a:lnTo>
                    <a:pt x="507" y="542"/>
                  </a:lnTo>
                  <a:lnTo>
                    <a:pt x="510" y="547"/>
                  </a:lnTo>
                  <a:lnTo>
                    <a:pt x="510" y="547"/>
                  </a:lnTo>
                  <a:lnTo>
                    <a:pt x="510" y="548"/>
                  </a:lnTo>
                  <a:lnTo>
                    <a:pt x="515" y="550"/>
                  </a:lnTo>
                  <a:lnTo>
                    <a:pt x="515" y="550"/>
                  </a:lnTo>
                  <a:lnTo>
                    <a:pt x="515" y="548"/>
                  </a:lnTo>
                  <a:lnTo>
                    <a:pt x="516" y="545"/>
                  </a:lnTo>
                  <a:lnTo>
                    <a:pt x="518" y="545"/>
                  </a:lnTo>
                  <a:lnTo>
                    <a:pt x="518" y="545"/>
                  </a:lnTo>
                  <a:lnTo>
                    <a:pt x="518" y="543"/>
                  </a:lnTo>
                  <a:lnTo>
                    <a:pt x="516" y="543"/>
                  </a:lnTo>
                  <a:lnTo>
                    <a:pt x="518" y="542"/>
                  </a:lnTo>
                  <a:lnTo>
                    <a:pt x="516" y="542"/>
                  </a:lnTo>
                  <a:lnTo>
                    <a:pt x="516" y="542"/>
                  </a:lnTo>
                  <a:lnTo>
                    <a:pt x="513" y="547"/>
                  </a:lnTo>
                  <a:lnTo>
                    <a:pt x="513" y="548"/>
                  </a:lnTo>
                  <a:lnTo>
                    <a:pt x="511" y="545"/>
                  </a:lnTo>
                  <a:lnTo>
                    <a:pt x="510" y="543"/>
                  </a:lnTo>
                  <a:lnTo>
                    <a:pt x="510" y="543"/>
                  </a:lnTo>
                  <a:lnTo>
                    <a:pt x="510" y="542"/>
                  </a:lnTo>
                  <a:lnTo>
                    <a:pt x="513" y="542"/>
                  </a:lnTo>
                  <a:lnTo>
                    <a:pt x="511" y="540"/>
                  </a:lnTo>
                  <a:lnTo>
                    <a:pt x="508" y="539"/>
                  </a:lnTo>
                  <a:lnTo>
                    <a:pt x="507" y="539"/>
                  </a:lnTo>
                  <a:lnTo>
                    <a:pt x="505" y="539"/>
                  </a:lnTo>
                  <a:lnTo>
                    <a:pt x="505" y="537"/>
                  </a:lnTo>
                  <a:lnTo>
                    <a:pt x="504" y="536"/>
                  </a:lnTo>
                  <a:lnTo>
                    <a:pt x="505" y="532"/>
                  </a:lnTo>
                  <a:lnTo>
                    <a:pt x="507" y="531"/>
                  </a:lnTo>
                  <a:lnTo>
                    <a:pt x="511" y="532"/>
                  </a:lnTo>
                  <a:lnTo>
                    <a:pt x="513" y="532"/>
                  </a:lnTo>
                  <a:lnTo>
                    <a:pt x="511" y="531"/>
                  </a:lnTo>
                  <a:lnTo>
                    <a:pt x="511" y="531"/>
                  </a:lnTo>
                  <a:lnTo>
                    <a:pt x="510" y="531"/>
                  </a:lnTo>
                  <a:lnTo>
                    <a:pt x="507" y="528"/>
                  </a:lnTo>
                  <a:lnTo>
                    <a:pt x="507" y="526"/>
                  </a:lnTo>
                  <a:lnTo>
                    <a:pt x="508" y="525"/>
                  </a:lnTo>
                  <a:lnTo>
                    <a:pt x="508" y="525"/>
                  </a:lnTo>
                  <a:lnTo>
                    <a:pt x="510" y="523"/>
                  </a:lnTo>
                  <a:lnTo>
                    <a:pt x="513" y="525"/>
                  </a:lnTo>
                  <a:lnTo>
                    <a:pt x="513" y="525"/>
                  </a:lnTo>
                  <a:lnTo>
                    <a:pt x="515" y="525"/>
                  </a:lnTo>
                  <a:lnTo>
                    <a:pt x="513" y="523"/>
                  </a:lnTo>
                  <a:lnTo>
                    <a:pt x="513" y="523"/>
                  </a:lnTo>
                  <a:lnTo>
                    <a:pt x="511" y="521"/>
                  </a:lnTo>
                  <a:lnTo>
                    <a:pt x="511" y="520"/>
                  </a:lnTo>
                  <a:lnTo>
                    <a:pt x="511" y="518"/>
                  </a:lnTo>
                  <a:lnTo>
                    <a:pt x="511" y="518"/>
                  </a:lnTo>
                  <a:lnTo>
                    <a:pt x="511" y="517"/>
                  </a:lnTo>
                  <a:lnTo>
                    <a:pt x="511" y="515"/>
                  </a:lnTo>
                  <a:lnTo>
                    <a:pt x="513" y="515"/>
                  </a:lnTo>
                  <a:lnTo>
                    <a:pt x="513" y="514"/>
                  </a:lnTo>
                  <a:lnTo>
                    <a:pt x="513" y="514"/>
                  </a:lnTo>
                  <a:lnTo>
                    <a:pt x="511" y="514"/>
                  </a:lnTo>
                  <a:lnTo>
                    <a:pt x="511" y="515"/>
                  </a:lnTo>
                  <a:lnTo>
                    <a:pt x="511" y="517"/>
                  </a:lnTo>
                  <a:lnTo>
                    <a:pt x="510" y="518"/>
                  </a:lnTo>
                  <a:lnTo>
                    <a:pt x="510" y="520"/>
                  </a:lnTo>
                  <a:lnTo>
                    <a:pt x="510" y="521"/>
                  </a:lnTo>
                  <a:lnTo>
                    <a:pt x="508" y="523"/>
                  </a:lnTo>
                  <a:lnTo>
                    <a:pt x="508" y="521"/>
                  </a:lnTo>
                  <a:lnTo>
                    <a:pt x="507" y="521"/>
                  </a:lnTo>
                  <a:lnTo>
                    <a:pt x="507" y="521"/>
                  </a:lnTo>
                  <a:lnTo>
                    <a:pt x="507" y="520"/>
                  </a:lnTo>
                  <a:lnTo>
                    <a:pt x="507" y="514"/>
                  </a:lnTo>
                  <a:lnTo>
                    <a:pt x="507" y="509"/>
                  </a:lnTo>
                  <a:lnTo>
                    <a:pt x="507" y="506"/>
                  </a:lnTo>
                  <a:lnTo>
                    <a:pt x="508" y="504"/>
                  </a:lnTo>
                  <a:lnTo>
                    <a:pt x="510" y="504"/>
                  </a:lnTo>
                  <a:lnTo>
                    <a:pt x="510" y="504"/>
                  </a:lnTo>
                  <a:lnTo>
                    <a:pt x="511" y="504"/>
                  </a:lnTo>
                  <a:lnTo>
                    <a:pt x="511" y="504"/>
                  </a:lnTo>
                  <a:lnTo>
                    <a:pt x="510" y="502"/>
                  </a:lnTo>
                  <a:lnTo>
                    <a:pt x="508" y="502"/>
                  </a:lnTo>
                  <a:lnTo>
                    <a:pt x="507" y="504"/>
                  </a:lnTo>
                  <a:lnTo>
                    <a:pt x="505" y="504"/>
                  </a:lnTo>
                  <a:lnTo>
                    <a:pt x="505" y="501"/>
                  </a:lnTo>
                  <a:lnTo>
                    <a:pt x="504" y="499"/>
                  </a:lnTo>
                  <a:lnTo>
                    <a:pt x="504" y="498"/>
                  </a:lnTo>
                  <a:lnTo>
                    <a:pt x="504" y="495"/>
                  </a:lnTo>
                  <a:lnTo>
                    <a:pt x="507" y="495"/>
                  </a:lnTo>
                  <a:lnTo>
                    <a:pt x="508" y="496"/>
                  </a:lnTo>
                  <a:lnTo>
                    <a:pt x="515" y="496"/>
                  </a:lnTo>
                  <a:lnTo>
                    <a:pt x="519" y="498"/>
                  </a:lnTo>
                  <a:lnTo>
                    <a:pt x="521" y="498"/>
                  </a:lnTo>
                  <a:lnTo>
                    <a:pt x="521" y="498"/>
                  </a:lnTo>
                  <a:lnTo>
                    <a:pt x="519" y="496"/>
                  </a:lnTo>
                  <a:lnTo>
                    <a:pt x="518" y="495"/>
                  </a:lnTo>
                  <a:lnTo>
                    <a:pt x="518" y="495"/>
                  </a:lnTo>
                  <a:lnTo>
                    <a:pt x="518" y="493"/>
                  </a:lnTo>
                  <a:lnTo>
                    <a:pt x="518" y="493"/>
                  </a:lnTo>
                  <a:lnTo>
                    <a:pt x="516" y="488"/>
                  </a:lnTo>
                  <a:lnTo>
                    <a:pt x="516" y="488"/>
                  </a:lnTo>
                  <a:lnTo>
                    <a:pt x="515" y="490"/>
                  </a:lnTo>
                  <a:lnTo>
                    <a:pt x="515" y="493"/>
                  </a:lnTo>
                  <a:lnTo>
                    <a:pt x="513" y="493"/>
                  </a:lnTo>
                  <a:lnTo>
                    <a:pt x="511" y="495"/>
                  </a:lnTo>
                  <a:lnTo>
                    <a:pt x="508" y="495"/>
                  </a:lnTo>
                  <a:lnTo>
                    <a:pt x="507" y="493"/>
                  </a:lnTo>
                  <a:lnTo>
                    <a:pt x="507" y="493"/>
                  </a:lnTo>
                  <a:lnTo>
                    <a:pt x="507" y="491"/>
                  </a:lnTo>
                  <a:lnTo>
                    <a:pt x="505" y="491"/>
                  </a:lnTo>
                  <a:lnTo>
                    <a:pt x="504" y="490"/>
                  </a:lnTo>
                  <a:lnTo>
                    <a:pt x="504" y="490"/>
                  </a:lnTo>
                  <a:lnTo>
                    <a:pt x="502" y="490"/>
                  </a:lnTo>
                  <a:lnTo>
                    <a:pt x="504" y="488"/>
                  </a:lnTo>
                  <a:lnTo>
                    <a:pt x="504" y="487"/>
                  </a:lnTo>
                  <a:lnTo>
                    <a:pt x="505" y="487"/>
                  </a:lnTo>
                  <a:lnTo>
                    <a:pt x="507" y="487"/>
                  </a:lnTo>
                  <a:lnTo>
                    <a:pt x="507" y="488"/>
                  </a:lnTo>
                  <a:lnTo>
                    <a:pt x="508" y="488"/>
                  </a:lnTo>
                  <a:lnTo>
                    <a:pt x="510" y="488"/>
                  </a:lnTo>
                  <a:lnTo>
                    <a:pt x="510" y="487"/>
                  </a:lnTo>
                  <a:lnTo>
                    <a:pt x="510" y="487"/>
                  </a:lnTo>
                  <a:lnTo>
                    <a:pt x="508" y="487"/>
                  </a:lnTo>
                  <a:lnTo>
                    <a:pt x="507" y="487"/>
                  </a:lnTo>
                  <a:lnTo>
                    <a:pt x="505" y="484"/>
                  </a:lnTo>
                  <a:lnTo>
                    <a:pt x="507" y="482"/>
                  </a:lnTo>
                  <a:lnTo>
                    <a:pt x="508" y="480"/>
                  </a:lnTo>
                  <a:lnTo>
                    <a:pt x="510" y="480"/>
                  </a:lnTo>
                  <a:lnTo>
                    <a:pt x="508" y="477"/>
                  </a:lnTo>
                  <a:lnTo>
                    <a:pt x="510" y="476"/>
                  </a:lnTo>
                  <a:lnTo>
                    <a:pt x="508" y="474"/>
                  </a:lnTo>
                  <a:lnTo>
                    <a:pt x="508" y="473"/>
                  </a:lnTo>
                  <a:lnTo>
                    <a:pt x="505" y="473"/>
                  </a:lnTo>
                  <a:lnTo>
                    <a:pt x="505" y="473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2" y="474"/>
                  </a:lnTo>
                  <a:lnTo>
                    <a:pt x="500" y="473"/>
                  </a:lnTo>
                  <a:lnTo>
                    <a:pt x="497" y="471"/>
                  </a:lnTo>
                  <a:lnTo>
                    <a:pt x="497" y="471"/>
                  </a:lnTo>
                  <a:lnTo>
                    <a:pt x="497" y="469"/>
                  </a:lnTo>
                  <a:lnTo>
                    <a:pt x="497" y="468"/>
                  </a:lnTo>
                  <a:lnTo>
                    <a:pt x="497" y="468"/>
                  </a:lnTo>
                  <a:lnTo>
                    <a:pt x="496" y="469"/>
                  </a:lnTo>
                  <a:lnTo>
                    <a:pt x="492" y="469"/>
                  </a:lnTo>
                  <a:lnTo>
                    <a:pt x="491" y="471"/>
                  </a:lnTo>
                  <a:lnTo>
                    <a:pt x="489" y="471"/>
                  </a:lnTo>
                  <a:lnTo>
                    <a:pt x="489" y="471"/>
                  </a:lnTo>
                  <a:lnTo>
                    <a:pt x="489" y="473"/>
                  </a:lnTo>
                  <a:lnTo>
                    <a:pt x="491" y="473"/>
                  </a:lnTo>
                  <a:lnTo>
                    <a:pt x="492" y="474"/>
                  </a:lnTo>
                  <a:lnTo>
                    <a:pt x="492" y="474"/>
                  </a:lnTo>
                  <a:lnTo>
                    <a:pt x="491" y="476"/>
                  </a:lnTo>
                  <a:lnTo>
                    <a:pt x="491" y="476"/>
                  </a:lnTo>
                  <a:lnTo>
                    <a:pt x="488" y="474"/>
                  </a:lnTo>
                  <a:lnTo>
                    <a:pt x="488" y="473"/>
                  </a:lnTo>
                  <a:lnTo>
                    <a:pt x="488" y="471"/>
                  </a:lnTo>
                  <a:lnTo>
                    <a:pt x="488" y="469"/>
                  </a:lnTo>
                  <a:lnTo>
                    <a:pt x="491" y="468"/>
                  </a:lnTo>
                  <a:lnTo>
                    <a:pt x="492" y="466"/>
                  </a:lnTo>
                  <a:lnTo>
                    <a:pt x="494" y="465"/>
                  </a:lnTo>
                  <a:lnTo>
                    <a:pt x="497" y="463"/>
                  </a:lnTo>
                  <a:lnTo>
                    <a:pt x="499" y="462"/>
                  </a:lnTo>
                  <a:lnTo>
                    <a:pt x="497" y="460"/>
                  </a:lnTo>
                  <a:lnTo>
                    <a:pt x="497" y="458"/>
                  </a:lnTo>
                  <a:lnTo>
                    <a:pt x="497" y="457"/>
                  </a:lnTo>
                  <a:lnTo>
                    <a:pt x="500" y="455"/>
                  </a:lnTo>
                  <a:lnTo>
                    <a:pt x="504" y="455"/>
                  </a:lnTo>
                  <a:lnTo>
                    <a:pt x="505" y="455"/>
                  </a:lnTo>
                  <a:lnTo>
                    <a:pt x="507" y="455"/>
                  </a:lnTo>
                  <a:lnTo>
                    <a:pt x="508" y="455"/>
                  </a:lnTo>
                  <a:lnTo>
                    <a:pt x="510" y="454"/>
                  </a:lnTo>
                  <a:lnTo>
                    <a:pt x="511" y="454"/>
                  </a:lnTo>
                  <a:lnTo>
                    <a:pt x="511" y="452"/>
                  </a:lnTo>
                  <a:lnTo>
                    <a:pt x="511" y="452"/>
                  </a:lnTo>
                  <a:lnTo>
                    <a:pt x="510" y="450"/>
                  </a:lnTo>
                  <a:lnTo>
                    <a:pt x="510" y="449"/>
                  </a:lnTo>
                  <a:lnTo>
                    <a:pt x="510" y="449"/>
                  </a:lnTo>
                  <a:lnTo>
                    <a:pt x="511" y="447"/>
                  </a:lnTo>
                  <a:lnTo>
                    <a:pt x="513" y="447"/>
                  </a:lnTo>
                  <a:lnTo>
                    <a:pt x="513" y="447"/>
                  </a:lnTo>
                  <a:lnTo>
                    <a:pt x="515" y="449"/>
                  </a:lnTo>
                  <a:lnTo>
                    <a:pt x="515" y="449"/>
                  </a:lnTo>
                  <a:lnTo>
                    <a:pt x="513" y="450"/>
                  </a:lnTo>
                  <a:lnTo>
                    <a:pt x="513" y="455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60"/>
                  </a:lnTo>
                  <a:lnTo>
                    <a:pt x="511" y="460"/>
                  </a:lnTo>
                  <a:lnTo>
                    <a:pt x="507" y="462"/>
                  </a:lnTo>
                  <a:lnTo>
                    <a:pt x="507" y="462"/>
                  </a:lnTo>
                  <a:lnTo>
                    <a:pt x="507" y="463"/>
                  </a:lnTo>
                  <a:lnTo>
                    <a:pt x="508" y="463"/>
                  </a:lnTo>
                  <a:lnTo>
                    <a:pt x="511" y="463"/>
                  </a:lnTo>
                  <a:lnTo>
                    <a:pt x="513" y="462"/>
                  </a:lnTo>
                  <a:lnTo>
                    <a:pt x="513" y="460"/>
                  </a:lnTo>
                  <a:lnTo>
                    <a:pt x="515" y="455"/>
                  </a:lnTo>
                  <a:lnTo>
                    <a:pt x="515" y="455"/>
                  </a:lnTo>
                  <a:lnTo>
                    <a:pt x="516" y="455"/>
                  </a:lnTo>
                  <a:lnTo>
                    <a:pt x="516" y="455"/>
                  </a:lnTo>
                  <a:lnTo>
                    <a:pt x="516" y="458"/>
                  </a:lnTo>
                  <a:lnTo>
                    <a:pt x="516" y="460"/>
                  </a:lnTo>
                  <a:lnTo>
                    <a:pt x="515" y="465"/>
                  </a:lnTo>
                  <a:lnTo>
                    <a:pt x="513" y="468"/>
                  </a:lnTo>
                  <a:lnTo>
                    <a:pt x="513" y="468"/>
                  </a:lnTo>
                  <a:lnTo>
                    <a:pt x="513" y="469"/>
                  </a:lnTo>
                  <a:lnTo>
                    <a:pt x="515" y="468"/>
                  </a:lnTo>
                  <a:lnTo>
                    <a:pt x="515" y="468"/>
                  </a:lnTo>
                  <a:lnTo>
                    <a:pt x="516" y="466"/>
                  </a:lnTo>
                  <a:lnTo>
                    <a:pt x="516" y="463"/>
                  </a:lnTo>
                  <a:lnTo>
                    <a:pt x="516" y="462"/>
                  </a:lnTo>
                  <a:lnTo>
                    <a:pt x="518" y="462"/>
                  </a:lnTo>
                  <a:lnTo>
                    <a:pt x="518" y="458"/>
                  </a:lnTo>
                  <a:lnTo>
                    <a:pt x="518" y="457"/>
                  </a:lnTo>
                  <a:lnTo>
                    <a:pt x="518" y="454"/>
                  </a:lnTo>
                  <a:lnTo>
                    <a:pt x="516" y="454"/>
                  </a:lnTo>
                  <a:lnTo>
                    <a:pt x="516" y="454"/>
                  </a:lnTo>
                  <a:lnTo>
                    <a:pt x="515" y="452"/>
                  </a:lnTo>
                  <a:lnTo>
                    <a:pt x="516" y="449"/>
                  </a:lnTo>
                  <a:lnTo>
                    <a:pt x="519" y="449"/>
                  </a:lnTo>
                  <a:lnTo>
                    <a:pt x="521" y="447"/>
                  </a:lnTo>
                  <a:lnTo>
                    <a:pt x="522" y="447"/>
                  </a:lnTo>
                  <a:lnTo>
                    <a:pt x="524" y="447"/>
                  </a:lnTo>
                  <a:lnTo>
                    <a:pt x="527" y="449"/>
                  </a:lnTo>
                  <a:lnTo>
                    <a:pt x="527" y="449"/>
                  </a:lnTo>
                  <a:lnTo>
                    <a:pt x="527" y="447"/>
                  </a:lnTo>
                  <a:lnTo>
                    <a:pt x="527" y="447"/>
                  </a:lnTo>
                  <a:lnTo>
                    <a:pt x="526" y="447"/>
                  </a:lnTo>
                  <a:lnTo>
                    <a:pt x="522" y="444"/>
                  </a:lnTo>
                  <a:lnTo>
                    <a:pt x="519" y="444"/>
                  </a:lnTo>
                  <a:lnTo>
                    <a:pt x="521" y="443"/>
                  </a:lnTo>
                  <a:lnTo>
                    <a:pt x="521" y="439"/>
                  </a:lnTo>
                  <a:lnTo>
                    <a:pt x="522" y="439"/>
                  </a:lnTo>
                  <a:lnTo>
                    <a:pt x="526" y="439"/>
                  </a:lnTo>
                  <a:lnTo>
                    <a:pt x="530" y="436"/>
                  </a:lnTo>
                  <a:lnTo>
                    <a:pt x="530" y="433"/>
                  </a:lnTo>
                  <a:lnTo>
                    <a:pt x="532" y="430"/>
                  </a:lnTo>
                  <a:lnTo>
                    <a:pt x="529" y="430"/>
                  </a:lnTo>
                  <a:lnTo>
                    <a:pt x="527" y="428"/>
                  </a:lnTo>
                  <a:lnTo>
                    <a:pt x="524" y="427"/>
                  </a:lnTo>
                  <a:lnTo>
                    <a:pt x="522" y="425"/>
                  </a:lnTo>
                  <a:lnTo>
                    <a:pt x="522" y="424"/>
                  </a:lnTo>
                  <a:lnTo>
                    <a:pt x="524" y="421"/>
                  </a:lnTo>
                  <a:lnTo>
                    <a:pt x="526" y="421"/>
                  </a:lnTo>
                  <a:lnTo>
                    <a:pt x="527" y="416"/>
                  </a:lnTo>
                  <a:lnTo>
                    <a:pt x="526" y="413"/>
                  </a:lnTo>
                  <a:lnTo>
                    <a:pt x="526" y="411"/>
                  </a:lnTo>
                  <a:lnTo>
                    <a:pt x="527" y="410"/>
                  </a:lnTo>
                  <a:lnTo>
                    <a:pt x="527" y="408"/>
                  </a:lnTo>
                  <a:lnTo>
                    <a:pt x="529" y="406"/>
                  </a:lnTo>
                  <a:lnTo>
                    <a:pt x="530" y="406"/>
                  </a:lnTo>
                  <a:lnTo>
                    <a:pt x="530" y="405"/>
                  </a:lnTo>
                  <a:lnTo>
                    <a:pt x="530" y="403"/>
                  </a:lnTo>
                  <a:lnTo>
                    <a:pt x="529" y="402"/>
                  </a:lnTo>
                  <a:lnTo>
                    <a:pt x="529" y="400"/>
                  </a:lnTo>
                  <a:lnTo>
                    <a:pt x="530" y="397"/>
                  </a:lnTo>
                  <a:lnTo>
                    <a:pt x="532" y="397"/>
                  </a:lnTo>
                  <a:lnTo>
                    <a:pt x="532" y="397"/>
                  </a:lnTo>
                  <a:lnTo>
                    <a:pt x="530" y="395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2" y="391"/>
                  </a:lnTo>
                  <a:lnTo>
                    <a:pt x="533" y="392"/>
                  </a:lnTo>
                  <a:lnTo>
                    <a:pt x="535" y="395"/>
                  </a:lnTo>
                  <a:lnTo>
                    <a:pt x="535" y="394"/>
                  </a:lnTo>
                  <a:lnTo>
                    <a:pt x="535" y="391"/>
                  </a:lnTo>
                  <a:lnTo>
                    <a:pt x="533" y="387"/>
                  </a:lnTo>
                  <a:lnTo>
                    <a:pt x="532" y="387"/>
                  </a:lnTo>
                  <a:lnTo>
                    <a:pt x="530" y="387"/>
                  </a:lnTo>
                  <a:lnTo>
                    <a:pt x="530" y="387"/>
                  </a:lnTo>
                  <a:lnTo>
                    <a:pt x="529" y="386"/>
                  </a:lnTo>
                  <a:lnTo>
                    <a:pt x="530" y="384"/>
                  </a:lnTo>
                  <a:lnTo>
                    <a:pt x="530" y="384"/>
                  </a:lnTo>
                  <a:lnTo>
                    <a:pt x="532" y="383"/>
                  </a:lnTo>
                  <a:lnTo>
                    <a:pt x="533" y="383"/>
                  </a:lnTo>
                  <a:lnTo>
                    <a:pt x="535" y="381"/>
                  </a:lnTo>
                  <a:lnTo>
                    <a:pt x="537" y="380"/>
                  </a:lnTo>
                  <a:lnTo>
                    <a:pt x="535" y="380"/>
                  </a:lnTo>
                  <a:lnTo>
                    <a:pt x="535" y="381"/>
                  </a:lnTo>
                  <a:lnTo>
                    <a:pt x="533" y="383"/>
                  </a:lnTo>
                  <a:lnTo>
                    <a:pt x="532" y="383"/>
                  </a:lnTo>
                  <a:lnTo>
                    <a:pt x="532" y="381"/>
                  </a:lnTo>
                  <a:lnTo>
                    <a:pt x="529" y="380"/>
                  </a:lnTo>
                  <a:lnTo>
                    <a:pt x="529" y="380"/>
                  </a:lnTo>
                  <a:lnTo>
                    <a:pt x="527" y="380"/>
                  </a:lnTo>
                  <a:lnTo>
                    <a:pt x="526" y="380"/>
                  </a:lnTo>
                  <a:lnTo>
                    <a:pt x="524" y="383"/>
                  </a:lnTo>
                  <a:lnTo>
                    <a:pt x="522" y="384"/>
                  </a:lnTo>
                  <a:lnTo>
                    <a:pt x="519" y="384"/>
                  </a:lnTo>
                  <a:lnTo>
                    <a:pt x="518" y="384"/>
                  </a:lnTo>
                  <a:lnTo>
                    <a:pt x="516" y="383"/>
                  </a:lnTo>
                  <a:lnTo>
                    <a:pt x="516" y="383"/>
                  </a:lnTo>
                  <a:lnTo>
                    <a:pt x="516" y="381"/>
                  </a:lnTo>
                  <a:lnTo>
                    <a:pt x="518" y="381"/>
                  </a:lnTo>
                  <a:lnTo>
                    <a:pt x="518" y="381"/>
                  </a:lnTo>
                  <a:lnTo>
                    <a:pt x="516" y="381"/>
                  </a:lnTo>
                  <a:lnTo>
                    <a:pt x="515" y="380"/>
                  </a:lnTo>
                  <a:lnTo>
                    <a:pt x="515" y="378"/>
                  </a:lnTo>
                  <a:lnTo>
                    <a:pt x="515" y="376"/>
                  </a:lnTo>
                  <a:lnTo>
                    <a:pt x="513" y="373"/>
                  </a:lnTo>
                  <a:lnTo>
                    <a:pt x="513" y="370"/>
                  </a:lnTo>
                  <a:lnTo>
                    <a:pt x="513" y="369"/>
                  </a:lnTo>
                  <a:lnTo>
                    <a:pt x="515" y="361"/>
                  </a:lnTo>
                  <a:lnTo>
                    <a:pt x="516" y="358"/>
                  </a:lnTo>
                  <a:lnTo>
                    <a:pt x="516" y="354"/>
                  </a:lnTo>
                  <a:lnTo>
                    <a:pt x="516" y="353"/>
                  </a:lnTo>
                  <a:lnTo>
                    <a:pt x="519" y="351"/>
                  </a:lnTo>
                  <a:lnTo>
                    <a:pt x="521" y="350"/>
                  </a:lnTo>
                  <a:lnTo>
                    <a:pt x="522" y="343"/>
                  </a:lnTo>
                  <a:lnTo>
                    <a:pt x="522" y="340"/>
                  </a:lnTo>
                  <a:lnTo>
                    <a:pt x="519" y="331"/>
                  </a:lnTo>
                  <a:lnTo>
                    <a:pt x="519" y="328"/>
                  </a:lnTo>
                  <a:lnTo>
                    <a:pt x="519" y="326"/>
                  </a:lnTo>
                  <a:lnTo>
                    <a:pt x="519" y="321"/>
                  </a:lnTo>
                  <a:lnTo>
                    <a:pt x="519" y="320"/>
                  </a:lnTo>
                  <a:lnTo>
                    <a:pt x="519" y="318"/>
                  </a:lnTo>
                  <a:lnTo>
                    <a:pt x="516" y="315"/>
                  </a:lnTo>
                  <a:lnTo>
                    <a:pt x="516" y="313"/>
                  </a:lnTo>
                  <a:lnTo>
                    <a:pt x="518" y="312"/>
                  </a:lnTo>
                  <a:lnTo>
                    <a:pt x="516" y="309"/>
                  </a:lnTo>
                  <a:lnTo>
                    <a:pt x="518" y="307"/>
                  </a:lnTo>
                  <a:lnTo>
                    <a:pt x="518" y="306"/>
                  </a:lnTo>
                  <a:lnTo>
                    <a:pt x="521" y="307"/>
                  </a:lnTo>
                  <a:lnTo>
                    <a:pt x="522" y="307"/>
                  </a:lnTo>
                  <a:lnTo>
                    <a:pt x="524" y="306"/>
                  </a:lnTo>
                  <a:lnTo>
                    <a:pt x="524" y="304"/>
                  </a:lnTo>
                  <a:lnTo>
                    <a:pt x="524" y="301"/>
                  </a:lnTo>
                  <a:lnTo>
                    <a:pt x="524" y="299"/>
                  </a:lnTo>
                  <a:lnTo>
                    <a:pt x="524" y="298"/>
                  </a:lnTo>
                  <a:lnTo>
                    <a:pt x="526" y="298"/>
                  </a:lnTo>
                  <a:lnTo>
                    <a:pt x="527" y="296"/>
                  </a:lnTo>
                  <a:lnTo>
                    <a:pt x="529" y="293"/>
                  </a:lnTo>
                  <a:lnTo>
                    <a:pt x="530" y="287"/>
                  </a:lnTo>
                  <a:lnTo>
                    <a:pt x="530" y="285"/>
                  </a:lnTo>
                  <a:lnTo>
                    <a:pt x="532" y="283"/>
                  </a:lnTo>
                  <a:lnTo>
                    <a:pt x="532" y="280"/>
                  </a:lnTo>
                  <a:lnTo>
                    <a:pt x="533" y="279"/>
                  </a:lnTo>
                  <a:lnTo>
                    <a:pt x="533" y="277"/>
                  </a:lnTo>
                  <a:lnTo>
                    <a:pt x="535" y="276"/>
                  </a:lnTo>
                  <a:lnTo>
                    <a:pt x="535" y="274"/>
                  </a:lnTo>
                  <a:lnTo>
                    <a:pt x="538" y="272"/>
                  </a:lnTo>
                  <a:lnTo>
                    <a:pt x="538" y="269"/>
                  </a:lnTo>
                  <a:lnTo>
                    <a:pt x="540" y="265"/>
                  </a:lnTo>
                  <a:lnTo>
                    <a:pt x="540" y="261"/>
                  </a:lnTo>
                  <a:lnTo>
                    <a:pt x="541" y="258"/>
                  </a:lnTo>
                  <a:lnTo>
                    <a:pt x="541" y="257"/>
                  </a:lnTo>
                  <a:lnTo>
                    <a:pt x="541" y="254"/>
                  </a:lnTo>
                  <a:lnTo>
                    <a:pt x="543" y="252"/>
                  </a:lnTo>
                  <a:lnTo>
                    <a:pt x="543" y="250"/>
                  </a:lnTo>
                  <a:lnTo>
                    <a:pt x="546" y="249"/>
                  </a:lnTo>
                  <a:lnTo>
                    <a:pt x="546" y="246"/>
                  </a:lnTo>
                  <a:lnTo>
                    <a:pt x="546" y="244"/>
                  </a:lnTo>
                  <a:lnTo>
                    <a:pt x="546" y="243"/>
                  </a:lnTo>
                  <a:lnTo>
                    <a:pt x="545" y="239"/>
                  </a:lnTo>
                  <a:lnTo>
                    <a:pt x="546" y="238"/>
                  </a:lnTo>
                  <a:lnTo>
                    <a:pt x="546" y="238"/>
                  </a:lnTo>
                  <a:lnTo>
                    <a:pt x="549" y="233"/>
                  </a:lnTo>
                  <a:lnTo>
                    <a:pt x="549" y="230"/>
                  </a:lnTo>
                  <a:lnTo>
                    <a:pt x="549" y="228"/>
                  </a:lnTo>
                  <a:lnTo>
                    <a:pt x="548" y="225"/>
                  </a:lnTo>
                  <a:lnTo>
                    <a:pt x="548" y="219"/>
                  </a:lnTo>
                  <a:lnTo>
                    <a:pt x="548" y="214"/>
                  </a:lnTo>
                  <a:lnTo>
                    <a:pt x="546" y="209"/>
                  </a:lnTo>
                  <a:lnTo>
                    <a:pt x="546" y="206"/>
                  </a:lnTo>
                  <a:lnTo>
                    <a:pt x="545" y="202"/>
                  </a:lnTo>
                  <a:lnTo>
                    <a:pt x="545" y="200"/>
                  </a:lnTo>
                  <a:lnTo>
                    <a:pt x="546" y="195"/>
                  </a:lnTo>
                  <a:lnTo>
                    <a:pt x="549" y="192"/>
                  </a:lnTo>
                  <a:lnTo>
                    <a:pt x="551" y="189"/>
                  </a:lnTo>
                  <a:lnTo>
                    <a:pt x="551" y="184"/>
                  </a:lnTo>
                  <a:lnTo>
                    <a:pt x="551" y="181"/>
                  </a:lnTo>
                  <a:lnTo>
                    <a:pt x="551" y="180"/>
                  </a:lnTo>
                  <a:lnTo>
                    <a:pt x="548" y="178"/>
                  </a:lnTo>
                  <a:lnTo>
                    <a:pt x="548" y="173"/>
                  </a:lnTo>
                  <a:lnTo>
                    <a:pt x="548" y="172"/>
                  </a:lnTo>
                  <a:lnTo>
                    <a:pt x="549" y="172"/>
                  </a:lnTo>
                  <a:lnTo>
                    <a:pt x="551" y="170"/>
                  </a:lnTo>
                  <a:lnTo>
                    <a:pt x="551" y="167"/>
                  </a:lnTo>
                  <a:lnTo>
                    <a:pt x="552" y="165"/>
                  </a:lnTo>
                  <a:lnTo>
                    <a:pt x="552" y="161"/>
                  </a:lnTo>
                  <a:lnTo>
                    <a:pt x="554" y="156"/>
                  </a:lnTo>
                  <a:lnTo>
                    <a:pt x="554" y="154"/>
                  </a:lnTo>
                  <a:lnTo>
                    <a:pt x="556" y="153"/>
                  </a:lnTo>
                  <a:lnTo>
                    <a:pt x="557" y="153"/>
                  </a:lnTo>
                  <a:lnTo>
                    <a:pt x="557" y="151"/>
                  </a:lnTo>
                  <a:lnTo>
                    <a:pt x="557" y="148"/>
                  </a:lnTo>
                  <a:lnTo>
                    <a:pt x="557" y="146"/>
                  </a:lnTo>
                  <a:lnTo>
                    <a:pt x="559" y="143"/>
                  </a:lnTo>
                  <a:lnTo>
                    <a:pt x="559" y="142"/>
                  </a:lnTo>
                  <a:lnTo>
                    <a:pt x="560" y="137"/>
                  </a:lnTo>
                  <a:lnTo>
                    <a:pt x="560" y="134"/>
                  </a:lnTo>
                  <a:lnTo>
                    <a:pt x="560" y="134"/>
                  </a:lnTo>
                  <a:lnTo>
                    <a:pt x="560" y="132"/>
                  </a:lnTo>
                  <a:lnTo>
                    <a:pt x="560" y="128"/>
                  </a:lnTo>
                  <a:lnTo>
                    <a:pt x="560" y="126"/>
                  </a:lnTo>
                  <a:lnTo>
                    <a:pt x="560" y="124"/>
                  </a:lnTo>
                  <a:lnTo>
                    <a:pt x="560" y="121"/>
                  </a:lnTo>
                  <a:lnTo>
                    <a:pt x="562" y="120"/>
                  </a:lnTo>
                  <a:lnTo>
                    <a:pt x="563" y="118"/>
                  </a:lnTo>
                  <a:lnTo>
                    <a:pt x="563" y="116"/>
                  </a:lnTo>
                  <a:lnTo>
                    <a:pt x="563" y="115"/>
                  </a:lnTo>
                  <a:lnTo>
                    <a:pt x="562" y="109"/>
                  </a:lnTo>
                  <a:lnTo>
                    <a:pt x="562" y="107"/>
                  </a:lnTo>
                  <a:lnTo>
                    <a:pt x="562" y="102"/>
                  </a:lnTo>
                  <a:lnTo>
                    <a:pt x="562" y="99"/>
                  </a:lnTo>
                  <a:lnTo>
                    <a:pt x="562" y="98"/>
                  </a:lnTo>
                  <a:lnTo>
                    <a:pt x="562" y="96"/>
                  </a:lnTo>
                  <a:lnTo>
                    <a:pt x="563" y="94"/>
                  </a:lnTo>
                  <a:lnTo>
                    <a:pt x="563" y="93"/>
                  </a:lnTo>
                  <a:lnTo>
                    <a:pt x="563" y="91"/>
                  </a:lnTo>
                  <a:lnTo>
                    <a:pt x="563" y="90"/>
                  </a:lnTo>
                  <a:lnTo>
                    <a:pt x="562" y="90"/>
                  </a:lnTo>
                  <a:lnTo>
                    <a:pt x="562" y="88"/>
                  </a:lnTo>
                  <a:lnTo>
                    <a:pt x="562" y="87"/>
                  </a:lnTo>
                  <a:lnTo>
                    <a:pt x="562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3" y="82"/>
                  </a:lnTo>
                  <a:lnTo>
                    <a:pt x="565" y="80"/>
                  </a:lnTo>
                  <a:lnTo>
                    <a:pt x="567" y="76"/>
                  </a:lnTo>
                  <a:lnTo>
                    <a:pt x="567" y="71"/>
                  </a:lnTo>
                  <a:lnTo>
                    <a:pt x="567" y="66"/>
                  </a:lnTo>
                  <a:lnTo>
                    <a:pt x="568" y="64"/>
                  </a:lnTo>
                  <a:lnTo>
                    <a:pt x="568" y="61"/>
                  </a:lnTo>
                  <a:lnTo>
                    <a:pt x="568" y="60"/>
                  </a:lnTo>
                  <a:lnTo>
                    <a:pt x="568" y="58"/>
                  </a:lnTo>
                  <a:lnTo>
                    <a:pt x="568" y="57"/>
                  </a:lnTo>
                  <a:lnTo>
                    <a:pt x="567" y="49"/>
                  </a:lnTo>
                  <a:lnTo>
                    <a:pt x="567" y="46"/>
                  </a:lnTo>
                  <a:lnTo>
                    <a:pt x="568" y="41"/>
                  </a:lnTo>
                  <a:lnTo>
                    <a:pt x="568" y="35"/>
                  </a:lnTo>
                  <a:lnTo>
                    <a:pt x="568" y="33"/>
                  </a:lnTo>
                  <a:lnTo>
                    <a:pt x="567" y="31"/>
                  </a:lnTo>
                  <a:lnTo>
                    <a:pt x="567" y="30"/>
                  </a:lnTo>
                  <a:lnTo>
                    <a:pt x="567" y="27"/>
                  </a:lnTo>
                  <a:lnTo>
                    <a:pt x="565" y="20"/>
                  </a:lnTo>
                  <a:lnTo>
                    <a:pt x="565" y="16"/>
                  </a:lnTo>
                  <a:lnTo>
                    <a:pt x="565" y="14"/>
                  </a:lnTo>
                  <a:lnTo>
                    <a:pt x="563" y="13"/>
                  </a:lnTo>
                  <a:lnTo>
                    <a:pt x="565" y="13"/>
                  </a:lnTo>
                  <a:lnTo>
                    <a:pt x="565" y="13"/>
                  </a:lnTo>
                  <a:lnTo>
                    <a:pt x="567" y="13"/>
                  </a:lnTo>
                  <a:lnTo>
                    <a:pt x="570" y="11"/>
                  </a:lnTo>
                  <a:lnTo>
                    <a:pt x="571" y="11"/>
                  </a:lnTo>
                  <a:lnTo>
                    <a:pt x="573" y="9"/>
                  </a:lnTo>
                  <a:lnTo>
                    <a:pt x="573" y="8"/>
                  </a:lnTo>
                  <a:lnTo>
                    <a:pt x="573" y="6"/>
                  </a:lnTo>
                  <a:lnTo>
                    <a:pt x="573" y="5"/>
                  </a:lnTo>
                  <a:lnTo>
                    <a:pt x="571" y="3"/>
                  </a:lnTo>
                  <a:lnTo>
                    <a:pt x="573" y="3"/>
                  </a:lnTo>
                  <a:lnTo>
                    <a:pt x="574" y="1"/>
                  </a:lnTo>
                  <a:lnTo>
                    <a:pt x="576" y="1"/>
                  </a:lnTo>
                  <a:lnTo>
                    <a:pt x="57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8" name="Freeform 305">
              <a:extLst>
                <a:ext uri="{FF2B5EF4-FFF2-40B4-BE49-F238E27FC236}">
                  <a16:creationId xmlns:a16="http://schemas.microsoft.com/office/drawing/2014/main" id="{D871854A-A4A9-411B-BCFB-2A77920BD4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58394" y="5018232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2 h 2"/>
                <a:gd name="T10" fmla="*/ 2 w 2"/>
                <a:gd name="T11" fmla="*/ 2 h 2"/>
                <a:gd name="T12" fmla="*/ 2 w 2"/>
                <a:gd name="T13" fmla="*/ 0 h 2"/>
                <a:gd name="T14" fmla="*/ 0 w 2"/>
                <a:gd name="T15" fmla="*/ 0 h 2"/>
                <a:gd name="T16" fmla="*/ 0 w 2"/>
                <a:gd name="T17" fmla="*/ 0 h 2"/>
                <a:gd name="T18" fmla="*/ 2 w 2"/>
                <a:gd name="T19" fmla="*/ 0 h 2"/>
                <a:gd name="T20" fmla="*/ 2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9" name="Freeform 306">
              <a:extLst>
                <a:ext uri="{FF2B5EF4-FFF2-40B4-BE49-F238E27FC236}">
                  <a16:creationId xmlns:a16="http://schemas.microsoft.com/office/drawing/2014/main" id="{1FF63058-773B-470C-8551-130AF62029B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21341" y="4115743"/>
              <a:ext cx="173481" cy="177380"/>
            </a:xfrm>
            <a:custGeom>
              <a:avLst/>
              <a:gdLst>
                <a:gd name="T0" fmla="*/ 78 w 89"/>
                <a:gd name="T1" fmla="*/ 80 h 91"/>
                <a:gd name="T2" fmla="*/ 35 w 89"/>
                <a:gd name="T3" fmla="*/ 3 h 91"/>
                <a:gd name="T4" fmla="*/ 35 w 89"/>
                <a:gd name="T5" fmla="*/ 6 h 91"/>
                <a:gd name="T6" fmla="*/ 38 w 89"/>
                <a:gd name="T7" fmla="*/ 6 h 91"/>
                <a:gd name="T8" fmla="*/ 45 w 89"/>
                <a:gd name="T9" fmla="*/ 5 h 91"/>
                <a:gd name="T10" fmla="*/ 49 w 89"/>
                <a:gd name="T11" fmla="*/ 6 h 91"/>
                <a:gd name="T12" fmla="*/ 54 w 89"/>
                <a:gd name="T13" fmla="*/ 12 h 91"/>
                <a:gd name="T14" fmla="*/ 60 w 89"/>
                <a:gd name="T15" fmla="*/ 16 h 91"/>
                <a:gd name="T16" fmla="*/ 67 w 89"/>
                <a:gd name="T17" fmla="*/ 12 h 91"/>
                <a:gd name="T18" fmla="*/ 78 w 89"/>
                <a:gd name="T19" fmla="*/ 12 h 91"/>
                <a:gd name="T20" fmla="*/ 81 w 89"/>
                <a:gd name="T21" fmla="*/ 16 h 91"/>
                <a:gd name="T22" fmla="*/ 84 w 89"/>
                <a:gd name="T23" fmla="*/ 19 h 91"/>
                <a:gd name="T24" fmla="*/ 86 w 89"/>
                <a:gd name="T25" fmla="*/ 20 h 91"/>
                <a:gd name="T26" fmla="*/ 86 w 89"/>
                <a:gd name="T27" fmla="*/ 25 h 91"/>
                <a:gd name="T28" fmla="*/ 87 w 89"/>
                <a:gd name="T29" fmla="*/ 33 h 91"/>
                <a:gd name="T30" fmla="*/ 87 w 89"/>
                <a:gd name="T31" fmla="*/ 38 h 91"/>
                <a:gd name="T32" fmla="*/ 84 w 89"/>
                <a:gd name="T33" fmla="*/ 41 h 91"/>
                <a:gd name="T34" fmla="*/ 81 w 89"/>
                <a:gd name="T35" fmla="*/ 50 h 91"/>
                <a:gd name="T36" fmla="*/ 78 w 89"/>
                <a:gd name="T37" fmla="*/ 57 h 91"/>
                <a:gd name="T38" fmla="*/ 78 w 89"/>
                <a:gd name="T39" fmla="*/ 61 h 91"/>
                <a:gd name="T40" fmla="*/ 81 w 89"/>
                <a:gd name="T41" fmla="*/ 72 h 91"/>
                <a:gd name="T42" fmla="*/ 86 w 89"/>
                <a:gd name="T43" fmla="*/ 77 h 91"/>
                <a:gd name="T44" fmla="*/ 84 w 89"/>
                <a:gd name="T45" fmla="*/ 80 h 91"/>
                <a:gd name="T46" fmla="*/ 81 w 89"/>
                <a:gd name="T47" fmla="*/ 80 h 91"/>
                <a:gd name="T48" fmla="*/ 76 w 89"/>
                <a:gd name="T49" fmla="*/ 80 h 91"/>
                <a:gd name="T50" fmla="*/ 62 w 89"/>
                <a:gd name="T51" fmla="*/ 79 h 91"/>
                <a:gd name="T52" fmla="*/ 67 w 89"/>
                <a:gd name="T53" fmla="*/ 79 h 91"/>
                <a:gd name="T54" fmla="*/ 48 w 89"/>
                <a:gd name="T55" fmla="*/ 80 h 91"/>
                <a:gd name="T56" fmla="*/ 51 w 89"/>
                <a:gd name="T57" fmla="*/ 80 h 91"/>
                <a:gd name="T58" fmla="*/ 26 w 89"/>
                <a:gd name="T59" fmla="*/ 87 h 91"/>
                <a:gd name="T60" fmla="*/ 16 w 89"/>
                <a:gd name="T61" fmla="*/ 91 h 91"/>
                <a:gd name="T62" fmla="*/ 15 w 89"/>
                <a:gd name="T63" fmla="*/ 82 h 91"/>
                <a:gd name="T64" fmla="*/ 18 w 89"/>
                <a:gd name="T65" fmla="*/ 79 h 91"/>
                <a:gd name="T66" fmla="*/ 16 w 89"/>
                <a:gd name="T67" fmla="*/ 71 h 91"/>
                <a:gd name="T68" fmla="*/ 13 w 89"/>
                <a:gd name="T69" fmla="*/ 69 h 91"/>
                <a:gd name="T70" fmla="*/ 10 w 89"/>
                <a:gd name="T71" fmla="*/ 64 h 91"/>
                <a:gd name="T72" fmla="*/ 5 w 89"/>
                <a:gd name="T73" fmla="*/ 63 h 91"/>
                <a:gd name="T74" fmla="*/ 2 w 89"/>
                <a:gd name="T75" fmla="*/ 61 h 91"/>
                <a:gd name="T76" fmla="*/ 4 w 89"/>
                <a:gd name="T77" fmla="*/ 55 h 91"/>
                <a:gd name="T78" fmla="*/ 2 w 89"/>
                <a:gd name="T79" fmla="*/ 46 h 91"/>
                <a:gd name="T80" fmla="*/ 5 w 89"/>
                <a:gd name="T81" fmla="*/ 46 h 91"/>
                <a:gd name="T82" fmla="*/ 8 w 89"/>
                <a:gd name="T83" fmla="*/ 39 h 91"/>
                <a:gd name="T84" fmla="*/ 8 w 89"/>
                <a:gd name="T85" fmla="*/ 38 h 91"/>
                <a:gd name="T86" fmla="*/ 5 w 89"/>
                <a:gd name="T87" fmla="*/ 33 h 91"/>
                <a:gd name="T88" fmla="*/ 12 w 89"/>
                <a:gd name="T89" fmla="*/ 33 h 91"/>
                <a:gd name="T90" fmla="*/ 13 w 89"/>
                <a:gd name="T91" fmla="*/ 33 h 91"/>
                <a:gd name="T92" fmla="*/ 10 w 89"/>
                <a:gd name="T93" fmla="*/ 27 h 91"/>
                <a:gd name="T94" fmla="*/ 12 w 89"/>
                <a:gd name="T95" fmla="*/ 22 h 91"/>
                <a:gd name="T96" fmla="*/ 8 w 89"/>
                <a:gd name="T97" fmla="*/ 19 h 91"/>
                <a:gd name="T98" fmla="*/ 7 w 89"/>
                <a:gd name="T99" fmla="*/ 11 h 91"/>
                <a:gd name="T100" fmla="*/ 10 w 89"/>
                <a:gd name="T101" fmla="*/ 8 h 91"/>
                <a:gd name="T102" fmla="*/ 15 w 89"/>
                <a:gd name="T103" fmla="*/ 5 h 91"/>
                <a:gd name="T104" fmla="*/ 18 w 89"/>
                <a:gd name="T105" fmla="*/ 6 h 91"/>
                <a:gd name="T106" fmla="*/ 23 w 89"/>
                <a:gd name="T107" fmla="*/ 8 h 91"/>
                <a:gd name="T108" fmla="*/ 24 w 89"/>
                <a:gd name="T109" fmla="*/ 6 h 91"/>
                <a:gd name="T110" fmla="*/ 27 w 89"/>
                <a:gd name="T111" fmla="*/ 5 h 91"/>
                <a:gd name="T112" fmla="*/ 29 w 89"/>
                <a:gd name="T113" fmla="*/ 1 h 91"/>
                <a:gd name="T114" fmla="*/ 32 w 89"/>
                <a:gd name="T115" fmla="*/ 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" h="91">
                  <a:moveTo>
                    <a:pt x="78" y="80"/>
                  </a:moveTo>
                  <a:lnTo>
                    <a:pt x="79" y="80"/>
                  </a:lnTo>
                  <a:lnTo>
                    <a:pt x="79" y="82"/>
                  </a:lnTo>
                  <a:lnTo>
                    <a:pt x="78" y="80"/>
                  </a:lnTo>
                  <a:lnTo>
                    <a:pt x="78" y="80"/>
                  </a:lnTo>
                  <a:close/>
                  <a:moveTo>
                    <a:pt x="34" y="0"/>
                  </a:moveTo>
                  <a:lnTo>
                    <a:pt x="34" y="0"/>
                  </a:lnTo>
                  <a:lnTo>
                    <a:pt x="35" y="1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7" y="8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6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51" y="6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3" y="11"/>
                  </a:lnTo>
                  <a:lnTo>
                    <a:pt x="54" y="12"/>
                  </a:lnTo>
                  <a:lnTo>
                    <a:pt x="56" y="12"/>
                  </a:lnTo>
                  <a:lnTo>
                    <a:pt x="57" y="14"/>
                  </a:lnTo>
                  <a:lnTo>
                    <a:pt x="57" y="14"/>
                  </a:lnTo>
                  <a:lnTo>
                    <a:pt x="59" y="14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70" y="11"/>
                  </a:lnTo>
                  <a:lnTo>
                    <a:pt x="73" y="11"/>
                  </a:lnTo>
                  <a:lnTo>
                    <a:pt x="76" y="12"/>
                  </a:lnTo>
                  <a:lnTo>
                    <a:pt x="78" y="12"/>
                  </a:lnTo>
                  <a:lnTo>
                    <a:pt x="78" y="12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2" y="16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4" y="19"/>
                  </a:lnTo>
                  <a:lnTo>
                    <a:pt x="84" y="19"/>
                  </a:lnTo>
                  <a:lnTo>
                    <a:pt x="86" y="19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2"/>
                  </a:lnTo>
                  <a:lnTo>
                    <a:pt x="86" y="23"/>
                  </a:lnTo>
                  <a:lnTo>
                    <a:pt x="86" y="23"/>
                  </a:lnTo>
                  <a:lnTo>
                    <a:pt x="86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7" y="28"/>
                  </a:lnTo>
                  <a:lnTo>
                    <a:pt x="87" y="28"/>
                  </a:lnTo>
                  <a:lnTo>
                    <a:pt x="87" y="33"/>
                  </a:lnTo>
                  <a:lnTo>
                    <a:pt x="89" y="36"/>
                  </a:lnTo>
                  <a:lnTo>
                    <a:pt x="89" y="36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9"/>
                  </a:lnTo>
                  <a:lnTo>
                    <a:pt x="86" y="39"/>
                  </a:lnTo>
                  <a:lnTo>
                    <a:pt x="84" y="41"/>
                  </a:lnTo>
                  <a:lnTo>
                    <a:pt x="84" y="41"/>
                  </a:lnTo>
                  <a:lnTo>
                    <a:pt x="84" y="42"/>
                  </a:lnTo>
                  <a:lnTo>
                    <a:pt x="84" y="42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1" y="50"/>
                  </a:lnTo>
                  <a:lnTo>
                    <a:pt x="81" y="50"/>
                  </a:lnTo>
                  <a:lnTo>
                    <a:pt x="81" y="52"/>
                  </a:lnTo>
                  <a:lnTo>
                    <a:pt x="81" y="52"/>
                  </a:lnTo>
                  <a:lnTo>
                    <a:pt x="79" y="55"/>
                  </a:lnTo>
                  <a:lnTo>
                    <a:pt x="78" y="57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60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8"/>
                  </a:lnTo>
                  <a:lnTo>
                    <a:pt x="81" y="69"/>
                  </a:lnTo>
                  <a:lnTo>
                    <a:pt x="81" y="71"/>
                  </a:lnTo>
                  <a:lnTo>
                    <a:pt x="81" y="72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84" y="74"/>
                  </a:lnTo>
                  <a:lnTo>
                    <a:pt x="84" y="74"/>
                  </a:lnTo>
                  <a:lnTo>
                    <a:pt x="86" y="77"/>
                  </a:lnTo>
                  <a:lnTo>
                    <a:pt x="84" y="77"/>
                  </a:lnTo>
                  <a:lnTo>
                    <a:pt x="84" y="77"/>
                  </a:lnTo>
                  <a:lnTo>
                    <a:pt x="84" y="79"/>
                  </a:lnTo>
                  <a:lnTo>
                    <a:pt x="84" y="80"/>
                  </a:lnTo>
                  <a:lnTo>
                    <a:pt x="84" y="80"/>
                  </a:lnTo>
                  <a:lnTo>
                    <a:pt x="82" y="80"/>
                  </a:lnTo>
                  <a:lnTo>
                    <a:pt x="82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79" y="80"/>
                  </a:lnTo>
                  <a:lnTo>
                    <a:pt x="79" y="77"/>
                  </a:lnTo>
                  <a:lnTo>
                    <a:pt x="78" y="77"/>
                  </a:lnTo>
                  <a:lnTo>
                    <a:pt x="78" y="77"/>
                  </a:lnTo>
                  <a:lnTo>
                    <a:pt x="76" y="80"/>
                  </a:lnTo>
                  <a:lnTo>
                    <a:pt x="76" y="80"/>
                  </a:lnTo>
                  <a:lnTo>
                    <a:pt x="68" y="79"/>
                  </a:lnTo>
                  <a:lnTo>
                    <a:pt x="67" y="79"/>
                  </a:lnTo>
                  <a:lnTo>
                    <a:pt x="65" y="79"/>
                  </a:lnTo>
                  <a:lnTo>
                    <a:pt x="62" y="79"/>
                  </a:lnTo>
                  <a:lnTo>
                    <a:pt x="59" y="79"/>
                  </a:lnTo>
                  <a:lnTo>
                    <a:pt x="59" y="79"/>
                  </a:lnTo>
                  <a:lnTo>
                    <a:pt x="65" y="79"/>
                  </a:lnTo>
                  <a:lnTo>
                    <a:pt x="67" y="79"/>
                  </a:lnTo>
                  <a:lnTo>
                    <a:pt x="67" y="79"/>
                  </a:lnTo>
                  <a:lnTo>
                    <a:pt x="57" y="80"/>
                  </a:lnTo>
                  <a:lnTo>
                    <a:pt x="54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9" y="80"/>
                  </a:lnTo>
                  <a:lnTo>
                    <a:pt x="51" y="80"/>
                  </a:lnTo>
                  <a:lnTo>
                    <a:pt x="51" y="80"/>
                  </a:lnTo>
                  <a:lnTo>
                    <a:pt x="45" y="82"/>
                  </a:lnTo>
                  <a:lnTo>
                    <a:pt x="40" y="82"/>
                  </a:lnTo>
                  <a:lnTo>
                    <a:pt x="37" y="83"/>
                  </a:lnTo>
                  <a:lnTo>
                    <a:pt x="30" y="87"/>
                  </a:lnTo>
                  <a:lnTo>
                    <a:pt x="26" y="87"/>
                  </a:lnTo>
                  <a:lnTo>
                    <a:pt x="24" y="88"/>
                  </a:lnTo>
                  <a:lnTo>
                    <a:pt x="23" y="90"/>
                  </a:lnTo>
                  <a:lnTo>
                    <a:pt x="21" y="90"/>
                  </a:lnTo>
                  <a:lnTo>
                    <a:pt x="18" y="91"/>
                  </a:lnTo>
                  <a:lnTo>
                    <a:pt x="16" y="91"/>
                  </a:lnTo>
                  <a:lnTo>
                    <a:pt x="15" y="91"/>
                  </a:lnTo>
                  <a:lnTo>
                    <a:pt x="15" y="88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2"/>
                  </a:lnTo>
                  <a:lnTo>
                    <a:pt x="15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6" y="79"/>
                  </a:lnTo>
                  <a:lnTo>
                    <a:pt x="18" y="79"/>
                  </a:lnTo>
                  <a:lnTo>
                    <a:pt x="18" y="75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2" y="69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5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4" y="58"/>
                  </a:lnTo>
                  <a:lnTo>
                    <a:pt x="4" y="57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4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6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2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8"/>
                  </a:lnTo>
                  <a:lnTo>
                    <a:pt x="7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3" y="35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3" y="31"/>
                  </a:lnTo>
                  <a:lnTo>
                    <a:pt x="13" y="30"/>
                  </a:lnTo>
                  <a:lnTo>
                    <a:pt x="12" y="28"/>
                  </a:lnTo>
                  <a:lnTo>
                    <a:pt x="10" y="28"/>
                  </a:lnTo>
                  <a:lnTo>
                    <a:pt x="10" y="27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2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7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3" y="6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21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7" y="3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0" name="Freeform 307">
              <a:extLst>
                <a:ext uri="{FF2B5EF4-FFF2-40B4-BE49-F238E27FC236}">
                  <a16:creationId xmlns:a16="http://schemas.microsoft.com/office/drawing/2014/main" id="{1DD83CE7-F77E-430B-B6B0-988807D38D9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4576" y="2967651"/>
              <a:ext cx="124750" cy="66274"/>
            </a:xfrm>
            <a:custGeom>
              <a:avLst/>
              <a:gdLst>
                <a:gd name="T0" fmla="*/ 39 w 64"/>
                <a:gd name="T1" fmla="*/ 1 h 34"/>
                <a:gd name="T2" fmla="*/ 39 w 64"/>
                <a:gd name="T3" fmla="*/ 0 h 34"/>
                <a:gd name="T4" fmla="*/ 41 w 64"/>
                <a:gd name="T5" fmla="*/ 1 h 34"/>
                <a:gd name="T6" fmla="*/ 47 w 64"/>
                <a:gd name="T7" fmla="*/ 3 h 34"/>
                <a:gd name="T8" fmla="*/ 52 w 64"/>
                <a:gd name="T9" fmla="*/ 4 h 34"/>
                <a:gd name="T10" fmla="*/ 50 w 64"/>
                <a:gd name="T11" fmla="*/ 11 h 34"/>
                <a:gd name="T12" fmla="*/ 50 w 64"/>
                <a:gd name="T13" fmla="*/ 12 h 34"/>
                <a:gd name="T14" fmla="*/ 53 w 64"/>
                <a:gd name="T15" fmla="*/ 12 h 34"/>
                <a:gd name="T16" fmla="*/ 55 w 64"/>
                <a:gd name="T17" fmla="*/ 14 h 34"/>
                <a:gd name="T18" fmla="*/ 60 w 64"/>
                <a:gd name="T19" fmla="*/ 15 h 34"/>
                <a:gd name="T20" fmla="*/ 64 w 64"/>
                <a:gd name="T21" fmla="*/ 15 h 34"/>
                <a:gd name="T22" fmla="*/ 63 w 64"/>
                <a:gd name="T23" fmla="*/ 20 h 34"/>
                <a:gd name="T24" fmla="*/ 63 w 64"/>
                <a:gd name="T25" fmla="*/ 22 h 34"/>
                <a:gd name="T26" fmla="*/ 60 w 64"/>
                <a:gd name="T27" fmla="*/ 20 h 34"/>
                <a:gd name="T28" fmla="*/ 58 w 64"/>
                <a:gd name="T29" fmla="*/ 22 h 34"/>
                <a:gd name="T30" fmla="*/ 58 w 64"/>
                <a:gd name="T31" fmla="*/ 23 h 34"/>
                <a:gd name="T32" fmla="*/ 60 w 64"/>
                <a:gd name="T33" fmla="*/ 26 h 34"/>
                <a:gd name="T34" fmla="*/ 58 w 64"/>
                <a:gd name="T35" fmla="*/ 26 h 34"/>
                <a:gd name="T36" fmla="*/ 55 w 64"/>
                <a:gd name="T37" fmla="*/ 25 h 34"/>
                <a:gd name="T38" fmla="*/ 52 w 64"/>
                <a:gd name="T39" fmla="*/ 26 h 34"/>
                <a:gd name="T40" fmla="*/ 49 w 64"/>
                <a:gd name="T41" fmla="*/ 23 h 34"/>
                <a:gd name="T42" fmla="*/ 47 w 64"/>
                <a:gd name="T43" fmla="*/ 22 h 34"/>
                <a:gd name="T44" fmla="*/ 47 w 64"/>
                <a:gd name="T45" fmla="*/ 26 h 34"/>
                <a:gd name="T46" fmla="*/ 44 w 64"/>
                <a:gd name="T47" fmla="*/ 31 h 34"/>
                <a:gd name="T48" fmla="*/ 42 w 64"/>
                <a:gd name="T49" fmla="*/ 33 h 34"/>
                <a:gd name="T50" fmla="*/ 42 w 64"/>
                <a:gd name="T51" fmla="*/ 34 h 34"/>
                <a:gd name="T52" fmla="*/ 39 w 64"/>
                <a:gd name="T53" fmla="*/ 31 h 34"/>
                <a:gd name="T54" fmla="*/ 38 w 64"/>
                <a:gd name="T55" fmla="*/ 30 h 34"/>
                <a:gd name="T56" fmla="*/ 34 w 64"/>
                <a:gd name="T57" fmla="*/ 26 h 34"/>
                <a:gd name="T58" fmla="*/ 34 w 64"/>
                <a:gd name="T59" fmla="*/ 23 h 34"/>
                <a:gd name="T60" fmla="*/ 31 w 64"/>
                <a:gd name="T61" fmla="*/ 25 h 34"/>
                <a:gd name="T62" fmla="*/ 30 w 64"/>
                <a:gd name="T63" fmla="*/ 28 h 34"/>
                <a:gd name="T64" fmla="*/ 28 w 64"/>
                <a:gd name="T65" fmla="*/ 31 h 34"/>
                <a:gd name="T66" fmla="*/ 22 w 64"/>
                <a:gd name="T67" fmla="*/ 31 h 34"/>
                <a:gd name="T68" fmla="*/ 19 w 64"/>
                <a:gd name="T69" fmla="*/ 33 h 34"/>
                <a:gd name="T70" fmla="*/ 14 w 64"/>
                <a:gd name="T71" fmla="*/ 33 h 34"/>
                <a:gd name="T72" fmla="*/ 12 w 64"/>
                <a:gd name="T73" fmla="*/ 31 h 34"/>
                <a:gd name="T74" fmla="*/ 11 w 64"/>
                <a:gd name="T75" fmla="*/ 28 h 34"/>
                <a:gd name="T76" fmla="*/ 11 w 64"/>
                <a:gd name="T77" fmla="*/ 25 h 34"/>
                <a:gd name="T78" fmla="*/ 8 w 64"/>
                <a:gd name="T79" fmla="*/ 23 h 34"/>
                <a:gd name="T80" fmla="*/ 3 w 64"/>
                <a:gd name="T81" fmla="*/ 25 h 34"/>
                <a:gd name="T82" fmla="*/ 3 w 64"/>
                <a:gd name="T83" fmla="*/ 26 h 34"/>
                <a:gd name="T84" fmla="*/ 0 w 64"/>
                <a:gd name="T85" fmla="*/ 30 h 34"/>
                <a:gd name="T86" fmla="*/ 0 w 64"/>
                <a:gd name="T87" fmla="*/ 26 h 34"/>
                <a:gd name="T88" fmla="*/ 1 w 64"/>
                <a:gd name="T89" fmla="*/ 25 h 34"/>
                <a:gd name="T90" fmla="*/ 1 w 64"/>
                <a:gd name="T91" fmla="*/ 22 h 34"/>
                <a:gd name="T92" fmla="*/ 3 w 64"/>
                <a:gd name="T93" fmla="*/ 19 h 34"/>
                <a:gd name="T94" fmla="*/ 6 w 64"/>
                <a:gd name="T95" fmla="*/ 15 h 34"/>
                <a:gd name="T96" fmla="*/ 9 w 64"/>
                <a:gd name="T97" fmla="*/ 12 h 34"/>
                <a:gd name="T98" fmla="*/ 14 w 64"/>
                <a:gd name="T99" fmla="*/ 9 h 34"/>
                <a:gd name="T100" fmla="*/ 14 w 64"/>
                <a:gd name="T101" fmla="*/ 7 h 34"/>
                <a:gd name="T102" fmla="*/ 12 w 64"/>
                <a:gd name="T103" fmla="*/ 6 h 34"/>
                <a:gd name="T104" fmla="*/ 16 w 64"/>
                <a:gd name="T105" fmla="*/ 4 h 34"/>
                <a:gd name="T106" fmla="*/ 17 w 64"/>
                <a:gd name="T107" fmla="*/ 6 h 34"/>
                <a:gd name="T108" fmla="*/ 20 w 64"/>
                <a:gd name="T109" fmla="*/ 4 h 34"/>
                <a:gd name="T110" fmla="*/ 23 w 64"/>
                <a:gd name="T111" fmla="*/ 3 h 34"/>
                <a:gd name="T112" fmla="*/ 30 w 64"/>
                <a:gd name="T113" fmla="*/ 3 h 34"/>
                <a:gd name="T114" fmla="*/ 34 w 64"/>
                <a:gd name="T115" fmla="*/ 3 h 34"/>
                <a:gd name="T116" fmla="*/ 36 w 64"/>
                <a:gd name="T117" fmla="*/ 3 h 34"/>
                <a:gd name="T118" fmla="*/ 36 w 64"/>
                <a:gd name="T119" fmla="*/ 1 h 34"/>
                <a:gd name="T120" fmla="*/ 34 w 64"/>
                <a:gd name="T121" fmla="*/ 1 h 34"/>
                <a:gd name="T122" fmla="*/ 36 w 64"/>
                <a:gd name="T123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4" h="34">
                  <a:moveTo>
                    <a:pt x="36" y="0"/>
                  </a:moveTo>
                  <a:lnTo>
                    <a:pt x="38" y="0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4" y="1"/>
                  </a:ln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50" y="4"/>
                  </a:lnTo>
                  <a:lnTo>
                    <a:pt x="52" y="4"/>
                  </a:lnTo>
                  <a:lnTo>
                    <a:pt x="52" y="6"/>
                  </a:lnTo>
                  <a:lnTo>
                    <a:pt x="50" y="9"/>
                  </a:lnTo>
                  <a:lnTo>
                    <a:pt x="50" y="11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3" y="12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7" y="15"/>
                  </a:lnTo>
                  <a:lnTo>
                    <a:pt x="60" y="15"/>
                  </a:lnTo>
                  <a:lnTo>
                    <a:pt x="60" y="15"/>
                  </a:lnTo>
                  <a:lnTo>
                    <a:pt x="63" y="14"/>
                  </a:lnTo>
                  <a:lnTo>
                    <a:pt x="63" y="14"/>
                  </a:lnTo>
                  <a:lnTo>
                    <a:pt x="64" y="15"/>
                  </a:lnTo>
                  <a:lnTo>
                    <a:pt x="64" y="15"/>
                  </a:lnTo>
                  <a:lnTo>
                    <a:pt x="63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1" y="22"/>
                  </a:lnTo>
                  <a:lnTo>
                    <a:pt x="60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58" y="28"/>
                  </a:lnTo>
                  <a:lnTo>
                    <a:pt x="58" y="26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5" y="25"/>
                  </a:lnTo>
                  <a:lnTo>
                    <a:pt x="55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0" y="26"/>
                  </a:lnTo>
                  <a:lnTo>
                    <a:pt x="50" y="25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7" y="22"/>
                  </a:lnTo>
                  <a:lnTo>
                    <a:pt x="47" y="23"/>
                  </a:lnTo>
                  <a:lnTo>
                    <a:pt x="47" y="25"/>
                  </a:lnTo>
                  <a:lnTo>
                    <a:pt x="47" y="26"/>
                  </a:lnTo>
                  <a:lnTo>
                    <a:pt x="46" y="28"/>
                  </a:lnTo>
                  <a:lnTo>
                    <a:pt x="44" y="30"/>
                  </a:lnTo>
                  <a:lnTo>
                    <a:pt x="44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1" y="34"/>
                  </a:lnTo>
                  <a:lnTo>
                    <a:pt x="41" y="33"/>
                  </a:lnTo>
                  <a:lnTo>
                    <a:pt x="39" y="31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38" y="30"/>
                  </a:lnTo>
                  <a:lnTo>
                    <a:pt x="36" y="28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3" y="25"/>
                  </a:lnTo>
                  <a:lnTo>
                    <a:pt x="31" y="25"/>
                  </a:lnTo>
                  <a:lnTo>
                    <a:pt x="30" y="26"/>
                  </a:lnTo>
                  <a:lnTo>
                    <a:pt x="30" y="26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7" y="33"/>
                  </a:lnTo>
                  <a:lnTo>
                    <a:pt x="25" y="33"/>
                  </a:lnTo>
                  <a:lnTo>
                    <a:pt x="22" y="31"/>
                  </a:lnTo>
                  <a:lnTo>
                    <a:pt x="22" y="31"/>
                  </a:lnTo>
                  <a:lnTo>
                    <a:pt x="20" y="33"/>
                  </a:lnTo>
                  <a:lnTo>
                    <a:pt x="19" y="33"/>
                  </a:lnTo>
                  <a:lnTo>
                    <a:pt x="16" y="34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1" y="23"/>
                  </a:lnTo>
                  <a:lnTo>
                    <a:pt x="8" y="23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3" y="28"/>
                  </a:lnTo>
                  <a:lnTo>
                    <a:pt x="1" y="28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1" y="26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7" y="3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1" name="Freeform 308">
              <a:extLst>
                <a:ext uri="{FF2B5EF4-FFF2-40B4-BE49-F238E27FC236}">
                  <a16:creationId xmlns:a16="http://schemas.microsoft.com/office/drawing/2014/main" id="{F38B13C7-95E0-46EE-B6E0-47D51DDEC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78818" y="4312614"/>
              <a:ext cx="212466" cy="245602"/>
            </a:xfrm>
            <a:custGeom>
              <a:avLst/>
              <a:gdLst>
                <a:gd name="T0" fmla="*/ 98 w 109"/>
                <a:gd name="T1" fmla="*/ 3 h 126"/>
                <a:gd name="T2" fmla="*/ 102 w 109"/>
                <a:gd name="T3" fmla="*/ 3 h 126"/>
                <a:gd name="T4" fmla="*/ 109 w 109"/>
                <a:gd name="T5" fmla="*/ 6 h 126"/>
                <a:gd name="T6" fmla="*/ 99 w 109"/>
                <a:gd name="T7" fmla="*/ 28 h 126"/>
                <a:gd name="T8" fmla="*/ 98 w 109"/>
                <a:gd name="T9" fmla="*/ 50 h 126"/>
                <a:gd name="T10" fmla="*/ 87 w 109"/>
                <a:gd name="T11" fmla="*/ 69 h 126"/>
                <a:gd name="T12" fmla="*/ 77 w 109"/>
                <a:gd name="T13" fmla="*/ 80 h 126"/>
                <a:gd name="T14" fmla="*/ 72 w 109"/>
                <a:gd name="T15" fmla="*/ 97 h 126"/>
                <a:gd name="T16" fmla="*/ 65 w 109"/>
                <a:gd name="T17" fmla="*/ 112 h 126"/>
                <a:gd name="T18" fmla="*/ 55 w 109"/>
                <a:gd name="T19" fmla="*/ 121 h 126"/>
                <a:gd name="T20" fmla="*/ 47 w 109"/>
                <a:gd name="T21" fmla="*/ 123 h 126"/>
                <a:gd name="T22" fmla="*/ 47 w 109"/>
                <a:gd name="T23" fmla="*/ 118 h 126"/>
                <a:gd name="T24" fmla="*/ 44 w 109"/>
                <a:gd name="T25" fmla="*/ 116 h 126"/>
                <a:gd name="T26" fmla="*/ 39 w 109"/>
                <a:gd name="T27" fmla="*/ 118 h 126"/>
                <a:gd name="T28" fmla="*/ 36 w 109"/>
                <a:gd name="T29" fmla="*/ 121 h 126"/>
                <a:gd name="T30" fmla="*/ 31 w 109"/>
                <a:gd name="T31" fmla="*/ 121 h 126"/>
                <a:gd name="T32" fmla="*/ 28 w 109"/>
                <a:gd name="T33" fmla="*/ 119 h 126"/>
                <a:gd name="T34" fmla="*/ 22 w 109"/>
                <a:gd name="T35" fmla="*/ 118 h 126"/>
                <a:gd name="T36" fmla="*/ 17 w 109"/>
                <a:gd name="T37" fmla="*/ 121 h 126"/>
                <a:gd name="T38" fmla="*/ 13 w 109"/>
                <a:gd name="T39" fmla="*/ 124 h 126"/>
                <a:gd name="T40" fmla="*/ 6 w 109"/>
                <a:gd name="T41" fmla="*/ 116 h 126"/>
                <a:gd name="T42" fmla="*/ 1 w 109"/>
                <a:gd name="T43" fmla="*/ 105 h 126"/>
                <a:gd name="T44" fmla="*/ 9 w 109"/>
                <a:gd name="T45" fmla="*/ 107 h 126"/>
                <a:gd name="T46" fmla="*/ 11 w 109"/>
                <a:gd name="T47" fmla="*/ 102 h 126"/>
                <a:gd name="T48" fmla="*/ 6 w 109"/>
                <a:gd name="T49" fmla="*/ 99 h 126"/>
                <a:gd name="T50" fmla="*/ 6 w 109"/>
                <a:gd name="T51" fmla="*/ 94 h 126"/>
                <a:gd name="T52" fmla="*/ 6 w 109"/>
                <a:gd name="T53" fmla="*/ 88 h 126"/>
                <a:gd name="T54" fmla="*/ 13 w 109"/>
                <a:gd name="T55" fmla="*/ 88 h 126"/>
                <a:gd name="T56" fmla="*/ 19 w 109"/>
                <a:gd name="T57" fmla="*/ 83 h 126"/>
                <a:gd name="T58" fmla="*/ 22 w 109"/>
                <a:gd name="T59" fmla="*/ 80 h 126"/>
                <a:gd name="T60" fmla="*/ 28 w 109"/>
                <a:gd name="T61" fmla="*/ 88 h 126"/>
                <a:gd name="T62" fmla="*/ 38 w 109"/>
                <a:gd name="T63" fmla="*/ 85 h 126"/>
                <a:gd name="T64" fmla="*/ 41 w 109"/>
                <a:gd name="T65" fmla="*/ 89 h 126"/>
                <a:gd name="T66" fmla="*/ 44 w 109"/>
                <a:gd name="T67" fmla="*/ 85 h 126"/>
                <a:gd name="T68" fmla="*/ 47 w 109"/>
                <a:gd name="T69" fmla="*/ 80 h 126"/>
                <a:gd name="T70" fmla="*/ 47 w 109"/>
                <a:gd name="T71" fmla="*/ 71 h 126"/>
                <a:gd name="T72" fmla="*/ 47 w 109"/>
                <a:gd name="T73" fmla="*/ 61 h 126"/>
                <a:gd name="T74" fmla="*/ 39 w 109"/>
                <a:gd name="T75" fmla="*/ 56 h 126"/>
                <a:gd name="T76" fmla="*/ 41 w 109"/>
                <a:gd name="T77" fmla="*/ 49 h 126"/>
                <a:gd name="T78" fmla="*/ 46 w 109"/>
                <a:gd name="T79" fmla="*/ 44 h 126"/>
                <a:gd name="T80" fmla="*/ 47 w 109"/>
                <a:gd name="T81" fmla="*/ 39 h 126"/>
                <a:gd name="T82" fmla="*/ 39 w 109"/>
                <a:gd name="T83" fmla="*/ 33 h 126"/>
                <a:gd name="T84" fmla="*/ 30 w 109"/>
                <a:gd name="T85" fmla="*/ 34 h 126"/>
                <a:gd name="T86" fmla="*/ 30 w 109"/>
                <a:gd name="T87" fmla="*/ 28 h 126"/>
                <a:gd name="T88" fmla="*/ 41 w 109"/>
                <a:gd name="T89" fmla="*/ 22 h 126"/>
                <a:gd name="T90" fmla="*/ 52 w 109"/>
                <a:gd name="T91" fmla="*/ 23 h 126"/>
                <a:gd name="T92" fmla="*/ 57 w 109"/>
                <a:gd name="T93" fmla="*/ 25 h 126"/>
                <a:gd name="T94" fmla="*/ 61 w 109"/>
                <a:gd name="T95" fmla="*/ 25 h 126"/>
                <a:gd name="T96" fmla="*/ 71 w 109"/>
                <a:gd name="T97" fmla="*/ 30 h 126"/>
                <a:gd name="T98" fmla="*/ 71 w 109"/>
                <a:gd name="T99" fmla="*/ 23 h 126"/>
                <a:gd name="T100" fmla="*/ 74 w 109"/>
                <a:gd name="T101" fmla="*/ 17 h 126"/>
                <a:gd name="T102" fmla="*/ 77 w 109"/>
                <a:gd name="T103" fmla="*/ 8 h 126"/>
                <a:gd name="T104" fmla="*/ 80 w 109"/>
                <a:gd name="T105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9" h="126">
                  <a:moveTo>
                    <a:pt x="91" y="0"/>
                  </a:moveTo>
                  <a:lnTo>
                    <a:pt x="93" y="1"/>
                  </a:lnTo>
                  <a:lnTo>
                    <a:pt x="96" y="1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99" y="3"/>
                  </a:lnTo>
                  <a:lnTo>
                    <a:pt x="101" y="3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4" y="1"/>
                  </a:lnTo>
                  <a:lnTo>
                    <a:pt x="106" y="1"/>
                  </a:lnTo>
                  <a:lnTo>
                    <a:pt x="106" y="1"/>
                  </a:lnTo>
                  <a:lnTo>
                    <a:pt x="107" y="3"/>
                  </a:lnTo>
                  <a:lnTo>
                    <a:pt x="107" y="3"/>
                  </a:lnTo>
                  <a:lnTo>
                    <a:pt x="109" y="6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4" y="15"/>
                  </a:lnTo>
                  <a:lnTo>
                    <a:pt x="102" y="19"/>
                  </a:lnTo>
                  <a:lnTo>
                    <a:pt x="99" y="25"/>
                  </a:lnTo>
                  <a:lnTo>
                    <a:pt x="99" y="28"/>
                  </a:lnTo>
                  <a:lnTo>
                    <a:pt x="99" y="31"/>
                  </a:lnTo>
                  <a:lnTo>
                    <a:pt x="99" y="33"/>
                  </a:lnTo>
                  <a:lnTo>
                    <a:pt x="98" y="37"/>
                  </a:lnTo>
                  <a:lnTo>
                    <a:pt x="98" y="41"/>
                  </a:lnTo>
                  <a:lnTo>
                    <a:pt x="98" y="45"/>
                  </a:lnTo>
                  <a:lnTo>
                    <a:pt x="98" y="50"/>
                  </a:lnTo>
                  <a:lnTo>
                    <a:pt x="96" y="55"/>
                  </a:lnTo>
                  <a:lnTo>
                    <a:pt x="95" y="58"/>
                  </a:lnTo>
                  <a:lnTo>
                    <a:pt x="96" y="61"/>
                  </a:lnTo>
                  <a:lnTo>
                    <a:pt x="93" y="64"/>
                  </a:lnTo>
                  <a:lnTo>
                    <a:pt x="88" y="67"/>
                  </a:lnTo>
                  <a:lnTo>
                    <a:pt x="87" y="69"/>
                  </a:lnTo>
                  <a:lnTo>
                    <a:pt x="83" y="69"/>
                  </a:lnTo>
                  <a:lnTo>
                    <a:pt x="83" y="71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79" y="78"/>
                  </a:lnTo>
                  <a:lnTo>
                    <a:pt x="77" y="80"/>
                  </a:lnTo>
                  <a:lnTo>
                    <a:pt x="76" y="82"/>
                  </a:lnTo>
                  <a:lnTo>
                    <a:pt x="74" y="83"/>
                  </a:lnTo>
                  <a:lnTo>
                    <a:pt x="72" y="85"/>
                  </a:lnTo>
                  <a:lnTo>
                    <a:pt x="72" y="86"/>
                  </a:lnTo>
                  <a:lnTo>
                    <a:pt x="72" y="89"/>
                  </a:lnTo>
                  <a:lnTo>
                    <a:pt x="72" y="97"/>
                  </a:lnTo>
                  <a:lnTo>
                    <a:pt x="72" y="99"/>
                  </a:lnTo>
                  <a:lnTo>
                    <a:pt x="72" y="104"/>
                  </a:lnTo>
                  <a:lnTo>
                    <a:pt x="69" y="107"/>
                  </a:lnTo>
                  <a:lnTo>
                    <a:pt x="68" y="110"/>
                  </a:lnTo>
                  <a:lnTo>
                    <a:pt x="66" y="110"/>
                  </a:lnTo>
                  <a:lnTo>
                    <a:pt x="65" y="112"/>
                  </a:lnTo>
                  <a:lnTo>
                    <a:pt x="63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0" y="115"/>
                  </a:lnTo>
                  <a:lnTo>
                    <a:pt x="57" y="118"/>
                  </a:lnTo>
                  <a:lnTo>
                    <a:pt x="55" y="121"/>
                  </a:lnTo>
                  <a:lnTo>
                    <a:pt x="52" y="123"/>
                  </a:lnTo>
                  <a:lnTo>
                    <a:pt x="52" y="124"/>
                  </a:lnTo>
                  <a:lnTo>
                    <a:pt x="50" y="124"/>
                  </a:lnTo>
                  <a:lnTo>
                    <a:pt x="49" y="123"/>
                  </a:lnTo>
                  <a:lnTo>
                    <a:pt x="49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1"/>
                  </a:lnTo>
                  <a:lnTo>
                    <a:pt x="46" y="119"/>
                  </a:lnTo>
                  <a:lnTo>
                    <a:pt x="47" y="118"/>
                  </a:lnTo>
                  <a:lnTo>
                    <a:pt x="47" y="118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6"/>
                  </a:lnTo>
                  <a:lnTo>
                    <a:pt x="42" y="116"/>
                  </a:lnTo>
                  <a:lnTo>
                    <a:pt x="42" y="116"/>
                  </a:lnTo>
                  <a:lnTo>
                    <a:pt x="41" y="118"/>
                  </a:lnTo>
                  <a:lnTo>
                    <a:pt x="41" y="118"/>
                  </a:lnTo>
                  <a:lnTo>
                    <a:pt x="39" y="118"/>
                  </a:lnTo>
                  <a:lnTo>
                    <a:pt x="39" y="118"/>
                  </a:lnTo>
                  <a:lnTo>
                    <a:pt x="38" y="116"/>
                  </a:lnTo>
                  <a:lnTo>
                    <a:pt x="38" y="118"/>
                  </a:lnTo>
                  <a:lnTo>
                    <a:pt x="38" y="118"/>
                  </a:lnTo>
                  <a:lnTo>
                    <a:pt x="36" y="118"/>
                  </a:lnTo>
                  <a:lnTo>
                    <a:pt x="36" y="119"/>
                  </a:lnTo>
                  <a:lnTo>
                    <a:pt x="36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1" y="123"/>
                  </a:lnTo>
                  <a:lnTo>
                    <a:pt x="31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25" y="118"/>
                  </a:lnTo>
                  <a:lnTo>
                    <a:pt x="25" y="116"/>
                  </a:lnTo>
                  <a:lnTo>
                    <a:pt x="24" y="116"/>
                  </a:lnTo>
                  <a:lnTo>
                    <a:pt x="22" y="118"/>
                  </a:lnTo>
                  <a:lnTo>
                    <a:pt x="22" y="118"/>
                  </a:lnTo>
                  <a:lnTo>
                    <a:pt x="19" y="119"/>
                  </a:lnTo>
                  <a:lnTo>
                    <a:pt x="17" y="119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6" y="123"/>
                  </a:lnTo>
                  <a:lnTo>
                    <a:pt x="14" y="123"/>
                  </a:lnTo>
                  <a:lnTo>
                    <a:pt x="14" y="124"/>
                  </a:lnTo>
                  <a:lnTo>
                    <a:pt x="13" y="126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1" y="123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19"/>
                  </a:lnTo>
                  <a:lnTo>
                    <a:pt x="6" y="116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0" y="110"/>
                  </a:lnTo>
                  <a:lnTo>
                    <a:pt x="0" y="107"/>
                  </a:lnTo>
                  <a:lnTo>
                    <a:pt x="1" y="107"/>
                  </a:lnTo>
                  <a:lnTo>
                    <a:pt x="1" y="105"/>
                  </a:lnTo>
                  <a:lnTo>
                    <a:pt x="5" y="104"/>
                  </a:lnTo>
                  <a:lnTo>
                    <a:pt x="6" y="104"/>
                  </a:lnTo>
                  <a:lnTo>
                    <a:pt x="6" y="107"/>
                  </a:lnTo>
                  <a:lnTo>
                    <a:pt x="8" y="107"/>
                  </a:lnTo>
                  <a:lnTo>
                    <a:pt x="9" y="107"/>
                  </a:lnTo>
                  <a:lnTo>
                    <a:pt x="9" y="107"/>
                  </a:lnTo>
                  <a:lnTo>
                    <a:pt x="11" y="105"/>
                  </a:lnTo>
                  <a:lnTo>
                    <a:pt x="11" y="105"/>
                  </a:lnTo>
                  <a:lnTo>
                    <a:pt x="9" y="105"/>
                  </a:lnTo>
                  <a:lnTo>
                    <a:pt x="9" y="104"/>
                  </a:lnTo>
                  <a:lnTo>
                    <a:pt x="11" y="104"/>
                  </a:lnTo>
                  <a:lnTo>
                    <a:pt x="11" y="102"/>
                  </a:lnTo>
                  <a:lnTo>
                    <a:pt x="11" y="102"/>
                  </a:lnTo>
                  <a:lnTo>
                    <a:pt x="11" y="101"/>
                  </a:lnTo>
                  <a:lnTo>
                    <a:pt x="11" y="101"/>
                  </a:lnTo>
                  <a:lnTo>
                    <a:pt x="9" y="99"/>
                  </a:lnTo>
                  <a:lnTo>
                    <a:pt x="8" y="99"/>
                  </a:lnTo>
                  <a:lnTo>
                    <a:pt x="6" y="99"/>
                  </a:lnTo>
                  <a:lnTo>
                    <a:pt x="8" y="97"/>
                  </a:lnTo>
                  <a:lnTo>
                    <a:pt x="9" y="96"/>
                  </a:lnTo>
                  <a:lnTo>
                    <a:pt x="9" y="96"/>
                  </a:lnTo>
                  <a:lnTo>
                    <a:pt x="8" y="96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3"/>
                  </a:lnTo>
                  <a:lnTo>
                    <a:pt x="6" y="91"/>
                  </a:lnTo>
                  <a:lnTo>
                    <a:pt x="6" y="91"/>
                  </a:lnTo>
                  <a:lnTo>
                    <a:pt x="6" y="88"/>
                  </a:lnTo>
                  <a:lnTo>
                    <a:pt x="6" y="88"/>
                  </a:lnTo>
                  <a:lnTo>
                    <a:pt x="6" y="86"/>
                  </a:lnTo>
                  <a:lnTo>
                    <a:pt x="6" y="88"/>
                  </a:lnTo>
                  <a:lnTo>
                    <a:pt x="8" y="88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9" y="86"/>
                  </a:lnTo>
                  <a:lnTo>
                    <a:pt x="19" y="86"/>
                  </a:lnTo>
                  <a:lnTo>
                    <a:pt x="19" y="85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19" y="80"/>
                  </a:lnTo>
                  <a:lnTo>
                    <a:pt x="20" y="8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24" y="82"/>
                  </a:lnTo>
                  <a:lnTo>
                    <a:pt x="25" y="83"/>
                  </a:lnTo>
                  <a:lnTo>
                    <a:pt x="25" y="85"/>
                  </a:lnTo>
                  <a:lnTo>
                    <a:pt x="27" y="86"/>
                  </a:lnTo>
                  <a:lnTo>
                    <a:pt x="28" y="88"/>
                  </a:lnTo>
                  <a:lnTo>
                    <a:pt x="31" y="88"/>
                  </a:lnTo>
                  <a:lnTo>
                    <a:pt x="33" y="88"/>
                  </a:lnTo>
                  <a:lnTo>
                    <a:pt x="36" y="86"/>
                  </a:lnTo>
                  <a:lnTo>
                    <a:pt x="36" y="85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9" y="86"/>
                  </a:lnTo>
                  <a:lnTo>
                    <a:pt x="39" y="86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9"/>
                  </a:lnTo>
                  <a:lnTo>
                    <a:pt x="41" y="89"/>
                  </a:lnTo>
                  <a:lnTo>
                    <a:pt x="42" y="89"/>
                  </a:lnTo>
                  <a:lnTo>
                    <a:pt x="42" y="88"/>
                  </a:lnTo>
                  <a:lnTo>
                    <a:pt x="44" y="88"/>
                  </a:lnTo>
                  <a:lnTo>
                    <a:pt x="44" y="86"/>
                  </a:lnTo>
                  <a:lnTo>
                    <a:pt x="44" y="86"/>
                  </a:lnTo>
                  <a:lnTo>
                    <a:pt x="44" y="85"/>
                  </a:lnTo>
                  <a:lnTo>
                    <a:pt x="44" y="85"/>
                  </a:lnTo>
                  <a:lnTo>
                    <a:pt x="44" y="83"/>
                  </a:lnTo>
                  <a:lnTo>
                    <a:pt x="44" y="82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7" y="80"/>
                  </a:lnTo>
                  <a:lnTo>
                    <a:pt x="47" y="78"/>
                  </a:lnTo>
                  <a:lnTo>
                    <a:pt x="47" y="77"/>
                  </a:lnTo>
                  <a:lnTo>
                    <a:pt x="47" y="77"/>
                  </a:lnTo>
                  <a:lnTo>
                    <a:pt x="47" y="75"/>
                  </a:lnTo>
                  <a:lnTo>
                    <a:pt x="47" y="74"/>
                  </a:lnTo>
                  <a:lnTo>
                    <a:pt x="47" y="71"/>
                  </a:lnTo>
                  <a:lnTo>
                    <a:pt x="47" y="69"/>
                  </a:lnTo>
                  <a:lnTo>
                    <a:pt x="47" y="67"/>
                  </a:lnTo>
                  <a:lnTo>
                    <a:pt x="47" y="64"/>
                  </a:lnTo>
                  <a:lnTo>
                    <a:pt x="49" y="63"/>
                  </a:lnTo>
                  <a:lnTo>
                    <a:pt x="47" y="61"/>
                  </a:lnTo>
                  <a:lnTo>
                    <a:pt x="47" y="61"/>
                  </a:lnTo>
                  <a:lnTo>
                    <a:pt x="46" y="60"/>
                  </a:lnTo>
                  <a:lnTo>
                    <a:pt x="44" y="60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2" y="58"/>
                  </a:lnTo>
                  <a:lnTo>
                    <a:pt x="39" y="56"/>
                  </a:lnTo>
                  <a:lnTo>
                    <a:pt x="39" y="56"/>
                  </a:lnTo>
                  <a:lnTo>
                    <a:pt x="39" y="55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9" y="49"/>
                  </a:lnTo>
                  <a:lnTo>
                    <a:pt x="41" y="49"/>
                  </a:lnTo>
                  <a:lnTo>
                    <a:pt x="41" y="47"/>
                  </a:lnTo>
                  <a:lnTo>
                    <a:pt x="42" y="45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5"/>
                  </a:lnTo>
                  <a:lnTo>
                    <a:pt x="46" y="44"/>
                  </a:lnTo>
                  <a:lnTo>
                    <a:pt x="46" y="44"/>
                  </a:lnTo>
                  <a:lnTo>
                    <a:pt x="47" y="42"/>
                  </a:lnTo>
                  <a:lnTo>
                    <a:pt x="47" y="42"/>
                  </a:lnTo>
                  <a:lnTo>
                    <a:pt x="47" y="41"/>
                  </a:lnTo>
                  <a:lnTo>
                    <a:pt x="47" y="41"/>
                  </a:lnTo>
                  <a:lnTo>
                    <a:pt x="47" y="39"/>
                  </a:lnTo>
                  <a:lnTo>
                    <a:pt x="46" y="37"/>
                  </a:lnTo>
                  <a:lnTo>
                    <a:pt x="46" y="37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3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5" y="34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3"/>
                  </a:lnTo>
                  <a:lnTo>
                    <a:pt x="30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6"/>
                  </a:lnTo>
                  <a:lnTo>
                    <a:pt x="31" y="23"/>
                  </a:lnTo>
                  <a:lnTo>
                    <a:pt x="31" y="22"/>
                  </a:lnTo>
                  <a:lnTo>
                    <a:pt x="35" y="22"/>
                  </a:lnTo>
                  <a:lnTo>
                    <a:pt x="38" y="22"/>
                  </a:lnTo>
                  <a:lnTo>
                    <a:pt x="41" y="22"/>
                  </a:lnTo>
                  <a:lnTo>
                    <a:pt x="46" y="22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4" y="23"/>
                  </a:lnTo>
                  <a:lnTo>
                    <a:pt x="54" y="23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5" y="25"/>
                  </a:lnTo>
                  <a:lnTo>
                    <a:pt x="66" y="26"/>
                  </a:lnTo>
                  <a:lnTo>
                    <a:pt x="68" y="28"/>
                  </a:lnTo>
                  <a:lnTo>
                    <a:pt x="69" y="28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71" y="23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2" y="20"/>
                  </a:lnTo>
                  <a:lnTo>
                    <a:pt x="72" y="20"/>
                  </a:lnTo>
                  <a:lnTo>
                    <a:pt x="74" y="19"/>
                  </a:lnTo>
                  <a:lnTo>
                    <a:pt x="74" y="17"/>
                  </a:lnTo>
                  <a:lnTo>
                    <a:pt x="76" y="14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7" y="8"/>
                  </a:lnTo>
                  <a:lnTo>
                    <a:pt x="77" y="8"/>
                  </a:lnTo>
                  <a:lnTo>
                    <a:pt x="77" y="4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80" y="3"/>
                  </a:lnTo>
                  <a:lnTo>
                    <a:pt x="80" y="3"/>
                  </a:lnTo>
                  <a:lnTo>
                    <a:pt x="85" y="3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91" y="0"/>
                  </a:lnTo>
                  <a:lnTo>
                    <a:pt x="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2" name="Freeform 309">
              <a:extLst>
                <a:ext uri="{FF2B5EF4-FFF2-40B4-BE49-F238E27FC236}">
                  <a16:creationId xmlns:a16="http://schemas.microsoft.com/office/drawing/2014/main" id="{76B51E83-979D-496E-B676-964BD45C40A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70432" y="4109895"/>
              <a:ext cx="366454" cy="241703"/>
            </a:xfrm>
            <a:custGeom>
              <a:avLst/>
              <a:gdLst>
                <a:gd name="T0" fmla="*/ 123 w 188"/>
                <a:gd name="T1" fmla="*/ 1 h 124"/>
                <a:gd name="T2" fmla="*/ 134 w 188"/>
                <a:gd name="T3" fmla="*/ 15 h 124"/>
                <a:gd name="T4" fmla="*/ 131 w 188"/>
                <a:gd name="T5" fmla="*/ 26 h 124"/>
                <a:gd name="T6" fmla="*/ 134 w 188"/>
                <a:gd name="T7" fmla="*/ 31 h 124"/>
                <a:gd name="T8" fmla="*/ 141 w 188"/>
                <a:gd name="T9" fmla="*/ 36 h 124"/>
                <a:gd name="T10" fmla="*/ 152 w 188"/>
                <a:gd name="T11" fmla="*/ 41 h 124"/>
                <a:gd name="T12" fmla="*/ 156 w 188"/>
                <a:gd name="T13" fmla="*/ 49 h 124"/>
                <a:gd name="T14" fmla="*/ 169 w 188"/>
                <a:gd name="T15" fmla="*/ 58 h 124"/>
                <a:gd name="T16" fmla="*/ 172 w 188"/>
                <a:gd name="T17" fmla="*/ 66 h 124"/>
                <a:gd name="T18" fmla="*/ 178 w 188"/>
                <a:gd name="T19" fmla="*/ 72 h 124"/>
                <a:gd name="T20" fmla="*/ 185 w 188"/>
                <a:gd name="T21" fmla="*/ 77 h 124"/>
                <a:gd name="T22" fmla="*/ 183 w 188"/>
                <a:gd name="T23" fmla="*/ 83 h 124"/>
                <a:gd name="T24" fmla="*/ 171 w 188"/>
                <a:gd name="T25" fmla="*/ 83 h 124"/>
                <a:gd name="T26" fmla="*/ 156 w 188"/>
                <a:gd name="T27" fmla="*/ 85 h 124"/>
                <a:gd name="T28" fmla="*/ 142 w 188"/>
                <a:gd name="T29" fmla="*/ 86 h 124"/>
                <a:gd name="T30" fmla="*/ 130 w 188"/>
                <a:gd name="T31" fmla="*/ 91 h 124"/>
                <a:gd name="T32" fmla="*/ 120 w 188"/>
                <a:gd name="T33" fmla="*/ 91 h 124"/>
                <a:gd name="T34" fmla="*/ 109 w 188"/>
                <a:gd name="T35" fmla="*/ 96 h 124"/>
                <a:gd name="T36" fmla="*/ 96 w 188"/>
                <a:gd name="T37" fmla="*/ 96 h 124"/>
                <a:gd name="T38" fmla="*/ 87 w 188"/>
                <a:gd name="T39" fmla="*/ 90 h 124"/>
                <a:gd name="T40" fmla="*/ 74 w 188"/>
                <a:gd name="T41" fmla="*/ 83 h 124"/>
                <a:gd name="T42" fmla="*/ 60 w 188"/>
                <a:gd name="T43" fmla="*/ 96 h 124"/>
                <a:gd name="T44" fmla="*/ 59 w 188"/>
                <a:gd name="T45" fmla="*/ 105 h 124"/>
                <a:gd name="T46" fmla="*/ 54 w 188"/>
                <a:gd name="T47" fmla="*/ 107 h 124"/>
                <a:gd name="T48" fmla="*/ 49 w 188"/>
                <a:gd name="T49" fmla="*/ 105 h 124"/>
                <a:gd name="T50" fmla="*/ 38 w 188"/>
                <a:gd name="T51" fmla="*/ 107 h 124"/>
                <a:gd name="T52" fmla="*/ 30 w 188"/>
                <a:gd name="T53" fmla="*/ 112 h 124"/>
                <a:gd name="T54" fmla="*/ 29 w 188"/>
                <a:gd name="T55" fmla="*/ 118 h 124"/>
                <a:gd name="T56" fmla="*/ 24 w 188"/>
                <a:gd name="T57" fmla="*/ 119 h 124"/>
                <a:gd name="T58" fmla="*/ 24 w 188"/>
                <a:gd name="T59" fmla="*/ 116 h 124"/>
                <a:gd name="T60" fmla="*/ 19 w 188"/>
                <a:gd name="T61" fmla="*/ 113 h 124"/>
                <a:gd name="T62" fmla="*/ 10 w 188"/>
                <a:gd name="T63" fmla="*/ 102 h 124"/>
                <a:gd name="T64" fmla="*/ 11 w 188"/>
                <a:gd name="T65" fmla="*/ 99 h 124"/>
                <a:gd name="T66" fmla="*/ 5 w 188"/>
                <a:gd name="T67" fmla="*/ 91 h 124"/>
                <a:gd name="T68" fmla="*/ 2 w 188"/>
                <a:gd name="T69" fmla="*/ 82 h 124"/>
                <a:gd name="T70" fmla="*/ 3 w 188"/>
                <a:gd name="T71" fmla="*/ 72 h 124"/>
                <a:gd name="T72" fmla="*/ 0 w 188"/>
                <a:gd name="T73" fmla="*/ 71 h 124"/>
                <a:gd name="T74" fmla="*/ 5 w 188"/>
                <a:gd name="T75" fmla="*/ 66 h 124"/>
                <a:gd name="T76" fmla="*/ 11 w 188"/>
                <a:gd name="T77" fmla="*/ 56 h 124"/>
                <a:gd name="T78" fmla="*/ 18 w 188"/>
                <a:gd name="T79" fmla="*/ 49 h 124"/>
                <a:gd name="T80" fmla="*/ 29 w 188"/>
                <a:gd name="T81" fmla="*/ 47 h 124"/>
                <a:gd name="T82" fmla="*/ 32 w 188"/>
                <a:gd name="T83" fmla="*/ 45 h 124"/>
                <a:gd name="T84" fmla="*/ 40 w 188"/>
                <a:gd name="T85" fmla="*/ 47 h 124"/>
                <a:gd name="T86" fmla="*/ 49 w 188"/>
                <a:gd name="T87" fmla="*/ 42 h 124"/>
                <a:gd name="T88" fmla="*/ 62 w 188"/>
                <a:gd name="T89" fmla="*/ 41 h 124"/>
                <a:gd name="T90" fmla="*/ 66 w 188"/>
                <a:gd name="T91" fmla="*/ 34 h 124"/>
                <a:gd name="T92" fmla="*/ 65 w 188"/>
                <a:gd name="T93" fmla="*/ 30 h 124"/>
                <a:gd name="T94" fmla="*/ 76 w 188"/>
                <a:gd name="T95" fmla="*/ 28 h 124"/>
                <a:gd name="T96" fmla="*/ 89 w 188"/>
                <a:gd name="T97" fmla="*/ 23 h 124"/>
                <a:gd name="T98" fmla="*/ 95 w 188"/>
                <a:gd name="T99" fmla="*/ 19 h 124"/>
                <a:gd name="T100" fmla="*/ 103 w 188"/>
                <a:gd name="T101" fmla="*/ 11 h 124"/>
                <a:gd name="T102" fmla="*/ 106 w 188"/>
                <a:gd name="T103" fmla="*/ 6 h 124"/>
                <a:gd name="T104" fmla="*/ 111 w 188"/>
                <a:gd name="T105" fmla="*/ 1 h 124"/>
                <a:gd name="T106" fmla="*/ 117 w 188"/>
                <a:gd name="T107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8" h="124">
                  <a:moveTo>
                    <a:pt x="117" y="0"/>
                  </a:moveTo>
                  <a:lnTo>
                    <a:pt x="118" y="0"/>
                  </a:lnTo>
                  <a:lnTo>
                    <a:pt x="120" y="0"/>
                  </a:lnTo>
                  <a:lnTo>
                    <a:pt x="122" y="0"/>
                  </a:lnTo>
                  <a:lnTo>
                    <a:pt x="122" y="0"/>
                  </a:lnTo>
                  <a:lnTo>
                    <a:pt x="123" y="1"/>
                  </a:lnTo>
                  <a:lnTo>
                    <a:pt x="123" y="3"/>
                  </a:lnTo>
                  <a:lnTo>
                    <a:pt x="128" y="6"/>
                  </a:lnTo>
                  <a:lnTo>
                    <a:pt x="130" y="8"/>
                  </a:lnTo>
                  <a:lnTo>
                    <a:pt x="131" y="11"/>
                  </a:lnTo>
                  <a:lnTo>
                    <a:pt x="133" y="12"/>
                  </a:lnTo>
                  <a:lnTo>
                    <a:pt x="134" y="15"/>
                  </a:lnTo>
                  <a:lnTo>
                    <a:pt x="134" y="17"/>
                  </a:lnTo>
                  <a:lnTo>
                    <a:pt x="134" y="19"/>
                  </a:lnTo>
                  <a:lnTo>
                    <a:pt x="133" y="23"/>
                  </a:lnTo>
                  <a:lnTo>
                    <a:pt x="133" y="23"/>
                  </a:lnTo>
                  <a:lnTo>
                    <a:pt x="131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31" y="28"/>
                  </a:lnTo>
                  <a:lnTo>
                    <a:pt x="133" y="28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7" y="33"/>
                  </a:lnTo>
                  <a:lnTo>
                    <a:pt x="139" y="33"/>
                  </a:lnTo>
                  <a:lnTo>
                    <a:pt x="141" y="33"/>
                  </a:lnTo>
                  <a:lnTo>
                    <a:pt x="142" y="33"/>
                  </a:lnTo>
                  <a:lnTo>
                    <a:pt x="142" y="33"/>
                  </a:lnTo>
                  <a:lnTo>
                    <a:pt x="141" y="36"/>
                  </a:lnTo>
                  <a:lnTo>
                    <a:pt x="142" y="38"/>
                  </a:lnTo>
                  <a:lnTo>
                    <a:pt x="142" y="38"/>
                  </a:lnTo>
                  <a:lnTo>
                    <a:pt x="144" y="39"/>
                  </a:lnTo>
                  <a:lnTo>
                    <a:pt x="145" y="39"/>
                  </a:lnTo>
                  <a:lnTo>
                    <a:pt x="150" y="39"/>
                  </a:lnTo>
                  <a:lnTo>
                    <a:pt x="152" y="41"/>
                  </a:lnTo>
                  <a:lnTo>
                    <a:pt x="153" y="42"/>
                  </a:lnTo>
                  <a:lnTo>
                    <a:pt x="156" y="45"/>
                  </a:lnTo>
                  <a:lnTo>
                    <a:pt x="156" y="47"/>
                  </a:lnTo>
                  <a:lnTo>
                    <a:pt x="156" y="47"/>
                  </a:lnTo>
                  <a:lnTo>
                    <a:pt x="156" y="49"/>
                  </a:lnTo>
                  <a:lnTo>
                    <a:pt x="156" y="49"/>
                  </a:lnTo>
                  <a:lnTo>
                    <a:pt x="158" y="50"/>
                  </a:lnTo>
                  <a:lnTo>
                    <a:pt x="158" y="52"/>
                  </a:lnTo>
                  <a:lnTo>
                    <a:pt x="161" y="53"/>
                  </a:lnTo>
                  <a:lnTo>
                    <a:pt x="166" y="56"/>
                  </a:lnTo>
                  <a:lnTo>
                    <a:pt x="167" y="58"/>
                  </a:lnTo>
                  <a:lnTo>
                    <a:pt x="169" y="58"/>
                  </a:lnTo>
                  <a:lnTo>
                    <a:pt x="171" y="60"/>
                  </a:lnTo>
                  <a:lnTo>
                    <a:pt x="172" y="61"/>
                  </a:lnTo>
                  <a:lnTo>
                    <a:pt x="172" y="63"/>
                  </a:lnTo>
                  <a:lnTo>
                    <a:pt x="172" y="64"/>
                  </a:lnTo>
                  <a:lnTo>
                    <a:pt x="172" y="66"/>
                  </a:lnTo>
                  <a:lnTo>
                    <a:pt x="172" y="66"/>
                  </a:lnTo>
                  <a:lnTo>
                    <a:pt x="174" y="67"/>
                  </a:lnTo>
                  <a:lnTo>
                    <a:pt x="174" y="69"/>
                  </a:lnTo>
                  <a:lnTo>
                    <a:pt x="175" y="71"/>
                  </a:lnTo>
                  <a:lnTo>
                    <a:pt x="177" y="71"/>
                  </a:lnTo>
                  <a:lnTo>
                    <a:pt x="178" y="71"/>
                  </a:lnTo>
                  <a:lnTo>
                    <a:pt x="178" y="72"/>
                  </a:lnTo>
                  <a:lnTo>
                    <a:pt x="182" y="74"/>
                  </a:lnTo>
                  <a:lnTo>
                    <a:pt x="183" y="74"/>
                  </a:lnTo>
                  <a:lnTo>
                    <a:pt x="185" y="75"/>
                  </a:lnTo>
                  <a:lnTo>
                    <a:pt x="185" y="75"/>
                  </a:lnTo>
                  <a:lnTo>
                    <a:pt x="185" y="77"/>
                  </a:lnTo>
                  <a:lnTo>
                    <a:pt x="185" y="77"/>
                  </a:lnTo>
                  <a:lnTo>
                    <a:pt x="185" y="78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8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0" y="85"/>
                  </a:lnTo>
                  <a:lnTo>
                    <a:pt x="180" y="85"/>
                  </a:lnTo>
                  <a:lnTo>
                    <a:pt x="178" y="85"/>
                  </a:lnTo>
                  <a:lnTo>
                    <a:pt x="177" y="85"/>
                  </a:lnTo>
                  <a:lnTo>
                    <a:pt x="171" y="83"/>
                  </a:lnTo>
                  <a:lnTo>
                    <a:pt x="166" y="82"/>
                  </a:lnTo>
                  <a:lnTo>
                    <a:pt x="164" y="82"/>
                  </a:lnTo>
                  <a:lnTo>
                    <a:pt x="161" y="82"/>
                  </a:lnTo>
                  <a:lnTo>
                    <a:pt x="159" y="82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5" y="86"/>
                  </a:lnTo>
                  <a:lnTo>
                    <a:pt x="153" y="86"/>
                  </a:lnTo>
                  <a:lnTo>
                    <a:pt x="150" y="86"/>
                  </a:lnTo>
                  <a:lnTo>
                    <a:pt x="145" y="85"/>
                  </a:lnTo>
                  <a:lnTo>
                    <a:pt x="144" y="86"/>
                  </a:lnTo>
                  <a:lnTo>
                    <a:pt x="142" y="86"/>
                  </a:lnTo>
                  <a:lnTo>
                    <a:pt x="139" y="88"/>
                  </a:lnTo>
                  <a:lnTo>
                    <a:pt x="136" y="88"/>
                  </a:lnTo>
                  <a:lnTo>
                    <a:pt x="134" y="90"/>
                  </a:lnTo>
                  <a:lnTo>
                    <a:pt x="131" y="90"/>
                  </a:lnTo>
                  <a:lnTo>
                    <a:pt x="130" y="91"/>
                  </a:lnTo>
                  <a:lnTo>
                    <a:pt x="130" y="91"/>
                  </a:lnTo>
                  <a:lnTo>
                    <a:pt x="128" y="90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2" y="90"/>
                  </a:lnTo>
                  <a:lnTo>
                    <a:pt x="120" y="91"/>
                  </a:lnTo>
                  <a:lnTo>
                    <a:pt x="120" y="91"/>
                  </a:lnTo>
                  <a:lnTo>
                    <a:pt x="118" y="94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5" y="97"/>
                  </a:lnTo>
                  <a:lnTo>
                    <a:pt x="109" y="96"/>
                  </a:lnTo>
                  <a:lnTo>
                    <a:pt x="106" y="96"/>
                  </a:lnTo>
                  <a:lnTo>
                    <a:pt x="103" y="96"/>
                  </a:lnTo>
                  <a:lnTo>
                    <a:pt x="101" y="96"/>
                  </a:lnTo>
                  <a:lnTo>
                    <a:pt x="100" y="96"/>
                  </a:lnTo>
                  <a:lnTo>
                    <a:pt x="98" y="96"/>
                  </a:lnTo>
                  <a:lnTo>
                    <a:pt x="96" y="96"/>
                  </a:lnTo>
                  <a:lnTo>
                    <a:pt x="95" y="94"/>
                  </a:lnTo>
                  <a:lnTo>
                    <a:pt x="92" y="94"/>
                  </a:lnTo>
                  <a:lnTo>
                    <a:pt x="90" y="94"/>
                  </a:lnTo>
                  <a:lnTo>
                    <a:pt x="89" y="93"/>
                  </a:lnTo>
                  <a:lnTo>
                    <a:pt x="89" y="93"/>
                  </a:lnTo>
                  <a:lnTo>
                    <a:pt x="87" y="90"/>
                  </a:lnTo>
                  <a:lnTo>
                    <a:pt x="84" y="88"/>
                  </a:lnTo>
                  <a:lnTo>
                    <a:pt x="81" y="86"/>
                  </a:lnTo>
                  <a:lnTo>
                    <a:pt x="79" y="85"/>
                  </a:lnTo>
                  <a:lnTo>
                    <a:pt x="77" y="85"/>
                  </a:lnTo>
                  <a:lnTo>
                    <a:pt x="76" y="83"/>
                  </a:lnTo>
                  <a:lnTo>
                    <a:pt x="74" y="83"/>
                  </a:lnTo>
                  <a:lnTo>
                    <a:pt x="71" y="85"/>
                  </a:lnTo>
                  <a:lnTo>
                    <a:pt x="68" y="86"/>
                  </a:lnTo>
                  <a:lnTo>
                    <a:pt x="63" y="93"/>
                  </a:lnTo>
                  <a:lnTo>
                    <a:pt x="62" y="94"/>
                  </a:lnTo>
                  <a:lnTo>
                    <a:pt x="60" y="94"/>
                  </a:lnTo>
                  <a:lnTo>
                    <a:pt x="60" y="96"/>
                  </a:lnTo>
                  <a:lnTo>
                    <a:pt x="60" y="99"/>
                  </a:lnTo>
                  <a:lnTo>
                    <a:pt x="62" y="101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0" y="107"/>
                  </a:lnTo>
                  <a:lnTo>
                    <a:pt x="59" y="105"/>
                  </a:lnTo>
                  <a:lnTo>
                    <a:pt x="59" y="105"/>
                  </a:lnTo>
                  <a:lnTo>
                    <a:pt x="57" y="105"/>
                  </a:lnTo>
                  <a:lnTo>
                    <a:pt x="55" y="107"/>
                  </a:lnTo>
                  <a:lnTo>
                    <a:pt x="55" y="107"/>
                  </a:lnTo>
                  <a:lnTo>
                    <a:pt x="54" y="107"/>
                  </a:lnTo>
                  <a:lnTo>
                    <a:pt x="54" y="107"/>
                  </a:lnTo>
                  <a:lnTo>
                    <a:pt x="52" y="107"/>
                  </a:lnTo>
                  <a:lnTo>
                    <a:pt x="52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49" y="105"/>
                  </a:lnTo>
                  <a:lnTo>
                    <a:pt x="46" y="105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1" y="105"/>
                  </a:lnTo>
                  <a:lnTo>
                    <a:pt x="41" y="105"/>
                  </a:lnTo>
                  <a:lnTo>
                    <a:pt x="38" y="107"/>
                  </a:lnTo>
                  <a:lnTo>
                    <a:pt x="33" y="107"/>
                  </a:lnTo>
                  <a:lnTo>
                    <a:pt x="33" y="107"/>
                  </a:lnTo>
                  <a:lnTo>
                    <a:pt x="32" y="107"/>
                  </a:lnTo>
                  <a:lnTo>
                    <a:pt x="32" y="108"/>
                  </a:lnTo>
                  <a:lnTo>
                    <a:pt x="30" y="108"/>
                  </a:lnTo>
                  <a:lnTo>
                    <a:pt x="30" y="112"/>
                  </a:lnTo>
                  <a:lnTo>
                    <a:pt x="30" y="112"/>
                  </a:lnTo>
                  <a:lnTo>
                    <a:pt x="30" y="113"/>
                  </a:lnTo>
                  <a:lnTo>
                    <a:pt x="30" y="115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29" y="118"/>
                  </a:lnTo>
                  <a:lnTo>
                    <a:pt x="27" y="121"/>
                  </a:lnTo>
                  <a:lnTo>
                    <a:pt x="27" y="123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4" y="123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5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1" y="113"/>
                  </a:lnTo>
                  <a:lnTo>
                    <a:pt x="19" y="113"/>
                  </a:lnTo>
                  <a:lnTo>
                    <a:pt x="19" y="112"/>
                  </a:lnTo>
                  <a:lnTo>
                    <a:pt x="18" y="110"/>
                  </a:lnTo>
                  <a:lnTo>
                    <a:pt x="16" y="108"/>
                  </a:lnTo>
                  <a:lnTo>
                    <a:pt x="14" y="107"/>
                  </a:lnTo>
                  <a:lnTo>
                    <a:pt x="13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0" y="97"/>
                  </a:lnTo>
                  <a:lnTo>
                    <a:pt x="10" y="96"/>
                  </a:lnTo>
                  <a:lnTo>
                    <a:pt x="10" y="94"/>
                  </a:lnTo>
                  <a:lnTo>
                    <a:pt x="7" y="93"/>
                  </a:lnTo>
                  <a:lnTo>
                    <a:pt x="5" y="93"/>
                  </a:lnTo>
                  <a:lnTo>
                    <a:pt x="5" y="91"/>
                  </a:lnTo>
                  <a:lnTo>
                    <a:pt x="5" y="91"/>
                  </a:lnTo>
                  <a:lnTo>
                    <a:pt x="3" y="85"/>
                  </a:lnTo>
                  <a:lnTo>
                    <a:pt x="3" y="83"/>
                  </a:lnTo>
                  <a:lnTo>
                    <a:pt x="3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0"/>
                  </a:lnTo>
                  <a:lnTo>
                    <a:pt x="3" y="80"/>
                  </a:lnTo>
                  <a:lnTo>
                    <a:pt x="2" y="78"/>
                  </a:lnTo>
                  <a:lnTo>
                    <a:pt x="3" y="78"/>
                  </a:lnTo>
                  <a:lnTo>
                    <a:pt x="3" y="74"/>
                  </a:lnTo>
                  <a:lnTo>
                    <a:pt x="3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3"/>
                  </a:lnTo>
                  <a:lnTo>
                    <a:pt x="8" y="61"/>
                  </a:lnTo>
                  <a:lnTo>
                    <a:pt x="10" y="60"/>
                  </a:lnTo>
                  <a:lnTo>
                    <a:pt x="10" y="58"/>
                  </a:lnTo>
                  <a:lnTo>
                    <a:pt x="11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6" y="49"/>
                  </a:lnTo>
                  <a:lnTo>
                    <a:pt x="18" y="49"/>
                  </a:lnTo>
                  <a:lnTo>
                    <a:pt x="19" y="50"/>
                  </a:lnTo>
                  <a:lnTo>
                    <a:pt x="21" y="50"/>
                  </a:lnTo>
                  <a:lnTo>
                    <a:pt x="22" y="50"/>
                  </a:lnTo>
                  <a:lnTo>
                    <a:pt x="24" y="49"/>
                  </a:lnTo>
                  <a:lnTo>
                    <a:pt x="25" y="49"/>
                  </a:lnTo>
                  <a:lnTo>
                    <a:pt x="29" y="47"/>
                  </a:lnTo>
                  <a:lnTo>
                    <a:pt x="29" y="45"/>
                  </a:lnTo>
                  <a:lnTo>
                    <a:pt x="30" y="45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32" y="45"/>
                  </a:lnTo>
                  <a:lnTo>
                    <a:pt x="32" y="45"/>
                  </a:lnTo>
                  <a:lnTo>
                    <a:pt x="33" y="47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6" y="47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1" y="45"/>
                  </a:lnTo>
                  <a:lnTo>
                    <a:pt x="43" y="44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8" y="42"/>
                  </a:lnTo>
                  <a:lnTo>
                    <a:pt x="49" y="42"/>
                  </a:lnTo>
                  <a:lnTo>
                    <a:pt x="51" y="42"/>
                  </a:lnTo>
                  <a:lnTo>
                    <a:pt x="55" y="42"/>
                  </a:lnTo>
                  <a:lnTo>
                    <a:pt x="59" y="42"/>
                  </a:lnTo>
                  <a:lnTo>
                    <a:pt x="60" y="42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39"/>
                  </a:lnTo>
                  <a:lnTo>
                    <a:pt x="63" y="39"/>
                  </a:lnTo>
                  <a:lnTo>
                    <a:pt x="65" y="36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8" y="34"/>
                  </a:lnTo>
                  <a:lnTo>
                    <a:pt x="68" y="33"/>
                  </a:lnTo>
                  <a:lnTo>
                    <a:pt x="68" y="31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8" y="28"/>
                  </a:lnTo>
                  <a:lnTo>
                    <a:pt x="73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9" y="26"/>
                  </a:lnTo>
                  <a:lnTo>
                    <a:pt x="81" y="26"/>
                  </a:lnTo>
                  <a:lnTo>
                    <a:pt x="82" y="26"/>
                  </a:lnTo>
                  <a:lnTo>
                    <a:pt x="85" y="26"/>
                  </a:lnTo>
                  <a:lnTo>
                    <a:pt x="89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5" y="19"/>
                  </a:lnTo>
                  <a:lnTo>
                    <a:pt x="95" y="17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1"/>
                  </a:lnTo>
                  <a:lnTo>
                    <a:pt x="103" y="11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06" y="9"/>
                  </a:lnTo>
                  <a:lnTo>
                    <a:pt x="106" y="8"/>
                  </a:lnTo>
                  <a:lnTo>
                    <a:pt x="106" y="6"/>
                  </a:lnTo>
                  <a:lnTo>
                    <a:pt x="106" y="6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9" y="3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2" y="1"/>
                  </a:lnTo>
                  <a:lnTo>
                    <a:pt x="112" y="1"/>
                  </a:lnTo>
                  <a:lnTo>
                    <a:pt x="114" y="0"/>
                  </a:lnTo>
                  <a:lnTo>
                    <a:pt x="115" y="0"/>
                  </a:lnTo>
                  <a:lnTo>
                    <a:pt x="1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3" name="Freeform 310">
              <a:extLst>
                <a:ext uri="{FF2B5EF4-FFF2-40B4-BE49-F238E27FC236}">
                  <a16:creationId xmlns:a16="http://schemas.microsoft.com/office/drawing/2014/main" id="{2E8ECCC3-3FB1-414F-A981-646911E7B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0006" y="4269731"/>
              <a:ext cx="534087" cy="524341"/>
            </a:xfrm>
            <a:custGeom>
              <a:avLst/>
              <a:gdLst>
                <a:gd name="T0" fmla="*/ 214 w 274"/>
                <a:gd name="T1" fmla="*/ 1 h 269"/>
                <a:gd name="T2" fmla="*/ 228 w 274"/>
                <a:gd name="T3" fmla="*/ 11 h 269"/>
                <a:gd name="T4" fmla="*/ 243 w 274"/>
                <a:gd name="T5" fmla="*/ 12 h 269"/>
                <a:gd name="T6" fmla="*/ 260 w 274"/>
                <a:gd name="T7" fmla="*/ 19 h 269"/>
                <a:gd name="T8" fmla="*/ 268 w 274"/>
                <a:gd name="T9" fmla="*/ 25 h 269"/>
                <a:gd name="T10" fmla="*/ 269 w 274"/>
                <a:gd name="T11" fmla="*/ 34 h 269"/>
                <a:gd name="T12" fmla="*/ 274 w 274"/>
                <a:gd name="T13" fmla="*/ 42 h 269"/>
                <a:gd name="T14" fmla="*/ 265 w 274"/>
                <a:gd name="T15" fmla="*/ 53 h 269"/>
                <a:gd name="T16" fmla="*/ 260 w 274"/>
                <a:gd name="T17" fmla="*/ 59 h 269"/>
                <a:gd name="T18" fmla="*/ 252 w 274"/>
                <a:gd name="T19" fmla="*/ 74 h 269"/>
                <a:gd name="T20" fmla="*/ 247 w 274"/>
                <a:gd name="T21" fmla="*/ 85 h 269"/>
                <a:gd name="T22" fmla="*/ 250 w 274"/>
                <a:gd name="T23" fmla="*/ 91 h 269"/>
                <a:gd name="T24" fmla="*/ 243 w 274"/>
                <a:gd name="T25" fmla="*/ 99 h 269"/>
                <a:gd name="T26" fmla="*/ 239 w 274"/>
                <a:gd name="T27" fmla="*/ 110 h 269"/>
                <a:gd name="T28" fmla="*/ 246 w 274"/>
                <a:gd name="T29" fmla="*/ 121 h 269"/>
                <a:gd name="T30" fmla="*/ 244 w 274"/>
                <a:gd name="T31" fmla="*/ 130 h 269"/>
                <a:gd name="T32" fmla="*/ 244 w 274"/>
                <a:gd name="T33" fmla="*/ 138 h 269"/>
                <a:gd name="T34" fmla="*/ 244 w 274"/>
                <a:gd name="T35" fmla="*/ 148 h 269"/>
                <a:gd name="T36" fmla="*/ 247 w 274"/>
                <a:gd name="T37" fmla="*/ 159 h 269"/>
                <a:gd name="T38" fmla="*/ 249 w 274"/>
                <a:gd name="T39" fmla="*/ 168 h 269"/>
                <a:gd name="T40" fmla="*/ 257 w 274"/>
                <a:gd name="T41" fmla="*/ 178 h 269"/>
                <a:gd name="T42" fmla="*/ 261 w 274"/>
                <a:gd name="T43" fmla="*/ 189 h 269"/>
                <a:gd name="T44" fmla="*/ 249 w 274"/>
                <a:gd name="T45" fmla="*/ 197 h 269"/>
                <a:gd name="T46" fmla="*/ 235 w 274"/>
                <a:gd name="T47" fmla="*/ 208 h 269"/>
                <a:gd name="T48" fmla="*/ 236 w 274"/>
                <a:gd name="T49" fmla="*/ 230 h 269"/>
                <a:gd name="T50" fmla="*/ 236 w 274"/>
                <a:gd name="T51" fmla="*/ 247 h 269"/>
                <a:gd name="T52" fmla="*/ 249 w 274"/>
                <a:gd name="T53" fmla="*/ 252 h 269"/>
                <a:gd name="T54" fmla="*/ 254 w 274"/>
                <a:gd name="T55" fmla="*/ 269 h 269"/>
                <a:gd name="T56" fmla="*/ 246 w 274"/>
                <a:gd name="T57" fmla="*/ 269 h 269"/>
                <a:gd name="T58" fmla="*/ 235 w 274"/>
                <a:gd name="T59" fmla="*/ 260 h 269"/>
                <a:gd name="T60" fmla="*/ 220 w 274"/>
                <a:gd name="T61" fmla="*/ 252 h 269"/>
                <a:gd name="T62" fmla="*/ 213 w 274"/>
                <a:gd name="T63" fmla="*/ 247 h 269"/>
                <a:gd name="T64" fmla="*/ 194 w 274"/>
                <a:gd name="T65" fmla="*/ 245 h 269"/>
                <a:gd name="T66" fmla="*/ 187 w 274"/>
                <a:gd name="T67" fmla="*/ 238 h 269"/>
                <a:gd name="T68" fmla="*/ 175 w 274"/>
                <a:gd name="T69" fmla="*/ 238 h 269"/>
                <a:gd name="T70" fmla="*/ 168 w 274"/>
                <a:gd name="T71" fmla="*/ 233 h 269"/>
                <a:gd name="T72" fmla="*/ 148 w 274"/>
                <a:gd name="T73" fmla="*/ 234 h 269"/>
                <a:gd name="T74" fmla="*/ 145 w 274"/>
                <a:gd name="T75" fmla="*/ 228 h 269"/>
                <a:gd name="T76" fmla="*/ 140 w 274"/>
                <a:gd name="T77" fmla="*/ 200 h 269"/>
                <a:gd name="T78" fmla="*/ 126 w 274"/>
                <a:gd name="T79" fmla="*/ 179 h 269"/>
                <a:gd name="T80" fmla="*/ 107 w 274"/>
                <a:gd name="T81" fmla="*/ 176 h 269"/>
                <a:gd name="T82" fmla="*/ 96 w 274"/>
                <a:gd name="T83" fmla="*/ 190 h 269"/>
                <a:gd name="T84" fmla="*/ 77 w 274"/>
                <a:gd name="T85" fmla="*/ 192 h 269"/>
                <a:gd name="T86" fmla="*/ 66 w 274"/>
                <a:gd name="T87" fmla="*/ 173 h 269"/>
                <a:gd name="T88" fmla="*/ 58 w 274"/>
                <a:gd name="T89" fmla="*/ 160 h 269"/>
                <a:gd name="T90" fmla="*/ 22 w 274"/>
                <a:gd name="T91" fmla="*/ 159 h 269"/>
                <a:gd name="T92" fmla="*/ 4 w 274"/>
                <a:gd name="T93" fmla="*/ 162 h 269"/>
                <a:gd name="T94" fmla="*/ 4 w 274"/>
                <a:gd name="T95" fmla="*/ 149 h 269"/>
                <a:gd name="T96" fmla="*/ 12 w 274"/>
                <a:gd name="T97" fmla="*/ 141 h 269"/>
                <a:gd name="T98" fmla="*/ 20 w 274"/>
                <a:gd name="T99" fmla="*/ 143 h 269"/>
                <a:gd name="T100" fmla="*/ 26 w 274"/>
                <a:gd name="T101" fmla="*/ 138 h 269"/>
                <a:gd name="T102" fmla="*/ 31 w 274"/>
                <a:gd name="T103" fmla="*/ 145 h 269"/>
                <a:gd name="T104" fmla="*/ 44 w 274"/>
                <a:gd name="T105" fmla="*/ 137 h 269"/>
                <a:gd name="T106" fmla="*/ 56 w 274"/>
                <a:gd name="T107" fmla="*/ 111 h 269"/>
                <a:gd name="T108" fmla="*/ 71 w 274"/>
                <a:gd name="T109" fmla="*/ 91 h 269"/>
                <a:gd name="T110" fmla="*/ 83 w 274"/>
                <a:gd name="T111" fmla="*/ 53 h 269"/>
                <a:gd name="T112" fmla="*/ 91 w 274"/>
                <a:gd name="T113" fmla="*/ 17 h 269"/>
                <a:gd name="T114" fmla="*/ 112 w 274"/>
                <a:gd name="T115" fmla="*/ 4 h 269"/>
                <a:gd name="T116" fmla="*/ 132 w 274"/>
                <a:gd name="T117" fmla="*/ 14 h 269"/>
                <a:gd name="T118" fmla="*/ 153 w 274"/>
                <a:gd name="T119" fmla="*/ 8 h 269"/>
                <a:gd name="T120" fmla="*/ 175 w 274"/>
                <a:gd name="T121" fmla="*/ 4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74" h="269">
                  <a:moveTo>
                    <a:pt x="192" y="0"/>
                  </a:moveTo>
                  <a:lnTo>
                    <a:pt x="195" y="0"/>
                  </a:lnTo>
                  <a:lnTo>
                    <a:pt x="197" y="0"/>
                  </a:lnTo>
                  <a:lnTo>
                    <a:pt x="202" y="1"/>
                  </a:lnTo>
                  <a:lnTo>
                    <a:pt x="208" y="3"/>
                  </a:lnTo>
                  <a:lnTo>
                    <a:pt x="209" y="3"/>
                  </a:lnTo>
                  <a:lnTo>
                    <a:pt x="211" y="3"/>
                  </a:lnTo>
                  <a:lnTo>
                    <a:pt x="211" y="3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9" y="1"/>
                  </a:lnTo>
                  <a:lnTo>
                    <a:pt x="219" y="3"/>
                  </a:lnTo>
                  <a:lnTo>
                    <a:pt x="220" y="4"/>
                  </a:lnTo>
                  <a:lnTo>
                    <a:pt x="222" y="6"/>
                  </a:lnTo>
                  <a:lnTo>
                    <a:pt x="224" y="8"/>
                  </a:lnTo>
                  <a:lnTo>
                    <a:pt x="224" y="8"/>
                  </a:lnTo>
                  <a:lnTo>
                    <a:pt x="225" y="9"/>
                  </a:lnTo>
                  <a:lnTo>
                    <a:pt x="225" y="9"/>
                  </a:lnTo>
                  <a:lnTo>
                    <a:pt x="227" y="9"/>
                  </a:lnTo>
                  <a:lnTo>
                    <a:pt x="227" y="11"/>
                  </a:lnTo>
                  <a:lnTo>
                    <a:pt x="228" y="11"/>
                  </a:lnTo>
                  <a:lnTo>
                    <a:pt x="228" y="12"/>
                  </a:lnTo>
                  <a:lnTo>
                    <a:pt x="230" y="12"/>
                  </a:lnTo>
                  <a:lnTo>
                    <a:pt x="231" y="12"/>
                  </a:lnTo>
                  <a:lnTo>
                    <a:pt x="231" y="14"/>
                  </a:lnTo>
                  <a:lnTo>
                    <a:pt x="233" y="14"/>
                  </a:lnTo>
                  <a:lnTo>
                    <a:pt x="233" y="14"/>
                  </a:lnTo>
                  <a:lnTo>
                    <a:pt x="235" y="12"/>
                  </a:lnTo>
                  <a:lnTo>
                    <a:pt x="236" y="11"/>
                  </a:lnTo>
                  <a:lnTo>
                    <a:pt x="238" y="11"/>
                  </a:lnTo>
                  <a:lnTo>
                    <a:pt x="241" y="11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6" y="12"/>
                  </a:lnTo>
                  <a:lnTo>
                    <a:pt x="247" y="11"/>
                  </a:lnTo>
                  <a:lnTo>
                    <a:pt x="249" y="9"/>
                  </a:lnTo>
                  <a:lnTo>
                    <a:pt x="250" y="9"/>
                  </a:lnTo>
                  <a:lnTo>
                    <a:pt x="252" y="9"/>
                  </a:lnTo>
                  <a:lnTo>
                    <a:pt x="254" y="11"/>
                  </a:lnTo>
                  <a:lnTo>
                    <a:pt x="255" y="14"/>
                  </a:lnTo>
                  <a:lnTo>
                    <a:pt x="255" y="14"/>
                  </a:lnTo>
                  <a:lnTo>
                    <a:pt x="257" y="15"/>
                  </a:lnTo>
                  <a:lnTo>
                    <a:pt x="260" y="19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9" y="25"/>
                  </a:lnTo>
                  <a:lnTo>
                    <a:pt x="269" y="26"/>
                  </a:lnTo>
                  <a:lnTo>
                    <a:pt x="269" y="26"/>
                  </a:lnTo>
                  <a:lnTo>
                    <a:pt x="269" y="28"/>
                  </a:lnTo>
                  <a:lnTo>
                    <a:pt x="268" y="28"/>
                  </a:lnTo>
                  <a:lnTo>
                    <a:pt x="268" y="30"/>
                  </a:lnTo>
                  <a:lnTo>
                    <a:pt x="268" y="31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9" y="33"/>
                  </a:lnTo>
                  <a:lnTo>
                    <a:pt x="269" y="34"/>
                  </a:lnTo>
                  <a:lnTo>
                    <a:pt x="269" y="34"/>
                  </a:lnTo>
                  <a:lnTo>
                    <a:pt x="268" y="37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71" y="41"/>
                  </a:lnTo>
                  <a:lnTo>
                    <a:pt x="271" y="41"/>
                  </a:lnTo>
                  <a:lnTo>
                    <a:pt x="271" y="42"/>
                  </a:lnTo>
                  <a:lnTo>
                    <a:pt x="272" y="42"/>
                  </a:lnTo>
                  <a:lnTo>
                    <a:pt x="272" y="42"/>
                  </a:lnTo>
                  <a:lnTo>
                    <a:pt x="274" y="42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5"/>
                  </a:lnTo>
                  <a:lnTo>
                    <a:pt x="271" y="47"/>
                  </a:lnTo>
                  <a:lnTo>
                    <a:pt x="269" y="48"/>
                  </a:lnTo>
                  <a:lnTo>
                    <a:pt x="269" y="48"/>
                  </a:lnTo>
                  <a:lnTo>
                    <a:pt x="266" y="52"/>
                  </a:lnTo>
                  <a:lnTo>
                    <a:pt x="266" y="52"/>
                  </a:lnTo>
                  <a:lnTo>
                    <a:pt x="265" y="53"/>
                  </a:lnTo>
                  <a:lnTo>
                    <a:pt x="265" y="53"/>
                  </a:lnTo>
                  <a:lnTo>
                    <a:pt x="263" y="55"/>
                  </a:lnTo>
                  <a:lnTo>
                    <a:pt x="263" y="55"/>
                  </a:lnTo>
                  <a:lnTo>
                    <a:pt x="261" y="56"/>
                  </a:lnTo>
                  <a:lnTo>
                    <a:pt x="261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1" y="58"/>
                  </a:lnTo>
                  <a:lnTo>
                    <a:pt x="260" y="59"/>
                  </a:lnTo>
                  <a:lnTo>
                    <a:pt x="260" y="61"/>
                  </a:lnTo>
                  <a:lnTo>
                    <a:pt x="257" y="63"/>
                  </a:lnTo>
                  <a:lnTo>
                    <a:pt x="255" y="64"/>
                  </a:lnTo>
                  <a:lnTo>
                    <a:pt x="255" y="64"/>
                  </a:lnTo>
                  <a:lnTo>
                    <a:pt x="255" y="66"/>
                  </a:lnTo>
                  <a:lnTo>
                    <a:pt x="255" y="69"/>
                  </a:lnTo>
                  <a:lnTo>
                    <a:pt x="255" y="69"/>
                  </a:lnTo>
                  <a:lnTo>
                    <a:pt x="254" y="72"/>
                  </a:lnTo>
                  <a:lnTo>
                    <a:pt x="254" y="74"/>
                  </a:lnTo>
                  <a:lnTo>
                    <a:pt x="254" y="74"/>
                  </a:lnTo>
                  <a:lnTo>
                    <a:pt x="252" y="74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0" y="77"/>
                  </a:lnTo>
                  <a:lnTo>
                    <a:pt x="249" y="78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7" y="83"/>
                  </a:lnTo>
                  <a:lnTo>
                    <a:pt x="247" y="83"/>
                  </a:lnTo>
                  <a:lnTo>
                    <a:pt x="247" y="85"/>
                  </a:lnTo>
                  <a:lnTo>
                    <a:pt x="247" y="85"/>
                  </a:lnTo>
                  <a:lnTo>
                    <a:pt x="249" y="85"/>
                  </a:lnTo>
                  <a:lnTo>
                    <a:pt x="249" y="85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0" y="85"/>
                  </a:lnTo>
                  <a:lnTo>
                    <a:pt x="250" y="86"/>
                  </a:lnTo>
                  <a:lnTo>
                    <a:pt x="250" y="88"/>
                  </a:lnTo>
                  <a:lnTo>
                    <a:pt x="250" y="89"/>
                  </a:lnTo>
                  <a:lnTo>
                    <a:pt x="250" y="91"/>
                  </a:lnTo>
                  <a:lnTo>
                    <a:pt x="250" y="94"/>
                  </a:lnTo>
                  <a:lnTo>
                    <a:pt x="250" y="96"/>
                  </a:lnTo>
                  <a:lnTo>
                    <a:pt x="250" y="96"/>
                  </a:lnTo>
                  <a:lnTo>
                    <a:pt x="249" y="96"/>
                  </a:lnTo>
                  <a:lnTo>
                    <a:pt x="247" y="97"/>
                  </a:lnTo>
                  <a:lnTo>
                    <a:pt x="247" y="97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4" y="99"/>
                  </a:lnTo>
                  <a:lnTo>
                    <a:pt x="243" y="99"/>
                  </a:lnTo>
                  <a:lnTo>
                    <a:pt x="243" y="99"/>
                  </a:lnTo>
                  <a:lnTo>
                    <a:pt x="243" y="102"/>
                  </a:lnTo>
                  <a:lnTo>
                    <a:pt x="241" y="104"/>
                  </a:lnTo>
                  <a:lnTo>
                    <a:pt x="241" y="105"/>
                  </a:lnTo>
                  <a:lnTo>
                    <a:pt x="241" y="107"/>
                  </a:lnTo>
                  <a:lnTo>
                    <a:pt x="239" y="107"/>
                  </a:lnTo>
                  <a:lnTo>
                    <a:pt x="241" y="107"/>
                  </a:lnTo>
                  <a:lnTo>
                    <a:pt x="241" y="107"/>
                  </a:lnTo>
                  <a:lnTo>
                    <a:pt x="241" y="108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41" y="111"/>
                  </a:lnTo>
                  <a:lnTo>
                    <a:pt x="241" y="113"/>
                  </a:lnTo>
                  <a:lnTo>
                    <a:pt x="241" y="113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6"/>
                  </a:lnTo>
                  <a:lnTo>
                    <a:pt x="243" y="116"/>
                  </a:lnTo>
                  <a:lnTo>
                    <a:pt x="244" y="118"/>
                  </a:lnTo>
                  <a:lnTo>
                    <a:pt x="246" y="119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3"/>
                  </a:lnTo>
                  <a:lnTo>
                    <a:pt x="244" y="123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7"/>
                  </a:lnTo>
                  <a:lnTo>
                    <a:pt x="244" y="129"/>
                  </a:lnTo>
                  <a:lnTo>
                    <a:pt x="244" y="129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2"/>
                  </a:lnTo>
                  <a:lnTo>
                    <a:pt x="243" y="134"/>
                  </a:lnTo>
                  <a:lnTo>
                    <a:pt x="243" y="135"/>
                  </a:lnTo>
                  <a:lnTo>
                    <a:pt x="244" y="135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5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8"/>
                  </a:lnTo>
                  <a:lnTo>
                    <a:pt x="246" y="140"/>
                  </a:lnTo>
                  <a:lnTo>
                    <a:pt x="244" y="140"/>
                  </a:lnTo>
                  <a:lnTo>
                    <a:pt x="244" y="140"/>
                  </a:lnTo>
                  <a:lnTo>
                    <a:pt x="244" y="141"/>
                  </a:lnTo>
                  <a:lnTo>
                    <a:pt x="244" y="143"/>
                  </a:lnTo>
                  <a:lnTo>
                    <a:pt x="244" y="148"/>
                  </a:lnTo>
                  <a:lnTo>
                    <a:pt x="244" y="148"/>
                  </a:lnTo>
                  <a:lnTo>
                    <a:pt x="244" y="149"/>
                  </a:lnTo>
                  <a:lnTo>
                    <a:pt x="244" y="151"/>
                  </a:lnTo>
                  <a:lnTo>
                    <a:pt x="246" y="152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7"/>
                  </a:lnTo>
                  <a:lnTo>
                    <a:pt x="247" y="157"/>
                  </a:lnTo>
                  <a:lnTo>
                    <a:pt x="247" y="159"/>
                  </a:lnTo>
                  <a:lnTo>
                    <a:pt x="247" y="159"/>
                  </a:lnTo>
                  <a:lnTo>
                    <a:pt x="246" y="160"/>
                  </a:lnTo>
                  <a:lnTo>
                    <a:pt x="244" y="160"/>
                  </a:lnTo>
                  <a:lnTo>
                    <a:pt x="244" y="160"/>
                  </a:lnTo>
                  <a:lnTo>
                    <a:pt x="244" y="162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7" y="165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70"/>
                  </a:lnTo>
                  <a:lnTo>
                    <a:pt x="249" y="171"/>
                  </a:lnTo>
                  <a:lnTo>
                    <a:pt x="249" y="171"/>
                  </a:lnTo>
                  <a:lnTo>
                    <a:pt x="250" y="173"/>
                  </a:lnTo>
                  <a:lnTo>
                    <a:pt x="250" y="173"/>
                  </a:lnTo>
                  <a:lnTo>
                    <a:pt x="254" y="176"/>
                  </a:lnTo>
                  <a:lnTo>
                    <a:pt x="254" y="176"/>
                  </a:lnTo>
                  <a:lnTo>
                    <a:pt x="255" y="178"/>
                  </a:lnTo>
                  <a:lnTo>
                    <a:pt x="257" y="178"/>
                  </a:lnTo>
                  <a:lnTo>
                    <a:pt x="258" y="179"/>
                  </a:lnTo>
                  <a:lnTo>
                    <a:pt x="258" y="181"/>
                  </a:lnTo>
                  <a:lnTo>
                    <a:pt x="260" y="182"/>
                  </a:lnTo>
                  <a:lnTo>
                    <a:pt x="260" y="184"/>
                  </a:lnTo>
                  <a:lnTo>
                    <a:pt x="260" y="184"/>
                  </a:lnTo>
                  <a:lnTo>
                    <a:pt x="260" y="186"/>
                  </a:lnTo>
                  <a:lnTo>
                    <a:pt x="260" y="187"/>
                  </a:lnTo>
                  <a:lnTo>
                    <a:pt x="260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5" y="192"/>
                  </a:lnTo>
                  <a:lnTo>
                    <a:pt x="265" y="192"/>
                  </a:lnTo>
                  <a:lnTo>
                    <a:pt x="265" y="193"/>
                  </a:lnTo>
                  <a:lnTo>
                    <a:pt x="265" y="193"/>
                  </a:lnTo>
                  <a:lnTo>
                    <a:pt x="261" y="193"/>
                  </a:lnTo>
                  <a:lnTo>
                    <a:pt x="257" y="195"/>
                  </a:lnTo>
                  <a:lnTo>
                    <a:pt x="254" y="195"/>
                  </a:lnTo>
                  <a:lnTo>
                    <a:pt x="249" y="197"/>
                  </a:lnTo>
                  <a:lnTo>
                    <a:pt x="246" y="197"/>
                  </a:lnTo>
                  <a:lnTo>
                    <a:pt x="241" y="197"/>
                  </a:lnTo>
                  <a:lnTo>
                    <a:pt x="241" y="198"/>
                  </a:lnTo>
                  <a:lnTo>
                    <a:pt x="241" y="198"/>
                  </a:lnTo>
                  <a:lnTo>
                    <a:pt x="241" y="200"/>
                  </a:lnTo>
                  <a:lnTo>
                    <a:pt x="239" y="201"/>
                  </a:lnTo>
                  <a:lnTo>
                    <a:pt x="239" y="203"/>
                  </a:lnTo>
                  <a:lnTo>
                    <a:pt x="238" y="204"/>
                  </a:lnTo>
                  <a:lnTo>
                    <a:pt x="238" y="204"/>
                  </a:lnTo>
                  <a:lnTo>
                    <a:pt x="236" y="206"/>
                  </a:lnTo>
                  <a:lnTo>
                    <a:pt x="235" y="208"/>
                  </a:lnTo>
                  <a:lnTo>
                    <a:pt x="233" y="208"/>
                  </a:lnTo>
                  <a:lnTo>
                    <a:pt x="233" y="209"/>
                  </a:lnTo>
                  <a:lnTo>
                    <a:pt x="235" y="212"/>
                  </a:lnTo>
                  <a:lnTo>
                    <a:pt x="236" y="214"/>
                  </a:lnTo>
                  <a:lnTo>
                    <a:pt x="236" y="217"/>
                  </a:lnTo>
                  <a:lnTo>
                    <a:pt x="236" y="219"/>
                  </a:lnTo>
                  <a:lnTo>
                    <a:pt x="236" y="220"/>
                  </a:lnTo>
                  <a:lnTo>
                    <a:pt x="236" y="223"/>
                  </a:lnTo>
                  <a:lnTo>
                    <a:pt x="236" y="225"/>
                  </a:lnTo>
                  <a:lnTo>
                    <a:pt x="236" y="226"/>
                  </a:lnTo>
                  <a:lnTo>
                    <a:pt x="236" y="230"/>
                  </a:lnTo>
                  <a:lnTo>
                    <a:pt x="235" y="231"/>
                  </a:lnTo>
                  <a:lnTo>
                    <a:pt x="235" y="233"/>
                  </a:lnTo>
                  <a:lnTo>
                    <a:pt x="235" y="236"/>
                  </a:lnTo>
                  <a:lnTo>
                    <a:pt x="233" y="239"/>
                  </a:lnTo>
                  <a:lnTo>
                    <a:pt x="233" y="241"/>
                  </a:lnTo>
                  <a:lnTo>
                    <a:pt x="233" y="242"/>
                  </a:lnTo>
                  <a:lnTo>
                    <a:pt x="233" y="242"/>
                  </a:lnTo>
                  <a:lnTo>
                    <a:pt x="233" y="244"/>
                  </a:lnTo>
                  <a:lnTo>
                    <a:pt x="235" y="245"/>
                  </a:lnTo>
                  <a:lnTo>
                    <a:pt x="235" y="247"/>
                  </a:lnTo>
                  <a:lnTo>
                    <a:pt x="236" y="247"/>
                  </a:lnTo>
                  <a:lnTo>
                    <a:pt x="239" y="249"/>
                  </a:lnTo>
                  <a:lnTo>
                    <a:pt x="239" y="250"/>
                  </a:lnTo>
                  <a:lnTo>
                    <a:pt x="241" y="252"/>
                  </a:lnTo>
                  <a:lnTo>
                    <a:pt x="243" y="253"/>
                  </a:lnTo>
                  <a:lnTo>
                    <a:pt x="244" y="253"/>
                  </a:lnTo>
                  <a:lnTo>
                    <a:pt x="247" y="255"/>
                  </a:lnTo>
                  <a:lnTo>
                    <a:pt x="249" y="255"/>
                  </a:lnTo>
                  <a:lnTo>
                    <a:pt x="249" y="255"/>
                  </a:lnTo>
                  <a:lnTo>
                    <a:pt x="249" y="253"/>
                  </a:lnTo>
                  <a:lnTo>
                    <a:pt x="249" y="253"/>
                  </a:lnTo>
                  <a:lnTo>
                    <a:pt x="249" y="252"/>
                  </a:lnTo>
                  <a:lnTo>
                    <a:pt x="249" y="252"/>
                  </a:lnTo>
                  <a:lnTo>
                    <a:pt x="250" y="252"/>
                  </a:lnTo>
                  <a:lnTo>
                    <a:pt x="252" y="252"/>
                  </a:lnTo>
                  <a:lnTo>
                    <a:pt x="254" y="250"/>
                  </a:lnTo>
                  <a:lnTo>
                    <a:pt x="254" y="250"/>
                  </a:lnTo>
                  <a:lnTo>
                    <a:pt x="254" y="258"/>
                  </a:lnTo>
                  <a:lnTo>
                    <a:pt x="254" y="261"/>
                  </a:lnTo>
                  <a:lnTo>
                    <a:pt x="254" y="263"/>
                  </a:lnTo>
                  <a:lnTo>
                    <a:pt x="254" y="266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0" y="267"/>
                  </a:lnTo>
                  <a:lnTo>
                    <a:pt x="250" y="267"/>
                  </a:lnTo>
                  <a:lnTo>
                    <a:pt x="250" y="266"/>
                  </a:lnTo>
                  <a:lnTo>
                    <a:pt x="249" y="267"/>
                  </a:lnTo>
                  <a:lnTo>
                    <a:pt x="247" y="267"/>
                  </a:lnTo>
                  <a:lnTo>
                    <a:pt x="246" y="269"/>
                  </a:lnTo>
                  <a:lnTo>
                    <a:pt x="246" y="269"/>
                  </a:lnTo>
                  <a:lnTo>
                    <a:pt x="244" y="269"/>
                  </a:lnTo>
                  <a:lnTo>
                    <a:pt x="243" y="269"/>
                  </a:lnTo>
                  <a:lnTo>
                    <a:pt x="241" y="267"/>
                  </a:lnTo>
                  <a:lnTo>
                    <a:pt x="241" y="266"/>
                  </a:lnTo>
                  <a:lnTo>
                    <a:pt x="239" y="264"/>
                  </a:lnTo>
                  <a:lnTo>
                    <a:pt x="239" y="263"/>
                  </a:lnTo>
                  <a:lnTo>
                    <a:pt x="238" y="261"/>
                  </a:lnTo>
                  <a:lnTo>
                    <a:pt x="238" y="261"/>
                  </a:lnTo>
                  <a:lnTo>
                    <a:pt x="236" y="261"/>
                  </a:lnTo>
                  <a:lnTo>
                    <a:pt x="236" y="261"/>
                  </a:lnTo>
                  <a:lnTo>
                    <a:pt x="235" y="260"/>
                  </a:lnTo>
                  <a:lnTo>
                    <a:pt x="235" y="258"/>
                  </a:lnTo>
                  <a:lnTo>
                    <a:pt x="235" y="256"/>
                  </a:lnTo>
                  <a:lnTo>
                    <a:pt x="233" y="256"/>
                  </a:lnTo>
                  <a:lnTo>
                    <a:pt x="233" y="255"/>
                  </a:lnTo>
                  <a:lnTo>
                    <a:pt x="231" y="255"/>
                  </a:lnTo>
                  <a:lnTo>
                    <a:pt x="228" y="253"/>
                  </a:lnTo>
                  <a:lnTo>
                    <a:pt x="225" y="252"/>
                  </a:lnTo>
                  <a:lnTo>
                    <a:pt x="224" y="252"/>
                  </a:lnTo>
                  <a:lnTo>
                    <a:pt x="222" y="252"/>
                  </a:lnTo>
                  <a:lnTo>
                    <a:pt x="222" y="252"/>
                  </a:lnTo>
                  <a:lnTo>
                    <a:pt x="220" y="252"/>
                  </a:lnTo>
                  <a:lnTo>
                    <a:pt x="220" y="250"/>
                  </a:lnTo>
                  <a:lnTo>
                    <a:pt x="219" y="247"/>
                  </a:lnTo>
                  <a:lnTo>
                    <a:pt x="217" y="245"/>
                  </a:lnTo>
                  <a:lnTo>
                    <a:pt x="216" y="242"/>
                  </a:lnTo>
                  <a:lnTo>
                    <a:pt x="216" y="242"/>
                  </a:lnTo>
                  <a:lnTo>
                    <a:pt x="214" y="242"/>
                  </a:lnTo>
                  <a:lnTo>
                    <a:pt x="214" y="242"/>
                  </a:lnTo>
                  <a:lnTo>
                    <a:pt x="214" y="244"/>
                  </a:lnTo>
                  <a:lnTo>
                    <a:pt x="213" y="245"/>
                  </a:lnTo>
                  <a:lnTo>
                    <a:pt x="213" y="247"/>
                  </a:lnTo>
                  <a:lnTo>
                    <a:pt x="213" y="247"/>
                  </a:lnTo>
                  <a:lnTo>
                    <a:pt x="211" y="247"/>
                  </a:lnTo>
                  <a:lnTo>
                    <a:pt x="211" y="249"/>
                  </a:lnTo>
                  <a:lnTo>
                    <a:pt x="209" y="249"/>
                  </a:lnTo>
                  <a:lnTo>
                    <a:pt x="208" y="249"/>
                  </a:lnTo>
                  <a:lnTo>
                    <a:pt x="205" y="247"/>
                  </a:lnTo>
                  <a:lnTo>
                    <a:pt x="203" y="247"/>
                  </a:lnTo>
                  <a:lnTo>
                    <a:pt x="200" y="247"/>
                  </a:lnTo>
                  <a:lnTo>
                    <a:pt x="198" y="247"/>
                  </a:lnTo>
                  <a:lnTo>
                    <a:pt x="197" y="247"/>
                  </a:lnTo>
                  <a:lnTo>
                    <a:pt x="197" y="245"/>
                  </a:lnTo>
                  <a:lnTo>
                    <a:pt x="194" y="245"/>
                  </a:lnTo>
                  <a:lnTo>
                    <a:pt x="192" y="245"/>
                  </a:lnTo>
                  <a:lnTo>
                    <a:pt x="190" y="244"/>
                  </a:lnTo>
                  <a:lnTo>
                    <a:pt x="190" y="244"/>
                  </a:lnTo>
                  <a:lnTo>
                    <a:pt x="189" y="242"/>
                  </a:lnTo>
                  <a:lnTo>
                    <a:pt x="189" y="242"/>
                  </a:lnTo>
                  <a:lnTo>
                    <a:pt x="189" y="239"/>
                  </a:lnTo>
                  <a:lnTo>
                    <a:pt x="189" y="239"/>
                  </a:lnTo>
                  <a:lnTo>
                    <a:pt x="189" y="238"/>
                  </a:lnTo>
                  <a:lnTo>
                    <a:pt x="189" y="238"/>
                  </a:lnTo>
                  <a:lnTo>
                    <a:pt x="187" y="238"/>
                  </a:lnTo>
                  <a:lnTo>
                    <a:pt x="187" y="238"/>
                  </a:lnTo>
                  <a:lnTo>
                    <a:pt x="186" y="238"/>
                  </a:lnTo>
                  <a:lnTo>
                    <a:pt x="183" y="238"/>
                  </a:lnTo>
                  <a:lnTo>
                    <a:pt x="181" y="239"/>
                  </a:lnTo>
                  <a:lnTo>
                    <a:pt x="179" y="239"/>
                  </a:lnTo>
                  <a:lnTo>
                    <a:pt x="179" y="239"/>
                  </a:lnTo>
                  <a:lnTo>
                    <a:pt x="178" y="241"/>
                  </a:lnTo>
                  <a:lnTo>
                    <a:pt x="176" y="241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8"/>
                  </a:lnTo>
                  <a:lnTo>
                    <a:pt x="175" y="236"/>
                  </a:lnTo>
                  <a:lnTo>
                    <a:pt x="175" y="234"/>
                  </a:lnTo>
                  <a:lnTo>
                    <a:pt x="173" y="234"/>
                  </a:lnTo>
                  <a:lnTo>
                    <a:pt x="172" y="234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0" y="233"/>
                  </a:lnTo>
                  <a:lnTo>
                    <a:pt x="170" y="231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7" y="234"/>
                  </a:lnTo>
                  <a:lnTo>
                    <a:pt x="165" y="234"/>
                  </a:lnTo>
                  <a:lnTo>
                    <a:pt x="164" y="233"/>
                  </a:lnTo>
                  <a:lnTo>
                    <a:pt x="162" y="233"/>
                  </a:lnTo>
                  <a:lnTo>
                    <a:pt x="161" y="233"/>
                  </a:lnTo>
                  <a:lnTo>
                    <a:pt x="157" y="234"/>
                  </a:lnTo>
                  <a:lnTo>
                    <a:pt x="156" y="234"/>
                  </a:lnTo>
                  <a:lnTo>
                    <a:pt x="153" y="234"/>
                  </a:lnTo>
                  <a:lnTo>
                    <a:pt x="151" y="234"/>
                  </a:lnTo>
                  <a:lnTo>
                    <a:pt x="149" y="234"/>
                  </a:lnTo>
                  <a:lnTo>
                    <a:pt x="148" y="234"/>
                  </a:lnTo>
                  <a:lnTo>
                    <a:pt x="146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3" y="234"/>
                  </a:lnTo>
                  <a:lnTo>
                    <a:pt x="143" y="233"/>
                  </a:lnTo>
                  <a:lnTo>
                    <a:pt x="143" y="231"/>
                  </a:lnTo>
                  <a:lnTo>
                    <a:pt x="145" y="231"/>
                  </a:lnTo>
                  <a:lnTo>
                    <a:pt x="145" y="230"/>
                  </a:lnTo>
                  <a:lnTo>
                    <a:pt x="145" y="228"/>
                  </a:lnTo>
                  <a:lnTo>
                    <a:pt x="145" y="226"/>
                  </a:lnTo>
                  <a:lnTo>
                    <a:pt x="145" y="225"/>
                  </a:lnTo>
                  <a:lnTo>
                    <a:pt x="145" y="223"/>
                  </a:lnTo>
                  <a:lnTo>
                    <a:pt x="143" y="220"/>
                  </a:lnTo>
                  <a:lnTo>
                    <a:pt x="142" y="217"/>
                  </a:lnTo>
                  <a:lnTo>
                    <a:pt x="140" y="215"/>
                  </a:lnTo>
                  <a:lnTo>
                    <a:pt x="138" y="214"/>
                  </a:lnTo>
                  <a:lnTo>
                    <a:pt x="138" y="212"/>
                  </a:lnTo>
                  <a:lnTo>
                    <a:pt x="138" y="208"/>
                  </a:lnTo>
                  <a:lnTo>
                    <a:pt x="138" y="203"/>
                  </a:lnTo>
                  <a:lnTo>
                    <a:pt x="140" y="200"/>
                  </a:lnTo>
                  <a:lnTo>
                    <a:pt x="140" y="195"/>
                  </a:lnTo>
                  <a:lnTo>
                    <a:pt x="138" y="192"/>
                  </a:lnTo>
                  <a:lnTo>
                    <a:pt x="137" y="189"/>
                  </a:lnTo>
                  <a:lnTo>
                    <a:pt x="138" y="184"/>
                  </a:lnTo>
                  <a:lnTo>
                    <a:pt x="138" y="182"/>
                  </a:lnTo>
                  <a:lnTo>
                    <a:pt x="138" y="181"/>
                  </a:lnTo>
                  <a:lnTo>
                    <a:pt x="137" y="181"/>
                  </a:lnTo>
                  <a:lnTo>
                    <a:pt x="137" y="181"/>
                  </a:lnTo>
                  <a:lnTo>
                    <a:pt x="134" y="181"/>
                  </a:lnTo>
                  <a:lnTo>
                    <a:pt x="129" y="181"/>
                  </a:lnTo>
                  <a:lnTo>
                    <a:pt x="126" y="179"/>
                  </a:lnTo>
                  <a:lnTo>
                    <a:pt x="121" y="179"/>
                  </a:lnTo>
                  <a:lnTo>
                    <a:pt x="120" y="179"/>
                  </a:lnTo>
                  <a:lnTo>
                    <a:pt x="120" y="179"/>
                  </a:lnTo>
                  <a:lnTo>
                    <a:pt x="120" y="178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120" y="175"/>
                  </a:lnTo>
                  <a:lnTo>
                    <a:pt x="115" y="175"/>
                  </a:lnTo>
                  <a:lnTo>
                    <a:pt x="112" y="176"/>
                  </a:lnTo>
                  <a:lnTo>
                    <a:pt x="110" y="176"/>
                  </a:lnTo>
                  <a:lnTo>
                    <a:pt x="107" y="176"/>
                  </a:lnTo>
                  <a:lnTo>
                    <a:pt x="105" y="178"/>
                  </a:lnTo>
                  <a:lnTo>
                    <a:pt x="104" y="179"/>
                  </a:lnTo>
                  <a:lnTo>
                    <a:pt x="104" y="181"/>
                  </a:lnTo>
                  <a:lnTo>
                    <a:pt x="104" y="182"/>
                  </a:lnTo>
                  <a:lnTo>
                    <a:pt x="104" y="184"/>
                  </a:lnTo>
                  <a:lnTo>
                    <a:pt x="102" y="186"/>
                  </a:lnTo>
                  <a:lnTo>
                    <a:pt x="102" y="186"/>
                  </a:lnTo>
                  <a:lnTo>
                    <a:pt x="102" y="190"/>
                  </a:lnTo>
                  <a:lnTo>
                    <a:pt x="99" y="190"/>
                  </a:lnTo>
                  <a:lnTo>
                    <a:pt x="96" y="190"/>
                  </a:lnTo>
                  <a:lnTo>
                    <a:pt x="96" y="190"/>
                  </a:lnTo>
                  <a:lnTo>
                    <a:pt x="93" y="189"/>
                  </a:lnTo>
                  <a:lnTo>
                    <a:pt x="91" y="189"/>
                  </a:lnTo>
                  <a:lnTo>
                    <a:pt x="90" y="190"/>
                  </a:lnTo>
                  <a:lnTo>
                    <a:pt x="88" y="190"/>
                  </a:lnTo>
                  <a:lnTo>
                    <a:pt x="86" y="190"/>
                  </a:lnTo>
                  <a:lnTo>
                    <a:pt x="83" y="192"/>
                  </a:lnTo>
                  <a:lnTo>
                    <a:pt x="83" y="192"/>
                  </a:lnTo>
                  <a:lnTo>
                    <a:pt x="82" y="192"/>
                  </a:lnTo>
                  <a:lnTo>
                    <a:pt x="80" y="192"/>
                  </a:lnTo>
                  <a:lnTo>
                    <a:pt x="79" y="192"/>
                  </a:lnTo>
                  <a:lnTo>
                    <a:pt x="77" y="192"/>
                  </a:lnTo>
                  <a:lnTo>
                    <a:pt x="77" y="192"/>
                  </a:lnTo>
                  <a:lnTo>
                    <a:pt x="74" y="189"/>
                  </a:lnTo>
                  <a:lnTo>
                    <a:pt x="72" y="186"/>
                  </a:lnTo>
                  <a:lnTo>
                    <a:pt x="71" y="182"/>
                  </a:lnTo>
                  <a:lnTo>
                    <a:pt x="71" y="182"/>
                  </a:lnTo>
                  <a:lnTo>
                    <a:pt x="69" y="181"/>
                  </a:lnTo>
                  <a:lnTo>
                    <a:pt x="69" y="179"/>
                  </a:lnTo>
                  <a:lnTo>
                    <a:pt x="67" y="178"/>
                  </a:lnTo>
                  <a:lnTo>
                    <a:pt x="67" y="176"/>
                  </a:lnTo>
                  <a:lnTo>
                    <a:pt x="67" y="175"/>
                  </a:lnTo>
                  <a:lnTo>
                    <a:pt x="66" y="173"/>
                  </a:lnTo>
                  <a:lnTo>
                    <a:pt x="64" y="170"/>
                  </a:lnTo>
                  <a:lnTo>
                    <a:pt x="64" y="168"/>
                  </a:lnTo>
                  <a:lnTo>
                    <a:pt x="64" y="167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2"/>
                  </a:lnTo>
                  <a:lnTo>
                    <a:pt x="63" y="162"/>
                  </a:lnTo>
                  <a:lnTo>
                    <a:pt x="61" y="160"/>
                  </a:lnTo>
                  <a:lnTo>
                    <a:pt x="60" y="160"/>
                  </a:lnTo>
                  <a:lnTo>
                    <a:pt x="58" y="160"/>
                  </a:lnTo>
                  <a:lnTo>
                    <a:pt x="55" y="160"/>
                  </a:lnTo>
                  <a:lnTo>
                    <a:pt x="50" y="160"/>
                  </a:lnTo>
                  <a:lnTo>
                    <a:pt x="45" y="160"/>
                  </a:lnTo>
                  <a:lnTo>
                    <a:pt x="41" y="160"/>
                  </a:lnTo>
                  <a:lnTo>
                    <a:pt x="36" y="160"/>
                  </a:lnTo>
                  <a:lnTo>
                    <a:pt x="34" y="160"/>
                  </a:lnTo>
                  <a:lnTo>
                    <a:pt x="31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5" y="159"/>
                  </a:lnTo>
                  <a:lnTo>
                    <a:pt x="22" y="159"/>
                  </a:lnTo>
                  <a:lnTo>
                    <a:pt x="20" y="159"/>
                  </a:lnTo>
                  <a:lnTo>
                    <a:pt x="15" y="159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4" y="159"/>
                  </a:lnTo>
                  <a:lnTo>
                    <a:pt x="12" y="160"/>
                  </a:lnTo>
                  <a:lnTo>
                    <a:pt x="11" y="159"/>
                  </a:lnTo>
                  <a:lnTo>
                    <a:pt x="9" y="159"/>
                  </a:lnTo>
                  <a:lnTo>
                    <a:pt x="8" y="160"/>
                  </a:lnTo>
                  <a:lnTo>
                    <a:pt x="6" y="160"/>
                  </a:lnTo>
                  <a:lnTo>
                    <a:pt x="4" y="162"/>
                  </a:lnTo>
                  <a:lnTo>
                    <a:pt x="3" y="162"/>
                  </a:lnTo>
                  <a:lnTo>
                    <a:pt x="3" y="162"/>
                  </a:lnTo>
                  <a:lnTo>
                    <a:pt x="1" y="160"/>
                  </a:lnTo>
                  <a:lnTo>
                    <a:pt x="0" y="159"/>
                  </a:lnTo>
                  <a:lnTo>
                    <a:pt x="0" y="159"/>
                  </a:lnTo>
                  <a:lnTo>
                    <a:pt x="0" y="157"/>
                  </a:lnTo>
                  <a:lnTo>
                    <a:pt x="1" y="157"/>
                  </a:lnTo>
                  <a:lnTo>
                    <a:pt x="3" y="157"/>
                  </a:lnTo>
                  <a:lnTo>
                    <a:pt x="3" y="157"/>
                  </a:lnTo>
                  <a:lnTo>
                    <a:pt x="4" y="154"/>
                  </a:lnTo>
                  <a:lnTo>
                    <a:pt x="4" y="149"/>
                  </a:lnTo>
                  <a:lnTo>
                    <a:pt x="3" y="149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4" y="148"/>
                  </a:lnTo>
                  <a:lnTo>
                    <a:pt x="4" y="146"/>
                  </a:lnTo>
                  <a:lnTo>
                    <a:pt x="6" y="146"/>
                  </a:lnTo>
                  <a:lnTo>
                    <a:pt x="8" y="143"/>
                  </a:lnTo>
                  <a:lnTo>
                    <a:pt x="9" y="143"/>
                  </a:lnTo>
                  <a:lnTo>
                    <a:pt x="11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5" y="143"/>
                  </a:lnTo>
                  <a:lnTo>
                    <a:pt x="15" y="145"/>
                  </a:lnTo>
                  <a:lnTo>
                    <a:pt x="17" y="145"/>
                  </a:lnTo>
                  <a:lnTo>
                    <a:pt x="17" y="145"/>
                  </a:lnTo>
                  <a:lnTo>
                    <a:pt x="19" y="143"/>
                  </a:lnTo>
                  <a:lnTo>
                    <a:pt x="20" y="143"/>
                  </a:lnTo>
                  <a:lnTo>
                    <a:pt x="20" y="143"/>
                  </a:lnTo>
                  <a:lnTo>
                    <a:pt x="20" y="141"/>
                  </a:lnTo>
                  <a:lnTo>
                    <a:pt x="20" y="140"/>
                  </a:lnTo>
                  <a:lnTo>
                    <a:pt x="22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3" y="140"/>
                  </a:lnTo>
                  <a:lnTo>
                    <a:pt x="23" y="140"/>
                  </a:lnTo>
                  <a:lnTo>
                    <a:pt x="25" y="140"/>
                  </a:lnTo>
                  <a:lnTo>
                    <a:pt x="25" y="140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8" y="138"/>
                  </a:lnTo>
                  <a:lnTo>
                    <a:pt x="30" y="137"/>
                  </a:lnTo>
                  <a:lnTo>
                    <a:pt x="30" y="137"/>
                  </a:lnTo>
                  <a:lnTo>
                    <a:pt x="31" y="138"/>
                  </a:lnTo>
                  <a:lnTo>
                    <a:pt x="31" y="138"/>
                  </a:lnTo>
                  <a:lnTo>
                    <a:pt x="31" y="140"/>
                  </a:lnTo>
                  <a:lnTo>
                    <a:pt x="31" y="140"/>
                  </a:lnTo>
                  <a:lnTo>
                    <a:pt x="30" y="141"/>
                  </a:lnTo>
                  <a:lnTo>
                    <a:pt x="31" y="143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3" y="145"/>
                  </a:lnTo>
                  <a:lnTo>
                    <a:pt x="33" y="145"/>
                  </a:lnTo>
                  <a:lnTo>
                    <a:pt x="34" y="146"/>
                  </a:lnTo>
                  <a:lnTo>
                    <a:pt x="36" y="146"/>
                  </a:lnTo>
                  <a:lnTo>
                    <a:pt x="36" y="145"/>
                  </a:lnTo>
                  <a:lnTo>
                    <a:pt x="39" y="143"/>
                  </a:lnTo>
                  <a:lnTo>
                    <a:pt x="41" y="140"/>
                  </a:lnTo>
                  <a:lnTo>
                    <a:pt x="44" y="137"/>
                  </a:lnTo>
                  <a:lnTo>
                    <a:pt x="45" y="137"/>
                  </a:lnTo>
                  <a:lnTo>
                    <a:pt x="47" y="135"/>
                  </a:lnTo>
                  <a:lnTo>
                    <a:pt x="47" y="134"/>
                  </a:lnTo>
                  <a:lnTo>
                    <a:pt x="49" y="134"/>
                  </a:lnTo>
                  <a:lnTo>
                    <a:pt x="50" y="132"/>
                  </a:lnTo>
                  <a:lnTo>
                    <a:pt x="52" y="132"/>
                  </a:lnTo>
                  <a:lnTo>
                    <a:pt x="53" y="129"/>
                  </a:lnTo>
                  <a:lnTo>
                    <a:pt x="56" y="126"/>
                  </a:lnTo>
                  <a:lnTo>
                    <a:pt x="56" y="121"/>
                  </a:lnTo>
                  <a:lnTo>
                    <a:pt x="56" y="119"/>
                  </a:lnTo>
                  <a:lnTo>
                    <a:pt x="56" y="111"/>
                  </a:lnTo>
                  <a:lnTo>
                    <a:pt x="56" y="108"/>
                  </a:lnTo>
                  <a:lnTo>
                    <a:pt x="56" y="107"/>
                  </a:lnTo>
                  <a:lnTo>
                    <a:pt x="58" y="105"/>
                  </a:lnTo>
                  <a:lnTo>
                    <a:pt x="60" y="104"/>
                  </a:lnTo>
                  <a:lnTo>
                    <a:pt x="61" y="102"/>
                  </a:lnTo>
                  <a:lnTo>
                    <a:pt x="63" y="100"/>
                  </a:lnTo>
                  <a:lnTo>
                    <a:pt x="66" y="96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71" y="91"/>
                  </a:lnTo>
                  <a:lnTo>
                    <a:pt x="72" y="89"/>
                  </a:lnTo>
                  <a:lnTo>
                    <a:pt x="77" y="86"/>
                  </a:lnTo>
                  <a:lnTo>
                    <a:pt x="80" y="83"/>
                  </a:lnTo>
                  <a:lnTo>
                    <a:pt x="79" y="80"/>
                  </a:lnTo>
                  <a:lnTo>
                    <a:pt x="80" y="77"/>
                  </a:lnTo>
                  <a:lnTo>
                    <a:pt x="82" y="72"/>
                  </a:lnTo>
                  <a:lnTo>
                    <a:pt x="82" y="67"/>
                  </a:lnTo>
                  <a:lnTo>
                    <a:pt x="82" y="63"/>
                  </a:lnTo>
                  <a:lnTo>
                    <a:pt x="82" y="59"/>
                  </a:lnTo>
                  <a:lnTo>
                    <a:pt x="83" y="55"/>
                  </a:lnTo>
                  <a:lnTo>
                    <a:pt x="83" y="53"/>
                  </a:lnTo>
                  <a:lnTo>
                    <a:pt x="83" y="50"/>
                  </a:lnTo>
                  <a:lnTo>
                    <a:pt x="83" y="47"/>
                  </a:lnTo>
                  <a:lnTo>
                    <a:pt x="86" y="41"/>
                  </a:lnTo>
                  <a:lnTo>
                    <a:pt x="88" y="37"/>
                  </a:lnTo>
                  <a:lnTo>
                    <a:pt x="90" y="33"/>
                  </a:lnTo>
                  <a:lnTo>
                    <a:pt x="91" y="31"/>
                  </a:lnTo>
                  <a:lnTo>
                    <a:pt x="93" y="28"/>
                  </a:lnTo>
                  <a:lnTo>
                    <a:pt x="91" y="25"/>
                  </a:lnTo>
                  <a:lnTo>
                    <a:pt x="91" y="23"/>
                  </a:lnTo>
                  <a:lnTo>
                    <a:pt x="93" y="19"/>
                  </a:lnTo>
                  <a:lnTo>
                    <a:pt x="91" y="17"/>
                  </a:lnTo>
                  <a:lnTo>
                    <a:pt x="91" y="14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1"/>
                  </a:lnTo>
                  <a:lnTo>
                    <a:pt x="99" y="4"/>
                  </a:lnTo>
                  <a:lnTo>
                    <a:pt x="102" y="3"/>
                  </a:lnTo>
                  <a:lnTo>
                    <a:pt x="105" y="1"/>
                  </a:lnTo>
                  <a:lnTo>
                    <a:pt x="107" y="1"/>
                  </a:lnTo>
                  <a:lnTo>
                    <a:pt x="108" y="3"/>
                  </a:lnTo>
                  <a:lnTo>
                    <a:pt x="110" y="3"/>
                  </a:lnTo>
                  <a:lnTo>
                    <a:pt x="112" y="4"/>
                  </a:lnTo>
                  <a:lnTo>
                    <a:pt x="115" y="6"/>
                  </a:lnTo>
                  <a:lnTo>
                    <a:pt x="118" y="8"/>
                  </a:lnTo>
                  <a:lnTo>
                    <a:pt x="120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6" y="12"/>
                  </a:lnTo>
                  <a:lnTo>
                    <a:pt x="127" y="14"/>
                  </a:lnTo>
                  <a:lnTo>
                    <a:pt x="129" y="14"/>
                  </a:lnTo>
                  <a:lnTo>
                    <a:pt x="131" y="14"/>
                  </a:lnTo>
                  <a:lnTo>
                    <a:pt x="132" y="14"/>
                  </a:lnTo>
                  <a:lnTo>
                    <a:pt x="134" y="14"/>
                  </a:lnTo>
                  <a:lnTo>
                    <a:pt x="137" y="14"/>
                  </a:lnTo>
                  <a:lnTo>
                    <a:pt x="140" y="14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9" y="12"/>
                  </a:lnTo>
                  <a:lnTo>
                    <a:pt x="151" y="9"/>
                  </a:lnTo>
                  <a:lnTo>
                    <a:pt x="151" y="9"/>
                  </a:lnTo>
                  <a:lnTo>
                    <a:pt x="153" y="8"/>
                  </a:lnTo>
                  <a:lnTo>
                    <a:pt x="156" y="8"/>
                  </a:lnTo>
                  <a:lnTo>
                    <a:pt x="157" y="8"/>
                  </a:lnTo>
                  <a:lnTo>
                    <a:pt x="159" y="8"/>
                  </a:lnTo>
                  <a:lnTo>
                    <a:pt x="161" y="9"/>
                  </a:lnTo>
                  <a:lnTo>
                    <a:pt x="161" y="9"/>
                  </a:lnTo>
                  <a:lnTo>
                    <a:pt x="162" y="8"/>
                  </a:lnTo>
                  <a:lnTo>
                    <a:pt x="165" y="8"/>
                  </a:lnTo>
                  <a:lnTo>
                    <a:pt x="167" y="6"/>
                  </a:lnTo>
                  <a:lnTo>
                    <a:pt x="170" y="6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3"/>
                  </a:lnTo>
                  <a:lnTo>
                    <a:pt x="181" y="4"/>
                  </a:lnTo>
                  <a:lnTo>
                    <a:pt x="184" y="4"/>
                  </a:lnTo>
                  <a:lnTo>
                    <a:pt x="186" y="4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0" y="0"/>
                  </a:lnTo>
                  <a:lnTo>
                    <a:pt x="19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4" name="Freeform 311">
              <a:extLst>
                <a:ext uri="{FF2B5EF4-FFF2-40B4-BE49-F238E27FC236}">
                  <a16:creationId xmlns:a16="http://schemas.microsoft.com/office/drawing/2014/main" id="{90B81EEE-B94F-4BDF-B11F-D4D8BEAE7B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14692" y="2649928"/>
              <a:ext cx="2264995" cy="526290"/>
            </a:xfrm>
            <a:custGeom>
              <a:avLst/>
              <a:gdLst>
                <a:gd name="T0" fmla="*/ 819 w 1162"/>
                <a:gd name="T1" fmla="*/ 227 h 270"/>
                <a:gd name="T2" fmla="*/ 764 w 1162"/>
                <a:gd name="T3" fmla="*/ 215 h 270"/>
                <a:gd name="T4" fmla="*/ 855 w 1162"/>
                <a:gd name="T5" fmla="*/ 205 h 270"/>
                <a:gd name="T6" fmla="*/ 732 w 1162"/>
                <a:gd name="T7" fmla="*/ 196 h 270"/>
                <a:gd name="T8" fmla="*/ 745 w 1162"/>
                <a:gd name="T9" fmla="*/ 197 h 270"/>
                <a:gd name="T10" fmla="*/ 721 w 1162"/>
                <a:gd name="T11" fmla="*/ 196 h 270"/>
                <a:gd name="T12" fmla="*/ 711 w 1162"/>
                <a:gd name="T13" fmla="*/ 191 h 270"/>
                <a:gd name="T14" fmla="*/ 1041 w 1162"/>
                <a:gd name="T15" fmla="*/ 196 h 270"/>
                <a:gd name="T16" fmla="*/ 1058 w 1162"/>
                <a:gd name="T17" fmla="*/ 193 h 270"/>
                <a:gd name="T18" fmla="*/ 1049 w 1162"/>
                <a:gd name="T19" fmla="*/ 177 h 270"/>
                <a:gd name="T20" fmla="*/ 1019 w 1162"/>
                <a:gd name="T21" fmla="*/ 191 h 270"/>
                <a:gd name="T22" fmla="*/ 1002 w 1162"/>
                <a:gd name="T23" fmla="*/ 188 h 270"/>
                <a:gd name="T24" fmla="*/ 1030 w 1162"/>
                <a:gd name="T25" fmla="*/ 169 h 270"/>
                <a:gd name="T26" fmla="*/ 989 w 1162"/>
                <a:gd name="T27" fmla="*/ 161 h 270"/>
                <a:gd name="T28" fmla="*/ 653 w 1162"/>
                <a:gd name="T29" fmla="*/ 144 h 270"/>
                <a:gd name="T30" fmla="*/ 995 w 1162"/>
                <a:gd name="T31" fmla="*/ 141 h 270"/>
                <a:gd name="T32" fmla="*/ 975 w 1162"/>
                <a:gd name="T33" fmla="*/ 164 h 270"/>
                <a:gd name="T34" fmla="*/ 1000 w 1162"/>
                <a:gd name="T35" fmla="*/ 191 h 270"/>
                <a:gd name="T36" fmla="*/ 1036 w 1162"/>
                <a:gd name="T37" fmla="*/ 205 h 270"/>
                <a:gd name="T38" fmla="*/ 1002 w 1162"/>
                <a:gd name="T39" fmla="*/ 221 h 270"/>
                <a:gd name="T40" fmla="*/ 972 w 1162"/>
                <a:gd name="T41" fmla="*/ 234 h 270"/>
                <a:gd name="T42" fmla="*/ 994 w 1162"/>
                <a:gd name="T43" fmla="*/ 208 h 270"/>
                <a:gd name="T44" fmla="*/ 983 w 1162"/>
                <a:gd name="T45" fmla="*/ 202 h 270"/>
                <a:gd name="T46" fmla="*/ 948 w 1162"/>
                <a:gd name="T47" fmla="*/ 208 h 270"/>
                <a:gd name="T48" fmla="*/ 943 w 1162"/>
                <a:gd name="T49" fmla="*/ 188 h 270"/>
                <a:gd name="T50" fmla="*/ 909 w 1162"/>
                <a:gd name="T51" fmla="*/ 188 h 270"/>
                <a:gd name="T52" fmla="*/ 883 w 1162"/>
                <a:gd name="T53" fmla="*/ 211 h 270"/>
                <a:gd name="T54" fmla="*/ 904 w 1162"/>
                <a:gd name="T55" fmla="*/ 175 h 270"/>
                <a:gd name="T56" fmla="*/ 1136 w 1162"/>
                <a:gd name="T57" fmla="*/ 128 h 270"/>
                <a:gd name="T58" fmla="*/ 126 w 1162"/>
                <a:gd name="T59" fmla="*/ 128 h 270"/>
                <a:gd name="T60" fmla="*/ 1027 w 1162"/>
                <a:gd name="T61" fmla="*/ 133 h 270"/>
                <a:gd name="T62" fmla="*/ 115 w 1162"/>
                <a:gd name="T63" fmla="*/ 114 h 270"/>
                <a:gd name="T64" fmla="*/ 111 w 1162"/>
                <a:gd name="T65" fmla="*/ 115 h 270"/>
                <a:gd name="T66" fmla="*/ 138 w 1162"/>
                <a:gd name="T67" fmla="*/ 152 h 270"/>
                <a:gd name="T68" fmla="*/ 106 w 1162"/>
                <a:gd name="T69" fmla="*/ 136 h 270"/>
                <a:gd name="T70" fmla="*/ 95 w 1162"/>
                <a:gd name="T71" fmla="*/ 126 h 270"/>
                <a:gd name="T72" fmla="*/ 76 w 1162"/>
                <a:gd name="T73" fmla="*/ 115 h 270"/>
                <a:gd name="T74" fmla="*/ 1121 w 1162"/>
                <a:gd name="T75" fmla="*/ 92 h 270"/>
                <a:gd name="T76" fmla="*/ 1104 w 1162"/>
                <a:gd name="T77" fmla="*/ 122 h 270"/>
                <a:gd name="T78" fmla="*/ 1118 w 1162"/>
                <a:gd name="T79" fmla="*/ 123 h 270"/>
                <a:gd name="T80" fmla="*/ 1125 w 1162"/>
                <a:gd name="T81" fmla="*/ 137 h 270"/>
                <a:gd name="T82" fmla="*/ 1150 w 1162"/>
                <a:gd name="T83" fmla="*/ 136 h 270"/>
                <a:gd name="T84" fmla="*/ 1150 w 1162"/>
                <a:gd name="T85" fmla="*/ 148 h 270"/>
                <a:gd name="T86" fmla="*/ 1145 w 1162"/>
                <a:gd name="T87" fmla="*/ 161 h 270"/>
                <a:gd name="T88" fmla="*/ 1162 w 1162"/>
                <a:gd name="T89" fmla="*/ 167 h 270"/>
                <a:gd name="T90" fmla="*/ 1142 w 1162"/>
                <a:gd name="T91" fmla="*/ 180 h 270"/>
                <a:gd name="T92" fmla="*/ 1126 w 1162"/>
                <a:gd name="T93" fmla="*/ 175 h 270"/>
                <a:gd name="T94" fmla="*/ 1123 w 1162"/>
                <a:gd name="T95" fmla="*/ 166 h 270"/>
                <a:gd name="T96" fmla="*/ 1080 w 1162"/>
                <a:gd name="T97" fmla="*/ 163 h 270"/>
                <a:gd name="T98" fmla="*/ 1073 w 1162"/>
                <a:gd name="T99" fmla="*/ 147 h 270"/>
                <a:gd name="T100" fmla="*/ 1087 w 1162"/>
                <a:gd name="T101" fmla="*/ 126 h 270"/>
                <a:gd name="T102" fmla="*/ 1120 w 1162"/>
                <a:gd name="T103" fmla="*/ 92 h 270"/>
                <a:gd name="T104" fmla="*/ 776 w 1162"/>
                <a:gd name="T105" fmla="*/ 84 h 270"/>
                <a:gd name="T106" fmla="*/ 56 w 1162"/>
                <a:gd name="T107" fmla="*/ 67 h 270"/>
                <a:gd name="T108" fmla="*/ 751 w 1162"/>
                <a:gd name="T109" fmla="*/ 68 h 270"/>
                <a:gd name="T110" fmla="*/ 26 w 1162"/>
                <a:gd name="T111" fmla="*/ 76 h 270"/>
                <a:gd name="T112" fmla="*/ 65 w 1162"/>
                <a:gd name="T113" fmla="*/ 60 h 270"/>
                <a:gd name="T114" fmla="*/ 54 w 1162"/>
                <a:gd name="T115" fmla="*/ 60 h 270"/>
                <a:gd name="T116" fmla="*/ 40 w 1162"/>
                <a:gd name="T117" fmla="*/ 43 h 270"/>
                <a:gd name="T118" fmla="*/ 13 w 1162"/>
                <a:gd name="T119" fmla="*/ 44 h 270"/>
                <a:gd name="T120" fmla="*/ 5 w 1162"/>
                <a:gd name="T121" fmla="*/ 55 h 270"/>
                <a:gd name="T122" fmla="*/ 37 w 1162"/>
                <a:gd name="T123" fmla="*/ 29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162" h="270">
                  <a:moveTo>
                    <a:pt x="729" y="268"/>
                  </a:moveTo>
                  <a:lnTo>
                    <a:pt x="729" y="268"/>
                  </a:lnTo>
                  <a:lnTo>
                    <a:pt x="729" y="268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68"/>
                  </a:lnTo>
                  <a:lnTo>
                    <a:pt x="729" y="268"/>
                  </a:lnTo>
                  <a:close/>
                  <a:moveTo>
                    <a:pt x="1060" y="230"/>
                  </a:moveTo>
                  <a:lnTo>
                    <a:pt x="1060" y="230"/>
                  </a:lnTo>
                  <a:lnTo>
                    <a:pt x="1057" y="232"/>
                  </a:lnTo>
                  <a:lnTo>
                    <a:pt x="1055" y="232"/>
                  </a:lnTo>
                  <a:lnTo>
                    <a:pt x="1055" y="230"/>
                  </a:lnTo>
                  <a:lnTo>
                    <a:pt x="1055" y="230"/>
                  </a:lnTo>
                  <a:lnTo>
                    <a:pt x="1057" y="230"/>
                  </a:lnTo>
                  <a:lnTo>
                    <a:pt x="1058" y="230"/>
                  </a:lnTo>
                  <a:lnTo>
                    <a:pt x="1060" y="230"/>
                  </a:lnTo>
                  <a:close/>
                  <a:moveTo>
                    <a:pt x="816" y="227"/>
                  </a:moveTo>
                  <a:lnTo>
                    <a:pt x="816" y="227"/>
                  </a:lnTo>
                  <a:lnTo>
                    <a:pt x="816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6" y="227"/>
                  </a:lnTo>
                  <a:close/>
                  <a:moveTo>
                    <a:pt x="822" y="226"/>
                  </a:moveTo>
                  <a:lnTo>
                    <a:pt x="822" y="226"/>
                  </a:lnTo>
                  <a:lnTo>
                    <a:pt x="820" y="226"/>
                  </a:lnTo>
                  <a:lnTo>
                    <a:pt x="820" y="227"/>
                  </a:lnTo>
                  <a:lnTo>
                    <a:pt x="820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6"/>
                  </a:lnTo>
                  <a:lnTo>
                    <a:pt x="820" y="226"/>
                  </a:lnTo>
                  <a:lnTo>
                    <a:pt x="822" y="226"/>
                  </a:lnTo>
                  <a:lnTo>
                    <a:pt x="822" y="226"/>
                  </a:lnTo>
                  <a:close/>
                  <a:moveTo>
                    <a:pt x="967" y="222"/>
                  </a:moveTo>
                  <a:lnTo>
                    <a:pt x="965" y="224"/>
                  </a:lnTo>
                  <a:lnTo>
                    <a:pt x="965" y="226"/>
                  </a:lnTo>
                  <a:lnTo>
                    <a:pt x="965" y="226"/>
                  </a:lnTo>
                  <a:lnTo>
                    <a:pt x="965" y="224"/>
                  </a:lnTo>
                  <a:lnTo>
                    <a:pt x="967" y="222"/>
                  </a:lnTo>
                  <a:close/>
                  <a:moveTo>
                    <a:pt x="957" y="216"/>
                  </a:moveTo>
                  <a:lnTo>
                    <a:pt x="959" y="216"/>
                  </a:lnTo>
                  <a:lnTo>
                    <a:pt x="959" y="218"/>
                  </a:lnTo>
                  <a:lnTo>
                    <a:pt x="959" y="218"/>
                  </a:lnTo>
                  <a:lnTo>
                    <a:pt x="957" y="219"/>
                  </a:lnTo>
                  <a:lnTo>
                    <a:pt x="957" y="216"/>
                  </a:lnTo>
                  <a:lnTo>
                    <a:pt x="957" y="216"/>
                  </a:lnTo>
                  <a:close/>
                  <a:moveTo>
                    <a:pt x="764" y="215"/>
                  </a:moveTo>
                  <a:lnTo>
                    <a:pt x="765" y="215"/>
                  </a:lnTo>
                  <a:lnTo>
                    <a:pt x="765" y="215"/>
                  </a:lnTo>
                  <a:lnTo>
                    <a:pt x="765" y="216"/>
                  </a:lnTo>
                  <a:lnTo>
                    <a:pt x="765" y="216"/>
                  </a:lnTo>
                  <a:lnTo>
                    <a:pt x="764" y="216"/>
                  </a:lnTo>
                  <a:lnTo>
                    <a:pt x="764" y="215"/>
                  </a:lnTo>
                  <a:lnTo>
                    <a:pt x="764" y="215"/>
                  </a:lnTo>
                  <a:lnTo>
                    <a:pt x="764" y="215"/>
                  </a:lnTo>
                  <a:close/>
                  <a:moveTo>
                    <a:pt x="741" y="204"/>
                  </a:moveTo>
                  <a:lnTo>
                    <a:pt x="743" y="204"/>
                  </a:lnTo>
                  <a:lnTo>
                    <a:pt x="743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close/>
                  <a:moveTo>
                    <a:pt x="1041" y="202"/>
                  </a:moveTo>
                  <a:lnTo>
                    <a:pt x="1043" y="202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1" y="204"/>
                  </a:lnTo>
                  <a:lnTo>
                    <a:pt x="1041" y="202"/>
                  </a:lnTo>
                  <a:lnTo>
                    <a:pt x="1041" y="202"/>
                  </a:lnTo>
                  <a:lnTo>
                    <a:pt x="1041" y="202"/>
                  </a:lnTo>
                  <a:close/>
                  <a:moveTo>
                    <a:pt x="860" y="200"/>
                  </a:moveTo>
                  <a:lnTo>
                    <a:pt x="858" y="202"/>
                  </a:lnTo>
                  <a:lnTo>
                    <a:pt x="857" y="202"/>
                  </a:lnTo>
                  <a:lnTo>
                    <a:pt x="857" y="202"/>
                  </a:lnTo>
                  <a:lnTo>
                    <a:pt x="858" y="200"/>
                  </a:lnTo>
                  <a:lnTo>
                    <a:pt x="860" y="200"/>
                  </a:lnTo>
                  <a:close/>
                  <a:moveTo>
                    <a:pt x="861" y="200"/>
                  </a:moveTo>
                  <a:lnTo>
                    <a:pt x="861" y="202"/>
                  </a:lnTo>
                  <a:lnTo>
                    <a:pt x="861" y="204"/>
                  </a:lnTo>
                  <a:lnTo>
                    <a:pt x="860" y="204"/>
                  </a:lnTo>
                  <a:lnTo>
                    <a:pt x="860" y="204"/>
                  </a:lnTo>
                  <a:lnTo>
                    <a:pt x="857" y="204"/>
                  </a:lnTo>
                  <a:lnTo>
                    <a:pt x="855" y="205"/>
                  </a:lnTo>
                  <a:lnTo>
                    <a:pt x="855" y="205"/>
                  </a:lnTo>
                  <a:lnTo>
                    <a:pt x="857" y="204"/>
                  </a:lnTo>
                  <a:lnTo>
                    <a:pt x="858" y="202"/>
                  </a:lnTo>
                  <a:lnTo>
                    <a:pt x="861" y="200"/>
                  </a:lnTo>
                  <a:lnTo>
                    <a:pt x="861" y="200"/>
                  </a:lnTo>
                  <a:close/>
                  <a:moveTo>
                    <a:pt x="726" y="194"/>
                  </a:moveTo>
                  <a:lnTo>
                    <a:pt x="727" y="194"/>
                  </a:lnTo>
                  <a:lnTo>
                    <a:pt x="726" y="196"/>
                  </a:lnTo>
                  <a:lnTo>
                    <a:pt x="727" y="196"/>
                  </a:lnTo>
                  <a:lnTo>
                    <a:pt x="727" y="196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4"/>
                  </a:lnTo>
                  <a:lnTo>
                    <a:pt x="734" y="194"/>
                  </a:lnTo>
                  <a:lnTo>
                    <a:pt x="734" y="194"/>
                  </a:lnTo>
                  <a:lnTo>
                    <a:pt x="734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7"/>
                  </a:lnTo>
                  <a:lnTo>
                    <a:pt x="737" y="197"/>
                  </a:lnTo>
                  <a:lnTo>
                    <a:pt x="737" y="196"/>
                  </a:lnTo>
                  <a:lnTo>
                    <a:pt x="738" y="196"/>
                  </a:lnTo>
                  <a:lnTo>
                    <a:pt x="738" y="194"/>
                  </a:lnTo>
                  <a:lnTo>
                    <a:pt x="740" y="194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1" y="196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3" y="196"/>
                  </a:lnTo>
                  <a:lnTo>
                    <a:pt x="743" y="196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5" y="197"/>
                  </a:lnTo>
                  <a:lnTo>
                    <a:pt x="745" y="199"/>
                  </a:lnTo>
                  <a:lnTo>
                    <a:pt x="743" y="200"/>
                  </a:lnTo>
                  <a:lnTo>
                    <a:pt x="741" y="202"/>
                  </a:lnTo>
                  <a:lnTo>
                    <a:pt x="741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37" y="202"/>
                  </a:lnTo>
                  <a:lnTo>
                    <a:pt x="737" y="202"/>
                  </a:lnTo>
                  <a:lnTo>
                    <a:pt x="735" y="200"/>
                  </a:lnTo>
                  <a:lnTo>
                    <a:pt x="735" y="200"/>
                  </a:lnTo>
                  <a:lnTo>
                    <a:pt x="734" y="200"/>
                  </a:lnTo>
                  <a:lnTo>
                    <a:pt x="732" y="200"/>
                  </a:lnTo>
                  <a:lnTo>
                    <a:pt x="730" y="199"/>
                  </a:lnTo>
                  <a:lnTo>
                    <a:pt x="729" y="199"/>
                  </a:lnTo>
                  <a:lnTo>
                    <a:pt x="727" y="197"/>
                  </a:lnTo>
                  <a:lnTo>
                    <a:pt x="724" y="197"/>
                  </a:lnTo>
                  <a:lnTo>
                    <a:pt x="724" y="197"/>
                  </a:lnTo>
                  <a:lnTo>
                    <a:pt x="721" y="197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6" y="194"/>
                  </a:lnTo>
                  <a:lnTo>
                    <a:pt x="726" y="194"/>
                  </a:lnTo>
                  <a:close/>
                  <a:moveTo>
                    <a:pt x="719" y="194"/>
                  </a:moveTo>
                  <a:lnTo>
                    <a:pt x="719" y="194"/>
                  </a:lnTo>
                  <a:lnTo>
                    <a:pt x="719" y="196"/>
                  </a:lnTo>
                  <a:lnTo>
                    <a:pt x="719" y="196"/>
                  </a:lnTo>
                  <a:lnTo>
                    <a:pt x="719" y="197"/>
                  </a:lnTo>
                  <a:lnTo>
                    <a:pt x="718" y="197"/>
                  </a:lnTo>
                  <a:lnTo>
                    <a:pt x="718" y="196"/>
                  </a:lnTo>
                  <a:lnTo>
                    <a:pt x="716" y="196"/>
                  </a:lnTo>
                  <a:lnTo>
                    <a:pt x="718" y="196"/>
                  </a:lnTo>
                  <a:lnTo>
                    <a:pt x="718" y="196"/>
                  </a:lnTo>
                  <a:lnTo>
                    <a:pt x="718" y="194"/>
                  </a:lnTo>
                  <a:lnTo>
                    <a:pt x="719" y="194"/>
                  </a:lnTo>
                  <a:close/>
                  <a:moveTo>
                    <a:pt x="708" y="189"/>
                  </a:moveTo>
                  <a:lnTo>
                    <a:pt x="710" y="189"/>
                  </a:lnTo>
                  <a:lnTo>
                    <a:pt x="711" y="189"/>
                  </a:lnTo>
                  <a:lnTo>
                    <a:pt x="711" y="189"/>
                  </a:lnTo>
                  <a:lnTo>
                    <a:pt x="713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3"/>
                  </a:lnTo>
                  <a:lnTo>
                    <a:pt x="711" y="193"/>
                  </a:lnTo>
                  <a:lnTo>
                    <a:pt x="710" y="193"/>
                  </a:lnTo>
                  <a:lnTo>
                    <a:pt x="710" y="193"/>
                  </a:lnTo>
                  <a:lnTo>
                    <a:pt x="708" y="191"/>
                  </a:lnTo>
                  <a:lnTo>
                    <a:pt x="708" y="189"/>
                  </a:lnTo>
                  <a:lnTo>
                    <a:pt x="708" y="189"/>
                  </a:lnTo>
                  <a:lnTo>
                    <a:pt x="708" y="189"/>
                  </a:lnTo>
                  <a:close/>
                  <a:moveTo>
                    <a:pt x="899" y="177"/>
                  </a:moveTo>
                  <a:lnTo>
                    <a:pt x="899" y="177"/>
                  </a:lnTo>
                  <a:lnTo>
                    <a:pt x="899" y="178"/>
                  </a:lnTo>
                  <a:lnTo>
                    <a:pt x="898" y="178"/>
                  </a:lnTo>
                  <a:lnTo>
                    <a:pt x="896" y="178"/>
                  </a:lnTo>
                  <a:lnTo>
                    <a:pt x="896" y="178"/>
                  </a:lnTo>
                  <a:lnTo>
                    <a:pt x="898" y="177"/>
                  </a:lnTo>
                  <a:lnTo>
                    <a:pt x="899" y="177"/>
                  </a:lnTo>
                  <a:close/>
                  <a:moveTo>
                    <a:pt x="1049" y="177"/>
                  </a:moveTo>
                  <a:lnTo>
                    <a:pt x="1050" y="177"/>
                  </a:lnTo>
                  <a:lnTo>
                    <a:pt x="1050" y="177"/>
                  </a:lnTo>
                  <a:lnTo>
                    <a:pt x="1050" y="178"/>
                  </a:lnTo>
                  <a:lnTo>
                    <a:pt x="1052" y="180"/>
                  </a:lnTo>
                  <a:lnTo>
                    <a:pt x="1052" y="182"/>
                  </a:lnTo>
                  <a:lnTo>
                    <a:pt x="1050" y="183"/>
                  </a:lnTo>
                  <a:lnTo>
                    <a:pt x="1049" y="186"/>
                  </a:lnTo>
                  <a:lnTo>
                    <a:pt x="1049" y="189"/>
                  </a:lnTo>
                  <a:lnTo>
                    <a:pt x="1049" y="189"/>
                  </a:lnTo>
                  <a:lnTo>
                    <a:pt x="1049" y="191"/>
                  </a:lnTo>
                  <a:lnTo>
                    <a:pt x="1047" y="191"/>
                  </a:lnTo>
                  <a:lnTo>
                    <a:pt x="1046" y="193"/>
                  </a:lnTo>
                  <a:lnTo>
                    <a:pt x="1044" y="193"/>
                  </a:lnTo>
                  <a:lnTo>
                    <a:pt x="1043" y="194"/>
                  </a:lnTo>
                  <a:lnTo>
                    <a:pt x="1041" y="196"/>
                  </a:lnTo>
                  <a:lnTo>
                    <a:pt x="1041" y="196"/>
                  </a:lnTo>
                  <a:lnTo>
                    <a:pt x="1043" y="194"/>
                  </a:lnTo>
                  <a:lnTo>
                    <a:pt x="1044" y="194"/>
                  </a:lnTo>
                  <a:lnTo>
                    <a:pt x="1044" y="196"/>
                  </a:lnTo>
                  <a:lnTo>
                    <a:pt x="1043" y="196"/>
                  </a:lnTo>
                  <a:lnTo>
                    <a:pt x="1041" y="196"/>
                  </a:lnTo>
                  <a:lnTo>
                    <a:pt x="1043" y="197"/>
                  </a:lnTo>
                  <a:lnTo>
                    <a:pt x="1043" y="197"/>
                  </a:lnTo>
                  <a:lnTo>
                    <a:pt x="1041" y="197"/>
                  </a:lnTo>
                  <a:lnTo>
                    <a:pt x="1041" y="199"/>
                  </a:lnTo>
                  <a:lnTo>
                    <a:pt x="1041" y="200"/>
                  </a:lnTo>
                  <a:lnTo>
                    <a:pt x="1043" y="199"/>
                  </a:lnTo>
                  <a:lnTo>
                    <a:pt x="1044" y="199"/>
                  </a:lnTo>
                  <a:lnTo>
                    <a:pt x="1044" y="199"/>
                  </a:lnTo>
                  <a:lnTo>
                    <a:pt x="1046" y="199"/>
                  </a:lnTo>
                  <a:lnTo>
                    <a:pt x="1046" y="199"/>
                  </a:lnTo>
                  <a:lnTo>
                    <a:pt x="1049" y="196"/>
                  </a:lnTo>
                  <a:lnTo>
                    <a:pt x="1050" y="196"/>
                  </a:lnTo>
                  <a:lnTo>
                    <a:pt x="1046" y="196"/>
                  </a:lnTo>
                  <a:lnTo>
                    <a:pt x="1046" y="196"/>
                  </a:lnTo>
                  <a:lnTo>
                    <a:pt x="1047" y="193"/>
                  </a:lnTo>
                  <a:lnTo>
                    <a:pt x="1047" y="193"/>
                  </a:lnTo>
                  <a:lnTo>
                    <a:pt x="1049" y="191"/>
                  </a:lnTo>
                  <a:lnTo>
                    <a:pt x="1050" y="189"/>
                  </a:lnTo>
                  <a:lnTo>
                    <a:pt x="1050" y="189"/>
                  </a:lnTo>
                  <a:lnTo>
                    <a:pt x="1052" y="189"/>
                  </a:lnTo>
                  <a:lnTo>
                    <a:pt x="1054" y="189"/>
                  </a:lnTo>
                  <a:lnTo>
                    <a:pt x="1054" y="191"/>
                  </a:lnTo>
                  <a:lnTo>
                    <a:pt x="1055" y="191"/>
                  </a:lnTo>
                  <a:lnTo>
                    <a:pt x="1057" y="191"/>
                  </a:lnTo>
                  <a:lnTo>
                    <a:pt x="1058" y="191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7" y="194"/>
                  </a:lnTo>
                  <a:lnTo>
                    <a:pt x="1058" y="196"/>
                  </a:lnTo>
                  <a:lnTo>
                    <a:pt x="1058" y="196"/>
                  </a:lnTo>
                  <a:lnTo>
                    <a:pt x="1057" y="197"/>
                  </a:lnTo>
                  <a:lnTo>
                    <a:pt x="1055" y="197"/>
                  </a:lnTo>
                  <a:lnTo>
                    <a:pt x="1054" y="199"/>
                  </a:lnTo>
                  <a:lnTo>
                    <a:pt x="1050" y="200"/>
                  </a:lnTo>
                  <a:lnTo>
                    <a:pt x="1047" y="202"/>
                  </a:lnTo>
                  <a:lnTo>
                    <a:pt x="1046" y="202"/>
                  </a:lnTo>
                  <a:lnTo>
                    <a:pt x="1044" y="202"/>
                  </a:lnTo>
                  <a:lnTo>
                    <a:pt x="1043" y="202"/>
                  </a:lnTo>
                  <a:lnTo>
                    <a:pt x="1041" y="202"/>
                  </a:lnTo>
                  <a:lnTo>
                    <a:pt x="1039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6" y="200"/>
                  </a:lnTo>
                  <a:lnTo>
                    <a:pt x="1035" y="199"/>
                  </a:lnTo>
                  <a:lnTo>
                    <a:pt x="1035" y="196"/>
                  </a:lnTo>
                  <a:lnTo>
                    <a:pt x="1035" y="193"/>
                  </a:lnTo>
                  <a:lnTo>
                    <a:pt x="1036" y="191"/>
                  </a:lnTo>
                  <a:lnTo>
                    <a:pt x="1038" y="189"/>
                  </a:lnTo>
                  <a:lnTo>
                    <a:pt x="1038" y="189"/>
                  </a:lnTo>
                  <a:lnTo>
                    <a:pt x="1043" y="183"/>
                  </a:lnTo>
                  <a:lnTo>
                    <a:pt x="1043" y="182"/>
                  </a:lnTo>
                  <a:lnTo>
                    <a:pt x="1044" y="180"/>
                  </a:lnTo>
                  <a:lnTo>
                    <a:pt x="1046" y="178"/>
                  </a:lnTo>
                  <a:lnTo>
                    <a:pt x="1047" y="177"/>
                  </a:lnTo>
                  <a:lnTo>
                    <a:pt x="1049" y="177"/>
                  </a:lnTo>
                  <a:lnTo>
                    <a:pt x="1049" y="177"/>
                  </a:lnTo>
                  <a:close/>
                  <a:moveTo>
                    <a:pt x="998" y="175"/>
                  </a:moveTo>
                  <a:lnTo>
                    <a:pt x="998" y="177"/>
                  </a:lnTo>
                  <a:lnTo>
                    <a:pt x="998" y="178"/>
                  </a:lnTo>
                  <a:lnTo>
                    <a:pt x="997" y="180"/>
                  </a:lnTo>
                  <a:lnTo>
                    <a:pt x="1000" y="183"/>
                  </a:lnTo>
                  <a:lnTo>
                    <a:pt x="1000" y="183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2" y="185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3" y="185"/>
                  </a:lnTo>
                  <a:lnTo>
                    <a:pt x="1005" y="185"/>
                  </a:lnTo>
                  <a:lnTo>
                    <a:pt x="1006" y="185"/>
                  </a:lnTo>
                  <a:lnTo>
                    <a:pt x="1006" y="185"/>
                  </a:lnTo>
                  <a:lnTo>
                    <a:pt x="1008" y="185"/>
                  </a:lnTo>
                  <a:lnTo>
                    <a:pt x="1009" y="186"/>
                  </a:lnTo>
                  <a:lnTo>
                    <a:pt x="1011" y="186"/>
                  </a:lnTo>
                  <a:lnTo>
                    <a:pt x="1014" y="186"/>
                  </a:lnTo>
                  <a:lnTo>
                    <a:pt x="1017" y="186"/>
                  </a:lnTo>
                  <a:lnTo>
                    <a:pt x="1017" y="186"/>
                  </a:lnTo>
                  <a:lnTo>
                    <a:pt x="1022" y="186"/>
                  </a:lnTo>
                  <a:lnTo>
                    <a:pt x="1025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5" y="188"/>
                  </a:lnTo>
                  <a:lnTo>
                    <a:pt x="1022" y="189"/>
                  </a:lnTo>
                  <a:lnTo>
                    <a:pt x="1021" y="191"/>
                  </a:lnTo>
                  <a:lnTo>
                    <a:pt x="1019" y="191"/>
                  </a:lnTo>
                  <a:lnTo>
                    <a:pt x="1019" y="193"/>
                  </a:lnTo>
                  <a:lnTo>
                    <a:pt x="1019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17" y="196"/>
                  </a:lnTo>
                  <a:lnTo>
                    <a:pt x="1016" y="194"/>
                  </a:lnTo>
                  <a:lnTo>
                    <a:pt x="1014" y="194"/>
                  </a:lnTo>
                  <a:lnTo>
                    <a:pt x="1014" y="193"/>
                  </a:lnTo>
                  <a:lnTo>
                    <a:pt x="1013" y="193"/>
                  </a:lnTo>
                  <a:lnTo>
                    <a:pt x="1013" y="193"/>
                  </a:lnTo>
                  <a:lnTo>
                    <a:pt x="1014" y="193"/>
                  </a:lnTo>
                  <a:lnTo>
                    <a:pt x="1014" y="191"/>
                  </a:lnTo>
                  <a:lnTo>
                    <a:pt x="1013" y="191"/>
                  </a:lnTo>
                  <a:lnTo>
                    <a:pt x="1013" y="191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1" y="189"/>
                  </a:lnTo>
                  <a:lnTo>
                    <a:pt x="1009" y="189"/>
                  </a:lnTo>
                  <a:lnTo>
                    <a:pt x="1009" y="191"/>
                  </a:lnTo>
                  <a:lnTo>
                    <a:pt x="1011" y="191"/>
                  </a:lnTo>
                  <a:lnTo>
                    <a:pt x="1009" y="191"/>
                  </a:lnTo>
                  <a:lnTo>
                    <a:pt x="1009" y="191"/>
                  </a:lnTo>
                  <a:lnTo>
                    <a:pt x="1005" y="191"/>
                  </a:lnTo>
                  <a:lnTo>
                    <a:pt x="1003" y="191"/>
                  </a:lnTo>
                  <a:lnTo>
                    <a:pt x="1003" y="189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0" y="186"/>
                  </a:lnTo>
                  <a:lnTo>
                    <a:pt x="998" y="188"/>
                  </a:lnTo>
                  <a:lnTo>
                    <a:pt x="997" y="186"/>
                  </a:lnTo>
                  <a:lnTo>
                    <a:pt x="997" y="185"/>
                  </a:lnTo>
                  <a:lnTo>
                    <a:pt x="997" y="183"/>
                  </a:lnTo>
                  <a:lnTo>
                    <a:pt x="995" y="183"/>
                  </a:lnTo>
                  <a:lnTo>
                    <a:pt x="994" y="183"/>
                  </a:lnTo>
                  <a:lnTo>
                    <a:pt x="992" y="182"/>
                  </a:lnTo>
                  <a:lnTo>
                    <a:pt x="994" y="180"/>
                  </a:lnTo>
                  <a:lnTo>
                    <a:pt x="995" y="180"/>
                  </a:lnTo>
                  <a:lnTo>
                    <a:pt x="995" y="178"/>
                  </a:lnTo>
                  <a:lnTo>
                    <a:pt x="997" y="177"/>
                  </a:lnTo>
                  <a:lnTo>
                    <a:pt x="998" y="175"/>
                  </a:lnTo>
                  <a:close/>
                  <a:moveTo>
                    <a:pt x="1142" y="164"/>
                  </a:moveTo>
                  <a:lnTo>
                    <a:pt x="1140" y="166"/>
                  </a:lnTo>
                  <a:lnTo>
                    <a:pt x="1140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7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2" y="164"/>
                  </a:lnTo>
                  <a:close/>
                  <a:moveTo>
                    <a:pt x="1035" y="164"/>
                  </a:moveTo>
                  <a:lnTo>
                    <a:pt x="1036" y="164"/>
                  </a:lnTo>
                  <a:lnTo>
                    <a:pt x="1035" y="166"/>
                  </a:lnTo>
                  <a:lnTo>
                    <a:pt x="1033" y="166"/>
                  </a:lnTo>
                  <a:lnTo>
                    <a:pt x="1032" y="167"/>
                  </a:lnTo>
                  <a:lnTo>
                    <a:pt x="1032" y="169"/>
                  </a:lnTo>
                  <a:lnTo>
                    <a:pt x="1030" y="169"/>
                  </a:lnTo>
                  <a:lnTo>
                    <a:pt x="1028" y="170"/>
                  </a:lnTo>
                  <a:lnTo>
                    <a:pt x="1028" y="170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28" y="172"/>
                  </a:lnTo>
                  <a:lnTo>
                    <a:pt x="1027" y="172"/>
                  </a:lnTo>
                  <a:lnTo>
                    <a:pt x="1028" y="169"/>
                  </a:lnTo>
                  <a:lnTo>
                    <a:pt x="1030" y="167"/>
                  </a:lnTo>
                  <a:lnTo>
                    <a:pt x="1033" y="166"/>
                  </a:lnTo>
                  <a:lnTo>
                    <a:pt x="1035" y="164"/>
                  </a:lnTo>
                  <a:lnTo>
                    <a:pt x="1035" y="164"/>
                  </a:lnTo>
                  <a:close/>
                  <a:moveTo>
                    <a:pt x="685" y="161"/>
                  </a:moveTo>
                  <a:lnTo>
                    <a:pt x="686" y="163"/>
                  </a:lnTo>
                  <a:lnTo>
                    <a:pt x="686" y="163"/>
                  </a:lnTo>
                  <a:lnTo>
                    <a:pt x="686" y="163"/>
                  </a:lnTo>
                  <a:lnTo>
                    <a:pt x="685" y="163"/>
                  </a:lnTo>
                  <a:lnTo>
                    <a:pt x="683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1"/>
                  </a:lnTo>
                  <a:lnTo>
                    <a:pt x="683" y="161"/>
                  </a:lnTo>
                  <a:lnTo>
                    <a:pt x="685" y="161"/>
                  </a:lnTo>
                  <a:close/>
                  <a:moveTo>
                    <a:pt x="991" y="159"/>
                  </a:moveTo>
                  <a:lnTo>
                    <a:pt x="991" y="161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1"/>
                  </a:lnTo>
                  <a:lnTo>
                    <a:pt x="989" y="161"/>
                  </a:lnTo>
                  <a:lnTo>
                    <a:pt x="991" y="161"/>
                  </a:lnTo>
                  <a:lnTo>
                    <a:pt x="991" y="161"/>
                  </a:lnTo>
                  <a:lnTo>
                    <a:pt x="991" y="159"/>
                  </a:lnTo>
                  <a:close/>
                  <a:moveTo>
                    <a:pt x="991" y="158"/>
                  </a:moveTo>
                  <a:lnTo>
                    <a:pt x="992" y="158"/>
                  </a:lnTo>
                  <a:lnTo>
                    <a:pt x="992" y="159"/>
                  </a:lnTo>
                  <a:lnTo>
                    <a:pt x="991" y="159"/>
                  </a:lnTo>
                  <a:lnTo>
                    <a:pt x="991" y="158"/>
                  </a:lnTo>
                  <a:lnTo>
                    <a:pt x="991" y="158"/>
                  </a:lnTo>
                  <a:lnTo>
                    <a:pt x="991" y="158"/>
                  </a:lnTo>
                  <a:close/>
                  <a:moveTo>
                    <a:pt x="656" y="142"/>
                  </a:moveTo>
                  <a:lnTo>
                    <a:pt x="656" y="142"/>
                  </a:lnTo>
                  <a:lnTo>
                    <a:pt x="656" y="144"/>
                  </a:lnTo>
                  <a:lnTo>
                    <a:pt x="658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2"/>
                  </a:lnTo>
                  <a:lnTo>
                    <a:pt x="655" y="142"/>
                  </a:lnTo>
                  <a:lnTo>
                    <a:pt x="656" y="142"/>
                  </a:lnTo>
                  <a:lnTo>
                    <a:pt x="656" y="142"/>
                  </a:lnTo>
                  <a:close/>
                  <a:moveTo>
                    <a:pt x="653" y="142"/>
                  </a:moveTo>
                  <a:lnTo>
                    <a:pt x="655" y="142"/>
                  </a:lnTo>
                  <a:lnTo>
                    <a:pt x="655" y="142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3" y="144"/>
                  </a:lnTo>
                  <a:lnTo>
                    <a:pt x="653" y="144"/>
                  </a:lnTo>
                  <a:lnTo>
                    <a:pt x="652" y="144"/>
                  </a:lnTo>
                  <a:lnTo>
                    <a:pt x="652" y="145"/>
                  </a:lnTo>
                  <a:lnTo>
                    <a:pt x="652" y="145"/>
                  </a:lnTo>
                  <a:lnTo>
                    <a:pt x="650" y="144"/>
                  </a:lnTo>
                  <a:lnTo>
                    <a:pt x="650" y="144"/>
                  </a:lnTo>
                  <a:lnTo>
                    <a:pt x="652" y="142"/>
                  </a:lnTo>
                  <a:lnTo>
                    <a:pt x="652" y="142"/>
                  </a:lnTo>
                  <a:lnTo>
                    <a:pt x="653" y="142"/>
                  </a:lnTo>
                  <a:close/>
                  <a:moveTo>
                    <a:pt x="138" y="141"/>
                  </a:moveTo>
                  <a:lnTo>
                    <a:pt x="138" y="141"/>
                  </a:lnTo>
                  <a:lnTo>
                    <a:pt x="139" y="142"/>
                  </a:lnTo>
                  <a:lnTo>
                    <a:pt x="139" y="142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8" y="144"/>
                  </a:lnTo>
                  <a:lnTo>
                    <a:pt x="138" y="141"/>
                  </a:lnTo>
                  <a:close/>
                  <a:moveTo>
                    <a:pt x="136" y="137"/>
                  </a:moveTo>
                  <a:lnTo>
                    <a:pt x="139" y="141"/>
                  </a:lnTo>
                  <a:lnTo>
                    <a:pt x="141" y="141"/>
                  </a:lnTo>
                  <a:lnTo>
                    <a:pt x="141" y="142"/>
                  </a:lnTo>
                  <a:lnTo>
                    <a:pt x="141" y="142"/>
                  </a:lnTo>
                  <a:lnTo>
                    <a:pt x="138" y="141"/>
                  </a:lnTo>
                  <a:lnTo>
                    <a:pt x="136" y="139"/>
                  </a:lnTo>
                  <a:lnTo>
                    <a:pt x="136" y="137"/>
                  </a:lnTo>
                  <a:close/>
                  <a:moveTo>
                    <a:pt x="976" y="134"/>
                  </a:moveTo>
                  <a:lnTo>
                    <a:pt x="978" y="134"/>
                  </a:lnTo>
                  <a:lnTo>
                    <a:pt x="986" y="136"/>
                  </a:lnTo>
                  <a:lnTo>
                    <a:pt x="991" y="137"/>
                  </a:lnTo>
                  <a:lnTo>
                    <a:pt x="995" y="141"/>
                  </a:lnTo>
                  <a:lnTo>
                    <a:pt x="995" y="142"/>
                  </a:lnTo>
                  <a:lnTo>
                    <a:pt x="995" y="144"/>
                  </a:lnTo>
                  <a:lnTo>
                    <a:pt x="994" y="142"/>
                  </a:lnTo>
                  <a:lnTo>
                    <a:pt x="991" y="142"/>
                  </a:lnTo>
                  <a:lnTo>
                    <a:pt x="992" y="144"/>
                  </a:lnTo>
                  <a:lnTo>
                    <a:pt x="995" y="145"/>
                  </a:lnTo>
                  <a:lnTo>
                    <a:pt x="995" y="148"/>
                  </a:lnTo>
                  <a:lnTo>
                    <a:pt x="994" y="150"/>
                  </a:lnTo>
                  <a:lnTo>
                    <a:pt x="989" y="152"/>
                  </a:lnTo>
                  <a:lnTo>
                    <a:pt x="989" y="152"/>
                  </a:lnTo>
                  <a:lnTo>
                    <a:pt x="987" y="153"/>
                  </a:lnTo>
                  <a:lnTo>
                    <a:pt x="987" y="155"/>
                  </a:lnTo>
                  <a:lnTo>
                    <a:pt x="984" y="155"/>
                  </a:lnTo>
                  <a:lnTo>
                    <a:pt x="984" y="156"/>
                  </a:lnTo>
                  <a:lnTo>
                    <a:pt x="981" y="158"/>
                  </a:lnTo>
                  <a:lnTo>
                    <a:pt x="980" y="158"/>
                  </a:lnTo>
                  <a:lnTo>
                    <a:pt x="978" y="158"/>
                  </a:lnTo>
                  <a:lnTo>
                    <a:pt x="973" y="156"/>
                  </a:lnTo>
                  <a:lnTo>
                    <a:pt x="970" y="155"/>
                  </a:lnTo>
                  <a:lnTo>
                    <a:pt x="970" y="155"/>
                  </a:lnTo>
                  <a:lnTo>
                    <a:pt x="969" y="156"/>
                  </a:lnTo>
                  <a:lnTo>
                    <a:pt x="965" y="156"/>
                  </a:lnTo>
                  <a:lnTo>
                    <a:pt x="965" y="156"/>
                  </a:lnTo>
                  <a:lnTo>
                    <a:pt x="964" y="156"/>
                  </a:lnTo>
                  <a:lnTo>
                    <a:pt x="959" y="158"/>
                  </a:lnTo>
                  <a:lnTo>
                    <a:pt x="961" y="158"/>
                  </a:lnTo>
                  <a:lnTo>
                    <a:pt x="964" y="156"/>
                  </a:lnTo>
                  <a:lnTo>
                    <a:pt x="964" y="156"/>
                  </a:lnTo>
                  <a:lnTo>
                    <a:pt x="967" y="158"/>
                  </a:lnTo>
                  <a:lnTo>
                    <a:pt x="972" y="159"/>
                  </a:lnTo>
                  <a:lnTo>
                    <a:pt x="973" y="161"/>
                  </a:lnTo>
                  <a:lnTo>
                    <a:pt x="975" y="164"/>
                  </a:lnTo>
                  <a:lnTo>
                    <a:pt x="975" y="164"/>
                  </a:lnTo>
                  <a:lnTo>
                    <a:pt x="976" y="164"/>
                  </a:lnTo>
                  <a:lnTo>
                    <a:pt x="980" y="163"/>
                  </a:lnTo>
                  <a:lnTo>
                    <a:pt x="981" y="161"/>
                  </a:lnTo>
                  <a:lnTo>
                    <a:pt x="984" y="161"/>
                  </a:lnTo>
                  <a:lnTo>
                    <a:pt x="983" y="161"/>
                  </a:lnTo>
                  <a:lnTo>
                    <a:pt x="986" y="161"/>
                  </a:lnTo>
                  <a:lnTo>
                    <a:pt x="989" y="163"/>
                  </a:lnTo>
                  <a:lnTo>
                    <a:pt x="987" y="164"/>
                  </a:lnTo>
                  <a:lnTo>
                    <a:pt x="986" y="166"/>
                  </a:lnTo>
                  <a:lnTo>
                    <a:pt x="986" y="169"/>
                  </a:lnTo>
                  <a:lnTo>
                    <a:pt x="983" y="172"/>
                  </a:lnTo>
                  <a:lnTo>
                    <a:pt x="980" y="174"/>
                  </a:lnTo>
                  <a:lnTo>
                    <a:pt x="981" y="175"/>
                  </a:lnTo>
                  <a:lnTo>
                    <a:pt x="981" y="175"/>
                  </a:lnTo>
                  <a:lnTo>
                    <a:pt x="984" y="175"/>
                  </a:lnTo>
                  <a:lnTo>
                    <a:pt x="984" y="175"/>
                  </a:lnTo>
                  <a:lnTo>
                    <a:pt x="986" y="175"/>
                  </a:lnTo>
                  <a:lnTo>
                    <a:pt x="986" y="177"/>
                  </a:lnTo>
                  <a:lnTo>
                    <a:pt x="986" y="178"/>
                  </a:lnTo>
                  <a:lnTo>
                    <a:pt x="986" y="180"/>
                  </a:lnTo>
                  <a:lnTo>
                    <a:pt x="987" y="182"/>
                  </a:lnTo>
                  <a:lnTo>
                    <a:pt x="987" y="182"/>
                  </a:lnTo>
                  <a:lnTo>
                    <a:pt x="989" y="185"/>
                  </a:lnTo>
                  <a:lnTo>
                    <a:pt x="989" y="186"/>
                  </a:lnTo>
                  <a:lnTo>
                    <a:pt x="989" y="188"/>
                  </a:lnTo>
                  <a:lnTo>
                    <a:pt x="991" y="189"/>
                  </a:lnTo>
                  <a:lnTo>
                    <a:pt x="991" y="189"/>
                  </a:lnTo>
                  <a:lnTo>
                    <a:pt x="995" y="191"/>
                  </a:lnTo>
                  <a:lnTo>
                    <a:pt x="997" y="191"/>
                  </a:lnTo>
                  <a:lnTo>
                    <a:pt x="1000" y="191"/>
                  </a:lnTo>
                  <a:lnTo>
                    <a:pt x="1000" y="191"/>
                  </a:lnTo>
                  <a:lnTo>
                    <a:pt x="1002" y="193"/>
                  </a:lnTo>
                  <a:lnTo>
                    <a:pt x="998" y="194"/>
                  </a:lnTo>
                  <a:lnTo>
                    <a:pt x="1000" y="196"/>
                  </a:lnTo>
                  <a:lnTo>
                    <a:pt x="1003" y="197"/>
                  </a:lnTo>
                  <a:lnTo>
                    <a:pt x="1005" y="197"/>
                  </a:lnTo>
                  <a:lnTo>
                    <a:pt x="1006" y="197"/>
                  </a:lnTo>
                  <a:lnTo>
                    <a:pt x="1008" y="197"/>
                  </a:lnTo>
                  <a:lnTo>
                    <a:pt x="1008" y="199"/>
                  </a:lnTo>
                  <a:lnTo>
                    <a:pt x="1009" y="199"/>
                  </a:lnTo>
                  <a:lnTo>
                    <a:pt x="1009" y="199"/>
                  </a:lnTo>
                  <a:lnTo>
                    <a:pt x="1011" y="199"/>
                  </a:lnTo>
                  <a:lnTo>
                    <a:pt x="1014" y="199"/>
                  </a:lnTo>
                  <a:lnTo>
                    <a:pt x="1017" y="199"/>
                  </a:lnTo>
                  <a:lnTo>
                    <a:pt x="1017" y="200"/>
                  </a:lnTo>
                  <a:lnTo>
                    <a:pt x="1017" y="200"/>
                  </a:lnTo>
                  <a:lnTo>
                    <a:pt x="1019" y="200"/>
                  </a:lnTo>
                  <a:lnTo>
                    <a:pt x="1021" y="200"/>
                  </a:lnTo>
                  <a:lnTo>
                    <a:pt x="1021" y="200"/>
                  </a:lnTo>
                  <a:lnTo>
                    <a:pt x="1022" y="200"/>
                  </a:lnTo>
                  <a:lnTo>
                    <a:pt x="1024" y="199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30" y="199"/>
                  </a:lnTo>
                  <a:lnTo>
                    <a:pt x="1030" y="200"/>
                  </a:lnTo>
                  <a:lnTo>
                    <a:pt x="1033" y="200"/>
                  </a:lnTo>
                  <a:lnTo>
                    <a:pt x="1035" y="200"/>
                  </a:lnTo>
                  <a:lnTo>
                    <a:pt x="1036" y="200"/>
                  </a:lnTo>
                  <a:lnTo>
                    <a:pt x="1036" y="202"/>
                  </a:lnTo>
                  <a:lnTo>
                    <a:pt x="1038" y="204"/>
                  </a:lnTo>
                  <a:lnTo>
                    <a:pt x="1038" y="205"/>
                  </a:lnTo>
                  <a:lnTo>
                    <a:pt x="1036" y="205"/>
                  </a:lnTo>
                  <a:lnTo>
                    <a:pt x="1035" y="205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8"/>
                  </a:lnTo>
                  <a:lnTo>
                    <a:pt x="1041" y="208"/>
                  </a:lnTo>
                  <a:lnTo>
                    <a:pt x="1039" y="208"/>
                  </a:lnTo>
                  <a:lnTo>
                    <a:pt x="1038" y="208"/>
                  </a:lnTo>
                  <a:lnTo>
                    <a:pt x="1036" y="208"/>
                  </a:lnTo>
                  <a:lnTo>
                    <a:pt x="1035" y="210"/>
                  </a:lnTo>
                  <a:lnTo>
                    <a:pt x="1033" y="210"/>
                  </a:lnTo>
                  <a:lnTo>
                    <a:pt x="1033" y="210"/>
                  </a:lnTo>
                  <a:lnTo>
                    <a:pt x="1032" y="210"/>
                  </a:lnTo>
                  <a:lnTo>
                    <a:pt x="1030" y="211"/>
                  </a:lnTo>
                  <a:lnTo>
                    <a:pt x="1027" y="213"/>
                  </a:lnTo>
                  <a:lnTo>
                    <a:pt x="1024" y="213"/>
                  </a:lnTo>
                  <a:lnTo>
                    <a:pt x="1021" y="215"/>
                  </a:lnTo>
                  <a:lnTo>
                    <a:pt x="1016" y="216"/>
                  </a:lnTo>
                  <a:lnTo>
                    <a:pt x="1013" y="218"/>
                  </a:lnTo>
                  <a:lnTo>
                    <a:pt x="1011" y="218"/>
                  </a:lnTo>
                  <a:lnTo>
                    <a:pt x="1011" y="218"/>
                  </a:lnTo>
                  <a:lnTo>
                    <a:pt x="1008" y="219"/>
                  </a:lnTo>
                  <a:lnTo>
                    <a:pt x="1008" y="218"/>
                  </a:lnTo>
                  <a:lnTo>
                    <a:pt x="1006" y="219"/>
                  </a:lnTo>
                  <a:lnTo>
                    <a:pt x="1005" y="218"/>
                  </a:lnTo>
                  <a:lnTo>
                    <a:pt x="1005" y="218"/>
                  </a:lnTo>
                  <a:lnTo>
                    <a:pt x="1005" y="219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2" y="221"/>
                  </a:lnTo>
                  <a:lnTo>
                    <a:pt x="1002" y="221"/>
                  </a:lnTo>
                  <a:lnTo>
                    <a:pt x="1000" y="221"/>
                  </a:lnTo>
                  <a:lnTo>
                    <a:pt x="1000" y="219"/>
                  </a:lnTo>
                  <a:lnTo>
                    <a:pt x="998" y="219"/>
                  </a:lnTo>
                  <a:lnTo>
                    <a:pt x="998" y="219"/>
                  </a:lnTo>
                  <a:lnTo>
                    <a:pt x="998" y="221"/>
                  </a:lnTo>
                  <a:lnTo>
                    <a:pt x="997" y="221"/>
                  </a:lnTo>
                  <a:lnTo>
                    <a:pt x="997" y="219"/>
                  </a:lnTo>
                  <a:lnTo>
                    <a:pt x="994" y="221"/>
                  </a:lnTo>
                  <a:lnTo>
                    <a:pt x="994" y="222"/>
                  </a:lnTo>
                  <a:lnTo>
                    <a:pt x="994" y="222"/>
                  </a:lnTo>
                  <a:lnTo>
                    <a:pt x="995" y="224"/>
                  </a:lnTo>
                  <a:lnTo>
                    <a:pt x="994" y="226"/>
                  </a:lnTo>
                  <a:lnTo>
                    <a:pt x="994" y="224"/>
                  </a:lnTo>
                  <a:lnTo>
                    <a:pt x="992" y="227"/>
                  </a:lnTo>
                  <a:lnTo>
                    <a:pt x="991" y="227"/>
                  </a:lnTo>
                  <a:lnTo>
                    <a:pt x="989" y="230"/>
                  </a:lnTo>
                  <a:lnTo>
                    <a:pt x="987" y="232"/>
                  </a:lnTo>
                  <a:lnTo>
                    <a:pt x="986" y="232"/>
                  </a:lnTo>
                  <a:lnTo>
                    <a:pt x="983" y="235"/>
                  </a:lnTo>
                  <a:lnTo>
                    <a:pt x="981" y="235"/>
                  </a:lnTo>
                  <a:lnTo>
                    <a:pt x="981" y="235"/>
                  </a:lnTo>
                  <a:lnTo>
                    <a:pt x="980" y="235"/>
                  </a:lnTo>
                  <a:lnTo>
                    <a:pt x="980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6" y="238"/>
                  </a:lnTo>
                  <a:lnTo>
                    <a:pt x="976" y="238"/>
                  </a:lnTo>
                  <a:lnTo>
                    <a:pt x="975" y="238"/>
                  </a:lnTo>
                  <a:lnTo>
                    <a:pt x="973" y="238"/>
                  </a:lnTo>
                  <a:lnTo>
                    <a:pt x="972" y="235"/>
                  </a:lnTo>
                  <a:lnTo>
                    <a:pt x="972" y="234"/>
                  </a:lnTo>
                  <a:lnTo>
                    <a:pt x="970" y="234"/>
                  </a:lnTo>
                  <a:lnTo>
                    <a:pt x="970" y="234"/>
                  </a:lnTo>
                  <a:lnTo>
                    <a:pt x="969" y="235"/>
                  </a:lnTo>
                  <a:lnTo>
                    <a:pt x="969" y="234"/>
                  </a:lnTo>
                  <a:lnTo>
                    <a:pt x="967" y="229"/>
                  </a:lnTo>
                  <a:lnTo>
                    <a:pt x="967" y="227"/>
                  </a:lnTo>
                  <a:lnTo>
                    <a:pt x="969" y="224"/>
                  </a:lnTo>
                  <a:lnTo>
                    <a:pt x="972" y="219"/>
                  </a:lnTo>
                  <a:lnTo>
                    <a:pt x="970" y="219"/>
                  </a:lnTo>
                  <a:lnTo>
                    <a:pt x="967" y="222"/>
                  </a:lnTo>
                  <a:lnTo>
                    <a:pt x="969" y="221"/>
                  </a:lnTo>
                  <a:lnTo>
                    <a:pt x="969" y="221"/>
                  </a:lnTo>
                  <a:lnTo>
                    <a:pt x="970" y="219"/>
                  </a:lnTo>
                  <a:lnTo>
                    <a:pt x="970" y="219"/>
                  </a:lnTo>
                  <a:lnTo>
                    <a:pt x="973" y="219"/>
                  </a:lnTo>
                  <a:lnTo>
                    <a:pt x="975" y="218"/>
                  </a:lnTo>
                  <a:lnTo>
                    <a:pt x="975" y="218"/>
                  </a:lnTo>
                  <a:lnTo>
                    <a:pt x="976" y="218"/>
                  </a:lnTo>
                  <a:lnTo>
                    <a:pt x="976" y="216"/>
                  </a:lnTo>
                  <a:lnTo>
                    <a:pt x="976" y="218"/>
                  </a:lnTo>
                  <a:lnTo>
                    <a:pt x="973" y="218"/>
                  </a:lnTo>
                  <a:lnTo>
                    <a:pt x="975" y="216"/>
                  </a:lnTo>
                  <a:lnTo>
                    <a:pt x="975" y="216"/>
                  </a:lnTo>
                  <a:lnTo>
                    <a:pt x="986" y="210"/>
                  </a:lnTo>
                  <a:lnTo>
                    <a:pt x="987" y="208"/>
                  </a:lnTo>
                  <a:lnTo>
                    <a:pt x="992" y="208"/>
                  </a:lnTo>
                  <a:lnTo>
                    <a:pt x="992" y="207"/>
                  </a:lnTo>
                  <a:lnTo>
                    <a:pt x="992" y="207"/>
                  </a:lnTo>
                  <a:lnTo>
                    <a:pt x="994" y="207"/>
                  </a:lnTo>
                  <a:lnTo>
                    <a:pt x="994" y="207"/>
                  </a:lnTo>
                  <a:lnTo>
                    <a:pt x="994" y="208"/>
                  </a:lnTo>
                  <a:lnTo>
                    <a:pt x="994" y="208"/>
                  </a:lnTo>
                  <a:lnTo>
                    <a:pt x="994" y="210"/>
                  </a:lnTo>
                  <a:lnTo>
                    <a:pt x="995" y="210"/>
                  </a:lnTo>
                  <a:lnTo>
                    <a:pt x="997" y="211"/>
                  </a:lnTo>
                  <a:lnTo>
                    <a:pt x="995" y="210"/>
                  </a:lnTo>
                  <a:lnTo>
                    <a:pt x="997" y="208"/>
                  </a:lnTo>
                  <a:lnTo>
                    <a:pt x="1002" y="207"/>
                  </a:lnTo>
                  <a:lnTo>
                    <a:pt x="1006" y="207"/>
                  </a:lnTo>
                  <a:lnTo>
                    <a:pt x="1008" y="205"/>
                  </a:lnTo>
                  <a:lnTo>
                    <a:pt x="1005" y="205"/>
                  </a:lnTo>
                  <a:lnTo>
                    <a:pt x="1000" y="205"/>
                  </a:lnTo>
                  <a:lnTo>
                    <a:pt x="997" y="205"/>
                  </a:lnTo>
                  <a:lnTo>
                    <a:pt x="994" y="205"/>
                  </a:lnTo>
                  <a:lnTo>
                    <a:pt x="991" y="205"/>
                  </a:lnTo>
                  <a:lnTo>
                    <a:pt x="989" y="205"/>
                  </a:lnTo>
                  <a:lnTo>
                    <a:pt x="987" y="207"/>
                  </a:lnTo>
                  <a:lnTo>
                    <a:pt x="986" y="207"/>
                  </a:lnTo>
                  <a:lnTo>
                    <a:pt x="986" y="207"/>
                  </a:lnTo>
                  <a:lnTo>
                    <a:pt x="986" y="205"/>
                  </a:lnTo>
                  <a:lnTo>
                    <a:pt x="986" y="204"/>
                  </a:lnTo>
                  <a:lnTo>
                    <a:pt x="991" y="200"/>
                  </a:lnTo>
                  <a:lnTo>
                    <a:pt x="992" y="199"/>
                  </a:lnTo>
                  <a:lnTo>
                    <a:pt x="994" y="199"/>
                  </a:lnTo>
                  <a:lnTo>
                    <a:pt x="994" y="197"/>
                  </a:lnTo>
                  <a:lnTo>
                    <a:pt x="992" y="197"/>
                  </a:lnTo>
                  <a:lnTo>
                    <a:pt x="992" y="197"/>
                  </a:lnTo>
                  <a:lnTo>
                    <a:pt x="991" y="197"/>
                  </a:lnTo>
                  <a:lnTo>
                    <a:pt x="989" y="196"/>
                  </a:lnTo>
                  <a:lnTo>
                    <a:pt x="989" y="196"/>
                  </a:lnTo>
                  <a:lnTo>
                    <a:pt x="991" y="197"/>
                  </a:lnTo>
                  <a:lnTo>
                    <a:pt x="987" y="200"/>
                  </a:lnTo>
                  <a:lnTo>
                    <a:pt x="986" y="200"/>
                  </a:lnTo>
                  <a:lnTo>
                    <a:pt x="983" y="202"/>
                  </a:lnTo>
                  <a:lnTo>
                    <a:pt x="980" y="204"/>
                  </a:lnTo>
                  <a:lnTo>
                    <a:pt x="976" y="207"/>
                  </a:lnTo>
                  <a:lnTo>
                    <a:pt x="972" y="208"/>
                  </a:lnTo>
                  <a:lnTo>
                    <a:pt x="970" y="208"/>
                  </a:lnTo>
                  <a:lnTo>
                    <a:pt x="969" y="207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7" y="207"/>
                  </a:lnTo>
                  <a:lnTo>
                    <a:pt x="969" y="208"/>
                  </a:lnTo>
                  <a:lnTo>
                    <a:pt x="967" y="208"/>
                  </a:lnTo>
                  <a:lnTo>
                    <a:pt x="965" y="208"/>
                  </a:lnTo>
                  <a:lnTo>
                    <a:pt x="965" y="210"/>
                  </a:lnTo>
                  <a:lnTo>
                    <a:pt x="964" y="210"/>
                  </a:lnTo>
                  <a:lnTo>
                    <a:pt x="962" y="210"/>
                  </a:lnTo>
                  <a:lnTo>
                    <a:pt x="959" y="211"/>
                  </a:lnTo>
                  <a:lnTo>
                    <a:pt x="957" y="211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4" y="210"/>
                  </a:lnTo>
                  <a:lnTo>
                    <a:pt x="953" y="210"/>
                  </a:lnTo>
                  <a:lnTo>
                    <a:pt x="953" y="208"/>
                  </a:lnTo>
                  <a:lnTo>
                    <a:pt x="953" y="208"/>
                  </a:lnTo>
                  <a:lnTo>
                    <a:pt x="951" y="208"/>
                  </a:lnTo>
                  <a:lnTo>
                    <a:pt x="951" y="208"/>
                  </a:lnTo>
                  <a:lnTo>
                    <a:pt x="951" y="210"/>
                  </a:lnTo>
                  <a:lnTo>
                    <a:pt x="951" y="210"/>
                  </a:lnTo>
                  <a:lnTo>
                    <a:pt x="950" y="210"/>
                  </a:lnTo>
                  <a:lnTo>
                    <a:pt x="950" y="208"/>
                  </a:lnTo>
                  <a:lnTo>
                    <a:pt x="948" y="208"/>
                  </a:lnTo>
                  <a:lnTo>
                    <a:pt x="948" y="207"/>
                  </a:lnTo>
                  <a:lnTo>
                    <a:pt x="948" y="207"/>
                  </a:lnTo>
                  <a:lnTo>
                    <a:pt x="950" y="207"/>
                  </a:lnTo>
                  <a:lnTo>
                    <a:pt x="950" y="205"/>
                  </a:lnTo>
                  <a:lnTo>
                    <a:pt x="948" y="205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50" y="204"/>
                  </a:lnTo>
                  <a:lnTo>
                    <a:pt x="950" y="202"/>
                  </a:lnTo>
                  <a:lnTo>
                    <a:pt x="950" y="202"/>
                  </a:lnTo>
                  <a:lnTo>
                    <a:pt x="948" y="202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6" y="200"/>
                  </a:lnTo>
                  <a:lnTo>
                    <a:pt x="945" y="200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6"/>
                  </a:lnTo>
                  <a:lnTo>
                    <a:pt x="945" y="196"/>
                  </a:lnTo>
                  <a:lnTo>
                    <a:pt x="943" y="196"/>
                  </a:lnTo>
                  <a:lnTo>
                    <a:pt x="943" y="194"/>
                  </a:lnTo>
                  <a:lnTo>
                    <a:pt x="943" y="191"/>
                  </a:lnTo>
                  <a:lnTo>
                    <a:pt x="943" y="188"/>
                  </a:lnTo>
                  <a:lnTo>
                    <a:pt x="943" y="185"/>
                  </a:lnTo>
                  <a:lnTo>
                    <a:pt x="943" y="183"/>
                  </a:lnTo>
                  <a:lnTo>
                    <a:pt x="943" y="180"/>
                  </a:lnTo>
                  <a:lnTo>
                    <a:pt x="943" y="177"/>
                  </a:lnTo>
                  <a:lnTo>
                    <a:pt x="943" y="175"/>
                  </a:lnTo>
                  <a:lnTo>
                    <a:pt x="942" y="174"/>
                  </a:lnTo>
                  <a:lnTo>
                    <a:pt x="940" y="170"/>
                  </a:lnTo>
                  <a:lnTo>
                    <a:pt x="937" y="170"/>
                  </a:lnTo>
                  <a:lnTo>
                    <a:pt x="937" y="170"/>
                  </a:lnTo>
                  <a:lnTo>
                    <a:pt x="935" y="170"/>
                  </a:lnTo>
                  <a:lnTo>
                    <a:pt x="935" y="170"/>
                  </a:lnTo>
                  <a:lnTo>
                    <a:pt x="934" y="170"/>
                  </a:lnTo>
                  <a:lnTo>
                    <a:pt x="931" y="172"/>
                  </a:lnTo>
                  <a:lnTo>
                    <a:pt x="929" y="172"/>
                  </a:lnTo>
                  <a:lnTo>
                    <a:pt x="928" y="172"/>
                  </a:lnTo>
                  <a:lnTo>
                    <a:pt x="928" y="172"/>
                  </a:lnTo>
                  <a:lnTo>
                    <a:pt x="926" y="172"/>
                  </a:lnTo>
                  <a:lnTo>
                    <a:pt x="926" y="170"/>
                  </a:lnTo>
                  <a:lnTo>
                    <a:pt x="926" y="170"/>
                  </a:lnTo>
                  <a:lnTo>
                    <a:pt x="926" y="169"/>
                  </a:lnTo>
                  <a:lnTo>
                    <a:pt x="924" y="169"/>
                  </a:lnTo>
                  <a:lnTo>
                    <a:pt x="923" y="167"/>
                  </a:lnTo>
                  <a:lnTo>
                    <a:pt x="921" y="169"/>
                  </a:lnTo>
                  <a:lnTo>
                    <a:pt x="921" y="170"/>
                  </a:lnTo>
                  <a:lnTo>
                    <a:pt x="920" y="172"/>
                  </a:lnTo>
                  <a:lnTo>
                    <a:pt x="916" y="175"/>
                  </a:lnTo>
                  <a:lnTo>
                    <a:pt x="916" y="177"/>
                  </a:lnTo>
                  <a:lnTo>
                    <a:pt x="913" y="178"/>
                  </a:lnTo>
                  <a:lnTo>
                    <a:pt x="912" y="182"/>
                  </a:lnTo>
                  <a:lnTo>
                    <a:pt x="912" y="185"/>
                  </a:lnTo>
                  <a:lnTo>
                    <a:pt x="910" y="186"/>
                  </a:lnTo>
                  <a:lnTo>
                    <a:pt x="909" y="188"/>
                  </a:lnTo>
                  <a:lnTo>
                    <a:pt x="909" y="189"/>
                  </a:lnTo>
                  <a:lnTo>
                    <a:pt x="909" y="191"/>
                  </a:lnTo>
                  <a:lnTo>
                    <a:pt x="907" y="193"/>
                  </a:lnTo>
                  <a:lnTo>
                    <a:pt x="907" y="194"/>
                  </a:lnTo>
                  <a:lnTo>
                    <a:pt x="907" y="196"/>
                  </a:lnTo>
                  <a:lnTo>
                    <a:pt x="907" y="196"/>
                  </a:lnTo>
                  <a:lnTo>
                    <a:pt x="907" y="197"/>
                  </a:lnTo>
                  <a:lnTo>
                    <a:pt x="905" y="197"/>
                  </a:lnTo>
                  <a:lnTo>
                    <a:pt x="905" y="199"/>
                  </a:lnTo>
                  <a:lnTo>
                    <a:pt x="905" y="199"/>
                  </a:lnTo>
                  <a:lnTo>
                    <a:pt x="904" y="200"/>
                  </a:lnTo>
                  <a:lnTo>
                    <a:pt x="902" y="202"/>
                  </a:lnTo>
                  <a:lnTo>
                    <a:pt x="902" y="204"/>
                  </a:lnTo>
                  <a:lnTo>
                    <a:pt x="902" y="204"/>
                  </a:lnTo>
                  <a:lnTo>
                    <a:pt x="902" y="205"/>
                  </a:lnTo>
                  <a:lnTo>
                    <a:pt x="902" y="205"/>
                  </a:lnTo>
                  <a:lnTo>
                    <a:pt x="901" y="205"/>
                  </a:lnTo>
                  <a:lnTo>
                    <a:pt x="901" y="205"/>
                  </a:lnTo>
                  <a:lnTo>
                    <a:pt x="899" y="205"/>
                  </a:lnTo>
                  <a:lnTo>
                    <a:pt x="899" y="207"/>
                  </a:lnTo>
                  <a:lnTo>
                    <a:pt x="899" y="207"/>
                  </a:lnTo>
                  <a:lnTo>
                    <a:pt x="899" y="208"/>
                  </a:lnTo>
                  <a:lnTo>
                    <a:pt x="899" y="207"/>
                  </a:lnTo>
                  <a:lnTo>
                    <a:pt x="898" y="207"/>
                  </a:lnTo>
                  <a:lnTo>
                    <a:pt x="898" y="207"/>
                  </a:lnTo>
                  <a:lnTo>
                    <a:pt x="896" y="207"/>
                  </a:lnTo>
                  <a:lnTo>
                    <a:pt x="896" y="208"/>
                  </a:lnTo>
                  <a:lnTo>
                    <a:pt x="894" y="208"/>
                  </a:lnTo>
                  <a:lnTo>
                    <a:pt x="893" y="207"/>
                  </a:lnTo>
                  <a:lnTo>
                    <a:pt x="891" y="208"/>
                  </a:lnTo>
                  <a:lnTo>
                    <a:pt x="890" y="211"/>
                  </a:lnTo>
                  <a:lnTo>
                    <a:pt x="883" y="211"/>
                  </a:lnTo>
                  <a:lnTo>
                    <a:pt x="879" y="211"/>
                  </a:lnTo>
                  <a:lnTo>
                    <a:pt x="872" y="211"/>
                  </a:lnTo>
                  <a:lnTo>
                    <a:pt x="866" y="211"/>
                  </a:lnTo>
                  <a:lnTo>
                    <a:pt x="860" y="211"/>
                  </a:lnTo>
                  <a:lnTo>
                    <a:pt x="847" y="211"/>
                  </a:lnTo>
                  <a:lnTo>
                    <a:pt x="844" y="211"/>
                  </a:lnTo>
                  <a:lnTo>
                    <a:pt x="844" y="211"/>
                  </a:lnTo>
                  <a:lnTo>
                    <a:pt x="846" y="211"/>
                  </a:lnTo>
                  <a:lnTo>
                    <a:pt x="850" y="208"/>
                  </a:lnTo>
                  <a:lnTo>
                    <a:pt x="853" y="208"/>
                  </a:lnTo>
                  <a:lnTo>
                    <a:pt x="858" y="205"/>
                  </a:lnTo>
                  <a:lnTo>
                    <a:pt x="860" y="205"/>
                  </a:lnTo>
                  <a:lnTo>
                    <a:pt x="861" y="204"/>
                  </a:lnTo>
                  <a:lnTo>
                    <a:pt x="861" y="202"/>
                  </a:lnTo>
                  <a:lnTo>
                    <a:pt x="861" y="200"/>
                  </a:lnTo>
                  <a:lnTo>
                    <a:pt x="863" y="199"/>
                  </a:lnTo>
                  <a:lnTo>
                    <a:pt x="864" y="197"/>
                  </a:lnTo>
                  <a:lnTo>
                    <a:pt x="866" y="194"/>
                  </a:lnTo>
                  <a:lnTo>
                    <a:pt x="869" y="193"/>
                  </a:lnTo>
                  <a:lnTo>
                    <a:pt x="872" y="191"/>
                  </a:lnTo>
                  <a:lnTo>
                    <a:pt x="875" y="188"/>
                  </a:lnTo>
                  <a:lnTo>
                    <a:pt x="877" y="188"/>
                  </a:lnTo>
                  <a:lnTo>
                    <a:pt x="880" y="186"/>
                  </a:lnTo>
                  <a:lnTo>
                    <a:pt x="880" y="185"/>
                  </a:lnTo>
                  <a:lnTo>
                    <a:pt x="882" y="185"/>
                  </a:lnTo>
                  <a:lnTo>
                    <a:pt x="885" y="183"/>
                  </a:lnTo>
                  <a:lnTo>
                    <a:pt x="888" y="183"/>
                  </a:lnTo>
                  <a:lnTo>
                    <a:pt x="891" y="182"/>
                  </a:lnTo>
                  <a:lnTo>
                    <a:pt x="894" y="180"/>
                  </a:lnTo>
                  <a:lnTo>
                    <a:pt x="896" y="180"/>
                  </a:lnTo>
                  <a:lnTo>
                    <a:pt x="898" y="178"/>
                  </a:lnTo>
                  <a:lnTo>
                    <a:pt x="904" y="175"/>
                  </a:lnTo>
                  <a:lnTo>
                    <a:pt x="907" y="174"/>
                  </a:lnTo>
                  <a:lnTo>
                    <a:pt x="909" y="170"/>
                  </a:lnTo>
                  <a:lnTo>
                    <a:pt x="910" y="169"/>
                  </a:lnTo>
                  <a:lnTo>
                    <a:pt x="912" y="167"/>
                  </a:lnTo>
                  <a:lnTo>
                    <a:pt x="915" y="164"/>
                  </a:lnTo>
                  <a:lnTo>
                    <a:pt x="918" y="161"/>
                  </a:lnTo>
                  <a:lnTo>
                    <a:pt x="920" y="158"/>
                  </a:lnTo>
                  <a:lnTo>
                    <a:pt x="921" y="156"/>
                  </a:lnTo>
                  <a:lnTo>
                    <a:pt x="926" y="153"/>
                  </a:lnTo>
                  <a:lnTo>
                    <a:pt x="929" y="152"/>
                  </a:lnTo>
                  <a:lnTo>
                    <a:pt x="931" y="152"/>
                  </a:lnTo>
                  <a:lnTo>
                    <a:pt x="932" y="150"/>
                  </a:lnTo>
                  <a:lnTo>
                    <a:pt x="934" y="148"/>
                  </a:lnTo>
                  <a:lnTo>
                    <a:pt x="937" y="147"/>
                  </a:lnTo>
                  <a:lnTo>
                    <a:pt x="942" y="144"/>
                  </a:lnTo>
                  <a:lnTo>
                    <a:pt x="946" y="142"/>
                  </a:lnTo>
                  <a:lnTo>
                    <a:pt x="953" y="141"/>
                  </a:lnTo>
                  <a:lnTo>
                    <a:pt x="961" y="137"/>
                  </a:lnTo>
                  <a:lnTo>
                    <a:pt x="967" y="136"/>
                  </a:lnTo>
                  <a:lnTo>
                    <a:pt x="972" y="136"/>
                  </a:lnTo>
                  <a:lnTo>
                    <a:pt x="976" y="134"/>
                  </a:lnTo>
                  <a:close/>
                  <a:moveTo>
                    <a:pt x="100" y="133"/>
                  </a:moveTo>
                  <a:lnTo>
                    <a:pt x="101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0" y="134"/>
                  </a:lnTo>
                  <a:lnTo>
                    <a:pt x="100" y="134"/>
                  </a:lnTo>
                  <a:lnTo>
                    <a:pt x="100" y="133"/>
                  </a:lnTo>
                  <a:lnTo>
                    <a:pt x="100" y="133"/>
                  </a:lnTo>
                  <a:close/>
                  <a:moveTo>
                    <a:pt x="1136" y="128"/>
                  </a:moveTo>
                  <a:lnTo>
                    <a:pt x="1136" y="128"/>
                  </a:lnTo>
                  <a:lnTo>
                    <a:pt x="1136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1" y="130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2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4" y="128"/>
                  </a:lnTo>
                  <a:lnTo>
                    <a:pt x="1136" y="128"/>
                  </a:lnTo>
                  <a:close/>
                  <a:moveTo>
                    <a:pt x="1140" y="125"/>
                  </a:moveTo>
                  <a:lnTo>
                    <a:pt x="1142" y="125"/>
                  </a:lnTo>
                  <a:lnTo>
                    <a:pt x="1144" y="126"/>
                  </a:lnTo>
                  <a:lnTo>
                    <a:pt x="1144" y="126"/>
                  </a:lnTo>
                  <a:lnTo>
                    <a:pt x="1140" y="128"/>
                  </a:lnTo>
                  <a:lnTo>
                    <a:pt x="1139" y="128"/>
                  </a:lnTo>
                  <a:lnTo>
                    <a:pt x="1139" y="128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40" y="126"/>
                  </a:lnTo>
                  <a:lnTo>
                    <a:pt x="1140" y="125"/>
                  </a:lnTo>
                  <a:close/>
                  <a:moveTo>
                    <a:pt x="122" y="125"/>
                  </a:moveTo>
                  <a:lnTo>
                    <a:pt x="123" y="125"/>
                  </a:lnTo>
                  <a:lnTo>
                    <a:pt x="125" y="126"/>
                  </a:lnTo>
                  <a:lnTo>
                    <a:pt x="126" y="126"/>
                  </a:lnTo>
                  <a:lnTo>
                    <a:pt x="130" y="130"/>
                  </a:lnTo>
                  <a:lnTo>
                    <a:pt x="130" y="130"/>
                  </a:lnTo>
                  <a:lnTo>
                    <a:pt x="126" y="128"/>
                  </a:lnTo>
                  <a:lnTo>
                    <a:pt x="125" y="128"/>
                  </a:lnTo>
                  <a:lnTo>
                    <a:pt x="123" y="126"/>
                  </a:lnTo>
                  <a:lnTo>
                    <a:pt x="123" y="126"/>
                  </a:lnTo>
                  <a:lnTo>
                    <a:pt x="122" y="126"/>
                  </a:lnTo>
                  <a:lnTo>
                    <a:pt x="122" y="125"/>
                  </a:lnTo>
                  <a:lnTo>
                    <a:pt x="122" y="125"/>
                  </a:lnTo>
                  <a:close/>
                  <a:moveTo>
                    <a:pt x="90" y="123"/>
                  </a:moveTo>
                  <a:lnTo>
                    <a:pt x="92" y="123"/>
                  </a:lnTo>
                  <a:lnTo>
                    <a:pt x="92" y="125"/>
                  </a:lnTo>
                  <a:lnTo>
                    <a:pt x="93" y="125"/>
                  </a:lnTo>
                  <a:lnTo>
                    <a:pt x="93" y="126"/>
                  </a:lnTo>
                  <a:lnTo>
                    <a:pt x="93" y="128"/>
                  </a:lnTo>
                  <a:lnTo>
                    <a:pt x="93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0" y="128"/>
                  </a:lnTo>
                  <a:lnTo>
                    <a:pt x="89" y="126"/>
                  </a:lnTo>
                  <a:lnTo>
                    <a:pt x="89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3"/>
                  </a:lnTo>
                  <a:lnTo>
                    <a:pt x="90" y="123"/>
                  </a:lnTo>
                  <a:close/>
                  <a:moveTo>
                    <a:pt x="995" y="122"/>
                  </a:moveTo>
                  <a:lnTo>
                    <a:pt x="997" y="122"/>
                  </a:lnTo>
                  <a:lnTo>
                    <a:pt x="1002" y="123"/>
                  </a:lnTo>
                  <a:lnTo>
                    <a:pt x="1009" y="125"/>
                  </a:lnTo>
                  <a:lnTo>
                    <a:pt x="1011" y="125"/>
                  </a:lnTo>
                  <a:lnTo>
                    <a:pt x="1016" y="126"/>
                  </a:lnTo>
                  <a:lnTo>
                    <a:pt x="1019" y="128"/>
                  </a:lnTo>
                  <a:lnTo>
                    <a:pt x="1025" y="131"/>
                  </a:lnTo>
                  <a:lnTo>
                    <a:pt x="1027" y="133"/>
                  </a:lnTo>
                  <a:lnTo>
                    <a:pt x="1030" y="134"/>
                  </a:lnTo>
                  <a:lnTo>
                    <a:pt x="1032" y="136"/>
                  </a:lnTo>
                  <a:lnTo>
                    <a:pt x="1032" y="137"/>
                  </a:lnTo>
                  <a:lnTo>
                    <a:pt x="1032" y="137"/>
                  </a:lnTo>
                  <a:lnTo>
                    <a:pt x="1030" y="137"/>
                  </a:lnTo>
                  <a:lnTo>
                    <a:pt x="1024" y="137"/>
                  </a:lnTo>
                  <a:lnTo>
                    <a:pt x="1019" y="137"/>
                  </a:lnTo>
                  <a:lnTo>
                    <a:pt x="1016" y="136"/>
                  </a:lnTo>
                  <a:lnTo>
                    <a:pt x="1013" y="136"/>
                  </a:lnTo>
                  <a:lnTo>
                    <a:pt x="1005" y="133"/>
                  </a:lnTo>
                  <a:lnTo>
                    <a:pt x="1003" y="131"/>
                  </a:lnTo>
                  <a:lnTo>
                    <a:pt x="1003" y="130"/>
                  </a:lnTo>
                  <a:lnTo>
                    <a:pt x="1002" y="128"/>
                  </a:lnTo>
                  <a:lnTo>
                    <a:pt x="1000" y="126"/>
                  </a:lnTo>
                  <a:lnTo>
                    <a:pt x="992" y="123"/>
                  </a:lnTo>
                  <a:lnTo>
                    <a:pt x="992" y="123"/>
                  </a:lnTo>
                  <a:lnTo>
                    <a:pt x="994" y="122"/>
                  </a:lnTo>
                  <a:lnTo>
                    <a:pt x="995" y="122"/>
                  </a:lnTo>
                  <a:close/>
                  <a:moveTo>
                    <a:pt x="117" y="117"/>
                  </a:moveTo>
                  <a:lnTo>
                    <a:pt x="117" y="117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9" y="120"/>
                  </a:lnTo>
                  <a:lnTo>
                    <a:pt x="117" y="120"/>
                  </a:lnTo>
                  <a:lnTo>
                    <a:pt x="117" y="120"/>
                  </a:lnTo>
                  <a:lnTo>
                    <a:pt x="117" y="118"/>
                  </a:lnTo>
                  <a:lnTo>
                    <a:pt x="117" y="117"/>
                  </a:lnTo>
                  <a:lnTo>
                    <a:pt x="117" y="117"/>
                  </a:lnTo>
                  <a:lnTo>
                    <a:pt x="117" y="117"/>
                  </a:lnTo>
                  <a:close/>
                  <a:moveTo>
                    <a:pt x="112" y="112"/>
                  </a:moveTo>
                  <a:lnTo>
                    <a:pt x="114" y="114"/>
                  </a:lnTo>
                  <a:lnTo>
                    <a:pt x="115" y="114"/>
                  </a:lnTo>
                  <a:lnTo>
                    <a:pt x="115" y="115"/>
                  </a:lnTo>
                  <a:lnTo>
                    <a:pt x="115" y="115"/>
                  </a:lnTo>
                  <a:lnTo>
                    <a:pt x="115" y="117"/>
                  </a:lnTo>
                  <a:lnTo>
                    <a:pt x="115" y="117"/>
                  </a:lnTo>
                  <a:lnTo>
                    <a:pt x="114" y="118"/>
                  </a:lnTo>
                  <a:lnTo>
                    <a:pt x="114" y="120"/>
                  </a:lnTo>
                  <a:lnTo>
                    <a:pt x="112" y="118"/>
                  </a:lnTo>
                  <a:lnTo>
                    <a:pt x="112" y="115"/>
                  </a:lnTo>
                  <a:lnTo>
                    <a:pt x="112" y="114"/>
                  </a:lnTo>
                  <a:lnTo>
                    <a:pt x="112" y="112"/>
                  </a:lnTo>
                  <a:lnTo>
                    <a:pt x="112" y="112"/>
                  </a:lnTo>
                  <a:close/>
                  <a:moveTo>
                    <a:pt x="1121" y="106"/>
                  </a:moveTo>
                  <a:lnTo>
                    <a:pt x="1121" y="106"/>
                  </a:lnTo>
                  <a:lnTo>
                    <a:pt x="1121" y="106"/>
                  </a:lnTo>
                  <a:lnTo>
                    <a:pt x="1121" y="107"/>
                  </a:lnTo>
                  <a:lnTo>
                    <a:pt x="1121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6"/>
                  </a:lnTo>
                  <a:lnTo>
                    <a:pt x="1121" y="106"/>
                  </a:lnTo>
                  <a:close/>
                  <a:moveTo>
                    <a:pt x="74" y="104"/>
                  </a:moveTo>
                  <a:lnTo>
                    <a:pt x="78" y="106"/>
                  </a:lnTo>
                  <a:lnTo>
                    <a:pt x="85" y="109"/>
                  </a:lnTo>
                  <a:lnTo>
                    <a:pt x="92" y="111"/>
                  </a:lnTo>
                  <a:lnTo>
                    <a:pt x="100" y="112"/>
                  </a:lnTo>
                  <a:lnTo>
                    <a:pt x="104" y="114"/>
                  </a:lnTo>
                  <a:lnTo>
                    <a:pt x="108" y="114"/>
                  </a:lnTo>
                  <a:lnTo>
                    <a:pt x="109" y="114"/>
                  </a:lnTo>
                  <a:lnTo>
                    <a:pt x="109" y="115"/>
                  </a:lnTo>
                  <a:lnTo>
                    <a:pt x="111" y="115"/>
                  </a:lnTo>
                  <a:lnTo>
                    <a:pt x="112" y="118"/>
                  </a:lnTo>
                  <a:lnTo>
                    <a:pt x="114" y="120"/>
                  </a:lnTo>
                  <a:lnTo>
                    <a:pt x="115" y="123"/>
                  </a:lnTo>
                  <a:lnTo>
                    <a:pt x="117" y="126"/>
                  </a:lnTo>
                  <a:lnTo>
                    <a:pt x="119" y="126"/>
                  </a:lnTo>
                  <a:lnTo>
                    <a:pt x="117" y="126"/>
                  </a:lnTo>
                  <a:lnTo>
                    <a:pt x="117" y="128"/>
                  </a:lnTo>
                  <a:lnTo>
                    <a:pt x="119" y="130"/>
                  </a:lnTo>
                  <a:lnTo>
                    <a:pt x="122" y="131"/>
                  </a:lnTo>
                  <a:lnTo>
                    <a:pt x="123" y="133"/>
                  </a:lnTo>
                  <a:lnTo>
                    <a:pt x="128" y="134"/>
                  </a:lnTo>
                  <a:lnTo>
                    <a:pt x="131" y="136"/>
                  </a:lnTo>
                  <a:lnTo>
                    <a:pt x="133" y="136"/>
                  </a:lnTo>
                  <a:lnTo>
                    <a:pt x="133" y="137"/>
                  </a:lnTo>
                  <a:lnTo>
                    <a:pt x="134" y="137"/>
                  </a:lnTo>
                  <a:lnTo>
                    <a:pt x="134" y="141"/>
                  </a:lnTo>
                  <a:lnTo>
                    <a:pt x="136" y="142"/>
                  </a:lnTo>
                  <a:lnTo>
                    <a:pt x="139" y="147"/>
                  </a:lnTo>
                  <a:lnTo>
                    <a:pt x="139" y="147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41" y="145"/>
                  </a:lnTo>
                  <a:lnTo>
                    <a:pt x="141" y="147"/>
                  </a:lnTo>
                  <a:lnTo>
                    <a:pt x="142" y="150"/>
                  </a:lnTo>
                  <a:lnTo>
                    <a:pt x="141" y="150"/>
                  </a:lnTo>
                  <a:lnTo>
                    <a:pt x="141" y="150"/>
                  </a:lnTo>
                  <a:lnTo>
                    <a:pt x="139" y="150"/>
                  </a:lnTo>
                  <a:lnTo>
                    <a:pt x="139" y="150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3" y="152"/>
                  </a:lnTo>
                  <a:lnTo>
                    <a:pt x="130" y="150"/>
                  </a:lnTo>
                  <a:lnTo>
                    <a:pt x="126" y="148"/>
                  </a:lnTo>
                  <a:lnTo>
                    <a:pt x="122" y="147"/>
                  </a:lnTo>
                  <a:lnTo>
                    <a:pt x="119" y="145"/>
                  </a:lnTo>
                  <a:lnTo>
                    <a:pt x="117" y="145"/>
                  </a:lnTo>
                  <a:lnTo>
                    <a:pt x="115" y="144"/>
                  </a:lnTo>
                  <a:lnTo>
                    <a:pt x="115" y="144"/>
                  </a:lnTo>
                  <a:lnTo>
                    <a:pt x="115" y="142"/>
                  </a:lnTo>
                  <a:lnTo>
                    <a:pt x="117" y="141"/>
                  </a:lnTo>
                  <a:lnTo>
                    <a:pt x="119" y="139"/>
                  </a:lnTo>
                  <a:lnTo>
                    <a:pt x="120" y="137"/>
                  </a:lnTo>
                  <a:lnTo>
                    <a:pt x="120" y="137"/>
                  </a:lnTo>
                  <a:lnTo>
                    <a:pt x="120" y="136"/>
                  </a:lnTo>
                  <a:lnTo>
                    <a:pt x="119" y="136"/>
                  </a:lnTo>
                  <a:lnTo>
                    <a:pt x="119" y="137"/>
                  </a:lnTo>
                  <a:lnTo>
                    <a:pt x="119" y="137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14" y="139"/>
                  </a:lnTo>
                  <a:lnTo>
                    <a:pt x="112" y="139"/>
                  </a:lnTo>
                  <a:lnTo>
                    <a:pt x="111" y="141"/>
                  </a:lnTo>
                  <a:lnTo>
                    <a:pt x="109" y="141"/>
                  </a:lnTo>
                  <a:lnTo>
                    <a:pt x="109" y="141"/>
                  </a:lnTo>
                  <a:lnTo>
                    <a:pt x="108" y="139"/>
                  </a:lnTo>
                  <a:lnTo>
                    <a:pt x="104" y="137"/>
                  </a:lnTo>
                  <a:lnTo>
                    <a:pt x="104" y="137"/>
                  </a:lnTo>
                  <a:lnTo>
                    <a:pt x="106" y="137"/>
                  </a:lnTo>
                  <a:lnTo>
                    <a:pt x="108" y="136"/>
                  </a:lnTo>
                  <a:lnTo>
                    <a:pt x="108" y="136"/>
                  </a:lnTo>
                  <a:lnTo>
                    <a:pt x="106" y="136"/>
                  </a:lnTo>
                  <a:lnTo>
                    <a:pt x="106" y="136"/>
                  </a:lnTo>
                  <a:lnTo>
                    <a:pt x="106" y="134"/>
                  </a:lnTo>
                  <a:lnTo>
                    <a:pt x="104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3"/>
                  </a:lnTo>
                  <a:lnTo>
                    <a:pt x="103" y="133"/>
                  </a:lnTo>
                  <a:lnTo>
                    <a:pt x="101" y="133"/>
                  </a:lnTo>
                  <a:lnTo>
                    <a:pt x="101" y="133"/>
                  </a:lnTo>
                  <a:lnTo>
                    <a:pt x="101" y="131"/>
                  </a:lnTo>
                  <a:lnTo>
                    <a:pt x="101" y="131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7" y="131"/>
                  </a:lnTo>
                  <a:lnTo>
                    <a:pt x="97" y="131"/>
                  </a:lnTo>
                  <a:lnTo>
                    <a:pt x="95" y="133"/>
                  </a:lnTo>
                  <a:lnTo>
                    <a:pt x="95" y="133"/>
                  </a:lnTo>
                  <a:lnTo>
                    <a:pt x="95" y="131"/>
                  </a:lnTo>
                  <a:lnTo>
                    <a:pt x="95" y="130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7" y="128"/>
                  </a:lnTo>
                  <a:lnTo>
                    <a:pt x="100" y="128"/>
                  </a:lnTo>
                  <a:lnTo>
                    <a:pt x="100" y="126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3" y="125"/>
                  </a:lnTo>
                  <a:lnTo>
                    <a:pt x="92" y="123"/>
                  </a:lnTo>
                  <a:lnTo>
                    <a:pt x="92" y="123"/>
                  </a:lnTo>
                  <a:lnTo>
                    <a:pt x="90" y="122"/>
                  </a:lnTo>
                  <a:lnTo>
                    <a:pt x="89" y="122"/>
                  </a:lnTo>
                  <a:lnTo>
                    <a:pt x="89" y="122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0"/>
                  </a:lnTo>
                  <a:lnTo>
                    <a:pt x="85" y="120"/>
                  </a:lnTo>
                  <a:lnTo>
                    <a:pt x="85" y="118"/>
                  </a:lnTo>
                  <a:lnTo>
                    <a:pt x="85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20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1" y="117"/>
                  </a:lnTo>
                  <a:lnTo>
                    <a:pt x="78" y="117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7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4" y="115"/>
                  </a:lnTo>
                  <a:lnTo>
                    <a:pt x="74" y="114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6" y="112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1"/>
                  </a:lnTo>
                  <a:lnTo>
                    <a:pt x="81" y="111"/>
                  </a:lnTo>
                  <a:lnTo>
                    <a:pt x="81" y="109"/>
                  </a:lnTo>
                  <a:lnTo>
                    <a:pt x="81" y="109"/>
                  </a:lnTo>
                  <a:lnTo>
                    <a:pt x="78" y="109"/>
                  </a:lnTo>
                  <a:lnTo>
                    <a:pt x="78" y="109"/>
                  </a:lnTo>
                  <a:lnTo>
                    <a:pt x="78" y="111"/>
                  </a:lnTo>
                  <a:lnTo>
                    <a:pt x="76" y="111"/>
                  </a:lnTo>
                  <a:lnTo>
                    <a:pt x="74" y="112"/>
                  </a:lnTo>
                  <a:lnTo>
                    <a:pt x="73" y="111"/>
                  </a:lnTo>
                  <a:lnTo>
                    <a:pt x="71" y="111"/>
                  </a:lnTo>
                  <a:lnTo>
                    <a:pt x="70" y="109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70" y="106"/>
                  </a:lnTo>
                  <a:lnTo>
                    <a:pt x="70" y="104"/>
                  </a:lnTo>
                  <a:lnTo>
                    <a:pt x="71" y="104"/>
                  </a:lnTo>
                  <a:lnTo>
                    <a:pt x="74" y="104"/>
                  </a:lnTo>
                  <a:close/>
                  <a:moveTo>
                    <a:pt x="1121" y="90"/>
                  </a:moveTo>
                  <a:lnTo>
                    <a:pt x="1121" y="90"/>
                  </a:lnTo>
                  <a:lnTo>
                    <a:pt x="1121" y="92"/>
                  </a:lnTo>
                  <a:lnTo>
                    <a:pt x="1121" y="92"/>
                  </a:lnTo>
                  <a:lnTo>
                    <a:pt x="1121" y="93"/>
                  </a:lnTo>
                  <a:lnTo>
                    <a:pt x="1120" y="95"/>
                  </a:lnTo>
                  <a:lnTo>
                    <a:pt x="1120" y="95"/>
                  </a:lnTo>
                  <a:lnTo>
                    <a:pt x="1118" y="95"/>
                  </a:lnTo>
                  <a:lnTo>
                    <a:pt x="1115" y="95"/>
                  </a:lnTo>
                  <a:lnTo>
                    <a:pt x="1114" y="95"/>
                  </a:lnTo>
                  <a:lnTo>
                    <a:pt x="1114" y="96"/>
                  </a:lnTo>
                  <a:lnTo>
                    <a:pt x="1114" y="98"/>
                  </a:lnTo>
                  <a:lnTo>
                    <a:pt x="1114" y="98"/>
                  </a:lnTo>
                  <a:lnTo>
                    <a:pt x="1115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100"/>
                  </a:lnTo>
                  <a:lnTo>
                    <a:pt x="1117" y="100"/>
                  </a:lnTo>
                  <a:lnTo>
                    <a:pt x="1117" y="101"/>
                  </a:lnTo>
                  <a:lnTo>
                    <a:pt x="1117" y="104"/>
                  </a:lnTo>
                  <a:lnTo>
                    <a:pt x="1115" y="104"/>
                  </a:lnTo>
                  <a:lnTo>
                    <a:pt x="1114" y="106"/>
                  </a:lnTo>
                  <a:lnTo>
                    <a:pt x="1112" y="106"/>
                  </a:lnTo>
                  <a:lnTo>
                    <a:pt x="1112" y="107"/>
                  </a:lnTo>
                  <a:lnTo>
                    <a:pt x="1112" y="109"/>
                  </a:lnTo>
                  <a:lnTo>
                    <a:pt x="1112" y="109"/>
                  </a:lnTo>
                  <a:lnTo>
                    <a:pt x="1109" y="112"/>
                  </a:lnTo>
                  <a:lnTo>
                    <a:pt x="1107" y="114"/>
                  </a:lnTo>
                  <a:lnTo>
                    <a:pt x="1107" y="114"/>
                  </a:lnTo>
                  <a:lnTo>
                    <a:pt x="1107" y="115"/>
                  </a:lnTo>
                  <a:lnTo>
                    <a:pt x="1106" y="117"/>
                  </a:lnTo>
                  <a:lnTo>
                    <a:pt x="1104" y="120"/>
                  </a:lnTo>
                  <a:lnTo>
                    <a:pt x="1104" y="120"/>
                  </a:lnTo>
                  <a:lnTo>
                    <a:pt x="1104" y="122"/>
                  </a:lnTo>
                  <a:lnTo>
                    <a:pt x="1104" y="123"/>
                  </a:lnTo>
                  <a:lnTo>
                    <a:pt x="1103" y="123"/>
                  </a:lnTo>
                  <a:lnTo>
                    <a:pt x="1103" y="123"/>
                  </a:lnTo>
                  <a:lnTo>
                    <a:pt x="1103" y="125"/>
                  </a:lnTo>
                  <a:lnTo>
                    <a:pt x="1103" y="125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8"/>
                  </a:lnTo>
                  <a:lnTo>
                    <a:pt x="1103" y="128"/>
                  </a:lnTo>
                  <a:lnTo>
                    <a:pt x="1106" y="125"/>
                  </a:lnTo>
                  <a:lnTo>
                    <a:pt x="1107" y="123"/>
                  </a:lnTo>
                  <a:lnTo>
                    <a:pt x="1107" y="123"/>
                  </a:lnTo>
                  <a:lnTo>
                    <a:pt x="1109" y="122"/>
                  </a:lnTo>
                  <a:lnTo>
                    <a:pt x="1109" y="120"/>
                  </a:lnTo>
                  <a:lnTo>
                    <a:pt x="1110" y="118"/>
                  </a:lnTo>
                  <a:lnTo>
                    <a:pt x="1112" y="118"/>
                  </a:lnTo>
                  <a:lnTo>
                    <a:pt x="1112" y="118"/>
                  </a:lnTo>
                  <a:lnTo>
                    <a:pt x="1112" y="120"/>
                  </a:lnTo>
                  <a:lnTo>
                    <a:pt x="1112" y="120"/>
                  </a:lnTo>
                  <a:lnTo>
                    <a:pt x="1112" y="122"/>
                  </a:lnTo>
                  <a:lnTo>
                    <a:pt x="1112" y="122"/>
                  </a:lnTo>
                  <a:lnTo>
                    <a:pt x="1114" y="122"/>
                  </a:lnTo>
                  <a:lnTo>
                    <a:pt x="1115" y="120"/>
                  </a:lnTo>
                  <a:lnTo>
                    <a:pt x="1117" y="120"/>
                  </a:lnTo>
                  <a:lnTo>
                    <a:pt x="1118" y="122"/>
                  </a:lnTo>
                  <a:lnTo>
                    <a:pt x="1118" y="122"/>
                  </a:lnTo>
                  <a:lnTo>
                    <a:pt x="1121" y="120"/>
                  </a:lnTo>
                  <a:lnTo>
                    <a:pt x="1121" y="122"/>
                  </a:lnTo>
                  <a:lnTo>
                    <a:pt x="1121" y="122"/>
                  </a:lnTo>
                  <a:lnTo>
                    <a:pt x="1120" y="123"/>
                  </a:lnTo>
                  <a:lnTo>
                    <a:pt x="1118" y="123"/>
                  </a:lnTo>
                  <a:lnTo>
                    <a:pt x="1114" y="126"/>
                  </a:lnTo>
                  <a:lnTo>
                    <a:pt x="1112" y="128"/>
                  </a:lnTo>
                  <a:lnTo>
                    <a:pt x="1112" y="128"/>
                  </a:lnTo>
                  <a:lnTo>
                    <a:pt x="1114" y="126"/>
                  </a:lnTo>
                  <a:lnTo>
                    <a:pt x="1115" y="126"/>
                  </a:lnTo>
                  <a:lnTo>
                    <a:pt x="1115" y="126"/>
                  </a:lnTo>
                  <a:lnTo>
                    <a:pt x="1117" y="126"/>
                  </a:lnTo>
                  <a:lnTo>
                    <a:pt x="1115" y="128"/>
                  </a:lnTo>
                  <a:lnTo>
                    <a:pt x="1115" y="128"/>
                  </a:lnTo>
                  <a:lnTo>
                    <a:pt x="1114" y="131"/>
                  </a:lnTo>
                  <a:lnTo>
                    <a:pt x="1114" y="131"/>
                  </a:lnTo>
                  <a:lnTo>
                    <a:pt x="1117" y="130"/>
                  </a:lnTo>
                  <a:lnTo>
                    <a:pt x="1118" y="131"/>
                  </a:lnTo>
                  <a:lnTo>
                    <a:pt x="1121" y="131"/>
                  </a:lnTo>
                  <a:lnTo>
                    <a:pt x="1123" y="130"/>
                  </a:lnTo>
                  <a:lnTo>
                    <a:pt x="1123" y="131"/>
                  </a:lnTo>
                  <a:lnTo>
                    <a:pt x="1123" y="131"/>
                  </a:lnTo>
                  <a:lnTo>
                    <a:pt x="1123" y="133"/>
                  </a:lnTo>
                  <a:lnTo>
                    <a:pt x="1123" y="133"/>
                  </a:lnTo>
                  <a:lnTo>
                    <a:pt x="1125" y="133"/>
                  </a:lnTo>
                  <a:lnTo>
                    <a:pt x="1125" y="131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6" y="131"/>
                  </a:lnTo>
                  <a:lnTo>
                    <a:pt x="1126" y="131"/>
                  </a:lnTo>
                  <a:lnTo>
                    <a:pt x="1126" y="133"/>
                  </a:lnTo>
                  <a:lnTo>
                    <a:pt x="1125" y="134"/>
                  </a:lnTo>
                  <a:lnTo>
                    <a:pt x="1123" y="136"/>
                  </a:lnTo>
                  <a:lnTo>
                    <a:pt x="1125" y="137"/>
                  </a:lnTo>
                  <a:lnTo>
                    <a:pt x="1123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6"/>
                  </a:lnTo>
                  <a:lnTo>
                    <a:pt x="1125" y="136"/>
                  </a:lnTo>
                  <a:lnTo>
                    <a:pt x="1126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9" y="134"/>
                  </a:lnTo>
                  <a:lnTo>
                    <a:pt x="1129" y="134"/>
                  </a:lnTo>
                  <a:lnTo>
                    <a:pt x="1131" y="133"/>
                  </a:lnTo>
                  <a:lnTo>
                    <a:pt x="1132" y="133"/>
                  </a:lnTo>
                  <a:lnTo>
                    <a:pt x="1132" y="133"/>
                  </a:lnTo>
                  <a:lnTo>
                    <a:pt x="1134" y="131"/>
                  </a:lnTo>
                  <a:lnTo>
                    <a:pt x="1134" y="130"/>
                  </a:lnTo>
                  <a:lnTo>
                    <a:pt x="1136" y="130"/>
                  </a:lnTo>
                  <a:lnTo>
                    <a:pt x="1136" y="130"/>
                  </a:lnTo>
                  <a:lnTo>
                    <a:pt x="1136" y="131"/>
                  </a:lnTo>
                  <a:lnTo>
                    <a:pt x="1136" y="133"/>
                  </a:lnTo>
                  <a:lnTo>
                    <a:pt x="1136" y="133"/>
                  </a:lnTo>
                  <a:lnTo>
                    <a:pt x="1137" y="133"/>
                  </a:lnTo>
                  <a:lnTo>
                    <a:pt x="1137" y="133"/>
                  </a:lnTo>
                  <a:lnTo>
                    <a:pt x="1137" y="131"/>
                  </a:lnTo>
                  <a:lnTo>
                    <a:pt x="1139" y="131"/>
                  </a:lnTo>
                  <a:lnTo>
                    <a:pt x="1139" y="131"/>
                  </a:lnTo>
                  <a:lnTo>
                    <a:pt x="1144" y="131"/>
                  </a:lnTo>
                  <a:lnTo>
                    <a:pt x="1145" y="131"/>
                  </a:lnTo>
                  <a:lnTo>
                    <a:pt x="1147" y="133"/>
                  </a:lnTo>
                  <a:lnTo>
                    <a:pt x="1148" y="133"/>
                  </a:lnTo>
                  <a:lnTo>
                    <a:pt x="1150" y="134"/>
                  </a:lnTo>
                  <a:lnTo>
                    <a:pt x="1150" y="136"/>
                  </a:lnTo>
                  <a:lnTo>
                    <a:pt x="1150" y="137"/>
                  </a:lnTo>
                  <a:lnTo>
                    <a:pt x="1148" y="137"/>
                  </a:lnTo>
                  <a:lnTo>
                    <a:pt x="1147" y="139"/>
                  </a:lnTo>
                  <a:lnTo>
                    <a:pt x="1145" y="139"/>
                  </a:lnTo>
                  <a:lnTo>
                    <a:pt x="1145" y="141"/>
                  </a:lnTo>
                  <a:lnTo>
                    <a:pt x="1145" y="141"/>
                  </a:lnTo>
                  <a:lnTo>
                    <a:pt x="1145" y="142"/>
                  </a:lnTo>
                  <a:lnTo>
                    <a:pt x="1140" y="144"/>
                  </a:lnTo>
                  <a:lnTo>
                    <a:pt x="1142" y="144"/>
                  </a:lnTo>
                  <a:lnTo>
                    <a:pt x="1144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4" y="144"/>
                  </a:lnTo>
                  <a:lnTo>
                    <a:pt x="1144" y="145"/>
                  </a:lnTo>
                  <a:lnTo>
                    <a:pt x="1144" y="145"/>
                  </a:lnTo>
                  <a:lnTo>
                    <a:pt x="1145" y="145"/>
                  </a:lnTo>
                  <a:lnTo>
                    <a:pt x="1147" y="145"/>
                  </a:lnTo>
                  <a:lnTo>
                    <a:pt x="1148" y="145"/>
                  </a:lnTo>
                  <a:lnTo>
                    <a:pt x="1147" y="145"/>
                  </a:lnTo>
                  <a:lnTo>
                    <a:pt x="1147" y="147"/>
                  </a:lnTo>
                  <a:lnTo>
                    <a:pt x="1147" y="148"/>
                  </a:lnTo>
                  <a:lnTo>
                    <a:pt x="1145" y="148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4" y="150"/>
                  </a:lnTo>
                  <a:lnTo>
                    <a:pt x="1145" y="150"/>
                  </a:lnTo>
                  <a:lnTo>
                    <a:pt x="1147" y="150"/>
                  </a:lnTo>
                  <a:lnTo>
                    <a:pt x="1147" y="148"/>
                  </a:lnTo>
                  <a:lnTo>
                    <a:pt x="1148" y="148"/>
                  </a:lnTo>
                  <a:lnTo>
                    <a:pt x="1150" y="148"/>
                  </a:lnTo>
                  <a:lnTo>
                    <a:pt x="1151" y="147"/>
                  </a:lnTo>
                  <a:lnTo>
                    <a:pt x="1153" y="147"/>
                  </a:lnTo>
                  <a:lnTo>
                    <a:pt x="1153" y="147"/>
                  </a:lnTo>
                  <a:lnTo>
                    <a:pt x="1155" y="147"/>
                  </a:lnTo>
                  <a:lnTo>
                    <a:pt x="1156" y="147"/>
                  </a:lnTo>
                  <a:lnTo>
                    <a:pt x="1156" y="145"/>
                  </a:lnTo>
                  <a:lnTo>
                    <a:pt x="1158" y="145"/>
                  </a:lnTo>
                  <a:lnTo>
                    <a:pt x="1158" y="147"/>
                  </a:lnTo>
                  <a:lnTo>
                    <a:pt x="1158" y="147"/>
                  </a:lnTo>
                  <a:lnTo>
                    <a:pt x="1158" y="148"/>
                  </a:lnTo>
                  <a:lnTo>
                    <a:pt x="1156" y="148"/>
                  </a:lnTo>
                  <a:lnTo>
                    <a:pt x="1156" y="150"/>
                  </a:lnTo>
                  <a:lnTo>
                    <a:pt x="1155" y="152"/>
                  </a:lnTo>
                  <a:lnTo>
                    <a:pt x="1155" y="152"/>
                  </a:lnTo>
                  <a:lnTo>
                    <a:pt x="1153" y="152"/>
                  </a:lnTo>
                  <a:lnTo>
                    <a:pt x="1153" y="152"/>
                  </a:lnTo>
                  <a:lnTo>
                    <a:pt x="1151" y="153"/>
                  </a:lnTo>
                  <a:lnTo>
                    <a:pt x="1150" y="153"/>
                  </a:lnTo>
                  <a:lnTo>
                    <a:pt x="1148" y="155"/>
                  </a:lnTo>
                  <a:lnTo>
                    <a:pt x="1150" y="155"/>
                  </a:lnTo>
                  <a:lnTo>
                    <a:pt x="1150" y="156"/>
                  </a:lnTo>
                  <a:lnTo>
                    <a:pt x="1150" y="156"/>
                  </a:lnTo>
                  <a:lnTo>
                    <a:pt x="1147" y="156"/>
                  </a:lnTo>
                  <a:lnTo>
                    <a:pt x="1147" y="156"/>
                  </a:lnTo>
                  <a:lnTo>
                    <a:pt x="1147" y="158"/>
                  </a:lnTo>
                  <a:lnTo>
                    <a:pt x="1145" y="158"/>
                  </a:lnTo>
                  <a:lnTo>
                    <a:pt x="1147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9"/>
                  </a:lnTo>
                  <a:lnTo>
                    <a:pt x="1145" y="161"/>
                  </a:lnTo>
                  <a:lnTo>
                    <a:pt x="1145" y="163"/>
                  </a:lnTo>
                  <a:lnTo>
                    <a:pt x="1145" y="163"/>
                  </a:lnTo>
                  <a:lnTo>
                    <a:pt x="1147" y="164"/>
                  </a:lnTo>
                  <a:lnTo>
                    <a:pt x="1147" y="164"/>
                  </a:lnTo>
                  <a:lnTo>
                    <a:pt x="1148" y="164"/>
                  </a:lnTo>
                  <a:lnTo>
                    <a:pt x="1148" y="164"/>
                  </a:lnTo>
                  <a:lnTo>
                    <a:pt x="1150" y="163"/>
                  </a:lnTo>
                  <a:lnTo>
                    <a:pt x="1153" y="158"/>
                  </a:lnTo>
                  <a:lnTo>
                    <a:pt x="1156" y="156"/>
                  </a:lnTo>
                  <a:lnTo>
                    <a:pt x="1159" y="155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8" y="158"/>
                  </a:lnTo>
                  <a:lnTo>
                    <a:pt x="1158" y="158"/>
                  </a:lnTo>
                  <a:lnTo>
                    <a:pt x="1156" y="161"/>
                  </a:lnTo>
                  <a:lnTo>
                    <a:pt x="1156" y="163"/>
                  </a:lnTo>
                  <a:lnTo>
                    <a:pt x="1155" y="164"/>
                  </a:lnTo>
                  <a:lnTo>
                    <a:pt x="1155" y="167"/>
                  </a:lnTo>
                  <a:lnTo>
                    <a:pt x="1155" y="167"/>
                  </a:lnTo>
                  <a:lnTo>
                    <a:pt x="1156" y="167"/>
                  </a:lnTo>
                  <a:lnTo>
                    <a:pt x="1156" y="167"/>
                  </a:lnTo>
                  <a:lnTo>
                    <a:pt x="1158" y="166"/>
                  </a:lnTo>
                  <a:lnTo>
                    <a:pt x="1159" y="164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2" y="163"/>
                  </a:lnTo>
                  <a:lnTo>
                    <a:pt x="1162" y="164"/>
                  </a:lnTo>
                  <a:lnTo>
                    <a:pt x="1162" y="164"/>
                  </a:lnTo>
                  <a:lnTo>
                    <a:pt x="1162" y="166"/>
                  </a:lnTo>
                  <a:lnTo>
                    <a:pt x="1162" y="167"/>
                  </a:lnTo>
                  <a:lnTo>
                    <a:pt x="1162" y="169"/>
                  </a:lnTo>
                  <a:lnTo>
                    <a:pt x="1159" y="174"/>
                  </a:lnTo>
                  <a:lnTo>
                    <a:pt x="1159" y="175"/>
                  </a:lnTo>
                  <a:lnTo>
                    <a:pt x="1159" y="177"/>
                  </a:lnTo>
                  <a:lnTo>
                    <a:pt x="1159" y="177"/>
                  </a:lnTo>
                  <a:lnTo>
                    <a:pt x="1158" y="180"/>
                  </a:lnTo>
                  <a:lnTo>
                    <a:pt x="1158" y="182"/>
                  </a:lnTo>
                  <a:lnTo>
                    <a:pt x="1156" y="182"/>
                  </a:lnTo>
                  <a:lnTo>
                    <a:pt x="1156" y="183"/>
                  </a:lnTo>
                  <a:lnTo>
                    <a:pt x="1155" y="183"/>
                  </a:lnTo>
                  <a:lnTo>
                    <a:pt x="1155" y="183"/>
                  </a:lnTo>
                  <a:lnTo>
                    <a:pt x="1155" y="182"/>
                  </a:lnTo>
                  <a:lnTo>
                    <a:pt x="1153" y="182"/>
                  </a:lnTo>
                  <a:lnTo>
                    <a:pt x="1153" y="182"/>
                  </a:lnTo>
                  <a:lnTo>
                    <a:pt x="1151" y="182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48" y="182"/>
                  </a:lnTo>
                  <a:lnTo>
                    <a:pt x="1148" y="178"/>
                  </a:lnTo>
                  <a:lnTo>
                    <a:pt x="1150" y="177"/>
                  </a:lnTo>
                  <a:lnTo>
                    <a:pt x="1148" y="177"/>
                  </a:lnTo>
                  <a:lnTo>
                    <a:pt x="1150" y="175"/>
                  </a:lnTo>
                  <a:lnTo>
                    <a:pt x="1150" y="174"/>
                  </a:lnTo>
                  <a:lnTo>
                    <a:pt x="1148" y="174"/>
                  </a:lnTo>
                  <a:lnTo>
                    <a:pt x="1148" y="174"/>
                  </a:lnTo>
                  <a:lnTo>
                    <a:pt x="1148" y="175"/>
                  </a:lnTo>
                  <a:lnTo>
                    <a:pt x="1147" y="177"/>
                  </a:lnTo>
                  <a:lnTo>
                    <a:pt x="1145" y="177"/>
                  </a:lnTo>
                  <a:lnTo>
                    <a:pt x="1144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0" y="178"/>
                  </a:lnTo>
                  <a:lnTo>
                    <a:pt x="1140" y="178"/>
                  </a:lnTo>
                  <a:lnTo>
                    <a:pt x="1140" y="177"/>
                  </a:lnTo>
                  <a:lnTo>
                    <a:pt x="1142" y="175"/>
                  </a:lnTo>
                  <a:lnTo>
                    <a:pt x="1144" y="172"/>
                  </a:lnTo>
                  <a:lnTo>
                    <a:pt x="1145" y="169"/>
                  </a:lnTo>
                  <a:lnTo>
                    <a:pt x="1145" y="169"/>
                  </a:lnTo>
                  <a:lnTo>
                    <a:pt x="1145" y="167"/>
                  </a:lnTo>
                  <a:lnTo>
                    <a:pt x="1145" y="167"/>
                  </a:lnTo>
                  <a:lnTo>
                    <a:pt x="1144" y="164"/>
                  </a:lnTo>
                  <a:lnTo>
                    <a:pt x="1144" y="163"/>
                  </a:lnTo>
                  <a:lnTo>
                    <a:pt x="1142" y="161"/>
                  </a:lnTo>
                  <a:lnTo>
                    <a:pt x="1140" y="161"/>
                  </a:lnTo>
                  <a:lnTo>
                    <a:pt x="1140" y="161"/>
                  </a:lnTo>
                  <a:lnTo>
                    <a:pt x="1140" y="163"/>
                  </a:lnTo>
                  <a:lnTo>
                    <a:pt x="1137" y="166"/>
                  </a:lnTo>
                  <a:lnTo>
                    <a:pt x="1137" y="167"/>
                  </a:lnTo>
                  <a:lnTo>
                    <a:pt x="1137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7" y="166"/>
                  </a:lnTo>
                  <a:lnTo>
                    <a:pt x="1136" y="166"/>
                  </a:lnTo>
                  <a:lnTo>
                    <a:pt x="1134" y="167"/>
                  </a:lnTo>
                  <a:lnTo>
                    <a:pt x="1134" y="169"/>
                  </a:lnTo>
                  <a:lnTo>
                    <a:pt x="1132" y="169"/>
                  </a:lnTo>
                  <a:lnTo>
                    <a:pt x="1131" y="169"/>
                  </a:lnTo>
                  <a:lnTo>
                    <a:pt x="1131" y="169"/>
                  </a:lnTo>
                  <a:lnTo>
                    <a:pt x="1128" y="174"/>
                  </a:lnTo>
                  <a:lnTo>
                    <a:pt x="1128" y="174"/>
                  </a:lnTo>
                  <a:lnTo>
                    <a:pt x="1126" y="175"/>
                  </a:lnTo>
                  <a:lnTo>
                    <a:pt x="1125" y="177"/>
                  </a:lnTo>
                  <a:lnTo>
                    <a:pt x="1125" y="178"/>
                  </a:lnTo>
                  <a:lnTo>
                    <a:pt x="1123" y="178"/>
                  </a:lnTo>
                  <a:lnTo>
                    <a:pt x="1121" y="178"/>
                  </a:lnTo>
                  <a:lnTo>
                    <a:pt x="1121" y="178"/>
                  </a:lnTo>
                  <a:lnTo>
                    <a:pt x="1120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5"/>
                  </a:lnTo>
                  <a:lnTo>
                    <a:pt x="1117" y="175"/>
                  </a:lnTo>
                  <a:lnTo>
                    <a:pt x="1118" y="175"/>
                  </a:lnTo>
                  <a:lnTo>
                    <a:pt x="1120" y="174"/>
                  </a:lnTo>
                  <a:lnTo>
                    <a:pt x="1121" y="174"/>
                  </a:lnTo>
                  <a:lnTo>
                    <a:pt x="1123" y="172"/>
                  </a:lnTo>
                  <a:lnTo>
                    <a:pt x="1123" y="172"/>
                  </a:lnTo>
                  <a:lnTo>
                    <a:pt x="1126" y="167"/>
                  </a:lnTo>
                  <a:lnTo>
                    <a:pt x="1129" y="167"/>
                  </a:lnTo>
                  <a:lnTo>
                    <a:pt x="1131" y="166"/>
                  </a:lnTo>
                  <a:lnTo>
                    <a:pt x="1131" y="164"/>
                  </a:lnTo>
                  <a:lnTo>
                    <a:pt x="1132" y="164"/>
                  </a:lnTo>
                  <a:lnTo>
                    <a:pt x="1131" y="164"/>
                  </a:lnTo>
                  <a:lnTo>
                    <a:pt x="1129" y="164"/>
                  </a:lnTo>
                  <a:lnTo>
                    <a:pt x="1128" y="164"/>
                  </a:lnTo>
                  <a:lnTo>
                    <a:pt x="1128" y="164"/>
                  </a:lnTo>
                  <a:lnTo>
                    <a:pt x="1126" y="164"/>
                  </a:lnTo>
                  <a:lnTo>
                    <a:pt x="1123" y="164"/>
                  </a:lnTo>
                  <a:lnTo>
                    <a:pt x="1123" y="164"/>
                  </a:lnTo>
                  <a:lnTo>
                    <a:pt x="1123" y="166"/>
                  </a:lnTo>
                  <a:lnTo>
                    <a:pt x="1123" y="167"/>
                  </a:lnTo>
                  <a:lnTo>
                    <a:pt x="1121" y="167"/>
                  </a:lnTo>
                  <a:lnTo>
                    <a:pt x="1121" y="167"/>
                  </a:lnTo>
                  <a:lnTo>
                    <a:pt x="1120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4" y="167"/>
                  </a:lnTo>
                  <a:lnTo>
                    <a:pt x="1112" y="167"/>
                  </a:lnTo>
                  <a:lnTo>
                    <a:pt x="1114" y="167"/>
                  </a:lnTo>
                  <a:lnTo>
                    <a:pt x="1117" y="166"/>
                  </a:lnTo>
                  <a:lnTo>
                    <a:pt x="1117" y="163"/>
                  </a:lnTo>
                  <a:lnTo>
                    <a:pt x="1117" y="161"/>
                  </a:lnTo>
                  <a:lnTo>
                    <a:pt x="1115" y="161"/>
                  </a:lnTo>
                  <a:lnTo>
                    <a:pt x="1114" y="163"/>
                  </a:lnTo>
                  <a:lnTo>
                    <a:pt x="1114" y="163"/>
                  </a:lnTo>
                  <a:lnTo>
                    <a:pt x="1112" y="163"/>
                  </a:lnTo>
                  <a:lnTo>
                    <a:pt x="1112" y="163"/>
                  </a:lnTo>
                  <a:lnTo>
                    <a:pt x="1110" y="164"/>
                  </a:lnTo>
                  <a:lnTo>
                    <a:pt x="1110" y="164"/>
                  </a:lnTo>
                  <a:lnTo>
                    <a:pt x="1109" y="164"/>
                  </a:lnTo>
                  <a:lnTo>
                    <a:pt x="1107" y="166"/>
                  </a:lnTo>
                  <a:lnTo>
                    <a:pt x="1104" y="166"/>
                  </a:lnTo>
                  <a:lnTo>
                    <a:pt x="1103" y="166"/>
                  </a:lnTo>
                  <a:lnTo>
                    <a:pt x="1101" y="166"/>
                  </a:lnTo>
                  <a:lnTo>
                    <a:pt x="1093" y="164"/>
                  </a:lnTo>
                  <a:lnTo>
                    <a:pt x="1090" y="164"/>
                  </a:lnTo>
                  <a:lnTo>
                    <a:pt x="1087" y="164"/>
                  </a:lnTo>
                  <a:lnTo>
                    <a:pt x="1087" y="164"/>
                  </a:lnTo>
                  <a:lnTo>
                    <a:pt x="1082" y="164"/>
                  </a:lnTo>
                  <a:lnTo>
                    <a:pt x="1080" y="164"/>
                  </a:lnTo>
                  <a:lnTo>
                    <a:pt x="1080" y="163"/>
                  </a:lnTo>
                  <a:lnTo>
                    <a:pt x="1080" y="163"/>
                  </a:lnTo>
                  <a:lnTo>
                    <a:pt x="1079" y="164"/>
                  </a:lnTo>
                  <a:lnTo>
                    <a:pt x="1077" y="164"/>
                  </a:lnTo>
                  <a:lnTo>
                    <a:pt x="1076" y="164"/>
                  </a:lnTo>
                  <a:lnTo>
                    <a:pt x="1071" y="166"/>
                  </a:lnTo>
                  <a:lnTo>
                    <a:pt x="1069" y="166"/>
                  </a:lnTo>
                  <a:lnTo>
                    <a:pt x="1068" y="166"/>
                  </a:lnTo>
                  <a:lnTo>
                    <a:pt x="1068" y="164"/>
                  </a:lnTo>
                  <a:lnTo>
                    <a:pt x="1066" y="163"/>
                  </a:lnTo>
                  <a:lnTo>
                    <a:pt x="1066" y="161"/>
                  </a:lnTo>
                  <a:lnTo>
                    <a:pt x="1066" y="159"/>
                  </a:lnTo>
                  <a:lnTo>
                    <a:pt x="1066" y="159"/>
                  </a:lnTo>
                  <a:lnTo>
                    <a:pt x="1066" y="158"/>
                  </a:lnTo>
                  <a:lnTo>
                    <a:pt x="1071" y="155"/>
                  </a:lnTo>
                  <a:lnTo>
                    <a:pt x="1076" y="152"/>
                  </a:lnTo>
                  <a:lnTo>
                    <a:pt x="1077" y="150"/>
                  </a:lnTo>
                  <a:lnTo>
                    <a:pt x="1077" y="150"/>
                  </a:lnTo>
                  <a:lnTo>
                    <a:pt x="1080" y="148"/>
                  </a:lnTo>
                  <a:lnTo>
                    <a:pt x="1080" y="148"/>
                  </a:lnTo>
                  <a:lnTo>
                    <a:pt x="1079" y="148"/>
                  </a:lnTo>
                  <a:lnTo>
                    <a:pt x="1077" y="148"/>
                  </a:lnTo>
                  <a:lnTo>
                    <a:pt x="1074" y="148"/>
                  </a:lnTo>
                  <a:lnTo>
                    <a:pt x="1071" y="148"/>
                  </a:lnTo>
                  <a:lnTo>
                    <a:pt x="1068" y="148"/>
                  </a:lnTo>
                  <a:lnTo>
                    <a:pt x="1068" y="148"/>
                  </a:lnTo>
                  <a:lnTo>
                    <a:pt x="1069" y="147"/>
                  </a:lnTo>
                  <a:lnTo>
                    <a:pt x="1073" y="144"/>
                  </a:lnTo>
                  <a:lnTo>
                    <a:pt x="1074" y="144"/>
                  </a:lnTo>
                  <a:lnTo>
                    <a:pt x="1073" y="145"/>
                  </a:lnTo>
                  <a:lnTo>
                    <a:pt x="1073" y="145"/>
                  </a:lnTo>
                  <a:lnTo>
                    <a:pt x="1073" y="147"/>
                  </a:lnTo>
                  <a:lnTo>
                    <a:pt x="1073" y="147"/>
                  </a:lnTo>
                  <a:lnTo>
                    <a:pt x="1076" y="147"/>
                  </a:lnTo>
                  <a:lnTo>
                    <a:pt x="1076" y="147"/>
                  </a:lnTo>
                  <a:lnTo>
                    <a:pt x="1076" y="144"/>
                  </a:lnTo>
                  <a:lnTo>
                    <a:pt x="1077" y="142"/>
                  </a:lnTo>
                  <a:lnTo>
                    <a:pt x="1079" y="139"/>
                  </a:lnTo>
                  <a:lnTo>
                    <a:pt x="1079" y="137"/>
                  </a:lnTo>
                  <a:lnTo>
                    <a:pt x="1080" y="137"/>
                  </a:lnTo>
                  <a:lnTo>
                    <a:pt x="1080" y="137"/>
                  </a:lnTo>
                  <a:lnTo>
                    <a:pt x="1082" y="139"/>
                  </a:lnTo>
                  <a:lnTo>
                    <a:pt x="1085" y="139"/>
                  </a:lnTo>
                  <a:lnTo>
                    <a:pt x="1085" y="141"/>
                  </a:lnTo>
                  <a:lnTo>
                    <a:pt x="1085" y="139"/>
                  </a:lnTo>
                  <a:lnTo>
                    <a:pt x="1085" y="139"/>
                  </a:lnTo>
                  <a:lnTo>
                    <a:pt x="1084" y="139"/>
                  </a:lnTo>
                  <a:lnTo>
                    <a:pt x="1084" y="137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4" y="136"/>
                  </a:lnTo>
                  <a:lnTo>
                    <a:pt x="1082" y="134"/>
                  </a:lnTo>
                  <a:lnTo>
                    <a:pt x="1082" y="134"/>
                  </a:lnTo>
                  <a:lnTo>
                    <a:pt x="1082" y="133"/>
                  </a:lnTo>
                  <a:lnTo>
                    <a:pt x="1082" y="131"/>
                  </a:lnTo>
                  <a:lnTo>
                    <a:pt x="1084" y="130"/>
                  </a:lnTo>
                  <a:lnTo>
                    <a:pt x="1085" y="130"/>
                  </a:lnTo>
                  <a:lnTo>
                    <a:pt x="1085" y="130"/>
                  </a:lnTo>
                  <a:lnTo>
                    <a:pt x="1087" y="131"/>
                  </a:lnTo>
                  <a:lnTo>
                    <a:pt x="1088" y="130"/>
                  </a:lnTo>
                  <a:lnTo>
                    <a:pt x="1088" y="130"/>
                  </a:lnTo>
                  <a:lnTo>
                    <a:pt x="1087" y="128"/>
                  </a:lnTo>
                  <a:lnTo>
                    <a:pt x="1087" y="126"/>
                  </a:lnTo>
                  <a:lnTo>
                    <a:pt x="1087" y="126"/>
                  </a:lnTo>
                  <a:lnTo>
                    <a:pt x="1090" y="120"/>
                  </a:lnTo>
                  <a:lnTo>
                    <a:pt x="1091" y="117"/>
                  </a:lnTo>
                  <a:lnTo>
                    <a:pt x="1093" y="112"/>
                  </a:lnTo>
                  <a:lnTo>
                    <a:pt x="1093" y="111"/>
                  </a:lnTo>
                  <a:lnTo>
                    <a:pt x="1095" y="109"/>
                  </a:lnTo>
                  <a:lnTo>
                    <a:pt x="1095" y="109"/>
                  </a:lnTo>
                  <a:lnTo>
                    <a:pt x="1096" y="109"/>
                  </a:lnTo>
                  <a:lnTo>
                    <a:pt x="1098" y="109"/>
                  </a:lnTo>
                  <a:lnTo>
                    <a:pt x="1096" y="109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6"/>
                  </a:lnTo>
                  <a:lnTo>
                    <a:pt x="1098" y="106"/>
                  </a:lnTo>
                  <a:lnTo>
                    <a:pt x="1099" y="104"/>
                  </a:lnTo>
                  <a:lnTo>
                    <a:pt x="1099" y="103"/>
                  </a:lnTo>
                  <a:lnTo>
                    <a:pt x="1099" y="103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103" y="100"/>
                  </a:lnTo>
                  <a:lnTo>
                    <a:pt x="1103" y="100"/>
                  </a:lnTo>
                  <a:lnTo>
                    <a:pt x="1104" y="96"/>
                  </a:lnTo>
                  <a:lnTo>
                    <a:pt x="1104" y="95"/>
                  </a:lnTo>
                  <a:lnTo>
                    <a:pt x="1106" y="95"/>
                  </a:lnTo>
                  <a:lnTo>
                    <a:pt x="1107" y="95"/>
                  </a:lnTo>
                  <a:lnTo>
                    <a:pt x="1112" y="92"/>
                  </a:lnTo>
                  <a:lnTo>
                    <a:pt x="1114" y="90"/>
                  </a:lnTo>
                  <a:lnTo>
                    <a:pt x="1115" y="92"/>
                  </a:lnTo>
                  <a:lnTo>
                    <a:pt x="1117" y="92"/>
                  </a:lnTo>
                  <a:lnTo>
                    <a:pt x="1118" y="93"/>
                  </a:lnTo>
                  <a:lnTo>
                    <a:pt x="1120" y="92"/>
                  </a:lnTo>
                  <a:lnTo>
                    <a:pt x="1118" y="92"/>
                  </a:lnTo>
                  <a:lnTo>
                    <a:pt x="1118" y="90"/>
                  </a:lnTo>
                  <a:lnTo>
                    <a:pt x="1121" y="90"/>
                  </a:lnTo>
                  <a:close/>
                  <a:moveTo>
                    <a:pt x="73" y="89"/>
                  </a:moveTo>
                  <a:lnTo>
                    <a:pt x="73" y="89"/>
                  </a:lnTo>
                  <a:lnTo>
                    <a:pt x="73" y="89"/>
                  </a:lnTo>
                  <a:lnTo>
                    <a:pt x="74" y="90"/>
                  </a:lnTo>
                  <a:lnTo>
                    <a:pt x="74" y="90"/>
                  </a:lnTo>
                  <a:lnTo>
                    <a:pt x="74" y="92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3"/>
                  </a:lnTo>
                  <a:lnTo>
                    <a:pt x="73" y="92"/>
                  </a:lnTo>
                  <a:lnTo>
                    <a:pt x="71" y="90"/>
                  </a:lnTo>
                  <a:lnTo>
                    <a:pt x="71" y="90"/>
                  </a:lnTo>
                  <a:lnTo>
                    <a:pt x="71" y="89"/>
                  </a:lnTo>
                  <a:lnTo>
                    <a:pt x="73" y="89"/>
                  </a:lnTo>
                  <a:close/>
                  <a:moveTo>
                    <a:pt x="1125" y="82"/>
                  </a:moveTo>
                  <a:lnTo>
                    <a:pt x="1125" y="84"/>
                  </a:lnTo>
                  <a:lnTo>
                    <a:pt x="1123" y="85"/>
                  </a:lnTo>
                  <a:lnTo>
                    <a:pt x="1123" y="85"/>
                  </a:lnTo>
                  <a:lnTo>
                    <a:pt x="1123" y="84"/>
                  </a:lnTo>
                  <a:lnTo>
                    <a:pt x="1123" y="84"/>
                  </a:lnTo>
                  <a:lnTo>
                    <a:pt x="1123" y="82"/>
                  </a:lnTo>
                  <a:lnTo>
                    <a:pt x="1125" y="82"/>
                  </a:lnTo>
                  <a:close/>
                  <a:moveTo>
                    <a:pt x="776" y="81"/>
                  </a:moveTo>
                  <a:lnTo>
                    <a:pt x="778" y="81"/>
                  </a:lnTo>
                  <a:lnTo>
                    <a:pt x="778" y="81"/>
                  </a:lnTo>
                  <a:lnTo>
                    <a:pt x="778" y="82"/>
                  </a:lnTo>
                  <a:lnTo>
                    <a:pt x="778" y="82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5" y="84"/>
                  </a:lnTo>
                  <a:lnTo>
                    <a:pt x="773" y="82"/>
                  </a:lnTo>
                  <a:lnTo>
                    <a:pt x="773" y="82"/>
                  </a:lnTo>
                  <a:lnTo>
                    <a:pt x="776" y="81"/>
                  </a:lnTo>
                  <a:close/>
                  <a:moveTo>
                    <a:pt x="29" y="79"/>
                  </a:moveTo>
                  <a:lnTo>
                    <a:pt x="30" y="81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9" y="81"/>
                  </a:lnTo>
                  <a:lnTo>
                    <a:pt x="29" y="81"/>
                  </a:lnTo>
                  <a:lnTo>
                    <a:pt x="29" y="79"/>
                  </a:lnTo>
                  <a:close/>
                  <a:moveTo>
                    <a:pt x="70" y="68"/>
                  </a:moveTo>
                  <a:lnTo>
                    <a:pt x="70" y="68"/>
                  </a:lnTo>
                  <a:lnTo>
                    <a:pt x="70" y="71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7" y="74"/>
                  </a:lnTo>
                  <a:lnTo>
                    <a:pt x="67" y="74"/>
                  </a:lnTo>
                  <a:lnTo>
                    <a:pt x="68" y="73"/>
                  </a:lnTo>
                  <a:lnTo>
                    <a:pt x="67" y="73"/>
                  </a:lnTo>
                  <a:lnTo>
                    <a:pt x="67" y="71"/>
                  </a:lnTo>
                  <a:lnTo>
                    <a:pt x="67" y="70"/>
                  </a:lnTo>
                  <a:lnTo>
                    <a:pt x="68" y="68"/>
                  </a:lnTo>
                  <a:lnTo>
                    <a:pt x="70" y="68"/>
                  </a:lnTo>
                  <a:close/>
                  <a:moveTo>
                    <a:pt x="56" y="67"/>
                  </a:moveTo>
                  <a:lnTo>
                    <a:pt x="56" y="67"/>
                  </a:lnTo>
                  <a:lnTo>
                    <a:pt x="56" y="67"/>
                  </a:lnTo>
                  <a:lnTo>
                    <a:pt x="59" y="70"/>
                  </a:lnTo>
                  <a:lnTo>
                    <a:pt x="60" y="71"/>
                  </a:lnTo>
                  <a:lnTo>
                    <a:pt x="60" y="73"/>
                  </a:lnTo>
                  <a:lnTo>
                    <a:pt x="59" y="74"/>
                  </a:lnTo>
                  <a:lnTo>
                    <a:pt x="57" y="71"/>
                  </a:lnTo>
                  <a:lnTo>
                    <a:pt x="57" y="71"/>
                  </a:lnTo>
                  <a:lnTo>
                    <a:pt x="56" y="68"/>
                  </a:lnTo>
                  <a:lnTo>
                    <a:pt x="56" y="68"/>
                  </a:lnTo>
                  <a:lnTo>
                    <a:pt x="56" y="67"/>
                  </a:lnTo>
                  <a:lnTo>
                    <a:pt x="56" y="67"/>
                  </a:lnTo>
                  <a:close/>
                  <a:moveTo>
                    <a:pt x="52" y="60"/>
                  </a:moveTo>
                  <a:lnTo>
                    <a:pt x="52" y="60"/>
                  </a:lnTo>
                  <a:lnTo>
                    <a:pt x="52" y="60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2" y="62"/>
                  </a:lnTo>
                  <a:lnTo>
                    <a:pt x="52" y="60"/>
                  </a:lnTo>
                  <a:lnTo>
                    <a:pt x="51" y="60"/>
                  </a:lnTo>
                  <a:lnTo>
                    <a:pt x="52" y="60"/>
                  </a:lnTo>
                  <a:close/>
                  <a:moveTo>
                    <a:pt x="748" y="59"/>
                  </a:moveTo>
                  <a:lnTo>
                    <a:pt x="751" y="59"/>
                  </a:lnTo>
                  <a:lnTo>
                    <a:pt x="754" y="62"/>
                  </a:lnTo>
                  <a:lnTo>
                    <a:pt x="756" y="65"/>
                  </a:lnTo>
                  <a:lnTo>
                    <a:pt x="757" y="67"/>
                  </a:lnTo>
                  <a:lnTo>
                    <a:pt x="757" y="68"/>
                  </a:lnTo>
                  <a:lnTo>
                    <a:pt x="757" y="68"/>
                  </a:lnTo>
                  <a:lnTo>
                    <a:pt x="756" y="68"/>
                  </a:lnTo>
                  <a:lnTo>
                    <a:pt x="752" y="68"/>
                  </a:lnTo>
                  <a:lnTo>
                    <a:pt x="751" y="68"/>
                  </a:lnTo>
                  <a:lnTo>
                    <a:pt x="748" y="67"/>
                  </a:lnTo>
                  <a:lnTo>
                    <a:pt x="741" y="63"/>
                  </a:lnTo>
                  <a:lnTo>
                    <a:pt x="738" y="63"/>
                  </a:lnTo>
                  <a:lnTo>
                    <a:pt x="738" y="62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8" y="59"/>
                  </a:lnTo>
                  <a:close/>
                  <a:moveTo>
                    <a:pt x="18" y="59"/>
                  </a:moveTo>
                  <a:lnTo>
                    <a:pt x="18" y="59"/>
                  </a:lnTo>
                  <a:lnTo>
                    <a:pt x="19" y="59"/>
                  </a:lnTo>
                  <a:lnTo>
                    <a:pt x="21" y="62"/>
                  </a:lnTo>
                  <a:lnTo>
                    <a:pt x="21" y="63"/>
                  </a:lnTo>
                  <a:lnTo>
                    <a:pt x="21" y="65"/>
                  </a:lnTo>
                  <a:lnTo>
                    <a:pt x="19" y="65"/>
                  </a:lnTo>
                  <a:lnTo>
                    <a:pt x="18" y="65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9" y="68"/>
                  </a:lnTo>
                  <a:lnTo>
                    <a:pt x="21" y="68"/>
                  </a:lnTo>
                  <a:lnTo>
                    <a:pt x="24" y="70"/>
                  </a:lnTo>
                  <a:lnTo>
                    <a:pt x="22" y="71"/>
                  </a:lnTo>
                  <a:lnTo>
                    <a:pt x="21" y="71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6"/>
                  </a:lnTo>
                  <a:lnTo>
                    <a:pt x="26" y="76"/>
                  </a:lnTo>
                  <a:lnTo>
                    <a:pt x="26" y="78"/>
                  </a:lnTo>
                  <a:lnTo>
                    <a:pt x="29" y="78"/>
                  </a:lnTo>
                  <a:lnTo>
                    <a:pt x="29" y="79"/>
                  </a:lnTo>
                  <a:lnTo>
                    <a:pt x="27" y="79"/>
                  </a:lnTo>
                  <a:lnTo>
                    <a:pt x="24" y="78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1" y="74"/>
                  </a:lnTo>
                  <a:lnTo>
                    <a:pt x="18" y="73"/>
                  </a:lnTo>
                  <a:lnTo>
                    <a:pt x="15" y="68"/>
                  </a:lnTo>
                  <a:lnTo>
                    <a:pt x="13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3" y="65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5" y="60"/>
                  </a:lnTo>
                  <a:lnTo>
                    <a:pt x="16" y="59"/>
                  </a:lnTo>
                  <a:lnTo>
                    <a:pt x="18" y="59"/>
                  </a:lnTo>
                  <a:close/>
                  <a:moveTo>
                    <a:pt x="59" y="57"/>
                  </a:moveTo>
                  <a:lnTo>
                    <a:pt x="59" y="57"/>
                  </a:lnTo>
                  <a:lnTo>
                    <a:pt x="60" y="59"/>
                  </a:lnTo>
                  <a:lnTo>
                    <a:pt x="63" y="60"/>
                  </a:lnTo>
                  <a:lnTo>
                    <a:pt x="65" y="60"/>
                  </a:lnTo>
                  <a:lnTo>
                    <a:pt x="65" y="65"/>
                  </a:lnTo>
                  <a:lnTo>
                    <a:pt x="67" y="71"/>
                  </a:lnTo>
                  <a:lnTo>
                    <a:pt x="67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3" y="78"/>
                  </a:lnTo>
                  <a:lnTo>
                    <a:pt x="63" y="76"/>
                  </a:lnTo>
                  <a:lnTo>
                    <a:pt x="63" y="73"/>
                  </a:lnTo>
                  <a:lnTo>
                    <a:pt x="62" y="71"/>
                  </a:lnTo>
                  <a:lnTo>
                    <a:pt x="62" y="71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2" y="70"/>
                  </a:lnTo>
                  <a:lnTo>
                    <a:pt x="60" y="70"/>
                  </a:lnTo>
                  <a:lnTo>
                    <a:pt x="59" y="68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6" y="63"/>
                  </a:lnTo>
                  <a:lnTo>
                    <a:pt x="57" y="63"/>
                  </a:lnTo>
                  <a:lnTo>
                    <a:pt x="57" y="62"/>
                  </a:lnTo>
                  <a:lnTo>
                    <a:pt x="57" y="60"/>
                  </a:lnTo>
                  <a:lnTo>
                    <a:pt x="59" y="59"/>
                  </a:lnTo>
                  <a:lnTo>
                    <a:pt x="59" y="57"/>
                  </a:lnTo>
                  <a:close/>
                  <a:moveTo>
                    <a:pt x="56" y="57"/>
                  </a:moveTo>
                  <a:lnTo>
                    <a:pt x="56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59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6" y="57"/>
                  </a:lnTo>
                  <a:close/>
                  <a:moveTo>
                    <a:pt x="767" y="55"/>
                  </a:moveTo>
                  <a:lnTo>
                    <a:pt x="768" y="57"/>
                  </a:lnTo>
                  <a:lnTo>
                    <a:pt x="768" y="57"/>
                  </a:lnTo>
                  <a:lnTo>
                    <a:pt x="768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5"/>
                  </a:lnTo>
                  <a:close/>
                  <a:moveTo>
                    <a:pt x="38" y="51"/>
                  </a:moveTo>
                  <a:lnTo>
                    <a:pt x="38" y="51"/>
                  </a:lnTo>
                  <a:lnTo>
                    <a:pt x="41" y="52"/>
                  </a:lnTo>
                  <a:lnTo>
                    <a:pt x="44" y="54"/>
                  </a:lnTo>
                  <a:lnTo>
                    <a:pt x="46" y="54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3" y="57"/>
                  </a:lnTo>
                  <a:lnTo>
                    <a:pt x="40" y="55"/>
                  </a:lnTo>
                  <a:lnTo>
                    <a:pt x="38" y="54"/>
                  </a:lnTo>
                  <a:lnTo>
                    <a:pt x="37" y="52"/>
                  </a:lnTo>
                  <a:lnTo>
                    <a:pt x="38" y="51"/>
                  </a:lnTo>
                  <a:close/>
                  <a:moveTo>
                    <a:pt x="38" y="41"/>
                  </a:moveTo>
                  <a:lnTo>
                    <a:pt x="38" y="41"/>
                  </a:lnTo>
                  <a:lnTo>
                    <a:pt x="40" y="43"/>
                  </a:lnTo>
                  <a:lnTo>
                    <a:pt x="40" y="43"/>
                  </a:lnTo>
                  <a:lnTo>
                    <a:pt x="41" y="44"/>
                  </a:lnTo>
                  <a:lnTo>
                    <a:pt x="41" y="44"/>
                  </a:lnTo>
                  <a:lnTo>
                    <a:pt x="40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7" y="44"/>
                  </a:lnTo>
                  <a:lnTo>
                    <a:pt x="37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7" y="41"/>
                  </a:lnTo>
                  <a:lnTo>
                    <a:pt x="38" y="41"/>
                  </a:lnTo>
                  <a:close/>
                  <a:moveTo>
                    <a:pt x="0" y="40"/>
                  </a:moveTo>
                  <a:lnTo>
                    <a:pt x="2" y="40"/>
                  </a:lnTo>
                  <a:lnTo>
                    <a:pt x="2" y="41"/>
                  </a:lnTo>
                  <a:lnTo>
                    <a:pt x="7" y="41"/>
                  </a:lnTo>
                  <a:lnTo>
                    <a:pt x="8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3" y="48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3"/>
                  </a:lnTo>
                  <a:lnTo>
                    <a:pt x="19" y="44"/>
                  </a:lnTo>
                  <a:lnTo>
                    <a:pt x="18" y="46"/>
                  </a:lnTo>
                  <a:lnTo>
                    <a:pt x="18" y="49"/>
                  </a:lnTo>
                  <a:lnTo>
                    <a:pt x="16" y="52"/>
                  </a:lnTo>
                  <a:lnTo>
                    <a:pt x="16" y="55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0" y="60"/>
                  </a:lnTo>
                  <a:lnTo>
                    <a:pt x="8" y="59"/>
                  </a:lnTo>
                  <a:lnTo>
                    <a:pt x="5" y="59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8" y="55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7" y="54"/>
                  </a:lnTo>
                  <a:lnTo>
                    <a:pt x="3" y="54"/>
                  </a:lnTo>
                  <a:lnTo>
                    <a:pt x="2" y="52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0" y="40"/>
                  </a:lnTo>
                  <a:close/>
                  <a:moveTo>
                    <a:pt x="32" y="30"/>
                  </a:move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3"/>
                  </a:lnTo>
                  <a:lnTo>
                    <a:pt x="32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2" y="32"/>
                  </a:lnTo>
                  <a:lnTo>
                    <a:pt x="32" y="30"/>
                  </a:lnTo>
                  <a:close/>
                  <a:moveTo>
                    <a:pt x="41" y="22"/>
                  </a:moveTo>
                  <a:lnTo>
                    <a:pt x="41" y="24"/>
                  </a:lnTo>
                  <a:lnTo>
                    <a:pt x="40" y="27"/>
                  </a:lnTo>
                  <a:lnTo>
                    <a:pt x="37" y="29"/>
                  </a:lnTo>
                  <a:lnTo>
                    <a:pt x="37" y="29"/>
                  </a:lnTo>
                  <a:lnTo>
                    <a:pt x="37" y="27"/>
                  </a:lnTo>
                  <a:lnTo>
                    <a:pt x="40" y="24"/>
                  </a:lnTo>
                  <a:lnTo>
                    <a:pt x="41" y="22"/>
                  </a:lnTo>
                  <a:close/>
                  <a:moveTo>
                    <a:pt x="1041" y="0"/>
                  </a:moveTo>
                  <a:lnTo>
                    <a:pt x="1041" y="0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3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0"/>
                  </a:lnTo>
                  <a:lnTo>
                    <a:pt x="10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5" name="Freeform 312">
              <a:extLst>
                <a:ext uri="{FF2B5EF4-FFF2-40B4-BE49-F238E27FC236}">
                  <a16:creationId xmlns:a16="http://schemas.microsoft.com/office/drawing/2014/main" id="{C8A9B808-37F4-4FA2-8F19-6C6CA1BEAB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90531" y="1932615"/>
              <a:ext cx="2403391" cy="1237756"/>
            </a:xfrm>
            <a:custGeom>
              <a:avLst/>
              <a:gdLst>
                <a:gd name="T0" fmla="*/ 890 w 1233"/>
                <a:gd name="T1" fmla="*/ 360 h 635"/>
                <a:gd name="T2" fmla="*/ 880 w 1233"/>
                <a:gd name="T3" fmla="*/ 294 h 635"/>
                <a:gd name="T4" fmla="*/ 692 w 1233"/>
                <a:gd name="T5" fmla="*/ 247 h 635"/>
                <a:gd name="T6" fmla="*/ 970 w 1233"/>
                <a:gd name="T7" fmla="*/ 230 h 635"/>
                <a:gd name="T8" fmla="*/ 904 w 1233"/>
                <a:gd name="T9" fmla="*/ 212 h 635"/>
                <a:gd name="T10" fmla="*/ 874 w 1233"/>
                <a:gd name="T11" fmla="*/ 200 h 635"/>
                <a:gd name="T12" fmla="*/ 798 w 1233"/>
                <a:gd name="T13" fmla="*/ 156 h 635"/>
                <a:gd name="T14" fmla="*/ 838 w 1233"/>
                <a:gd name="T15" fmla="*/ 146 h 635"/>
                <a:gd name="T16" fmla="*/ 459 w 1233"/>
                <a:gd name="T17" fmla="*/ 102 h 635"/>
                <a:gd name="T18" fmla="*/ 894 w 1233"/>
                <a:gd name="T19" fmla="*/ 94 h 635"/>
                <a:gd name="T20" fmla="*/ 585 w 1233"/>
                <a:gd name="T21" fmla="*/ 77 h 635"/>
                <a:gd name="T22" fmla="*/ 733 w 1233"/>
                <a:gd name="T23" fmla="*/ 66 h 635"/>
                <a:gd name="T24" fmla="*/ 27 w 1233"/>
                <a:gd name="T25" fmla="*/ 61 h 635"/>
                <a:gd name="T26" fmla="*/ 625 w 1233"/>
                <a:gd name="T27" fmla="*/ 55 h 635"/>
                <a:gd name="T28" fmla="*/ 615 w 1233"/>
                <a:gd name="T29" fmla="*/ 69 h 635"/>
                <a:gd name="T30" fmla="*/ 696 w 1233"/>
                <a:gd name="T31" fmla="*/ 22 h 635"/>
                <a:gd name="T32" fmla="*/ 722 w 1233"/>
                <a:gd name="T33" fmla="*/ 69 h 635"/>
                <a:gd name="T34" fmla="*/ 787 w 1233"/>
                <a:gd name="T35" fmla="*/ 115 h 635"/>
                <a:gd name="T36" fmla="*/ 853 w 1233"/>
                <a:gd name="T37" fmla="*/ 71 h 635"/>
                <a:gd name="T38" fmla="*/ 825 w 1233"/>
                <a:gd name="T39" fmla="*/ 134 h 635"/>
                <a:gd name="T40" fmla="*/ 756 w 1233"/>
                <a:gd name="T41" fmla="*/ 159 h 635"/>
                <a:gd name="T42" fmla="*/ 738 w 1233"/>
                <a:gd name="T43" fmla="*/ 203 h 635"/>
                <a:gd name="T44" fmla="*/ 705 w 1233"/>
                <a:gd name="T45" fmla="*/ 228 h 635"/>
                <a:gd name="T46" fmla="*/ 669 w 1233"/>
                <a:gd name="T47" fmla="*/ 304 h 635"/>
                <a:gd name="T48" fmla="*/ 801 w 1233"/>
                <a:gd name="T49" fmla="*/ 381 h 635"/>
                <a:gd name="T50" fmla="*/ 871 w 1233"/>
                <a:gd name="T51" fmla="*/ 468 h 635"/>
                <a:gd name="T52" fmla="*/ 896 w 1233"/>
                <a:gd name="T53" fmla="*/ 412 h 635"/>
                <a:gd name="T54" fmla="*/ 921 w 1233"/>
                <a:gd name="T55" fmla="*/ 291 h 635"/>
                <a:gd name="T56" fmla="*/ 981 w 1233"/>
                <a:gd name="T57" fmla="*/ 238 h 635"/>
                <a:gd name="T58" fmla="*/ 1031 w 1233"/>
                <a:gd name="T59" fmla="*/ 282 h 635"/>
                <a:gd name="T60" fmla="*/ 1050 w 1233"/>
                <a:gd name="T61" fmla="*/ 329 h 635"/>
                <a:gd name="T62" fmla="*/ 1093 w 1233"/>
                <a:gd name="T63" fmla="*/ 302 h 635"/>
                <a:gd name="T64" fmla="*/ 1124 w 1233"/>
                <a:gd name="T65" fmla="*/ 310 h 635"/>
                <a:gd name="T66" fmla="*/ 1136 w 1233"/>
                <a:gd name="T67" fmla="*/ 354 h 635"/>
                <a:gd name="T68" fmla="*/ 1197 w 1233"/>
                <a:gd name="T69" fmla="*/ 395 h 635"/>
                <a:gd name="T70" fmla="*/ 1213 w 1233"/>
                <a:gd name="T71" fmla="*/ 416 h 635"/>
                <a:gd name="T72" fmla="*/ 1162 w 1233"/>
                <a:gd name="T73" fmla="*/ 485 h 635"/>
                <a:gd name="T74" fmla="*/ 1002 w 1233"/>
                <a:gd name="T75" fmla="*/ 550 h 635"/>
                <a:gd name="T76" fmla="*/ 924 w 1233"/>
                <a:gd name="T77" fmla="*/ 597 h 635"/>
                <a:gd name="T78" fmla="*/ 897 w 1233"/>
                <a:gd name="T79" fmla="*/ 617 h 635"/>
                <a:gd name="T80" fmla="*/ 845 w 1233"/>
                <a:gd name="T81" fmla="*/ 622 h 635"/>
                <a:gd name="T82" fmla="*/ 869 w 1233"/>
                <a:gd name="T83" fmla="*/ 584 h 635"/>
                <a:gd name="T84" fmla="*/ 875 w 1233"/>
                <a:gd name="T85" fmla="*/ 570 h 635"/>
                <a:gd name="T86" fmla="*/ 817 w 1233"/>
                <a:gd name="T87" fmla="*/ 554 h 635"/>
                <a:gd name="T88" fmla="*/ 787 w 1233"/>
                <a:gd name="T89" fmla="*/ 512 h 635"/>
                <a:gd name="T90" fmla="*/ 756 w 1233"/>
                <a:gd name="T91" fmla="*/ 515 h 635"/>
                <a:gd name="T92" fmla="*/ 259 w 1233"/>
                <a:gd name="T93" fmla="*/ 509 h 635"/>
                <a:gd name="T94" fmla="*/ 232 w 1233"/>
                <a:gd name="T95" fmla="*/ 483 h 635"/>
                <a:gd name="T96" fmla="*/ 194 w 1233"/>
                <a:gd name="T97" fmla="*/ 460 h 635"/>
                <a:gd name="T98" fmla="*/ 172 w 1233"/>
                <a:gd name="T99" fmla="*/ 423 h 635"/>
                <a:gd name="T100" fmla="*/ 164 w 1233"/>
                <a:gd name="T101" fmla="*/ 383 h 635"/>
                <a:gd name="T102" fmla="*/ 89 w 1233"/>
                <a:gd name="T103" fmla="*/ 304 h 635"/>
                <a:gd name="T104" fmla="*/ 77 w 1233"/>
                <a:gd name="T105" fmla="*/ 77 h 635"/>
                <a:gd name="T106" fmla="*/ 150 w 1233"/>
                <a:gd name="T107" fmla="*/ 60 h 635"/>
                <a:gd name="T108" fmla="*/ 172 w 1233"/>
                <a:gd name="T109" fmla="*/ 56 h 635"/>
                <a:gd name="T110" fmla="*/ 245 w 1233"/>
                <a:gd name="T111" fmla="*/ 67 h 635"/>
                <a:gd name="T112" fmla="*/ 387 w 1233"/>
                <a:gd name="T113" fmla="*/ 108 h 635"/>
                <a:gd name="T114" fmla="*/ 483 w 1233"/>
                <a:gd name="T115" fmla="*/ 127 h 635"/>
                <a:gd name="T116" fmla="*/ 467 w 1233"/>
                <a:gd name="T117" fmla="*/ 96 h 635"/>
                <a:gd name="T118" fmla="*/ 623 w 1233"/>
                <a:gd name="T119" fmla="*/ 108 h 635"/>
                <a:gd name="T120" fmla="*/ 659 w 1233"/>
                <a:gd name="T121" fmla="*/ 123 h 635"/>
                <a:gd name="T122" fmla="*/ 678 w 1233"/>
                <a:gd name="T123" fmla="*/ 74 h 635"/>
                <a:gd name="T124" fmla="*/ 655 w 1233"/>
                <a:gd name="T125" fmla="*/ 17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33" h="635">
                  <a:moveTo>
                    <a:pt x="901" y="362"/>
                  </a:moveTo>
                  <a:lnTo>
                    <a:pt x="902" y="362"/>
                  </a:lnTo>
                  <a:lnTo>
                    <a:pt x="902" y="365"/>
                  </a:lnTo>
                  <a:lnTo>
                    <a:pt x="902" y="367"/>
                  </a:lnTo>
                  <a:lnTo>
                    <a:pt x="901" y="367"/>
                  </a:lnTo>
                  <a:lnTo>
                    <a:pt x="901" y="368"/>
                  </a:lnTo>
                  <a:lnTo>
                    <a:pt x="899" y="368"/>
                  </a:lnTo>
                  <a:lnTo>
                    <a:pt x="899" y="368"/>
                  </a:lnTo>
                  <a:lnTo>
                    <a:pt x="897" y="368"/>
                  </a:lnTo>
                  <a:lnTo>
                    <a:pt x="897" y="368"/>
                  </a:lnTo>
                  <a:lnTo>
                    <a:pt x="899" y="367"/>
                  </a:lnTo>
                  <a:lnTo>
                    <a:pt x="899" y="365"/>
                  </a:lnTo>
                  <a:lnTo>
                    <a:pt x="899" y="365"/>
                  </a:lnTo>
                  <a:lnTo>
                    <a:pt x="899" y="364"/>
                  </a:lnTo>
                  <a:lnTo>
                    <a:pt x="901" y="362"/>
                  </a:lnTo>
                  <a:lnTo>
                    <a:pt x="901" y="362"/>
                  </a:lnTo>
                  <a:close/>
                  <a:moveTo>
                    <a:pt x="888" y="362"/>
                  </a:moveTo>
                  <a:lnTo>
                    <a:pt x="888" y="364"/>
                  </a:lnTo>
                  <a:lnTo>
                    <a:pt x="886" y="365"/>
                  </a:lnTo>
                  <a:lnTo>
                    <a:pt x="883" y="367"/>
                  </a:lnTo>
                  <a:lnTo>
                    <a:pt x="882" y="367"/>
                  </a:lnTo>
                  <a:lnTo>
                    <a:pt x="882" y="367"/>
                  </a:lnTo>
                  <a:lnTo>
                    <a:pt x="882" y="365"/>
                  </a:lnTo>
                  <a:lnTo>
                    <a:pt x="882" y="365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6" y="364"/>
                  </a:lnTo>
                  <a:lnTo>
                    <a:pt x="886" y="364"/>
                  </a:lnTo>
                  <a:lnTo>
                    <a:pt x="888" y="362"/>
                  </a:lnTo>
                  <a:lnTo>
                    <a:pt x="888" y="362"/>
                  </a:lnTo>
                  <a:close/>
                  <a:moveTo>
                    <a:pt x="893" y="359"/>
                  </a:moveTo>
                  <a:lnTo>
                    <a:pt x="893" y="359"/>
                  </a:lnTo>
                  <a:lnTo>
                    <a:pt x="893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6" y="362"/>
                  </a:lnTo>
                  <a:lnTo>
                    <a:pt x="896" y="362"/>
                  </a:lnTo>
                  <a:lnTo>
                    <a:pt x="897" y="362"/>
                  </a:lnTo>
                  <a:lnTo>
                    <a:pt x="897" y="362"/>
                  </a:lnTo>
                  <a:lnTo>
                    <a:pt x="897" y="364"/>
                  </a:lnTo>
                  <a:lnTo>
                    <a:pt x="897" y="364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6" y="368"/>
                  </a:lnTo>
                  <a:lnTo>
                    <a:pt x="896" y="370"/>
                  </a:lnTo>
                  <a:lnTo>
                    <a:pt x="894" y="373"/>
                  </a:lnTo>
                  <a:lnTo>
                    <a:pt x="893" y="373"/>
                  </a:lnTo>
                  <a:lnTo>
                    <a:pt x="893" y="373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7"/>
                  </a:lnTo>
                  <a:lnTo>
                    <a:pt x="894" y="368"/>
                  </a:lnTo>
                  <a:lnTo>
                    <a:pt x="891" y="373"/>
                  </a:lnTo>
                  <a:lnTo>
                    <a:pt x="890" y="373"/>
                  </a:lnTo>
                  <a:lnTo>
                    <a:pt x="890" y="375"/>
                  </a:lnTo>
                  <a:lnTo>
                    <a:pt x="890" y="375"/>
                  </a:lnTo>
                  <a:lnTo>
                    <a:pt x="888" y="375"/>
                  </a:lnTo>
                  <a:lnTo>
                    <a:pt x="886" y="375"/>
                  </a:lnTo>
                  <a:lnTo>
                    <a:pt x="890" y="370"/>
                  </a:lnTo>
                  <a:lnTo>
                    <a:pt x="890" y="368"/>
                  </a:lnTo>
                  <a:lnTo>
                    <a:pt x="890" y="368"/>
                  </a:lnTo>
                  <a:lnTo>
                    <a:pt x="888" y="368"/>
                  </a:lnTo>
                  <a:lnTo>
                    <a:pt x="885" y="373"/>
                  </a:lnTo>
                  <a:lnTo>
                    <a:pt x="883" y="375"/>
                  </a:lnTo>
                  <a:lnTo>
                    <a:pt x="883" y="373"/>
                  </a:lnTo>
                  <a:lnTo>
                    <a:pt x="882" y="373"/>
                  </a:lnTo>
                  <a:lnTo>
                    <a:pt x="882" y="373"/>
                  </a:lnTo>
                  <a:lnTo>
                    <a:pt x="885" y="368"/>
                  </a:lnTo>
                  <a:lnTo>
                    <a:pt x="888" y="367"/>
                  </a:lnTo>
                  <a:lnTo>
                    <a:pt x="890" y="365"/>
                  </a:lnTo>
                  <a:lnTo>
                    <a:pt x="890" y="364"/>
                  </a:lnTo>
                  <a:lnTo>
                    <a:pt x="890" y="362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1" y="360"/>
                  </a:lnTo>
                  <a:lnTo>
                    <a:pt x="891" y="362"/>
                  </a:lnTo>
                  <a:lnTo>
                    <a:pt x="890" y="365"/>
                  </a:lnTo>
                  <a:lnTo>
                    <a:pt x="890" y="367"/>
                  </a:lnTo>
                  <a:lnTo>
                    <a:pt x="888" y="367"/>
                  </a:lnTo>
                  <a:lnTo>
                    <a:pt x="890" y="368"/>
                  </a:lnTo>
                  <a:lnTo>
                    <a:pt x="890" y="367"/>
                  </a:lnTo>
                  <a:lnTo>
                    <a:pt x="891" y="365"/>
                  </a:lnTo>
                  <a:lnTo>
                    <a:pt x="891" y="364"/>
                  </a:lnTo>
                  <a:lnTo>
                    <a:pt x="893" y="362"/>
                  </a:lnTo>
                  <a:lnTo>
                    <a:pt x="893" y="359"/>
                  </a:lnTo>
                  <a:close/>
                  <a:moveTo>
                    <a:pt x="888" y="356"/>
                  </a:moveTo>
                  <a:lnTo>
                    <a:pt x="890" y="356"/>
                  </a:lnTo>
                  <a:lnTo>
                    <a:pt x="890" y="356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88" y="359"/>
                  </a:lnTo>
                  <a:lnTo>
                    <a:pt x="888" y="359"/>
                  </a:lnTo>
                  <a:lnTo>
                    <a:pt x="890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close/>
                  <a:moveTo>
                    <a:pt x="883" y="354"/>
                  </a:moveTo>
                  <a:lnTo>
                    <a:pt x="885" y="354"/>
                  </a:lnTo>
                  <a:lnTo>
                    <a:pt x="885" y="354"/>
                  </a:lnTo>
                  <a:lnTo>
                    <a:pt x="885" y="354"/>
                  </a:lnTo>
                  <a:lnTo>
                    <a:pt x="885" y="356"/>
                  </a:lnTo>
                  <a:lnTo>
                    <a:pt x="883" y="356"/>
                  </a:lnTo>
                  <a:lnTo>
                    <a:pt x="883" y="356"/>
                  </a:lnTo>
                  <a:lnTo>
                    <a:pt x="883" y="354"/>
                  </a:lnTo>
                  <a:lnTo>
                    <a:pt x="883" y="354"/>
                  </a:lnTo>
                  <a:close/>
                  <a:moveTo>
                    <a:pt x="1145" y="338"/>
                  </a:moveTo>
                  <a:lnTo>
                    <a:pt x="1147" y="340"/>
                  </a:lnTo>
                  <a:lnTo>
                    <a:pt x="1148" y="340"/>
                  </a:lnTo>
                  <a:lnTo>
                    <a:pt x="1148" y="342"/>
                  </a:lnTo>
                  <a:lnTo>
                    <a:pt x="1145" y="342"/>
                  </a:lnTo>
                  <a:lnTo>
                    <a:pt x="1143" y="340"/>
                  </a:lnTo>
                  <a:lnTo>
                    <a:pt x="1142" y="340"/>
                  </a:lnTo>
                  <a:lnTo>
                    <a:pt x="1142" y="340"/>
                  </a:lnTo>
                  <a:lnTo>
                    <a:pt x="1143" y="338"/>
                  </a:lnTo>
                  <a:lnTo>
                    <a:pt x="1143" y="340"/>
                  </a:lnTo>
                  <a:lnTo>
                    <a:pt x="1143" y="338"/>
                  </a:lnTo>
                  <a:lnTo>
                    <a:pt x="1145" y="338"/>
                  </a:lnTo>
                  <a:close/>
                  <a:moveTo>
                    <a:pt x="886" y="338"/>
                  </a:moveTo>
                  <a:lnTo>
                    <a:pt x="886" y="338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5" y="340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6" y="338"/>
                  </a:lnTo>
                  <a:lnTo>
                    <a:pt x="886" y="338"/>
                  </a:lnTo>
                  <a:close/>
                  <a:moveTo>
                    <a:pt x="1038" y="305"/>
                  </a:moveTo>
                  <a:lnTo>
                    <a:pt x="1038" y="307"/>
                  </a:lnTo>
                  <a:lnTo>
                    <a:pt x="1039" y="307"/>
                  </a:lnTo>
                  <a:lnTo>
                    <a:pt x="1039" y="307"/>
                  </a:lnTo>
                  <a:lnTo>
                    <a:pt x="1039" y="308"/>
                  </a:lnTo>
                  <a:lnTo>
                    <a:pt x="1038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08"/>
                  </a:lnTo>
                  <a:lnTo>
                    <a:pt x="1036" y="307"/>
                  </a:lnTo>
                  <a:lnTo>
                    <a:pt x="1036" y="307"/>
                  </a:lnTo>
                  <a:lnTo>
                    <a:pt x="1036" y="305"/>
                  </a:lnTo>
                  <a:lnTo>
                    <a:pt x="1038" y="305"/>
                  </a:lnTo>
                  <a:close/>
                  <a:moveTo>
                    <a:pt x="879" y="293"/>
                  </a:moveTo>
                  <a:lnTo>
                    <a:pt x="880" y="294"/>
                  </a:lnTo>
                  <a:lnTo>
                    <a:pt x="880" y="294"/>
                  </a:lnTo>
                  <a:lnTo>
                    <a:pt x="879" y="296"/>
                  </a:lnTo>
                  <a:lnTo>
                    <a:pt x="879" y="296"/>
                  </a:lnTo>
                  <a:lnTo>
                    <a:pt x="877" y="296"/>
                  </a:lnTo>
                  <a:lnTo>
                    <a:pt x="877" y="296"/>
                  </a:lnTo>
                  <a:lnTo>
                    <a:pt x="879" y="294"/>
                  </a:lnTo>
                  <a:lnTo>
                    <a:pt x="879" y="294"/>
                  </a:lnTo>
                  <a:lnTo>
                    <a:pt x="879" y="293"/>
                  </a:lnTo>
                  <a:close/>
                  <a:moveTo>
                    <a:pt x="883" y="290"/>
                  </a:moveTo>
                  <a:lnTo>
                    <a:pt x="883" y="291"/>
                  </a:lnTo>
                  <a:lnTo>
                    <a:pt x="883" y="291"/>
                  </a:lnTo>
                  <a:lnTo>
                    <a:pt x="882" y="293"/>
                  </a:lnTo>
                  <a:lnTo>
                    <a:pt x="880" y="293"/>
                  </a:lnTo>
                  <a:lnTo>
                    <a:pt x="880" y="291"/>
                  </a:lnTo>
                  <a:lnTo>
                    <a:pt x="882" y="291"/>
                  </a:lnTo>
                  <a:lnTo>
                    <a:pt x="882" y="290"/>
                  </a:lnTo>
                  <a:lnTo>
                    <a:pt x="883" y="290"/>
                  </a:lnTo>
                  <a:close/>
                  <a:moveTo>
                    <a:pt x="1104" y="277"/>
                  </a:moveTo>
                  <a:lnTo>
                    <a:pt x="1106" y="279"/>
                  </a:lnTo>
                  <a:lnTo>
                    <a:pt x="1106" y="279"/>
                  </a:lnTo>
                  <a:lnTo>
                    <a:pt x="1107" y="280"/>
                  </a:lnTo>
                  <a:lnTo>
                    <a:pt x="1107" y="282"/>
                  </a:lnTo>
                  <a:lnTo>
                    <a:pt x="1106" y="280"/>
                  </a:lnTo>
                  <a:lnTo>
                    <a:pt x="1102" y="280"/>
                  </a:lnTo>
                  <a:lnTo>
                    <a:pt x="1102" y="279"/>
                  </a:lnTo>
                  <a:lnTo>
                    <a:pt x="1101" y="279"/>
                  </a:lnTo>
                  <a:lnTo>
                    <a:pt x="1101" y="277"/>
                  </a:lnTo>
                  <a:lnTo>
                    <a:pt x="1102" y="277"/>
                  </a:lnTo>
                  <a:lnTo>
                    <a:pt x="1104" y="277"/>
                  </a:lnTo>
                  <a:close/>
                  <a:moveTo>
                    <a:pt x="1055" y="275"/>
                  </a:moveTo>
                  <a:lnTo>
                    <a:pt x="1057" y="275"/>
                  </a:lnTo>
                  <a:lnTo>
                    <a:pt x="1057" y="275"/>
                  </a:lnTo>
                  <a:lnTo>
                    <a:pt x="1058" y="277"/>
                  </a:lnTo>
                  <a:lnTo>
                    <a:pt x="1058" y="279"/>
                  </a:lnTo>
                  <a:lnTo>
                    <a:pt x="1058" y="279"/>
                  </a:lnTo>
                  <a:lnTo>
                    <a:pt x="1057" y="280"/>
                  </a:lnTo>
                  <a:lnTo>
                    <a:pt x="1055" y="282"/>
                  </a:lnTo>
                  <a:lnTo>
                    <a:pt x="1052" y="282"/>
                  </a:lnTo>
                  <a:lnTo>
                    <a:pt x="1050" y="282"/>
                  </a:lnTo>
                  <a:lnTo>
                    <a:pt x="1050" y="282"/>
                  </a:lnTo>
                  <a:lnTo>
                    <a:pt x="1050" y="280"/>
                  </a:lnTo>
                  <a:lnTo>
                    <a:pt x="1050" y="280"/>
                  </a:lnTo>
                  <a:lnTo>
                    <a:pt x="1052" y="277"/>
                  </a:lnTo>
                  <a:lnTo>
                    <a:pt x="1054" y="275"/>
                  </a:lnTo>
                  <a:lnTo>
                    <a:pt x="1055" y="275"/>
                  </a:lnTo>
                  <a:close/>
                  <a:moveTo>
                    <a:pt x="908" y="269"/>
                  </a:moveTo>
                  <a:lnTo>
                    <a:pt x="907" y="271"/>
                  </a:lnTo>
                  <a:lnTo>
                    <a:pt x="905" y="271"/>
                  </a:lnTo>
                  <a:lnTo>
                    <a:pt x="904" y="272"/>
                  </a:lnTo>
                  <a:lnTo>
                    <a:pt x="902" y="272"/>
                  </a:lnTo>
                  <a:lnTo>
                    <a:pt x="902" y="272"/>
                  </a:lnTo>
                  <a:lnTo>
                    <a:pt x="902" y="271"/>
                  </a:lnTo>
                  <a:lnTo>
                    <a:pt x="905" y="271"/>
                  </a:lnTo>
                  <a:lnTo>
                    <a:pt x="908" y="269"/>
                  </a:lnTo>
                  <a:close/>
                  <a:moveTo>
                    <a:pt x="1098" y="250"/>
                  </a:moveTo>
                  <a:lnTo>
                    <a:pt x="1099" y="250"/>
                  </a:lnTo>
                  <a:lnTo>
                    <a:pt x="1102" y="252"/>
                  </a:lnTo>
                  <a:lnTo>
                    <a:pt x="1102" y="252"/>
                  </a:lnTo>
                  <a:lnTo>
                    <a:pt x="1104" y="253"/>
                  </a:lnTo>
                  <a:lnTo>
                    <a:pt x="1104" y="253"/>
                  </a:lnTo>
                  <a:lnTo>
                    <a:pt x="1104" y="255"/>
                  </a:lnTo>
                  <a:lnTo>
                    <a:pt x="1102" y="256"/>
                  </a:lnTo>
                  <a:lnTo>
                    <a:pt x="1102" y="256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099" y="256"/>
                  </a:lnTo>
                  <a:lnTo>
                    <a:pt x="1098" y="256"/>
                  </a:lnTo>
                  <a:lnTo>
                    <a:pt x="1098" y="256"/>
                  </a:lnTo>
                  <a:lnTo>
                    <a:pt x="1093" y="253"/>
                  </a:lnTo>
                  <a:lnTo>
                    <a:pt x="1093" y="252"/>
                  </a:lnTo>
                  <a:lnTo>
                    <a:pt x="1093" y="252"/>
                  </a:lnTo>
                  <a:lnTo>
                    <a:pt x="1095" y="252"/>
                  </a:lnTo>
                  <a:lnTo>
                    <a:pt x="1098" y="250"/>
                  </a:lnTo>
                  <a:close/>
                  <a:moveTo>
                    <a:pt x="694" y="245"/>
                  </a:moveTo>
                  <a:lnTo>
                    <a:pt x="694" y="245"/>
                  </a:lnTo>
                  <a:lnTo>
                    <a:pt x="694" y="247"/>
                  </a:lnTo>
                  <a:lnTo>
                    <a:pt x="694" y="247"/>
                  </a:lnTo>
                  <a:lnTo>
                    <a:pt x="692" y="247"/>
                  </a:lnTo>
                  <a:lnTo>
                    <a:pt x="692" y="245"/>
                  </a:lnTo>
                  <a:lnTo>
                    <a:pt x="691" y="245"/>
                  </a:lnTo>
                  <a:lnTo>
                    <a:pt x="694" y="245"/>
                  </a:lnTo>
                  <a:close/>
                  <a:moveTo>
                    <a:pt x="1096" y="245"/>
                  </a:moveTo>
                  <a:lnTo>
                    <a:pt x="1098" y="245"/>
                  </a:lnTo>
                  <a:lnTo>
                    <a:pt x="1098" y="245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101" y="247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50"/>
                  </a:lnTo>
                  <a:lnTo>
                    <a:pt x="1101" y="250"/>
                  </a:lnTo>
                  <a:lnTo>
                    <a:pt x="1096" y="249"/>
                  </a:lnTo>
                  <a:lnTo>
                    <a:pt x="1096" y="247"/>
                  </a:lnTo>
                  <a:lnTo>
                    <a:pt x="1096" y="245"/>
                  </a:lnTo>
                  <a:lnTo>
                    <a:pt x="1096" y="245"/>
                  </a:lnTo>
                  <a:lnTo>
                    <a:pt x="1096" y="245"/>
                  </a:lnTo>
                  <a:close/>
                  <a:moveTo>
                    <a:pt x="888" y="234"/>
                  </a:moveTo>
                  <a:lnTo>
                    <a:pt x="890" y="234"/>
                  </a:lnTo>
                  <a:lnTo>
                    <a:pt x="890" y="234"/>
                  </a:lnTo>
                  <a:lnTo>
                    <a:pt x="891" y="238"/>
                  </a:lnTo>
                  <a:lnTo>
                    <a:pt x="893" y="238"/>
                  </a:lnTo>
                  <a:lnTo>
                    <a:pt x="893" y="239"/>
                  </a:lnTo>
                  <a:lnTo>
                    <a:pt x="893" y="241"/>
                  </a:lnTo>
                  <a:lnTo>
                    <a:pt x="893" y="242"/>
                  </a:lnTo>
                  <a:lnTo>
                    <a:pt x="891" y="244"/>
                  </a:lnTo>
                  <a:lnTo>
                    <a:pt x="890" y="245"/>
                  </a:lnTo>
                  <a:lnTo>
                    <a:pt x="890" y="249"/>
                  </a:lnTo>
                  <a:lnTo>
                    <a:pt x="888" y="250"/>
                  </a:lnTo>
                  <a:lnTo>
                    <a:pt x="886" y="252"/>
                  </a:lnTo>
                  <a:lnTo>
                    <a:pt x="886" y="252"/>
                  </a:lnTo>
                  <a:lnTo>
                    <a:pt x="886" y="253"/>
                  </a:lnTo>
                  <a:lnTo>
                    <a:pt x="885" y="253"/>
                  </a:lnTo>
                  <a:lnTo>
                    <a:pt x="883" y="252"/>
                  </a:lnTo>
                  <a:lnTo>
                    <a:pt x="882" y="250"/>
                  </a:lnTo>
                  <a:lnTo>
                    <a:pt x="882" y="249"/>
                  </a:lnTo>
                  <a:lnTo>
                    <a:pt x="880" y="249"/>
                  </a:lnTo>
                  <a:lnTo>
                    <a:pt x="879" y="247"/>
                  </a:lnTo>
                  <a:lnTo>
                    <a:pt x="879" y="247"/>
                  </a:lnTo>
                  <a:lnTo>
                    <a:pt x="879" y="244"/>
                  </a:lnTo>
                  <a:lnTo>
                    <a:pt x="879" y="242"/>
                  </a:lnTo>
                  <a:lnTo>
                    <a:pt x="879" y="241"/>
                  </a:lnTo>
                  <a:lnTo>
                    <a:pt x="879" y="241"/>
                  </a:lnTo>
                  <a:lnTo>
                    <a:pt x="880" y="239"/>
                  </a:lnTo>
                  <a:lnTo>
                    <a:pt x="882" y="236"/>
                  </a:lnTo>
                  <a:lnTo>
                    <a:pt x="883" y="234"/>
                  </a:lnTo>
                  <a:lnTo>
                    <a:pt x="885" y="234"/>
                  </a:lnTo>
                  <a:lnTo>
                    <a:pt x="886" y="234"/>
                  </a:lnTo>
                  <a:lnTo>
                    <a:pt x="888" y="234"/>
                  </a:lnTo>
                  <a:lnTo>
                    <a:pt x="888" y="234"/>
                  </a:lnTo>
                  <a:close/>
                  <a:moveTo>
                    <a:pt x="1102" y="231"/>
                  </a:moveTo>
                  <a:lnTo>
                    <a:pt x="1104" y="231"/>
                  </a:lnTo>
                  <a:lnTo>
                    <a:pt x="1106" y="231"/>
                  </a:lnTo>
                  <a:lnTo>
                    <a:pt x="1107" y="231"/>
                  </a:lnTo>
                  <a:lnTo>
                    <a:pt x="1107" y="233"/>
                  </a:lnTo>
                  <a:lnTo>
                    <a:pt x="1107" y="234"/>
                  </a:lnTo>
                  <a:lnTo>
                    <a:pt x="1106" y="234"/>
                  </a:lnTo>
                  <a:lnTo>
                    <a:pt x="1104" y="234"/>
                  </a:lnTo>
                  <a:lnTo>
                    <a:pt x="1101" y="234"/>
                  </a:lnTo>
                  <a:lnTo>
                    <a:pt x="1101" y="234"/>
                  </a:lnTo>
                  <a:lnTo>
                    <a:pt x="1099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1"/>
                  </a:lnTo>
                  <a:lnTo>
                    <a:pt x="1101" y="231"/>
                  </a:lnTo>
                  <a:lnTo>
                    <a:pt x="1102" y="231"/>
                  </a:lnTo>
                  <a:close/>
                  <a:moveTo>
                    <a:pt x="961" y="227"/>
                  </a:moveTo>
                  <a:lnTo>
                    <a:pt x="962" y="227"/>
                  </a:lnTo>
                  <a:lnTo>
                    <a:pt x="964" y="228"/>
                  </a:lnTo>
                  <a:lnTo>
                    <a:pt x="967" y="228"/>
                  </a:lnTo>
                  <a:lnTo>
                    <a:pt x="968" y="228"/>
                  </a:lnTo>
                  <a:lnTo>
                    <a:pt x="970" y="230"/>
                  </a:lnTo>
                  <a:lnTo>
                    <a:pt x="968" y="230"/>
                  </a:lnTo>
                  <a:lnTo>
                    <a:pt x="968" y="230"/>
                  </a:lnTo>
                  <a:lnTo>
                    <a:pt x="965" y="230"/>
                  </a:lnTo>
                  <a:lnTo>
                    <a:pt x="962" y="228"/>
                  </a:lnTo>
                  <a:lnTo>
                    <a:pt x="961" y="228"/>
                  </a:lnTo>
                  <a:lnTo>
                    <a:pt x="961" y="227"/>
                  </a:lnTo>
                  <a:lnTo>
                    <a:pt x="961" y="227"/>
                  </a:lnTo>
                  <a:close/>
                  <a:moveTo>
                    <a:pt x="1011" y="223"/>
                  </a:moveTo>
                  <a:lnTo>
                    <a:pt x="1013" y="223"/>
                  </a:lnTo>
                  <a:lnTo>
                    <a:pt x="1014" y="225"/>
                  </a:lnTo>
                  <a:lnTo>
                    <a:pt x="1017" y="225"/>
                  </a:lnTo>
                  <a:lnTo>
                    <a:pt x="1020" y="227"/>
                  </a:lnTo>
                  <a:lnTo>
                    <a:pt x="1022" y="228"/>
                  </a:lnTo>
                  <a:lnTo>
                    <a:pt x="1022" y="230"/>
                  </a:lnTo>
                  <a:lnTo>
                    <a:pt x="1024" y="231"/>
                  </a:lnTo>
                  <a:lnTo>
                    <a:pt x="1022" y="231"/>
                  </a:lnTo>
                  <a:lnTo>
                    <a:pt x="1022" y="231"/>
                  </a:lnTo>
                  <a:lnTo>
                    <a:pt x="1020" y="231"/>
                  </a:lnTo>
                  <a:lnTo>
                    <a:pt x="1019" y="231"/>
                  </a:lnTo>
                  <a:lnTo>
                    <a:pt x="1017" y="231"/>
                  </a:lnTo>
                  <a:lnTo>
                    <a:pt x="1016" y="230"/>
                  </a:lnTo>
                  <a:lnTo>
                    <a:pt x="1014" y="230"/>
                  </a:lnTo>
                  <a:lnTo>
                    <a:pt x="1014" y="228"/>
                  </a:lnTo>
                  <a:lnTo>
                    <a:pt x="1013" y="227"/>
                  </a:lnTo>
                  <a:lnTo>
                    <a:pt x="1011" y="225"/>
                  </a:lnTo>
                  <a:lnTo>
                    <a:pt x="1009" y="223"/>
                  </a:lnTo>
                  <a:lnTo>
                    <a:pt x="1011" y="223"/>
                  </a:lnTo>
                  <a:close/>
                  <a:moveTo>
                    <a:pt x="852" y="222"/>
                  </a:moveTo>
                  <a:lnTo>
                    <a:pt x="853" y="222"/>
                  </a:lnTo>
                  <a:lnTo>
                    <a:pt x="853" y="222"/>
                  </a:lnTo>
                  <a:lnTo>
                    <a:pt x="853" y="223"/>
                  </a:lnTo>
                  <a:lnTo>
                    <a:pt x="855" y="223"/>
                  </a:lnTo>
                  <a:lnTo>
                    <a:pt x="853" y="225"/>
                  </a:lnTo>
                  <a:lnTo>
                    <a:pt x="853" y="227"/>
                  </a:lnTo>
                  <a:lnTo>
                    <a:pt x="853" y="227"/>
                  </a:lnTo>
                  <a:lnTo>
                    <a:pt x="852" y="230"/>
                  </a:lnTo>
                  <a:lnTo>
                    <a:pt x="847" y="231"/>
                  </a:lnTo>
                  <a:lnTo>
                    <a:pt x="847" y="233"/>
                  </a:lnTo>
                  <a:lnTo>
                    <a:pt x="845" y="234"/>
                  </a:lnTo>
                  <a:lnTo>
                    <a:pt x="839" y="239"/>
                  </a:lnTo>
                  <a:lnTo>
                    <a:pt x="838" y="239"/>
                  </a:lnTo>
                  <a:lnTo>
                    <a:pt x="838" y="239"/>
                  </a:lnTo>
                  <a:lnTo>
                    <a:pt x="836" y="239"/>
                  </a:lnTo>
                  <a:lnTo>
                    <a:pt x="833" y="238"/>
                  </a:lnTo>
                  <a:lnTo>
                    <a:pt x="828" y="241"/>
                  </a:lnTo>
                  <a:lnTo>
                    <a:pt x="828" y="239"/>
                  </a:lnTo>
                  <a:lnTo>
                    <a:pt x="828" y="238"/>
                  </a:lnTo>
                  <a:lnTo>
                    <a:pt x="828" y="238"/>
                  </a:lnTo>
                  <a:lnTo>
                    <a:pt x="826" y="234"/>
                  </a:lnTo>
                  <a:lnTo>
                    <a:pt x="826" y="234"/>
                  </a:lnTo>
                  <a:lnTo>
                    <a:pt x="826" y="233"/>
                  </a:lnTo>
                  <a:lnTo>
                    <a:pt x="826" y="233"/>
                  </a:lnTo>
                  <a:lnTo>
                    <a:pt x="828" y="231"/>
                  </a:lnTo>
                  <a:lnTo>
                    <a:pt x="833" y="223"/>
                  </a:lnTo>
                  <a:lnTo>
                    <a:pt x="834" y="223"/>
                  </a:lnTo>
                  <a:lnTo>
                    <a:pt x="838" y="223"/>
                  </a:lnTo>
                  <a:lnTo>
                    <a:pt x="839" y="223"/>
                  </a:lnTo>
                  <a:lnTo>
                    <a:pt x="839" y="223"/>
                  </a:lnTo>
                  <a:lnTo>
                    <a:pt x="844" y="222"/>
                  </a:lnTo>
                  <a:lnTo>
                    <a:pt x="847" y="222"/>
                  </a:lnTo>
                  <a:lnTo>
                    <a:pt x="850" y="222"/>
                  </a:lnTo>
                  <a:lnTo>
                    <a:pt x="852" y="222"/>
                  </a:lnTo>
                  <a:close/>
                  <a:moveTo>
                    <a:pt x="908" y="209"/>
                  </a:moveTo>
                  <a:lnTo>
                    <a:pt x="912" y="211"/>
                  </a:lnTo>
                  <a:lnTo>
                    <a:pt x="913" y="211"/>
                  </a:lnTo>
                  <a:lnTo>
                    <a:pt x="915" y="211"/>
                  </a:lnTo>
                  <a:lnTo>
                    <a:pt x="915" y="211"/>
                  </a:lnTo>
                  <a:lnTo>
                    <a:pt x="916" y="212"/>
                  </a:lnTo>
                  <a:lnTo>
                    <a:pt x="918" y="214"/>
                  </a:lnTo>
                  <a:lnTo>
                    <a:pt x="918" y="216"/>
                  </a:lnTo>
                  <a:lnTo>
                    <a:pt x="918" y="216"/>
                  </a:lnTo>
                  <a:lnTo>
                    <a:pt x="916" y="217"/>
                  </a:lnTo>
                  <a:lnTo>
                    <a:pt x="916" y="217"/>
                  </a:lnTo>
                  <a:lnTo>
                    <a:pt x="915" y="219"/>
                  </a:lnTo>
                  <a:lnTo>
                    <a:pt x="912" y="219"/>
                  </a:lnTo>
                  <a:lnTo>
                    <a:pt x="910" y="219"/>
                  </a:lnTo>
                  <a:lnTo>
                    <a:pt x="907" y="216"/>
                  </a:lnTo>
                  <a:lnTo>
                    <a:pt x="904" y="212"/>
                  </a:lnTo>
                  <a:lnTo>
                    <a:pt x="904" y="211"/>
                  </a:lnTo>
                  <a:lnTo>
                    <a:pt x="904" y="211"/>
                  </a:lnTo>
                  <a:lnTo>
                    <a:pt x="905" y="211"/>
                  </a:lnTo>
                  <a:lnTo>
                    <a:pt x="908" y="209"/>
                  </a:lnTo>
                  <a:close/>
                  <a:moveTo>
                    <a:pt x="924" y="206"/>
                  </a:moveTo>
                  <a:lnTo>
                    <a:pt x="929" y="208"/>
                  </a:lnTo>
                  <a:lnTo>
                    <a:pt x="931" y="209"/>
                  </a:lnTo>
                  <a:lnTo>
                    <a:pt x="931" y="212"/>
                  </a:lnTo>
                  <a:lnTo>
                    <a:pt x="929" y="212"/>
                  </a:lnTo>
                  <a:lnTo>
                    <a:pt x="927" y="212"/>
                  </a:lnTo>
                  <a:lnTo>
                    <a:pt x="924" y="211"/>
                  </a:lnTo>
                  <a:lnTo>
                    <a:pt x="921" y="208"/>
                  </a:lnTo>
                  <a:lnTo>
                    <a:pt x="924" y="206"/>
                  </a:lnTo>
                  <a:close/>
                  <a:moveTo>
                    <a:pt x="916" y="197"/>
                  </a:moveTo>
                  <a:lnTo>
                    <a:pt x="918" y="198"/>
                  </a:lnTo>
                  <a:lnTo>
                    <a:pt x="918" y="198"/>
                  </a:lnTo>
                  <a:lnTo>
                    <a:pt x="916" y="198"/>
                  </a:lnTo>
                  <a:lnTo>
                    <a:pt x="915" y="200"/>
                  </a:lnTo>
                  <a:lnTo>
                    <a:pt x="912" y="200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5" y="197"/>
                  </a:lnTo>
                  <a:lnTo>
                    <a:pt x="916" y="197"/>
                  </a:lnTo>
                  <a:close/>
                  <a:moveTo>
                    <a:pt x="801" y="152"/>
                  </a:moveTo>
                  <a:lnTo>
                    <a:pt x="803" y="152"/>
                  </a:lnTo>
                  <a:lnTo>
                    <a:pt x="803" y="154"/>
                  </a:lnTo>
                  <a:lnTo>
                    <a:pt x="803" y="156"/>
                  </a:lnTo>
                  <a:lnTo>
                    <a:pt x="806" y="156"/>
                  </a:lnTo>
                  <a:lnTo>
                    <a:pt x="808" y="157"/>
                  </a:lnTo>
                  <a:lnTo>
                    <a:pt x="808" y="159"/>
                  </a:lnTo>
                  <a:lnTo>
                    <a:pt x="809" y="160"/>
                  </a:lnTo>
                  <a:lnTo>
                    <a:pt x="808" y="160"/>
                  </a:lnTo>
                  <a:lnTo>
                    <a:pt x="806" y="162"/>
                  </a:lnTo>
                  <a:lnTo>
                    <a:pt x="806" y="162"/>
                  </a:lnTo>
                  <a:lnTo>
                    <a:pt x="806" y="164"/>
                  </a:lnTo>
                  <a:lnTo>
                    <a:pt x="809" y="165"/>
                  </a:lnTo>
                  <a:lnTo>
                    <a:pt x="811" y="168"/>
                  </a:lnTo>
                  <a:lnTo>
                    <a:pt x="812" y="170"/>
                  </a:lnTo>
                  <a:lnTo>
                    <a:pt x="812" y="168"/>
                  </a:lnTo>
                  <a:lnTo>
                    <a:pt x="814" y="168"/>
                  </a:lnTo>
                  <a:lnTo>
                    <a:pt x="815" y="165"/>
                  </a:lnTo>
                  <a:lnTo>
                    <a:pt x="817" y="164"/>
                  </a:lnTo>
                  <a:lnTo>
                    <a:pt x="817" y="164"/>
                  </a:lnTo>
                  <a:lnTo>
                    <a:pt x="820" y="167"/>
                  </a:lnTo>
                  <a:lnTo>
                    <a:pt x="822" y="168"/>
                  </a:lnTo>
                  <a:lnTo>
                    <a:pt x="822" y="170"/>
                  </a:lnTo>
                  <a:lnTo>
                    <a:pt x="823" y="170"/>
                  </a:lnTo>
                  <a:lnTo>
                    <a:pt x="826" y="171"/>
                  </a:lnTo>
                  <a:lnTo>
                    <a:pt x="828" y="171"/>
                  </a:lnTo>
                  <a:lnTo>
                    <a:pt x="831" y="171"/>
                  </a:lnTo>
                  <a:lnTo>
                    <a:pt x="833" y="173"/>
                  </a:lnTo>
                  <a:lnTo>
                    <a:pt x="836" y="176"/>
                  </a:lnTo>
                  <a:lnTo>
                    <a:pt x="836" y="176"/>
                  </a:lnTo>
                  <a:lnTo>
                    <a:pt x="839" y="178"/>
                  </a:lnTo>
                  <a:lnTo>
                    <a:pt x="844" y="181"/>
                  </a:lnTo>
                  <a:lnTo>
                    <a:pt x="845" y="181"/>
                  </a:lnTo>
                  <a:lnTo>
                    <a:pt x="850" y="181"/>
                  </a:lnTo>
                  <a:lnTo>
                    <a:pt x="852" y="182"/>
                  </a:lnTo>
                  <a:lnTo>
                    <a:pt x="853" y="184"/>
                  </a:lnTo>
                  <a:lnTo>
                    <a:pt x="855" y="186"/>
                  </a:lnTo>
                  <a:lnTo>
                    <a:pt x="856" y="189"/>
                  </a:lnTo>
                  <a:lnTo>
                    <a:pt x="858" y="193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5" y="198"/>
                  </a:lnTo>
                  <a:lnTo>
                    <a:pt x="855" y="198"/>
                  </a:lnTo>
                  <a:lnTo>
                    <a:pt x="858" y="198"/>
                  </a:lnTo>
                  <a:lnTo>
                    <a:pt x="863" y="197"/>
                  </a:lnTo>
                  <a:lnTo>
                    <a:pt x="866" y="197"/>
                  </a:lnTo>
                  <a:lnTo>
                    <a:pt x="867" y="198"/>
                  </a:lnTo>
                  <a:lnTo>
                    <a:pt x="867" y="198"/>
                  </a:lnTo>
                  <a:lnTo>
                    <a:pt x="869" y="197"/>
                  </a:lnTo>
                  <a:lnTo>
                    <a:pt x="871" y="197"/>
                  </a:lnTo>
                  <a:lnTo>
                    <a:pt x="872" y="198"/>
                  </a:lnTo>
                  <a:lnTo>
                    <a:pt x="874" y="198"/>
                  </a:lnTo>
                  <a:lnTo>
                    <a:pt x="874" y="200"/>
                  </a:lnTo>
                  <a:lnTo>
                    <a:pt x="874" y="200"/>
                  </a:lnTo>
                  <a:lnTo>
                    <a:pt x="872" y="200"/>
                  </a:lnTo>
                  <a:lnTo>
                    <a:pt x="875" y="201"/>
                  </a:lnTo>
                  <a:lnTo>
                    <a:pt x="879" y="203"/>
                  </a:lnTo>
                  <a:lnTo>
                    <a:pt x="879" y="203"/>
                  </a:lnTo>
                  <a:lnTo>
                    <a:pt x="875" y="206"/>
                  </a:lnTo>
                  <a:lnTo>
                    <a:pt x="872" y="208"/>
                  </a:lnTo>
                  <a:lnTo>
                    <a:pt x="869" y="211"/>
                  </a:lnTo>
                  <a:lnTo>
                    <a:pt x="867" y="211"/>
                  </a:lnTo>
                  <a:lnTo>
                    <a:pt x="867" y="211"/>
                  </a:lnTo>
                  <a:lnTo>
                    <a:pt x="866" y="211"/>
                  </a:lnTo>
                  <a:lnTo>
                    <a:pt x="863" y="209"/>
                  </a:lnTo>
                  <a:lnTo>
                    <a:pt x="853" y="206"/>
                  </a:lnTo>
                  <a:lnTo>
                    <a:pt x="852" y="206"/>
                  </a:lnTo>
                  <a:lnTo>
                    <a:pt x="849" y="204"/>
                  </a:lnTo>
                  <a:lnTo>
                    <a:pt x="847" y="204"/>
                  </a:lnTo>
                  <a:lnTo>
                    <a:pt x="847" y="200"/>
                  </a:lnTo>
                  <a:lnTo>
                    <a:pt x="845" y="200"/>
                  </a:lnTo>
                  <a:lnTo>
                    <a:pt x="841" y="198"/>
                  </a:lnTo>
                  <a:lnTo>
                    <a:pt x="839" y="198"/>
                  </a:lnTo>
                  <a:lnTo>
                    <a:pt x="839" y="197"/>
                  </a:lnTo>
                  <a:lnTo>
                    <a:pt x="839" y="195"/>
                  </a:lnTo>
                  <a:lnTo>
                    <a:pt x="838" y="195"/>
                  </a:lnTo>
                  <a:lnTo>
                    <a:pt x="836" y="195"/>
                  </a:lnTo>
                  <a:lnTo>
                    <a:pt x="834" y="195"/>
                  </a:lnTo>
                  <a:lnTo>
                    <a:pt x="831" y="197"/>
                  </a:lnTo>
                  <a:lnTo>
                    <a:pt x="831" y="197"/>
                  </a:lnTo>
                  <a:lnTo>
                    <a:pt x="830" y="198"/>
                  </a:lnTo>
                  <a:lnTo>
                    <a:pt x="830" y="200"/>
                  </a:lnTo>
                  <a:lnTo>
                    <a:pt x="830" y="201"/>
                  </a:lnTo>
                  <a:lnTo>
                    <a:pt x="828" y="203"/>
                  </a:lnTo>
                  <a:lnTo>
                    <a:pt x="825" y="206"/>
                  </a:lnTo>
                  <a:lnTo>
                    <a:pt x="822" y="208"/>
                  </a:lnTo>
                  <a:lnTo>
                    <a:pt x="820" y="208"/>
                  </a:lnTo>
                  <a:lnTo>
                    <a:pt x="820" y="208"/>
                  </a:lnTo>
                  <a:lnTo>
                    <a:pt x="819" y="209"/>
                  </a:lnTo>
                  <a:lnTo>
                    <a:pt x="817" y="212"/>
                  </a:lnTo>
                  <a:lnTo>
                    <a:pt x="817" y="212"/>
                  </a:lnTo>
                  <a:lnTo>
                    <a:pt x="815" y="214"/>
                  </a:lnTo>
                  <a:lnTo>
                    <a:pt x="812" y="216"/>
                  </a:lnTo>
                  <a:lnTo>
                    <a:pt x="811" y="217"/>
                  </a:lnTo>
                  <a:lnTo>
                    <a:pt x="806" y="219"/>
                  </a:lnTo>
                  <a:lnTo>
                    <a:pt x="804" y="219"/>
                  </a:lnTo>
                  <a:lnTo>
                    <a:pt x="803" y="219"/>
                  </a:lnTo>
                  <a:lnTo>
                    <a:pt x="801" y="216"/>
                  </a:lnTo>
                  <a:lnTo>
                    <a:pt x="800" y="206"/>
                  </a:lnTo>
                  <a:lnTo>
                    <a:pt x="800" y="206"/>
                  </a:lnTo>
                  <a:lnTo>
                    <a:pt x="800" y="204"/>
                  </a:lnTo>
                  <a:lnTo>
                    <a:pt x="798" y="204"/>
                  </a:lnTo>
                  <a:lnTo>
                    <a:pt x="792" y="206"/>
                  </a:lnTo>
                  <a:lnTo>
                    <a:pt x="787" y="206"/>
                  </a:lnTo>
                  <a:lnTo>
                    <a:pt x="784" y="208"/>
                  </a:lnTo>
                  <a:lnTo>
                    <a:pt x="782" y="208"/>
                  </a:lnTo>
                  <a:lnTo>
                    <a:pt x="781" y="208"/>
                  </a:lnTo>
                  <a:lnTo>
                    <a:pt x="779" y="208"/>
                  </a:lnTo>
                  <a:lnTo>
                    <a:pt x="779" y="208"/>
                  </a:lnTo>
                  <a:lnTo>
                    <a:pt x="778" y="206"/>
                  </a:lnTo>
                  <a:lnTo>
                    <a:pt x="778" y="206"/>
                  </a:lnTo>
                  <a:lnTo>
                    <a:pt x="779" y="204"/>
                  </a:lnTo>
                  <a:lnTo>
                    <a:pt x="781" y="201"/>
                  </a:lnTo>
                  <a:lnTo>
                    <a:pt x="782" y="200"/>
                  </a:lnTo>
                  <a:lnTo>
                    <a:pt x="782" y="200"/>
                  </a:lnTo>
                  <a:lnTo>
                    <a:pt x="790" y="197"/>
                  </a:lnTo>
                  <a:lnTo>
                    <a:pt x="792" y="197"/>
                  </a:lnTo>
                  <a:lnTo>
                    <a:pt x="792" y="195"/>
                  </a:lnTo>
                  <a:lnTo>
                    <a:pt x="792" y="193"/>
                  </a:lnTo>
                  <a:lnTo>
                    <a:pt x="792" y="193"/>
                  </a:lnTo>
                  <a:lnTo>
                    <a:pt x="790" y="189"/>
                  </a:lnTo>
                  <a:lnTo>
                    <a:pt x="790" y="187"/>
                  </a:lnTo>
                  <a:lnTo>
                    <a:pt x="790" y="186"/>
                  </a:lnTo>
                  <a:lnTo>
                    <a:pt x="790" y="182"/>
                  </a:lnTo>
                  <a:lnTo>
                    <a:pt x="792" y="178"/>
                  </a:lnTo>
                  <a:lnTo>
                    <a:pt x="793" y="175"/>
                  </a:lnTo>
                  <a:lnTo>
                    <a:pt x="793" y="165"/>
                  </a:lnTo>
                  <a:lnTo>
                    <a:pt x="795" y="162"/>
                  </a:lnTo>
                  <a:lnTo>
                    <a:pt x="795" y="160"/>
                  </a:lnTo>
                  <a:lnTo>
                    <a:pt x="797" y="159"/>
                  </a:lnTo>
                  <a:lnTo>
                    <a:pt x="798" y="156"/>
                  </a:lnTo>
                  <a:lnTo>
                    <a:pt x="800" y="154"/>
                  </a:lnTo>
                  <a:lnTo>
                    <a:pt x="801" y="152"/>
                  </a:lnTo>
                  <a:close/>
                  <a:moveTo>
                    <a:pt x="809" y="151"/>
                  </a:moveTo>
                  <a:lnTo>
                    <a:pt x="811" y="151"/>
                  </a:lnTo>
                  <a:lnTo>
                    <a:pt x="811" y="151"/>
                  </a:lnTo>
                  <a:lnTo>
                    <a:pt x="812" y="152"/>
                  </a:lnTo>
                  <a:lnTo>
                    <a:pt x="812" y="152"/>
                  </a:lnTo>
                  <a:lnTo>
                    <a:pt x="814" y="154"/>
                  </a:lnTo>
                  <a:lnTo>
                    <a:pt x="814" y="156"/>
                  </a:lnTo>
                  <a:lnTo>
                    <a:pt x="815" y="159"/>
                  </a:lnTo>
                  <a:lnTo>
                    <a:pt x="815" y="160"/>
                  </a:lnTo>
                  <a:lnTo>
                    <a:pt x="815" y="160"/>
                  </a:lnTo>
                  <a:lnTo>
                    <a:pt x="815" y="162"/>
                  </a:lnTo>
                  <a:lnTo>
                    <a:pt x="814" y="162"/>
                  </a:lnTo>
                  <a:lnTo>
                    <a:pt x="814" y="162"/>
                  </a:lnTo>
                  <a:lnTo>
                    <a:pt x="812" y="160"/>
                  </a:lnTo>
                  <a:lnTo>
                    <a:pt x="812" y="159"/>
                  </a:lnTo>
                  <a:lnTo>
                    <a:pt x="811" y="159"/>
                  </a:lnTo>
                  <a:lnTo>
                    <a:pt x="809" y="157"/>
                  </a:lnTo>
                  <a:lnTo>
                    <a:pt x="809" y="157"/>
                  </a:lnTo>
                  <a:lnTo>
                    <a:pt x="808" y="156"/>
                  </a:lnTo>
                  <a:lnTo>
                    <a:pt x="808" y="154"/>
                  </a:lnTo>
                  <a:lnTo>
                    <a:pt x="808" y="152"/>
                  </a:lnTo>
                  <a:lnTo>
                    <a:pt x="808" y="152"/>
                  </a:lnTo>
                  <a:lnTo>
                    <a:pt x="808" y="151"/>
                  </a:lnTo>
                  <a:lnTo>
                    <a:pt x="809" y="151"/>
                  </a:lnTo>
                  <a:close/>
                  <a:moveTo>
                    <a:pt x="819" y="148"/>
                  </a:moveTo>
                  <a:lnTo>
                    <a:pt x="823" y="149"/>
                  </a:lnTo>
                  <a:lnTo>
                    <a:pt x="825" y="151"/>
                  </a:lnTo>
                  <a:lnTo>
                    <a:pt x="828" y="152"/>
                  </a:lnTo>
                  <a:lnTo>
                    <a:pt x="828" y="152"/>
                  </a:lnTo>
                  <a:lnTo>
                    <a:pt x="830" y="154"/>
                  </a:lnTo>
                  <a:lnTo>
                    <a:pt x="828" y="154"/>
                  </a:lnTo>
                  <a:lnTo>
                    <a:pt x="828" y="156"/>
                  </a:lnTo>
                  <a:lnTo>
                    <a:pt x="828" y="156"/>
                  </a:lnTo>
                  <a:lnTo>
                    <a:pt x="830" y="157"/>
                  </a:lnTo>
                  <a:lnTo>
                    <a:pt x="833" y="157"/>
                  </a:lnTo>
                  <a:lnTo>
                    <a:pt x="834" y="157"/>
                  </a:lnTo>
                  <a:lnTo>
                    <a:pt x="836" y="157"/>
                  </a:lnTo>
                  <a:lnTo>
                    <a:pt x="836" y="159"/>
                  </a:lnTo>
                  <a:lnTo>
                    <a:pt x="834" y="159"/>
                  </a:lnTo>
                  <a:lnTo>
                    <a:pt x="834" y="160"/>
                  </a:lnTo>
                  <a:lnTo>
                    <a:pt x="833" y="160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28" y="159"/>
                  </a:lnTo>
                  <a:lnTo>
                    <a:pt x="826" y="159"/>
                  </a:lnTo>
                  <a:lnTo>
                    <a:pt x="828" y="159"/>
                  </a:lnTo>
                  <a:lnTo>
                    <a:pt x="828" y="157"/>
                  </a:lnTo>
                  <a:lnTo>
                    <a:pt x="828" y="157"/>
                  </a:lnTo>
                  <a:lnTo>
                    <a:pt x="826" y="156"/>
                  </a:lnTo>
                  <a:lnTo>
                    <a:pt x="825" y="157"/>
                  </a:lnTo>
                  <a:lnTo>
                    <a:pt x="825" y="157"/>
                  </a:lnTo>
                  <a:lnTo>
                    <a:pt x="823" y="157"/>
                  </a:lnTo>
                  <a:lnTo>
                    <a:pt x="823" y="154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0" y="151"/>
                  </a:lnTo>
                  <a:lnTo>
                    <a:pt x="819" y="151"/>
                  </a:lnTo>
                  <a:lnTo>
                    <a:pt x="819" y="149"/>
                  </a:lnTo>
                  <a:lnTo>
                    <a:pt x="817" y="149"/>
                  </a:lnTo>
                  <a:lnTo>
                    <a:pt x="819" y="149"/>
                  </a:lnTo>
                  <a:lnTo>
                    <a:pt x="819" y="148"/>
                  </a:lnTo>
                  <a:close/>
                  <a:moveTo>
                    <a:pt x="836" y="143"/>
                  </a:moveTo>
                  <a:lnTo>
                    <a:pt x="838" y="145"/>
                  </a:lnTo>
                  <a:lnTo>
                    <a:pt x="839" y="145"/>
                  </a:lnTo>
                  <a:lnTo>
                    <a:pt x="839" y="145"/>
                  </a:lnTo>
                  <a:lnTo>
                    <a:pt x="841" y="145"/>
                  </a:lnTo>
                  <a:lnTo>
                    <a:pt x="839" y="146"/>
                  </a:lnTo>
                  <a:lnTo>
                    <a:pt x="838" y="146"/>
                  </a:lnTo>
                  <a:lnTo>
                    <a:pt x="838" y="146"/>
                  </a:lnTo>
                  <a:lnTo>
                    <a:pt x="836" y="145"/>
                  </a:lnTo>
                  <a:lnTo>
                    <a:pt x="836" y="145"/>
                  </a:lnTo>
                  <a:lnTo>
                    <a:pt x="836" y="143"/>
                  </a:lnTo>
                  <a:lnTo>
                    <a:pt x="836" y="143"/>
                  </a:lnTo>
                  <a:close/>
                  <a:moveTo>
                    <a:pt x="476" y="127"/>
                  </a:moveTo>
                  <a:lnTo>
                    <a:pt x="478" y="127"/>
                  </a:lnTo>
                  <a:lnTo>
                    <a:pt x="480" y="127"/>
                  </a:lnTo>
                  <a:lnTo>
                    <a:pt x="480" y="129"/>
                  </a:lnTo>
                  <a:lnTo>
                    <a:pt x="480" y="130"/>
                  </a:lnTo>
                  <a:lnTo>
                    <a:pt x="478" y="130"/>
                  </a:lnTo>
                  <a:lnTo>
                    <a:pt x="478" y="130"/>
                  </a:lnTo>
                  <a:lnTo>
                    <a:pt x="476" y="129"/>
                  </a:lnTo>
                  <a:lnTo>
                    <a:pt x="476" y="127"/>
                  </a:lnTo>
                  <a:close/>
                  <a:moveTo>
                    <a:pt x="1136" y="123"/>
                  </a:moveTo>
                  <a:lnTo>
                    <a:pt x="1137" y="123"/>
                  </a:lnTo>
                  <a:lnTo>
                    <a:pt x="1137" y="123"/>
                  </a:lnTo>
                  <a:lnTo>
                    <a:pt x="1136" y="124"/>
                  </a:lnTo>
                  <a:lnTo>
                    <a:pt x="1132" y="126"/>
                  </a:lnTo>
                  <a:lnTo>
                    <a:pt x="1131" y="126"/>
                  </a:lnTo>
                  <a:lnTo>
                    <a:pt x="1129" y="126"/>
                  </a:lnTo>
                  <a:lnTo>
                    <a:pt x="1131" y="126"/>
                  </a:lnTo>
                  <a:lnTo>
                    <a:pt x="1131" y="124"/>
                  </a:lnTo>
                  <a:lnTo>
                    <a:pt x="1132" y="124"/>
                  </a:lnTo>
                  <a:lnTo>
                    <a:pt x="1134" y="123"/>
                  </a:lnTo>
                  <a:lnTo>
                    <a:pt x="1136" y="123"/>
                  </a:lnTo>
                  <a:close/>
                  <a:moveTo>
                    <a:pt x="476" y="110"/>
                  </a:moveTo>
                  <a:lnTo>
                    <a:pt x="478" y="112"/>
                  </a:lnTo>
                  <a:lnTo>
                    <a:pt x="478" y="113"/>
                  </a:lnTo>
                  <a:lnTo>
                    <a:pt x="478" y="115"/>
                  </a:lnTo>
                  <a:lnTo>
                    <a:pt x="478" y="115"/>
                  </a:lnTo>
                  <a:lnTo>
                    <a:pt x="480" y="116"/>
                  </a:lnTo>
                  <a:lnTo>
                    <a:pt x="480" y="116"/>
                  </a:lnTo>
                  <a:lnTo>
                    <a:pt x="480" y="118"/>
                  </a:lnTo>
                  <a:lnTo>
                    <a:pt x="478" y="119"/>
                  </a:lnTo>
                  <a:lnTo>
                    <a:pt x="478" y="119"/>
                  </a:lnTo>
                  <a:lnTo>
                    <a:pt x="478" y="118"/>
                  </a:lnTo>
                  <a:lnTo>
                    <a:pt x="476" y="118"/>
                  </a:lnTo>
                  <a:lnTo>
                    <a:pt x="475" y="116"/>
                  </a:lnTo>
                  <a:lnTo>
                    <a:pt x="475" y="115"/>
                  </a:lnTo>
                  <a:lnTo>
                    <a:pt x="476" y="113"/>
                  </a:lnTo>
                  <a:lnTo>
                    <a:pt x="476" y="112"/>
                  </a:lnTo>
                  <a:lnTo>
                    <a:pt x="476" y="110"/>
                  </a:lnTo>
                  <a:close/>
                  <a:moveTo>
                    <a:pt x="461" y="102"/>
                  </a:moveTo>
                  <a:lnTo>
                    <a:pt x="462" y="104"/>
                  </a:lnTo>
                  <a:lnTo>
                    <a:pt x="464" y="104"/>
                  </a:lnTo>
                  <a:lnTo>
                    <a:pt x="464" y="104"/>
                  </a:lnTo>
                  <a:lnTo>
                    <a:pt x="465" y="105"/>
                  </a:lnTo>
                  <a:lnTo>
                    <a:pt x="464" y="105"/>
                  </a:lnTo>
                  <a:lnTo>
                    <a:pt x="464" y="105"/>
                  </a:lnTo>
                  <a:lnTo>
                    <a:pt x="462" y="104"/>
                  </a:lnTo>
                  <a:lnTo>
                    <a:pt x="461" y="104"/>
                  </a:lnTo>
                  <a:lnTo>
                    <a:pt x="461" y="104"/>
                  </a:lnTo>
                  <a:lnTo>
                    <a:pt x="461" y="102"/>
                  </a:lnTo>
                  <a:close/>
                  <a:moveTo>
                    <a:pt x="964" y="100"/>
                  </a:moveTo>
                  <a:lnTo>
                    <a:pt x="967" y="100"/>
                  </a:lnTo>
                  <a:lnTo>
                    <a:pt x="970" y="102"/>
                  </a:lnTo>
                  <a:lnTo>
                    <a:pt x="975" y="102"/>
                  </a:lnTo>
                  <a:lnTo>
                    <a:pt x="976" y="102"/>
                  </a:lnTo>
                  <a:lnTo>
                    <a:pt x="976" y="102"/>
                  </a:lnTo>
                  <a:lnTo>
                    <a:pt x="978" y="104"/>
                  </a:lnTo>
                  <a:lnTo>
                    <a:pt x="978" y="105"/>
                  </a:lnTo>
                  <a:lnTo>
                    <a:pt x="978" y="107"/>
                  </a:lnTo>
                  <a:lnTo>
                    <a:pt x="978" y="107"/>
                  </a:lnTo>
                  <a:lnTo>
                    <a:pt x="975" y="108"/>
                  </a:lnTo>
                  <a:lnTo>
                    <a:pt x="967" y="108"/>
                  </a:lnTo>
                  <a:lnTo>
                    <a:pt x="964" y="108"/>
                  </a:lnTo>
                  <a:lnTo>
                    <a:pt x="962" y="107"/>
                  </a:lnTo>
                  <a:lnTo>
                    <a:pt x="961" y="107"/>
                  </a:lnTo>
                  <a:lnTo>
                    <a:pt x="959" y="105"/>
                  </a:lnTo>
                  <a:lnTo>
                    <a:pt x="959" y="102"/>
                  </a:lnTo>
                  <a:lnTo>
                    <a:pt x="959" y="102"/>
                  </a:lnTo>
                  <a:lnTo>
                    <a:pt x="959" y="100"/>
                  </a:lnTo>
                  <a:lnTo>
                    <a:pt x="959" y="100"/>
                  </a:lnTo>
                  <a:lnTo>
                    <a:pt x="964" y="100"/>
                  </a:lnTo>
                  <a:close/>
                  <a:moveTo>
                    <a:pt x="456" y="100"/>
                  </a:moveTo>
                  <a:lnTo>
                    <a:pt x="457" y="100"/>
                  </a:lnTo>
                  <a:lnTo>
                    <a:pt x="459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6" y="100"/>
                  </a:lnTo>
                  <a:lnTo>
                    <a:pt x="456" y="100"/>
                  </a:lnTo>
                  <a:close/>
                  <a:moveTo>
                    <a:pt x="785" y="94"/>
                  </a:moveTo>
                  <a:lnTo>
                    <a:pt x="787" y="96"/>
                  </a:lnTo>
                  <a:lnTo>
                    <a:pt x="789" y="97"/>
                  </a:lnTo>
                  <a:lnTo>
                    <a:pt x="790" y="97"/>
                  </a:lnTo>
                  <a:lnTo>
                    <a:pt x="789" y="99"/>
                  </a:lnTo>
                  <a:lnTo>
                    <a:pt x="790" y="100"/>
                  </a:lnTo>
                  <a:lnTo>
                    <a:pt x="790" y="102"/>
                  </a:lnTo>
                  <a:lnTo>
                    <a:pt x="790" y="104"/>
                  </a:lnTo>
                  <a:lnTo>
                    <a:pt x="790" y="105"/>
                  </a:lnTo>
                  <a:lnTo>
                    <a:pt x="789" y="107"/>
                  </a:lnTo>
                  <a:lnTo>
                    <a:pt x="789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5" y="108"/>
                  </a:lnTo>
                  <a:lnTo>
                    <a:pt x="782" y="107"/>
                  </a:lnTo>
                  <a:lnTo>
                    <a:pt x="782" y="107"/>
                  </a:lnTo>
                  <a:lnTo>
                    <a:pt x="782" y="105"/>
                  </a:lnTo>
                  <a:lnTo>
                    <a:pt x="782" y="105"/>
                  </a:lnTo>
                  <a:lnTo>
                    <a:pt x="782" y="104"/>
                  </a:lnTo>
                  <a:lnTo>
                    <a:pt x="784" y="102"/>
                  </a:lnTo>
                  <a:lnTo>
                    <a:pt x="782" y="100"/>
                  </a:lnTo>
                  <a:lnTo>
                    <a:pt x="782" y="100"/>
                  </a:lnTo>
                  <a:lnTo>
                    <a:pt x="782" y="99"/>
                  </a:lnTo>
                  <a:lnTo>
                    <a:pt x="782" y="99"/>
                  </a:lnTo>
                  <a:lnTo>
                    <a:pt x="782" y="97"/>
                  </a:lnTo>
                  <a:lnTo>
                    <a:pt x="784" y="97"/>
                  </a:lnTo>
                  <a:lnTo>
                    <a:pt x="785" y="94"/>
                  </a:lnTo>
                  <a:close/>
                  <a:moveTo>
                    <a:pt x="942" y="94"/>
                  </a:moveTo>
                  <a:lnTo>
                    <a:pt x="945" y="94"/>
                  </a:lnTo>
                  <a:lnTo>
                    <a:pt x="953" y="97"/>
                  </a:lnTo>
                  <a:lnTo>
                    <a:pt x="953" y="97"/>
                  </a:lnTo>
                  <a:lnTo>
                    <a:pt x="954" y="97"/>
                  </a:lnTo>
                  <a:lnTo>
                    <a:pt x="954" y="99"/>
                  </a:lnTo>
                  <a:lnTo>
                    <a:pt x="954" y="100"/>
                  </a:lnTo>
                  <a:lnTo>
                    <a:pt x="954" y="100"/>
                  </a:lnTo>
                  <a:lnTo>
                    <a:pt x="953" y="102"/>
                  </a:lnTo>
                  <a:lnTo>
                    <a:pt x="953" y="104"/>
                  </a:lnTo>
                  <a:lnTo>
                    <a:pt x="953" y="108"/>
                  </a:lnTo>
                  <a:lnTo>
                    <a:pt x="953" y="112"/>
                  </a:lnTo>
                  <a:lnTo>
                    <a:pt x="953" y="113"/>
                  </a:lnTo>
                  <a:lnTo>
                    <a:pt x="951" y="116"/>
                  </a:lnTo>
                  <a:lnTo>
                    <a:pt x="949" y="118"/>
                  </a:lnTo>
                  <a:lnTo>
                    <a:pt x="949" y="118"/>
                  </a:lnTo>
                  <a:lnTo>
                    <a:pt x="943" y="119"/>
                  </a:lnTo>
                  <a:lnTo>
                    <a:pt x="940" y="121"/>
                  </a:lnTo>
                  <a:lnTo>
                    <a:pt x="935" y="121"/>
                  </a:lnTo>
                  <a:lnTo>
                    <a:pt x="931" y="121"/>
                  </a:lnTo>
                  <a:lnTo>
                    <a:pt x="927" y="121"/>
                  </a:lnTo>
                  <a:lnTo>
                    <a:pt x="926" y="121"/>
                  </a:lnTo>
                  <a:lnTo>
                    <a:pt x="926" y="121"/>
                  </a:lnTo>
                  <a:lnTo>
                    <a:pt x="924" y="119"/>
                  </a:lnTo>
                  <a:lnTo>
                    <a:pt x="923" y="118"/>
                  </a:lnTo>
                  <a:lnTo>
                    <a:pt x="923" y="115"/>
                  </a:lnTo>
                  <a:lnTo>
                    <a:pt x="921" y="110"/>
                  </a:lnTo>
                  <a:lnTo>
                    <a:pt x="921" y="110"/>
                  </a:lnTo>
                  <a:lnTo>
                    <a:pt x="923" y="107"/>
                  </a:lnTo>
                  <a:lnTo>
                    <a:pt x="924" y="104"/>
                  </a:lnTo>
                  <a:lnTo>
                    <a:pt x="926" y="100"/>
                  </a:lnTo>
                  <a:lnTo>
                    <a:pt x="929" y="97"/>
                  </a:lnTo>
                  <a:lnTo>
                    <a:pt x="931" y="96"/>
                  </a:lnTo>
                  <a:lnTo>
                    <a:pt x="932" y="96"/>
                  </a:lnTo>
                  <a:lnTo>
                    <a:pt x="935" y="94"/>
                  </a:lnTo>
                  <a:lnTo>
                    <a:pt x="937" y="94"/>
                  </a:lnTo>
                  <a:lnTo>
                    <a:pt x="938" y="94"/>
                  </a:lnTo>
                  <a:lnTo>
                    <a:pt x="940" y="94"/>
                  </a:lnTo>
                  <a:lnTo>
                    <a:pt x="942" y="94"/>
                  </a:lnTo>
                  <a:close/>
                  <a:moveTo>
                    <a:pt x="897" y="94"/>
                  </a:moveTo>
                  <a:lnTo>
                    <a:pt x="899" y="94"/>
                  </a:lnTo>
                  <a:lnTo>
                    <a:pt x="899" y="96"/>
                  </a:lnTo>
                  <a:lnTo>
                    <a:pt x="897" y="97"/>
                  </a:lnTo>
                  <a:lnTo>
                    <a:pt x="896" y="97"/>
                  </a:lnTo>
                  <a:lnTo>
                    <a:pt x="894" y="96"/>
                  </a:lnTo>
                  <a:lnTo>
                    <a:pt x="894" y="96"/>
                  </a:lnTo>
                  <a:lnTo>
                    <a:pt x="894" y="94"/>
                  </a:lnTo>
                  <a:lnTo>
                    <a:pt x="897" y="94"/>
                  </a:lnTo>
                  <a:close/>
                  <a:moveTo>
                    <a:pt x="522" y="88"/>
                  </a:moveTo>
                  <a:lnTo>
                    <a:pt x="525" y="88"/>
                  </a:lnTo>
                  <a:lnTo>
                    <a:pt x="527" y="88"/>
                  </a:lnTo>
                  <a:lnTo>
                    <a:pt x="528" y="89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7" y="93"/>
                  </a:lnTo>
                  <a:lnTo>
                    <a:pt x="527" y="93"/>
                  </a:lnTo>
                  <a:lnTo>
                    <a:pt x="525" y="93"/>
                  </a:lnTo>
                  <a:lnTo>
                    <a:pt x="524" y="91"/>
                  </a:lnTo>
                  <a:lnTo>
                    <a:pt x="522" y="89"/>
                  </a:lnTo>
                  <a:lnTo>
                    <a:pt x="521" y="89"/>
                  </a:lnTo>
                  <a:lnTo>
                    <a:pt x="521" y="88"/>
                  </a:lnTo>
                  <a:lnTo>
                    <a:pt x="521" y="88"/>
                  </a:lnTo>
                  <a:lnTo>
                    <a:pt x="522" y="88"/>
                  </a:lnTo>
                  <a:close/>
                  <a:moveTo>
                    <a:pt x="951" y="85"/>
                  </a:moveTo>
                  <a:lnTo>
                    <a:pt x="954" y="85"/>
                  </a:lnTo>
                  <a:lnTo>
                    <a:pt x="954" y="86"/>
                  </a:lnTo>
                  <a:lnTo>
                    <a:pt x="956" y="89"/>
                  </a:lnTo>
                  <a:lnTo>
                    <a:pt x="957" y="89"/>
                  </a:lnTo>
                  <a:lnTo>
                    <a:pt x="957" y="91"/>
                  </a:lnTo>
                  <a:lnTo>
                    <a:pt x="957" y="91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6" y="94"/>
                  </a:lnTo>
                  <a:lnTo>
                    <a:pt x="956" y="94"/>
                  </a:lnTo>
                  <a:lnTo>
                    <a:pt x="954" y="93"/>
                  </a:lnTo>
                  <a:lnTo>
                    <a:pt x="949" y="91"/>
                  </a:lnTo>
                  <a:lnTo>
                    <a:pt x="949" y="89"/>
                  </a:lnTo>
                  <a:lnTo>
                    <a:pt x="949" y="88"/>
                  </a:lnTo>
                  <a:lnTo>
                    <a:pt x="949" y="88"/>
                  </a:lnTo>
                  <a:lnTo>
                    <a:pt x="949" y="86"/>
                  </a:lnTo>
                  <a:lnTo>
                    <a:pt x="951" y="85"/>
                  </a:lnTo>
                  <a:lnTo>
                    <a:pt x="951" y="85"/>
                  </a:lnTo>
                  <a:close/>
                  <a:moveTo>
                    <a:pt x="565" y="82"/>
                  </a:moveTo>
                  <a:lnTo>
                    <a:pt x="566" y="83"/>
                  </a:lnTo>
                  <a:lnTo>
                    <a:pt x="568" y="83"/>
                  </a:lnTo>
                  <a:lnTo>
                    <a:pt x="568" y="83"/>
                  </a:lnTo>
                  <a:lnTo>
                    <a:pt x="568" y="85"/>
                  </a:lnTo>
                  <a:lnTo>
                    <a:pt x="568" y="86"/>
                  </a:lnTo>
                  <a:lnTo>
                    <a:pt x="568" y="86"/>
                  </a:lnTo>
                  <a:lnTo>
                    <a:pt x="566" y="88"/>
                  </a:lnTo>
                  <a:lnTo>
                    <a:pt x="566" y="88"/>
                  </a:lnTo>
                  <a:lnTo>
                    <a:pt x="565" y="88"/>
                  </a:lnTo>
                  <a:lnTo>
                    <a:pt x="560" y="86"/>
                  </a:lnTo>
                  <a:lnTo>
                    <a:pt x="560" y="85"/>
                  </a:lnTo>
                  <a:lnTo>
                    <a:pt x="560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5" y="82"/>
                  </a:lnTo>
                  <a:close/>
                  <a:moveTo>
                    <a:pt x="585" y="77"/>
                  </a:moveTo>
                  <a:lnTo>
                    <a:pt x="587" y="77"/>
                  </a:lnTo>
                  <a:lnTo>
                    <a:pt x="588" y="77"/>
                  </a:lnTo>
                  <a:lnTo>
                    <a:pt x="588" y="78"/>
                  </a:lnTo>
                  <a:lnTo>
                    <a:pt x="590" y="78"/>
                  </a:lnTo>
                  <a:lnTo>
                    <a:pt x="590" y="80"/>
                  </a:lnTo>
                  <a:lnTo>
                    <a:pt x="590" y="82"/>
                  </a:lnTo>
                  <a:lnTo>
                    <a:pt x="590" y="83"/>
                  </a:lnTo>
                  <a:lnTo>
                    <a:pt x="588" y="83"/>
                  </a:lnTo>
                  <a:lnTo>
                    <a:pt x="588" y="85"/>
                  </a:lnTo>
                  <a:lnTo>
                    <a:pt x="587" y="85"/>
                  </a:lnTo>
                  <a:lnTo>
                    <a:pt x="587" y="83"/>
                  </a:lnTo>
                  <a:lnTo>
                    <a:pt x="587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4" y="83"/>
                  </a:lnTo>
                  <a:lnTo>
                    <a:pt x="584" y="82"/>
                  </a:lnTo>
                  <a:lnTo>
                    <a:pt x="584" y="80"/>
                  </a:lnTo>
                  <a:lnTo>
                    <a:pt x="585" y="78"/>
                  </a:lnTo>
                  <a:lnTo>
                    <a:pt x="585" y="78"/>
                  </a:lnTo>
                  <a:lnTo>
                    <a:pt x="584" y="77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5" y="77"/>
                  </a:lnTo>
                  <a:close/>
                  <a:moveTo>
                    <a:pt x="592" y="74"/>
                  </a:moveTo>
                  <a:lnTo>
                    <a:pt x="592" y="74"/>
                  </a:lnTo>
                  <a:lnTo>
                    <a:pt x="593" y="75"/>
                  </a:lnTo>
                  <a:lnTo>
                    <a:pt x="593" y="77"/>
                  </a:lnTo>
                  <a:lnTo>
                    <a:pt x="593" y="77"/>
                  </a:lnTo>
                  <a:lnTo>
                    <a:pt x="593" y="78"/>
                  </a:lnTo>
                  <a:lnTo>
                    <a:pt x="592" y="78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90" y="75"/>
                  </a:lnTo>
                  <a:lnTo>
                    <a:pt x="590" y="75"/>
                  </a:lnTo>
                  <a:lnTo>
                    <a:pt x="590" y="74"/>
                  </a:lnTo>
                  <a:lnTo>
                    <a:pt x="592" y="74"/>
                  </a:lnTo>
                  <a:close/>
                  <a:moveTo>
                    <a:pt x="729" y="67"/>
                  </a:moveTo>
                  <a:lnTo>
                    <a:pt x="729" y="67"/>
                  </a:lnTo>
                  <a:lnTo>
                    <a:pt x="730" y="69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72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71"/>
                  </a:lnTo>
                  <a:lnTo>
                    <a:pt x="727" y="71"/>
                  </a:lnTo>
                  <a:lnTo>
                    <a:pt x="727" y="71"/>
                  </a:lnTo>
                  <a:lnTo>
                    <a:pt x="727" y="69"/>
                  </a:lnTo>
                  <a:lnTo>
                    <a:pt x="727" y="69"/>
                  </a:lnTo>
                  <a:lnTo>
                    <a:pt x="729" y="67"/>
                  </a:lnTo>
                  <a:close/>
                  <a:moveTo>
                    <a:pt x="905" y="67"/>
                  </a:moveTo>
                  <a:lnTo>
                    <a:pt x="907" y="67"/>
                  </a:lnTo>
                  <a:lnTo>
                    <a:pt x="907" y="67"/>
                  </a:lnTo>
                  <a:lnTo>
                    <a:pt x="907" y="67"/>
                  </a:lnTo>
                  <a:lnTo>
                    <a:pt x="908" y="69"/>
                  </a:lnTo>
                  <a:lnTo>
                    <a:pt x="908" y="69"/>
                  </a:lnTo>
                  <a:lnTo>
                    <a:pt x="907" y="71"/>
                  </a:lnTo>
                  <a:lnTo>
                    <a:pt x="905" y="72"/>
                  </a:lnTo>
                  <a:lnTo>
                    <a:pt x="904" y="74"/>
                  </a:lnTo>
                  <a:lnTo>
                    <a:pt x="904" y="74"/>
                  </a:lnTo>
                  <a:lnTo>
                    <a:pt x="904" y="75"/>
                  </a:lnTo>
                  <a:lnTo>
                    <a:pt x="902" y="75"/>
                  </a:lnTo>
                  <a:lnTo>
                    <a:pt x="901" y="77"/>
                  </a:lnTo>
                  <a:lnTo>
                    <a:pt x="901" y="78"/>
                  </a:lnTo>
                  <a:lnTo>
                    <a:pt x="899" y="80"/>
                  </a:lnTo>
                  <a:lnTo>
                    <a:pt x="896" y="80"/>
                  </a:lnTo>
                  <a:lnTo>
                    <a:pt x="894" y="82"/>
                  </a:lnTo>
                  <a:lnTo>
                    <a:pt x="893" y="82"/>
                  </a:lnTo>
                  <a:lnTo>
                    <a:pt x="891" y="82"/>
                  </a:lnTo>
                  <a:lnTo>
                    <a:pt x="891" y="80"/>
                  </a:lnTo>
                  <a:lnTo>
                    <a:pt x="891" y="80"/>
                  </a:lnTo>
                  <a:lnTo>
                    <a:pt x="891" y="78"/>
                  </a:lnTo>
                  <a:lnTo>
                    <a:pt x="891" y="78"/>
                  </a:lnTo>
                  <a:lnTo>
                    <a:pt x="893" y="77"/>
                  </a:lnTo>
                  <a:lnTo>
                    <a:pt x="893" y="75"/>
                  </a:lnTo>
                  <a:lnTo>
                    <a:pt x="894" y="75"/>
                  </a:lnTo>
                  <a:lnTo>
                    <a:pt x="897" y="74"/>
                  </a:lnTo>
                  <a:lnTo>
                    <a:pt x="897" y="74"/>
                  </a:lnTo>
                  <a:lnTo>
                    <a:pt x="899" y="71"/>
                  </a:lnTo>
                  <a:lnTo>
                    <a:pt x="901" y="71"/>
                  </a:lnTo>
                  <a:lnTo>
                    <a:pt x="902" y="71"/>
                  </a:lnTo>
                  <a:lnTo>
                    <a:pt x="902" y="71"/>
                  </a:lnTo>
                  <a:lnTo>
                    <a:pt x="901" y="69"/>
                  </a:lnTo>
                  <a:lnTo>
                    <a:pt x="901" y="69"/>
                  </a:lnTo>
                  <a:lnTo>
                    <a:pt x="902" y="69"/>
                  </a:lnTo>
                  <a:lnTo>
                    <a:pt x="902" y="67"/>
                  </a:lnTo>
                  <a:lnTo>
                    <a:pt x="905" y="67"/>
                  </a:lnTo>
                  <a:close/>
                  <a:moveTo>
                    <a:pt x="735" y="66"/>
                  </a:moveTo>
                  <a:lnTo>
                    <a:pt x="735" y="66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2" y="71"/>
                  </a:lnTo>
                  <a:lnTo>
                    <a:pt x="730" y="69"/>
                  </a:lnTo>
                  <a:lnTo>
                    <a:pt x="730" y="67"/>
                  </a:lnTo>
                  <a:lnTo>
                    <a:pt x="732" y="67"/>
                  </a:lnTo>
                  <a:lnTo>
                    <a:pt x="732" y="67"/>
                  </a:lnTo>
                  <a:lnTo>
                    <a:pt x="733" y="66"/>
                  </a:lnTo>
                  <a:lnTo>
                    <a:pt x="733" y="67"/>
                  </a:lnTo>
                  <a:lnTo>
                    <a:pt x="735" y="66"/>
                  </a:lnTo>
                  <a:close/>
                  <a:moveTo>
                    <a:pt x="923" y="66"/>
                  </a:moveTo>
                  <a:lnTo>
                    <a:pt x="924" y="66"/>
                  </a:lnTo>
                  <a:lnTo>
                    <a:pt x="926" y="67"/>
                  </a:lnTo>
                  <a:lnTo>
                    <a:pt x="929" y="67"/>
                  </a:lnTo>
                  <a:lnTo>
                    <a:pt x="931" y="67"/>
                  </a:lnTo>
                  <a:lnTo>
                    <a:pt x="931" y="67"/>
                  </a:lnTo>
                  <a:lnTo>
                    <a:pt x="931" y="69"/>
                  </a:lnTo>
                  <a:lnTo>
                    <a:pt x="931" y="69"/>
                  </a:lnTo>
                  <a:lnTo>
                    <a:pt x="929" y="71"/>
                  </a:lnTo>
                  <a:lnTo>
                    <a:pt x="927" y="72"/>
                  </a:lnTo>
                  <a:lnTo>
                    <a:pt x="927" y="72"/>
                  </a:lnTo>
                  <a:lnTo>
                    <a:pt x="926" y="74"/>
                  </a:lnTo>
                  <a:lnTo>
                    <a:pt x="924" y="74"/>
                  </a:lnTo>
                  <a:lnTo>
                    <a:pt x="923" y="74"/>
                  </a:lnTo>
                  <a:lnTo>
                    <a:pt x="921" y="74"/>
                  </a:lnTo>
                  <a:lnTo>
                    <a:pt x="921" y="72"/>
                  </a:lnTo>
                  <a:lnTo>
                    <a:pt x="920" y="71"/>
                  </a:lnTo>
                  <a:lnTo>
                    <a:pt x="921" y="69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3" y="66"/>
                  </a:lnTo>
                  <a:close/>
                  <a:moveTo>
                    <a:pt x="574" y="63"/>
                  </a:moveTo>
                  <a:lnTo>
                    <a:pt x="576" y="63"/>
                  </a:lnTo>
                  <a:lnTo>
                    <a:pt x="577" y="64"/>
                  </a:lnTo>
                  <a:lnTo>
                    <a:pt x="579" y="64"/>
                  </a:lnTo>
                  <a:lnTo>
                    <a:pt x="579" y="66"/>
                  </a:lnTo>
                  <a:lnTo>
                    <a:pt x="577" y="66"/>
                  </a:lnTo>
                  <a:lnTo>
                    <a:pt x="577" y="66"/>
                  </a:lnTo>
                  <a:lnTo>
                    <a:pt x="577" y="67"/>
                  </a:lnTo>
                  <a:lnTo>
                    <a:pt x="576" y="67"/>
                  </a:lnTo>
                  <a:lnTo>
                    <a:pt x="576" y="67"/>
                  </a:lnTo>
                  <a:lnTo>
                    <a:pt x="574" y="67"/>
                  </a:lnTo>
                  <a:lnTo>
                    <a:pt x="574" y="67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4"/>
                  </a:lnTo>
                  <a:lnTo>
                    <a:pt x="574" y="64"/>
                  </a:lnTo>
                  <a:lnTo>
                    <a:pt x="574" y="64"/>
                  </a:lnTo>
                  <a:lnTo>
                    <a:pt x="574" y="63"/>
                  </a:lnTo>
                  <a:lnTo>
                    <a:pt x="574" y="63"/>
                  </a:lnTo>
                  <a:close/>
                  <a:moveTo>
                    <a:pt x="655" y="61"/>
                  </a:moveTo>
                  <a:lnTo>
                    <a:pt x="655" y="61"/>
                  </a:lnTo>
                  <a:lnTo>
                    <a:pt x="656" y="63"/>
                  </a:lnTo>
                  <a:lnTo>
                    <a:pt x="658" y="63"/>
                  </a:lnTo>
                  <a:lnTo>
                    <a:pt x="659" y="64"/>
                  </a:lnTo>
                  <a:lnTo>
                    <a:pt x="659" y="66"/>
                  </a:lnTo>
                  <a:lnTo>
                    <a:pt x="659" y="66"/>
                  </a:lnTo>
                  <a:lnTo>
                    <a:pt x="659" y="67"/>
                  </a:lnTo>
                  <a:lnTo>
                    <a:pt x="658" y="69"/>
                  </a:lnTo>
                  <a:lnTo>
                    <a:pt x="658" y="69"/>
                  </a:lnTo>
                  <a:lnTo>
                    <a:pt x="656" y="69"/>
                  </a:lnTo>
                  <a:lnTo>
                    <a:pt x="655" y="69"/>
                  </a:lnTo>
                  <a:lnTo>
                    <a:pt x="655" y="67"/>
                  </a:lnTo>
                  <a:lnTo>
                    <a:pt x="656" y="67"/>
                  </a:lnTo>
                  <a:lnTo>
                    <a:pt x="656" y="66"/>
                  </a:lnTo>
                  <a:lnTo>
                    <a:pt x="656" y="64"/>
                  </a:lnTo>
                  <a:lnTo>
                    <a:pt x="655" y="64"/>
                  </a:lnTo>
                  <a:lnTo>
                    <a:pt x="655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5" y="64"/>
                  </a:lnTo>
                  <a:lnTo>
                    <a:pt x="653" y="66"/>
                  </a:lnTo>
                  <a:lnTo>
                    <a:pt x="653" y="67"/>
                  </a:lnTo>
                  <a:lnTo>
                    <a:pt x="653" y="69"/>
                  </a:lnTo>
                  <a:lnTo>
                    <a:pt x="651" y="67"/>
                  </a:lnTo>
                  <a:lnTo>
                    <a:pt x="651" y="67"/>
                  </a:lnTo>
                  <a:lnTo>
                    <a:pt x="651" y="66"/>
                  </a:lnTo>
                  <a:lnTo>
                    <a:pt x="651" y="66"/>
                  </a:lnTo>
                  <a:lnTo>
                    <a:pt x="651" y="64"/>
                  </a:lnTo>
                  <a:lnTo>
                    <a:pt x="651" y="63"/>
                  </a:lnTo>
                  <a:lnTo>
                    <a:pt x="653" y="61"/>
                  </a:lnTo>
                  <a:lnTo>
                    <a:pt x="655" y="61"/>
                  </a:lnTo>
                  <a:close/>
                  <a:moveTo>
                    <a:pt x="27" y="61"/>
                  </a:moveTo>
                  <a:lnTo>
                    <a:pt x="29" y="61"/>
                  </a:lnTo>
                  <a:lnTo>
                    <a:pt x="30" y="61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4"/>
                  </a:lnTo>
                  <a:lnTo>
                    <a:pt x="25" y="63"/>
                  </a:lnTo>
                  <a:lnTo>
                    <a:pt x="25" y="63"/>
                  </a:lnTo>
                  <a:lnTo>
                    <a:pt x="27" y="61"/>
                  </a:lnTo>
                  <a:close/>
                  <a:moveTo>
                    <a:pt x="1057" y="60"/>
                  </a:moveTo>
                  <a:lnTo>
                    <a:pt x="1058" y="60"/>
                  </a:lnTo>
                  <a:lnTo>
                    <a:pt x="1060" y="61"/>
                  </a:lnTo>
                  <a:lnTo>
                    <a:pt x="1058" y="63"/>
                  </a:lnTo>
                  <a:lnTo>
                    <a:pt x="1057" y="64"/>
                  </a:lnTo>
                  <a:lnTo>
                    <a:pt x="1057" y="64"/>
                  </a:lnTo>
                  <a:lnTo>
                    <a:pt x="1054" y="63"/>
                  </a:lnTo>
                  <a:lnTo>
                    <a:pt x="1052" y="61"/>
                  </a:lnTo>
                  <a:lnTo>
                    <a:pt x="1055" y="61"/>
                  </a:lnTo>
                  <a:lnTo>
                    <a:pt x="1055" y="60"/>
                  </a:lnTo>
                  <a:lnTo>
                    <a:pt x="1057" y="60"/>
                  </a:lnTo>
                  <a:close/>
                  <a:moveTo>
                    <a:pt x="908" y="58"/>
                  </a:moveTo>
                  <a:lnTo>
                    <a:pt x="908" y="58"/>
                  </a:lnTo>
                  <a:lnTo>
                    <a:pt x="910" y="60"/>
                  </a:lnTo>
                  <a:lnTo>
                    <a:pt x="912" y="60"/>
                  </a:lnTo>
                  <a:lnTo>
                    <a:pt x="912" y="61"/>
                  </a:lnTo>
                  <a:lnTo>
                    <a:pt x="910" y="61"/>
                  </a:lnTo>
                  <a:lnTo>
                    <a:pt x="907" y="63"/>
                  </a:lnTo>
                  <a:lnTo>
                    <a:pt x="904" y="64"/>
                  </a:lnTo>
                  <a:lnTo>
                    <a:pt x="904" y="64"/>
                  </a:lnTo>
                  <a:lnTo>
                    <a:pt x="902" y="64"/>
                  </a:lnTo>
                  <a:lnTo>
                    <a:pt x="899" y="66"/>
                  </a:lnTo>
                  <a:lnTo>
                    <a:pt x="899" y="64"/>
                  </a:lnTo>
                  <a:lnTo>
                    <a:pt x="899" y="64"/>
                  </a:lnTo>
                  <a:lnTo>
                    <a:pt x="902" y="61"/>
                  </a:lnTo>
                  <a:lnTo>
                    <a:pt x="905" y="61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8" y="58"/>
                  </a:lnTo>
                  <a:close/>
                  <a:moveTo>
                    <a:pt x="888" y="56"/>
                  </a:moveTo>
                  <a:lnTo>
                    <a:pt x="891" y="56"/>
                  </a:lnTo>
                  <a:lnTo>
                    <a:pt x="891" y="58"/>
                  </a:lnTo>
                  <a:lnTo>
                    <a:pt x="891" y="60"/>
                  </a:lnTo>
                  <a:lnTo>
                    <a:pt x="891" y="60"/>
                  </a:lnTo>
                  <a:lnTo>
                    <a:pt x="888" y="61"/>
                  </a:lnTo>
                  <a:lnTo>
                    <a:pt x="883" y="61"/>
                  </a:lnTo>
                  <a:lnTo>
                    <a:pt x="882" y="61"/>
                  </a:lnTo>
                  <a:lnTo>
                    <a:pt x="883" y="63"/>
                  </a:lnTo>
                  <a:lnTo>
                    <a:pt x="883" y="64"/>
                  </a:lnTo>
                  <a:lnTo>
                    <a:pt x="883" y="64"/>
                  </a:lnTo>
                  <a:lnTo>
                    <a:pt x="882" y="64"/>
                  </a:lnTo>
                  <a:lnTo>
                    <a:pt x="880" y="64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7" y="63"/>
                  </a:lnTo>
                  <a:lnTo>
                    <a:pt x="877" y="61"/>
                  </a:lnTo>
                  <a:lnTo>
                    <a:pt x="875" y="61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2" y="58"/>
                  </a:lnTo>
                  <a:lnTo>
                    <a:pt x="872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6"/>
                  </a:lnTo>
                  <a:lnTo>
                    <a:pt x="879" y="56"/>
                  </a:lnTo>
                  <a:lnTo>
                    <a:pt x="879" y="56"/>
                  </a:lnTo>
                  <a:lnTo>
                    <a:pt x="880" y="58"/>
                  </a:lnTo>
                  <a:lnTo>
                    <a:pt x="880" y="58"/>
                  </a:lnTo>
                  <a:lnTo>
                    <a:pt x="882" y="58"/>
                  </a:lnTo>
                  <a:lnTo>
                    <a:pt x="883" y="58"/>
                  </a:lnTo>
                  <a:lnTo>
                    <a:pt x="885" y="58"/>
                  </a:lnTo>
                  <a:lnTo>
                    <a:pt x="886" y="56"/>
                  </a:lnTo>
                  <a:lnTo>
                    <a:pt x="888" y="56"/>
                  </a:lnTo>
                  <a:close/>
                  <a:moveTo>
                    <a:pt x="625" y="55"/>
                  </a:moveTo>
                  <a:lnTo>
                    <a:pt x="626" y="56"/>
                  </a:lnTo>
                  <a:lnTo>
                    <a:pt x="628" y="56"/>
                  </a:lnTo>
                  <a:lnTo>
                    <a:pt x="631" y="58"/>
                  </a:lnTo>
                  <a:lnTo>
                    <a:pt x="631" y="60"/>
                  </a:lnTo>
                  <a:lnTo>
                    <a:pt x="631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6" y="61"/>
                  </a:lnTo>
                  <a:lnTo>
                    <a:pt x="637" y="63"/>
                  </a:lnTo>
                  <a:lnTo>
                    <a:pt x="639" y="64"/>
                  </a:lnTo>
                  <a:lnTo>
                    <a:pt x="640" y="66"/>
                  </a:lnTo>
                  <a:lnTo>
                    <a:pt x="647" y="69"/>
                  </a:lnTo>
                  <a:lnTo>
                    <a:pt x="648" y="71"/>
                  </a:lnTo>
                  <a:lnTo>
                    <a:pt x="650" y="74"/>
                  </a:lnTo>
                  <a:lnTo>
                    <a:pt x="651" y="77"/>
                  </a:lnTo>
                  <a:lnTo>
                    <a:pt x="653" y="78"/>
                  </a:lnTo>
                  <a:lnTo>
                    <a:pt x="655" y="80"/>
                  </a:lnTo>
                  <a:lnTo>
                    <a:pt x="658" y="82"/>
                  </a:lnTo>
                  <a:lnTo>
                    <a:pt x="659" y="80"/>
                  </a:lnTo>
                  <a:lnTo>
                    <a:pt x="659" y="80"/>
                  </a:lnTo>
                  <a:lnTo>
                    <a:pt x="661" y="80"/>
                  </a:lnTo>
                  <a:lnTo>
                    <a:pt x="661" y="82"/>
                  </a:lnTo>
                  <a:lnTo>
                    <a:pt x="661" y="82"/>
                  </a:lnTo>
                  <a:lnTo>
                    <a:pt x="661" y="83"/>
                  </a:lnTo>
                  <a:lnTo>
                    <a:pt x="659" y="83"/>
                  </a:lnTo>
                  <a:lnTo>
                    <a:pt x="656" y="83"/>
                  </a:lnTo>
                  <a:lnTo>
                    <a:pt x="656" y="85"/>
                  </a:lnTo>
                  <a:lnTo>
                    <a:pt x="655" y="85"/>
                  </a:lnTo>
                  <a:lnTo>
                    <a:pt x="653" y="86"/>
                  </a:lnTo>
                  <a:lnTo>
                    <a:pt x="650" y="88"/>
                  </a:lnTo>
                  <a:lnTo>
                    <a:pt x="647" y="89"/>
                  </a:lnTo>
                  <a:lnTo>
                    <a:pt x="645" y="91"/>
                  </a:lnTo>
                  <a:lnTo>
                    <a:pt x="642" y="91"/>
                  </a:lnTo>
                  <a:lnTo>
                    <a:pt x="636" y="89"/>
                  </a:lnTo>
                  <a:lnTo>
                    <a:pt x="633" y="89"/>
                  </a:lnTo>
                  <a:lnTo>
                    <a:pt x="629" y="89"/>
                  </a:lnTo>
                  <a:lnTo>
                    <a:pt x="626" y="86"/>
                  </a:lnTo>
                  <a:lnTo>
                    <a:pt x="623" y="86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2"/>
                  </a:lnTo>
                  <a:lnTo>
                    <a:pt x="618" y="82"/>
                  </a:lnTo>
                  <a:lnTo>
                    <a:pt x="617" y="82"/>
                  </a:lnTo>
                  <a:lnTo>
                    <a:pt x="617" y="82"/>
                  </a:lnTo>
                  <a:lnTo>
                    <a:pt x="615" y="82"/>
                  </a:lnTo>
                  <a:lnTo>
                    <a:pt x="614" y="83"/>
                  </a:lnTo>
                  <a:lnTo>
                    <a:pt x="612" y="82"/>
                  </a:lnTo>
                  <a:lnTo>
                    <a:pt x="610" y="82"/>
                  </a:lnTo>
                  <a:lnTo>
                    <a:pt x="610" y="82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78"/>
                  </a:lnTo>
                  <a:lnTo>
                    <a:pt x="609" y="78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4" y="80"/>
                  </a:lnTo>
                  <a:lnTo>
                    <a:pt x="603" y="80"/>
                  </a:lnTo>
                  <a:lnTo>
                    <a:pt x="601" y="80"/>
                  </a:lnTo>
                  <a:lnTo>
                    <a:pt x="601" y="78"/>
                  </a:lnTo>
                  <a:lnTo>
                    <a:pt x="599" y="77"/>
                  </a:lnTo>
                  <a:lnTo>
                    <a:pt x="599" y="75"/>
                  </a:lnTo>
                  <a:lnTo>
                    <a:pt x="599" y="75"/>
                  </a:lnTo>
                  <a:lnTo>
                    <a:pt x="601" y="74"/>
                  </a:lnTo>
                  <a:lnTo>
                    <a:pt x="606" y="74"/>
                  </a:lnTo>
                  <a:lnTo>
                    <a:pt x="609" y="74"/>
                  </a:lnTo>
                  <a:lnTo>
                    <a:pt x="612" y="72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7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5" y="66"/>
                  </a:lnTo>
                  <a:lnTo>
                    <a:pt x="615" y="64"/>
                  </a:lnTo>
                  <a:lnTo>
                    <a:pt x="614" y="64"/>
                  </a:lnTo>
                  <a:lnTo>
                    <a:pt x="614" y="63"/>
                  </a:lnTo>
                  <a:lnTo>
                    <a:pt x="614" y="63"/>
                  </a:lnTo>
                  <a:lnTo>
                    <a:pt x="615" y="63"/>
                  </a:lnTo>
                  <a:lnTo>
                    <a:pt x="617" y="63"/>
                  </a:lnTo>
                  <a:lnTo>
                    <a:pt x="618" y="64"/>
                  </a:lnTo>
                  <a:lnTo>
                    <a:pt x="620" y="66"/>
                  </a:lnTo>
                  <a:lnTo>
                    <a:pt x="621" y="66"/>
                  </a:lnTo>
                  <a:lnTo>
                    <a:pt x="620" y="64"/>
                  </a:lnTo>
                  <a:lnTo>
                    <a:pt x="618" y="61"/>
                  </a:lnTo>
                  <a:lnTo>
                    <a:pt x="618" y="60"/>
                  </a:lnTo>
                  <a:lnTo>
                    <a:pt x="618" y="60"/>
                  </a:lnTo>
                  <a:lnTo>
                    <a:pt x="618" y="58"/>
                  </a:lnTo>
                  <a:lnTo>
                    <a:pt x="618" y="58"/>
                  </a:lnTo>
                  <a:lnTo>
                    <a:pt x="620" y="56"/>
                  </a:lnTo>
                  <a:lnTo>
                    <a:pt x="621" y="56"/>
                  </a:lnTo>
                  <a:lnTo>
                    <a:pt x="623" y="55"/>
                  </a:lnTo>
                  <a:lnTo>
                    <a:pt x="625" y="55"/>
                  </a:lnTo>
                  <a:close/>
                  <a:moveTo>
                    <a:pt x="779" y="49"/>
                  </a:moveTo>
                  <a:lnTo>
                    <a:pt x="782" y="49"/>
                  </a:lnTo>
                  <a:lnTo>
                    <a:pt x="784" y="49"/>
                  </a:lnTo>
                  <a:lnTo>
                    <a:pt x="785" y="49"/>
                  </a:lnTo>
                  <a:lnTo>
                    <a:pt x="787" y="49"/>
                  </a:lnTo>
                  <a:lnTo>
                    <a:pt x="787" y="50"/>
                  </a:lnTo>
                  <a:lnTo>
                    <a:pt x="789" y="50"/>
                  </a:lnTo>
                  <a:lnTo>
                    <a:pt x="789" y="52"/>
                  </a:lnTo>
                  <a:lnTo>
                    <a:pt x="787" y="52"/>
                  </a:lnTo>
                  <a:lnTo>
                    <a:pt x="785" y="52"/>
                  </a:lnTo>
                  <a:lnTo>
                    <a:pt x="784" y="52"/>
                  </a:lnTo>
                  <a:lnTo>
                    <a:pt x="781" y="52"/>
                  </a:lnTo>
                  <a:lnTo>
                    <a:pt x="781" y="52"/>
                  </a:lnTo>
                  <a:lnTo>
                    <a:pt x="778" y="52"/>
                  </a:lnTo>
                  <a:lnTo>
                    <a:pt x="778" y="50"/>
                  </a:lnTo>
                  <a:lnTo>
                    <a:pt x="776" y="50"/>
                  </a:lnTo>
                  <a:lnTo>
                    <a:pt x="776" y="49"/>
                  </a:lnTo>
                  <a:lnTo>
                    <a:pt x="779" y="49"/>
                  </a:lnTo>
                  <a:lnTo>
                    <a:pt x="779" y="49"/>
                  </a:lnTo>
                  <a:close/>
                  <a:moveTo>
                    <a:pt x="584" y="34"/>
                  </a:moveTo>
                  <a:lnTo>
                    <a:pt x="585" y="34"/>
                  </a:lnTo>
                  <a:lnTo>
                    <a:pt x="587" y="34"/>
                  </a:lnTo>
                  <a:lnTo>
                    <a:pt x="590" y="36"/>
                  </a:lnTo>
                  <a:lnTo>
                    <a:pt x="588" y="36"/>
                  </a:lnTo>
                  <a:lnTo>
                    <a:pt x="588" y="37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5" y="37"/>
                  </a:lnTo>
                  <a:lnTo>
                    <a:pt x="584" y="37"/>
                  </a:lnTo>
                  <a:lnTo>
                    <a:pt x="584" y="37"/>
                  </a:lnTo>
                  <a:lnTo>
                    <a:pt x="584" y="36"/>
                  </a:lnTo>
                  <a:lnTo>
                    <a:pt x="584" y="34"/>
                  </a:lnTo>
                  <a:lnTo>
                    <a:pt x="584" y="34"/>
                  </a:lnTo>
                  <a:close/>
                  <a:moveTo>
                    <a:pt x="670" y="0"/>
                  </a:moveTo>
                  <a:lnTo>
                    <a:pt x="672" y="0"/>
                  </a:lnTo>
                  <a:lnTo>
                    <a:pt x="674" y="1"/>
                  </a:lnTo>
                  <a:lnTo>
                    <a:pt x="674" y="3"/>
                  </a:lnTo>
                  <a:lnTo>
                    <a:pt x="675" y="4"/>
                  </a:lnTo>
                  <a:lnTo>
                    <a:pt x="677" y="6"/>
                  </a:lnTo>
                  <a:lnTo>
                    <a:pt x="678" y="4"/>
                  </a:lnTo>
                  <a:lnTo>
                    <a:pt x="683" y="4"/>
                  </a:lnTo>
                  <a:lnTo>
                    <a:pt x="683" y="6"/>
                  </a:lnTo>
                  <a:lnTo>
                    <a:pt x="683" y="6"/>
                  </a:lnTo>
                  <a:lnTo>
                    <a:pt x="683" y="8"/>
                  </a:lnTo>
                  <a:lnTo>
                    <a:pt x="683" y="9"/>
                  </a:lnTo>
                  <a:lnTo>
                    <a:pt x="686" y="11"/>
                  </a:lnTo>
                  <a:lnTo>
                    <a:pt x="688" y="12"/>
                  </a:lnTo>
                  <a:lnTo>
                    <a:pt x="691" y="14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9"/>
                  </a:lnTo>
                  <a:lnTo>
                    <a:pt x="696" y="22"/>
                  </a:lnTo>
                  <a:lnTo>
                    <a:pt x="696" y="23"/>
                  </a:lnTo>
                  <a:lnTo>
                    <a:pt x="696" y="28"/>
                  </a:lnTo>
                  <a:lnTo>
                    <a:pt x="696" y="28"/>
                  </a:lnTo>
                  <a:lnTo>
                    <a:pt x="694" y="30"/>
                  </a:lnTo>
                  <a:lnTo>
                    <a:pt x="696" y="30"/>
                  </a:lnTo>
                  <a:lnTo>
                    <a:pt x="697" y="31"/>
                  </a:lnTo>
                  <a:lnTo>
                    <a:pt x="699" y="33"/>
                  </a:lnTo>
                  <a:lnTo>
                    <a:pt x="700" y="34"/>
                  </a:lnTo>
                  <a:lnTo>
                    <a:pt x="703" y="34"/>
                  </a:lnTo>
                  <a:lnTo>
                    <a:pt x="703" y="36"/>
                  </a:lnTo>
                  <a:lnTo>
                    <a:pt x="703" y="36"/>
                  </a:lnTo>
                  <a:lnTo>
                    <a:pt x="705" y="39"/>
                  </a:lnTo>
                  <a:lnTo>
                    <a:pt x="708" y="42"/>
                  </a:lnTo>
                  <a:lnTo>
                    <a:pt x="708" y="42"/>
                  </a:lnTo>
                  <a:lnTo>
                    <a:pt x="708" y="44"/>
                  </a:lnTo>
                  <a:lnTo>
                    <a:pt x="708" y="44"/>
                  </a:lnTo>
                  <a:lnTo>
                    <a:pt x="710" y="44"/>
                  </a:lnTo>
                  <a:lnTo>
                    <a:pt x="710" y="44"/>
                  </a:lnTo>
                  <a:lnTo>
                    <a:pt x="711" y="44"/>
                  </a:lnTo>
                  <a:lnTo>
                    <a:pt x="711" y="42"/>
                  </a:lnTo>
                  <a:lnTo>
                    <a:pt x="713" y="44"/>
                  </a:lnTo>
                  <a:lnTo>
                    <a:pt x="713" y="44"/>
                  </a:lnTo>
                  <a:lnTo>
                    <a:pt x="715" y="45"/>
                  </a:lnTo>
                  <a:lnTo>
                    <a:pt x="715" y="47"/>
                  </a:lnTo>
                  <a:lnTo>
                    <a:pt x="715" y="47"/>
                  </a:lnTo>
                  <a:lnTo>
                    <a:pt x="715" y="49"/>
                  </a:lnTo>
                  <a:lnTo>
                    <a:pt x="711" y="49"/>
                  </a:lnTo>
                  <a:lnTo>
                    <a:pt x="708" y="49"/>
                  </a:lnTo>
                  <a:lnTo>
                    <a:pt x="707" y="47"/>
                  </a:lnTo>
                  <a:lnTo>
                    <a:pt x="705" y="47"/>
                  </a:lnTo>
                  <a:lnTo>
                    <a:pt x="705" y="45"/>
                  </a:lnTo>
                  <a:lnTo>
                    <a:pt x="703" y="45"/>
                  </a:lnTo>
                  <a:lnTo>
                    <a:pt x="703" y="47"/>
                  </a:lnTo>
                  <a:lnTo>
                    <a:pt x="702" y="49"/>
                  </a:lnTo>
                  <a:lnTo>
                    <a:pt x="702" y="49"/>
                  </a:lnTo>
                  <a:lnTo>
                    <a:pt x="702" y="50"/>
                  </a:lnTo>
                  <a:lnTo>
                    <a:pt x="707" y="50"/>
                  </a:lnTo>
                  <a:lnTo>
                    <a:pt x="708" y="50"/>
                  </a:lnTo>
                  <a:lnTo>
                    <a:pt x="710" y="50"/>
                  </a:lnTo>
                  <a:lnTo>
                    <a:pt x="708" y="52"/>
                  </a:lnTo>
                  <a:lnTo>
                    <a:pt x="705" y="55"/>
                  </a:lnTo>
                  <a:lnTo>
                    <a:pt x="697" y="60"/>
                  </a:lnTo>
                  <a:lnTo>
                    <a:pt x="696" y="60"/>
                  </a:lnTo>
                  <a:lnTo>
                    <a:pt x="697" y="61"/>
                  </a:lnTo>
                  <a:lnTo>
                    <a:pt x="697" y="61"/>
                  </a:lnTo>
                  <a:lnTo>
                    <a:pt x="699" y="61"/>
                  </a:lnTo>
                  <a:lnTo>
                    <a:pt x="702" y="60"/>
                  </a:lnTo>
                  <a:lnTo>
                    <a:pt x="705" y="60"/>
                  </a:lnTo>
                  <a:lnTo>
                    <a:pt x="705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10" y="64"/>
                  </a:lnTo>
                  <a:lnTo>
                    <a:pt x="713" y="63"/>
                  </a:lnTo>
                  <a:lnTo>
                    <a:pt x="716" y="61"/>
                  </a:lnTo>
                  <a:lnTo>
                    <a:pt x="718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19" y="63"/>
                  </a:lnTo>
                  <a:lnTo>
                    <a:pt x="718" y="64"/>
                  </a:lnTo>
                  <a:lnTo>
                    <a:pt x="718" y="64"/>
                  </a:lnTo>
                  <a:lnTo>
                    <a:pt x="719" y="63"/>
                  </a:lnTo>
                  <a:lnTo>
                    <a:pt x="724" y="64"/>
                  </a:lnTo>
                  <a:lnTo>
                    <a:pt x="727" y="64"/>
                  </a:lnTo>
                  <a:lnTo>
                    <a:pt x="729" y="64"/>
                  </a:lnTo>
                  <a:lnTo>
                    <a:pt x="730" y="64"/>
                  </a:lnTo>
                  <a:lnTo>
                    <a:pt x="732" y="66"/>
                  </a:lnTo>
                  <a:lnTo>
                    <a:pt x="732" y="66"/>
                  </a:lnTo>
                  <a:lnTo>
                    <a:pt x="730" y="66"/>
                  </a:lnTo>
                  <a:lnTo>
                    <a:pt x="729" y="66"/>
                  </a:lnTo>
                  <a:lnTo>
                    <a:pt x="727" y="66"/>
                  </a:lnTo>
                  <a:lnTo>
                    <a:pt x="727" y="67"/>
                  </a:lnTo>
                  <a:lnTo>
                    <a:pt x="726" y="69"/>
                  </a:lnTo>
                  <a:lnTo>
                    <a:pt x="726" y="71"/>
                  </a:lnTo>
                  <a:lnTo>
                    <a:pt x="726" y="71"/>
                  </a:lnTo>
                  <a:lnTo>
                    <a:pt x="722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2" y="69"/>
                  </a:lnTo>
                  <a:lnTo>
                    <a:pt x="721" y="69"/>
                  </a:lnTo>
                  <a:lnTo>
                    <a:pt x="721" y="69"/>
                  </a:lnTo>
                  <a:lnTo>
                    <a:pt x="719" y="71"/>
                  </a:lnTo>
                  <a:lnTo>
                    <a:pt x="727" y="75"/>
                  </a:lnTo>
                  <a:lnTo>
                    <a:pt x="729" y="78"/>
                  </a:lnTo>
                  <a:lnTo>
                    <a:pt x="730" y="80"/>
                  </a:lnTo>
                  <a:lnTo>
                    <a:pt x="730" y="80"/>
                  </a:lnTo>
                  <a:lnTo>
                    <a:pt x="730" y="82"/>
                  </a:lnTo>
                  <a:lnTo>
                    <a:pt x="730" y="83"/>
                  </a:lnTo>
                  <a:lnTo>
                    <a:pt x="730" y="85"/>
                  </a:lnTo>
                  <a:lnTo>
                    <a:pt x="730" y="88"/>
                  </a:lnTo>
                  <a:lnTo>
                    <a:pt x="729" y="91"/>
                  </a:lnTo>
                  <a:lnTo>
                    <a:pt x="730" y="91"/>
                  </a:lnTo>
                  <a:lnTo>
                    <a:pt x="732" y="93"/>
                  </a:lnTo>
                  <a:lnTo>
                    <a:pt x="732" y="94"/>
                  </a:lnTo>
                  <a:lnTo>
                    <a:pt x="733" y="94"/>
                  </a:lnTo>
                  <a:lnTo>
                    <a:pt x="733" y="96"/>
                  </a:lnTo>
                  <a:lnTo>
                    <a:pt x="733" y="96"/>
                  </a:lnTo>
                  <a:lnTo>
                    <a:pt x="735" y="96"/>
                  </a:lnTo>
                  <a:lnTo>
                    <a:pt x="735" y="96"/>
                  </a:lnTo>
                  <a:lnTo>
                    <a:pt x="735" y="94"/>
                  </a:lnTo>
                  <a:lnTo>
                    <a:pt x="737" y="94"/>
                  </a:lnTo>
                  <a:lnTo>
                    <a:pt x="738" y="93"/>
                  </a:lnTo>
                  <a:lnTo>
                    <a:pt x="740" y="89"/>
                  </a:lnTo>
                  <a:lnTo>
                    <a:pt x="740" y="89"/>
                  </a:lnTo>
                  <a:lnTo>
                    <a:pt x="740" y="88"/>
                  </a:lnTo>
                  <a:lnTo>
                    <a:pt x="740" y="86"/>
                  </a:lnTo>
                  <a:lnTo>
                    <a:pt x="741" y="85"/>
                  </a:lnTo>
                  <a:lnTo>
                    <a:pt x="741" y="82"/>
                  </a:lnTo>
                  <a:lnTo>
                    <a:pt x="741" y="78"/>
                  </a:lnTo>
                  <a:lnTo>
                    <a:pt x="743" y="77"/>
                  </a:lnTo>
                  <a:lnTo>
                    <a:pt x="744" y="75"/>
                  </a:lnTo>
                  <a:lnTo>
                    <a:pt x="748" y="72"/>
                  </a:lnTo>
                  <a:lnTo>
                    <a:pt x="748" y="71"/>
                  </a:lnTo>
                  <a:lnTo>
                    <a:pt x="749" y="71"/>
                  </a:lnTo>
                  <a:lnTo>
                    <a:pt x="751" y="71"/>
                  </a:lnTo>
                  <a:lnTo>
                    <a:pt x="752" y="72"/>
                  </a:lnTo>
                  <a:lnTo>
                    <a:pt x="756" y="74"/>
                  </a:lnTo>
                  <a:lnTo>
                    <a:pt x="757" y="75"/>
                  </a:lnTo>
                  <a:lnTo>
                    <a:pt x="762" y="78"/>
                  </a:lnTo>
                  <a:lnTo>
                    <a:pt x="763" y="80"/>
                  </a:lnTo>
                  <a:lnTo>
                    <a:pt x="767" y="82"/>
                  </a:lnTo>
                  <a:lnTo>
                    <a:pt x="767" y="85"/>
                  </a:lnTo>
                  <a:lnTo>
                    <a:pt x="768" y="88"/>
                  </a:lnTo>
                  <a:lnTo>
                    <a:pt x="768" y="91"/>
                  </a:lnTo>
                  <a:lnTo>
                    <a:pt x="770" y="91"/>
                  </a:lnTo>
                  <a:lnTo>
                    <a:pt x="770" y="93"/>
                  </a:lnTo>
                  <a:lnTo>
                    <a:pt x="770" y="94"/>
                  </a:lnTo>
                  <a:lnTo>
                    <a:pt x="770" y="94"/>
                  </a:lnTo>
                  <a:lnTo>
                    <a:pt x="768" y="96"/>
                  </a:lnTo>
                  <a:lnTo>
                    <a:pt x="768" y="96"/>
                  </a:lnTo>
                  <a:lnTo>
                    <a:pt x="767" y="96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3" y="94"/>
                  </a:lnTo>
                  <a:lnTo>
                    <a:pt x="763" y="94"/>
                  </a:lnTo>
                  <a:lnTo>
                    <a:pt x="762" y="96"/>
                  </a:lnTo>
                  <a:lnTo>
                    <a:pt x="762" y="96"/>
                  </a:lnTo>
                  <a:lnTo>
                    <a:pt x="762" y="99"/>
                  </a:lnTo>
                  <a:lnTo>
                    <a:pt x="762" y="102"/>
                  </a:lnTo>
                  <a:lnTo>
                    <a:pt x="762" y="104"/>
                  </a:lnTo>
                  <a:lnTo>
                    <a:pt x="763" y="108"/>
                  </a:lnTo>
                  <a:lnTo>
                    <a:pt x="767" y="112"/>
                  </a:lnTo>
                  <a:lnTo>
                    <a:pt x="774" y="118"/>
                  </a:lnTo>
                  <a:lnTo>
                    <a:pt x="774" y="119"/>
                  </a:lnTo>
                  <a:lnTo>
                    <a:pt x="774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8" y="123"/>
                  </a:lnTo>
                  <a:lnTo>
                    <a:pt x="779" y="121"/>
                  </a:lnTo>
                  <a:lnTo>
                    <a:pt x="782" y="118"/>
                  </a:lnTo>
                  <a:lnTo>
                    <a:pt x="784" y="118"/>
                  </a:lnTo>
                  <a:lnTo>
                    <a:pt x="785" y="118"/>
                  </a:lnTo>
                  <a:lnTo>
                    <a:pt x="785" y="116"/>
                  </a:lnTo>
                  <a:lnTo>
                    <a:pt x="787" y="116"/>
                  </a:lnTo>
                  <a:lnTo>
                    <a:pt x="787" y="115"/>
                  </a:lnTo>
                  <a:lnTo>
                    <a:pt x="787" y="115"/>
                  </a:lnTo>
                  <a:lnTo>
                    <a:pt x="789" y="112"/>
                  </a:lnTo>
                  <a:lnTo>
                    <a:pt x="789" y="110"/>
                  </a:lnTo>
                  <a:lnTo>
                    <a:pt x="790" y="107"/>
                  </a:lnTo>
                  <a:lnTo>
                    <a:pt x="790" y="107"/>
                  </a:lnTo>
                  <a:lnTo>
                    <a:pt x="797" y="102"/>
                  </a:lnTo>
                  <a:lnTo>
                    <a:pt x="797" y="100"/>
                  </a:lnTo>
                  <a:lnTo>
                    <a:pt x="798" y="94"/>
                  </a:lnTo>
                  <a:lnTo>
                    <a:pt x="800" y="91"/>
                  </a:lnTo>
                  <a:lnTo>
                    <a:pt x="800" y="89"/>
                  </a:lnTo>
                  <a:lnTo>
                    <a:pt x="800" y="88"/>
                  </a:lnTo>
                  <a:lnTo>
                    <a:pt x="800" y="86"/>
                  </a:lnTo>
                  <a:lnTo>
                    <a:pt x="800" y="86"/>
                  </a:lnTo>
                  <a:lnTo>
                    <a:pt x="801" y="85"/>
                  </a:lnTo>
                  <a:lnTo>
                    <a:pt x="801" y="85"/>
                  </a:lnTo>
                  <a:lnTo>
                    <a:pt x="803" y="83"/>
                  </a:lnTo>
                  <a:lnTo>
                    <a:pt x="803" y="83"/>
                  </a:lnTo>
                  <a:lnTo>
                    <a:pt x="804" y="83"/>
                  </a:lnTo>
                  <a:lnTo>
                    <a:pt x="804" y="83"/>
                  </a:lnTo>
                  <a:lnTo>
                    <a:pt x="806" y="83"/>
                  </a:lnTo>
                  <a:lnTo>
                    <a:pt x="812" y="83"/>
                  </a:lnTo>
                  <a:lnTo>
                    <a:pt x="812" y="83"/>
                  </a:lnTo>
                  <a:lnTo>
                    <a:pt x="809" y="82"/>
                  </a:lnTo>
                  <a:lnTo>
                    <a:pt x="809" y="80"/>
                  </a:lnTo>
                  <a:lnTo>
                    <a:pt x="809" y="80"/>
                  </a:lnTo>
                  <a:lnTo>
                    <a:pt x="809" y="78"/>
                  </a:lnTo>
                  <a:lnTo>
                    <a:pt x="811" y="78"/>
                  </a:lnTo>
                  <a:lnTo>
                    <a:pt x="812" y="77"/>
                  </a:lnTo>
                  <a:lnTo>
                    <a:pt x="812" y="77"/>
                  </a:lnTo>
                  <a:lnTo>
                    <a:pt x="812" y="75"/>
                  </a:lnTo>
                  <a:lnTo>
                    <a:pt x="812" y="75"/>
                  </a:lnTo>
                  <a:lnTo>
                    <a:pt x="809" y="74"/>
                  </a:lnTo>
                  <a:lnTo>
                    <a:pt x="806" y="74"/>
                  </a:lnTo>
                  <a:lnTo>
                    <a:pt x="806" y="72"/>
                  </a:lnTo>
                  <a:lnTo>
                    <a:pt x="804" y="72"/>
                  </a:lnTo>
                  <a:lnTo>
                    <a:pt x="804" y="69"/>
                  </a:lnTo>
                  <a:lnTo>
                    <a:pt x="804" y="69"/>
                  </a:lnTo>
                  <a:lnTo>
                    <a:pt x="804" y="67"/>
                  </a:lnTo>
                  <a:lnTo>
                    <a:pt x="804" y="66"/>
                  </a:lnTo>
                  <a:lnTo>
                    <a:pt x="804" y="66"/>
                  </a:lnTo>
                  <a:lnTo>
                    <a:pt x="804" y="64"/>
                  </a:lnTo>
                  <a:lnTo>
                    <a:pt x="804" y="64"/>
                  </a:lnTo>
                  <a:lnTo>
                    <a:pt x="804" y="63"/>
                  </a:lnTo>
                  <a:lnTo>
                    <a:pt x="804" y="63"/>
                  </a:lnTo>
                  <a:lnTo>
                    <a:pt x="803" y="61"/>
                  </a:lnTo>
                  <a:lnTo>
                    <a:pt x="803" y="61"/>
                  </a:lnTo>
                  <a:lnTo>
                    <a:pt x="803" y="58"/>
                  </a:lnTo>
                  <a:lnTo>
                    <a:pt x="803" y="58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4" y="55"/>
                  </a:lnTo>
                  <a:lnTo>
                    <a:pt x="806" y="56"/>
                  </a:lnTo>
                  <a:lnTo>
                    <a:pt x="808" y="56"/>
                  </a:lnTo>
                  <a:lnTo>
                    <a:pt x="809" y="56"/>
                  </a:lnTo>
                  <a:lnTo>
                    <a:pt x="812" y="56"/>
                  </a:lnTo>
                  <a:lnTo>
                    <a:pt x="815" y="55"/>
                  </a:lnTo>
                  <a:lnTo>
                    <a:pt x="820" y="56"/>
                  </a:lnTo>
                  <a:lnTo>
                    <a:pt x="820" y="56"/>
                  </a:lnTo>
                  <a:lnTo>
                    <a:pt x="825" y="58"/>
                  </a:lnTo>
                  <a:lnTo>
                    <a:pt x="830" y="60"/>
                  </a:lnTo>
                  <a:lnTo>
                    <a:pt x="831" y="60"/>
                  </a:lnTo>
                  <a:lnTo>
                    <a:pt x="839" y="60"/>
                  </a:lnTo>
                  <a:lnTo>
                    <a:pt x="842" y="60"/>
                  </a:lnTo>
                  <a:lnTo>
                    <a:pt x="844" y="60"/>
                  </a:lnTo>
                  <a:lnTo>
                    <a:pt x="849" y="61"/>
                  </a:lnTo>
                  <a:lnTo>
                    <a:pt x="847" y="63"/>
                  </a:lnTo>
                  <a:lnTo>
                    <a:pt x="847" y="64"/>
                  </a:lnTo>
                  <a:lnTo>
                    <a:pt x="844" y="64"/>
                  </a:lnTo>
                  <a:lnTo>
                    <a:pt x="842" y="64"/>
                  </a:lnTo>
                  <a:lnTo>
                    <a:pt x="844" y="66"/>
                  </a:lnTo>
                  <a:lnTo>
                    <a:pt x="849" y="67"/>
                  </a:lnTo>
                  <a:lnTo>
                    <a:pt x="850" y="69"/>
                  </a:lnTo>
                  <a:lnTo>
                    <a:pt x="850" y="69"/>
                  </a:lnTo>
                  <a:lnTo>
                    <a:pt x="850" y="71"/>
                  </a:lnTo>
                  <a:lnTo>
                    <a:pt x="850" y="71"/>
                  </a:lnTo>
                  <a:lnTo>
                    <a:pt x="852" y="71"/>
                  </a:lnTo>
                  <a:lnTo>
                    <a:pt x="853" y="71"/>
                  </a:lnTo>
                  <a:lnTo>
                    <a:pt x="858" y="71"/>
                  </a:lnTo>
                  <a:lnTo>
                    <a:pt x="861" y="72"/>
                  </a:lnTo>
                  <a:lnTo>
                    <a:pt x="863" y="72"/>
                  </a:lnTo>
                  <a:lnTo>
                    <a:pt x="863" y="74"/>
                  </a:lnTo>
                  <a:lnTo>
                    <a:pt x="863" y="74"/>
                  </a:lnTo>
                  <a:lnTo>
                    <a:pt x="860" y="77"/>
                  </a:lnTo>
                  <a:lnTo>
                    <a:pt x="856" y="78"/>
                  </a:lnTo>
                  <a:lnTo>
                    <a:pt x="853" y="80"/>
                  </a:lnTo>
                  <a:lnTo>
                    <a:pt x="853" y="80"/>
                  </a:lnTo>
                  <a:lnTo>
                    <a:pt x="858" y="80"/>
                  </a:lnTo>
                  <a:lnTo>
                    <a:pt x="861" y="80"/>
                  </a:lnTo>
                  <a:lnTo>
                    <a:pt x="863" y="82"/>
                  </a:lnTo>
                  <a:lnTo>
                    <a:pt x="863" y="82"/>
                  </a:lnTo>
                  <a:lnTo>
                    <a:pt x="864" y="83"/>
                  </a:lnTo>
                  <a:lnTo>
                    <a:pt x="864" y="83"/>
                  </a:lnTo>
                  <a:lnTo>
                    <a:pt x="864" y="85"/>
                  </a:lnTo>
                  <a:lnTo>
                    <a:pt x="864" y="86"/>
                  </a:lnTo>
                  <a:lnTo>
                    <a:pt x="860" y="88"/>
                  </a:lnTo>
                  <a:lnTo>
                    <a:pt x="858" y="89"/>
                  </a:lnTo>
                  <a:lnTo>
                    <a:pt x="856" y="89"/>
                  </a:lnTo>
                  <a:lnTo>
                    <a:pt x="855" y="91"/>
                  </a:lnTo>
                  <a:lnTo>
                    <a:pt x="853" y="91"/>
                  </a:lnTo>
                  <a:lnTo>
                    <a:pt x="852" y="89"/>
                  </a:lnTo>
                  <a:lnTo>
                    <a:pt x="850" y="89"/>
                  </a:lnTo>
                  <a:lnTo>
                    <a:pt x="847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7" y="93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50" y="99"/>
                  </a:lnTo>
                  <a:lnTo>
                    <a:pt x="850" y="99"/>
                  </a:lnTo>
                  <a:lnTo>
                    <a:pt x="852" y="99"/>
                  </a:lnTo>
                  <a:lnTo>
                    <a:pt x="852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2" y="100"/>
                  </a:lnTo>
                  <a:lnTo>
                    <a:pt x="852" y="102"/>
                  </a:lnTo>
                  <a:lnTo>
                    <a:pt x="852" y="102"/>
                  </a:lnTo>
                  <a:lnTo>
                    <a:pt x="852" y="104"/>
                  </a:lnTo>
                  <a:lnTo>
                    <a:pt x="853" y="105"/>
                  </a:lnTo>
                  <a:lnTo>
                    <a:pt x="855" y="107"/>
                  </a:lnTo>
                  <a:lnTo>
                    <a:pt x="858" y="110"/>
                  </a:lnTo>
                  <a:lnTo>
                    <a:pt x="861" y="112"/>
                  </a:lnTo>
                  <a:lnTo>
                    <a:pt x="861" y="113"/>
                  </a:lnTo>
                  <a:lnTo>
                    <a:pt x="864" y="115"/>
                  </a:lnTo>
                  <a:lnTo>
                    <a:pt x="864" y="116"/>
                  </a:lnTo>
                  <a:lnTo>
                    <a:pt x="863" y="118"/>
                  </a:lnTo>
                  <a:lnTo>
                    <a:pt x="863" y="123"/>
                  </a:lnTo>
                  <a:lnTo>
                    <a:pt x="861" y="124"/>
                  </a:lnTo>
                  <a:lnTo>
                    <a:pt x="861" y="126"/>
                  </a:lnTo>
                  <a:lnTo>
                    <a:pt x="858" y="127"/>
                  </a:lnTo>
                  <a:lnTo>
                    <a:pt x="858" y="127"/>
                  </a:lnTo>
                  <a:lnTo>
                    <a:pt x="855" y="127"/>
                  </a:lnTo>
                  <a:lnTo>
                    <a:pt x="855" y="127"/>
                  </a:lnTo>
                  <a:lnTo>
                    <a:pt x="853" y="129"/>
                  </a:lnTo>
                  <a:lnTo>
                    <a:pt x="852" y="132"/>
                  </a:lnTo>
                  <a:lnTo>
                    <a:pt x="850" y="132"/>
                  </a:lnTo>
                  <a:lnTo>
                    <a:pt x="850" y="134"/>
                  </a:lnTo>
                  <a:lnTo>
                    <a:pt x="849" y="134"/>
                  </a:lnTo>
                  <a:lnTo>
                    <a:pt x="845" y="137"/>
                  </a:lnTo>
                  <a:lnTo>
                    <a:pt x="844" y="137"/>
                  </a:lnTo>
                  <a:lnTo>
                    <a:pt x="839" y="138"/>
                  </a:lnTo>
                  <a:lnTo>
                    <a:pt x="836" y="141"/>
                  </a:lnTo>
                  <a:lnTo>
                    <a:pt x="834" y="141"/>
                  </a:lnTo>
                  <a:lnTo>
                    <a:pt x="833" y="143"/>
                  </a:lnTo>
                  <a:lnTo>
                    <a:pt x="831" y="143"/>
                  </a:lnTo>
                  <a:lnTo>
                    <a:pt x="830" y="141"/>
                  </a:lnTo>
                  <a:lnTo>
                    <a:pt x="830" y="140"/>
                  </a:lnTo>
                  <a:lnTo>
                    <a:pt x="830" y="140"/>
                  </a:lnTo>
                  <a:lnTo>
                    <a:pt x="828" y="138"/>
                  </a:lnTo>
                  <a:lnTo>
                    <a:pt x="825" y="135"/>
                  </a:lnTo>
                  <a:lnTo>
                    <a:pt x="825" y="134"/>
                  </a:lnTo>
                  <a:lnTo>
                    <a:pt x="823" y="134"/>
                  </a:lnTo>
                  <a:lnTo>
                    <a:pt x="822" y="134"/>
                  </a:lnTo>
                  <a:lnTo>
                    <a:pt x="822" y="134"/>
                  </a:lnTo>
                  <a:lnTo>
                    <a:pt x="820" y="132"/>
                  </a:lnTo>
                  <a:lnTo>
                    <a:pt x="819" y="132"/>
                  </a:lnTo>
                  <a:lnTo>
                    <a:pt x="819" y="132"/>
                  </a:lnTo>
                  <a:lnTo>
                    <a:pt x="820" y="130"/>
                  </a:lnTo>
                  <a:lnTo>
                    <a:pt x="820" y="130"/>
                  </a:lnTo>
                  <a:lnTo>
                    <a:pt x="817" y="129"/>
                  </a:lnTo>
                  <a:lnTo>
                    <a:pt x="817" y="127"/>
                  </a:lnTo>
                  <a:lnTo>
                    <a:pt x="817" y="127"/>
                  </a:lnTo>
                  <a:lnTo>
                    <a:pt x="814" y="127"/>
                  </a:lnTo>
                  <a:lnTo>
                    <a:pt x="812" y="126"/>
                  </a:lnTo>
                  <a:lnTo>
                    <a:pt x="809" y="129"/>
                  </a:lnTo>
                  <a:lnTo>
                    <a:pt x="809" y="129"/>
                  </a:lnTo>
                  <a:lnTo>
                    <a:pt x="809" y="130"/>
                  </a:lnTo>
                  <a:lnTo>
                    <a:pt x="809" y="130"/>
                  </a:lnTo>
                  <a:lnTo>
                    <a:pt x="811" y="130"/>
                  </a:lnTo>
                  <a:lnTo>
                    <a:pt x="811" y="129"/>
                  </a:lnTo>
                  <a:lnTo>
                    <a:pt x="812" y="129"/>
                  </a:lnTo>
                  <a:lnTo>
                    <a:pt x="814" y="129"/>
                  </a:lnTo>
                  <a:lnTo>
                    <a:pt x="815" y="129"/>
                  </a:lnTo>
                  <a:lnTo>
                    <a:pt x="815" y="130"/>
                  </a:lnTo>
                  <a:lnTo>
                    <a:pt x="815" y="130"/>
                  </a:lnTo>
                  <a:lnTo>
                    <a:pt x="820" y="134"/>
                  </a:lnTo>
                  <a:lnTo>
                    <a:pt x="822" y="135"/>
                  </a:lnTo>
                  <a:lnTo>
                    <a:pt x="822" y="135"/>
                  </a:lnTo>
                  <a:lnTo>
                    <a:pt x="822" y="137"/>
                  </a:lnTo>
                  <a:lnTo>
                    <a:pt x="823" y="138"/>
                  </a:lnTo>
                  <a:lnTo>
                    <a:pt x="825" y="141"/>
                  </a:lnTo>
                  <a:lnTo>
                    <a:pt x="826" y="145"/>
                  </a:lnTo>
                  <a:lnTo>
                    <a:pt x="828" y="146"/>
                  </a:lnTo>
                  <a:lnTo>
                    <a:pt x="826" y="146"/>
                  </a:lnTo>
                  <a:lnTo>
                    <a:pt x="826" y="146"/>
                  </a:lnTo>
                  <a:lnTo>
                    <a:pt x="825" y="146"/>
                  </a:lnTo>
                  <a:lnTo>
                    <a:pt x="820" y="145"/>
                  </a:lnTo>
                  <a:lnTo>
                    <a:pt x="820" y="145"/>
                  </a:lnTo>
                  <a:lnTo>
                    <a:pt x="819" y="145"/>
                  </a:lnTo>
                  <a:lnTo>
                    <a:pt x="819" y="146"/>
                  </a:lnTo>
                  <a:lnTo>
                    <a:pt x="817" y="146"/>
                  </a:lnTo>
                  <a:lnTo>
                    <a:pt x="815" y="146"/>
                  </a:lnTo>
                  <a:lnTo>
                    <a:pt x="811" y="145"/>
                  </a:lnTo>
                  <a:lnTo>
                    <a:pt x="809" y="143"/>
                  </a:lnTo>
                  <a:lnTo>
                    <a:pt x="808" y="143"/>
                  </a:lnTo>
                  <a:lnTo>
                    <a:pt x="806" y="140"/>
                  </a:lnTo>
                  <a:lnTo>
                    <a:pt x="803" y="138"/>
                  </a:lnTo>
                  <a:lnTo>
                    <a:pt x="801" y="138"/>
                  </a:lnTo>
                  <a:lnTo>
                    <a:pt x="798" y="138"/>
                  </a:lnTo>
                  <a:lnTo>
                    <a:pt x="795" y="138"/>
                  </a:lnTo>
                  <a:lnTo>
                    <a:pt x="787" y="138"/>
                  </a:lnTo>
                  <a:lnTo>
                    <a:pt x="785" y="138"/>
                  </a:lnTo>
                  <a:lnTo>
                    <a:pt x="785" y="138"/>
                  </a:lnTo>
                  <a:lnTo>
                    <a:pt x="785" y="140"/>
                  </a:lnTo>
                  <a:lnTo>
                    <a:pt x="785" y="140"/>
                  </a:lnTo>
                  <a:lnTo>
                    <a:pt x="785" y="141"/>
                  </a:lnTo>
                  <a:lnTo>
                    <a:pt x="785" y="141"/>
                  </a:lnTo>
                  <a:lnTo>
                    <a:pt x="785" y="143"/>
                  </a:lnTo>
                  <a:lnTo>
                    <a:pt x="787" y="143"/>
                  </a:lnTo>
                  <a:lnTo>
                    <a:pt x="792" y="145"/>
                  </a:lnTo>
                  <a:lnTo>
                    <a:pt x="793" y="146"/>
                  </a:lnTo>
                  <a:lnTo>
                    <a:pt x="795" y="146"/>
                  </a:lnTo>
                  <a:lnTo>
                    <a:pt x="797" y="148"/>
                  </a:lnTo>
                  <a:lnTo>
                    <a:pt x="797" y="148"/>
                  </a:lnTo>
                  <a:lnTo>
                    <a:pt x="795" y="149"/>
                  </a:lnTo>
                  <a:lnTo>
                    <a:pt x="795" y="151"/>
                  </a:lnTo>
                  <a:lnTo>
                    <a:pt x="785" y="159"/>
                  </a:lnTo>
                  <a:lnTo>
                    <a:pt x="782" y="162"/>
                  </a:lnTo>
                  <a:lnTo>
                    <a:pt x="779" y="165"/>
                  </a:lnTo>
                  <a:lnTo>
                    <a:pt x="778" y="167"/>
                  </a:lnTo>
                  <a:lnTo>
                    <a:pt x="778" y="167"/>
                  </a:lnTo>
                  <a:lnTo>
                    <a:pt x="774" y="167"/>
                  </a:lnTo>
                  <a:lnTo>
                    <a:pt x="771" y="167"/>
                  </a:lnTo>
                  <a:lnTo>
                    <a:pt x="767" y="167"/>
                  </a:lnTo>
                  <a:lnTo>
                    <a:pt x="765" y="165"/>
                  </a:lnTo>
                  <a:lnTo>
                    <a:pt x="760" y="162"/>
                  </a:lnTo>
                  <a:lnTo>
                    <a:pt x="759" y="160"/>
                  </a:lnTo>
                  <a:lnTo>
                    <a:pt x="757" y="160"/>
                  </a:lnTo>
                  <a:lnTo>
                    <a:pt x="756" y="159"/>
                  </a:lnTo>
                  <a:lnTo>
                    <a:pt x="756" y="159"/>
                  </a:lnTo>
                  <a:lnTo>
                    <a:pt x="752" y="159"/>
                  </a:lnTo>
                  <a:lnTo>
                    <a:pt x="751" y="157"/>
                  </a:lnTo>
                  <a:lnTo>
                    <a:pt x="746" y="154"/>
                  </a:lnTo>
                  <a:lnTo>
                    <a:pt x="743" y="154"/>
                  </a:lnTo>
                  <a:lnTo>
                    <a:pt x="741" y="152"/>
                  </a:lnTo>
                  <a:lnTo>
                    <a:pt x="740" y="152"/>
                  </a:lnTo>
                  <a:lnTo>
                    <a:pt x="738" y="152"/>
                  </a:lnTo>
                  <a:lnTo>
                    <a:pt x="740" y="154"/>
                  </a:lnTo>
                  <a:lnTo>
                    <a:pt x="740" y="154"/>
                  </a:lnTo>
                  <a:lnTo>
                    <a:pt x="738" y="154"/>
                  </a:lnTo>
                  <a:lnTo>
                    <a:pt x="737" y="154"/>
                  </a:lnTo>
                  <a:lnTo>
                    <a:pt x="733" y="152"/>
                  </a:lnTo>
                  <a:lnTo>
                    <a:pt x="730" y="152"/>
                  </a:lnTo>
                  <a:lnTo>
                    <a:pt x="729" y="152"/>
                  </a:lnTo>
                  <a:lnTo>
                    <a:pt x="726" y="152"/>
                  </a:lnTo>
                  <a:lnTo>
                    <a:pt x="722" y="152"/>
                  </a:lnTo>
                  <a:lnTo>
                    <a:pt x="719" y="152"/>
                  </a:lnTo>
                  <a:lnTo>
                    <a:pt x="718" y="152"/>
                  </a:lnTo>
                  <a:lnTo>
                    <a:pt x="718" y="152"/>
                  </a:lnTo>
                  <a:lnTo>
                    <a:pt x="719" y="154"/>
                  </a:lnTo>
                  <a:lnTo>
                    <a:pt x="722" y="156"/>
                  </a:lnTo>
                  <a:lnTo>
                    <a:pt x="722" y="154"/>
                  </a:lnTo>
                  <a:lnTo>
                    <a:pt x="722" y="154"/>
                  </a:lnTo>
                  <a:lnTo>
                    <a:pt x="724" y="152"/>
                  </a:lnTo>
                  <a:lnTo>
                    <a:pt x="729" y="154"/>
                  </a:lnTo>
                  <a:lnTo>
                    <a:pt x="735" y="156"/>
                  </a:lnTo>
                  <a:lnTo>
                    <a:pt x="737" y="156"/>
                  </a:lnTo>
                  <a:lnTo>
                    <a:pt x="738" y="157"/>
                  </a:lnTo>
                  <a:lnTo>
                    <a:pt x="741" y="157"/>
                  </a:lnTo>
                  <a:lnTo>
                    <a:pt x="743" y="160"/>
                  </a:lnTo>
                  <a:lnTo>
                    <a:pt x="749" y="165"/>
                  </a:lnTo>
                  <a:lnTo>
                    <a:pt x="751" y="165"/>
                  </a:lnTo>
                  <a:lnTo>
                    <a:pt x="752" y="167"/>
                  </a:lnTo>
                  <a:lnTo>
                    <a:pt x="763" y="168"/>
                  </a:lnTo>
                  <a:lnTo>
                    <a:pt x="768" y="168"/>
                  </a:lnTo>
                  <a:lnTo>
                    <a:pt x="776" y="168"/>
                  </a:lnTo>
                  <a:lnTo>
                    <a:pt x="779" y="170"/>
                  </a:lnTo>
                  <a:lnTo>
                    <a:pt x="781" y="170"/>
                  </a:lnTo>
                  <a:lnTo>
                    <a:pt x="781" y="173"/>
                  </a:lnTo>
                  <a:lnTo>
                    <a:pt x="781" y="173"/>
                  </a:lnTo>
                  <a:lnTo>
                    <a:pt x="779" y="176"/>
                  </a:lnTo>
                  <a:lnTo>
                    <a:pt x="778" y="179"/>
                  </a:lnTo>
                  <a:lnTo>
                    <a:pt x="768" y="189"/>
                  </a:lnTo>
                  <a:lnTo>
                    <a:pt x="767" y="192"/>
                  </a:lnTo>
                  <a:lnTo>
                    <a:pt x="767" y="192"/>
                  </a:lnTo>
                  <a:lnTo>
                    <a:pt x="765" y="193"/>
                  </a:lnTo>
                  <a:lnTo>
                    <a:pt x="762" y="197"/>
                  </a:lnTo>
                  <a:lnTo>
                    <a:pt x="757" y="198"/>
                  </a:lnTo>
                  <a:lnTo>
                    <a:pt x="756" y="198"/>
                  </a:lnTo>
                  <a:lnTo>
                    <a:pt x="752" y="198"/>
                  </a:lnTo>
                  <a:lnTo>
                    <a:pt x="751" y="198"/>
                  </a:lnTo>
                  <a:lnTo>
                    <a:pt x="749" y="195"/>
                  </a:lnTo>
                  <a:lnTo>
                    <a:pt x="749" y="195"/>
                  </a:lnTo>
                  <a:lnTo>
                    <a:pt x="751" y="198"/>
                  </a:lnTo>
                  <a:lnTo>
                    <a:pt x="751" y="198"/>
                  </a:lnTo>
                  <a:lnTo>
                    <a:pt x="749" y="198"/>
                  </a:lnTo>
                  <a:lnTo>
                    <a:pt x="746" y="197"/>
                  </a:lnTo>
                  <a:lnTo>
                    <a:pt x="746" y="198"/>
                  </a:lnTo>
                  <a:lnTo>
                    <a:pt x="744" y="198"/>
                  </a:lnTo>
                  <a:lnTo>
                    <a:pt x="744" y="198"/>
                  </a:lnTo>
                  <a:lnTo>
                    <a:pt x="743" y="198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5"/>
                  </a:lnTo>
                  <a:lnTo>
                    <a:pt x="740" y="193"/>
                  </a:lnTo>
                  <a:lnTo>
                    <a:pt x="737" y="195"/>
                  </a:lnTo>
                  <a:lnTo>
                    <a:pt x="737" y="195"/>
                  </a:lnTo>
                  <a:lnTo>
                    <a:pt x="738" y="197"/>
                  </a:lnTo>
                  <a:lnTo>
                    <a:pt x="738" y="197"/>
                  </a:lnTo>
                  <a:lnTo>
                    <a:pt x="740" y="198"/>
                  </a:lnTo>
                  <a:lnTo>
                    <a:pt x="740" y="200"/>
                  </a:lnTo>
                  <a:lnTo>
                    <a:pt x="738" y="200"/>
                  </a:lnTo>
                  <a:lnTo>
                    <a:pt x="735" y="198"/>
                  </a:lnTo>
                  <a:lnTo>
                    <a:pt x="735" y="198"/>
                  </a:lnTo>
                  <a:lnTo>
                    <a:pt x="737" y="201"/>
                  </a:lnTo>
                  <a:lnTo>
                    <a:pt x="738" y="203"/>
                  </a:lnTo>
                  <a:lnTo>
                    <a:pt x="738" y="203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2" y="208"/>
                  </a:lnTo>
                  <a:lnTo>
                    <a:pt x="732" y="206"/>
                  </a:lnTo>
                  <a:lnTo>
                    <a:pt x="730" y="206"/>
                  </a:lnTo>
                  <a:lnTo>
                    <a:pt x="729" y="206"/>
                  </a:lnTo>
                  <a:lnTo>
                    <a:pt x="729" y="208"/>
                  </a:lnTo>
                  <a:lnTo>
                    <a:pt x="727" y="208"/>
                  </a:lnTo>
                  <a:lnTo>
                    <a:pt x="726" y="208"/>
                  </a:lnTo>
                  <a:lnTo>
                    <a:pt x="724" y="208"/>
                  </a:lnTo>
                  <a:lnTo>
                    <a:pt x="722" y="208"/>
                  </a:lnTo>
                  <a:lnTo>
                    <a:pt x="716" y="204"/>
                  </a:lnTo>
                  <a:lnTo>
                    <a:pt x="713" y="204"/>
                  </a:lnTo>
                  <a:lnTo>
                    <a:pt x="710" y="204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08" y="203"/>
                  </a:lnTo>
                  <a:lnTo>
                    <a:pt x="708" y="203"/>
                  </a:lnTo>
                  <a:lnTo>
                    <a:pt x="707" y="203"/>
                  </a:lnTo>
                  <a:lnTo>
                    <a:pt x="703" y="203"/>
                  </a:lnTo>
                  <a:lnTo>
                    <a:pt x="700" y="203"/>
                  </a:lnTo>
                  <a:lnTo>
                    <a:pt x="694" y="200"/>
                  </a:lnTo>
                  <a:lnTo>
                    <a:pt x="688" y="198"/>
                  </a:lnTo>
                  <a:lnTo>
                    <a:pt x="685" y="195"/>
                  </a:lnTo>
                  <a:lnTo>
                    <a:pt x="686" y="197"/>
                  </a:lnTo>
                  <a:lnTo>
                    <a:pt x="686" y="198"/>
                  </a:lnTo>
                  <a:lnTo>
                    <a:pt x="685" y="198"/>
                  </a:lnTo>
                  <a:lnTo>
                    <a:pt x="685" y="200"/>
                  </a:lnTo>
                  <a:lnTo>
                    <a:pt x="686" y="201"/>
                  </a:lnTo>
                  <a:lnTo>
                    <a:pt x="688" y="201"/>
                  </a:lnTo>
                  <a:lnTo>
                    <a:pt x="691" y="201"/>
                  </a:lnTo>
                  <a:lnTo>
                    <a:pt x="691" y="201"/>
                  </a:lnTo>
                  <a:lnTo>
                    <a:pt x="689" y="201"/>
                  </a:lnTo>
                  <a:lnTo>
                    <a:pt x="689" y="200"/>
                  </a:lnTo>
                  <a:lnTo>
                    <a:pt x="688" y="200"/>
                  </a:lnTo>
                  <a:lnTo>
                    <a:pt x="689" y="200"/>
                  </a:lnTo>
                  <a:lnTo>
                    <a:pt x="691" y="200"/>
                  </a:lnTo>
                  <a:lnTo>
                    <a:pt x="692" y="200"/>
                  </a:lnTo>
                  <a:lnTo>
                    <a:pt x="702" y="204"/>
                  </a:lnTo>
                  <a:lnTo>
                    <a:pt x="703" y="204"/>
                  </a:lnTo>
                  <a:lnTo>
                    <a:pt x="707" y="204"/>
                  </a:lnTo>
                  <a:lnTo>
                    <a:pt x="707" y="206"/>
                  </a:lnTo>
                  <a:lnTo>
                    <a:pt x="705" y="206"/>
                  </a:lnTo>
                  <a:lnTo>
                    <a:pt x="702" y="208"/>
                  </a:lnTo>
                  <a:lnTo>
                    <a:pt x="702" y="209"/>
                  </a:lnTo>
                  <a:lnTo>
                    <a:pt x="705" y="208"/>
                  </a:lnTo>
                  <a:lnTo>
                    <a:pt x="708" y="206"/>
                  </a:lnTo>
                  <a:lnTo>
                    <a:pt x="710" y="206"/>
                  </a:lnTo>
                  <a:lnTo>
                    <a:pt x="711" y="204"/>
                  </a:lnTo>
                  <a:lnTo>
                    <a:pt x="713" y="206"/>
                  </a:lnTo>
                  <a:lnTo>
                    <a:pt x="716" y="208"/>
                  </a:lnTo>
                  <a:lnTo>
                    <a:pt x="719" y="209"/>
                  </a:lnTo>
                  <a:lnTo>
                    <a:pt x="722" y="211"/>
                  </a:lnTo>
                  <a:lnTo>
                    <a:pt x="724" y="211"/>
                  </a:lnTo>
                  <a:lnTo>
                    <a:pt x="727" y="212"/>
                  </a:lnTo>
                  <a:lnTo>
                    <a:pt x="727" y="214"/>
                  </a:lnTo>
                  <a:lnTo>
                    <a:pt x="727" y="219"/>
                  </a:lnTo>
                  <a:lnTo>
                    <a:pt x="727" y="220"/>
                  </a:lnTo>
                  <a:lnTo>
                    <a:pt x="727" y="220"/>
                  </a:lnTo>
                  <a:lnTo>
                    <a:pt x="727" y="222"/>
                  </a:lnTo>
                  <a:lnTo>
                    <a:pt x="726" y="222"/>
                  </a:lnTo>
                  <a:lnTo>
                    <a:pt x="722" y="222"/>
                  </a:lnTo>
                  <a:lnTo>
                    <a:pt x="721" y="223"/>
                  </a:lnTo>
                  <a:lnTo>
                    <a:pt x="718" y="225"/>
                  </a:lnTo>
                  <a:lnTo>
                    <a:pt x="716" y="225"/>
                  </a:lnTo>
                  <a:lnTo>
                    <a:pt x="711" y="225"/>
                  </a:lnTo>
                  <a:lnTo>
                    <a:pt x="708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3" y="225"/>
                  </a:lnTo>
                  <a:lnTo>
                    <a:pt x="703" y="225"/>
                  </a:lnTo>
                  <a:lnTo>
                    <a:pt x="703" y="227"/>
                  </a:lnTo>
                  <a:lnTo>
                    <a:pt x="703" y="227"/>
                  </a:lnTo>
                  <a:lnTo>
                    <a:pt x="705" y="228"/>
                  </a:lnTo>
                  <a:lnTo>
                    <a:pt x="705" y="228"/>
                  </a:lnTo>
                  <a:lnTo>
                    <a:pt x="707" y="228"/>
                  </a:lnTo>
                  <a:lnTo>
                    <a:pt x="710" y="230"/>
                  </a:lnTo>
                  <a:lnTo>
                    <a:pt x="710" y="230"/>
                  </a:lnTo>
                  <a:lnTo>
                    <a:pt x="710" y="231"/>
                  </a:lnTo>
                  <a:lnTo>
                    <a:pt x="708" y="231"/>
                  </a:lnTo>
                  <a:lnTo>
                    <a:pt x="708" y="231"/>
                  </a:lnTo>
                  <a:lnTo>
                    <a:pt x="705" y="230"/>
                  </a:lnTo>
                  <a:lnTo>
                    <a:pt x="705" y="230"/>
                  </a:lnTo>
                  <a:lnTo>
                    <a:pt x="703" y="231"/>
                  </a:lnTo>
                  <a:lnTo>
                    <a:pt x="703" y="231"/>
                  </a:lnTo>
                  <a:lnTo>
                    <a:pt x="702" y="231"/>
                  </a:lnTo>
                  <a:lnTo>
                    <a:pt x="700" y="231"/>
                  </a:lnTo>
                  <a:lnTo>
                    <a:pt x="700" y="233"/>
                  </a:lnTo>
                  <a:lnTo>
                    <a:pt x="700" y="233"/>
                  </a:lnTo>
                  <a:lnTo>
                    <a:pt x="699" y="234"/>
                  </a:lnTo>
                  <a:lnTo>
                    <a:pt x="697" y="234"/>
                  </a:lnTo>
                  <a:lnTo>
                    <a:pt x="697" y="236"/>
                  </a:lnTo>
                  <a:lnTo>
                    <a:pt x="699" y="236"/>
                  </a:lnTo>
                  <a:lnTo>
                    <a:pt x="700" y="238"/>
                  </a:lnTo>
                  <a:lnTo>
                    <a:pt x="700" y="239"/>
                  </a:lnTo>
                  <a:lnTo>
                    <a:pt x="702" y="239"/>
                  </a:lnTo>
                  <a:lnTo>
                    <a:pt x="700" y="239"/>
                  </a:lnTo>
                  <a:lnTo>
                    <a:pt x="699" y="239"/>
                  </a:lnTo>
                  <a:lnTo>
                    <a:pt x="699" y="238"/>
                  </a:lnTo>
                  <a:lnTo>
                    <a:pt x="696" y="236"/>
                  </a:lnTo>
                  <a:lnTo>
                    <a:pt x="692" y="236"/>
                  </a:lnTo>
                  <a:lnTo>
                    <a:pt x="691" y="236"/>
                  </a:lnTo>
                  <a:lnTo>
                    <a:pt x="692" y="236"/>
                  </a:lnTo>
                  <a:lnTo>
                    <a:pt x="694" y="238"/>
                  </a:lnTo>
                  <a:lnTo>
                    <a:pt x="696" y="238"/>
                  </a:lnTo>
                  <a:lnTo>
                    <a:pt x="696" y="239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2"/>
                  </a:lnTo>
                  <a:lnTo>
                    <a:pt x="694" y="242"/>
                  </a:lnTo>
                  <a:lnTo>
                    <a:pt x="692" y="242"/>
                  </a:lnTo>
                  <a:lnTo>
                    <a:pt x="689" y="242"/>
                  </a:lnTo>
                  <a:lnTo>
                    <a:pt x="689" y="244"/>
                  </a:lnTo>
                  <a:lnTo>
                    <a:pt x="689" y="244"/>
                  </a:lnTo>
                  <a:lnTo>
                    <a:pt x="691" y="244"/>
                  </a:lnTo>
                  <a:lnTo>
                    <a:pt x="689" y="245"/>
                  </a:lnTo>
                  <a:lnTo>
                    <a:pt x="689" y="245"/>
                  </a:lnTo>
                  <a:lnTo>
                    <a:pt x="686" y="245"/>
                  </a:lnTo>
                  <a:lnTo>
                    <a:pt x="686" y="247"/>
                  </a:lnTo>
                  <a:lnTo>
                    <a:pt x="688" y="247"/>
                  </a:lnTo>
                  <a:lnTo>
                    <a:pt x="688" y="247"/>
                  </a:lnTo>
                  <a:lnTo>
                    <a:pt x="689" y="249"/>
                  </a:lnTo>
                  <a:lnTo>
                    <a:pt x="689" y="249"/>
                  </a:lnTo>
                  <a:lnTo>
                    <a:pt x="689" y="250"/>
                  </a:lnTo>
                  <a:lnTo>
                    <a:pt x="688" y="250"/>
                  </a:lnTo>
                  <a:lnTo>
                    <a:pt x="685" y="252"/>
                  </a:lnTo>
                  <a:lnTo>
                    <a:pt x="681" y="255"/>
                  </a:lnTo>
                  <a:lnTo>
                    <a:pt x="681" y="256"/>
                  </a:lnTo>
                  <a:lnTo>
                    <a:pt x="681" y="258"/>
                  </a:lnTo>
                  <a:lnTo>
                    <a:pt x="681" y="258"/>
                  </a:lnTo>
                  <a:lnTo>
                    <a:pt x="681" y="260"/>
                  </a:lnTo>
                  <a:lnTo>
                    <a:pt x="678" y="258"/>
                  </a:lnTo>
                  <a:lnTo>
                    <a:pt x="678" y="260"/>
                  </a:lnTo>
                  <a:lnTo>
                    <a:pt x="680" y="260"/>
                  </a:lnTo>
                  <a:lnTo>
                    <a:pt x="680" y="261"/>
                  </a:lnTo>
                  <a:lnTo>
                    <a:pt x="678" y="263"/>
                  </a:lnTo>
                  <a:lnTo>
                    <a:pt x="678" y="266"/>
                  </a:lnTo>
                  <a:lnTo>
                    <a:pt x="675" y="269"/>
                  </a:lnTo>
                  <a:lnTo>
                    <a:pt x="674" y="272"/>
                  </a:lnTo>
                  <a:lnTo>
                    <a:pt x="672" y="274"/>
                  </a:lnTo>
                  <a:lnTo>
                    <a:pt x="672" y="275"/>
                  </a:lnTo>
                  <a:lnTo>
                    <a:pt x="670" y="275"/>
                  </a:lnTo>
                  <a:lnTo>
                    <a:pt x="669" y="277"/>
                  </a:lnTo>
                  <a:lnTo>
                    <a:pt x="670" y="277"/>
                  </a:lnTo>
                  <a:lnTo>
                    <a:pt x="670" y="277"/>
                  </a:lnTo>
                  <a:lnTo>
                    <a:pt x="670" y="279"/>
                  </a:lnTo>
                  <a:lnTo>
                    <a:pt x="670" y="282"/>
                  </a:lnTo>
                  <a:lnTo>
                    <a:pt x="669" y="285"/>
                  </a:lnTo>
                  <a:lnTo>
                    <a:pt x="669" y="288"/>
                  </a:lnTo>
                  <a:lnTo>
                    <a:pt x="669" y="299"/>
                  </a:lnTo>
                  <a:lnTo>
                    <a:pt x="669" y="304"/>
                  </a:lnTo>
                  <a:lnTo>
                    <a:pt x="669" y="305"/>
                  </a:lnTo>
                  <a:lnTo>
                    <a:pt x="667" y="307"/>
                  </a:lnTo>
                  <a:lnTo>
                    <a:pt x="666" y="307"/>
                  </a:lnTo>
                  <a:lnTo>
                    <a:pt x="667" y="308"/>
                  </a:lnTo>
                  <a:lnTo>
                    <a:pt x="669" y="308"/>
                  </a:lnTo>
                  <a:lnTo>
                    <a:pt x="669" y="310"/>
                  </a:lnTo>
                  <a:lnTo>
                    <a:pt x="669" y="312"/>
                  </a:lnTo>
                  <a:lnTo>
                    <a:pt x="670" y="312"/>
                  </a:lnTo>
                  <a:lnTo>
                    <a:pt x="670" y="312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5"/>
                  </a:lnTo>
                  <a:lnTo>
                    <a:pt x="675" y="315"/>
                  </a:lnTo>
                  <a:lnTo>
                    <a:pt x="675" y="316"/>
                  </a:lnTo>
                  <a:lnTo>
                    <a:pt x="675" y="323"/>
                  </a:lnTo>
                  <a:lnTo>
                    <a:pt x="675" y="324"/>
                  </a:lnTo>
                  <a:lnTo>
                    <a:pt x="677" y="323"/>
                  </a:lnTo>
                  <a:lnTo>
                    <a:pt x="677" y="316"/>
                  </a:lnTo>
                  <a:lnTo>
                    <a:pt x="678" y="315"/>
                  </a:lnTo>
                  <a:lnTo>
                    <a:pt x="680" y="315"/>
                  </a:lnTo>
                  <a:lnTo>
                    <a:pt x="683" y="313"/>
                  </a:lnTo>
                  <a:lnTo>
                    <a:pt x="688" y="315"/>
                  </a:lnTo>
                  <a:lnTo>
                    <a:pt x="689" y="315"/>
                  </a:lnTo>
                  <a:lnTo>
                    <a:pt x="691" y="315"/>
                  </a:lnTo>
                  <a:lnTo>
                    <a:pt x="692" y="315"/>
                  </a:lnTo>
                  <a:lnTo>
                    <a:pt x="692" y="315"/>
                  </a:lnTo>
                  <a:lnTo>
                    <a:pt x="692" y="318"/>
                  </a:lnTo>
                  <a:lnTo>
                    <a:pt x="692" y="319"/>
                  </a:lnTo>
                  <a:lnTo>
                    <a:pt x="696" y="326"/>
                  </a:lnTo>
                  <a:lnTo>
                    <a:pt x="697" y="329"/>
                  </a:lnTo>
                  <a:lnTo>
                    <a:pt x="699" y="334"/>
                  </a:lnTo>
                  <a:lnTo>
                    <a:pt x="699" y="335"/>
                  </a:lnTo>
                  <a:lnTo>
                    <a:pt x="702" y="342"/>
                  </a:lnTo>
                  <a:lnTo>
                    <a:pt x="702" y="343"/>
                  </a:lnTo>
                  <a:lnTo>
                    <a:pt x="702" y="345"/>
                  </a:lnTo>
                  <a:lnTo>
                    <a:pt x="702" y="345"/>
                  </a:lnTo>
                  <a:lnTo>
                    <a:pt x="702" y="346"/>
                  </a:lnTo>
                  <a:lnTo>
                    <a:pt x="700" y="348"/>
                  </a:lnTo>
                  <a:lnTo>
                    <a:pt x="700" y="349"/>
                  </a:lnTo>
                  <a:lnTo>
                    <a:pt x="699" y="351"/>
                  </a:lnTo>
                  <a:lnTo>
                    <a:pt x="699" y="353"/>
                  </a:lnTo>
                  <a:lnTo>
                    <a:pt x="697" y="353"/>
                  </a:lnTo>
                  <a:lnTo>
                    <a:pt x="697" y="353"/>
                  </a:lnTo>
                  <a:lnTo>
                    <a:pt x="699" y="353"/>
                  </a:lnTo>
                  <a:lnTo>
                    <a:pt x="699" y="351"/>
                  </a:lnTo>
                  <a:lnTo>
                    <a:pt x="702" y="351"/>
                  </a:lnTo>
                  <a:lnTo>
                    <a:pt x="702" y="349"/>
                  </a:lnTo>
                  <a:lnTo>
                    <a:pt x="705" y="349"/>
                  </a:lnTo>
                  <a:lnTo>
                    <a:pt x="705" y="351"/>
                  </a:lnTo>
                  <a:lnTo>
                    <a:pt x="703" y="351"/>
                  </a:lnTo>
                  <a:lnTo>
                    <a:pt x="703" y="351"/>
                  </a:lnTo>
                  <a:lnTo>
                    <a:pt x="705" y="351"/>
                  </a:lnTo>
                  <a:lnTo>
                    <a:pt x="708" y="349"/>
                  </a:lnTo>
                  <a:lnTo>
                    <a:pt x="722" y="346"/>
                  </a:lnTo>
                  <a:lnTo>
                    <a:pt x="724" y="346"/>
                  </a:lnTo>
                  <a:lnTo>
                    <a:pt x="729" y="346"/>
                  </a:lnTo>
                  <a:lnTo>
                    <a:pt x="733" y="348"/>
                  </a:lnTo>
                  <a:lnTo>
                    <a:pt x="737" y="349"/>
                  </a:lnTo>
                  <a:lnTo>
                    <a:pt x="741" y="351"/>
                  </a:lnTo>
                  <a:lnTo>
                    <a:pt x="748" y="353"/>
                  </a:lnTo>
                  <a:lnTo>
                    <a:pt x="749" y="353"/>
                  </a:lnTo>
                  <a:lnTo>
                    <a:pt x="752" y="354"/>
                  </a:lnTo>
                  <a:lnTo>
                    <a:pt x="754" y="354"/>
                  </a:lnTo>
                  <a:lnTo>
                    <a:pt x="757" y="356"/>
                  </a:lnTo>
                  <a:lnTo>
                    <a:pt x="760" y="359"/>
                  </a:lnTo>
                  <a:lnTo>
                    <a:pt x="763" y="360"/>
                  </a:lnTo>
                  <a:lnTo>
                    <a:pt x="765" y="362"/>
                  </a:lnTo>
                  <a:lnTo>
                    <a:pt x="768" y="364"/>
                  </a:lnTo>
                  <a:lnTo>
                    <a:pt x="773" y="370"/>
                  </a:lnTo>
                  <a:lnTo>
                    <a:pt x="774" y="371"/>
                  </a:lnTo>
                  <a:lnTo>
                    <a:pt x="778" y="371"/>
                  </a:lnTo>
                  <a:lnTo>
                    <a:pt x="782" y="373"/>
                  </a:lnTo>
                  <a:lnTo>
                    <a:pt x="790" y="376"/>
                  </a:lnTo>
                  <a:lnTo>
                    <a:pt x="793" y="378"/>
                  </a:lnTo>
                  <a:lnTo>
                    <a:pt x="797" y="378"/>
                  </a:lnTo>
                  <a:lnTo>
                    <a:pt x="798" y="378"/>
                  </a:lnTo>
                  <a:lnTo>
                    <a:pt x="800" y="379"/>
                  </a:lnTo>
                  <a:lnTo>
                    <a:pt x="801" y="381"/>
                  </a:lnTo>
                  <a:lnTo>
                    <a:pt x="803" y="383"/>
                  </a:lnTo>
                  <a:lnTo>
                    <a:pt x="804" y="383"/>
                  </a:lnTo>
                  <a:lnTo>
                    <a:pt x="806" y="384"/>
                  </a:lnTo>
                  <a:lnTo>
                    <a:pt x="808" y="384"/>
                  </a:lnTo>
                  <a:lnTo>
                    <a:pt x="808" y="386"/>
                  </a:lnTo>
                  <a:lnTo>
                    <a:pt x="804" y="390"/>
                  </a:lnTo>
                  <a:lnTo>
                    <a:pt x="804" y="390"/>
                  </a:lnTo>
                  <a:lnTo>
                    <a:pt x="808" y="387"/>
                  </a:lnTo>
                  <a:lnTo>
                    <a:pt x="808" y="386"/>
                  </a:lnTo>
                  <a:lnTo>
                    <a:pt x="809" y="386"/>
                  </a:lnTo>
                  <a:lnTo>
                    <a:pt x="811" y="386"/>
                  </a:lnTo>
                  <a:lnTo>
                    <a:pt x="814" y="386"/>
                  </a:lnTo>
                  <a:lnTo>
                    <a:pt x="817" y="386"/>
                  </a:lnTo>
                  <a:lnTo>
                    <a:pt x="819" y="386"/>
                  </a:lnTo>
                  <a:lnTo>
                    <a:pt x="822" y="386"/>
                  </a:lnTo>
                  <a:lnTo>
                    <a:pt x="823" y="386"/>
                  </a:lnTo>
                  <a:lnTo>
                    <a:pt x="825" y="386"/>
                  </a:lnTo>
                  <a:lnTo>
                    <a:pt x="825" y="386"/>
                  </a:lnTo>
                  <a:lnTo>
                    <a:pt x="826" y="386"/>
                  </a:lnTo>
                  <a:lnTo>
                    <a:pt x="830" y="386"/>
                  </a:lnTo>
                  <a:lnTo>
                    <a:pt x="831" y="386"/>
                  </a:lnTo>
                  <a:lnTo>
                    <a:pt x="836" y="387"/>
                  </a:lnTo>
                  <a:lnTo>
                    <a:pt x="839" y="387"/>
                  </a:lnTo>
                  <a:lnTo>
                    <a:pt x="839" y="387"/>
                  </a:lnTo>
                  <a:lnTo>
                    <a:pt x="841" y="389"/>
                  </a:lnTo>
                  <a:lnTo>
                    <a:pt x="842" y="389"/>
                  </a:lnTo>
                  <a:lnTo>
                    <a:pt x="844" y="389"/>
                  </a:lnTo>
                  <a:lnTo>
                    <a:pt x="845" y="389"/>
                  </a:lnTo>
                  <a:lnTo>
                    <a:pt x="847" y="390"/>
                  </a:lnTo>
                  <a:lnTo>
                    <a:pt x="849" y="392"/>
                  </a:lnTo>
                  <a:lnTo>
                    <a:pt x="850" y="395"/>
                  </a:lnTo>
                  <a:lnTo>
                    <a:pt x="850" y="395"/>
                  </a:lnTo>
                  <a:lnTo>
                    <a:pt x="849" y="401"/>
                  </a:lnTo>
                  <a:lnTo>
                    <a:pt x="847" y="405"/>
                  </a:lnTo>
                  <a:lnTo>
                    <a:pt x="847" y="406"/>
                  </a:lnTo>
                  <a:lnTo>
                    <a:pt x="847" y="408"/>
                  </a:lnTo>
                  <a:lnTo>
                    <a:pt x="850" y="409"/>
                  </a:lnTo>
                  <a:lnTo>
                    <a:pt x="850" y="411"/>
                  </a:lnTo>
                  <a:lnTo>
                    <a:pt x="852" y="414"/>
                  </a:lnTo>
                  <a:lnTo>
                    <a:pt x="852" y="416"/>
                  </a:lnTo>
                  <a:lnTo>
                    <a:pt x="852" y="417"/>
                  </a:lnTo>
                  <a:lnTo>
                    <a:pt x="850" y="419"/>
                  </a:lnTo>
                  <a:lnTo>
                    <a:pt x="850" y="420"/>
                  </a:lnTo>
                  <a:lnTo>
                    <a:pt x="852" y="423"/>
                  </a:lnTo>
                  <a:lnTo>
                    <a:pt x="852" y="427"/>
                  </a:lnTo>
                  <a:lnTo>
                    <a:pt x="850" y="427"/>
                  </a:lnTo>
                  <a:lnTo>
                    <a:pt x="850" y="428"/>
                  </a:lnTo>
                  <a:lnTo>
                    <a:pt x="849" y="430"/>
                  </a:lnTo>
                  <a:lnTo>
                    <a:pt x="849" y="431"/>
                  </a:lnTo>
                  <a:lnTo>
                    <a:pt x="850" y="431"/>
                  </a:lnTo>
                  <a:lnTo>
                    <a:pt x="850" y="433"/>
                  </a:lnTo>
                  <a:lnTo>
                    <a:pt x="852" y="433"/>
                  </a:lnTo>
                  <a:lnTo>
                    <a:pt x="853" y="435"/>
                  </a:lnTo>
                  <a:lnTo>
                    <a:pt x="855" y="438"/>
                  </a:lnTo>
                  <a:lnTo>
                    <a:pt x="856" y="439"/>
                  </a:lnTo>
                  <a:lnTo>
                    <a:pt x="860" y="442"/>
                  </a:lnTo>
                  <a:lnTo>
                    <a:pt x="860" y="444"/>
                  </a:lnTo>
                  <a:lnTo>
                    <a:pt x="860" y="444"/>
                  </a:lnTo>
                  <a:lnTo>
                    <a:pt x="858" y="446"/>
                  </a:lnTo>
                  <a:lnTo>
                    <a:pt x="856" y="446"/>
                  </a:lnTo>
                  <a:lnTo>
                    <a:pt x="856" y="446"/>
                  </a:lnTo>
                  <a:lnTo>
                    <a:pt x="856" y="447"/>
                  </a:lnTo>
                  <a:lnTo>
                    <a:pt x="858" y="446"/>
                  </a:lnTo>
                  <a:lnTo>
                    <a:pt x="860" y="446"/>
                  </a:lnTo>
                  <a:lnTo>
                    <a:pt x="861" y="447"/>
                  </a:lnTo>
                  <a:lnTo>
                    <a:pt x="863" y="447"/>
                  </a:lnTo>
                  <a:lnTo>
                    <a:pt x="864" y="449"/>
                  </a:lnTo>
                  <a:lnTo>
                    <a:pt x="866" y="450"/>
                  </a:lnTo>
                  <a:lnTo>
                    <a:pt x="869" y="452"/>
                  </a:lnTo>
                  <a:lnTo>
                    <a:pt x="872" y="455"/>
                  </a:lnTo>
                  <a:lnTo>
                    <a:pt x="872" y="455"/>
                  </a:lnTo>
                  <a:lnTo>
                    <a:pt x="874" y="457"/>
                  </a:lnTo>
                  <a:lnTo>
                    <a:pt x="875" y="460"/>
                  </a:lnTo>
                  <a:lnTo>
                    <a:pt x="875" y="461"/>
                  </a:lnTo>
                  <a:lnTo>
                    <a:pt x="875" y="463"/>
                  </a:lnTo>
                  <a:lnTo>
                    <a:pt x="875" y="463"/>
                  </a:lnTo>
                  <a:lnTo>
                    <a:pt x="872" y="464"/>
                  </a:lnTo>
                  <a:lnTo>
                    <a:pt x="871" y="468"/>
                  </a:lnTo>
                  <a:lnTo>
                    <a:pt x="871" y="468"/>
                  </a:lnTo>
                  <a:lnTo>
                    <a:pt x="872" y="466"/>
                  </a:lnTo>
                  <a:lnTo>
                    <a:pt x="875" y="464"/>
                  </a:lnTo>
                  <a:lnTo>
                    <a:pt x="877" y="463"/>
                  </a:lnTo>
                  <a:lnTo>
                    <a:pt x="879" y="464"/>
                  </a:lnTo>
                  <a:lnTo>
                    <a:pt x="880" y="464"/>
                  </a:lnTo>
                  <a:lnTo>
                    <a:pt x="883" y="466"/>
                  </a:lnTo>
                  <a:lnTo>
                    <a:pt x="885" y="466"/>
                  </a:lnTo>
                  <a:lnTo>
                    <a:pt x="888" y="469"/>
                  </a:lnTo>
                  <a:lnTo>
                    <a:pt x="890" y="472"/>
                  </a:lnTo>
                  <a:lnTo>
                    <a:pt x="891" y="474"/>
                  </a:lnTo>
                  <a:lnTo>
                    <a:pt x="891" y="472"/>
                  </a:lnTo>
                  <a:lnTo>
                    <a:pt x="890" y="471"/>
                  </a:lnTo>
                  <a:lnTo>
                    <a:pt x="888" y="469"/>
                  </a:lnTo>
                  <a:lnTo>
                    <a:pt x="886" y="468"/>
                  </a:lnTo>
                  <a:lnTo>
                    <a:pt x="886" y="468"/>
                  </a:lnTo>
                  <a:lnTo>
                    <a:pt x="886" y="466"/>
                  </a:lnTo>
                  <a:lnTo>
                    <a:pt x="886" y="464"/>
                  </a:lnTo>
                  <a:lnTo>
                    <a:pt x="886" y="463"/>
                  </a:lnTo>
                  <a:lnTo>
                    <a:pt x="888" y="461"/>
                  </a:lnTo>
                  <a:lnTo>
                    <a:pt x="888" y="461"/>
                  </a:lnTo>
                  <a:lnTo>
                    <a:pt x="890" y="460"/>
                  </a:lnTo>
                  <a:lnTo>
                    <a:pt x="890" y="460"/>
                  </a:lnTo>
                  <a:lnTo>
                    <a:pt x="890" y="458"/>
                  </a:lnTo>
                  <a:lnTo>
                    <a:pt x="891" y="458"/>
                  </a:lnTo>
                  <a:lnTo>
                    <a:pt x="893" y="458"/>
                  </a:lnTo>
                  <a:lnTo>
                    <a:pt x="893" y="460"/>
                  </a:lnTo>
                  <a:lnTo>
                    <a:pt x="893" y="460"/>
                  </a:lnTo>
                  <a:lnTo>
                    <a:pt x="894" y="460"/>
                  </a:lnTo>
                  <a:lnTo>
                    <a:pt x="896" y="460"/>
                  </a:lnTo>
                  <a:lnTo>
                    <a:pt x="896" y="461"/>
                  </a:lnTo>
                  <a:lnTo>
                    <a:pt x="897" y="461"/>
                  </a:lnTo>
                  <a:lnTo>
                    <a:pt x="897" y="463"/>
                  </a:lnTo>
                  <a:lnTo>
                    <a:pt x="897" y="464"/>
                  </a:lnTo>
                  <a:lnTo>
                    <a:pt x="897" y="466"/>
                  </a:lnTo>
                  <a:lnTo>
                    <a:pt x="897" y="464"/>
                  </a:lnTo>
                  <a:lnTo>
                    <a:pt x="899" y="463"/>
                  </a:lnTo>
                  <a:lnTo>
                    <a:pt x="899" y="461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9" y="453"/>
                  </a:lnTo>
                  <a:lnTo>
                    <a:pt x="899" y="452"/>
                  </a:lnTo>
                  <a:lnTo>
                    <a:pt x="899" y="452"/>
                  </a:lnTo>
                  <a:lnTo>
                    <a:pt x="901" y="450"/>
                  </a:lnTo>
                  <a:lnTo>
                    <a:pt x="902" y="449"/>
                  </a:lnTo>
                  <a:lnTo>
                    <a:pt x="904" y="447"/>
                  </a:lnTo>
                  <a:lnTo>
                    <a:pt x="904" y="446"/>
                  </a:lnTo>
                  <a:lnTo>
                    <a:pt x="905" y="446"/>
                  </a:lnTo>
                  <a:lnTo>
                    <a:pt x="904" y="446"/>
                  </a:lnTo>
                  <a:lnTo>
                    <a:pt x="904" y="444"/>
                  </a:lnTo>
                  <a:lnTo>
                    <a:pt x="904" y="442"/>
                  </a:lnTo>
                  <a:lnTo>
                    <a:pt x="904" y="441"/>
                  </a:lnTo>
                  <a:lnTo>
                    <a:pt x="902" y="441"/>
                  </a:lnTo>
                  <a:lnTo>
                    <a:pt x="901" y="438"/>
                  </a:lnTo>
                  <a:lnTo>
                    <a:pt x="901" y="438"/>
                  </a:lnTo>
                  <a:lnTo>
                    <a:pt x="901" y="436"/>
                  </a:lnTo>
                  <a:lnTo>
                    <a:pt x="901" y="435"/>
                  </a:lnTo>
                  <a:lnTo>
                    <a:pt x="901" y="435"/>
                  </a:lnTo>
                  <a:lnTo>
                    <a:pt x="901" y="433"/>
                  </a:lnTo>
                  <a:lnTo>
                    <a:pt x="899" y="431"/>
                  </a:lnTo>
                  <a:lnTo>
                    <a:pt x="897" y="430"/>
                  </a:lnTo>
                  <a:lnTo>
                    <a:pt x="897" y="427"/>
                  </a:lnTo>
                  <a:lnTo>
                    <a:pt x="897" y="423"/>
                  </a:lnTo>
                  <a:lnTo>
                    <a:pt x="896" y="420"/>
                  </a:lnTo>
                  <a:lnTo>
                    <a:pt x="896" y="419"/>
                  </a:lnTo>
                  <a:lnTo>
                    <a:pt x="896" y="417"/>
                  </a:lnTo>
                  <a:lnTo>
                    <a:pt x="896" y="417"/>
                  </a:lnTo>
                  <a:lnTo>
                    <a:pt x="896" y="416"/>
                  </a:lnTo>
                  <a:lnTo>
                    <a:pt x="897" y="414"/>
                  </a:lnTo>
                  <a:lnTo>
                    <a:pt x="897" y="416"/>
                  </a:lnTo>
                  <a:lnTo>
                    <a:pt x="897" y="414"/>
                  </a:lnTo>
                  <a:lnTo>
                    <a:pt x="896" y="414"/>
                  </a:lnTo>
                  <a:lnTo>
                    <a:pt x="896" y="412"/>
                  </a:lnTo>
                  <a:lnTo>
                    <a:pt x="896" y="412"/>
                  </a:lnTo>
                  <a:lnTo>
                    <a:pt x="897" y="411"/>
                  </a:lnTo>
                  <a:lnTo>
                    <a:pt x="896" y="411"/>
                  </a:lnTo>
                  <a:lnTo>
                    <a:pt x="896" y="411"/>
                  </a:lnTo>
                  <a:lnTo>
                    <a:pt x="893" y="409"/>
                  </a:lnTo>
                  <a:lnTo>
                    <a:pt x="894" y="409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3" y="408"/>
                  </a:lnTo>
                  <a:lnTo>
                    <a:pt x="891" y="406"/>
                  </a:lnTo>
                  <a:lnTo>
                    <a:pt x="891" y="405"/>
                  </a:lnTo>
                  <a:lnTo>
                    <a:pt x="890" y="403"/>
                  </a:lnTo>
                  <a:lnTo>
                    <a:pt x="890" y="401"/>
                  </a:lnTo>
                  <a:lnTo>
                    <a:pt x="888" y="400"/>
                  </a:lnTo>
                  <a:lnTo>
                    <a:pt x="888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97" y="394"/>
                  </a:lnTo>
                  <a:lnTo>
                    <a:pt x="899" y="394"/>
                  </a:lnTo>
                  <a:lnTo>
                    <a:pt x="904" y="392"/>
                  </a:lnTo>
                  <a:lnTo>
                    <a:pt x="907" y="390"/>
                  </a:lnTo>
                  <a:lnTo>
                    <a:pt x="910" y="389"/>
                  </a:lnTo>
                  <a:lnTo>
                    <a:pt x="913" y="387"/>
                  </a:lnTo>
                  <a:lnTo>
                    <a:pt x="915" y="386"/>
                  </a:lnTo>
                  <a:lnTo>
                    <a:pt x="915" y="384"/>
                  </a:lnTo>
                  <a:lnTo>
                    <a:pt x="921" y="381"/>
                  </a:lnTo>
                  <a:lnTo>
                    <a:pt x="923" y="378"/>
                  </a:lnTo>
                  <a:lnTo>
                    <a:pt x="924" y="376"/>
                  </a:lnTo>
                  <a:lnTo>
                    <a:pt x="926" y="375"/>
                  </a:lnTo>
                  <a:lnTo>
                    <a:pt x="929" y="371"/>
                  </a:lnTo>
                  <a:lnTo>
                    <a:pt x="931" y="370"/>
                  </a:lnTo>
                  <a:lnTo>
                    <a:pt x="932" y="367"/>
                  </a:lnTo>
                  <a:lnTo>
                    <a:pt x="932" y="364"/>
                  </a:lnTo>
                  <a:lnTo>
                    <a:pt x="932" y="360"/>
                  </a:lnTo>
                  <a:lnTo>
                    <a:pt x="932" y="357"/>
                  </a:lnTo>
                  <a:lnTo>
                    <a:pt x="932" y="353"/>
                  </a:lnTo>
                  <a:lnTo>
                    <a:pt x="932" y="348"/>
                  </a:lnTo>
                  <a:lnTo>
                    <a:pt x="932" y="345"/>
                  </a:lnTo>
                  <a:lnTo>
                    <a:pt x="931" y="343"/>
                  </a:lnTo>
                  <a:lnTo>
                    <a:pt x="929" y="338"/>
                  </a:lnTo>
                  <a:lnTo>
                    <a:pt x="929" y="337"/>
                  </a:lnTo>
                  <a:lnTo>
                    <a:pt x="927" y="335"/>
                  </a:lnTo>
                  <a:lnTo>
                    <a:pt x="923" y="329"/>
                  </a:lnTo>
                  <a:lnTo>
                    <a:pt x="918" y="326"/>
                  </a:lnTo>
                  <a:lnTo>
                    <a:pt x="918" y="326"/>
                  </a:lnTo>
                  <a:lnTo>
                    <a:pt x="916" y="324"/>
                  </a:lnTo>
                  <a:lnTo>
                    <a:pt x="913" y="323"/>
                  </a:lnTo>
                  <a:lnTo>
                    <a:pt x="912" y="321"/>
                  </a:lnTo>
                  <a:lnTo>
                    <a:pt x="905" y="318"/>
                  </a:lnTo>
                  <a:lnTo>
                    <a:pt x="904" y="318"/>
                  </a:lnTo>
                  <a:lnTo>
                    <a:pt x="904" y="316"/>
                  </a:lnTo>
                  <a:lnTo>
                    <a:pt x="904" y="316"/>
                  </a:lnTo>
                  <a:lnTo>
                    <a:pt x="904" y="313"/>
                  </a:lnTo>
                  <a:lnTo>
                    <a:pt x="904" y="313"/>
                  </a:lnTo>
                  <a:lnTo>
                    <a:pt x="905" y="312"/>
                  </a:lnTo>
                  <a:lnTo>
                    <a:pt x="905" y="312"/>
                  </a:lnTo>
                  <a:lnTo>
                    <a:pt x="907" y="308"/>
                  </a:lnTo>
                  <a:lnTo>
                    <a:pt x="908" y="305"/>
                  </a:lnTo>
                  <a:lnTo>
                    <a:pt x="910" y="305"/>
                  </a:lnTo>
                  <a:lnTo>
                    <a:pt x="912" y="304"/>
                  </a:lnTo>
                  <a:lnTo>
                    <a:pt x="913" y="302"/>
                  </a:lnTo>
                  <a:lnTo>
                    <a:pt x="915" y="301"/>
                  </a:lnTo>
                  <a:lnTo>
                    <a:pt x="915" y="301"/>
                  </a:lnTo>
                  <a:lnTo>
                    <a:pt x="913" y="299"/>
                  </a:lnTo>
                  <a:lnTo>
                    <a:pt x="913" y="299"/>
                  </a:lnTo>
                  <a:lnTo>
                    <a:pt x="915" y="297"/>
                  </a:lnTo>
                  <a:lnTo>
                    <a:pt x="915" y="296"/>
                  </a:lnTo>
                  <a:lnTo>
                    <a:pt x="915" y="294"/>
                  </a:lnTo>
                  <a:lnTo>
                    <a:pt x="915" y="294"/>
                  </a:lnTo>
                  <a:lnTo>
                    <a:pt x="916" y="294"/>
                  </a:lnTo>
                  <a:lnTo>
                    <a:pt x="920" y="297"/>
                  </a:lnTo>
                  <a:lnTo>
                    <a:pt x="921" y="296"/>
                  </a:lnTo>
                  <a:lnTo>
                    <a:pt x="920" y="296"/>
                  </a:lnTo>
                  <a:lnTo>
                    <a:pt x="918" y="294"/>
                  </a:lnTo>
                  <a:lnTo>
                    <a:pt x="920" y="294"/>
                  </a:lnTo>
                  <a:lnTo>
                    <a:pt x="921" y="291"/>
                  </a:lnTo>
                  <a:lnTo>
                    <a:pt x="921" y="291"/>
                  </a:lnTo>
                  <a:lnTo>
                    <a:pt x="921" y="290"/>
                  </a:lnTo>
                  <a:lnTo>
                    <a:pt x="920" y="290"/>
                  </a:lnTo>
                  <a:lnTo>
                    <a:pt x="921" y="286"/>
                  </a:lnTo>
                  <a:lnTo>
                    <a:pt x="921" y="286"/>
                  </a:lnTo>
                  <a:lnTo>
                    <a:pt x="918" y="286"/>
                  </a:lnTo>
                  <a:lnTo>
                    <a:pt x="918" y="285"/>
                  </a:lnTo>
                  <a:lnTo>
                    <a:pt x="918" y="285"/>
                  </a:lnTo>
                  <a:lnTo>
                    <a:pt x="920" y="285"/>
                  </a:lnTo>
                  <a:lnTo>
                    <a:pt x="920" y="285"/>
                  </a:lnTo>
                  <a:lnTo>
                    <a:pt x="916" y="280"/>
                  </a:lnTo>
                  <a:lnTo>
                    <a:pt x="916" y="279"/>
                  </a:lnTo>
                  <a:lnTo>
                    <a:pt x="916" y="277"/>
                  </a:lnTo>
                  <a:lnTo>
                    <a:pt x="918" y="275"/>
                  </a:lnTo>
                  <a:lnTo>
                    <a:pt x="918" y="275"/>
                  </a:lnTo>
                  <a:lnTo>
                    <a:pt x="916" y="275"/>
                  </a:lnTo>
                  <a:lnTo>
                    <a:pt x="915" y="275"/>
                  </a:lnTo>
                  <a:lnTo>
                    <a:pt x="915" y="274"/>
                  </a:lnTo>
                  <a:lnTo>
                    <a:pt x="915" y="272"/>
                  </a:lnTo>
                  <a:lnTo>
                    <a:pt x="915" y="272"/>
                  </a:lnTo>
                  <a:lnTo>
                    <a:pt x="916" y="271"/>
                  </a:lnTo>
                  <a:lnTo>
                    <a:pt x="916" y="271"/>
                  </a:lnTo>
                  <a:lnTo>
                    <a:pt x="916" y="269"/>
                  </a:lnTo>
                  <a:lnTo>
                    <a:pt x="913" y="271"/>
                  </a:lnTo>
                  <a:lnTo>
                    <a:pt x="912" y="269"/>
                  </a:lnTo>
                  <a:lnTo>
                    <a:pt x="910" y="271"/>
                  </a:lnTo>
                  <a:lnTo>
                    <a:pt x="908" y="269"/>
                  </a:lnTo>
                  <a:lnTo>
                    <a:pt x="908" y="269"/>
                  </a:lnTo>
                  <a:lnTo>
                    <a:pt x="912" y="266"/>
                  </a:lnTo>
                  <a:lnTo>
                    <a:pt x="913" y="264"/>
                  </a:lnTo>
                  <a:lnTo>
                    <a:pt x="915" y="263"/>
                  </a:lnTo>
                  <a:lnTo>
                    <a:pt x="915" y="261"/>
                  </a:lnTo>
                  <a:lnTo>
                    <a:pt x="915" y="261"/>
                  </a:lnTo>
                  <a:lnTo>
                    <a:pt x="915" y="256"/>
                  </a:lnTo>
                  <a:lnTo>
                    <a:pt x="915" y="256"/>
                  </a:lnTo>
                  <a:lnTo>
                    <a:pt x="916" y="255"/>
                  </a:lnTo>
                  <a:lnTo>
                    <a:pt x="918" y="253"/>
                  </a:lnTo>
                  <a:lnTo>
                    <a:pt x="915" y="252"/>
                  </a:lnTo>
                  <a:lnTo>
                    <a:pt x="913" y="250"/>
                  </a:lnTo>
                  <a:lnTo>
                    <a:pt x="913" y="250"/>
                  </a:lnTo>
                  <a:lnTo>
                    <a:pt x="912" y="249"/>
                  </a:lnTo>
                  <a:lnTo>
                    <a:pt x="912" y="247"/>
                  </a:lnTo>
                  <a:lnTo>
                    <a:pt x="910" y="245"/>
                  </a:lnTo>
                  <a:lnTo>
                    <a:pt x="908" y="241"/>
                  </a:lnTo>
                  <a:lnTo>
                    <a:pt x="908" y="239"/>
                  </a:lnTo>
                  <a:lnTo>
                    <a:pt x="908" y="238"/>
                  </a:lnTo>
                  <a:lnTo>
                    <a:pt x="910" y="236"/>
                  </a:lnTo>
                  <a:lnTo>
                    <a:pt x="910" y="236"/>
                  </a:lnTo>
                  <a:lnTo>
                    <a:pt x="913" y="234"/>
                  </a:lnTo>
                  <a:lnTo>
                    <a:pt x="916" y="231"/>
                  </a:lnTo>
                  <a:lnTo>
                    <a:pt x="920" y="231"/>
                  </a:lnTo>
                  <a:lnTo>
                    <a:pt x="923" y="231"/>
                  </a:lnTo>
                  <a:lnTo>
                    <a:pt x="927" y="231"/>
                  </a:lnTo>
                  <a:lnTo>
                    <a:pt x="931" y="233"/>
                  </a:lnTo>
                  <a:lnTo>
                    <a:pt x="943" y="236"/>
                  </a:lnTo>
                  <a:lnTo>
                    <a:pt x="945" y="238"/>
                  </a:lnTo>
                  <a:lnTo>
                    <a:pt x="943" y="239"/>
                  </a:lnTo>
                  <a:lnTo>
                    <a:pt x="943" y="239"/>
                  </a:lnTo>
                  <a:lnTo>
                    <a:pt x="948" y="238"/>
                  </a:lnTo>
                  <a:lnTo>
                    <a:pt x="948" y="236"/>
                  </a:lnTo>
                  <a:lnTo>
                    <a:pt x="949" y="236"/>
                  </a:lnTo>
                  <a:lnTo>
                    <a:pt x="953" y="238"/>
                  </a:lnTo>
                  <a:lnTo>
                    <a:pt x="954" y="238"/>
                  </a:lnTo>
                  <a:lnTo>
                    <a:pt x="956" y="239"/>
                  </a:lnTo>
                  <a:lnTo>
                    <a:pt x="961" y="241"/>
                  </a:lnTo>
                  <a:lnTo>
                    <a:pt x="961" y="241"/>
                  </a:lnTo>
                  <a:lnTo>
                    <a:pt x="959" y="239"/>
                  </a:lnTo>
                  <a:lnTo>
                    <a:pt x="959" y="239"/>
                  </a:lnTo>
                  <a:lnTo>
                    <a:pt x="962" y="238"/>
                  </a:lnTo>
                  <a:lnTo>
                    <a:pt x="967" y="236"/>
                  </a:lnTo>
                  <a:lnTo>
                    <a:pt x="968" y="236"/>
                  </a:lnTo>
                  <a:lnTo>
                    <a:pt x="972" y="234"/>
                  </a:lnTo>
                  <a:lnTo>
                    <a:pt x="973" y="233"/>
                  </a:lnTo>
                  <a:lnTo>
                    <a:pt x="973" y="233"/>
                  </a:lnTo>
                  <a:lnTo>
                    <a:pt x="975" y="233"/>
                  </a:lnTo>
                  <a:lnTo>
                    <a:pt x="978" y="236"/>
                  </a:lnTo>
                  <a:lnTo>
                    <a:pt x="979" y="236"/>
                  </a:lnTo>
                  <a:lnTo>
                    <a:pt x="981" y="238"/>
                  </a:lnTo>
                  <a:lnTo>
                    <a:pt x="983" y="239"/>
                  </a:lnTo>
                  <a:lnTo>
                    <a:pt x="984" y="239"/>
                  </a:lnTo>
                  <a:lnTo>
                    <a:pt x="986" y="241"/>
                  </a:lnTo>
                  <a:lnTo>
                    <a:pt x="987" y="241"/>
                  </a:lnTo>
                  <a:lnTo>
                    <a:pt x="987" y="241"/>
                  </a:lnTo>
                  <a:lnTo>
                    <a:pt x="989" y="241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4"/>
                  </a:lnTo>
                  <a:lnTo>
                    <a:pt x="987" y="247"/>
                  </a:lnTo>
                  <a:lnTo>
                    <a:pt x="987" y="247"/>
                  </a:lnTo>
                  <a:lnTo>
                    <a:pt x="989" y="247"/>
                  </a:lnTo>
                  <a:lnTo>
                    <a:pt x="989" y="245"/>
                  </a:lnTo>
                  <a:lnTo>
                    <a:pt x="990" y="245"/>
                  </a:lnTo>
                  <a:lnTo>
                    <a:pt x="992" y="245"/>
                  </a:lnTo>
                  <a:lnTo>
                    <a:pt x="995" y="247"/>
                  </a:lnTo>
                  <a:lnTo>
                    <a:pt x="995" y="249"/>
                  </a:lnTo>
                  <a:lnTo>
                    <a:pt x="997" y="249"/>
                  </a:lnTo>
                  <a:lnTo>
                    <a:pt x="997" y="250"/>
                  </a:lnTo>
                  <a:lnTo>
                    <a:pt x="997" y="250"/>
                  </a:lnTo>
                  <a:lnTo>
                    <a:pt x="997" y="252"/>
                  </a:lnTo>
                  <a:lnTo>
                    <a:pt x="997" y="252"/>
                  </a:lnTo>
                  <a:lnTo>
                    <a:pt x="994" y="252"/>
                  </a:lnTo>
                  <a:lnTo>
                    <a:pt x="995" y="253"/>
                  </a:lnTo>
                  <a:lnTo>
                    <a:pt x="998" y="252"/>
                  </a:lnTo>
                  <a:lnTo>
                    <a:pt x="998" y="252"/>
                  </a:lnTo>
                  <a:lnTo>
                    <a:pt x="998" y="250"/>
                  </a:lnTo>
                  <a:lnTo>
                    <a:pt x="1000" y="250"/>
                  </a:lnTo>
                  <a:lnTo>
                    <a:pt x="1003" y="252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2" y="253"/>
                  </a:lnTo>
                  <a:lnTo>
                    <a:pt x="1000" y="255"/>
                  </a:lnTo>
                  <a:lnTo>
                    <a:pt x="1000" y="256"/>
                  </a:lnTo>
                  <a:lnTo>
                    <a:pt x="1002" y="256"/>
                  </a:lnTo>
                  <a:lnTo>
                    <a:pt x="1003" y="256"/>
                  </a:lnTo>
                  <a:lnTo>
                    <a:pt x="1003" y="256"/>
                  </a:lnTo>
                  <a:lnTo>
                    <a:pt x="1002" y="258"/>
                  </a:lnTo>
                  <a:lnTo>
                    <a:pt x="1002" y="258"/>
                  </a:lnTo>
                  <a:lnTo>
                    <a:pt x="1005" y="261"/>
                  </a:lnTo>
                  <a:lnTo>
                    <a:pt x="1006" y="263"/>
                  </a:lnTo>
                  <a:lnTo>
                    <a:pt x="1008" y="263"/>
                  </a:lnTo>
                  <a:lnTo>
                    <a:pt x="1009" y="263"/>
                  </a:lnTo>
                  <a:lnTo>
                    <a:pt x="1013" y="263"/>
                  </a:lnTo>
                  <a:lnTo>
                    <a:pt x="1016" y="264"/>
                  </a:lnTo>
                  <a:lnTo>
                    <a:pt x="1019" y="264"/>
                  </a:lnTo>
                  <a:lnTo>
                    <a:pt x="1022" y="264"/>
                  </a:lnTo>
                  <a:lnTo>
                    <a:pt x="1024" y="264"/>
                  </a:lnTo>
                  <a:lnTo>
                    <a:pt x="1024" y="264"/>
                  </a:lnTo>
                  <a:lnTo>
                    <a:pt x="1025" y="266"/>
                  </a:lnTo>
                  <a:lnTo>
                    <a:pt x="1025" y="266"/>
                  </a:lnTo>
                  <a:lnTo>
                    <a:pt x="1025" y="268"/>
                  </a:lnTo>
                  <a:lnTo>
                    <a:pt x="1025" y="269"/>
                  </a:lnTo>
                  <a:lnTo>
                    <a:pt x="1027" y="269"/>
                  </a:lnTo>
                  <a:lnTo>
                    <a:pt x="1028" y="269"/>
                  </a:lnTo>
                  <a:lnTo>
                    <a:pt x="1030" y="268"/>
                  </a:lnTo>
                  <a:lnTo>
                    <a:pt x="1031" y="268"/>
                  </a:lnTo>
                  <a:lnTo>
                    <a:pt x="1031" y="268"/>
                  </a:lnTo>
                  <a:lnTo>
                    <a:pt x="1031" y="266"/>
                  </a:lnTo>
                  <a:lnTo>
                    <a:pt x="1033" y="264"/>
                  </a:lnTo>
                  <a:lnTo>
                    <a:pt x="1033" y="264"/>
                  </a:lnTo>
                  <a:lnTo>
                    <a:pt x="1035" y="264"/>
                  </a:lnTo>
                  <a:lnTo>
                    <a:pt x="1035" y="266"/>
                  </a:lnTo>
                  <a:lnTo>
                    <a:pt x="1035" y="268"/>
                  </a:lnTo>
                  <a:lnTo>
                    <a:pt x="1036" y="268"/>
                  </a:lnTo>
                  <a:lnTo>
                    <a:pt x="1036" y="269"/>
                  </a:lnTo>
                  <a:lnTo>
                    <a:pt x="1035" y="269"/>
                  </a:lnTo>
                  <a:lnTo>
                    <a:pt x="1035" y="271"/>
                  </a:lnTo>
                  <a:lnTo>
                    <a:pt x="1033" y="271"/>
                  </a:lnTo>
                  <a:lnTo>
                    <a:pt x="1031" y="272"/>
                  </a:lnTo>
                  <a:lnTo>
                    <a:pt x="1031" y="275"/>
                  </a:lnTo>
                  <a:lnTo>
                    <a:pt x="1030" y="277"/>
                  </a:lnTo>
                  <a:lnTo>
                    <a:pt x="1030" y="279"/>
                  </a:lnTo>
                  <a:lnTo>
                    <a:pt x="1030" y="279"/>
                  </a:lnTo>
                  <a:lnTo>
                    <a:pt x="1030" y="280"/>
                  </a:lnTo>
                  <a:lnTo>
                    <a:pt x="1031" y="282"/>
                  </a:lnTo>
                  <a:lnTo>
                    <a:pt x="1031" y="283"/>
                  </a:lnTo>
                  <a:lnTo>
                    <a:pt x="1031" y="283"/>
                  </a:lnTo>
                  <a:lnTo>
                    <a:pt x="1033" y="285"/>
                  </a:lnTo>
                  <a:lnTo>
                    <a:pt x="1031" y="285"/>
                  </a:lnTo>
                  <a:lnTo>
                    <a:pt x="1031" y="286"/>
                  </a:lnTo>
                  <a:lnTo>
                    <a:pt x="1030" y="286"/>
                  </a:lnTo>
                  <a:lnTo>
                    <a:pt x="1027" y="286"/>
                  </a:lnTo>
                  <a:lnTo>
                    <a:pt x="1019" y="286"/>
                  </a:lnTo>
                  <a:lnTo>
                    <a:pt x="1017" y="286"/>
                  </a:lnTo>
                  <a:lnTo>
                    <a:pt x="1017" y="288"/>
                  </a:lnTo>
                  <a:lnTo>
                    <a:pt x="1020" y="288"/>
                  </a:lnTo>
                  <a:lnTo>
                    <a:pt x="1022" y="288"/>
                  </a:lnTo>
                  <a:lnTo>
                    <a:pt x="1030" y="288"/>
                  </a:lnTo>
                  <a:lnTo>
                    <a:pt x="1031" y="290"/>
                  </a:lnTo>
                  <a:lnTo>
                    <a:pt x="1031" y="290"/>
                  </a:lnTo>
                  <a:lnTo>
                    <a:pt x="1031" y="291"/>
                  </a:lnTo>
                  <a:lnTo>
                    <a:pt x="1033" y="293"/>
                  </a:lnTo>
                  <a:lnTo>
                    <a:pt x="1033" y="294"/>
                  </a:lnTo>
                  <a:lnTo>
                    <a:pt x="1033" y="296"/>
                  </a:lnTo>
                  <a:lnTo>
                    <a:pt x="1031" y="297"/>
                  </a:lnTo>
                  <a:lnTo>
                    <a:pt x="1031" y="299"/>
                  </a:lnTo>
                  <a:lnTo>
                    <a:pt x="1031" y="301"/>
                  </a:lnTo>
                  <a:lnTo>
                    <a:pt x="1031" y="302"/>
                  </a:lnTo>
                  <a:lnTo>
                    <a:pt x="1036" y="302"/>
                  </a:lnTo>
                  <a:lnTo>
                    <a:pt x="1036" y="302"/>
                  </a:lnTo>
                  <a:lnTo>
                    <a:pt x="1036" y="304"/>
                  </a:lnTo>
                  <a:lnTo>
                    <a:pt x="1035" y="305"/>
                  </a:lnTo>
                  <a:lnTo>
                    <a:pt x="1035" y="305"/>
                  </a:lnTo>
                  <a:lnTo>
                    <a:pt x="1035" y="307"/>
                  </a:lnTo>
                  <a:lnTo>
                    <a:pt x="1035" y="307"/>
                  </a:lnTo>
                  <a:lnTo>
                    <a:pt x="1035" y="308"/>
                  </a:lnTo>
                  <a:lnTo>
                    <a:pt x="1035" y="308"/>
                  </a:lnTo>
                  <a:lnTo>
                    <a:pt x="1035" y="310"/>
                  </a:lnTo>
                  <a:lnTo>
                    <a:pt x="1033" y="312"/>
                  </a:lnTo>
                  <a:lnTo>
                    <a:pt x="1033" y="313"/>
                  </a:lnTo>
                  <a:lnTo>
                    <a:pt x="1031" y="313"/>
                  </a:lnTo>
                  <a:lnTo>
                    <a:pt x="1031" y="313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2"/>
                  </a:lnTo>
                  <a:lnTo>
                    <a:pt x="1030" y="312"/>
                  </a:lnTo>
                  <a:lnTo>
                    <a:pt x="1028" y="312"/>
                  </a:lnTo>
                  <a:lnTo>
                    <a:pt x="1027" y="313"/>
                  </a:lnTo>
                  <a:lnTo>
                    <a:pt x="1025" y="313"/>
                  </a:lnTo>
                  <a:lnTo>
                    <a:pt x="1025" y="315"/>
                  </a:lnTo>
                  <a:lnTo>
                    <a:pt x="1027" y="315"/>
                  </a:lnTo>
                  <a:lnTo>
                    <a:pt x="1028" y="315"/>
                  </a:lnTo>
                  <a:lnTo>
                    <a:pt x="1030" y="315"/>
                  </a:lnTo>
                  <a:lnTo>
                    <a:pt x="1031" y="315"/>
                  </a:lnTo>
                  <a:lnTo>
                    <a:pt x="1036" y="312"/>
                  </a:lnTo>
                  <a:lnTo>
                    <a:pt x="1038" y="312"/>
                  </a:lnTo>
                  <a:lnTo>
                    <a:pt x="1039" y="312"/>
                  </a:lnTo>
                  <a:lnTo>
                    <a:pt x="1041" y="312"/>
                  </a:lnTo>
                  <a:lnTo>
                    <a:pt x="1043" y="312"/>
                  </a:lnTo>
                  <a:lnTo>
                    <a:pt x="1046" y="312"/>
                  </a:lnTo>
                  <a:lnTo>
                    <a:pt x="1047" y="312"/>
                  </a:lnTo>
                  <a:lnTo>
                    <a:pt x="1047" y="312"/>
                  </a:lnTo>
                  <a:lnTo>
                    <a:pt x="1049" y="313"/>
                  </a:lnTo>
                  <a:lnTo>
                    <a:pt x="1050" y="313"/>
                  </a:lnTo>
                  <a:lnTo>
                    <a:pt x="1050" y="315"/>
                  </a:lnTo>
                  <a:lnTo>
                    <a:pt x="1050" y="318"/>
                  </a:lnTo>
                  <a:lnTo>
                    <a:pt x="1052" y="318"/>
                  </a:lnTo>
                  <a:lnTo>
                    <a:pt x="1052" y="319"/>
                  </a:lnTo>
                  <a:lnTo>
                    <a:pt x="1052" y="319"/>
                  </a:lnTo>
                  <a:lnTo>
                    <a:pt x="1052" y="321"/>
                  </a:lnTo>
                  <a:lnTo>
                    <a:pt x="1052" y="326"/>
                  </a:lnTo>
                  <a:lnTo>
                    <a:pt x="1050" y="327"/>
                  </a:lnTo>
                  <a:lnTo>
                    <a:pt x="1049" y="329"/>
                  </a:lnTo>
                  <a:lnTo>
                    <a:pt x="1047" y="329"/>
                  </a:lnTo>
                  <a:lnTo>
                    <a:pt x="1044" y="331"/>
                  </a:lnTo>
                  <a:lnTo>
                    <a:pt x="1043" y="331"/>
                  </a:lnTo>
                  <a:lnTo>
                    <a:pt x="1041" y="332"/>
                  </a:lnTo>
                  <a:lnTo>
                    <a:pt x="1041" y="332"/>
                  </a:lnTo>
                  <a:lnTo>
                    <a:pt x="1044" y="331"/>
                  </a:lnTo>
                  <a:lnTo>
                    <a:pt x="1049" y="331"/>
                  </a:lnTo>
                  <a:lnTo>
                    <a:pt x="1050" y="329"/>
                  </a:lnTo>
                  <a:lnTo>
                    <a:pt x="1050" y="327"/>
                  </a:lnTo>
                  <a:lnTo>
                    <a:pt x="1052" y="326"/>
                  </a:lnTo>
                  <a:lnTo>
                    <a:pt x="1054" y="321"/>
                  </a:lnTo>
                  <a:lnTo>
                    <a:pt x="1054" y="319"/>
                  </a:lnTo>
                  <a:lnTo>
                    <a:pt x="1055" y="319"/>
                  </a:lnTo>
                  <a:lnTo>
                    <a:pt x="1057" y="321"/>
                  </a:lnTo>
                  <a:lnTo>
                    <a:pt x="1057" y="323"/>
                  </a:lnTo>
                  <a:lnTo>
                    <a:pt x="1057" y="324"/>
                  </a:lnTo>
                  <a:lnTo>
                    <a:pt x="1057" y="324"/>
                  </a:lnTo>
                  <a:lnTo>
                    <a:pt x="1055" y="327"/>
                  </a:lnTo>
                  <a:lnTo>
                    <a:pt x="1055" y="327"/>
                  </a:lnTo>
                  <a:lnTo>
                    <a:pt x="1058" y="324"/>
                  </a:lnTo>
                  <a:lnTo>
                    <a:pt x="1058" y="324"/>
                  </a:lnTo>
                  <a:lnTo>
                    <a:pt x="1058" y="323"/>
                  </a:lnTo>
                  <a:lnTo>
                    <a:pt x="1060" y="321"/>
                  </a:lnTo>
                  <a:lnTo>
                    <a:pt x="1060" y="323"/>
                  </a:lnTo>
                  <a:lnTo>
                    <a:pt x="1060" y="324"/>
                  </a:lnTo>
                  <a:lnTo>
                    <a:pt x="1060" y="327"/>
                  </a:lnTo>
                  <a:lnTo>
                    <a:pt x="1060" y="327"/>
                  </a:lnTo>
                  <a:lnTo>
                    <a:pt x="1060" y="331"/>
                  </a:lnTo>
                  <a:lnTo>
                    <a:pt x="1060" y="331"/>
                  </a:lnTo>
                  <a:lnTo>
                    <a:pt x="1061" y="329"/>
                  </a:lnTo>
                  <a:lnTo>
                    <a:pt x="1061" y="327"/>
                  </a:lnTo>
                  <a:lnTo>
                    <a:pt x="1061" y="326"/>
                  </a:lnTo>
                  <a:lnTo>
                    <a:pt x="1061" y="326"/>
                  </a:lnTo>
                  <a:lnTo>
                    <a:pt x="1065" y="324"/>
                  </a:lnTo>
                  <a:lnTo>
                    <a:pt x="1068" y="323"/>
                  </a:lnTo>
                  <a:lnTo>
                    <a:pt x="1069" y="321"/>
                  </a:lnTo>
                  <a:lnTo>
                    <a:pt x="1071" y="321"/>
                  </a:lnTo>
                  <a:lnTo>
                    <a:pt x="1074" y="319"/>
                  </a:lnTo>
                  <a:lnTo>
                    <a:pt x="1076" y="318"/>
                  </a:lnTo>
                  <a:lnTo>
                    <a:pt x="1077" y="316"/>
                  </a:lnTo>
                  <a:lnTo>
                    <a:pt x="1077" y="315"/>
                  </a:lnTo>
                  <a:lnTo>
                    <a:pt x="1077" y="315"/>
                  </a:lnTo>
                  <a:lnTo>
                    <a:pt x="1079" y="313"/>
                  </a:lnTo>
                  <a:lnTo>
                    <a:pt x="1080" y="313"/>
                  </a:lnTo>
                  <a:lnTo>
                    <a:pt x="1082" y="313"/>
                  </a:lnTo>
                  <a:lnTo>
                    <a:pt x="1082" y="315"/>
                  </a:lnTo>
                  <a:lnTo>
                    <a:pt x="1084" y="316"/>
                  </a:lnTo>
                  <a:lnTo>
                    <a:pt x="1084" y="318"/>
                  </a:lnTo>
                  <a:lnTo>
                    <a:pt x="1084" y="318"/>
                  </a:lnTo>
                  <a:lnTo>
                    <a:pt x="1085" y="321"/>
                  </a:lnTo>
                  <a:lnTo>
                    <a:pt x="1085" y="321"/>
                  </a:lnTo>
                  <a:lnTo>
                    <a:pt x="1085" y="319"/>
                  </a:lnTo>
                  <a:lnTo>
                    <a:pt x="1085" y="318"/>
                  </a:lnTo>
                  <a:lnTo>
                    <a:pt x="1085" y="318"/>
                  </a:lnTo>
                  <a:lnTo>
                    <a:pt x="1085" y="316"/>
                  </a:lnTo>
                  <a:lnTo>
                    <a:pt x="1085" y="315"/>
                  </a:lnTo>
                  <a:lnTo>
                    <a:pt x="1084" y="313"/>
                  </a:lnTo>
                  <a:lnTo>
                    <a:pt x="1084" y="313"/>
                  </a:lnTo>
                  <a:lnTo>
                    <a:pt x="1085" y="312"/>
                  </a:lnTo>
                  <a:lnTo>
                    <a:pt x="1087" y="312"/>
                  </a:lnTo>
                  <a:lnTo>
                    <a:pt x="1087" y="312"/>
                  </a:lnTo>
                  <a:lnTo>
                    <a:pt x="1085" y="312"/>
                  </a:lnTo>
                  <a:lnTo>
                    <a:pt x="1085" y="310"/>
                  </a:lnTo>
                  <a:lnTo>
                    <a:pt x="1087" y="310"/>
                  </a:lnTo>
                  <a:lnTo>
                    <a:pt x="1088" y="310"/>
                  </a:lnTo>
                  <a:lnTo>
                    <a:pt x="1088" y="310"/>
                  </a:lnTo>
                  <a:lnTo>
                    <a:pt x="1088" y="308"/>
                  </a:lnTo>
                  <a:lnTo>
                    <a:pt x="1088" y="308"/>
                  </a:lnTo>
                  <a:lnTo>
                    <a:pt x="1090" y="308"/>
                  </a:lnTo>
                  <a:lnTo>
                    <a:pt x="1091" y="308"/>
                  </a:lnTo>
                  <a:lnTo>
                    <a:pt x="1091" y="308"/>
                  </a:lnTo>
                  <a:lnTo>
                    <a:pt x="1093" y="308"/>
                  </a:lnTo>
                  <a:lnTo>
                    <a:pt x="1093" y="307"/>
                  </a:lnTo>
                  <a:lnTo>
                    <a:pt x="1091" y="307"/>
                  </a:lnTo>
                  <a:lnTo>
                    <a:pt x="1090" y="307"/>
                  </a:lnTo>
                  <a:lnTo>
                    <a:pt x="1090" y="307"/>
                  </a:lnTo>
                  <a:lnTo>
                    <a:pt x="1090" y="305"/>
                  </a:lnTo>
                  <a:lnTo>
                    <a:pt x="1088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1" y="304"/>
                  </a:lnTo>
                  <a:lnTo>
                    <a:pt x="1091" y="302"/>
                  </a:lnTo>
                  <a:lnTo>
                    <a:pt x="1091" y="302"/>
                  </a:lnTo>
                  <a:lnTo>
                    <a:pt x="1093" y="302"/>
                  </a:lnTo>
                  <a:lnTo>
                    <a:pt x="1093" y="302"/>
                  </a:lnTo>
                  <a:lnTo>
                    <a:pt x="1091" y="299"/>
                  </a:lnTo>
                  <a:lnTo>
                    <a:pt x="1093" y="299"/>
                  </a:lnTo>
                  <a:lnTo>
                    <a:pt x="1095" y="299"/>
                  </a:lnTo>
                  <a:lnTo>
                    <a:pt x="1095" y="299"/>
                  </a:lnTo>
                  <a:lnTo>
                    <a:pt x="1098" y="301"/>
                  </a:lnTo>
                  <a:lnTo>
                    <a:pt x="1099" y="301"/>
                  </a:lnTo>
                  <a:lnTo>
                    <a:pt x="1098" y="301"/>
                  </a:lnTo>
                  <a:lnTo>
                    <a:pt x="1096" y="299"/>
                  </a:lnTo>
                  <a:lnTo>
                    <a:pt x="1095" y="299"/>
                  </a:lnTo>
                  <a:lnTo>
                    <a:pt x="1095" y="297"/>
                  </a:lnTo>
                  <a:lnTo>
                    <a:pt x="1093" y="297"/>
                  </a:lnTo>
                  <a:lnTo>
                    <a:pt x="1093" y="296"/>
                  </a:lnTo>
                  <a:lnTo>
                    <a:pt x="1091" y="294"/>
                  </a:lnTo>
                  <a:lnTo>
                    <a:pt x="1091" y="294"/>
                  </a:lnTo>
                  <a:lnTo>
                    <a:pt x="1093" y="293"/>
                  </a:lnTo>
                  <a:lnTo>
                    <a:pt x="1093" y="291"/>
                  </a:lnTo>
                  <a:lnTo>
                    <a:pt x="1095" y="291"/>
                  </a:lnTo>
                  <a:lnTo>
                    <a:pt x="1095" y="291"/>
                  </a:lnTo>
                  <a:lnTo>
                    <a:pt x="1096" y="291"/>
                  </a:lnTo>
                  <a:lnTo>
                    <a:pt x="1098" y="293"/>
                  </a:lnTo>
                  <a:lnTo>
                    <a:pt x="1099" y="293"/>
                  </a:lnTo>
                  <a:lnTo>
                    <a:pt x="1098" y="291"/>
                  </a:lnTo>
                  <a:lnTo>
                    <a:pt x="1096" y="291"/>
                  </a:lnTo>
                  <a:lnTo>
                    <a:pt x="1096" y="291"/>
                  </a:lnTo>
                  <a:lnTo>
                    <a:pt x="1096" y="290"/>
                  </a:lnTo>
                  <a:lnTo>
                    <a:pt x="1098" y="288"/>
                  </a:lnTo>
                  <a:lnTo>
                    <a:pt x="1098" y="286"/>
                  </a:lnTo>
                  <a:lnTo>
                    <a:pt x="1101" y="282"/>
                  </a:lnTo>
                  <a:lnTo>
                    <a:pt x="1101" y="282"/>
                  </a:lnTo>
                  <a:lnTo>
                    <a:pt x="1101" y="280"/>
                  </a:lnTo>
                  <a:lnTo>
                    <a:pt x="1102" y="280"/>
                  </a:lnTo>
                  <a:lnTo>
                    <a:pt x="1104" y="280"/>
                  </a:lnTo>
                  <a:lnTo>
                    <a:pt x="1106" y="282"/>
                  </a:lnTo>
                  <a:lnTo>
                    <a:pt x="1107" y="283"/>
                  </a:lnTo>
                  <a:lnTo>
                    <a:pt x="1107" y="283"/>
                  </a:lnTo>
                  <a:lnTo>
                    <a:pt x="1106" y="285"/>
                  </a:lnTo>
                  <a:lnTo>
                    <a:pt x="1104" y="286"/>
                  </a:lnTo>
                  <a:lnTo>
                    <a:pt x="1102" y="288"/>
                  </a:lnTo>
                  <a:lnTo>
                    <a:pt x="1102" y="288"/>
                  </a:lnTo>
                  <a:lnTo>
                    <a:pt x="1106" y="286"/>
                  </a:lnTo>
                  <a:lnTo>
                    <a:pt x="1107" y="286"/>
                  </a:lnTo>
                  <a:lnTo>
                    <a:pt x="1109" y="286"/>
                  </a:lnTo>
                  <a:lnTo>
                    <a:pt x="1110" y="288"/>
                  </a:lnTo>
                  <a:lnTo>
                    <a:pt x="1112" y="291"/>
                  </a:lnTo>
                  <a:lnTo>
                    <a:pt x="1110" y="293"/>
                  </a:lnTo>
                  <a:lnTo>
                    <a:pt x="1112" y="293"/>
                  </a:lnTo>
                  <a:lnTo>
                    <a:pt x="1113" y="291"/>
                  </a:lnTo>
                  <a:lnTo>
                    <a:pt x="1113" y="293"/>
                  </a:lnTo>
                  <a:lnTo>
                    <a:pt x="1113" y="294"/>
                  </a:lnTo>
                  <a:lnTo>
                    <a:pt x="1115" y="296"/>
                  </a:lnTo>
                  <a:lnTo>
                    <a:pt x="1117" y="297"/>
                  </a:lnTo>
                  <a:lnTo>
                    <a:pt x="1117" y="297"/>
                  </a:lnTo>
                  <a:lnTo>
                    <a:pt x="1115" y="299"/>
                  </a:lnTo>
                  <a:lnTo>
                    <a:pt x="1113" y="301"/>
                  </a:lnTo>
                  <a:lnTo>
                    <a:pt x="1115" y="301"/>
                  </a:lnTo>
                  <a:lnTo>
                    <a:pt x="1117" y="302"/>
                  </a:lnTo>
                  <a:lnTo>
                    <a:pt x="1117" y="302"/>
                  </a:lnTo>
                  <a:lnTo>
                    <a:pt x="1117" y="304"/>
                  </a:lnTo>
                  <a:lnTo>
                    <a:pt x="1117" y="304"/>
                  </a:lnTo>
                  <a:lnTo>
                    <a:pt x="1118" y="302"/>
                  </a:lnTo>
                  <a:lnTo>
                    <a:pt x="1120" y="302"/>
                  </a:lnTo>
                  <a:lnTo>
                    <a:pt x="1121" y="305"/>
                  </a:lnTo>
                  <a:lnTo>
                    <a:pt x="1121" y="307"/>
                  </a:lnTo>
                  <a:lnTo>
                    <a:pt x="1118" y="307"/>
                  </a:lnTo>
                  <a:lnTo>
                    <a:pt x="1117" y="307"/>
                  </a:lnTo>
                  <a:lnTo>
                    <a:pt x="1115" y="307"/>
                  </a:lnTo>
                  <a:lnTo>
                    <a:pt x="1113" y="308"/>
                  </a:lnTo>
                  <a:lnTo>
                    <a:pt x="1115" y="308"/>
                  </a:lnTo>
                  <a:lnTo>
                    <a:pt x="1117" y="308"/>
                  </a:lnTo>
                  <a:lnTo>
                    <a:pt x="1120" y="308"/>
                  </a:lnTo>
                  <a:lnTo>
                    <a:pt x="1123" y="307"/>
                  </a:lnTo>
                  <a:lnTo>
                    <a:pt x="1123" y="307"/>
                  </a:lnTo>
                  <a:lnTo>
                    <a:pt x="1124" y="307"/>
                  </a:lnTo>
                  <a:lnTo>
                    <a:pt x="1124" y="308"/>
                  </a:lnTo>
                  <a:lnTo>
                    <a:pt x="1123" y="308"/>
                  </a:lnTo>
                  <a:lnTo>
                    <a:pt x="1123" y="308"/>
                  </a:lnTo>
                  <a:lnTo>
                    <a:pt x="1124" y="308"/>
                  </a:lnTo>
                  <a:lnTo>
                    <a:pt x="1124" y="310"/>
                  </a:lnTo>
                  <a:lnTo>
                    <a:pt x="1124" y="310"/>
                  </a:lnTo>
                  <a:lnTo>
                    <a:pt x="1124" y="312"/>
                  </a:lnTo>
                  <a:lnTo>
                    <a:pt x="1126" y="312"/>
                  </a:lnTo>
                  <a:lnTo>
                    <a:pt x="1128" y="312"/>
                  </a:lnTo>
                  <a:lnTo>
                    <a:pt x="1128" y="312"/>
                  </a:lnTo>
                  <a:lnTo>
                    <a:pt x="1129" y="313"/>
                  </a:lnTo>
                  <a:lnTo>
                    <a:pt x="1129" y="316"/>
                  </a:lnTo>
                  <a:lnTo>
                    <a:pt x="1126" y="318"/>
                  </a:lnTo>
                  <a:lnTo>
                    <a:pt x="1124" y="319"/>
                  </a:lnTo>
                  <a:lnTo>
                    <a:pt x="1123" y="321"/>
                  </a:lnTo>
                  <a:lnTo>
                    <a:pt x="1121" y="321"/>
                  </a:lnTo>
                  <a:lnTo>
                    <a:pt x="1120" y="323"/>
                  </a:lnTo>
                  <a:lnTo>
                    <a:pt x="1121" y="323"/>
                  </a:lnTo>
                  <a:lnTo>
                    <a:pt x="1124" y="321"/>
                  </a:lnTo>
                  <a:lnTo>
                    <a:pt x="1124" y="319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8" y="321"/>
                  </a:lnTo>
                  <a:lnTo>
                    <a:pt x="1131" y="319"/>
                  </a:lnTo>
                  <a:lnTo>
                    <a:pt x="1132" y="319"/>
                  </a:lnTo>
                  <a:lnTo>
                    <a:pt x="1134" y="319"/>
                  </a:lnTo>
                  <a:lnTo>
                    <a:pt x="1134" y="319"/>
                  </a:lnTo>
                  <a:lnTo>
                    <a:pt x="1132" y="323"/>
                  </a:lnTo>
                  <a:lnTo>
                    <a:pt x="1131" y="326"/>
                  </a:lnTo>
                  <a:lnTo>
                    <a:pt x="1128" y="327"/>
                  </a:lnTo>
                  <a:lnTo>
                    <a:pt x="1126" y="329"/>
                  </a:lnTo>
                  <a:lnTo>
                    <a:pt x="1124" y="329"/>
                  </a:lnTo>
                  <a:lnTo>
                    <a:pt x="1124" y="331"/>
                  </a:lnTo>
                  <a:lnTo>
                    <a:pt x="1128" y="327"/>
                  </a:lnTo>
                  <a:lnTo>
                    <a:pt x="1131" y="327"/>
                  </a:lnTo>
                  <a:lnTo>
                    <a:pt x="1134" y="327"/>
                  </a:lnTo>
                  <a:lnTo>
                    <a:pt x="1136" y="327"/>
                  </a:lnTo>
                  <a:lnTo>
                    <a:pt x="1139" y="331"/>
                  </a:lnTo>
                  <a:lnTo>
                    <a:pt x="1140" y="331"/>
                  </a:lnTo>
                  <a:lnTo>
                    <a:pt x="1140" y="331"/>
                  </a:lnTo>
                  <a:lnTo>
                    <a:pt x="1143" y="332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2" y="335"/>
                  </a:lnTo>
                  <a:lnTo>
                    <a:pt x="1143" y="337"/>
                  </a:lnTo>
                  <a:lnTo>
                    <a:pt x="1143" y="338"/>
                  </a:lnTo>
                  <a:lnTo>
                    <a:pt x="1142" y="340"/>
                  </a:lnTo>
                  <a:lnTo>
                    <a:pt x="1140" y="340"/>
                  </a:lnTo>
                  <a:lnTo>
                    <a:pt x="1139" y="340"/>
                  </a:lnTo>
                  <a:lnTo>
                    <a:pt x="1137" y="342"/>
                  </a:lnTo>
                  <a:lnTo>
                    <a:pt x="1137" y="342"/>
                  </a:lnTo>
                  <a:lnTo>
                    <a:pt x="1136" y="340"/>
                  </a:lnTo>
                  <a:lnTo>
                    <a:pt x="1136" y="342"/>
                  </a:lnTo>
                  <a:lnTo>
                    <a:pt x="1137" y="342"/>
                  </a:lnTo>
                  <a:lnTo>
                    <a:pt x="1139" y="342"/>
                  </a:lnTo>
                  <a:lnTo>
                    <a:pt x="1140" y="342"/>
                  </a:lnTo>
                  <a:lnTo>
                    <a:pt x="1142" y="342"/>
                  </a:lnTo>
                  <a:lnTo>
                    <a:pt x="1143" y="342"/>
                  </a:lnTo>
                  <a:lnTo>
                    <a:pt x="1145" y="343"/>
                  </a:lnTo>
                  <a:lnTo>
                    <a:pt x="1145" y="343"/>
                  </a:lnTo>
                  <a:lnTo>
                    <a:pt x="1143" y="343"/>
                  </a:lnTo>
                  <a:lnTo>
                    <a:pt x="1143" y="345"/>
                  </a:lnTo>
                  <a:lnTo>
                    <a:pt x="1143" y="346"/>
                  </a:lnTo>
                  <a:lnTo>
                    <a:pt x="1143" y="346"/>
                  </a:lnTo>
                  <a:lnTo>
                    <a:pt x="1145" y="346"/>
                  </a:lnTo>
                  <a:lnTo>
                    <a:pt x="1145" y="346"/>
                  </a:lnTo>
                  <a:lnTo>
                    <a:pt x="1147" y="346"/>
                  </a:lnTo>
                  <a:lnTo>
                    <a:pt x="1148" y="346"/>
                  </a:lnTo>
                  <a:lnTo>
                    <a:pt x="1153" y="351"/>
                  </a:lnTo>
                  <a:lnTo>
                    <a:pt x="1151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0" y="357"/>
                  </a:lnTo>
                  <a:lnTo>
                    <a:pt x="1142" y="357"/>
                  </a:lnTo>
                  <a:lnTo>
                    <a:pt x="1137" y="356"/>
                  </a:lnTo>
                  <a:lnTo>
                    <a:pt x="1137" y="356"/>
                  </a:lnTo>
                  <a:lnTo>
                    <a:pt x="1139" y="354"/>
                  </a:lnTo>
                  <a:lnTo>
                    <a:pt x="1137" y="354"/>
                  </a:lnTo>
                  <a:lnTo>
                    <a:pt x="1136" y="354"/>
                  </a:lnTo>
                  <a:lnTo>
                    <a:pt x="1136" y="354"/>
                  </a:lnTo>
                  <a:lnTo>
                    <a:pt x="1137" y="356"/>
                  </a:lnTo>
                  <a:lnTo>
                    <a:pt x="1140" y="357"/>
                  </a:lnTo>
                  <a:lnTo>
                    <a:pt x="1142" y="359"/>
                  </a:lnTo>
                  <a:lnTo>
                    <a:pt x="1145" y="359"/>
                  </a:lnTo>
                  <a:lnTo>
                    <a:pt x="1145" y="360"/>
                  </a:lnTo>
                  <a:lnTo>
                    <a:pt x="1147" y="360"/>
                  </a:lnTo>
                  <a:lnTo>
                    <a:pt x="1147" y="360"/>
                  </a:lnTo>
                  <a:lnTo>
                    <a:pt x="1143" y="360"/>
                  </a:lnTo>
                  <a:lnTo>
                    <a:pt x="1142" y="362"/>
                  </a:lnTo>
                  <a:lnTo>
                    <a:pt x="1143" y="362"/>
                  </a:lnTo>
                  <a:lnTo>
                    <a:pt x="1147" y="364"/>
                  </a:lnTo>
                  <a:lnTo>
                    <a:pt x="1150" y="364"/>
                  </a:lnTo>
                  <a:lnTo>
                    <a:pt x="1151" y="364"/>
                  </a:lnTo>
                  <a:lnTo>
                    <a:pt x="1150" y="365"/>
                  </a:lnTo>
                  <a:lnTo>
                    <a:pt x="1147" y="365"/>
                  </a:lnTo>
                  <a:lnTo>
                    <a:pt x="1147" y="367"/>
                  </a:lnTo>
                  <a:lnTo>
                    <a:pt x="1148" y="367"/>
                  </a:lnTo>
                  <a:lnTo>
                    <a:pt x="1151" y="367"/>
                  </a:lnTo>
                  <a:lnTo>
                    <a:pt x="1151" y="367"/>
                  </a:lnTo>
                  <a:lnTo>
                    <a:pt x="1153" y="370"/>
                  </a:lnTo>
                  <a:lnTo>
                    <a:pt x="1153" y="370"/>
                  </a:lnTo>
                  <a:lnTo>
                    <a:pt x="1150" y="371"/>
                  </a:lnTo>
                  <a:lnTo>
                    <a:pt x="1150" y="371"/>
                  </a:lnTo>
                  <a:lnTo>
                    <a:pt x="1151" y="371"/>
                  </a:lnTo>
                  <a:lnTo>
                    <a:pt x="1154" y="371"/>
                  </a:lnTo>
                  <a:lnTo>
                    <a:pt x="1154" y="373"/>
                  </a:lnTo>
                  <a:lnTo>
                    <a:pt x="1154" y="373"/>
                  </a:lnTo>
                  <a:lnTo>
                    <a:pt x="1156" y="375"/>
                  </a:lnTo>
                  <a:lnTo>
                    <a:pt x="1158" y="375"/>
                  </a:lnTo>
                  <a:lnTo>
                    <a:pt x="1159" y="373"/>
                  </a:lnTo>
                  <a:lnTo>
                    <a:pt x="1159" y="371"/>
                  </a:lnTo>
                  <a:lnTo>
                    <a:pt x="1161" y="373"/>
                  </a:lnTo>
                  <a:lnTo>
                    <a:pt x="1161" y="373"/>
                  </a:lnTo>
                  <a:lnTo>
                    <a:pt x="1162" y="375"/>
                  </a:lnTo>
                  <a:lnTo>
                    <a:pt x="1162" y="375"/>
                  </a:lnTo>
                  <a:lnTo>
                    <a:pt x="1164" y="376"/>
                  </a:lnTo>
                  <a:lnTo>
                    <a:pt x="1164" y="375"/>
                  </a:lnTo>
                  <a:lnTo>
                    <a:pt x="1165" y="376"/>
                  </a:lnTo>
                  <a:lnTo>
                    <a:pt x="1167" y="376"/>
                  </a:lnTo>
                  <a:lnTo>
                    <a:pt x="1165" y="378"/>
                  </a:lnTo>
                  <a:lnTo>
                    <a:pt x="1165" y="378"/>
                  </a:lnTo>
                  <a:lnTo>
                    <a:pt x="1167" y="379"/>
                  </a:lnTo>
                  <a:lnTo>
                    <a:pt x="1167" y="381"/>
                  </a:lnTo>
                  <a:lnTo>
                    <a:pt x="1169" y="383"/>
                  </a:lnTo>
                  <a:lnTo>
                    <a:pt x="1169" y="383"/>
                  </a:lnTo>
                  <a:lnTo>
                    <a:pt x="1165" y="384"/>
                  </a:lnTo>
                  <a:lnTo>
                    <a:pt x="1165" y="387"/>
                  </a:lnTo>
                  <a:lnTo>
                    <a:pt x="1165" y="387"/>
                  </a:lnTo>
                  <a:lnTo>
                    <a:pt x="1164" y="389"/>
                  </a:lnTo>
                  <a:lnTo>
                    <a:pt x="1162" y="390"/>
                  </a:lnTo>
                  <a:lnTo>
                    <a:pt x="1164" y="390"/>
                  </a:lnTo>
                  <a:lnTo>
                    <a:pt x="1167" y="387"/>
                  </a:lnTo>
                  <a:lnTo>
                    <a:pt x="1169" y="387"/>
                  </a:lnTo>
                  <a:lnTo>
                    <a:pt x="1172" y="386"/>
                  </a:lnTo>
                  <a:lnTo>
                    <a:pt x="1173" y="386"/>
                  </a:lnTo>
                  <a:lnTo>
                    <a:pt x="1175" y="386"/>
                  </a:lnTo>
                  <a:lnTo>
                    <a:pt x="1177" y="386"/>
                  </a:lnTo>
                  <a:lnTo>
                    <a:pt x="1177" y="387"/>
                  </a:lnTo>
                  <a:lnTo>
                    <a:pt x="1177" y="389"/>
                  </a:lnTo>
                  <a:lnTo>
                    <a:pt x="1178" y="387"/>
                  </a:lnTo>
                  <a:lnTo>
                    <a:pt x="1180" y="387"/>
                  </a:lnTo>
                  <a:lnTo>
                    <a:pt x="1178" y="389"/>
                  </a:lnTo>
                  <a:lnTo>
                    <a:pt x="1175" y="392"/>
                  </a:lnTo>
                  <a:lnTo>
                    <a:pt x="1173" y="394"/>
                  </a:lnTo>
                  <a:lnTo>
                    <a:pt x="1173" y="395"/>
                  </a:lnTo>
                  <a:lnTo>
                    <a:pt x="1175" y="394"/>
                  </a:lnTo>
                  <a:lnTo>
                    <a:pt x="1180" y="390"/>
                  </a:lnTo>
                  <a:lnTo>
                    <a:pt x="1180" y="390"/>
                  </a:lnTo>
                  <a:lnTo>
                    <a:pt x="1181" y="389"/>
                  </a:lnTo>
                  <a:lnTo>
                    <a:pt x="1183" y="387"/>
                  </a:lnTo>
                  <a:lnTo>
                    <a:pt x="1184" y="387"/>
                  </a:lnTo>
                  <a:lnTo>
                    <a:pt x="1186" y="389"/>
                  </a:lnTo>
                  <a:lnTo>
                    <a:pt x="1186" y="390"/>
                  </a:lnTo>
                  <a:lnTo>
                    <a:pt x="1188" y="392"/>
                  </a:lnTo>
                  <a:lnTo>
                    <a:pt x="1189" y="395"/>
                  </a:lnTo>
                  <a:lnTo>
                    <a:pt x="1192" y="395"/>
                  </a:lnTo>
                  <a:lnTo>
                    <a:pt x="1194" y="397"/>
                  </a:lnTo>
                  <a:lnTo>
                    <a:pt x="1197" y="395"/>
                  </a:lnTo>
                  <a:lnTo>
                    <a:pt x="1197" y="394"/>
                  </a:lnTo>
                  <a:lnTo>
                    <a:pt x="1200" y="394"/>
                  </a:lnTo>
                  <a:lnTo>
                    <a:pt x="1200" y="394"/>
                  </a:lnTo>
                  <a:lnTo>
                    <a:pt x="1202" y="397"/>
                  </a:lnTo>
                  <a:lnTo>
                    <a:pt x="1203" y="397"/>
                  </a:lnTo>
                  <a:lnTo>
                    <a:pt x="1205" y="398"/>
                  </a:lnTo>
                  <a:lnTo>
                    <a:pt x="1205" y="398"/>
                  </a:lnTo>
                  <a:lnTo>
                    <a:pt x="1208" y="398"/>
                  </a:lnTo>
                  <a:lnTo>
                    <a:pt x="1210" y="400"/>
                  </a:lnTo>
                  <a:lnTo>
                    <a:pt x="1210" y="400"/>
                  </a:lnTo>
                  <a:lnTo>
                    <a:pt x="1208" y="401"/>
                  </a:lnTo>
                  <a:lnTo>
                    <a:pt x="1206" y="403"/>
                  </a:lnTo>
                  <a:lnTo>
                    <a:pt x="1205" y="405"/>
                  </a:lnTo>
                  <a:lnTo>
                    <a:pt x="1202" y="405"/>
                  </a:lnTo>
                  <a:lnTo>
                    <a:pt x="1199" y="405"/>
                  </a:lnTo>
                  <a:lnTo>
                    <a:pt x="1199" y="405"/>
                  </a:lnTo>
                  <a:lnTo>
                    <a:pt x="1197" y="406"/>
                  </a:lnTo>
                  <a:lnTo>
                    <a:pt x="1195" y="406"/>
                  </a:lnTo>
                  <a:lnTo>
                    <a:pt x="1194" y="408"/>
                  </a:lnTo>
                  <a:lnTo>
                    <a:pt x="1192" y="409"/>
                  </a:lnTo>
                  <a:lnTo>
                    <a:pt x="1191" y="411"/>
                  </a:lnTo>
                  <a:lnTo>
                    <a:pt x="1189" y="411"/>
                  </a:lnTo>
                  <a:lnTo>
                    <a:pt x="1188" y="411"/>
                  </a:lnTo>
                  <a:lnTo>
                    <a:pt x="1188" y="411"/>
                  </a:lnTo>
                  <a:lnTo>
                    <a:pt x="1186" y="411"/>
                  </a:lnTo>
                  <a:lnTo>
                    <a:pt x="1186" y="412"/>
                  </a:lnTo>
                  <a:lnTo>
                    <a:pt x="1186" y="412"/>
                  </a:lnTo>
                  <a:lnTo>
                    <a:pt x="1183" y="412"/>
                  </a:lnTo>
                  <a:lnTo>
                    <a:pt x="1178" y="414"/>
                  </a:lnTo>
                  <a:lnTo>
                    <a:pt x="1177" y="416"/>
                  </a:lnTo>
                  <a:lnTo>
                    <a:pt x="1175" y="414"/>
                  </a:lnTo>
                  <a:lnTo>
                    <a:pt x="1173" y="414"/>
                  </a:lnTo>
                  <a:lnTo>
                    <a:pt x="1173" y="416"/>
                  </a:lnTo>
                  <a:lnTo>
                    <a:pt x="1172" y="416"/>
                  </a:lnTo>
                  <a:lnTo>
                    <a:pt x="1170" y="417"/>
                  </a:lnTo>
                  <a:lnTo>
                    <a:pt x="1170" y="417"/>
                  </a:lnTo>
                  <a:lnTo>
                    <a:pt x="1170" y="419"/>
                  </a:lnTo>
                  <a:lnTo>
                    <a:pt x="1170" y="419"/>
                  </a:lnTo>
                  <a:lnTo>
                    <a:pt x="1169" y="419"/>
                  </a:lnTo>
                  <a:lnTo>
                    <a:pt x="1167" y="419"/>
                  </a:lnTo>
                  <a:lnTo>
                    <a:pt x="1165" y="419"/>
                  </a:lnTo>
                  <a:lnTo>
                    <a:pt x="1165" y="419"/>
                  </a:lnTo>
                  <a:lnTo>
                    <a:pt x="1169" y="420"/>
                  </a:lnTo>
                  <a:lnTo>
                    <a:pt x="1170" y="422"/>
                  </a:lnTo>
                  <a:lnTo>
                    <a:pt x="1169" y="422"/>
                  </a:lnTo>
                  <a:lnTo>
                    <a:pt x="1167" y="423"/>
                  </a:lnTo>
                  <a:lnTo>
                    <a:pt x="1167" y="423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7"/>
                  </a:lnTo>
                  <a:lnTo>
                    <a:pt x="1169" y="425"/>
                  </a:lnTo>
                  <a:lnTo>
                    <a:pt x="1172" y="423"/>
                  </a:lnTo>
                  <a:lnTo>
                    <a:pt x="1173" y="422"/>
                  </a:lnTo>
                  <a:lnTo>
                    <a:pt x="1173" y="422"/>
                  </a:lnTo>
                  <a:lnTo>
                    <a:pt x="1177" y="420"/>
                  </a:lnTo>
                  <a:lnTo>
                    <a:pt x="1178" y="420"/>
                  </a:lnTo>
                  <a:lnTo>
                    <a:pt x="1181" y="419"/>
                  </a:lnTo>
                  <a:lnTo>
                    <a:pt x="1184" y="417"/>
                  </a:lnTo>
                  <a:lnTo>
                    <a:pt x="1188" y="414"/>
                  </a:lnTo>
                  <a:lnTo>
                    <a:pt x="1191" y="412"/>
                  </a:lnTo>
                  <a:lnTo>
                    <a:pt x="1195" y="411"/>
                  </a:lnTo>
                  <a:lnTo>
                    <a:pt x="1199" y="409"/>
                  </a:lnTo>
                  <a:lnTo>
                    <a:pt x="1202" y="409"/>
                  </a:lnTo>
                  <a:lnTo>
                    <a:pt x="1202" y="409"/>
                  </a:lnTo>
                  <a:lnTo>
                    <a:pt x="1199" y="409"/>
                  </a:lnTo>
                  <a:lnTo>
                    <a:pt x="1197" y="409"/>
                  </a:lnTo>
                  <a:lnTo>
                    <a:pt x="1195" y="409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7" y="408"/>
                  </a:lnTo>
                  <a:lnTo>
                    <a:pt x="1206" y="408"/>
                  </a:lnTo>
                  <a:lnTo>
                    <a:pt x="1208" y="408"/>
                  </a:lnTo>
                  <a:lnTo>
                    <a:pt x="1211" y="412"/>
                  </a:lnTo>
                  <a:lnTo>
                    <a:pt x="1213" y="414"/>
                  </a:lnTo>
                  <a:lnTo>
                    <a:pt x="1213" y="416"/>
                  </a:lnTo>
                  <a:lnTo>
                    <a:pt x="1213" y="416"/>
                  </a:lnTo>
                  <a:lnTo>
                    <a:pt x="1211" y="417"/>
                  </a:lnTo>
                  <a:lnTo>
                    <a:pt x="1208" y="419"/>
                  </a:lnTo>
                  <a:lnTo>
                    <a:pt x="1206" y="419"/>
                  </a:lnTo>
                  <a:lnTo>
                    <a:pt x="1206" y="419"/>
                  </a:lnTo>
                  <a:lnTo>
                    <a:pt x="1208" y="420"/>
                  </a:lnTo>
                  <a:lnTo>
                    <a:pt x="1210" y="420"/>
                  </a:lnTo>
                  <a:lnTo>
                    <a:pt x="1210" y="422"/>
                  </a:lnTo>
                  <a:lnTo>
                    <a:pt x="1211" y="420"/>
                  </a:lnTo>
                  <a:lnTo>
                    <a:pt x="1214" y="419"/>
                  </a:lnTo>
                  <a:lnTo>
                    <a:pt x="1218" y="417"/>
                  </a:lnTo>
                  <a:lnTo>
                    <a:pt x="1219" y="416"/>
                  </a:lnTo>
                  <a:lnTo>
                    <a:pt x="1222" y="416"/>
                  </a:lnTo>
                  <a:lnTo>
                    <a:pt x="1222" y="416"/>
                  </a:lnTo>
                  <a:lnTo>
                    <a:pt x="1222" y="417"/>
                  </a:lnTo>
                  <a:lnTo>
                    <a:pt x="1224" y="419"/>
                  </a:lnTo>
                  <a:lnTo>
                    <a:pt x="1225" y="419"/>
                  </a:lnTo>
                  <a:lnTo>
                    <a:pt x="1227" y="420"/>
                  </a:lnTo>
                  <a:lnTo>
                    <a:pt x="1230" y="422"/>
                  </a:lnTo>
                  <a:lnTo>
                    <a:pt x="1230" y="423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7"/>
                  </a:lnTo>
                  <a:lnTo>
                    <a:pt x="1232" y="427"/>
                  </a:lnTo>
                  <a:lnTo>
                    <a:pt x="1232" y="428"/>
                  </a:lnTo>
                  <a:lnTo>
                    <a:pt x="1230" y="431"/>
                  </a:lnTo>
                  <a:lnTo>
                    <a:pt x="1232" y="433"/>
                  </a:lnTo>
                  <a:lnTo>
                    <a:pt x="1232" y="435"/>
                  </a:lnTo>
                  <a:lnTo>
                    <a:pt x="1232" y="436"/>
                  </a:lnTo>
                  <a:lnTo>
                    <a:pt x="1232" y="438"/>
                  </a:lnTo>
                  <a:lnTo>
                    <a:pt x="1232" y="438"/>
                  </a:lnTo>
                  <a:lnTo>
                    <a:pt x="1232" y="439"/>
                  </a:lnTo>
                  <a:lnTo>
                    <a:pt x="1227" y="439"/>
                  </a:lnTo>
                  <a:lnTo>
                    <a:pt x="1225" y="439"/>
                  </a:lnTo>
                  <a:lnTo>
                    <a:pt x="1224" y="441"/>
                  </a:lnTo>
                  <a:lnTo>
                    <a:pt x="1225" y="441"/>
                  </a:lnTo>
                  <a:lnTo>
                    <a:pt x="1229" y="441"/>
                  </a:lnTo>
                  <a:lnTo>
                    <a:pt x="1232" y="441"/>
                  </a:lnTo>
                  <a:lnTo>
                    <a:pt x="1233" y="441"/>
                  </a:lnTo>
                  <a:lnTo>
                    <a:pt x="1233" y="442"/>
                  </a:lnTo>
                  <a:lnTo>
                    <a:pt x="1233" y="442"/>
                  </a:lnTo>
                  <a:lnTo>
                    <a:pt x="1232" y="444"/>
                  </a:lnTo>
                  <a:lnTo>
                    <a:pt x="1230" y="444"/>
                  </a:lnTo>
                  <a:lnTo>
                    <a:pt x="1229" y="442"/>
                  </a:lnTo>
                  <a:lnTo>
                    <a:pt x="1229" y="444"/>
                  </a:lnTo>
                  <a:lnTo>
                    <a:pt x="1232" y="444"/>
                  </a:lnTo>
                  <a:lnTo>
                    <a:pt x="1232" y="446"/>
                  </a:lnTo>
                  <a:lnTo>
                    <a:pt x="1233" y="446"/>
                  </a:lnTo>
                  <a:lnTo>
                    <a:pt x="1233" y="447"/>
                  </a:lnTo>
                  <a:lnTo>
                    <a:pt x="1233" y="449"/>
                  </a:lnTo>
                  <a:lnTo>
                    <a:pt x="1229" y="452"/>
                  </a:lnTo>
                  <a:lnTo>
                    <a:pt x="1225" y="455"/>
                  </a:lnTo>
                  <a:lnTo>
                    <a:pt x="1221" y="457"/>
                  </a:lnTo>
                  <a:lnTo>
                    <a:pt x="1214" y="461"/>
                  </a:lnTo>
                  <a:lnTo>
                    <a:pt x="1214" y="461"/>
                  </a:lnTo>
                  <a:lnTo>
                    <a:pt x="1213" y="461"/>
                  </a:lnTo>
                  <a:lnTo>
                    <a:pt x="1211" y="461"/>
                  </a:lnTo>
                  <a:lnTo>
                    <a:pt x="1208" y="461"/>
                  </a:lnTo>
                  <a:lnTo>
                    <a:pt x="1203" y="461"/>
                  </a:lnTo>
                  <a:lnTo>
                    <a:pt x="1202" y="463"/>
                  </a:lnTo>
                  <a:lnTo>
                    <a:pt x="1200" y="463"/>
                  </a:lnTo>
                  <a:lnTo>
                    <a:pt x="1199" y="464"/>
                  </a:lnTo>
                  <a:lnTo>
                    <a:pt x="1197" y="464"/>
                  </a:lnTo>
                  <a:lnTo>
                    <a:pt x="1194" y="464"/>
                  </a:lnTo>
                  <a:lnTo>
                    <a:pt x="1192" y="464"/>
                  </a:lnTo>
                  <a:lnTo>
                    <a:pt x="1192" y="464"/>
                  </a:lnTo>
                  <a:lnTo>
                    <a:pt x="1191" y="466"/>
                  </a:lnTo>
                  <a:lnTo>
                    <a:pt x="1191" y="466"/>
                  </a:lnTo>
                  <a:lnTo>
                    <a:pt x="1184" y="472"/>
                  </a:lnTo>
                  <a:lnTo>
                    <a:pt x="1183" y="474"/>
                  </a:lnTo>
                  <a:lnTo>
                    <a:pt x="1180" y="475"/>
                  </a:lnTo>
                  <a:lnTo>
                    <a:pt x="1177" y="480"/>
                  </a:lnTo>
                  <a:lnTo>
                    <a:pt x="1173" y="480"/>
                  </a:lnTo>
                  <a:lnTo>
                    <a:pt x="1173" y="483"/>
                  </a:lnTo>
                  <a:lnTo>
                    <a:pt x="1170" y="483"/>
                  </a:lnTo>
                  <a:lnTo>
                    <a:pt x="1165" y="485"/>
                  </a:lnTo>
                  <a:lnTo>
                    <a:pt x="1162" y="485"/>
                  </a:lnTo>
                  <a:lnTo>
                    <a:pt x="1159" y="483"/>
                  </a:lnTo>
                  <a:lnTo>
                    <a:pt x="1158" y="485"/>
                  </a:lnTo>
                  <a:lnTo>
                    <a:pt x="1154" y="485"/>
                  </a:lnTo>
                  <a:lnTo>
                    <a:pt x="1153" y="485"/>
                  </a:lnTo>
                  <a:lnTo>
                    <a:pt x="1147" y="486"/>
                  </a:lnTo>
                  <a:lnTo>
                    <a:pt x="1145" y="485"/>
                  </a:lnTo>
                  <a:lnTo>
                    <a:pt x="1143" y="485"/>
                  </a:lnTo>
                  <a:lnTo>
                    <a:pt x="1140" y="485"/>
                  </a:lnTo>
                  <a:lnTo>
                    <a:pt x="1137" y="483"/>
                  </a:lnTo>
                  <a:lnTo>
                    <a:pt x="1134" y="483"/>
                  </a:lnTo>
                  <a:lnTo>
                    <a:pt x="1132" y="483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6" y="483"/>
                  </a:lnTo>
                  <a:lnTo>
                    <a:pt x="1124" y="485"/>
                  </a:lnTo>
                  <a:lnTo>
                    <a:pt x="1120" y="483"/>
                  </a:lnTo>
                  <a:lnTo>
                    <a:pt x="1118" y="483"/>
                  </a:lnTo>
                  <a:lnTo>
                    <a:pt x="1115" y="483"/>
                  </a:lnTo>
                  <a:lnTo>
                    <a:pt x="1113" y="483"/>
                  </a:lnTo>
                  <a:lnTo>
                    <a:pt x="1112" y="483"/>
                  </a:lnTo>
                  <a:lnTo>
                    <a:pt x="1106" y="483"/>
                  </a:lnTo>
                  <a:lnTo>
                    <a:pt x="1101" y="483"/>
                  </a:lnTo>
                  <a:lnTo>
                    <a:pt x="1096" y="483"/>
                  </a:lnTo>
                  <a:lnTo>
                    <a:pt x="1095" y="483"/>
                  </a:lnTo>
                  <a:lnTo>
                    <a:pt x="1088" y="483"/>
                  </a:lnTo>
                  <a:lnTo>
                    <a:pt x="1085" y="483"/>
                  </a:lnTo>
                  <a:lnTo>
                    <a:pt x="1084" y="485"/>
                  </a:lnTo>
                  <a:lnTo>
                    <a:pt x="1082" y="485"/>
                  </a:lnTo>
                  <a:lnTo>
                    <a:pt x="1079" y="485"/>
                  </a:lnTo>
                  <a:lnTo>
                    <a:pt x="1079" y="485"/>
                  </a:lnTo>
                  <a:lnTo>
                    <a:pt x="1077" y="485"/>
                  </a:lnTo>
                  <a:lnTo>
                    <a:pt x="1077" y="485"/>
                  </a:lnTo>
                  <a:lnTo>
                    <a:pt x="1076" y="486"/>
                  </a:lnTo>
                  <a:lnTo>
                    <a:pt x="1074" y="488"/>
                  </a:lnTo>
                  <a:lnTo>
                    <a:pt x="1071" y="488"/>
                  </a:lnTo>
                  <a:lnTo>
                    <a:pt x="1066" y="496"/>
                  </a:lnTo>
                  <a:lnTo>
                    <a:pt x="1066" y="499"/>
                  </a:lnTo>
                  <a:lnTo>
                    <a:pt x="1065" y="501"/>
                  </a:lnTo>
                  <a:lnTo>
                    <a:pt x="1063" y="501"/>
                  </a:lnTo>
                  <a:lnTo>
                    <a:pt x="1063" y="501"/>
                  </a:lnTo>
                  <a:lnTo>
                    <a:pt x="1055" y="502"/>
                  </a:lnTo>
                  <a:lnTo>
                    <a:pt x="1052" y="504"/>
                  </a:lnTo>
                  <a:lnTo>
                    <a:pt x="1052" y="505"/>
                  </a:lnTo>
                  <a:lnTo>
                    <a:pt x="1052" y="505"/>
                  </a:lnTo>
                  <a:lnTo>
                    <a:pt x="1050" y="505"/>
                  </a:lnTo>
                  <a:lnTo>
                    <a:pt x="1047" y="507"/>
                  </a:lnTo>
                  <a:lnTo>
                    <a:pt x="1047" y="507"/>
                  </a:lnTo>
                  <a:lnTo>
                    <a:pt x="1046" y="509"/>
                  </a:lnTo>
                  <a:lnTo>
                    <a:pt x="1043" y="510"/>
                  </a:lnTo>
                  <a:lnTo>
                    <a:pt x="1038" y="515"/>
                  </a:lnTo>
                  <a:lnTo>
                    <a:pt x="1036" y="520"/>
                  </a:lnTo>
                  <a:lnTo>
                    <a:pt x="1033" y="521"/>
                  </a:lnTo>
                  <a:lnTo>
                    <a:pt x="1031" y="523"/>
                  </a:lnTo>
                  <a:lnTo>
                    <a:pt x="1030" y="523"/>
                  </a:lnTo>
                  <a:lnTo>
                    <a:pt x="1028" y="523"/>
                  </a:lnTo>
                  <a:lnTo>
                    <a:pt x="1027" y="521"/>
                  </a:lnTo>
                  <a:lnTo>
                    <a:pt x="1025" y="521"/>
                  </a:lnTo>
                  <a:lnTo>
                    <a:pt x="1022" y="520"/>
                  </a:lnTo>
                  <a:lnTo>
                    <a:pt x="1013" y="518"/>
                  </a:lnTo>
                  <a:lnTo>
                    <a:pt x="1014" y="518"/>
                  </a:lnTo>
                  <a:lnTo>
                    <a:pt x="1014" y="520"/>
                  </a:lnTo>
                  <a:lnTo>
                    <a:pt x="1017" y="520"/>
                  </a:lnTo>
                  <a:lnTo>
                    <a:pt x="1019" y="520"/>
                  </a:lnTo>
                  <a:lnTo>
                    <a:pt x="1025" y="521"/>
                  </a:lnTo>
                  <a:lnTo>
                    <a:pt x="1027" y="523"/>
                  </a:lnTo>
                  <a:lnTo>
                    <a:pt x="1028" y="523"/>
                  </a:lnTo>
                  <a:lnTo>
                    <a:pt x="1030" y="524"/>
                  </a:lnTo>
                  <a:lnTo>
                    <a:pt x="1030" y="527"/>
                  </a:lnTo>
                  <a:lnTo>
                    <a:pt x="1028" y="529"/>
                  </a:lnTo>
                  <a:lnTo>
                    <a:pt x="1027" y="531"/>
                  </a:lnTo>
                  <a:lnTo>
                    <a:pt x="1022" y="535"/>
                  </a:lnTo>
                  <a:lnTo>
                    <a:pt x="1020" y="537"/>
                  </a:lnTo>
                  <a:lnTo>
                    <a:pt x="1017" y="542"/>
                  </a:lnTo>
                  <a:lnTo>
                    <a:pt x="1013" y="545"/>
                  </a:lnTo>
                  <a:lnTo>
                    <a:pt x="1011" y="546"/>
                  </a:lnTo>
                  <a:lnTo>
                    <a:pt x="1008" y="548"/>
                  </a:lnTo>
                  <a:lnTo>
                    <a:pt x="1003" y="550"/>
                  </a:lnTo>
                  <a:lnTo>
                    <a:pt x="1002" y="550"/>
                  </a:lnTo>
                  <a:lnTo>
                    <a:pt x="1000" y="550"/>
                  </a:lnTo>
                  <a:lnTo>
                    <a:pt x="997" y="551"/>
                  </a:lnTo>
                  <a:lnTo>
                    <a:pt x="995" y="553"/>
                  </a:lnTo>
                  <a:lnTo>
                    <a:pt x="994" y="554"/>
                  </a:lnTo>
                  <a:lnTo>
                    <a:pt x="987" y="557"/>
                  </a:lnTo>
                  <a:lnTo>
                    <a:pt x="986" y="557"/>
                  </a:lnTo>
                  <a:lnTo>
                    <a:pt x="984" y="559"/>
                  </a:lnTo>
                  <a:lnTo>
                    <a:pt x="983" y="561"/>
                  </a:lnTo>
                  <a:lnTo>
                    <a:pt x="981" y="561"/>
                  </a:lnTo>
                  <a:lnTo>
                    <a:pt x="981" y="562"/>
                  </a:lnTo>
                  <a:lnTo>
                    <a:pt x="979" y="564"/>
                  </a:lnTo>
                  <a:lnTo>
                    <a:pt x="976" y="567"/>
                  </a:lnTo>
                  <a:lnTo>
                    <a:pt x="973" y="567"/>
                  </a:lnTo>
                  <a:lnTo>
                    <a:pt x="972" y="568"/>
                  </a:lnTo>
                  <a:lnTo>
                    <a:pt x="970" y="570"/>
                  </a:lnTo>
                  <a:lnTo>
                    <a:pt x="968" y="572"/>
                  </a:lnTo>
                  <a:lnTo>
                    <a:pt x="965" y="570"/>
                  </a:lnTo>
                  <a:lnTo>
                    <a:pt x="965" y="572"/>
                  </a:lnTo>
                  <a:lnTo>
                    <a:pt x="968" y="573"/>
                  </a:lnTo>
                  <a:lnTo>
                    <a:pt x="970" y="575"/>
                  </a:lnTo>
                  <a:lnTo>
                    <a:pt x="967" y="575"/>
                  </a:lnTo>
                  <a:lnTo>
                    <a:pt x="964" y="576"/>
                  </a:lnTo>
                  <a:lnTo>
                    <a:pt x="959" y="579"/>
                  </a:lnTo>
                  <a:lnTo>
                    <a:pt x="957" y="581"/>
                  </a:lnTo>
                  <a:lnTo>
                    <a:pt x="957" y="579"/>
                  </a:lnTo>
                  <a:lnTo>
                    <a:pt x="954" y="581"/>
                  </a:lnTo>
                  <a:lnTo>
                    <a:pt x="953" y="583"/>
                  </a:lnTo>
                  <a:lnTo>
                    <a:pt x="949" y="584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2" y="590"/>
                  </a:lnTo>
                  <a:lnTo>
                    <a:pt x="940" y="592"/>
                  </a:lnTo>
                  <a:lnTo>
                    <a:pt x="935" y="592"/>
                  </a:lnTo>
                  <a:lnTo>
                    <a:pt x="934" y="594"/>
                  </a:lnTo>
                  <a:lnTo>
                    <a:pt x="934" y="594"/>
                  </a:lnTo>
                  <a:lnTo>
                    <a:pt x="932" y="594"/>
                  </a:lnTo>
                  <a:lnTo>
                    <a:pt x="931" y="594"/>
                  </a:lnTo>
                  <a:lnTo>
                    <a:pt x="929" y="595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5"/>
                  </a:lnTo>
                  <a:lnTo>
                    <a:pt x="927" y="595"/>
                  </a:lnTo>
                  <a:lnTo>
                    <a:pt x="927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4" y="594"/>
                  </a:lnTo>
                  <a:lnTo>
                    <a:pt x="924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0" y="595"/>
                  </a:lnTo>
                  <a:lnTo>
                    <a:pt x="918" y="595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20" y="595"/>
                  </a:lnTo>
                  <a:lnTo>
                    <a:pt x="920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4" y="595"/>
                  </a:lnTo>
                  <a:lnTo>
                    <a:pt x="924" y="595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6" y="598"/>
                  </a:lnTo>
                  <a:lnTo>
                    <a:pt x="924" y="598"/>
                  </a:lnTo>
                  <a:lnTo>
                    <a:pt x="926" y="598"/>
                  </a:lnTo>
                  <a:lnTo>
                    <a:pt x="926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6" y="600"/>
                  </a:lnTo>
                  <a:lnTo>
                    <a:pt x="924" y="600"/>
                  </a:lnTo>
                  <a:lnTo>
                    <a:pt x="924" y="600"/>
                  </a:lnTo>
                  <a:lnTo>
                    <a:pt x="923" y="600"/>
                  </a:lnTo>
                  <a:lnTo>
                    <a:pt x="923" y="600"/>
                  </a:lnTo>
                  <a:lnTo>
                    <a:pt x="923" y="598"/>
                  </a:lnTo>
                  <a:lnTo>
                    <a:pt x="923" y="598"/>
                  </a:lnTo>
                  <a:lnTo>
                    <a:pt x="921" y="600"/>
                  </a:lnTo>
                  <a:lnTo>
                    <a:pt x="921" y="600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3" y="598"/>
                  </a:lnTo>
                  <a:lnTo>
                    <a:pt x="921" y="598"/>
                  </a:lnTo>
                  <a:lnTo>
                    <a:pt x="920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16" y="597"/>
                  </a:lnTo>
                  <a:lnTo>
                    <a:pt x="915" y="597"/>
                  </a:lnTo>
                  <a:lnTo>
                    <a:pt x="915" y="598"/>
                  </a:lnTo>
                  <a:lnTo>
                    <a:pt x="913" y="598"/>
                  </a:lnTo>
                  <a:lnTo>
                    <a:pt x="913" y="598"/>
                  </a:lnTo>
                  <a:lnTo>
                    <a:pt x="912" y="598"/>
                  </a:lnTo>
                  <a:lnTo>
                    <a:pt x="908" y="598"/>
                  </a:lnTo>
                  <a:lnTo>
                    <a:pt x="907" y="598"/>
                  </a:lnTo>
                  <a:lnTo>
                    <a:pt x="905" y="600"/>
                  </a:lnTo>
                  <a:lnTo>
                    <a:pt x="904" y="600"/>
                  </a:lnTo>
                  <a:lnTo>
                    <a:pt x="902" y="600"/>
                  </a:lnTo>
                  <a:lnTo>
                    <a:pt x="902" y="600"/>
                  </a:lnTo>
                  <a:lnTo>
                    <a:pt x="899" y="600"/>
                  </a:lnTo>
                  <a:lnTo>
                    <a:pt x="897" y="600"/>
                  </a:lnTo>
                  <a:lnTo>
                    <a:pt x="896" y="602"/>
                  </a:lnTo>
                  <a:lnTo>
                    <a:pt x="894" y="602"/>
                  </a:lnTo>
                  <a:lnTo>
                    <a:pt x="893" y="603"/>
                  </a:lnTo>
                  <a:lnTo>
                    <a:pt x="891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88" y="605"/>
                  </a:lnTo>
                  <a:lnTo>
                    <a:pt x="888" y="606"/>
                  </a:lnTo>
                  <a:lnTo>
                    <a:pt x="888" y="606"/>
                  </a:lnTo>
                  <a:lnTo>
                    <a:pt x="888" y="608"/>
                  </a:lnTo>
                  <a:lnTo>
                    <a:pt x="885" y="609"/>
                  </a:lnTo>
                  <a:lnTo>
                    <a:pt x="885" y="611"/>
                  </a:lnTo>
                  <a:lnTo>
                    <a:pt x="886" y="611"/>
                  </a:lnTo>
                  <a:lnTo>
                    <a:pt x="888" y="611"/>
                  </a:lnTo>
                  <a:lnTo>
                    <a:pt x="890" y="613"/>
                  </a:lnTo>
                  <a:lnTo>
                    <a:pt x="891" y="613"/>
                  </a:lnTo>
                  <a:lnTo>
                    <a:pt x="891" y="613"/>
                  </a:lnTo>
                  <a:lnTo>
                    <a:pt x="893" y="613"/>
                  </a:lnTo>
                  <a:lnTo>
                    <a:pt x="894" y="611"/>
                  </a:lnTo>
                  <a:lnTo>
                    <a:pt x="896" y="611"/>
                  </a:lnTo>
                  <a:lnTo>
                    <a:pt x="896" y="611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6"/>
                  </a:lnTo>
                  <a:lnTo>
                    <a:pt x="896" y="616"/>
                  </a:lnTo>
                  <a:lnTo>
                    <a:pt x="897" y="616"/>
                  </a:lnTo>
                  <a:lnTo>
                    <a:pt x="897" y="617"/>
                  </a:lnTo>
                  <a:lnTo>
                    <a:pt x="897" y="617"/>
                  </a:lnTo>
                  <a:lnTo>
                    <a:pt x="896" y="617"/>
                  </a:lnTo>
                  <a:lnTo>
                    <a:pt x="894" y="617"/>
                  </a:lnTo>
                  <a:lnTo>
                    <a:pt x="894" y="617"/>
                  </a:lnTo>
                  <a:lnTo>
                    <a:pt x="893" y="617"/>
                  </a:lnTo>
                  <a:lnTo>
                    <a:pt x="891" y="617"/>
                  </a:lnTo>
                  <a:lnTo>
                    <a:pt x="888" y="619"/>
                  </a:lnTo>
                  <a:lnTo>
                    <a:pt x="886" y="619"/>
                  </a:lnTo>
                  <a:lnTo>
                    <a:pt x="886" y="617"/>
                  </a:lnTo>
                  <a:lnTo>
                    <a:pt x="886" y="617"/>
                  </a:lnTo>
                  <a:lnTo>
                    <a:pt x="883" y="619"/>
                  </a:lnTo>
                  <a:lnTo>
                    <a:pt x="880" y="619"/>
                  </a:lnTo>
                  <a:lnTo>
                    <a:pt x="879" y="619"/>
                  </a:lnTo>
                  <a:lnTo>
                    <a:pt x="879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5" y="622"/>
                  </a:lnTo>
                  <a:lnTo>
                    <a:pt x="875" y="622"/>
                  </a:lnTo>
                  <a:lnTo>
                    <a:pt x="877" y="622"/>
                  </a:lnTo>
                  <a:lnTo>
                    <a:pt x="879" y="622"/>
                  </a:lnTo>
                  <a:lnTo>
                    <a:pt x="880" y="624"/>
                  </a:lnTo>
                  <a:lnTo>
                    <a:pt x="882" y="624"/>
                  </a:lnTo>
                  <a:lnTo>
                    <a:pt x="882" y="624"/>
                  </a:lnTo>
                  <a:lnTo>
                    <a:pt x="877" y="624"/>
                  </a:lnTo>
                  <a:lnTo>
                    <a:pt x="875" y="624"/>
                  </a:lnTo>
                  <a:lnTo>
                    <a:pt x="874" y="622"/>
                  </a:lnTo>
                  <a:lnTo>
                    <a:pt x="871" y="622"/>
                  </a:lnTo>
                  <a:lnTo>
                    <a:pt x="867" y="622"/>
                  </a:lnTo>
                  <a:lnTo>
                    <a:pt x="864" y="622"/>
                  </a:lnTo>
                  <a:lnTo>
                    <a:pt x="863" y="622"/>
                  </a:lnTo>
                  <a:lnTo>
                    <a:pt x="861" y="622"/>
                  </a:lnTo>
                  <a:lnTo>
                    <a:pt x="858" y="625"/>
                  </a:lnTo>
                  <a:lnTo>
                    <a:pt x="856" y="627"/>
                  </a:lnTo>
                  <a:lnTo>
                    <a:pt x="856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7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3" y="628"/>
                  </a:lnTo>
                  <a:lnTo>
                    <a:pt x="852" y="628"/>
                  </a:lnTo>
                  <a:lnTo>
                    <a:pt x="849" y="630"/>
                  </a:lnTo>
                  <a:lnTo>
                    <a:pt x="847" y="631"/>
                  </a:lnTo>
                  <a:lnTo>
                    <a:pt x="847" y="631"/>
                  </a:lnTo>
                  <a:lnTo>
                    <a:pt x="847" y="633"/>
                  </a:lnTo>
                  <a:lnTo>
                    <a:pt x="847" y="635"/>
                  </a:lnTo>
                  <a:lnTo>
                    <a:pt x="845" y="635"/>
                  </a:lnTo>
                  <a:lnTo>
                    <a:pt x="845" y="633"/>
                  </a:lnTo>
                  <a:lnTo>
                    <a:pt x="845" y="633"/>
                  </a:lnTo>
                  <a:lnTo>
                    <a:pt x="844" y="633"/>
                  </a:lnTo>
                  <a:lnTo>
                    <a:pt x="844" y="633"/>
                  </a:lnTo>
                  <a:lnTo>
                    <a:pt x="841" y="633"/>
                  </a:lnTo>
                  <a:lnTo>
                    <a:pt x="839" y="633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0"/>
                  </a:lnTo>
                  <a:lnTo>
                    <a:pt x="838" y="628"/>
                  </a:lnTo>
                  <a:lnTo>
                    <a:pt x="838" y="628"/>
                  </a:lnTo>
                  <a:lnTo>
                    <a:pt x="839" y="628"/>
                  </a:lnTo>
                  <a:lnTo>
                    <a:pt x="839" y="627"/>
                  </a:lnTo>
                  <a:lnTo>
                    <a:pt x="841" y="627"/>
                  </a:lnTo>
                  <a:lnTo>
                    <a:pt x="845" y="627"/>
                  </a:lnTo>
                  <a:lnTo>
                    <a:pt x="845" y="627"/>
                  </a:lnTo>
                  <a:lnTo>
                    <a:pt x="847" y="627"/>
                  </a:lnTo>
                  <a:lnTo>
                    <a:pt x="847" y="627"/>
                  </a:lnTo>
                  <a:lnTo>
                    <a:pt x="847" y="625"/>
                  </a:lnTo>
                  <a:lnTo>
                    <a:pt x="847" y="625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5" y="622"/>
                  </a:lnTo>
                  <a:lnTo>
                    <a:pt x="847" y="620"/>
                  </a:lnTo>
                  <a:lnTo>
                    <a:pt x="847" y="616"/>
                  </a:lnTo>
                  <a:lnTo>
                    <a:pt x="849" y="614"/>
                  </a:lnTo>
                  <a:lnTo>
                    <a:pt x="850" y="614"/>
                  </a:lnTo>
                  <a:lnTo>
                    <a:pt x="852" y="613"/>
                  </a:lnTo>
                  <a:lnTo>
                    <a:pt x="853" y="613"/>
                  </a:lnTo>
                  <a:lnTo>
                    <a:pt x="853" y="611"/>
                  </a:lnTo>
                  <a:lnTo>
                    <a:pt x="855" y="611"/>
                  </a:lnTo>
                  <a:lnTo>
                    <a:pt x="855" y="611"/>
                  </a:lnTo>
                  <a:lnTo>
                    <a:pt x="856" y="609"/>
                  </a:lnTo>
                  <a:lnTo>
                    <a:pt x="856" y="609"/>
                  </a:lnTo>
                  <a:lnTo>
                    <a:pt x="858" y="608"/>
                  </a:lnTo>
                  <a:lnTo>
                    <a:pt x="858" y="606"/>
                  </a:lnTo>
                  <a:lnTo>
                    <a:pt x="858" y="605"/>
                  </a:lnTo>
                  <a:lnTo>
                    <a:pt x="858" y="598"/>
                  </a:lnTo>
                  <a:lnTo>
                    <a:pt x="858" y="597"/>
                  </a:lnTo>
                  <a:lnTo>
                    <a:pt x="858" y="595"/>
                  </a:lnTo>
                  <a:lnTo>
                    <a:pt x="858" y="595"/>
                  </a:lnTo>
                  <a:lnTo>
                    <a:pt x="860" y="594"/>
                  </a:lnTo>
                  <a:lnTo>
                    <a:pt x="860" y="592"/>
                  </a:lnTo>
                  <a:lnTo>
                    <a:pt x="860" y="592"/>
                  </a:lnTo>
                  <a:lnTo>
                    <a:pt x="860" y="590"/>
                  </a:lnTo>
                  <a:lnTo>
                    <a:pt x="861" y="590"/>
                  </a:lnTo>
                  <a:lnTo>
                    <a:pt x="861" y="590"/>
                  </a:lnTo>
                  <a:lnTo>
                    <a:pt x="863" y="590"/>
                  </a:lnTo>
                  <a:lnTo>
                    <a:pt x="863" y="589"/>
                  </a:lnTo>
                  <a:lnTo>
                    <a:pt x="863" y="589"/>
                  </a:lnTo>
                  <a:lnTo>
                    <a:pt x="863" y="587"/>
                  </a:lnTo>
                  <a:lnTo>
                    <a:pt x="864" y="587"/>
                  </a:lnTo>
                  <a:lnTo>
                    <a:pt x="864" y="586"/>
                  </a:lnTo>
                  <a:lnTo>
                    <a:pt x="864" y="584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1"/>
                  </a:lnTo>
                  <a:lnTo>
                    <a:pt x="863" y="581"/>
                  </a:lnTo>
                  <a:lnTo>
                    <a:pt x="861" y="581"/>
                  </a:lnTo>
                  <a:lnTo>
                    <a:pt x="861" y="579"/>
                  </a:lnTo>
                  <a:lnTo>
                    <a:pt x="861" y="579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60" y="576"/>
                  </a:lnTo>
                  <a:lnTo>
                    <a:pt x="863" y="576"/>
                  </a:lnTo>
                  <a:lnTo>
                    <a:pt x="864" y="576"/>
                  </a:lnTo>
                  <a:lnTo>
                    <a:pt x="864" y="576"/>
                  </a:lnTo>
                  <a:lnTo>
                    <a:pt x="863" y="576"/>
                  </a:lnTo>
                  <a:lnTo>
                    <a:pt x="863" y="578"/>
                  </a:lnTo>
                  <a:lnTo>
                    <a:pt x="864" y="578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9" y="581"/>
                  </a:lnTo>
                  <a:lnTo>
                    <a:pt x="867" y="581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7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6"/>
                  </a:lnTo>
                  <a:lnTo>
                    <a:pt x="869" y="587"/>
                  </a:lnTo>
                  <a:lnTo>
                    <a:pt x="869" y="587"/>
                  </a:lnTo>
                  <a:lnTo>
                    <a:pt x="871" y="586"/>
                  </a:lnTo>
                  <a:lnTo>
                    <a:pt x="871" y="586"/>
                  </a:lnTo>
                  <a:lnTo>
                    <a:pt x="872" y="586"/>
                  </a:lnTo>
                  <a:lnTo>
                    <a:pt x="872" y="586"/>
                  </a:lnTo>
                  <a:lnTo>
                    <a:pt x="874" y="587"/>
                  </a:lnTo>
                  <a:lnTo>
                    <a:pt x="875" y="587"/>
                  </a:lnTo>
                  <a:lnTo>
                    <a:pt x="879" y="589"/>
                  </a:lnTo>
                  <a:lnTo>
                    <a:pt x="882" y="589"/>
                  </a:lnTo>
                  <a:lnTo>
                    <a:pt x="882" y="589"/>
                  </a:lnTo>
                  <a:lnTo>
                    <a:pt x="882" y="587"/>
                  </a:lnTo>
                  <a:lnTo>
                    <a:pt x="882" y="586"/>
                  </a:lnTo>
                  <a:lnTo>
                    <a:pt x="882" y="586"/>
                  </a:lnTo>
                  <a:lnTo>
                    <a:pt x="882" y="584"/>
                  </a:lnTo>
                  <a:lnTo>
                    <a:pt x="880" y="584"/>
                  </a:lnTo>
                  <a:lnTo>
                    <a:pt x="880" y="584"/>
                  </a:lnTo>
                  <a:lnTo>
                    <a:pt x="882" y="583"/>
                  </a:lnTo>
                  <a:lnTo>
                    <a:pt x="882" y="583"/>
                  </a:lnTo>
                  <a:lnTo>
                    <a:pt x="883" y="583"/>
                  </a:lnTo>
                  <a:lnTo>
                    <a:pt x="883" y="583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5" y="584"/>
                  </a:lnTo>
                  <a:lnTo>
                    <a:pt x="885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4"/>
                  </a:lnTo>
                  <a:lnTo>
                    <a:pt x="885" y="584"/>
                  </a:lnTo>
                  <a:lnTo>
                    <a:pt x="885" y="583"/>
                  </a:lnTo>
                  <a:lnTo>
                    <a:pt x="885" y="583"/>
                  </a:lnTo>
                  <a:lnTo>
                    <a:pt x="885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79"/>
                  </a:lnTo>
                  <a:lnTo>
                    <a:pt x="883" y="579"/>
                  </a:lnTo>
                  <a:lnTo>
                    <a:pt x="882" y="579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2" y="575"/>
                  </a:lnTo>
                  <a:lnTo>
                    <a:pt x="882" y="575"/>
                  </a:lnTo>
                  <a:lnTo>
                    <a:pt x="882" y="573"/>
                  </a:lnTo>
                  <a:lnTo>
                    <a:pt x="882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5"/>
                  </a:lnTo>
                  <a:lnTo>
                    <a:pt x="880" y="575"/>
                  </a:lnTo>
                  <a:lnTo>
                    <a:pt x="879" y="573"/>
                  </a:lnTo>
                  <a:lnTo>
                    <a:pt x="879" y="573"/>
                  </a:lnTo>
                  <a:lnTo>
                    <a:pt x="877" y="573"/>
                  </a:lnTo>
                  <a:lnTo>
                    <a:pt x="877" y="572"/>
                  </a:lnTo>
                  <a:lnTo>
                    <a:pt x="877" y="572"/>
                  </a:lnTo>
                  <a:lnTo>
                    <a:pt x="877" y="570"/>
                  </a:lnTo>
                  <a:lnTo>
                    <a:pt x="877" y="568"/>
                  </a:lnTo>
                  <a:lnTo>
                    <a:pt x="875" y="568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68"/>
                  </a:lnTo>
                  <a:lnTo>
                    <a:pt x="874" y="568"/>
                  </a:lnTo>
                  <a:lnTo>
                    <a:pt x="874" y="568"/>
                  </a:lnTo>
                  <a:lnTo>
                    <a:pt x="874" y="567"/>
                  </a:lnTo>
                  <a:lnTo>
                    <a:pt x="874" y="567"/>
                  </a:lnTo>
                  <a:lnTo>
                    <a:pt x="872" y="567"/>
                  </a:lnTo>
                  <a:lnTo>
                    <a:pt x="872" y="567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69" y="564"/>
                  </a:lnTo>
                  <a:lnTo>
                    <a:pt x="869" y="564"/>
                  </a:lnTo>
                  <a:lnTo>
                    <a:pt x="866" y="564"/>
                  </a:lnTo>
                  <a:lnTo>
                    <a:pt x="866" y="564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3" y="562"/>
                  </a:lnTo>
                  <a:lnTo>
                    <a:pt x="861" y="562"/>
                  </a:lnTo>
                  <a:lnTo>
                    <a:pt x="861" y="562"/>
                  </a:lnTo>
                  <a:lnTo>
                    <a:pt x="860" y="564"/>
                  </a:lnTo>
                  <a:lnTo>
                    <a:pt x="858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58" y="562"/>
                  </a:lnTo>
                  <a:lnTo>
                    <a:pt x="858" y="562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3" y="561"/>
                  </a:lnTo>
                  <a:lnTo>
                    <a:pt x="852" y="561"/>
                  </a:lnTo>
                  <a:lnTo>
                    <a:pt x="850" y="561"/>
                  </a:lnTo>
                  <a:lnTo>
                    <a:pt x="849" y="559"/>
                  </a:lnTo>
                  <a:lnTo>
                    <a:pt x="849" y="559"/>
                  </a:lnTo>
                  <a:lnTo>
                    <a:pt x="845" y="559"/>
                  </a:lnTo>
                  <a:lnTo>
                    <a:pt x="844" y="559"/>
                  </a:lnTo>
                  <a:lnTo>
                    <a:pt x="844" y="559"/>
                  </a:lnTo>
                  <a:lnTo>
                    <a:pt x="842" y="559"/>
                  </a:lnTo>
                  <a:lnTo>
                    <a:pt x="841" y="559"/>
                  </a:lnTo>
                  <a:lnTo>
                    <a:pt x="839" y="559"/>
                  </a:lnTo>
                  <a:lnTo>
                    <a:pt x="833" y="557"/>
                  </a:lnTo>
                  <a:lnTo>
                    <a:pt x="831" y="557"/>
                  </a:lnTo>
                  <a:lnTo>
                    <a:pt x="830" y="557"/>
                  </a:lnTo>
                  <a:lnTo>
                    <a:pt x="830" y="557"/>
                  </a:lnTo>
                  <a:lnTo>
                    <a:pt x="826" y="557"/>
                  </a:lnTo>
                  <a:lnTo>
                    <a:pt x="826" y="557"/>
                  </a:lnTo>
                  <a:lnTo>
                    <a:pt x="826" y="556"/>
                  </a:lnTo>
                  <a:lnTo>
                    <a:pt x="825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4"/>
                  </a:lnTo>
                  <a:lnTo>
                    <a:pt x="823" y="554"/>
                  </a:lnTo>
                  <a:lnTo>
                    <a:pt x="823" y="553"/>
                  </a:lnTo>
                  <a:lnTo>
                    <a:pt x="823" y="553"/>
                  </a:lnTo>
                  <a:lnTo>
                    <a:pt x="822" y="553"/>
                  </a:lnTo>
                  <a:lnTo>
                    <a:pt x="822" y="553"/>
                  </a:lnTo>
                  <a:lnTo>
                    <a:pt x="820" y="553"/>
                  </a:lnTo>
                  <a:lnTo>
                    <a:pt x="819" y="553"/>
                  </a:lnTo>
                  <a:lnTo>
                    <a:pt x="819" y="553"/>
                  </a:lnTo>
                  <a:lnTo>
                    <a:pt x="817" y="554"/>
                  </a:lnTo>
                  <a:lnTo>
                    <a:pt x="817" y="554"/>
                  </a:lnTo>
                  <a:lnTo>
                    <a:pt x="817" y="553"/>
                  </a:lnTo>
                  <a:lnTo>
                    <a:pt x="817" y="553"/>
                  </a:lnTo>
                  <a:lnTo>
                    <a:pt x="817" y="551"/>
                  </a:lnTo>
                  <a:lnTo>
                    <a:pt x="817" y="550"/>
                  </a:lnTo>
                  <a:lnTo>
                    <a:pt x="819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48"/>
                  </a:lnTo>
                  <a:lnTo>
                    <a:pt x="817" y="548"/>
                  </a:lnTo>
                  <a:lnTo>
                    <a:pt x="817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5"/>
                  </a:lnTo>
                  <a:lnTo>
                    <a:pt x="817" y="545"/>
                  </a:lnTo>
                  <a:lnTo>
                    <a:pt x="817" y="545"/>
                  </a:lnTo>
                  <a:lnTo>
                    <a:pt x="815" y="545"/>
                  </a:lnTo>
                  <a:lnTo>
                    <a:pt x="815" y="546"/>
                  </a:lnTo>
                  <a:lnTo>
                    <a:pt x="815" y="546"/>
                  </a:lnTo>
                  <a:lnTo>
                    <a:pt x="815" y="545"/>
                  </a:lnTo>
                  <a:lnTo>
                    <a:pt x="814" y="545"/>
                  </a:lnTo>
                  <a:lnTo>
                    <a:pt x="814" y="545"/>
                  </a:lnTo>
                  <a:lnTo>
                    <a:pt x="814" y="543"/>
                  </a:lnTo>
                  <a:lnTo>
                    <a:pt x="814" y="542"/>
                  </a:lnTo>
                  <a:lnTo>
                    <a:pt x="814" y="542"/>
                  </a:lnTo>
                  <a:lnTo>
                    <a:pt x="814" y="540"/>
                  </a:lnTo>
                  <a:lnTo>
                    <a:pt x="815" y="540"/>
                  </a:lnTo>
                  <a:lnTo>
                    <a:pt x="815" y="538"/>
                  </a:lnTo>
                  <a:lnTo>
                    <a:pt x="815" y="538"/>
                  </a:lnTo>
                  <a:lnTo>
                    <a:pt x="815" y="537"/>
                  </a:lnTo>
                  <a:lnTo>
                    <a:pt x="815" y="537"/>
                  </a:lnTo>
                  <a:lnTo>
                    <a:pt x="814" y="537"/>
                  </a:lnTo>
                  <a:lnTo>
                    <a:pt x="814" y="537"/>
                  </a:lnTo>
                  <a:lnTo>
                    <a:pt x="814" y="535"/>
                  </a:lnTo>
                  <a:lnTo>
                    <a:pt x="812" y="535"/>
                  </a:lnTo>
                  <a:lnTo>
                    <a:pt x="811" y="534"/>
                  </a:lnTo>
                  <a:lnTo>
                    <a:pt x="811" y="534"/>
                  </a:lnTo>
                  <a:lnTo>
                    <a:pt x="809" y="532"/>
                  </a:lnTo>
                  <a:lnTo>
                    <a:pt x="811" y="532"/>
                  </a:lnTo>
                  <a:lnTo>
                    <a:pt x="811" y="532"/>
                  </a:lnTo>
                  <a:lnTo>
                    <a:pt x="811" y="531"/>
                  </a:lnTo>
                  <a:lnTo>
                    <a:pt x="811" y="531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1" y="527"/>
                  </a:lnTo>
                  <a:lnTo>
                    <a:pt x="808" y="527"/>
                  </a:lnTo>
                  <a:lnTo>
                    <a:pt x="804" y="527"/>
                  </a:lnTo>
                  <a:lnTo>
                    <a:pt x="803" y="527"/>
                  </a:lnTo>
                  <a:lnTo>
                    <a:pt x="801" y="527"/>
                  </a:lnTo>
                  <a:lnTo>
                    <a:pt x="798" y="526"/>
                  </a:lnTo>
                  <a:lnTo>
                    <a:pt x="797" y="526"/>
                  </a:lnTo>
                  <a:lnTo>
                    <a:pt x="795" y="524"/>
                  </a:lnTo>
                  <a:lnTo>
                    <a:pt x="793" y="523"/>
                  </a:lnTo>
                  <a:lnTo>
                    <a:pt x="793" y="520"/>
                  </a:lnTo>
                  <a:lnTo>
                    <a:pt x="793" y="520"/>
                  </a:lnTo>
                  <a:lnTo>
                    <a:pt x="793" y="518"/>
                  </a:lnTo>
                  <a:lnTo>
                    <a:pt x="792" y="518"/>
                  </a:lnTo>
                  <a:lnTo>
                    <a:pt x="792" y="518"/>
                  </a:lnTo>
                  <a:lnTo>
                    <a:pt x="792" y="516"/>
                  </a:lnTo>
                  <a:lnTo>
                    <a:pt x="792" y="515"/>
                  </a:lnTo>
                  <a:lnTo>
                    <a:pt x="792" y="515"/>
                  </a:lnTo>
                  <a:lnTo>
                    <a:pt x="790" y="515"/>
                  </a:lnTo>
                  <a:lnTo>
                    <a:pt x="790" y="513"/>
                  </a:lnTo>
                  <a:lnTo>
                    <a:pt x="790" y="513"/>
                  </a:lnTo>
                  <a:lnTo>
                    <a:pt x="790" y="512"/>
                  </a:lnTo>
                  <a:lnTo>
                    <a:pt x="789" y="512"/>
                  </a:lnTo>
                  <a:lnTo>
                    <a:pt x="789" y="512"/>
                  </a:lnTo>
                  <a:lnTo>
                    <a:pt x="787" y="512"/>
                  </a:lnTo>
                  <a:lnTo>
                    <a:pt x="787" y="512"/>
                  </a:lnTo>
                  <a:lnTo>
                    <a:pt x="785" y="512"/>
                  </a:lnTo>
                  <a:lnTo>
                    <a:pt x="785" y="512"/>
                  </a:lnTo>
                  <a:lnTo>
                    <a:pt x="784" y="512"/>
                  </a:lnTo>
                  <a:lnTo>
                    <a:pt x="784" y="512"/>
                  </a:lnTo>
                  <a:lnTo>
                    <a:pt x="782" y="512"/>
                  </a:lnTo>
                  <a:lnTo>
                    <a:pt x="781" y="512"/>
                  </a:lnTo>
                  <a:lnTo>
                    <a:pt x="779" y="512"/>
                  </a:lnTo>
                  <a:lnTo>
                    <a:pt x="778" y="512"/>
                  </a:lnTo>
                  <a:lnTo>
                    <a:pt x="776" y="512"/>
                  </a:lnTo>
                  <a:lnTo>
                    <a:pt x="774" y="510"/>
                  </a:lnTo>
                  <a:lnTo>
                    <a:pt x="774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1" y="509"/>
                  </a:lnTo>
                  <a:lnTo>
                    <a:pt x="770" y="509"/>
                  </a:lnTo>
                  <a:lnTo>
                    <a:pt x="767" y="509"/>
                  </a:lnTo>
                  <a:lnTo>
                    <a:pt x="767" y="507"/>
                  </a:lnTo>
                  <a:lnTo>
                    <a:pt x="765" y="507"/>
                  </a:lnTo>
                  <a:lnTo>
                    <a:pt x="765" y="507"/>
                  </a:lnTo>
                  <a:lnTo>
                    <a:pt x="765" y="509"/>
                  </a:lnTo>
                  <a:lnTo>
                    <a:pt x="763" y="509"/>
                  </a:lnTo>
                  <a:lnTo>
                    <a:pt x="763" y="507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10"/>
                  </a:lnTo>
                  <a:lnTo>
                    <a:pt x="765" y="510"/>
                  </a:lnTo>
                  <a:lnTo>
                    <a:pt x="765" y="512"/>
                  </a:lnTo>
                  <a:lnTo>
                    <a:pt x="765" y="512"/>
                  </a:lnTo>
                  <a:lnTo>
                    <a:pt x="765" y="513"/>
                  </a:lnTo>
                  <a:lnTo>
                    <a:pt x="763" y="515"/>
                  </a:lnTo>
                  <a:lnTo>
                    <a:pt x="763" y="515"/>
                  </a:lnTo>
                  <a:lnTo>
                    <a:pt x="762" y="515"/>
                  </a:lnTo>
                  <a:lnTo>
                    <a:pt x="762" y="515"/>
                  </a:lnTo>
                  <a:lnTo>
                    <a:pt x="760" y="516"/>
                  </a:lnTo>
                  <a:lnTo>
                    <a:pt x="760" y="515"/>
                  </a:lnTo>
                  <a:lnTo>
                    <a:pt x="760" y="515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60" y="513"/>
                  </a:lnTo>
                  <a:lnTo>
                    <a:pt x="762" y="513"/>
                  </a:lnTo>
                  <a:lnTo>
                    <a:pt x="762" y="512"/>
                  </a:lnTo>
                  <a:lnTo>
                    <a:pt x="762" y="512"/>
                  </a:lnTo>
                  <a:lnTo>
                    <a:pt x="762" y="510"/>
                  </a:lnTo>
                  <a:lnTo>
                    <a:pt x="760" y="510"/>
                  </a:lnTo>
                  <a:lnTo>
                    <a:pt x="760" y="510"/>
                  </a:lnTo>
                  <a:lnTo>
                    <a:pt x="759" y="510"/>
                  </a:lnTo>
                  <a:lnTo>
                    <a:pt x="759" y="512"/>
                  </a:lnTo>
                  <a:lnTo>
                    <a:pt x="759" y="512"/>
                  </a:lnTo>
                  <a:lnTo>
                    <a:pt x="759" y="513"/>
                  </a:lnTo>
                  <a:lnTo>
                    <a:pt x="759" y="513"/>
                  </a:lnTo>
                  <a:lnTo>
                    <a:pt x="759" y="515"/>
                  </a:lnTo>
                  <a:lnTo>
                    <a:pt x="759" y="515"/>
                  </a:lnTo>
                  <a:lnTo>
                    <a:pt x="757" y="515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6" y="518"/>
                  </a:lnTo>
                  <a:lnTo>
                    <a:pt x="756" y="520"/>
                  </a:lnTo>
                  <a:lnTo>
                    <a:pt x="756" y="520"/>
                  </a:lnTo>
                  <a:lnTo>
                    <a:pt x="754" y="520"/>
                  </a:lnTo>
                  <a:lnTo>
                    <a:pt x="752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6" y="516"/>
                  </a:lnTo>
                  <a:lnTo>
                    <a:pt x="756" y="515"/>
                  </a:lnTo>
                  <a:lnTo>
                    <a:pt x="756" y="515"/>
                  </a:lnTo>
                  <a:lnTo>
                    <a:pt x="751" y="516"/>
                  </a:lnTo>
                  <a:lnTo>
                    <a:pt x="749" y="518"/>
                  </a:lnTo>
                  <a:lnTo>
                    <a:pt x="749" y="518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1"/>
                  </a:lnTo>
                  <a:lnTo>
                    <a:pt x="748" y="523"/>
                  </a:lnTo>
                  <a:lnTo>
                    <a:pt x="748" y="523"/>
                  </a:lnTo>
                  <a:lnTo>
                    <a:pt x="748" y="524"/>
                  </a:lnTo>
                  <a:lnTo>
                    <a:pt x="746" y="524"/>
                  </a:lnTo>
                  <a:lnTo>
                    <a:pt x="746" y="524"/>
                  </a:lnTo>
                  <a:lnTo>
                    <a:pt x="744" y="526"/>
                  </a:lnTo>
                  <a:lnTo>
                    <a:pt x="744" y="526"/>
                  </a:lnTo>
                  <a:lnTo>
                    <a:pt x="741" y="526"/>
                  </a:lnTo>
                  <a:lnTo>
                    <a:pt x="740" y="526"/>
                  </a:lnTo>
                  <a:lnTo>
                    <a:pt x="738" y="526"/>
                  </a:lnTo>
                  <a:lnTo>
                    <a:pt x="737" y="524"/>
                  </a:lnTo>
                  <a:lnTo>
                    <a:pt x="737" y="524"/>
                  </a:lnTo>
                  <a:lnTo>
                    <a:pt x="733" y="524"/>
                  </a:lnTo>
                  <a:lnTo>
                    <a:pt x="729" y="524"/>
                  </a:lnTo>
                  <a:lnTo>
                    <a:pt x="727" y="524"/>
                  </a:lnTo>
                  <a:lnTo>
                    <a:pt x="726" y="524"/>
                  </a:lnTo>
                  <a:lnTo>
                    <a:pt x="726" y="523"/>
                  </a:lnTo>
                  <a:lnTo>
                    <a:pt x="724" y="523"/>
                  </a:lnTo>
                  <a:lnTo>
                    <a:pt x="722" y="523"/>
                  </a:lnTo>
                  <a:lnTo>
                    <a:pt x="721" y="524"/>
                  </a:lnTo>
                  <a:lnTo>
                    <a:pt x="718" y="524"/>
                  </a:lnTo>
                  <a:lnTo>
                    <a:pt x="716" y="524"/>
                  </a:lnTo>
                  <a:lnTo>
                    <a:pt x="715" y="524"/>
                  </a:lnTo>
                  <a:lnTo>
                    <a:pt x="711" y="523"/>
                  </a:lnTo>
                  <a:lnTo>
                    <a:pt x="708" y="521"/>
                  </a:lnTo>
                  <a:lnTo>
                    <a:pt x="707" y="520"/>
                  </a:lnTo>
                  <a:lnTo>
                    <a:pt x="705" y="520"/>
                  </a:lnTo>
                  <a:lnTo>
                    <a:pt x="703" y="521"/>
                  </a:lnTo>
                  <a:lnTo>
                    <a:pt x="703" y="521"/>
                  </a:lnTo>
                  <a:lnTo>
                    <a:pt x="702" y="520"/>
                  </a:lnTo>
                  <a:lnTo>
                    <a:pt x="702" y="518"/>
                  </a:lnTo>
                  <a:lnTo>
                    <a:pt x="700" y="518"/>
                  </a:lnTo>
                  <a:lnTo>
                    <a:pt x="699" y="516"/>
                  </a:lnTo>
                  <a:lnTo>
                    <a:pt x="697" y="515"/>
                  </a:lnTo>
                  <a:lnTo>
                    <a:pt x="694" y="515"/>
                  </a:lnTo>
                  <a:lnTo>
                    <a:pt x="694" y="515"/>
                  </a:lnTo>
                  <a:lnTo>
                    <a:pt x="692" y="515"/>
                  </a:lnTo>
                  <a:lnTo>
                    <a:pt x="691" y="515"/>
                  </a:lnTo>
                  <a:lnTo>
                    <a:pt x="689" y="515"/>
                  </a:lnTo>
                  <a:lnTo>
                    <a:pt x="688" y="515"/>
                  </a:lnTo>
                  <a:lnTo>
                    <a:pt x="686" y="516"/>
                  </a:lnTo>
                  <a:lnTo>
                    <a:pt x="685" y="516"/>
                  </a:lnTo>
                  <a:lnTo>
                    <a:pt x="683" y="516"/>
                  </a:lnTo>
                  <a:lnTo>
                    <a:pt x="681" y="515"/>
                  </a:lnTo>
                  <a:lnTo>
                    <a:pt x="680" y="513"/>
                  </a:lnTo>
                  <a:lnTo>
                    <a:pt x="674" y="513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0"/>
                  </a:lnTo>
                  <a:lnTo>
                    <a:pt x="670" y="510"/>
                  </a:lnTo>
                  <a:lnTo>
                    <a:pt x="669" y="507"/>
                  </a:lnTo>
                  <a:lnTo>
                    <a:pt x="667" y="505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6" y="501"/>
                  </a:lnTo>
                  <a:lnTo>
                    <a:pt x="662" y="501"/>
                  </a:lnTo>
                  <a:lnTo>
                    <a:pt x="662" y="504"/>
                  </a:lnTo>
                  <a:lnTo>
                    <a:pt x="662" y="507"/>
                  </a:lnTo>
                  <a:lnTo>
                    <a:pt x="659" y="507"/>
                  </a:lnTo>
                  <a:lnTo>
                    <a:pt x="264" y="507"/>
                  </a:lnTo>
                  <a:lnTo>
                    <a:pt x="264" y="507"/>
                  </a:lnTo>
                  <a:lnTo>
                    <a:pt x="262" y="505"/>
                  </a:lnTo>
                  <a:lnTo>
                    <a:pt x="262" y="505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9"/>
                  </a:lnTo>
                  <a:lnTo>
                    <a:pt x="259" y="509"/>
                  </a:lnTo>
                  <a:lnTo>
                    <a:pt x="259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4"/>
                  </a:lnTo>
                  <a:lnTo>
                    <a:pt x="257" y="502"/>
                  </a:lnTo>
                  <a:lnTo>
                    <a:pt x="257" y="502"/>
                  </a:lnTo>
                  <a:lnTo>
                    <a:pt x="260" y="502"/>
                  </a:lnTo>
                  <a:lnTo>
                    <a:pt x="262" y="502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0" y="501"/>
                  </a:lnTo>
                  <a:lnTo>
                    <a:pt x="259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499"/>
                  </a:lnTo>
                  <a:lnTo>
                    <a:pt x="257" y="496"/>
                  </a:lnTo>
                  <a:lnTo>
                    <a:pt x="257" y="496"/>
                  </a:lnTo>
                  <a:lnTo>
                    <a:pt x="259" y="494"/>
                  </a:lnTo>
                  <a:lnTo>
                    <a:pt x="257" y="494"/>
                  </a:lnTo>
                  <a:lnTo>
                    <a:pt x="256" y="496"/>
                  </a:lnTo>
                  <a:lnTo>
                    <a:pt x="256" y="498"/>
                  </a:lnTo>
                  <a:lnTo>
                    <a:pt x="256" y="498"/>
                  </a:lnTo>
                  <a:lnTo>
                    <a:pt x="256" y="499"/>
                  </a:lnTo>
                  <a:lnTo>
                    <a:pt x="256" y="499"/>
                  </a:lnTo>
                  <a:lnTo>
                    <a:pt x="254" y="499"/>
                  </a:lnTo>
                  <a:lnTo>
                    <a:pt x="254" y="501"/>
                  </a:lnTo>
                  <a:lnTo>
                    <a:pt x="253" y="501"/>
                  </a:lnTo>
                  <a:lnTo>
                    <a:pt x="248" y="499"/>
                  </a:lnTo>
                  <a:lnTo>
                    <a:pt x="248" y="498"/>
                  </a:lnTo>
                  <a:lnTo>
                    <a:pt x="246" y="498"/>
                  </a:lnTo>
                  <a:lnTo>
                    <a:pt x="246" y="496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8" y="494"/>
                  </a:lnTo>
                  <a:lnTo>
                    <a:pt x="248" y="496"/>
                  </a:lnTo>
                  <a:lnTo>
                    <a:pt x="249" y="496"/>
                  </a:lnTo>
                  <a:lnTo>
                    <a:pt x="249" y="496"/>
                  </a:lnTo>
                  <a:lnTo>
                    <a:pt x="253" y="496"/>
                  </a:lnTo>
                  <a:lnTo>
                    <a:pt x="253" y="494"/>
                  </a:lnTo>
                  <a:lnTo>
                    <a:pt x="251" y="496"/>
                  </a:lnTo>
                  <a:lnTo>
                    <a:pt x="249" y="494"/>
                  </a:lnTo>
                  <a:lnTo>
                    <a:pt x="249" y="494"/>
                  </a:lnTo>
                  <a:lnTo>
                    <a:pt x="248" y="494"/>
                  </a:lnTo>
                  <a:lnTo>
                    <a:pt x="248" y="493"/>
                  </a:lnTo>
                  <a:lnTo>
                    <a:pt x="248" y="490"/>
                  </a:lnTo>
                  <a:lnTo>
                    <a:pt x="248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6" y="490"/>
                  </a:lnTo>
                  <a:lnTo>
                    <a:pt x="246" y="490"/>
                  </a:lnTo>
                  <a:lnTo>
                    <a:pt x="246" y="491"/>
                  </a:lnTo>
                  <a:lnTo>
                    <a:pt x="246" y="491"/>
                  </a:lnTo>
                  <a:lnTo>
                    <a:pt x="245" y="491"/>
                  </a:lnTo>
                  <a:lnTo>
                    <a:pt x="245" y="493"/>
                  </a:lnTo>
                  <a:lnTo>
                    <a:pt x="241" y="493"/>
                  </a:lnTo>
                  <a:lnTo>
                    <a:pt x="240" y="493"/>
                  </a:lnTo>
                  <a:lnTo>
                    <a:pt x="240" y="493"/>
                  </a:lnTo>
                  <a:lnTo>
                    <a:pt x="237" y="490"/>
                  </a:lnTo>
                  <a:lnTo>
                    <a:pt x="235" y="488"/>
                  </a:lnTo>
                  <a:lnTo>
                    <a:pt x="235" y="488"/>
                  </a:lnTo>
                  <a:lnTo>
                    <a:pt x="232" y="483"/>
                  </a:lnTo>
                  <a:lnTo>
                    <a:pt x="232" y="483"/>
                  </a:lnTo>
                  <a:lnTo>
                    <a:pt x="232" y="482"/>
                  </a:lnTo>
                  <a:lnTo>
                    <a:pt x="230" y="482"/>
                  </a:lnTo>
                  <a:lnTo>
                    <a:pt x="230" y="480"/>
                  </a:lnTo>
                  <a:lnTo>
                    <a:pt x="232" y="479"/>
                  </a:lnTo>
                  <a:lnTo>
                    <a:pt x="234" y="477"/>
                  </a:lnTo>
                  <a:lnTo>
                    <a:pt x="234" y="475"/>
                  </a:lnTo>
                  <a:lnTo>
                    <a:pt x="234" y="475"/>
                  </a:lnTo>
                  <a:lnTo>
                    <a:pt x="234" y="472"/>
                  </a:lnTo>
                  <a:lnTo>
                    <a:pt x="234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2" y="475"/>
                  </a:lnTo>
                  <a:lnTo>
                    <a:pt x="232" y="475"/>
                  </a:lnTo>
                  <a:lnTo>
                    <a:pt x="232" y="477"/>
                  </a:lnTo>
                  <a:lnTo>
                    <a:pt x="230" y="479"/>
                  </a:lnTo>
                  <a:lnTo>
                    <a:pt x="229" y="480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7"/>
                  </a:lnTo>
                  <a:lnTo>
                    <a:pt x="224" y="477"/>
                  </a:lnTo>
                  <a:lnTo>
                    <a:pt x="223" y="479"/>
                  </a:lnTo>
                  <a:lnTo>
                    <a:pt x="223" y="480"/>
                  </a:lnTo>
                  <a:lnTo>
                    <a:pt x="223" y="480"/>
                  </a:lnTo>
                  <a:lnTo>
                    <a:pt x="221" y="480"/>
                  </a:lnTo>
                  <a:lnTo>
                    <a:pt x="221" y="480"/>
                  </a:lnTo>
                  <a:lnTo>
                    <a:pt x="221" y="479"/>
                  </a:lnTo>
                  <a:lnTo>
                    <a:pt x="219" y="479"/>
                  </a:lnTo>
                  <a:lnTo>
                    <a:pt x="218" y="480"/>
                  </a:lnTo>
                  <a:lnTo>
                    <a:pt x="216" y="479"/>
                  </a:lnTo>
                  <a:lnTo>
                    <a:pt x="216" y="479"/>
                  </a:lnTo>
                  <a:lnTo>
                    <a:pt x="215" y="479"/>
                  </a:lnTo>
                  <a:lnTo>
                    <a:pt x="212" y="479"/>
                  </a:lnTo>
                  <a:lnTo>
                    <a:pt x="212" y="479"/>
                  </a:lnTo>
                  <a:lnTo>
                    <a:pt x="212" y="477"/>
                  </a:lnTo>
                  <a:lnTo>
                    <a:pt x="212" y="477"/>
                  </a:lnTo>
                  <a:lnTo>
                    <a:pt x="213" y="477"/>
                  </a:lnTo>
                  <a:lnTo>
                    <a:pt x="216" y="475"/>
                  </a:lnTo>
                  <a:lnTo>
                    <a:pt x="219" y="475"/>
                  </a:lnTo>
                  <a:lnTo>
                    <a:pt x="219" y="475"/>
                  </a:lnTo>
                  <a:lnTo>
                    <a:pt x="218" y="475"/>
                  </a:lnTo>
                  <a:lnTo>
                    <a:pt x="212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4"/>
                  </a:lnTo>
                  <a:lnTo>
                    <a:pt x="212" y="474"/>
                  </a:lnTo>
                  <a:lnTo>
                    <a:pt x="212" y="472"/>
                  </a:lnTo>
                  <a:lnTo>
                    <a:pt x="212" y="472"/>
                  </a:lnTo>
                  <a:lnTo>
                    <a:pt x="210" y="472"/>
                  </a:lnTo>
                  <a:lnTo>
                    <a:pt x="210" y="472"/>
                  </a:lnTo>
                  <a:lnTo>
                    <a:pt x="210" y="471"/>
                  </a:lnTo>
                  <a:lnTo>
                    <a:pt x="210" y="469"/>
                  </a:lnTo>
                  <a:lnTo>
                    <a:pt x="210" y="471"/>
                  </a:lnTo>
                  <a:lnTo>
                    <a:pt x="208" y="471"/>
                  </a:lnTo>
                  <a:lnTo>
                    <a:pt x="204" y="472"/>
                  </a:lnTo>
                  <a:lnTo>
                    <a:pt x="202" y="472"/>
                  </a:lnTo>
                  <a:lnTo>
                    <a:pt x="202" y="472"/>
                  </a:lnTo>
                  <a:lnTo>
                    <a:pt x="199" y="471"/>
                  </a:lnTo>
                  <a:lnTo>
                    <a:pt x="197" y="471"/>
                  </a:lnTo>
                  <a:lnTo>
                    <a:pt x="196" y="471"/>
                  </a:lnTo>
                  <a:lnTo>
                    <a:pt x="194" y="468"/>
                  </a:lnTo>
                  <a:lnTo>
                    <a:pt x="193" y="468"/>
                  </a:lnTo>
                  <a:lnTo>
                    <a:pt x="193" y="464"/>
                  </a:lnTo>
                  <a:lnTo>
                    <a:pt x="193" y="463"/>
                  </a:lnTo>
                  <a:lnTo>
                    <a:pt x="194" y="461"/>
                  </a:lnTo>
                  <a:lnTo>
                    <a:pt x="197" y="458"/>
                  </a:lnTo>
                  <a:lnTo>
                    <a:pt x="197" y="458"/>
                  </a:lnTo>
                  <a:lnTo>
                    <a:pt x="199" y="457"/>
                  </a:lnTo>
                  <a:lnTo>
                    <a:pt x="204" y="457"/>
                  </a:lnTo>
                  <a:lnTo>
                    <a:pt x="207" y="457"/>
                  </a:lnTo>
                  <a:lnTo>
                    <a:pt x="207" y="457"/>
                  </a:lnTo>
                  <a:lnTo>
                    <a:pt x="202" y="457"/>
                  </a:lnTo>
                  <a:lnTo>
                    <a:pt x="197" y="457"/>
                  </a:lnTo>
                  <a:lnTo>
                    <a:pt x="196" y="457"/>
                  </a:lnTo>
                  <a:lnTo>
                    <a:pt x="194" y="460"/>
                  </a:lnTo>
                  <a:lnTo>
                    <a:pt x="194" y="460"/>
                  </a:lnTo>
                  <a:lnTo>
                    <a:pt x="194" y="461"/>
                  </a:lnTo>
                  <a:lnTo>
                    <a:pt x="193" y="461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1" y="458"/>
                  </a:lnTo>
                  <a:lnTo>
                    <a:pt x="191" y="457"/>
                  </a:lnTo>
                  <a:lnTo>
                    <a:pt x="191" y="455"/>
                  </a:lnTo>
                  <a:lnTo>
                    <a:pt x="191" y="453"/>
                  </a:lnTo>
                  <a:lnTo>
                    <a:pt x="191" y="453"/>
                  </a:lnTo>
                  <a:lnTo>
                    <a:pt x="193" y="450"/>
                  </a:lnTo>
                  <a:lnTo>
                    <a:pt x="191" y="450"/>
                  </a:lnTo>
                  <a:lnTo>
                    <a:pt x="191" y="449"/>
                  </a:lnTo>
                  <a:lnTo>
                    <a:pt x="191" y="447"/>
                  </a:lnTo>
                  <a:lnTo>
                    <a:pt x="193" y="446"/>
                  </a:lnTo>
                  <a:lnTo>
                    <a:pt x="194" y="446"/>
                  </a:lnTo>
                  <a:lnTo>
                    <a:pt x="196" y="444"/>
                  </a:lnTo>
                  <a:lnTo>
                    <a:pt x="199" y="442"/>
                  </a:lnTo>
                  <a:lnTo>
                    <a:pt x="200" y="444"/>
                  </a:lnTo>
                  <a:lnTo>
                    <a:pt x="202" y="446"/>
                  </a:lnTo>
                  <a:lnTo>
                    <a:pt x="204" y="446"/>
                  </a:lnTo>
                  <a:lnTo>
                    <a:pt x="204" y="447"/>
                  </a:lnTo>
                  <a:lnTo>
                    <a:pt x="205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4" y="446"/>
                  </a:lnTo>
                  <a:lnTo>
                    <a:pt x="204" y="446"/>
                  </a:lnTo>
                  <a:lnTo>
                    <a:pt x="204" y="444"/>
                  </a:lnTo>
                  <a:lnTo>
                    <a:pt x="200" y="444"/>
                  </a:lnTo>
                  <a:lnTo>
                    <a:pt x="200" y="442"/>
                  </a:lnTo>
                  <a:lnTo>
                    <a:pt x="200" y="442"/>
                  </a:lnTo>
                  <a:lnTo>
                    <a:pt x="200" y="441"/>
                  </a:lnTo>
                  <a:lnTo>
                    <a:pt x="200" y="441"/>
                  </a:lnTo>
                  <a:lnTo>
                    <a:pt x="204" y="438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2" y="435"/>
                  </a:lnTo>
                  <a:lnTo>
                    <a:pt x="202" y="435"/>
                  </a:lnTo>
                  <a:lnTo>
                    <a:pt x="202" y="436"/>
                  </a:lnTo>
                  <a:lnTo>
                    <a:pt x="202" y="436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196" y="444"/>
                  </a:lnTo>
                  <a:lnTo>
                    <a:pt x="194" y="444"/>
                  </a:lnTo>
                  <a:lnTo>
                    <a:pt x="193" y="444"/>
                  </a:lnTo>
                  <a:lnTo>
                    <a:pt x="191" y="446"/>
                  </a:lnTo>
                  <a:lnTo>
                    <a:pt x="191" y="446"/>
                  </a:lnTo>
                  <a:lnTo>
                    <a:pt x="189" y="447"/>
                  </a:lnTo>
                  <a:lnTo>
                    <a:pt x="188" y="452"/>
                  </a:lnTo>
                  <a:lnTo>
                    <a:pt x="186" y="455"/>
                  </a:lnTo>
                  <a:lnTo>
                    <a:pt x="186" y="450"/>
                  </a:lnTo>
                  <a:lnTo>
                    <a:pt x="183" y="447"/>
                  </a:lnTo>
                  <a:lnTo>
                    <a:pt x="188" y="444"/>
                  </a:lnTo>
                  <a:lnTo>
                    <a:pt x="188" y="444"/>
                  </a:lnTo>
                  <a:lnTo>
                    <a:pt x="188" y="442"/>
                  </a:lnTo>
                  <a:lnTo>
                    <a:pt x="188" y="442"/>
                  </a:lnTo>
                  <a:lnTo>
                    <a:pt x="188" y="441"/>
                  </a:lnTo>
                  <a:lnTo>
                    <a:pt x="189" y="441"/>
                  </a:lnTo>
                  <a:lnTo>
                    <a:pt x="189" y="439"/>
                  </a:lnTo>
                  <a:lnTo>
                    <a:pt x="188" y="441"/>
                  </a:lnTo>
                  <a:lnTo>
                    <a:pt x="186" y="442"/>
                  </a:lnTo>
                  <a:lnTo>
                    <a:pt x="185" y="444"/>
                  </a:lnTo>
                  <a:lnTo>
                    <a:pt x="185" y="444"/>
                  </a:lnTo>
                  <a:lnTo>
                    <a:pt x="185" y="442"/>
                  </a:lnTo>
                  <a:lnTo>
                    <a:pt x="186" y="439"/>
                  </a:lnTo>
                  <a:lnTo>
                    <a:pt x="186" y="435"/>
                  </a:lnTo>
                  <a:lnTo>
                    <a:pt x="186" y="435"/>
                  </a:lnTo>
                  <a:lnTo>
                    <a:pt x="188" y="433"/>
                  </a:lnTo>
                  <a:lnTo>
                    <a:pt x="186" y="433"/>
                  </a:lnTo>
                  <a:lnTo>
                    <a:pt x="183" y="435"/>
                  </a:lnTo>
                  <a:lnTo>
                    <a:pt x="182" y="433"/>
                  </a:lnTo>
                  <a:lnTo>
                    <a:pt x="182" y="428"/>
                  </a:lnTo>
                  <a:lnTo>
                    <a:pt x="178" y="427"/>
                  </a:lnTo>
                  <a:lnTo>
                    <a:pt x="175" y="425"/>
                  </a:lnTo>
                  <a:lnTo>
                    <a:pt x="172" y="423"/>
                  </a:lnTo>
                  <a:lnTo>
                    <a:pt x="172" y="422"/>
                  </a:lnTo>
                  <a:lnTo>
                    <a:pt x="172" y="420"/>
                  </a:lnTo>
                  <a:lnTo>
                    <a:pt x="172" y="419"/>
                  </a:lnTo>
                  <a:lnTo>
                    <a:pt x="174" y="417"/>
                  </a:lnTo>
                  <a:lnTo>
                    <a:pt x="175" y="417"/>
                  </a:lnTo>
                  <a:lnTo>
                    <a:pt x="177" y="417"/>
                  </a:lnTo>
                  <a:lnTo>
                    <a:pt x="177" y="419"/>
                  </a:lnTo>
                  <a:lnTo>
                    <a:pt x="175" y="420"/>
                  </a:lnTo>
                  <a:lnTo>
                    <a:pt x="177" y="420"/>
                  </a:lnTo>
                  <a:lnTo>
                    <a:pt x="180" y="423"/>
                  </a:lnTo>
                  <a:lnTo>
                    <a:pt x="182" y="423"/>
                  </a:lnTo>
                  <a:lnTo>
                    <a:pt x="183" y="422"/>
                  </a:lnTo>
                  <a:lnTo>
                    <a:pt x="185" y="422"/>
                  </a:lnTo>
                  <a:lnTo>
                    <a:pt x="186" y="423"/>
                  </a:lnTo>
                  <a:lnTo>
                    <a:pt x="188" y="423"/>
                  </a:lnTo>
                  <a:lnTo>
                    <a:pt x="189" y="425"/>
                  </a:lnTo>
                  <a:lnTo>
                    <a:pt x="189" y="425"/>
                  </a:lnTo>
                  <a:lnTo>
                    <a:pt x="186" y="422"/>
                  </a:lnTo>
                  <a:lnTo>
                    <a:pt x="185" y="422"/>
                  </a:lnTo>
                  <a:lnTo>
                    <a:pt x="183" y="422"/>
                  </a:lnTo>
                  <a:lnTo>
                    <a:pt x="182" y="422"/>
                  </a:lnTo>
                  <a:lnTo>
                    <a:pt x="182" y="422"/>
                  </a:lnTo>
                  <a:lnTo>
                    <a:pt x="180" y="422"/>
                  </a:lnTo>
                  <a:lnTo>
                    <a:pt x="178" y="420"/>
                  </a:lnTo>
                  <a:lnTo>
                    <a:pt x="177" y="419"/>
                  </a:lnTo>
                  <a:lnTo>
                    <a:pt x="177" y="417"/>
                  </a:lnTo>
                  <a:lnTo>
                    <a:pt x="177" y="417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80" y="414"/>
                  </a:lnTo>
                  <a:lnTo>
                    <a:pt x="180" y="414"/>
                  </a:lnTo>
                  <a:lnTo>
                    <a:pt x="178" y="412"/>
                  </a:lnTo>
                  <a:lnTo>
                    <a:pt x="178" y="412"/>
                  </a:lnTo>
                  <a:lnTo>
                    <a:pt x="175" y="416"/>
                  </a:lnTo>
                  <a:lnTo>
                    <a:pt x="175" y="416"/>
                  </a:lnTo>
                  <a:lnTo>
                    <a:pt x="175" y="414"/>
                  </a:lnTo>
                  <a:lnTo>
                    <a:pt x="175" y="414"/>
                  </a:lnTo>
                  <a:lnTo>
                    <a:pt x="174" y="416"/>
                  </a:lnTo>
                  <a:lnTo>
                    <a:pt x="174" y="416"/>
                  </a:lnTo>
                  <a:lnTo>
                    <a:pt x="171" y="419"/>
                  </a:lnTo>
                  <a:lnTo>
                    <a:pt x="171" y="420"/>
                  </a:lnTo>
                  <a:lnTo>
                    <a:pt x="171" y="422"/>
                  </a:lnTo>
                  <a:lnTo>
                    <a:pt x="171" y="423"/>
                  </a:lnTo>
                  <a:lnTo>
                    <a:pt x="171" y="423"/>
                  </a:lnTo>
                  <a:lnTo>
                    <a:pt x="167" y="425"/>
                  </a:lnTo>
                  <a:lnTo>
                    <a:pt x="166" y="427"/>
                  </a:lnTo>
                  <a:lnTo>
                    <a:pt x="164" y="425"/>
                  </a:lnTo>
                  <a:lnTo>
                    <a:pt x="163" y="423"/>
                  </a:lnTo>
                  <a:lnTo>
                    <a:pt x="161" y="420"/>
                  </a:lnTo>
                  <a:lnTo>
                    <a:pt x="158" y="420"/>
                  </a:lnTo>
                  <a:lnTo>
                    <a:pt x="156" y="419"/>
                  </a:lnTo>
                  <a:lnTo>
                    <a:pt x="155" y="417"/>
                  </a:lnTo>
                  <a:lnTo>
                    <a:pt x="156" y="414"/>
                  </a:lnTo>
                  <a:lnTo>
                    <a:pt x="158" y="412"/>
                  </a:lnTo>
                  <a:lnTo>
                    <a:pt x="158" y="409"/>
                  </a:lnTo>
                  <a:lnTo>
                    <a:pt x="159" y="409"/>
                  </a:lnTo>
                  <a:lnTo>
                    <a:pt x="163" y="408"/>
                  </a:lnTo>
                  <a:lnTo>
                    <a:pt x="164" y="406"/>
                  </a:lnTo>
                  <a:lnTo>
                    <a:pt x="163" y="406"/>
                  </a:lnTo>
                  <a:lnTo>
                    <a:pt x="161" y="408"/>
                  </a:lnTo>
                  <a:lnTo>
                    <a:pt x="158" y="408"/>
                  </a:lnTo>
                  <a:lnTo>
                    <a:pt x="155" y="406"/>
                  </a:lnTo>
                  <a:lnTo>
                    <a:pt x="153" y="405"/>
                  </a:lnTo>
                  <a:lnTo>
                    <a:pt x="153" y="403"/>
                  </a:lnTo>
                  <a:lnTo>
                    <a:pt x="153" y="401"/>
                  </a:lnTo>
                  <a:lnTo>
                    <a:pt x="153" y="401"/>
                  </a:lnTo>
                  <a:lnTo>
                    <a:pt x="155" y="400"/>
                  </a:lnTo>
                  <a:lnTo>
                    <a:pt x="155" y="398"/>
                  </a:lnTo>
                  <a:lnTo>
                    <a:pt x="155" y="398"/>
                  </a:lnTo>
                  <a:lnTo>
                    <a:pt x="156" y="397"/>
                  </a:lnTo>
                  <a:lnTo>
                    <a:pt x="158" y="395"/>
                  </a:lnTo>
                  <a:lnTo>
                    <a:pt x="158" y="394"/>
                  </a:lnTo>
                  <a:lnTo>
                    <a:pt x="159" y="390"/>
                  </a:lnTo>
                  <a:lnTo>
                    <a:pt x="161" y="389"/>
                  </a:lnTo>
                  <a:lnTo>
                    <a:pt x="163" y="386"/>
                  </a:lnTo>
                  <a:lnTo>
                    <a:pt x="166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3" y="383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3"/>
                  </a:lnTo>
                  <a:lnTo>
                    <a:pt x="161" y="386"/>
                  </a:lnTo>
                  <a:lnTo>
                    <a:pt x="161" y="387"/>
                  </a:lnTo>
                  <a:lnTo>
                    <a:pt x="159" y="389"/>
                  </a:lnTo>
                  <a:lnTo>
                    <a:pt x="159" y="390"/>
                  </a:lnTo>
                  <a:lnTo>
                    <a:pt x="158" y="389"/>
                  </a:lnTo>
                  <a:lnTo>
                    <a:pt x="158" y="387"/>
                  </a:lnTo>
                  <a:lnTo>
                    <a:pt x="159" y="386"/>
                  </a:lnTo>
                  <a:lnTo>
                    <a:pt x="159" y="384"/>
                  </a:lnTo>
                  <a:lnTo>
                    <a:pt x="159" y="383"/>
                  </a:lnTo>
                  <a:lnTo>
                    <a:pt x="158" y="381"/>
                  </a:lnTo>
                  <a:lnTo>
                    <a:pt x="158" y="379"/>
                  </a:lnTo>
                  <a:lnTo>
                    <a:pt x="158" y="378"/>
                  </a:lnTo>
                  <a:lnTo>
                    <a:pt x="158" y="376"/>
                  </a:lnTo>
                  <a:lnTo>
                    <a:pt x="158" y="375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1"/>
                  </a:lnTo>
                  <a:lnTo>
                    <a:pt x="158" y="370"/>
                  </a:lnTo>
                  <a:lnTo>
                    <a:pt x="158" y="368"/>
                  </a:lnTo>
                  <a:lnTo>
                    <a:pt x="156" y="370"/>
                  </a:lnTo>
                  <a:lnTo>
                    <a:pt x="153" y="368"/>
                  </a:lnTo>
                  <a:lnTo>
                    <a:pt x="153" y="367"/>
                  </a:lnTo>
                  <a:lnTo>
                    <a:pt x="150" y="365"/>
                  </a:lnTo>
                  <a:lnTo>
                    <a:pt x="148" y="364"/>
                  </a:lnTo>
                  <a:lnTo>
                    <a:pt x="145" y="364"/>
                  </a:lnTo>
                  <a:lnTo>
                    <a:pt x="144" y="364"/>
                  </a:lnTo>
                  <a:lnTo>
                    <a:pt x="142" y="362"/>
                  </a:lnTo>
                  <a:lnTo>
                    <a:pt x="141" y="360"/>
                  </a:lnTo>
                  <a:lnTo>
                    <a:pt x="139" y="360"/>
                  </a:lnTo>
                  <a:lnTo>
                    <a:pt x="137" y="359"/>
                  </a:lnTo>
                  <a:lnTo>
                    <a:pt x="136" y="359"/>
                  </a:lnTo>
                  <a:lnTo>
                    <a:pt x="133" y="359"/>
                  </a:lnTo>
                  <a:lnTo>
                    <a:pt x="133" y="357"/>
                  </a:lnTo>
                  <a:lnTo>
                    <a:pt x="133" y="356"/>
                  </a:lnTo>
                  <a:lnTo>
                    <a:pt x="133" y="356"/>
                  </a:lnTo>
                  <a:lnTo>
                    <a:pt x="131" y="354"/>
                  </a:lnTo>
                  <a:lnTo>
                    <a:pt x="130" y="354"/>
                  </a:lnTo>
                  <a:lnTo>
                    <a:pt x="130" y="353"/>
                  </a:lnTo>
                  <a:lnTo>
                    <a:pt x="130" y="351"/>
                  </a:lnTo>
                  <a:lnTo>
                    <a:pt x="128" y="349"/>
                  </a:lnTo>
                  <a:lnTo>
                    <a:pt x="126" y="349"/>
                  </a:lnTo>
                  <a:lnTo>
                    <a:pt x="126" y="348"/>
                  </a:lnTo>
                  <a:lnTo>
                    <a:pt x="128" y="346"/>
                  </a:lnTo>
                  <a:lnTo>
                    <a:pt x="126" y="345"/>
                  </a:lnTo>
                  <a:lnTo>
                    <a:pt x="125" y="343"/>
                  </a:lnTo>
                  <a:lnTo>
                    <a:pt x="123" y="340"/>
                  </a:lnTo>
                  <a:lnTo>
                    <a:pt x="120" y="337"/>
                  </a:lnTo>
                  <a:lnTo>
                    <a:pt x="118" y="335"/>
                  </a:lnTo>
                  <a:lnTo>
                    <a:pt x="117" y="332"/>
                  </a:lnTo>
                  <a:lnTo>
                    <a:pt x="115" y="331"/>
                  </a:lnTo>
                  <a:lnTo>
                    <a:pt x="114" y="329"/>
                  </a:lnTo>
                  <a:lnTo>
                    <a:pt x="112" y="326"/>
                  </a:lnTo>
                  <a:lnTo>
                    <a:pt x="111" y="323"/>
                  </a:lnTo>
                  <a:lnTo>
                    <a:pt x="111" y="321"/>
                  </a:lnTo>
                  <a:lnTo>
                    <a:pt x="107" y="319"/>
                  </a:lnTo>
                  <a:lnTo>
                    <a:pt x="106" y="318"/>
                  </a:lnTo>
                  <a:lnTo>
                    <a:pt x="104" y="315"/>
                  </a:lnTo>
                  <a:lnTo>
                    <a:pt x="103" y="315"/>
                  </a:lnTo>
                  <a:lnTo>
                    <a:pt x="101" y="313"/>
                  </a:lnTo>
                  <a:lnTo>
                    <a:pt x="98" y="312"/>
                  </a:lnTo>
                  <a:lnTo>
                    <a:pt x="98" y="312"/>
                  </a:lnTo>
                  <a:lnTo>
                    <a:pt x="96" y="310"/>
                  </a:lnTo>
                  <a:lnTo>
                    <a:pt x="96" y="310"/>
                  </a:lnTo>
                  <a:lnTo>
                    <a:pt x="96" y="308"/>
                  </a:lnTo>
                  <a:lnTo>
                    <a:pt x="96" y="308"/>
                  </a:lnTo>
                  <a:lnTo>
                    <a:pt x="95" y="307"/>
                  </a:lnTo>
                  <a:lnTo>
                    <a:pt x="93" y="305"/>
                  </a:lnTo>
                  <a:lnTo>
                    <a:pt x="92" y="305"/>
                  </a:lnTo>
                  <a:lnTo>
                    <a:pt x="90" y="304"/>
                  </a:lnTo>
                  <a:lnTo>
                    <a:pt x="89" y="304"/>
                  </a:lnTo>
                  <a:lnTo>
                    <a:pt x="89" y="302"/>
                  </a:lnTo>
                  <a:lnTo>
                    <a:pt x="87" y="299"/>
                  </a:lnTo>
                  <a:lnTo>
                    <a:pt x="87" y="299"/>
                  </a:lnTo>
                  <a:lnTo>
                    <a:pt x="87" y="297"/>
                  </a:lnTo>
                  <a:lnTo>
                    <a:pt x="87" y="296"/>
                  </a:lnTo>
                  <a:lnTo>
                    <a:pt x="84" y="294"/>
                  </a:lnTo>
                  <a:lnTo>
                    <a:pt x="82" y="293"/>
                  </a:lnTo>
                  <a:lnTo>
                    <a:pt x="81" y="293"/>
                  </a:lnTo>
                  <a:lnTo>
                    <a:pt x="77" y="293"/>
                  </a:lnTo>
                  <a:lnTo>
                    <a:pt x="74" y="294"/>
                  </a:lnTo>
                  <a:lnTo>
                    <a:pt x="71" y="296"/>
                  </a:lnTo>
                  <a:lnTo>
                    <a:pt x="68" y="296"/>
                  </a:lnTo>
                  <a:lnTo>
                    <a:pt x="70" y="297"/>
                  </a:lnTo>
                  <a:lnTo>
                    <a:pt x="68" y="299"/>
                  </a:lnTo>
                  <a:lnTo>
                    <a:pt x="68" y="299"/>
                  </a:lnTo>
                  <a:lnTo>
                    <a:pt x="66" y="299"/>
                  </a:lnTo>
                  <a:lnTo>
                    <a:pt x="66" y="304"/>
                  </a:lnTo>
                  <a:lnTo>
                    <a:pt x="65" y="305"/>
                  </a:lnTo>
                  <a:lnTo>
                    <a:pt x="62" y="305"/>
                  </a:lnTo>
                  <a:lnTo>
                    <a:pt x="59" y="307"/>
                  </a:lnTo>
                  <a:lnTo>
                    <a:pt x="57" y="308"/>
                  </a:lnTo>
                  <a:lnTo>
                    <a:pt x="54" y="308"/>
                  </a:lnTo>
                  <a:lnTo>
                    <a:pt x="52" y="312"/>
                  </a:lnTo>
                  <a:lnTo>
                    <a:pt x="51" y="310"/>
                  </a:lnTo>
                  <a:lnTo>
                    <a:pt x="51" y="308"/>
                  </a:lnTo>
                  <a:lnTo>
                    <a:pt x="51" y="307"/>
                  </a:lnTo>
                  <a:lnTo>
                    <a:pt x="49" y="304"/>
                  </a:lnTo>
                  <a:lnTo>
                    <a:pt x="48" y="302"/>
                  </a:lnTo>
                  <a:lnTo>
                    <a:pt x="46" y="301"/>
                  </a:lnTo>
                  <a:lnTo>
                    <a:pt x="44" y="299"/>
                  </a:lnTo>
                  <a:lnTo>
                    <a:pt x="41" y="297"/>
                  </a:lnTo>
                  <a:lnTo>
                    <a:pt x="40" y="296"/>
                  </a:lnTo>
                  <a:lnTo>
                    <a:pt x="38" y="294"/>
                  </a:lnTo>
                  <a:lnTo>
                    <a:pt x="35" y="293"/>
                  </a:lnTo>
                  <a:lnTo>
                    <a:pt x="33" y="290"/>
                  </a:lnTo>
                  <a:lnTo>
                    <a:pt x="32" y="288"/>
                  </a:lnTo>
                  <a:lnTo>
                    <a:pt x="29" y="288"/>
                  </a:lnTo>
                  <a:lnTo>
                    <a:pt x="27" y="286"/>
                  </a:lnTo>
                  <a:lnTo>
                    <a:pt x="27" y="283"/>
                  </a:lnTo>
                  <a:lnTo>
                    <a:pt x="29" y="282"/>
                  </a:lnTo>
                  <a:lnTo>
                    <a:pt x="29" y="280"/>
                  </a:lnTo>
                  <a:lnTo>
                    <a:pt x="25" y="280"/>
                  </a:lnTo>
                  <a:lnTo>
                    <a:pt x="22" y="280"/>
                  </a:lnTo>
                  <a:lnTo>
                    <a:pt x="19" y="280"/>
                  </a:lnTo>
                  <a:lnTo>
                    <a:pt x="18" y="282"/>
                  </a:lnTo>
                  <a:lnTo>
                    <a:pt x="16" y="283"/>
                  </a:lnTo>
                  <a:lnTo>
                    <a:pt x="13" y="282"/>
                  </a:lnTo>
                  <a:lnTo>
                    <a:pt x="8" y="282"/>
                  </a:lnTo>
                  <a:lnTo>
                    <a:pt x="8" y="283"/>
                  </a:lnTo>
                  <a:lnTo>
                    <a:pt x="3" y="282"/>
                  </a:lnTo>
                  <a:lnTo>
                    <a:pt x="0" y="282"/>
                  </a:lnTo>
                  <a:lnTo>
                    <a:pt x="0" y="61"/>
                  </a:lnTo>
                  <a:lnTo>
                    <a:pt x="2" y="61"/>
                  </a:lnTo>
                  <a:lnTo>
                    <a:pt x="10" y="63"/>
                  </a:lnTo>
                  <a:lnTo>
                    <a:pt x="16" y="61"/>
                  </a:lnTo>
                  <a:lnTo>
                    <a:pt x="27" y="64"/>
                  </a:lnTo>
                  <a:lnTo>
                    <a:pt x="33" y="69"/>
                  </a:lnTo>
                  <a:lnTo>
                    <a:pt x="40" y="72"/>
                  </a:lnTo>
                  <a:lnTo>
                    <a:pt x="41" y="74"/>
                  </a:lnTo>
                  <a:lnTo>
                    <a:pt x="46" y="75"/>
                  </a:lnTo>
                  <a:lnTo>
                    <a:pt x="54" y="78"/>
                  </a:lnTo>
                  <a:lnTo>
                    <a:pt x="57" y="78"/>
                  </a:lnTo>
                  <a:lnTo>
                    <a:pt x="62" y="80"/>
                  </a:lnTo>
                  <a:lnTo>
                    <a:pt x="65" y="80"/>
                  </a:lnTo>
                  <a:lnTo>
                    <a:pt x="71" y="80"/>
                  </a:lnTo>
                  <a:lnTo>
                    <a:pt x="74" y="82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4" y="85"/>
                  </a:lnTo>
                  <a:lnTo>
                    <a:pt x="81" y="82"/>
                  </a:lnTo>
                  <a:lnTo>
                    <a:pt x="81" y="82"/>
                  </a:lnTo>
                  <a:lnTo>
                    <a:pt x="77" y="80"/>
                  </a:lnTo>
                  <a:lnTo>
                    <a:pt x="74" y="80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4" y="77"/>
                  </a:lnTo>
                  <a:lnTo>
                    <a:pt x="74" y="77"/>
                  </a:lnTo>
                  <a:lnTo>
                    <a:pt x="77" y="77"/>
                  </a:lnTo>
                  <a:lnTo>
                    <a:pt x="79" y="77"/>
                  </a:lnTo>
                  <a:lnTo>
                    <a:pt x="79" y="77"/>
                  </a:lnTo>
                  <a:lnTo>
                    <a:pt x="77" y="77"/>
                  </a:lnTo>
                  <a:lnTo>
                    <a:pt x="76" y="75"/>
                  </a:lnTo>
                  <a:lnTo>
                    <a:pt x="74" y="75"/>
                  </a:lnTo>
                  <a:lnTo>
                    <a:pt x="74" y="74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1" y="69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5" y="66"/>
                  </a:lnTo>
                  <a:lnTo>
                    <a:pt x="90" y="64"/>
                  </a:lnTo>
                  <a:lnTo>
                    <a:pt x="95" y="66"/>
                  </a:lnTo>
                  <a:lnTo>
                    <a:pt x="95" y="66"/>
                  </a:lnTo>
                  <a:lnTo>
                    <a:pt x="95" y="63"/>
                  </a:lnTo>
                  <a:lnTo>
                    <a:pt x="95" y="63"/>
                  </a:lnTo>
                  <a:lnTo>
                    <a:pt x="95" y="61"/>
                  </a:lnTo>
                  <a:lnTo>
                    <a:pt x="95" y="60"/>
                  </a:lnTo>
                  <a:lnTo>
                    <a:pt x="96" y="60"/>
                  </a:lnTo>
                  <a:lnTo>
                    <a:pt x="98" y="60"/>
                  </a:lnTo>
                  <a:lnTo>
                    <a:pt x="100" y="61"/>
                  </a:lnTo>
                  <a:lnTo>
                    <a:pt x="100" y="63"/>
                  </a:lnTo>
                  <a:lnTo>
                    <a:pt x="101" y="63"/>
                  </a:lnTo>
                  <a:lnTo>
                    <a:pt x="103" y="64"/>
                  </a:lnTo>
                  <a:lnTo>
                    <a:pt x="103" y="64"/>
                  </a:lnTo>
                  <a:lnTo>
                    <a:pt x="103" y="66"/>
                  </a:lnTo>
                  <a:lnTo>
                    <a:pt x="101" y="67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3" y="69"/>
                  </a:lnTo>
                  <a:lnTo>
                    <a:pt x="106" y="67"/>
                  </a:lnTo>
                  <a:lnTo>
                    <a:pt x="109" y="67"/>
                  </a:lnTo>
                  <a:lnTo>
                    <a:pt x="112" y="67"/>
                  </a:lnTo>
                  <a:lnTo>
                    <a:pt x="114" y="66"/>
                  </a:lnTo>
                  <a:lnTo>
                    <a:pt x="115" y="66"/>
                  </a:lnTo>
                  <a:lnTo>
                    <a:pt x="115" y="64"/>
                  </a:lnTo>
                  <a:lnTo>
                    <a:pt x="117" y="61"/>
                  </a:lnTo>
                  <a:lnTo>
                    <a:pt x="118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61"/>
                  </a:lnTo>
                  <a:lnTo>
                    <a:pt x="125" y="60"/>
                  </a:lnTo>
                  <a:lnTo>
                    <a:pt x="123" y="60"/>
                  </a:lnTo>
                  <a:lnTo>
                    <a:pt x="122" y="60"/>
                  </a:lnTo>
                  <a:lnTo>
                    <a:pt x="122" y="60"/>
                  </a:lnTo>
                  <a:lnTo>
                    <a:pt x="123" y="58"/>
                  </a:lnTo>
                  <a:lnTo>
                    <a:pt x="123" y="58"/>
                  </a:lnTo>
                  <a:lnTo>
                    <a:pt x="126" y="58"/>
                  </a:lnTo>
                  <a:lnTo>
                    <a:pt x="128" y="60"/>
                  </a:lnTo>
                  <a:lnTo>
                    <a:pt x="128" y="60"/>
                  </a:lnTo>
                  <a:lnTo>
                    <a:pt x="131" y="58"/>
                  </a:lnTo>
                  <a:lnTo>
                    <a:pt x="137" y="55"/>
                  </a:lnTo>
                  <a:lnTo>
                    <a:pt x="139" y="53"/>
                  </a:lnTo>
                  <a:lnTo>
                    <a:pt x="141" y="53"/>
                  </a:lnTo>
                  <a:lnTo>
                    <a:pt x="142" y="55"/>
                  </a:lnTo>
                  <a:lnTo>
                    <a:pt x="144" y="55"/>
                  </a:lnTo>
                  <a:lnTo>
                    <a:pt x="145" y="52"/>
                  </a:lnTo>
                  <a:lnTo>
                    <a:pt x="145" y="52"/>
                  </a:lnTo>
                  <a:lnTo>
                    <a:pt x="147" y="50"/>
                  </a:lnTo>
                  <a:lnTo>
                    <a:pt x="150" y="49"/>
                  </a:lnTo>
                  <a:lnTo>
                    <a:pt x="152" y="49"/>
                  </a:lnTo>
                  <a:lnTo>
                    <a:pt x="153" y="49"/>
                  </a:lnTo>
                  <a:lnTo>
                    <a:pt x="155" y="49"/>
                  </a:lnTo>
                  <a:lnTo>
                    <a:pt x="156" y="50"/>
                  </a:lnTo>
                  <a:lnTo>
                    <a:pt x="159" y="49"/>
                  </a:lnTo>
                  <a:lnTo>
                    <a:pt x="161" y="50"/>
                  </a:lnTo>
                  <a:lnTo>
                    <a:pt x="161" y="49"/>
                  </a:lnTo>
                  <a:lnTo>
                    <a:pt x="163" y="47"/>
                  </a:lnTo>
                  <a:lnTo>
                    <a:pt x="164" y="47"/>
                  </a:lnTo>
                  <a:lnTo>
                    <a:pt x="164" y="47"/>
                  </a:lnTo>
                  <a:lnTo>
                    <a:pt x="166" y="49"/>
                  </a:lnTo>
                  <a:lnTo>
                    <a:pt x="166" y="50"/>
                  </a:lnTo>
                  <a:lnTo>
                    <a:pt x="164" y="52"/>
                  </a:lnTo>
                  <a:lnTo>
                    <a:pt x="153" y="58"/>
                  </a:lnTo>
                  <a:lnTo>
                    <a:pt x="150" y="60"/>
                  </a:lnTo>
                  <a:lnTo>
                    <a:pt x="147" y="61"/>
                  </a:lnTo>
                  <a:lnTo>
                    <a:pt x="145" y="61"/>
                  </a:lnTo>
                  <a:lnTo>
                    <a:pt x="142" y="61"/>
                  </a:lnTo>
                  <a:lnTo>
                    <a:pt x="141" y="63"/>
                  </a:lnTo>
                  <a:lnTo>
                    <a:pt x="139" y="63"/>
                  </a:lnTo>
                  <a:lnTo>
                    <a:pt x="133" y="63"/>
                  </a:lnTo>
                  <a:lnTo>
                    <a:pt x="131" y="64"/>
                  </a:lnTo>
                  <a:lnTo>
                    <a:pt x="131" y="64"/>
                  </a:lnTo>
                  <a:lnTo>
                    <a:pt x="128" y="67"/>
                  </a:lnTo>
                  <a:lnTo>
                    <a:pt x="128" y="67"/>
                  </a:lnTo>
                  <a:lnTo>
                    <a:pt x="126" y="69"/>
                  </a:lnTo>
                  <a:lnTo>
                    <a:pt x="123" y="71"/>
                  </a:lnTo>
                  <a:lnTo>
                    <a:pt x="120" y="71"/>
                  </a:lnTo>
                  <a:lnTo>
                    <a:pt x="118" y="72"/>
                  </a:lnTo>
                  <a:lnTo>
                    <a:pt x="117" y="75"/>
                  </a:lnTo>
                  <a:lnTo>
                    <a:pt x="115" y="77"/>
                  </a:lnTo>
                  <a:lnTo>
                    <a:pt x="112" y="78"/>
                  </a:lnTo>
                  <a:lnTo>
                    <a:pt x="111" y="80"/>
                  </a:lnTo>
                  <a:lnTo>
                    <a:pt x="111" y="82"/>
                  </a:lnTo>
                  <a:lnTo>
                    <a:pt x="111" y="83"/>
                  </a:lnTo>
                  <a:lnTo>
                    <a:pt x="111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2" y="82"/>
                  </a:lnTo>
                  <a:lnTo>
                    <a:pt x="111" y="82"/>
                  </a:lnTo>
                  <a:lnTo>
                    <a:pt x="112" y="82"/>
                  </a:lnTo>
                  <a:lnTo>
                    <a:pt x="120" y="82"/>
                  </a:lnTo>
                  <a:lnTo>
                    <a:pt x="122" y="82"/>
                  </a:lnTo>
                  <a:lnTo>
                    <a:pt x="123" y="80"/>
                  </a:lnTo>
                  <a:lnTo>
                    <a:pt x="123" y="80"/>
                  </a:lnTo>
                  <a:lnTo>
                    <a:pt x="120" y="80"/>
                  </a:lnTo>
                  <a:lnTo>
                    <a:pt x="120" y="80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0" y="77"/>
                  </a:lnTo>
                  <a:lnTo>
                    <a:pt x="120" y="75"/>
                  </a:lnTo>
                  <a:lnTo>
                    <a:pt x="123" y="74"/>
                  </a:lnTo>
                  <a:lnTo>
                    <a:pt x="125" y="74"/>
                  </a:lnTo>
                  <a:lnTo>
                    <a:pt x="128" y="72"/>
                  </a:lnTo>
                  <a:lnTo>
                    <a:pt x="128" y="71"/>
                  </a:lnTo>
                  <a:lnTo>
                    <a:pt x="131" y="71"/>
                  </a:lnTo>
                  <a:lnTo>
                    <a:pt x="133" y="69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3" y="67"/>
                  </a:lnTo>
                  <a:lnTo>
                    <a:pt x="134" y="66"/>
                  </a:lnTo>
                  <a:lnTo>
                    <a:pt x="136" y="66"/>
                  </a:lnTo>
                  <a:lnTo>
                    <a:pt x="137" y="66"/>
                  </a:lnTo>
                  <a:lnTo>
                    <a:pt x="141" y="66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2" y="66"/>
                  </a:lnTo>
                  <a:lnTo>
                    <a:pt x="142" y="66"/>
                  </a:lnTo>
                  <a:lnTo>
                    <a:pt x="144" y="66"/>
                  </a:lnTo>
                  <a:lnTo>
                    <a:pt x="144" y="66"/>
                  </a:lnTo>
                  <a:lnTo>
                    <a:pt x="145" y="66"/>
                  </a:lnTo>
                  <a:lnTo>
                    <a:pt x="145" y="67"/>
                  </a:lnTo>
                  <a:lnTo>
                    <a:pt x="145" y="71"/>
                  </a:lnTo>
                  <a:lnTo>
                    <a:pt x="145" y="72"/>
                  </a:lnTo>
                  <a:lnTo>
                    <a:pt x="147" y="71"/>
                  </a:lnTo>
                  <a:lnTo>
                    <a:pt x="147" y="69"/>
                  </a:lnTo>
                  <a:lnTo>
                    <a:pt x="150" y="64"/>
                  </a:lnTo>
                  <a:lnTo>
                    <a:pt x="152" y="63"/>
                  </a:lnTo>
                  <a:lnTo>
                    <a:pt x="155" y="61"/>
                  </a:lnTo>
                  <a:lnTo>
                    <a:pt x="158" y="60"/>
                  </a:lnTo>
                  <a:lnTo>
                    <a:pt x="166" y="56"/>
                  </a:lnTo>
                  <a:lnTo>
                    <a:pt x="171" y="55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4" y="53"/>
                  </a:lnTo>
                  <a:lnTo>
                    <a:pt x="175" y="53"/>
                  </a:lnTo>
                  <a:lnTo>
                    <a:pt x="175" y="53"/>
                  </a:lnTo>
                  <a:lnTo>
                    <a:pt x="175" y="55"/>
                  </a:lnTo>
                  <a:lnTo>
                    <a:pt x="175" y="55"/>
                  </a:lnTo>
                  <a:lnTo>
                    <a:pt x="172" y="56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4" y="60"/>
                  </a:lnTo>
                  <a:lnTo>
                    <a:pt x="174" y="60"/>
                  </a:lnTo>
                  <a:lnTo>
                    <a:pt x="177" y="58"/>
                  </a:lnTo>
                  <a:lnTo>
                    <a:pt x="178" y="56"/>
                  </a:lnTo>
                  <a:lnTo>
                    <a:pt x="183" y="53"/>
                  </a:lnTo>
                  <a:lnTo>
                    <a:pt x="183" y="52"/>
                  </a:lnTo>
                  <a:lnTo>
                    <a:pt x="185" y="49"/>
                  </a:lnTo>
                  <a:lnTo>
                    <a:pt x="186" y="47"/>
                  </a:lnTo>
                  <a:lnTo>
                    <a:pt x="191" y="45"/>
                  </a:lnTo>
                  <a:lnTo>
                    <a:pt x="193" y="45"/>
                  </a:lnTo>
                  <a:lnTo>
                    <a:pt x="189" y="44"/>
                  </a:lnTo>
                  <a:lnTo>
                    <a:pt x="188" y="44"/>
                  </a:lnTo>
                  <a:lnTo>
                    <a:pt x="188" y="44"/>
                  </a:lnTo>
                  <a:lnTo>
                    <a:pt x="188" y="42"/>
                  </a:lnTo>
                  <a:lnTo>
                    <a:pt x="186" y="41"/>
                  </a:lnTo>
                  <a:lnTo>
                    <a:pt x="186" y="41"/>
                  </a:lnTo>
                  <a:lnTo>
                    <a:pt x="186" y="39"/>
                  </a:lnTo>
                  <a:lnTo>
                    <a:pt x="186" y="37"/>
                  </a:lnTo>
                  <a:lnTo>
                    <a:pt x="188" y="37"/>
                  </a:lnTo>
                  <a:lnTo>
                    <a:pt x="188" y="37"/>
                  </a:lnTo>
                  <a:lnTo>
                    <a:pt x="191" y="37"/>
                  </a:lnTo>
                  <a:lnTo>
                    <a:pt x="193" y="37"/>
                  </a:lnTo>
                  <a:lnTo>
                    <a:pt x="197" y="42"/>
                  </a:lnTo>
                  <a:lnTo>
                    <a:pt x="199" y="44"/>
                  </a:lnTo>
                  <a:lnTo>
                    <a:pt x="200" y="45"/>
                  </a:lnTo>
                  <a:lnTo>
                    <a:pt x="204" y="50"/>
                  </a:lnTo>
                  <a:lnTo>
                    <a:pt x="205" y="53"/>
                  </a:lnTo>
                  <a:lnTo>
                    <a:pt x="207" y="55"/>
                  </a:lnTo>
                  <a:lnTo>
                    <a:pt x="207" y="58"/>
                  </a:lnTo>
                  <a:lnTo>
                    <a:pt x="208" y="58"/>
                  </a:lnTo>
                  <a:lnTo>
                    <a:pt x="213" y="63"/>
                  </a:lnTo>
                  <a:lnTo>
                    <a:pt x="216" y="66"/>
                  </a:lnTo>
                  <a:lnTo>
                    <a:pt x="219" y="67"/>
                  </a:lnTo>
                  <a:lnTo>
                    <a:pt x="221" y="67"/>
                  </a:lnTo>
                  <a:lnTo>
                    <a:pt x="224" y="69"/>
                  </a:lnTo>
                  <a:lnTo>
                    <a:pt x="226" y="69"/>
                  </a:lnTo>
                  <a:lnTo>
                    <a:pt x="229" y="66"/>
                  </a:lnTo>
                  <a:lnTo>
                    <a:pt x="229" y="66"/>
                  </a:lnTo>
                  <a:lnTo>
                    <a:pt x="227" y="63"/>
                  </a:lnTo>
                  <a:lnTo>
                    <a:pt x="227" y="61"/>
                  </a:lnTo>
                  <a:lnTo>
                    <a:pt x="227" y="61"/>
                  </a:lnTo>
                  <a:lnTo>
                    <a:pt x="229" y="58"/>
                  </a:lnTo>
                  <a:lnTo>
                    <a:pt x="229" y="58"/>
                  </a:lnTo>
                  <a:lnTo>
                    <a:pt x="229" y="56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2" y="56"/>
                  </a:lnTo>
                  <a:lnTo>
                    <a:pt x="232" y="55"/>
                  </a:lnTo>
                  <a:lnTo>
                    <a:pt x="234" y="53"/>
                  </a:lnTo>
                  <a:lnTo>
                    <a:pt x="235" y="53"/>
                  </a:lnTo>
                  <a:lnTo>
                    <a:pt x="235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2" y="52"/>
                  </a:lnTo>
                  <a:lnTo>
                    <a:pt x="232" y="52"/>
                  </a:lnTo>
                  <a:lnTo>
                    <a:pt x="232" y="50"/>
                  </a:lnTo>
                  <a:lnTo>
                    <a:pt x="235" y="50"/>
                  </a:lnTo>
                  <a:lnTo>
                    <a:pt x="237" y="49"/>
                  </a:lnTo>
                  <a:lnTo>
                    <a:pt x="237" y="49"/>
                  </a:lnTo>
                  <a:lnTo>
                    <a:pt x="238" y="49"/>
                  </a:lnTo>
                  <a:lnTo>
                    <a:pt x="238" y="49"/>
                  </a:lnTo>
                  <a:lnTo>
                    <a:pt x="240" y="49"/>
                  </a:lnTo>
                  <a:lnTo>
                    <a:pt x="240" y="50"/>
                  </a:lnTo>
                  <a:lnTo>
                    <a:pt x="240" y="52"/>
                  </a:lnTo>
                  <a:lnTo>
                    <a:pt x="240" y="53"/>
                  </a:lnTo>
                  <a:lnTo>
                    <a:pt x="240" y="58"/>
                  </a:lnTo>
                  <a:lnTo>
                    <a:pt x="241" y="58"/>
                  </a:lnTo>
                  <a:lnTo>
                    <a:pt x="245" y="60"/>
                  </a:lnTo>
                  <a:lnTo>
                    <a:pt x="245" y="61"/>
                  </a:lnTo>
                  <a:lnTo>
                    <a:pt x="240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6" y="67"/>
                  </a:lnTo>
                  <a:lnTo>
                    <a:pt x="253" y="67"/>
                  </a:lnTo>
                  <a:lnTo>
                    <a:pt x="253" y="67"/>
                  </a:lnTo>
                  <a:lnTo>
                    <a:pt x="254" y="66"/>
                  </a:lnTo>
                  <a:lnTo>
                    <a:pt x="256" y="64"/>
                  </a:lnTo>
                  <a:lnTo>
                    <a:pt x="257" y="64"/>
                  </a:lnTo>
                  <a:lnTo>
                    <a:pt x="257" y="64"/>
                  </a:lnTo>
                  <a:lnTo>
                    <a:pt x="259" y="61"/>
                  </a:lnTo>
                  <a:lnTo>
                    <a:pt x="259" y="58"/>
                  </a:lnTo>
                  <a:lnTo>
                    <a:pt x="259" y="58"/>
                  </a:lnTo>
                  <a:lnTo>
                    <a:pt x="260" y="56"/>
                  </a:lnTo>
                  <a:lnTo>
                    <a:pt x="262" y="56"/>
                  </a:lnTo>
                  <a:lnTo>
                    <a:pt x="264" y="56"/>
                  </a:lnTo>
                  <a:lnTo>
                    <a:pt x="265" y="56"/>
                  </a:lnTo>
                  <a:lnTo>
                    <a:pt x="270" y="56"/>
                  </a:lnTo>
                  <a:lnTo>
                    <a:pt x="275" y="56"/>
                  </a:lnTo>
                  <a:lnTo>
                    <a:pt x="279" y="56"/>
                  </a:lnTo>
                  <a:lnTo>
                    <a:pt x="282" y="58"/>
                  </a:lnTo>
                  <a:lnTo>
                    <a:pt x="284" y="58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300" y="66"/>
                  </a:lnTo>
                  <a:lnTo>
                    <a:pt x="301" y="67"/>
                  </a:lnTo>
                  <a:lnTo>
                    <a:pt x="306" y="69"/>
                  </a:lnTo>
                  <a:lnTo>
                    <a:pt x="320" y="71"/>
                  </a:lnTo>
                  <a:lnTo>
                    <a:pt x="322" y="71"/>
                  </a:lnTo>
                  <a:lnTo>
                    <a:pt x="327" y="74"/>
                  </a:lnTo>
                  <a:lnTo>
                    <a:pt x="328" y="75"/>
                  </a:lnTo>
                  <a:lnTo>
                    <a:pt x="331" y="77"/>
                  </a:lnTo>
                  <a:lnTo>
                    <a:pt x="336" y="77"/>
                  </a:lnTo>
                  <a:lnTo>
                    <a:pt x="342" y="78"/>
                  </a:lnTo>
                  <a:lnTo>
                    <a:pt x="344" y="80"/>
                  </a:lnTo>
                  <a:lnTo>
                    <a:pt x="346" y="80"/>
                  </a:lnTo>
                  <a:lnTo>
                    <a:pt x="347" y="80"/>
                  </a:lnTo>
                  <a:lnTo>
                    <a:pt x="353" y="80"/>
                  </a:lnTo>
                  <a:lnTo>
                    <a:pt x="355" y="80"/>
                  </a:lnTo>
                  <a:lnTo>
                    <a:pt x="357" y="80"/>
                  </a:lnTo>
                  <a:lnTo>
                    <a:pt x="358" y="82"/>
                  </a:lnTo>
                  <a:lnTo>
                    <a:pt x="361" y="82"/>
                  </a:lnTo>
                  <a:lnTo>
                    <a:pt x="361" y="82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3" y="78"/>
                  </a:lnTo>
                  <a:lnTo>
                    <a:pt x="363" y="77"/>
                  </a:lnTo>
                  <a:lnTo>
                    <a:pt x="364" y="77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2" y="80"/>
                  </a:lnTo>
                  <a:lnTo>
                    <a:pt x="377" y="82"/>
                  </a:lnTo>
                  <a:lnTo>
                    <a:pt x="382" y="83"/>
                  </a:lnTo>
                  <a:lnTo>
                    <a:pt x="385" y="86"/>
                  </a:lnTo>
                  <a:lnTo>
                    <a:pt x="388" y="88"/>
                  </a:lnTo>
                  <a:lnTo>
                    <a:pt x="390" y="91"/>
                  </a:lnTo>
                  <a:lnTo>
                    <a:pt x="390" y="91"/>
                  </a:lnTo>
                  <a:lnTo>
                    <a:pt x="390" y="93"/>
                  </a:lnTo>
                  <a:lnTo>
                    <a:pt x="391" y="93"/>
                  </a:lnTo>
                  <a:lnTo>
                    <a:pt x="391" y="93"/>
                  </a:lnTo>
                  <a:lnTo>
                    <a:pt x="390" y="94"/>
                  </a:lnTo>
                  <a:lnTo>
                    <a:pt x="390" y="96"/>
                  </a:lnTo>
                  <a:lnTo>
                    <a:pt x="390" y="96"/>
                  </a:lnTo>
                  <a:lnTo>
                    <a:pt x="387" y="96"/>
                  </a:lnTo>
                  <a:lnTo>
                    <a:pt x="380" y="96"/>
                  </a:lnTo>
                  <a:lnTo>
                    <a:pt x="379" y="97"/>
                  </a:lnTo>
                  <a:lnTo>
                    <a:pt x="374" y="99"/>
                  </a:lnTo>
                  <a:lnTo>
                    <a:pt x="374" y="100"/>
                  </a:lnTo>
                  <a:lnTo>
                    <a:pt x="374" y="100"/>
                  </a:lnTo>
                  <a:lnTo>
                    <a:pt x="374" y="102"/>
                  </a:lnTo>
                  <a:lnTo>
                    <a:pt x="374" y="102"/>
                  </a:lnTo>
                  <a:lnTo>
                    <a:pt x="371" y="104"/>
                  </a:lnTo>
                  <a:lnTo>
                    <a:pt x="371" y="105"/>
                  </a:lnTo>
                  <a:lnTo>
                    <a:pt x="372" y="105"/>
                  </a:lnTo>
                  <a:lnTo>
                    <a:pt x="374" y="107"/>
                  </a:lnTo>
                  <a:lnTo>
                    <a:pt x="375" y="107"/>
                  </a:lnTo>
                  <a:lnTo>
                    <a:pt x="379" y="107"/>
                  </a:lnTo>
                  <a:lnTo>
                    <a:pt x="382" y="107"/>
                  </a:lnTo>
                  <a:lnTo>
                    <a:pt x="385" y="108"/>
                  </a:lnTo>
                  <a:lnTo>
                    <a:pt x="387" y="108"/>
                  </a:lnTo>
                  <a:lnTo>
                    <a:pt x="388" y="108"/>
                  </a:lnTo>
                  <a:lnTo>
                    <a:pt x="390" y="110"/>
                  </a:lnTo>
                  <a:lnTo>
                    <a:pt x="393" y="110"/>
                  </a:lnTo>
                  <a:lnTo>
                    <a:pt x="396" y="110"/>
                  </a:lnTo>
                  <a:lnTo>
                    <a:pt x="402" y="110"/>
                  </a:lnTo>
                  <a:lnTo>
                    <a:pt x="404" y="110"/>
                  </a:lnTo>
                  <a:lnTo>
                    <a:pt x="407" y="110"/>
                  </a:lnTo>
                  <a:lnTo>
                    <a:pt x="412" y="110"/>
                  </a:lnTo>
                  <a:lnTo>
                    <a:pt x="413" y="110"/>
                  </a:lnTo>
                  <a:lnTo>
                    <a:pt x="415" y="110"/>
                  </a:lnTo>
                  <a:lnTo>
                    <a:pt x="416" y="108"/>
                  </a:lnTo>
                  <a:lnTo>
                    <a:pt x="418" y="108"/>
                  </a:lnTo>
                  <a:lnTo>
                    <a:pt x="424" y="108"/>
                  </a:lnTo>
                  <a:lnTo>
                    <a:pt x="426" y="108"/>
                  </a:lnTo>
                  <a:lnTo>
                    <a:pt x="428" y="108"/>
                  </a:lnTo>
                  <a:lnTo>
                    <a:pt x="431" y="107"/>
                  </a:lnTo>
                  <a:lnTo>
                    <a:pt x="431" y="107"/>
                  </a:lnTo>
                  <a:lnTo>
                    <a:pt x="432" y="107"/>
                  </a:lnTo>
                  <a:lnTo>
                    <a:pt x="432" y="108"/>
                  </a:lnTo>
                  <a:lnTo>
                    <a:pt x="434" y="108"/>
                  </a:lnTo>
                  <a:lnTo>
                    <a:pt x="437" y="107"/>
                  </a:lnTo>
                  <a:lnTo>
                    <a:pt x="443" y="104"/>
                  </a:lnTo>
                  <a:lnTo>
                    <a:pt x="445" y="104"/>
                  </a:lnTo>
                  <a:lnTo>
                    <a:pt x="446" y="102"/>
                  </a:lnTo>
                  <a:lnTo>
                    <a:pt x="448" y="102"/>
                  </a:lnTo>
                  <a:lnTo>
                    <a:pt x="448" y="104"/>
                  </a:lnTo>
                  <a:lnTo>
                    <a:pt x="450" y="105"/>
                  </a:lnTo>
                  <a:lnTo>
                    <a:pt x="450" y="105"/>
                  </a:lnTo>
                  <a:lnTo>
                    <a:pt x="451" y="105"/>
                  </a:lnTo>
                  <a:lnTo>
                    <a:pt x="453" y="107"/>
                  </a:lnTo>
                  <a:lnTo>
                    <a:pt x="453" y="108"/>
                  </a:lnTo>
                  <a:lnTo>
                    <a:pt x="454" y="108"/>
                  </a:lnTo>
                  <a:lnTo>
                    <a:pt x="459" y="108"/>
                  </a:lnTo>
                  <a:lnTo>
                    <a:pt x="462" y="110"/>
                  </a:lnTo>
                  <a:lnTo>
                    <a:pt x="462" y="110"/>
                  </a:lnTo>
                  <a:lnTo>
                    <a:pt x="464" y="112"/>
                  </a:lnTo>
                  <a:lnTo>
                    <a:pt x="464" y="115"/>
                  </a:lnTo>
                  <a:lnTo>
                    <a:pt x="464" y="115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7" y="113"/>
                  </a:lnTo>
                  <a:lnTo>
                    <a:pt x="467" y="112"/>
                  </a:lnTo>
                  <a:lnTo>
                    <a:pt x="469" y="113"/>
                  </a:lnTo>
                  <a:lnTo>
                    <a:pt x="469" y="113"/>
                  </a:lnTo>
                  <a:lnTo>
                    <a:pt x="470" y="115"/>
                  </a:lnTo>
                  <a:lnTo>
                    <a:pt x="473" y="118"/>
                  </a:lnTo>
                  <a:lnTo>
                    <a:pt x="478" y="121"/>
                  </a:lnTo>
                  <a:lnTo>
                    <a:pt x="478" y="123"/>
                  </a:lnTo>
                  <a:lnTo>
                    <a:pt x="480" y="123"/>
                  </a:lnTo>
                  <a:lnTo>
                    <a:pt x="478" y="124"/>
                  </a:lnTo>
                  <a:lnTo>
                    <a:pt x="478" y="124"/>
                  </a:lnTo>
                  <a:lnTo>
                    <a:pt x="476" y="126"/>
                  </a:lnTo>
                  <a:lnTo>
                    <a:pt x="475" y="126"/>
                  </a:lnTo>
                  <a:lnTo>
                    <a:pt x="473" y="126"/>
                  </a:lnTo>
                  <a:lnTo>
                    <a:pt x="470" y="124"/>
                  </a:lnTo>
                  <a:lnTo>
                    <a:pt x="470" y="124"/>
                  </a:lnTo>
                  <a:lnTo>
                    <a:pt x="472" y="126"/>
                  </a:lnTo>
                  <a:lnTo>
                    <a:pt x="475" y="129"/>
                  </a:lnTo>
                  <a:lnTo>
                    <a:pt x="475" y="130"/>
                  </a:lnTo>
                  <a:lnTo>
                    <a:pt x="476" y="130"/>
                  </a:lnTo>
                  <a:lnTo>
                    <a:pt x="476" y="130"/>
                  </a:lnTo>
                  <a:lnTo>
                    <a:pt x="478" y="132"/>
                  </a:lnTo>
                  <a:lnTo>
                    <a:pt x="478" y="132"/>
                  </a:lnTo>
                  <a:lnTo>
                    <a:pt x="481" y="135"/>
                  </a:lnTo>
                  <a:lnTo>
                    <a:pt x="481" y="135"/>
                  </a:lnTo>
                  <a:lnTo>
                    <a:pt x="484" y="140"/>
                  </a:lnTo>
                  <a:lnTo>
                    <a:pt x="486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4" y="137"/>
                  </a:lnTo>
                  <a:lnTo>
                    <a:pt x="481" y="134"/>
                  </a:lnTo>
                  <a:lnTo>
                    <a:pt x="481" y="132"/>
                  </a:lnTo>
                  <a:lnTo>
                    <a:pt x="481" y="132"/>
                  </a:lnTo>
                  <a:lnTo>
                    <a:pt x="481" y="127"/>
                  </a:lnTo>
                  <a:lnTo>
                    <a:pt x="481" y="127"/>
                  </a:lnTo>
                  <a:lnTo>
                    <a:pt x="483" y="127"/>
                  </a:lnTo>
                  <a:lnTo>
                    <a:pt x="484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7" y="129"/>
                  </a:lnTo>
                  <a:lnTo>
                    <a:pt x="489" y="130"/>
                  </a:lnTo>
                  <a:lnTo>
                    <a:pt x="489" y="130"/>
                  </a:lnTo>
                  <a:lnTo>
                    <a:pt x="489" y="127"/>
                  </a:lnTo>
                  <a:lnTo>
                    <a:pt x="487" y="126"/>
                  </a:lnTo>
                  <a:lnTo>
                    <a:pt x="487" y="126"/>
                  </a:lnTo>
                  <a:lnTo>
                    <a:pt x="487" y="124"/>
                  </a:lnTo>
                  <a:lnTo>
                    <a:pt x="487" y="124"/>
                  </a:lnTo>
                  <a:lnTo>
                    <a:pt x="484" y="123"/>
                  </a:lnTo>
                  <a:lnTo>
                    <a:pt x="484" y="121"/>
                  </a:lnTo>
                  <a:lnTo>
                    <a:pt x="483" y="118"/>
                  </a:lnTo>
                  <a:lnTo>
                    <a:pt x="483" y="116"/>
                  </a:lnTo>
                  <a:lnTo>
                    <a:pt x="483" y="115"/>
                  </a:lnTo>
                  <a:lnTo>
                    <a:pt x="483" y="115"/>
                  </a:lnTo>
                  <a:lnTo>
                    <a:pt x="481" y="113"/>
                  </a:lnTo>
                  <a:lnTo>
                    <a:pt x="480" y="112"/>
                  </a:lnTo>
                  <a:lnTo>
                    <a:pt x="478" y="110"/>
                  </a:lnTo>
                  <a:lnTo>
                    <a:pt x="478" y="108"/>
                  </a:lnTo>
                  <a:lnTo>
                    <a:pt x="478" y="107"/>
                  </a:lnTo>
                  <a:lnTo>
                    <a:pt x="480" y="105"/>
                  </a:lnTo>
                  <a:lnTo>
                    <a:pt x="481" y="105"/>
                  </a:lnTo>
                  <a:lnTo>
                    <a:pt x="481" y="104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4" y="100"/>
                  </a:lnTo>
                  <a:lnTo>
                    <a:pt x="486" y="100"/>
                  </a:lnTo>
                  <a:lnTo>
                    <a:pt x="487" y="100"/>
                  </a:lnTo>
                  <a:lnTo>
                    <a:pt x="489" y="100"/>
                  </a:lnTo>
                  <a:lnTo>
                    <a:pt x="491" y="100"/>
                  </a:lnTo>
                  <a:lnTo>
                    <a:pt x="492" y="100"/>
                  </a:lnTo>
                  <a:lnTo>
                    <a:pt x="494" y="99"/>
                  </a:lnTo>
                  <a:lnTo>
                    <a:pt x="494" y="99"/>
                  </a:lnTo>
                  <a:lnTo>
                    <a:pt x="495" y="99"/>
                  </a:lnTo>
                  <a:lnTo>
                    <a:pt x="497" y="97"/>
                  </a:lnTo>
                  <a:lnTo>
                    <a:pt x="497" y="97"/>
                  </a:lnTo>
                  <a:lnTo>
                    <a:pt x="498" y="97"/>
                  </a:lnTo>
                  <a:lnTo>
                    <a:pt x="500" y="97"/>
                  </a:lnTo>
                  <a:lnTo>
                    <a:pt x="500" y="97"/>
                  </a:lnTo>
                  <a:lnTo>
                    <a:pt x="500" y="96"/>
                  </a:lnTo>
                  <a:lnTo>
                    <a:pt x="500" y="94"/>
                  </a:lnTo>
                  <a:lnTo>
                    <a:pt x="503" y="93"/>
                  </a:lnTo>
                  <a:lnTo>
                    <a:pt x="505" y="93"/>
                  </a:lnTo>
                  <a:lnTo>
                    <a:pt x="506" y="93"/>
                  </a:lnTo>
                  <a:lnTo>
                    <a:pt x="508" y="91"/>
                  </a:lnTo>
                  <a:lnTo>
                    <a:pt x="508" y="91"/>
                  </a:lnTo>
                  <a:lnTo>
                    <a:pt x="510" y="89"/>
                  </a:lnTo>
                  <a:lnTo>
                    <a:pt x="510" y="88"/>
                  </a:lnTo>
                  <a:lnTo>
                    <a:pt x="510" y="88"/>
                  </a:lnTo>
                  <a:lnTo>
                    <a:pt x="508" y="86"/>
                  </a:lnTo>
                  <a:lnTo>
                    <a:pt x="506" y="86"/>
                  </a:lnTo>
                  <a:lnTo>
                    <a:pt x="503" y="88"/>
                  </a:lnTo>
                  <a:lnTo>
                    <a:pt x="500" y="89"/>
                  </a:lnTo>
                  <a:lnTo>
                    <a:pt x="498" y="91"/>
                  </a:lnTo>
                  <a:lnTo>
                    <a:pt x="498" y="93"/>
                  </a:lnTo>
                  <a:lnTo>
                    <a:pt x="497" y="94"/>
                  </a:lnTo>
                  <a:lnTo>
                    <a:pt x="495" y="93"/>
                  </a:lnTo>
                  <a:lnTo>
                    <a:pt x="494" y="93"/>
                  </a:lnTo>
                  <a:lnTo>
                    <a:pt x="492" y="93"/>
                  </a:lnTo>
                  <a:lnTo>
                    <a:pt x="491" y="94"/>
                  </a:lnTo>
                  <a:lnTo>
                    <a:pt x="491" y="94"/>
                  </a:lnTo>
                  <a:lnTo>
                    <a:pt x="487" y="96"/>
                  </a:lnTo>
                  <a:lnTo>
                    <a:pt x="484" y="94"/>
                  </a:lnTo>
                  <a:lnTo>
                    <a:pt x="483" y="94"/>
                  </a:lnTo>
                  <a:lnTo>
                    <a:pt x="481" y="96"/>
                  </a:lnTo>
                  <a:lnTo>
                    <a:pt x="481" y="96"/>
                  </a:lnTo>
                  <a:lnTo>
                    <a:pt x="483" y="97"/>
                  </a:lnTo>
                  <a:lnTo>
                    <a:pt x="481" y="97"/>
                  </a:lnTo>
                  <a:lnTo>
                    <a:pt x="476" y="99"/>
                  </a:lnTo>
                  <a:lnTo>
                    <a:pt x="476" y="99"/>
                  </a:lnTo>
                  <a:lnTo>
                    <a:pt x="473" y="99"/>
                  </a:lnTo>
                  <a:lnTo>
                    <a:pt x="473" y="99"/>
                  </a:lnTo>
                  <a:lnTo>
                    <a:pt x="472" y="97"/>
                  </a:lnTo>
                  <a:lnTo>
                    <a:pt x="467" y="96"/>
                  </a:lnTo>
                  <a:lnTo>
                    <a:pt x="467" y="96"/>
                  </a:lnTo>
                  <a:lnTo>
                    <a:pt x="469" y="93"/>
                  </a:lnTo>
                  <a:lnTo>
                    <a:pt x="473" y="88"/>
                  </a:lnTo>
                  <a:lnTo>
                    <a:pt x="473" y="88"/>
                  </a:lnTo>
                  <a:lnTo>
                    <a:pt x="481" y="86"/>
                  </a:lnTo>
                  <a:lnTo>
                    <a:pt x="486" y="85"/>
                  </a:lnTo>
                  <a:lnTo>
                    <a:pt x="494" y="82"/>
                  </a:lnTo>
                  <a:lnTo>
                    <a:pt x="495" y="82"/>
                  </a:lnTo>
                  <a:lnTo>
                    <a:pt x="502" y="80"/>
                  </a:lnTo>
                  <a:lnTo>
                    <a:pt x="505" y="80"/>
                  </a:lnTo>
                  <a:lnTo>
                    <a:pt x="506" y="80"/>
                  </a:lnTo>
                  <a:lnTo>
                    <a:pt x="510" y="80"/>
                  </a:lnTo>
                  <a:lnTo>
                    <a:pt x="511" y="82"/>
                  </a:lnTo>
                  <a:lnTo>
                    <a:pt x="513" y="83"/>
                  </a:lnTo>
                  <a:lnTo>
                    <a:pt x="513" y="85"/>
                  </a:lnTo>
                  <a:lnTo>
                    <a:pt x="514" y="88"/>
                  </a:lnTo>
                  <a:lnTo>
                    <a:pt x="514" y="91"/>
                  </a:lnTo>
                  <a:lnTo>
                    <a:pt x="516" y="93"/>
                  </a:lnTo>
                  <a:lnTo>
                    <a:pt x="517" y="94"/>
                  </a:lnTo>
                  <a:lnTo>
                    <a:pt x="519" y="94"/>
                  </a:lnTo>
                  <a:lnTo>
                    <a:pt x="521" y="96"/>
                  </a:lnTo>
                  <a:lnTo>
                    <a:pt x="521" y="94"/>
                  </a:lnTo>
                  <a:lnTo>
                    <a:pt x="522" y="94"/>
                  </a:lnTo>
                  <a:lnTo>
                    <a:pt x="522" y="94"/>
                  </a:lnTo>
                  <a:lnTo>
                    <a:pt x="522" y="96"/>
                  </a:lnTo>
                  <a:lnTo>
                    <a:pt x="522" y="96"/>
                  </a:lnTo>
                  <a:lnTo>
                    <a:pt x="524" y="96"/>
                  </a:lnTo>
                  <a:lnTo>
                    <a:pt x="525" y="97"/>
                  </a:lnTo>
                  <a:lnTo>
                    <a:pt x="527" y="97"/>
                  </a:lnTo>
                  <a:lnTo>
                    <a:pt x="525" y="99"/>
                  </a:lnTo>
                  <a:lnTo>
                    <a:pt x="527" y="99"/>
                  </a:lnTo>
                  <a:lnTo>
                    <a:pt x="528" y="100"/>
                  </a:lnTo>
                  <a:lnTo>
                    <a:pt x="530" y="102"/>
                  </a:lnTo>
                  <a:lnTo>
                    <a:pt x="533" y="102"/>
                  </a:lnTo>
                  <a:lnTo>
                    <a:pt x="536" y="102"/>
                  </a:lnTo>
                  <a:lnTo>
                    <a:pt x="541" y="100"/>
                  </a:lnTo>
                  <a:lnTo>
                    <a:pt x="543" y="99"/>
                  </a:lnTo>
                  <a:lnTo>
                    <a:pt x="546" y="100"/>
                  </a:lnTo>
                  <a:lnTo>
                    <a:pt x="549" y="104"/>
                  </a:lnTo>
                  <a:lnTo>
                    <a:pt x="552" y="107"/>
                  </a:lnTo>
                  <a:lnTo>
                    <a:pt x="554" y="107"/>
                  </a:lnTo>
                  <a:lnTo>
                    <a:pt x="558" y="108"/>
                  </a:lnTo>
                  <a:lnTo>
                    <a:pt x="560" y="108"/>
                  </a:lnTo>
                  <a:lnTo>
                    <a:pt x="562" y="108"/>
                  </a:lnTo>
                  <a:lnTo>
                    <a:pt x="563" y="108"/>
                  </a:lnTo>
                  <a:lnTo>
                    <a:pt x="566" y="108"/>
                  </a:lnTo>
                  <a:lnTo>
                    <a:pt x="569" y="110"/>
                  </a:lnTo>
                  <a:lnTo>
                    <a:pt x="571" y="110"/>
                  </a:lnTo>
                  <a:lnTo>
                    <a:pt x="577" y="108"/>
                  </a:lnTo>
                  <a:lnTo>
                    <a:pt x="579" y="108"/>
                  </a:lnTo>
                  <a:lnTo>
                    <a:pt x="580" y="107"/>
                  </a:lnTo>
                  <a:lnTo>
                    <a:pt x="582" y="107"/>
                  </a:lnTo>
                  <a:lnTo>
                    <a:pt x="584" y="107"/>
                  </a:lnTo>
                  <a:lnTo>
                    <a:pt x="585" y="107"/>
                  </a:lnTo>
                  <a:lnTo>
                    <a:pt x="587" y="107"/>
                  </a:lnTo>
                  <a:lnTo>
                    <a:pt x="590" y="107"/>
                  </a:lnTo>
                  <a:lnTo>
                    <a:pt x="596" y="107"/>
                  </a:lnTo>
                  <a:lnTo>
                    <a:pt x="601" y="108"/>
                  </a:lnTo>
                  <a:lnTo>
                    <a:pt x="604" y="108"/>
                  </a:lnTo>
                  <a:lnTo>
                    <a:pt x="606" y="110"/>
                  </a:lnTo>
                  <a:lnTo>
                    <a:pt x="607" y="110"/>
                  </a:lnTo>
                  <a:lnTo>
                    <a:pt x="609" y="110"/>
                  </a:lnTo>
                  <a:lnTo>
                    <a:pt x="610" y="108"/>
                  </a:lnTo>
                  <a:lnTo>
                    <a:pt x="612" y="108"/>
                  </a:lnTo>
                  <a:lnTo>
                    <a:pt x="615" y="107"/>
                  </a:lnTo>
                  <a:lnTo>
                    <a:pt x="617" y="107"/>
                  </a:lnTo>
                  <a:lnTo>
                    <a:pt x="617" y="107"/>
                  </a:lnTo>
                  <a:lnTo>
                    <a:pt x="615" y="105"/>
                  </a:lnTo>
                  <a:lnTo>
                    <a:pt x="614" y="105"/>
                  </a:lnTo>
                  <a:lnTo>
                    <a:pt x="612" y="104"/>
                  </a:lnTo>
                  <a:lnTo>
                    <a:pt x="612" y="102"/>
                  </a:lnTo>
                  <a:lnTo>
                    <a:pt x="612" y="102"/>
                  </a:lnTo>
                  <a:lnTo>
                    <a:pt x="612" y="100"/>
                  </a:lnTo>
                  <a:lnTo>
                    <a:pt x="614" y="100"/>
                  </a:lnTo>
                  <a:lnTo>
                    <a:pt x="614" y="100"/>
                  </a:lnTo>
                  <a:lnTo>
                    <a:pt x="617" y="102"/>
                  </a:lnTo>
                  <a:lnTo>
                    <a:pt x="621" y="108"/>
                  </a:lnTo>
                  <a:lnTo>
                    <a:pt x="623" y="108"/>
                  </a:lnTo>
                  <a:lnTo>
                    <a:pt x="623" y="110"/>
                  </a:lnTo>
                  <a:lnTo>
                    <a:pt x="628" y="112"/>
                  </a:lnTo>
                  <a:lnTo>
                    <a:pt x="629" y="112"/>
                  </a:lnTo>
                  <a:lnTo>
                    <a:pt x="633" y="110"/>
                  </a:lnTo>
                  <a:lnTo>
                    <a:pt x="634" y="110"/>
                  </a:lnTo>
                  <a:lnTo>
                    <a:pt x="634" y="110"/>
                  </a:lnTo>
                  <a:lnTo>
                    <a:pt x="634" y="108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1" y="105"/>
                  </a:lnTo>
                  <a:lnTo>
                    <a:pt x="629" y="104"/>
                  </a:lnTo>
                  <a:lnTo>
                    <a:pt x="626" y="104"/>
                  </a:lnTo>
                  <a:lnTo>
                    <a:pt x="623" y="104"/>
                  </a:lnTo>
                  <a:lnTo>
                    <a:pt x="620" y="105"/>
                  </a:lnTo>
                  <a:lnTo>
                    <a:pt x="620" y="104"/>
                  </a:lnTo>
                  <a:lnTo>
                    <a:pt x="615" y="100"/>
                  </a:lnTo>
                  <a:lnTo>
                    <a:pt x="615" y="99"/>
                  </a:lnTo>
                  <a:lnTo>
                    <a:pt x="615" y="99"/>
                  </a:lnTo>
                  <a:lnTo>
                    <a:pt x="617" y="99"/>
                  </a:lnTo>
                  <a:lnTo>
                    <a:pt x="617" y="99"/>
                  </a:lnTo>
                  <a:lnTo>
                    <a:pt x="615" y="97"/>
                  </a:lnTo>
                  <a:lnTo>
                    <a:pt x="615" y="97"/>
                  </a:lnTo>
                  <a:lnTo>
                    <a:pt x="614" y="94"/>
                  </a:lnTo>
                  <a:lnTo>
                    <a:pt x="612" y="93"/>
                  </a:lnTo>
                  <a:lnTo>
                    <a:pt x="614" y="93"/>
                  </a:lnTo>
                  <a:lnTo>
                    <a:pt x="615" y="93"/>
                  </a:lnTo>
                  <a:lnTo>
                    <a:pt x="615" y="93"/>
                  </a:lnTo>
                  <a:lnTo>
                    <a:pt x="618" y="94"/>
                  </a:lnTo>
                  <a:lnTo>
                    <a:pt x="621" y="94"/>
                  </a:lnTo>
                  <a:lnTo>
                    <a:pt x="625" y="93"/>
                  </a:lnTo>
                  <a:lnTo>
                    <a:pt x="623" y="91"/>
                  </a:lnTo>
                  <a:lnTo>
                    <a:pt x="623" y="89"/>
                  </a:lnTo>
                  <a:lnTo>
                    <a:pt x="623" y="89"/>
                  </a:lnTo>
                  <a:lnTo>
                    <a:pt x="625" y="89"/>
                  </a:lnTo>
                  <a:lnTo>
                    <a:pt x="628" y="91"/>
                  </a:lnTo>
                  <a:lnTo>
                    <a:pt x="629" y="91"/>
                  </a:lnTo>
                  <a:lnTo>
                    <a:pt x="629" y="89"/>
                  </a:lnTo>
                  <a:lnTo>
                    <a:pt x="631" y="89"/>
                  </a:lnTo>
                  <a:lnTo>
                    <a:pt x="631" y="91"/>
                  </a:lnTo>
                  <a:lnTo>
                    <a:pt x="633" y="91"/>
                  </a:lnTo>
                  <a:lnTo>
                    <a:pt x="634" y="93"/>
                  </a:lnTo>
                  <a:lnTo>
                    <a:pt x="636" y="94"/>
                  </a:lnTo>
                  <a:lnTo>
                    <a:pt x="637" y="96"/>
                  </a:lnTo>
                  <a:lnTo>
                    <a:pt x="637" y="96"/>
                  </a:lnTo>
                  <a:lnTo>
                    <a:pt x="642" y="96"/>
                  </a:lnTo>
                  <a:lnTo>
                    <a:pt x="645" y="94"/>
                  </a:lnTo>
                  <a:lnTo>
                    <a:pt x="645" y="96"/>
                  </a:lnTo>
                  <a:lnTo>
                    <a:pt x="644" y="96"/>
                  </a:lnTo>
                  <a:lnTo>
                    <a:pt x="640" y="100"/>
                  </a:lnTo>
                  <a:lnTo>
                    <a:pt x="640" y="102"/>
                  </a:lnTo>
                  <a:lnTo>
                    <a:pt x="642" y="100"/>
                  </a:lnTo>
                  <a:lnTo>
                    <a:pt x="644" y="100"/>
                  </a:lnTo>
                  <a:lnTo>
                    <a:pt x="644" y="100"/>
                  </a:lnTo>
                  <a:lnTo>
                    <a:pt x="644" y="99"/>
                  </a:lnTo>
                  <a:lnTo>
                    <a:pt x="645" y="99"/>
                  </a:lnTo>
                  <a:lnTo>
                    <a:pt x="650" y="96"/>
                  </a:lnTo>
                  <a:lnTo>
                    <a:pt x="651" y="96"/>
                  </a:lnTo>
                  <a:lnTo>
                    <a:pt x="650" y="99"/>
                  </a:lnTo>
                  <a:lnTo>
                    <a:pt x="648" y="107"/>
                  </a:lnTo>
                  <a:lnTo>
                    <a:pt x="648" y="110"/>
                  </a:lnTo>
                  <a:lnTo>
                    <a:pt x="648" y="110"/>
                  </a:lnTo>
                  <a:lnTo>
                    <a:pt x="645" y="113"/>
                  </a:lnTo>
                  <a:lnTo>
                    <a:pt x="645" y="115"/>
                  </a:lnTo>
                  <a:lnTo>
                    <a:pt x="648" y="118"/>
                  </a:lnTo>
                  <a:lnTo>
                    <a:pt x="648" y="118"/>
                  </a:lnTo>
                  <a:lnTo>
                    <a:pt x="648" y="119"/>
                  </a:lnTo>
                  <a:lnTo>
                    <a:pt x="648" y="121"/>
                  </a:lnTo>
                  <a:lnTo>
                    <a:pt x="651" y="121"/>
                  </a:lnTo>
                  <a:lnTo>
                    <a:pt x="653" y="119"/>
                  </a:lnTo>
                  <a:lnTo>
                    <a:pt x="655" y="119"/>
                  </a:lnTo>
                  <a:lnTo>
                    <a:pt x="655" y="119"/>
                  </a:lnTo>
                  <a:lnTo>
                    <a:pt x="655" y="123"/>
                  </a:lnTo>
                  <a:lnTo>
                    <a:pt x="655" y="123"/>
                  </a:lnTo>
                  <a:lnTo>
                    <a:pt x="656" y="123"/>
                  </a:lnTo>
                  <a:lnTo>
                    <a:pt x="658" y="123"/>
                  </a:lnTo>
                  <a:lnTo>
                    <a:pt x="658" y="123"/>
                  </a:lnTo>
                  <a:lnTo>
                    <a:pt x="659" y="123"/>
                  </a:lnTo>
                  <a:lnTo>
                    <a:pt x="659" y="124"/>
                  </a:lnTo>
                  <a:lnTo>
                    <a:pt x="659" y="126"/>
                  </a:lnTo>
                  <a:lnTo>
                    <a:pt x="659" y="127"/>
                  </a:lnTo>
                  <a:lnTo>
                    <a:pt x="659" y="127"/>
                  </a:lnTo>
                  <a:lnTo>
                    <a:pt x="658" y="127"/>
                  </a:lnTo>
                  <a:lnTo>
                    <a:pt x="658" y="127"/>
                  </a:lnTo>
                  <a:lnTo>
                    <a:pt x="656" y="127"/>
                  </a:lnTo>
                  <a:lnTo>
                    <a:pt x="655" y="127"/>
                  </a:lnTo>
                  <a:lnTo>
                    <a:pt x="653" y="127"/>
                  </a:lnTo>
                  <a:lnTo>
                    <a:pt x="651" y="127"/>
                  </a:lnTo>
                  <a:lnTo>
                    <a:pt x="651" y="127"/>
                  </a:lnTo>
                  <a:lnTo>
                    <a:pt x="650" y="127"/>
                  </a:lnTo>
                  <a:lnTo>
                    <a:pt x="648" y="127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7"/>
                  </a:lnTo>
                  <a:lnTo>
                    <a:pt x="653" y="134"/>
                  </a:lnTo>
                  <a:lnTo>
                    <a:pt x="653" y="135"/>
                  </a:lnTo>
                  <a:lnTo>
                    <a:pt x="655" y="137"/>
                  </a:lnTo>
                  <a:lnTo>
                    <a:pt x="655" y="137"/>
                  </a:lnTo>
                  <a:lnTo>
                    <a:pt x="655" y="135"/>
                  </a:lnTo>
                  <a:lnTo>
                    <a:pt x="655" y="134"/>
                  </a:lnTo>
                  <a:lnTo>
                    <a:pt x="651" y="130"/>
                  </a:lnTo>
                  <a:lnTo>
                    <a:pt x="650" y="129"/>
                  </a:lnTo>
                  <a:lnTo>
                    <a:pt x="650" y="129"/>
                  </a:lnTo>
                  <a:lnTo>
                    <a:pt x="651" y="129"/>
                  </a:lnTo>
                  <a:lnTo>
                    <a:pt x="656" y="129"/>
                  </a:lnTo>
                  <a:lnTo>
                    <a:pt x="658" y="129"/>
                  </a:lnTo>
                  <a:lnTo>
                    <a:pt x="659" y="129"/>
                  </a:lnTo>
                  <a:lnTo>
                    <a:pt x="661" y="127"/>
                  </a:lnTo>
                  <a:lnTo>
                    <a:pt x="661" y="123"/>
                  </a:lnTo>
                  <a:lnTo>
                    <a:pt x="661" y="121"/>
                  </a:lnTo>
                  <a:lnTo>
                    <a:pt x="661" y="118"/>
                  </a:lnTo>
                  <a:lnTo>
                    <a:pt x="659" y="115"/>
                  </a:lnTo>
                  <a:lnTo>
                    <a:pt x="659" y="112"/>
                  </a:lnTo>
                  <a:lnTo>
                    <a:pt x="656" y="110"/>
                  </a:lnTo>
                  <a:lnTo>
                    <a:pt x="656" y="108"/>
                  </a:lnTo>
                  <a:lnTo>
                    <a:pt x="659" y="102"/>
                  </a:lnTo>
                  <a:lnTo>
                    <a:pt x="659" y="102"/>
                  </a:lnTo>
                  <a:lnTo>
                    <a:pt x="659" y="100"/>
                  </a:lnTo>
                  <a:lnTo>
                    <a:pt x="662" y="100"/>
                  </a:lnTo>
                  <a:lnTo>
                    <a:pt x="664" y="100"/>
                  </a:lnTo>
                  <a:lnTo>
                    <a:pt x="666" y="100"/>
                  </a:lnTo>
                  <a:lnTo>
                    <a:pt x="667" y="102"/>
                  </a:lnTo>
                  <a:lnTo>
                    <a:pt x="669" y="100"/>
                  </a:lnTo>
                  <a:lnTo>
                    <a:pt x="674" y="97"/>
                  </a:lnTo>
                  <a:lnTo>
                    <a:pt x="675" y="97"/>
                  </a:lnTo>
                  <a:lnTo>
                    <a:pt x="677" y="96"/>
                  </a:lnTo>
                  <a:lnTo>
                    <a:pt x="678" y="93"/>
                  </a:lnTo>
                  <a:lnTo>
                    <a:pt x="681" y="91"/>
                  </a:lnTo>
                  <a:lnTo>
                    <a:pt x="685" y="89"/>
                  </a:lnTo>
                  <a:lnTo>
                    <a:pt x="688" y="88"/>
                  </a:lnTo>
                  <a:lnTo>
                    <a:pt x="688" y="86"/>
                  </a:lnTo>
                  <a:lnTo>
                    <a:pt x="686" y="86"/>
                  </a:lnTo>
                  <a:lnTo>
                    <a:pt x="685" y="86"/>
                  </a:lnTo>
                  <a:lnTo>
                    <a:pt x="685" y="85"/>
                  </a:lnTo>
                  <a:lnTo>
                    <a:pt x="685" y="83"/>
                  </a:lnTo>
                  <a:lnTo>
                    <a:pt x="685" y="82"/>
                  </a:lnTo>
                  <a:lnTo>
                    <a:pt x="685" y="80"/>
                  </a:lnTo>
                  <a:lnTo>
                    <a:pt x="685" y="78"/>
                  </a:lnTo>
                  <a:lnTo>
                    <a:pt x="683" y="78"/>
                  </a:lnTo>
                  <a:lnTo>
                    <a:pt x="683" y="77"/>
                  </a:lnTo>
                  <a:lnTo>
                    <a:pt x="681" y="77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0" y="82"/>
                  </a:lnTo>
                  <a:lnTo>
                    <a:pt x="678" y="83"/>
                  </a:lnTo>
                  <a:lnTo>
                    <a:pt x="677" y="83"/>
                  </a:lnTo>
                  <a:lnTo>
                    <a:pt x="674" y="83"/>
                  </a:lnTo>
                  <a:lnTo>
                    <a:pt x="672" y="83"/>
                  </a:lnTo>
                  <a:lnTo>
                    <a:pt x="672" y="82"/>
                  </a:lnTo>
                  <a:lnTo>
                    <a:pt x="672" y="80"/>
                  </a:lnTo>
                  <a:lnTo>
                    <a:pt x="674" y="78"/>
                  </a:lnTo>
                  <a:lnTo>
                    <a:pt x="677" y="75"/>
                  </a:lnTo>
                  <a:lnTo>
                    <a:pt x="678" y="74"/>
                  </a:lnTo>
                  <a:lnTo>
                    <a:pt x="678" y="74"/>
                  </a:lnTo>
                  <a:lnTo>
                    <a:pt x="677" y="74"/>
                  </a:lnTo>
                  <a:lnTo>
                    <a:pt x="677" y="74"/>
                  </a:lnTo>
                  <a:lnTo>
                    <a:pt x="675" y="71"/>
                  </a:lnTo>
                  <a:lnTo>
                    <a:pt x="677" y="71"/>
                  </a:lnTo>
                  <a:lnTo>
                    <a:pt x="677" y="69"/>
                  </a:lnTo>
                  <a:lnTo>
                    <a:pt x="678" y="69"/>
                  </a:lnTo>
                  <a:lnTo>
                    <a:pt x="681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3" y="71"/>
                  </a:lnTo>
                  <a:lnTo>
                    <a:pt x="683" y="71"/>
                  </a:lnTo>
                  <a:lnTo>
                    <a:pt x="683" y="72"/>
                  </a:lnTo>
                  <a:lnTo>
                    <a:pt x="686" y="69"/>
                  </a:lnTo>
                  <a:lnTo>
                    <a:pt x="688" y="69"/>
                  </a:lnTo>
                  <a:lnTo>
                    <a:pt x="688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6" y="66"/>
                  </a:lnTo>
                  <a:lnTo>
                    <a:pt x="686" y="64"/>
                  </a:lnTo>
                  <a:lnTo>
                    <a:pt x="685" y="64"/>
                  </a:lnTo>
                  <a:lnTo>
                    <a:pt x="683" y="64"/>
                  </a:lnTo>
                  <a:lnTo>
                    <a:pt x="681" y="66"/>
                  </a:lnTo>
                  <a:lnTo>
                    <a:pt x="680" y="66"/>
                  </a:lnTo>
                  <a:lnTo>
                    <a:pt x="678" y="66"/>
                  </a:lnTo>
                  <a:lnTo>
                    <a:pt x="677" y="66"/>
                  </a:lnTo>
                  <a:lnTo>
                    <a:pt x="675" y="66"/>
                  </a:lnTo>
                  <a:lnTo>
                    <a:pt x="674" y="64"/>
                  </a:lnTo>
                  <a:lnTo>
                    <a:pt x="672" y="63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1" y="60"/>
                  </a:lnTo>
                  <a:lnTo>
                    <a:pt x="658" y="60"/>
                  </a:lnTo>
                  <a:lnTo>
                    <a:pt x="656" y="58"/>
                  </a:lnTo>
                  <a:lnTo>
                    <a:pt x="655" y="58"/>
                  </a:lnTo>
                  <a:lnTo>
                    <a:pt x="653" y="58"/>
                  </a:lnTo>
                  <a:lnTo>
                    <a:pt x="651" y="56"/>
                  </a:lnTo>
                  <a:lnTo>
                    <a:pt x="650" y="56"/>
                  </a:lnTo>
                  <a:lnTo>
                    <a:pt x="650" y="55"/>
                  </a:lnTo>
                  <a:lnTo>
                    <a:pt x="648" y="53"/>
                  </a:lnTo>
                  <a:lnTo>
                    <a:pt x="647" y="52"/>
                  </a:lnTo>
                  <a:lnTo>
                    <a:pt x="644" y="49"/>
                  </a:lnTo>
                  <a:lnTo>
                    <a:pt x="644" y="47"/>
                  </a:lnTo>
                  <a:lnTo>
                    <a:pt x="644" y="45"/>
                  </a:lnTo>
                  <a:lnTo>
                    <a:pt x="644" y="44"/>
                  </a:lnTo>
                  <a:lnTo>
                    <a:pt x="647" y="39"/>
                  </a:lnTo>
                  <a:lnTo>
                    <a:pt x="647" y="39"/>
                  </a:lnTo>
                  <a:lnTo>
                    <a:pt x="648" y="37"/>
                  </a:lnTo>
                  <a:lnTo>
                    <a:pt x="650" y="37"/>
                  </a:lnTo>
                  <a:lnTo>
                    <a:pt x="650" y="37"/>
                  </a:lnTo>
                  <a:lnTo>
                    <a:pt x="653" y="37"/>
                  </a:lnTo>
                  <a:lnTo>
                    <a:pt x="651" y="36"/>
                  </a:lnTo>
                  <a:lnTo>
                    <a:pt x="651" y="36"/>
                  </a:lnTo>
                  <a:lnTo>
                    <a:pt x="653" y="34"/>
                  </a:lnTo>
                  <a:lnTo>
                    <a:pt x="653" y="33"/>
                  </a:lnTo>
                  <a:lnTo>
                    <a:pt x="648" y="34"/>
                  </a:lnTo>
                  <a:lnTo>
                    <a:pt x="647" y="34"/>
                  </a:lnTo>
                  <a:lnTo>
                    <a:pt x="645" y="34"/>
                  </a:lnTo>
                  <a:lnTo>
                    <a:pt x="644" y="31"/>
                  </a:lnTo>
                  <a:lnTo>
                    <a:pt x="644" y="28"/>
                  </a:lnTo>
                  <a:lnTo>
                    <a:pt x="644" y="25"/>
                  </a:lnTo>
                  <a:lnTo>
                    <a:pt x="644" y="23"/>
                  </a:lnTo>
                  <a:lnTo>
                    <a:pt x="644" y="22"/>
                  </a:lnTo>
                  <a:lnTo>
                    <a:pt x="644" y="22"/>
                  </a:lnTo>
                  <a:lnTo>
                    <a:pt x="645" y="22"/>
                  </a:lnTo>
                  <a:lnTo>
                    <a:pt x="645" y="20"/>
                  </a:lnTo>
                  <a:lnTo>
                    <a:pt x="645" y="19"/>
                  </a:lnTo>
                  <a:lnTo>
                    <a:pt x="645" y="19"/>
                  </a:lnTo>
                  <a:lnTo>
                    <a:pt x="647" y="17"/>
                  </a:lnTo>
                  <a:lnTo>
                    <a:pt x="648" y="15"/>
                  </a:lnTo>
                  <a:lnTo>
                    <a:pt x="650" y="14"/>
                  </a:lnTo>
                  <a:lnTo>
                    <a:pt x="651" y="14"/>
                  </a:lnTo>
                  <a:lnTo>
                    <a:pt x="651" y="15"/>
                  </a:lnTo>
                  <a:lnTo>
                    <a:pt x="653" y="15"/>
                  </a:lnTo>
                  <a:lnTo>
                    <a:pt x="655" y="17"/>
                  </a:lnTo>
                  <a:lnTo>
                    <a:pt x="656" y="17"/>
                  </a:lnTo>
                  <a:lnTo>
                    <a:pt x="658" y="17"/>
                  </a:lnTo>
                  <a:lnTo>
                    <a:pt x="659" y="14"/>
                  </a:lnTo>
                  <a:lnTo>
                    <a:pt x="659" y="12"/>
                  </a:lnTo>
                  <a:lnTo>
                    <a:pt x="659" y="12"/>
                  </a:lnTo>
                  <a:lnTo>
                    <a:pt x="656" y="12"/>
                  </a:lnTo>
                  <a:lnTo>
                    <a:pt x="655" y="12"/>
                  </a:lnTo>
                  <a:lnTo>
                    <a:pt x="653" y="12"/>
                  </a:lnTo>
                  <a:lnTo>
                    <a:pt x="653" y="11"/>
                  </a:lnTo>
                  <a:lnTo>
                    <a:pt x="653" y="9"/>
                  </a:lnTo>
                  <a:lnTo>
                    <a:pt x="656" y="8"/>
                  </a:lnTo>
                  <a:lnTo>
                    <a:pt x="658" y="4"/>
                  </a:lnTo>
                  <a:lnTo>
                    <a:pt x="662" y="1"/>
                  </a:lnTo>
                  <a:lnTo>
                    <a:pt x="667" y="0"/>
                  </a:lnTo>
                  <a:lnTo>
                    <a:pt x="669" y="0"/>
                  </a:lnTo>
                  <a:lnTo>
                    <a:pt x="6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6" name="Freeform 313">
              <a:extLst>
                <a:ext uri="{FF2B5EF4-FFF2-40B4-BE49-F238E27FC236}">
                  <a16:creationId xmlns:a16="http://schemas.microsoft.com/office/drawing/2014/main" id="{C4F7178D-DC2B-4A41-972F-E4DAC1FA2DC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12333" y="1825407"/>
              <a:ext cx="1625651" cy="588665"/>
            </a:xfrm>
            <a:custGeom>
              <a:avLst/>
              <a:gdLst>
                <a:gd name="T0" fmla="*/ 68 w 834"/>
                <a:gd name="T1" fmla="*/ 37 h 302"/>
                <a:gd name="T2" fmla="*/ 112 w 834"/>
                <a:gd name="T3" fmla="*/ 44 h 302"/>
                <a:gd name="T4" fmla="*/ 156 w 834"/>
                <a:gd name="T5" fmla="*/ 61 h 302"/>
                <a:gd name="T6" fmla="*/ 165 w 834"/>
                <a:gd name="T7" fmla="*/ 18 h 302"/>
                <a:gd name="T8" fmla="*/ 214 w 834"/>
                <a:gd name="T9" fmla="*/ 83 h 302"/>
                <a:gd name="T10" fmla="*/ 257 w 834"/>
                <a:gd name="T11" fmla="*/ 115 h 302"/>
                <a:gd name="T12" fmla="*/ 230 w 834"/>
                <a:gd name="T13" fmla="*/ 121 h 302"/>
                <a:gd name="T14" fmla="*/ 216 w 834"/>
                <a:gd name="T15" fmla="*/ 135 h 302"/>
                <a:gd name="T16" fmla="*/ 137 w 834"/>
                <a:gd name="T17" fmla="*/ 140 h 302"/>
                <a:gd name="T18" fmla="*/ 27 w 834"/>
                <a:gd name="T19" fmla="*/ 111 h 302"/>
                <a:gd name="T20" fmla="*/ 28 w 834"/>
                <a:gd name="T21" fmla="*/ 91 h 302"/>
                <a:gd name="T22" fmla="*/ 9 w 834"/>
                <a:gd name="T23" fmla="*/ 64 h 302"/>
                <a:gd name="T24" fmla="*/ 208 w 834"/>
                <a:gd name="T25" fmla="*/ 18 h 302"/>
                <a:gd name="T26" fmla="*/ 607 w 834"/>
                <a:gd name="T27" fmla="*/ 15 h 302"/>
                <a:gd name="T28" fmla="*/ 552 w 834"/>
                <a:gd name="T29" fmla="*/ 14 h 302"/>
                <a:gd name="T30" fmla="*/ 473 w 834"/>
                <a:gd name="T31" fmla="*/ 56 h 302"/>
                <a:gd name="T32" fmla="*/ 489 w 834"/>
                <a:gd name="T33" fmla="*/ 63 h 302"/>
                <a:gd name="T34" fmla="*/ 482 w 834"/>
                <a:gd name="T35" fmla="*/ 34 h 302"/>
                <a:gd name="T36" fmla="*/ 552 w 834"/>
                <a:gd name="T37" fmla="*/ 20 h 302"/>
                <a:gd name="T38" fmla="*/ 552 w 834"/>
                <a:gd name="T39" fmla="*/ 56 h 302"/>
                <a:gd name="T40" fmla="*/ 586 w 834"/>
                <a:gd name="T41" fmla="*/ 47 h 302"/>
                <a:gd name="T42" fmla="*/ 626 w 834"/>
                <a:gd name="T43" fmla="*/ 56 h 302"/>
                <a:gd name="T44" fmla="*/ 638 w 834"/>
                <a:gd name="T45" fmla="*/ 72 h 302"/>
                <a:gd name="T46" fmla="*/ 689 w 834"/>
                <a:gd name="T47" fmla="*/ 70 h 302"/>
                <a:gd name="T48" fmla="*/ 684 w 834"/>
                <a:gd name="T49" fmla="*/ 92 h 302"/>
                <a:gd name="T50" fmla="*/ 731 w 834"/>
                <a:gd name="T51" fmla="*/ 92 h 302"/>
                <a:gd name="T52" fmla="*/ 733 w 834"/>
                <a:gd name="T53" fmla="*/ 104 h 302"/>
                <a:gd name="T54" fmla="*/ 741 w 834"/>
                <a:gd name="T55" fmla="*/ 121 h 302"/>
                <a:gd name="T56" fmla="*/ 727 w 834"/>
                <a:gd name="T57" fmla="*/ 137 h 302"/>
                <a:gd name="T58" fmla="*/ 755 w 834"/>
                <a:gd name="T59" fmla="*/ 157 h 302"/>
                <a:gd name="T60" fmla="*/ 782 w 834"/>
                <a:gd name="T61" fmla="*/ 157 h 302"/>
                <a:gd name="T62" fmla="*/ 805 w 834"/>
                <a:gd name="T63" fmla="*/ 181 h 302"/>
                <a:gd name="T64" fmla="*/ 815 w 834"/>
                <a:gd name="T65" fmla="*/ 196 h 302"/>
                <a:gd name="T66" fmla="*/ 804 w 834"/>
                <a:gd name="T67" fmla="*/ 225 h 302"/>
                <a:gd name="T68" fmla="*/ 783 w 834"/>
                <a:gd name="T69" fmla="*/ 204 h 302"/>
                <a:gd name="T70" fmla="*/ 747 w 834"/>
                <a:gd name="T71" fmla="*/ 192 h 302"/>
                <a:gd name="T72" fmla="*/ 738 w 834"/>
                <a:gd name="T73" fmla="*/ 211 h 302"/>
                <a:gd name="T74" fmla="*/ 757 w 834"/>
                <a:gd name="T75" fmla="*/ 230 h 302"/>
                <a:gd name="T76" fmla="*/ 777 w 834"/>
                <a:gd name="T77" fmla="*/ 252 h 302"/>
                <a:gd name="T78" fmla="*/ 779 w 834"/>
                <a:gd name="T79" fmla="*/ 271 h 302"/>
                <a:gd name="T80" fmla="*/ 757 w 834"/>
                <a:gd name="T81" fmla="*/ 271 h 302"/>
                <a:gd name="T82" fmla="*/ 738 w 834"/>
                <a:gd name="T83" fmla="*/ 274 h 302"/>
                <a:gd name="T84" fmla="*/ 746 w 834"/>
                <a:gd name="T85" fmla="*/ 296 h 302"/>
                <a:gd name="T86" fmla="*/ 687 w 834"/>
                <a:gd name="T87" fmla="*/ 263 h 302"/>
                <a:gd name="T88" fmla="*/ 651 w 834"/>
                <a:gd name="T89" fmla="*/ 242 h 302"/>
                <a:gd name="T90" fmla="*/ 615 w 834"/>
                <a:gd name="T91" fmla="*/ 247 h 302"/>
                <a:gd name="T92" fmla="*/ 610 w 834"/>
                <a:gd name="T93" fmla="*/ 220 h 302"/>
                <a:gd name="T94" fmla="*/ 649 w 834"/>
                <a:gd name="T95" fmla="*/ 217 h 302"/>
                <a:gd name="T96" fmla="*/ 664 w 834"/>
                <a:gd name="T97" fmla="*/ 155 h 302"/>
                <a:gd name="T98" fmla="*/ 640 w 834"/>
                <a:gd name="T99" fmla="*/ 135 h 302"/>
                <a:gd name="T100" fmla="*/ 624 w 834"/>
                <a:gd name="T101" fmla="*/ 124 h 302"/>
                <a:gd name="T102" fmla="*/ 596 w 834"/>
                <a:gd name="T103" fmla="*/ 100 h 302"/>
                <a:gd name="T104" fmla="*/ 552 w 834"/>
                <a:gd name="T105" fmla="*/ 105 h 302"/>
                <a:gd name="T106" fmla="*/ 470 w 834"/>
                <a:gd name="T107" fmla="*/ 96 h 302"/>
                <a:gd name="T108" fmla="*/ 454 w 834"/>
                <a:gd name="T109" fmla="*/ 81 h 302"/>
                <a:gd name="T110" fmla="*/ 429 w 834"/>
                <a:gd name="T111" fmla="*/ 25 h 302"/>
                <a:gd name="T112" fmla="*/ 312 w 834"/>
                <a:gd name="T113" fmla="*/ 11 h 302"/>
                <a:gd name="T114" fmla="*/ 315 w 834"/>
                <a:gd name="T115" fmla="*/ 36 h 302"/>
                <a:gd name="T116" fmla="*/ 299 w 834"/>
                <a:gd name="T117" fmla="*/ 61 h 302"/>
                <a:gd name="T118" fmla="*/ 255 w 834"/>
                <a:gd name="T119" fmla="*/ 45 h 302"/>
                <a:gd name="T120" fmla="*/ 271 w 834"/>
                <a:gd name="T121" fmla="*/ 29 h 302"/>
                <a:gd name="T122" fmla="*/ 261 w 834"/>
                <a:gd name="T123" fmla="*/ 1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34" h="302">
                  <a:moveTo>
                    <a:pt x="320" y="22"/>
                  </a:moveTo>
                  <a:lnTo>
                    <a:pt x="320" y="22"/>
                  </a:lnTo>
                  <a:lnTo>
                    <a:pt x="321" y="23"/>
                  </a:lnTo>
                  <a:lnTo>
                    <a:pt x="321" y="23"/>
                  </a:lnTo>
                  <a:lnTo>
                    <a:pt x="323" y="23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3" y="26"/>
                  </a:lnTo>
                  <a:lnTo>
                    <a:pt x="323" y="28"/>
                  </a:lnTo>
                  <a:lnTo>
                    <a:pt x="321" y="28"/>
                  </a:lnTo>
                  <a:lnTo>
                    <a:pt x="321" y="28"/>
                  </a:lnTo>
                  <a:lnTo>
                    <a:pt x="318" y="28"/>
                  </a:lnTo>
                  <a:lnTo>
                    <a:pt x="317" y="26"/>
                  </a:lnTo>
                  <a:lnTo>
                    <a:pt x="317" y="25"/>
                  </a:lnTo>
                  <a:lnTo>
                    <a:pt x="317" y="23"/>
                  </a:lnTo>
                  <a:lnTo>
                    <a:pt x="317" y="23"/>
                  </a:lnTo>
                  <a:lnTo>
                    <a:pt x="317" y="22"/>
                  </a:lnTo>
                  <a:lnTo>
                    <a:pt x="320" y="22"/>
                  </a:lnTo>
                  <a:close/>
                  <a:moveTo>
                    <a:pt x="63" y="17"/>
                  </a:moveTo>
                  <a:lnTo>
                    <a:pt x="68" y="17"/>
                  </a:lnTo>
                  <a:lnTo>
                    <a:pt x="69" y="18"/>
                  </a:lnTo>
                  <a:lnTo>
                    <a:pt x="69" y="18"/>
                  </a:lnTo>
                  <a:lnTo>
                    <a:pt x="71" y="20"/>
                  </a:lnTo>
                  <a:lnTo>
                    <a:pt x="71" y="22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1" y="28"/>
                  </a:lnTo>
                  <a:lnTo>
                    <a:pt x="71" y="29"/>
                  </a:lnTo>
                  <a:lnTo>
                    <a:pt x="71" y="31"/>
                  </a:lnTo>
                  <a:lnTo>
                    <a:pt x="69" y="31"/>
                  </a:lnTo>
                  <a:lnTo>
                    <a:pt x="68" y="34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8" y="37"/>
                  </a:lnTo>
                  <a:lnTo>
                    <a:pt x="69" y="37"/>
                  </a:lnTo>
                  <a:lnTo>
                    <a:pt x="72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9" y="36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80" y="29"/>
                  </a:lnTo>
                  <a:lnTo>
                    <a:pt x="82" y="28"/>
                  </a:lnTo>
                  <a:lnTo>
                    <a:pt x="83" y="26"/>
                  </a:lnTo>
                  <a:lnTo>
                    <a:pt x="85" y="26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101" y="29"/>
                  </a:lnTo>
                  <a:lnTo>
                    <a:pt x="109" y="33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0" y="39"/>
                  </a:lnTo>
                  <a:lnTo>
                    <a:pt x="107" y="42"/>
                  </a:lnTo>
                  <a:lnTo>
                    <a:pt x="104" y="44"/>
                  </a:lnTo>
                  <a:lnTo>
                    <a:pt x="102" y="44"/>
                  </a:lnTo>
                  <a:lnTo>
                    <a:pt x="104" y="45"/>
                  </a:lnTo>
                  <a:lnTo>
                    <a:pt x="105" y="45"/>
                  </a:lnTo>
                  <a:lnTo>
                    <a:pt x="107" y="44"/>
                  </a:lnTo>
                  <a:lnTo>
                    <a:pt x="109" y="42"/>
                  </a:lnTo>
                  <a:lnTo>
                    <a:pt x="110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3" y="44"/>
                  </a:lnTo>
                  <a:lnTo>
                    <a:pt x="116" y="42"/>
                  </a:lnTo>
                  <a:lnTo>
                    <a:pt x="118" y="39"/>
                  </a:lnTo>
                  <a:lnTo>
                    <a:pt x="123" y="37"/>
                  </a:lnTo>
                  <a:lnTo>
                    <a:pt x="123" y="36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3"/>
                  </a:lnTo>
                  <a:lnTo>
                    <a:pt x="126" y="33"/>
                  </a:lnTo>
                  <a:lnTo>
                    <a:pt x="121" y="29"/>
                  </a:lnTo>
                  <a:lnTo>
                    <a:pt x="120" y="28"/>
                  </a:lnTo>
                  <a:lnTo>
                    <a:pt x="120" y="26"/>
                  </a:lnTo>
                  <a:lnTo>
                    <a:pt x="123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5" y="29"/>
                  </a:lnTo>
                  <a:lnTo>
                    <a:pt x="137" y="31"/>
                  </a:lnTo>
                  <a:lnTo>
                    <a:pt x="138" y="33"/>
                  </a:lnTo>
                  <a:lnTo>
                    <a:pt x="142" y="34"/>
                  </a:lnTo>
                  <a:lnTo>
                    <a:pt x="143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7"/>
                  </a:lnTo>
                  <a:lnTo>
                    <a:pt x="145" y="37"/>
                  </a:lnTo>
                  <a:lnTo>
                    <a:pt x="146" y="39"/>
                  </a:lnTo>
                  <a:lnTo>
                    <a:pt x="148" y="39"/>
                  </a:lnTo>
                  <a:lnTo>
                    <a:pt x="148" y="40"/>
                  </a:lnTo>
                  <a:lnTo>
                    <a:pt x="150" y="42"/>
                  </a:lnTo>
                  <a:lnTo>
                    <a:pt x="151" y="45"/>
                  </a:lnTo>
                  <a:lnTo>
                    <a:pt x="151" y="50"/>
                  </a:lnTo>
                  <a:lnTo>
                    <a:pt x="154" y="56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9" y="63"/>
                  </a:lnTo>
                  <a:lnTo>
                    <a:pt x="159" y="64"/>
                  </a:lnTo>
                  <a:lnTo>
                    <a:pt x="161" y="64"/>
                  </a:lnTo>
                  <a:lnTo>
                    <a:pt x="162" y="64"/>
                  </a:lnTo>
                  <a:lnTo>
                    <a:pt x="162" y="63"/>
                  </a:lnTo>
                  <a:lnTo>
                    <a:pt x="164" y="61"/>
                  </a:lnTo>
                  <a:lnTo>
                    <a:pt x="168" y="59"/>
                  </a:lnTo>
                  <a:lnTo>
                    <a:pt x="168" y="58"/>
                  </a:lnTo>
                  <a:lnTo>
                    <a:pt x="167" y="58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8" y="56"/>
                  </a:lnTo>
                  <a:lnTo>
                    <a:pt x="165" y="53"/>
                  </a:lnTo>
                  <a:lnTo>
                    <a:pt x="162" y="50"/>
                  </a:lnTo>
                  <a:lnTo>
                    <a:pt x="162" y="45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1" y="40"/>
                  </a:lnTo>
                  <a:lnTo>
                    <a:pt x="161" y="40"/>
                  </a:lnTo>
                  <a:lnTo>
                    <a:pt x="159" y="39"/>
                  </a:lnTo>
                  <a:lnTo>
                    <a:pt x="159" y="39"/>
                  </a:lnTo>
                  <a:lnTo>
                    <a:pt x="159" y="37"/>
                  </a:lnTo>
                  <a:lnTo>
                    <a:pt x="159" y="36"/>
                  </a:lnTo>
                  <a:lnTo>
                    <a:pt x="156" y="23"/>
                  </a:lnTo>
                  <a:lnTo>
                    <a:pt x="156" y="22"/>
                  </a:lnTo>
                  <a:lnTo>
                    <a:pt x="156" y="22"/>
                  </a:lnTo>
                  <a:lnTo>
                    <a:pt x="157" y="22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7" y="18"/>
                  </a:lnTo>
                  <a:lnTo>
                    <a:pt x="157" y="18"/>
                  </a:lnTo>
                  <a:lnTo>
                    <a:pt x="157" y="17"/>
                  </a:lnTo>
                  <a:lnTo>
                    <a:pt x="162" y="17"/>
                  </a:lnTo>
                  <a:lnTo>
                    <a:pt x="165" y="18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3" y="20"/>
                  </a:lnTo>
                  <a:lnTo>
                    <a:pt x="173" y="18"/>
                  </a:lnTo>
                  <a:lnTo>
                    <a:pt x="175" y="18"/>
                  </a:lnTo>
                  <a:lnTo>
                    <a:pt x="181" y="22"/>
                  </a:lnTo>
                  <a:lnTo>
                    <a:pt x="186" y="25"/>
                  </a:lnTo>
                  <a:lnTo>
                    <a:pt x="191" y="26"/>
                  </a:lnTo>
                  <a:lnTo>
                    <a:pt x="192" y="28"/>
                  </a:lnTo>
                  <a:lnTo>
                    <a:pt x="195" y="31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4"/>
                  </a:lnTo>
                  <a:lnTo>
                    <a:pt x="195" y="34"/>
                  </a:lnTo>
                  <a:lnTo>
                    <a:pt x="197" y="36"/>
                  </a:lnTo>
                  <a:lnTo>
                    <a:pt x="197" y="36"/>
                  </a:lnTo>
                  <a:lnTo>
                    <a:pt x="197" y="39"/>
                  </a:lnTo>
                  <a:lnTo>
                    <a:pt x="198" y="40"/>
                  </a:lnTo>
                  <a:lnTo>
                    <a:pt x="198" y="42"/>
                  </a:lnTo>
                  <a:lnTo>
                    <a:pt x="203" y="55"/>
                  </a:lnTo>
                  <a:lnTo>
                    <a:pt x="205" y="56"/>
                  </a:lnTo>
                  <a:lnTo>
                    <a:pt x="205" y="58"/>
                  </a:lnTo>
                  <a:lnTo>
                    <a:pt x="209" y="63"/>
                  </a:lnTo>
                  <a:lnTo>
                    <a:pt x="211" y="66"/>
                  </a:lnTo>
                  <a:lnTo>
                    <a:pt x="211" y="67"/>
                  </a:lnTo>
                  <a:lnTo>
                    <a:pt x="211" y="67"/>
                  </a:lnTo>
                  <a:lnTo>
                    <a:pt x="211" y="69"/>
                  </a:lnTo>
                  <a:lnTo>
                    <a:pt x="211" y="70"/>
                  </a:lnTo>
                  <a:lnTo>
                    <a:pt x="211" y="72"/>
                  </a:lnTo>
                  <a:lnTo>
                    <a:pt x="209" y="72"/>
                  </a:lnTo>
                  <a:lnTo>
                    <a:pt x="209" y="74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9" y="78"/>
                  </a:lnTo>
                  <a:lnTo>
                    <a:pt x="214" y="83"/>
                  </a:lnTo>
                  <a:lnTo>
                    <a:pt x="217" y="86"/>
                  </a:lnTo>
                  <a:lnTo>
                    <a:pt x="219" y="88"/>
                  </a:lnTo>
                  <a:lnTo>
                    <a:pt x="222" y="91"/>
                  </a:lnTo>
                  <a:lnTo>
                    <a:pt x="227" y="92"/>
                  </a:lnTo>
                  <a:lnTo>
                    <a:pt x="228" y="92"/>
                  </a:lnTo>
                  <a:lnTo>
                    <a:pt x="230" y="94"/>
                  </a:lnTo>
                  <a:lnTo>
                    <a:pt x="230" y="94"/>
                  </a:lnTo>
                  <a:lnTo>
                    <a:pt x="230" y="92"/>
                  </a:lnTo>
                  <a:lnTo>
                    <a:pt x="230" y="92"/>
                  </a:lnTo>
                  <a:lnTo>
                    <a:pt x="232" y="92"/>
                  </a:lnTo>
                  <a:lnTo>
                    <a:pt x="230" y="91"/>
                  </a:lnTo>
                  <a:lnTo>
                    <a:pt x="230" y="89"/>
                  </a:lnTo>
                  <a:lnTo>
                    <a:pt x="230" y="89"/>
                  </a:lnTo>
                  <a:lnTo>
                    <a:pt x="235" y="92"/>
                  </a:lnTo>
                  <a:lnTo>
                    <a:pt x="236" y="94"/>
                  </a:lnTo>
                  <a:lnTo>
                    <a:pt x="239" y="96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9" y="99"/>
                  </a:lnTo>
                  <a:lnTo>
                    <a:pt x="250" y="99"/>
                  </a:lnTo>
                  <a:lnTo>
                    <a:pt x="250" y="100"/>
                  </a:lnTo>
                  <a:lnTo>
                    <a:pt x="250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7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60" y="107"/>
                  </a:lnTo>
                  <a:lnTo>
                    <a:pt x="261" y="110"/>
                  </a:lnTo>
                  <a:lnTo>
                    <a:pt x="261" y="111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58" y="115"/>
                  </a:lnTo>
                  <a:lnTo>
                    <a:pt x="257" y="115"/>
                  </a:lnTo>
                  <a:lnTo>
                    <a:pt x="255" y="115"/>
                  </a:lnTo>
                  <a:lnTo>
                    <a:pt x="254" y="113"/>
                  </a:lnTo>
                  <a:lnTo>
                    <a:pt x="254" y="111"/>
                  </a:lnTo>
                  <a:lnTo>
                    <a:pt x="252" y="110"/>
                  </a:lnTo>
                  <a:lnTo>
                    <a:pt x="252" y="111"/>
                  </a:lnTo>
                  <a:lnTo>
                    <a:pt x="252" y="113"/>
                  </a:lnTo>
                  <a:lnTo>
                    <a:pt x="250" y="115"/>
                  </a:lnTo>
                  <a:lnTo>
                    <a:pt x="250" y="115"/>
                  </a:lnTo>
                  <a:lnTo>
                    <a:pt x="249" y="115"/>
                  </a:lnTo>
                  <a:lnTo>
                    <a:pt x="247" y="113"/>
                  </a:lnTo>
                  <a:lnTo>
                    <a:pt x="244" y="111"/>
                  </a:lnTo>
                  <a:lnTo>
                    <a:pt x="243" y="111"/>
                  </a:lnTo>
                  <a:lnTo>
                    <a:pt x="243" y="111"/>
                  </a:lnTo>
                  <a:lnTo>
                    <a:pt x="241" y="111"/>
                  </a:lnTo>
                  <a:lnTo>
                    <a:pt x="238" y="113"/>
                  </a:lnTo>
                  <a:lnTo>
                    <a:pt x="236" y="115"/>
                  </a:lnTo>
                  <a:lnTo>
                    <a:pt x="238" y="115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5" y="118"/>
                  </a:lnTo>
                  <a:lnTo>
                    <a:pt x="232" y="118"/>
                  </a:lnTo>
                  <a:lnTo>
                    <a:pt x="230" y="118"/>
                  </a:lnTo>
                  <a:lnTo>
                    <a:pt x="227" y="115"/>
                  </a:lnTo>
                  <a:lnTo>
                    <a:pt x="225" y="115"/>
                  </a:lnTo>
                  <a:lnTo>
                    <a:pt x="225" y="115"/>
                  </a:lnTo>
                  <a:lnTo>
                    <a:pt x="224" y="116"/>
                  </a:lnTo>
                  <a:lnTo>
                    <a:pt x="225" y="116"/>
                  </a:lnTo>
                  <a:lnTo>
                    <a:pt x="227" y="118"/>
                  </a:lnTo>
                  <a:lnTo>
                    <a:pt x="228" y="119"/>
                  </a:lnTo>
                  <a:lnTo>
                    <a:pt x="230" y="119"/>
                  </a:lnTo>
                  <a:lnTo>
                    <a:pt x="230" y="119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30" y="122"/>
                  </a:lnTo>
                  <a:lnTo>
                    <a:pt x="228" y="126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3" y="124"/>
                  </a:lnTo>
                  <a:lnTo>
                    <a:pt x="235" y="122"/>
                  </a:lnTo>
                  <a:lnTo>
                    <a:pt x="238" y="121"/>
                  </a:lnTo>
                  <a:lnTo>
                    <a:pt x="239" y="121"/>
                  </a:lnTo>
                  <a:lnTo>
                    <a:pt x="243" y="119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2"/>
                  </a:lnTo>
                  <a:lnTo>
                    <a:pt x="244" y="122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6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49" y="129"/>
                  </a:lnTo>
                  <a:lnTo>
                    <a:pt x="247" y="132"/>
                  </a:lnTo>
                  <a:lnTo>
                    <a:pt x="246" y="132"/>
                  </a:lnTo>
                  <a:lnTo>
                    <a:pt x="239" y="135"/>
                  </a:lnTo>
                  <a:lnTo>
                    <a:pt x="238" y="135"/>
                  </a:lnTo>
                  <a:lnTo>
                    <a:pt x="235" y="135"/>
                  </a:lnTo>
                  <a:lnTo>
                    <a:pt x="233" y="137"/>
                  </a:lnTo>
                  <a:lnTo>
                    <a:pt x="232" y="137"/>
                  </a:lnTo>
                  <a:lnTo>
                    <a:pt x="228" y="137"/>
                  </a:lnTo>
                  <a:lnTo>
                    <a:pt x="224" y="137"/>
                  </a:lnTo>
                  <a:lnTo>
                    <a:pt x="219" y="137"/>
                  </a:lnTo>
                  <a:lnTo>
                    <a:pt x="216" y="135"/>
                  </a:lnTo>
                  <a:lnTo>
                    <a:pt x="211" y="133"/>
                  </a:lnTo>
                  <a:lnTo>
                    <a:pt x="209" y="135"/>
                  </a:lnTo>
                  <a:lnTo>
                    <a:pt x="208" y="135"/>
                  </a:lnTo>
                  <a:lnTo>
                    <a:pt x="200" y="135"/>
                  </a:lnTo>
                  <a:lnTo>
                    <a:pt x="200" y="133"/>
                  </a:lnTo>
                  <a:lnTo>
                    <a:pt x="200" y="133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198" y="130"/>
                  </a:lnTo>
                  <a:lnTo>
                    <a:pt x="194" y="129"/>
                  </a:lnTo>
                  <a:lnTo>
                    <a:pt x="191" y="129"/>
                  </a:lnTo>
                  <a:lnTo>
                    <a:pt x="187" y="129"/>
                  </a:lnTo>
                  <a:lnTo>
                    <a:pt x="186" y="129"/>
                  </a:lnTo>
                  <a:lnTo>
                    <a:pt x="184" y="127"/>
                  </a:lnTo>
                  <a:lnTo>
                    <a:pt x="183" y="127"/>
                  </a:lnTo>
                  <a:lnTo>
                    <a:pt x="183" y="126"/>
                  </a:lnTo>
                  <a:lnTo>
                    <a:pt x="183" y="126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1" y="122"/>
                  </a:lnTo>
                  <a:lnTo>
                    <a:pt x="179" y="121"/>
                  </a:lnTo>
                  <a:lnTo>
                    <a:pt x="178" y="121"/>
                  </a:lnTo>
                  <a:lnTo>
                    <a:pt x="176" y="122"/>
                  </a:lnTo>
                  <a:lnTo>
                    <a:pt x="175" y="124"/>
                  </a:lnTo>
                  <a:lnTo>
                    <a:pt x="173" y="127"/>
                  </a:lnTo>
                  <a:lnTo>
                    <a:pt x="172" y="129"/>
                  </a:lnTo>
                  <a:lnTo>
                    <a:pt x="168" y="132"/>
                  </a:lnTo>
                  <a:lnTo>
                    <a:pt x="167" y="132"/>
                  </a:lnTo>
                  <a:lnTo>
                    <a:pt x="161" y="133"/>
                  </a:lnTo>
                  <a:lnTo>
                    <a:pt x="153" y="133"/>
                  </a:lnTo>
                  <a:lnTo>
                    <a:pt x="151" y="135"/>
                  </a:lnTo>
                  <a:lnTo>
                    <a:pt x="148" y="137"/>
                  </a:lnTo>
                  <a:lnTo>
                    <a:pt x="145" y="138"/>
                  </a:lnTo>
                  <a:lnTo>
                    <a:pt x="137" y="140"/>
                  </a:lnTo>
                  <a:lnTo>
                    <a:pt x="131" y="141"/>
                  </a:lnTo>
                  <a:lnTo>
                    <a:pt x="123" y="143"/>
                  </a:lnTo>
                  <a:lnTo>
                    <a:pt x="118" y="143"/>
                  </a:lnTo>
                  <a:lnTo>
                    <a:pt x="116" y="143"/>
                  </a:lnTo>
                  <a:lnTo>
                    <a:pt x="113" y="143"/>
                  </a:lnTo>
                  <a:lnTo>
                    <a:pt x="110" y="144"/>
                  </a:lnTo>
                  <a:lnTo>
                    <a:pt x="107" y="144"/>
                  </a:lnTo>
                  <a:lnTo>
                    <a:pt x="96" y="144"/>
                  </a:lnTo>
                  <a:lnTo>
                    <a:pt x="91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3"/>
                  </a:lnTo>
                  <a:lnTo>
                    <a:pt x="79" y="138"/>
                  </a:lnTo>
                  <a:lnTo>
                    <a:pt x="77" y="137"/>
                  </a:lnTo>
                  <a:lnTo>
                    <a:pt x="77" y="133"/>
                  </a:lnTo>
                  <a:lnTo>
                    <a:pt x="77" y="132"/>
                  </a:lnTo>
                  <a:lnTo>
                    <a:pt x="77" y="127"/>
                  </a:lnTo>
                  <a:lnTo>
                    <a:pt x="75" y="127"/>
                  </a:lnTo>
                  <a:lnTo>
                    <a:pt x="71" y="126"/>
                  </a:lnTo>
                  <a:lnTo>
                    <a:pt x="68" y="126"/>
                  </a:lnTo>
                  <a:lnTo>
                    <a:pt x="61" y="126"/>
                  </a:lnTo>
                  <a:lnTo>
                    <a:pt x="55" y="126"/>
                  </a:lnTo>
                  <a:lnTo>
                    <a:pt x="49" y="126"/>
                  </a:lnTo>
                  <a:lnTo>
                    <a:pt x="45" y="124"/>
                  </a:lnTo>
                  <a:lnTo>
                    <a:pt x="41" y="124"/>
                  </a:lnTo>
                  <a:lnTo>
                    <a:pt x="36" y="121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34" y="119"/>
                  </a:lnTo>
                  <a:lnTo>
                    <a:pt x="33" y="118"/>
                  </a:lnTo>
                  <a:lnTo>
                    <a:pt x="28" y="115"/>
                  </a:lnTo>
                  <a:lnTo>
                    <a:pt x="27" y="111"/>
                  </a:lnTo>
                  <a:lnTo>
                    <a:pt x="27" y="111"/>
                  </a:lnTo>
                  <a:lnTo>
                    <a:pt x="27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7" y="104"/>
                  </a:lnTo>
                  <a:lnTo>
                    <a:pt x="27" y="104"/>
                  </a:lnTo>
                  <a:lnTo>
                    <a:pt x="34" y="102"/>
                  </a:lnTo>
                  <a:lnTo>
                    <a:pt x="50" y="100"/>
                  </a:lnTo>
                  <a:lnTo>
                    <a:pt x="63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7" y="100"/>
                  </a:lnTo>
                  <a:lnTo>
                    <a:pt x="83" y="100"/>
                  </a:lnTo>
                  <a:lnTo>
                    <a:pt x="91" y="100"/>
                  </a:lnTo>
                  <a:lnTo>
                    <a:pt x="93" y="100"/>
                  </a:lnTo>
                  <a:lnTo>
                    <a:pt x="97" y="100"/>
                  </a:lnTo>
                  <a:lnTo>
                    <a:pt x="97" y="99"/>
                  </a:lnTo>
                  <a:lnTo>
                    <a:pt x="104" y="100"/>
                  </a:lnTo>
                  <a:lnTo>
                    <a:pt x="105" y="99"/>
                  </a:lnTo>
                  <a:lnTo>
                    <a:pt x="105" y="99"/>
                  </a:lnTo>
                  <a:lnTo>
                    <a:pt x="105" y="97"/>
                  </a:lnTo>
                  <a:lnTo>
                    <a:pt x="99" y="96"/>
                  </a:lnTo>
                  <a:lnTo>
                    <a:pt x="85" y="91"/>
                  </a:lnTo>
                  <a:lnTo>
                    <a:pt x="80" y="89"/>
                  </a:lnTo>
                  <a:lnTo>
                    <a:pt x="75" y="89"/>
                  </a:lnTo>
                  <a:lnTo>
                    <a:pt x="72" y="88"/>
                  </a:lnTo>
                  <a:lnTo>
                    <a:pt x="69" y="89"/>
                  </a:lnTo>
                  <a:lnTo>
                    <a:pt x="68" y="89"/>
                  </a:lnTo>
                  <a:lnTo>
                    <a:pt x="63" y="89"/>
                  </a:lnTo>
                  <a:lnTo>
                    <a:pt x="60" y="91"/>
                  </a:lnTo>
                  <a:lnTo>
                    <a:pt x="53" y="91"/>
                  </a:lnTo>
                  <a:lnTo>
                    <a:pt x="42" y="91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8" y="91"/>
                  </a:lnTo>
                  <a:lnTo>
                    <a:pt x="28" y="91"/>
                  </a:lnTo>
                  <a:lnTo>
                    <a:pt x="20" y="91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9" y="80"/>
                  </a:lnTo>
                  <a:lnTo>
                    <a:pt x="11" y="80"/>
                  </a:lnTo>
                  <a:lnTo>
                    <a:pt x="16" y="77"/>
                  </a:lnTo>
                  <a:lnTo>
                    <a:pt x="17" y="77"/>
                  </a:lnTo>
                  <a:lnTo>
                    <a:pt x="23" y="75"/>
                  </a:lnTo>
                  <a:lnTo>
                    <a:pt x="31" y="74"/>
                  </a:lnTo>
                  <a:lnTo>
                    <a:pt x="36" y="72"/>
                  </a:lnTo>
                  <a:lnTo>
                    <a:pt x="39" y="70"/>
                  </a:lnTo>
                  <a:lnTo>
                    <a:pt x="42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4" y="67"/>
                  </a:lnTo>
                  <a:lnTo>
                    <a:pt x="47" y="67"/>
                  </a:lnTo>
                  <a:lnTo>
                    <a:pt x="50" y="69"/>
                  </a:lnTo>
                  <a:lnTo>
                    <a:pt x="52" y="67"/>
                  </a:lnTo>
                  <a:lnTo>
                    <a:pt x="53" y="67"/>
                  </a:lnTo>
                  <a:lnTo>
                    <a:pt x="52" y="67"/>
                  </a:lnTo>
                  <a:lnTo>
                    <a:pt x="49" y="66"/>
                  </a:lnTo>
                  <a:lnTo>
                    <a:pt x="31" y="69"/>
                  </a:lnTo>
                  <a:lnTo>
                    <a:pt x="23" y="69"/>
                  </a:lnTo>
                  <a:lnTo>
                    <a:pt x="19" y="70"/>
                  </a:lnTo>
                  <a:lnTo>
                    <a:pt x="16" y="70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2" y="67"/>
                  </a:lnTo>
                  <a:lnTo>
                    <a:pt x="16" y="66"/>
                  </a:lnTo>
                  <a:lnTo>
                    <a:pt x="17" y="63"/>
                  </a:lnTo>
                  <a:lnTo>
                    <a:pt x="16" y="63"/>
                  </a:lnTo>
                  <a:lnTo>
                    <a:pt x="9" y="64"/>
                  </a:lnTo>
                  <a:lnTo>
                    <a:pt x="6" y="63"/>
                  </a:lnTo>
                  <a:lnTo>
                    <a:pt x="1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6" y="50"/>
                  </a:lnTo>
                  <a:lnTo>
                    <a:pt x="9" y="48"/>
                  </a:lnTo>
                  <a:lnTo>
                    <a:pt x="11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2"/>
                  </a:lnTo>
                  <a:lnTo>
                    <a:pt x="8" y="40"/>
                  </a:lnTo>
                  <a:lnTo>
                    <a:pt x="9" y="39"/>
                  </a:lnTo>
                  <a:lnTo>
                    <a:pt x="12" y="36"/>
                  </a:lnTo>
                  <a:lnTo>
                    <a:pt x="20" y="31"/>
                  </a:lnTo>
                  <a:lnTo>
                    <a:pt x="25" y="29"/>
                  </a:lnTo>
                  <a:lnTo>
                    <a:pt x="28" y="28"/>
                  </a:lnTo>
                  <a:lnTo>
                    <a:pt x="34" y="25"/>
                  </a:lnTo>
                  <a:lnTo>
                    <a:pt x="49" y="20"/>
                  </a:lnTo>
                  <a:lnTo>
                    <a:pt x="63" y="17"/>
                  </a:lnTo>
                  <a:close/>
                  <a:moveTo>
                    <a:pt x="197" y="4"/>
                  </a:moveTo>
                  <a:lnTo>
                    <a:pt x="200" y="6"/>
                  </a:lnTo>
                  <a:lnTo>
                    <a:pt x="205" y="9"/>
                  </a:lnTo>
                  <a:lnTo>
                    <a:pt x="206" y="9"/>
                  </a:lnTo>
                  <a:lnTo>
                    <a:pt x="206" y="9"/>
                  </a:lnTo>
                  <a:lnTo>
                    <a:pt x="208" y="11"/>
                  </a:lnTo>
                  <a:lnTo>
                    <a:pt x="208" y="12"/>
                  </a:lnTo>
                  <a:lnTo>
                    <a:pt x="208" y="14"/>
                  </a:lnTo>
                  <a:lnTo>
                    <a:pt x="208" y="17"/>
                  </a:lnTo>
                  <a:lnTo>
                    <a:pt x="208" y="18"/>
                  </a:lnTo>
                  <a:lnTo>
                    <a:pt x="205" y="22"/>
                  </a:lnTo>
                  <a:lnTo>
                    <a:pt x="202" y="25"/>
                  </a:lnTo>
                  <a:lnTo>
                    <a:pt x="202" y="25"/>
                  </a:lnTo>
                  <a:lnTo>
                    <a:pt x="202" y="26"/>
                  </a:lnTo>
                  <a:lnTo>
                    <a:pt x="198" y="28"/>
                  </a:lnTo>
                  <a:lnTo>
                    <a:pt x="198" y="28"/>
                  </a:lnTo>
                  <a:lnTo>
                    <a:pt x="197" y="29"/>
                  </a:lnTo>
                  <a:lnTo>
                    <a:pt x="195" y="28"/>
                  </a:lnTo>
                  <a:lnTo>
                    <a:pt x="194" y="26"/>
                  </a:lnTo>
                  <a:lnTo>
                    <a:pt x="191" y="23"/>
                  </a:lnTo>
                  <a:lnTo>
                    <a:pt x="186" y="22"/>
                  </a:lnTo>
                  <a:lnTo>
                    <a:pt x="186" y="20"/>
                  </a:lnTo>
                  <a:lnTo>
                    <a:pt x="184" y="18"/>
                  </a:lnTo>
                  <a:lnTo>
                    <a:pt x="179" y="15"/>
                  </a:lnTo>
                  <a:lnTo>
                    <a:pt x="176" y="14"/>
                  </a:lnTo>
                  <a:lnTo>
                    <a:pt x="175" y="14"/>
                  </a:lnTo>
                  <a:lnTo>
                    <a:pt x="173" y="12"/>
                  </a:lnTo>
                  <a:lnTo>
                    <a:pt x="175" y="9"/>
                  </a:lnTo>
                  <a:lnTo>
                    <a:pt x="178" y="7"/>
                  </a:lnTo>
                  <a:lnTo>
                    <a:pt x="178" y="7"/>
                  </a:lnTo>
                  <a:lnTo>
                    <a:pt x="183" y="6"/>
                  </a:lnTo>
                  <a:lnTo>
                    <a:pt x="194" y="6"/>
                  </a:lnTo>
                  <a:lnTo>
                    <a:pt x="197" y="4"/>
                  </a:lnTo>
                  <a:close/>
                  <a:moveTo>
                    <a:pt x="555" y="4"/>
                  </a:moveTo>
                  <a:lnTo>
                    <a:pt x="558" y="6"/>
                  </a:lnTo>
                  <a:lnTo>
                    <a:pt x="561" y="7"/>
                  </a:lnTo>
                  <a:lnTo>
                    <a:pt x="564" y="7"/>
                  </a:lnTo>
                  <a:lnTo>
                    <a:pt x="571" y="7"/>
                  </a:lnTo>
                  <a:lnTo>
                    <a:pt x="572" y="9"/>
                  </a:lnTo>
                  <a:lnTo>
                    <a:pt x="588" y="7"/>
                  </a:lnTo>
                  <a:lnTo>
                    <a:pt x="591" y="9"/>
                  </a:lnTo>
                  <a:lnTo>
                    <a:pt x="601" y="12"/>
                  </a:lnTo>
                  <a:lnTo>
                    <a:pt x="604" y="12"/>
                  </a:lnTo>
                  <a:lnTo>
                    <a:pt x="605" y="14"/>
                  </a:lnTo>
                  <a:lnTo>
                    <a:pt x="607" y="15"/>
                  </a:lnTo>
                  <a:lnTo>
                    <a:pt x="607" y="17"/>
                  </a:lnTo>
                  <a:lnTo>
                    <a:pt x="610" y="18"/>
                  </a:lnTo>
                  <a:lnTo>
                    <a:pt x="612" y="20"/>
                  </a:lnTo>
                  <a:lnTo>
                    <a:pt x="612" y="20"/>
                  </a:lnTo>
                  <a:lnTo>
                    <a:pt x="613" y="22"/>
                  </a:lnTo>
                  <a:lnTo>
                    <a:pt x="615" y="23"/>
                  </a:lnTo>
                  <a:lnTo>
                    <a:pt x="616" y="23"/>
                  </a:lnTo>
                  <a:lnTo>
                    <a:pt x="616" y="25"/>
                  </a:lnTo>
                  <a:lnTo>
                    <a:pt x="616" y="26"/>
                  </a:lnTo>
                  <a:lnTo>
                    <a:pt x="618" y="28"/>
                  </a:lnTo>
                  <a:lnTo>
                    <a:pt x="619" y="29"/>
                  </a:lnTo>
                  <a:lnTo>
                    <a:pt x="619" y="29"/>
                  </a:lnTo>
                  <a:lnTo>
                    <a:pt x="618" y="31"/>
                  </a:lnTo>
                  <a:lnTo>
                    <a:pt x="615" y="31"/>
                  </a:lnTo>
                  <a:lnTo>
                    <a:pt x="607" y="31"/>
                  </a:lnTo>
                  <a:lnTo>
                    <a:pt x="594" y="29"/>
                  </a:lnTo>
                  <a:lnTo>
                    <a:pt x="588" y="29"/>
                  </a:lnTo>
                  <a:lnTo>
                    <a:pt x="585" y="31"/>
                  </a:lnTo>
                  <a:lnTo>
                    <a:pt x="575" y="33"/>
                  </a:lnTo>
                  <a:lnTo>
                    <a:pt x="574" y="33"/>
                  </a:lnTo>
                  <a:lnTo>
                    <a:pt x="571" y="33"/>
                  </a:lnTo>
                  <a:lnTo>
                    <a:pt x="566" y="31"/>
                  </a:lnTo>
                  <a:lnTo>
                    <a:pt x="564" y="29"/>
                  </a:lnTo>
                  <a:lnTo>
                    <a:pt x="564" y="29"/>
                  </a:lnTo>
                  <a:lnTo>
                    <a:pt x="563" y="26"/>
                  </a:lnTo>
                  <a:lnTo>
                    <a:pt x="561" y="25"/>
                  </a:lnTo>
                  <a:lnTo>
                    <a:pt x="561" y="22"/>
                  </a:lnTo>
                  <a:lnTo>
                    <a:pt x="561" y="20"/>
                  </a:lnTo>
                  <a:lnTo>
                    <a:pt x="560" y="20"/>
                  </a:lnTo>
                  <a:lnTo>
                    <a:pt x="555" y="18"/>
                  </a:lnTo>
                  <a:lnTo>
                    <a:pt x="553" y="18"/>
                  </a:lnTo>
                  <a:lnTo>
                    <a:pt x="552" y="17"/>
                  </a:lnTo>
                  <a:lnTo>
                    <a:pt x="552" y="15"/>
                  </a:lnTo>
                  <a:lnTo>
                    <a:pt x="552" y="15"/>
                  </a:lnTo>
                  <a:lnTo>
                    <a:pt x="552" y="14"/>
                  </a:lnTo>
                  <a:lnTo>
                    <a:pt x="552" y="14"/>
                  </a:lnTo>
                  <a:lnTo>
                    <a:pt x="553" y="14"/>
                  </a:lnTo>
                  <a:lnTo>
                    <a:pt x="552" y="12"/>
                  </a:lnTo>
                  <a:lnTo>
                    <a:pt x="552" y="11"/>
                  </a:lnTo>
                  <a:lnTo>
                    <a:pt x="550" y="7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5" y="4"/>
                  </a:lnTo>
                  <a:close/>
                  <a:moveTo>
                    <a:pt x="471" y="3"/>
                  </a:moveTo>
                  <a:lnTo>
                    <a:pt x="478" y="3"/>
                  </a:lnTo>
                  <a:lnTo>
                    <a:pt x="490" y="4"/>
                  </a:lnTo>
                  <a:lnTo>
                    <a:pt x="490" y="4"/>
                  </a:lnTo>
                  <a:lnTo>
                    <a:pt x="492" y="6"/>
                  </a:lnTo>
                  <a:lnTo>
                    <a:pt x="492" y="6"/>
                  </a:lnTo>
                  <a:lnTo>
                    <a:pt x="492" y="7"/>
                  </a:lnTo>
                  <a:lnTo>
                    <a:pt x="489" y="9"/>
                  </a:lnTo>
                  <a:lnTo>
                    <a:pt x="484" y="12"/>
                  </a:lnTo>
                  <a:lnTo>
                    <a:pt x="481" y="14"/>
                  </a:lnTo>
                  <a:lnTo>
                    <a:pt x="476" y="18"/>
                  </a:lnTo>
                  <a:lnTo>
                    <a:pt x="476" y="18"/>
                  </a:lnTo>
                  <a:lnTo>
                    <a:pt x="470" y="28"/>
                  </a:lnTo>
                  <a:lnTo>
                    <a:pt x="468" y="29"/>
                  </a:lnTo>
                  <a:lnTo>
                    <a:pt x="468" y="29"/>
                  </a:lnTo>
                  <a:lnTo>
                    <a:pt x="466" y="33"/>
                  </a:lnTo>
                  <a:lnTo>
                    <a:pt x="466" y="34"/>
                  </a:lnTo>
                  <a:lnTo>
                    <a:pt x="468" y="36"/>
                  </a:lnTo>
                  <a:lnTo>
                    <a:pt x="471" y="39"/>
                  </a:lnTo>
                  <a:lnTo>
                    <a:pt x="471" y="40"/>
                  </a:lnTo>
                  <a:lnTo>
                    <a:pt x="471" y="42"/>
                  </a:lnTo>
                  <a:lnTo>
                    <a:pt x="471" y="47"/>
                  </a:lnTo>
                  <a:lnTo>
                    <a:pt x="471" y="48"/>
                  </a:lnTo>
                  <a:lnTo>
                    <a:pt x="471" y="50"/>
                  </a:lnTo>
                  <a:lnTo>
                    <a:pt x="473" y="53"/>
                  </a:lnTo>
                  <a:lnTo>
                    <a:pt x="473" y="56"/>
                  </a:lnTo>
                  <a:lnTo>
                    <a:pt x="476" y="59"/>
                  </a:lnTo>
                  <a:lnTo>
                    <a:pt x="481" y="64"/>
                  </a:lnTo>
                  <a:lnTo>
                    <a:pt x="484" y="66"/>
                  </a:lnTo>
                  <a:lnTo>
                    <a:pt x="487" y="67"/>
                  </a:lnTo>
                  <a:lnTo>
                    <a:pt x="490" y="70"/>
                  </a:lnTo>
                  <a:lnTo>
                    <a:pt x="490" y="70"/>
                  </a:lnTo>
                  <a:lnTo>
                    <a:pt x="489" y="72"/>
                  </a:lnTo>
                  <a:lnTo>
                    <a:pt x="485" y="75"/>
                  </a:lnTo>
                  <a:lnTo>
                    <a:pt x="481" y="75"/>
                  </a:lnTo>
                  <a:lnTo>
                    <a:pt x="478" y="77"/>
                  </a:lnTo>
                  <a:lnTo>
                    <a:pt x="474" y="78"/>
                  </a:lnTo>
                  <a:lnTo>
                    <a:pt x="470" y="80"/>
                  </a:lnTo>
                  <a:lnTo>
                    <a:pt x="468" y="80"/>
                  </a:lnTo>
                  <a:lnTo>
                    <a:pt x="468" y="81"/>
                  </a:lnTo>
                  <a:lnTo>
                    <a:pt x="471" y="80"/>
                  </a:lnTo>
                  <a:lnTo>
                    <a:pt x="474" y="80"/>
                  </a:lnTo>
                  <a:lnTo>
                    <a:pt x="479" y="77"/>
                  </a:lnTo>
                  <a:lnTo>
                    <a:pt x="482" y="77"/>
                  </a:lnTo>
                  <a:lnTo>
                    <a:pt x="490" y="77"/>
                  </a:lnTo>
                  <a:lnTo>
                    <a:pt x="492" y="77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2" y="80"/>
                  </a:lnTo>
                  <a:lnTo>
                    <a:pt x="493" y="80"/>
                  </a:lnTo>
                  <a:lnTo>
                    <a:pt x="493" y="80"/>
                  </a:lnTo>
                  <a:lnTo>
                    <a:pt x="493" y="78"/>
                  </a:lnTo>
                  <a:lnTo>
                    <a:pt x="495" y="70"/>
                  </a:lnTo>
                  <a:lnTo>
                    <a:pt x="496" y="69"/>
                  </a:lnTo>
                  <a:lnTo>
                    <a:pt x="496" y="67"/>
                  </a:lnTo>
                  <a:lnTo>
                    <a:pt x="496" y="64"/>
                  </a:lnTo>
                  <a:lnTo>
                    <a:pt x="495" y="64"/>
                  </a:lnTo>
                  <a:lnTo>
                    <a:pt x="493" y="63"/>
                  </a:lnTo>
                  <a:lnTo>
                    <a:pt x="490" y="63"/>
                  </a:lnTo>
                  <a:lnTo>
                    <a:pt x="489" y="63"/>
                  </a:lnTo>
                  <a:lnTo>
                    <a:pt x="487" y="63"/>
                  </a:lnTo>
                  <a:lnTo>
                    <a:pt x="485" y="63"/>
                  </a:lnTo>
                  <a:lnTo>
                    <a:pt x="485" y="61"/>
                  </a:lnTo>
                  <a:lnTo>
                    <a:pt x="484" y="59"/>
                  </a:lnTo>
                  <a:lnTo>
                    <a:pt x="482" y="58"/>
                  </a:lnTo>
                  <a:lnTo>
                    <a:pt x="479" y="55"/>
                  </a:lnTo>
                  <a:lnTo>
                    <a:pt x="478" y="55"/>
                  </a:lnTo>
                  <a:lnTo>
                    <a:pt x="479" y="53"/>
                  </a:lnTo>
                  <a:lnTo>
                    <a:pt x="481" y="52"/>
                  </a:lnTo>
                  <a:lnTo>
                    <a:pt x="484" y="52"/>
                  </a:lnTo>
                  <a:lnTo>
                    <a:pt x="485" y="48"/>
                  </a:lnTo>
                  <a:lnTo>
                    <a:pt x="487" y="47"/>
                  </a:lnTo>
                  <a:lnTo>
                    <a:pt x="490" y="48"/>
                  </a:lnTo>
                  <a:lnTo>
                    <a:pt x="496" y="50"/>
                  </a:lnTo>
                  <a:lnTo>
                    <a:pt x="500" y="53"/>
                  </a:lnTo>
                  <a:lnTo>
                    <a:pt x="501" y="53"/>
                  </a:lnTo>
                  <a:lnTo>
                    <a:pt x="501" y="52"/>
                  </a:lnTo>
                  <a:lnTo>
                    <a:pt x="501" y="52"/>
                  </a:lnTo>
                  <a:lnTo>
                    <a:pt x="496" y="48"/>
                  </a:lnTo>
                  <a:lnTo>
                    <a:pt x="495" y="47"/>
                  </a:lnTo>
                  <a:lnTo>
                    <a:pt x="493" y="45"/>
                  </a:lnTo>
                  <a:lnTo>
                    <a:pt x="493" y="45"/>
                  </a:lnTo>
                  <a:lnTo>
                    <a:pt x="496" y="44"/>
                  </a:lnTo>
                  <a:lnTo>
                    <a:pt x="496" y="44"/>
                  </a:lnTo>
                  <a:lnTo>
                    <a:pt x="493" y="42"/>
                  </a:lnTo>
                  <a:lnTo>
                    <a:pt x="492" y="42"/>
                  </a:lnTo>
                  <a:lnTo>
                    <a:pt x="490" y="44"/>
                  </a:lnTo>
                  <a:lnTo>
                    <a:pt x="489" y="44"/>
                  </a:lnTo>
                  <a:lnTo>
                    <a:pt x="485" y="42"/>
                  </a:lnTo>
                  <a:lnTo>
                    <a:pt x="485" y="42"/>
                  </a:lnTo>
                  <a:lnTo>
                    <a:pt x="484" y="40"/>
                  </a:lnTo>
                  <a:lnTo>
                    <a:pt x="482" y="39"/>
                  </a:lnTo>
                  <a:lnTo>
                    <a:pt x="482" y="37"/>
                  </a:lnTo>
                  <a:lnTo>
                    <a:pt x="482" y="36"/>
                  </a:lnTo>
                  <a:lnTo>
                    <a:pt x="482" y="34"/>
                  </a:lnTo>
                  <a:lnTo>
                    <a:pt x="482" y="33"/>
                  </a:lnTo>
                  <a:lnTo>
                    <a:pt x="482" y="31"/>
                  </a:lnTo>
                  <a:lnTo>
                    <a:pt x="482" y="31"/>
                  </a:lnTo>
                  <a:lnTo>
                    <a:pt x="484" y="28"/>
                  </a:lnTo>
                  <a:lnTo>
                    <a:pt x="485" y="28"/>
                  </a:lnTo>
                  <a:lnTo>
                    <a:pt x="487" y="28"/>
                  </a:lnTo>
                  <a:lnTo>
                    <a:pt x="492" y="28"/>
                  </a:lnTo>
                  <a:lnTo>
                    <a:pt x="501" y="33"/>
                  </a:lnTo>
                  <a:lnTo>
                    <a:pt x="501" y="31"/>
                  </a:lnTo>
                  <a:lnTo>
                    <a:pt x="490" y="26"/>
                  </a:lnTo>
                  <a:lnTo>
                    <a:pt x="485" y="25"/>
                  </a:lnTo>
                  <a:lnTo>
                    <a:pt x="484" y="23"/>
                  </a:lnTo>
                  <a:lnTo>
                    <a:pt x="490" y="17"/>
                  </a:lnTo>
                  <a:lnTo>
                    <a:pt x="496" y="15"/>
                  </a:lnTo>
                  <a:lnTo>
                    <a:pt x="500" y="14"/>
                  </a:lnTo>
                  <a:lnTo>
                    <a:pt x="504" y="14"/>
                  </a:lnTo>
                  <a:lnTo>
                    <a:pt x="509" y="15"/>
                  </a:lnTo>
                  <a:lnTo>
                    <a:pt x="509" y="15"/>
                  </a:lnTo>
                  <a:lnTo>
                    <a:pt x="506" y="12"/>
                  </a:lnTo>
                  <a:lnTo>
                    <a:pt x="507" y="12"/>
                  </a:lnTo>
                  <a:lnTo>
                    <a:pt x="509" y="11"/>
                  </a:lnTo>
                  <a:lnTo>
                    <a:pt x="514" y="9"/>
                  </a:lnTo>
                  <a:lnTo>
                    <a:pt x="520" y="7"/>
                  </a:lnTo>
                  <a:lnTo>
                    <a:pt x="520" y="7"/>
                  </a:lnTo>
                  <a:lnTo>
                    <a:pt x="522" y="6"/>
                  </a:lnTo>
                  <a:lnTo>
                    <a:pt x="525" y="6"/>
                  </a:lnTo>
                  <a:lnTo>
                    <a:pt x="531" y="6"/>
                  </a:lnTo>
                  <a:lnTo>
                    <a:pt x="536" y="6"/>
                  </a:lnTo>
                  <a:lnTo>
                    <a:pt x="541" y="7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4"/>
                  </a:lnTo>
                  <a:lnTo>
                    <a:pt x="547" y="18"/>
                  </a:lnTo>
                  <a:lnTo>
                    <a:pt x="548" y="20"/>
                  </a:lnTo>
                  <a:lnTo>
                    <a:pt x="552" y="20"/>
                  </a:lnTo>
                  <a:lnTo>
                    <a:pt x="553" y="22"/>
                  </a:lnTo>
                  <a:lnTo>
                    <a:pt x="555" y="23"/>
                  </a:lnTo>
                  <a:lnTo>
                    <a:pt x="555" y="25"/>
                  </a:lnTo>
                  <a:lnTo>
                    <a:pt x="555" y="26"/>
                  </a:lnTo>
                  <a:lnTo>
                    <a:pt x="555" y="28"/>
                  </a:lnTo>
                  <a:lnTo>
                    <a:pt x="556" y="31"/>
                  </a:lnTo>
                  <a:lnTo>
                    <a:pt x="556" y="31"/>
                  </a:lnTo>
                  <a:lnTo>
                    <a:pt x="560" y="33"/>
                  </a:lnTo>
                  <a:lnTo>
                    <a:pt x="560" y="34"/>
                  </a:lnTo>
                  <a:lnTo>
                    <a:pt x="558" y="34"/>
                  </a:lnTo>
                  <a:lnTo>
                    <a:pt x="556" y="36"/>
                  </a:lnTo>
                  <a:lnTo>
                    <a:pt x="553" y="39"/>
                  </a:lnTo>
                  <a:lnTo>
                    <a:pt x="548" y="42"/>
                  </a:lnTo>
                  <a:lnTo>
                    <a:pt x="545" y="45"/>
                  </a:lnTo>
                  <a:lnTo>
                    <a:pt x="545" y="47"/>
                  </a:lnTo>
                  <a:lnTo>
                    <a:pt x="552" y="42"/>
                  </a:lnTo>
                  <a:lnTo>
                    <a:pt x="555" y="42"/>
                  </a:lnTo>
                  <a:lnTo>
                    <a:pt x="555" y="42"/>
                  </a:lnTo>
                  <a:lnTo>
                    <a:pt x="553" y="45"/>
                  </a:lnTo>
                  <a:lnTo>
                    <a:pt x="552" y="47"/>
                  </a:lnTo>
                  <a:lnTo>
                    <a:pt x="550" y="48"/>
                  </a:lnTo>
                  <a:lnTo>
                    <a:pt x="550" y="48"/>
                  </a:lnTo>
                  <a:lnTo>
                    <a:pt x="553" y="52"/>
                  </a:lnTo>
                  <a:lnTo>
                    <a:pt x="553" y="52"/>
                  </a:lnTo>
                  <a:lnTo>
                    <a:pt x="552" y="52"/>
                  </a:lnTo>
                  <a:lnTo>
                    <a:pt x="550" y="52"/>
                  </a:lnTo>
                  <a:lnTo>
                    <a:pt x="550" y="52"/>
                  </a:lnTo>
                  <a:lnTo>
                    <a:pt x="550" y="53"/>
                  </a:lnTo>
                  <a:lnTo>
                    <a:pt x="550" y="53"/>
                  </a:lnTo>
                  <a:lnTo>
                    <a:pt x="550" y="55"/>
                  </a:lnTo>
                  <a:lnTo>
                    <a:pt x="550" y="55"/>
                  </a:lnTo>
                  <a:lnTo>
                    <a:pt x="550" y="56"/>
                  </a:lnTo>
                  <a:lnTo>
                    <a:pt x="550" y="56"/>
                  </a:lnTo>
                  <a:lnTo>
                    <a:pt x="552" y="56"/>
                  </a:lnTo>
                  <a:lnTo>
                    <a:pt x="552" y="56"/>
                  </a:lnTo>
                  <a:lnTo>
                    <a:pt x="553" y="55"/>
                  </a:lnTo>
                  <a:lnTo>
                    <a:pt x="558" y="50"/>
                  </a:lnTo>
                  <a:lnTo>
                    <a:pt x="561" y="48"/>
                  </a:lnTo>
                  <a:lnTo>
                    <a:pt x="561" y="48"/>
                  </a:lnTo>
                  <a:lnTo>
                    <a:pt x="564" y="48"/>
                  </a:lnTo>
                  <a:lnTo>
                    <a:pt x="564" y="48"/>
                  </a:lnTo>
                  <a:lnTo>
                    <a:pt x="563" y="45"/>
                  </a:lnTo>
                  <a:lnTo>
                    <a:pt x="561" y="45"/>
                  </a:lnTo>
                  <a:lnTo>
                    <a:pt x="563" y="44"/>
                  </a:lnTo>
                  <a:lnTo>
                    <a:pt x="563" y="44"/>
                  </a:lnTo>
                  <a:lnTo>
                    <a:pt x="564" y="42"/>
                  </a:lnTo>
                  <a:lnTo>
                    <a:pt x="566" y="42"/>
                  </a:lnTo>
                  <a:lnTo>
                    <a:pt x="566" y="42"/>
                  </a:lnTo>
                  <a:lnTo>
                    <a:pt x="567" y="44"/>
                  </a:lnTo>
                  <a:lnTo>
                    <a:pt x="569" y="45"/>
                  </a:lnTo>
                  <a:lnTo>
                    <a:pt x="569" y="45"/>
                  </a:lnTo>
                  <a:lnTo>
                    <a:pt x="572" y="45"/>
                  </a:lnTo>
                  <a:lnTo>
                    <a:pt x="574" y="44"/>
                  </a:lnTo>
                  <a:lnTo>
                    <a:pt x="575" y="44"/>
                  </a:lnTo>
                  <a:lnTo>
                    <a:pt x="578" y="47"/>
                  </a:lnTo>
                  <a:lnTo>
                    <a:pt x="577" y="48"/>
                  </a:lnTo>
                  <a:lnTo>
                    <a:pt x="577" y="52"/>
                  </a:lnTo>
                  <a:lnTo>
                    <a:pt x="577" y="53"/>
                  </a:lnTo>
                  <a:lnTo>
                    <a:pt x="582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2" y="55"/>
                  </a:lnTo>
                  <a:lnTo>
                    <a:pt x="580" y="53"/>
                  </a:lnTo>
                  <a:lnTo>
                    <a:pt x="580" y="52"/>
                  </a:lnTo>
                  <a:lnTo>
                    <a:pt x="580" y="47"/>
                  </a:lnTo>
                  <a:lnTo>
                    <a:pt x="582" y="44"/>
                  </a:lnTo>
                  <a:lnTo>
                    <a:pt x="583" y="45"/>
                  </a:lnTo>
                  <a:lnTo>
                    <a:pt x="586" y="47"/>
                  </a:lnTo>
                  <a:lnTo>
                    <a:pt x="588" y="47"/>
                  </a:lnTo>
                  <a:lnTo>
                    <a:pt x="591" y="47"/>
                  </a:lnTo>
                  <a:lnTo>
                    <a:pt x="596" y="48"/>
                  </a:lnTo>
                  <a:lnTo>
                    <a:pt x="599" y="48"/>
                  </a:lnTo>
                  <a:lnTo>
                    <a:pt x="599" y="48"/>
                  </a:lnTo>
                  <a:lnTo>
                    <a:pt x="597" y="47"/>
                  </a:lnTo>
                  <a:lnTo>
                    <a:pt x="593" y="45"/>
                  </a:lnTo>
                  <a:lnTo>
                    <a:pt x="588" y="44"/>
                  </a:lnTo>
                  <a:lnTo>
                    <a:pt x="586" y="42"/>
                  </a:lnTo>
                  <a:lnTo>
                    <a:pt x="585" y="40"/>
                  </a:lnTo>
                  <a:lnTo>
                    <a:pt x="585" y="40"/>
                  </a:lnTo>
                  <a:lnTo>
                    <a:pt x="586" y="39"/>
                  </a:lnTo>
                  <a:lnTo>
                    <a:pt x="586" y="39"/>
                  </a:lnTo>
                  <a:lnTo>
                    <a:pt x="588" y="37"/>
                  </a:lnTo>
                  <a:lnTo>
                    <a:pt x="593" y="36"/>
                  </a:lnTo>
                  <a:lnTo>
                    <a:pt x="596" y="34"/>
                  </a:lnTo>
                  <a:lnTo>
                    <a:pt x="599" y="34"/>
                  </a:lnTo>
                  <a:lnTo>
                    <a:pt x="604" y="34"/>
                  </a:lnTo>
                  <a:lnTo>
                    <a:pt x="608" y="34"/>
                  </a:lnTo>
                  <a:lnTo>
                    <a:pt x="612" y="34"/>
                  </a:lnTo>
                  <a:lnTo>
                    <a:pt x="615" y="36"/>
                  </a:lnTo>
                  <a:lnTo>
                    <a:pt x="618" y="39"/>
                  </a:lnTo>
                  <a:lnTo>
                    <a:pt x="619" y="39"/>
                  </a:lnTo>
                  <a:lnTo>
                    <a:pt x="621" y="39"/>
                  </a:lnTo>
                  <a:lnTo>
                    <a:pt x="624" y="37"/>
                  </a:lnTo>
                  <a:lnTo>
                    <a:pt x="626" y="39"/>
                  </a:lnTo>
                  <a:lnTo>
                    <a:pt x="632" y="40"/>
                  </a:lnTo>
                  <a:lnTo>
                    <a:pt x="634" y="42"/>
                  </a:lnTo>
                  <a:lnTo>
                    <a:pt x="634" y="44"/>
                  </a:lnTo>
                  <a:lnTo>
                    <a:pt x="635" y="45"/>
                  </a:lnTo>
                  <a:lnTo>
                    <a:pt x="635" y="47"/>
                  </a:lnTo>
                  <a:lnTo>
                    <a:pt x="635" y="48"/>
                  </a:lnTo>
                  <a:lnTo>
                    <a:pt x="630" y="53"/>
                  </a:lnTo>
                  <a:lnTo>
                    <a:pt x="627" y="53"/>
                  </a:lnTo>
                  <a:lnTo>
                    <a:pt x="626" y="56"/>
                  </a:lnTo>
                  <a:lnTo>
                    <a:pt x="624" y="59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4" y="61"/>
                  </a:lnTo>
                  <a:lnTo>
                    <a:pt x="626" y="58"/>
                  </a:lnTo>
                  <a:lnTo>
                    <a:pt x="627" y="56"/>
                  </a:lnTo>
                  <a:lnTo>
                    <a:pt x="629" y="55"/>
                  </a:lnTo>
                  <a:lnTo>
                    <a:pt x="634" y="52"/>
                  </a:lnTo>
                  <a:lnTo>
                    <a:pt x="637" y="52"/>
                  </a:lnTo>
                  <a:lnTo>
                    <a:pt x="640" y="52"/>
                  </a:lnTo>
                  <a:lnTo>
                    <a:pt x="643" y="52"/>
                  </a:lnTo>
                  <a:lnTo>
                    <a:pt x="645" y="52"/>
                  </a:lnTo>
                  <a:lnTo>
                    <a:pt x="646" y="53"/>
                  </a:lnTo>
                  <a:lnTo>
                    <a:pt x="646" y="53"/>
                  </a:lnTo>
                  <a:lnTo>
                    <a:pt x="646" y="55"/>
                  </a:lnTo>
                  <a:lnTo>
                    <a:pt x="646" y="55"/>
                  </a:lnTo>
                  <a:lnTo>
                    <a:pt x="646" y="56"/>
                  </a:lnTo>
                  <a:lnTo>
                    <a:pt x="645" y="58"/>
                  </a:lnTo>
                  <a:lnTo>
                    <a:pt x="642" y="59"/>
                  </a:lnTo>
                  <a:lnTo>
                    <a:pt x="638" y="61"/>
                  </a:lnTo>
                  <a:lnTo>
                    <a:pt x="637" y="61"/>
                  </a:lnTo>
                  <a:lnTo>
                    <a:pt x="632" y="61"/>
                  </a:lnTo>
                  <a:lnTo>
                    <a:pt x="632" y="63"/>
                  </a:lnTo>
                  <a:lnTo>
                    <a:pt x="637" y="63"/>
                  </a:lnTo>
                  <a:lnTo>
                    <a:pt x="640" y="63"/>
                  </a:lnTo>
                  <a:lnTo>
                    <a:pt x="640" y="63"/>
                  </a:lnTo>
                  <a:lnTo>
                    <a:pt x="638" y="66"/>
                  </a:lnTo>
                  <a:lnTo>
                    <a:pt x="637" y="67"/>
                  </a:lnTo>
                  <a:lnTo>
                    <a:pt x="638" y="69"/>
                  </a:lnTo>
                  <a:lnTo>
                    <a:pt x="638" y="70"/>
                  </a:lnTo>
                  <a:lnTo>
                    <a:pt x="637" y="72"/>
                  </a:lnTo>
                  <a:lnTo>
                    <a:pt x="635" y="75"/>
                  </a:lnTo>
                  <a:lnTo>
                    <a:pt x="635" y="75"/>
                  </a:lnTo>
                  <a:lnTo>
                    <a:pt x="638" y="72"/>
                  </a:lnTo>
                  <a:lnTo>
                    <a:pt x="640" y="67"/>
                  </a:lnTo>
                  <a:lnTo>
                    <a:pt x="642" y="66"/>
                  </a:lnTo>
                  <a:lnTo>
                    <a:pt x="643" y="63"/>
                  </a:lnTo>
                  <a:lnTo>
                    <a:pt x="645" y="63"/>
                  </a:lnTo>
                  <a:lnTo>
                    <a:pt x="648" y="63"/>
                  </a:lnTo>
                  <a:lnTo>
                    <a:pt x="649" y="61"/>
                  </a:lnTo>
                  <a:lnTo>
                    <a:pt x="653" y="59"/>
                  </a:lnTo>
                  <a:lnTo>
                    <a:pt x="653" y="59"/>
                  </a:lnTo>
                  <a:lnTo>
                    <a:pt x="654" y="61"/>
                  </a:lnTo>
                  <a:lnTo>
                    <a:pt x="654" y="61"/>
                  </a:lnTo>
                  <a:lnTo>
                    <a:pt x="653" y="64"/>
                  </a:lnTo>
                  <a:lnTo>
                    <a:pt x="648" y="70"/>
                  </a:lnTo>
                  <a:lnTo>
                    <a:pt x="649" y="69"/>
                  </a:lnTo>
                  <a:lnTo>
                    <a:pt x="651" y="67"/>
                  </a:lnTo>
                  <a:lnTo>
                    <a:pt x="653" y="67"/>
                  </a:lnTo>
                  <a:lnTo>
                    <a:pt x="654" y="64"/>
                  </a:lnTo>
                  <a:lnTo>
                    <a:pt x="656" y="67"/>
                  </a:lnTo>
                  <a:lnTo>
                    <a:pt x="657" y="67"/>
                  </a:lnTo>
                  <a:lnTo>
                    <a:pt x="659" y="70"/>
                  </a:lnTo>
                  <a:lnTo>
                    <a:pt x="660" y="72"/>
                  </a:lnTo>
                  <a:lnTo>
                    <a:pt x="662" y="74"/>
                  </a:lnTo>
                  <a:lnTo>
                    <a:pt x="662" y="72"/>
                  </a:lnTo>
                  <a:lnTo>
                    <a:pt x="660" y="67"/>
                  </a:lnTo>
                  <a:lnTo>
                    <a:pt x="660" y="66"/>
                  </a:lnTo>
                  <a:lnTo>
                    <a:pt x="662" y="66"/>
                  </a:lnTo>
                  <a:lnTo>
                    <a:pt x="665" y="63"/>
                  </a:lnTo>
                  <a:lnTo>
                    <a:pt x="668" y="64"/>
                  </a:lnTo>
                  <a:lnTo>
                    <a:pt x="670" y="64"/>
                  </a:lnTo>
                  <a:lnTo>
                    <a:pt x="671" y="64"/>
                  </a:lnTo>
                  <a:lnTo>
                    <a:pt x="673" y="64"/>
                  </a:lnTo>
                  <a:lnTo>
                    <a:pt x="678" y="64"/>
                  </a:lnTo>
                  <a:lnTo>
                    <a:pt x="681" y="66"/>
                  </a:lnTo>
                  <a:lnTo>
                    <a:pt x="684" y="67"/>
                  </a:lnTo>
                  <a:lnTo>
                    <a:pt x="687" y="69"/>
                  </a:lnTo>
                  <a:lnTo>
                    <a:pt x="689" y="70"/>
                  </a:lnTo>
                  <a:lnTo>
                    <a:pt x="690" y="70"/>
                  </a:lnTo>
                  <a:lnTo>
                    <a:pt x="690" y="72"/>
                  </a:lnTo>
                  <a:lnTo>
                    <a:pt x="690" y="74"/>
                  </a:lnTo>
                  <a:lnTo>
                    <a:pt x="690" y="74"/>
                  </a:lnTo>
                  <a:lnTo>
                    <a:pt x="687" y="77"/>
                  </a:lnTo>
                  <a:lnTo>
                    <a:pt x="686" y="78"/>
                  </a:lnTo>
                  <a:lnTo>
                    <a:pt x="684" y="78"/>
                  </a:lnTo>
                  <a:lnTo>
                    <a:pt x="681" y="78"/>
                  </a:lnTo>
                  <a:lnTo>
                    <a:pt x="679" y="78"/>
                  </a:lnTo>
                  <a:lnTo>
                    <a:pt x="679" y="78"/>
                  </a:lnTo>
                  <a:lnTo>
                    <a:pt x="675" y="81"/>
                  </a:lnTo>
                  <a:lnTo>
                    <a:pt x="673" y="83"/>
                  </a:lnTo>
                  <a:lnTo>
                    <a:pt x="670" y="85"/>
                  </a:lnTo>
                  <a:lnTo>
                    <a:pt x="670" y="85"/>
                  </a:lnTo>
                  <a:lnTo>
                    <a:pt x="675" y="85"/>
                  </a:lnTo>
                  <a:lnTo>
                    <a:pt x="676" y="85"/>
                  </a:lnTo>
                  <a:lnTo>
                    <a:pt x="676" y="81"/>
                  </a:lnTo>
                  <a:lnTo>
                    <a:pt x="679" y="80"/>
                  </a:lnTo>
                  <a:lnTo>
                    <a:pt x="683" y="80"/>
                  </a:lnTo>
                  <a:lnTo>
                    <a:pt x="687" y="81"/>
                  </a:lnTo>
                  <a:lnTo>
                    <a:pt x="690" y="81"/>
                  </a:lnTo>
                  <a:lnTo>
                    <a:pt x="692" y="80"/>
                  </a:lnTo>
                  <a:lnTo>
                    <a:pt x="695" y="78"/>
                  </a:lnTo>
                  <a:lnTo>
                    <a:pt x="695" y="78"/>
                  </a:lnTo>
                  <a:lnTo>
                    <a:pt x="697" y="78"/>
                  </a:lnTo>
                  <a:lnTo>
                    <a:pt x="698" y="80"/>
                  </a:lnTo>
                  <a:lnTo>
                    <a:pt x="698" y="80"/>
                  </a:lnTo>
                  <a:lnTo>
                    <a:pt x="698" y="83"/>
                  </a:lnTo>
                  <a:lnTo>
                    <a:pt x="698" y="85"/>
                  </a:lnTo>
                  <a:lnTo>
                    <a:pt x="697" y="86"/>
                  </a:lnTo>
                  <a:lnTo>
                    <a:pt x="694" y="89"/>
                  </a:lnTo>
                  <a:lnTo>
                    <a:pt x="690" y="91"/>
                  </a:lnTo>
                  <a:lnTo>
                    <a:pt x="687" y="91"/>
                  </a:lnTo>
                  <a:lnTo>
                    <a:pt x="686" y="92"/>
                  </a:lnTo>
                  <a:lnTo>
                    <a:pt x="684" y="92"/>
                  </a:lnTo>
                  <a:lnTo>
                    <a:pt x="683" y="94"/>
                  </a:lnTo>
                  <a:lnTo>
                    <a:pt x="683" y="94"/>
                  </a:lnTo>
                  <a:lnTo>
                    <a:pt x="681" y="96"/>
                  </a:lnTo>
                  <a:lnTo>
                    <a:pt x="683" y="97"/>
                  </a:lnTo>
                  <a:lnTo>
                    <a:pt x="683" y="96"/>
                  </a:lnTo>
                  <a:lnTo>
                    <a:pt x="684" y="96"/>
                  </a:lnTo>
                  <a:lnTo>
                    <a:pt x="686" y="94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9" y="92"/>
                  </a:lnTo>
                  <a:lnTo>
                    <a:pt x="689" y="94"/>
                  </a:lnTo>
                  <a:lnTo>
                    <a:pt x="689" y="96"/>
                  </a:lnTo>
                  <a:lnTo>
                    <a:pt x="687" y="104"/>
                  </a:lnTo>
                  <a:lnTo>
                    <a:pt x="687" y="104"/>
                  </a:lnTo>
                  <a:lnTo>
                    <a:pt x="689" y="102"/>
                  </a:lnTo>
                  <a:lnTo>
                    <a:pt x="692" y="92"/>
                  </a:lnTo>
                  <a:lnTo>
                    <a:pt x="694" y="91"/>
                  </a:lnTo>
                  <a:lnTo>
                    <a:pt x="695" y="89"/>
                  </a:lnTo>
                  <a:lnTo>
                    <a:pt x="700" y="88"/>
                  </a:lnTo>
                  <a:lnTo>
                    <a:pt x="703" y="86"/>
                  </a:lnTo>
                  <a:lnTo>
                    <a:pt x="706" y="85"/>
                  </a:lnTo>
                  <a:lnTo>
                    <a:pt x="709" y="85"/>
                  </a:lnTo>
                  <a:lnTo>
                    <a:pt x="711" y="85"/>
                  </a:lnTo>
                  <a:lnTo>
                    <a:pt x="712" y="86"/>
                  </a:lnTo>
                  <a:lnTo>
                    <a:pt x="714" y="86"/>
                  </a:lnTo>
                  <a:lnTo>
                    <a:pt x="717" y="86"/>
                  </a:lnTo>
                  <a:lnTo>
                    <a:pt x="719" y="86"/>
                  </a:lnTo>
                  <a:lnTo>
                    <a:pt x="720" y="86"/>
                  </a:lnTo>
                  <a:lnTo>
                    <a:pt x="722" y="88"/>
                  </a:lnTo>
                  <a:lnTo>
                    <a:pt x="724" y="89"/>
                  </a:lnTo>
                  <a:lnTo>
                    <a:pt x="730" y="91"/>
                  </a:lnTo>
                  <a:lnTo>
                    <a:pt x="730" y="91"/>
                  </a:lnTo>
                  <a:lnTo>
                    <a:pt x="731" y="92"/>
                  </a:lnTo>
                  <a:lnTo>
                    <a:pt x="731" y="92"/>
                  </a:lnTo>
                  <a:lnTo>
                    <a:pt x="731" y="94"/>
                  </a:lnTo>
                  <a:lnTo>
                    <a:pt x="731" y="96"/>
                  </a:lnTo>
                  <a:lnTo>
                    <a:pt x="730" y="96"/>
                  </a:lnTo>
                  <a:lnTo>
                    <a:pt x="728" y="96"/>
                  </a:lnTo>
                  <a:lnTo>
                    <a:pt x="728" y="97"/>
                  </a:lnTo>
                  <a:lnTo>
                    <a:pt x="725" y="99"/>
                  </a:lnTo>
                  <a:lnTo>
                    <a:pt x="725" y="99"/>
                  </a:lnTo>
                  <a:lnTo>
                    <a:pt x="722" y="99"/>
                  </a:lnTo>
                  <a:lnTo>
                    <a:pt x="717" y="99"/>
                  </a:lnTo>
                  <a:lnTo>
                    <a:pt x="716" y="100"/>
                  </a:lnTo>
                  <a:lnTo>
                    <a:pt x="712" y="102"/>
                  </a:lnTo>
                  <a:lnTo>
                    <a:pt x="706" y="105"/>
                  </a:lnTo>
                  <a:lnTo>
                    <a:pt x="708" y="105"/>
                  </a:lnTo>
                  <a:lnTo>
                    <a:pt x="709" y="107"/>
                  </a:lnTo>
                  <a:lnTo>
                    <a:pt x="711" y="105"/>
                  </a:lnTo>
                  <a:lnTo>
                    <a:pt x="712" y="104"/>
                  </a:lnTo>
                  <a:lnTo>
                    <a:pt x="716" y="102"/>
                  </a:lnTo>
                  <a:lnTo>
                    <a:pt x="719" y="102"/>
                  </a:lnTo>
                  <a:lnTo>
                    <a:pt x="724" y="102"/>
                  </a:lnTo>
                  <a:lnTo>
                    <a:pt x="725" y="102"/>
                  </a:lnTo>
                  <a:lnTo>
                    <a:pt x="725" y="102"/>
                  </a:lnTo>
                  <a:lnTo>
                    <a:pt x="727" y="102"/>
                  </a:lnTo>
                  <a:lnTo>
                    <a:pt x="727" y="104"/>
                  </a:lnTo>
                  <a:lnTo>
                    <a:pt x="725" y="104"/>
                  </a:lnTo>
                  <a:lnTo>
                    <a:pt x="725" y="105"/>
                  </a:lnTo>
                  <a:lnTo>
                    <a:pt x="722" y="107"/>
                  </a:lnTo>
                  <a:lnTo>
                    <a:pt x="724" y="108"/>
                  </a:lnTo>
                  <a:lnTo>
                    <a:pt x="727" y="108"/>
                  </a:lnTo>
                  <a:lnTo>
                    <a:pt x="727" y="108"/>
                  </a:lnTo>
                  <a:lnTo>
                    <a:pt x="728" y="107"/>
                  </a:lnTo>
                  <a:lnTo>
                    <a:pt x="730" y="105"/>
                  </a:lnTo>
                  <a:lnTo>
                    <a:pt x="731" y="105"/>
                  </a:lnTo>
                  <a:lnTo>
                    <a:pt x="733" y="105"/>
                  </a:lnTo>
                  <a:lnTo>
                    <a:pt x="733" y="104"/>
                  </a:lnTo>
                  <a:lnTo>
                    <a:pt x="733" y="104"/>
                  </a:lnTo>
                  <a:lnTo>
                    <a:pt x="731" y="102"/>
                  </a:lnTo>
                  <a:lnTo>
                    <a:pt x="731" y="102"/>
                  </a:lnTo>
                  <a:lnTo>
                    <a:pt x="733" y="100"/>
                  </a:lnTo>
                  <a:lnTo>
                    <a:pt x="735" y="99"/>
                  </a:lnTo>
                  <a:lnTo>
                    <a:pt x="735" y="99"/>
                  </a:lnTo>
                  <a:lnTo>
                    <a:pt x="736" y="99"/>
                  </a:lnTo>
                  <a:lnTo>
                    <a:pt x="739" y="99"/>
                  </a:lnTo>
                  <a:lnTo>
                    <a:pt x="741" y="100"/>
                  </a:lnTo>
                  <a:lnTo>
                    <a:pt x="746" y="105"/>
                  </a:lnTo>
                  <a:lnTo>
                    <a:pt x="747" y="107"/>
                  </a:lnTo>
                  <a:lnTo>
                    <a:pt x="749" y="110"/>
                  </a:lnTo>
                  <a:lnTo>
                    <a:pt x="749" y="111"/>
                  </a:lnTo>
                  <a:lnTo>
                    <a:pt x="749" y="113"/>
                  </a:lnTo>
                  <a:lnTo>
                    <a:pt x="749" y="113"/>
                  </a:lnTo>
                  <a:lnTo>
                    <a:pt x="747" y="115"/>
                  </a:lnTo>
                  <a:lnTo>
                    <a:pt x="746" y="115"/>
                  </a:lnTo>
                  <a:lnTo>
                    <a:pt x="739" y="113"/>
                  </a:lnTo>
                  <a:lnTo>
                    <a:pt x="736" y="113"/>
                  </a:lnTo>
                  <a:lnTo>
                    <a:pt x="735" y="113"/>
                  </a:lnTo>
                  <a:lnTo>
                    <a:pt x="735" y="113"/>
                  </a:lnTo>
                  <a:lnTo>
                    <a:pt x="733" y="115"/>
                  </a:lnTo>
                  <a:lnTo>
                    <a:pt x="733" y="115"/>
                  </a:lnTo>
                  <a:lnTo>
                    <a:pt x="731" y="116"/>
                  </a:lnTo>
                  <a:lnTo>
                    <a:pt x="727" y="116"/>
                  </a:lnTo>
                  <a:lnTo>
                    <a:pt x="725" y="116"/>
                  </a:lnTo>
                  <a:lnTo>
                    <a:pt x="720" y="118"/>
                  </a:lnTo>
                  <a:lnTo>
                    <a:pt x="719" y="118"/>
                  </a:lnTo>
                  <a:lnTo>
                    <a:pt x="719" y="119"/>
                  </a:lnTo>
                  <a:lnTo>
                    <a:pt x="722" y="119"/>
                  </a:lnTo>
                  <a:lnTo>
                    <a:pt x="725" y="118"/>
                  </a:lnTo>
                  <a:lnTo>
                    <a:pt x="730" y="118"/>
                  </a:lnTo>
                  <a:lnTo>
                    <a:pt x="736" y="121"/>
                  </a:lnTo>
                  <a:lnTo>
                    <a:pt x="738" y="121"/>
                  </a:lnTo>
                  <a:lnTo>
                    <a:pt x="739" y="121"/>
                  </a:lnTo>
                  <a:lnTo>
                    <a:pt x="741" y="121"/>
                  </a:lnTo>
                  <a:lnTo>
                    <a:pt x="746" y="121"/>
                  </a:lnTo>
                  <a:lnTo>
                    <a:pt x="747" y="121"/>
                  </a:lnTo>
                  <a:lnTo>
                    <a:pt x="750" y="121"/>
                  </a:lnTo>
                  <a:lnTo>
                    <a:pt x="755" y="124"/>
                  </a:lnTo>
                  <a:lnTo>
                    <a:pt x="755" y="124"/>
                  </a:lnTo>
                  <a:lnTo>
                    <a:pt x="755" y="126"/>
                  </a:lnTo>
                  <a:lnTo>
                    <a:pt x="757" y="126"/>
                  </a:lnTo>
                  <a:lnTo>
                    <a:pt x="757" y="127"/>
                  </a:lnTo>
                  <a:lnTo>
                    <a:pt x="755" y="129"/>
                  </a:lnTo>
                  <a:lnTo>
                    <a:pt x="753" y="129"/>
                  </a:lnTo>
                  <a:lnTo>
                    <a:pt x="749" y="129"/>
                  </a:lnTo>
                  <a:lnTo>
                    <a:pt x="747" y="127"/>
                  </a:lnTo>
                  <a:lnTo>
                    <a:pt x="744" y="129"/>
                  </a:lnTo>
                  <a:lnTo>
                    <a:pt x="742" y="127"/>
                  </a:lnTo>
                  <a:lnTo>
                    <a:pt x="741" y="127"/>
                  </a:lnTo>
                  <a:lnTo>
                    <a:pt x="738" y="126"/>
                  </a:lnTo>
                  <a:lnTo>
                    <a:pt x="735" y="127"/>
                  </a:lnTo>
                  <a:lnTo>
                    <a:pt x="731" y="127"/>
                  </a:lnTo>
                  <a:lnTo>
                    <a:pt x="728" y="127"/>
                  </a:lnTo>
                  <a:lnTo>
                    <a:pt x="722" y="130"/>
                  </a:lnTo>
                  <a:lnTo>
                    <a:pt x="722" y="130"/>
                  </a:lnTo>
                  <a:lnTo>
                    <a:pt x="731" y="129"/>
                  </a:lnTo>
                  <a:lnTo>
                    <a:pt x="733" y="129"/>
                  </a:lnTo>
                  <a:lnTo>
                    <a:pt x="735" y="129"/>
                  </a:lnTo>
                  <a:lnTo>
                    <a:pt x="739" y="130"/>
                  </a:lnTo>
                  <a:lnTo>
                    <a:pt x="741" y="132"/>
                  </a:lnTo>
                  <a:lnTo>
                    <a:pt x="741" y="133"/>
                  </a:lnTo>
                  <a:lnTo>
                    <a:pt x="739" y="135"/>
                  </a:lnTo>
                  <a:lnTo>
                    <a:pt x="738" y="138"/>
                  </a:lnTo>
                  <a:lnTo>
                    <a:pt x="736" y="138"/>
                  </a:lnTo>
                  <a:lnTo>
                    <a:pt x="731" y="137"/>
                  </a:lnTo>
                  <a:lnTo>
                    <a:pt x="730" y="137"/>
                  </a:lnTo>
                  <a:lnTo>
                    <a:pt x="728" y="137"/>
                  </a:lnTo>
                  <a:lnTo>
                    <a:pt x="727" y="137"/>
                  </a:lnTo>
                  <a:lnTo>
                    <a:pt x="727" y="137"/>
                  </a:lnTo>
                  <a:lnTo>
                    <a:pt x="719" y="135"/>
                  </a:lnTo>
                  <a:lnTo>
                    <a:pt x="717" y="135"/>
                  </a:lnTo>
                  <a:lnTo>
                    <a:pt x="717" y="135"/>
                  </a:lnTo>
                  <a:lnTo>
                    <a:pt x="717" y="137"/>
                  </a:lnTo>
                  <a:lnTo>
                    <a:pt x="724" y="138"/>
                  </a:lnTo>
                  <a:lnTo>
                    <a:pt x="728" y="138"/>
                  </a:lnTo>
                  <a:lnTo>
                    <a:pt x="731" y="140"/>
                  </a:lnTo>
                  <a:lnTo>
                    <a:pt x="733" y="140"/>
                  </a:lnTo>
                  <a:lnTo>
                    <a:pt x="735" y="140"/>
                  </a:lnTo>
                  <a:lnTo>
                    <a:pt x="735" y="141"/>
                  </a:lnTo>
                  <a:lnTo>
                    <a:pt x="736" y="143"/>
                  </a:lnTo>
                  <a:lnTo>
                    <a:pt x="738" y="144"/>
                  </a:lnTo>
                  <a:lnTo>
                    <a:pt x="739" y="144"/>
                  </a:lnTo>
                  <a:lnTo>
                    <a:pt x="741" y="144"/>
                  </a:lnTo>
                  <a:lnTo>
                    <a:pt x="742" y="143"/>
                  </a:lnTo>
                  <a:lnTo>
                    <a:pt x="742" y="144"/>
                  </a:lnTo>
                  <a:lnTo>
                    <a:pt x="744" y="144"/>
                  </a:lnTo>
                  <a:lnTo>
                    <a:pt x="747" y="144"/>
                  </a:lnTo>
                  <a:lnTo>
                    <a:pt x="749" y="146"/>
                  </a:lnTo>
                  <a:lnTo>
                    <a:pt x="750" y="146"/>
                  </a:lnTo>
                  <a:lnTo>
                    <a:pt x="753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2" y="148"/>
                  </a:lnTo>
                  <a:lnTo>
                    <a:pt x="750" y="149"/>
                  </a:lnTo>
                  <a:lnTo>
                    <a:pt x="752" y="151"/>
                  </a:lnTo>
                  <a:lnTo>
                    <a:pt x="753" y="152"/>
                  </a:lnTo>
                  <a:lnTo>
                    <a:pt x="753" y="152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5" y="154"/>
                  </a:lnTo>
                  <a:lnTo>
                    <a:pt x="755" y="154"/>
                  </a:lnTo>
                  <a:lnTo>
                    <a:pt x="755" y="157"/>
                  </a:lnTo>
                  <a:lnTo>
                    <a:pt x="757" y="157"/>
                  </a:lnTo>
                  <a:lnTo>
                    <a:pt x="757" y="154"/>
                  </a:lnTo>
                  <a:lnTo>
                    <a:pt x="757" y="152"/>
                  </a:lnTo>
                  <a:lnTo>
                    <a:pt x="758" y="151"/>
                  </a:lnTo>
                  <a:lnTo>
                    <a:pt x="763" y="151"/>
                  </a:lnTo>
                  <a:lnTo>
                    <a:pt x="761" y="154"/>
                  </a:lnTo>
                  <a:lnTo>
                    <a:pt x="761" y="157"/>
                  </a:lnTo>
                  <a:lnTo>
                    <a:pt x="760" y="160"/>
                  </a:lnTo>
                  <a:lnTo>
                    <a:pt x="758" y="160"/>
                  </a:lnTo>
                  <a:lnTo>
                    <a:pt x="758" y="162"/>
                  </a:lnTo>
                  <a:lnTo>
                    <a:pt x="760" y="162"/>
                  </a:lnTo>
                  <a:lnTo>
                    <a:pt x="760" y="162"/>
                  </a:lnTo>
                  <a:lnTo>
                    <a:pt x="761" y="162"/>
                  </a:lnTo>
                  <a:lnTo>
                    <a:pt x="763" y="159"/>
                  </a:lnTo>
                  <a:lnTo>
                    <a:pt x="766" y="155"/>
                  </a:lnTo>
                  <a:lnTo>
                    <a:pt x="766" y="155"/>
                  </a:lnTo>
                  <a:lnTo>
                    <a:pt x="766" y="157"/>
                  </a:lnTo>
                  <a:lnTo>
                    <a:pt x="766" y="159"/>
                  </a:lnTo>
                  <a:lnTo>
                    <a:pt x="768" y="159"/>
                  </a:lnTo>
                  <a:lnTo>
                    <a:pt x="769" y="159"/>
                  </a:lnTo>
                  <a:lnTo>
                    <a:pt x="769" y="157"/>
                  </a:lnTo>
                  <a:lnTo>
                    <a:pt x="772" y="157"/>
                  </a:lnTo>
                  <a:lnTo>
                    <a:pt x="772" y="159"/>
                  </a:lnTo>
                  <a:lnTo>
                    <a:pt x="772" y="159"/>
                  </a:lnTo>
                  <a:lnTo>
                    <a:pt x="772" y="162"/>
                  </a:lnTo>
                  <a:lnTo>
                    <a:pt x="772" y="163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2"/>
                  </a:lnTo>
                  <a:lnTo>
                    <a:pt x="774" y="160"/>
                  </a:lnTo>
                  <a:lnTo>
                    <a:pt x="776" y="159"/>
                  </a:lnTo>
                  <a:lnTo>
                    <a:pt x="779" y="157"/>
                  </a:lnTo>
                  <a:lnTo>
                    <a:pt x="780" y="157"/>
                  </a:lnTo>
                  <a:lnTo>
                    <a:pt x="782" y="157"/>
                  </a:lnTo>
                  <a:lnTo>
                    <a:pt x="782" y="157"/>
                  </a:lnTo>
                  <a:lnTo>
                    <a:pt x="782" y="159"/>
                  </a:lnTo>
                  <a:lnTo>
                    <a:pt x="780" y="159"/>
                  </a:lnTo>
                  <a:lnTo>
                    <a:pt x="780" y="160"/>
                  </a:lnTo>
                  <a:lnTo>
                    <a:pt x="779" y="162"/>
                  </a:lnTo>
                  <a:lnTo>
                    <a:pt x="780" y="163"/>
                  </a:lnTo>
                  <a:lnTo>
                    <a:pt x="782" y="163"/>
                  </a:lnTo>
                  <a:lnTo>
                    <a:pt x="785" y="162"/>
                  </a:lnTo>
                  <a:lnTo>
                    <a:pt x="787" y="162"/>
                  </a:lnTo>
                  <a:lnTo>
                    <a:pt x="788" y="163"/>
                  </a:lnTo>
                  <a:lnTo>
                    <a:pt x="793" y="167"/>
                  </a:lnTo>
                  <a:lnTo>
                    <a:pt x="794" y="167"/>
                  </a:lnTo>
                  <a:lnTo>
                    <a:pt x="796" y="168"/>
                  </a:lnTo>
                  <a:lnTo>
                    <a:pt x="793" y="170"/>
                  </a:lnTo>
                  <a:lnTo>
                    <a:pt x="794" y="173"/>
                  </a:lnTo>
                  <a:lnTo>
                    <a:pt x="790" y="173"/>
                  </a:lnTo>
                  <a:lnTo>
                    <a:pt x="788" y="174"/>
                  </a:lnTo>
                  <a:lnTo>
                    <a:pt x="787" y="173"/>
                  </a:lnTo>
                  <a:lnTo>
                    <a:pt x="785" y="173"/>
                  </a:lnTo>
                  <a:lnTo>
                    <a:pt x="787" y="174"/>
                  </a:lnTo>
                  <a:lnTo>
                    <a:pt x="790" y="174"/>
                  </a:lnTo>
                  <a:lnTo>
                    <a:pt x="790" y="176"/>
                  </a:lnTo>
                  <a:lnTo>
                    <a:pt x="791" y="176"/>
                  </a:lnTo>
                  <a:lnTo>
                    <a:pt x="793" y="176"/>
                  </a:lnTo>
                  <a:lnTo>
                    <a:pt x="798" y="176"/>
                  </a:lnTo>
                  <a:lnTo>
                    <a:pt x="798" y="174"/>
                  </a:lnTo>
                  <a:lnTo>
                    <a:pt x="799" y="173"/>
                  </a:lnTo>
                  <a:lnTo>
                    <a:pt x="801" y="173"/>
                  </a:lnTo>
                  <a:lnTo>
                    <a:pt x="801" y="173"/>
                  </a:lnTo>
                  <a:lnTo>
                    <a:pt x="804" y="174"/>
                  </a:lnTo>
                  <a:lnTo>
                    <a:pt x="809" y="176"/>
                  </a:lnTo>
                  <a:lnTo>
                    <a:pt x="807" y="178"/>
                  </a:lnTo>
                  <a:lnTo>
                    <a:pt x="805" y="179"/>
                  </a:lnTo>
                  <a:lnTo>
                    <a:pt x="805" y="181"/>
                  </a:lnTo>
                  <a:lnTo>
                    <a:pt x="805" y="181"/>
                  </a:lnTo>
                  <a:lnTo>
                    <a:pt x="804" y="182"/>
                  </a:lnTo>
                  <a:lnTo>
                    <a:pt x="799" y="187"/>
                  </a:lnTo>
                  <a:lnTo>
                    <a:pt x="799" y="187"/>
                  </a:lnTo>
                  <a:lnTo>
                    <a:pt x="802" y="185"/>
                  </a:lnTo>
                  <a:lnTo>
                    <a:pt x="807" y="184"/>
                  </a:lnTo>
                  <a:lnTo>
                    <a:pt x="810" y="184"/>
                  </a:lnTo>
                  <a:lnTo>
                    <a:pt x="812" y="184"/>
                  </a:lnTo>
                  <a:lnTo>
                    <a:pt x="812" y="184"/>
                  </a:lnTo>
                  <a:lnTo>
                    <a:pt x="813" y="184"/>
                  </a:lnTo>
                  <a:lnTo>
                    <a:pt x="815" y="184"/>
                  </a:lnTo>
                  <a:lnTo>
                    <a:pt x="818" y="184"/>
                  </a:lnTo>
                  <a:lnTo>
                    <a:pt x="821" y="181"/>
                  </a:lnTo>
                  <a:lnTo>
                    <a:pt x="824" y="182"/>
                  </a:lnTo>
                  <a:lnTo>
                    <a:pt x="826" y="184"/>
                  </a:lnTo>
                  <a:lnTo>
                    <a:pt x="831" y="187"/>
                  </a:lnTo>
                  <a:lnTo>
                    <a:pt x="832" y="190"/>
                  </a:lnTo>
                  <a:lnTo>
                    <a:pt x="834" y="190"/>
                  </a:lnTo>
                  <a:lnTo>
                    <a:pt x="834" y="192"/>
                  </a:lnTo>
                  <a:lnTo>
                    <a:pt x="831" y="193"/>
                  </a:lnTo>
                  <a:lnTo>
                    <a:pt x="831" y="193"/>
                  </a:lnTo>
                  <a:lnTo>
                    <a:pt x="828" y="190"/>
                  </a:lnTo>
                  <a:lnTo>
                    <a:pt x="824" y="190"/>
                  </a:lnTo>
                  <a:lnTo>
                    <a:pt x="823" y="190"/>
                  </a:lnTo>
                  <a:lnTo>
                    <a:pt x="821" y="190"/>
                  </a:lnTo>
                  <a:lnTo>
                    <a:pt x="823" y="192"/>
                  </a:lnTo>
                  <a:lnTo>
                    <a:pt x="829" y="195"/>
                  </a:lnTo>
                  <a:lnTo>
                    <a:pt x="829" y="196"/>
                  </a:lnTo>
                  <a:lnTo>
                    <a:pt x="829" y="196"/>
                  </a:lnTo>
                  <a:lnTo>
                    <a:pt x="826" y="198"/>
                  </a:lnTo>
                  <a:lnTo>
                    <a:pt x="824" y="198"/>
                  </a:lnTo>
                  <a:lnTo>
                    <a:pt x="821" y="198"/>
                  </a:lnTo>
                  <a:lnTo>
                    <a:pt x="820" y="196"/>
                  </a:lnTo>
                  <a:lnTo>
                    <a:pt x="818" y="196"/>
                  </a:lnTo>
                  <a:lnTo>
                    <a:pt x="817" y="196"/>
                  </a:lnTo>
                  <a:lnTo>
                    <a:pt x="815" y="196"/>
                  </a:lnTo>
                  <a:lnTo>
                    <a:pt x="818" y="198"/>
                  </a:lnTo>
                  <a:lnTo>
                    <a:pt x="818" y="200"/>
                  </a:lnTo>
                  <a:lnTo>
                    <a:pt x="817" y="200"/>
                  </a:lnTo>
                  <a:lnTo>
                    <a:pt x="817" y="201"/>
                  </a:lnTo>
                  <a:lnTo>
                    <a:pt x="820" y="203"/>
                  </a:lnTo>
                  <a:lnTo>
                    <a:pt x="823" y="204"/>
                  </a:lnTo>
                  <a:lnTo>
                    <a:pt x="823" y="206"/>
                  </a:lnTo>
                  <a:lnTo>
                    <a:pt x="821" y="206"/>
                  </a:lnTo>
                  <a:lnTo>
                    <a:pt x="820" y="206"/>
                  </a:lnTo>
                  <a:lnTo>
                    <a:pt x="817" y="206"/>
                  </a:lnTo>
                  <a:lnTo>
                    <a:pt x="815" y="206"/>
                  </a:lnTo>
                  <a:lnTo>
                    <a:pt x="815" y="206"/>
                  </a:lnTo>
                  <a:lnTo>
                    <a:pt x="817" y="207"/>
                  </a:lnTo>
                  <a:lnTo>
                    <a:pt x="817" y="207"/>
                  </a:lnTo>
                  <a:lnTo>
                    <a:pt x="818" y="209"/>
                  </a:lnTo>
                  <a:lnTo>
                    <a:pt x="818" y="209"/>
                  </a:lnTo>
                  <a:lnTo>
                    <a:pt x="818" y="211"/>
                  </a:lnTo>
                  <a:lnTo>
                    <a:pt x="817" y="211"/>
                  </a:lnTo>
                  <a:lnTo>
                    <a:pt x="815" y="212"/>
                  </a:lnTo>
                  <a:lnTo>
                    <a:pt x="813" y="215"/>
                  </a:lnTo>
                  <a:lnTo>
                    <a:pt x="812" y="215"/>
                  </a:lnTo>
                  <a:lnTo>
                    <a:pt x="812" y="215"/>
                  </a:lnTo>
                  <a:lnTo>
                    <a:pt x="810" y="215"/>
                  </a:lnTo>
                  <a:lnTo>
                    <a:pt x="807" y="214"/>
                  </a:lnTo>
                  <a:lnTo>
                    <a:pt x="805" y="214"/>
                  </a:lnTo>
                  <a:lnTo>
                    <a:pt x="802" y="209"/>
                  </a:lnTo>
                  <a:lnTo>
                    <a:pt x="802" y="211"/>
                  </a:lnTo>
                  <a:lnTo>
                    <a:pt x="802" y="212"/>
                  </a:lnTo>
                  <a:lnTo>
                    <a:pt x="802" y="214"/>
                  </a:lnTo>
                  <a:lnTo>
                    <a:pt x="799" y="214"/>
                  </a:lnTo>
                  <a:lnTo>
                    <a:pt x="799" y="214"/>
                  </a:lnTo>
                  <a:lnTo>
                    <a:pt x="802" y="215"/>
                  </a:lnTo>
                  <a:lnTo>
                    <a:pt x="804" y="215"/>
                  </a:lnTo>
                  <a:lnTo>
                    <a:pt x="804" y="217"/>
                  </a:lnTo>
                  <a:lnTo>
                    <a:pt x="804" y="225"/>
                  </a:lnTo>
                  <a:lnTo>
                    <a:pt x="804" y="226"/>
                  </a:lnTo>
                  <a:lnTo>
                    <a:pt x="802" y="230"/>
                  </a:lnTo>
                  <a:lnTo>
                    <a:pt x="801" y="231"/>
                  </a:lnTo>
                  <a:lnTo>
                    <a:pt x="798" y="230"/>
                  </a:lnTo>
                  <a:lnTo>
                    <a:pt x="798" y="228"/>
                  </a:lnTo>
                  <a:lnTo>
                    <a:pt x="798" y="228"/>
                  </a:lnTo>
                  <a:lnTo>
                    <a:pt x="796" y="228"/>
                  </a:lnTo>
                  <a:lnTo>
                    <a:pt x="794" y="226"/>
                  </a:lnTo>
                  <a:lnTo>
                    <a:pt x="794" y="226"/>
                  </a:lnTo>
                  <a:lnTo>
                    <a:pt x="793" y="228"/>
                  </a:lnTo>
                  <a:lnTo>
                    <a:pt x="791" y="228"/>
                  </a:lnTo>
                  <a:lnTo>
                    <a:pt x="790" y="226"/>
                  </a:lnTo>
                  <a:lnTo>
                    <a:pt x="790" y="222"/>
                  </a:lnTo>
                  <a:lnTo>
                    <a:pt x="791" y="220"/>
                  </a:lnTo>
                  <a:lnTo>
                    <a:pt x="790" y="220"/>
                  </a:lnTo>
                  <a:lnTo>
                    <a:pt x="790" y="222"/>
                  </a:lnTo>
                  <a:lnTo>
                    <a:pt x="788" y="223"/>
                  </a:lnTo>
                  <a:lnTo>
                    <a:pt x="787" y="226"/>
                  </a:lnTo>
                  <a:lnTo>
                    <a:pt x="785" y="226"/>
                  </a:lnTo>
                  <a:lnTo>
                    <a:pt x="783" y="225"/>
                  </a:lnTo>
                  <a:lnTo>
                    <a:pt x="782" y="223"/>
                  </a:lnTo>
                  <a:lnTo>
                    <a:pt x="780" y="222"/>
                  </a:lnTo>
                  <a:lnTo>
                    <a:pt x="779" y="219"/>
                  </a:lnTo>
                  <a:lnTo>
                    <a:pt x="777" y="217"/>
                  </a:lnTo>
                  <a:lnTo>
                    <a:pt x="777" y="215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4" y="212"/>
                  </a:lnTo>
                  <a:lnTo>
                    <a:pt x="774" y="211"/>
                  </a:lnTo>
                  <a:lnTo>
                    <a:pt x="776" y="209"/>
                  </a:lnTo>
                  <a:lnTo>
                    <a:pt x="777" y="207"/>
                  </a:lnTo>
                  <a:lnTo>
                    <a:pt x="780" y="206"/>
                  </a:lnTo>
                  <a:lnTo>
                    <a:pt x="782" y="206"/>
                  </a:lnTo>
                  <a:lnTo>
                    <a:pt x="783" y="204"/>
                  </a:lnTo>
                  <a:lnTo>
                    <a:pt x="785" y="201"/>
                  </a:lnTo>
                  <a:lnTo>
                    <a:pt x="787" y="200"/>
                  </a:lnTo>
                  <a:lnTo>
                    <a:pt x="788" y="198"/>
                  </a:lnTo>
                  <a:lnTo>
                    <a:pt x="787" y="198"/>
                  </a:lnTo>
                  <a:lnTo>
                    <a:pt x="785" y="200"/>
                  </a:lnTo>
                  <a:lnTo>
                    <a:pt x="783" y="201"/>
                  </a:lnTo>
                  <a:lnTo>
                    <a:pt x="782" y="203"/>
                  </a:lnTo>
                  <a:lnTo>
                    <a:pt x="780" y="204"/>
                  </a:lnTo>
                  <a:lnTo>
                    <a:pt x="776" y="206"/>
                  </a:lnTo>
                  <a:lnTo>
                    <a:pt x="774" y="206"/>
                  </a:lnTo>
                  <a:lnTo>
                    <a:pt x="772" y="206"/>
                  </a:lnTo>
                  <a:lnTo>
                    <a:pt x="768" y="206"/>
                  </a:lnTo>
                  <a:lnTo>
                    <a:pt x="768" y="206"/>
                  </a:lnTo>
                  <a:lnTo>
                    <a:pt x="768" y="204"/>
                  </a:lnTo>
                  <a:lnTo>
                    <a:pt x="771" y="201"/>
                  </a:lnTo>
                  <a:lnTo>
                    <a:pt x="771" y="201"/>
                  </a:lnTo>
                  <a:lnTo>
                    <a:pt x="769" y="203"/>
                  </a:lnTo>
                  <a:lnTo>
                    <a:pt x="768" y="203"/>
                  </a:lnTo>
                  <a:lnTo>
                    <a:pt x="766" y="203"/>
                  </a:lnTo>
                  <a:lnTo>
                    <a:pt x="765" y="203"/>
                  </a:lnTo>
                  <a:lnTo>
                    <a:pt x="763" y="201"/>
                  </a:lnTo>
                  <a:lnTo>
                    <a:pt x="761" y="201"/>
                  </a:lnTo>
                  <a:lnTo>
                    <a:pt x="760" y="200"/>
                  </a:lnTo>
                  <a:lnTo>
                    <a:pt x="758" y="200"/>
                  </a:lnTo>
                  <a:lnTo>
                    <a:pt x="755" y="195"/>
                  </a:lnTo>
                  <a:lnTo>
                    <a:pt x="755" y="193"/>
                  </a:lnTo>
                  <a:lnTo>
                    <a:pt x="755" y="193"/>
                  </a:lnTo>
                  <a:lnTo>
                    <a:pt x="753" y="192"/>
                  </a:lnTo>
                  <a:lnTo>
                    <a:pt x="752" y="192"/>
                  </a:lnTo>
                  <a:lnTo>
                    <a:pt x="750" y="192"/>
                  </a:lnTo>
                  <a:lnTo>
                    <a:pt x="752" y="192"/>
                  </a:lnTo>
                  <a:lnTo>
                    <a:pt x="752" y="193"/>
                  </a:lnTo>
                  <a:lnTo>
                    <a:pt x="750" y="193"/>
                  </a:lnTo>
                  <a:lnTo>
                    <a:pt x="749" y="193"/>
                  </a:lnTo>
                  <a:lnTo>
                    <a:pt x="747" y="192"/>
                  </a:lnTo>
                  <a:lnTo>
                    <a:pt x="747" y="193"/>
                  </a:lnTo>
                  <a:lnTo>
                    <a:pt x="749" y="196"/>
                  </a:lnTo>
                  <a:lnTo>
                    <a:pt x="749" y="198"/>
                  </a:lnTo>
                  <a:lnTo>
                    <a:pt x="747" y="198"/>
                  </a:lnTo>
                  <a:lnTo>
                    <a:pt x="747" y="200"/>
                  </a:lnTo>
                  <a:lnTo>
                    <a:pt x="746" y="198"/>
                  </a:lnTo>
                  <a:lnTo>
                    <a:pt x="742" y="196"/>
                  </a:lnTo>
                  <a:lnTo>
                    <a:pt x="741" y="195"/>
                  </a:lnTo>
                  <a:lnTo>
                    <a:pt x="739" y="195"/>
                  </a:lnTo>
                  <a:lnTo>
                    <a:pt x="738" y="195"/>
                  </a:lnTo>
                  <a:lnTo>
                    <a:pt x="739" y="198"/>
                  </a:lnTo>
                  <a:lnTo>
                    <a:pt x="741" y="200"/>
                  </a:lnTo>
                  <a:lnTo>
                    <a:pt x="744" y="201"/>
                  </a:lnTo>
                  <a:lnTo>
                    <a:pt x="747" y="204"/>
                  </a:lnTo>
                  <a:lnTo>
                    <a:pt x="749" y="206"/>
                  </a:lnTo>
                  <a:lnTo>
                    <a:pt x="747" y="207"/>
                  </a:lnTo>
                  <a:lnTo>
                    <a:pt x="746" y="207"/>
                  </a:lnTo>
                  <a:lnTo>
                    <a:pt x="746" y="207"/>
                  </a:lnTo>
                  <a:lnTo>
                    <a:pt x="744" y="207"/>
                  </a:lnTo>
                  <a:lnTo>
                    <a:pt x="739" y="207"/>
                  </a:lnTo>
                  <a:lnTo>
                    <a:pt x="738" y="206"/>
                  </a:lnTo>
                  <a:lnTo>
                    <a:pt x="735" y="203"/>
                  </a:lnTo>
                  <a:lnTo>
                    <a:pt x="730" y="200"/>
                  </a:lnTo>
                  <a:lnTo>
                    <a:pt x="730" y="200"/>
                  </a:lnTo>
                  <a:lnTo>
                    <a:pt x="727" y="201"/>
                  </a:lnTo>
                  <a:lnTo>
                    <a:pt x="727" y="201"/>
                  </a:lnTo>
                  <a:lnTo>
                    <a:pt x="728" y="201"/>
                  </a:lnTo>
                  <a:lnTo>
                    <a:pt x="730" y="203"/>
                  </a:lnTo>
                  <a:lnTo>
                    <a:pt x="733" y="204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3" y="207"/>
                  </a:lnTo>
                  <a:lnTo>
                    <a:pt x="735" y="209"/>
                  </a:lnTo>
                  <a:lnTo>
                    <a:pt x="735" y="211"/>
                  </a:lnTo>
                  <a:lnTo>
                    <a:pt x="738" y="211"/>
                  </a:lnTo>
                  <a:lnTo>
                    <a:pt x="738" y="211"/>
                  </a:lnTo>
                  <a:lnTo>
                    <a:pt x="739" y="212"/>
                  </a:lnTo>
                  <a:lnTo>
                    <a:pt x="738" y="215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41" y="215"/>
                  </a:lnTo>
                  <a:lnTo>
                    <a:pt x="742" y="215"/>
                  </a:lnTo>
                  <a:lnTo>
                    <a:pt x="742" y="215"/>
                  </a:lnTo>
                  <a:lnTo>
                    <a:pt x="744" y="215"/>
                  </a:lnTo>
                  <a:lnTo>
                    <a:pt x="746" y="215"/>
                  </a:lnTo>
                  <a:lnTo>
                    <a:pt x="746" y="217"/>
                  </a:lnTo>
                  <a:lnTo>
                    <a:pt x="747" y="219"/>
                  </a:lnTo>
                  <a:lnTo>
                    <a:pt x="747" y="219"/>
                  </a:lnTo>
                  <a:lnTo>
                    <a:pt x="749" y="220"/>
                  </a:lnTo>
                  <a:lnTo>
                    <a:pt x="749" y="220"/>
                  </a:lnTo>
                  <a:lnTo>
                    <a:pt x="747" y="222"/>
                  </a:lnTo>
                  <a:lnTo>
                    <a:pt x="746" y="222"/>
                  </a:lnTo>
                  <a:lnTo>
                    <a:pt x="747" y="222"/>
                  </a:lnTo>
                  <a:lnTo>
                    <a:pt x="749" y="223"/>
                  </a:lnTo>
                  <a:lnTo>
                    <a:pt x="750" y="225"/>
                  </a:lnTo>
                  <a:lnTo>
                    <a:pt x="752" y="226"/>
                  </a:lnTo>
                  <a:lnTo>
                    <a:pt x="752" y="226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30"/>
                  </a:lnTo>
                  <a:lnTo>
                    <a:pt x="755" y="233"/>
                  </a:lnTo>
                  <a:lnTo>
                    <a:pt x="755" y="234"/>
                  </a:lnTo>
                  <a:lnTo>
                    <a:pt x="757" y="234"/>
                  </a:lnTo>
                  <a:lnTo>
                    <a:pt x="757" y="231"/>
                  </a:lnTo>
                  <a:lnTo>
                    <a:pt x="757" y="230"/>
                  </a:lnTo>
                  <a:lnTo>
                    <a:pt x="758" y="231"/>
                  </a:lnTo>
                  <a:lnTo>
                    <a:pt x="761" y="233"/>
                  </a:lnTo>
                  <a:lnTo>
                    <a:pt x="763" y="233"/>
                  </a:lnTo>
                  <a:lnTo>
                    <a:pt x="763" y="234"/>
                  </a:lnTo>
                  <a:lnTo>
                    <a:pt x="761" y="236"/>
                  </a:lnTo>
                  <a:lnTo>
                    <a:pt x="761" y="236"/>
                  </a:lnTo>
                  <a:lnTo>
                    <a:pt x="763" y="236"/>
                  </a:lnTo>
                  <a:lnTo>
                    <a:pt x="763" y="236"/>
                  </a:lnTo>
                  <a:lnTo>
                    <a:pt x="765" y="234"/>
                  </a:lnTo>
                  <a:lnTo>
                    <a:pt x="765" y="234"/>
                  </a:lnTo>
                  <a:lnTo>
                    <a:pt x="766" y="233"/>
                  </a:lnTo>
                  <a:lnTo>
                    <a:pt x="769" y="233"/>
                  </a:lnTo>
                  <a:lnTo>
                    <a:pt x="771" y="236"/>
                  </a:lnTo>
                  <a:lnTo>
                    <a:pt x="771" y="236"/>
                  </a:lnTo>
                  <a:lnTo>
                    <a:pt x="772" y="237"/>
                  </a:lnTo>
                  <a:lnTo>
                    <a:pt x="774" y="236"/>
                  </a:lnTo>
                  <a:lnTo>
                    <a:pt x="776" y="239"/>
                  </a:lnTo>
                  <a:lnTo>
                    <a:pt x="776" y="239"/>
                  </a:lnTo>
                  <a:lnTo>
                    <a:pt x="772" y="241"/>
                  </a:lnTo>
                  <a:lnTo>
                    <a:pt x="772" y="242"/>
                  </a:lnTo>
                  <a:lnTo>
                    <a:pt x="772" y="242"/>
                  </a:lnTo>
                  <a:lnTo>
                    <a:pt x="777" y="242"/>
                  </a:lnTo>
                  <a:lnTo>
                    <a:pt x="779" y="242"/>
                  </a:lnTo>
                  <a:lnTo>
                    <a:pt x="779" y="244"/>
                  </a:lnTo>
                  <a:lnTo>
                    <a:pt x="777" y="247"/>
                  </a:lnTo>
                  <a:lnTo>
                    <a:pt x="776" y="245"/>
                  </a:lnTo>
                  <a:lnTo>
                    <a:pt x="772" y="245"/>
                  </a:lnTo>
                  <a:lnTo>
                    <a:pt x="771" y="245"/>
                  </a:lnTo>
                  <a:lnTo>
                    <a:pt x="772" y="247"/>
                  </a:lnTo>
                  <a:lnTo>
                    <a:pt x="776" y="248"/>
                  </a:lnTo>
                  <a:lnTo>
                    <a:pt x="776" y="248"/>
                  </a:lnTo>
                  <a:lnTo>
                    <a:pt x="777" y="250"/>
                  </a:lnTo>
                  <a:lnTo>
                    <a:pt x="779" y="252"/>
                  </a:lnTo>
                  <a:lnTo>
                    <a:pt x="779" y="252"/>
                  </a:lnTo>
                  <a:lnTo>
                    <a:pt x="777" y="252"/>
                  </a:lnTo>
                  <a:lnTo>
                    <a:pt x="777" y="253"/>
                  </a:lnTo>
                  <a:lnTo>
                    <a:pt x="780" y="253"/>
                  </a:lnTo>
                  <a:lnTo>
                    <a:pt x="782" y="253"/>
                  </a:lnTo>
                  <a:lnTo>
                    <a:pt x="783" y="253"/>
                  </a:lnTo>
                  <a:lnTo>
                    <a:pt x="785" y="253"/>
                  </a:lnTo>
                  <a:lnTo>
                    <a:pt x="785" y="253"/>
                  </a:lnTo>
                  <a:lnTo>
                    <a:pt x="785" y="255"/>
                  </a:lnTo>
                  <a:lnTo>
                    <a:pt x="783" y="255"/>
                  </a:lnTo>
                  <a:lnTo>
                    <a:pt x="783" y="255"/>
                  </a:lnTo>
                  <a:lnTo>
                    <a:pt x="785" y="255"/>
                  </a:lnTo>
                  <a:lnTo>
                    <a:pt x="787" y="256"/>
                  </a:lnTo>
                  <a:lnTo>
                    <a:pt x="788" y="258"/>
                  </a:lnTo>
                  <a:lnTo>
                    <a:pt x="788" y="259"/>
                  </a:lnTo>
                  <a:lnTo>
                    <a:pt x="788" y="261"/>
                  </a:lnTo>
                  <a:lnTo>
                    <a:pt x="787" y="261"/>
                  </a:lnTo>
                  <a:lnTo>
                    <a:pt x="787" y="263"/>
                  </a:lnTo>
                  <a:lnTo>
                    <a:pt x="787" y="266"/>
                  </a:lnTo>
                  <a:lnTo>
                    <a:pt x="788" y="267"/>
                  </a:lnTo>
                  <a:lnTo>
                    <a:pt x="787" y="271"/>
                  </a:lnTo>
                  <a:lnTo>
                    <a:pt x="787" y="271"/>
                  </a:lnTo>
                  <a:lnTo>
                    <a:pt x="785" y="271"/>
                  </a:lnTo>
                  <a:lnTo>
                    <a:pt x="785" y="271"/>
                  </a:lnTo>
                  <a:lnTo>
                    <a:pt x="782" y="264"/>
                  </a:lnTo>
                  <a:lnTo>
                    <a:pt x="782" y="263"/>
                  </a:lnTo>
                  <a:lnTo>
                    <a:pt x="780" y="261"/>
                  </a:lnTo>
                  <a:lnTo>
                    <a:pt x="777" y="258"/>
                  </a:lnTo>
                  <a:lnTo>
                    <a:pt x="777" y="259"/>
                  </a:lnTo>
                  <a:lnTo>
                    <a:pt x="779" y="261"/>
                  </a:lnTo>
                  <a:lnTo>
                    <a:pt x="779" y="263"/>
                  </a:lnTo>
                  <a:lnTo>
                    <a:pt x="780" y="266"/>
                  </a:lnTo>
                  <a:lnTo>
                    <a:pt x="780" y="269"/>
                  </a:lnTo>
                  <a:lnTo>
                    <a:pt x="780" y="269"/>
                  </a:lnTo>
                  <a:lnTo>
                    <a:pt x="779" y="269"/>
                  </a:lnTo>
                  <a:lnTo>
                    <a:pt x="779" y="271"/>
                  </a:lnTo>
                  <a:lnTo>
                    <a:pt x="779" y="271"/>
                  </a:lnTo>
                  <a:lnTo>
                    <a:pt x="782" y="274"/>
                  </a:lnTo>
                  <a:lnTo>
                    <a:pt x="783" y="275"/>
                  </a:lnTo>
                  <a:lnTo>
                    <a:pt x="783" y="277"/>
                  </a:lnTo>
                  <a:lnTo>
                    <a:pt x="783" y="277"/>
                  </a:lnTo>
                  <a:lnTo>
                    <a:pt x="785" y="278"/>
                  </a:lnTo>
                  <a:lnTo>
                    <a:pt x="785" y="278"/>
                  </a:lnTo>
                  <a:lnTo>
                    <a:pt x="783" y="278"/>
                  </a:lnTo>
                  <a:lnTo>
                    <a:pt x="782" y="278"/>
                  </a:lnTo>
                  <a:lnTo>
                    <a:pt x="782" y="278"/>
                  </a:lnTo>
                  <a:lnTo>
                    <a:pt x="779" y="277"/>
                  </a:lnTo>
                  <a:lnTo>
                    <a:pt x="777" y="278"/>
                  </a:lnTo>
                  <a:lnTo>
                    <a:pt x="779" y="283"/>
                  </a:lnTo>
                  <a:lnTo>
                    <a:pt x="779" y="285"/>
                  </a:lnTo>
                  <a:lnTo>
                    <a:pt x="779" y="285"/>
                  </a:lnTo>
                  <a:lnTo>
                    <a:pt x="777" y="285"/>
                  </a:lnTo>
                  <a:lnTo>
                    <a:pt x="776" y="283"/>
                  </a:lnTo>
                  <a:lnTo>
                    <a:pt x="774" y="282"/>
                  </a:lnTo>
                  <a:lnTo>
                    <a:pt x="772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8" y="278"/>
                  </a:lnTo>
                  <a:lnTo>
                    <a:pt x="768" y="278"/>
                  </a:lnTo>
                  <a:lnTo>
                    <a:pt x="766" y="277"/>
                  </a:lnTo>
                  <a:lnTo>
                    <a:pt x="766" y="277"/>
                  </a:lnTo>
                  <a:lnTo>
                    <a:pt x="763" y="274"/>
                  </a:lnTo>
                  <a:lnTo>
                    <a:pt x="761" y="274"/>
                  </a:lnTo>
                  <a:lnTo>
                    <a:pt x="763" y="274"/>
                  </a:lnTo>
                  <a:lnTo>
                    <a:pt x="763" y="275"/>
                  </a:lnTo>
                  <a:lnTo>
                    <a:pt x="763" y="277"/>
                  </a:lnTo>
                  <a:lnTo>
                    <a:pt x="761" y="277"/>
                  </a:lnTo>
                  <a:lnTo>
                    <a:pt x="760" y="275"/>
                  </a:lnTo>
                  <a:lnTo>
                    <a:pt x="758" y="274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4"/>
                  </a:lnTo>
                  <a:lnTo>
                    <a:pt x="757" y="274"/>
                  </a:lnTo>
                  <a:lnTo>
                    <a:pt x="755" y="275"/>
                  </a:lnTo>
                  <a:lnTo>
                    <a:pt x="755" y="274"/>
                  </a:lnTo>
                  <a:lnTo>
                    <a:pt x="755" y="274"/>
                  </a:lnTo>
                  <a:lnTo>
                    <a:pt x="755" y="272"/>
                  </a:lnTo>
                  <a:lnTo>
                    <a:pt x="753" y="272"/>
                  </a:lnTo>
                  <a:lnTo>
                    <a:pt x="752" y="271"/>
                  </a:lnTo>
                  <a:lnTo>
                    <a:pt x="752" y="271"/>
                  </a:lnTo>
                  <a:lnTo>
                    <a:pt x="752" y="269"/>
                  </a:lnTo>
                  <a:lnTo>
                    <a:pt x="750" y="269"/>
                  </a:lnTo>
                  <a:lnTo>
                    <a:pt x="749" y="269"/>
                  </a:lnTo>
                  <a:lnTo>
                    <a:pt x="747" y="269"/>
                  </a:lnTo>
                  <a:lnTo>
                    <a:pt x="744" y="266"/>
                  </a:lnTo>
                  <a:lnTo>
                    <a:pt x="741" y="261"/>
                  </a:lnTo>
                  <a:lnTo>
                    <a:pt x="739" y="259"/>
                  </a:lnTo>
                  <a:lnTo>
                    <a:pt x="738" y="259"/>
                  </a:lnTo>
                  <a:lnTo>
                    <a:pt x="739" y="261"/>
                  </a:lnTo>
                  <a:lnTo>
                    <a:pt x="741" y="264"/>
                  </a:lnTo>
                  <a:lnTo>
                    <a:pt x="741" y="266"/>
                  </a:lnTo>
                  <a:lnTo>
                    <a:pt x="741" y="266"/>
                  </a:lnTo>
                  <a:lnTo>
                    <a:pt x="739" y="266"/>
                  </a:lnTo>
                  <a:lnTo>
                    <a:pt x="733" y="261"/>
                  </a:lnTo>
                  <a:lnTo>
                    <a:pt x="730" y="259"/>
                  </a:lnTo>
                  <a:lnTo>
                    <a:pt x="728" y="259"/>
                  </a:lnTo>
                  <a:lnTo>
                    <a:pt x="725" y="259"/>
                  </a:lnTo>
                  <a:lnTo>
                    <a:pt x="724" y="259"/>
                  </a:lnTo>
                  <a:lnTo>
                    <a:pt x="725" y="263"/>
                  </a:lnTo>
                  <a:lnTo>
                    <a:pt x="727" y="264"/>
                  </a:lnTo>
                  <a:lnTo>
                    <a:pt x="728" y="266"/>
                  </a:lnTo>
                  <a:lnTo>
                    <a:pt x="731" y="267"/>
                  </a:lnTo>
                  <a:lnTo>
                    <a:pt x="733" y="271"/>
                  </a:lnTo>
                  <a:lnTo>
                    <a:pt x="735" y="272"/>
                  </a:lnTo>
                  <a:lnTo>
                    <a:pt x="738" y="274"/>
                  </a:lnTo>
                  <a:lnTo>
                    <a:pt x="739" y="274"/>
                  </a:lnTo>
                  <a:lnTo>
                    <a:pt x="741" y="274"/>
                  </a:lnTo>
                  <a:lnTo>
                    <a:pt x="741" y="274"/>
                  </a:lnTo>
                  <a:lnTo>
                    <a:pt x="741" y="275"/>
                  </a:lnTo>
                  <a:lnTo>
                    <a:pt x="741" y="275"/>
                  </a:lnTo>
                  <a:lnTo>
                    <a:pt x="744" y="277"/>
                  </a:lnTo>
                  <a:lnTo>
                    <a:pt x="746" y="278"/>
                  </a:lnTo>
                  <a:lnTo>
                    <a:pt x="747" y="280"/>
                  </a:lnTo>
                  <a:lnTo>
                    <a:pt x="749" y="280"/>
                  </a:lnTo>
                  <a:lnTo>
                    <a:pt x="752" y="283"/>
                  </a:lnTo>
                  <a:lnTo>
                    <a:pt x="752" y="283"/>
                  </a:lnTo>
                  <a:lnTo>
                    <a:pt x="755" y="285"/>
                  </a:lnTo>
                  <a:lnTo>
                    <a:pt x="757" y="285"/>
                  </a:lnTo>
                  <a:lnTo>
                    <a:pt x="758" y="288"/>
                  </a:lnTo>
                  <a:lnTo>
                    <a:pt x="760" y="288"/>
                  </a:lnTo>
                  <a:lnTo>
                    <a:pt x="760" y="291"/>
                  </a:lnTo>
                  <a:lnTo>
                    <a:pt x="761" y="293"/>
                  </a:lnTo>
                  <a:lnTo>
                    <a:pt x="765" y="293"/>
                  </a:lnTo>
                  <a:lnTo>
                    <a:pt x="766" y="294"/>
                  </a:lnTo>
                  <a:lnTo>
                    <a:pt x="766" y="294"/>
                  </a:lnTo>
                  <a:lnTo>
                    <a:pt x="766" y="296"/>
                  </a:lnTo>
                  <a:lnTo>
                    <a:pt x="765" y="296"/>
                  </a:lnTo>
                  <a:lnTo>
                    <a:pt x="765" y="296"/>
                  </a:lnTo>
                  <a:lnTo>
                    <a:pt x="765" y="297"/>
                  </a:lnTo>
                  <a:lnTo>
                    <a:pt x="765" y="299"/>
                  </a:lnTo>
                  <a:lnTo>
                    <a:pt x="765" y="300"/>
                  </a:lnTo>
                  <a:lnTo>
                    <a:pt x="765" y="300"/>
                  </a:lnTo>
                  <a:lnTo>
                    <a:pt x="761" y="302"/>
                  </a:lnTo>
                  <a:lnTo>
                    <a:pt x="761" y="302"/>
                  </a:lnTo>
                  <a:lnTo>
                    <a:pt x="760" y="300"/>
                  </a:lnTo>
                  <a:lnTo>
                    <a:pt x="758" y="300"/>
                  </a:lnTo>
                  <a:lnTo>
                    <a:pt x="753" y="299"/>
                  </a:lnTo>
                  <a:lnTo>
                    <a:pt x="749" y="297"/>
                  </a:lnTo>
                  <a:lnTo>
                    <a:pt x="747" y="296"/>
                  </a:lnTo>
                  <a:lnTo>
                    <a:pt x="746" y="296"/>
                  </a:lnTo>
                  <a:lnTo>
                    <a:pt x="746" y="296"/>
                  </a:lnTo>
                  <a:lnTo>
                    <a:pt x="731" y="293"/>
                  </a:lnTo>
                  <a:lnTo>
                    <a:pt x="728" y="293"/>
                  </a:lnTo>
                  <a:lnTo>
                    <a:pt x="728" y="293"/>
                  </a:lnTo>
                  <a:lnTo>
                    <a:pt x="727" y="291"/>
                  </a:lnTo>
                  <a:lnTo>
                    <a:pt x="720" y="289"/>
                  </a:lnTo>
                  <a:lnTo>
                    <a:pt x="720" y="289"/>
                  </a:lnTo>
                  <a:lnTo>
                    <a:pt x="717" y="286"/>
                  </a:lnTo>
                  <a:lnTo>
                    <a:pt x="714" y="282"/>
                  </a:lnTo>
                  <a:lnTo>
                    <a:pt x="714" y="282"/>
                  </a:lnTo>
                  <a:lnTo>
                    <a:pt x="711" y="282"/>
                  </a:lnTo>
                  <a:lnTo>
                    <a:pt x="708" y="282"/>
                  </a:lnTo>
                  <a:lnTo>
                    <a:pt x="706" y="282"/>
                  </a:lnTo>
                  <a:lnTo>
                    <a:pt x="705" y="282"/>
                  </a:lnTo>
                  <a:lnTo>
                    <a:pt x="703" y="282"/>
                  </a:lnTo>
                  <a:lnTo>
                    <a:pt x="700" y="278"/>
                  </a:lnTo>
                  <a:lnTo>
                    <a:pt x="697" y="278"/>
                  </a:lnTo>
                  <a:lnTo>
                    <a:pt x="694" y="277"/>
                  </a:lnTo>
                  <a:lnTo>
                    <a:pt x="692" y="277"/>
                  </a:lnTo>
                  <a:lnTo>
                    <a:pt x="692" y="275"/>
                  </a:lnTo>
                  <a:lnTo>
                    <a:pt x="694" y="274"/>
                  </a:lnTo>
                  <a:lnTo>
                    <a:pt x="694" y="274"/>
                  </a:lnTo>
                  <a:lnTo>
                    <a:pt x="690" y="275"/>
                  </a:lnTo>
                  <a:lnTo>
                    <a:pt x="689" y="275"/>
                  </a:lnTo>
                  <a:lnTo>
                    <a:pt x="686" y="274"/>
                  </a:lnTo>
                  <a:lnTo>
                    <a:pt x="684" y="272"/>
                  </a:lnTo>
                  <a:lnTo>
                    <a:pt x="681" y="267"/>
                  </a:lnTo>
                  <a:lnTo>
                    <a:pt x="679" y="267"/>
                  </a:lnTo>
                  <a:lnTo>
                    <a:pt x="679" y="266"/>
                  </a:lnTo>
                  <a:lnTo>
                    <a:pt x="681" y="266"/>
                  </a:lnTo>
                  <a:lnTo>
                    <a:pt x="684" y="266"/>
                  </a:lnTo>
                  <a:lnTo>
                    <a:pt x="684" y="266"/>
                  </a:lnTo>
                  <a:lnTo>
                    <a:pt x="687" y="264"/>
                  </a:lnTo>
                  <a:lnTo>
                    <a:pt x="687" y="264"/>
                  </a:lnTo>
                  <a:lnTo>
                    <a:pt x="687" y="263"/>
                  </a:lnTo>
                  <a:lnTo>
                    <a:pt x="686" y="263"/>
                  </a:lnTo>
                  <a:lnTo>
                    <a:pt x="686" y="263"/>
                  </a:lnTo>
                  <a:lnTo>
                    <a:pt x="686" y="261"/>
                  </a:lnTo>
                  <a:lnTo>
                    <a:pt x="684" y="261"/>
                  </a:lnTo>
                  <a:lnTo>
                    <a:pt x="683" y="259"/>
                  </a:lnTo>
                  <a:lnTo>
                    <a:pt x="681" y="259"/>
                  </a:lnTo>
                  <a:lnTo>
                    <a:pt x="676" y="259"/>
                  </a:lnTo>
                  <a:lnTo>
                    <a:pt x="675" y="259"/>
                  </a:lnTo>
                  <a:lnTo>
                    <a:pt x="675" y="259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3" y="258"/>
                  </a:lnTo>
                  <a:lnTo>
                    <a:pt x="671" y="258"/>
                  </a:lnTo>
                  <a:lnTo>
                    <a:pt x="670" y="255"/>
                  </a:lnTo>
                  <a:lnTo>
                    <a:pt x="670" y="253"/>
                  </a:lnTo>
                  <a:lnTo>
                    <a:pt x="670" y="253"/>
                  </a:lnTo>
                  <a:lnTo>
                    <a:pt x="668" y="253"/>
                  </a:lnTo>
                  <a:lnTo>
                    <a:pt x="665" y="250"/>
                  </a:lnTo>
                  <a:lnTo>
                    <a:pt x="662" y="247"/>
                  </a:lnTo>
                  <a:lnTo>
                    <a:pt x="660" y="245"/>
                  </a:lnTo>
                  <a:lnTo>
                    <a:pt x="659" y="244"/>
                  </a:lnTo>
                  <a:lnTo>
                    <a:pt x="657" y="244"/>
                  </a:lnTo>
                  <a:lnTo>
                    <a:pt x="657" y="244"/>
                  </a:lnTo>
                  <a:lnTo>
                    <a:pt x="660" y="241"/>
                  </a:lnTo>
                  <a:lnTo>
                    <a:pt x="660" y="239"/>
                  </a:lnTo>
                  <a:lnTo>
                    <a:pt x="659" y="241"/>
                  </a:lnTo>
                  <a:lnTo>
                    <a:pt x="656" y="239"/>
                  </a:lnTo>
                  <a:lnTo>
                    <a:pt x="654" y="241"/>
                  </a:lnTo>
                  <a:lnTo>
                    <a:pt x="653" y="241"/>
                  </a:lnTo>
                  <a:lnTo>
                    <a:pt x="653" y="239"/>
                  </a:lnTo>
                  <a:lnTo>
                    <a:pt x="651" y="241"/>
                  </a:lnTo>
                  <a:lnTo>
                    <a:pt x="651" y="242"/>
                  </a:lnTo>
                  <a:lnTo>
                    <a:pt x="651" y="244"/>
                  </a:lnTo>
                  <a:lnTo>
                    <a:pt x="649" y="244"/>
                  </a:lnTo>
                  <a:lnTo>
                    <a:pt x="649" y="244"/>
                  </a:lnTo>
                  <a:lnTo>
                    <a:pt x="648" y="242"/>
                  </a:lnTo>
                  <a:lnTo>
                    <a:pt x="648" y="242"/>
                  </a:lnTo>
                  <a:lnTo>
                    <a:pt x="648" y="239"/>
                  </a:lnTo>
                  <a:lnTo>
                    <a:pt x="648" y="239"/>
                  </a:lnTo>
                  <a:lnTo>
                    <a:pt x="645" y="239"/>
                  </a:lnTo>
                  <a:lnTo>
                    <a:pt x="643" y="239"/>
                  </a:lnTo>
                  <a:lnTo>
                    <a:pt x="643" y="237"/>
                  </a:lnTo>
                  <a:lnTo>
                    <a:pt x="642" y="236"/>
                  </a:lnTo>
                  <a:lnTo>
                    <a:pt x="642" y="234"/>
                  </a:lnTo>
                  <a:lnTo>
                    <a:pt x="642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38" y="234"/>
                  </a:lnTo>
                  <a:lnTo>
                    <a:pt x="637" y="234"/>
                  </a:lnTo>
                  <a:lnTo>
                    <a:pt x="637" y="236"/>
                  </a:lnTo>
                  <a:lnTo>
                    <a:pt x="638" y="236"/>
                  </a:lnTo>
                  <a:lnTo>
                    <a:pt x="640" y="237"/>
                  </a:lnTo>
                  <a:lnTo>
                    <a:pt x="642" y="241"/>
                  </a:lnTo>
                  <a:lnTo>
                    <a:pt x="640" y="242"/>
                  </a:lnTo>
                  <a:lnTo>
                    <a:pt x="637" y="242"/>
                  </a:lnTo>
                  <a:lnTo>
                    <a:pt x="635" y="242"/>
                  </a:lnTo>
                  <a:lnTo>
                    <a:pt x="632" y="242"/>
                  </a:lnTo>
                  <a:lnTo>
                    <a:pt x="630" y="242"/>
                  </a:lnTo>
                  <a:lnTo>
                    <a:pt x="629" y="241"/>
                  </a:lnTo>
                  <a:lnTo>
                    <a:pt x="626" y="241"/>
                  </a:lnTo>
                  <a:lnTo>
                    <a:pt x="624" y="244"/>
                  </a:lnTo>
                  <a:lnTo>
                    <a:pt x="624" y="244"/>
                  </a:lnTo>
                  <a:lnTo>
                    <a:pt x="621" y="244"/>
                  </a:lnTo>
                  <a:lnTo>
                    <a:pt x="619" y="244"/>
                  </a:lnTo>
                  <a:lnTo>
                    <a:pt x="615" y="247"/>
                  </a:lnTo>
                  <a:lnTo>
                    <a:pt x="615" y="247"/>
                  </a:lnTo>
                  <a:lnTo>
                    <a:pt x="613" y="247"/>
                  </a:lnTo>
                  <a:lnTo>
                    <a:pt x="612" y="247"/>
                  </a:lnTo>
                  <a:lnTo>
                    <a:pt x="610" y="247"/>
                  </a:lnTo>
                  <a:lnTo>
                    <a:pt x="608" y="248"/>
                  </a:lnTo>
                  <a:lnTo>
                    <a:pt x="607" y="247"/>
                  </a:lnTo>
                  <a:lnTo>
                    <a:pt x="604" y="247"/>
                  </a:lnTo>
                  <a:lnTo>
                    <a:pt x="602" y="247"/>
                  </a:lnTo>
                  <a:lnTo>
                    <a:pt x="601" y="247"/>
                  </a:lnTo>
                  <a:lnTo>
                    <a:pt x="599" y="245"/>
                  </a:lnTo>
                  <a:lnTo>
                    <a:pt x="597" y="245"/>
                  </a:lnTo>
                  <a:lnTo>
                    <a:pt x="596" y="245"/>
                  </a:lnTo>
                  <a:lnTo>
                    <a:pt x="596" y="245"/>
                  </a:lnTo>
                  <a:lnTo>
                    <a:pt x="593" y="242"/>
                  </a:lnTo>
                  <a:lnTo>
                    <a:pt x="591" y="242"/>
                  </a:lnTo>
                  <a:lnTo>
                    <a:pt x="589" y="239"/>
                  </a:lnTo>
                  <a:lnTo>
                    <a:pt x="589" y="237"/>
                  </a:lnTo>
                  <a:lnTo>
                    <a:pt x="589" y="236"/>
                  </a:lnTo>
                  <a:lnTo>
                    <a:pt x="589" y="236"/>
                  </a:lnTo>
                  <a:lnTo>
                    <a:pt x="589" y="234"/>
                  </a:lnTo>
                  <a:lnTo>
                    <a:pt x="591" y="231"/>
                  </a:lnTo>
                  <a:lnTo>
                    <a:pt x="591" y="230"/>
                  </a:lnTo>
                  <a:lnTo>
                    <a:pt x="593" y="230"/>
                  </a:lnTo>
                  <a:lnTo>
                    <a:pt x="594" y="228"/>
                  </a:lnTo>
                  <a:lnTo>
                    <a:pt x="601" y="226"/>
                  </a:lnTo>
                  <a:lnTo>
                    <a:pt x="602" y="225"/>
                  </a:lnTo>
                  <a:lnTo>
                    <a:pt x="602" y="225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2" y="220"/>
                  </a:lnTo>
                  <a:lnTo>
                    <a:pt x="602" y="219"/>
                  </a:lnTo>
                  <a:lnTo>
                    <a:pt x="604" y="219"/>
                  </a:lnTo>
                  <a:lnTo>
                    <a:pt x="605" y="220"/>
                  </a:lnTo>
                  <a:lnTo>
                    <a:pt x="607" y="220"/>
                  </a:lnTo>
                  <a:lnTo>
                    <a:pt x="610" y="220"/>
                  </a:lnTo>
                  <a:lnTo>
                    <a:pt x="615" y="222"/>
                  </a:lnTo>
                  <a:lnTo>
                    <a:pt x="619" y="223"/>
                  </a:lnTo>
                  <a:lnTo>
                    <a:pt x="624" y="225"/>
                  </a:lnTo>
                  <a:lnTo>
                    <a:pt x="626" y="226"/>
                  </a:lnTo>
                  <a:lnTo>
                    <a:pt x="627" y="228"/>
                  </a:lnTo>
                  <a:lnTo>
                    <a:pt x="629" y="230"/>
                  </a:lnTo>
                  <a:lnTo>
                    <a:pt x="627" y="231"/>
                  </a:lnTo>
                  <a:lnTo>
                    <a:pt x="627" y="231"/>
                  </a:lnTo>
                  <a:lnTo>
                    <a:pt x="627" y="233"/>
                  </a:lnTo>
                  <a:lnTo>
                    <a:pt x="627" y="233"/>
                  </a:lnTo>
                  <a:lnTo>
                    <a:pt x="629" y="234"/>
                  </a:lnTo>
                  <a:lnTo>
                    <a:pt x="629" y="233"/>
                  </a:lnTo>
                  <a:lnTo>
                    <a:pt x="629" y="233"/>
                  </a:lnTo>
                  <a:lnTo>
                    <a:pt x="629" y="231"/>
                  </a:lnTo>
                  <a:lnTo>
                    <a:pt x="630" y="231"/>
                  </a:lnTo>
                  <a:lnTo>
                    <a:pt x="630" y="230"/>
                  </a:lnTo>
                  <a:lnTo>
                    <a:pt x="630" y="228"/>
                  </a:lnTo>
                  <a:lnTo>
                    <a:pt x="629" y="228"/>
                  </a:lnTo>
                  <a:lnTo>
                    <a:pt x="629" y="226"/>
                  </a:lnTo>
                  <a:lnTo>
                    <a:pt x="624" y="223"/>
                  </a:lnTo>
                  <a:lnTo>
                    <a:pt x="624" y="223"/>
                  </a:lnTo>
                  <a:lnTo>
                    <a:pt x="626" y="223"/>
                  </a:lnTo>
                  <a:lnTo>
                    <a:pt x="630" y="223"/>
                  </a:lnTo>
                  <a:lnTo>
                    <a:pt x="634" y="223"/>
                  </a:lnTo>
                  <a:lnTo>
                    <a:pt x="634" y="222"/>
                  </a:lnTo>
                  <a:lnTo>
                    <a:pt x="635" y="222"/>
                  </a:lnTo>
                  <a:lnTo>
                    <a:pt x="635" y="222"/>
                  </a:lnTo>
                  <a:lnTo>
                    <a:pt x="638" y="220"/>
                  </a:lnTo>
                  <a:lnTo>
                    <a:pt x="640" y="222"/>
                  </a:lnTo>
                  <a:lnTo>
                    <a:pt x="642" y="222"/>
                  </a:lnTo>
                  <a:lnTo>
                    <a:pt x="643" y="222"/>
                  </a:lnTo>
                  <a:lnTo>
                    <a:pt x="645" y="220"/>
                  </a:lnTo>
                  <a:lnTo>
                    <a:pt x="646" y="219"/>
                  </a:lnTo>
                  <a:lnTo>
                    <a:pt x="648" y="219"/>
                  </a:lnTo>
                  <a:lnTo>
                    <a:pt x="649" y="217"/>
                  </a:lnTo>
                  <a:lnTo>
                    <a:pt x="653" y="217"/>
                  </a:lnTo>
                  <a:lnTo>
                    <a:pt x="654" y="219"/>
                  </a:lnTo>
                  <a:lnTo>
                    <a:pt x="657" y="219"/>
                  </a:lnTo>
                  <a:lnTo>
                    <a:pt x="656" y="217"/>
                  </a:lnTo>
                  <a:lnTo>
                    <a:pt x="656" y="214"/>
                  </a:lnTo>
                  <a:lnTo>
                    <a:pt x="654" y="212"/>
                  </a:lnTo>
                  <a:lnTo>
                    <a:pt x="653" y="211"/>
                  </a:lnTo>
                  <a:lnTo>
                    <a:pt x="649" y="209"/>
                  </a:lnTo>
                  <a:lnTo>
                    <a:pt x="646" y="206"/>
                  </a:lnTo>
                  <a:lnTo>
                    <a:pt x="645" y="204"/>
                  </a:lnTo>
                  <a:lnTo>
                    <a:pt x="643" y="203"/>
                  </a:lnTo>
                  <a:lnTo>
                    <a:pt x="645" y="203"/>
                  </a:lnTo>
                  <a:lnTo>
                    <a:pt x="645" y="201"/>
                  </a:lnTo>
                  <a:lnTo>
                    <a:pt x="651" y="198"/>
                  </a:lnTo>
                  <a:lnTo>
                    <a:pt x="656" y="193"/>
                  </a:lnTo>
                  <a:lnTo>
                    <a:pt x="659" y="192"/>
                  </a:lnTo>
                  <a:lnTo>
                    <a:pt x="659" y="190"/>
                  </a:lnTo>
                  <a:lnTo>
                    <a:pt x="660" y="190"/>
                  </a:lnTo>
                  <a:lnTo>
                    <a:pt x="662" y="189"/>
                  </a:lnTo>
                  <a:lnTo>
                    <a:pt x="664" y="189"/>
                  </a:lnTo>
                  <a:lnTo>
                    <a:pt x="665" y="187"/>
                  </a:lnTo>
                  <a:lnTo>
                    <a:pt x="665" y="185"/>
                  </a:lnTo>
                  <a:lnTo>
                    <a:pt x="665" y="185"/>
                  </a:lnTo>
                  <a:lnTo>
                    <a:pt x="667" y="181"/>
                  </a:lnTo>
                  <a:lnTo>
                    <a:pt x="670" y="181"/>
                  </a:lnTo>
                  <a:lnTo>
                    <a:pt x="671" y="179"/>
                  </a:lnTo>
                  <a:lnTo>
                    <a:pt x="673" y="179"/>
                  </a:lnTo>
                  <a:lnTo>
                    <a:pt x="676" y="176"/>
                  </a:lnTo>
                  <a:lnTo>
                    <a:pt x="676" y="174"/>
                  </a:lnTo>
                  <a:lnTo>
                    <a:pt x="675" y="174"/>
                  </a:lnTo>
                  <a:lnTo>
                    <a:pt x="673" y="174"/>
                  </a:lnTo>
                  <a:lnTo>
                    <a:pt x="670" y="167"/>
                  </a:lnTo>
                  <a:lnTo>
                    <a:pt x="668" y="162"/>
                  </a:lnTo>
                  <a:lnTo>
                    <a:pt x="665" y="159"/>
                  </a:lnTo>
                  <a:lnTo>
                    <a:pt x="664" y="155"/>
                  </a:lnTo>
                  <a:lnTo>
                    <a:pt x="660" y="151"/>
                  </a:lnTo>
                  <a:lnTo>
                    <a:pt x="660" y="149"/>
                  </a:lnTo>
                  <a:lnTo>
                    <a:pt x="660" y="149"/>
                  </a:lnTo>
                  <a:lnTo>
                    <a:pt x="660" y="148"/>
                  </a:lnTo>
                  <a:lnTo>
                    <a:pt x="656" y="151"/>
                  </a:lnTo>
                  <a:lnTo>
                    <a:pt x="656" y="151"/>
                  </a:lnTo>
                  <a:lnTo>
                    <a:pt x="654" y="149"/>
                  </a:lnTo>
                  <a:lnTo>
                    <a:pt x="653" y="148"/>
                  </a:lnTo>
                  <a:lnTo>
                    <a:pt x="651" y="146"/>
                  </a:lnTo>
                  <a:lnTo>
                    <a:pt x="653" y="146"/>
                  </a:lnTo>
                  <a:lnTo>
                    <a:pt x="653" y="144"/>
                  </a:lnTo>
                  <a:lnTo>
                    <a:pt x="653" y="143"/>
                  </a:lnTo>
                  <a:lnTo>
                    <a:pt x="653" y="141"/>
                  </a:lnTo>
                  <a:lnTo>
                    <a:pt x="653" y="141"/>
                  </a:lnTo>
                  <a:lnTo>
                    <a:pt x="653" y="140"/>
                  </a:lnTo>
                  <a:lnTo>
                    <a:pt x="653" y="140"/>
                  </a:lnTo>
                  <a:lnTo>
                    <a:pt x="651" y="140"/>
                  </a:lnTo>
                  <a:lnTo>
                    <a:pt x="649" y="140"/>
                  </a:lnTo>
                  <a:lnTo>
                    <a:pt x="648" y="140"/>
                  </a:lnTo>
                  <a:lnTo>
                    <a:pt x="651" y="143"/>
                  </a:lnTo>
                  <a:lnTo>
                    <a:pt x="649" y="144"/>
                  </a:lnTo>
                  <a:lnTo>
                    <a:pt x="648" y="144"/>
                  </a:lnTo>
                  <a:lnTo>
                    <a:pt x="646" y="144"/>
                  </a:lnTo>
                  <a:lnTo>
                    <a:pt x="645" y="143"/>
                  </a:lnTo>
                  <a:lnTo>
                    <a:pt x="645" y="143"/>
                  </a:lnTo>
                  <a:lnTo>
                    <a:pt x="640" y="140"/>
                  </a:lnTo>
                  <a:lnTo>
                    <a:pt x="640" y="138"/>
                  </a:lnTo>
                  <a:lnTo>
                    <a:pt x="640" y="138"/>
                  </a:lnTo>
                  <a:lnTo>
                    <a:pt x="640" y="137"/>
                  </a:lnTo>
                  <a:lnTo>
                    <a:pt x="640" y="138"/>
                  </a:lnTo>
                  <a:lnTo>
                    <a:pt x="638" y="138"/>
                  </a:lnTo>
                  <a:lnTo>
                    <a:pt x="637" y="137"/>
                  </a:lnTo>
                  <a:lnTo>
                    <a:pt x="637" y="137"/>
                  </a:lnTo>
                  <a:lnTo>
                    <a:pt x="638" y="135"/>
                  </a:lnTo>
                  <a:lnTo>
                    <a:pt x="640" y="135"/>
                  </a:lnTo>
                  <a:lnTo>
                    <a:pt x="638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8" y="132"/>
                  </a:lnTo>
                  <a:lnTo>
                    <a:pt x="640" y="132"/>
                  </a:lnTo>
                  <a:lnTo>
                    <a:pt x="638" y="130"/>
                  </a:lnTo>
                  <a:lnTo>
                    <a:pt x="638" y="130"/>
                  </a:lnTo>
                  <a:lnTo>
                    <a:pt x="637" y="132"/>
                  </a:lnTo>
                  <a:lnTo>
                    <a:pt x="634" y="133"/>
                  </a:lnTo>
                  <a:lnTo>
                    <a:pt x="632" y="135"/>
                  </a:lnTo>
                  <a:lnTo>
                    <a:pt x="630" y="133"/>
                  </a:lnTo>
                  <a:lnTo>
                    <a:pt x="629" y="133"/>
                  </a:lnTo>
                  <a:lnTo>
                    <a:pt x="627" y="133"/>
                  </a:lnTo>
                  <a:lnTo>
                    <a:pt x="627" y="135"/>
                  </a:lnTo>
                  <a:lnTo>
                    <a:pt x="624" y="137"/>
                  </a:lnTo>
                  <a:lnTo>
                    <a:pt x="618" y="140"/>
                  </a:lnTo>
                  <a:lnTo>
                    <a:pt x="615" y="140"/>
                  </a:lnTo>
                  <a:lnTo>
                    <a:pt x="613" y="140"/>
                  </a:lnTo>
                  <a:lnTo>
                    <a:pt x="612" y="140"/>
                  </a:lnTo>
                  <a:lnTo>
                    <a:pt x="612" y="138"/>
                  </a:lnTo>
                  <a:lnTo>
                    <a:pt x="613" y="138"/>
                  </a:lnTo>
                  <a:lnTo>
                    <a:pt x="613" y="137"/>
                  </a:lnTo>
                  <a:lnTo>
                    <a:pt x="613" y="137"/>
                  </a:lnTo>
                  <a:lnTo>
                    <a:pt x="613" y="133"/>
                  </a:lnTo>
                  <a:lnTo>
                    <a:pt x="613" y="132"/>
                  </a:lnTo>
                  <a:lnTo>
                    <a:pt x="615" y="132"/>
                  </a:lnTo>
                  <a:lnTo>
                    <a:pt x="616" y="130"/>
                  </a:lnTo>
                  <a:lnTo>
                    <a:pt x="619" y="132"/>
                  </a:lnTo>
                  <a:lnTo>
                    <a:pt x="621" y="132"/>
                  </a:lnTo>
                  <a:lnTo>
                    <a:pt x="623" y="130"/>
                  </a:lnTo>
                  <a:lnTo>
                    <a:pt x="624" y="130"/>
                  </a:lnTo>
                  <a:lnTo>
                    <a:pt x="626" y="129"/>
                  </a:lnTo>
                  <a:lnTo>
                    <a:pt x="626" y="127"/>
                  </a:lnTo>
                  <a:lnTo>
                    <a:pt x="624" y="124"/>
                  </a:lnTo>
                  <a:lnTo>
                    <a:pt x="624" y="124"/>
                  </a:lnTo>
                  <a:lnTo>
                    <a:pt x="621" y="122"/>
                  </a:lnTo>
                  <a:lnTo>
                    <a:pt x="618" y="122"/>
                  </a:lnTo>
                  <a:lnTo>
                    <a:pt x="616" y="121"/>
                  </a:lnTo>
                  <a:lnTo>
                    <a:pt x="615" y="121"/>
                  </a:lnTo>
                  <a:lnTo>
                    <a:pt x="615" y="121"/>
                  </a:lnTo>
                  <a:lnTo>
                    <a:pt x="613" y="119"/>
                  </a:lnTo>
                  <a:lnTo>
                    <a:pt x="613" y="118"/>
                  </a:lnTo>
                  <a:lnTo>
                    <a:pt x="613" y="118"/>
                  </a:lnTo>
                  <a:lnTo>
                    <a:pt x="615" y="116"/>
                  </a:lnTo>
                  <a:lnTo>
                    <a:pt x="618" y="116"/>
                  </a:lnTo>
                  <a:lnTo>
                    <a:pt x="618" y="116"/>
                  </a:lnTo>
                  <a:lnTo>
                    <a:pt x="615" y="115"/>
                  </a:lnTo>
                  <a:lnTo>
                    <a:pt x="613" y="115"/>
                  </a:lnTo>
                  <a:lnTo>
                    <a:pt x="613" y="116"/>
                  </a:lnTo>
                  <a:lnTo>
                    <a:pt x="612" y="118"/>
                  </a:lnTo>
                  <a:lnTo>
                    <a:pt x="610" y="118"/>
                  </a:lnTo>
                  <a:lnTo>
                    <a:pt x="608" y="116"/>
                  </a:lnTo>
                  <a:lnTo>
                    <a:pt x="607" y="116"/>
                  </a:lnTo>
                  <a:lnTo>
                    <a:pt x="605" y="116"/>
                  </a:lnTo>
                  <a:lnTo>
                    <a:pt x="605" y="116"/>
                  </a:lnTo>
                  <a:lnTo>
                    <a:pt x="605" y="115"/>
                  </a:lnTo>
                  <a:lnTo>
                    <a:pt x="607" y="115"/>
                  </a:lnTo>
                  <a:lnTo>
                    <a:pt x="608" y="113"/>
                  </a:lnTo>
                  <a:lnTo>
                    <a:pt x="608" y="113"/>
                  </a:lnTo>
                  <a:lnTo>
                    <a:pt x="607" y="111"/>
                  </a:lnTo>
                  <a:lnTo>
                    <a:pt x="607" y="111"/>
                  </a:lnTo>
                  <a:lnTo>
                    <a:pt x="604" y="110"/>
                  </a:lnTo>
                  <a:lnTo>
                    <a:pt x="599" y="111"/>
                  </a:lnTo>
                  <a:lnTo>
                    <a:pt x="597" y="111"/>
                  </a:lnTo>
                  <a:lnTo>
                    <a:pt x="597" y="110"/>
                  </a:lnTo>
                  <a:lnTo>
                    <a:pt x="597" y="108"/>
                  </a:lnTo>
                  <a:lnTo>
                    <a:pt x="597" y="105"/>
                  </a:lnTo>
                  <a:lnTo>
                    <a:pt x="596" y="102"/>
                  </a:lnTo>
                  <a:lnTo>
                    <a:pt x="596" y="100"/>
                  </a:lnTo>
                  <a:lnTo>
                    <a:pt x="594" y="100"/>
                  </a:lnTo>
                  <a:lnTo>
                    <a:pt x="589" y="100"/>
                  </a:lnTo>
                  <a:lnTo>
                    <a:pt x="589" y="100"/>
                  </a:lnTo>
                  <a:lnTo>
                    <a:pt x="588" y="100"/>
                  </a:lnTo>
                  <a:lnTo>
                    <a:pt x="585" y="99"/>
                  </a:lnTo>
                  <a:lnTo>
                    <a:pt x="583" y="97"/>
                  </a:lnTo>
                  <a:lnTo>
                    <a:pt x="583" y="97"/>
                  </a:lnTo>
                  <a:lnTo>
                    <a:pt x="582" y="96"/>
                  </a:lnTo>
                  <a:lnTo>
                    <a:pt x="580" y="94"/>
                  </a:lnTo>
                  <a:lnTo>
                    <a:pt x="578" y="94"/>
                  </a:lnTo>
                  <a:lnTo>
                    <a:pt x="578" y="91"/>
                  </a:lnTo>
                  <a:lnTo>
                    <a:pt x="577" y="91"/>
                  </a:lnTo>
                  <a:lnTo>
                    <a:pt x="575" y="91"/>
                  </a:lnTo>
                  <a:lnTo>
                    <a:pt x="574" y="92"/>
                  </a:lnTo>
                  <a:lnTo>
                    <a:pt x="572" y="94"/>
                  </a:lnTo>
                  <a:lnTo>
                    <a:pt x="572" y="96"/>
                  </a:lnTo>
                  <a:lnTo>
                    <a:pt x="572" y="96"/>
                  </a:lnTo>
                  <a:lnTo>
                    <a:pt x="572" y="97"/>
                  </a:lnTo>
                  <a:lnTo>
                    <a:pt x="577" y="99"/>
                  </a:lnTo>
                  <a:lnTo>
                    <a:pt x="578" y="99"/>
                  </a:lnTo>
                  <a:lnTo>
                    <a:pt x="580" y="100"/>
                  </a:lnTo>
                  <a:lnTo>
                    <a:pt x="580" y="102"/>
                  </a:lnTo>
                  <a:lnTo>
                    <a:pt x="582" y="104"/>
                  </a:lnTo>
                  <a:lnTo>
                    <a:pt x="582" y="105"/>
                  </a:lnTo>
                  <a:lnTo>
                    <a:pt x="580" y="107"/>
                  </a:lnTo>
                  <a:lnTo>
                    <a:pt x="580" y="107"/>
                  </a:lnTo>
                  <a:lnTo>
                    <a:pt x="577" y="108"/>
                  </a:lnTo>
                  <a:lnTo>
                    <a:pt x="574" y="110"/>
                  </a:lnTo>
                  <a:lnTo>
                    <a:pt x="571" y="110"/>
                  </a:lnTo>
                  <a:lnTo>
                    <a:pt x="569" y="110"/>
                  </a:lnTo>
                  <a:lnTo>
                    <a:pt x="561" y="107"/>
                  </a:lnTo>
                  <a:lnTo>
                    <a:pt x="560" y="107"/>
                  </a:lnTo>
                  <a:lnTo>
                    <a:pt x="558" y="107"/>
                  </a:lnTo>
                  <a:lnTo>
                    <a:pt x="553" y="105"/>
                  </a:lnTo>
                  <a:lnTo>
                    <a:pt x="552" y="105"/>
                  </a:lnTo>
                  <a:lnTo>
                    <a:pt x="547" y="105"/>
                  </a:lnTo>
                  <a:lnTo>
                    <a:pt x="541" y="104"/>
                  </a:lnTo>
                  <a:lnTo>
                    <a:pt x="539" y="104"/>
                  </a:lnTo>
                  <a:lnTo>
                    <a:pt x="541" y="105"/>
                  </a:lnTo>
                  <a:lnTo>
                    <a:pt x="542" y="107"/>
                  </a:lnTo>
                  <a:lnTo>
                    <a:pt x="544" y="107"/>
                  </a:lnTo>
                  <a:lnTo>
                    <a:pt x="545" y="107"/>
                  </a:lnTo>
                  <a:lnTo>
                    <a:pt x="548" y="110"/>
                  </a:lnTo>
                  <a:lnTo>
                    <a:pt x="550" y="110"/>
                  </a:lnTo>
                  <a:lnTo>
                    <a:pt x="552" y="111"/>
                  </a:lnTo>
                  <a:lnTo>
                    <a:pt x="552" y="113"/>
                  </a:lnTo>
                  <a:lnTo>
                    <a:pt x="550" y="113"/>
                  </a:lnTo>
                  <a:lnTo>
                    <a:pt x="541" y="108"/>
                  </a:lnTo>
                  <a:lnTo>
                    <a:pt x="534" y="110"/>
                  </a:lnTo>
                  <a:lnTo>
                    <a:pt x="533" y="111"/>
                  </a:lnTo>
                  <a:lnTo>
                    <a:pt x="530" y="111"/>
                  </a:lnTo>
                  <a:lnTo>
                    <a:pt x="528" y="110"/>
                  </a:lnTo>
                  <a:lnTo>
                    <a:pt x="522" y="108"/>
                  </a:lnTo>
                  <a:lnTo>
                    <a:pt x="519" y="107"/>
                  </a:lnTo>
                  <a:lnTo>
                    <a:pt x="519" y="107"/>
                  </a:lnTo>
                  <a:lnTo>
                    <a:pt x="512" y="108"/>
                  </a:lnTo>
                  <a:lnTo>
                    <a:pt x="507" y="108"/>
                  </a:lnTo>
                  <a:lnTo>
                    <a:pt x="498" y="107"/>
                  </a:lnTo>
                  <a:lnTo>
                    <a:pt x="495" y="105"/>
                  </a:lnTo>
                  <a:lnTo>
                    <a:pt x="493" y="105"/>
                  </a:lnTo>
                  <a:lnTo>
                    <a:pt x="492" y="105"/>
                  </a:lnTo>
                  <a:lnTo>
                    <a:pt x="490" y="105"/>
                  </a:lnTo>
                  <a:lnTo>
                    <a:pt x="485" y="104"/>
                  </a:lnTo>
                  <a:lnTo>
                    <a:pt x="479" y="105"/>
                  </a:lnTo>
                  <a:lnTo>
                    <a:pt x="474" y="104"/>
                  </a:lnTo>
                  <a:lnTo>
                    <a:pt x="471" y="104"/>
                  </a:lnTo>
                  <a:lnTo>
                    <a:pt x="471" y="102"/>
                  </a:lnTo>
                  <a:lnTo>
                    <a:pt x="470" y="99"/>
                  </a:lnTo>
                  <a:lnTo>
                    <a:pt x="470" y="97"/>
                  </a:lnTo>
                  <a:lnTo>
                    <a:pt x="470" y="96"/>
                  </a:lnTo>
                  <a:lnTo>
                    <a:pt x="470" y="96"/>
                  </a:lnTo>
                  <a:lnTo>
                    <a:pt x="471" y="94"/>
                  </a:lnTo>
                  <a:lnTo>
                    <a:pt x="468" y="96"/>
                  </a:lnTo>
                  <a:lnTo>
                    <a:pt x="466" y="97"/>
                  </a:lnTo>
                  <a:lnTo>
                    <a:pt x="465" y="97"/>
                  </a:lnTo>
                  <a:lnTo>
                    <a:pt x="460" y="96"/>
                  </a:lnTo>
                  <a:lnTo>
                    <a:pt x="460" y="96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2" y="99"/>
                  </a:lnTo>
                  <a:lnTo>
                    <a:pt x="459" y="99"/>
                  </a:lnTo>
                  <a:lnTo>
                    <a:pt x="455" y="99"/>
                  </a:lnTo>
                  <a:lnTo>
                    <a:pt x="454" y="99"/>
                  </a:lnTo>
                  <a:lnTo>
                    <a:pt x="452" y="99"/>
                  </a:lnTo>
                  <a:lnTo>
                    <a:pt x="451" y="100"/>
                  </a:lnTo>
                  <a:lnTo>
                    <a:pt x="451" y="100"/>
                  </a:lnTo>
                  <a:lnTo>
                    <a:pt x="449" y="100"/>
                  </a:lnTo>
                  <a:lnTo>
                    <a:pt x="444" y="97"/>
                  </a:lnTo>
                  <a:lnTo>
                    <a:pt x="441" y="96"/>
                  </a:lnTo>
                  <a:lnTo>
                    <a:pt x="438" y="94"/>
                  </a:lnTo>
                  <a:lnTo>
                    <a:pt x="437" y="94"/>
                  </a:lnTo>
                  <a:lnTo>
                    <a:pt x="435" y="92"/>
                  </a:lnTo>
                  <a:lnTo>
                    <a:pt x="430" y="86"/>
                  </a:lnTo>
                  <a:lnTo>
                    <a:pt x="430" y="86"/>
                  </a:lnTo>
                  <a:lnTo>
                    <a:pt x="427" y="80"/>
                  </a:lnTo>
                  <a:lnTo>
                    <a:pt x="427" y="80"/>
                  </a:lnTo>
                  <a:lnTo>
                    <a:pt x="427" y="78"/>
                  </a:lnTo>
                  <a:lnTo>
                    <a:pt x="429" y="78"/>
                  </a:lnTo>
                  <a:lnTo>
                    <a:pt x="433" y="80"/>
                  </a:lnTo>
                  <a:lnTo>
                    <a:pt x="438" y="80"/>
                  </a:lnTo>
                  <a:lnTo>
                    <a:pt x="440" y="80"/>
                  </a:lnTo>
                  <a:lnTo>
                    <a:pt x="443" y="81"/>
                  </a:lnTo>
                  <a:lnTo>
                    <a:pt x="448" y="81"/>
                  </a:lnTo>
                  <a:lnTo>
                    <a:pt x="449" y="81"/>
                  </a:lnTo>
                  <a:lnTo>
                    <a:pt x="454" y="81"/>
                  </a:lnTo>
                  <a:lnTo>
                    <a:pt x="460" y="81"/>
                  </a:lnTo>
                  <a:lnTo>
                    <a:pt x="460" y="80"/>
                  </a:lnTo>
                  <a:lnTo>
                    <a:pt x="457" y="80"/>
                  </a:lnTo>
                  <a:lnTo>
                    <a:pt x="454" y="78"/>
                  </a:lnTo>
                  <a:lnTo>
                    <a:pt x="451" y="75"/>
                  </a:lnTo>
                  <a:lnTo>
                    <a:pt x="449" y="75"/>
                  </a:lnTo>
                  <a:lnTo>
                    <a:pt x="446" y="75"/>
                  </a:lnTo>
                  <a:lnTo>
                    <a:pt x="440" y="74"/>
                  </a:lnTo>
                  <a:lnTo>
                    <a:pt x="432" y="74"/>
                  </a:lnTo>
                  <a:lnTo>
                    <a:pt x="427" y="70"/>
                  </a:lnTo>
                  <a:lnTo>
                    <a:pt x="424" y="69"/>
                  </a:lnTo>
                  <a:lnTo>
                    <a:pt x="421" y="69"/>
                  </a:lnTo>
                  <a:lnTo>
                    <a:pt x="421" y="67"/>
                  </a:lnTo>
                  <a:lnTo>
                    <a:pt x="421" y="66"/>
                  </a:lnTo>
                  <a:lnTo>
                    <a:pt x="419" y="61"/>
                  </a:lnTo>
                  <a:lnTo>
                    <a:pt x="419" y="58"/>
                  </a:lnTo>
                  <a:lnTo>
                    <a:pt x="419" y="56"/>
                  </a:lnTo>
                  <a:lnTo>
                    <a:pt x="418" y="55"/>
                  </a:lnTo>
                  <a:lnTo>
                    <a:pt x="419" y="53"/>
                  </a:lnTo>
                  <a:lnTo>
                    <a:pt x="424" y="50"/>
                  </a:lnTo>
                  <a:lnTo>
                    <a:pt x="424" y="48"/>
                  </a:lnTo>
                  <a:lnTo>
                    <a:pt x="422" y="48"/>
                  </a:lnTo>
                  <a:lnTo>
                    <a:pt x="421" y="48"/>
                  </a:lnTo>
                  <a:lnTo>
                    <a:pt x="421" y="47"/>
                  </a:lnTo>
                  <a:lnTo>
                    <a:pt x="421" y="45"/>
                  </a:lnTo>
                  <a:lnTo>
                    <a:pt x="421" y="44"/>
                  </a:lnTo>
                  <a:lnTo>
                    <a:pt x="421" y="42"/>
                  </a:lnTo>
                  <a:lnTo>
                    <a:pt x="421" y="40"/>
                  </a:lnTo>
                  <a:lnTo>
                    <a:pt x="422" y="39"/>
                  </a:lnTo>
                  <a:lnTo>
                    <a:pt x="425" y="34"/>
                  </a:lnTo>
                  <a:lnTo>
                    <a:pt x="429" y="33"/>
                  </a:lnTo>
                  <a:lnTo>
                    <a:pt x="429" y="31"/>
                  </a:lnTo>
                  <a:lnTo>
                    <a:pt x="429" y="28"/>
                  </a:lnTo>
                  <a:lnTo>
                    <a:pt x="429" y="26"/>
                  </a:lnTo>
                  <a:lnTo>
                    <a:pt x="429" y="25"/>
                  </a:lnTo>
                  <a:lnTo>
                    <a:pt x="430" y="23"/>
                  </a:lnTo>
                  <a:lnTo>
                    <a:pt x="432" y="22"/>
                  </a:lnTo>
                  <a:lnTo>
                    <a:pt x="433" y="20"/>
                  </a:lnTo>
                  <a:lnTo>
                    <a:pt x="437" y="18"/>
                  </a:lnTo>
                  <a:lnTo>
                    <a:pt x="437" y="17"/>
                  </a:lnTo>
                  <a:lnTo>
                    <a:pt x="437" y="17"/>
                  </a:lnTo>
                  <a:lnTo>
                    <a:pt x="437" y="15"/>
                  </a:lnTo>
                  <a:lnTo>
                    <a:pt x="438" y="15"/>
                  </a:lnTo>
                  <a:lnTo>
                    <a:pt x="444" y="11"/>
                  </a:lnTo>
                  <a:lnTo>
                    <a:pt x="449" y="7"/>
                  </a:lnTo>
                  <a:lnTo>
                    <a:pt x="452" y="6"/>
                  </a:lnTo>
                  <a:lnTo>
                    <a:pt x="455" y="6"/>
                  </a:lnTo>
                  <a:lnTo>
                    <a:pt x="465" y="3"/>
                  </a:lnTo>
                  <a:lnTo>
                    <a:pt x="471" y="3"/>
                  </a:lnTo>
                  <a:close/>
                  <a:moveTo>
                    <a:pt x="274" y="0"/>
                  </a:moveTo>
                  <a:lnTo>
                    <a:pt x="287" y="6"/>
                  </a:lnTo>
                  <a:lnTo>
                    <a:pt x="288" y="6"/>
                  </a:lnTo>
                  <a:lnTo>
                    <a:pt x="291" y="6"/>
                  </a:lnTo>
                  <a:lnTo>
                    <a:pt x="296" y="4"/>
                  </a:lnTo>
                  <a:lnTo>
                    <a:pt x="301" y="4"/>
                  </a:lnTo>
                  <a:lnTo>
                    <a:pt x="304" y="3"/>
                  </a:lnTo>
                  <a:lnTo>
                    <a:pt x="306" y="1"/>
                  </a:lnTo>
                  <a:lnTo>
                    <a:pt x="307" y="1"/>
                  </a:lnTo>
                  <a:lnTo>
                    <a:pt x="309" y="1"/>
                  </a:lnTo>
                  <a:lnTo>
                    <a:pt x="314" y="3"/>
                  </a:lnTo>
                  <a:lnTo>
                    <a:pt x="314" y="3"/>
                  </a:lnTo>
                  <a:lnTo>
                    <a:pt x="315" y="3"/>
                  </a:lnTo>
                  <a:lnTo>
                    <a:pt x="317" y="4"/>
                  </a:lnTo>
                  <a:lnTo>
                    <a:pt x="317" y="7"/>
                  </a:lnTo>
                  <a:lnTo>
                    <a:pt x="318" y="7"/>
                  </a:lnTo>
                  <a:lnTo>
                    <a:pt x="318" y="7"/>
                  </a:lnTo>
                  <a:lnTo>
                    <a:pt x="317" y="9"/>
                  </a:lnTo>
                  <a:lnTo>
                    <a:pt x="315" y="11"/>
                  </a:lnTo>
                  <a:lnTo>
                    <a:pt x="314" y="11"/>
                  </a:lnTo>
                  <a:lnTo>
                    <a:pt x="312" y="11"/>
                  </a:lnTo>
                  <a:lnTo>
                    <a:pt x="310" y="12"/>
                  </a:lnTo>
                  <a:lnTo>
                    <a:pt x="309" y="12"/>
                  </a:lnTo>
                  <a:lnTo>
                    <a:pt x="309" y="12"/>
                  </a:lnTo>
                  <a:lnTo>
                    <a:pt x="309" y="14"/>
                  </a:lnTo>
                  <a:lnTo>
                    <a:pt x="309" y="14"/>
                  </a:lnTo>
                  <a:lnTo>
                    <a:pt x="310" y="14"/>
                  </a:lnTo>
                  <a:lnTo>
                    <a:pt x="310" y="12"/>
                  </a:lnTo>
                  <a:lnTo>
                    <a:pt x="312" y="14"/>
                  </a:lnTo>
                  <a:lnTo>
                    <a:pt x="314" y="14"/>
                  </a:lnTo>
                  <a:lnTo>
                    <a:pt x="314" y="15"/>
                  </a:lnTo>
                  <a:lnTo>
                    <a:pt x="314" y="15"/>
                  </a:lnTo>
                  <a:lnTo>
                    <a:pt x="310" y="17"/>
                  </a:lnTo>
                  <a:lnTo>
                    <a:pt x="306" y="18"/>
                  </a:lnTo>
                  <a:lnTo>
                    <a:pt x="301" y="23"/>
                  </a:lnTo>
                  <a:lnTo>
                    <a:pt x="298" y="25"/>
                  </a:lnTo>
                  <a:lnTo>
                    <a:pt x="298" y="26"/>
                  </a:lnTo>
                  <a:lnTo>
                    <a:pt x="296" y="26"/>
                  </a:lnTo>
                  <a:lnTo>
                    <a:pt x="296" y="28"/>
                  </a:lnTo>
                  <a:lnTo>
                    <a:pt x="298" y="28"/>
                  </a:lnTo>
                  <a:lnTo>
                    <a:pt x="298" y="28"/>
                  </a:lnTo>
                  <a:lnTo>
                    <a:pt x="301" y="26"/>
                  </a:lnTo>
                  <a:lnTo>
                    <a:pt x="302" y="26"/>
                  </a:lnTo>
                  <a:lnTo>
                    <a:pt x="304" y="25"/>
                  </a:lnTo>
                  <a:lnTo>
                    <a:pt x="307" y="25"/>
                  </a:lnTo>
                  <a:lnTo>
                    <a:pt x="309" y="26"/>
                  </a:lnTo>
                  <a:lnTo>
                    <a:pt x="310" y="26"/>
                  </a:lnTo>
                  <a:lnTo>
                    <a:pt x="314" y="28"/>
                  </a:lnTo>
                  <a:lnTo>
                    <a:pt x="314" y="29"/>
                  </a:lnTo>
                  <a:lnTo>
                    <a:pt x="314" y="29"/>
                  </a:lnTo>
                  <a:lnTo>
                    <a:pt x="312" y="29"/>
                  </a:lnTo>
                  <a:lnTo>
                    <a:pt x="312" y="29"/>
                  </a:lnTo>
                  <a:lnTo>
                    <a:pt x="314" y="31"/>
                  </a:lnTo>
                  <a:lnTo>
                    <a:pt x="317" y="33"/>
                  </a:lnTo>
                  <a:lnTo>
                    <a:pt x="317" y="34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315" y="37"/>
                  </a:lnTo>
                  <a:lnTo>
                    <a:pt x="317" y="36"/>
                  </a:lnTo>
                  <a:lnTo>
                    <a:pt x="320" y="36"/>
                  </a:lnTo>
                  <a:lnTo>
                    <a:pt x="323" y="34"/>
                  </a:lnTo>
                  <a:lnTo>
                    <a:pt x="323" y="34"/>
                  </a:lnTo>
                  <a:lnTo>
                    <a:pt x="325" y="34"/>
                  </a:lnTo>
                  <a:lnTo>
                    <a:pt x="325" y="37"/>
                  </a:lnTo>
                  <a:lnTo>
                    <a:pt x="326" y="39"/>
                  </a:lnTo>
                  <a:lnTo>
                    <a:pt x="326" y="40"/>
                  </a:lnTo>
                  <a:lnTo>
                    <a:pt x="325" y="42"/>
                  </a:lnTo>
                  <a:lnTo>
                    <a:pt x="325" y="44"/>
                  </a:lnTo>
                  <a:lnTo>
                    <a:pt x="323" y="45"/>
                  </a:lnTo>
                  <a:lnTo>
                    <a:pt x="321" y="45"/>
                  </a:lnTo>
                  <a:lnTo>
                    <a:pt x="320" y="45"/>
                  </a:lnTo>
                  <a:lnTo>
                    <a:pt x="320" y="45"/>
                  </a:lnTo>
                  <a:lnTo>
                    <a:pt x="323" y="47"/>
                  </a:lnTo>
                  <a:lnTo>
                    <a:pt x="323" y="47"/>
                  </a:lnTo>
                  <a:lnTo>
                    <a:pt x="323" y="48"/>
                  </a:lnTo>
                  <a:lnTo>
                    <a:pt x="323" y="48"/>
                  </a:lnTo>
                  <a:lnTo>
                    <a:pt x="323" y="50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3" y="55"/>
                  </a:lnTo>
                  <a:lnTo>
                    <a:pt x="323" y="58"/>
                  </a:lnTo>
                  <a:lnTo>
                    <a:pt x="318" y="59"/>
                  </a:lnTo>
                  <a:lnTo>
                    <a:pt x="317" y="61"/>
                  </a:lnTo>
                  <a:lnTo>
                    <a:pt x="315" y="61"/>
                  </a:lnTo>
                  <a:lnTo>
                    <a:pt x="315" y="63"/>
                  </a:lnTo>
                  <a:lnTo>
                    <a:pt x="310" y="64"/>
                  </a:lnTo>
                  <a:lnTo>
                    <a:pt x="309" y="64"/>
                  </a:lnTo>
                  <a:lnTo>
                    <a:pt x="301" y="63"/>
                  </a:lnTo>
                  <a:lnTo>
                    <a:pt x="299" y="63"/>
                  </a:lnTo>
                  <a:lnTo>
                    <a:pt x="299" y="61"/>
                  </a:lnTo>
                  <a:lnTo>
                    <a:pt x="299" y="59"/>
                  </a:lnTo>
                  <a:lnTo>
                    <a:pt x="298" y="59"/>
                  </a:lnTo>
                  <a:lnTo>
                    <a:pt x="299" y="58"/>
                  </a:lnTo>
                  <a:lnTo>
                    <a:pt x="299" y="58"/>
                  </a:lnTo>
                  <a:lnTo>
                    <a:pt x="298" y="58"/>
                  </a:lnTo>
                  <a:lnTo>
                    <a:pt x="298" y="58"/>
                  </a:lnTo>
                  <a:lnTo>
                    <a:pt x="296" y="59"/>
                  </a:lnTo>
                  <a:lnTo>
                    <a:pt x="298" y="61"/>
                  </a:lnTo>
                  <a:lnTo>
                    <a:pt x="299" y="66"/>
                  </a:lnTo>
                  <a:lnTo>
                    <a:pt x="301" y="67"/>
                  </a:lnTo>
                  <a:lnTo>
                    <a:pt x="301" y="69"/>
                  </a:lnTo>
                  <a:lnTo>
                    <a:pt x="301" y="69"/>
                  </a:lnTo>
                  <a:lnTo>
                    <a:pt x="298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1" y="72"/>
                  </a:lnTo>
                  <a:lnTo>
                    <a:pt x="290" y="70"/>
                  </a:lnTo>
                  <a:lnTo>
                    <a:pt x="288" y="70"/>
                  </a:lnTo>
                  <a:lnTo>
                    <a:pt x="287" y="70"/>
                  </a:lnTo>
                  <a:lnTo>
                    <a:pt x="285" y="70"/>
                  </a:lnTo>
                  <a:lnTo>
                    <a:pt x="285" y="69"/>
                  </a:lnTo>
                  <a:lnTo>
                    <a:pt x="284" y="66"/>
                  </a:lnTo>
                  <a:lnTo>
                    <a:pt x="280" y="63"/>
                  </a:lnTo>
                  <a:lnTo>
                    <a:pt x="277" y="61"/>
                  </a:lnTo>
                  <a:lnTo>
                    <a:pt x="273" y="56"/>
                  </a:lnTo>
                  <a:lnTo>
                    <a:pt x="269" y="53"/>
                  </a:lnTo>
                  <a:lnTo>
                    <a:pt x="266" y="50"/>
                  </a:lnTo>
                  <a:lnTo>
                    <a:pt x="265" y="48"/>
                  </a:lnTo>
                  <a:lnTo>
                    <a:pt x="263" y="48"/>
                  </a:lnTo>
                  <a:lnTo>
                    <a:pt x="260" y="48"/>
                  </a:lnTo>
                  <a:lnTo>
                    <a:pt x="260" y="47"/>
                  </a:lnTo>
                  <a:lnTo>
                    <a:pt x="258" y="47"/>
                  </a:lnTo>
                  <a:lnTo>
                    <a:pt x="257" y="45"/>
                  </a:lnTo>
                  <a:lnTo>
                    <a:pt x="257" y="45"/>
                  </a:lnTo>
                  <a:lnTo>
                    <a:pt x="255" y="45"/>
                  </a:lnTo>
                  <a:lnTo>
                    <a:pt x="252" y="47"/>
                  </a:lnTo>
                  <a:lnTo>
                    <a:pt x="249" y="45"/>
                  </a:lnTo>
                  <a:lnTo>
                    <a:pt x="249" y="45"/>
                  </a:lnTo>
                  <a:lnTo>
                    <a:pt x="247" y="44"/>
                  </a:lnTo>
                  <a:lnTo>
                    <a:pt x="247" y="42"/>
                  </a:lnTo>
                  <a:lnTo>
                    <a:pt x="247" y="42"/>
                  </a:lnTo>
                  <a:lnTo>
                    <a:pt x="246" y="40"/>
                  </a:lnTo>
                  <a:lnTo>
                    <a:pt x="239" y="37"/>
                  </a:lnTo>
                  <a:lnTo>
                    <a:pt x="236" y="34"/>
                  </a:lnTo>
                  <a:lnTo>
                    <a:pt x="235" y="33"/>
                  </a:lnTo>
                  <a:lnTo>
                    <a:pt x="235" y="33"/>
                  </a:lnTo>
                  <a:lnTo>
                    <a:pt x="235" y="31"/>
                  </a:lnTo>
                  <a:lnTo>
                    <a:pt x="236" y="29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1" y="25"/>
                  </a:lnTo>
                  <a:lnTo>
                    <a:pt x="243" y="25"/>
                  </a:lnTo>
                  <a:lnTo>
                    <a:pt x="246" y="25"/>
                  </a:lnTo>
                  <a:lnTo>
                    <a:pt x="246" y="25"/>
                  </a:lnTo>
                  <a:lnTo>
                    <a:pt x="247" y="26"/>
                  </a:lnTo>
                  <a:lnTo>
                    <a:pt x="249" y="28"/>
                  </a:lnTo>
                  <a:lnTo>
                    <a:pt x="249" y="28"/>
                  </a:lnTo>
                  <a:lnTo>
                    <a:pt x="250" y="29"/>
                  </a:lnTo>
                  <a:lnTo>
                    <a:pt x="252" y="29"/>
                  </a:lnTo>
                  <a:lnTo>
                    <a:pt x="254" y="31"/>
                  </a:lnTo>
                  <a:lnTo>
                    <a:pt x="255" y="34"/>
                  </a:lnTo>
                  <a:lnTo>
                    <a:pt x="255" y="34"/>
                  </a:lnTo>
                  <a:lnTo>
                    <a:pt x="258" y="34"/>
                  </a:lnTo>
                  <a:lnTo>
                    <a:pt x="261" y="34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8" y="31"/>
                  </a:lnTo>
                  <a:lnTo>
                    <a:pt x="268" y="26"/>
                  </a:lnTo>
                  <a:lnTo>
                    <a:pt x="269" y="26"/>
                  </a:lnTo>
                  <a:lnTo>
                    <a:pt x="271" y="29"/>
                  </a:lnTo>
                  <a:lnTo>
                    <a:pt x="271" y="29"/>
                  </a:lnTo>
                  <a:lnTo>
                    <a:pt x="273" y="29"/>
                  </a:lnTo>
                  <a:lnTo>
                    <a:pt x="273" y="28"/>
                  </a:lnTo>
                  <a:lnTo>
                    <a:pt x="273" y="28"/>
                  </a:lnTo>
                  <a:lnTo>
                    <a:pt x="271" y="25"/>
                  </a:lnTo>
                  <a:lnTo>
                    <a:pt x="271" y="23"/>
                  </a:lnTo>
                  <a:lnTo>
                    <a:pt x="269" y="23"/>
                  </a:lnTo>
                  <a:lnTo>
                    <a:pt x="269" y="23"/>
                  </a:lnTo>
                  <a:lnTo>
                    <a:pt x="268" y="23"/>
                  </a:lnTo>
                  <a:lnTo>
                    <a:pt x="266" y="23"/>
                  </a:lnTo>
                  <a:lnTo>
                    <a:pt x="266" y="22"/>
                  </a:lnTo>
                  <a:lnTo>
                    <a:pt x="266" y="22"/>
                  </a:lnTo>
                  <a:lnTo>
                    <a:pt x="268" y="20"/>
                  </a:lnTo>
                  <a:lnTo>
                    <a:pt x="268" y="20"/>
                  </a:lnTo>
                  <a:lnTo>
                    <a:pt x="269" y="18"/>
                  </a:lnTo>
                  <a:lnTo>
                    <a:pt x="271" y="20"/>
                  </a:lnTo>
                  <a:lnTo>
                    <a:pt x="273" y="20"/>
                  </a:lnTo>
                  <a:lnTo>
                    <a:pt x="274" y="22"/>
                  </a:lnTo>
                  <a:lnTo>
                    <a:pt x="277" y="20"/>
                  </a:lnTo>
                  <a:lnTo>
                    <a:pt x="274" y="20"/>
                  </a:lnTo>
                  <a:lnTo>
                    <a:pt x="271" y="17"/>
                  </a:lnTo>
                  <a:lnTo>
                    <a:pt x="269" y="17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3" y="18"/>
                  </a:lnTo>
                  <a:lnTo>
                    <a:pt x="261" y="18"/>
                  </a:lnTo>
                  <a:lnTo>
                    <a:pt x="254" y="14"/>
                  </a:lnTo>
                  <a:lnTo>
                    <a:pt x="252" y="14"/>
                  </a:lnTo>
                  <a:lnTo>
                    <a:pt x="252" y="12"/>
                  </a:lnTo>
                  <a:lnTo>
                    <a:pt x="252" y="12"/>
                  </a:lnTo>
                  <a:lnTo>
                    <a:pt x="254" y="12"/>
                  </a:lnTo>
                  <a:lnTo>
                    <a:pt x="255" y="11"/>
                  </a:lnTo>
                  <a:lnTo>
                    <a:pt x="258" y="11"/>
                  </a:lnTo>
                  <a:lnTo>
                    <a:pt x="260" y="9"/>
                  </a:lnTo>
                  <a:lnTo>
                    <a:pt x="261" y="11"/>
                  </a:lnTo>
                  <a:lnTo>
                    <a:pt x="265" y="12"/>
                  </a:lnTo>
                  <a:lnTo>
                    <a:pt x="266" y="14"/>
                  </a:lnTo>
                  <a:lnTo>
                    <a:pt x="266" y="14"/>
                  </a:lnTo>
                  <a:lnTo>
                    <a:pt x="266" y="12"/>
                  </a:lnTo>
                  <a:lnTo>
                    <a:pt x="265" y="11"/>
                  </a:lnTo>
                  <a:lnTo>
                    <a:pt x="265" y="11"/>
                  </a:lnTo>
                  <a:lnTo>
                    <a:pt x="263" y="9"/>
                  </a:lnTo>
                  <a:lnTo>
                    <a:pt x="261" y="7"/>
                  </a:lnTo>
                  <a:lnTo>
                    <a:pt x="260" y="7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60" y="4"/>
                  </a:lnTo>
                  <a:lnTo>
                    <a:pt x="261" y="4"/>
                  </a:lnTo>
                  <a:lnTo>
                    <a:pt x="268" y="3"/>
                  </a:lnTo>
                  <a:lnTo>
                    <a:pt x="271" y="4"/>
                  </a:lnTo>
                  <a:lnTo>
                    <a:pt x="274" y="4"/>
                  </a:lnTo>
                  <a:lnTo>
                    <a:pt x="276" y="3"/>
                  </a:lnTo>
                  <a:lnTo>
                    <a:pt x="276" y="3"/>
                  </a:lnTo>
                  <a:lnTo>
                    <a:pt x="274" y="3"/>
                  </a:lnTo>
                  <a:lnTo>
                    <a:pt x="273" y="3"/>
                  </a:lnTo>
                  <a:lnTo>
                    <a:pt x="271" y="3"/>
                  </a:lnTo>
                  <a:lnTo>
                    <a:pt x="271" y="1"/>
                  </a:lnTo>
                  <a:lnTo>
                    <a:pt x="273" y="1"/>
                  </a:lnTo>
                  <a:lnTo>
                    <a:pt x="2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7" name="Freeform 314">
              <a:extLst>
                <a:ext uri="{FF2B5EF4-FFF2-40B4-BE49-F238E27FC236}">
                  <a16:creationId xmlns:a16="http://schemas.microsoft.com/office/drawing/2014/main" id="{A0A24229-5500-481B-82DD-EE09D7EAD3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17411" y="1377086"/>
              <a:ext cx="1325471" cy="600360"/>
            </a:xfrm>
            <a:custGeom>
              <a:avLst/>
              <a:gdLst>
                <a:gd name="T0" fmla="*/ 496 w 680"/>
                <a:gd name="T1" fmla="*/ 228 h 308"/>
                <a:gd name="T2" fmla="*/ 462 w 680"/>
                <a:gd name="T3" fmla="*/ 277 h 308"/>
                <a:gd name="T4" fmla="*/ 445 w 680"/>
                <a:gd name="T5" fmla="*/ 230 h 308"/>
                <a:gd name="T6" fmla="*/ 119 w 680"/>
                <a:gd name="T7" fmla="*/ 222 h 308"/>
                <a:gd name="T8" fmla="*/ 68 w 680"/>
                <a:gd name="T9" fmla="*/ 299 h 308"/>
                <a:gd name="T10" fmla="*/ 4 w 680"/>
                <a:gd name="T11" fmla="*/ 277 h 308"/>
                <a:gd name="T12" fmla="*/ 24 w 680"/>
                <a:gd name="T13" fmla="*/ 231 h 308"/>
                <a:gd name="T14" fmla="*/ 316 w 680"/>
                <a:gd name="T15" fmla="*/ 187 h 308"/>
                <a:gd name="T16" fmla="*/ 469 w 680"/>
                <a:gd name="T17" fmla="*/ 201 h 308"/>
                <a:gd name="T18" fmla="*/ 432 w 680"/>
                <a:gd name="T19" fmla="*/ 187 h 308"/>
                <a:gd name="T20" fmla="*/ 70 w 680"/>
                <a:gd name="T21" fmla="*/ 178 h 308"/>
                <a:gd name="T22" fmla="*/ 119 w 680"/>
                <a:gd name="T23" fmla="*/ 173 h 308"/>
                <a:gd name="T24" fmla="*/ 335 w 680"/>
                <a:gd name="T25" fmla="*/ 162 h 308"/>
                <a:gd name="T26" fmla="*/ 320 w 680"/>
                <a:gd name="T27" fmla="*/ 152 h 308"/>
                <a:gd name="T28" fmla="*/ 409 w 680"/>
                <a:gd name="T29" fmla="*/ 170 h 308"/>
                <a:gd name="T30" fmla="*/ 387 w 680"/>
                <a:gd name="T31" fmla="*/ 200 h 308"/>
                <a:gd name="T32" fmla="*/ 341 w 680"/>
                <a:gd name="T33" fmla="*/ 176 h 308"/>
                <a:gd name="T34" fmla="*/ 358 w 680"/>
                <a:gd name="T35" fmla="*/ 163 h 308"/>
                <a:gd name="T36" fmla="*/ 379 w 680"/>
                <a:gd name="T37" fmla="*/ 152 h 308"/>
                <a:gd name="T38" fmla="*/ 257 w 680"/>
                <a:gd name="T39" fmla="*/ 163 h 308"/>
                <a:gd name="T40" fmla="*/ 275 w 680"/>
                <a:gd name="T41" fmla="*/ 171 h 308"/>
                <a:gd name="T42" fmla="*/ 227 w 680"/>
                <a:gd name="T43" fmla="*/ 204 h 308"/>
                <a:gd name="T44" fmla="*/ 197 w 680"/>
                <a:gd name="T45" fmla="*/ 196 h 308"/>
                <a:gd name="T46" fmla="*/ 166 w 680"/>
                <a:gd name="T47" fmla="*/ 196 h 308"/>
                <a:gd name="T48" fmla="*/ 155 w 680"/>
                <a:gd name="T49" fmla="*/ 179 h 308"/>
                <a:gd name="T50" fmla="*/ 145 w 680"/>
                <a:gd name="T51" fmla="*/ 160 h 308"/>
                <a:gd name="T52" fmla="*/ 223 w 680"/>
                <a:gd name="T53" fmla="*/ 184 h 308"/>
                <a:gd name="T54" fmla="*/ 522 w 680"/>
                <a:gd name="T55" fmla="*/ 149 h 308"/>
                <a:gd name="T56" fmla="*/ 451 w 680"/>
                <a:gd name="T57" fmla="*/ 141 h 308"/>
                <a:gd name="T58" fmla="*/ 499 w 680"/>
                <a:gd name="T59" fmla="*/ 157 h 308"/>
                <a:gd name="T60" fmla="*/ 537 w 680"/>
                <a:gd name="T61" fmla="*/ 185 h 308"/>
                <a:gd name="T62" fmla="*/ 633 w 680"/>
                <a:gd name="T63" fmla="*/ 176 h 308"/>
                <a:gd name="T64" fmla="*/ 660 w 680"/>
                <a:gd name="T65" fmla="*/ 203 h 308"/>
                <a:gd name="T66" fmla="*/ 614 w 680"/>
                <a:gd name="T67" fmla="*/ 209 h 308"/>
                <a:gd name="T68" fmla="*/ 540 w 680"/>
                <a:gd name="T69" fmla="*/ 214 h 308"/>
                <a:gd name="T70" fmla="*/ 502 w 680"/>
                <a:gd name="T71" fmla="*/ 207 h 308"/>
                <a:gd name="T72" fmla="*/ 467 w 680"/>
                <a:gd name="T73" fmla="*/ 162 h 308"/>
                <a:gd name="T74" fmla="*/ 425 w 680"/>
                <a:gd name="T75" fmla="*/ 141 h 308"/>
                <a:gd name="T76" fmla="*/ 127 w 680"/>
                <a:gd name="T77" fmla="*/ 160 h 308"/>
                <a:gd name="T78" fmla="*/ 97 w 680"/>
                <a:gd name="T79" fmla="*/ 167 h 308"/>
                <a:gd name="T80" fmla="*/ 65 w 680"/>
                <a:gd name="T81" fmla="*/ 171 h 308"/>
                <a:gd name="T82" fmla="*/ 92 w 680"/>
                <a:gd name="T83" fmla="*/ 135 h 308"/>
                <a:gd name="T84" fmla="*/ 502 w 680"/>
                <a:gd name="T85" fmla="*/ 126 h 308"/>
                <a:gd name="T86" fmla="*/ 451 w 680"/>
                <a:gd name="T87" fmla="*/ 116 h 308"/>
                <a:gd name="T88" fmla="*/ 338 w 680"/>
                <a:gd name="T89" fmla="*/ 116 h 308"/>
                <a:gd name="T90" fmla="*/ 227 w 680"/>
                <a:gd name="T91" fmla="*/ 113 h 308"/>
                <a:gd name="T92" fmla="*/ 182 w 680"/>
                <a:gd name="T93" fmla="*/ 115 h 308"/>
                <a:gd name="T94" fmla="*/ 237 w 680"/>
                <a:gd name="T95" fmla="*/ 99 h 308"/>
                <a:gd name="T96" fmla="*/ 423 w 680"/>
                <a:gd name="T97" fmla="*/ 88 h 308"/>
                <a:gd name="T98" fmla="*/ 409 w 680"/>
                <a:gd name="T99" fmla="*/ 108 h 308"/>
                <a:gd name="T100" fmla="*/ 336 w 680"/>
                <a:gd name="T101" fmla="*/ 80 h 308"/>
                <a:gd name="T102" fmla="*/ 388 w 680"/>
                <a:gd name="T103" fmla="*/ 107 h 308"/>
                <a:gd name="T104" fmla="*/ 303 w 680"/>
                <a:gd name="T105" fmla="*/ 92 h 308"/>
                <a:gd name="T106" fmla="*/ 294 w 680"/>
                <a:gd name="T107" fmla="*/ 74 h 308"/>
                <a:gd name="T108" fmla="*/ 475 w 680"/>
                <a:gd name="T109" fmla="*/ 0 h 308"/>
                <a:gd name="T110" fmla="*/ 543 w 680"/>
                <a:gd name="T111" fmla="*/ 37 h 308"/>
                <a:gd name="T112" fmla="*/ 579 w 680"/>
                <a:gd name="T113" fmla="*/ 59 h 308"/>
                <a:gd name="T114" fmla="*/ 544 w 680"/>
                <a:gd name="T115" fmla="*/ 88 h 308"/>
                <a:gd name="T116" fmla="*/ 521 w 680"/>
                <a:gd name="T117" fmla="*/ 102 h 308"/>
                <a:gd name="T118" fmla="*/ 470 w 680"/>
                <a:gd name="T119" fmla="*/ 85 h 308"/>
                <a:gd name="T120" fmla="*/ 442 w 680"/>
                <a:gd name="T121" fmla="*/ 66 h 308"/>
                <a:gd name="T122" fmla="*/ 431 w 680"/>
                <a:gd name="T123" fmla="*/ 37 h 308"/>
                <a:gd name="T124" fmla="*/ 469 w 680"/>
                <a:gd name="T125" fmla="*/ 9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80" h="308">
                  <a:moveTo>
                    <a:pt x="406" y="225"/>
                  </a:moveTo>
                  <a:lnTo>
                    <a:pt x="407" y="225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6" y="230"/>
                  </a:lnTo>
                  <a:lnTo>
                    <a:pt x="401" y="231"/>
                  </a:lnTo>
                  <a:lnTo>
                    <a:pt x="399" y="233"/>
                  </a:lnTo>
                  <a:lnTo>
                    <a:pt x="395" y="233"/>
                  </a:lnTo>
                  <a:lnTo>
                    <a:pt x="393" y="233"/>
                  </a:lnTo>
                  <a:lnTo>
                    <a:pt x="391" y="233"/>
                  </a:lnTo>
                  <a:lnTo>
                    <a:pt x="391" y="234"/>
                  </a:lnTo>
                  <a:lnTo>
                    <a:pt x="388" y="234"/>
                  </a:lnTo>
                  <a:lnTo>
                    <a:pt x="384" y="233"/>
                  </a:lnTo>
                  <a:lnTo>
                    <a:pt x="384" y="231"/>
                  </a:lnTo>
                  <a:lnTo>
                    <a:pt x="382" y="231"/>
                  </a:lnTo>
                  <a:lnTo>
                    <a:pt x="382" y="231"/>
                  </a:lnTo>
                  <a:lnTo>
                    <a:pt x="384" y="231"/>
                  </a:lnTo>
                  <a:lnTo>
                    <a:pt x="387" y="230"/>
                  </a:lnTo>
                  <a:lnTo>
                    <a:pt x="388" y="230"/>
                  </a:lnTo>
                  <a:lnTo>
                    <a:pt x="390" y="230"/>
                  </a:lnTo>
                  <a:lnTo>
                    <a:pt x="390" y="228"/>
                  </a:lnTo>
                  <a:lnTo>
                    <a:pt x="391" y="228"/>
                  </a:lnTo>
                  <a:lnTo>
                    <a:pt x="395" y="228"/>
                  </a:lnTo>
                  <a:lnTo>
                    <a:pt x="402" y="225"/>
                  </a:lnTo>
                  <a:lnTo>
                    <a:pt x="406" y="225"/>
                  </a:lnTo>
                  <a:close/>
                  <a:moveTo>
                    <a:pt x="469" y="223"/>
                  </a:moveTo>
                  <a:lnTo>
                    <a:pt x="473" y="223"/>
                  </a:lnTo>
                  <a:lnTo>
                    <a:pt x="478" y="225"/>
                  </a:lnTo>
                  <a:lnTo>
                    <a:pt x="481" y="226"/>
                  </a:lnTo>
                  <a:lnTo>
                    <a:pt x="483" y="226"/>
                  </a:lnTo>
                  <a:lnTo>
                    <a:pt x="484" y="228"/>
                  </a:lnTo>
                  <a:lnTo>
                    <a:pt x="486" y="230"/>
                  </a:lnTo>
                  <a:lnTo>
                    <a:pt x="492" y="228"/>
                  </a:lnTo>
                  <a:lnTo>
                    <a:pt x="496" y="228"/>
                  </a:lnTo>
                  <a:lnTo>
                    <a:pt x="503" y="228"/>
                  </a:lnTo>
                  <a:lnTo>
                    <a:pt x="510" y="230"/>
                  </a:lnTo>
                  <a:lnTo>
                    <a:pt x="513" y="231"/>
                  </a:lnTo>
                  <a:lnTo>
                    <a:pt x="513" y="233"/>
                  </a:lnTo>
                  <a:lnTo>
                    <a:pt x="513" y="233"/>
                  </a:lnTo>
                  <a:lnTo>
                    <a:pt x="511" y="236"/>
                  </a:lnTo>
                  <a:lnTo>
                    <a:pt x="511" y="237"/>
                  </a:lnTo>
                  <a:lnTo>
                    <a:pt x="508" y="241"/>
                  </a:lnTo>
                  <a:lnTo>
                    <a:pt x="505" y="242"/>
                  </a:lnTo>
                  <a:lnTo>
                    <a:pt x="505" y="242"/>
                  </a:lnTo>
                  <a:lnTo>
                    <a:pt x="505" y="244"/>
                  </a:lnTo>
                  <a:lnTo>
                    <a:pt x="503" y="245"/>
                  </a:lnTo>
                  <a:lnTo>
                    <a:pt x="500" y="248"/>
                  </a:lnTo>
                  <a:lnTo>
                    <a:pt x="500" y="248"/>
                  </a:lnTo>
                  <a:lnTo>
                    <a:pt x="496" y="250"/>
                  </a:lnTo>
                  <a:lnTo>
                    <a:pt x="497" y="250"/>
                  </a:lnTo>
                  <a:lnTo>
                    <a:pt x="499" y="252"/>
                  </a:lnTo>
                  <a:lnTo>
                    <a:pt x="497" y="253"/>
                  </a:lnTo>
                  <a:lnTo>
                    <a:pt x="496" y="256"/>
                  </a:lnTo>
                  <a:lnTo>
                    <a:pt x="492" y="259"/>
                  </a:lnTo>
                  <a:lnTo>
                    <a:pt x="491" y="261"/>
                  </a:lnTo>
                  <a:lnTo>
                    <a:pt x="488" y="263"/>
                  </a:lnTo>
                  <a:lnTo>
                    <a:pt x="486" y="264"/>
                  </a:lnTo>
                  <a:lnTo>
                    <a:pt x="484" y="264"/>
                  </a:lnTo>
                  <a:lnTo>
                    <a:pt x="470" y="263"/>
                  </a:lnTo>
                  <a:lnTo>
                    <a:pt x="467" y="263"/>
                  </a:lnTo>
                  <a:lnTo>
                    <a:pt x="458" y="263"/>
                  </a:lnTo>
                  <a:lnTo>
                    <a:pt x="459" y="264"/>
                  </a:lnTo>
                  <a:lnTo>
                    <a:pt x="462" y="264"/>
                  </a:lnTo>
                  <a:lnTo>
                    <a:pt x="464" y="266"/>
                  </a:lnTo>
                  <a:lnTo>
                    <a:pt x="467" y="269"/>
                  </a:lnTo>
                  <a:lnTo>
                    <a:pt x="467" y="269"/>
                  </a:lnTo>
                  <a:lnTo>
                    <a:pt x="467" y="270"/>
                  </a:lnTo>
                  <a:lnTo>
                    <a:pt x="467" y="272"/>
                  </a:lnTo>
                  <a:lnTo>
                    <a:pt x="467" y="272"/>
                  </a:lnTo>
                  <a:lnTo>
                    <a:pt x="462" y="277"/>
                  </a:lnTo>
                  <a:lnTo>
                    <a:pt x="461" y="280"/>
                  </a:lnTo>
                  <a:lnTo>
                    <a:pt x="461" y="283"/>
                  </a:lnTo>
                  <a:lnTo>
                    <a:pt x="459" y="283"/>
                  </a:lnTo>
                  <a:lnTo>
                    <a:pt x="453" y="283"/>
                  </a:lnTo>
                  <a:lnTo>
                    <a:pt x="451" y="283"/>
                  </a:lnTo>
                  <a:lnTo>
                    <a:pt x="447" y="283"/>
                  </a:lnTo>
                  <a:lnTo>
                    <a:pt x="443" y="283"/>
                  </a:lnTo>
                  <a:lnTo>
                    <a:pt x="443" y="278"/>
                  </a:lnTo>
                  <a:lnTo>
                    <a:pt x="443" y="274"/>
                  </a:lnTo>
                  <a:lnTo>
                    <a:pt x="443" y="270"/>
                  </a:lnTo>
                  <a:lnTo>
                    <a:pt x="439" y="263"/>
                  </a:lnTo>
                  <a:lnTo>
                    <a:pt x="439" y="261"/>
                  </a:lnTo>
                  <a:lnTo>
                    <a:pt x="437" y="259"/>
                  </a:lnTo>
                  <a:lnTo>
                    <a:pt x="437" y="258"/>
                  </a:lnTo>
                  <a:lnTo>
                    <a:pt x="437" y="256"/>
                  </a:lnTo>
                  <a:lnTo>
                    <a:pt x="437" y="253"/>
                  </a:lnTo>
                  <a:lnTo>
                    <a:pt x="437" y="252"/>
                  </a:lnTo>
                  <a:lnTo>
                    <a:pt x="437" y="247"/>
                  </a:lnTo>
                  <a:lnTo>
                    <a:pt x="437" y="241"/>
                  </a:lnTo>
                  <a:lnTo>
                    <a:pt x="437" y="239"/>
                  </a:lnTo>
                  <a:lnTo>
                    <a:pt x="437" y="237"/>
                  </a:lnTo>
                  <a:lnTo>
                    <a:pt x="437" y="237"/>
                  </a:lnTo>
                  <a:lnTo>
                    <a:pt x="439" y="236"/>
                  </a:lnTo>
                  <a:lnTo>
                    <a:pt x="440" y="236"/>
                  </a:lnTo>
                  <a:lnTo>
                    <a:pt x="440" y="236"/>
                  </a:lnTo>
                  <a:lnTo>
                    <a:pt x="447" y="237"/>
                  </a:lnTo>
                  <a:lnTo>
                    <a:pt x="450" y="237"/>
                  </a:lnTo>
                  <a:lnTo>
                    <a:pt x="451" y="237"/>
                  </a:lnTo>
                  <a:lnTo>
                    <a:pt x="451" y="237"/>
                  </a:lnTo>
                  <a:lnTo>
                    <a:pt x="450" y="237"/>
                  </a:lnTo>
                  <a:lnTo>
                    <a:pt x="448" y="236"/>
                  </a:lnTo>
                  <a:lnTo>
                    <a:pt x="445" y="234"/>
                  </a:lnTo>
                  <a:lnTo>
                    <a:pt x="445" y="231"/>
                  </a:lnTo>
                  <a:lnTo>
                    <a:pt x="445" y="231"/>
                  </a:lnTo>
                  <a:lnTo>
                    <a:pt x="443" y="231"/>
                  </a:lnTo>
                  <a:lnTo>
                    <a:pt x="445" y="230"/>
                  </a:lnTo>
                  <a:lnTo>
                    <a:pt x="445" y="230"/>
                  </a:lnTo>
                  <a:lnTo>
                    <a:pt x="447" y="228"/>
                  </a:lnTo>
                  <a:lnTo>
                    <a:pt x="447" y="228"/>
                  </a:lnTo>
                  <a:lnTo>
                    <a:pt x="450" y="226"/>
                  </a:lnTo>
                  <a:lnTo>
                    <a:pt x="455" y="225"/>
                  </a:lnTo>
                  <a:lnTo>
                    <a:pt x="462" y="225"/>
                  </a:lnTo>
                  <a:lnTo>
                    <a:pt x="464" y="225"/>
                  </a:lnTo>
                  <a:lnTo>
                    <a:pt x="467" y="223"/>
                  </a:lnTo>
                  <a:lnTo>
                    <a:pt x="469" y="223"/>
                  </a:lnTo>
                  <a:close/>
                  <a:moveTo>
                    <a:pt x="63" y="212"/>
                  </a:moveTo>
                  <a:lnTo>
                    <a:pt x="67" y="214"/>
                  </a:lnTo>
                  <a:lnTo>
                    <a:pt x="68" y="214"/>
                  </a:lnTo>
                  <a:lnTo>
                    <a:pt x="73" y="217"/>
                  </a:lnTo>
                  <a:lnTo>
                    <a:pt x="78" y="218"/>
                  </a:lnTo>
                  <a:lnTo>
                    <a:pt x="86" y="222"/>
                  </a:lnTo>
                  <a:lnTo>
                    <a:pt x="92" y="222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93" y="223"/>
                  </a:lnTo>
                  <a:lnTo>
                    <a:pt x="95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8" y="225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100" y="228"/>
                  </a:lnTo>
                  <a:lnTo>
                    <a:pt x="103" y="223"/>
                  </a:lnTo>
                  <a:lnTo>
                    <a:pt x="104" y="222"/>
                  </a:lnTo>
                  <a:lnTo>
                    <a:pt x="106" y="222"/>
                  </a:lnTo>
                  <a:lnTo>
                    <a:pt x="111" y="222"/>
                  </a:lnTo>
                  <a:lnTo>
                    <a:pt x="114" y="222"/>
                  </a:lnTo>
                  <a:lnTo>
                    <a:pt x="119" y="222"/>
                  </a:lnTo>
                  <a:lnTo>
                    <a:pt x="120" y="222"/>
                  </a:lnTo>
                  <a:lnTo>
                    <a:pt x="125" y="223"/>
                  </a:lnTo>
                  <a:lnTo>
                    <a:pt x="130" y="225"/>
                  </a:lnTo>
                  <a:lnTo>
                    <a:pt x="133" y="228"/>
                  </a:lnTo>
                  <a:lnTo>
                    <a:pt x="144" y="236"/>
                  </a:lnTo>
                  <a:lnTo>
                    <a:pt x="149" y="237"/>
                  </a:lnTo>
                  <a:lnTo>
                    <a:pt x="150" y="239"/>
                  </a:lnTo>
                  <a:lnTo>
                    <a:pt x="150" y="241"/>
                  </a:lnTo>
                  <a:lnTo>
                    <a:pt x="152" y="242"/>
                  </a:lnTo>
                  <a:lnTo>
                    <a:pt x="152" y="242"/>
                  </a:lnTo>
                  <a:lnTo>
                    <a:pt x="152" y="244"/>
                  </a:lnTo>
                  <a:lnTo>
                    <a:pt x="150" y="244"/>
                  </a:lnTo>
                  <a:lnTo>
                    <a:pt x="150" y="245"/>
                  </a:lnTo>
                  <a:lnTo>
                    <a:pt x="142" y="247"/>
                  </a:lnTo>
                  <a:lnTo>
                    <a:pt x="139" y="248"/>
                  </a:lnTo>
                  <a:lnTo>
                    <a:pt x="136" y="250"/>
                  </a:lnTo>
                  <a:lnTo>
                    <a:pt x="128" y="253"/>
                  </a:lnTo>
                  <a:lnTo>
                    <a:pt x="122" y="255"/>
                  </a:lnTo>
                  <a:lnTo>
                    <a:pt x="114" y="259"/>
                  </a:lnTo>
                  <a:lnTo>
                    <a:pt x="100" y="266"/>
                  </a:lnTo>
                  <a:lnTo>
                    <a:pt x="98" y="266"/>
                  </a:lnTo>
                  <a:lnTo>
                    <a:pt x="98" y="267"/>
                  </a:lnTo>
                  <a:lnTo>
                    <a:pt x="93" y="274"/>
                  </a:lnTo>
                  <a:lnTo>
                    <a:pt x="92" y="275"/>
                  </a:lnTo>
                  <a:lnTo>
                    <a:pt x="89" y="277"/>
                  </a:lnTo>
                  <a:lnTo>
                    <a:pt x="84" y="277"/>
                  </a:lnTo>
                  <a:lnTo>
                    <a:pt x="82" y="278"/>
                  </a:lnTo>
                  <a:lnTo>
                    <a:pt x="82" y="280"/>
                  </a:lnTo>
                  <a:lnTo>
                    <a:pt x="81" y="285"/>
                  </a:lnTo>
                  <a:lnTo>
                    <a:pt x="79" y="286"/>
                  </a:lnTo>
                  <a:lnTo>
                    <a:pt x="79" y="294"/>
                  </a:lnTo>
                  <a:lnTo>
                    <a:pt x="78" y="294"/>
                  </a:lnTo>
                  <a:lnTo>
                    <a:pt x="78" y="296"/>
                  </a:lnTo>
                  <a:lnTo>
                    <a:pt x="76" y="297"/>
                  </a:lnTo>
                  <a:lnTo>
                    <a:pt x="71" y="299"/>
                  </a:lnTo>
                  <a:lnTo>
                    <a:pt x="68" y="299"/>
                  </a:lnTo>
                  <a:lnTo>
                    <a:pt x="63" y="300"/>
                  </a:lnTo>
                  <a:lnTo>
                    <a:pt x="63" y="300"/>
                  </a:lnTo>
                  <a:lnTo>
                    <a:pt x="62" y="299"/>
                  </a:lnTo>
                  <a:lnTo>
                    <a:pt x="60" y="299"/>
                  </a:lnTo>
                  <a:lnTo>
                    <a:pt x="60" y="299"/>
                  </a:lnTo>
                  <a:lnTo>
                    <a:pt x="54" y="304"/>
                  </a:lnTo>
                  <a:lnTo>
                    <a:pt x="48" y="305"/>
                  </a:lnTo>
                  <a:lnTo>
                    <a:pt x="46" y="307"/>
                  </a:lnTo>
                  <a:lnTo>
                    <a:pt x="45" y="308"/>
                  </a:lnTo>
                  <a:lnTo>
                    <a:pt x="43" y="308"/>
                  </a:lnTo>
                  <a:lnTo>
                    <a:pt x="40" y="308"/>
                  </a:lnTo>
                  <a:lnTo>
                    <a:pt x="38" y="307"/>
                  </a:lnTo>
                  <a:lnTo>
                    <a:pt x="37" y="307"/>
                  </a:lnTo>
                  <a:lnTo>
                    <a:pt x="37" y="305"/>
                  </a:lnTo>
                  <a:lnTo>
                    <a:pt x="34" y="299"/>
                  </a:lnTo>
                  <a:lnTo>
                    <a:pt x="32" y="297"/>
                  </a:lnTo>
                  <a:lnTo>
                    <a:pt x="30" y="296"/>
                  </a:lnTo>
                  <a:lnTo>
                    <a:pt x="27" y="293"/>
                  </a:lnTo>
                  <a:lnTo>
                    <a:pt x="27" y="293"/>
                  </a:lnTo>
                  <a:lnTo>
                    <a:pt x="16" y="288"/>
                  </a:lnTo>
                  <a:lnTo>
                    <a:pt x="11" y="286"/>
                  </a:lnTo>
                  <a:lnTo>
                    <a:pt x="10" y="285"/>
                  </a:lnTo>
                  <a:lnTo>
                    <a:pt x="8" y="285"/>
                  </a:lnTo>
                  <a:lnTo>
                    <a:pt x="2" y="285"/>
                  </a:lnTo>
                  <a:lnTo>
                    <a:pt x="0" y="285"/>
                  </a:lnTo>
                  <a:lnTo>
                    <a:pt x="0" y="285"/>
                  </a:lnTo>
                  <a:lnTo>
                    <a:pt x="2" y="283"/>
                  </a:lnTo>
                  <a:lnTo>
                    <a:pt x="2" y="282"/>
                  </a:lnTo>
                  <a:lnTo>
                    <a:pt x="2" y="282"/>
                  </a:lnTo>
                  <a:lnTo>
                    <a:pt x="2" y="280"/>
                  </a:lnTo>
                  <a:lnTo>
                    <a:pt x="2" y="280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7"/>
                  </a:lnTo>
                  <a:lnTo>
                    <a:pt x="4" y="277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4"/>
                  </a:lnTo>
                  <a:lnTo>
                    <a:pt x="7" y="272"/>
                  </a:lnTo>
                  <a:lnTo>
                    <a:pt x="8" y="272"/>
                  </a:lnTo>
                  <a:lnTo>
                    <a:pt x="10" y="269"/>
                  </a:lnTo>
                  <a:lnTo>
                    <a:pt x="11" y="269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6"/>
                  </a:lnTo>
                  <a:lnTo>
                    <a:pt x="13" y="264"/>
                  </a:lnTo>
                  <a:lnTo>
                    <a:pt x="13" y="263"/>
                  </a:lnTo>
                  <a:lnTo>
                    <a:pt x="13" y="261"/>
                  </a:lnTo>
                  <a:lnTo>
                    <a:pt x="13" y="261"/>
                  </a:lnTo>
                  <a:lnTo>
                    <a:pt x="13" y="259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6"/>
                  </a:lnTo>
                  <a:lnTo>
                    <a:pt x="19" y="256"/>
                  </a:lnTo>
                  <a:lnTo>
                    <a:pt x="18" y="256"/>
                  </a:lnTo>
                  <a:lnTo>
                    <a:pt x="16" y="256"/>
                  </a:lnTo>
                  <a:lnTo>
                    <a:pt x="16" y="255"/>
                  </a:lnTo>
                  <a:lnTo>
                    <a:pt x="15" y="255"/>
                  </a:lnTo>
                  <a:lnTo>
                    <a:pt x="16" y="253"/>
                  </a:lnTo>
                  <a:lnTo>
                    <a:pt x="18" y="250"/>
                  </a:lnTo>
                  <a:lnTo>
                    <a:pt x="19" y="250"/>
                  </a:lnTo>
                  <a:lnTo>
                    <a:pt x="21" y="245"/>
                  </a:lnTo>
                  <a:lnTo>
                    <a:pt x="26" y="242"/>
                  </a:lnTo>
                  <a:lnTo>
                    <a:pt x="27" y="239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29" y="233"/>
                  </a:lnTo>
                  <a:lnTo>
                    <a:pt x="26" y="233"/>
                  </a:lnTo>
                  <a:lnTo>
                    <a:pt x="24" y="231"/>
                  </a:lnTo>
                  <a:lnTo>
                    <a:pt x="24" y="230"/>
                  </a:lnTo>
                  <a:lnTo>
                    <a:pt x="19" y="222"/>
                  </a:lnTo>
                  <a:lnTo>
                    <a:pt x="18" y="220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8" y="218"/>
                  </a:lnTo>
                  <a:lnTo>
                    <a:pt x="35" y="215"/>
                  </a:lnTo>
                  <a:lnTo>
                    <a:pt x="48" y="215"/>
                  </a:lnTo>
                  <a:lnTo>
                    <a:pt x="60" y="214"/>
                  </a:lnTo>
                  <a:lnTo>
                    <a:pt x="63" y="212"/>
                  </a:lnTo>
                  <a:close/>
                  <a:moveTo>
                    <a:pt x="412" y="211"/>
                  </a:moveTo>
                  <a:lnTo>
                    <a:pt x="414" y="211"/>
                  </a:lnTo>
                  <a:lnTo>
                    <a:pt x="414" y="212"/>
                  </a:lnTo>
                  <a:lnTo>
                    <a:pt x="414" y="212"/>
                  </a:lnTo>
                  <a:lnTo>
                    <a:pt x="412" y="214"/>
                  </a:lnTo>
                  <a:lnTo>
                    <a:pt x="409" y="215"/>
                  </a:lnTo>
                  <a:lnTo>
                    <a:pt x="407" y="214"/>
                  </a:lnTo>
                  <a:lnTo>
                    <a:pt x="407" y="214"/>
                  </a:lnTo>
                  <a:lnTo>
                    <a:pt x="410" y="211"/>
                  </a:lnTo>
                  <a:lnTo>
                    <a:pt x="412" y="211"/>
                  </a:lnTo>
                  <a:close/>
                  <a:moveTo>
                    <a:pt x="437" y="211"/>
                  </a:moveTo>
                  <a:lnTo>
                    <a:pt x="439" y="211"/>
                  </a:lnTo>
                  <a:lnTo>
                    <a:pt x="442" y="212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0" y="214"/>
                  </a:lnTo>
                  <a:lnTo>
                    <a:pt x="436" y="212"/>
                  </a:lnTo>
                  <a:lnTo>
                    <a:pt x="434" y="212"/>
                  </a:lnTo>
                  <a:lnTo>
                    <a:pt x="434" y="212"/>
                  </a:lnTo>
                  <a:lnTo>
                    <a:pt x="436" y="211"/>
                  </a:lnTo>
                  <a:lnTo>
                    <a:pt x="436" y="211"/>
                  </a:lnTo>
                  <a:lnTo>
                    <a:pt x="437" y="211"/>
                  </a:lnTo>
                  <a:close/>
                  <a:moveTo>
                    <a:pt x="311" y="187"/>
                  </a:moveTo>
                  <a:lnTo>
                    <a:pt x="316" y="187"/>
                  </a:lnTo>
                  <a:lnTo>
                    <a:pt x="317" y="189"/>
                  </a:lnTo>
                  <a:lnTo>
                    <a:pt x="319" y="189"/>
                  </a:lnTo>
                  <a:lnTo>
                    <a:pt x="319" y="190"/>
                  </a:lnTo>
                  <a:lnTo>
                    <a:pt x="320" y="192"/>
                  </a:lnTo>
                  <a:lnTo>
                    <a:pt x="320" y="192"/>
                  </a:lnTo>
                  <a:lnTo>
                    <a:pt x="320" y="193"/>
                  </a:lnTo>
                  <a:lnTo>
                    <a:pt x="322" y="195"/>
                  </a:lnTo>
                  <a:lnTo>
                    <a:pt x="322" y="195"/>
                  </a:lnTo>
                  <a:lnTo>
                    <a:pt x="320" y="196"/>
                  </a:lnTo>
                  <a:lnTo>
                    <a:pt x="320" y="196"/>
                  </a:lnTo>
                  <a:lnTo>
                    <a:pt x="319" y="198"/>
                  </a:lnTo>
                  <a:lnTo>
                    <a:pt x="314" y="198"/>
                  </a:lnTo>
                  <a:lnTo>
                    <a:pt x="313" y="200"/>
                  </a:lnTo>
                  <a:lnTo>
                    <a:pt x="308" y="198"/>
                  </a:lnTo>
                  <a:lnTo>
                    <a:pt x="305" y="196"/>
                  </a:lnTo>
                  <a:lnTo>
                    <a:pt x="303" y="195"/>
                  </a:lnTo>
                  <a:lnTo>
                    <a:pt x="303" y="195"/>
                  </a:lnTo>
                  <a:lnTo>
                    <a:pt x="305" y="195"/>
                  </a:lnTo>
                  <a:lnTo>
                    <a:pt x="305" y="193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9" y="187"/>
                  </a:lnTo>
                  <a:lnTo>
                    <a:pt x="311" y="187"/>
                  </a:lnTo>
                  <a:close/>
                  <a:moveTo>
                    <a:pt x="448" y="181"/>
                  </a:moveTo>
                  <a:lnTo>
                    <a:pt x="451" y="182"/>
                  </a:lnTo>
                  <a:lnTo>
                    <a:pt x="455" y="182"/>
                  </a:lnTo>
                  <a:lnTo>
                    <a:pt x="458" y="184"/>
                  </a:lnTo>
                  <a:lnTo>
                    <a:pt x="462" y="187"/>
                  </a:lnTo>
                  <a:lnTo>
                    <a:pt x="464" y="190"/>
                  </a:lnTo>
                  <a:lnTo>
                    <a:pt x="466" y="192"/>
                  </a:lnTo>
                  <a:lnTo>
                    <a:pt x="467" y="193"/>
                  </a:lnTo>
                  <a:lnTo>
                    <a:pt x="469" y="196"/>
                  </a:lnTo>
                  <a:lnTo>
                    <a:pt x="467" y="196"/>
                  </a:lnTo>
                  <a:lnTo>
                    <a:pt x="467" y="198"/>
                  </a:lnTo>
                  <a:lnTo>
                    <a:pt x="467" y="200"/>
                  </a:lnTo>
                  <a:lnTo>
                    <a:pt x="469" y="201"/>
                  </a:lnTo>
                  <a:lnTo>
                    <a:pt x="469" y="203"/>
                  </a:lnTo>
                  <a:lnTo>
                    <a:pt x="469" y="204"/>
                  </a:lnTo>
                  <a:lnTo>
                    <a:pt x="469" y="206"/>
                  </a:lnTo>
                  <a:lnTo>
                    <a:pt x="469" y="207"/>
                  </a:lnTo>
                  <a:lnTo>
                    <a:pt x="467" y="207"/>
                  </a:lnTo>
                  <a:lnTo>
                    <a:pt x="467" y="207"/>
                  </a:lnTo>
                  <a:lnTo>
                    <a:pt x="467" y="209"/>
                  </a:lnTo>
                  <a:lnTo>
                    <a:pt x="467" y="209"/>
                  </a:lnTo>
                  <a:lnTo>
                    <a:pt x="466" y="209"/>
                  </a:lnTo>
                  <a:lnTo>
                    <a:pt x="461" y="211"/>
                  </a:lnTo>
                  <a:lnTo>
                    <a:pt x="458" y="211"/>
                  </a:lnTo>
                  <a:lnTo>
                    <a:pt x="453" y="211"/>
                  </a:lnTo>
                  <a:lnTo>
                    <a:pt x="451" y="211"/>
                  </a:lnTo>
                  <a:lnTo>
                    <a:pt x="450" y="209"/>
                  </a:lnTo>
                  <a:lnTo>
                    <a:pt x="447" y="209"/>
                  </a:lnTo>
                  <a:lnTo>
                    <a:pt x="442" y="206"/>
                  </a:lnTo>
                  <a:lnTo>
                    <a:pt x="440" y="206"/>
                  </a:lnTo>
                  <a:lnTo>
                    <a:pt x="434" y="204"/>
                  </a:lnTo>
                  <a:lnTo>
                    <a:pt x="431" y="201"/>
                  </a:lnTo>
                  <a:lnTo>
                    <a:pt x="429" y="201"/>
                  </a:lnTo>
                  <a:lnTo>
                    <a:pt x="428" y="203"/>
                  </a:lnTo>
                  <a:lnTo>
                    <a:pt x="428" y="201"/>
                  </a:lnTo>
                  <a:lnTo>
                    <a:pt x="428" y="201"/>
                  </a:lnTo>
                  <a:lnTo>
                    <a:pt x="428" y="200"/>
                  </a:lnTo>
                  <a:lnTo>
                    <a:pt x="426" y="200"/>
                  </a:lnTo>
                  <a:lnTo>
                    <a:pt x="425" y="200"/>
                  </a:lnTo>
                  <a:lnTo>
                    <a:pt x="423" y="200"/>
                  </a:lnTo>
                  <a:lnTo>
                    <a:pt x="423" y="200"/>
                  </a:lnTo>
                  <a:lnTo>
                    <a:pt x="423" y="198"/>
                  </a:lnTo>
                  <a:lnTo>
                    <a:pt x="425" y="196"/>
                  </a:lnTo>
                  <a:lnTo>
                    <a:pt x="426" y="193"/>
                  </a:lnTo>
                  <a:lnTo>
                    <a:pt x="428" y="193"/>
                  </a:lnTo>
                  <a:lnTo>
                    <a:pt x="429" y="193"/>
                  </a:lnTo>
                  <a:lnTo>
                    <a:pt x="431" y="192"/>
                  </a:lnTo>
                  <a:lnTo>
                    <a:pt x="431" y="190"/>
                  </a:lnTo>
                  <a:lnTo>
                    <a:pt x="432" y="187"/>
                  </a:lnTo>
                  <a:lnTo>
                    <a:pt x="434" y="185"/>
                  </a:lnTo>
                  <a:lnTo>
                    <a:pt x="437" y="184"/>
                  </a:lnTo>
                  <a:lnTo>
                    <a:pt x="445" y="182"/>
                  </a:lnTo>
                  <a:lnTo>
                    <a:pt x="448" y="181"/>
                  </a:lnTo>
                  <a:close/>
                  <a:moveTo>
                    <a:pt x="426" y="181"/>
                  </a:moveTo>
                  <a:lnTo>
                    <a:pt x="429" y="182"/>
                  </a:lnTo>
                  <a:lnTo>
                    <a:pt x="431" y="182"/>
                  </a:lnTo>
                  <a:lnTo>
                    <a:pt x="432" y="184"/>
                  </a:lnTo>
                  <a:lnTo>
                    <a:pt x="432" y="184"/>
                  </a:lnTo>
                  <a:lnTo>
                    <a:pt x="431" y="185"/>
                  </a:lnTo>
                  <a:lnTo>
                    <a:pt x="429" y="185"/>
                  </a:lnTo>
                  <a:lnTo>
                    <a:pt x="429" y="185"/>
                  </a:lnTo>
                  <a:lnTo>
                    <a:pt x="428" y="185"/>
                  </a:lnTo>
                  <a:lnTo>
                    <a:pt x="425" y="185"/>
                  </a:lnTo>
                  <a:lnTo>
                    <a:pt x="423" y="187"/>
                  </a:lnTo>
                  <a:lnTo>
                    <a:pt x="421" y="189"/>
                  </a:lnTo>
                  <a:lnTo>
                    <a:pt x="421" y="189"/>
                  </a:lnTo>
                  <a:lnTo>
                    <a:pt x="420" y="189"/>
                  </a:lnTo>
                  <a:lnTo>
                    <a:pt x="418" y="189"/>
                  </a:lnTo>
                  <a:lnTo>
                    <a:pt x="418" y="189"/>
                  </a:lnTo>
                  <a:lnTo>
                    <a:pt x="417" y="185"/>
                  </a:lnTo>
                  <a:lnTo>
                    <a:pt x="418" y="185"/>
                  </a:lnTo>
                  <a:lnTo>
                    <a:pt x="420" y="184"/>
                  </a:lnTo>
                  <a:lnTo>
                    <a:pt x="425" y="182"/>
                  </a:lnTo>
                  <a:lnTo>
                    <a:pt x="426" y="182"/>
                  </a:lnTo>
                  <a:lnTo>
                    <a:pt x="426" y="181"/>
                  </a:lnTo>
                  <a:lnTo>
                    <a:pt x="426" y="181"/>
                  </a:lnTo>
                  <a:lnTo>
                    <a:pt x="426" y="181"/>
                  </a:lnTo>
                  <a:close/>
                  <a:moveTo>
                    <a:pt x="71" y="173"/>
                  </a:moveTo>
                  <a:lnTo>
                    <a:pt x="73" y="173"/>
                  </a:lnTo>
                  <a:lnTo>
                    <a:pt x="73" y="173"/>
                  </a:lnTo>
                  <a:lnTo>
                    <a:pt x="71" y="174"/>
                  </a:lnTo>
                  <a:lnTo>
                    <a:pt x="71" y="176"/>
                  </a:lnTo>
                  <a:lnTo>
                    <a:pt x="71" y="176"/>
                  </a:lnTo>
                  <a:lnTo>
                    <a:pt x="70" y="178"/>
                  </a:lnTo>
                  <a:lnTo>
                    <a:pt x="70" y="178"/>
                  </a:lnTo>
                  <a:lnTo>
                    <a:pt x="68" y="178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3"/>
                  </a:lnTo>
                  <a:lnTo>
                    <a:pt x="71" y="173"/>
                  </a:lnTo>
                  <a:lnTo>
                    <a:pt x="71" y="173"/>
                  </a:lnTo>
                  <a:close/>
                  <a:moveTo>
                    <a:pt x="453" y="171"/>
                  </a:moveTo>
                  <a:lnTo>
                    <a:pt x="453" y="171"/>
                  </a:lnTo>
                  <a:lnTo>
                    <a:pt x="455" y="171"/>
                  </a:lnTo>
                  <a:lnTo>
                    <a:pt x="455" y="173"/>
                  </a:lnTo>
                  <a:lnTo>
                    <a:pt x="455" y="174"/>
                  </a:lnTo>
                  <a:lnTo>
                    <a:pt x="456" y="176"/>
                  </a:lnTo>
                  <a:lnTo>
                    <a:pt x="456" y="176"/>
                  </a:lnTo>
                  <a:lnTo>
                    <a:pt x="456" y="178"/>
                  </a:lnTo>
                  <a:lnTo>
                    <a:pt x="456" y="178"/>
                  </a:lnTo>
                  <a:lnTo>
                    <a:pt x="453" y="178"/>
                  </a:lnTo>
                  <a:lnTo>
                    <a:pt x="451" y="178"/>
                  </a:lnTo>
                  <a:lnTo>
                    <a:pt x="450" y="178"/>
                  </a:lnTo>
                  <a:lnTo>
                    <a:pt x="450" y="176"/>
                  </a:lnTo>
                  <a:lnTo>
                    <a:pt x="450" y="176"/>
                  </a:lnTo>
                  <a:lnTo>
                    <a:pt x="448" y="174"/>
                  </a:lnTo>
                  <a:lnTo>
                    <a:pt x="448" y="174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1"/>
                  </a:lnTo>
                  <a:lnTo>
                    <a:pt x="450" y="171"/>
                  </a:lnTo>
                  <a:lnTo>
                    <a:pt x="453" y="171"/>
                  </a:lnTo>
                  <a:close/>
                  <a:moveTo>
                    <a:pt x="119" y="167"/>
                  </a:moveTo>
                  <a:lnTo>
                    <a:pt x="120" y="168"/>
                  </a:lnTo>
                  <a:lnTo>
                    <a:pt x="122" y="168"/>
                  </a:lnTo>
                  <a:lnTo>
                    <a:pt x="119" y="171"/>
                  </a:lnTo>
                  <a:lnTo>
                    <a:pt x="119" y="173"/>
                  </a:lnTo>
                  <a:lnTo>
                    <a:pt x="116" y="176"/>
                  </a:lnTo>
                  <a:lnTo>
                    <a:pt x="111" y="182"/>
                  </a:lnTo>
                  <a:lnTo>
                    <a:pt x="109" y="182"/>
                  </a:lnTo>
                  <a:lnTo>
                    <a:pt x="104" y="185"/>
                  </a:lnTo>
                  <a:lnTo>
                    <a:pt x="103" y="184"/>
                  </a:lnTo>
                  <a:lnTo>
                    <a:pt x="98" y="184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3" y="182"/>
                  </a:lnTo>
                  <a:lnTo>
                    <a:pt x="95" y="181"/>
                  </a:lnTo>
                  <a:lnTo>
                    <a:pt x="97" y="179"/>
                  </a:lnTo>
                  <a:lnTo>
                    <a:pt x="100" y="178"/>
                  </a:lnTo>
                  <a:lnTo>
                    <a:pt x="104" y="173"/>
                  </a:lnTo>
                  <a:lnTo>
                    <a:pt x="109" y="171"/>
                  </a:lnTo>
                  <a:lnTo>
                    <a:pt x="112" y="171"/>
                  </a:lnTo>
                  <a:lnTo>
                    <a:pt x="116" y="168"/>
                  </a:lnTo>
                  <a:lnTo>
                    <a:pt x="117" y="167"/>
                  </a:lnTo>
                  <a:lnTo>
                    <a:pt x="119" y="167"/>
                  </a:lnTo>
                  <a:close/>
                  <a:moveTo>
                    <a:pt x="677" y="167"/>
                  </a:moveTo>
                  <a:lnTo>
                    <a:pt x="678" y="167"/>
                  </a:lnTo>
                  <a:lnTo>
                    <a:pt x="680" y="168"/>
                  </a:lnTo>
                  <a:lnTo>
                    <a:pt x="678" y="170"/>
                  </a:lnTo>
                  <a:lnTo>
                    <a:pt x="677" y="171"/>
                  </a:lnTo>
                  <a:lnTo>
                    <a:pt x="677" y="173"/>
                  </a:lnTo>
                  <a:lnTo>
                    <a:pt x="677" y="174"/>
                  </a:lnTo>
                  <a:lnTo>
                    <a:pt x="675" y="174"/>
                  </a:lnTo>
                  <a:lnTo>
                    <a:pt x="672" y="176"/>
                  </a:lnTo>
                  <a:lnTo>
                    <a:pt x="671" y="176"/>
                  </a:lnTo>
                  <a:lnTo>
                    <a:pt x="669" y="174"/>
                  </a:lnTo>
                  <a:lnTo>
                    <a:pt x="667" y="174"/>
                  </a:lnTo>
                  <a:lnTo>
                    <a:pt x="671" y="171"/>
                  </a:lnTo>
                  <a:lnTo>
                    <a:pt x="672" y="170"/>
                  </a:lnTo>
                  <a:lnTo>
                    <a:pt x="675" y="168"/>
                  </a:lnTo>
                  <a:lnTo>
                    <a:pt x="677" y="167"/>
                  </a:lnTo>
                  <a:close/>
                  <a:moveTo>
                    <a:pt x="330" y="162"/>
                  </a:moveTo>
                  <a:lnTo>
                    <a:pt x="335" y="162"/>
                  </a:lnTo>
                  <a:lnTo>
                    <a:pt x="336" y="162"/>
                  </a:lnTo>
                  <a:lnTo>
                    <a:pt x="338" y="165"/>
                  </a:lnTo>
                  <a:lnTo>
                    <a:pt x="338" y="168"/>
                  </a:lnTo>
                  <a:lnTo>
                    <a:pt x="339" y="168"/>
                  </a:lnTo>
                  <a:lnTo>
                    <a:pt x="343" y="170"/>
                  </a:lnTo>
                  <a:lnTo>
                    <a:pt x="346" y="171"/>
                  </a:lnTo>
                  <a:lnTo>
                    <a:pt x="346" y="173"/>
                  </a:lnTo>
                  <a:lnTo>
                    <a:pt x="344" y="173"/>
                  </a:lnTo>
                  <a:lnTo>
                    <a:pt x="341" y="173"/>
                  </a:lnTo>
                  <a:lnTo>
                    <a:pt x="339" y="174"/>
                  </a:lnTo>
                  <a:lnTo>
                    <a:pt x="338" y="176"/>
                  </a:lnTo>
                  <a:lnTo>
                    <a:pt x="336" y="178"/>
                  </a:lnTo>
                  <a:lnTo>
                    <a:pt x="332" y="178"/>
                  </a:lnTo>
                  <a:lnTo>
                    <a:pt x="327" y="178"/>
                  </a:lnTo>
                  <a:lnTo>
                    <a:pt x="327" y="176"/>
                  </a:lnTo>
                  <a:lnTo>
                    <a:pt x="330" y="173"/>
                  </a:lnTo>
                  <a:lnTo>
                    <a:pt x="328" y="171"/>
                  </a:lnTo>
                  <a:lnTo>
                    <a:pt x="319" y="174"/>
                  </a:lnTo>
                  <a:lnTo>
                    <a:pt x="317" y="173"/>
                  </a:lnTo>
                  <a:lnTo>
                    <a:pt x="319" y="170"/>
                  </a:lnTo>
                  <a:lnTo>
                    <a:pt x="317" y="170"/>
                  </a:lnTo>
                  <a:lnTo>
                    <a:pt x="313" y="170"/>
                  </a:lnTo>
                  <a:lnTo>
                    <a:pt x="311" y="167"/>
                  </a:lnTo>
                  <a:lnTo>
                    <a:pt x="311" y="165"/>
                  </a:lnTo>
                  <a:lnTo>
                    <a:pt x="316" y="163"/>
                  </a:lnTo>
                  <a:lnTo>
                    <a:pt x="322" y="163"/>
                  </a:lnTo>
                  <a:lnTo>
                    <a:pt x="330" y="162"/>
                  </a:lnTo>
                  <a:close/>
                  <a:moveTo>
                    <a:pt x="313" y="151"/>
                  </a:moveTo>
                  <a:lnTo>
                    <a:pt x="316" y="151"/>
                  </a:lnTo>
                  <a:lnTo>
                    <a:pt x="316" y="151"/>
                  </a:lnTo>
                  <a:lnTo>
                    <a:pt x="317" y="151"/>
                  </a:lnTo>
                  <a:lnTo>
                    <a:pt x="317" y="152"/>
                  </a:lnTo>
                  <a:lnTo>
                    <a:pt x="316" y="152"/>
                  </a:lnTo>
                  <a:lnTo>
                    <a:pt x="317" y="154"/>
                  </a:lnTo>
                  <a:lnTo>
                    <a:pt x="319" y="152"/>
                  </a:lnTo>
                  <a:lnTo>
                    <a:pt x="320" y="152"/>
                  </a:lnTo>
                  <a:lnTo>
                    <a:pt x="322" y="154"/>
                  </a:lnTo>
                  <a:lnTo>
                    <a:pt x="322" y="154"/>
                  </a:lnTo>
                  <a:lnTo>
                    <a:pt x="328" y="155"/>
                  </a:lnTo>
                  <a:lnTo>
                    <a:pt x="330" y="157"/>
                  </a:lnTo>
                  <a:lnTo>
                    <a:pt x="330" y="157"/>
                  </a:lnTo>
                  <a:lnTo>
                    <a:pt x="330" y="159"/>
                  </a:lnTo>
                  <a:lnTo>
                    <a:pt x="328" y="159"/>
                  </a:lnTo>
                  <a:lnTo>
                    <a:pt x="327" y="160"/>
                  </a:lnTo>
                  <a:lnTo>
                    <a:pt x="324" y="160"/>
                  </a:lnTo>
                  <a:lnTo>
                    <a:pt x="313" y="160"/>
                  </a:lnTo>
                  <a:lnTo>
                    <a:pt x="311" y="160"/>
                  </a:lnTo>
                  <a:lnTo>
                    <a:pt x="311" y="160"/>
                  </a:lnTo>
                  <a:lnTo>
                    <a:pt x="309" y="155"/>
                  </a:lnTo>
                  <a:lnTo>
                    <a:pt x="308" y="154"/>
                  </a:lnTo>
                  <a:lnTo>
                    <a:pt x="308" y="152"/>
                  </a:lnTo>
                  <a:lnTo>
                    <a:pt x="308" y="152"/>
                  </a:lnTo>
                  <a:lnTo>
                    <a:pt x="309" y="152"/>
                  </a:lnTo>
                  <a:lnTo>
                    <a:pt x="313" y="151"/>
                  </a:lnTo>
                  <a:close/>
                  <a:moveTo>
                    <a:pt x="393" y="149"/>
                  </a:moveTo>
                  <a:lnTo>
                    <a:pt x="396" y="151"/>
                  </a:lnTo>
                  <a:lnTo>
                    <a:pt x="399" y="152"/>
                  </a:lnTo>
                  <a:lnTo>
                    <a:pt x="399" y="154"/>
                  </a:lnTo>
                  <a:lnTo>
                    <a:pt x="404" y="154"/>
                  </a:lnTo>
                  <a:lnTo>
                    <a:pt x="406" y="155"/>
                  </a:lnTo>
                  <a:lnTo>
                    <a:pt x="407" y="155"/>
                  </a:lnTo>
                  <a:lnTo>
                    <a:pt x="407" y="157"/>
                  </a:lnTo>
                  <a:lnTo>
                    <a:pt x="407" y="159"/>
                  </a:lnTo>
                  <a:lnTo>
                    <a:pt x="407" y="159"/>
                  </a:lnTo>
                  <a:lnTo>
                    <a:pt x="407" y="160"/>
                  </a:lnTo>
                  <a:lnTo>
                    <a:pt x="407" y="160"/>
                  </a:lnTo>
                  <a:lnTo>
                    <a:pt x="407" y="162"/>
                  </a:lnTo>
                  <a:lnTo>
                    <a:pt x="409" y="163"/>
                  </a:lnTo>
                  <a:lnTo>
                    <a:pt x="410" y="165"/>
                  </a:lnTo>
                  <a:lnTo>
                    <a:pt x="410" y="167"/>
                  </a:lnTo>
                  <a:lnTo>
                    <a:pt x="410" y="167"/>
                  </a:lnTo>
                  <a:lnTo>
                    <a:pt x="409" y="170"/>
                  </a:lnTo>
                  <a:lnTo>
                    <a:pt x="409" y="171"/>
                  </a:lnTo>
                  <a:lnTo>
                    <a:pt x="409" y="173"/>
                  </a:lnTo>
                  <a:lnTo>
                    <a:pt x="409" y="174"/>
                  </a:lnTo>
                  <a:lnTo>
                    <a:pt x="409" y="174"/>
                  </a:lnTo>
                  <a:lnTo>
                    <a:pt x="407" y="176"/>
                  </a:lnTo>
                  <a:lnTo>
                    <a:pt x="404" y="178"/>
                  </a:lnTo>
                  <a:lnTo>
                    <a:pt x="406" y="178"/>
                  </a:lnTo>
                  <a:lnTo>
                    <a:pt x="412" y="179"/>
                  </a:lnTo>
                  <a:lnTo>
                    <a:pt x="412" y="181"/>
                  </a:lnTo>
                  <a:lnTo>
                    <a:pt x="412" y="184"/>
                  </a:lnTo>
                  <a:lnTo>
                    <a:pt x="412" y="187"/>
                  </a:lnTo>
                  <a:lnTo>
                    <a:pt x="412" y="187"/>
                  </a:lnTo>
                  <a:lnTo>
                    <a:pt x="410" y="187"/>
                  </a:lnTo>
                  <a:lnTo>
                    <a:pt x="409" y="185"/>
                  </a:lnTo>
                  <a:lnTo>
                    <a:pt x="404" y="187"/>
                  </a:lnTo>
                  <a:lnTo>
                    <a:pt x="406" y="192"/>
                  </a:lnTo>
                  <a:lnTo>
                    <a:pt x="407" y="195"/>
                  </a:lnTo>
                  <a:lnTo>
                    <a:pt x="407" y="195"/>
                  </a:lnTo>
                  <a:lnTo>
                    <a:pt x="407" y="196"/>
                  </a:lnTo>
                  <a:lnTo>
                    <a:pt x="406" y="196"/>
                  </a:lnTo>
                  <a:lnTo>
                    <a:pt x="406" y="196"/>
                  </a:lnTo>
                  <a:lnTo>
                    <a:pt x="404" y="195"/>
                  </a:lnTo>
                  <a:lnTo>
                    <a:pt x="402" y="193"/>
                  </a:lnTo>
                  <a:lnTo>
                    <a:pt x="402" y="193"/>
                  </a:lnTo>
                  <a:lnTo>
                    <a:pt x="402" y="195"/>
                  </a:lnTo>
                  <a:lnTo>
                    <a:pt x="402" y="195"/>
                  </a:lnTo>
                  <a:lnTo>
                    <a:pt x="402" y="196"/>
                  </a:lnTo>
                  <a:lnTo>
                    <a:pt x="404" y="198"/>
                  </a:lnTo>
                  <a:lnTo>
                    <a:pt x="402" y="198"/>
                  </a:lnTo>
                  <a:lnTo>
                    <a:pt x="401" y="200"/>
                  </a:lnTo>
                  <a:lnTo>
                    <a:pt x="399" y="200"/>
                  </a:lnTo>
                  <a:lnTo>
                    <a:pt x="395" y="200"/>
                  </a:lnTo>
                  <a:lnTo>
                    <a:pt x="393" y="200"/>
                  </a:lnTo>
                  <a:lnTo>
                    <a:pt x="391" y="200"/>
                  </a:lnTo>
                  <a:lnTo>
                    <a:pt x="388" y="200"/>
                  </a:lnTo>
                  <a:lnTo>
                    <a:pt x="387" y="200"/>
                  </a:lnTo>
                  <a:lnTo>
                    <a:pt x="385" y="200"/>
                  </a:lnTo>
                  <a:lnTo>
                    <a:pt x="384" y="198"/>
                  </a:lnTo>
                  <a:lnTo>
                    <a:pt x="382" y="198"/>
                  </a:lnTo>
                  <a:lnTo>
                    <a:pt x="379" y="200"/>
                  </a:lnTo>
                  <a:lnTo>
                    <a:pt x="376" y="200"/>
                  </a:lnTo>
                  <a:lnTo>
                    <a:pt x="371" y="200"/>
                  </a:lnTo>
                  <a:lnTo>
                    <a:pt x="369" y="200"/>
                  </a:lnTo>
                  <a:lnTo>
                    <a:pt x="369" y="198"/>
                  </a:lnTo>
                  <a:lnTo>
                    <a:pt x="368" y="195"/>
                  </a:lnTo>
                  <a:lnTo>
                    <a:pt x="368" y="193"/>
                  </a:lnTo>
                  <a:lnTo>
                    <a:pt x="373" y="193"/>
                  </a:lnTo>
                  <a:lnTo>
                    <a:pt x="373" y="193"/>
                  </a:lnTo>
                  <a:lnTo>
                    <a:pt x="369" y="192"/>
                  </a:lnTo>
                  <a:lnTo>
                    <a:pt x="365" y="190"/>
                  </a:lnTo>
                  <a:lnTo>
                    <a:pt x="363" y="190"/>
                  </a:lnTo>
                  <a:lnTo>
                    <a:pt x="365" y="189"/>
                  </a:lnTo>
                  <a:lnTo>
                    <a:pt x="365" y="189"/>
                  </a:lnTo>
                  <a:lnTo>
                    <a:pt x="369" y="187"/>
                  </a:lnTo>
                  <a:lnTo>
                    <a:pt x="374" y="184"/>
                  </a:lnTo>
                  <a:lnTo>
                    <a:pt x="377" y="182"/>
                  </a:lnTo>
                  <a:lnTo>
                    <a:pt x="377" y="181"/>
                  </a:lnTo>
                  <a:lnTo>
                    <a:pt x="380" y="181"/>
                  </a:lnTo>
                  <a:lnTo>
                    <a:pt x="385" y="181"/>
                  </a:lnTo>
                  <a:lnTo>
                    <a:pt x="385" y="179"/>
                  </a:lnTo>
                  <a:lnTo>
                    <a:pt x="376" y="179"/>
                  </a:lnTo>
                  <a:lnTo>
                    <a:pt x="361" y="182"/>
                  </a:lnTo>
                  <a:lnTo>
                    <a:pt x="357" y="182"/>
                  </a:lnTo>
                  <a:lnTo>
                    <a:pt x="354" y="182"/>
                  </a:lnTo>
                  <a:lnTo>
                    <a:pt x="338" y="185"/>
                  </a:lnTo>
                  <a:lnTo>
                    <a:pt x="336" y="185"/>
                  </a:lnTo>
                  <a:lnTo>
                    <a:pt x="335" y="184"/>
                  </a:lnTo>
                  <a:lnTo>
                    <a:pt x="333" y="182"/>
                  </a:lnTo>
                  <a:lnTo>
                    <a:pt x="335" y="181"/>
                  </a:lnTo>
                  <a:lnTo>
                    <a:pt x="339" y="179"/>
                  </a:lnTo>
                  <a:lnTo>
                    <a:pt x="341" y="178"/>
                  </a:lnTo>
                  <a:lnTo>
                    <a:pt x="341" y="176"/>
                  </a:lnTo>
                  <a:lnTo>
                    <a:pt x="343" y="174"/>
                  </a:lnTo>
                  <a:lnTo>
                    <a:pt x="346" y="174"/>
                  </a:lnTo>
                  <a:lnTo>
                    <a:pt x="350" y="176"/>
                  </a:lnTo>
                  <a:lnTo>
                    <a:pt x="354" y="178"/>
                  </a:lnTo>
                  <a:lnTo>
                    <a:pt x="355" y="178"/>
                  </a:lnTo>
                  <a:lnTo>
                    <a:pt x="358" y="178"/>
                  </a:lnTo>
                  <a:lnTo>
                    <a:pt x="360" y="176"/>
                  </a:lnTo>
                  <a:lnTo>
                    <a:pt x="360" y="176"/>
                  </a:lnTo>
                  <a:lnTo>
                    <a:pt x="355" y="178"/>
                  </a:lnTo>
                  <a:lnTo>
                    <a:pt x="355" y="176"/>
                  </a:lnTo>
                  <a:lnTo>
                    <a:pt x="354" y="174"/>
                  </a:lnTo>
                  <a:lnTo>
                    <a:pt x="354" y="174"/>
                  </a:lnTo>
                  <a:lnTo>
                    <a:pt x="352" y="173"/>
                  </a:lnTo>
                  <a:lnTo>
                    <a:pt x="352" y="173"/>
                  </a:lnTo>
                  <a:lnTo>
                    <a:pt x="354" y="171"/>
                  </a:lnTo>
                  <a:lnTo>
                    <a:pt x="349" y="170"/>
                  </a:lnTo>
                  <a:lnTo>
                    <a:pt x="347" y="170"/>
                  </a:lnTo>
                  <a:lnTo>
                    <a:pt x="347" y="168"/>
                  </a:lnTo>
                  <a:lnTo>
                    <a:pt x="347" y="168"/>
                  </a:lnTo>
                  <a:lnTo>
                    <a:pt x="349" y="167"/>
                  </a:lnTo>
                  <a:lnTo>
                    <a:pt x="352" y="163"/>
                  </a:lnTo>
                  <a:lnTo>
                    <a:pt x="352" y="163"/>
                  </a:lnTo>
                  <a:lnTo>
                    <a:pt x="347" y="163"/>
                  </a:lnTo>
                  <a:lnTo>
                    <a:pt x="346" y="163"/>
                  </a:lnTo>
                  <a:lnTo>
                    <a:pt x="343" y="162"/>
                  </a:lnTo>
                  <a:lnTo>
                    <a:pt x="344" y="160"/>
                  </a:lnTo>
                  <a:lnTo>
                    <a:pt x="346" y="159"/>
                  </a:lnTo>
                  <a:lnTo>
                    <a:pt x="347" y="157"/>
                  </a:lnTo>
                  <a:lnTo>
                    <a:pt x="349" y="157"/>
                  </a:lnTo>
                  <a:lnTo>
                    <a:pt x="350" y="157"/>
                  </a:lnTo>
                  <a:lnTo>
                    <a:pt x="354" y="157"/>
                  </a:lnTo>
                  <a:lnTo>
                    <a:pt x="355" y="159"/>
                  </a:lnTo>
                  <a:lnTo>
                    <a:pt x="358" y="160"/>
                  </a:lnTo>
                  <a:lnTo>
                    <a:pt x="358" y="162"/>
                  </a:lnTo>
                  <a:lnTo>
                    <a:pt x="358" y="162"/>
                  </a:lnTo>
                  <a:lnTo>
                    <a:pt x="358" y="163"/>
                  </a:lnTo>
                  <a:lnTo>
                    <a:pt x="361" y="165"/>
                  </a:lnTo>
                  <a:lnTo>
                    <a:pt x="371" y="170"/>
                  </a:lnTo>
                  <a:lnTo>
                    <a:pt x="373" y="171"/>
                  </a:lnTo>
                  <a:lnTo>
                    <a:pt x="374" y="173"/>
                  </a:lnTo>
                  <a:lnTo>
                    <a:pt x="376" y="173"/>
                  </a:lnTo>
                  <a:lnTo>
                    <a:pt x="377" y="173"/>
                  </a:lnTo>
                  <a:lnTo>
                    <a:pt x="379" y="173"/>
                  </a:lnTo>
                  <a:lnTo>
                    <a:pt x="379" y="171"/>
                  </a:lnTo>
                  <a:lnTo>
                    <a:pt x="374" y="170"/>
                  </a:lnTo>
                  <a:lnTo>
                    <a:pt x="374" y="168"/>
                  </a:lnTo>
                  <a:lnTo>
                    <a:pt x="373" y="167"/>
                  </a:lnTo>
                  <a:lnTo>
                    <a:pt x="373" y="167"/>
                  </a:lnTo>
                  <a:lnTo>
                    <a:pt x="374" y="167"/>
                  </a:lnTo>
                  <a:lnTo>
                    <a:pt x="377" y="167"/>
                  </a:lnTo>
                  <a:lnTo>
                    <a:pt x="380" y="167"/>
                  </a:lnTo>
                  <a:lnTo>
                    <a:pt x="377" y="165"/>
                  </a:lnTo>
                  <a:lnTo>
                    <a:pt x="374" y="165"/>
                  </a:lnTo>
                  <a:lnTo>
                    <a:pt x="371" y="165"/>
                  </a:lnTo>
                  <a:lnTo>
                    <a:pt x="368" y="163"/>
                  </a:lnTo>
                  <a:lnTo>
                    <a:pt x="368" y="163"/>
                  </a:lnTo>
                  <a:lnTo>
                    <a:pt x="369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3" y="160"/>
                  </a:lnTo>
                  <a:lnTo>
                    <a:pt x="371" y="160"/>
                  </a:lnTo>
                  <a:lnTo>
                    <a:pt x="365" y="159"/>
                  </a:lnTo>
                  <a:lnTo>
                    <a:pt x="363" y="157"/>
                  </a:lnTo>
                  <a:lnTo>
                    <a:pt x="361" y="157"/>
                  </a:lnTo>
                  <a:lnTo>
                    <a:pt x="361" y="155"/>
                  </a:lnTo>
                  <a:lnTo>
                    <a:pt x="361" y="155"/>
                  </a:lnTo>
                  <a:lnTo>
                    <a:pt x="366" y="152"/>
                  </a:lnTo>
                  <a:lnTo>
                    <a:pt x="368" y="152"/>
                  </a:lnTo>
                  <a:lnTo>
                    <a:pt x="373" y="151"/>
                  </a:lnTo>
                  <a:lnTo>
                    <a:pt x="377" y="151"/>
                  </a:lnTo>
                  <a:lnTo>
                    <a:pt x="379" y="152"/>
                  </a:lnTo>
                  <a:lnTo>
                    <a:pt x="384" y="155"/>
                  </a:lnTo>
                  <a:lnTo>
                    <a:pt x="387" y="157"/>
                  </a:lnTo>
                  <a:lnTo>
                    <a:pt x="390" y="157"/>
                  </a:lnTo>
                  <a:lnTo>
                    <a:pt x="388" y="154"/>
                  </a:lnTo>
                  <a:lnTo>
                    <a:pt x="388" y="152"/>
                  </a:lnTo>
                  <a:lnTo>
                    <a:pt x="390" y="151"/>
                  </a:lnTo>
                  <a:lnTo>
                    <a:pt x="393" y="149"/>
                  </a:lnTo>
                  <a:close/>
                  <a:moveTo>
                    <a:pt x="365" y="148"/>
                  </a:moveTo>
                  <a:lnTo>
                    <a:pt x="368" y="148"/>
                  </a:lnTo>
                  <a:lnTo>
                    <a:pt x="371" y="149"/>
                  </a:lnTo>
                  <a:lnTo>
                    <a:pt x="363" y="151"/>
                  </a:lnTo>
                  <a:lnTo>
                    <a:pt x="357" y="154"/>
                  </a:lnTo>
                  <a:lnTo>
                    <a:pt x="352" y="154"/>
                  </a:lnTo>
                  <a:lnTo>
                    <a:pt x="350" y="152"/>
                  </a:lnTo>
                  <a:lnTo>
                    <a:pt x="350" y="152"/>
                  </a:lnTo>
                  <a:lnTo>
                    <a:pt x="352" y="152"/>
                  </a:lnTo>
                  <a:lnTo>
                    <a:pt x="357" y="151"/>
                  </a:lnTo>
                  <a:lnTo>
                    <a:pt x="360" y="149"/>
                  </a:lnTo>
                  <a:lnTo>
                    <a:pt x="361" y="148"/>
                  </a:lnTo>
                  <a:lnTo>
                    <a:pt x="365" y="148"/>
                  </a:lnTo>
                  <a:close/>
                  <a:moveTo>
                    <a:pt x="246" y="146"/>
                  </a:moveTo>
                  <a:lnTo>
                    <a:pt x="251" y="148"/>
                  </a:lnTo>
                  <a:lnTo>
                    <a:pt x="251" y="148"/>
                  </a:lnTo>
                  <a:lnTo>
                    <a:pt x="251" y="148"/>
                  </a:lnTo>
                  <a:lnTo>
                    <a:pt x="251" y="149"/>
                  </a:lnTo>
                  <a:lnTo>
                    <a:pt x="251" y="151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1" y="154"/>
                  </a:lnTo>
                  <a:lnTo>
                    <a:pt x="251" y="155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4" y="159"/>
                  </a:lnTo>
                  <a:lnTo>
                    <a:pt x="256" y="160"/>
                  </a:lnTo>
                  <a:lnTo>
                    <a:pt x="257" y="163"/>
                  </a:lnTo>
                  <a:lnTo>
                    <a:pt x="256" y="165"/>
                  </a:lnTo>
                  <a:lnTo>
                    <a:pt x="254" y="167"/>
                  </a:lnTo>
                  <a:lnTo>
                    <a:pt x="253" y="167"/>
                  </a:lnTo>
                  <a:lnTo>
                    <a:pt x="253" y="168"/>
                  </a:lnTo>
                  <a:lnTo>
                    <a:pt x="253" y="168"/>
                  </a:lnTo>
                  <a:lnTo>
                    <a:pt x="254" y="168"/>
                  </a:lnTo>
                  <a:lnTo>
                    <a:pt x="256" y="168"/>
                  </a:lnTo>
                  <a:lnTo>
                    <a:pt x="259" y="168"/>
                  </a:lnTo>
                  <a:lnTo>
                    <a:pt x="261" y="168"/>
                  </a:lnTo>
                  <a:lnTo>
                    <a:pt x="262" y="170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62" y="174"/>
                  </a:lnTo>
                  <a:lnTo>
                    <a:pt x="265" y="173"/>
                  </a:lnTo>
                  <a:lnTo>
                    <a:pt x="267" y="173"/>
                  </a:lnTo>
                  <a:lnTo>
                    <a:pt x="270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3" y="178"/>
                  </a:lnTo>
                  <a:lnTo>
                    <a:pt x="275" y="181"/>
                  </a:lnTo>
                  <a:lnTo>
                    <a:pt x="275" y="179"/>
                  </a:lnTo>
                  <a:lnTo>
                    <a:pt x="275" y="178"/>
                  </a:lnTo>
                  <a:lnTo>
                    <a:pt x="275" y="178"/>
                  </a:lnTo>
                  <a:lnTo>
                    <a:pt x="278" y="176"/>
                  </a:lnTo>
                  <a:lnTo>
                    <a:pt x="278" y="176"/>
                  </a:lnTo>
                  <a:lnTo>
                    <a:pt x="276" y="174"/>
                  </a:lnTo>
                  <a:lnTo>
                    <a:pt x="276" y="174"/>
                  </a:lnTo>
                  <a:lnTo>
                    <a:pt x="275" y="173"/>
                  </a:lnTo>
                  <a:lnTo>
                    <a:pt x="275" y="171"/>
                  </a:lnTo>
                  <a:lnTo>
                    <a:pt x="276" y="171"/>
                  </a:lnTo>
                  <a:lnTo>
                    <a:pt x="278" y="170"/>
                  </a:lnTo>
                  <a:lnTo>
                    <a:pt x="279" y="170"/>
                  </a:lnTo>
                  <a:lnTo>
                    <a:pt x="281" y="168"/>
                  </a:lnTo>
                  <a:lnTo>
                    <a:pt x="289" y="170"/>
                  </a:lnTo>
                  <a:lnTo>
                    <a:pt x="292" y="171"/>
                  </a:lnTo>
                  <a:lnTo>
                    <a:pt x="292" y="173"/>
                  </a:lnTo>
                  <a:lnTo>
                    <a:pt x="294" y="173"/>
                  </a:lnTo>
                  <a:lnTo>
                    <a:pt x="294" y="174"/>
                  </a:lnTo>
                  <a:lnTo>
                    <a:pt x="295" y="178"/>
                  </a:lnTo>
                  <a:lnTo>
                    <a:pt x="295" y="179"/>
                  </a:lnTo>
                  <a:lnTo>
                    <a:pt x="294" y="181"/>
                  </a:lnTo>
                  <a:lnTo>
                    <a:pt x="292" y="185"/>
                  </a:lnTo>
                  <a:lnTo>
                    <a:pt x="292" y="189"/>
                  </a:lnTo>
                  <a:lnTo>
                    <a:pt x="289" y="195"/>
                  </a:lnTo>
                  <a:lnTo>
                    <a:pt x="287" y="196"/>
                  </a:lnTo>
                  <a:lnTo>
                    <a:pt x="286" y="196"/>
                  </a:lnTo>
                  <a:lnTo>
                    <a:pt x="279" y="200"/>
                  </a:lnTo>
                  <a:lnTo>
                    <a:pt x="273" y="201"/>
                  </a:lnTo>
                  <a:lnTo>
                    <a:pt x="272" y="201"/>
                  </a:lnTo>
                  <a:lnTo>
                    <a:pt x="270" y="201"/>
                  </a:lnTo>
                  <a:lnTo>
                    <a:pt x="267" y="201"/>
                  </a:lnTo>
                  <a:lnTo>
                    <a:pt x="261" y="200"/>
                  </a:lnTo>
                  <a:lnTo>
                    <a:pt x="257" y="200"/>
                  </a:lnTo>
                  <a:lnTo>
                    <a:pt x="256" y="201"/>
                  </a:lnTo>
                  <a:lnTo>
                    <a:pt x="253" y="201"/>
                  </a:lnTo>
                  <a:lnTo>
                    <a:pt x="251" y="201"/>
                  </a:lnTo>
                  <a:lnTo>
                    <a:pt x="250" y="201"/>
                  </a:lnTo>
                  <a:lnTo>
                    <a:pt x="248" y="200"/>
                  </a:lnTo>
                  <a:lnTo>
                    <a:pt x="250" y="200"/>
                  </a:lnTo>
                  <a:lnTo>
                    <a:pt x="250" y="200"/>
                  </a:lnTo>
                  <a:lnTo>
                    <a:pt x="250" y="198"/>
                  </a:lnTo>
                  <a:lnTo>
                    <a:pt x="246" y="198"/>
                  </a:lnTo>
                  <a:lnTo>
                    <a:pt x="245" y="200"/>
                  </a:lnTo>
                  <a:lnTo>
                    <a:pt x="237" y="203"/>
                  </a:lnTo>
                  <a:lnTo>
                    <a:pt x="227" y="204"/>
                  </a:lnTo>
                  <a:lnTo>
                    <a:pt x="224" y="206"/>
                  </a:lnTo>
                  <a:lnTo>
                    <a:pt x="221" y="206"/>
                  </a:lnTo>
                  <a:lnTo>
                    <a:pt x="221" y="207"/>
                  </a:lnTo>
                  <a:lnTo>
                    <a:pt x="218" y="209"/>
                  </a:lnTo>
                  <a:lnTo>
                    <a:pt x="216" y="211"/>
                  </a:lnTo>
                  <a:lnTo>
                    <a:pt x="212" y="212"/>
                  </a:lnTo>
                  <a:lnTo>
                    <a:pt x="205" y="214"/>
                  </a:lnTo>
                  <a:lnTo>
                    <a:pt x="193" y="217"/>
                  </a:lnTo>
                  <a:lnTo>
                    <a:pt x="186" y="217"/>
                  </a:lnTo>
                  <a:lnTo>
                    <a:pt x="179" y="217"/>
                  </a:lnTo>
                  <a:lnTo>
                    <a:pt x="177" y="215"/>
                  </a:lnTo>
                  <a:lnTo>
                    <a:pt x="174" y="214"/>
                  </a:lnTo>
                  <a:lnTo>
                    <a:pt x="169" y="212"/>
                  </a:lnTo>
                  <a:lnTo>
                    <a:pt x="168" y="211"/>
                  </a:lnTo>
                  <a:lnTo>
                    <a:pt x="166" y="209"/>
                  </a:lnTo>
                  <a:lnTo>
                    <a:pt x="168" y="207"/>
                  </a:lnTo>
                  <a:lnTo>
                    <a:pt x="169" y="206"/>
                  </a:lnTo>
                  <a:lnTo>
                    <a:pt x="174" y="206"/>
                  </a:lnTo>
                  <a:lnTo>
                    <a:pt x="182" y="203"/>
                  </a:lnTo>
                  <a:lnTo>
                    <a:pt x="188" y="201"/>
                  </a:lnTo>
                  <a:lnTo>
                    <a:pt x="191" y="200"/>
                  </a:lnTo>
                  <a:lnTo>
                    <a:pt x="197" y="200"/>
                  </a:lnTo>
                  <a:lnTo>
                    <a:pt x="201" y="200"/>
                  </a:lnTo>
                  <a:lnTo>
                    <a:pt x="204" y="200"/>
                  </a:lnTo>
                  <a:lnTo>
                    <a:pt x="205" y="200"/>
                  </a:lnTo>
                  <a:lnTo>
                    <a:pt x="209" y="198"/>
                  </a:lnTo>
                  <a:lnTo>
                    <a:pt x="212" y="196"/>
                  </a:lnTo>
                  <a:lnTo>
                    <a:pt x="213" y="195"/>
                  </a:lnTo>
                  <a:lnTo>
                    <a:pt x="215" y="193"/>
                  </a:lnTo>
                  <a:lnTo>
                    <a:pt x="213" y="192"/>
                  </a:lnTo>
                  <a:lnTo>
                    <a:pt x="213" y="192"/>
                  </a:lnTo>
                  <a:lnTo>
                    <a:pt x="209" y="195"/>
                  </a:lnTo>
                  <a:lnTo>
                    <a:pt x="207" y="195"/>
                  </a:lnTo>
                  <a:lnTo>
                    <a:pt x="204" y="195"/>
                  </a:lnTo>
                  <a:lnTo>
                    <a:pt x="201" y="196"/>
                  </a:lnTo>
                  <a:lnTo>
                    <a:pt x="197" y="196"/>
                  </a:lnTo>
                  <a:lnTo>
                    <a:pt x="197" y="196"/>
                  </a:lnTo>
                  <a:lnTo>
                    <a:pt x="194" y="193"/>
                  </a:lnTo>
                  <a:lnTo>
                    <a:pt x="193" y="193"/>
                  </a:lnTo>
                  <a:lnTo>
                    <a:pt x="191" y="193"/>
                  </a:lnTo>
                  <a:lnTo>
                    <a:pt x="191" y="195"/>
                  </a:lnTo>
                  <a:lnTo>
                    <a:pt x="190" y="196"/>
                  </a:lnTo>
                  <a:lnTo>
                    <a:pt x="188" y="196"/>
                  </a:lnTo>
                  <a:lnTo>
                    <a:pt x="186" y="196"/>
                  </a:lnTo>
                  <a:lnTo>
                    <a:pt x="182" y="196"/>
                  </a:lnTo>
                  <a:lnTo>
                    <a:pt x="175" y="198"/>
                  </a:lnTo>
                  <a:lnTo>
                    <a:pt x="175" y="198"/>
                  </a:lnTo>
                  <a:lnTo>
                    <a:pt x="174" y="196"/>
                  </a:lnTo>
                  <a:lnTo>
                    <a:pt x="174" y="196"/>
                  </a:lnTo>
                  <a:lnTo>
                    <a:pt x="174" y="195"/>
                  </a:lnTo>
                  <a:lnTo>
                    <a:pt x="174" y="193"/>
                  </a:lnTo>
                  <a:lnTo>
                    <a:pt x="174" y="192"/>
                  </a:lnTo>
                  <a:lnTo>
                    <a:pt x="174" y="192"/>
                  </a:lnTo>
                  <a:lnTo>
                    <a:pt x="175" y="190"/>
                  </a:lnTo>
                  <a:lnTo>
                    <a:pt x="179" y="189"/>
                  </a:lnTo>
                  <a:lnTo>
                    <a:pt x="180" y="187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2" y="189"/>
                  </a:lnTo>
                  <a:lnTo>
                    <a:pt x="172" y="187"/>
                  </a:lnTo>
                  <a:lnTo>
                    <a:pt x="172" y="187"/>
                  </a:lnTo>
                  <a:lnTo>
                    <a:pt x="171" y="187"/>
                  </a:lnTo>
                  <a:lnTo>
                    <a:pt x="171" y="189"/>
                  </a:lnTo>
                  <a:lnTo>
                    <a:pt x="171" y="192"/>
                  </a:lnTo>
                  <a:lnTo>
                    <a:pt x="169" y="193"/>
                  </a:lnTo>
                  <a:lnTo>
                    <a:pt x="168" y="193"/>
                  </a:lnTo>
                  <a:lnTo>
                    <a:pt x="166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6" y="195"/>
                  </a:lnTo>
                  <a:lnTo>
                    <a:pt x="166" y="196"/>
                  </a:lnTo>
                  <a:lnTo>
                    <a:pt x="166" y="198"/>
                  </a:lnTo>
                  <a:lnTo>
                    <a:pt x="160" y="200"/>
                  </a:lnTo>
                  <a:lnTo>
                    <a:pt x="156" y="201"/>
                  </a:lnTo>
                  <a:lnTo>
                    <a:pt x="156" y="200"/>
                  </a:lnTo>
                  <a:lnTo>
                    <a:pt x="155" y="200"/>
                  </a:lnTo>
                  <a:lnTo>
                    <a:pt x="155" y="198"/>
                  </a:lnTo>
                  <a:lnTo>
                    <a:pt x="153" y="196"/>
                  </a:lnTo>
                  <a:lnTo>
                    <a:pt x="152" y="196"/>
                  </a:lnTo>
                  <a:lnTo>
                    <a:pt x="152" y="196"/>
                  </a:lnTo>
                  <a:lnTo>
                    <a:pt x="150" y="196"/>
                  </a:lnTo>
                  <a:lnTo>
                    <a:pt x="150" y="198"/>
                  </a:lnTo>
                  <a:lnTo>
                    <a:pt x="149" y="198"/>
                  </a:lnTo>
                  <a:lnTo>
                    <a:pt x="149" y="200"/>
                  </a:lnTo>
                  <a:lnTo>
                    <a:pt x="147" y="201"/>
                  </a:lnTo>
                  <a:lnTo>
                    <a:pt x="147" y="201"/>
                  </a:lnTo>
                  <a:lnTo>
                    <a:pt x="141" y="198"/>
                  </a:lnTo>
                  <a:lnTo>
                    <a:pt x="136" y="195"/>
                  </a:lnTo>
                  <a:lnTo>
                    <a:pt x="131" y="195"/>
                  </a:lnTo>
                  <a:lnTo>
                    <a:pt x="128" y="195"/>
                  </a:lnTo>
                  <a:lnTo>
                    <a:pt x="122" y="193"/>
                  </a:lnTo>
                  <a:lnTo>
                    <a:pt x="120" y="193"/>
                  </a:lnTo>
                  <a:lnTo>
                    <a:pt x="120" y="192"/>
                  </a:lnTo>
                  <a:lnTo>
                    <a:pt x="120" y="192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23" y="187"/>
                  </a:lnTo>
                  <a:lnTo>
                    <a:pt x="123" y="187"/>
                  </a:lnTo>
                  <a:lnTo>
                    <a:pt x="125" y="187"/>
                  </a:lnTo>
                  <a:lnTo>
                    <a:pt x="127" y="185"/>
                  </a:lnTo>
                  <a:lnTo>
                    <a:pt x="130" y="185"/>
                  </a:lnTo>
                  <a:lnTo>
                    <a:pt x="139" y="185"/>
                  </a:lnTo>
                  <a:lnTo>
                    <a:pt x="142" y="185"/>
                  </a:lnTo>
                  <a:lnTo>
                    <a:pt x="152" y="182"/>
                  </a:lnTo>
                  <a:lnTo>
                    <a:pt x="153" y="181"/>
                  </a:lnTo>
                  <a:lnTo>
                    <a:pt x="155" y="181"/>
                  </a:lnTo>
                  <a:lnTo>
                    <a:pt x="155" y="179"/>
                  </a:lnTo>
                  <a:lnTo>
                    <a:pt x="155" y="179"/>
                  </a:lnTo>
                  <a:lnTo>
                    <a:pt x="142" y="182"/>
                  </a:lnTo>
                  <a:lnTo>
                    <a:pt x="136" y="182"/>
                  </a:lnTo>
                  <a:lnTo>
                    <a:pt x="128" y="182"/>
                  </a:lnTo>
                  <a:lnTo>
                    <a:pt x="127" y="182"/>
                  </a:lnTo>
                  <a:lnTo>
                    <a:pt x="127" y="181"/>
                  </a:lnTo>
                  <a:lnTo>
                    <a:pt x="128" y="179"/>
                  </a:lnTo>
                  <a:lnTo>
                    <a:pt x="128" y="178"/>
                  </a:lnTo>
                  <a:lnTo>
                    <a:pt x="131" y="178"/>
                  </a:lnTo>
                  <a:lnTo>
                    <a:pt x="138" y="176"/>
                  </a:lnTo>
                  <a:lnTo>
                    <a:pt x="145" y="176"/>
                  </a:lnTo>
                  <a:lnTo>
                    <a:pt x="150" y="174"/>
                  </a:lnTo>
                  <a:lnTo>
                    <a:pt x="155" y="174"/>
                  </a:lnTo>
                  <a:lnTo>
                    <a:pt x="158" y="173"/>
                  </a:lnTo>
                  <a:lnTo>
                    <a:pt x="149" y="173"/>
                  </a:lnTo>
                  <a:lnTo>
                    <a:pt x="138" y="174"/>
                  </a:lnTo>
                  <a:lnTo>
                    <a:pt x="136" y="174"/>
                  </a:lnTo>
                  <a:lnTo>
                    <a:pt x="133" y="173"/>
                  </a:lnTo>
                  <a:lnTo>
                    <a:pt x="133" y="171"/>
                  </a:lnTo>
                  <a:lnTo>
                    <a:pt x="134" y="171"/>
                  </a:lnTo>
                  <a:lnTo>
                    <a:pt x="134" y="170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6" y="167"/>
                  </a:lnTo>
                  <a:lnTo>
                    <a:pt x="139" y="165"/>
                  </a:lnTo>
                  <a:lnTo>
                    <a:pt x="142" y="165"/>
                  </a:lnTo>
                  <a:lnTo>
                    <a:pt x="145" y="165"/>
                  </a:lnTo>
                  <a:lnTo>
                    <a:pt x="158" y="165"/>
                  </a:lnTo>
                  <a:lnTo>
                    <a:pt x="161" y="165"/>
                  </a:lnTo>
                  <a:lnTo>
                    <a:pt x="160" y="165"/>
                  </a:lnTo>
                  <a:lnTo>
                    <a:pt x="156" y="165"/>
                  </a:lnTo>
                  <a:lnTo>
                    <a:pt x="147" y="163"/>
                  </a:lnTo>
                  <a:lnTo>
                    <a:pt x="145" y="163"/>
                  </a:lnTo>
                  <a:lnTo>
                    <a:pt x="145" y="162"/>
                  </a:lnTo>
                  <a:lnTo>
                    <a:pt x="145" y="162"/>
                  </a:lnTo>
                  <a:lnTo>
                    <a:pt x="145" y="160"/>
                  </a:lnTo>
                  <a:lnTo>
                    <a:pt x="145" y="160"/>
                  </a:lnTo>
                  <a:lnTo>
                    <a:pt x="149" y="157"/>
                  </a:lnTo>
                  <a:lnTo>
                    <a:pt x="158" y="155"/>
                  </a:lnTo>
                  <a:lnTo>
                    <a:pt x="161" y="155"/>
                  </a:lnTo>
                  <a:lnTo>
                    <a:pt x="164" y="155"/>
                  </a:lnTo>
                  <a:lnTo>
                    <a:pt x="168" y="155"/>
                  </a:lnTo>
                  <a:lnTo>
                    <a:pt x="169" y="157"/>
                  </a:lnTo>
                  <a:lnTo>
                    <a:pt x="169" y="157"/>
                  </a:lnTo>
                  <a:lnTo>
                    <a:pt x="171" y="159"/>
                  </a:lnTo>
                  <a:lnTo>
                    <a:pt x="171" y="160"/>
                  </a:lnTo>
                  <a:lnTo>
                    <a:pt x="171" y="160"/>
                  </a:lnTo>
                  <a:lnTo>
                    <a:pt x="171" y="162"/>
                  </a:lnTo>
                  <a:lnTo>
                    <a:pt x="172" y="163"/>
                  </a:lnTo>
                  <a:lnTo>
                    <a:pt x="174" y="165"/>
                  </a:lnTo>
                  <a:lnTo>
                    <a:pt x="182" y="163"/>
                  </a:lnTo>
                  <a:lnTo>
                    <a:pt x="183" y="163"/>
                  </a:lnTo>
                  <a:lnTo>
                    <a:pt x="186" y="163"/>
                  </a:lnTo>
                  <a:lnTo>
                    <a:pt x="191" y="165"/>
                  </a:lnTo>
                  <a:lnTo>
                    <a:pt x="196" y="168"/>
                  </a:lnTo>
                  <a:lnTo>
                    <a:pt x="202" y="173"/>
                  </a:lnTo>
                  <a:lnTo>
                    <a:pt x="202" y="173"/>
                  </a:lnTo>
                  <a:lnTo>
                    <a:pt x="201" y="174"/>
                  </a:lnTo>
                  <a:lnTo>
                    <a:pt x="199" y="174"/>
                  </a:lnTo>
                  <a:lnTo>
                    <a:pt x="201" y="176"/>
                  </a:lnTo>
                  <a:lnTo>
                    <a:pt x="202" y="176"/>
                  </a:lnTo>
                  <a:lnTo>
                    <a:pt x="205" y="176"/>
                  </a:lnTo>
                  <a:lnTo>
                    <a:pt x="207" y="176"/>
                  </a:lnTo>
                  <a:lnTo>
                    <a:pt x="207" y="176"/>
                  </a:lnTo>
                  <a:lnTo>
                    <a:pt x="209" y="178"/>
                  </a:lnTo>
                  <a:lnTo>
                    <a:pt x="210" y="181"/>
                  </a:lnTo>
                  <a:lnTo>
                    <a:pt x="212" y="182"/>
                  </a:lnTo>
                  <a:lnTo>
                    <a:pt x="213" y="184"/>
                  </a:lnTo>
                  <a:lnTo>
                    <a:pt x="215" y="184"/>
                  </a:lnTo>
                  <a:lnTo>
                    <a:pt x="216" y="184"/>
                  </a:lnTo>
                  <a:lnTo>
                    <a:pt x="220" y="184"/>
                  </a:lnTo>
                  <a:lnTo>
                    <a:pt x="223" y="184"/>
                  </a:lnTo>
                  <a:lnTo>
                    <a:pt x="243" y="185"/>
                  </a:lnTo>
                  <a:lnTo>
                    <a:pt x="243" y="185"/>
                  </a:lnTo>
                  <a:lnTo>
                    <a:pt x="245" y="184"/>
                  </a:lnTo>
                  <a:lnTo>
                    <a:pt x="245" y="182"/>
                  </a:lnTo>
                  <a:lnTo>
                    <a:pt x="245" y="182"/>
                  </a:lnTo>
                  <a:lnTo>
                    <a:pt x="245" y="181"/>
                  </a:lnTo>
                  <a:lnTo>
                    <a:pt x="245" y="179"/>
                  </a:lnTo>
                  <a:lnTo>
                    <a:pt x="232" y="174"/>
                  </a:lnTo>
                  <a:lnTo>
                    <a:pt x="232" y="173"/>
                  </a:lnTo>
                  <a:lnTo>
                    <a:pt x="237" y="170"/>
                  </a:lnTo>
                  <a:lnTo>
                    <a:pt x="238" y="170"/>
                  </a:lnTo>
                  <a:lnTo>
                    <a:pt x="238" y="168"/>
                  </a:lnTo>
                  <a:lnTo>
                    <a:pt x="238" y="167"/>
                  </a:lnTo>
                  <a:lnTo>
                    <a:pt x="237" y="167"/>
                  </a:lnTo>
                  <a:lnTo>
                    <a:pt x="234" y="163"/>
                  </a:lnTo>
                  <a:lnTo>
                    <a:pt x="231" y="163"/>
                  </a:lnTo>
                  <a:lnTo>
                    <a:pt x="227" y="162"/>
                  </a:lnTo>
                  <a:lnTo>
                    <a:pt x="226" y="162"/>
                  </a:lnTo>
                  <a:lnTo>
                    <a:pt x="226" y="160"/>
                  </a:lnTo>
                  <a:lnTo>
                    <a:pt x="224" y="160"/>
                  </a:lnTo>
                  <a:lnTo>
                    <a:pt x="226" y="159"/>
                  </a:lnTo>
                  <a:lnTo>
                    <a:pt x="226" y="159"/>
                  </a:lnTo>
                  <a:lnTo>
                    <a:pt x="231" y="155"/>
                  </a:lnTo>
                  <a:lnTo>
                    <a:pt x="232" y="155"/>
                  </a:lnTo>
                  <a:lnTo>
                    <a:pt x="237" y="149"/>
                  </a:lnTo>
                  <a:lnTo>
                    <a:pt x="238" y="148"/>
                  </a:lnTo>
                  <a:lnTo>
                    <a:pt x="242" y="146"/>
                  </a:lnTo>
                  <a:lnTo>
                    <a:pt x="243" y="146"/>
                  </a:lnTo>
                  <a:lnTo>
                    <a:pt x="246" y="146"/>
                  </a:lnTo>
                  <a:close/>
                  <a:moveTo>
                    <a:pt x="516" y="146"/>
                  </a:moveTo>
                  <a:lnTo>
                    <a:pt x="519" y="146"/>
                  </a:lnTo>
                  <a:lnTo>
                    <a:pt x="522" y="148"/>
                  </a:lnTo>
                  <a:lnTo>
                    <a:pt x="522" y="148"/>
                  </a:lnTo>
                  <a:lnTo>
                    <a:pt x="524" y="148"/>
                  </a:lnTo>
                  <a:lnTo>
                    <a:pt x="524" y="149"/>
                  </a:lnTo>
                  <a:lnTo>
                    <a:pt x="522" y="149"/>
                  </a:lnTo>
                  <a:lnTo>
                    <a:pt x="522" y="151"/>
                  </a:lnTo>
                  <a:lnTo>
                    <a:pt x="521" y="152"/>
                  </a:lnTo>
                  <a:lnTo>
                    <a:pt x="521" y="152"/>
                  </a:lnTo>
                  <a:lnTo>
                    <a:pt x="522" y="154"/>
                  </a:lnTo>
                  <a:lnTo>
                    <a:pt x="522" y="154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19" y="155"/>
                  </a:lnTo>
                  <a:lnTo>
                    <a:pt x="519" y="155"/>
                  </a:lnTo>
                  <a:lnTo>
                    <a:pt x="518" y="155"/>
                  </a:lnTo>
                  <a:lnTo>
                    <a:pt x="516" y="155"/>
                  </a:lnTo>
                  <a:lnTo>
                    <a:pt x="514" y="152"/>
                  </a:lnTo>
                  <a:lnTo>
                    <a:pt x="513" y="151"/>
                  </a:lnTo>
                  <a:lnTo>
                    <a:pt x="511" y="149"/>
                  </a:lnTo>
                  <a:lnTo>
                    <a:pt x="511" y="148"/>
                  </a:lnTo>
                  <a:lnTo>
                    <a:pt x="511" y="148"/>
                  </a:lnTo>
                  <a:lnTo>
                    <a:pt x="513" y="146"/>
                  </a:lnTo>
                  <a:lnTo>
                    <a:pt x="516" y="146"/>
                  </a:lnTo>
                  <a:close/>
                  <a:moveTo>
                    <a:pt x="174" y="143"/>
                  </a:moveTo>
                  <a:lnTo>
                    <a:pt x="175" y="144"/>
                  </a:lnTo>
                  <a:lnTo>
                    <a:pt x="177" y="144"/>
                  </a:lnTo>
                  <a:lnTo>
                    <a:pt x="179" y="146"/>
                  </a:lnTo>
                  <a:lnTo>
                    <a:pt x="179" y="148"/>
                  </a:lnTo>
                  <a:lnTo>
                    <a:pt x="179" y="148"/>
                  </a:lnTo>
                  <a:lnTo>
                    <a:pt x="175" y="149"/>
                  </a:lnTo>
                  <a:lnTo>
                    <a:pt x="161" y="148"/>
                  </a:lnTo>
                  <a:lnTo>
                    <a:pt x="160" y="148"/>
                  </a:lnTo>
                  <a:lnTo>
                    <a:pt x="160" y="146"/>
                  </a:lnTo>
                  <a:lnTo>
                    <a:pt x="163" y="144"/>
                  </a:lnTo>
                  <a:lnTo>
                    <a:pt x="166" y="144"/>
                  </a:lnTo>
                  <a:lnTo>
                    <a:pt x="174" y="143"/>
                  </a:lnTo>
                  <a:close/>
                  <a:moveTo>
                    <a:pt x="434" y="138"/>
                  </a:moveTo>
                  <a:lnTo>
                    <a:pt x="437" y="138"/>
                  </a:lnTo>
                  <a:lnTo>
                    <a:pt x="445" y="140"/>
                  </a:lnTo>
                  <a:lnTo>
                    <a:pt x="451" y="141"/>
                  </a:lnTo>
                  <a:lnTo>
                    <a:pt x="456" y="143"/>
                  </a:lnTo>
                  <a:lnTo>
                    <a:pt x="459" y="143"/>
                  </a:lnTo>
                  <a:lnTo>
                    <a:pt x="462" y="143"/>
                  </a:lnTo>
                  <a:lnTo>
                    <a:pt x="464" y="143"/>
                  </a:lnTo>
                  <a:lnTo>
                    <a:pt x="467" y="144"/>
                  </a:lnTo>
                  <a:lnTo>
                    <a:pt x="469" y="146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9"/>
                  </a:lnTo>
                  <a:lnTo>
                    <a:pt x="472" y="149"/>
                  </a:lnTo>
                  <a:lnTo>
                    <a:pt x="472" y="151"/>
                  </a:lnTo>
                  <a:lnTo>
                    <a:pt x="472" y="152"/>
                  </a:lnTo>
                  <a:lnTo>
                    <a:pt x="470" y="154"/>
                  </a:lnTo>
                  <a:lnTo>
                    <a:pt x="469" y="155"/>
                  </a:lnTo>
                  <a:lnTo>
                    <a:pt x="469" y="155"/>
                  </a:lnTo>
                  <a:lnTo>
                    <a:pt x="467" y="157"/>
                  </a:lnTo>
                  <a:lnTo>
                    <a:pt x="469" y="157"/>
                  </a:lnTo>
                  <a:lnTo>
                    <a:pt x="475" y="152"/>
                  </a:lnTo>
                  <a:lnTo>
                    <a:pt x="480" y="152"/>
                  </a:lnTo>
                  <a:lnTo>
                    <a:pt x="486" y="152"/>
                  </a:lnTo>
                  <a:lnTo>
                    <a:pt x="492" y="151"/>
                  </a:lnTo>
                  <a:lnTo>
                    <a:pt x="497" y="149"/>
                  </a:lnTo>
                  <a:lnTo>
                    <a:pt x="500" y="151"/>
                  </a:lnTo>
                  <a:lnTo>
                    <a:pt x="502" y="151"/>
                  </a:lnTo>
                  <a:lnTo>
                    <a:pt x="508" y="152"/>
                  </a:lnTo>
                  <a:lnTo>
                    <a:pt x="510" y="154"/>
                  </a:lnTo>
                  <a:lnTo>
                    <a:pt x="511" y="155"/>
                  </a:lnTo>
                  <a:lnTo>
                    <a:pt x="511" y="155"/>
                  </a:lnTo>
                  <a:lnTo>
                    <a:pt x="510" y="157"/>
                  </a:lnTo>
                  <a:lnTo>
                    <a:pt x="507" y="155"/>
                  </a:lnTo>
                  <a:lnTo>
                    <a:pt x="500" y="155"/>
                  </a:lnTo>
                  <a:lnTo>
                    <a:pt x="499" y="155"/>
                  </a:lnTo>
                  <a:lnTo>
                    <a:pt x="499" y="155"/>
                  </a:lnTo>
                  <a:lnTo>
                    <a:pt x="497" y="155"/>
                  </a:lnTo>
                  <a:lnTo>
                    <a:pt x="499" y="157"/>
                  </a:lnTo>
                  <a:lnTo>
                    <a:pt x="499" y="157"/>
                  </a:lnTo>
                  <a:lnTo>
                    <a:pt x="507" y="157"/>
                  </a:lnTo>
                  <a:lnTo>
                    <a:pt x="529" y="162"/>
                  </a:lnTo>
                  <a:lnTo>
                    <a:pt x="530" y="163"/>
                  </a:lnTo>
                  <a:lnTo>
                    <a:pt x="530" y="163"/>
                  </a:lnTo>
                  <a:lnTo>
                    <a:pt x="529" y="163"/>
                  </a:lnTo>
                  <a:lnTo>
                    <a:pt x="527" y="165"/>
                  </a:lnTo>
                  <a:lnTo>
                    <a:pt x="514" y="167"/>
                  </a:lnTo>
                  <a:lnTo>
                    <a:pt x="507" y="165"/>
                  </a:lnTo>
                  <a:lnTo>
                    <a:pt x="500" y="163"/>
                  </a:lnTo>
                  <a:lnTo>
                    <a:pt x="499" y="163"/>
                  </a:lnTo>
                  <a:lnTo>
                    <a:pt x="500" y="165"/>
                  </a:lnTo>
                  <a:lnTo>
                    <a:pt x="503" y="167"/>
                  </a:lnTo>
                  <a:lnTo>
                    <a:pt x="507" y="168"/>
                  </a:lnTo>
                  <a:lnTo>
                    <a:pt x="508" y="168"/>
                  </a:lnTo>
                  <a:lnTo>
                    <a:pt x="514" y="170"/>
                  </a:lnTo>
                  <a:lnTo>
                    <a:pt x="516" y="170"/>
                  </a:lnTo>
                  <a:lnTo>
                    <a:pt x="518" y="171"/>
                  </a:lnTo>
                  <a:lnTo>
                    <a:pt x="521" y="171"/>
                  </a:lnTo>
                  <a:lnTo>
                    <a:pt x="522" y="173"/>
                  </a:lnTo>
                  <a:lnTo>
                    <a:pt x="524" y="174"/>
                  </a:lnTo>
                  <a:lnTo>
                    <a:pt x="524" y="174"/>
                  </a:lnTo>
                  <a:lnTo>
                    <a:pt x="525" y="174"/>
                  </a:lnTo>
                  <a:lnTo>
                    <a:pt x="529" y="176"/>
                  </a:lnTo>
                  <a:lnTo>
                    <a:pt x="530" y="178"/>
                  </a:lnTo>
                  <a:lnTo>
                    <a:pt x="530" y="178"/>
                  </a:lnTo>
                  <a:lnTo>
                    <a:pt x="530" y="179"/>
                  </a:lnTo>
                  <a:lnTo>
                    <a:pt x="529" y="181"/>
                  </a:lnTo>
                  <a:lnTo>
                    <a:pt x="524" y="182"/>
                  </a:lnTo>
                  <a:lnTo>
                    <a:pt x="524" y="184"/>
                  </a:lnTo>
                  <a:lnTo>
                    <a:pt x="529" y="184"/>
                  </a:lnTo>
                  <a:lnTo>
                    <a:pt x="529" y="184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7" y="185"/>
                  </a:lnTo>
                  <a:lnTo>
                    <a:pt x="537" y="184"/>
                  </a:lnTo>
                  <a:lnTo>
                    <a:pt x="535" y="182"/>
                  </a:lnTo>
                  <a:lnTo>
                    <a:pt x="535" y="182"/>
                  </a:lnTo>
                  <a:lnTo>
                    <a:pt x="537" y="181"/>
                  </a:lnTo>
                  <a:lnTo>
                    <a:pt x="537" y="181"/>
                  </a:lnTo>
                  <a:lnTo>
                    <a:pt x="538" y="181"/>
                  </a:lnTo>
                  <a:lnTo>
                    <a:pt x="540" y="181"/>
                  </a:lnTo>
                  <a:lnTo>
                    <a:pt x="544" y="185"/>
                  </a:lnTo>
                  <a:lnTo>
                    <a:pt x="552" y="182"/>
                  </a:lnTo>
                  <a:lnTo>
                    <a:pt x="552" y="184"/>
                  </a:lnTo>
                  <a:lnTo>
                    <a:pt x="554" y="185"/>
                  </a:lnTo>
                  <a:lnTo>
                    <a:pt x="554" y="185"/>
                  </a:lnTo>
                  <a:lnTo>
                    <a:pt x="557" y="182"/>
                  </a:lnTo>
                  <a:lnTo>
                    <a:pt x="559" y="182"/>
                  </a:lnTo>
                  <a:lnTo>
                    <a:pt x="565" y="185"/>
                  </a:lnTo>
                  <a:lnTo>
                    <a:pt x="568" y="187"/>
                  </a:lnTo>
                  <a:lnTo>
                    <a:pt x="570" y="187"/>
                  </a:lnTo>
                  <a:lnTo>
                    <a:pt x="573" y="189"/>
                  </a:lnTo>
                  <a:lnTo>
                    <a:pt x="578" y="189"/>
                  </a:lnTo>
                  <a:lnTo>
                    <a:pt x="578" y="187"/>
                  </a:lnTo>
                  <a:lnTo>
                    <a:pt x="576" y="185"/>
                  </a:lnTo>
                  <a:lnTo>
                    <a:pt x="578" y="184"/>
                  </a:lnTo>
                  <a:lnTo>
                    <a:pt x="582" y="182"/>
                  </a:lnTo>
                  <a:lnTo>
                    <a:pt x="585" y="184"/>
                  </a:lnTo>
                  <a:lnTo>
                    <a:pt x="592" y="181"/>
                  </a:lnTo>
                  <a:lnTo>
                    <a:pt x="595" y="181"/>
                  </a:lnTo>
                  <a:lnTo>
                    <a:pt x="596" y="181"/>
                  </a:lnTo>
                  <a:lnTo>
                    <a:pt x="604" y="178"/>
                  </a:lnTo>
                  <a:lnTo>
                    <a:pt x="606" y="178"/>
                  </a:lnTo>
                  <a:lnTo>
                    <a:pt x="606" y="176"/>
                  </a:lnTo>
                  <a:lnTo>
                    <a:pt x="609" y="176"/>
                  </a:lnTo>
                  <a:lnTo>
                    <a:pt x="617" y="178"/>
                  </a:lnTo>
                  <a:lnTo>
                    <a:pt x="619" y="178"/>
                  </a:lnTo>
                  <a:lnTo>
                    <a:pt x="626" y="176"/>
                  </a:lnTo>
                  <a:lnTo>
                    <a:pt x="630" y="176"/>
                  </a:lnTo>
                  <a:lnTo>
                    <a:pt x="633" y="176"/>
                  </a:lnTo>
                  <a:lnTo>
                    <a:pt x="639" y="176"/>
                  </a:lnTo>
                  <a:lnTo>
                    <a:pt x="645" y="178"/>
                  </a:lnTo>
                  <a:lnTo>
                    <a:pt x="647" y="178"/>
                  </a:lnTo>
                  <a:lnTo>
                    <a:pt x="645" y="179"/>
                  </a:lnTo>
                  <a:lnTo>
                    <a:pt x="647" y="181"/>
                  </a:lnTo>
                  <a:lnTo>
                    <a:pt x="647" y="181"/>
                  </a:lnTo>
                  <a:lnTo>
                    <a:pt x="648" y="181"/>
                  </a:lnTo>
                  <a:lnTo>
                    <a:pt x="656" y="181"/>
                  </a:lnTo>
                  <a:lnTo>
                    <a:pt x="658" y="181"/>
                  </a:lnTo>
                  <a:lnTo>
                    <a:pt x="661" y="182"/>
                  </a:lnTo>
                  <a:lnTo>
                    <a:pt x="661" y="184"/>
                  </a:lnTo>
                  <a:lnTo>
                    <a:pt x="661" y="184"/>
                  </a:lnTo>
                  <a:lnTo>
                    <a:pt x="660" y="185"/>
                  </a:lnTo>
                  <a:lnTo>
                    <a:pt x="660" y="185"/>
                  </a:lnTo>
                  <a:lnTo>
                    <a:pt x="661" y="185"/>
                  </a:lnTo>
                  <a:lnTo>
                    <a:pt x="667" y="187"/>
                  </a:lnTo>
                  <a:lnTo>
                    <a:pt x="669" y="187"/>
                  </a:lnTo>
                  <a:lnTo>
                    <a:pt x="669" y="189"/>
                  </a:lnTo>
                  <a:lnTo>
                    <a:pt x="671" y="192"/>
                  </a:lnTo>
                  <a:lnTo>
                    <a:pt x="671" y="192"/>
                  </a:lnTo>
                  <a:lnTo>
                    <a:pt x="669" y="193"/>
                  </a:lnTo>
                  <a:lnTo>
                    <a:pt x="664" y="196"/>
                  </a:lnTo>
                  <a:lnTo>
                    <a:pt x="658" y="198"/>
                  </a:lnTo>
                  <a:lnTo>
                    <a:pt x="658" y="200"/>
                  </a:lnTo>
                  <a:lnTo>
                    <a:pt x="660" y="200"/>
                  </a:lnTo>
                  <a:lnTo>
                    <a:pt x="661" y="200"/>
                  </a:lnTo>
                  <a:lnTo>
                    <a:pt x="663" y="200"/>
                  </a:lnTo>
                  <a:lnTo>
                    <a:pt x="667" y="200"/>
                  </a:lnTo>
                  <a:lnTo>
                    <a:pt x="667" y="200"/>
                  </a:lnTo>
                  <a:lnTo>
                    <a:pt x="671" y="200"/>
                  </a:lnTo>
                  <a:lnTo>
                    <a:pt x="671" y="201"/>
                  </a:lnTo>
                  <a:lnTo>
                    <a:pt x="672" y="203"/>
                  </a:lnTo>
                  <a:lnTo>
                    <a:pt x="671" y="203"/>
                  </a:lnTo>
                  <a:lnTo>
                    <a:pt x="664" y="204"/>
                  </a:lnTo>
                  <a:lnTo>
                    <a:pt x="661" y="203"/>
                  </a:lnTo>
                  <a:lnTo>
                    <a:pt x="660" y="203"/>
                  </a:lnTo>
                  <a:lnTo>
                    <a:pt x="658" y="203"/>
                  </a:lnTo>
                  <a:lnTo>
                    <a:pt x="660" y="203"/>
                  </a:lnTo>
                  <a:lnTo>
                    <a:pt x="661" y="204"/>
                  </a:lnTo>
                  <a:lnTo>
                    <a:pt x="661" y="206"/>
                  </a:lnTo>
                  <a:lnTo>
                    <a:pt x="661" y="206"/>
                  </a:lnTo>
                  <a:lnTo>
                    <a:pt x="660" y="207"/>
                  </a:lnTo>
                  <a:lnTo>
                    <a:pt x="660" y="209"/>
                  </a:lnTo>
                  <a:lnTo>
                    <a:pt x="660" y="209"/>
                  </a:lnTo>
                  <a:lnTo>
                    <a:pt x="660" y="212"/>
                  </a:lnTo>
                  <a:lnTo>
                    <a:pt x="660" y="212"/>
                  </a:lnTo>
                  <a:lnTo>
                    <a:pt x="645" y="212"/>
                  </a:lnTo>
                  <a:lnTo>
                    <a:pt x="644" y="212"/>
                  </a:lnTo>
                  <a:lnTo>
                    <a:pt x="641" y="214"/>
                  </a:lnTo>
                  <a:lnTo>
                    <a:pt x="637" y="215"/>
                  </a:lnTo>
                  <a:lnTo>
                    <a:pt x="636" y="215"/>
                  </a:lnTo>
                  <a:lnTo>
                    <a:pt x="633" y="215"/>
                  </a:lnTo>
                  <a:lnTo>
                    <a:pt x="628" y="214"/>
                  </a:lnTo>
                  <a:lnTo>
                    <a:pt x="625" y="214"/>
                  </a:lnTo>
                  <a:lnTo>
                    <a:pt x="623" y="214"/>
                  </a:lnTo>
                  <a:lnTo>
                    <a:pt x="622" y="212"/>
                  </a:lnTo>
                  <a:lnTo>
                    <a:pt x="620" y="212"/>
                  </a:lnTo>
                  <a:lnTo>
                    <a:pt x="619" y="211"/>
                  </a:lnTo>
                  <a:lnTo>
                    <a:pt x="619" y="209"/>
                  </a:lnTo>
                  <a:lnTo>
                    <a:pt x="619" y="207"/>
                  </a:lnTo>
                  <a:lnTo>
                    <a:pt x="619" y="206"/>
                  </a:lnTo>
                  <a:lnTo>
                    <a:pt x="619" y="206"/>
                  </a:lnTo>
                  <a:lnTo>
                    <a:pt x="617" y="206"/>
                  </a:lnTo>
                  <a:lnTo>
                    <a:pt x="617" y="204"/>
                  </a:lnTo>
                  <a:lnTo>
                    <a:pt x="614" y="203"/>
                  </a:lnTo>
                  <a:lnTo>
                    <a:pt x="612" y="203"/>
                  </a:lnTo>
                  <a:lnTo>
                    <a:pt x="612" y="203"/>
                  </a:lnTo>
                  <a:lnTo>
                    <a:pt x="612" y="204"/>
                  </a:lnTo>
                  <a:lnTo>
                    <a:pt x="612" y="204"/>
                  </a:lnTo>
                  <a:lnTo>
                    <a:pt x="615" y="206"/>
                  </a:lnTo>
                  <a:lnTo>
                    <a:pt x="615" y="206"/>
                  </a:lnTo>
                  <a:lnTo>
                    <a:pt x="614" y="209"/>
                  </a:lnTo>
                  <a:lnTo>
                    <a:pt x="614" y="209"/>
                  </a:lnTo>
                  <a:lnTo>
                    <a:pt x="612" y="212"/>
                  </a:lnTo>
                  <a:lnTo>
                    <a:pt x="611" y="212"/>
                  </a:lnTo>
                  <a:lnTo>
                    <a:pt x="607" y="212"/>
                  </a:lnTo>
                  <a:lnTo>
                    <a:pt x="601" y="214"/>
                  </a:lnTo>
                  <a:lnTo>
                    <a:pt x="600" y="214"/>
                  </a:lnTo>
                  <a:lnTo>
                    <a:pt x="596" y="214"/>
                  </a:lnTo>
                  <a:lnTo>
                    <a:pt x="593" y="214"/>
                  </a:lnTo>
                  <a:lnTo>
                    <a:pt x="592" y="212"/>
                  </a:lnTo>
                  <a:lnTo>
                    <a:pt x="590" y="211"/>
                  </a:lnTo>
                  <a:lnTo>
                    <a:pt x="590" y="211"/>
                  </a:lnTo>
                  <a:lnTo>
                    <a:pt x="590" y="214"/>
                  </a:lnTo>
                  <a:lnTo>
                    <a:pt x="589" y="214"/>
                  </a:lnTo>
                  <a:lnTo>
                    <a:pt x="589" y="214"/>
                  </a:lnTo>
                  <a:lnTo>
                    <a:pt x="585" y="212"/>
                  </a:lnTo>
                  <a:lnTo>
                    <a:pt x="584" y="211"/>
                  </a:lnTo>
                  <a:lnTo>
                    <a:pt x="584" y="211"/>
                  </a:lnTo>
                  <a:lnTo>
                    <a:pt x="584" y="212"/>
                  </a:lnTo>
                  <a:lnTo>
                    <a:pt x="584" y="212"/>
                  </a:lnTo>
                  <a:lnTo>
                    <a:pt x="584" y="214"/>
                  </a:lnTo>
                  <a:lnTo>
                    <a:pt x="579" y="214"/>
                  </a:lnTo>
                  <a:lnTo>
                    <a:pt x="578" y="214"/>
                  </a:lnTo>
                  <a:lnTo>
                    <a:pt x="574" y="214"/>
                  </a:lnTo>
                  <a:lnTo>
                    <a:pt x="573" y="214"/>
                  </a:lnTo>
                  <a:lnTo>
                    <a:pt x="571" y="214"/>
                  </a:lnTo>
                  <a:lnTo>
                    <a:pt x="566" y="212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5"/>
                  </a:lnTo>
                  <a:lnTo>
                    <a:pt x="562" y="215"/>
                  </a:lnTo>
                  <a:lnTo>
                    <a:pt x="557" y="214"/>
                  </a:lnTo>
                  <a:lnTo>
                    <a:pt x="554" y="215"/>
                  </a:lnTo>
                  <a:lnTo>
                    <a:pt x="548" y="214"/>
                  </a:lnTo>
                  <a:lnTo>
                    <a:pt x="541" y="214"/>
                  </a:lnTo>
                  <a:lnTo>
                    <a:pt x="540" y="214"/>
                  </a:lnTo>
                  <a:lnTo>
                    <a:pt x="540" y="214"/>
                  </a:lnTo>
                  <a:lnTo>
                    <a:pt x="540" y="212"/>
                  </a:lnTo>
                  <a:lnTo>
                    <a:pt x="540" y="211"/>
                  </a:lnTo>
                  <a:lnTo>
                    <a:pt x="541" y="209"/>
                  </a:lnTo>
                  <a:lnTo>
                    <a:pt x="543" y="207"/>
                  </a:lnTo>
                  <a:lnTo>
                    <a:pt x="543" y="206"/>
                  </a:lnTo>
                  <a:lnTo>
                    <a:pt x="541" y="206"/>
                  </a:lnTo>
                  <a:lnTo>
                    <a:pt x="541" y="204"/>
                  </a:lnTo>
                  <a:lnTo>
                    <a:pt x="540" y="204"/>
                  </a:lnTo>
                  <a:lnTo>
                    <a:pt x="538" y="206"/>
                  </a:lnTo>
                  <a:lnTo>
                    <a:pt x="537" y="207"/>
                  </a:lnTo>
                  <a:lnTo>
                    <a:pt x="535" y="209"/>
                  </a:lnTo>
                  <a:lnTo>
                    <a:pt x="535" y="207"/>
                  </a:lnTo>
                  <a:lnTo>
                    <a:pt x="535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2" y="207"/>
                  </a:lnTo>
                  <a:lnTo>
                    <a:pt x="532" y="207"/>
                  </a:lnTo>
                  <a:lnTo>
                    <a:pt x="530" y="207"/>
                  </a:lnTo>
                  <a:lnTo>
                    <a:pt x="530" y="207"/>
                  </a:lnTo>
                  <a:lnTo>
                    <a:pt x="530" y="209"/>
                  </a:lnTo>
                  <a:lnTo>
                    <a:pt x="530" y="209"/>
                  </a:lnTo>
                  <a:lnTo>
                    <a:pt x="530" y="211"/>
                  </a:lnTo>
                  <a:lnTo>
                    <a:pt x="529" y="211"/>
                  </a:lnTo>
                  <a:lnTo>
                    <a:pt x="527" y="212"/>
                  </a:lnTo>
                  <a:lnTo>
                    <a:pt x="525" y="212"/>
                  </a:lnTo>
                  <a:lnTo>
                    <a:pt x="521" y="212"/>
                  </a:lnTo>
                  <a:lnTo>
                    <a:pt x="519" y="212"/>
                  </a:lnTo>
                  <a:lnTo>
                    <a:pt x="513" y="211"/>
                  </a:lnTo>
                  <a:lnTo>
                    <a:pt x="511" y="211"/>
                  </a:lnTo>
                  <a:lnTo>
                    <a:pt x="508" y="209"/>
                  </a:lnTo>
                  <a:lnTo>
                    <a:pt x="505" y="207"/>
                  </a:lnTo>
                  <a:lnTo>
                    <a:pt x="505" y="207"/>
                  </a:lnTo>
                  <a:lnTo>
                    <a:pt x="507" y="206"/>
                  </a:lnTo>
                  <a:lnTo>
                    <a:pt x="507" y="204"/>
                  </a:lnTo>
                  <a:lnTo>
                    <a:pt x="502" y="207"/>
                  </a:lnTo>
                  <a:lnTo>
                    <a:pt x="502" y="207"/>
                  </a:lnTo>
                  <a:lnTo>
                    <a:pt x="502" y="211"/>
                  </a:lnTo>
                  <a:lnTo>
                    <a:pt x="502" y="211"/>
                  </a:lnTo>
                  <a:lnTo>
                    <a:pt x="499" y="209"/>
                  </a:lnTo>
                  <a:lnTo>
                    <a:pt x="497" y="211"/>
                  </a:lnTo>
                  <a:lnTo>
                    <a:pt x="497" y="209"/>
                  </a:lnTo>
                  <a:lnTo>
                    <a:pt x="494" y="209"/>
                  </a:lnTo>
                  <a:lnTo>
                    <a:pt x="492" y="207"/>
                  </a:lnTo>
                  <a:lnTo>
                    <a:pt x="491" y="206"/>
                  </a:lnTo>
                  <a:lnTo>
                    <a:pt x="488" y="201"/>
                  </a:lnTo>
                  <a:lnTo>
                    <a:pt x="488" y="198"/>
                  </a:lnTo>
                  <a:lnTo>
                    <a:pt x="488" y="198"/>
                  </a:lnTo>
                  <a:lnTo>
                    <a:pt x="489" y="196"/>
                  </a:lnTo>
                  <a:lnTo>
                    <a:pt x="489" y="196"/>
                  </a:lnTo>
                  <a:lnTo>
                    <a:pt x="486" y="195"/>
                  </a:lnTo>
                  <a:lnTo>
                    <a:pt x="484" y="193"/>
                  </a:lnTo>
                  <a:lnTo>
                    <a:pt x="484" y="192"/>
                  </a:lnTo>
                  <a:lnTo>
                    <a:pt x="484" y="192"/>
                  </a:lnTo>
                  <a:lnTo>
                    <a:pt x="483" y="190"/>
                  </a:lnTo>
                  <a:lnTo>
                    <a:pt x="483" y="189"/>
                  </a:lnTo>
                  <a:lnTo>
                    <a:pt x="484" y="189"/>
                  </a:lnTo>
                  <a:lnTo>
                    <a:pt x="484" y="185"/>
                  </a:lnTo>
                  <a:lnTo>
                    <a:pt x="488" y="182"/>
                  </a:lnTo>
                  <a:lnTo>
                    <a:pt x="489" y="181"/>
                  </a:lnTo>
                  <a:lnTo>
                    <a:pt x="489" y="181"/>
                  </a:lnTo>
                  <a:lnTo>
                    <a:pt x="488" y="179"/>
                  </a:lnTo>
                  <a:lnTo>
                    <a:pt x="488" y="176"/>
                  </a:lnTo>
                  <a:lnTo>
                    <a:pt x="488" y="174"/>
                  </a:lnTo>
                  <a:lnTo>
                    <a:pt x="486" y="173"/>
                  </a:lnTo>
                  <a:lnTo>
                    <a:pt x="483" y="171"/>
                  </a:lnTo>
                  <a:lnTo>
                    <a:pt x="480" y="167"/>
                  </a:lnTo>
                  <a:lnTo>
                    <a:pt x="477" y="163"/>
                  </a:lnTo>
                  <a:lnTo>
                    <a:pt x="473" y="160"/>
                  </a:lnTo>
                  <a:lnTo>
                    <a:pt x="472" y="160"/>
                  </a:lnTo>
                  <a:lnTo>
                    <a:pt x="470" y="160"/>
                  </a:lnTo>
                  <a:lnTo>
                    <a:pt x="467" y="162"/>
                  </a:lnTo>
                  <a:lnTo>
                    <a:pt x="466" y="162"/>
                  </a:lnTo>
                  <a:lnTo>
                    <a:pt x="466" y="162"/>
                  </a:lnTo>
                  <a:lnTo>
                    <a:pt x="462" y="162"/>
                  </a:lnTo>
                  <a:lnTo>
                    <a:pt x="456" y="162"/>
                  </a:lnTo>
                  <a:lnTo>
                    <a:pt x="453" y="162"/>
                  </a:lnTo>
                  <a:lnTo>
                    <a:pt x="450" y="162"/>
                  </a:lnTo>
                  <a:lnTo>
                    <a:pt x="447" y="163"/>
                  </a:lnTo>
                  <a:lnTo>
                    <a:pt x="442" y="163"/>
                  </a:lnTo>
                  <a:lnTo>
                    <a:pt x="440" y="160"/>
                  </a:lnTo>
                  <a:lnTo>
                    <a:pt x="434" y="159"/>
                  </a:lnTo>
                  <a:lnTo>
                    <a:pt x="432" y="157"/>
                  </a:lnTo>
                  <a:lnTo>
                    <a:pt x="431" y="155"/>
                  </a:lnTo>
                  <a:lnTo>
                    <a:pt x="432" y="155"/>
                  </a:lnTo>
                  <a:lnTo>
                    <a:pt x="436" y="154"/>
                  </a:lnTo>
                  <a:lnTo>
                    <a:pt x="436" y="154"/>
                  </a:lnTo>
                  <a:lnTo>
                    <a:pt x="437" y="152"/>
                  </a:lnTo>
                  <a:lnTo>
                    <a:pt x="434" y="154"/>
                  </a:lnTo>
                  <a:lnTo>
                    <a:pt x="432" y="154"/>
                  </a:lnTo>
                  <a:lnTo>
                    <a:pt x="423" y="149"/>
                  </a:lnTo>
                  <a:lnTo>
                    <a:pt x="420" y="149"/>
                  </a:lnTo>
                  <a:lnTo>
                    <a:pt x="420" y="148"/>
                  </a:lnTo>
                  <a:lnTo>
                    <a:pt x="418" y="148"/>
                  </a:lnTo>
                  <a:lnTo>
                    <a:pt x="418" y="148"/>
                  </a:lnTo>
                  <a:lnTo>
                    <a:pt x="420" y="146"/>
                  </a:lnTo>
                  <a:lnTo>
                    <a:pt x="421" y="148"/>
                  </a:lnTo>
                  <a:lnTo>
                    <a:pt x="423" y="148"/>
                  </a:lnTo>
                  <a:lnTo>
                    <a:pt x="426" y="148"/>
                  </a:lnTo>
                  <a:lnTo>
                    <a:pt x="426" y="146"/>
                  </a:lnTo>
                  <a:lnTo>
                    <a:pt x="426" y="146"/>
                  </a:lnTo>
                  <a:lnTo>
                    <a:pt x="423" y="144"/>
                  </a:lnTo>
                  <a:lnTo>
                    <a:pt x="421" y="144"/>
                  </a:lnTo>
                  <a:lnTo>
                    <a:pt x="420" y="143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5" y="141"/>
                  </a:lnTo>
                  <a:lnTo>
                    <a:pt x="426" y="140"/>
                  </a:lnTo>
                  <a:lnTo>
                    <a:pt x="431" y="138"/>
                  </a:lnTo>
                  <a:lnTo>
                    <a:pt x="434" y="138"/>
                  </a:lnTo>
                  <a:close/>
                  <a:moveTo>
                    <a:pt x="136" y="124"/>
                  </a:moveTo>
                  <a:lnTo>
                    <a:pt x="138" y="124"/>
                  </a:lnTo>
                  <a:lnTo>
                    <a:pt x="139" y="124"/>
                  </a:lnTo>
                  <a:lnTo>
                    <a:pt x="142" y="126"/>
                  </a:lnTo>
                  <a:lnTo>
                    <a:pt x="149" y="129"/>
                  </a:lnTo>
                  <a:lnTo>
                    <a:pt x="150" y="130"/>
                  </a:lnTo>
                  <a:lnTo>
                    <a:pt x="150" y="130"/>
                  </a:lnTo>
                  <a:lnTo>
                    <a:pt x="150" y="132"/>
                  </a:lnTo>
                  <a:lnTo>
                    <a:pt x="149" y="132"/>
                  </a:lnTo>
                  <a:lnTo>
                    <a:pt x="139" y="135"/>
                  </a:lnTo>
                  <a:lnTo>
                    <a:pt x="138" y="137"/>
                  </a:lnTo>
                  <a:lnTo>
                    <a:pt x="139" y="137"/>
                  </a:lnTo>
                  <a:lnTo>
                    <a:pt x="142" y="140"/>
                  </a:lnTo>
                  <a:lnTo>
                    <a:pt x="145" y="141"/>
                  </a:lnTo>
                  <a:lnTo>
                    <a:pt x="145" y="143"/>
                  </a:lnTo>
                  <a:lnTo>
                    <a:pt x="144" y="143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39" y="143"/>
                  </a:lnTo>
                  <a:lnTo>
                    <a:pt x="139" y="144"/>
                  </a:lnTo>
                  <a:lnTo>
                    <a:pt x="142" y="148"/>
                  </a:lnTo>
                  <a:lnTo>
                    <a:pt x="144" y="148"/>
                  </a:lnTo>
                  <a:lnTo>
                    <a:pt x="144" y="149"/>
                  </a:lnTo>
                  <a:lnTo>
                    <a:pt x="142" y="149"/>
                  </a:lnTo>
                  <a:lnTo>
                    <a:pt x="142" y="151"/>
                  </a:lnTo>
                  <a:lnTo>
                    <a:pt x="139" y="152"/>
                  </a:lnTo>
                  <a:lnTo>
                    <a:pt x="136" y="154"/>
                  </a:lnTo>
                  <a:lnTo>
                    <a:pt x="128" y="154"/>
                  </a:lnTo>
                  <a:lnTo>
                    <a:pt x="128" y="155"/>
                  </a:lnTo>
                  <a:lnTo>
                    <a:pt x="128" y="157"/>
                  </a:lnTo>
                  <a:lnTo>
                    <a:pt x="128" y="159"/>
                  </a:lnTo>
                  <a:lnTo>
                    <a:pt x="128" y="159"/>
                  </a:lnTo>
                  <a:lnTo>
                    <a:pt x="127" y="160"/>
                  </a:lnTo>
                  <a:lnTo>
                    <a:pt x="127" y="162"/>
                  </a:lnTo>
                  <a:lnTo>
                    <a:pt x="125" y="162"/>
                  </a:lnTo>
                  <a:lnTo>
                    <a:pt x="123" y="162"/>
                  </a:lnTo>
                  <a:lnTo>
                    <a:pt x="122" y="162"/>
                  </a:lnTo>
                  <a:lnTo>
                    <a:pt x="117" y="162"/>
                  </a:lnTo>
                  <a:lnTo>
                    <a:pt x="116" y="160"/>
                  </a:lnTo>
                  <a:lnTo>
                    <a:pt x="114" y="159"/>
                  </a:lnTo>
                  <a:lnTo>
                    <a:pt x="114" y="157"/>
                  </a:lnTo>
                  <a:lnTo>
                    <a:pt x="114" y="155"/>
                  </a:lnTo>
                  <a:lnTo>
                    <a:pt x="114" y="154"/>
                  </a:lnTo>
                  <a:lnTo>
                    <a:pt x="116" y="151"/>
                  </a:lnTo>
                  <a:lnTo>
                    <a:pt x="117" y="149"/>
                  </a:lnTo>
                  <a:lnTo>
                    <a:pt x="117" y="148"/>
                  </a:lnTo>
                  <a:lnTo>
                    <a:pt x="117" y="146"/>
                  </a:lnTo>
                  <a:lnTo>
                    <a:pt x="116" y="146"/>
                  </a:lnTo>
                  <a:lnTo>
                    <a:pt x="112" y="148"/>
                  </a:lnTo>
                  <a:lnTo>
                    <a:pt x="111" y="148"/>
                  </a:lnTo>
                  <a:lnTo>
                    <a:pt x="109" y="148"/>
                  </a:lnTo>
                  <a:lnTo>
                    <a:pt x="109" y="149"/>
                  </a:lnTo>
                  <a:lnTo>
                    <a:pt x="108" y="151"/>
                  </a:lnTo>
                  <a:lnTo>
                    <a:pt x="108" y="152"/>
                  </a:lnTo>
                  <a:lnTo>
                    <a:pt x="108" y="154"/>
                  </a:lnTo>
                  <a:lnTo>
                    <a:pt x="106" y="155"/>
                  </a:lnTo>
                  <a:lnTo>
                    <a:pt x="103" y="155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103" y="157"/>
                  </a:lnTo>
                  <a:lnTo>
                    <a:pt x="104" y="159"/>
                  </a:lnTo>
                  <a:lnTo>
                    <a:pt x="104" y="160"/>
                  </a:lnTo>
                  <a:lnTo>
                    <a:pt x="104" y="160"/>
                  </a:lnTo>
                  <a:lnTo>
                    <a:pt x="103" y="162"/>
                  </a:lnTo>
                  <a:lnTo>
                    <a:pt x="101" y="163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98" y="167"/>
                  </a:lnTo>
                  <a:lnTo>
                    <a:pt x="97" y="167"/>
                  </a:lnTo>
                  <a:lnTo>
                    <a:pt x="97" y="165"/>
                  </a:lnTo>
                  <a:lnTo>
                    <a:pt x="93" y="163"/>
                  </a:lnTo>
                  <a:lnTo>
                    <a:pt x="93" y="162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0" y="162"/>
                  </a:lnTo>
                  <a:lnTo>
                    <a:pt x="90" y="163"/>
                  </a:lnTo>
                  <a:lnTo>
                    <a:pt x="90" y="165"/>
                  </a:lnTo>
                  <a:lnTo>
                    <a:pt x="90" y="167"/>
                  </a:lnTo>
                  <a:lnTo>
                    <a:pt x="89" y="167"/>
                  </a:lnTo>
                  <a:lnTo>
                    <a:pt x="89" y="168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1"/>
                  </a:lnTo>
                  <a:lnTo>
                    <a:pt x="92" y="171"/>
                  </a:lnTo>
                  <a:lnTo>
                    <a:pt x="90" y="171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6" y="174"/>
                  </a:lnTo>
                  <a:lnTo>
                    <a:pt x="82" y="174"/>
                  </a:lnTo>
                  <a:lnTo>
                    <a:pt x="79" y="176"/>
                  </a:lnTo>
                  <a:lnTo>
                    <a:pt x="79" y="176"/>
                  </a:lnTo>
                  <a:lnTo>
                    <a:pt x="78" y="174"/>
                  </a:lnTo>
                  <a:lnTo>
                    <a:pt x="78" y="171"/>
                  </a:lnTo>
                  <a:lnTo>
                    <a:pt x="78" y="170"/>
                  </a:lnTo>
                  <a:lnTo>
                    <a:pt x="76" y="170"/>
                  </a:lnTo>
                  <a:lnTo>
                    <a:pt x="75" y="167"/>
                  </a:lnTo>
                  <a:lnTo>
                    <a:pt x="75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71" y="165"/>
                  </a:lnTo>
                  <a:lnTo>
                    <a:pt x="70" y="170"/>
                  </a:lnTo>
                  <a:lnTo>
                    <a:pt x="68" y="171"/>
                  </a:lnTo>
                  <a:lnTo>
                    <a:pt x="67" y="171"/>
                  </a:lnTo>
                  <a:lnTo>
                    <a:pt x="65" y="171"/>
                  </a:lnTo>
                  <a:lnTo>
                    <a:pt x="60" y="170"/>
                  </a:lnTo>
                  <a:lnTo>
                    <a:pt x="57" y="170"/>
                  </a:lnTo>
                  <a:lnTo>
                    <a:pt x="56" y="170"/>
                  </a:lnTo>
                  <a:lnTo>
                    <a:pt x="52" y="171"/>
                  </a:lnTo>
                  <a:lnTo>
                    <a:pt x="51" y="173"/>
                  </a:lnTo>
                  <a:lnTo>
                    <a:pt x="48" y="171"/>
                  </a:lnTo>
                  <a:lnTo>
                    <a:pt x="48" y="171"/>
                  </a:lnTo>
                  <a:lnTo>
                    <a:pt x="46" y="170"/>
                  </a:lnTo>
                  <a:lnTo>
                    <a:pt x="46" y="170"/>
                  </a:lnTo>
                  <a:lnTo>
                    <a:pt x="48" y="170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5"/>
                  </a:lnTo>
                  <a:lnTo>
                    <a:pt x="48" y="165"/>
                  </a:lnTo>
                  <a:lnTo>
                    <a:pt x="46" y="165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5" y="163"/>
                  </a:lnTo>
                  <a:lnTo>
                    <a:pt x="49" y="160"/>
                  </a:lnTo>
                  <a:lnTo>
                    <a:pt x="49" y="159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62" y="157"/>
                  </a:lnTo>
                  <a:lnTo>
                    <a:pt x="68" y="152"/>
                  </a:lnTo>
                  <a:lnTo>
                    <a:pt x="70" y="151"/>
                  </a:lnTo>
                  <a:lnTo>
                    <a:pt x="71" y="149"/>
                  </a:lnTo>
                  <a:lnTo>
                    <a:pt x="78" y="146"/>
                  </a:lnTo>
                  <a:lnTo>
                    <a:pt x="79" y="146"/>
                  </a:lnTo>
                  <a:lnTo>
                    <a:pt x="79" y="144"/>
                  </a:lnTo>
                  <a:lnTo>
                    <a:pt x="81" y="143"/>
                  </a:lnTo>
                  <a:lnTo>
                    <a:pt x="82" y="143"/>
                  </a:lnTo>
                  <a:lnTo>
                    <a:pt x="87" y="138"/>
                  </a:lnTo>
                  <a:lnTo>
                    <a:pt x="92" y="135"/>
                  </a:lnTo>
                  <a:lnTo>
                    <a:pt x="95" y="133"/>
                  </a:lnTo>
                  <a:lnTo>
                    <a:pt x="98" y="130"/>
                  </a:lnTo>
                  <a:lnTo>
                    <a:pt x="103" y="130"/>
                  </a:lnTo>
                  <a:lnTo>
                    <a:pt x="114" y="129"/>
                  </a:lnTo>
                  <a:lnTo>
                    <a:pt x="122" y="130"/>
                  </a:lnTo>
                  <a:lnTo>
                    <a:pt x="125" y="130"/>
                  </a:lnTo>
                  <a:lnTo>
                    <a:pt x="125" y="130"/>
                  </a:lnTo>
                  <a:lnTo>
                    <a:pt x="127" y="129"/>
                  </a:lnTo>
                  <a:lnTo>
                    <a:pt x="128" y="130"/>
                  </a:lnTo>
                  <a:lnTo>
                    <a:pt x="131" y="130"/>
                  </a:lnTo>
                  <a:lnTo>
                    <a:pt x="131" y="130"/>
                  </a:lnTo>
                  <a:lnTo>
                    <a:pt x="133" y="129"/>
                  </a:lnTo>
                  <a:lnTo>
                    <a:pt x="131" y="129"/>
                  </a:lnTo>
                  <a:lnTo>
                    <a:pt x="128" y="127"/>
                  </a:lnTo>
                  <a:lnTo>
                    <a:pt x="128" y="127"/>
                  </a:lnTo>
                  <a:lnTo>
                    <a:pt x="128" y="126"/>
                  </a:lnTo>
                  <a:lnTo>
                    <a:pt x="130" y="126"/>
                  </a:lnTo>
                  <a:lnTo>
                    <a:pt x="131" y="124"/>
                  </a:lnTo>
                  <a:lnTo>
                    <a:pt x="136" y="124"/>
                  </a:lnTo>
                  <a:close/>
                  <a:moveTo>
                    <a:pt x="507" y="121"/>
                  </a:moveTo>
                  <a:lnTo>
                    <a:pt x="510" y="121"/>
                  </a:lnTo>
                  <a:lnTo>
                    <a:pt x="513" y="121"/>
                  </a:lnTo>
                  <a:lnTo>
                    <a:pt x="516" y="122"/>
                  </a:lnTo>
                  <a:lnTo>
                    <a:pt x="521" y="126"/>
                  </a:lnTo>
                  <a:lnTo>
                    <a:pt x="522" y="127"/>
                  </a:lnTo>
                  <a:lnTo>
                    <a:pt x="524" y="129"/>
                  </a:lnTo>
                  <a:lnTo>
                    <a:pt x="524" y="130"/>
                  </a:lnTo>
                  <a:lnTo>
                    <a:pt x="522" y="130"/>
                  </a:lnTo>
                  <a:lnTo>
                    <a:pt x="522" y="132"/>
                  </a:lnTo>
                  <a:lnTo>
                    <a:pt x="521" y="132"/>
                  </a:lnTo>
                  <a:lnTo>
                    <a:pt x="518" y="133"/>
                  </a:lnTo>
                  <a:lnTo>
                    <a:pt x="516" y="133"/>
                  </a:lnTo>
                  <a:lnTo>
                    <a:pt x="505" y="130"/>
                  </a:lnTo>
                  <a:lnTo>
                    <a:pt x="502" y="129"/>
                  </a:lnTo>
                  <a:lnTo>
                    <a:pt x="502" y="127"/>
                  </a:lnTo>
                  <a:lnTo>
                    <a:pt x="502" y="126"/>
                  </a:lnTo>
                  <a:lnTo>
                    <a:pt x="502" y="124"/>
                  </a:lnTo>
                  <a:lnTo>
                    <a:pt x="502" y="122"/>
                  </a:lnTo>
                  <a:lnTo>
                    <a:pt x="503" y="121"/>
                  </a:lnTo>
                  <a:lnTo>
                    <a:pt x="503" y="121"/>
                  </a:lnTo>
                  <a:lnTo>
                    <a:pt x="507" y="121"/>
                  </a:lnTo>
                  <a:close/>
                  <a:moveTo>
                    <a:pt x="289" y="118"/>
                  </a:moveTo>
                  <a:lnTo>
                    <a:pt x="294" y="118"/>
                  </a:lnTo>
                  <a:lnTo>
                    <a:pt x="295" y="119"/>
                  </a:lnTo>
                  <a:lnTo>
                    <a:pt x="298" y="121"/>
                  </a:lnTo>
                  <a:lnTo>
                    <a:pt x="302" y="124"/>
                  </a:lnTo>
                  <a:lnTo>
                    <a:pt x="302" y="126"/>
                  </a:lnTo>
                  <a:lnTo>
                    <a:pt x="302" y="127"/>
                  </a:lnTo>
                  <a:lnTo>
                    <a:pt x="303" y="127"/>
                  </a:lnTo>
                  <a:lnTo>
                    <a:pt x="305" y="127"/>
                  </a:lnTo>
                  <a:lnTo>
                    <a:pt x="308" y="130"/>
                  </a:lnTo>
                  <a:lnTo>
                    <a:pt x="309" y="130"/>
                  </a:lnTo>
                  <a:lnTo>
                    <a:pt x="309" y="133"/>
                  </a:lnTo>
                  <a:lnTo>
                    <a:pt x="309" y="133"/>
                  </a:lnTo>
                  <a:lnTo>
                    <a:pt x="309" y="135"/>
                  </a:lnTo>
                  <a:lnTo>
                    <a:pt x="308" y="137"/>
                  </a:lnTo>
                  <a:lnTo>
                    <a:pt x="306" y="137"/>
                  </a:lnTo>
                  <a:lnTo>
                    <a:pt x="302" y="135"/>
                  </a:lnTo>
                  <a:lnTo>
                    <a:pt x="298" y="135"/>
                  </a:lnTo>
                  <a:lnTo>
                    <a:pt x="297" y="132"/>
                  </a:lnTo>
                  <a:lnTo>
                    <a:pt x="294" y="130"/>
                  </a:lnTo>
                  <a:lnTo>
                    <a:pt x="292" y="126"/>
                  </a:lnTo>
                  <a:lnTo>
                    <a:pt x="291" y="124"/>
                  </a:lnTo>
                  <a:lnTo>
                    <a:pt x="289" y="122"/>
                  </a:lnTo>
                  <a:lnTo>
                    <a:pt x="289" y="121"/>
                  </a:lnTo>
                  <a:lnTo>
                    <a:pt x="286" y="118"/>
                  </a:lnTo>
                  <a:lnTo>
                    <a:pt x="287" y="118"/>
                  </a:lnTo>
                  <a:lnTo>
                    <a:pt x="289" y="118"/>
                  </a:lnTo>
                  <a:close/>
                  <a:moveTo>
                    <a:pt x="439" y="116"/>
                  </a:moveTo>
                  <a:lnTo>
                    <a:pt x="443" y="118"/>
                  </a:lnTo>
                  <a:lnTo>
                    <a:pt x="447" y="116"/>
                  </a:lnTo>
                  <a:lnTo>
                    <a:pt x="451" y="116"/>
                  </a:lnTo>
                  <a:lnTo>
                    <a:pt x="461" y="118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0" y="118"/>
                  </a:lnTo>
                  <a:lnTo>
                    <a:pt x="472" y="119"/>
                  </a:lnTo>
                  <a:lnTo>
                    <a:pt x="473" y="121"/>
                  </a:lnTo>
                  <a:lnTo>
                    <a:pt x="470" y="121"/>
                  </a:lnTo>
                  <a:lnTo>
                    <a:pt x="467" y="126"/>
                  </a:lnTo>
                  <a:lnTo>
                    <a:pt x="467" y="126"/>
                  </a:lnTo>
                  <a:lnTo>
                    <a:pt x="464" y="126"/>
                  </a:lnTo>
                  <a:lnTo>
                    <a:pt x="464" y="127"/>
                  </a:lnTo>
                  <a:lnTo>
                    <a:pt x="455" y="126"/>
                  </a:lnTo>
                  <a:lnTo>
                    <a:pt x="432" y="126"/>
                  </a:lnTo>
                  <a:lnTo>
                    <a:pt x="431" y="126"/>
                  </a:lnTo>
                  <a:lnTo>
                    <a:pt x="428" y="122"/>
                  </a:lnTo>
                  <a:lnTo>
                    <a:pt x="428" y="121"/>
                  </a:lnTo>
                  <a:lnTo>
                    <a:pt x="429" y="119"/>
                  </a:lnTo>
                  <a:lnTo>
                    <a:pt x="429" y="119"/>
                  </a:lnTo>
                  <a:lnTo>
                    <a:pt x="429" y="118"/>
                  </a:lnTo>
                  <a:lnTo>
                    <a:pt x="437" y="116"/>
                  </a:lnTo>
                  <a:lnTo>
                    <a:pt x="439" y="116"/>
                  </a:lnTo>
                  <a:close/>
                  <a:moveTo>
                    <a:pt x="346" y="113"/>
                  </a:moveTo>
                  <a:lnTo>
                    <a:pt x="350" y="113"/>
                  </a:lnTo>
                  <a:lnTo>
                    <a:pt x="355" y="115"/>
                  </a:lnTo>
                  <a:lnTo>
                    <a:pt x="357" y="115"/>
                  </a:lnTo>
                  <a:lnTo>
                    <a:pt x="358" y="116"/>
                  </a:lnTo>
                  <a:lnTo>
                    <a:pt x="358" y="116"/>
                  </a:lnTo>
                  <a:lnTo>
                    <a:pt x="360" y="118"/>
                  </a:lnTo>
                  <a:lnTo>
                    <a:pt x="360" y="118"/>
                  </a:lnTo>
                  <a:lnTo>
                    <a:pt x="354" y="118"/>
                  </a:lnTo>
                  <a:lnTo>
                    <a:pt x="352" y="118"/>
                  </a:lnTo>
                  <a:lnTo>
                    <a:pt x="350" y="119"/>
                  </a:lnTo>
                  <a:lnTo>
                    <a:pt x="347" y="119"/>
                  </a:lnTo>
                  <a:lnTo>
                    <a:pt x="344" y="119"/>
                  </a:lnTo>
                  <a:lnTo>
                    <a:pt x="339" y="118"/>
                  </a:lnTo>
                  <a:lnTo>
                    <a:pt x="338" y="116"/>
                  </a:lnTo>
                  <a:lnTo>
                    <a:pt x="338" y="115"/>
                  </a:lnTo>
                  <a:lnTo>
                    <a:pt x="338" y="113"/>
                  </a:lnTo>
                  <a:lnTo>
                    <a:pt x="339" y="113"/>
                  </a:lnTo>
                  <a:lnTo>
                    <a:pt x="341" y="113"/>
                  </a:lnTo>
                  <a:lnTo>
                    <a:pt x="346" y="113"/>
                  </a:lnTo>
                  <a:close/>
                  <a:moveTo>
                    <a:pt x="168" y="107"/>
                  </a:moveTo>
                  <a:lnTo>
                    <a:pt x="168" y="108"/>
                  </a:lnTo>
                  <a:lnTo>
                    <a:pt x="168" y="108"/>
                  </a:lnTo>
                  <a:lnTo>
                    <a:pt x="168" y="110"/>
                  </a:lnTo>
                  <a:lnTo>
                    <a:pt x="169" y="110"/>
                  </a:lnTo>
                  <a:lnTo>
                    <a:pt x="171" y="110"/>
                  </a:lnTo>
                  <a:lnTo>
                    <a:pt x="174" y="111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7" y="115"/>
                  </a:lnTo>
                  <a:lnTo>
                    <a:pt x="177" y="115"/>
                  </a:lnTo>
                  <a:lnTo>
                    <a:pt x="175" y="116"/>
                  </a:lnTo>
                  <a:lnTo>
                    <a:pt x="174" y="118"/>
                  </a:lnTo>
                  <a:lnTo>
                    <a:pt x="171" y="118"/>
                  </a:lnTo>
                  <a:lnTo>
                    <a:pt x="168" y="118"/>
                  </a:lnTo>
                  <a:lnTo>
                    <a:pt x="163" y="116"/>
                  </a:lnTo>
                  <a:lnTo>
                    <a:pt x="158" y="111"/>
                  </a:lnTo>
                  <a:lnTo>
                    <a:pt x="156" y="110"/>
                  </a:lnTo>
                  <a:lnTo>
                    <a:pt x="160" y="110"/>
                  </a:lnTo>
                  <a:lnTo>
                    <a:pt x="160" y="110"/>
                  </a:lnTo>
                  <a:lnTo>
                    <a:pt x="161" y="108"/>
                  </a:lnTo>
                  <a:lnTo>
                    <a:pt x="163" y="108"/>
                  </a:lnTo>
                  <a:lnTo>
                    <a:pt x="168" y="107"/>
                  </a:lnTo>
                  <a:close/>
                  <a:moveTo>
                    <a:pt x="223" y="107"/>
                  </a:moveTo>
                  <a:lnTo>
                    <a:pt x="235" y="107"/>
                  </a:lnTo>
                  <a:lnTo>
                    <a:pt x="235" y="107"/>
                  </a:lnTo>
                  <a:lnTo>
                    <a:pt x="235" y="108"/>
                  </a:lnTo>
                  <a:lnTo>
                    <a:pt x="234" y="110"/>
                  </a:lnTo>
                  <a:lnTo>
                    <a:pt x="232" y="111"/>
                  </a:lnTo>
                  <a:lnTo>
                    <a:pt x="227" y="113"/>
                  </a:lnTo>
                  <a:lnTo>
                    <a:pt x="218" y="115"/>
                  </a:lnTo>
                  <a:lnTo>
                    <a:pt x="216" y="115"/>
                  </a:lnTo>
                  <a:lnTo>
                    <a:pt x="218" y="115"/>
                  </a:lnTo>
                  <a:lnTo>
                    <a:pt x="218" y="116"/>
                  </a:lnTo>
                  <a:lnTo>
                    <a:pt x="220" y="116"/>
                  </a:lnTo>
                  <a:lnTo>
                    <a:pt x="226" y="116"/>
                  </a:lnTo>
                  <a:lnTo>
                    <a:pt x="227" y="116"/>
                  </a:lnTo>
                  <a:lnTo>
                    <a:pt x="227" y="116"/>
                  </a:lnTo>
                  <a:lnTo>
                    <a:pt x="227" y="118"/>
                  </a:lnTo>
                  <a:lnTo>
                    <a:pt x="227" y="118"/>
                  </a:lnTo>
                  <a:lnTo>
                    <a:pt x="227" y="121"/>
                  </a:lnTo>
                  <a:lnTo>
                    <a:pt x="227" y="122"/>
                  </a:lnTo>
                  <a:lnTo>
                    <a:pt x="227" y="124"/>
                  </a:lnTo>
                  <a:lnTo>
                    <a:pt x="224" y="126"/>
                  </a:lnTo>
                  <a:lnTo>
                    <a:pt x="220" y="127"/>
                  </a:lnTo>
                  <a:lnTo>
                    <a:pt x="216" y="127"/>
                  </a:lnTo>
                  <a:lnTo>
                    <a:pt x="215" y="127"/>
                  </a:lnTo>
                  <a:lnTo>
                    <a:pt x="212" y="127"/>
                  </a:lnTo>
                  <a:lnTo>
                    <a:pt x="201" y="130"/>
                  </a:lnTo>
                  <a:lnTo>
                    <a:pt x="197" y="130"/>
                  </a:lnTo>
                  <a:lnTo>
                    <a:pt x="196" y="129"/>
                  </a:lnTo>
                  <a:lnTo>
                    <a:pt x="191" y="127"/>
                  </a:lnTo>
                  <a:lnTo>
                    <a:pt x="188" y="126"/>
                  </a:lnTo>
                  <a:lnTo>
                    <a:pt x="185" y="124"/>
                  </a:lnTo>
                  <a:lnTo>
                    <a:pt x="183" y="124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3" y="122"/>
                  </a:lnTo>
                  <a:lnTo>
                    <a:pt x="185" y="121"/>
                  </a:lnTo>
                  <a:lnTo>
                    <a:pt x="185" y="121"/>
                  </a:lnTo>
                  <a:lnTo>
                    <a:pt x="183" y="119"/>
                  </a:lnTo>
                  <a:lnTo>
                    <a:pt x="183" y="118"/>
                  </a:lnTo>
                  <a:lnTo>
                    <a:pt x="182" y="116"/>
                  </a:lnTo>
                  <a:lnTo>
                    <a:pt x="182" y="116"/>
                  </a:lnTo>
                  <a:lnTo>
                    <a:pt x="182" y="115"/>
                  </a:lnTo>
                  <a:lnTo>
                    <a:pt x="182" y="115"/>
                  </a:lnTo>
                  <a:lnTo>
                    <a:pt x="183" y="113"/>
                  </a:lnTo>
                  <a:lnTo>
                    <a:pt x="183" y="113"/>
                  </a:lnTo>
                  <a:lnTo>
                    <a:pt x="186" y="111"/>
                  </a:lnTo>
                  <a:lnTo>
                    <a:pt x="190" y="111"/>
                  </a:lnTo>
                  <a:lnTo>
                    <a:pt x="196" y="110"/>
                  </a:lnTo>
                  <a:lnTo>
                    <a:pt x="212" y="107"/>
                  </a:lnTo>
                  <a:lnTo>
                    <a:pt x="216" y="107"/>
                  </a:lnTo>
                  <a:lnTo>
                    <a:pt x="220" y="107"/>
                  </a:lnTo>
                  <a:lnTo>
                    <a:pt x="223" y="107"/>
                  </a:lnTo>
                  <a:close/>
                  <a:moveTo>
                    <a:pt x="333" y="100"/>
                  </a:moveTo>
                  <a:lnTo>
                    <a:pt x="333" y="102"/>
                  </a:lnTo>
                  <a:lnTo>
                    <a:pt x="333" y="102"/>
                  </a:lnTo>
                  <a:lnTo>
                    <a:pt x="332" y="105"/>
                  </a:lnTo>
                  <a:lnTo>
                    <a:pt x="328" y="105"/>
                  </a:lnTo>
                  <a:lnTo>
                    <a:pt x="327" y="105"/>
                  </a:lnTo>
                  <a:lnTo>
                    <a:pt x="327" y="105"/>
                  </a:lnTo>
                  <a:lnTo>
                    <a:pt x="327" y="103"/>
                  </a:lnTo>
                  <a:lnTo>
                    <a:pt x="327" y="103"/>
                  </a:lnTo>
                  <a:lnTo>
                    <a:pt x="330" y="102"/>
                  </a:lnTo>
                  <a:lnTo>
                    <a:pt x="332" y="100"/>
                  </a:lnTo>
                  <a:lnTo>
                    <a:pt x="333" y="100"/>
                  </a:lnTo>
                  <a:close/>
                  <a:moveTo>
                    <a:pt x="221" y="86"/>
                  </a:moveTo>
                  <a:lnTo>
                    <a:pt x="224" y="86"/>
                  </a:lnTo>
                  <a:lnTo>
                    <a:pt x="227" y="88"/>
                  </a:lnTo>
                  <a:lnTo>
                    <a:pt x="231" y="88"/>
                  </a:lnTo>
                  <a:lnTo>
                    <a:pt x="232" y="89"/>
                  </a:lnTo>
                  <a:lnTo>
                    <a:pt x="235" y="91"/>
                  </a:lnTo>
                  <a:lnTo>
                    <a:pt x="235" y="91"/>
                  </a:lnTo>
                  <a:lnTo>
                    <a:pt x="237" y="91"/>
                  </a:lnTo>
                  <a:lnTo>
                    <a:pt x="237" y="91"/>
                  </a:lnTo>
                  <a:lnTo>
                    <a:pt x="238" y="94"/>
                  </a:lnTo>
                  <a:lnTo>
                    <a:pt x="238" y="96"/>
                  </a:lnTo>
                  <a:lnTo>
                    <a:pt x="238" y="97"/>
                  </a:lnTo>
                  <a:lnTo>
                    <a:pt x="238" y="97"/>
                  </a:lnTo>
                  <a:lnTo>
                    <a:pt x="238" y="99"/>
                  </a:lnTo>
                  <a:lnTo>
                    <a:pt x="237" y="99"/>
                  </a:lnTo>
                  <a:lnTo>
                    <a:pt x="234" y="100"/>
                  </a:lnTo>
                  <a:lnTo>
                    <a:pt x="229" y="99"/>
                  </a:lnTo>
                  <a:lnTo>
                    <a:pt x="226" y="100"/>
                  </a:lnTo>
                  <a:lnTo>
                    <a:pt x="224" y="100"/>
                  </a:lnTo>
                  <a:lnTo>
                    <a:pt x="218" y="100"/>
                  </a:lnTo>
                  <a:lnTo>
                    <a:pt x="218" y="99"/>
                  </a:lnTo>
                  <a:lnTo>
                    <a:pt x="215" y="97"/>
                  </a:lnTo>
                  <a:lnTo>
                    <a:pt x="213" y="97"/>
                  </a:lnTo>
                  <a:lnTo>
                    <a:pt x="212" y="97"/>
                  </a:lnTo>
                  <a:lnTo>
                    <a:pt x="210" y="99"/>
                  </a:lnTo>
                  <a:lnTo>
                    <a:pt x="209" y="100"/>
                  </a:lnTo>
                  <a:lnTo>
                    <a:pt x="207" y="100"/>
                  </a:lnTo>
                  <a:lnTo>
                    <a:pt x="204" y="100"/>
                  </a:lnTo>
                  <a:lnTo>
                    <a:pt x="199" y="97"/>
                  </a:lnTo>
                  <a:lnTo>
                    <a:pt x="193" y="99"/>
                  </a:lnTo>
                  <a:lnTo>
                    <a:pt x="186" y="100"/>
                  </a:lnTo>
                  <a:lnTo>
                    <a:pt x="183" y="100"/>
                  </a:lnTo>
                  <a:lnTo>
                    <a:pt x="183" y="100"/>
                  </a:lnTo>
                  <a:lnTo>
                    <a:pt x="182" y="99"/>
                  </a:lnTo>
                  <a:lnTo>
                    <a:pt x="182" y="99"/>
                  </a:lnTo>
                  <a:lnTo>
                    <a:pt x="183" y="97"/>
                  </a:lnTo>
                  <a:lnTo>
                    <a:pt x="188" y="94"/>
                  </a:lnTo>
                  <a:lnTo>
                    <a:pt x="191" y="94"/>
                  </a:lnTo>
                  <a:lnTo>
                    <a:pt x="197" y="92"/>
                  </a:lnTo>
                  <a:lnTo>
                    <a:pt x="205" y="91"/>
                  </a:lnTo>
                  <a:lnTo>
                    <a:pt x="207" y="91"/>
                  </a:lnTo>
                  <a:lnTo>
                    <a:pt x="210" y="89"/>
                  </a:lnTo>
                  <a:lnTo>
                    <a:pt x="215" y="88"/>
                  </a:lnTo>
                  <a:lnTo>
                    <a:pt x="216" y="86"/>
                  </a:lnTo>
                  <a:lnTo>
                    <a:pt x="221" y="86"/>
                  </a:lnTo>
                  <a:close/>
                  <a:moveTo>
                    <a:pt x="402" y="85"/>
                  </a:moveTo>
                  <a:lnTo>
                    <a:pt x="409" y="85"/>
                  </a:lnTo>
                  <a:lnTo>
                    <a:pt x="412" y="85"/>
                  </a:lnTo>
                  <a:lnTo>
                    <a:pt x="415" y="86"/>
                  </a:lnTo>
                  <a:lnTo>
                    <a:pt x="418" y="86"/>
                  </a:lnTo>
                  <a:lnTo>
                    <a:pt x="423" y="88"/>
                  </a:lnTo>
                  <a:lnTo>
                    <a:pt x="425" y="88"/>
                  </a:lnTo>
                  <a:lnTo>
                    <a:pt x="428" y="91"/>
                  </a:lnTo>
                  <a:lnTo>
                    <a:pt x="428" y="91"/>
                  </a:lnTo>
                  <a:lnTo>
                    <a:pt x="428" y="92"/>
                  </a:lnTo>
                  <a:lnTo>
                    <a:pt x="429" y="92"/>
                  </a:lnTo>
                  <a:lnTo>
                    <a:pt x="432" y="94"/>
                  </a:lnTo>
                  <a:lnTo>
                    <a:pt x="439" y="92"/>
                  </a:lnTo>
                  <a:lnTo>
                    <a:pt x="440" y="94"/>
                  </a:lnTo>
                  <a:lnTo>
                    <a:pt x="447" y="96"/>
                  </a:lnTo>
                  <a:lnTo>
                    <a:pt x="448" y="97"/>
                  </a:lnTo>
                  <a:lnTo>
                    <a:pt x="448" y="99"/>
                  </a:lnTo>
                  <a:lnTo>
                    <a:pt x="448" y="99"/>
                  </a:lnTo>
                  <a:lnTo>
                    <a:pt x="447" y="100"/>
                  </a:lnTo>
                  <a:lnTo>
                    <a:pt x="442" y="102"/>
                  </a:lnTo>
                  <a:lnTo>
                    <a:pt x="442" y="102"/>
                  </a:lnTo>
                  <a:lnTo>
                    <a:pt x="445" y="103"/>
                  </a:lnTo>
                  <a:lnTo>
                    <a:pt x="447" y="105"/>
                  </a:lnTo>
                  <a:lnTo>
                    <a:pt x="447" y="107"/>
                  </a:lnTo>
                  <a:lnTo>
                    <a:pt x="447" y="107"/>
                  </a:lnTo>
                  <a:lnTo>
                    <a:pt x="445" y="110"/>
                  </a:lnTo>
                  <a:lnTo>
                    <a:pt x="443" y="110"/>
                  </a:lnTo>
                  <a:lnTo>
                    <a:pt x="440" y="110"/>
                  </a:lnTo>
                  <a:lnTo>
                    <a:pt x="440" y="111"/>
                  </a:lnTo>
                  <a:lnTo>
                    <a:pt x="437" y="111"/>
                  </a:lnTo>
                  <a:lnTo>
                    <a:pt x="432" y="113"/>
                  </a:lnTo>
                  <a:lnTo>
                    <a:pt x="425" y="113"/>
                  </a:lnTo>
                  <a:lnTo>
                    <a:pt x="423" y="115"/>
                  </a:lnTo>
                  <a:lnTo>
                    <a:pt x="420" y="116"/>
                  </a:lnTo>
                  <a:lnTo>
                    <a:pt x="418" y="116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17" y="113"/>
                  </a:lnTo>
                  <a:lnTo>
                    <a:pt x="417" y="113"/>
                  </a:lnTo>
                  <a:lnTo>
                    <a:pt x="417" y="111"/>
                  </a:lnTo>
                  <a:lnTo>
                    <a:pt x="412" y="110"/>
                  </a:lnTo>
                  <a:lnTo>
                    <a:pt x="409" y="108"/>
                  </a:lnTo>
                  <a:lnTo>
                    <a:pt x="409" y="107"/>
                  </a:lnTo>
                  <a:lnTo>
                    <a:pt x="409" y="107"/>
                  </a:lnTo>
                  <a:lnTo>
                    <a:pt x="414" y="107"/>
                  </a:lnTo>
                  <a:lnTo>
                    <a:pt x="417" y="105"/>
                  </a:lnTo>
                  <a:lnTo>
                    <a:pt x="418" y="105"/>
                  </a:lnTo>
                  <a:lnTo>
                    <a:pt x="418" y="105"/>
                  </a:lnTo>
                  <a:lnTo>
                    <a:pt x="417" y="105"/>
                  </a:lnTo>
                  <a:lnTo>
                    <a:pt x="414" y="103"/>
                  </a:lnTo>
                  <a:lnTo>
                    <a:pt x="406" y="102"/>
                  </a:lnTo>
                  <a:lnTo>
                    <a:pt x="406" y="102"/>
                  </a:lnTo>
                  <a:lnTo>
                    <a:pt x="402" y="99"/>
                  </a:lnTo>
                  <a:lnTo>
                    <a:pt x="402" y="97"/>
                  </a:lnTo>
                  <a:lnTo>
                    <a:pt x="401" y="97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8" y="94"/>
                  </a:lnTo>
                  <a:lnTo>
                    <a:pt x="398" y="94"/>
                  </a:lnTo>
                  <a:lnTo>
                    <a:pt x="398" y="92"/>
                  </a:lnTo>
                  <a:lnTo>
                    <a:pt x="402" y="92"/>
                  </a:lnTo>
                  <a:lnTo>
                    <a:pt x="401" y="91"/>
                  </a:lnTo>
                  <a:lnTo>
                    <a:pt x="399" y="88"/>
                  </a:lnTo>
                  <a:lnTo>
                    <a:pt x="398" y="86"/>
                  </a:lnTo>
                  <a:lnTo>
                    <a:pt x="398" y="85"/>
                  </a:lnTo>
                  <a:lnTo>
                    <a:pt x="399" y="85"/>
                  </a:lnTo>
                  <a:lnTo>
                    <a:pt x="402" y="85"/>
                  </a:lnTo>
                  <a:close/>
                  <a:moveTo>
                    <a:pt x="320" y="66"/>
                  </a:moveTo>
                  <a:lnTo>
                    <a:pt x="325" y="67"/>
                  </a:lnTo>
                  <a:lnTo>
                    <a:pt x="328" y="69"/>
                  </a:lnTo>
                  <a:lnTo>
                    <a:pt x="332" y="70"/>
                  </a:lnTo>
                  <a:lnTo>
                    <a:pt x="336" y="75"/>
                  </a:lnTo>
                  <a:lnTo>
                    <a:pt x="336" y="75"/>
                  </a:lnTo>
                  <a:lnTo>
                    <a:pt x="336" y="77"/>
                  </a:lnTo>
                  <a:lnTo>
                    <a:pt x="336" y="77"/>
                  </a:lnTo>
                  <a:lnTo>
                    <a:pt x="335" y="78"/>
                  </a:lnTo>
                  <a:lnTo>
                    <a:pt x="335" y="78"/>
                  </a:lnTo>
                  <a:lnTo>
                    <a:pt x="336" y="80"/>
                  </a:lnTo>
                  <a:lnTo>
                    <a:pt x="336" y="80"/>
                  </a:lnTo>
                  <a:lnTo>
                    <a:pt x="336" y="81"/>
                  </a:lnTo>
                  <a:lnTo>
                    <a:pt x="336" y="81"/>
                  </a:lnTo>
                  <a:lnTo>
                    <a:pt x="338" y="81"/>
                  </a:lnTo>
                  <a:lnTo>
                    <a:pt x="339" y="80"/>
                  </a:lnTo>
                  <a:lnTo>
                    <a:pt x="339" y="80"/>
                  </a:lnTo>
                  <a:lnTo>
                    <a:pt x="339" y="77"/>
                  </a:lnTo>
                  <a:lnTo>
                    <a:pt x="343" y="77"/>
                  </a:lnTo>
                  <a:lnTo>
                    <a:pt x="346" y="75"/>
                  </a:lnTo>
                  <a:lnTo>
                    <a:pt x="347" y="75"/>
                  </a:lnTo>
                  <a:lnTo>
                    <a:pt x="349" y="75"/>
                  </a:lnTo>
                  <a:lnTo>
                    <a:pt x="355" y="78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80"/>
                  </a:lnTo>
                  <a:lnTo>
                    <a:pt x="360" y="80"/>
                  </a:lnTo>
                  <a:lnTo>
                    <a:pt x="358" y="83"/>
                  </a:lnTo>
                  <a:lnTo>
                    <a:pt x="358" y="83"/>
                  </a:lnTo>
                  <a:lnTo>
                    <a:pt x="358" y="85"/>
                  </a:lnTo>
                  <a:lnTo>
                    <a:pt x="361" y="85"/>
                  </a:lnTo>
                  <a:lnTo>
                    <a:pt x="368" y="83"/>
                  </a:lnTo>
                  <a:lnTo>
                    <a:pt x="374" y="86"/>
                  </a:lnTo>
                  <a:lnTo>
                    <a:pt x="377" y="89"/>
                  </a:lnTo>
                  <a:lnTo>
                    <a:pt x="380" y="91"/>
                  </a:lnTo>
                  <a:lnTo>
                    <a:pt x="380" y="92"/>
                  </a:lnTo>
                  <a:lnTo>
                    <a:pt x="379" y="92"/>
                  </a:lnTo>
                  <a:lnTo>
                    <a:pt x="379" y="94"/>
                  </a:lnTo>
                  <a:lnTo>
                    <a:pt x="377" y="96"/>
                  </a:lnTo>
                  <a:lnTo>
                    <a:pt x="376" y="96"/>
                  </a:lnTo>
                  <a:lnTo>
                    <a:pt x="377" y="97"/>
                  </a:lnTo>
                  <a:lnTo>
                    <a:pt x="377" y="99"/>
                  </a:lnTo>
                  <a:lnTo>
                    <a:pt x="377" y="99"/>
                  </a:lnTo>
                  <a:lnTo>
                    <a:pt x="377" y="100"/>
                  </a:lnTo>
                  <a:lnTo>
                    <a:pt x="380" y="100"/>
                  </a:lnTo>
                  <a:lnTo>
                    <a:pt x="387" y="105"/>
                  </a:lnTo>
                  <a:lnTo>
                    <a:pt x="388" y="107"/>
                  </a:lnTo>
                  <a:lnTo>
                    <a:pt x="388" y="108"/>
                  </a:lnTo>
                  <a:lnTo>
                    <a:pt x="388" y="110"/>
                  </a:lnTo>
                  <a:lnTo>
                    <a:pt x="388" y="110"/>
                  </a:lnTo>
                  <a:lnTo>
                    <a:pt x="387" y="113"/>
                  </a:lnTo>
                  <a:lnTo>
                    <a:pt x="387" y="115"/>
                  </a:lnTo>
                  <a:lnTo>
                    <a:pt x="384" y="115"/>
                  </a:lnTo>
                  <a:lnTo>
                    <a:pt x="379" y="115"/>
                  </a:lnTo>
                  <a:lnTo>
                    <a:pt x="374" y="116"/>
                  </a:lnTo>
                  <a:lnTo>
                    <a:pt x="371" y="115"/>
                  </a:lnTo>
                  <a:lnTo>
                    <a:pt x="366" y="113"/>
                  </a:lnTo>
                  <a:lnTo>
                    <a:pt x="365" y="111"/>
                  </a:lnTo>
                  <a:lnTo>
                    <a:pt x="363" y="110"/>
                  </a:lnTo>
                  <a:lnTo>
                    <a:pt x="363" y="110"/>
                  </a:lnTo>
                  <a:lnTo>
                    <a:pt x="363" y="107"/>
                  </a:lnTo>
                  <a:lnTo>
                    <a:pt x="361" y="107"/>
                  </a:lnTo>
                  <a:lnTo>
                    <a:pt x="360" y="105"/>
                  </a:lnTo>
                  <a:lnTo>
                    <a:pt x="358" y="103"/>
                  </a:lnTo>
                  <a:lnTo>
                    <a:pt x="355" y="103"/>
                  </a:lnTo>
                  <a:lnTo>
                    <a:pt x="347" y="102"/>
                  </a:lnTo>
                  <a:lnTo>
                    <a:pt x="344" y="100"/>
                  </a:lnTo>
                  <a:lnTo>
                    <a:pt x="341" y="100"/>
                  </a:lnTo>
                  <a:lnTo>
                    <a:pt x="336" y="102"/>
                  </a:lnTo>
                  <a:lnTo>
                    <a:pt x="336" y="102"/>
                  </a:lnTo>
                  <a:lnTo>
                    <a:pt x="335" y="100"/>
                  </a:lnTo>
                  <a:lnTo>
                    <a:pt x="335" y="100"/>
                  </a:lnTo>
                  <a:lnTo>
                    <a:pt x="335" y="99"/>
                  </a:lnTo>
                  <a:lnTo>
                    <a:pt x="335" y="97"/>
                  </a:lnTo>
                  <a:lnTo>
                    <a:pt x="320" y="99"/>
                  </a:lnTo>
                  <a:lnTo>
                    <a:pt x="317" y="102"/>
                  </a:lnTo>
                  <a:lnTo>
                    <a:pt x="311" y="100"/>
                  </a:lnTo>
                  <a:lnTo>
                    <a:pt x="309" y="100"/>
                  </a:lnTo>
                  <a:lnTo>
                    <a:pt x="305" y="99"/>
                  </a:lnTo>
                  <a:lnTo>
                    <a:pt x="303" y="97"/>
                  </a:lnTo>
                  <a:lnTo>
                    <a:pt x="302" y="94"/>
                  </a:lnTo>
                  <a:lnTo>
                    <a:pt x="302" y="92"/>
                  </a:lnTo>
                  <a:lnTo>
                    <a:pt x="303" y="92"/>
                  </a:lnTo>
                  <a:lnTo>
                    <a:pt x="305" y="91"/>
                  </a:lnTo>
                  <a:lnTo>
                    <a:pt x="306" y="91"/>
                  </a:lnTo>
                  <a:lnTo>
                    <a:pt x="313" y="92"/>
                  </a:lnTo>
                  <a:lnTo>
                    <a:pt x="320" y="92"/>
                  </a:lnTo>
                  <a:lnTo>
                    <a:pt x="322" y="92"/>
                  </a:lnTo>
                  <a:lnTo>
                    <a:pt x="324" y="91"/>
                  </a:lnTo>
                  <a:lnTo>
                    <a:pt x="322" y="89"/>
                  </a:lnTo>
                  <a:lnTo>
                    <a:pt x="316" y="89"/>
                  </a:lnTo>
                  <a:lnTo>
                    <a:pt x="317" y="89"/>
                  </a:lnTo>
                  <a:lnTo>
                    <a:pt x="322" y="88"/>
                  </a:lnTo>
                  <a:lnTo>
                    <a:pt x="325" y="86"/>
                  </a:lnTo>
                  <a:lnTo>
                    <a:pt x="325" y="86"/>
                  </a:lnTo>
                  <a:lnTo>
                    <a:pt x="324" y="85"/>
                  </a:lnTo>
                  <a:lnTo>
                    <a:pt x="316" y="85"/>
                  </a:lnTo>
                  <a:lnTo>
                    <a:pt x="314" y="85"/>
                  </a:lnTo>
                  <a:lnTo>
                    <a:pt x="314" y="85"/>
                  </a:lnTo>
                  <a:lnTo>
                    <a:pt x="314" y="83"/>
                  </a:lnTo>
                  <a:lnTo>
                    <a:pt x="319" y="81"/>
                  </a:lnTo>
                  <a:lnTo>
                    <a:pt x="317" y="80"/>
                  </a:lnTo>
                  <a:lnTo>
                    <a:pt x="316" y="80"/>
                  </a:lnTo>
                  <a:lnTo>
                    <a:pt x="314" y="78"/>
                  </a:lnTo>
                  <a:lnTo>
                    <a:pt x="314" y="78"/>
                  </a:lnTo>
                  <a:lnTo>
                    <a:pt x="311" y="80"/>
                  </a:lnTo>
                  <a:lnTo>
                    <a:pt x="306" y="83"/>
                  </a:lnTo>
                  <a:lnTo>
                    <a:pt x="305" y="85"/>
                  </a:lnTo>
                  <a:lnTo>
                    <a:pt x="303" y="85"/>
                  </a:lnTo>
                  <a:lnTo>
                    <a:pt x="302" y="83"/>
                  </a:lnTo>
                  <a:lnTo>
                    <a:pt x="302" y="83"/>
                  </a:lnTo>
                  <a:lnTo>
                    <a:pt x="303" y="81"/>
                  </a:lnTo>
                  <a:lnTo>
                    <a:pt x="306" y="78"/>
                  </a:lnTo>
                  <a:lnTo>
                    <a:pt x="306" y="77"/>
                  </a:lnTo>
                  <a:lnTo>
                    <a:pt x="303" y="77"/>
                  </a:lnTo>
                  <a:lnTo>
                    <a:pt x="297" y="77"/>
                  </a:lnTo>
                  <a:lnTo>
                    <a:pt x="294" y="77"/>
                  </a:lnTo>
                  <a:lnTo>
                    <a:pt x="294" y="75"/>
                  </a:lnTo>
                  <a:lnTo>
                    <a:pt x="294" y="74"/>
                  </a:lnTo>
                  <a:lnTo>
                    <a:pt x="294" y="72"/>
                  </a:lnTo>
                  <a:lnTo>
                    <a:pt x="294" y="70"/>
                  </a:lnTo>
                  <a:lnTo>
                    <a:pt x="295" y="67"/>
                  </a:lnTo>
                  <a:lnTo>
                    <a:pt x="297" y="67"/>
                  </a:lnTo>
                  <a:lnTo>
                    <a:pt x="305" y="67"/>
                  </a:lnTo>
                  <a:lnTo>
                    <a:pt x="317" y="67"/>
                  </a:lnTo>
                  <a:lnTo>
                    <a:pt x="320" y="66"/>
                  </a:lnTo>
                  <a:close/>
                  <a:moveTo>
                    <a:pt x="377" y="40"/>
                  </a:moveTo>
                  <a:lnTo>
                    <a:pt x="382" y="40"/>
                  </a:lnTo>
                  <a:lnTo>
                    <a:pt x="387" y="40"/>
                  </a:lnTo>
                  <a:lnTo>
                    <a:pt x="388" y="42"/>
                  </a:lnTo>
                  <a:lnTo>
                    <a:pt x="390" y="42"/>
                  </a:lnTo>
                  <a:lnTo>
                    <a:pt x="391" y="44"/>
                  </a:lnTo>
                  <a:lnTo>
                    <a:pt x="391" y="45"/>
                  </a:lnTo>
                  <a:lnTo>
                    <a:pt x="391" y="50"/>
                  </a:lnTo>
                  <a:lnTo>
                    <a:pt x="391" y="51"/>
                  </a:lnTo>
                  <a:lnTo>
                    <a:pt x="391" y="53"/>
                  </a:lnTo>
                  <a:lnTo>
                    <a:pt x="390" y="55"/>
                  </a:lnTo>
                  <a:lnTo>
                    <a:pt x="390" y="55"/>
                  </a:lnTo>
                  <a:lnTo>
                    <a:pt x="385" y="53"/>
                  </a:lnTo>
                  <a:lnTo>
                    <a:pt x="384" y="51"/>
                  </a:lnTo>
                  <a:lnTo>
                    <a:pt x="384" y="51"/>
                  </a:lnTo>
                  <a:lnTo>
                    <a:pt x="384" y="50"/>
                  </a:lnTo>
                  <a:lnTo>
                    <a:pt x="380" y="48"/>
                  </a:lnTo>
                  <a:lnTo>
                    <a:pt x="376" y="48"/>
                  </a:lnTo>
                  <a:lnTo>
                    <a:pt x="374" y="48"/>
                  </a:lnTo>
                  <a:lnTo>
                    <a:pt x="374" y="48"/>
                  </a:lnTo>
                  <a:lnTo>
                    <a:pt x="373" y="48"/>
                  </a:lnTo>
                  <a:lnTo>
                    <a:pt x="373" y="45"/>
                  </a:lnTo>
                  <a:lnTo>
                    <a:pt x="373" y="44"/>
                  </a:lnTo>
                  <a:lnTo>
                    <a:pt x="373" y="42"/>
                  </a:lnTo>
                  <a:lnTo>
                    <a:pt x="374" y="42"/>
                  </a:lnTo>
                  <a:lnTo>
                    <a:pt x="377" y="40"/>
                  </a:lnTo>
                  <a:lnTo>
                    <a:pt x="377" y="40"/>
                  </a:lnTo>
                  <a:close/>
                  <a:moveTo>
                    <a:pt x="470" y="0"/>
                  </a:moveTo>
                  <a:lnTo>
                    <a:pt x="475" y="0"/>
                  </a:lnTo>
                  <a:lnTo>
                    <a:pt x="484" y="3"/>
                  </a:lnTo>
                  <a:lnTo>
                    <a:pt x="486" y="3"/>
                  </a:lnTo>
                  <a:lnTo>
                    <a:pt x="489" y="6"/>
                  </a:lnTo>
                  <a:lnTo>
                    <a:pt x="491" y="7"/>
                  </a:lnTo>
                  <a:lnTo>
                    <a:pt x="494" y="11"/>
                  </a:lnTo>
                  <a:lnTo>
                    <a:pt x="500" y="17"/>
                  </a:lnTo>
                  <a:lnTo>
                    <a:pt x="503" y="18"/>
                  </a:lnTo>
                  <a:lnTo>
                    <a:pt x="508" y="22"/>
                  </a:lnTo>
                  <a:lnTo>
                    <a:pt x="510" y="23"/>
                  </a:lnTo>
                  <a:lnTo>
                    <a:pt x="510" y="23"/>
                  </a:lnTo>
                  <a:lnTo>
                    <a:pt x="510" y="25"/>
                  </a:lnTo>
                  <a:lnTo>
                    <a:pt x="511" y="26"/>
                  </a:lnTo>
                  <a:lnTo>
                    <a:pt x="516" y="26"/>
                  </a:lnTo>
                  <a:lnTo>
                    <a:pt x="521" y="28"/>
                  </a:lnTo>
                  <a:lnTo>
                    <a:pt x="522" y="28"/>
                  </a:lnTo>
                  <a:lnTo>
                    <a:pt x="524" y="28"/>
                  </a:lnTo>
                  <a:lnTo>
                    <a:pt x="525" y="28"/>
                  </a:lnTo>
                  <a:lnTo>
                    <a:pt x="529" y="28"/>
                  </a:lnTo>
                  <a:lnTo>
                    <a:pt x="530" y="28"/>
                  </a:lnTo>
                  <a:lnTo>
                    <a:pt x="530" y="29"/>
                  </a:lnTo>
                  <a:lnTo>
                    <a:pt x="532" y="29"/>
                  </a:lnTo>
                  <a:lnTo>
                    <a:pt x="532" y="31"/>
                  </a:lnTo>
                  <a:lnTo>
                    <a:pt x="530" y="31"/>
                  </a:lnTo>
                  <a:lnTo>
                    <a:pt x="530" y="33"/>
                  </a:lnTo>
                  <a:lnTo>
                    <a:pt x="530" y="33"/>
                  </a:lnTo>
                  <a:lnTo>
                    <a:pt x="532" y="33"/>
                  </a:lnTo>
                  <a:lnTo>
                    <a:pt x="530" y="36"/>
                  </a:lnTo>
                  <a:lnTo>
                    <a:pt x="530" y="36"/>
                  </a:lnTo>
                  <a:lnTo>
                    <a:pt x="533" y="39"/>
                  </a:lnTo>
                  <a:lnTo>
                    <a:pt x="535" y="39"/>
                  </a:lnTo>
                  <a:lnTo>
                    <a:pt x="540" y="40"/>
                  </a:lnTo>
                  <a:lnTo>
                    <a:pt x="543" y="40"/>
                  </a:lnTo>
                  <a:lnTo>
                    <a:pt x="544" y="42"/>
                  </a:lnTo>
                  <a:lnTo>
                    <a:pt x="544" y="40"/>
                  </a:lnTo>
                  <a:lnTo>
                    <a:pt x="544" y="39"/>
                  </a:lnTo>
                  <a:lnTo>
                    <a:pt x="543" y="37"/>
                  </a:lnTo>
                  <a:lnTo>
                    <a:pt x="538" y="37"/>
                  </a:lnTo>
                  <a:lnTo>
                    <a:pt x="538" y="36"/>
                  </a:lnTo>
                  <a:lnTo>
                    <a:pt x="538" y="34"/>
                  </a:lnTo>
                  <a:lnTo>
                    <a:pt x="538" y="33"/>
                  </a:lnTo>
                  <a:lnTo>
                    <a:pt x="540" y="31"/>
                  </a:lnTo>
                  <a:lnTo>
                    <a:pt x="541" y="31"/>
                  </a:lnTo>
                  <a:lnTo>
                    <a:pt x="546" y="31"/>
                  </a:lnTo>
                  <a:lnTo>
                    <a:pt x="548" y="31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2" y="36"/>
                  </a:lnTo>
                  <a:lnTo>
                    <a:pt x="554" y="39"/>
                  </a:lnTo>
                  <a:lnTo>
                    <a:pt x="552" y="39"/>
                  </a:lnTo>
                  <a:lnTo>
                    <a:pt x="549" y="40"/>
                  </a:lnTo>
                  <a:lnTo>
                    <a:pt x="549" y="42"/>
                  </a:lnTo>
                  <a:lnTo>
                    <a:pt x="549" y="42"/>
                  </a:lnTo>
                  <a:lnTo>
                    <a:pt x="552" y="42"/>
                  </a:lnTo>
                  <a:lnTo>
                    <a:pt x="557" y="44"/>
                  </a:lnTo>
                  <a:lnTo>
                    <a:pt x="559" y="44"/>
                  </a:lnTo>
                  <a:lnTo>
                    <a:pt x="562" y="47"/>
                  </a:lnTo>
                  <a:lnTo>
                    <a:pt x="562" y="48"/>
                  </a:lnTo>
                  <a:lnTo>
                    <a:pt x="562" y="51"/>
                  </a:lnTo>
                  <a:lnTo>
                    <a:pt x="560" y="56"/>
                  </a:lnTo>
                  <a:lnTo>
                    <a:pt x="559" y="58"/>
                  </a:lnTo>
                  <a:lnTo>
                    <a:pt x="559" y="59"/>
                  </a:lnTo>
                  <a:lnTo>
                    <a:pt x="559" y="59"/>
                  </a:lnTo>
                  <a:lnTo>
                    <a:pt x="563" y="58"/>
                  </a:lnTo>
                  <a:lnTo>
                    <a:pt x="563" y="58"/>
                  </a:lnTo>
                  <a:lnTo>
                    <a:pt x="566" y="56"/>
                  </a:lnTo>
                  <a:lnTo>
                    <a:pt x="571" y="58"/>
                  </a:lnTo>
                  <a:lnTo>
                    <a:pt x="573" y="58"/>
                  </a:lnTo>
                  <a:lnTo>
                    <a:pt x="574" y="58"/>
                  </a:lnTo>
                  <a:lnTo>
                    <a:pt x="576" y="59"/>
                  </a:lnTo>
                  <a:lnTo>
                    <a:pt x="576" y="63"/>
                  </a:lnTo>
                  <a:lnTo>
                    <a:pt x="578" y="63"/>
                  </a:lnTo>
                  <a:lnTo>
                    <a:pt x="579" y="59"/>
                  </a:lnTo>
                  <a:lnTo>
                    <a:pt x="581" y="58"/>
                  </a:lnTo>
                  <a:lnTo>
                    <a:pt x="581" y="58"/>
                  </a:lnTo>
                  <a:lnTo>
                    <a:pt x="582" y="58"/>
                  </a:lnTo>
                  <a:lnTo>
                    <a:pt x="584" y="61"/>
                  </a:lnTo>
                  <a:lnTo>
                    <a:pt x="589" y="66"/>
                  </a:lnTo>
                  <a:lnTo>
                    <a:pt x="590" y="67"/>
                  </a:lnTo>
                  <a:lnTo>
                    <a:pt x="590" y="69"/>
                  </a:lnTo>
                  <a:lnTo>
                    <a:pt x="589" y="70"/>
                  </a:lnTo>
                  <a:lnTo>
                    <a:pt x="587" y="70"/>
                  </a:lnTo>
                  <a:lnTo>
                    <a:pt x="576" y="75"/>
                  </a:lnTo>
                  <a:lnTo>
                    <a:pt x="570" y="77"/>
                  </a:lnTo>
                  <a:lnTo>
                    <a:pt x="568" y="78"/>
                  </a:lnTo>
                  <a:lnTo>
                    <a:pt x="566" y="78"/>
                  </a:lnTo>
                  <a:lnTo>
                    <a:pt x="563" y="78"/>
                  </a:lnTo>
                  <a:lnTo>
                    <a:pt x="563" y="78"/>
                  </a:lnTo>
                  <a:lnTo>
                    <a:pt x="562" y="81"/>
                  </a:lnTo>
                  <a:lnTo>
                    <a:pt x="560" y="81"/>
                  </a:lnTo>
                  <a:lnTo>
                    <a:pt x="559" y="83"/>
                  </a:lnTo>
                  <a:lnTo>
                    <a:pt x="555" y="86"/>
                  </a:lnTo>
                  <a:lnTo>
                    <a:pt x="554" y="88"/>
                  </a:lnTo>
                  <a:lnTo>
                    <a:pt x="549" y="88"/>
                  </a:lnTo>
                  <a:lnTo>
                    <a:pt x="549" y="86"/>
                  </a:lnTo>
                  <a:lnTo>
                    <a:pt x="548" y="83"/>
                  </a:lnTo>
                  <a:lnTo>
                    <a:pt x="548" y="81"/>
                  </a:lnTo>
                  <a:lnTo>
                    <a:pt x="548" y="80"/>
                  </a:lnTo>
                  <a:lnTo>
                    <a:pt x="549" y="80"/>
                  </a:lnTo>
                  <a:lnTo>
                    <a:pt x="551" y="77"/>
                  </a:lnTo>
                  <a:lnTo>
                    <a:pt x="551" y="77"/>
                  </a:lnTo>
                  <a:lnTo>
                    <a:pt x="549" y="77"/>
                  </a:lnTo>
                  <a:lnTo>
                    <a:pt x="548" y="78"/>
                  </a:lnTo>
                  <a:lnTo>
                    <a:pt x="546" y="78"/>
                  </a:lnTo>
                  <a:lnTo>
                    <a:pt x="546" y="80"/>
                  </a:lnTo>
                  <a:lnTo>
                    <a:pt x="544" y="81"/>
                  </a:lnTo>
                  <a:lnTo>
                    <a:pt x="546" y="86"/>
                  </a:lnTo>
                  <a:lnTo>
                    <a:pt x="544" y="88"/>
                  </a:lnTo>
                  <a:lnTo>
                    <a:pt x="544" y="88"/>
                  </a:lnTo>
                  <a:lnTo>
                    <a:pt x="544" y="89"/>
                  </a:lnTo>
                  <a:lnTo>
                    <a:pt x="548" y="89"/>
                  </a:lnTo>
                  <a:lnTo>
                    <a:pt x="548" y="89"/>
                  </a:lnTo>
                  <a:lnTo>
                    <a:pt x="548" y="91"/>
                  </a:lnTo>
                  <a:lnTo>
                    <a:pt x="548" y="91"/>
                  </a:lnTo>
                  <a:lnTo>
                    <a:pt x="548" y="92"/>
                  </a:lnTo>
                  <a:lnTo>
                    <a:pt x="548" y="94"/>
                  </a:lnTo>
                  <a:lnTo>
                    <a:pt x="546" y="94"/>
                  </a:lnTo>
                  <a:lnTo>
                    <a:pt x="543" y="94"/>
                  </a:lnTo>
                  <a:lnTo>
                    <a:pt x="540" y="91"/>
                  </a:lnTo>
                  <a:lnTo>
                    <a:pt x="538" y="91"/>
                  </a:lnTo>
                  <a:lnTo>
                    <a:pt x="537" y="91"/>
                  </a:lnTo>
                  <a:lnTo>
                    <a:pt x="538" y="92"/>
                  </a:lnTo>
                  <a:lnTo>
                    <a:pt x="538" y="96"/>
                  </a:lnTo>
                  <a:lnTo>
                    <a:pt x="538" y="97"/>
                  </a:lnTo>
                  <a:lnTo>
                    <a:pt x="538" y="99"/>
                  </a:lnTo>
                  <a:lnTo>
                    <a:pt x="537" y="102"/>
                  </a:lnTo>
                  <a:lnTo>
                    <a:pt x="537" y="103"/>
                  </a:lnTo>
                  <a:lnTo>
                    <a:pt x="537" y="103"/>
                  </a:lnTo>
                  <a:lnTo>
                    <a:pt x="533" y="103"/>
                  </a:lnTo>
                  <a:lnTo>
                    <a:pt x="532" y="103"/>
                  </a:lnTo>
                  <a:lnTo>
                    <a:pt x="527" y="97"/>
                  </a:lnTo>
                  <a:lnTo>
                    <a:pt x="524" y="96"/>
                  </a:lnTo>
                  <a:lnTo>
                    <a:pt x="519" y="91"/>
                  </a:lnTo>
                  <a:lnTo>
                    <a:pt x="519" y="91"/>
                  </a:lnTo>
                  <a:lnTo>
                    <a:pt x="518" y="91"/>
                  </a:lnTo>
                  <a:lnTo>
                    <a:pt x="518" y="92"/>
                  </a:lnTo>
                  <a:lnTo>
                    <a:pt x="519" y="94"/>
                  </a:lnTo>
                  <a:lnTo>
                    <a:pt x="522" y="97"/>
                  </a:lnTo>
                  <a:lnTo>
                    <a:pt x="524" y="100"/>
                  </a:lnTo>
                  <a:lnTo>
                    <a:pt x="525" y="103"/>
                  </a:lnTo>
                  <a:lnTo>
                    <a:pt x="525" y="103"/>
                  </a:lnTo>
                  <a:lnTo>
                    <a:pt x="525" y="105"/>
                  </a:lnTo>
                  <a:lnTo>
                    <a:pt x="525" y="103"/>
                  </a:lnTo>
                  <a:lnTo>
                    <a:pt x="524" y="103"/>
                  </a:lnTo>
                  <a:lnTo>
                    <a:pt x="521" y="102"/>
                  </a:lnTo>
                  <a:lnTo>
                    <a:pt x="519" y="102"/>
                  </a:lnTo>
                  <a:lnTo>
                    <a:pt x="518" y="100"/>
                  </a:lnTo>
                  <a:lnTo>
                    <a:pt x="516" y="100"/>
                  </a:lnTo>
                  <a:lnTo>
                    <a:pt x="514" y="99"/>
                  </a:lnTo>
                  <a:lnTo>
                    <a:pt x="513" y="99"/>
                  </a:lnTo>
                  <a:lnTo>
                    <a:pt x="510" y="99"/>
                  </a:lnTo>
                  <a:lnTo>
                    <a:pt x="510" y="100"/>
                  </a:lnTo>
                  <a:lnTo>
                    <a:pt x="511" y="100"/>
                  </a:lnTo>
                  <a:lnTo>
                    <a:pt x="513" y="102"/>
                  </a:lnTo>
                  <a:lnTo>
                    <a:pt x="513" y="102"/>
                  </a:lnTo>
                  <a:lnTo>
                    <a:pt x="514" y="103"/>
                  </a:lnTo>
                  <a:lnTo>
                    <a:pt x="513" y="105"/>
                  </a:lnTo>
                  <a:lnTo>
                    <a:pt x="510" y="105"/>
                  </a:lnTo>
                  <a:lnTo>
                    <a:pt x="505" y="105"/>
                  </a:lnTo>
                  <a:lnTo>
                    <a:pt x="499" y="103"/>
                  </a:lnTo>
                  <a:lnTo>
                    <a:pt x="491" y="102"/>
                  </a:lnTo>
                  <a:lnTo>
                    <a:pt x="484" y="100"/>
                  </a:lnTo>
                  <a:lnTo>
                    <a:pt x="480" y="97"/>
                  </a:lnTo>
                  <a:lnTo>
                    <a:pt x="478" y="96"/>
                  </a:lnTo>
                  <a:lnTo>
                    <a:pt x="478" y="96"/>
                  </a:lnTo>
                  <a:lnTo>
                    <a:pt x="480" y="94"/>
                  </a:lnTo>
                  <a:lnTo>
                    <a:pt x="486" y="92"/>
                  </a:lnTo>
                  <a:lnTo>
                    <a:pt x="492" y="92"/>
                  </a:lnTo>
                  <a:lnTo>
                    <a:pt x="491" y="92"/>
                  </a:lnTo>
                  <a:lnTo>
                    <a:pt x="480" y="91"/>
                  </a:lnTo>
                  <a:lnTo>
                    <a:pt x="475" y="91"/>
                  </a:lnTo>
                  <a:lnTo>
                    <a:pt x="473" y="91"/>
                  </a:lnTo>
                  <a:lnTo>
                    <a:pt x="472" y="91"/>
                  </a:lnTo>
                  <a:lnTo>
                    <a:pt x="470" y="89"/>
                  </a:lnTo>
                  <a:lnTo>
                    <a:pt x="467" y="88"/>
                  </a:lnTo>
                  <a:lnTo>
                    <a:pt x="466" y="86"/>
                  </a:lnTo>
                  <a:lnTo>
                    <a:pt x="466" y="85"/>
                  </a:lnTo>
                  <a:lnTo>
                    <a:pt x="467" y="85"/>
                  </a:lnTo>
                  <a:lnTo>
                    <a:pt x="472" y="85"/>
                  </a:lnTo>
                  <a:lnTo>
                    <a:pt x="473" y="85"/>
                  </a:lnTo>
                  <a:lnTo>
                    <a:pt x="470" y="85"/>
                  </a:lnTo>
                  <a:lnTo>
                    <a:pt x="462" y="81"/>
                  </a:lnTo>
                  <a:lnTo>
                    <a:pt x="459" y="80"/>
                  </a:lnTo>
                  <a:lnTo>
                    <a:pt x="459" y="80"/>
                  </a:lnTo>
                  <a:lnTo>
                    <a:pt x="458" y="78"/>
                  </a:lnTo>
                  <a:lnTo>
                    <a:pt x="459" y="78"/>
                  </a:lnTo>
                  <a:lnTo>
                    <a:pt x="461" y="77"/>
                  </a:lnTo>
                  <a:lnTo>
                    <a:pt x="472" y="74"/>
                  </a:lnTo>
                  <a:lnTo>
                    <a:pt x="475" y="72"/>
                  </a:lnTo>
                  <a:lnTo>
                    <a:pt x="478" y="72"/>
                  </a:lnTo>
                  <a:lnTo>
                    <a:pt x="480" y="72"/>
                  </a:lnTo>
                  <a:lnTo>
                    <a:pt x="481" y="69"/>
                  </a:lnTo>
                  <a:lnTo>
                    <a:pt x="492" y="67"/>
                  </a:lnTo>
                  <a:lnTo>
                    <a:pt x="499" y="66"/>
                  </a:lnTo>
                  <a:lnTo>
                    <a:pt x="500" y="66"/>
                  </a:lnTo>
                  <a:lnTo>
                    <a:pt x="494" y="66"/>
                  </a:lnTo>
                  <a:lnTo>
                    <a:pt x="486" y="66"/>
                  </a:lnTo>
                  <a:lnTo>
                    <a:pt x="483" y="64"/>
                  </a:lnTo>
                  <a:lnTo>
                    <a:pt x="480" y="63"/>
                  </a:lnTo>
                  <a:lnTo>
                    <a:pt x="478" y="63"/>
                  </a:lnTo>
                  <a:lnTo>
                    <a:pt x="475" y="64"/>
                  </a:lnTo>
                  <a:lnTo>
                    <a:pt x="470" y="66"/>
                  </a:lnTo>
                  <a:lnTo>
                    <a:pt x="467" y="66"/>
                  </a:lnTo>
                  <a:lnTo>
                    <a:pt x="462" y="69"/>
                  </a:lnTo>
                  <a:lnTo>
                    <a:pt x="461" y="69"/>
                  </a:lnTo>
                  <a:lnTo>
                    <a:pt x="459" y="67"/>
                  </a:lnTo>
                  <a:lnTo>
                    <a:pt x="459" y="67"/>
                  </a:lnTo>
                  <a:lnTo>
                    <a:pt x="461" y="66"/>
                  </a:lnTo>
                  <a:lnTo>
                    <a:pt x="462" y="66"/>
                  </a:lnTo>
                  <a:lnTo>
                    <a:pt x="461" y="66"/>
                  </a:lnTo>
                  <a:lnTo>
                    <a:pt x="459" y="64"/>
                  </a:lnTo>
                  <a:lnTo>
                    <a:pt x="456" y="64"/>
                  </a:lnTo>
                  <a:lnTo>
                    <a:pt x="455" y="66"/>
                  </a:lnTo>
                  <a:lnTo>
                    <a:pt x="448" y="67"/>
                  </a:lnTo>
                  <a:lnTo>
                    <a:pt x="445" y="69"/>
                  </a:lnTo>
                  <a:lnTo>
                    <a:pt x="445" y="69"/>
                  </a:lnTo>
                  <a:lnTo>
                    <a:pt x="442" y="66"/>
                  </a:lnTo>
                  <a:lnTo>
                    <a:pt x="437" y="66"/>
                  </a:lnTo>
                  <a:lnTo>
                    <a:pt x="436" y="64"/>
                  </a:lnTo>
                  <a:lnTo>
                    <a:pt x="437" y="61"/>
                  </a:lnTo>
                  <a:lnTo>
                    <a:pt x="439" y="59"/>
                  </a:lnTo>
                  <a:lnTo>
                    <a:pt x="442" y="59"/>
                  </a:lnTo>
                  <a:lnTo>
                    <a:pt x="453" y="56"/>
                  </a:lnTo>
                  <a:lnTo>
                    <a:pt x="455" y="56"/>
                  </a:lnTo>
                  <a:lnTo>
                    <a:pt x="455" y="53"/>
                  </a:lnTo>
                  <a:lnTo>
                    <a:pt x="453" y="55"/>
                  </a:lnTo>
                  <a:lnTo>
                    <a:pt x="447" y="56"/>
                  </a:lnTo>
                  <a:lnTo>
                    <a:pt x="442" y="56"/>
                  </a:lnTo>
                  <a:lnTo>
                    <a:pt x="439" y="56"/>
                  </a:lnTo>
                  <a:lnTo>
                    <a:pt x="436" y="56"/>
                  </a:lnTo>
                  <a:lnTo>
                    <a:pt x="434" y="56"/>
                  </a:lnTo>
                  <a:lnTo>
                    <a:pt x="432" y="55"/>
                  </a:lnTo>
                  <a:lnTo>
                    <a:pt x="425" y="50"/>
                  </a:lnTo>
                  <a:lnTo>
                    <a:pt x="423" y="48"/>
                  </a:lnTo>
                  <a:lnTo>
                    <a:pt x="423" y="45"/>
                  </a:lnTo>
                  <a:lnTo>
                    <a:pt x="423" y="44"/>
                  </a:lnTo>
                  <a:lnTo>
                    <a:pt x="421" y="40"/>
                  </a:lnTo>
                  <a:lnTo>
                    <a:pt x="436" y="44"/>
                  </a:lnTo>
                  <a:lnTo>
                    <a:pt x="440" y="44"/>
                  </a:lnTo>
                  <a:lnTo>
                    <a:pt x="451" y="44"/>
                  </a:lnTo>
                  <a:lnTo>
                    <a:pt x="451" y="44"/>
                  </a:lnTo>
                  <a:lnTo>
                    <a:pt x="453" y="42"/>
                  </a:lnTo>
                  <a:lnTo>
                    <a:pt x="451" y="42"/>
                  </a:lnTo>
                  <a:lnTo>
                    <a:pt x="451" y="40"/>
                  </a:lnTo>
                  <a:lnTo>
                    <a:pt x="453" y="40"/>
                  </a:lnTo>
                  <a:lnTo>
                    <a:pt x="456" y="39"/>
                  </a:lnTo>
                  <a:lnTo>
                    <a:pt x="458" y="39"/>
                  </a:lnTo>
                  <a:lnTo>
                    <a:pt x="453" y="39"/>
                  </a:lnTo>
                  <a:lnTo>
                    <a:pt x="443" y="40"/>
                  </a:lnTo>
                  <a:lnTo>
                    <a:pt x="440" y="40"/>
                  </a:lnTo>
                  <a:lnTo>
                    <a:pt x="437" y="37"/>
                  </a:lnTo>
                  <a:lnTo>
                    <a:pt x="434" y="37"/>
                  </a:lnTo>
                  <a:lnTo>
                    <a:pt x="431" y="37"/>
                  </a:lnTo>
                  <a:lnTo>
                    <a:pt x="429" y="37"/>
                  </a:lnTo>
                  <a:lnTo>
                    <a:pt x="428" y="36"/>
                  </a:lnTo>
                  <a:lnTo>
                    <a:pt x="426" y="36"/>
                  </a:lnTo>
                  <a:lnTo>
                    <a:pt x="426" y="34"/>
                  </a:lnTo>
                  <a:lnTo>
                    <a:pt x="426" y="34"/>
                  </a:lnTo>
                  <a:lnTo>
                    <a:pt x="428" y="34"/>
                  </a:lnTo>
                  <a:lnTo>
                    <a:pt x="431" y="33"/>
                  </a:lnTo>
                  <a:lnTo>
                    <a:pt x="432" y="33"/>
                  </a:lnTo>
                  <a:lnTo>
                    <a:pt x="436" y="33"/>
                  </a:lnTo>
                  <a:lnTo>
                    <a:pt x="439" y="33"/>
                  </a:lnTo>
                  <a:lnTo>
                    <a:pt x="437" y="33"/>
                  </a:lnTo>
                  <a:lnTo>
                    <a:pt x="434" y="29"/>
                  </a:lnTo>
                  <a:lnTo>
                    <a:pt x="429" y="26"/>
                  </a:lnTo>
                  <a:lnTo>
                    <a:pt x="429" y="22"/>
                  </a:lnTo>
                  <a:lnTo>
                    <a:pt x="432" y="22"/>
                  </a:lnTo>
                  <a:lnTo>
                    <a:pt x="436" y="22"/>
                  </a:lnTo>
                  <a:lnTo>
                    <a:pt x="439" y="22"/>
                  </a:lnTo>
                  <a:lnTo>
                    <a:pt x="443" y="22"/>
                  </a:lnTo>
                  <a:lnTo>
                    <a:pt x="447" y="23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5" y="26"/>
                  </a:lnTo>
                  <a:lnTo>
                    <a:pt x="462" y="26"/>
                  </a:lnTo>
                  <a:lnTo>
                    <a:pt x="461" y="26"/>
                  </a:lnTo>
                  <a:lnTo>
                    <a:pt x="458" y="25"/>
                  </a:lnTo>
                  <a:lnTo>
                    <a:pt x="453" y="23"/>
                  </a:lnTo>
                  <a:lnTo>
                    <a:pt x="450" y="20"/>
                  </a:lnTo>
                  <a:lnTo>
                    <a:pt x="443" y="18"/>
                  </a:lnTo>
                  <a:lnTo>
                    <a:pt x="439" y="17"/>
                  </a:lnTo>
                  <a:lnTo>
                    <a:pt x="439" y="17"/>
                  </a:lnTo>
                  <a:lnTo>
                    <a:pt x="442" y="12"/>
                  </a:lnTo>
                  <a:lnTo>
                    <a:pt x="447" y="11"/>
                  </a:lnTo>
                  <a:lnTo>
                    <a:pt x="453" y="11"/>
                  </a:lnTo>
                  <a:lnTo>
                    <a:pt x="458" y="9"/>
                  </a:lnTo>
                  <a:lnTo>
                    <a:pt x="464" y="7"/>
                  </a:lnTo>
                  <a:lnTo>
                    <a:pt x="469" y="9"/>
                  </a:lnTo>
                  <a:lnTo>
                    <a:pt x="470" y="9"/>
                  </a:lnTo>
                  <a:lnTo>
                    <a:pt x="472" y="7"/>
                  </a:lnTo>
                  <a:lnTo>
                    <a:pt x="472" y="7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69" y="4"/>
                  </a:lnTo>
                  <a:lnTo>
                    <a:pt x="462" y="4"/>
                  </a:lnTo>
                  <a:lnTo>
                    <a:pt x="459" y="4"/>
                  </a:lnTo>
                  <a:lnTo>
                    <a:pt x="458" y="3"/>
                  </a:lnTo>
                  <a:lnTo>
                    <a:pt x="458" y="3"/>
                  </a:lnTo>
                  <a:lnTo>
                    <a:pt x="458" y="1"/>
                  </a:lnTo>
                  <a:lnTo>
                    <a:pt x="458" y="1"/>
                  </a:lnTo>
                  <a:lnTo>
                    <a:pt x="458" y="0"/>
                  </a:lnTo>
                  <a:lnTo>
                    <a:pt x="458" y="0"/>
                  </a:lnTo>
                  <a:lnTo>
                    <a:pt x="459" y="0"/>
                  </a:lnTo>
                  <a:lnTo>
                    <a:pt x="467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8" name="Freeform 315">
              <a:extLst>
                <a:ext uri="{FF2B5EF4-FFF2-40B4-BE49-F238E27FC236}">
                  <a16:creationId xmlns:a16="http://schemas.microsoft.com/office/drawing/2014/main" id="{E091A6FC-8191-4D09-9840-423D6654F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180327" y="1252336"/>
              <a:ext cx="859607" cy="446372"/>
            </a:xfrm>
            <a:custGeom>
              <a:avLst/>
              <a:gdLst>
                <a:gd name="T0" fmla="*/ 366 w 441"/>
                <a:gd name="T1" fmla="*/ 8 h 229"/>
                <a:gd name="T2" fmla="*/ 375 w 441"/>
                <a:gd name="T3" fmla="*/ 12 h 229"/>
                <a:gd name="T4" fmla="*/ 399 w 441"/>
                <a:gd name="T5" fmla="*/ 12 h 229"/>
                <a:gd name="T6" fmla="*/ 411 w 441"/>
                <a:gd name="T7" fmla="*/ 26 h 229"/>
                <a:gd name="T8" fmla="*/ 399 w 441"/>
                <a:gd name="T9" fmla="*/ 48 h 229"/>
                <a:gd name="T10" fmla="*/ 333 w 441"/>
                <a:gd name="T11" fmla="*/ 65 h 229"/>
                <a:gd name="T12" fmla="*/ 330 w 441"/>
                <a:gd name="T13" fmla="*/ 90 h 229"/>
                <a:gd name="T14" fmla="*/ 293 w 441"/>
                <a:gd name="T15" fmla="*/ 104 h 229"/>
                <a:gd name="T16" fmla="*/ 295 w 441"/>
                <a:gd name="T17" fmla="*/ 112 h 229"/>
                <a:gd name="T18" fmla="*/ 246 w 441"/>
                <a:gd name="T19" fmla="*/ 114 h 229"/>
                <a:gd name="T20" fmla="*/ 255 w 441"/>
                <a:gd name="T21" fmla="*/ 127 h 229"/>
                <a:gd name="T22" fmla="*/ 225 w 441"/>
                <a:gd name="T23" fmla="*/ 131 h 229"/>
                <a:gd name="T24" fmla="*/ 225 w 441"/>
                <a:gd name="T25" fmla="*/ 139 h 229"/>
                <a:gd name="T26" fmla="*/ 200 w 441"/>
                <a:gd name="T27" fmla="*/ 144 h 229"/>
                <a:gd name="T28" fmla="*/ 249 w 441"/>
                <a:gd name="T29" fmla="*/ 150 h 229"/>
                <a:gd name="T30" fmla="*/ 229 w 441"/>
                <a:gd name="T31" fmla="*/ 174 h 229"/>
                <a:gd name="T32" fmla="*/ 195 w 441"/>
                <a:gd name="T33" fmla="*/ 190 h 229"/>
                <a:gd name="T34" fmla="*/ 145 w 441"/>
                <a:gd name="T35" fmla="*/ 190 h 229"/>
                <a:gd name="T36" fmla="*/ 151 w 441"/>
                <a:gd name="T37" fmla="*/ 196 h 229"/>
                <a:gd name="T38" fmla="*/ 184 w 441"/>
                <a:gd name="T39" fmla="*/ 207 h 229"/>
                <a:gd name="T40" fmla="*/ 180 w 441"/>
                <a:gd name="T41" fmla="*/ 224 h 229"/>
                <a:gd name="T42" fmla="*/ 154 w 441"/>
                <a:gd name="T43" fmla="*/ 219 h 229"/>
                <a:gd name="T44" fmla="*/ 134 w 441"/>
                <a:gd name="T45" fmla="*/ 213 h 229"/>
                <a:gd name="T46" fmla="*/ 80 w 441"/>
                <a:gd name="T47" fmla="*/ 221 h 229"/>
                <a:gd name="T48" fmla="*/ 47 w 441"/>
                <a:gd name="T49" fmla="*/ 216 h 229"/>
                <a:gd name="T50" fmla="*/ 52 w 441"/>
                <a:gd name="T51" fmla="*/ 201 h 229"/>
                <a:gd name="T52" fmla="*/ 58 w 441"/>
                <a:gd name="T53" fmla="*/ 191 h 229"/>
                <a:gd name="T54" fmla="*/ 87 w 441"/>
                <a:gd name="T55" fmla="*/ 188 h 229"/>
                <a:gd name="T56" fmla="*/ 131 w 441"/>
                <a:gd name="T57" fmla="*/ 177 h 229"/>
                <a:gd name="T58" fmla="*/ 93 w 441"/>
                <a:gd name="T59" fmla="*/ 180 h 229"/>
                <a:gd name="T60" fmla="*/ 91 w 441"/>
                <a:gd name="T61" fmla="*/ 169 h 229"/>
                <a:gd name="T62" fmla="*/ 63 w 441"/>
                <a:gd name="T63" fmla="*/ 158 h 229"/>
                <a:gd name="T64" fmla="*/ 125 w 441"/>
                <a:gd name="T65" fmla="*/ 149 h 229"/>
                <a:gd name="T66" fmla="*/ 125 w 441"/>
                <a:gd name="T67" fmla="*/ 144 h 229"/>
                <a:gd name="T68" fmla="*/ 117 w 441"/>
                <a:gd name="T69" fmla="*/ 139 h 229"/>
                <a:gd name="T70" fmla="*/ 74 w 441"/>
                <a:gd name="T71" fmla="*/ 104 h 229"/>
                <a:gd name="T72" fmla="*/ 145 w 441"/>
                <a:gd name="T73" fmla="*/ 120 h 229"/>
                <a:gd name="T74" fmla="*/ 142 w 441"/>
                <a:gd name="T75" fmla="*/ 111 h 229"/>
                <a:gd name="T76" fmla="*/ 210 w 441"/>
                <a:gd name="T77" fmla="*/ 81 h 229"/>
                <a:gd name="T78" fmla="*/ 213 w 441"/>
                <a:gd name="T79" fmla="*/ 62 h 229"/>
                <a:gd name="T80" fmla="*/ 173 w 441"/>
                <a:gd name="T81" fmla="*/ 81 h 229"/>
                <a:gd name="T82" fmla="*/ 120 w 441"/>
                <a:gd name="T83" fmla="*/ 86 h 229"/>
                <a:gd name="T84" fmla="*/ 74 w 441"/>
                <a:gd name="T85" fmla="*/ 87 h 229"/>
                <a:gd name="T86" fmla="*/ 63 w 441"/>
                <a:gd name="T87" fmla="*/ 87 h 229"/>
                <a:gd name="T88" fmla="*/ 69 w 441"/>
                <a:gd name="T89" fmla="*/ 76 h 229"/>
                <a:gd name="T90" fmla="*/ 28 w 441"/>
                <a:gd name="T91" fmla="*/ 73 h 229"/>
                <a:gd name="T92" fmla="*/ 60 w 441"/>
                <a:gd name="T93" fmla="*/ 57 h 229"/>
                <a:gd name="T94" fmla="*/ 13 w 441"/>
                <a:gd name="T95" fmla="*/ 54 h 229"/>
                <a:gd name="T96" fmla="*/ 36 w 441"/>
                <a:gd name="T97" fmla="*/ 43 h 229"/>
                <a:gd name="T98" fmla="*/ 85 w 441"/>
                <a:gd name="T99" fmla="*/ 41 h 229"/>
                <a:gd name="T100" fmla="*/ 90 w 441"/>
                <a:gd name="T101" fmla="*/ 27 h 229"/>
                <a:gd name="T102" fmla="*/ 136 w 441"/>
                <a:gd name="T103" fmla="*/ 38 h 229"/>
                <a:gd name="T104" fmla="*/ 178 w 441"/>
                <a:gd name="T105" fmla="*/ 46 h 229"/>
                <a:gd name="T106" fmla="*/ 139 w 441"/>
                <a:gd name="T107" fmla="*/ 19 h 229"/>
                <a:gd name="T108" fmla="*/ 183 w 441"/>
                <a:gd name="T109" fmla="*/ 16 h 229"/>
                <a:gd name="T110" fmla="*/ 203 w 441"/>
                <a:gd name="T111" fmla="*/ 8 h 229"/>
                <a:gd name="T112" fmla="*/ 221 w 441"/>
                <a:gd name="T113" fmla="*/ 12 h 229"/>
                <a:gd name="T114" fmla="*/ 266 w 441"/>
                <a:gd name="T115" fmla="*/ 12 h 229"/>
                <a:gd name="T116" fmla="*/ 293 w 441"/>
                <a:gd name="T117" fmla="*/ 5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1" h="229">
                  <a:moveTo>
                    <a:pt x="314" y="0"/>
                  </a:moveTo>
                  <a:lnTo>
                    <a:pt x="315" y="0"/>
                  </a:lnTo>
                  <a:lnTo>
                    <a:pt x="317" y="2"/>
                  </a:lnTo>
                  <a:lnTo>
                    <a:pt x="320" y="4"/>
                  </a:lnTo>
                  <a:lnTo>
                    <a:pt x="322" y="5"/>
                  </a:lnTo>
                  <a:lnTo>
                    <a:pt x="333" y="5"/>
                  </a:lnTo>
                  <a:lnTo>
                    <a:pt x="337" y="5"/>
                  </a:lnTo>
                  <a:lnTo>
                    <a:pt x="341" y="7"/>
                  </a:lnTo>
                  <a:lnTo>
                    <a:pt x="344" y="7"/>
                  </a:lnTo>
                  <a:lnTo>
                    <a:pt x="348" y="7"/>
                  </a:lnTo>
                  <a:lnTo>
                    <a:pt x="352" y="7"/>
                  </a:lnTo>
                  <a:lnTo>
                    <a:pt x="363" y="7"/>
                  </a:lnTo>
                  <a:lnTo>
                    <a:pt x="366" y="8"/>
                  </a:lnTo>
                  <a:lnTo>
                    <a:pt x="366" y="8"/>
                  </a:lnTo>
                  <a:lnTo>
                    <a:pt x="363" y="10"/>
                  </a:lnTo>
                  <a:lnTo>
                    <a:pt x="359" y="12"/>
                  </a:lnTo>
                  <a:lnTo>
                    <a:pt x="337" y="16"/>
                  </a:lnTo>
                  <a:lnTo>
                    <a:pt x="336" y="18"/>
                  </a:lnTo>
                  <a:lnTo>
                    <a:pt x="341" y="18"/>
                  </a:lnTo>
                  <a:lnTo>
                    <a:pt x="347" y="18"/>
                  </a:lnTo>
                  <a:lnTo>
                    <a:pt x="352" y="18"/>
                  </a:lnTo>
                  <a:lnTo>
                    <a:pt x="358" y="16"/>
                  </a:lnTo>
                  <a:lnTo>
                    <a:pt x="359" y="15"/>
                  </a:lnTo>
                  <a:lnTo>
                    <a:pt x="363" y="15"/>
                  </a:lnTo>
                  <a:lnTo>
                    <a:pt x="371" y="12"/>
                  </a:lnTo>
                  <a:lnTo>
                    <a:pt x="375" y="12"/>
                  </a:lnTo>
                  <a:lnTo>
                    <a:pt x="378" y="12"/>
                  </a:lnTo>
                  <a:lnTo>
                    <a:pt x="380" y="13"/>
                  </a:lnTo>
                  <a:lnTo>
                    <a:pt x="382" y="13"/>
                  </a:lnTo>
                  <a:lnTo>
                    <a:pt x="383" y="12"/>
                  </a:lnTo>
                  <a:lnTo>
                    <a:pt x="383" y="10"/>
                  </a:lnTo>
                  <a:lnTo>
                    <a:pt x="385" y="10"/>
                  </a:lnTo>
                  <a:lnTo>
                    <a:pt x="386" y="8"/>
                  </a:lnTo>
                  <a:lnTo>
                    <a:pt x="388" y="8"/>
                  </a:lnTo>
                  <a:lnTo>
                    <a:pt x="389" y="10"/>
                  </a:lnTo>
                  <a:lnTo>
                    <a:pt x="391" y="12"/>
                  </a:lnTo>
                  <a:lnTo>
                    <a:pt x="393" y="13"/>
                  </a:lnTo>
                  <a:lnTo>
                    <a:pt x="394" y="13"/>
                  </a:lnTo>
                  <a:lnTo>
                    <a:pt x="399" y="12"/>
                  </a:lnTo>
                  <a:lnTo>
                    <a:pt x="400" y="12"/>
                  </a:lnTo>
                  <a:lnTo>
                    <a:pt x="405" y="12"/>
                  </a:lnTo>
                  <a:lnTo>
                    <a:pt x="408" y="13"/>
                  </a:lnTo>
                  <a:lnTo>
                    <a:pt x="408" y="13"/>
                  </a:lnTo>
                  <a:lnTo>
                    <a:pt x="407" y="15"/>
                  </a:lnTo>
                  <a:lnTo>
                    <a:pt x="407" y="15"/>
                  </a:lnTo>
                  <a:lnTo>
                    <a:pt x="405" y="16"/>
                  </a:lnTo>
                  <a:lnTo>
                    <a:pt x="407" y="16"/>
                  </a:lnTo>
                  <a:lnTo>
                    <a:pt x="410" y="18"/>
                  </a:lnTo>
                  <a:lnTo>
                    <a:pt x="413" y="21"/>
                  </a:lnTo>
                  <a:lnTo>
                    <a:pt x="413" y="23"/>
                  </a:lnTo>
                  <a:lnTo>
                    <a:pt x="411" y="24"/>
                  </a:lnTo>
                  <a:lnTo>
                    <a:pt x="411" y="26"/>
                  </a:lnTo>
                  <a:lnTo>
                    <a:pt x="423" y="23"/>
                  </a:lnTo>
                  <a:lnTo>
                    <a:pt x="434" y="24"/>
                  </a:lnTo>
                  <a:lnTo>
                    <a:pt x="437" y="24"/>
                  </a:lnTo>
                  <a:lnTo>
                    <a:pt x="438" y="26"/>
                  </a:lnTo>
                  <a:lnTo>
                    <a:pt x="440" y="27"/>
                  </a:lnTo>
                  <a:lnTo>
                    <a:pt x="441" y="29"/>
                  </a:lnTo>
                  <a:lnTo>
                    <a:pt x="440" y="30"/>
                  </a:lnTo>
                  <a:lnTo>
                    <a:pt x="435" y="35"/>
                  </a:lnTo>
                  <a:lnTo>
                    <a:pt x="430" y="37"/>
                  </a:lnTo>
                  <a:lnTo>
                    <a:pt x="427" y="40"/>
                  </a:lnTo>
                  <a:lnTo>
                    <a:pt x="423" y="41"/>
                  </a:lnTo>
                  <a:lnTo>
                    <a:pt x="407" y="46"/>
                  </a:lnTo>
                  <a:lnTo>
                    <a:pt x="399" y="48"/>
                  </a:lnTo>
                  <a:lnTo>
                    <a:pt x="394" y="49"/>
                  </a:lnTo>
                  <a:lnTo>
                    <a:pt x="393" y="51"/>
                  </a:lnTo>
                  <a:lnTo>
                    <a:pt x="383" y="49"/>
                  </a:lnTo>
                  <a:lnTo>
                    <a:pt x="380" y="51"/>
                  </a:lnTo>
                  <a:lnTo>
                    <a:pt x="378" y="52"/>
                  </a:lnTo>
                  <a:lnTo>
                    <a:pt x="375" y="54"/>
                  </a:lnTo>
                  <a:lnTo>
                    <a:pt x="372" y="54"/>
                  </a:lnTo>
                  <a:lnTo>
                    <a:pt x="363" y="54"/>
                  </a:lnTo>
                  <a:lnTo>
                    <a:pt x="361" y="56"/>
                  </a:lnTo>
                  <a:lnTo>
                    <a:pt x="359" y="57"/>
                  </a:lnTo>
                  <a:lnTo>
                    <a:pt x="359" y="59"/>
                  </a:lnTo>
                  <a:lnTo>
                    <a:pt x="358" y="59"/>
                  </a:lnTo>
                  <a:lnTo>
                    <a:pt x="333" y="65"/>
                  </a:lnTo>
                  <a:lnTo>
                    <a:pt x="333" y="67"/>
                  </a:lnTo>
                  <a:lnTo>
                    <a:pt x="334" y="67"/>
                  </a:lnTo>
                  <a:lnTo>
                    <a:pt x="337" y="67"/>
                  </a:lnTo>
                  <a:lnTo>
                    <a:pt x="375" y="59"/>
                  </a:lnTo>
                  <a:lnTo>
                    <a:pt x="383" y="59"/>
                  </a:lnTo>
                  <a:lnTo>
                    <a:pt x="389" y="59"/>
                  </a:lnTo>
                  <a:lnTo>
                    <a:pt x="388" y="60"/>
                  </a:lnTo>
                  <a:lnTo>
                    <a:pt x="378" y="65"/>
                  </a:lnTo>
                  <a:lnTo>
                    <a:pt x="367" y="70"/>
                  </a:lnTo>
                  <a:lnTo>
                    <a:pt x="361" y="75"/>
                  </a:lnTo>
                  <a:lnTo>
                    <a:pt x="345" y="81"/>
                  </a:lnTo>
                  <a:lnTo>
                    <a:pt x="334" y="87"/>
                  </a:lnTo>
                  <a:lnTo>
                    <a:pt x="330" y="90"/>
                  </a:lnTo>
                  <a:lnTo>
                    <a:pt x="323" y="95"/>
                  </a:lnTo>
                  <a:lnTo>
                    <a:pt x="320" y="97"/>
                  </a:lnTo>
                  <a:lnTo>
                    <a:pt x="318" y="97"/>
                  </a:lnTo>
                  <a:lnTo>
                    <a:pt x="315" y="97"/>
                  </a:lnTo>
                  <a:lnTo>
                    <a:pt x="312" y="97"/>
                  </a:lnTo>
                  <a:lnTo>
                    <a:pt x="307" y="93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11" y="100"/>
                  </a:lnTo>
                  <a:lnTo>
                    <a:pt x="311" y="101"/>
                  </a:lnTo>
                  <a:lnTo>
                    <a:pt x="298" y="103"/>
                  </a:lnTo>
                  <a:lnTo>
                    <a:pt x="293" y="104"/>
                  </a:lnTo>
                  <a:lnTo>
                    <a:pt x="290" y="104"/>
                  </a:lnTo>
                  <a:lnTo>
                    <a:pt x="289" y="104"/>
                  </a:lnTo>
                  <a:lnTo>
                    <a:pt x="285" y="104"/>
                  </a:lnTo>
                  <a:lnTo>
                    <a:pt x="284" y="104"/>
                  </a:lnTo>
                  <a:lnTo>
                    <a:pt x="284" y="106"/>
                  </a:lnTo>
                  <a:lnTo>
                    <a:pt x="285" y="106"/>
                  </a:lnTo>
                  <a:lnTo>
                    <a:pt x="290" y="106"/>
                  </a:lnTo>
                  <a:lnTo>
                    <a:pt x="301" y="104"/>
                  </a:lnTo>
                  <a:lnTo>
                    <a:pt x="303" y="104"/>
                  </a:lnTo>
                  <a:lnTo>
                    <a:pt x="306" y="106"/>
                  </a:lnTo>
                  <a:lnTo>
                    <a:pt x="306" y="106"/>
                  </a:lnTo>
                  <a:lnTo>
                    <a:pt x="303" y="109"/>
                  </a:lnTo>
                  <a:lnTo>
                    <a:pt x="295" y="112"/>
                  </a:lnTo>
                  <a:lnTo>
                    <a:pt x="295" y="112"/>
                  </a:lnTo>
                  <a:lnTo>
                    <a:pt x="298" y="114"/>
                  </a:lnTo>
                  <a:lnTo>
                    <a:pt x="298" y="114"/>
                  </a:lnTo>
                  <a:lnTo>
                    <a:pt x="295" y="117"/>
                  </a:lnTo>
                  <a:lnTo>
                    <a:pt x="293" y="117"/>
                  </a:lnTo>
                  <a:lnTo>
                    <a:pt x="285" y="119"/>
                  </a:lnTo>
                  <a:lnTo>
                    <a:pt x="282" y="120"/>
                  </a:lnTo>
                  <a:lnTo>
                    <a:pt x="279" y="119"/>
                  </a:lnTo>
                  <a:lnTo>
                    <a:pt x="263" y="115"/>
                  </a:lnTo>
                  <a:lnTo>
                    <a:pt x="259" y="114"/>
                  </a:lnTo>
                  <a:lnTo>
                    <a:pt x="254" y="112"/>
                  </a:lnTo>
                  <a:lnTo>
                    <a:pt x="251" y="114"/>
                  </a:lnTo>
                  <a:lnTo>
                    <a:pt x="246" y="114"/>
                  </a:lnTo>
                  <a:lnTo>
                    <a:pt x="248" y="115"/>
                  </a:lnTo>
                  <a:lnTo>
                    <a:pt x="255" y="117"/>
                  </a:lnTo>
                  <a:lnTo>
                    <a:pt x="262" y="117"/>
                  </a:lnTo>
                  <a:lnTo>
                    <a:pt x="263" y="117"/>
                  </a:lnTo>
                  <a:lnTo>
                    <a:pt x="265" y="119"/>
                  </a:lnTo>
                  <a:lnTo>
                    <a:pt x="266" y="120"/>
                  </a:lnTo>
                  <a:lnTo>
                    <a:pt x="268" y="122"/>
                  </a:lnTo>
                  <a:lnTo>
                    <a:pt x="266" y="123"/>
                  </a:lnTo>
                  <a:lnTo>
                    <a:pt x="266" y="125"/>
                  </a:lnTo>
                  <a:lnTo>
                    <a:pt x="265" y="125"/>
                  </a:lnTo>
                  <a:lnTo>
                    <a:pt x="263" y="125"/>
                  </a:lnTo>
                  <a:lnTo>
                    <a:pt x="259" y="125"/>
                  </a:lnTo>
                  <a:lnTo>
                    <a:pt x="255" y="127"/>
                  </a:lnTo>
                  <a:lnTo>
                    <a:pt x="254" y="127"/>
                  </a:lnTo>
                  <a:lnTo>
                    <a:pt x="251" y="127"/>
                  </a:lnTo>
                  <a:lnTo>
                    <a:pt x="244" y="127"/>
                  </a:lnTo>
                  <a:lnTo>
                    <a:pt x="238" y="128"/>
                  </a:lnTo>
                  <a:lnTo>
                    <a:pt x="235" y="128"/>
                  </a:lnTo>
                  <a:lnTo>
                    <a:pt x="230" y="128"/>
                  </a:lnTo>
                  <a:lnTo>
                    <a:pt x="225" y="127"/>
                  </a:lnTo>
                  <a:lnTo>
                    <a:pt x="222" y="125"/>
                  </a:lnTo>
                  <a:lnTo>
                    <a:pt x="214" y="125"/>
                  </a:lnTo>
                  <a:lnTo>
                    <a:pt x="214" y="127"/>
                  </a:lnTo>
                  <a:lnTo>
                    <a:pt x="218" y="127"/>
                  </a:lnTo>
                  <a:lnTo>
                    <a:pt x="222" y="128"/>
                  </a:lnTo>
                  <a:lnTo>
                    <a:pt x="225" y="131"/>
                  </a:lnTo>
                  <a:lnTo>
                    <a:pt x="229" y="131"/>
                  </a:lnTo>
                  <a:lnTo>
                    <a:pt x="233" y="134"/>
                  </a:lnTo>
                  <a:lnTo>
                    <a:pt x="236" y="134"/>
                  </a:lnTo>
                  <a:lnTo>
                    <a:pt x="240" y="134"/>
                  </a:lnTo>
                  <a:lnTo>
                    <a:pt x="246" y="134"/>
                  </a:lnTo>
                  <a:lnTo>
                    <a:pt x="249" y="134"/>
                  </a:lnTo>
                  <a:lnTo>
                    <a:pt x="249" y="141"/>
                  </a:lnTo>
                  <a:lnTo>
                    <a:pt x="248" y="141"/>
                  </a:lnTo>
                  <a:lnTo>
                    <a:pt x="238" y="141"/>
                  </a:lnTo>
                  <a:lnTo>
                    <a:pt x="235" y="139"/>
                  </a:lnTo>
                  <a:lnTo>
                    <a:pt x="232" y="139"/>
                  </a:lnTo>
                  <a:lnTo>
                    <a:pt x="229" y="138"/>
                  </a:lnTo>
                  <a:lnTo>
                    <a:pt x="225" y="139"/>
                  </a:lnTo>
                  <a:lnTo>
                    <a:pt x="222" y="139"/>
                  </a:lnTo>
                  <a:lnTo>
                    <a:pt x="219" y="139"/>
                  </a:lnTo>
                  <a:lnTo>
                    <a:pt x="216" y="139"/>
                  </a:lnTo>
                  <a:lnTo>
                    <a:pt x="207" y="139"/>
                  </a:lnTo>
                  <a:lnTo>
                    <a:pt x="202" y="139"/>
                  </a:lnTo>
                  <a:lnTo>
                    <a:pt x="199" y="139"/>
                  </a:lnTo>
                  <a:lnTo>
                    <a:pt x="194" y="139"/>
                  </a:lnTo>
                  <a:lnTo>
                    <a:pt x="189" y="139"/>
                  </a:lnTo>
                  <a:lnTo>
                    <a:pt x="191" y="141"/>
                  </a:lnTo>
                  <a:lnTo>
                    <a:pt x="192" y="141"/>
                  </a:lnTo>
                  <a:lnTo>
                    <a:pt x="195" y="141"/>
                  </a:lnTo>
                  <a:lnTo>
                    <a:pt x="197" y="142"/>
                  </a:lnTo>
                  <a:lnTo>
                    <a:pt x="200" y="144"/>
                  </a:lnTo>
                  <a:lnTo>
                    <a:pt x="202" y="144"/>
                  </a:lnTo>
                  <a:lnTo>
                    <a:pt x="205" y="142"/>
                  </a:lnTo>
                  <a:lnTo>
                    <a:pt x="214" y="141"/>
                  </a:lnTo>
                  <a:lnTo>
                    <a:pt x="219" y="141"/>
                  </a:lnTo>
                  <a:lnTo>
                    <a:pt x="224" y="142"/>
                  </a:lnTo>
                  <a:lnTo>
                    <a:pt x="225" y="142"/>
                  </a:lnTo>
                  <a:lnTo>
                    <a:pt x="227" y="142"/>
                  </a:lnTo>
                  <a:lnTo>
                    <a:pt x="230" y="145"/>
                  </a:lnTo>
                  <a:lnTo>
                    <a:pt x="236" y="145"/>
                  </a:lnTo>
                  <a:lnTo>
                    <a:pt x="240" y="147"/>
                  </a:lnTo>
                  <a:lnTo>
                    <a:pt x="248" y="150"/>
                  </a:lnTo>
                  <a:lnTo>
                    <a:pt x="249" y="150"/>
                  </a:lnTo>
                  <a:lnTo>
                    <a:pt x="249" y="150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43" y="156"/>
                  </a:lnTo>
                  <a:lnTo>
                    <a:pt x="236" y="156"/>
                  </a:lnTo>
                  <a:lnTo>
                    <a:pt x="227" y="156"/>
                  </a:lnTo>
                  <a:lnTo>
                    <a:pt x="222" y="156"/>
                  </a:lnTo>
                  <a:lnTo>
                    <a:pt x="221" y="158"/>
                  </a:lnTo>
                  <a:lnTo>
                    <a:pt x="225" y="158"/>
                  </a:lnTo>
                  <a:lnTo>
                    <a:pt x="235" y="161"/>
                  </a:lnTo>
                  <a:lnTo>
                    <a:pt x="238" y="163"/>
                  </a:lnTo>
                  <a:lnTo>
                    <a:pt x="238" y="163"/>
                  </a:lnTo>
                  <a:lnTo>
                    <a:pt x="233" y="166"/>
                  </a:lnTo>
                  <a:lnTo>
                    <a:pt x="229" y="174"/>
                  </a:lnTo>
                  <a:lnTo>
                    <a:pt x="227" y="174"/>
                  </a:lnTo>
                  <a:lnTo>
                    <a:pt x="225" y="174"/>
                  </a:lnTo>
                  <a:lnTo>
                    <a:pt x="222" y="174"/>
                  </a:lnTo>
                  <a:lnTo>
                    <a:pt x="218" y="175"/>
                  </a:lnTo>
                  <a:lnTo>
                    <a:pt x="213" y="175"/>
                  </a:lnTo>
                  <a:lnTo>
                    <a:pt x="207" y="175"/>
                  </a:lnTo>
                  <a:lnTo>
                    <a:pt x="199" y="175"/>
                  </a:lnTo>
                  <a:lnTo>
                    <a:pt x="197" y="177"/>
                  </a:lnTo>
                  <a:lnTo>
                    <a:pt x="197" y="179"/>
                  </a:lnTo>
                  <a:lnTo>
                    <a:pt x="197" y="182"/>
                  </a:lnTo>
                  <a:lnTo>
                    <a:pt x="197" y="185"/>
                  </a:lnTo>
                  <a:lnTo>
                    <a:pt x="197" y="188"/>
                  </a:lnTo>
                  <a:lnTo>
                    <a:pt x="195" y="190"/>
                  </a:lnTo>
                  <a:lnTo>
                    <a:pt x="194" y="191"/>
                  </a:lnTo>
                  <a:lnTo>
                    <a:pt x="191" y="193"/>
                  </a:lnTo>
                  <a:lnTo>
                    <a:pt x="188" y="194"/>
                  </a:lnTo>
                  <a:lnTo>
                    <a:pt x="186" y="194"/>
                  </a:lnTo>
                  <a:lnTo>
                    <a:pt x="181" y="194"/>
                  </a:lnTo>
                  <a:lnTo>
                    <a:pt x="170" y="196"/>
                  </a:lnTo>
                  <a:lnTo>
                    <a:pt x="166" y="196"/>
                  </a:lnTo>
                  <a:lnTo>
                    <a:pt x="161" y="194"/>
                  </a:lnTo>
                  <a:lnTo>
                    <a:pt x="156" y="193"/>
                  </a:lnTo>
                  <a:lnTo>
                    <a:pt x="150" y="190"/>
                  </a:lnTo>
                  <a:lnTo>
                    <a:pt x="147" y="188"/>
                  </a:lnTo>
                  <a:lnTo>
                    <a:pt x="145" y="188"/>
                  </a:lnTo>
                  <a:lnTo>
                    <a:pt x="145" y="190"/>
                  </a:lnTo>
                  <a:lnTo>
                    <a:pt x="148" y="191"/>
                  </a:lnTo>
                  <a:lnTo>
                    <a:pt x="150" y="193"/>
                  </a:lnTo>
                  <a:lnTo>
                    <a:pt x="151" y="193"/>
                  </a:lnTo>
                  <a:lnTo>
                    <a:pt x="150" y="194"/>
                  </a:lnTo>
                  <a:lnTo>
                    <a:pt x="147" y="194"/>
                  </a:lnTo>
                  <a:lnTo>
                    <a:pt x="143" y="196"/>
                  </a:lnTo>
                  <a:lnTo>
                    <a:pt x="140" y="196"/>
                  </a:lnTo>
                  <a:lnTo>
                    <a:pt x="139" y="196"/>
                  </a:lnTo>
                  <a:lnTo>
                    <a:pt x="140" y="197"/>
                  </a:lnTo>
                  <a:lnTo>
                    <a:pt x="143" y="197"/>
                  </a:lnTo>
                  <a:lnTo>
                    <a:pt x="143" y="197"/>
                  </a:lnTo>
                  <a:lnTo>
                    <a:pt x="147" y="197"/>
                  </a:lnTo>
                  <a:lnTo>
                    <a:pt x="151" y="196"/>
                  </a:lnTo>
                  <a:lnTo>
                    <a:pt x="153" y="196"/>
                  </a:lnTo>
                  <a:lnTo>
                    <a:pt x="158" y="196"/>
                  </a:lnTo>
                  <a:lnTo>
                    <a:pt x="159" y="197"/>
                  </a:lnTo>
                  <a:lnTo>
                    <a:pt x="166" y="199"/>
                  </a:lnTo>
                  <a:lnTo>
                    <a:pt x="166" y="201"/>
                  </a:lnTo>
                  <a:lnTo>
                    <a:pt x="170" y="199"/>
                  </a:lnTo>
                  <a:lnTo>
                    <a:pt x="177" y="199"/>
                  </a:lnTo>
                  <a:lnTo>
                    <a:pt x="178" y="199"/>
                  </a:lnTo>
                  <a:lnTo>
                    <a:pt x="180" y="202"/>
                  </a:lnTo>
                  <a:lnTo>
                    <a:pt x="180" y="204"/>
                  </a:lnTo>
                  <a:lnTo>
                    <a:pt x="180" y="205"/>
                  </a:lnTo>
                  <a:lnTo>
                    <a:pt x="181" y="207"/>
                  </a:lnTo>
                  <a:lnTo>
                    <a:pt x="184" y="207"/>
                  </a:lnTo>
                  <a:lnTo>
                    <a:pt x="186" y="208"/>
                  </a:lnTo>
                  <a:lnTo>
                    <a:pt x="189" y="207"/>
                  </a:lnTo>
                  <a:lnTo>
                    <a:pt x="192" y="205"/>
                  </a:lnTo>
                  <a:lnTo>
                    <a:pt x="192" y="205"/>
                  </a:lnTo>
                  <a:lnTo>
                    <a:pt x="194" y="205"/>
                  </a:lnTo>
                  <a:lnTo>
                    <a:pt x="195" y="207"/>
                  </a:lnTo>
                  <a:lnTo>
                    <a:pt x="199" y="208"/>
                  </a:lnTo>
                  <a:lnTo>
                    <a:pt x="199" y="212"/>
                  </a:lnTo>
                  <a:lnTo>
                    <a:pt x="197" y="215"/>
                  </a:lnTo>
                  <a:lnTo>
                    <a:pt x="194" y="218"/>
                  </a:lnTo>
                  <a:lnTo>
                    <a:pt x="184" y="221"/>
                  </a:lnTo>
                  <a:lnTo>
                    <a:pt x="181" y="223"/>
                  </a:lnTo>
                  <a:lnTo>
                    <a:pt x="180" y="224"/>
                  </a:lnTo>
                  <a:lnTo>
                    <a:pt x="177" y="226"/>
                  </a:lnTo>
                  <a:lnTo>
                    <a:pt x="170" y="227"/>
                  </a:lnTo>
                  <a:lnTo>
                    <a:pt x="167" y="227"/>
                  </a:lnTo>
                  <a:lnTo>
                    <a:pt x="159" y="229"/>
                  </a:lnTo>
                  <a:lnTo>
                    <a:pt x="158" y="229"/>
                  </a:lnTo>
                  <a:lnTo>
                    <a:pt x="156" y="229"/>
                  </a:lnTo>
                  <a:lnTo>
                    <a:pt x="154" y="227"/>
                  </a:lnTo>
                  <a:lnTo>
                    <a:pt x="156" y="226"/>
                  </a:lnTo>
                  <a:lnTo>
                    <a:pt x="156" y="224"/>
                  </a:lnTo>
                  <a:lnTo>
                    <a:pt x="158" y="224"/>
                  </a:lnTo>
                  <a:lnTo>
                    <a:pt x="158" y="223"/>
                  </a:lnTo>
                  <a:lnTo>
                    <a:pt x="154" y="221"/>
                  </a:lnTo>
                  <a:lnTo>
                    <a:pt x="154" y="219"/>
                  </a:lnTo>
                  <a:lnTo>
                    <a:pt x="153" y="219"/>
                  </a:lnTo>
                  <a:lnTo>
                    <a:pt x="150" y="219"/>
                  </a:lnTo>
                  <a:lnTo>
                    <a:pt x="148" y="219"/>
                  </a:lnTo>
                  <a:lnTo>
                    <a:pt x="147" y="219"/>
                  </a:lnTo>
                  <a:lnTo>
                    <a:pt x="145" y="219"/>
                  </a:lnTo>
                  <a:lnTo>
                    <a:pt x="143" y="219"/>
                  </a:lnTo>
                  <a:lnTo>
                    <a:pt x="140" y="216"/>
                  </a:lnTo>
                  <a:lnTo>
                    <a:pt x="139" y="215"/>
                  </a:lnTo>
                  <a:lnTo>
                    <a:pt x="137" y="215"/>
                  </a:lnTo>
                  <a:lnTo>
                    <a:pt x="136" y="215"/>
                  </a:lnTo>
                  <a:lnTo>
                    <a:pt x="134" y="213"/>
                  </a:lnTo>
                  <a:lnTo>
                    <a:pt x="132" y="213"/>
                  </a:lnTo>
                  <a:lnTo>
                    <a:pt x="134" y="213"/>
                  </a:lnTo>
                  <a:lnTo>
                    <a:pt x="136" y="215"/>
                  </a:lnTo>
                  <a:lnTo>
                    <a:pt x="137" y="218"/>
                  </a:lnTo>
                  <a:lnTo>
                    <a:pt x="137" y="219"/>
                  </a:lnTo>
                  <a:lnTo>
                    <a:pt x="137" y="221"/>
                  </a:lnTo>
                  <a:lnTo>
                    <a:pt x="120" y="221"/>
                  </a:lnTo>
                  <a:lnTo>
                    <a:pt x="113" y="221"/>
                  </a:lnTo>
                  <a:lnTo>
                    <a:pt x="112" y="219"/>
                  </a:lnTo>
                  <a:lnTo>
                    <a:pt x="109" y="215"/>
                  </a:lnTo>
                  <a:lnTo>
                    <a:pt x="107" y="224"/>
                  </a:lnTo>
                  <a:lnTo>
                    <a:pt x="95" y="226"/>
                  </a:lnTo>
                  <a:lnTo>
                    <a:pt x="91" y="226"/>
                  </a:lnTo>
                  <a:lnTo>
                    <a:pt x="87" y="224"/>
                  </a:lnTo>
                  <a:lnTo>
                    <a:pt x="80" y="221"/>
                  </a:lnTo>
                  <a:lnTo>
                    <a:pt x="79" y="219"/>
                  </a:lnTo>
                  <a:lnTo>
                    <a:pt x="77" y="218"/>
                  </a:lnTo>
                  <a:lnTo>
                    <a:pt x="77" y="216"/>
                  </a:lnTo>
                  <a:lnTo>
                    <a:pt x="76" y="216"/>
                  </a:lnTo>
                  <a:lnTo>
                    <a:pt x="74" y="219"/>
                  </a:lnTo>
                  <a:lnTo>
                    <a:pt x="72" y="223"/>
                  </a:lnTo>
                  <a:lnTo>
                    <a:pt x="68" y="223"/>
                  </a:lnTo>
                  <a:lnTo>
                    <a:pt x="63" y="221"/>
                  </a:lnTo>
                  <a:lnTo>
                    <a:pt x="61" y="216"/>
                  </a:lnTo>
                  <a:lnTo>
                    <a:pt x="61" y="223"/>
                  </a:lnTo>
                  <a:lnTo>
                    <a:pt x="52" y="223"/>
                  </a:lnTo>
                  <a:lnTo>
                    <a:pt x="47" y="223"/>
                  </a:lnTo>
                  <a:lnTo>
                    <a:pt x="47" y="216"/>
                  </a:lnTo>
                  <a:lnTo>
                    <a:pt x="46" y="212"/>
                  </a:lnTo>
                  <a:lnTo>
                    <a:pt x="44" y="215"/>
                  </a:lnTo>
                  <a:lnTo>
                    <a:pt x="46" y="218"/>
                  </a:lnTo>
                  <a:lnTo>
                    <a:pt x="46" y="223"/>
                  </a:lnTo>
                  <a:lnTo>
                    <a:pt x="43" y="221"/>
                  </a:lnTo>
                  <a:lnTo>
                    <a:pt x="33" y="221"/>
                  </a:lnTo>
                  <a:lnTo>
                    <a:pt x="31" y="219"/>
                  </a:lnTo>
                  <a:lnTo>
                    <a:pt x="31" y="215"/>
                  </a:lnTo>
                  <a:lnTo>
                    <a:pt x="31" y="210"/>
                  </a:lnTo>
                  <a:lnTo>
                    <a:pt x="43" y="205"/>
                  </a:lnTo>
                  <a:lnTo>
                    <a:pt x="46" y="202"/>
                  </a:lnTo>
                  <a:lnTo>
                    <a:pt x="47" y="201"/>
                  </a:lnTo>
                  <a:lnTo>
                    <a:pt x="52" y="201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8" y="199"/>
                  </a:lnTo>
                  <a:lnTo>
                    <a:pt x="71" y="199"/>
                  </a:lnTo>
                  <a:lnTo>
                    <a:pt x="71" y="199"/>
                  </a:lnTo>
                  <a:lnTo>
                    <a:pt x="69" y="199"/>
                  </a:lnTo>
                  <a:lnTo>
                    <a:pt x="66" y="194"/>
                  </a:lnTo>
                  <a:lnTo>
                    <a:pt x="66" y="194"/>
                  </a:lnTo>
                  <a:lnTo>
                    <a:pt x="65" y="194"/>
                  </a:lnTo>
                  <a:lnTo>
                    <a:pt x="61" y="194"/>
                  </a:lnTo>
                  <a:lnTo>
                    <a:pt x="60" y="193"/>
                  </a:lnTo>
                  <a:lnTo>
                    <a:pt x="58" y="191"/>
                  </a:lnTo>
                  <a:lnTo>
                    <a:pt x="57" y="190"/>
                  </a:lnTo>
                  <a:lnTo>
                    <a:pt x="55" y="186"/>
                  </a:lnTo>
                  <a:lnTo>
                    <a:pt x="52" y="182"/>
                  </a:lnTo>
                  <a:lnTo>
                    <a:pt x="54" y="180"/>
                  </a:lnTo>
                  <a:lnTo>
                    <a:pt x="57" y="179"/>
                  </a:lnTo>
                  <a:lnTo>
                    <a:pt x="61" y="177"/>
                  </a:lnTo>
                  <a:lnTo>
                    <a:pt x="65" y="177"/>
                  </a:lnTo>
                  <a:lnTo>
                    <a:pt x="68" y="177"/>
                  </a:lnTo>
                  <a:lnTo>
                    <a:pt x="71" y="179"/>
                  </a:lnTo>
                  <a:lnTo>
                    <a:pt x="77" y="180"/>
                  </a:lnTo>
                  <a:lnTo>
                    <a:pt x="80" y="182"/>
                  </a:lnTo>
                  <a:lnTo>
                    <a:pt x="84" y="185"/>
                  </a:lnTo>
                  <a:lnTo>
                    <a:pt x="87" y="188"/>
                  </a:lnTo>
                  <a:lnTo>
                    <a:pt x="88" y="190"/>
                  </a:lnTo>
                  <a:lnTo>
                    <a:pt x="98" y="193"/>
                  </a:lnTo>
                  <a:lnTo>
                    <a:pt x="101" y="193"/>
                  </a:lnTo>
                  <a:lnTo>
                    <a:pt x="104" y="193"/>
                  </a:lnTo>
                  <a:lnTo>
                    <a:pt x="112" y="193"/>
                  </a:lnTo>
                  <a:lnTo>
                    <a:pt x="115" y="191"/>
                  </a:lnTo>
                  <a:lnTo>
                    <a:pt x="117" y="191"/>
                  </a:lnTo>
                  <a:lnTo>
                    <a:pt x="118" y="190"/>
                  </a:lnTo>
                  <a:lnTo>
                    <a:pt x="120" y="188"/>
                  </a:lnTo>
                  <a:lnTo>
                    <a:pt x="123" y="186"/>
                  </a:lnTo>
                  <a:lnTo>
                    <a:pt x="128" y="182"/>
                  </a:lnTo>
                  <a:lnTo>
                    <a:pt x="131" y="179"/>
                  </a:lnTo>
                  <a:lnTo>
                    <a:pt x="131" y="177"/>
                  </a:lnTo>
                  <a:lnTo>
                    <a:pt x="131" y="175"/>
                  </a:lnTo>
                  <a:lnTo>
                    <a:pt x="132" y="174"/>
                  </a:lnTo>
                  <a:lnTo>
                    <a:pt x="131" y="175"/>
                  </a:lnTo>
                  <a:lnTo>
                    <a:pt x="121" y="183"/>
                  </a:lnTo>
                  <a:lnTo>
                    <a:pt x="120" y="185"/>
                  </a:lnTo>
                  <a:lnTo>
                    <a:pt x="115" y="188"/>
                  </a:lnTo>
                  <a:lnTo>
                    <a:pt x="112" y="188"/>
                  </a:lnTo>
                  <a:lnTo>
                    <a:pt x="109" y="188"/>
                  </a:lnTo>
                  <a:lnTo>
                    <a:pt x="104" y="186"/>
                  </a:lnTo>
                  <a:lnTo>
                    <a:pt x="99" y="190"/>
                  </a:lnTo>
                  <a:lnTo>
                    <a:pt x="96" y="188"/>
                  </a:lnTo>
                  <a:lnTo>
                    <a:pt x="93" y="188"/>
                  </a:lnTo>
                  <a:lnTo>
                    <a:pt x="93" y="180"/>
                  </a:lnTo>
                  <a:lnTo>
                    <a:pt x="90" y="175"/>
                  </a:lnTo>
                  <a:lnTo>
                    <a:pt x="93" y="174"/>
                  </a:lnTo>
                  <a:lnTo>
                    <a:pt x="96" y="172"/>
                  </a:lnTo>
                  <a:lnTo>
                    <a:pt x="102" y="167"/>
                  </a:lnTo>
                  <a:lnTo>
                    <a:pt x="104" y="167"/>
                  </a:lnTo>
                  <a:lnTo>
                    <a:pt x="109" y="167"/>
                  </a:lnTo>
                  <a:lnTo>
                    <a:pt x="106" y="167"/>
                  </a:lnTo>
                  <a:lnTo>
                    <a:pt x="104" y="166"/>
                  </a:lnTo>
                  <a:lnTo>
                    <a:pt x="98" y="166"/>
                  </a:lnTo>
                  <a:lnTo>
                    <a:pt x="101" y="156"/>
                  </a:lnTo>
                  <a:lnTo>
                    <a:pt x="96" y="164"/>
                  </a:lnTo>
                  <a:lnTo>
                    <a:pt x="93" y="167"/>
                  </a:lnTo>
                  <a:lnTo>
                    <a:pt x="91" y="169"/>
                  </a:lnTo>
                  <a:lnTo>
                    <a:pt x="88" y="171"/>
                  </a:lnTo>
                  <a:lnTo>
                    <a:pt x="79" y="171"/>
                  </a:lnTo>
                  <a:lnTo>
                    <a:pt x="82" y="167"/>
                  </a:lnTo>
                  <a:lnTo>
                    <a:pt x="84" y="163"/>
                  </a:lnTo>
                  <a:lnTo>
                    <a:pt x="82" y="164"/>
                  </a:lnTo>
                  <a:lnTo>
                    <a:pt x="76" y="167"/>
                  </a:lnTo>
                  <a:lnTo>
                    <a:pt x="72" y="169"/>
                  </a:lnTo>
                  <a:lnTo>
                    <a:pt x="69" y="169"/>
                  </a:lnTo>
                  <a:lnTo>
                    <a:pt x="63" y="169"/>
                  </a:lnTo>
                  <a:lnTo>
                    <a:pt x="60" y="167"/>
                  </a:lnTo>
                  <a:lnTo>
                    <a:pt x="61" y="164"/>
                  </a:lnTo>
                  <a:lnTo>
                    <a:pt x="61" y="160"/>
                  </a:lnTo>
                  <a:lnTo>
                    <a:pt x="63" y="158"/>
                  </a:lnTo>
                  <a:lnTo>
                    <a:pt x="66" y="156"/>
                  </a:lnTo>
                  <a:lnTo>
                    <a:pt x="69" y="152"/>
                  </a:lnTo>
                  <a:lnTo>
                    <a:pt x="71" y="149"/>
                  </a:lnTo>
                  <a:lnTo>
                    <a:pt x="79" y="147"/>
                  </a:lnTo>
                  <a:lnTo>
                    <a:pt x="87" y="147"/>
                  </a:lnTo>
                  <a:lnTo>
                    <a:pt x="93" y="145"/>
                  </a:lnTo>
                  <a:lnTo>
                    <a:pt x="98" y="144"/>
                  </a:lnTo>
                  <a:lnTo>
                    <a:pt x="99" y="145"/>
                  </a:lnTo>
                  <a:lnTo>
                    <a:pt x="113" y="147"/>
                  </a:lnTo>
                  <a:lnTo>
                    <a:pt x="118" y="149"/>
                  </a:lnTo>
                  <a:lnTo>
                    <a:pt x="120" y="149"/>
                  </a:lnTo>
                  <a:lnTo>
                    <a:pt x="121" y="149"/>
                  </a:lnTo>
                  <a:lnTo>
                    <a:pt x="125" y="149"/>
                  </a:lnTo>
                  <a:lnTo>
                    <a:pt x="126" y="147"/>
                  </a:lnTo>
                  <a:lnTo>
                    <a:pt x="134" y="147"/>
                  </a:lnTo>
                  <a:lnTo>
                    <a:pt x="136" y="147"/>
                  </a:lnTo>
                  <a:lnTo>
                    <a:pt x="139" y="145"/>
                  </a:lnTo>
                  <a:lnTo>
                    <a:pt x="140" y="145"/>
                  </a:lnTo>
                  <a:lnTo>
                    <a:pt x="143" y="144"/>
                  </a:lnTo>
                  <a:lnTo>
                    <a:pt x="143" y="142"/>
                  </a:lnTo>
                  <a:lnTo>
                    <a:pt x="142" y="142"/>
                  </a:lnTo>
                  <a:lnTo>
                    <a:pt x="140" y="142"/>
                  </a:lnTo>
                  <a:lnTo>
                    <a:pt x="137" y="144"/>
                  </a:lnTo>
                  <a:lnTo>
                    <a:pt x="134" y="145"/>
                  </a:lnTo>
                  <a:lnTo>
                    <a:pt x="131" y="145"/>
                  </a:lnTo>
                  <a:lnTo>
                    <a:pt x="125" y="144"/>
                  </a:lnTo>
                  <a:lnTo>
                    <a:pt x="115" y="144"/>
                  </a:lnTo>
                  <a:lnTo>
                    <a:pt x="109" y="142"/>
                  </a:lnTo>
                  <a:lnTo>
                    <a:pt x="107" y="142"/>
                  </a:lnTo>
                  <a:lnTo>
                    <a:pt x="106" y="142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6" y="138"/>
                  </a:lnTo>
                  <a:lnTo>
                    <a:pt x="107" y="138"/>
                  </a:lnTo>
                  <a:lnTo>
                    <a:pt x="110" y="139"/>
                  </a:lnTo>
                  <a:lnTo>
                    <a:pt x="113" y="139"/>
                  </a:lnTo>
                  <a:lnTo>
                    <a:pt x="118" y="141"/>
                  </a:lnTo>
                  <a:lnTo>
                    <a:pt x="117" y="139"/>
                  </a:lnTo>
                  <a:lnTo>
                    <a:pt x="112" y="136"/>
                  </a:lnTo>
                  <a:lnTo>
                    <a:pt x="109" y="134"/>
                  </a:lnTo>
                  <a:lnTo>
                    <a:pt x="106" y="131"/>
                  </a:lnTo>
                  <a:lnTo>
                    <a:pt x="104" y="130"/>
                  </a:lnTo>
                  <a:lnTo>
                    <a:pt x="99" y="125"/>
                  </a:lnTo>
                  <a:lnTo>
                    <a:pt x="96" y="122"/>
                  </a:lnTo>
                  <a:lnTo>
                    <a:pt x="93" y="120"/>
                  </a:lnTo>
                  <a:lnTo>
                    <a:pt x="90" y="119"/>
                  </a:lnTo>
                  <a:lnTo>
                    <a:pt x="82" y="119"/>
                  </a:lnTo>
                  <a:lnTo>
                    <a:pt x="80" y="117"/>
                  </a:lnTo>
                  <a:lnTo>
                    <a:pt x="77" y="114"/>
                  </a:lnTo>
                  <a:lnTo>
                    <a:pt x="76" y="109"/>
                  </a:lnTo>
                  <a:lnTo>
                    <a:pt x="74" y="104"/>
                  </a:lnTo>
                  <a:lnTo>
                    <a:pt x="76" y="101"/>
                  </a:lnTo>
                  <a:lnTo>
                    <a:pt x="79" y="98"/>
                  </a:lnTo>
                  <a:lnTo>
                    <a:pt x="95" y="100"/>
                  </a:lnTo>
                  <a:lnTo>
                    <a:pt x="102" y="100"/>
                  </a:lnTo>
                  <a:lnTo>
                    <a:pt x="110" y="100"/>
                  </a:lnTo>
                  <a:lnTo>
                    <a:pt x="115" y="101"/>
                  </a:lnTo>
                  <a:lnTo>
                    <a:pt x="121" y="104"/>
                  </a:lnTo>
                  <a:lnTo>
                    <a:pt x="126" y="108"/>
                  </a:lnTo>
                  <a:lnTo>
                    <a:pt x="131" y="109"/>
                  </a:lnTo>
                  <a:lnTo>
                    <a:pt x="136" y="112"/>
                  </a:lnTo>
                  <a:lnTo>
                    <a:pt x="140" y="115"/>
                  </a:lnTo>
                  <a:lnTo>
                    <a:pt x="142" y="119"/>
                  </a:lnTo>
                  <a:lnTo>
                    <a:pt x="145" y="120"/>
                  </a:lnTo>
                  <a:lnTo>
                    <a:pt x="148" y="120"/>
                  </a:lnTo>
                  <a:lnTo>
                    <a:pt x="154" y="122"/>
                  </a:lnTo>
                  <a:lnTo>
                    <a:pt x="159" y="122"/>
                  </a:lnTo>
                  <a:lnTo>
                    <a:pt x="162" y="122"/>
                  </a:lnTo>
                  <a:lnTo>
                    <a:pt x="166" y="122"/>
                  </a:lnTo>
                  <a:lnTo>
                    <a:pt x="167" y="120"/>
                  </a:lnTo>
                  <a:lnTo>
                    <a:pt x="166" y="120"/>
                  </a:lnTo>
                  <a:lnTo>
                    <a:pt x="159" y="120"/>
                  </a:lnTo>
                  <a:lnTo>
                    <a:pt x="154" y="119"/>
                  </a:lnTo>
                  <a:lnTo>
                    <a:pt x="153" y="119"/>
                  </a:lnTo>
                  <a:lnTo>
                    <a:pt x="150" y="115"/>
                  </a:lnTo>
                  <a:lnTo>
                    <a:pt x="145" y="112"/>
                  </a:lnTo>
                  <a:lnTo>
                    <a:pt x="142" y="111"/>
                  </a:lnTo>
                  <a:lnTo>
                    <a:pt x="136" y="108"/>
                  </a:lnTo>
                  <a:lnTo>
                    <a:pt x="131" y="103"/>
                  </a:lnTo>
                  <a:lnTo>
                    <a:pt x="126" y="100"/>
                  </a:lnTo>
                  <a:lnTo>
                    <a:pt x="126" y="98"/>
                  </a:lnTo>
                  <a:lnTo>
                    <a:pt x="129" y="97"/>
                  </a:lnTo>
                  <a:lnTo>
                    <a:pt x="132" y="97"/>
                  </a:lnTo>
                  <a:lnTo>
                    <a:pt x="154" y="95"/>
                  </a:lnTo>
                  <a:lnTo>
                    <a:pt x="169" y="92"/>
                  </a:lnTo>
                  <a:lnTo>
                    <a:pt x="173" y="89"/>
                  </a:lnTo>
                  <a:lnTo>
                    <a:pt x="175" y="87"/>
                  </a:lnTo>
                  <a:lnTo>
                    <a:pt x="192" y="82"/>
                  </a:lnTo>
                  <a:lnTo>
                    <a:pt x="205" y="81"/>
                  </a:lnTo>
                  <a:lnTo>
                    <a:pt x="210" y="81"/>
                  </a:lnTo>
                  <a:lnTo>
                    <a:pt x="214" y="81"/>
                  </a:lnTo>
                  <a:lnTo>
                    <a:pt x="214" y="79"/>
                  </a:lnTo>
                  <a:lnTo>
                    <a:pt x="211" y="79"/>
                  </a:lnTo>
                  <a:lnTo>
                    <a:pt x="207" y="79"/>
                  </a:lnTo>
                  <a:lnTo>
                    <a:pt x="199" y="79"/>
                  </a:lnTo>
                  <a:lnTo>
                    <a:pt x="191" y="78"/>
                  </a:lnTo>
                  <a:lnTo>
                    <a:pt x="188" y="78"/>
                  </a:lnTo>
                  <a:lnTo>
                    <a:pt x="188" y="76"/>
                  </a:lnTo>
                  <a:lnTo>
                    <a:pt x="189" y="75"/>
                  </a:lnTo>
                  <a:lnTo>
                    <a:pt x="191" y="71"/>
                  </a:lnTo>
                  <a:lnTo>
                    <a:pt x="194" y="70"/>
                  </a:lnTo>
                  <a:lnTo>
                    <a:pt x="205" y="65"/>
                  </a:lnTo>
                  <a:lnTo>
                    <a:pt x="213" y="62"/>
                  </a:lnTo>
                  <a:lnTo>
                    <a:pt x="214" y="60"/>
                  </a:lnTo>
                  <a:lnTo>
                    <a:pt x="199" y="64"/>
                  </a:lnTo>
                  <a:lnTo>
                    <a:pt x="192" y="67"/>
                  </a:lnTo>
                  <a:lnTo>
                    <a:pt x="188" y="70"/>
                  </a:lnTo>
                  <a:lnTo>
                    <a:pt x="184" y="71"/>
                  </a:lnTo>
                  <a:lnTo>
                    <a:pt x="183" y="71"/>
                  </a:lnTo>
                  <a:lnTo>
                    <a:pt x="181" y="71"/>
                  </a:lnTo>
                  <a:lnTo>
                    <a:pt x="180" y="73"/>
                  </a:lnTo>
                  <a:lnTo>
                    <a:pt x="178" y="75"/>
                  </a:lnTo>
                  <a:lnTo>
                    <a:pt x="177" y="76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1"/>
                  </a:lnTo>
                  <a:lnTo>
                    <a:pt x="167" y="84"/>
                  </a:lnTo>
                  <a:lnTo>
                    <a:pt x="154" y="87"/>
                  </a:lnTo>
                  <a:lnTo>
                    <a:pt x="150" y="89"/>
                  </a:lnTo>
                  <a:lnTo>
                    <a:pt x="147" y="89"/>
                  </a:lnTo>
                  <a:lnTo>
                    <a:pt x="136" y="90"/>
                  </a:lnTo>
                  <a:lnTo>
                    <a:pt x="131" y="90"/>
                  </a:lnTo>
                  <a:lnTo>
                    <a:pt x="128" y="90"/>
                  </a:lnTo>
                  <a:lnTo>
                    <a:pt x="129" y="89"/>
                  </a:lnTo>
                  <a:lnTo>
                    <a:pt x="136" y="84"/>
                  </a:lnTo>
                  <a:lnTo>
                    <a:pt x="137" y="84"/>
                  </a:lnTo>
                  <a:lnTo>
                    <a:pt x="132" y="84"/>
                  </a:lnTo>
                  <a:lnTo>
                    <a:pt x="129" y="84"/>
                  </a:lnTo>
                  <a:lnTo>
                    <a:pt x="120" y="86"/>
                  </a:lnTo>
                  <a:lnTo>
                    <a:pt x="117" y="87"/>
                  </a:lnTo>
                  <a:lnTo>
                    <a:pt x="113" y="89"/>
                  </a:lnTo>
                  <a:lnTo>
                    <a:pt x="110" y="90"/>
                  </a:lnTo>
                  <a:lnTo>
                    <a:pt x="109" y="92"/>
                  </a:lnTo>
                  <a:lnTo>
                    <a:pt x="106" y="92"/>
                  </a:lnTo>
                  <a:lnTo>
                    <a:pt x="95" y="92"/>
                  </a:lnTo>
                  <a:lnTo>
                    <a:pt x="93" y="92"/>
                  </a:lnTo>
                  <a:lnTo>
                    <a:pt x="87" y="90"/>
                  </a:lnTo>
                  <a:lnTo>
                    <a:pt x="80" y="90"/>
                  </a:lnTo>
                  <a:lnTo>
                    <a:pt x="79" y="90"/>
                  </a:lnTo>
                  <a:lnTo>
                    <a:pt x="76" y="89"/>
                  </a:lnTo>
                  <a:lnTo>
                    <a:pt x="74" y="89"/>
                  </a:lnTo>
                  <a:lnTo>
                    <a:pt x="74" y="87"/>
                  </a:lnTo>
                  <a:lnTo>
                    <a:pt x="76" y="84"/>
                  </a:lnTo>
                  <a:lnTo>
                    <a:pt x="79" y="82"/>
                  </a:lnTo>
                  <a:lnTo>
                    <a:pt x="88" y="78"/>
                  </a:lnTo>
                  <a:lnTo>
                    <a:pt x="93" y="76"/>
                  </a:lnTo>
                  <a:lnTo>
                    <a:pt x="101" y="75"/>
                  </a:lnTo>
                  <a:lnTo>
                    <a:pt x="121" y="71"/>
                  </a:lnTo>
                  <a:lnTo>
                    <a:pt x="121" y="70"/>
                  </a:lnTo>
                  <a:lnTo>
                    <a:pt x="102" y="73"/>
                  </a:lnTo>
                  <a:lnTo>
                    <a:pt x="85" y="75"/>
                  </a:lnTo>
                  <a:lnTo>
                    <a:pt x="84" y="75"/>
                  </a:lnTo>
                  <a:lnTo>
                    <a:pt x="79" y="78"/>
                  </a:lnTo>
                  <a:lnTo>
                    <a:pt x="66" y="86"/>
                  </a:lnTo>
                  <a:lnTo>
                    <a:pt x="63" y="87"/>
                  </a:lnTo>
                  <a:lnTo>
                    <a:pt x="58" y="87"/>
                  </a:lnTo>
                  <a:lnTo>
                    <a:pt x="54" y="87"/>
                  </a:lnTo>
                  <a:lnTo>
                    <a:pt x="50" y="86"/>
                  </a:lnTo>
                  <a:lnTo>
                    <a:pt x="44" y="84"/>
                  </a:lnTo>
                  <a:lnTo>
                    <a:pt x="41" y="82"/>
                  </a:lnTo>
                  <a:lnTo>
                    <a:pt x="38" y="81"/>
                  </a:lnTo>
                  <a:lnTo>
                    <a:pt x="38" y="81"/>
                  </a:lnTo>
                  <a:lnTo>
                    <a:pt x="36" y="79"/>
                  </a:lnTo>
                  <a:lnTo>
                    <a:pt x="35" y="78"/>
                  </a:lnTo>
                  <a:lnTo>
                    <a:pt x="36" y="78"/>
                  </a:lnTo>
                  <a:lnTo>
                    <a:pt x="47" y="76"/>
                  </a:lnTo>
                  <a:lnTo>
                    <a:pt x="63" y="76"/>
                  </a:lnTo>
                  <a:lnTo>
                    <a:pt x="69" y="76"/>
                  </a:lnTo>
                  <a:lnTo>
                    <a:pt x="76" y="75"/>
                  </a:lnTo>
                  <a:lnTo>
                    <a:pt x="85" y="71"/>
                  </a:lnTo>
                  <a:lnTo>
                    <a:pt x="96" y="67"/>
                  </a:lnTo>
                  <a:lnTo>
                    <a:pt x="98" y="65"/>
                  </a:lnTo>
                  <a:lnTo>
                    <a:pt x="95" y="65"/>
                  </a:lnTo>
                  <a:lnTo>
                    <a:pt x="91" y="65"/>
                  </a:lnTo>
                  <a:lnTo>
                    <a:pt x="85" y="67"/>
                  </a:lnTo>
                  <a:lnTo>
                    <a:pt x="74" y="71"/>
                  </a:lnTo>
                  <a:lnTo>
                    <a:pt x="65" y="73"/>
                  </a:lnTo>
                  <a:lnTo>
                    <a:pt x="41" y="73"/>
                  </a:lnTo>
                  <a:lnTo>
                    <a:pt x="33" y="75"/>
                  </a:lnTo>
                  <a:lnTo>
                    <a:pt x="30" y="75"/>
                  </a:lnTo>
                  <a:lnTo>
                    <a:pt x="28" y="73"/>
                  </a:lnTo>
                  <a:lnTo>
                    <a:pt x="25" y="71"/>
                  </a:lnTo>
                  <a:lnTo>
                    <a:pt x="25" y="70"/>
                  </a:lnTo>
                  <a:lnTo>
                    <a:pt x="31" y="68"/>
                  </a:lnTo>
                  <a:lnTo>
                    <a:pt x="35" y="67"/>
                  </a:lnTo>
                  <a:lnTo>
                    <a:pt x="36" y="67"/>
                  </a:lnTo>
                  <a:lnTo>
                    <a:pt x="30" y="65"/>
                  </a:lnTo>
                  <a:lnTo>
                    <a:pt x="30" y="64"/>
                  </a:lnTo>
                  <a:lnTo>
                    <a:pt x="33" y="62"/>
                  </a:lnTo>
                  <a:lnTo>
                    <a:pt x="41" y="59"/>
                  </a:lnTo>
                  <a:lnTo>
                    <a:pt x="44" y="59"/>
                  </a:lnTo>
                  <a:lnTo>
                    <a:pt x="52" y="57"/>
                  </a:lnTo>
                  <a:lnTo>
                    <a:pt x="60" y="59"/>
                  </a:lnTo>
                  <a:lnTo>
                    <a:pt x="60" y="57"/>
                  </a:lnTo>
                  <a:lnTo>
                    <a:pt x="52" y="56"/>
                  </a:lnTo>
                  <a:lnTo>
                    <a:pt x="47" y="56"/>
                  </a:lnTo>
                  <a:lnTo>
                    <a:pt x="39" y="57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0" y="54"/>
                  </a:lnTo>
                  <a:lnTo>
                    <a:pt x="17" y="54"/>
                  </a:lnTo>
                  <a:lnTo>
                    <a:pt x="16" y="52"/>
                  </a:lnTo>
                  <a:lnTo>
                    <a:pt x="13" y="54"/>
                  </a:lnTo>
                  <a:lnTo>
                    <a:pt x="9" y="56"/>
                  </a:lnTo>
                  <a:lnTo>
                    <a:pt x="6" y="56"/>
                  </a:lnTo>
                  <a:lnTo>
                    <a:pt x="5" y="56"/>
                  </a:lnTo>
                  <a:lnTo>
                    <a:pt x="0" y="54"/>
                  </a:lnTo>
                  <a:lnTo>
                    <a:pt x="2" y="52"/>
                  </a:lnTo>
                  <a:lnTo>
                    <a:pt x="5" y="49"/>
                  </a:lnTo>
                  <a:lnTo>
                    <a:pt x="8" y="48"/>
                  </a:lnTo>
                  <a:lnTo>
                    <a:pt x="11" y="48"/>
                  </a:lnTo>
                  <a:lnTo>
                    <a:pt x="17" y="45"/>
                  </a:lnTo>
                  <a:lnTo>
                    <a:pt x="22" y="45"/>
                  </a:lnTo>
                  <a:lnTo>
                    <a:pt x="30" y="45"/>
                  </a:lnTo>
                  <a:lnTo>
                    <a:pt x="33" y="45"/>
                  </a:lnTo>
                  <a:lnTo>
                    <a:pt x="36" y="43"/>
                  </a:lnTo>
                  <a:lnTo>
                    <a:pt x="41" y="40"/>
                  </a:lnTo>
                  <a:lnTo>
                    <a:pt x="46" y="38"/>
                  </a:lnTo>
                  <a:lnTo>
                    <a:pt x="52" y="38"/>
                  </a:lnTo>
                  <a:lnTo>
                    <a:pt x="58" y="38"/>
                  </a:lnTo>
                  <a:lnTo>
                    <a:pt x="63" y="38"/>
                  </a:lnTo>
                  <a:lnTo>
                    <a:pt x="65" y="41"/>
                  </a:lnTo>
                  <a:lnTo>
                    <a:pt x="68" y="43"/>
                  </a:lnTo>
                  <a:lnTo>
                    <a:pt x="68" y="41"/>
                  </a:lnTo>
                  <a:lnTo>
                    <a:pt x="71" y="40"/>
                  </a:lnTo>
                  <a:lnTo>
                    <a:pt x="74" y="40"/>
                  </a:lnTo>
                  <a:lnTo>
                    <a:pt x="77" y="40"/>
                  </a:lnTo>
                  <a:lnTo>
                    <a:pt x="80" y="40"/>
                  </a:lnTo>
                  <a:lnTo>
                    <a:pt x="85" y="41"/>
                  </a:lnTo>
                  <a:lnTo>
                    <a:pt x="88" y="43"/>
                  </a:lnTo>
                  <a:lnTo>
                    <a:pt x="90" y="43"/>
                  </a:lnTo>
                  <a:lnTo>
                    <a:pt x="91" y="41"/>
                  </a:lnTo>
                  <a:lnTo>
                    <a:pt x="96" y="41"/>
                  </a:lnTo>
                  <a:lnTo>
                    <a:pt x="96" y="41"/>
                  </a:lnTo>
                  <a:lnTo>
                    <a:pt x="95" y="40"/>
                  </a:lnTo>
                  <a:lnTo>
                    <a:pt x="93" y="40"/>
                  </a:lnTo>
                  <a:lnTo>
                    <a:pt x="74" y="34"/>
                  </a:lnTo>
                  <a:lnTo>
                    <a:pt x="74" y="34"/>
                  </a:lnTo>
                  <a:lnTo>
                    <a:pt x="80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90" y="27"/>
                  </a:lnTo>
                  <a:lnTo>
                    <a:pt x="93" y="27"/>
                  </a:lnTo>
                  <a:lnTo>
                    <a:pt x="98" y="26"/>
                  </a:lnTo>
                  <a:lnTo>
                    <a:pt x="101" y="26"/>
                  </a:lnTo>
                  <a:lnTo>
                    <a:pt x="104" y="27"/>
                  </a:lnTo>
                  <a:lnTo>
                    <a:pt x="106" y="27"/>
                  </a:lnTo>
                  <a:lnTo>
                    <a:pt x="113" y="29"/>
                  </a:lnTo>
                  <a:lnTo>
                    <a:pt x="117" y="29"/>
                  </a:lnTo>
                  <a:lnTo>
                    <a:pt x="123" y="34"/>
                  </a:lnTo>
                  <a:lnTo>
                    <a:pt x="126" y="37"/>
                  </a:lnTo>
                  <a:lnTo>
                    <a:pt x="129" y="38"/>
                  </a:lnTo>
                  <a:lnTo>
                    <a:pt x="131" y="38"/>
                  </a:lnTo>
                  <a:lnTo>
                    <a:pt x="136" y="38"/>
                  </a:lnTo>
                  <a:lnTo>
                    <a:pt x="136" y="38"/>
                  </a:lnTo>
                  <a:lnTo>
                    <a:pt x="131" y="35"/>
                  </a:lnTo>
                  <a:lnTo>
                    <a:pt x="129" y="34"/>
                  </a:lnTo>
                  <a:lnTo>
                    <a:pt x="131" y="34"/>
                  </a:lnTo>
                  <a:lnTo>
                    <a:pt x="131" y="32"/>
                  </a:lnTo>
                  <a:lnTo>
                    <a:pt x="132" y="32"/>
                  </a:lnTo>
                  <a:lnTo>
                    <a:pt x="137" y="34"/>
                  </a:lnTo>
                  <a:lnTo>
                    <a:pt x="147" y="37"/>
                  </a:lnTo>
                  <a:lnTo>
                    <a:pt x="161" y="41"/>
                  </a:lnTo>
                  <a:lnTo>
                    <a:pt x="167" y="41"/>
                  </a:lnTo>
                  <a:lnTo>
                    <a:pt x="170" y="43"/>
                  </a:lnTo>
                  <a:lnTo>
                    <a:pt x="173" y="45"/>
                  </a:lnTo>
                  <a:lnTo>
                    <a:pt x="177" y="46"/>
                  </a:lnTo>
                  <a:lnTo>
                    <a:pt x="178" y="46"/>
                  </a:lnTo>
                  <a:lnTo>
                    <a:pt x="175" y="43"/>
                  </a:lnTo>
                  <a:lnTo>
                    <a:pt x="167" y="40"/>
                  </a:lnTo>
                  <a:lnTo>
                    <a:pt x="148" y="34"/>
                  </a:lnTo>
                  <a:lnTo>
                    <a:pt x="140" y="30"/>
                  </a:lnTo>
                  <a:lnTo>
                    <a:pt x="137" y="29"/>
                  </a:lnTo>
                  <a:lnTo>
                    <a:pt x="134" y="27"/>
                  </a:lnTo>
                  <a:lnTo>
                    <a:pt x="134" y="26"/>
                  </a:lnTo>
                  <a:lnTo>
                    <a:pt x="137" y="24"/>
                  </a:lnTo>
                  <a:lnTo>
                    <a:pt x="140" y="24"/>
                  </a:lnTo>
                  <a:lnTo>
                    <a:pt x="145" y="23"/>
                  </a:lnTo>
                  <a:lnTo>
                    <a:pt x="145" y="23"/>
                  </a:lnTo>
                  <a:lnTo>
                    <a:pt x="140" y="21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43" y="18"/>
                  </a:lnTo>
                  <a:lnTo>
                    <a:pt x="147" y="18"/>
                  </a:lnTo>
                  <a:lnTo>
                    <a:pt x="151" y="19"/>
                  </a:lnTo>
                  <a:lnTo>
                    <a:pt x="156" y="21"/>
                  </a:lnTo>
                  <a:lnTo>
                    <a:pt x="158" y="19"/>
                  </a:lnTo>
                  <a:lnTo>
                    <a:pt x="153" y="16"/>
                  </a:lnTo>
                  <a:lnTo>
                    <a:pt x="153" y="15"/>
                  </a:lnTo>
                  <a:lnTo>
                    <a:pt x="153" y="13"/>
                  </a:lnTo>
                  <a:lnTo>
                    <a:pt x="154" y="13"/>
                  </a:lnTo>
                  <a:lnTo>
                    <a:pt x="159" y="13"/>
                  </a:lnTo>
                  <a:lnTo>
                    <a:pt x="169" y="16"/>
                  </a:lnTo>
                  <a:lnTo>
                    <a:pt x="183" y="16"/>
                  </a:lnTo>
                  <a:lnTo>
                    <a:pt x="188" y="16"/>
                  </a:lnTo>
                  <a:lnTo>
                    <a:pt x="186" y="16"/>
                  </a:lnTo>
                  <a:lnTo>
                    <a:pt x="181" y="15"/>
                  </a:lnTo>
                  <a:lnTo>
                    <a:pt x="175" y="13"/>
                  </a:lnTo>
                  <a:lnTo>
                    <a:pt x="172" y="12"/>
                  </a:lnTo>
                  <a:lnTo>
                    <a:pt x="170" y="10"/>
                  </a:lnTo>
                  <a:lnTo>
                    <a:pt x="167" y="8"/>
                  </a:lnTo>
                  <a:lnTo>
                    <a:pt x="167" y="8"/>
                  </a:lnTo>
                  <a:lnTo>
                    <a:pt x="170" y="7"/>
                  </a:lnTo>
                  <a:lnTo>
                    <a:pt x="181" y="8"/>
                  </a:lnTo>
                  <a:lnTo>
                    <a:pt x="191" y="10"/>
                  </a:lnTo>
                  <a:lnTo>
                    <a:pt x="199" y="8"/>
                  </a:lnTo>
                  <a:lnTo>
                    <a:pt x="203" y="8"/>
                  </a:lnTo>
                  <a:lnTo>
                    <a:pt x="205" y="10"/>
                  </a:lnTo>
                  <a:lnTo>
                    <a:pt x="210" y="12"/>
                  </a:lnTo>
                  <a:lnTo>
                    <a:pt x="221" y="18"/>
                  </a:lnTo>
                  <a:lnTo>
                    <a:pt x="222" y="18"/>
                  </a:lnTo>
                  <a:lnTo>
                    <a:pt x="224" y="19"/>
                  </a:lnTo>
                  <a:lnTo>
                    <a:pt x="225" y="21"/>
                  </a:lnTo>
                  <a:lnTo>
                    <a:pt x="227" y="23"/>
                  </a:lnTo>
                  <a:lnTo>
                    <a:pt x="230" y="21"/>
                  </a:lnTo>
                  <a:lnTo>
                    <a:pt x="233" y="19"/>
                  </a:lnTo>
                  <a:lnTo>
                    <a:pt x="232" y="18"/>
                  </a:lnTo>
                  <a:lnTo>
                    <a:pt x="225" y="15"/>
                  </a:lnTo>
                  <a:lnTo>
                    <a:pt x="224" y="15"/>
                  </a:lnTo>
                  <a:lnTo>
                    <a:pt x="221" y="12"/>
                  </a:lnTo>
                  <a:lnTo>
                    <a:pt x="214" y="8"/>
                  </a:lnTo>
                  <a:lnTo>
                    <a:pt x="213" y="7"/>
                  </a:lnTo>
                  <a:lnTo>
                    <a:pt x="211" y="5"/>
                  </a:lnTo>
                  <a:lnTo>
                    <a:pt x="230" y="4"/>
                  </a:lnTo>
                  <a:lnTo>
                    <a:pt x="251" y="5"/>
                  </a:lnTo>
                  <a:lnTo>
                    <a:pt x="254" y="5"/>
                  </a:lnTo>
                  <a:lnTo>
                    <a:pt x="255" y="7"/>
                  </a:lnTo>
                  <a:lnTo>
                    <a:pt x="257" y="8"/>
                  </a:lnTo>
                  <a:lnTo>
                    <a:pt x="260" y="10"/>
                  </a:lnTo>
                  <a:lnTo>
                    <a:pt x="266" y="13"/>
                  </a:lnTo>
                  <a:lnTo>
                    <a:pt x="276" y="15"/>
                  </a:lnTo>
                  <a:lnTo>
                    <a:pt x="274" y="15"/>
                  </a:lnTo>
                  <a:lnTo>
                    <a:pt x="266" y="12"/>
                  </a:lnTo>
                  <a:lnTo>
                    <a:pt x="265" y="8"/>
                  </a:lnTo>
                  <a:lnTo>
                    <a:pt x="265" y="7"/>
                  </a:lnTo>
                  <a:lnTo>
                    <a:pt x="265" y="7"/>
                  </a:lnTo>
                  <a:lnTo>
                    <a:pt x="266" y="5"/>
                  </a:lnTo>
                  <a:lnTo>
                    <a:pt x="273" y="2"/>
                  </a:lnTo>
                  <a:lnTo>
                    <a:pt x="284" y="2"/>
                  </a:lnTo>
                  <a:lnTo>
                    <a:pt x="285" y="2"/>
                  </a:lnTo>
                  <a:lnTo>
                    <a:pt x="293" y="7"/>
                  </a:lnTo>
                  <a:lnTo>
                    <a:pt x="298" y="8"/>
                  </a:lnTo>
                  <a:lnTo>
                    <a:pt x="300" y="8"/>
                  </a:lnTo>
                  <a:lnTo>
                    <a:pt x="301" y="8"/>
                  </a:lnTo>
                  <a:lnTo>
                    <a:pt x="296" y="7"/>
                  </a:lnTo>
                  <a:lnTo>
                    <a:pt x="293" y="5"/>
                  </a:lnTo>
                  <a:lnTo>
                    <a:pt x="293" y="5"/>
                  </a:lnTo>
                  <a:lnTo>
                    <a:pt x="298" y="2"/>
                  </a:lnTo>
                  <a:lnTo>
                    <a:pt x="301" y="2"/>
                  </a:lnTo>
                  <a:lnTo>
                    <a:pt x="3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9" name="Freeform 316">
              <a:extLst>
                <a:ext uri="{FF2B5EF4-FFF2-40B4-BE49-F238E27FC236}">
                  <a16:creationId xmlns:a16="http://schemas.microsoft.com/office/drawing/2014/main" id="{5F6F833F-A4F1-40E6-BE0C-6F95D7F6612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50499" y="3893532"/>
              <a:ext cx="40934" cy="74070"/>
            </a:xfrm>
            <a:custGeom>
              <a:avLst/>
              <a:gdLst>
                <a:gd name="T0" fmla="*/ 21 w 21"/>
                <a:gd name="T1" fmla="*/ 15 h 38"/>
                <a:gd name="T2" fmla="*/ 19 w 21"/>
                <a:gd name="T3" fmla="*/ 16 h 38"/>
                <a:gd name="T4" fmla="*/ 19 w 21"/>
                <a:gd name="T5" fmla="*/ 18 h 38"/>
                <a:gd name="T6" fmla="*/ 19 w 21"/>
                <a:gd name="T7" fmla="*/ 15 h 38"/>
                <a:gd name="T8" fmla="*/ 21 w 21"/>
                <a:gd name="T9" fmla="*/ 15 h 38"/>
                <a:gd name="T10" fmla="*/ 19 w 21"/>
                <a:gd name="T11" fmla="*/ 5 h 38"/>
                <a:gd name="T12" fmla="*/ 18 w 21"/>
                <a:gd name="T13" fmla="*/ 8 h 38"/>
                <a:gd name="T14" fmla="*/ 18 w 21"/>
                <a:gd name="T15" fmla="*/ 8 h 38"/>
                <a:gd name="T16" fmla="*/ 19 w 21"/>
                <a:gd name="T17" fmla="*/ 5 h 38"/>
                <a:gd name="T18" fmla="*/ 13 w 21"/>
                <a:gd name="T19" fmla="*/ 0 h 38"/>
                <a:gd name="T20" fmla="*/ 13 w 21"/>
                <a:gd name="T21" fmla="*/ 2 h 38"/>
                <a:gd name="T22" fmla="*/ 16 w 21"/>
                <a:gd name="T23" fmla="*/ 2 h 38"/>
                <a:gd name="T24" fmla="*/ 16 w 21"/>
                <a:gd name="T25" fmla="*/ 5 h 38"/>
                <a:gd name="T26" fmla="*/ 14 w 21"/>
                <a:gd name="T27" fmla="*/ 11 h 38"/>
                <a:gd name="T28" fmla="*/ 14 w 21"/>
                <a:gd name="T29" fmla="*/ 15 h 38"/>
                <a:gd name="T30" fmla="*/ 13 w 21"/>
                <a:gd name="T31" fmla="*/ 18 h 38"/>
                <a:gd name="T32" fmla="*/ 14 w 21"/>
                <a:gd name="T33" fmla="*/ 22 h 38"/>
                <a:gd name="T34" fmla="*/ 11 w 21"/>
                <a:gd name="T35" fmla="*/ 30 h 38"/>
                <a:gd name="T36" fmla="*/ 10 w 21"/>
                <a:gd name="T37" fmla="*/ 32 h 38"/>
                <a:gd name="T38" fmla="*/ 5 w 21"/>
                <a:gd name="T39" fmla="*/ 37 h 38"/>
                <a:gd name="T40" fmla="*/ 5 w 21"/>
                <a:gd name="T41" fmla="*/ 38 h 38"/>
                <a:gd name="T42" fmla="*/ 2 w 21"/>
                <a:gd name="T43" fmla="*/ 38 h 38"/>
                <a:gd name="T44" fmla="*/ 0 w 21"/>
                <a:gd name="T45" fmla="*/ 38 h 38"/>
                <a:gd name="T46" fmla="*/ 0 w 21"/>
                <a:gd name="T47" fmla="*/ 29 h 38"/>
                <a:gd name="T48" fmla="*/ 0 w 21"/>
                <a:gd name="T49" fmla="*/ 21 h 38"/>
                <a:gd name="T50" fmla="*/ 0 w 21"/>
                <a:gd name="T51" fmla="*/ 13 h 38"/>
                <a:gd name="T52" fmla="*/ 0 w 21"/>
                <a:gd name="T53" fmla="*/ 8 h 38"/>
                <a:gd name="T54" fmla="*/ 2 w 21"/>
                <a:gd name="T55" fmla="*/ 7 h 38"/>
                <a:gd name="T56" fmla="*/ 5 w 21"/>
                <a:gd name="T57" fmla="*/ 8 h 38"/>
                <a:gd name="T58" fmla="*/ 7 w 21"/>
                <a:gd name="T59" fmla="*/ 8 h 38"/>
                <a:gd name="T60" fmla="*/ 10 w 21"/>
                <a:gd name="T61" fmla="*/ 4 h 38"/>
                <a:gd name="T62" fmla="*/ 11 w 21"/>
                <a:gd name="T63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" h="38">
                  <a:moveTo>
                    <a:pt x="21" y="15"/>
                  </a:moveTo>
                  <a:lnTo>
                    <a:pt x="21" y="15"/>
                  </a:lnTo>
                  <a:lnTo>
                    <a:pt x="21" y="15"/>
                  </a:lnTo>
                  <a:lnTo>
                    <a:pt x="19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9" y="15"/>
                  </a:lnTo>
                  <a:lnTo>
                    <a:pt x="21" y="15"/>
                  </a:lnTo>
                  <a:lnTo>
                    <a:pt x="21" y="15"/>
                  </a:lnTo>
                  <a:close/>
                  <a:moveTo>
                    <a:pt x="19" y="5"/>
                  </a:moveTo>
                  <a:lnTo>
                    <a:pt x="19" y="5"/>
                  </a:lnTo>
                  <a:lnTo>
                    <a:pt x="19" y="5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9" y="5"/>
                  </a:lnTo>
                  <a:close/>
                  <a:moveTo>
                    <a:pt x="13" y="0"/>
                  </a:moveTo>
                  <a:lnTo>
                    <a:pt x="13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4" y="11"/>
                  </a:lnTo>
                  <a:lnTo>
                    <a:pt x="14" y="13"/>
                  </a:lnTo>
                  <a:lnTo>
                    <a:pt x="14" y="15"/>
                  </a:lnTo>
                  <a:lnTo>
                    <a:pt x="14" y="16"/>
                  </a:lnTo>
                  <a:lnTo>
                    <a:pt x="13" y="18"/>
                  </a:lnTo>
                  <a:lnTo>
                    <a:pt x="13" y="19"/>
                  </a:lnTo>
                  <a:lnTo>
                    <a:pt x="14" y="22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10" y="32"/>
                  </a:lnTo>
                  <a:lnTo>
                    <a:pt x="8" y="33"/>
                  </a:lnTo>
                  <a:lnTo>
                    <a:pt x="5" y="37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5"/>
                  </a:lnTo>
                  <a:lnTo>
                    <a:pt x="0" y="29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7" y="8"/>
                  </a:lnTo>
                  <a:lnTo>
                    <a:pt x="7" y="7"/>
                  </a:lnTo>
                  <a:lnTo>
                    <a:pt x="10" y="4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0" name="Freeform 317">
              <a:extLst>
                <a:ext uri="{FF2B5EF4-FFF2-40B4-BE49-F238E27FC236}">
                  <a16:creationId xmlns:a16="http://schemas.microsoft.com/office/drawing/2014/main" id="{4ACBAC36-C780-479F-BF39-E71F0638771C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6034" y="2649928"/>
              <a:ext cx="270942" cy="187125"/>
            </a:xfrm>
            <a:custGeom>
              <a:avLst/>
              <a:gdLst>
                <a:gd name="T0" fmla="*/ 76 w 139"/>
                <a:gd name="T1" fmla="*/ 2 h 96"/>
                <a:gd name="T2" fmla="*/ 84 w 139"/>
                <a:gd name="T3" fmla="*/ 3 h 96"/>
                <a:gd name="T4" fmla="*/ 90 w 139"/>
                <a:gd name="T5" fmla="*/ 5 h 96"/>
                <a:gd name="T6" fmla="*/ 95 w 139"/>
                <a:gd name="T7" fmla="*/ 8 h 96"/>
                <a:gd name="T8" fmla="*/ 103 w 139"/>
                <a:gd name="T9" fmla="*/ 7 h 96"/>
                <a:gd name="T10" fmla="*/ 109 w 139"/>
                <a:gd name="T11" fmla="*/ 11 h 96"/>
                <a:gd name="T12" fmla="*/ 112 w 139"/>
                <a:gd name="T13" fmla="*/ 16 h 96"/>
                <a:gd name="T14" fmla="*/ 114 w 139"/>
                <a:gd name="T15" fmla="*/ 21 h 96"/>
                <a:gd name="T16" fmla="*/ 111 w 139"/>
                <a:gd name="T17" fmla="*/ 27 h 96"/>
                <a:gd name="T18" fmla="*/ 115 w 139"/>
                <a:gd name="T19" fmla="*/ 33 h 96"/>
                <a:gd name="T20" fmla="*/ 123 w 139"/>
                <a:gd name="T21" fmla="*/ 41 h 96"/>
                <a:gd name="T22" fmla="*/ 125 w 139"/>
                <a:gd name="T23" fmla="*/ 48 h 96"/>
                <a:gd name="T24" fmla="*/ 134 w 139"/>
                <a:gd name="T25" fmla="*/ 51 h 96"/>
                <a:gd name="T26" fmla="*/ 139 w 139"/>
                <a:gd name="T27" fmla="*/ 57 h 96"/>
                <a:gd name="T28" fmla="*/ 130 w 139"/>
                <a:gd name="T29" fmla="*/ 62 h 96"/>
                <a:gd name="T30" fmla="*/ 122 w 139"/>
                <a:gd name="T31" fmla="*/ 59 h 96"/>
                <a:gd name="T32" fmla="*/ 119 w 139"/>
                <a:gd name="T33" fmla="*/ 63 h 96"/>
                <a:gd name="T34" fmla="*/ 122 w 139"/>
                <a:gd name="T35" fmla="*/ 70 h 96"/>
                <a:gd name="T36" fmla="*/ 123 w 139"/>
                <a:gd name="T37" fmla="*/ 78 h 96"/>
                <a:gd name="T38" fmla="*/ 119 w 139"/>
                <a:gd name="T39" fmla="*/ 81 h 96"/>
                <a:gd name="T40" fmla="*/ 111 w 139"/>
                <a:gd name="T41" fmla="*/ 84 h 96"/>
                <a:gd name="T42" fmla="*/ 108 w 139"/>
                <a:gd name="T43" fmla="*/ 93 h 96"/>
                <a:gd name="T44" fmla="*/ 104 w 139"/>
                <a:gd name="T45" fmla="*/ 95 h 96"/>
                <a:gd name="T46" fmla="*/ 95 w 139"/>
                <a:gd name="T47" fmla="*/ 93 h 96"/>
                <a:gd name="T48" fmla="*/ 87 w 139"/>
                <a:gd name="T49" fmla="*/ 90 h 96"/>
                <a:gd name="T50" fmla="*/ 84 w 139"/>
                <a:gd name="T51" fmla="*/ 92 h 96"/>
                <a:gd name="T52" fmla="*/ 79 w 139"/>
                <a:gd name="T53" fmla="*/ 92 h 96"/>
                <a:gd name="T54" fmla="*/ 71 w 139"/>
                <a:gd name="T55" fmla="*/ 92 h 96"/>
                <a:gd name="T56" fmla="*/ 67 w 139"/>
                <a:gd name="T57" fmla="*/ 93 h 96"/>
                <a:gd name="T58" fmla="*/ 60 w 139"/>
                <a:gd name="T59" fmla="*/ 90 h 96"/>
                <a:gd name="T60" fmla="*/ 49 w 139"/>
                <a:gd name="T61" fmla="*/ 87 h 96"/>
                <a:gd name="T62" fmla="*/ 35 w 139"/>
                <a:gd name="T63" fmla="*/ 84 h 96"/>
                <a:gd name="T64" fmla="*/ 21 w 139"/>
                <a:gd name="T65" fmla="*/ 85 h 96"/>
                <a:gd name="T66" fmla="*/ 13 w 139"/>
                <a:gd name="T67" fmla="*/ 90 h 96"/>
                <a:gd name="T68" fmla="*/ 7 w 139"/>
                <a:gd name="T69" fmla="*/ 90 h 96"/>
                <a:gd name="T70" fmla="*/ 7 w 139"/>
                <a:gd name="T71" fmla="*/ 87 h 96"/>
                <a:gd name="T72" fmla="*/ 5 w 139"/>
                <a:gd name="T73" fmla="*/ 79 h 96"/>
                <a:gd name="T74" fmla="*/ 2 w 139"/>
                <a:gd name="T75" fmla="*/ 76 h 96"/>
                <a:gd name="T76" fmla="*/ 11 w 139"/>
                <a:gd name="T77" fmla="*/ 68 h 96"/>
                <a:gd name="T78" fmla="*/ 7 w 139"/>
                <a:gd name="T79" fmla="*/ 51 h 96"/>
                <a:gd name="T80" fmla="*/ 13 w 139"/>
                <a:gd name="T81" fmla="*/ 44 h 96"/>
                <a:gd name="T82" fmla="*/ 22 w 139"/>
                <a:gd name="T83" fmla="*/ 44 h 96"/>
                <a:gd name="T84" fmla="*/ 29 w 139"/>
                <a:gd name="T85" fmla="*/ 40 h 96"/>
                <a:gd name="T86" fmla="*/ 35 w 139"/>
                <a:gd name="T87" fmla="*/ 40 h 96"/>
                <a:gd name="T88" fmla="*/ 38 w 139"/>
                <a:gd name="T89" fmla="*/ 40 h 96"/>
                <a:gd name="T90" fmla="*/ 35 w 139"/>
                <a:gd name="T91" fmla="*/ 37 h 96"/>
                <a:gd name="T92" fmla="*/ 38 w 139"/>
                <a:gd name="T93" fmla="*/ 30 h 96"/>
                <a:gd name="T94" fmla="*/ 45 w 139"/>
                <a:gd name="T95" fmla="*/ 24 h 96"/>
                <a:gd name="T96" fmla="*/ 51 w 139"/>
                <a:gd name="T97" fmla="*/ 19 h 96"/>
                <a:gd name="T98" fmla="*/ 49 w 139"/>
                <a:gd name="T99" fmla="*/ 18 h 96"/>
                <a:gd name="T100" fmla="*/ 51 w 139"/>
                <a:gd name="T101" fmla="*/ 10 h 96"/>
                <a:gd name="T102" fmla="*/ 60 w 139"/>
                <a:gd name="T103" fmla="*/ 7 h 96"/>
                <a:gd name="T104" fmla="*/ 67 w 139"/>
                <a:gd name="T105" fmla="*/ 5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9" h="96">
                  <a:moveTo>
                    <a:pt x="73" y="0"/>
                  </a:moveTo>
                  <a:lnTo>
                    <a:pt x="73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3"/>
                  </a:lnTo>
                  <a:lnTo>
                    <a:pt x="81" y="3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9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7"/>
                  </a:lnTo>
                  <a:lnTo>
                    <a:pt x="90" y="8"/>
                  </a:lnTo>
                  <a:lnTo>
                    <a:pt x="90" y="8"/>
                  </a:lnTo>
                  <a:lnTo>
                    <a:pt x="92" y="10"/>
                  </a:lnTo>
                  <a:lnTo>
                    <a:pt x="93" y="8"/>
                  </a:lnTo>
                  <a:lnTo>
                    <a:pt x="95" y="8"/>
                  </a:lnTo>
                  <a:lnTo>
                    <a:pt x="95" y="8"/>
                  </a:lnTo>
                  <a:lnTo>
                    <a:pt x="97" y="8"/>
                  </a:lnTo>
                  <a:lnTo>
                    <a:pt x="98" y="7"/>
                  </a:lnTo>
                  <a:lnTo>
                    <a:pt x="98" y="7"/>
                  </a:lnTo>
                  <a:lnTo>
                    <a:pt x="100" y="7"/>
                  </a:lnTo>
                  <a:lnTo>
                    <a:pt x="103" y="7"/>
                  </a:lnTo>
                  <a:lnTo>
                    <a:pt x="106" y="8"/>
                  </a:lnTo>
                  <a:lnTo>
                    <a:pt x="106" y="8"/>
                  </a:lnTo>
                  <a:lnTo>
                    <a:pt x="108" y="10"/>
                  </a:lnTo>
                  <a:lnTo>
                    <a:pt x="109" y="10"/>
                  </a:lnTo>
                  <a:lnTo>
                    <a:pt x="109" y="10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3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2" y="19"/>
                  </a:lnTo>
                  <a:lnTo>
                    <a:pt x="114" y="21"/>
                  </a:lnTo>
                  <a:lnTo>
                    <a:pt x="114" y="22"/>
                  </a:lnTo>
                  <a:lnTo>
                    <a:pt x="114" y="22"/>
                  </a:lnTo>
                  <a:lnTo>
                    <a:pt x="112" y="24"/>
                  </a:lnTo>
                  <a:lnTo>
                    <a:pt x="111" y="26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4" y="30"/>
                  </a:lnTo>
                  <a:lnTo>
                    <a:pt x="115" y="30"/>
                  </a:lnTo>
                  <a:lnTo>
                    <a:pt x="115" y="30"/>
                  </a:lnTo>
                  <a:lnTo>
                    <a:pt x="115" y="32"/>
                  </a:lnTo>
                  <a:lnTo>
                    <a:pt x="115" y="33"/>
                  </a:lnTo>
                  <a:lnTo>
                    <a:pt x="115" y="33"/>
                  </a:lnTo>
                  <a:lnTo>
                    <a:pt x="117" y="35"/>
                  </a:lnTo>
                  <a:lnTo>
                    <a:pt x="117" y="35"/>
                  </a:lnTo>
                  <a:lnTo>
                    <a:pt x="119" y="38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3"/>
                  </a:lnTo>
                  <a:lnTo>
                    <a:pt x="127" y="43"/>
                  </a:lnTo>
                  <a:lnTo>
                    <a:pt x="127" y="44"/>
                  </a:lnTo>
                  <a:lnTo>
                    <a:pt x="125" y="46"/>
                  </a:lnTo>
                  <a:lnTo>
                    <a:pt x="125" y="48"/>
                  </a:lnTo>
                  <a:lnTo>
                    <a:pt x="127" y="48"/>
                  </a:lnTo>
                  <a:lnTo>
                    <a:pt x="128" y="48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4" y="51"/>
                  </a:lnTo>
                  <a:lnTo>
                    <a:pt x="134" y="51"/>
                  </a:lnTo>
                  <a:lnTo>
                    <a:pt x="134" y="52"/>
                  </a:lnTo>
                  <a:lnTo>
                    <a:pt x="134" y="52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7"/>
                  </a:lnTo>
                  <a:lnTo>
                    <a:pt x="136" y="57"/>
                  </a:lnTo>
                  <a:lnTo>
                    <a:pt x="134" y="59"/>
                  </a:lnTo>
                  <a:lnTo>
                    <a:pt x="134" y="59"/>
                  </a:lnTo>
                  <a:lnTo>
                    <a:pt x="131" y="60"/>
                  </a:lnTo>
                  <a:lnTo>
                    <a:pt x="130" y="62"/>
                  </a:lnTo>
                  <a:lnTo>
                    <a:pt x="130" y="62"/>
                  </a:lnTo>
                  <a:lnTo>
                    <a:pt x="127" y="62"/>
                  </a:lnTo>
                  <a:lnTo>
                    <a:pt x="125" y="60"/>
                  </a:lnTo>
                  <a:lnTo>
                    <a:pt x="125" y="60"/>
                  </a:lnTo>
                  <a:lnTo>
                    <a:pt x="123" y="59"/>
                  </a:lnTo>
                  <a:lnTo>
                    <a:pt x="122" y="59"/>
                  </a:lnTo>
                  <a:lnTo>
                    <a:pt x="120" y="59"/>
                  </a:lnTo>
                  <a:lnTo>
                    <a:pt x="120" y="60"/>
                  </a:lnTo>
                  <a:lnTo>
                    <a:pt x="119" y="60"/>
                  </a:lnTo>
                  <a:lnTo>
                    <a:pt x="119" y="62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19" y="65"/>
                  </a:lnTo>
                  <a:lnTo>
                    <a:pt x="120" y="67"/>
                  </a:lnTo>
                  <a:lnTo>
                    <a:pt x="122" y="67"/>
                  </a:lnTo>
                  <a:lnTo>
                    <a:pt x="122" y="68"/>
                  </a:lnTo>
                  <a:lnTo>
                    <a:pt x="122" y="68"/>
                  </a:lnTo>
                  <a:lnTo>
                    <a:pt x="122" y="70"/>
                  </a:lnTo>
                  <a:lnTo>
                    <a:pt x="122" y="70"/>
                  </a:lnTo>
                  <a:lnTo>
                    <a:pt x="123" y="71"/>
                  </a:lnTo>
                  <a:lnTo>
                    <a:pt x="122" y="73"/>
                  </a:lnTo>
                  <a:lnTo>
                    <a:pt x="122" y="74"/>
                  </a:lnTo>
                  <a:lnTo>
                    <a:pt x="122" y="76"/>
                  </a:lnTo>
                  <a:lnTo>
                    <a:pt x="123" y="78"/>
                  </a:lnTo>
                  <a:lnTo>
                    <a:pt x="123" y="78"/>
                  </a:lnTo>
                  <a:lnTo>
                    <a:pt x="123" y="79"/>
                  </a:lnTo>
                  <a:lnTo>
                    <a:pt x="125" y="81"/>
                  </a:lnTo>
                  <a:lnTo>
                    <a:pt x="125" y="81"/>
                  </a:lnTo>
                  <a:lnTo>
                    <a:pt x="122" y="81"/>
                  </a:lnTo>
                  <a:lnTo>
                    <a:pt x="119" y="81"/>
                  </a:lnTo>
                  <a:lnTo>
                    <a:pt x="117" y="82"/>
                  </a:lnTo>
                  <a:lnTo>
                    <a:pt x="117" y="81"/>
                  </a:lnTo>
                  <a:lnTo>
                    <a:pt x="115" y="81"/>
                  </a:lnTo>
                  <a:lnTo>
                    <a:pt x="114" y="82"/>
                  </a:lnTo>
                  <a:lnTo>
                    <a:pt x="112" y="84"/>
                  </a:lnTo>
                  <a:lnTo>
                    <a:pt x="111" y="84"/>
                  </a:lnTo>
                  <a:lnTo>
                    <a:pt x="109" y="85"/>
                  </a:lnTo>
                  <a:lnTo>
                    <a:pt x="109" y="87"/>
                  </a:lnTo>
                  <a:lnTo>
                    <a:pt x="108" y="89"/>
                  </a:lnTo>
                  <a:lnTo>
                    <a:pt x="108" y="90"/>
                  </a:lnTo>
                  <a:lnTo>
                    <a:pt x="108" y="92"/>
                  </a:lnTo>
                  <a:lnTo>
                    <a:pt x="108" y="93"/>
                  </a:lnTo>
                  <a:lnTo>
                    <a:pt x="108" y="93"/>
                  </a:lnTo>
                  <a:lnTo>
                    <a:pt x="109" y="95"/>
                  </a:lnTo>
                  <a:lnTo>
                    <a:pt x="108" y="96"/>
                  </a:lnTo>
                  <a:lnTo>
                    <a:pt x="108" y="96"/>
                  </a:lnTo>
                  <a:lnTo>
                    <a:pt x="106" y="96"/>
                  </a:lnTo>
                  <a:lnTo>
                    <a:pt x="104" y="95"/>
                  </a:lnTo>
                  <a:lnTo>
                    <a:pt x="104" y="95"/>
                  </a:lnTo>
                  <a:lnTo>
                    <a:pt x="103" y="93"/>
                  </a:lnTo>
                  <a:lnTo>
                    <a:pt x="101" y="93"/>
                  </a:lnTo>
                  <a:lnTo>
                    <a:pt x="100" y="93"/>
                  </a:lnTo>
                  <a:lnTo>
                    <a:pt x="98" y="93"/>
                  </a:lnTo>
                  <a:lnTo>
                    <a:pt x="95" y="93"/>
                  </a:lnTo>
                  <a:lnTo>
                    <a:pt x="93" y="93"/>
                  </a:lnTo>
                  <a:lnTo>
                    <a:pt x="92" y="93"/>
                  </a:lnTo>
                  <a:lnTo>
                    <a:pt x="90" y="95"/>
                  </a:lnTo>
                  <a:lnTo>
                    <a:pt x="89" y="93"/>
                  </a:lnTo>
                  <a:lnTo>
                    <a:pt x="89" y="92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6" y="90"/>
                  </a:lnTo>
                  <a:lnTo>
                    <a:pt x="86" y="90"/>
                  </a:lnTo>
                  <a:lnTo>
                    <a:pt x="84" y="90"/>
                  </a:lnTo>
                  <a:lnTo>
                    <a:pt x="84" y="92"/>
                  </a:lnTo>
                  <a:lnTo>
                    <a:pt x="82" y="92"/>
                  </a:lnTo>
                  <a:lnTo>
                    <a:pt x="82" y="92"/>
                  </a:lnTo>
                  <a:lnTo>
                    <a:pt x="81" y="93"/>
                  </a:lnTo>
                  <a:lnTo>
                    <a:pt x="81" y="93"/>
                  </a:lnTo>
                  <a:lnTo>
                    <a:pt x="79" y="93"/>
                  </a:lnTo>
                  <a:lnTo>
                    <a:pt x="79" y="92"/>
                  </a:lnTo>
                  <a:lnTo>
                    <a:pt x="78" y="92"/>
                  </a:lnTo>
                  <a:lnTo>
                    <a:pt x="76" y="92"/>
                  </a:lnTo>
                  <a:lnTo>
                    <a:pt x="74" y="90"/>
                  </a:lnTo>
                  <a:lnTo>
                    <a:pt x="73" y="90"/>
                  </a:lnTo>
                  <a:lnTo>
                    <a:pt x="73" y="90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68" y="90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7" y="93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7" y="90"/>
                  </a:lnTo>
                  <a:lnTo>
                    <a:pt x="65" y="90"/>
                  </a:lnTo>
                  <a:lnTo>
                    <a:pt x="62" y="90"/>
                  </a:lnTo>
                  <a:lnTo>
                    <a:pt x="62" y="90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59" y="87"/>
                  </a:lnTo>
                  <a:lnTo>
                    <a:pt x="57" y="87"/>
                  </a:lnTo>
                  <a:lnTo>
                    <a:pt x="56" y="87"/>
                  </a:lnTo>
                  <a:lnTo>
                    <a:pt x="52" y="87"/>
                  </a:lnTo>
                  <a:lnTo>
                    <a:pt x="49" y="87"/>
                  </a:lnTo>
                  <a:lnTo>
                    <a:pt x="48" y="85"/>
                  </a:lnTo>
                  <a:lnTo>
                    <a:pt x="48" y="85"/>
                  </a:lnTo>
                  <a:lnTo>
                    <a:pt x="46" y="85"/>
                  </a:lnTo>
                  <a:lnTo>
                    <a:pt x="40" y="84"/>
                  </a:lnTo>
                  <a:lnTo>
                    <a:pt x="38" y="84"/>
                  </a:lnTo>
                  <a:lnTo>
                    <a:pt x="35" y="84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7" y="84"/>
                  </a:lnTo>
                  <a:lnTo>
                    <a:pt x="26" y="84"/>
                  </a:lnTo>
                  <a:lnTo>
                    <a:pt x="22" y="85"/>
                  </a:lnTo>
                  <a:lnTo>
                    <a:pt x="21" y="85"/>
                  </a:lnTo>
                  <a:lnTo>
                    <a:pt x="19" y="85"/>
                  </a:lnTo>
                  <a:lnTo>
                    <a:pt x="18" y="85"/>
                  </a:lnTo>
                  <a:lnTo>
                    <a:pt x="18" y="85"/>
                  </a:lnTo>
                  <a:lnTo>
                    <a:pt x="16" y="87"/>
                  </a:lnTo>
                  <a:lnTo>
                    <a:pt x="15" y="89"/>
                  </a:lnTo>
                  <a:lnTo>
                    <a:pt x="13" y="90"/>
                  </a:lnTo>
                  <a:lnTo>
                    <a:pt x="11" y="90"/>
                  </a:lnTo>
                  <a:lnTo>
                    <a:pt x="11" y="90"/>
                  </a:lnTo>
                  <a:lnTo>
                    <a:pt x="10" y="90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7" y="90"/>
                  </a:lnTo>
                  <a:lnTo>
                    <a:pt x="7" y="92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5"/>
                  </a:lnTo>
                  <a:lnTo>
                    <a:pt x="8" y="84"/>
                  </a:lnTo>
                  <a:lnTo>
                    <a:pt x="8" y="82"/>
                  </a:lnTo>
                  <a:lnTo>
                    <a:pt x="7" y="81"/>
                  </a:lnTo>
                  <a:lnTo>
                    <a:pt x="7" y="81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9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5" y="71"/>
                  </a:lnTo>
                  <a:lnTo>
                    <a:pt x="10" y="70"/>
                  </a:lnTo>
                  <a:lnTo>
                    <a:pt x="11" y="70"/>
                  </a:lnTo>
                  <a:lnTo>
                    <a:pt x="11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3"/>
                  </a:lnTo>
                  <a:lnTo>
                    <a:pt x="11" y="60"/>
                  </a:lnTo>
                  <a:lnTo>
                    <a:pt x="10" y="59"/>
                  </a:lnTo>
                  <a:lnTo>
                    <a:pt x="7" y="51"/>
                  </a:lnTo>
                  <a:lnTo>
                    <a:pt x="5" y="44"/>
                  </a:lnTo>
                  <a:lnTo>
                    <a:pt x="7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5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8" y="46"/>
                  </a:lnTo>
                  <a:lnTo>
                    <a:pt x="19" y="44"/>
                  </a:lnTo>
                  <a:lnTo>
                    <a:pt x="22" y="44"/>
                  </a:lnTo>
                  <a:lnTo>
                    <a:pt x="24" y="44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6" y="41"/>
                  </a:lnTo>
                  <a:lnTo>
                    <a:pt x="27" y="41"/>
                  </a:lnTo>
                  <a:lnTo>
                    <a:pt x="29" y="40"/>
                  </a:lnTo>
                  <a:lnTo>
                    <a:pt x="30" y="40"/>
                  </a:lnTo>
                  <a:lnTo>
                    <a:pt x="32" y="38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5" y="38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1"/>
                  </a:lnTo>
                  <a:lnTo>
                    <a:pt x="37" y="41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38"/>
                  </a:lnTo>
                  <a:lnTo>
                    <a:pt x="37" y="38"/>
                  </a:lnTo>
                  <a:lnTo>
                    <a:pt x="37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7" y="35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8" y="29"/>
                  </a:lnTo>
                  <a:lnTo>
                    <a:pt x="38" y="27"/>
                  </a:lnTo>
                  <a:lnTo>
                    <a:pt x="40" y="26"/>
                  </a:lnTo>
                  <a:lnTo>
                    <a:pt x="41" y="24"/>
                  </a:lnTo>
                  <a:lnTo>
                    <a:pt x="43" y="24"/>
                  </a:lnTo>
                  <a:lnTo>
                    <a:pt x="45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1"/>
                  </a:lnTo>
                  <a:lnTo>
                    <a:pt x="51" y="21"/>
                  </a:lnTo>
                  <a:lnTo>
                    <a:pt x="51" y="19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49" y="18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5"/>
                  </a:lnTo>
                  <a:lnTo>
                    <a:pt x="49" y="13"/>
                  </a:lnTo>
                  <a:lnTo>
                    <a:pt x="51" y="11"/>
                  </a:lnTo>
                  <a:lnTo>
                    <a:pt x="51" y="10"/>
                  </a:lnTo>
                  <a:lnTo>
                    <a:pt x="51" y="10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6" y="7"/>
                  </a:lnTo>
                  <a:lnTo>
                    <a:pt x="57" y="7"/>
                  </a:lnTo>
                  <a:lnTo>
                    <a:pt x="60" y="7"/>
                  </a:lnTo>
                  <a:lnTo>
                    <a:pt x="62" y="7"/>
                  </a:lnTo>
                  <a:lnTo>
                    <a:pt x="63" y="7"/>
                  </a:lnTo>
                  <a:lnTo>
                    <a:pt x="65" y="8"/>
                  </a:lnTo>
                  <a:lnTo>
                    <a:pt x="65" y="7"/>
                  </a:lnTo>
                  <a:lnTo>
                    <a:pt x="65" y="5"/>
                  </a:lnTo>
                  <a:lnTo>
                    <a:pt x="67" y="5"/>
                  </a:lnTo>
                  <a:lnTo>
                    <a:pt x="70" y="2"/>
                  </a:lnTo>
                  <a:lnTo>
                    <a:pt x="71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1" name="Freeform 318">
              <a:extLst>
                <a:ext uri="{FF2B5EF4-FFF2-40B4-BE49-F238E27FC236}">
                  <a16:creationId xmlns:a16="http://schemas.microsoft.com/office/drawing/2014/main" id="{E0E974C2-B36B-4843-875D-69098040D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4920771"/>
              <a:ext cx="263145" cy="267044"/>
            </a:xfrm>
            <a:custGeom>
              <a:avLst/>
              <a:gdLst>
                <a:gd name="T0" fmla="*/ 75 w 135"/>
                <a:gd name="T1" fmla="*/ 1 h 137"/>
                <a:gd name="T2" fmla="*/ 78 w 135"/>
                <a:gd name="T3" fmla="*/ 4 h 137"/>
                <a:gd name="T4" fmla="*/ 83 w 135"/>
                <a:gd name="T5" fmla="*/ 12 h 137"/>
                <a:gd name="T6" fmla="*/ 86 w 135"/>
                <a:gd name="T7" fmla="*/ 17 h 137"/>
                <a:gd name="T8" fmla="*/ 90 w 135"/>
                <a:gd name="T9" fmla="*/ 26 h 137"/>
                <a:gd name="T10" fmla="*/ 102 w 135"/>
                <a:gd name="T11" fmla="*/ 33 h 137"/>
                <a:gd name="T12" fmla="*/ 105 w 135"/>
                <a:gd name="T13" fmla="*/ 37 h 137"/>
                <a:gd name="T14" fmla="*/ 112 w 135"/>
                <a:gd name="T15" fmla="*/ 39 h 137"/>
                <a:gd name="T16" fmla="*/ 112 w 135"/>
                <a:gd name="T17" fmla="*/ 44 h 137"/>
                <a:gd name="T18" fmla="*/ 112 w 135"/>
                <a:gd name="T19" fmla="*/ 48 h 137"/>
                <a:gd name="T20" fmla="*/ 116 w 135"/>
                <a:gd name="T21" fmla="*/ 55 h 137"/>
                <a:gd name="T22" fmla="*/ 126 w 135"/>
                <a:gd name="T23" fmla="*/ 58 h 137"/>
                <a:gd name="T24" fmla="*/ 131 w 135"/>
                <a:gd name="T25" fmla="*/ 59 h 137"/>
                <a:gd name="T26" fmla="*/ 131 w 135"/>
                <a:gd name="T27" fmla="*/ 63 h 137"/>
                <a:gd name="T28" fmla="*/ 135 w 135"/>
                <a:gd name="T29" fmla="*/ 66 h 137"/>
                <a:gd name="T30" fmla="*/ 127 w 135"/>
                <a:gd name="T31" fmla="*/ 69 h 137"/>
                <a:gd name="T32" fmla="*/ 118 w 135"/>
                <a:gd name="T33" fmla="*/ 72 h 137"/>
                <a:gd name="T34" fmla="*/ 113 w 135"/>
                <a:gd name="T35" fmla="*/ 78 h 137"/>
                <a:gd name="T36" fmla="*/ 112 w 135"/>
                <a:gd name="T37" fmla="*/ 80 h 137"/>
                <a:gd name="T38" fmla="*/ 108 w 135"/>
                <a:gd name="T39" fmla="*/ 83 h 137"/>
                <a:gd name="T40" fmla="*/ 104 w 135"/>
                <a:gd name="T41" fmla="*/ 85 h 137"/>
                <a:gd name="T42" fmla="*/ 101 w 135"/>
                <a:gd name="T43" fmla="*/ 89 h 137"/>
                <a:gd name="T44" fmla="*/ 94 w 135"/>
                <a:gd name="T45" fmla="*/ 100 h 137"/>
                <a:gd name="T46" fmla="*/ 86 w 135"/>
                <a:gd name="T47" fmla="*/ 104 h 137"/>
                <a:gd name="T48" fmla="*/ 83 w 135"/>
                <a:gd name="T49" fmla="*/ 110 h 137"/>
                <a:gd name="T50" fmla="*/ 80 w 135"/>
                <a:gd name="T51" fmla="*/ 118 h 137"/>
                <a:gd name="T52" fmla="*/ 74 w 135"/>
                <a:gd name="T53" fmla="*/ 119 h 137"/>
                <a:gd name="T54" fmla="*/ 66 w 135"/>
                <a:gd name="T55" fmla="*/ 119 h 137"/>
                <a:gd name="T56" fmla="*/ 60 w 135"/>
                <a:gd name="T57" fmla="*/ 118 h 137"/>
                <a:gd name="T58" fmla="*/ 53 w 135"/>
                <a:gd name="T59" fmla="*/ 115 h 137"/>
                <a:gd name="T60" fmla="*/ 45 w 135"/>
                <a:gd name="T61" fmla="*/ 111 h 137"/>
                <a:gd name="T62" fmla="*/ 42 w 135"/>
                <a:gd name="T63" fmla="*/ 115 h 137"/>
                <a:gd name="T64" fmla="*/ 37 w 135"/>
                <a:gd name="T65" fmla="*/ 124 h 137"/>
                <a:gd name="T66" fmla="*/ 31 w 135"/>
                <a:gd name="T67" fmla="*/ 129 h 137"/>
                <a:gd name="T68" fmla="*/ 26 w 135"/>
                <a:gd name="T69" fmla="*/ 134 h 137"/>
                <a:gd name="T70" fmla="*/ 23 w 135"/>
                <a:gd name="T71" fmla="*/ 137 h 137"/>
                <a:gd name="T72" fmla="*/ 14 w 135"/>
                <a:gd name="T73" fmla="*/ 135 h 137"/>
                <a:gd name="T74" fmla="*/ 9 w 135"/>
                <a:gd name="T75" fmla="*/ 135 h 137"/>
                <a:gd name="T76" fmla="*/ 11 w 135"/>
                <a:gd name="T77" fmla="*/ 127 h 137"/>
                <a:gd name="T78" fmla="*/ 11 w 135"/>
                <a:gd name="T79" fmla="*/ 123 h 137"/>
                <a:gd name="T80" fmla="*/ 6 w 135"/>
                <a:gd name="T81" fmla="*/ 111 h 137"/>
                <a:gd name="T82" fmla="*/ 0 w 135"/>
                <a:gd name="T83" fmla="*/ 104 h 137"/>
                <a:gd name="T84" fmla="*/ 0 w 135"/>
                <a:gd name="T85" fmla="*/ 93 h 137"/>
                <a:gd name="T86" fmla="*/ 0 w 135"/>
                <a:gd name="T87" fmla="*/ 75 h 137"/>
                <a:gd name="T88" fmla="*/ 14 w 135"/>
                <a:gd name="T89" fmla="*/ 63 h 137"/>
                <a:gd name="T90" fmla="*/ 14 w 135"/>
                <a:gd name="T91" fmla="*/ 47 h 137"/>
                <a:gd name="T92" fmla="*/ 14 w 135"/>
                <a:gd name="T93" fmla="*/ 22 h 137"/>
                <a:gd name="T94" fmla="*/ 17 w 135"/>
                <a:gd name="T95" fmla="*/ 8 h 137"/>
                <a:gd name="T96" fmla="*/ 39 w 135"/>
                <a:gd name="T97" fmla="*/ 3 h 137"/>
                <a:gd name="T98" fmla="*/ 47 w 135"/>
                <a:gd name="T99" fmla="*/ 3 h 137"/>
                <a:gd name="T100" fmla="*/ 52 w 135"/>
                <a:gd name="T101" fmla="*/ 9 h 137"/>
                <a:gd name="T102" fmla="*/ 56 w 135"/>
                <a:gd name="T103" fmla="*/ 6 h 137"/>
                <a:gd name="T104" fmla="*/ 63 w 135"/>
                <a:gd name="T105" fmla="*/ 3 h 137"/>
                <a:gd name="T106" fmla="*/ 69 w 135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137">
                  <a:moveTo>
                    <a:pt x="75" y="0"/>
                  </a:moveTo>
                  <a:lnTo>
                    <a:pt x="75" y="0"/>
                  </a:lnTo>
                  <a:lnTo>
                    <a:pt x="75" y="0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7" y="3"/>
                  </a:lnTo>
                  <a:lnTo>
                    <a:pt x="77" y="4"/>
                  </a:lnTo>
                  <a:lnTo>
                    <a:pt x="78" y="4"/>
                  </a:lnTo>
                  <a:lnTo>
                    <a:pt x="78" y="6"/>
                  </a:lnTo>
                  <a:lnTo>
                    <a:pt x="78" y="8"/>
                  </a:lnTo>
                  <a:lnTo>
                    <a:pt x="80" y="9"/>
                  </a:lnTo>
                  <a:lnTo>
                    <a:pt x="83" y="12"/>
                  </a:lnTo>
                  <a:lnTo>
                    <a:pt x="83" y="14"/>
                  </a:lnTo>
                  <a:lnTo>
                    <a:pt x="83" y="14"/>
                  </a:lnTo>
                  <a:lnTo>
                    <a:pt x="86" y="17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8" y="23"/>
                  </a:lnTo>
                  <a:lnTo>
                    <a:pt x="90" y="25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96" y="31"/>
                  </a:lnTo>
                  <a:lnTo>
                    <a:pt x="101" y="33"/>
                  </a:lnTo>
                  <a:lnTo>
                    <a:pt x="102" y="33"/>
                  </a:lnTo>
                  <a:lnTo>
                    <a:pt x="104" y="34"/>
                  </a:lnTo>
                  <a:lnTo>
                    <a:pt x="104" y="34"/>
                  </a:lnTo>
                  <a:lnTo>
                    <a:pt x="105" y="36"/>
                  </a:lnTo>
                  <a:lnTo>
                    <a:pt x="105" y="37"/>
                  </a:lnTo>
                  <a:lnTo>
                    <a:pt x="105" y="39"/>
                  </a:lnTo>
                  <a:lnTo>
                    <a:pt x="108" y="39"/>
                  </a:lnTo>
                  <a:lnTo>
                    <a:pt x="110" y="39"/>
                  </a:lnTo>
                  <a:lnTo>
                    <a:pt x="112" y="39"/>
                  </a:lnTo>
                  <a:lnTo>
                    <a:pt x="112" y="41"/>
                  </a:lnTo>
                  <a:lnTo>
                    <a:pt x="112" y="41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5"/>
                  </a:lnTo>
                  <a:lnTo>
                    <a:pt x="112" y="47"/>
                  </a:lnTo>
                  <a:lnTo>
                    <a:pt x="110" y="48"/>
                  </a:lnTo>
                  <a:lnTo>
                    <a:pt x="112" y="48"/>
                  </a:lnTo>
                  <a:lnTo>
                    <a:pt x="113" y="52"/>
                  </a:lnTo>
                  <a:lnTo>
                    <a:pt x="115" y="53"/>
                  </a:lnTo>
                  <a:lnTo>
                    <a:pt x="115" y="55"/>
                  </a:lnTo>
                  <a:lnTo>
                    <a:pt x="116" y="55"/>
                  </a:lnTo>
                  <a:lnTo>
                    <a:pt x="116" y="56"/>
                  </a:lnTo>
                  <a:lnTo>
                    <a:pt x="118" y="56"/>
                  </a:lnTo>
                  <a:lnTo>
                    <a:pt x="123" y="56"/>
                  </a:lnTo>
                  <a:lnTo>
                    <a:pt x="126" y="58"/>
                  </a:lnTo>
                  <a:lnTo>
                    <a:pt x="129" y="58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61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2" y="63"/>
                  </a:lnTo>
                  <a:lnTo>
                    <a:pt x="134" y="63"/>
                  </a:lnTo>
                  <a:lnTo>
                    <a:pt x="135" y="64"/>
                  </a:lnTo>
                  <a:lnTo>
                    <a:pt x="135" y="66"/>
                  </a:lnTo>
                  <a:lnTo>
                    <a:pt x="132" y="66"/>
                  </a:lnTo>
                  <a:lnTo>
                    <a:pt x="131" y="66"/>
                  </a:lnTo>
                  <a:lnTo>
                    <a:pt x="129" y="67"/>
                  </a:lnTo>
                  <a:lnTo>
                    <a:pt x="127" y="69"/>
                  </a:lnTo>
                  <a:lnTo>
                    <a:pt x="126" y="71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18" y="72"/>
                  </a:lnTo>
                  <a:lnTo>
                    <a:pt x="116" y="75"/>
                  </a:lnTo>
                  <a:lnTo>
                    <a:pt x="115" y="77"/>
                  </a:lnTo>
                  <a:lnTo>
                    <a:pt x="115" y="78"/>
                  </a:lnTo>
                  <a:lnTo>
                    <a:pt x="113" y="78"/>
                  </a:lnTo>
                  <a:lnTo>
                    <a:pt x="113" y="78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0" y="80"/>
                  </a:lnTo>
                  <a:lnTo>
                    <a:pt x="110" y="82"/>
                  </a:lnTo>
                  <a:lnTo>
                    <a:pt x="108" y="82"/>
                  </a:lnTo>
                  <a:lnTo>
                    <a:pt x="108" y="83"/>
                  </a:lnTo>
                  <a:lnTo>
                    <a:pt x="107" y="83"/>
                  </a:lnTo>
                  <a:lnTo>
                    <a:pt x="105" y="83"/>
                  </a:lnTo>
                  <a:lnTo>
                    <a:pt x="105" y="85"/>
                  </a:lnTo>
                  <a:lnTo>
                    <a:pt x="104" y="85"/>
                  </a:lnTo>
                  <a:lnTo>
                    <a:pt x="104" y="85"/>
                  </a:lnTo>
                  <a:lnTo>
                    <a:pt x="102" y="86"/>
                  </a:lnTo>
                  <a:lnTo>
                    <a:pt x="101" y="88"/>
                  </a:lnTo>
                  <a:lnTo>
                    <a:pt x="101" y="89"/>
                  </a:lnTo>
                  <a:lnTo>
                    <a:pt x="99" y="96"/>
                  </a:lnTo>
                  <a:lnTo>
                    <a:pt x="97" y="97"/>
                  </a:lnTo>
                  <a:lnTo>
                    <a:pt x="96" y="99"/>
                  </a:lnTo>
                  <a:lnTo>
                    <a:pt x="94" y="100"/>
                  </a:lnTo>
                  <a:lnTo>
                    <a:pt x="93" y="102"/>
                  </a:lnTo>
                  <a:lnTo>
                    <a:pt x="93" y="102"/>
                  </a:lnTo>
                  <a:lnTo>
                    <a:pt x="88" y="102"/>
                  </a:lnTo>
                  <a:lnTo>
                    <a:pt x="86" y="104"/>
                  </a:lnTo>
                  <a:lnTo>
                    <a:pt x="85" y="104"/>
                  </a:lnTo>
                  <a:lnTo>
                    <a:pt x="85" y="105"/>
                  </a:lnTo>
                  <a:lnTo>
                    <a:pt x="85" y="107"/>
                  </a:lnTo>
                  <a:lnTo>
                    <a:pt x="83" y="110"/>
                  </a:lnTo>
                  <a:lnTo>
                    <a:pt x="82" y="113"/>
                  </a:lnTo>
                  <a:lnTo>
                    <a:pt x="82" y="115"/>
                  </a:lnTo>
                  <a:lnTo>
                    <a:pt x="80" y="118"/>
                  </a:lnTo>
                  <a:lnTo>
                    <a:pt x="80" y="118"/>
                  </a:lnTo>
                  <a:lnTo>
                    <a:pt x="78" y="119"/>
                  </a:lnTo>
                  <a:lnTo>
                    <a:pt x="77" y="119"/>
                  </a:lnTo>
                  <a:lnTo>
                    <a:pt x="75" y="119"/>
                  </a:lnTo>
                  <a:lnTo>
                    <a:pt x="74" y="119"/>
                  </a:lnTo>
                  <a:lnTo>
                    <a:pt x="72" y="119"/>
                  </a:lnTo>
                  <a:lnTo>
                    <a:pt x="71" y="121"/>
                  </a:lnTo>
                  <a:lnTo>
                    <a:pt x="69" y="121"/>
                  </a:lnTo>
                  <a:lnTo>
                    <a:pt x="66" y="119"/>
                  </a:lnTo>
                  <a:lnTo>
                    <a:pt x="63" y="119"/>
                  </a:lnTo>
                  <a:lnTo>
                    <a:pt x="63" y="119"/>
                  </a:lnTo>
                  <a:lnTo>
                    <a:pt x="61" y="118"/>
                  </a:lnTo>
                  <a:lnTo>
                    <a:pt x="60" y="118"/>
                  </a:lnTo>
                  <a:lnTo>
                    <a:pt x="58" y="118"/>
                  </a:lnTo>
                  <a:lnTo>
                    <a:pt x="56" y="116"/>
                  </a:lnTo>
                  <a:lnTo>
                    <a:pt x="55" y="116"/>
                  </a:lnTo>
                  <a:lnTo>
                    <a:pt x="53" y="115"/>
                  </a:lnTo>
                  <a:lnTo>
                    <a:pt x="50" y="113"/>
                  </a:lnTo>
                  <a:lnTo>
                    <a:pt x="49" y="111"/>
                  </a:lnTo>
                  <a:lnTo>
                    <a:pt x="47" y="111"/>
                  </a:lnTo>
                  <a:lnTo>
                    <a:pt x="45" y="111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2" y="113"/>
                  </a:lnTo>
                  <a:lnTo>
                    <a:pt x="42" y="115"/>
                  </a:lnTo>
                  <a:lnTo>
                    <a:pt x="41" y="116"/>
                  </a:lnTo>
                  <a:lnTo>
                    <a:pt x="41" y="118"/>
                  </a:lnTo>
                  <a:lnTo>
                    <a:pt x="39" y="121"/>
                  </a:lnTo>
                  <a:lnTo>
                    <a:pt x="37" y="124"/>
                  </a:lnTo>
                  <a:lnTo>
                    <a:pt x="37" y="126"/>
                  </a:lnTo>
                  <a:lnTo>
                    <a:pt x="37" y="126"/>
                  </a:lnTo>
                  <a:lnTo>
                    <a:pt x="36" y="126"/>
                  </a:lnTo>
                  <a:lnTo>
                    <a:pt x="31" y="129"/>
                  </a:lnTo>
                  <a:lnTo>
                    <a:pt x="30" y="132"/>
                  </a:lnTo>
                  <a:lnTo>
                    <a:pt x="30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6" y="134"/>
                  </a:lnTo>
                  <a:lnTo>
                    <a:pt x="25" y="135"/>
                  </a:lnTo>
                  <a:lnTo>
                    <a:pt x="25" y="137"/>
                  </a:lnTo>
                  <a:lnTo>
                    <a:pt x="23" y="137"/>
                  </a:lnTo>
                  <a:lnTo>
                    <a:pt x="22" y="137"/>
                  </a:lnTo>
                  <a:lnTo>
                    <a:pt x="20" y="135"/>
                  </a:lnTo>
                  <a:lnTo>
                    <a:pt x="15" y="137"/>
                  </a:lnTo>
                  <a:lnTo>
                    <a:pt x="14" y="135"/>
                  </a:lnTo>
                  <a:lnTo>
                    <a:pt x="12" y="135"/>
                  </a:lnTo>
                  <a:lnTo>
                    <a:pt x="11" y="137"/>
                  </a:lnTo>
                  <a:lnTo>
                    <a:pt x="9" y="135"/>
                  </a:lnTo>
                  <a:lnTo>
                    <a:pt x="9" y="135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11" y="129"/>
                  </a:lnTo>
                  <a:lnTo>
                    <a:pt x="11" y="127"/>
                  </a:lnTo>
                  <a:lnTo>
                    <a:pt x="12" y="126"/>
                  </a:lnTo>
                  <a:lnTo>
                    <a:pt x="12" y="126"/>
                  </a:lnTo>
                  <a:lnTo>
                    <a:pt x="12" y="124"/>
                  </a:lnTo>
                  <a:lnTo>
                    <a:pt x="11" y="123"/>
                  </a:lnTo>
                  <a:lnTo>
                    <a:pt x="11" y="123"/>
                  </a:lnTo>
                  <a:lnTo>
                    <a:pt x="11" y="119"/>
                  </a:lnTo>
                  <a:lnTo>
                    <a:pt x="9" y="115"/>
                  </a:lnTo>
                  <a:lnTo>
                    <a:pt x="6" y="111"/>
                  </a:lnTo>
                  <a:lnTo>
                    <a:pt x="6" y="110"/>
                  </a:lnTo>
                  <a:lnTo>
                    <a:pt x="4" y="108"/>
                  </a:lnTo>
                  <a:lnTo>
                    <a:pt x="0" y="105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3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5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4" y="59"/>
                  </a:lnTo>
                  <a:lnTo>
                    <a:pt x="14" y="53"/>
                  </a:lnTo>
                  <a:lnTo>
                    <a:pt x="14" y="47"/>
                  </a:lnTo>
                  <a:lnTo>
                    <a:pt x="14" y="41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14" y="22"/>
                  </a:lnTo>
                  <a:lnTo>
                    <a:pt x="14" y="17"/>
                  </a:lnTo>
                  <a:lnTo>
                    <a:pt x="14" y="11"/>
                  </a:lnTo>
                  <a:lnTo>
                    <a:pt x="14" y="8"/>
                  </a:lnTo>
                  <a:lnTo>
                    <a:pt x="17" y="8"/>
                  </a:lnTo>
                  <a:lnTo>
                    <a:pt x="22" y="6"/>
                  </a:lnTo>
                  <a:lnTo>
                    <a:pt x="30" y="6"/>
                  </a:lnTo>
                  <a:lnTo>
                    <a:pt x="36" y="4"/>
                  </a:lnTo>
                  <a:lnTo>
                    <a:pt x="39" y="3"/>
                  </a:lnTo>
                  <a:lnTo>
                    <a:pt x="45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9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9" y="1"/>
                  </a:lnTo>
                  <a:lnTo>
                    <a:pt x="71" y="0"/>
                  </a:lnTo>
                  <a:lnTo>
                    <a:pt x="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2" name="Freeform 319">
              <a:extLst>
                <a:ext uri="{FF2B5EF4-FFF2-40B4-BE49-F238E27FC236}">
                  <a16:creationId xmlns:a16="http://schemas.microsoft.com/office/drawing/2014/main" id="{99E056AB-96CF-4342-B0B0-8A2B7DF4CD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263896" y="3603097"/>
              <a:ext cx="95512" cy="48731"/>
            </a:xfrm>
            <a:custGeom>
              <a:avLst/>
              <a:gdLst>
                <a:gd name="T0" fmla="*/ 21 w 49"/>
                <a:gd name="T1" fmla="*/ 0 h 25"/>
                <a:gd name="T2" fmla="*/ 24 w 49"/>
                <a:gd name="T3" fmla="*/ 1 h 25"/>
                <a:gd name="T4" fmla="*/ 24 w 49"/>
                <a:gd name="T5" fmla="*/ 1 h 25"/>
                <a:gd name="T6" fmla="*/ 24 w 49"/>
                <a:gd name="T7" fmla="*/ 3 h 25"/>
                <a:gd name="T8" fmla="*/ 25 w 49"/>
                <a:gd name="T9" fmla="*/ 3 h 25"/>
                <a:gd name="T10" fmla="*/ 28 w 49"/>
                <a:gd name="T11" fmla="*/ 3 h 25"/>
                <a:gd name="T12" fmla="*/ 33 w 49"/>
                <a:gd name="T13" fmla="*/ 4 h 25"/>
                <a:gd name="T14" fmla="*/ 35 w 49"/>
                <a:gd name="T15" fmla="*/ 4 h 25"/>
                <a:gd name="T16" fmla="*/ 36 w 49"/>
                <a:gd name="T17" fmla="*/ 3 h 25"/>
                <a:gd name="T18" fmla="*/ 38 w 49"/>
                <a:gd name="T19" fmla="*/ 4 h 25"/>
                <a:gd name="T20" fmla="*/ 41 w 49"/>
                <a:gd name="T21" fmla="*/ 4 h 25"/>
                <a:gd name="T22" fmla="*/ 43 w 49"/>
                <a:gd name="T23" fmla="*/ 6 h 25"/>
                <a:gd name="T24" fmla="*/ 43 w 49"/>
                <a:gd name="T25" fmla="*/ 9 h 25"/>
                <a:gd name="T26" fmla="*/ 43 w 49"/>
                <a:gd name="T27" fmla="*/ 9 h 25"/>
                <a:gd name="T28" fmla="*/ 43 w 49"/>
                <a:gd name="T29" fmla="*/ 12 h 25"/>
                <a:gd name="T30" fmla="*/ 44 w 49"/>
                <a:gd name="T31" fmla="*/ 14 h 25"/>
                <a:gd name="T32" fmla="*/ 47 w 49"/>
                <a:gd name="T33" fmla="*/ 12 h 25"/>
                <a:gd name="T34" fmla="*/ 49 w 49"/>
                <a:gd name="T35" fmla="*/ 14 h 25"/>
                <a:gd name="T36" fmla="*/ 49 w 49"/>
                <a:gd name="T37" fmla="*/ 17 h 25"/>
                <a:gd name="T38" fmla="*/ 47 w 49"/>
                <a:gd name="T39" fmla="*/ 19 h 25"/>
                <a:gd name="T40" fmla="*/ 47 w 49"/>
                <a:gd name="T41" fmla="*/ 20 h 25"/>
                <a:gd name="T42" fmla="*/ 49 w 49"/>
                <a:gd name="T43" fmla="*/ 22 h 25"/>
                <a:gd name="T44" fmla="*/ 47 w 49"/>
                <a:gd name="T45" fmla="*/ 22 h 25"/>
                <a:gd name="T46" fmla="*/ 46 w 49"/>
                <a:gd name="T47" fmla="*/ 22 h 25"/>
                <a:gd name="T48" fmla="*/ 44 w 49"/>
                <a:gd name="T49" fmla="*/ 23 h 25"/>
                <a:gd name="T50" fmla="*/ 41 w 49"/>
                <a:gd name="T51" fmla="*/ 23 h 25"/>
                <a:gd name="T52" fmla="*/ 39 w 49"/>
                <a:gd name="T53" fmla="*/ 22 h 25"/>
                <a:gd name="T54" fmla="*/ 35 w 49"/>
                <a:gd name="T55" fmla="*/ 23 h 25"/>
                <a:gd name="T56" fmla="*/ 30 w 49"/>
                <a:gd name="T57" fmla="*/ 23 h 25"/>
                <a:gd name="T58" fmla="*/ 27 w 49"/>
                <a:gd name="T59" fmla="*/ 23 h 25"/>
                <a:gd name="T60" fmla="*/ 24 w 49"/>
                <a:gd name="T61" fmla="*/ 22 h 25"/>
                <a:gd name="T62" fmla="*/ 22 w 49"/>
                <a:gd name="T63" fmla="*/ 22 h 25"/>
                <a:gd name="T64" fmla="*/ 17 w 49"/>
                <a:gd name="T65" fmla="*/ 25 h 25"/>
                <a:gd name="T66" fmla="*/ 14 w 49"/>
                <a:gd name="T67" fmla="*/ 25 h 25"/>
                <a:gd name="T68" fmla="*/ 13 w 49"/>
                <a:gd name="T69" fmla="*/ 25 h 25"/>
                <a:gd name="T70" fmla="*/ 13 w 49"/>
                <a:gd name="T71" fmla="*/ 23 h 25"/>
                <a:gd name="T72" fmla="*/ 11 w 49"/>
                <a:gd name="T73" fmla="*/ 23 h 25"/>
                <a:gd name="T74" fmla="*/ 9 w 49"/>
                <a:gd name="T75" fmla="*/ 22 h 25"/>
                <a:gd name="T76" fmla="*/ 5 w 49"/>
                <a:gd name="T77" fmla="*/ 22 h 25"/>
                <a:gd name="T78" fmla="*/ 2 w 49"/>
                <a:gd name="T79" fmla="*/ 20 h 25"/>
                <a:gd name="T80" fmla="*/ 2 w 49"/>
                <a:gd name="T81" fmla="*/ 19 h 25"/>
                <a:gd name="T82" fmla="*/ 0 w 49"/>
                <a:gd name="T83" fmla="*/ 17 h 25"/>
                <a:gd name="T84" fmla="*/ 3 w 49"/>
                <a:gd name="T85" fmla="*/ 15 h 25"/>
                <a:gd name="T86" fmla="*/ 3 w 49"/>
                <a:gd name="T87" fmla="*/ 12 h 25"/>
                <a:gd name="T88" fmla="*/ 6 w 49"/>
                <a:gd name="T89" fmla="*/ 11 h 25"/>
                <a:gd name="T90" fmla="*/ 8 w 49"/>
                <a:gd name="T91" fmla="*/ 8 h 25"/>
                <a:gd name="T92" fmla="*/ 11 w 49"/>
                <a:gd name="T93" fmla="*/ 4 h 25"/>
                <a:gd name="T94" fmla="*/ 14 w 49"/>
                <a:gd name="T95" fmla="*/ 3 h 25"/>
                <a:gd name="T96" fmla="*/ 16 w 49"/>
                <a:gd name="T97" fmla="*/ 1 h 25"/>
                <a:gd name="T98" fmla="*/ 19 w 49"/>
                <a:gd name="T9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9" h="25">
                  <a:moveTo>
                    <a:pt x="19" y="0"/>
                  </a:moveTo>
                  <a:lnTo>
                    <a:pt x="21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2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1" y="4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1" y="11"/>
                  </a:lnTo>
                  <a:lnTo>
                    <a:pt x="43" y="12"/>
                  </a:lnTo>
                  <a:lnTo>
                    <a:pt x="43" y="12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4" y="23"/>
                  </a:lnTo>
                  <a:lnTo>
                    <a:pt x="43" y="23"/>
                  </a:lnTo>
                  <a:lnTo>
                    <a:pt x="41" y="23"/>
                  </a:lnTo>
                  <a:lnTo>
                    <a:pt x="39" y="22"/>
                  </a:lnTo>
                  <a:lnTo>
                    <a:pt x="39" y="22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2" y="23"/>
                  </a:lnTo>
                  <a:lnTo>
                    <a:pt x="30" y="23"/>
                  </a:lnTo>
                  <a:lnTo>
                    <a:pt x="28" y="23"/>
                  </a:lnTo>
                  <a:lnTo>
                    <a:pt x="27" y="23"/>
                  </a:lnTo>
                  <a:lnTo>
                    <a:pt x="25" y="22"/>
                  </a:lnTo>
                  <a:lnTo>
                    <a:pt x="24" y="22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3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1" y="23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6" y="23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1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3" name="Freeform 320">
              <a:extLst>
                <a:ext uri="{FF2B5EF4-FFF2-40B4-BE49-F238E27FC236}">
                  <a16:creationId xmlns:a16="http://schemas.microsoft.com/office/drawing/2014/main" id="{A3C16452-D288-432E-A19A-947A548E8A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8983" y="3645980"/>
              <a:ext cx="175430" cy="177380"/>
            </a:xfrm>
            <a:custGeom>
              <a:avLst/>
              <a:gdLst>
                <a:gd name="T0" fmla="*/ 84 w 90"/>
                <a:gd name="T1" fmla="*/ 90 h 91"/>
                <a:gd name="T2" fmla="*/ 76 w 90"/>
                <a:gd name="T3" fmla="*/ 88 h 91"/>
                <a:gd name="T4" fmla="*/ 81 w 90"/>
                <a:gd name="T5" fmla="*/ 86 h 91"/>
                <a:gd name="T6" fmla="*/ 87 w 90"/>
                <a:gd name="T7" fmla="*/ 82 h 91"/>
                <a:gd name="T8" fmla="*/ 84 w 90"/>
                <a:gd name="T9" fmla="*/ 68 h 91"/>
                <a:gd name="T10" fmla="*/ 90 w 90"/>
                <a:gd name="T11" fmla="*/ 69 h 91"/>
                <a:gd name="T12" fmla="*/ 86 w 90"/>
                <a:gd name="T13" fmla="*/ 69 h 91"/>
                <a:gd name="T14" fmla="*/ 75 w 90"/>
                <a:gd name="T15" fmla="*/ 66 h 91"/>
                <a:gd name="T16" fmla="*/ 68 w 90"/>
                <a:gd name="T17" fmla="*/ 71 h 91"/>
                <a:gd name="T18" fmla="*/ 73 w 90"/>
                <a:gd name="T19" fmla="*/ 68 h 91"/>
                <a:gd name="T20" fmla="*/ 73 w 90"/>
                <a:gd name="T21" fmla="*/ 64 h 91"/>
                <a:gd name="T22" fmla="*/ 71 w 90"/>
                <a:gd name="T23" fmla="*/ 63 h 91"/>
                <a:gd name="T24" fmla="*/ 68 w 90"/>
                <a:gd name="T25" fmla="*/ 63 h 91"/>
                <a:gd name="T26" fmla="*/ 56 w 90"/>
                <a:gd name="T27" fmla="*/ 53 h 91"/>
                <a:gd name="T28" fmla="*/ 60 w 90"/>
                <a:gd name="T29" fmla="*/ 61 h 91"/>
                <a:gd name="T30" fmla="*/ 54 w 90"/>
                <a:gd name="T31" fmla="*/ 57 h 91"/>
                <a:gd name="T32" fmla="*/ 54 w 90"/>
                <a:gd name="T33" fmla="*/ 50 h 91"/>
                <a:gd name="T34" fmla="*/ 46 w 90"/>
                <a:gd name="T35" fmla="*/ 52 h 91"/>
                <a:gd name="T36" fmla="*/ 43 w 90"/>
                <a:gd name="T37" fmla="*/ 50 h 91"/>
                <a:gd name="T38" fmla="*/ 65 w 90"/>
                <a:gd name="T39" fmla="*/ 44 h 91"/>
                <a:gd name="T40" fmla="*/ 18 w 90"/>
                <a:gd name="T41" fmla="*/ 39 h 91"/>
                <a:gd name="T42" fmla="*/ 19 w 90"/>
                <a:gd name="T43" fmla="*/ 41 h 91"/>
                <a:gd name="T44" fmla="*/ 21 w 90"/>
                <a:gd name="T45" fmla="*/ 45 h 91"/>
                <a:gd name="T46" fmla="*/ 16 w 90"/>
                <a:gd name="T47" fmla="*/ 45 h 91"/>
                <a:gd name="T48" fmla="*/ 16 w 90"/>
                <a:gd name="T49" fmla="*/ 41 h 91"/>
                <a:gd name="T50" fmla="*/ 48 w 90"/>
                <a:gd name="T51" fmla="*/ 34 h 91"/>
                <a:gd name="T52" fmla="*/ 52 w 90"/>
                <a:gd name="T53" fmla="*/ 42 h 91"/>
                <a:gd name="T54" fmla="*/ 51 w 90"/>
                <a:gd name="T55" fmla="*/ 41 h 91"/>
                <a:gd name="T56" fmla="*/ 46 w 90"/>
                <a:gd name="T57" fmla="*/ 34 h 91"/>
                <a:gd name="T58" fmla="*/ 24 w 90"/>
                <a:gd name="T59" fmla="*/ 28 h 91"/>
                <a:gd name="T60" fmla="*/ 21 w 90"/>
                <a:gd name="T61" fmla="*/ 28 h 91"/>
                <a:gd name="T62" fmla="*/ 15 w 90"/>
                <a:gd name="T63" fmla="*/ 28 h 91"/>
                <a:gd name="T64" fmla="*/ 18 w 90"/>
                <a:gd name="T65" fmla="*/ 36 h 91"/>
                <a:gd name="T66" fmla="*/ 15 w 90"/>
                <a:gd name="T67" fmla="*/ 39 h 91"/>
                <a:gd name="T68" fmla="*/ 11 w 90"/>
                <a:gd name="T69" fmla="*/ 38 h 91"/>
                <a:gd name="T70" fmla="*/ 10 w 90"/>
                <a:gd name="T71" fmla="*/ 34 h 91"/>
                <a:gd name="T72" fmla="*/ 11 w 90"/>
                <a:gd name="T73" fmla="*/ 30 h 91"/>
                <a:gd name="T74" fmla="*/ 34 w 90"/>
                <a:gd name="T75" fmla="*/ 22 h 91"/>
                <a:gd name="T76" fmla="*/ 41 w 90"/>
                <a:gd name="T77" fmla="*/ 28 h 91"/>
                <a:gd name="T78" fmla="*/ 40 w 90"/>
                <a:gd name="T79" fmla="*/ 33 h 91"/>
                <a:gd name="T80" fmla="*/ 41 w 90"/>
                <a:gd name="T81" fmla="*/ 28 h 91"/>
                <a:gd name="T82" fmla="*/ 34 w 90"/>
                <a:gd name="T83" fmla="*/ 22 h 91"/>
                <a:gd name="T84" fmla="*/ 34 w 90"/>
                <a:gd name="T85" fmla="*/ 20 h 91"/>
                <a:gd name="T86" fmla="*/ 10 w 90"/>
                <a:gd name="T87" fmla="*/ 3 h 91"/>
                <a:gd name="T88" fmla="*/ 11 w 90"/>
                <a:gd name="T89" fmla="*/ 5 h 91"/>
                <a:gd name="T90" fmla="*/ 0 w 90"/>
                <a:gd name="T91" fmla="*/ 3 h 91"/>
                <a:gd name="T92" fmla="*/ 5 w 90"/>
                <a:gd name="T93" fmla="*/ 3 h 91"/>
                <a:gd name="T94" fmla="*/ 19 w 90"/>
                <a:gd name="T95" fmla="*/ 0 h 91"/>
                <a:gd name="T96" fmla="*/ 24 w 90"/>
                <a:gd name="T97" fmla="*/ 3 h 91"/>
                <a:gd name="T98" fmla="*/ 29 w 90"/>
                <a:gd name="T99" fmla="*/ 9 h 91"/>
                <a:gd name="T100" fmla="*/ 24 w 90"/>
                <a:gd name="T101" fmla="*/ 14 h 91"/>
                <a:gd name="T102" fmla="*/ 26 w 90"/>
                <a:gd name="T103" fmla="*/ 8 h 91"/>
                <a:gd name="T104" fmla="*/ 21 w 90"/>
                <a:gd name="T10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0" h="91">
                  <a:moveTo>
                    <a:pt x="86" y="85"/>
                  </a:moveTo>
                  <a:lnTo>
                    <a:pt x="86" y="85"/>
                  </a:lnTo>
                  <a:lnTo>
                    <a:pt x="86" y="86"/>
                  </a:lnTo>
                  <a:lnTo>
                    <a:pt x="86" y="88"/>
                  </a:lnTo>
                  <a:lnTo>
                    <a:pt x="84" y="90"/>
                  </a:lnTo>
                  <a:lnTo>
                    <a:pt x="81" y="90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6" y="90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79" y="86"/>
                  </a:lnTo>
                  <a:lnTo>
                    <a:pt x="81" y="86"/>
                  </a:lnTo>
                  <a:lnTo>
                    <a:pt x="82" y="86"/>
                  </a:lnTo>
                  <a:lnTo>
                    <a:pt x="82" y="86"/>
                  </a:lnTo>
                  <a:lnTo>
                    <a:pt x="84" y="86"/>
                  </a:lnTo>
                  <a:lnTo>
                    <a:pt x="86" y="85"/>
                  </a:lnTo>
                  <a:close/>
                  <a:moveTo>
                    <a:pt x="87" y="82"/>
                  </a:moveTo>
                  <a:lnTo>
                    <a:pt x="87" y="82"/>
                  </a:lnTo>
                  <a:lnTo>
                    <a:pt x="86" y="83"/>
                  </a:lnTo>
                  <a:lnTo>
                    <a:pt x="86" y="82"/>
                  </a:lnTo>
                  <a:lnTo>
                    <a:pt x="87" y="82"/>
                  </a:lnTo>
                  <a:close/>
                  <a:moveTo>
                    <a:pt x="84" y="68"/>
                  </a:moveTo>
                  <a:lnTo>
                    <a:pt x="86" y="68"/>
                  </a:lnTo>
                  <a:lnTo>
                    <a:pt x="87" y="68"/>
                  </a:lnTo>
                  <a:lnTo>
                    <a:pt x="87" y="68"/>
                  </a:lnTo>
                  <a:lnTo>
                    <a:pt x="89" y="69"/>
                  </a:lnTo>
                  <a:lnTo>
                    <a:pt x="90" y="69"/>
                  </a:lnTo>
                  <a:lnTo>
                    <a:pt x="90" y="69"/>
                  </a:lnTo>
                  <a:lnTo>
                    <a:pt x="90" y="71"/>
                  </a:lnTo>
                  <a:lnTo>
                    <a:pt x="89" y="69"/>
                  </a:lnTo>
                  <a:lnTo>
                    <a:pt x="87" y="69"/>
                  </a:lnTo>
                  <a:lnTo>
                    <a:pt x="86" y="69"/>
                  </a:lnTo>
                  <a:lnTo>
                    <a:pt x="84" y="69"/>
                  </a:lnTo>
                  <a:lnTo>
                    <a:pt x="84" y="68"/>
                  </a:lnTo>
                  <a:close/>
                  <a:moveTo>
                    <a:pt x="75" y="63"/>
                  </a:moveTo>
                  <a:lnTo>
                    <a:pt x="75" y="64"/>
                  </a:lnTo>
                  <a:lnTo>
                    <a:pt x="75" y="66"/>
                  </a:lnTo>
                  <a:lnTo>
                    <a:pt x="73" y="69"/>
                  </a:lnTo>
                  <a:lnTo>
                    <a:pt x="71" y="69"/>
                  </a:lnTo>
                  <a:lnTo>
                    <a:pt x="68" y="71"/>
                  </a:lnTo>
                  <a:lnTo>
                    <a:pt x="68" y="72"/>
                  </a:lnTo>
                  <a:lnTo>
                    <a:pt x="68" y="71"/>
                  </a:lnTo>
                  <a:lnTo>
                    <a:pt x="70" y="69"/>
                  </a:lnTo>
                  <a:lnTo>
                    <a:pt x="71" y="69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3" y="68"/>
                  </a:lnTo>
                  <a:lnTo>
                    <a:pt x="73" y="66"/>
                  </a:lnTo>
                  <a:lnTo>
                    <a:pt x="73" y="66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5" y="63"/>
                  </a:lnTo>
                  <a:close/>
                  <a:moveTo>
                    <a:pt x="68" y="61"/>
                  </a:moveTo>
                  <a:lnTo>
                    <a:pt x="68" y="63"/>
                  </a:lnTo>
                  <a:lnTo>
                    <a:pt x="70" y="63"/>
                  </a:lnTo>
                  <a:lnTo>
                    <a:pt x="71" y="63"/>
                  </a:lnTo>
                  <a:lnTo>
                    <a:pt x="71" y="64"/>
                  </a:lnTo>
                  <a:lnTo>
                    <a:pt x="70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1"/>
                  </a:lnTo>
                  <a:close/>
                  <a:moveTo>
                    <a:pt x="52" y="49"/>
                  </a:moveTo>
                  <a:lnTo>
                    <a:pt x="54" y="52"/>
                  </a:lnTo>
                  <a:lnTo>
                    <a:pt x="56" y="53"/>
                  </a:lnTo>
                  <a:lnTo>
                    <a:pt x="56" y="55"/>
                  </a:lnTo>
                  <a:lnTo>
                    <a:pt x="57" y="57"/>
                  </a:lnTo>
                  <a:lnTo>
                    <a:pt x="59" y="58"/>
                  </a:lnTo>
                  <a:lnTo>
                    <a:pt x="60" y="60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57" y="58"/>
                  </a:lnTo>
                  <a:lnTo>
                    <a:pt x="56" y="58"/>
                  </a:lnTo>
                  <a:lnTo>
                    <a:pt x="54" y="57"/>
                  </a:lnTo>
                  <a:lnTo>
                    <a:pt x="54" y="57"/>
                  </a:lnTo>
                  <a:lnTo>
                    <a:pt x="56" y="57"/>
                  </a:lnTo>
                  <a:lnTo>
                    <a:pt x="56" y="55"/>
                  </a:lnTo>
                  <a:lnTo>
                    <a:pt x="56" y="55"/>
                  </a:lnTo>
                  <a:lnTo>
                    <a:pt x="54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2" y="49"/>
                  </a:lnTo>
                  <a:close/>
                  <a:moveTo>
                    <a:pt x="43" y="49"/>
                  </a:moveTo>
                  <a:lnTo>
                    <a:pt x="45" y="49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8" y="52"/>
                  </a:lnTo>
                  <a:lnTo>
                    <a:pt x="48" y="53"/>
                  </a:lnTo>
                  <a:lnTo>
                    <a:pt x="46" y="52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3" y="49"/>
                  </a:lnTo>
                  <a:close/>
                  <a:moveTo>
                    <a:pt x="65" y="42"/>
                  </a:moveTo>
                  <a:lnTo>
                    <a:pt x="65" y="42"/>
                  </a:lnTo>
                  <a:lnTo>
                    <a:pt x="65" y="44"/>
                  </a:lnTo>
                  <a:lnTo>
                    <a:pt x="65" y="45"/>
                  </a:lnTo>
                  <a:lnTo>
                    <a:pt x="64" y="44"/>
                  </a:lnTo>
                  <a:lnTo>
                    <a:pt x="65" y="42"/>
                  </a:lnTo>
                  <a:lnTo>
                    <a:pt x="65" y="42"/>
                  </a:lnTo>
                  <a:close/>
                  <a:moveTo>
                    <a:pt x="18" y="39"/>
                  </a:moveTo>
                  <a:lnTo>
                    <a:pt x="19" y="41"/>
                  </a:lnTo>
                  <a:lnTo>
                    <a:pt x="19" y="41"/>
                  </a:lnTo>
                  <a:lnTo>
                    <a:pt x="18" y="42"/>
                  </a:lnTo>
                  <a:lnTo>
                    <a:pt x="19" y="42"/>
                  </a:lnTo>
                  <a:lnTo>
                    <a:pt x="19" y="41"/>
                  </a:lnTo>
                  <a:lnTo>
                    <a:pt x="21" y="42"/>
                  </a:lnTo>
                  <a:lnTo>
                    <a:pt x="21" y="44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9"/>
                  </a:lnTo>
                  <a:lnTo>
                    <a:pt x="18" y="49"/>
                  </a:lnTo>
                  <a:lnTo>
                    <a:pt x="18" y="47"/>
                  </a:lnTo>
                  <a:lnTo>
                    <a:pt x="16" y="45"/>
                  </a:lnTo>
                  <a:lnTo>
                    <a:pt x="16" y="44"/>
                  </a:lnTo>
                  <a:lnTo>
                    <a:pt x="16" y="42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8" y="41"/>
                  </a:lnTo>
                  <a:lnTo>
                    <a:pt x="18" y="39"/>
                  </a:lnTo>
                  <a:close/>
                  <a:moveTo>
                    <a:pt x="48" y="33"/>
                  </a:moveTo>
                  <a:lnTo>
                    <a:pt x="48" y="34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51" y="39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4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48" y="33"/>
                  </a:lnTo>
                  <a:close/>
                  <a:moveTo>
                    <a:pt x="24" y="28"/>
                  </a:move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3" y="30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3" y="28"/>
                  </a:lnTo>
                  <a:lnTo>
                    <a:pt x="24" y="28"/>
                  </a:lnTo>
                  <a:close/>
                  <a:moveTo>
                    <a:pt x="11" y="27"/>
                  </a:moveTo>
                  <a:lnTo>
                    <a:pt x="13" y="27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30"/>
                  </a:lnTo>
                  <a:lnTo>
                    <a:pt x="16" y="31"/>
                  </a:lnTo>
                  <a:lnTo>
                    <a:pt x="18" y="33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5" y="39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1" y="38"/>
                  </a:lnTo>
                  <a:lnTo>
                    <a:pt x="10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close/>
                  <a:moveTo>
                    <a:pt x="34" y="20"/>
                  </a:moveTo>
                  <a:lnTo>
                    <a:pt x="34" y="22"/>
                  </a:lnTo>
                  <a:lnTo>
                    <a:pt x="37" y="23"/>
                  </a:lnTo>
                  <a:lnTo>
                    <a:pt x="38" y="23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41" y="31"/>
                  </a:lnTo>
                  <a:lnTo>
                    <a:pt x="40" y="33"/>
                  </a:lnTo>
                  <a:lnTo>
                    <a:pt x="41" y="34"/>
                  </a:lnTo>
                  <a:lnTo>
                    <a:pt x="40" y="34"/>
                  </a:lnTo>
                  <a:lnTo>
                    <a:pt x="40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40" y="31"/>
                  </a:lnTo>
                  <a:lnTo>
                    <a:pt x="40" y="30"/>
                  </a:lnTo>
                  <a:lnTo>
                    <a:pt x="41" y="28"/>
                  </a:lnTo>
                  <a:lnTo>
                    <a:pt x="41" y="27"/>
                  </a:lnTo>
                  <a:lnTo>
                    <a:pt x="38" y="25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0"/>
                  </a:lnTo>
                  <a:lnTo>
                    <a:pt x="34" y="20"/>
                  </a:lnTo>
                  <a:close/>
                  <a:moveTo>
                    <a:pt x="5" y="1"/>
                  </a:moveTo>
                  <a:lnTo>
                    <a:pt x="7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5"/>
                  </a:lnTo>
                  <a:lnTo>
                    <a:pt x="7" y="5"/>
                  </a:lnTo>
                  <a:lnTo>
                    <a:pt x="5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5"/>
                  </a:lnTo>
                  <a:lnTo>
                    <a:pt x="4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close/>
                  <a:moveTo>
                    <a:pt x="16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3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7" y="6"/>
                  </a:lnTo>
                  <a:lnTo>
                    <a:pt x="29" y="9"/>
                  </a:lnTo>
                  <a:lnTo>
                    <a:pt x="26" y="9"/>
                  </a:lnTo>
                  <a:lnTo>
                    <a:pt x="26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3" y="14"/>
                  </a:lnTo>
                  <a:lnTo>
                    <a:pt x="24" y="12"/>
                  </a:lnTo>
                  <a:lnTo>
                    <a:pt x="26" y="11"/>
                  </a:lnTo>
                  <a:lnTo>
                    <a:pt x="26" y="9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4" y="5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4" name="Freeform 321">
              <a:extLst>
                <a:ext uri="{FF2B5EF4-FFF2-40B4-BE49-F238E27FC236}">
                  <a16:creationId xmlns:a16="http://schemas.microsoft.com/office/drawing/2014/main" id="{071314B1-3531-4D62-AD73-7FF0EA2B3FD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77378" y="4269731"/>
              <a:ext cx="1107158" cy="1128600"/>
            </a:xfrm>
            <a:custGeom>
              <a:avLst/>
              <a:gdLst>
                <a:gd name="T0" fmla="*/ 431 w 568"/>
                <a:gd name="T1" fmla="*/ 412 h 579"/>
                <a:gd name="T2" fmla="*/ 428 w 568"/>
                <a:gd name="T3" fmla="*/ 118 h 579"/>
                <a:gd name="T4" fmla="*/ 354 w 568"/>
                <a:gd name="T5" fmla="*/ 78 h 579"/>
                <a:gd name="T6" fmla="*/ 361 w 568"/>
                <a:gd name="T7" fmla="*/ 97 h 579"/>
                <a:gd name="T8" fmla="*/ 338 w 568"/>
                <a:gd name="T9" fmla="*/ 91 h 579"/>
                <a:gd name="T10" fmla="*/ 350 w 568"/>
                <a:gd name="T11" fmla="*/ 77 h 579"/>
                <a:gd name="T12" fmla="*/ 347 w 568"/>
                <a:gd name="T13" fmla="*/ 66 h 579"/>
                <a:gd name="T14" fmla="*/ 202 w 568"/>
                <a:gd name="T15" fmla="*/ 9 h 579"/>
                <a:gd name="T16" fmla="*/ 204 w 568"/>
                <a:gd name="T17" fmla="*/ 33 h 579"/>
                <a:gd name="T18" fmla="*/ 224 w 568"/>
                <a:gd name="T19" fmla="*/ 56 h 579"/>
                <a:gd name="T20" fmla="*/ 245 w 568"/>
                <a:gd name="T21" fmla="*/ 47 h 579"/>
                <a:gd name="T22" fmla="*/ 262 w 568"/>
                <a:gd name="T23" fmla="*/ 39 h 579"/>
                <a:gd name="T24" fmla="*/ 289 w 568"/>
                <a:gd name="T25" fmla="*/ 44 h 579"/>
                <a:gd name="T26" fmla="*/ 313 w 568"/>
                <a:gd name="T27" fmla="*/ 33 h 579"/>
                <a:gd name="T28" fmla="*/ 338 w 568"/>
                <a:gd name="T29" fmla="*/ 44 h 579"/>
                <a:gd name="T30" fmla="*/ 324 w 568"/>
                <a:gd name="T31" fmla="*/ 86 h 579"/>
                <a:gd name="T32" fmla="*/ 338 w 568"/>
                <a:gd name="T33" fmla="*/ 100 h 579"/>
                <a:gd name="T34" fmla="*/ 371 w 568"/>
                <a:gd name="T35" fmla="*/ 96 h 579"/>
                <a:gd name="T36" fmla="*/ 391 w 568"/>
                <a:gd name="T37" fmla="*/ 86 h 579"/>
                <a:gd name="T38" fmla="*/ 425 w 568"/>
                <a:gd name="T39" fmla="*/ 100 h 579"/>
                <a:gd name="T40" fmla="*/ 432 w 568"/>
                <a:gd name="T41" fmla="*/ 111 h 579"/>
                <a:gd name="T42" fmla="*/ 500 w 568"/>
                <a:gd name="T43" fmla="*/ 121 h 579"/>
                <a:gd name="T44" fmla="*/ 568 w 568"/>
                <a:gd name="T45" fmla="*/ 181 h 579"/>
                <a:gd name="T46" fmla="*/ 530 w 568"/>
                <a:gd name="T47" fmla="*/ 239 h 579"/>
                <a:gd name="T48" fmla="*/ 507 w 568"/>
                <a:gd name="T49" fmla="*/ 272 h 579"/>
                <a:gd name="T50" fmla="*/ 496 w 568"/>
                <a:gd name="T51" fmla="*/ 360 h 579"/>
                <a:gd name="T52" fmla="*/ 448 w 568"/>
                <a:gd name="T53" fmla="*/ 411 h 579"/>
                <a:gd name="T54" fmla="*/ 425 w 568"/>
                <a:gd name="T55" fmla="*/ 417 h 579"/>
                <a:gd name="T56" fmla="*/ 369 w 568"/>
                <a:gd name="T57" fmla="*/ 449 h 579"/>
                <a:gd name="T58" fmla="*/ 366 w 568"/>
                <a:gd name="T59" fmla="*/ 493 h 579"/>
                <a:gd name="T60" fmla="*/ 332 w 568"/>
                <a:gd name="T61" fmla="*/ 537 h 579"/>
                <a:gd name="T62" fmla="*/ 327 w 568"/>
                <a:gd name="T63" fmla="*/ 534 h 579"/>
                <a:gd name="T64" fmla="*/ 298 w 568"/>
                <a:gd name="T65" fmla="*/ 576 h 579"/>
                <a:gd name="T66" fmla="*/ 309 w 568"/>
                <a:gd name="T67" fmla="*/ 554 h 579"/>
                <a:gd name="T68" fmla="*/ 281 w 568"/>
                <a:gd name="T69" fmla="*/ 543 h 579"/>
                <a:gd name="T70" fmla="*/ 248 w 568"/>
                <a:gd name="T71" fmla="*/ 521 h 579"/>
                <a:gd name="T72" fmla="*/ 264 w 568"/>
                <a:gd name="T73" fmla="*/ 493 h 579"/>
                <a:gd name="T74" fmla="*/ 287 w 568"/>
                <a:gd name="T75" fmla="*/ 477 h 579"/>
                <a:gd name="T76" fmla="*/ 283 w 568"/>
                <a:gd name="T77" fmla="*/ 450 h 579"/>
                <a:gd name="T78" fmla="*/ 268 w 568"/>
                <a:gd name="T79" fmla="*/ 420 h 579"/>
                <a:gd name="T80" fmla="*/ 253 w 568"/>
                <a:gd name="T81" fmla="*/ 398 h 579"/>
                <a:gd name="T82" fmla="*/ 234 w 568"/>
                <a:gd name="T83" fmla="*/ 389 h 579"/>
                <a:gd name="T84" fmla="*/ 234 w 568"/>
                <a:gd name="T85" fmla="*/ 367 h 579"/>
                <a:gd name="T86" fmla="*/ 226 w 568"/>
                <a:gd name="T87" fmla="*/ 321 h 579"/>
                <a:gd name="T88" fmla="*/ 197 w 568"/>
                <a:gd name="T89" fmla="*/ 278 h 579"/>
                <a:gd name="T90" fmla="*/ 156 w 568"/>
                <a:gd name="T91" fmla="*/ 258 h 579"/>
                <a:gd name="T92" fmla="*/ 127 w 568"/>
                <a:gd name="T93" fmla="*/ 241 h 579"/>
                <a:gd name="T94" fmla="*/ 106 w 568"/>
                <a:gd name="T95" fmla="*/ 219 h 579"/>
                <a:gd name="T96" fmla="*/ 57 w 568"/>
                <a:gd name="T97" fmla="*/ 233 h 579"/>
                <a:gd name="T98" fmla="*/ 40 w 568"/>
                <a:gd name="T99" fmla="*/ 219 h 579"/>
                <a:gd name="T100" fmla="*/ 8 w 568"/>
                <a:gd name="T101" fmla="*/ 195 h 579"/>
                <a:gd name="T102" fmla="*/ 4 w 568"/>
                <a:gd name="T103" fmla="*/ 178 h 579"/>
                <a:gd name="T104" fmla="*/ 29 w 568"/>
                <a:gd name="T105" fmla="*/ 141 h 579"/>
                <a:gd name="T106" fmla="*/ 63 w 568"/>
                <a:gd name="T107" fmla="*/ 119 h 579"/>
                <a:gd name="T108" fmla="*/ 59 w 568"/>
                <a:gd name="T109" fmla="*/ 78 h 579"/>
                <a:gd name="T110" fmla="*/ 71 w 568"/>
                <a:gd name="T111" fmla="*/ 64 h 579"/>
                <a:gd name="T112" fmla="*/ 84 w 568"/>
                <a:gd name="T113" fmla="*/ 50 h 579"/>
                <a:gd name="T114" fmla="*/ 111 w 568"/>
                <a:gd name="T115" fmla="*/ 64 h 579"/>
                <a:gd name="T116" fmla="*/ 142 w 568"/>
                <a:gd name="T117" fmla="*/ 53 h 579"/>
                <a:gd name="T118" fmla="*/ 136 w 568"/>
                <a:gd name="T119" fmla="*/ 19 h 579"/>
                <a:gd name="T120" fmla="*/ 166 w 568"/>
                <a:gd name="T121" fmla="*/ 17 h 579"/>
                <a:gd name="T122" fmla="*/ 201 w 568"/>
                <a:gd name="T123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68" h="579">
                  <a:moveTo>
                    <a:pt x="371" y="479"/>
                  </a:moveTo>
                  <a:lnTo>
                    <a:pt x="371" y="480"/>
                  </a:lnTo>
                  <a:lnTo>
                    <a:pt x="371" y="482"/>
                  </a:lnTo>
                  <a:lnTo>
                    <a:pt x="369" y="483"/>
                  </a:lnTo>
                  <a:lnTo>
                    <a:pt x="369" y="485"/>
                  </a:lnTo>
                  <a:lnTo>
                    <a:pt x="369" y="485"/>
                  </a:lnTo>
                  <a:lnTo>
                    <a:pt x="369" y="482"/>
                  </a:lnTo>
                  <a:lnTo>
                    <a:pt x="369" y="480"/>
                  </a:lnTo>
                  <a:lnTo>
                    <a:pt x="369" y="479"/>
                  </a:lnTo>
                  <a:lnTo>
                    <a:pt x="371" y="479"/>
                  </a:lnTo>
                  <a:close/>
                  <a:moveTo>
                    <a:pt x="369" y="460"/>
                  </a:moveTo>
                  <a:lnTo>
                    <a:pt x="369" y="460"/>
                  </a:lnTo>
                  <a:lnTo>
                    <a:pt x="369" y="461"/>
                  </a:lnTo>
                  <a:lnTo>
                    <a:pt x="369" y="463"/>
                  </a:lnTo>
                  <a:lnTo>
                    <a:pt x="368" y="463"/>
                  </a:lnTo>
                  <a:lnTo>
                    <a:pt x="368" y="463"/>
                  </a:lnTo>
                  <a:lnTo>
                    <a:pt x="368" y="461"/>
                  </a:lnTo>
                  <a:lnTo>
                    <a:pt x="369" y="460"/>
                  </a:lnTo>
                  <a:close/>
                  <a:moveTo>
                    <a:pt x="415" y="422"/>
                  </a:moveTo>
                  <a:lnTo>
                    <a:pt x="417" y="423"/>
                  </a:lnTo>
                  <a:lnTo>
                    <a:pt x="417" y="423"/>
                  </a:lnTo>
                  <a:lnTo>
                    <a:pt x="417" y="423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5" y="425"/>
                  </a:lnTo>
                  <a:lnTo>
                    <a:pt x="414" y="425"/>
                  </a:lnTo>
                  <a:lnTo>
                    <a:pt x="414" y="425"/>
                  </a:lnTo>
                  <a:lnTo>
                    <a:pt x="415" y="422"/>
                  </a:lnTo>
                  <a:close/>
                  <a:moveTo>
                    <a:pt x="431" y="412"/>
                  </a:moveTo>
                  <a:lnTo>
                    <a:pt x="431" y="412"/>
                  </a:lnTo>
                  <a:lnTo>
                    <a:pt x="432" y="412"/>
                  </a:lnTo>
                  <a:lnTo>
                    <a:pt x="432" y="414"/>
                  </a:lnTo>
                  <a:lnTo>
                    <a:pt x="434" y="414"/>
                  </a:lnTo>
                  <a:lnTo>
                    <a:pt x="432" y="414"/>
                  </a:lnTo>
                  <a:lnTo>
                    <a:pt x="431" y="414"/>
                  </a:lnTo>
                  <a:lnTo>
                    <a:pt x="429" y="414"/>
                  </a:lnTo>
                  <a:lnTo>
                    <a:pt x="429" y="414"/>
                  </a:lnTo>
                  <a:lnTo>
                    <a:pt x="431" y="412"/>
                  </a:lnTo>
                  <a:lnTo>
                    <a:pt x="431" y="412"/>
                  </a:lnTo>
                  <a:close/>
                  <a:moveTo>
                    <a:pt x="507" y="269"/>
                  </a:moveTo>
                  <a:lnTo>
                    <a:pt x="508" y="269"/>
                  </a:lnTo>
                  <a:lnTo>
                    <a:pt x="508" y="271"/>
                  </a:lnTo>
                  <a:lnTo>
                    <a:pt x="508" y="271"/>
                  </a:lnTo>
                  <a:lnTo>
                    <a:pt x="507" y="271"/>
                  </a:lnTo>
                  <a:lnTo>
                    <a:pt x="507" y="271"/>
                  </a:lnTo>
                  <a:lnTo>
                    <a:pt x="507" y="269"/>
                  </a:lnTo>
                  <a:lnTo>
                    <a:pt x="507" y="269"/>
                  </a:lnTo>
                  <a:lnTo>
                    <a:pt x="507" y="269"/>
                  </a:lnTo>
                  <a:close/>
                  <a:moveTo>
                    <a:pt x="511" y="261"/>
                  </a:moveTo>
                  <a:lnTo>
                    <a:pt x="513" y="261"/>
                  </a:lnTo>
                  <a:lnTo>
                    <a:pt x="513" y="263"/>
                  </a:lnTo>
                  <a:lnTo>
                    <a:pt x="513" y="263"/>
                  </a:lnTo>
                  <a:lnTo>
                    <a:pt x="511" y="264"/>
                  </a:lnTo>
                  <a:lnTo>
                    <a:pt x="510" y="264"/>
                  </a:lnTo>
                  <a:lnTo>
                    <a:pt x="510" y="264"/>
                  </a:lnTo>
                  <a:lnTo>
                    <a:pt x="511" y="263"/>
                  </a:lnTo>
                  <a:lnTo>
                    <a:pt x="511" y="261"/>
                  </a:lnTo>
                  <a:close/>
                  <a:moveTo>
                    <a:pt x="428" y="115"/>
                  </a:moveTo>
                  <a:lnTo>
                    <a:pt x="428" y="115"/>
                  </a:lnTo>
                  <a:lnTo>
                    <a:pt x="428" y="116"/>
                  </a:lnTo>
                  <a:lnTo>
                    <a:pt x="428" y="118"/>
                  </a:lnTo>
                  <a:lnTo>
                    <a:pt x="426" y="119"/>
                  </a:lnTo>
                  <a:lnTo>
                    <a:pt x="426" y="118"/>
                  </a:lnTo>
                  <a:lnTo>
                    <a:pt x="426" y="116"/>
                  </a:lnTo>
                  <a:lnTo>
                    <a:pt x="426" y="115"/>
                  </a:lnTo>
                  <a:lnTo>
                    <a:pt x="428" y="115"/>
                  </a:lnTo>
                  <a:lnTo>
                    <a:pt x="428" y="115"/>
                  </a:lnTo>
                  <a:close/>
                  <a:moveTo>
                    <a:pt x="420" y="94"/>
                  </a:moveTo>
                  <a:lnTo>
                    <a:pt x="421" y="94"/>
                  </a:lnTo>
                  <a:lnTo>
                    <a:pt x="421" y="94"/>
                  </a:lnTo>
                  <a:lnTo>
                    <a:pt x="421" y="96"/>
                  </a:lnTo>
                  <a:lnTo>
                    <a:pt x="421" y="96"/>
                  </a:lnTo>
                  <a:lnTo>
                    <a:pt x="420" y="96"/>
                  </a:lnTo>
                  <a:lnTo>
                    <a:pt x="420" y="94"/>
                  </a:lnTo>
                  <a:lnTo>
                    <a:pt x="420" y="94"/>
                  </a:lnTo>
                  <a:lnTo>
                    <a:pt x="420" y="94"/>
                  </a:lnTo>
                  <a:close/>
                  <a:moveTo>
                    <a:pt x="330" y="83"/>
                  </a:moveTo>
                  <a:lnTo>
                    <a:pt x="332" y="85"/>
                  </a:lnTo>
                  <a:lnTo>
                    <a:pt x="330" y="89"/>
                  </a:lnTo>
                  <a:lnTo>
                    <a:pt x="328" y="89"/>
                  </a:lnTo>
                  <a:lnTo>
                    <a:pt x="327" y="93"/>
                  </a:lnTo>
                  <a:lnTo>
                    <a:pt x="324" y="94"/>
                  </a:lnTo>
                  <a:lnTo>
                    <a:pt x="322" y="96"/>
                  </a:lnTo>
                  <a:lnTo>
                    <a:pt x="320" y="96"/>
                  </a:lnTo>
                  <a:lnTo>
                    <a:pt x="322" y="93"/>
                  </a:lnTo>
                  <a:lnTo>
                    <a:pt x="324" y="91"/>
                  </a:lnTo>
                  <a:lnTo>
                    <a:pt x="324" y="88"/>
                  </a:lnTo>
                  <a:lnTo>
                    <a:pt x="325" y="85"/>
                  </a:lnTo>
                  <a:lnTo>
                    <a:pt x="327" y="83"/>
                  </a:lnTo>
                  <a:lnTo>
                    <a:pt x="330" y="83"/>
                  </a:lnTo>
                  <a:close/>
                  <a:moveTo>
                    <a:pt x="344" y="77"/>
                  </a:moveTo>
                  <a:lnTo>
                    <a:pt x="354" y="78"/>
                  </a:lnTo>
                  <a:lnTo>
                    <a:pt x="355" y="78"/>
                  </a:lnTo>
                  <a:lnTo>
                    <a:pt x="357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1" y="78"/>
                  </a:lnTo>
                  <a:lnTo>
                    <a:pt x="366" y="78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2"/>
                  </a:lnTo>
                  <a:lnTo>
                    <a:pt x="369" y="83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6"/>
                  </a:lnTo>
                  <a:lnTo>
                    <a:pt x="369" y="88"/>
                  </a:lnTo>
                  <a:lnTo>
                    <a:pt x="369" y="88"/>
                  </a:lnTo>
                  <a:lnTo>
                    <a:pt x="368" y="89"/>
                  </a:lnTo>
                  <a:lnTo>
                    <a:pt x="366" y="91"/>
                  </a:lnTo>
                  <a:lnTo>
                    <a:pt x="366" y="91"/>
                  </a:lnTo>
                  <a:lnTo>
                    <a:pt x="366" y="93"/>
                  </a:lnTo>
                  <a:lnTo>
                    <a:pt x="365" y="93"/>
                  </a:lnTo>
                  <a:lnTo>
                    <a:pt x="365" y="94"/>
                  </a:lnTo>
                  <a:lnTo>
                    <a:pt x="365" y="94"/>
                  </a:lnTo>
                  <a:lnTo>
                    <a:pt x="365" y="96"/>
                  </a:lnTo>
                  <a:lnTo>
                    <a:pt x="363" y="97"/>
                  </a:lnTo>
                  <a:lnTo>
                    <a:pt x="363" y="97"/>
                  </a:lnTo>
                  <a:lnTo>
                    <a:pt x="361" y="97"/>
                  </a:lnTo>
                  <a:lnTo>
                    <a:pt x="361" y="97"/>
                  </a:lnTo>
                  <a:lnTo>
                    <a:pt x="360" y="96"/>
                  </a:lnTo>
                  <a:lnTo>
                    <a:pt x="360" y="97"/>
                  </a:lnTo>
                  <a:lnTo>
                    <a:pt x="360" y="97"/>
                  </a:lnTo>
                  <a:lnTo>
                    <a:pt x="358" y="99"/>
                  </a:lnTo>
                  <a:lnTo>
                    <a:pt x="357" y="99"/>
                  </a:lnTo>
                  <a:lnTo>
                    <a:pt x="357" y="97"/>
                  </a:lnTo>
                  <a:lnTo>
                    <a:pt x="355" y="97"/>
                  </a:lnTo>
                  <a:lnTo>
                    <a:pt x="355" y="99"/>
                  </a:lnTo>
                  <a:lnTo>
                    <a:pt x="354" y="100"/>
                  </a:lnTo>
                  <a:lnTo>
                    <a:pt x="354" y="100"/>
                  </a:lnTo>
                  <a:lnTo>
                    <a:pt x="352" y="100"/>
                  </a:lnTo>
                  <a:lnTo>
                    <a:pt x="350" y="100"/>
                  </a:lnTo>
                  <a:lnTo>
                    <a:pt x="349" y="100"/>
                  </a:lnTo>
                  <a:lnTo>
                    <a:pt x="347" y="100"/>
                  </a:lnTo>
                  <a:lnTo>
                    <a:pt x="347" y="100"/>
                  </a:lnTo>
                  <a:lnTo>
                    <a:pt x="346" y="100"/>
                  </a:lnTo>
                  <a:lnTo>
                    <a:pt x="343" y="100"/>
                  </a:lnTo>
                  <a:lnTo>
                    <a:pt x="341" y="100"/>
                  </a:lnTo>
                  <a:lnTo>
                    <a:pt x="341" y="100"/>
                  </a:lnTo>
                  <a:lnTo>
                    <a:pt x="339" y="100"/>
                  </a:lnTo>
                  <a:lnTo>
                    <a:pt x="339" y="99"/>
                  </a:lnTo>
                  <a:lnTo>
                    <a:pt x="338" y="97"/>
                  </a:lnTo>
                  <a:lnTo>
                    <a:pt x="338" y="96"/>
                  </a:lnTo>
                  <a:lnTo>
                    <a:pt x="336" y="93"/>
                  </a:lnTo>
                  <a:lnTo>
                    <a:pt x="338" y="91"/>
                  </a:lnTo>
                  <a:lnTo>
                    <a:pt x="338" y="91"/>
                  </a:lnTo>
                  <a:lnTo>
                    <a:pt x="339" y="93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8" y="91"/>
                  </a:lnTo>
                  <a:lnTo>
                    <a:pt x="336" y="89"/>
                  </a:lnTo>
                  <a:lnTo>
                    <a:pt x="336" y="88"/>
                  </a:lnTo>
                  <a:lnTo>
                    <a:pt x="336" y="85"/>
                  </a:lnTo>
                  <a:lnTo>
                    <a:pt x="336" y="85"/>
                  </a:lnTo>
                  <a:lnTo>
                    <a:pt x="338" y="83"/>
                  </a:lnTo>
                  <a:lnTo>
                    <a:pt x="338" y="83"/>
                  </a:lnTo>
                  <a:lnTo>
                    <a:pt x="338" y="82"/>
                  </a:lnTo>
                  <a:lnTo>
                    <a:pt x="338" y="80"/>
                  </a:lnTo>
                  <a:lnTo>
                    <a:pt x="338" y="80"/>
                  </a:lnTo>
                  <a:lnTo>
                    <a:pt x="341" y="77"/>
                  </a:lnTo>
                  <a:lnTo>
                    <a:pt x="344" y="77"/>
                  </a:lnTo>
                  <a:close/>
                  <a:moveTo>
                    <a:pt x="336" y="75"/>
                  </a:moveTo>
                  <a:lnTo>
                    <a:pt x="338" y="77"/>
                  </a:lnTo>
                  <a:lnTo>
                    <a:pt x="338" y="77"/>
                  </a:lnTo>
                  <a:lnTo>
                    <a:pt x="338" y="77"/>
                  </a:lnTo>
                  <a:lnTo>
                    <a:pt x="335" y="80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7"/>
                  </a:lnTo>
                  <a:lnTo>
                    <a:pt x="336" y="77"/>
                  </a:lnTo>
                  <a:lnTo>
                    <a:pt x="336" y="75"/>
                  </a:lnTo>
                  <a:close/>
                  <a:moveTo>
                    <a:pt x="355" y="74"/>
                  </a:moveTo>
                  <a:lnTo>
                    <a:pt x="357" y="75"/>
                  </a:lnTo>
                  <a:lnTo>
                    <a:pt x="357" y="75"/>
                  </a:lnTo>
                  <a:lnTo>
                    <a:pt x="357" y="77"/>
                  </a:lnTo>
                  <a:lnTo>
                    <a:pt x="357" y="77"/>
                  </a:lnTo>
                  <a:lnTo>
                    <a:pt x="352" y="77"/>
                  </a:lnTo>
                  <a:lnTo>
                    <a:pt x="350" y="77"/>
                  </a:lnTo>
                  <a:lnTo>
                    <a:pt x="350" y="77"/>
                  </a:lnTo>
                  <a:lnTo>
                    <a:pt x="352" y="75"/>
                  </a:lnTo>
                  <a:lnTo>
                    <a:pt x="354" y="74"/>
                  </a:lnTo>
                  <a:lnTo>
                    <a:pt x="355" y="74"/>
                  </a:lnTo>
                  <a:close/>
                  <a:moveTo>
                    <a:pt x="350" y="71"/>
                  </a:moveTo>
                  <a:lnTo>
                    <a:pt x="352" y="72"/>
                  </a:lnTo>
                  <a:lnTo>
                    <a:pt x="352" y="72"/>
                  </a:lnTo>
                  <a:lnTo>
                    <a:pt x="350" y="75"/>
                  </a:lnTo>
                  <a:lnTo>
                    <a:pt x="349" y="75"/>
                  </a:lnTo>
                  <a:lnTo>
                    <a:pt x="347" y="75"/>
                  </a:lnTo>
                  <a:lnTo>
                    <a:pt x="346" y="75"/>
                  </a:lnTo>
                  <a:lnTo>
                    <a:pt x="344" y="75"/>
                  </a:lnTo>
                  <a:lnTo>
                    <a:pt x="343" y="75"/>
                  </a:lnTo>
                  <a:lnTo>
                    <a:pt x="343" y="74"/>
                  </a:lnTo>
                  <a:lnTo>
                    <a:pt x="344" y="72"/>
                  </a:lnTo>
                  <a:lnTo>
                    <a:pt x="346" y="72"/>
                  </a:lnTo>
                  <a:lnTo>
                    <a:pt x="350" y="71"/>
                  </a:lnTo>
                  <a:close/>
                  <a:moveTo>
                    <a:pt x="343" y="67"/>
                  </a:moveTo>
                  <a:lnTo>
                    <a:pt x="343" y="67"/>
                  </a:lnTo>
                  <a:lnTo>
                    <a:pt x="343" y="71"/>
                  </a:lnTo>
                  <a:lnTo>
                    <a:pt x="343" y="72"/>
                  </a:lnTo>
                  <a:lnTo>
                    <a:pt x="343" y="74"/>
                  </a:lnTo>
                  <a:lnTo>
                    <a:pt x="341" y="75"/>
                  </a:lnTo>
                  <a:lnTo>
                    <a:pt x="339" y="75"/>
                  </a:lnTo>
                  <a:lnTo>
                    <a:pt x="339" y="72"/>
                  </a:lnTo>
                  <a:lnTo>
                    <a:pt x="341" y="72"/>
                  </a:lnTo>
                  <a:lnTo>
                    <a:pt x="341" y="71"/>
                  </a:lnTo>
                  <a:lnTo>
                    <a:pt x="343" y="69"/>
                  </a:lnTo>
                  <a:lnTo>
                    <a:pt x="343" y="67"/>
                  </a:lnTo>
                  <a:lnTo>
                    <a:pt x="343" y="67"/>
                  </a:lnTo>
                  <a:lnTo>
                    <a:pt x="343" y="67"/>
                  </a:lnTo>
                  <a:close/>
                  <a:moveTo>
                    <a:pt x="347" y="66"/>
                  </a:moveTo>
                  <a:lnTo>
                    <a:pt x="347" y="67"/>
                  </a:lnTo>
                  <a:lnTo>
                    <a:pt x="347" y="67"/>
                  </a:lnTo>
                  <a:lnTo>
                    <a:pt x="346" y="69"/>
                  </a:lnTo>
                  <a:lnTo>
                    <a:pt x="344" y="71"/>
                  </a:lnTo>
                  <a:lnTo>
                    <a:pt x="344" y="71"/>
                  </a:lnTo>
                  <a:lnTo>
                    <a:pt x="344" y="67"/>
                  </a:lnTo>
                  <a:lnTo>
                    <a:pt x="344" y="67"/>
                  </a:lnTo>
                  <a:lnTo>
                    <a:pt x="346" y="67"/>
                  </a:lnTo>
                  <a:lnTo>
                    <a:pt x="347" y="66"/>
                  </a:lnTo>
                  <a:lnTo>
                    <a:pt x="347" y="66"/>
                  </a:lnTo>
                  <a:close/>
                  <a:moveTo>
                    <a:pt x="343" y="44"/>
                  </a:moveTo>
                  <a:lnTo>
                    <a:pt x="343" y="44"/>
                  </a:lnTo>
                  <a:lnTo>
                    <a:pt x="343" y="45"/>
                  </a:lnTo>
                  <a:lnTo>
                    <a:pt x="344" y="47"/>
                  </a:lnTo>
                  <a:lnTo>
                    <a:pt x="344" y="47"/>
                  </a:lnTo>
                  <a:lnTo>
                    <a:pt x="343" y="48"/>
                  </a:lnTo>
                  <a:lnTo>
                    <a:pt x="341" y="48"/>
                  </a:lnTo>
                  <a:lnTo>
                    <a:pt x="341" y="47"/>
                  </a:lnTo>
                  <a:lnTo>
                    <a:pt x="341" y="45"/>
                  </a:lnTo>
                  <a:lnTo>
                    <a:pt x="343" y="44"/>
                  </a:lnTo>
                  <a:close/>
                  <a:moveTo>
                    <a:pt x="201" y="0"/>
                  </a:moveTo>
                  <a:lnTo>
                    <a:pt x="201" y="0"/>
                  </a:lnTo>
                  <a:lnTo>
                    <a:pt x="201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4" y="3"/>
                  </a:lnTo>
                  <a:lnTo>
                    <a:pt x="204" y="4"/>
                  </a:lnTo>
                  <a:lnTo>
                    <a:pt x="204" y="4"/>
                  </a:lnTo>
                  <a:lnTo>
                    <a:pt x="202" y="6"/>
                  </a:lnTo>
                  <a:lnTo>
                    <a:pt x="202" y="8"/>
                  </a:lnTo>
                  <a:lnTo>
                    <a:pt x="202" y="9"/>
                  </a:lnTo>
                  <a:lnTo>
                    <a:pt x="202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2" y="11"/>
                  </a:lnTo>
                  <a:lnTo>
                    <a:pt x="202" y="11"/>
                  </a:lnTo>
                  <a:lnTo>
                    <a:pt x="204" y="11"/>
                  </a:lnTo>
                  <a:lnTo>
                    <a:pt x="205" y="11"/>
                  </a:lnTo>
                  <a:lnTo>
                    <a:pt x="205" y="11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4"/>
                  </a:lnTo>
                  <a:lnTo>
                    <a:pt x="207" y="15"/>
                  </a:lnTo>
                  <a:lnTo>
                    <a:pt x="207" y="15"/>
                  </a:lnTo>
                  <a:lnTo>
                    <a:pt x="209" y="15"/>
                  </a:lnTo>
                  <a:lnTo>
                    <a:pt x="209" y="17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7" y="23"/>
                  </a:lnTo>
                  <a:lnTo>
                    <a:pt x="205" y="23"/>
                  </a:lnTo>
                  <a:lnTo>
                    <a:pt x="205" y="26"/>
                  </a:lnTo>
                  <a:lnTo>
                    <a:pt x="205" y="26"/>
                  </a:lnTo>
                  <a:lnTo>
                    <a:pt x="205" y="28"/>
                  </a:lnTo>
                  <a:lnTo>
                    <a:pt x="205" y="28"/>
                  </a:lnTo>
                  <a:lnTo>
                    <a:pt x="204" y="31"/>
                  </a:lnTo>
                  <a:lnTo>
                    <a:pt x="204" y="33"/>
                  </a:lnTo>
                  <a:lnTo>
                    <a:pt x="204" y="36"/>
                  </a:lnTo>
                  <a:lnTo>
                    <a:pt x="204" y="37"/>
                  </a:lnTo>
                  <a:lnTo>
                    <a:pt x="204" y="37"/>
                  </a:lnTo>
                  <a:lnTo>
                    <a:pt x="205" y="42"/>
                  </a:lnTo>
                  <a:lnTo>
                    <a:pt x="205" y="42"/>
                  </a:lnTo>
                  <a:lnTo>
                    <a:pt x="207" y="42"/>
                  </a:lnTo>
                  <a:lnTo>
                    <a:pt x="207" y="45"/>
                  </a:lnTo>
                  <a:lnTo>
                    <a:pt x="207" y="47"/>
                  </a:lnTo>
                  <a:lnTo>
                    <a:pt x="207" y="48"/>
                  </a:lnTo>
                  <a:lnTo>
                    <a:pt x="207" y="48"/>
                  </a:lnTo>
                  <a:lnTo>
                    <a:pt x="209" y="48"/>
                  </a:lnTo>
                  <a:lnTo>
                    <a:pt x="209" y="48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10" y="52"/>
                  </a:lnTo>
                  <a:lnTo>
                    <a:pt x="212" y="52"/>
                  </a:lnTo>
                  <a:lnTo>
                    <a:pt x="212" y="53"/>
                  </a:lnTo>
                  <a:lnTo>
                    <a:pt x="213" y="53"/>
                  </a:lnTo>
                  <a:lnTo>
                    <a:pt x="213" y="55"/>
                  </a:lnTo>
                  <a:lnTo>
                    <a:pt x="215" y="56"/>
                  </a:lnTo>
                  <a:lnTo>
                    <a:pt x="216" y="56"/>
                  </a:lnTo>
                  <a:lnTo>
                    <a:pt x="218" y="56"/>
                  </a:lnTo>
                  <a:lnTo>
                    <a:pt x="220" y="58"/>
                  </a:lnTo>
                  <a:lnTo>
                    <a:pt x="220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3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26" y="56"/>
                  </a:lnTo>
                  <a:lnTo>
                    <a:pt x="226" y="56"/>
                  </a:lnTo>
                  <a:lnTo>
                    <a:pt x="224" y="55"/>
                  </a:lnTo>
                  <a:lnTo>
                    <a:pt x="226" y="55"/>
                  </a:lnTo>
                  <a:lnTo>
                    <a:pt x="226" y="55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9" y="53"/>
                  </a:lnTo>
                  <a:lnTo>
                    <a:pt x="229" y="53"/>
                  </a:lnTo>
                  <a:lnTo>
                    <a:pt x="231" y="53"/>
                  </a:lnTo>
                  <a:lnTo>
                    <a:pt x="231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5" y="52"/>
                  </a:lnTo>
                  <a:lnTo>
                    <a:pt x="237" y="52"/>
                  </a:lnTo>
                  <a:lnTo>
                    <a:pt x="238" y="52"/>
                  </a:lnTo>
                  <a:lnTo>
                    <a:pt x="238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2" y="47"/>
                  </a:lnTo>
                  <a:lnTo>
                    <a:pt x="242" y="47"/>
                  </a:lnTo>
                  <a:lnTo>
                    <a:pt x="243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8"/>
                  </a:lnTo>
                  <a:lnTo>
                    <a:pt x="248" y="48"/>
                  </a:lnTo>
                  <a:lnTo>
                    <a:pt x="250" y="48"/>
                  </a:lnTo>
                  <a:lnTo>
                    <a:pt x="250" y="48"/>
                  </a:lnTo>
                  <a:lnTo>
                    <a:pt x="251" y="48"/>
                  </a:lnTo>
                  <a:lnTo>
                    <a:pt x="253" y="48"/>
                  </a:lnTo>
                  <a:lnTo>
                    <a:pt x="253" y="48"/>
                  </a:lnTo>
                  <a:lnTo>
                    <a:pt x="254" y="48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6" y="48"/>
                  </a:lnTo>
                  <a:lnTo>
                    <a:pt x="257" y="48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2" y="48"/>
                  </a:lnTo>
                  <a:lnTo>
                    <a:pt x="262" y="47"/>
                  </a:lnTo>
                  <a:lnTo>
                    <a:pt x="262" y="45"/>
                  </a:lnTo>
                  <a:lnTo>
                    <a:pt x="262" y="45"/>
                  </a:lnTo>
                  <a:lnTo>
                    <a:pt x="261" y="44"/>
                  </a:lnTo>
                  <a:lnTo>
                    <a:pt x="261" y="44"/>
                  </a:lnTo>
                  <a:lnTo>
                    <a:pt x="259" y="42"/>
                  </a:lnTo>
                  <a:lnTo>
                    <a:pt x="259" y="42"/>
                  </a:lnTo>
                  <a:lnTo>
                    <a:pt x="261" y="42"/>
                  </a:lnTo>
                  <a:lnTo>
                    <a:pt x="261" y="42"/>
                  </a:lnTo>
                  <a:lnTo>
                    <a:pt x="261" y="41"/>
                  </a:lnTo>
                  <a:lnTo>
                    <a:pt x="261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5" y="41"/>
                  </a:lnTo>
                  <a:lnTo>
                    <a:pt x="267" y="41"/>
                  </a:lnTo>
                  <a:lnTo>
                    <a:pt x="270" y="41"/>
                  </a:lnTo>
                  <a:lnTo>
                    <a:pt x="270" y="39"/>
                  </a:lnTo>
                  <a:lnTo>
                    <a:pt x="272" y="39"/>
                  </a:lnTo>
                  <a:lnTo>
                    <a:pt x="273" y="39"/>
                  </a:lnTo>
                  <a:lnTo>
                    <a:pt x="273" y="39"/>
                  </a:lnTo>
                  <a:lnTo>
                    <a:pt x="275" y="39"/>
                  </a:lnTo>
                  <a:lnTo>
                    <a:pt x="275" y="39"/>
                  </a:lnTo>
                  <a:lnTo>
                    <a:pt x="276" y="37"/>
                  </a:lnTo>
                  <a:lnTo>
                    <a:pt x="276" y="37"/>
                  </a:lnTo>
                  <a:lnTo>
                    <a:pt x="276" y="39"/>
                  </a:lnTo>
                  <a:lnTo>
                    <a:pt x="276" y="39"/>
                  </a:lnTo>
                  <a:lnTo>
                    <a:pt x="278" y="41"/>
                  </a:lnTo>
                  <a:lnTo>
                    <a:pt x="278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3" y="42"/>
                  </a:lnTo>
                  <a:lnTo>
                    <a:pt x="283" y="44"/>
                  </a:lnTo>
                  <a:lnTo>
                    <a:pt x="284" y="44"/>
                  </a:lnTo>
                  <a:lnTo>
                    <a:pt x="286" y="44"/>
                  </a:lnTo>
                  <a:lnTo>
                    <a:pt x="287" y="44"/>
                  </a:lnTo>
                  <a:lnTo>
                    <a:pt x="287" y="45"/>
                  </a:lnTo>
                  <a:lnTo>
                    <a:pt x="289" y="45"/>
                  </a:lnTo>
                  <a:lnTo>
                    <a:pt x="289" y="44"/>
                  </a:lnTo>
                  <a:lnTo>
                    <a:pt x="291" y="44"/>
                  </a:lnTo>
                  <a:lnTo>
                    <a:pt x="292" y="42"/>
                  </a:lnTo>
                  <a:lnTo>
                    <a:pt x="292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5" y="42"/>
                  </a:lnTo>
                  <a:lnTo>
                    <a:pt x="297" y="42"/>
                  </a:lnTo>
                  <a:lnTo>
                    <a:pt x="297" y="44"/>
                  </a:lnTo>
                  <a:lnTo>
                    <a:pt x="298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3" y="44"/>
                  </a:lnTo>
                  <a:lnTo>
                    <a:pt x="305" y="44"/>
                  </a:lnTo>
                  <a:lnTo>
                    <a:pt x="305" y="44"/>
                  </a:lnTo>
                  <a:lnTo>
                    <a:pt x="306" y="44"/>
                  </a:lnTo>
                  <a:lnTo>
                    <a:pt x="306" y="42"/>
                  </a:lnTo>
                  <a:lnTo>
                    <a:pt x="308" y="42"/>
                  </a:lnTo>
                  <a:lnTo>
                    <a:pt x="309" y="42"/>
                  </a:lnTo>
                  <a:lnTo>
                    <a:pt x="309" y="41"/>
                  </a:lnTo>
                  <a:lnTo>
                    <a:pt x="311" y="39"/>
                  </a:lnTo>
                  <a:lnTo>
                    <a:pt x="311" y="39"/>
                  </a:lnTo>
                  <a:lnTo>
                    <a:pt x="311" y="37"/>
                  </a:lnTo>
                  <a:lnTo>
                    <a:pt x="313" y="34"/>
                  </a:lnTo>
                  <a:lnTo>
                    <a:pt x="313" y="34"/>
                  </a:lnTo>
                  <a:lnTo>
                    <a:pt x="313" y="33"/>
                  </a:lnTo>
                  <a:lnTo>
                    <a:pt x="314" y="31"/>
                  </a:lnTo>
                  <a:lnTo>
                    <a:pt x="314" y="31"/>
                  </a:lnTo>
                  <a:lnTo>
                    <a:pt x="314" y="30"/>
                  </a:lnTo>
                  <a:lnTo>
                    <a:pt x="316" y="30"/>
                  </a:lnTo>
                  <a:lnTo>
                    <a:pt x="316" y="28"/>
                  </a:lnTo>
                  <a:lnTo>
                    <a:pt x="317" y="26"/>
                  </a:lnTo>
                  <a:lnTo>
                    <a:pt x="317" y="26"/>
                  </a:lnTo>
                  <a:lnTo>
                    <a:pt x="319" y="23"/>
                  </a:lnTo>
                  <a:lnTo>
                    <a:pt x="319" y="22"/>
                  </a:lnTo>
                  <a:lnTo>
                    <a:pt x="320" y="22"/>
                  </a:lnTo>
                  <a:lnTo>
                    <a:pt x="320" y="22"/>
                  </a:lnTo>
                  <a:lnTo>
                    <a:pt x="320" y="20"/>
                  </a:lnTo>
                  <a:lnTo>
                    <a:pt x="322" y="20"/>
                  </a:lnTo>
                  <a:lnTo>
                    <a:pt x="322" y="19"/>
                  </a:lnTo>
                  <a:lnTo>
                    <a:pt x="322" y="19"/>
                  </a:lnTo>
                  <a:lnTo>
                    <a:pt x="324" y="17"/>
                  </a:lnTo>
                  <a:lnTo>
                    <a:pt x="324" y="17"/>
                  </a:lnTo>
                  <a:lnTo>
                    <a:pt x="325" y="14"/>
                  </a:lnTo>
                  <a:lnTo>
                    <a:pt x="325" y="14"/>
                  </a:lnTo>
                  <a:lnTo>
                    <a:pt x="327" y="14"/>
                  </a:lnTo>
                  <a:lnTo>
                    <a:pt x="328" y="15"/>
                  </a:lnTo>
                  <a:lnTo>
                    <a:pt x="330" y="17"/>
                  </a:lnTo>
                  <a:lnTo>
                    <a:pt x="333" y="23"/>
                  </a:lnTo>
                  <a:lnTo>
                    <a:pt x="333" y="28"/>
                  </a:lnTo>
                  <a:lnTo>
                    <a:pt x="333" y="31"/>
                  </a:lnTo>
                  <a:lnTo>
                    <a:pt x="336" y="37"/>
                  </a:lnTo>
                  <a:lnTo>
                    <a:pt x="336" y="39"/>
                  </a:lnTo>
                  <a:lnTo>
                    <a:pt x="336" y="39"/>
                  </a:lnTo>
                  <a:lnTo>
                    <a:pt x="338" y="41"/>
                  </a:lnTo>
                  <a:lnTo>
                    <a:pt x="338" y="44"/>
                  </a:lnTo>
                  <a:lnTo>
                    <a:pt x="338" y="44"/>
                  </a:lnTo>
                  <a:lnTo>
                    <a:pt x="338" y="45"/>
                  </a:lnTo>
                  <a:lnTo>
                    <a:pt x="338" y="45"/>
                  </a:lnTo>
                  <a:lnTo>
                    <a:pt x="339" y="45"/>
                  </a:lnTo>
                  <a:lnTo>
                    <a:pt x="339" y="47"/>
                  </a:lnTo>
                  <a:lnTo>
                    <a:pt x="341" y="48"/>
                  </a:lnTo>
                  <a:lnTo>
                    <a:pt x="341" y="48"/>
                  </a:lnTo>
                  <a:lnTo>
                    <a:pt x="344" y="50"/>
                  </a:lnTo>
                  <a:lnTo>
                    <a:pt x="346" y="50"/>
                  </a:lnTo>
                  <a:lnTo>
                    <a:pt x="347" y="50"/>
                  </a:lnTo>
                  <a:lnTo>
                    <a:pt x="349" y="52"/>
                  </a:lnTo>
                  <a:lnTo>
                    <a:pt x="350" y="55"/>
                  </a:lnTo>
                  <a:lnTo>
                    <a:pt x="349" y="58"/>
                  </a:lnTo>
                  <a:lnTo>
                    <a:pt x="349" y="58"/>
                  </a:lnTo>
                  <a:lnTo>
                    <a:pt x="349" y="59"/>
                  </a:lnTo>
                  <a:lnTo>
                    <a:pt x="347" y="59"/>
                  </a:lnTo>
                  <a:lnTo>
                    <a:pt x="347" y="61"/>
                  </a:lnTo>
                  <a:lnTo>
                    <a:pt x="344" y="63"/>
                  </a:lnTo>
                  <a:lnTo>
                    <a:pt x="343" y="64"/>
                  </a:lnTo>
                  <a:lnTo>
                    <a:pt x="341" y="66"/>
                  </a:lnTo>
                  <a:lnTo>
                    <a:pt x="339" y="69"/>
                  </a:lnTo>
                  <a:lnTo>
                    <a:pt x="336" y="72"/>
                  </a:lnTo>
                  <a:lnTo>
                    <a:pt x="336" y="72"/>
                  </a:lnTo>
                  <a:lnTo>
                    <a:pt x="335" y="74"/>
                  </a:lnTo>
                  <a:lnTo>
                    <a:pt x="335" y="74"/>
                  </a:lnTo>
                  <a:lnTo>
                    <a:pt x="332" y="75"/>
                  </a:lnTo>
                  <a:lnTo>
                    <a:pt x="330" y="77"/>
                  </a:lnTo>
                  <a:lnTo>
                    <a:pt x="328" y="78"/>
                  </a:lnTo>
                  <a:lnTo>
                    <a:pt x="328" y="82"/>
                  </a:lnTo>
                  <a:lnTo>
                    <a:pt x="327" y="83"/>
                  </a:lnTo>
                  <a:lnTo>
                    <a:pt x="325" y="83"/>
                  </a:lnTo>
                  <a:lnTo>
                    <a:pt x="324" y="86"/>
                  </a:lnTo>
                  <a:lnTo>
                    <a:pt x="324" y="88"/>
                  </a:lnTo>
                  <a:lnTo>
                    <a:pt x="324" y="89"/>
                  </a:lnTo>
                  <a:lnTo>
                    <a:pt x="322" y="91"/>
                  </a:lnTo>
                  <a:lnTo>
                    <a:pt x="320" y="93"/>
                  </a:lnTo>
                  <a:lnTo>
                    <a:pt x="320" y="94"/>
                  </a:lnTo>
                  <a:lnTo>
                    <a:pt x="319" y="96"/>
                  </a:lnTo>
                  <a:lnTo>
                    <a:pt x="319" y="96"/>
                  </a:lnTo>
                  <a:lnTo>
                    <a:pt x="316" y="94"/>
                  </a:lnTo>
                  <a:lnTo>
                    <a:pt x="311" y="97"/>
                  </a:lnTo>
                  <a:lnTo>
                    <a:pt x="309" y="97"/>
                  </a:lnTo>
                  <a:lnTo>
                    <a:pt x="314" y="97"/>
                  </a:lnTo>
                  <a:lnTo>
                    <a:pt x="316" y="99"/>
                  </a:lnTo>
                  <a:lnTo>
                    <a:pt x="320" y="99"/>
                  </a:lnTo>
                  <a:lnTo>
                    <a:pt x="324" y="96"/>
                  </a:lnTo>
                  <a:lnTo>
                    <a:pt x="325" y="94"/>
                  </a:lnTo>
                  <a:lnTo>
                    <a:pt x="330" y="93"/>
                  </a:lnTo>
                  <a:lnTo>
                    <a:pt x="330" y="91"/>
                  </a:lnTo>
                  <a:lnTo>
                    <a:pt x="333" y="89"/>
                  </a:lnTo>
                  <a:lnTo>
                    <a:pt x="333" y="89"/>
                  </a:lnTo>
                  <a:lnTo>
                    <a:pt x="335" y="89"/>
                  </a:lnTo>
                  <a:lnTo>
                    <a:pt x="336" y="89"/>
                  </a:lnTo>
                  <a:lnTo>
                    <a:pt x="336" y="91"/>
                  </a:lnTo>
                  <a:lnTo>
                    <a:pt x="335" y="91"/>
                  </a:lnTo>
                  <a:lnTo>
                    <a:pt x="335" y="93"/>
                  </a:lnTo>
                  <a:lnTo>
                    <a:pt x="336" y="93"/>
                  </a:lnTo>
                  <a:lnTo>
                    <a:pt x="336" y="94"/>
                  </a:lnTo>
                  <a:lnTo>
                    <a:pt x="336" y="96"/>
                  </a:lnTo>
                  <a:lnTo>
                    <a:pt x="336" y="97"/>
                  </a:lnTo>
                  <a:lnTo>
                    <a:pt x="338" y="99"/>
                  </a:lnTo>
                  <a:lnTo>
                    <a:pt x="338" y="99"/>
                  </a:lnTo>
                  <a:lnTo>
                    <a:pt x="338" y="100"/>
                  </a:lnTo>
                  <a:lnTo>
                    <a:pt x="339" y="102"/>
                  </a:lnTo>
                  <a:lnTo>
                    <a:pt x="339" y="102"/>
                  </a:lnTo>
                  <a:lnTo>
                    <a:pt x="343" y="104"/>
                  </a:lnTo>
                  <a:lnTo>
                    <a:pt x="344" y="104"/>
                  </a:lnTo>
                  <a:lnTo>
                    <a:pt x="346" y="102"/>
                  </a:lnTo>
                  <a:lnTo>
                    <a:pt x="346" y="102"/>
                  </a:lnTo>
                  <a:lnTo>
                    <a:pt x="347" y="102"/>
                  </a:lnTo>
                  <a:lnTo>
                    <a:pt x="349" y="102"/>
                  </a:lnTo>
                  <a:lnTo>
                    <a:pt x="352" y="104"/>
                  </a:lnTo>
                  <a:lnTo>
                    <a:pt x="354" y="102"/>
                  </a:lnTo>
                  <a:lnTo>
                    <a:pt x="358" y="100"/>
                  </a:lnTo>
                  <a:lnTo>
                    <a:pt x="357" y="104"/>
                  </a:lnTo>
                  <a:lnTo>
                    <a:pt x="355" y="107"/>
                  </a:lnTo>
                  <a:lnTo>
                    <a:pt x="355" y="108"/>
                  </a:lnTo>
                  <a:lnTo>
                    <a:pt x="355" y="111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5" y="113"/>
                  </a:lnTo>
                  <a:lnTo>
                    <a:pt x="355" y="111"/>
                  </a:lnTo>
                  <a:lnTo>
                    <a:pt x="357" y="108"/>
                  </a:lnTo>
                  <a:lnTo>
                    <a:pt x="360" y="104"/>
                  </a:lnTo>
                  <a:lnTo>
                    <a:pt x="360" y="102"/>
                  </a:lnTo>
                  <a:lnTo>
                    <a:pt x="363" y="102"/>
                  </a:lnTo>
                  <a:lnTo>
                    <a:pt x="366" y="97"/>
                  </a:lnTo>
                  <a:lnTo>
                    <a:pt x="368" y="97"/>
                  </a:lnTo>
                  <a:lnTo>
                    <a:pt x="369" y="97"/>
                  </a:lnTo>
                  <a:lnTo>
                    <a:pt x="371" y="99"/>
                  </a:lnTo>
                  <a:lnTo>
                    <a:pt x="371" y="97"/>
                  </a:lnTo>
                  <a:lnTo>
                    <a:pt x="373" y="97"/>
                  </a:lnTo>
                  <a:lnTo>
                    <a:pt x="371" y="96"/>
                  </a:lnTo>
                  <a:lnTo>
                    <a:pt x="369" y="96"/>
                  </a:lnTo>
                  <a:lnTo>
                    <a:pt x="369" y="94"/>
                  </a:lnTo>
                  <a:lnTo>
                    <a:pt x="371" y="93"/>
                  </a:lnTo>
                  <a:lnTo>
                    <a:pt x="371" y="91"/>
                  </a:lnTo>
                  <a:lnTo>
                    <a:pt x="373" y="91"/>
                  </a:lnTo>
                  <a:lnTo>
                    <a:pt x="373" y="89"/>
                  </a:lnTo>
                  <a:lnTo>
                    <a:pt x="373" y="88"/>
                  </a:lnTo>
                  <a:lnTo>
                    <a:pt x="374" y="88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5"/>
                  </a:lnTo>
                  <a:lnTo>
                    <a:pt x="377" y="86"/>
                  </a:lnTo>
                  <a:lnTo>
                    <a:pt x="379" y="85"/>
                  </a:lnTo>
                  <a:lnTo>
                    <a:pt x="380" y="85"/>
                  </a:lnTo>
                  <a:lnTo>
                    <a:pt x="380" y="85"/>
                  </a:lnTo>
                  <a:lnTo>
                    <a:pt x="380" y="86"/>
                  </a:lnTo>
                  <a:lnTo>
                    <a:pt x="382" y="86"/>
                  </a:lnTo>
                  <a:lnTo>
                    <a:pt x="382" y="86"/>
                  </a:lnTo>
                  <a:lnTo>
                    <a:pt x="384" y="85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7" y="85"/>
                  </a:lnTo>
                  <a:lnTo>
                    <a:pt x="388" y="85"/>
                  </a:lnTo>
                  <a:lnTo>
                    <a:pt x="390" y="86"/>
                  </a:lnTo>
                  <a:lnTo>
                    <a:pt x="391" y="86"/>
                  </a:lnTo>
                  <a:lnTo>
                    <a:pt x="391" y="86"/>
                  </a:lnTo>
                  <a:lnTo>
                    <a:pt x="393" y="86"/>
                  </a:lnTo>
                  <a:lnTo>
                    <a:pt x="395" y="86"/>
                  </a:lnTo>
                  <a:lnTo>
                    <a:pt x="395" y="88"/>
                  </a:lnTo>
                  <a:lnTo>
                    <a:pt x="396" y="88"/>
                  </a:lnTo>
                  <a:lnTo>
                    <a:pt x="396" y="89"/>
                  </a:lnTo>
                  <a:lnTo>
                    <a:pt x="398" y="89"/>
                  </a:lnTo>
                  <a:lnTo>
                    <a:pt x="399" y="89"/>
                  </a:lnTo>
                  <a:lnTo>
                    <a:pt x="401" y="91"/>
                  </a:lnTo>
                  <a:lnTo>
                    <a:pt x="402" y="89"/>
                  </a:lnTo>
                  <a:lnTo>
                    <a:pt x="402" y="91"/>
                  </a:lnTo>
                  <a:lnTo>
                    <a:pt x="404" y="91"/>
                  </a:lnTo>
                  <a:lnTo>
                    <a:pt x="406" y="91"/>
                  </a:lnTo>
                  <a:lnTo>
                    <a:pt x="406" y="93"/>
                  </a:lnTo>
                  <a:lnTo>
                    <a:pt x="409" y="93"/>
                  </a:lnTo>
                  <a:lnTo>
                    <a:pt x="410" y="94"/>
                  </a:lnTo>
                  <a:lnTo>
                    <a:pt x="412" y="94"/>
                  </a:lnTo>
                  <a:lnTo>
                    <a:pt x="414" y="94"/>
                  </a:lnTo>
                  <a:lnTo>
                    <a:pt x="415" y="97"/>
                  </a:lnTo>
                  <a:lnTo>
                    <a:pt x="415" y="100"/>
                  </a:lnTo>
                  <a:lnTo>
                    <a:pt x="417" y="100"/>
                  </a:lnTo>
                  <a:lnTo>
                    <a:pt x="417" y="99"/>
                  </a:lnTo>
                  <a:lnTo>
                    <a:pt x="418" y="97"/>
                  </a:lnTo>
                  <a:lnTo>
                    <a:pt x="420" y="96"/>
                  </a:lnTo>
                  <a:lnTo>
                    <a:pt x="420" y="97"/>
                  </a:lnTo>
                  <a:lnTo>
                    <a:pt x="421" y="99"/>
                  </a:lnTo>
                  <a:lnTo>
                    <a:pt x="423" y="99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5" y="100"/>
                  </a:lnTo>
                  <a:lnTo>
                    <a:pt x="426" y="102"/>
                  </a:lnTo>
                  <a:lnTo>
                    <a:pt x="426" y="104"/>
                  </a:lnTo>
                  <a:lnTo>
                    <a:pt x="426" y="105"/>
                  </a:lnTo>
                  <a:lnTo>
                    <a:pt x="426" y="105"/>
                  </a:lnTo>
                  <a:lnTo>
                    <a:pt x="426" y="107"/>
                  </a:lnTo>
                  <a:lnTo>
                    <a:pt x="425" y="107"/>
                  </a:lnTo>
                  <a:lnTo>
                    <a:pt x="425" y="107"/>
                  </a:lnTo>
                  <a:lnTo>
                    <a:pt x="423" y="108"/>
                  </a:lnTo>
                  <a:lnTo>
                    <a:pt x="425" y="108"/>
                  </a:lnTo>
                  <a:lnTo>
                    <a:pt x="425" y="110"/>
                  </a:lnTo>
                  <a:lnTo>
                    <a:pt x="426" y="107"/>
                  </a:lnTo>
                  <a:lnTo>
                    <a:pt x="428" y="107"/>
                  </a:lnTo>
                  <a:lnTo>
                    <a:pt x="428" y="107"/>
                  </a:lnTo>
                  <a:lnTo>
                    <a:pt x="429" y="108"/>
                  </a:lnTo>
                  <a:lnTo>
                    <a:pt x="429" y="110"/>
                  </a:lnTo>
                  <a:lnTo>
                    <a:pt x="428" y="110"/>
                  </a:lnTo>
                  <a:lnTo>
                    <a:pt x="428" y="111"/>
                  </a:lnTo>
                  <a:lnTo>
                    <a:pt x="426" y="111"/>
                  </a:lnTo>
                  <a:lnTo>
                    <a:pt x="426" y="111"/>
                  </a:lnTo>
                  <a:lnTo>
                    <a:pt x="426" y="113"/>
                  </a:lnTo>
                  <a:lnTo>
                    <a:pt x="426" y="115"/>
                  </a:lnTo>
                  <a:lnTo>
                    <a:pt x="425" y="121"/>
                  </a:lnTo>
                  <a:lnTo>
                    <a:pt x="425" y="121"/>
                  </a:lnTo>
                  <a:lnTo>
                    <a:pt x="426" y="121"/>
                  </a:lnTo>
                  <a:lnTo>
                    <a:pt x="428" y="118"/>
                  </a:lnTo>
                  <a:lnTo>
                    <a:pt x="429" y="115"/>
                  </a:lnTo>
                  <a:lnTo>
                    <a:pt x="431" y="111"/>
                  </a:lnTo>
                  <a:lnTo>
                    <a:pt x="431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3"/>
                  </a:lnTo>
                  <a:lnTo>
                    <a:pt x="432" y="115"/>
                  </a:lnTo>
                  <a:lnTo>
                    <a:pt x="431" y="115"/>
                  </a:lnTo>
                  <a:lnTo>
                    <a:pt x="432" y="116"/>
                  </a:lnTo>
                  <a:lnTo>
                    <a:pt x="434" y="113"/>
                  </a:lnTo>
                  <a:lnTo>
                    <a:pt x="436" y="113"/>
                  </a:lnTo>
                  <a:lnTo>
                    <a:pt x="437" y="113"/>
                  </a:lnTo>
                  <a:lnTo>
                    <a:pt x="439" y="111"/>
                  </a:lnTo>
                  <a:lnTo>
                    <a:pt x="442" y="111"/>
                  </a:lnTo>
                  <a:lnTo>
                    <a:pt x="443" y="110"/>
                  </a:lnTo>
                  <a:lnTo>
                    <a:pt x="443" y="110"/>
                  </a:lnTo>
                  <a:lnTo>
                    <a:pt x="445" y="110"/>
                  </a:lnTo>
                  <a:lnTo>
                    <a:pt x="450" y="111"/>
                  </a:lnTo>
                  <a:lnTo>
                    <a:pt x="451" y="111"/>
                  </a:lnTo>
                  <a:lnTo>
                    <a:pt x="455" y="113"/>
                  </a:lnTo>
                  <a:lnTo>
                    <a:pt x="455" y="113"/>
                  </a:lnTo>
                  <a:lnTo>
                    <a:pt x="459" y="115"/>
                  </a:lnTo>
                  <a:lnTo>
                    <a:pt x="464" y="116"/>
                  </a:lnTo>
                  <a:lnTo>
                    <a:pt x="466" y="115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2" y="118"/>
                  </a:lnTo>
                  <a:lnTo>
                    <a:pt x="473" y="118"/>
                  </a:lnTo>
                  <a:lnTo>
                    <a:pt x="475" y="116"/>
                  </a:lnTo>
                  <a:lnTo>
                    <a:pt x="480" y="116"/>
                  </a:lnTo>
                  <a:lnTo>
                    <a:pt x="486" y="116"/>
                  </a:lnTo>
                  <a:lnTo>
                    <a:pt x="489" y="116"/>
                  </a:lnTo>
                  <a:lnTo>
                    <a:pt x="492" y="116"/>
                  </a:lnTo>
                  <a:lnTo>
                    <a:pt x="496" y="118"/>
                  </a:lnTo>
                  <a:lnTo>
                    <a:pt x="499" y="119"/>
                  </a:lnTo>
                  <a:lnTo>
                    <a:pt x="500" y="121"/>
                  </a:lnTo>
                  <a:lnTo>
                    <a:pt x="502" y="121"/>
                  </a:lnTo>
                  <a:lnTo>
                    <a:pt x="507" y="124"/>
                  </a:lnTo>
                  <a:lnTo>
                    <a:pt x="508" y="126"/>
                  </a:lnTo>
                  <a:lnTo>
                    <a:pt x="511" y="127"/>
                  </a:lnTo>
                  <a:lnTo>
                    <a:pt x="514" y="129"/>
                  </a:lnTo>
                  <a:lnTo>
                    <a:pt x="516" y="130"/>
                  </a:lnTo>
                  <a:lnTo>
                    <a:pt x="518" y="132"/>
                  </a:lnTo>
                  <a:lnTo>
                    <a:pt x="521" y="135"/>
                  </a:lnTo>
                  <a:lnTo>
                    <a:pt x="524" y="138"/>
                  </a:lnTo>
                  <a:lnTo>
                    <a:pt x="527" y="141"/>
                  </a:lnTo>
                  <a:lnTo>
                    <a:pt x="532" y="143"/>
                  </a:lnTo>
                  <a:lnTo>
                    <a:pt x="533" y="146"/>
                  </a:lnTo>
                  <a:lnTo>
                    <a:pt x="537" y="146"/>
                  </a:lnTo>
                  <a:lnTo>
                    <a:pt x="538" y="146"/>
                  </a:lnTo>
                  <a:lnTo>
                    <a:pt x="540" y="148"/>
                  </a:lnTo>
                  <a:lnTo>
                    <a:pt x="541" y="149"/>
                  </a:lnTo>
                  <a:lnTo>
                    <a:pt x="544" y="148"/>
                  </a:lnTo>
                  <a:lnTo>
                    <a:pt x="548" y="148"/>
                  </a:lnTo>
                  <a:lnTo>
                    <a:pt x="551" y="148"/>
                  </a:lnTo>
                  <a:lnTo>
                    <a:pt x="557" y="149"/>
                  </a:lnTo>
                  <a:lnTo>
                    <a:pt x="559" y="149"/>
                  </a:lnTo>
                  <a:lnTo>
                    <a:pt x="559" y="151"/>
                  </a:lnTo>
                  <a:lnTo>
                    <a:pt x="562" y="156"/>
                  </a:lnTo>
                  <a:lnTo>
                    <a:pt x="563" y="160"/>
                  </a:lnTo>
                  <a:lnTo>
                    <a:pt x="563" y="163"/>
                  </a:lnTo>
                  <a:lnTo>
                    <a:pt x="565" y="167"/>
                  </a:lnTo>
                  <a:lnTo>
                    <a:pt x="566" y="173"/>
                  </a:lnTo>
                  <a:lnTo>
                    <a:pt x="566" y="175"/>
                  </a:lnTo>
                  <a:lnTo>
                    <a:pt x="566" y="176"/>
                  </a:lnTo>
                  <a:lnTo>
                    <a:pt x="566" y="176"/>
                  </a:lnTo>
                  <a:lnTo>
                    <a:pt x="568" y="181"/>
                  </a:lnTo>
                  <a:lnTo>
                    <a:pt x="568" y="182"/>
                  </a:lnTo>
                  <a:lnTo>
                    <a:pt x="566" y="184"/>
                  </a:lnTo>
                  <a:lnTo>
                    <a:pt x="566" y="184"/>
                  </a:lnTo>
                  <a:lnTo>
                    <a:pt x="566" y="186"/>
                  </a:lnTo>
                  <a:lnTo>
                    <a:pt x="566" y="186"/>
                  </a:lnTo>
                  <a:lnTo>
                    <a:pt x="566" y="187"/>
                  </a:lnTo>
                  <a:lnTo>
                    <a:pt x="566" y="189"/>
                  </a:lnTo>
                  <a:lnTo>
                    <a:pt x="566" y="190"/>
                  </a:lnTo>
                  <a:lnTo>
                    <a:pt x="566" y="192"/>
                  </a:lnTo>
                  <a:lnTo>
                    <a:pt x="565" y="197"/>
                  </a:lnTo>
                  <a:lnTo>
                    <a:pt x="562" y="204"/>
                  </a:lnTo>
                  <a:lnTo>
                    <a:pt x="560" y="208"/>
                  </a:lnTo>
                  <a:lnTo>
                    <a:pt x="555" y="212"/>
                  </a:lnTo>
                  <a:lnTo>
                    <a:pt x="554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7"/>
                  </a:lnTo>
                  <a:lnTo>
                    <a:pt x="549" y="220"/>
                  </a:lnTo>
                  <a:lnTo>
                    <a:pt x="548" y="222"/>
                  </a:lnTo>
                  <a:lnTo>
                    <a:pt x="544" y="226"/>
                  </a:lnTo>
                  <a:lnTo>
                    <a:pt x="544" y="226"/>
                  </a:lnTo>
                  <a:lnTo>
                    <a:pt x="541" y="228"/>
                  </a:lnTo>
                  <a:lnTo>
                    <a:pt x="540" y="230"/>
                  </a:lnTo>
                  <a:lnTo>
                    <a:pt x="537" y="231"/>
                  </a:lnTo>
                  <a:lnTo>
                    <a:pt x="535" y="234"/>
                  </a:lnTo>
                  <a:lnTo>
                    <a:pt x="533" y="234"/>
                  </a:lnTo>
                  <a:lnTo>
                    <a:pt x="533" y="234"/>
                  </a:lnTo>
                  <a:lnTo>
                    <a:pt x="533" y="236"/>
                  </a:lnTo>
                  <a:lnTo>
                    <a:pt x="532" y="239"/>
                  </a:lnTo>
                  <a:lnTo>
                    <a:pt x="530" y="239"/>
                  </a:lnTo>
                  <a:lnTo>
                    <a:pt x="530" y="239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0" y="238"/>
                  </a:lnTo>
                  <a:lnTo>
                    <a:pt x="530" y="239"/>
                  </a:lnTo>
                  <a:lnTo>
                    <a:pt x="530" y="241"/>
                  </a:lnTo>
                  <a:lnTo>
                    <a:pt x="529" y="244"/>
                  </a:lnTo>
                  <a:lnTo>
                    <a:pt x="525" y="250"/>
                  </a:lnTo>
                  <a:lnTo>
                    <a:pt x="522" y="255"/>
                  </a:lnTo>
                  <a:lnTo>
                    <a:pt x="521" y="256"/>
                  </a:lnTo>
                  <a:lnTo>
                    <a:pt x="518" y="261"/>
                  </a:lnTo>
                  <a:lnTo>
                    <a:pt x="516" y="263"/>
                  </a:lnTo>
                  <a:lnTo>
                    <a:pt x="514" y="263"/>
                  </a:lnTo>
                  <a:lnTo>
                    <a:pt x="514" y="263"/>
                  </a:lnTo>
                  <a:lnTo>
                    <a:pt x="514" y="260"/>
                  </a:lnTo>
                  <a:lnTo>
                    <a:pt x="511" y="258"/>
                  </a:lnTo>
                  <a:lnTo>
                    <a:pt x="511" y="258"/>
                  </a:lnTo>
                  <a:lnTo>
                    <a:pt x="511" y="260"/>
                  </a:lnTo>
                  <a:lnTo>
                    <a:pt x="510" y="260"/>
                  </a:lnTo>
                  <a:lnTo>
                    <a:pt x="510" y="260"/>
                  </a:lnTo>
                  <a:lnTo>
                    <a:pt x="510" y="261"/>
                  </a:lnTo>
                  <a:lnTo>
                    <a:pt x="510" y="261"/>
                  </a:lnTo>
                  <a:lnTo>
                    <a:pt x="510" y="263"/>
                  </a:lnTo>
                  <a:lnTo>
                    <a:pt x="510" y="264"/>
                  </a:lnTo>
                  <a:lnTo>
                    <a:pt x="508" y="267"/>
                  </a:lnTo>
                  <a:lnTo>
                    <a:pt x="507" y="267"/>
                  </a:lnTo>
                  <a:lnTo>
                    <a:pt x="507" y="271"/>
                  </a:lnTo>
                  <a:lnTo>
                    <a:pt x="505" y="272"/>
                  </a:lnTo>
                  <a:lnTo>
                    <a:pt x="507" y="271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4"/>
                  </a:lnTo>
                  <a:lnTo>
                    <a:pt x="507" y="277"/>
                  </a:lnTo>
                  <a:lnTo>
                    <a:pt x="507" y="278"/>
                  </a:lnTo>
                  <a:lnTo>
                    <a:pt x="507" y="278"/>
                  </a:lnTo>
                  <a:lnTo>
                    <a:pt x="508" y="277"/>
                  </a:lnTo>
                  <a:lnTo>
                    <a:pt x="508" y="278"/>
                  </a:lnTo>
                  <a:lnTo>
                    <a:pt x="507" y="286"/>
                  </a:lnTo>
                  <a:lnTo>
                    <a:pt x="507" y="291"/>
                  </a:lnTo>
                  <a:lnTo>
                    <a:pt x="507" y="296"/>
                  </a:lnTo>
                  <a:lnTo>
                    <a:pt x="508" y="301"/>
                  </a:lnTo>
                  <a:lnTo>
                    <a:pt x="508" y="305"/>
                  </a:lnTo>
                  <a:lnTo>
                    <a:pt x="508" y="305"/>
                  </a:lnTo>
                  <a:lnTo>
                    <a:pt x="508" y="310"/>
                  </a:lnTo>
                  <a:lnTo>
                    <a:pt x="507" y="315"/>
                  </a:lnTo>
                  <a:lnTo>
                    <a:pt x="505" y="318"/>
                  </a:lnTo>
                  <a:lnTo>
                    <a:pt x="505" y="323"/>
                  </a:lnTo>
                  <a:lnTo>
                    <a:pt x="503" y="324"/>
                  </a:lnTo>
                  <a:lnTo>
                    <a:pt x="503" y="326"/>
                  </a:lnTo>
                  <a:lnTo>
                    <a:pt x="505" y="330"/>
                  </a:lnTo>
                  <a:lnTo>
                    <a:pt x="505" y="332"/>
                  </a:lnTo>
                  <a:lnTo>
                    <a:pt x="503" y="334"/>
                  </a:lnTo>
                  <a:lnTo>
                    <a:pt x="500" y="335"/>
                  </a:lnTo>
                  <a:lnTo>
                    <a:pt x="500" y="337"/>
                  </a:lnTo>
                  <a:lnTo>
                    <a:pt x="497" y="340"/>
                  </a:lnTo>
                  <a:lnTo>
                    <a:pt x="496" y="346"/>
                  </a:lnTo>
                  <a:lnTo>
                    <a:pt x="496" y="349"/>
                  </a:lnTo>
                  <a:lnTo>
                    <a:pt x="497" y="356"/>
                  </a:lnTo>
                  <a:lnTo>
                    <a:pt x="497" y="357"/>
                  </a:lnTo>
                  <a:lnTo>
                    <a:pt x="496" y="360"/>
                  </a:lnTo>
                  <a:lnTo>
                    <a:pt x="496" y="360"/>
                  </a:lnTo>
                  <a:lnTo>
                    <a:pt x="492" y="362"/>
                  </a:lnTo>
                  <a:lnTo>
                    <a:pt x="491" y="365"/>
                  </a:lnTo>
                  <a:lnTo>
                    <a:pt x="489" y="370"/>
                  </a:lnTo>
                  <a:lnTo>
                    <a:pt x="488" y="370"/>
                  </a:lnTo>
                  <a:lnTo>
                    <a:pt x="488" y="373"/>
                  </a:lnTo>
                  <a:lnTo>
                    <a:pt x="486" y="375"/>
                  </a:lnTo>
                  <a:lnTo>
                    <a:pt x="484" y="378"/>
                  </a:lnTo>
                  <a:lnTo>
                    <a:pt x="481" y="379"/>
                  </a:lnTo>
                  <a:lnTo>
                    <a:pt x="481" y="379"/>
                  </a:lnTo>
                  <a:lnTo>
                    <a:pt x="480" y="381"/>
                  </a:lnTo>
                  <a:lnTo>
                    <a:pt x="478" y="384"/>
                  </a:lnTo>
                  <a:lnTo>
                    <a:pt x="477" y="389"/>
                  </a:lnTo>
                  <a:lnTo>
                    <a:pt x="478" y="390"/>
                  </a:lnTo>
                  <a:lnTo>
                    <a:pt x="478" y="390"/>
                  </a:lnTo>
                  <a:lnTo>
                    <a:pt x="478" y="395"/>
                  </a:lnTo>
                  <a:lnTo>
                    <a:pt x="478" y="397"/>
                  </a:lnTo>
                  <a:lnTo>
                    <a:pt x="477" y="398"/>
                  </a:lnTo>
                  <a:lnTo>
                    <a:pt x="470" y="400"/>
                  </a:lnTo>
                  <a:lnTo>
                    <a:pt x="467" y="401"/>
                  </a:lnTo>
                  <a:lnTo>
                    <a:pt x="464" y="405"/>
                  </a:lnTo>
                  <a:lnTo>
                    <a:pt x="464" y="406"/>
                  </a:lnTo>
                  <a:lnTo>
                    <a:pt x="464" y="408"/>
                  </a:lnTo>
                  <a:lnTo>
                    <a:pt x="464" y="408"/>
                  </a:lnTo>
                  <a:lnTo>
                    <a:pt x="464" y="409"/>
                  </a:lnTo>
                  <a:lnTo>
                    <a:pt x="462" y="411"/>
                  </a:lnTo>
                  <a:lnTo>
                    <a:pt x="462" y="411"/>
                  </a:lnTo>
                  <a:lnTo>
                    <a:pt x="455" y="411"/>
                  </a:lnTo>
                  <a:lnTo>
                    <a:pt x="451" y="411"/>
                  </a:lnTo>
                  <a:lnTo>
                    <a:pt x="450" y="411"/>
                  </a:lnTo>
                  <a:lnTo>
                    <a:pt x="448" y="411"/>
                  </a:lnTo>
                  <a:lnTo>
                    <a:pt x="448" y="409"/>
                  </a:lnTo>
                  <a:lnTo>
                    <a:pt x="448" y="409"/>
                  </a:lnTo>
                  <a:lnTo>
                    <a:pt x="448" y="408"/>
                  </a:lnTo>
                  <a:lnTo>
                    <a:pt x="448" y="408"/>
                  </a:lnTo>
                  <a:lnTo>
                    <a:pt x="447" y="408"/>
                  </a:lnTo>
                  <a:lnTo>
                    <a:pt x="445" y="408"/>
                  </a:lnTo>
                  <a:lnTo>
                    <a:pt x="445" y="408"/>
                  </a:lnTo>
                  <a:lnTo>
                    <a:pt x="445" y="409"/>
                  </a:lnTo>
                  <a:lnTo>
                    <a:pt x="447" y="409"/>
                  </a:lnTo>
                  <a:lnTo>
                    <a:pt x="447" y="411"/>
                  </a:lnTo>
                  <a:lnTo>
                    <a:pt x="447" y="411"/>
                  </a:lnTo>
                  <a:lnTo>
                    <a:pt x="443" y="411"/>
                  </a:lnTo>
                  <a:lnTo>
                    <a:pt x="442" y="412"/>
                  </a:lnTo>
                  <a:lnTo>
                    <a:pt x="439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7" y="412"/>
                  </a:lnTo>
                  <a:lnTo>
                    <a:pt x="439" y="411"/>
                  </a:lnTo>
                  <a:lnTo>
                    <a:pt x="439" y="411"/>
                  </a:lnTo>
                  <a:lnTo>
                    <a:pt x="437" y="409"/>
                  </a:lnTo>
                  <a:lnTo>
                    <a:pt x="434" y="411"/>
                  </a:lnTo>
                  <a:lnTo>
                    <a:pt x="432" y="411"/>
                  </a:lnTo>
                  <a:lnTo>
                    <a:pt x="429" y="411"/>
                  </a:lnTo>
                  <a:lnTo>
                    <a:pt x="426" y="412"/>
                  </a:lnTo>
                  <a:lnTo>
                    <a:pt x="425" y="412"/>
                  </a:lnTo>
                  <a:lnTo>
                    <a:pt x="425" y="414"/>
                  </a:lnTo>
                  <a:lnTo>
                    <a:pt x="426" y="414"/>
                  </a:lnTo>
                  <a:lnTo>
                    <a:pt x="426" y="416"/>
                  </a:lnTo>
                  <a:lnTo>
                    <a:pt x="426" y="416"/>
                  </a:lnTo>
                  <a:lnTo>
                    <a:pt x="425" y="417"/>
                  </a:lnTo>
                  <a:lnTo>
                    <a:pt x="421" y="417"/>
                  </a:lnTo>
                  <a:lnTo>
                    <a:pt x="417" y="420"/>
                  </a:lnTo>
                  <a:lnTo>
                    <a:pt x="415" y="420"/>
                  </a:lnTo>
                  <a:lnTo>
                    <a:pt x="414" y="422"/>
                  </a:lnTo>
                  <a:lnTo>
                    <a:pt x="414" y="423"/>
                  </a:lnTo>
                  <a:lnTo>
                    <a:pt x="414" y="423"/>
                  </a:lnTo>
                  <a:lnTo>
                    <a:pt x="412" y="423"/>
                  </a:lnTo>
                  <a:lnTo>
                    <a:pt x="410" y="423"/>
                  </a:lnTo>
                  <a:lnTo>
                    <a:pt x="409" y="423"/>
                  </a:lnTo>
                  <a:lnTo>
                    <a:pt x="406" y="423"/>
                  </a:lnTo>
                  <a:lnTo>
                    <a:pt x="396" y="428"/>
                  </a:lnTo>
                  <a:lnTo>
                    <a:pt x="393" y="430"/>
                  </a:lnTo>
                  <a:lnTo>
                    <a:pt x="390" y="434"/>
                  </a:lnTo>
                  <a:lnTo>
                    <a:pt x="382" y="438"/>
                  </a:lnTo>
                  <a:lnTo>
                    <a:pt x="379" y="441"/>
                  </a:lnTo>
                  <a:lnTo>
                    <a:pt x="379" y="442"/>
                  </a:lnTo>
                  <a:lnTo>
                    <a:pt x="379" y="442"/>
                  </a:lnTo>
                  <a:lnTo>
                    <a:pt x="377" y="442"/>
                  </a:lnTo>
                  <a:lnTo>
                    <a:pt x="377" y="442"/>
                  </a:lnTo>
                  <a:lnTo>
                    <a:pt x="379" y="442"/>
                  </a:lnTo>
                  <a:lnTo>
                    <a:pt x="377" y="444"/>
                  </a:lnTo>
                  <a:lnTo>
                    <a:pt x="377" y="445"/>
                  </a:lnTo>
                  <a:lnTo>
                    <a:pt x="374" y="449"/>
                  </a:lnTo>
                  <a:lnTo>
                    <a:pt x="374" y="449"/>
                  </a:lnTo>
                  <a:lnTo>
                    <a:pt x="374" y="447"/>
                  </a:lnTo>
                  <a:lnTo>
                    <a:pt x="373" y="447"/>
                  </a:lnTo>
                  <a:lnTo>
                    <a:pt x="371" y="445"/>
                  </a:lnTo>
                  <a:lnTo>
                    <a:pt x="371" y="447"/>
                  </a:lnTo>
                  <a:lnTo>
                    <a:pt x="371" y="449"/>
                  </a:lnTo>
                  <a:lnTo>
                    <a:pt x="369" y="449"/>
                  </a:lnTo>
                  <a:lnTo>
                    <a:pt x="369" y="449"/>
                  </a:lnTo>
                  <a:lnTo>
                    <a:pt x="368" y="449"/>
                  </a:lnTo>
                  <a:lnTo>
                    <a:pt x="366" y="447"/>
                  </a:lnTo>
                  <a:lnTo>
                    <a:pt x="366" y="449"/>
                  </a:lnTo>
                  <a:lnTo>
                    <a:pt x="369" y="450"/>
                  </a:lnTo>
                  <a:lnTo>
                    <a:pt x="371" y="450"/>
                  </a:lnTo>
                  <a:lnTo>
                    <a:pt x="371" y="450"/>
                  </a:lnTo>
                  <a:lnTo>
                    <a:pt x="369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7"/>
                  </a:lnTo>
                  <a:lnTo>
                    <a:pt x="368" y="460"/>
                  </a:lnTo>
                  <a:lnTo>
                    <a:pt x="368" y="461"/>
                  </a:lnTo>
                  <a:lnTo>
                    <a:pt x="366" y="461"/>
                  </a:lnTo>
                  <a:lnTo>
                    <a:pt x="366" y="461"/>
                  </a:lnTo>
                  <a:lnTo>
                    <a:pt x="366" y="463"/>
                  </a:lnTo>
                  <a:lnTo>
                    <a:pt x="368" y="463"/>
                  </a:lnTo>
                  <a:lnTo>
                    <a:pt x="368" y="464"/>
                  </a:lnTo>
                  <a:lnTo>
                    <a:pt x="368" y="466"/>
                  </a:lnTo>
                  <a:lnTo>
                    <a:pt x="368" y="468"/>
                  </a:lnTo>
                  <a:lnTo>
                    <a:pt x="368" y="471"/>
                  </a:lnTo>
                  <a:lnTo>
                    <a:pt x="368" y="474"/>
                  </a:lnTo>
                  <a:lnTo>
                    <a:pt x="369" y="474"/>
                  </a:lnTo>
                  <a:lnTo>
                    <a:pt x="369" y="475"/>
                  </a:lnTo>
                  <a:lnTo>
                    <a:pt x="368" y="477"/>
                  </a:lnTo>
                  <a:lnTo>
                    <a:pt x="369" y="479"/>
                  </a:lnTo>
                  <a:lnTo>
                    <a:pt x="368" y="482"/>
                  </a:lnTo>
                  <a:lnTo>
                    <a:pt x="368" y="485"/>
                  </a:lnTo>
                  <a:lnTo>
                    <a:pt x="368" y="490"/>
                  </a:lnTo>
                  <a:lnTo>
                    <a:pt x="368" y="491"/>
                  </a:lnTo>
                  <a:lnTo>
                    <a:pt x="366" y="493"/>
                  </a:lnTo>
                  <a:lnTo>
                    <a:pt x="365" y="494"/>
                  </a:lnTo>
                  <a:lnTo>
                    <a:pt x="365" y="497"/>
                  </a:lnTo>
                  <a:lnTo>
                    <a:pt x="361" y="499"/>
                  </a:lnTo>
                  <a:lnTo>
                    <a:pt x="358" y="502"/>
                  </a:lnTo>
                  <a:lnTo>
                    <a:pt x="355" y="505"/>
                  </a:lnTo>
                  <a:lnTo>
                    <a:pt x="352" y="509"/>
                  </a:lnTo>
                  <a:lnTo>
                    <a:pt x="347" y="516"/>
                  </a:lnTo>
                  <a:lnTo>
                    <a:pt x="344" y="526"/>
                  </a:lnTo>
                  <a:lnTo>
                    <a:pt x="339" y="534"/>
                  </a:lnTo>
                  <a:lnTo>
                    <a:pt x="338" y="537"/>
                  </a:lnTo>
                  <a:lnTo>
                    <a:pt x="335" y="538"/>
                  </a:lnTo>
                  <a:lnTo>
                    <a:pt x="332" y="543"/>
                  </a:lnTo>
                  <a:lnTo>
                    <a:pt x="327" y="546"/>
                  </a:lnTo>
                  <a:lnTo>
                    <a:pt x="322" y="549"/>
                  </a:lnTo>
                  <a:lnTo>
                    <a:pt x="320" y="551"/>
                  </a:lnTo>
                  <a:lnTo>
                    <a:pt x="319" y="553"/>
                  </a:lnTo>
                  <a:lnTo>
                    <a:pt x="317" y="553"/>
                  </a:lnTo>
                  <a:lnTo>
                    <a:pt x="319" y="551"/>
                  </a:lnTo>
                  <a:lnTo>
                    <a:pt x="319" y="549"/>
                  </a:lnTo>
                  <a:lnTo>
                    <a:pt x="317" y="548"/>
                  </a:lnTo>
                  <a:lnTo>
                    <a:pt x="319" y="548"/>
                  </a:lnTo>
                  <a:lnTo>
                    <a:pt x="320" y="549"/>
                  </a:lnTo>
                  <a:lnTo>
                    <a:pt x="322" y="548"/>
                  </a:lnTo>
                  <a:lnTo>
                    <a:pt x="322" y="548"/>
                  </a:lnTo>
                  <a:lnTo>
                    <a:pt x="324" y="548"/>
                  </a:lnTo>
                  <a:lnTo>
                    <a:pt x="327" y="543"/>
                  </a:lnTo>
                  <a:lnTo>
                    <a:pt x="330" y="543"/>
                  </a:lnTo>
                  <a:lnTo>
                    <a:pt x="332" y="540"/>
                  </a:lnTo>
                  <a:lnTo>
                    <a:pt x="332" y="540"/>
                  </a:lnTo>
                  <a:lnTo>
                    <a:pt x="332" y="537"/>
                  </a:lnTo>
                  <a:lnTo>
                    <a:pt x="332" y="537"/>
                  </a:lnTo>
                  <a:lnTo>
                    <a:pt x="333" y="537"/>
                  </a:lnTo>
                  <a:lnTo>
                    <a:pt x="335" y="535"/>
                  </a:lnTo>
                  <a:lnTo>
                    <a:pt x="335" y="535"/>
                  </a:lnTo>
                  <a:lnTo>
                    <a:pt x="335" y="534"/>
                  </a:lnTo>
                  <a:lnTo>
                    <a:pt x="336" y="532"/>
                  </a:lnTo>
                  <a:lnTo>
                    <a:pt x="338" y="531"/>
                  </a:lnTo>
                  <a:lnTo>
                    <a:pt x="338" y="526"/>
                  </a:lnTo>
                  <a:lnTo>
                    <a:pt x="338" y="526"/>
                  </a:lnTo>
                  <a:lnTo>
                    <a:pt x="339" y="526"/>
                  </a:lnTo>
                  <a:lnTo>
                    <a:pt x="339" y="526"/>
                  </a:lnTo>
                  <a:lnTo>
                    <a:pt x="339" y="524"/>
                  </a:lnTo>
                  <a:lnTo>
                    <a:pt x="339" y="523"/>
                  </a:lnTo>
                  <a:lnTo>
                    <a:pt x="338" y="523"/>
                  </a:lnTo>
                  <a:lnTo>
                    <a:pt x="335" y="526"/>
                  </a:lnTo>
                  <a:lnTo>
                    <a:pt x="333" y="526"/>
                  </a:lnTo>
                  <a:lnTo>
                    <a:pt x="333" y="523"/>
                  </a:lnTo>
                  <a:lnTo>
                    <a:pt x="332" y="523"/>
                  </a:lnTo>
                  <a:lnTo>
                    <a:pt x="330" y="521"/>
                  </a:lnTo>
                  <a:lnTo>
                    <a:pt x="330" y="520"/>
                  </a:lnTo>
                  <a:lnTo>
                    <a:pt x="330" y="520"/>
                  </a:lnTo>
                  <a:lnTo>
                    <a:pt x="330" y="521"/>
                  </a:lnTo>
                  <a:lnTo>
                    <a:pt x="330" y="523"/>
                  </a:lnTo>
                  <a:lnTo>
                    <a:pt x="332" y="524"/>
                  </a:lnTo>
                  <a:lnTo>
                    <a:pt x="332" y="526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30" y="531"/>
                  </a:lnTo>
                  <a:lnTo>
                    <a:pt x="328" y="531"/>
                  </a:lnTo>
                  <a:lnTo>
                    <a:pt x="328" y="531"/>
                  </a:lnTo>
                  <a:lnTo>
                    <a:pt x="328" y="532"/>
                  </a:lnTo>
                  <a:lnTo>
                    <a:pt x="327" y="534"/>
                  </a:lnTo>
                  <a:lnTo>
                    <a:pt x="327" y="535"/>
                  </a:lnTo>
                  <a:lnTo>
                    <a:pt x="327" y="535"/>
                  </a:lnTo>
                  <a:lnTo>
                    <a:pt x="327" y="537"/>
                  </a:lnTo>
                  <a:lnTo>
                    <a:pt x="324" y="538"/>
                  </a:lnTo>
                  <a:lnTo>
                    <a:pt x="320" y="540"/>
                  </a:lnTo>
                  <a:lnTo>
                    <a:pt x="319" y="542"/>
                  </a:lnTo>
                  <a:lnTo>
                    <a:pt x="319" y="543"/>
                  </a:lnTo>
                  <a:lnTo>
                    <a:pt x="319" y="545"/>
                  </a:lnTo>
                  <a:lnTo>
                    <a:pt x="317" y="546"/>
                  </a:lnTo>
                  <a:lnTo>
                    <a:pt x="316" y="549"/>
                  </a:lnTo>
                  <a:lnTo>
                    <a:pt x="316" y="551"/>
                  </a:lnTo>
                  <a:lnTo>
                    <a:pt x="317" y="553"/>
                  </a:lnTo>
                  <a:lnTo>
                    <a:pt x="317" y="554"/>
                  </a:lnTo>
                  <a:lnTo>
                    <a:pt x="316" y="554"/>
                  </a:lnTo>
                  <a:lnTo>
                    <a:pt x="316" y="556"/>
                  </a:lnTo>
                  <a:lnTo>
                    <a:pt x="314" y="557"/>
                  </a:lnTo>
                  <a:lnTo>
                    <a:pt x="311" y="565"/>
                  </a:lnTo>
                  <a:lnTo>
                    <a:pt x="309" y="570"/>
                  </a:lnTo>
                  <a:lnTo>
                    <a:pt x="308" y="572"/>
                  </a:lnTo>
                  <a:lnTo>
                    <a:pt x="306" y="573"/>
                  </a:lnTo>
                  <a:lnTo>
                    <a:pt x="300" y="579"/>
                  </a:lnTo>
                  <a:lnTo>
                    <a:pt x="298" y="579"/>
                  </a:lnTo>
                  <a:lnTo>
                    <a:pt x="298" y="578"/>
                  </a:lnTo>
                  <a:lnTo>
                    <a:pt x="297" y="578"/>
                  </a:lnTo>
                  <a:lnTo>
                    <a:pt x="297" y="578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8" y="576"/>
                  </a:lnTo>
                  <a:lnTo>
                    <a:pt x="298" y="575"/>
                  </a:lnTo>
                  <a:lnTo>
                    <a:pt x="298" y="573"/>
                  </a:lnTo>
                  <a:lnTo>
                    <a:pt x="298" y="572"/>
                  </a:lnTo>
                  <a:lnTo>
                    <a:pt x="298" y="570"/>
                  </a:lnTo>
                  <a:lnTo>
                    <a:pt x="298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2" y="568"/>
                  </a:lnTo>
                  <a:lnTo>
                    <a:pt x="302" y="567"/>
                  </a:lnTo>
                  <a:lnTo>
                    <a:pt x="303" y="565"/>
                  </a:lnTo>
                  <a:lnTo>
                    <a:pt x="303" y="564"/>
                  </a:lnTo>
                  <a:lnTo>
                    <a:pt x="305" y="564"/>
                  </a:lnTo>
                  <a:lnTo>
                    <a:pt x="305" y="564"/>
                  </a:lnTo>
                  <a:lnTo>
                    <a:pt x="305" y="565"/>
                  </a:lnTo>
                  <a:lnTo>
                    <a:pt x="306" y="565"/>
                  </a:lnTo>
                  <a:lnTo>
                    <a:pt x="306" y="565"/>
                  </a:lnTo>
                  <a:lnTo>
                    <a:pt x="308" y="565"/>
                  </a:lnTo>
                  <a:lnTo>
                    <a:pt x="308" y="565"/>
                  </a:lnTo>
                  <a:lnTo>
                    <a:pt x="308" y="564"/>
                  </a:lnTo>
                  <a:lnTo>
                    <a:pt x="309" y="564"/>
                  </a:lnTo>
                  <a:lnTo>
                    <a:pt x="309" y="562"/>
                  </a:lnTo>
                  <a:lnTo>
                    <a:pt x="309" y="561"/>
                  </a:lnTo>
                  <a:lnTo>
                    <a:pt x="311" y="561"/>
                  </a:lnTo>
                  <a:lnTo>
                    <a:pt x="311" y="559"/>
                  </a:lnTo>
                  <a:lnTo>
                    <a:pt x="311" y="559"/>
                  </a:lnTo>
                  <a:lnTo>
                    <a:pt x="309" y="559"/>
                  </a:lnTo>
                  <a:lnTo>
                    <a:pt x="309" y="557"/>
                  </a:lnTo>
                  <a:lnTo>
                    <a:pt x="309" y="556"/>
                  </a:lnTo>
                  <a:lnTo>
                    <a:pt x="309" y="554"/>
                  </a:lnTo>
                  <a:lnTo>
                    <a:pt x="309" y="554"/>
                  </a:lnTo>
                  <a:lnTo>
                    <a:pt x="308" y="554"/>
                  </a:lnTo>
                  <a:lnTo>
                    <a:pt x="308" y="554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7"/>
                  </a:lnTo>
                  <a:lnTo>
                    <a:pt x="306" y="557"/>
                  </a:lnTo>
                  <a:lnTo>
                    <a:pt x="305" y="559"/>
                  </a:lnTo>
                  <a:lnTo>
                    <a:pt x="305" y="559"/>
                  </a:lnTo>
                  <a:lnTo>
                    <a:pt x="305" y="561"/>
                  </a:lnTo>
                  <a:lnTo>
                    <a:pt x="303" y="561"/>
                  </a:lnTo>
                  <a:lnTo>
                    <a:pt x="303" y="562"/>
                  </a:lnTo>
                  <a:lnTo>
                    <a:pt x="302" y="562"/>
                  </a:lnTo>
                  <a:lnTo>
                    <a:pt x="302" y="561"/>
                  </a:lnTo>
                  <a:lnTo>
                    <a:pt x="300" y="561"/>
                  </a:lnTo>
                  <a:lnTo>
                    <a:pt x="297" y="559"/>
                  </a:lnTo>
                  <a:lnTo>
                    <a:pt x="295" y="557"/>
                  </a:lnTo>
                  <a:lnTo>
                    <a:pt x="295" y="556"/>
                  </a:lnTo>
                  <a:lnTo>
                    <a:pt x="294" y="554"/>
                  </a:lnTo>
                  <a:lnTo>
                    <a:pt x="294" y="553"/>
                  </a:lnTo>
                  <a:lnTo>
                    <a:pt x="294" y="553"/>
                  </a:lnTo>
                  <a:lnTo>
                    <a:pt x="294" y="551"/>
                  </a:lnTo>
                  <a:lnTo>
                    <a:pt x="292" y="551"/>
                  </a:lnTo>
                  <a:lnTo>
                    <a:pt x="291" y="549"/>
                  </a:lnTo>
                  <a:lnTo>
                    <a:pt x="291" y="549"/>
                  </a:lnTo>
                  <a:lnTo>
                    <a:pt x="289" y="549"/>
                  </a:lnTo>
                  <a:lnTo>
                    <a:pt x="287" y="548"/>
                  </a:lnTo>
                  <a:lnTo>
                    <a:pt x="284" y="546"/>
                  </a:lnTo>
                  <a:lnTo>
                    <a:pt x="283" y="545"/>
                  </a:lnTo>
                  <a:lnTo>
                    <a:pt x="283" y="543"/>
                  </a:lnTo>
                  <a:lnTo>
                    <a:pt x="281" y="543"/>
                  </a:lnTo>
                  <a:lnTo>
                    <a:pt x="278" y="542"/>
                  </a:lnTo>
                  <a:lnTo>
                    <a:pt x="275" y="540"/>
                  </a:lnTo>
                  <a:lnTo>
                    <a:pt x="275" y="540"/>
                  </a:lnTo>
                  <a:lnTo>
                    <a:pt x="273" y="540"/>
                  </a:lnTo>
                  <a:lnTo>
                    <a:pt x="272" y="538"/>
                  </a:lnTo>
                  <a:lnTo>
                    <a:pt x="272" y="538"/>
                  </a:lnTo>
                  <a:lnTo>
                    <a:pt x="272" y="537"/>
                  </a:lnTo>
                  <a:lnTo>
                    <a:pt x="270" y="537"/>
                  </a:lnTo>
                  <a:lnTo>
                    <a:pt x="270" y="535"/>
                  </a:lnTo>
                  <a:lnTo>
                    <a:pt x="268" y="534"/>
                  </a:lnTo>
                  <a:lnTo>
                    <a:pt x="267" y="534"/>
                  </a:lnTo>
                  <a:lnTo>
                    <a:pt x="267" y="532"/>
                  </a:lnTo>
                  <a:lnTo>
                    <a:pt x="267" y="532"/>
                  </a:lnTo>
                  <a:lnTo>
                    <a:pt x="267" y="534"/>
                  </a:lnTo>
                  <a:lnTo>
                    <a:pt x="265" y="534"/>
                  </a:lnTo>
                  <a:lnTo>
                    <a:pt x="265" y="534"/>
                  </a:lnTo>
                  <a:lnTo>
                    <a:pt x="265" y="535"/>
                  </a:lnTo>
                  <a:lnTo>
                    <a:pt x="264" y="535"/>
                  </a:lnTo>
                  <a:lnTo>
                    <a:pt x="264" y="537"/>
                  </a:lnTo>
                  <a:lnTo>
                    <a:pt x="262" y="537"/>
                  </a:lnTo>
                  <a:lnTo>
                    <a:pt x="261" y="537"/>
                  </a:lnTo>
                  <a:lnTo>
                    <a:pt x="261" y="535"/>
                  </a:lnTo>
                  <a:lnTo>
                    <a:pt x="261" y="535"/>
                  </a:lnTo>
                  <a:lnTo>
                    <a:pt x="261" y="532"/>
                  </a:lnTo>
                  <a:lnTo>
                    <a:pt x="261" y="532"/>
                  </a:lnTo>
                  <a:lnTo>
                    <a:pt x="259" y="531"/>
                  </a:lnTo>
                  <a:lnTo>
                    <a:pt x="259" y="529"/>
                  </a:lnTo>
                  <a:lnTo>
                    <a:pt x="256" y="526"/>
                  </a:lnTo>
                  <a:lnTo>
                    <a:pt x="251" y="523"/>
                  </a:lnTo>
                  <a:lnTo>
                    <a:pt x="250" y="521"/>
                  </a:lnTo>
                  <a:lnTo>
                    <a:pt x="248" y="521"/>
                  </a:lnTo>
                  <a:lnTo>
                    <a:pt x="246" y="521"/>
                  </a:lnTo>
                  <a:lnTo>
                    <a:pt x="245" y="521"/>
                  </a:lnTo>
                  <a:lnTo>
                    <a:pt x="245" y="523"/>
                  </a:lnTo>
                  <a:lnTo>
                    <a:pt x="243" y="524"/>
                  </a:lnTo>
                  <a:lnTo>
                    <a:pt x="242" y="524"/>
                  </a:lnTo>
                  <a:lnTo>
                    <a:pt x="238" y="523"/>
                  </a:lnTo>
                  <a:lnTo>
                    <a:pt x="238" y="523"/>
                  </a:lnTo>
                  <a:lnTo>
                    <a:pt x="238" y="521"/>
                  </a:lnTo>
                  <a:lnTo>
                    <a:pt x="242" y="520"/>
                  </a:lnTo>
                  <a:lnTo>
                    <a:pt x="242" y="518"/>
                  </a:lnTo>
                  <a:lnTo>
                    <a:pt x="242" y="516"/>
                  </a:lnTo>
                  <a:lnTo>
                    <a:pt x="243" y="516"/>
                  </a:lnTo>
                  <a:lnTo>
                    <a:pt x="245" y="515"/>
                  </a:lnTo>
                  <a:lnTo>
                    <a:pt x="248" y="513"/>
                  </a:lnTo>
                  <a:lnTo>
                    <a:pt x="250" y="510"/>
                  </a:lnTo>
                  <a:lnTo>
                    <a:pt x="251" y="509"/>
                  </a:lnTo>
                  <a:lnTo>
                    <a:pt x="253" y="507"/>
                  </a:lnTo>
                  <a:lnTo>
                    <a:pt x="253" y="505"/>
                  </a:lnTo>
                  <a:lnTo>
                    <a:pt x="254" y="505"/>
                  </a:lnTo>
                  <a:lnTo>
                    <a:pt x="256" y="504"/>
                  </a:lnTo>
                  <a:lnTo>
                    <a:pt x="256" y="501"/>
                  </a:lnTo>
                  <a:lnTo>
                    <a:pt x="257" y="499"/>
                  </a:lnTo>
                  <a:lnTo>
                    <a:pt x="259" y="497"/>
                  </a:lnTo>
                  <a:lnTo>
                    <a:pt x="261" y="497"/>
                  </a:lnTo>
                  <a:lnTo>
                    <a:pt x="261" y="496"/>
                  </a:lnTo>
                  <a:lnTo>
                    <a:pt x="262" y="496"/>
                  </a:lnTo>
                  <a:lnTo>
                    <a:pt x="262" y="496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4" y="493"/>
                  </a:lnTo>
                  <a:lnTo>
                    <a:pt x="264" y="494"/>
                  </a:lnTo>
                  <a:lnTo>
                    <a:pt x="265" y="494"/>
                  </a:lnTo>
                  <a:lnTo>
                    <a:pt x="265" y="494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1"/>
                  </a:lnTo>
                  <a:lnTo>
                    <a:pt x="267" y="490"/>
                  </a:lnTo>
                  <a:lnTo>
                    <a:pt x="268" y="490"/>
                  </a:lnTo>
                  <a:lnTo>
                    <a:pt x="270" y="488"/>
                  </a:lnTo>
                  <a:lnTo>
                    <a:pt x="270" y="488"/>
                  </a:lnTo>
                  <a:lnTo>
                    <a:pt x="272" y="486"/>
                  </a:lnTo>
                  <a:lnTo>
                    <a:pt x="275" y="486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8" y="482"/>
                  </a:lnTo>
                  <a:lnTo>
                    <a:pt x="278" y="482"/>
                  </a:lnTo>
                  <a:lnTo>
                    <a:pt x="279" y="480"/>
                  </a:lnTo>
                  <a:lnTo>
                    <a:pt x="279" y="480"/>
                  </a:lnTo>
                  <a:lnTo>
                    <a:pt x="281" y="480"/>
                  </a:lnTo>
                  <a:lnTo>
                    <a:pt x="281" y="480"/>
                  </a:lnTo>
                  <a:lnTo>
                    <a:pt x="283" y="480"/>
                  </a:lnTo>
                  <a:lnTo>
                    <a:pt x="283" y="480"/>
                  </a:lnTo>
                  <a:lnTo>
                    <a:pt x="284" y="480"/>
                  </a:lnTo>
                  <a:lnTo>
                    <a:pt x="286" y="479"/>
                  </a:lnTo>
                  <a:lnTo>
                    <a:pt x="286" y="479"/>
                  </a:lnTo>
                  <a:lnTo>
                    <a:pt x="287" y="477"/>
                  </a:lnTo>
                  <a:lnTo>
                    <a:pt x="287" y="477"/>
                  </a:lnTo>
                  <a:lnTo>
                    <a:pt x="289" y="477"/>
                  </a:lnTo>
                  <a:lnTo>
                    <a:pt x="289" y="477"/>
                  </a:lnTo>
                  <a:lnTo>
                    <a:pt x="291" y="475"/>
                  </a:lnTo>
                  <a:lnTo>
                    <a:pt x="292" y="475"/>
                  </a:lnTo>
                  <a:lnTo>
                    <a:pt x="292" y="474"/>
                  </a:lnTo>
                  <a:lnTo>
                    <a:pt x="294" y="472"/>
                  </a:lnTo>
                  <a:lnTo>
                    <a:pt x="294" y="471"/>
                  </a:lnTo>
                  <a:lnTo>
                    <a:pt x="294" y="469"/>
                  </a:lnTo>
                  <a:lnTo>
                    <a:pt x="294" y="469"/>
                  </a:lnTo>
                  <a:lnTo>
                    <a:pt x="294" y="468"/>
                  </a:lnTo>
                  <a:lnTo>
                    <a:pt x="294" y="464"/>
                  </a:lnTo>
                  <a:lnTo>
                    <a:pt x="294" y="463"/>
                  </a:lnTo>
                  <a:lnTo>
                    <a:pt x="295" y="461"/>
                  </a:lnTo>
                  <a:lnTo>
                    <a:pt x="295" y="461"/>
                  </a:lnTo>
                  <a:lnTo>
                    <a:pt x="294" y="458"/>
                  </a:lnTo>
                  <a:lnTo>
                    <a:pt x="292" y="457"/>
                  </a:lnTo>
                  <a:lnTo>
                    <a:pt x="292" y="453"/>
                  </a:lnTo>
                  <a:lnTo>
                    <a:pt x="292" y="452"/>
                  </a:lnTo>
                  <a:lnTo>
                    <a:pt x="291" y="452"/>
                  </a:lnTo>
                  <a:lnTo>
                    <a:pt x="291" y="450"/>
                  </a:lnTo>
                  <a:lnTo>
                    <a:pt x="289" y="450"/>
                  </a:lnTo>
                  <a:lnTo>
                    <a:pt x="289" y="450"/>
                  </a:lnTo>
                  <a:lnTo>
                    <a:pt x="287" y="450"/>
                  </a:lnTo>
                  <a:lnTo>
                    <a:pt x="287" y="450"/>
                  </a:lnTo>
                  <a:lnTo>
                    <a:pt x="286" y="450"/>
                  </a:lnTo>
                  <a:lnTo>
                    <a:pt x="286" y="450"/>
                  </a:lnTo>
                  <a:lnTo>
                    <a:pt x="284" y="450"/>
                  </a:lnTo>
                  <a:lnTo>
                    <a:pt x="284" y="452"/>
                  </a:lnTo>
                  <a:lnTo>
                    <a:pt x="283" y="452"/>
                  </a:lnTo>
                  <a:lnTo>
                    <a:pt x="283" y="450"/>
                  </a:lnTo>
                  <a:lnTo>
                    <a:pt x="281" y="450"/>
                  </a:lnTo>
                  <a:lnTo>
                    <a:pt x="281" y="449"/>
                  </a:lnTo>
                  <a:lnTo>
                    <a:pt x="283" y="445"/>
                  </a:lnTo>
                  <a:lnTo>
                    <a:pt x="284" y="444"/>
                  </a:lnTo>
                  <a:lnTo>
                    <a:pt x="284" y="442"/>
                  </a:lnTo>
                  <a:lnTo>
                    <a:pt x="284" y="439"/>
                  </a:lnTo>
                  <a:lnTo>
                    <a:pt x="286" y="434"/>
                  </a:lnTo>
                  <a:lnTo>
                    <a:pt x="286" y="431"/>
                  </a:lnTo>
                  <a:lnTo>
                    <a:pt x="286" y="430"/>
                  </a:lnTo>
                  <a:lnTo>
                    <a:pt x="286" y="428"/>
                  </a:lnTo>
                  <a:lnTo>
                    <a:pt x="286" y="428"/>
                  </a:lnTo>
                  <a:lnTo>
                    <a:pt x="287" y="427"/>
                  </a:lnTo>
                  <a:lnTo>
                    <a:pt x="284" y="427"/>
                  </a:lnTo>
                  <a:lnTo>
                    <a:pt x="284" y="425"/>
                  </a:lnTo>
                  <a:lnTo>
                    <a:pt x="283" y="425"/>
                  </a:lnTo>
                  <a:lnTo>
                    <a:pt x="281" y="423"/>
                  </a:lnTo>
                  <a:lnTo>
                    <a:pt x="281" y="423"/>
                  </a:lnTo>
                  <a:lnTo>
                    <a:pt x="279" y="425"/>
                  </a:lnTo>
                  <a:lnTo>
                    <a:pt x="278" y="425"/>
                  </a:lnTo>
                  <a:lnTo>
                    <a:pt x="276" y="425"/>
                  </a:lnTo>
                  <a:lnTo>
                    <a:pt x="276" y="427"/>
                  </a:lnTo>
                  <a:lnTo>
                    <a:pt x="275" y="427"/>
                  </a:lnTo>
                  <a:lnTo>
                    <a:pt x="273" y="427"/>
                  </a:lnTo>
                  <a:lnTo>
                    <a:pt x="272" y="427"/>
                  </a:lnTo>
                  <a:lnTo>
                    <a:pt x="270" y="427"/>
                  </a:lnTo>
                  <a:lnTo>
                    <a:pt x="270" y="425"/>
                  </a:lnTo>
                  <a:lnTo>
                    <a:pt x="270" y="425"/>
                  </a:lnTo>
                  <a:lnTo>
                    <a:pt x="270" y="423"/>
                  </a:lnTo>
                  <a:lnTo>
                    <a:pt x="268" y="422"/>
                  </a:lnTo>
                  <a:lnTo>
                    <a:pt x="268" y="420"/>
                  </a:lnTo>
                  <a:lnTo>
                    <a:pt x="268" y="420"/>
                  </a:lnTo>
                  <a:lnTo>
                    <a:pt x="268" y="419"/>
                  </a:lnTo>
                  <a:lnTo>
                    <a:pt x="268" y="419"/>
                  </a:lnTo>
                  <a:lnTo>
                    <a:pt x="268" y="417"/>
                  </a:lnTo>
                  <a:lnTo>
                    <a:pt x="268" y="417"/>
                  </a:lnTo>
                  <a:lnTo>
                    <a:pt x="267" y="416"/>
                  </a:lnTo>
                  <a:lnTo>
                    <a:pt x="268" y="416"/>
                  </a:lnTo>
                  <a:lnTo>
                    <a:pt x="267" y="414"/>
                  </a:lnTo>
                  <a:lnTo>
                    <a:pt x="267" y="412"/>
                  </a:lnTo>
                  <a:lnTo>
                    <a:pt x="267" y="412"/>
                  </a:lnTo>
                  <a:lnTo>
                    <a:pt x="267" y="411"/>
                  </a:lnTo>
                  <a:lnTo>
                    <a:pt x="267" y="409"/>
                  </a:lnTo>
                  <a:lnTo>
                    <a:pt x="267" y="408"/>
                  </a:lnTo>
                  <a:lnTo>
                    <a:pt x="267" y="408"/>
                  </a:lnTo>
                  <a:lnTo>
                    <a:pt x="267" y="406"/>
                  </a:lnTo>
                  <a:lnTo>
                    <a:pt x="267" y="406"/>
                  </a:lnTo>
                  <a:lnTo>
                    <a:pt x="265" y="405"/>
                  </a:lnTo>
                  <a:lnTo>
                    <a:pt x="265" y="405"/>
                  </a:lnTo>
                  <a:lnTo>
                    <a:pt x="265" y="403"/>
                  </a:lnTo>
                  <a:lnTo>
                    <a:pt x="264" y="401"/>
                  </a:lnTo>
                  <a:lnTo>
                    <a:pt x="264" y="401"/>
                  </a:lnTo>
                  <a:lnTo>
                    <a:pt x="262" y="401"/>
                  </a:lnTo>
                  <a:lnTo>
                    <a:pt x="261" y="400"/>
                  </a:lnTo>
                  <a:lnTo>
                    <a:pt x="261" y="400"/>
                  </a:lnTo>
                  <a:lnTo>
                    <a:pt x="259" y="400"/>
                  </a:lnTo>
                  <a:lnTo>
                    <a:pt x="257" y="400"/>
                  </a:lnTo>
                  <a:lnTo>
                    <a:pt x="257" y="400"/>
                  </a:lnTo>
                  <a:lnTo>
                    <a:pt x="256" y="398"/>
                  </a:lnTo>
                  <a:lnTo>
                    <a:pt x="256" y="398"/>
                  </a:lnTo>
                  <a:lnTo>
                    <a:pt x="254" y="397"/>
                  </a:lnTo>
                  <a:lnTo>
                    <a:pt x="254" y="398"/>
                  </a:lnTo>
                  <a:lnTo>
                    <a:pt x="253" y="398"/>
                  </a:lnTo>
                  <a:lnTo>
                    <a:pt x="253" y="398"/>
                  </a:lnTo>
                  <a:lnTo>
                    <a:pt x="253" y="400"/>
                  </a:lnTo>
                  <a:lnTo>
                    <a:pt x="251" y="400"/>
                  </a:lnTo>
                  <a:lnTo>
                    <a:pt x="250" y="400"/>
                  </a:lnTo>
                  <a:lnTo>
                    <a:pt x="250" y="400"/>
                  </a:lnTo>
                  <a:lnTo>
                    <a:pt x="248" y="400"/>
                  </a:lnTo>
                  <a:lnTo>
                    <a:pt x="246" y="400"/>
                  </a:lnTo>
                  <a:lnTo>
                    <a:pt x="245" y="400"/>
                  </a:lnTo>
                  <a:lnTo>
                    <a:pt x="243" y="400"/>
                  </a:lnTo>
                  <a:lnTo>
                    <a:pt x="242" y="400"/>
                  </a:lnTo>
                  <a:lnTo>
                    <a:pt x="242" y="400"/>
                  </a:lnTo>
                  <a:lnTo>
                    <a:pt x="240" y="400"/>
                  </a:lnTo>
                  <a:lnTo>
                    <a:pt x="238" y="398"/>
                  </a:lnTo>
                  <a:lnTo>
                    <a:pt x="237" y="398"/>
                  </a:lnTo>
                  <a:lnTo>
                    <a:pt x="237" y="398"/>
                  </a:lnTo>
                  <a:lnTo>
                    <a:pt x="235" y="398"/>
                  </a:lnTo>
                  <a:lnTo>
                    <a:pt x="235" y="398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397"/>
                  </a:lnTo>
                  <a:lnTo>
                    <a:pt x="232" y="397"/>
                  </a:lnTo>
                  <a:lnTo>
                    <a:pt x="232" y="395"/>
                  </a:lnTo>
                  <a:lnTo>
                    <a:pt x="234" y="395"/>
                  </a:lnTo>
                  <a:lnTo>
                    <a:pt x="234" y="393"/>
                  </a:lnTo>
                  <a:lnTo>
                    <a:pt x="234" y="393"/>
                  </a:lnTo>
                  <a:lnTo>
                    <a:pt x="234" y="392"/>
                  </a:lnTo>
                  <a:lnTo>
                    <a:pt x="234" y="392"/>
                  </a:lnTo>
                  <a:lnTo>
                    <a:pt x="234" y="390"/>
                  </a:lnTo>
                  <a:lnTo>
                    <a:pt x="234" y="390"/>
                  </a:lnTo>
                  <a:lnTo>
                    <a:pt x="234" y="389"/>
                  </a:lnTo>
                  <a:lnTo>
                    <a:pt x="234" y="389"/>
                  </a:lnTo>
                  <a:lnTo>
                    <a:pt x="234" y="387"/>
                  </a:lnTo>
                  <a:lnTo>
                    <a:pt x="234" y="387"/>
                  </a:lnTo>
                  <a:lnTo>
                    <a:pt x="234" y="386"/>
                  </a:lnTo>
                  <a:lnTo>
                    <a:pt x="234" y="386"/>
                  </a:lnTo>
                  <a:lnTo>
                    <a:pt x="234" y="384"/>
                  </a:lnTo>
                  <a:lnTo>
                    <a:pt x="235" y="382"/>
                  </a:lnTo>
                  <a:lnTo>
                    <a:pt x="235" y="381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6"/>
                  </a:lnTo>
                  <a:lnTo>
                    <a:pt x="232" y="376"/>
                  </a:lnTo>
                  <a:lnTo>
                    <a:pt x="232" y="376"/>
                  </a:lnTo>
                  <a:lnTo>
                    <a:pt x="232" y="375"/>
                  </a:lnTo>
                  <a:lnTo>
                    <a:pt x="232" y="375"/>
                  </a:lnTo>
                  <a:lnTo>
                    <a:pt x="232" y="373"/>
                  </a:lnTo>
                  <a:lnTo>
                    <a:pt x="232" y="373"/>
                  </a:lnTo>
                  <a:lnTo>
                    <a:pt x="232" y="371"/>
                  </a:lnTo>
                  <a:lnTo>
                    <a:pt x="231" y="371"/>
                  </a:lnTo>
                  <a:lnTo>
                    <a:pt x="231" y="370"/>
                  </a:lnTo>
                  <a:lnTo>
                    <a:pt x="231" y="370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2" y="367"/>
                  </a:lnTo>
                  <a:lnTo>
                    <a:pt x="232" y="367"/>
                  </a:lnTo>
                  <a:lnTo>
                    <a:pt x="234" y="367"/>
                  </a:lnTo>
                  <a:lnTo>
                    <a:pt x="234" y="365"/>
                  </a:lnTo>
                  <a:lnTo>
                    <a:pt x="232" y="364"/>
                  </a:lnTo>
                  <a:lnTo>
                    <a:pt x="231" y="362"/>
                  </a:lnTo>
                  <a:lnTo>
                    <a:pt x="231" y="360"/>
                  </a:lnTo>
                  <a:lnTo>
                    <a:pt x="232" y="357"/>
                  </a:lnTo>
                  <a:lnTo>
                    <a:pt x="234" y="354"/>
                  </a:lnTo>
                  <a:lnTo>
                    <a:pt x="235" y="353"/>
                  </a:lnTo>
                  <a:lnTo>
                    <a:pt x="235" y="353"/>
                  </a:lnTo>
                  <a:lnTo>
                    <a:pt x="237" y="353"/>
                  </a:lnTo>
                  <a:lnTo>
                    <a:pt x="237" y="351"/>
                  </a:lnTo>
                  <a:lnTo>
                    <a:pt x="237" y="349"/>
                  </a:lnTo>
                  <a:lnTo>
                    <a:pt x="235" y="349"/>
                  </a:lnTo>
                  <a:lnTo>
                    <a:pt x="237" y="348"/>
                  </a:lnTo>
                  <a:lnTo>
                    <a:pt x="237" y="343"/>
                  </a:lnTo>
                  <a:lnTo>
                    <a:pt x="238" y="340"/>
                  </a:lnTo>
                  <a:lnTo>
                    <a:pt x="238" y="340"/>
                  </a:lnTo>
                  <a:lnTo>
                    <a:pt x="240" y="340"/>
                  </a:lnTo>
                  <a:lnTo>
                    <a:pt x="240" y="340"/>
                  </a:lnTo>
                  <a:lnTo>
                    <a:pt x="238" y="340"/>
                  </a:lnTo>
                  <a:lnTo>
                    <a:pt x="238" y="338"/>
                  </a:lnTo>
                  <a:lnTo>
                    <a:pt x="237" y="335"/>
                  </a:lnTo>
                  <a:lnTo>
                    <a:pt x="235" y="332"/>
                  </a:lnTo>
                  <a:lnTo>
                    <a:pt x="235" y="330"/>
                  </a:lnTo>
                  <a:lnTo>
                    <a:pt x="235" y="329"/>
                  </a:lnTo>
                  <a:lnTo>
                    <a:pt x="234" y="329"/>
                  </a:lnTo>
                  <a:lnTo>
                    <a:pt x="232" y="329"/>
                  </a:lnTo>
                  <a:lnTo>
                    <a:pt x="229" y="327"/>
                  </a:lnTo>
                  <a:lnTo>
                    <a:pt x="227" y="326"/>
                  </a:lnTo>
                  <a:lnTo>
                    <a:pt x="226" y="326"/>
                  </a:lnTo>
                  <a:lnTo>
                    <a:pt x="226" y="323"/>
                  </a:lnTo>
                  <a:lnTo>
                    <a:pt x="226" y="321"/>
                  </a:lnTo>
                  <a:lnTo>
                    <a:pt x="226" y="318"/>
                  </a:lnTo>
                  <a:lnTo>
                    <a:pt x="226" y="316"/>
                  </a:lnTo>
                  <a:lnTo>
                    <a:pt x="227" y="315"/>
                  </a:lnTo>
                  <a:lnTo>
                    <a:pt x="227" y="313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6" y="312"/>
                  </a:lnTo>
                  <a:lnTo>
                    <a:pt x="226" y="312"/>
                  </a:lnTo>
                  <a:lnTo>
                    <a:pt x="224" y="312"/>
                  </a:lnTo>
                  <a:lnTo>
                    <a:pt x="218" y="312"/>
                  </a:lnTo>
                  <a:lnTo>
                    <a:pt x="212" y="312"/>
                  </a:lnTo>
                  <a:lnTo>
                    <a:pt x="205" y="312"/>
                  </a:lnTo>
                  <a:lnTo>
                    <a:pt x="201" y="312"/>
                  </a:lnTo>
                  <a:lnTo>
                    <a:pt x="201" y="308"/>
                  </a:lnTo>
                  <a:lnTo>
                    <a:pt x="201" y="305"/>
                  </a:lnTo>
                  <a:lnTo>
                    <a:pt x="201" y="304"/>
                  </a:lnTo>
                  <a:lnTo>
                    <a:pt x="201" y="299"/>
                  </a:lnTo>
                  <a:lnTo>
                    <a:pt x="197" y="297"/>
                  </a:lnTo>
                  <a:lnTo>
                    <a:pt x="196" y="294"/>
                  </a:lnTo>
                  <a:lnTo>
                    <a:pt x="194" y="294"/>
                  </a:lnTo>
                  <a:lnTo>
                    <a:pt x="197" y="294"/>
                  </a:lnTo>
                  <a:lnTo>
                    <a:pt x="199" y="294"/>
                  </a:lnTo>
                  <a:lnTo>
                    <a:pt x="199" y="286"/>
                  </a:lnTo>
                  <a:lnTo>
                    <a:pt x="199" y="286"/>
                  </a:lnTo>
                  <a:lnTo>
                    <a:pt x="197" y="283"/>
                  </a:lnTo>
                  <a:lnTo>
                    <a:pt x="197" y="282"/>
                  </a:lnTo>
                  <a:lnTo>
                    <a:pt x="197" y="282"/>
                  </a:lnTo>
                  <a:lnTo>
                    <a:pt x="196" y="280"/>
                  </a:lnTo>
                  <a:lnTo>
                    <a:pt x="196" y="280"/>
                  </a:lnTo>
                  <a:lnTo>
                    <a:pt x="197" y="278"/>
                  </a:lnTo>
                  <a:lnTo>
                    <a:pt x="197" y="278"/>
                  </a:lnTo>
                  <a:lnTo>
                    <a:pt x="197" y="277"/>
                  </a:lnTo>
                  <a:lnTo>
                    <a:pt x="197" y="275"/>
                  </a:lnTo>
                  <a:lnTo>
                    <a:pt x="196" y="274"/>
                  </a:lnTo>
                  <a:lnTo>
                    <a:pt x="194" y="274"/>
                  </a:lnTo>
                  <a:lnTo>
                    <a:pt x="193" y="272"/>
                  </a:lnTo>
                  <a:lnTo>
                    <a:pt x="190" y="271"/>
                  </a:lnTo>
                  <a:lnTo>
                    <a:pt x="188" y="271"/>
                  </a:lnTo>
                  <a:lnTo>
                    <a:pt x="186" y="271"/>
                  </a:lnTo>
                  <a:lnTo>
                    <a:pt x="183" y="271"/>
                  </a:lnTo>
                  <a:lnTo>
                    <a:pt x="182" y="271"/>
                  </a:lnTo>
                  <a:lnTo>
                    <a:pt x="180" y="271"/>
                  </a:lnTo>
                  <a:lnTo>
                    <a:pt x="177" y="271"/>
                  </a:lnTo>
                  <a:lnTo>
                    <a:pt x="177" y="269"/>
                  </a:lnTo>
                  <a:lnTo>
                    <a:pt x="175" y="269"/>
                  </a:lnTo>
                  <a:lnTo>
                    <a:pt x="174" y="266"/>
                  </a:lnTo>
                  <a:lnTo>
                    <a:pt x="172" y="266"/>
                  </a:lnTo>
                  <a:lnTo>
                    <a:pt x="172" y="264"/>
                  </a:lnTo>
                  <a:lnTo>
                    <a:pt x="171" y="264"/>
                  </a:lnTo>
                  <a:lnTo>
                    <a:pt x="169" y="264"/>
                  </a:lnTo>
                  <a:lnTo>
                    <a:pt x="168" y="264"/>
                  </a:lnTo>
                  <a:lnTo>
                    <a:pt x="164" y="263"/>
                  </a:lnTo>
                  <a:lnTo>
                    <a:pt x="163" y="263"/>
                  </a:lnTo>
                  <a:lnTo>
                    <a:pt x="163" y="263"/>
                  </a:lnTo>
                  <a:lnTo>
                    <a:pt x="161" y="261"/>
                  </a:lnTo>
                  <a:lnTo>
                    <a:pt x="160" y="260"/>
                  </a:lnTo>
                  <a:lnTo>
                    <a:pt x="160" y="260"/>
                  </a:lnTo>
                  <a:lnTo>
                    <a:pt x="160" y="258"/>
                  </a:lnTo>
                  <a:lnTo>
                    <a:pt x="158" y="258"/>
                  </a:lnTo>
                  <a:lnTo>
                    <a:pt x="158" y="258"/>
                  </a:lnTo>
                  <a:lnTo>
                    <a:pt x="156" y="258"/>
                  </a:lnTo>
                  <a:lnTo>
                    <a:pt x="155" y="258"/>
                  </a:lnTo>
                  <a:lnTo>
                    <a:pt x="153" y="256"/>
                  </a:lnTo>
                  <a:lnTo>
                    <a:pt x="152" y="256"/>
                  </a:lnTo>
                  <a:lnTo>
                    <a:pt x="152" y="256"/>
                  </a:lnTo>
                  <a:lnTo>
                    <a:pt x="150" y="255"/>
                  </a:lnTo>
                  <a:lnTo>
                    <a:pt x="149" y="255"/>
                  </a:lnTo>
                  <a:lnTo>
                    <a:pt x="147" y="256"/>
                  </a:lnTo>
                  <a:lnTo>
                    <a:pt x="145" y="256"/>
                  </a:lnTo>
                  <a:lnTo>
                    <a:pt x="142" y="255"/>
                  </a:lnTo>
                  <a:lnTo>
                    <a:pt x="139" y="255"/>
                  </a:lnTo>
                  <a:lnTo>
                    <a:pt x="139" y="253"/>
                  </a:lnTo>
                  <a:lnTo>
                    <a:pt x="138" y="252"/>
                  </a:lnTo>
                  <a:lnTo>
                    <a:pt x="136" y="252"/>
                  </a:lnTo>
                  <a:lnTo>
                    <a:pt x="136" y="250"/>
                  </a:lnTo>
                  <a:lnTo>
                    <a:pt x="134" y="249"/>
                  </a:lnTo>
                  <a:lnTo>
                    <a:pt x="133" y="249"/>
                  </a:lnTo>
                  <a:lnTo>
                    <a:pt x="133" y="249"/>
                  </a:lnTo>
                  <a:lnTo>
                    <a:pt x="131" y="249"/>
                  </a:lnTo>
                  <a:lnTo>
                    <a:pt x="131" y="247"/>
                  </a:lnTo>
                  <a:lnTo>
                    <a:pt x="131" y="245"/>
                  </a:lnTo>
                  <a:lnTo>
                    <a:pt x="131" y="245"/>
                  </a:lnTo>
                  <a:lnTo>
                    <a:pt x="130" y="244"/>
                  </a:lnTo>
                  <a:lnTo>
                    <a:pt x="130" y="244"/>
                  </a:lnTo>
                  <a:lnTo>
                    <a:pt x="130" y="245"/>
                  </a:lnTo>
                  <a:lnTo>
                    <a:pt x="128" y="245"/>
                  </a:lnTo>
                  <a:lnTo>
                    <a:pt x="128" y="245"/>
                  </a:lnTo>
                  <a:lnTo>
                    <a:pt x="128" y="244"/>
                  </a:lnTo>
                  <a:lnTo>
                    <a:pt x="128" y="244"/>
                  </a:lnTo>
                  <a:lnTo>
                    <a:pt x="128" y="242"/>
                  </a:lnTo>
                  <a:lnTo>
                    <a:pt x="127" y="241"/>
                  </a:lnTo>
                  <a:lnTo>
                    <a:pt x="127" y="241"/>
                  </a:lnTo>
                  <a:lnTo>
                    <a:pt x="127" y="239"/>
                  </a:lnTo>
                  <a:lnTo>
                    <a:pt x="127" y="239"/>
                  </a:lnTo>
                  <a:lnTo>
                    <a:pt x="125" y="238"/>
                  </a:lnTo>
                  <a:lnTo>
                    <a:pt x="125" y="238"/>
                  </a:lnTo>
                  <a:lnTo>
                    <a:pt x="125" y="236"/>
                  </a:lnTo>
                  <a:lnTo>
                    <a:pt x="125" y="236"/>
                  </a:lnTo>
                  <a:lnTo>
                    <a:pt x="127" y="234"/>
                  </a:lnTo>
                  <a:lnTo>
                    <a:pt x="127" y="233"/>
                  </a:lnTo>
                  <a:lnTo>
                    <a:pt x="125" y="230"/>
                  </a:lnTo>
                  <a:lnTo>
                    <a:pt x="125" y="228"/>
                  </a:lnTo>
                  <a:lnTo>
                    <a:pt x="125" y="226"/>
                  </a:lnTo>
                  <a:lnTo>
                    <a:pt x="125" y="226"/>
                  </a:lnTo>
                  <a:lnTo>
                    <a:pt x="125" y="225"/>
                  </a:lnTo>
                  <a:lnTo>
                    <a:pt x="127" y="223"/>
                  </a:lnTo>
                  <a:lnTo>
                    <a:pt x="127" y="222"/>
                  </a:lnTo>
                  <a:lnTo>
                    <a:pt x="127" y="220"/>
                  </a:lnTo>
                  <a:lnTo>
                    <a:pt x="127" y="219"/>
                  </a:lnTo>
                  <a:lnTo>
                    <a:pt x="127" y="217"/>
                  </a:lnTo>
                  <a:lnTo>
                    <a:pt x="127" y="215"/>
                  </a:lnTo>
                  <a:lnTo>
                    <a:pt x="125" y="215"/>
                  </a:lnTo>
                  <a:lnTo>
                    <a:pt x="125" y="215"/>
                  </a:lnTo>
                  <a:lnTo>
                    <a:pt x="123" y="215"/>
                  </a:lnTo>
                  <a:lnTo>
                    <a:pt x="123" y="217"/>
                  </a:lnTo>
                  <a:lnTo>
                    <a:pt x="122" y="217"/>
                  </a:lnTo>
                  <a:lnTo>
                    <a:pt x="120" y="215"/>
                  </a:lnTo>
                  <a:lnTo>
                    <a:pt x="117" y="215"/>
                  </a:lnTo>
                  <a:lnTo>
                    <a:pt x="112" y="217"/>
                  </a:lnTo>
                  <a:lnTo>
                    <a:pt x="111" y="217"/>
                  </a:lnTo>
                  <a:lnTo>
                    <a:pt x="109" y="217"/>
                  </a:lnTo>
                  <a:lnTo>
                    <a:pt x="108" y="219"/>
                  </a:lnTo>
                  <a:lnTo>
                    <a:pt x="106" y="219"/>
                  </a:lnTo>
                  <a:lnTo>
                    <a:pt x="101" y="223"/>
                  </a:lnTo>
                  <a:lnTo>
                    <a:pt x="100" y="223"/>
                  </a:lnTo>
                  <a:lnTo>
                    <a:pt x="98" y="223"/>
                  </a:lnTo>
                  <a:lnTo>
                    <a:pt x="98" y="225"/>
                  </a:lnTo>
                  <a:lnTo>
                    <a:pt x="97" y="225"/>
                  </a:lnTo>
                  <a:lnTo>
                    <a:pt x="93" y="226"/>
                  </a:lnTo>
                  <a:lnTo>
                    <a:pt x="92" y="228"/>
                  </a:lnTo>
                  <a:lnTo>
                    <a:pt x="92" y="230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87" y="230"/>
                  </a:lnTo>
                  <a:lnTo>
                    <a:pt x="87" y="230"/>
                  </a:lnTo>
                  <a:lnTo>
                    <a:pt x="86" y="231"/>
                  </a:lnTo>
                  <a:lnTo>
                    <a:pt x="84" y="233"/>
                  </a:lnTo>
                  <a:lnTo>
                    <a:pt x="84" y="233"/>
                  </a:lnTo>
                  <a:lnTo>
                    <a:pt x="82" y="234"/>
                  </a:lnTo>
                  <a:lnTo>
                    <a:pt x="81" y="234"/>
                  </a:lnTo>
                  <a:lnTo>
                    <a:pt x="79" y="236"/>
                  </a:lnTo>
                  <a:lnTo>
                    <a:pt x="78" y="236"/>
                  </a:lnTo>
                  <a:lnTo>
                    <a:pt x="78" y="236"/>
                  </a:lnTo>
                  <a:lnTo>
                    <a:pt x="76" y="236"/>
                  </a:lnTo>
                  <a:lnTo>
                    <a:pt x="76" y="234"/>
                  </a:lnTo>
                  <a:lnTo>
                    <a:pt x="76" y="234"/>
                  </a:lnTo>
                  <a:lnTo>
                    <a:pt x="73" y="234"/>
                  </a:lnTo>
                  <a:lnTo>
                    <a:pt x="70" y="233"/>
                  </a:lnTo>
                  <a:lnTo>
                    <a:pt x="67" y="233"/>
                  </a:lnTo>
                  <a:lnTo>
                    <a:pt x="65" y="233"/>
                  </a:lnTo>
                  <a:lnTo>
                    <a:pt x="63" y="233"/>
                  </a:lnTo>
                  <a:lnTo>
                    <a:pt x="62" y="233"/>
                  </a:lnTo>
                  <a:lnTo>
                    <a:pt x="59" y="233"/>
                  </a:lnTo>
                  <a:lnTo>
                    <a:pt x="57" y="233"/>
                  </a:lnTo>
                  <a:lnTo>
                    <a:pt x="56" y="234"/>
                  </a:lnTo>
                  <a:lnTo>
                    <a:pt x="54" y="234"/>
                  </a:lnTo>
                  <a:lnTo>
                    <a:pt x="54" y="234"/>
                  </a:lnTo>
                  <a:lnTo>
                    <a:pt x="52" y="234"/>
                  </a:lnTo>
                  <a:lnTo>
                    <a:pt x="52" y="234"/>
                  </a:lnTo>
                  <a:lnTo>
                    <a:pt x="51" y="233"/>
                  </a:lnTo>
                  <a:lnTo>
                    <a:pt x="51" y="233"/>
                  </a:lnTo>
                  <a:lnTo>
                    <a:pt x="49" y="234"/>
                  </a:lnTo>
                  <a:lnTo>
                    <a:pt x="49" y="231"/>
                  </a:lnTo>
                  <a:lnTo>
                    <a:pt x="49" y="228"/>
                  </a:lnTo>
                  <a:lnTo>
                    <a:pt x="49" y="225"/>
                  </a:lnTo>
                  <a:lnTo>
                    <a:pt x="49" y="222"/>
                  </a:lnTo>
                  <a:lnTo>
                    <a:pt x="49" y="219"/>
                  </a:lnTo>
                  <a:lnTo>
                    <a:pt x="49" y="217"/>
                  </a:lnTo>
                  <a:lnTo>
                    <a:pt x="51" y="215"/>
                  </a:lnTo>
                  <a:lnTo>
                    <a:pt x="51" y="215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1" y="212"/>
                  </a:lnTo>
                  <a:lnTo>
                    <a:pt x="51" y="211"/>
                  </a:lnTo>
                  <a:lnTo>
                    <a:pt x="49" y="211"/>
                  </a:lnTo>
                  <a:lnTo>
                    <a:pt x="49" y="212"/>
                  </a:lnTo>
                  <a:lnTo>
                    <a:pt x="49" y="212"/>
                  </a:lnTo>
                  <a:lnTo>
                    <a:pt x="48" y="212"/>
                  </a:lnTo>
                  <a:lnTo>
                    <a:pt x="48" y="214"/>
                  </a:lnTo>
                  <a:lnTo>
                    <a:pt x="46" y="214"/>
                  </a:lnTo>
                  <a:lnTo>
                    <a:pt x="45" y="215"/>
                  </a:lnTo>
                  <a:lnTo>
                    <a:pt x="45" y="217"/>
                  </a:lnTo>
                  <a:lnTo>
                    <a:pt x="43" y="217"/>
                  </a:lnTo>
                  <a:lnTo>
                    <a:pt x="41" y="219"/>
                  </a:lnTo>
                  <a:lnTo>
                    <a:pt x="40" y="219"/>
                  </a:lnTo>
                  <a:lnTo>
                    <a:pt x="35" y="219"/>
                  </a:lnTo>
                  <a:lnTo>
                    <a:pt x="32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7"/>
                  </a:lnTo>
                  <a:lnTo>
                    <a:pt x="26" y="215"/>
                  </a:lnTo>
                  <a:lnTo>
                    <a:pt x="26" y="215"/>
                  </a:lnTo>
                  <a:lnTo>
                    <a:pt x="26" y="214"/>
                  </a:lnTo>
                  <a:lnTo>
                    <a:pt x="26" y="212"/>
                  </a:lnTo>
                  <a:lnTo>
                    <a:pt x="24" y="212"/>
                  </a:lnTo>
                  <a:lnTo>
                    <a:pt x="22" y="212"/>
                  </a:lnTo>
                  <a:lnTo>
                    <a:pt x="21" y="211"/>
                  </a:lnTo>
                  <a:lnTo>
                    <a:pt x="18" y="211"/>
                  </a:lnTo>
                  <a:lnTo>
                    <a:pt x="15" y="211"/>
                  </a:lnTo>
                  <a:lnTo>
                    <a:pt x="13" y="211"/>
                  </a:lnTo>
                  <a:lnTo>
                    <a:pt x="15" y="209"/>
                  </a:lnTo>
                  <a:lnTo>
                    <a:pt x="16" y="206"/>
                  </a:lnTo>
                  <a:lnTo>
                    <a:pt x="16" y="204"/>
                  </a:lnTo>
                  <a:lnTo>
                    <a:pt x="15" y="203"/>
                  </a:lnTo>
                  <a:lnTo>
                    <a:pt x="13" y="203"/>
                  </a:lnTo>
                  <a:lnTo>
                    <a:pt x="13" y="201"/>
                  </a:lnTo>
                  <a:lnTo>
                    <a:pt x="11" y="200"/>
                  </a:lnTo>
                  <a:lnTo>
                    <a:pt x="10" y="198"/>
                  </a:lnTo>
                  <a:lnTo>
                    <a:pt x="10" y="198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7"/>
                  </a:lnTo>
                  <a:lnTo>
                    <a:pt x="8" y="195"/>
                  </a:lnTo>
                  <a:lnTo>
                    <a:pt x="8" y="195"/>
                  </a:lnTo>
                  <a:lnTo>
                    <a:pt x="7" y="193"/>
                  </a:lnTo>
                  <a:lnTo>
                    <a:pt x="7" y="193"/>
                  </a:lnTo>
                  <a:lnTo>
                    <a:pt x="7" y="192"/>
                  </a:lnTo>
                  <a:lnTo>
                    <a:pt x="7" y="192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4" y="189"/>
                  </a:lnTo>
                  <a:lnTo>
                    <a:pt x="4" y="189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87"/>
                  </a:lnTo>
                  <a:lnTo>
                    <a:pt x="5" y="187"/>
                  </a:lnTo>
                  <a:lnTo>
                    <a:pt x="4" y="187"/>
                  </a:lnTo>
                  <a:lnTo>
                    <a:pt x="2" y="186"/>
                  </a:lnTo>
                  <a:lnTo>
                    <a:pt x="2" y="186"/>
                  </a:lnTo>
                  <a:lnTo>
                    <a:pt x="2" y="184"/>
                  </a:lnTo>
                  <a:lnTo>
                    <a:pt x="0" y="184"/>
                  </a:lnTo>
                  <a:lnTo>
                    <a:pt x="2" y="184"/>
                  </a:lnTo>
                  <a:lnTo>
                    <a:pt x="2" y="184"/>
                  </a:lnTo>
                  <a:lnTo>
                    <a:pt x="2" y="182"/>
                  </a:lnTo>
                  <a:lnTo>
                    <a:pt x="2" y="182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4" y="181"/>
                  </a:lnTo>
                  <a:lnTo>
                    <a:pt x="4" y="181"/>
                  </a:lnTo>
                  <a:lnTo>
                    <a:pt x="5" y="181"/>
                  </a:lnTo>
                  <a:lnTo>
                    <a:pt x="5" y="181"/>
                  </a:lnTo>
                  <a:lnTo>
                    <a:pt x="5" y="179"/>
                  </a:lnTo>
                  <a:lnTo>
                    <a:pt x="5" y="178"/>
                  </a:lnTo>
                  <a:lnTo>
                    <a:pt x="4" y="178"/>
                  </a:lnTo>
                  <a:lnTo>
                    <a:pt x="4" y="178"/>
                  </a:lnTo>
                  <a:lnTo>
                    <a:pt x="4" y="176"/>
                  </a:lnTo>
                  <a:lnTo>
                    <a:pt x="5" y="175"/>
                  </a:lnTo>
                  <a:lnTo>
                    <a:pt x="5" y="173"/>
                  </a:lnTo>
                  <a:lnTo>
                    <a:pt x="8" y="171"/>
                  </a:lnTo>
                  <a:lnTo>
                    <a:pt x="11" y="170"/>
                  </a:lnTo>
                  <a:lnTo>
                    <a:pt x="11" y="170"/>
                  </a:lnTo>
                  <a:lnTo>
                    <a:pt x="13" y="170"/>
                  </a:lnTo>
                  <a:lnTo>
                    <a:pt x="13" y="168"/>
                  </a:lnTo>
                  <a:lnTo>
                    <a:pt x="13" y="167"/>
                  </a:lnTo>
                  <a:lnTo>
                    <a:pt x="13" y="167"/>
                  </a:lnTo>
                  <a:lnTo>
                    <a:pt x="13" y="165"/>
                  </a:lnTo>
                  <a:lnTo>
                    <a:pt x="13" y="163"/>
                  </a:lnTo>
                  <a:lnTo>
                    <a:pt x="11" y="163"/>
                  </a:lnTo>
                  <a:lnTo>
                    <a:pt x="13" y="162"/>
                  </a:lnTo>
                  <a:lnTo>
                    <a:pt x="13" y="160"/>
                  </a:lnTo>
                  <a:lnTo>
                    <a:pt x="15" y="159"/>
                  </a:lnTo>
                  <a:lnTo>
                    <a:pt x="16" y="156"/>
                  </a:lnTo>
                  <a:lnTo>
                    <a:pt x="16" y="156"/>
                  </a:lnTo>
                  <a:lnTo>
                    <a:pt x="16" y="154"/>
                  </a:lnTo>
                  <a:lnTo>
                    <a:pt x="16" y="151"/>
                  </a:lnTo>
                  <a:lnTo>
                    <a:pt x="18" y="149"/>
                  </a:lnTo>
                  <a:lnTo>
                    <a:pt x="16" y="149"/>
                  </a:lnTo>
                  <a:lnTo>
                    <a:pt x="18" y="149"/>
                  </a:lnTo>
                  <a:lnTo>
                    <a:pt x="18" y="148"/>
                  </a:lnTo>
                  <a:lnTo>
                    <a:pt x="19" y="148"/>
                  </a:lnTo>
                  <a:lnTo>
                    <a:pt x="21" y="148"/>
                  </a:lnTo>
                  <a:lnTo>
                    <a:pt x="22" y="146"/>
                  </a:lnTo>
                  <a:lnTo>
                    <a:pt x="24" y="145"/>
                  </a:lnTo>
                  <a:lnTo>
                    <a:pt x="26" y="143"/>
                  </a:lnTo>
                  <a:lnTo>
                    <a:pt x="29" y="141"/>
                  </a:lnTo>
                  <a:lnTo>
                    <a:pt x="30" y="141"/>
                  </a:lnTo>
                  <a:lnTo>
                    <a:pt x="30" y="141"/>
                  </a:lnTo>
                  <a:lnTo>
                    <a:pt x="32" y="140"/>
                  </a:lnTo>
                  <a:lnTo>
                    <a:pt x="35" y="140"/>
                  </a:lnTo>
                  <a:lnTo>
                    <a:pt x="37" y="140"/>
                  </a:lnTo>
                  <a:lnTo>
                    <a:pt x="38" y="138"/>
                  </a:lnTo>
                  <a:lnTo>
                    <a:pt x="40" y="138"/>
                  </a:lnTo>
                  <a:lnTo>
                    <a:pt x="41" y="138"/>
                  </a:lnTo>
                  <a:lnTo>
                    <a:pt x="43" y="138"/>
                  </a:lnTo>
                  <a:lnTo>
                    <a:pt x="45" y="138"/>
                  </a:lnTo>
                  <a:lnTo>
                    <a:pt x="46" y="137"/>
                  </a:lnTo>
                  <a:lnTo>
                    <a:pt x="46" y="137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9" y="135"/>
                  </a:lnTo>
                  <a:lnTo>
                    <a:pt x="51" y="135"/>
                  </a:lnTo>
                  <a:lnTo>
                    <a:pt x="52" y="135"/>
                  </a:lnTo>
                  <a:lnTo>
                    <a:pt x="54" y="135"/>
                  </a:lnTo>
                  <a:lnTo>
                    <a:pt x="54" y="137"/>
                  </a:lnTo>
                  <a:lnTo>
                    <a:pt x="56" y="137"/>
                  </a:lnTo>
                  <a:lnTo>
                    <a:pt x="56" y="137"/>
                  </a:lnTo>
                  <a:lnTo>
                    <a:pt x="57" y="137"/>
                  </a:lnTo>
                  <a:lnTo>
                    <a:pt x="59" y="138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60" y="135"/>
                  </a:lnTo>
                  <a:lnTo>
                    <a:pt x="60" y="132"/>
                  </a:lnTo>
                  <a:lnTo>
                    <a:pt x="60" y="127"/>
                  </a:lnTo>
                  <a:lnTo>
                    <a:pt x="62" y="124"/>
                  </a:lnTo>
                  <a:lnTo>
                    <a:pt x="63" y="119"/>
                  </a:lnTo>
                  <a:lnTo>
                    <a:pt x="63" y="113"/>
                  </a:lnTo>
                  <a:lnTo>
                    <a:pt x="65" y="108"/>
                  </a:lnTo>
                  <a:lnTo>
                    <a:pt x="65" y="104"/>
                  </a:lnTo>
                  <a:lnTo>
                    <a:pt x="67" y="100"/>
                  </a:lnTo>
                  <a:lnTo>
                    <a:pt x="67" y="99"/>
                  </a:lnTo>
                  <a:lnTo>
                    <a:pt x="67" y="96"/>
                  </a:lnTo>
                  <a:lnTo>
                    <a:pt x="67" y="93"/>
                  </a:lnTo>
                  <a:lnTo>
                    <a:pt x="68" y="93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67" y="91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5" y="89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2" y="82"/>
                  </a:lnTo>
                  <a:lnTo>
                    <a:pt x="62" y="82"/>
                  </a:lnTo>
                  <a:lnTo>
                    <a:pt x="60" y="80"/>
                  </a:lnTo>
                  <a:lnTo>
                    <a:pt x="59" y="78"/>
                  </a:lnTo>
                  <a:lnTo>
                    <a:pt x="57" y="77"/>
                  </a:lnTo>
                  <a:lnTo>
                    <a:pt x="57" y="75"/>
                  </a:lnTo>
                  <a:lnTo>
                    <a:pt x="57" y="72"/>
                  </a:lnTo>
                  <a:lnTo>
                    <a:pt x="59" y="69"/>
                  </a:lnTo>
                  <a:lnTo>
                    <a:pt x="59" y="67"/>
                  </a:lnTo>
                  <a:lnTo>
                    <a:pt x="59" y="67"/>
                  </a:lnTo>
                  <a:lnTo>
                    <a:pt x="60" y="67"/>
                  </a:lnTo>
                  <a:lnTo>
                    <a:pt x="60" y="67"/>
                  </a:lnTo>
                  <a:lnTo>
                    <a:pt x="62" y="67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7" y="64"/>
                  </a:lnTo>
                  <a:lnTo>
                    <a:pt x="67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71" y="63"/>
                  </a:lnTo>
                  <a:lnTo>
                    <a:pt x="70" y="63"/>
                  </a:lnTo>
                  <a:lnTo>
                    <a:pt x="70" y="61"/>
                  </a:lnTo>
                  <a:lnTo>
                    <a:pt x="70" y="61"/>
                  </a:lnTo>
                  <a:lnTo>
                    <a:pt x="68" y="59"/>
                  </a:lnTo>
                  <a:lnTo>
                    <a:pt x="68" y="59"/>
                  </a:lnTo>
                  <a:lnTo>
                    <a:pt x="68" y="61"/>
                  </a:lnTo>
                  <a:lnTo>
                    <a:pt x="67" y="61"/>
                  </a:lnTo>
                  <a:lnTo>
                    <a:pt x="67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0" y="59"/>
                  </a:lnTo>
                  <a:lnTo>
                    <a:pt x="60" y="56"/>
                  </a:lnTo>
                  <a:lnTo>
                    <a:pt x="60" y="53"/>
                  </a:lnTo>
                  <a:lnTo>
                    <a:pt x="60" y="50"/>
                  </a:lnTo>
                  <a:lnTo>
                    <a:pt x="62" y="52"/>
                  </a:lnTo>
                  <a:lnTo>
                    <a:pt x="62" y="50"/>
                  </a:lnTo>
                  <a:lnTo>
                    <a:pt x="63" y="50"/>
                  </a:lnTo>
                  <a:lnTo>
                    <a:pt x="65" y="50"/>
                  </a:lnTo>
                  <a:lnTo>
                    <a:pt x="65" y="50"/>
                  </a:lnTo>
                  <a:lnTo>
                    <a:pt x="67" y="5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71" y="50"/>
                  </a:lnTo>
                  <a:lnTo>
                    <a:pt x="75" y="50"/>
                  </a:lnTo>
                  <a:lnTo>
                    <a:pt x="84" y="50"/>
                  </a:lnTo>
                  <a:lnTo>
                    <a:pt x="86" y="50"/>
                  </a:lnTo>
                  <a:lnTo>
                    <a:pt x="84" y="50"/>
                  </a:lnTo>
                  <a:lnTo>
                    <a:pt x="84" y="48"/>
                  </a:lnTo>
                  <a:lnTo>
                    <a:pt x="84" y="48"/>
                  </a:lnTo>
                  <a:lnTo>
                    <a:pt x="84" y="47"/>
                  </a:lnTo>
                  <a:lnTo>
                    <a:pt x="86" y="47"/>
                  </a:lnTo>
                  <a:lnTo>
                    <a:pt x="86" y="47"/>
                  </a:lnTo>
                  <a:lnTo>
                    <a:pt x="87" y="48"/>
                  </a:lnTo>
                  <a:lnTo>
                    <a:pt x="87" y="50"/>
                  </a:lnTo>
                  <a:lnTo>
                    <a:pt x="87" y="50"/>
                  </a:lnTo>
                  <a:lnTo>
                    <a:pt x="89" y="50"/>
                  </a:lnTo>
                  <a:lnTo>
                    <a:pt x="90" y="50"/>
                  </a:lnTo>
                  <a:lnTo>
                    <a:pt x="90" y="50"/>
                  </a:lnTo>
                  <a:lnTo>
                    <a:pt x="92" y="48"/>
                  </a:lnTo>
                  <a:lnTo>
                    <a:pt x="93" y="47"/>
                  </a:lnTo>
                  <a:lnTo>
                    <a:pt x="93" y="45"/>
                  </a:lnTo>
                  <a:lnTo>
                    <a:pt x="95" y="45"/>
                  </a:lnTo>
                  <a:lnTo>
                    <a:pt x="95" y="45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7"/>
                  </a:lnTo>
                  <a:lnTo>
                    <a:pt x="100" y="48"/>
                  </a:lnTo>
                  <a:lnTo>
                    <a:pt x="100" y="52"/>
                  </a:lnTo>
                  <a:lnTo>
                    <a:pt x="101" y="52"/>
                  </a:lnTo>
                  <a:lnTo>
                    <a:pt x="101" y="55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4" y="58"/>
                  </a:lnTo>
                  <a:lnTo>
                    <a:pt x="108" y="61"/>
                  </a:lnTo>
                  <a:lnTo>
                    <a:pt x="111" y="64"/>
                  </a:lnTo>
                  <a:lnTo>
                    <a:pt x="112" y="64"/>
                  </a:lnTo>
                  <a:lnTo>
                    <a:pt x="112" y="64"/>
                  </a:lnTo>
                  <a:lnTo>
                    <a:pt x="114" y="64"/>
                  </a:lnTo>
                  <a:lnTo>
                    <a:pt x="116" y="64"/>
                  </a:lnTo>
                  <a:lnTo>
                    <a:pt x="117" y="64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20" y="61"/>
                  </a:lnTo>
                  <a:lnTo>
                    <a:pt x="122" y="61"/>
                  </a:lnTo>
                  <a:lnTo>
                    <a:pt x="122" y="61"/>
                  </a:lnTo>
                  <a:lnTo>
                    <a:pt x="123" y="63"/>
                  </a:lnTo>
                  <a:lnTo>
                    <a:pt x="123" y="63"/>
                  </a:lnTo>
                  <a:lnTo>
                    <a:pt x="123" y="64"/>
                  </a:lnTo>
                  <a:lnTo>
                    <a:pt x="123" y="66"/>
                  </a:lnTo>
                  <a:lnTo>
                    <a:pt x="125" y="66"/>
                  </a:lnTo>
                  <a:lnTo>
                    <a:pt x="125" y="64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8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4" y="58"/>
                  </a:lnTo>
                  <a:lnTo>
                    <a:pt x="134" y="58"/>
                  </a:lnTo>
                  <a:lnTo>
                    <a:pt x="136" y="56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3"/>
                  </a:lnTo>
                  <a:lnTo>
                    <a:pt x="144" y="52"/>
                  </a:lnTo>
                  <a:lnTo>
                    <a:pt x="144" y="50"/>
                  </a:lnTo>
                  <a:lnTo>
                    <a:pt x="145" y="48"/>
                  </a:lnTo>
                  <a:lnTo>
                    <a:pt x="145" y="47"/>
                  </a:lnTo>
                  <a:lnTo>
                    <a:pt x="145" y="47"/>
                  </a:lnTo>
                  <a:lnTo>
                    <a:pt x="147" y="47"/>
                  </a:lnTo>
                  <a:lnTo>
                    <a:pt x="147" y="47"/>
                  </a:lnTo>
                  <a:lnTo>
                    <a:pt x="150" y="45"/>
                  </a:lnTo>
                  <a:lnTo>
                    <a:pt x="152" y="45"/>
                  </a:lnTo>
                  <a:lnTo>
                    <a:pt x="153" y="45"/>
                  </a:lnTo>
                  <a:lnTo>
                    <a:pt x="153" y="44"/>
                  </a:lnTo>
                  <a:lnTo>
                    <a:pt x="155" y="44"/>
                  </a:lnTo>
                  <a:lnTo>
                    <a:pt x="155" y="42"/>
                  </a:lnTo>
                  <a:lnTo>
                    <a:pt x="155" y="41"/>
                  </a:lnTo>
                  <a:lnTo>
                    <a:pt x="152" y="41"/>
                  </a:lnTo>
                  <a:lnTo>
                    <a:pt x="150" y="41"/>
                  </a:lnTo>
                  <a:lnTo>
                    <a:pt x="147" y="41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7"/>
                  </a:lnTo>
                  <a:lnTo>
                    <a:pt x="145" y="36"/>
                  </a:lnTo>
                  <a:lnTo>
                    <a:pt x="144" y="33"/>
                  </a:lnTo>
                  <a:lnTo>
                    <a:pt x="142" y="30"/>
                  </a:lnTo>
                  <a:lnTo>
                    <a:pt x="142" y="28"/>
                  </a:lnTo>
                  <a:lnTo>
                    <a:pt x="142" y="25"/>
                  </a:lnTo>
                  <a:lnTo>
                    <a:pt x="142" y="23"/>
                  </a:lnTo>
                  <a:lnTo>
                    <a:pt x="142" y="23"/>
                  </a:lnTo>
                  <a:lnTo>
                    <a:pt x="138" y="20"/>
                  </a:lnTo>
                  <a:lnTo>
                    <a:pt x="136" y="19"/>
                  </a:lnTo>
                  <a:lnTo>
                    <a:pt x="136" y="17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6" y="14"/>
                  </a:lnTo>
                  <a:lnTo>
                    <a:pt x="136" y="15"/>
                  </a:lnTo>
                  <a:lnTo>
                    <a:pt x="138" y="15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4" y="17"/>
                  </a:lnTo>
                  <a:lnTo>
                    <a:pt x="144" y="17"/>
                  </a:lnTo>
                  <a:lnTo>
                    <a:pt x="144" y="19"/>
                  </a:lnTo>
                  <a:lnTo>
                    <a:pt x="145" y="19"/>
                  </a:lnTo>
                  <a:lnTo>
                    <a:pt x="147" y="19"/>
                  </a:lnTo>
                  <a:lnTo>
                    <a:pt x="149" y="19"/>
                  </a:lnTo>
                  <a:lnTo>
                    <a:pt x="150" y="19"/>
                  </a:lnTo>
                  <a:lnTo>
                    <a:pt x="152" y="19"/>
                  </a:lnTo>
                  <a:lnTo>
                    <a:pt x="152" y="20"/>
                  </a:lnTo>
                  <a:lnTo>
                    <a:pt x="155" y="19"/>
                  </a:lnTo>
                  <a:lnTo>
                    <a:pt x="155" y="19"/>
                  </a:lnTo>
                  <a:lnTo>
                    <a:pt x="156" y="19"/>
                  </a:lnTo>
                  <a:lnTo>
                    <a:pt x="158" y="22"/>
                  </a:lnTo>
                  <a:lnTo>
                    <a:pt x="160" y="22"/>
                  </a:lnTo>
                  <a:lnTo>
                    <a:pt x="161" y="23"/>
                  </a:lnTo>
                  <a:lnTo>
                    <a:pt x="163" y="23"/>
                  </a:lnTo>
                  <a:lnTo>
                    <a:pt x="163" y="23"/>
                  </a:lnTo>
                  <a:lnTo>
                    <a:pt x="164" y="19"/>
                  </a:lnTo>
                  <a:lnTo>
                    <a:pt x="164" y="17"/>
                  </a:lnTo>
                  <a:lnTo>
                    <a:pt x="164" y="17"/>
                  </a:lnTo>
                  <a:lnTo>
                    <a:pt x="166" y="17"/>
                  </a:lnTo>
                  <a:lnTo>
                    <a:pt x="166" y="17"/>
                  </a:lnTo>
                  <a:lnTo>
                    <a:pt x="168" y="15"/>
                  </a:lnTo>
                  <a:lnTo>
                    <a:pt x="169" y="15"/>
                  </a:lnTo>
                  <a:lnTo>
                    <a:pt x="172" y="17"/>
                  </a:lnTo>
                  <a:lnTo>
                    <a:pt x="174" y="15"/>
                  </a:lnTo>
                  <a:lnTo>
                    <a:pt x="177" y="15"/>
                  </a:lnTo>
                  <a:lnTo>
                    <a:pt x="180" y="14"/>
                  </a:lnTo>
                  <a:lnTo>
                    <a:pt x="182" y="12"/>
                  </a:lnTo>
                  <a:lnTo>
                    <a:pt x="183" y="12"/>
                  </a:lnTo>
                  <a:lnTo>
                    <a:pt x="185" y="11"/>
                  </a:lnTo>
                  <a:lnTo>
                    <a:pt x="186" y="11"/>
                  </a:lnTo>
                  <a:lnTo>
                    <a:pt x="188" y="11"/>
                  </a:lnTo>
                  <a:lnTo>
                    <a:pt x="188" y="11"/>
                  </a:lnTo>
                  <a:lnTo>
                    <a:pt x="190" y="11"/>
                  </a:lnTo>
                  <a:lnTo>
                    <a:pt x="190" y="9"/>
                  </a:lnTo>
                  <a:lnTo>
                    <a:pt x="190" y="8"/>
                  </a:lnTo>
                  <a:lnTo>
                    <a:pt x="191" y="8"/>
                  </a:lnTo>
                  <a:lnTo>
                    <a:pt x="193" y="8"/>
                  </a:lnTo>
                  <a:lnTo>
                    <a:pt x="194" y="6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3"/>
                  </a:lnTo>
                  <a:lnTo>
                    <a:pt x="194" y="1"/>
                  </a:lnTo>
                  <a:lnTo>
                    <a:pt x="193" y="1"/>
                  </a:lnTo>
                  <a:lnTo>
                    <a:pt x="193" y="1"/>
                  </a:lnTo>
                  <a:lnTo>
                    <a:pt x="194" y="0"/>
                  </a:lnTo>
                  <a:lnTo>
                    <a:pt x="194" y="1"/>
                  </a:lnTo>
                  <a:lnTo>
                    <a:pt x="197" y="1"/>
                  </a:lnTo>
                  <a:lnTo>
                    <a:pt x="197" y="1"/>
                  </a:lnTo>
                  <a:lnTo>
                    <a:pt x="199" y="1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5" name="Freeform 322">
              <a:extLst>
                <a:ext uri="{FF2B5EF4-FFF2-40B4-BE49-F238E27FC236}">
                  <a16:creationId xmlns:a16="http://schemas.microsoft.com/office/drawing/2014/main" id="{4900455E-C946-4E86-81E9-1CEC5E9A622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37214" y="4068962"/>
              <a:ext cx="7797" cy="9747"/>
            </a:xfrm>
            <a:custGeom>
              <a:avLst/>
              <a:gdLst>
                <a:gd name="T0" fmla="*/ 0 w 4"/>
                <a:gd name="T1" fmla="*/ 0 h 5"/>
                <a:gd name="T2" fmla="*/ 2 w 4"/>
                <a:gd name="T3" fmla="*/ 2 h 5"/>
                <a:gd name="T4" fmla="*/ 4 w 4"/>
                <a:gd name="T5" fmla="*/ 3 h 5"/>
                <a:gd name="T6" fmla="*/ 2 w 4"/>
                <a:gd name="T7" fmla="*/ 5 h 5"/>
                <a:gd name="T8" fmla="*/ 2 w 4"/>
                <a:gd name="T9" fmla="*/ 3 h 5"/>
                <a:gd name="T10" fmla="*/ 2 w 4"/>
                <a:gd name="T11" fmla="*/ 3 h 5"/>
                <a:gd name="T12" fmla="*/ 2 w 4"/>
                <a:gd name="T13" fmla="*/ 2 h 5"/>
                <a:gd name="T14" fmla="*/ 0 w 4"/>
                <a:gd name="T15" fmla="*/ 2 h 5"/>
                <a:gd name="T16" fmla="*/ 0 w 4"/>
                <a:gd name="T17" fmla="*/ 2 h 5"/>
                <a:gd name="T18" fmla="*/ 0 w 4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5">
                  <a:moveTo>
                    <a:pt x="0" y="0"/>
                  </a:moveTo>
                  <a:lnTo>
                    <a:pt x="2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6" name="Freeform 323">
              <a:extLst>
                <a:ext uri="{FF2B5EF4-FFF2-40B4-BE49-F238E27FC236}">
                  <a16:creationId xmlns:a16="http://schemas.microsoft.com/office/drawing/2014/main" id="{0D1E1281-4B00-4865-8DC3-F8744E639DB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00179" y="4688814"/>
              <a:ext cx="345013" cy="378149"/>
            </a:xfrm>
            <a:custGeom>
              <a:avLst/>
              <a:gdLst>
                <a:gd name="T0" fmla="*/ 10 w 177"/>
                <a:gd name="T1" fmla="*/ 95 h 194"/>
                <a:gd name="T2" fmla="*/ 62 w 177"/>
                <a:gd name="T3" fmla="*/ 0 h 194"/>
                <a:gd name="T4" fmla="*/ 62 w 177"/>
                <a:gd name="T5" fmla="*/ 11 h 194"/>
                <a:gd name="T6" fmla="*/ 62 w 177"/>
                <a:gd name="T7" fmla="*/ 23 h 194"/>
                <a:gd name="T8" fmla="*/ 65 w 177"/>
                <a:gd name="T9" fmla="*/ 29 h 194"/>
                <a:gd name="T10" fmla="*/ 68 w 177"/>
                <a:gd name="T11" fmla="*/ 32 h 194"/>
                <a:gd name="T12" fmla="*/ 76 w 177"/>
                <a:gd name="T13" fmla="*/ 38 h 194"/>
                <a:gd name="T14" fmla="*/ 89 w 177"/>
                <a:gd name="T15" fmla="*/ 41 h 194"/>
                <a:gd name="T16" fmla="*/ 97 w 177"/>
                <a:gd name="T17" fmla="*/ 45 h 194"/>
                <a:gd name="T18" fmla="*/ 109 w 177"/>
                <a:gd name="T19" fmla="*/ 49 h 194"/>
                <a:gd name="T20" fmla="*/ 120 w 177"/>
                <a:gd name="T21" fmla="*/ 56 h 194"/>
                <a:gd name="T22" fmla="*/ 134 w 177"/>
                <a:gd name="T23" fmla="*/ 62 h 194"/>
                <a:gd name="T24" fmla="*/ 136 w 177"/>
                <a:gd name="T25" fmla="*/ 71 h 194"/>
                <a:gd name="T26" fmla="*/ 138 w 177"/>
                <a:gd name="T27" fmla="*/ 89 h 194"/>
                <a:gd name="T28" fmla="*/ 163 w 177"/>
                <a:gd name="T29" fmla="*/ 97 h 194"/>
                <a:gd name="T30" fmla="*/ 163 w 177"/>
                <a:gd name="T31" fmla="*/ 103 h 194"/>
                <a:gd name="T32" fmla="*/ 172 w 177"/>
                <a:gd name="T33" fmla="*/ 114 h 194"/>
                <a:gd name="T34" fmla="*/ 175 w 177"/>
                <a:gd name="T35" fmla="*/ 125 h 194"/>
                <a:gd name="T36" fmla="*/ 172 w 177"/>
                <a:gd name="T37" fmla="*/ 138 h 194"/>
                <a:gd name="T38" fmla="*/ 171 w 177"/>
                <a:gd name="T39" fmla="*/ 152 h 194"/>
                <a:gd name="T40" fmla="*/ 166 w 177"/>
                <a:gd name="T41" fmla="*/ 149 h 194"/>
                <a:gd name="T42" fmla="*/ 125 w 177"/>
                <a:gd name="T43" fmla="*/ 144 h 194"/>
                <a:gd name="T44" fmla="*/ 108 w 177"/>
                <a:gd name="T45" fmla="*/ 167 h 194"/>
                <a:gd name="T46" fmla="*/ 100 w 177"/>
                <a:gd name="T47" fmla="*/ 182 h 194"/>
                <a:gd name="T48" fmla="*/ 84 w 177"/>
                <a:gd name="T49" fmla="*/ 182 h 194"/>
                <a:gd name="T50" fmla="*/ 78 w 177"/>
                <a:gd name="T51" fmla="*/ 193 h 194"/>
                <a:gd name="T52" fmla="*/ 68 w 177"/>
                <a:gd name="T53" fmla="*/ 183 h 194"/>
                <a:gd name="T54" fmla="*/ 53 w 177"/>
                <a:gd name="T55" fmla="*/ 178 h 194"/>
                <a:gd name="T56" fmla="*/ 45 w 177"/>
                <a:gd name="T57" fmla="*/ 185 h 194"/>
                <a:gd name="T58" fmla="*/ 37 w 177"/>
                <a:gd name="T59" fmla="*/ 193 h 194"/>
                <a:gd name="T60" fmla="*/ 26 w 177"/>
                <a:gd name="T61" fmla="*/ 193 h 194"/>
                <a:gd name="T62" fmla="*/ 24 w 177"/>
                <a:gd name="T63" fmla="*/ 182 h 194"/>
                <a:gd name="T64" fmla="*/ 18 w 177"/>
                <a:gd name="T65" fmla="*/ 164 h 194"/>
                <a:gd name="T66" fmla="*/ 15 w 177"/>
                <a:gd name="T67" fmla="*/ 158 h 194"/>
                <a:gd name="T68" fmla="*/ 13 w 177"/>
                <a:gd name="T69" fmla="*/ 153 h 194"/>
                <a:gd name="T70" fmla="*/ 15 w 177"/>
                <a:gd name="T71" fmla="*/ 147 h 194"/>
                <a:gd name="T72" fmla="*/ 15 w 177"/>
                <a:gd name="T73" fmla="*/ 139 h 194"/>
                <a:gd name="T74" fmla="*/ 10 w 177"/>
                <a:gd name="T75" fmla="*/ 130 h 194"/>
                <a:gd name="T76" fmla="*/ 8 w 177"/>
                <a:gd name="T77" fmla="*/ 122 h 194"/>
                <a:gd name="T78" fmla="*/ 2 w 177"/>
                <a:gd name="T79" fmla="*/ 112 h 194"/>
                <a:gd name="T80" fmla="*/ 7 w 177"/>
                <a:gd name="T81" fmla="*/ 104 h 194"/>
                <a:gd name="T82" fmla="*/ 12 w 177"/>
                <a:gd name="T83" fmla="*/ 100 h 194"/>
                <a:gd name="T84" fmla="*/ 12 w 177"/>
                <a:gd name="T85" fmla="*/ 98 h 194"/>
                <a:gd name="T86" fmla="*/ 15 w 177"/>
                <a:gd name="T87" fmla="*/ 97 h 194"/>
                <a:gd name="T88" fmla="*/ 13 w 177"/>
                <a:gd name="T89" fmla="*/ 95 h 194"/>
                <a:gd name="T90" fmla="*/ 13 w 177"/>
                <a:gd name="T91" fmla="*/ 92 h 194"/>
                <a:gd name="T92" fmla="*/ 8 w 177"/>
                <a:gd name="T93" fmla="*/ 87 h 194"/>
                <a:gd name="T94" fmla="*/ 7 w 177"/>
                <a:gd name="T95" fmla="*/ 82 h 194"/>
                <a:gd name="T96" fmla="*/ 7 w 177"/>
                <a:gd name="T97" fmla="*/ 73 h 194"/>
                <a:gd name="T98" fmla="*/ 10 w 177"/>
                <a:gd name="T99" fmla="*/ 67 h 194"/>
                <a:gd name="T100" fmla="*/ 10 w 177"/>
                <a:gd name="T101" fmla="*/ 57 h 194"/>
                <a:gd name="T102" fmla="*/ 13 w 177"/>
                <a:gd name="T103" fmla="*/ 45 h 194"/>
                <a:gd name="T104" fmla="*/ 8 w 177"/>
                <a:gd name="T105" fmla="*/ 29 h 194"/>
                <a:gd name="T106" fmla="*/ 13 w 177"/>
                <a:gd name="T107" fmla="*/ 19 h 194"/>
                <a:gd name="T108" fmla="*/ 21 w 177"/>
                <a:gd name="T109" fmla="*/ 18 h 194"/>
                <a:gd name="T110" fmla="*/ 29 w 177"/>
                <a:gd name="T111" fmla="*/ 13 h 194"/>
                <a:gd name="T112" fmla="*/ 45 w 177"/>
                <a:gd name="T113" fmla="*/ 4 h 194"/>
                <a:gd name="T114" fmla="*/ 60 w 177"/>
                <a:gd name="T115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7" h="194">
                  <a:moveTo>
                    <a:pt x="10" y="93"/>
                  </a:moveTo>
                  <a:lnTo>
                    <a:pt x="10" y="93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0" y="95"/>
                  </a:lnTo>
                  <a:lnTo>
                    <a:pt x="10" y="95"/>
                  </a:lnTo>
                  <a:lnTo>
                    <a:pt x="8" y="95"/>
                  </a:lnTo>
                  <a:lnTo>
                    <a:pt x="8" y="95"/>
                  </a:lnTo>
                  <a:lnTo>
                    <a:pt x="8" y="93"/>
                  </a:lnTo>
                  <a:lnTo>
                    <a:pt x="8" y="93"/>
                  </a:lnTo>
                  <a:lnTo>
                    <a:pt x="10" y="93"/>
                  </a:lnTo>
                  <a:close/>
                  <a:moveTo>
                    <a:pt x="62" y="0"/>
                  </a:moveTo>
                  <a:lnTo>
                    <a:pt x="62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4"/>
                  </a:lnTo>
                  <a:lnTo>
                    <a:pt x="64" y="5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2" y="10"/>
                  </a:lnTo>
                  <a:lnTo>
                    <a:pt x="62" y="11"/>
                  </a:lnTo>
                  <a:lnTo>
                    <a:pt x="62" y="11"/>
                  </a:lnTo>
                  <a:lnTo>
                    <a:pt x="62" y="13"/>
                  </a:lnTo>
                  <a:lnTo>
                    <a:pt x="62" y="15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2" y="21"/>
                  </a:lnTo>
                  <a:lnTo>
                    <a:pt x="62" y="21"/>
                  </a:lnTo>
                  <a:lnTo>
                    <a:pt x="62" y="23"/>
                  </a:lnTo>
                  <a:lnTo>
                    <a:pt x="62" y="23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26"/>
                  </a:lnTo>
                  <a:lnTo>
                    <a:pt x="64" y="26"/>
                  </a:lnTo>
                  <a:lnTo>
                    <a:pt x="65" y="27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7" y="30"/>
                  </a:lnTo>
                  <a:lnTo>
                    <a:pt x="67" y="29"/>
                  </a:lnTo>
                  <a:lnTo>
                    <a:pt x="67" y="29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4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1" y="34"/>
                  </a:lnTo>
                  <a:lnTo>
                    <a:pt x="73" y="35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9" y="40"/>
                  </a:lnTo>
                  <a:lnTo>
                    <a:pt x="82" y="41"/>
                  </a:lnTo>
                  <a:lnTo>
                    <a:pt x="84" y="41"/>
                  </a:lnTo>
                  <a:lnTo>
                    <a:pt x="86" y="40"/>
                  </a:lnTo>
                  <a:lnTo>
                    <a:pt x="87" y="40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0" y="41"/>
                  </a:lnTo>
                  <a:lnTo>
                    <a:pt x="92" y="43"/>
                  </a:lnTo>
                  <a:lnTo>
                    <a:pt x="93" y="43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7" y="43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6"/>
                  </a:lnTo>
                  <a:lnTo>
                    <a:pt x="100" y="48"/>
                  </a:lnTo>
                  <a:lnTo>
                    <a:pt x="100" y="48"/>
                  </a:lnTo>
                  <a:lnTo>
                    <a:pt x="101" y="48"/>
                  </a:lnTo>
                  <a:lnTo>
                    <a:pt x="105" y="49"/>
                  </a:lnTo>
                  <a:lnTo>
                    <a:pt x="106" y="49"/>
                  </a:lnTo>
                  <a:lnTo>
                    <a:pt x="108" y="49"/>
                  </a:lnTo>
                  <a:lnTo>
                    <a:pt x="109" y="49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2" y="54"/>
                  </a:lnTo>
                  <a:lnTo>
                    <a:pt x="114" y="54"/>
                  </a:lnTo>
                  <a:lnTo>
                    <a:pt x="114" y="56"/>
                  </a:lnTo>
                  <a:lnTo>
                    <a:pt x="117" y="56"/>
                  </a:lnTo>
                  <a:lnTo>
                    <a:pt x="119" y="56"/>
                  </a:lnTo>
                  <a:lnTo>
                    <a:pt x="120" y="56"/>
                  </a:lnTo>
                  <a:lnTo>
                    <a:pt x="123" y="56"/>
                  </a:lnTo>
                  <a:lnTo>
                    <a:pt x="125" y="56"/>
                  </a:lnTo>
                  <a:lnTo>
                    <a:pt x="127" y="56"/>
                  </a:lnTo>
                  <a:lnTo>
                    <a:pt x="130" y="57"/>
                  </a:lnTo>
                  <a:lnTo>
                    <a:pt x="131" y="59"/>
                  </a:lnTo>
                  <a:lnTo>
                    <a:pt x="133" y="59"/>
                  </a:lnTo>
                  <a:lnTo>
                    <a:pt x="134" y="60"/>
                  </a:lnTo>
                  <a:lnTo>
                    <a:pt x="134" y="62"/>
                  </a:lnTo>
                  <a:lnTo>
                    <a:pt x="134" y="63"/>
                  </a:lnTo>
                  <a:lnTo>
                    <a:pt x="134" y="63"/>
                  </a:lnTo>
                  <a:lnTo>
                    <a:pt x="133" y="65"/>
                  </a:lnTo>
                  <a:lnTo>
                    <a:pt x="133" y="65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4" y="68"/>
                  </a:lnTo>
                  <a:lnTo>
                    <a:pt x="136" y="71"/>
                  </a:lnTo>
                  <a:lnTo>
                    <a:pt x="136" y="71"/>
                  </a:lnTo>
                  <a:lnTo>
                    <a:pt x="136" y="79"/>
                  </a:lnTo>
                  <a:lnTo>
                    <a:pt x="134" y="79"/>
                  </a:lnTo>
                  <a:lnTo>
                    <a:pt x="131" y="79"/>
                  </a:lnTo>
                  <a:lnTo>
                    <a:pt x="133" y="79"/>
                  </a:lnTo>
                  <a:lnTo>
                    <a:pt x="134" y="82"/>
                  </a:lnTo>
                  <a:lnTo>
                    <a:pt x="138" y="84"/>
                  </a:lnTo>
                  <a:lnTo>
                    <a:pt x="138" y="89"/>
                  </a:lnTo>
                  <a:lnTo>
                    <a:pt x="138" y="90"/>
                  </a:lnTo>
                  <a:lnTo>
                    <a:pt x="138" y="93"/>
                  </a:lnTo>
                  <a:lnTo>
                    <a:pt x="138" y="97"/>
                  </a:lnTo>
                  <a:lnTo>
                    <a:pt x="142" y="97"/>
                  </a:lnTo>
                  <a:lnTo>
                    <a:pt x="149" y="97"/>
                  </a:lnTo>
                  <a:lnTo>
                    <a:pt x="155" y="97"/>
                  </a:lnTo>
                  <a:lnTo>
                    <a:pt x="161" y="97"/>
                  </a:lnTo>
                  <a:lnTo>
                    <a:pt x="163" y="97"/>
                  </a:lnTo>
                  <a:lnTo>
                    <a:pt x="163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8"/>
                  </a:lnTo>
                  <a:lnTo>
                    <a:pt x="164" y="100"/>
                  </a:lnTo>
                  <a:lnTo>
                    <a:pt x="163" y="101"/>
                  </a:lnTo>
                  <a:lnTo>
                    <a:pt x="163" y="103"/>
                  </a:lnTo>
                  <a:lnTo>
                    <a:pt x="163" y="106"/>
                  </a:lnTo>
                  <a:lnTo>
                    <a:pt x="163" y="108"/>
                  </a:lnTo>
                  <a:lnTo>
                    <a:pt x="163" y="111"/>
                  </a:lnTo>
                  <a:lnTo>
                    <a:pt x="164" y="111"/>
                  </a:lnTo>
                  <a:lnTo>
                    <a:pt x="166" y="112"/>
                  </a:lnTo>
                  <a:lnTo>
                    <a:pt x="169" y="114"/>
                  </a:lnTo>
                  <a:lnTo>
                    <a:pt x="171" y="114"/>
                  </a:lnTo>
                  <a:lnTo>
                    <a:pt x="172" y="114"/>
                  </a:lnTo>
                  <a:lnTo>
                    <a:pt x="172" y="115"/>
                  </a:lnTo>
                  <a:lnTo>
                    <a:pt x="172" y="117"/>
                  </a:lnTo>
                  <a:lnTo>
                    <a:pt x="174" y="120"/>
                  </a:lnTo>
                  <a:lnTo>
                    <a:pt x="175" y="123"/>
                  </a:lnTo>
                  <a:lnTo>
                    <a:pt x="175" y="125"/>
                  </a:lnTo>
                  <a:lnTo>
                    <a:pt x="177" y="125"/>
                  </a:lnTo>
                  <a:lnTo>
                    <a:pt x="177" y="125"/>
                  </a:lnTo>
                  <a:lnTo>
                    <a:pt x="175" y="125"/>
                  </a:lnTo>
                  <a:lnTo>
                    <a:pt x="175" y="125"/>
                  </a:lnTo>
                  <a:lnTo>
                    <a:pt x="174" y="128"/>
                  </a:lnTo>
                  <a:lnTo>
                    <a:pt x="174" y="133"/>
                  </a:lnTo>
                  <a:lnTo>
                    <a:pt x="172" y="134"/>
                  </a:lnTo>
                  <a:lnTo>
                    <a:pt x="174" y="134"/>
                  </a:lnTo>
                  <a:lnTo>
                    <a:pt x="174" y="136"/>
                  </a:lnTo>
                  <a:lnTo>
                    <a:pt x="174" y="138"/>
                  </a:lnTo>
                  <a:lnTo>
                    <a:pt x="172" y="138"/>
                  </a:lnTo>
                  <a:lnTo>
                    <a:pt x="172" y="138"/>
                  </a:lnTo>
                  <a:lnTo>
                    <a:pt x="171" y="139"/>
                  </a:lnTo>
                  <a:lnTo>
                    <a:pt x="169" y="142"/>
                  </a:lnTo>
                  <a:lnTo>
                    <a:pt x="168" y="145"/>
                  </a:lnTo>
                  <a:lnTo>
                    <a:pt x="168" y="147"/>
                  </a:lnTo>
                  <a:lnTo>
                    <a:pt x="169" y="149"/>
                  </a:lnTo>
                  <a:lnTo>
                    <a:pt x="171" y="150"/>
                  </a:lnTo>
                  <a:lnTo>
                    <a:pt x="171" y="152"/>
                  </a:lnTo>
                  <a:lnTo>
                    <a:pt x="169" y="152"/>
                  </a:lnTo>
                  <a:lnTo>
                    <a:pt x="169" y="152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2"/>
                  </a:lnTo>
                  <a:lnTo>
                    <a:pt x="168" y="149"/>
                  </a:lnTo>
                  <a:lnTo>
                    <a:pt x="166" y="149"/>
                  </a:lnTo>
                  <a:lnTo>
                    <a:pt x="163" y="145"/>
                  </a:lnTo>
                  <a:lnTo>
                    <a:pt x="158" y="144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1" y="141"/>
                  </a:lnTo>
                  <a:lnTo>
                    <a:pt x="134" y="142"/>
                  </a:lnTo>
                  <a:lnTo>
                    <a:pt x="128" y="144"/>
                  </a:lnTo>
                  <a:lnTo>
                    <a:pt x="125" y="144"/>
                  </a:lnTo>
                  <a:lnTo>
                    <a:pt x="119" y="145"/>
                  </a:lnTo>
                  <a:lnTo>
                    <a:pt x="116" y="145"/>
                  </a:lnTo>
                  <a:lnTo>
                    <a:pt x="114" y="149"/>
                  </a:lnTo>
                  <a:lnTo>
                    <a:pt x="112" y="152"/>
                  </a:lnTo>
                  <a:lnTo>
                    <a:pt x="111" y="155"/>
                  </a:lnTo>
                  <a:lnTo>
                    <a:pt x="109" y="156"/>
                  </a:lnTo>
                  <a:lnTo>
                    <a:pt x="108" y="160"/>
                  </a:lnTo>
                  <a:lnTo>
                    <a:pt x="108" y="167"/>
                  </a:lnTo>
                  <a:lnTo>
                    <a:pt x="106" y="172"/>
                  </a:lnTo>
                  <a:lnTo>
                    <a:pt x="105" y="177"/>
                  </a:lnTo>
                  <a:lnTo>
                    <a:pt x="103" y="182"/>
                  </a:lnTo>
                  <a:lnTo>
                    <a:pt x="103" y="183"/>
                  </a:lnTo>
                  <a:lnTo>
                    <a:pt x="101" y="185"/>
                  </a:lnTo>
                  <a:lnTo>
                    <a:pt x="101" y="185"/>
                  </a:lnTo>
                  <a:lnTo>
                    <a:pt x="101" y="183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93" y="182"/>
                  </a:lnTo>
                  <a:lnTo>
                    <a:pt x="87" y="182"/>
                  </a:lnTo>
                  <a:lnTo>
                    <a:pt x="87" y="182"/>
                  </a:lnTo>
                  <a:lnTo>
                    <a:pt x="86" y="182"/>
                  </a:lnTo>
                  <a:lnTo>
                    <a:pt x="86" y="182"/>
                  </a:lnTo>
                  <a:lnTo>
                    <a:pt x="84" y="182"/>
                  </a:lnTo>
                  <a:lnTo>
                    <a:pt x="84" y="182"/>
                  </a:lnTo>
                  <a:lnTo>
                    <a:pt x="82" y="182"/>
                  </a:lnTo>
                  <a:lnTo>
                    <a:pt x="81" y="186"/>
                  </a:lnTo>
                  <a:lnTo>
                    <a:pt x="79" y="188"/>
                  </a:lnTo>
                  <a:lnTo>
                    <a:pt x="79" y="190"/>
                  </a:lnTo>
                  <a:lnTo>
                    <a:pt x="78" y="193"/>
                  </a:lnTo>
                  <a:lnTo>
                    <a:pt x="78" y="194"/>
                  </a:lnTo>
                  <a:lnTo>
                    <a:pt x="78" y="193"/>
                  </a:lnTo>
                  <a:lnTo>
                    <a:pt x="76" y="190"/>
                  </a:lnTo>
                  <a:lnTo>
                    <a:pt x="76" y="188"/>
                  </a:lnTo>
                  <a:lnTo>
                    <a:pt x="75" y="186"/>
                  </a:lnTo>
                  <a:lnTo>
                    <a:pt x="75" y="185"/>
                  </a:lnTo>
                  <a:lnTo>
                    <a:pt x="73" y="183"/>
                  </a:lnTo>
                  <a:lnTo>
                    <a:pt x="71" y="183"/>
                  </a:lnTo>
                  <a:lnTo>
                    <a:pt x="70" y="183"/>
                  </a:lnTo>
                  <a:lnTo>
                    <a:pt x="68" y="183"/>
                  </a:lnTo>
                  <a:lnTo>
                    <a:pt x="67" y="183"/>
                  </a:lnTo>
                  <a:lnTo>
                    <a:pt x="60" y="183"/>
                  </a:lnTo>
                  <a:lnTo>
                    <a:pt x="60" y="183"/>
                  </a:lnTo>
                  <a:lnTo>
                    <a:pt x="59" y="183"/>
                  </a:lnTo>
                  <a:lnTo>
                    <a:pt x="57" y="183"/>
                  </a:lnTo>
                  <a:lnTo>
                    <a:pt x="56" y="182"/>
                  </a:lnTo>
                  <a:lnTo>
                    <a:pt x="53" y="180"/>
                  </a:lnTo>
                  <a:lnTo>
                    <a:pt x="53" y="178"/>
                  </a:lnTo>
                  <a:lnTo>
                    <a:pt x="51" y="178"/>
                  </a:lnTo>
                  <a:lnTo>
                    <a:pt x="51" y="178"/>
                  </a:lnTo>
                  <a:lnTo>
                    <a:pt x="49" y="178"/>
                  </a:lnTo>
                  <a:lnTo>
                    <a:pt x="49" y="180"/>
                  </a:lnTo>
                  <a:lnTo>
                    <a:pt x="49" y="182"/>
                  </a:lnTo>
                  <a:lnTo>
                    <a:pt x="48" y="183"/>
                  </a:lnTo>
                  <a:lnTo>
                    <a:pt x="46" y="183"/>
                  </a:lnTo>
                  <a:lnTo>
                    <a:pt x="45" y="185"/>
                  </a:lnTo>
                  <a:lnTo>
                    <a:pt x="43" y="185"/>
                  </a:lnTo>
                  <a:lnTo>
                    <a:pt x="43" y="185"/>
                  </a:lnTo>
                  <a:lnTo>
                    <a:pt x="43" y="186"/>
                  </a:lnTo>
                  <a:lnTo>
                    <a:pt x="41" y="188"/>
                  </a:lnTo>
                  <a:lnTo>
                    <a:pt x="40" y="190"/>
                  </a:lnTo>
                  <a:lnTo>
                    <a:pt x="38" y="190"/>
                  </a:lnTo>
                  <a:lnTo>
                    <a:pt x="38" y="191"/>
                  </a:lnTo>
                  <a:lnTo>
                    <a:pt x="37" y="193"/>
                  </a:lnTo>
                  <a:lnTo>
                    <a:pt x="37" y="194"/>
                  </a:lnTo>
                  <a:lnTo>
                    <a:pt x="34" y="194"/>
                  </a:lnTo>
                  <a:lnTo>
                    <a:pt x="30" y="194"/>
                  </a:lnTo>
                  <a:lnTo>
                    <a:pt x="29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6" y="193"/>
                  </a:lnTo>
                  <a:lnTo>
                    <a:pt x="26" y="193"/>
                  </a:lnTo>
                  <a:lnTo>
                    <a:pt x="27" y="191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6" y="185"/>
                  </a:lnTo>
                  <a:lnTo>
                    <a:pt x="26" y="185"/>
                  </a:lnTo>
                  <a:lnTo>
                    <a:pt x="26" y="182"/>
                  </a:lnTo>
                  <a:lnTo>
                    <a:pt x="24" y="182"/>
                  </a:lnTo>
                  <a:lnTo>
                    <a:pt x="23" y="178"/>
                  </a:lnTo>
                  <a:lnTo>
                    <a:pt x="23" y="177"/>
                  </a:lnTo>
                  <a:lnTo>
                    <a:pt x="23" y="175"/>
                  </a:lnTo>
                  <a:lnTo>
                    <a:pt x="23" y="172"/>
                  </a:lnTo>
                  <a:lnTo>
                    <a:pt x="23" y="171"/>
                  </a:lnTo>
                  <a:lnTo>
                    <a:pt x="21" y="167"/>
                  </a:lnTo>
                  <a:lnTo>
                    <a:pt x="18" y="166"/>
                  </a:lnTo>
                  <a:lnTo>
                    <a:pt x="18" y="164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16" y="163"/>
                  </a:lnTo>
                  <a:lnTo>
                    <a:pt x="16" y="163"/>
                  </a:lnTo>
                  <a:lnTo>
                    <a:pt x="18" y="161"/>
                  </a:lnTo>
                  <a:lnTo>
                    <a:pt x="18" y="161"/>
                  </a:lnTo>
                  <a:lnTo>
                    <a:pt x="18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3" y="156"/>
                  </a:lnTo>
                  <a:lnTo>
                    <a:pt x="15" y="156"/>
                  </a:lnTo>
                  <a:lnTo>
                    <a:pt x="15" y="156"/>
                  </a:lnTo>
                  <a:lnTo>
                    <a:pt x="15" y="155"/>
                  </a:lnTo>
                  <a:lnTo>
                    <a:pt x="15" y="153"/>
                  </a:lnTo>
                  <a:lnTo>
                    <a:pt x="13" y="153"/>
                  </a:lnTo>
                  <a:lnTo>
                    <a:pt x="13" y="153"/>
                  </a:lnTo>
                  <a:lnTo>
                    <a:pt x="15" y="152"/>
                  </a:lnTo>
                  <a:lnTo>
                    <a:pt x="16" y="152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16" y="149"/>
                  </a:lnTo>
                  <a:lnTo>
                    <a:pt x="15" y="147"/>
                  </a:lnTo>
                  <a:lnTo>
                    <a:pt x="15" y="147"/>
                  </a:lnTo>
                  <a:lnTo>
                    <a:pt x="16" y="144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6" y="141"/>
                  </a:lnTo>
                  <a:lnTo>
                    <a:pt x="16" y="141"/>
                  </a:lnTo>
                  <a:lnTo>
                    <a:pt x="15" y="139"/>
                  </a:lnTo>
                  <a:lnTo>
                    <a:pt x="13" y="139"/>
                  </a:lnTo>
                  <a:lnTo>
                    <a:pt x="13" y="138"/>
                  </a:lnTo>
                  <a:lnTo>
                    <a:pt x="12" y="136"/>
                  </a:lnTo>
                  <a:lnTo>
                    <a:pt x="12" y="136"/>
                  </a:lnTo>
                  <a:lnTo>
                    <a:pt x="12" y="134"/>
                  </a:lnTo>
                  <a:lnTo>
                    <a:pt x="10" y="133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8" y="127"/>
                  </a:lnTo>
                  <a:lnTo>
                    <a:pt x="8" y="125"/>
                  </a:lnTo>
                  <a:lnTo>
                    <a:pt x="8" y="125"/>
                  </a:lnTo>
                  <a:lnTo>
                    <a:pt x="8" y="123"/>
                  </a:lnTo>
                  <a:lnTo>
                    <a:pt x="8" y="123"/>
                  </a:lnTo>
                  <a:lnTo>
                    <a:pt x="8" y="122"/>
                  </a:lnTo>
                  <a:lnTo>
                    <a:pt x="8" y="122"/>
                  </a:lnTo>
                  <a:lnTo>
                    <a:pt x="7" y="120"/>
                  </a:lnTo>
                  <a:lnTo>
                    <a:pt x="5" y="120"/>
                  </a:lnTo>
                  <a:lnTo>
                    <a:pt x="5" y="119"/>
                  </a:lnTo>
                  <a:lnTo>
                    <a:pt x="4" y="115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0" y="111"/>
                  </a:lnTo>
                  <a:lnTo>
                    <a:pt x="0" y="111"/>
                  </a:lnTo>
                  <a:lnTo>
                    <a:pt x="2" y="109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5" y="106"/>
                  </a:lnTo>
                  <a:lnTo>
                    <a:pt x="7" y="104"/>
                  </a:lnTo>
                  <a:lnTo>
                    <a:pt x="7" y="103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0" y="101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2" y="100"/>
                  </a:lnTo>
                  <a:lnTo>
                    <a:pt x="12" y="101"/>
                  </a:lnTo>
                  <a:lnTo>
                    <a:pt x="12" y="101"/>
                  </a:lnTo>
                  <a:lnTo>
                    <a:pt x="12" y="100"/>
                  </a:lnTo>
                  <a:lnTo>
                    <a:pt x="13" y="100"/>
                  </a:lnTo>
                  <a:lnTo>
                    <a:pt x="13" y="100"/>
                  </a:lnTo>
                  <a:lnTo>
                    <a:pt x="12" y="100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8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2" y="93"/>
                  </a:lnTo>
                  <a:lnTo>
                    <a:pt x="12" y="93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2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89"/>
                  </a:lnTo>
                  <a:lnTo>
                    <a:pt x="8" y="89"/>
                  </a:lnTo>
                  <a:lnTo>
                    <a:pt x="8" y="87"/>
                  </a:lnTo>
                  <a:lnTo>
                    <a:pt x="8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5" y="86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8" y="81"/>
                  </a:lnTo>
                  <a:lnTo>
                    <a:pt x="8" y="81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5" y="76"/>
                  </a:lnTo>
                  <a:lnTo>
                    <a:pt x="5" y="75"/>
                  </a:lnTo>
                  <a:lnTo>
                    <a:pt x="7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7" y="71"/>
                  </a:lnTo>
                  <a:lnTo>
                    <a:pt x="8" y="70"/>
                  </a:lnTo>
                  <a:lnTo>
                    <a:pt x="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0" y="67"/>
                  </a:lnTo>
                  <a:lnTo>
                    <a:pt x="10" y="67"/>
                  </a:lnTo>
                  <a:lnTo>
                    <a:pt x="12" y="65"/>
                  </a:lnTo>
                  <a:lnTo>
                    <a:pt x="12" y="65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0" y="62"/>
                  </a:lnTo>
                  <a:lnTo>
                    <a:pt x="10" y="59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6"/>
                  </a:lnTo>
                  <a:lnTo>
                    <a:pt x="10" y="54"/>
                  </a:lnTo>
                  <a:lnTo>
                    <a:pt x="10" y="48"/>
                  </a:lnTo>
                  <a:lnTo>
                    <a:pt x="10" y="46"/>
                  </a:lnTo>
                  <a:lnTo>
                    <a:pt x="12" y="45"/>
                  </a:lnTo>
                  <a:lnTo>
                    <a:pt x="12" y="45"/>
                  </a:lnTo>
                  <a:lnTo>
                    <a:pt x="13" y="45"/>
                  </a:lnTo>
                  <a:lnTo>
                    <a:pt x="13" y="43"/>
                  </a:lnTo>
                  <a:lnTo>
                    <a:pt x="13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7"/>
                  </a:lnTo>
                  <a:lnTo>
                    <a:pt x="12" y="34"/>
                  </a:lnTo>
                  <a:lnTo>
                    <a:pt x="10" y="32"/>
                  </a:lnTo>
                  <a:lnTo>
                    <a:pt x="8" y="29"/>
                  </a:lnTo>
                  <a:lnTo>
                    <a:pt x="7" y="26"/>
                  </a:lnTo>
                  <a:lnTo>
                    <a:pt x="5" y="24"/>
                  </a:lnTo>
                  <a:lnTo>
                    <a:pt x="4" y="21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8"/>
                  </a:lnTo>
                  <a:lnTo>
                    <a:pt x="21" y="18"/>
                  </a:lnTo>
                  <a:lnTo>
                    <a:pt x="23" y="16"/>
                  </a:lnTo>
                  <a:lnTo>
                    <a:pt x="24" y="15"/>
                  </a:lnTo>
                  <a:lnTo>
                    <a:pt x="24" y="15"/>
                  </a:lnTo>
                  <a:lnTo>
                    <a:pt x="27" y="15"/>
                  </a:lnTo>
                  <a:lnTo>
                    <a:pt x="27" y="15"/>
                  </a:lnTo>
                  <a:lnTo>
                    <a:pt x="29" y="15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4" y="10"/>
                  </a:lnTo>
                  <a:lnTo>
                    <a:pt x="35" y="10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43" y="4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54" y="0"/>
                  </a:lnTo>
                  <a:lnTo>
                    <a:pt x="57" y="0"/>
                  </a:lnTo>
                  <a:lnTo>
                    <a:pt x="59" y="2"/>
                  </a:lnTo>
                  <a:lnTo>
                    <a:pt x="60" y="2"/>
                  </a:lnTo>
                  <a:lnTo>
                    <a:pt x="60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7" name="Freeform 324">
              <a:extLst>
                <a:ext uri="{FF2B5EF4-FFF2-40B4-BE49-F238E27FC236}">
                  <a16:creationId xmlns:a16="http://schemas.microsoft.com/office/drawing/2014/main" id="{D8F44FEF-624A-4755-AC37-54E9876533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7311" y="4275579"/>
              <a:ext cx="37036" cy="27289"/>
            </a:xfrm>
            <a:custGeom>
              <a:avLst/>
              <a:gdLst>
                <a:gd name="T0" fmla="*/ 14 w 19"/>
                <a:gd name="T1" fmla="*/ 1 h 14"/>
                <a:gd name="T2" fmla="*/ 16 w 19"/>
                <a:gd name="T3" fmla="*/ 1 h 14"/>
                <a:gd name="T4" fmla="*/ 17 w 19"/>
                <a:gd name="T5" fmla="*/ 3 h 14"/>
                <a:gd name="T6" fmla="*/ 17 w 19"/>
                <a:gd name="T7" fmla="*/ 5 h 14"/>
                <a:gd name="T8" fmla="*/ 19 w 19"/>
                <a:gd name="T9" fmla="*/ 6 h 14"/>
                <a:gd name="T10" fmla="*/ 19 w 19"/>
                <a:gd name="T11" fmla="*/ 8 h 14"/>
                <a:gd name="T12" fmla="*/ 19 w 19"/>
                <a:gd name="T13" fmla="*/ 9 h 14"/>
                <a:gd name="T14" fmla="*/ 19 w 19"/>
                <a:gd name="T15" fmla="*/ 9 h 14"/>
                <a:gd name="T16" fmla="*/ 19 w 19"/>
                <a:gd name="T17" fmla="*/ 9 h 14"/>
                <a:gd name="T18" fmla="*/ 17 w 19"/>
                <a:gd name="T19" fmla="*/ 9 h 14"/>
                <a:gd name="T20" fmla="*/ 17 w 19"/>
                <a:gd name="T21" fmla="*/ 9 h 14"/>
                <a:gd name="T22" fmla="*/ 16 w 19"/>
                <a:gd name="T23" fmla="*/ 9 h 14"/>
                <a:gd name="T24" fmla="*/ 16 w 19"/>
                <a:gd name="T25" fmla="*/ 6 h 14"/>
                <a:gd name="T26" fmla="*/ 14 w 19"/>
                <a:gd name="T27" fmla="*/ 5 h 14"/>
                <a:gd name="T28" fmla="*/ 14 w 19"/>
                <a:gd name="T29" fmla="*/ 3 h 14"/>
                <a:gd name="T30" fmla="*/ 14 w 19"/>
                <a:gd name="T31" fmla="*/ 1 h 14"/>
                <a:gd name="T32" fmla="*/ 14 w 19"/>
                <a:gd name="T33" fmla="*/ 0 h 14"/>
                <a:gd name="T34" fmla="*/ 16 w 19"/>
                <a:gd name="T35" fmla="*/ 0 h 14"/>
                <a:gd name="T36" fmla="*/ 16 w 19"/>
                <a:gd name="T37" fmla="*/ 1 h 14"/>
                <a:gd name="T38" fmla="*/ 14 w 19"/>
                <a:gd name="T39" fmla="*/ 1 h 14"/>
                <a:gd name="T40" fmla="*/ 14 w 19"/>
                <a:gd name="T41" fmla="*/ 3 h 14"/>
                <a:gd name="T42" fmla="*/ 12 w 19"/>
                <a:gd name="T43" fmla="*/ 3 h 14"/>
                <a:gd name="T44" fmla="*/ 11 w 19"/>
                <a:gd name="T45" fmla="*/ 5 h 14"/>
                <a:gd name="T46" fmla="*/ 11 w 19"/>
                <a:gd name="T47" fmla="*/ 5 h 14"/>
                <a:gd name="T48" fmla="*/ 11 w 19"/>
                <a:gd name="T49" fmla="*/ 6 h 14"/>
                <a:gd name="T50" fmla="*/ 11 w 19"/>
                <a:gd name="T51" fmla="*/ 8 h 14"/>
                <a:gd name="T52" fmla="*/ 11 w 19"/>
                <a:gd name="T53" fmla="*/ 8 h 14"/>
                <a:gd name="T54" fmla="*/ 11 w 19"/>
                <a:gd name="T55" fmla="*/ 9 h 14"/>
                <a:gd name="T56" fmla="*/ 12 w 19"/>
                <a:gd name="T57" fmla="*/ 9 h 14"/>
                <a:gd name="T58" fmla="*/ 12 w 19"/>
                <a:gd name="T59" fmla="*/ 9 h 14"/>
                <a:gd name="T60" fmla="*/ 11 w 19"/>
                <a:gd name="T61" fmla="*/ 11 h 14"/>
                <a:gd name="T62" fmla="*/ 11 w 19"/>
                <a:gd name="T63" fmla="*/ 11 h 14"/>
                <a:gd name="T64" fmla="*/ 11 w 19"/>
                <a:gd name="T65" fmla="*/ 12 h 14"/>
                <a:gd name="T66" fmla="*/ 11 w 19"/>
                <a:gd name="T67" fmla="*/ 14 h 14"/>
                <a:gd name="T68" fmla="*/ 9 w 19"/>
                <a:gd name="T69" fmla="*/ 14 h 14"/>
                <a:gd name="T70" fmla="*/ 8 w 19"/>
                <a:gd name="T71" fmla="*/ 14 h 14"/>
                <a:gd name="T72" fmla="*/ 8 w 19"/>
                <a:gd name="T73" fmla="*/ 14 h 14"/>
                <a:gd name="T74" fmla="*/ 8 w 19"/>
                <a:gd name="T75" fmla="*/ 14 h 14"/>
                <a:gd name="T76" fmla="*/ 6 w 19"/>
                <a:gd name="T77" fmla="*/ 12 h 14"/>
                <a:gd name="T78" fmla="*/ 6 w 19"/>
                <a:gd name="T79" fmla="*/ 11 h 14"/>
                <a:gd name="T80" fmla="*/ 5 w 19"/>
                <a:gd name="T81" fmla="*/ 11 h 14"/>
                <a:gd name="T82" fmla="*/ 5 w 19"/>
                <a:gd name="T83" fmla="*/ 11 h 14"/>
                <a:gd name="T84" fmla="*/ 5 w 19"/>
                <a:gd name="T85" fmla="*/ 9 h 14"/>
                <a:gd name="T86" fmla="*/ 3 w 19"/>
                <a:gd name="T87" fmla="*/ 9 h 14"/>
                <a:gd name="T88" fmla="*/ 3 w 19"/>
                <a:gd name="T89" fmla="*/ 8 h 14"/>
                <a:gd name="T90" fmla="*/ 1 w 19"/>
                <a:gd name="T91" fmla="*/ 8 h 14"/>
                <a:gd name="T92" fmla="*/ 1 w 19"/>
                <a:gd name="T93" fmla="*/ 6 h 14"/>
                <a:gd name="T94" fmla="*/ 0 w 19"/>
                <a:gd name="T95" fmla="*/ 6 h 14"/>
                <a:gd name="T96" fmla="*/ 3 w 19"/>
                <a:gd name="T97" fmla="*/ 6 h 14"/>
                <a:gd name="T98" fmla="*/ 5 w 19"/>
                <a:gd name="T99" fmla="*/ 6 h 14"/>
                <a:gd name="T100" fmla="*/ 6 w 19"/>
                <a:gd name="T101" fmla="*/ 6 h 14"/>
                <a:gd name="T102" fmla="*/ 8 w 19"/>
                <a:gd name="T103" fmla="*/ 5 h 14"/>
                <a:gd name="T104" fmla="*/ 9 w 19"/>
                <a:gd name="T105" fmla="*/ 3 h 14"/>
                <a:gd name="T106" fmla="*/ 11 w 19"/>
                <a:gd name="T107" fmla="*/ 3 h 14"/>
                <a:gd name="T108" fmla="*/ 12 w 19"/>
                <a:gd name="T109" fmla="*/ 1 h 14"/>
                <a:gd name="T110" fmla="*/ 14 w 19"/>
                <a:gd name="T11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" h="14">
                  <a:moveTo>
                    <a:pt x="14" y="1"/>
                  </a:moveTo>
                  <a:lnTo>
                    <a:pt x="16" y="1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6" y="6"/>
                  </a:lnTo>
                  <a:lnTo>
                    <a:pt x="14" y="5"/>
                  </a:lnTo>
                  <a:lnTo>
                    <a:pt x="14" y="3"/>
                  </a:lnTo>
                  <a:lnTo>
                    <a:pt x="14" y="1"/>
                  </a:lnTo>
                  <a:close/>
                  <a:moveTo>
                    <a:pt x="14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5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3" y="6"/>
                  </a:lnTo>
                  <a:lnTo>
                    <a:pt x="5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8" name="Freeform 325">
              <a:extLst>
                <a:ext uri="{FF2B5EF4-FFF2-40B4-BE49-F238E27FC236}">
                  <a16:creationId xmlns:a16="http://schemas.microsoft.com/office/drawing/2014/main" id="{776931AD-A2DD-4CF7-B414-3D743618BE9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36625" y="3476398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1 w 3"/>
                <a:gd name="T5" fmla="*/ 2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2 h 3"/>
                <a:gd name="T12" fmla="*/ 1 w 3"/>
                <a:gd name="T13" fmla="*/ 2 h 3"/>
                <a:gd name="T14" fmla="*/ 3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9" name="Freeform 326">
              <a:extLst>
                <a:ext uri="{FF2B5EF4-FFF2-40B4-BE49-F238E27FC236}">
                  <a16:creationId xmlns:a16="http://schemas.microsoft.com/office/drawing/2014/main" id="{3F80FD6A-447E-4101-A3AD-7A6ECD10C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1203" y="3909125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0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0 h 2"/>
                <a:gd name="T10" fmla="*/ 2 w 2"/>
                <a:gd name="T11" fmla="*/ 2 h 2"/>
                <a:gd name="T12" fmla="*/ 2 w 2"/>
                <a:gd name="T13" fmla="*/ 2 h 2"/>
                <a:gd name="T14" fmla="*/ 2 w 2"/>
                <a:gd name="T15" fmla="*/ 0 h 2"/>
                <a:gd name="T16" fmla="*/ 0 w 2"/>
                <a:gd name="T17" fmla="*/ 0 h 2"/>
                <a:gd name="T18" fmla="*/ 0 w 2"/>
                <a:gd name="T19" fmla="*/ 0 h 2"/>
                <a:gd name="T20" fmla="*/ 0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0" name="Freeform 327">
              <a:extLst>
                <a:ext uri="{FF2B5EF4-FFF2-40B4-BE49-F238E27FC236}">
                  <a16:creationId xmlns:a16="http://schemas.microsoft.com/office/drawing/2014/main" id="{2E15CBBF-E2E8-4EC9-9C20-1ECC9A15D61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86435" y="4068962"/>
              <a:ext cx="85766" cy="171531"/>
            </a:xfrm>
            <a:custGeom>
              <a:avLst/>
              <a:gdLst>
                <a:gd name="T0" fmla="*/ 30 w 44"/>
                <a:gd name="T1" fmla="*/ 0 h 88"/>
                <a:gd name="T2" fmla="*/ 36 w 44"/>
                <a:gd name="T3" fmla="*/ 7 h 88"/>
                <a:gd name="T4" fmla="*/ 40 w 44"/>
                <a:gd name="T5" fmla="*/ 8 h 88"/>
                <a:gd name="T6" fmla="*/ 40 w 44"/>
                <a:gd name="T7" fmla="*/ 13 h 88"/>
                <a:gd name="T8" fmla="*/ 41 w 44"/>
                <a:gd name="T9" fmla="*/ 18 h 88"/>
                <a:gd name="T10" fmla="*/ 43 w 44"/>
                <a:gd name="T11" fmla="*/ 21 h 88"/>
                <a:gd name="T12" fmla="*/ 44 w 44"/>
                <a:gd name="T13" fmla="*/ 25 h 88"/>
                <a:gd name="T14" fmla="*/ 43 w 44"/>
                <a:gd name="T15" fmla="*/ 29 h 88"/>
                <a:gd name="T16" fmla="*/ 41 w 44"/>
                <a:gd name="T17" fmla="*/ 29 h 88"/>
                <a:gd name="T18" fmla="*/ 41 w 44"/>
                <a:gd name="T19" fmla="*/ 30 h 88"/>
                <a:gd name="T20" fmla="*/ 40 w 44"/>
                <a:gd name="T21" fmla="*/ 36 h 88"/>
                <a:gd name="T22" fmla="*/ 38 w 44"/>
                <a:gd name="T23" fmla="*/ 36 h 88"/>
                <a:gd name="T24" fmla="*/ 35 w 44"/>
                <a:gd name="T25" fmla="*/ 41 h 88"/>
                <a:gd name="T26" fmla="*/ 35 w 44"/>
                <a:gd name="T27" fmla="*/ 44 h 88"/>
                <a:gd name="T28" fmla="*/ 30 w 44"/>
                <a:gd name="T29" fmla="*/ 47 h 88"/>
                <a:gd name="T30" fmla="*/ 28 w 44"/>
                <a:gd name="T31" fmla="*/ 54 h 88"/>
                <a:gd name="T32" fmla="*/ 28 w 44"/>
                <a:gd name="T33" fmla="*/ 60 h 88"/>
                <a:gd name="T34" fmla="*/ 28 w 44"/>
                <a:gd name="T35" fmla="*/ 66 h 88"/>
                <a:gd name="T36" fmla="*/ 28 w 44"/>
                <a:gd name="T37" fmla="*/ 70 h 88"/>
                <a:gd name="T38" fmla="*/ 28 w 44"/>
                <a:gd name="T39" fmla="*/ 71 h 88"/>
                <a:gd name="T40" fmla="*/ 28 w 44"/>
                <a:gd name="T41" fmla="*/ 77 h 88"/>
                <a:gd name="T42" fmla="*/ 28 w 44"/>
                <a:gd name="T43" fmla="*/ 81 h 88"/>
                <a:gd name="T44" fmla="*/ 28 w 44"/>
                <a:gd name="T45" fmla="*/ 82 h 88"/>
                <a:gd name="T46" fmla="*/ 28 w 44"/>
                <a:gd name="T47" fmla="*/ 87 h 88"/>
                <a:gd name="T48" fmla="*/ 13 w 44"/>
                <a:gd name="T49" fmla="*/ 88 h 88"/>
                <a:gd name="T50" fmla="*/ 14 w 44"/>
                <a:gd name="T51" fmla="*/ 85 h 88"/>
                <a:gd name="T52" fmla="*/ 11 w 44"/>
                <a:gd name="T53" fmla="*/ 82 h 88"/>
                <a:gd name="T54" fmla="*/ 11 w 44"/>
                <a:gd name="T55" fmla="*/ 79 h 88"/>
                <a:gd name="T56" fmla="*/ 13 w 44"/>
                <a:gd name="T57" fmla="*/ 60 h 88"/>
                <a:gd name="T58" fmla="*/ 11 w 44"/>
                <a:gd name="T59" fmla="*/ 47 h 88"/>
                <a:gd name="T60" fmla="*/ 8 w 44"/>
                <a:gd name="T61" fmla="*/ 44 h 88"/>
                <a:gd name="T62" fmla="*/ 8 w 44"/>
                <a:gd name="T63" fmla="*/ 38 h 88"/>
                <a:gd name="T64" fmla="*/ 6 w 44"/>
                <a:gd name="T65" fmla="*/ 33 h 88"/>
                <a:gd name="T66" fmla="*/ 0 w 44"/>
                <a:gd name="T67" fmla="*/ 29 h 88"/>
                <a:gd name="T68" fmla="*/ 0 w 44"/>
                <a:gd name="T69" fmla="*/ 24 h 88"/>
                <a:gd name="T70" fmla="*/ 2 w 44"/>
                <a:gd name="T71" fmla="*/ 21 h 88"/>
                <a:gd name="T72" fmla="*/ 3 w 44"/>
                <a:gd name="T73" fmla="*/ 19 h 88"/>
                <a:gd name="T74" fmla="*/ 5 w 44"/>
                <a:gd name="T75" fmla="*/ 18 h 88"/>
                <a:gd name="T76" fmla="*/ 5 w 44"/>
                <a:gd name="T77" fmla="*/ 18 h 88"/>
                <a:gd name="T78" fmla="*/ 6 w 44"/>
                <a:gd name="T79" fmla="*/ 16 h 88"/>
                <a:gd name="T80" fmla="*/ 8 w 44"/>
                <a:gd name="T81" fmla="*/ 14 h 88"/>
                <a:gd name="T82" fmla="*/ 10 w 44"/>
                <a:gd name="T83" fmla="*/ 13 h 88"/>
                <a:gd name="T84" fmla="*/ 11 w 44"/>
                <a:gd name="T85" fmla="*/ 14 h 88"/>
                <a:gd name="T86" fmla="*/ 21 w 44"/>
                <a:gd name="T87" fmla="*/ 11 h 88"/>
                <a:gd name="T88" fmla="*/ 24 w 44"/>
                <a:gd name="T89" fmla="*/ 7 h 88"/>
                <a:gd name="T90" fmla="*/ 22 w 44"/>
                <a:gd name="T91" fmla="*/ 2 h 88"/>
                <a:gd name="T92" fmla="*/ 27 w 44"/>
                <a:gd name="T93" fmla="*/ 2 h 88"/>
                <a:gd name="T94" fmla="*/ 30 w 44"/>
                <a:gd name="T95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4" h="88"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5" y="3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1" y="10"/>
                  </a:lnTo>
                  <a:lnTo>
                    <a:pt x="40" y="11"/>
                  </a:lnTo>
                  <a:lnTo>
                    <a:pt x="40" y="13"/>
                  </a:lnTo>
                  <a:lnTo>
                    <a:pt x="40" y="14"/>
                  </a:lnTo>
                  <a:lnTo>
                    <a:pt x="41" y="18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19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4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1" y="29"/>
                  </a:lnTo>
                  <a:lnTo>
                    <a:pt x="41" y="29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41" y="32"/>
                  </a:lnTo>
                  <a:lnTo>
                    <a:pt x="41" y="35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6" y="38"/>
                  </a:lnTo>
                  <a:lnTo>
                    <a:pt x="36" y="40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4"/>
                  </a:lnTo>
                  <a:lnTo>
                    <a:pt x="33" y="46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8" y="47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8" y="57"/>
                  </a:lnTo>
                  <a:lnTo>
                    <a:pt x="28" y="59"/>
                  </a:lnTo>
                  <a:lnTo>
                    <a:pt x="28" y="60"/>
                  </a:lnTo>
                  <a:lnTo>
                    <a:pt x="28" y="63"/>
                  </a:lnTo>
                  <a:lnTo>
                    <a:pt x="27" y="65"/>
                  </a:lnTo>
                  <a:lnTo>
                    <a:pt x="28" y="66"/>
                  </a:lnTo>
                  <a:lnTo>
                    <a:pt x="28" y="68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6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8" y="82"/>
                  </a:lnTo>
                  <a:lnTo>
                    <a:pt x="28" y="84"/>
                  </a:lnTo>
                  <a:lnTo>
                    <a:pt x="28" y="85"/>
                  </a:lnTo>
                  <a:lnTo>
                    <a:pt x="28" y="87"/>
                  </a:lnTo>
                  <a:lnTo>
                    <a:pt x="22" y="87"/>
                  </a:lnTo>
                  <a:lnTo>
                    <a:pt x="14" y="88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4" y="88"/>
                  </a:lnTo>
                  <a:lnTo>
                    <a:pt x="14" y="85"/>
                  </a:lnTo>
                  <a:lnTo>
                    <a:pt x="13" y="84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3" y="77"/>
                  </a:lnTo>
                  <a:lnTo>
                    <a:pt x="13" y="60"/>
                  </a:lnTo>
                  <a:lnTo>
                    <a:pt x="13" y="55"/>
                  </a:lnTo>
                  <a:lnTo>
                    <a:pt x="11" y="52"/>
                  </a:lnTo>
                  <a:lnTo>
                    <a:pt x="11" y="47"/>
                  </a:lnTo>
                  <a:lnTo>
                    <a:pt x="11" y="47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6" y="33"/>
                  </a:lnTo>
                  <a:lnTo>
                    <a:pt x="3" y="3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2" y="22"/>
                  </a:lnTo>
                  <a:lnTo>
                    <a:pt x="2" y="21"/>
                  </a:lnTo>
                  <a:lnTo>
                    <a:pt x="2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4"/>
                  </a:lnTo>
                  <a:lnTo>
                    <a:pt x="16" y="13"/>
                  </a:lnTo>
                  <a:lnTo>
                    <a:pt x="17" y="14"/>
                  </a:lnTo>
                  <a:lnTo>
                    <a:pt x="21" y="11"/>
                  </a:lnTo>
                  <a:lnTo>
                    <a:pt x="22" y="10"/>
                  </a:lnTo>
                  <a:lnTo>
                    <a:pt x="22" y="8"/>
                  </a:lnTo>
                  <a:lnTo>
                    <a:pt x="24" y="7"/>
                  </a:lnTo>
                  <a:lnTo>
                    <a:pt x="24" y="5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1" name="Freeform 328">
              <a:extLst>
                <a:ext uri="{FF2B5EF4-FFF2-40B4-BE49-F238E27FC236}">
                  <a16:creationId xmlns:a16="http://schemas.microsoft.com/office/drawing/2014/main" id="{9363B4B6-8DF8-436D-81F4-4BA781660564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3667" y="4480247"/>
              <a:ext cx="48731" cy="62375"/>
            </a:xfrm>
            <a:custGeom>
              <a:avLst/>
              <a:gdLst>
                <a:gd name="T0" fmla="*/ 20 w 25"/>
                <a:gd name="T1" fmla="*/ 2 h 32"/>
                <a:gd name="T2" fmla="*/ 22 w 25"/>
                <a:gd name="T3" fmla="*/ 2 h 32"/>
                <a:gd name="T4" fmla="*/ 20 w 25"/>
                <a:gd name="T5" fmla="*/ 5 h 32"/>
                <a:gd name="T6" fmla="*/ 20 w 25"/>
                <a:gd name="T7" fmla="*/ 5 h 32"/>
                <a:gd name="T8" fmla="*/ 20 w 25"/>
                <a:gd name="T9" fmla="*/ 7 h 32"/>
                <a:gd name="T10" fmla="*/ 20 w 25"/>
                <a:gd name="T11" fmla="*/ 8 h 32"/>
                <a:gd name="T12" fmla="*/ 20 w 25"/>
                <a:gd name="T13" fmla="*/ 8 h 32"/>
                <a:gd name="T14" fmla="*/ 22 w 25"/>
                <a:gd name="T15" fmla="*/ 10 h 32"/>
                <a:gd name="T16" fmla="*/ 25 w 25"/>
                <a:gd name="T17" fmla="*/ 10 h 32"/>
                <a:gd name="T18" fmla="*/ 25 w 25"/>
                <a:gd name="T19" fmla="*/ 11 h 32"/>
                <a:gd name="T20" fmla="*/ 25 w 25"/>
                <a:gd name="T21" fmla="*/ 13 h 32"/>
                <a:gd name="T22" fmla="*/ 23 w 25"/>
                <a:gd name="T23" fmla="*/ 15 h 32"/>
                <a:gd name="T24" fmla="*/ 22 w 25"/>
                <a:gd name="T25" fmla="*/ 16 h 32"/>
                <a:gd name="T26" fmla="*/ 23 w 25"/>
                <a:gd name="T27" fmla="*/ 16 h 32"/>
                <a:gd name="T28" fmla="*/ 20 w 25"/>
                <a:gd name="T29" fmla="*/ 19 h 32"/>
                <a:gd name="T30" fmla="*/ 18 w 25"/>
                <a:gd name="T31" fmla="*/ 21 h 32"/>
                <a:gd name="T32" fmla="*/ 17 w 25"/>
                <a:gd name="T33" fmla="*/ 22 h 32"/>
                <a:gd name="T34" fmla="*/ 15 w 25"/>
                <a:gd name="T35" fmla="*/ 26 h 32"/>
                <a:gd name="T36" fmla="*/ 11 w 25"/>
                <a:gd name="T37" fmla="*/ 30 h 32"/>
                <a:gd name="T38" fmla="*/ 9 w 25"/>
                <a:gd name="T39" fmla="*/ 32 h 32"/>
                <a:gd name="T40" fmla="*/ 7 w 25"/>
                <a:gd name="T41" fmla="*/ 30 h 32"/>
                <a:gd name="T42" fmla="*/ 6 w 25"/>
                <a:gd name="T43" fmla="*/ 27 h 32"/>
                <a:gd name="T44" fmla="*/ 6 w 25"/>
                <a:gd name="T45" fmla="*/ 24 h 32"/>
                <a:gd name="T46" fmla="*/ 4 w 25"/>
                <a:gd name="T47" fmla="*/ 22 h 32"/>
                <a:gd name="T48" fmla="*/ 4 w 25"/>
                <a:gd name="T49" fmla="*/ 18 h 32"/>
                <a:gd name="T50" fmla="*/ 3 w 25"/>
                <a:gd name="T51" fmla="*/ 16 h 32"/>
                <a:gd name="T52" fmla="*/ 3 w 25"/>
                <a:gd name="T53" fmla="*/ 15 h 32"/>
                <a:gd name="T54" fmla="*/ 3 w 25"/>
                <a:gd name="T55" fmla="*/ 11 h 32"/>
                <a:gd name="T56" fmla="*/ 0 w 25"/>
                <a:gd name="T57" fmla="*/ 8 h 32"/>
                <a:gd name="T58" fmla="*/ 0 w 25"/>
                <a:gd name="T59" fmla="*/ 7 h 32"/>
                <a:gd name="T60" fmla="*/ 0 w 25"/>
                <a:gd name="T61" fmla="*/ 5 h 32"/>
                <a:gd name="T62" fmla="*/ 1 w 25"/>
                <a:gd name="T63" fmla="*/ 5 h 32"/>
                <a:gd name="T64" fmla="*/ 3 w 25"/>
                <a:gd name="T65" fmla="*/ 5 h 32"/>
                <a:gd name="T66" fmla="*/ 4 w 25"/>
                <a:gd name="T67" fmla="*/ 8 h 32"/>
                <a:gd name="T68" fmla="*/ 9 w 25"/>
                <a:gd name="T69" fmla="*/ 7 h 32"/>
                <a:gd name="T70" fmla="*/ 11 w 25"/>
                <a:gd name="T71" fmla="*/ 7 h 32"/>
                <a:gd name="T72" fmla="*/ 12 w 25"/>
                <a:gd name="T73" fmla="*/ 5 h 32"/>
                <a:gd name="T74" fmla="*/ 12 w 25"/>
                <a:gd name="T75" fmla="*/ 0 h 32"/>
                <a:gd name="T76" fmla="*/ 15 w 25"/>
                <a:gd name="T77" fmla="*/ 2 h 32"/>
                <a:gd name="T78" fmla="*/ 15 w 25"/>
                <a:gd name="T79" fmla="*/ 2 h 32"/>
                <a:gd name="T80" fmla="*/ 17 w 25"/>
                <a:gd name="T81" fmla="*/ 0 h 32"/>
                <a:gd name="T82" fmla="*/ 20 w 25"/>
                <a:gd name="T83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" h="32">
                  <a:moveTo>
                    <a:pt x="20" y="0"/>
                  </a:moveTo>
                  <a:lnTo>
                    <a:pt x="20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3" y="15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3" y="16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5" y="26"/>
                  </a:lnTo>
                  <a:lnTo>
                    <a:pt x="12" y="29"/>
                  </a:lnTo>
                  <a:lnTo>
                    <a:pt x="11" y="30"/>
                  </a:lnTo>
                  <a:lnTo>
                    <a:pt x="9" y="32"/>
                  </a:lnTo>
                  <a:lnTo>
                    <a:pt x="9" y="32"/>
                  </a:lnTo>
                  <a:lnTo>
                    <a:pt x="9" y="30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1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7"/>
                  </a:lnTo>
                  <a:lnTo>
                    <a:pt x="4" y="8"/>
                  </a:lnTo>
                  <a:lnTo>
                    <a:pt x="6" y="8"/>
                  </a:lnTo>
                  <a:lnTo>
                    <a:pt x="9" y="7"/>
                  </a:lnTo>
                  <a:lnTo>
                    <a:pt x="9" y="8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2" y="3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2" name="Freeform 329">
              <a:extLst>
                <a:ext uri="{FF2B5EF4-FFF2-40B4-BE49-F238E27FC236}">
                  <a16:creationId xmlns:a16="http://schemas.microsoft.com/office/drawing/2014/main" id="{4F333CD1-E447-4CF8-AF4A-D0D9F558972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3663524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3 w 3"/>
                <a:gd name="T3" fmla="*/ 0 h 8"/>
                <a:gd name="T4" fmla="*/ 1 w 3"/>
                <a:gd name="T5" fmla="*/ 2 h 8"/>
                <a:gd name="T6" fmla="*/ 3 w 3"/>
                <a:gd name="T7" fmla="*/ 3 h 8"/>
                <a:gd name="T8" fmla="*/ 3 w 3"/>
                <a:gd name="T9" fmla="*/ 5 h 8"/>
                <a:gd name="T10" fmla="*/ 3 w 3"/>
                <a:gd name="T11" fmla="*/ 7 h 8"/>
                <a:gd name="T12" fmla="*/ 1 w 3"/>
                <a:gd name="T13" fmla="*/ 8 h 8"/>
                <a:gd name="T14" fmla="*/ 1 w 3"/>
                <a:gd name="T15" fmla="*/ 7 h 8"/>
                <a:gd name="T16" fmla="*/ 0 w 3"/>
                <a:gd name="T17" fmla="*/ 5 h 8"/>
                <a:gd name="T18" fmla="*/ 1 w 3"/>
                <a:gd name="T19" fmla="*/ 3 h 8"/>
                <a:gd name="T20" fmla="*/ 0 w 3"/>
                <a:gd name="T21" fmla="*/ 2 h 8"/>
                <a:gd name="T22" fmla="*/ 0 w 3"/>
                <a:gd name="T23" fmla="*/ 2 h 8"/>
                <a:gd name="T24" fmla="*/ 1 w 3"/>
                <a:gd name="T25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8"/>
                  </a:lnTo>
                  <a:lnTo>
                    <a:pt x="1" y="7"/>
                  </a:lnTo>
                  <a:lnTo>
                    <a:pt x="0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3" name="Freeform 330">
              <a:extLst>
                <a:ext uri="{FF2B5EF4-FFF2-40B4-BE49-F238E27FC236}">
                  <a16:creationId xmlns:a16="http://schemas.microsoft.com/office/drawing/2014/main" id="{410CD6D6-BBE9-4025-8ECD-BC0949F85D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94592" y="3090452"/>
              <a:ext cx="175430" cy="101360"/>
            </a:xfrm>
            <a:custGeom>
              <a:avLst/>
              <a:gdLst>
                <a:gd name="T0" fmla="*/ 8 w 90"/>
                <a:gd name="T1" fmla="*/ 1 h 52"/>
                <a:gd name="T2" fmla="*/ 10 w 90"/>
                <a:gd name="T3" fmla="*/ 4 h 52"/>
                <a:gd name="T4" fmla="*/ 7 w 90"/>
                <a:gd name="T5" fmla="*/ 6 h 52"/>
                <a:gd name="T6" fmla="*/ 13 w 90"/>
                <a:gd name="T7" fmla="*/ 6 h 52"/>
                <a:gd name="T8" fmla="*/ 27 w 90"/>
                <a:gd name="T9" fmla="*/ 8 h 52"/>
                <a:gd name="T10" fmla="*/ 40 w 90"/>
                <a:gd name="T11" fmla="*/ 9 h 52"/>
                <a:gd name="T12" fmla="*/ 49 w 90"/>
                <a:gd name="T13" fmla="*/ 8 h 52"/>
                <a:gd name="T14" fmla="*/ 60 w 90"/>
                <a:gd name="T15" fmla="*/ 3 h 52"/>
                <a:gd name="T16" fmla="*/ 68 w 90"/>
                <a:gd name="T17" fmla="*/ 1 h 52"/>
                <a:gd name="T18" fmla="*/ 76 w 90"/>
                <a:gd name="T19" fmla="*/ 4 h 52"/>
                <a:gd name="T20" fmla="*/ 79 w 90"/>
                <a:gd name="T21" fmla="*/ 4 h 52"/>
                <a:gd name="T22" fmla="*/ 85 w 90"/>
                <a:gd name="T23" fmla="*/ 8 h 52"/>
                <a:gd name="T24" fmla="*/ 90 w 90"/>
                <a:gd name="T25" fmla="*/ 9 h 52"/>
                <a:gd name="T26" fmla="*/ 85 w 90"/>
                <a:gd name="T27" fmla="*/ 14 h 52"/>
                <a:gd name="T28" fmla="*/ 81 w 90"/>
                <a:gd name="T29" fmla="*/ 17 h 52"/>
                <a:gd name="T30" fmla="*/ 79 w 90"/>
                <a:gd name="T31" fmla="*/ 26 h 52"/>
                <a:gd name="T32" fmla="*/ 74 w 90"/>
                <a:gd name="T33" fmla="*/ 31 h 52"/>
                <a:gd name="T34" fmla="*/ 79 w 90"/>
                <a:gd name="T35" fmla="*/ 36 h 52"/>
                <a:gd name="T36" fmla="*/ 79 w 90"/>
                <a:gd name="T37" fmla="*/ 39 h 52"/>
                <a:gd name="T38" fmla="*/ 78 w 90"/>
                <a:gd name="T39" fmla="*/ 39 h 52"/>
                <a:gd name="T40" fmla="*/ 74 w 90"/>
                <a:gd name="T41" fmla="*/ 41 h 52"/>
                <a:gd name="T42" fmla="*/ 71 w 90"/>
                <a:gd name="T43" fmla="*/ 37 h 52"/>
                <a:gd name="T44" fmla="*/ 67 w 90"/>
                <a:gd name="T45" fmla="*/ 37 h 52"/>
                <a:gd name="T46" fmla="*/ 63 w 90"/>
                <a:gd name="T47" fmla="*/ 39 h 52"/>
                <a:gd name="T48" fmla="*/ 60 w 90"/>
                <a:gd name="T49" fmla="*/ 41 h 52"/>
                <a:gd name="T50" fmla="*/ 60 w 90"/>
                <a:gd name="T51" fmla="*/ 42 h 52"/>
                <a:gd name="T52" fmla="*/ 57 w 90"/>
                <a:gd name="T53" fmla="*/ 44 h 52"/>
                <a:gd name="T54" fmla="*/ 54 w 90"/>
                <a:gd name="T55" fmla="*/ 44 h 52"/>
                <a:gd name="T56" fmla="*/ 54 w 90"/>
                <a:gd name="T57" fmla="*/ 45 h 52"/>
                <a:gd name="T58" fmla="*/ 56 w 90"/>
                <a:gd name="T59" fmla="*/ 48 h 52"/>
                <a:gd name="T60" fmla="*/ 51 w 90"/>
                <a:gd name="T61" fmla="*/ 50 h 52"/>
                <a:gd name="T62" fmla="*/ 48 w 90"/>
                <a:gd name="T63" fmla="*/ 50 h 52"/>
                <a:gd name="T64" fmla="*/ 41 w 90"/>
                <a:gd name="T65" fmla="*/ 52 h 52"/>
                <a:gd name="T66" fmla="*/ 37 w 90"/>
                <a:gd name="T67" fmla="*/ 50 h 52"/>
                <a:gd name="T68" fmla="*/ 33 w 90"/>
                <a:gd name="T69" fmla="*/ 48 h 52"/>
                <a:gd name="T70" fmla="*/ 32 w 90"/>
                <a:gd name="T71" fmla="*/ 47 h 52"/>
                <a:gd name="T72" fmla="*/ 27 w 90"/>
                <a:gd name="T73" fmla="*/ 47 h 52"/>
                <a:gd name="T74" fmla="*/ 24 w 90"/>
                <a:gd name="T75" fmla="*/ 48 h 52"/>
                <a:gd name="T76" fmla="*/ 22 w 90"/>
                <a:gd name="T77" fmla="*/ 48 h 52"/>
                <a:gd name="T78" fmla="*/ 18 w 90"/>
                <a:gd name="T79" fmla="*/ 50 h 52"/>
                <a:gd name="T80" fmla="*/ 13 w 90"/>
                <a:gd name="T81" fmla="*/ 50 h 52"/>
                <a:gd name="T82" fmla="*/ 8 w 90"/>
                <a:gd name="T83" fmla="*/ 50 h 52"/>
                <a:gd name="T84" fmla="*/ 10 w 90"/>
                <a:gd name="T85" fmla="*/ 44 h 52"/>
                <a:gd name="T86" fmla="*/ 8 w 90"/>
                <a:gd name="T87" fmla="*/ 42 h 52"/>
                <a:gd name="T88" fmla="*/ 7 w 90"/>
                <a:gd name="T89" fmla="*/ 39 h 52"/>
                <a:gd name="T90" fmla="*/ 2 w 90"/>
                <a:gd name="T91" fmla="*/ 36 h 52"/>
                <a:gd name="T92" fmla="*/ 2 w 90"/>
                <a:gd name="T93" fmla="*/ 33 h 52"/>
                <a:gd name="T94" fmla="*/ 2 w 90"/>
                <a:gd name="T95" fmla="*/ 30 h 52"/>
                <a:gd name="T96" fmla="*/ 2 w 90"/>
                <a:gd name="T97" fmla="*/ 26 h 52"/>
                <a:gd name="T98" fmla="*/ 2 w 90"/>
                <a:gd name="T99" fmla="*/ 25 h 52"/>
                <a:gd name="T100" fmla="*/ 5 w 90"/>
                <a:gd name="T101" fmla="*/ 23 h 52"/>
                <a:gd name="T102" fmla="*/ 8 w 90"/>
                <a:gd name="T103" fmla="*/ 20 h 52"/>
                <a:gd name="T104" fmla="*/ 8 w 90"/>
                <a:gd name="T105" fmla="*/ 19 h 52"/>
                <a:gd name="T106" fmla="*/ 7 w 90"/>
                <a:gd name="T107" fmla="*/ 15 h 52"/>
                <a:gd name="T108" fmla="*/ 2 w 90"/>
                <a:gd name="T109" fmla="*/ 12 h 52"/>
                <a:gd name="T110" fmla="*/ 0 w 90"/>
                <a:gd name="T111" fmla="*/ 9 h 52"/>
                <a:gd name="T112" fmla="*/ 0 w 90"/>
                <a:gd name="T113" fmla="*/ 6 h 52"/>
                <a:gd name="T114" fmla="*/ 2 w 90"/>
                <a:gd name="T115" fmla="*/ 4 h 52"/>
                <a:gd name="T116" fmla="*/ 3 w 90"/>
                <a:gd name="T117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0" h="52">
                  <a:moveTo>
                    <a:pt x="5" y="0"/>
                  </a:moveTo>
                  <a:lnTo>
                    <a:pt x="7" y="1"/>
                  </a:lnTo>
                  <a:lnTo>
                    <a:pt x="8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8" y="4"/>
                  </a:lnTo>
                  <a:lnTo>
                    <a:pt x="7" y="4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8"/>
                  </a:lnTo>
                  <a:lnTo>
                    <a:pt x="13" y="6"/>
                  </a:lnTo>
                  <a:lnTo>
                    <a:pt x="18" y="6"/>
                  </a:lnTo>
                  <a:lnTo>
                    <a:pt x="22" y="8"/>
                  </a:lnTo>
                  <a:lnTo>
                    <a:pt x="27" y="8"/>
                  </a:lnTo>
                  <a:lnTo>
                    <a:pt x="30" y="8"/>
                  </a:lnTo>
                  <a:lnTo>
                    <a:pt x="35" y="9"/>
                  </a:lnTo>
                  <a:lnTo>
                    <a:pt x="40" y="9"/>
                  </a:lnTo>
                  <a:lnTo>
                    <a:pt x="46" y="9"/>
                  </a:lnTo>
                  <a:lnTo>
                    <a:pt x="48" y="9"/>
                  </a:lnTo>
                  <a:lnTo>
                    <a:pt x="49" y="8"/>
                  </a:lnTo>
                  <a:lnTo>
                    <a:pt x="52" y="6"/>
                  </a:lnTo>
                  <a:lnTo>
                    <a:pt x="56" y="4"/>
                  </a:lnTo>
                  <a:lnTo>
                    <a:pt x="60" y="3"/>
                  </a:lnTo>
                  <a:lnTo>
                    <a:pt x="65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73" y="4"/>
                  </a:lnTo>
                  <a:lnTo>
                    <a:pt x="74" y="4"/>
                  </a:lnTo>
                  <a:lnTo>
                    <a:pt x="76" y="4"/>
                  </a:lnTo>
                  <a:lnTo>
                    <a:pt x="78" y="4"/>
                  </a:lnTo>
                  <a:lnTo>
                    <a:pt x="78" y="4"/>
                  </a:lnTo>
                  <a:lnTo>
                    <a:pt x="79" y="4"/>
                  </a:lnTo>
                  <a:lnTo>
                    <a:pt x="81" y="6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9"/>
                  </a:lnTo>
                  <a:lnTo>
                    <a:pt x="87" y="9"/>
                  </a:lnTo>
                  <a:lnTo>
                    <a:pt x="90" y="9"/>
                  </a:lnTo>
                  <a:lnTo>
                    <a:pt x="90" y="12"/>
                  </a:lnTo>
                  <a:lnTo>
                    <a:pt x="89" y="15"/>
                  </a:lnTo>
                  <a:lnTo>
                    <a:pt x="85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1" y="22"/>
                  </a:lnTo>
                  <a:lnTo>
                    <a:pt x="79" y="26"/>
                  </a:lnTo>
                  <a:lnTo>
                    <a:pt x="79" y="26"/>
                  </a:lnTo>
                  <a:lnTo>
                    <a:pt x="78" y="26"/>
                  </a:lnTo>
                  <a:lnTo>
                    <a:pt x="74" y="31"/>
                  </a:lnTo>
                  <a:lnTo>
                    <a:pt x="76" y="33"/>
                  </a:lnTo>
                  <a:lnTo>
                    <a:pt x="78" y="33"/>
                  </a:lnTo>
                  <a:lnTo>
                    <a:pt x="79" y="36"/>
                  </a:lnTo>
                  <a:lnTo>
                    <a:pt x="81" y="37"/>
                  </a:lnTo>
                  <a:lnTo>
                    <a:pt x="82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8" y="39"/>
                  </a:lnTo>
                  <a:lnTo>
                    <a:pt x="76" y="39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1"/>
                  </a:lnTo>
                  <a:lnTo>
                    <a:pt x="73" y="39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0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39"/>
                  </a:lnTo>
                  <a:lnTo>
                    <a:pt x="62" y="39"/>
                  </a:lnTo>
                  <a:lnTo>
                    <a:pt x="60" y="41"/>
                  </a:lnTo>
                  <a:lnTo>
                    <a:pt x="60" y="41"/>
                  </a:lnTo>
                  <a:lnTo>
                    <a:pt x="60" y="42"/>
                  </a:lnTo>
                  <a:lnTo>
                    <a:pt x="60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6" y="44"/>
                  </a:lnTo>
                  <a:lnTo>
                    <a:pt x="54" y="44"/>
                  </a:lnTo>
                  <a:lnTo>
                    <a:pt x="54" y="44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7"/>
                  </a:lnTo>
                  <a:lnTo>
                    <a:pt x="56" y="48"/>
                  </a:lnTo>
                  <a:lnTo>
                    <a:pt x="54" y="50"/>
                  </a:lnTo>
                  <a:lnTo>
                    <a:pt x="54" y="50"/>
                  </a:lnTo>
                  <a:lnTo>
                    <a:pt x="51" y="50"/>
                  </a:lnTo>
                  <a:lnTo>
                    <a:pt x="49" y="50"/>
                  </a:lnTo>
                  <a:lnTo>
                    <a:pt x="49" y="50"/>
                  </a:lnTo>
                  <a:lnTo>
                    <a:pt x="48" y="50"/>
                  </a:lnTo>
                  <a:lnTo>
                    <a:pt x="46" y="52"/>
                  </a:lnTo>
                  <a:lnTo>
                    <a:pt x="43" y="52"/>
                  </a:lnTo>
                  <a:lnTo>
                    <a:pt x="41" y="52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3" y="48"/>
                  </a:lnTo>
                  <a:lnTo>
                    <a:pt x="32" y="48"/>
                  </a:lnTo>
                  <a:lnTo>
                    <a:pt x="32" y="48"/>
                  </a:lnTo>
                  <a:lnTo>
                    <a:pt x="32" y="47"/>
                  </a:lnTo>
                  <a:lnTo>
                    <a:pt x="30" y="47"/>
                  </a:lnTo>
                  <a:lnTo>
                    <a:pt x="29" y="47"/>
                  </a:lnTo>
                  <a:lnTo>
                    <a:pt x="27" y="47"/>
                  </a:lnTo>
                  <a:lnTo>
                    <a:pt x="27" y="47"/>
                  </a:lnTo>
                  <a:lnTo>
                    <a:pt x="24" y="47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1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50"/>
                  </a:lnTo>
                  <a:lnTo>
                    <a:pt x="15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3" y="37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4" name="Freeform 331">
              <a:extLst>
                <a:ext uri="{FF2B5EF4-FFF2-40B4-BE49-F238E27FC236}">
                  <a16:creationId xmlns:a16="http://schemas.microsoft.com/office/drawing/2014/main" id="{BB1377A9-8DBB-4E01-8D73-DDD0C72C156A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9056" y="3992941"/>
              <a:ext cx="224161" cy="159836"/>
            </a:xfrm>
            <a:custGeom>
              <a:avLst/>
              <a:gdLst>
                <a:gd name="T0" fmla="*/ 74 w 115"/>
                <a:gd name="T1" fmla="*/ 0 h 82"/>
                <a:gd name="T2" fmla="*/ 83 w 115"/>
                <a:gd name="T3" fmla="*/ 3 h 82"/>
                <a:gd name="T4" fmla="*/ 83 w 115"/>
                <a:gd name="T5" fmla="*/ 9 h 82"/>
                <a:gd name="T6" fmla="*/ 85 w 115"/>
                <a:gd name="T7" fmla="*/ 14 h 82"/>
                <a:gd name="T8" fmla="*/ 90 w 115"/>
                <a:gd name="T9" fmla="*/ 20 h 82"/>
                <a:gd name="T10" fmla="*/ 93 w 115"/>
                <a:gd name="T11" fmla="*/ 20 h 82"/>
                <a:gd name="T12" fmla="*/ 96 w 115"/>
                <a:gd name="T13" fmla="*/ 23 h 82"/>
                <a:gd name="T14" fmla="*/ 94 w 115"/>
                <a:gd name="T15" fmla="*/ 25 h 82"/>
                <a:gd name="T16" fmla="*/ 94 w 115"/>
                <a:gd name="T17" fmla="*/ 30 h 82"/>
                <a:gd name="T18" fmla="*/ 102 w 115"/>
                <a:gd name="T19" fmla="*/ 34 h 82"/>
                <a:gd name="T20" fmla="*/ 108 w 115"/>
                <a:gd name="T21" fmla="*/ 34 h 82"/>
                <a:gd name="T22" fmla="*/ 112 w 115"/>
                <a:gd name="T23" fmla="*/ 34 h 82"/>
                <a:gd name="T24" fmla="*/ 112 w 115"/>
                <a:gd name="T25" fmla="*/ 38 h 82"/>
                <a:gd name="T26" fmla="*/ 110 w 115"/>
                <a:gd name="T27" fmla="*/ 39 h 82"/>
                <a:gd name="T28" fmla="*/ 115 w 115"/>
                <a:gd name="T29" fmla="*/ 46 h 82"/>
                <a:gd name="T30" fmla="*/ 108 w 115"/>
                <a:gd name="T31" fmla="*/ 53 h 82"/>
                <a:gd name="T32" fmla="*/ 102 w 115"/>
                <a:gd name="T33" fmla="*/ 52 h 82"/>
                <a:gd name="T34" fmla="*/ 99 w 115"/>
                <a:gd name="T35" fmla="*/ 53 h 82"/>
                <a:gd name="T36" fmla="*/ 97 w 115"/>
                <a:gd name="T37" fmla="*/ 55 h 82"/>
                <a:gd name="T38" fmla="*/ 96 w 115"/>
                <a:gd name="T39" fmla="*/ 57 h 82"/>
                <a:gd name="T40" fmla="*/ 94 w 115"/>
                <a:gd name="T41" fmla="*/ 58 h 82"/>
                <a:gd name="T42" fmla="*/ 93 w 115"/>
                <a:gd name="T43" fmla="*/ 60 h 82"/>
                <a:gd name="T44" fmla="*/ 86 w 115"/>
                <a:gd name="T45" fmla="*/ 60 h 82"/>
                <a:gd name="T46" fmla="*/ 75 w 115"/>
                <a:gd name="T47" fmla="*/ 57 h 82"/>
                <a:gd name="T48" fmla="*/ 74 w 115"/>
                <a:gd name="T49" fmla="*/ 58 h 82"/>
                <a:gd name="T50" fmla="*/ 71 w 115"/>
                <a:gd name="T51" fmla="*/ 60 h 82"/>
                <a:gd name="T52" fmla="*/ 69 w 115"/>
                <a:gd name="T53" fmla="*/ 60 h 82"/>
                <a:gd name="T54" fmla="*/ 61 w 115"/>
                <a:gd name="T55" fmla="*/ 60 h 82"/>
                <a:gd name="T56" fmla="*/ 52 w 115"/>
                <a:gd name="T57" fmla="*/ 60 h 82"/>
                <a:gd name="T58" fmla="*/ 41 w 115"/>
                <a:gd name="T59" fmla="*/ 60 h 82"/>
                <a:gd name="T60" fmla="*/ 37 w 115"/>
                <a:gd name="T61" fmla="*/ 64 h 82"/>
                <a:gd name="T62" fmla="*/ 39 w 115"/>
                <a:gd name="T63" fmla="*/ 68 h 82"/>
                <a:gd name="T64" fmla="*/ 39 w 115"/>
                <a:gd name="T65" fmla="*/ 71 h 82"/>
                <a:gd name="T66" fmla="*/ 41 w 115"/>
                <a:gd name="T67" fmla="*/ 77 h 82"/>
                <a:gd name="T68" fmla="*/ 41 w 115"/>
                <a:gd name="T69" fmla="*/ 80 h 82"/>
                <a:gd name="T70" fmla="*/ 37 w 115"/>
                <a:gd name="T71" fmla="*/ 80 h 82"/>
                <a:gd name="T72" fmla="*/ 36 w 115"/>
                <a:gd name="T73" fmla="*/ 77 h 82"/>
                <a:gd name="T74" fmla="*/ 33 w 115"/>
                <a:gd name="T75" fmla="*/ 75 h 82"/>
                <a:gd name="T76" fmla="*/ 23 w 115"/>
                <a:gd name="T77" fmla="*/ 75 h 82"/>
                <a:gd name="T78" fmla="*/ 17 w 115"/>
                <a:gd name="T79" fmla="*/ 79 h 82"/>
                <a:gd name="T80" fmla="*/ 12 w 115"/>
                <a:gd name="T81" fmla="*/ 77 h 82"/>
                <a:gd name="T82" fmla="*/ 8 w 115"/>
                <a:gd name="T83" fmla="*/ 74 h 82"/>
                <a:gd name="T84" fmla="*/ 4 w 115"/>
                <a:gd name="T85" fmla="*/ 69 h 82"/>
                <a:gd name="T86" fmla="*/ 0 w 115"/>
                <a:gd name="T87" fmla="*/ 68 h 82"/>
                <a:gd name="T88" fmla="*/ 1 w 115"/>
                <a:gd name="T89" fmla="*/ 63 h 82"/>
                <a:gd name="T90" fmla="*/ 3 w 115"/>
                <a:gd name="T91" fmla="*/ 57 h 82"/>
                <a:gd name="T92" fmla="*/ 4 w 115"/>
                <a:gd name="T93" fmla="*/ 50 h 82"/>
                <a:gd name="T94" fmla="*/ 3 w 115"/>
                <a:gd name="T95" fmla="*/ 47 h 82"/>
                <a:gd name="T96" fmla="*/ 8 w 115"/>
                <a:gd name="T97" fmla="*/ 44 h 82"/>
                <a:gd name="T98" fmla="*/ 14 w 115"/>
                <a:gd name="T99" fmla="*/ 42 h 82"/>
                <a:gd name="T100" fmla="*/ 15 w 115"/>
                <a:gd name="T101" fmla="*/ 38 h 82"/>
                <a:gd name="T102" fmla="*/ 19 w 115"/>
                <a:gd name="T103" fmla="*/ 33 h 82"/>
                <a:gd name="T104" fmla="*/ 17 w 115"/>
                <a:gd name="T105" fmla="*/ 28 h 82"/>
                <a:gd name="T106" fmla="*/ 22 w 115"/>
                <a:gd name="T107" fmla="*/ 23 h 82"/>
                <a:gd name="T108" fmla="*/ 28 w 115"/>
                <a:gd name="T109" fmla="*/ 27 h 82"/>
                <a:gd name="T110" fmla="*/ 33 w 115"/>
                <a:gd name="T111" fmla="*/ 23 h 82"/>
                <a:gd name="T112" fmla="*/ 36 w 115"/>
                <a:gd name="T113" fmla="*/ 20 h 82"/>
                <a:gd name="T114" fmla="*/ 37 w 115"/>
                <a:gd name="T115" fmla="*/ 19 h 82"/>
                <a:gd name="T116" fmla="*/ 42 w 115"/>
                <a:gd name="T117" fmla="*/ 12 h 82"/>
                <a:gd name="T118" fmla="*/ 50 w 115"/>
                <a:gd name="T119" fmla="*/ 12 h 82"/>
                <a:gd name="T120" fmla="*/ 55 w 115"/>
                <a:gd name="T121" fmla="*/ 8 h 82"/>
                <a:gd name="T122" fmla="*/ 64 w 115"/>
                <a:gd name="T123" fmla="*/ 3 h 82"/>
                <a:gd name="T124" fmla="*/ 71 w 115"/>
                <a:gd name="T125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5" h="82">
                  <a:moveTo>
                    <a:pt x="72" y="0"/>
                  </a:move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7" y="0"/>
                  </a:lnTo>
                  <a:lnTo>
                    <a:pt x="80" y="1"/>
                  </a:lnTo>
                  <a:lnTo>
                    <a:pt x="83" y="1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2" y="6"/>
                  </a:lnTo>
                  <a:lnTo>
                    <a:pt x="82" y="8"/>
                  </a:lnTo>
                  <a:lnTo>
                    <a:pt x="83" y="9"/>
                  </a:lnTo>
                  <a:lnTo>
                    <a:pt x="85" y="11"/>
                  </a:lnTo>
                  <a:lnTo>
                    <a:pt x="85" y="11"/>
                  </a:lnTo>
                  <a:lnTo>
                    <a:pt x="85" y="12"/>
                  </a:lnTo>
                  <a:lnTo>
                    <a:pt x="85" y="14"/>
                  </a:lnTo>
                  <a:lnTo>
                    <a:pt x="86" y="16"/>
                  </a:lnTo>
                  <a:lnTo>
                    <a:pt x="88" y="17"/>
                  </a:lnTo>
                  <a:lnTo>
                    <a:pt x="88" y="19"/>
                  </a:lnTo>
                  <a:lnTo>
                    <a:pt x="90" y="20"/>
                  </a:lnTo>
                  <a:lnTo>
                    <a:pt x="91" y="20"/>
                  </a:lnTo>
                  <a:lnTo>
                    <a:pt x="91" y="20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22"/>
                  </a:lnTo>
                  <a:lnTo>
                    <a:pt x="94" y="22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7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5"/>
                  </a:lnTo>
                  <a:lnTo>
                    <a:pt x="94" y="27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6" y="30"/>
                  </a:lnTo>
                  <a:lnTo>
                    <a:pt x="99" y="33"/>
                  </a:lnTo>
                  <a:lnTo>
                    <a:pt x="102" y="34"/>
                  </a:lnTo>
                  <a:lnTo>
                    <a:pt x="102" y="34"/>
                  </a:lnTo>
                  <a:lnTo>
                    <a:pt x="104" y="36"/>
                  </a:lnTo>
                  <a:lnTo>
                    <a:pt x="105" y="36"/>
                  </a:lnTo>
                  <a:lnTo>
                    <a:pt x="107" y="34"/>
                  </a:lnTo>
                  <a:lnTo>
                    <a:pt x="108" y="34"/>
                  </a:lnTo>
                  <a:lnTo>
                    <a:pt x="108" y="34"/>
                  </a:lnTo>
                  <a:lnTo>
                    <a:pt x="110" y="34"/>
                  </a:lnTo>
                  <a:lnTo>
                    <a:pt x="110" y="34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41"/>
                  </a:lnTo>
                  <a:lnTo>
                    <a:pt x="112" y="42"/>
                  </a:lnTo>
                  <a:lnTo>
                    <a:pt x="113" y="46"/>
                  </a:lnTo>
                  <a:lnTo>
                    <a:pt x="115" y="46"/>
                  </a:lnTo>
                  <a:lnTo>
                    <a:pt x="113" y="47"/>
                  </a:lnTo>
                  <a:lnTo>
                    <a:pt x="113" y="49"/>
                  </a:lnTo>
                  <a:lnTo>
                    <a:pt x="112" y="50"/>
                  </a:lnTo>
                  <a:lnTo>
                    <a:pt x="108" y="53"/>
                  </a:lnTo>
                  <a:lnTo>
                    <a:pt x="107" y="52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1" y="52"/>
                  </a:lnTo>
                  <a:lnTo>
                    <a:pt x="101" y="53"/>
                  </a:lnTo>
                  <a:lnTo>
                    <a:pt x="101" y="53"/>
                  </a:lnTo>
                  <a:lnTo>
                    <a:pt x="99" y="53"/>
                  </a:lnTo>
                  <a:lnTo>
                    <a:pt x="99" y="55"/>
                  </a:lnTo>
                  <a:lnTo>
                    <a:pt x="99" y="55"/>
                  </a:lnTo>
                  <a:lnTo>
                    <a:pt x="97" y="55"/>
                  </a:lnTo>
                  <a:lnTo>
                    <a:pt x="97" y="55"/>
                  </a:lnTo>
                  <a:lnTo>
                    <a:pt x="96" y="55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8"/>
                  </a:lnTo>
                  <a:lnTo>
                    <a:pt x="96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0" y="60"/>
                  </a:lnTo>
                  <a:lnTo>
                    <a:pt x="88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2" y="58"/>
                  </a:lnTo>
                  <a:lnTo>
                    <a:pt x="78" y="57"/>
                  </a:lnTo>
                  <a:lnTo>
                    <a:pt x="75" y="57"/>
                  </a:lnTo>
                  <a:lnTo>
                    <a:pt x="75" y="57"/>
                  </a:lnTo>
                  <a:lnTo>
                    <a:pt x="75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69" y="60"/>
                  </a:lnTo>
                  <a:lnTo>
                    <a:pt x="69" y="60"/>
                  </a:lnTo>
                  <a:lnTo>
                    <a:pt x="67" y="60"/>
                  </a:lnTo>
                  <a:lnTo>
                    <a:pt x="66" y="58"/>
                  </a:lnTo>
                  <a:lnTo>
                    <a:pt x="64" y="58"/>
                  </a:lnTo>
                  <a:lnTo>
                    <a:pt x="61" y="60"/>
                  </a:lnTo>
                  <a:lnTo>
                    <a:pt x="58" y="58"/>
                  </a:lnTo>
                  <a:lnTo>
                    <a:pt x="56" y="58"/>
                  </a:lnTo>
                  <a:lnTo>
                    <a:pt x="56" y="60"/>
                  </a:lnTo>
                  <a:lnTo>
                    <a:pt x="52" y="60"/>
                  </a:lnTo>
                  <a:lnTo>
                    <a:pt x="47" y="60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37" y="63"/>
                  </a:lnTo>
                  <a:lnTo>
                    <a:pt x="37" y="64"/>
                  </a:lnTo>
                  <a:lnTo>
                    <a:pt x="37" y="66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39" y="71"/>
                  </a:lnTo>
                  <a:lnTo>
                    <a:pt x="39" y="71"/>
                  </a:lnTo>
                  <a:lnTo>
                    <a:pt x="39" y="72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39" y="77"/>
                  </a:lnTo>
                  <a:lnTo>
                    <a:pt x="39" y="79"/>
                  </a:lnTo>
                  <a:lnTo>
                    <a:pt x="41" y="80"/>
                  </a:lnTo>
                  <a:lnTo>
                    <a:pt x="41" y="80"/>
                  </a:lnTo>
                  <a:lnTo>
                    <a:pt x="41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7" y="80"/>
                  </a:lnTo>
                  <a:lnTo>
                    <a:pt x="37" y="80"/>
                  </a:lnTo>
                  <a:lnTo>
                    <a:pt x="37" y="79"/>
                  </a:lnTo>
                  <a:lnTo>
                    <a:pt x="36" y="79"/>
                  </a:lnTo>
                  <a:lnTo>
                    <a:pt x="36" y="77"/>
                  </a:lnTo>
                  <a:lnTo>
                    <a:pt x="34" y="77"/>
                  </a:lnTo>
                  <a:lnTo>
                    <a:pt x="34" y="75"/>
                  </a:lnTo>
                  <a:lnTo>
                    <a:pt x="33" y="75"/>
                  </a:lnTo>
                  <a:lnTo>
                    <a:pt x="33" y="75"/>
                  </a:lnTo>
                  <a:lnTo>
                    <a:pt x="31" y="75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3" y="75"/>
                  </a:lnTo>
                  <a:lnTo>
                    <a:pt x="22" y="75"/>
                  </a:lnTo>
                  <a:lnTo>
                    <a:pt x="19" y="77"/>
                  </a:lnTo>
                  <a:lnTo>
                    <a:pt x="19" y="77"/>
                  </a:lnTo>
                  <a:lnTo>
                    <a:pt x="17" y="79"/>
                  </a:lnTo>
                  <a:lnTo>
                    <a:pt x="15" y="79"/>
                  </a:lnTo>
                  <a:lnTo>
                    <a:pt x="15" y="79"/>
                  </a:lnTo>
                  <a:lnTo>
                    <a:pt x="14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69"/>
                  </a:lnTo>
                  <a:lnTo>
                    <a:pt x="4" y="69"/>
                  </a:lnTo>
                  <a:lnTo>
                    <a:pt x="4" y="69"/>
                  </a:lnTo>
                  <a:lnTo>
                    <a:pt x="1" y="69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1" y="64"/>
                  </a:lnTo>
                  <a:lnTo>
                    <a:pt x="1" y="64"/>
                  </a:lnTo>
                  <a:lnTo>
                    <a:pt x="1" y="63"/>
                  </a:lnTo>
                  <a:lnTo>
                    <a:pt x="1" y="60"/>
                  </a:lnTo>
                  <a:lnTo>
                    <a:pt x="0" y="58"/>
                  </a:lnTo>
                  <a:lnTo>
                    <a:pt x="1" y="58"/>
                  </a:lnTo>
                  <a:lnTo>
                    <a:pt x="3" y="57"/>
                  </a:lnTo>
                  <a:lnTo>
                    <a:pt x="3" y="57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4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4" y="42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5" y="39"/>
                  </a:lnTo>
                  <a:lnTo>
                    <a:pt x="15" y="38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30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3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9" y="14"/>
                  </a:lnTo>
                  <a:lnTo>
                    <a:pt x="42" y="12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9" y="12"/>
                  </a:lnTo>
                  <a:lnTo>
                    <a:pt x="50" y="12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6" y="8"/>
                  </a:lnTo>
                  <a:lnTo>
                    <a:pt x="58" y="6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1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5" name="Freeform 332">
              <a:extLst>
                <a:ext uri="{FF2B5EF4-FFF2-40B4-BE49-F238E27FC236}">
                  <a16:creationId xmlns:a16="http://schemas.microsoft.com/office/drawing/2014/main" id="{D1154C19-F7F7-4230-9CAA-D28BD91E5E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835166" y="2829257"/>
              <a:ext cx="109156" cy="74070"/>
            </a:xfrm>
            <a:custGeom>
              <a:avLst/>
              <a:gdLst>
                <a:gd name="T0" fmla="*/ 33 w 56"/>
                <a:gd name="T1" fmla="*/ 1 h 38"/>
                <a:gd name="T2" fmla="*/ 33 w 56"/>
                <a:gd name="T3" fmla="*/ 1 h 38"/>
                <a:gd name="T4" fmla="*/ 37 w 56"/>
                <a:gd name="T5" fmla="*/ 1 h 38"/>
                <a:gd name="T6" fmla="*/ 38 w 56"/>
                <a:gd name="T7" fmla="*/ 3 h 38"/>
                <a:gd name="T8" fmla="*/ 43 w 56"/>
                <a:gd name="T9" fmla="*/ 4 h 38"/>
                <a:gd name="T10" fmla="*/ 44 w 56"/>
                <a:gd name="T11" fmla="*/ 4 h 38"/>
                <a:gd name="T12" fmla="*/ 48 w 56"/>
                <a:gd name="T13" fmla="*/ 8 h 38"/>
                <a:gd name="T14" fmla="*/ 48 w 56"/>
                <a:gd name="T15" fmla="*/ 11 h 38"/>
                <a:gd name="T16" fmla="*/ 46 w 56"/>
                <a:gd name="T17" fmla="*/ 11 h 38"/>
                <a:gd name="T18" fmla="*/ 46 w 56"/>
                <a:gd name="T19" fmla="*/ 14 h 38"/>
                <a:gd name="T20" fmla="*/ 48 w 56"/>
                <a:gd name="T21" fmla="*/ 14 h 38"/>
                <a:gd name="T22" fmla="*/ 51 w 56"/>
                <a:gd name="T23" fmla="*/ 15 h 38"/>
                <a:gd name="T24" fmla="*/ 54 w 56"/>
                <a:gd name="T25" fmla="*/ 17 h 38"/>
                <a:gd name="T26" fmla="*/ 54 w 56"/>
                <a:gd name="T27" fmla="*/ 19 h 38"/>
                <a:gd name="T28" fmla="*/ 56 w 56"/>
                <a:gd name="T29" fmla="*/ 22 h 38"/>
                <a:gd name="T30" fmla="*/ 52 w 56"/>
                <a:gd name="T31" fmla="*/ 26 h 38"/>
                <a:gd name="T32" fmla="*/ 52 w 56"/>
                <a:gd name="T33" fmla="*/ 26 h 38"/>
                <a:gd name="T34" fmla="*/ 49 w 56"/>
                <a:gd name="T35" fmla="*/ 26 h 38"/>
                <a:gd name="T36" fmla="*/ 46 w 56"/>
                <a:gd name="T37" fmla="*/ 30 h 38"/>
                <a:gd name="T38" fmla="*/ 46 w 56"/>
                <a:gd name="T39" fmla="*/ 31 h 38"/>
                <a:gd name="T40" fmla="*/ 48 w 56"/>
                <a:gd name="T41" fmla="*/ 34 h 38"/>
                <a:gd name="T42" fmla="*/ 48 w 56"/>
                <a:gd name="T43" fmla="*/ 36 h 38"/>
                <a:gd name="T44" fmla="*/ 46 w 56"/>
                <a:gd name="T45" fmla="*/ 38 h 38"/>
                <a:gd name="T46" fmla="*/ 43 w 56"/>
                <a:gd name="T47" fmla="*/ 38 h 38"/>
                <a:gd name="T48" fmla="*/ 40 w 56"/>
                <a:gd name="T49" fmla="*/ 36 h 38"/>
                <a:gd name="T50" fmla="*/ 38 w 56"/>
                <a:gd name="T51" fmla="*/ 34 h 38"/>
                <a:gd name="T52" fmla="*/ 35 w 56"/>
                <a:gd name="T53" fmla="*/ 33 h 38"/>
                <a:gd name="T54" fmla="*/ 33 w 56"/>
                <a:gd name="T55" fmla="*/ 30 h 38"/>
                <a:gd name="T56" fmla="*/ 33 w 56"/>
                <a:gd name="T57" fmla="*/ 26 h 38"/>
                <a:gd name="T58" fmla="*/ 32 w 56"/>
                <a:gd name="T59" fmla="*/ 28 h 38"/>
                <a:gd name="T60" fmla="*/ 27 w 56"/>
                <a:gd name="T61" fmla="*/ 30 h 38"/>
                <a:gd name="T62" fmla="*/ 24 w 56"/>
                <a:gd name="T63" fmla="*/ 30 h 38"/>
                <a:gd name="T64" fmla="*/ 24 w 56"/>
                <a:gd name="T65" fmla="*/ 28 h 38"/>
                <a:gd name="T66" fmla="*/ 24 w 56"/>
                <a:gd name="T67" fmla="*/ 26 h 38"/>
                <a:gd name="T68" fmla="*/ 24 w 56"/>
                <a:gd name="T69" fmla="*/ 23 h 38"/>
                <a:gd name="T70" fmla="*/ 19 w 56"/>
                <a:gd name="T71" fmla="*/ 22 h 38"/>
                <a:gd name="T72" fmla="*/ 18 w 56"/>
                <a:gd name="T73" fmla="*/ 23 h 38"/>
                <a:gd name="T74" fmla="*/ 16 w 56"/>
                <a:gd name="T75" fmla="*/ 20 h 38"/>
                <a:gd name="T76" fmla="*/ 11 w 56"/>
                <a:gd name="T77" fmla="*/ 19 h 38"/>
                <a:gd name="T78" fmla="*/ 10 w 56"/>
                <a:gd name="T79" fmla="*/ 15 h 38"/>
                <a:gd name="T80" fmla="*/ 8 w 56"/>
                <a:gd name="T81" fmla="*/ 14 h 38"/>
                <a:gd name="T82" fmla="*/ 5 w 56"/>
                <a:gd name="T83" fmla="*/ 15 h 38"/>
                <a:gd name="T84" fmla="*/ 2 w 56"/>
                <a:gd name="T85" fmla="*/ 14 h 38"/>
                <a:gd name="T86" fmla="*/ 2 w 56"/>
                <a:gd name="T87" fmla="*/ 11 h 38"/>
                <a:gd name="T88" fmla="*/ 0 w 56"/>
                <a:gd name="T89" fmla="*/ 8 h 38"/>
                <a:gd name="T90" fmla="*/ 13 w 56"/>
                <a:gd name="T91" fmla="*/ 3 h 38"/>
                <a:gd name="T92" fmla="*/ 13 w 56"/>
                <a:gd name="T93" fmla="*/ 4 h 38"/>
                <a:gd name="T94" fmla="*/ 16 w 56"/>
                <a:gd name="T95" fmla="*/ 4 h 38"/>
                <a:gd name="T96" fmla="*/ 18 w 56"/>
                <a:gd name="T97" fmla="*/ 6 h 38"/>
                <a:gd name="T98" fmla="*/ 22 w 56"/>
                <a:gd name="T99" fmla="*/ 4 h 38"/>
                <a:gd name="T100" fmla="*/ 26 w 56"/>
                <a:gd name="T101" fmla="*/ 3 h 38"/>
                <a:gd name="T102" fmla="*/ 27 w 56"/>
                <a:gd name="T103" fmla="*/ 3 h 38"/>
                <a:gd name="T104" fmla="*/ 29 w 56"/>
                <a:gd name="T105" fmla="*/ 1 h 38"/>
                <a:gd name="T106" fmla="*/ 30 w 56"/>
                <a:gd name="T107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6" h="38">
                  <a:moveTo>
                    <a:pt x="32" y="0"/>
                  </a:move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8" y="3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6" y="12"/>
                  </a:lnTo>
                  <a:lnTo>
                    <a:pt x="44" y="12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8" y="14"/>
                  </a:lnTo>
                  <a:lnTo>
                    <a:pt x="49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2" y="15"/>
                  </a:lnTo>
                  <a:lnTo>
                    <a:pt x="52" y="17"/>
                  </a:lnTo>
                  <a:lnTo>
                    <a:pt x="54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54" y="19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6" y="22"/>
                  </a:lnTo>
                  <a:lnTo>
                    <a:pt x="56" y="23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1" y="26"/>
                  </a:lnTo>
                  <a:lnTo>
                    <a:pt x="51" y="25"/>
                  </a:lnTo>
                  <a:lnTo>
                    <a:pt x="49" y="26"/>
                  </a:lnTo>
                  <a:lnTo>
                    <a:pt x="48" y="28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3"/>
                  </a:lnTo>
                  <a:lnTo>
                    <a:pt x="48" y="33"/>
                  </a:lnTo>
                  <a:lnTo>
                    <a:pt x="48" y="34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6"/>
                  </a:lnTo>
                  <a:lnTo>
                    <a:pt x="48" y="38"/>
                  </a:lnTo>
                  <a:lnTo>
                    <a:pt x="48" y="38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1" y="36"/>
                  </a:lnTo>
                  <a:lnTo>
                    <a:pt x="40" y="36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32" y="28"/>
                  </a:lnTo>
                  <a:lnTo>
                    <a:pt x="30" y="28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4" y="23"/>
                  </a:lnTo>
                  <a:lnTo>
                    <a:pt x="22" y="23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6" y="23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5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7"/>
                  </a:lnTo>
                  <a:lnTo>
                    <a:pt x="10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7" y="4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4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1" y="6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3"/>
                  </a:lnTo>
                  <a:lnTo>
                    <a:pt x="27" y="3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6" name="Freeform 333">
              <a:extLst>
                <a:ext uri="{FF2B5EF4-FFF2-40B4-BE49-F238E27FC236}">
                  <a16:creationId xmlns:a16="http://schemas.microsoft.com/office/drawing/2014/main" id="{BED2C694-896F-4133-A5A8-D41169A69F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246352" y="3655727"/>
              <a:ext cx="128649" cy="171531"/>
            </a:xfrm>
            <a:custGeom>
              <a:avLst/>
              <a:gdLst>
                <a:gd name="T0" fmla="*/ 55 w 66"/>
                <a:gd name="T1" fmla="*/ 77 h 88"/>
                <a:gd name="T2" fmla="*/ 55 w 66"/>
                <a:gd name="T3" fmla="*/ 72 h 88"/>
                <a:gd name="T4" fmla="*/ 45 w 66"/>
                <a:gd name="T5" fmla="*/ 66 h 88"/>
                <a:gd name="T6" fmla="*/ 50 w 66"/>
                <a:gd name="T7" fmla="*/ 63 h 88"/>
                <a:gd name="T8" fmla="*/ 36 w 66"/>
                <a:gd name="T9" fmla="*/ 56 h 88"/>
                <a:gd name="T10" fmla="*/ 39 w 66"/>
                <a:gd name="T11" fmla="*/ 67 h 88"/>
                <a:gd name="T12" fmla="*/ 36 w 66"/>
                <a:gd name="T13" fmla="*/ 59 h 88"/>
                <a:gd name="T14" fmla="*/ 37 w 66"/>
                <a:gd name="T15" fmla="*/ 56 h 88"/>
                <a:gd name="T16" fmla="*/ 7 w 66"/>
                <a:gd name="T17" fmla="*/ 3 h 88"/>
                <a:gd name="T18" fmla="*/ 12 w 66"/>
                <a:gd name="T19" fmla="*/ 4 h 88"/>
                <a:gd name="T20" fmla="*/ 14 w 66"/>
                <a:gd name="T21" fmla="*/ 3 h 88"/>
                <a:gd name="T22" fmla="*/ 20 w 66"/>
                <a:gd name="T23" fmla="*/ 9 h 88"/>
                <a:gd name="T24" fmla="*/ 23 w 66"/>
                <a:gd name="T25" fmla="*/ 6 h 88"/>
                <a:gd name="T26" fmla="*/ 25 w 66"/>
                <a:gd name="T27" fmla="*/ 20 h 88"/>
                <a:gd name="T28" fmla="*/ 37 w 66"/>
                <a:gd name="T29" fmla="*/ 22 h 88"/>
                <a:gd name="T30" fmla="*/ 58 w 66"/>
                <a:gd name="T31" fmla="*/ 22 h 88"/>
                <a:gd name="T32" fmla="*/ 63 w 66"/>
                <a:gd name="T33" fmla="*/ 26 h 88"/>
                <a:gd name="T34" fmla="*/ 58 w 66"/>
                <a:gd name="T35" fmla="*/ 33 h 88"/>
                <a:gd name="T36" fmla="*/ 55 w 66"/>
                <a:gd name="T37" fmla="*/ 36 h 88"/>
                <a:gd name="T38" fmla="*/ 50 w 66"/>
                <a:gd name="T39" fmla="*/ 37 h 88"/>
                <a:gd name="T40" fmla="*/ 45 w 66"/>
                <a:gd name="T41" fmla="*/ 44 h 88"/>
                <a:gd name="T42" fmla="*/ 47 w 66"/>
                <a:gd name="T43" fmla="*/ 53 h 88"/>
                <a:gd name="T44" fmla="*/ 52 w 66"/>
                <a:gd name="T45" fmla="*/ 55 h 88"/>
                <a:gd name="T46" fmla="*/ 55 w 66"/>
                <a:gd name="T47" fmla="*/ 47 h 88"/>
                <a:gd name="T48" fmla="*/ 59 w 66"/>
                <a:gd name="T49" fmla="*/ 44 h 88"/>
                <a:gd name="T50" fmla="*/ 63 w 66"/>
                <a:gd name="T51" fmla="*/ 55 h 88"/>
                <a:gd name="T52" fmla="*/ 64 w 66"/>
                <a:gd name="T53" fmla="*/ 69 h 88"/>
                <a:gd name="T54" fmla="*/ 66 w 66"/>
                <a:gd name="T55" fmla="*/ 80 h 88"/>
                <a:gd name="T56" fmla="*/ 59 w 66"/>
                <a:gd name="T57" fmla="*/ 80 h 88"/>
                <a:gd name="T58" fmla="*/ 61 w 66"/>
                <a:gd name="T59" fmla="*/ 86 h 88"/>
                <a:gd name="T60" fmla="*/ 56 w 66"/>
                <a:gd name="T61" fmla="*/ 74 h 88"/>
                <a:gd name="T62" fmla="*/ 53 w 66"/>
                <a:gd name="T63" fmla="*/ 66 h 88"/>
                <a:gd name="T64" fmla="*/ 47 w 66"/>
                <a:gd name="T65" fmla="*/ 58 h 88"/>
                <a:gd name="T66" fmla="*/ 37 w 66"/>
                <a:gd name="T67" fmla="*/ 50 h 88"/>
                <a:gd name="T68" fmla="*/ 36 w 66"/>
                <a:gd name="T69" fmla="*/ 48 h 88"/>
                <a:gd name="T70" fmla="*/ 36 w 66"/>
                <a:gd name="T71" fmla="*/ 53 h 88"/>
                <a:gd name="T72" fmla="*/ 34 w 66"/>
                <a:gd name="T73" fmla="*/ 58 h 88"/>
                <a:gd name="T74" fmla="*/ 36 w 66"/>
                <a:gd name="T75" fmla="*/ 66 h 88"/>
                <a:gd name="T76" fmla="*/ 30 w 66"/>
                <a:gd name="T77" fmla="*/ 72 h 88"/>
                <a:gd name="T78" fmla="*/ 26 w 66"/>
                <a:gd name="T79" fmla="*/ 69 h 88"/>
                <a:gd name="T80" fmla="*/ 26 w 66"/>
                <a:gd name="T81" fmla="*/ 67 h 88"/>
                <a:gd name="T82" fmla="*/ 22 w 66"/>
                <a:gd name="T83" fmla="*/ 72 h 88"/>
                <a:gd name="T84" fmla="*/ 18 w 66"/>
                <a:gd name="T85" fmla="*/ 74 h 88"/>
                <a:gd name="T86" fmla="*/ 14 w 66"/>
                <a:gd name="T87" fmla="*/ 67 h 88"/>
                <a:gd name="T88" fmla="*/ 11 w 66"/>
                <a:gd name="T89" fmla="*/ 55 h 88"/>
                <a:gd name="T90" fmla="*/ 9 w 66"/>
                <a:gd name="T91" fmla="*/ 48 h 88"/>
                <a:gd name="T92" fmla="*/ 9 w 66"/>
                <a:gd name="T93" fmla="*/ 39 h 88"/>
                <a:gd name="T94" fmla="*/ 4 w 66"/>
                <a:gd name="T95" fmla="*/ 33 h 88"/>
                <a:gd name="T96" fmla="*/ 0 w 66"/>
                <a:gd name="T97" fmla="*/ 29 h 88"/>
                <a:gd name="T98" fmla="*/ 6 w 66"/>
                <a:gd name="T99" fmla="*/ 22 h 88"/>
                <a:gd name="T100" fmla="*/ 12 w 66"/>
                <a:gd name="T101" fmla="*/ 20 h 88"/>
                <a:gd name="T102" fmla="*/ 6 w 66"/>
                <a:gd name="T103" fmla="*/ 15 h 88"/>
                <a:gd name="T104" fmla="*/ 0 w 66"/>
                <a:gd name="T105" fmla="*/ 9 h 88"/>
                <a:gd name="T106" fmla="*/ 6 w 66"/>
                <a:gd name="T107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6" h="88">
                  <a:moveTo>
                    <a:pt x="55" y="74"/>
                  </a:move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7"/>
                  </a:lnTo>
                  <a:lnTo>
                    <a:pt x="55" y="77"/>
                  </a:lnTo>
                  <a:lnTo>
                    <a:pt x="55" y="75"/>
                  </a:lnTo>
                  <a:lnTo>
                    <a:pt x="55" y="74"/>
                  </a:lnTo>
                  <a:lnTo>
                    <a:pt x="55" y="74"/>
                  </a:lnTo>
                  <a:close/>
                  <a:moveTo>
                    <a:pt x="55" y="70"/>
                  </a:moveTo>
                  <a:lnTo>
                    <a:pt x="55" y="70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0"/>
                  </a:lnTo>
                  <a:close/>
                  <a:moveTo>
                    <a:pt x="44" y="61"/>
                  </a:moveTo>
                  <a:lnTo>
                    <a:pt x="45" y="64"/>
                  </a:lnTo>
                  <a:lnTo>
                    <a:pt x="45" y="66"/>
                  </a:lnTo>
                  <a:lnTo>
                    <a:pt x="44" y="67"/>
                  </a:lnTo>
                  <a:lnTo>
                    <a:pt x="42" y="67"/>
                  </a:lnTo>
                  <a:lnTo>
                    <a:pt x="44" y="61"/>
                  </a:lnTo>
                  <a:close/>
                  <a:moveTo>
                    <a:pt x="48" y="59"/>
                  </a:moveTo>
                  <a:lnTo>
                    <a:pt x="48" y="61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50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8" y="63"/>
                  </a:lnTo>
                  <a:lnTo>
                    <a:pt x="48" y="61"/>
                  </a:lnTo>
                  <a:lnTo>
                    <a:pt x="48" y="59"/>
                  </a:lnTo>
                  <a:close/>
                  <a:moveTo>
                    <a:pt x="36" y="56"/>
                  </a:moveTo>
                  <a:lnTo>
                    <a:pt x="37" y="58"/>
                  </a:lnTo>
                  <a:lnTo>
                    <a:pt x="37" y="58"/>
                  </a:lnTo>
                  <a:lnTo>
                    <a:pt x="37" y="59"/>
                  </a:lnTo>
                  <a:lnTo>
                    <a:pt x="39" y="59"/>
                  </a:lnTo>
                  <a:lnTo>
                    <a:pt x="41" y="63"/>
                  </a:lnTo>
                  <a:lnTo>
                    <a:pt x="41" y="64"/>
                  </a:lnTo>
                  <a:lnTo>
                    <a:pt x="39" y="67"/>
                  </a:lnTo>
                  <a:lnTo>
                    <a:pt x="39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7" y="64"/>
                  </a:lnTo>
                  <a:lnTo>
                    <a:pt x="37" y="63"/>
                  </a:lnTo>
                  <a:lnTo>
                    <a:pt x="37" y="61"/>
                  </a:lnTo>
                  <a:lnTo>
                    <a:pt x="36" y="59"/>
                  </a:lnTo>
                  <a:lnTo>
                    <a:pt x="36" y="59"/>
                  </a:lnTo>
                  <a:lnTo>
                    <a:pt x="36" y="58"/>
                  </a:lnTo>
                  <a:lnTo>
                    <a:pt x="34" y="56"/>
                  </a:lnTo>
                  <a:lnTo>
                    <a:pt x="36" y="56"/>
                  </a:lnTo>
                  <a:close/>
                  <a:moveTo>
                    <a:pt x="36" y="53"/>
                  </a:moveTo>
                  <a:lnTo>
                    <a:pt x="37" y="55"/>
                  </a:lnTo>
                  <a:lnTo>
                    <a:pt x="37" y="56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3"/>
                  </a:lnTo>
                  <a:close/>
                  <a:moveTo>
                    <a:pt x="4" y="0"/>
                  </a:moveTo>
                  <a:lnTo>
                    <a:pt x="6" y="1"/>
                  </a:lnTo>
                  <a:lnTo>
                    <a:pt x="7" y="3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4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2" y="9"/>
                  </a:lnTo>
                  <a:lnTo>
                    <a:pt x="22" y="7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5"/>
                  </a:lnTo>
                  <a:lnTo>
                    <a:pt x="25" y="18"/>
                  </a:lnTo>
                  <a:lnTo>
                    <a:pt x="25" y="18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6" y="20"/>
                  </a:lnTo>
                  <a:lnTo>
                    <a:pt x="28" y="20"/>
                  </a:lnTo>
                  <a:lnTo>
                    <a:pt x="30" y="20"/>
                  </a:lnTo>
                  <a:lnTo>
                    <a:pt x="31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7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7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63" y="23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3" y="26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29"/>
                  </a:lnTo>
                  <a:lnTo>
                    <a:pt x="58" y="31"/>
                  </a:lnTo>
                  <a:lnTo>
                    <a:pt x="58" y="33"/>
                  </a:lnTo>
                  <a:lnTo>
                    <a:pt x="58" y="33"/>
                  </a:lnTo>
                  <a:lnTo>
                    <a:pt x="58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8" y="37"/>
                  </a:lnTo>
                  <a:lnTo>
                    <a:pt x="47" y="37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5" y="40"/>
                  </a:lnTo>
                  <a:lnTo>
                    <a:pt x="45" y="42"/>
                  </a:lnTo>
                  <a:lnTo>
                    <a:pt x="45" y="44"/>
                  </a:lnTo>
                  <a:lnTo>
                    <a:pt x="45" y="45"/>
                  </a:lnTo>
                  <a:lnTo>
                    <a:pt x="45" y="48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0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3" y="52"/>
                  </a:lnTo>
                  <a:lnTo>
                    <a:pt x="53" y="50"/>
                  </a:lnTo>
                  <a:lnTo>
                    <a:pt x="53" y="48"/>
                  </a:lnTo>
                  <a:lnTo>
                    <a:pt x="55" y="47"/>
                  </a:lnTo>
                  <a:lnTo>
                    <a:pt x="56" y="47"/>
                  </a:lnTo>
                  <a:lnTo>
                    <a:pt x="56" y="45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61" y="47"/>
                  </a:lnTo>
                  <a:lnTo>
                    <a:pt x="61" y="50"/>
                  </a:lnTo>
                  <a:lnTo>
                    <a:pt x="61" y="50"/>
                  </a:lnTo>
                  <a:lnTo>
                    <a:pt x="61" y="53"/>
                  </a:lnTo>
                  <a:lnTo>
                    <a:pt x="63" y="55"/>
                  </a:lnTo>
                  <a:lnTo>
                    <a:pt x="63" y="56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4" y="59"/>
                  </a:lnTo>
                  <a:lnTo>
                    <a:pt x="64" y="61"/>
                  </a:lnTo>
                  <a:lnTo>
                    <a:pt x="64" y="63"/>
                  </a:lnTo>
                  <a:lnTo>
                    <a:pt x="64" y="69"/>
                  </a:lnTo>
                  <a:lnTo>
                    <a:pt x="64" y="70"/>
                  </a:lnTo>
                  <a:lnTo>
                    <a:pt x="66" y="70"/>
                  </a:lnTo>
                  <a:lnTo>
                    <a:pt x="66" y="75"/>
                  </a:lnTo>
                  <a:lnTo>
                    <a:pt x="66" y="77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64" y="78"/>
                  </a:lnTo>
                  <a:lnTo>
                    <a:pt x="63" y="78"/>
                  </a:lnTo>
                  <a:lnTo>
                    <a:pt x="61" y="78"/>
                  </a:lnTo>
                  <a:lnTo>
                    <a:pt x="61" y="78"/>
                  </a:lnTo>
                  <a:lnTo>
                    <a:pt x="59" y="80"/>
                  </a:lnTo>
                  <a:lnTo>
                    <a:pt x="59" y="80"/>
                  </a:lnTo>
                  <a:lnTo>
                    <a:pt x="59" y="81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1" y="85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1" y="88"/>
                  </a:lnTo>
                  <a:lnTo>
                    <a:pt x="61" y="88"/>
                  </a:lnTo>
                  <a:lnTo>
                    <a:pt x="59" y="86"/>
                  </a:lnTo>
                  <a:lnTo>
                    <a:pt x="59" y="85"/>
                  </a:lnTo>
                  <a:lnTo>
                    <a:pt x="58" y="81"/>
                  </a:lnTo>
                  <a:lnTo>
                    <a:pt x="56" y="77"/>
                  </a:lnTo>
                  <a:lnTo>
                    <a:pt x="56" y="74"/>
                  </a:lnTo>
                  <a:lnTo>
                    <a:pt x="55" y="72"/>
                  </a:lnTo>
                  <a:lnTo>
                    <a:pt x="55" y="67"/>
                  </a:lnTo>
                  <a:lnTo>
                    <a:pt x="55" y="66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3" y="66"/>
                  </a:lnTo>
                  <a:lnTo>
                    <a:pt x="53" y="64"/>
                  </a:lnTo>
                  <a:lnTo>
                    <a:pt x="52" y="63"/>
                  </a:lnTo>
                  <a:lnTo>
                    <a:pt x="50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8" y="58"/>
                  </a:lnTo>
                  <a:lnTo>
                    <a:pt x="47" y="58"/>
                  </a:lnTo>
                  <a:lnTo>
                    <a:pt x="45" y="59"/>
                  </a:lnTo>
                  <a:lnTo>
                    <a:pt x="44" y="61"/>
                  </a:lnTo>
                  <a:lnTo>
                    <a:pt x="42" y="61"/>
                  </a:lnTo>
                  <a:lnTo>
                    <a:pt x="39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0"/>
                  </a:lnTo>
                  <a:lnTo>
                    <a:pt x="37" y="48"/>
                  </a:lnTo>
                  <a:lnTo>
                    <a:pt x="37" y="47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36" y="48"/>
                  </a:lnTo>
                  <a:lnTo>
                    <a:pt x="34" y="48"/>
                  </a:lnTo>
                  <a:lnTo>
                    <a:pt x="31" y="47"/>
                  </a:lnTo>
                  <a:lnTo>
                    <a:pt x="33" y="48"/>
                  </a:lnTo>
                  <a:lnTo>
                    <a:pt x="36" y="48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5"/>
                  </a:lnTo>
                  <a:lnTo>
                    <a:pt x="36" y="56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34" y="58"/>
                  </a:lnTo>
                  <a:lnTo>
                    <a:pt x="34" y="59"/>
                  </a:lnTo>
                  <a:lnTo>
                    <a:pt x="34" y="59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6" y="63"/>
                  </a:lnTo>
                  <a:lnTo>
                    <a:pt x="37" y="64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7"/>
                  </a:lnTo>
                  <a:lnTo>
                    <a:pt x="33" y="69"/>
                  </a:lnTo>
                  <a:lnTo>
                    <a:pt x="33" y="70"/>
                  </a:lnTo>
                  <a:lnTo>
                    <a:pt x="31" y="72"/>
                  </a:lnTo>
                  <a:lnTo>
                    <a:pt x="30" y="72"/>
                  </a:lnTo>
                  <a:lnTo>
                    <a:pt x="30" y="72"/>
                  </a:lnTo>
                  <a:lnTo>
                    <a:pt x="30" y="70"/>
                  </a:lnTo>
                  <a:lnTo>
                    <a:pt x="30" y="70"/>
                  </a:lnTo>
                  <a:lnTo>
                    <a:pt x="30" y="69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30" y="67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4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6" y="66"/>
                  </a:lnTo>
                  <a:lnTo>
                    <a:pt x="26" y="67"/>
                  </a:lnTo>
                  <a:lnTo>
                    <a:pt x="26" y="69"/>
                  </a:lnTo>
                  <a:lnTo>
                    <a:pt x="25" y="70"/>
                  </a:lnTo>
                  <a:lnTo>
                    <a:pt x="25" y="70"/>
                  </a:lnTo>
                  <a:lnTo>
                    <a:pt x="23" y="72"/>
                  </a:lnTo>
                  <a:lnTo>
                    <a:pt x="22" y="72"/>
                  </a:lnTo>
                  <a:lnTo>
                    <a:pt x="22" y="74"/>
                  </a:lnTo>
                  <a:lnTo>
                    <a:pt x="22" y="72"/>
                  </a:lnTo>
                  <a:lnTo>
                    <a:pt x="22" y="70"/>
                  </a:lnTo>
                  <a:lnTo>
                    <a:pt x="20" y="66"/>
                  </a:lnTo>
                  <a:lnTo>
                    <a:pt x="20" y="66"/>
                  </a:lnTo>
                  <a:lnTo>
                    <a:pt x="20" y="69"/>
                  </a:lnTo>
                  <a:lnTo>
                    <a:pt x="20" y="70"/>
                  </a:lnTo>
                  <a:lnTo>
                    <a:pt x="20" y="72"/>
                  </a:lnTo>
                  <a:lnTo>
                    <a:pt x="18" y="74"/>
                  </a:lnTo>
                  <a:lnTo>
                    <a:pt x="17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7"/>
                  </a:lnTo>
                  <a:lnTo>
                    <a:pt x="14" y="66"/>
                  </a:lnTo>
                  <a:lnTo>
                    <a:pt x="12" y="63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2" y="52"/>
                  </a:lnTo>
                  <a:lnTo>
                    <a:pt x="12" y="52"/>
                  </a:lnTo>
                  <a:lnTo>
                    <a:pt x="11" y="52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9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7" y="45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5"/>
                  </a:lnTo>
                  <a:lnTo>
                    <a:pt x="6" y="22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11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7" y="17"/>
                  </a:lnTo>
                  <a:lnTo>
                    <a:pt x="6" y="15"/>
                  </a:lnTo>
                  <a:lnTo>
                    <a:pt x="6" y="15"/>
                  </a:lnTo>
                  <a:lnTo>
                    <a:pt x="4" y="14"/>
                  </a:lnTo>
                  <a:lnTo>
                    <a:pt x="3" y="12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7"/>
                  </a:lnTo>
                  <a:lnTo>
                    <a:pt x="3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7" name="Freeform 334">
              <a:extLst>
                <a:ext uri="{FF2B5EF4-FFF2-40B4-BE49-F238E27FC236}">
                  <a16:creationId xmlns:a16="http://schemas.microsoft.com/office/drawing/2014/main" id="{6E0E6806-0902-41A5-A588-7A657379689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4765" y="404167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2 h 3"/>
                <a:gd name="T4" fmla="*/ 3 w 3"/>
                <a:gd name="T5" fmla="*/ 3 h 3"/>
                <a:gd name="T6" fmla="*/ 1 w 3"/>
                <a:gd name="T7" fmla="*/ 3 h 3"/>
                <a:gd name="T8" fmla="*/ 1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8" name="Freeform 335">
              <a:extLst>
                <a:ext uri="{FF2B5EF4-FFF2-40B4-BE49-F238E27FC236}">
                  <a16:creationId xmlns:a16="http://schemas.microsoft.com/office/drawing/2014/main" id="{310A2A2C-CE57-4727-A3F6-E33D00495518}"/>
                </a:ext>
              </a:extLst>
            </p:cNvPr>
            <p:cNvSpPr>
              <a:spLocks/>
            </p:cNvSpPr>
            <p:nvPr/>
          </p:nvSpPr>
          <p:spPr bwMode="auto">
            <a:xfrm>
              <a:off x="6207467" y="3053417"/>
              <a:ext cx="107208" cy="95512"/>
            </a:xfrm>
            <a:custGeom>
              <a:avLst/>
              <a:gdLst>
                <a:gd name="T0" fmla="*/ 22 w 55"/>
                <a:gd name="T1" fmla="*/ 3 h 49"/>
                <a:gd name="T2" fmla="*/ 25 w 55"/>
                <a:gd name="T3" fmla="*/ 3 h 49"/>
                <a:gd name="T4" fmla="*/ 29 w 55"/>
                <a:gd name="T5" fmla="*/ 3 h 49"/>
                <a:gd name="T6" fmla="*/ 32 w 55"/>
                <a:gd name="T7" fmla="*/ 4 h 49"/>
                <a:gd name="T8" fmla="*/ 35 w 55"/>
                <a:gd name="T9" fmla="*/ 3 h 49"/>
                <a:gd name="T10" fmla="*/ 38 w 55"/>
                <a:gd name="T11" fmla="*/ 3 h 49"/>
                <a:gd name="T12" fmla="*/ 43 w 55"/>
                <a:gd name="T13" fmla="*/ 4 h 49"/>
                <a:gd name="T14" fmla="*/ 44 w 55"/>
                <a:gd name="T15" fmla="*/ 6 h 49"/>
                <a:gd name="T16" fmla="*/ 46 w 55"/>
                <a:gd name="T17" fmla="*/ 8 h 49"/>
                <a:gd name="T18" fmla="*/ 49 w 55"/>
                <a:gd name="T19" fmla="*/ 8 h 49"/>
                <a:gd name="T20" fmla="*/ 52 w 55"/>
                <a:gd name="T21" fmla="*/ 8 h 49"/>
                <a:gd name="T22" fmla="*/ 52 w 55"/>
                <a:gd name="T23" fmla="*/ 11 h 49"/>
                <a:gd name="T24" fmla="*/ 49 w 55"/>
                <a:gd name="T25" fmla="*/ 14 h 49"/>
                <a:gd name="T26" fmla="*/ 49 w 55"/>
                <a:gd name="T27" fmla="*/ 17 h 49"/>
                <a:gd name="T28" fmla="*/ 52 w 55"/>
                <a:gd name="T29" fmla="*/ 19 h 49"/>
                <a:gd name="T30" fmla="*/ 55 w 55"/>
                <a:gd name="T31" fmla="*/ 22 h 49"/>
                <a:gd name="T32" fmla="*/ 54 w 55"/>
                <a:gd name="T33" fmla="*/ 23 h 49"/>
                <a:gd name="T34" fmla="*/ 51 w 55"/>
                <a:gd name="T35" fmla="*/ 23 h 49"/>
                <a:gd name="T36" fmla="*/ 52 w 55"/>
                <a:gd name="T37" fmla="*/ 27 h 49"/>
                <a:gd name="T38" fmla="*/ 54 w 55"/>
                <a:gd name="T39" fmla="*/ 30 h 49"/>
                <a:gd name="T40" fmla="*/ 52 w 55"/>
                <a:gd name="T41" fmla="*/ 30 h 49"/>
                <a:gd name="T42" fmla="*/ 51 w 55"/>
                <a:gd name="T43" fmla="*/ 31 h 49"/>
                <a:gd name="T44" fmla="*/ 49 w 55"/>
                <a:gd name="T45" fmla="*/ 31 h 49"/>
                <a:gd name="T46" fmla="*/ 47 w 55"/>
                <a:gd name="T47" fmla="*/ 31 h 49"/>
                <a:gd name="T48" fmla="*/ 47 w 55"/>
                <a:gd name="T49" fmla="*/ 34 h 49"/>
                <a:gd name="T50" fmla="*/ 46 w 55"/>
                <a:gd name="T51" fmla="*/ 34 h 49"/>
                <a:gd name="T52" fmla="*/ 44 w 55"/>
                <a:gd name="T53" fmla="*/ 36 h 49"/>
                <a:gd name="T54" fmla="*/ 43 w 55"/>
                <a:gd name="T55" fmla="*/ 38 h 49"/>
                <a:gd name="T56" fmla="*/ 40 w 55"/>
                <a:gd name="T57" fmla="*/ 41 h 49"/>
                <a:gd name="T58" fmla="*/ 40 w 55"/>
                <a:gd name="T59" fmla="*/ 44 h 49"/>
                <a:gd name="T60" fmla="*/ 41 w 55"/>
                <a:gd name="T61" fmla="*/ 47 h 49"/>
                <a:gd name="T62" fmla="*/ 40 w 55"/>
                <a:gd name="T63" fmla="*/ 49 h 49"/>
                <a:gd name="T64" fmla="*/ 38 w 55"/>
                <a:gd name="T65" fmla="*/ 47 h 49"/>
                <a:gd name="T66" fmla="*/ 32 w 55"/>
                <a:gd name="T67" fmla="*/ 44 h 49"/>
                <a:gd name="T68" fmla="*/ 29 w 55"/>
                <a:gd name="T69" fmla="*/ 42 h 49"/>
                <a:gd name="T70" fmla="*/ 29 w 55"/>
                <a:gd name="T71" fmla="*/ 41 h 49"/>
                <a:gd name="T72" fmla="*/ 27 w 55"/>
                <a:gd name="T73" fmla="*/ 39 h 49"/>
                <a:gd name="T74" fmla="*/ 22 w 55"/>
                <a:gd name="T75" fmla="*/ 34 h 49"/>
                <a:gd name="T76" fmla="*/ 19 w 55"/>
                <a:gd name="T77" fmla="*/ 31 h 49"/>
                <a:gd name="T78" fmla="*/ 14 w 55"/>
                <a:gd name="T79" fmla="*/ 27 h 49"/>
                <a:gd name="T80" fmla="*/ 10 w 55"/>
                <a:gd name="T81" fmla="*/ 22 h 49"/>
                <a:gd name="T82" fmla="*/ 6 w 55"/>
                <a:gd name="T83" fmla="*/ 17 h 49"/>
                <a:gd name="T84" fmla="*/ 5 w 55"/>
                <a:gd name="T85" fmla="*/ 14 h 49"/>
                <a:gd name="T86" fmla="*/ 0 w 55"/>
                <a:gd name="T87" fmla="*/ 8 h 49"/>
                <a:gd name="T88" fmla="*/ 2 w 55"/>
                <a:gd name="T89" fmla="*/ 1 h 49"/>
                <a:gd name="T90" fmla="*/ 5 w 55"/>
                <a:gd name="T91" fmla="*/ 1 h 49"/>
                <a:gd name="T92" fmla="*/ 8 w 55"/>
                <a:gd name="T93" fmla="*/ 4 h 49"/>
                <a:gd name="T94" fmla="*/ 11 w 55"/>
                <a:gd name="T95" fmla="*/ 1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" h="49">
                  <a:moveTo>
                    <a:pt x="17" y="0"/>
                  </a:moveTo>
                  <a:lnTo>
                    <a:pt x="21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7" y="3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7" y="8"/>
                  </a:lnTo>
                  <a:lnTo>
                    <a:pt x="47" y="8"/>
                  </a:lnTo>
                  <a:lnTo>
                    <a:pt x="49" y="8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2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4" y="20"/>
                  </a:lnTo>
                  <a:lnTo>
                    <a:pt x="55" y="22"/>
                  </a:lnTo>
                  <a:lnTo>
                    <a:pt x="55" y="22"/>
                  </a:lnTo>
                  <a:lnTo>
                    <a:pt x="55" y="23"/>
                  </a:lnTo>
                  <a:lnTo>
                    <a:pt x="55" y="23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2" y="27"/>
                  </a:lnTo>
                  <a:lnTo>
                    <a:pt x="54" y="28"/>
                  </a:lnTo>
                  <a:lnTo>
                    <a:pt x="55" y="30"/>
                  </a:lnTo>
                  <a:lnTo>
                    <a:pt x="54" y="30"/>
                  </a:lnTo>
                  <a:lnTo>
                    <a:pt x="54" y="31"/>
                  </a:lnTo>
                  <a:lnTo>
                    <a:pt x="54" y="31"/>
                  </a:lnTo>
                  <a:lnTo>
                    <a:pt x="52" y="30"/>
                  </a:lnTo>
                  <a:lnTo>
                    <a:pt x="52" y="30"/>
                  </a:lnTo>
                  <a:lnTo>
                    <a:pt x="51" y="30"/>
                  </a:lnTo>
                  <a:lnTo>
                    <a:pt x="51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6" y="31"/>
                  </a:lnTo>
                  <a:lnTo>
                    <a:pt x="47" y="33"/>
                  </a:lnTo>
                  <a:lnTo>
                    <a:pt x="47" y="34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4" y="36"/>
                  </a:lnTo>
                  <a:lnTo>
                    <a:pt x="43" y="36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3" y="39"/>
                  </a:lnTo>
                  <a:lnTo>
                    <a:pt x="43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4"/>
                  </a:lnTo>
                  <a:lnTo>
                    <a:pt x="40" y="44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5" y="45"/>
                  </a:lnTo>
                  <a:lnTo>
                    <a:pt x="33" y="45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30" y="42"/>
                  </a:lnTo>
                  <a:lnTo>
                    <a:pt x="29" y="42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4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2" y="33"/>
                  </a:lnTo>
                  <a:lnTo>
                    <a:pt x="22" y="33"/>
                  </a:lnTo>
                  <a:lnTo>
                    <a:pt x="19" y="31"/>
                  </a:lnTo>
                  <a:lnTo>
                    <a:pt x="17" y="30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3" y="25"/>
                  </a:lnTo>
                  <a:lnTo>
                    <a:pt x="11" y="23"/>
                  </a:lnTo>
                  <a:lnTo>
                    <a:pt x="10" y="22"/>
                  </a:lnTo>
                  <a:lnTo>
                    <a:pt x="8" y="20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10" y="4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6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9" name="Freeform 336">
              <a:extLst>
                <a:ext uri="{FF2B5EF4-FFF2-40B4-BE49-F238E27FC236}">
                  <a16:creationId xmlns:a16="http://schemas.microsoft.com/office/drawing/2014/main" id="{6C89D4B5-02B7-4811-9552-F20C0BF36A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26140" y="3170370"/>
              <a:ext cx="159836" cy="115005"/>
            </a:xfrm>
            <a:custGeom>
              <a:avLst/>
              <a:gdLst>
                <a:gd name="T0" fmla="*/ 6 w 82"/>
                <a:gd name="T1" fmla="*/ 39 h 59"/>
                <a:gd name="T2" fmla="*/ 11 w 82"/>
                <a:gd name="T3" fmla="*/ 41 h 59"/>
                <a:gd name="T4" fmla="*/ 15 w 82"/>
                <a:gd name="T5" fmla="*/ 41 h 59"/>
                <a:gd name="T6" fmla="*/ 17 w 82"/>
                <a:gd name="T7" fmla="*/ 45 h 59"/>
                <a:gd name="T8" fmla="*/ 17 w 82"/>
                <a:gd name="T9" fmla="*/ 50 h 59"/>
                <a:gd name="T10" fmla="*/ 7 w 82"/>
                <a:gd name="T11" fmla="*/ 45 h 59"/>
                <a:gd name="T12" fmla="*/ 3 w 82"/>
                <a:gd name="T13" fmla="*/ 42 h 59"/>
                <a:gd name="T14" fmla="*/ 1 w 82"/>
                <a:gd name="T15" fmla="*/ 37 h 59"/>
                <a:gd name="T16" fmla="*/ 11 w 82"/>
                <a:gd name="T17" fmla="*/ 22 h 59"/>
                <a:gd name="T18" fmla="*/ 3 w 82"/>
                <a:gd name="T19" fmla="*/ 14 h 59"/>
                <a:gd name="T20" fmla="*/ 3 w 82"/>
                <a:gd name="T21" fmla="*/ 15 h 59"/>
                <a:gd name="T22" fmla="*/ 25 w 82"/>
                <a:gd name="T23" fmla="*/ 0 h 59"/>
                <a:gd name="T24" fmla="*/ 28 w 82"/>
                <a:gd name="T25" fmla="*/ 1 h 59"/>
                <a:gd name="T26" fmla="*/ 33 w 82"/>
                <a:gd name="T27" fmla="*/ 6 h 59"/>
                <a:gd name="T28" fmla="*/ 39 w 82"/>
                <a:gd name="T29" fmla="*/ 11 h 59"/>
                <a:gd name="T30" fmla="*/ 47 w 82"/>
                <a:gd name="T31" fmla="*/ 7 h 59"/>
                <a:gd name="T32" fmla="*/ 55 w 82"/>
                <a:gd name="T33" fmla="*/ 1 h 59"/>
                <a:gd name="T34" fmla="*/ 63 w 82"/>
                <a:gd name="T35" fmla="*/ 11 h 59"/>
                <a:gd name="T36" fmla="*/ 69 w 82"/>
                <a:gd name="T37" fmla="*/ 20 h 59"/>
                <a:gd name="T38" fmla="*/ 77 w 82"/>
                <a:gd name="T39" fmla="*/ 23 h 59"/>
                <a:gd name="T40" fmla="*/ 77 w 82"/>
                <a:gd name="T41" fmla="*/ 26 h 59"/>
                <a:gd name="T42" fmla="*/ 67 w 82"/>
                <a:gd name="T43" fmla="*/ 31 h 59"/>
                <a:gd name="T44" fmla="*/ 66 w 82"/>
                <a:gd name="T45" fmla="*/ 44 h 59"/>
                <a:gd name="T46" fmla="*/ 63 w 82"/>
                <a:gd name="T47" fmla="*/ 48 h 59"/>
                <a:gd name="T48" fmla="*/ 59 w 82"/>
                <a:gd name="T49" fmla="*/ 50 h 59"/>
                <a:gd name="T50" fmla="*/ 56 w 82"/>
                <a:gd name="T51" fmla="*/ 59 h 59"/>
                <a:gd name="T52" fmla="*/ 50 w 82"/>
                <a:gd name="T53" fmla="*/ 55 h 59"/>
                <a:gd name="T54" fmla="*/ 47 w 82"/>
                <a:gd name="T55" fmla="*/ 52 h 59"/>
                <a:gd name="T56" fmla="*/ 50 w 82"/>
                <a:gd name="T57" fmla="*/ 50 h 59"/>
                <a:gd name="T58" fmla="*/ 48 w 82"/>
                <a:gd name="T59" fmla="*/ 45 h 59"/>
                <a:gd name="T60" fmla="*/ 52 w 82"/>
                <a:gd name="T61" fmla="*/ 42 h 59"/>
                <a:gd name="T62" fmla="*/ 44 w 82"/>
                <a:gd name="T63" fmla="*/ 37 h 59"/>
                <a:gd name="T64" fmla="*/ 33 w 82"/>
                <a:gd name="T65" fmla="*/ 45 h 59"/>
                <a:gd name="T66" fmla="*/ 25 w 82"/>
                <a:gd name="T67" fmla="*/ 50 h 59"/>
                <a:gd name="T68" fmla="*/ 23 w 82"/>
                <a:gd name="T69" fmla="*/ 45 h 59"/>
                <a:gd name="T70" fmla="*/ 25 w 82"/>
                <a:gd name="T71" fmla="*/ 44 h 59"/>
                <a:gd name="T72" fmla="*/ 23 w 82"/>
                <a:gd name="T73" fmla="*/ 42 h 59"/>
                <a:gd name="T74" fmla="*/ 20 w 82"/>
                <a:gd name="T75" fmla="*/ 39 h 59"/>
                <a:gd name="T76" fmla="*/ 15 w 82"/>
                <a:gd name="T77" fmla="*/ 34 h 59"/>
                <a:gd name="T78" fmla="*/ 12 w 82"/>
                <a:gd name="T79" fmla="*/ 33 h 59"/>
                <a:gd name="T80" fmla="*/ 17 w 82"/>
                <a:gd name="T81" fmla="*/ 30 h 59"/>
                <a:gd name="T82" fmla="*/ 9 w 82"/>
                <a:gd name="T83" fmla="*/ 22 h 59"/>
                <a:gd name="T84" fmla="*/ 12 w 82"/>
                <a:gd name="T85" fmla="*/ 18 h 59"/>
                <a:gd name="T86" fmla="*/ 7 w 82"/>
                <a:gd name="T87" fmla="*/ 15 h 59"/>
                <a:gd name="T88" fmla="*/ 6 w 82"/>
                <a:gd name="T89" fmla="*/ 12 h 59"/>
                <a:gd name="T90" fmla="*/ 3 w 82"/>
                <a:gd name="T91" fmla="*/ 11 h 59"/>
                <a:gd name="T92" fmla="*/ 14 w 82"/>
                <a:gd name="T93" fmla="*/ 11 h 59"/>
                <a:gd name="T94" fmla="*/ 18 w 82"/>
                <a:gd name="T95" fmla="*/ 12 h 59"/>
                <a:gd name="T96" fmla="*/ 25 w 82"/>
                <a:gd name="T97" fmla="*/ 14 h 59"/>
                <a:gd name="T98" fmla="*/ 26 w 82"/>
                <a:gd name="T99" fmla="*/ 9 h 59"/>
                <a:gd name="T100" fmla="*/ 20 w 82"/>
                <a:gd name="T101" fmla="*/ 4 h 59"/>
                <a:gd name="T102" fmla="*/ 22 w 82"/>
                <a:gd name="T103" fmla="*/ 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2" h="59">
                  <a:moveTo>
                    <a:pt x="4" y="36"/>
                  </a:moveTo>
                  <a:lnTo>
                    <a:pt x="4" y="36"/>
                  </a:lnTo>
                  <a:lnTo>
                    <a:pt x="4" y="37"/>
                  </a:lnTo>
                  <a:lnTo>
                    <a:pt x="6" y="37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9" y="41"/>
                  </a:lnTo>
                  <a:lnTo>
                    <a:pt x="11" y="41"/>
                  </a:lnTo>
                  <a:lnTo>
                    <a:pt x="12" y="41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2"/>
                  </a:lnTo>
                  <a:lnTo>
                    <a:pt x="14" y="42"/>
                  </a:lnTo>
                  <a:lnTo>
                    <a:pt x="15" y="44"/>
                  </a:lnTo>
                  <a:lnTo>
                    <a:pt x="17" y="44"/>
                  </a:lnTo>
                  <a:lnTo>
                    <a:pt x="17" y="45"/>
                  </a:lnTo>
                  <a:lnTo>
                    <a:pt x="17" y="47"/>
                  </a:lnTo>
                  <a:lnTo>
                    <a:pt x="18" y="48"/>
                  </a:lnTo>
                  <a:lnTo>
                    <a:pt x="18" y="50"/>
                  </a:lnTo>
                  <a:lnTo>
                    <a:pt x="20" y="52"/>
                  </a:lnTo>
                  <a:lnTo>
                    <a:pt x="17" y="50"/>
                  </a:lnTo>
                  <a:lnTo>
                    <a:pt x="12" y="50"/>
                  </a:lnTo>
                  <a:lnTo>
                    <a:pt x="11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4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1" y="39"/>
                  </a:lnTo>
                  <a:lnTo>
                    <a:pt x="1" y="37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1" y="37"/>
                  </a:lnTo>
                  <a:lnTo>
                    <a:pt x="4" y="36"/>
                  </a:lnTo>
                  <a:close/>
                  <a:moveTo>
                    <a:pt x="11" y="22"/>
                  </a:move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close/>
                  <a:moveTo>
                    <a:pt x="3" y="14"/>
                  </a:moveTo>
                  <a:lnTo>
                    <a:pt x="4" y="14"/>
                  </a:lnTo>
                  <a:lnTo>
                    <a:pt x="4" y="14"/>
                  </a:lnTo>
                  <a:lnTo>
                    <a:pt x="4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4"/>
                  </a:lnTo>
                  <a:close/>
                  <a:moveTo>
                    <a:pt x="23" y="0"/>
                  </a:moveTo>
                  <a:lnTo>
                    <a:pt x="25" y="0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6"/>
                  </a:lnTo>
                  <a:lnTo>
                    <a:pt x="34" y="6"/>
                  </a:lnTo>
                  <a:lnTo>
                    <a:pt x="36" y="7"/>
                  </a:lnTo>
                  <a:lnTo>
                    <a:pt x="36" y="9"/>
                  </a:lnTo>
                  <a:lnTo>
                    <a:pt x="37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4" y="12"/>
                  </a:lnTo>
                  <a:lnTo>
                    <a:pt x="45" y="12"/>
                  </a:lnTo>
                  <a:lnTo>
                    <a:pt x="47" y="9"/>
                  </a:lnTo>
                  <a:lnTo>
                    <a:pt x="47" y="7"/>
                  </a:lnTo>
                  <a:lnTo>
                    <a:pt x="48" y="7"/>
                  </a:lnTo>
                  <a:lnTo>
                    <a:pt x="52" y="6"/>
                  </a:lnTo>
                  <a:lnTo>
                    <a:pt x="52" y="4"/>
                  </a:lnTo>
                  <a:lnTo>
                    <a:pt x="53" y="4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4"/>
                  </a:lnTo>
                  <a:lnTo>
                    <a:pt x="61" y="9"/>
                  </a:lnTo>
                  <a:lnTo>
                    <a:pt x="63" y="11"/>
                  </a:lnTo>
                  <a:lnTo>
                    <a:pt x="63" y="12"/>
                  </a:lnTo>
                  <a:lnTo>
                    <a:pt x="64" y="14"/>
                  </a:lnTo>
                  <a:lnTo>
                    <a:pt x="64" y="15"/>
                  </a:lnTo>
                  <a:lnTo>
                    <a:pt x="67" y="18"/>
                  </a:lnTo>
                  <a:lnTo>
                    <a:pt x="69" y="20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4" y="22"/>
                  </a:lnTo>
                  <a:lnTo>
                    <a:pt x="75" y="22"/>
                  </a:lnTo>
                  <a:lnTo>
                    <a:pt x="77" y="23"/>
                  </a:lnTo>
                  <a:lnTo>
                    <a:pt x="78" y="23"/>
                  </a:lnTo>
                  <a:lnTo>
                    <a:pt x="78" y="25"/>
                  </a:lnTo>
                  <a:lnTo>
                    <a:pt x="80" y="25"/>
                  </a:lnTo>
                  <a:lnTo>
                    <a:pt x="82" y="28"/>
                  </a:lnTo>
                  <a:lnTo>
                    <a:pt x="77" y="26"/>
                  </a:lnTo>
                  <a:lnTo>
                    <a:pt x="74" y="26"/>
                  </a:lnTo>
                  <a:lnTo>
                    <a:pt x="72" y="28"/>
                  </a:lnTo>
                  <a:lnTo>
                    <a:pt x="71" y="28"/>
                  </a:lnTo>
                  <a:lnTo>
                    <a:pt x="69" y="30"/>
                  </a:lnTo>
                  <a:lnTo>
                    <a:pt x="67" y="31"/>
                  </a:lnTo>
                  <a:lnTo>
                    <a:pt x="67" y="34"/>
                  </a:lnTo>
                  <a:lnTo>
                    <a:pt x="66" y="39"/>
                  </a:lnTo>
                  <a:lnTo>
                    <a:pt x="66" y="41"/>
                  </a:lnTo>
                  <a:lnTo>
                    <a:pt x="66" y="42"/>
                  </a:lnTo>
                  <a:lnTo>
                    <a:pt x="66" y="44"/>
                  </a:lnTo>
                  <a:lnTo>
                    <a:pt x="66" y="44"/>
                  </a:lnTo>
                  <a:lnTo>
                    <a:pt x="64" y="44"/>
                  </a:lnTo>
                  <a:lnTo>
                    <a:pt x="64" y="48"/>
                  </a:lnTo>
                  <a:lnTo>
                    <a:pt x="64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1" y="47"/>
                  </a:lnTo>
                  <a:lnTo>
                    <a:pt x="61" y="48"/>
                  </a:lnTo>
                  <a:lnTo>
                    <a:pt x="59" y="50"/>
                  </a:lnTo>
                  <a:lnTo>
                    <a:pt x="59" y="52"/>
                  </a:lnTo>
                  <a:lnTo>
                    <a:pt x="59" y="52"/>
                  </a:lnTo>
                  <a:lnTo>
                    <a:pt x="59" y="58"/>
                  </a:lnTo>
                  <a:lnTo>
                    <a:pt x="59" y="58"/>
                  </a:lnTo>
                  <a:lnTo>
                    <a:pt x="56" y="59"/>
                  </a:lnTo>
                  <a:lnTo>
                    <a:pt x="55" y="59"/>
                  </a:lnTo>
                  <a:lnTo>
                    <a:pt x="53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0" y="55"/>
                  </a:lnTo>
                  <a:lnTo>
                    <a:pt x="50" y="55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0"/>
                  </a:lnTo>
                  <a:lnTo>
                    <a:pt x="47" y="50"/>
                  </a:lnTo>
                  <a:lnTo>
                    <a:pt x="48" y="50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8"/>
                  </a:lnTo>
                  <a:lnTo>
                    <a:pt x="52" y="48"/>
                  </a:lnTo>
                  <a:lnTo>
                    <a:pt x="50" y="47"/>
                  </a:lnTo>
                  <a:lnTo>
                    <a:pt x="48" y="47"/>
                  </a:lnTo>
                  <a:lnTo>
                    <a:pt x="48" y="45"/>
                  </a:lnTo>
                  <a:lnTo>
                    <a:pt x="48" y="45"/>
                  </a:lnTo>
                  <a:lnTo>
                    <a:pt x="48" y="44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2" y="42"/>
                  </a:lnTo>
                  <a:lnTo>
                    <a:pt x="50" y="42"/>
                  </a:lnTo>
                  <a:lnTo>
                    <a:pt x="48" y="39"/>
                  </a:lnTo>
                  <a:lnTo>
                    <a:pt x="47" y="37"/>
                  </a:lnTo>
                  <a:lnTo>
                    <a:pt x="45" y="37"/>
                  </a:lnTo>
                  <a:lnTo>
                    <a:pt x="44" y="37"/>
                  </a:lnTo>
                  <a:lnTo>
                    <a:pt x="41" y="41"/>
                  </a:lnTo>
                  <a:lnTo>
                    <a:pt x="39" y="41"/>
                  </a:lnTo>
                  <a:lnTo>
                    <a:pt x="37" y="42"/>
                  </a:lnTo>
                  <a:lnTo>
                    <a:pt x="34" y="44"/>
                  </a:lnTo>
                  <a:lnTo>
                    <a:pt x="33" y="45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5" y="48"/>
                  </a:lnTo>
                  <a:lnTo>
                    <a:pt x="25" y="48"/>
                  </a:lnTo>
                  <a:lnTo>
                    <a:pt x="25" y="47"/>
                  </a:lnTo>
                  <a:lnTo>
                    <a:pt x="23" y="47"/>
                  </a:lnTo>
                  <a:lnTo>
                    <a:pt x="23" y="45"/>
                  </a:lnTo>
                  <a:lnTo>
                    <a:pt x="23" y="45"/>
                  </a:lnTo>
                  <a:lnTo>
                    <a:pt x="25" y="45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8" y="37"/>
                  </a:lnTo>
                  <a:lnTo>
                    <a:pt x="18" y="37"/>
                  </a:lnTo>
                  <a:lnTo>
                    <a:pt x="17" y="36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5" y="33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17" y="31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4" y="26"/>
                  </a:lnTo>
                  <a:lnTo>
                    <a:pt x="12" y="25"/>
                  </a:lnTo>
                  <a:lnTo>
                    <a:pt x="11" y="23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1" y="17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7" y="15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1"/>
                  </a:lnTo>
                  <a:lnTo>
                    <a:pt x="3" y="11"/>
                  </a:lnTo>
                  <a:lnTo>
                    <a:pt x="6" y="7"/>
                  </a:lnTo>
                  <a:lnTo>
                    <a:pt x="7" y="7"/>
                  </a:lnTo>
                  <a:lnTo>
                    <a:pt x="9" y="7"/>
                  </a:lnTo>
                  <a:lnTo>
                    <a:pt x="14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1"/>
                  </a:lnTo>
                  <a:lnTo>
                    <a:pt x="17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26" y="9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0" name="Freeform 337">
              <a:extLst>
                <a:ext uri="{FF2B5EF4-FFF2-40B4-BE49-F238E27FC236}">
                  <a16:creationId xmlns:a16="http://schemas.microsoft.com/office/drawing/2014/main" id="{7E6D69B9-3D4C-4940-BD42-E5881F265AE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8484" y="4063113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2 w 3"/>
                <a:gd name="T3" fmla="*/ 0 h 2"/>
                <a:gd name="T4" fmla="*/ 3 w 3"/>
                <a:gd name="T5" fmla="*/ 2 h 2"/>
                <a:gd name="T6" fmla="*/ 3 w 3"/>
                <a:gd name="T7" fmla="*/ 2 h 2"/>
                <a:gd name="T8" fmla="*/ 3 w 3"/>
                <a:gd name="T9" fmla="*/ 2 h 2"/>
                <a:gd name="T10" fmla="*/ 3 w 3"/>
                <a:gd name="T11" fmla="*/ 2 h 2"/>
                <a:gd name="T12" fmla="*/ 2 w 3"/>
                <a:gd name="T13" fmla="*/ 2 h 2"/>
                <a:gd name="T14" fmla="*/ 0 w 3"/>
                <a:gd name="T15" fmla="*/ 0 h 2"/>
                <a:gd name="T16" fmla="*/ 2 w 3"/>
                <a:gd name="T17" fmla="*/ 0 h 2"/>
                <a:gd name="T18" fmla="*/ 2 w 3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2" y="0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1" name="Freeform 338">
              <a:extLst>
                <a:ext uri="{FF2B5EF4-FFF2-40B4-BE49-F238E27FC236}">
                  <a16:creationId xmlns:a16="http://schemas.microsoft.com/office/drawing/2014/main" id="{3B80CD4A-E78D-4A4F-BBFC-B41636F61A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46123" y="4698559"/>
              <a:ext cx="1298181" cy="1428780"/>
            </a:xfrm>
            <a:custGeom>
              <a:avLst/>
              <a:gdLst>
                <a:gd name="T0" fmla="*/ 497 w 666"/>
                <a:gd name="T1" fmla="*/ 517 h 733"/>
                <a:gd name="T2" fmla="*/ 479 w 666"/>
                <a:gd name="T3" fmla="*/ 482 h 733"/>
                <a:gd name="T4" fmla="*/ 511 w 666"/>
                <a:gd name="T5" fmla="*/ 485 h 733"/>
                <a:gd name="T6" fmla="*/ 508 w 666"/>
                <a:gd name="T7" fmla="*/ 504 h 733"/>
                <a:gd name="T8" fmla="*/ 497 w 666"/>
                <a:gd name="T9" fmla="*/ 515 h 733"/>
                <a:gd name="T10" fmla="*/ 475 w 666"/>
                <a:gd name="T11" fmla="*/ 519 h 733"/>
                <a:gd name="T12" fmla="*/ 459 w 666"/>
                <a:gd name="T13" fmla="*/ 476 h 733"/>
                <a:gd name="T14" fmla="*/ 506 w 666"/>
                <a:gd name="T15" fmla="*/ 457 h 733"/>
                <a:gd name="T16" fmla="*/ 448 w 666"/>
                <a:gd name="T17" fmla="*/ 465 h 733"/>
                <a:gd name="T18" fmla="*/ 358 w 666"/>
                <a:gd name="T19" fmla="*/ 389 h 733"/>
                <a:gd name="T20" fmla="*/ 587 w 666"/>
                <a:gd name="T21" fmla="*/ 263 h 733"/>
                <a:gd name="T22" fmla="*/ 585 w 666"/>
                <a:gd name="T23" fmla="*/ 222 h 733"/>
                <a:gd name="T24" fmla="*/ 554 w 666"/>
                <a:gd name="T25" fmla="*/ 202 h 733"/>
                <a:gd name="T26" fmla="*/ 522 w 666"/>
                <a:gd name="T27" fmla="*/ 150 h 733"/>
                <a:gd name="T28" fmla="*/ 383 w 666"/>
                <a:gd name="T29" fmla="*/ 103 h 733"/>
                <a:gd name="T30" fmla="*/ 347 w 666"/>
                <a:gd name="T31" fmla="*/ 82 h 733"/>
                <a:gd name="T32" fmla="*/ 177 w 666"/>
                <a:gd name="T33" fmla="*/ 65 h 733"/>
                <a:gd name="T34" fmla="*/ 345 w 666"/>
                <a:gd name="T35" fmla="*/ 62 h 733"/>
                <a:gd name="T36" fmla="*/ 341 w 666"/>
                <a:gd name="T37" fmla="*/ 21 h 733"/>
                <a:gd name="T38" fmla="*/ 260 w 666"/>
                <a:gd name="T39" fmla="*/ 18 h 733"/>
                <a:gd name="T40" fmla="*/ 344 w 666"/>
                <a:gd name="T41" fmla="*/ 18 h 733"/>
                <a:gd name="T42" fmla="*/ 434 w 666"/>
                <a:gd name="T43" fmla="*/ 27 h 733"/>
                <a:gd name="T44" fmla="*/ 459 w 666"/>
                <a:gd name="T45" fmla="*/ 65 h 733"/>
                <a:gd name="T46" fmla="*/ 483 w 666"/>
                <a:gd name="T47" fmla="*/ 125 h 733"/>
                <a:gd name="T48" fmla="*/ 519 w 666"/>
                <a:gd name="T49" fmla="*/ 153 h 733"/>
                <a:gd name="T50" fmla="*/ 544 w 666"/>
                <a:gd name="T51" fmla="*/ 185 h 733"/>
                <a:gd name="T52" fmla="*/ 579 w 666"/>
                <a:gd name="T53" fmla="*/ 229 h 733"/>
                <a:gd name="T54" fmla="*/ 576 w 666"/>
                <a:gd name="T55" fmla="*/ 328 h 733"/>
                <a:gd name="T56" fmla="*/ 554 w 666"/>
                <a:gd name="T57" fmla="*/ 363 h 733"/>
                <a:gd name="T58" fmla="*/ 535 w 666"/>
                <a:gd name="T59" fmla="*/ 413 h 733"/>
                <a:gd name="T60" fmla="*/ 484 w 666"/>
                <a:gd name="T61" fmla="*/ 448 h 733"/>
                <a:gd name="T62" fmla="*/ 465 w 666"/>
                <a:gd name="T63" fmla="*/ 432 h 733"/>
                <a:gd name="T64" fmla="*/ 413 w 666"/>
                <a:gd name="T65" fmla="*/ 435 h 733"/>
                <a:gd name="T66" fmla="*/ 382 w 666"/>
                <a:gd name="T67" fmla="*/ 386 h 733"/>
                <a:gd name="T68" fmla="*/ 349 w 666"/>
                <a:gd name="T69" fmla="*/ 383 h 733"/>
                <a:gd name="T70" fmla="*/ 355 w 666"/>
                <a:gd name="T71" fmla="*/ 350 h 733"/>
                <a:gd name="T72" fmla="*/ 322 w 666"/>
                <a:gd name="T73" fmla="*/ 370 h 733"/>
                <a:gd name="T74" fmla="*/ 293 w 666"/>
                <a:gd name="T75" fmla="*/ 334 h 733"/>
                <a:gd name="T76" fmla="*/ 166 w 666"/>
                <a:gd name="T77" fmla="*/ 347 h 733"/>
                <a:gd name="T78" fmla="*/ 76 w 666"/>
                <a:gd name="T79" fmla="*/ 380 h 733"/>
                <a:gd name="T80" fmla="*/ 41 w 666"/>
                <a:gd name="T81" fmla="*/ 341 h 733"/>
                <a:gd name="T82" fmla="*/ 5 w 666"/>
                <a:gd name="T83" fmla="*/ 241 h 733"/>
                <a:gd name="T84" fmla="*/ 14 w 666"/>
                <a:gd name="T85" fmla="*/ 237 h 733"/>
                <a:gd name="T86" fmla="*/ 16 w 666"/>
                <a:gd name="T87" fmla="*/ 175 h 733"/>
                <a:gd name="T88" fmla="*/ 76 w 666"/>
                <a:gd name="T89" fmla="*/ 151 h 733"/>
                <a:gd name="T90" fmla="*/ 136 w 666"/>
                <a:gd name="T91" fmla="*/ 104 h 733"/>
                <a:gd name="T92" fmla="*/ 158 w 666"/>
                <a:gd name="T93" fmla="*/ 99 h 733"/>
                <a:gd name="T94" fmla="*/ 166 w 666"/>
                <a:gd name="T95" fmla="*/ 92 h 733"/>
                <a:gd name="T96" fmla="*/ 174 w 666"/>
                <a:gd name="T97" fmla="*/ 77 h 733"/>
                <a:gd name="T98" fmla="*/ 185 w 666"/>
                <a:gd name="T99" fmla="*/ 63 h 733"/>
                <a:gd name="T100" fmla="*/ 200 w 666"/>
                <a:gd name="T101" fmla="*/ 57 h 733"/>
                <a:gd name="T102" fmla="*/ 224 w 666"/>
                <a:gd name="T103" fmla="*/ 70 h 733"/>
                <a:gd name="T104" fmla="*/ 241 w 666"/>
                <a:gd name="T105" fmla="*/ 66 h 733"/>
                <a:gd name="T106" fmla="*/ 260 w 666"/>
                <a:gd name="T107" fmla="*/ 36 h 733"/>
                <a:gd name="T108" fmla="*/ 286 w 666"/>
                <a:gd name="T109" fmla="*/ 27 h 733"/>
                <a:gd name="T110" fmla="*/ 298 w 666"/>
                <a:gd name="T111" fmla="*/ 25 h 733"/>
                <a:gd name="T112" fmla="*/ 333 w 666"/>
                <a:gd name="T113" fmla="*/ 30 h 733"/>
                <a:gd name="T114" fmla="*/ 333 w 666"/>
                <a:gd name="T115" fmla="*/ 55 h 733"/>
                <a:gd name="T116" fmla="*/ 350 w 666"/>
                <a:gd name="T117" fmla="*/ 87 h 733"/>
                <a:gd name="T118" fmla="*/ 412 w 666"/>
                <a:gd name="T119" fmla="*/ 88 h 733"/>
                <a:gd name="T120" fmla="*/ 418 w 666"/>
                <a:gd name="T121" fmla="*/ 29 h 733"/>
                <a:gd name="T122" fmla="*/ 421 w 666"/>
                <a:gd name="T123" fmla="*/ 2 h 7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6" h="733">
                  <a:moveTo>
                    <a:pt x="666" y="728"/>
                  </a:moveTo>
                  <a:lnTo>
                    <a:pt x="666" y="730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6" y="728"/>
                  </a:lnTo>
                  <a:lnTo>
                    <a:pt x="666" y="728"/>
                  </a:lnTo>
                  <a:close/>
                  <a:moveTo>
                    <a:pt x="497" y="519"/>
                  </a:moveTo>
                  <a:lnTo>
                    <a:pt x="497" y="519"/>
                  </a:lnTo>
                  <a:lnTo>
                    <a:pt x="498" y="520"/>
                  </a:lnTo>
                  <a:lnTo>
                    <a:pt x="498" y="522"/>
                  </a:lnTo>
                  <a:lnTo>
                    <a:pt x="497" y="523"/>
                  </a:lnTo>
                  <a:lnTo>
                    <a:pt x="497" y="523"/>
                  </a:lnTo>
                  <a:lnTo>
                    <a:pt x="495" y="523"/>
                  </a:lnTo>
                  <a:lnTo>
                    <a:pt x="494" y="522"/>
                  </a:lnTo>
                  <a:lnTo>
                    <a:pt x="494" y="522"/>
                  </a:lnTo>
                  <a:lnTo>
                    <a:pt x="495" y="522"/>
                  </a:lnTo>
                  <a:lnTo>
                    <a:pt x="495" y="522"/>
                  </a:lnTo>
                  <a:lnTo>
                    <a:pt x="495" y="520"/>
                  </a:lnTo>
                  <a:lnTo>
                    <a:pt x="495" y="520"/>
                  </a:lnTo>
                  <a:lnTo>
                    <a:pt x="497" y="520"/>
                  </a:lnTo>
                  <a:lnTo>
                    <a:pt x="497" y="519"/>
                  </a:lnTo>
                  <a:close/>
                  <a:moveTo>
                    <a:pt x="498" y="515"/>
                  </a:moveTo>
                  <a:lnTo>
                    <a:pt x="498" y="517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7"/>
                  </a:lnTo>
                  <a:lnTo>
                    <a:pt x="497" y="517"/>
                  </a:lnTo>
                  <a:lnTo>
                    <a:pt x="497" y="517"/>
                  </a:lnTo>
                  <a:lnTo>
                    <a:pt x="497" y="515"/>
                  </a:lnTo>
                  <a:lnTo>
                    <a:pt x="498" y="515"/>
                  </a:lnTo>
                  <a:close/>
                  <a:moveTo>
                    <a:pt x="508" y="508"/>
                  </a:moveTo>
                  <a:lnTo>
                    <a:pt x="509" y="508"/>
                  </a:lnTo>
                  <a:lnTo>
                    <a:pt x="509" y="508"/>
                  </a:lnTo>
                  <a:lnTo>
                    <a:pt x="509" y="509"/>
                  </a:lnTo>
                  <a:lnTo>
                    <a:pt x="509" y="509"/>
                  </a:lnTo>
                  <a:lnTo>
                    <a:pt x="508" y="509"/>
                  </a:lnTo>
                  <a:lnTo>
                    <a:pt x="508" y="509"/>
                  </a:lnTo>
                  <a:lnTo>
                    <a:pt x="508" y="508"/>
                  </a:lnTo>
                  <a:lnTo>
                    <a:pt x="508" y="508"/>
                  </a:lnTo>
                  <a:lnTo>
                    <a:pt x="508" y="508"/>
                  </a:lnTo>
                  <a:close/>
                  <a:moveTo>
                    <a:pt x="461" y="474"/>
                  </a:moveTo>
                  <a:lnTo>
                    <a:pt x="461" y="474"/>
                  </a:lnTo>
                  <a:lnTo>
                    <a:pt x="464" y="476"/>
                  </a:lnTo>
                  <a:lnTo>
                    <a:pt x="467" y="476"/>
                  </a:lnTo>
                  <a:lnTo>
                    <a:pt x="467" y="476"/>
                  </a:lnTo>
                  <a:lnTo>
                    <a:pt x="468" y="476"/>
                  </a:lnTo>
                  <a:lnTo>
                    <a:pt x="468" y="476"/>
                  </a:lnTo>
                  <a:lnTo>
                    <a:pt x="470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3" y="479"/>
                  </a:lnTo>
                  <a:lnTo>
                    <a:pt x="475" y="479"/>
                  </a:lnTo>
                  <a:lnTo>
                    <a:pt x="475" y="479"/>
                  </a:lnTo>
                  <a:lnTo>
                    <a:pt x="476" y="481"/>
                  </a:lnTo>
                  <a:lnTo>
                    <a:pt x="479" y="482"/>
                  </a:lnTo>
                  <a:lnTo>
                    <a:pt x="483" y="482"/>
                  </a:lnTo>
                  <a:lnTo>
                    <a:pt x="487" y="482"/>
                  </a:lnTo>
                  <a:lnTo>
                    <a:pt x="487" y="482"/>
                  </a:lnTo>
                  <a:lnTo>
                    <a:pt x="489" y="481"/>
                  </a:lnTo>
                  <a:lnTo>
                    <a:pt x="489" y="481"/>
                  </a:lnTo>
                  <a:lnTo>
                    <a:pt x="490" y="482"/>
                  </a:lnTo>
                  <a:lnTo>
                    <a:pt x="490" y="481"/>
                  </a:lnTo>
                  <a:lnTo>
                    <a:pt x="490" y="481"/>
                  </a:lnTo>
                  <a:lnTo>
                    <a:pt x="492" y="479"/>
                  </a:lnTo>
                  <a:lnTo>
                    <a:pt x="492" y="479"/>
                  </a:lnTo>
                  <a:lnTo>
                    <a:pt x="494" y="479"/>
                  </a:lnTo>
                  <a:lnTo>
                    <a:pt x="495" y="479"/>
                  </a:lnTo>
                  <a:lnTo>
                    <a:pt x="497" y="479"/>
                  </a:lnTo>
                  <a:lnTo>
                    <a:pt x="497" y="479"/>
                  </a:lnTo>
                  <a:lnTo>
                    <a:pt x="498" y="479"/>
                  </a:lnTo>
                  <a:lnTo>
                    <a:pt x="500" y="479"/>
                  </a:lnTo>
                  <a:lnTo>
                    <a:pt x="500" y="479"/>
                  </a:lnTo>
                  <a:lnTo>
                    <a:pt x="502" y="478"/>
                  </a:lnTo>
                  <a:lnTo>
                    <a:pt x="502" y="478"/>
                  </a:lnTo>
                  <a:lnTo>
                    <a:pt x="505" y="478"/>
                  </a:lnTo>
                  <a:lnTo>
                    <a:pt x="505" y="478"/>
                  </a:lnTo>
                  <a:lnTo>
                    <a:pt x="506" y="476"/>
                  </a:lnTo>
                  <a:lnTo>
                    <a:pt x="508" y="476"/>
                  </a:lnTo>
                  <a:lnTo>
                    <a:pt x="511" y="478"/>
                  </a:lnTo>
                  <a:lnTo>
                    <a:pt x="511" y="479"/>
                  </a:lnTo>
                  <a:lnTo>
                    <a:pt x="511" y="482"/>
                  </a:lnTo>
                  <a:lnTo>
                    <a:pt x="511" y="482"/>
                  </a:lnTo>
                  <a:lnTo>
                    <a:pt x="511" y="484"/>
                  </a:lnTo>
                  <a:lnTo>
                    <a:pt x="511" y="485"/>
                  </a:lnTo>
                  <a:lnTo>
                    <a:pt x="511" y="487"/>
                  </a:lnTo>
                  <a:lnTo>
                    <a:pt x="511" y="489"/>
                  </a:lnTo>
                  <a:lnTo>
                    <a:pt x="511" y="490"/>
                  </a:lnTo>
                  <a:lnTo>
                    <a:pt x="511" y="493"/>
                  </a:lnTo>
                  <a:lnTo>
                    <a:pt x="511" y="495"/>
                  </a:lnTo>
                  <a:lnTo>
                    <a:pt x="511" y="496"/>
                  </a:lnTo>
                  <a:lnTo>
                    <a:pt x="511" y="498"/>
                  </a:lnTo>
                  <a:lnTo>
                    <a:pt x="513" y="498"/>
                  </a:lnTo>
                  <a:lnTo>
                    <a:pt x="513" y="498"/>
                  </a:lnTo>
                  <a:lnTo>
                    <a:pt x="513" y="500"/>
                  </a:lnTo>
                  <a:lnTo>
                    <a:pt x="513" y="501"/>
                  </a:lnTo>
                  <a:lnTo>
                    <a:pt x="513" y="501"/>
                  </a:lnTo>
                  <a:lnTo>
                    <a:pt x="511" y="501"/>
                  </a:lnTo>
                  <a:lnTo>
                    <a:pt x="511" y="501"/>
                  </a:lnTo>
                  <a:lnTo>
                    <a:pt x="511" y="500"/>
                  </a:lnTo>
                  <a:lnTo>
                    <a:pt x="511" y="500"/>
                  </a:lnTo>
                  <a:lnTo>
                    <a:pt x="511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11" y="496"/>
                  </a:lnTo>
                  <a:lnTo>
                    <a:pt x="511" y="496"/>
                  </a:lnTo>
                  <a:lnTo>
                    <a:pt x="509" y="496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8" y="500"/>
                  </a:lnTo>
                  <a:lnTo>
                    <a:pt x="508" y="501"/>
                  </a:lnTo>
                  <a:lnTo>
                    <a:pt x="508" y="503"/>
                  </a:lnTo>
                  <a:lnTo>
                    <a:pt x="508" y="504"/>
                  </a:lnTo>
                  <a:lnTo>
                    <a:pt x="506" y="506"/>
                  </a:lnTo>
                  <a:lnTo>
                    <a:pt x="506" y="506"/>
                  </a:lnTo>
                  <a:lnTo>
                    <a:pt x="506" y="508"/>
                  </a:lnTo>
                  <a:lnTo>
                    <a:pt x="506" y="511"/>
                  </a:lnTo>
                  <a:lnTo>
                    <a:pt x="506" y="514"/>
                  </a:lnTo>
                  <a:lnTo>
                    <a:pt x="506" y="517"/>
                  </a:lnTo>
                  <a:lnTo>
                    <a:pt x="506" y="517"/>
                  </a:lnTo>
                  <a:lnTo>
                    <a:pt x="505" y="517"/>
                  </a:lnTo>
                  <a:lnTo>
                    <a:pt x="505" y="519"/>
                  </a:lnTo>
                  <a:lnTo>
                    <a:pt x="503" y="517"/>
                  </a:lnTo>
                  <a:lnTo>
                    <a:pt x="502" y="514"/>
                  </a:lnTo>
                  <a:lnTo>
                    <a:pt x="503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2"/>
                  </a:lnTo>
                  <a:lnTo>
                    <a:pt x="503" y="512"/>
                  </a:lnTo>
                  <a:lnTo>
                    <a:pt x="502" y="511"/>
                  </a:lnTo>
                  <a:lnTo>
                    <a:pt x="500" y="512"/>
                  </a:lnTo>
                  <a:lnTo>
                    <a:pt x="500" y="514"/>
                  </a:lnTo>
                  <a:lnTo>
                    <a:pt x="500" y="514"/>
                  </a:lnTo>
                  <a:lnTo>
                    <a:pt x="500" y="515"/>
                  </a:lnTo>
                  <a:lnTo>
                    <a:pt x="498" y="512"/>
                  </a:lnTo>
                  <a:lnTo>
                    <a:pt x="497" y="511"/>
                  </a:lnTo>
                  <a:lnTo>
                    <a:pt x="497" y="511"/>
                  </a:lnTo>
                  <a:lnTo>
                    <a:pt x="498" y="512"/>
                  </a:lnTo>
                  <a:lnTo>
                    <a:pt x="498" y="514"/>
                  </a:lnTo>
                  <a:lnTo>
                    <a:pt x="497" y="514"/>
                  </a:lnTo>
                  <a:lnTo>
                    <a:pt x="497" y="515"/>
                  </a:lnTo>
                  <a:lnTo>
                    <a:pt x="497" y="515"/>
                  </a:lnTo>
                  <a:lnTo>
                    <a:pt x="497" y="517"/>
                  </a:lnTo>
                  <a:lnTo>
                    <a:pt x="497" y="519"/>
                  </a:lnTo>
                  <a:lnTo>
                    <a:pt x="495" y="519"/>
                  </a:lnTo>
                  <a:lnTo>
                    <a:pt x="492" y="517"/>
                  </a:lnTo>
                  <a:lnTo>
                    <a:pt x="492" y="517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2" y="520"/>
                  </a:lnTo>
                  <a:lnTo>
                    <a:pt x="492" y="523"/>
                  </a:lnTo>
                  <a:lnTo>
                    <a:pt x="490" y="525"/>
                  </a:lnTo>
                  <a:lnTo>
                    <a:pt x="490" y="525"/>
                  </a:lnTo>
                  <a:lnTo>
                    <a:pt x="489" y="525"/>
                  </a:lnTo>
                  <a:lnTo>
                    <a:pt x="486" y="523"/>
                  </a:lnTo>
                  <a:lnTo>
                    <a:pt x="484" y="523"/>
                  </a:lnTo>
                  <a:lnTo>
                    <a:pt x="481" y="523"/>
                  </a:lnTo>
                  <a:lnTo>
                    <a:pt x="479" y="523"/>
                  </a:lnTo>
                  <a:lnTo>
                    <a:pt x="478" y="522"/>
                  </a:lnTo>
                  <a:lnTo>
                    <a:pt x="478" y="522"/>
                  </a:lnTo>
                  <a:lnTo>
                    <a:pt x="478" y="520"/>
                  </a:lnTo>
                  <a:lnTo>
                    <a:pt x="479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79" y="520"/>
                  </a:lnTo>
                  <a:lnTo>
                    <a:pt x="478" y="519"/>
                  </a:lnTo>
                  <a:lnTo>
                    <a:pt x="476" y="519"/>
                  </a:lnTo>
                  <a:lnTo>
                    <a:pt x="475" y="519"/>
                  </a:lnTo>
                  <a:lnTo>
                    <a:pt x="473" y="515"/>
                  </a:lnTo>
                  <a:lnTo>
                    <a:pt x="473" y="514"/>
                  </a:lnTo>
                  <a:lnTo>
                    <a:pt x="472" y="514"/>
                  </a:lnTo>
                  <a:lnTo>
                    <a:pt x="472" y="514"/>
                  </a:lnTo>
                  <a:lnTo>
                    <a:pt x="472" y="512"/>
                  </a:lnTo>
                  <a:lnTo>
                    <a:pt x="468" y="506"/>
                  </a:lnTo>
                  <a:lnTo>
                    <a:pt x="467" y="504"/>
                  </a:lnTo>
                  <a:lnTo>
                    <a:pt x="467" y="501"/>
                  </a:lnTo>
                  <a:lnTo>
                    <a:pt x="470" y="503"/>
                  </a:lnTo>
                  <a:lnTo>
                    <a:pt x="470" y="504"/>
                  </a:lnTo>
                  <a:lnTo>
                    <a:pt x="470" y="506"/>
                  </a:lnTo>
                  <a:lnTo>
                    <a:pt x="472" y="503"/>
                  </a:lnTo>
                  <a:lnTo>
                    <a:pt x="472" y="503"/>
                  </a:lnTo>
                  <a:lnTo>
                    <a:pt x="468" y="501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7" y="500"/>
                  </a:lnTo>
                  <a:lnTo>
                    <a:pt x="467" y="498"/>
                  </a:lnTo>
                  <a:lnTo>
                    <a:pt x="467" y="496"/>
                  </a:lnTo>
                  <a:lnTo>
                    <a:pt x="465" y="493"/>
                  </a:lnTo>
                  <a:lnTo>
                    <a:pt x="462" y="490"/>
                  </a:lnTo>
                  <a:lnTo>
                    <a:pt x="461" y="487"/>
                  </a:lnTo>
                  <a:lnTo>
                    <a:pt x="461" y="485"/>
                  </a:lnTo>
                  <a:lnTo>
                    <a:pt x="461" y="485"/>
                  </a:lnTo>
                  <a:lnTo>
                    <a:pt x="459" y="482"/>
                  </a:lnTo>
                  <a:lnTo>
                    <a:pt x="459" y="481"/>
                  </a:lnTo>
                  <a:lnTo>
                    <a:pt x="459" y="479"/>
                  </a:lnTo>
                  <a:lnTo>
                    <a:pt x="459" y="476"/>
                  </a:lnTo>
                  <a:lnTo>
                    <a:pt x="461" y="474"/>
                  </a:lnTo>
                  <a:close/>
                  <a:moveTo>
                    <a:pt x="509" y="471"/>
                  </a:moveTo>
                  <a:lnTo>
                    <a:pt x="511" y="471"/>
                  </a:lnTo>
                  <a:lnTo>
                    <a:pt x="511" y="471"/>
                  </a:lnTo>
                  <a:lnTo>
                    <a:pt x="509" y="473"/>
                  </a:lnTo>
                  <a:lnTo>
                    <a:pt x="509" y="471"/>
                  </a:lnTo>
                  <a:lnTo>
                    <a:pt x="509" y="471"/>
                  </a:lnTo>
                  <a:lnTo>
                    <a:pt x="509" y="471"/>
                  </a:lnTo>
                  <a:close/>
                  <a:moveTo>
                    <a:pt x="461" y="470"/>
                  </a:moveTo>
                  <a:lnTo>
                    <a:pt x="461" y="470"/>
                  </a:lnTo>
                  <a:lnTo>
                    <a:pt x="461" y="471"/>
                  </a:lnTo>
                  <a:lnTo>
                    <a:pt x="461" y="473"/>
                  </a:lnTo>
                  <a:lnTo>
                    <a:pt x="459" y="471"/>
                  </a:lnTo>
                  <a:lnTo>
                    <a:pt x="461" y="470"/>
                  </a:lnTo>
                  <a:lnTo>
                    <a:pt x="461" y="470"/>
                  </a:lnTo>
                  <a:close/>
                  <a:moveTo>
                    <a:pt x="513" y="468"/>
                  </a:moveTo>
                  <a:lnTo>
                    <a:pt x="513" y="468"/>
                  </a:lnTo>
                  <a:lnTo>
                    <a:pt x="514" y="470"/>
                  </a:lnTo>
                  <a:lnTo>
                    <a:pt x="513" y="471"/>
                  </a:lnTo>
                  <a:lnTo>
                    <a:pt x="513" y="471"/>
                  </a:lnTo>
                  <a:lnTo>
                    <a:pt x="513" y="470"/>
                  </a:lnTo>
                  <a:lnTo>
                    <a:pt x="511" y="470"/>
                  </a:lnTo>
                  <a:lnTo>
                    <a:pt x="509" y="470"/>
                  </a:lnTo>
                  <a:lnTo>
                    <a:pt x="508" y="470"/>
                  </a:lnTo>
                  <a:lnTo>
                    <a:pt x="508" y="470"/>
                  </a:lnTo>
                  <a:lnTo>
                    <a:pt x="508" y="468"/>
                  </a:lnTo>
                  <a:lnTo>
                    <a:pt x="509" y="468"/>
                  </a:lnTo>
                  <a:lnTo>
                    <a:pt x="513" y="468"/>
                  </a:lnTo>
                  <a:close/>
                  <a:moveTo>
                    <a:pt x="506" y="457"/>
                  </a:moveTo>
                  <a:lnTo>
                    <a:pt x="508" y="459"/>
                  </a:lnTo>
                  <a:lnTo>
                    <a:pt x="509" y="462"/>
                  </a:lnTo>
                  <a:lnTo>
                    <a:pt x="511" y="462"/>
                  </a:lnTo>
                  <a:lnTo>
                    <a:pt x="511" y="462"/>
                  </a:lnTo>
                  <a:lnTo>
                    <a:pt x="511" y="463"/>
                  </a:lnTo>
                  <a:lnTo>
                    <a:pt x="511" y="463"/>
                  </a:lnTo>
                  <a:lnTo>
                    <a:pt x="513" y="465"/>
                  </a:lnTo>
                  <a:lnTo>
                    <a:pt x="511" y="465"/>
                  </a:lnTo>
                  <a:lnTo>
                    <a:pt x="511" y="465"/>
                  </a:lnTo>
                  <a:lnTo>
                    <a:pt x="511" y="467"/>
                  </a:lnTo>
                  <a:lnTo>
                    <a:pt x="509" y="467"/>
                  </a:lnTo>
                  <a:lnTo>
                    <a:pt x="508" y="467"/>
                  </a:lnTo>
                  <a:lnTo>
                    <a:pt x="508" y="467"/>
                  </a:lnTo>
                  <a:lnTo>
                    <a:pt x="508" y="465"/>
                  </a:lnTo>
                  <a:lnTo>
                    <a:pt x="506" y="463"/>
                  </a:lnTo>
                  <a:lnTo>
                    <a:pt x="506" y="462"/>
                  </a:lnTo>
                  <a:lnTo>
                    <a:pt x="505" y="460"/>
                  </a:lnTo>
                  <a:lnTo>
                    <a:pt x="505" y="460"/>
                  </a:lnTo>
                  <a:lnTo>
                    <a:pt x="503" y="460"/>
                  </a:lnTo>
                  <a:lnTo>
                    <a:pt x="505" y="460"/>
                  </a:lnTo>
                  <a:lnTo>
                    <a:pt x="506" y="457"/>
                  </a:lnTo>
                  <a:close/>
                  <a:moveTo>
                    <a:pt x="449" y="456"/>
                  </a:moveTo>
                  <a:lnTo>
                    <a:pt x="451" y="457"/>
                  </a:lnTo>
                  <a:lnTo>
                    <a:pt x="451" y="459"/>
                  </a:lnTo>
                  <a:lnTo>
                    <a:pt x="451" y="460"/>
                  </a:lnTo>
                  <a:lnTo>
                    <a:pt x="451" y="462"/>
                  </a:lnTo>
                  <a:lnTo>
                    <a:pt x="451" y="463"/>
                  </a:lnTo>
                  <a:lnTo>
                    <a:pt x="449" y="463"/>
                  </a:lnTo>
                  <a:lnTo>
                    <a:pt x="448" y="465"/>
                  </a:lnTo>
                  <a:lnTo>
                    <a:pt x="448" y="465"/>
                  </a:lnTo>
                  <a:lnTo>
                    <a:pt x="448" y="463"/>
                  </a:lnTo>
                  <a:lnTo>
                    <a:pt x="448" y="462"/>
                  </a:lnTo>
                  <a:lnTo>
                    <a:pt x="446" y="460"/>
                  </a:lnTo>
                  <a:lnTo>
                    <a:pt x="448" y="460"/>
                  </a:lnTo>
                  <a:lnTo>
                    <a:pt x="448" y="459"/>
                  </a:lnTo>
                  <a:lnTo>
                    <a:pt x="448" y="457"/>
                  </a:lnTo>
                  <a:lnTo>
                    <a:pt x="448" y="457"/>
                  </a:lnTo>
                  <a:lnTo>
                    <a:pt x="448" y="456"/>
                  </a:lnTo>
                  <a:lnTo>
                    <a:pt x="449" y="456"/>
                  </a:lnTo>
                  <a:close/>
                  <a:moveTo>
                    <a:pt x="467" y="437"/>
                  </a:moveTo>
                  <a:lnTo>
                    <a:pt x="468" y="437"/>
                  </a:lnTo>
                  <a:lnTo>
                    <a:pt x="468" y="437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5" y="438"/>
                  </a:lnTo>
                  <a:lnTo>
                    <a:pt x="467" y="437"/>
                  </a:lnTo>
                  <a:close/>
                  <a:moveTo>
                    <a:pt x="470" y="433"/>
                  </a:moveTo>
                  <a:lnTo>
                    <a:pt x="472" y="435"/>
                  </a:lnTo>
                  <a:lnTo>
                    <a:pt x="468" y="437"/>
                  </a:lnTo>
                  <a:lnTo>
                    <a:pt x="468" y="435"/>
                  </a:lnTo>
                  <a:lnTo>
                    <a:pt x="468" y="435"/>
                  </a:lnTo>
                  <a:lnTo>
                    <a:pt x="468" y="433"/>
                  </a:lnTo>
                  <a:lnTo>
                    <a:pt x="470" y="433"/>
                  </a:lnTo>
                  <a:close/>
                  <a:moveTo>
                    <a:pt x="353" y="389"/>
                  </a:moveTo>
                  <a:lnTo>
                    <a:pt x="356" y="389"/>
                  </a:lnTo>
                  <a:lnTo>
                    <a:pt x="356" y="389"/>
                  </a:lnTo>
                  <a:lnTo>
                    <a:pt x="358" y="389"/>
                  </a:lnTo>
                  <a:lnTo>
                    <a:pt x="356" y="391"/>
                  </a:lnTo>
                  <a:lnTo>
                    <a:pt x="356" y="391"/>
                  </a:lnTo>
                  <a:lnTo>
                    <a:pt x="360" y="392"/>
                  </a:lnTo>
                  <a:lnTo>
                    <a:pt x="361" y="391"/>
                  </a:lnTo>
                  <a:lnTo>
                    <a:pt x="363" y="391"/>
                  </a:lnTo>
                  <a:lnTo>
                    <a:pt x="364" y="392"/>
                  </a:lnTo>
                  <a:lnTo>
                    <a:pt x="364" y="394"/>
                  </a:lnTo>
                  <a:lnTo>
                    <a:pt x="363" y="394"/>
                  </a:lnTo>
                  <a:lnTo>
                    <a:pt x="360" y="394"/>
                  </a:lnTo>
                  <a:lnTo>
                    <a:pt x="358" y="394"/>
                  </a:lnTo>
                  <a:lnTo>
                    <a:pt x="356" y="394"/>
                  </a:lnTo>
                  <a:lnTo>
                    <a:pt x="356" y="396"/>
                  </a:lnTo>
                  <a:lnTo>
                    <a:pt x="355" y="397"/>
                  </a:lnTo>
                  <a:lnTo>
                    <a:pt x="353" y="396"/>
                  </a:lnTo>
                  <a:lnTo>
                    <a:pt x="352" y="396"/>
                  </a:lnTo>
                  <a:lnTo>
                    <a:pt x="350" y="396"/>
                  </a:lnTo>
                  <a:lnTo>
                    <a:pt x="349" y="396"/>
                  </a:lnTo>
                  <a:lnTo>
                    <a:pt x="347" y="397"/>
                  </a:lnTo>
                  <a:lnTo>
                    <a:pt x="345" y="396"/>
                  </a:lnTo>
                  <a:lnTo>
                    <a:pt x="342" y="394"/>
                  </a:lnTo>
                  <a:lnTo>
                    <a:pt x="342" y="394"/>
                  </a:lnTo>
                  <a:lnTo>
                    <a:pt x="342" y="392"/>
                  </a:lnTo>
                  <a:lnTo>
                    <a:pt x="342" y="391"/>
                  </a:lnTo>
                  <a:lnTo>
                    <a:pt x="350" y="391"/>
                  </a:lnTo>
                  <a:lnTo>
                    <a:pt x="353" y="389"/>
                  </a:lnTo>
                  <a:close/>
                  <a:moveTo>
                    <a:pt x="585" y="259"/>
                  </a:moveTo>
                  <a:lnTo>
                    <a:pt x="587" y="259"/>
                  </a:lnTo>
                  <a:lnTo>
                    <a:pt x="587" y="259"/>
                  </a:lnTo>
                  <a:lnTo>
                    <a:pt x="587" y="263"/>
                  </a:lnTo>
                  <a:lnTo>
                    <a:pt x="585" y="263"/>
                  </a:lnTo>
                  <a:lnTo>
                    <a:pt x="585" y="263"/>
                  </a:lnTo>
                  <a:lnTo>
                    <a:pt x="585" y="260"/>
                  </a:lnTo>
                  <a:lnTo>
                    <a:pt x="585" y="259"/>
                  </a:lnTo>
                  <a:close/>
                  <a:moveTo>
                    <a:pt x="585" y="252"/>
                  </a:moveTo>
                  <a:lnTo>
                    <a:pt x="587" y="254"/>
                  </a:lnTo>
                  <a:lnTo>
                    <a:pt x="585" y="255"/>
                  </a:lnTo>
                  <a:lnTo>
                    <a:pt x="585" y="257"/>
                  </a:lnTo>
                  <a:lnTo>
                    <a:pt x="585" y="257"/>
                  </a:lnTo>
                  <a:lnTo>
                    <a:pt x="585" y="255"/>
                  </a:lnTo>
                  <a:lnTo>
                    <a:pt x="585" y="254"/>
                  </a:lnTo>
                  <a:lnTo>
                    <a:pt x="585" y="254"/>
                  </a:lnTo>
                  <a:lnTo>
                    <a:pt x="585" y="252"/>
                  </a:lnTo>
                  <a:close/>
                  <a:moveTo>
                    <a:pt x="2" y="230"/>
                  </a:moveTo>
                  <a:lnTo>
                    <a:pt x="3" y="235"/>
                  </a:lnTo>
                  <a:lnTo>
                    <a:pt x="3" y="235"/>
                  </a:lnTo>
                  <a:lnTo>
                    <a:pt x="3" y="237"/>
                  </a:lnTo>
                  <a:lnTo>
                    <a:pt x="3" y="237"/>
                  </a:lnTo>
                  <a:lnTo>
                    <a:pt x="3" y="238"/>
                  </a:lnTo>
                  <a:lnTo>
                    <a:pt x="3" y="23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0" y="230"/>
                  </a:lnTo>
                  <a:lnTo>
                    <a:pt x="2" y="230"/>
                  </a:lnTo>
                  <a:close/>
                  <a:moveTo>
                    <a:pt x="584" y="218"/>
                  </a:moveTo>
                  <a:lnTo>
                    <a:pt x="584" y="218"/>
                  </a:lnTo>
                  <a:lnTo>
                    <a:pt x="584" y="221"/>
                  </a:lnTo>
                  <a:lnTo>
                    <a:pt x="585" y="221"/>
                  </a:lnTo>
                  <a:lnTo>
                    <a:pt x="585" y="222"/>
                  </a:lnTo>
                  <a:lnTo>
                    <a:pt x="582" y="230"/>
                  </a:lnTo>
                  <a:lnTo>
                    <a:pt x="580" y="232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79" y="230"/>
                  </a:lnTo>
                  <a:lnTo>
                    <a:pt x="579" y="229"/>
                  </a:lnTo>
                  <a:lnTo>
                    <a:pt x="580" y="227"/>
                  </a:lnTo>
                  <a:lnTo>
                    <a:pt x="580" y="227"/>
                  </a:lnTo>
                  <a:lnTo>
                    <a:pt x="580" y="224"/>
                  </a:lnTo>
                  <a:lnTo>
                    <a:pt x="582" y="222"/>
                  </a:lnTo>
                  <a:lnTo>
                    <a:pt x="584" y="222"/>
                  </a:lnTo>
                  <a:lnTo>
                    <a:pt x="584" y="221"/>
                  </a:lnTo>
                  <a:lnTo>
                    <a:pt x="582" y="219"/>
                  </a:lnTo>
                  <a:lnTo>
                    <a:pt x="582" y="219"/>
                  </a:lnTo>
                  <a:lnTo>
                    <a:pt x="582" y="218"/>
                  </a:lnTo>
                  <a:lnTo>
                    <a:pt x="582" y="218"/>
                  </a:lnTo>
                  <a:lnTo>
                    <a:pt x="584" y="218"/>
                  </a:lnTo>
                  <a:close/>
                  <a:moveTo>
                    <a:pt x="552" y="199"/>
                  </a:moveTo>
                  <a:lnTo>
                    <a:pt x="552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200"/>
                  </a:lnTo>
                  <a:lnTo>
                    <a:pt x="555" y="202"/>
                  </a:lnTo>
                  <a:lnTo>
                    <a:pt x="555" y="202"/>
                  </a:lnTo>
                  <a:lnTo>
                    <a:pt x="555" y="203"/>
                  </a:lnTo>
                  <a:lnTo>
                    <a:pt x="554" y="203"/>
                  </a:lnTo>
                  <a:lnTo>
                    <a:pt x="554" y="202"/>
                  </a:lnTo>
                  <a:lnTo>
                    <a:pt x="550" y="199"/>
                  </a:lnTo>
                  <a:lnTo>
                    <a:pt x="552" y="199"/>
                  </a:lnTo>
                  <a:close/>
                  <a:moveTo>
                    <a:pt x="543" y="180"/>
                  </a:moveTo>
                  <a:lnTo>
                    <a:pt x="544" y="180"/>
                  </a:lnTo>
                  <a:lnTo>
                    <a:pt x="544" y="181"/>
                  </a:lnTo>
                  <a:lnTo>
                    <a:pt x="544" y="181"/>
                  </a:lnTo>
                  <a:lnTo>
                    <a:pt x="543" y="181"/>
                  </a:lnTo>
                  <a:lnTo>
                    <a:pt x="543" y="181"/>
                  </a:lnTo>
                  <a:lnTo>
                    <a:pt x="543" y="180"/>
                  </a:lnTo>
                  <a:lnTo>
                    <a:pt x="543" y="180"/>
                  </a:lnTo>
                  <a:close/>
                  <a:moveTo>
                    <a:pt x="535" y="177"/>
                  </a:moveTo>
                  <a:lnTo>
                    <a:pt x="535" y="178"/>
                  </a:lnTo>
                  <a:lnTo>
                    <a:pt x="535" y="180"/>
                  </a:lnTo>
                  <a:lnTo>
                    <a:pt x="535" y="180"/>
                  </a:lnTo>
                  <a:lnTo>
                    <a:pt x="535" y="178"/>
                  </a:lnTo>
                  <a:lnTo>
                    <a:pt x="535" y="177"/>
                  </a:lnTo>
                  <a:lnTo>
                    <a:pt x="535" y="177"/>
                  </a:lnTo>
                  <a:close/>
                  <a:moveTo>
                    <a:pt x="36" y="156"/>
                  </a:moveTo>
                  <a:lnTo>
                    <a:pt x="36" y="156"/>
                  </a:lnTo>
                  <a:lnTo>
                    <a:pt x="36" y="158"/>
                  </a:lnTo>
                  <a:lnTo>
                    <a:pt x="36" y="159"/>
                  </a:lnTo>
                  <a:lnTo>
                    <a:pt x="35" y="159"/>
                  </a:lnTo>
                  <a:lnTo>
                    <a:pt x="35" y="158"/>
                  </a:lnTo>
                  <a:lnTo>
                    <a:pt x="35" y="158"/>
                  </a:lnTo>
                  <a:lnTo>
                    <a:pt x="36" y="156"/>
                  </a:lnTo>
                  <a:close/>
                  <a:moveTo>
                    <a:pt x="522" y="148"/>
                  </a:moveTo>
                  <a:lnTo>
                    <a:pt x="522" y="150"/>
                  </a:lnTo>
                  <a:lnTo>
                    <a:pt x="522" y="150"/>
                  </a:lnTo>
                  <a:lnTo>
                    <a:pt x="522" y="150"/>
                  </a:lnTo>
                  <a:lnTo>
                    <a:pt x="522" y="151"/>
                  </a:lnTo>
                  <a:lnTo>
                    <a:pt x="522" y="151"/>
                  </a:lnTo>
                  <a:lnTo>
                    <a:pt x="520" y="150"/>
                  </a:lnTo>
                  <a:lnTo>
                    <a:pt x="522" y="148"/>
                  </a:lnTo>
                  <a:close/>
                  <a:moveTo>
                    <a:pt x="520" y="147"/>
                  </a:move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7"/>
                  </a:lnTo>
                  <a:lnTo>
                    <a:pt x="520" y="147"/>
                  </a:lnTo>
                  <a:close/>
                  <a:moveTo>
                    <a:pt x="483" y="120"/>
                  </a:moveTo>
                  <a:lnTo>
                    <a:pt x="483" y="120"/>
                  </a:lnTo>
                  <a:lnTo>
                    <a:pt x="483" y="122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1" y="123"/>
                  </a:lnTo>
                  <a:lnTo>
                    <a:pt x="481" y="122"/>
                  </a:lnTo>
                  <a:lnTo>
                    <a:pt x="479" y="122"/>
                  </a:lnTo>
                  <a:lnTo>
                    <a:pt x="479" y="120"/>
                  </a:lnTo>
                  <a:lnTo>
                    <a:pt x="481" y="120"/>
                  </a:lnTo>
                  <a:lnTo>
                    <a:pt x="481" y="120"/>
                  </a:lnTo>
                  <a:lnTo>
                    <a:pt x="483" y="120"/>
                  </a:lnTo>
                  <a:close/>
                  <a:moveTo>
                    <a:pt x="385" y="101"/>
                  </a:moveTo>
                  <a:lnTo>
                    <a:pt x="385" y="103"/>
                  </a:lnTo>
                  <a:lnTo>
                    <a:pt x="385" y="103"/>
                  </a:lnTo>
                  <a:lnTo>
                    <a:pt x="383" y="103"/>
                  </a:lnTo>
                  <a:lnTo>
                    <a:pt x="383" y="104"/>
                  </a:lnTo>
                  <a:lnTo>
                    <a:pt x="383" y="103"/>
                  </a:lnTo>
                  <a:lnTo>
                    <a:pt x="383" y="103"/>
                  </a:lnTo>
                  <a:lnTo>
                    <a:pt x="385" y="101"/>
                  </a:lnTo>
                  <a:close/>
                  <a:moveTo>
                    <a:pt x="385" y="93"/>
                  </a:moveTo>
                  <a:lnTo>
                    <a:pt x="386" y="93"/>
                  </a:lnTo>
                  <a:lnTo>
                    <a:pt x="386" y="95"/>
                  </a:lnTo>
                  <a:lnTo>
                    <a:pt x="385" y="95"/>
                  </a:lnTo>
                  <a:lnTo>
                    <a:pt x="385" y="95"/>
                  </a:lnTo>
                  <a:lnTo>
                    <a:pt x="383" y="96"/>
                  </a:lnTo>
                  <a:lnTo>
                    <a:pt x="383" y="96"/>
                  </a:lnTo>
                  <a:lnTo>
                    <a:pt x="382" y="98"/>
                  </a:lnTo>
                  <a:lnTo>
                    <a:pt x="382" y="98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79" y="98"/>
                  </a:lnTo>
                  <a:lnTo>
                    <a:pt x="380" y="96"/>
                  </a:lnTo>
                  <a:lnTo>
                    <a:pt x="380" y="95"/>
                  </a:lnTo>
                  <a:lnTo>
                    <a:pt x="382" y="93"/>
                  </a:lnTo>
                  <a:lnTo>
                    <a:pt x="383" y="93"/>
                  </a:lnTo>
                  <a:lnTo>
                    <a:pt x="385" y="93"/>
                  </a:lnTo>
                  <a:close/>
                  <a:moveTo>
                    <a:pt x="349" y="81"/>
                  </a:moveTo>
                  <a:lnTo>
                    <a:pt x="349" y="82"/>
                  </a:lnTo>
                  <a:lnTo>
                    <a:pt x="349" y="84"/>
                  </a:lnTo>
                  <a:lnTo>
                    <a:pt x="350" y="84"/>
                  </a:lnTo>
                  <a:lnTo>
                    <a:pt x="349" y="84"/>
                  </a:lnTo>
                  <a:lnTo>
                    <a:pt x="349" y="84"/>
                  </a:lnTo>
                  <a:lnTo>
                    <a:pt x="349" y="82"/>
                  </a:lnTo>
                  <a:lnTo>
                    <a:pt x="347" y="82"/>
                  </a:lnTo>
                  <a:lnTo>
                    <a:pt x="347" y="82"/>
                  </a:lnTo>
                  <a:lnTo>
                    <a:pt x="349" y="82"/>
                  </a:lnTo>
                  <a:lnTo>
                    <a:pt x="349" y="81"/>
                  </a:lnTo>
                  <a:close/>
                  <a:moveTo>
                    <a:pt x="342" y="81"/>
                  </a:moveTo>
                  <a:lnTo>
                    <a:pt x="342" y="81"/>
                  </a:lnTo>
                  <a:lnTo>
                    <a:pt x="342" y="82"/>
                  </a:lnTo>
                  <a:lnTo>
                    <a:pt x="341" y="82"/>
                  </a:lnTo>
                  <a:lnTo>
                    <a:pt x="341" y="82"/>
                  </a:lnTo>
                  <a:lnTo>
                    <a:pt x="341" y="81"/>
                  </a:lnTo>
                  <a:lnTo>
                    <a:pt x="341" y="81"/>
                  </a:lnTo>
                  <a:lnTo>
                    <a:pt x="342" y="81"/>
                  </a:lnTo>
                  <a:close/>
                  <a:moveTo>
                    <a:pt x="347" y="79"/>
                  </a:moveTo>
                  <a:lnTo>
                    <a:pt x="347" y="81"/>
                  </a:lnTo>
                  <a:lnTo>
                    <a:pt x="347" y="81"/>
                  </a:lnTo>
                  <a:lnTo>
                    <a:pt x="345" y="82"/>
                  </a:lnTo>
                  <a:lnTo>
                    <a:pt x="345" y="81"/>
                  </a:lnTo>
                  <a:lnTo>
                    <a:pt x="347" y="79"/>
                  </a:lnTo>
                  <a:close/>
                  <a:moveTo>
                    <a:pt x="167" y="76"/>
                  </a:moveTo>
                  <a:lnTo>
                    <a:pt x="169" y="76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9"/>
                  </a:lnTo>
                  <a:lnTo>
                    <a:pt x="167" y="79"/>
                  </a:lnTo>
                  <a:lnTo>
                    <a:pt x="167" y="77"/>
                  </a:lnTo>
                  <a:lnTo>
                    <a:pt x="167" y="77"/>
                  </a:lnTo>
                  <a:lnTo>
                    <a:pt x="167" y="76"/>
                  </a:lnTo>
                  <a:lnTo>
                    <a:pt x="167" y="76"/>
                  </a:lnTo>
                  <a:close/>
                  <a:moveTo>
                    <a:pt x="177" y="65"/>
                  </a:moveTo>
                  <a:lnTo>
                    <a:pt x="178" y="65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77" y="66"/>
                  </a:lnTo>
                  <a:lnTo>
                    <a:pt x="177" y="66"/>
                  </a:lnTo>
                  <a:lnTo>
                    <a:pt x="177" y="65"/>
                  </a:lnTo>
                  <a:lnTo>
                    <a:pt x="177" y="65"/>
                  </a:lnTo>
                  <a:close/>
                  <a:moveTo>
                    <a:pt x="344" y="52"/>
                  </a:moveTo>
                  <a:lnTo>
                    <a:pt x="344" y="52"/>
                  </a:lnTo>
                  <a:lnTo>
                    <a:pt x="344" y="54"/>
                  </a:lnTo>
                  <a:lnTo>
                    <a:pt x="344" y="55"/>
                  </a:lnTo>
                  <a:lnTo>
                    <a:pt x="345" y="55"/>
                  </a:lnTo>
                  <a:lnTo>
                    <a:pt x="345" y="55"/>
                  </a:lnTo>
                  <a:lnTo>
                    <a:pt x="345" y="54"/>
                  </a:lnTo>
                  <a:lnTo>
                    <a:pt x="347" y="54"/>
                  </a:lnTo>
                  <a:lnTo>
                    <a:pt x="347" y="54"/>
                  </a:lnTo>
                  <a:lnTo>
                    <a:pt x="347" y="55"/>
                  </a:lnTo>
                  <a:lnTo>
                    <a:pt x="345" y="55"/>
                  </a:lnTo>
                  <a:lnTo>
                    <a:pt x="345" y="57"/>
                  </a:lnTo>
                  <a:lnTo>
                    <a:pt x="345" y="57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5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2"/>
                  </a:lnTo>
                  <a:lnTo>
                    <a:pt x="347" y="62"/>
                  </a:lnTo>
                  <a:lnTo>
                    <a:pt x="345" y="62"/>
                  </a:lnTo>
                  <a:lnTo>
                    <a:pt x="344" y="62"/>
                  </a:lnTo>
                  <a:lnTo>
                    <a:pt x="341" y="62"/>
                  </a:lnTo>
                  <a:lnTo>
                    <a:pt x="339" y="62"/>
                  </a:lnTo>
                  <a:lnTo>
                    <a:pt x="339" y="60"/>
                  </a:lnTo>
                  <a:lnTo>
                    <a:pt x="339" y="60"/>
                  </a:lnTo>
                  <a:lnTo>
                    <a:pt x="341" y="60"/>
                  </a:lnTo>
                  <a:lnTo>
                    <a:pt x="339" y="57"/>
                  </a:lnTo>
                  <a:lnTo>
                    <a:pt x="339" y="55"/>
                  </a:lnTo>
                  <a:lnTo>
                    <a:pt x="341" y="54"/>
                  </a:lnTo>
                  <a:lnTo>
                    <a:pt x="342" y="54"/>
                  </a:lnTo>
                  <a:lnTo>
                    <a:pt x="344" y="52"/>
                  </a:lnTo>
                  <a:close/>
                  <a:moveTo>
                    <a:pt x="338" y="52"/>
                  </a:moveTo>
                  <a:lnTo>
                    <a:pt x="338" y="54"/>
                  </a:lnTo>
                  <a:lnTo>
                    <a:pt x="338" y="54"/>
                  </a:lnTo>
                  <a:lnTo>
                    <a:pt x="338" y="55"/>
                  </a:lnTo>
                  <a:lnTo>
                    <a:pt x="338" y="55"/>
                  </a:lnTo>
                  <a:lnTo>
                    <a:pt x="336" y="55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8" y="52"/>
                  </a:lnTo>
                  <a:close/>
                  <a:moveTo>
                    <a:pt x="341" y="21"/>
                  </a:moveTo>
                  <a:lnTo>
                    <a:pt x="341" y="21"/>
                  </a:lnTo>
                  <a:lnTo>
                    <a:pt x="339" y="22"/>
                  </a:lnTo>
                  <a:lnTo>
                    <a:pt x="339" y="22"/>
                  </a:lnTo>
                  <a:lnTo>
                    <a:pt x="336" y="24"/>
                  </a:lnTo>
                  <a:lnTo>
                    <a:pt x="338" y="22"/>
                  </a:lnTo>
                  <a:lnTo>
                    <a:pt x="341" y="21"/>
                  </a:lnTo>
                  <a:lnTo>
                    <a:pt x="341" y="21"/>
                  </a:lnTo>
                  <a:close/>
                  <a:moveTo>
                    <a:pt x="251" y="19"/>
                  </a:moveTo>
                  <a:lnTo>
                    <a:pt x="252" y="19"/>
                  </a:lnTo>
                  <a:lnTo>
                    <a:pt x="252" y="21"/>
                  </a:lnTo>
                  <a:lnTo>
                    <a:pt x="252" y="21"/>
                  </a:lnTo>
                  <a:lnTo>
                    <a:pt x="254" y="22"/>
                  </a:lnTo>
                  <a:lnTo>
                    <a:pt x="254" y="24"/>
                  </a:lnTo>
                  <a:lnTo>
                    <a:pt x="256" y="24"/>
                  </a:lnTo>
                  <a:lnTo>
                    <a:pt x="256" y="24"/>
                  </a:lnTo>
                  <a:lnTo>
                    <a:pt x="256" y="25"/>
                  </a:lnTo>
                  <a:lnTo>
                    <a:pt x="256" y="25"/>
                  </a:lnTo>
                  <a:lnTo>
                    <a:pt x="254" y="25"/>
                  </a:lnTo>
                  <a:lnTo>
                    <a:pt x="251" y="25"/>
                  </a:lnTo>
                  <a:lnTo>
                    <a:pt x="249" y="25"/>
                  </a:lnTo>
                  <a:lnTo>
                    <a:pt x="248" y="25"/>
                  </a:lnTo>
                  <a:lnTo>
                    <a:pt x="248" y="25"/>
                  </a:lnTo>
                  <a:lnTo>
                    <a:pt x="248" y="24"/>
                  </a:lnTo>
                  <a:lnTo>
                    <a:pt x="249" y="24"/>
                  </a:lnTo>
                  <a:lnTo>
                    <a:pt x="249" y="24"/>
                  </a:lnTo>
                  <a:lnTo>
                    <a:pt x="249" y="22"/>
                  </a:lnTo>
                  <a:lnTo>
                    <a:pt x="249" y="21"/>
                  </a:lnTo>
                  <a:lnTo>
                    <a:pt x="251" y="19"/>
                  </a:lnTo>
                  <a:lnTo>
                    <a:pt x="251" y="19"/>
                  </a:lnTo>
                  <a:close/>
                  <a:moveTo>
                    <a:pt x="252" y="16"/>
                  </a:moveTo>
                  <a:lnTo>
                    <a:pt x="252" y="16"/>
                  </a:lnTo>
                  <a:lnTo>
                    <a:pt x="254" y="18"/>
                  </a:lnTo>
                  <a:lnTo>
                    <a:pt x="256" y="18"/>
                  </a:lnTo>
                  <a:lnTo>
                    <a:pt x="256" y="19"/>
                  </a:lnTo>
                  <a:lnTo>
                    <a:pt x="257" y="19"/>
                  </a:lnTo>
                  <a:lnTo>
                    <a:pt x="260" y="18"/>
                  </a:lnTo>
                  <a:lnTo>
                    <a:pt x="262" y="19"/>
                  </a:lnTo>
                  <a:lnTo>
                    <a:pt x="262" y="19"/>
                  </a:lnTo>
                  <a:lnTo>
                    <a:pt x="263" y="18"/>
                  </a:lnTo>
                  <a:lnTo>
                    <a:pt x="265" y="18"/>
                  </a:lnTo>
                  <a:lnTo>
                    <a:pt x="265" y="16"/>
                  </a:lnTo>
                  <a:lnTo>
                    <a:pt x="267" y="18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70" y="19"/>
                  </a:lnTo>
                  <a:lnTo>
                    <a:pt x="270" y="21"/>
                  </a:lnTo>
                  <a:lnTo>
                    <a:pt x="268" y="21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5" y="24"/>
                  </a:lnTo>
                  <a:lnTo>
                    <a:pt x="260" y="27"/>
                  </a:lnTo>
                  <a:lnTo>
                    <a:pt x="256" y="24"/>
                  </a:lnTo>
                  <a:lnTo>
                    <a:pt x="254" y="22"/>
                  </a:lnTo>
                  <a:lnTo>
                    <a:pt x="252" y="21"/>
                  </a:lnTo>
                  <a:lnTo>
                    <a:pt x="252" y="18"/>
                  </a:lnTo>
                  <a:lnTo>
                    <a:pt x="252" y="18"/>
                  </a:lnTo>
                  <a:lnTo>
                    <a:pt x="252" y="16"/>
                  </a:lnTo>
                  <a:lnTo>
                    <a:pt x="252" y="16"/>
                  </a:lnTo>
                  <a:close/>
                  <a:moveTo>
                    <a:pt x="345" y="14"/>
                  </a:moveTo>
                  <a:lnTo>
                    <a:pt x="344" y="16"/>
                  </a:lnTo>
                  <a:lnTo>
                    <a:pt x="342" y="19"/>
                  </a:lnTo>
                  <a:lnTo>
                    <a:pt x="341" y="21"/>
                  </a:lnTo>
                  <a:lnTo>
                    <a:pt x="341" y="19"/>
                  </a:lnTo>
                  <a:lnTo>
                    <a:pt x="342" y="19"/>
                  </a:lnTo>
                  <a:lnTo>
                    <a:pt x="344" y="18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4"/>
                  </a:lnTo>
                  <a:lnTo>
                    <a:pt x="345" y="14"/>
                  </a:lnTo>
                  <a:close/>
                  <a:moveTo>
                    <a:pt x="284" y="13"/>
                  </a:moveTo>
                  <a:lnTo>
                    <a:pt x="284" y="14"/>
                  </a:lnTo>
                  <a:lnTo>
                    <a:pt x="284" y="16"/>
                  </a:lnTo>
                  <a:lnTo>
                    <a:pt x="286" y="16"/>
                  </a:lnTo>
                  <a:lnTo>
                    <a:pt x="284" y="18"/>
                  </a:lnTo>
                  <a:lnTo>
                    <a:pt x="284" y="19"/>
                  </a:lnTo>
                  <a:lnTo>
                    <a:pt x="282" y="16"/>
                  </a:lnTo>
                  <a:lnTo>
                    <a:pt x="284" y="16"/>
                  </a:lnTo>
                  <a:lnTo>
                    <a:pt x="282" y="14"/>
                  </a:lnTo>
                  <a:lnTo>
                    <a:pt x="284" y="14"/>
                  </a:lnTo>
                  <a:lnTo>
                    <a:pt x="284" y="13"/>
                  </a:lnTo>
                  <a:close/>
                  <a:moveTo>
                    <a:pt x="427" y="10"/>
                  </a:moveTo>
                  <a:lnTo>
                    <a:pt x="429" y="10"/>
                  </a:lnTo>
                  <a:lnTo>
                    <a:pt x="429" y="10"/>
                  </a:lnTo>
                  <a:lnTo>
                    <a:pt x="429" y="11"/>
                  </a:lnTo>
                  <a:lnTo>
                    <a:pt x="429" y="11"/>
                  </a:lnTo>
                  <a:lnTo>
                    <a:pt x="431" y="14"/>
                  </a:lnTo>
                  <a:lnTo>
                    <a:pt x="432" y="16"/>
                  </a:lnTo>
                  <a:lnTo>
                    <a:pt x="432" y="18"/>
                  </a:lnTo>
                  <a:lnTo>
                    <a:pt x="432" y="18"/>
                  </a:lnTo>
                  <a:lnTo>
                    <a:pt x="432" y="21"/>
                  </a:lnTo>
                  <a:lnTo>
                    <a:pt x="432" y="22"/>
                  </a:lnTo>
                  <a:lnTo>
                    <a:pt x="434" y="25"/>
                  </a:lnTo>
                  <a:lnTo>
                    <a:pt x="434" y="27"/>
                  </a:lnTo>
                  <a:lnTo>
                    <a:pt x="435" y="27"/>
                  </a:lnTo>
                  <a:lnTo>
                    <a:pt x="435" y="27"/>
                  </a:lnTo>
                  <a:lnTo>
                    <a:pt x="437" y="27"/>
                  </a:lnTo>
                  <a:lnTo>
                    <a:pt x="437" y="30"/>
                  </a:lnTo>
                  <a:lnTo>
                    <a:pt x="437" y="30"/>
                  </a:lnTo>
                  <a:lnTo>
                    <a:pt x="437" y="32"/>
                  </a:lnTo>
                  <a:lnTo>
                    <a:pt x="437" y="33"/>
                  </a:lnTo>
                  <a:lnTo>
                    <a:pt x="438" y="33"/>
                  </a:lnTo>
                  <a:lnTo>
                    <a:pt x="438" y="35"/>
                  </a:lnTo>
                  <a:lnTo>
                    <a:pt x="438" y="35"/>
                  </a:lnTo>
                  <a:lnTo>
                    <a:pt x="440" y="38"/>
                  </a:lnTo>
                  <a:lnTo>
                    <a:pt x="440" y="40"/>
                  </a:lnTo>
                  <a:lnTo>
                    <a:pt x="442" y="41"/>
                  </a:lnTo>
                  <a:lnTo>
                    <a:pt x="442" y="44"/>
                  </a:lnTo>
                  <a:lnTo>
                    <a:pt x="443" y="47"/>
                  </a:lnTo>
                  <a:lnTo>
                    <a:pt x="443" y="49"/>
                  </a:lnTo>
                  <a:lnTo>
                    <a:pt x="443" y="54"/>
                  </a:lnTo>
                  <a:lnTo>
                    <a:pt x="443" y="55"/>
                  </a:lnTo>
                  <a:lnTo>
                    <a:pt x="445" y="57"/>
                  </a:lnTo>
                  <a:lnTo>
                    <a:pt x="445" y="60"/>
                  </a:lnTo>
                  <a:lnTo>
                    <a:pt x="446" y="63"/>
                  </a:lnTo>
                  <a:lnTo>
                    <a:pt x="446" y="63"/>
                  </a:lnTo>
                  <a:lnTo>
                    <a:pt x="449" y="65"/>
                  </a:lnTo>
                  <a:lnTo>
                    <a:pt x="451" y="63"/>
                  </a:lnTo>
                  <a:lnTo>
                    <a:pt x="453" y="62"/>
                  </a:lnTo>
                  <a:lnTo>
                    <a:pt x="454" y="62"/>
                  </a:lnTo>
                  <a:lnTo>
                    <a:pt x="456" y="62"/>
                  </a:lnTo>
                  <a:lnTo>
                    <a:pt x="457" y="63"/>
                  </a:lnTo>
                  <a:lnTo>
                    <a:pt x="459" y="65"/>
                  </a:lnTo>
                  <a:lnTo>
                    <a:pt x="462" y="68"/>
                  </a:lnTo>
                  <a:lnTo>
                    <a:pt x="465" y="70"/>
                  </a:lnTo>
                  <a:lnTo>
                    <a:pt x="467" y="70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7" y="74"/>
                  </a:lnTo>
                  <a:lnTo>
                    <a:pt x="468" y="76"/>
                  </a:lnTo>
                  <a:lnTo>
                    <a:pt x="468" y="77"/>
                  </a:lnTo>
                  <a:lnTo>
                    <a:pt x="468" y="79"/>
                  </a:lnTo>
                  <a:lnTo>
                    <a:pt x="468" y="82"/>
                  </a:lnTo>
                  <a:lnTo>
                    <a:pt x="470" y="85"/>
                  </a:lnTo>
                  <a:lnTo>
                    <a:pt x="470" y="88"/>
                  </a:lnTo>
                  <a:lnTo>
                    <a:pt x="470" y="90"/>
                  </a:lnTo>
                  <a:lnTo>
                    <a:pt x="470" y="92"/>
                  </a:lnTo>
                  <a:lnTo>
                    <a:pt x="470" y="93"/>
                  </a:lnTo>
                  <a:lnTo>
                    <a:pt x="472" y="95"/>
                  </a:lnTo>
                  <a:lnTo>
                    <a:pt x="472" y="96"/>
                  </a:lnTo>
                  <a:lnTo>
                    <a:pt x="473" y="98"/>
                  </a:lnTo>
                  <a:lnTo>
                    <a:pt x="475" y="99"/>
                  </a:lnTo>
                  <a:lnTo>
                    <a:pt x="476" y="101"/>
                  </a:lnTo>
                  <a:lnTo>
                    <a:pt x="476" y="101"/>
                  </a:lnTo>
                  <a:lnTo>
                    <a:pt x="476" y="103"/>
                  </a:lnTo>
                  <a:lnTo>
                    <a:pt x="479" y="107"/>
                  </a:lnTo>
                  <a:lnTo>
                    <a:pt x="479" y="110"/>
                  </a:lnTo>
                  <a:lnTo>
                    <a:pt x="479" y="117"/>
                  </a:lnTo>
                  <a:lnTo>
                    <a:pt x="478" y="118"/>
                  </a:lnTo>
                  <a:lnTo>
                    <a:pt x="479" y="120"/>
                  </a:lnTo>
                  <a:lnTo>
                    <a:pt x="481" y="125"/>
                  </a:lnTo>
                  <a:lnTo>
                    <a:pt x="483" y="125"/>
                  </a:lnTo>
                  <a:lnTo>
                    <a:pt x="483" y="126"/>
                  </a:lnTo>
                  <a:lnTo>
                    <a:pt x="483" y="129"/>
                  </a:lnTo>
                  <a:lnTo>
                    <a:pt x="484" y="131"/>
                  </a:lnTo>
                  <a:lnTo>
                    <a:pt x="486" y="133"/>
                  </a:lnTo>
                  <a:lnTo>
                    <a:pt x="487" y="134"/>
                  </a:lnTo>
                  <a:lnTo>
                    <a:pt x="489" y="134"/>
                  </a:lnTo>
                  <a:lnTo>
                    <a:pt x="490" y="134"/>
                  </a:lnTo>
                  <a:lnTo>
                    <a:pt x="492" y="136"/>
                  </a:lnTo>
                  <a:lnTo>
                    <a:pt x="494" y="136"/>
                  </a:lnTo>
                  <a:lnTo>
                    <a:pt x="495" y="137"/>
                  </a:lnTo>
                  <a:lnTo>
                    <a:pt x="497" y="137"/>
                  </a:lnTo>
                  <a:lnTo>
                    <a:pt x="498" y="137"/>
                  </a:lnTo>
                  <a:lnTo>
                    <a:pt x="498" y="137"/>
                  </a:lnTo>
                  <a:lnTo>
                    <a:pt x="500" y="137"/>
                  </a:lnTo>
                  <a:lnTo>
                    <a:pt x="500" y="139"/>
                  </a:lnTo>
                  <a:lnTo>
                    <a:pt x="502" y="140"/>
                  </a:lnTo>
                  <a:lnTo>
                    <a:pt x="503" y="142"/>
                  </a:lnTo>
                  <a:lnTo>
                    <a:pt x="505" y="144"/>
                  </a:lnTo>
                  <a:lnTo>
                    <a:pt x="506" y="144"/>
                  </a:lnTo>
                  <a:lnTo>
                    <a:pt x="508" y="145"/>
                  </a:lnTo>
                  <a:lnTo>
                    <a:pt x="508" y="145"/>
                  </a:lnTo>
                  <a:lnTo>
                    <a:pt x="509" y="145"/>
                  </a:lnTo>
                  <a:lnTo>
                    <a:pt x="513" y="147"/>
                  </a:lnTo>
                  <a:lnTo>
                    <a:pt x="514" y="148"/>
                  </a:lnTo>
                  <a:lnTo>
                    <a:pt x="516" y="148"/>
                  </a:lnTo>
                  <a:lnTo>
                    <a:pt x="519" y="150"/>
                  </a:lnTo>
                  <a:lnTo>
                    <a:pt x="519" y="151"/>
                  </a:lnTo>
                  <a:lnTo>
                    <a:pt x="520" y="153"/>
                  </a:lnTo>
                  <a:lnTo>
                    <a:pt x="519" y="153"/>
                  </a:lnTo>
                  <a:lnTo>
                    <a:pt x="517" y="153"/>
                  </a:lnTo>
                  <a:lnTo>
                    <a:pt x="517" y="155"/>
                  </a:lnTo>
                  <a:lnTo>
                    <a:pt x="519" y="158"/>
                  </a:lnTo>
                  <a:lnTo>
                    <a:pt x="520" y="159"/>
                  </a:lnTo>
                  <a:lnTo>
                    <a:pt x="522" y="161"/>
                  </a:lnTo>
                  <a:lnTo>
                    <a:pt x="525" y="162"/>
                  </a:lnTo>
                  <a:lnTo>
                    <a:pt x="525" y="166"/>
                  </a:lnTo>
                  <a:lnTo>
                    <a:pt x="525" y="166"/>
                  </a:lnTo>
                  <a:lnTo>
                    <a:pt x="527" y="169"/>
                  </a:lnTo>
                  <a:lnTo>
                    <a:pt x="528" y="170"/>
                  </a:lnTo>
                  <a:lnTo>
                    <a:pt x="528" y="172"/>
                  </a:lnTo>
                  <a:lnTo>
                    <a:pt x="530" y="177"/>
                  </a:lnTo>
                  <a:lnTo>
                    <a:pt x="530" y="180"/>
                  </a:lnTo>
                  <a:lnTo>
                    <a:pt x="531" y="181"/>
                  </a:lnTo>
                  <a:lnTo>
                    <a:pt x="531" y="183"/>
                  </a:lnTo>
                  <a:lnTo>
                    <a:pt x="533" y="183"/>
                  </a:lnTo>
                  <a:lnTo>
                    <a:pt x="533" y="181"/>
                  </a:lnTo>
                  <a:lnTo>
                    <a:pt x="535" y="185"/>
                  </a:lnTo>
                  <a:lnTo>
                    <a:pt x="536" y="185"/>
                  </a:lnTo>
                  <a:lnTo>
                    <a:pt x="536" y="185"/>
                  </a:lnTo>
                  <a:lnTo>
                    <a:pt x="535" y="181"/>
                  </a:lnTo>
                  <a:lnTo>
                    <a:pt x="536" y="178"/>
                  </a:lnTo>
                  <a:lnTo>
                    <a:pt x="536" y="178"/>
                  </a:lnTo>
                  <a:lnTo>
                    <a:pt x="538" y="178"/>
                  </a:lnTo>
                  <a:lnTo>
                    <a:pt x="538" y="180"/>
                  </a:lnTo>
                  <a:lnTo>
                    <a:pt x="539" y="181"/>
                  </a:lnTo>
                  <a:lnTo>
                    <a:pt x="543" y="183"/>
                  </a:lnTo>
                  <a:lnTo>
                    <a:pt x="544" y="185"/>
                  </a:lnTo>
                  <a:lnTo>
                    <a:pt x="544" y="185"/>
                  </a:lnTo>
                  <a:lnTo>
                    <a:pt x="544" y="183"/>
                  </a:lnTo>
                  <a:lnTo>
                    <a:pt x="544" y="181"/>
                  </a:lnTo>
                  <a:lnTo>
                    <a:pt x="546" y="181"/>
                  </a:lnTo>
                  <a:lnTo>
                    <a:pt x="546" y="183"/>
                  </a:lnTo>
                  <a:lnTo>
                    <a:pt x="547" y="185"/>
                  </a:lnTo>
                  <a:lnTo>
                    <a:pt x="547" y="189"/>
                  </a:lnTo>
                  <a:lnTo>
                    <a:pt x="547" y="194"/>
                  </a:lnTo>
                  <a:lnTo>
                    <a:pt x="549" y="199"/>
                  </a:lnTo>
                  <a:lnTo>
                    <a:pt x="549" y="199"/>
                  </a:lnTo>
                  <a:lnTo>
                    <a:pt x="550" y="200"/>
                  </a:lnTo>
                  <a:lnTo>
                    <a:pt x="552" y="202"/>
                  </a:lnTo>
                  <a:lnTo>
                    <a:pt x="554" y="203"/>
                  </a:lnTo>
                  <a:lnTo>
                    <a:pt x="554" y="203"/>
                  </a:lnTo>
                  <a:lnTo>
                    <a:pt x="558" y="207"/>
                  </a:lnTo>
                  <a:lnTo>
                    <a:pt x="558" y="207"/>
                  </a:lnTo>
                  <a:lnTo>
                    <a:pt x="560" y="207"/>
                  </a:lnTo>
                  <a:lnTo>
                    <a:pt x="563" y="208"/>
                  </a:lnTo>
                  <a:lnTo>
                    <a:pt x="563" y="210"/>
                  </a:lnTo>
                  <a:lnTo>
                    <a:pt x="566" y="214"/>
                  </a:lnTo>
                  <a:lnTo>
                    <a:pt x="566" y="216"/>
                  </a:lnTo>
                  <a:lnTo>
                    <a:pt x="569" y="218"/>
                  </a:lnTo>
                  <a:lnTo>
                    <a:pt x="571" y="218"/>
                  </a:lnTo>
                  <a:lnTo>
                    <a:pt x="571" y="219"/>
                  </a:lnTo>
                  <a:lnTo>
                    <a:pt x="572" y="221"/>
                  </a:lnTo>
                  <a:lnTo>
                    <a:pt x="572" y="221"/>
                  </a:lnTo>
                  <a:lnTo>
                    <a:pt x="572" y="222"/>
                  </a:lnTo>
                  <a:lnTo>
                    <a:pt x="574" y="225"/>
                  </a:lnTo>
                  <a:lnTo>
                    <a:pt x="577" y="225"/>
                  </a:lnTo>
                  <a:lnTo>
                    <a:pt x="579" y="229"/>
                  </a:lnTo>
                  <a:lnTo>
                    <a:pt x="579" y="232"/>
                  </a:lnTo>
                  <a:lnTo>
                    <a:pt x="579" y="235"/>
                  </a:lnTo>
                  <a:lnTo>
                    <a:pt x="580" y="235"/>
                  </a:lnTo>
                  <a:lnTo>
                    <a:pt x="582" y="237"/>
                  </a:lnTo>
                  <a:lnTo>
                    <a:pt x="582" y="237"/>
                  </a:lnTo>
                  <a:lnTo>
                    <a:pt x="580" y="241"/>
                  </a:lnTo>
                  <a:lnTo>
                    <a:pt x="582" y="252"/>
                  </a:lnTo>
                  <a:lnTo>
                    <a:pt x="582" y="255"/>
                  </a:lnTo>
                  <a:lnTo>
                    <a:pt x="582" y="259"/>
                  </a:lnTo>
                  <a:lnTo>
                    <a:pt x="585" y="265"/>
                  </a:lnTo>
                  <a:lnTo>
                    <a:pt x="585" y="266"/>
                  </a:lnTo>
                  <a:lnTo>
                    <a:pt x="587" y="268"/>
                  </a:lnTo>
                  <a:lnTo>
                    <a:pt x="588" y="271"/>
                  </a:lnTo>
                  <a:lnTo>
                    <a:pt x="588" y="276"/>
                  </a:lnTo>
                  <a:lnTo>
                    <a:pt x="588" y="279"/>
                  </a:lnTo>
                  <a:lnTo>
                    <a:pt x="588" y="281"/>
                  </a:lnTo>
                  <a:lnTo>
                    <a:pt x="587" y="284"/>
                  </a:lnTo>
                  <a:lnTo>
                    <a:pt x="585" y="289"/>
                  </a:lnTo>
                  <a:lnTo>
                    <a:pt x="585" y="292"/>
                  </a:lnTo>
                  <a:lnTo>
                    <a:pt x="584" y="298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0" y="307"/>
                  </a:lnTo>
                  <a:lnTo>
                    <a:pt x="580" y="311"/>
                  </a:lnTo>
                  <a:lnTo>
                    <a:pt x="580" y="314"/>
                  </a:lnTo>
                  <a:lnTo>
                    <a:pt x="580" y="317"/>
                  </a:lnTo>
                  <a:lnTo>
                    <a:pt x="579" y="318"/>
                  </a:lnTo>
                  <a:lnTo>
                    <a:pt x="579" y="322"/>
                  </a:lnTo>
                  <a:lnTo>
                    <a:pt x="576" y="328"/>
                  </a:lnTo>
                  <a:lnTo>
                    <a:pt x="572" y="331"/>
                  </a:lnTo>
                  <a:lnTo>
                    <a:pt x="572" y="334"/>
                  </a:lnTo>
                  <a:lnTo>
                    <a:pt x="572" y="336"/>
                  </a:lnTo>
                  <a:lnTo>
                    <a:pt x="572" y="337"/>
                  </a:lnTo>
                  <a:lnTo>
                    <a:pt x="569" y="341"/>
                  </a:lnTo>
                  <a:lnTo>
                    <a:pt x="569" y="341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4"/>
                  </a:lnTo>
                  <a:lnTo>
                    <a:pt x="565" y="344"/>
                  </a:lnTo>
                  <a:lnTo>
                    <a:pt x="563" y="345"/>
                  </a:lnTo>
                  <a:lnTo>
                    <a:pt x="560" y="348"/>
                  </a:lnTo>
                  <a:lnTo>
                    <a:pt x="560" y="350"/>
                  </a:lnTo>
                  <a:lnTo>
                    <a:pt x="558" y="352"/>
                  </a:lnTo>
                  <a:lnTo>
                    <a:pt x="558" y="353"/>
                  </a:lnTo>
                  <a:lnTo>
                    <a:pt x="557" y="353"/>
                  </a:lnTo>
                  <a:lnTo>
                    <a:pt x="557" y="355"/>
                  </a:lnTo>
                  <a:lnTo>
                    <a:pt x="555" y="356"/>
                  </a:lnTo>
                  <a:lnTo>
                    <a:pt x="555" y="356"/>
                  </a:lnTo>
                  <a:lnTo>
                    <a:pt x="555" y="358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2" y="363"/>
                  </a:lnTo>
                  <a:lnTo>
                    <a:pt x="554" y="363"/>
                  </a:lnTo>
                  <a:lnTo>
                    <a:pt x="554" y="364"/>
                  </a:lnTo>
                  <a:lnTo>
                    <a:pt x="552" y="366"/>
                  </a:lnTo>
                  <a:lnTo>
                    <a:pt x="550" y="367"/>
                  </a:lnTo>
                  <a:lnTo>
                    <a:pt x="549" y="369"/>
                  </a:lnTo>
                  <a:lnTo>
                    <a:pt x="549" y="370"/>
                  </a:lnTo>
                  <a:lnTo>
                    <a:pt x="547" y="375"/>
                  </a:lnTo>
                  <a:lnTo>
                    <a:pt x="547" y="378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6" y="380"/>
                  </a:lnTo>
                  <a:lnTo>
                    <a:pt x="546" y="380"/>
                  </a:lnTo>
                  <a:lnTo>
                    <a:pt x="546" y="381"/>
                  </a:lnTo>
                  <a:lnTo>
                    <a:pt x="547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4" y="383"/>
                  </a:lnTo>
                  <a:lnTo>
                    <a:pt x="541" y="389"/>
                  </a:lnTo>
                  <a:lnTo>
                    <a:pt x="541" y="391"/>
                  </a:lnTo>
                  <a:lnTo>
                    <a:pt x="539" y="392"/>
                  </a:lnTo>
                  <a:lnTo>
                    <a:pt x="538" y="396"/>
                  </a:lnTo>
                  <a:lnTo>
                    <a:pt x="538" y="397"/>
                  </a:lnTo>
                  <a:lnTo>
                    <a:pt x="538" y="402"/>
                  </a:lnTo>
                  <a:lnTo>
                    <a:pt x="538" y="405"/>
                  </a:lnTo>
                  <a:lnTo>
                    <a:pt x="536" y="408"/>
                  </a:lnTo>
                  <a:lnTo>
                    <a:pt x="536" y="410"/>
                  </a:lnTo>
                  <a:lnTo>
                    <a:pt x="535" y="413"/>
                  </a:lnTo>
                  <a:lnTo>
                    <a:pt x="536" y="416"/>
                  </a:lnTo>
                  <a:lnTo>
                    <a:pt x="536" y="418"/>
                  </a:lnTo>
                  <a:lnTo>
                    <a:pt x="536" y="419"/>
                  </a:lnTo>
                  <a:lnTo>
                    <a:pt x="535" y="421"/>
                  </a:lnTo>
                  <a:lnTo>
                    <a:pt x="533" y="421"/>
                  </a:lnTo>
                  <a:lnTo>
                    <a:pt x="531" y="422"/>
                  </a:lnTo>
                  <a:lnTo>
                    <a:pt x="530" y="424"/>
                  </a:lnTo>
                  <a:lnTo>
                    <a:pt x="528" y="426"/>
                  </a:lnTo>
                  <a:lnTo>
                    <a:pt x="527" y="426"/>
                  </a:lnTo>
                  <a:lnTo>
                    <a:pt x="520" y="426"/>
                  </a:lnTo>
                  <a:lnTo>
                    <a:pt x="511" y="426"/>
                  </a:lnTo>
                  <a:lnTo>
                    <a:pt x="509" y="427"/>
                  </a:lnTo>
                  <a:lnTo>
                    <a:pt x="505" y="427"/>
                  </a:lnTo>
                  <a:lnTo>
                    <a:pt x="502" y="430"/>
                  </a:lnTo>
                  <a:lnTo>
                    <a:pt x="498" y="432"/>
                  </a:lnTo>
                  <a:lnTo>
                    <a:pt x="490" y="440"/>
                  </a:lnTo>
                  <a:lnTo>
                    <a:pt x="484" y="441"/>
                  </a:lnTo>
                  <a:lnTo>
                    <a:pt x="484" y="441"/>
                  </a:lnTo>
                  <a:lnTo>
                    <a:pt x="483" y="440"/>
                  </a:lnTo>
                  <a:lnTo>
                    <a:pt x="481" y="441"/>
                  </a:lnTo>
                  <a:lnTo>
                    <a:pt x="481" y="441"/>
                  </a:lnTo>
                  <a:lnTo>
                    <a:pt x="483" y="443"/>
                  </a:lnTo>
                  <a:lnTo>
                    <a:pt x="483" y="444"/>
                  </a:lnTo>
                  <a:lnTo>
                    <a:pt x="484" y="443"/>
                  </a:lnTo>
                  <a:lnTo>
                    <a:pt x="486" y="443"/>
                  </a:lnTo>
                  <a:lnTo>
                    <a:pt x="486" y="444"/>
                  </a:lnTo>
                  <a:lnTo>
                    <a:pt x="486" y="446"/>
                  </a:lnTo>
                  <a:lnTo>
                    <a:pt x="484" y="448"/>
                  </a:lnTo>
                  <a:lnTo>
                    <a:pt x="484" y="448"/>
                  </a:lnTo>
                  <a:lnTo>
                    <a:pt x="483" y="448"/>
                  </a:lnTo>
                  <a:lnTo>
                    <a:pt x="483" y="448"/>
                  </a:lnTo>
                  <a:lnTo>
                    <a:pt x="483" y="444"/>
                  </a:lnTo>
                  <a:lnTo>
                    <a:pt x="481" y="443"/>
                  </a:lnTo>
                  <a:lnTo>
                    <a:pt x="479" y="443"/>
                  </a:lnTo>
                  <a:lnTo>
                    <a:pt x="478" y="443"/>
                  </a:lnTo>
                  <a:lnTo>
                    <a:pt x="478" y="444"/>
                  </a:lnTo>
                  <a:lnTo>
                    <a:pt x="476" y="441"/>
                  </a:lnTo>
                  <a:lnTo>
                    <a:pt x="475" y="440"/>
                  </a:lnTo>
                  <a:lnTo>
                    <a:pt x="473" y="440"/>
                  </a:lnTo>
                  <a:lnTo>
                    <a:pt x="473" y="440"/>
                  </a:lnTo>
                  <a:lnTo>
                    <a:pt x="472" y="440"/>
                  </a:lnTo>
                  <a:lnTo>
                    <a:pt x="470" y="438"/>
                  </a:lnTo>
                  <a:lnTo>
                    <a:pt x="470" y="437"/>
                  </a:lnTo>
                  <a:lnTo>
                    <a:pt x="470" y="435"/>
                  </a:lnTo>
                  <a:lnTo>
                    <a:pt x="472" y="435"/>
                  </a:lnTo>
                  <a:lnTo>
                    <a:pt x="472" y="433"/>
                  </a:lnTo>
                  <a:lnTo>
                    <a:pt x="470" y="433"/>
                  </a:lnTo>
                  <a:lnTo>
                    <a:pt x="468" y="432"/>
                  </a:lnTo>
                  <a:lnTo>
                    <a:pt x="468" y="433"/>
                  </a:lnTo>
                  <a:lnTo>
                    <a:pt x="467" y="433"/>
                  </a:lnTo>
                  <a:lnTo>
                    <a:pt x="467" y="435"/>
                  </a:lnTo>
                  <a:lnTo>
                    <a:pt x="464" y="437"/>
                  </a:lnTo>
                  <a:lnTo>
                    <a:pt x="462" y="437"/>
                  </a:lnTo>
                  <a:lnTo>
                    <a:pt x="461" y="435"/>
                  </a:lnTo>
                  <a:lnTo>
                    <a:pt x="461" y="435"/>
                  </a:lnTo>
                  <a:lnTo>
                    <a:pt x="462" y="435"/>
                  </a:lnTo>
                  <a:lnTo>
                    <a:pt x="464" y="433"/>
                  </a:lnTo>
                  <a:lnTo>
                    <a:pt x="465" y="432"/>
                  </a:lnTo>
                  <a:lnTo>
                    <a:pt x="465" y="430"/>
                  </a:lnTo>
                  <a:lnTo>
                    <a:pt x="465" y="429"/>
                  </a:lnTo>
                  <a:lnTo>
                    <a:pt x="464" y="429"/>
                  </a:lnTo>
                  <a:lnTo>
                    <a:pt x="462" y="427"/>
                  </a:lnTo>
                  <a:lnTo>
                    <a:pt x="457" y="430"/>
                  </a:lnTo>
                  <a:lnTo>
                    <a:pt x="456" y="430"/>
                  </a:lnTo>
                  <a:lnTo>
                    <a:pt x="456" y="432"/>
                  </a:lnTo>
                  <a:lnTo>
                    <a:pt x="457" y="432"/>
                  </a:lnTo>
                  <a:lnTo>
                    <a:pt x="457" y="432"/>
                  </a:lnTo>
                  <a:lnTo>
                    <a:pt x="459" y="432"/>
                  </a:lnTo>
                  <a:lnTo>
                    <a:pt x="457" y="433"/>
                  </a:lnTo>
                  <a:lnTo>
                    <a:pt x="456" y="433"/>
                  </a:lnTo>
                  <a:lnTo>
                    <a:pt x="454" y="435"/>
                  </a:lnTo>
                  <a:lnTo>
                    <a:pt x="451" y="437"/>
                  </a:lnTo>
                  <a:lnTo>
                    <a:pt x="446" y="440"/>
                  </a:lnTo>
                  <a:lnTo>
                    <a:pt x="445" y="441"/>
                  </a:lnTo>
                  <a:lnTo>
                    <a:pt x="443" y="443"/>
                  </a:lnTo>
                  <a:lnTo>
                    <a:pt x="440" y="441"/>
                  </a:lnTo>
                  <a:lnTo>
                    <a:pt x="438" y="441"/>
                  </a:lnTo>
                  <a:lnTo>
                    <a:pt x="437" y="440"/>
                  </a:lnTo>
                  <a:lnTo>
                    <a:pt x="432" y="438"/>
                  </a:lnTo>
                  <a:lnTo>
                    <a:pt x="429" y="437"/>
                  </a:lnTo>
                  <a:lnTo>
                    <a:pt x="427" y="435"/>
                  </a:lnTo>
                  <a:lnTo>
                    <a:pt x="426" y="435"/>
                  </a:lnTo>
                  <a:lnTo>
                    <a:pt x="423" y="435"/>
                  </a:lnTo>
                  <a:lnTo>
                    <a:pt x="420" y="433"/>
                  </a:lnTo>
                  <a:lnTo>
                    <a:pt x="416" y="433"/>
                  </a:lnTo>
                  <a:lnTo>
                    <a:pt x="415" y="435"/>
                  </a:lnTo>
                  <a:lnTo>
                    <a:pt x="413" y="435"/>
                  </a:lnTo>
                  <a:lnTo>
                    <a:pt x="412" y="435"/>
                  </a:lnTo>
                  <a:lnTo>
                    <a:pt x="408" y="432"/>
                  </a:lnTo>
                  <a:lnTo>
                    <a:pt x="407" y="430"/>
                  </a:lnTo>
                  <a:lnTo>
                    <a:pt x="401" y="429"/>
                  </a:lnTo>
                  <a:lnTo>
                    <a:pt x="397" y="427"/>
                  </a:lnTo>
                  <a:lnTo>
                    <a:pt x="394" y="422"/>
                  </a:lnTo>
                  <a:lnTo>
                    <a:pt x="390" y="418"/>
                  </a:lnTo>
                  <a:lnTo>
                    <a:pt x="388" y="416"/>
                  </a:lnTo>
                  <a:lnTo>
                    <a:pt x="388" y="415"/>
                  </a:lnTo>
                  <a:lnTo>
                    <a:pt x="388" y="413"/>
                  </a:lnTo>
                  <a:lnTo>
                    <a:pt x="388" y="410"/>
                  </a:lnTo>
                  <a:lnTo>
                    <a:pt x="390" y="408"/>
                  </a:lnTo>
                  <a:lnTo>
                    <a:pt x="390" y="407"/>
                  </a:lnTo>
                  <a:lnTo>
                    <a:pt x="388" y="402"/>
                  </a:lnTo>
                  <a:lnTo>
                    <a:pt x="385" y="397"/>
                  </a:lnTo>
                  <a:lnTo>
                    <a:pt x="383" y="396"/>
                  </a:lnTo>
                  <a:lnTo>
                    <a:pt x="380" y="392"/>
                  </a:lnTo>
                  <a:lnTo>
                    <a:pt x="377" y="391"/>
                  </a:lnTo>
                  <a:lnTo>
                    <a:pt x="377" y="389"/>
                  </a:lnTo>
                  <a:lnTo>
                    <a:pt x="377" y="389"/>
                  </a:lnTo>
                  <a:lnTo>
                    <a:pt x="379" y="389"/>
                  </a:lnTo>
                  <a:lnTo>
                    <a:pt x="379" y="388"/>
                  </a:lnTo>
                  <a:lnTo>
                    <a:pt x="380" y="388"/>
                  </a:lnTo>
                  <a:lnTo>
                    <a:pt x="380" y="389"/>
                  </a:lnTo>
                  <a:lnTo>
                    <a:pt x="382" y="389"/>
                  </a:lnTo>
                  <a:lnTo>
                    <a:pt x="382" y="388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0" y="385"/>
                  </a:lnTo>
                  <a:lnTo>
                    <a:pt x="379" y="386"/>
                  </a:lnTo>
                  <a:lnTo>
                    <a:pt x="377" y="386"/>
                  </a:lnTo>
                  <a:lnTo>
                    <a:pt x="375" y="388"/>
                  </a:lnTo>
                  <a:lnTo>
                    <a:pt x="375" y="388"/>
                  </a:lnTo>
                  <a:lnTo>
                    <a:pt x="374" y="388"/>
                  </a:lnTo>
                  <a:lnTo>
                    <a:pt x="374" y="388"/>
                  </a:lnTo>
                  <a:lnTo>
                    <a:pt x="371" y="389"/>
                  </a:lnTo>
                  <a:lnTo>
                    <a:pt x="368" y="389"/>
                  </a:lnTo>
                  <a:lnTo>
                    <a:pt x="366" y="389"/>
                  </a:lnTo>
                  <a:lnTo>
                    <a:pt x="366" y="388"/>
                  </a:lnTo>
                  <a:lnTo>
                    <a:pt x="368" y="386"/>
                  </a:lnTo>
                  <a:lnTo>
                    <a:pt x="369" y="385"/>
                  </a:lnTo>
                  <a:lnTo>
                    <a:pt x="371" y="380"/>
                  </a:lnTo>
                  <a:lnTo>
                    <a:pt x="369" y="375"/>
                  </a:lnTo>
                  <a:lnTo>
                    <a:pt x="369" y="374"/>
                  </a:lnTo>
                  <a:lnTo>
                    <a:pt x="366" y="370"/>
                  </a:lnTo>
                  <a:lnTo>
                    <a:pt x="366" y="367"/>
                  </a:lnTo>
                  <a:lnTo>
                    <a:pt x="364" y="366"/>
                  </a:lnTo>
                  <a:lnTo>
                    <a:pt x="363" y="367"/>
                  </a:lnTo>
                  <a:lnTo>
                    <a:pt x="363" y="369"/>
                  </a:lnTo>
                  <a:lnTo>
                    <a:pt x="361" y="370"/>
                  </a:lnTo>
                  <a:lnTo>
                    <a:pt x="361" y="375"/>
                  </a:lnTo>
                  <a:lnTo>
                    <a:pt x="358" y="381"/>
                  </a:lnTo>
                  <a:lnTo>
                    <a:pt x="356" y="381"/>
                  </a:lnTo>
                  <a:lnTo>
                    <a:pt x="355" y="381"/>
                  </a:lnTo>
                  <a:lnTo>
                    <a:pt x="352" y="381"/>
                  </a:lnTo>
                  <a:lnTo>
                    <a:pt x="350" y="383"/>
                  </a:lnTo>
                  <a:lnTo>
                    <a:pt x="349" y="383"/>
                  </a:lnTo>
                  <a:lnTo>
                    <a:pt x="347" y="383"/>
                  </a:lnTo>
                  <a:lnTo>
                    <a:pt x="347" y="383"/>
                  </a:lnTo>
                  <a:lnTo>
                    <a:pt x="349" y="378"/>
                  </a:lnTo>
                  <a:lnTo>
                    <a:pt x="350" y="378"/>
                  </a:lnTo>
                  <a:lnTo>
                    <a:pt x="352" y="378"/>
                  </a:lnTo>
                  <a:lnTo>
                    <a:pt x="353" y="378"/>
                  </a:lnTo>
                  <a:lnTo>
                    <a:pt x="353" y="378"/>
                  </a:lnTo>
                  <a:lnTo>
                    <a:pt x="355" y="375"/>
                  </a:lnTo>
                  <a:lnTo>
                    <a:pt x="355" y="372"/>
                  </a:lnTo>
                  <a:lnTo>
                    <a:pt x="355" y="370"/>
                  </a:lnTo>
                  <a:lnTo>
                    <a:pt x="355" y="369"/>
                  </a:lnTo>
                  <a:lnTo>
                    <a:pt x="355" y="367"/>
                  </a:lnTo>
                  <a:lnTo>
                    <a:pt x="355" y="366"/>
                  </a:lnTo>
                  <a:lnTo>
                    <a:pt x="358" y="361"/>
                  </a:lnTo>
                  <a:lnTo>
                    <a:pt x="360" y="358"/>
                  </a:lnTo>
                  <a:lnTo>
                    <a:pt x="361" y="356"/>
                  </a:lnTo>
                  <a:lnTo>
                    <a:pt x="361" y="355"/>
                  </a:lnTo>
                  <a:lnTo>
                    <a:pt x="361" y="352"/>
                  </a:lnTo>
                  <a:lnTo>
                    <a:pt x="361" y="350"/>
                  </a:lnTo>
                  <a:lnTo>
                    <a:pt x="361" y="350"/>
                  </a:lnTo>
                  <a:lnTo>
                    <a:pt x="363" y="348"/>
                  </a:lnTo>
                  <a:lnTo>
                    <a:pt x="361" y="344"/>
                  </a:lnTo>
                  <a:lnTo>
                    <a:pt x="361" y="342"/>
                  </a:lnTo>
                  <a:lnTo>
                    <a:pt x="360" y="341"/>
                  </a:lnTo>
                  <a:lnTo>
                    <a:pt x="360" y="342"/>
                  </a:lnTo>
                  <a:lnTo>
                    <a:pt x="360" y="344"/>
                  </a:lnTo>
                  <a:lnTo>
                    <a:pt x="358" y="347"/>
                  </a:lnTo>
                  <a:lnTo>
                    <a:pt x="356" y="348"/>
                  </a:lnTo>
                  <a:lnTo>
                    <a:pt x="355" y="350"/>
                  </a:lnTo>
                  <a:lnTo>
                    <a:pt x="353" y="353"/>
                  </a:lnTo>
                  <a:lnTo>
                    <a:pt x="352" y="358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47" y="359"/>
                  </a:lnTo>
                  <a:lnTo>
                    <a:pt x="345" y="361"/>
                  </a:lnTo>
                  <a:lnTo>
                    <a:pt x="342" y="361"/>
                  </a:lnTo>
                  <a:lnTo>
                    <a:pt x="341" y="363"/>
                  </a:lnTo>
                  <a:lnTo>
                    <a:pt x="341" y="364"/>
                  </a:lnTo>
                  <a:lnTo>
                    <a:pt x="336" y="370"/>
                  </a:lnTo>
                  <a:lnTo>
                    <a:pt x="333" y="372"/>
                  </a:lnTo>
                  <a:lnTo>
                    <a:pt x="333" y="374"/>
                  </a:lnTo>
                  <a:lnTo>
                    <a:pt x="333" y="374"/>
                  </a:lnTo>
                  <a:lnTo>
                    <a:pt x="333" y="375"/>
                  </a:lnTo>
                  <a:lnTo>
                    <a:pt x="333" y="375"/>
                  </a:lnTo>
                  <a:lnTo>
                    <a:pt x="334" y="378"/>
                  </a:lnTo>
                  <a:lnTo>
                    <a:pt x="333" y="378"/>
                  </a:lnTo>
                  <a:lnTo>
                    <a:pt x="333" y="378"/>
                  </a:lnTo>
                  <a:lnTo>
                    <a:pt x="331" y="377"/>
                  </a:lnTo>
                  <a:lnTo>
                    <a:pt x="330" y="378"/>
                  </a:lnTo>
                  <a:lnTo>
                    <a:pt x="328" y="378"/>
                  </a:lnTo>
                  <a:lnTo>
                    <a:pt x="327" y="375"/>
                  </a:lnTo>
                  <a:lnTo>
                    <a:pt x="325" y="375"/>
                  </a:lnTo>
                  <a:lnTo>
                    <a:pt x="323" y="374"/>
                  </a:lnTo>
                  <a:lnTo>
                    <a:pt x="323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0"/>
                  </a:lnTo>
                  <a:lnTo>
                    <a:pt x="322" y="370"/>
                  </a:lnTo>
                  <a:lnTo>
                    <a:pt x="323" y="372"/>
                  </a:lnTo>
                  <a:lnTo>
                    <a:pt x="325" y="372"/>
                  </a:lnTo>
                  <a:lnTo>
                    <a:pt x="325" y="374"/>
                  </a:lnTo>
                  <a:lnTo>
                    <a:pt x="327" y="372"/>
                  </a:lnTo>
                  <a:lnTo>
                    <a:pt x="325" y="369"/>
                  </a:lnTo>
                  <a:lnTo>
                    <a:pt x="323" y="366"/>
                  </a:lnTo>
                  <a:lnTo>
                    <a:pt x="323" y="366"/>
                  </a:lnTo>
                  <a:lnTo>
                    <a:pt x="322" y="363"/>
                  </a:lnTo>
                  <a:lnTo>
                    <a:pt x="322" y="361"/>
                  </a:lnTo>
                  <a:lnTo>
                    <a:pt x="320" y="359"/>
                  </a:lnTo>
                  <a:lnTo>
                    <a:pt x="317" y="358"/>
                  </a:lnTo>
                  <a:lnTo>
                    <a:pt x="317" y="355"/>
                  </a:lnTo>
                  <a:lnTo>
                    <a:pt x="317" y="352"/>
                  </a:lnTo>
                  <a:lnTo>
                    <a:pt x="315" y="352"/>
                  </a:lnTo>
                  <a:lnTo>
                    <a:pt x="314" y="350"/>
                  </a:lnTo>
                  <a:lnTo>
                    <a:pt x="309" y="350"/>
                  </a:lnTo>
                  <a:lnTo>
                    <a:pt x="308" y="347"/>
                  </a:lnTo>
                  <a:lnTo>
                    <a:pt x="306" y="344"/>
                  </a:lnTo>
                  <a:lnTo>
                    <a:pt x="308" y="342"/>
                  </a:lnTo>
                  <a:lnTo>
                    <a:pt x="308" y="342"/>
                  </a:lnTo>
                  <a:lnTo>
                    <a:pt x="309" y="342"/>
                  </a:lnTo>
                  <a:lnTo>
                    <a:pt x="308" y="341"/>
                  </a:lnTo>
                  <a:lnTo>
                    <a:pt x="304" y="337"/>
                  </a:lnTo>
                  <a:lnTo>
                    <a:pt x="301" y="336"/>
                  </a:lnTo>
                  <a:lnTo>
                    <a:pt x="300" y="334"/>
                  </a:lnTo>
                  <a:lnTo>
                    <a:pt x="298" y="334"/>
                  </a:lnTo>
                  <a:lnTo>
                    <a:pt x="297" y="334"/>
                  </a:lnTo>
                  <a:lnTo>
                    <a:pt x="293" y="334"/>
                  </a:lnTo>
                  <a:lnTo>
                    <a:pt x="287" y="331"/>
                  </a:lnTo>
                  <a:lnTo>
                    <a:pt x="286" y="329"/>
                  </a:lnTo>
                  <a:lnTo>
                    <a:pt x="281" y="331"/>
                  </a:lnTo>
                  <a:lnTo>
                    <a:pt x="279" y="331"/>
                  </a:lnTo>
                  <a:lnTo>
                    <a:pt x="271" y="326"/>
                  </a:lnTo>
                  <a:lnTo>
                    <a:pt x="267" y="323"/>
                  </a:lnTo>
                  <a:lnTo>
                    <a:pt x="265" y="323"/>
                  </a:lnTo>
                  <a:lnTo>
                    <a:pt x="263" y="323"/>
                  </a:lnTo>
                  <a:lnTo>
                    <a:pt x="262" y="323"/>
                  </a:lnTo>
                  <a:lnTo>
                    <a:pt x="260" y="325"/>
                  </a:lnTo>
                  <a:lnTo>
                    <a:pt x="259" y="325"/>
                  </a:lnTo>
                  <a:lnTo>
                    <a:pt x="249" y="325"/>
                  </a:lnTo>
                  <a:lnTo>
                    <a:pt x="241" y="325"/>
                  </a:lnTo>
                  <a:lnTo>
                    <a:pt x="235" y="326"/>
                  </a:lnTo>
                  <a:lnTo>
                    <a:pt x="232" y="326"/>
                  </a:lnTo>
                  <a:lnTo>
                    <a:pt x="226" y="329"/>
                  </a:lnTo>
                  <a:lnTo>
                    <a:pt x="219" y="333"/>
                  </a:lnTo>
                  <a:lnTo>
                    <a:pt x="213" y="333"/>
                  </a:lnTo>
                  <a:lnTo>
                    <a:pt x="208" y="336"/>
                  </a:lnTo>
                  <a:lnTo>
                    <a:pt x="205" y="336"/>
                  </a:lnTo>
                  <a:lnTo>
                    <a:pt x="200" y="336"/>
                  </a:lnTo>
                  <a:lnTo>
                    <a:pt x="191" y="336"/>
                  </a:lnTo>
                  <a:lnTo>
                    <a:pt x="188" y="336"/>
                  </a:lnTo>
                  <a:lnTo>
                    <a:pt x="183" y="339"/>
                  </a:lnTo>
                  <a:lnTo>
                    <a:pt x="181" y="341"/>
                  </a:lnTo>
                  <a:lnTo>
                    <a:pt x="178" y="341"/>
                  </a:lnTo>
                  <a:lnTo>
                    <a:pt x="172" y="345"/>
                  </a:lnTo>
                  <a:lnTo>
                    <a:pt x="167" y="345"/>
                  </a:lnTo>
                  <a:lnTo>
                    <a:pt x="166" y="347"/>
                  </a:lnTo>
                  <a:lnTo>
                    <a:pt x="164" y="347"/>
                  </a:lnTo>
                  <a:lnTo>
                    <a:pt x="163" y="348"/>
                  </a:lnTo>
                  <a:lnTo>
                    <a:pt x="159" y="355"/>
                  </a:lnTo>
                  <a:lnTo>
                    <a:pt x="158" y="356"/>
                  </a:lnTo>
                  <a:lnTo>
                    <a:pt x="155" y="361"/>
                  </a:lnTo>
                  <a:lnTo>
                    <a:pt x="153" y="361"/>
                  </a:lnTo>
                  <a:lnTo>
                    <a:pt x="151" y="361"/>
                  </a:lnTo>
                  <a:lnTo>
                    <a:pt x="148" y="363"/>
                  </a:lnTo>
                  <a:lnTo>
                    <a:pt x="147" y="361"/>
                  </a:lnTo>
                  <a:lnTo>
                    <a:pt x="145" y="361"/>
                  </a:lnTo>
                  <a:lnTo>
                    <a:pt x="142" y="361"/>
                  </a:lnTo>
                  <a:lnTo>
                    <a:pt x="134" y="363"/>
                  </a:lnTo>
                  <a:lnTo>
                    <a:pt x="133" y="361"/>
                  </a:lnTo>
                  <a:lnTo>
                    <a:pt x="131" y="361"/>
                  </a:lnTo>
                  <a:lnTo>
                    <a:pt x="128" y="361"/>
                  </a:lnTo>
                  <a:lnTo>
                    <a:pt x="123" y="361"/>
                  </a:lnTo>
                  <a:lnTo>
                    <a:pt x="114" y="361"/>
                  </a:lnTo>
                  <a:lnTo>
                    <a:pt x="110" y="363"/>
                  </a:lnTo>
                  <a:lnTo>
                    <a:pt x="109" y="363"/>
                  </a:lnTo>
                  <a:lnTo>
                    <a:pt x="106" y="363"/>
                  </a:lnTo>
                  <a:lnTo>
                    <a:pt x="101" y="363"/>
                  </a:lnTo>
                  <a:lnTo>
                    <a:pt x="98" y="364"/>
                  </a:lnTo>
                  <a:lnTo>
                    <a:pt x="98" y="364"/>
                  </a:lnTo>
                  <a:lnTo>
                    <a:pt x="95" y="369"/>
                  </a:lnTo>
                  <a:lnTo>
                    <a:pt x="92" y="370"/>
                  </a:lnTo>
                  <a:lnTo>
                    <a:pt x="88" y="370"/>
                  </a:lnTo>
                  <a:lnTo>
                    <a:pt x="87" y="370"/>
                  </a:lnTo>
                  <a:lnTo>
                    <a:pt x="81" y="375"/>
                  </a:lnTo>
                  <a:lnTo>
                    <a:pt x="76" y="380"/>
                  </a:lnTo>
                  <a:lnTo>
                    <a:pt x="74" y="380"/>
                  </a:lnTo>
                  <a:lnTo>
                    <a:pt x="71" y="380"/>
                  </a:lnTo>
                  <a:lnTo>
                    <a:pt x="69" y="380"/>
                  </a:lnTo>
                  <a:lnTo>
                    <a:pt x="68" y="381"/>
                  </a:lnTo>
                  <a:lnTo>
                    <a:pt x="62" y="380"/>
                  </a:lnTo>
                  <a:lnTo>
                    <a:pt x="57" y="380"/>
                  </a:lnTo>
                  <a:lnTo>
                    <a:pt x="52" y="380"/>
                  </a:lnTo>
                  <a:lnTo>
                    <a:pt x="47" y="377"/>
                  </a:lnTo>
                  <a:lnTo>
                    <a:pt x="44" y="377"/>
                  </a:lnTo>
                  <a:lnTo>
                    <a:pt x="41" y="372"/>
                  </a:lnTo>
                  <a:lnTo>
                    <a:pt x="38" y="370"/>
                  </a:lnTo>
                  <a:lnTo>
                    <a:pt x="35" y="367"/>
                  </a:lnTo>
                  <a:lnTo>
                    <a:pt x="33" y="369"/>
                  </a:lnTo>
                  <a:lnTo>
                    <a:pt x="32" y="369"/>
                  </a:lnTo>
                  <a:lnTo>
                    <a:pt x="30" y="367"/>
                  </a:lnTo>
                  <a:lnTo>
                    <a:pt x="30" y="366"/>
                  </a:lnTo>
                  <a:lnTo>
                    <a:pt x="30" y="364"/>
                  </a:lnTo>
                  <a:lnTo>
                    <a:pt x="30" y="359"/>
                  </a:lnTo>
                  <a:lnTo>
                    <a:pt x="30" y="355"/>
                  </a:lnTo>
                  <a:lnTo>
                    <a:pt x="32" y="356"/>
                  </a:lnTo>
                  <a:lnTo>
                    <a:pt x="33" y="358"/>
                  </a:lnTo>
                  <a:lnTo>
                    <a:pt x="35" y="358"/>
                  </a:lnTo>
                  <a:lnTo>
                    <a:pt x="38" y="356"/>
                  </a:lnTo>
                  <a:lnTo>
                    <a:pt x="40" y="353"/>
                  </a:lnTo>
                  <a:lnTo>
                    <a:pt x="40" y="350"/>
                  </a:lnTo>
                  <a:lnTo>
                    <a:pt x="40" y="347"/>
                  </a:lnTo>
                  <a:lnTo>
                    <a:pt x="40" y="342"/>
                  </a:lnTo>
                  <a:lnTo>
                    <a:pt x="40" y="341"/>
                  </a:lnTo>
                  <a:lnTo>
                    <a:pt x="41" y="341"/>
                  </a:lnTo>
                  <a:lnTo>
                    <a:pt x="41" y="337"/>
                  </a:lnTo>
                  <a:lnTo>
                    <a:pt x="41" y="329"/>
                  </a:lnTo>
                  <a:lnTo>
                    <a:pt x="40" y="326"/>
                  </a:lnTo>
                  <a:lnTo>
                    <a:pt x="36" y="320"/>
                  </a:lnTo>
                  <a:lnTo>
                    <a:pt x="35" y="314"/>
                  </a:lnTo>
                  <a:lnTo>
                    <a:pt x="33" y="312"/>
                  </a:lnTo>
                  <a:lnTo>
                    <a:pt x="32" y="307"/>
                  </a:lnTo>
                  <a:lnTo>
                    <a:pt x="30" y="303"/>
                  </a:lnTo>
                  <a:lnTo>
                    <a:pt x="30" y="300"/>
                  </a:lnTo>
                  <a:lnTo>
                    <a:pt x="30" y="295"/>
                  </a:lnTo>
                  <a:lnTo>
                    <a:pt x="30" y="292"/>
                  </a:lnTo>
                  <a:lnTo>
                    <a:pt x="30" y="290"/>
                  </a:lnTo>
                  <a:lnTo>
                    <a:pt x="28" y="285"/>
                  </a:lnTo>
                  <a:lnTo>
                    <a:pt x="25" y="282"/>
                  </a:lnTo>
                  <a:lnTo>
                    <a:pt x="24" y="281"/>
                  </a:lnTo>
                  <a:lnTo>
                    <a:pt x="24" y="279"/>
                  </a:lnTo>
                  <a:lnTo>
                    <a:pt x="24" y="276"/>
                  </a:lnTo>
                  <a:lnTo>
                    <a:pt x="21" y="273"/>
                  </a:lnTo>
                  <a:lnTo>
                    <a:pt x="17" y="270"/>
                  </a:lnTo>
                  <a:lnTo>
                    <a:pt x="17" y="268"/>
                  </a:lnTo>
                  <a:lnTo>
                    <a:pt x="17" y="260"/>
                  </a:lnTo>
                  <a:lnTo>
                    <a:pt x="16" y="259"/>
                  </a:lnTo>
                  <a:lnTo>
                    <a:pt x="11" y="251"/>
                  </a:lnTo>
                  <a:lnTo>
                    <a:pt x="6" y="243"/>
                  </a:lnTo>
                  <a:lnTo>
                    <a:pt x="5" y="241"/>
                  </a:lnTo>
                  <a:lnTo>
                    <a:pt x="3" y="240"/>
                  </a:lnTo>
                  <a:lnTo>
                    <a:pt x="5" y="240"/>
                  </a:lnTo>
                  <a:lnTo>
                    <a:pt x="5" y="240"/>
                  </a:lnTo>
                  <a:lnTo>
                    <a:pt x="5" y="241"/>
                  </a:lnTo>
                  <a:lnTo>
                    <a:pt x="6" y="241"/>
                  </a:lnTo>
                  <a:lnTo>
                    <a:pt x="6" y="240"/>
                  </a:lnTo>
                  <a:lnTo>
                    <a:pt x="6" y="240"/>
                  </a:lnTo>
                  <a:lnTo>
                    <a:pt x="6" y="238"/>
                  </a:lnTo>
                  <a:lnTo>
                    <a:pt x="6" y="238"/>
                  </a:lnTo>
                  <a:lnTo>
                    <a:pt x="8" y="240"/>
                  </a:lnTo>
                  <a:lnTo>
                    <a:pt x="10" y="244"/>
                  </a:lnTo>
                  <a:lnTo>
                    <a:pt x="10" y="246"/>
                  </a:lnTo>
                  <a:lnTo>
                    <a:pt x="11" y="246"/>
                  </a:lnTo>
                  <a:lnTo>
                    <a:pt x="13" y="246"/>
                  </a:lnTo>
                  <a:lnTo>
                    <a:pt x="13" y="244"/>
                  </a:lnTo>
                  <a:lnTo>
                    <a:pt x="14" y="243"/>
                  </a:lnTo>
                  <a:lnTo>
                    <a:pt x="13" y="241"/>
                  </a:lnTo>
                  <a:lnTo>
                    <a:pt x="11" y="241"/>
                  </a:lnTo>
                  <a:lnTo>
                    <a:pt x="10" y="238"/>
                  </a:lnTo>
                  <a:lnTo>
                    <a:pt x="8" y="235"/>
                  </a:lnTo>
                  <a:lnTo>
                    <a:pt x="6" y="233"/>
                  </a:lnTo>
                  <a:lnTo>
                    <a:pt x="6" y="232"/>
                  </a:lnTo>
                  <a:lnTo>
                    <a:pt x="8" y="230"/>
                  </a:lnTo>
                  <a:lnTo>
                    <a:pt x="10" y="232"/>
                  </a:lnTo>
                  <a:lnTo>
                    <a:pt x="10" y="233"/>
                  </a:lnTo>
                  <a:lnTo>
                    <a:pt x="11" y="235"/>
                  </a:lnTo>
                  <a:lnTo>
                    <a:pt x="11" y="237"/>
                  </a:lnTo>
                  <a:lnTo>
                    <a:pt x="11" y="238"/>
                  </a:lnTo>
                  <a:lnTo>
                    <a:pt x="11" y="238"/>
                  </a:lnTo>
                  <a:lnTo>
                    <a:pt x="11" y="240"/>
                  </a:lnTo>
                  <a:lnTo>
                    <a:pt x="13" y="240"/>
                  </a:lnTo>
                  <a:lnTo>
                    <a:pt x="13" y="238"/>
                  </a:lnTo>
                  <a:lnTo>
                    <a:pt x="14" y="237"/>
                  </a:lnTo>
                  <a:lnTo>
                    <a:pt x="14" y="238"/>
                  </a:lnTo>
                  <a:lnTo>
                    <a:pt x="14" y="241"/>
                  </a:lnTo>
                  <a:lnTo>
                    <a:pt x="16" y="241"/>
                  </a:lnTo>
                  <a:lnTo>
                    <a:pt x="17" y="243"/>
                  </a:lnTo>
                  <a:lnTo>
                    <a:pt x="19" y="243"/>
                  </a:lnTo>
                  <a:lnTo>
                    <a:pt x="19" y="241"/>
                  </a:lnTo>
                  <a:lnTo>
                    <a:pt x="19" y="240"/>
                  </a:lnTo>
                  <a:lnTo>
                    <a:pt x="19" y="237"/>
                  </a:lnTo>
                  <a:lnTo>
                    <a:pt x="19" y="235"/>
                  </a:lnTo>
                  <a:lnTo>
                    <a:pt x="16" y="230"/>
                  </a:lnTo>
                  <a:lnTo>
                    <a:pt x="13" y="224"/>
                  </a:lnTo>
                  <a:lnTo>
                    <a:pt x="11" y="221"/>
                  </a:lnTo>
                  <a:lnTo>
                    <a:pt x="10" y="218"/>
                  </a:lnTo>
                  <a:lnTo>
                    <a:pt x="8" y="216"/>
                  </a:lnTo>
                  <a:lnTo>
                    <a:pt x="8" y="213"/>
                  </a:lnTo>
                  <a:lnTo>
                    <a:pt x="8" y="210"/>
                  </a:lnTo>
                  <a:lnTo>
                    <a:pt x="8" y="208"/>
                  </a:lnTo>
                  <a:lnTo>
                    <a:pt x="8" y="205"/>
                  </a:lnTo>
                  <a:lnTo>
                    <a:pt x="10" y="202"/>
                  </a:lnTo>
                  <a:lnTo>
                    <a:pt x="13" y="197"/>
                  </a:lnTo>
                  <a:lnTo>
                    <a:pt x="13" y="196"/>
                  </a:lnTo>
                  <a:lnTo>
                    <a:pt x="13" y="194"/>
                  </a:lnTo>
                  <a:lnTo>
                    <a:pt x="13" y="192"/>
                  </a:lnTo>
                  <a:lnTo>
                    <a:pt x="13" y="189"/>
                  </a:lnTo>
                  <a:lnTo>
                    <a:pt x="13" y="189"/>
                  </a:lnTo>
                  <a:lnTo>
                    <a:pt x="11" y="186"/>
                  </a:lnTo>
                  <a:lnTo>
                    <a:pt x="13" y="181"/>
                  </a:lnTo>
                  <a:lnTo>
                    <a:pt x="16" y="175"/>
                  </a:lnTo>
                  <a:lnTo>
                    <a:pt x="16" y="175"/>
                  </a:lnTo>
                  <a:lnTo>
                    <a:pt x="17" y="173"/>
                  </a:lnTo>
                  <a:lnTo>
                    <a:pt x="17" y="175"/>
                  </a:lnTo>
                  <a:lnTo>
                    <a:pt x="17" y="178"/>
                  </a:lnTo>
                  <a:lnTo>
                    <a:pt x="17" y="181"/>
                  </a:lnTo>
                  <a:lnTo>
                    <a:pt x="17" y="183"/>
                  </a:lnTo>
                  <a:lnTo>
                    <a:pt x="19" y="183"/>
                  </a:lnTo>
                  <a:lnTo>
                    <a:pt x="21" y="183"/>
                  </a:lnTo>
                  <a:lnTo>
                    <a:pt x="21" y="181"/>
                  </a:lnTo>
                  <a:lnTo>
                    <a:pt x="22" y="180"/>
                  </a:lnTo>
                  <a:lnTo>
                    <a:pt x="24" y="175"/>
                  </a:lnTo>
                  <a:lnTo>
                    <a:pt x="25" y="173"/>
                  </a:lnTo>
                  <a:lnTo>
                    <a:pt x="28" y="172"/>
                  </a:lnTo>
                  <a:lnTo>
                    <a:pt x="33" y="170"/>
                  </a:lnTo>
                  <a:lnTo>
                    <a:pt x="36" y="169"/>
                  </a:lnTo>
                  <a:lnTo>
                    <a:pt x="40" y="167"/>
                  </a:lnTo>
                  <a:lnTo>
                    <a:pt x="41" y="164"/>
                  </a:lnTo>
                  <a:lnTo>
                    <a:pt x="43" y="162"/>
                  </a:lnTo>
                  <a:lnTo>
                    <a:pt x="44" y="161"/>
                  </a:lnTo>
                  <a:lnTo>
                    <a:pt x="54" y="156"/>
                  </a:lnTo>
                  <a:lnTo>
                    <a:pt x="55" y="156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2" y="156"/>
                  </a:lnTo>
                  <a:lnTo>
                    <a:pt x="63" y="156"/>
                  </a:lnTo>
                  <a:lnTo>
                    <a:pt x="65" y="158"/>
                  </a:lnTo>
                  <a:lnTo>
                    <a:pt x="69" y="156"/>
                  </a:lnTo>
                  <a:lnTo>
                    <a:pt x="71" y="155"/>
                  </a:lnTo>
                  <a:lnTo>
                    <a:pt x="74" y="153"/>
                  </a:lnTo>
                  <a:lnTo>
                    <a:pt x="76" y="151"/>
                  </a:lnTo>
                  <a:lnTo>
                    <a:pt x="81" y="151"/>
                  </a:lnTo>
                  <a:lnTo>
                    <a:pt x="84" y="150"/>
                  </a:lnTo>
                  <a:lnTo>
                    <a:pt x="90" y="147"/>
                  </a:lnTo>
                  <a:lnTo>
                    <a:pt x="93" y="147"/>
                  </a:lnTo>
                  <a:lnTo>
                    <a:pt x="96" y="147"/>
                  </a:lnTo>
                  <a:lnTo>
                    <a:pt x="99" y="145"/>
                  </a:lnTo>
                  <a:lnTo>
                    <a:pt x="106" y="145"/>
                  </a:lnTo>
                  <a:lnTo>
                    <a:pt x="109" y="144"/>
                  </a:lnTo>
                  <a:lnTo>
                    <a:pt x="115" y="140"/>
                  </a:lnTo>
                  <a:lnTo>
                    <a:pt x="117" y="140"/>
                  </a:lnTo>
                  <a:lnTo>
                    <a:pt x="120" y="139"/>
                  </a:lnTo>
                  <a:lnTo>
                    <a:pt x="122" y="136"/>
                  </a:lnTo>
                  <a:lnTo>
                    <a:pt x="125" y="133"/>
                  </a:lnTo>
                  <a:lnTo>
                    <a:pt x="125" y="129"/>
                  </a:lnTo>
                  <a:lnTo>
                    <a:pt x="126" y="128"/>
                  </a:lnTo>
                  <a:lnTo>
                    <a:pt x="128" y="126"/>
                  </a:lnTo>
                  <a:lnTo>
                    <a:pt x="128" y="125"/>
                  </a:lnTo>
                  <a:lnTo>
                    <a:pt x="129" y="123"/>
                  </a:lnTo>
                  <a:lnTo>
                    <a:pt x="131" y="122"/>
                  </a:lnTo>
                  <a:lnTo>
                    <a:pt x="136" y="118"/>
                  </a:lnTo>
                  <a:lnTo>
                    <a:pt x="136" y="118"/>
                  </a:lnTo>
                  <a:lnTo>
                    <a:pt x="137" y="117"/>
                  </a:lnTo>
                  <a:lnTo>
                    <a:pt x="136" y="117"/>
                  </a:lnTo>
                  <a:lnTo>
                    <a:pt x="134" y="115"/>
                  </a:lnTo>
                  <a:lnTo>
                    <a:pt x="134" y="112"/>
                  </a:lnTo>
                  <a:lnTo>
                    <a:pt x="134" y="110"/>
                  </a:lnTo>
                  <a:lnTo>
                    <a:pt x="134" y="107"/>
                  </a:lnTo>
                  <a:lnTo>
                    <a:pt x="134" y="106"/>
                  </a:lnTo>
                  <a:lnTo>
                    <a:pt x="136" y="104"/>
                  </a:lnTo>
                  <a:lnTo>
                    <a:pt x="136" y="103"/>
                  </a:lnTo>
                  <a:lnTo>
                    <a:pt x="137" y="101"/>
                  </a:lnTo>
                  <a:lnTo>
                    <a:pt x="139" y="101"/>
                  </a:lnTo>
                  <a:lnTo>
                    <a:pt x="140" y="99"/>
                  </a:lnTo>
                  <a:lnTo>
                    <a:pt x="142" y="98"/>
                  </a:lnTo>
                  <a:lnTo>
                    <a:pt x="142" y="98"/>
                  </a:lnTo>
                  <a:lnTo>
                    <a:pt x="144" y="95"/>
                  </a:lnTo>
                  <a:lnTo>
                    <a:pt x="145" y="93"/>
                  </a:lnTo>
                  <a:lnTo>
                    <a:pt x="145" y="93"/>
                  </a:lnTo>
                  <a:lnTo>
                    <a:pt x="147" y="98"/>
                  </a:lnTo>
                  <a:lnTo>
                    <a:pt x="148" y="99"/>
                  </a:lnTo>
                  <a:lnTo>
                    <a:pt x="150" y="103"/>
                  </a:lnTo>
                  <a:lnTo>
                    <a:pt x="151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5" y="107"/>
                  </a:lnTo>
                  <a:lnTo>
                    <a:pt x="155" y="104"/>
                  </a:lnTo>
                  <a:lnTo>
                    <a:pt x="155" y="103"/>
                  </a:lnTo>
                  <a:lnTo>
                    <a:pt x="155" y="103"/>
                  </a:lnTo>
                  <a:lnTo>
                    <a:pt x="155" y="101"/>
                  </a:lnTo>
                  <a:lnTo>
                    <a:pt x="156" y="103"/>
                  </a:lnTo>
                  <a:lnTo>
                    <a:pt x="156" y="103"/>
                  </a:lnTo>
                  <a:lnTo>
                    <a:pt x="158" y="104"/>
                  </a:lnTo>
                  <a:lnTo>
                    <a:pt x="158" y="104"/>
                  </a:lnTo>
                  <a:lnTo>
                    <a:pt x="158" y="101"/>
                  </a:lnTo>
                  <a:lnTo>
                    <a:pt x="158" y="101"/>
                  </a:lnTo>
                  <a:lnTo>
                    <a:pt x="158" y="99"/>
                  </a:lnTo>
                  <a:lnTo>
                    <a:pt x="158" y="99"/>
                  </a:lnTo>
                  <a:lnTo>
                    <a:pt x="156" y="99"/>
                  </a:lnTo>
                  <a:lnTo>
                    <a:pt x="156" y="98"/>
                  </a:lnTo>
                  <a:lnTo>
                    <a:pt x="155" y="96"/>
                  </a:lnTo>
                  <a:lnTo>
                    <a:pt x="153" y="95"/>
                  </a:lnTo>
                  <a:lnTo>
                    <a:pt x="153" y="95"/>
                  </a:lnTo>
                  <a:lnTo>
                    <a:pt x="153" y="93"/>
                  </a:lnTo>
                  <a:lnTo>
                    <a:pt x="155" y="93"/>
                  </a:lnTo>
                  <a:lnTo>
                    <a:pt x="155" y="93"/>
                  </a:lnTo>
                  <a:lnTo>
                    <a:pt x="155" y="92"/>
                  </a:lnTo>
                  <a:lnTo>
                    <a:pt x="155" y="90"/>
                  </a:lnTo>
                  <a:lnTo>
                    <a:pt x="155" y="90"/>
                  </a:lnTo>
                  <a:lnTo>
                    <a:pt x="156" y="90"/>
                  </a:lnTo>
                  <a:lnTo>
                    <a:pt x="158" y="93"/>
                  </a:lnTo>
                  <a:lnTo>
                    <a:pt x="159" y="92"/>
                  </a:lnTo>
                  <a:lnTo>
                    <a:pt x="159" y="92"/>
                  </a:lnTo>
                  <a:lnTo>
                    <a:pt x="161" y="90"/>
                  </a:lnTo>
                  <a:lnTo>
                    <a:pt x="163" y="92"/>
                  </a:lnTo>
                  <a:lnTo>
                    <a:pt x="163" y="92"/>
                  </a:lnTo>
                  <a:lnTo>
                    <a:pt x="164" y="93"/>
                  </a:lnTo>
                  <a:lnTo>
                    <a:pt x="167" y="93"/>
                  </a:lnTo>
                  <a:lnTo>
                    <a:pt x="167" y="93"/>
                  </a:lnTo>
                  <a:lnTo>
                    <a:pt x="170" y="93"/>
                  </a:lnTo>
                  <a:lnTo>
                    <a:pt x="172" y="93"/>
                  </a:lnTo>
                  <a:lnTo>
                    <a:pt x="172" y="93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7" y="92"/>
                  </a:lnTo>
                  <a:lnTo>
                    <a:pt x="166" y="92"/>
                  </a:lnTo>
                  <a:lnTo>
                    <a:pt x="166" y="90"/>
                  </a:lnTo>
                  <a:lnTo>
                    <a:pt x="166" y="88"/>
                  </a:lnTo>
                  <a:lnTo>
                    <a:pt x="167" y="88"/>
                  </a:lnTo>
                  <a:lnTo>
                    <a:pt x="167" y="88"/>
                  </a:lnTo>
                  <a:lnTo>
                    <a:pt x="169" y="88"/>
                  </a:lnTo>
                  <a:lnTo>
                    <a:pt x="169" y="87"/>
                  </a:lnTo>
                  <a:lnTo>
                    <a:pt x="169" y="85"/>
                  </a:lnTo>
                  <a:lnTo>
                    <a:pt x="170" y="85"/>
                  </a:lnTo>
                  <a:lnTo>
                    <a:pt x="170" y="84"/>
                  </a:lnTo>
                  <a:lnTo>
                    <a:pt x="169" y="84"/>
                  </a:lnTo>
                  <a:lnTo>
                    <a:pt x="167" y="87"/>
                  </a:lnTo>
                  <a:lnTo>
                    <a:pt x="167" y="85"/>
                  </a:lnTo>
                  <a:lnTo>
                    <a:pt x="166" y="84"/>
                  </a:lnTo>
                  <a:lnTo>
                    <a:pt x="166" y="82"/>
                  </a:lnTo>
                  <a:lnTo>
                    <a:pt x="167" y="79"/>
                  </a:lnTo>
                  <a:lnTo>
                    <a:pt x="167" y="79"/>
                  </a:lnTo>
                  <a:lnTo>
                    <a:pt x="169" y="79"/>
                  </a:lnTo>
                  <a:lnTo>
                    <a:pt x="169" y="79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0" y="76"/>
                  </a:lnTo>
                  <a:lnTo>
                    <a:pt x="170" y="76"/>
                  </a:lnTo>
                  <a:lnTo>
                    <a:pt x="174" y="77"/>
                  </a:lnTo>
                  <a:lnTo>
                    <a:pt x="175" y="79"/>
                  </a:lnTo>
                  <a:lnTo>
                    <a:pt x="175" y="79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4" y="77"/>
                  </a:lnTo>
                  <a:lnTo>
                    <a:pt x="174" y="76"/>
                  </a:lnTo>
                  <a:lnTo>
                    <a:pt x="174" y="76"/>
                  </a:lnTo>
                  <a:lnTo>
                    <a:pt x="172" y="74"/>
                  </a:lnTo>
                  <a:lnTo>
                    <a:pt x="174" y="74"/>
                  </a:lnTo>
                  <a:lnTo>
                    <a:pt x="175" y="74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7" y="73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3"/>
                  </a:lnTo>
                  <a:lnTo>
                    <a:pt x="178" y="71"/>
                  </a:lnTo>
                  <a:lnTo>
                    <a:pt x="178" y="71"/>
                  </a:lnTo>
                  <a:lnTo>
                    <a:pt x="177" y="70"/>
                  </a:lnTo>
                  <a:lnTo>
                    <a:pt x="177" y="68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1" y="65"/>
                  </a:lnTo>
                  <a:lnTo>
                    <a:pt x="183" y="65"/>
                  </a:lnTo>
                  <a:lnTo>
                    <a:pt x="183" y="63"/>
                  </a:lnTo>
                  <a:lnTo>
                    <a:pt x="183" y="62"/>
                  </a:lnTo>
                  <a:lnTo>
                    <a:pt x="185" y="62"/>
                  </a:lnTo>
                  <a:lnTo>
                    <a:pt x="185" y="62"/>
                  </a:lnTo>
                  <a:lnTo>
                    <a:pt x="185" y="63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8" y="66"/>
                  </a:lnTo>
                  <a:lnTo>
                    <a:pt x="188" y="66"/>
                  </a:lnTo>
                  <a:lnTo>
                    <a:pt x="188" y="65"/>
                  </a:lnTo>
                  <a:lnTo>
                    <a:pt x="189" y="65"/>
                  </a:lnTo>
                  <a:lnTo>
                    <a:pt x="189" y="63"/>
                  </a:lnTo>
                  <a:lnTo>
                    <a:pt x="189" y="62"/>
                  </a:lnTo>
                  <a:lnTo>
                    <a:pt x="189" y="60"/>
                  </a:lnTo>
                  <a:lnTo>
                    <a:pt x="191" y="60"/>
                  </a:lnTo>
                  <a:lnTo>
                    <a:pt x="191" y="58"/>
                  </a:lnTo>
                  <a:lnTo>
                    <a:pt x="191" y="58"/>
                  </a:lnTo>
                  <a:lnTo>
                    <a:pt x="189" y="57"/>
                  </a:lnTo>
                  <a:lnTo>
                    <a:pt x="191" y="57"/>
                  </a:lnTo>
                  <a:lnTo>
                    <a:pt x="192" y="57"/>
                  </a:lnTo>
                  <a:lnTo>
                    <a:pt x="192" y="58"/>
                  </a:lnTo>
                  <a:lnTo>
                    <a:pt x="192" y="60"/>
                  </a:lnTo>
                  <a:lnTo>
                    <a:pt x="194" y="60"/>
                  </a:lnTo>
                  <a:lnTo>
                    <a:pt x="194" y="58"/>
                  </a:lnTo>
                  <a:lnTo>
                    <a:pt x="196" y="58"/>
                  </a:lnTo>
                  <a:lnTo>
                    <a:pt x="196" y="58"/>
                  </a:lnTo>
                  <a:lnTo>
                    <a:pt x="197" y="60"/>
                  </a:lnTo>
                  <a:lnTo>
                    <a:pt x="199" y="58"/>
                  </a:lnTo>
                  <a:lnTo>
                    <a:pt x="200" y="57"/>
                  </a:lnTo>
                  <a:lnTo>
                    <a:pt x="200" y="55"/>
                  </a:lnTo>
                  <a:lnTo>
                    <a:pt x="200" y="54"/>
                  </a:lnTo>
                  <a:lnTo>
                    <a:pt x="202" y="54"/>
                  </a:lnTo>
                  <a:lnTo>
                    <a:pt x="204" y="54"/>
                  </a:lnTo>
                  <a:lnTo>
                    <a:pt x="205" y="55"/>
                  </a:lnTo>
                  <a:lnTo>
                    <a:pt x="208" y="57"/>
                  </a:lnTo>
                  <a:lnTo>
                    <a:pt x="210" y="58"/>
                  </a:lnTo>
                  <a:lnTo>
                    <a:pt x="211" y="58"/>
                  </a:lnTo>
                  <a:lnTo>
                    <a:pt x="213" y="60"/>
                  </a:lnTo>
                  <a:lnTo>
                    <a:pt x="215" y="62"/>
                  </a:lnTo>
                  <a:lnTo>
                    <a:pt x="216" y="65"/>
                  </a:lnTo>
                  <a:lnTo>
                    <a:pt x="221" y="68"/>
                  </a:lnTo>
                  <a:lnTo>
                    <a:pt x="221" y="68"/>
                  </a:lnTo>
                  <a:lnTo>
                    <a:pt x="221" y="70"/>
                  </a:lnTo>
                  <a:lnTo>
                    <a:pt x="219" y="71"/>
                  </a:lnTo>
                  <a:lnTo>
                    <a:pt x="219" y="74"/>
                  </a:lnTo>
                  <a:lnTo>
                    <a:pt x="219" y="77"/>
                  </a:lnTo>
                  <a:lnTo>
                    <a:pt x="219" y="77"/>
                  </a:lnTo>
                  <a:lnTo>
                    <a:pt x="221" y="76"/>
                  </a:lnTo>
                  <a:lnTo>
                    <a:pt x="221" y="76"/>
                  </a:lnTo>
                  <a:lnTo>
                    <a:pt x="222" y="76"/>
                  </a:lnTo>
                  <a:lnTo>
                    <a:pt x="222" y="76"/>
                  </a:lnTo>
                  <a:lnTo>
                    <a:pt x="221" y="76"/>
                  </a:lnTo>
                  <a:lnTo>
                    <a:pt x="221" y="74"/>
                  </a:lnTo>
                  <a:lnTo>
                    <a:pt x="221" y="73"/>
                  </a:lnTo>
                  <a:lnTo>
                    <a:pt x="221" y="73"/>
                  </a:lnTo>
                  <a:lnTo>
                    <a:pt x="222" y="71"/>
                  </a:lnTo>
                  <a:lnTo>
                    <a:pt x="224" y="71"/>
                  </a:lnTo>
                  <a:lnTo>
                    <a:pt x="224" y="70"/>
                  </a:lnTo>
                  <a:lnTo>
                    <a:pt x="224" y="70"/>
                  </a:lnTo>
                  <a:lnTo>
                    <a:pt x="226" y="70"/>
                  </a:lnTo>
                  <a:lnTo>
                    <a:pt x="227" y="70"/>
                  </a:lnTo>
                  <a:lnTo>
                    <a:pt x="227" y="70"/>
                  </a:lnTo>
                  <a:lnTo>
                    <a:pt x="233" y="71"/>
                  </a:lnTo>
                  <a:lnTo>
                    <a:pt x="235" y="73"/>
                  </a:lnTo>
                  <a:lnTo>
                    <a:pt x="235" y="74"/>
                  </a:lnTo>
                  <a:lnTo>
                    <a:pt x="235" y="74"/>
                  </a:lnTo>
                  <a:lnTo>
                    <a:pt x="237" y="73"/>
                  </a:lnTo>
                  <a:lnTo>
                    <a:pt x="237" y="71"/>
                  </a:lnTo>
                  <a:lnTo>
                    <a:pt x="237" y="70"/>
                  </a:lnTo>
                  <a:lnTo>
                    <a:pt x="238" y="71"/>
                  </a:lnTo>
                  <a:lnTo>
                    <a:pt x="240" y="71"/>
                  </a:lnTo>
                  <a:lnTo>
                    <a:pt x="241" y="73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3"/>
                  </a:lnTo>
                  <a:lnTo>
                    <a:pt x="241" y="71"/>
                  </a:lnTo>
                  <a:lnTo>
                    <a:pt x="241" y="70"/>
                  </a:lnTo>
                  <a:lnTo>
                    <a:pt x="243" y="70"/>
                  </a:lnTo>
                  <a:lnTo>
                    <a:pt x="245" y="70"/>
                  </a:lnTo>
                  <a:lnTo>
                    <a:pt x="245" y="70"/>
                  </a:lnTo>
                  <a:lnTo>
                    <a:pt x="243" y="70"/>
                  </a:lnTo>
                  <a:lnTo>
                    <a:pt x="241" y="68"/>
                  </a:lnTo>
                  <a:lnTo>
                    <a:pt x="241" y="66"/>
                  </a:lnTo>
                  <a:lnTo>
                    <a:pt x="243" y="66"/>
                  </a:lnTo>
                  <a:lnTo>
                    <a:pt x="243" y="66"/>
                  </a:lnTo>
                  <a:lnTo>
                    <a:pt x="241" y="66"/>
                  </a:lnTo>
                  <a:lnTo>
                    <a:pt x="240" y="65"/>
                  </a:lnTo>
                  <a:lnTo>
                    <a:pt x="238" y="63"/>
                  </a:lnTo>
                  <a:lnTo>
                    <a:pt x="240" y="60"/>
                  </a:lnTo>
                  <a:lnTo>
                    <a:pt x="241" y="58"/>
                  </a:lnTo>
                  <a:lnTo>
                    <a:pt x="243" y="57"/>
                  </a:lnTo>
                  <a:lnTo>
                    <a:pt x="243" y="57"/>
                  </a:lnTo>
                  <a:lnTo>
                    <a:pt x="243" y="55"/>
                  </a:lnTo>
                  <a:lnTo>
                    <a:pt x="245" y="54"/>
                  </a:lnTo>
                  <a:lnTo>
                    <a:pt x="245" y="52"/>
                  </a:lnTo>
                  <a:lnTo>
                    <a:pt x="245" y="51"/>
                  </a:lnTo>
                  <a:lnTo>
                    <a:pt x="246" y="51"/>
                  </a:lnTo>
                  <a:lnTo>
                    <a:pt x="248" y="51"/>
                  </a:lnTo>
                  <a:lnTo>
                    <a:pt x="249" y="49"/>
                  </a:lnTo>
                  <a:lnTo>
                    <a:pt x="249" y="49"/>
                  </a:lnTo>
                  <a:lnTo>
                    <a:pt x="251" y="47"/>
                  </a:lnTo>
                  <a:lnTo>
                    <a:pt x="249" y="44"/>
                  </a:lnTo>
                  <a:lnTo>
                    <a:pt x="249" y="44"/>
                  </a:lnTo>
                  <a:lnTo>
                    <a:pt x="249" y="43"/>
                  </a:lnTo>
                  <a:lnTo>
                    <a:pt x="252" y="41"/>
                  </a:lnTo>
                  <a:lnTo>
                    <a:pt x="252" y="38"/>
                  </a:lnTo>
                  <a:lnTo>
                    <a:pt x="254" y="38"/>
                  </a:lnTo>
                  <a:lnTo>
                    <a:pt x="256" y="38"/>
                  </a:lnTo>
                  <a:lnTo>
                    <a:pt x="256" y="38"/>
                  </a:lnTo>
                  <a:lnTo>
                    <a:pt x="256" y="35"/>
                  </a:lnTo>
                  <a:lnTo>
                    <a:pt x="256" y="35"/>
                  </a:lnTo>
                  <a:lnTo>
                    <a:pt x="257" y="35"/>
                  </a:lnTo>
                  <a:lnTo>
                    <a:pt x="257" y="35"/>
                  </a:lnTo>
                  <a:lnTo>
                    <a:pt x="259" y="35"/>
                  </a:lnTo>
                  <a:lnTo>
                    <a:pt x="260" y="36"/>
                  </a:lnTo>
                  <a:lnTo>
                    <a:pt x="260" y="36"/>
                  </a:lnTo>
                  <a:lnTo>
                    <a:pt x="260" y="35"/>
                  </a:lnTo>
                  <a:lnTo>
                    <a:pt x="260" y="33"/>
                  </a:lnTo>
                  <a:lnTo>
                    <a:pt x="260" y="33"/>
                  </a:lnTo>
                  <a:lnTo>
                    <a:pt x="262" y="33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5" y="32"/>
                  </a:lnTo>
                  <a:lnTo>
                    <a:pt x="265" y="30"/>
                  </a:lnTo>
                  <a:lnTo>
                    <a:pt x="265" y="29"/>
                  </a:lnTo>
                  <a:lnTo>
                    <a:pt x="267" y="30"/>
                  </a:lnTo>
                  <a:lnTo>
                    <a:pt x="267" y="32"/>
                  </a:lnTo>
                  <a:lnTo>
                    <a:pt x="268" y="32"/>
                  </a:lnTo>
                  <a:lnTo>
                    <a:pt x="271" y="32"/>
                  </a:lnTo>
                  <a:lnTo>
                    <a:pt x="274" y="32"/>
                  </a:lnTo>
                  <a:lnTo>
                    <a:pt x="276" y="32"/>
                  </a:lnTo>
                  <a:lnTo>
                    <a:pt x="278" y="32"/>
                  </a:lnTo>
                  <a:lnTo>
                    <a:pt x="279" y="32"/>
                  </a:lnTo>
                  <a:lnTo>
                    <a:pt x="279" y="32"/>
                  </a:lnTo>
                  <a:lnTo>
                    <a:pt x="281" y="32"/>
                  </a:lnTo>
                  <a:lnTo>
                    <a:pt x="282" y="33"/>
                  </a:lnTo>
                  <a:lnTo>
                    <a:pt x="282" y="30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6" y="30"/>
                  </a:lnTo>
                  <a:lnTo>
                    <a:pt x="286" y="30"/>
                  </a:lnTo>
                  <a:lnTo>
                    <a:pt x="286" y="29"/>
                  </a:lnTo>
                  <a:lnTo>
                    <a:pt x="286" y="27"/>
                  </a:lnTo>
                  <a:lnTo>
                    <a:pt x="286" y="25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2" y="21"/>
                  </a:lnTo>
                  <a:lnTo>
                    <a:pt x="279" y="21"/>
                  </a:lnTo>
                  <a:lnTo>
                    <a:pt x="278" y="21"/>
                  </a:lnTo>
                  <a:lnTo>
                    <a:pt x="278" y="21"/>
                  </a:lnTo>
                  <a:lnTo>
                    <a:pt x="274" y="19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6" y="16"/>
                  </a:lnTo>
                  <a:lnTo>
                    <a:pt x="276" y="16"/>
                  </a:lnTo>
                  <a:lnTo>
                    <a:pt x="278" y="18"/>
                  </a:lnTo>
                  <a:lnTo>
                    <a:pt x="278" y="19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81" y="18"/>
                  </a:lnTo>
                  <a:lnTo>
                    <a:pt x="284" y="19"/>
                  </a:lnTo>
                  <a:lnTo>
                    <a:pt x="286" y="21"/>
                  </a:lnTo>
                  <a:lnTo>
                    <a:pt x="287" y="21"/>
                  </a:lnTo>
                  <a:lnTo>
                    <a:pt x="289" y="19"/>
                  </a:lnTo>
                  <a:lnTo>
                    <a:pt x="290" y="19"/>
                  </a:lnTo>
                  <a:lnTo>
                    <a:pt x="290" y="21"/>
                  </a:lnTo>
                  <a:lnTo>
                    <a:pt x="292" y="22"/>
                  </a:lnTo>
                  <a:lnTo>
                    <a:pt x="293" y="24"/>
                  </a:lnTo>
                  <a:lnTo>
                    <a:pt x="295" y="24"/>
                  </a:lnTo>
                  <a:lnTo>
                    <a:pt x="297" y="25"/>
                  </a:lnTo>
                  <a:lnTo>
                    <a:pt x="298" y="25"/>
                  </a:lnTo>
                  <a:lnTo>
                    <a:pt x="300" y="25"/>
                  </a:lnTo>
                  <a:lnTo>
                    <a:pt x="303" y="25"/>
                  </a:lnTo>
                  <a:lnTo>
                    <a:pt x="308" y="27"/>
                  </a:lnTo>
                  <a:lnTo>
                    <a:pt x="308" y="29"/>
                  </a:lnTo>
                  <a:lnTo>
                    <a:pt x="309" y="29"/>
                  </a:lnTo>
                  <a:lnTo>
                    <a:pt x="311" y="29"/>
                  </a:lnTo>
                  <a:lnTo>
                    <a:pt x="312" y="29"/>
                  </a:lnTo>
                  <a:lnTo>
                    <a:pt x="315" y="29"/>
                  </a:lnTo>
                  <a:lnTo>
                    <a:pt x="317" y="29"/>
                  </a:lnTo>
                  <a:lnTo>
                    <a:pt x="317" y="30"/>
                  </a:lnTo>
                  <a:lnTo>
                    <a:pt x="320" y="32"/>
                  </a:lnTo>
                  <a:lnTo>
                    <a:pt x="322" y="32"/>
                  </a:lnTo>
                  <a:lnTo>
                    <a:pt x="325" y="30"/>
                  </a:lnTo>
                  <a:lnTo>
                    <a:pt x="327" y="29"/>
                  </a:lnTo>
                  <a:lnTo>
                    <a:pt x="330" y="27"/>
                  </a:lnTo>
                  <a:lnTo>
                    <a:pt x="331" y="27"/>
                  </a:lnTo>
                  <a:lnTo>
                    <a:pt x="333" y="25"/>
                  </a:lnTo>
                  <a:lnTo>
                    <a:pt x="333" y="25"/>
                  </a:lnTo>
                  <a:lnTo>
                    <a:pt x="331" y="27"/>
                  </a:lnTo>
                  <a:lnTo>
                    <a:pt x="331" y="27"/>
                  </a:lnTo>
                  <a:lnTo>
                    <a:pt x="333" y="29"/>
                  </a:lnTo>
                  <a:lnTo>
                    <a:pt x="333" y="29"/>
                  </a:lnTo>
                  <a:lnTo>
                    <a:pt x="331" y="29"/>
                  </a:lnTo>
                  <a:lnTo>
                    <a:pt x="330" y="30"/>
                  </a:lnTo>
                  <a:lnTo>
                    <a:pt x="330" y="32"/>
                  </a:lnTo>
                  <a:lnTo>
                    <a:pt x="330" y="32"/>
                  </a:lnTo>
                  <a:lnTo>
                    <a:pt x="331" y="32"/>
                  </a:lnTo>
                  <a:lnTo>
                    <a:pt x="331" y="32"/>
                  </a:lnTo>
                  <a:lnTo>
                    <a:pt x="333" y="30"/>
                  </a:lnTo>
                  <a:lnTo>
                    <a:pt x="334" y="32"/>
                  </a:lnTo>
                  <a:lnTo>
                    <a:pt x="334" y="33"/>
                  </a:lnTo>
                  <a:lnTo>
                    <a:pt x="334" y="35"/>
                  </a:lnTo>
                  <a:lnTo>
                    <a:pt x="336" y="35"/>
                  </a:lnTo>
                  <a:lnTo>
                    <a:pt x="338" y="35"/>
                  </a:lnTo>
                  <a:lnTo>
                    <a:pt x="339" y="33"/>
                  </a:lnTo>
                  <a:lnTo>
                    <a:pt x="338" y="32"/>
                  </a:lnTo>
                  <a:lnTo>
                    <a:pt x="338" y="30"/>
                  </a:lnTo>
                  <a:lnTo>
                    <a:pt x="338" y="30"/>
                  </a:lnTo>
                  <a:lnTo>
                    <a:pt x="341" y="27"/>
                  </a:lnTo>
                  <a:lnTo>
                    <a:pt x="342" y="27"/>
                  </a:lnTo>
                  <a:lnTo>
                    <a:pt x="342" y="30"/>
                  </a:lnTo>
                  <a:lnTo>
                    <a:pt x="344" y="32"/>
                  </a:lnTo>
                  <a:lnTo>
                    <a:pt x="345" y="32"/>
                  </a:lnTo>
                  <a:lnTo>
                    <a:pt x="347" y="32"/>
                  </a:lnTo>
                  <a:lnTo>
                    <a:pt x="347" y="33"/>
                  </a:lnTo>
                  <a:lnTo>
                    <a:pt x="342" y="40"/>
                  </a:lnTo>
                  <a:lnTo>
                    <a:pt x="341" y="41"/>
                  </a:lnTo>
                  <a:lnTo>
                    <a:pt x="342" y="41"/>
                  </a:lnTo>
                  <a:lnTo>
                    <a:pt x="342" y="43"/>
                  </a:lnTo>
                  <a:lnTo>
                    <a:pt x="341" y="46"/>
                  </a:lnTo>
                  <a:lnTo>
                    <a:pt x="339" y="46"/>
                  </a:lnTo>
                  <a:lnTo>
                    <a:pt x="339" y="46"/>
                  </a:lnTo>
                  <a:lnTo>
                    <a:pt x="338" y="44"/>
                  </a:lnTo>
                  <a:lnTo>
                    <a:pt x="338" y="46"/>
                  </a:lnTo>
                  <a:lnTo>
                    <a:pt x="336" y="46"/>
                  </a:lnTo>
                  <a:lnTo>
                    <a:pt x="333" y="47"/>
                  </a:lnTo>
                  <a:lnTo>
                    <a:pt x="333" y="52"/>
                  </a:lnTo>
                  <a:lnTo>
                    <a:pt x="333" y="55"/>
                  </a:lnTo>
                  <a:lnTo>
                    <a:pt x="333" y="57"/>
                  </a:lnTo>
                  <a:lnTo>
                    <a:pt x="333" y="60"/>
                  </a:lnTo>
                  <a:lnTo>
                    <a:pt x="331" y="62"/>
                  </a:lnTo>
                  <a:lnTo>
                    <a:pt x="330" y="62"/>
                  </a:lnTo>
                  <a:lnTo>
                    <a:pt x="327" y="66"/>
                  </a:lnTo>
                  <a:lnTo>
                    <a:pt x="327" y="66"/>
                  </a:lnTo>
                  <a:lnTo>
                    <a:pt x="325" y="68"/>
                  </a:lnTo>
                  <a:lnTo>
                    <a:pt x="325" y="70"/>
                  </a:lnTo>
                  <a:lnTo>
                    <a:pt x="327" y="71"/>
                  </a:lnTo>
                  <a:lnTo>
                    <a:pt x="327" y="73"/>
                  </a:lnTo>
                  <a:lnTo>
                    <a:pt x="331" y="74"/>
                  </a:lnTo>
                  <a:lnTo>
                    <a:pt x="333" y="76"/>
                  </a:lnTo>
                  <a:lnTo>
                    <a:pt x="336" y="77"/>
                  </a:lnTo>
                  <a:lnTo>
                    <a:pt x="338" y="79"/>
                  </a:lnTo>
                  <a:lnTo>
                    <a:pt x="338" y="81"/>
                  </a:lnTo>
                  <a:lnTo>
                    <a:pt x="341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4" y="82"/>
                  </a:lnTo>
                  <a:lnTo>
                    <a:pt x="344" y="82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5" y="85"/>
                  </a:lnTo>
                  <a:lnTo>
                    <a:pt x="347" y="85"/>
                  </a:lnTo>
                  <a:lnTo>
                    <a:pt x="349" y="85"/>
                  </a:lnTo>
                  <a:lnTo>
                    <a:pt x="350" y="85"/>
                  </a:lnTo>
                  <a:lnTo>
                    <a:pt x="350" y="87"/>
                  </a:lnTo>
                  <a:lnTo>
                    <a:pt x="353" y="88"/>
                  </a:lnTo>
                  <a:lnTo>
                    <a:pt x="356" y="90"/>
                  </a:lnTo>
                  <a:lnTo>
                    <a:pt x="358" y="90"/>
                  </a:lnTo>
                  <a:lnTo>
                    <a:pt x="361" y="93"/>
                  </a:lnTo>
                  <a:lnTo>
                    <a:pt x="364" y="96"/>
                  </a:lnTo>
                  <a:lnTo>
                    <a:pt x="366" y="98"/>
                  </a:lnTo>
                  <a:lnTo>
                    <a:pt x="371" y="98"/>
                  </a:lnTo>
                  <a:lnTo>
                    <a:pt x="372" y="98"/>
                  </a:lnTo>
                  <a:lnTo>
                    <a:pt x="374" y="99"/>
                  </a:lnTo>
                  <a:lnTo>
                    <a:pt x="377" y="99"/>
                  </a:lnTo>
                  <a:lnTo>
                    <a:pt x="379" y="103"/>
                  </a:lnTo>
                  <a:lnTo>
                    <a:pt x="379" y="103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3" y="107"/>
                  </a:lnTo>
                  <a:lnTo>
                    <a:pt x="386" y="109"/>
                  </a:lnTo>
                  <a:lnTo>
                    <a:pt x="390" y="110"/>
                  </a:lnTo>
                  <a:lnTo>
                    <a:pt x="391" y="112"/>
                  </a:lnTo>
                  <a:lnTo>
                    <a:pt x="393" y="112"/>
                  </a:lnTo>
                  <a:lnTo>
                    <a:pt x="394" y="112"/>
                  </a:lnTo>
                  <a:lnTo>
                    <a:pt x="399" y="110"/>
                  </a:lnTo>
                  <a:lnTo>
                    <a:pt x="401" y="109"/>
                  </a:lnTo>
                  <a:lnTo>
                    <a:pt x="404" y="107"/>
                  </a:lnTo>
                  <a:lnTo>
                    <a:pt x="405" y="104"/>
                  </a:lnTo>
                  <a:lnTo>
                    <a:pt x="405" y="103"/>
                  </a:lnTo>
                  <a:lnTo>
                    <a:pt x="408" y="96"/>
                  </a:lnTo>
                  <a:lnTo>
                    <a:pt x="410" y="93"/>
                  </a:lnTo>
                  <a:lnTo>
                    <a:pt x="412" y="90"/>
                  </a:lnTo>
                  <a:lnTo>
                    <a:pt x="412" y="88"/>
                  </a:lnTo>
                  <a:lnTo>
                    <a:pt x="412" y="85"/>
                  </a:lnTo>
                  <a:lnTo>
                    <a:pt x="413" y="81"/>
                  </a:lnTo>
                  <a:lnTo>
                    <a:pt x="415" y="76"/>
                  </a:lnTo>
                  <a:lnTo>
                    <a:pt x="415" y="73"/>
                  </a:lnTo>
                  <a:lnTo>
                    <a:pt x="415" y="70"/>
                  </a:lnTo>
                  <a:lnTo>
                    <a:pt x="413" y="65"/>
                  </a:lnTo>
                  <a:lnTo>
                    <a:pt x="415" y="63"/>
                  </a:lnTo>
                  <a:lnTo>
                    <a:pt x="415" y="60"/>
                  </a:lnTo>
                  <a:lnTo>
                    <a:pt x="413" y="58"/>
                  </a:lnTo>
                  <a:lnTo>
                    <a:pt x="413" y="57"/>
                  </a:lnTo>
                  <a:lnTo>
                    <a:pt x="413" y="55"/>
                  </a:lnTo>
                  <a:lnTo>
                    <a:pt x="413" y="51"/>
                  </a:lnTo>
                  <a:lnTo>
                    <a:pt x="415" y="49"/>
                  </a:lnTo>
                  <a:lnTo>
                    <a:pt x="415" y="47"/>
                  </a:lnTo>
                  <a:lnTo>
                    <a:pt x="415" y="43"/>
                  </a:lnTo>
                  <a:lnTo>
                    <a:pt x="416" y="41"/>
                  </a:lnTo>
                  <a:lnTo>
                    <a:pt x="418" y="40"/>
                  </a:lnTo>
                  <a:lnTo>
                    <a:pt x="418" y="40"/>
                  </a:lnTo>
                  <a:lnTo>
                    <a:pt x="420" y="40"/>
                  </a:lnTo>
                  <a:lnTo>
                    <a:pt x="420" y="40"/>
                  </a:lnTo>
                  <a:lnTo>
                    <a:pt x="420" y="38"/>
                  </a:lnTo>
                  <a:lnTo>
                    <a:pt x="418" y="38"/>
                  </a:lnTo>
                  <a:lnTo>
                    <a:pt x="418" y="36"/>
                  </a:lnTo>
                  <a:lnTo>
                    <a:pt x="418" y="36"/>
                  </a:lnTo>
                  <a:lnTo>
                    <a:pt x="416" y="36"/>
                  </a:lnTo>
                  <a:lnTo>
                    <a:pt x="416" y="35"/>
                  </a:lnTo>
                  <a:lnTo>
                    <a:pt x="416" y="33"/>
                  </a:lnTo>
                  <a:lnTo>
                    <a:pt x="418" y="30"/>
                  </a:lnTo>
                  <a:lnTo>
                    <a:pt x="418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7"/>
                  </a:lnTo>
                  <a:lnTo>
                    <a:pt x="421" y="22"/>
                  </a:lnTo>
                  <a:lnTo>
                    <a:pt x="423" y="18"/>
                  </a:lnTo>
                  <a:lnTo>
                    <a:pt x="423" y="13"/>
                  </a:lnTo>
                  <a:lnTo>
                    <a:pt x="426" y="13"/>
                  </a:lnTo>
                  <a:lnTo>
                    <a:pt x="426" y="11"/>
                  </a:lnTo>
                  <a:lnTo>
                    <a:pt x="427" y="10"/>
                  </a:lnTo>
                  <a:close/>
                  <a:moveTo>
                    <a:pt x="423" y="8"/>
                  </a:moveTo>
                  <a:lnTo>
                    <a:pt x="424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8"/>
                  </a:lnTo>
                  <a:lnTo>
                    <a:pt x="423" y="8"/>
                  </a:lnTo>
                  <a:close/>
                  <a:moveTo>
                    <a:pt x="424" y="2"/>
                  </a:moveTo>
                  <a:lnTo>
                    <a:pt x="426" y="2"/>
                  </a:lnTo>
                  <a:lnTo>
                    <a:pt x="424" y="3"/>
                  </a:lnTo>
                  <a:lnTo>
                    <a:pt x="424" y="3"/>
                  </a:lnTo>
                  <a:lnTo>
                    <a:pt x="423" y="2"/>
                  </a:lnTo>
                  <a:lnTo>
                    <a:pt x="424" y="2"/>
                  </a:lnTo>
                  <a:lnTo>
                    <a:pt x="424" y="2"/>
                  </a:lnTo>
                  <a:close/>
                  <a:moveTo>
                    <a:pt x="423" y="0"/>
                  </a:moveTo>
                  <a:lnTo>
                    <a:pt x="423" y="0"/>
                  </a:lnTo>
                  <a:lnTo>
                    <a:pt x="423" y="2"/>
                  </a:lnTo>
                  <a:lnTo>
                    <a:pt x="423" y="2"/>
                  </a:lnTo>
                  <a:lnTo>
                    <a:pt x="421" y="2"/>
                  </a:lnTo>
                  <a:lnTo>
                    <a:pt x="4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2" name="Freeform 339">
              <a:extLst>
                <a:ext uri="{FF2B5EF4-FFF2-40B4-BE49-F238E27FC236}">
                  <a16:creationId xmlns:a16="http://schemas.microsoft.com/office/drawing/2014/main" id="{45ECC0E1-FF75-42A6-958E-17EC496CE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20870"/>
              <a:ext cx="216364" cy="95512"/>
            </a:xfrm>
            <a:custGeom>
              <a:avLst/>
              <a:gdLst>
                <a:gd name="T0" fmla="*/ 82 w 111"/>
                <a:gd name="T1" fmla="*/ 2 h 49"/>
                <a:gd name="T2" fmla="*/ 90 w 111"/>
                <a:gd name="T3" fmla="*/ 3 h 49"/>
                <a:gd name="T4" fmla="*/ 100 w 111"/>
                <a:gd name="T5" fmla="*/ 5 h 49"/>
                <a:gd name="T6" fmla="*/ 104 w 111"/>
                <a:gd name="T7" fmla="*/ 5 h 49"/>
                <a:gd name="T8" fmla="*/ 107 w 111"/>
                <a:gd name="T9" fmla="*/ 8 h 49"/>
                <a:gd name="T10" fmla="*/ 106 w 111"/>
                <a:gd name="T11" fmla="*/ 13 h 49"/>
                <a:gd name="T12" fmla="*/ 109 w 111"/>
                <a:gd name="T13" fmla="*/ 19 h 49"/>
                <a:gd name="T14" fmla="*/ 109 w 111"/>
                <a:gd name="T15" fmla="*/ 24 h 49"/>
                <a:gd name="T16" fmla="*/ 106 w 111"/>
                <a:gd name="T17" fmla="*/ 25 h 49"/>
                <a:gd name="T18" fmla="*/ 101 w 111"/>
                <a:gd name="T19" fmla="*/ 24 h 49"/>
                <a:gd name="T20" fmla="*/ 104 w 111"/>
                <a:gd name="T21" fmla="*/ 27 h 49"/>
                <a:gd name="T22" fmla="*/ 101 w 111"/>
                <a:gd name="T23" fmla="*/ 30 h 49"/>
                <a:gd name="T24" fmla="*/ 100 w 111"/>
                <a:gd name="T25" fmla="*/ 35 h 49"/>
                <a:gd name="T26" fmla="*/ 101 w 111"/>
                <a:gd name="T27" fmla="*/ 36 h 49"/>
                <a:gd name="T28" fmla="*/ 95 w 111"/>
                <a:gd name="T29" fmla="*/ 39 h 49"/>
                <a:gd name="T30" fmla="*/ 93 w 111"/>
                <a:gd name="T31" fmla="*/ 43 h 49"/>
                <a:gd name="T32" fmla="*/ 85 w 111"/>
                <a:gd name="T33" fmla="*/ 44 h 49"/>
                <a:gd name="T34" fmla="*/ 78 w 111"/>
                <a:gd name="T35" fmla="*/ 44 h 49"/>
                <a:gd name="T36" fmla="*/ 73 w 111"/>
                <a:gd name="T37" fmla="*/ 47 h 49"/>
                <a:gd name="T38" fmla="*/ 70 w 111"/>
                <a:gd name="T39" fmla="*/ 47 h 49"/>
                <a:gd name="T40" fmla="*/ 62 w 111"/>
                <a:gd name="T41" fmla="*/ 46 h 49"/>
                <a:gd name="T42" fmla="*/ 48 w 111"/>
                <a:gd name="T43" fmla="*/ 44 h 49"/>
                <a:gd name="T44" fmla="*/ 41 w 111"/>
                <a:gd name="T45" fmla="*/ 41 h 49"/>
                <a:gd name="T46" fmla="*/ 40 w 111"/>
                <a:gd name="T47" fmla="*/ 36 h 49"/>
                <a:gd name="T48" fmla="*/ 32 w 111"/>
                <a:gd name="T49" fmla="*/ 38 h 49"/>
                <a:gd name="T50" fmla="*/ 24 w 111"/>
                <a:gd name="T51" fmla="*/ 38 h 49"/>
                <a:gd name="T52" fmla="*/ 19 w 111"/>
                <a:gd name="T53" fmla="*/ 41 h 49"/>
                <a:gd name="T54" fmla="*/ 14 w 111"/>
                <a:gd name="T55" fmla="*/ 39 h 49"/>
                <a:gd name="T56" fmla="*/ 10 w 111"/>
                <a:gd name="T57" fmla="*/ 39 h 49"/>
                <a:gd name="T58" fmla="*/ 3 w 111"/>
                <a:gd name="T59" fmla="*/ 36 h 49"/>
                <a:gd name="T60" fmla="*/ 2 w 111"/>
                <a:gd name="T61" fmla="*/ 35 h 49"/>
                <a:gd name="T62" fmla="*/ 0 w 111"/>
                <a:gd name="T63" fmla="*/ 33 h 49"/>
                <a:gd name="T64" fmla="*/ 3 w 111"/>
                <a:gd name="T65" fmla="*/ 28 h 49"/>
                <a:gd name="T66" fmla="*/ 3 w 111"/>
                <a:gd name="T67" fmla="*/ 27 h 49"/>
                <a:gd name="T68" fmla="*/ 8 w 111"/>
                <a:gd name="T69" fmla="*/ 30 h 49"/>
                <a:gd name="T70" fmla="*/ 10 w 111"/>
                <a:gd name="T71" fmla="*/ 31 h 49"/>
                <a:gd name="T72" fmla="*/ 13 w 111"/>
                <a:gd name="T73" fmla="*/ 30 h 49"/>
                <a:gd name="T74" fmla="*/ 18 w 111"/>
                <a:gd name="T75" fmla="*/ 28 h 49"/>
                <a:gd name="T76" fmla="*/ 21 w 111"/>
                <a:gd name="T77" fmla="*/ 30 h 49"/>
                <a:gd name="T78" fmla="*/ 25 w 111"/>
                <a:gd name="T79" fmla="*/ 30 h 49"/>
                <a:gd name="T80" fmla="*/ 32 w 111"/>
                <a:gd name="T81" fmla="*/ 27 h 49"/>
                <a:gd name="T82" fmla="*/ 40 w 111"/>
                <a:gd name="T83" fmla="*/ 25 h 49"/>
                <a:gd name="T84" fmla="*/ 44 w 111"/>
                <a:gd name="T85" fmla="*/ 25 h 49"/>
                <a:gd name="T86" fmla="*/ 48 w 111"/>
                <a:gd name="T87" fmla="*/ 27 h 49"/>
                <a:gd name="T88" fmla="*/ 51 w 111"/>
                <a:gd name="T89" fmla="*/ 28 h 49"/>
                <a:gd name="T90" fmla="*/ 49 w 111"/>
                <a:gd name="T91" fmla="*/ 24 h 49"/>
                <a:gd name="T92" fmla="*/ 49 w 111"/>
                <a:gd name="T93" fmla="*/ 19 h 49"/>
                <a:gd name="T94" fmla="*/ 52 w 111"/>
                <a:gd name="T95" fmla="*/ 14 h 49"/>
                <a:gd name="T96" fmla="*/ 57 w 111"/>
                <a:gd name="T97" fmla="*/ 11 h 49"/>
                <a:gd name="T98" fmla="*/ 60 w 111"/>
                <a:gd name="T99" fmla="*/ 9 h 49"/>
                <a:gd name="T100" fmla="*/ 62 w 111"/>
                <a:gd name="T101" fmla="*/ 5 h 49"/>
                <a:gd name="T102" fmla="*/ 66 w 111"/>
                <a:gd name="T103" fmla="*/ 8 h 49"/>
                <a:gd name="T104" fmla="*/ 73 w 111"/>
                <a:gd name="T105" fmla="*/ 8 h 49"/>
                <a:gd name="T106" fmla="*/ 79 w 111"/>
                <a:gd name="T107" fmla="*/ 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1" h="49">
                  <a:moveTo>
                    <a:pt x="79" y="0"/>
                  </a:moveTo>
                  <a:lnTo>
                    <a:pt x="81" y="0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5" y="2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4" y="6"/>
                  </a:lnTo>
                  <a:lnTo>
                    <a:pt x="106" y="6"/>
                  </a:lnTo>
                  <a:lnTo>
                    <a:pt x="107" y="6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6" y="13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1" y="19"/>
                  </a:lnTo>
                  <a:lnTo>
                    <a:pt x="109" y="19"/>
                  </a:lnTo>
                  <a:lnTo>
                    <a:pt x="109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4"/>
                  </a:lnTo>
                  <a:lnTo>
                    <a:pt x="109" y="24"/>
                  </a:lnTo>
                  <a:lnTo>
                    <a:pt x="107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4" y="25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1" y="24"/>
                  </a:lnTo>
                  <a:lnTo>
                    <a:pt x="101" y="25"/>
                  </a:lnTo>
                  <a:lnTo>
                    <a:pt x="100" y="25"/>
                  </a:lnTo>
                  <a:lnTo>
                    <a:pt x="100" y="25"/>
                  </a:lnTo>
                  <a:lnTo>
                    <a:pt x="103" y="27"/>
                  </a:lnTo>
                  <a:lnTo>
                    <a:pt x="104" y="27"/>
                  </a:lnTo>
                  <a:lnTo>
                    <a:pt x="103" y="28"/>
                  </a:lnTo>
                  <a:lnTo>
                    <a:pt x="103" y="28"/>
                  </a:lnTo>
                  <a:lnTo>
                    <a:pt x="103" y="30"/>
                  </a:lnTo>
                  <a:lnTo>
                    <a:pt x="101" y="30"/>
                  </a:lnTo>
                  <a:lnTo>
                    <a:pt x="101" y="30"/>
                  </a:lnTo>
                  <a:lnTo>
                    <a:pt x="100" y="30"/>
                  </a:lnTo>
                  <a:lnTo>
                    <a:pt x="101" y="33"/>
                  </a:lnTo>
                  <a:lnTo>
                    <a:pt x="101" y="33"/>
                  </a:lnTo>
                  <a:lnTo>
                    <a:pt x="100" y="33"/>
                  </a:lnTo>
                  <a:lnTo>
                    <a:pt x="100" y="35"/>
                  </a:lnTo>
                  <a:lnTo>
                    <a:pt x="101" y="35"/>
                  </a:lnTo>
                  <a:lnTo>
                    <a:pt x="101" y="35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38"/>
                  </a:lnTo>
                  <a:lnTo>
                    <a:pt x="98" y="38"/>
                  </a:lnTo>
                  <a:lnTo>
                    <a:pt x="95" y="39"/>
                  </a:lnTo>
                  <a:lnTo>
                    <a:pt x="95" y="39"/>
                  </a:lnTo>
                  <a:lnTo>
                    <a:pt x="93" y="41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0" y="43"/>
                  </a:lnTo>
                  <a:lnTo>
                    <a:pt x="90" y="43"/>
                  </a:lnTo>
                  <a:lnTo>
                    <a:pt x="89" y="43"/>
                  </a:lnTo>
                  <a:lnTo>
                    <a:pt x="87" y="44"/>
                  </a:lnTo>
                  <a:lnTo>
                    <a:pt x="85" y="44"/>
                  </a:lnTo>
                  <a:lnTo>
                    <a:pt x="82" y="44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6" y="46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7"/>
                  </a:lnTo>
                  <a:lnTo>
                    <a:pt x="73" y="49"/>
                  </a:lnTo>
                  <a:lnTo>
                    <a:pt x="73" y="47"/>
                  </a:lnTo>
                  <a:lnTo>
                    <a:pt x="71" y="47"/>
                  </a:lnTo>
                  <a:lnTo>
                    <a:pt x="71" y="47"/>
                  </a:lnTo>
                  <a:lnTo>
                    <a:pt x="70" y="47"/>
                  </a:lnTo>
                  <a:lnTo>
                    <a:pt x="66" y="47"/>
                  </a:lnTo>
                  <a:lnTo>
                    <a:pt x="65" y="47"/>
                  </a:lnTo>
                  <a:lnTo>
                    <a:pt x="63" y="46"/>
                  </a:lnTo>
                  <a:lnTo>
                    <a:pt x="63" y="46"/>
                  </a:lnTo>
                  <a:lnTo>
                    <a:pt x="62" y="46"/>
                  </a:lnTo>
                  <a:lnTo>
                    <a:pt x="60" y="46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4" y="46"/>
                  </a:lnTo>
                  <a:lnTo>
                    <a:pt x="48" y="44"/>
                  </a:lnTo>
                  <a:lnTo>
                    <a:pt x="46" y="44"/>
                  </a:lnTo>
                  <a:lnTo>
                    <a:pt x="44" y="44"/>
                  </a:lnTo>
                  <a:lnTo>
                    <a:pt x="43" y="43"/>
                  </a:lnTo>
                  <a:lnTo>
                    <a:pt x="41" y="43"/>
                  </a:lnTo>
                  <a:lnTo>
                    <a:pt x="41" y="41"/>
                  </a:lnTo>
                  <a:lnTo>
                    <a:pt x="40" y="41"/>
                  </a:lnTo>
                  <a:lnTo>
                    <a:pt x="38" y="38"/>
                  </a:lnTo>
                  <a:lnTo>
                    <a:pt x="38" y="38"/>
                  </a:lnTo>
                  <a:lnTo>
                    <a:pt x="38" y="36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8"/>
                  </a:lnTo>
                  <a:lnTo>
                    <a:pt x="29" y="38"/>
                  </a:lnTo>
                  <a:lnTo>
                    <a:pt x="29" y="38"/>
                  </a:lnTo>
                  <a:lnTo>
                    <a:pt x="25" y="38"/>
                  </a:lnTo>
                  <a:lnTo>
                    <a:pt x="24" y="38"/>
                  </a:lnTo>
                  <a:lnTo>
                    <a:pt x="22" y="39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1" y="41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8" y="39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0" y="39"/>
                  </a:lnTo>
                  <a:lnTo>
                    <a:pt x="10" y="39"/>
                  </a:lnTo>
                  <a:lnTo>
                    <a:pt x="7" y="39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0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18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21" y="28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9" y="28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40" y="25"/>
                  </a:lnTo>
                  <a:lnTo>
                    <a:pt x="40" y="25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8" y="25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7"/>
                  </a:lnTo>
                  <a:lnTo>
                    <a:pt x="51" y="25"/>
                  </a:lnTo>
                  <a:lnTo>
                    <a:pt x="51" y="25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51" y="22"/>
                  </a:lnTo>
                  <a:lnTo>
                    <a:pt x="51" y="20"/>
                  </a:lnTo>
                  <a:lnTo>
                    <a:pt x="49" y="19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5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9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6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5" y="6"/>
                  </a:lnTo>
                  <a:lnTo>
                    <a:pt x="66" y="8"/>
                  </a:lnTo>
                  <a:lnTo>
                    <a:pt x="68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4" y="8"/>
                  </a:lnTo>
                  <a:lnTo>
                    <a:pt x="76" y="6"/>
                  </a:lnTo>
                  <a:lnTo>
                    <a:pt x="76" y="5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79" y="3"/>
                  </a:lnTo>
                  <a:lnTo>
                    <a:pt x="79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3" name="Freeform 340">
              <a:extLst>
                <a:ext uri="{FF2B5EF4-FFF2-40B4-BE49-F238E27FC236}">
                  <a16:creationId xmlns:a16="http://schemas.microsoft.com/office/drawing/2014/main" id="{7C6E8695-A57F-48E9-9992-0B0A916E564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4165" y="4819411"/>
              <a:ext cx="5848" cy="1950"/>
            </a:xfrm>
            <a:custGeom>
              <a:avLst/>
              <a:gdLst>
                <a:gd name="T0" fmla="*/ 2 w 3"/>
                <a:gd name="T1" fmla="*/ 0 h 1"/>
                <a:gd name="T2" fmla="*/ 3 w 3"/>
                <a:gd name="T3" fmla="*/ 0 h 1"/>
                <a:gd name="T4" fmla="*/ 3 w 3"/>
                <a:gd name="T5" fmla="*/ 0 h 1"/>
                <a:gd name="T6" fmla="*/ 2 w 3"/>
                <a:gd name="T7" fmla="*/ 1 h 1"/>
                <a:gd name="T8" fmla="*/ 2 w 3"/>
                <a:gd name="T9" fmla="*/ 1 h 1"/>
                <a:gd name="T10" fmla="*/ 0 w 3"/>
                <a:gd name="T11" fmla="*/ 0 h 1"/>
                <a:gd name="T12" fmla="*/ 2 w 3"/>
                <a:gd name="T13" fmla="*/ 0 h 1"/>
                <a:gd name="T14" fmla="*/ 2 w 3"/>
                <a:gd name="T1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1">
                  <a:moveTo>
                    <a:pt x="2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4" name="Freeform 341">
              <a:extLst>
                <a:ext uri="{FF2B5EF4-FFF2-40B4-BE49-F238E27FC236}">
                  <a16:creationId xmlns:a16="http://schemas.microsoft.com/office/drawing/2014/main" id="{B04BBB36-60FD-445D-B785-EB20FC93455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1023" y="5035775"/>
              <a:ext cx="561376" cy="1103259"/>
            </a:xfrm>
            <a:custGeom>
              <a:avLst/>
              <a:gdLst>
                <a:gd name="T0" fmla="*/ 127 w 288"/>
                <a:gd name="T1" fmla="*/ 561 h 566"/>
                <a:gd name="T2" fmla="*/ 79 w 288"/>
                <a:gd name="T3" fmla="*/ 531 h 566"/>
                <a:gd name="T4" fmla="*/ 121 w 288"/>
                <a:gd name="T5" fmla="*/ 558 h 566"/>
                <a:gd name="T6" fmla="*/ 80 w 288"/>
                <a:gd name="T7" fmla="*/ 561 h 566"/>
                <a:gd name="T8" fmla="*/ 170 w 288"/>
                <a:gd name="T9" fmla="*/ 276 h 566"/>
                <a:gd name="T10" fmla="*/ 126 w 288"/>
                <a:gd name="T11" fmla="*/ 5 h 566"/>
                <a:gd name="T12" fmla="*/ 142 w 288"/>
                <a:gd name="T13" fmla="*/ 4 h 566"/>
                <a:gd name="T14" fmla="*/ 170 w 288"/>
                <a:gd name="T15" fmla="*/ 21 h 566"/>
                <a:gd name="T16" fmla="*/ 208 w 288"/>
                <a:gd name="T17" fmla="*/ 41 h 566"/>
                <a:gd name="T18" fmla="*/ 228 w 288"/>
                <a:gd name="T19" fmla="*/ 60 h 566"/>
                <a:gd name="T20" fmla="*/ 222 w 288"/>
                <a:gd name="T21" fmla="*/ 75 h 566"/>
                <a:gd name="T22" fmla="*/ 238 w 288"/>
                <a:gd name="T23" fmla="*/ 87 h 566"/>
                <a:gd name="T24" fmla="*/ 260 w 288"/>
                <a:gd name="T25" fmla="*/ 86 h 566"/>
                <a:gd name="T26" fmla="*/ 272 w 288"/>
                <a:gd name="T27" fmla="*/ 73 h 566"/>
                <a:gd name="T28" fmla="*/ 285 w 288"/>
                <a:gd name="T29" fmla="*/ 60 h 566"/>
                <a:gd name="T30" fmla="*/ 280 w 288"/>
                <a:gd name="T31" fmla="*/ 84 h 566"/>
                <a:gd name="T32" fmla="*/ 268 w 288"/>
                <a:gd name="T33" fmla="*/ 92 h 566"/>
                <a:gd name="T34" fmla="*/ 255 w 288"/>
                <a:gd name="T35" fmla="*/ 101 h 566"/>
                <a:gd name="T36" fmla="*/ 236 w 288"/>
                <a:gd name="T37" fmla="*/ 123 h 566"/>
                <a:gd name="T38" fmla="*/ 227 w 288"/>
                <a:gd name="T39" fmla="*/ 144 h 566"/>
                <a:gd name="T40" fmla="*/ 224 w 288"/>
                <a:gd name="T41" fmla="*/ 161 h 566"/>
                <a:gd name="T42" fmla="*/ 219 w 288"/>
                <a:gd name="T43" fmla="*/ 194 h 566"/>
                <a:gd name="T44" fmla="*/ 244 w 288"/>
                <a:gd name="T45" fmla="*/ 229 h 566"/>
                <a:gd name="T46" fmla="*/ 176 w 288"/>
                <a:gd name="T47" fmla="*/ 271 h 566"/>
                <a:gd name="T48" fmla="*/ 165 w 288"/>
                <a:gd name="T49" fmla="*/ 287 h 566"/>
                <a:gd name="T50" fmla="*/ 129 w 288"/>
                <a:gd name="T51" fmla="*/ 305 h 566"/>
                <a:gd name="T52" fmla="*/ 129 w 288"/>
                <a:gd name="T53" fmla="*/ 328 h 566"/>
                <a:gd name="T54" fmla="*/ 143 w 288"/>
                <a:gd name="T55" fmla="*/ 327 h 566"/>
                <a:gd name="T56" fmla="*/ 129 w 288"/>
                <a:gd name="T57" fmla="*/ 339 h 566"/>
                <a:gd name="T58" fmla="*/ 120 w 288"/>
                <a:gd name="T59" fmla="*/ 368 h 566"/>
                <a:gd name="T60" fmla="*/ 86 w 288"/>
                <a:gd name="T61" fmla="*/ 396 h 566"/>
                <a:gd name="T62" fmla="*/ 107 w 288"/>
                <a:gd name="T63" fmla="*/ 427 h 566"/>
                <a:gd name="T64" fmla="*/ 85 w 288"/>
                <a:gd name="T65" fmla="*/ 456 h 566"/>
                <a:gd name="T66" fmla="*/ 74 w 288"/>
                <a:gd name="T67" fmla="*/ 468 h 566"/>
                <a:gd name="T68" fmla="*/ 66 w 288"/>
                <a:gd name="T69" fmla="*/ 492 h 566"/>
                <a:gd name="T70" fmla="*/ 74 w 288"/>
                <a:gd name="T71" fmla="*/ 511 h 566"/>
                <a:gd name="T72" fmla="*/ 19 w 288"/>
                <a:gd name="T73" fmla="*/ 500 h 566"/>
                <a:gd name="T74" fmla="*/ 11 w 288"/>
                <a:gd name="T75" fmla="*/ 479 h 566"/>
                <a:gd name="T76" fmla="*/ 0 w 288"/>
                <a:gd name="T77" fmla="*/ 457 h 566"/>
                <a:gd name="T78" fmla="*/ 17 w 288"/>
                <a:gd name="T79" fmla="*/ 437 h 566"/>
                <a:gd name="T80" fmla="*/ 23 w 288"/>
                <a:gd name="T81" fmla="*/ 413 h 566"/>
                <a:gd name="T82" fmla="*/ 27 w 288"/>
                <a:gd name="T83" fmla="*/ 390 h 566"/>
                <a:gd name="T84" fmla="*/ 30 w 288"/>
                <a:gd name="T85" fmla="*/ 372 h 566"/>
                <a:gd name="T86" fmla="*/ 27 w 288"/>
                <a:gd name="T87" fmla="*/ 357 h 566"/>
                <a:gd name="T88" fmla="*/ 22 w 288"/>
                <a:gd name="T89" fmla="*/ 335 h 566"/>
                <a:gd name="T90" fmla="*/ 25 w 288"/>
                <a:gd name="T91" fmla="*/ 317 h 566"/>
                <a:gd name="T92" fmla="*/ 27 w 288"/>
                <a:gd name="T93" fmla="*/ 292 h 566"/>
                <a:gd name="T94" fmla="*/ 31 w 288"/>
                <a:gd name="T95" fmla="*/ 278 h 566"/>
                <a:gd name="T96" fmla="*/ 36 w 288"/>
                <a:gd name="T97" fmla="*/ 254 h 566"/>
                <a:gd name="T98" fmla="*/ 38 w 288"/>
                <a:gd name="T99" fmla="*/ 231 h 566"/>
                <a:gd name="T100" fmla="*/ 45 w 288"/>
                <a:gd name="T101" fmla="*/ 213 h 566"/>
                <a:gd name="T102" fmla="*/ 52 w 288"/>
                <a:gd name="T103" fmla="*/ 194 h 566"/>
                <a:gd name="T104" fmla="*/ 50 w 288"/>
                <a:gd name="T105" fmla="*/ 175 h 566"/>
                <a:gd name="T106" fmla="*/ 47 w 288"/>
                <a:gd name="T107" fmla="*/ 156 h 566"/>
                <a:gd name="T108" fmla="*/ 47 w 288"/>
                <a:gd name="T109" fmla="*/ 139 h 566"/>
                <a:gd name="T110" fmla="*/ 52 w 288"/>
                <a:gd name="T111" fmla="*/ 119 h 566"/>
                <a:gd name="T112" fmla="*/ 64 w 288"/>
                <a:gd name="T113" fmla="*/ 92 h 566"/>
                <a:gd name="T114" fmla="*/ 74 w 288"/>
                <a:gd name="T115" fmla="*/ 75 h 566"/>
                <a:gd name="T116" fmla="*/ 74 w 288"/>
                <a:gd name="T117" fmla="*/ 49 h 566"/>
                <a:gd name="T118" fmla="*/ 91 w 288"/>
                <a:gd name="T119" fmla="*/ 32 h 566"/>
                <a:gd name="T120" fmla="*/ 105 w 288"/>
                <a:gd name="T121" fmla="*/ 2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8" h="566">
                  <a:moveTo>
                    <a:pt x="131" y="560"/>
                  </a:moveTo>
                  <a:lnTo>
                    <a:pt x="132" y="560"/>
                  </a:lnTo>
                  <a:lnTo>
                    <a:pt x="135" y="560"/>
                  </a:lnTo>
                  <a:lnTo>
                    <a:pt x="137" y="560"/>
                  </a:lnTo>
                  <a:lnTo>
                    <a:pt x="138" y="560"/>
                  </a:lnTo>
                  <a:lnTo>
                    <a:pt x="138" y="560"/>
                  </a:lnTo>
                  <a:lnTo>
                    <a:pt x="140" y="560"/>
                  </a:lnTo>
                  <a:lnTo>
                    <a:pt x="142" y="560"/>
                  </a:lnTo>
                  <a:lnTo>
                    <a:pt x="142" y="560"/>
                  </a:lnTo>
                  <a:lnTo>
                    <a:pt x="138" y="561"/>
                  </a:lnTo>
                  <a:lnTo>
                    <a:pt x="138" y="561"/>
                  </a:lnTo>
                  <a:lnTo>
                    <a:pt x="134" y="561"/>
                  </a:lnTo>
                  <a:lnTo>
                    <a:pt x="132" y="561"/>
                  </a:lnTo>
                  <a:lnTo>
                    <a:pt x="131" y="561"/>
                  </a:lnTo>
                  <a:lnTo>
                    <a:pt x="129" y="563"/>
                  </a:lnTo>
                  <a:lnTo>
                    <a:pt x="127" y="563"/>
                  </a:lnTo>
                  <a:lnTo>
                    <a:pt x="127" y="561"/>
                  </a:lnTo>
                  <a:lnTo>
                    <a:pt x="129" y="561"/>
                  </a:lnTo>
                  <a:lnTo>
                    <a:pt x="129" y="561"/>
                  </a:lnTo>
                  <a:lnTo>
                    <a:pt x="131" y="560"/>
                  </a:lnTo>
                  <a:lnTo>
                    <a:pt x="131" y="560"/>
                  </a:lnTo>
                  <a:close/>
                  <a:moveTo>
                    <a:pt x="72" y="519"/>
                  </a:moveTo>
                  <a:lnTo>
                    <a:pt x="72" y="519"/>
                  </a:lnTo>
                  <a:lnTo>
                    <a:pt x="75" y="524"/>
                  </a:lnTo>
                  <a:lnTo>
                    <a:pt x="77" y="525"/>
                  </a:lnTo>
                  <a:lnTo>
                    <a:pt x="77" y="527"/>
                  </a:lnTo>
                  <a:lnTo>
                    <a:pt x="75" y="525"/>
                  </a:lnTo>
                  <a:lnTo>
                    <a:pt x="74" y="527"/>
                  </a:lnTo>
                  <a:lnTo>
                    <a:pt x="74" y="528"/>
                  </a:lnTo>
                  <a:lnTo>
                    <a:pt x="74" y="528"/>
                  </a:lnTo>
                  <a:lnTo>
                    <a:pt x="74" y="530"/>
                  </a:lnTo>
                  <a:lnTo>
                    <a:pt x="74" y="530"/>
                  </a:lnTo>
                  <a:lnTo>
                    <a:pt x="75" y="531"/>
                  </a:lnTo>
                  <a:lnTo>
                    <a:pt x="79" y="531"/>
                  </a:lnTo>
                  <a:lnTo>
                    <a:pt x="79" y="531"/>
                  </a:lnTo>
                  <a:lnTo>
                    <a:pt x="80" y="536"/>
                  </a:lnTo>
                  <a:lnTo>
                    <a:pt x="82" y="538"/>
                  </a:lnTo>
                  <a:lnTo>
                    <a:pt x="83" y="538"/>
                  </a:lnTo>
                  <a:lnTo>
                    <a:pt x="85" y="541"/>
                  </a:lnTo>
                  <a:lnTo>
                    <a:pt x="88" y="544"/>
                  </a:lnTo>
                  <a:lnTo>
                    <a:pt x="91" y="546"/>
                  </a:lnTo>
                  <a:lnTo>
                    <a:pt x="94" y="549"/>
                  </a:lnTo>
                  <a:lnTo>
                    <a:pt x="97" y="550"/>
                  </a:lnTo>
                  <a:lnTo>
                    <a:pt x="101" y="552"/>
                  </a:lnTo>
                  <a:lnTo>
                    <a:pt x="102" y="553"/>
                  </a:lnTo>
                  <a:lnTo>
                    <a:pt x="107" y="555"/>
                  </a:lnTo>
                  <a:lnTo>
                    <a:pt x="110" y="557"/>
                  </a:lnTo>
                  <a:lnTo>
                    <a:pt x="113" y="558"/>
                  </a:lnTo>
                  <a:lnTo>
                    <a:pt x="120" y="558"/>
                  </a:lnTo>
                  <a:lnTo>
                    <a:pt x="121" y="558"/>
                  </a:lnTo>
                  <a:lnTo>
                    <a:pt x="121" y="558"/>
                  </a:lnTo>
                  <a:lnTo>
                    <a:pt x="121" y="561"/>
                  </a:lnTo>
                  <a:lnTo>
                    <a:pt x="120" y="563"/>
                  </a:lnTo>
                  <a:lnTo>
                    <a:pt x="118" y="563"/>
                  </a:lnTo>
                  <a:lnTo>
                    <a:pt x="115" y="563"/>
                  </a:lnTo>
                  <a:lnTo>
                    <a:pt x="113" y="563"/>
                  </a:lnTo>
                  <a:lnTo>
                    <a:pt x="112" y="563"/>
                  </a:lnTo>
                  <a:lnTo>
                    <a:pt x="110" y="563"/>
                  </a:lnTo>
                  <a:lnTo>
                    <a:pt x="109" y="565"/>
                  </a:lnTo>
                  <a:lnTo>
                    <a:pt x="107" y="565"/>
                  </a:lnTo>
                  <a:lnTo>
                    <a:pt x="105" y="565"/>
                  </a:lnTo>
                  <a:lnTo>
                    <a:pt x="104" y="566"/>
                  </a:lnTo>
                  <a:lnTo>
                    <a:pt x="102" y="566"/>
                  </a:lnTo>
                  <a:lnTo>
                    <a:pt x="101" y="566"/>
                  </a:lnTo>
                  <a:lnTo>
                    <a:pt x="96" y="563"/>
                  </a:lnTo>
                  <a:lnTo>
                    <a:pt x="93" y="563"/>
                  </a:lnTo>
                  <a:lnTo>
                    <a:pt x="83" y="563"/>
                  </a:lnTo>
                  <a:lnTo>
                    <a:pt x="80" y="561"/>
                  </a:lnTo>
                  <a:lnTo>
                    <a:pt x="77" y="561"/>
                  </a:lnTo>
                  <a:lnTo>
                    <a:pt x="75" y="561"/>
                  </a:lnTo>
                  <a:lnTo>
                    <a:pt x="74" y="561"/>
                  </a:lnTo>
                  <a:lnTo>
                    <a:pt x="72" y="561"/>
                  </a:lnTo>
                  <a:lnTo>
                    <a:pt x="71" y="563"/>
                  </a:lnTo>
                  <a:lnTo>
                    <a:pt x="71" y="558"/>
                  </a:lnTo>
                  <a:lnTo>
                    <a:pt x="72" y="552"/>
                  </a:lnTo>
                  <a:lnTo>
                    <a:pt x="72" y="546"/>
                  </a:lnTo>
                  <a:lnTo>
                    <a:pt x="72" y="541"/>
                  </a:lnTo>
                  <a:lnTo>
                    <a:pt x="72" y="536"/>
                  </a:lnTo>
                  <a:lnTo>
                    <a:pt x="72" y="530"/>
                  </a:lnTo>
                  <a:lnTo>
                    <a:pt x="72" y="525"/>
                  </a:lnTo>
                  <a:lnTo>
                    <a:pt x="72" y="519"/>
                  </a:lnTo>
                  <a:close/>
                  <a:moveTo>
                    <a:pt x="167" y="275"/>
                  </a:moveTo>
                  <a:lnTo>
                    <a:pt x="168" y="275"/>
                  </a:lnTo>
                  <a:lnTo>
                    <a:pt x="168" y="275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8" y="276"/>
                  </a:lnTo>
                  <a:lnTo>
                    <a:pt x="167" y="275"/>
                  </a:lnTo>
                  <a:lnTo>
                    <a:pt x="167" y="275"/>
                  </a:lnTo>
                  <a:lnTo>
                    <a:pt x="167" y="275"/>
                  </a:lnTo>
                  <a:close/>
                  <a:moveTo>
                    <a:pt x="107" y="0"/>
                  </a:moveTo>
                  <a:lnTo>
                    <a:pt x="107" y="0"/>
                  </a:lnTo>
                  <a:lnTo>
                    <a:pt x="109" y="0"/>
                  </a:lnTo>
                  <a:lnTo>
                    <a:pt x="109" y="2"/>
                  </a:lnTo>
                  <a:lnTo>
                    <a:pt x="112" y="4"/>
                  </a:lnTo>
                  <a:lnTo>
                    <a:pt x="113" y="5"/>
                  </a:lnTo>
                  <a:lnTo>
                    <a:pt x="115" y="5"/>
                  </a:lnTo>
                  <a:lnTo>
                    <a:pt x="116" y="5"/>
                  </a:lnTo>
                  <a:lnTo>
                    <a:pt x="116" y="5"/>
                  </a:lnTo>
                  <a:lnTo>
                    <a:pt x="123" y="5"/>
                  </a:lnTo>
                  <a:lnTo>
                    <a:pt x="124" y="5"/>
                  </a:lnTo>
                  <a:lnTo>
                    <a:pt x="126" y="5"/>
                  </a:lnTo>
                  <a:lnTo>
                    <a:pt x="127" y="5"/>
                  </a:lnTo>
                  <a:lnTo>
                    <a:pt x="129" y="5"/>
                  </a:lnTo>
                  <a:lnTo>
                    <a:pt x="131" y="7"/>
                  </a:lnTo>
                  <a:lnTo>
                    <a:pt x="131" y="8"/>
                  </a:lnTo>
                  <a:lnTo>
                    <a:pt x="132" y="10"/>
                  </a:lnTo>
                  <a:lnTo>
                    <a:pt x="132" y="12"/>
                  </a:lnTo>
                  <a:lnTo>
                    <a:pt x="134" y="15"/>
                  </a:lnTo>
                  <a:lnTo>
                    <a:pt x="134" y="16"/>
                  </a:lnTo>
                  <a:lnTo>
                    <a:pt x="134" y="15"/>
                  </a:lnTo>
                  <a:lnTo>
                    <a:pt x="135" y="12"/>
                  </a:lnTo>
                  <a:lnTo>
                    <a:pt x="135" y="10"/>
                  </a:lnTo>
                  <a:lnTo>
                    <a:pt x="137" y="8"/>
                  </a:lnTo>
                  <a:lnTo>
                    <a:pt x="138" y="4"/>
                  </a:lnTo>
                  <a:lnTo>
                    <a:pt x="140" y="4"/>
                  </a:lnTo>
                  <a:lnTo>
                    <a:pt x="140" y="4"/>
                  </a:lnTo>
                  <a:lnTo>
                    <a:pt x="142" y="4"/>
                  </a:lnTo>
                  <a:lnTo>
                    <a:pt x="142" y="4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9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7" y="5"/>
                  </a:lnTo>
                  <a:lnTo>
                    <a:pt x="157" y="7"/>
                  </a:lnTo>
                  <a:lnTo>
                    <a:pt x="157" y="7"/>
                  </a:lnTo>
                  <a:lnTo>
                    <a:pt x="159" y="7"/>
                  </a:lnTo>
                  <a:lnTo>
                    <a:pt x="159" y="7"/>
                  </a:lnTo>
                  <a:lnTo>
                    <a:pt x="159" y="8"/>
                  </a:lnTo>
                  <a:lnTo>
                    <a:pt x="162" y="10"/>
                  </a:lnTo>
                  <a:lnTo>
                    <a:pt x="164" y="13"/>
                  </a:lnTo>
                  <a:lnTo>
                    <a:pt x="167" y="16"/>
                  </a:lnTo>
                  <a:lnTo>
                    <a:pt x="168" y="19"/>
                  </a:lnTo>
                  <a:lnTo>
                    <a:pt x="170" y="21"/>
                  </a:lnTo>
                  <a:lnTo>
                    <a:pt x="172" y="23"/>
                  </a:lnTo>
                  <a:lnTo>
                    <a:pt x="173" y="23"/>
                  </a:lnTo>
                  <a:lnTo>
                    <a:pt x="175" y="24"/>
                  </a:lnTo>
                  <a:lnTo>
                    <a:pt x="175" y="24"/>
                  </a:lnTo>
                  <a:lnTo>
                    <a:pt x="176" y="26"/>
                  </a:lnTo>
                  <a:lnTo>
                    <a:pt x="179" y="27"/>
                  </a:lnTo>
                  <a:lnTo>
                    <a:pt x="181" y="29"/>
                  </a:lnTo>
                  <a:lnTo>
                    <a:pt x="181" y="30"/>
                  </a:lnTo>
                  <a:lnTo>
                    <a:pt x="184" y="32"/>
                  </a:lnTo>
                  <a:lnTo>
                    <a:pt x="189" y="34"/>
                  </a:lnTo>
                  <a:lnTo>
                    <a:pt x="192" y="34"/>
                  </a:lnTo>
                  <a:lnTo>
                    <a:pt x="195" y="34"/>
                  </a:lnTo>
                  <a:lnTo>
                    <a:pt x="198" y="35"/>
                  </a:lnTo>
                  <a:lnTo>
                    <a:pt x="202" y="38"/>
                  </a:lnTo>
                  <a:lnTo>
                    <a:pt x="205" y="40"/>
                  </a:lnTo>
                  <a:lnTo>
                    <a:pt x="205" y="40"/>
                  </a:lnTo>
                  <a:lnTo>
                    <a:pt x="208" y="41"/>
                  </a:lnTo>
                  <a:lnTo>
                    <a:pt x="214" y="46"/>
                  </a:lnTo>
                  <a:lnTo>
                    <a:pt x="217" y="46"/>
                  </a:lnTo>
                  <a:lnTo>
                    <a:pt x="219" y="48"/>
                  </a:lnTo>
                  <a:lnTo>
                    <a:pt x="220" y="48"/>
                  </a:lnTo>
                  <a:lnTo>
                    <a:pt x="220" y="48"/>
                  </a:lnTo>
                  <a:lnTo>
                    <a:pt x="222" y="48"/>
                  </a:lnTo>
                  <a:lnTo>
                    <a:pt x="224" y="48"/>
                  </a:lnTo>
                  <a:lnTo>
                    <a:pt x="225" y="49"/>
                  </a:lnTo>
                  <a:lnTo>
                    <a:pt x="228" y="51"/>
                  </a:lnTo>
                  <a:lnTo>
                    <a:pt x="230" y="54"/>
                  </a:lnTo>
                  <a:lnTo>
                    <a:pt x="231" y="56"/>
                  </a:lnTo>
                  <a:lnTo>
                    <a:pt x="231" y="56"/>
                  </a:lnTo>
                  <a:lnTo>
                    <a:pt x="231" y="57"/>
                  </a:lnTo>
                  <a:lnTo>
                    <a:pt x="231" y="57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0"/>
                  </a:lnTo>
                  <a:lnTo>
                    <a:pt x="228" y="60"/>
                  </a:lnTo>
                  <a:lnTo>
                    <a:pt x="227" y="62"/>
                  </a:lnTo>
                  <a:lnTo>
                    <a:pt x="227" y="64"/>
                  </a:lnTo>
                  <a:lnTo>
                    <a:pt x="227" y="64"/>
                  </a:lnTo>
                  <a:lnTo>
                    <a:pt x="227" y="65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2" y="68"/>
                  </a:lnTo>
                  <a:lnTo>
                    <a:pt x="222" y="70"/>
                  </a:lnTo>
                  <a:lnTo>
                    <a:pt x="222" y="71"/>
                  </a:lnTo>
                  <a:lnTo>
                    <a:pt x="222" y="73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6"/>
                  </a:lnTo>
                  <a:lnTo>
                    <a:pt x="220" y="76"/>
                  </a:lnTo>
                  <a:lnTo>
                    <a:pt x="220" y="76"/>
                  </a:lnTo>
                  <a:lnTo>
                    <a:pt x="220" y="78"/>
                  </a:lnTo>
                  <a:lnTo>
                    <a:pt x="220" y="78"/>
                  </a:lnTo>
                  <a:lnTo>
                    <a:pt x="219" y="78"/>
                  </a:lnTo>
                  <a:lnTo>
                    <a:pt x="219" y="79"/>
                  </a:lnTo>
                  <a:lnTo>
                    <a:pt x="217" y="79"/>
                  </a:lnTo>
                  <a:lnTo>
                    <a:pt x="217" y="81"/>
                  </a:lnTo>
                  <a:lnTo>
                    <a:pt x="216" y="81"/>
                  </a:lnTo>
                  <a:lnTo>
                    <a:pt x="216" y="82"/>
                  </a:lnTo>
                  <a:lnTo>
                    <a:pt x="217" y="84"/>
                  </a:lnTo>
                  <a:lnTo>
                    <a:pt x="224" y="84"/>
                  </a:lnTo>
                  <a:lnTo>
                    <a:pt x="228" y="84"/>
                  </a:lnTo>
                  <a:lnTo>
                    <a:pt x="235" y="86"/>
                  </a:lnTo>
                  <a:lnTo>
                    <a:pt x="238" y="87"/>
                  </a:lnTo>
                  <a:lnTo>
                    <a:pt x="239" y="86"/>
                  </a:lnTo>
                  <a:lnTo>
                    <a:pt x="241" y="86"/>
                  </a:lnTo>
                  <a:lnTo>
                    <a:pt x="243" y="87"/>
                  </a:lnTo>
                  <a:lnTo>
                    <a:pt x="244" y="87"/>
                  </a:lnTo>
                  <a:lnTo>
                    <a:pt x="246" y="87"/>
                  </a:lnTo>
                  <a:lnTo>
                    <a:pt x="247" y="87"/>
                  </a:lnTo>
                  <a:lnTo>
                    <a:pt x="247" y="89"/>
                  </a:lnTo>
                  <a:lnTo>
                    <a:pt x="249" y="87"/>
                  </a:lnTo>
                  <a:lnTo>
                    <a:pt x="250" y="86"/>
                  </a:lnTo>
                  <a:lnTo>
                    <a:pt x="250" y="86"/>
                  </a:lnTo>
                  <a:lnTo>
                    <a:pt x="252" y="84"/>
                  </a:lnTo>
                  <a:lnTo>
                    <a:pt x="254" y="84"/>
                  </a:lnTo>
                  <a:lnTo>
                    <a:pt x="255" y="84"/>
                  </a:lnTo>
                  <a:lnTo>
                    <a:pt x="257" y="86"/>
                  </a:lnTo>
                  <a:lnTo>
                    <a:pt x="257" y="86"/>
                  </a:lnTo>
                  <a:lnTo>
                    <a:pt x="258" y="86"/>
                  </a:lnTo>
                  <a:lnTo>
                    <a:pt x="260" y="86"/>
                  </a:lnTo>
                  <a:lnTo>
                    <a:pt x="260" y="84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1" y="81"/>
                  </a:lnTo>
                  <a:lnTo>
                    <a:pt x="261" y="81"/>
                  </a:lnTo>
                  <a:lnTo>
                    <a:pt x="263" y="79"/>
                  </a:lnTo>
                  <a:lnTo>
                    <a:pt x="263" y="79"/>
                  </a:lnTo>
                  <a:lnTo>
                    <a:pt x="266" y="79"/>
                  </a:lnTo>
                  <a:lnTo>
                    <a:pt x="266" y="78"/>
                  </a:lnTo>
                  <a:lnTo>
                    <a:pt x="266" y="78"/>
                  </a:lnTo>
                  <a:lnTo>
                    <a:pt x="268" y="78"/>
                  </a:lnTo>
                  <a:lnTo>
                    <a:pt x="268" y="76"/>
                  </a:lnTo>
                  <a:lnTo>
                    <a:pt x="269" y="76"/>
                  </a:lnTo>
                  <a:lnTo>
                    <a:pt x="269" y="75"/>
                  </a:lnTo>
                  <a:lnTo>
                    <a:pt x="271" y="75"/>
                  </a:lnTo>
                  <a:lnTo>
                    <a:pt x="271" y="75"/>
                  </a:lnTo>
                  <a:lnTo>
                    <a:pt x="272" y="73"/>
                  </a:lnTo>
                  <a:lnTo>
                    <a:pt x="274" y="68"/>
                  </a:lnTo>
                  <a:lnTo>
                    <a:pt x="274" y="64"/>
                  </a:lnTo>
                  <a:lnTo>
                    <a:pt x="274" y="57"/>
                  </a:lnTo>
                  <a:lnTo>
                    <a:pt x="276" y="57"/>
                  </a:lnTo>
                  <a:lnTo>
                    <a:pt x="276" y="59"/>
                  </a:lnTo>
                  <a:lnTo>
                    <a:pt x="277" y="59"/>
                  </a:lnTo>
                  <a:lnTo>
                    <a:pt x="277" y="57"/>
                  </a:lnTo>
                  <a:lnTo>
                    <a:pt x="279" y="57"/>
                  </a:lnTo>
                  <a:lnTo>
                    <a:pt x="279" y="57"/>
                  </a:lnTo>
                  <a:lnTo>
                    <a:pt x="280" y="57"/>
                  </a:lnTo>
                  <a:lnTo>
                    <a:pt x="280" y="57"/>
                  </a:lnTo>
                  <a:lnTo>
                    <a:pt x="282" y="57"/>
                  </a:lnTo>
                  <a:lnTo>
                    <a:pt x="282" y="57"/>
                  </a:lnTo>
                  <a:lnTo>
                    <a:pt x="284" y="57"/>
                  </a:lnTo>
                  <a:lnTo>
                    <a:pt x="284" y="59"/>
                  </a:lnTo>
                  <a:lnTo>
                    <a:pt x="285" y="59"/>
                  </a:lnTo>
                  <a:lnTo>
                    <a:pt x="285" y="60"/>
                  </a:lnTo>
                  <a:lnTo>
                    <a:pt x="285" y="64"/>
                  </a:lnTo>
                  <a:lnTo>
                    <a:pt x="287" y="65"/>
                  </a:lnTo>
                  <a:lnTo>
                    <a:pt x="288" y="68"/>
                  </a:lnTo>
                  <a:lnTo>
                    <a:pt x="288" y="68"/>
                  </a:lnTo>
                  <a:lnTo>
                    <a:pt x="287" y="70"/>
                  </a:lnTo>
                  <a:lnTo>
                    <a:pt x="287" y="71"/>
                  </a:lnTo>
                  <a:lnTo>
                    <a:pt x="287" y="75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8"/>
                  </a:lnTo>
                  <a:lnTo>
                    <a:pt x="287" y="79"/>
                  </a:lnTo>
                  <a:lnTo>
                    <a:pt x="285" y="81"/>
                  </a:lnTo>
                  <a:lnTo>
                    <a:pt x="285" y="82"/>
                  </a:lnTo>
                  <a:lnTo>
                    <a:pt x="284" y="82"/>
                  </a:lnTo>
                  <a:lnTo>
                    <a:pt x="282" y="84"/>
                  </a:lnTo>
                  <a:lnTo>
                    <a:pt x="282" y="84"/>
                  </a:lnTo>
                  <a:lnTo>
                    <a:pt x="280" y="84"/>
                  </a:lnTo>
                  <a:lnTo>
                    <a:pt x="280" y="84"/>
                  </a:lnTo>
                  <a:lnTo>
                    <a:pt x="279" y="86"/>
                  </a:lnTo>
                  <a:lnTo>
                    <a:pt x="279" y="86"/>
                  </a:lnTo>
                  <a:lnTo>
                    <a:pt x="277" y="87"/>
                  </a:lnTo>
                  <a:lnTo>
                    <a:pt x="276" y="87"/>
                  </a:lnTo>
                  <a:lnTo>
                    <a:pt x="276" y="87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2" y="87"/>
                  </a:lnTo>
                  <a:lnTo>
                    <a:pt x="272" y="87"/>
                  </a:lnTo>
                  <a:lnTo>
                    <a:pt x="271" y="89"/>
                  </a:lnTo>
                  <a:lnTo>
                    <a:pt x="271" y="89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3"/>
                  </a:lnTo>
                  <a:lnTo>
                    <a:pt x="265" y="93"/>
                  </a:lnTo>
                  <a:lnTo>
                    <a:pt x="263" y="95"/>
                  </a:lnTo>
                  <a:lnTo>
                    <a:pt x="263" y="95"/>
                  </a:lnTo>
                  <a:lnTo>
                    <a:pt x="261" y="97"/>
                  </a:lnTo>
                  <a:lnTo>
                    <a:pt x="260" y="97"/>
                  </a:lnTo>
                  <a:lnTo>
                    <a:pt x="258" y="98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1"/>
                  </a:lnTo>
                  <a:lnTo>
                    <a:pt x="258" y="101"/>
                  </a:lnTo>
                  <a:lnTo>
                    <a:pt x="257" y="101"/>
                  </a:lnTo>
                  <a:lnTo>
                    <a:pt x="257" y="100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3"/>
                  </a:lnTo>
                  <a:lnTo>
                    <a:pt x="255" y="103"/>
                  </a:lnTo>
                  <a:lnTo>
                    <a:pt x="254" y="103"/>
                  </a:lnTo>
                  <a:lnTo>
                    <a:pt x="254" y="104"/>
                  </a:lnTo>
                  <a:lnTo>
                    <a:pt x="252" y="104"/>
                  </a:lnTo>
                  <a:lnTo>
                    <a:pt x="250" y="106"/>
                  </a:lnTo>
                  <a:lnTo>
                    <a:pt x="249" y="108"/>
                  </a:lnTo>
                  <a:lnTo>
                    <a:pt x="249" y="111"/>
                  </a:lnTo>
                  <a:lnTo>
                    <a:pt x="247" y="112"/>
                  </a:lnTo>
                  <a:lnTo>
                    <a:pt x="246" y="112"/>
                  </a:lnTo>
                  <a:lnTo>
                    <a:pt x="246" y="114"/>
                  </a:lnTo>
                  <a:lnTo>
                    <a:pt x="244" y="116"/>
                  </a:lnTo>
                  <a:lnTo>
                    <a:pt x="243" y="117"/>
                  </a:lnTo>
                  <a:lnTo>
                    <a:pt x="241" y="120"/>
                  </a:lnTo>
                  <a:lnTo>
                    <a:pt x="238" y="122"/>
                  </a:lnTo>
                  <a:lnTo>
                    <a:pt x="236" y="123"/>
                  </a:lnTo>
                  <a:lnTo>
                    <a:pt x="235" y="123"/>
                  </a:lnTo>
                  <a:lnTo>
                    <a:pt x="235" y="125"/>
                  </a:lnTo>
                  <a:lnTo>
                    <a:pt x="235" y="127"/>
                  </a:lnTo>
                  <a:lnTo>
                    <a:pt x="231" y="128"/>
                  </a:lnTo>
                  <a:lnTo>
                    <a:pt x="231" y="130"/>
                  </a:lnTo>
                  <a:lnTo>
                    <a:pt x="230" y="130"/>
                  </a:lnTo>
                  <a:lnTo>
                    <a:pt x="230" y="131"/>
                  </a:lnTo>
                  <a:lnTo>
                    <a:pt x="230" y="133"/>
                  </a:lnTo>
                  <a:lnTo>
                    <a:pt x="228" y="134"/>
                  </a:lnTo>
                  <a:lnTo>
                    <a:pt x="227" y="136"/>
                  </a:lnTo>
                  <a:lnTo>
                    <a:pt x="228" y="138"/>
                  </a:lnTo>
                  <a:lnTo>
                    <a:pt x="228" y="139"/>
                  </a:lnTo>
                  <a:lnTo>
                    <a:pt x="228" y="141"/>
                  </a:lnTo>
                  <a:lnTo>
                    <a:pt x="227" y="141"/>
                  </a:lnTo>
                  <a:lnTo>
                    <a:pt x="227" y="142"/>
                  </a:lnTo>
                  <a:lnTo>
                    <a:pt x="227" y="142"/>
                  </a:lnTo>
                  <a:lnTo>
                    <a:pt x="227" y="144"/>
                  </a:lnTo>
                  <a:lnTo>
                    <a:pt x="227" y="145"/>
                  </a:lnTo>
                  <a:lnTo>
                    <a:pt x="227" y="147"/>
                  </a:lnTo>
                  <a:lnTo>
                    <a:pt x="225" y="149"/>
                  </a:lnTo>
                  <a:lnTo>
                    <a:pt x="225" y="150"/>
                  </a:lnTo>
                  <a:lnTo>
                    <a:pt x="225" y="150"/>
                  </a:lnTo>
                  <a:lnTo>
                    <a:pt x="225" y="152"/>
                  </a:lnTo>
                  <a:lnTo>
                    <a:pt x="225" y="152"/>
                  </a:lnTo>
                  <a:lnTo>
                    <a:pt x="225" y="153"/>
                  </a:lnTo>
                  <a:lnTo>
                    <a:pt x="225" y="155"/>
                  </a:lnTo>
                  <a:lnTo>
                    <a:pt x="224" y="155"/>
                  </a:lnTo>
                  <a:lnTo>
                    <a:pt x="224" y="156"/>
                  </a:lnTo>
                  <a:lnTo>
                    <a:pt x="222" y="156"/>
                  </a:lnTo>
                  <a:lnTo>
                    <a:pt x="224" y="158"/>
                  </a:lnTo>
                  <a:lnTo>
                    <a:pt x="224" y="158"/>
                  </a:lnTo>
                  <a:lnTo>
                    <a:pt x="222" y="160"/>
                  </a:lnTo>
                  <a:lnTo>
                    <a:pt x="224" y="161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2" y="166"/>
                  </a:lnTo>
                  <a:lnTo>
                    <a:pt x="222" y="168"/>
                  </a:lnTo>
                  <a:lnTo>
                    <a:pt x="224" y="174"/>
                  </a:lnTo>
                  <a:lnTo>
                    <a:pt x="222" y="174"/>
                  </a:lnTo>
                  <a:lnTo>
                    <a:pt x="222" y="175"/>
                  </a:lnTo>
                  <a:lnTo>
                    <a:pt x="220" y="175"/>
                  </a:lnTo>
                  <a:lnTo>
                    <a:pt x="220" y="175"/>
                  </a:lnTo>
                  <a:lnTo>
                    <a:pt x="219" y="175"/>
                  </a:lnTo>
                  <a:lnTo>
                    <a:pt x="219" y="179"/>
                  </a:lnTo>
                  <a:lnTo>
                    <a:pt x="217" y="185"/>
                  </a:lnTo>
                  <a:lnTo>
                    <a:pt x="217" y="186"/>
                  </a:lnTo>
                  <a:lnTo>
                    <a:pt x="219" y="188"/>
                  </a:lnTo>
                  <a:lnTo>
                    <a:pt x="219" y="190"/>
                  </a:lnTo>
                  <a:lnTo>
                    <a:pt x="219" y="191"/>
                  </a:lnTo>
                  <a:lnTo>
                    <a:pt x="219" y="193"/>
                  </a:lnTo>
                  <a:lnTo>
                    <a:pt x="219" y="194"/>
                  </a:lnTo>
                  <a:lnTo>
                    <a:pt x="219" y="194"/>
                  </a:lnTo>
                  <a:lnTo>
                    <a:pt x="217" y="194"/>
                  </a:lnTo>
                  <a:lnTo>
                    <a:pt x="219" y="197"/>
                  </a:lnTo>
                  <a:lnTo>
                    <a:pt x="219" y="199"/>
                  </a:lnTo>
                  <a:lnTo>
                    <a:pt x="220" y="201"/>
                  </a:lnTo>
                  <a:lnTo>
                    <a:pt x="228" y="205"/>
                  </a:lnTo>
                  <a:lnTo>
                    <a:pt x="231" y="207"/>
                  </a:lnTo>
                  <a:lnTo>
                    <a:pt x="235" y="210"/>
                  </a:lnTo>
                  <a:lnTo>
                    <a:pt x="238" y="212"/>
                  </a:lnTo>
                  <a:lnTo>
                    <a:pt x="238" y="215"/>
                  </a:lnTo>
                  <a:lnTo>
                    <a:pt x="235" y="218"/>
                  </a:lnTo>
                  <a:lnTo>
                    <a:pt x="235" y="221"/>
                  </a:lnTo>
                  <a:lnTo>
                    <a:pt x="235" y="223"/>
                  </a:lnTo>
                  <a:lnTo>
                    <a:pt x="236" y="226"/>
                  </a:lnTo>
                  <a:lnTo>
                    <a:pt x="239" y="227"/>
                  </a:lnTo>
                  <a:lnTo>
                    <a:pt x="241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35"/>
                  </a:lnTo>
                  <a:lnTo>
                    <a:pt x="244" y="237"/>
                  </a:lnTo>
                  <a:lnTo>
                    <a:pt x="244" y="238"/>
                  </a:lnTo>
                  <a:lnTo>
                    <a:pt x="238" y="246"/>
                  </a:lnTo>
                  <a:lnTo>
                    <a:pt x="235" y="251"/>
                  </a:lnTo>
                  <a:lnTo>
                    <a:pt x="233" y="254"/>
                  </a:lnTo>
                  <a:lnTo>
                    <a:pt x="231" y="257"/>
                  </a:lnTo>
                  <a:lnTo>
                    <a:pt x="230" y="259"/>
                  </a:lnTo>
                  <a:lnTo>
                    <a:pt x="222" y="264"/>
                  </a:lnTo>
                  <a:lnTo>
                    <a:pt x="211" y="267"/>
                  </a:lnTo>
                  <a:lnTo>
                    <a:pt x="202" y="270"/>
                  </a:lnTo>
                  <a:lnTo>
                    <a:pt x="198" y="270"/>
                  </a:lnTo>
                  <a:lnTo>
                    <a:pt x="183" y="271"/>
                  </a:lnTo>
                  <a:lnTo>
                    <a:pt x="181" y="273"/>
                  </a:lnTo>
                  <a:lnTo>
                    <a:pt x="176" y="271"/>
                  </a:lnTo>
                  <a:lnTo>
                    <a:pt x="173" y="273"/>
                  </a:lnTo>
                  <a:lnTo>
                    <a:pt x="170" y="271"/>
                  </a:lnTo>
                  <a:lnTo>
                    <a:pt x="167" y="271"/>
                  </a:lnTo>
                  <a:lnTo>
                    <a:pt x="165" y="270"/>
                  </a:lnTo>
                  <a:lnTo>
                    <a:pt x="162" y="270"/>
                  </a:lnTo>
                  <a:lnTo>
                    <a:pt x="162" y="270"/>
                  </a:lnTo>
                  <a:lnTo>
                    <a:pt x="164" y="273"/>
                  </a:lnTo>
                  <a:lnTo>
                    <a:pt x="162" y="275"/>
                  </a:lnTo>
                  <a:lnTo>
                    <a:pt x="164" y="276"/>
                  </a:lnTo>
                  <a:lnTo>
                    <a:pt x="164" y="276"/>
                  </a:lnTo>
                  <a:lnTo>
                    <a:pt x="165" y="278"/>
                  </a:lnTo>
                  <a:lnTo>
                    <a:pt x="167" y="279"/>
                  </a:lnTo>
                  <a:lnTo>
                    <a:pt x="165" y="279"/>
                  </a:lnTo>
                  <a:lnTo>
                    <a:pt x="165" y="279"/>
                  </a:lnTo>
                  <a:lnTo>
                    <a:pt x="167" y="281"/>
                  </a:lnTo>
                  <a:lnTo>
                    <a:pt x="167" y="283"/>
                  </a:lnTo>
                  <a:lnTo>
                    <a:pt x="165" y="287"/>
                  </a:lnTo>
                  <a:lnTo>
                    <a:pt x="164" y="287"/>
                  </a:lnTo>
                  <a:lnTo>
                    <a:pt x="164" y="287"/>
                  </a:lnTo>
                  <a:lnTo>
                    <a:pt x="162" y="289"/>
                  </a:lnTo>
                  <a:lnTo>
                    <a:pt x="162" y="294"/>
                  </a:lnTo>
                  <a:lnTo>
                    <a:pt x="161" y="295"/>
                  </a:lnTo>
                  <a:lnTo>
                    <a:pt x="162" y="297"/>
                  </a:lnTo>
                  <a:lnTo>
                    <a:pt x="164" y="301"/>
                  </a:lnTo>
                  <a:lnTo>
                    <a:pt x="164" y="303"/>
                  </a:lnTo>
                  <a:lnTo>
                    <a:pt x="162" y="305"/>
                  </a:lnTo>
                  <a:lnTo>
                    <a:pt x="156" y="308"/>
                  </a:lnTo>
                  <a:lnTo>
                    <a:pt x="154" y="308"/>
                  </a:lnTo>
                  <a:lnTo>
                    <a:pt x="149" y="309"/>
                  </a:lnTo>
                  <a:lnTo>
                    <a:pt x="145" y="309"/>
                  </a:lnTo>
                  <a:lnTo>
                    <a:pt x="142" y="309"/>
                  </a:lnTo>
                  <a:lnTo>
                    <a:pt x="137" y="306"/>
                  </a:lnTo>
                  <a:lnTo>
                    <a:pt x="134" y="305"/>
                  </a:lnTo>
                  <a:lnTo>
                    <a:pt x="129" y="305"/>
                  </a:lnTo>
                  <a:lnTo>
                    <a:pt x="126" y="303"/>
                  </a:lnTo>
                  <a:lnTo>
                    <a:pt x="127" y="303"/>
                  </a:lnTo>
                  <a:lnTo>
                    <a:pt x="127" y="303"/>
                  </a:lnTo>
                  <a:lnTo>
                    <a:pt x="126" y="301"/>
                  </a:lnTo>
                  <a:lnTo>
                    <a:pt x="126" y="301"/>
                  </a:lnTo>
                  <a:lnTo>
                    <a:pt x="123" y="303"/>
                  </a:lnTo>
                  <a:lnTo>
                    <a:pt x="123" y="305"/>
                  </a:lnTo>
                  <a:lnTo>
                    <a:pt x="123" y="306"/>
                  </a:lnTo>
                  <a:lnTo>
                    <a:pt x="121" y="308"/>
                  </a:lnTo>
                  <a:lnTo>
                    <a:pt x="123" y="311"/>
                  </a:lnTo>
                  <a:lnTo>
                    <a:pt x="124" y="316"/>
                  </a:lnTo>
                  <a:lnTo>
                    <a:pt x="124" y="319"/>
                  </a:lnTo>
                  <a:lnTo>
                    <a:pt x="123" y="323"/>
                  </a:lnTo>
                  <a:lnTo>
                    <a:pt x="124" y="325"/>
                  </a:lnTo>
                  <a:lnTo>
                    <a:pt x="126" y="327"/>
                  </a:lnTo>
                  <a:lnTo>
                    <a:pt x="129" y="328"/>
                  </a:lnTo>
                  <a:lnTo>
                    <a:pt x="129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1" y="331"/>
                  </a:lnTo>
                  <a:lnTo>
                    <a:pt x="132" y="331"/>
                  </a:lnTo>
                  <a:lnTo>
                    <a:pt x="135" y="331"/>
                  </a:lnTo>
                  <a:lnTo>
                    <a:pt x="137" y="331"/>
                  </a:lnTo>
                  <a:lnTo>
                    <a:pt x="137" y="330"/>
                  </a:lnTo>
                  <a:lnTo>
                    <a:pt x="138" y="328"/>
                  </a:lnTo>
                  <a:lnTo>
                    <a:pt x="135" y="328"/>
                  </a:lnTo>
                  <a:lnTo>
                    <a:pt x="135" y="328"/>
                  </a:lnTo>
                  <a:lnTo>
                    <a:pt x="137" y="327"/>
                  </a:lnTo>
                  <a:lnTo>
                    <a:pt x="140" y="327"/>
                  </a:lnTo>
                  <a:lnTo>
                    <a:pt x="142" y="325"/>
                  </a:lnTo>
                  <a:lnTo>
                    <a:pt x="143" y="327"/>
                  </a:lnTo>
                  <a:lnTo>
                    <a:pt x="143" y="327"/>
                  </a:lnTo>
                  <a:lnTo>
                    <a:pt x="143" y="328"/>
                  </a:lnTo>
                  <a:lnTo>
                    <a:pt x="145" y="331"/>
                  </a:lnTo>
                  <a:lnTo>
                    <a:pt x="145" y="333"/>
                  </a:lnTo>
                  <a:lnTo>
                    <a:pt x="145" y="336"/>
                  </a:lnTo>
                  <a:lnTo>
                    <a:pt x="143" y="336"/>
                  </a:lnTo>
                  <a:lnTo>
                    <a:pt x="143" y="338"/>
                  </a:lnTo>
                  <a:lnTo>
                    <a:pt x="138" y="339"/>
                  </a:lnTo>
                  <a:lnTo>
                    <a:pt x="137" y="339"/>
                  </a:lnTo>
                  <a:lnTo>
                    <a:pt x="135" y="338"/>
                  </a:lnTo>
                  <a:lnTo>
                    <a:pt x="135" y="335"/>
                  </a:lnTo>
                  <a:lnTo>
                    <a:pt x="134" y="333"/>
                  </a:lnTo>
                  <a:lnTo>
                    <a:pt x="132" y="333"/>
                  </a:lnTo>
                  <a:lnTo>
                    <a:pt x="129" y="333"/>
                  </a:lnTo>
                  <a:lnTo>
                    <a:pt x="127" y="335"/>
                  </a:lnTo>
                  <a:lnTo>
                    <a:pt x="124" y="336"/>
                  </a:lnTo>
                  <a:lnTo>
                    <a:pt x="124" y="338"/>
                  </a:lnTo>
                  <a:lnTo>
                    <a:pt x="129" y="339"/>
                  </a:lnTo>
                  <a:lnTo>
                    <a:pt x="132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2" y="342"/>
                  </a:lnTo>
                  <a:lnTo>
                    <a:pt x="129" y="344"/>
                  </a:lnTo>
                  <a:lnTo>
                    <a:pt x="126" y="344"/>
                  </a:lnTo>
                  <a:lnTo>
                    <a:pt x="124" y="346"/>
                  </a:lnTo>
                  <a:lnTo>
                    <a:pt x="121" y="350"/>
                  </a:lnTo>
                  <a:lnTo>
                    <a:pt x="121" y="352"/>
                  </a:lnTo>
                  <a:lnTo>
                    <a:pt x="120" y="352"/>
                  </a:lnTo>
                  <a:lnTo>
                    <a:pt x="120" y="355"/>
                  </a:lnTo>
                  <a:lnTo>
                    <a:pt x="121" y="360"/>
                  </a:lnTo>
                  <a:lnTo>
                    <a:pt x="120" y="361"/>
                  </a:lnTo>
                  <a:lnTo>
                    <a:pt x="120" y="363"/>
                  </a:lnTo>
                  <a:lnTo>
                    <a:pt x="120" y="364"/>
                  </a:lnTo>
                  <a:lnTo>
                    <a:pt x="120" y="368"/>
                  </a:lnTo>
                  <a:lnTo>
                    <a:pt x="115" y="371"/>
                  </a:lnTo>
                  <a:lnTo>
                    <a:pt x="113" y="372"/>
                  </a:lnTo>
                  <a:lnTo>
                    <a:pt x="115" y="374"/>
                  </a:lnTo>
                  <a:lnTo>
                    <a:pt x="115" y="375"/>
                  </a:lnTo>
                  <a:lnTo>
                    <a:pt x="115" y="377"/>
                  </a:lnTo>
                  <a:lnTo>
                    <a:pt x="113" y="377"/>
                  </a:lnTo>
                  <a:lnTo>
                    <a:pt x="107" y="375"/>
                  </a:lnTo>
                  <a:lnTo>
                    <a:pt x="105" y="377"/>
                  </a:lnTo>
                  <a:lnTo>
                    <a:pt x="102" y="379"/>
                  </a:lnTo>
                  <a:lnTo>
                    <a:pt x="102" y="379"/>
                  </a:lnTo>
                  <a:lnTo>
                    <a:pt x="101" y="380"/>
                  </a:lnTo>
                  <a:lnTo>
                    <a:pt x="97" y="380"/>
                  </a:lnTo>
                  <a:lnTo>
                    <a:pt x="96" y="382"/>
                  </a:lnTo>
                  <a:lnTo>
                    <a:pt x="91" y="386"/>
                  </a:lnTo>
                  <a:lnTo>
                    <a:pt x="90" y="390"/>
                  </a:lnTo>
                  <a:lnTo>
                    <a:pt x="86" y="394"/>
                  </a:lnTo>
                  <a:lnTo>
                    <a:pt x="86" y="396"/>
                  </a:lnTo>
                  <a:lnTo>
                    <a:pt x="86" y="398"/>
                  </a:lnTo>
                  <a:lnTo>
                    <a:pt x="86" y="399"/>
                  </a:lnTo>
                  <a:lnTo>
                    <a:pt x="86" y="401"/>
                  </a:lnTo>
                  <a:lnTo>
                    <a:pt x="88" y="402"/>
                  </a:lnTo>
                  <a:lnTo>
                    <a:pt x="90" y="404"/>
                  </a:lnTo>
                  <a:lnTo>
                    <a:pt x="99" y="413"/>
                  </a:lnTo>
                  <a:lnTo>
                    <a:pt x="101" y="413"/>
                  </a:lnTo>
                  <a:lnTo>
                    <a:pt x="110" y="415"/>
                  </a:lnTo>
                  <a:lnTo>
                    <a:pt x="112" y="415"/>
                  </a:lnTo>
                  <a:lnTo>
                    <a:pt x="113" y="416"/>
                  </a:lnTo>
                  <a:lnTo>
                    <a:pt x="113" y="418"/>
                  </a:lnTo>
                  <a:lnTo>
                    <a:pt x="113" y="423"/>
                  </a:lnTo>
                  <a:lnTo>
                    <a:pt x="112" y="424"/>
                  </a:lnTo>
                  <a:lnTo>
                    <a:pt x="112" y="426"/>
                  </a:lnTo>
                  <a:lnTo>
                    <a:pt x="109" y="427"/>
                  </a:lnTo>
                  <a:lnTo>
                    <a:pt x="107" y="427"/>
                  </a:lnTo>
                  <a:lnTo>
                    <a:pt x="107" y="427"/>
                  </a:lnTo>
                  <a:lnTo>
                    <a:pt x="109" y="427"/>
                  </a:lnTo>
                  <a:lnTo>
                    <a:pt x="110" y="427"/>
                  </a:lnTo>
                  <a:lnTo>
                    <a:pt x="112" y="427"/>
                  </a:lnTo>
                  <a:lnTo>
                    <a:pt x="112" y="429"/>
                  </a:lnTo>
                  <a:lnTo>
                    <a:pt x="112" y="431"/>
                  </a:lnTo>
                  <a:lnTo>
                    <a:pt x="110" y="431"/>
                  </a:lnTo>
                  <a:lnTo>
                    <a:pt x="110" y="432"/>
                  </a:lnTo>
                  <a:lnTo>
                    <a:pt x="104" y="437"/>
                  </a:lnTo>
                  <a:lnTo>
                    <a:pt x="101" y="438"/>
                  </a:lnTo>
                  <a:lnTo>
                    <a:pt x="99" y="440"/>
                  </a:lnTo>
                  <a:lnTo>
                    <a:pt x="94" y="442"/>
                  </a:lnTo>
                  <a:lnTo>
                    <a:pt x="93" y="443"/>
                  </a:lnTo>
                  <a:lnTo>
                    <a:pt x="91" y="446"/>
                  </a:lnTo>
                  <a:lnTo>
                    <a:pt x="88" y="448"/>
                  </a:lnTo>
                  <a:lnTo>
                    <a:pt x="85" y="454"/>
                  </a:lnTo>
                  <a:lnTo>
                    <a:pt x="85" y="454"/>
                  </a:lnTo>
                  <a:lnTo>
                    <a:pt x="85" y="456"/>
                  </a:lnTo>
                  <a:lnTo>
                    <a:pt x="83" y="465"/>
                  </a:lnTo>
                  <a:lnTo>
                    <a:pt x="83" y="467"/>
                  </a:lnTo>
                  <a:lnTo>
                    <a:pt x="82" y="468"/>
                  </a:lnTo>
                  <a:lnTo>
                    <a:pt x="79" y="470"/>
                  </a:lnTo>
                  <a:lnTo>
                    <a:pt x="77" y="470"/>
                  </a:lnTo>
                  <a:lnTo>
                    <a:pt x="75" y="468"/>
                  </a:lnTo>
                  <a:lnTo>
                    <a:pt x="74" y="467"/>
                  </a:lnTo>
                  <a:lnTo>
                    <a:pt x="72" y="465"/>
                  </a:lnTo>
                  <a:lnTo>
                    <a:pt x="71" y="464"/>
                  </a:lnTo>
                  <a:lnTo>
                    <a:pt x="71" y="464"/>
                  </a:lnTo>
                  <a:lnTo>
                    <a:pt x="72" y="465"/>
                  </a:lnTo>
                  <a:lnTo>
                    <a:pt x="71" y="467"/>
                  </a:lnTo>
                  <a:lnTo>
                    <a:pt x="68" y="467"/>
                  </a:lnTo>
                  <a:lnTo>
                    <a:pt x="66" y="468"/>
                  </a:lnTo>
                  <a:lnTo>
                    <a:pt x="71" y="468"/>
                  </a:lnTo>
                  <a:lnTo>
                    <a:pt x="72" y="468"/>
                  </a:lnTo>
                  <a:lnTo>
                    <a:pt x="74" y="468"/>
                  </a:lnTo>
                  <a:lnTo>
                    <a:pt x="74" y="470"/>
                  </a:lnTo>
                  <a:lnTo>
                    <a:pt x="75" y="472"/>
                  </a:lnTo>
                  <a:lnTo>
                    <a:pt x="74" y="472"/>
                  </a:lnTo>
                  <a:lnTo>
                    <a:pt x="72" y="472"/>
                  </a:lnTo>
                  <a:lnTo>
                    <a:pt x="71" y="473"/>
                  </a:lnTo>
                  <a:lnTo>
                    <a:pt x="68" y="475"/>
                  </a:lnTo>
                  <a:lnTo>
                    <a:pt x="66" y="478"/>
                  </a:lnTo>
                  <a:lnTo>
                    <a:pt x="64" y="479"/>
                  </a:lnTo>
                  <a:lnTo>
                    <a:pt x="64" y="483"/>
                  </a:lnTo>
                  <a:lnTo>
                    <a:pt x="64" y="484"/>
                  </a:lnTo>
                  <a:lnTo>
                    <a:pt x="63" y="486"/>
                  </a:lnTo>
                  <a:lnTo>
                    <a:pt x="61" y="487"/>
                  </a:lnTo>
                  <a:lnTo>
                    <a:pt x="61" y="487"/>
                  </a:lnTo>
                  <a:lnTo>
                    <a:pt x="63" y="487"/>
                  </a:lnTo>
                  <a:lnTo>
                    <a:pt x="63" y="487"/>
                  </a:lnTo>
                  <a:lnTo>
                    <a:pt x="64" y="489"/>
                  </a:lnTo>
                  <a:lnTo>
                    <a:pt x="66" y="492"/>
                  </a:lnTo>
                  <a:lnTo>
                    <a:pt x="66" y="495"/>
                  </a:lnTo>
                  <a:lnTo>
                    <a:pt x="66" y="497"/>
                  </a:lnTo>
                  <a:lnTo>
                    <a:pt x="66" y="497"/>
                  </a:lnTo>
                  <a:lnTo>
                    <a:pt x="63" y="498"/>
                  </a:lnTo>
                  <a:lnTo>
                    <a:pt x="61" y="498"/>
                  </a:lnTo>
                  <a:lnTo>
                    <a:pt x="60" y="498"/>
                  </a:lnTo>
                  <a:lnTo>
                    <a:pt x="60" y="498"/>
                  </a:lnTo>
                  <a:lnTo>
                    <a:pt x="61" y="498"/>
                  </a:lnTo>
                  <a:lnTo>
                    <a:pt x="64" y="500"/>
                  </a:lnTo>
                  <a:lnTo>
                    <a:pt x="66" y="498"/>
                  </a:lnTo>
                  <a:lnTo>
                    <a:pt x="68" y="500"/>
                  </a:lnTo>
                  <a:lnTo>
                    <a:pt x="68" y="500"/>
                  </a:lnTo>
                  <a:lnTo>
                    <a:pt x="71" y="506"/>
                  </a:lnTo>
                  <a:lnTo>
                    <a:pt x="74" y="509"/>
                  </a:lnTo>
                  <a:lnTo>
                    <a:pt x="75" y="513"/>
                  </a:lnTo>
                  <a:lnTo>
                    <a:pt x="74" y="513"/>
                  </a:lnTo>
                  <a:lnTo>
                    <a:pt x="74" y="511"/>
                  </a:lnTo>
                  <a:lnTo>
                    <a:pt x="72" y="511"/>
                  </a:lnTo>
                  <a:lnTo>
                    <a:pt x="71" y="511"/>
                  </a:lnTo>
                  <a:lnTo>
                    <a:pt x="68" y="509"/>
                  </a:lnTo>
                  <a:lnTo>
                    <a:pt x="63" y="509"/>
                  </a:lnTo>
                  <a:lnTo>
                    <a:pt x="60" y="509"/>
                  </a:lnTo>
                  <a:lnTo>
                    <a:pt x="56" y="508"/>
                  </a:lnTo>
                  <a:lnTo>
                    <a:pt x="52" y="506"/>
                  </a:lnTo>
                  <a:lnTo>
                    <a:pt x="45" y="506"/>
                  </a:lnTo>
                  <a:lnTo>
                    <a:pt x="38" y="506"/>
                  </a:lnTo>
                  <a:lnTo>
                    <a:pt x="31" y="506"/>
                  </a:lnTo>
                  <a:lnTo>
                    <a:pt x="27" y="506"/>
                  </a:lnTo>
                  <a:lnTo>
                    <a:pt x="23" y="506"/>
                  </a:lnTo>
                  <a:lnTo>
                    <a:pt x="23" y="505"/>
                  </a:lnTo>
                  <a:lnTo>
                    <a:pt x="23" y="503"/>
                  </a:lnTo>
                  <a:lnTo>
                    <a:pt x="22" y="503"/>
                  </a:lnTo>
                  <a:lnTo>
                    <a:pt x="20" y="502"/>
                  </a:lnTo>
                  <a:lnTo>
                    <a:pt x="19" y="500"/>
                  </a:lnTo>
                  <a:lnTo>
                    <a:pt x="19" y="498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9" y="492"/>
                  </a:lnTo>
                  <a:lnTo>
                    <a:pt x="19" y="490"/>
                  </a:lnTo>
                  <a:lnTo>
                    <a:pt x="17" y="490"/>
                  </a:lnTo>
                  <a:lnTo>
                    <a:pt x="17" y="489"/>
                  </a:lnTo>
                  <a:lnTo>
                    <a:pt x="17" y="487"/>
                  </a:lnTo>
                  <a:lnTo>
                    <a:pt x="19" y="487"/>
                  </a:lnTo>
                  <a:lnTo>
                    <a:pt x="19" y="486"/>
                  </a:lnTo>
                  <a:lnTo>
                    <a:pt x="19" y="483"/>
                  </a:lnTo>
                  <a:lnTo>
                    <a:pt x="19" y="481"/>
                  </a:lnTo>
                  <a:lnTo>
                    <a:pt x="17" y="479"/>
                  </a:lnTo>
                  <a:lnTo>
                    <a:pt x="17" y="479"/>
                  </a:lnTo>
                  <a:lnTo>
                    <a:pt x="15" y="479"/>
                  </a:lnTo>
                  <a:lnTo>
                    <a:pt x="14" y="479"/>
                  </a:lnTo>
                  <a:lnTo>
                    <a:pt x="11" y="479"/>
                  </a:lnTo>
                  <a:lnTo>
                    <a:pt x="11" y="481"/>
                  </a:lnTo>
                  <a:lnTo>
                    <a:pt x="9" y="481"/>
                  </a:lnTo>
                  <a:lnTo>
                    <a:pt x="8" y="483"/>
                  </a:lnTo>
                  <a:lnTo>
                    <a:pt x="6" y="483"/>
                  </a:lnTo>
                  <a:lnTo>
                    <a:pt x="6" y="481"/>
                  </a:lnTo>
                  <a:lnTo>
                    <a:pt x="6" y="479"/>
                  </a:lnTo>
                  <a:lnTo>
                    <a:pt x="4" y="478"/>
                  </a:lnTo>
                  <a:lnTo>
                    <a:pt x="4" y="476"/>
                  </a:lnTo>
                  <a:lnTo>
                    <a:pt x="4" y="475"/>
                  </a:lnTo>
                  <a:lnTo>
                    <a:pt x="3" y="472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1" y="467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0" y="461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1" y="456"/>
                  </a:lnTo>
                  <a:lnTo>
                    <a:pt x="6" y="454"/>
                  </a:lnTo>
                  <a:lnTo>
                    <a:pt x="6" y="453"/>
                  </a:lnTo>
                  <a:lnTo>
                    <a:pt x="8" y="451"/>
                  </a:lnTo>
                  <a:lnTo>
                    <a:pt x="8" y="450"/>
                  </a:lnTo>
                  <a:lnTo>
                    <a:pt x="9" y="450"/>
                  </a:lnTo>
                  <a:lnTo>
                    <a:pt x="11" y="448"/>
                  </a:lnTo>
                  <a:lnTo>
                    <a:pt x="12" y="448"/>
                  </a:lnTo>
                  <a:lnTo>
                    <a:pt x="14" y="446"/>
                  </a:lnTo>
                  <a:lnTo>
                    <a:pt x="14" y="445"/>
                  </a:lnTo>
                  <a:lnTo>
                    <a:pt x="14" y="445"/>
                  </a:lnTo>
                  <a:lnTo>
                    <a:pt x="14" y="443"/>
                  </a:lnTo>
                  <a:lnTo>
                    <a:pt x="14" y="440"/>
                  </a:lnTo>
                  <a:lnTo>
                    <a:pt x="14" y="440"/>
                  </a:lnTo>
                  <a:lnTo>
                    <a:pt x="15" y="438"/>
                  </a:lnTo>
                  <a:lnTo>
                    <a:pt x="17" y="437"/>
                  </a:lnTo>
                  <a:lnTo>
                    <a:pt x="19" y="435"/>
                  </a:lnTo>
                  <a:lnTo>
                    <a:pt x="19" y="432"/>
                  </a:lnTo>
                  <a:lnTo>
                    <a:pt x="17" y="431"/>
                  </a:lnTo>
                  <a:lnTo>
                    <a:pt x="15" y="431"/>
                  </a:lnTo>
                  <a:lnTo>
                    <a:pt x="15" y="429"/>
                  </a:lnTo>
                  <a:lnTo>
                    <a:pt x="15" y="427"/>
                  </a:lnTo>
                  <a:lnTo>
                    <a:pt x="17" y="424"/>
                  </a:lnTo>
                  <a:lnTo>
                    <a:pt x="19" y="423"/>
                  </a:lnTo>
                  <a:lnTo>
                    <a:pt x="19" y="421"/>
                  </a:lnTo>
                  <a:lnTo>
                    <a:pt x="19" y="421"/>
                  </a:lnTo>
                  <a:lnTo>
                    <a:pt x="22" y="418"/>
                  </a:lnTo>
                  <a:lnTo>
                    <a:pt x="22" y="416"/>
                  </a:lnTo>
                  <a:lnTo>
                    <a:pt x="23" y="416"/>
                  </a:lnTo>
                  <a:lnTo>
                    <a:pt x="25" y="416"/>
                  </a:lnTo>
                  <a:lnTo>
                    <a:pt x="25" y="415"/>
                  </a:lnTo>
                  <a:lnTo>
                    <a:pt x="23" y="413"/>
                  </a:lnTo>
                  <a:lnTo>
                    <a:pt x="23" y="413"/>
                  </a:lnTo>
                  <a:lnTo>
                    <a:pt x="23" y="412"/>
                  </a:lnTo>
                  <a:lnTo>
                    <a:pt x="23" y="410"/>
                  </a:lnTo>
                  <a:lnTo>
                    <a:pt x="25" y="409"/>
                  </a:lnTo>
                  <a:lnTo>
                    <a:pt x="27" y="407"/>
                  </a:lnTo>
                  <a:lnTo>
                    <a:pt x="27" y="405"/>
                  </a:lnTo>
                  <a:lnTo>
                    <a:pt x="28" y="405"/>
                  </a:lnTo>
                  <a:lnTo>
                    <a:pt x="27" y="402"/>
                  </a:lnTo>
                  <a:lnTo>
                    <a:pt x="27" y="401"/>
                  </a:lnTo>
                  <a:lnTo>
                    <a:pt x="27" y="399"/>
                  </a:lnTo>
                  <a:lnTo>
                    <a:pt x="25" y="398"/>
                  </a:lnTo>
                  <a:lnTo>
                    <a:pt x="25" y="398"/>
                  </a:lnTo>
                  <a:lnTo>
                    <a:pt x="25" y="396"/>
                  </a:lnTo>
                  <a:lnTo>
                    <a:pt x="28" y="394"/>
                  </a:lnTo>
                  <a:lnTo>
                    <a:pt x="28" y="393"/>
                  </a:lnTo>
                  <a:lnTo>
                    <a:pt x="28" y="393"/>
                  </a:lnTo>
                  <a:lnTo>
                    <a:pt x="27" y="391"/>
                  </a:lnTo>
                  <a:lnTo>
                    <a:pt x="27" y="390"/>
                  </a:lnTo>
                  <a:lnTo>
                    <a:pt x="27" y="386"/>
                  </a:lnTo>
                  <a:lnTo>
                    <a:pt x="28" y="386"/>
                  </a:lnTo>
                  <a:lnTo>
                    <a:pt x="30" y="385"/>
                  </a:lnTo>
                  <a:lnTo>
                    <a:pt x="30" y="385"/>
                  </a:lnTo>
                  <a:lnTo>
                    <a:pt x="33" y="382"/>
                  </a:lnTo>
                  <a:lnTo>
                    <a:pt x="33" y="380"/>
                  </a:lnTo>
                  <a:lnTo>
                    <a:pt x="31" y="380"/>
                  </a:lnTo>
                  <a:lnTo>
                    <a:pt x="30" y="377"/>
                  </a:lnTo>
                  <a:lnTo>
                    <a:pt x="28" y="375"/>
                  </a:lnTo>
                  <a:lnTo>
                    <a:pt x="25" y="375"/>
                  </a:lnTo>
                  <a:lnTo>
                    <a:pt x="22" y="375"/>
                  </a:lnTo>
                  <a:lnTo>
                    <a:pt x="22" y="374"/>
                  </a:lnTo>
                  <a:lnTo>
                    <a:pt x="22" y="372"/>
                  </a:lnTo>
                  <a:lnTo>
                    <a:pt x="23" y="372"/>
                  </a:lnTo>
                  <a:lnTo>
                    <a:pt x="27" y="372"/>
                  </a:lnTo>
                  <a:lnTo>
                    <a:pt x="28" y="372"/>
                  </a:lnTo>
                  <a:lnTo>
                    <a:pt x="30" y="372"/>
                  </a:lnTo>
                  <a:lnTo>
                    <a:pt x="31" y="372"/>
                  </a:lnTo>
                  <a:lnTo>
                    <a:pt x="33" y="372"/>
                  </a:lnTo>
                  <a:lnTo>
                    <a:pt x="34" y="372"/>
                  </a:lnTo>
                  <a:lnTo>
                    <a:pt x="34" y="369"/>
                  </a:lnTo>
                  <a:lnTo>
                    <a:pt x="34" y="369"/>
                  </a:lnTo>
                  <a:lnTo>
                    <a:pt x="36" y="368"/>
                  </a:lnTo>
                  <a:lnTo>
                    <a:pt x="34" y="366"/>
                  </a:lnTo>
                  <a:lnTo>
                    <a:pt x="33" y="366"/>
                  </a:lnTo>
                  <a:lnTo>
                    <a:pt x="25" y="366"/>
                  </a:lnTo>
                  <a:lnTo>
                    <a:pt x="25" y="364"/>
                  </a:lnTo>
                  <a:lnTo>
                    <a:pt x="25" y="363"/>
                  </a:lnTo>
                  <a:lnTo>
                    <a:pt x="25" y="361"/>
                  </a:lnTo>
                  <a:lnTo>
                    <a:pt x="25" y="361"/>
                  </a:lnTo>
                  <a:lnTo>
                    <a:pt x="27" y="360"/>
                  </a:lnTo>
                  <a:lnTo>
                    <a:pt x="27" y="358"/>
                  </a:lnTo>
                  <a:lnTo>
                    <a:pt x="28" y="358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3"/>
                  </a:lnTo>
                  <a:lnTo>
                    <a:pt x="27" y="352"/>
                  </a:lnTo>
                  <a:lnTo>
                    <a:pt x="27" y="352"/>
                  </a:lnTo>
                  <a:lnTo>
                    <a:pt x="25" y="350"/>
                  </a:lnTo>
                  <a:lnTo>
                    <a:pt x="25" y="349"/>
                  </a:lnTo>
                  <a:lnTo>
                    <a:pt x="25" y="347"/>
                  </a:lnTo>
                  <a:lnTo>
                    <a:pt x="25" y="347"/>
                  </a:lnTo>
                  <a:lnTo>
                    <a:pt x="27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5" y="344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0" y="341"/>
                  </a:lnTo>
                  <a:lnTo>
                    <a:pt x="22" y="338"/>
                  </a:lnTo>
                  <a:lnTo>
                    <a:pt x="22" y="335"/>
                  </a:lnTo>
                  <a:lnTo>
                    <a:pt x="20" y="335"/>
                  </a:lnTo>
                  <a:lnTo>
                    <a:pt x="22" y="333"/>
                  </a:lnTo>
                  <a:lnTo>
                    <a:pt x="22" y="331"/>
                  </a:lnTo>
                  <a:lnTo>
                    <a:pt x="22" y="330"/>
                  </a:lnTo>
                  <a:lnTo>
                    <a:pt x="22" y="328"/>
                  </a:lnTo>
                  <a:lnTo>
                    <a:pt x="22" y="328"/>
                  </a:lnTo>
                  <a:lnTo>
                    <a:pt x="22" y="327"/>
                  </a:lnTo>
                  <a:lnTo>
                    <a:pt x="22" y="327"/>
                  </a:lnTo>
                  <a:lnTo>
                    <a:pt x="23" y="327"/>
                  </a:lnTo>
                  <a:lnTo>
                    <a:pt x="23" y="327"/>
                  </a:lnTo>
                  <a:lnTo>
                    <a:pt x="25" y="327"/>
                  </a:lnTo>
                  <a:lnTo>
                    <a:pt x="27" y="325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5" y="320"/>
                  </a:lnTo>
                  <a:lnTo>
                    <a:pt x="25" y="317"/>
                  </a:lnTo>
                  <a:lnTo>
                    <a:pt x="25" y="317"/>
                  </a:lnTo>
                  <a:lnTo>
                    <a:pt x="25" y="316"/>
                  </a:lnTo>
                  <a:lnTo>
                    <a:pt x="25" y="314"/>
                  </a:lnTo>
                  <a:lnTo>
                    <a:pt x="25" y="311"/>
                  </a:lnTo>
                  <a:lnTo>
                    <a:pt x="25" y="306"/>
                  </a:lnTo>
                  <a:lnTo>
                    <a:pt x="25" y="305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5" y="300"/>
                  </a:lnTo>
                  <a:lnTo>
                    <a:pt x="25" y="298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8" y="295"/>
                  </a:lnTo>
                  <a:lnTo>
                    <a:pt x="27" y="295"/>
                  </a:lnTo>
                  <a:lnTo>
                    <a:pt x="27" y="294"/>
                  </a:lnTo>
                  <a:lnTo>
                    <a:pt x="25" y="292"/>
                  </a:lnTo>
                  <a:lnTo>
                    <a:pt x="27" y="292"/>
                  </a:lnTo>
                  <a:lnTo>
                    <a:pt x="27" y="290"/>
                  </a:lnTo>
                  <a:lnTo>
                    <a:pt x="27" y="290"/>
                  </a:lnTo>
                  <a:lnTo>
                    <a:pt x="28" y="290"/>
                  </a:lnTo>
                  <a:lnTo>
                    <a:pt x="28" y="289"/>
                  </a:lnTo>
                  <a:lnTo>
                    <a:pt x="28" y="287"/>
                  </a:lnTo>
                  <a:lnTo>
                    <a:pt x="28" y="287"/>
                  </a:lnTo>
                  <a:lnTo>
                    <a:pt x="28" y="284"/>
                  </a:lnTo>
                  <a:lnTo>
                    <a:pt x="27" y="283"/>
                  </a:lnTo>
                  <a:lnTo>
                    <a:pt x="28" y="283"/>
                  </a:lnTo>
                  <a:lnTo>
                    <a:pt x="28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1"/>
                  </a:lnTo>
                  <a:lnTo>
                    <a:pt x="30" y="281"/>
                  </a:lnTo>
                  <a:lnTo>
                    <a:pt x="31" y="279"/>
                  </a:lnTo>
                  <a:lnTo>
                    <a:pt x="31" y="278"/>
                  </a:lnTo>
                  <a:lnTo>
                    <a:pt x="31" y="276"/>
                  </a:lnTo>
                  <a:lnTo>
                    <a:pt x="31" y="273"/>
                  </a:lnTo>
                  <a:lnTo>
                    <a:pt x="31" y="271"/>
                  </a:lnTo>
                  <a:lnTo>
                    <a:pt x="33" y="271"/>
                  </a:lnTo>
                  <a:lnTo>
                    <a:pt x="33" y="270"/>
                  </a:lnTo>
                  <a:lnTo>
                    <a:pt x="34" y="270"/>
                  </a:lnTo>
                  <a:lnTo>
                    <a:pt x="36" y="268"/>
                  </a:lnTo>
                  <a:lnTo>
                    <a:pt x="38" y="268"/>
                  </a:lnTo>
                  <a:lnTo>
                    <a:pt x="39" y="267"/>
                  </a:lnTo>
                  <a:lnTo>
                    <a:pt x="39" y="265"/>
                  </a:lnTo>
                  <a:lnTo>
                    <a:pt x="39" y="265"/>
                  </a:lnTo>
                  <a:lnTo>
                    <a:pt x="39" y="264"/>
                  </a:lnTo>
                  <a:lnTo>
                    <a:pt x="38" y="264"/>
                  </a:lnTo>
                  <a:lnTo>
                    <a:pt x="38" y="260"/>
                  </a:lnTo>
                  <a:lnTo>
                    <a:pt x="38" y="259"/>
                  </a:lnTo>
                  <a:lnTo>
                    <a:pt x="38" y="256"/>
                  </a:lnTo>
                  <a:lnTo>
                    <a:pt x="36" y="254"/>
                  </a:lnTo>
                  <a:lnTo>
                    <a:pt x="34" y="253"/>
                  </a:lnTo>
                  <a:lnTo>
                    <a:pt x="34" y="249"/>
                  </a:lnTo>
                  <a:lnTo>
                    <a:pt x="34" y="248"/>
                  </a:lnTo>
                  <a:lnTo>
                    <a:pt x="36" y="246"/>
                  </a:lnTo>
                  <a:lnTo>
                    <a:pt x="34" y="246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6" y="242"/>
                  </a:lnTo>
                  <a:lnTo>
                    <a:pt x="36" y="240"/>
                  </a:lnTo>
                  <a:lnTo>
                    <a:pt x="34" y="238"/>
                  </a:lnTo>
                  <a:lnTo>
                    <a:pt x="34" y="237"/>
                  </a:lnTo>
                  <a:lnTo>
                    <a:pt x="34" y="235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6" y="232"/>
                  </a:lnTo>
                  <a:lnTo>
                    <a:pt x="36" y="231"/>
                  </a:lnTo>
                  <a:lnTo>
                    <a:pt x="38" y="231"/>
                  </a:lnTo>
                  <a:lnTo>
                    <a:pt x="39" y="229"/>
                  </a:lnTo>
                  <a:lnTo>
                    <a:pt x="39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7"/>
                  </a:lnTo>
                  <a:lnTo>
                    <a:pt x="42" y="226"/>
                  </a:lnTo>
                  <a:lnTo>
                    <a:pt x="44" y="226"/>
                  </a:lnTo>
                  <a:lnTo>
                    <a:pt x="45" y="224"/>
                  </a:lnTo>
                  <a:lnTo>
                    <a:pt x="45" y="224"/>
                  </a:lnTo>
                  <a:lnTo>
                    <a:pt x="45" y="223"/>
                  </a:lnTo>
                  <a:lnTo>
                    <a:pt x="45" y="221"/>
                  </a:lnTo>
                  <a:lnTo>
                    <a:pt x="47" y="219"/>
                  </a:lnTo>
                  <a:lnTo>
                    <a:pt x="45" y="216"/>
                  </a:lnTo>
                  <a:lnTo>
                    <a:pt x="45" y="215"/>
                  </a:lnTo>
                  <a:lnTo>
                    <a:pt x="45" y="213"/>
                  </a:lnTo>
                  <a:lnTo>
                    <a:pt x="45" y="213"/>
                  </a:lnTo>
                  <a:lnTo>
                    <a:pt x="45" y="212"/>
                  </a:lnTo>
                  <a:lnTo>
                    <a:pt x="44" y="212"/>
                  </a:lnTo>
                  <a:lnTo>
                    <a:pt x="44" y="210"/>
                  </a:lnTo>
                  <a:lnTo>
                    <a:pt x="44" y="210"/>
                  </a:lnTo>
                  <a:lnTo>
                    <a:pt x="45" y="210"/>
                  </a:lnTo>
                  <a:lnTo>
                    <a:pt x="45" y="208"/>
                  </a:lnTo>
                  <a:lnTo>
                    <a:pt x="47" y="205"/>
                  </a:lnTo>
                  <a:lnTo>
                    <a:pt x="47" y="204"/>
                  </a:lnTo>
                  <a:lnTo>
                    <a:pt x="47" y="202"/>
                  </a:lnTo>
                  <a:lnTo>
                    <a:pt x="47" y="202"/>
                  </a:lnTo>
                  <a:lnTo>
                    <a:pt x="49" y="201"/>
                  </a:lnTo>
                  <a:lnTo>
                    <a:pt x="49" y="199"/>
                  </a:lnTo>
                  <a:lnTo>
                    <a:pt x="50" y="197"/>
                  </a:lnTo>
                  <a:lnTo>
                    <a:pt x="50" y="197"/>
                  </a:lnTo>
                  <a:lnTo>
                    <a:pt x="50" y="196"/>
                  </a:lnTo>
                  <a:lnTo>
                    <a:pt x="52" y="194"/>
                  </a:lnTo>
                  <a:lnTo>
                    <a:pt x="52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3" y="190"/>
                  </a:lnTo>
                  <a:lnTo>
                    <a:pt x="53" y="186"/>
                  </a:lnTo>
                  <a:lnTo>
                    <a:pt x="53" y="183"/>
                  </a:lnTo>
                  <a:lnTo>
                    <a:pt x="55" y="182"/>
                  </a:lnTo>
                  <a:lnTo>
                    <a:pt x="55" y="180"/>
                  </a:lnTo>
                  <a:lnTo>
                    <a:pt x="55" y="180"/>
                  </a:lnTo>
                  <a:lnTo>
                    <a:pt x="55" y="179"/>
                  </a:lnTo>
                  <a:lnTo>
                    <a:pt x="53" y="179"/>
                  </a:lnTo>
                  <a:lnTo>
                    <a:pt x="52" y="179"/>
                  </a:lnTo>
                  <a:lnTo>
                    <a:pt x="52" y="179"/>
                  </a:lnTo>
                  <a:lnTo>
                    <a:pt x="50" y="177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2" y="172"/>
                  </a:lnTo>
                  <a:lnTo>
                    <a:pt x="50" y="171"/>
                  </a:lnTo>
                  <a:lnTo>
                    <a:pt x="49" y="168"/>
                  </a:lnTo>
                  <a:lnTo>
                    <a:pt x="50" y="166"/>
                  </a:lnTo>
                  <a:lnTo>
                    <a:pt x="49" y="164"/>
                  </a:lnTo>
                  <a:lnTo>
                    <a:pt x="49" y="163"/>
                  </a:lnTo>
                  <a:lnTo>
                    <a:pt x="47" y="163"/>
                  </a:lnTo>
                  <a:lnTo>
                    <a:pt x="47" y="161"/>
                  </a:lnTo>
                  <a:lnTo>
                    <a:pt x="47" y="160"/>
                  </a:lnTo>
                  <a:lnTo>
                    <a:pt x="47" y="158"/>
                  </a:lnTo>
                  <a:lnTo>
                    <a:pt x="47" y="158"/>
                  </a:lnTo>
                  <a:lnTo>
                    <a:pt x="49" y="158"/>
                  </a:lnTo>
                  <a:lnTo>
                    <a:pt x="47" y="156"/>
                  </a:lnTo>
                  <a:lnTo>
                    <a:pt x="47" y="156"/>
                  </a:lnTo>
                  <a:lnTo>
                    <a:pt x="45" y="156"/>
                  </a:lnTo>
                  <a:lnTo>
                    <a:pt x="45" y="155"/>
                  </a:lnTo>
                  <a:lnTo>
                    <a:pt x="44" y="153"/>
                  </a:lnTo>
                  <a:lnTo>
                    <a:pt x="44" y="152"/>
                  </a:lnTo>
                  <a:lnTo>
                    <a:pt x="44" y="149"/>
                  </a:lnTo>
                  <a:lnTo>
                    <a:pt x="44" y="147"/>
                  </a:lnTo>
                  <a:lnTo>
                    <a:pt x="44" y="145"/>
                  </a:lnTo>
                  <a:lnTo>
                    <a:pt x="44" y="144"/>
                  </a:lnTo>
                  <a:lnTo>
                    <a:pt x="45" y="144"/>
                  </a:lnTo>
                  <a:lnTo>
                    <a:pt x="45" y="144"/>
                  </a:lnTo>
                  <a:lnTo>
                    <a:pt x="47" y="144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1"/>
                  </a:lnTo>
                  <a:lnTo>
                    <a:pt x="47" y="141"/>
                  </a:lnTo>
                  <a:lnTo>
                    <a:pt x="47" y="139"/>
                  </a:lnTo>
                  <a:lnTo>
                    <a:pt x="49" y="138"/>
                  </a:lnTo>
                  <a:lnTo>
                    <a:pt x="49" y="134"/>
                  </a:lnTo>
                  <a:lnTo>
                    <a:pt x="50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33"/>
                  </a:lnTo>
                  <a:lnTo>
                    <a:pt x="52" y="131"/>
                  </a:lnTo>
                  <a:lnTo>
                    <a:pt x="53" y="131"/>
                  </a:lnTo>
                  <a:lnTo>
                    <a:pt x="53" y="130"/>
                  </a:lnTo>
                  <a:lnTo>
                    <a:pt x="53" y="130"/>
                  </a:lnTo>
                  <a:lnTo>
                    <a:pt x="53" y="128"/>
                  </a:lnTo>
                  <a:lnTo>
                    <a:pt x="53" y="128"/>
                  </a:lnTo>
                  <a:lnTo>
                    <a:pt x="52" y="128"/>
                  </a:lnTo>
                  <a:lnTo>
                    <a:pt x="53" y="127"/>
                  </a:lnTo>
                  <a:lnTo>
                    <a:pt x="53" y="125"/>
                  </a:lnTo>
                  <a:lnTo>
                    <a:pt x="53" y="123"/>
                  </a:lnTo>
                  <a:lnTo>
                    <a:pt x="52" y="119"/>
                  </a:lnTo>
                  <a:lnTo>
                    <a:pt x="52" y="116"/>
                  </a:lnTo>
                  <a:lnTo>
                    <a:pt x="52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08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1"/>
                  </a:lnTo>
                  <a:lnTo>
                    <a:pt x="58" y="100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3"/>
                  </a:lnTo>
                  <a:lnTo>
                    <a:pt x="64" y="92"/>
                  </a:lnTo>
                  <a:lnTo>
                    <a:pt x="64" y="90"/>
                  </a:lnTo>
                  <a:lnTo>
                    <a:pt x="66" y="89"/>
                  </a:lnTo>
                  <a:lnTo>
                    <a:pt x="66" y="87"/>
                  </a:lnTo>
                  <a:lnTo>
                    <a:pt x="68" y="86"/>
                  </a:lnTo>
                  <a:lnTo>
                    <a:pt x="68" y="84"/>
                  </a:lnTo>
                  <a:lnTo>
                    <a:pt x="69" y="82"/>
                  </a:lnTo>
                  <a:lnTo>
                    <a:pt x="69" y="81"/>
                  </a:lnTo>
                  <a:lnTo>
                    <a:pt x="71" y="81"/>
                  </a:lnTo>
                  <a:lnTo>
                    <a:pt x="71" y="82"/>
                  </a:lnTo>
                  <a:lnTo>
                    <a:pt x="72" y="82"/>
                  </a:lnTo>
                  <a:lnTo>
                    <a:pt x="72" y="81"/>
                  </a:lnTo>
                  <a:lnTo>
                    <a:pt x="75" y="81"/>
                  </a:lnTo>
                  <a:lnTo>
                    <a:pt x="75" y="79"/>
                  </a:lnTo>
                  <a:lnTo>
                    <a:pt x="75" y="79"/>
                  </a:lnTo>
                  <a:lnTo>
                    <a:pt x="75" y="78"/>
                  </a:lnTo>
                  <a:lnTo>
                    <a:pt x="75" y="76"/>
                  </a:lnTo>
                  <a:lnTo>
                    <a:pt x="74" y="75"/>
                  </a:lnTo>
                  <a:lnTo>
                    <a:pt x="72" y="71"/>
                  </a:lnTo>
                  <a:lnTo>
                    <a:pt x="72" y="71"/>
                  </a:lnTo>
                  <a:lnTo>
                    <a:pt x="72" y="70"/>
                  </a:lnTo>
                  <a:lnTo>
                    <a:pt x="72" y="70"/>
                  </a:lnTo>
                  <a:lnTo>
                    <a:pt x="74" y="68"/>
                  </a:lnTo>
                  <a:lnTo>
                    <a:pt x="75" y="67"/>
                  </a:lnTo>
                  <a:lnTo>
                    <a:pt x="74" y="65"/>
                  </a:lnTo>
                  <a:lnTo>
                    <a:pt x="74" y="60"/>
                  </a:lnTo>
                  <a:lnTo>
                    <a:pt x="72" y="59"/>
                  </a:lnTo>
                  <a:lnTo>
                    <a:pt x="72" y="56"/>
                  </a:lnTo>
                  <a:lnTo>
                    <a:pt x="72" y="56"/>
                  </a:lnTo>
                  <a:lnTo>
                    <a:pt x="72" y="52"/>
                  </a:lnTo>
                  <a:lnTo>
                    <a:pt x="74" y="51"/>
                  </a:lnTo>
                  <a:lnTo>
                    <a:pt x="74" y="51"/>
                  </a:lnTo>
                  <a:lnTo>
                    <a:pt x="75" y="51"/>
                  </a:lnTo>
                  <a:lnTo>
                    <a:pt x="75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4" y="48"/>
                  </a:lnTo>
                  <a:lnTo>
                    <a:pt x="74" y="48"/>
                  </a:lnTo>
                  <a:lnTo>
                    <a:pt x="72" y="46"/>
                  </a:lnTo>
                  <a:lnTo>
                    <a:pt x="72" y="45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5" y="41"/>
                  </a:lnTo>
                  <a:lnTo>
                    <a:pt x="75" y="41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6" y="35"/>
                  </a:lnTo>
                  <a:lnTo>
                    <a:pt x="90" y="34"/>
                  </a:lnTo>
                  <a:lnTo>
                    <a:pt x="90" y="34"/>
                  </a:lnTo>
                  <a:lnTo>
                    <a:pt x="91" y="32"/>
                  </a:lnTo>
                  <a:lnTo>
                    <a:pt x="93" y="27"/>
                  </a:lnTo>
                  <a:lnTo>
                    <a:pt x="94" y="23"/>
                  </a:lnTo>
                  <a:lnTo>
                    <a:pt x="94" y="18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4" y="13"/>
                  </a:lnTo>
                  <a:lnTo>
                    <a:pt x="94" y="12"/>
                  </a:lnTo>
                  <a:lnTo>
                    <a:pt x="96" y="12"/>
                  </a:lnTo>
                  <a:lnTo>
                    <a:pt x="97" y="10"/>
                  </a:lnTo>
                  <a:lnTo>
                    <a:pt x="99" y="8"/>
                  </a:lnTo>
                  <a:lnTo>
                    <a:pt x="99" y="7"/>
                  </a:lnTo>
                  <a:lnTo>
                    <a:pt x="99" y="7"/>
                  </a:lnTo>
                  <a:lnTo>
                    <a:pt x="101" y="7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5" y="4"/>
                  </a:lnTo>
                  <a:lnTo>
                    <a:pt x="105" y="2"/>
                  </a:lnTo>
                  <a:lnTo>
                    <a:pt x="105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5" name="Freeform 342">
              <a:extLst>
                <a:ext uri="{FF2B5EF4-FFF2-40B4-BE49-F238E27FC236}">
                  <a16:creationId xmlns:a16="http://schemas.microsoft.com/office/drawing/2014/main" id="{F3457BA3-CF73-4E34-859B-620812E6A9D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94412" y="4538723"/>
              <a:ext cx="346961" cy="387896"/>
            </a:xfrm>
            <a:custGeom>
              <a:avLst/>
              <a:gdLst>
                <a:gd name="T0" fmla="*/ 42 w 178"/>
                <a:gd name="T1" fmla="*/ 22 h 199"/>
                <a:gd name="T2" fmla="*/ 66 w 178"/>
                <a:gd name="T3" fmla="*/ 22 h 199"/>
                <a:gd name="T4" fmla="*/ 72 w 178"/>
                <a:gd name="T5" fmla="*/ 25 h 199"/>
                <a:gd name="T6" fmla="*/ 75 w 178"/>
                <a:gd name="T7" fmla="*/ 37 h 199"/>
                <a:gd name="T8" fmla="*/ 79 w 178"/>
                <a:gd name="T9" fmla="*/ 44 h 199"/>
                <a:gd name="T10" fmla="*/ 88 w 178"/>
                <a:gd name="T11" fmla="*/ 54 h 199"/>
                <a:gd name="T12" fmla="*/ 98 w 178"/>
                <a:gd name="T13" fmla="*/ 52 h 199"/>
                <a:gd name="T14" fmla="*/ 110 w 178"/>
                <a:gd name="T15" fmla="*/ 52 h 199"/>
                <a:gd name="T16" fmla="*/ 112 w 178"/>
                <a:gd name="T17" fmla="*/ 41 h 199"/>
                <a:gd name="T18" fmla="*/ 128 w 178"/>
                <a:gd name="T19" fmla="*/ 37 h 199"/>
                <a:gd name="T20" fmla="*/ 129 w 178"/>
                <a:gd name="T21" fmla="*/ 41 h 199"/>
                <a:gd name="T22" fmla="*/ 146 w 178"/>
                <a:gd name="T23" fmla="*/ 43 h 199"/>
                <a:gd name="T24" fmla="*/ 148 w 178"/>
                <a:gd name="T25" fmla="*/ 62 h 199"/>
                <a:gd name="T26" fmla="*/ 150 w 178"/>
                <a:gd name="T27" fmla="*/ 79 h 199"/>
                <a:gd name="T28" fmla="*/ 153 w 178"/>
                <a:gd name="T29" fmla="*/ 92 h 199"/>
                <a:gd name="T30" fmla="*/ 153 w 178"/>
                <a:gd name="T31" fmla="*/ 98 h 199"/>
                <a:gd name="T32" fmla="*/ 159 w 178"/>
                <a:gd name="T33" fmla="*/ 96 h 199"/>
                <a:gd name="T34" fmla="*/ 172 w 178"/>
                <a:gd name="T35" fmla="*/ 95 h 199"/>
                <a:gd name="T36" fmla="*/ 178 w 178"/>
                <a:gd name="T37" fmla="*/ 93 h 199"/>
                <a:gd name="T38" fmla="*/ 178 w 178"/>
                <a:gd name="T39" fmla="*/ 103 h 199"/>
                <a:gd name="T40" fmla="*/ 176 w 178"/>
                <a:gd name="T41" fmla="*/ 111 h 199"/>
                <a:gd name="T42" fmla="*/ 176 w 178"/>
                <a:gd name="T43" fmla="*/ 122 h 199"/>
                <a:gd name="T44" fmla="*/ 148 w 178"/>
                <a:gd name="T45" fmla="*/ 125 h 199"/>
                <a:gd name="T46" fmla="*/ 151 w 178"/>
                <a:gd name="T47" fmla="*/ 178 h 199"/>
                <a:gd name="T48" fmla="*/ 162 w 178"/>
                <a:gd name="T49" fmla="*/ 188 h 199"/>
                <a:gd name="T50" fmla="*/ 148 w 178"/>
                <a:gd name="T51" fmla="*/ 197 h 199"/>
                <a:gd name="T52" fmla="*/ 132 w 178"/>
                <a:gd name="T53" fmla="*/ 199 h 199"/>
                <a:gd name="T54" fmla="*/ 118 w 178"/>
                <a:gd name="T55" fmla="*/ 197 h 199"/>
                <a:gd name="T56" fmla="*/ 102 w 178"/>
                <a:gd name="T57" fmla="*/ 196 h 199"/>
                <a:gd name="T58" fmla="*/ 96 w 178"/>
                <a:gd name="T59" fmla="*/ 189 h 199"/>
                <a:gd name="T60" fmla="*/ 69 w 178"/>
                <a:gd name="T61" fmla="*/ 189 h 199"/>
                <a:gd name="T62" fmla="*/ 39 w 178"/>
                <a:gd name="T63" fmla="*/ 189 h 199"/>
                <a:gd name="T64" fmla="*/ 30 w 178"/>
                <a:gd name="T65" fmla="*/ 188 h 199"/>
                <a:gd name="T66" fmla="*/ 22 w 178"/>
                <a:gd name="T67" fmla="*/ 183 h 199"/>
                <a:gd name="T68" fmla="*/ 12 w 178"/>
                <a:gd name="T69" fmla="*/ 186 h 199"/>
                <a:gd name="T70" fmla="*/ 3 w 178"/>
                <a:gd name="T71" fmla="*/ 188 h 199"/>
                <a:gd name="T72" fmla="*/ 1 w 178"/>
                <a:gd name="T73" fmla="*/ 167 h 199"/>
                <a:gd name="T74" fmla="*/ 5 w 178"/>
                <a:gd name="T75" fmla="*/ 158 h 199"/>
                <a:gd name="T76" fmla="*/ 19 w 178"/>
                <a:gd name="T77" fmla="*/ 122 h 199"/>
                <a:gd name="T78" fmla="*/ 30 w 178"/>
                <a:gd name="T79" fmla="*/ 103 h 199"/>
                <a:gd name="T80" fmla="*/ 27 w 178"/>
                <a:gd name="T81" fmla="*/ 87 h 199"/>
                <a:gd name="T82" fmla="*/ 20 w 178"/>
                <a:gd name="T83" fmla="*/ 73 h 199"/>
                <a:gd name="T84" fmla="*/ 20 w 178"/>
                <a:gd name="T85" fmla="*/ 66 h 199"/>
                <a:gd name="T86" fmla="*/ 23 w 178"/>
                <a:gd name="T87" fmla="*/ 59 h 199"/>
                <a:gd name="T88" fmla="*/ 9 w 178"/>
                <a:gd name="T89" fmla="*/ 29 h 199"/>
                <a:gd name="T90" fmla="*/ 16 w 178"/>
                <a:gd name="T91" fmla="*/ 24 h 199"/>
                <a:gd name="T92" fmla="*/ 23 w 178"/>
                <a:gd name="T93" fmla="*/ 21 h 199"/>
                <a:gd name="T94" fmla="*/ 19 w 178"/>
                <a:gd name="T95" fmla="*/ 3 h 199"/>
                <a:gd name="T96" fmla="*/ 12 w 178"/>
                <a:gd name="T97" fmla="*/ 8 h 199"/>
                <a:gd name="T98" fmla="*/ 12 w 178"/>
                <a:gd name="T99" fmla="*/ 11 h 199"/>
                <a:gd name="T100" fmla="*/ 8 w 178"/>
                <a:gd name="T101" fmla="*/ 21 h 199"/>
                <a:gd name="T102" fmla="*/ 6 w 178"/>
                <a:gd name="T103" fmla="*/ 11 h 199"/>
                <a:gd name="T104" fmla="*/ 9 w 178"/>
                <a:gd name="T105" fmla="*/ 5 h 199"/>
                <a:gd name="T106" fmla="*/ 14 w 178"/>
                <a:gd name="T107" fmla="*/ 2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8" h="199">
                  <a:moveTo>
                    <a:pt x="30" y="21"/>
                  </a:moveTo>
                  <a:lnTo>
                    <a:pt x="33" y="21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9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63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5"/>
                  </a:lnTo>
                  <a:lnTo>
                    <a:pt x="72" y="25"/>
                  </a:lnTo>
                  <a:lnTo>
                    <a:pt x="72" y="27"/>
                  </a:lnTo>
                  <a:lnTo>
                    <a:pt x="72" y="29"/>
                  </a:lnTo>
                  <a:lnTo>
                    <a:pt x="72" y="30"/>
                  </a:lnTo>
                  <a:lnTo>
                    <a:pt x="72" y="32"/>
                  </a:lnTo>
                  <a:lnTo>
                    <a:pt x="74" y="35"/>
                  </a:lnTo>
                  <a:lnTo>
                    <a:pt x="75" y="37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80" y="48"/>
                  </a:lnTo>
                  <a:lnTo>
                    <a:pt x="82" y="51"/>
                  </a:lnTo>
                  <a:lnTo>
                    <a:pt x="85" y="54"/>
                  </a:lnTo>
                  <a:lnTo>
                    <a:pt x="85" y="54"/>
                  </a:lnTo>
                  <a:lnTo>
                    <a:pt x="87" y="54"/>
                  </a:lnTo>
                  <a:lnTo>
                    <a:pt x="88" y="54"/>
                  </a:lnTo>
                  <a:lnTo>
                    <a:pt x="90" y="54"/>
                  </a:lnTo>
                  <a:lnTo>
                    <a:pt x="91" y="54"/>
                  </a:lnTo>
                  <a:lnTo>
                    <a:pt x="91" y="54"/>
                  </a:lnTo>
                  <a:lnTo>
                    <a:pt x="94" y="52"/>
                  </a:lnTo>
                  <a:lnTo>
                    <a:pt x="96" y="52"/>
                  </a:lnTo>
                  <a:lnTo>
                    <a:pt x="98" y="52"/>
                  </a:lnTo>
                  <a:lnTo>
                    <a:pt x="99" y="51"/>
                  </a:lnTo>
                  <a:lnTo>
                    <a:pt x="101" y="51"/>
                  </a:lnTo>
                  <a:lnTo>
                    <a:pt x="104" y="52"/>
                  </a:lnTo>
                  <a:lnTo>
                    <a:pt x="104" y="52"/>
                  </a:lnTo>
                  <a:lnTo>
                    <a:pt x="107" y="52"/>
                  </a:lnTo>
                  <a:lnTo>
                    <a:pt x="110" y="52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6"/>
                  </a:lnTo>
                  <a:lnTo>
                    <a:pt x="112" y="44"/>
                  </a:lnTo>
                  <a:lnTo>
                    <a:pt x="112" y="43"/>
                  </a:lnTo>
                  <a:lnTo>
                    <a:pt x="112" y="41"/>
                  </a:lnTo>
                  <a:lnTo>
                    <a:pt x="113" y="40"/>
                  </a:lnTo>
                  <a:lnTo>
                    <a:pt x="115" y="38"/>
                  </a:lnTo>
                  <a:lnTo>
                    <a:pt x="118" y="38"/>
                  </a:lnTo>
                  <a:lnTo>
                    <a:pt x="120" y="38"/>
                  </a:lnTo>
                  <a:lnTo>
                    <a:pt x="123" y="37"/>
                  </a:lnTo>
                  <a:lnTo>
                    <a:pt x="128" y="37"/>
                  </a:lnTo>
                  <a:lnTo>
                    <a:pt x="129" y="37"/>
                  </a:lnTo>
                  <a:lnTo>
                    <a:pt x="129" y="37"/>
                  </a:lnTo>
                  <a:lnTo>
                    <a:pt x="128" y="40"/>
                  </a:lnTo>
                  <a:lnTo>
                    <a:pt x="128" y="41"/>
                  </a:lnTo>
                  <a:lnTo>
                    <a:pt x="128" y="41"/>
                  </a:lnTo>
                  <a:lnTo>
                    <a:pt x="129" y="41"/>
                  </a:lnTo>
                  <a:lnTo>
                    <a:pt x="134" y="41"/>
                  </a:lnTo>
                  <a:lnTo>
                    <a:pt x="137" y="43"/>
                  </a:lnTo>
                  <a:lnTo>
                    <a:pt x="142" y="43"/>
                  </a:lnTo>
                  <a:lnTo>
                    <a:pt x="145" y="43"/>
                  </a:lnTo>
                  <a:lnTo>
                    <a:pt x="145" y="43"/>
                  </a:lnTo>
                  <a:lnTo>
                    <a:pt x="146" y="43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5" y="51"/>
                  </a:lnTo>
                  <a:lnTo>
                    <a:pt x="146" y="54"/>
                  </a:lnTo>
                  <a:lnTo>
                    <a:pt x="148" y="57"/>
                  </a:lnTo>
                  <a:lnTo>
                    <a:pt x="148" y="62"/>
                  </a:lnTo>
                  <a:lnTo>
                    <a:pt x="146" y="65"/>
                  </a:lnTo>
                  <a:lnTo>
                    <a:pt x="146" y="70"/>
                  </a:lnTo>
                  <a:lnTo>
                    <a:pt x="146" y="74"/>
                  </a:lnTo>
                  <a:lnTo>
                    <a:pt x="146" y="76"/>
                  </a:lnTo>
                  <a:lnTo>
                    <a:pt x="148" y="77"/>
                  </a:lnTo>
                  <a:lnTo>
                    <a:pt x="150" y="79"/>
                  </a:lnTo>
                  <a:lnTo>
                    <a:pt x="151" y="82"/>
                  </a:lnTo>
                  <a:lnTo>
                    <a:pt x="153" y="85"/>
                  </a:lnTo>
                  <a:lnTo>
                    <a:pt x="153" y="87"/>
                  </a:lnTo>
                  <a:lnTo>
                    <a:pt x="153" y="88"/>
                  </a:lnTo>
                  <a:lnTo>
                    <a:pt x="153" y="90"/>
                  </a:lnTo>
                  <a:lnTo>
                    <a:pt x="153" y="92"/>
                  </a:lnTo>
                  <a:lnTo>
                    <a:pt x="153" y="93"/>
                  </a:lnTo>
                  <a:lnTo>
                    <a:pt x="151" y="93"/>
                  </a:lnTo>
                  <a:lnTo>
                    <a:pt x="151" y="95"/>
                  </a:lnTo>
                  <a:lnTo>
                    <a:pt x="151" y="96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4" y="98"/>
                  </a:lnTo>
                  <a:lnTo>
                    <a:pt x="156" y="96"/>
                  </a:lnTo>
                  <a:lnTo>
                    <a:pt x="157" y="96"/>
                  </a:lnTo>
                  <a:lnTo>
                    <a:pt x="159" y="96"/>
                  </a:lnTo>
                  <a:lnTo>
                    <a:pt x="161" y="96"/>
                  </a:lnTo>
                  <a:lnTo>
                    <a:pt x="164" y="96"/>
                  </a:lnTo>
                  <a:lnTo>
                    <a:pt x="165" y="96"/>
                  </a:lnTo>
                  <a:lnTo>
                    <a:pt x="169" y="95"/>
                  </a:lnTo>
                  <a:lnTo>
                    <a:pt x="170" y="95"/>
                  </a:lnTo>
                  <a:lnTo>
                    <a:pt x="172" y="95"/>
                  </a:lnTo>
                  <a:lnTo>
                    <a:pt x="173" y="96"/>
                  </a:lnTo>
                  <a:lnTo>
                    <a:pt x="175" y="96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8" y="93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3"/>
                  </a:lnTo>
                  <a:lnTo>
                    <a:pt x="178" y="103"/>
                  </a:lnTo>
                  <a:lnTo>
                    <a:pt x="178" y="104"/>
                  </a:lnTo>
                  <a:lnTo>
                    <a:pt x="178" y="106"/>
                  </a:lnTo>
                  <a:lnTo>
                    <a:pt x="178" y="106"/>
                  </a:lnTo>
                  <a:lnTo>
                    <a:pt x="178" y="109"/>
                  </a:lnTo>
                  <a:lnTo>
                    <a:pt x="176" y="111"/>
                  </a:lnTo>
                  <a:lnTo>
                    <a:pt x="176" y="112"/>
                  </a:lnTo>
                  <a:lnTo>
                    <a:pt x="178" y="115"/>
                  </a:lnTo>
                  <a:lnTo>
                    <a:pt x="178" y="117"/>
                  </a:lnTo>
                  <a:lnTo>
                    <a:pt x="176" y="118"/>
                  </a:lnTo>
                  <a:lnTo>
                    <a:pt x="176" y="120"/>
                  </a:lnTo>
                  <a:lnTo>
                    <a:pt x="176" y="122"/>
                  </a:lnTo>
                  <a:lnTo>
                    <a:pt x="176" y="122"/>
                  </a:lnTo>
                  <a:lnTo>
                    <a:pt x="178" y="125"/>
                  </a:lnTo>
                  <a:lnTo>
                    <a:pt x="176" y="125"/>
                  </a:lnTo>
                  <a:lnTo>
                    <a:pt x="176" y="125"/>
                  </a:lnTo>
                  <a:lnTo>
                    <a:pt x="175" y="125"/>
                  </a:lnTo>
                  <a:lnTo>
                    <a:pt x="148" y="125"/>
                  </a:lnTo>
                  <a:lnTo>
                    <a:pt x="148" y="128"/>
                  </a:lnTo>
                  <a:lnTo>
                    <a:pt x="148" y="145"/>
                  </a:lnTo>
                  <a:lnTo>
                    <a:pt x="148" y="150"/>
                  </a:lnTo>
                  <a:lnTo>
                    <a:pt x="148" y="169"/>
                  </a:lnTo>
                  <a:lnTo>
                    <a:pt x="150" y="172"/>
                  </a:lnTo>
                  <a:lnTo>
                    <a:pt x="151" y="178"/>
                  </a:lnTo>
                  <a:lnTo>
                    <a:pt x="151" y="178"/>
                  </a:lnTo>
                  <a:lnTo>
                    <a:pt x="153" y="178"/>
                  </a:lnTo>
                  <a:lnTo>
                    <a:pt x="156" y="181"/>
                  </a:lnTo>
                  <a:lnTo>
                    <a:pt x="156" y="183"/>
                  </a:lnTo>
                  <a:lnTo>
                    <a:pt x="159" y="185"/>
                  </a:lnTo>
                  <a:lnTo>
                    <a:pt x="162" y="188"/>
                  </a:lnTo>
                  <a:lnTo>
                    <a:pt x="165" y="191"/>
                  </a:lnTo>
                  <a:lnTo>
                    <a:pt x="169" y="192"/>
                  </a:lnTo>
                  <a:lnTo>
                    <a:pt x="164" y="194"/>
                  </a:lnTo>
                  <a:lnTo>
                    <a:pt x="157" y="196"/>
                  </a:lnTo>
                  <a:lnTo>
                    <a:pt x="153" y="196"/>
                  </a:lnTo>
                  <a:lnTo>
                    <a:pt x="148" y="197"/>
                  </a:lnTo>
                  <a:lnTo>
                    <a:pt x="145" y="197"/>
                  </a:lnTo>
                  <a:lnTo>
                    <a:pt x="140" y="199"/>
                  </a:lnTo>
                  <a:lnTo>
                    <a:pt x="140" y="199"/>
                  </a:lnTo>
                  <a:lnTo>
                    <a:pt x="139" y="197"/>
                  </a:lnTo>
                  <a:lnTo>
                    <a:pt x="135" y="197"/>
                  </a:lnTo>
                  <a:lnTo>
                    <a:pt x="132" y="199"/>
                  </a:lnTo>
                  <a:lnTo>
                    <a:pt x="131" y="199"/>
                  </a:lnTo>
                  <a:lnTo>
                    <a:pt x="129" y="199"/>
                  </a:lnTo>
                  <a:lnTo>
                    <a:pt x="128" y="197"/>
                  </a:lnTo>
                  <a:lnTo>
                    <a:pt x="126" y="197"/>
                  </a:lnTo>
                  <a:lnTo>
                    <a:pt x="123" y="196"/>
                  </a:lnTo>
                  <a:lnTo>
                    <a:pt x="118" y="197"/>
                  </a:lnTo>
                  <a:lnTo>
                    <a:pt x="115" y="197"/>
                  </a:lnTo>
                  <a:lnTo>
                    <a:pt x="110" y="196"/>
                  </a:lnTo>
                  <a:lnTo>
                    <a:pt x="109" y="196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2" y="196"/>
                  </a:lnTo>
                  <a:lnTo>
                    <a:pt x="101" y="194"/>
                  </a:lnTo>
                  <a:lnTo>
                    <a:pt x="99" y="192"/>
                  </a:lnTo>
                  <a:lnTo>
                    <a:pt x="98" y="191"/>
                  </a:lnTo>
                  <a:lnTo>
                    <a:pt x="98" y="189"/>
                  </a:lnTo>
                  <a:lnTo>
                    <a:pt x="98" y="189"/>
                  </a:lnTo>
                  <a:lnTo>
                    <a:pt x="96" y="189"/>
                  </a:lnTo>
                  <a:lnTo>
                    <a:pt x="93" y="189"/>
                  </a:lnTo>
                  <a:lnTo>
                    <a:pt x="88" y="189"/>
                  </a:lnTo>
                  <a:lnTo>
                    <a:pt x="87" y="189"/>
                  </a:lnTo>
                  <a:lnTo>
                    <a:pt x="80" y="189"/>
                  </a:lnTo>
                  <a:lnTo>
                    <a:pt x="75" y="189"/>
                  </a:lnTo>
                  <a:lnTo>
                    <a:pt x="69" y="189"/>
                  </a:lnTo>
                  <a:lnTo>
                    <a:pt x="64" y="189"/>
                  </a:lnTo>
                  <a:lnTo>
                    <a:pt x="58" y="189"/>
                  </a:lnTo>
                  <a:lnTo>
                    <a:pt x="53" y="189"/>
                  </a:lnTo>
                  <a:lnTo>
                    <a:pt x="47" y="189"/>
                  </a:lnTo>
                  <a:lnTo>
                    <a:pt x="42" y="189"/>
                  </a:lnTo>
                  <a:lnTo>
                    <a:pt x="39" y="189"/>
                  </a:lnTo>
                  <a:lnTo>
                    <a:pt x="36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1" y="189"/>
                  </a:lnTo>
                  <a:lnTo>
                    <a:pt x="30" y="188"/>
                  </a:lnTo>
                  <a:lnTo>
                    <a:pt x="28" y="188"/>
                  </a:lnTo>
                  <a:lnTo>
                    <a:pt x="27" y="186"/>
                  </a:lnTo>
                  <a:lnTo>
                    <a:pt x="25" y="185"/>
                  </a:lnTo>
                  <a:lnTo>
                    <a:pt x="25" y="183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19" y="185"/>
                  </a:lnTo>
                  <a:lnTo>
                    <a:pt x="17" y="185"/>
                  </a:lnTo>
                  <a:lnTo>
                    <a:pt x="16" y="185"/>
                  </a:lnTo>
                  <a:lnTo>
                    <a:pt x="14" y="186"/>
                  </a:lnTo>
                  <a:lnTo>
                    <a:pt x="12" y="186"/>
                  </a:lnTo>
                  <a:lnTo>
                    <a:pt x="9" y="186"/>
                  </a:lnTo>
                  <a:lnTo>
                    <a:pt x="9" y="186"/>
                  </a:lnTo>
                  <a:lnTo>
                    <a:pt x="8" y="186"/>
                  </a:lnTo>
                  <a:lnTo>
                    <a:pt x="6" y="186"/>
                  </a:lnTo>
                  <a:lnTo>
                    <a:pt x="5" y="186"/>
                  </a:lnTo>
                  <a:lnTo>
                    <a:pt x="3" y="188"/>
                  </a:lnTo>
                  <a:lnTo>
                    <a:pt x="0" y="188"/>
                  </a:lnTo>
                  <a:lnTo>
                    <a:pt x="1" y="181"/>
                  </a:lnTo>
                  <a:lnTo>
                    <a:pt x="1" y="180"/>
                  </a:lnTo>
                  <a:lnTo>
                    <a:pt x="1" y="177"/>
                  </a:lnTo>
                  <a:lnTo>
                    <a:pt x="1" y="169"/>
                  </a:lnTo>
                  <a:lnTo>
                    <a:pt x="1" y="167"/>
                  </a:lnTo>
                  <a:lnTo>
                    <a:pt x="1" y="166"/>
                  </a:lnTo>
                  <a:lnTo>
                    <a:pt x="1" y="166"/>
                  </a:lnTo>
                  <a:lnTo>
                    <a:pt x="3" y="164"/>
                  </a:lnTo>
                  <a:lnTo>
                    <a:pt x="5" y="164"/>
                  </a:lnTo>
                  <a:lnTo>
                    <a:pt x="5" y="161"/>
                  </a:lnTo>
                  <a:lnTo>
                    <a:pt x="5" y="158"/>
                  </a:lnTo>
                  <a:lnTo>
                    <a:pt x="8" y="148"/>
                  </a:lnTo>
                  <a:lnTo>
                    <a:pt x="9" y="140"/>
                  </a:lnTo>
                  <a:lnTo>
                    <a:pt x="11" y="136"/>
                  </a:lnTo>
                  <a:lnTo>
                    <a:pt x="12" y="131"/>
                  </a:lnTo>
                  <a:lnTo>
                    <a:pt x="17" y="125"/>
                  </a:lnTo>
                  <a:lnTo>
                    <a:pt x="19" y="122"/>
                  </a:lnTo>
                  <a:lnTo>
                    <a:pt x="20" y="120"/>
                  </a:lnTo>
                  <a:lnTo>
                    <a:pt x="25" y="118"/>
                  </a:lnTo>
                  <a:lnTo>
                    <a:pt x="27" y="115"/>
                  </a:lnTo>
                  <a:lnTo>
                    <a:pt x="28" y="112"/>
                  </a:lnTo>
                  <a:lnTo>
                    <a:pt x="30" y="107"/>
                  </a:lnTo>
                  <a:lnTo>
                    <a:pt x="30" y="103"/>
                  </a:lnTo>
                  <a:lnTo>
                    <a:pt x="31" y="96"/>
                  </a:lnTo>
                  <a:lnTo>
                    <a:pt x="31" y="95"/>
                  </a:lnTo>
                  <a:lnTo>
                    <a:pt x="30" y="92"/>
                  </a:lnTo>
                  <a:lnTo>
                    <a:pt x="30" y="90"/>
                  </a:lnTo>
                  <a:lnTo>
                    <a:pt x="28" y="88"/>
                  </a:lnTo>
                  <a:lnTo>
                    <a:pt x="27" y="87"/>
                  </a:lnTo>
                  <a:lnTo>
                    <a:pt x="27" y="85"/>
                  </a:lnTo>
                  <a:lnTo>
                    <a:pt x="23" y="81"/>
                  </a:lnTo>
                  <a:lnTo>
                    <a:pt x="23" y="79"/>
                  </a:lnTo>
                  <a:lnTo>
                    <a:pt x="22" y="77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0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0" y="65"/>
                  </a:lnTo>
                  <a:lnTo>
                    <a:pt x="20" y="66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3" y="62"/>
                  </a:lnTo>
                  <a:lnTo>
                    <a:pt x="23" y="62"/>
                  </a:lnTo>
                  <a:lnTo>
                    <a:pt x="23" y="60"/>
                  </a:lnTo>
                  <a:lnTo>
                    <a:pt x="23" y="59"/>
                  </a:lnTo>
                  <a:lnTo>
                    <a:pt x="23" y="57"/>
                  </a:lnTo>
                  <a:lnTo>
                    <a:pt x="20" y="49"/>
                  </a:lnTo>
                  <a:lnTo>
                    <a:pt x="17" y="41"/>
                  </a:lnTo>
                  <a:lnTo>
                    <a:pt x="16" y="37"/>
                  </a:lnTo>
                  <a:lnTo>
                    <a:pt x="12" y="32"/>
                  </a:lnTo>
                  <a:lnTo>
                    <a:pt x="9" y="29"/>
                  </a:lnTo>
                  <a:lnTo>
                    <a:pt x="9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2" y="24"/>
                  </a:lnTo>
                  <a:lnTo>
                    <a:pt x="16" y="24"/>
                  </a:lnTo>
                  <a:lnTo>
                    <a:pt x="19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3" y="21"/>
                  </a:lnTo>
                  <a:lnTo>
                    <a:pt x="28" y="21"/>
                  </a:lnTo>
                  <a:lnTo>
                    <a:pt x="30" y="21"/>
                  </a:lnTo>
                  <a:close/>
                  <a:moveTo>
                    <a:pt x="17" y="0"/>
                  </a:moveTo>
                  <a:lnTo>
                    <a:pt x="17" y="2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7" y="5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2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2" y="16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8" y="19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6" y="14"/>
                  </a:lnTo>
                  <a:lnTo>
                    <a:pt x="6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8"/>
                  </a:lnTo>
                  <a:lnTo>
                    <a:pt x="6" y="7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6" name="Freeform 343">
              <a:extLst>
                <a:ext uri="{FF2B5EF4-FFF2-40B4-BE49-F238E27FC236}">
                  <a16:creationId xmlns:a16="http://schemas.microsoft.com/office/drawing/2014/main" id="{EA9457FD-8315-4760-B805-6445276E883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9105" y="3191812"/>
              <a:ext cx="87716" cy="79919"/>
            </a:xfrm>
            <a:custGeom>
              <a:avLst/>
              <a:gdLst>
                <a:gd name="T0" fmla="*/ 30 w 45"/>
                <a:gd name="T1" fmla="*/ 11 h 41"/>
                <a:gd name="T2" fmla="*/ 30 w 45"/>
                <a:gd name="T3" fmla="*/ 11 h 41"/>
                <a:gd name="T4" fmla="*/ 22 w 45"/>
                <a:gd name="T5" fmla="*/ 3 h 41"/>
                <a:gd name="T6" fmla="*/ 22 w 45"/>
                <a:gd name="T7" fmla="*/ 4 h 41"/>
                <a:gd name="T8" fmla="*/ 23 w 45"/>
                <a:gd name="T9" fmla="*/ 3 h 41"/>
                <a:gd name="T10" fmla="*/ 22 w 45"/>
                <a:gd name="T11" fmla="*/ 0 h 41"/>
                <a:gd name="T12" fmla="*/ 25 w 45"/>
                <a:gd name="T13" fmla="*/ 1 h 41"/>
                <a:gd name="T14" fmla="*/ 23 w 45"/>
                <a:gd name="T15" fmla="*/ 3 h 41"/>
                <a:gd name="T16" fmla="*/ 23 w 45"/>
                <a:gd name="T17" fmla="*/ 3 h 41"/>
                <a:gd name="T18" fmla="*/ 28 w 45"/>
                <a:gd name="T19" fmla="*/ 4 h 41"/>
                <a:gd name="T20" fmla="*/ 31 w 45"/>
                <a:gd name="T21" fmla="*/ 7 h 41"/>
                <a:gd name="T22" fmla="*/ 28 w 45"/>
                <a:gd name="T23" fmla="*/ 9 h 41"/>
                <a:gd name="T24" fmla="*/ 30 w 45"/>
                <a:gd name="T25" fmla="*/ 12 h 41"/>
                <a:gd name="T26" fmla="*/ 36 w 45"/>
                <a:gd name="T27" fmla="*/ 17 h 41"/>
                <a:gd name="T28" fmla="*/ 36 w 45"/>
                <a:gd name="T29" fmla="*/ 20 h 41"/>
                <a:gd name="T30" fmla="*/ 31 w 45"/>
                <a:gd name="T31" fmla="*/ 22 h 41"/>
                <a:gd name="T32" fmla="*/ 31 w 45"/>
                <a:gd name="T33" fmla="*/ 22 h 41"/>
                <a:gd name="T34" fmla="*/ 34 w 45"/>
                <a:gd name="T35" fmla="*/ 25 h 41"/>
                <a:gd name="T36" fmla="*/ 37 w 45"/>
                <a:gd name="T37" fmla="*/ 26 h 41"/>
                <a:gd name="T38" fmla="*/ 44 w 45"/>
                <a:gd name="T39" fmla="*/ 28 h 41"/>
                <a:gd name="T40" fmla="*/ 42 w 45"/>
                <a:gd name="T41" fmla="*/ 31 h 41"/>
                <a:gd name="T42" fmla="*/ 42 w 45"/>
                <a:gd name="T43" fmla="*/ 31 h 41"/>
                <a:gd name="T44" fmla="*/ 45 w 45"/>
                <a:gd name="T45" fmla="*/ 34 h 41"/>
                <a:gd name="T46" fmla="*/ 42 w 45"/>
                <a:gd name="T47" fmla="*/ 34 h 41"/>
                <a:gd name="T48" fmla="*/ 44 w 45"/>
                <a:gd name="T49" fmla="*/ 36 h 41"/>
                <a:gd name="T50" fmla="*/ 44 w 45"/>
                <a:gd name="T51" fmla="*/ 39 h 41"/>
                <a:gd name="T52" fmla="*/ 39 w 45"/>
                <a:gd name="T53" fmla="*/ 41 h 41"/>
                <a:gd name="T54" fmla="*/ 36 w 45"/>
                <a:gd name="T55" fmla="*/ 36 h 41"/>
                <a:gd name="T56" fmla="*/ 34 w 45"/>
                <a:gd name="T57" fmla="*/ 33 h 41"/>
                <a:gd name="T58" fmla="*/ 34 w 45"/>
                <a:gd name="T59" fmla="*/ 30 h 41"/>
                <a:gd name="T60" fmla="*/ 33 w 45"/>
                <a:gd name="T61" fmla="*/ 28 h 41"/>
                <a:gd name="T62" fmla="*/ 28 w 45"/>
                <a:gd name="T63" fmla="*/ 30 h 41"/>
                <a:gd name="T64" fmla="*/ 25 w 45"/>
                <a:gd name="T65" fmla="*/ 28 h 41"/>
                <a:gd name="T66" fmla="*/ 23 w 45"/>
                <a:gd name="T67" fmla="*/ 26 h 41"/>
                <a:gd name="T68" fmla="*/ 20 w 45"/>
                <a:gd name="T69" fmla="*/ 26 h 41"/>
                <a:gd name="T70" fmla="*/ 15 w 45"/>
                <a:gd name="T71" fmla="*/ 23 h 41"/>
                <a:gd name="T72" fmla="*/ 11 w 45"/>
                <a:gd name="T73" fmla="*/ 20 h 41"/>
                <a:gd name="T74" fmla="*/ 4 w 45"/>
                <a:gd name="T75" fmla="*/ 20 h 41"/>
                <a:gd name="T76" fmla="*/ 4 w 45"/>
                <a:gd name="T77" fmla="*/ 19 h 41"/>
                <a:gd name="T78" fmla="*/ 3 w 45"/>
                <a:gd name="T79" fmla="*/ 14 h 41"/>
                <a:gd name="T80" fmla="*/ 3 w 45"/>
                <a:gd name="T81" fmla="*/ 11 h 41"/>
                <a:gd name="T82" fmla="*/ 3 w 45"/>
                <a:gd name="T83" fmla="*/ 7 h 41"/>
                <a:gd name="T84" fmla="*/ 1 w 45"/>
                <a:gd name="T85" fmla="*/ 4 h 41"/>
                <a:gd name="T86" fmla="*/ 1 w 45"/>
                <a:gd name="T87" fmla="*/ 3 h 41"/>
                <a:gd name="T88" fmla="*/ 6 w 45"/>
                <a:gd name="T89" fmla="*/ 1 h 41"/>
                <a:gd name="T90" fmla="*/ 11 w 45"/>
                <a:gd name="T91" fmla="*/ 1 h 41"/>
                <a:gd name="T92" fmla="*/ 20 w 45"/>
                <a:gd name="T93" fmla="*/ 1 h 41"/>
                <a:gd name="T94" fmla="*/ 20 w 45"/>
                <a:gd name="T95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" h="41">
                  <a:moveTo>
                    <a:pt x="30" y="11"/>
                  </a:move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close/>
                  <a:moveTo>
                    <a:pt x="22" y="3"/>
                  </a:moveTo>
                  <a:lnTo>
                    <a:pt x="22" y="3"/>
                  </a:lnTo>
                  <a:lnTo>
                    <a:pt x="22" y="3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3" y="4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2" y="3"/>
                  </a:lnTo>
                  <a:close/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0" y="6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28" y="9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5"/>
                  </a:lnTo>
                  <a:lnTo>
                    <a:pt x="36" y="17"/>
                  </a:lnTo>
                  <a:lnTo>
                    <a:pt x="36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0"/>
                  </a:lnTo>
                  <a:lnTo>
                    <a:pt x="34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4" y="23"/>
                  </a:lnTo>
                  <a:lnTo>
                    <a:pt x="34" y="25"/>
                  </a:lnTo>
                  <a:lnTo>
                    <a:pt x="36" y="25"/>
                  </a:lnTo>
                  <a:lnTo>
                    <a:pt x="37" y="26"/>
                  </a:lnTo>
                  <a:lnTo>
                    <a:pt x="37" y="26"/>
                  </a:lnTo>
                  <a:lnTo>
                    <a:pt x="39" y="28"/>
                  </a:lnTo>
                  <a:lnTo>
                    <a:pt x="41" y="28"/>
                  </a:lnTo>
                  <a:lnTo>
                    <a:pt x="44" y="28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4" y="33"/>
                  </a:lnTo>
                  <a:lnTo>
                    <a:pt x="44" y="33"/>
                  </a:lnTo>
                  <a:lnTo>
                    <a:pt x="45" y="34"/>
                  </a:lnTo>
                  <a:lnTo>
                    <a:pt x="45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6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1" y="39"/>
                  </a:lnTo>
                  <a:lnTo>
                    <a:pt x="39" y="41"/>
                  </a:lnTo>
                  <a:lnTo>
                    <a:pt x="39" y="41"/>
                  </a:lnTo>
                  <a:lnTo>
                    <a:pt x="37" y="39"/>
                  </a:lnTo>
                  <a:lnTo>
                    <a:pt x="37" y="37"/>
                  </a:lnTo>
                  <a:lnTo>
                    <a:pt x="36" y="36"/>
                  </a:lnTo>
                  <a:lnTo>
                    <a:pt x="36" y="34"/>
                  </a:lnTo>
                  <a:lnTo>
                    <a:pt x="36" y="33"/>
                  </a:lnTo>
                  <a:lnTo>
                    <a:pt x="34" y="33"/>
                  </a:lnTo>
                  <a:lnTo>
                    <a:pt x="33" y="31"/>
                  </a:lnTo>
                  <a:lnTo>
                    <a:pt x="34" y="31"/>
                  </a:lnTo>
                  <a:lnTo>
                    <a:pt x="34" y="30"/>
                  </a:lnTo>
                  <a:lnTo>
                    <a:pt x="34" y="30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3" y="26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0" y="26"/>
                  </a:lnTo>
                  <a:lnTo>
                    <a:pt x="19" y="26"/>
                  </a:lnTo>
                  <a:lnTo>
                    <a:pt x="19" y="25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1" y="20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4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7" name="Freeform 344">
              <a:extLst>
                <a:ext uri="{FF2B5EF4-FFF2-40B4-BE49-F238E27FC236}">
                  <a16:creationId xmlns:a16="http://schemas.microsoft.com/office/drawing/2014/main" id="{EDE8CA10-A1BD-45CA-AB3C-9D65D1AA558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08826" y="3145031"/>
              <a:ext cx="48731" cy="97461"/>
            </a:xfrm>
            <a:custGeom>
              <a:avLst/>
              <a:gdLst>
                <a:gd name="T0" fmla="*/ 6 w 25"/>
                <a:gd name="T1" fmla="*/ 0 h 50"/>
                <a:gd name="T2" fmla="*/ 6 w 25"/>
                <a:gd name="T3" fmla="*/ 2 h 50"/>
                <a:gd name="T4" fmla="*/ 6 w 25"/>
                <a:gd name="T5" fmla="*/ 3 h 50"/>
                <a:gd name="T6" fmla="*/ 10 w 25"/>
                <a:gd name="T7" fmla="*/ 2 h 50"/>
                <a:gd name="T8" fmla="*/ 11 w 25"/>
                <a:gd name="T9" fmla="*/ 2 h 50"/>
                <a:gd name="T10" fmla="*/ 13 w 25"/>
                <a:gd name="T11" fmla="*/ 3 h 50"/>
                <a:gd name="T12" fmla="*/ 14 w 25"/>
                <a:gd name="T13" fmla="*/ 6 h 50"/>
                <a:gd name="T14" fmla="*/ 18 w 25"/>
                <a:gd name="T15" fmla="*/ 6 h 50"/>
                <a:gd name="T16" fmla="*/ 18 w 25"/>
                <a:gd name="T17" fmla="*/ 11 h 50"/>
                <a:gd name="T18" fmla="*/ 18 w 25"/>
                <a:gd name="T19" fmla="*/ 13 h 50"/>
                <a:gd name="T20" fmla="*/ 18 w 25"/>
                <a:gd name="T21" fmla="*/ 16 h 50"/>
                <a:gd name="T22" fmla="*/ 18 w 25"/>
                <a:gd name="T23" fmla="*/ 19 h 50"/>
                <a:gd name="T24" fmla="*/ 16 w 25"/>
                <a:gd name="T25" fmla="*/ 19 h 50"/>
                <a:gd name="T26" fmla="*/ 18 w 25"/>
                <a:gd name="T27" fmla="*/ 22 h 50"/>
                <a:gd name="T28" fmla="*/ 18 w 25"/>
                <a:gd name="T29" fmla="*/ 25 h 50"/>
                <a:gd name="T30" fmla="*/ 19 w 25"/>
                <a:gd name="T31" fmla="*/ 27 h 50"/>
                <a:gd name="T32" fmla="*/ 21 w 25"/>
                <a:gd name="T33" fmla="*/ 30 h 50"/>
                <a:gd name="T34" fmla="*/ 24 w 25"/>
                <a:gd name="T35" fmla="*/ 30 h 50"/>
                <a:gd name="T36" fmla="*/ 24 w 25"/>
                <a:gd name="T37" fmla="*/ 31 h 50"/>
                <a:gd name="T38" fmla="*/ 24 w 25"/>
                <a:gd name="T39" fmla="*/ 33 h 50"/>
                <a:gd name="T40" fmla="*/ 25 w 25"/>
                <a:gd name="T41" fmla="*/ 35 h 50"/>
                <a:gd name="T42" fmla="*/ 24 w 25"/>
                <a:gd name="T43" fmla="*/ 36 h 50"/>
                <a:gd name="T44" fmla="*/ 22 w 25"/>
                <a:gd name="T45" fmla="*/ 38 h 50"/>
                <a:gd name="T46" fmla="*/ 21 w 25"/>
                <a:gd name="T47" fmla="*/ 39 h 50"/>
                <a:gd name="T48" fmla="*/ 21 w 25"/>
                <a:gd name="T49" fmla="*/ 41 h 50"/>
                <a:gd name="T50" fmla="*/ 19 w 25"/>
                <a:gd name="T51" fmla="*/ 43 h 50"/>
                <a:gd name="T52" fmla="*/ 18 w 25"/>
                <a:gd name="T53" fmla="*/ 44 h 50"/>
                <a:gd name="T54" fmla="*/ 16 w 25"/>
                <a:gd name="T55" fmla="*/ 44 h 50"/>
                <a:gd name="T56" fmla="*/ 14 w 25"/>
                <a:gd name="T57" fmla="*/ 46 h 50"/>
                <a:gd name="T58" fmla="*/ 14 w 25"/>
                <a:gd name="T59" fmla="*/ 46 h 50"/>
                <a:gd name="T60" fmla="*/ 16 w 25"/>
                <a:gd name="T61" fmla="*/ 47 h 50"/>
                <a:gd name="T62" fmla="*/ 14 w 25"/>
                <a:gd name="T63" fmla="*/ 49 h 50"/>
                <a:gd name="T64" fmla="*/ 14 w 25"/>
                <a:gd name="T65" fmla="*/ 49 h 50"/>
                <a:gd name="T66" fmla="*/ 14 w 25"/>
                <a:gd name="T67" fmla="*/ 50 h 50"/>
                <a:gd name="T68" fmla="*/ 13 w 25"/>
                <a:gd name="T69" fmla="*/ 50 h 50"/>
                <a:gd name="T70" fmla="*/ 11 w 25"/>
                <a:gd name="T71" fmla="*/ 50 h 50"/>
                <a:gd name="T72" fmla="*/ 10 w 25"/>
                <a:gd name="T73" fmla="*/ 50 h 50"/>
                <a:gd name="T74" fmla="*/ 10 w 25"/>
                <a:gd name="T75" fmla="*/ 47 h 50"/>
                <a:gd name="T76" fmla="*/ 2 w 25"/>
                <a:gd name="T77" fmla="*/ 41 h 50"/>
                <a:gd name="T78" fmla="*/ 0 w 25"/>
                <a:gd name="T79" fmla="*/ 39 h 50"/>
                <a:gd name="T80" fmla="*/ 0 w 25"/>
                <a:gd name="T81" fmla="*/ 38 h 50"/>
                <a:gd name="T82" fmla="*/ 2 w 25"/>
                <a:gd name="T83" fmla="*/ 39 h 50"/>
                <a:gd name="T84" fmla="*/ 2 w 25"/>
                <a:gd name="T85" fmla="*/ 38 h 50"/>
                <a:gd name="T86" fmla="*/ 0 w 25"/>
                <a:gd name="T87" fmla="*/ 35 h 50"/>
                <a:gd name="T88" fmla="*/ 2 w 25"/>
                <a:gd name="T89" fmla="*/ 30 h 50"/>
                <a:gd name="T90" fmla="*/ 2 w 25"/>
                <a:gd name="T91" fmla="*/ 24 h 50"/>
                <a:gd name="T92" fmla="*/ 2 w 25"/>
                <a:gd name="T93" fmla="*/ 20 h 50"/>
                <a:gd name="T94" fmla="*/ 3 w 25"/>
                <a:gd name="T95" fmla="*/ 17 h 50"/>
                <a:gd name="T96" fmla="*/ 3 w 25"/>
                <a:gd name="T97" fmla="*/ 14 h 50"/>
                <a:gd name="T98" fmla="*/ 0 w 25"/>
                <a:gd name="T99" fmla="*/ 13 h 50"/>
                <a:gd name="T100" fmla="*/ 0 w 25"/>
                <a:gd name="T101" fmla="*/ 11 h 50"/>
                <a:gd name="T102" fmla="*/ 0 w 25"/>
                <a:gd name="T103" fmla="*/ 9 h 50"/>
                <a:gd name="T104" fmla="*/ 2 w 25"/>
                <a:gd name="T105" fmla="*/ 9 h 50"/>
                <a:gd name="T106" fmla="*/ 2 w 25"/>
                <a:gd name="T107" fmla="*/ 9 h 50"/>
                <a:gd name="T108" fmla="*/ 2 w 25"/>
                <a:gd name="T109" fmla="*/ 6 h 50"/>
                <a:gd name="T110" fmla="*/ 0 w 25"/>
                <a:gd name="T111" fmla="*/ 6 h 50"/>
                <a:gd name="T112" fmla="*/ 2 w 25"/>
                <a:gd name="T113" fmla="*/ 3 h 50"/>
                <a:gd name="T114" fmla="*/ 3 w 25"/>
                <a:gd name="T115" fmla="*/ 2 h 50"/>
                <a:gd name="T116" fmla="*/ 5 w 25"/>
                <a:gd name="T1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5" h="50">
                  <a:moveTo>
                    <a:pt x="5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3"/>
                  </a:lnTo>
                  <a:lnTo>
                    <a:pt x="8" y="3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3" y="3"/>
                  </a:lnTo>
                  <a:lnTo>
                    <a:pt x="13" y="5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8" y="11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6"/>
                  </a:lnTo>
                  <a:lnTo>
                    <a:pt x="18" y="1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6" y="19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8" y="25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1"/>
                  </a:lnTo>
                  <a:lnTo>
                    <a:pt x="24" y="31"/>
                  </a:lnTo>
                  <a:lnTo>
                    <a:pt x="24" y="33"/>
                  </a:lnTo>
                  <a:lnTo>
                    <a:pt x="25" y="35"/>
                  </a:lnTo>
                  <a:lnTo>
                    <a:pt x="25" y="35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8"/>
                  </a:lnTo>
                  <a:lnTo>
                    <a:pt x="21" y="39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3"/>
                  </a:lnTo>
                  <a:lnTo>
                    <a:pt x="19" y="43"/>
                  </a:lnTo>
                  <a:lnTo>
                    <a:pt x="19" y="44"/>
                  </a:lnTo>
                  <a:lnTo>
                    <a:pt x="18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6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7"/>
                  </a:lnTo>
                  <a:lnTo>
                    <a:pt x="16" y="47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9"/>
                  </a:lnTo>
                  <a:lnTo>
                    <a:pt x="10" y="47"/>
                  </a:lnTo>
                  <a:lnTo>
                    <a:pt x="8" y="44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8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2" y="30"/>
                  </a:lnTo>
                  <a:lnTo>
                    <a:pt x="2" y="27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7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3" y="2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8" name="Freeform 345">
              <a:extLst>
                <a:ext uri="{FF2B5EF4-FFF2-40B4-BE49-F238E27FC236}">
                  <a16:creationId xmlns:a16="http://schemas.microsoft.com/office/drawing/2014/main" id="{6710CF6D-B99D-4A9C-AEDD-A2A643645F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1329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1 h 1"/>
                <a:gd name="T8" fmla="*/ 0 w 2"/>
                <a:gd name="T9" fmla="*/ 0 h 1"/>
                <a:gd name="T10" fmla="*/ 2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9" name="Freeform 346">
              <a:extLst>
                <a:ext uri="{FF2B5EF4-FFF2-40B4-BE49-F238E27FC236}">
                  <a16:creationId xmlns:a16="http://schemas.microsoft.com/office/drawing/2014/main" id="{1A50E43B-4A9B-413F-B660-3A86FDFEA2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3914973"/>
              <a:ext cx="7797" cy="21442"/>
            </a:xfrm>
            <a:custGeom>
              <a:avLst/>
              <a:gdLst>
                <a:gd name="T0" fmla="*/ 2 w 4"/>
                <a:gd name="T1" fmla="*/ 8 h 11"/>
                <a:gd name="T2" fmla="*/ 4 w 4"/>
                <a:gd name="T3" fmla="*/ 8 h 11"/>
                <a:gd name="T4" fmla="*/ 4 w 4"/>
                <a:gd name="T5" fmla="*/ 10 h 11"/>
                <a:gd name="T6" fmla="*/ 4 w 4"/>
                <a:gd name="T7" fmla="*/ 10 h 11"/>
                <a:gd name="T8" fmla="*/ 4 w 4"/>
                <a:gd name="T9" fmla="*/ 10 h 11"/>
                <a:gd name="T10" fmla="*/ 4 w 4"/>
                <a:gd name="T11" fmla="*/ 10 h 11"/>
                <a:gd name="T12" fmla="*/ 4 w 4"/>
                <a:gd name="T13" fmla="*/ 10 h 11"/>
                <a:gd name="T14" fmla="*/ 4 w 4"/>
                <a:gd name="T15" fmla="*/ 11 h 11"/>
                <a:gd name="T16" fmla="*/ 2 w 4"/>
                <a:gd name="T17" fmla="*/ 11 h 11"/>
                <a:gd name="T18" fmla="*/ 0 w 4"/>
                <a:gd name="T19" fmla="*/ 10 h 11"/>
                <a:gd name="T20" fmla="*/ 0 w 4"/>
                <a:gd name="T21" fmla="*/ 10 h 11"/>
                <a:gd name="T22" fmla="*/ 2 w 4"/>
                <a:gd name="T23" fmla="*/ 8 h 11"/>
                <a:gd name="T24" fmla="*/ 2 w 4"/>
                <a:gd name="T25" fmla="*/ 0 h 11"/>
                <a:gd name="T26" fmla="*/ 2 w 4"/>
                <a:gd name="T27" fmla="*/ 0 h 11"/>
                <a:gd name="T28" fmla="*/ 2 w 4"/>
                <a:gd name="T29" fmla="*/ 0 h 11"/>
                <a:gd name="T30" fmla="*/ 4 w 4"/>
                <a:gd name="T31" fmla="*/ 2 h 11"/>
                <a:gd name="T32" fmla="*/ 4 w 4"/>
                <a:gd name="T33" fmla="*/ 2 h 11"/>
                <a:gd name="T34" fmla="*/ 4 w 4"/>
                <a:gd name="T35" fmla="*/ 4 h 11"/>
                <a:gd name="T36" fmla="*/ 2 w 4"/>
                <a:gd name="T37" fmla="*/ 2 h 11"/>
                <a:gd name="T38" fmla="*/ 2 w 4"/>
                <a:gd name="T39" fmla="*/ 0 h 11"/>
                <a:gd name="T40" fmla="*/ 2 w 4"/>
                <a:gd name="T41" fmla="*/ 0 h 11"/>
                <a:gd name="T42" fmla="*/ 2 w 4"/>
                <a:gd name="T4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" h="11">
                  <a:moveTo>
                    <a:pt x="2" y="8"/>
                  </a:moveTo>
                  <a:lnTo>
                    <a:pt x="4" y="8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2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8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0" name="Freeform 347">
              <a:extLst>
                <a:ext uri="{FF2B5EF4-FFF2-40B4-BE49-F238E27FC236}">
                  <a16:creationId xmlns:a16="http://schemas.microsoft.com/office/drawing/2014/main" id="{C5BCA093-5674-4E71-B2A7-7302EAF2A885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8614" y="3283425"/>
              <a:ext cx="405438" cy="284586"/>
            </a:xfrm>
            <a:custGeom>
              <a:avLst/>
              <a:gdLst>
                <a:gd name="T0" fmla="*/ 157 w 208"/>
                <a:gd name="T1" fmla="*/ 9 h 146"/>
                <a:gd name="T2" fmla="*/ 159 w 208"/>
                <a:gd name="T3" fmla="*/ 14 h 146"/>
                <a:gd name="T4" fmla="*/ 162 w 208"/>
                <a:gd name="T5" fmla="*/ 30 h 146"/>
                <a:gd name="T6" fmla="*/ 178 w 208"/>
                <a:gd name="T7" fmla="*/ 22 h 146"/>
                <a:gd name="T8" fmla="*/ 190 w 208"/>
                <a:gd name="T9" fmla="*/ 17 h 146"/>
                <a:gd name="T10" fmla="*/ 192 w 208"/>
                <a:gd name="T11" fmla="*/ 20 h 146"/>
                <a:gd name="T12" fmla="*/ 201 w 208"/>
                <a:gd name="T13" fmla="*/ 17 h 146"/>
                <a:gd name="T14" fmla="*/ 208 w 208"/>
                <a:gd name="T15" fmla="*/ 20 h 146"/>
                <a:gd name="T16" fmla="*/ 201 w 208"/>
                <a:gd name="T17" fmla="*/ 22 h 146"/>
                <a:gd name="T18" fmla="*/ 195 w 208"/>
                <a:gd name="T19" fmla="*/ 27 h 146"/>
                <a:gd name="T20" fmla="*/ 178 w 208"/>
                <a:gd name="T21" fmla="*/ 27 h 146"/>
                <a:gd name="T22" fmla="*/ 168 w 208"/>
                <a:gd name="T23" fmla="*/ 30 h 146"/>
                <a:gd name="T24" fmla="*/ 159 w 208"/>
                <a:gd name="T25" fmla="*/ 36 h 146"/>
                <a:gd name="T26" fmla="*/ 159 w 208"/>
                <a:gd name="T27" fmla="*/ 44 h 146"/>
                <a:gd name="T28" fmla="*/ 160 w 208"/>
                <a:gd name="T29" fmla="*/ 52 h 146"/>
                <a:gd name="T30" fmla="*/ 159 w 208"/>
                <a:gd name="T31" fmla="*/ 57 h 146"/>
                <a:gd name="T32" fmla="*/ 153 w 208"/>
                <a:gd name="T33" fmla="*/ 64 h 146"/>
                <a:gd name="T34" fmla="*/ 154 w 208"/>
                <a:gd name="T35" fmla="*/ 72 h 146"/>
                <a:gd name="T36" fmla="*/ 137 w 208"/>
                <a:gd name="T37" fmla="*/ 72 h 146"/>
                <a:gd name="T38" fmla="*/ 142 w 208"/>
                <a:gd name="T39" fmla="*/ 85 h 146"/>
                <a:gd name="T40" fmla="*/ 129 w 208"/>
                <a:gd name="T41" fmla="*/ 93 h 146"/>
                <a:gd name="T42" fmla="*/ 126 w 208"/>
                <a:gd name="T43" fmla="*/ 109 h 146"/>
                <a:gd name="T44" fmla="*/ 118 w 208"/>
                <a:gd name="T45" fmla="*/ 109 h 146"/>
                <a:gd name="T46" fmla="*/ 108 w 208"/>
                <a:gd name="T47" fmla="*/ 110 h 146"/>
                <a:gd name="T48" fmla="*/ 105 w 208"/>
                <a:gd name="T49" fmla="*/ 116 h 146"/>
                <a:gd name="T50" fmla="*/ 93 w 208"/>
                <a:gd name="T51" fmla="*/ 116 h 146"/>
                <a:gd name="T52" fmla="*/ 85 w 208"/>
                <a:gd name="T53" fmla="*/ 123 h 146"/>
                <a:gd name="T54" fmla="*/ 83 w 208"/>
                <a:gd name="T55" fmla="*/ 137 h 146"/>
                <a:gd name="T56" fmla="*/ 72 w 208"/>
                <a:gd name="T57" fmla="*/ 143 h 146"/>
                <a:gd name="T58" fmla="*/ 56 w 208"/>
                <a:gd name="T59" fmla="*/ 145 h 146"/>
                <a:gd name="T60" fmla="*/ 30 w 208"/>
                <a:gd name="T61" fmla="*/ 146 h 146"/>
                <a:gd name="T62" fmla="*/ 12 w 208"/>
                <a:gd name="T63" fmla="*/ 132 h 146"/>
                <a:gd name="T64" fmla="*/ 12 w 208"/>
                <a:gd name="T65" fmla="*/ 115 h 146"/>
                <a:gd name="T66" fmla="*/ 4 w 208"/>
                <a:gd name="T67" fmla="*/ 105 h 146"/>
                <a:gd name="T68" fmla="*/ 1 w 208"/>
                <a:gd name="T69" fmla="*/ 88 h 146"/>
                <a:gd name="T70" fmla="*/ 3 w 208"/>
                <a:gd name="T71" fmla="*/ 80 h 146"/>
                <a:gd name="T72" fmla="*/ 3 w 208"/>
                <a:gd name="T73" fmla="*/ 69 h 146"/>
                <a:gd name="T74" fmla="*/ 4 w 208"/>
                <a:gd name="T75" fmla="*/ 64 h 146"/>
                <a:gd name="T76" fmla="*/ 9 w 208"/>
                <a:gd name="T77" fmla="*/ 60 h 146"/>
                <a:gd name="T78" fmla="*/ 9 w 208"/>
                <a:gd name="T79" fmla="*/ 53 h 146"/>
                <a:gd name="T80" fmla="*/ 12 w 208"/>
                <a:gd name="T81" fmla="*/ 49 h 146"/>
                <a:gd name="T82" fmla="*/ 19 w 208"/>
                <a:gd name="T83" fmla="*/ 50 h 146"/>
                <a:gd name="T84" fmla="*/ 26 w 208"/>
                <a:gd name="T85" fmla="*/ 55 h 146"/>
                <a:gd name="T86" fmla="*/ 33 w 208"/>
                <a:gd name="T87" fmla="*/ 53 h 146"/>
                <a:gd name="T88" fmla="*/ 39 w 208"/>
                <a:gd name="T89" fmla="*/ 46 h 146"/>
                <a:gd name="T90" fmla="*/ 47 w 208"/>
                <a:gd name="T91" fmla="*/ 41 h 146"/>
                <a:gd name="T92" fmla="*/ 53 w 208"/>
                <a:gd name="T93" fmla="*/ 39 h 146"/>
                <a:gd name="T94" fmla="*/ 63 w 208"/>
                <a:gd name="T95" fmla="*/ 24 h 146"/>
                <a:gd name="T96" fmla="*/ 75 w 208"/>
                <a:gd name="T97" fmla="*/ 17 h 146"/>
                <a:gd name="T98" fmla="*/ 86 w 208"/>
                <a:gd name="T99" fmla="*/ 19 h 146"/>
                <a:gd name="T100" fmla="*/ 102 w 208"/>
                <a:gd name="T101" fmla="*/ 20 h 146"/>
                <a:gd name="T102" fmla="*/ 107 w 208"/>
                <a:gd name="T103" fmla="*/ 24 h 146"/>
                <a:gd name="T104" fmla="*/ 115 w 208"/>
                <a:gd name="T105" fmla="*/ 22 h 146"/>
                <a:gd name="T106" fmla="*/ 121 w 208"/>
                <a:gd name="T107" fmla="*/ 19 h 146"/>
                <a:gd name="T108" fmla="*/ 127 w 208"/>
                <a:gd name="T109" fmla="*/ 22 h 146"/>
                <a:gd name="T110" fmla="*/ 131 w 208"/>
                <a:gd name="T111" fmla="*/ 16 h 146"/>
                <a:gd name="T112" fmla="*/ 140 w 208"/>
                <a:gd name="T113" fmla="*/ 14 h 146"/>
                <a:gd name="T114" fmla="*/ 143 w 208"/>
                <a:gd name="T115" fmla="*/ 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8" h="146">
                  <a:moveTo>
                    <a:pt x="151" y="0"/>
                  </a:moveTo>
                  <a:lnTo>
                    <a:pt x="153" y="1"/>
                  </a:lnTo>
                  <a:lnTo>
                    <a:pt x="156" y="3"/>
                  </a:lnTo>
                  <a:lnTo>
                    <a:pt x="157" y="5"/>
                  </a:lnTo>
                  <a:lnTo>
                    <a:pt x="156" y="8"/>
                  </a:lnTo>
                  <a:lnTo>
                    <a:pt x="156" y="9"/>
                  </a:lnTo>
                  <a:lnTo>
                    <a:pt x="157" y="9"/>
                  </a:lnTo>
                  <a:lnTo>
                    <a:pt x="157" y="9"/>
                  </a:lnTo>
                  <a:lnTo>
                    <a:pt x="159" y="9"/>
                  </a:lnTo>
                  <a:lnTo>
                    <a:pt x="160" y="9"/>
                  </a:lnTo>
                  <a:lnTo>
                    <a:pt x="160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59" y="14"/>
                  </a:lnTo>
                  <a:lnTo>
                    <a:pt x="159" y="17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9" y="24"/>
                  </a:lnTo>
                  <a:lnTo>
                    <a:pt x="160" y="27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5" y="28"/>
                  </a:lnTo>
                  <a:lnTo>
                    <a:pt x="168" y="27"/>
                  </a:lnTo>
                  <a:lnTo>
                    <a:pt x="172" y="25"/>
                  </a:lnTo>
                  <a:lnTo>
                    <a:pt x="176" y="24"/>
                  </a:lnTo>
                  <a:lnTo>
                    <a:pt x="178" y="22"/>
                  </a:lnTo>
                  <a:lnTo>
                    <a:pt x="179" y="20"/>
                  </a:lnTo>
                  <a:lnTo>
                    <a:pt x="184" y="17"/>
                  </a:lnTo>
                  <a:lnTo>
                    <a:pt x="187" y="17"/>
                  </a:lnTo>
                  <a:lnTo>
                    <a:pt x="187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2" y="17"/>
                  </a:lnTo>
                  <a:lnTo>
                    <a:pt x="192" y="19"/>
                  </a:lnTo>
                  <a:lnTo>
                    <a:pt x="192" y="19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2" y="20"/>
                  </a:lnTo>
                  <a:lnTo>
                    <a:pt x="195" y="20"/>
                  </a:lnTo>
                  <a:lnTo>
                    <a:pt x="197" y="19"/>
                  </a:lnTo>
                  <a:lnTo>
                    <a:pt x="198" y="19"/>
                  </a:lnTo>
                  <a:lnTo>
                    <a:pt x="198" y="19"/>
                  </a:lnTo>
                  <a:lnTo>
                    <a:pt x="200" y="17"/>
                  </a:lnTo>
                  <a:lnTo>
                    <a:pt x="200" y="17"/>
                  </a:lnTo>
                  <a:lnTo>
                    <a:pt x="201" y="17"/>
                  </a:lnTo>
                  <a:lnTo>
                    <a:pt x="203" y="19"/>
                  </a:lnTo>
                  <a:lnTo>
                    <a:pt x="205" y="17"/>
                  </a:lnTo>
                  <a:lnTo>
                    <a:pt x="206" y="19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5" y="20"/>
                  </a:lnTo>
                  <a:lnTo>
                    <a:pt x="203" y="20"/>
                  </a:lnTo>
                  <a:lnTo>
                    <a:pt x="201" y="22"/>
                  </a:lnTo>
                  <a:lnTo>
                    <a:pt x="201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1" y="25"/>
                  </a:lnTo>
                  <a:lnTo>
                    <a:pt x="198" y="27"/>
                  </a:lnTo>
                  <a:lnTo>
                    <a:pt x="197" y="27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7"/>
                  </a:lnTo>
                  <a:lnTo>
                    <a:pt x="187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78" y="27"/>
                  </a:lnTo>
                  <a:lnTo>
                    <a:pt x="176" y="27"/>
                  </a:lnTo>
                  <a:lnTo>
                    <a:pt x="175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0" y="28"/>
                  </a:lnTo>
                  <a:lnTo>
                    <a:pt x="168" y="30"/>
                  </a:lnTo>
                  <a:lnTo>
                    <a:pt x="168" y="30"/>
                  </a:lnTo>
                  <a:lnTo>
                    <a:pt x="165" y="33"/>
                  </a:lnTo>
                  <a:lnTo>
                    <a:pt x="164" y="33"/>
                  </a:lnTo>
                  <a:lnTo>
                    <a:pt x="164" y="35"/>
                  </a:lnTo>
                  <a:lnTo>
                    <a:pt x="162" y="35"/>
                  </a:lnTo>
                  <a:lnTo>
                    <a:pt x="160" y="35"/>
                  </a:lnTo>
                  <a:lnTo>
                    <a:pt x="160" y="35"/>
                  </a:lnTo>
                  <a:lnTo>
                    <a:pt x="159" y="36"/>
                  </a:lnTo>
                  <a:lnTo>
                    <a:pt x="157" y="38"/>
                  </a:lnTo>
                  <a:lnTo>
                    <a:pt x="156" y="39"/>
                  </a:lnTo>
                  <a:lnTo>
                    <a:pt x="154" y="41"/>
                  </a:lnTo>
                  <a:lnTo>
                    <a:pt x="156" y="41"/>
                  </a:lnTo>
                  <a:lnTo>
                    <a:pt x="157" y="42"/>
                  </a:lnTo>
                  <a:lnTo>
                    <a:pt x="157" y="42"/>
                  </a:lnTo>
                  <a:lnTo>
                    <a:pt x="159" y="44"/>
                  </a:lnTo>
                  <a:lnTo>
                    <a:pt x="159" y="46"/>
                  </a:lnTo>
                  <a:lnTo>
                    <a:pt x="159" y="47"/>
                  </a:lnTo>
                  <a:lnTo>
                    <a:pt x="160" y="49"/>
                  </a:lnTo>
                  <a:lnTo>
                    <a:pt x="160" y="50"/>
                  </a:lnTo>
                  <a:lnTo>
                    <a:pt x="160" y="50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3"/>
                  </a:lnTo>
                  <a:lnTo>
                    <a:pt x="160" y="53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59" y="57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6" y="60"/>
                  </a:lnTo>
                  <a:lnTo>
                    <a:pt x="156" y="61"/>
                  </a:lnTo>
                  <a:lnTo>
                    <a:pt x="154" y="63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4" y="68"/>
                  </a:lnTo>
                  <a:lnTo>
                    <a:pt x="154" y="69"/>
                  </a:lnTo>
                  <a:lnTo>
                    <a:pt x="154" y="71"/>
                  </a:lnTo>
                  <a:lnTo>
                    <a:pt x="154" y="72"/>
                  </a:lnTo>
                  <a:lnTo>
                    <a:pt x="153" y="72"/>
                  </a:lnTo>
                  <a:lnTo>
                    <a:pt x="149" y="74"/>
                  </a:lnTo>
                  <a:lnTo>
                    <a:pt x="148" y="74"/>
                  </a:lnTo>
                  <a:lnTo>
                    <a:pt x="143" y="74"/>
                  </a:lnTo>
                  <a:lnTo>
                    <a:pt x="143" y="74"/>
                  </a:lnTo>
                  <a:lnTo>
                    <a:pt x="142" y="74"/>
                  </a:lnTo>
                  <a:lnTo>
                    <a:pt x="137" y="72"/>
                  </a:lnTo>
                  <a:lnTo>
                    <a:pt x="137" y="74"/>
                  </a:lnTo>
                  <a:lnTo>
                    <a:pt x="135" y="76"/>
                  </a:lnTo>
                  <a:lnTo>
                    <a:pt x="138" y="79"/>
                  </a:lnTo>
                  <a:lnTo>
                    <a:pt x="140" y="80"/>
                  </a:lnTo>
                  <a:lnTo>
                    <a:pt x="142" y="82"/>
                  </a:lnTo>
                  <a:lnTo>
                    <a:pt x="142" y="83"/>
                  </a:lnTo>
                  <a:lnTo>
                    <a:pt x="142" y="85"/>
                  </a:lnTo>
                  <a:lnTo>
                    <a:pt x="138" y="87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3"/>
                  </a:lnTo>
                  <a:lnTo>
                    <a:pt x="129" y="94"/>
                  </a:lnTo>
                  <a:lnTo>
                    <a:pt x="129" y="96"/>
                  </a:lnTo>
                  <a:lnTo>
                    <a:pt x="127" y="98"/>
                  </a:lnTo>
                  <a:lnTo>
                    <a:pt x="127" y="99"/>
                  </a:lnTo>
                  <a:lnTo>
                    <a:pt x="127" y="102"/>
                  </a:lnTo>
                  <a:lnTo>
                    <a:pt x="127" y="107"/>
                  </a:lnTo>
                  <a:lnTo>
                    <a:pt x="126" y="109"/>
                  </a:lnTo>
                  <a:lnTo>
                    <a:pt x="124" y="110"/>
                  </a:lnTo>
                  <a:lnTo>
                    <a:pt x="123" y="112"/>
                  </a:lnTo>
                  <a:lnTo>
                    <a:pt x="121" y="112"/>
                  </a:lnTo>
                  <a:lnTo>
                    <a:pt x="119" y="112"/>
                  </a:lnTo>
                  <a:lnTo>
                    <a:pt x="119" y="110"/>
                  </a:lnTo>
                  <a:lnTo>
                    <a:pt x="118" y="110"/>
                  </a:lnTo>
                  <a:lnTo>
                    <a:pt x="118" y="109"/>
                  </a:lnTo>
                  <a:lnTo>
                    <a:pt x="116" y="109"/>
                  </a:lnTo>
                  <a:lnTo>
                    <a:pt x="115" y="110"/>
                  </a:lnTo>
                  <a:lnTo>
                    <a:pt x="113" y="110"/>
                  </a:lnTo>
                  <a:lnTo>
                    <a:pt x="112" y="109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0"/>
                  </a:lnTo>
                  <a:lnTo>
                    <a:pt x="105" y="113"/>
                  </a:lnTo>
                  <a:lnTo>
                    <a:pt x="104" y="113"/>
                  </a:lnTo>
                  <a:lnTo>
                    <a:pt x="102" y="113"/>
                  </a:lnTo>
                  <a:lnTo>
                    <a:pt x="104" y="115"/>
                  </a:lnTo>
                  <a:lnTo>
                    <a:pt x="104" y="115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4" y="116"/>
                  </a:lnTo>
                  <a:lnTo>
                    <a:pt x="102" y="116"/>
                  </a:lnTo>
                  <a:lnTo>
                    <a:pt x="101" y="118"/>
                  </a:lnTo>
                  <a:lnTo>
                    <a:pt x="99" y="118"/>
                  </a:lnTo>
                  <a:lnTo>
                    <a:pt x="96" y="118"/>
                  </a:lnTo>
                  <a:lnTo>
                    <a:pt x="94" y="116"/>
                  </a:lnTo>
                  <a:lnTo>
                    <a:pt x="93" y="116"/>
                  </a:lnTo>
                  <a:lnTo>
                    <a:pt x="91" y="118"/>
                  </a:lnTo>
                  <a:lnTo>
                    <a:pt x="91" y="118"/>
                  </a:lnTo>
                  <a:lnTo>
                    <a:pt x="90" y="121"/>
                  </a:lnTo>
                  <a:lnTo>
                    <a:pt x="88" y="121"/>
                  </a:lnTo>
                  <a:lnTo>
                    <a:pt x="88" y="121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5" y="124"/>
                  </a:lnTo>
                  <a:lnTo>
                    <a:pt x="83" y="128"/>
                  </a:lnTo>
                  <a:lnTo>
                    <a:pt x="85" y="129"/>
                  </a:lnTo>
                  <a:lnTo>
                    <a:pt x="85" y="132"/>
                  </a:lnTo>
                  <a:lnTo>
                    <a:pt x="83" y="134"/>
                  </a:lnTo>
                  <a:lnTo>
                    <a:pt x="83" y="135"/>
                  </a:lnTo>
                  <a:lnTo>
                    <a:pt x="83" y="137"/>
                  </a:lnTo>
                  <a:lnTo>
                    <a:pt x="85" y="139"/>
                  </a:lnTo>
                  <a:lnTo>
                    <a:pt x="83" y="139"/>
                  </a:lnTo>
                  <a:lnTo>
                    <a:pt x="83" y="140"/>
                  </a:lnTo>
                  <a:lnTo>
                    <a:pt x="82" y="140"/>
                  </a:lnTo>
                  <a:lnTo>
                    <a:pt x="80" y="140"/>
                  </a:lnTo>
                  <a:lnTo>
                    <a:pt x="75" y="142"/>
                  </a:lnTo>
                  <a:lnTo>
                    <a:pt x="72" y="143"/>
                  </a:lnTo>
                  <a:lnTo>
                    <a:pt x="67" y="143"/>
                  </a:lnTo>
                  <a:lnTo>
                    <a:pt x="67" y="145"/>
                  </a:lnTo>
                  <a:lnTo>
                    <a:pt x="64" y="145"/>
                  </a:lnTo>
                  <a:lnTo>
                    <a:pt x="63" y="145"/>
                  </a:lnTo>
                  <a:lnTo>
                    <a:pt x="61" y="145"/>
                  </a:lnTo>
                  <a:lnTo>
                    <a:pt x="58" y="145"/>
                  </a:lnTo>
                  <a:lnTo>
                    <a:pt x="56" y="145"/>
                  </a:lnTo>
                  <a:lnTo>
                    <a:pt x="55" y="145"/>
                  </a:lnTo>
                  <a:lnTo>
                    <a:pt x="53" y="146"/>
                  </a:lnTo>
                  <a:lnTo>
                    <a:pt x="53" y="146"/>
                  </a:lnTo>
                  <a:lnTo>
                    <a:pt x="52" y="146"/>
                  </a:lnTo>
                  <a:lnTo>
                    <a:pt x="50" y="146"/>
                  </a:lnTo>
                  <a:lnTo>
                    <a:pt x="45" y="145"/>
                  </a:lnTo>
                  <a:lnTo>
                    <a:pt x="30" y="146"/>
                  </a:lnTo>
                  <a:lnTo>
                    <a:pt x="28" y="146"/>
                  </a:lnTo>
                  <a:lnTo>
                    <a:pt x="22" y="145"/>
                  </a:lnTo>
                  <a:lnTo>
                    <a:pt x="15" y="143"/>
                  </a:lnTo>
                  <a:lnTo>
                    <a:pt x="11" y="142"/>
                  </a:lnTo>
                  <a:lnTo>
                    <a:pt x="6" y="140"/>
                  </a:lnTo>
                  <a:lnTo>
                    <a:pt x="9" y="135"/>
                  </a:lnTo>
                  <a:lnTo>
                    <a:pt x="12" y="132"/>
                  </a:lnTo>
                  <a:lnTo>
                    <a:pt x="15" y="128"/>
                  </a:lnTo>
                  <a:lnTo>
                    <a:pt x="19" y="124"/>
                  </a:lnTo>
                  <a:lnTo>
                    <a:pt x="19" y="123"/>
                  </a:lnTo>
                  <a:lnTo>
                    <a:pt x="19" y="121"/>
                  </a:lnTo>
                  <a:lnTo>
                    <a:pt x="19" y="116"/>
                  </a:lnTo>
                  <a:lnTo>
                    <a:pt x="17" y="115"/>
                  </a:lnTo>
                  <a:lnTo>
                    <a:pt x="12" y="115"/>
                  </a:lnTo>
                  <a:lnTo>
                    <a:pt x="9" y="115"/>
                  </a:lnTo>
                  <a:lnTo>
                    <a:pt x="6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0"/>
                  </a:lnTo>
                  <a:lnTo>
                    <a:pt x="4" y="107"/>
                  </a:lnTo>
                  <a:lnTo>
                    <a:pt x="4" y="105"/>
                  </a:lnTo>
                  <a:lnTo>
                    <a:pt x="4" y="102"/>
                  </a:lnTo>
                  <a:lnTo>
                    <a:pt x="4" y="102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3" y="85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4" y="80"/>
                  </a:lnTo>
                  <a:lnTo>
                    <a:pt x="3" y="80"/>
                  </a:lnTo>
                  <a:lnTo>
                    <a:pt x="1" y="80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1" y="71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6" y="64"/>
                  </a:lnTo>
                  <a:lnTo>
                    <a:pt x="6" y="63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5"/>
                  </a:lnTo>
                  <a:lnTo>
                    <a:pt x="9" y="53"/>
                  </a:lnTo>
                  <a:lnTo>
                    <a:pt x="9" y="53"/>
                  </a:lnTo>
                  <a:lnTo>
                    <a:pt x="9" y="52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1" y="47"/>
                  </a:lnTo>
                  <a:lnTo>
                    <a:pt x="12" y="47"/>
                  </a:lnTo>
                  <a:lnTo>
                    <a:pt x="12" y="47"/>
                  </a:lnTo>
                  <a:lnTo>
                    <a:pt x="14" y="49"/>
                  </a:lnTo>
                  <a:lnTo>
                    <a:pt x="15" y="50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3" y="52"/>
                  </a:lnTo>
                  <a:lnTo>
                    <a:pt x="25" y="52"/>
                  </a:lnTo>
                  <a:lnTo>
                    <a:pt x="26" y="53"/>
                  </a:lnTo>
                  <a:lnTo>
                    <a:pt x="26" y="55"/>
                  </a:lnTo>
                  <a:lnTo>
                    <a:pt x="26" y="55"/>
                  </a:lnTo>
                  <a:lnTo>
                    <a:pt x="28" y="53"/>
                  </a:lnTo>
                  <a:lnTo>
                    <a:pt x="28" y="53"/>
                  </a:lnTo>
                  <a:lnTo>
                    <a:pt x="30" y="53"/>
                  </a:lnTo>
                  <a:lnTo>
                    <a:pt x="31" y="53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4" y="52"/>
                  </a:lnTo>
                  <a:lnTo>
                    <a:pt x="36" y="50"/>
                  </a:lnTo>
                  <a:lnTo>
                    <a:pt x="37" y="50"/>
                  </a:lnTo>
                  <a:lnTo>
                    <a:pt x="37" y="49"/>
                  </a:lnTo>
                  <a:lnTo>
                    <a:pt x="37" y="47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7" y="44"/>
                  </a:lnTo>
                  <a:lnTo>
                    <a:pt x="39" y="44"/>
                  </a:lnTo>
                  <a:lnTo>
                    <a:pt x="39" y="44"/>
                  </a:lnTo>
                  <a:lnTo>
                    <a:pt x="41" y="44"/>
                  </a:lnTo>
                  <a:lnTo>
                    <a:pt x="44" y="42"/>
                  </a:lnTo>
                  <a:lnTo>
                    <a:pt x="47" y="41"/>
                  </a:lnTo>
                  <a:lnTo>
                    <a:pt x="49" y="41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3" y="39"/>
                  </a:lnTo>
                  <a:lnTo>
                    <a:pt x="56" y="38"/>
                  </a:lnTo>
                  <a:lnTo>
                    <a:pt x="58" y="36"/>
                  </a:lnTo>
                  <a:lnTo>
                    <a:pt x="60" y="35"/>
                  </a:lnTo>
                  <a:lnTo>
                    <a:pt x="60" y="31"/>
                  </a:lnTo>
                  <a:lnTo>
                    <a:pt x="61" y="28"/>
                  </a:lnTo>
                  <a:lnTo>
                    <a:pt x="61" y="25"/>
                  </a:lnTo>
                  <a:lnTo>
                    <a:pt x="63" y="24"/>
                  </a:lnTo>
                  <a:lnTo>
                    <a:pt x="63" y="22"/>
                  </a:lnTo>
                  <a:lnTo>
                    <a:pt x="64" y="22"/>
                  </a:lnTo>
                  <a:lnTo>
                    <a:pt x="67" y="20"/>
                  </a:lnTo>
                  <a:lnTo>
                    <a:pt x="69" y="20"/>
                  </a:lnTo>
                  <a:lnTo>
                    <a:pt x="74" y="20"/>
                  </a:lnTo>
                  <a:lnTo>
                    <a:pt x="74" y="19"/>
                  </a:lnTo>
                  <a:lnTo>
                    <a:pt x="75" y="17"/>
                  </a:lnTo>
                  <a:lnTo>
                    <a:pt x="75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8" y="16"/>
                  </a:lnTo>
                  <a:lnTo>
                    <a:pt x="82" y="17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88" y="19"/>
                  </a:lnTo>
                  <a:lnTo>
                    <a:pt x="91" y="19"/>
                  </a:lnTo>
                  <a:lnTo>
                    <a:pt x="96" y="19"/>
                  </a:lnTo>
                  <a:lnTo>
                    <a:pt x="97" y="20"/>
                  </a:lnTo>
                  <a:lnTo>
                    <a:pt x="99" y="20"/>
                  </a:lnTo>
                  <a:lnTo>
                    <a:pt x="101" y="20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104" y="20"/>
                  </a:lnTo>
                  <a:lnTo>
                    <a:pt x="104" y="20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7" y="24"/>
                  </a:lnTo>
                  <a:lnTo>
                    <a:pt x="108" y="25"/>
                  </a:lnTo>
                  <a:lnTo>
                    <a:pt x="110" y="25"/>
                  </a:lnTo>
                  <a:lnTo>
                    <a:pt x="112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2"/>
                  </a:lnTo>
                  <a:lnTo>
                    <a:pt x="116" y="22"/>
                  </a:lnTo>
                  <a:lnTo>
                    <a:pt x="118" y="20"/>
                  </a:lnTo>
                  <a:lnTo>
                    <a:pt x="118" y="20"/>
                  </a:lnTo>
                  <a:lnTo>
                    <a:pt x="119" y="20"/>
                  </a:lnTo>
                  <a:lnTo>
                    <a:pt x="119" y="20"/>
                  </a:lnTo>
                  <a:lnTo>
                    <a:pt x="121" y="20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3" y="19"/>
                  </a:lnTo>
                  <a:lnTo>
                    <a:pt x="123" y="19"/>
                  </a:lnTo>
                  <a:lnTo>
                    <a:pt x="124" y="20"/>
                  </a:lnTo>
                  <a:lnTo>
                    <a:pt x="126" y="22"/>
                  </a:lnTo>
                  <a:lnTo>
                    <a:pt x="127" y="22"/>
                  </a:lnTo>
                  <a:lnTo>
                    <a:pt x="127" y="22"/>
                  </a:lnTo>
                  <a:lnTo>
                    <a:pt x="129" y="22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31" y="16"/>
                  </a:lnTo>
                  <a:lnTo>
                    <a:pt x="132" y="14"/>
                  </a:lnTo>
                  <a:lnTo>
                    <a:pt x="135" y="14"/>
                  </a:lnTo>
                  <a:lnTo>
                    <a:pt x="137" y="14"/>
                  </a:lnTo>
                  <a:lnTo>
                    <a:pt x="137" y="16"/>
                  </a:lnTo>
                  <a:lnTo>
                    <a:pt x="138" y="16"/>
                  </a:lnTo>
                  <a:lnTo>
                    <a:pt x="140" y="16"/>
                  </a:lnTo>
                  <a:lnTo>
                    <a:pt x="140" y="14"/>
                  </a:lnTo>
                  <a:lnTo>
                    <a:pt x="142" y="14"/>
                  </a:lnTo>
                  <a:lnTo>
                    <a:pt x="142" y="12"/>
                  </a:lnTo>
                  <a:lnTo>
                    <a:pt x="140" y="9"/>
                  </a:lnTo>
                  <a:lnTo>
                    <a:pt x="140" y="9"/>
                  </a:lnTo>
                  <a:lnTo>
                    <a:pt x="142" y="9"/>
                  </a:lnTo>
                  <a:lnTo>
                    <a:pt x="142" y="8"/>
                  </a:lnTo>
                  <a:lnTo>
                    <a:pt x="143" y="6"/>
                  </a:lnTo>
                  <a:lnTo>
                    <a:pt x="145" y="5"/>
                  </a:lnTo>
                  <a:lnTo>
                    <a:pt x="146" y="3"/>
                  </a:lnTo>
                  <a:lnTo>
                    <a:pt x="148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1" name="Freeform 348">
              <a:extLst>
                <a:ext uri="{FF2B5EF4-FFF2-40B4-BE49-F238E27FC236}">
                  <a16:creationId xmlns:a16="http://schemas.microsoft.com/office/drawing/2014/main" id="{F97009FB-C4C7-45B5-ADE6-5B436D276D7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3669371"/>
              <a:ext cx="134497" cy="101360"/>
            </a:xfrm>
            <a:custGeom>
              <a:avLst/>
              <a:gdLst>
                <a:gd name="T0" fmla="*/ 33 w 69"/>
                <a:gd name="T1" fmla="*/ 29 h 52"/>
                <a:gd name="T2" fmla="*/ 31 w 69"/>
                <a:gd name="T3" fmla="*/ 30 h 52"/>
                <a:gd name="T4" fmla="*/ 30 w 69"/>
                <a:gd name="T5" fmla="*/ 29 h 52"/>
                <a:gd name="T6" fmla="*/ 16 w 69"/>
                <a:gd name="T7" fmla="*/ 27 h 52"/>
                <a:gd name="T8" fmla="*/ 14 w 69"/>
                <a:gd name="T9" fmla="*/ 27 h 52"/>
                <a:gd name="T10" fmla="*/ 25 w 69"/>
                <a:gd name="T11" fmla="*/ 26 h 52"/>
                <a:gd name="T12" fmla="*/ 25 w 69"/>
                <a:gd name="T13" fmla="*/ 27 h 52"/>
                <a:gd name="T14" fmla="*/ 22 w 69"/>
                <a:gd name="T15" fmla="*/ 27 h 52"/>
                <a:gd name="T16" fmla="*/ 25 w 69"/>
                <a:gd name="T17" fmla="*/ 26 h 52"/>
                <a:gd name="T18" fmla="*/ 41 w 69"/>
                <a:gd name="T19" fmla="*/ 26 h 52"/>
                <a:gd name="T20" fmla="*/ 39 w 69"/>
                <a:gd name="T21" fmla="*/ 26 h 52"/>
                <a:gd name="T22" fmla="*/ 41 w 69"/>
                <a:gd name="T23" fmla="*/ 24 h 52"/>
                <a:gd name="T24" fmla="*/ 66 w 69"/>
                <a:gd name="T25" fmla="*/ 13 h 52"/>
                <a:gd name="T26" fmla="*/ 68 w 69"/>
                <a:gd name="T27" fmla="*/ 13 h 52"/>
                <a:gd name="T28" fmla="*/ 65 w 69"/>
                <a:gd name="T29" fmla="*/ 0 h 52"/>
                <a:gd name="T30" fmla="*/ 66 w 69"/>
                <a:gd name="T31" fmla="*/ 4 h 52"/>
                <a:gd name="T32" fmla="*/ 66 w 69"/>
                <a:gd name="T33" fmla="*/ 7 h 52"/>
                <a:gd name="T34" fmla="*/ 68 w 69"/>
                <a:gd name="T35" fmla="*/ 7 h 52"/>
                <a:gd name="T36" fmla="*/ 69 w 69"/>
                <a:gd name="T37" fmla="*/ 18 h 52"/>
                <a:gd name="T38" fmla="*/ 68 w 69"/>
                <a:gd name="T39" fmla="*/ 19 h 52"/>
                <a:gd name="T40" fmla="*/ 65 w 69"/>
                <a:gd name="T41" fmla="*/ 21 h 52"/>
                <a:gd name="T42" fmla="*/ 63 w 69"/>
                <a:gd name="T43" fmla="*/ 19 h 52"/>
                <a:gd name="T44" fmla="*/ 63 w 69"/>
                <a:gd name="T45" fmla="*/ 18 h 52"/>
                <a:gd name="T46" fmla="*/ 61 w 69"/>
                <a:gd name="T47" fmla="*/ 18 h 52"/>
                <a:gd name="T48" fmla="*/ 60 w 69"/>
                <a:gd name="T49" fmla="*/ 19 h 52"/>
                <a:gd name="T50" fmla="*/ 60 w 69"/>
                <a:gd name="T51" fmla="*/ 22 h 52"/>
                <a:gd name="T52" fmla="*/ 60 w 69"/>
                <a:gd name="T53" fmla="*/ 26 h 52"/>
                <a:gd name="T54" fmla="*/ 60 w 69"/>
                <a:gd name="T55" fmla="*/ 29 h 52"/>
                <a:gd name="T56" fmla="*/ 63 w 69"/>
                <a:gd name="T57" fmla="*/ 30 h 52"/>
                <a:gd name="T58" fmla="*/ 61 w 69"/>
                <a:gd name="T59" fmla="*/ 32 h 52"/>
                <a:gd name="T60" fmla="*/ 57 w 69"/>
                <a:gd name="T61" fmla="*/ 32 h 52"/>
                <a:gd name="T62" fmla="*/ 57 w 69"/>
                <a:gd name="T63" fmla="*/ 33 h 52"/>
                <a:gd name="T64" fmla="*/ 55 w 69"/>
                <a:gd name="T65" fmla="*/ 37 h 52"/>
                <a:gd name="T66" fmla="*/ 52 w 69"/>
                <a:gd name="T67" fmla="*/ 45 h 52"/>
                <a:gd name="T68" fmla="*/ 52 w 69"/>
                <a:gd name="T69" fmla="*/ 49 h 52"/>
                <a:gd name="T70" fmla="*/ 50 w 69"/>
                <a:gd name="T71" fmla="*/ 52 h 52"/>
                <a:gd name="T72" fmla="*/ 47 w 69"/>
                <a:gd name="T73" fmla="*/ 52 h 52"/>
                <a:gd name="T74" fmla="*/ 41 w 69"/>
                <a:gd name="T75" fmla="*/ 52 h 52"/>
                <a:gd name="T76" fmla="*/ 31 w 69"/>
                <a:gd name="T77" fmla="*/ 51 h 52"/>
                <a:gd name="T78" fmla="*/ 22 w 69"/>
                <a:gd name="T79" fmla="*/ 49 h 52"/>
                <a:gd name="T80" fmla="*/ 16 w 69"/>
                <a:gd name="T81" fmla="*/ 49 h 52"/>
                <a:gd name="T82" fmla="*/ 14 w 69"/>
                <a:gd name="T83" fmla="*/ 48 h 52"/>
                <a:gd name="T84" fmla="*/ 11 w 69"/>
                <a:gd name="T85" fmla="*/ 46 h 52"/>
                <a:gd name="T86" fmla="*/ 9 w 69"/>
                <a:gd name="T87" fmla="*/ 43 h 52"/>
                <a:gd name="T88" fmla="*/ 6 w 69"/>
                <a:gd name="T89" fmla="*/ 40 h 52"/>
                <a:gd name="T90" fmla="*/ 5 w 69"/>
                <a:gd name="T91" fmla="*/ 37 h 52"/>
                <a:gd name="T92" fmla="*/ 1 w 69"/>
                <a:gd name="T93" fmla="*/ 33 h 52"/>
                <a:gd name="T94" fmla="*/ 0 w 69"/>
                <a:gd name="T95" fmla="*/ 30 h 52"/>
                <a:gd name="T96" fmla="*/ 0 w 69"/>
                <a:gd name="T97" fmla="*/ 27 h 52"/>
                <a:gd name="T98" fmla="*/ 0 w 69"/>
                <a:gd name="T99" fmla="*/ 29 h 52"/>
                <a:gd name="T100" fmla="*/ 3 w 69"/>
                <a:gd name="T101" fmla="*/ 30 h 52"/>
                <a:gd name="T102" fmla="*/ 8 w 69"/>
                <a:gd name="T103" fmla="*/ 32 h 52"/>
                <a:gd name="T104" fmla="*/ 14 w 69"/>
                <a:gd name="T105" fmla="*/ 30 h 52"/>
                <a:gd name="T106" fmla="*/ 31 w 69"/>
                <a:gd name="T107" fmla="*/ 32 h 52"/>
                <a:gd name="T108" fmla="*/ 39 w 69"/>
                <a:gd name="T109" fmla="*/ 29 h 52"/>
                <a:gd name="T110" fmla="*/ 41 w 69"/>
                <a:gd name="T111" fmla="*/ 26 h 52"/>
                <a:gd name="T112" fmla="*/ 44 w 69"/>
                <a:gd name="T113" fmla="*/ 22 h 52"/>
                <a:gd name="T114" fmla="*/ 50 w 69"/>
                <a:gd name="T115" fmla="*/ 16 h 52"/>
                <a:gd name="T116" fmla="*/ 55 w 69"/>
                <a:gd name="T117" fmla="*/ 11 h 52"/>
                <a:gd name="T118" fmla="*/ 63 w 69"/>
                <a:gd name="T119" fmla="*/ 4 h 52"/>
                <a:gd name="T120" fmla="*/ 65 w 69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9" h="52">
                  <a:moveTo>
                    <a:pt x="31" y="29"/>
                  </a:move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30" y="29"/>
                  </a:lnTo>
                  <a:lnTo>
                    <a:pt x="31" y="29"/>
                  </a:lnTo>
                  <a:close/>
                  <a:moveTo>
                    <a:pt x="14" y="27"/>
                  </a:moveTo>
                  <a:lnTo>
                    <a:pt x="16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close/>
                  <a:moveTo>
                    <a:pt x="25" y="26"/>
                  </a:moveTo>
                  <a:lnTo>
                    <a:pt x="27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9"/>
                  </a:lnTo>
                  <a:lnTo>
                    <a:pt x="24" y="29"/>
                  </a:lnTo>
                  <a:lnTo>
                    <a:pt x="22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6"/>
                  </a:lnTo>
                  <a:close/>
                  <a:moveTo>
                    <a:pt x="41" y="24"/>
                  </a:move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close/>
                  <a:moveTo>
                    <a:pt x="66" y="13"/>
                  </a:moveTo>
                  <a:lnTo>
                    <a:pt x="66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6" y="13"/>
                  </a:lnTo>
                  <a:close/>
                  <a:moveTo>
                    <a:pt x="65" y="0"/>
                  </a:moveTo>
                  <a:lnTo>
                    <a:pt x="66" y="0"/>
                  </a:lnTo>
                  <a:lnTo>
                    <a:pt x="66" y="2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8" y="7"/>
                  </a:lnTo>
                  <a:lnTo>
                    <a:pt x="68" y="7"/>
                  </a:lnTo>
                  <a:lnTo>
                    <a:pt x="69" y="8"/>
                  </a:lnTo>
                  <a:lnTo>
                    <a:pt x="69" y="16"/>
                  </a:lnTo>
                  <a:lnTo>
                    <a:pt x="69" y="18"/>
                  </a:lnTo>
                  <a:lnTo>
                    <a:pt x="68" y="18"/>
                  </a:lnTo>
                  <a:lnTo>
                    <a:pt x="68" y="18"/>
                  </a:lnTo>
                  <a:lnTo>
                    <a:pt x="68" y="19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5" y="21"/>
                  </a:lnTo>
                  <a:lnTo>
                    <a:pt x="65" y="21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0" y="19"/>
                  </a:lnTo>
                  <a:lnTo>
                    <a:pt x="60" y="21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9"/>
                  </a:lnTo>
                  <a:lnTo>
                    <a:pt x="60" y="29"/>
                  </a:lnTo>
                  <a:lnTo>
                    <a:pt x="63" y="29"/>
                  </a:lnTo>
                  <a:lnTo>
                    <a:pt x="63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1" y="32"/>
                  </a:lnTo>
                  <a:lnTo>
                    <a:pt x="60" y="32"/>
                  </a:lnTo>
                  <a:lnTo>
                    <a:pt x="58" y="32"/>
                  </a:lnTo>
                  <a:lnTo>
                    <a:pt x="57" y="32"/>
                  </a:lnTo>
                  <a:lnTo>
                    <a:pt x="55" y="33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5"/>
                  </a:lnTo>
                  <a:lnTo>
                    <a:pt x="57" y="37"/>
                  </a:lnTo>
                  <a:lnTo>
                    <a:pt x="55" y="37"/>
                  </a:lnTo>
                  <a:lnTo>
                    <a:pt x="55" y="40"/>
                  </a:lnTo>
                  <a:lnTo>
                    <a:pt x="54" y="41"/>
                  </a:lnTo>
                  <a:lnTo>
                    <a:pt x="52" y="45"/>
                  </a:lnTo>
                  <a:lnTo>
                    <a:pt x="52" y="46"/>
                  </a:lnTo>
                  <a:lnTo>
                    <a:pt x="52" y="49"/>
                  </a:lnTo>
                  <a:lnTo>
                    <a:pt x="52" y="49"/>
                  </a:lnTo>
                  <a:lnTo>
                    <a:pt x="52" y="52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4" y="52"/>
                  </a:lnTo>
                  <a:lnTo>
                    <a:pt x="41" y="52"/>
                  </a:lnTo>
                  <a:lnTo>
                    <a:pt x="38" y="51"/>
                  </a:lnTo>
                  <a:lnTo>
                    <a:pt x="35" y="51"/>
                  </a:lnTo>
                  <a:lnTo>
                    <a:pt x="31" y="51"/>
                  </a:lnTo>
                  <a:lnTo>
                    <a:pt x="28" y="51"/>
                  </a:lnTo>
                  <a:lnTo>
                    <a:pt x="25" y="49"/>
                  </a:lnTo>
                  <a:lnTo>
                    <a:pt x="22" y="49"/>
                  </a:lnTo>
                  <a:lnTo>
                    <a:pt x="20" y="49"/>
                  </a:lnTo>
                  <a:lnTo>
                    <a:pt x="17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8"/>
                  </a:lnTo>
                  <a:lnTo>
                    <a:pt x="13" y="48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5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1" y="33"/>
                  </a:lnTo>
                  <a:lnTo>
                    <a:pt x="1" y="32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29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8" y="32"/>
                  </a:lnTo>
                  <a:lnTo>
                    <a:pt x="9" y="32"/>
                  </a:lnTo>
                  <a:lnTo>
                    <a:pt x="13" y="30"/>
                  </a:lnTo>
                  <a:lnTo>
                    <a:pt x="14" y="30"/>
                  </a:lnTo>
                  <a:lnTo>
                    <a:pt x="20" y="30"/>
                  </a:lnTo>
                  <a:lnTo>
                    <a:pt x="25" y="30"/>
                  </a:lnTo>
                  <a:lnTo>
                    <a:pt x="31" y="32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6" y="19"/>
                  </a:lnTo>
                  <a:lnTo>
                    <a:pt x="50" y="16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5" y="11"/>
                  </a:lnTo>
                  <a:lnTo>
                    <a:pt x="57" y="10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2" name="Freeform 349">
              <a:extLst>
                <a:ext uri="{FF2B5EF4-FFF2-40B4-BE49-F238E27FC236}">
                  <a16:creationId xmlns:a16="http://schemas.microsoft.com/office/drawing/2014/main" id="{45F529EC-891C-4CBE-89A2-8C16AD95A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5927" y="3145031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1 w 4"/>
                <a:gd name="T3" fmla="*/ 0 h 3"/>
                <a:gd name="T4" fmla="*/ 3 w 4"/>
                <a:gd name="T5" fmla="*/ 0 h 3"/>
                <a:gd name="T6" fmla="*/ 4 w 4"/>
                <a:gd name="T7" fmla="*/ 2 h 3"/>
                <a:gd name="T8" fmla="*/ 4 w 4"/>
                <a:gd name="T9" fmla="*/ 2 h 3"/>
                <a:gd name="T10" fmla="*/ 4 w 4"/>
                <a:gd name="T11" fmla="*/ 2 h 3"/>
                <a:gd name="T12" fmla="*/ 3 w 4"/>
                <a:gd name="T13" fmla="*/ 2 h 3"/>
                <a:gd name="T14" fmla="*/ 3 w 4"/>
                <a:gd name="T15" fmla="*/ 2 h 3"/>
                <a:gd name="T16" fmla="*/ 1 w 4"/>
                <a:gd name="T17" fmla="*/ 3 h 3"/>
                <a:gd name="T18" fmla="*/ 1 w 4"/>
                <a:gd name="T19" fmla="*/ 3 h 3"/>
                <a:gd name="T20" fmla="*/ 0 w 4"/>
                <a:gd name="T21" fmla="*/ 3 h 3"/>
                <a:gd name="T22" fmla="*/ 0 w 4"/>
                <a:gd name="T23" fmla="*/ 3 h 3"/>
                <a:gd name="T24" fmla="*/ 0 w 4"/>
                <a:gd name="T25" fmla="*/ 3 h 3"/>
                <a:gd name="T26" fmla="*/ 0 w 4"/>
                <a:gd name="T27" fmla="*/ 2 h 3"/>
                <a:gd name="T28" fmla="*/ 0 w 4"/>
                <a:gd name="T29" fmla="*/ 2 h 3"/>
                <a:gd name="T30" fmla="*/ 0 w 4"/>
                <a:gd name="T31" fmla="*/ 2 h 3"/>
                <a:gd name="T32" fmla="*/ 0 w 4"/>
                <a:gd name="T33" fmla="*/ 0 h 3"/>
                <a:gd name="T34" fmla="*/ 0 w 4"/>
                <a:gd name="T35" fmla="*/ 0 h 3"/>
                <a:gd name="T36" fmla="*/ 1 w 4"/>
                <a:gd name="T3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3" name="Freeform 350">
              <a:extLst>
                <a:ext uri="{FF2B5EF4-FFF2-40B4-BE49-F238E27FC236}">
                  <a16:creationId xmlns:a16="http://schemas.microsoft.com/office/drawing/2014/main" id="{C14A1DF6-6AA5-4152-A025-9C575DCD2D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8820" y="4367192"/>
              <a:ext cx="7026944" cy="1602260"/>
            </a:xfrm>
            <a:custGeom>
              <a:avLst/>
              <a:gdLst>
                <a:gd name="T0" fmla="*/ 0 w 3605"/>
                <a:gd name="T1" fmla="*/ 818 h 822"/>
                <a:gd name="T2" fmla="*/ 7 w 3605"/>
                <a:gd name="T3" fmla="*/ 805 h 822"/>
                <a:gd name="T4" fmla="*/ 8 w 3605"/>
                <a:gd name="T5" fmla="*/ 750 h 822"/>
                <a:gd name="T6" fmla="*/ 64 w 3605"/>
                <a:gd name="T7" fmla="*/ 729 h 822"/>
                <a:gd name="T8" fmla="*/ 3522 w 3605"/>
                <a:gd name="T9" fmla="*/ 704 h 822"/>
                <a:gd name="T10" fmla="*/ 8 w 3605"/>
                <a:gd name="T11" fmla="*/ 651 h 822"/>
                <a:gd name="T12" fmla="*/ 11 w 3605"/>
                <a:gd name="T13" fmla="*/ 637 h 822"/>
                <a:gd name="T14" fmla="*/ 297 w 3605"/>
                <a:gd name="T15" fmla="*/ 515 h 822"/>
                <a:gd name="T16" fmla="*/ 284 w 3605"/>
                <a:gd name="T17" fmla="*/ 518 h 822"/>
                <a:gd name="T18" fmla="*/ 155 w 3605"/>
                <a:gd name="T19" fmla="*/ 482 h 822"/>
                <a:gd name="T20" fmla="*/ 275 w 3605"/>
                <a:gd name="T21" fmla="*/ 392 h 822"/>
                <a:gd name="T22" fmla="*/ 270 w 3605"/>
                <a:gd name="T23" fmla="*/ 392 h 822"/>
                <a:gd name="T24" fmla="*/ 322 w 3605"/>
                <a:gd name="T25" fmla="*/ 312 h 822"/>
                <a:gd name="T26" fmla="*/ 317 w 3605"/>
                <a:gd name="T27" fmla="*/ 321 h 822"/>
                <a:gd name="T28" fmla="*/ 407 w 3605"/>
                <a:gd name="T29" fmla="*/ 298 h 822"/>
                <a:gd name="T30" fmla="*/ 404 w 3605"/>
                <a:gd name="T31" fmla="*/ 299 h 822"/>
                <a:gd name="T32" fmla="*/ 1478 w 3605"/>
                <a:gd name="T33" fmla="*/ 265 h 822"/>
                <a:gd name="T34" fmla="*/ 1465 w 3605"/>
                <a:gd name="T35" fmla="*/ 271 h 822"/>
                <a:gd name="T36" fmla="*/ 1453 w 3605"/>
                <a:gd name="T37" fmla="*/ 282 h 822"/>
                <a:gd name="T38" fmla="*/ 1461 w 3605"/>
                <a:gd name="T39" fmla="*/ 271 h 822"/>
                <a:gd name="T40" fmla="*/ 1470 w 3605"/>
                <a:gd name="T41" fmla="*/ 265 h 822"/>
                <a:gd name="T42" fmla="*/ 2922 w 3605"/>
                <a:gd name="T43" fmla="*/ 263 h 822"/>
                <a:gd name="T44" fmla="*/ 2921 w 3605"/>
                <a:gd name="T45" fmla="*/ 258 h 822"/>
                <a:gd name="T46" fmla="*/ 68 w 3605"/>
                <a:gd name="T47" fmla="*/ 262 h 822"/>
                <a:gd name="T48" fmla="*/ 64 w 3605"/>
                <a:gd name="T49" fmla="*/ 260 h 822"/>
                <a:gd name="T50" fmla="*/ 49 w 3605"/>
                <a:gd name="T51" fmla="*/ 255 h 822"/>
                <a:gd name="T52" fmla="*/ 51 w 3605"/>
                <a:gd name="T53" fmla="*/ 246 h 822"/>
                <a:gd name="T54" fmla="*/ 1560 w 3605"/>
                <a:gd name="T55" fmla="*/ 199 h 822"/>
                <a:gd name="T56" fmla="*/ 440 w 3605"/>
                <a:gd name="T57" fmla="*/ 186 h 822"/>
                <a:gd name="T58" fmla="*/ 1563 w 3605"/>
                <a:gd name="T59" fmla="*/ 189 h 822"/>
                <a:gd name="T60" fmla="*/ 1566 w 3605"/>
                <a:gd name="T61" fmla="*/ 224 h 822"/>
                <a:gd name="T62" fmla="*/ 1562 w 3605"/>
                <a:gd name="T63" fmla="*/ 230 h 822"/>
                <a:gd name="T64" fmla="*/ 1554 w 3605"/>
                <a:gd name="T65" fmla="*/ 203 h 822"/>
                <a:gd name="T66" fmla="*/ 1552 w 3605"/>
                <a:gd name="T67" fmla="*/ 170 h 822"/>
                <a:gd name="T68" fmla="*/ 455 w 3605"/>
                <a:gd name="T69" fmla="*/ 165 h 822"/>
                <a:gd name="T70" fmla="*/ 447 w 3605"/>
                <a:gd name="T71" fmla="*/ 175 h 822"/>
                <a:gd name="T72" fmla="*/ 442 w 3605"/>
                <a:gd name="T73" fmla="*/ 178 h 822"/>
                <a:gd name="T74" fmla="*/ 445 w 3605"/>
                <a:gd name="T75" fmla="*/ 170 h 822"/>
                <a:gd name="T76" fmla="*/ 464 w 3605"/>
                <a:gd name="T77" fmla="*/ 161 h 822"/>
                <a:gd name="T78" fmla="*/ 1468 w 3605"/>
                <a:gd name="T79" fmla="*/ 158 h 822"/>
                <a:gd name="T80" fmla="*/ 346 w 3605"/>
                <a:gd name="T81" fmla="*/ 91 h 822"/>
                <a:gd name="T82" fmla="*/ 341 w 3605"/>
                <a:gd name="T83" fmla="*/ 85 h 822"/>
                <a:gd name="T84" fmla="*/ 1489 w 3605"/>
                <a:gd name="T85" fmla="*/ 88 h 822"/>
                <a:gd name="T86" fmla="*/ 1491 w 3605"/>
                <a:gd name="T87" fmla="*/ 115 h 822"/>
                <a:gd name="T88" fmla="*/ 1508 w 3605"/>
                <a:gd name="T89" fmla="*/ 142 h 822"/>
                <a:gd name="T90" fmla="*/ 1502 w 3605"/>
                <a:gd name="T91" fmla="*/ 148 h 822"/>
                <a:gd name="T92" fmla="*/ 1487 w 3605"/>
                <a:gd name="T93" fmla="*/ 123 h 822"/>
                <a:gd name="T94" fmla="*/ 1481 w 3605"/>
                <a:gd name="T95" fmla="*/ 90 h 822"/>
                <a:gd name="T96" fmla="*/ 1521 w 3605"/>
                <a:gd name="T97" fmla="*/ 60 h 822"/>
                <a:gd name="T98" fmla="*/ 1483 w 3605"/>
                <a:gd name="T99" fmla="*/ 52 h 822"/>
                <a:gd name="T100" fmla="*/ 1322 w 3605"/>
                <a:gd name="T101" fmla="*/ 39 h 822"/>
                <a:gd name="T102" fmla="*/ 1525 w 3605"/>
                <a:gd name="T103" fmla="*/ 30 h 822"/>
                <a:gd name="T104" fmla="*/ 1543 w 3605"/>
                <a:gd name="T105" fmla="*/ 22 h 822"/>
                <a:gd name="T106" fmla="*/ 1555 w 3605"/>
                <a:gd name="T107" fmla="*/ 28 h 822"/>
                <a:gd name="T108" fmla="*/ 1550 w 3605"/>
                <a:gd name="T109" fmla="*/ 43 h 822"/>
                <a:gd name="T110" fmla="*/ 1544 w 3605"/>
                <a:gd name="T111" fmla="*/ 54 h 822"/>
                <a:gd name="T112" fmla="*/ 1533 w 3605"/>
                <a:gd name="T113" fmla="*/ 68 h 822"/>
                <a:gd name="T114" fmla="*/ 1522 w 3605"/>
                <a:gd name="T115" fmla="*/ 63 h 822"/>
                <a:gd name="T116" fmla="*/ 1519 w 3605"/>
                <a:gd name="T117" fmla="*/ 39 h 822"/>
                <a:gd name="T118" fmla="*/ 1532 w 3605"/>
                <a:gd name="T119" fmla="*/ 24 h 822"/>
                <a:gd name="T120" fmla="*/ 1539 w 3605"/>
                <a:gd name="T121" fmla="*/ 5 h 822"/>
                <a:gd name="T122" fmla="*/ 1530 w 3605"/>
                <a:gd name="T123" fmla="*/ 5 h 8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05" h="822">
                  <a:moveTo>
                    <a:pt x="2" y="810"/>
                  </a:moveTo>
                  <a:lnTo>
                    <a:pt x="2" y="811"/>
                  </a:lnTo>
                  <a:lnTo>
                    <a:pt x="4" y="813"/>
                  </a:lnTo>
                  <a:lnTo>
                    <a:pt x="5" y="815"/>
                  </a:lnTo>
                  <a:lnTo>
                    <a:pt x="7" y="815"/>
                  </a:lnTo>
                  <a:lnTo>
                    <a:pt x="8" y="815"/>
                  </a:lnTo>
                  <a:lnTo>
                    <a:pt x="13" y="815"/>
                  </a:lnTo>
                  <a:lnTo>
                    <a:pt x="18" y="813"/>
                  </a:lnTo>
                  <a:lnTo>
                    <a:pt x="18" y="815"/>
                  </a:lnTo>
                  <a:lnTo>
                    <a:pt x="19" y="815"/>
                  </a:lnTo>
                  <a:lnTo>
                    <a:pt x="19" y="816"/>
                  </a:lnTo>
                  <a:lnTo>
                    <a:pt x="18" y="816"/>
                  </a:lnTo>
                  <a:lnTo>
                    <a:pt x="15" y="816"/>
                  </a:lnTo>
                  <a:lnTo>
                    <a:pt x="13" y="816"/>
                  </a:lnTo>
                  <a:lnTo>
                    <a:pt x="10" y="816"/>
                  </a:lnTo>
                  <a:lnTo>
                    <a:pt x="10" y="816"/>
                  </a:lnTo>
                  <a:lnTo>
                    <a:pt x="7" y="816"/>
                  </a:lnTo>
                  <a:lnTo>
                    <a:pt x="5" y="818"/>
                  </a:lnTo>
                  <a:lnTo>
                    <a:pt x="5" y="819"/>
                  </a:lnTo>
                  <a:lnTo>
                    <a:pt x="5" y="819"/>
                  </a:lnTo>
                  <a:lnTo>
                    <a:pt x="7" y="819"/>
                  </a:lnTo>
                  <a:lnTo>
                    <a:pt x="7" y="819"/>
                  </a:lnTo>
                  <a:lnTo>
                    <a:pt x="8" y="821"/>
                  </a:lnTo>
                  <a:lnTo>
                    <a:pt x="7" y="821"/>
                  </a:lnTo>
                  <a:lnTo>
                    <a:pt x="5" y="822"/>
                  </a:lnTo>
                  <a:lnTo>
                    <a:pt x="5" y="822"/>
                  </a:lnTo>
                  <a:lnTo>
                    <a:pt x="4" y="821"/>
                  </a:lnTo>
                  <a:lnTo>
                    <a:pt x="4" y="818"/>
                  </a:lnTo>
                  <a:lnTo>
                    <a:pt x="2" y="818"/>
                  </a:lnTo>
                  <a:lnTo>
                    <a:pt x="2" y="818"/>
                  </a:lnTo>
                  <a:lnTo>
                    <a:pt x="0" y="818"/>
                  </a:lnTo>
                  <a:lnTo>
                    <a:pt x="0" y="818"/>
                  </a:lnTo>
                  <a:lnTo>
                    <a:pt x="2" y="816"/>
                  </a:lnTo>
                  <a:lnTo>
                    <a:pt x="4" y="816"/>
                  </a:lnTo>
                  <a:lnTo>
                    <a:pt x="5" y="816"/>
                  </a:lnTo>
                  <a:lnTo>
                    <a:pt x="5" y="815"/>
                  </a:lnTo>
                  <a:lnTo>
                    <a:pt x="4" y="815"/>
                  </a:lnTo>
                  <a:lnTo>
                    <a:pt x="2" y="813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3"/>
                  </a:lnTo>
                  <a:lnTo>
                    <a:pt x="0" y="813"/>
                  </a:lnTo>
                  <a:lnTo>
                    <a:pt x="0" y="811"/>
                  </a:lnTo>
                  <a:lnTo>
                    <a:pt x="2" y="811"/>
                  </a:lnTo>
                  <a:lnTo>
                    <a:pt x="2" y="810"/>
                  </a:lnTo>
                  <a:close/>
                  <a:moveTo>
                    <a:pt x="5" y="800"/>
                  </a:moveTo>
                  <a:lnTo>
                    <a:pt x="7" y="800"/>
                  </a:lnTo>
                  <a:lnTo>
                    <a:pt x="7" y="800"/>
                  </a:lnTo>
                  <a:lnTo>
                    <a:pt x="11" y="802"/>
                  </a:lnTo>
                  <a:lnTo>
                    <a:pt x="15" y="804"/>
                  </a:lnTo>
                  <a:lnTo>
                    <a:pt x="16" y="804"/>
                  </a:lnTo>
                  <a:lnTo>
                    <a:pt x="18" y="805"/>
                  </a:lnTo>
                  <a:lnTo>
                    <a:pt x="18" y="805"/>
                  </a:lnTo>
                  <a:lnTo>
                    <a:pt x="18" y="807"/>
                  </a:lnTo>
                  <a:lnTo>
                    <a:pt x="18" y="807"/>
                  </a:lnTo>
                  <a:lnTo>
                    <a:pt x="16" y="807"/>
                  </a:lnTo>
                  <a:lnTo>
                    <a:pt x="16" y="807"/>
                  </a:lnTo>
                  <a:lnTo>
                    <a:pt x="15" y="807"/>
                  </a:lnTo>
                  <a:lnTo>
                    <a:pt x="11" y="805"/>
                  </a:lnTo>
                  <a:lnTo>
                    <a:pt x="10" y="804"/>
                  </a:lnTo>
                  <a:lnTo>
                    <a:pt x="8" y="804"/>
                  </a:lnTo>
                  <a:lnTo>
                    <a:pt x="8" y="805"/>
                  </a:lnTo>
                  <a:lnTo>
                    <a:pt x="7" y="805"/>
                  </a:lnTo>
                  <a:lnTo>
                    <a:pt x="5" y="805"/>
                  </a:lnTo>
                  <a:lnTo>
                    <a:pt x="4" y="805"/>
                  </a:lnTo>
                  <a:lnTo>
                    <a:pt x="4" y="805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2"/>
                  </a:lnTo>
                  <a:lnTo>
                    <a:pt x="4" y="802"/>
                  </a:lnTo>
                  <a:lnTo>
                    <a:pt x="5" y="802"/>
                  </a:lnTo>
                  <a:lnTo>
                    <a:pt x="5" y="800"/>
                  </a:lnTo>
                  <a:close/>
                  <a:moveTo>
                    <a:pt x="24" y="742"/>
                  </a:moveTo>
                  <a:lnTo>
                    <a:pt x="24" y="744"/>
                  </a:lnTo>
                  <a:lnTo>
                    <a:pt x="26" y="744"/>
                  </a:lnTo>
                  <a:lnTo>
                    <a:pt x="27" y="745"/>
                  </a:lnTo>
                  <a:lnTo>
                    <a:pt x="29" y="745"/>
                  </a:lnTo>
                  <a:lnTo>
                    <a:pt x="30" y="745"/>
                  </a:lnTo>
                  <a:lnTo>
                    <a:pt x="30" y="747"/>
                  </a:lnTo>
                  <a:lnTo>
                    <a:pt x="30" y="747"/>
                  </a:lnTo>
                  <a:lnTo>
                    <a:pt x="27" y="748"/>
                  </a:lnTo>
                  <a:lnTo>
                    <a:pt x="24" y="747"/>
                  </a:lnTo>
                  <a:lnTo>
                    <a:pt x="23" y="747"/>
                  </a:lnTo>
                  <a:lnTo>
                    <a:pt x="19" y="747"/>
                  </a:lnTo>
                  <a:lnTo>
                    <a:pt x="15" y="748"/>
                  </a:lnTo>
                  <a:lnTo>
                    <a:pt x="11" y="752"/>
                  </a:lnTo>
                  <a:lnTo>
                    <a:pt x="8" y="753"/>
                  </a:lnTo>
                  <a:lnTo>
                    <a:pt x="7" y="753"/>
                  </a:lnTo>
                  <a:lnTo>
                    <a:pt x="7" y="755"/>
                  </a:lnTo>
                  <a:lnTo>
                    <a:pt x="7" y="755"/>
                  </a:lnTo>
                  <a:lnTo>
                    <a:pt x="5" y="756"/>
                  </a:lnTo>
                  <a:lnTo>
                    <a:pt x="7" y="753"/>
                  </a:lnTo>
                  <a:lnTo>
                    <a:pt x="7" y="752"/>
                  </a:lnTo>
                  <a:lnTo>
                    <a:pt x="8" y="750"/>
                  </a:lnTo>
                  <a:lnTo>
                    <a:pt x="10" y="750"/>
                  </a:lnTo>
                  <a:lnTo>
                    <a:pt x="8" y="748"/>
                  </a:lnTo>
                  <a:lnTo>
                    <a:pt x="8" y="747"/>
                  </a:lnTo>
                  <a:lnTo>
                    <a:pt x="8" y="747"/>
                  </a:lnTo>
                  <a:lnTo>
                    <a:pt x="10" y="747"/>
                  </a:lnTo>
                  <a:lnTo>
                    <a:pt x="10" y="748"/>
                  </a:lnTo>
                  <a:lnTo>
                    <a:pt x="11" y="748"/>
                  </a:lnTo>
                  <a:lnTo>
                    <a:pt x="16" y="747"/>
                  </a:lnTo>
                  <a:lnTo>
                    <a:pt x="19" y="745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3" y="744"/>
                  </a:lnTo>
                  <a:lnTo>
                    <a:pt x="24" y="742"/>
                  </a:lnTo>
                  <a:close/>
                  <a:moveTo>
                    <a:pt x="64" y="725"/>
                  </a:moveTo>
                  <a:lnTo>
                    <a:pt x="64" y="725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7" y="726"/>
                  </a:lnTo>
                  <a:lnTo>
                    <a:pt x="67" y="726"/>
                  </a:lnTo>
                  <a:lnTo>
                    <a:pt x="67" y="728"/>
                  </a:lnTo>
                  <a:lnTo>
                    <a:pt x="68" y="728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31"/>
                  </a:lnTo>
                  <a:lnTo>
                    <a:pt x="67" y="731"/>
                  </a:lnTo>
                  <a:lnTo>
                    <a:pt x="65" y="731"/>
                  </a:lnTo>
                  <a:lnTo>
                    <a:pt x="64" y="729"/>
                  </a:lnTo>
                  <a:lnTo>
                    <a:pt x="64" y="728"/>
                  </a:lnTo>
                  <a:lnTo>
                    <a:pt x="62" y="725"/>
                  </a:lnTo>
                  <a:lnTo>
                    <a:pt x="64" y="725"/>
                  </a:lnTo>
                  <a:lnTo>
                    <a:pt x="64" y="725"/>
                  </a:lnTo>
                  <a:close/>
                  <a:moveTo>
                    <a:pt x="3515" y="701"/>
                  </a:moveTo>
                  <a:lnTo>
                    <a:pt x="3515" y="701"/>
                  </a:lnTo>
                  <a:lnTo>
                    <a:pt x="3515" y="703"/>
                  </a:lnTo>
                  <a:lnTo>
                    <a:pt x="3515" y="703"/>
                  </a:lnTo>
                  <a:lnTo>
                    <a:pt x="3517" y="701"/>
                  </a:lnTo>
                  <a:lnTo>
                    <a:pt x="3517" y="701"/>
                  </a:lnTo>
                  <a:lnTo>
                    <a:pt x="3517" y="703"/>
                  </a:lnTo>
                  <a:lnTo>
                    <a:pt x="3517" y="703"/>
                  </a:lnTo>
                  <a:lnTo>
                    <a:pt x="3515" y="704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7"/>
                  </a:lnTo>
                  <a:lnTo>
                    <a:pt x="3517" y="707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4"/>
                  </a:lnTo>
                  <a:lnTo>
                    <a:pt x="3515" y="703"/>
                  </a:lnTo>
                  <a:lnTo>
                    <a:pt x="3515" y="701"/>
                  </a:lnTo>
                  <a:lnTo>
                    <a:pt x="3515" y="701"/>
                  </a:lnTo>
                  <a:close/>
                  <a:moveTo>
                    <a:pt x="3520" y="696"/>
                  </a:moveTo>
                  <a:lnTo>
                    <a:pt x="3520" y="696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701"/>
                  </a:lnTo>
                  <a:lnTo>
                    <a:pt x="3522" y="703"/>
                  </a:lnTo>
                  <a:lnTo>
                    <a:pt x="3522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3"/>
                  </a:lnTo>
                  <a:lnTo>
                    <a:pt x="3520" y="700"/>
                  </a:lnTo>
                  <a:lnTo>
                    <a:pt x="3518" y="698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696"/>
                  </a:lnTo>
                  <a:lnTo>
                    <a:pt x="3520" y="696"/>
                  </a:lnTo>
                  <a:close/>
                  <a:moveTo>
                    <a:pt x="3525" y="693"/>
                  </a:moveTo>
                  <a:lnTo>
                    <a:pt x="3525" y="695"/>
                  </a:lnTo>
                  <a:lnTo>
                    <a:pt x="3525" y="696"/>
                  </a:lnTo>
                  <a:lnTo>
                    <a:pt x="3525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700"/>
                  </a:lnTo>
                  <a:lnTo>
                    <a:pt x="3526" y="701"/>
                  </a:lnTo>
                  <a:lnTo>
                    <a:pt x="3525" y="701"/>
                  </a:lnTo>
                  <a:lnTo>
                    <a:pt x="3525" y="701"/>
                  </a:lnTo>
                  <a:lnTo>
                    <a:pt x="3525" y="700"/>
                  </a:lnTo>
                  <a:lnTo>
                    <a:pt x="3525" y="700"/>
                  </a:lnTo>
                  <a:lnTo>
                    <a:pt x="3525" y="698"/>
                  </a:lnTo>
                  <a:lnTo>
                    <a:pt x="3525" y="695"/>
                  </a:lnTo>
                  <a:lnTo>
                    <a:pt x="3525" y="693"/>
                  </a:lnTo>
                  <a:close/>
                  <a:moveTo>
                    <a:pt x="7" y="649"/>
                  </a:moveTo>
                  <a:lnTo>
                    <a:pt x="8" y="649"/>
                  </a:lnTo>
                  <a:lnTo>
                    <a:pt x="8" y="651"/>
                  </a:lnTo>
                  <a:lnTo>
                    <a:pt x="10" y="651"/>
                  </a:lnTo>
                  <a:lnTo>
                    <a:pt x="10" y="652"/>
                  </a:lnTo>
                  <a:lnTo>
                    <a:pt x="10" y="654"/>
                  </a:lnTo>
                  <a:lnTo>
                    <a:pt x="8" y="652"/>
                  </a:lnTo>
                  <a:lnTo>
                    <a:pt x="7" y="654"/>
                  </a:lnTo>
                  <a:lnTo>
                    <a:pt x="5" y="654"/>
                  </a:lnTo>
                  <a:lnTo>
                    <a:pt x="5" y="654"/>
                  </a:lnTo>
                  <a:lnTo>
                    <a:pt x="5" y="652"/>
                  </a:lnTo>
                  <a:lnTo>
                    <a:pt x="5" y="651"/>
                  </a:lnTo>
                  <a:lnTo>
                    <a:pt x="5" y="649"/>
                  </a:lnTo>
                  <a:lnTo>
                    <a:pt x="7" y="649"/>
                  </a:lnTo>
                  <a:close/>
                  <a:moveTo>
                    <a:pt x="11" y="643"/>
                  </a:moveTo>
                  <a:lnTo>
                    <a:pt x="13" y="643"/>
                  </a:lnTo>
                  <a:lnTo>
                    <a:pt x="13" y="643"/>
                  </a:lnTo>
                  <a:lnTo>
                    <a:pt x="13" y="644"/>
                  </a:lnTo>
                  <a:lnTo>
                    <a:pt x="11" y="644"/>
                  </a:lnTo>
                  <a:lnTo>
                    <a:pt x="11" y="644"/>
                  </a:lnTo>
                  <a:lnTo>
                    <a:pt x="10" y="644"/>
                  </a:lnTo>
                  <a:lnTo>
                    <a:pt x="11" y="643"/>
                  </a:lnTo>
                  <a:close/>
                  <a:moveTo>
                    <a:pt x="15" y="635"/>
                  </a:moveTo>
                  <a:lnTo>
                    <a:pt x="15" y="635"/>
                  </a:lnTo>
                  <a:lnTo>
                    <a:pt x="15" y="635"/>
                  </a:lnTo>
                  <a:lnTo>
                    <a:pt x="15" y="635"/>
                  </a:lnTo>
                  <a:lnTo>
                    <a:pt x="15" y="637"/>
                  </a:lnTo>
                  <a:lnTo>
                    <a:pt x="15" y="637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3" y="638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5"/>
                  </a:lnTo>
                  <a:lnTo>
                    <a:pt x="13" y="635"/>
                  </a:lnTo>
                  <a:lnTo>
                    <a:pt x="15" y="635"/>
                  </a:lnTo>
                  <a:close/>
                  <a:moveTo>
                    <a:pt x="3602" y="610"/>
                  </a:moveTo>
                  <a:lnTo>
                    <a:pt x="3604" y="610"/>
                  </a:lnTo>
                  <a:lnTo>
                    <a:pt x="3605" y="611"/>
                  </a:lnTo>
                  <a:lnTo>
                    <a:pt x="3605" y="611"/>
                  </a:lnTo>
                  <a:lnTo>
                    <a:pt x="3605" y="613"/>
                  </a:lnTo>
                  <a:lnTo>
                    <a:pt x="3604" y="613"/>
                  </a:lnTo>
                  <a:lnTo>
                    <a:pt x="3604" y="614"/>
                  </a:lnTo>
                  <a:lnTo>
                    <a:pt x="3602" y="614"/>
                  </a:lnTo>
                  <a:lnTo>
                    <a:pt x="3600" y="614"/>
                  </a:lnTo>
                  <a:lnTo>
                    <a:pt x="3600" y="614"/>
                  </a:lnTo>
                  <a:lnTo>
                    <a:pt x="3600" y="613"/>
                  </a:lnTo>
                  <a:lnTo>
                    <a:pt x="3600" y="613"/>
                  </a:lnTo>
                  <a:lnTo>
                    <a:pt x="3600" y="611"/>
                  </a:lnTo>
                  <a:lnTo>
                    <a:pt x="3600" y="611"/>
                  </a:lnTo>
                  <a:lnTo>
                    <a:pt x="3602" y="610"/>
                  </a:lnTo>
                  <a:close/>
                  <a:moveTo>
                    <a:pt x="297" y="504"/>
                  </a:moveTo>
                  <a:lnTo>
                    <a:pt x="298" y="504"/>
                  </a:lnTo>
                  <a:lnTo>
                    <a:pt x="298" y="504"/>
                  </a:lnTo>
                  <a:lnTo>
                    <a:pt x="298" y="506"/>
                  </a:lnTo>
                  <a:lnTo>
                    <a:pt x="298" y="507"/>
                  </a:lnTo>
                  <a:lnTo>
                    <a:pt x="298" y="509"/>
                  </a:lnTo>
                  <a:lnTo>
                    <a:pt x="300" y="509"/>
                  </a:lnTo>
                  <a:lnTo>
                    <a:pt x="300" y="509"/>
                  </a:lnTo>
                  <a:lnTo>
                    <a:pt x="300" y="511"/>
                  </a:lnTo>
                  <a:lnTo>
                    <a:pt x="298" y="511"/>
                  </a:lnTo>
                  <a:lnTo>
                    <a:pt x="298" y="512"/>
                  </a:lnTo>
                  <a:lnTo>
                    <a:pt x="298" y="514"/>
                  </a:lnTo>
                  <a:lnTo>
                    <a:pt x="297" y="514"/>
                  </a:lnTo>
                  <a:lnTo>
                    <a:pt x="297" y="515"/>
                  </a:lnTo>
                  <a:lnTo>
                    <a:pt x="297" y="515"/>
                  </a:lnTo>
                  <a:lnTo>
                    <a:pt x="295" y="515"/>
                  </a:lnTo>
                  <a:lnTo>
                    <a:pt x="295" y="515"/>
                  </a:lnTo>
                  <a:lnTo>
                    <a:pt x="294" y="515"/>
                  </a:lnTo>
                  <a:lnTo>
                    <a:pt x="294" y="514"/>
                  </a:lnTo>
                  <a:lnTo>
                    <a:pt x="294" y="514"/>
                  </a:lnTo>
                  <a:lnTo>
                    <a:pt x="292" y="514"/>
                  </a:lnTo>
                  <a:lnTo>
                    <a:pt x="292" y="515"/>
                  </a:lnTo>
                  <a:lnTo>
                    <a:pt x="291" y="517"/>
                  </a:lnTo>
                  <a:lnTo>
                    <a:pt x="291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7" y="518"/>
                  </a:lnTo>
                  <a:lnTo>
                    <a:pt x="287" y="520"/>
                  </a:lnTo>
                  <a:lnTo>
                    <a:pt x="287" y="522"/>
                  </a:lnTo>
                  <a:lnTo>
                    <a:pt x="287" y="523"/>
                  </a:lnTo>
                  <a:lnTo>
                    <a:pt x="287" y="525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3"/>
                  </a:lnTo>
                  <a:lnTo>
                    <a:pt x="286" y="522"/>
                  </a:lnTo>
                  <a:lnTo>
                    <a:pt x="284" y="522"/>
                  </a:lnTo>
                  <a:lnTo>
                    <a:pt x="284" y="520"/>
                  </a:lnTo>
                  <a:lnTo>
                    <a:pt x="284" y="518"/>
                  </a:lnTo>
                  <a:lnTo>
                    <a:pt x="284" y="518"/>
                  </a:lnTo>
                  <a:lnTo>
                    <a:pt x="286" y="517"/>
                  </a:lnTo>
                  <a:lnTo>
                    <a:pt x="287" y="517"/>
                  </a:lnTo>
                  <a:lnTo>
                    <a:pt x="287" y="517"/>
                  </a:lnTo>
                  <a:lnTo>
                    <a:pt x="289" y="515"/>
                  </a:lnTo>
                  <a:lnTo>
                    <a:pt x="289" y="515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2"/>
                  </a:lnTo>
                  <a:lnTo>
                    <a:pt x="291" y="512"/>
                  </a:lnTo>
                  <a:lnTo>
                    <a:pt x="291" y="512"/>
                  </a:lnTo>
                  <a:lnTo>
                    <a:pt x="292" y="512"/>
                  </a:lnTo>
                  <a:lnTo>
                    <a:pt x="292" y="511"/>
                  </a:lnTo>
                  <a:lnTo>
                    <a:pt x="294" y="511"/>
                  </a:lnTo>
                  <a:lnTo>
                    <a:pt x="294" y="509"/>
                  </a:lnTo>
                  <a:lnTo>
                    <a:pt x="294" y="509"/>
                  </a:lnTo>
                  <a:lnTo>
                    <a:pt x="295" y="507"/>
                  </a:lnTo>
                  <a:lnTo>
                    <a:pt x="297" y="507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4"/>
                  </a:lnTo>
                  <a:lnTo>
                    <a:pt x="297" y="504"/>
                  </a:lnTo>
                  <a:close/>
                  <a:moveTo>
                    <a:pt x="155" y="477"/>
                  </a:moveTo>
                  <a:lnTo>
                    <a:pt x="157" y="477"/>
                  </a:lnTo>
                  <a:lnTo>
                    <a:pt x="158" y="477"/>
                  </a:lnTo>
                  <a:lnTo>
                    <a:pt x="158" y="477"/>
                  </a:lnTo>
                  <a:lnTo>
                    <a:pt x="160" y="479"/>
                  </a:lnTo>
                  <a:lnTo>
                    <a:pt x="160" y="481"/>
                  </a:lnTo>
                  <a:lnTo>
                    <a:pt x="160" y="482"/>
                  </a:lnTo>
                  <a:lnTo>
                    <a:pt x="158" y="482"/>
                  </a:lnTo>
                  <a:lnTo>
                    <a:pt x="155" y="482"/>
                  </a:lnTo>
                  <a:lnTo>
                    <a:pt x="153" y="484"/>
                  </a:lnTo>
                  <a:lnTo>
                    <a:pt x="152" y="482"/>
                  </a:lnTo>
                  <a:lnTo>
                    <a:pt x="152" y="482"/>
                  </a:lnTo>
                  <a:lnTo>
                    <a:pt x="150" y="481"/>
                  </a:lnTo>
                  <a:lnTo>
                    <a:pt x="149" y="481"/>
                  </a:lnTo>
                  <a:lnTo>
                    <a:pt x="150" y="479"/>
                  </a:lnTo>
                  <a:lnTo>
                    <a:pt x="152" y="479"/>
                  </a:lnTo>
                  <a:lnTo>
                    <a:pt x="153" y="479"/>
                  </a:lnTo>
                  <a:lnTo>
                    <a:pt x="153" y="477"/>
                  </a:lnTo>
                  <a:lnTo>
                    <a:pt x="155" y="477"/>
                  </a:lnTo>
                  <a:close/>
                  <a:moveTo>
                    <a:pt x="275" y="378"/>
                  </a:moveTo>
                  <a:lnTo>
                    <a:pt x="275" y="378"/>
                  </a:lnTo>
                  <a:lnTo>
                    <a:pt x="275" y="380"/>
                  </a:lnTo>
                  <a:lnTo>
                    <a:pt x="275" y="381"/>
                  </a:lnTo>
                  <a:lnTo>
                    <a:pt x="275" y="383"/>
                  </a:lnTo>
                  <a:lnTo>
                    <a:pt x="275" y="386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5" y="388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6" y="391"/>
                  </a:lnTo>
                  <a:lnTo>
                    <a:pt x="275" y="391"/>
                  </a:lnTo>
                  <a:lnTo>
                    <a:pt x="275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5" y="392"/>
                  </a:lnTo>
                  <a:lnTo>
                    <a:pt x="275" y="392"/>
                  </a:lnTo>
                  <a:lnTo>
                    <a:pt x="275" y="394"/>
                  </a:lnTo>
                  <a:lnTo>
                    <a:pt x="275" y="394"/>
                  </a:lnTo>
                  <a:lnTo>
                    <a:pt x="273" y="394"/>
                  </a:lnTo>
                  <a:lnTo>
                    <a:pt x="273" y="394"/>
                  </a:lnTo>
                  <a:lnTo>
                    <a:pt x="275" y="395"/>
                  </a:lnTo>
                  <a:lnTo>
                    <a:pt x="276" y="395"/>
                  </a:lnTo>
                  <a:lnTo>
                    <a:pt x="275" y="395"/>
                  </a:lnTo>
                  <a:lnTo>
                    <a:pt x="275" y="395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2" y="397"/>
                  </a:lnTo>
                  <a:lnTo>
                    <a:pt x="272" y="397"/>
                  </a:lnTo>
                  <a:lnTo>
                    <a:pt x="272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7"/>
                  </a:lnTo>
                  <a:lnTo>
                    <a:pt x="270" y="395"/>
                  </a:lnTo>
                  <a:lnTo>
                    <a:pt x="272" y="395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70" y="392"/>
                  </a:lnTo>
                  <a:lnTo>
                    <a:pt x="272" y="392"/>
                  </a:lnTo>
                  <a:lnTo>
                    <a:pt x="272" y="392"/>
                  </a:lnTo>
                  <a:lnTo>
                    <a:pt x="272" y="391"/>
                  </a:lnTo>
                  <a:lnTo>
                    <a:pt x="272" y="391"/>
                  </a:lnTo>
                  <a:lnTo>
                    <a:pt x="270" y="391"/>
                  </a:lnTo>
                  <a:lnTo>
                    <a:pt x="267" y="389"/>
                  </a:lnTo>
                  <a:lnTo>
                    <a:pt x="268" y="389"/>
                  </a:lnTo>
                  <a:lnTo>
                    <a:pt x="268" y="389"/>
                  </a:lnTo>
                  <a:lnTo>
                    <a:pt x="270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8"/>
                  </a:lnTo>
                  <a:lnTo>
                    <a:pt x="272" y="388"/>
                  </a:lnTo>
                  <a:lnTo>
                    <a:pt x="273" y="388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4"/>
                  </a:lnTo>
                  <a:lnTo>
                    <a:pt x="273" y="384"/>
                  </a:lnTo>
                  <a:lnTo>
                    <a:pt x="273" y="383"/>
                  </a:lnTo>
                  <a:lnTo>
                    <a:pt x="273" y="383"/>
                  </a:lnTo>
                  <a:lnTo>
                    <a:pt x="275" y="383"/>
                  </a:lnTo>
                  <a:lnTo>
                    <a:pt x="275" y="381"/>
                  </a:lnTo>
                  <a:lnTo>
                    <a:pt x="275" y="381"/>
                  </a:lnTo>
                  <a:lnTo>
                    <a:pt x="275" y="380"/>
                  </a:lnTo>
                  <a:lnTo>
                    <a:pt x="273" y="380"/>
                  </a:lnTo>
                  <a:lnTo>
                    <a:pt x="273" y="380"/>
                  </a:lnTo>
                  <a:lnTo>
                    <a:pt x="275" y="378"/>
                  </a:lnTo>
                  <a:lnTo>
                    <a:pt x="275" y="378"/>
                  </a:lnTo>
                  <a:lnTo>
                    <a:pt x="275" y="378"/>
                  </a:lnTo>
                  <a:close/>
                  <a:moveTo>
                    <a:pt x="322" y="312"/>
                  </a:moveTo>
                  <a:lnTo>
                    <a:pt x="324" y="312"/>
                  </a:lnTo>
                  <a:lnTo>
                    <a:pt x="324" y="315"/>
                  </a:lnTo>
                  <a:lnTo>
                    <a:pt x="324" y="315"/>
                  </a:lnTo>
                  <a:lnTo>
                    <a:pt x="325" y="315"/>
                  </a:lnTo>
                  <a:lnTo>
                    <a:pt x="327" y="314"/>
                  </a:lnTo>
                  <a:lnTo>
                    <a:pt x="328" y="314"/>
                  </a:lnTo>
                  <a:lnTo>
                    <a:pt x="327" y="315"/>
                  </a:lnTo>
                  <a:lnTo>
                    <a:pt x="325" y="317"/>
                  </a:lnTo>
                  <a:lnTo>
                    <a:pt x="325" y="317"/>
                  </a:lnTo>
                  <a:lnTo>
                    <a:pt x="324" y="318"/>
                  </a:lnTo>
                  <a:lnTo>
                    <a:pt x="322" y="318"/>
                  </a:lnTo>
                  <a:lnTo>
                    <a:pt x="322" y="320"/>
                  </a:lnTo>
                  <a:lnTo>
                    <a:pt x="324" y="320"/>
                  </a:lnTo>
                  <a:lnTo>
                    <a:pt x="324" y="321"/>
                  </a:lnTo>
                  <a:lnTo>
                    <a:pt x="322" y="321"/>
                  </a:lnTo>
                  <a:lnTo>
                    <a:pt x="322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19" y="321"/>
                  </a:lnTo>
                  <a:lnTo>
                    <a:pt x="319" y="321"/>
                  </a:lnTo>
                  <a:lnTo>
                    <a:pt x="321" y="323"/>
                  </a:lnTo>
                  <a:lnTo>
                    <a:pt x="322" y="325"/>
                  </a:lnTo>
                  <a:lnTo>
                    <a:pt x="322" y="325"/>
                  </a:lnTo>
                  <a:lnTo>
                    <a:pt x="319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6" y="323"/>
                  </a:lnTo>
                  <a:lnTo>
                    <a:pt x="316" y="321"/>
                  </a:lnTo>
                  <a:lnTo>
                    <a:pt x="316" y="321"/>
                  </a:lnTo>
                  <a:lnTo>
                    <a:pt x="317" y="321"/>
                  </a:lnTo>
                  <a:lnTo>
                    <a:pt x="316" y="320"/>
                  </a:lnTo>
                  <a:lnTo>
                    <a:pt x="316" y="320"/>
                  </a:lnTo>
                  <a:lnTo>
                    <a:pt x="317" y="320"/>
                  </a:lnTo>
                  <a:lnTo>
                    <a:pt x="317" y="320"/>
                  </a:lnTo>
                  <a:lnTo>
                    <a:pt x="319" y="320"/>
                  </a:lnTo>
                  <a:lnTo>
                    <a:pt x="321" y="320"/>
                  </a:lnTo>
                  <a:lnTo>
                    <a:pt x="321" y="320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2" y="317"/>
                  </a:lnTo>
                  <a:lnTo>
                    <a:pt x="322" y="314"/>
                  </a:lnTo>
                  <a:lnTo>
                    <a:pt x="322" y="312"/>
                  </a:lnTo>
                  <a:lnTo>
                    <a:pt x="322" y="312"/>
                  </a:lnTo>
                  <a:close/>
                  <a:moveTo>
                    <a:pt x="406" y="290"/>
                  </a:moveTo>
                  <a:lnTo>
                    <a:pt x="406" y="290"/>
                  </a:lnTo>
                  <a:lnTo>
                    <a:pt x="406" y="290"/>
                  </a:lnTo>
                  <a:lnTo>
                    <a:pt x="406" y="292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8"/>
                  </a:lnTo>
                  <a:lnTo>
                    <a:pt x="407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10" y="298"/>
                  </a:lnTo>
                  <a:lnTo>
                    <a:pt x="410" y="298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09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9" y="301"/>
                  </a:lnTo>
                  <a:lnTo>
                    <a:pt x="407" y="303"/>
                  </a:lnTo>
                  <a:lnTo>
                    <a:pt x="407" y="301"/>
                  </a:lnTo>
                  <a:lnTo>
                    <a:pt x="407" y="301"/>
                  </a:lnTo>
                  <a:lnTo>
                    <a:pt x="406" y="301"/>
                  </a:lnTo>
                  <a:lnTo>
                    <a:pt x="406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8"/>
                  </a:lnTo>
                  <a:lnTo>
                    <a:pt x="406" y="298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4" y="299"/>
                  </a:lnTo>
                  <a:lnTo>
                    <a:pt x="404" y="298"/>
                  </a:lnTo>
                  <a:lnTo>
                    <a:pt x="406" y="298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5"/>
                  </a:lnTo>
                  <a:lnTo>
                    <a:pt x="406" y="295"/>
                  </a:lnTo>
                  <a:lnTo>
                    <a:pt x="404" y="293"/>
                  </a:lnTo>
                  <a:lnTo>
                    <a:pt x="404" y="293"/>
                  </a:lnTo>
                  <a:lnTo>
                    <a:pt x="404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3"/>
                  </a:lnTo>
                  <a:lnTo>
                    <a:pt x="403" y="293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6" y="290"/>
                  </a:lnTo>
                  <a:close/>
                  <a:moveTo>
                    <a:pt x="1473" y="265"/>
                  </a:moveTo>
                  <a:lnTo>
                    <a:pt x="1475" y="265"/>
                  </a:lnTo>
                  <a:lnTo>
                    <a:pt x="1475" y="265"/>
                  </a:lnTo>
                  <a:lnTo>
                    <a:pt x="1476" y="265"/>
                  </a:lnTo>
                  <a:lnTo>
                    <a:pt x="1478" y="265"/>
                  </a:lnTo>
                  <a:lnTo>
                    <a:pt x="1478" y="265"/>
                  </a:lnTo>
                  <a:lnTo>
                    <a:pt x="1478" y="266"/>
                  </a:lnTo>
                  <a:lnTo>
                    <a:pt x="1480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6" y="266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5" y="269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2" y="268"/>
                  </a:lnTo>
                  <a:lnTo>
                    <a:pt x="1472" y="268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0" y="269"/>
                  </a:lnTo>
                  <a:lnTo>
                    <a:pt x="1470" y="268"/>
                  </a:lnTo>
                  <a:lnTo>
                    <a:pt x="1470" y="268"/>
                  </a:lnTo>
                  <a:lnTo>
                    <a:pt x="1468" y="269"/>
                  </a:lnTo>
                  <a:lnTo>
                    <a:pt x="1467" y="269"/>
                  </a:lnTo>
                  <a:lnTo>
                    <a:pt x="1467" y="269"/>
                  </a:lnTo>
                  <a:lnTo>
                    <a:pt x="1465" y="269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2" y="273"/>
                  </a:lnTo>
                  <a:lnTo>
                    <a:pt x="1462" y="274"/>
                  </a:lnTo>
                  <a:lnTo>
                    <a:pt x="1462" y="274"/>
                  </a:lnTo>
                  <a:lnTo>
                    <a:pt x="1461" y="274"/>
                  </a:lnTo>
                  <a:lnTo>
                    <a:pt x="1461" y="274"/>
                  </a:lnTo>
                  <a:lnTo>
                    <a:pt x="1461" y="276"/>
                  </a:lnTo>
                  <a:lnTo>
                    <a:pt x="1459" y="276"/>
                  </a:lnTo>
                  <a:lnTo>
                    <a:pt x="1459" y="276"/>
                  </a:lnTo>
                  <a:lnTo>
                    <a:pt x="1459" y="277"/>
                  </a:lnTo>
                  <a:lnTo>
                    <a:pt x="1459" y="279"/>
                  </a:lnTo>
                  <a:lnTo>
                    <a:pt x="1459" y="279"/>
                  </a:lnTo>
                  <a:lnTo>
                    <a:pt x="1457" y="279"/>
                  </a:lnTo>
                  <a:lnTo>
                    <a:pt x="1457" y="279"/>
                  </a:lnTo>
                  <a:lnTo>
                    <a:pt x="1456" y="279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7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4" y="280"/>
                  </a:lnTo>
                  <a:lnTo>
                    <a:pt x="1454" y="282"/>
                  </a:lnTo>
                  <a:lnTo>
                    <a:pt x="1453" y="282"/>
                  </a:lnTo>
                  <a:lnTo>
                    <a:pt x="1453" y="284"/>
                  </a:lnTo>
                  <a:lnTo>
                    <a:pt x="1453" y="284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0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3" y="282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4" y="279"/>
                  </a:lnTo>
                  <a:lnTo>
                    <a:pt x="1456" y="277"/>
                  </a:lnTo>
                  <a:lnTo>
                    <a:pt x="1456" y="276"/>
                  </a:lnTo>
                  <a:lnTo>
                    <a:pt x="1457" y="276"/>
                  </a:lnTo>
                  <a:lnTo>
                    <a:pt x="1457" y="274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61" y="273"/>
                  </a:lnTo>
                  <a:lnTo>
                    <a:pt x="1461" y="273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2" y="271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8"/>
                  </a:lnTo>
                  <a:lnTo>
                    <a:pt x="1462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9"/>
                  </a:lnTo>
                  <a:lnTo>
                    <a:pt x="1465" y="269"/>
                  </a:lnTo>
                  <a:lnTo>
                    <a:pt x="1465" y="269"/>
                  </a:lnTo>
                  <a:lnTo>
                    <a:pt x="1465" y="268"/>
                  </a:lnTo>
                  <a:lnTo>
                    <a:pt x="1465" y="268"/>
                  </a:lnTo>
                  <a:lnTo>
                    <a:pt x="1467" y="268"/>
                  </a:lnTo>
                  <a:lnTo>
                    <a:pt x="1467" y="268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8" y="266"/>
                  </a:lnTo>
                  <a:lnTo>
                    <a:pt x="1468" y="266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close/>
                  <a:moveTo>
                    <a:pt x="2922" y="258"/>
                  </a:moveTo>
                  <a:lnTo>
                    <a:pt x="2922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58"/>
                  </a:lnTo>
                  <a:lnTo>
                    <a:pt x="2924" y="258"/>
                  </a:lnTo>
                  <a:lnTo>
                    <a:pt x="2924" y="258"/>
                  </a:lnTo>
                  <a:lnTo>
                    <a:pt x="2925" y="258"/>
                  </a:lnTo>
                  <a:lnTo>
                    <a:pt x="2925" y="258"/>
                  </a:lnTo>
                  <a:lnTo>
                    <a:pt x="2925" y="260"/>
                  </a:lnTo>
                  <a:lnTo>
                    <a:pt x="2924" y="260"/>
                  </a:lnTo>
                  <a:lnTo>
                    <a:pt x="2924" y="260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5"/>
                  </a:lnTo>
                  <a:lnTo>
                    <a:pt x="2922" y="265"/>
                  </a:lnTo>
                  <a:lnTo>
                    <a:pt x="2922" y="266"/>
                  </a:lnTo>
                  <a:lnTo>
                    <a:pt x="2921" y="266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5"/>
                  </a:lnTo>
                  <a:lnTo>
                    <a:pt x="2919" y="265"/>
                  </a:lnTo>
                  <a:lnTo>
                    <a:pt x="2918" y="265"/>
                  </a:lnTo>
                  <a:lnTo>
                    <a:pt x="2918" y="265"/>
                  </a:lnTo>
                  <a:lnTo>
                    <a:pt x="2918" y="263"/>
                  </a:lnTo>
                  <a:lnTo>
                    <a:pt x="2919" y="262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58"/>
                  </a:lnTo>
                  <a:close/>
                  <a:moveTo>
                    <a:pt x="52" y="246"/>
                  </a:moveTo>
                  <a:lnTo>
                    <a:pt x="52" y="247"/>
                  </a:lnTo>
                  <a:lnTo>
                    <a:pt x="54" y="247"/>
                  </a:lnTo>
                  <a:lnTo>
                    <a:pt x="56" y="249"/>
                  </a:lnTo>
                  <a:lnTo>
                    <a:pt x="57" y="249"/>
                  </a:lnTo>
                  <a:lnTo>
                    <a:pt x="57" y="249"/>
                  </a:lnTo>
                  <a:lnTo>
                    <a:pt x="57" y="251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60" y="252"/>
                  </a:lnTo>
                  <a:lnTo>
                    <a:pt x="60" y="252"/>
                  </a:lnTo>
                  <a:lnTo>
                    <a:pt x="60" y="254"/>
                  </a:lnTo>
                  <a:lnTo>
                    <a:pt x="62" y="254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4" y="255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4" y="258"/>
                  </a:lnTo>
                  <a:lnTo>
                    <a:pt x="64" y="258"/>
                  </a:lnTo>
                  <a:lnTo>
                    <a:pt x="65" y="260"/>
                  </a:lnTo>
                  <a:lnTo>
                    <a:pt x="65" y="260"/>
                  </a:lnTo>
                  <a:lnTo>
                    <a:pt x="67" y="260"/>
                  </a:lnTo>
                  <a:lnTo>
                    <a:pt x="68" y="260"/>
                  </a:lnTo>
                  <a:lnTo>
                    <a:pt x="68" y="260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3"/>
                  </a:lnTo>
                  <a:lnTo>
                    <a:pt x="65" y="263"/>
                  </a:lnTo>
                  <a:lnTo>
                    <a:pt x="65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5"/>
                  </a:lnTo>
                  <a:lnTo>
                    <a:pt x="65" y="265"/>
                  </a:lnTo>
                  <a:lnTo>
                    <a:pt x="65" y="265"/>
                  </a:lnTo>
                  <a:lnTo>
                    <a:pt x="64" y="265"/>
                  </a:lnTo>
                  <a:lnTo>
                    <a:pt x="64" y="266"/>
                  </a:lnTo>
                  <a:lnTo>
                    <a:pt x="64" y="266"/>
                  </a:lnTo>
                  <a:lnTo>
                    <a:pt x="64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0" y="265"/>
                  </a:lnTo>
                  <a:lnTo>
                    <a:pt x="62" y="263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2" y="258"/>
                  </a:lnTo>
                  <a:lnTo>
                    <a:pt x="62" y="258"/>
                  </a:lnTo>
                  <a:lnTo>
                    <a:pt x="60" y="258"/>
                  </a:lnTo>
                  <a:lnTo>
                    <a:pt x="60" y="258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59" y="260"/>
                  </a:lnTo>
                  <a:lnTo>
                    <a:pt x="59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58"/>
                  </a:lnTo>
                  <a:lnTo>
                    <a:pt x="56" y="258"/>
                  </a:lnTo>
                  <a:lnTo>
                    <a:pt x="56" y="257"/>
                  </a:lnTo>
                  <a:lnTo>
                    <a:pt x="56" y="257"/>
                  </a:lnTo>
                  <a:lnTo>
                    <a:pt x="54" y="257"/>
                  </a:lnTo>
                  <a:lnTo>
                    <a:pt x="52" y="257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4"/>
                  </a:lnTo>
                  <a:lnTo>
                    <a:pt x="51" y="254"/>
                  </a:lnTo>
                  <a:lnTo>
                    <a:pt x="49" y="254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8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9" y="252"/>
                  </a:lnTo>
                  <a:lnTo>
                    <a:pt x="49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49" y="251"/>
                  </a:lnTo>
                  <a:lnTo>
                    <a:pt x="49" y="249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1" y="247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2" y="246"/>
                  </a:lnTo>
                  <a:close/>
                  <a:moveTo>
                    <a:pt x="1569" y="235"/>
                  </a:moveTo>
                  <a:lnTo>
                    <a:pt x="1569" y="235"/>
                  </a:lnTo>
                  <a:lnTo>
                    <a:pt x="1569" y="236"/>
                  </a:lnTo>
                  <a:lnTo>
                    <a:pt x="1571" y="236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8" y="238"/>
                  </a:lnTo>
                  <a:lnTo>
                    <a:pt x="1568" y="236"/>
                  </a:lnTo>
                  <a:lnTo>
                    <a:pt x="1569" y="235"/>
                  </a:lnTo>
                  <a:lnTo>
                    <a:pt x="1569" y="235"/>
                  </a:lnTo>
                  <a:close/>
                  <a:moveTo>
                    <a:pt x="1562" y="199"/>
                  </a:moveTo>
                  <a:lnTo>
                    <a:pt x="1562" y="199"/>
                  </a:lnTo>
                  <a:lnTo>
                    <a:pt x="1562" y="199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close/>
                  <a:moveTo>
                    <a:pt x="1560" y="199"/>
                  </a:moveTo>
                  <a:lnTo>
                    <a:pt x="1560" y="199"/>
                  </a:lnTo>
                  <a:lnTo>
                    <a:pt x="1558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close/>
                  <a:moveTo>
                    <a:pt x="1492" y="183"/>
                  </a:moveTo>
                  <a:lnTo>
                    <a:pt x="1494" y="183"/>
                  </a:lnTo>
                  <a:lnTo>
                    <a:pt x="1494" y="184"/>
                  </a:lnTo>
                  <a:lnTo>
                    <a:pt x="1494" y="184"/>
                  </a:lnTo>
                  <a:lnTo>
                    <a:pt x="1492" y="188"/>
                  </a:lnTo>
                  <a:lnTo>
                    <a:pt x="1492" y="188"/>
                  </a:lnTo>
                  <a:lnTo>
                    <a:pt x="1491" y="189"/>
                  </a:lnTo>
                  <a:lnTo>
                    <a:pt x="1491" y="189"/>
                  </a:lnTo>
                  <a:lnTo>
                    <a:pt x="1489" y="189"/>
                  </a:lnTo>
                  <a:lnTo>
                    <a:pt x="1487" y="189"/>
                  </a:lnTo>
                  <a:lnTo>
                    <a:pt x="1487" y="188"/>
                  </a:lnTo>
                  <a:lnTo>
                    <a:pt x="1487" y="188"/>
                  </a:lnTo>
                  <a:lnTo>
                    <a:pt x="1486" y="188"/>
                  </a:lnTo>
                  <a:lnTo>
                    <a:pt x="1486" y="186"/>
                  </a:lnTo>
                  <a:lnTo>
                    <a:pt x="1486" y="186"/>
                  </a:lnTo>
                  <a:lnTo>
                    <a:pt x="1487" y="186"/>
                  </a:lnTo>
                  <a:lnTo>
                    <a:pt x="1489" y="183"/>
                  </a:lnTo>
                  <a:lnTo>
                    <a:pt x="1491" y="183"/>
                  </a:lnTo>
                  <a:lnTo>
                    <a:pt x="1491" y="183"/>
                  </a:lnTo>
                  <a:lnTo>
                    <a:pt x="1492" y="183"/>
                  </a:lnTo>
                  <a:close/>
                  <a:moveTo>
                    <a:pt x="442" y="181"/>
                  </a:moveTo>
                  <a:lnTo>
                    <a:pt x="440" y="181"/>
                  </a:lnTo>
                  <a:lnTo>
                    <a:pt x="440" y="183"/>
                  </a:lnTo>
                  <a:lnTo>
                    <a:pt x="439" y="183"/>
                  </a:lnTo>
                  <a:lnTo>
                    <a:pt x="439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39" y="184"/>
                  </a:lnTo>
                  <a:lnTo>
                    <a:pt x="439" y="184"/>
                  </a:lnTo>
                  <a:lnTo>
                    <a:pt x="439" y="186"/>
                  </a:lnTo>
                  <a:lnTo>
                    <a:pt x="440" y="186"/>
                  </a:lnTo>
                  <a:lnTo>
                    <a:pt x="440" y="186"/>
                  </a:lnTo>
                  <a:lnTo>
                    <a:pt x="440" y="184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1"/>
                  </a:lnTo>
                  <a:lnTo>
                    <a:pt x="442" y="181"/>
                  </a:lnTo>
                  <a:lnTo>
                    <a:pt x="442" y="181"/>
                  </a:lnTo>
                  <a:close/>
                  <a:moveTo>
                    <a:pt x="1550" y="162"/>
                  </a:moveTo>
                  <a:lnTo>
                    <a:pt x="1552" y="162"/>
                  </a:lnTo>
                  <a:lnTo>
                    <a:pt x="1555" y="165"/>
                  </a:lnTo>
                  <a:lnTo>
                    <a:pt x="1557" y="165"/>
                  </a:lnTo>
                  <a:lnTo>
                    <a:pt x="1558" y="169"/>
                  </a:lnTo>
                  <a:lnTo>
                    <a:pt x="1558" y="170"/>
                  </a:lnTo>
                  <a:lnTo>
                    <a:pt x="1558" y="170"/>
                  </a:lnTo>
                  <a:lnTo>
                    <a:pt x="1560" y="173"/>
                  </a:lnTo>
                  <a:lnTo>
                    <a:pt x="1560" y="173"/>
                  </a:lnTo>
                  <a:lnTo>
                    <a:pt x="1560" y="175"/>
                  </a:lnTo>
                  <a:lnTo>
                    <a:pt x="1560" y="175"/>
                  </a:lnTo>
                  <a:lnTo>
                    <a:pt x="1560" y="176"/>
                  </a:lnTo>
                  <a:lnTo>
                    <a:pt x="1560" y="176"/>
                  </a:lnTo>
                  <a:lnTo>
                    <a:pt x="1560" y="178"/>
                  </a:lnTo>
                  <a:lnTo>
                    <a:pt x="1562" y="180"/>
                  </a:lnTo>
                  <a:lnTo>
                    <a:pt x="1562" y="181"/>
                  </a:lnTo>
                  <a:lnTo>
                    <a:pt x="1560" y="181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6"/>
                  </a:lnTo>
                  <a:lnTo>
                    <a:pt x="1562" y="186"/>
                  </a:lnTo>
                  <a:lnTo>
                    <a:pt x="1562" y="188"/>
                  </a:lnTo>
                  <a:lnTo>
                    <a:pt x="1562" y="188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5" y="189"/>
                  </a:lnTo>
                  <a:lnTo>
                    <a:pt x="1565" y="191"/>
                  </a:lnTo>
                  <a:lnTo>
                    <a:pt x="1565" y="192"/>
                  </a:lnTo>
                  <a:lnTo>
                    <a:pt x="1565" y="194"/>
                  </a:lnTo>
                  <a:lnTo>
                    <a:pt x="1565" y="197"/>
                  </a:lnTo>
                  <a:lnTo>
                    <a:pt x="1565" y="199"/>
                  </a:lnTo>
                  <a:lnTo>
                    <a:pt x="1563" y="199"/>
                  </a:lnTo>
                  <a:lnTo>
                    <a:pt x="1563" y="199"/>
                  </a:lnTo>
                  <a:lnTo>
                    <a:pt x="1563" y="200"/>
                  </a:lnTo>
                  <a:lnTo>
                    <a:pt x="1562" y="200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3"/>
                  </a:lnTo>
                  <a:lnTo>
                    <a:pt x="1562" y="205"/>
                  </a:lnTo>
                  <a:lnTo>
                    <a:pt x="1562" y="205"/>
                  </a:lnTo>
                  <a:lnTo>
                    <a:pt x="1563" y="208"/>
                  </a:lnTo>
                  <a:lnTo>
                    <a:pt x="1563" y="210"/>
                  </a:lnTo>
                  <a:lnTo>
                    <a:pt x="1563" y="211"/>
                  </a:lnTo>
                  <a:lnTo>
                    <a:pt x="1563" y="213"/>
                  </a:lnTo>
                  <a:lnTo>
                    <a:pt x="1563" y="214"/>
                  </a:lnTo>
                  <a:lnTo>
                    <a:pt x="1563" y="214"/>
                  </a:lnTo>
                  <a:lnTo>
                    <a:pt x="1563" y="217"/>
                  </a:lnTo>
                  <a:lnTo>
                    <a:pt x="1563" y="217"/>
                  </a:lnTo>
                  <a:lnTo>
                    <a:pt x="1563" y="219"/>
                  </a:lnTo>
                  <a:lnTo>
                    <a:pt x="1563" y="219"/>
                  </a:lnTo>
                  <a:lnTo>
                    <a:pt x="1563" y="222"/>
                  </a:lnTo>
                  <a:lnTo>
                    <a:pt x="1563" y="224"/>
                  </a:lnTo>
                  <a:lnTo>
                    <a:pt x="1565" y="224"/>
                  </a:lnTo>
                  <a:lnTo>
                    <a:pt x="1566" y="224"/>
                  </a:lnTo>
                  <a:lnTo>
                    <a:pt x="1566" y="224"/>
                  </a:lnTo>
                  <a:lnTo>
                    <a:pt x="1568" y="225"/>
                  </a:lnTo>
                  <a:lnTo>
                    <a:pt x="1568" y="228"/>
                  </a:lnTo>
                  <a:lnTo>
                    <a:pt x="1568" y="228"/>
                  </a:lnTo>
                  <a:lnTo>
                    <a:pt x="1569" y="232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8" y="233"/>
                  </a:lnTo>
                  <a:lnTo>
                    <a:pt x="1568" y="232"/>
                  </a:lnTo>
                  <a:lnTo>
                    <a:pt x="1566" y="230"/>
                  </a:lnTo>
                  <a:lnTo>
                    <a:pt x="1566" y="230"/>
                  </a:lnTo>
                  <a:lnTo>
                    <a:pt x="1565" y="230"/>
                  </a:lnTo>
                  <a:lnTo>
                    <a:pt x="1565" y="230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0"/>
                  </a:lnTo>
                  <a:lnTo>
                    <a:pt x="1560" y="230"/>
                  </a:lnTo>
                  <a:lnTo>
                    <a:pt x="1560" y="230"/>
                  </a:lnTo>
                  <a:lnTo>
                    <a:pt x="1560" y="228"/>
                  </a:lnTo>
                  <a:lnTo>
                    <a:pt x="1560" y="228"/>
                  </a:lnTo>
                  <a:lnTo>
                    <a:pt x="1558" y="227"/>
                  </a:lnTo>
                  <a:lnTo>
                    <a:pt x="1560" y="227"/>
                  </a:lnTo>
                  <a:lnTo>
                    <a:pt x="1560" y="227"/>
                  </a:lnTo>
                  <a:lnTo>
                    <a:pt x="1560" y="225"/>
                  </a:lnTo>
                  <a:lnTo>
                    <a:pt x="1560" y="224"/>
                  </a:lnTo>
                  <a:lnTo>
                    <a:pt x="1560" y="222"/>
                  </a:lnTo>
                  <a:lnTo>
                    <a:pt x="1560" y="222"/>
                  </a:lnTo>
                  <a:lnTo>
                    <a:pt x="1558" y="221"/>
                  </a:lnTo>
                  <a:lnTo>
                    <a:pt x="1558" y="221"/>
                  </a:lnTo>
                  <a:lnTo>
                    <a:pt x="1557" y="221"/>
                  </a:lnTo>
                  <a:lnTo>
                    <a:pt x="1555" y="219"/>
                  </a:lnTo>
                  <a:lnTo>
                    <a:pt x="1555" y="217"/>
                  </a:lnTo>
                  <a:lnTo>
                    <a:pt x="1555" y="217"/>
                  </a:lnTo>
                  <a:lnTo>
                    <a:pt x="1557" y="217"/>
                  </a:lnTo>
                  <a:lnTo>
                    <a:pt x="1557" y="216"/>
                  </a:lnTo>
                  <a:lnTo>
                    <a:pt x="1557" y="213"/>
                  </a:lnTo>
                  <a:lnTo>
                    <a:pt x="1555" y="211"/>
                  </a:lnTo>
                  <a:lnTo>
                    <a:pt x="1555" y="211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08"/>
                  </a:lnTo>
                  <a:lnTo>
                    <a:pt x="1554" y="208"/>
                  </a:lnTo>
                  <a:lnTo>
                    <a:pt x="1554" y="208"/>
                  </a:lnTo>
                  <a:lnTo>
                    <a:pt x="1554" y="205"/>
                  </a:lnTo>
                  <a:lnTo>
                    <a:pt x="1554" y="205"/>
                  </a:lnTo>
                  <a:lnTo>
                    <a:pt x="1554" y="203"/>
                  </a:lnTo>
                  <a:lnTo>
                    <a:pt x="1552" y="203"/>
                  </a:lnTo>
                  <a:lnTo>
                    <a:pt x="1552" y="203"/>
                  </a:lnTo>
                  <a:lnTo>
                    <a:pt x="1552" y="202"/>
                  </a:lnTo>
                  <a:lnTo>
                    <a:pt x="1552" y="202"/>
                  </a:lnTo>
                  <a:lnTo>
                    <a:pt x="1552" y="199"/>
                  </a:lnTo>
                  <a:lnTo>
                    <a:pt x="1552" y="199"/>
                  </a:lnTo>
                  <a:lnTo>
                    <a:pt x="1554" y="197"/>
                  </a:lnTo>
                  <a:lnTo>
                    <a:pt x="1554" y="197"/>
                  </a:lnTo>
                  <a:lnTo>
                    <a:pt x="1554" y="195"/>
                  </a:lnTo>
                  <a:lnTo>
                    <a:pt x="1555" y="195"/>
                  </a:lnTo>
                  <a:lnTo>
                    <a:pt x="1555" y="194"/>
                  </a:lnTo>
                  <a:lnTo>
                    <a:pt x="1555" y="194"/>
                  </a:lnTo>
                  <a:lnTo>
                    <a:pt x="1555" y="191"/>
                  </a:lnTo>
                  <a:lnTo>
                    <a:pt x="1555" y="189"/>
                  </a:lnTo>
                  <a:lnTo>
                    <a:pt x="1555" y="188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4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5"/>
                  </a:lnTo>
                  <a:lnTo>
                    <a:pt x="1554" y="173"/>
                  </a:lnTo>
                  <a:lnTo>
                    <a:pt x="1554" y="173"/>
                  </a:lnTo>
                  <a:lnTo>
                    <a:pt x="1552" y="172"/>
                  </a:lnTo>
                  <a:lnTo>
                    <a:pt x="1552" y="170"/>
                  </a:lnTo>
                  <a:lnTo>
                    <a:pt x="1550" y="170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5"/>
                  </a:lnTo>
                  <a:lnTo>
                    <a:pt x="1550" y="165"/>
                  </a:lnTo>
                  <a:lnTo>
                    <a:pt x="1550" y="164"/>
                  </a:lnTo>
                  <a:lnTo>
                    <a:pt x="1550" y="164"/>
                  </a:lnTo>
                  <a:lnTo>
                    <a:pt x="1550" y="162"/>
                  </a:lnTo>
                  <a:lnTo>
                    <a:pt x="1550" y="162"/>
                  </a:lnTo>
                  <a:lnTo>
                    <a:pt x="1550" y="162"/>
                  </a:lnTo>
                  <a:close/>
                  <a:moveTo>
                    <a:pt x="467" y="154"/>
                  </a:moveTo>
                  <a:lnTo>
                    <a:pt x="467" y="154"/>
                  </a:lnTo>
                  <a:lnTo>
                    <a:pt x="467" y="156"/>
                  </a:lnTo>
                  <a:lnTo>
                    <a:pt x="469" y="156"/>
                  </a:lnTo>
                  <a:lnTo>
                    <a:pt x="467" y="158"/>
                  </a:lnTo>
                  <a:lnTo>
                    <a:pt x="469" y="159"/>
                  </a:lnTo>
                  <a:lnTo>
                    <a:pt x="470" y="161"/>
                  </a:lnTo>
                  <a:lnTo>
                    <a:pt x="470" y="161"/>
                  </a:lnTo>
                  <a:lnTo>
                    <a:pt x="469" y="161"/>
                  </a:lnTo>
                  <a:lnTo>
                    <a:pt x="466" y="162"/>
                  </a:lnTo>
                  <a:lnTo>
                    <a:pt x="466" y="164"/>
                  </a:lnTo>
                  <a:lnTo>
                    <a:pt x="466" y="164"/>
                  </a:lnTo>
                  <a:lnTo>
                    <a:pt x="464" y="165"/>
                  </a:lnTo>
                  <a:lnTo>
                    <a:pt x="462" y="165"/>
                  </a:lnTo>
                  <a:lnTo>
                    <a:pt x="462" y="165"/>
                  </a:lnTo>
                  <a:lnTo>
                    <a:pt x="461" y="167"/>
                  </a:lnTo>
                  <a:lnTo>
                    <a:pt x="459" y="167"/>
                  </a:lnTo>
                  <a:lnTo>
                    <a:pt x="459" y="165"/>
                  </a:lnTo>
                  <a:lnTo>
                    <a:pt x="458" y="167"/>
                  </a:lnTo>
                  <a:lnTo>
                    <a:pt x="455" y="167"/>
                  </a:lnTo>
                  <a:lnTo>
                    <a:pt x="455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1" y="167"/>
                  </a:lnTo>
                  <a:lnTo>
                    <a:pt x="450" y="170"/>
                  </a:lnTo>
                  <a:lnTo>
                    <a:pt x="450" y="170"/>
                  </a:lnTo>
                  <a:lnTo>
                    <a:pt x="451" y="170"/>
                  </a:lnTo>
                  <a:lnTo>
                    <a:pt x="453" y="172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3" y="173"/>
                  </a:lnTo>
                  <a:lnTo>
                    <a:pt x="453" y="172"/>
                  </a:lnTo>
                  <a:lnTo>
                    <a:pt x="451" y="172"/>
                  </a:lnTo>
                  <a:lnTo>
                    <a:pt x="450" y="172"/>
                  </a:lnTo>
                  <a:lnTo>
                    <a:pt x="450" y="170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7" y="172"/>
                  </a:lnTo>
                  <a:lnTo>
                    <a:pt x="448" y="176"/>
                  </a:lnTo>
                  <a:lnTo>
                    <a:pt x="450" y="180"/>
                  </a:lnTo>
                  <a:lnTo>
                    <a:pt x="450" y="180"/>
                  </a:lnTo>
                  <a:lnTo>
                    <a:pt x="450" y="183"/>
                  </a:lnTo>
                  <a:lnTo>
                    <a:pt x="448" y="183"/>
                  </a:lnTo>
                  <a:lnTo>
                    <a:pt x="448" y="183"/>
                  </a:lnTo>
                  <a:lnTo>
                    <a:pt x="448" y="184"/>
                  </a:lnTo>
                  <a:lnTo>
                    <a:pt x="448" y="184"/>
                  </a:lnTo>
                  <a:lnTo>
                    <a:pt x="448" y="181"/>
                  </a:lnTo>
                  <a:lnTo>
                    <a:pt x="450" y="18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47" y="175"/>
                  </a:lnTo>
                  <a:lnTo>
                    <a:pt x="447" y="175"/>
                  </a:lnTo>
                  <a:lnTo>
                    <a:pt x="445" y="176"/>
                  </a:lnTo>
                  <a:lnTo>
                    <a:pt x="445" y="176"/>
                  </a:lnTo>
                  <a:lnTo>
                    <a:pt x="444" y="180"/>
                  </a:lnTo>
                  <a:lnTo>
                    <a:pt x="442" y="181"/>
                  </a:lnTo>
                  <a:lnTo>
                    <a:pt x="442" y="181"/>
                  </a:lnTo>
                  <a:lnTo>
                    <a:pt x="442" y="184"/>
                  </a:lnTo>
                  <a:lnTo>
                    <a:pt x="442" y="186"/>
                  </a:lnTo>
                  <a:lnTo>
                    <a:pt x="440" y="186"/>
                  </a:lnTo>
                  <a:lnTo>
                    <a:pt x="440" y="188"/>
                  </a:lnTo>
                  <a:lnTo>
                    <a:pt x="440" y="188"/>
                  </a:lnTo>
                  <a:lnTo>
                    <a:pt x="439" y="188"/>
                  </a:lnTo>
                  <a:lnTo>
                    <a:pt x="439" y="188"/>
                  </a:lnTo>
                  <a:lnTo>
                    <a:pt x="439" y="186"/>
                  </a:lnTo>
                  <a:lnTo>
                    <a:pt x="437" y="186"/>
                  </a:lnTo>
                  <a:lnTo>
                    <a:pt x="437" y="186"/>
                  </a:lnTo>
                  <a:lnTo>
                    <a:pt x="436" y="186"/>
                  </a:lnTo>
                  <a:lnTo>
                    <a:pt x="436" y="186"/>
                  </a:lnTo>
                  <a:lnTo>
                    <a:pt x="437" y="184"/>
                  </a:lnTo>
                  <a:lnTo>
                    <a:pt x="437" y="183"/>
                  </a:lnTo>
                  <a:lnTo>
                    <a:pt x="437" y="183"/>
                  </a:lnTo>
                  <a:lnTo>
                    <a:pt x="439" y="181"/>
                  </a:lnTo>
                  <a:lnTo>
                    <a:pt x="440" y="181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40" y="180"/>
                  </a:lnTo>
                  <a:lnTo>
                    <a:pt x="442" y="180"/>
                  </a:lnTo>
                  <a:lnTo>
                    <a:pt x="442" y="180"/>
                  </a:lnTo>
                  <a:lnTo>
                    <a:pt x="442" y="178"/>
                  </a:lnTo>
                  <a:lnTo>
                    <a:pt x="442" y="178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2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5"/>
                  </a:lnTo>
                  <a:lnTo>
                    <a:pt x="442" y="175"/>
                  </a:lnTo>
                  <a:lnTo>
                    <a:pt x="444" y="173"/>
                  </a:lnTo>
                  <a:lnTo>
                    <a:pt x="444" y="173"/>
                  </a:lnTo>
                  <a:lnTo>
                    <a:pt x="445" y="175"/>
                  </a:lnTo>
                  <a:lnTo>
                    <a:pt x="445" y="173"/>
                  </a:lnTo>
                  <a:lnTo>
                    <a:pt x="445" y="173"/>
                  </a:lnTo>
                  <a:lnTo>
                    <a:pt x="445" y="172"/>
                  </a:lnTo>
                  <a:lnTo>
                    <a:pt x="444" y="170"/>
                  </a:lnTo>
                  <a:lnTo>
                    <a:pt x="442" y="169"/>
                  </a:lnTo>
                  <a:lnTo>
                    <a:pt x="440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7" y="169"/>
                  </a:lnTo>
                  <a:lnTo>
                    <a:pt x="447" y="169"/>
                  </a:lnTo>
                  <a:lnTo>
                    <a:pt x="448" y="169"/>
                  </a:lnTo>
                  <a:lnTo>
                    <a:pt x="448" y="169"/>
                  </a:lnTo>
                  <a:lnTo>
                    <a:pt x="448" y="167"/>
                  </a:lnTo>
                  <a:lnTo>
                    <a:pt x="448" y="167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50" y="165"/>
                  </a:lnTo>
                  <a:lnTo>
                    <a:pt x="450" y="164"/>
                  </a:lnTo>
                  <a:lnTo>
                    <a:pt x="450" y="164"/>
                  </a:lnTo>
                  <a:lnTo>
                    <a:pt x="451" y="164"/>
                  </a:lnTo>
                  <a:lnTo>
                    <a:pt x="451" y="162"/>
                  </a:lnTo>
                  <a:lnTo>
                    <a:pt x="451" y="162"/>
                  </a:lnTo>
                  <a:lnTo>
                    <a:pt x="453" y="162"/>
                  </a:lnTo>
                  <a:lnTo>
                    <a:pt x="453" y="164"/>
                  </a:lnTo>
                  <a:lnTo>
                    <a:pt x="453" y="164"/>
                  </a:lnTo>
                  <a:lnTo>
                    <a:pt x="456" y="162"/>
                  </a:lnTo>
                  <a:lnTo>
                    <a:pt x="458" y="164"/>
                  </a:lnTo>
                  <a:lnTo>
                    <a:pt x="459" y="164"/>
                  </a:lnTo>
                  <a:lnTo>
                    <a:pt x="461" y="164"/>
                  </a:lnTo>
                  <a:lnTo>
                    <a:pt x="461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4" y="164"/>
                  </a:lnTo>
                  <a:lnTo>
                    <a:pt x="464" y="162"/>
                  </a:lnTo>
                  <a:lnTo>
                    <a:pt x="464" y="161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6" y="159"/>
                  </a:lnTo>
                  <a:lnTo>
                    <a:pt x="466" y="159"/>
                  </a:lnTo>
                  <a:lnTo>
                    <a:pt x="467" y="158"/>
                  </a:lnTo>
                  <a:lnTo>
                    <a:pt x="467" y="158"/>
                  </a:lnTo>
                  <a:lnTo>
                    <a:pt x="466" y="158"/>
                  </a:lnTo>
                  <a:lnTo>
                    <a:pt x="467" y="156"/>
                  </a:lnTo>
                  <a:lnTo>
                    <a:pt x="467" y="156"/>
                  </a:lnTo>
                  <a:lnTo>
                    <a:pt x="467" y="154"/>
                  </a:lnTo>
                  <a:close/>
                  <a:moveTo>
                    <a:pt x="1476" y="148"/>
                  </a:moveTo>
                  <a:lnTo>
                    <a:pt x="1478" y="148"/>
                  </a:lnTo>
                  <a:lnTo>
                    <a:pt x="1480" y="150"/>
                  </a:lnTo>
                  <a:lnTo>
                    <a:pt x="1481" y="150"/>
                  </a:lnTo>
                  <a:lnTo>
                    <a:pt x="1481" y="151"/>
                  </a:lnTo>
                  <a:lnTo>
                    <a:pt x="1480" y="154"/>
                  </a:lnTo>
                  <a:lnTo>
                    <a:pt x="1478" y="156"/>
                  </a:lnTo>
                  <a:lnTo>
                    <a:pt x="1476" y="159"/>
                  </a:lnTo>
                  <a:lnTo>
                    <a:pt x="1475" y="161"/>
                  </a:lnTo>
                  <a:lnTo>
                    <a:pt x="1473" y="161"/>
                  </a:lnTo>
                  <a:lnTo>
                    <a:pt x="1472" y="161"/>
                  </a:lnTo>
                  <a:lnTo>
                    <a:pt x="1472" y="161"/>
                  </a:lnTo>
                  <a:lnTo>
                    <a:pt x="1472" y="162"/>
                  </a:lnTo>
                  <a:lnTo>
                    <a:pt x="1472" y="162"/>
                  </a:lnTo>
                  <a:lnTo>
                    <a:pt x="1470" y="162"/>
                  </a:lnTo>
                  <a:lnTo>
                    <a:pt x="1470" y="161"/>
                  </a:lnTo>
                  <a:lnTo>
                    <a:pt x="1468" y="161"/>
                  </a:lnTo>
                  <a:lnTo>
                    <a:pt x="1468" y="158"/>
                  </a:lnTo>
                  <a:lnTo>
                    <a:pt x="1470" y="156"/>
                  </a:lnTo>
                  <a:lnTo>
                    <a:pt x="1473" y="151"/>
                  </a:lnTo>
                  <a:lnTo>
                    <a:pt x="1476" y="148"/>
                  </a:lnTo>
                  <a:close/>
                  <a:moveTo>
                    <a:pt x="1521" y="134"/>
                  </a:moveTo>
                  <a:lnTo>
                    <a:pt x="1522" y="136"/>
                  </a:lnTo>
                  <a:lnTo>
                    <a:pt x="1525" y="137"/>
                  </a:lnTo>
                  <a:lnTo>
                    <a:pt x="1528" y="140"/>
                  </a:lnTo>
                  <a:lnTo>
                    <a:pt x="1530" y="140"/>
                  </a:lnTo>
                  <a:lnTo>
                    <a:pt x="1530" y="142"/>
                  </a:lnTo>
                  <a:lnTo>
                    <a:pt x="1530" y="142"/>
                  </a:lnTo>
                  <a:lnTo>
                    <a:pt x="1527" y="140"/>
                  </a:lnTo>
                  <a:lnTo>
                    <a:pt x="1525" y="140"/>
                  </a:lnTo>
                  <a:lnTo>
                    <a:pt x="1524" y="140"/>
                  </a:lnTo>
                  <a:lnTo>
                    <a:pt x="1522" y="140"/>
                  </a:lnTo>
                  <a:lnTo>
                    <a:pt x="1521" y="140"/>
                  </a:lnTo>
                  <a:lnTo>
                    <a:pt x="1521" y="139"/>
                  </a:lnTo>
                  <a:lnTo>
                    <a:pt x="1521" y="137"/>
                  </a:lnTo>
                  <a:lnTo>
                    <a:pt x="1519" y="136"/>
                  </a:lnTo>
                  <a:lnTo>
                    <a:pt x="1519" y="136"/>
                  </a:lnTo>
                  <a:lnTo>
                    <a:pt x="1521" y="136"/>
                  </a:lnTo>
                  <a:lnTo>
                    <a:pt x="1521" y="134"/>
                  </a:lnTo>
                  <a:close/>
                  <a:moveTo>
                    <a:pt x="341" y="80"/>
                  </a:moveTo>
                  <a:lnTo>
                    <a:pt x="343" y="80"/>
                  </a:lnTo>
                  <a:lnTo>
                    <a:pt x="343" y="82"/>
                  </a:lnTo>
                  <a:lnTo>
                    <a:pt x="344" y="85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8"/>
                  </a:lnTo>
                  <a:lnTo>
                    <a:pt x="346" y="90"/>
                  </a:lnTo>
                  <a:lnTo>
                    <a:pt x="346" y="90"/>
                  </a:lnTo>
                  <a:lnTo>
                    <a:pt x="346" y="91"/>
                  </a:lnTo>
                  <a:lnTo>
                    <a:pt x="347" y="93"/>
                  </a:lnTo>
                  <a:lnTo>
                    <a:pt x="347" y="93"/>
                  </a:lnTo>
                  <a:lnTo>
                    <a:pt x="347" y="95"/>
                  </a:lnTo>
                  <a:lnTo>
                    <a:pt x="347" y="95"/>
                  </a:lnTo>
                  <a:lnTo>
                    <a:pt x="346" y="96"/>
                  </a:lnTo>
                  <a:lnTo>
                    <a:pt x="346" y="96"/>
                  </a:lnTo>
                  <a:lnTo>
                    <a:pt x="347" y="99"/>
                  </a:lnTo>
                  <a:lnTo>
                    <a:pt x="349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49" y="102"/>
                  </a:lnTo>
                  <a:lnTo>
                    <a:pt x="347" y="101"/>
                  </a:lnTo>
                  <a:lnTo>
                    <a:pt x="346" y="99"/>
                  </a:lnTo>
                  <a:lnTo>
                    <a:pt x="346" y="98"/>
                  </a:lnTo>
                  <a:lnTo>
                    <a:pt x="344" y="95"/>
                  </a:lnTo>
                  <a:lnTo>
                    <a:pt x="344" y="93"/>
                  </a:lnTo>
                  <a:lnTo>
                    <a:pt x="343" y="91"/>
                  </a:lnTo>
                  <a:lnTo>
                    <a:pt x="341" y="91"/>
                  </a:lnTo>
                  <a:lnTo>
                    <a:pt x="341" y="91"/>
                  </a:lnTo>
                  <a:lnTo>
                    <a:pt x="341" y="90"/>
                  </a:lnTo>
                  <a:lnTo>
                    <a:pt x="343" y="90"/>
                  </a:lnTo>
                  <a:lnTo>
                    <a:pt x="341" y="88"/>
                  </a:lnTo>
                  <a:lnTo>
                    <a:pt x="341" y="88"/>
                  </a:lnTo>
                  <a:lnTo>
                    <a:pt x="339" y="88"/>
                  </a:lnTo>
                  <a:lnTo>
                    <a:pt x="339" y="88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5"/>
                  </a:lnTo>
                  <a:lnTo>
                    <a:pt x="339" y="85"/>
                  </a:lnTo>
                  <a:lnTo>
                    <a:pt x="341" y="85"/>
                  </a:lnTo>
                  <a:lnTo>
                    <a:pt x="341" y="84"/>
                  </a:lnTo>
                  <a:lnTo>
                    <a:pt x="341" y="84"/>
                  </a:lnTo>
                  <a:lnTo>
                    <a:pt x="341" y="82"/>
                  </a:lnTo>
                  <a:lnTo>
                    <a:pt x="341" y="80"/>
                  </a:lnTo>
                  <a:lnTo>
                    <a:pt x="341" y="80"/>
                  </a:lnTo>
                  <a:close/>
                  <a:moveTo>
                    <a:pt x="1577" y="74"/>
                  </a:moveTo>
                  <a:lnTo>
                    <a:pt x="1579" y="74"/>
                  </a:lnTo>
                  <a:lnTo>
                    <a:pt x="1579" y="76"/>
                  </a:lnTo>
                  <a:lnTo>
                    <a:pt x="1579" y="77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6" y="79"/>
                  </a:lnTo>
                  <a:lnTo>
                    <a:pt x="1576" y="77"/>
                  </a:lnTo>
                  <a:lnTo>
                    <a:pt x="1577" y="76"/>
                  </a:lnTo>
                  <a:lnTo>
                    <a:pt x="1577" y="76"/>
                  </a:lnTo>
                  <a:lnTo>
                    <a:pt x="1577" y="74"/>
                  </a:lnTo>
                  <a:lnTo>
                    <a:pt x="1577" y="74"/>
                  </a:lnTo>
                  <a:close/>
                  <a:moveTo>
                    <a:pt x="1481" y="73"/>
                  </a:moveTo>
                  <a:lnTo>
                    <a:pt x="1483" y="74"/>
                  </a:lnTo>
                  <a:lnTo>
                    <a:pt x="1484" y="74"/>
                  </a:lnTo>
                  <a:lnTo>
                    <a:pt x="1484" y="76"/>
                  </a:lnTo>
                  <a:lnTo>
                    <a:pt x="1484" y="77"/>
                  </a:lnTo>
                  <a:lnTo>
                    <a:pt x="1484" y="80"/>
                  </a:lnTo>
                  <a:lnTo>
                    <a:pt x="1484" y="80"/>
                  </a:lnTo>
                  <a:lnTo>
                    <a:pt x="1486" y="82"/>
                  </a:lnTo>
                  <a:lnTo>
                    <a:pt x="1486" y="84"/>
                  </a:lnTo>
                  <a:lnTo>
                    <a:pt x="1486" y="85"/>
                  </a:lnTo>
                  <a:lnTo>
                    <a:pt x="1487" y="87"/>
                  </a:lnTo>
                  <a:lnTo>
                    <a:pt x="1487" y="88"/>
                  </a:lnTo>
                  <a:lnTo>
                    <a:pt x="1489" y="88"/>
                  </a:lnTo>
                  <a:lnTo>
                    <a:pt x="1489" y="90"/>
                  </a:lnTo>
                  <a:lnTo>
                    <a:pt x="1487" y="95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9" y="96"/>
                  </a:lnTo>
                  <a:lnTo>
                    <a:pt x="1491" y="96"/>
                  </a:lnTo>
                  <a:lnTo>
                    <a:pt x="1491" y="98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101"/>
                  </a:lnTo>
                  <a:lnTo>
                    <a:pt x="1491" y="101"/>
                  </a:lnTo>
                  <a:lnTo>
                    <a:pt x="1491" y="102"/>
                  </a:lnTo>
                  <a:lnTo>
                    <a:pt x="1491" y="102"/>
                  </a:lnTo>
                  <a:lnTo>
                    <a:pt x="1491" y="104"/>
                  </a:lnTo>
                  <a:lnTo>
                    <a:pt x="1491" y="104"/>
                  </a:lnTo>
                  <a:lnTo>
                    <a:pt x="1492" y="106"/>
                  </a:lnTo>
                  <a:lnTo>
                    <a:pt x="1492" y="109"/>
                  </a:lnTo>
                  <a:lnTo>
                    <a:pt x="1492" y="109"/>
                  </a:lnTo>
                  <a:lnTo>
                    <a:pt x="1492" y="110"/>
                  </a:lnTo>
                  <a:lnTo>
                    <a:pt x="1492" y="110"/>
                  </a:lnTo>
                  <a:lnTo>
                    <a:pt x="1492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89" y="113"/>
                  </a:lnTo>
                  <a:lnTo>
                    <a:pt x="1489" y="115"/>
                  </a:lnTo>
                  <a:lnTo>
                    <a:pt x="1489" y="115"/>
                  </a:lnTo>
                  <a:lnTo>
                    <a:pt x="1491" y="115"/>
                  </a:lnTo>
                  <a:lnTo>
                    <a:pt x="1491" y="117"/>
                  </a:lnTo>
                  <a:lnTo>
                    <a:pt x="1492" y="118"/>
                  </a:lnTo>
                  <a:lnTo>
                    <a:pt x="1492" y="118"/>
                  </a:lnTo>
                  <a:lnTo>
                    <a:pt x="1494" y="118"/>
                  </a:lnTo>
                  <a:lnTo>
                    <a:pt x="1494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8" y="120"/>
                  </a:lnTo>
                  <a:lnTo>
                    <a:pt x="1498" y="121"/>
                  </a:lnTo>
                  <a:lnTo>
                    <a:pt x="1498" y="123"/>
                  </a:lnTo>
                  <a:lnTo>
                    <a:pt x="1500" y="125"/>
                  </a:lnTo>
                  <a:lnTo>
                    <a:pt x="1502" y="125"/>
                  </a:lnTo>
                  <a:lnTo>
                    <a:pt x="1502" y="126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9"/>
                  </a:lnTo>
                  <a:lnTo>
                    <a:pt x="1502" y="131"/>
                  </a:lnTo>
                  <a:lnTo>
                    <a:pt x="1502" y="132"/>
                  </a:lnTo>
                  <a:lnTo>
                    <a:pt x="1502" y="134"/>
                  </a:lnTo>
                  <a:lnTo>
                    <a:pt x="1503" y="134"/>
                  </a:lnTo>
                  <a:lnTo>
                    <a:pt x="1503" y="136"/>
                  </a:lnTo>
                  <a:lnTo>
                    <a:pt x="1505" y="139"/>
                  </a:lnTo>
                  <a:lnTo>
                    <a:pt x="1506" y="140"/>
                  </a:lnTo>
                  <a:lnTo>
                    <a:pt x="1506" y="142"/>
                  </a:lnTo>
                  <a:lnTo>
                    <a:pt x="1506" y="142"/>
                  </a:lnTo>
                  <a:lnTo>
                    <a:pt x="1508" y="142"/>
                  </a:lnTo>
                  <a:lnTo>
                    <a:pt x="1508" y="142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5"/>
                  </a:lnTo>
                  <a:lnTo>
                    <a:pt x="1509" y="147"/>
                  </a:lnTo>
                  <a:lnTo>
                    <a:pt x="1509" y="147"/>
                  </a:lnTo>
                  <a:lnTo>
                    <a:pt x="1509" y="148"/>
                  </a:lnTo>
                  <a:lnTo>
                    <a:pt x="1509" y="148"/>
                  </a:lnTo>
                  <a:lnTo>
                    <a:pt x="1511" y="150"/>
                  </a:lnTo>
                  <a:lnTo>
                    <a:pt x="1511" y="150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5" y="148"/>
                  </a:lnTo>
                  <a:lnTo>
                    <a:pt x="1505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0" y="148"/>
                  </a:lnTo>
                  <a:lnTo>
                    <a:pt x="1500" y="148"/>
                  </a:lnTo>
                  <a:lnTo>
                    <a:pt x="1500" y="147"/>
                  </a:lnTo>
                  <a:lnTo>
                    <a:pt x="1500" y="147"/>
                  </a:lnTo>
                  <a:lnTo>
                    <a:pt x="1500" y="145"/>
                  </a:lnTo>
                  <a:lnTo>
                    <a:pt x="1500" y="145"/>
                  </a:lnTo>
                  <a:lnTo>
                    <a:pt x="1502" y="145"/>
                  </a:lnTo>
                  <a:lnTo>
                    <a:pt x="1502" y="143"/>
                  </a:lnTo>
                  <a:lnTo>
                    <a:pt x="1502" y="143"/>
                  </a:lnTo>
                  <a:lnTo>
                    <a:pt x="1502" y="142"/>
                  </a:lnTo>
                  <a:lnTo>
                    <a:pt x="1502" y="142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7" y="139"/>
                  </a:lnTo>
                  <a:lnTo>
                    <a:pt x="1497" y="137"/>
                  </a:lnTo>
                  <a:lnTo>
                    <a:pt x="1497" y="136"/>
                  </a:lnTo>
                  <a:lnTo>
                    <a:pt x="1497" y="134"/>
                  </a:lnTo>
                  <a:lnTo>
                    <a:pt x="1497" y="134"/>
                  </a:lnTo>
                  <a:lnTo>
                    <a:pt x="1497" y="132"/>
                  </a:lnTo>
                  <a:lnTo>
                    <a:pt x="1495" y="131"/>
                  </a:lnTo>
                  <a:lnTo>
                    <a:pt x="1495" y="129"/>
                  </a:lnTo>
                  <a:lnTo>
                    <a:pt x="1494" y="128"/>
                  </a:lnTo>
                  <a:lnTo>
                    <a:pt x="1492" y="128"/>
                  </a:lnTo>
                  <a:lnTo>
                    <a:pt x="1491" y="126"/>
                  </a:lnTo>
                  <a:lnTo>
                    <a:pt x="1491" y="126"/>
                  </a:lnTo>
                  <a:lnTo>
                    <a:pt x="1487" y="123"/>
                  </a:lnTo>
                  <a:lnTo>
                    <a:pt x="1487" y="123"/>
                  </a:lnTo>
                  <a:lnTo>
                    <a:pt x="1486" y="121"/>
                  </a:lnTo>
                  <a:lnTo>
                    <a:pt x="1486" y="121"/>
                  </a:lnTo>
                  <a:lnTo>
                    <a:pt x="1486" y="120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4" y="115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1" y="112"/>
                  </a:lnTo>
                  <a:lnTo>
                    <a:pt x="1481" y="110"/>
                  </a:lnTo>
                  <a:lnTo>
                    <a:pt x="1481" y="110"/>
                  </a:lnTo>
                  <a:lnTo>
                    <a:pt x="1483" y="110"/>
                  </a:lnTo>
                  <a:lnTo>
                    <a:pt x="1484" y="109"/>
                  </a:lnTo>
                  <a:lnTo>
                    <a:pt x="1484" y="109"/>
                  </a:lnTo>
                  <a:lnTo>
                    <a:pt x="1484" y="107"/>
                  </a:lnTo>
                  <a:lnTo>
                    <a:pt x="1484" y="107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3" y="102"/>
                  </a:lnTo>
                  <a:lnTo>
                    <a:pt x="1481" y="101"/>
                  </a:lnTo>
                  <a:lnTo>
                    <a:pt x="1481" y="99"/>
                  </a:lnTo>
                  <a:lnTo>
                    <a:pt x="1481" y="98"/>
                  </a:lnTo>
                  <a:lnTo>
                    <a:pt x="1481" y="98"/>
                  </a:lnTo>
                  <a:lnTo>
                    <a:pt x="1481" y="93"/>
                  </a:lnTo>
                  <a:lnTo>
                    <a:pt x="1481" y="91"/>
                  </a:lnTo>
                  <a:lnTo>
                    <a:pt x="1481" y="90"/>
                  </a:lnTo>
                  <a:lnTo>
                    <a:pt x="1481" y="90"/>
                  </a:lnTo>
                  <a:lnTo>
                    <a:pt x="1483" y="90"/>
                  </a:lnTo>
                  <a:lnTo>
                    <a:pt x="1483" y="88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5"/>
                  </a:lnTo>
                  <a:lnTo>
                    <a:pt x="1481" y="88"/>
                  </a:lnTo>
                  <a:lnTo>
                    <a:pt x="1481" y="88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1" y="85"/>
                  </a:lnTo>
                  <a:lnTo>
                    <a:pt x="1480" y="85"/>
                  </a:lnTo>
                  <a:lnTo>
                    <a:pt x="1480" y="84"/>
                  </a:lnTo>
                  <a:lnTo>
                    <a:pt x="1481" y="82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79"/>
                  </a:lnTo>
                  <a:lnTo>
                    <a:pt x="1481" y="79"/>
                  </a:lnTo>
                  <a:lnTo>
                    <a:pt x="1481" y="77"/>
                  </a:lnTo>
                  <a:lnTo>
                    <a:pt x="1481" y="76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3"/>
                  </a:lnTo>
                  <a:close/>
                  <a:moveTo>
                    <a:pt x="1519" y="57"/>
                  </a:moveTo>
                  <a:lnTo>
                    <a:pt x="1519" y="57"/>
                  </a:lnTo>
                  <a:lnTo>
                    <a:pt x="1519" y="58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2" y="60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7"/>
                  </a:lnTo>
                  <a:lnTo>
                    <a:pt x="1522" y="58"/>
                  </a:lnTo>
                  <a:lnTo>
                    <a:pt x="1521" y="58"/>
                  </a:lnTo>
                  <a:lnTo>
                    <a:pt x="1521" y="58"/>
                  </a:lnTo>
                  <a:lnTo>
                    <a:pt x="1521" y="57"/>
                  </a:lnTo>
                  <a:lnTo>
                    <a:pt x="1519" y="57"/>
                  </a:lnTo>
                  <a:close/>
                  <a:moveTo>
                    <a:pt x="1536" y="52"/>
                  </a:moveTo>
                  <a:lnTo>
                    <a:pt x="1535" y="52"/>
                  </a:lnTo>
                  <a:lnTo>
                    <a:pt x="1535" y="54"/>
                  </a:lnTo>
                  <a:lnTo>
                    <a:pt x="1535" y="54"/>
                  </a:lnTo>
                  <a:lnTo>
                    <a:pt x="1535" y="55"/>
                  </a:lnTo>
                  <a:lnTo>
                    <a:pt x="1535" y="55"/>
                  </a:lnTo>
                  <a:lnTo>
                    <a:pt x="1536" y="55"/>
                  </a:lnTo>
                  <a:lnTo>
                    <a:pt x="1538" y="57"/>
                  </a:lnTo>
                  <a:lnTo>
                    <a:pt x="1538" y="57"/>
                  </a:lnTo>
                  <a:lnTo>
                    <a:pt x="1539" y="57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6" y="54"/>
                  </a:lnTo>
                  <a:lnTo>
                    <a:pt x="1536" y="52"/>
                  </a:lnTo>
                  <a:close/>
                  <a:moveTo>
                    <a:pt x="1480" y="49"/>
                  </a:moveTo>
                  <a:lnTo>
                    <a:pt x="1481" y="49"/>
                  </a:lnTo>
                  <a:lnTo>
                    <a:pt x="1483" y="50"/>
                  </a:lnTo>
                  <a:lnTo>
                    <a:pt x="1483" y="52"/>
                  </a:lnTo>
                  <a:lnTo>
                    <a:pt x="1484" y="54"/>
                  </a:lnTo>
                  <a:lnTo>
                    <a:pt x="1484" y="55"/>
                  </a:lnTo>
                  <a:lnTo>
                    <a:pt x="1483" y="55"/>
                  </a:lnTo>
                  <a:lnTo>
                    <a:pt x="1483" y="55"/>
                  </a:lnTo>
                  <a:lnTo>
                    <a:pt x="1483" y="57"/>
                  </a:lnTo>
                  <a:lnTo>
                    <a:pt x="1481" y="58"/>
                  </a:lnTo>
                  <a:lnTo>
                    <a:pt x="1481" y="58"/>
                  </a:lnTo>
                  <a:lnTo>
                    <a:pt x="1480" y="58"/>
                  </a:lnTo>
                  <a:lnTo>
                    <a:pt x="1480" y="60"/>
                  </a:lnTo>
                  <a:lnTo>
                    <a:pt x="1480" y="60"/>
                  </a:lnTo>
                  <a:lnTo>
                    <a:pt x="1478" y="60"/>
                  </a:lnTo>
                  <a:lnTo>
                    <a:pt x="1476" y="60"/>
                  </a:lnTo>
                  <a:lnTo>
                    <a:pt x="1476" y="60"/>
                  </a:lnTo>
                  <a:lnTo>
                    <a:pt x="1478" y="58"/>
                  </a:lnTo>
                  <a:lnTo>
                    <a:pt x="1478" y="57"/>
                  </a:lnTo>
                  <a:lnTo>
                    <a:pt x="1478" y="57"/>
                  </a:lnTo>
                  <a:lnTo>
                    <a:pt x="1476" y="57"/>
                  </a:lnTo>
                  <a:lnTo>
                    <a:pt x="1478" y="57"/>
                  </a:lnTo>
                  <a:lnTo>
                    <a:pt x="1478" y="55"/>
                  </a:lnTo>
                  <a:lnTo>
                    <a:pt x="1478" y="54"/>
                  </a:lnTo>
                  <a:lnTo>
                    <a:pt x="1480" y="52"/>
                  </a:lnTo>
                  <a:lnTo>
                    <a:pt x="1480" y="49"/>
                  </a:lnTo>
                  <a:lnTo>
                    <a:pt x="1480" y="49"/>
                  </a:lnTo>
                  <a:close/>
                  <a:moveTo>
                    <a:pt x="1320" y="35"/>
                  </a:moveTo>
                  <a:lnTo>
                    <a:pt x="1320" y="35"/>
                  </a:lnTo>
                  <a:lnTo>
                    <a:pt x="1322" y="35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8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8"/>
                  </a:lnTo>
                  <a:lnTo>
                    <a:pt x="1319" y="38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7" y="36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9" y="35"/>
                  </a:lnTo>
                  <a:lnTo>
                    <a:pt x="1320" y="35"/>
                  </a:lnTo>
                  <a:close/>
                  <a:moveTo>
                    <a:pt x="1524" y="28"/>
                  </a:moveTo>
                  <a:lnTo>
                    <a:pt x="1524" y="28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5" y="30"/>
                  </a:lnTo>
                  <a:lnTo>
                    <a:pt x="1525" y="32"/>
                  </a:lnTo>
                  <a:lnTo>
                    <a:pt x="1525" y="32"/>
                  </a:lnTo>
                  <a:lnTo>
                    <a:pt x="1524" y="32"/>
                  </a:lnTo>
                  <a:lnTo>
                    <a:pt x="1524" y="33"/>
                  </a:lnTo>
                  <a:lnTo>
                    <a:pt x="1527" y="32"/>
                  </a:lnTo>
                  <a:lnTo>
                    <a:pt x="1527" y="32"/>
                  </a:lnTo>
                  <a:lnTo>
                    <a:pt x="1527" y="30"/>
                  </a:lnTo>
                  <a:lnTo>
                    <a:pt x="1527" y="30"/>
                  </a:lnTo>
                  <a:lnTo>
                    <a:pt x="1525" y="30"/>
                  </a:lnTo>
                  <a:lnTo>
                    <a:pt x="1525" y="30"/>
                  </a:lnTo>
                  <a:lnTo>
                    <a:pt x="1525" y="28"/>
                  </a:lnTo>
                  <a:lnTo>
                    <a:pt x="1525" y="28"/>
                  </a:lnTo>
                  <a:lnTo>
                    <a:pt x="1524" y="28"/>
                  </a:lnTo>
                  <a:close/>
                  <a:moveTo>
                    <a:pt x="1489" y="27"/>
                  </a:moveTo>
                  <a:lnTo>
                    <a:pt x="1491" y="27"/>
                  </a:lnTo>
                  <a:lnTo>
                    <a:pt x="1492" y="28"/>
                  </a:lnTo>
                  <a:lnTo>
                    <a:pt x="1492" y="30"/>
                  </a:lnTo>
                  <a:lnTo>
                    <a:pt x="1489" y="33"/>
                  </a:lnTo>
                  <a:lnTo>
                    <a:pt x="1486" y="35"/>
                  </a:lnTo>
                  <a:lnTo>
                    <a:pt x="1486" y="35"/>
                  </a:lnTo>
                  <a:lnTo>
                    <a:pt x="1484" y="35"/>
                  </a:lnTo>
                  <a:lnTo>
                    <a:pt x="1484" y="35"/>
                  </a:lnTo>
                  <a:lnTo>
                    <a:pt x="1484" y="33"/>
                  </a:lnTo>
                  <a:lnTo>
                    <a:pt x="1484" y="33"/>
                  </a:lnTo>
                  <a:lnTo>
                    <a:pt x="1484" y="32"/>
                  </a:lnTo>
                  <a:lnTo>
                    <a:pt x="1484" y="30"/>
                  </a:lnTo>
                  <a:lnTo>
                    <a:pt x="1486" y="28"/>
                  </a:lnTo>
                  <a:lnTo>
                    <a:pt x="1487" y="27"/>
                  </a:lnTo>
                  <a:lnTo>
                    <a:pt x="1489" y="27"/>
                  </a:lnTo>
                  <a:close/>
                  <a:moveTo>
                    <a:pt x="1541" y="21"/>
                  </a:move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2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1" y="21"/>
                  </a:lnTo>
                  <a:close/>
                  <a:moveTo>
                    <a:pt x="1543" y="19"/>
                  </a:moveTo>
                  <a:lnTo>
                    <a:pt x="1543" y="19"/>
                  </a:lnTo>
                  <a:lnTo>
                    <a:pt x="1541" y="21"/>
                  </a:lnTo>
                  <a:lnTo>
                    <a:pt x="1543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4" y="22"/>
                  </a:lnTo>
                  <a:lnTo>
                    <a:pt x="1544" y="22"/>
                  </a:lnTo>
                  <a:lnTo>
                    <a:pt x="1546" y="22"/>
                  </a:lnTo>
                  <a:lnTo>
                    <a:pt x="1546" y="21"/>
                  </a:lnTo>
                  <a:lnTo>
                    <a:pt x="1547" y="21"/>
                  </a:lnTo>
                  <a:lnTo>
                    <a:pt x="1547" y="21"/>
                  </a:lnTo>
                  <a:lnTo>
                    <a:pt x="1547" y="22"/>
                  </a:lnTo>
                  <a:lnTo>
                    <a:pt x="1547" y="22"/>
                  </a:lnTo>
                  <a:lnTo>
                    <a:pt x="1549" y="22"/>
                  </a:lnTo>
                  <a:lnTo>
                    <a:pt x="1550" y="22"/>
                  </a:lnTo>
                  <a:lnTo>
                    <a:pt x="1550" y="22"/>
                  </a:lnTo>
                  <a:lnTo>
                    <a:pt x="1550" y="24"/>
                  </a:lnTo>
                  <a:lnTo>
                    <a:pt x="1550" y="25"/>
                  </a:lnTo>
                  <a:lnTo>
                    <a:pt x="1552" y="25"/>
                  </a:lnTo>
                  <a:lnTo>
                    <a:pt x="1552" y="27"/>
                  </a:lnTo>
                  <a:lnTo>
                    <a:pt x="1552" y="27"/>
                  </a:lnTo>
                  <a:lnTo>
                    <a:pt x="1554" y="27"/>
                  </a:lnTo>
                  <a:lnTo>
                    <a:pt x="1554" y="27"/>
                  </a:lnTo>
                  <a:lnTo>
                    <a:pt x="1552" y="27"/>
                  </a:lnTo>
                  <a:lnTo>
                    <a:pt x="1554" y="28"/>
                  </a:lnTo>
                  <a:lnTo>
                    <a:pt x="1555" y="28"/>
                  </a:lnTo>
                  <a:lnTo>
                    <a:pt x="1555" y="30"/>
                  </a:lnTo>
                  <a:lnTo>
                    <a:pt x="1555" y="30"/>
                  </a:lnTo>
                  <a:lnTo>
                    <a:pt x="1557" y="30"/>
                  </a:lnTo>
                  <a:lnTo>
                    <a:pt x="1557" y="30"/>
                  </a:lnTo>
                  <a:lnTo>
                    <a:pt x="1557" y="28"/>
                  </a:lnTo>
                  <a:lnTo>
                    <a:pt x="1557" y="28"/>
                  </a:lnTo>
                  <a:lnTo>
                    <a:pt x="1558" y="27"/>
                  </a:lnTo>
                  <a:lnTo>
                    <a:pt x="1562" y="27"/>
                  </a:lnTo>
                  <a:lnTo>
                    <a:pt x="1563" y="30"/>
                  </a:lnTo>
                  <a:lnTo>
                    <a:pt x="1563" y="30"/>
                  </a:lnTo>
                  <a:lnTo>
                    <a:pt x="1562" y="30"/>
                  </a:lnTo>
                  <a:lnTo>
                    <a:pt x="1560" y="30"/>
                  </a:lnTo>
                  <a:lnTo>
                    <a:pt x="1558" y="30"/>
                  </a:lnTo>
                  <a:lnTo>
                    <a:pt x="1558" y="30"/>
                  </a:lnTo>
                  <a:lnTo>
                    <a:pt x="1558" y="32"/>
                  </a:lnTo>
                  <a:lnTo>
                    <a:pt x="1558" y="33"/>
                  </a:lnTo>
                  <a:lnTo>
                    <a:pt x="1557" y="33"/>
                  </a:lnTo>
                  <a:lnTo>
                    <a:pt x="1557" y="32"/>
                  </a:lnTo>
                  <a:lnTo>
                    <a:pt x="1557" y="32"/>
                  </a:lnTo>
                  <a:lnTo>
                    <a:pt x="1555" y="32"/>
                  </a:lnTo>
                  <a:lnTo>
                    <a:pt x="1554" y="32"/>
                  </a:lnTo>
                  <a:lnTo>
                    <a:pt x="1554" y="32"/>
                  </a:lnTo>
                  <a:lnTo>
                    <a:pt x="1552" y="33"/>
                  </a:lnTo>
                  <a:lnTo>
                    <a:pt x="1552" y="35"/>
                  </a:lnTo>
                  <a:lnTo>
                    <a:pt x="1552" y="36"/>
                  </a:lnTo>
                  <a:lnTo>
                    <a:pt x="1552" y="36"/>
                  </a:lnTo>
                  <a:lnTo>
                    <a:pt x="1554" y="38"/>
                  </a:lnTo>
                  <a:lnTo>
                    <a:pt x="1554" y="39"/>
                  </a:lnTo>
                  <a:lnTo>
                    <a:pt x="1554" y="39"/>
                  </a:lnTo>
                  <a:lnTo>
                    <a:pt x="1552" y="39"/>
                  </a:lnTo>
                  <a:lnTo>
                    <a:pt x="1552" y="39"/>
                  </a:lnTo>
                  <a:lnTo>
                    <a:pt x="1550" y="43"/>
                  </a:lnTo>
                  <a:lnTo>
                    <a:pt x="1550" y="43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49" y="44"/>
                  </a:lnTo>
                  <a:lnTo>
                    <a:pt x="1549" y="44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50" y="47"/>
                  </a:lnTo>
                  <a:lnTo>
                    <a:pt x="1550" y="47"/>
                  </a:lnTo>
                  <a:lnTo>
                    <a:pt x="1549" y="47"/>
                  </a:lnTo>
                  <a:lnTo>
                    <a:pt x="1549" y="47"/>
                  </a:lnTo>
                  <a:lnTo>
                    <a:pt x="1547" y="47"/>
                  </a:lnTo>
                  <a:lnTo>
                    <a:pt x="1547" y="47"/>
                  </a:lnTo>
                  <a:lnTo>
                    <a:pt x="1546" y="47"/>
                  </a:lnTo>
                  <a:lnTo>
                    <a:pt x="1546" y="47"/>
                  </a:lnTo>
                  <a:lnTo>
                    <a:pt x="1546" y="49"/>
                  </a:lnTo>
                  <a:lnTo>
                    <a:pt x="1547" y="49"/>
                  </a:lnTo>
                  <a:lnTo>
                    <a:pt x="1546" y="49"/>
                  </a:lnTo>
                  <a:lnTo>
                    <a:pt x="1546" y="50"/>
                  </a:lnTo>
                  <a:lnTo>
                    <a:pt x="1544" y="50"/>
                  </a:lnTo>
                  <a:lnTo>
                    <a:pt x="1544" y="52"/>
                  </a:lnTo>
                  <a:lnTo>
                    <a:pt x="1543" y="52"/>
                  </a:lnTo>
                  <a:lnTo>
                    <a:pt x="1543" y="52"/>
                  </a:lnTo>
                  <a:lnTo>
                    <a:pt x="1541" y="52"/>
                  </a:lnTo>
                  <a:lnTo>
                    <a:pt x="1541" y="54"/>
                  </a:lnTo>
                  <a:lnTo>
                    <a:pt x="1543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3" y="54"/>
                  </a:lnTo>
                  <a:lnTo>
                    <a:pt x="1543" y="55"/>
                  </a:lnTo>
                  <a:lnTo>
                    <a:pt x="1541" y="54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41" y="55"/>
                  </a:lnTo>
                  <a:lnTo>
                    <a:pt x="1544" y="57"/>
                  </a:lnTo>
                  <a:lnTo>
                    <a:pt x="1546" y="57"/>
                  </a:lnTo>
                  <a:lnTo>
                    <a:pt x="1547" y="55"/>
                  </a:lnTo>
                  <a:lnTo>
                    <a:pt x="1549" y="55"/>
                  </a:lnTo>
                  <a:lnTo>
                    <a:pt x="1549" y="57"/>
                  </a:lnTo>
                  <a:lnTo>
                    <a:pt x="1549" y="57"/>
                  </a:lnTo>
                  <a:lnTo>
                    <a:pt x="1547" y="57"/>
                  </a:lnTo>
                  <a:lnTo>
                    <a:pt x="1546" y="60"/>
                  </a:lnTo>
                  <a:lnTo>
                    <a:pt x="1544" y="60"/>
                  </a:lnTo>
                  <a:lnTo>
                    <a:pt x="1543" y="60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39" y="61"/>
                  </a:lnTo>
                  <a:lnTo>
                    <a:pt x="1538" y="60"/>
                  </a:lnTo>
                  <a:lnTo>
                    <a:pt x="1536" y="60"/>
                  </a:lnTo>
                  <a:lnTo>
                    <a:pt x="1536" y="60"/>
                  </a:lnTo>
                  <a:lnTo>
                    <a:pt x="1535" y="60"/>
                  </a:lnTo>
                  <a:lnTo>
                    <a:pt x="1535" y="61"/>
                  </a:lnTo>
                  <a:lnTo>
                    <a:pt x="1535" y="63"/>
                  </a:lnTo>
                  <a:lnTo>
                    <a:pt x="1536" y="66"/>
                  </a:lnTo>
                  <a:lnTo>
                    <a:pt x="1536" y="66"/>
                  </a:lnTo>
                  <a:lnTo>
                    <a:pt x="1535" y="66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6"/>
                  </a:lnTo>
                  <a:lnTo>
                    <a:pt x="1535" y="66"/>
                  </a:lnTo>
                  <a:lnTo>
                    <a:pt x="1535" y="65"/>
                  </a:lnTo>
                  <a:lnTo>
                    <a:pt x="1535" y="63"/>
                  </a:lnTo>
                  <a:lnTo>
                    <a:pt x="1535" y="61"/>
                  </a:lnTo>
                  <a:lnTo>
                    <a:pt x="1535" y="61"/>
                  </a:lnTo>
                  <a:lnTo>
                    <a:pt x="1533" y="61"/>
                  </a:lnTo>
                  <a:lnTo>
                    <a:pt x="1533" y="61"/>
                  </a:lnTo>
                  <a:lnTo>
                    <a:pt x="1532" y="61"/>
                  </a:lnTo>
                  <a:lnTo>
                    <a:pt x="1532" y="60"/>
                  </a:lnTo>
                  <a:lnTo>
                    <a:pt x="1532" y="60"/>
                  </a:lnTo>
                  <a:lnTo>
                    <a:pt x="1530" y="61"/>
                  </a:lnTo>
                  <a:lnTo>
                    <a:pt x="1530" y="61"/>
                  </a:lnTo>
                  <a:lnTo>
                    <a:pt x="1530" y="60"/>
                  </a:lnTo>
                  <a:lnTo>
                    <a:pt x="1530" y="60"/>
                  </a:lnTo>
                  <a:lnTo>
                    <a:pt x="1528" y="60"/>
                  </a:lnTo>
                  <a:lnTo>
                    <a:pt x="1528" y="60"/>
                  </a:lnTo>
                  <a:lnTo>
                    <a:pt x="1527" y="60"/>
                  </a:lnTo>
                  <a:lnTo>
                    <a:pt x="1527" y="58"/>
                  </a:lnTo>
                  <a:lnTo>
                    <a:pt x="1527" y="58"/>
                  </a:lnTo>
                  <a:lnTo>
                    <a:pt x="1525" y="58"/>
                  </a:lnTo>
                  <a:lnTo>
                    <a:pt x="1525" y="58"/>
                  </a:lnTo>
                  <a:lnTo>
                    <a:pt x="1525" y="60"/>
                  </a:lnTo>
                  <a:lnTo>
                    <a:pt x="1524" y="60"/>
                  </a:lnTo>
                  <a:lnTo>
                    <a:pt x="1524" y="60"/>
                  </a:lnTo>
                  <a:lnTo>
                    <a:pt x="1524" y="61"/>
                  </a:lnTo>
                  <a:lnTo>
                    <a:pt x="1525" y="61"/>
                  </a:lnTo>
                  <a:lnTo>
                    <a:pt x="1524" y="61"/>
                  </a:lnTo>
                  <a:lnTo>
                    <a:pt x="1522" y="61"/>
                  </a:lnTo>
                  <a:lnTo>
                    <a:pt x="1522" y="61"/>
                  </a:lnTo>
                  <a:lnTo>
                    <a:pt x="1522" y="63"/>
                  </a:lnTo>
                  <a:lnTo>
                    <a:pt x="1522" y="63"/>
                  </a:lnTo>
                  <a:lnTo>
                    <a:pt x="1522" y="65"/>
                  </a:lnTo>
                  <a:lnTo>
                    <a:pt x="1522" y="65"/>
                  </a:lnTo>
                  <a:lnTo>
                    <a:pt x="1521" y="63"/>
                  </a:lnTo>
                  <a:lnTo>
                    <a:pt x="1521" y="63"/>
                  </a:lnTo>
                  <a:lnTo>
                    <a:pt x="1521" y="65"/>
                  </a:lnTo>
                  <a:lnTo>
                    <a:pt x="1521" y="65"/>
                  </a:lnTo>
                  <a:lnTo>
                    <a:pt x="1521" y="66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3"/>
                  </a:lnTo>
                  <a:lnTo>
                    <a:pt x="1519" y="63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7" y="58"/>
                  </a:lnTo>
                  <a:lnTo>
                    <a:pt x="1517" y="58"/>
                  </a:lnTo>
                  <a:lnTo>
                    <a:pt x="1517" y="55"/>
                  </a:lnTo>
                  <a:lnTo>
                    <a:pt x="1517" y="54"/>
                  </a:lnTo>
                  <a:lnTo>
                    <a:pt x="1517" y="54"/>
                  </a:lnTo>
                  <a:lnTo>
                    <a:pt x="1519" y="47"/>
                  </a:lnTo>
                  <a:lnTo>
                    <a:pt x="1519" y="46"/>
                  </a:lnTo>
                  <a:lnTo>
                    <a:pt x="1521" y="44"/>
                  </a:lnTo>
                  <a:lnTo>
                    <a:pt x="1521" y="41"/>
                  </a:lnTo>
                  <a:lnTo>
                    <a:pt x="1521" y="41"/>
                  </a:lnTo>
                  <a:lnTo>
                    <a:pt x="1521" y="39"/>
                  </a:lnTo>
                  <a:lnTo>
                    <a:pt x="1521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8"/>
                  </a:lnTo>
                  <a:lnTo>
                    <a:pt x="1519" y="38"/>
                  </a:lnTo>
                  <a:lnTo>
                    <a:pt x="1519" y="36"/>
                  </a:lnTo>
                  <a:lnTo>
                    <a:pt x="1519" y="33"/>
                  </a:lnTo>
                  <a:lnTo>
                    <a:pt x="1521" y="32"/>
                  </a:lnTo>
                  <a:lnTo>
                    <a:pt x="1522" y="30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7"/>
                  </a:lnTo>
                  <a:lnTo>
                    <a:pt x="1522" y="27"/>
                  </a:lnTo>
                  <a:lnTo>
                    <a:pt x="1524" y="27"/>
                  </a:lnTo>
                  <a:lnTo>
                    <a:pt x="1525" y="25"/>
                  </a:lnTo>
                  <a:lnTo>
                    <a:pt x="1525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5"/>
                  </a:lnTo>
                  <a:lnTo>
                    <a:pt x="1530" y="25"/>
                  </a:lnTo>
                  <a:lnTo>
                    <a:pt x="1530" y="24"/>
                  </a:lnTo>
                  <a:lnTo>
                    <a:pt x="1530" y="24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3" y="22"/>
                  </a:lnTo>
                  <a:lnTo>
                    <a:pt x="1532" y="24"/>
                  </a:lnTo>
                  <a:lnTo>
                    <a:pt x="1532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6" y="24"/>
                  </a:lnTo>
                  <a:lnTo>
                    <a:pt x="1536" y="24"/>
                  </a:lnTo>
                  <a:lnTo>
                    <a:pt x="1538" y="24"/>
                  </a:lnTo>
                  <a:lnTo>
                    <a:pt x="1538" y="22"/>
                  </a:lnTo>
                  <a:lnTo>
                    <a:pt x="1538" y="22"/>
                  </a:lnTo>
                  <a:lnTo>
                    <a:pt x="1539" y="22"/>
                  </a:lnTo>
                  <a:lnTo>
                    <a:pt x="1539" y="21"/>
                  </a:lnTo>
                  <a:lnTo>
                    <a:pt x="1539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3" y="19"/>
                  </a:lnTo>
                  <a:close/>
                  <a:moveTo>
                    <a:pt x="1543" y="0"/>
                  </a:moveTo>
                  <a:lnTo>
                    <a:pt x="1543" y="0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3" y="2"/>
                  </a:lnTo>
                  <a:lnTo>
                    <a:pt x="1541" y="2"/>
                  </a:lnTo>
                  <a:lnTo>
                    <a:pt x="1539" y="3"/>
                  </a:lnTo>
                  <a:lnTo>
                    <a:pt x="1539" y="3"/>
                  </a:lnTo>
                  <a:lnTo>
                    <a:pt x="1538" y="3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6"/>
                  </a:lnTo>
                  <a:lnTo>
                    <a:pt x="1541" y="6"/>
                  </a:lnTo>
                  <a:lnTo>
                    <a:pt x="1541" y="8"/>
                  </a:lnTo>
                  <a:lnTo>
                    <a:pt x="1541" y="8"/>
                  </a:lnTo>
                  <a:lnTo>
                    <a:pt x="1539" y="8"/>
                  </a:lnTo>
                  <a:lnTo>
                    <a:pt x="1539" y="6"/>
                  </a:lnTo>
                  <a:lnTo>
                    <a:pt x="1538" y="6"/>
                  </a:lnTo>
                  <a:lnTo>
                    <a:pt x="1538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6"/>
                  </a:lnTo>
                  <a:lnTo>
                    <a:pt x="1535" y="6"/>
                  </a:lnTo>
                  <a:lnTo>
                    <a:pt x="1535" y="5"/>
                  </a:lnTo>
                  <a:lnTo>
                    <a:pt x="1533" y="5"/>
                  </a:lnTo>
                  <a:lnTo>
                    <a:pt x="1533" y="5"/>
                  </a:lnTo>
                  <a:lnTo>
                    <a:pt x="1533" y="6"/>
                  </a:lnTo>
                  <a:lnTo>
                    <a:pt x="1533" y="6"/>
                  </a:lnTo>
                  <a:lnTo>
                    <a:pt x="1532" y="6"/>
                  </a:lnTo>
                  <a:lnTo>
                    <a:pt x="1530" y="5"/>
                  </a:lnTo>
                  <a:lnTo>
                    <a:pt x="1530" y="5"/>
                  </a:lnTo>
                  <a:lnTo>
                    <a:pt x="1530" y="3"/>
                  </a:lnTo>
                  <a:lnTo>
                    <a:pt x="1530" y="3"/>
                  </a:lnTo>
                  <a:lnTo>
                    <a:pt x="1532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8" y="3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3" y="2"/>
                  </a:lnTo>
                  <a:lnTo>
                    <a:pt x="154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4" name="Freeform 351">
              <a:extLst>
                <a:ext uri="{FF2B5EF4-FFF2-40B4-BE49-F238E27FC236}">
                  <a16:creationId xmlns:a16="http://schemas.microsoft.com/office/drawing/2014/main" id="{9F0D2EA3-DC26-423C-9C82-C9769AD80B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6076" y="3445211"/>
              <a:ext cx="6354462" cy="943423"/>
            </a:xfrm>
            <a:custGeom>
              <a:avLst/>
              <a:gdLst>
                <a:gd name="T0" fmla="*/ 1958 w 3260"/>
                <a:gd name="T1" fmla="*/ 481 h 484"/>
                <a:gd name="T2" fmla="*/ 2950 w 3260"/>
                <a:gd name="T3" fmla="*/ 464 h 484"/>
                <a:gd name="T4" fmla="*/ 2046 w 3260"/>
                <a:gd name="T5" fmla="*/ 456 h 484"/>
                <a:gd name="T6" fmla="*/ 722 w 3260"/>
                <a:gd name="T7" fmla="*/ 427 h 484"/>
                <a:gd name="T8" fmla="*/ 719 w 3260"/>
                <a:gd name="T9" fmla="*/ 434 h 484"/>
                <a:gd name="T10" fmla="*/ 2064 w 3260"/>
                <a:gd name="T11" fmla="*/ 410 h 484"/>
                <a:gd name="T12" fmla="*/ 1505 w 3260"/>
                <a:gd name="T13" fmla="*/ 375 h 484"/>
                <a:gd name="T14" fmla="*/ 1513 w 3260"/>
                <a:gd name="T15" fmla="*/ 380 h 484"/>
                <a:gd name="T16" fmla="*/ 1521 w 3260"/>
                <a:gd name="T17" fmla="*/ 379 h 484"/>
                <a:gd name="T18" fmla="*/ 1520 w 3260"/>
                <a:gd name="T19" fmla="*/ 380 h 484"/>
                <a:gd name="T20" fmla="*/ 1523 w 3260"/>
                <a:gd name="T21" fmla="*/ 390 h 484"/>
                <a:gd name="T22" fmla="*/ 1521 w 3260"/>
                <a:gd name="T23" fmla="*/ 404 h 484"/>
                <a:gd name="T24" fmla="*/ 1510 w 3260"/>
                <a:gd name="T25" fmla="*/ 402 h 484"/>
                <a:gd name="T26" fmla="*/ 1520 w 3260"/>
                <a:gd name="T27" fmla="*/ 399 h 484"/>
                <a:gd name="T28" fmla="*/ 1520 w 3260"/>
                <a:gd name="T29" fmla="*/ 393 h 484"/>
                <a:gd name="T30" fmla="*/ 1510 w 3260"/>
                <a:gd name="T31" fmla="*/ 390 h 484"/>
                <a:gd name="T32" fmla="*/ 1512 w 3260"/>
                <a:gd name="T33" fmla="*/ 383 h 484"/>
                <a:gd name="T34" fmla="*/ 1504 w 3260"/>
                <a:gd name="T35" fmla="*/ 375 h 484"/>
                <a:gd name="T36" fmla="*/ 1501 w 3260"/>
                <a:gd name="T37" fmla="*/ 372 h 484"/>
                <a:gd name="T38" fmla="*/ 362 w 3260"/>
                <a:gd name="T39" fmla="*/ 367 h 484"/>
                <a:gd name="T40" fmla="*/ 1584 w 3260"/>
                <a:gd name="T41" fmla="*/ 356 h 484"/>
                <a:gd name="T42" fmla="*/ 279 w 3260"/>
                <a:gd name="T43" fmla="*/ 323 h 484"/>
                <a:gd name="T44" fmla="*/ 277 w 3260"/>
                <a:gd name="T45" fmla="*/ 330 h 484"/>
                <a:gd name="T46" fmla="*/ 2057 w 3260"/>
                <a:gd name="T47" fmla="*/ 331 h 484"/>
                <a:gd name="T48" fmla="*/ 2059 w 3260"/>
                <a:gd name="T49" fmla="*/ 320 h 484"/>
                <a:gd name="T50" fmla="*/ 1731 w 3260"/>
                <a:gd name="T51" fmla="*/ 309 h 484"/>
                <a:gd name="T52" fmla="*/ 3024 w 3260"/>
                <a:gd name="T53" fmla="*/ 314 h 484"/>
                <a:gd name="T54" fmla="*/ 231 w 3260"/>
                <a:gd name="T55" fmla="*/ 275 h 484"/>
                <a:gd name="T56" fmla="*/ 3003 w 3260"/>
                <a:gd name="T57" fmla="*/ 227 h 484"/>
                <a:gd name="T58" fmla="*/ 23 w 3260"/>
                <a:gd name="T59" fmla="*/ 204 h 484"/>
                <a:gd name="T60" fmla="*/ 1994 w 3260"/>
                <a:gd name="T61" fmla="*/ 160 h 484"/>
                <a:gd name="T62" fmla="*/ 1983 w 3260"/>
                <a:gd name="T63" fmla="*/ 169 h 484"/>
                <a:gd name="T64" fmla="*/ 1974 w 3260"/>
                <a:gd name="T65" fmla="*/ 174 h 484"/>
                <a:gd name="T66" fmla="*/ 1979 w 3260"/>
                <a:gd name="T67" fmla="*/ 169 h 484"/>
                <a:gd name="T68" fmla="*/ 1991 w 3260"/>
                <a:gd name="T69" fmla="*/ 155 h 484"/>
                <a:gd name="T70" fmla="*/ 107 w 3260"/>
                <a:gd name="T71" fmla="*/ 136 h 484"/>
                <a:gd name="T72" fmla="*/ 107 w 3260"/>
                <a:gd name="T73" fmla="*/ 126 h 484"/>
                <a:gd name="T74" fmla="*/ 350 w 3260"/>
                <a:gd name="T75" fmla="*/ 98 h 484"/>
                <a:gd name="T76" fmla="*/ 2830 w 3260"/>
                <a:gd name="T77" fmla="*/ 70 h 484"/>
                <a:gd name="T78" fmla="*/ 2825 w 3260"/>
                <a:gd name="T79" fmla="*/ 71 h 484"/>
                <a:gd name="T80" fmla="*/ 53 w 3260"/>
                <a:gd name="T81" fmla="*/ 60 h 484"/>
                <a:gd name="T82" fmla="*/ 53 w 3260"/>
                <a:gd name="T83" fmla="*/ 60 h 484"/>
                <a:gd name="T84" fmla="*/ 3204 w 3260"/>
                <a:gd name="T85" fmla="*/ 67 h 484"/>
                <a:gd name="T86" fmla="*/ 3196 w 3260"/>
                <a:gd name="T87" fmla="*/ 59 h 484"/>
                <a:gd name="T88" fmla="*/ 3166 w 3260"/>
                <a:gd name="T89" fmla="*/ 56 h 484"/>
                <a:gd name="T90" fmla="*/ 3201 w 3260"/>
                <a:gd name="T91" fmla="*/ 56 h 484"/>
                <a:gd name="T92" fmla="*/ 3202 w 3260"/>
                <a:gd name="T93" fmla="*/ 52 h 484"/>
                <a:gd name="T94" fmla="*/ 3175 w 3260"/>
                <a:gd name="T95" fmla="*/ 51 h 484"/>
                <a:gd name="T96" fmla="*/ 3172 w 3260"/>
                <a:gd name="T97" fmla="*/ 49 h 484"/>
                <a:gd name="T98" fmla="*/ 3177 w 3260"/>
                <a:gd name="T99" fmla="*/ 43 h 484"/>
                <a:gd name="T100" fmla="*/ 2693 w 3260"/>
                <a:gd name="T101" fmla="*/ 41 h 484"/>
                <a:gd name="T102" fmla="*/ 2206 w 3260"/>
                <a:gd name="T103" fmla="*/ 45 h 484"/>
                <a:gd name="T104" fmla="*/ 2824 w 3260"/>
                <a:gd name="T105" fmla="*/ 43 h 484"/>
                <a:gd name="T106" fmla="*/ 2751 w 3260"/>
                <a:gd name="T107" fmla="*/ 40 h 484"/>
                <a:gd name="T108" fmla="*/ 2767 w 3260"/>
                <a:gd name="T109" fmla="*/ 40 h 484"/>
                <a:gd name="T110" fmla="*/ 3237 w 3260"/>
                <a:gd name="T111" fmla="*/ 30 h 484"/>
                <a:gd name="T112" fmla="*/ 2716 w 3260"/>
                <a:gd name="T113" fmla="*/ 29 h 484"/>
                <a:gd name="T114" fmla="*/ 2031 w 3260"/>
                <a:gd name="T115" fmla="*/ 33 h 484"/>
                <a:gd name="T116" fmla="*/ 2802 w 3260"/>
                <a:gd name="T117" fmla="*/ 24 h 484"/>
                <a:gd name="T118" fmla="*/ 2032 w 3260"/>
                <a:gd name="T119" fmla="*/ 11 h 484"/>
                <a:gd name="T120" fmla="*/ 3243 w 3260"/>
                <a:gd name="T121" fmla="*/ 8 h 484"/>
                <a:gd name="T122" fmla="*/ 3240 w 3260"/>
                <a:gd name="T123" fmla="*/ 5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260" h="484">
                  <a:moveTo>
                    <a:pt x="1972" y="464"/>
                  </a:moveTo>
                  <a:lnTo>
                    <a:pt x="1972" y="464"/>
                  </a:lnTo>
                  <a:lnTo>
                    <a:pt x="1972" y="465"/>
                  </a:lnTo>
                  <a:lnTo>
                    <a:pt x="1972" y="465"/>
                  </a:lnTo>
                  <a:lnTo>
                    <a:pt x="1972" y="467"/>
                  </a:lnTo>
                  <a:lnTo>
                    <a:pt x="1972" y="471"/>
                  </a:lnTo>
                  <a:lnTo>
                    <a:pt x="1972" y="471"/>
                  </a:lnTo>
                  <a:lnTo>
                    <a:pt x="1971" y="471"/>
                  </a:lnTo>
                  <a:lnTo>
                    <a:pt x="1971" y="471"/>
                  </a:lnTo>
                  <a:lnTo>
                    <a:pt x="1971" y="473"/>
                  </a:lnTo>
                  <a:lnTo>
                    <a:pt x="1971" y="473"/>
                  </a:lnTo>
                  <a:lnTo>
                    <a:pt x="1969" y="475"/>
                  </a:lnTo>
                  <a:lnTo>
                    <a:pt x="1969" y="475"/>
                  </a:lnTo>
                  <a:lnTo>
                    <a:pt x="1967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4" y="478"/>
                  </a:lnTo>
                  <a:lnTo>
                    <a:pt x="1963" y="479"/>
                  </a:lnTo>
                  <a:lnTo>
                    <a:pt x="1961" y="481"/>
                  </a:lnTo>
                  <a:lnTo>
                    <a:pt x="1961" y="481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58" y="484"/>
                  </a:lnTo>
                  <a:lnTo>
                    <a:pt x="1958" y="484"/>
                  </a:lnTo>
                  <a:lnTo>
                    <a:pt x="1958" y="482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6" y="481"/>
                  </a:lnTo>
                  <a:lnTo>
                    <a:pt x="1956" y="479"/>
                  </a:lnTo>
                  <a:lnTo>
                    <a:pt x="1958" y="478"/>
                  </a:lnTo>
                  <a:lnTo>
                    <a:pt x="1958" y="478"/>
                  </a:lnTo>
                  <a:lnTo>
                    <a:pt x="1960" y="476"/>
                  </a:lnTo>
                  <a:lnTo>
                    <a:pt x="1960" y="476"/>
                  </a:lnTo>
                  <a:lnTo>
                    <a:pt x="1961" y="475"/>
                  </a:lnTo>
                  <a:lnTo>
                    <a:pt x="1961" y="475"/>
                  </a:lnTo>
                  <a:lnTo>
                    <a:pt x="1964" y="471"/>
                  </a:lnTo>
                  <a:lnTo>
                    <a:pt x="1964" y="471"/>
                  </a:lnTo>
                  <a:lnTo>
                    <a:pt x="1966" y="470"/>
                  </a:lnTo>
                  <a:lnTo>
                    <a:pt x="1969" y="468"/>
                  </a:lnTo>
                  <a:lnTo>
                    <a:pt x="1969" y="467"/>
                  </a:lnTo>
                  <a:lnTo>
                    <a:pt x="1971" y="467"/>
                  </a:lnTo>
                  <a:lnTo>
                    <a:pt x="1971" y="465"/>
                  </a:lnTo>
                  <a:lnTo>
                    <a:pt x="1972" y="464"/>
                  </a:lnTo>
                  <a:lnTo>
                    <a:pt x="1972" y="464"/>
                  </a:lnTo>
                  <a:close/>
                  <a:moveTo>
                    <a:pt x="2942" y="457"/>
                  </a:moveTo>
                  <a:lnTo>
                    <a:pt x="2944" y="457"/>
                  </a:lnTo>
                  <a:lnTo>
                    <a:pt x="2945" y="457"/>
                  </a:lnTo>
                  <a:lnTo>
                    <a:pt x="2945" y="459"/>
                  </a:lnTo>
                  <a:lnTo>
                    <a:pt x="2947" y="459"/>
                  </a:lnTo>
                  <a:lnTo>
                    <a:pt x="2948" y="460"/>
                  </a:lnTo>
                  <a:lnTo>
                    <a:pt x="2948" y="462"/>
                  </a:lnTo>
                  <a:lnTo>
                    <a:pt x="2950" y="462"/>
                  </a:lnTo>
                  <a:lnTo>
                    <a:pt x="2950" y="464"/>
                  </a:lnTo>
                  <a:lnTo>
                    <a:pt x="2951" y="464"/>
                  </a:lnTo>
                  <a:lnTo>
                    <a:pt x="2951" y="464"/>
                  </a:lnTo>
                  <a:lnTo>
                    <a:pt x="2950" y="464"/>
                  </a:lnTo>
                  <a:lnTo>
                    <a:pt x="2948" y="465"/>
                  </a:lnTo>
                  <a:lnTo>
                    <a:pt x="2948" y="465"/>
                  </a:lnTo>
                  <a:lnTo>
                    <a:pt x="2947" y="465"/>
                  </a:lnTo>
                  <a:lnTo>
                    <a:pt x="2947" y="464"/>
                  </a:lnTo>
                  <a:lnTo>
                    <a:pt x="2945" y="464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7" y="464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7" y="460"/>
                  </a:lnTo>
                  <a:lnTo>
                    <a:pt x="2945" y="459"/>
                  </a:lnTo>
                  <a:lnTo>
                    <a:pt x="2945" y="459"/>
                  </a:lnTo>
                  <a:lnTo>
                    <a:pt x="2945" y="460"/>
                  </a:lnTo>
                  <a:lnTo>
                    <a:pt x="2944" y="460"/>
                  </a:lnTo>
                  <a:lnTo>
                    <a:pt x="2944" y="460"/>
                  </a:lnTo>
                  <a:lnTo>
                    <a:pt x="2944" y="459"/>
                  </a:lnTo>
                  <a:lnTo>
                    <a:pt x="2942" y="457"/>
                  </a:lnTo>
                  <a:lnTo>
                    <a:pt x="2942" y="457"/>
                  </a:lnTo>
                  <a:lnTo>
                    <a:pt x="2942" y="457"/>
                  </a:lnTo>
                  <a:close/>
                  <a:moveTo>
                    <a:pt x="2040" y="432"/>
                  </a:moveTo>
                  <a:lnTo>
                    <a:pt x="2040" y="432"/>
                  </a:lnTo>
                  <a:lnTo>
                    <a:pt x="2042" y="435"/>
                  </a:lnTo>
                  <a:lnTo>
                    <a:pt x="2042" y="438"/>
                  </a:lnTo>
                  <a:lnTo>
                    <a:pt x="2042" y="440"/>
                  </a:lnTo>
                  <a:lnTo>
                    <a:pt x="2042" y="443"/>
                  </a:lnTo>
                  <a:lnTo>
                    <a:pt x="2042" y="448"/>
                  </a:lnTo>
                  <a:lnTo>
                    <a:pt x="2043" y="453"/>
                  </a:lnTo>
                  <a:lnTo>
                    <a:pt x="2045" y="456"/>
                  </a:lnTo>
                  <a:lnTo>
                    <a:pt x="2046" y="456"/>
                  </a:lnTo>
                  <a:lnTo>
                    <a:pt x="2048" y="457"/>
                  </a:lnTo>
                  <a:lnTo>
                    <a:pt x="2048" y="459"/>
                  </a:lnTo>
                  <a:lnTo>
                    <a:pt x="2048" y="462"/>
                  </a:lnTo>
                  <a:lnTo>
                    <a:pt x="2048" y="464"/>
                  </a:lnTo>
                  <a:lnTo>
                    <a:pt x="2046" y="464"/>
                  </a:lnTo>
                  <a:lnTo>
                    <a:pt x="2046" y="464"/>
                  </a:lnTo>
                  <a:lnTo>
                    <a:pt x="2045" y="459"/>
                  </a:lnTo>
                  <a:lnTo>
                    <a:pt x="2043" y="457"/>
                  </a:lnTo>
                  <a:lnTo>
                    <a:pt x="2042" y="456"/>
                  </a:lnTo>
                  <a:lnTo>
                    <a:pt x="2042" y="456"/>
                  </a:lnTo>
                  <a:lnTo>
                    <a:pt x="2040" y="454"/>
                  </a:lnTo>
                  <a:lnTo>
                    <a:pt x="2040" y="453"/>
                  </a:lnTo>
                  <a:lnTo>
                    <a:pt x="2038" y="451"/>
                  </a:lnTo>
                  <a:lnTo>
                    <a:pt x="2038" y="449"/>
                  </a:lnTo>
                  <a:lnTo>
                    <a:pt x="2037" y="448"/>
                  </a:lnTo>
                  <a:lnTo>
                    <a:pt x="2037" y="448"/>
                  </a:lnTo>
                  <a:lnTo>
                    <a:pt x="2037" y="446"/>
                  </a:lnTo>
                  <a:lnTo>
                    <a:pt x="2035" y="445"/>
                  </a:lnTo>
                  <a:lnTo>
                    <a:pt x="2037" y="443"/>
                  </a:lnTo>
                  <a:lnTo>
                    <a:pt x="2037" y="440"/>
                  </a:lnTo>
                  <a:lnTo>
                    <a:pt x="2037" y="437"/>
                  </a:lnTo>
                  <a:lnTo>
                    <a:pt x="2037" y="435"/>
                  </a:lnTo>
                  <a:lnTo>
                    <a:pt x="2037" y="434"/>
                  </a:lnTo>
                  <a:lnTo>
                    <a:pt x="2038" y="432"/>
                  </a:lnTo>
                  <a:lnTo>
                    <a:pt x="2038" y="434"/>
                  </a:lnTo>
                  <a:lnTo>
                    <a:pt x="2040" y="434"/>
                  </a:lnTo>
                  <a:lnTo>
                    <a:pt x="2040" y="432"/>
                  </a:lnTo>
                  <a:lnTo>
                    <a:pt x="2040" y="432"/>
                  </a:lnTo>
                  <a:lnTo>
                    <a:pt x="2040" y="432"/>
                  </a:lnTo>
                  <a:close/>
                  <a:moveTo>
                    <a:pt x="720" y="426"/>
                  </a:moveTo>
                  <a:lnTo>
                    <a:pt x="722" y="426"/>
                  </a:lnTo>
                  <a:lnTo>
                    <a:pt x="722" y="427"/>
                  </a:lnTo>
                  <a:lnTo>
                    <a:pt x="723" y="427"/>
                  </a:lnTo>
                  <a:lnTo>
                    <a:pt x="723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2" y="432"/>
                  </a:lnTo>
                  <a:lnTo>
                    <a:pt x="722" y="432"/>
                  </a:lnTo>
                  <a:lnTo>
                    <a:pt x="722" y="434"/>
                  </a:lnTo>
                  <a:lnTo>
                    <a:pt x="722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1"/>
                  </a:lnTo>
                  <a:lnTo>
                    <a:pt x="719" y="431"/>
                  </a:lnTo>
                  <a:lnTo>
                    <a:pt x="720" y="429"/>
                  </a:lnTo>
                  <a:lnTo>
                    <a:pt x="720" y="427"/>
                  </a:lnTo>
                  <a:lnTo>
                    <a:pt x="720" y="426"/>
                  </a:lnTo>
                  <a:close/>
                  <a:moveTo>
                    <a:pt x="2067" y="404"/>
                  </a:move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7"/>
                  </a:lnTo>
                  <a:lnTo>
                    <a:pt x="2067" y="408"/>
                  </a:lnTo>
                  <a:lnTo>
                    <a:pt x="2067" y="410"/>
                  </a:lnTo>
                  <a:lnTo>
                    <a:pt x="2065" y="410"/>
                  </a:lnTo>
                  <a:lnTo>
                    <a:pt x="2065" y="412"/>
                  </a:lnTo>
                  <a:lnTo>
                    <a:pt x="2064" y="412"/>
                  </a:lnTo>
                  <a:lnTo>
                    <a:pt x="2064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4" y="410"/>
                  </a:lnTo>
                  <a:lnTo>
                    <a:pt x="2064" y="410"/>
                  </a:lnTo>
                  <a:lnTo>
                    <a:pt x="2065" y="410"/>
                  </a:lnTo>
                  <a:lnTo>
                    <a:pt x="2065" y="408"/>
                  </a:lnTo>
                  <a:lnTo>
                    <a:pt x="2065" y="408"/>
                  </a:lnTo>
                  <a:lnTo>
                    <a:pt x="2065" y="407"/>
                  </a:lnTo>
                  <a:lnTo>
                    <a:pt x="2065" y="405"/>
                  </a:lnTo>
                  <a:lnTo>
                    <a:pt x="2065" y="405"/>
                  </a:lnTo>
                  <a:lnTo>
                    <a:pt x="2067" y="404"/>
                  </a:lnTo>
                  <a:lnTo>
                    <a:pt x="2067" y="404"/>
                  </a:lnTo>
                  <a:close/>
                  <a:moveTo>
                    <a:pt x="1518" y="401"/>
                  </a:moveTo>
                  <a:lnTo>
                    <a:pt x="1518" y="401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1"/>
                  </a:lnTo>
                  <a:lnTo>
                    <a:pt x="1520" y="401"/>
                  </a:lnTo>
                  <a:lnTo>
                    <a:pt x="1518" y="401"/>
                  </a:lnTo>
                  <a:close/>
                  <a:moveTo>
                    <a:pt x="1501" y="367"/>
                  </a:moveTo>
                  <a:lnTo>
                    <a:pt x="1501" y="367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4" y="372"/>
                  </a:lnTo>
                  <a:lnTo>
                    <a:pt x="1504" y="374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4"/>
                  </a:lnTo>
                  <a:lnTo>
                    <a:pt x="1505" y="374"/>
                  </a:lnTo>
                  <a:lnTo>
                    <a:pt x="1505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5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7" y="377"/>
                  </a:lnTo>
                  <a:lnTo>
                    <a:pt x="1507" y="377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2" y="380"/>
                  </a:lnTo>
                  <a:lnTo>
                    <a:pt x="1512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5" y="383"/>
                  </a:lnTo>
                  <a:lnTo>
                    <a:pt x="1516" y="383"/>
                  </a:lnTo>
                  <a:lnTo>
                    <a:pt x="1516" y="383"/>
                  </a:lnTo>
                  <a:lnTo>
                    <a:pt x="1516" y="385"/>
                  </a:lnTo>
                  <a:lnTo>
                    <a:pt x="1516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3"/>
                  </a:lnTo>
                  <a:lnTo>
                    <a:pt x="1520" y="383"/>
                  </a:lnTo>
                  <a:lnTo>
                    <a:pt x="1518" y="383"/>
                  </a:lnTo>
                  <a:lnTo>
                    <a:pt x="1518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0" y="379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2"/>
                  </a:lnTo>
                  <a:lnTo>
                    <a:pt x="1521" y="372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80"/>
                  </a:lnTo>
                  <a:lnTo>
                    <a:pt x="1520" y="380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8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3" y="390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3" y="396"/>
                  </a:lnTo>
                  <a:lnTo>
                    <a:pt x="1523" y="397"/>
                  </a:lnTo>
                  <a:lnTo>
                    <a:pt x="1521" y="397"/>
                  </a:lnTo>
                  <a:lnTo>
                    <a:pt x="1521" y="397"/>
                  </a:lnTo>
                  <a:lnTo>
                    <a:pt x="1521" y="399"/>
                  </a:lnTo>
                  <a:lnTo>
                    <a:pt x="1521" y="399"/>
                  </a:lnTo>
                  <a:lnTo>
                    <a:pt x="1521" y="401"/>
                  </a:lnTo>
                  <a:lnTo>
                    <a:pt x="1521" y="402"/>
                  </a:lnTo>
                  <a:lnTo>
                    <a:pt x="1521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1" y="402"/>
                  </a:lnTo>
                  <a:lnTo>
                    <a:pt x="1521" y="404"/>
                  </a:lnTo>
                  <a:lnTo>
                    <a:pt x="1521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5"/>
                  </a:lnTo>
                  <a:lnTo>
                    <a:pt x="1520" y="405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6" y="407"/>
                  </a:lnTo>
                  <a:lnTo>
                    <a:pt x="1516" y="405"/>
                  </a:lnTo>
                  <a:lnTo>
                    <a:pt x="1516" y="405"/>
                  </a:lnTo>
                  <a:lnTo>
                    <a:pt x="1515" y="404"/>
                  </a:lnTo>
                  <a:lnTo>
                    <a:pt x="1513" y="404"/>
                  </a:lnTo>
                  <a:lnTo>
                    <a:pt x="1513" y="404"/>
                  </a:lnTo>
                  <a:lnTo>
                    <a:pt x="1512" y="402"/>
                  </a:lnTo>
                  <a:lnTo>
                    <a:pt x="1510" y="402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10" y="401"/>
                  </a:lnTo>
                  <a:lnTo>
                    <a:pt x="1510" y="401"/>
                  </a:lnTo>
                  <a:lnTo>
                    <a:pt x="1510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6" y="404"/>
                  </a:lnTo>
                  <a:lnTo>
                    <a:pt x="1516" y="404"/>
                  </a:lnTo>
                  <a:lnTo>
                    <a:pt x="1516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18" y="399"/>
                  </a:lnTo>
                  <a:lnTo>
                    <a:pt x="1518" y="399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18" y="393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5" y="391"/>
                  </a:lnTo>
                  <a:lnTo>
                    <a:pt x="1515" y="391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6" y="388"/>
                  </a:lnTo>
                  <a:lnTo>
                    <a:pt x="1516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3" y="390"/>
                  </a:lnTo>
                  <a:lnTo>
                    <a:pt x="1512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10" y="390"/>
                  </a:lnTo>
                  <a:lnTo>
                    <a:pt x="1510" y="388"/>
                  </a:lnTo>
                  <a:lnTo>
                    <a:pt x="1512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5"/>
                  </a:lnTo>
                  <a:lnTo>
                    <a:pt x="1515" y="385"/>
                  </a:lnTo>
                  <a:lnTo>
                    <a:pt x="1515" y="383"/>
                  </a:lnTo>
                  <a:lnTo>
                    <a:pt x="1515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2"/>
                  </a:lnTo>
                  <a:lnTo>
                    <a:pt x="1512" y="382"/>
                  </a:lnTo>
                  <a:lnTo>
                    <a:pt x="1510" y="383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5" y="379"/>
                  </a:lnTo>
                  <a:lnTo>
                    <a:pt x="1507" y="379"/>
                  </a:lnTo>
                  <a:lnTo>
                    <a:pt x="1505" y="377"/>
                  </a:lnTo>
                  <a:lnTo>
                    <a:pt x="1504" y="375"/>
                  </a:lnTo>
                  <a:lnTo>
                    <a:pt x="1504" y="375"/>
                  </a:lnTo>
                  <a:lnTo>
                    <a:pt x="1504" y="374"/>
                  </a:lnTo>
                  <a:lnTo>
                    <a:pt x="1502" y="374"/>
                  </a:lnTo>
                  <a:lnTo>
                    <a:pt x="1502" y="374"/>
                  </a:lnTo>
                  <a:lnTo>
                    <a:pt x="1501" y="374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4"/>
                  </a:lnTo>
                  <a:lnTo>
                    <a:pt x="1499" y="374"/>
                  </a:lnTo>
                  <a:lnTo>
                    <a:pt x="1499" y="374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6" y="374"/>
                  </a:lnTo>
                  <a:lnTo>
                    <a:pt x="1496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3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6" y="372"/>
                  </a:lnTo>
                  <a:lnTo>
                    <a:pt x="1496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9" y="372"/>
                  </a:lnTo>
                  <a:lnTo>
                    <a:pt x="1499" y="372"/>
                  </a:lnTo>
                  <a:lnTo>
                    <a:pt x="1501" y="374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1" y="372"/>
                  </a:lnTo>
                  <a:lnTo>
                    <a:pt x="1501" y="371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7"/>
                  </a:lnTo>
                  <a:lnTo>
                    <a:pt x="1501" y="367"/>
                  </a:lnTo>
                  <a:close/>
                  <a:moveTo>
                    <a:pt x="364" y="364"/>
                  </a:moveTo>
                  <a:lnTo>
                    <a:pt x="364" y="364"/>
                  </a:lnTo>
                  <a:lnTo>
                    <a:pt x="364" y="364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2" y="366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9"/>
                  </a:lnTo>
                  <a:lnTo>
                    <a:pt x="362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1" y="367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2" y="366"/>
                  </a:lnTo>
                  <a:lnTo>
                    <a:pt x="362" y="364"/>
                  </a:lnTo>
                  <a:lnTo>
                    <a:pt x="364" y="364"/>
                  </a:lnTo>
                  <a:lnTo>
                    <a:pt x="364" y="364"/>
                  </a:lnTo>
                  <a:close/>
                  <a:moveTo>
                    <a:pt x="1583" y="345"/>
                  </a:moveTo>
                  <a:lnTo>
                    <a:pt x="1584" y="345"/>
                  </a:lnTo>
                  <a:lnTo>
                    <a:pt x="1584" y="345"/>
                  </a:lnTo>
                  <a:lnTo>
                    <a:pt x="1584" y="345"/>
                  </a:lnTo>
                  <a:lnTo>
                    <a:pt x="1586" y="345"/>
                  </a:lnTo>
                  <a:lnTo>
                    <a:pt x="1584" y="347"/>
                  </a:lnTo>
                  <a:lnTo>
                    <a:pt x="1586" y="349"/>
                  </a:lnTo>
                  <a:lnTo>
                    <a:pt x="1586" y="349"/>
                  </a:lnTo>
                  <a:lnTo>
                    <a:pt x="1586" y="350"/>
                  </a:lnTo>
                  <a:lnTo>
                    <a:pt x="1584" y="352"/>
                  </a:lnTo>
                  <a:lnTo>
                    <a:pt x="1584" y="353"/>
                  </a:lnTo>
                  <a:lnTo>
                    <a:pt x="1584" y="355"/>
                  </a:lnTo>
                  <a:lnTo>
                    <a:pt x="1586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0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3" y="349"/>
                  </a:lnTo>
                  <a:lnTo>
                    <a:pt x="1583" y="347"/>
                  </a:lnTo>
                  <a:lnTo>
                    <a:pt x="1583" y="345"/>
                  </a:lnTo>
                  <a:lnTo>
                    <a:pt x="1583" y="345"/>
                  </a:lnTo>
                  <a:close/>
                  <a:moveTo>
                    <a:pt x="2131" y="330"/>
                  </a:moveTo>
                  <a:lnTo>
                    <a:pt x="2131" y="330"/>
                  </a:lnTo>
                  <a:lnTo>
                    <a:pt x="2131" y="330"/>
                  </a:lnTo>
                  <a:lnTo>
                    <a:pt x="2131" y="331"/>
                  </a:lnTo>
                  <a:lnTo>
                    <a:pt x="2131" y="331"/>
                  </a:lnTo>
                  <a:lnTo>
                    <a:pt x="2130" y="331"/>
                  </a:lnTo>
                  <a:lnTo>
                    <a:pt x="2130" y="330"/>
                  </a:lnTo>
                  <a:lnTo>
                    <a:pt x="2130" y="330"/>
                  </a:lnTo>
                  <a:lnTo>
                    <a:pt x="2131" y="330"/>
                  </a:lnTo>
                  <a:close/>
                  <a:moveTo>
                    <a:pt x="277" y="323"/>
                  </a:moveTo>
                  <a:lnTo>
                    <a:pt x="277" y="323"/>
                  </a:lnTo>
                  <a:lnTo>
                    <a:pt x="279" y="323"/>
                  </a:lnTo>
                  <a:lnTo>
                    <a:pt x="279" y="325"/>
                  </a:lnTo>
                  <a:lnTo>
                    <a:pt x="280" y="325"/>
                  </a:lnTo>
                  <a:lnTo>
                    <a:pt x="282" y="327"/>
                  </a:lnTo>
                  <a:lnTo>
                    <a:pt x="283" y="327"/>
                  </a:lnTo>
                  <a:lnTo>
                    <a:pt x="283" y="328"/>
                  </a:lnTo>
                  <a:lnTo>
                    <a:pt x="285" y="328"/>
                  </a:lnTo>
                  <a:lnTo>
                    <a:pt x="287" y="330"/>
                  </a:lnTo>
                  <a:lnTo>
                    <a:pt x="288" y="333"/>
                  </a:lnTo>
                  <a:lnTo>
                    <a:pt x="290" y="334"/>
                  </a:lnTo>
                  <a:lnTo>
                    <a:pt x="291" y="334"/>
                  </a:lnTo>
                  <a:lnTo>
                    <a:pt x="291" y="336"/>
                  </a:lnTo>
                  <a:lnTo>
                    <a:pt x="291" y="338"/>
                  </a:lnTo>
                  <a:lnTo>
                    <a:pt x="293" y="338"/>
                  </a:lnTo>
                  <a:lnTo>
                    <a:pt x="293" y="338"/>
                  </a:lnTo>
                  <a:lnTo>
                    <a:pt x="291" y="339"/>
                  </a:lnTo>
                  <a:lnTo>
                    <a:pt x="291" y="339"/>
                  </a:lnTo>
                  <a:lnTo>
                    <a:pt x="290" y="339"/>
                  </a:lnTo>
                  <a:lnTo>
                    <a:pt x="290" y="339"/>
                  </a:lnTo>
                  <a:lnTo>
                    <a:pt x="288" y="339"/>
                  </a:lnTo>
                  <a:lnTo>
                    <a:pt x="288" y="339"/>
                  </a:lnTo>
                  <a:lnTo>
                    <a:pt x="285" y="338"/>
                  </a:lnTo>
                  <a:lnTo>
                    <a:pt x="283" y="338"/>
                  </a:lnTo>
                  <a:lnTo>
                    <a:pt x="282" y="336"/>
                  </a:lnTo>
                  <a:lnTo>
                    <a:pt x="280" y="336"/>
                  </a:lnTo>
                  <a:lnTo>
                    <a:pt x="280" y="336"/>
                  </a:lnTo>
                  <a:lnTo>
                    <a:pt x="279" y="336"/>
                  </a:lnTo>
                  <a:lnTo>
                    <a:pt x="279" y="334"/>
                  </a:lnTo>
                  <a:lnTo>
                    <a:pt x="279" y="334"/>
                  </a:lnTo>
                  <a:lnTo>
                    <a:pt x="277" y="333"/>
                  </a:lnTo>
                  <a:lnTo>
                    <a:pt x="277" y="331"/>
                  </a:lnTo>
                  <a:lnTo>
                    <a:pt x="277" y="331"/>
                  </a:lnTo>
                  <a:lnTo>
                    <a:pt x="277" y="330"/>
                  </a:lnTo>
                  <a:lnTo>
                    <a:pt x="277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28"/>
                  </a:lnTo>
                  <a:lnTo>
                    <a:pt x="276" y="327"/>
                  </a:lnTo>
                  <a:lnTo>
                    <a:pt x="276" y="327"/>
                  </a:lnTo>
                  <a:lnTo>
                    <a:pt x="276" y="325"/>
                  </a:lnTo>
                  <a:lnTo>
                    <a:pt x="276" y="325"/>
                  </a:lnTo>
                  <a:lnTo>
                    <a:pt x="277" y="323"/>
                  </a:lnTo>
                  <a:lnTo>
                    <a:pt x="277" y="323"/>
                  </a:lnTo>
                  <a:close/>
                  <a:moveTo>
                    <a:pt x="2059" y="320"/>
                  </a:moveTo>
                  <a:lnTo>
                    <a:pt x="2060" y="322"/>
                  </a:lnTo>
                  <a:lnTo>
                    <a:pt x="2060" y="322"/>
                  </a:lnTo>
                  <a:lnTo>
                    <a:pt x="2060" y="322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8"/>
                  </a:lnTo>
                  <a:lnTo>
                    <a:pt x="2059" y="330"/>
                  </a:lnTo>
                  <a:lnTo>
                    <a:pt x="2059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28"/>
                  </a:lnTo>
                  <a:lnTo>
                    <a:pt x="2057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3" y="328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5"/>
                  </a:lnTo>
                  <a:lnTo>
                    <a:pt x="2053" y="323"/>
                  </a:lnTo>
                  <a:lnTo>
                    <a:pt x="2053" y="323"/>
                  </a:lnTo>
                  <a:lnTo>
                    <a:pt x="2053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7" y="322"/>
                  </a:lnTo>
                  <a:lnTo>
                    <a:pt x="2057" y="322"/>
                  </a:lnTo>
                  <a:lnTo>
                    <a:pt x="2059" y="322"/>
                  </a:lnTo>
                  <a:lnTo>
                    <a:pt x="2059" y="320"/>
                  </a:lnTo>
                  <a:close/>
                  <a:moveTo>
                    <a:pt x="269" y="319"/>
                  </a:moveTo>
                  <a:lnTo>
                    <a:pt x="271" y="319"/>
                  </a:lnTo>
                  <a:lnTo>
                    <a:pt x="271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2"/>
                  </a:lnTo>
                  <a:lnTo>
                    <a:pt x="272" y="322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69" y="323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9" y="322"/>
                  </a:lnTo>
                  <a:lnTo>
                    <a:pt x="268" y="322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19"/>
                  </a:lnTo>
                  <a:lnTo>
                    <a:pt x="268" y="319"/>
                  </a:lnTo>
                  <a:lnTo>
                    <a:pt x="269" y="319"/>
                  </a:lnTo>
                  <a:lnTo>
                    <a:pt x="269" y="319"/>
                  </a:lnTo>
                  <a:close/>
                  <a:moveTo>
                    <a:pt x="1728" y="308"/>
                  </a:moveTo>
                  <a:lnTo>
                    <a:pt x="1728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11"/>
                  </a:lnTo>
                  <a:lnTo>
                    <a:pt x="1731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8" y="311"/>
                  </a:lnTo>
                  <a:lnTo>
                    <a:pt x="1726" y="311"/>
                  </a:lnTo>
                  <a:lnTo>
                    <a:pt x="1726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6" y="308"/>
                  </a:lnTo>
                  <a:lnTo>
                    <a:pt x="1726" y="308"/>
                  </a:lnTo>
                  <a:lnTo>
                    <a:pt x="1728" y="308"/>
                  </a:lnTo>
                  <a:close/>
                  <a:moveTo>
                    <a:pt x="3018" y="308"/>
                  </a:moveTo>
                  <a:lnTo>
                    <a:pt x="3019" y="308"/>
                  </a:lnTo>
                  <a:lnTo>
                    <a:pt x="3021" y="308"/>
                  </a:lnTo>
                  <a:lnTo>
                    <a:pt x="3022" y="311"/>
                  </a:lnTo>
                  <a:lnTo>
                    <a:pt x="3024" y="312"/>
                  </a:lnTo>
                  <a:lnTo>
                    <a:pt x="3024" y="314"/>
                  </a:lnTo>
                  <a:lnTo>
                    <a:pt x="3026" y="314"/>
                  </a:lnTo>
                  <a:lnTo>
                    <a:pt x="3027" y="314"/>
                  </a:lnTo>
                  <a:lnTo>
                    <a:pt x="3027" y="315"/>
                  </a:lnTo>
                  <a:lnTo>
                    <a:pt x="3029" y="315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30" y="319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27" y="319"/>
                  </a:lnTo>
                  <a:lnTo>
                    <a:pt x="3027" y="319"/>
                  </a:lnTo>
                  <a:lnTo>
                    <a:pt x="3026" y="317"/>
                  </a:lnTo>
                  <a:lnTo>
                    <a:pt x="3024" y="315"/>
                  </a:lnTo>
                  <a:lnTo>
                    <a:pt x="3022" y="314"/>
                  </a:lnTo>
                  <a:lnTo>
                    <a:pt x="3021" y="314"/>
                  </a:lnTo>
                  <a:lnTo>
                    <a:pt x="3019" y="312"/>
                  </a:lnTo>
                  <a:lnTo>
                    <a:pt x="3018" y="311"/>
                  </a:lnTo>
                  <a:lnTo>
                    <a:pt x="3018" y="311"/>
                  </a:lnTo>
                  <a:lnTo>
                    <a:pt x="3018" y="309"/>
                  </a:lnTo>
                  <a:lnTo>
                    <a:pt x="3016" y="308"/>
                  </a:lnTo>
                  <a:lnTo>
                    <a:pt x="3018" y="308"/>
                  </a:lnTo>
                  <a:close/>
                  <a:moveTo>
                    <a:pt x="233" y="270"/>
                  </a:moveTo>
                  <a:lnTo>
                    <a:pt x="233" y="271"/>
                  </a:lnTo>
                  <a:lnTo>
                    <a:pt x="233" y="271"/>
                  </a:lnTo>
                  <a:lnTo>
                    <a:pt x="233" y="271"/>
                  </a:lnTo>
                  <a:lnTo>
                    <a:pt x="231" y="271"/>
                  </a:lnTo>
                  <a:lnTo>
                    <a:pt x="231" y="273"/>
                  </a:lnTo>
                  <a:lnTo>
                    <a:pt x="231" y="275"/>
                  </a:lnTo>
                  <a:lnTo>
                    <a:pt x="230" y="275"/>
                  </a:lnTo>
                  <a:lnTo>
                    <a:pt x="228" y="276"/>
                  </a:lnTo>
                  <a:lnTo>
                    <a:pt x="228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5"/>
                  </a:lnTo>
                  <a:lnTo>
                    <a:pt x="225" y="275"/>
                  </a:lnTo>
                  <a:lnTo>
                    <a:pt x="225" y="275"/>
                  </a:lnTo>
                  <a:lnTo>
                    <a:pt x="227" y="275"/>
                  </a:lnTo>
                  <a:lnTo>
                    <a:pt x="228" y="273"/>
                  </a:lnTo>
                  <a:lnTo>
                    <a:pt x="228" y="273"/>
                  </a:lnTo>
                  <a:lnTo>
                    <a:pt x="230" y="273"/>
                  </a:lnTo>
                  <a:lnTo>
                    <a:pt x="231" y="271"/>
                  </a:lnTo>
                  <a:lnTo>
                    <a:pt x="233" y="270"/>
                  </a:lnTo>
                  <a:lnTo>
                    <a:pt x="233" y="270"/>
                  </a:lnTo>
                  <a:close/>
                  <a:moveTo>
                    <a:pt x="482" y="229"/>
                  </a:moveTo>
                  <a:lnTo>
                    <a:pt x="484" y="230"/>
                  </a:lnTo>
                  <a:lnTo>
                    <a:pt x="484" y="230"/>
                  </a:lnTo>
                  <a:lnTo>
                    <a:pt x="484" y="230"/>
                  </a:lnTo>
                  <a:lnTo>
                    <a:pt x="482" y="230"/>
                  </a:lnTo>
                  <a:lnTo>
                    <a:pt x="481" y="230"/>
                  </a:lnTo>
                  <a:lnTo>
                    <a:pt x="481" y="229"/>
                  </a:lnTo>
                  <a:lnTo>
                    <a:pt x="482" y="229"/>
                  </a:lnTo>
                  <a:close/>
                  <a:moveTo>
                    <a:pt x="3000" y="226"/>
                  </a:moveTo>
                  <a:lnTo>
                    <a:pt x="3000" y="226"/>
                  </a:lnTo>
                  <a:lnTo>
                    <a:pt x="3000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3" y="227"/>
                  </a:lnTo>
                  <a:lnTo>
                    <a:pt x="3003" y="229"/>
                  </a:lnTo>
                  <a:lnTo>
                    <a:pt x="3003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3" y="229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0" y="229"/>
                  </a:lnTo>
                  <a:lnTo>
                    <a:pt x="3000" y="229"/>
                  </a:lnTo>
                  <a:lnTo>
                    <a:pt x="3000" y="227"/>
                  </a:lnTo>
                  <a:lnTo>
                    <a:pt x="3000" y="226"/>
                  </a:lnTo>
                  <a:lnTo>
                    <a:pt x="3000" y="226"/>
                  </a:lnTo>
                  <a:close/>
                  <a:moveTo>
                    <a:pt x="30" y="202"/>
                  </a:moveTo>
                  <a:lnTo>
                    <a:pt x="31" y="202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1" y="205"/>
                  </a:lnTo>
                  <a:lnTo>
                    <a:pt x="31" y="205"/>
                  </a:lnTo>
                  <a:lnTo>
                    <a:pt x="30" y="205"/>
                  </a:lnTo>
                  <a:lnTo>
                    <a:pt x="28" y="205"/>
                  </a:lnTo>
                  <a:lnTo>
                    <a:pt x="28" y="205"/>
                  </a:lnTo>
                  <a:lnTo>
                    <a:pt x="26" y="205"/>
                  </a:lnTo>
                  <a:lnTo>
                    <a:pt x="25" y="205"/>
                  </a:lnTo>
                  <a:lnTo>
                    <a:pt x="23" y="204"/>
                  </a:lnTo>
                  <a:lnTo>
                    <a:pt x="23" y="204"/>
                  </a:lnTo>
                  <a:lnTo>
                    <a:pt x="25" y="204"/>
                  </a:lnTo>
                  <a:lnTo>
                    <a:pt x="28" y="204"/>
                  </a:lnTo>
                  <a:lnTo>
                    <a:pt x="30" y="202"/>
                  </a:lnTo>
                  <a:close/>
                  <a:moveTo>
                    <a:pt x="0" y="180"/>
                  </a:moveTo>
                  <a:lnTo>
                    <a:pt x="0" y="180"/>
                  </a:lnTo>
                  <a:lnTo>
                    <a:pt x="0" y="180"/>
                  </a:lnTo>
                  <a:lnTo>
                    <a:pt x="0" y="180"/>
                  </a:lnTo>
                  <a:close/>
                  <a:moveTo>
                    <a:pt x="1993" y="147"/>
                  </a:moveTo>
                  <a:lnTo>
                    <a:pt x="1994" y="148"/>
                  </a:lnTo>
                  <a:lnTo>
                    <a:pt x="1994" y="150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3" y="152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3" y="160"/>
                  </a:lnTo>
                  <a:lnTo>
                    <a:pt x="1993" y="160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3" y="163"/>
                  </a:lnTo>
                  <a:lnTo>
                    <a:pt x="1991" y="161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0" y="163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6"/>
                  </a:lnTo>
                  <a:lnTo>
                    <a:pt x="1990" y="166"/>
                  </a:lnTo>
                  <a:lnTo>
                    <a:pt x="1988" y="166"/>
                  </a:lnTo>
                  <a:lnTo>
                    <a:pt x="1986" y="167"/>
                  </a:lnTo>
                  <a:lnTo>
                    <a:pt x="1986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3" y="169"/>
                  </a:lnTo>
                  <a:lnTo>
                    <a:pt x="1983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7"/>
                  </a:lnTo>
                  <a:lnTo>
                    <a:pt x="1985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0" y="167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71"/>
                  </a:lnTo>
                  <a:lnTo>
                    <a:pt x="1979" y="171"/>
                  </a:lnTo>
                  <a:lnTo>
                    <a:pt x="1979" y="171"/>
                  </a:lnTo>
                  <a:lnTo>
                    <a:pt x="1979" y="172"/>
                  </a:lnTo>
                  <a:lnTo>
                    <a:pt x="1979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4" y="174"/>
                  </a:lnTo>
                  <a:lnTo>
                    <a:pt x="1972" y="175"/>
                  </a:lnTo>
                  <a:lnTo>
                    <a:pt x="1972" y="175"/>
                  </a:lnTo>
                  <a:lnTo>
                    <a:pt x="1972" y="177"/>
                  </a:lnTo>
                  <a:lnTo>
                    <a:pt x="1972" y="178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69" y="182"/>
                  </a:lnTo>
                  <a:lnTo>
                    <a:pt x="1969" y="182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9" y="182"/>
                  </a:lnTo>
                  <a:lnTo>
                    <a:pt x="1969" y="180"/>
                  </a:lnTo>
                  <a:lnTo>
                    <a:pt x="1971" y="178"/>
                  </a:lnTo>
                  <a:lnTo>
                    <a:pt x="1971" y="177"/>
                  </a:lnTo>
                  <a:lnTo>
                    <a:pt x="1971" y="175"/>
                  </a:lnTo>
                  <a:lnTo>
                    <a:pt x="1972" y="174"/>
                  </a:lnTo>
                  <a:lnTo>
                    <a:pt x="1974" y="172"/>
                  </a:lnTo>
                  <a:lnTo>
                    <a:pt x="1975" y="171"/>
                  </a:lnTo>
                  <a:lnTo>
                    <a:pt x="1975" y="171"/>
                  </a:lnTo>
                  <a:lnTo>
                    <a:pt x="1977" y="171"/>
                  </a:lnTo>
                  <a:lnTo>
                    <a:pt x="1977" y="171"/>
                  </a:lnTo>
                  <a:lnTo>
                    <a:pt x="1977" y="169"/>
                  </a:lnTo>
                  <a:lnTo>
                    <a:pt x="1975" y="169"/>
                  </a:lnTo>
                  <a:lnTo>
                    <a:pt x="1975" y="167"/>
                  </a:lnTo>
                  <a:lnTo>
                    <a:pt x="1977" y="169"/>
                  </a:lnTo>
                  <a:lnTo>
                    <a:pt x="1977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7"/>
                  </a:lnTo>
                  <a:lnTo>
                    <a:pt x="1979" y="167"/>
                  </a:lnTo>
                  <a:lnTo>
                    <a:pt x="1980" y="167"/>
                  </a:lnTo>
                  <a:lnTo>
                    <a:pt x="1980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5" y="166"/>
                  </a:lnTo>
                  <a:lnTo>
                    <a:pt x="1985" y="167"/>
                  </a:lnTo>
                  <a:lnTo>
                    <a:pt x="1986" y="167"/>
                  </a:lnTo>
                  <a:lnTo>
                    <a:pt x="1988" y="166"/>
                  </a:lnTo>
                  <a:lnTo>
                    <a:pt x="1988" y="166"/>
                  </a:lnTo>
                  <a:lnTo>
                    <a:pt x="1988" y="164"/>
                  </a:lnTo>
                  <a:lnTo>
                    <a:pt x="1988" y="164"/>
                  </a:lnTo>
                  <a:lnTo>
                    <a:pt x="1988" y="163"/>
                  </a:lnTo>
                  <a:lnTo>
                    <a:pt x="1990" y="163"/>
                  </a:lnTo>
                  <a:lnTo>
                    <a:pt x="1990" y="163"/>
                  </a:lnTo>
                  <a:lnTo>
                    <a:pt x="1990" y="161"/>
                  </a:lnTo>
                  <a:lnTo>
                    <a:pt x="1991" y="160"/>
                  </a:lnTo>
                  <a:lnTo>
                    <a:pt x="1991" y="160"/>
                  </a:lnTo>
                  <a:lnTo>
                    <a:pt x="1991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6"/>
                  </a:lnTo>
                  <a:lnTo>
                    <a:pt x="1993" y="156"/>
                  </a:lnTo>
                  <a:lnTo>
                    <a:pt x="1993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1" y="153"/>
                  </a:lnTo>
                  <a:lnTo>
                    <a:pt x="1991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2"/>
                  </a:lnTo>
                  <a:lnTo>
                    <a:pt x="1991" y="152"/>
                  </a:lnTo>
                  <a:lnTo>
                    <a:pt x="1991" y="153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0"/>
                  </a:lnTo>
                  <a:lnTo>
                    <a:pt x="1993" y="150"/>
                  </a:lnTo>
                  <a:lnTo>
                    <a:pt x="1993" y="148"/>
                  </a:lnTo>
                  <a:lnTo>
                    <a:pt x="1993" y="148"/>
                  </a:lnTo>
                  <a:lnTo>
                    <a:pt x="1993" y="147"/>
                  </a:lnTo>
                  <a:close/>
                  <a:moveTo>
                    <a:pt x="108" y="125"/>
                  </a:moveTo>
                  <a:lnTo>
                    <a:pt x="108" y="125"/>
                  </a:lnTo>
                  <a:lnTo>
                    <a:pt x="110" y="126"/>
                  </a:lnTo>
                  <a:lnTo>
                    <a:pt x="110" y="126"/>
                  </a:lnTo>
                  <a:lnTo>
                    <a:pt x="108" y="128"/>
                  </a:lnTo>
                  <a:lnTo>
                    <a:pt x="108" y="131"/>
                  </a:lnTo>
                  <a:lnTo>
                    <a:pt x="107" y="136"/>
                  </a:lnTo>
                  <a:lnTo>
                    <a:pt x="105" y="141"/>
                  </a:lnTo>
                  <a:lnTo>
                    <a:pt x="105" y="144"/>
                  </a:lnTo>
                  <a:lnTo>
                    <a:pt x="105" y="148"/>
                  </a:lnTo>
                  <a:lnTo>
                    <a:pt x="105" y="148"/>
                  </a:lnTo>
                  <a:lnTo>
                    <a:pt x="104" y="145"/>
                  </a:lnTo>
                  <a:lnTo>
                    <a:pt x="105" y="145"/>
                  </a:lnTo>
                  <a:lnTo>
                    <a:pt x="105" y="144"/>
                  </a:lnTo>
                  <a:lnTo>
                    <a:pt x="105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5" y="139"/>
                  </a:lnTo>
                  <a:lnTo>
                    <a:pt x="105" y="139"/>
                  </a:lnTo>
                  <a:lnTo>
                    <a:pt x="105" y="137"/>
                  </a:lnTo>
                  <a:lnTo>
                    <a:pt x="105" y="136"/>
                  </a:lnTo>
                  <a:lnTo>
                    <a:pt x="105" y="134"/>
                  </a:lnTo>
                  <a:lnTo>
                    <a:pt x="107" y="133"/>
                  </a:lnTo>
                  <a:lnTo>
                    <a:pt x="107" y="133"/>
                  </a:lnTo>
                  <a:lnTo>
                    <a:pt x="105" y="133"/>
                  </a:lnTo>
                  <a:lnTo>
                    <a:pt x="105" y="133"/>
                  </a:lnTo>
                  <a:lnTo>
                    <a:pt x="105" y="130"/>
                  </a:lnTo>
                  <a:lnTo>
                    <a:pt x="105" y="130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8" y="126"/>
                  </a:lnTo>
                  <a:lnTo>
                    <a:pt x="108" y="126"/>
                  </a:lnTo>
                  <a:lnTo>
                    <a:pt x="108" y="125"/>
                  </a:lnTo>
                  <a:lnTo>
                    <a:pt x="108" y="125"/>
                  </a:lnTo>
                  <a:close/>
                  <a:moveTo>
                    <a:pt x="80" y="100"/>
                  </a:moveTo>
                  <a:lnTo>
                    <a:pt x="80" y="101"/>
                  </a:lnTo>
                  <a:lnTo>
                    <a:pt x="82" y="101"/>
                  </a:lnTo>
                  <a:lnTo>
                    <a:pt x="83" y="103"/>
                  </a:lnTo>
                  <a:lnTo>
                    <a:pt x="83" y="103"/>
                  </a:lnTo>
                  <a:lnTo>
                    <a:pt x="83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5" y="108"/>
                  </a:lnTo>
                  <a:lnTo>
                    <a:pt x="85" y="108"/>
                  </a:lnTo>
                  <a:lnTo>
                    <a:pt x="83" y="108"/>
                  </a:lnTo>
                  <a:lnTo>
                    <a:pt x="83" y="108"/>
                  </a:lnTo>
                  <a:lnTo>
                    <a:pt x="83" y="106"/>
                  </a:lnTo>
                  <a:lnTo>
                    <a:pt x="83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3"/>
                  </a:lnTo>
                  <a:lnTo>
                    <a:pt x="82" y="101"/>
                  </a:lnTo>
                  <a:lnTo>
                    <a:pt x="80" y="101"/>
                  </a:lnTo>
                  <a:lnTo>
                    <a:pt x="80" y="100"/>
                  </a:lnTo>
                  <a:close/>
                  <a:moveTo>
                    <a:pt x="350" y="98"/>
                  </a:moveTo>
                  <a:lnTo>
                    <a:pt x="350" y="98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3" y="101"/>
                  </a:lnTo>
                  <a:lnTo>
                    <a:pt x="353" y="101"/>
                  </a:lnTo>
                  <a:lnTo>
                    <a:pt x="353" y="103"/>
                  </a:lnTo>
                  <a:lnTo>
                    <a:pt x="351" y="104"/>
                  </a:lnTo>
                  <a:lnTo>
                    <a:pt x="351" y="106"/>
                  </a:lnTo>
                  <a:lnTo>
                    <a:pt x="351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48" y="104"/>
                  </a:lnTo>
                  <a:lnTo>
                    <a:pt x="348" y="104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5" y="101"/>
                  </a:lnTo>
                  <a:lnTo>
                    <a:pt x="346" y="101"/>
                  </a:lnTo>
                  <a:lnTo>
                    <a:pt x="346" y="101"/>
                  </a:lnTo>
                  <a:lnTo>
                    <a:pt x="348" y="100"/>
                  </a:lnTo>
                  <a:lnTo>
                    <a:pt x="348" y="100"/>
                  </a:lnTo>
                  <a:lnTo>
                    <a:pt x="350" y="98"/>
                  </a:lnTo>
                  <a:close/>
                  <a:moveTo>
                    <a:pt x="2827" y="67"/>
                  </a:moveTo>
                  <a:lnTo>
                    <a:pt x="2828" y="67"/>
                  </a:lnTo>
                  <a:lnTo>
                    <a:pt x="2828" y="68"/>
                  </a:lnTo>
                  <a:lnTo>
                    <a:pt x="2830" y="68"/>
                  </a:lnTo>
                  <a:lnTo>
                    <a:pt x="2830" y="68"/>
                  </a:lnTo>
                  <a:lnTo>
                    <a:pt x="2828" y="68"/>
                  </a:lnTo>
                  <a:lnTo>
                    <a:pt x="2828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3" y="70"/>
                  </a:lnTo>
                  <a:lnTo>
                    <a:pt x="2833" y="70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3"/>
                  </a:lnTo>
                  <a:lnTo>
                    <a:pt x="2828" y="71"/>
                  </a:lnTo>
                  <a:lnTo>
                    <a:pt x="2828" y="73"/>
                  </a:lnTo>
                  <a:lnTo>
                    <a:pt x="2828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5" y="73"/>
                  </a:lnTo>
                  <a:lnTo>
                    <a:pt x="2825" y="73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1"/>
                  </a:lnTo>
                  <a:lnTo>
                    <a:pt x="2827" y="71"/>
                  </a:lnTo>
                  <a:lnTo>
                    <a:pt x="2828" y="71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7" y="68"/>
                  </a:lnTo>
                  <a:lnTo>
                    <a:pt x="2827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4" y="68"/>
                  </a:lnTo>
                  <a:lnTo>
                    <a:pt x="2824" y="68"/>
                  </a:lnTo>
                  <a:lnTo>
                    <a:pt x="2825" y="68"/>
                  </a:lnTo>
                  <a:lnTo>
                    <a:pt x="2825" y="67"/>
                  </a:lnTo>
                  <a:lnTo>
                    <a:pt x="2827" y="67"/>
                  </a:lnTo>
                  <a:close/>
                  <a:moveTo>
                    <a:pt x="337" y="62"/>
                  </a:moveTo>
                  <a:lnTo>
                    <a:pt x="337" y="63"/>
                  </a:lnTo>
                  <a:lnTo>
                    <a:pt x="339" y="65"/>
                  </a:lnTo>
                  <a:lnTo>
                    <a:pt x="339" y="67"/>
                  </a:lnTo>
                  <a:lnTo>
                    <a:pt x="339" y="67"/>
                  </a:lnTo>
                  <a:lnTo>
                    <a:pt x="337" y="67"/>
                  </a:lnTo>
                  <a:lnTo>
                    <a:pt x="337" y="65"/>
                  </a:lnTo>
                  <a:lnTo>
                    <a:pt x="337" y="65"/>
                  </a:lnTo>
                  <a:lnTo>
                    <a:pt x="337" y="62"/>
                  </a:lnTo>
                  <a:close/>
                  <a:moveTo>
                    <a:pt x="53" y="60"/>
                  </a:moveTo>
                  <a:lnTo>
                    <a:pt x="55" y="60"/>
                  </a:lnTo>
                  <a:lnTo>
                    <a:pt x="55" y="60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9" y="62"/>
                  </a:lnTo>
                  <a:lnTo>
                    <a:pt x="59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3"/>
                  </a:lnTo>
                  <a:lnTo>
                    <a:pt x="56" y="63"/>
                  </a:lnTo>
                  <a:lnTo>
                    <a:pt x="55" y="63"/>
                  </a:lnTo>
                  <a:lnTo>
                    <a:pt x="55" y="62"/>
                  </a:lnTo>
                  <a:lnTo>
                    <a:pt x="55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close/>
                  <a:moveTo>
                    <a:pt x="3197" y="59"/>
                  </a:moveTo>
                  <a:lnTo>
                    <a:pt x="3197" y="59"/>
                  </a:lnTo>
                  <a:lnTo>
                    <a:pt x="3197" y="59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2"/>
                  </a:lnTo>
                  <a:lnTo>
                    <a:pt x="3197" y="62"/>
                  </a:lnTo>
                  <a:lnTo>
                    <a:pt x="3197" y="63"/>
                  </a:lnTo>
                  <a:lnTo>
                    <a:pt x="3196" y="63"/>
                  </a:lnTo>
                  <a:lnTo>
                    <a:pt x="3196" y="63"/>
                  </a:lnTo>
                  <a:lnTo>
                    <a:pt x="3197" y="63"/>
                  </a:lnTo>
                  <a:lnTo>
                    <a:pt x="3197" y="63"/>
                  </a:lnTo>
                  <a:lnTo>
                    <a:pt x="3197" y="65"/>
                  </a:lnTo>
                  <a:lnTo>
                    <a:pt x="3197" y="65"/>
                  </a:lnTo>
                  <a:lnTo>
                    <a:pt x="3196" y="65"/>
                  </a:lnTo>
                  <a:lnTo>
                    <a:pt x="3197" y="67"/>
                  </a:lnTo>
                  <a:lnTo>
                    <a:pt x="3199" y="67"/>
                  </a:lnTo>
                  <a:lnTo>
                    <a:pt x="3199" y="67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1" y="68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2" y="67"/>
                  </a:lnTo>
                  <a:lnTo>
                    <a:pt x="3202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8"/>
                  </a:lnTo>
                  <a:lnTo>
                    <a:pt x="3205" y="68"/>
                  </a:lnTo>
                  <a:lnTo>
                    <a:pt x="3205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2" y="68"/>
                  </a:lnTo>
                  <a:lnTo>
                    <a:pt x="3202" y="68"/>
                  </a:lnTo>
                  <a:lnTo>
                    <a:pt x="3202" y="70"/>
                  </a:lnTo>
                  <a:lnTo>
                    <a:pt x="3202" y="71"/>
                  </a:lnTo>
                  <a:lnTo>
                    <a:pt x="3202" y="71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1" y="73"/>
                  </a:lnTo>
                  <a:lnTo>
                    <a:pt x="3201" y="71"/>
                  </a:lnTo>
                  <a:lnTo>
                    <a:pt x="3201" y="71"/>
                  </a:lnTo>
                  <a:lnTo>
                    <a:pt x="3199" y="71"/>
                  </a:lnTo>
                  <a:lnTo>
                    <a:pt x="3199" y="71"/>
                  </a:lnTo>
                  <a:lnTo>
                    <a:pt x="3196" y="68"/>
                  </a:lnTo>
                  <a:lnTo>
                    <a:pt x="3196" y="68"/>
                  </a:lnTo>
                  <a:lnTo>
                    <a:pt x="3196" y="67"/>
                  </a:lnTo>
                  <a:lnTo>
                    <a:pt x="3194" y="65"/>
                  </a:lnTo>
                  <a:lnTo>
                    <a:pt x="3194" y="65"/>
                  </a:lnTo>
                  <a:lnTo>
                    <a:pt x="3194" y="63"/>
                  </a:lnTo>
                  <a:lnTo>
                    <a:pt x="3194" y="63"/>
                  </a:lnTo>
                  <a:lnTo>
                    <a:pt x="3196" y="62"/>
                  </a:lnTo>
                  <a:lnTo>
                    <a:pt x="3196" y="60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7" y="59"/>
                  </a:lnTo>
                  <a:close/>
                  <a:moveTo>
                    <a:pt x="3156" y="56"/>
                  </a:moveTo>
                  <a:lnTo>
                    <a:pt x="3158" y="56"/>
                  </a:lnTo>
                  <a:lnTo>
                    <a:pt x="3158" y="56"/>
                  </a:lnTo>
                  <a:lnTo>
                    <a:pt x="3158" y="57"/>
                  </a:lnTo>
                  <a:lnTo>
                    <a:pt x="3156" y="57"/>
                  </a:lnTo>
                  <a:lnTo>
                    <a:pt x="3156" y="57"/>
                  </a:lnTo>
                  <a:lnTo>
                    <a:pt x="3156" y="59"/>
                  </a:lnTo>
                  <a:lnTo>
                    <a:pt x="3156" y="59"/>
                  </a:lnTo>
                  <a:lnTo>
                    <a:pt x="3155" y="57"/>
                  </a:lnTo>
                  <a:lnTo>
                    <a:pt x="3155" y="57"/>
                  </a:lnTo>
                  <a:lnTo>
                    <a:pt x="3155" y="56"/>
                  </a:lnTo>
                  <a:lnTo>
                    <a:pt x="3155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close/>
                  <a:moveTo>
                    <a:pt x="3167" y="54"/>
                  </a:moveTo>
                  <a:lnTo>
                    <a:pt x="3167" y="54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7" y="57"/>
                  </a:lnTo>
                  <a:lnTo>
                    <a:pt x="3167" y="57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4" y="56"/>
                  </a:lnTo>
                  <a:lnTo>
                    <a:pt x="3164" y="54"/>
                  </a:lnTo>
                  <a:lnTo>
                    <a:pt x="3166" y="54"/>
                  </a:lnTo>
                  <a:lnTo>
                    <a:pt x="3167" y="54"/>
                  </a:lnTo>
                  <a:close/>
                  <a:moveTo>
                    <a:pt x="3197" y="54"/>
                  </a:moveTo>
                  <a:lnTo>
                    <a:pt x="3197" y="54"/>
                  </a:lnTo>
                  <a:lnTo>
                    <a:pt x="3197" y="54"/>
                  </a:lnTo>
                  <a:lnTo>
                    <a:pt x="3199" y="54"/>
                  </a:lnTo>
                  <a:lnTo>
                    <a:pt x="3199" y="56"/>
                  </a:lnTo>
                  <a:lnTo>
                    <a:pt x="3199" y="56"/>
                  </a:lnTo>
                  <a:lnTo>
                    <a:pt x="3197" y="56"/>
                  </a:lnTo>
                  <a:lnTo>
                    <a:pt x="3196" y="56"/>
                  </a:lnTo>
                  <a:lnTo>
                    <a:pt x="3196" y="56"/>
                  </a:lnTo>
                  <a:lnTo>
                    <a:pt x="3194" y="56"/>
                  </a:lnTo>
                  <a:lnTo>
                    <a:pt x="3194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7" y="54"/>
                  </a:lnTo>
                  <a:close/>
                  <a:moveTo>
                    <a:pt x="3199" y="52"/>
                  </a:moveTo>
                  <a:lnTo>
                    <a:pt x="3199" y="52"/>
                  </a:lnTo>
                  <a:lnTo>
                    <a:pt x="3199" y="52"/>
                  </a:lnTo>
                  <a:lnTo>
                    <a:pt x="3199" y="52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2" y="54"/>
                  </a:lnTo>
                  <a:lnTo>
                    <a:pt x="3202" y="54"/>
                  </a:lnTo>
                  <a:lnTo>
                    <a:pt x="3202" y="56"/>
                  </a:lnTo>
                  <a:lnTo>
                    <a:pt x="3201" y="56"/>
                  </a:lnTo>
                  <a:lnTo>
                    <a:pt x="3199" y="54"/>
                  </a:lnTo>
                  <a:lnTo>
                    <a:pt x="3199" y="54"/>
                  </a:lnTo>
                  <a:lnTo>
                    <a:pt x="3199" y="52"/>
                  </a:lnTo>
                  <a:close/>
                  <a:moveTo>
                    <a:pt x="3169" y="52"/>
                  </a:moveTo>
                  <a:lnTo>
                    <a:pt x="3169" y="52"/>
                  </a:lnTo>
                  <a:lnTo>
                    <a:pt x="3169" y="52"/>
                  </a:lnTo>
                  <a:lnTo>
                    <a:pt x="3169" y="52"/>
                  </a:lnTo>
                  <a:lnTo>
                    <a:pt x="3169" y="54"/>
                  </a:lnTo>
                  <a:lnTo>
                    <a:pt x="3169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7" y="56"/>
                  </a:lnTo>
                  <a:lnTo>
                    <a:pt x="3167" y="54"/>
                  </a:lnTo>
                  <a:lnTo>
                    <a:pt x="3167" y="52"/>
                  </a:lnTo>
                  <a:lnTo>
                    <a:pt x="3169" y="52"/>
                  </a:lnTo>
                  <a:lnTo>
                    <a:pt x="3169" y="52"/>
                  </a:lnTo>
                  <a:close/>
                  <a:moveTo>
                    <a:pt x="3201" y="51"/>
                  </a:moveTo>
                  <a:lnTo>
                    <a:pt x="3201" y="51"/>
                  </a:lnTo>
                  <a:lnTo>
                    <a:pt x="3201" y="51"/>
                  </a:lnTo>
                  <a:lnTo>
                    <a:pt x="3201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4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199" y="52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201" y="51"/>
                  </a:lnTo>
                  <a:close/>
                  <a:moveTo>
                    <a:pt x="3177" y="49"/>
                  </a:moveTo>
                  <a:lnTo>
                    <a:pt x="3177" y="49"/>
                  </a:lnTo>
                  <a:lnTo>
                    <a:pt x="3177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7" y="49"/>
                  </a:lnTo>
                  <a:close/>
                  <a:moveTo>
                    <a:pt x="209" y="49"/>
                  </a:moveTo>
                  <a:lnTo>
                    <a:pt x="211" y="49"/>
                  </a:lnTo>
                  <a:lnTo>
                    <a:pt x="211" y="51"/>
                  </a:lnTo>
                  <a:lnTo>
                    <a:pt x="209" y="51"/>
                  </a:lnTo>
                  <a:lnTo>
                    <a:pt x="209" y="51"/>
                  </a:lnTo>
                  <a:lnTo>
                    <a:pt x="208" y="51"/>
                  </a:lnTo>
                  <a:lnTo>
                    <a:pt x="208" y="51"/>
                  </a:lnTo>
                  <a:lnTo>
                    <a:pt x="209" y="49"/>
                  </a:lnTo>
                  <a:lnTo>
                    <a:pt x="209" y="49"/>
                  </a:lnTo>
                  <a:close/>
                  <a:moveTo>
                    <a:pt x="3174" y="49"/>
                  </a:moveTo>
                  <a:lnTo>
                    <a:pt x="3174" y="49"/>
                  </a:lnTo>
                  <a:lnTo>
                    <a:pt x="3174" y="49"/>
                  </a:lnTo>
                  <a:lnTo>
                    <a:pt x="3175" y="51"/>
                  </a:lnTo>
                  <a:lnTo>
                    <a:pt x="3175" y="52"/>
                  </a:lnTo>
                  <a:lnTo>
                    <a:pt x="3175" y="52"/>
                  </a:lnTo>
                  <a:lnTo>
                    <a:pt x="3174" y="52"/>
                  </a:lnTo>
                  <a:lnTo>
                    <a:pt x="3174" y="51"/>
                  </a:lnTo>
                  <a:lnTo>
                    <a:pt x="3174" y="51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1" y="52"/>
                  </a:lnTo>
                  <a:lnTo>
                    <a:pt x="3171" y="51"/>
                  </a:lnTo>
                  <a:lnTo>
                    <a:pt x="3171" y="51"/>
                  </a:lnTo>
                  <a:lnTo>
                    <a:pt x="3172" y="51"/>
                  </a:lnTo>
                  <a:lnTo>
                    <a:pt x="3172" y="51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close/>
                  <a:moveTo>
                    <a:pt x="3175" y="46"/>
                  </a:moveTo>
                  <a:lnTo>
                    <a:pt x="3177" y="46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5" y="48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4" y="49"/>
                  </a:lnTo>
                  <a:lnTo>
                    <a:pt x="3174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4" y="46"/>
                  </a:lnTo>
                  <a:lnTo>
                    <a:pt x="3174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close/>
                  <a:moveTo>
                    <a:pt x="3177" y="43"/>
                  </a:moveTo>
                  <a:lnTo>
                    <a:pt x="3177" y="43"/>
                  </a:lnTo>
                  <a:lnTo>
                    <a:pt x="3177" y="43"/>
                  </a:lnTo>
                  <a:lnTo>
                    <a:pt x="3177" y="45"/>
                  </a:lnTo>
                  <a:lnTo>
                    <a:pt x="3177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7" y="43"/>
                  </a:lnTo>
                  <a:close/>
                  <a:moveTo>
                    <a:pt x="2694" y="41"/>
                  </a:moveTo>
                  <a:lnTo>
                    <a:pt x="2696" y="43"/>
                  </a:lnTo>
                  <a:lnTo>
                    <a:pt x="2696" y="43"/>
                  </a:lnTo>
                  <a:lnTo>
                    <a:pt x="2698" y="43"/>
                  </a:lnTo>
                  <a:lnTo>
                    <a:pt x="2698" y="43"/>
                  </a:lnTo>
                  <a:lnTo>
                    <a:pt x="2696" y="45"/>
                  </a:lnTo>
                  <a:lnTo>
                    <a:pt x="2696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3"/>
                  </a:lnTo>
                  <a:lnTo>
                    <a:pt x="2694" y="41"/>
                  </a:lnTo>
                  <a:close/>
                  <a:moveTo>
                    <a:pt x="2693" y="41"/>
                  </a:moveTo>
                  <a:lnTo>
                    <a:pt x="2693" y="41"/>
                  </a:lnTo>
                  <a:lnTo>
                    <a:pt x="2693" y="41"/>
                  </a:lnTo>
                  <a:lnTo>
                    <a:pt x="2693" y="41"/>
                  </a:lnTo>
                  <a:lnTo>
                    <a:pt x="2693" y="43"/>
                  </a:lnTo>
                  <a:lnTo>
                    <a:pt x="2693" y="43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3"/>
                  </a:lnTo>
                  <a:lnTo>
                    <a:pt x="2691" y="43"/>
                  </a:lnTo>
                  <a:lnTo>
                    <a:pt x="2691" y="41"/>
                  </a:lnTo>
                  <a:lnTo>
                    <a:pt x="2691" y="41"/>
                  </a:lnTo>
                  <a:lnTo>
                    <a:pt x="2693" y="41"/>
                  </a:lnTo>
                  <a:close/>
                  <a:moveTo>
                    <a:pt x="2195" y="40"/>
                  </a:moveTo>
                  <a:lnTo>
                    <a:pt x="2196" y="40"/>
                  </a:lnTo>
                  <a:lnTo>
                    <a:pt x="2196" y="40"/>
                  </a:lnTo>
                  <a:lnTo>
                    <a:pt x="2198" y="41"/>
                  </a:lnTo>
                  <a:lnTo>
                    <a:pt x="2198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201" y="43"/>
                  </a:lnTo>
                  <a:lnTo>
                    <a:pt x="2202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5"/>
                  </a:lnTo>
                  <a:lnTo>
                    <a:pt x="2204" y="45"/>
                  </a:lnTo>
                  <a:lnTo>
                    <a:pt x="2202" y="43"/>
                  </a:lnTo>
                  <a:lnTo>
                    <a:pt x="2201" y="43"/>
                  </a:lnTo>
                  <a:lnTo>
                    <a:pt x="2199" y="43"/>
                  </a:lnTo>
                  <a:lnTo>
                    <a:pt x="2198" y="43"/>
                  </a:lnTo>
                  <a:lnTo>
                    <a:pt x="2196" y="43"/>
                  </a:lnTo>
                  <a:lnTo>
                    <a:pt x="2196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0"/>
                  </a:lnTo>
                  <a:lnTo>
                    <a:pt x="2195" y="40"/>
                  </a:lnTo>
                  <a:lnTo>
                    <a:pt x="2195" y="40"/>
                  </a:lnTo>
                  <a:lnTo>
                    <a:pt x="2195" y="40"/>
                  </a:lnTo>
                  <a:close/>
                  <a:moveTo>
                    <a:pt x="2833" y="40"/>
                  </a:moveTo>
                  <a:lnTo>
                    <a:pt x="2833" y="40"/>
                  </a:lnTo>
                  <a:lnTo>
                    <a:pt x="2833" y="40"/>
                  </a:lnTo>
                  <a:lnTo>
                    <a:pt x="2833" y="41"/>
                  </a:lnTo>
                  <a:lnTo>
                    <a:pt x="2832" y="41"/>
                  </a:lnTo>
                  <a:lnTo>
                    <a:pt x="2832" y="43"/>
                  </a:lnTo>
                  <a:lnTo>
                    <a:pt x="2828" y="45"/>
                  </a:lnTo>
                  <a:lnTo>
                    <a:pt x="2827" y="45"/>
                  </a:lnTo>
                  <a:lnTo>
                    <a:pt x="2824" y="46"/>
                  </a:lnTo>
                  <a:lnTo>
                    <a:pt x="2824" y="46"/>
                  </a:lnTo>
                  <a:lnTo>
                    <a:pt x="2824" y="43"/>
                  </a:lnTo>
                  <a:lnTo>
                    <a:pt x="2824" y="41"/>
                  </a:lnTo>
                  <a:lnTo>
                    <a:pt x="2824" y="40"/>
                  </a:lnTo>
                  <a:lnTo>
                    <a:pt x="2825" y="41"/>
                  </a:lnTo>
                  <a:lnTo>
                    <a:pt x="2827" y="41"/>
                  </a:lnTo>
                  <a:lnTo>
                    <a:pt x="2828" y="41"/>
                  </a:lnTo>
                  <a:lnTo>
                    <a:pt x="2828" y="41"/>
                  </a:lnTo>
                  <a:lnTo>
                    <a:pt x="2828" y="40"/>
                  </a:lnTo>
                  <a:lnTo>
                    <a:pt x="2832" y="40"/>
                  </a:lnTo>
                  <a:lnTo>
                    <a:pt x="2833" y="40"/>
                  </a:lnTo>
                  <a:close/>
                  <a:moveTo>
                    <a:pt x="2753" y="38"/>
                  </a:moveTo>
                  <a:lnTo>
                    <a:pt x="2754" y="38"/>
                  </a:lnTo>
                  <a:lnTo>
                    <a:pt x="2756" y="38"/>
                  </a:lnTo>
                  <a:lnTo>
                    <a:pt x="2757" y="38"/>
                  </a:lnTo>
                  <a:lnTo>
                    <a:pt x="2757" y="38"/>
                  </a:lnTo>
                  <a:lnTo>
                    <a:pt x="2759" y="38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1"/>
                  </a:lnTo>
                  <a:lnTo>
                    <a:pt x="2759" y="41"/>
                  </a:lnTo>
                  <a:lnTo>
                    <a:pt x="2757" y="43"/>
                  </a:lnTo>
                  <a:lnTo>
                    <a:pt x="2757" y="43"/>
                  </a:lnTo>
                  <a:lnTo>
                    <a:pt x="2757" y="41"/>
                  </a:lnTo>
                  <a:lnTo>
                    <a:pt x="2757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4" y="41"/>
                  </a:lnTo>
                  <a:lnTo>
                    <a:pt x="2754" y="41"/>
                  </a:lnTo>
                  <a:lnTo>
                    <a:pt x="2753" y="41"/>
                  </a:lnTo>
                  <a:lnTo>
                    <a:pt x="2753" y="40"/>
                  </a:lnTo>
                  <a:lnTo>
                    <a:pt x="2751" y="40"/>
                  </a:lnTo>
                  <a:lnTo>
                    <a:pt x="2751" y="38"/>
                  </a:lnTo>
                  <a:lnTo>
                    <a:pt x="2753" y="38"/>
                  </a:lnTo>
                  <a:lnTo>
                    <a:pt x="2753" y="38"/>
                  </a:lnTo>
                  <a:close/>
                  <a:moveTo>
                    <a:pt x="2031" y="35"/>
                  </a:moveTo>
                  <a:lnTo>
                    <a:pt x="2031" y="35"/>
                  </a:lnTo>
                  <a:lnTo>
                    <a:pt x="2031" y="35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29" y="37"/>
                  </a:lnTo>
                  <a:lnTo>
                    <a:pt x="2029" y="37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31" y="35"/>
                  </a:lnTo>
                  <a:close/>
                  <a:moveTo>
                    <a:pt x="2770" y="33"/>
                  </a:moveTo>
                  <a:lnTo>
                    <a:pt x="2772" y="33"/>
                  </a:lnTo>
                  <a:lnTo>
                    <a:pt x="2772" y="35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0" y="37"/>
                  </a:lnTo>
                  <a:lnTo>
                    <a:pt x="2770" y="38"/>
                  </a:lnTo>
                  <a:lnTo>
                    <a:pt x="2769" y="40"/>
                  </a:lnTo>
                  <a:lnTo>
                    <a:pt x="2769" y="41"/>
                  </a:lnTo>
                  <a:lnTo>
                    <a:pt x="2769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0"/>
                  </a:lnTo>
                  <a:lnTo>
                    <a:pt x="2767" y="40"/>
                  </a:lnTo>
                  <a:lnTo>
                    <a:pt x="2769" y="38"/>
                  </a:lnTo>
                  <a:lnTo>
                    <a:pt x="2770" y="35"/>
                  </a:lnTo>
                  <a:lnTo>
                    <a:pt x="2770" y="33"/>
                  </a:lnTo>
                  <a:close/>
                  <a:moveTo>
                    <a:pt x="3256" y="30"/>
                  </a:moveTo>
                  <a:lnTo>
                    <a:pt x="3256" y="30"/>
                  </a:lnTo>
                  <a:lnTo>
                    <a:pt x="3256" y="30"/>
                  </a:lnTo>
                  <a:lnTo>
                    <a:pt x="3256" y="30"/>
                  </a:lnTo>
                  <a:lnTo>
                    <a:pt x="3256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3"/>
                  </a:lnTo>
                  <a:lnTo>
                    <a:pt x="3257" y="33"/>
                  </a:lnTo>
                  <a:lnTo>
                    <a:pt x="3257" y="35"/>
                  </a:lnTo>
                  <a:lnTo>
                    <a:pt x="3257" y="35"/>
                  </a:lnTo>
                  <a:lnTo>
                    <a:pt x="3259" y="35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60" y="37"/>
                  </a:lnTo>
                  <a:lnTo>
                    <a:pt x="3260" y="37"/>
                  </a:lnTo>
                  <a:lnTo>
                    <a:pt x="3259" y="40"/>
                  </a:lnTo>
                  <a:lnTo>
                    <a:pt x="3256" y="40"/>
                  </a:lnTo>
                  <a:lnTo>
                    <a:pt x="3254" y="40"/>
                  </a:lnTo>
                  <a:lnTo>
                    <a:pt x="3253" y="37"/>
                  </a:lnTo>
                  <a:lnTo>
                    <a:pt x="3251" y="35"/>
                  </a:lnTo>
                  <a:lnTo>
                    <a:pt x="3253" y="32"/>
                  </a:lnTo>
                  <a:lnTo>
                    <a:pt x="3254" y="30"/>
                  </a:lnTo>
                  <a:lnTo>
                    <a:pt x="3256" y="30"/>
                  </a:lnTo>
                  <a:close/>
                  <a:moveTo>
                    <a:pt x="3237" y="30"/>
                  </a:moveTo>
                  <a:lnTo>
                    <a:pt x="3237" y="30"/>
                  </a:lnTo>
                  <a:lnTo>
                    <a:pt x="3237" y="32"/>
                  </a:lnTo>
                  <a:lnTo>
                    <a:pt x="3237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4" y="32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5" y="30"/>
                  </a:lnTo>
                  <a:lnTo>
                    <a:pt x="3237" y="30"/>
                  </a:lnTo>
                  <a:lnTo>
                    <a:pt x="3237" y="30"/>
                  </a:lnTo>
                  <a:close/>
                  <a:moveTo>
                    <a:pt x="2720" y="29"/>
                  </a:moveTo>
                  <a:lnTo>
                    <a:pt x="2720" y="29"/>
                  </a:lnTo>
                  <a:lnTo>
                    <a:pt x="2721" y="30"/>
                  </a:lnTo>
                  <a:lnTo>
                    <a:pt x="2721" y="30"/>
                  </a:lnTo>
                  <a:lnTo>
                    <a:pt x="2723" y="32"/>
                  </a:lnTo>
                  <a:lnTo>
                    <a:pt x="2723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0" y="30"/>
                  </a:lnTo>
                  <a:lnTo>
                    <a:pt x="2718" y="30"/>
                  </a:lnTo>
                  <a:lnTo>
                    <a:pt x="2716" y="30"/>
                  </a:lnTo>
                  <a:lnTo>
                    <a:pt x="2715" y="30"/>
                  </a:lnTo>
                  <a:lnTo>
                    <a:pt x="2715" y="30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8" y="29"/>
                  </a:lnTo>
                  <a:lnTo>
                    <a:pt x="2720" y="29"/>
                  </a:lnTo>
                  <a:close/>
                  <a:moveTo>
                    <a:pt x="3215" y="27"/>
                  </a:moveTo>
                  <a:lnTo>
                    <a:pt x="3215" y="27"/>
                  </a:lnTo>
                  <a:lnTo>
                    <a:pt x="3215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8" y="29"/>
                  </a:lnTo>
                  <a:lnTo>
                    <a:pt x="3218" y="29"/>
                  </a:lnTo>
                  <a:lnTo>
                    <a:pt x="3219" y="29"/>
                  </a:lnTo>
                  <a:lnTo>
                    <a:pt x="3221" y="29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1" y="30"/>
                  </a:lnTo>
                  <a:lnTo>
                    <a:pt x="3221" y="29"/>
                  </a:lnTo>
                  <a:lnTo>
                    <a:pt x="3219" y="30"/>
                  </a:lnTo>
                  <a:lnTo>
                    <a:pt x="3218" y="32"/>
                  </a:lnTo>
                  <a:lnTo>
                    <a:pt x="3218" y="32"/>
                  </a:lnTo>
                  <a:lnTo>
                    <a:pt x="3216" y="32"/>
                  </a:lnTo>
                  <a:lnTo>
                    <a:pt x="3215" y="30"/>
                  </a:lnTo>
                  <a:lnTo>
                    <a:pt x="3213" y="29"/>
                  </a:lnTo>
                  <a:lnTo>
                    <a:pt x="3213" y="29"/>
                  </a:lnTo>
                  <a:lnTo>
                    <a:pt x="3213" y="27"/>
                  </a:lnTo>
                  <a:lnTo>
                    <a:pt x="3215" y="27"/>
                  </a:lnTo>
                  <a:close/>
                  <a:moveTo>
                    <a:pt x="2032" y="27"/>
                  </a:moveTo>
                  <a:lnTo>
                    <a:pt x="2032" y="27"/>
                  </a:lnTo>
                  <a:lnTo>
                    <a:pt x="2032" y="29"/>
                  </a:lnTo>
                  <a:lnTo>
                    <a:pt x="2032" y="33"/>
                  </a:lnTo>
                  <a:lnTo>
                    <a:pt x="2031" y="33"/>
                  </a:lnTo>
                  <a:lnTo>
                    <a:pt x="2031" y="33"/>
                  </a:lnTo>
                  <a:lnTo>
                    <a:pt x="2029" y="33"/>
                  </a:lnTo>
                  <a:lnTo>
                    <a:pt x="2029" y="30"/>
                  </a:lnTo>
                  <a:lnTo>
                    <a:pt x="2031" y="29"/>
                  </a:lnTo>
                  <a:lnTo>
                    <a:pt x="2031" y="27"/>
                  </a:lnTo>
                  <a:lnTo>
                    <a:pt x="2031" y="27"/>
                  </a:lnTo>
                  <a:lnTo>
                    <a:pt x="2032" y="27"/>
                  </a:lnTo>
                  <a:close/>
                  <a:moveTo>
                    <a:pt x="2803" y="24"/>
                  </a:moveTo>
                  <a:lnTo>
                    <a:pt x="2806" y="24"/>
                  </a:lnTo>
                  <a:lnTo>
                    <a:pt x="2808" y="24"/>
                  </a:lnTo>
                  <a:lnTo>
                    <a:pt x="2809" y="26"/>
                  </a:lnTo>
                  <a:lnTo>
                    <a:pt x="2809" y="26"/>
                  </a:lnTo>
                  <a:lnTo>
                    <a:pt x="2808" y="26"/>
                  </a:lnTo>
                  <a:lnTo>
                    <a:pt x="2808" y="27"/>
                  </a:lnTo>
                  <a:lnTo>
                    <a:pt x="2808" y="27"/>
                  </a:lnTo>
                  <a:lnTo>
                    <a:pt x="2806" y="29"/>
                  </a:lnTo>
                  <a:lnTo>
                    <a:pt x="2805" y="29"/>
                  </a:lnTo>
                  <a:lnTo>
                    <a:pt x="2805" y="29"/>
                  </a:lnTo>
                  <a:lnTo>
                    <a:pt x="2803" y="29"/>
                  </a:lnTo>
                  <a:lnTo>
                    <a:pt x="2803" y="29"/>
                  </a:lnTo>
                  <a:lnTo>
                    <a:pt x="2803" y="27"/>
                  </a:lnTo>
                  <a:lnTo>
                    <a:pt x="2803" y="27"/>
                  </a:lnTo>
                  <a:lnTo>
                    <a:pt x="2802" y="27"/>
                  </a:lnTo>
                  <a:lnTo>
                    <a:pt x="2802" y="27"/>
                  </a:lnTo>
                  <a:lnTo>
                    <a:pt x="2800" y="27"/>
                  </a:lnTo>
                  <a:lnTo>
                    <a:pt x="2798" y="26"/>
                  </a:lnTo>
                  <a:lnTo>
                    <a:pt x="2798" y="26"/>
                  </a:lnTo>
                  <a:lnTo>
                    <a:pt x="2798" y="24"/>
                  </a:lnTo>
                  <a:lnTo>
                    <a:pt x="2800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4"/>
                  </a:lnTo>
                  <a:lnTo>
                    <a:pt x="2803" y="24"/>
                  </a:lnTo>
                  <a:close/>
                  <a:moveTo>
                    <a:pt x="2783" y="22"/>
                  </a:moveTo>
                  <a:lnTo>
                    <a:pt x="2784" y="24"/>
                  </a:lnTo>
                  <a:lnTo>
                    <a:pt x="2784" y="24"/>
                  </a:lnTo>
                  <a:lnTo>
                    <a:pt x="2783" y="26"/>
                  </a:lnTo>
                  <a:lnTo>
                    <a:pt x="2781" y="26"/>
                  </a:lnTo>
                  <a:lnTo>
                    <a:pt x="2781" y="24"/>
                  </a:lnTo>
                  <a:lnTo>
                    <a:pt x="2783" y="24"/>
                  </a:lnTo>
                  <a:lnTo>
                    <a:pt x="2783" y="22"/>
                  </a:lnTo>
                  <a:close/>
                  <a:moveTo>
                    <a:pt x="2841" y="21"/>
                  </a:moveTo>
                  <a:lnTo>
                    <a:pt x="2841" y="21"/>
                  </a:lnTo>
                  <a:lnTo>
                    <a:pt x="2841" y="24"/>
                  </a:lnTo>
                  <a:lnTo>
                    <a:pt x="2841" y="24"/>
                  </a:lnTo>
                  <a:lnTo>
                    <a:pt x="2839" y="24"/>
                  </a:lnTo>
                  <a:lnTo>
                    <a:pt x="2839" y="22"/>
                  </a:lnTo>
                  <a:lnTo>
                    <a:pt x="2839" y="22"/>
                  </a:lnTo>
                  <a:lnTo>
                    <a:pt x="2839" y="21"/>
                  </a:lnTo>
                  <a:lnTo>
                    <a:pt x="2841" y="21"/>
                  </a:lnTo>
                  <a:close/>
                  <a:moveTo>
                    <a:pt x="2616" y="21"/>
                  </a:moveTo>
                  <a:lnTo>
                    <a:pt x="2617" y="21"/>
                  </a:lnTo>
                  <a:lnTo>
                    <a:pt x="2619" y="24"/>
                  </a:lnTo>
                  <a:lnTo>
                    <a:pt x="2619" y="24"/>
                  </a:lnTo>
                  <a:lnTo>
                    <a:pt x="2617" y="24"/>
                  </a:lnTo>
                  <a:lnTo>
                    <a:pt x="2616" y="22"/>
                  </a:lnTo>
                  <a:lnTo>
                    <a:pt x="2616" y="22"/>
                  </a:lnTo>
                  <a:lnTo>
                    <a:pt x="2616" y="21"/>
                  </a:lnTo>
                  <a:lnTo>
                    <a:pt x="2616" y="21"/>
                  </a:lnTo>
                  <a:close/>
                  <a:moveTo>
                    <a:pt x="2032" y="8"/>
                  </a:moveTo>
                  <a:lnTo>
                    <a:pt x="2032" y="8"/>
                  </a:lnTo>
                  <a:lnTo>
                    <a:pt x="2032" y="10"/>
                  </a:lnTo>
                  <a:lnTo>
                    <a:pt x="2032" y="10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0"/>
                  </a:lnTo>
                  <a:lnTo>
                    <a:pt x="2032" y="8"/>
                  </a:lnTo>
                  <a:lnTo>
                    <a:pt x="2032" y="8"/>
                  </a:lnTo>
                  <a:lnTo>
                    <a:pt x="2032" y="8"/>
                  </a:lnTo>
                  <a:close/>
                  <a:moveTo>
                    <a:pt x="2147" y="5"/>
                  </a:moveTo>
                  <a:lnTo>
                    <a:pt x="2147" y="7"/>
                  </a:lnTo>
                  <a:lnTo>
                    <a:pt x="2150" y="10"/>
                  </a:lnTo>
                  <a:lnTo>
                    <a:pt x="2152" y="11"/>
                  </a:lnTo>
                  <a:lnTo>
                    <a:pt x="2152" y="11"/>
                  </a:lnTo>
                  <a:lnTo>
                    <a:pt x="2152" y="13"/>
                  </a:lnTo>
                  <a:lnTo>
                    <a:pt x="2150" y="15"/>
                  </a:lnTo>
                  <a:lnTo>
                    <a:pt x="2150" y="15"/>
                  </a:lnTo>
                  <a:lnTo>
                    <a:pt x="2149" y="15"/>
                  </a:lnTo>
                  <a:lnTo>
                    <a:pt x="2149" y="13"/>
                  </a:lnTo>
                  <a:lnTo>
                    <a:pt x="2147" y="13"/>
                  </a:lnTo>
                  <a:lnTo>
                    <a:pt x="2146" y="13"/>
                  </a:lnTo>
                  <a:lnTo>
                    <a:pt x="2146" y="11"/>
                  </a:lnTo>
                  <a:lnTo>
                    <a:pt x="2146" y="10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7"/>
                  </a:lnTo>
                  <a:lnTo>
                    <a:pt x="2147" y="5"/>
                  </a:lnTo>
                  <a:lnTo>
                    <a:pt x="2147" y="5"/>
                  </a:lnTo>
                  <a:close/>
                  <a:moveTo>
                    <a:pt x="3242" y="4"/>
                  </a:moveTo>
                  <a:lnTo>
                    <a:pt x="3243" y="4"/>
                  </a:lnTo>
                  <a:lnTo>
                    <a:pt x="3243" y="5"/>
                  </a:lnTo>
                  <a:lnTo>
                    <a:pt x="3243" y="7"/>
                  </a:lnTo>
                  <a:lnTo>
                    <a:pt x="3243" y="7"/>
                  </a:lnTo>
                  <a:lnTo>
                    <a:pt x="3243" y="8"/>
                  </a:lnTo>
                  <a:lnTo>
                    <a:pt x="3243" y="10"/>
                  </a:lnTo>
                  <a:lnTo>
                    <a:pt x="3243" y="11"/>
                  </a:lnTo>
                  <a:lnTo>
                    <a:pt x="3243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0"/>
                  </a:lnTo>
                  <a:lnTo>
                    <a:pt x="3240" y="10"/>
                  </a:lnTo>
                  <a:lnTo>
                    <a:pt x="3238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3" y="5"/>
                  </a:lnTo>
                  <a:lnTo>
                    <a:pt x="3243" y="5"/>
                  </a:lnTo>
                  <a:lnTo>
                    <a:pt x="3242" y="5"/>
                  </a:lnTo>
                  <a:lnTo>
                    <a:pt x="3242" y="4"/>
                  </a:lnTo>
                  <a:lnTo>
                    <a:pt x="3242" y="4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7"/>
                  </a:lnTo>
                  <a:lnTo>
                    <a:pt x="3238" y="7"/>
                  </a:lnTo>
                  <a:lnTo>
                    <a:pt x="3237" y="7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8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4"/>
                  </a:lnTo>
                  <a:lnTo>
                    <a:pt x="3242" y="4"/>
                  </a:lnTo>
                  <a:lnTo>
                    <a:pt x="3242" y="4"/>
                  </a:lnTo>
                  <a:close/>
                  <a:moveTo>
                    <a:pt x="2146" y="0"/>
                  </a:moveTo>
                  <a:lnTo>
                    <a:pt x="2146" y="0"/>
                  </a:lnTo>
                  <a:lnTo>
                    <a:pt x="2146" y="2"/>
                  </a:lnTo>
                  <a:lnTo>
                    <a:pt x="2147" y="0"/>
                  </a:lnTo>
                  <a:lnTo>
                    <a:pt x="2147" y="2"/>
                  </a:lnTo>
                  <a:lnTo>
                    <a:pt x="2147" y="4"/>
                  </a:lnTo>
                  <a:lnTo>
                    <a:pt x="2146" y="4"/>
                  </a:lnTo>
                  <a:lnTo>
                    <a:pt x="2146" y="4"/>
                  </a:lnTo>
                  <a:lnTo>
                    <a:pt x="2146" y="2"/>
                  </a:lnTo>
                  <a:lnTo>
                    <a:pt x="2144" y="2"/>
                  </a:lnTo>
                  <a:lnTo>
                    <a:pt x="2144" y="0"/>
                  </a:lnTo>
                  <a:lnTo>
                    <a:pt x="21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5" name="Freeform 352">
              <a:extLst>
                <a:ext uri="{FF2B5EF4-FFF2-40B4-BE49-F238E27FC236}">
                  <a16:creationId xmlns:a16="http://schemas.microsoft.com/office/drawing/2014/main" id="{1DC30CC6-EE49-4AF7-9207-A8B0BB38FE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12923" y="3016382"/>
              <a:ext cx="7292038" cy="444422"/>
            </a:xfrm>
            <a:custGeom>
              <a:avLst/>
              <a:gdLst>
                <a:gd name="T0" fmla="*/ 3488 w 3741"/>
                <a:gd name="T1" fmla="*/ 222 h 228"/>
                <a:gd name="T2" fmla="*/ 3474 w 3741"/>
                <a:gd name="T3" fmla="*/ 227 h 228"/>
                <a:gd name="T4" fmla="*/ 3077 w 3741"/>
                <a:gd name="T5" fmla="*/ 216 h 228"/>
                <a:gd name="T6" fmla="*/ 582 w 3741"/>
                <a:gd name="T7" fmla="*/ 216 h 228"/>
                <a:gd name="T8" fmla="*/ 2394 w 3741"/>
                <a:gd name="T9" fmla="*/ 205 h 228"/>
                <a:gd name="T10" fmla="*/ 503 w 3741"/>
                <a:gd name="T11" fmla="*/ 198 h 228"/>
                <a:gd name="T12" fmla="*/ 3182 w 3741"/>
                <a:gd name="T13" fmla="*/ 197 h 228"/>
                <a:gd name="T14" fmla="*/ 3089 w 3741"/>
                <a:gd name="T15" fmla="*/ 184 h 228"/>
                <a:gd name="T16" fmla="*/ 125 w 3741"/>
                <a:gd name="T17" fmla="*/ 176 h 228"/>
                <a:gd name="T18" fmla="*/ 500 w 3741"/>
                <a:gd name="T19" fmla="*/ 176 h 228"/>
                <a:gd name="T20" fmla="*/ 3226 w 3741"/>
                <a:gd name="T21" fmla="*/ 168 h 228"/>
                <a:gd name="T22" fmla="*/ 3059 w 3741"/>
                <a:gd name="T23" fmla="*/ 151 h 228"/>
                <a:gd name="T24" fmla="*/ 164 w 3741"/>
                <a:gd name="T25" fmla="*/ 159 h 228"/>
                <a:gd name="T26" fmla="*/ 2430 w 3741"/>
                <a:gd name="T27" fmla="*/ 157 h 228"/>
                <a:gd name="T28" fmla="*/ 2391 w 3741"/>
                <a:gd name="T29" fmla="*/ 138 h 228"/>
                <a:gd name="T30" fmla="*/ 2257 w 3741"/>
                <a:gd name="T31" fmla="*/ 132 h 228"/>
                <a:gd name="T32" fmla="*/ 44 w 3741"/>
                <a:gd name="T33" fmla="*/ 113 h 228"/>
                <a:gd name="T34" fmla="*/ 2427 w 3741"/>
                <a:gd name="T35" fmla="*/ 104 h 228"/>
                <a:gd name="T36" fmla="*/ 3077 w 3741"/>
                <a:gd name="T37" fmla="*/ 109 h 228"/>
                <a:gd name="T38" fmla="*/ 148 w 3741"/>
                <a:gd name="T39" fmla="*/ 96 h 228"/>
                <a:gd name="T40" fmla="*/ 145 w 3741"/>
                <a:gd name="T41" fmla="*/ 91 h 228"/>
                <a:gd name="T42" fmla="*/ 152 w 3741"/>
                <a:gd name="T43" fmla="*/ 96 h 228"/>
                <a:gd name="T44" fmla="*/ 137 w 3741"/>
                <a:gd name="T45" fmla="*/ 83 h 228"/>
                <a:gd name="T46" fmla="*/ 2821 w 3741"/>
                <a:gd name="T47" fmla="*/ 80 h 228"/>
                <a:gd name="T48" fmla="*/ 3026 w 3741"/>
                <a:gd name="T49" fmla="*/ 75 h 228"/>
                <a:gd name="T50" fmla="*/ 2605 w 3741"/>
                <a:gd name="T51" fmla="*/ 79 h 228"/>
                <a:gd name="T52" fmla="*/ 656 w 3741"/>
                <a:gd name="T53" fmla="*/ 66 h 228"/>
                <a:gd name="T54" fmla="*/ 2873 w 3741"/>
                <a:gd name="T55" fmla="*/ 69 h 228"/>
                <a:gd name="T56" fmla="*/ 666 w 3741"/>
                <a:gd name="T57" fmla="*/ 63 h 228"/>
                <a:gd name="T58" fmla="*/ 629 w 3741"/>
                <a:gd name="T59" fmla="*/ 58 h 228"/>
                <a:gd name="T60" fmla="*/ 581 w 3741"/>
                <a:gd name="T61" fmla="*/ 86 h 228"/>
                <a:gd name="T62" fmla="*/ 566 w 3741"/>
                <a:gd name="T63" fmla="*/ 79 h 228"/>
                <a:gd name="T64" fmla="*/ 579 w 3741"/>
                <a:gd name="T65" fmla="*/ 68 h 228"/>
                <a:gd name="T66" fmla="*/ 587 w 3741"/>
                <a:gd name="T67" fmla="*/ 72 h 228"/>
                <a:gd name="T68" fmla="*/ 618 w 3741"/>
                <a:gd name="T69" fmla="*/ 61 h 228"/>
                <a:gd name="T70" fmla="*/ 48 w 3741"/>
                <a:gd name="T71" fmla="*/ 55 h 228"/>
                <a:gd name="T72" fmla="*/ 738 w 3741"/>
                <a:gd name="T73" fmla="*/ 49 h 228"/>
                <a:gd name="T74" fmla="*/ 335 w 3741"/>
                <a:gd name="T75" fmla="*/ 46 h 228"/>
                <a:gd name="T76" fmla="*/ 669 w 3741"/>
                <a:gd name="T77" fmla="*/ 38 h 228"/>
                <a:gd name="T78" fmla="*/ 830 w 3741"/>
                <a:gd name="T79" fmla="*/ 38 h 228"/>
                <a:gd name="T80" fmla="*/ 669 w 3741"/>
                <a:gd name="T81" fmla="*/ 44 h 228"/>
                <a:gd name="T82" fmla="*/ 650 w 3741"/>
                <a:gd name="T83" fmla="*/ 55 h 228"/>
                <a:gd name="T84" fmla="*/ 636 w 3741"/>
                <a:gd name="T85" fmla="*/ 44 h 228"/>
                <a:gd name="T86" fmla="*/ 659 w 3741"/>
                <a:gd name="T87" fmla="*/ 42 h 228"/>
                <a:gd name="T88" fmla="*/ 653 w 3741"/>
                <a:gd name="T89" fmla="*/ 39 h 228"/>
                <a:gd name="T90" fmla="*/ 178 w 3741"/>
                <a:gd name="T91" fmla="*/ 36 h 228"/>
                <a:gd name="T92" fmla="*/ 622 w 3741"/>
                <a:gd name="T93" fmla="*/ 38 h 228"/>
                <a:gd name="T94" fmla="*/ 711 w 3741"/>
                <a:gd name="T95" fmla="*/ 33 h 228"/>
                <a:gd name="T96" fmla="*/ 715 w 3741"/>
                <a:gd name="T97" fmla="*/ 23 h 228"/>
                <a:gd name="T98" fmla="*/ 513 w 3741"/>
                <a:gd name="T99" fmla="*/ 23 h 228"/>
                <a:gd name="T100" fmla="*/ 3679 w 3741"/>
                <a:gd name="T101" fmla="*/ 20 h 228"/>
                <a:gd name="T102" fmla="*/ 790 w 3741"/>
                <a:gd name="T103" fmla="*/ 12 h 228"/>
                <a:gd name="T104" fmla="*/ 570 w 3741"/>
                <a:gd name="T105" fmla="*/ 8 h 228"/>
                <a:gd name="T106" fmla="*/ 588 w 3741"/>
                <a:gd name="T107" fmla="*/ 14 h 228"/>
                <a:gd name="T108" fmla="*/ 581 w 3741"/>
                <a:gd name="T109" fmla="*/ 8 h 228"/>
                <a:gd name="T110" fmla="*/ 565 w 3741"/>
                <a:gd name="T111" fmla="*/ 6 h 228"/>
                <a:gd name="T112" fmla="*/ 562 w 3741"/>
                <a:gd name="T113" fmla="*/ 5 h 228"/>
                <a:gd name="T114" fmla="*/ 2269 w 3741"/>
                <a:gd name="T115" fmla="*/ 6 h 228"/>
                <a:gd name="T116" fmla="*/ 2274 w 3741"/>
                <a:gd name="T117" fmla="*/ 11 h 228"/>
                <a:gd name="T118" fmla="*/ 2261 w 3741"/>
                <a:gd name="T119" fmla="*/ 5 h 228"/>
                <a:gd name="T120" fmla="*/ 558 w 3741"/>
                <a:gd name="T121" fmla="*/ 5 h 228"/>
                <a:gd name="T122" fmla="*/ 611 w 3741"/>
                <a:gd name="T123" fmla="*/ 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1" h="228">
                  <a:moveTo>
                    <a:pt x="93" y="219"/>
                  </a:moveTo>
                  <a:lnTo>
                    <a:pt x="95" y="219"/>
                  </a:lnTo>
                  <a:lnTo>
                    <a:pt x="95" y="219"/>
                  </a:lnTo>
                  <a:lnTo>
                    <a:pt x="98" y="222"/>
                  </a:lnTo>
                  <a:lnTo>
                    <a:pt x="100" y="222"/>
                  </a:lnTo>
                  <a:lnTo>
                    <a:pt x="100" y="224"/>
                  </a:lnTo>
                  <a:lnTo>
                    <a:pt x="98" y="225"/>
                  </a:lnTo>
                  <a:lnTo>
                    <a:pt x="96" y="225"/>
                  </a:lnTo>
                  <a:lnTo>
                    <a:pt x="95" y="222"/>
                  </a:lnTo>
                  <a:lnTo>
                    <a:pt x="93" y="220"/>
                  </a:lnTo>
                  <a:lnTo>
                    <a:pt x="93" y="219"/>
                  </a:lnTo>
                  <a:lnTo>
                    <a:pt x="93" y="219"/>
                  </a:lnTo>
                  <a:close/>
                  <a:moveTo>
                    <a:pt x="3070" y="219"/>
                  </a:moveTo>
                  <a:lnTo>
                    <a:pt x="3072" y="219"/>
                  </a:lnTo>
                  <a:lnTo>
                    <a:pt x="3070" y="220"/>
                  </a:lnTo>
                  <a:lnTo>
                    <a:pt x="3070" y="222"/>
                  </a:lnTo>
                  <a:lnTo>
                    <a:pt x="3069" y="222"/>
                  </a:lnTo>
                  <a:lnTo>
                    <a:pt x="3069" y="222"/>
                  </a:lnTo>
                  <a:lnTo>
                    <a:pt x="3069" y="220"/>
                  </a:lnTo>
                  <a:lnTo>
                    <a:pt x="3067" y="219"/>
                  </a:lnTo>
                  <a:lnTo>
                    <a:pt x="3067" y="219"/>
                  </a:lnTo>
                  <a:lnTo>
                    <a:pt x="3069" y="219"/>
                  </a:lnTo>
                  <a:lnTo>
                    <a:pt x="3069" y="219"/>
                  </a:lnTo>
                  <a:lnTo>
                    <a:pt x="3070" y="219"/>
                  </a:lnTo>
                  <a:lnTo>
                    <a:pt x="3070" y="219"/>
                  </a:lnTo>
                  <a:close/>
                  <a:moveTo>
                    <a:pt x="3485" y="216"/>
                  </a:moveTo>
                  <a:lnTo>
                    <a:pt x="3485" y="217"/>
                  </a:lnTo>
                  <a:lnTo>
                    <a:pt x="3485" y="219"/>
                  </a:lnTo>
                  <a:lnTo>
                    <a:pt x="3487" y="219"/>
                  </a:lnTo>
                  <a:lnTo>
                    <a:pt x="3488" y="219"/>
                  </a:lnTo>
                  <a:lnTo>
                    <a:pt x="3488" y="220"/>
                  </a:lnTo>
                  <a:lnTo>
                    <a:pt x="3488" y="222"/>
                  </a:lnTo>
                  <a:lnTo>
                    <a:pt x="3488" y="222"/>
                  </a:lnTo>
                  <a:lnTo>
                    <a:pt x="3488" y="224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4"/>
                  </a:lnTo>
                  <a:lnTo>
                    <a:pt x="3485" y="224"/>
                  </a:lnTo>
                  <a:lnTo>
                    <a:pt x="3485" y="225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0" y="228"/>
                  </a:lnTo>
                  <a:lnTo>
                    <a:pt x="3480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7"/>
                  </a:lnTo>
                  <a:lnTo>
                    <a:pt x="3479" y="227"/>
                  </a:lnTo>
                  <a:lnTo>
                    <a:pt x="3477" y="227"/>
                  </a:lnTo>
                  <a:lnTo>
                    <a:pt x="3477" y="228"/>
                  </a:lnTo>
                  <a:lnTo>
                    <a:pt x="3477" y="227"/>
                  </a:lnTo>
                  <a:lnTo>
                    <a:pt x="3477" y="227"/>
                  </a:lnTo>
                  <a:lnTo>
                    <a:pt x="3479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79" y="225"/>
                  </a:lnTo>
                  <a:lnTo>
                    <a:pt x="3479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4" y="227"/>
                  </a:lnTo>
                  <a:lnTo>
                    <a:pt x="3474" y="227"/>
                  </a:lnTo>
                  <a:lnTo>
                    <a:pt x="3474" y="225"/>
                  </a:lnTo>
                  <a:lnTo>
                    <a:pt x="3474" y="225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9" y="224"/>
                  </a:lnTo>
                  <a:lnTo>
                    <a:pt x="3479" y="224"/>
                  </a:lnTo>
                  <a:lnTo>
                    <a:pt x="3480" y="225"/>
                  </a:lnTo>
                  <a:lnTo>
                    <a:pt x="3480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4"/>
                  </a:lnTo>
                  <a:lnTo>
                    <a:pt x="3482" y="224"/>
                  </a:lnTo>
                  <a:lnTo>
                    <a:pt x="3480" y="224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2" y="222"/>
                  </a:lnTo>
                  <a:lnTo>
                    <a:pt x="3484" y="220"/>
                  </a:lnTo>
                  <a:lnTo>
                    <a:pt x="3484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4" y="217"/>
                  </a:lnTo>
                  <a:lnTo>
                    <a:pt x="3484" y="217"/>
                  </a:lnTo>
                  <a:lnTo>
                    <a:pt x="3485" y="216"/>
                  </a:lnTo>
                  <a:close/>
                  <a:moveTo>
                    <a:pt x="3077" y="216"/>
                  </a:moveTo>
                  <a:lnTo>
                    <a:pt x="3078" y="219"/>
                  </a:lnTo>
                  <a:lnTo>
                    <a:pt x="3077" y="220"/>
                  </a:lnTo>
                  <a:lnTo>
                    <a:pt x="3077" y="220"/>
                  </a:lnTo>
                  <a:lnTo>
                    <a:pt x="3075" y="222"/>
                  </a:lnTo>
                  <a:lnTo>
                    <a:pt x="3074" y="220"/>
                  </a:lnTo>
                  <a:lnTo>
                    <a:pt x="3072" y="220"/>
                  </a:lnTo>
                  <a:lnTo>
                    <a:pt x="3072" y="220"/>
                  </a:lnTo>
                  <a:lnTo>
                    <a:pt x="3072" y="219"/>
                  </a:lnTo>
                  <a:lnTo>
                    <a:pt x="3075" y="220"/>
                  </a:lnTo>
                  <a:lnTo>
                    <a:pt x="3077" y="219"/>
                  </a:lnTo>
                  <a:lnTo>
                    <a:pt x="3075" y="217"/>
                  </a:lnTo>
                  <a:lnTo>
                    <a:pt x="3077" y="216"/>
                  </a:lnTo>
                  <a:lnTo>
                    <a:pt x="3077" y="216"/>
                  </a:lnTo>
                  <a:close/>
                  <a:moveTo>
                    <a:pt x="2905" y="211"/>
                  </a:moveTo>
                  <a:lnTo>
                    <a:pt x="2908" y="214"/>
                  </a:lnTo>
                  <a:lnTo>
                    <a:pt x="2910" y="214"/>
                  </a:lnTo>
                  <a:lnTo>
                    <a:pt x="2913" y="214"/>
                  </a:lnTo>
                  <a:lnTo>
                    <a:pt x="2913" y="216"/>
                  </a:lnTo>
                  <a:lnTo>
                    <a:pt x="2911" y="216"/>
                  </a:lnTo>
                  <a:lnTo>
                    <a:pt x="2910" y="216"/>
                  </a:lnTo>
                  <a:lnTo>
                    <a:pt x="2906" y="213"/>
                  </a:lnTo>
                  <a:lnTo>
                    <a:pt x="2905" y="211"/>
                  </a:lnTo>
                  <a:lnTo>
                    <a:pt x="2905" y="211"/>
                  </a:lnTo>
                  <a:close/>
                  <a:moveTo>
                    <a:pt x="577" y="211"/>
                  </a:moveTo>
                  <a:lnTo>
                    <a:pt x="577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81" y="213"/>
                  </a:lnTo>
                  <a:lnTo>
                    <a:pt x="581" y="213"/>
                  </a:lnTo>
                  <a:lnTo>
                    <a:pt x="582" y="214"/>
                  </a:lnTo>
                  <a:lnTo>
                    <a:pt x="582" y="216"/>
                  </a:lnTo>
                  <a:lnTo>
                    <a:pt x="582" y="216"/>
                  </a:lnTo>
                  <a:lnTo>
                    <a:pt x="581" y="216"/>
                  </a:lnTo>
                  <a:lnTo>
                    <a:pt x="579" y="216"/>
                  </a:lnTo>
                  <a:lnTo>
                    <a:pt x="577" y="216"/>
                  </a:lnTo>
                  <a:lnTo>
                    <a:pt x="577" y="216"/>
                  </a:lnTo>
                  <a:lnTo>
                    <a:pt x="579" y="216"/>
                  </a:lnTo>
                  <a:lnTo>
                    <a:pt x="582" y="216"/>
                  </a:lnTo>
                  <a:lnTo>
                    <a:pt x="581" y="214"/>
                  </a:lnTo>
                  <a:lnTo>
                    <a:pt x="579" y="213"/>
                  </a:lnTo>
                  <a:lnTo>
                    <a:pt x="579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1"/>
                  </a:lnTo>
                  <a:lnTo>
                    <a:pt x="577" y="211"/>
                  </a:lnTo>
                  <a:lnTo>
                    <a:pt x="577" y="211"/>
                  </a:lnTo>
                  <a:close/>
                  <a:moveTo>
                    <a:pt x="2394" y="205"/>
                  </a:moveTo>
                  <a:lnTo>
                    <a:pt x="2395" y="208"/>
                  </a:lnTo>
                  <a:lnTo>
                    <a:pt x="2397" y="209"/>
                  </a:lnTo>
                  <a:lnTo>
                    <a:pt x="2399" y="211"/>
                  </a:lnTo>
                  <a:lnTo>
                    <a:pt x="2400" y="213"/>
                  </a:lnTo>
                  <a:lnTo>
                    <a:pt x="2399" y="214"/>
                  </a:lnTo>
                  <a:lnTo>
                    <a:pt x="2399" y="216"/>
                  </a:lnTo>
                  <a:lnTo>
                    <a:pt x="2399" y="216"/>
                  </a:lnTo>
                  <a:lnTo>
                    <a:pt x="2397" y="216"/>
                  </a:lnTo>
                  <a:lnTo>
                    <a:pt x="2395" y="216"/>
                  </a:lnTo>
                  <a:lnTo>
                    <a:pt x="2395" y="214"/>
                  </a:lnTo>
                  <a:lnTo>
                    <a:pt x="2394" y="213"/>
                  </a:lnTo>
                  <a:lnTo>
                    <a:pt x="2394" y="209"/>
                  </a:lnTo>
                  <a:lnTo>
                    <a:pt x="2394" y="206"/>
                  </a:lnTo>
                  <a:lnTo>
                    <a:pt x="2394" y="206"/>
                  </a:lnTo>
                  <a:lnTo>
                    <a:pt x="2394" y="205"/>
                  </a:lnTo>
                  <a:close/>
                  <a:moveTo>
                    <a:pt x="117" y="201"/>
                  </a:moveTo>
                  <a:lnTo>
                    <a:pt x="119" y="203"/>
                  </a:lnTo>
                  <a:lnTo>
                    <a:pt x="120" y="203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19" y="205"/>
                  </a:lnTo>
                  <a:lnTo>
                    <a:pt x="117" y="203"/>
                  </a:lnTo>
                  <a:lnTo>
                    <a:pt x="117" y="203"/>
                  </a:lnTo>
                  <a:lnTo>
                    <a:pt x="117" y="201"/>
                  </a:lnTo>
                  <a:close/>
                  <a:moveTo>
                    <a:pt x="3465" y="198"/>
                  </a:moveTo>
                  <a:lnTo>
                    <a:pt x="3465" y="198"/>
                  </a:lnTo>
                  <a:lnTo>
                    <a:pt x="3466" y="200"/>
                  </a:lnTo>
                  <a:lnTo>
                    <a:pt x="3466" y="200"/>
                  </a:lnTo>
                  <a:lnTo>
                    <a:pt x="3466" y="201"/>
                  </a:lnTo>
                  <a:lnTo>
                    <a:pt x="3466" y="201"/>
                  </a:lnTo>
                  <a:lnTo>
                    <a:pt x="3466" y="203"/>
                  </a:lnTo>
                  <a:lnTo>
                    <a:pt x="3465" y="203"/>
                  </a:lnTo>
                  <a:lnTo>
                    <a:pt x="3465" y="201"/>
                  </a:lnTo>
                  <a:lnTo>
                    <a:pt x="3465" y="200"/>
                  </a:lnTo>
                  <a:lnTo>
                    <a:pt x="3465" y="200"/>
                  </a:lnTo>
                  <a:lnTo>
                    <a:pt x="3465" y="198"/>
                  </a:lnTo>
                  <a:close/>
                  <a:moveTo>
                    <a:pt x="508" y="197"/>
                  </a:moveTo>
                  <a:lnTo>
                    <a:pt x="510" y="197"/>
                  </a:lnTo>
                  <a:lnTo>
                    <a:pt x="513" y="200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08" y="198"/>
                  </a:lnTo>
                  <a:lnTo>
                    <a:pt x="506" y="198"/>
                  </a:lnTo>
                  <a:lnTo>
                    <a:pt x="503" y="198"/>
                  </a:lnTo>
                  <a:lnTo>
                    <a:pt x="503" y="198"/>
                  </a:lnTo>
                  <a:lnTo>
                    <a:pt x="503" y="197"/>
                  </a:lnTo>
                  <a:lnTo>
                    <a:pt x="505" y="197"/>
                  </a:lnTo>
                  <a:lnTo>
                    <a:pt x="508" y="197"/>
                  </a:lnTo>
                  <a:close/>
                  <a:moveTo>
                    <a:pt x="3176" y="194"/>
                  </a:moveTo>
                  <a:lnTo>
                    <a:pt x="3178" y="194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8" y="197"/>
                  </a:lnTo>
                  <a:lnTo>
                    <a:pt x="3178" y="197"/>
                  </a:lnTo>
                  <a:lnTo>
                    <a:pt x="3176" y="197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4"/>
                  </a:lnTo>
                  <a:lnTo>
                    <a:pt x="3174" y="194"/>
                  </a:lnTo>
                  <a:lnTo>
                    <a:pt x="3176" y="194"/>
                  </a:lnTo>
                  <a:close/>
                  <a:moveTo>
                    <a:pt x="3184" y="194"/>
                  </a:moveTo>
                  <a:lnTo>
                    <a:pt x="3184" y="194"/>
                  </a:lnTo>
                  <a:lnTo>
                    <a:pt x="3184" y="195"/>
                  </a:lnTo>
                  <a:lnTo>
                    <a:pt x="3184" y="195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2" y="197"/>
                  </a:lnTo>
                  <a:lnTo>
                    <a:pt x="3182" y="197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1" y="197"/>
                  </a:lnTo>
                  <a:lnTo>
                    <a:pt x="3181" y="197"/>
                  </a:lnTo>
                  <a:lnTo>
                    <a:pt x="3181" y="195"/>
                  </a:lnTo>
                  <a:lnTo>
                    <a:pt x="3181" y="195"/>
                  </a:lnTo>
                  <a:lnTo>
                    <a:pt x="3182" y="195"/>
                  </a:lnTo>
                  <a:lnTo>
                    <a:pt x="3182" y="195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4" y="194"/>
                  </a:lnTo>
                  <a:lnTo>
                    <a:pt x="3184" y="194"/>
                  </a:lnTo>
                  <a:close/>
                  <a:moveTo>
                    <a:pt x="3739" y="187"/>
                  </a:moveTo>
                  <a:lnTo>
                    <a:pt x="3739" y="187"/>
                  </a:lnTo>
                  <a:lnTo>
                    <a:pt x="3741" y="187"/>
                  </a:lnTo>
                  <a:lnTo>
                    <a:pt x="3741" y="189"/>
                  </a:lnTo>
                  <a:lnTo>
                    <a:pt x="3741" y="190"/>
                  </a:lnTo>
                  <a:lnTo>
                    <a:pt x="3736" y="192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0"/>
                  </a:lnTo>
                  <a:lnTo>
                    <a:pt x="3737" y="189"/>
                  </a:lnTo>
                  <a:lnTo>
                    <a:pt x="3737" y="187"/>
                  </a:lnTo>
                  <a:lnTo>
                    <a:pt x="3737" y="187"/>
                  </a:lnTo>
                  <a:lnTo>
                    <a:pt x="3739" y="187"/>
                  </a:lnTo>
                  <a:close/>
                  <a:moveTo>
                    <a:pt x="3086" y="184"/>
                  </a:moveTo>
                  <a:lnTo>
                    <a:pt x="3086" y="184"/>
                  </a:lnTo>
                  <a:lnTo>
                    <a:pt x="3088" y="184"/>
                  </a:lnTo>
                  <a:lnTo>
                    <a:pt x="3089" y="184"/>
                  </a:lnTo>
                  <a:lnTo>
                    <a:pt x="3089" y="184"/>
                  </a:lnTo>
                  <a:lnTo>
                    <a:pt x="3091" y="184"/>
                  </a:lnTo>
                  <a:lnTo>
                    <a:pt x="3091" y="184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89" y="186"/>
                  </a:lnTo>
                  <a:lnTo>
                    <a:pt x="3086" y="186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close/>
                  <a:moveTo>
                    <a:pt x="119" y="170"/>
                  </a:moveTo>
                  <a:lnTo>
                    <a:pt x="119" y="170"/>
                  </a:lnTo>
                  <a:lnTo>
                    <a:pt x="117" y="173"/>
                  </a:lnTo>
                  <a:lnTo>
                    <a:pt x="117" y="175"/>
                  </a:lnTo>
                  <a:lnTo>
                    <a:pt x="119" y="176"/>
                  </a:lnTo>
                  <a:lnTo>
                    <a:pt x="120" y="178"/>
                  </a:lnTo>
                  <a:lnTo>
                    <a:pt x="120" y="176"/>
                  </a:lnTo>
                  <a:lnTo>
                    <a:pt x="122" y="176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5" y="176"/>
                  </a:lnTo>
                  <a:lnTo>
                    <a:pt x="126" y="178"/>
                  </a:lnTo>
                  <a:lnTo>
                    <a:pt x="126" y="179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6" y="179"/>
                  </a:lnTo>
                  <a:lnTo>
                    <a:pt x="126" y="178"/>
                  </a:lnTo>
                  <a:lnTo>
                    <a:pt x="125" y="176"/>
                  </a:lnTo>
                  <a:lnTo>
                    <a:pt x="123" y="176"/>
                  </a:lnTo>
                  <a:lnTo>
                    <a:pt x="123" y="175"/>
                  </a:lnTo>
                  <a:lnTo>
                    <a:pt x="122" y="175"/>
                  </a:lnTo>
                  <a:lnTo>
                    <a:pt x="122" y="178"/>
                  </a:lnTo>
                  <a:lnTo>
                    <a:pt x="120" y="178"/>
                  </a:lnTo>
                  <a:lnTo>
                    <a:pt x="119" y="178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5" y="176"/>
                  </a:lnTo>
                  <a:lnTo>
                    <a:pt x="114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1" y="176"/>
                  </a:lnTo>
                  <a:lnTo>
                    <a:pt x="111" y="176"/>
                  </a:lnTo>
                  <a:lnTo>
                    <a:pt x="114" y="175"/>
                  </a:lnTo>
                  <a:lnTo>
                    <a:pt x="115" y="175"/>
                  </a:lnTo>
                  <a:lnTo>
                    <a:pt x="117" y="175"/>
                  </a:lnTo>
                  <a:lnTo>
                    <a:pt x="117" y="172"/>
                  </a:lnTo>
                  <a:lnTo>
                    <a:pt x="117" y="170"/>
                  </a:lnTo>
                  <a:lnTo>
                    <a:pt x="117" y="170"/>
                  </a:lnTo>
                  <a:lnTo>
                    <a:pt x="119" y="170"/>
                  </a:lnTo>
                  <a:close/>
                  <a:moveTo>
                    <a:pt x="494" y="161"/>
                  </a:moveTo>
                  <a:lnTo>
                    <a:pt x="495" y="162"/>
                  </a:lnTo>
                  <a:lnTo>
                    <a:pt x="499" y="167"/>
                  </a:lnTo>
                  <a:lnTo>
                    <a:pt x="499" y="170"/>
                  </a:lnTo>
                  <a:lnTo>
                    <a:pt x="499" y="172"/>
                  </a:lnTo>
                  <a:lnTo>
                    <a:pt x="499" y="173"/>
                  </a:lnTo>
                  <a:lnTo>
                    <a:pt x="500" y="175"/>
                  </a:lnTo>
                  <a:lnTo>
                    <a:pt x="500" y="176"/>
                  </a:lnTo>
                  <a:lnTo>
                    <a:pt x="499" y="179"/>
                  </a:lnTo>
                  <a:lnTo>
                    <a:pt x="499" y="179"/>
                  </a:lnTo>
                  <a:lnTo>
                    <a:pt x="499" y="176"/>
                  </a:lnTo>
                  <a:lnTo>
                    <a:pt x="499" y="175"/>
                  </a:lnTo>
                  <a:lnTo>
                    <a:pt x="499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2"/>
                  </a:lnTo>
                  <a:lnTo>
                    <a:pt x="497" y="170"/>
                  </a:lnTo>
                  <a:lnTo>
                    <a:pt x="497" y="168"/>
                  </a:lnTo>
                  <a:lnTo>
                    <a:pt x="497" y="167"/>
                  </a:lnTo>
                  <a:lnTo>
                    <a:pt x="495" y="162"/>
                  </a:lnTo>
                  <a:lnTo>
                    <a:pt x="494" y="161"/>
                  </a:lnTo>
                  <a:close/>
                  <a:moveTo>
                    <a:pt x="41" y="161"/>
                  </a:moveTo>
                  <a:lnTo>
                    <a:pt x="41" y="161"/>
                  </a:lnTo>
                  <a:lnTo>
                    <a:pt x="41" y="161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1" y="161"/>
                  </a:lnTo>
                  <a:lnTo>
                    <a:pt x="41" y="161"/>
                  </a:lnTo>
                  <a:lnTo>
                    <a:pt x="41" y="161"/>
                  </a:lnTo>
                  <a:close/>
                  <a:moveTo>
                    <a:pt x="3215" y="157"/>
                  </a:moveTo>
                  <a:lnTo>
                    <a:pt x="3219" y="159"/>
                  </a:lnTo>
                  <a:lnTo>
                    <a:pt x="3220" y="159"/>
                  </a:lnTo>
                  <a:lnTo>
                    <a:pt x="3223" y="161"/>
                  </a:lnTo>
                  <a:lnTo>
                    <a:pt x="3225" y="164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7"/>
                  </a:lnTo>
                  <a:lnTo>
                    <a:pt x="3226" y="168"/>
                  </a:lnTo>
                  <a:lnTo>
                    <a:pt x="3225" y="168"/>
                  </a:lnTo>
                  <a:lnTo>
                    <a:pt x="3223" y="168"/>
                  </a:lnTo>
                  <a:lnTo>
                    <a:pt x="3223" y="167"/>
                  </a:lnTo>
                  <a:lnTo>
                    <a:pt x="3220" y="167"/>
                  </a:lnTo>
                  <a:lnTo>
                    <a:pt x="3215" y="167"/>
                  </a:lnTo>
                  <a:lnTo>
                    <a:pt x="3214" y="165"/>
                  </a:lnTo>
                  <a:lnTo>
                    <a:pt x="3212" y="164"/>
                  </a:lnTo>
                  <a:lnTo>
                    <a:pt x="3211" y="164"/>
                  </a:lnTo>
                  <a:lnTo>
                    <a:pt x="3212" y="162"/>
                  </a:lnTo>
                  <a:lnTo>
                    <a:pt x="3212" y="162"/>
                  </a:lnTo>
                  <a:lnTo>
                    <a:pt x="3214" y="162"/>
                  </a:lnTo>
                  <a:lnTo>
                    <a:pt x="3214" y="162"/>
                  </a:lnTo>
                  <a:lnTo>
                    <a:pt x="3214" y="161"/>
                  </a:lnTo>
                  <a:lnTo>
                    <a:pt x="3214" y="159"/>
                  </a:lnTo>
                  <a:lnTo>
                    <a:pt x="3214" y="159"/>
                  </a:lnTo>
                  <a:lnTo>
                    <a:pt x="3215" y="157"/>
                  </a:lnTo>
                  <a:close/>
                  <a:moveTo>
                    <a:pt x="3062" y="151"/>
                  </a:moveTo>
                  <a:lnTo>
                    <a:pt x="3064" y="151"/>
                  </a:lnTo>
                  <a:lnTo>
                    <a:pt x="3066" y="151"/>
                  </a:lnTo>
                  <a:lnTo>
                    <a:pt x="3066" y="151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6" y="153"/>
                  </a:lnTo>
                  <a:lnTo>
                    <a:pt x="3064" y="154"/>
                  </a:lnTo>
                  <a:lnTo>
                    <a:pt x="3062" y="153"/>
                  </a:lnTo>
                  <a:lnTo>
                    <a:pt x="3061" y="153"/>
                  </a:lnTo>
                  <a:lnTo>
                    <a:pt x="3059" y="153"/>
                  </a:lnTo>
                  <a:lnTo>
                    <a:pt x="3059" y="153"/>
                  </a:lnTo>
                  <a:lnTo>
                    <a:pt x="3058" y="151"/>
                  </a:lnTo>
                  <a:lnTo>
                    <a:pt x="3059" y="151"/>
                  </a:lnTo>
                  <a:lnTo>
                    <a:pt x="3061" y="151"/>
                  </a:lnTo>
                  <a:lnTo>
                    <a:pt x="3062" y="151"/>
                  </a:lnTo>
                  <a:close/>
                  <a:moveTo>
                    <a:pt x="175" y="146"/>
                  </a:moveTo>
                  <a:lnTo>
                    <a:pt x="175" y="146"/>
                  </a:lnTo>
                  <a:lnTo>
                    <a:pt x="175" y="146"/>
                  </a:lnTo>
                  <a:lnTo>
                    <a:pt x="175" y="148"/>
                  </a:lnTo>
                  <a:lnTo>
                    <a:pt x="174" y="149"/>
                  </a:lnTo>
                  <a:lnTo>
                    <a:pt x="172" y="151"/>
                  </a:lnTo>
                  <a:lnTo>
                    <a:pt x="171" y="154"/>
                  </a:lnTo>
                  <a:lnTo>
                    <a:pt x="171" y="154"/>
                  </a:lnTo>
                  <a:lnTo>
                    <a:pt x="169" y="156"/>
                  </a:lnTo>
                  <a:lnTo>
                    <a:pt x="169" y="157"/>
                  </a:lnTo>
                  <a:lnTo>
                    <a:pt x="169" y="159"/>
                  </a:lnTo>
                  <a:lnTo>
                    <a:pt x="171" y="157"/>
                  </a:lnTo>
                  <a:lnTo>
                    <a:pt x="171" y="159"/>
                  </a:lnTo>
                  <a:lnTo>
                    <a:pt x="169" y="159"/>
                  </a:lnTo>
                  <a:lnTo>
                    <a:pt x="166" y="159"/>
                  </a:lnTo>
                  <a:lnTo>
                    <a:pt x="164" y="161"/>
                  </a:lnTo>
                  <a:lnTo>
                    <a:pt x="163" y="161"/>
                  </a:lnTo>
                  <a:lnTo>
                    <a:pt x="161" y="161"/>
                  </a:lnTo>
                  <a:lnTo>
                    <a:pt x="161" y="162"/>
                  </a:lnTo>
                  <a:lnTo>
                    <a:pt x="160" y="162"/>
                  </a:lnTo>
                  <a:lnTo>
                    <a:pt x="160" y="162"/>
                  </a:lnTo>
                  <a:lnTo>
                    <a:pt x="158" y="161"/>
                  </a:lnTo>
                  <a:lnTo>
                    <a:pt x="160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3" y="159"/>
                  </a:lnTo>
                  <a:lnTo>
                    <a:pt x="163" y="159"/>
                  </a:lnTo>
                  <a:lnTo>
                    <a:pt x="164" y="159"/>
                  </a:lnTo>
                  <a:lnTo>
                    <a:pt x="164" y="159"/>
                  </a:lnTo>
                  <a:lnTo>
                    <a:pt x="166" y="159"/>
                  </a:lnTo>
                  <a:lnTo>
                    <a:pt x="167" y="159"/>
                  </a:lnTo>
                  <a:lnTo>
                    <a:pt x="167" y="157"/>
                  </a:lnTo>
                  <a:lnTo>
                    <a:pt x="167" y="156"/>
                  </a:lnTo>
                  <a:lnTo>
                    <a:pt x="169" y="156"/>
                  </a:lnTo>
                  <a:lnTo>
                    <a:pt x="171" y="154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71" y="153"/>
                  </a:lnTo>
                  <a:lnTo>
                    <a:pt x="172" y="151"/>
                  </a:lnTo>
                  <a:lnTo>
                    <a:pt x="172" y="151"/>
                  </a:lnTo>
                  <a:lnTo>
                    <a:pt x="174" y="151"/>
                  </a:lnTo>
                  <a:lnTo>
                    <a:pt x="174" y="149"/>
                  </a:lnTo>
                  <a:lnTo>
                    <a:pt x="174" y="146"/>
                  </a:lnTo>
                  <a:lnTo>
                    <a:pt x="175" y="146"/>
                  </a:lnTo>
                  <a:close/>
                  <a:moveTo>
                    <a:pt x="2422" y="140"/>
                  </a:moveTo>
                  <a:lnTo>
                    <a:pt x="2427" y="140"/>
                  </a:lnTo>
                  <a:lnTo>
                    <a:pt x="2429" y="142"/>
                  </a:lnTo>
                  <a:lnTo>
                    <a:pt x="2429" y="143"/>
                  </a:lnTo>
                  <a:lnTo>
                    <a:pt x="2427" y="146"/>
                  </a:lnTo>
                  <a:lnTo>
                    <a:pt x="2427" y="148"/>
                  </a:lnTo>
                  <a:lnTo>
                    <a:pt x="2429" y="149"/>
                  </a:lnTo>
                  <a:lnTo>
                    <a:pt x="2429" y="149"/>
                  </a:lnTo>
                  <a:lnTo>
                    <a:pt x="2430" y="149"/>
                  </a:lnTo>
                  <a:lnTo>
                    <a:pt x="2432" y="149"/>
                  </a:lnTo>
                  <a:lnTo>
                    <a:pt x="2432" y="151"/>
                  </a:lnTo>
                  <a:lnTo>
                    <a:pt x="2432" y="153"/>
                  </a:lnTo>
                  <a:lnTo>
                    <a:pt x="2433" y="154"/>
                  </a:lnTo>
                  <a:lnTo>
                    <a:pt x="2433" y="156"/>
                  </a:lnTo>
                  <a:lnTo>
                    <a:pt x="2432" y="156"/>
                  </a:lnTo>
                  <a:lnTo>
                    <a:pt x="2430" y="157"/>
                  </a:lnTo>
                  <a:lnTo>
                    <a:pt x="2430" y="157"/>
                  </a:lnTo>
                  <a:lnTo>
                    <a:pt x="2429" y="159"/>
                  </a:lnTo>
                  <a:lnTo>
                    <a:pt x="2427" y="159"/>
                  </a:lnTo>
                  <a:lnTo>
                    <a:pt x="2427" y="157"/>
                  </a:lnTo>
                  <a:lnTo>
                    <a:pt x="2425" y="154"/>
                  </a:lnTo>
                  <a:lnTo>
                    <a:pt x="2425" y="151"/>
                  </a:lnTo>
                  <a:lnTo>
                    <a:pt x="2425" y="149"/>
                  </a:lnTo>
                  <a:lnTo>
                    <a:pt x="2424" y="149"/>
                  </a:lnTo>
                  <a:lnTo>
                    <a:pt x="2422" y="146"/>
                  </a:lnTo>
                  <a:lnTo>
                    <a:pt x="2422" y="145"/>
                  </a:lnTo>
                  <a:lnTo>
                    <a:pt x="2424" y="145"/>
                  </a:lnTo>
                  <a:lnTo>
                    <a:pt x="2424" y="143"/>
                  </a:lnTo>
                  <a:lnTo>
                    <a:pt x="2424" y="143"/>
                  </a:lnTo>
                  <a:lnTo>
                    <a:pt x="2422" y="143"/>
                  </a:lnTo>
                  <a:lnTo>
                    <a:pt x="2421" y="143"/>
                  </a:lnTo>
                  <a:lnTo>
                    <a:pt x="2422" y="142"/>
                  </a:lnTo>
                  <a:lnTo>
                    <a:pt x="2422" y="140"/>
                  </a:lnTo>
                  <a:close/>
                  <a:moveTo>
                    <a:pt x="2399" y="129"/>
                  </a:moveTo>
                  <a:lnTo>
                    <a:pt x="2400" y="129"/>
                  </a:lnTo>
                  <a:lnTo>
                    <a:pt x="2402" y="129"/>
                  </a:lnTo>
                  <a:lnTo>
                    <a:pt x="2400" y="131"/>
                  </a:lnTo>
                  <a:lnTo>
                    <a:pt x="2399" y="131"/>
                  </a:lnTo>
                  <a:lnTo>
                    <a:pt x="2397" y="131"/>
                  </a:lnTo>
                  <a:lnTo>
                    <a:pt x="2395" y="132"/>
                  </a:lnTo>
                  <a:lnTo>
                    <a:pt x="2395" y="135"/>
                  </a:lnTo>
                  <a:lnTo>
                    <a:pt x="2397" y="135"/>
                  </a:lnTo>
                  <a:lnTo>
                    <a:pt x="2397" y="137"/>
                  </a:lnTo>
                  <a:lnTo>
                    <a:pt x="2395" y="138"/>
                  </a:lnTo>
                  <a:lnTo>
                    <a:pt x="2394" y="140"/>
                  </a:lnTo>
                  <a:lnTo>
                    <a:pt x="2394" y="140"/>
                  </a:lnTo>
                  <a:lnTo>
                    <a:pt x="2392" y="138"/>
                  </a:lnTo>
                  <a:lnTo>
                    <a:pt x="2391" y="138"/>
                  </a:lnTo>
                  <a:lnTo>
                    <a:pt x="2391" y="138"/>
                  </a:lnTo>
                  <a:lnTo>
                    <a:pt x="2391" y="137"/>
                  </a:lnTo>
                  <a:lnTo>
                    <a:pt x="2391" y="137"/>
                  </a:lnTo>
                  <a:lnTo>
                    <a:pt x="2389" y="137"/>
                  </a:lnTo>
                  <a:lnTo>
                    <a:pt x="2388" y="137"/>
                  </a:lnTo>
                  <a:lnTo>
                    <a:pt x="2386" y="137"/>
                  </a:lnTo>
                  <a:lnTo>
                    <a:pt x="2386" y="137"/>
                  </a:lnTo>
                  <a:lnTo>
                    <a:pt x="2383" y="137"/>
                  </a:lnTo>
                  <a:lnTo>
                    <a:pt x="2383" y="135"/>
                  </a:lnTo>
                  <a:lnTo>
                    <a:pt x="2384" y="135"/>
                  </a:lnTo>
                  <a:lnTo>
                    <a:pt x="2384" y="134"/>
                  </a:lnTo>
                  <a:lnTo>
                    <a:pt x="2384" y="134"/>
                  </a:lnTo>
                  <a:lnTo>
                    <a:pt x="2386" y="132"/>
                  </a:lnTo>
                  <a:lnTo>
                    <a:pt x="2388" y="132"/>
                  </a:lnTo>
                  <a:lnTo>
                    <a:pt x="2391" y="132"/>
                  </a:lnTo>
                  <a:lnTo>
                    <a:pt x="2391" y="132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29"/>
                  </a:lnTo>
                  <a:lnTo>
                    <a:pt x="2394" y="129"/>
                  </a:lnTo>
                  <a:lnTo>
                    <a:pt x="2397" y="129"/>
                  </a:lnTo>
                  <a:lnTo>
                    <a:pt x="2399" y="129"/>
                  </a:lnTo>
                  <a:close/>
                  <a:moveTo>
                    <a:pt x="2252" y="126"/>
                  </a:moveTo>
                  <a:lnTo>
                    <a:pt x="2254" y="126"/>
                  </a:lnTo>
                  <a:lnTo>
                    <a:pt x="2254" y="127"/>
                  </a:lnTo>
                  <a:lnTo>
                    <a:pt x="2254" y="129"/>
                  </a:lnTo>
                  <a:lnTo>
                    <a:pt x="2254" y="129"/>
                  </a:lnTo>
                  <a:lnTo>
                    <a:pt x="2255" y="131"/>
                  </a:lnTo>
                  <a:lnTo>
                    <a:pt x="2255" y="131"/>
                  </a:lnTo>
                  <a:lnTo>
                    <a:pt x="2257" y="132"/>
                  </a:lnTo>
                  <a:lnTo>
                    <a:pt x="2258" y="134"/>
                  </a:lnTo>
                  <a:lnTo>
                    <a:pt x="2257" y="135"/>
                  </a:lnTo>
                  <a:lnTo>
                    <a:pt x="2255" y="137"/>
                  </a:lnTo>
                  <a:lnTo>
                    <a:pt x="2254" y="135"/>
                  </a:lnTo>
                  <a:lnTo>
                    <a:pt x="2252" y="135"/>
                  </a:lnTo>
                  <a:lnTo>
                    <a:pt x="2250" y="134"/>
                  </a:lnTo>
                  <a:lnTo>
                    <a:pt x="2250" y="132"/>
                  </a:lnTo>
                  <a:lnTo>
                    <a:pt x="2250" y="131"/>
                  </a:lnTo>
                  <a:lnTo>
                    <a:pt x="2252" y="129"/>
                  </a:lnTo>
                  <a:lnTo>
                    <a:pt x="2252" y="127"/>
                  </a:lnTo>
                  <a:lnTo>
                    <a:pt x="2252" y="126"/>
                  </a:lnTo>
                  <a:close/>
                  <a:moveTo>
                    <a:pt x="37" y="124"/>
                  </a:moveTo>
                  <a:lnTo>
                    <a:pt x="37" y="124"/>
                  </a:lnTo>
                  <a:lnTo>
                    <a:pt x="37" y="124"/>
                  </a:lnTo>
                  <a:lnTo>
                    <a:pt x="37" y="127"/>
                  </a:lnTo>
                  <a:lnTo>
                    <a:pt x="37" y="129"/>
                  </a:lnTo>
                  <a:lnTo>
                    <a:pt x="35" y="129"/>
                  </a:lnTo>
                  <a:lnTo>
                    <a:pt x="35" y="129"/>
                  </a:lnTo>
                  <a:lnTo>
                    <a:pt x="35" y="127"/>
                  </a:lnTo>
                  <a:lnTo>
                    <a:pt x="33" y="126"/>
                  </a:lnTo>
                  <a:lnTo>
                    <a:pt x="33" y="126"/>
                  </a:lnTo>
                  <a:lnTo>
                    <a:pt x="35" y="124"/>
                  </a:lnTo>
                  <a:lnTo>
                    <a:pt x="37" y="124"/>
                  </a:lnTo>
                  <a:lnTo>
                    <a:pt x="37" y="124"/>
                  </a:lnTo>
                  <a:close/>
                  <a:moveTo>
                    <a:pt x="43" y="107"/>
                  </a:moveTo>
                  <a:lnTo>
                    <a:pt x="43" y="109"/>
                  </a:lnTo>
                  <a:lnTo>
                    <a:pt x="43" y="110"/>
                  </a:lnTo>
                  <a:lnTo>
                    <a:pt x="43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3" y="113"/>
                  </a:lnTo>
                  <a:lnTo>
                    <a:pt x="43" y="112"/>
                  </a:lnTo>
                  <a:lnTo>
                    <a:pt x="41" y="110"/>
                  </a:lnTo>
                  <a:lnTo>
                    <a:pt x="40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3" y="107"/>
                  </a:lnTo>
                  <a:close/>
                  <a:moveTo>
                    <a:pt x="153" y="105"/>
                  </a:moveTo>
                  <a:lnTo>
                    <a:pt x="155" y="105"/>
                  </a:lnTo>
                  <a:lnTo>
                    <a:pt x="155" y="105"/>
                  </a:lnTo>
                  <a:lnTo>
                    <a:pt x="155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7"/>
                  </a:lnTo>
                  <a:lnTo>
                    <a:pt x="153" y="105"/>
                  </a:lnTo>
                  <a:lnTo>
                    <a:pt x="153" y="105"/>
                  </a:lnTo>
                  <a:close/>
                  <a:moveTo>
                    <a:pt x="2421" y="101"/>
                  </a:moveTo>
                  <a:lnTo>
                    <a:pt x="2422" y="101"/>
                  </a:lnTo>
                  <a:lnTo>
                    <a:pt x="2425" y="102"/>
                  </a:lnTo>
                  <a:lnTo>
                    <a:pt x="2425" y="102"/>
                  </a:lnTo>
                  <a:lnTo>
                    <a:pt x="2427" y="104"/>
                  </a:lnTo>
                  <a:lnTo>
                    <a:pt x="2427" y="104"/>
                  </a:lnTo>
                  <a:lnTo>
                    <a:pt x="2429" y="105"/>
                  </a:lnTo>
                  <a:lnTo>
                    <a:pt x="2430" y="105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9"/>
                  </a:lnTo>
                  <a:lnTo>
                    <a:pt x="2430" y="109"/>
                  </a:lnTo>
                  <a:lnTo>
                    <a:pt x="2429" y="109"/>
                  </a:lnTo>
                  <a:lnTo>
                    <a:pt x="2429" y="109"/>
                  </a:lnTo>
                  <a:lnTo>
                    <a:pt x="2427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4" y="107"/>
                  </a:lnTo>
                  <a:lnTo>
                    <a:pt x="2424" y="105"/>
                  </a:lnTo>
                  <a:lnTo>
                    <a:pt x="2424" y="104"/>
                  </a:lnTo>
                  <a:lnTo>
                    <a:pt x="2422" y="104"/>
                  </a:lnTo>
                  <a:lnTo>
                    <a:pt x="2422" y="104"/>
                  </a:lnTo>
                  <a:lnTo>
                    <a:pt x="2422" y="102"/>
                  </a:lnTo>
                  <a:lnTo>
                    <a:pt x="2421" y="102"/>
                  </a:lnTo>
                  <a:lnTo>
                    <a:pt x="2421" y="102"/>
                  </a:lnTo>
                  <a:lnTo>
                    <a:pt x="2421" y="101"/>
                  </a:lnTo>
                  <a:lnTo>
                    <a:pt x="2421" y="101"/>
                  </a:lnTo>
                  <a:lnTo>
                    <a:pt x="2421" y="101"/>
                  </a:lnTo>
                  <a:close/>
                  <a:moveTo>
                    <a:pt x="3075" y="97"/>
                  </a:moveTo>
                  <a:lnTo>
                    <a:pt x="3075" y="97"/>
                  </a:lnTo>
                  <a:lnTo>
                    <a:pt x="3075" y="99"/>
                  </a:lnTo>
                  <a:lnTo>
                    <a:pt x="3077" y="102"/>
                  </a:lnTo>
                  <a:lnTo>
                    <a:pt x="3077" y="104"/>
                  </a:lnTo>
                  <a:lnTo>
                    <a:pt x="3077" y="105"/>
                  </a:lnTo>
                  <a:lnTo>
                    <a:pt x="3078" y="107"/>
                  </a:lnTo>
                  <a:lnTo>
                    <a:pt x="3077" y="109"/>
                  </a:lnTo>
                  <a:lnTo>
                    <a:pt x="3077" y="109"/>
                  </a:lnTo>
                  <a:lnTo>
                    <a:pt x="3075" y="105"/>
                  </a:lnTo>
                  <a:lnTo>
                    <a:pt x="3075" y="105"/>
                  </a:lnTo>
                  <a:lnTo>
                    <a:pt x="3075" y="104"/>
                  </a:lnTo>
                  <a:lnTo>
                    <a:pt x="3074" y="101"/>
                  </a:lnTo>
                  <a:lnTo>
                    <a:pt x="3074" y="99"/>
                  </a:lnTo>
                  <a:lnTo>
                    <a:pt x="3074" y="97"/>
                  </a:lnTo>
                  <a:lnTo>
                    <a:pt x="3075" y="97"/>
                  </a:lnTo>
                  <a:close/>
                  <a:moveTo>
                    <a:pt x="3" y="96"/>
                  </a:moveTo>
                  <a:lnTo>
                    <a:pt x="3" y="97"/>
                  </a:lnTo>
                  <a:lnTo>
                    <a:pt x="3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9"/>
                  </a:lnTo>
                  <a:lnTo>
                    <a:pt x="3" y="99"/>
                  </a:lnTo>
                  <a:lnTo>
                    <a:pt x="2" y="99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3" y="97"/>
                  </a:lnTo>
                  <a:lnTo>
                    <a:pt x="3" y="96"/>
                  </a:lnTo>
                  <a:lnTo>
                    <a:pt x="3" y="96"/>
                  </a:lnTo>
                  <a:close/>
                  <a:moveTo>
                    <a:pt x="148" y="93"/>
                  </a:moveTo>
                  <a:lnTo>
                    <a:pt x="148" y="93"/>
                  </a:lnTo>
                  <a:lnTo>
                    <a:pt x="148" y="94"/>
                  </a:lnTo>
                  <a:lnTo>
                    <a:pt x="148" y="94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4"/>
                  </a:lnTo>
                  <a:lnTo>
                    <a:pt x="148" y="93"/>
                  </a:lnTo>
                  <a:lnTo>
                    <a:pt x="148" y="93"/>
                  </a:lnTo>
                  <a:close/>
                  <a:moveTo>
                    <a:pt x="2753" y="90"/>
                  </a:moveTo>
                  <a:lnTo>
                    <a:pt x="2757" y="91"/>
                  </a:lnTo>
                  <a:lnTo>
                    <a:pt x="2757" y="91"/>
                  </a:lnTo>
                  <a:lnTo>
                    <a:pt x="2760" y="91"/>
                  </a:lnTo>
                  <a:lnTo>
                    <a:pt x="2760" y="93"/>
                  </a:lnTo>
                  <a:lnTo>
                    <a:pt x="2760" y="93"/>
                  </a:lnTo>
                  <a:lnTo>
                    <a:pt x="2758" y="93"/>
                  </a:lnTo>
                  <a:lnTo>
                    <a:pt x="2755" y="93"/>
                  </a:lnTo>
                  <a:lnTo>
                    <a:pt x="2753" y="93"/>
                  </a:lnTo>
                  <a:lnTo>
                    <a:pt x="2753" y="90"/>
                  </a:lnTo>
                  <a:lnTo>
                    <a:pt x="2753" y="90"/>
                  </a:lnTo>
                  <a:close/>
                  <a:moveTo>
                    <a:pt x="141" y="83"/>
                  </a:moveTo>
                  <a:lnTo>
                    <a:pt x="141" y="83"/>
                  </a:lnTo>
                  <a:lnTo>
                    <a:pt x="141" y="83"/>
                  </a:lnTo>
                  <a:lnTo>
                    <a:pt x="141" y="83"/>
                  </a:lnTo>
                  <a:lnTo>
                    <a:pt x="142" y="83"/>
                  </a:lnTo>
                  <a:lnTo>
                    <a:pt x="141" y="85"/>
                  </a:lnTo>
                  <a:lnTo>
                    <a:pt x="141" y="85"/>
                  </a:lnTo>
                  <a:lnTo>
                    <a:pt x="142" y="85"/>
                  </a:lnTo>
                  <a:lnTo>
                    <a:pt x="142" y="86"/>
                  </a:lnTo>
                  <a:lnTo>
                    <a:pt x="142" y="86"/>
                  </a:lnTo>
                  <a:lnTo>
                    <a:pt x="144" y="86"/>
                  </a:lnTo>
                  <a:lnTo>
                    <a:pt x="144" y="86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1"/>
                  </a:lnTo>
                  <a:lnTo>
                    <a:pt x="145" y="91"/>
                  </a:lnTo>
                  <a:lnTo>
                    <a:pt x="145" y="90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7" y="88"/>
                  </a:lnTo>
                  <a:lnTo>
                    <a:pt x="145" y="88"/>
                  </a:lnTo>
                  <a:lnTo>
                    <a:pt x="145" y="86"/>
                  </a:lnTo>
                  <a:lnTo>
                    <a:pt x="145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50" y="86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7" y="88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48" y="91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2" y="94"/>
                  </a:lnTo>
                  <a:lnTo>
                    <a:pt x="152" y="94"/>
                  </a:lnTo>
                  <a:lnTo>
                    <a:pt x="152" y="96"/>
                  </a:lnTo>
                  <a:lnTo>
                    <a:pt x="152" y="96"/>
                  </a:lnTo>
                  <a:lnTo>
                    <a:pt x="150" y="96"/>
                  </a:lnTo>
                  <a:lnTo>
                    <a:pt x="148" y="97"/>
                  </a:lnTo>
                  <a:lnTo>
                    <a:pt x="148" y="99"/>
                  </a:lnTo>
                  <a:lnTo>
                    <a:pt x="147" y="99"/>
                  </a:lnTo>
                  <a:lnTo>
                    <a:pt x="147" y="99"/>
                  </a:lnTo>
                  <a:lnTo>
                    <a:pt x="145" y="99"/>
                  </a:lnTo>
                  <a:lnTo>
                    <a:pt x="145" y="97"/>
                  </a:lnTo>
                  <a:lnTo>
                    <a:pt x="145" y="96"/>
                  </a:lnTo>
                  <a:lnTo>
                    <a:pt x="145" y="94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7"/>
                  </a:lnTo>
                  <a:lnTo>
                    <a:pt x="144" y="97"/>
                  </a:lnTo>
                  <a:lnTo>
                    <a:pt x="142" y="96"/>
                  </a:lnTo>
                  <a:lnTo>
                    <a:pt x="142" y="94"/>
                  </a:lnTo>
                  <a:lnTo>
                    <a:pt x="141" y="94"/>
                  </a:lnTo>
                  <a:lnTo>
                    <a:pt x="141" y="93"/>
                  </a:lnTo>
                  <a:lnTo>
                    <a:pt x="141" y="93"/>
                  </a:lnTo>
                  <a:lnTo>
                    <a:pt x="141" y="91"/>
                  </a:lnTo>
                  <a:lnTo>
                    <a:pt x="141" y="90"/>
                  </a:lnTo>
                  <a:lnTo>
                    <a:pt x="139" y="90"/>
                  </a:lnTo>
                  <a:lnTo>
                    <a:pt x="139" y="90"/>
                  </a:lnTo>
                  <a:lnTo>
                    <a:pt x="139" y="88"/>
                  </a:lnTo>
                  <a:lnTo>
                    <a:pt x="137" y="88"/>
                  </a:lnTo>
                  <a:lnTo>
                    <a:pt x="137" y="86"/>
                  </a:lnTo>
                  <a:lnTo>
                    <a:pt x="137" y="86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9" y="83"/>
                  </a:lnTo>
                  <a:lnTo>
                    <a:pt x="139" y="83"/>
                  </a:lnTo>
                  <a:lnTo>
                    <a:pt x="141" y="83"/>
                  </a:lnTo>
                  <a:close/>
                  <a:moveTo>
                    <a:pt x="576" y="80"/>
                  </a:moveTo>
                  <a:lnTo>
                    <a:pt x="576" y="80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0"/>
                  </a:lnTo>
                  <a:lnTo>
                    <a:pt x="576" y="80"/>
                  </a:lnTo>
                  <a:lnTo>
                    <a:pt x="576" y="80"/>
                  </a:lnTo>
                  <a:close/>
                  <a:moveTo>
                    <a:pt x="2821" y="79"/>
                  </a:moveTo>
                  <a:lnTo>
                    <a:pt x="2823" y="79"/>
                  </a:lnTo>
                  <a:lnTo>
                    <a:pt x="2824" y="79"/>
                  </a:lnTo>
                  <a:lnTo>
                    <a:pt x="2826" y="80"/>
                  </a:lnTo>
                  <a:lnTo>
                    <a:pt x="2828" y="80"/>
                  </a:lnTo>
                  <a:lnTo>
                    <a:pt x="2829" y="80"/>
                  </a:lnTo>
                  <a:lnTo>
                    <a:pt x="2831" y="80"/>
                  </a:lnTo>
                  <a:lnTo>
                    <a:pt x="2831" y="82"/>
                  </a:lnTo>
                  <a:lnTo>
                    <a:pt x="2829" y="82"/>
                  </a:lnTo>
                  <a:lnTo>
                    <a:pt x="2829" y="82"/>
                  </a:lnTo>
                  <a:lnTo>
                    <a:pt x="2828" y="82"/>
                  </a:lnTo>
                  <a:lnTo>
                    <a:pt x="2826" y="82"/>
                  </a:lnTo>
                  <a:lnTo>
                    <a:pt x="2824" y="82"/>
                  </a:lnTo>
                  <a:lnTo>
                    <a:pt x="2821" y="83"/>
                  </a:lnTo>
                  <a:lnTo>
                    <a:pt x="2821" y="83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0"/>
                  </a:lnTo>
                  <a:lnTo>
                    <a:pt x="2821" y="80"/>
                  </a:lnTo>
                  <a:lnTo>
                    <a:pt x="2821" y="79"/>
                  </a:lnTo>
                  <a:lnTo>
                    <a:pt x="2821" y="79"/>
                  </a:lnTo>
                  <a:close/>
                  <a:moveTo>
                    <a:pt x="30" y="75"/>
                  </a:moveTo>
                  <a:lnTo>
                    <a:pt x="30" y="75"/>
                  </a:lnTo>
                  <a:lnTo>
                    <a:pt x="32" y="75"/>
                  </a:lnTo>
                  <a:lnTo>
                    <a:pt x="32" y="75"/>
                  </a:lnTo>
                  <a:lnTo>
                    <a:pt x="32" y="77"/>
                  </a:lnTo>
                  <a:lnTo>
                    <a:pt x="30" y="79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9" y="80"/>
                  </a:lnTo>
                  <a:lnTo>
                    <a:pt x="29" y="79"/>
                  </a:lnTo>
                  <a:lnTo>
                    <a:pt x="29" y="77"/>
                  </a:lnTo>
                  <a:lnTo>
                    <a:pt x="29" y="75"/>
                  </a:lnTo>
                  <a:lnTo>
                    <a:pt x="30" y="75"/>
                  </a:lnTo>
                  <a:lnTo>
                    <a:pt x="30" y="75"/>
                  </a:lnTo>
                  <a:close/>
                  <a:moveTo>
                    <a:pt x="3026" y="75"/>
                  </a:moveTo>
                  <a:lnTo>
                    <a:pt x="3028" y="75"/>
                  </a:lnTo>
                  <a:lnTo>
                    <a:pt x="3033" y="77"/>
                  </a:lnTo>
                  <a:lnTo>
                    <a:pt x="3034" y="79"/>
                  </a:lnTo>
                  <a:lnTo>
                    <a:pt x="3034" y="80"/>
                  </a:lnTo>
                  <a:lnTo>
                    <a:pt x="3033" y="79"/>
                  </a:lnTo>
                  <a:lnTo>
                    <a:pt x="3029" y="79"/>
                  </a:lnTo>
                  <a:lnTo>
                    <a:pt x="3026" y="79"/>
                  </a:lnTo>
                  <a:lnTo>
                    <a:pt x="3025" y="80"/>
                  </a:lnTo>
                  <a:lnTo>
                    <a:pt x="3025" y="80"/>
                  </a:lnTo>
                  <a:lnTo>
                    <a:pt x="3025" y="79"/>
                  </a:lnTo>
                  <a:lnTo>
                    <a:pt x="3026" y="77"/>
                  </a:lnTo>
                  <a:lnTo>
                    <a:pt x="3026" y="75"/>
                  </a:lnTo>
                  <a:lnTo>
                    <a:pt x="3026" y="75"/>
                  </a:lnTo>
                  <a:close/>
                  <a:moveTo>
                    <a:pt x="161" y="74"/>
                  </a:moveTo>
                  <a:lnTo>
                    <a:pt x="161" y="74"/>
                  </a:lnTo>
                  <a:lnTo>
                    <a:pt x="163" y="75"/>
                  </a:lnTo>
                  <a:lnTo>
                    <a:pt x="163" y="75"/>
                  </a:lnTo>
                  <a:lnTo>
                    <a:pt x="163" y="77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0" y="77"/>
                  </a:lnTo>
                  <a:lnTo>
                    <a:pt x="161" y="75"/>
                  </a:lnTo>
                  <a:lnTo>
                    <a:pt x="161" y="75"/>
                  </a:lnTo>
                  <a:lnTo>
                    <a:pt x="161" y="74"/>
                  </a:lnTo>
                  <a:close/>
                  <a:moveTo>
                    <a:pt x="2050" y="72"/>
                  </a:moveTo>
                  <a:lnTo>
                    <a:pt x="2052" y="72"/>
                  </a:lnTo>
                  <a:lnTo>
                    <a:pt x="2052" y="74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49" y="74"/>
                  </a:lnTo>
                  <a:lnTo>
                    <a:pt x="2047" y="72"/>
                  </a:lnTo>
                  <a:lnTo>
                    <a:pt x="2049" y="72"/>
                  </a:lnTo>
                  <a:lnTo>
                    <a:pt x="2050" y="72"/>
                  </a:lnTo>
                  <a:lnTo>
                    <a:pt x="2050" y="72"/>
                  </a:lnTo>
                  <a:close/>
                  <a:moveTo>
                    <a:pt x="2600" y="71"/>
                  </a:moveTo>
                  <a:lnTo>
                    <a:pt x="2602" y="72"/>
                  </a:lnTo>
                  <a:lnTo>
                    <a:pt x="2604" y="74"/>
                  </a:lnTo>
                  <a:lnTo>
                    <a:pt x="2604" y="75"/>
                  </a:lnTo>
                  <a:lnTo>
                    <a:pt x="2604" y="75"/>
                  </a:lnTo>
                  <a:lnTo>
                    <a:pt x="2605" y="77"/>
                  </a:lnTo>
                  <a:lnTo>
                    <a:pt x="2605" y="79"/>
                  </a:lnTo>
                  <a:lnTo>
                    <a:pt x="2607" y="80"/>
                  </a:lnTo>
                  <a:lnTo>
                    <a:pt x="2607" y="80"/>
                  </a:lnTo>
                  <a:lnTo>
                    <a:pt x="2607" y="82"/>
                  </a:lnTo>
                  <a:lnTo>
                    <a:pt x="2605" y="83"/>
                  </a:lnTo>
                  <a:lnTo>
                    <a:pt x="2602" y="83"/>
                  </a:lnTo>
                  <a:lnTo>
                    <a:pt x="2600" y="85"/>
                  </a:lnTo>
                  <a:lnTo>
                    <a:pt x="2600" y="85"/>
                  </a:lnTo>
                  <a:lnTo>
                    <a:pt x="2599" y="83"/>
                  </a:lnTo>
                  <a:lnTo>
                    <a:pt x="2597" y="82"/>
                  </a:lnTo>
                  <a:lnTo>
                    <a:pt x="2596" y="82"/>
                  </a:lnTo>
                  <a:lnTo>
                    <a:pt x="2596" y="82"/>
                  </a:lnTo>
                  <a:lnTo>
                    <a:pt x="2596" y="80"/>
                  </a:lnTo>
                  <a:lnTo>
                    <a:pt x="2596" y="77"/>
                  </a:lnTo>
                  <a:lnTo>
                    <a:pt x="2597" y="74"/>
                  </a:lnTo>
                  <a:lnTo>
                    <a:pt x="2599" y="72"/>
                  </a:lnTo>
                  <a:lnTo>
                    <a:pt x="2600" y="71"/>
                  </a:lnTo>
                  <a:close/>
                  <a:moveTo>
                    <a:pt x="8" y="66"/>
                  </a:moveTo>
                  <a:lnTo>
                    <a:pt x="8" y="68"/>
                  </a:lnTo>
                  <a:lnTo>
                    <a:pt x="8" y="69"/>
                  </a:lnTo>
                  <a:lnTo>
                    <a:pt x="10" y="69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7" y="69"/>
                  </a:lnTo>
                  <a:lnTo>
                    <a:pt x="7" y="69"/>
                  </a:lnTo>
                  <a:lnTo>
                    <a:pt x="7" y="68"/>
                  </a:lnTo>
                  <a:lnTo>
                    <a:pt x="8" y="66"/>
                  </a:lnTo>
                  <a:lnTo>
                    <a:pt x="8" y="66"/>
                  </a:lnTo>
                  <a:close/>
                  <a:moveTo>
                    <a:pt x="656" y="66"/>
                  </a:moveTo>
                  <a:lnTo>
                    <a:pt x="656" y="66"/>
                  </a:lnTo>
                  <a:lnTo>
                    <a:pt x="656" y="68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5" y="68"/>
                  </a:lnTo>
                  <a:lnTo>
                    <a:pt x="656" y="68"/>
                  </a:lnTo>
                  <a:lnTo>
                    <a:pt x="656" y="68"/>
                  </a:lnTo>
                  <a:lnTo>
                    <a:pt x="656" y="66"/>
                  </a:lnTo>
                  <a:close/>
                  <a:moveTo>
                    <a:pt x="2902" y="64"/>
                  </a:moveTo>
                  <a:lnTo>
                    <a:pt x="2900" y="66"/>
                  </a:lnTo>
                  <a:lnTo>
                    <a:pt x="2900" y="66"/>
                  </a:lnTo>
                  <a:lnTo>
                    <a:pt x="2900" y="66"/>
                  </a:lnTo>
                  <a:lnTo>
                    <a:pt x="2903" y="66"/>
                  </a:lnTo>
                  <a:lnTo>
                    <a:pt x="2903" y="68"/>
                  </a:lnTo>
                  <a:lnTo>
                    <a:pt x="2900" y="68"/>
                  </a:lnTo>
                  <a:lnTo>
                    <a:pt x="2899" y="69"/>
                  </a:lnTo>
                  <a:lnTo>
                    <a:pt x="2897" y="69"/>
                  </a:lnTo>
                  <a:lnTo>
                    <a:pt x="2897" y="71"/>
                  </a:lnTo>
                  <a:lnTo>
                    <a:pt x="2897" y="71"/>
                  </a:lnTo>
                  <a:lnTo>
                    <a:pt x="2894" y="72"/>
                  </a:lnTo>
                  <a:lnTo>
                    <a:pt x="2892" y="74"/>
                  </a:lnTo>
                  <a:lnTo>
                    <a:pt x="2891" y="74"/>
                  </a:lnTo>
                  <a:lnTo>
                    <a:pt x="2886" y="74"/>
                  </a:lnTo>
                  <a:lnTo>
                    <a:pt x="2884" y="74"/>
                  </a:lnTo>
                  <a:lnTo>
                    <a:pt x="2883" y="74"/>
                  </a:lnTo>
                  <a:lnTo>
                    <a:pt x="2878" y="72"/>
                  </a:lnTo>
                  <a:lnTo>
                    <a:pt x="2875" y="71"/>
                  </a:lnTo>
                  <a:lnTo>
                    <a:pt x="2875" y="71"/>
                  </a:lnTo>
                  <a:lnTo>
                    <a:pt x="2873" y="71"/>
                  </a:lnTo>
                  <a:lnTo>
                    <a:pt x="2873" y="71"/>
                  </a:lnTo>
                  <a:lnTo>
                    <a:pt x="2873" y="69"/>
                  </a:lnTo>
                  <a:lnTo>
                    <a:pt x="2873" y="69"/>
                  </a:lnTo>
                  <a:lnTo>
                    <a:pt x="2876" y="69"/>
                  </a:lnTo>
                  <a:lnTo>
                    <a:pt x="2880" y="68"/>
                  </a:lnTo>
                  <a:lnTo>
                    <a:pt x="2883" y="66"/>
                  </a:lnTo>
                  <a:lnTo>
                    <a:pt x="2886" y="66"/>
                  </a:lnTo>
                  <a:lnTo>
                    <a:pt x="2889" y="66"/>
                  </a:lnTo>
                  <a:lnTo>
                    <a:pt x="2892" y="66"/>
                  </a:lnTo>
                  <a:lnTo>
                    <a:pt x="2894" y="64"/>
                  </a:lnTo>
                  <a:lnTo>
                    <a:pt x="2899" y="64"/>
                  </a:lnTo>
                  <a:lnTo>
                    <a:pt x="2902" y="64"/>
                  </a:lnTo>
                  <a:close/>
                  <a:moveTo>
                    <a:pt x="658" y="61"/>
                  </a:moveTo>
                  <a:lnTo>
                    <a:pt x="658" y="61"/>
                  </a:lnTo>
                  <a:lnTo>
                    <a:pt x="659" y="64"/>
                  </a:lnTo>
                  <a:lnTo>
                    <a:pt x="659" y="68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6"/>
                  </a:lnTo>
                  <a:lnTo>
                    <a:pt x="658" y="64"/>
                  </a:lnTo>
                  <a:lnTo>
                    <a:pt x="658" y="61"/>
                  </a:lnTo>
                  <a:close/>
                  <a:moveTo>
                    <a:pt x="653" y="61"/>
                  </a:moveTo>
                  <a:lnTo>
                    <a:pt x="655" y="61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1"/>
                  </a:lnTo>
                  <a:close/>
                  <a:moveTo>
                    <a:pt x="664" y="61"/>
                  </a:move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4" y="63"/>
                  </a:lnTo>
                  <a:lnTo>
                    <a:pt x="664" y="61"/>
                  </a:lnTo>
                  <a:lnTo>
                    <a:pt x="664" y="61"/>
                  </a:lnTo>
                  <a:close/>
                  <a:moveTo>
                    <a:pt x="661" y="61"/>
                  </a:moveTo>
                  <a:lnTo>
                    <a:pt x="663" y="64"/>
                  </a:lnTo>
                  <a:lnTo>
                    <a:pt x="663" y="66"/>
                  </a:lnTo>
                  <a:lnTo>
                    <a:pt x="664" y="66"/>
                  </a:lnTo>
                  <a:lnTo>
                    <a:pt x="664" y="68"/>
                  </a:lnTo>
                  <a:lnTo>
                    <a:pt x="664" y="69"/>
                  </a:lnTo>
                  <a:lnTo>
                    <a:pt x="664" y="68"/>
                  </a:lnTo>
                  <a:lnTo>
                    <a:pt x="663" y="66"/>
                  </a:lnTo>
                  <a:lnTo>
                    <a:pt x="661" y="63"/>
                  </a:lnTo>
                  <a:lnTo>
                    <a:pt x="661" y="61"/>
                  </a:lnTo>
                  <a:lnTo>
                    <a:pt x="661" y="61"/>
                  </a:lnTo>
                  <a:close/>
                  <a:moveTo>
                    <a:pt x="666" y="60"/>
                  </a:moveTo>
                  <a:lnTo>
                    <a:pt x="667" y="61"/>
                  </a:lnTo>
                  <a:lnTo>
                    <a:pt x="667" y="63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6" y="61"/>
                  </a:lnTo>
                  <a:lnTo>
                    <a:pt x="666" y="60"/>
                  </a:lnTo>
                  <a:close/>
                  <a:moveTo>
                    <a:pt x="629" y="58"/>
                  </a:moveTo>
                  <a:lnTo>
                    <a:pt x="628" y="58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58"/>
                  </a:lnTo>
                  <a:lnTo>
                    <a:pt x="629" y="58"/>
                  </a:lnTo>
                  <a:lnTo>
                    <a:pt x="629" y="58"/>
                  </a:lnTo>
                  <a:close/>
                  <a:moveTo>
                    <a:pt x="628" y="58"/>
                  </a:moveTo>
                  <a:lnTo>
                    <a:pt x="629" y="58"/>
                  </a:lnTo>
                  <a:lnTo>
                    <a:pt x="631" y="58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3"/>
                  </a:lnTo>
                  <a:lnTo>
                    <a:pt x="631" y="63"/>
                  </a:lnTo>
                  <a:lnTo>
                    <a:pt x="629" y="64"/>
                  </a:lnTo>
                  <a:lnTo>
                    <a:pt x="629" y="64"/>
                  </a:lnTo>
                  <a:lnTo>
                    <a:pt x="628" y="64"/>
                  </a:lnTo>
                  <a:lnTo>
                    <a:pt x="626" y="66"/>
                  </a:lnTo>
                  <a:lnTo>
                    <a:pt x="626" y="68"/>
                  </a:lnTo>
                  <a:lnTo>
                    <a:pt x="625" y="68"/>
                  </a:lnTo>
                  <a:lnTo>
                    <a:pt x="623" y="69"/>
                  </a:lnTo>
                  <a:lnTo>
                    <a:pt x="622" y="71"/>
                  </a:lnTo>
                  <a:lnTo>
                    <a:pt x="618" y="72"/>
                  </a:lnTo>
                  <a:lnTo>
                    <a:pt x="614" y="74"/>
                  </a:lnTo>
                  <a:lnTo>
                    <a:pt x="612" y="75"/>
                  </a:lnTo>
                  <a:lnTo>
                    <a:pt x="612" y="75"/>
                  </a:lnTo>
                  <a:lnTo>
                    <a:pt x="611" y="75"/>
                  </a:lnTo>
                  <a:lnTo>
                    <a:pt x="609" y="75"/>
                  </a:lnTo>
                  <a:lnTo>
                    <a:pt x="601" y="79"/>
                  </a:lnTo>
                  <a:lnTo>
                    <a:pt x="596" y="80"/>
                  </a:lnTo>
                  <a:lnTo>
                    <a:pt x="593" y="83"/>
                  </a:lnTo>
                  <a:lnTo>
                    <a:pt x="590" y="85"/>
                  </a:lnTo>
                  <a:lnTo>
                    <a:pt x="590" y="85"/>
                  </a:lnTo>
                  <a:lnTo>
                    <a:pt x="588" y="85"/>
                  </a:lnTo>
                  <a:lnTo>
                    <a:pt x="585" y="85"/>
                  </a:lnTo>
                  <a:lnTo>
                    <a:pt x="584" y="85"/>
                  </a:lnTo>
                  <a:lnTo>
                    <a:pt x="581" y="86"/>
                  </a:lnTo>
                  <a:lnTo>
                    <a:pt x="581" y="86"/>
                  </a:lnTo>
                  <a:lnTo>
                    <a:pt x="579" y="86"/>
                  </a:lnTo>
                  <a:lnTo>
                    <a:pt x="579" y="88"/>
                  </a:lnTo>
                  <a:lnTo>
                    <a:pt x="577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4" y="86"/>
                  </a:lnTo>
                  <a:lnTo>
                    <a:pt x="574" y="86"/>
                  </a:lnTo>
                  <a:lnTo>
                    <a:pt x="573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6" y="85"/>
                  </a:lnTo>
                  <a:lnTo>
                    <a:pt x="576" y="85"/>
                  </a:lnTo>
                  <a:lnTo>
                    <a:pt x="574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1" y="85"/>
                  </a:lnTo>
                  <a:lnTo>
                    <a:pt x="571" y="85"/>
                  </a:lnTo>
                  <a:lnTo>
                    <a:pt x="570" y="83"/>
                  </a:lnTo>
                  <a:lnTo>
                    <a:pt x="568" y="83"/>
                  </a:lnTo>
                  <a:lnTo>
                    <a:pt x="566" y="82"/>
                  </a:lnTo>
                  <a:lnTo>
                    <a:pt x="566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7"/>
                  </a:lnTo>
                  <a:lnTo>
                    <a:pt x="568" y="77"/>
                  </a:lnTo>
                  <a:lnTo>
                    <a:pt x="568" y="77"/>
                  </a:lnTo>
                  <a:lnTo>
                    <a:pt x="568" y="75"/>
                  </a:lnTo>
                  <a:lnTo>
                    <a:pt x="568" y="75"/>
                  </a:lnTo>
                  <a:lnTo>
                    <a:pt x="568" y="74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1"/>
                  </a:lnTo>
                  <a:lnTo>
                    <a:pt x="571" y="71"/>
                  </a:lnTo>
                  <a:lnTo>
                    <a:pt x="573" y="71"/>
                  </a:lnTo>
                  <a:lnTo>
                    <a:pt x="573" y="71"/>
                  </a:lnTo>
                  <a:lnTo>
                    <a:pt x="573" y="69"/>
                  </a:lnTo>
                  <a:lnTo>
                    <a:pt x="573" y="68"/>
                  </a:lnTo>
                  <a:lnTo>
                    <a:pt x="573" y="68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4"/>
                  </a:lnTo>
                  <a:lnTo>
                    <a:pt x="576" y="64"/>
                  </a:lnTo>
                  <a:lnTo>
                    <a:pt x="576" y="64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9"/>
                  </a:lnTo>
                  <a:lnTo>
                    <a:pt x="579" y="69"/>
                  </a:lnTo>
                  <a:lnTo>
                    <a:pt x="579" y="71"/>
                  </a:lnTo>
                  <a:lnTo>
                    <a:pt x="579" y="71"/>
                  </a:lnTo>
                  <a:lnTo>
                    <a:pt x="577" y="71"/>
                  </a:lnTo>
                  <a:lnTo>
                    <a:pt x="577" y="71"/>
                  </a:lnTo>
                  <a:lnTo>
                    <a:pt x="573" y="71"/>
                  </a:lnTo>
                  <a:lnTo>
                    <a:pt x="571" y="71"/>
                  </a:lnTo>
                  <a:lnTo>
                    <a:pt x="571" y="72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4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1" y="77"/>
                  </a:lnTo>
                  <a:lnTo>
                    <a:pt x="573" y="77"/>
                  </a:lnTo>
                  <a:lnTo>
                    <a:pt x="576" y="77"/>
                  </a:lnTo>
                  <a:lnTo>
                    <a:pt x="576" y="77"/>
                  </a:lnTo>
                  <a:lnTo>
                    <a:pt x="577" y="77"/>
                  </a:lnTo>
                  <a:lnTo>
                    <a:pt x="577" y="77"/>
                  </a:lnTo>
                  <a:lnTo>
                    <a:pt x="577" y="79"/>
                  </a:lnTo>
                  <a:lnTo>
                    <a:pt x="579" y="79"/>
                  </a:lnTo>
                  <a:lnTo>
                    <a:pt x="579" y="77"/>
                  </a:lnTo>
                  <a:lnTo>
                    <a:pt x="579" y="75"/>
                  </a:lnTo>
                  <a:lnTo>
                    <a:pt x="579" y="75"/>
                  </a:lnTo>
                  <a:lnTo>
                    <a:pt x="581" y="74"/>
                  </a:lnTo>
                  <a:lnTo>
                    <a:pt x="584" y="72"/>
                  </a:lnTo>
                  <a:lnTo>
                    <a:pt x="585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1"/>
                  </a:lnTo>
                  <a:lnTo>
                    <a:pt x="590" y="69"/>
                  </a:lnTo>
                  <a:lnTo>
                    <a:pt x="593" y="66"/>
                  </a:lnTo>
                  <a:lnTo>
                    <a:pt x="595" y="66"/>
                  </a:lnTo>
                  <a:lnTo>
                    <a:pt x="596" y="66"/>
                  </a:lnTo>
                  <a:lnTo>
                    <a:pt x="599" y="66"/>
                  </a:lnTo>
                  <a:lnTo>
                    <a:pt x="603" y="66"/>
                  </a:lnTo>
                  <a:lnTo>
                    <a:pt x="606" y="66"/>
                  </a:lnTo>
                  <a:lnTo>
                    <a:pt x="607" y="68"/>
                  </a:lnTo>
                  <a:lnTo>
                    <a:pt x="609" y="68"/>
                  </a:lnTo>
                  <a:lnTo>
                    <a:pt x="614" y="68"/>
                  </a:lnTo>
                  <a:lnTo>
                    <a:pt x="614" y="68"/>
                  </a:lnTo>
                  <a:lnTo>
                    <a:pt x="612" y="68"/>
                  </a:lnTo>
                  <a:lnTo>
                    <a:pt x="611" y="66"/>
                  </a:lnTo>
                  <a:lnTo>
                    <a:pt x="609" y="66"/>
                  </a:lnTo>
                  <a:lnTo>
                    <a:pt x="607" y="66"/>
                  </a:lnTo>
                  <a:lnTo>
                    <a:pt x="607" y="66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11" y="64"/>
                  </a:lnTo>
                  <a:lnTo>
                    <a:pt x="611" y="63"/>
                  </a:lnTo>
                  <a:lnTo>
                    <a:pt x="612" y="63"/>
                  </a:lnTo>
                  <a:lnTo>
                    <a:pt x="615" y="63"/>
                  </a:lnTo>
                  <a:lnTo>
                    <a:pt x="618" y="61"/>
                  </a:lnTo>
                  <a:lnTo>
                    <a:pt x="618" y="61"/>
                  </a:lnTo>
                  <a:lnTo>
                    <a:pt x="618" y="63"/>
                  </a:lnTo>
                  <a:lnTo>
                    <a:pt x="620" y="63"/>
                  </a:lnTo>
                  <a:lnTo>
                    <a:pt x="623" y="61"/>
                  </a:lnTo>
                  <a:lnTo>
                    <a:pt x="625" y="61"/>
                  </a:lnTo>
                  <a:lnTo>
                    <a:pt x="626" y="61"/>
                  </a:lnTo>
                  <a:lnTo>
                    <a:pt x="626" y="61"/>
                  </a:lnTo>
                  <a:lnTo>
                    <a:pt x="628" y="61"/>
                  </a:lnTo>
                  <a:lnTo>
                    <a:pt x="629" y="61"/>
                  </a:lnTo>
                  <a:lnTo>
                    <a:pt x="629" y="61"/>
                  </a:lnTo>
                  <a:lnTo>
                    <a:pt x="629" y="60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close/>
                  <a:moveTo>
                    <a:pt x="672" y="55"/>
                  </a:moveTo>
                  <a:lnTo>
                    <a:pt x="674" y="55"/>
                  </a:lnTo>
                  <a:lnTo>
                    <a:pt x="675" y="55"/>
                  </a:lnTo>
                  <a:lnTo>
                    <a:pt x="677" y="57"/>
                  </a:lnTo>
                  <a:lnTo>
                    <a:pt x="675" y="57"/>
                  </a:lnTo>
                  <a:lnTo>
                    <a:pt x="672" y="57"/>
                  </a:lnTo>
                  <a:lnTo>
                    <a:pt x="670" y="55"/>
                  </a:lnTo>
                  <a:lnTo>
                    <a:pt x="670" y="55"/>
                  </a:lnTo>
                  <a:lnTo>
                    <a:pt x="672" y="55"/>
                  </a:lnTo>
                  <a:close/>
                  <a:moveTo>
                    <a:pt x="49" y="53"/>
                  </a:moveTo>
                  <a:lnTo>
                    <a:pt x="51" y="55"/>
                  </a:lnTo>
                  <a:lnTo>
                    <a:pt x="51" y="55"/>
                  </a:lnTo>
                  <a:lnTo>
                    <a:pt x="51" y="57"/>
                  </a:lnTo>
                  <a:lnTo>
                    <a:pt x="49" y="57"/>
                  </a:lnTo>
                  <a:lnTo>
                    <a:pt x="48" y="57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9" y="53"/>
                  </a:lnTo>
                  <a:close/>
                  <a:moveTo>
                    <a:pt x="54" y="52"/>
                  </a:moveTo>
                  <a:lnTo>
                    <a:pt x="55" y="52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4" y="55"/>
                  </a:lnTo>
                  <a:lnTo>
                    <a:pt x="54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52" y="52"/>
                  </a:lnTo>
                  <a:lnTo>
                    <a:pt x="54" y="52"/>
                  </a:lnTo>
                  <a:close/>
                  <a:moveTo>
                    <a:pt x="738" y="47"/>
                  </a:moveTo>
                  <a:lnTo>
                    <a:pt x="738" y="47"/>
                  </a:lnTo>
                  <a:lnTo>
                    <a:pt x="740" y="47"/>
                  </a:lnTo>
                  <a:lnTo>
                    <a:pt x="740" y="47"/>
                  </a:lnTo>
                  <a:lnTo>
                    <a:pt x="740" y="49"/>
                  </a:lnTo>
                  <a:lnTo>
                    <a:pt x="740" y="49"/>
                  </a:lnTo>
                  <a:lnTo>
                    <a:pt x="741" y="49"/>
                  </a:lnTo>
                  <a:lnTo>
                    <a:pt x="741" y="50"/>
                  </a:lnTo>
                  <a:lnTo>
                    <a:pt x="741" y="50"/>
                  </a:lnTo>
                  <a:lnTo>
                    <a:pt x="740" y="50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close/>
                  <a:moveTo>
                    <a:pt x="335" y="42"/>
                  </a:moveTo>
                  <a:lnTo>
                    <a:pt x="335" y="42"/>
                  </a:lnTo>
                  <a:lnTo>
                    <a:pt x="335" y="44"/>
                  </a:lnTo>
                  <a:lnTo>
                    <a:pt x="335" y="46"/>
                  </a:lnTo>
                  <a:lnTo>
                    <a:pt x="335" y="46"/>
                  </a:lnTo>
                  <a:lnTo>
                    <a:pt x="333" y="47"/>
                  </a:lnTo>
                  <a:lnTo>
                    <a:pt x="335" y="49"/>
                  </a:lnTo>
                  <a:lnTo>
                    <a:pt x="336" y="52"/>
                  </a:lnTo>
                  <a:lnTo>
                    <a:pt x="338" y="52"/>
                  </a:lnTo>
                  <a:lnTo>
                    <a:pt x="339" y="53"/>
                  </a:lnTo>
                  <a:lnTo>
                    <a:pt x="341" y="55"/>
                  </a:lnTo>
                  <a:lnTo>
                    <a:pt x="342" y="57"/>
                  </a:lnTo>
                  <a:lnTo>
                    <a:pt x="344" y="57"/>
                  </a:lnTo>
                  <a:lnTo>
                    <a:pt x="346" y="58"/>
                  </a:lnTo>
                  <a:lnTo>
                    <a:pt x="346" y="58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1" y="57"/>
                  </a:lnTo>
                  <a:lnTo>
                    <a:pt x="341" y="55"/>
                  </a:lnTo>
                  <a:lnTo>
                    <a:pt x="339" y="53"/>
                  </a:lnTo>
                  <a:lnTo>
                    <a:pt x="338" y="53"/>
                  </a:lnTo>
                  <a:lnTo>
                    <a:pt x="335" y="52"/>
                  </a:lnTo>
                  <a:lnTo>
                    <a:pt x="335" y="50"/>
                  </a:lnTo>
                  <a:lnTo>
                    <a:pt x="335" y="49"/>
                  </a:lnTo>
                  <a:lnTo>
                    <a:pt x="333" y="47"/>
                  </a:lnTo>
                  <a:lnTo>
                    <a:pt x="333" y="47"/>
                  </a:lnTo>
                  <a:lnTo>
                    <a:pt x="335" y="46"/>
                  </a:lnTo>
                  <a:lnTo>
                    <a:pt x="335" y="44"/>
                  </a:lnTo>
                  <a:lnTo>
                    <a:pt x="335" y="42"/>
                  </a:lnTo>
                  <a:lnTo>
                    <a:pt x="335" y="42"/>
                  </a:lnTo>
                  <a:close/>
                  <a:moveTo>
                    <a:pt x="669" y="41"/>
                  </a:move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1"/>
                  </a:lnTo>
                  <a:close/>
                  <a:moveTo>
                    <a:pt x="494" y="39"/>
                  </a:moveTo>
                  <a:lnTo>
                    <a:pt x="494" y="39"/>
                  </a:lnTo>
                  <a:lnTo>
                    <a:pt x="494" y="41"/>
                  </a:lnTo>
                  <a:lnTo>
                    <a:pt x="494" y="42"/>
                  </a:lnTo>
                  <a:lnTo>
                    <a:pt x="494" y="44"/>
                  </a:lnTo>
                  <a:lnTo>
                    <a:pt x="492" y="46"/>
                  </a:lnTo>
                  <a:lnTo>
                    <a:pt x="492" y="46"/>
                  </a:lnTo>
                  <a:lnTo>
                    <a:pt x="492" y="42"/>
                  </a:lnTo>
                  <a:lnTo>
                    <a:pt x="491" y="41"/>
                  </a:lnTo>
                  <a:lnTo>
                    <a:pt x="492" y="41"/>
                  </a:lnTo>
                  <a:lnTo>
                    <a:pt x="492" y="39"/>
                  </a:lnTo>
                  <a:lnTo>
                    <a:pt x="494" y="39"/>
                  </a:lnTo>
                  <a:close/>
                  <a:moveTo>
                    <a:pt x="663" y="39"/>
                  </a:move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3" y="39"/>
                  </a:lnTo>
                  <a:lnTo>
                    <a:pt x="663" y="39"/>
                  </a:lnTo>
                  <a:lnTo>
                    <a:pt x="663" y="39"/>
                  </a:lnTo>
                  <a:close/>
                  <a:moveTo>
                    <a:pt x="669" y="38"/>
                  </a:moveTo>
                  <a:lnTo>
                    <a:pt x="669" y="38"/>
                  </a:lnTo>
                  <a:lnTo>
                    <a:pt x="667" y="38"/>
                  </a:lnTo>
                  <a:lnTo>
                    <a:pt x="666" y="38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7" y="39"/>
                  </a:lnTo>
                  <a:lnTo>
                    <a:pt x="667" y="39"/>
                  </a:lnTo>
                  <a:lnTo>
                    <a:pt x="667" y="38"/>
                  </a:lnTo>
                  <a:lnTo>
                    <a:pt x="669" y="38"/>
                  </a:lnTo>
                  <a:lnTo>
                    <a:pt x="669" y="38"/>
                  </a:lnTo>
                  <a:close/>
                  <a:moveTo>
                    <a:pt x="830" y="38"/>
                  </a:moveTo>
                  <a:lnTo>
                    <a:pt x="830" y="38"/>
                  </a:lnTo>
                  <a:lnTo>
                    <a:pt x="830" y="38"/>
                  </a:lnTo>
                  <a:lnTo>
                    <a:pt x="830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9"/>
                  </a:lnTo>
                  <a:lnTo>
                    <a:pt x="831" y="39"/>
                  </a:lnTo>
                  <a:lnTo>
                    <a:pt x="830" y="39"/>
                  </a:lnTo>
                  <a:lnTo>
                    <a:pt x="828" y="39"/>
                  </a:lnTo>
                  <a:lnTo>
                    <a:pt x="828" y="39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30" y="38"/>
                  </a:lnTo>
                  <a:lnTo>
                    <a:pt x="830" y="38"/>
                  </a:lnTo>
                  <a:close/>
                  <a:moveTo>
                    <a:pt x="670" y="36"/>
                  </a:move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6"/>
                  </a:lnTo>
                  <a:lnTo>
                    <a:pt x="670" y="36"/>
                  </a:lnTo>
                  <a:lnTo>
                    <a:pt x="670" y="36"/>
                  </a:lnTo>
                  <a:close/>
                  <a:moveTo>
                    <a:pt x="675" y="33"/>
                  </a:moveTo>
                  <a:lnTo>
                    <a:pt x="675" y="33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69" y="39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9" y="41"/>
                  </a:lnTo>
                  <a:lnTo>
                    <a:pt x="669" y="41"/>
                  </a:lnTo>
                  <a:lnTo>
                    <a:pt x="670" y="41"/>
                  </a:lnTo>
                  <a:lnTo>
                    <a:pt x="670" y="41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7" y="44"/>
                  </a:lnTo>
                  <a:lnTo>
                    <a:pt x="667" y="44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7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50"/>
                  </a:lnTo>
                  <a:lnTo>
                    <a:pt x="669" y="50"/>
                  </a:lnTo>
                  <a:lnTo>
                    <a:pt x="667" y="50"/>
                  </a:lnTo>
                  <a:lnTo>
                    <a:pt x="667" y="50"/>
                  </a:lnTo>
                  <a:lnTo>
                    <a:pt x="666" y="50"/>
                  </a:lnTo>
                  <a:lnTo>
                    <a:pt x="664" y="52"/>
                  </a:lnTo>
                  <a:lnTo>
                    <a:pt x="663" y="52"/>
                  </a:lnTo>
                  <a:lnTo>
                    <a:pt x="663" y="53"/>
                  </a:lnTo>
                  <a:lnTo>
                    <a:pt x="661" y="53"/>
                  </a:lnTo>
                  <a:lnTo>
                    <a:pt x="661" y="53"/>
                  </a:lnTo>
                  <a:lnTo>
                    <a:pt x="659" y="53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6" y="55"/>
                  </a:lnTo>
                  <a:lnTo>
                    <a:pt x="653" y="55"/>
                  </a:lnTo>
                  <a:lnTo>
                    <a:pt x="652" y="55"/>
                  </a:lnTo>
                  <a:lnTo>
                    <a:pt x="650" y="55"/>
                  </a:lnTo>
                  <a:lnTo>
                    <a:pt x="648" y="55"/>
                  </a:lnTo>
                  <a:lnTo>
                    <a:pt x="647" y="53"/>
                  </a:lnTo>
                  <a:lnTo>
                    <a:pt x="645" y="53"/>
                  </a:lnTo>
                  <a:lnTo>
                    <a:pt x="640" y="53"/>
                  </a:lnTo>
                  <a:lnTo>
                    <a:pt x="637" y="53"/>
                  </a:lnTo>
                  <a:lnTo>
                    <a:pt x="633" y="53"/>
                  </a:lnTo>
                  <a:lnTo>
                    <a:pt x="628" y="55"/>
                  </a:lnTo>
                  <a:lnTo>
                    <a:pt x="626" y="55"/>
                  </a:lnTo>
                  <a:lnTo>
                    <a:pt x="625" y="57"/>
                  </a:lnTo>
                  <a:lnTo>
                    <a:pt x="623" y="57"/>
                  </a:lnTo>
                  <a:lnTo>
                    <a:pt x="623" y="57"/>
                  </a:lnTo>
                  <a:lnTo>
                    <a:pt x="622" y="57"/>
                  </a:lnTo>
                  <a:lnTo>
                    <a:pt x="620" y="55"/>
                  </a:lnTo>
                  <a:lnTo>
                    <a:pt x="618" y="55"/>
                  </a:lnTo>
                  <a:lnTo>
                    <a:pt x="617" y="55"/>
                  </a:lnTo>
                  <a:lnTo>
                    <a:pt x="617" y="53"/>
                  </a:lnTo>
                  <a:lnTo>
                    <a:pt x="620" y="52"/>
                  </a:lnTo>
                  <a:lnTo>
                    <a:pt x="620" y="50"/>
                  </a:lnTo>
                  <a:lnTo>
                    <a:pt x="620" y="50"/>
                  </a:lnTo>
                  <a:lnTo>
                    <a:pt x="620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3" y="49"/>
                  </a:lnTo>
                  <a:lnTo>
                    <a:pt x="625" y="47"/>
                  </a:lnTo>
                  <a:lnTo>
                    <a:pt x="626" y="46"/>
                  </a:lnTo>
                  <a:lnTo>
                    <a:pt x="628" y="46"/>
                  </a:lnTo>
                  <a:lnTo>
                    <a:pt x="629" y="44"/>
                  </a:lnTo>
                  <a:lnTo>
                    <a:pt x="631" y="44"/>
                  </a:lnTo>
                  <a:lnTo>
                    <a:pt x="634" y="44"/>
                  </a:lnTo>
                  <a:lnTo>
                    <a:pt x="634" y="44"/>
                  </a:lnTo>
                  <a:lnTo>
                    <a:pt x="636" y="44"/>
                  </a:lnTo>
                  <a:lnTo>
                    <a:pt x="637" y="44"/>
                  </a:lnTo>
                  <a:lnTo>
                    <a:pt x="639" y="42"/>
                  </a:lnTo>
                  <a:lnTo>
                    <a:pt x="640" y="42"/>
                  </a:lnTo>
                  <a:lnTo>
                    <a:pt x="644" y="42"/>
                  </a:lnTo>
                  <a:lnTo>
                    <a:pt x="645" y="42"/>
                  </a:lnTo>
                  <a:lnTo>
                    <a:pt x="645" y="42"/>
                  </a:lnTo>
                  <a:lnTo>
                    <a:pt x="647" y="42"/>
                  </a:lnTo>
                  <a:lnTo>
                    <a:pt x="647" y="41"/>
                  </a:lnTo>
                  <a:lnTo>
                    <a:pt x="648" y="41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2" y="42"/>
                  </a:lnTo>
                  <a:lnTo>
                    <a:pt x="653" y="42"/>
                  </a:lnTo>
                  <a:lnTo>
                    <a:pt x="655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4"/>
                  </a:lnTo>
                  <a:lnTo>
                    <a:pt x="653" y="44"/>
                  </a:lnTo>
                  <a:lnTo>
                    <a:pt x="655" y="42"/>
                  </a:lnTo>
                  <a:lnTo>
                    <a:pt x="655" y="42"/>
                  </a:lnTo>
                  <a:lnTo>
                    <a:pt x="655" y="44"/>
                  </a:lnTo>
                  <a:lnTo>
                    <a:pt x="655" y="44"/>
                  </a:lnTo>
                  <a:lnTo>
                    <a:pt x="656" y="44"/>
                  </a:lnTo>
                  <a:lnTo>
                    <a:pt x="656" y="44"/>
                  </a:lnTo>
                  <a:lnTo>
                    <a:pt x="658" y="44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8" y="42"/>
                  </a:lnTo>
                  <a:lnTo>
                    <a:pt x="658" y="42"/>
                  </a:lnTo>
                  <a:lnTo>
                    <a:pt x="656" y="42"/>
                  </a:lnTo>
                  <a:lnTo>
                    <a:pt x="658" y="42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6" y="39"/>
                  </a:lnTo>
                  <a:lnTo>
                    <a:pt x="656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2" y="39"/>
                  </a:lnTo>
                  <a:lnTo>
                    <a:pt x="652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39"/>
                  </a:lnTo>
                  <a:lnTo>
                    <a:pt x="652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6" y="39"/>
                  </a:lnTo>
                  <a:lnTo>
                    <a:pt x="656" y="38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9" y="39"/>
                  </a:lnTo>
                  <a:lnTo>
                    <a:pt x="659" y="39"/>
                  </a:lnTo>
                  <a:lnTo>
                    <a:pt x="658" y="39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61" y="39"/>
                  </a:lnTo>
                  <a:lnTo>
                    <a:pt x="663" y="38"/>
                  </a:lnTo>
                  <a:lnTo>
                    <a:pt x="664" y="38"/>
                  </a:lnTo>
                  <a:lnTo>
                    <a:pt x="666" y="38"/>
                  </a:lnTo>
                  <a:lnTo>
                    <a:pt x="666" y="38"/>
                  </a:lnTo>
                  <a:lnTo>
                    <a:pt x="667" y="36"/>
                  </a:lnTo>
                  <a:lnTo>
                    <a:pt x="672" y="36"/>
                  </a:lnTo>
                  <a:lnTo>
                    <a:pt x="674" y="34"/>
                  </a:lnTo>
                  <a:lnTo>
                    <a:pt x="675" y="33"/>
                  </a:lnTo>
                  <a:lnTo>
                    <a:pt x="675" y="33"/>
                  </a:lnTo>
                  <a:close/>
                  <a:moveTo>
                    <a:pt x="175" y="31"/>
                  </a:moveTo>
                  <a:lnTo>
                    <a:pt x="177" y="33"/>
                  </a:lnTo>
                  <a:lnTo>
                    <a:pt x="177" y="34"/>
                  </a:lnTo>
                  <a:lnTo>
                    <a:pt x="178" y="34"/>
                  </a:lnTo>
                  <a:lnTo>
                    <a:pt x="178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5" y="36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4" y="34"/>
                  </a:lnTo>
                  <a:lnTo>
                    <a:pt x="174" y="34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5" y="33"/>
                  </a:lnTo>
                  <a:lnTo>
                    <a:pt x="175" y="33"/>
                  </a:lnTo>
                  <a:lnTo>
                    <a:pt x="175" y="31"/>
                  </a:lnTo>
                  <a:close/>
                  <a:moveTo>
                    <a:pt x="623" y="30"/>
                  </a:moveTo>
                  <a:lnTo>
                    <a:pt x="623" y="30"/>
                  </a:lnTo>
                  <a:lnTo>
                    <a:pt x="623" y="31"/>
                  </a:lnTo>
                  <a:lnTo>
                    <a:pt x="625" y="31"/>
                  </a:lnTo>
                  <a:lnTo>
                    <a:pt x="626" y="33"/>
                  </a:lnTo>
                  <a:lnTo>
                    <a:pt x="626" y="33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3" y="36"/>
                  </a:lnTo>
                  <a:lnTo>
                    <a:pt x="622" y="36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6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2" y="34"/>
                  </a:lnTo>
                  <a:lnTo>
                    <a:pt x="622" y="33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0"/>
                  </a:lnTo>
                  <a:close/>
                  <a:moveTo>
                    <a:pt x="611" y="27"/>
                  </a:moveTo>
                  <a:lnTo>
                    <a:pt x="611" y="27"/>
                  </a:lnTo>
                  <a:lnTo>
                    <a:pt x="611" y="27"/>
                  </a:lnTo>
                  <a:lnTo>
                    <a:pt x="611" y="28"/>
                  </a:lnTo>
                  <a:lnTo>
                    <a:pt x="612" y="28"/>
                  </a:lnTo>
                  <a:lnTo>
                    <a:pt x="612" y="28"/>
                  </a:lnTo>
                  <a:lnTo>
                    <a:pt x="612" y="27"/>
                  </a:lnTo>
                  <a:lnTo>
                    <a:pt x="612" y="27"/>
                  </a:lnTo>
                  <a:lnTo>
                    <a:pt x="611" y="27"/>
                  </a:lnTo>
                  <a:close/>
                  <a:moveTo>
                    <a:pt x="715" y="23"/>
                  </a:moveTo>
                  <a:lnTo>
                    <a:pt x="715" y="23"/>
                  </a:lnTo>
                  <a:lnTo>
                    <a:pt x="715" y="23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7"/>
                  </a:lnTo>
                  <a:lnTo>
                    <a:pt x="713" y="30"/>
                  </a:lnTo>
                  <a:lnTo>
                    <a:pt x="713" y="31"/>
                  </a:lnTo>
                  <a:lnTo>
                    <a:pt x="711" y="31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6"/>
                  </a:lnTo>
                  <a:lnTo>
                    <a:pt x="711" y="38"/>
                  </a:lnTo>
                  <a:lnTo>
                    <a:pt x="710" y="39"/>
                  </a:lnTo>
                  <a:lnTo>
                    <a:pt x="710" y="41"/>
                  </a:lnTo>
                  <a:lnTo>
                    <a:pt x="710" y="44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4"/>
                  </a:lnTo>
                  <a:lnTo>
                    <a:pt x="710" y="42"/>
                  </a:lnTo>
                  <a:lnTo>
                    <a:pt x="708" y="41"/>
                  </a:lnTo>
                  <a:lnTo>
                    <a:pt x="708" y="41"/>
                  </a:lnTo>
                  <a:lnTo>
                    <a:pt x="708" y="39"/>
                  </a:lnTo>
                  <a:lnTo>
                    <a:pt x="710" y="38"/>
                  </a:lnTo>
                  <a:lnTo>
                    <a:pt x="710" y="34"/>
                  </a:lnTo>
                  <a:lnTo>
                    <a:pt x="710" y="34"/>
                  </a:lnTo>
                  <a:lnTo>
                    <a:pt x="708" y="31"/>
                  </a:lnTo>
                  <a:lnTo>
                    <a:pt x="710" y="28"/>
                  </a:lnTo>
                  <a:lnTo>
                    <a:pt x="710" y="25"/>
                  </a:lnTo>
                  <a:lnTo>
                    <a:pt x="710" y="23"/>
                  </a:lnTo>
                  <a:lnTo>
                    <a:pt x="711" y="23"/>
                  </a:lnTo>
                  <a:lnTo>
                    <a:pt x="711" y="25"/>
                  </a:lnTo>
                  <a:lnTo>
                    <a:pt x="711" y="25"/>
                  </a:lnTo>
                  <a:lnTo>
                    <a:pt x="711" y="27"/>
                  </a:lnTo>
                  <a:lnTo>
                    <a:pt x="711" y="25"/>
                  </a:lnTo>
                  <a:lnTo>
                    <a:pt x="713" y="23"/>
                  </a:lnTo>
                  <a:lnTo>
                    <a:pt x="713" y="23"/>
                  </a:lnTo>
                  <a:lnTo>
                    <a:pt x="715" y="23"/>
                  </a:lnTo>
                  <a:close/>
                  <a:moveTo>
                    <a:pt x="527" y="22"/>
                  </a:moveTo>
                  <a:lnTo>
                    <a:pt x="527" y="22"/>
                  </a:lnTo>
                  <a:lnTo>
                    <a:pt x="527" y="22"/>
                  </a:lnTo>
                  <a:lnTo>
                    <a:pt x="527" y="23"/>
                  </a:lnTo>
                  <a:lnTo>
                    <a:pt x="527" y="23"/>
                  </a:lnTo>
                  <a:lnTo>
                    <a:pt x="529" y="22"/>
                  </a:lnTo>
                  <a:lnTo>
                    <a:pt x="529" y="22"/>
                  </a:lnTo>
                  <a:lnTo>
                    <a:pt x="527" y="22"/>
                  </a:lnTo>
                  <a:lnTo>
                    <a:pt x="527" y="22"/>
                  </a:lnTo>
                  <a:close/>
                  <a:moveTo>
                    <a:pt x="513" y="19"/>
                  </a:moveTo>
                  <a:lnTo>
                    <a:pt x="511" y="19"/>
                  </a:lnTo>
                  <a:lnTo>
                    <a:pt x="511" y="20"/>
                  </a:lnTo>
                  <a:lnTo>
                    <a:pt x="511" y="20"/>
                  </a:lnTo>
                  <a:lnTo>
                    <a:pt x="510" y="22"/>
                  </a:lnTo>
                  <a:lnTo>
                    <a:pt x="510" y="22"/>
                  </a:lnTo>
                  <a:lnTo>
                    <a:pt x="510" y="23"/>
                  </a:lnTo>
                  <a:lnTo>
                    <a:pt x="508" y="23"/>
                  </a:lnTo>
                  <a:lnTo>
                    <a:pt x="508" y="25"/>
                  </a:lnTo>
                  <a:lnTo>
                    <a:pt x="508" y="25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3" y="23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1" y="22"/>
                  </a:lnTo>
                  <a:lnTo>
                    <a:pt x="511" y="22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19"/>
                  </a:lnTo>
                  <a:lnTo>
                    <a:pt x="513" y="19"/>
                  </a:lnTo>
                  <a:lnTo>
                    <a:pt x="513" y="19"/>
                  </a:lnTo>
                  <a:close/>
                  <a:moveTo>
                    <a:pt x="3685" y="19"/>
                  </a:moveTo>
                  <a:lnTo>
                    <a:pt x="3687" y="19"/>
                  </a:lnTo>
                  <a:lnTo>
                    <a:pt x="3690" y="20"/>
                  </a:lnTo>
                  <a:lnTo>
                    <a:pt x="3690" y="22"/>
                  </a:lnTo>
                  <a:lnTo>
                    <a:pt x="3690" y="23"/>
                  </a:lnTo>
                  <a:lnTo>
                    <a:pt x="3690" y="25"/>
                  </a:lnTo>
                  <a:lnTo>
                    <a:pt x="3689" y="30"/>
                  </a:lnTo>
                  <a:lnTo>
                    <a:pt x="3685" y="31"/>
                  </a:lnTo>
                  <a:lnTo>
                    <a:pt x="3684" y="33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1" y="30"/>
                  </a:lnTo>
                  <a:lnTo>
                    <a:pt x="3681" y="28"/>
                  </a:lnTo>
                  <a:lnTo>
                    <a:pt x="3681" y="27"/>
                  </a:lnTo>
                  <a:lnTo>
                    <a:pt x="3681" y="25"/>
                  </a:lnTo>
                  <a:lnTo>
                    <a:pt x="3679" y="23"/>
                  </a:lnTo>
                  <a:lnTo>
                    <a:pt x="3679" y="22"/>
                  </a:lnTo>
                  <a:lnTo>
                    <a:pt x="3679" y="20"/>
                  </a:lnTo>
                  <a:lnTo>
                    <a:pt x="3681" y="19"/>
                  </a:lnTo>
                  <a:lnTo>
                    <a:pt x="3682" y="19"/>
                  </a:lnTo>
                  <a:lnTo>
                    <a:pt x="3685" y="19"/>
                  </a:lnTo>
                  <a:close/>
                  <a:moveTo>
                    <a:pt x="514" y="17"/>
                  </a:moveTo>
                  <a:lnTo>
                    <a:pt x="514" y="17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6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close/>
                  <a:moveTo>
                    <a:pt x="588" y="16"/>
                  </a:move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90" y="16"/>
                  </a:lnTo>
                  <a:lnTo>
                    <a:pt x="590" y="16"/>
                  </a:lnTo>
                  <a:lnTo>
                    <a:pt x="588" y="16"/>
                  </a:lnTo>
                  <a:close/>
                  <a:moveTo>
                    <a:pt x="790" y="11"/>
                  </a:moveTo>
                  <a:lnTo>
                    <a:pt x="792" y="12"/>
                  </a:lnTo>
                  <a:lnTo>
                    <a:pt x="793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4"/>
                  </a:lnTo>
                  <a:lnTo>
                    <a:pt x="795" y="14"/>
                  </a:lnTo>
                  <a:lnTo>
                    <a:pt x="793" y="14"/>
                  </a:lnTo>
                  <a:lnTo>
                    <a:pt x="790" y="12"/>
                  </a:lnTo>
                  <a:lnTo>
                    <a:pt x="790" y="11"/>
                  </a:lnTo>
                  <a:lnTo>
                    <a:pt x="790" y="11"/>
                  </a:lnTo>
                  <a:close/>
                  <a:moveTo>
                    <a:pt x="535" y="11"/>
                  </a:moveTo>
                  <a:lnTo>
                    <a:pt x="533" y="11"/>
                  </a:lnTo>
                  <a:lnTo>
                    <a:pt x="533" y="12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5" y="12"/>
                  </a:lnTo>
                  <a:lnTo>
                    <a:pt x="535" y="12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5" y="11"/>
                  </a:lnTo>
                  <a:close/>
                  <a:moveTo>
                    <a:pt x="549" y="9"/>
                  </a:moveTo>
                  <a:lnTo>
                    <a:pt x="549" y="9"/>
                  </a:lnTo>
                  <a:lnTo>
                    <a:pt x="549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9"/>
                  </a:lnTo>
                  <a:lnTo>
                    <a:pt x="551" y="9"/>
                  </a:lnTo>
                  <a:lnTo>
                    <a:pt x="549" y="9"/>
                  </a:lnTo>
                  <a:close/>
                  <a:moveTo>
                    <a:pt x="573" y="6"/>
                  </a:moveTo>
                  <a:lnTo>
                    <a:pt x="573" y="6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9"/>
                  </a:lnTo>
                  <a:lnTo>
                    <a:pt x="571" y="9"/>
                  </a:lnTo>
                  <a:lnTo>
                    <a:pt x="571" y="9"/>
                  </a:lnTo>
                  <a:lnTo>
                    <a:pt x="574" y="9"/>
                  </a:lnTo>
                  <a:lnTo>
                    <a:pt x="576" y="11"/>
                  </a:lnTo>
                  <a:lnTo>
                    <a:pt x="577" y="11"/>
                  </a:lnTo>
                  <a:lnTo>
                    <a:pt x="579" y="12"/>
                  </a:lnTo>
                  <a:lnTo>
                    <a:pt x="581" y="12"/>
                  </a:lnTo>
                  <a:lnTo>
                    <a:pt x="582" y="12"/>
                  </a:lnTo>
                  <a:lnTo>
                    <a:pt x="582" y="12"/>
                  </a:lnTo>
                  <a:lnTo>
                    <a:pt x="584" y="14"/>
                  </a:lnTo>
                  <a:lnTo>
                    <a:pt x="584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8" y="14"/>
                  </a:lnTo>
                  <a:lnTo>
                    <a:pt x="588" y="14"/>
                  </a:lnTo>
                  <a:lnTo>
                    <a:pt x="590" y="12"/>
                  </a:lnTo>
                  <a:lnTo>
                    <a:pt x="592" y="11"/>
                  </a:lnTo>
                  <a:lnTo>
                    <a:pt x="592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6"/>
                  </a:lnTo>
                  <a:lnTo>
                    <a:pt x="585" y="6"/>
                  </a:lnTo>
                  <a:lnTo>
                    <a:pt x="585" y="8"/>
                  </a:lnTo>
                  <a:lnTo>
                    <a:pt x="584" y="8"/>
                  </a:lnTo>
                  <a:lnTo>
                    <a:pt x="584" y="9"/>
                  </a:lnTo>
                  <a:lnTo>
                    <a:pt x="582" y="9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1" y="8"/>
                  </a:lnTo>
                  <a:lnTo>
                    <a:pt x="581" y="6"/>
                  </a:lnTo>
                  <a:lnTo>
                    <a:pt x="581" y="6"/>
                  </a:lnTo>
                  <a:lnTo>
                    <a:pt x="579" y="6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8"/>
                  </a:lnTo>
                  <a:lnTo>
                    <a:pt x="574" y="8"/>
                  </a:lnTo>
                  <a:lnTo>
                    <a:pt x="573" y="8"/>
                  </a:lnTo>
                  <a:lnTo>
                    <a:pt x="574" y="6"/>
                  </a:lnTo>
                  <a:lnTo>
                    <a:pt x="573" y="6"/>
                  </a:lnTo>
                  <a:close/>
                  <a:moveTo>
                    <a:pt x="566" y="6"/>
                  </a:moveTo>
                  <a:lnTo>
                    <a:pt x="565" y="6"/>
                  </a:lnTo>
                  <a:lnTo>
                    <a:pt x="565" y="8"/>
                  </a:lnTo>
                  <a:lnTo>
                    <a:pt x="565" y="8"/>
                  </a:lnTo>
                  <a:lnTo>
                    <a:pt x="563" y="8"/>
                  </a:lnTo>
                  <a:lnTo>
                    <a:pt x="565" y="8"/>
                  </a:lnTo>
                  <a:lnTo>
                    <a:pt x="565" y="9"/>
                  </a:lnTo>
                  <a:lnTo>
                    <a:pt x="566" y="9"/>
                  </a:lnTo>
                  <a:lnTo>
                    <a:pt x="566" y="8"/>
                  </a:lnTo>
                  <a:lnTo>
                    <a:pt x="566" y="8"/>
                  </a:lnTo>
                  <a:lnTo>
                    <a:pt x="566" y="6"/>
                  </a:lnTo>
                  <a:lnTo>
                    <a:pt x="566" y="6"/>
                  </a:lnTo>
                  <a:close/>
                  <a:moveTo>
                    <a:pt x="817" y="5"/>
                  </a:moveTo>
                  <a:lnTo>
                    <a:pt x="817" y="5"/>
                  </a:lnTo>
                  <a:lnTo>
                    <a:pt x="817" y="5"/>
                  </a:lnTo>
                  <a:lnTo>
                    <a:pt x="817" y="6"/>
                  </a:lnTo>
                  <a:lnTo>
                    <a:pt x="817" y="6"/>
                  </a:lnTo>
                  <a:lnTo>
                    <a:pt x="817" y="8"/>
                  </a:lnTo>
                  <a:lnTo>
                    <a:pt x="817" y="8"/>
                  </a:lnTo>
                  <a:lnTo>
                    <a:pt x="816" y="8"/>
                  </a:lnTo>
                  <a:lnTo>
                    <a:pt x="816" y="9"/>
                  </a:lnTo>
                  <a:lnTo>
                    <a:pt x="814" y="9"/>
                  </a:lnTo>
                  <a:lnTo>
                    <a:pt x="814" y="9"/>
                  </a:lnTo>
                  <a:lnTo>
                    <a:pt x="816" y="8"/>
                  </a:lnTo>
                  <a:lnTo>
                    <a:pt x="816" y="8"/>
                  </a:lnTo>
                  <a:lnTo>
                    <a:pt x="816" y="6"/>
                  </a:lnTo>
                  <a:lnTo>
                    <a:pt x="816" y="6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close/>
                  <a:moveTo>
                    <a:pt x="562" y="5"/>
                  </a:moveTo>
                  <a:lnTo>
                    <a:pt x="560" y="5"/>
                  </a:lnTo>
                  <a:lnTo>
                    <a:pt x="562" y="5"/>
                  </a:lnTo>
                  <a:lnTo>
                    <a:pt x="562" y="5"/>
                  </a:lnTo>
                  <a:lnTo>
                    <a:pt x="560" y="6"/>
                  </a:lnTo>
                  <a:lnTo>
                    <a:pt x="560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8"/>
                  </a:lnTo>
                  <a:lnTo>
                    <a:pt x="560" y="8"/>
                  </a:lnTo>
                  <a:lnTo>
                    <a:pt x="562" y="8"/>
                  </a:lnTo>
                  <a:lnTo>
                    <a:pt x="563" y="8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5"/>
                  </a:lnTo>
                  <a:lnTo>
                    <a:pt x="562" y="5"/>
                  </a:lnTo>
                  <a:lnTo>
                    <a:pt x="562" y="5"/>
                  </a:lnTo>
                  <a:close/>
                  <a:moveTo>
                    <a:pt x="2265" y="1"/>
                  </a:moveTo>
                  <a:lnTo>
                    <a:pt x="2265" y="1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8" y="3"/>
                  </a:lnTo>
                  <a:lnTo>
                    <a:pt x="2269" y="3"/>
                  </a:lnTo>
                  <a:lnTo>
                    <a:pt x="2271" y="5"/>
                  </a:lnTo>
                  <a:lnTo>
                    <a:pt x="2271" y="5"/>
                  </a:lnTo>
                  <a:lnTo>
                    <a:pt x="2269" y="5"/>
                  </a:lnTo>
                  <a:lnTo>
                    <a:pt x="2269" y="5"/>
                  </a:lnTo>
                  <a:lnTo>
                    <a:pt x="2268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71" y="6"/>
                  </a:lnTo>
                  <a:lnTo>
                    <a:pt x="2271" y="3"/>
                  </a:lnTo>
                  <a:lnTo>
                    <a:pt x="2273" y="3"/>
                  </a:lnTo>
                  <a:lnTo>
                    <a:pt x="2273" y="3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6"/>
                  </a:lnTo>
                  <a:lnTo>
                    <a:pt x="2273" y="6"/>
                  </a:lnTo>
                  <a:lnTo>
                    <a:pt x="2274" y="6"/>
                  </a:lnTo>
                  <a:lnTo>
                    <a:pt x="2274" y="8"/>
                  </a:lnTo>
                  <a:lnTo>
                    <a:pt x="2274" y="9"/>
                  </a:lnTo>
                  <a:lnTo>
                    <a:pt x="2276" y="11"/>
                  </a:lnTo>
                  <a:lnTo>
                    <a:pt x="2277" y="12"/>
                  </a:lnTo>
                  <a:lnTo>
                    <a:pt x="2279" y="16"/>
                  </a:lnTo>
                  <a:lnTo>
                    <a:pt x="2280" y="17"/>
                  </a:lnTo>
                  <a:lnTo>
                    <a:pt x="2284" y="19"/>
                  </a:lnTo>
                  <a:lnTo>
                    <a:pt x="2284" y="19"/>
                  </a:lnTo>
                  <a:lnTo>
                    <a:pt x="2282" y="20"/>
                  </a:lnTo>
                  <a:lnTo>
                    <a:pt x="2280" y="19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6"/>
                  </a:lnTo>
                  <a:lnTo>
                    <a:pt x="2277" y="14"/>
                  </a:lnTo>
                  <a:lnTo>
                    <a:pt x="2277" y="14"/>
                  </a:lnTo>
                  <a:lnTo>
                    <a:pt x="2277" y="12"/>
                  </a:lnTo>
                  <a:lnTo>
                    <a:pt x="2276" y="12"/>
                  </a:lnTo>
                  <a:lnTo>
                    <a:pt x="2274" y="11"/>
                  </a:lnTo>
                  <a:lnTo>
                    <a:pt x="2273" y="11"/>
                  </a:lnTo>
                  <a:lnTo>
                    <a:pt x="2273" y="11"/>
                  </a:lnTo>
                  <a:lnTo>
                    <a:pt x="2273" y="9"/>
                  </a:lnTo>
                  <a:lnTo>
                    <a:pt x="2273" y="9"/>
                  </a:lnTo>
                  <a:lnTo>
                    <a:pt x="2271" y="9"/>
                  </a:lnTo>
                  <a:lnTo>
                    <a:pt x="2269" y="11"/>
                  </a:lnTo>
                  <a:lnTo>
                    <a:pt x="2269" y="9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6"/>
                  </a:lnTo>
                  <a:lnTo>
                    <a:pt x="2268" y="6"/>
                  </a:lnTo>
                  <a:lnTo>
                    <a:pt x="2266" y="6"/>
                  </a:lnTo>
                  <a:lnTo>
                    <a:pt x="2266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3" y="5"/>
                  </a:lnTo>
                  <a:lnTo>
                    <a:pt x="2261" y="5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58" y="5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1"/>
                  </a:lnTo>
                  <a:lnTo>
                    <a:pt x="2260" y="3"/>
                  </a:lnTo>
                  <a:lnTo>
                    <a:pt x="2261" y="3"/>
                  </a:lnTo>
                  <a:lnTo>
                    <a:pt x="2263" y="3"/>
                  </a:lnTo>
                  <a:lnTo>
                    <a:pt x="2263" y="5"/>
                  </a:lnTo>
                  <a:lnTo>
                    <a:pt x="2263" y="5"/>
                  </a:lnTo>
                  <a:lnTo>
                    <a:pt x="2263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1"/>
                  </a:lnTo>
                  <a:lnTo>
                    <a:pt x="2265" y="1"/>
                  </a:lnTo>
                  <a:close/>
                  <a:moveTo>
                    <a:pt x="555" y="1"/>
                  </a:moveTo>
                  <a:lnTo>
                    <a:pt x="555" y="1"/>
                  </a:lnTo>
                  <a:lnTo>
                    <a:pt x="555" y="1"/>
                  </a:lnTo>
                  <a:lnTo>
                    <a:pt x="555" y="3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8" y="5"/>
                  </a:lnTo>
                  <a:lnTo>
                    <a:pt x="558" y="5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58" y="1"/>
                  </a:lnTo>
                  <a:lnTo>
                    <a:pt x="558" y="1"/>
                  </a:lnTo>
                  <a:lnTo>
                    <a:pt x="557" y="1"/>
                  </a:lnTo>
                  <a:lnTo>
                    <a:pt x="555" y="1"/>
                  </a:lnTo>
                  <a:close/>
                  <a:moveTo>
                    <a:pt x="554" y="0"/>
                  </a:moveTo>
                  <a:lnTo>
                    <a:pt x="554" y="0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4" y="1"/>
                  </a:lnTo>
                  <a:lnTo>
                    <a:pt x="554" y="0"/>
                  </a:lnTo>
                  <a:close/>
                  <a:moveTo>
                    <a:pt x="620" y="0"/>
                  </a:moveTo>
                  <a:lnTo>
                    <a:pt x="622" y="1"/>
                  </a:lnTo>
                  <a:lnTo>
                    <a:pt x="623" y="1"/>
                  </a:lnTo>
                  <a:lnTo>
                    <a:pt x="622" y="3"/>
                  </a:lnTo>
                  <a:lnTo>
                    <a:pt x="620" y="3"/>
                  </a:lnTo>
                  <a:lnTo>
                    <a:pt x="617" y="3"/>
                  </a:lnTo>
                  <a:lnTo>
                    <a:pt x="617" y="3"/>
                  </a:lnTo>
                  <a:lnTo>
                    <a:pt x="615" y="3"/>
                  </a:lnTo>
                  <a:lnTo>
                    <a:pt x="614" y="3"/>
                  </a:lnTo>
                  <a:lnTo>
                    <a:pt x="614" y="3"/>
                  </a:lnTo>
                  <a:lnTo>
                    <a:pt x="614" y="1"/>
                  </a:lnTo>
                  <a:lnTo>
                    <a:pt x="614" y="1"/>
                  </a:lnTo>
                  <a:lnTo>
                    <a:pt x="611" y="3"/>
                  </a:lnTo>
                  <a:lnTo>
                    <a:pt x="607" y="1"/>
                  </a:lnTo>
                  <a:lnTo>
                    <a:pt x="609" y="1"/>
                  </a:lnTo>
                  <a:lnTo>
                    <a:pt x="609" y="1"/>
                  </a:lnTo>
                  <a:lnTo>
                    <a:pt x="611" y="1"/>
                  </a:lnTo>
                  <a:lnTo>
                    <a:pt x="611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0"/>
                  </a:lnTo>
                  <a:lnTo>
                    <a:pt x="614" y="0"/>
                  </a:lnTo>
                  <a:lnTo>
                    <a:pt x="617" y="0"/>
                  </a:lnTo>
                  <a:lnTo>
                    <a:pt x="617" y="0"/>
                  </a:lnTo>
                  <a:lnTo>
                    <a:pt x="620" y="0"/>
                  </a:lnTo>
                  <a:close/>
                  <a:moveTo>
                    <a:pt x="418" y="0"/>
                  </a:moveTo>
                  <a:lnTo>
                    <a:pt x="418" y="0"/>
                  </a:lnTo>
                  <a:lnTo>
                    <a:pt x="418" y="0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3"/>
                  </a:lnTo>
                  <a:lnTo>
                    <a:pt x="420" y="3"/>
                  </a:lnTo>
                  <a:lnTo>
                    <a:pt x="418" y="3"/>
                  </a:lnTo>
                  <a:lnTo>
                    <a:pt x="418" y="5"/>
                  </a:lnTo>
                  <a:lnTo>
                    <a:pt x="417" y="5"/>
                  </a:lnTo>
                  <a:lnTo>
                    <a:pt x="417" y="3"/>
                  </a:lnTo>
                  <a:lnTo>
                    <a:pt x="415" y="3"/>
                  </a:lnTo>
                  <a:lnTo>
                    <a:pt x="415" y="1"/>
                  </a:lnTo>
                  <a:lnTo>
                    <a:pt x="415" y="1"/>
                  </a:lnTo>
                  <a:lnTo>
                    <a:pt x="417" y="0"/>
                  </a:lnTo>
                  <a:lnTo>
                    <a:pt x="4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6" name="Freeform 353">
              <a:extLst>
                <a:ext uri="{FF2B5EF4-FFF2-40B4-BE49-F238E27FC236}">
                  <a16:creationId xmlns:a16="http://schemas.microsoft.com/office/drawing/2014/main" id="{F1E1D4F2-3BC4-4009-ABF1-EB715F0F479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65552" y="2920870"/>
              <a:ext cx="6718967" cy="257297"/>
            </a:xfrm>
            <a:custGeom>
              <a:avLst/>
              <a:gdLst>
                <a:gd name="T0" fmla="*/ 527 w 3447"/>
                <a:gd name="T1" fmla="*/ 49 h 132"/>
                <a:gd name="T2" fmla="*/ 293 w 3447"/>
                <a:gd name="T3" fmla="*/ 74 h 132"/>
                <a:gd name="T4" fmla="*/ 284 w 3447"/>
                <a:gd name="T5" fmla="*/ 77 h 132"/>
                <a:gd name="T6" fmla="*/ 292 w 3447"/>
                <a:gd name="T7" fmla="*/ 60 h 132"/>
                <a:gd name="T8" fmla="*/ 2618 w 3447"/>
                <a:gd name="T9" fmla="*/ 58 h 132"/>
                <a:gd name="T10" fmla="*/ 2610 w 3447"/>
                <a:gd name="T11" fmla="*/ 87 h 132"/>
                <a:gd name="T12" fmla="*/ 2596 w 3447"/>
                <a:gd name="T13" fmla="*/ 61 h 132"/>
                <a:gd name="T14" fmla="*/ 2586 w 3447"/>
                <a:gd name="T15" fmla="*/ 83 h 132"/>
                <a:gd name="T16" fmla="*/ 2602 w 3447"/>
                <a:gd name="T17" fmla="*/ 61 h 132"/>
                <a:gd name="T18" fmla="*/ 2622 w 3447"/>
                <a:gd name="T19" fmla="*/ 49 h 132"/>
                <a:gd name="T20" fmla="*/ 2849 w 3447"/>
                <a:gd name="T21" fmla="*/ 44 h 132"/>
                <a:gd name="T22" fmla="*/ 2886 w 3447"/>
                <a:gd name="T23" fmla="*/ 41 h 132"/>
                <a:gd name="T24" fmla="*/ 2862 w 3447"/>
                <a:gd name="T25" fmla="*/ 46 h 132"/>
                <a:gd name="T26" fmla="*/ 2829 w 3447"/>
                <a:gd name="T27" fmla="*/ 47 h 132"/>
                <a:gd name="T28" fmla="*/ 2813 w 3447"/>
                <a:gd name="T29" fmla="*/ 72 h 132"/>
                <a:gd name="T30" fmla="*/ 2821 w 3447"/>
                <a:gd name="T31" fmla="*/ 44 h 132"/>
                <a:gd name="T32" fmla="*/ 648 w 3447"/>
                <a:gd name="T33" fmla="*/ 38 h 132"/>
                <a:gd name="T34" fmla="*/ 437 w 3447"/>
                <a:gd name="T35" fmla="*/ 36 h 132"/>
                <a:gd name="T36" fmla="*/ 462 w 3447"/>
                <a:gd name="T37" fmla="*/ 35 h 132"/>
                <a:gd name="T38" fmla="*/ 628 w 3447"/>
                <a:gd name="T39" fmla="*/ 30 h 132"/>
                <a:gd name="T40" fmla="*/ 637 w 3447"/>
                <a:gd name="T41" fmla="*/ 35 h 132"/>
                <a:gd name="T42" fmla="*/ 1872 w 3447"/>
                <a:gd name="T43" fmla="*/ 25 h 132"/>
                <a:gd name="T44" fmla="*/ 2244 w 3447"/>
                <a:gd name="T45" fmla="*/ 28 h 132"/>
                <a:gd name="T46" fmla="*/ 2252 w 3447"/>
                <a:gd name="T47" fmla="*/ 22 h 132"/>
                <a:gd name="T48" fmla="*/ 207 w 3447"/>
                <a:gd name="T49" fmla="*/ 24 h 132"/>
                <a:gd name="T50" fmla="*/ 180 w 3447"/>
                <a:gd name="T51" fmla="*/ 27 h 132"/>
                <a:gd name="T52" fmla="*/ 372 w 3447"/>
                <a:gd name="T53" fmla="*/ 19 h 132"/>
                <a:gd name="T54" fmla="*/ 454 w 3447"/>
                <a:gd name="T55" fmla="*/ 22 h 132"/>
                <a:gd name="T56" fmla="*/ 265 w 3447"/>
                <a:gd name="T57" fmla="*/ 24 h 132"/>
                <a:gd name="T58" fmla="*/ 262 w 3447"/>
                <a:gd name="T59" fmla="*/ 24 h 132"/>
                <a:gd name="T60" fmla="*/ 371 w 3447"/>
                <a:gd name="T61" fmla="*/ 17 h 132"/>
                <a:gd name="T62" fmla="*/ 60 w 3447"/>
                <a:gd name="T63" fmla="*/ 14 h 132"/>
                <a:gd name="T64" fmla="*/ 926 w 3447"/>
                <a:gd name="T65" fmla="*/ 14 h 132"/>
                <a:gd name="T66" fmla="*/ 667 w 3447"/>
                <a:gd name="T67" fmla="*/ 8 h 132"/>
                <a:gd name="T68" fmla="*/ 661 w 3447"/>
                <a:gd name="T69" fmla="*/ 11 h 132"/>
                <a:gd name="T70" fmla="*/ 659 w 3447"/>
                <a:gd name="T71" fmla="*/ 6 h 132"/>
                <a:gd name="T72" fmla="*/ 590 w 3447"/>
                <a:gd name="T73" fmla="*/ 3 h 132"/>
                <a:gd name="T74" fmla="*/ 588 w 3447"/>
                <a:gd name="T75" fmla="*/ 6 h 132"/>
                <a:gd name="T76" fmla="*/ 401 w 3447"/>
                <a:gd name="T77" fmla="*/ 8 h 132"/>
                <a:gd name="T78" fmla="*/ 397 w 3447"/>
                <a:gd name="T79" fmla="*/ 8 h 132"/>
                <a:gd name="T80" fmla="*/ 437 w 3447"/>
                <a:gd name="T81" fmla="*/ 5 h 132"/>
                <a:gd name="T82" fmla="*/ 497 w 3447"/>
                <a:gd name="T83" fmla="*/ 8 h 132"/>
                <a:gd name="T84" fmla="*/ 519 w 3447"/>
                <a:gd name="T85" fmla="*/ 35 h 132"/>
                <a:gd name="T86" fmla="*/ 528 w 3447"/>
                <a:gd name="T87" fmla="*/ 49 h 132"/>
                <a:gd name="T88" fmla="*/ 565 w 3447"/>
                <a:gd name="T89" fmla="*/ 57 h 132"/>
                <a:gd name="T90" fmla="*/ 585 w 3447"/>
                <a:gd name="T91" fmla="*/ 68 h 132"/>
                <a:gd name="T92" fmla="*/ 588 w 3447"/>
                <a:gd name="T93" fmla="*/ 77 h 132"/>
                <a:gd name="T94" fmla="*/ 572 w 3447"/>
                <a:gd name="T95" fmla="*/ 74 h 132"/>
                <a:gd name="T96" fmla="*/ 566 w 3447"/>
                <a:gd name="T97" fmla="*/ 83 h 132"/>
                <a:gd name="T98" fmla="*/ 539 w 3447"/>
                <a:gd name="T99" fmla="*/ 93 h 132"/>
                <a:gd name="T100" fmla="*/ 538 w 3447"/>
                <a:gd name="T101" fmla="*/ 72 h 132"/>
                <a:gd name="T102" fmla="*/ 516 w 3447"/>
                <a:gd name="T103" fmla="*/ 66 h 132"/>
                <a:gd name="T104" fmla="*/ 503 w 3447"/>
                <a:gd name="T105" fmla="*/ 74 h 132"/>
                <a:gd name="T106" fmla="*/ 492 w 3447"/>
                <a:gd name="T107" fmla="*/ 128 h 132"/>
                <a:gd name="T108" fmla="*/ 475 w 3447"/>
                <a:gd name="T109" fmla="*/ 99 h 132"/>
                <a:gd name="T110" fmla="*/ 476 w 3447"/>
                <a:gd name="T111" fmla="*/ 74 h 132"/>
                <a:gd name="T112" fmla="*/ 492 w 3447"/>
                <a:gd name="T113" fmla="*/ 60 h 132"/>
                <a:gd name="T114" fmla="*/ 530 w 3447"/>
                <a:gd name="T115" fmla="*/ 57 h 132"/>
                <a:gd name="T116" fmla="*/ 514 w 3447"/>
                <a:gd name="T117" fmla="*/ 41 h 132"/>
                <a:gd name="T118" fmla="*/ 465 w 3447"/>
                <a:gd name="T119" fmla="*/ 41 h 132"/>
                <a:gd name="T120" fmla="*/ 431 w 3447"/>
                <a:gd name="T121" fmla="*/ 43 h 132"/>
                <a:gd name="T122" fmla="*/ 453 w 3447"/>
                <a:gd name="T123" fmla="*/ 16 h 132"/>
                <a:gd name="T124" fmla="*/ 464 w 3447"/>
                <a:gd name="T125" fmla="*/ 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447" h="132">
                  <a:moveTo>
                    <a:pt x="2924" y="47"/>
                  </a:moveTo>
                  <a:lnTo>
                    <a:pt x="2925" y="47"/>
                  </a:lnTo>
                  <a:lnTo>
                    <a:pt x="2927" y="49"/>
                  </a:lnTo>
                  <a:lnTo>
                    <a:pt x="2928" y="49"/>
                  </a:lnTo>
                  <a:lnTo>
                    <a:pt x="2928" y="50"/>
                  </a:lnTo>
                  <a:lnTo>
                    <a:pt x="2930" y="52"/>
                  </a:lnTo>
                  <a:lnTo>
                    <a:pt x="2930" y="54"/>
                  </a:lnTo>
                  <a:lnTo>
                    <a:pt x="2930" y="57"/>
                  </a:lnTo>
                  <a:lnTo>
                    <a:pt x="2931" y="60"/>
                  </a:lnTo>
                  <a:lnTo>
                    <a:pt x="2925" y="58"/>
                  </a:lnTo>
                  <a:lnTo>
                    <a:pt x="2922" y="57"/>
                  </a:lnTo>
                  <a:lnTo>
                    <a:pt x="2920" y="55"/>
                  </a:lnTo>
                  <a:lnTo>
                    <a:pt x="2920" y="52"/>
                  </a:lnTo>
                  <a:lnTo>
                    <a:pt x="2920" y="50"/>
                  </a:lnTo>
                  <a:lnTo>
                    <a:pt x="2920" y="50"/>
                  </a:lnTo>
                  <a:lnTo>
                    <a:pt x="2920" y="49"/>
                  </a:lnTo>
                  <a:lnTo>
                    <a:pt x="2922" y="47"/>
                  </a:lnTo>
                  <a:lnTo>
                    <a:pt x="2924" y="47"/>
                  </a:lnTo>
                  <a:close/>
                  <a:moveTo>
                    <a:pt x="1839" y="46"/>
                  </a:moveTo>
                  <a:lnTo>
                    <a:pt x="1842" y="47"/>
                  </a:lnTo>
                  <a:lnTo>
                    <a:pt x="1843" y="47"/>
                  </a:lnTo>
                  <a:lnTo>
                    <a:pt x="1843" y="49"/>
                  </a:lnTo>
                  <a:lnTo>
                    <a:pt x="1843" y="49"/>
                  </a:lnTo>
                  <a:lnTo>
                    <a:pt x="1840" y="49"/>
                  </a:lnTo>
                  <a:lnTo>
                    <a:pt x="1837" y="49"/>
                  </a:lnTo>
                  <a:lnTo>
                    <a:pt x="1836" y="49"/>
                  </a:lnTo>
                  <a:lnTo>
                    <a:pt x="1832" y="52"/>
                  </a:lnTo>
                  <a:lnTo>
                    <a:pt x="1832" y="52"/>
                  </a:lnTo>
                  <a:lnTo>
                    <a:pt x="1832" y="50"/>
                  </a:lnTo>
                  <a:lnTo>
                    <a:pt x="1836" y="47"/>
                  </a:lnTo>
                  <a:lnTo>
                    <a:pt x="1839" y="46"/>
                  </a:lnTo>
                  <a:close/>
                  <a:moveTo>
                    <a:pt x="527" y="46"/>
                  </a:moveTo>
                  <a:lnTo>
                    <a:pt x="527" y="46"/>
                  </a:lnTo>
                  <a:lnTo>
                    <a:pt x="525" y="47"/>
                  </a:lnTo>
                  <a:lnTo>
                    <a:pt x="527" y="47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7"/>
                  </a:lnTo>
                  <a:lnTo>
                    <a:pt x="527" y="47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7" y="46"/>
                  </a:lnTo>
                  <a:close/>
                  <a:moveTo>
                    <a:pt x="287" y="43"/>
                  </a:moveTo>
                  <a:lnTo>
                    <a:pt x="287" y="43"/>
                  </a:lnTo>
                  <a:lnTo>
                    <a:pt x="289" y="43"/>
                  </a:lnTo>
                  <a:lnTo>
                    <a:pt x="290" y="44"/>
                  </a:lnTo>
                  <a:lnTo>
                    <a:pt x="290" y="46"/>
                  </a:lnTo>
                  <a:lnTo>
                    <a:pt x="290" y="47"/>
                  </a:lnTo>
                  <a:lnTo>
                    <a:pt x="290" y="49"/>
                  </a:lnTo>
                  <a:lnTo>
                    <a:pt x="290" y="50"/>
                  </a:lnTo>
                  <a:lnTo>
                    <a:pt x="290" y="52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2" y="55"/>
                  </a:lnTo>
                  <a:lnTo>
                    <a:pt x="292" y="57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3" y="61"/>
                  </a:lnTo>
                  <a:lnTo>
                    <a:pt x="293" y="61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9"/>
                  </a:lnTo>
                  <a:lnTo>
                    <a:pt x="295" y="71"/>
                  </a:lnTo>
                  <a:lnTo>
                    <a:pt x="293" y="72"/>
                  </a:lnTo>
                  <a:lnTo>
                    <a:pt x="295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3" y="72"/>
                  </a:lnTo>
                  <a:lnTo>
                    <a:pt x="293" y="74"/>
                  </a:lnTo>
                  <a:lnTo>
                    <a:pt x="293" y="74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7"/>
                  </a:lnTo>
                  <a:lnTo>
                    <a:pt x="290" y="77"/>
                  </a:lnTo>
                  <a:lnTo>
                    <a:pt x="290" y="77"/>
                  </a:lnTo>
                  <a:lnTo>
                    <a:pt x="289" y="77"/>
                  </a:lnTo>
                  <a:lnTo>
                    <a:pt x="289" y="77"/>
                  </a:lnTo>
                  <a:lnTo>
                    <a:pt x="289" y="79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2" y="80"/>
                  </a:lnTo>
                  <a:lnTo>
                    <a:pt x="290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0" y="83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0"/>
                  </a:lnTo>
                  <a:lnTo>
                    <a:pt x="289" y="80"/>
                  </a:lnTo>
                  <a:lnTo>
                    <a:pt x="289" y="79"/>
                  </a:lnTo>
                  <a:lnTo>
                    <a:pt x="289" y="79"/>
                  </a:lnTo>
                  <a:lnTo>
                    <a:pt x="287" y="79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5" y="77"/>
                  </a:lnTo>
                  <a:lnTo>
                    <a:pt x="284" y="77"/>
                  </a:lnTo>
                  <a:lnTo>
                    <a:pt x="282" y="79"/>
                  </a:lnTo>
                  <a:lnTo>
                    <a:pt x="281" y="79"/>
                  </a:lnTo>
                  <a:lnTo>
                    <a:pt x="281" y="79"/>
                  </a:lnTo>
                  <a:lnTo>
                    <a:pt x="281" y="77"/>
                  </a:lnTo>
                  <a:lnTo>
                    <a:pt x="282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5" y="77"/>
                  </a:lnTo>
                  <a:lnTo>
                    <a:pt x="285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9" y="76"/>
                  </a:lnTo>
                  <a:lnTo>
                    <a:pt x="290" y="76"/>
                  </a:lnTo>
                  <a:lnTo>
                    <a:pt x="290" y="77"/>
                  </a:lnTo>
                  <a:lnTo>
                    <a:pt x="290" y="76"/>
                  </a:lnTo>
                  <a:lnTo>
                    <a:pt x="290" y="76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4"/>
                  </a:lnTo>
                  <a:lnTo>
                    <a:pt x="292" y="74"/>
                  </a:lnTo>
                  <a:lnTo>
                    <a:pt x="292" y="72"/>
                  </a:lnTo>
                  <a:lnTo>
                    <a:pt x="293" y="71"/>
                  </a:lnTo>
                  <a:lnTo>
                    <a:pt x="293" y="71"/>
                  </a:lnTo>
                  <a:lnTo>
                    <a:pt x="293" y="69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8"/>
                  </a:lnTo>
                  <a:lnTo>
                    <a:pt x="290" y="68"/>
                  </a:lnTo>
                  <a:lnTo>
                    <a:pt x="289" y="66"/>
                  </a:lnTo>
                  <a:lnTo>
                    <a:pt x="290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2" y="65"/>
                  </a:lnTo>
                  <a:lnTo>
                    <a:pt x="290" y="63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292" y="61"/>
                  </a:lnTo>
                  <a:lnTo>
                    <a:pt x="292" y="60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5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90" y="50"/>
                  </a:lnTo>
                  <a:lnTo>
                    <a:pt x="290" y="49"/>
                  </a:lnTo>
                  <a:lnTo>
                    <a:pt x="289" y="47"/>
                  </a:lnTo>
                  <a:lnTo>
                    <a:pt x="289" y="46"/>
                  </a:lnTo>
                  <a:lnTo>
                    <a:pt x="289" y="46"/>
                  </a:lnTo>
                  <a:lnTo>
                    <a:pt x="287" y="44"/>
                  </a:lnTo>
                  <a:lnTo>
                    <a:pt x="287" y="43"/>
                  </a:lnTo>
                  <a:lnTo>
                    <a:pt x="287" y="43"/>
                  </a:lnTo>
                  <a:lnTo>
                    <a:pt x="287" y="43"/>
                  </a:lnTo>
                  <a:close/>
                  <a:moveTo>
                    <a:pt x="2621" y="41"/>
                  </a:moveTo>
                  <a:lnTo>
                    <a:pt x="2622" y="41"/>
                  </a:lnTo>
                  <a:lnTo>
                    <a:pt x="2622" y="43"/>
                  </a:lnTo>
                  <a:lnTo>
                    <a:pt x="2622" y="44"/>
                  </a:lnTo>
                  <a:lnTo>
                    <a:pt x="2622" y="46"/>
                  </a:lnTo>
                  <a:lnTo>
                    <a:pt x="2624" y="46"/>
                  </a:lnTo>
                  <a:lnTo>
                    <a:pt x="2624" y="47"/>
                  </a:lnTo>
                  <a:lnTo>
                    <a:pt x="2627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30" y="47"/>
                  </a:lnTo>
                  <a:lnTo>
                    <a:pt x="2629" y="49"/>
                  </a:lnTo>
                  <a:lnTo>
                    <a:pt x="2629" y="50"/>
                  </a:lnTo>
                  <a:lnTo>
                    <a:pt x="2629" y="52"/>
                  </a:lnTo>
                  <a:lnTo>
                    <a:pt x="2627" y="52"/>
                  </a:lnTo>
                  <a:lnTo>
                    <a:pt x="2624" y="54"/>
                  </a:lnTo>
                  <a:lnTo>
                    <a:pt x="2624" y="54"/>
                  </a:lnTo>
                  <a:lnTo>
                    <a:pt x="2622" y="54"/>
                  </a:lnTo>
                  <a:lnTo>
                    <a:pt x="2622" y="55"/>
                  </a:lnTo>
                  <a:lnTo>
                    <a:pt x="2621" y="55"/>
                  </a:lnTo>
                  <a:lnTo>
                    <a:pt x="2619" y="55"/>
                  </a:lnTo>
                  <a:lnTo>
                    <a:pt x="2618" y="57"/>
                  </a:lnTo>
                  <a:lnTo>
                    <a:pt x="2618" y="58"/>
                  </a:lnTo>
                  <a:lnTo>
                    <a:pt x="2618" y="58"/>
                  </a:lnTo>
                  <a:lnTo>
                    <a:pt x="2616" y="58"/>
                  </a:lnTo>
                  <a:lnTo>
                    <a:pt x="2610" y="57"/>
                  </a:lnTo>
                  <a:lnTo>
                    <a:pt x="2610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1"/>
                  </a:lnTo>
                  <a:lnTo>
                    <a:pt x="2607" y="61"/>
                  </a:lnTo>
                  <a:lnTo>
                    <a:pt x="2607" y="61"/>
                  </a:lnTo>
                  <a:lnTo>
                    <a:pt x="2608" y="63"/>
                  </a:lnTo>
                  <a:lnTo>
                    <a:pt x="2608" y="63"/>
                  </a:lnTo>
                  <a:lnTo>
                    <a:pt x="2610" y="63"/>
                  </a:lnTo>
                  <a:lnTo>
                    <a:pt x="2611" y="63"/>
                  </a:lnTo>
                  <a:lnTo>
                    <a:pt x="2611" y="65"/>
                  </a:lnTo>
                  <a:lnTo>
                    <a:pt x="2611" y="66"/>
                  </a:lnTo>
                  <a:lnTo>
                    <a:pt x="2613" y="68"/>
                  </a:lnTo>
                  <a:lnTo>
                    <a:pt x="2611" y="69"/>
                  </a:lnTo>
                  <a:lnTo>
                    <a:pt x="2611" y="76"/>
                  </a:lnTo>
                  <a:lnTo>
                    <a:pt x="2611" y="79"/>
                  </a:lnTo>
                  <a:lnTo>
                    <a:pt x="2611" y="79"/>
                  </a:lnTo>
                  <a:lnTo>
                    <a:pt x="2611" y="80"/>
                  </a:lnTo>
                  <a:lnTo>
                    <a:pt x="2611" y="82"/>
                  </a:lnTo>
                  <a:lnTo>
                    <a:pt x="2611" y="83"/>
                  </a:lnTo>
                  <a:lnTo>
                    <a:pt x="2611" y="85"/>
                  </a:lnTo>
                  <a:lnTo>
                    <a:pt x="2611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08" y="88"/>
                  </a:lnTo>
                  <a:lnTo>
                    <a:pt x="2607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7"/>
                  </a:lnTo>
                  <a:lnTo>
                    <a:pt x="2607" y="85"/>
                  </a:lnTo>
                  <a:lnTo>
                    <a:pt x="2607" y="85"/>
                  </a:lnTo>
                  <a:lnTo>
                    <a:pt x="2602" y="80"/>
                  </a:lnTo>
                  <a:lnTo>
                    <a:pt x="2600" y="79"/>
                  </a:lnTo>
                  <a:lnTo>
                    <a:pt x="2600" y="79"/>
                  </a:lnTo>
                  <a:lnTo>
                    <a:pt x="2600" y="77"/>
                  </a:lnTo>
                  <a:lnTo>
                    <a:pt x="2600" y="76"/>
                  </a:lnTo>
                  <a:lnTo>
                    <a:pt x="2602" y="72"/>
                  </a:lnTo>
                  <a:lnTo>
                    <a:pt x="2603" y="71"/>
                  </a:lnTo>
                  <a:lnTo>
                    <a:pt x="2603" y="69"/>
                  </a:lnTo>
                  <a:lnTo>
                    <a:pt x="2603" y="68"/>
                  </a:lnTo>
                  <a:lnTo>
                    <a:pt x="2602" y="66"/>
                  </a:lnTo>
                  <a:lnTo>
                    <a:pt x="2602" y="65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599" y="60"/>
                  </a:lnTo>
                  <a:lnTo>
                    <a:pt x="2599" y="58"/>
                  </a:lnTo>
                  <a:lnTo>
                    <a:pt x="2599" y="60"/>
                  </a:lnTo>
                  <a:lnTo>
                    <a:pt x="2597" y="60"/>
                  </a:lnTo>
                  <a:lnTo>
                    <a:pt x="2597" y="61"/>
                  </a:lnTo>
                  <a:lnTo>
                    <a:pt x="2597" y="61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6" y="60"/>
                  </a:lnTo>
                  <a:lnTo>
                    <a:pt x="2596" y="61"/>
                  </a:lnTo>
                  <a:lnTo>
                    <a:pt x="2596" y="63"/>
                  </a:lnTo>
                  <a:lnTo>
                    <a:pt x="2594" y="63"/>
                  </a:lnTo>
                  <a:lnTo>
                    <a:pt x="2592" y="65"/>
                  </a:lnTo>
                  <a:lnTo>
                    <a:pt x="2592" y="66"/>
                  </a:lnTo>
                  <a:lnTo>
                    <a:pt x="2592" y="68"/>
                  </a:lnTo>
                  <a:lnTo>
                    <a:pt x="2592" y="68"/>
                  </a:lnTo>
                  <a:lnTo>
                    <a:pt x="2592" y="69"/>
                  </a:lnTo>
                  <a:lnTo>
                    <a:pt x="2594" y="69"/>
                  </a:lnTo>
                  <a:lnTo>
                    <a:pt x="2594" y="71"/>
                  </a:lnTo>
                  <a:lnTo>
                    <a:pt x="2592" y="71"/>
                  </a:lnTo>
                  <a:lnTo>
                    <a:pt x="2592" y="72"/>
                  </a:lnTo>
                  <a:lnTo>
                    <a:pt x="2591" y="72"/>
                  </a:lnTo>
                  <a:lnTo>
                    <a:pt x="2591" y="74"/>
                  </a:lnTo>
                  <a:lnTo>
                    <a:pt x="2592" y="74"/>
                  </a:lnTo>
                  <a:lnTo>
                    <a:pt x="2594" y="72"/>
                  </a:lnTo>
                  <a:lnTo>
                    <a:pt x="2594" y="72"/>
                  </a:lnTo>
                  <a:lnTo>
                    <a:pt x="2594" y="74"/>
                  </a:lnTo>
                  <a:lnTo>
                    <a:pt x="2594" y="74"/>
                  </a:lnTo>
                  <a:lnTo>
                    <a:pt x="2592" y="74"/>
                  </a:lnTo>
                  <a:lnTo>
                    <a:pt x="2592" y="76"/>
                  </a:lnTo>
                  <a:lnTo>
                    <a:pt x="2592" y="76"/>
                  </a:lnTo>
                  <a:lnTo>
                    <a:pt x="2592" y="77"/>
                  </a:lnTo>
                  <a:lnTo>
                    <a:pt x="2594" y="77"/>
                  </a:lnTo>
                  <a:lnTo>
                    <a:pt x="2594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1" y="77"/>
                  </a:lnTo>
                  <a:lnTo>
                    <a:pt x="2591" y="77"/>
                  </a:lnTo>
                  <a:lnTo>
                    <a:pt x="2591" y="79"/>
                  </a:lnTo>
                  <a:lnTo>
                    <a:pt x="2591" y="79"/>
                  </a:lnTo>
                  <a:lnTo>
                    <a:pt x="2592" y="79"/>
                  </a:lnTo>
                  <a:lnTo>
                    <a:pt x="2592" y="79"/>
                  </a:lnTo>
                  <a:lnTo>
                    <a:pt x="2591" y="82"/>
                  </a:lnTo>
                  <a:lnTo>
                    <a:pt x="2589" y="82"/>
                  </a:lnTo>
                  <a:lnTo>
                    <a:pt x="2589" y="83"/>
                  </a:lnTo>
                  <a:lnTo>
                    <a:pt x="2588" y="83"/>
                  </a:lnTo>
                  <a:lnTo>
                    <a:pt x="2586" y="83"/>
                  </a:lnTo>
                  <a:lnTo>
                    <a:pt x="2586" y="83"/>
                  </a:lnTo>
                  <a:lnTo>
                    <a:pt x="2586" y="82"/>
                  </a:lnTo>
                  <a:lnTo>
                    <a:pt x="2586" y="82"/>
                  </a:lnTo>
                  <a:lnTo>
                    <a:pt x="2586" y="80"/>
                  </a:lnTo>
                  <a:lnTo>
                    <a:pt x="2586" y="80"/>
                  </a:lnTo>
                  <a:lnTo>
                    <a:pt x="2586" y="79"/>
                  </a:lnTo>
                  <a:lnTo>
                    <a:pt x="2586" y="77"/>
                  </a:lnTo>
                  <a:lnTo>
                    <a:pt x="2586" y="76"/>
                  </a:lnTo>
                  <a:lnTo>
                    <a:pt x="2586" y="76"/>
                  </a:lnTo>
                  <a:lnTo>
                    <a:pt x="2586" y="74"/>
                  </a:lnTo>
                  <a:lnTo>
                    <a:pt x="2588" y="71"/>
                  </a:lnTo>
                  <a:lnTo>
                    <a:pt x="2588" y="69"/>
                  </a:lnTo>
                  <a:lnTo>
                    <a:pt x="2589" y="68"/>
                  </a:lnTo>
                  <a:lnTo>
                    <a:pt x="2589" y="66"/>
                  </a:lnTo>
                  <a:lnTo>
                    <a:pt x="2591" y="65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2" y="60"/>
                  </a:lnTo>
                  <a:lnTo>
                    <a:pt x="2592" y="60"/>
                  </a:lnTo>
                  <a:lnTo>
                    <a:pt x="2592" y="58"/>
                  </a:lnTo>
                  <a:lnTo>
                    <a:pt x="2594" y="57"/>
                  </a:lnTo>
                  <a:lnTo>
                    <a:pt x="2594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7" y="55"/>
                  </a:lnTo>
                  <a:lnTo>
                    <a:pt x="2597" y="57"/>
                  </a:lnTo>
                  <a:lnTo>
                    <a:pt x="2599" y="57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2" y="55"/>
                  </a:lnTo>
                  <a:lnTo>
                    <a:pt x="2602" y="57"/>
                  </a:lnTo>
                  <a:lnTo>
                    <a:pt x="2600" y="57"/>
                  </a:lnTo>
                  <a:lnTo>
                    <a:pt x="2600" y="58"/>
                  </a:lnTo>
                  <a:lnTo>
                    <a:pt x="2600" y="60"/>
                  </a:lnTo>
                  <a:lnTo>
                    <a:pt x="2600" y="60"/>
                  </a:lnTo>
                  <a:lnTo>
                    <a:pt x="2602" y="61"/>
                  </a:lnTo>
                  <a:lnTo>
                    <a:pt x="2602" y="61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3" y="60"/>
                  </a:lnTo>
                  <a:lnTo>
                    <a:pt x="2603" y="61"/>
                  </a:lnTo>
                  <a:lnTo>
                    <a:pt x="2603" y="60"/>
                  </a:lnTo>
                  <a:lnTo>
                    <a:pt x="2603" y="60"/>
                  </a:lnTo>
                  <a:lnTo>
                    <a:pt x="2605" y="60"/>
                  </a:lnTo>
                  <a:lnTo>
                    <a:pt x="2605" y="60"/>
                  </a:lnTo>
                  <a:lnTo>
                    <a:pt x="2605" y="58"/>
                  </a:lnTo>
                  <a:lnTo>
                    <a:pt x="2605" y="58"/>
                  </a:lnTo>
                  <a:lnTo>
                    <a:pt x="2607" y="57"/>
                  </a:lnTo>
                  <a:lnTo>
                    <a:pt x="2607" y="55"/>
                  </a:lnTo>
                  <a:lnTo>
                    <a:pt x="2607" y="54"/>
                  </a:lnTo>
                  <a:lnTo>
                    <a:pt x="2605" y="50"/>
                  </a:lnTo>
                  <a:lnTo>
                    <a:pt x="2603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7" y="49"/>
                  </a:lnTo>
                  <a:lnTo>
                    <a:pt x="2608" y="49"/>
                  </a:lnTo>
                  <a:lnTo>
                    <a:pt x="2608" y="50"/>
                  </a:lnTo>
                  <a:lnTo>
                    <a:pt x="2608" y="50"/>
                  </a:lnTo>
                  <a:lnTo>
                    <a:pt x="2608" y="52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10" y="54"/>
                  </a:lnTo>
                  <a:lnTo>
                    <a:pt x="2611" y="54"/>
                  </a:lnTo>
                  <a:lnTo>
                    <a:pt x="2613" y="54"/>
                  </a:lnTo>
                  <a:lnTo>
                    <a:pt x="2613" y="54"/>
                  </a:lnTo>
                  <a:lnTo>
                    <a:pt x="2614" y="54"/>
                  </a:lnTo>
                  <a:lnTo>
                    <a:pt x="2616" y="54"/>
                  </a:lnTo>
                  <a:lnTo>
                    <a:pt x="2621" y="54"/>
                  </a:lnTo>
                  <a:lnTo>
                    <a:pt x="2621" y="54"/>
                  </a:lnTo>
                  <a:lnTo>
                    <a:pt x="2622" y="54"/>
                  </a:lnTo>
                  <a:lnTo>
                    <a:pt x="2622" y="52"/>
                  </a:lnTo>
                  <a:lnTo>
                    <a:pt x="2622" y="52"/>
                  </a:lnTo>
                  <a:lnTo>
                    <a:pt x="2622" y="50"/>
                  </a:lnTo>
                  <a:lnTo>
                    <a:pt x="2622" y="49"/>
                  </a:lnTo>
                  <a:lnTo>
                    <a:pt x="2622" y="49"/>
                  </a:lnTo>
                  <a:lnTo>
                    <a:pt x="2621" y="47"/>
                  </a:lnTo>
                  <a:lnTo>
                    <a:pt x="2621" y="49"/>
                  </a:lnTo>
                  <a:lnTo>
                    <a:pt x="2621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8" y="49"/>
                  </a:lnTo>
                  <a:lnTo>
                    <a:pt x="2616" y="49"/>
                  </a:lnTo>
                  <a:lnTo>
                    <a:pt x="2616" y="47"/>
                  </a:lnTo>
                  <a:lnTo>
                    <a:pt x="2613" y="49"/>
                  </a:lnTo>
                  <a:lnTo>
                    <a:pt x="2613" y="49"/>
                  </a:lnTo>
                  <a:lnTo>
                    <a:pt x="2611" y="47"/>
                  </a:lnTo>
                  <a:lnTo>
                    <a:pt x="2611" y="46"/>
                  </a:lnTo>
                  <a:lnTo>
                    <a:pt x="2611" y="46"/>
                  </a:lnTo>
                  <a:lnTo>
                    <a:pt x="2613" y="44"/>
                  </a:lnTo>
                  <a:lnTo>
                    <a:pt x="2614" y="43"/>
                  </a:lnTo>
                  <a:lnTo>
                    <a:pt x="2614" y="43"/>
                  </a:lnTo>
                  <a:lnTo>
                    <a:pt x="2616" y="43"/>
                  </a:lnTo>
                  <a:lnTo>
                    <a:pt x="2616" y="44"/>
                  </a:lnTo>
                  <a:lnTo>
                    <a:pt x="2616" y="46"/>
                  </a:lnTo>
                  <a:lnTo>
                    <a:pt x="2618" y="46"/>
                  </a:lnTo>
                  <a:lnTo>
                    <a:pt x="2618" y="44"/>
                  </a:lnTo>
                  <a:lnTo>
                    <a:pt x="2618" y="44"/>
                  </a:lnTo>
                  <a:lnTo>
                    <a:pt x="2619" y="44"/>
                  </a:lnTo>
                  <a:lnTo>
                    <a:pt x="2619" y="46"/>
                  </a:lnTo>
                  <a:lnTo>
                    <a:pt x="2621" y="44"/>
                  </a:lnTo>
                  <a:lnTo>
                    <a:pt x="2622" y="44"/>
                  </a:lnTo>
                  <a:lnTo>
                    <a:pt x="2622" y="43"/>
                  </a:lnTo>
                  <a:lnTo>
                    <a:pt x="2621" y="43"/>
                  </a:lnTo>
                  <a:lnTo>
                    <a:pt x="2619" y="41"/>
                  </a:lnTo>
                  <a:lnTo>
                    <a:pt x="2619" y="41"/>
                  </a:lnTo>
                  <a:lnTo>
                    <a:pt x="2621" y="41"/>
                  </a:lnTo>
                  <a:close/>
                  <a:moveTo>
                    <a:pt x="2840" y="41"/>
                  </a:moveTo>
                  <a:lnTo>
                    <a:pt x="2842" y="41"/>
                  </a:lnTo>
                  <a:lnTo>
                    <a:pt x="2845" y="41"/>
                  </a:lnTo>
                  <a:lnTo>
                    <a:pt x="2846" y="43"/>
                  </a:lnTo>
                  <a:lnTo>
                    <a:pt x="2848" y="43"/>
                  </a:lnTo>
                  <a:lnTo>
                    <a:pt x="2848" y="44"/>
                  </a:lnTo>
                  <a:lnTo>
                    <a:pt x="2849" y="44"/>
                  </a:lnTo>
                  <a:lnTo>
                    <a:pt x="2849" y="44"/>
                  </a:lnTo>
                  <a:lnTo>
                    <a:pt x="2851" y="44"/>
                  </a:lnTo>
                  <a:lnTo>
                    <a:pt x="2853" y="43"/>
                  </a:lnTo>
                  <a:lnTo>
                    <a:pt x="2853" y="43"/>
                  </a:lnTo>
                  <a:lnTo>
                    <a:pt x="2854" y="44"/>
                  </a:lnTo>
                  <a:lnTo>
                    <a:pt x="2854" y="44"/>
                  </a:lnTo>
                  <a:lnTo>
                    <a:pt x="2857" y="44"/>
                  </a:lnTo>
                  <a:lnTo>
                    <a:pt x="2859" y="46"/>
                  </a:lnTo>
                  <a:lnTo>
                    <a:pt x="2860" y="46"/>
                  </a:lnTo>
                  <a:lnTo>
                    <a:pt x="2860" y="44"/>
                  </a:lnTo>
                  <a:lnTo>
                    <a:pt x="2862" y="44"/>
                  </a:lnTo>
                  <a:lnTo>
                    <a:pt x="2865" y="44"/>
                  </a:lnTo>
                  <a:lnTo>
                    <a:pt x="2867" y="44"/>
                  </a:lnTo>
                  <a:lnTo>
                    <a:pt x="2867" y="44"/>
                  </a:lnTo>
                  <a:lnTo>
                    <a:pt x="2870" y="44"/>
                  </a:lnTo>
                  <a:lnTo>
                    <a:pt x="2873" y="44"/>
                  </a:lnTo>
                  <a:lnTo>
                    <a:pt x="2873" y="46"/>
                  </a:lnTo>
                  <a:lnTo>
                    <a:pt x="2876" y="47"/>
                  </a:lnTo>
                  <a:lnTo>
                    <a:pt x="2876" y="47"/>
                  </a:lnTo>
                  <a:lnTo>
                    <a:pt x="2876" y="46"/>
                  </a:lnTo>
                  <a:lnTo>
                    <a:pt x="2876" y="44"/>
                  </a:lnTo>
                  <a:lnTo>
                    <a:pt x="2876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9" y="43"/>
                  </a:lnTo>
                  <a:lnTo>
                    <a:pt x="2879" y="43"/>
                  </a:lnTo>
                  <a:lnTo>
                    <a:pt x="2881" y="43"/>
                  </a:lnTo>
                  <a:lnTo>
                    <a:pt x="2883" y="43"/>
                  </a:lnTo>
                  <a:lnTo>
                    <a:pt x="2883" y="43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4" y="41"/>
                  </a:lnTo>
                  <a:lnTo>
                    <a:pt x="2884" y="41"/>
                  </a:lnTo>
                  <a:lnTo>
                    <a:pt x="2886" y="43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9" y="41"/>
                  </a:lnTo>
                  <a:lnTo>
                    <a:pt x="2889" y="43"/>
                  </a:lnTo>
                  <a:lnTo>
                    <a:pt x="2889" y="43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7" y="44"/>
                  </a:lnTo>
                  <a:lnTo>
                    <a:pt x="2887" y="44"/>
                  </a:lnTo>
                  <a:lnTo>
                    <a:pt x="2887" y="46"/>
                  </a:lnTo>
                  <a:lnTo>
                    <a:pt x="2886" y="47"/>
                  </a:lnTo>
                  <a:lnTo>
                    <a:pt x="2886" y="49"/>
                  </a:lnTo>
                  <a:lnTo>
                    <a:pt x="2884" y="49"/>
                  </a:lnTo>
                  <a:lnTo>
                    <a:pt x="2883" y="49"/>
                  </a:lnTo>
                  <a:lnTo>
                    <a:pt x="2881" y="49"/>
                  </a:lnTo>
                  <a:lnTo>
                    <a:pt x="2881" y="49"/>
                  </a:lnTo>
                  <a:lnTo>
                    <a:pt x="2879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6" y="49"/>
                  </a:lnTo>
                  <a:lnTo>
                    <a:pt x="2876" y="49"/>
                  </a:lnTo>
                  <a:lnTo>
                    <a:pt x="2875" y="49"/>
                  </a:lnTo>
                  <a:lnTo>
                    <a:pt x="2873" y="50"/>
                  </a:lnTo>
                  <a:lnTo>
                    <a:pt x="2873" y="50"/>
                  </a:lnTo>
                  <a:lnTo>
                    <a:pt x="2873" y="49"/>
                  </a:lnTo>
                  <a:lnTo>
                    <a:pt x="2872" y="49"/>
                  </a:lnTo>
                  <a:lnTo>
                    <a:pt x="2870" y="47"/>
                  </a:lnTo>
                  <a:lnTo>
                    <a:pt x="2868" y="47"/>
                  </a:lnTo>
                  <a:lnTo>
                    <a:pt x="2868" y="47"/>
                  </a:lnTo>
                  <a:lnTo>
                    <a:pt x="2867" y="47"/>
                  </a:lnTo>
                  <a:lnTo>
                    <a:pt x="2867" y="47"/>
                  </a:lnTo>
                  <a:lnTo>
                    <a:pt x="2865" y="47"/>
                  </a:lnTo>
                  <a:lnTo>
                    <a:pt x="2864" y="46"/>
                  </a:lnTo>
                  <a:lnTo>
                    <a:pt x="2862" y="46"/>
                  </a:lnTo>
                  <a:lnTo>
                    <a:pt x="2860" y="47"/>
                  </a:lnTo>
                  <a:lnTo>
                    <a:pt x="2859" y="47"/>
                  </a:lnTo>
                  <a:lnTo>
                    <a:pt x="2859" y="47"/>
                  </a:lnTo>
                  <a:lnTo>
                    <a:pt x="2857" y="47"/>
                  </a:lnTo>
                  <a:lnTo>
                    <a:pt x="2854" y="47"/>
                  </a:lnTo>
                  <a:lnTo>
                    <a:pt x="2853" y="46"/>
                  </a:lnTo>
                  <a:lnTo>
                    <a:pt x="2849" y="46"/>
                  </a:lnTo>
                  <a:lnTo>
                    <a:pt x="2846" y="46"/>
                  </a:lnTo>
                  <a:lnTo>
                    <a:pt x="2845" y="46"/>
                  </a:lnTo>
                  <a:lnTo>
                    <a:pt x="2843" y="46"/>
                  </a:lnTo>
                  <a:lnTo>
                    <a:pt x="2842" y="46"/>
                  </a:lnTo>
                  <a:lnTo>
                    <a:pt x="2840" y="46"/>
                  </a:lnTo>
                  <a:lnTo>
                    <a:pt x="2838" y="46"/>
                  </a:lnTo>
                  <a:lnTo>
                    <a:pt x="2837" y="46"/>
                  </a:lnTo>
                  <a:lnTo>
                    <a:pt x="2835" y="46"/>
                  </a:lnTo>
                  <a:lnTo>
                    <a:pt x="2835" y="46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7" y="44"/>
                  </a:lnTo>
                  <a:lnTo>
                    <a:pt x="2837" y="44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4" y="44"/>
                  </a:lnTo>
                  <a:lnTo>
                    <a:pt x="2834" y="44"/>
                  </a:lnTo>
                  <a:lnTo>
                    <a:pt x="2834" y="46"/>
                  </a:lnTo>
                  <a:lnTo>
                    <a:pt x="2834" y="46"/>
                  </a:lnTo>
                  <a:lnTo>
                    <a:pt x="2834" y="47"/>
                  </a:lnTo>
                  <a:lnTo>
                    <a:pt x="2834" y="47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7"/>
                  </a:lnTo>
                  <a:lnTo>
                    <a:pt x="2832" y="47"/>
                  </a:lnTo>
                  <a:lnTo>
                    <a:pt x="2831" y="47"/>
                  </a:lnTo>
                  <a:lnTo>
                    <a:pt x="2831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7" y="47"/>
                  </a:lnTo>
                  <a:lnTo>
                    <a:pt x="2827" y="49"/>
                  </a:lnTo>
                  <a:lnTo>
                    <a:pt x="2826" y="49"/>
                  </a:lnTo>
                  <a:lnTo>
                    <a:pt x="2826" y="50"/>
                  </a:lnTo>
                  <a:lnTo>
                    <a:pt x="2826" y="52"/>
                  </a:lnTo>
                  <a:lnTo>
                    <a:pt x="2824" y="54"/>
                  </a:lnTo>
                  <a:lnTo>
                    <a:pt x="2824" y="54"/>
                  </a:lnTo>
                  <a:lnTo>
                    <a:pt x="2823" y="55"/>
                  </a:lnTo>
                  <a:lnTo>
                    <a:pt x="2821" y="55"/>
                  </a:lnTo>
                  <a:lnTo>
                    <a:pt x="2819" y="55"/>
                  </a:lnTo>
                  <a:lnTo>
                    <a:pt x="2818" y="55"/>
                  </a:lnTo>
                  <a:lnTo>
                    <a:pt x="2818" y="55"/>
                  </a:lnTo>
                  <a:lnTo>
                    <a:pt x="2818" y="57"/>
                  </a:lnTo>
                  <a:lnTo>
                    <a:pt x="2818" y="60"/>
                  </a:lnTo>
                  <a:lnTo>
                    <a:pt x="2818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6" y="63"/>
                  </a:lnTo>
                  <a:lnTo>
                    <a:pt x="2815" y="63"/>
                  </a:lnTo>
                  <a:lnTo>
                    <a:pt x="2815" y="65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6" y="68"/>
                  </a:lnTo>
                  <a:lnTo>
                    <a:pt x="2816" y="68"/>
                  </a:lnTo>
                  <a:lnTo>
                    <a:pt x="2816" y="71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1"/>
                  </a:lnTo>
                  <a:lnTo>
                    <a:pt x="2813" y="71"/>
                  </a:lnTo>
                  <a:lnTo>
                    <a:pt x="2813" y="69"/>
                  </a:lnTo>
                  <a:lnTo>
                    <a:pt x="2813" y="69"/>
                  </a:lnTo>
                  <a:lnTo>
                    <a:pt x="2812" y="69"/>
                  </a:lnTo>
                  <a:lnTo>
                    <a:pt x="2812" y="69"/>
                  </a:lnTo>
                  <a:lnTo>
                    <a:pt x="2808" y="66"/>
                  </a:lnTo>
                  <a:lnTo>
                    <a:pt x="2808" y="65"/>
                  </a:lnTo>
                  <a:lnTo>
                    <a:pt x="2805" y="63"/>
                  </a:lnTo>
                  <a:lnTo>
                    <a:pt x="2805" y="63"/>
                  </a:lnTo>
                  <a:lnTo>
                    <a:pt x="2805" y="61"/>
                  </a:lnTo>
                  <a:lnTo>
                    <a:pt x="2807" y="61"/>
                  </a:lnTo>
                  <a:lnTo>
                    <a:pt x="2807" y="60"/>
                  </a:lnTo>
                  <a:lnTo>
                    <a:pt x="2807" y="60"/>
                  </a:lnTo>
                  <a:lnTo>
                    <a:pt x="2805" y="60"/>
                  </a:lnTo>
                  <a:lnTo>
                    <a:pt x="2805" y="58"/>
                  </a:lnTo>
                  <a:lnTo>
                    <a:pt x="2805" y="58"/>
                  </a:lnTo>
                  <a:lnTo>
                    <a:pt x="2807" y="58"/>
                  </a:lnTo>
                  <a:lnTo>
                    <a:pt x="2807" y="58"/>
                  </a:lnTo>
                  <a:lnTo>
                    <a:pt x="2808" y="57"/>
                  </a:lnTo>
                  <a:lnTo>
                    <a:pt x="2810" y="55"/>
                  </a:lnTo>
                  <a:lnTo>
                    <a:pt x="2810" y="55"/>
                  </a:lnTo>
                  <a:lnTo>
                    <a:pt x="2808" y="54"/>
                  </a:lnTo>
                  <a:lnTo>
                    <a:pt x="2808" y="54"/>
                  </a:lnTo>
                  <a:lnTo>
                    <a:pt x="2808" y="52"/>
                  </a:lnTo>
                  <a:lnTo>
                    <a:pt x="2808" y="52"/>
                  </a:lnTo>
                  <a:lnTo>
                    <a:pt x="2810" y="52"/>
                  </a:lnTo>
                  <a:lnTo>
                    <a:pt x="2810" y="52"/>
                  </a:lnTo>
                  <a:lnTo>
                    <a:pt x="2812" y="52"/>
                  </a:lnTo>
                  <a:lnTo>
                    <a:pt x="2812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0"/>
                  </a:lnTo>
                  <a:lnTo>
                    <a:pt x="2813" y="49"/>
                  </a:lnTo>
                  <a:lnTo>
                    <a:pt x="2815" y="47"/>
                  </a:lnTo>
                  <a:lnTo>
                    <a:pt x="2818" y="47"/>
                  </a:lnTo>
                  <a:lnTo>
                    <a:pt x="2819" y="46"/>
                  </a:lnTo>
                  <a:lnTo>
                    <a:pt x="2819" y="46"/>
                  </a:lnTo>
                  <a:lnTo>
                    <a:pt x="2821" y="44"/>
                  </a:lnTo>
                  <a:lnTo>
                    <a:pt x="2821" y="43"/>
                  </a:lnTo>
                  <a:lnTo>
                    <a:pt x="2823" y="43"/>
                  </a:lnTo>
                  <a:lnTo>
                    <a:pt x="2826" y="41"/>
                  </a:lnTo>
                  <a:lnTo>
                    <a:pt x="2827" y="41"/>
                  </a:lnTo>
                  <a:lnTo>
                    <a:pt x="2827" y="41"/>
                  </a:lnTo>
                  <a:lnTo>
                    <a:pt x="2829" y="41"/>
                  </a:lnTo>
                  <a:lnTo>
                    <a:pt x="2831" y="41"/>
                  </a:lnTo>
                  <a:lnTo>
                    <a:pt x="2831" y="41"/>
                  </a:lnTo>
                  <a:lnTo>
                    <a:pt x="2832" y="43"/>
                  </a:lnTo>
                  <a:lnTo>
                    <a:pt x="2834" y="43"/>
                  </a:lnTo>
                  <a:lnTo>
                    <a:pt x="2840" y="41"/>
                  </a:lnTo>
                  <a:close/>
                  <a:moveTo>
                    <a:pt x="434" y="39"/>
                  </a:moveTo>
                  <a:lnTo>
                    <a:pt x="432" y="41"/>
                  </a:lnTo>
                  <a:lnTo>
                    <a:pt x="432" y="41"/>
                  </a:lnTo>
                  <a:lnTo>
                    <a:pt x="431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4" y="41"/>
                  </a:lnTo>
                  <a:lnTo>
                    <a:pt x="434" y="41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4" y="39"/>
                  </a:lnTo>
                  <a:close/>
                  <a:moveTo>
                    <a:pt x="435" y="38"/>
                  </a:moveTo>
                  <a:lnTo>
                    <a:pt x="434" y="38"/>
                  </a:lnTo>
                  <a:lnTo>
                    <a:pt x="434" y="38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5" y="39"/>
                  </a:lnTo>
                  <a:lnTo>
                    <a:pt x="435" y="38"/>
                  </a:lnTo>
                  <a:lnTo>
                    <a:pt x="435" y="38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32" y="38"/>
                  </a:lnTo>
                  <a:lnTo>
                    <a:pt x="432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2" y="38"/>
                  </a:lnTo>
                  <a:lnTo>
                    <a:pt x="432" y="38"/>
                  </a:lnTo>
                  <a:close/>
                  <a:moveTo>
                    <a:pt x="648" y="38"/>
                  </a:moveTo>
                  <a:lnTo>
                    <a:pt x="650" y="38"/>
                  </a:lnTo>
                  <a:lnTo>
                    <a:pt x="650" y="39"/>
                  </a:lnTo>
                  <a:lnTo>
                    <a:pt x="650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48" y="43"/>
                  </a:lnTo>
                  <a:lnTo>
                    <a:pt x="648" y="43"/>
                  </a:lnTo>
                  <a:lnTo>
                    <a:pt x="647" y="41"/>
                  </a:lnTo>
                  <a:lnTo>
                    <a:pt x="647" y="41"/>
                  </a:lnTo>
                  <a:lnTo>
                    <a:pt x="645" y="43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39"/>
                  </a:lnTo>
                  <a:lnTo>
                    <a:pt x="645" y="39"/>
                  </a:lnTo>
                  <a:lnTo>
                    <a:pt x="647" y="39"/>
                  </a:lnTo>
                  <a:lnTo>
                    <a:pt x="648" y="39"/>
                  </a:lnTo>
                  <a:lnTo>
                    <a:pt x="648" y="38"/>
                  </a:lnTo>
                  <a:lnTo>
                    <a:pt x="648" y="38"/>
                  </a:lnTo>
                  <a:close/>
                  <a:moveTo>
                    <a:pt x="2006" y="36"/>
                  </a:moveTo>
                  <a:lnTo>
                    <a:pt x="2006" y="36"/>
                  </a:lnTo>
                  <a:lnTo>
                    <a:pt x="2006" y="38"/>
                  </a:lnTo>
                  <a:lnTo>
                    <a:pt x="2006" y="38"/>
                  </a:lnTo>
                  <a:lnTo>
                    <a:pt x="2003" y="39"/>
                  </a:lnTo>
                  <a:lnTo>
                    <a:pt x="2000" y="41"/>
                  </a:lnTo>
                  <a:lnTo>
                    <a:pt x="1998" y="41"/>
                  </a:lnTo>
                  <a:lnTo>
                    <a:pt x="1996" y="43"/>
                  </a:lnTo>
                  <a:lnTo>
                    <a:pt x="1993" y="43"/>
                  </a:lnTo>
                  <a:lnTo>
                    <a:pt x="1993" y="43"/>
                  </a:lnTo>
                  <a:lnTo>
                    <a:pt x="1993" y="41"/>
                  </a:lnTo>
                  <a:lnTo>
                    <a:pt x="1993" y="41"/>
                  </a:lnTo>
                  <a:lnTo>
                    <a:pt x="1995" y="41"/>
                  </a:lnTo>
                  <a:lnTo>
                    <a:pt x="1996" y="41"/>
                  </a:lnTo>
                  <a:lnTo>
                    <a:pt x="2000" y="39"/>
                  </a:lnTo>
                  <a:lnTo>
                    <a:pt x="2001" y="39"/>
                  </a:lnTo>
                  <a:lnTo>
                    <a:pt x="2003" y="38"/>
                  </a:lnTo>
                  <a:lnTo>
                    <a:pt x="2003" y="38"/>
                  </a:lnTo>
                  <a:lnTo>
                    <a:pt x="2004" y="36"/>
                  </a:lnTo>
                  <a:lnTo>
                    <a:pt x="2006" y="36"/>
                  </a:lnTo>
                  <a:close/>
                  <a:moveTo>
                    <a:pt x="437" y="36"/>
                  </a:moveTo>
                  <a:lnTo>
                    <a:pt x="437" y="36"/>
                  </a:lnTo>
                  <a:lnTo>
                    <a:pt x="435" y="36"/>
                  </a:lnTo>
                  <a:lnTo>
                    <a:pt x="435" y="36"/>
                  </a:lnTo>
                  <a:lnTo>
                    <a:pt x="437" y="38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close/>
                  <a:moveTo>
                    <a:pt x="380" y="31"/>
                  </a:moveTo>
                  <a:lnTo>
                    <a:pt x="380" y="33"/>
                  </a:lnTo>
                  <a:lnTo>
                    <a:pt x="380" y="33"/>
                  </a:lnTo>
                  <a:lnTo>
                    <a:pt x="380" y="35"/>
                  </a:lnTo>
                  <a:lnTo>
                    <a:pt x="380" y="35"/>
                  </a:lnTo>
                  <a:lnTo>
                    <a:pt x="382" y="33"/>
                  </a:lnTo>
                  <a:lnTo>
                    <a:pt x="382" y="35"/>
                  </a:lnTo>
                  <a:lnTo>
                    <a:pt x="380" y="36"/>
                  </a:lnTo>
                  <a:lnTo>
                    <a:pt x="380" y="36"/>
                  </a:lnTo>
                  <a:lnTo>
                    <a:pt x="379" y="36"/>
                  </a:lnTo>
                  <a:lnTo>
                    <a:pt x="379" y="36"/>
                  </a:lnTo>
                  <a:lnTo>
                    <a:pt x="379" y="35"/>
                  </a:lnTo>
                  <a:lnTo>
                    <a:pt x="377" y="35"/>
                  </a:lnTo>
                  <a:lnTo>
                    <a:pt x="377" y="35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5" y="35"/>
                  </a:lnTo>
                  <a:lnTo>
                    <a:pt x="375" y="35"/>
                  </a:lnTo>
                  <a:lnTo>
                    <a:pt x="375" y="33"/>
                  </a:lnTo>
                  <a:lnTo>
                    <a:pt x="377" y="33"/>
                  </a:lnTo>
                  <a:lnTo>
                    <a:pt x="377" y="33"/>
                  </a:lnTo>
                  <a:lnTo>
                    <a:pt x="379" y="33"/>
                  </a:lnTo>
                  <a:lnTo>
                    <a:pt x="380" y="33"/>
                  </a:lnTo>
                  <a:lnTo>
                    <a:pt x="380" y="31"/>
                  </a:lnTo>
                  <a:close/>
                  <a:moveTo>
                    <a:pt x="472" y="28"/>
                  </a:moveTo>
                  <a:lnTo>
                    <a:pt x="470" y="28"/>
                  </a:lnTo>
                  <a:lnTo>
                    <a:pt x="467" y="30"/>
                  </a:lnTo>
                  <a:lnTo>
                    <a:pt x="465" y="30"/>
                  </a:lnTo>
                  <a:lnTo>
                    <a:pt x="464" y="33"/>
                  </a:lnTo>
                  <a:lnTo>
                    <a:pt x="462" y="33"/>
                  </a:lnTo>
                  <a:lnTo>
                    <a:pt x="462" y="35"/>
                  </a:lnTo>
                  <a:lnTo>
                    <a:pt x="464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3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8"/>
                  </a:lnTo>
                  <a:lnTo>
                    <a:pt x="465" y="36"/>
                  </a:lnTo>
                  <a:lnTo>
                    <a:pt x="467" y="36"/>
                  </a:lnTo>
                  <a:lnTo>
                    <a:pt x="468" y="35"/>
                  </a:lnTo>
                  <a:lnTo>
                    <a:pt x="468" y="35"/>
                  </a:lnTo>
                  <a:lnTo>
                    <a:pt x="468" y="33"/>
                  </a:lnTo>
                  <a:lnTo>
                    <a:pt x="472" y="31"/>
                  </a:lnTo>
                  <a:lnTo>
                    <a:pt x="472" y="31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5" y="30"/>
                  </a:lnTo>
                  <a:lnTo>
                    <a:pt x="475" y="30"/>
                  </a:lnTo>
                  <a:lnTo>
                    <a:pt x="475" y="28"/>
                  </a:lnTo>
                  <a:lnTo>
                    <a:pt x="473" y="28"/>
                  </a:lnTo>
                  <a:lnTo>
                    <a:pt x="472" y="28"/>
                  </a:lnTo>
                  <a:close/>
                  <a:moveTo>
                    <a:pt x="626" y="27"/>
                  </a:moveTo>
                  <a:lnTo>
                    <a:pt x="626" y="27"/>
                  </a:lnTo>
                  <a:lnTo>
                    <a:pt x="628" y="27"/>
                  </a:lnTo>
                  <a:lnTo>
                    <a:pt x="628" y="27"/>
                  </a:lnTo>
                  <a:lnTo>
                    <a:pt x="629" y="27"/>
                  </a:lnTo>
                  <a:lnTo>
                    <a:pt x="629" y="27"/>
                  </a:lnTo>
                  <a:lnTo>
                    <a:pt x="629" y="28"/>
                  </a:lnTo>
                  <a:lnTo>
                    <a:pt x="631" y="28"/>
                  </a:lnTo>
                  <a:lnTo>
                    <a:pt x="631" y="28"/>
                  </a:lnTo>
                  <a:lnTo>
                    <a:pt x="631" y="30"/>
                  </a:lnTo>
                  <a:lnTo>
                    <a:pt x="629" y="28"/>
                  </a:lnTo>
                  <a:lnTo>
                    <a:pt x="628" y="28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1"/>
                  </a:lnTo>
                  <a:lnTo>
                    <a:pt x="626" y="30"/>
                  </a:lnTo>
                  <a:lnTo>
                    <a:pt x="626" y="28"/>
                  </a:lnTo>
                  <a:lnTo>
                    <a:pt x="626" y="28"/>
                  </a:lnTo>
                  <a:lnTo>
                    <a:pt x="626" y="27"/>
                  </a:lnTo>
                  <a:lnTo>
                    <a:pt x="626" y="27"/>
                  </a:lnTo>
                  <a:lnTo>
                    <a:pt x="626" y="27"/>
                  </a:lnTo>
                  <a:close/>
                  <a:moveTo>
                    <a:pt x="637" y="25"/>
                  </a:moveTo>
                  <a:lnTo>
                    <a:pt x="637" y="25"/>
                  </a:lnTo>
                  <a:lnTo>
                    <a:pt x="637" y="25"/>
                  </a:lnTo>
                  <a:lnTo>
                    <a:pt x="636" y="27"/>
                  </a:lnTo>
                  <a:lnTo>
                    <a:pt x="634" y="27"/>
                  </a:lnTo>
                  <a:lnTo>
                    <a:pt x="636" y="28"/>
                  </a:lnTo>
                  <a:lnTo>
                    <a:pt x="636" y="27"/>
                  </a:lnTo>
                  <a:lnTo>
                    <a:pt x="637" y="27"/>
                  </a:lnTo>
                  <a:lnTo>
                    <a:pt x="636" y="27"/>
                  </a:lnTo>
                  <a:lnTo>
                    <a:pt x="636" y="28"/>
                  </a:lnTo>
                  <a:lnTo>
                    <a:pt x="637" y="28"/>
                  </a:lnTo>
                  <a:lnTo>
                    <a:pt x="639" y="28"/>
                  </a:lnTo>
                  <a:lnTo>
                    <a:pt x="639" y="28"/>
                  </a:lnTo>
                  <a:lnTo>
                    <a:pt x="639" y="30"/>
                  </a:lnTo>
                  <a:lnTo>
                    <a:pt x="639" y="31"/>
                  </a:lnTo>
                  <a:lnTo>
                    <a:pt x="639" y="31"/>
                  </a:lnTo>
                  <a:lnTo>
                    <a:pt x="639" y="33"/>
                  </a:lnTo>
                  <a:lnTo>
                    <a:pt x="637" y="33"/>
                  </a:lnTo>
                  <a:lnTo>
                    <a:pt x="637" y="33"/>
                  </a:lnTo>
                  <a:lnTo>
                    <a:pt x="637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40" y="35"/>
                  </a:lnTo>
                  <a:lnTo>
                    <a:pt x="640" y="35"/>
                  </a:lnTo>
                  <a:lnTo>
                    <a:pt x="640" y="36"/>
                  </a:lnTo>
                  <a:lnTo>
                    <a:pt x="640" y="36"/>
                  </a:lnTo>
                  <a:lnTo>
                    <a:pt x="639" y="36"/>
                  </a:lnTo>
                  <a:lnTo>
                    <a:pt x="639" y="36"/>
                  </a:lnTo>
                  <a:lnTo>
                    <a:pt x="637" y="36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5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4" y="31"/>
                  </a:lnTo>
                  <a:lnTo>
                    <a:pt x="634" y="31"/>
                  </a:lnTo>
                  <a:lnTo>
                    <a:pt x="634" y="30"/>
                  </a:lnTo>
                  <a:lnTo>
                    <a:pt x="634" y="30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7"/>
                  </a:lnTo>
                  <a:lnTo>
                    <a:pt x="636" y="27"/>
                  </a:lnTo>
                  <a:lnTo>
                    <a:pt x="637" y="25"/>
                  </a:lnTo>
                  <a:lnTo>
                    <a:pt x="637" y="25"/>
                  </a:lnTo>
                  <a:close/>
                  <a:moveTo>
                    <a:pt x="604" y="25"/>
                  </a:moveTo>
                  <a:lnTo>
                    <a:pt x="606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7"/>
                  </a:lnTo>
                  <a:lnTo>
                    <a:pt x="607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4" y="25"/>
                  </a:lnTo>
                  <a:lnTo>
                    <a:pt x="604" y="25"/>
                  </a:lnTo>
                  <a:lnTo>
                    <a:pt x="604" y="25"/>
                  </a:lnTo>
                  <a:close/>
                  <a:moveTo>
                    <a:pt x="1873" y="24"/>
                  </a:moveTo>
                  <a:lnTo>
                    <a:pt x="1875" y="24"/>
                  </a:lnTo>
                  <a:lnTo>
                    <a:pt x="1875" y="25"/>
                  </a:lnTo>
                  <a:lnTo>
                    <a:pt x="1872" y="25"/>
                  </a:lnTo>
                  <a:lnTo>
                    <a:pt x="1873" y="25"/>
                  </a:lnTo>
                  <a:lnTo>
                    <a:pt x="1873" y="25"/>
                  </a:lnTo>
                  <a:lnTo>
                    <a:pt x="1873" y="24"/>
                  </a:lnTo>
                  <a:lnTo>
                    <a:pt x="1873" y="24"/>
                  </a:lnTo>
                  <a:close/>
                  <a:moveTo>
                    <a:pt x="1877" y="24"/>
                  </a:moveTo>
                  <a:lnTo>
                    <a:pt x="1877" y="24"/>
                  </a:lnTo>
                  <a:lnTo>
                    <a:pt x="1880" y="25"/>
                  </a:lnTo>
                  <a:lnTo>
                    <a:pt x="1881" y="25"/>
                  </a:lnTo>
                  <a:lnTo>
                    <a:pt x="1883" y="27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1" y="28"/>
                  </a:lnTo>
                  <a:lnTo>
                    <a:pt x="1880" y="28"/>
                  </a:lnTo>
                  <a:lnTo>
                    <a:pt x="1878" y="27"/>
                  </a:lnTo>
                  <a:lnTo>
                    <a:pt x="1877" y="25"/>
                  </a:lnTo>
                  <a:lnTo>
                    <a:pt x="1875" y="24"/>
                  </a:lnTo>
                  <a:lnTo>
                    <a:pt x="1877" y="24"/>
                  </a:lnTo>
                  <a:close/>
                  <a:moveTo>
                    <a:pt x="505" y="22"/>
                  </a:moveTo>
                  <a:lnTo>
                    <a:pt x="503" y="22"/>
                  </a:lnTo>
                  <a:lnTo>
                    <a:pt x="502" y="22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3" y="24"/>
                  </a:lnTo>
                  <a:lnTo>
                    <a:pt x="505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5" y="22"/>
                  </a:lnTo>
                  <a:close/>
                  <a:moveTo>
                    <a:pt x="2252" y="22"/>
                  </a:moveTo>
                  <a:lnTo>
                    <a:pt x="2252" y="22"/>
                  </a:lnTo>
                  <a:lnTo>
                    <a:pt x="2253" y="25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0" y="30"/>
                  </a:lnTo>
                  <a:lnTo>
                    <a:pt x="2249" y="30"/>
                  </a:lnTo>
                  <a:lnTo>
                    <a:pt x="2247" y="28"/>
                  </a:lnTo>
                  <a:lnTo>
                    <a:pt x="2244" y="28"/>
                  </a:lnTo>
                  <a:lnTo>
                    <a:pt x="2241" y="28"/>
                  </a:lnTo>
                  <a:lnTo>
                    <a:pt x="2238" y="30"/>
                  </a:lnTo>
                  <a:lnTo>
                    <a:pt x="2238" y="30"/>
                  </a:lnTo>
                  <a:lnTo>
                    <a:pt x="2238" y="31"/>
                  </a:lnTo>
                  <a:lnTo>
                    <a:pt x="2238" y="31"/>
                  </a:lnTo>
                  <a:lnTo>
                    <a:pt x="2236" y="31"/>
                  </a:lnTo>
                  <a:lnTo>
                    <a:pt x="2234" y="35"/>
                  </a:lnTo>
                  <a:lnTo>
                    <a:pt x="2231" y="38"/>
                  </a:lnTo>
                  <a:lnTo>
                    <a:pt x="2231" y="39"/>
                  </a:lnTo>
                  <a:lnTo>
                    <a:pt x="2231" y="39"/>
                  </a:lnTo>
                  <a:lnTo>
                    <a:pt x="2228" y="41"/>
                  </a:lnTo>
                  <a:lnTo>
                    <a:pt x="2228" y="41"/>
                  </a:lnTo>
                  <a:lnTo>
                    <a:pt x="2230" y="39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1" y="36"/>
                  </a:lnTo>
                  <a:lnTo>
                    <a:pt x="2231" y="35"/>
                  </a:lnTo>
                  <a:lnTo>
                    <a:pt x="2231" y="35"/>
                  </a:lnTo>
                  <a:lnTo>
                    <a:pt x="2233" y="33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28"/>
                  </a:lnTo>
                  <a:lnTo>
                    <a:pt x="2234" y="27"/>
                  </a:lnTo>
                  <a:lnTo>
                    <a:pt x="2234" y="27"/>
                  </a:lnTo>
                  <a:lnTo>
                    <a:pt x="2236" y="27"/>
                  </a:lnTo>
                  <a:lnTo>
                    <a:pt x="2238" y="27"/>
                  </a:lnTo>
                  <a:lnTo>
                    <a:pt x="2238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41" y="27"/>
                  </a:lnTo>
                  <a:lnTo>
                    <a:pt x="2241" y="27"/>
                  </a:lnTo>
                  <a:lnTo>
                    <a:pt x="2242" y="27"/>
                  </a:lnTo>
                  <a:lnTo>
                    <a:pt x="2246" y="27"/>
                  </a:lnTo>
                  <a:lnTo>
                    <a:pt x="2250" y="27"/>
                  </a:lnTo>
                  <a:lnTo>
                    <a:pt x="2250" y="25"/>
                  </a:lnTo>
                  <a:lnTo>
                    <a:pt x="2250" y="22"/>
                  </a:lnTo>
                  <a:lnTo>
                    <a:pt x="2252" y="22"/>
                  </a:lnTo>
                  <a:close/>
                  <a:moveTo>
                    <a:pt x="3445" y="19"/>
                  </a:moveTo>
                  <a:lnTo>
                    <a:pt x="3447" y="20"/>
                  </a:lnTo>
                  <a:lnTo>
                    <a:pt x="3447" y="20"/>
                  </a:lnTo>
                  <a:lnTo>
                    <a:pt x="3447" y="22"/>
                  </a:lnTo>
                  <a:lnTo>
                    <a:pt x="3447" y="22"/>
                  </a:lnTo>
                  <a:lnTo>
                    <a:pt x="3447" y="24"/>
                  </a:lnTo>
                  <a:lnTo>
                    <a:pt x="3445" y="24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4"/>
                  </a:lnTo>
                  <a:lnTo>
                    <a:pt x="3442" y="24"/>
                  </a:lnTo>
                  <a:lnTo>
                    <a:pt x="3442" y="24"/>
                  </a:lnTo>
                  <a:lnTo>
                    <a:pt x="3444" y="22"/>
                  </a:lnTo>
                  <a:lnTo>
                    <a:pt x="3444" y="20"/>
                  </a:lnTo>
                  <a:lnTo>
                    <a:pt x="3445" y="20"/>
                  </a:lnTo>
                  <a:lnTo>
                    <a:pt x="3445" y="19"/>
                  </a:lnTo>
                  <a:close/>
                  <a:moveTo>
                    <a:pt x="205" y="19"/>
                  </a:moveTo>
                  <a:lnTo>
                    <a:pt x="205" y="19"/>
                  </a:lnTo>
                  <a:lnTo>
                    <a:pt x="207" y="19"/>
                  </a:lnTo>
                  <a:lnTo>
                    <a:pt x="207" y="19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2"/>
                  </a:lnTo>
                  <a:lnTo>
                    <a:pt x="208" y="22"/>
                  </a:lnTo>
                  <a:lnTo>
                    <a:pt x="208" y="22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8" y="25"/>
                  </a:lnTo>
                  <a:lnTo>
                    <a:pt x="208" y="25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5"/>
                  </a:lnTo>
                  <a:lnTo>
                    <a:pt x="207" y="25"/>
                  </a:lnTo>
                  <a:lnTo>
                    <a:pt x="207" y="24"/>
                  </a:lnTo>
                  <a:lnTo>
                    <a:pt x="207" y="24"/>
                  </a:lnTo>
                  <a:lnTo>
                    <a:pt x="207" y="22"/>
                  </a:lnTo>
                  <a:lnTo>
                    <a:pt x="207" y="22"/>
                  </a:lnTo>
                  <a:lnTo>
                    <a:pt x="205" y="20"/>
                  </a:lnTo>
                  <a:lnTo>
                    <a:pt x="205" y="20"/>
                  </a:lnTo>
                  <a:lnTo>
                    <a:pt x="205" y="22"/>
                  </a:lnTo>
                  <a:lnTo>
                    <a:pt x="203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2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4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5"/>
                  </a:lnTo>
                  <a:lnTo>
                    <a:pt x="188" y="25"/>
                  </a:lnTo>
                  <a:lnTo>
                    <a:pt x="186" y="27"/>
                  </a:lnTo>
                  <a:lnTo>
                    <a:pt x="185" y="28"/>
                  </a:lnTo>
                  <a:lnTo>
                    <a:pt x="185" y="30"/>
                  </a:lnTo>
                  <a:lnTo>
                    <a:pt x="183" y="30"/>
                  </a:lnTo>
                  <a:lnTo>
                    <a:pt x="185" y="28"/>
                  </a:lnTo>
                  <a:lnTo>
                    <a:pt x="183" y="28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1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5" y="27"/>
                  </a:lnTo>
                  <a:lnTo>
                    <a:pt x="185" y="28"/>
                  </a:lnTo>
                  <a:lnTo>
                    <a:pt x="186" y="27"/>
                  </a:lnTo>
                  <a:lnTo>
                    <a:pt x="186" y="27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6" y="25"/>
                  </a:lnTo>
                  <a:lnTo>
                    <a:pt x="188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91" y="24"/>
                  </a:lnTo>
                  <a:lnTo>
                    <a:pt x="192" y="24"/>
                  </a:lnTo>
                  <a:lnTo>
                    <a:pt x="192" y="24"/>
                  </a:lnTo>
                  <a:lnTo>
                    <a:pt x="194" y="24"/>
                  </a:lnTo>
                  <a:lnTo>
                    <a:pt x="196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197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200" y="22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3" y="22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19"/>
                  </a:lnTo>
                  <a:lnTo>
                    <a:pt x="205" y="19"/>
                  </a:lnTo>
                  <a:close/>
                  <a:moveTo>
                    <a:pt x="369" y="17"/>
                  </a:moveTo>
                  <a:lnTo>
                    <a:pt x="371" y="17"/>
                  </a:lnTo>
                  <a:lnTo>
                    <a:pt x="371" y="19"/>
                  </a:lnTo>
                  <a:lnTo>
                    <a:pt x="372" y="19"/>
                  </a:lnTo>
                  <a:lnTo>
                    <a:pt x="374" y="19"/>
                  </a:lnTo>
                  <a:lnTo>
                    <a:pt x="374" y="20"/>
                  </a:lnTo>
                  <a:lnTo>
                    <a:pt x="374" y="20"/>
                  </a:lnTo>
                  <a:lnTo>
                    <a:pt x="372" y="20"/>
                  </a:lnTo>
                  <a:lnTo>
                    <a:pt x="369" y="20"/>
                  </a:lnTo>
                  <a:lnTo>
                    <a:pt x="367" y="20"/>
                  </a:lnTo>
                  <a:lnTo>
                    <a:pt x="366" y="20"/>
                  </a:lnTo>
                  <a:lnTo>
                    <a:pt x="367" y="19"/>
                  </a:lnTo>
                  <a:lnTo>
                    <a:pt x="367" y="19"/>
                  </a:lnTo>
                  <a:lnTo>
                    <a:pt x="369" y="17"/>
                  </a:lnTo>
                  <a:close/>
                  <a:moveTo>
                    <a:pt x="93" y="17"/>
                  </a:moveTo>
                  <a:lnTo>
                    <a:pt x="95" y="19"/>
                  </a:lnTo>
                  <a:lnTo>
                    <a:pt x="95" y="20"/>
                  </a:lnTo>
                  <a:lnTo>
                    <a:pt x="96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5" y="24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2" y="22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7"/>
                  </a:lnTo>
                  <a:lnTo>
                    <a:pt x="93" y="17"/>
                  </a:lnTo>
                  <a:close/>
                  <a:moveTo>
                    <a:pt x="464" y="16"/>
                  </a:moveTo>
                  <a:lnTo>
                    <a:pt x="464" y="16"/>
                  </a:lnTo>
                  <a:lnTo>
                    <a:pt x="461" y="17"/>
                  </a:lnTo>
                  <a:lnTo>
                    <a:pt x="456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6" y="22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59" y="20"/>
                  </a:lnTo>
                  <a:lnTo>
                    <a:pt x="457" y="20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62" y="19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5" y="16"/>
                  </a:lnTo>
                  <a:lnTo>
                    <a:pt x="464" y="16"/>
                  </a:lnTo>
                  <a:close/>
                  <a:moveTo>
                    <a:pt x="254" y="16"/>
                  </a:moveTo>
                  <a:lnTo>
                    <a:pt x="256" y="16"/>
                  </a:lnTo>
                  <a:lnTo>
                    <a:pt x="257" y="16"/>
                  </a:lnTo>
                  <a:lnTo>
                    <a:pt x="260" y="17"/>
                  </a:lnTo>
                  <a:lnTo>
                    <a:pt x="260" y="17"/>
                  </a:lnTo>
                  <a:lnTo>
                    <a:pt x="262" y="19"/>
                  </a:lnTo>
                  <a:lnTo>
                    <a:pt x="260" y="20"/>
                  </a:lnTo>
                  <a:lnTo>
                    <a:pt x="260" y="22"/>
                  </a:lnTo>
                  <a:lnTo>
                    <a:pt x="260" y="22"/>
                  </a:lnTo>
                  <a:lnTo>
                    <a:pt x="262" y="22"/>
                  </a:lnTo>
                  <a:lnTo>
                    <a:pt x="262" y="22"/>
                  </a:lnTo>
                  <a:lnTo>
                    <a:pt x="263" y="22"/>
                  </a:lnTo>
                  <a:lnTo>
                    <a:pt x="263" y="22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4"/>
                  </a:lnTo>
                  <a:lnTo>
                    <a:pt x="267" y="24"/>
                  </a:lnTo>
                  <a:lnTo>
                    <a:pt x="267" y="24"/>
                  </a:lnTo>
                  <a:lnTo>
                    <a:pt x="267" y="25"/>
                  </a:lnTo>
                  <a:lnTo>
                    <a:pt x="267" y="25"/>
                  </a:lnTo>
                  <a:lnTo>
                    <a:pt x="268" y="27"/>
                  </a:lnTo>
                  <a:lnTo>
                    <a:pt x="270" y="27"/>
                  </a:lnTo>
                  <a:lnTo>
                    <a:pt x="271" y="27"/>
                  </a:lnTo>
                  <a:lnTo>
                    <a:pt x="273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8" y="27"/>
                  </a:lnTo>
                  <a:lnTo>
                    <a:pt x="279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2" y="27"/>
                  </a:lnTo>
                  <a:lnTo>
                    <a:pt x="281" y="27"/>
                  </a:lnTo>
                  <a:lnTo>
                    <a:pt x="281" y="27"/>
                  </a:lnTo>
                  <a:lnTo>
                    <a:pt x="279" y="27"/>
                  </a:lnTo>
                  <a:lnTo>
                    <a:pt x="278" y="28"/>
                  </a:lnTo>
                  <a:lnTo>
                    <a:pt x="274" y="28"/>
                  </a:lnTo>
                  <a:lnTo>
                    <a:pt x="274" y="28"/>
                  </a:lnTo>
                  <a:lnTo>
                    <a:pt x="273" y="28"/>
                  </a:lnTo>
                  <a:lnTo>
                    <a:pt x="271" y="28"/>
                  </a:lnTo>
                  <a:lnTo>
                    <a:pt x="270" y="28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7"/>
                  </a:lnTo>
                  <a:lnTo>
                    <a:pt x="267" y="27"/>
                  </a:lnTo>
                  <a:lnTo>
                    <a:pt x="267" y="27"/>
                  </a:lnTo>
                  <a:lnTo>
                    <a:pt x="265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5"/>
                  </a:lnTo>
                  <a:lnTo>
                    <a:pt x="265" y="25"/>
                  </a:lnTo>
                  <a:lnTo>
                    <a:pt x="265" y="24"/>
                  </a:lnTo>
                  <a:lnTo>
                    <a:pt x="265" y="24"/>
                  </a:lnTo>
                  <a:lnTo>
                    <a:pt x="263" y="24"/>
                  </a:lnTo>
                  <a:lnTo>
                    <a:pt x="262" y="24"/>
                  </a:lnTo>
                  <a:lnTo>
                    <a:pt x="260" y="22"/>
                  </a:lnTo>
                  <a:lnTo>
                    <a:pt x="260" y="20"/>
                  </a:lnTo>
                  <a:lnTo>
                    <a:pt x="260" y="20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59" y="17"/>
                  </a:lnTo>
                  <a:lnTo>
                    <a:pt x="256" y="17"/>
                  </a:lnTo>
                  <a:lnTo>
                    <a:pt x="254" y="17"/>
                  </a:lnTo>
                  <a:lnTo>
                    <a:pt x="252" y="17"/>
                  </a:lnTo>
                  <a:lnTo>
                    <a:pt x="251" y="17"/>
                  </a:lnTo>
                  <a:lnTo>
                    <a:pt x="249" y="19"/>
                  </a:lnTo>
                  <a:lnTo>
                    <a:pt x="248" y="19"/>
                  </a:lnTo>
                  <a:lnTo>
                    <a:pt x="248" y="19"/>
                  </a:lnTo>
                  <a:lnTo>
                    <a:pt x="246" y="17"/>
                  </a:lnTo>
                  <a:lnTo>
                    <a:pt x="246" y="17"/>
                  </a:lnTo>
                  <a:lnTo>
                    <a:pt x="244" y="17"/>
                  </a:lnTo>
                  <a:lnTo>
                    <a:pt x="244" y="19"/>
                  </a:lnTo>
                  <a:lnTo>
                    <a:pt x="243" y="19"/>
                  </a:lnTo>
                  <a:lnTo>
                    <a:pt x="244" y="17"/>
                  </a:lnTo>
                  <a:lnTo>
                    <a:pt x="244" y="17"/>
                  </a:lnTo>
                  <a:lnTo>
                    <a:pt x="244" y="16"/>
                  </a:lnTo>
                  <a:lnTo>
                    <a:pt x="246" y="16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9" y="17"/>
                  </a:lnTo>
                  <a:lnTo>
                    <a:pt x="252" y="16"/>
                  </a:lnTo>
                  <a:lnTo>
                    <a:pt x="252" y="16"/>
                  </a:lnTo>
                  <a:lnTo>
                    <a:pt x="254" y="16"/>
                  </a:lnTo>
                  <a:close/>
                  <a:moveTo>
                    <a:pt x="375" y="16"/>
                  </a:moveTo>
                  <a:lnTo>
                    <a:pt x="375" y="16"/>
                  </a:lnTo>
                  <a:lnTo>
                    <a:pt x="377" y="16"/>
                  </a:lnTo>
                  <a:lnTo>
                    <a:pt x="377" y="16"/>
                  </a:lnTo>
                  <a:lnTo>
                    <a:pt x="377" y="17"/>
                  </a:lnTo>
                  <a:lnTo>
                    <a:pt x="375" y="17"/>
                  </a:lnTo>
                  <a:lnTo>
                    <a:pt x="374" y="17"/>
                  </a:lnTo>
                  <a:lnTo>
                    <a:pt x="372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6"/>
                  </a:lnTo>
                  <a:lnTo>
                    <a:pt x="372" y="16"/>
                  </a:lnTo>
                  <a:lnTo>
                    <a:pt x="375" y="16"/>
                  </a:lnTo>
                  <a:close/>
                  <a:moveTo>
                    <a:pt x="0" y="14"/>
                  </a:moveTo>
                  <a:lnTo>
                    <a:pt x="2" y="16"/>
                  </a:lnTo>
                  <a:lnTo>
                    <a:pt x="5" y="17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10" y="22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60" y="14"/>
                  </a:moveTo>
                  <a:lnTo>
                    <a:pt x="62" y="14"/>
                  </a:lnTo>
                  <a:lnTo>
                    <a:pt x="63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2" y="17"/>
                  </a:ln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60" y="19"/>
                  </a:lnTo>
                  <a:lnTo>
                    <a:pt x="60" y="17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2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60" y="14"/>
                  </a:lnTo>
                  <a:lnTo>
                    <a:pt x="60" y="14"/>
                  </a:lnTo>
                  <a:close/>
                  <a:moveTo>
                    <a:pt x="3080" y="13"/>
                  </a:moveTo>
                  <a:lnTo>
                    <a:pt x="3080" y="13"/>
                  </a:lnTo>
                  <a:lnTo>
                    <a:pt x="3081" y="13"/>
                  </a:lnTo>
                  <a:lnTo>
                    <a:pt x="3080" y="14"/>
                  </a:lnTo>
                  <a:lnTo>
                    <a:pt x="3080" y="16"/>
                  </a:lnTo>
                  <a:lnTo>
                    <a:pt x="3081" y="16"/>
                  </a:lnTo>
                  <a:lnTo>
                    <a:pt x="3081" y="16"/>
                  </a:lnTo>
                  <a:lnTo>
                    <a:pt x="3083" y="16"/>
                  </a:lnTo>
                  <a:lnTo>
                    <a:pt x="3083" y="14"/>
                  </a:lnTo>
                  <a:lnTo>
                    <a:pt x="3083" y="13"/>
                  </a:lnTo>
                  <a:lnTo>
                    <a:pt x="3084" y="13"/>
                  </a:lnTo>
                  <a:lnTo>
                    <a:pt x="3086" y="14"/>
                  </a:lnTo>
                  <a:lnTo>
                    <a:pt x="3084" y="16"/>
                  </a:lnTo>
                  <a:lnTo>
                    <a:pt x="3083" y="17"/>
                  </a:lnTo>
                  <a:lnTo>
                    <a:pt x="3080" y="19"/>
                  </a:lnTo>
                  <a:lnTo>
                    <a:pt x="3078" y="19"/>
                  </a:lnTo>
                  <a:lnTo>
                    <a:pt x="3078" y="22"/>
                  </a:lnTo>
                  <a:lnTo>
                    <a:pt x="3076" y="24"/>
                  </a:lnTo>
                  <a:lnTo>
                    <a:pt x="3075" y="22"/>
                  </a:lnTo>
                  <a:lnTo>
                    <a:pt x="3073" y="20"/>
                  </a:lnTo>
                  <a:lnTo>
                    <a:pt x="3073" y="19"/>
                  </a:lnTo>
                  <a:lnTo>
                    <a:pt x="3075" y="17"/>
                  </a:lnTo>
                  <a:lnTo>
                    <a:pt x="3076" y="17"/>
                  </a:lnTo>
                  <a:lnTo>
                    <a:pt x="3078" y="14"/>
                  </a:lnTo>
                  <a:lnTo>
                    <a:pt x="3078" y="13"/>
                  </a:lnTo>
                  <a:lnTo>
                    <a:pt x="3080" y="13"/>
                  </a:lnTo>
                  <a:close/>
                  <a:moveTo>
                    <a:pt x="927" y="13"/>
                  </a:moveTo>
                  <a:lnTo>
                    <a:pt x="927" y="13"/>
                  </a:lnTo>
                  <a:lnTo>
                    <a:pt x="927" y="13"/>
                  </a:lnTo>
                  <a:lnTo>
                    <a:pt x="927" y="14"/>
                  </a:lnTo>
                  <a:lnTo>
                    <a:pt x="926" y="14"/>
                  </a:lnTo>
                  <a:lnTo>
                    <a:pt x="924" y="16"/>
                  </a:lnTo>
                  <a:lnTo>
                    <a:pt x="924" y="14"/>
                  </a:lnTo>
                  <a:lnTo>
                    <a:pt x="926" y="14"/>
                  </a:lnTo>
                  <a:lnTo>
                    <a:pt x="926" y="14"/>
                  </a:lnTo>
                  <a:lnTo>
                    <a:pt x="926" y="13"/>
                  </a:lnTo>
                  <a:lnTo>
                    <a:pt x="926" y="13"/>
                  </a:lnTo>
                  <a:lnTo>
                    <a:pt x="927" y="13"/>
                  </a:lnTo>
                  <a:close/>
                  <a:moveTo>
                    <a:pt x="538" y="9"/>
                  </a:moveTo>
                  <a:lnTo>
                    <a:pt x="538" y="11"/>
                  </a:lnTo>
                  <a:lnTo>
                    <a:pt x="535" y="13"/>
                  </a:lnTo>
                  <a:lnTo>
                    <a:pt x="535" y="13"/>
                  </a:lnTo>
                  <a:lnTo>
                    <a:pt x="533" y="13"/>
                  </a:lnTo>
                  <a:lnTo>
                    <a:pt x="531" y="13"/>
                  </a:lnTo>
                  <a:lnTo>
                    <a:pt x="530" y="13"/>
                  </a:lnTo>
                  <a:lnTo>
                    <a:pt x="531" y="13"/>
                  </a:lnTo>
                  <a:lnTo>
                    <a:pt x="533" y="11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6" y="11"/>
                  </a:lnTo>
                  <a:lnTo>
                    <a:pt x="538" y="9"/>
                  </a:lnTo>
                  <a:close/>
                  <a:moveTo>
                    <a:pt x="700" y="5"/>
                  </a:moveTo>
                  <a:lnTo>
                    <a:pt x="703" y="6"/>
                  </a:lnTo>
                  <a:lnTo>
                    <a:pt x="705" y="6"/>
                  </a:lnTo>
                  <a:lnTo>
                    <a:pt x="705" y="6"/>
                  </a:lnTo>
                  <a:lnTo>
                    <a:pt x="707" y="8"/>
                  </a:lnTo>
                  <a:lnTo>
                    <a:pt x="707" y="8"/>
                  </a:lnTo>
                  <a:lnTo>
                    <a:pt x="707" y="9"/>
                  </a:lnTo>
                  <a:lnTo>
                    <a:pt x="705" y="9"/>
                  </a:lnTo>
                  <a:lnTo>
                    <a:pt x="703" y="11"/>
                  </a:lnTo>
                  <a:lnTo>
                    <a:pt x="702" y="11"/>
                  </a:lnTo>
                  <a:lnTo>
                    <a:pt x="702" y="11"/>
                  </a:lnTo>
                  <a:lnTo>
                    <a:pt x="700" y="9"/>
                  </a:lnTo>
                  <a:lnTo>
                    <a:pt x="700" y="8"/>
                  </a:lnTo>
                  <a:lnTo>
                    <a:pt x="699" y="8"/>
                  </a:lnTo>
                  <a:lnTo>
                    <a:pt x="699" y="6"/>
                  </a:lnTo>
                  <a:lnTo>
                    <a:pt x="699" y="5"/>
                  </a:lnTo>
                  <a:lnTo>
                    <a:pt x="700" y="5"/>
                  </a:lnTo>
                  <a:close/>
                  <a:moveTo>
                    <a:pt x="666" y="5"/>
                  </a:moveTo>
                  <a:lnTo>
                    <a:pt x="666" y="5"/>
                  </a:lnTo>
                  <a:lnTo>
                    <a:pt x="667" y="5"/>
                  </a:lnTo>
                  <a:lnTo>
                    <a:pt x="666" y="6"/>
                  </a:lnTo>
                  <a:lnTo>
                    <a:pt x="666" y="8"/>
                  </a:lnTo>
                  <a:lnTo>
                    <a:pt x="666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9" y="8"/>
                  </a:lnTo>
                  <a:lnTo>
                    <a:pt x="669" y="8"/>
                  </a:lnTo>
                  <a:lnTo>
                    <a:pt x="669" y="9"/>
                  </a:lnTo>
                  <a:lnTo>
                    <a:pt x="669" y="9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2" y="11"/>
                  </a:lnTo>
                  <a:lnTo>
                    <a:pt x="672" y="11"/>
                  </a:lnTo>
                  <a:lnTo>
                    <a:pt x="672" y="13"/>
                  </a:lnTo>
                  <a:lnTo>
                    <a:pt x="672" y="13"/>
                  </a:lnTo>
                  <a:lnTo>
                    <a:pt x="670" y="13"/>
                  </a:lnTo>
                  <a:lnTo>
                    <a:pt x="670" y="13"/>
                  </a:lnTo>
                  <a:lnTo>
                    <a:pt x="669" y="11"/>
                  </a:lnTo>
                  <a:lnTo>
                    <a:pt x="667" y="11"/>
                  </a:lnTo>
                  <a:lnTo>
                    <a:pt x="667" y="9"/>
                  </a:lnTo>
                  <a:lnTo>
                    <a:pt x="667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4" y="11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1"/>
                  </a:lnTo>
                  <a:lnTo>
                    <a:pt x="664" y="11"/>
                  </a:lnTo>
                  <a:lnTo>
                    <a:pt x="662" y="11"/>
                  </a:lnTo>
                  <a:lnTo>
                    <a:pt x="662" y="9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11"/>
                  </a:lnTo>
                  <a:lnTo>
                    <a:pt x="661" y="13"/>
                  </a:lnTo>
                  <a:lnTo>
                    <a:pt x="661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8" y="13"/>
                  </a:lnTo>
                  <a:lnTo>
                    <a:pt x="658" y="14"/>
                  </a:lnTo>
                  <a:lnTo>
                    <a:pt x="658" y="14"/>
                  </a:lnTo>
                  <a:lnTo>
                    <a:pt x="658" y="13"/>
                  </a:lnTo>
                  <a:lnTo>
                    <a:pt x="658" y="11"/>
                  </a:lnTo>
                  <a:lnTo>
                    <a:pt x="658" y="9"/>
                  </a:lnTo>
                  <a:lnTo>
                    <a:pt x="659" y="9"/>
                  </a:lnTo>
                  <a:lnTo>
                    <a:pt x="659" y="9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8" y="8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11"/>
                  </a:lnTo>
                  <a:lnTo>
                    <a:pt x="658" y="11"/>
                  </a:lnTo>
                  <a:lnTo>
                    <a:pt x="656" y="11"/>
                  </a:lnTo>
                  <a:lnTo>
                    <a:pt x="656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3" y="11"/>
                  </a:lnTo>
                  <a:lnTo>
                    <a:pt x="654" y="9"/>
                  </a:lnTo>
                  <a:lnTo>
                    <a:pt x="654" y="9"/>
                  </a:lnTo>
                  <a:lnTo>
                    <a:pt x="654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8" y="8"/>
                  </a:lnTo>
                  <a:lnTo>
                    <a:pt x="658" y="8"/>
                  </a:lnTo>
                  <a:lnTo>
                    <a:pt x="658" y="6"/>
                  </a:lnTo>
                  <a:lnTo>
                    <a:pt x="659" y="6"/>
                  </a:lnTo>
                  <a:lnTo>
                    <a:pt x="659" y="6"/>
                  </a:lnTo>
                  <a:lnTo>
                    <a:pt x="661" y="6"/>
                  </a:lnTo>
                  <a:lnTo>
                    <a:pt x="661" y="6"/>
                  </a:lnTo>
                  <a:lnTo>
                    <a:pt x="662" y="5"/>
                  </a:lnTo>
                  <a:lnTo>
                    <a:pt x="662" y="5"/>
                  </a:lnTo>
                  <a:lnTo>
                    <a:pt x="664" y="5"/>
                  </a:lnTo>
                  <a:lnTo>
                    <a:pt x="666" y="5"/>
                  </a:lnTo>
                  <a:lnTo>
                    <a:pt x="666" y="5"/>
                  </a:lnTo>
                  <a:close/>
                  <a:moveTo>
                    <a:pt x="476" y="3"/>
                  </a:moveTo>
                  <a:lnTo>
                    <a:pt x="476" y="3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5" y="5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8" y="5"/>
                  </a:lnTo>
                  <a:lnTo>
                    <a:pt x="476" y="5"/>
                  </a:lnTo>
                  <a:lnTo>
                    <a:pt x="476" y="3"/>
                  </a:lnTo>
                  <a:lnTo>
                    <a:pt x="476" y="3"/>
                  </a:lnTo>
                  <a:close/>
                  <a:moveTo>
                    <a:pt x="473" y="3"/>
                  </a:moveTo>
                  <a:lnTo>
                    <a:pt x="472" y="3"/>
                  </a:lnTo>
                  <a:lnTo>
                    <a:pt x="472" y="3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72" y="5"/>
                  </a:lnTo>
                  <a:lnTo>
                    <a:pt x="473" y="5"/>
                  </a:lnTo>
                  <a:lnTo>
                    <a:pt x="473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3" y="3"/>
                  </a:lnTo>
                  <a:close/>
                  <a:moveTo>
                    <a:pt x="588" y="2"/>
                  </a:moveTo>
                  <a:lnTo>
                    <a:pt x="588" y="2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1" y="6"/>
                  </a:lnTo>
                  <a:lnTo>
                    <a:pt x="591" y="6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5" y="5"/>
                  </a:lnTo>
                  <a:lnTo>
                    <a:pt x="596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8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6" y="6"/>
                  </a:lnTo>
                  <a:lnTo>
                    <a:pt x="596" y="6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3" y="8"/>
                  </a:lnTo>
                  <a:lnTo>
                    <a:pt x="591" y="8"/>
                  </a:lnTo>
                  <a:lnTo>
                    <a:pt x="591" y="6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5" y="5"/>
                  </a:lnTo>
                  <a:lnTo>
                    <a:pt x="585" y="5"/>
                  </a:lnTo>
                  <a:lnTo>
                    <a:pt x="585" y="3"/>
                  </a:lnTo>
                  <a:lnTo>
                    <a:pt x="585" y="3"/>
                  </a:lnTo>
                  <a:lnTo>
                    <a:pt x="585" y="2"/>
                  </a:lnTo>
                  <a:lnTo>
                    <a:pt x="587" y="2"/>
                  </a:lnTo>
                  <a:lnTo>
                    <a:pt x="588" y="2"/>
                  </a:lnTo>
                  <a:close/>
                  <a:moveTo>
                    <a:pt x="394" y="2"/>
                  </a:moveTo>
                  <a:lnTo>
                    <a:pt x="396" y="3"/>
                  </a:lnTo>
                  <a:lnTo>
                    <a:pt x="396" y="3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9" y="6"/>
                  </a:lnTo>
                  <a:lnTo>
                    <a:pt x="399" y="6"/>
                  </a:lnTo>
                  <a:lnTo>
                    <a:pt x="401" y="6"/>
                  </a:lnTo>
                  <a:lnTo>
                    <a:pt x="401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2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5" y="8"/>
                  </a:lnTo>
                  <a:lnTo>
                    <a:pt x="405" y="8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1"/>
                  </a:lnTo>
                  <a:lnTo>
                    <a:pt x="405" y="11"/>
                  </a:lnTo>
                  <a:lnTo>
                    <a:pt x="402" y="11"/>
                  </a:lnTo>
                  <a:lnTo>
                    <a:pt x="401" y="11"/>
                  </a:lnTo>
                  <a:lnTo>
                    <a:pt x="399" y="11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401" y="11"/>
                  </a:lnTo>
                  <a:lnTo>
                    <a:pt x="402" y="11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2" y="9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399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9"/>
                  </a:lnTo>
                  <a:lnTo>
                    <a:pt x="397" y="9"/>
                  </a:lnTo>
                  <a:lnTo>
                    <a:pt x="396" y="8"/>
                  </a:lnTo>
                  <a:lnTo>
                    <a:pt x="396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5"/>
                  </a:lnTo>
                  <a:lnTo>
                    <a:pt x="393" y="5"/>
                  </a:lnTo>
                  <a:lnTo>
                    <a:pt x="393" y="5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2"/>
                  </a:lnTo>
                  <a:lnTo>
                    <a:pt x="393" y="2"/>
                  </a:lnTo>
                  <a:lnTo>
                    <a:pt x="394" y="2"/>
                  </a:lnTo>
                  <a:lnTo>
                    <a:pt x="394" y="2"/>
                  </a:lnTo>
                  <a:close/>
                  <a:moveTo>
                    <a:pt x="434" y="2"/>
                  </a:moveTo>
                  <a:lnTo>
                    <a:pt x="434" y="2"/>
                  </a:lnTo>
                  <a:lnTo>
                    <a:pt x="435" y="2"/>
                  </a:lnTo>
                  <a:lnTo>
                    <a:pt x="435" y="3"/>
                  </a:lnTo>
                  <a:lnTo>
                    <a:pt x="435" y="3"/>
                  </a:lnTo>
                  <a:lnTo>
                    <a:pt x="437" y="3"/>
                  </a:lnTo>
                  <a:lnTo>
                    <a:pt x="437" y="3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3"/>
                  </a:lnTo>
                  <a:lnTo>
                    <a:pt x="438" y="3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5" y="5"/>
                  </a:lnTo>
                  <a:lnTo>
                    <a:pt x="434" y="5"/>
                  </a:lnTo>
                  <a:lnTo>
                    <a:pt x="434" y="3"/>
                  </a:lnTo>
                  <a:lnTo>
                    <a:pt x="434" y="3"/>
                  </a:lnTo>
                  <a:lnTo>
                    <a:pt x="434" y="2"/>
                  </a:lnTo>
                  <a:lnTo>
                    <a:pt x="432" y="2"/>
                  </a:lnTo>
                  <a:lnTo>
                    <a:pt x="432" y="2"/>
                  </a:lnTo>
                  <a:lnTo>
                    <a:pt x="434" y="2"/>
                  </a:lnTo>
                  <a:lnTo>
                    <a:pt x="434" y="2"/>
                  </a:lnTo>
                  <a:close/>
                  <a:moveTo>
                    <a:pt x="470" y="0"/>
                  </a:moveTo>
                  <a:lnTo>
                    <a:pt x="472" y="0"/>
                  </a:lnTo>
                  <a:lnTo>
                    <a:pt x="472" y="2"/>
                  </a:lnTo>
                  <a:lnTo>
                    <a:pt x="475" y="2"/>
                  </a:lnTo>
                  <a:lnTo>
                    <a:pt x="476" y="2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9" y="3"/>
                  </a:lnTo>
                  <a:lnTo>
                    <a:pt x="479" y="3"/>
                  </a:lnTo>
                  <a:lnTo>
                    <a:pt x="481" y="5"/>
                  </a:lnTo>
                  <a:lnTo>
                    <a:pt x="483" y="5"/>
                  </a:lnTo>
                  <a:lnTo>
                    <a:pt x="484" y="5"/>
                  </a:lnTo>
                  <a:lnTo>
                    <a:pt x="486" y="5"/>
                  </a:lnTo>
                  <a:lnTo>
                    <a:pt x="487" y="5"/>
                  </a:lnTo>
                  <a:lnTo>
                    <a:pt x="489" y="5"/>
                  </a:lnTo>
                  <a:lnTo>
                    <a:pt x="489" y="5"/>
                  </a:lnTo>
                  <a:lnTo>
                    <a:pt x="490" y="5"/>
                  </a:lnTo>
                  <a:lnTo>
                    <a:pt x="490" y="5"/>
                  </a:lnTo>
                  <a:lnTo>
                    <a:pt x="492" y="5"/>
                  </a:lnTo>
                  <a:lnTo>
                    <a:pt x="492" y="5"/>
                  </a:lnTo>
                  <a:lnTo>
                    <a:pt x="494" y="5"/>
                  </a:lnTo>
                  <a:lnTo>
                    <a:pt x="494" y="5"/>
                  </a:lnTo>
                  <a:lnTo>
                    <a:pt x="495" y="5"/>
                  </a:lnTo>
                  <a:lnTo>
                    <a:pt x="495" y="6"/>
                  </a:lnTo>
                  <a:lnTo>
                    <a:pt x="495" y="6"/>
                  </a:lnTo>
                  <a:lnTo>
                    <a:pt x="495" y="8"/>
                  </a:lnTo>
                  <a:lnTo>
                    <a:pt x="497" y="8"/>
                  </a:lnTo>
                  <a:lnTo>
                    <a:pt x="497" y="8"/>
                  </a:lnTo>
                  <a:lnTo>
                    <a:pt x="497" y="9"/>
                  </a:lnTo>
                  <a:lnTo>
                    <a:pt x="497" y="11"/>
                  </a:lnTo>
                  <a:lnTo>
                    <a:pt x="497" y="11"/>
                  </a:lnTo>
                  <a:lnTo>
                    <a:pt x="498" y="11"/>
                  </a:lnTo>
                  <a:lnTo>
                    <a:pt x="498" y="13"/>
                  </a:lnTo>
                  <a:lnTo>
                    <a:pt x="498" y="13"/>
                  </a:lnTo>
                  <a:lnTo>
                    <a:pt x="498" y="16"/>
                  </a:lnTo>
                  <a:lnTo>
                    <a:pt x="500" y="17"/>
                  </a:lnTo>
                  <a:lnTo>
                    <a:pt x="502" y="19"/>
                  </a:lnTo>
                  <a:lnTo>
                    <a:pt x="503" y="19"/>
                  </a:lnTo>
                  <a:lnTo>
                    <a:pt x="506" y="20"/>
                  </a:lnTo>
                  <a:lnTo>
                    <a:pt x="508" y="20"/>
                  </a:lnTo>
                  <a:lnTo>
                    <a:pt x="509" y="20"/>
                  </a:lnTo>
                  <a:lnTo>
                    <a:pt x="513" y="20"/>
                  </a:lnTo>
                  <a:lnTo>
                    <a:pt x="516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4"/>
                  </a:lnTo>
                  <a:lnTo>
                    <a:pt x="516" y="24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14" y="25"/>
                  </a:lnTo>
                  <a:lnTo>
                    <a:pt x="516" y="27"/>
                  </a:lnTo>
                  <a:lnTo>
                    <a:pt x="516" y="27"/>
                  </a:lnTo>
                  <a:lnTo>
                    <a:pt x="517" y="28"/>
                  </a:lnTo>
                  <a:lnTo>
                    <a:pt x="519" y="28"/>
                  </a:lnTo>
                  <a:lnTo>
                    <a:pt x="519" y="30"/>
                  </a:lnTo>
                  <a:lnTo>
                    <a:pt x="519" y="30"/>
                  </a:lnTo>
                  <a:lnTo>
                    <a:pt x="520" y="30"/>
                  </a:lnTo>
                  <a:lnTo>
                    <a:pt x="520" y="30"/>
                  </a:lnTo>
                  <a:lnTo>
                    <a:pt x="520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19" y="33"/>
                  </a:lnTo>
                  <a:lnTo>
                    <a:pt x="519" y="35"/>
                  </a:lnTo>
                  <a:lnTo>
                    <a:pt x="519" y="35"/>
                  </a:lnTo>
                  <a:lnTo>
                    <a:pt x="519" y="36"/>
                  </a:lnTo>
                  <a:lnTo>
                    <a:pt x="519" y="38"/>
                  </a:lnTo>
                  <a:lnTo>
                    <a:pt x="519" y="38"/>
                  </a:lnTo>
                  <a:lnTo>
                    <a:pt x="520" y="38"/>
                  </a:lnTo>
                  <a:lnTo>
                    <a:pt x="520" y="39"/>
                  </a:lnTo>
                  <a:lnTo>
                    <a:pt x="520" y="39"/>
                  </a:lnTo>
                  <a:lnTo>
                    <a:pt x="520" y="38"/>
                  </a:lnTo>
                  <a:lnTo>
                    <a:pt x="522" y="38"/>
                  </a:lnTo>
                  <a:lnTo>
                    <a:pt x="522" y="38"/>
                  </a:lnTo>
                  <a:lnTo>
                    <a:pt x="524" y="38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2" y="39"/>
                  </a:lnTo>
                  <a:lnTo>
                    <a:pt x="522" y="41"/>
                  </a:lnTo>
                  <a:lnTo>
                    <a:pt x="522" y="41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4" y="43"/>
                  </a:lnTo>
                  <a:lnTo>
                    <a:pt x="522" y="43"/>
                  </a:lnTo>
                  <a:lnTo>
                    <a:pt x="522" y="44"/>
                  </a:lnTo>
                  <a:lnTo>
                    <a:pt x="522" y="46"/>
                  </a:lnTo>
                  <a:lnTo>
                    <a:pt x="522" y="46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5" y="46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8" y="46"/>
                  </a:lnTo>
                  <a:lnTo>
                    <a:pt x="528" y="46"/>
                  </a:lnTo>
                  <a:lnTo>
                    <a:pt x="528" y="47"/>
                  </a:lnTo>
                  <a:lnTo>
                    <a:pt x="528" y="47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30" y="49"/>
                  </a:lnTo>
                  <a:lnTo>
                    <a:pt x="531" y="49"/>
                  </a:lnTo>
                  <a:lnTo>
                    <a:pt x="531" y="50"/>
                  </a:lnTo>
                  <a:lnTo>
                    <a:pt x="531" y="50"/>
                  </a:lnTo>
                  <a:lnTo>
                    <a:pt x="535" y="50"/>
                  </a:lnTo>
                  <a:lnTo>
                    <a:pt x="535" y="50"/>
                  </a:lnTo>
                  <a:lnTo>
                    <a:pt x="536" y="50"/>
                  </a:lnTo>
                  <a:lnTo>
                    <a:pt x="538" y="50"/>
                  </a:lnTo>
                  <a:lnTo>
                    <a:pt x="544" y="52"/>
                  </a:lnTo>
                  <a:lnTo>
                    <a:pt x="546" y="52"/>
                  </a:lnTo>
                  <a:lnTo>
                    <a:pt x="547" y="52"/>
                  </a:lnTo>
                  <a:lnTo>
                    <a:pt x="549" y="52"/>
                  </a:lnTo>
                  <a:lnTo>
                    <a:pt x="549" y="52"/>
                  </a:lnTo>
                  <a:lnTo>
                    <a:pt x="550" y="52"/>
                  </a:lnTo>
                  <a:lnTo>
                    <a:pt x="554" y="52"/>
                  </a:lnTo>
                  <a:lnTo>
                    <a:pt x="554" y="52"/>
                  </a:lnTo>
                  <a:lnTo>
                    <a:pt x="555" y="54"/>
                  </a:lnTo>
                  <a:lnTo>
                    <a:pt x="557" y="54"/>
                  </a:lnTo>
                  <a:lnTo>
                    <a:pt x="558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3" y="55"/>
                  </a:lnTo>
                  <a:lnTo>
                    <a:pt x="563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3" y="55"/>
                  </a:lnTo>
                  <a:lnTo>
                    <a:pt x="565" y="57"/>
                  </a:lnTo>
                  <a:lnTo>
                    <a:pt x="566" y="55"/>
                  </a:lnTo>
                  <a:lnTo>
                    <a:pt x="566" y="55"/>
                  </a:lnTo>
                  <a:lnTo>
                    <a:pt x="568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7"/>
                  </a:lnTo>
                  <a:lnTo>
                    <a:pt x="571" y="57"/>
                  </a:lnTo>
                  <a:lnTo>
                    <a:pt x="574" y="57"/>
                  </a:lnTo>
                  <a:lnTo>
                    <a:pt x="574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60"/>
                  </a:lnTo>
                  <a:lnTo>
                    <a:pt x="577" y="60"/>
                  </a:lnTo>
                  <a:lnTo>
                    <a:pt x="579" y="60"/>
                  </a:lnTo>
                  <a:lnTo>
                    <a:pt x="579" y="60"/>
                  </a:lnTo>
                  <a:lnTo>
                    <a:pt x="579" y="61"/>
                  </a:lnTo>
                  <a:lnTo>
                    <a:pt x="579" y="61"/>
                  </a:lnTo>
                  <a:lnTo>
                    <a:pt x="580" y="61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1"/>
                  </a:lnTo>
                  <a:lnTo>
                    <a:pt x="582" y="61"/>
                  </a:lnTo>
                  <a:lnTo>
                    <a:pt x="582" y="63"/>
                  </a:lnTo>
                  <a:lnTo>
                    <a:pt x="582" y="65"/>
                  </a:lnTo>
                  <a:lnTo>
                    <a:pt x="582" y="65"/>
                  </a:lnTo>
                  <a:lnTo>
                    <a:pt x="582" y="66"/>
                  </a:lnTo>
                  <a:lnTo>
                    <a:pt x="584" y="66"/>
                  </a:lnTo>
                  <a:lnTo>
                    <a:pt x="584" y="66"/>
                  </a:lnTo>
                  <a:lnTo>
                    <a:pt x="585" y="68"/>
                  </a:lnTo>
                  <a:lnTo>
                    <a:pt x="585" y="68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7" y="66"/>
                  </a:lnTo>
                  <a:lnTo>
                    <a:pt x="587" y="66"/>
                  </a:lnTo>
                  <a:lnTo>
                    <a:pt x="587" y="68"/>
                  </a:lnTo>
                  <a:lnTo>
                    <a:pt x="587" y="68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2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90" y="74"/>
                  </a:lnTo>
                  <a:lnTo>
                    <a:pt x="590" y="76"/>
                  </a:lnTo>
                  <a:lnTo>
                    <a:pt x="590" y="76"/>
                  </a:lnTo>
                  <a:lnTo>
                    <a:pt x="590" y="77"/>
                  </a:lnTo>
                  <a:lnTo>
                    <a:pt x="591" y="77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6"/>
                  </a:lnTo>
                  <a:lnTo>
                    <a:pt x="588" y="76"/>
                  </a:lnTo>
                  <a:lnTo>
                    <a:pt x="587" y="76"/>
                  </a:lnTo>
                  <a:lnTo>
                    <a:pt x="587" y="76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7" y="77"/>
                  </a:lnTo>
                  <a:lnTo>
                    <a:pt x="587" y="79"/>
                  </a:lnTo>
                  <a:lnTo>
                    <a:pt x="587" y="79"/>
                  </a:lnTo>
                  <a:lnTo>
                    <a:pt x="587" y="80"/>
                  </a:lnTo>
                  <a:lnTo>
                    <a:pt x="587" y="82"/>
                  </a:lnTo>
                  <a:lnTo>
                    <a:pt x="587" y="82"/>
                  </a:lnTo>
                  <a:lnTo>
                    <a:pt x="584" y="82"/>
                  </a:lnTo>
                  <a:lnTo>
                    <a:pt x="580" y="80"/>
                  </a:lnTo>
                  <a:lnTo>
                    <a:pt x="579" y="80"/>
                  </a:lnTo>
                  <a:lnTo>
                    <a:pt x="577" y="79"/>
                  </a:lnTo>
                  <a:lnTo>
                    <a:pt x="577" y="79"/>
                  </a:lnTo>
                  <a:lnTo>
                    <a:pt x="576" y="79"/>
                  </a:lnTo>
                  <a:lnTo>
                    <a:pt x="576" y="79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4"/>
                  </a:lnTo>
                  <a:lnTo>
                    <a:pt x="574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1"/>
                  </a:lnTo>
                  <a:lnTo>
                    <a:pt x="568" y="71"/>
                  </a:lnTo>
                  <a:lnTo>
                    <a:pt x="568" y="69"/>
                  </a:lnTo>
                  <a:lnTo>
                    <a:pt x="569" y="69"/>
                  </a:lnTo>
                  <a:lnTo>
                    <a:pt x="569" y="69"/>
                  </a:lnTo>
                  <a:lnTo>
                    <a:pt x="568" y="69"/>
                  </a:lnTo>
                  <a:lnTo>
                    <a:pt x="565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6" y="72"/>
                  </a:lnTo>
                  <a:lnTo>
                    <a:pt x="566" y="72"/>
                  </a:lnTo>
                  <a:lnTo>
                    <a:pt x="566" y="74"/>
                  </a:lnTo>
                  <a:lnTo>
                    <a:pt x="568" y="74"/>
                  </a:lnTo>
                  <a:lnTo>
                    <a:pt x="568" y="74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9" y="77"/>
                  </a:lnTo>
                  <a:lnTo>
                    <a:pt x="569" y="79"/>
                  </a:lnTo>
                  <a:lnTo>
                    <a:pt x="569" y="80"/>
                  </a:lnTo>
                  <a:lnTo>
                    <a:pt x="568" y="80"/>
                  </a:lnTo>
                  <a:lnTo>
                    <a:pt x="568" y="82"/>
                  </a:lnTo>
                  <a:lnTo>
                    <a:pt x="568" y="82"/>
                  </a:lnTo>
                  <a:lnTo>
                    <a:pt x="568" y="83"/>
                  </a:lnTo>
                  <a:lnTo>
                    <a:pt x="566" y="83"/>
                  </a:lnTo>
                  <a:lnTo>
                    <a:pt x="566" y="83"/>
                  </a:lnTo>
                  <a:lnTo>
                    <a:pt x="565" y="83"/>
                  </a:lnTo>
                  <a:lnTo>
                    <a:pt x="565" y="85"/>
                  </a:lnTo>
                  <a:lnTo>
                    <a:pt x="565" y="85"/>
                  </a:lnTo>
                  <a:lnTo>
                    <a:pt x="565" y="87"/>
                  </a:lnTo>
                  <a:lnTo>
                    <a:pt x="563" y="88"/>
                  </a:lnTo>
                  <a:lnTo>
                    <a:pt x="563" y="88"/>
                  </a:lnTo>
                  <a:lnTo>
                    <a:pt x="563" y="90"/>
                  </a:lnTo>
                  <a:lnTo>
                    <a:pt x="563" y="91"/>
                  </a:lnTo>
                  <a:lnTo>
                    <a:pt x="563" y="98"/>
                  </a:lnTo>
                  <a:lnTo>
                    <a:pt x="563" y="99"/>
                  </a:lnTo>
                  <a:lnTo>
                    <a:pt x="563" y="101"/>
                  </a:lnTo>
                  <a:lnTo>
                    <a:pt x="561" y="102"/>
                  </a:lnTo>
                  <a:lnTo>
                    <a:pt x="561" y="102"/>
                  </a:lnTo>
                  <a:lnTo>
                    <a:pt x="560" y="104"/>
                  </a:lnTo>
                  <a:lnTo>
                    <a:pt x="560" y="104"/>
                  </a:lnTo>
                  <a:lnTo>
                    <a:pt x="558" y="104"/>
                  </a:lnTo>
                  <a:lnTo>
                    <a:pt x="558" y="106"/>
                  </a:lnTo>
                  <a:lnTo>
                    <a:pt x="557" y="106"/>
                  </a:lnTo>
                  <a:lnTo>
                    <a:pt x="555" y="107"/>
                  </a:lnTo>
                  <a:lnTo>
                    <a:pt x="554" y="107"/>
                  </a:lnTo>
                  <a:lnTo>
                    <a:pt x="552" y="109"/>
                  </a:lnTo>
                  <a:lnTo>
                    <a:pt x="552" y="107"/>
                  </a:lnTo>
                  <a:lnTo>
                    <a:pt x="552" y="107"/>
                  </a:lnTo>
                  <a:lnTo>
                    <a:pt x="550" y="104"/>
                  </a:lnTo>
                  <a:lnTo>
                    <a:pt x="550" y="98"/>
                  </a:lnTo>
                  <a:lnTo>
                    <a:pt x="549" y="93"/>
                  </a:lnTo>
                  <a:lnTo>
                    <a:pt x="547" y="91"/>
                  </a:lnTo>
                  <a:lnTo>
                    <a:pt x="547" y="91"/>
                  </a:lnTo>
                  <a:lnTo>
                    <a:pt x="546" y="90"/>
                  </a:lnTo>
                  <a:lnTo>
                    <a:pt x="544" y="90"/>
                  </a:lnTo>
                  <a:lnTo>
                    <a:pt x="544" y="90"/>
                  </a:lnTo>
                  <a:lnTo>
                    <a:pt x="543" y="90"/>
                  </a:lnTo>
                  <a:lnTo>
                    <a:pt x="541" y="91"/>
                  </a:lnTo>
                  <a:lnTo>
                    <a:pt x="539" y="91"/>
                  </a:lnTo>
                  <a:lnTo>
                    <a:pt x="539" y="91"/>
                  </a:lnTo>
                  <a:lnTo>
                    <a:pt x="539" y="93"/>
                  </a:lnTo>
                  <a:lnTo>
                    <a:pt x="538" y="93"/>
                  </a:lnTo>
                  <a:lnTo>
                    <a:pt x="538" y="93"/>
                  </a:lnTo>
                  <a:lnTo>
                    <a:pt x="539" y="93"/>
                  </a:lnTo>
                  <a:lnTo>
                    <a:pt x="539" y="93"/>
                  </a:lnTo>
                  <a:lnTo>
                    <a:pt x="538" y="95"/>
                  </a:lnTo>
                  <a:lnTo>
                    <a:pt x="538" y="96"/>
                  </a:lnTo>
                  <a:lnTo>
                    <a:pt x="536" y="96"/>
                  </a:lnTo>
                  <a:lnTo>
                    <a:pt x="536" y="96"/>
                  </a:lnTo>
                  <a:lnTo>
                    <a:pt x="535" y="98"/>
                  </a:lnTo>
                  <a:lnTo>
                    <a:pt x="535" y="98"/>
                  </a:lnTo>
                  <a:lnTo>
                    <a:pt x="533" y="98"/>
                  </a:lnTo>
                  <a:lnTo>
                    <a:pt x="531" y="98"/>
                  </a:lnTo>
                  <a:lnTo>
                    <a:pt x="530" y="96"/>
                  </a:lnTo>
                  <a:lnTo>
                    <a:pt x="530" y="96"/>
                  </a:lnTo>
                  <a:lnTo>
                    <a:pt x="530" y="95"/>
                  </a:lnTo>
                  <a:lnTo>
                    <a:pt x="530" y="95"/>
                  </a:lnTo>
                  <a:lnTo>
                    <a:pt x="530" y="93"/>
                  </a:lnTo>
                  <a:lnTo>
                    <a:pt x="531" y="91"/>
                  </a:lnTo>
                  <a:lnTo>
                    <a:pt x="531" y="91"/>
                  </a:lnTo>
                  <a:lnTo>
                    <a:pt x="533" y="91"/>
                  </a:lnTo>
                  <a:lnTo>
                    <a:pt x="535" y="91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6" y="90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8" y="87"/>
                  </a:lnTo>
                  <a:lnTo>
                    <a:pt x="538" y="87"/>
                  </a:lnTo>
                  <a:lnTo>
                    <a:pt x="539" y="85"/>
                  </a:lnTo>
                  <a:lnTo>
                    <a:pt x="539" y="85"/>
                  </a:lnTo>
                  <a:lnTo>
                    <a:pt x="539" y="83"/>
                  </a:lnTo>
                  <a:lnTo>
                    <a:pt x="539" y="82"/>
                  </a:lnTo>
                  <a:lnTo>
                    <a:pt x="539" y="80"/>
                  </a:lnTo>
                  <a:lnTo>
                    <a:pt x="539" y="79"/>
                  </a:lnTo>
                  <a:lnTo>
                    <a:pt x="539" y="77"/>
                  </a:lnTo>
                  <a:lnTo>
                    <a:pt x="539" y="76"/>
                  </a:lnTo>
                  <a:lnTo>
                    <a:pt x="538" y="74"/>
                  </a:lnTo>
                  <a:lnTo>
                    <a:pt x="538" y="74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8" y="69"/>
                  </a:lnTo>
                  <a:lnTo>
                    <a:pt x="538" y="69"/>
                  </a:lnTo>
                  <a:lnTo>
                    <a:pt x="538" y="68"/>
                  </a:lnTo>
                  <a:lnTo>
                    <a:pt x="538" y="68"/>
                  </a:lnTo>
                  <a:lnTo>
                    <a:pt x="536" y="68"/>
                  </a:lnTo>
                  <a:lnTo>
                    <a:pt x="535" y="66"/>
                  </a:lnTo>
                  <a:lnTo>
                    <a:pt x="531" y="65"/>
                  </a:lnTo>
                  <a:lnTo>
                    <a:pt x="530" y="65"/>
                  </a:lnTo>
                  <a:lnTo>
                    <a:pt x="530" y="65"/>
                  </a:lnTo>
                  <a:lnTo>
                    <a:pt x="528" y="65"/>
                  </a:lnTo>
                  <a:lnTo>
                    <a:pt x="528" y="63"/>
                  </a:lnTo>
                  <a:lnTo>
                    <a:pt x="527" y="63"/>
                  </a:lnTo>
                  <a:lnTo>
                    <a:pt x="527" y="63"/>
                  </a:lnTo>
                  <a:lnTo>
                    <a:pt x="525" y="61"/>
                  </a:lnTo>
                  <a:lnTo>
                    <a:pt x="525" y="61"/>
                  </a:lnTo>
                  <a:lnTo>
                    <a:pt x="524" y="61"/>
                  </a:lnTo>
                  <a:lnTo>
                    <a:pt x="522" y="60"/>
                  </a:lnTo>
                  <a:lnTo>
                    <a:pt x="519" y="60"/>
                  </a:lnTo>
                  <a:lnTo>
                    <a:pt x="519" y="58"/>
                  </a:lnTo>
                  <a:lnTo>
                    <a:pt x="517" y="60"/>
                  </a:lnTo>
                  <a:lnTo>
                    <a:pt x="517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1"/>
                  </a:lnTo>
                  <a:lnTo>
                    <a:pt x="514" y="61"/>
                  </a:lnTo>
                  <a:lnTo>
                    <a:pt x="514" y="63"/>
                  </a:lnTo>
                  <a:lnTo>
                    <a:pt x="514" y="63"/>
                  </a:lnTo>
                  <a:lnTo>
                    <a:pt x="514" y="65"/>
                  </a:lnTo>
                  <a:lnTo>
                    <a:pt x="514" y="65"/>
                  </a:lnTo>
                  <a:lnTo>
                    <a:pt x="514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4" y="66"/>
                  </a:lnTo>
                  <a:lnTo>
                    <a:pt x="513" y="66"/>
                  </a:lnTo>
                  <a:lnTo>
                    <a:pt x="513" y="66"/>
                  </a:lnTo>
                  <a:lnTo>
                    <a:pt x="511" y="68"/>
                  </a:lnTo>
                  <a:lnTo>
                    <a:pt x="509" y="68"/>
                  </a:lnTo>
                  <a:lnTo>
                    <a:pt x="509" y="69"/>
                  </a:lnTo>
                  <a:lnTo>
                    <a:pt x="509" y="69"/>
                  </a:lnTo>
                  <a:lnTo>
                    <a:pt x="509" y="72"/>
                  </a:lnTo>
                  <a:lnTo>
                    <a:pt x="509" y="72"/>
                  </a:lnTo>
                  <a:lnTo>
                    <a:pt x="509" y="74"/>
                  </a:lnTo>
                  <a:lnTo>
                    <a:pt x="508" y="76"/>
                  </a:lnTo>
                  <a:lnTo>
                    <a:pt x="508" y="77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6" y="74"/>
                  </a:lnTo>
                  <a:lnTo>
                    <a:pt x="506" y="76"/>
                  </a:lnTo>
                  <a:lnTo>
                    <a:pt x="508" y="76"/>
                  </a:lnTo>
                  <a:lnTo>
                    <a:pt x="506" y="76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6" y="76"/>
                  </a:lnTo>
                  <a:lnTo>
                    <a:pt x="506" y="76"/>
                  </a:lnTo>
                  <a:lnTo>
                    <a:pt x="506" y="74"/>
                  </a:lnTo>
                  <a:lnTo>
                    <a:pt x="506" y="74"/>
                  </a:lnTo>
                  <a:lnTo>
                    <a:pt x="506" y="72"/>
                  </a:lnTo>
                  <a:lnTo>
                    <a:pt x="506" y="72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71"/>
                  </a:lnTo>
                  <a:lnTo>
                    <a:pt x="503" y="72"/>
                  </a:lnTo>
                  <a:lnTo>
                    <a:pt x="503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0" y="74"/>
                  </a:lnTo>
                  <a:lnTo>
                    <a:pt x="500" y="74"/>
                  </a:lnTo>
                  <a:lnTo>
                    <a:pt x="500" y="76"/>
                  </a:lnTo>
                  <a:lnTo>
                    <a:pt x="500" y="77"/>
                  </a:lnTo>
                  <a:lnTo>
                    <a:pt x="498" y="77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7" y="83"/>
                  </a:lnTo>
                  <a:lnTo>
                    <a:pt x="497" y="85"/>
                  </a:lnTo>
                  <a:lnTo>
                    <a:pt x="495" y="87"/>
                  </a:lnTo>
                  <a:lnTo>
                    <a:pt x="495" y="88"/>
                  </a:lnTo>
                  <a:lnTo>
                    <a:pt x="494" y="90"/>
                  </a:lnTo>
                  <a:lnTo>
                    <a:pt x="494" y="90"/>
                  </a:lnTo>
                  <a:lnTo>
                    <a:pt x="494" y="91"/>
                  </a:lnTo>
                  <a:lnTo>
                    <a:pt x="494" y="93"/>
                  </a:lnTo>
                  <a:lnTo>
                    <a:pt x="494" y="95"/>
                  </a:lnTo>
                  <a:lnTo>
                    <a:pt x="494" y="95"/>
                  </a:lnTo>
                  <a:lnTo>
                    <a:pt x="492" y="98"/>
                  </a:lnTo>
                  <a:lnTo>
                    <a:pt x="492" y="98"/>
                  </a:lnTo>
                  <a:lnTo>
                    <a:pt x="494" y="101"/>
                  </a:lnTo>
                  <a:lnTo>
                    <a:pt x="495" y="104"/>
                  </a:lnTo>
                  <a:lnTo>
                    <a:pt x="495" y="104"/>
                  </a:lnTo>
                  <a:lnTo>
                    <a:pt x="497" y="106"/>
                  </a:lnTo>
                  <a:lnTo>
                    <a:pt x="497" y="109"/>
                  </a:lnTo>
                  <a:lnTo>
                    <a:pt x="497" y="110"/>
                  </a:lnTo>
                  <a:lnTo>
                    <a:pt x="497" y="112"/>
                  </a:lnTo>
                  <a:lnTo>
                    <a:pt x="497" y="115"/>
                  </a:lnTo>
                  <a:lnTo>
                    <a:pt x="497" y="117"/>
                  </a:lnTo>
                  <a:lnTo>
                    <a:pt x="497" y="118"/>
                  </a:lnTo>
                  <a:lnTo>
                    <a:pt x="495" y="121"/>
                  </a:lnTo>
                  <a:lnTo>
                    <a:pt x="495" y="121"/>
                  </a:lnTo>
                  <a:lnTo>
                    <a:pt x="494" y="124"/>
                  </a:lnTo>
                  <a:lnTo>
                    <a:pt x="492" y="126"/>
                  </a:lnTo>
                  <a:lnTo>
                    <a:pt x="492" y="128"/>
                  </a:lnTo>
                  <a:lnTo>
                    <a:pt x="490" y="129"/>
                  </a:lnTo>
                  <a:lnTo>
                    <a:pt x="489" y="129"/>
                  </a:lnTo>
                  <a:lnTo>
                    <a:pt x="486" y="132"/>
                  </a:lnTo>
                  <a:lnTo>
                    <a:pt x="484" y="132"/>
                  </a:lnTo>
                  <a:lnTo>
                    <a:pt x="483" y="132"/>
                  </a:lnTo>
                  <a:lnTo>
                    <a:pt x="481" y="132"/>
                  </a:lnTo>
                  <a:lnTo>
                    <a:pt x="479" y="132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8" y="131"/>
                  </a:lnTo>
                  <a:lnTo>
                    <a:pt x="478" y="131"/>
                  </a:lnTo>
                  <a:lnTo>
                    <a:pt x="478" y="128"/>
                  </a:lnTo>
                  <a:lnTo>
                    <a:pt x="476" y="126"/>
                  </a:lnTo>
                  <a:lnTo>
                    <a:pt x="476" y="124"/>
                  </a:lnTo>
                  <a:lnTo>
                    <a:pt x="475" y="124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0"/>
                  </a:lnTo>
                  <a:lnTo>
                    <a:pt x="475" y="117"/>
                  </a:lnTo>
                  <a:lnTo>
                    <a:pt x="475" y="113"/>
                  </a:lnTo>
                  <a:lnTo>
                    <a:pt x="475" y="113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0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6"/>
                  </a:lnTo>
                  <a:lnTo>
                    <a:pt x="473" y="106"/>
                  </a:lnTo>
                  <a:lnTo>
                    <a:pt x="473" y="104"/>
                  </a:lnTo>
                  <a:lnTo>
                    <a:pt x="473" y="104"/>
                  </a:lnTo>
                  <a:lnTo>
                    <a:pt x="473" y="102"/>
                  </a:lnTo>
                  <a:lnTo>
                    <a:pt x="475" y="101"/>
                  </a:lnTo>
                  <a:lnTo>
                    <a:pt x="475" y="99"/>
                  </a:lnTo>
                  <a:lnTo>
                    <a:pt x="475" y="99"/>
                  </a:lnTo>
                  <a:lnTo>
                    <a:pt x="475" y="98"/>
                  </a:lnTo>
                  <a:lnTo>
                    <a:pt x="476" y="96"/>
                  </a:lnTo>
                  <a:lnTo>
                    <a:pt x="476" y="96"/>
                  </a:lnTo>
                  <a:lnTo>
                    <a:pt x="476" y="95"/>
                  </a:lnTo>
                  <a:lnTo>
                    <a:pt x="476" y="93"/>
                  </a:lnTo>
                  <a:lnTo>
                    <a:pt x="476" y="93"/>
                  </a:lnTo>
                  <a:lnTo>
                    <a:pt x="476" y="91"/>
                  </a:lnTo>
                  <a:lnTo>
                    <a:pt x="476" y="90"/>
                  </a:lnTo>
                  <a:lnTo>
                    <a:pt x="478" y="88"/>
                  </a:lnTo>
                  <a:lnTo>
                    <a:pt x="478" y="88"/>
                  </a:lnTo>
                  <a:lnTo>
                    <a:pt x="479" y="87"/>
                  </a:lnTo>
                  <a:lnTo>
                    <a:pt x="478" y="85"/>
                  </a:lnTo>
                  <a:lnTo>
                    <a:pt x="478" y="83"/>
                  </a:lnTo>
                  <a:lnTo>
                    <a:pt x="479" y="82"/>
                  </a:lnTo>
                  <a:lnTo>
                    <a:pt x="479" y="80"/>
                  </a:lnTo>
                  <a:lnTo>
                    <a:pt x="481" y="79"/>
                  </a:lnTo>
                  <a:lnTo>
                    <a:pt x="481" y="79"/>
                  </a:lnTo>
                  <a:lnTo>
                    <a:pt x="481" y="77"/>
                  </a:lnTo>
                  <a:lnTo>
                    <a:pt x="481" y="77"/>
                  </a:lnTo>
                  <a:lnTo>
                    <a:pt x="481" y="76"/>
                  </a:lnTo>
                  <a:lnTo>
                    <a:pt x="479" y="76"/>
                  </a:lnTo>
                  <a:lnTo>
                    <a:pt x="479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6" y="77"/>
                  </a:lnTo>
                  <a:lnTo>
                    <a:pt x="475" y="79"/>
                  </a:lnTo>
                  <a:lnTo>
                    <a:pt x="475" y="79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2" y="82"/>
                  </a:lnTo>
                  <a:lnTo>
                    <a:pt x="472" y="80"/>
                  </a:lnTo>
                  <a:lnTo>
                    <a:pt x="472" y="80"/>
                  </a:lnTo>
                  <a:lnTo>
                    <a:pt x="472" y="79"/>
                  </a:lnTo>
                  <a:lnTo>
                    <a:pt x="472" y="77"/>
                  </a:lnTo>
                  <a:lnTo>
                    <a:pt x="473" y="76"/>
                  </a:lnTo>
                  <a:lnTo>
                    <a:pt x="473" y="76"/>
                  </a:lnTo>
                  <a:lnTo>
                    <a:pt x="475" y="74"/>
                  </a:lnTo>
                  <a:lnTo>
                    <a:pt x="476" y="74"/>
                  </a:lnTo>
                  <a:lnTo>
                    <a:pt x="476" y="72"/>
                  </a:lnTo>
                  <a:lnTo>
                    <a:pt x="478" y="72"/>
                  </a:lnTo>
                  <a:lnTo>
                    <a:pt x="478" y="71"/>
                  </a:lnTo>
                  <a:lnTo>
                    <a:pt x="478" y="71"/>
                  </a:lnTo>
                  <a:lnTo>
                    <a:pt x="478" y="69"/>
                  </a:lnTo>
                  <a:lnTo>
                    <a:pt x="479" y="69"/>
                  </a:lnTo>
                  <a:lnTo>
                    <a:pt x="481" y="66"/>
                  </a:lnTo>
                  <a:lnTo>
                    <a:pt x="481" y="65"/>
                  </a:lnTo>
                  <a:lnTo>
                    <a:pt x="483" y="63"/>
                  </a:lnTo>
                  <a:lnTo>
                    <a:pt x="484" y="61"/>
                  </a:lnTo>
                  <a:lnTo>
                    <a:pt x="484" y="61"/>
                  </a:lnTo>
                  <a:lnTo>
                    <a:pt x="484" y="60"/>
                  </a:lnTo>
                  <a:lnTo>
                    <a:pt x="486" y="58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8"/>
                  </a:lnTo>
                  <a:lnTo>
                    <a:pt x="486" y="60"/>
                  </a:lnTo>
                  <a:lnTo>
                    <a:pt x="486" y="60"/>
                  </a:lnTo>
                  <a:lnTo>
                    <a:pt x="487" y="61"/>
                  </a:lnTo>
                  <a:lnTo>
                    <a:pt x="487" y="60"/>
                  </a:lnTo>
                  <a:lnTo>
                    <a:pt x="489" y="60"/>
                  </a:lnTo>
                  <a:lnTo>
                    <a:pt x="489" y="58"/>
                  </a:lnTo>
                  <a:lnTo>
                    <a:pt x="489" y="58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2" y="58"/>
                  </a:lnTo>
                  <a:lnTo>
                    <a:pt x="492" y="57"/>
                  </a:lnTo>
                  <a:lnTo>
                    <a:pt x="492" y="58"/>
                  </a:lnTo>
                  <a:lnTo>
                    <a:pt x="492" y="58"/>
                  </a:lnTo>
                  <a:lnTo>
                    <a:pt x="492" y="60"/>
                  </a:lnTo>
                  <a:lnTo>
                    <a:pt x="492" y="60"/>
                  </a:lnTo>
                  <a:lnTo>
                    <a:pt x="490" y="60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0"/>
                  </a:lnTo>
                  <a:lnTo>
                    <a:pt x="494" y="60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7" y="57"/>
                  </a:lnTo>
                  <a:lnTo>
                    <a:pt x="497" y="57"/>
                  </a:lnTo>
                  <a:lnTo>
                    <a:pt x="498" y="57"/>
                  </a:lnTo>
                  <a:lnTo>
                    <a:pt x="500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3" y="55"/>
                  </a:lnTo>
                  <a:lnTo>
                    <a:pt x="505" y="55"/>
                  </a:lnTo>
                  <a:lnTo>
                    <a:pt x="506" y="55"/>
                  </a:lnTo>
                  <a:lnTo>
                    <a:pt x="506" y="54"/>
                  </a:lnTo>
                  <a:lnTo>
                    <a:pt x="508" y="54"/>
                  </a:lnTo>
                  <a:lnTo>
                    <a:pt x="509" y="54"/>
                  </a:lnTo>
                  <a:lnTo>
                    <a:pt x="511" y="54"/>
                  </a:lnTo>
                  <a:lnTo>
                    <a:pt x="514" y="55"/>
                  </a:lnTo>
                  <a:lnTo>
                    <a:pt x="516" y="55"/>
                  </a:lnTo>
                  <a:lnTo>
                    <a:pt x="517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4" y="55"/>
                  </a:lnTo>
                  <a:lnTo>
                    <a:pt x="525" y="55"/>
                  </a:lnTo>
                  <a:lnTo>
                    <a:pt x="530" y="57"/>
                  </a:lnTo>
                  <a:lnTo>
                    <a:pt x="530" y="57"/>
                  </a:lnTo>
                  <a:lnTo>
                    <a:pt x="531" y="55"/>
                  </a:lnTo>
                  <a:lnTo>
                    <a:pt x="531" y="55"/>
                  </a:lnTo>
                  <a:lnTo>
                    <a:pt x="530" y="55"/>
                  </a:lnTo>
                  <a:lnTo>
                    <a:pt x="530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2"/>
                  </a:lnTo>
                  <a:lnTo>
                    <a:pt x="528" y="52"/>
                  </a:lnTo>
                  <a:lnTo>
                    <a:pt x="527" y="52"/>
                  </a:lnTo>
                  <a:lnTo>
                    <a:pt x="525" y="52"/>
                  </a:lnTo>
                  <a:lnTo>
                    <a:pt x="527" y="52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49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4" y="47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0" y="47"/>
                  </a:lnTo>
                  <a:lnTo>
                    <a:pt x="520" y="47"/>
                  </a:lnTo>
                  <a:lnTo>
                    <a:pt x="519" y="47"/>
                  </a:lnTo>
                  <a:lnTo>
                    <a:pt x="519" y="47"/>
                  </a:lnTo>
                  <a:lnTo>
                    <a:pt x="517" y="47"/>
                  </a:lnTo>
                  <a:lnTo>
                    <a:pt x="516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4"/>
                  </a:lnTo>
                  <a:lnTo>
                    <a:pt x="514" y="43"/>
                  </a:lnTo>
                  <a:lnTo>
                    <a:pt x="516" y="43"/>
                  </a:lnTo>
                  <a:lnTo>
                    <a:pt x="516" y="41"/>
                  </a:lnTo>
                  <a:lnTo>
                    <a:pt x="514" y="41"/>
                  </a:lnTo>
                  <a:lnTo>
                    <a:pt x="513" y="41"/>
                  </a:lnTo>
                  <a:lnTo>
                    <a:pt x="511" y="43"/>
                  </a:lnTo>
                  <a:lnTo>
                    <a:pt x="509" y="43"/>
                  </a:lnTo>
                  <a:lnTo>
                    <a:pt x="506" y="43"/>
                  </a:lnTo>
                  <a:lnTo>
                    <a:pt x="503" y="43"/>
                  </a:lnTo>
                  <a:lnTo>
                    <a:pt x="502" y="43"/>
                  </a:lnTo>
                  <a:lnTo>
                    <a:pt x="498" y="43"/>
                  </a:lnTo>
                  <a:lnTo>
                    <a:pt x="498" y="43"/>
                  </a:lnTo>
                  <a:lnTo>
                    <a:pt x="497" y="44"/>
                  </a:lnTo>
                  <a:lnTo>
                    <a:pt x="495" y="44"/>
                  </a:lnTo>
                  <a:lnTo>
                    <a:pt x="494" y="46"/>
                  </a:lnTo>
                  <a:lnTo>
                    <a:pt x="492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89" y="47"/>
                  </a:lnTo>
                  <a:lnTo>
                    <a:pt x="489" y="47"/>
                  </a:lnTo>
                  <a:lnTo>
                    <a:pt x="487" y="47"/>
                  </a:lnTo>
                  <a:lnTo>
                    <a:pt x="486" y="46"/>
                  </a:lnTo>
                  <a:lnTo>
                    <a:pt x="486" y="46"/>
                  </a:lnTo>
                  <a:lnTo>
                    <a:pt x="484" y="46"/>
                  </a:lnTo>
                  <a:lnTo>
                    <a:pt x="484" y="46"/>
                  </a:lnTo>
                  <a:lnTo>
                    <a:pt x="481" y="46"/>
                  </a:lnTo>
                  <a:lnTo>
                    <a:pt x="481" y="46"/>
                  </a:lnTo>
                  <a:lnTo>
                    <a:pt x="481" y="44"/>
                  </a:lnTo>
                  <a:lnTo>
                    <a:pt x="479" y="44"/>
                  </a:lnTo>
                  <a:lnTo>
                    <a:pt x="479" y="44"/>
                  </a:lnTo>
                  <a:lnTo>
                    <a:pt x="479" y="43"/>
                  </a:lnTo>
                  <a:lnTo>
                    <a:pt x="476" y="41"/>
                  </a:lnTo>
                  <a:lnTo>
                    <a:pt x="476" y="39"/>
                  </a:lnTo>
                  <a:lnTo>
                    <a:pt x="475" y="39"/>
                  </a:lnTo>
                  <a:lnTo>
                    <a:pt x="473" y="39"/>
                  </a:lnTo>
                  <a:lnTo>
                    <a:pt x="470" y="38"/>
                  </a:lnTo>
                  <a:lnTo>
                    <a:pt x="468" y="38"/>
                  </a:lnTo>
                  <a:lnTo>
                    <a:pt x="468" y="38"/>
                  </a:lnTo>
                  <a:lnTo>
                    <a:pt x="467" y="39"/>
                  </a:lnTo>
                  <a:lnTo>
                    <a:pt x="465" y="39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39"/>
                  </a:lnTo>
                  <a:lnTo>
                    <a:pt x="465" y="38"/>
                  </a:lnTo>
                  <a:lnTo>
                    <a:pt x="465" y="38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5"/>
                  </a:lnTo>
                  <a:lnTo>
                    <a:pt x="464" y="35"/>
                  </a:lnTo>
                  <a:lnTo>
                    <a:pt x="462" y="35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1" y="33"/>
                  </a:lnTo>
                  <a:lnTo>
                    <a:pt x="459" y="35"/>
                  </a:lnTo>
                  <a:lnTo>
                    <a:pt x="459" y="36"/>
                  </a:lnTo>
                  <a:lnTo>
                    <a:pt x="457" y="36"/>
                  </a:lnTo>
                  <a:lnTo>
                    <a:pt x="457" y="36"/>
                  </a:lnTo>
                  <a:lnTo>
                    <a:pt x="456" y="38"/>
                  </a:lnTo>
                  <a:lnTo>
                    <a:pt x="454" y="38"/>
                  </a:lnTo>
                  <a:lnTo>
                    <a:pt x="453" y="39"/>
                  </a:lnTo>
                  <a:lnTo>
                    <a:pt x="453" y="39"/>
                  </a:lnTo>
                  <a:lnTo>
                    <a:pt x="449" y="39"/>
                  </a:lnTo>
                  <a:lnTo>
                    <a:pt x="448" y="41"/>
                  </a:lnTo>
                  <a:lnTo>
                    <a:pt x="445" y="41"/>
                  </a:lnTo>
                  <a:lnTo>
                    <a:pt x="443" y="43"/>
                  </a:lnTo>
                  <a:lnTo>
                    <a:pt x="440" y="44"/>
                  </a:lnTo>
                  <a:lnTo>
                    <a:pt x="438" y="44"/>
                  </a:lnTo>
                  <a:lnTo>
                    <a:pt x="435" y="44"/>
                  </a:lnTo>
                  <a:lnTo>
                    <a:pt x="435" y="44"/>
                  </a:lnTo>
                  <a:lnTo>
                    <a:pt x="434" y="44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29" y="44"/>
                  </a:lnTo>
                  <a:lnTo>
                    <a:pt x="429" y="44"/>
                  </a:lnTo>
                  <a:lnTo>
                    <a:pt x="431" y="43"/>
                  </a:lnTo>
                  <a:lnTo>
                    <a:pt x="431" y="43"/>
                  </a:lnTo>
                  <a:lnTo>
                    <a:pt x="431" y="41"/>
                  </a:lnTo>
                  <a:lnTo>
                    <a:pt x="431" y="41"/>
                  </a:lnTo>
                  <a:lnTo>
                    <a:pt x="431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1" y="38"/>
                  </a:lnTo>
                  <a:lnTo>
                    <a:pt x="431" y="38"/>
                  </a:lnTo>
                  <a:lnTo>
                    <a:pt x="429" y="38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3" y="41"/>
                  </a:lnTo>
                  <a:lnTo>
                    <a:pt x="421" y="41"/>
                  </a:lnTo>
                  <a:lnTo>
                    <a:pt x="416" y="43"/>
                  </a:lnTo>
                  <a:lnTo>
                    <a:pt x="415" y="43"/>
                  </a:lnTo>
                  <a:lnTo>
                    <a:pt x="413" y="43"/>
                  </a:lnTo>
                  <a:lnTo>
                    <a:pt x="413" y="43"/>
                  </a:lnTo>
                  <a:lnTo>
                    <a:pt x="412" y="41"/>
                  </a:lnTo>
                  <a:lnTo>
                    <a:pt x="412" y="41"/>
                  </a:lnTo>
                  <a:lnTo>
                    <a:pt x="413" y="41"/>
                  </a:lnTo>
                  <a:lnTo>
                    <a:pt x="420" y="36"/>
                  </a:lnTo>
                  <a:lnTo>
                    <a:pt x="423" y="33"/>
                  </a:lnTo>
                  <a:lnTo>
                    <a:pt x="429" y="28"/>
                  </a:lnTo>
                  <a:lnTo>
                    <a:pt x="431" y="27"/>
                  </a:lnTo>
                  <a:lnTo>
                    <a:pt x="434" y="25"/>
                  </a:lnTo>
                  <a:lnTo>
                    <a:pt x="440" y="24"/>
                  </a:lnTo>
                  <a:lnTo>
                    <a:pt x="443" y="22"/>
                  </a:lnTo>
                  <a:lnTo>
                    <a:pt x="445" y="20"/>
                  </a:lnTo>
                  <a:lnTo>
                    <a:pt x="446" y="20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9" y="19"/>
                  </a:lnTo>
                  <a:lnTo>
                    <a:pt x="451" y="17"/>
                  </a:lnTo>
                  <a:lnTo>
                    <a:pt x="451" y="17"/>
                  </a:lnTo>
                  <a:lnTo>
                    <a:pt x="453" y="17"/>
                  </a:lnTo>
                  <a:lnTo>
                    <a:pt x="453" y="16"/>
                  </a:lnTo>
                  <a:lnTo>
                    <a:pt x="453" y="16"/>
                  </a:lnTo>
                  <a:lnTo>
                    <a:pt x="454" y="14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1"/>
                  </a:lnTo>
                  <a:lnTo>
                    <a:pt x="454" y="11"/>
                  </a:lnTo>
                  <a:lnTo>
                    <a:pt x="456" y="9"/>
                  </a:lnTo>
                  <a:lnTo>
                    <a:pt x="461" y="8"/>
                  </a:lnTo>
                  <a:lnTo>
                    <a:pt x="461" y="8"/>
                  </a:lnTo>
                  <a:lnTo>
                    <a:pt x="461" y="9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7" y="13"/>
                  </a:lnTo>
                  <a:lnTo>
                    <a:pt x="459" y="13"/>
                  </a:lnTo>
                  <a:lnTo>
                    <a:pt x="461" y="13"/>
                  </a:lnTo>
                  <a:lnTo>
                    <a:pt x="461" y="13"/>
                  </a:lnTo>
                  <a:lnTo>
                    <a:pt x="461" y="11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8"/>
                  </a:lnTo>
                  <a:lnTo>
                    <a:pt x="464" y="8"/>
                  </a:lnTo>
                  <a:lnTo>
                    <a:pt x="464" y="8"/>
                  </a:lnTo>
                  <a:lnTo>
                    <a:pt x="464" y="6"/>
                  </a:lnTo>
                  <a:lnTo>
                    <a:pt x="464" y="6"/>
                  </a:lnTo>
                  <a:lnTo>
                    <a:pt x="464" y="5"/>
                  </a:lnTo>
                  <a:lnTo>
                    <a:pt x="464" y="5"/>
                  </a:lnTo>
                  <a:lnTo>
                    <a:pt x="464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7" y="3"/>
                  </a:lnTo>
                  <a:lnTo>
                    <a:pt x="467" y="5"/>
                  </a:lnTo>
                  <a:lnTo>
                    <a:pt x="467" y="5"/>
                  </a:lnTo>
                  <a:lnTo>
                    <a:pt x="467" y="6"/>
                  </a:lnTo>
                  <a:lnTo>
                    <a:pt x="465" y="6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8"/>
                  </a:lnTo>
                  <a:lnTo>
                    <a:pt x="465" y="8"/>
                  </a:lnTo>
                  <a:lnTo>
                    <a:pt x="465" y="9"/>
                  </a:lnTo>
                  <a:lnTo>
                    <a:pt x="467" y="8"/>
                  </a:lnTo>
                  <a:lnTo>
                    <a:pt x="467" y="8"/>
                  </a:lnTo>
                  <a:lnTo>
                    <a:pt x="468" y="8"/>
                  </a:lnTo>
                  <a:lnTo>
                    <a:pt x="468" y="8"/>
                  </a:lnTo>
                  <a:lnTo>
                    <a:pt x="470" y="6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0" y="3"/>
                  </a:lnTo>
                  <a:lnTo>
                    <a:pt x="468" y="3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70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7" name="Freeform 354">
              <a:extLst>
                <a:ext uri="{FF2B5EF4-FFF2-40B4-BE49-F238E27FC236}">
                  <a16:creationId xmlns:a16="http://schemas.microsoft.com/office/drawing/2014/main" id="{9238B332-0418-40B2-8710-140546F9A8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8435" y="2718151"/>
              <a:ext cx="7299835" cy="251450"/>
            </a:xfrm>
            <a:custGeom>
              <a:avLst/>
              <a:gdLst>
                <a:gd name="T0" fmla="*/ 3067 w 3745"/>
                <a:gd name="T1" fmla="*/ 102 h 129"/>
                <a:gd name="T2" fmla="*/ 897 w 3745"/>
                <a:gd name="T3" fmla="*/ 99 h 129"/>
                <a:gd name="T4" fmla="*/ 3419 w 3745"/>
                <a:gd name="T5" fmla="*/ 102 h 129"/>
                <a:gd name="T6" fmla="*/ 2183 w 3745"/>
                <a:gd name="T7" fmla="*/ 95 h 129"/>
                <a:gd name="T8" fmla="*/ 2930 w 3745"/>
                <a:gd name="T9" fmla="*/ 117 h 129"/>
                <a:gd name="T10" fmla="*/ 2928 w 3745"/>
                <a:gd name="T11" fmla="*/ 107 h 129"/>
                <a:gd name="T12" fmla="*/ 14 w 3745"/>
                <a:gd name="T13" fmla="*/ 95 h 129"/>
                <a:gd name="T14" fmla="*/ 708 w 3745"/>
                <a:gd name="T15" fmla="*/ 96 h 129"/>
                <a:gd name="T16" fmla="*/ 697 w 3745"/>
                <a:gd name="T17" fmla="*/ 96 h 129"/>
                <a:gd name="T18" fmla="*/ 358 w 3745"/>
                <a:gd name="T19" fmla="*/ 95 h 129"/>
                <a:gd name="T20" fmla="*/ 360 w 3745"/>
                <a:gd name="T21" fmla="*/ 101 h 129"/>
                <a:gd name="T22" fmla="*/ 353 w 3745"/>
                <a:gd name="T23" fmla="*/ 95 h 129"/>
                <a:gd name="T24" fmla="*/ 440 w 3745"/>
                <a:gd name="T25" fmla="*/ 87 h 129"/>
                <a:gd name="T26" fmla="*/ 446 w 3745"/>
                <a:gd name="T27" fmla="*/ 83 h 129"/>
                <a:gd name="T28" fmla="*/ 440 w 3745"/>
                <a:gd name="T29" fmla="*/ 96 h 129"/>
                <a:gd name="T30" fmla="*/ 435 w 3745"/>
                <a:gd name="T31" fmla="*/ 90 h 129"/>
                <a:gd name="T32" fmla="*/ 3069 w 3745"/>
                <a:gd name="T33" fmla="*/ 80 h 129"/>
                <a:gd name="T34" fmla="*/ 2719 w 3745"/>
                <a:gd name="T35" fmla="*/ 82 h 129"/>
                <a:gd name="T36" fmla="*/ 322 w 3745"/>
                <a:gd name="T37" fmla="*/ 66 h 129"/>
                <a:gd name="T38" fmla="*/ 374 w 3745"/>
                <a:gd name="T39" fmla="*/ 61 h 129"/>
                <a:gd name="T40" fmla="*/ 670 w 3745"/>
                <a:gd name="T41" fmla="*/ 61 h 129"/>
                <a:gd name="T42" fmla="*/ 655 w 3745"/>
                <a:gd name="T43" fmla="*/ 77 h 129"/>
                <a:gd name="T44" fmla="*/ 653 w 3745"/>
                <a:gd name="T45" fmla="*/ 72 h 129"/>
                <a:gd name="T46" fmla="*/ 3174 w 3745"/>
                <a:gd name="T47" fmla="*/ 71 h 129"/>
                <a:gd name="T48" fmla="*/ 727 w 3745"/>
                <a:gd name="T49" fmla="*/ 63 h 129"/>
                <a:gd name="T50" fmla="*/ 290 w 3745"/>
                <a:gd name="T51" fmla="*/ 57 h 129"/>
                <a:gd name="T52" fmla="*/ 304 w 3745"/>
                <a:gd name="T53" fmla="*/ 76 h 129"/>
                <a:gd name="T54" fmla="*/ 290 w 3745"/>
                <a:gd name="T55" fmla="*/ 63 h 129"/>
                <a:gd name="T56" fmla="*/ 735 w 3745"/>
                <a:gd name="T57" fmla="*/ 60 h 129"/>
                <a:gd name="T58" fmla="*/ 727 w 3745"/>
                <a:gd name="T59" fmla="*/ 54 h 129"/>
                <a:gd name="T60" fmla="*/ 1802 w 3745"/>
                <a:gd name="T61" fmla="*/ 41 h 129"/>
                <a:gd name="T62" fmla="*/ 11 w 3745"/>
                <a:gd name="T63" fmla="*/ 46 h 129"/>
                <a:gd name="T64" fmla="*/ 431 w 3745"/>
                <a:gd name="T65" fmla="*/ 32 h 129"/>
                <a:gd name="T66" fmla="*/ 702 w 3745"/>
                <a:gd name="T67" fmla="*/ 32 h 129"/>
                <a:gd name="T68" fmla="*/ 1799 w 3745"/>
                <a:gd name="T69" fmla="*/ 30 h 129"/>
                <a:gd name="T70" fmla="*/ 1798 w 3745"/>
                <a:gd name="T71" fmla="*/ 28 h 129"/>
                <a:gd name="T72" fmla="*/ 281 w 3745"/>
                <a:gd name="T73" fmla="*/ 30 h 129"/>
                <a:gd name="T74" fmla="*/ 276 w 3745"/>
                <a:gd name="T75" fmla="*/ 47 h 129"/>
                <a:gd name="T76" fmla="*/ 268 w 3745"/>
                <a:gd name="T77" fmla="*/ 28 h 129"/>
                <a:gd name="T78" fmla="*/ 2783 w 3745"/>
                <a:gd name="T79" fmla="*/ 25 h 129"/>
                <a:gd name="T80" fmla="*/ 617 w 3745"/>
                <a:gd name="T81" fmla="*/ 20 h 129"/>
                <a:gd name="T82" fmla="*/ 615 w 3745"/>
                <a:gd name="T83" fmla="*/ 19 h 129"/>
                <a:gd name="T84" fmla="*/ 421 w 3745"/>
                <a:gd name="T85" fmla="*/ 14 h 129"/>
                <a:gd name="T86" fmla="*/ 360 w 3745"/>
                <a:gd name="T87" fmla="*/ 14 h 129"/>
                <a:gd name="T88" fmla="*/ 726 w 3745"/>
                <a:gd name="T89" fmla="*/ 19 h 129"/>
                <a:gd name="T90" fmla="*/ 618 w 3745"/>
                <a:gd name="T91" fmla="*/ 5 h 129"/>
                <a:gd name="T92" fmla="*/ 642 w 3745"/>
                <a:gd name="T93" fmla="*/ 11 h 129"/>
                <a:gd name="T94" fmla="*/ 621 w 3745"/>
                <a:gd name="T95" fmla="*/ 17 h 129"/>
                <a:gd name="T96" fmla="*/ 610 w 3745"/>
                <a:gd name="T97" fmla="*/ 6 h 129"/>
                <a:gd name="T98" fmla="*/ 275 w 3745"/>
                <a:gd name="T99" fmla="*/ 11 h 129"/>
                <a:gd name="T100" fmla="*/ 276 w 3745"/>
                <a:gd name="T101" fmla="*/ 19 h 129"/>
                <a:gd name="T102" fmla="*/ 284 w 3745"/>
                <a:gd name="T103" fmla="*/ 27 h 129"/>
                <a:gd name="T104" fmla="*/ 263 w 3745"/>
                <a:gd name="T105" fmla="*/ 20 h 129"/>
                <a:gd name="T106" fmla="*/ 271 w 3745"/>
                <a:gd name="T107" fmla="*/ 9 h 129"/>
                <a:gd name="T108" fmla="*/ 719 w 3745"/>
                <a:gd name="T109" fmla="*/ 8 h 129"/>
                <a:gd name="T110" fmla="*/ 710 w 3745"/>
                <a:gd name="T111" fmla="*/ 2 h 129"/>
                <a:gd name="T112" fmla="*/ 312 w 3745"/>
                <a:gd name="T113" fmla="*/ 24 h 129"/>
                <a:gd name="T114" fmla="*/ 330 w 3745"/>
                <a:gd name="T115" fmla="*/ 63 h 129"/>
                <a:gd name="T116" fmla="*/ 323 w 3745"/>
                <a:gd name="T117" fmla="*/ 61 h 129"/>
                <a:gd name="T118" fmla="*/ 312 w 3745"/>
                <a:gd name="T119" fmla="*/ 47 h 129"/>
                <a:gd name="T120" fmla="*/ 293 w 3745"/>
                <a:gd name="T121" fmla="*/ 28 h 129"/>
                <a:gd name="T122" fmla="*/ 301 w 3745"/>
                <a:gd name="T123" fmla="*/ 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5" h="129">
                  <a:moveTo>
                    <a:pt x="355" y="101"/>
                  </a:moveTo>
                  <a:lnTo>
                    <a:pt x="353" y="101"/>
                  </a:lnTo>
                  <a:lnTo>
                    <a:pt x="353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53" y="102"/>
                  </a:lnTo>
                  <a:lnTo>
                    <a:pt x="353" y="104"/>
                  </a:lnTo>
                  <a:lnTo>
                    <a:pt x="355" y="104"/>
                  </a:lnTo>
                  <a:lnTo>
                    <a:pt x="355" y="104"/>
                  </a:lnTo>
                  <a:lnTo>
                    <a:pt x="355" y="102"/>
                  </a:lnTo>
                  <a:lnTo>
                    <a:pt x="357" y="101"/>
                  </a:lnTo>
                  <a:lnTo>
                    <a:pt x="357" y="101"/>
                  </a:lnTo>
                  <a:lnTo>
                    <a:pt x="355" y="101"/>
                  </a:lnTo>
                  <a:close/>
                  <a:moveTo>
                    <a:pt x="3067" y="98"/>
                  </a:moveTo>
                  <a:lnTo>
                    <a:pt x="3070" y="99"/>
                  </a:lnTo>
                  <a:lnTo>
                    <a:pt x="3072" y="101"/>
                  </a:lnTo>
                  <a:lnTo>
                    <a:pt x="3073" y="101"/>
                  </a:lnTo>
                  <a:lnTo>
                    <a:pt x="3073" y="101"/>
                  </a:lnTo>
                  <a:lnTo>
                    <a:pt x="3075" y="101"/>
                  </a:lnTo>
                  <a:lnTo>
                    <a:pt x="3075" y="101"/>
                  </a:lnTo>
                  <a:lnTo>
                    <a:pt x="3077" y="101"/>
                  </a:lnTo>
                  <a:lnTo>
                    <a:pt x="3078" y="101"/>
                  </a:lnTo>
                  <a:lnTo>
                    <a:pt x="3078" y="102"/>
                  </a:lnTo>
                  <a:lnTo>
                    <a:pt x="3078" y="102"/>
                  </a:lnTo>
                  <a:lnTo>
                    <a:pt x="3077" y="102"/>
                  </a:lnTo>
                  <a:lnTo>
                    <a:pt x="3073" y="104"/>
                  </a:lnTo>
                  <a:lnTo>
                    <a:pt x="3073" y="104"/>
                  </a:lnTo>
                  <a:lnTo>
                    <a:pt x="3072" y="104"/>
                  </a:lnTo>
                  <a:lnTo>
                    <a:pt x="3070" y="104"/>
                  </a:lnTo>
                  <a:lnTo>
                    <a:pt x="3070" y="102"/>
                  </a:lnTo>
                  <a:lnTo>
                    <a:pt x="3069" y="102"/>
                  </a:lnTo>
                  <a:lnTo>
                    <a:pt x="3067" y="102"/>
                  </a:lnTo>
                  <a:lnTo>
                    <a:pt x="3066" y="101"/>
                  </a:lnTo>
                  <a:lnTo>
                    <a:pt x="3064" y="101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6" y="99"/>
                  </a:lnTo>
                  <a:lnTo>
                    <a:pt x="3067" y="98"/>
                  </a:lnTo>
                  <a:close/>
                  <a:moveTo>
                    <a:pt x="899" y="98"/>
                  </a:moveTo>
                  <a:lnTo>
                    <a:pt x="899" y="99"/>
                  </a:lnTo>
                  <a:lnTo>
                    <a:pt x="899" y="99"/>
                  </a:lnTo>
                  <a:lnTo>
                    <a:pt x="899" y="101"/>
                  </a:lnTo>
                  <a:lnTo>
                    <a:pt x="897" y="101"/>
                  </a:lnTo>
                  <a:lnTo>
                    <a:pt x="897" y="101"/>
                  </a:lnTo>
                  <a:lnTo>
                    <a:pt x="896" y="101"/>
                  </a:lnTo>
                  <a:lnTo>
                    <a:pt x="894" y="104"/>
                  </a:lnTo>
                  <a:lnTo>
                    <a:pt x="891" y="106"/>
                  </a:lnTo>
                  <a:lnTo>
                    <a:pt x="891" y="107"/>
                  </a:lnTo>
                  <a:lnTo>
                    <a:pt x="889" y="109"/>
                  </a:lnTo>
                  <a:lnTo>
                    <a:pt x="886" y="110"/>
                  </a:lnTo>
                  <a:lnTo>
                    <a:pt x="885" y="112"/>
                  </a:lnTo>
                  <a:lnTo>
                    <a:pt x="885" y="110"/>
                  </a:lnTo>
                  <a:lnTo>
                    <a:pt x="883" y="110"/>
                  </a:lnTo>
                  <a:lnTo>
                    <a:pt x="883" y="110"/>
                  </a:lnTo>
                  <a:lnTo>
                    <a:pt x="886" y="109"/>
                  </a:lnTo>
                  <a:lnTo>
                    <a:pt x="888" y="107"/>
                  </a:lnTo>
                  <a:lnTo>
                    <a:pt x="889" y="107"/>
                  </a:lnTo>
                  <a:lnTo>
                    <a:pt x="893" y="104"/>
                  </a:lnTo>
                  <a:lnTo>
                    <a:pt x="894" y="102"/>
                  </a:lnTo>
                  <a:lnTo>
                    <a:pt x="894" y="102"/>
                  </a:lnTo>
                  <a:lnTo>
                    <a:pt x="894" y="101"/>
                  </a:lnTo>
                  <a:lnTo>
                    <a:pt x="894" y="101"/>
                  </a:lnTo>
                  <a:lnTo>
                    <a:pt x="896" y="99"/>
                  </a:lnTo>
                  <a:lnTo>
                    <a:pt x="897" y="99"/>
                  </a:lnTo>
                  <a:lnTo>
                    <a:pt x="897" y="99"/>
                  </a:lnTo>
                  <a:lnTo>
                    <a:pt x="897" y="98"/>
                  </a:lnTo>
                  <a:lnTo>
                    <a:pt x="899" y="98"/>
                  </a:lnTo>
                  <a:close/>
                  <a:moveTo>
                    <a:pt x="3423" y="98"/>
                  </a:moveTo>
                  <a:lnTo>
                    <a:pt x="3423" y="98"/>
                  </a:lnTo>
                  <a:lnTo>
                    <a:pt x="3423" y="99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5" y="101"/>
                  </a:lnTo>
                  <a:lnTo>
                    <a:pt x="3425" y="102"/>
                  </a:lnTo>
                  <a:lnTo>
                    <a:pt x="3427" y="102"/>
                  </a:lnTo>
                  <a:lnTo>
                    <a:pt x="3428" y="102"/>
                  </a:lnTo>
                  <a:lnTo>
                    <a:pt x="3428" y="102"/>
                  </a:lnTo>
                  <a:lnTo>
                    <a:pt x="3427" y="104"/>
                  </a:lnTo>
                  <a:lnTo>
                    <a:pt x="3425" y="104"/>
                  </a:lnTo>
                  <a:lnTo>
                    <a:pt x="3425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0" y="107"/>
                  </a:lnTo>
                  <a:lnTo>
                    <a:pt x="3417" y="110"/>
                  </a:lnTo>
                  <a:lnTo>
                    <a:pt x="3417" y="112"/>
                  </a:lnTo>
                  <a:lnTo>
                    <a:pt x="3417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0"/>
                  </a:lnTo>
                  <a:lnTo>
                    <a:pt x="3414" y="109"/>
                  </a:lnTo>
                  <a:lnTo>
                    <a:pt x="3412" y="107"/>
                  </a:lnTo>
                  <a:lnTo>
                    <a:pt x="3414" y="106"/>
                  </a:lnTo>
                  <a:lnTo>
                    <a:pt x="3416" y="104"/>
                  </a:lnTo>
                  <a:lnTo>
                    <a:pt x="3419" y="102"/>
                  </a:lnTo>
                  <a:lnTo>
                    <a:pt x="3420" y="99"/>
                  </a:lnTo>
                  <a:lnTo>
                    <a:pt x="3422" y="98"/>
                  </a:lnTo>
                  <a:lnTo>
                    <a:pt x="3423" y="98"/>
                  </a:lnTo>
                  <a:close/>
                  <a:moveTo>
                    <a:pt x="2184" y="95"/>
                  </a:moveTo>
                  <a:lnTo>
                    <a:pt x="2186" y="95"/>
                  </a:lnTo>
                  <a:lnTo>
                    <a:pt x="2187" y="95"/>
                  </a:lnTo>
                  <a:lnTo>
                    <a:pt x="2189" y="96"/>
                  </a:lnTo>
                  <a:lnTo>
                    <a:pt x="2190" y="96"/>
                  </a:lnTo>
                  <a:lnTo>
                    <a:pt x="2194" y="98"/>
                  </a:lnTo>
                  <a:lnTo>
                    <a:pt x="2194" y="98"/>
                  </a:lnTo>
                  <a:lnTo>
                    <a:pt x="2194" y="96"/>
                  </a:lnTo>
                  <a:lnTo>
                    <a:pt x="2194" y="95"/>
                  </a:lnTo>
                  <a:lnTo>
                    <a:pt x="2195" y="95"/>
                  </a:lnTo>
                  <a:lnTo>
                    <a:pt x="2195" y="96"/>
                  </a:lnTo>
                  <a:lnTo>
                    <a:pt x="2197" y="96"/>
                  </a:lnTo>
                  <a:lnTo>
                    <a:pt x="2198" y="99"/>
                  </a:lnTo>
                  <a:lnTo>
                    <a:pt x="2200" y="101"/>
                  </a:lnTo>
                  <a:lnTo>
                    <a:pt x="2201" y="102"/>
                  </a:lnTo>
                  <a:lnTo>
                    <a:pt x="2201" y="102"/>
                  </a:lnTo>
                  <a:lnTo>
                    <a:pt x="2201" y="104"/>
                  </a:lnTo>
                  <a:lnTo>
                    <a:pt x="2201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198" y="102"/>
                  </a:lnTo>
                  <a:lnTo>
                    <a:pt x="2197" y="102"/>
                  </a:lnTo>
                  <a:lnTo>
                    <a:pt x="2195" y="102"/>
                  </a:lnTo>
                  <a:lnTo>
                    <a:pt x="2195" y="102"/>
                  </a:lnTo>
                  <a:lnTo>
                    <a:pt x="2194" y="101"/>
                  </a:lnTo>
                  <a:lnTo>
                    <a:pt x="2190" y="99"/>
                  </a:lnTo>
                  <a:lnTo>
                    <a:pt x="2189" y="98"/>
                  </a:lnTo>
                  <a:lnTo>
                    <a:pt x="2187" y="98"/>
                  </a:lnTo>
                  <a:lnTo>
                    <a:pt x="2183" y="95"/>
                  </a:lnTo>
                  <a:lnTo>
                    <a:pt x="2183" y="95"/>
                  </a:lnTo>
                  <a:lnTo>
                    <a:pt x="2184" y="95"/>
                  </a:lnTo>
                  <a:close/>
                  <a:moveTo>
                    <a:pt x="443" y="91"/>
                  </a:moveTo>
                  <a:lnTo>
                    <a:pt x="443" y="91"/>
                  </a:lnTo>
                  <a:lnTo>
                    <a:pt x="443" y="91"/>
                  </a:lnTo>
                  <a:lnTo>
                    <a:pt x="443" y="93"/>
                  </a:lnTo>
                  <a:lnTo>
                    <a:pt x="443" y="93"/>
                  </a:lnTo>
                  <a:lnTo>
                    <a:pt x="445" y="93"/>
                  </a:lnTo>
                  <a:lnTo>
                    <a:pt x="445" y="91"/>
                  </a:lnTo>
                  <a:lnTo>
                    <a:pt x="443" y="91"/>
                  </a:lnTo>
                  <a:close/>
                  <a:moveTo>
                    <a:pt x="2936" y="91"/>
                  </a:moveTo>
                  <a:lnTo>
                    <a:pt x="2936" y="91"/>
                  </a:lnTo>
                  <a:lnTo>
                    <a:pt x="2933" y="93"/>
                  </a:lnTo>
                  <a:lnTo>
                    <a:pt x="2933" y="93"/>
                  </a:lnTo>
                  <a:lnTo>
                    <a:pt x="2933" y="95"/>
                  </a:lnTo>
                  <a:lnTo>
                    <a:pt x="2932" y="95"/>
                  </a:lnTo>
                  <a:lnTo>
                    <a:pt x="2933" y="96"/>
                  </a:lnTo>
                  <a:lnTo>
                    <a:pt x="2941" y="99"/>
                  </a:lnTo>
                  <a:lnTo>
                    <a:pt x="2941" y="101"/>
                  </a:lnTo>
                  <a:lnTo>
                    <a:pt x="2941" y="102"/>
                  </a:lnTo>
                  <a:lnTo>
                    <a:pt x="2938" y="102"/>
                  </a:lnTo>
                  <a:lnTo>
                    <a:pt x="2935" y="104"/>
                  </a:lnTo>
                  <a:lnTo>
                    <a:pt x="2933" y="106"/>
                  </a:lnTo>
                  <a:lnTo>
                    <a:pt x="2930" y="106"/>
                  </a:lnTo>
                  <a:lnTo>
                    <a:pt x="2928" y="109"/>
                  </a:lnTo>
                  <a:lnTo>
                    <a:pt x="2928" y="110"/>
                  </a:lnTo>
                  <a:lnTo>
                    <a:pt x="2928" y="112"/>
                  </a:lnTo>
                  <a:lnTo>
                    <a:pt x="2930" y="115"/>
                  </a:lnTo>
                  <a:lnTo>
                    <a:pt x="2933" y="115"/>
                  </a:lnTo>
                  <a:lnTo>
                    <a:pt x="2935" y="115"/>
                  </a:lnTo>
                  <a:lnTo>
                    <a:pt x="2935" y="117"/>
                  </a:lnTo>
                  <a:lnTo>
                    <a:pt x="2932" y="117"/>
                  </a:lnTo>
                  <a:lnTo>
                    <a:pt x="2930" y="117"/>
                  </a:lnTo>
                  <a:lnTo>
                    <a:pt x="2930" y="118"/>
                  </a:lnTo>
                  <a:lnTo>
                    <a:pt x="2932" y="118"/>
                  </a:lnTo>
                  <a:lnTo>
                    <a:pt x="2932" y="120"/>
                  </a:lnTo>
                  <a:lnTo>
                    <a:pt x="2935" y="120"/>
                  </a:lnTo>
                  <a:lnTo>
                    <a:pt x="2936" y="121"/>
                  </a:lnTo>
                  <a:lnTo>
                    <a:pt x="2938" y="121"/>
                  </a:lnTo>
                  <a:lnTo>
                    <a:pt x="2941" y="123"/>
                  </a:lnTo>
                  <a:lnTo>
                    <a:pt x="2943" y="123"/>
                  </a:lnTo>
                  <a:lnTo>
                    <a:pt x="2944" y="124"/>
                  </a:lnTo>
                  <a:lnTo>
                    <a:pt x="2943" y="126"/>
                  </a:lnTo>
                  <a:lnTo>
                    <a:pt x="2941" y="126"/>
                  </a:lnTo>
                  <a:lnTo>
                    <a:pt x="2941" y="128"/>
                  </a:lnTo>
                  <a:lnTo>
                    <a:pt x="2941" y="129"/>
                  </a:lnTo>
                  <a:lnTo>
                    <a:pt x="2939" y="128"/>
                  </a:lnTo>
                  <a:lnTo>
                    <a:pt x="2936" y="126"/>
                  </a:lnTo>
                  <a:lnTo>
                    <a:pt x="2933" y="124"/>
                  </a:lnTo>
                  <a:lnTo>
                    <a:pt x="2930" y="123"/>
                  </a:lnTo>
                  <a:lnTo>
                    <a:pt x="2928" y="121"/>
                  </a:lnTo>
                  <a:lnTo>
                    <a:pt x="2925" y="121"/>
                  </a:lnTo>
                  <a:lnTo>
                    <a:pt x="2922" y="120"/>
                  </a:lnTo>
                  <a:lnTo>
                    <a:pt x="2922" y="120"/>
                  </a:lnTo>
                  <a:lnTo>
                    <a:pt x="2922" y="118"/>
                  </a:lnTo>
                  <a:lnTo>
                    <a:pt x="2924" y="118"/>
                  </a:lnTo>
                  <a:lnTo>
                    <a:pt x="2925" y="118"/>
                  </a:lnTo>
                  <a:lnTo>
                    <a:pt x="2928" y="118"/>
                  </a:lnTo>
                  <a:lnTo>
                    <a:pt x="2928" y="117"/>
                  </a:lnTo>
                  <a:lnTo>
                    <a:pt x="2930" y="117"/>
                  </a:lnTo>
                  <a:lnTo>
                    <a:pt x="2928" y="115"/>
                  </a:lnTo>
                  <a:lnTo>
                    <a:pt x="2927" y="113"/>
                  </a:lnTo>
                  <a:lnTo>
                    <a:pt x="2927" y="113"/>
                  </a:lnTo>
                  <a:lnTo>
                    <a:pt x="2928" y="112"/>
                  </a:lnTo>
                  <a:lnTo>
                    <a:pt x="2928" y="109"/>
                  </a:lnTo>
                  <a:lnTo>
                    <a:pt x="2928" y="107"/>
                  </a:lnTo>
                  <a:lnTo>
                    <a:pt x="2930" y="106"/>
                  </a:lnTo>
                  <a:lnTo>
                    <a:pt x="2933" y="104"/>
                  </a:lnTo>
                  <a:lnTo>
                    <a:pt x="2935" y="104"/>
                  </a:lnTo>
                  <a:lnTo>
                    <a:pt x="2936" y="102"/>
                  </a:lnTo>
                  <a:lnTo>
                    <a:pt x="2938" y="101"/>
                  </a:lnTo>
                  <a:lnTo>
                    <a:pt x="2938" y="99"/>
                  </a:lnTo>
                  <a:lnTo>
                    <a:pt x="2936" y="98"/>
                  </a:lnTo>
                  <a:lnTo>
                    <a:pt x="2933" y="96"/>
                  </a:lnTo>
                  <a:lnTo>
                    <a:pt x="2932" y="96"/>
                  </a:lnTo>
                  <a:lnTo>
                    <a:pt x="2932" y="96"/>
                  </a:lnTo>
                  <a:lnTo>
                    <a:pt x="2930" y="96"/>
                  </a:lnTo>
                  <a:lnTo>
                    <a:pt x="2930" y="95"/>
                  </a:lnTo>
                  <a:lnTo>
                    <a:pt x="2928" y="95"/>
                  </a:lnTo>
                  <a:lnTo>
                    <a:pt x="2928" y="95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30" y="93"/>
                  </a:lnTo>
                  <a:lnTo>
                    <a:pt x="2932" y="93"/>
                  </a:lnTo>
                  <a:lnTo>
                    <a:pt x="2935" y="91"/>
                  </a:lnTo>
                  <a:lnTo>
                    <a:pt x="2936" y="91"/>
                  </a:lnTo>
                  <a:close/>
                  <a:moveTo>
                    <a:pt x="14" y="90"/>
                  </a:moveTo>
                  <a:lnTo>
                    <a:pt x="14" y="90"/>
                  </a:lnTo>
                  <a:lnTo>
                    <a:pt x="14" y="93"/>
                  </a:lnTo>
                  <a:lnTo>
                    <a:pt x="14" y="95"/>
                  </a:lnTo>
                  <a:lnTo>
                    <a:pt x="16" y="96"/>
                  </a:lnTo>
                  <a:lnTo>
                    <a:pt x="16" y="96"/>
                  </a:lnTo>
                  <a:lnTo>
                    <a:pt x="18" y="98"/>
                  </a:lnTo>
                  <a:lnTo>
                    <a:pt x="18" y="98"/>
                  </a:lnTo>
                  <a:lnTo>
                    <a:pt x="16" y="98"/>
                  </a:lnTo>
                  <a:lnTo>
                    <a:pt x="14" y="96"/>
                  </a:lnTo>
                  <a:lnTo>
                    <a:pt x="14" y="96"/>
                  </a:lnTo>
                  <a:lnTo>
                    <a:pt x="14" y="95"/>
                  </a:lnTo>
                  <a:lnTo>
                    <a:pt x="14" y="93"/>
                  </a:lnTo>
                  <a:lnTo>
                    <a:pt x="14" y="91"/>
                  </a:lnTo>
                  <a:lnTo>
                    <a:pt x="14" y="90"/>
                  </a:lnTo>
                  <a:lnTo>
                    <a:pt x="14" y="90"/>
                  </a:lnTo>
                  <a:close/>
                  <a:moveTo>
                    <a:pt x="705" y="88"/>
                  </a:moveTo>
                  <a:lnTo>
                    <a:pt x="705" y="88"/>
                  </a:lnTo>
                  <a:lnTo>
                    <a:pt x="705" y="88"/>
                  </a:lnTo>
                  <a:lnTo>
                    <a:pt x="705" y="90"/>
                  </a:lnTo>
                  <a:lnTo>
                    <a:pt x="707" y="90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8" y="91"/>
                  </a:lnTo>
                  <a:lnTo>
                    <a:pt x="708" y="91"/>
                  </a:lnTo>
                  <a:lnTo>
                    <a:pt x="708" y="93"/>
                  </a:lnTo>
                  <a:lnTo>
                    <a:pt x="710" y="93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1" y="96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1" y="98"/>
                  </a:lnTo>
                  <a:lnTo>
                    <a:pt x="711" y="98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0" y="95"/>
                  </a:lnTo>
                  <a:lnTo>
                    <a:pt x="710" y="95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3"/>
                  </a:lnTo>
                  <a:lnTo>
                    <a:pt x="707" y="93"/>
                  </a:lnTo>
                  <a:lnTo>
                    <a:pt x="707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699" y="96"/>
                  </a:lnTo>
                  <a:lnTo>
                    <a:pt x="699" y="96"/>
                  </a:lnTo>
                  <a:lnTo>
                    <a:pt x="699" y="95"/>
                  </a:lnTo>
                  <a:lnTo>
                    <a:pt x="699" y="95"/>
                  </a:lnTo>
                  <a:lnTo>
                    <a:pt x="697" y="95"/>
                  </a:lnTo>
                  <a:lnTo>
                    <a:pt x="697" y="95"/>
                  </a:lnTo>
                  <a:lnTo>
                    <a:pt x="697" y="96"/>
                  </a:lnTo>
                  <a:lnTo>
                    <a:pt x="696" y="96"/>
                  </a:lnTo>
                  <a:lnTo>
                    <a:pt x="696" y="96"/>
                  </a:lnTo>
                  <a:lnTo>
                    <a:pt x="697" y="95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9" y="93"/>
                  </a:lnTo>
                  <a:lnTo>
                    <a:pt x="699" y="95"/>
                  </a:lnTo>
                  <a:lnTo>
                    <a:pt x="700" y="95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3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5" y="91"/>
                  </a:lnTo>
                  <a:lnTo>
                    <a:pt x="705" y="91"/>
                  </a:lnTo>
                  <a:lnTo>
                    <a:pt x="705" y="90"/>
                  </a:lnTo>
                  <a:lnTo>
                    <a:pt x="705" y="88"/>
                  </a:lnTo>
                  <a:lnTo>
                    <a:pt x="705" y="88"/>
                  </a:lnTo>
                  <a:close/>
                  <a:moveTo>
                    <a:pt x="353" y="87"/>
                  </a:moveTo>
                  <a:lnTo>
                    <a:pt x="355" y="87"/>
                  </a:lnTo>
                  <a:lnTo>
                    <a:pt x="355" y="87"/>
                  </a:lnTo>
                  <a:lnTo>
                    <a:pt x="355" y="88"/>
                  </a:lnTo>
                  <a:lnTo>
                    <a:pt x="355" y="90"/>
                  </a:lnTo>
                  <a:lnTo>
                    <a:pt x="357" y="91"/>
                  </a:lnTo>
                  <a:lnTo>
                    <a:pt x="358" y="91"/>
                  </a:lnTo>
                  <a:lnTo>
                    <a:pt x="358" y="91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5"/>
                  </a:lnTo>
                  <a:lnTo>
                    <a:pt x="358" y="95"/>
                  </a:lnTo>
                  <a:lnTo>
                    <a:pt x="360" y="95"/>
                  </a:lnTo>
                  <a:lnTo>
                    <a:pt x="361" y="96"/>
                  </a:lnTo>
                  <a:lnTo>
                    <a:pt x="361" y="96"/>
                  </a:lnTo>
                  <a:lnTo>
                    <a:pt x="363" y="98"/>
                  </a:lnTo>
                  <a:lnTo>
                    <a:pt x="363" y="98"/>
                  </a:lnTo>
                  <a:lnTo>
                    <a:pt x="363" y="99"/>
                  </a:lnTo>
                  <a:lnTo>
                    <a:pt x="361" y="99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99"/>
                  </a:lnTo>
                  <a:lnTo>
                    <a:pt x="360" y="98"/>
                  </a:lnTo>
                  <a:lnTo>
                    <a:pt x="360" y="98"/>
                  </a:lnTo>
                  <a:lnTo>
                    <a:pt x="358" y="96"/>
                  </a:lnTo>
                  <a:lnTo>
                    <a:pt x="360" y="96"/>
                  </a:lnTo>
                  <a:lnTo>
                    <a:pt x="360" y="96"/>
                  </a:lnTo>
                  <a:lnTo>
                    <a:pt x="358" y="96"/>
                  </a:lnTo>
                  <a:lnTo>
                    <a:pt x="357" y="96"/>
                  </a:lnTo>
                  <a:lnTo>
                    <a:pt x="353" y="96"/>
                  </a:lnTo>
                  <a:lnTo>
                    <a:pt x="352" y="96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3" y="98"/>
                  </a:lnTo>
                  <a:lnTo>
                    <a:pt x="353" y="98"/>
                  </a:lnTo>
                  <a:lnTo>
                    <a:pt x="355" y="99"/>
                  </a:lnTo>
                  <a:lnTo>
                    <a:pt x="355" y="99"/>
                  </a:lnTo>
                  <a:lnTo>
                    <a:pt x="357" y="101"/>
                  </a:lnTo>
                  <a:lnTo>
                    <a:pt x="358" y="99"/>
                  </a:lnTo>
                  <a:lnTo>
                    <a:pt x="358" y="99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2"/>
                  </a:lnTo>
                  <a:lnTo>
                    <a:pt x="360" y="102"/>
                  </a:lnTo>
                  <a:lnTo>
                    <a:pt x="360" y="102"/>
                  </a:lnTo>
                  <a:lnTo>
                    <a:pt x="358" y="102"/>
                  </a:lnTo>
                  <a:lnTo>
                    <a:pt x="358" y="102"/>
                  </a:lnTo>
                  <a:lnTo>
                    <a:pt x="355" y="106"/>
                  </a:lnTo>
                  <a:lnTo>
                    <a:pt x="353" y="107"/>
                  </a:lnTo>
                  <a:lnTo>
                    <a:pt x="352" y="107"/>
                  </a:lnTo>
                  <a:lnTo>
                    <a:pt x="350" y="106"/>
                  </a:lnTo>
                  <a:lnTo>
                    <a:pt x="349" y="106"/>
                  </a:lnTo>
                  <a:lnTo>
                    <a:pt x="349" y="106"/>
                  </a:lnTo>
                  <a:lnTo>
                    <a:pt x="345" y="107"/>
                  </a:lnTo>
                  <a:lnTo>
                    <a:pt x="344" y="107"/>
                  </a:lnTo>
                  <a:lnTo>
                    <a:pt x="344" y="106"/>
                  </a:lnTo>
                  <a:lnTo>
                    <a:pt x="344" y="106"/>
                  </a:lnTo>
                  <a:lnTo>
                    <a:pt x="344" y="104"/>
                  </a:lnTo>
                  <a:lnTo>
                    <a:pt x="344" y="104"/>
                  </a:lnTo>
                  <a:lnTo>
                    <a:pt x="344" y="102"/>
                  </a:lnTo>
                  <a:lnTo>
                    <a:pt x="344" y="102"/>
                  </a:lnTo>
                  <a:lnTo>
                    <a:pt x="345" y="101"/>
                  </a:lnTo>
                  <a:lnTo>
                    <a:pt x="347" y="101"/>
                  </a:lnTo>
                  <a:lnTo>
                    <a:pt x="349" y="101"/>
                  </a:lnTo>
                  <a:lnTo>
                    <a:pt x="349" y="99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50" y="96"/>
                  </a:lnTo>
                  <a:lnTo>
                    <a:pt x="352" y="95"/>
                  </a:lnTo>
                  <a:lnTo>
                    <a:pt x="353" y="95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2" y="93"/>
                  </a:lnTo>
                  <a:lnTo>
                    <a:pt x="352" y="93"/>
                  </a:lnTo>
                  <a:lnTo>
                    <a:pt x="350" y="95"/>
                  </a:lnTo>
                  <a:lnTo>
                    <a:pt x="349" y="95"/>
                  </a:lnTo>
                  <a:lnTo>
                    <a:pt x="347" y="96"/>
                  </a:lnTo>
                  <a:lnTo>
                    <a:pt x="347" y="96"/>
                  </a:lnTo>
                  <a:lnTo>
                    <a:pt x="347" y="95"/>
                  </a:lnTo>
                  <a:lnTo>
                    <a:pt x="345" y="93"/>
                  </a:lnTo>
                  <a:lnTo>
                    <a:pt x="347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1"/>
                  </a:lnTo>
                  <a:lnTo>
                    <a:pt x="350" y="91"/>
                  </a:lnTo>
                  <a:lnTo>
                    <a:pt x="355" y="91"/>
                  </a:lnTo>
                  <a:lnTo>
                    <a:pt x="355" y="90"/>
                  </a:lnTo>
                  <a:lnTo>
                    <a:pt x="355" y="90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3" y="87"/>
                  </a:lnTo>
                  <a:close/>
                  <a:moveTo>
                    <a:pt x="440" y="85"/>
                  </a:moveTo>
                  <a:lnTo>
                    <a:pt x="440" y="85"/>
                  </a:lnTo>
                  <a:lnTo>
                    <a:pt x="440" y="85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40" y="88"/>
                  </a:lnTo>
                  <a:lnTo>
                    <a:pt x="440" y="90"/>
                  </a:lnTo>
                  <a:lnTo>
                    <a:pt x="442" y="90"/>
                  </a:lnTo>
                  <a:lnTo>
                    <a:pt x="442" y="90"/>
                  </a:lnTo>
                  <a:lnTo>
                    <a:pt x="442" y="88"/>
                  </a:lnTo>
                  <a:lnTo>
                    <a:pt x="440" y="88"/>
                  </a:lnTo>
                  <a:lnTo>
                    <a:pt x="440" y="88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2" y="87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0" y="85"/>
                  </a:lnTo>
                  <a:close/>
                  <a:moveTo>
                    <a:pt x="3037" y="82"/>
                  </a:moveTo>
                  <a:lnTo>
                    <a:pt x="3039" y="82"/>
                  </a:lnTo>
                  <a:lnTo>
                    <a:pt x="3039" y="82"/>
                  </a:lnTo>
                  <a:lnTo>
                    <a:pt x="3039" y="83"/>
                  </a:lnTo>
                  <a:lnTo>
                    <a:pt x="3039" y="83"/>
                  </a:lnTo>
                  <a:lnTo>
                    <a:pt x="3037" y="83"/>
                  </a:lnTo>
                  <a:lnTo>
                    <a:pt x="3036" y="83"/>
                  </a:lnTo>
                  <a:lnTo>
                    <a:pt x="3037" y="82"/>
                  </a:lnTo>
                  <a:close/>
                  <a:moveTo>
                    <a:pt x="445" y="80"/>
                  </a:moveTo>
                  <a:lnTo>
                    <a:pt x="445" y="80"/>
                  </a:lnTo>
                  <a:lnTo>
                    <a:pt x="446" y="82"/>
                  </a:lnTo>
                  <a:lnTo>
                    <a:pt x="446" y="82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6" y="87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8" y="85"/>
                  </a:lnTo>
                  <a:lnTo>
                    <a:pt x="448" y="85"/>
                  </a:lnTo>
                  <a:lnTo>
                    <a:pt x="450" y="87"/>
                  </a:lnTo>
                  <a:lnTo>
                    <a:pt x="450" y="87"/>
                  </a:lnTo>
                  <a:lnTo>
                    <a:pt x="448" y="87"/>
                  </a:lnTo>
                  <a:lnTo>
                    <a:pt x="448" y="87"/>
                  </a:lnTo>
                  <a:lnTo>
                    <a:pt x="448" y="88"/>
                  </a:lnTo>
                  <a:lnTo>
                    <a:pt x="448" y="88"/>
                  </a:lnTo>
                  <a:lnTo>
                    <a:pt x="448" y="90"/>
                  </a:lnTo>
                  <a:lnTo>
                    <a:pt x="448" y="91"/>
                  </a:lnTo>
                  <a:lnTo>
                    <a:pt x="448" y="93"/>
                  </a:lnTo>
                  <a:lnTo>
                    <a:pt x="448" y="93"/>
                  </a:lnTo>
                  <a:lnTo>
                    <a:pt x="448" y="95"/>
                  </a:lnTo>
                  <a:lnTo>
                    <a:pt x="446" y="96"/>
                  </a:lnTo>
                  <a:lnTo>
                    <a:pt x="445" y="96"/>
                  </a:lnTo>
                  <a:lnTo>
                    <a:pt x="445" y="96"/>
                  </a:lnTo>
                  <a:lnTo>
                    <a:pt x="443" y="98"/>
                  </a:lnTo>
                  <a:lnTo>
                    <a:pt x="443" y="98"/>
                  </a:lnTo>
                  <a:lnTo>
                    <a:pt x="443" y="96"/>
                  </a:lnTo>
                  <a:lnTo>
                    <a:pt x="443" y="96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6"/>
                  </a:lnTo>
                  <a:lnTo>
                    <a:pt x="442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39" y="96"/>
                  </a:lnTo>
                  <a:lnTo>
                    <a:pt x="439" y="96"/>
                  </a:lnTo>
                  <a:lnTo>
                    <a:pt x="439" y="95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42" y="93"/>
                  </a:lnTo>
                  <a:lnTo>
                    <a:pt x="442" y="93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39" y="93"/>
                  </a:lnTo>
                  <a:lnTo>
                    <a:pt x="439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3"/>
                  </a:lnTo>
                  <a:lnTo>
                    <a:pt x="435" y="95"/>
                  </a:lnTo>
                  <a:lnTo>
                    <a:pt x="437" y="95"/>
                  </a:lnTo>
                  <a:lnTo>
                    <a:pt x="437" y="93"/>
                  </a:lnTo>
                  <a:lnTo>
                    <a:pt x="437" y="93"/>
                  </a:lnTo>
                  <a:lnTo>
                    <a:pt x="437" y="91"/>
                  </a:lnTo>
                  <a:lnTo>
                    <a:pt x="437" y="90"/>
                  </a:lnTo>
                  <a:lnTo>
                    <a:pt x="435" y="90"/>
                  </a:lnTo>
                  <a:lnTo>
                    <a:pt x="435" y="91"/>
                  </a:lnTo>
                  <a:lnTo>
                    <a:pt x="434" y="91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88"/>
                  </a:lnTo>
                  <a:lnTo>
                    <a:pt x="435" y="88"/>
                  </a:lnTo>
                  <a:lnTo>
                    <a:pt x="437" y="87"/>
                  </a:lnTo>
                  <a:lnTo>
                    <a:pt x="437" y="85"/>
                  </a:lnTo>
                  <a:lnTo>
                    <a:pt x="437" y="85"/>
                  </a:lnTo>
                  <a:lnTo>
                    <a:pt x="439" y="82"/>
                  </a:lnTo>
                  <a:lnTo>
                    <a:pt x="440" y="80"/>
                  </a:lnTo>
                  <a:lnTo>
                    <a:pt x="440" y="80"/>
                  </a:lnTo>
                  <a:lnTo>
                    <a:pt x="442" y="82"/>
                  </a:lnTo>
                  <a:lnTo>
                    <a:pt x="443" y="82"/>
                  </a:lnTo>
                  <a:lnTo>
                    <a:pt x="445" y="82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2"/>
                  </a:lnTo>
                  <a:lnTo>
                    <a:pt x="445" y="82"/>
                  </a:lnTo>
                  <a:lnTo>
                    <a:pt x="443" y="80"/>
                  </a:lnTo>
                  <a:lnTo>
                    <a:pt x="443" y="80"/>
                  </a:lnTo>
                  <a:lnTo>
                    <a:pt x="445" y="80"/>
                  </a:lnTo>
                  <a:close/>
                  <a:moveTo>
                    <a:pt x="3064" y="74"/>
                  </a:moveTo>
                  <a:lnTo>
                    <a:pt x="3066" y="74"/>
                  </a:lnTo>
                  <a:lnTo>
                    <a:pt x="3066" y="74"/>
                  </a:lnTo>
                  <a:lnTo>
                    <a:pt x="3066" y="76"/>
                  </a:lnTo>
                  <a:lnTo>
                    <a:pt x="3067" y="77"/>
                  </a:lnTo>
                  <a:lnTo>
                    <a:pt x="3069" y="79"/>
                  </a:lnTo>
                  <a:lnTo>
                    <a:pt x="3070" y="79"/>
                  </a:lnTo>
                  <a:lnTo>
                    <a:pt x="3070" y="79"/>
                  </a:lnTo>
                  <a:lnTo>
                    <a:pt x="3070" y="80"/>
                  </a:lnTo>
                  <a:lnTo>
                    <a:pt x="3072" y="80"/>
                  </a:lnTo>
                  <a:lnTo>
                    <a:pt x="3070" y="80"/>
                  </a:lnTo>
                  <a:lnTo>
                    <a:pt x="3069" y="80"/>
                  </a:lnTo>
                  <a:lnTo>
                    <a:pt x="3067" y="82"/>
                  </a:lnTo>
                  <a:lnTo>
                    <a:pt x="3067" y="83"/>
                  </a:lnTo>
                  <a:lnTo>
                    <a:pt x="3066" y="85"/>
                  </a:lnTo>
                  <a:lnTo>
                    <a:pt x="3062" y="85"/>
                  </a:lnTo>
                  <a:lnTo>
                    <a:pt x="3061" y="85"/>
                  </a:lnTo>
                  <a:lnTo>
                    <a:pt x="3059" y="85"/>
                  </a:lnTo>
                  <a:lnTo>
                    <a:pt x="3058" y="83"/>
                  </a:lnTo>
                  <a:lnTo>
                    <a:pt x="3056" y="82"/>
                  </a:lnTo>
                  <a:lnTo>
                    <a:pt x="3056" y="80"/>
                  </a:lnTo>
                  <a:lnTo>
                    <a:pt x="3054" y="77"/>
                  </a:lnTo>
                  <a:lnTo>
                    <a:pt x="3056" y="77"/>
                  </a:lnTo>
                  <a:lnTo>
                    <a:pt x="3059" y="76"/>
                  </a:lnTo>
                  <a:lnTo>
                    <a:pt x="3062" y="74"/>
                  </a:lnTo>
                  <a:lnTo>
                    <a:pt x="3064" y="74"/>
                  </a:lnTo>
                  <a:close/>
                  <a:moveTo>
                    <a:pt x="2725" y="72"/>
                  </a:moveTo>
                  <a:lnTo>
                    <a:pt x="2727" y="72"/>
                  </a:lnTo>
                  <a:lnTo>
                    <a:pt x="2728" y="72"/>
                  </a:lnTo>
                  <a:lnTo>
                    <a:pt x="2728" y="74"/>
                  </a:lnTo>
                  <a:lnTo>
                    <a:pt x="2727" y="74"/>
                  </a:lnTo>
                  <a:lnTo>
                    <a:pt x="2725" y="74"/>
                  </a:lnTo>
                  <a:lnTo>
                    <a:pt x="2723" y="74"/>
                  </a:lnTo>
                  <a:lnTo>
                    <a:pt x="2723" y="74"/>
                  </a:lnTo>
                  <a:lnTo>
                    <a:pt x="2720" y="77"/>
                  </a:lnTo>
                  <a:lnTo>
                    <a:pt x="2720" y="77"/>
                  </a:lnTo>
                  <a:lnTo>
                    <a:pt x="2720" y="79"/>
                  </a:lnTo>
                  <a:lnTo>
                    <a:pt x="2720" y="79"/>
                  </a:lnTo>
                  <a:lnTo>
                    <a:pt x="2723" y="79"/>
                  </a:lnTo>
                  <a:lnTo>
                    <a:pt x="2723" y="80"/>
                  </a:lnTo>
                  <a:lnTo>
                    <a:pt x="2723" y="80"/>
                  </a:lnTo>
                  <a:lnTo>
                    <a:pt x="2722" y="80"/>
                  </a:lnTo>
                  <a:lnTo>
                    <a:pt x="2722" y="82"/>
                  </a:lnTo>
                  <a:lnTo>
                    <a:pt x="2720" y="82"/>
                  </a:lnTo>
                  <a:lnTo>
                    <a:pt x="2719" y="82"/>
                  </a:lnTo>
                  <a:lnTo>
                    <a:pt x="2715" y="82"/>
                  </a:lnTo>
                  <a:lnTo>
                    <a:pt x="2715" y="80"/>
                  </a:lnTo>
                  <a:lnTo>
                    <a:pt x="2715" y="79"/>
                  </a:lnTo>
                  <a:lnTo>
                    <a:pt x="2715" y="77"/>
                  </a:lnTo>
                  <a:lnTo>
                    <a:pt x="2715" y="76"/>
                  </a:lnTo>
                  <a:lnTo>
                    <a:pt x="2717" y="76"/>
                  </a:lnTo>
                  <a:lnTo>
                    <a:pt x="2719" y="76"/>
                  </a:lnTo>
                  <a:lnTo>
                    <a:pt x="2720" y="76"/>
                  </a:lnTo>
                  <a:lnTo>
                    <a:pt x="2722" y="74"/>
                  </a:lnTo>
                  <a:lnTo>
                    <a:pt x="2723" y="72"/>
                  </a:lnTo>
                  <a:lnTo>
                    <a:pt x="2725" y="72"/>
                  </a:lnTo>
                  <a:close/>
                  <a:moveTo>
                    <a:pt x="582" y="65"/>
                  </a:moveTo>
                  <a:lnTo>
                    <a:pt x="582" y="65"/>
                  </a:lnTo>
                  <a:lnTo>
                    <a:pt x="584" y="65"/>
                  </a:lnTo>
                  <a:lnTo>
                    <a:pt x="585" y="65"/>
                  </a:lnTo>
                  <a:lnTo>
                    <a:pt x="587" y="66"/>
                  </a:lnTo>
                  <a:lnTo>
                    <a:pt x="582" y="65"/>
                  </a:lnTo>
                  <a:lnTo>
                    <a:pt x="582" y="65"/>
                  </a:lnTo>
                  <a:close/>
                  <a:moveTo>
                    <a:pt x="398" y="63"/>
                  </a:moveTo>
                  <a:lnTo>
                    <a:pt x="399" y="63"/>
                  </a:lnTo>
                  <a:lnTo>
                    <a:pt x="399" y="63"/>
                  </a:lnTo>
                  <a:lnTo>
                    <a:pt x="401" y="65"/>
                  </a:lnTo>
                  <a:lnTo>
                    <a:pt x="401" y="65"/>
                  </a:lnTo>
                  <a:lnTo>
                    <a:pt x="401" y="66"/>
                  </a:lnTo>
                  <a:lnTo>
                    <a:pt x="399" y="65"/>
                  </a:lnTo>
                  <a:lnTo>
                    <a:pt x="398" y="65"/>
                  </a:lnTo>
                  <a:lnTo>
                    <a:pt x="398" y="65"/>
                  </a:lnTo>
                  <a:lnTo>
                    <a:pt x="398" y="63"/>
                  </a:lnTo>
                  <a:close/>
                  <a:moveTo>
                    <a:pt x="323" y="63"/>
                  </a:moveTo>
                  <a:lnTo>
                    <a:pt x="323" y="65"/>
                  </a:lnTo>
                  <a:lnTo>
                    <a:pt x="323" y="65"/>
                  </a:lnTo>
                  <a:lnTo>
                    <a:pt x="322" y="66"/>
                  </a:lnTo>
                  <a:lnTo>
                    <a:pt x="322" y="66"/>
                  </a:lnTo>
                  <a:lnTo>
                    <a:pt x="323" y="66"/>
                  </a:lnTo>
                  <a:lnTo>
                    <a:pt x="323" y="66"/>
                  </a:lnTo>
                  <a:lnTo>
                    <a:pt x="325" y="65"/>
                  </a:lnTo>
                  <a:lnTo>
                    <a:pt x="325" y="63"/>
                  </a:lnTo>
                  <a:lnTo>
                    <a:pt x="323" y="63"/>
                  </a:lnTo>
                  <a:close/>
                  <a:moveTo>
                    <a:pt x="412" y="63"/>
                  </a:moveTo>
                  <a:lnTo>
                    <a:pt x="413" y="63"/>
                  </a:lnTo>
                  <a:lnTo>
                    <a:pt x="413" y="63"/>
                  </a:lnTo>
                  <a:lnTo>
                    <a:pt x="415" y="65"/>
                  </a:lnTo>
                  <a:lnTo>
                    <a:pt x="415" y="65"/>
                  </a:lnTo>
                  <a:lnTo>
                    <a:pt x="413" y="66"/>
                  </a:lnTo>
                  <a:lnTo>
                    <a:pt x="410" y="66"/>
                  </a:lnTo>
                  <a:lnTo>
                    <a:pt x="407" y="68"/>
                  </a:lnTo>
                  <a:lnTo>
                    <a:pt x="404" y="68"/>
                  </a:lnTo>
                  <a:lnTo>
                    <a:pt x="402" y="68"/>
                  </a:lnTo>
                  <a:lnTo>
                    <a:pt x="402" y="68"/>
                  </a:lnTo>
                  <a:lnTo>
                    <a:pt x="401" y="68"/>
                  </a:lnTo>
                  <a:lnTo>
                    <a:pt x="401" y="68"/>
                  </a:lnTo>
                  <a:lnTo>
                    <a:pt x="402" y="66"/>
                  </a:lnTo>
                  <a:lnTo>
                    <a:pt x="402" y="66"/>
                  </a:lnTo>
                  <a:lnTo>
                    <a:pt x="404" y="66"/>
                  </a:lnTo>
                  <a:lnTo>
                    <a:pt x="405" y="66"/>
                  </a:lnTo>
                  <a:lnTo>
                    <a:pt x="407" y="66"/>
                  </a:lnTo>
                  <a:lnTo>
                    <a:pt x="407" y="66"/>
                  </a:lnTo>
                  <a:lnTo>
                    <a:pt x="409" y="66"/>
                  </a:lnTo>
                  <a:lnTo>
                    <a:pt x="409" y="65"/>
                  </a:lnTo>
                  <a:lnTo>
                    <a:pt x="410" y="65"/>
                  </a:lnTo>
                  <a:lnTo>
                    <a:pt x="412" y="63"/>
                  </a:lnTo>
                  <a:lnTo>
                    <a:pt x="412" y="63"/>
                  </a:lnTo>
                  <a:close/>
                  <a:moveTo>
                    <a:pt x="372" y="61"/>
                  </a:moveTo>
                  <a:lnTo>
                    <a:pt x="372" y="61"/>
                  </a:lnTo>
                  <a:lnTo>
                    <a:pt x="374" y="61"/>
                  </a:lnTo>
                  <a:lnTo>
                    <a:pt x="374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3"/>
                  </a:lnTo>
                  <a:lnTo>
                    <a:pt x="377" y="63"/>
                  </a:lnTo>
                  <a:lnTo>
                    <a:pt x="377" y="63"/>
                  </a:lnTo>
                  <a:lnTo>
                    <a:pt x="375" y="65"/>
                  </a:lnTo>
                  <a:lnTo>
                    <a:pt x="375" y="66"/>
                  </a:lnTo>
                  <a:lnTo>
                    <a:pt x="375" y="66"/>
                  </a:lnTo>
                  <a:lnTo>
                    <a:pt x="374" y="66"/>
                  </a:lnTo>
                  <a:lnTo>
                    <a:pt x="374" y="66"/>
                  </a:lnTo>
                  <a:lnTo>
                    <a:pt x="372" y="65"/>
                  </a:lnTo>
                  <a:lnTo>
                    <a:pt x="371" y="65"/>
                  </a:lnTo>
                  <a:lnTo>
                    <a:pt x="371" y="63"/>
                  </a:lnTo>
                  <a:lnTo>
                    <a:pt x="371" y="63"/>
                  </a:lnTo>
                  <a:lnTo>
                    <a:pt x="371" y="61"/>
                  </a:lnTo>
                  <a:lnTo>
                    <a:pt x="371" y="61"/>
                  </a:lnTo>
                  <a:lnTo>
                    <a:pt x="372" y="61"/>
                  </a:lnTo>
                  <a:close/>
                  <a:moveTo>
                    <a:pt x="667" y="60"/>
                  </a:moveTo>
                  <a:lnTo>
                    <a:pt x="667" y="60"/>
                  </a:lnTo>
                  <a:lnTo>
                    <a:pt x="666" y="61"/>
                  </a:lnTo>
                  <a:lnTo>
                    <a:pt x="666" y="61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1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5"/>
                  </a:lnTo>
                  <a:lnTo>
                    <a:pt x="669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3"/>
                  </a:lnTo>
                  <a:lnTo>
                    <a:pt x="667" y="65"/>
                  </a:lnTo>
                  <a:lnTo>
                    <a:pt x="667" y="65"/>
                  </a:lnTo>
                  <a:lnTo>
                    <a:pt x="666" y="66"/>
                  </a:lnTo>
                  <a:lnTo>
                    <a:pt x="664" y="68"/>
                  </a:lnTo>
                  <a:lnTo>
                    <a:pt x="662" y="68"/>
                  </a:lnTo>
                  <a:lnTo>
                    <a:pt x="661" y="69"/>
                  </a:lnTo>
                  <a:lnTo>
                    <a:pt x="659" y="71"/>
                  </a:lnTo>
                  <a:lnTo>
                    <a:pt x="659" y="71"/>
                  </a:lnTo>
                  <a:lnTo>
                    <a:pt x="661" y="69"/>
                  </a:lnTo>
                  <a:lnTo>
                    <a:pt x="662" y="68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3"/>
                  </a:lnTo>
                  <a:lnTo>
                    <a:pt x="664" y="63"/>
                  </a:lnTo>
                  <a:lnTo>
                    <a:pt x="662" y="65"/>
                  </a:lnTo>
                  <a:lnTo>
                    <a:pt x="661" y="66"/>
                  </a:lnTo>
                  <a:lnTo>
                    <a:pt x="658" y="69"/>
                  </a:lnTo>
                  <a:lnTo>
                    <a:pt x="658" y="71"/>
                  </a:lnTo>
                  <a:lnTo>
                    <a:pt x="658" y="71"/>
                  </a:lnTo>
                  <a:lnTo>
                    <a:pt x="655" y="74"/>
                  </a:lnTo>
                  <a:lnTo>
                    <a:pt x="655" y="74"/>
                  </a:lnTo>
                  <a:lnTo>
                    <a:pt x="655" y="76"/>
                  </a:lnTo>
                  <a:lnTo>
                    <a:pt x="655" y="77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80"/>
                  </a:lnTo>
                  <a:lnTo>
                    <a:pt x="655" y="82"/>
                  </a:lnTo>
                  <a:lnTo>
                    <a:pt x="655" y="82"/>
                  </a:lnTo>
                  <a:lnTo>
                    <a:pt x="653" y="82"/>
                  </a:lnTo>
                  <a:lnTo>
                    <a:pt x="651" y="83"/>
                  </a:lnTo>
                  <a:lnTo>
                    <a:pt x="651" y="83"/>
                  </a:lnTo>
                  <a:lnTo>
                    <a:pt x="651" y="85"/>
                  </a:lnTo>
                  <a:lnTo>
                    <a:pt x="650" y="85"/>
                  </a:lnTo>
                  <a:lnTo>
                    <a:pt x="648" y="85"/>
                  </a:lnTo>
                  <a:lnTo>
                    <a:pt x="650" y="85"/>
                  </a:lnTo>
                  <a:lnTo>
                    <a:pt x="650" y="83"/>
                  </a:lnTo>
                  <a:lnTo>
                    <a:pt x="651" y="82"/>
                  </a:lnTo>
                  <a:lnTo>
                    <a:pt x="655" y="82"/>
                  </a:lnTo>
                  <a:lnTo>
                    <a:pt x="655" y="80"/>
                  </a:lnTo>
                  <a:lnTo>
                    <a:pt x="655" y="80"/>
                  </a:lnTo>
                  <a:lnTo>
                    <a:pt x="653" y="80"/>
                  </a:lnTo>
                  <a:lnTo>
                    <a:pt x="653" y="79"/>
                  </a:lnTo>
                  <a:lnTo>
                    <a:pt x="653" y="79"/>
                  </a:lnTo>
                  <a:lnTo>
                    <a:pt x="655" y="79"/>
                  </a:lnTo>
                  <a:lnTo>
                    <a:pt x="655" y="74"/>
                  </a:lnTo>
                  <a:lnTo>
                    <a:pt x="653" y="74"/>
                  </a:lnTo>
                  <a:lnTo>
                    <a:pt x="653" y="76"/>
                  </a:lnTo>
                  <a:lnTo>
                    <a:pt x="653" y="76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1" y="77"/>
                  </a:lnTo>
                  <a:lnTo>
                    <a:pt x="650" y="79"/>
                  </a:lnTo>
                  <a:lnTo>
                    <a:pt x="650" y="79"/>
                  </a:lnTo>
                  <a:lnTo>
                    <a:pt x="650" y="77"/>
                  </a:lnTo>
                  <a:lnTo>
                    <a:pt x="653" y="72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3" y="69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8" y="65"/>
                  </a:lnTo>
                  <a:lnTo>
                    <a:pt x="661" y="61"/>
                  </a:lnTo>
                  <a:lnTo>
                    <a:pt x="664" y="61"/>
                  </a:lnTo>
                  <a:lnTo>
                    <a:pt x="666" y="60"/>
                  </a:lnTo>
                  <a:lnTo>
                    <a:pt x="667" y="60"/>
                  </a:lnTo>
                  <a:close/>
                  <a:moveTo>
                    <a:pt x="612" y="58"/>
                  </a:moveTo>
                  <a:lnTo>
                    <a:pt x="612" y="60"/>
                  </a:lnTo>
                  <a:lnTo>
                    <a:pt x="614" y="60"/>
                  </a:lnTo>
                  <a:lnTo>
                    <a:pt x="615" y="60"/>
                  </a:lnTo>
                  <a:lnTo>
                    <a:pt x="615" y="60"/>
                  </a:lnTo>
                  <a:lnTo>
                    <a:pt x="612" y="61"/>
                  </a:lnTo>
                  <a:lnTo>
                    <a:pt x="609" y="60"/>
                  </a:lnTo>
                  <a:lnTo>
                    <a:pt x="609" y="60"/>
                  </a:lnTo>
                  <a:lnTo>
                    <a:pt x="610" y="60"/>
                  </a:lnTo>
                  <a:lnTo>
                    <a:pt x="610" y="60"/>
                  </a:lnTo>
                  <a:lnTo>
                    <a:pt x="610" y="58"/>
                  </a:lnTo>
                  <a:lnTo>
                    <a:pt x="612" y="58"/>
                  </a:lnTo>
                  <a:close/>
                  <a:moveTo>
                    <a:pt x="3176" y="55"/>
                  </a:moveTo>
                  <a:lnTo>
                    <a:pt x="3177" y="58"/>
                  </a:lnTo>
                  <a:lnTo>
                    <a:pt x="3179" y="60"/>
                  </a:lnTo>
                  <a:lnTo>
                    <a:pt x="3179" y="61"/>
                  </a:lnTo>
                  <a:lnTo>
                    <a:pt x="3177" y="63"/>
                  </a:lnTo>
                  <a:lnTo>
                    <a:pt x="3177" y="65"/>
                  </a:lnTo>
                  <a:lnTo>
                    <a:pt x="3177" y="66"/>
                  </a:lnTo>
                  <a:lnTo>
                    <a:pt x="3177" y="68"/>
                  </a:lnTo>
                  <a:lnTo>
                    <a:pt x="3174" y="71"/>
                  </a:lnTo>
                  <a:lnTo>
                    <a:pt x="3174" y="72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6"/>
                  </a:lnTo>
                  <a:lnTo>
                    <a:pt x="3173" y="76"/>
                  </a:lnTo>
                  <a:lnTo>
                    <a:pt x="3170" y="76"/>
                  </a:lnTo>
                  <a:lnTo>
                    <a:pt x="3170" y="76"/>
                  </a:lnTo>
                  <a:lnTo>
                    <a:pt x="3170" y="74"/>
                  </a:lnTo>
                  <a:lnTo>
                    <a:pt x="3171" y="74"/>
                  </a:lnTo>
                  <a:lnTo>
                    <a:pt x="3171" y="71"/>
                  </a:lnTo>
                  <a:lnTo>
                    <a:pt x="3171" y="65"/>
                  </a:lnTo>
                  <a:lnTo>
                    <a:pt x="3171" y="61"/>
                  </a:lnTo>
                  <a:lnTo>
                    <a:pt x="3173" y="60"/>
                  </a:lnTo>
                  <a:lnTo>
                    <a:pt x="3173" y="60"/>
                  </a:lnTo>
                  <a:lnTo>
                    <a:pt x="3173" y="58"/>
                  </a:lnTo>
                  <a:lnTo>
                    <a:pt x="3173" y="58"/>
                  </a:lnTo>
                  <a:lnTo>
                    <a:pt x="3174" y="57"/>
                  </a:lnTo>
                  <a:lnTo>
                    <a:pt x="3174" y="55"/>
                  </a:lnTo>
                  <a:lnTo>
                    <a:pt x="3176" y="55"/>
                  </a:lnTo>
                  <a:close/>
                  <a:moveTo>
                    <a:pt x="729" y="55"/>
                  </a:moveTo>
                  <a:lnTo>
                    <a:pt x="727" y="55"/>
                  </a:lnTo>
                  <a:lnTo>
                    <a:pt x="727" y="55"/>
                  </a:lnTo>
                  <a:lnTo>
                    <a:pt x="726" y="57"/>
                  </a:lnTo>
                  <a:lnTo>
                    <a:pt x="724" y="58"/>
                  </a:lnTo>
                  <a:lnTo>
                    <a:pt x="722" y="58"/>
                  </a:lnTo>
                  <a:lnTo>
                    <a:pt x="722" y="60"/>
                  </a:lnTo>
                  <a:lnTo>
                    <a:pt x="724" y="60"/>
                  </a:lnTo>
                  <a:lnTo>
                    <a:pt x="724" y="61"/>
                  </a:lnTo>
                  <a:lnTo>
                    <a:pt x="724" y="61"/>
                  </a:lnTo>
                  <a:lnTo>
                    <a:pt x="726" y="61"/>
                  </a:lnTo>
                  <a:lnTo>
                    <a:pt x="726" y="63"/>
                  </a:lnTo>
                  <a:lnTo>
                    <a:pt x="727" y="63"/>
                  </a:lnTo>
                  <a:lnTo>
                    <a:pt x="729" y="63"/>
                  </a:lnTo>
                  <a:lnTo>
                    <a:pt x="730" y="63"/>
                  </a:lnTo>
                  <a:lnTo>
                    <a:pt x="730" y="63"/>
                  </a:lnTo>
                  <a:lnTo>
                    <a:pt x="732" y="63"/>
                  </a:lnTo>
                  <a:lnTo>
                    <a:pt x="732" y="63"/>
                  </a:lnTo>
                  <a:lnTo>
                    <a:pt x="733" y="61"/>
                  </a:lnTo>
                  <a:lnTo>
                    <a:pt x="733" y="61"/>
                  </a:lnTo>
                  <a:lnTo>
                    <a:pt x="732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2" y="60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3" y="58"/>
                  </a:lnTo>
                  <a:lnTo>
                    <a:pt x="733" y="57"/>
                  </a:lnTo>
                  <a:lnTo>
                    <a:pt x="733" y="57"/>
                  </a:lnTo>
                  <a:lnTo>
                    <a:pt x="732" y="55"/>
                  </a:lnTo>
                  <a:lnTo>
                    <a:pt x="730" y="55"/>
                  </a:lnTo>
                  <a:lnTo>
                    <a:pt x="729" y="55"/>
                  </a:lnTo>
                  <a:close/>
                  <a:moveTo>
                    <a:pt x="286" y="52"/>
                  </a:moveTo>
                  <a:lnTo>
                    <a:pt x="286" y="52"/>
                  </a:lnTo>
                  <a:lnTo>
                    <a:pt x="287" y="54"/>
                  </a:lnTo>
                  <a:lnTo>
                    <a:pt x="287" y="55"/>
                  </a:lnTo>
                  <a:lnTo>
                    <a:pt x="287" y="55"/>
                  </a:lnTo>
                  <a:lnTo>
                    <a:pt x="289" y="54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90" y="54"/>
                  </a:lnTo>
                  <a:lnTo>
                    <a:pt x="290" y="57"/>
                  </a:lnTo>
                  <a:lnTo>
                    <a:pt x="292" y="58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3" y="54"/>
                  </a:lnTo>
                  <a:lnTo>
                    <a:pt x="293" y="55"/>
                  </a:lnTo>
                  <a:lnTo>
                    <a:pt x="293" y="55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5" y="60"/>
                  </a:lnTo>
                  <a:lnTo>
                    <a:pt x="297" y="61"/>
                  </a:lnTo>
                  <a:lnTo>
                    <a:pt x="297" y="61"/>
                  </a:lnTo>
                  <a:lnTo>
                    <a:pt x="297" y="63"/>
                  </a:lnTo>
                  <a:lnTo>
                    <a:pt x="297" y="63"/>
                  </a:lnTo>
                  <a:lnTo>
                    <a:pt x="295" y="65"/>
                  </a:lnTo>
                  <a:lnTo>
                    <a:pt x="295" y="65"/>
                  </a:lnTo>
                  <a:lnTo>
                    <a:pt x="295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8"/>
                  </a:lnTo>
                  <a:lnTo>
                    <a:pt x="298" y="69"/>
                  </a:lnTo>
                  <a:lnTo>
                    <a:pt x="300" y="71"/>
                  </a:lnTo>
                  <a:lnTo>
                    <a:pt x="301" y="72"/>
                  </a:lnTo>
                  <a:lnTo>
                    <a:pt x="303" y="72"/>
                  </a:lnTo>
                  <a:lnTo>
                    <a:pt x="304" y="76"/>
                  </a:lnTo>
                  <a:lnTo>
                    <a:pt x="306" y="77"/>
                  </a:lnTo>
                  <a:lnTo>
                    <a:pt x="306" y="77"/>
                  </a:lnTo>
                  <a:lnTo>
                    <a:pt x="306" y="79"/>
                  </a:lnTo>
                  <a:lnTo>
                    <a:pt x="304" y="80"/>
                  </a:lnTo>
                  <a:lnTo>
                    <a:pt x="304" y="80"/>
                  </a:lnTo>
                  <a:lnTo>
                    <a:pt x="303" y="82"/>
                  </a:lnTo>
                  <a:lnTo>
                    <a:pt x="301" y="82"/>
                  </a:lnTo>
                  <a:lnTo>
                    <a:pt x="300" y="82"/>
                  </a:lnTo>
                  <a:lnTo>
                    <a:pt x="300" y="82"/>
                  </a:lnTo>
                  <a:lnTo>
                    <a:pt x="298" y="82"/>
                  </a:lnTo>
                  <a:lnTo>
                    <a:pt x="298" y="82"/>
                  </a:lnTo>
                  <a:lnTo>
                    <a:pt x="297" y="80"/>
                  </a:lnTo>
                  <a:lnTo>
                    <a:pt x="297" y="77"/>
                  </a:lnTo>
                  <a:lnTo>
                    <a:pt x="297" y="77"/>
                  </a:lnTo>
                  <a:lnTo>
                    <a:pt x="297" y="76"/>
                  </a:lnTo>
                  <a:lnTo>
                    <a:pt x="295" y="72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6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2" y="65"/>
                  </a:lnTo>
                  <a:lnTo>
                    <a:pt x="292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0" y="63"/>
                  </a:lnTo>
                  <a:lnTo>
                    <a:pt x="290" y="61"/>
                  </a:lnTo>
                  <a:lnTo>
                    <a:pt x="289" y="60"/>
                  </a:lnTo>
                  <a:lnTo>
                    <a:pt x="289" y="57"/>
                  </a:lnTo>
                  <a:lnTo>
                    <a:pt x="289" y="57"/>
                  </a:lnTo>
                  <a:lnTo>
                    <a:pt x="287" y="57"/>
                  </a:lnTo>
                  <a:lnTo>
                    <a:pt x="286" y="55"/>
                  </a:lnTo>
                  <a:lnTo>
                    <a:pt x="286" y="55"/>
                  </a:lnTo>
                  <a:lnTo>
                    <a:pt x="284" y="55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4" y="52"/>
                  </a:lnTo>
                  <a:lnTo>
                    <a:pt x="284" y="52"/>
                  </a:lnTo>
                  <a:lnTo>
                    <a:pt x="286" y="52"/>
                  </a:lnTo>
                  <a:close/>
                  <a:moveTo>
                    <a:pt x="732" y="50"/>
                  </a:moveTo>
                  <a:lnTo>
                    <a:pt x="732" y="50"/>
                  </a:lnTo>
                  <a:lnTo>
                    <a:pt x="732" y="50"/>
                  </a:lnTo>
                  <a:lnTo>
                    <a:pt x="732" y="50"/>
                  </a:lnTo>
                  <a:lnTo>
                    <a:pt x="732" y="54"/>
                  </a:lnTo>
                  <a:lnTo>
                    <a:pt x="732" y="54"/>
                  </a:lnTo>
                  <a:lnTo>
                    <a:pt x="733" y="55"/>
                  </a:lnTo>
                  <a:lnTo>
                    <a:pt x="735" y="54"/>
                  </a:lnTo>
                  <a:lnTo>
                    <a:pt x="737" y="54"/>
                  </a:lnTo>
                  <a:lnTo>
                    <a:pt x="737" y="54"/>
                  </a:lnTo>
                  <a:lnTo>
                    <a:pt x="735" y="55"/>
                  </a:lnTo>
                  <a:lnTo>
                    <a:pt x="735" y="55"/>
                  </a:lnTo>
                  <a:lnTo>
                    <a:pt x="735" y="57"/>
                  </a:lnTo>
                  <a:lnTo>
                    <a:pt x="735" y="57"/>
                  </a:lnTo>
                  <a:lnTo>
                    <a:pt x="735" y="58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7" y="61"/>
                  </a:lnTo>
                  <a:lnTo>
                    <a:pt x="735" y="61"/>
                  </a:lnTo>
                  <a:lnTo>
                    <a:pt x="735" y="63"/>
                  </a:lnTo>
                  <a:lnTo>
                    <a:pt x="733" y="65"/>
                  </a:lnTo>
                  <a:lnTo>
                    <a:pt x="732" y="65"/>
                  </a:lnTo>
                  <a:lnTo>
                    <a:pt x="732" y="65"/>
                  </a:lnTo>
                  <a:lnTo>
                    <a:pt x="730" y="66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69"/>
                  </a:lnTo>
                  <a:lnTo>
                    <a:pt x="729" y="68"/>
                  </a:lnTo>
                  <a:lnTo>
                    <a:pt x="727" y="66"/>
                  </a:lnTo>
                  <a:lnTo>
                    <a:pt x="726" y="65"/>
                  </a:lnTo>
                  <a:lnTo>
                    <a:pt x="724" y="63"/>
                  </a:lnTo>
                  <a:lnTo>
                    <a:pt x="722" y="61"/>
                  </a:lnTo>
                  <a:lnTo>
                    <a:pt x="722" y="60"/>
                  </a:lnTo>
                  <a:lnTo>
                    <a:pt x="722" y="60"/>
                  </a:lnTo>
                  <a:lnTo>
                    <a:pt x="722" y="57"/>
                  </a:lnTo>
                  <a:lnTo>
                    <a:pt x="722" y="55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0"/>
                  </a:lnTo>
                  <a:lnTo>
                    <a:pt x="724" y="50"/>
                  </a:lnTo>
                  <a:lnTo>
                    <a:pt x="724" y="54"/>
                  </a:lnTo>
                  <a:lnTo>
                    <a:pt x="724" y="55"/>
                  </a:lnTo>
                  <a:lnTo>
                    <a:pt x="724" y="55"/>
                  </a:lnTo>
                  <a:lnTo>
                    <a:pt x="726" y="55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9" y="54"/>
                  </a:lnTo>
                  <a:lnTo>
                    <a:pt x="730" y="54"/>
                  </a:lnTo>
                  <a:lnTo>
                    <a:pt x="730" y="52"/>
                  </a:lnTo>
                  <a:lnTo>
                    <a:pt x="730" y="52"/>
                  </a:lnTo>
                  <a:lnTo>
                    <a:pt x="732" y="52"/>
                  </a:lnTo>
                  <a:lnTo>
                    <a:pt x="732" y="50"/>
                  </a:lnTo>
                  <a:close/>
                  <a:moveTo>
                    <a:pt x="393" y="47"/>
                  </a:moveTo>
                  <a:lnTo>
                    <a:pt x="393" y="49"/>
                  </a:lnTo>
                  <a:lnTo>
                    <a:pt x="393" y="49"/>
                  </a:lnTo>
                  <a:lnTo>
                    <a:pt x="393" y="50"/>
                  </a:lnTo>
                  <a:lnTo>
                    <a:pt x="393" y="49"/>
                  </a:lnTo>
                  <a:lnTo>
                    <a:pt x="391" y="49"/>
                  </a:lnTo>
                  <a:lnTo>
                    <a:pt x="393" y="49"/>
                  </a:lnTo>
                  <a:lnTo>
                    <a:pt x="393" y="47"/>
                  </a:lnTo>
                  <a:close/>
                  <a:moveTo>
                    <a:pt x="304" y="38"/>
                  </a:moveTo>
                  <a:lnTo>
                    <a:pt x="304" y="39"/>
                  </a:lnTo>
                  <a:lnTo>
                    <a:pt x="304" y="39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38"/>
                  </a:lnTo>
                  <a:lnTo>
                    <a:pt x="304" y="38"/>
                  </a:lnTo>
                  <a:close/>
                  <a:moveTo>
                    <a:pt x="1804" y="36"/>
                  </a:moveTo>
                  <a:lnTo>
                    <a:pt x="1802" y="36"/>
                  </a:lnTo>
                  <a:lnTo>
                    <a:pt x="1799" y="38"/>
                  </a:lnTo>
                  <a:lnTo>
                    <a:pt x="1796" y="41"/>
                  </a:lnTo>
                  <a:lnTo>
                    <a:pt x="1796" y="41"/>
                  </a:lnTo>
                  <a:lnTo>
                    <a:pt x="1798" y="41"/>
                  </a:lnTo>
                  <a:lnTo>
                    <a:pt x="1801" y="43"/>
                  </a:lnTo>
                  <a:lnTo>
                    <a:pt x="1801" y="43"/>
                  </a:lnTo>
                  <a:lnTo>
                    <a:pt x="1802" y="41"/>
                  </a:lnTo>
                  <a:lnTo>
                    <a:pt x="1802" y="41"/>
                  </a:lnTo>
                  <a:lnTo>
                    <a:pt x="1804" y="39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6"/>
                  </a:lnTo>
                  <a:lnTo>
                    <a:pt x="1804" y="36"/>
                  </a:lnTo>
                  <a:lnTo>
                    <a:pt x="1804" y="36"/>
                  </a:lnTo>
                  <a:close/>
                  <a:moveTo>
                    <a:pt x="837" y="36"/>
                  </a:moveTo>
                  <a:lnTo>
                    <a:pt x="841" y="36"/>
                  </a:lnTo>
                  <a:lnTo>
                    <a:pt x="844" y="39"/>
                  </a:lnTo>
                  <a:lnTo>
                    <a:pt x="844" y="39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4" y="41"/>
                  </a:lnTo>
                  <a:lnTo>
                    <a:pt x="844" y="39"/>
                  </a:lnTo>
                  <a:lnTo>
                    <a:pt x="841" y="38"/>
                  </a:lnTo>
                  <a:lnTo>
                    <a:pt x="841" y="38"/>
                  </a:lnTo>
                  <a:lnTo>
                    <a:pt x="837" y="36"/>
                  </a:lnTo>
                  <a:lnTo>
                    <a:pt x="836" y="36"/>
                  </a:lnTo>
                  <a:lnTo>
                    <a:pt x="837" y="36"/>
                  </a:lnTo>
                  <a:close/>
                  <a:moveTo>
                    <a:pt x="0" y="33"/>
                  </a:moveTo>
                  <a:lnTo>
                    <a:pt x="0" y="33"/>
                  </a:lnTo>
                  <a:lnTo>
                    <a:pt x="2" y="36"/>
                  </a:lnTo>
                  <a:lnTo>
                    <a:pt x="6" y="39"/>
                  </a:lnTo>
                  <a:lnTo>
                    <a:pt x="8" y="41"/>
                  </a:lnTo>
                  <a:lnTo>
                    <a:pt x="10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6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3"/>
                  </a:lnTo>
                  <a:lnTo>
                    <a:pt x="6" y="41"/>
                  </a:lnTo>
                  <a:lnTo>
                    <a:pt x="5" y="39"/>
                  </a:lnTo>
                  <a:lnTo>
                    <a:pt x="3" y="36"/>
                  </a:lnTo>
                  <a:lnTo>
                    <a:pt x="0" y="33"/>
                  </a:lnTo>
                  <a:close/>
                  <a:moveTo>
                    <a:pt x="2660" y="30"/>
                  </a:moveTo>
                  <a:lnTo>
                    <a:pt x="2662" y="30"/>
                  </a:lnTo>
                  <a:lnTo>
                    <a:pt x="2660" y="33"/>
                  </a:lnTo>
                  <a:lnTo>
                    <a:pt x="2660" y="35"/>
                  </a:lnTo>
                  <a:lnTo>
                    <a:pt x="2659" y="36"/>
                  </a:lnTo>
                  <a:lnTo>
                    <a:pt x="2659" y="36"/>
                  </a:lnTo>
                  <a:lnTo>
                    <a:pt x="2657" y="36"/>
                  </a:lnTo>
                  <a:lnTo>
                    <a:pt x="2656" y="36"/>
                  </a:lnTo>
                  <a:lnTo>
                    <a:pt x="2654" y="38"/>
                  </a:lnTo>
                  <a:lnTo>
                    <a:pt x="2654" y="38"/>
                  </a:lnTo>
                  <a:lnTo>
                    <a:pt x="2656" y="36"/>
                  </a:lnTo>
                  <a:lnTo>
                    <a:pt x="2657" y="35"/>
                  </a:lnTo>
                  <a:lnTo>
                    <a:pt x="2659" y="33"/>
                  </a:lnTo>
                  <a:lnTo>
                    <a:pt x="2660" y="32"/>
                  </a:lnTo>
                  <a:lnTo>
                    <a:pt x="2660" y="30"/>
                  </a:lnTo>
                  <a:close/>
                  <a:moveTo>
                    <a:pt x="431" y="28"/>
                  </a:moveTo>
                  <a:lnTo>
                    <a:pt x="432" y="28"/>
                  </a:lnTo>
                  <a:lnTo>
                    <a:pt x="434" y="28"/>
                  </a:lnTo>
                  <a:lnTo>
                    <a:pt x="435" y="28"/>
                  </a:lnTo>
                  <a:lnTo>
                    <a:pt x="435" y="28"/>
                  </a:lnTo>
                  <a:lnTo>
                    <a:pt x="435" y="30"/>
                  </a:lnTo>
                  <a:lnTo>
                    <a:pt x="434" y="30"/>
                  </a:lnTo>
                  <a:lnTo>
                    <a:pt x="432" y="32"/>
                  </a:lnTo>
                  <a:lnTo>
                    <a:pt x="431" y="32"/>
                  </a:lnTo>
                  <a:lnTo>
                    <a:pt x="427" y="32"/>
                  </a:lnTo>
                  <a:lnTo>
                    <a:pt x="427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31" y="28"/>
                  </a:lnTo>
                  <a:close/>
                  <a:moveTo>
                    <a:pt x="699" y="27"/>
                  </a:moveTo>
                  <a:lnTo>
                    <a:pt x="699" y="27"/>
                  </a:lnTo>
                  <a:lnTo>
                    <a:pt x="700" y="28"/>
                  </a:lnTo>
                  <a:lnTo>
                    <a:pt x="700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3"/>
                  </a:lnTo>
                  <a:lnTo>
                    <a:pt x="703" y="35"/>
                  </a:lnTo>
                  <a:lnTo>
                    <a:pt x="703" y="35"/>
                  </a:lnTo>
                  <a:lnTo>
                    <a:pt x="703" y="36"/>
                  </a:lnTo>
                  <a:lnTo>
                    <a:pt x="703" y="35"/>
                  </a:lnTo>
                  <a:lnTo>
                    <a:pt x="702" y="35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699" y="33"/>
                  </a:lnTo>
                  <a:lnTo>
                    <a:pt x="699" y="32"/>
                  </a:lnTo>
                  <a:lnTo>
                    <a:pt x="699" y="32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697" y="30"/>
                  </a:lnTo>
                  <a:lnTo>
                    <a:pt x="697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0"/>
                  </a:lnTo>
                  <a:lnTo>
                    <a:pt x="696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7" y="28"/>
                  </a:lnTo>
                  <a:lnTo>
                    <a:pt x="697" y="28"/>
                  </a:lnTo>
                  <a:lnTo>
                    <a:pt x="697" y="27"/>
                  </a:lnTo>
                  <a:lnTo>
                    <a:pt x="699" y="27"/>
                  </a:lnTo>
                  <a:close/>
                  <a:moveTo>
                    <a:pt x="1799" y="27"/>
                  </a:moveTo>
                  <a:lnTo>
                    <a:pt x="1799" y="27"/>
                  </a:lnTo>
                  <a:lnTo>
                    <a:pt x="1799" y="30"/>
                  </a:lnTo>
                  <a:lnTo>
                    <a:pt x="1799" y="30"/>
                  </a:lnTo>
                  <a:lnTo>
                    <a:pt x="1801" y="32"/>
                  </a:lnTo>
                  <a:lnTo>
                    <a:pt x="1802" y="32"/>
                  </a:lnTo>
                  <a:lnTo>
                    <a:pt x="1804" y="32"/>
                  </a:lnTo>
                  <a:lnTo>
                    <a:pt x="1804" y="32"/>
                  </a:lnTo>
                  <a:lnTo>
                    <a:pt x="1802" y="33"/>
                  </a:lnTo>
                  <a:lnTo>
                    <a:pt x="1802" y="33"/>
                  </a:lnTo>
                  <a:lnTo>
                    <a:pt x="1802" y="35"/>
                  </a:lnTo>
                  <a:lnTo>
                    <a:pt x="1802" y="35"/>
                  </a:lnTo>
                  <a:lnTo>
                    <a:pt x="1804" y="35"/>
                  </a:lnTo>
                  <a:lnTo>
                    <a:pt x="1806" y="36"/>
                  </a:lnTo>
                  <a:lnTo>
                    <a:pt x="1807" y="36"/>
                  </a:lnTo>
                  <a:lnTo>
                    <a:pt x="1807" y="38"/>
                  </a:lnTo>
                  <a:lnTo>
                    <a:pt x="1806" y="39"/>
                  </a:lnTo>
                  <a:lnTo>
                    <a:pt x="1801" y="43"/>
                  </a:lnTo>
                  <a:lnTo>
                    <a:pt x="1799" y="43"/>
                  </a:lnTo>
                  <a:lnTo>
                    <a:pt x="1795" y="41"/>
                  </a:lnTo>
                  <a:lnTo>
                    <a:pt x="1795" y="41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8"/>
                  </a:lnTo>
                  <a:lnTo>
                    <a:pt x="1795" y="36"/>
                  </a:lnTo>
                  <a:lnTo>
                    <a:pt x="1795" y="36"/>
                  </a:lnTo>
                  <a:lnTo>
                    <a:pt x="1796" y="36"/>
                  </a:lnTo>
                  <a:lnTo>
                    <a:pt x="1798" y="35"/>
                  </a:lnTo>
                  <a:lnTo>
                    <a:pt x="1798" y="33"/>
                  </a:lnTo>
                  <a:lnTo>
                    <a:pt x="1796" y="33"/>
                  </a:lnTo>
                  <a:lnTo>
                    <a:pt x="1796" y="32"/>
                  </a:lnTo>
                  <a:lnTo>
                    <a:pt x="1795" y="30"/>
                  </a:lnTo>
                  <a:lnTo>
                    <a:pt x="1795" y="30"/>
                  </a:lnTo>
                  <a:lnTo>
                    <a:pt x="1796" y="28"/>
                  </a:lnTo>
                  <a:lnTo>
                    <a:pt x="1798" y="28"/>
                  </a:lnTo>
                  <a:lnTo>
                    <a:pt x="1799" y="27"/>
                  </a:lnTo>
                  <a:close/>
                  <a:moveTo>
                    <a:pt x="2872" y="25"/>
                  </a:moveTo>
                  <a:lnTo>
                    <a:pt x="2873" y="25"/>
                  </a:lnTo>
                  <a:lnTo>
                    <a:pt x="2873" y="25"/>
                  </a:lnTo>
                  <a:lnTo>
                    <a:pt x="2875" y="27"/>
                  </a:lnTo>
                  <a:lnTo>
                    <a:pt x="2875" y="27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2"/>
                  </a:lnTo>
                  <a:lnTo>
                    <a:pt x="2875" y="32"/>
                  </a:lnTo>
                  <a:lnTo>
                    <a:pt x="2873" y="32"/>
                  </a:lnTo>
                  <a:lnTo>
                    <a:pt x="2873" y="32"/>
                  </a:lnTo>
                  <a:lnTo>
                    <a:pt x="2872" y="32"/>
                  </a:lnTo>
                  <a:lnTo>
                    <a:pt x="2870" y="30"/>
                  </a:lnTo>
                  <a:lnTo>
                    <a:pt x="2870" y="30"/>
                  </a:lnTo>
                  <a:lnTo>
                    <a:pt x="2870" y="28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2" y="25"/>
                  </a:lnTo>
                  <a:close/>
                  <a:moveTo>
                    <a:pt x="268" y="25"/>
                  </a:moveTo>
                  <a:lnTo>
                    <a:pt x="271" y="27"/>
                  </a:lnTo>
                  <a:lnTo>
                    <a:pt x="275" y="27"/>
                  </a:lnTo>
                  <a:lnTo>
                    <a:pt x="278" y="28"/>
                  </a:lnTo>
                  <a:lnTo>
                    <a:pt x="279" y="30"/>
                  </a:lnTo>
                  <a:lnTo>
                    <a:pt x="279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2"/>
                  </a:lnTo>
                  <a:lnTo>
                    <a:pt x="281" y="36"/>
                  </a:lnTo>
                  <a:lnTo>
                    <a:pt x="281" y="38"/>
                  </a:lnTo>
                  <a:lnTo>
                    <a:pt x="281" y="38"/>
                  </a:lnTo>
                  <a:lnTo>
                    <a:pt x="281" y="39"/>
                  </a:lnTo>
                  <a:lnTo>
                    <a:pt x="279" y="43"/>
                  </a:lnTo>
                  <a:lnTo>
                    <a:pt x="279" y="44"/>
                  </a:lnTo>
                  <a:lnTo>
                    <a:pt x="279" y="46"/>
                  </a:lnTo>
                  <a:lnTo>
                    <a:pt x="279" y="47"/>
                  </a:lnTo>
                  <a:lnTo>
                    <a:pt x="279" y="47"/>
                  </a:lnTo>
                  <a:lnTo>
                    <a:pt x="279" y="49"/>
                  </a:lnTo>
                  <a:lnTo>
                    <a:pt x="279" y="49"/>
                  </a:lnTo>
                  <a:lnTo>
                    <a:pt x="279" y="50"/>
                  </a:lnTo>
                  <a:lnTo>
                    <a:pt x="279" y="50"/>
                  </a:lnTo>
                  <a:lnTo>
                    <a:pt x="279" y="52"/>
                  </a:lnTo>
                  <a:lnTo>
                    <a:pt x="279" y="52"/>
                  </a:lnTo>
                  <a:lnTo>
                    <a:pt x="281" y="50"/>
                  </a:lnTo>
                  <a:lnTo>
                    <a:pt x="281" y="50"/>
                  </a:lnTo>
                  <a:lnTo>
                    <a:pt x="281" y="54"/>
                  </a:lnTo>
                  <a:lnTo>
                    <a:pt x="282" y="54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79" y="55"/>
                  </a:lnTo>
                  <a:lnTo>
                    <a:pt x="278" y="55"/>
                  </a:lnTo>
                  <a:lnTo>
                    <a:pt x="278" y="54"/>
                  </a:lnTo>
                  <a:lnTo>
                    <a:pt x="276" y="52"/>
                  </a:lnTo>
                  <a:lnTo>
                    <a:pt x="278" y="50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52"/>
                  </a:lnTo>
                  <a:lnTo>
                    <a:pt x="276" y="52"/>
                  </a:lnTo>
                  <a:lnTo>
                    <a:pt x="276" y="54"/>
                  </a:lnTo>
                  <a:lnTo>
                    <a:pt x="276" y="54"/>
                  </a:lnTo>
                  <a:lnTo>
                    <a:pt x="276" y="52"/>
                  </a:lnTo>
                  <a:lnTo>
                    <a:pt x="275" y="50"/>
                  </a:lnTo>
                  <a:lnTo>
                    <a:pt x="275" y="46"/>
                  </a:lnTo>
                  <a:lnTo>
                    <a:pt x="275" y="43"/>
                  </a:lnTo>
                  <a:lnTo>
                    <a:pt x="275" y="41"/>
                  </a:lnTo>
                  <a:lnTo>
                    <a:pt x="275" y="41"/>
                  </a:lnTo>
                  <a:lnTo>
                    <a:pt x="276" y="39"/>
                  </a:lnTo>
                  <a:lnTo>
                    <a:pt x="276" y="36"/>
                  </a:lnTo>
                  <a:lnTo>
                    <a:pt x="276" y="35"/>
                  </a:lnTo>
                  <a:lnTo>
                    <a:pt x="275" y="33"/>
                  </a:lnTo>
                  <a:lnTo>
                    <a:pt x="275" y="32"/>
                  </a:lnTo>
                  <a:lnTo>
                    <a:pt x="273" y="32"/>
                  </a:lnTo>
                  <a:lnTo>
                    <a:pt x="273" y="30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3"/>
                  </a:lnTo>
                  <a:lnTo>
                    <a:pt x="273" y="35"/>
                  </a:lnTo>
                  <a:lnTo>
                    <a:pt x="273" y="36"/>
                  </a:lnTo>
                  <a:lnTo>
                    <a:pt x="273" y="36"/>
                  </a:lnTo>
                  <a:lnTo>
                    <a:pt x="271" y="35"/>
                  </a:lnTo>
                  <a:lnTo>
                    <a:pt x="271" y="35"/>
                  </a:lnTo>
                  <a:lnTo>
                    <a:pt x="271" y="33"/>
                  </a:lnTo>
                  <a:lnTo>
                    <a:pt x="270" y="33"/>
                  </a:lnTo>
                  <a:lnTo>
                    <a:pt x="270" y="30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7" y="28"/>
                  </a:lnTo>
                  <a:lnTo>
                    <a:pt x="267" y="28"/>
                  </a:lnTo>
                  <a:lnTo>
                    <a:pt x="267" y="30"/>
                  </a:lnTo>
                  <a:lnTo>
                    <a:pt x="267" y="33"/>
                  </a:lnTo>
                  <a:lnTo>
                    <a:pt x="265" y="33"/>
                  </a:lnTo>
                  <a:lnTo>
                    <a:pt x="263" y="33"/>
                  </a:lnTo>
                  <a:lnTo>
                    <a:pt x="263" y="33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2" y="32"/>
                  </a:lnTo>
                  <a:lnTo>
                    <a:pt x="262" y="30"/>
                  </a:lnTo>
                  <a:lnTo>
                    <a:pt x="262" y="30"/>
                  </a:lnTo>
                  <a:lnTo>
                    <a:pt x="262" y="28"/>
                  </a:lnTo>
                  <a:lnTo>
                    <a:pt x="262" y="28"/>
                  </a:lnTo>
                  <a:lnTo>
                    <a:pt x="260" y="27"/>
                  </a:lnTo>
                  <a:lnTo>
                    <a:pt x="260" y="27"/>
                  </a:lnTo>
                  <a:lnTo>
                    <a:pt x="260" y="25"/>
                  </a:lnTo>
                  <a:lnTo>
                    <a:pt x="262" y="25"/>
                  </a:lnTo>
                  <a:lnTo>
                    <a:pt x="263" y="27"/>
                  </a:lnTo>
                  <a:lnTo>
                    <a:pt x="265" y="27"/>
                  </a:lnTo>
                  <a:lnTo>
                    <a:pt x="265" y="27"/>
                  </a:lnTo>
                  <a:lnTo>
                    <a:pt x="267" y="25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  <a:moveTo>
                    <a:pt x="2780" y="20"/>
                  </a:moveTo>
                  <a:lnTo>
                    <a:pt x="2782" y="20"/>
                  </a:lnTo>
                  <a:lnTo>
                    <a:pt x="2783" y="20"/>
                  </a:lnTo>
                  <a:lnTo>
                    <a:pt x="2783" y="22"/>
                  </a:lnTo>
                  <a:lnTo>
                    <a:pt x="2783" y="24"/>
                  </a:lnTo>
                  <a:lnTo>
                    <a:pt x="2783" y="25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2" y="25"/>
                  </a:lnTo>
                  <a:lnTo>
                    <a:pt x="2780" y="24"/>
                  </a:lnTo>
                  <a:lnTo>
                    <a:pt x="2779" y="24"/>
                  </a:lnTo>
                  <a:lnTo>
                    <a:pt x="2777" y="24"/>
                  </a:lnTo>
                  <a:lnTo>
                    <a:pt x="2777" y="24"/>
                  </a:lnTo>
                  <a:lnTo>
                    <a:pt x="2775" y="24"/>
                  </a:lnTo>
                  <a:lnTo>
                    <a:pt x="2775" y="22"/>
                  </a:lnTo>
                  <a:lnTo>
                    <a:pt x="2777" y="22"/>
                  </a:lnTo>
                  <a:lnTo>
                    <a:pt x="2777" y="22"/>
                  </a:lnTo>
                  <a:lnTo>
                    <a:pt x="2777" y="20"/>
                  </a:lnTo>
                  <a:lnTo>
                    <a:pt x="2777" y="20"/>
                  </a:lnTo>
                  <a:lnTo>
                    <a:pt x="2779" y="20"/>
                  </a:lnTo>
                  <a:lnTo>
                    <a:pt x="2780" y="20"/>
                  </a:lnTo>
                  <a:close/>
                  <a:moveTo>
                    <a:pt x="3280" y="20"/>
                  </a:moveTo>
                  <a:lnTo>
                    <a:pt x="3277" y="22"/>
                  </a:lnTo>
                  <a:lnTo>
                    <a:pt x="3274" y="24"/>
                  </a:lnTo>
                  <a:lnTo>
                    <a:pt x="3271" y="25"/>
                  </a:lnTo>
                  <a:lnTo>
                    <a:pt x="3269" y="27"/>
                  </a:lnTo>
                  <a:lnTo>
                    <a:pt x="3267" y="27"/>
                  </a:lnTo>
                  <a:lnTo>
                    <a:pt x="3267" y="28"/>
                  </a:lnTo>
                  <a:lnTo>
                    <a:pt x="3274" y="27"/>
                  </a:lnTo>
                  <a:lnTo>
                    <a:pt x="3275" y="27"/>
                  </a:lnTo>
                  <a:lnTo>
                    <a:pt x="3278" y="24"/>
                  </a:lnTo>
                  <a:lnTo>
                    <a:pt x="3280" y="24"/>
                  </a:lnTo>
                  <a:lnTo>
                    <a:pt x="3280" y="20"/>
                  </a:lnTo>
                  <a:lnTo>
                    <a:pt x="3280" y="20"/>
                  </a:lnTo>
                  <a:close/>
                  <a:moveTo>
                    <a:pt x="615" y="19"/>
                  </a:moveTo>
                  <a:lnTo>
                    <a:pt x="615" y="19"/>
                  </a:lnTo>
                  <a:lnTo>
                    <a:pt x="617" y="20"/>
                  </a:lnTo>
                  <a:lnTo>
                    <a:pt x="615" y="20"/>
                  </a:lnTo>
                  <a:lnTo>
                    <a:pt x="614" y="20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5" y="22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5"/>
                  </a:lnTo>
                  <a:lnTo>
                    <a:pt x="614" y="25"/>
                  </a:lnTo>
                  <a:lnTo>
                    <a:pt x="612" y="25"/>
                  </a:lnTo>
                  <a:lnTo>
                    <a:pt x="610" y="27"/>
                  </a:lnTo>
                  <a:lnTo>
                    <a:pt x="610" y="27"/>
                  </a:lnTo>
                  <a:lnTo>
                    <a:pt x="612" y="28"/>
                  </a:lnTo>
                  <a:lnTo>
                    <a:pt x="610" y="28"/>
                  </a:lnTo>
                  <a:lnTo>
                    <a:pt x="610" y="28"/>
                  </a:lnTo>
                  <a:lnTo>
                    <a:pt x="609" y="25"/>
                  </a:lnTo>
                  <a:lnTo>
                    <a:pt x="610" y="25"/>
                  </a:lnTo>
                  <a:lnTo>
                    <a:pt x="610" y="24"/>
                  </a:lnTo>
                  <a:lnTo>
                    <a:pt x="610" y="24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0"/>
                  </a:lnTo>
                  <a:lnTo>
                    <a:pt x="612" y="19"/>
                  </a:lnTo>
                  <a:lnTo>
                    <a:pt x="614" y="19"/>
                  </a:lnTo>
                  <a:lnTo>
                    <a:pt x="614" y="20"/>
                  </a:lnTo>
                  <a:lnTo>
                    <a:pt x="614" y="20"/>
                  </a:lnTo>
                  <a:lnTo>
                    <a:pt x="614" y="19"/>
                  </a:lnTo>
                  <a:lnTo>
                    <a:pt x="615" y="19"/>
                  </a:lnTo>
                  <a:close/>
                  <a:moveTo>
                    <a:pt x="3744" y="17"/>
                  </a:moveTo>
                  <a:lnTo>
                    <a:pt x="3745" y="17"/>
                  </a:lnTo>
                  <a:lnTo>
                    <a:pt x="3744" y="19"/>
                  </a:lnTo>
                  <a:lnTo>
                    <a:pt x="3744" y="20"/>
                  </a:lnTo>
                  <a:lnTo>
                    <a:pt x="3744" y="20"/>
                  </a:lnTo>
                  <a:lnTo>
                    <a:pt x="3744" y="22"/>
                  </a:lnTo>
                  <a:lnTo>
                    <a:pt x="3742" y="22"/>
                  </a:lnTo>
                  <a:lnTo>
                    <a:pt x="3740" y="20"/>
                  </a:lnTo>
                  <a:lnTo>
                    <a:pt x="3740" y="19"/>
                  </a:lnTo>
                  <a:lnTo>
                    <a:pt x="3742" y="17"/>
                  </a:lnTo>
                  <a:lnTo>
                    <a:pt x="3744" y="17"/>
                  </a:lnTo>
                  <a:close/>
                  <a:moveTo>
                    <a:pt x="696" y="16"/>
                  </a:moveTo>
                  <a:lnTo>
                    <a:pt x="696" y="17"/>
                  </a:lnTo>
                  <a:lnTo>
                    <a:pt x="697" y="17"/>
                  </a:lnTo>
                  <a:lnTo>
                    <a:pt x="696" y="19"/>
                  </a:lnTo>
                  <a:lnTo>
                    <a:pt x="697" y="19"/>
                  </a:lnTo>
                  <a:lnTo>
                    <a:pt x="697" y="19"/>
                  </a:lnTo>
                  <a:lnTo>
                    <a:pt x="697" y="20"/>
                  </a:lnTo>
                  <a:lnTo>
                    <a:pt x="697" y="20"/>
                  </a:lnTo>
                  <a:lnTo>
                    <a:pt x="696" y="20"/>
                  </a:lnTo>
                  <a:lnTo>
                    <a:pt x="694" y="19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6"/>
                  </a:lnTo>
                  <a:close/>
                  <a:moveTo>
                    <a:pt x="421" y="11"/>
                  </a:moveTo>
                  <a:lnTo>
                    <a:pt x="421" y="11"/>
                  </a:lnTo>
                  <a:lnTo>
                    <a:pt x="423" y="11"/>
                  </a:lnTo>
                  <a:lnTo>
                    <a:pt x="423" y="13"/>
                  </a:lnTo>
                  <a:lnTo>
                    <a:pt x="424" y="13"/>
                  </a:lnTo>
                  <a:lnTo>
                    <a:pt x="426" y="13"/>
                  </a:lnTo>
                  <a:lnTo>
                    <a:pt x="426" y="14"/>
                  </a:lnTo>
                  <a:lnTo>
                    <a:pt x="423" y="14"/>
                  </a:lnTo>
                  <a:lnTo>
                    <a:pt x="421" y="1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418" y="14"/>
                  </a:lnTo>
                  <a:lnTo>
                    <a:pt x="416" y="13"/>
                  </a:lnTo>
                  <a:lnTo>
                    <a:pt x="415" y="13"/>
                  </a:lnTo>
                  <a:lnTo>
                    <a:pt x="416" y="13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20" y="11"/>
                  </a:lnTo>
                  <a:lnTo>
                    <a:pt x="420" y="11"/>
                  </a:lnTo>
                  <a:lnTo>
                    <a:pt x="421" y="11"/>
                  </a:lnTo>
                  <a:close/>
                  <a:moveTo>
                    <a:pt x="352" y="9"/>
                  </a:moveTo>
                  <a:lnTo>
                    <a:pt x="353" y="9"/>
                  </a:lnTo>
                  <a:lnTo>
                    <a:pt x="355" y="9"/>
                  </a:lnTo>
                  <a:lnTo>
                    <a:pt x="353" y="9"/>
                  </a:lnTo>
                  <a:lnTo>
                    <a:pt x="353" y="9"/>
                  </a:lnTo>
                  <a:lnTo>
                    <a:pt x="353" y="11"/>
                  </a:lnTo>
                  <a:lnTo>
                    <a:pt x="353" y="11"/>
                  </a:lnTo>
                  <a:lnTo>
                    <a:pt x="355" y="11"/>
                  </a:lnTo>
                  <a:lnTo>
                    <a:pt x="357" y="11"/>
                  </a:lnTo>
                  <a:lnTo>
                    <a:pt x="358" y="11"/>
                  </a:lnTo>
                  <a:lnTo>
                    <a:pt x="360" y="11"/>
                  </a:lnTo>
                  <a:lnTo>
                    <a:pt x="361" y="11"/>
                  </a:lnTo>
                  <a:lnTo>
                    <a:pt x="363" y="11"/>
                  </a:lnTo>
                  <a:lnTo>
                    <a:pt x="363" y="11"/>
                  </a:lnTo>
                  <a:lnTo>
                    <a:pt x="363" y="13"/>
                  </a:lnTo>
                  <a:lnTo>
                    <a:pt x="361" y="13"/>
                  </a:lnTo>
                  <a:lnTo>
                    <a:pt x="360" y="14"/>
                  </a:lnTo>
                  <a:lnTo>
                    <a:pt x="360" y="14"/>
                  </a:lnTo>
                  <a:lnTo>
                    <a:pt x="358" y="14"/>
                  </a:lnTo>
                  <a:lnTo>
                    <a:pt x="357" y="14"/>
                  </a:lnTo>
                  <a:lnTo>
                    <a:pt x="355" y="14"/>
                  </a:lnTo>
                  <a:lnTo>
                    <a:pt x="355" y="14"/>
                  </a:lnTo>
                  <a:lnTo>
                    <a:pt x="353" y="14"/>
                  </a:lnTo>
                  <a:lnTo>
                    <a:pt x="350" y="13"/>
                  </a:lnTo>
                  <a:lnTo>
                    <a:pt x="349" y="13"/>
                  </a:lnTo>
                  <a:lnTo>
                    <a:pt x="349" y="11"/>
                  </a:lnTo>
                  <a:lnTo>
                    <a:pt x="349" y="11"/>
                  </a:lnTo>
                  <a:lnTo>
                    <a:pt x="349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2" y="9"/>
                  </a:lnTo>
                  <a:close/>
                  <a:moveTo>
                    <a:pt x="724" y="8"/>
                  </a:moveTo>
                  <a:lnTo>
                    <a:pt x="724" y="8"/>
                  </a:lnTo>
                  <a:lnTo>
                    <a:pt x="726" y="8"/>
                  </a:lnTo>
                  <a:lnTo>
                    <a:pt x="726" y="9"/>
                  </a:lnTo>
                  <a:lnTo>
                    <a:pt x="726" y="9"/>
                  </a:lnTo>
                  <a:lnTo>
                    <a:pt x="727" y="11"/>
                  </a:lnTo>
                  <a:lnTo>
                    <a:pt x="729" y="11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4"/>
                  </a:lnTo>
                  <a:lnTo>
                    <a:pt x="729" y="16"/>
                  </a:lnTo>
                  <a:lnTo>
                    <a:pt x="729" y="17"/>
                  </a:lnTo>
                  <a:lnTo>
                    <a:pt x="727" y="17"/>
                  </a:lnTo>
                  <a:lnTo>
                    <a:pt x="727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6" y="19"/>
                  </a:lnTo>
                  <a:lnTo>
                    <a:pt x="726" y="19"/>
                  </a:lnTo>
                  <a:lnTo>
                    <a:pt x="724" y="19"/>
                  </a:lnTo>
                  <a:lnTo>
                    <a:pt x="724" y="20"/>
                  </a:lnTo>
                  <a:lnTo>
                    <a:pt x="722" y="19"/>
                  </a:lnTo>
                  <a:lnTo>
                    <a:pt x="724" y="19"/>
                  </a:lnTo>
                  <a:lnTo>
                    <a:pt x="724" y="17"/>
                  </a:lnTo>
                  <a:lnTo>
                    <a:pt x="726" y="16"/>
                  </a:lnTo>
                  <a:lnTo>
                    <a:pt x="726" y="16"/>
                  </a:lnTo>
                  <a:lnTo>
                    <a:pt x="727" y="14"/>
                  </a:lnTo>
                  <a:lnTo>
                    <a:pt x="727" y="14"/>
                  </a:lnTo>
                  <a:lnTo>
                    <a:pt x="726" y="14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1"/>
                  </a:lnTo>
                  <a:lnTo>
                    <a:pt x="726" y="11"/>
                  </a:lnTo>
                  <a:lnTo>
                    <a:pt x="726" y="11"/>
                  </a:lnTo>
                  <a:lnTo>
                    <a:pt x="724" y="9"/>
                  </a:lnTo>
                  <a:lnTo>
                    <a:pt x="724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2" y="9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4" y="8"/>
                  </a:lnTo>
                  <a:lnTo>
                    <a:pt x="724" y="8"/>
                  </a:lnTo>
                  <a:lnTo>
                    <a:pt x="724" y="8"/>
                  </a:lnTo>
                  <a:close/>
                  <a:moveTo>
                    <a:pt x="618" y="5"/>
                  </a:moveTo>
                  <a:lnTo>
                    <a:pt x="618" y="5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20" y="5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7" y="11"/>
                  </a:lnTo>
                  <a:lnTo>
                    <a:pt x="617" y="11"/>
                  </a:lnTo>
                  <a:lnTo>
                    <a:pt x="615" y="13"/>
                  </a:lnTo>
                  <a:lnTo>
                    <a:pt x="614" y="14"/>
                  </a:lnTo>
                  <a:lnTo>
                    <a:pt x="612" y="14"/>
                  </a:lnTo>
                  <a:lnTo>
                    <a:pt x="614" y="14"/>
                  </a:lnTo>
                  <a:lnTo>
                    <a:pt x="615" y="14"/>
                  </a:lnTo>
                  <a:lnTo>
                    <a:pt x="621" y="14"/>
                  </a:lnTo>
                  <a:lnTo>
                    <a:pt x="621" y="14"/>
                  </a:lnTo>
                  <a:lnTo>
                    <a:pt x="623" y="14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1"/>
                  </a:lnTo>
                  <a:lnTo>
                    <a:pt x="629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6" y="13"/>
                  </a:lnTo>
                  <a:lnTo>
                    <a:pt x="640" y="11"/>
                  </a:lnTo>
                  <a:lnTo>
                    <a:pt x="642" y="11"/>
                  </a:lnTo>
                  <a:lnTo>
                    <a:pt x="642" y="11"/>
                  </a:lnTo>
                  <a:lnTo>
                    <a:pt x="640" y="11"/>
                  </a:lnTo>
                  <a:lnTo>
                    <a:pt x="639" y="13"/>
                  </a:lnTo>
                  <a:lnTo>
                    <a:pt x="637" y="13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6" y="14"/>
                  </a:lnTo>
                  <a:lnTo>
                    <a:pt x="639" y="16"/>
                  </a:lnTo>
                  <a:lnTo>
                    <a:pt x="640" y="16"/>
                  </a:lnTo>
                  <a:lnTo>
                    <a:pt x="644" y="16"/>
                  </a:lnTo>
                  <a:lnTo>
                    <a:pt x="645" y="14"/>
                  </a:lnTo>
                  <a:lnTo>
                    <a:pt x="645" y="14"/>
                  </a:lnTo>
                  <a:lnTo>
                    <a:pt x="645" y="16"/>
                  </a:lnTo>
                  <a:lnTo>
                    <a:pt x="642" y="16"/>
                  </a:lnTo>
                  <a:lnTo>
                    <a:pt x="640" y="16"/>
                  </a:lnTo>
                  <a:lnTo>
                    <a:pt x="639" y="17"/>
                  </a:lnTo>
                  <a:lnTo>
                    <a:pt x="637" y="17"/>
                  </a:lnTo>
                  <a:lnTo>
                    <a:pt x="637" y="16"/>
                  </a:lnTo>
                  <a:lnTo>
                    <a:pt x="637" y="16"/>
                  </a:lnTo>
                  <a:lnTo>
                    <a:pt x="636" y="16"/>
                  </a:lnTo>
                  <a:lnTo>
                    <a:pt x="634" y="16"/>
                  </a:lnTo>
                  <a:lnTo>
                    <a:pt x="631" y="16"/>
                  </a:lnTo>
                  <a:lnTo>
                    <a:pt x="628" y="16"/>
                  </a:lnTo>
                  <a:lnTo>
                    <a:pt x="628" y="16"/>
                  </a:lnTo>
                  <a:lnTo>
                    <a:pt x="629" y="16"/>
                  </a:lnTo>
                  <a:lnTo>
                    <a:pt x="629" y="17"/>
                  </a:lnTo>
                  <a:lnTo>
                    <a:pt x="628" y="17"/>
                  </a:lnTo>
                  <a:lnTo>
                    <a:pt x="628" y="19"/>
                  </a:lnTo>
                  <a:lnTo>
                    <a:pt x="625" y="19"/>
                  </a:lnTo>
                  <a:lnTo>
                    <a:pt x="621" y="19"/>
                  </a:lnTo>
                  <a:lnTo>
                    <a:pt x="621" y="17"/>
                  </a:lnTo>
                  <a:lnTo>
                    <a:pt x="621" y="17"/>
                  </a:lnTo>
                  <a:lnTo>
                    <a:pt x="623" y="17"/>
                  </a:lnTo>
                  <a:lnTo>
                    <a:pt x="625" y="16"/>
                  </a:lnTo>
                  <a:lnTo>
                    <a:pt x="625" y="16"/>
                  </a:lnTo>
                  <a:lnTo>
                    <a:pt x="625" y="14"/>
                  </a:lnTo>
                  <a:lnTo>
                    <a:pt x="623" y="16"/>
                  </a:lnTo>
                  <a:lnTo>
                    <a:pt x="621" y="16"/>
                  </a:lnTo>
                  <a:lnTo>
                    <a:pt x="618" y="16"/>
                  </a:lnTo>
                  <a:lnTo>
                    <a:pt x="618" y="16"/>
                  </a:lnTo>
                  <a:lnTo>
                    <a:pt x="615" y="17"/>
                  </a:lnTo>
                  <a:lnTo>
                    <a:pt x="610" y="19"/>
                  </a:lnTo>
                  <a:lnTo>
                    <a:pt x="610" y="19"/>
                  </a:lnTo>
                  <a:lnTo>
                    <a:pt x="606" y="19"/>
                  </a:lnTo>
                  <a:lnTo>
                    <a:pt x="606" y="17"/>
                  </a:lnTo>
                  <a:lnTo>
                    <a:pt x="604" y="17"/>
                  </a:lnTo>
                  <a:lnTo>
                    <a:pt x="603" y="17"/>
                  </a:lnTo>
                  <a:lnTo>
                    <a:pt x="601" y="17"/>
                  </a:lnTo>
                  <a:lnTo>
                    <a:pt x="601" y="16"/>
                  </a:lnTo>
                  <a:lnTo>
                    <a:pt x="603" y="16"/>
                  </a:lnTo>
                  <a:lnTo>
                    <a:pt x="601" y="16"/>
                  </a:lnTo>
                  <a:lnTo>
                    <a:pt x="599" y="16"/>
                  </a:lnTo>
                  <a:lnTo>
                    <a:pt x="599" y="14"/>
                  </a:lnTo>
                  <a:lnTo>
                    <a:pt x="599" y="14"/>
                  </a:lnTo>
                  <a:lnTo>
                    <a:pt x="603" y="13"/>
                  </a:lnTo>
                  <a:lnTo>
                    <a:pt x="604" y="13"/>
                  </a:lnTo>
                  <a:lnTo>
                    <a:pt x="604" y="13"/>
                  </a:lnTo>
                  <a:lnTo>
                    <a:pt x="609" y="13"/>
                  </a:lnTo>
                  <a:lnTo>
                    <a:pt x="610" y="11"/>
                  </a:lnTo>
                  <a:lnTo>
                    <a:pt x="612" y="11"/>
                  </a:lnTo>
                  <a:lnTo>
                    <a:pt x="612" y="9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0" y="6"/>
                  </a:lnTo>
                  <a:lnTo>
                    <a:pt x="610" y="6"/>
                  </a:lnTo>
                  <a:lnTo>
                    <a:pt x="614" y="8"/>
                  </a:lnTo>
                  <a:lnTo>
                    <a:pt x="614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7" y="8"/>
                  </a:lnTo>
                  <a:lnTo>
                    <a:pt x="617" y="6"/>
                  </a:lnTo>
                  <a:lnTo>
                    <a:pt x="615" y="6"/>
                  </a:lnTo>
                  <a:lnTo>
                    <a:pt x="615" y="6"/>
                  </a:lnTo>
                  <a:lnTo>
                    <a:pt x="615" y="5"/>
                  </a:lnTo>
                  <a:lnTo>
                    <a:pt x="617" y="5"/>
                  </a:lnTo>
                  <a:lnTo>
                    <a:pt x="618" y="5"/>
                  </a:lnTo>
                  <a:close/>
                  <a:moveTo>
                    <a:pt x="275" y="3"/>
                  </a:moveTo>
                  <a:lnTo>
                    <a:pt x="275" y="3"/>
                  </a:lnTo>
                  <a:lnTo>
                    <a:pt x="275" y="5"/>
                  </a:lnTo>
                  <a:lnTo>
                    <a:pt x="276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6" y="6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5" y="9"/>
                  </a:lnTo>
                  <a:lnTo>
                    <a:pt x="275" y="9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6" y="11"/>
                  </a:lnTo>
                  <a:lnTo>
                    <a:pt x="278" y="9"/>
                  </a:lnTo>
                  <a:lnTo>
                    <a:pt x="279" y="9"/>
                  </a:lnTo>
                  <a:lnTo>
                    <a:pt x="281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9"/>
                  </a:lnTo>
                  <a:lnTo>
                    <a:pt x="281" y="9"/>
                  </a:lnTo>
                  <a:lnTo>
                    <a:pt x="281" y="9"/>
                  </a:lnTo>
                  <a:lnTo>
                    <a:pt x="281" y="11"/>
                  </a:lnTo>
                  <a:lnTo>
                    <a:pt x="279" y="11"/>
                  </a:lnTo>
                  <a:lnTo>
                    <a:pt x="279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5" y="14"/>
                  </a:lnTo>
                  <a:lnTo>
                    <a:pt x="275" y="14"/>
                  </a:lnTo>
                  <a:lnTo>
                    <a:pt x="273" y="14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5" y="17"/>
                  </a:lnTo>
                  <a:lnTo>
                    <a:pt x="276" y="17"/>
                  </a:lnTo>
                  <a:lnTo>
                    <a:pt x="276" y="19"/>
                  </a:lnTo>
                  <a:lnTo>
                    <a:pt x="276" y="19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9" y="24"/>
                  </a:lnTo>
                  <a:lnTo>
                    <a:pt x="279" y="24"/>
                  </a:lnTo>
                  <a:lnTo>
                    <a:pt x="279" y="22"/>
                  </a:lnTo>
                  <a:lnTo>
                    <a:pt x="281" y="22"/>
                  </a:lnTo>
                  <a:lnTo>
                    <a:pt x="282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4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79" y="25"/>
                  </a:lnTo>
                  <a:lnTo>
                    <a:pt x="278" y="27"/>
                  </a:lnTo>
                  <a:lnTo>
                    <a:pt x="276" y="27"/>
                  </a:lnTo>
                  <a:lnTo>
                    <a:pt x="276" y="25"/>
                  </a:lnTo>
                  <a:lnTo>
                    <a:pt x="275" y="25"/>
                  </a:lnTo>
                  <a:lnTo>
                    <a:pt x="273" y="25"/>
                  </a:lnTo>
                  <a:lnTo>
                    <a:pt x="273" y="25"/>
                  </a:lnTo>
                  <a:lnTo>
                    <a:pt x="271" y="24"/>
                  </a:lnTo>
                  <a:lnTo>
                    <a:pt x="270" y="24"/>
                  </a:lnTo>
                  <a:lnTo>
                    <a:pt x="270" y="22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7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3" y="20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5" y="19"/>
                  </a:lnTo>
                  <a:lnTo>
                    <a:pt x="267" y="19"/>
                  </a:lnTo>
                  <a:lnTo>
                    <a:pt x="267" y="19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68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8" y="17"/>
                  </a:lnTo>
                  <a:lnTo>
                    <a:pt x="268" y="17"/>
                  </a:lnTo>
                  <a:lnTo>
                    <a:pt x="270" y="17"/>
                  </a:lnTo>
                  <a:lnTo>
                    <a:pt x="271" y="17"/>
                  </a:lnTo>
                  <a:lnTo>
                    <a:pt x="271" y="16"/>
                  </a:lnTo>
                  <a:lnTo>
                    <a:pt x="271" y="16"/>
                  </a:lnTo>
                  <a:lnTo>
                    <a:pt x="271" y="14"/>
                  </a:lnTo>
                  <a:lnTo>
                    <a:pt x="271" y="13"/>
                  </a:lnTo>
                  <a:lnTo>
                    <a:pt x="270" y="13"/>
                  </a:lnTo>
                  <a:lnTo>
                    <a:pt x="270" y="13"/>
                  </a:lnTo>
                  <a:lnTo>
                    <a:pt x="271" y="11"/>
                  </a:lnTo>
                  <a:lnTo>
                    <a:pt x="271" y="11"/>
                  </a:lnTo>
                  <a:lnTo>
                    <a:pt x="270" y="11"/>
                  </a:lnTo>
                  <a:lnTo>
                    <a:pt x="270" y="11"/>
                  </a:lnTo>
                  <a:lnTo>
                    <a:pt x="268" y="11"/>
                  </a:lnTo>
                  <a:lnTo>
                    <a:pt x="268" y="9"/>
                  </a:lnTo>
                  <a:lnTo>
                    <a:pt x="270" y="9"/>
                  </a:lnTo>
                  <a:lnTo>
                    <a:pt x="270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6"/>
                  </a:lnTo>
                  <a:lnTo>
                    <a:pt x="271" y="6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3" y="5"/>
                  </a:lnTo>
                  <a:lnTo>
                    <a:pt x="273" y="5"/>
                  </a:lnTo>
                  <a:lnTo>
                    <a:pt x="273" y="3"/>
                  </a:lnTo>
                  <a:lnTo>
                    <a:pt x="275" y="3"/>
                  </a:lnTo>
                  <a:close/>
                  <a:moveTo>
                    <a:pt x="711" y="2"/>
                  </a:moveTo>
                  <a:lnTo>
                    <a:pt x="711" y="2"/>
                  </a:lnTo>
                  <a:lnTo>
                    <a:pt x="713" y="2"/>
                  </a:lnTo>
                  <a:lnTo>
                    <a:pt x="713" y="3"/>
                  </a:lnTo>
                  <a:lnTo>
                    <a:pt x="714" y="3"/>
                  </a:lnTo>
                  <a:lnTo>
                    <a:pt x="714" y="3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6" y="6"/>
                  </a:lnTo>
                  <a:lnTo>
                    <a:pt x="718" y="6"/>
                  </a:lnTo>
                  <a:lnTo>
                    <a:pt x="718" y="6"/>
                  </a:lnTo>
                  <a:lnTo>
                    <a:pt x="719" y="6"/>
                  </a:lnTo>
                  <a:lnTo>
                    <a:pt x="719" y="6"/>
                  </a:lnTo>
                  <a:lnTo>
                    <a:pt x="721" y="8"/>
                  </a:lnTo>
                  <a:lnTo>
                    <a:pt x="719" y="8"/>
                  </a:lnTo>
                  <a:lnTo>
                    <a:pt x="718" y="8"/>
                  </a:lnTo>
                  <a:lnTo>
                    <a:pt x="718" y="8"/>
                  </a:lnTo>
                  <a:lnTo>
                    <a:pt x="716" y="8"/>
                  </a:lnTo>
                  <a:lnTo>
                    <a:pt x="714" y="9"/>
                  </a:lnTo>
                  <a:lnTo>
                    <a:pt x="713" y="9"/>
                  </a:lnTo>
                  <a:lnTo>
                    <a:pt x="713" y="9"/>
                  </a:lnTo>
                  <a:lnTo>
                    <a:pt x="711" y="9"/>
                  </a:lnTo>
                  <a:lnTo>
                    <a:pt x="711" y="9"/>
                  </a:lnTo>
                  <a:lnTo>
                    <a:pt x="713" y="8"/>
                  </a:lnTo>
                  <a:lnTo>
                    <a:pt x="713" y="8"/>
                  </a:lnTo>
                  <a:lnTo>
                    <a:pt x="714" y="8"/>
                  </a:lnTo>
                  <a:lnTo>
                    <a:pt x="714" y="8"/>
                  </a:lnTo>
                  <a:lnTo>
                    <a:pt x="713" y="6"/>
                  </a:lnTo>
                  <a:lnTo>
                    <a:pt x="711" y="6"/>
                  </a:lnTo>
                  <a:lnTo>
                    <a:pt x="710" y="6"/>
                  </a:lnTo>
                  <a:lnTo>
                    <a:pt x="710" y="6"/>
                  </a:lnTo>
                  <a:lnTo>
                    <a:pt x="708" y="6"/>
                  </a:lnTo>
                  <a:lnTo>
                    <a:pt x="708" y="6"/>
                  </a:lnTo>
                  <a:lnTo>
                    <a:pt x="708" y="5"/>
                  </a:lnTo>
                  <a:lnTo>
                    <a:pt x="710" y="5"/>
                  </a:lnTo>
                  <a:lnTo>
                    <a:pt x="710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2"/>
                  </a:lnTo>
                  <a:lnTo>
                    <a:pt x="711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08" y="2"/>
                  </a:lnTo>
                  <a:lnTo>
                    <a:pt x="708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1" y="2"/>
                  </a:lnTo>
                  <a:close/>
                  <a:moveTo>
                    <a:pt x="304" y="0"/>
                  </a:moveTo>
                  <a:lnTo>
                    <a:pt x="306" y="2"/>
                  </a:lnTo>
                  <a:lnTo>
                    <a:pt x="306" y="2"/>
                  </a:lnTo>
                  <a:lnTo>
                    <a:pt x="304" y="2"/>
                  </a:lnTo>
                  <a:lnTo>
                    <a:pt x="306" y="2"/>
                  </a:lnTo>
                  <a:lnTo>
                    <a:pt x="308" y="2"/>
                  </a:lnTo>
                  <a:lnTo>
                    <a:pt x="308" y="3"/>
                  </a:lnTo>
                  <a:lnTo>
                    <a:pt x="308" y="3"/>
                  </a:lnTo>
                  <a:lnTo>
                    <a:pt x="304" y="5"/>
                  </a:lnTo>
                  <a:lnTo>
                    <a:pt x="303" y="6"/>
                  </a:lnTo>
                  <a:lnTo>
                    <a:pt x="301" y="8"/>
                  </a:lnTo>
                  <a:lnTo>
                    <a:pt x="303" y="8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8"/>
                  </a:lnTo>
                  <a:lnTo>
                    <a:pt x="306" y="8"/>
                  </a:lnTo>
                  <a:lnTo>
                    <a:pt x="308" y="8"/>
                  </a:lnTo>
                  <a:lnTo>
                    <a:pt x="309" y="6"/>
                  </a:lnTo>
                  <a:lnTo>
                    <a:pt x="309" y="8"/>
                  </a:lnTo>
                  <a:lnTo>
                    <a:pt x="309" y="8"/>
                  </a:lnTo>
                  <a:lnTo>
                    <a:pt x="306" y="9"/>
                  </a:lnTo>
                  <a:lnTo>
                    <a:pt x="306" y="9"/>
                  </a:lnTo>
                  <a:lnTo>
                    <a:pt x="306" y="11"/>
                  </a:lnTo>
                  <a:lnTo>
                    <a:pt x="308" y="14"/>
                  </a:lnTo>
                  <a:lnTo>
                    <a:pt x="308" y="14"/>
                  </a:lnTo>
                  <a:lnTo>
                    <a:pt x="308" y="16"/>
                  </a:lnTo>
                  <a:lnTo>
                    <a:pt x="308" y="17"/>
                  </a:lnTo>
                  <a:lnTo>
                    <a:pt x="309" y="17"/>
                  </a:lnTo>
                  <a:lnTo>
                    <a:pt x="311" y="20"/>
                  </a:lnTo>
                  <a:lnTo>
                    <a:pt x="311" y="22"/>
                  </a:lnTo>
                  <a:lnTo>
                    <a:pt x="312" y="24"/>
                  </a:lnTo>
                  <a:lnTo>
                    <a:pt x="314" y="25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30"/>
                  </a:lnTo>
                  <a:lnTo>
                    <a:pt x="314" y="33"/>
                  </a:lnTo>
                  <a:lnTo>
                    <a:pt x="317" y="35"/>
                  </a:lnTo>
                  <a:lnTo>
                    <a:pt x="319" y="38"/>
                  </a:lnTo>
                  <a:lnTo>
                    <a:pt x="319" y="39"/>
                  </a:lnTo>
                  <a:lnTo>
                    <a:pt x="320" y="43"/>
                  </a:lnTo>
                  <a:lnTo>
                    <a:pt x="319" y="43"/>
                  </a:lnTo>
                  <a:lnTo>
                    <a:pt x="319" y="44"/>
                  </a:lnTo>
                  <a:lnTo>
                    <a:pt x="320" y="46"/>
                  </a:lnTo>
                  <a:lnTo>
                    <a:pt x="320" y="46"/>
                  </a:lnTo>
                  <a:lnTo>
                    <a:pt x="322" y="47"/>
                  </a:lnTo>
                  <a:lnTo>
                    <a:pt x="322" y="49"/>
                  </a:lnTo>
                  <a:lnTo>
                    <a:pt x="322" y="50"/>
                  </a:lnTo>
                  <a:lnTo>
                    <a:pt x="322" y="50"/>
                  </a:lnTo>
                  <a:lnTo>
                    <a:pt x="323" y="50"/>
                  </a:lnTo>
                  <a:lnTo>
                    <a:pt x="323" y="50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4"/>
                  </a:lnTo>
                  <a:lnTo>
                    <a:pt x="325" y="55"/>
                  </a:lnTo>
                  <a:lnTo>
                    <a:pt x="327" y="57"/>
                  </a:lnTo>
                  <a:lnTo>
                    <a:pt x="327" y="58"/>
                  </a:lnTo>
                  <a:lnTo>
                    <a:pt x="327" y="58"/>
                  </a:lnTo>
                  <a:lnTo>
                    <a:pt x="330" y="61"/>
                  </a:lnTo>
                  <a:lnTo>
                    <a:pt x="330" y="61"/>
                  </a:lnTo>
                  <a:lnTo>
                    <a:pt x="330" y="63"/>
                  </a:lnTo>
                  <a:lnTo>
                    <a:pt x="330" y="63"/>
                  </a:lnTo>
                  <a:lnTo>
                    <a:pt x="330" y="65"/>
                  </a:lnTo>
                  <a:lnTo>
                    <a:pt x="328" y="65"/>
                  </a:lnTo>
                  <a:lnTo>
                    <a:pt x="328" y="66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2"/>
                  </a:lnTo>
                  <a:lnTo>
                    <a:pt x="328" y="72"/>
                  </a:lnTo>
                  <a:lnTo>
                    <a:pt x="330" y="74"/>
                  </a:lnTo>
                  <a:lnTo>
                    <a:pt x="328" y="74"/>
                  </a:lnTo>
                  <a:lnTo>
                    <a:pt x="328" y="74"/>
                  </a:lnTo>
                  <a:lnTo>
                    <a:pt x="327" y="72"/>
                  </a:lnTo>
                  <a:lnTo>
                    <a:pt x="327" y="72"/>
                  </a:lnTo>
                  <a:lnTo>
                    <a:pt x="325" y="72"/>
                  </a:lnTo>
                  <a:lnTo>
                    <a:pt x="325" y="74"/>
                  </a:lnTo>
                  <a:lnTo>
                    <a:pt x="325" y="76"/>
                  </a:lnTo>
                  <a:lnTo>
                    <a:pt x="325" y="77"/>
                  </a:lnTo>
                  <a:lnTo>
                    <a:pt x="325" y="77"/>
                  </a:lnTo>
                  <a:lnTo>
                    <a:pt x="323" y="79"/>
                  </a:lnTo>
                  <a:lnTo>
                    <a:pt x="323" y="79"/>
                  </a:lnTo>
                  <a:lnTo>
                    <a:pt x="322" y="77"/>
                  </a:lnTo>
                  <a:lnTo>
                    <a:pt x="320" y="77"/>
                  </a:lnTo>
                  <a:lnTo>
                    <a:pt x="320" y="76"/>
                  </a:lnTo>
                  <a:lnTo>
                    <a:pt x="320" y="74"/>
                  </a:lnTo>
                  <a:lnTo>
                    <a:pt x="320" y="72"/>
                  </a:lnTo>
                  <a:lnTo>
                    <a:pt x="320" y="71"/>
                  </a:lnTo>
                  <a:lnTo>
                    <a:pt x="320" y="69"/>
                  </a:lnTo>
                  <a:lnTo>
                    <a:pt x="320" y="68"/>
                  </a:lnTo>
                  <a:lnTo>
                    <a:pt x="320" y="66"/>
                  </a:lnTo>
                  <a:lnTo>
                    <a:pt x="320" y="65"/>
                  </a:lnTo>
                  <a:lnTo>
                    <a:pt x="322" y="65"/>
                  </a:lnTo>
                  <a:lnTo>
                    <a:pt x="322" y="63"/>
                  </a:lnTo>
                  <a:lnTo>
                    <a:pt x="323" y="63"/>
                  </a:lnTo>
                  <a:lnTo>
                    <a:pt x="323" y="61"/>
                  </a:lnTo>
                  <a:lnTo>
                    <a:pt x="325" y="60"/>
                  </a:lnTo>
                  <a:lnTo>
                    <a:pt x="325" y="60"/>
                  </a:lnTo>
                  <a:lnTo>
                    <a:pt x="323" y="60"/>
                  </a:lnTo>
                  <a:lnTo>
                    <a:pt x="323" y="60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1"/>
                  </a:lnTo>
                  <a:lnTo>
                    <a:pt x="320" y="60"/>
                  </a:lnTo>
                  <a:lnTo>
                    <a:pt x="323" y="57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2" y="55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19" y="54"/>
                  </a:lnTo>
                  <a:lnTo>
                    <a:pt x="319" y="55"/>
                  </a:lnTo>
                  <a:lnTo>
                    <a:pt x="317" y="55"/>
                  </a:lnTo>
                  <a:lnTo>
                    <a:pt x="317" y="57"/>
                  </a:lnTo>
                  <a:lnTo>
                    <a:pt x="317" y="57"/>
                  </a:lnTo>
                  <a:lnTo>
                    <a:pt x="317" y="58"/>
                  </a:lnTo>
                  <a:lnTo>
                    <a:pt x="316" y="58"/>
                  </a:lnTo>
                  <a:lnTo>
                    <a:pt x="316" y="57"/>
                  </a:lnTo>
                  <a:lnTo>
                    <a:pt x="316" y="55"/>
                  </a:lnTo>
                  <a:lnTo>
                    <a:pt x="316" y="54"/>
                  </a:lnTo>
                  <a:lnTo>
                    <a:pt x="316" y="52"/>
                  </a:lnTo>
                  <a:lnTo>
                    <a:pt x="316" y="50"/>
                  </a:lnTo>
                  <a:lnTo>
                    <a:pt x="316" y="47"/>
                  </a:lnTo>
                  <a:lnTo>
                    <a:pt x="314" y="47"/>
                  </a:lnTo>
                  <a:lnTo>
                    <a:pt x="312" y="47"/>
                  </a:lnTo>
                  <a:lnTo>
                    <a:pt x="312" y="47"/>
                  </a:lnTo>
                  <a:lnTo>
                    <a:pt x="311" y="49"/>
                  </a:lnTo>
                  <a:lnTo>
                    <a:pt x="311" y="49"/>
                  </a:lnTo>
                  <a:lnTo>
                    <a:pt x="311" y="47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09" y="46"/>
                  </a:lnTo>
                  <a:lnTo>
                    <a:pt x="309" y="46"/>
                  </a:lnTo>
                  <a:lnTo>
                    <a:pt x="308" y="46"/>
                  </a:lnTo>
                  <a:lnTo>
                    <a:pt x="309" y="46"/>
                  </a:lnTo>
                  <a:lnTo>
                    <a:pt x="309" y="47"/>
                  </a:lnTo>
                  <a:lnTo>
                    <a:pt x="308" y="49"/>
                  </a:lnTo>
                  <a:lnTo>
                    <a:pt x="308" y="50"/>
                  </a:lnTo>
                  <a:lnTo>
                    <a:pt x="306" y="49"/>
                  </a:lnTo>
                  <a:lnTo>
                    <a:pt x="304" y="47"/>
                  </a:lnTo>
                  <a:lnTo>
                    <a:pt x="304" y="47"/>
                  </a:lnTo>
                  <a:lnTo>
                    <a:pt x="304" y="46"/>
                  </a:lnTo>
                  <a:lnTo>
                    <a:pt x="303" y="44"/>
                  </a:lnTo>
                  <a:lnTo>
                    <a:pt x="303" y="44"/>
                  </a:lnTo>
                  <a:lnTo>
                    <a:pt x="303" y="43"/>
                  </a:lnTo>
                  <a:lnTo>
                    <a:pt x="298" y="41"/>
                  </a:lnTo>
                  <a:lnTo>
                    <a:pt x="298" y="39"/>
                  </a:lnTo>
                  <a:lnTo>
                    <a:pt x="298" y="38"/>
                  </a:lnTo>
                  <a:lnTo>
                    <a:pt x="297" y="36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2" y="32"/>
                  </a:lnTo>
                  <a:lnTo>
                    <a:pt x="292" y="30"/>
                  </a:lnTo>
                  <a:lnTo>
                    <a:pt x="292" y="30"/>
                  </a:lnTo>
                  <a:lnTo>
                    <a:pt x="293" y="28"/>
                  </a:lnTo>
                  <a:lnTo>
                    <a:pt x="298" y="28"/>
                  </a:lnTo>
                  <a:lnTo>
                    <a:pt x="298" y="27"/>
                  </a:lnTo>
                  <a:lnTo>
                    <a:pt x="298" y="27"/>
                  </a:lnTo>
                  <a:lnTo>
                    <a:pt x="295" y="27"/>
                  </a:lnTo>
                  <a:lnTo>
                    <a:pt x="293" y="27"/>
                  </a:lnTo>
                  <a:lnTo>
                    <a:pt x="292" y="27"/>
                  </a:lnTo>
                  <a:lnTo>
                    <a:pt x="290" y="27"/>
                  </a:lnTo>
                  <a:lnTo>
                    <a:pt x="290" y="27"/>
                  </a:lnTo>
                  <a:lnTo>
                    <a:pt x="287" y="25"/>
                  </a:lnTo>
                  <a:lnTo>
                    <a:pt x="287" y="25"/>
                  </a:lnTo>
                  <a:lnTo>
                    <a:pt x="287" y="24"/>
                  </a:lnTo>
                  <a:lnTo>
                    <a:pt x="287" y="20"/>
                  </a:lnTo>
                  <a:lnTo>
                    <a:pt x="289" y="19"/>
                  </a:lnTo>
                  <a:lnTo>
                    <a:pt x="290" y="17"/>
                  </a:lnTo>
                  <a:lnTo>
                    <a:pt x="290" y="14"/>
                  </a:lnTo>
                  <a:lnTo>
                    <a:pt x="290" y="14"/>
                  </a:lnTo>
                  <a:lnTo>
                    <a:pt x="290" y="13"/>
                  </a:lnTo>
                  <a:lnTo>
                    <a:pt x="292" y="11"/>
                  </a:lnTo>
                  <a:lnTo>
                    <a:pt x="293" y="11"/>
                  </a:lnTo>
                  <a:lnTo>
                    <a:pt x="295" y="11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1" y="11"/>
                  </a:lnTo>
                  <a:lnTo>
                    <a:pt x="304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4" y="13"/>
                  </a:lnTo>
                  <a:lnTo>
                    <a:pt x="301" y="11"/>
                  </a:lnTo>
                  <a:lnTo>
                    <a:pt x="301" y="9"/>
                  </a:lnTo>
                  <a:lnTo>
                    <a:pt x="301" y="9"/>
                  </a:lnTo>
                  <a:lnTo>
                    <a:pt x="301" y="8"/>
                  </a:lnTo>
                  <a:lnTo>
                    <a:pt x="301" y="8"/>
                  </a:lnTo>
                  <a:lnTo>
                    <a:pt x="303" y="5"/>
                  </a:lnTo>
                  <a:lnTo>
                    <a:pt x="304" y="0"/>
                  </a:lnTo>
                  <a:lnTo>
                    <a:pt x="30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8" name="Freeform 355">
              <a:extLst>
                <a:ext uri="{FF2B5EF4-FFF2-40B4-BE49-F238E27FC236}">
                  <a16:creationId xmlns:a16="http://schemas.microsoft.com/office/drawing/2014/main" id="{B0104A82-E82A-45AB-B9D8-BD09C6B41C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83734" y="2521280"/>
              <a:ext cx="7580523" cy="309927"/>
            </a:xfrm>
            <a:custGeom>
              <a:avLst/>
              <a:gdLst>
                <a:gd name="T0" fmla="*/ 2578 w 3889"/>
                <a:gd name="T1" fmla="*/ 103 h 159"/>
                <a:gd name="T2" fmla="*/ 822 w 3889"/>
                <a:gd name="T3" fmla="*/ 95 h 159"/>
                <a:gd name="T4" fmla="*/ 1287 w 3889"/>
                <a:gd name="T5" fmla="*/ 95 h 159"/>
                <a:gd name="T6" fmla="*/ 934 w 3889"/>
                <a:gd name="T7" fmla="*/ 93 h 159"/>
                <a:gd name="T8" fmla="*/ 3411 w 3889"/>
                <a:gd name="T9" fmla="*/ 95 h 159"/>
                <a:gd name="T10" fmla="*/ 1339 w 3889"/>
                <a:gd name="T11" fmla="*/ 96 h 159"/>
                <a:gd name="T12" fmla="*/ 1356 w 3889"/>
                <a:gd name="T13" fmla="*/ 98 h 159"/>
                <a:gd name="T14" fmla="*/ 1367 w 3889"/>
                <a:gd name="T15" fmla="*/ 95 h 159"/>
                <a:gd name="T16" fmla="*/ 1377 w 3889"/>
                <a:gd name="T17" fmla="*/ 112 h 159"/>
                <a:gd name="T18" fmla="*/ 1351 w 3889"/>
                <a:gd name="T19" fmla="*/ 120 h 159"/>
                <a:gd name="T20" fmla="*/ 1337 w 3889"/>
                <a:gd name="T21" fmla="*/ 104 h 159"/>
                <a:gd name="T22" fmla="*/ 1243 w 3889"/>
                <a:gd name="T23" fmla="*/ 90 h 159"/>
                <a:gd name="T24" fmla="*/ 1255 w 3889"/>
                <a:gd name="T25" fmla="*/ 84 h 159"/>
                <a:gd name="T26" fmla="*/ 779 w 3889"/>
                <a:gd name="T27" fmla="*/ 84 h 159"/>
                <a:gd name="T28" fmla="*/ 3453 w 3889"/>
                <a:gd name="T29" fmla="*/ 81 h 159"/>
                <a:gd name="T30" fmla="*/ 3884 w 3889"/>
                <a:gd name="T31" fmla="*/ 74 h 159"/>
                <a:gd name="T32" fmla="*/ 3877 w 3889"/>
                <a:gd name="T33" fmla="*/ 115 h 159"/>
                <a:gd name="T34" fmla="*/ 3865 w 3889"/>
                <a:gd name="T35" fmla="*/ 128 h 159"/>
                <a:gd name="T36" fmla="*/ 3818 w 3889"/>
                <a:gd name="T37" fmla="*/ 158 h 159"/>
                <a:gd name="T38" fmla="*/ 3840 w 3889"/>
                <a:gd name="T39" fmla="*/ 134 h 159"/>
                <a:gd name="T40" fmla="*/ 3873 w 3889"/>
                <a:gd name="T41" fmla="*/ 93 h 159"/>
                <a:gd name="T42" fmla="*/ 3043 w 3889"/>
                <a:gd name="T43" fmla="*/ 79 h 159"/>
                <a:gd name="T44" fmla="*/ 3005 w 3889"/>
                <a:gd name="T45" fmla="*/ 98 h 159"/>
                <a:gd name="T46" fmla="*/ 3012 w 3889"/>
                <a:gd name="T47" fmla="*/ 115 h 159"/>
                <a:gd name="T48" fmla="*/ 3005 w 3889"/>
                <a:gd name="T49" fmla="*/ 114 h 159"/>
                <a:gd name="T50" fmla="*/ 3012 w 3889"/>
                <a:gd name="T51" fmla="*/ 79 h 159"/>
                <a:gd name="T52" fmla="*/ 3277 w 3889"/>
                <a:gd name="T53" fmla="*/ 74 h 159"/>
                <a:gd name="T54" fmla="*/ 741 w 3889"/>
                <a:gd name="T55" fmla="*/ 71 h 159"/>
                <a:gd name="T56" fmla="*/ 913 w 3889"/>
                <a:gd name="T57" fmla="*/ 63 h 159"/>
                <a:gd name="T58" fmla="*/ 1227 w 3889"/>
                <a:gd name="T59" fmla="*/ 69 h 159"/>
                <a:gd name="T60" fmla="*/ 3792 w 3889"/>
                <a:gd name="T61" fmla="*/ 82 h 159"/>
                <a:gd name="T62" fmla="*/ 3794 w 3889"/>
                <a:gd name="T63" fmla="*/ 120 h 159"/>
                <a:gd name="T64" fmla="*/ 3786 w 3889"/>
                <a:gd name="T65" fmla="*/ 68 h 159"/>
                <a:gd name="T66" fmla="*/ 3778 w 3889"/>
                <a:gd name="T67" fmla="*/ 84 h 159"/>
                <a:gd name="T68" fmla="*/ 3764 w 3889"/>
                <a:gd name="T69" fmla="*/ 71 h 159"/>
                <a:gd name="T70" fmla="*/ 1197 w 3889"/>
                <a:gd name="T71" fmla="*/ 62 h 159"/>
                <a:gd name="T72" fmla="*/ 494 w 3889"/>
                <a:gd name="T73" fmla="*/ 54 h 159"/>
                <a:gd name="T74" fmla="*/ 531 w 3889"/>
                <a:gd name="T75" fmla="*/ 69 h 159"/>
                <a:gd name="T76" fmla="*/ 519 w 3889"/>
                <a:gd name="T77" fmla="*/ 85 h 159"/>
                <a:gd name="T78" fmla="*/ 727 w 3889"/>
                <a:gd name="T79" fmla="*/ 52 h 159"/>
                <a:gd name="T80" fmla="*/ 727 w 3889"/>
                <a:gd name="T81" fmla="*/ 73 h 159"/>
                <a:gd name="T82" fmla="*/ 725 w 3889"/>
                <a:gd name="T83" fmla="*/ 55 h 159"/>
                <a:gd name="T84" fmla="*/ 859 w 3889"/>
                <a:gd name="T85" fmla="*/ 55 h 159"/>
                <a:gd name="T86" fmla="*/ 874 w 3889"/>
                <a:gd name="T87" fmla="*/ 36 h 159"/>
                <a:gd name="T88" fmla="*/ 751 w 3889"/>
                <a:gd name="T89" fmla="*/ 44 h 159"/>
                <a:gd name="T90" fmla="*/ 33 w 3889"/>
                <a:gd name="T91" fmla="*/ 33 h 159"/>
                <a:gd name="T92" fmla="*/ 826 w 3889"/>
                <a:gd name="T93" fmla="*/ 30 h 159"/>
                <a:gd name="T94" fmla="*/ 817 w 3889"/>
                <a:gd name="T95" fmla="*/ 57 h 159"/>
                <a:gd name="T96" fmla="*/ 814 w 3889"/>
                <a:gd name="T97" fmla="*/ 54 h 159"/>
                <a:gd name="T98" fmla="*/ 2676 w 3889"/>
                <a:gd name="T99" fmla="*/ 21 h 159"/>
                <a:gd name="T100" fmla="*/ 2752 w 3889"/>
                <a:gd name="T101" fmla="*/ 17 h 159"/>
                <a:gd name="T102" fmla="*/ 806 w 3889"/>
                <a:gd name="T103" fmla="*/ 32 h 159"/>
                <a:gd name="T104" fmla="*/ 806 w 3889"/>
                <a:gd name="T105" fmla="*/ 17 h 159"/>
                <a:gd name="T106" fmla="*/ 46 w 3889"/>
                <a:gd name="T107" fmla="*/ 16 h 159"/>
                <a:gd name="T108" fmla="*/ 676 w 3889"/>
                <a:gd name="T109" fmla="*/ 19 h 159"/>
                <a:gd name="T110" fmla="*/ 2507 w 3889"/>
                <a:gd name="T111" fmla="*/ 19 h 159"/>
                <a:gd name="T112" fmla="*/ 2696 w 3889"/>
                <a:gd name="T113" fmla="*/ 24 h 159"/>
                <a:gd name="T114" fmla="*/ 2860 w 3889"/>
                <a:gd name="T115" fmla="*/ 21 h 159"/>
                <a:gd name="T116" fmla="*/ 2835 w 3889"/>
                <a:gd name="T117" fmla="*/ 13 h 159"/>
                <a:gd name="T118" fmla="*/ 2846 w 3889"/>
                <a:gd name="T119" fmla="*/ 8 h 159"/>
                <a:gd name="T120" fmla="*/ 782 w 3889"/>
                <a:gd name="T121" fmla="*/ 2 h 159"/>
                <a:gd name="T122" fmla="*/ 2528 w 3889"/>
                <a:gd name="T123" fmla="*/ 3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89" h="159">
                  <a:moveTo>
                    <a:pt x="771" y="99"/>
                  </a:moveTo>
                  <a:lnTo>
                    <a:pt x="771" y="99"/>
                  </a:lnTo>
                  <a:lnTo>
                    <a:pt x="773" y="101"/>
                  </a:lnTo>
                  <a:lnTo>
                    <a:pt x="773" y="101"/>
                  </a:lnTo>
                  <a:lnTo>
                    <a:pt x="773" y="103"/>
                  </a:lnTo>
                  <a:lnTo>
                    <a:pt x="771" y="104"/>
                  </a:lnTo>
                  <a:lnTo>
                    <a:pt x="771" y="106"/>
                  </a:lnTo>
                  <a:lnTo>
                    <a:pt x="771" y="107"/>
                  </a:lnTo>
                  <a:lnTo>
                    <a:pt x="771" y="107"/>
                  </a:lnTo>
                  <a:lnTo>
                    <a:pt x="770" y="109"/>
                  </a:lnTo>
                  <a:lnTo>
                    <a:pt x="770" y="107"/>
                  </a:lnTo>
                  <a:lnTo>
                    <a:pt x="770" y="106"/>
                  </a:lnTo>
                  <a:lnTo>
                    <a:pt x="770" y="104"/>
                  </a:lnTo>
                  <a:lnTo>
                    <a:pt x="771" y="101"/>
                  </a:lnTo>
                  <a:lnTo>
                    <a:pt x="771" y="99"/>
                  </a:lnTo>
                  <a:lnTo>
                    <a:pt x="771" y="99"/>
                  </a:lnTo>
                  <a:close/>
                  <a:moveTo>
                    <a:pt x="2588" y="95"/>
                  </a:moveTo>
                  <a:lnTo>
                    <a:pt x="2588" y="96"/>
                  </a:lnTo>
                  <a:lnTo>
                    <a:pt x="2589" y="96"/>
                  </a:lnTo>
                  <a:lnTo>
                    <a:pt x="2591" y="96"/>
                  </a:lnTo>
                  <a:lnTo>
                    <a:pt x="2594" y="96"/>
                  </a:lnTo>
                  <a:lnTo>
                    <a:pt x="2589" y="98"/>
                  </a:lnTo>
                  <a:lnTo>
                    <a:pt x="2586" y="99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3" y="103"/>
                  </a:lnTo>
                  <a:lnTo>
                    <a:pt x="2581" y="103"/>
                  </a:lnTo>
                  <a:lnTo>
                    <a:pt x="2580" y="104"/>
                  </a:lnTo>
                  <a:lnTo>
                    <a:pt x="2578" y="104"/>
                  </a:lnTo>
                  <a:lnTo>
                    <a:pt x="2577" y="103"/>
                  </a:lnTo>
                  <a:lnTo>
                    <a:pt x="2578" y="103"/>
                  </a:lnTo>
                  <a:lnTo>
                    <a:pt x="2581" y="103"/>
                  </a:lnTo>
                  <a:lnTo>
                    <a:pt x="2583" y="101"/>
                  </a:lnTo>
                  <a:lnTo>
                    <a:pt x="2584" y="99"/>
                  </a:lnTo>
                  <a:lnTo>
                    <a:pt x="2586" y="98"/>
                  </a:lnTo>
                  <a:lnTo>
                    <a:pt x="2588" y="96"/>
                  </a:lnTo>
                  <a:lnTo>
                    <a:pt x="2588" y="96"/>
                  </a:lnTo>
                  <a:lnTo>
                    <a:pt x="2588" y="95"/>
                  </a:lnTo>
                  <a:close/>
                  <a:moveTo>
                    <a:pt x="2204" y="95"/>
                  </a:moveTo>
                  <a:lnTo>
                    <a:pt x="2206" y="95"/>
                  </a:lnTo>
                  <a:lnTo>
                    <a:pt x="2208" y="95"/>
                  </a:lnTo>
                  <a:lnTo>
                    <a:pt x="2208" y="96"/>
                  </a:lnTo>
                  <a:lnTo>
                    <a:pt x="2208" y="98"/>
                  </a:lnTo>
                  <a:lnTo>
                    <a:pt x="2208" y="99"/>
                  </a:lnTo>
                  <a:lnTo>
                    <a:pt x="2208" y="99"/>
                  </a:lnTo>
                  <a:lnTo>
                    <a:pt x="2206" y="99"/>
                  </a:lnTo>
                  <a:lnTo>
                    <a:pt x="2204" y="99"/>
                  </a:lnTo>
                  <a:lnTo>
                    <a:pt x="2203" y="98"/>
                  </a:lnTo>
                  <a:lnTo>
                    <a:pt x="2204" y="98"/>
                  </a:lnTo>
                  <a:lnTo>
                    <a:pt x="2204" y="96"/>
                  </a:lnTo>
                  <a:lnTo>
                    <a:pt x="2204" y="95"/>
                  </a:lnTo>
                  <a:close/>
                  <a:moveTo>
                    <a:pt x="822" y="95"/>
                  </a:moveTo>
                  <a:lnTo>
                    <a:pt x="823" y="95"/>
                  </a:lnTo>
                  <a:lnTo>
                    <a:pt x="823" y="98"/>
                  </a:lnTo>
                  <a:lnTo>
                    <a:pt x="823" y="99"/>
                  </a:lnTo>
                  <a:lnTo>
                    <a:pt x="822" y="101"/>
                  </a:lnTo>
                  <a:lnTo>
                    <a:pt x="820" y="101"/>
                  </a:lnTo>
                  <a:lnTo>
                    <a:pt x="820" y="99"/>
                  </a:lnTo>
                  <a:lnTo>
                    <a:pt x="818" y="99"/>
                  </a:lnTo>
                  <a:lnTo>
                    <a:pt x="818" y="98"/>
                  </a:lnTo>
                  <a:lnTo>
                    <a:pt x="820" y="96"/>
                  </a:lnTo>
                  <a:lnTo>
                    <a:pt x="820" y="95"/>
                  </a:lnTo>
                  <a:lnTo>
                    <a:pt x="822" y="95"/>
                  </a:lnTo>
                  <a:close/>
                  <a:moveTo>
                    <a:pt x="1287" y="95"/>
                  </a:moveTo>
                  <a:lnTo>
                    <a:pt x="1288" y="95"/>
                  </a:lnTo>
                  <a:lnTo>
                    <a:pt x="1288" y="95"/>
                  </a:lnTo>
                  <a:lnTo>
                    <a:pt x="1288" y="98"/>
                  </a:lnTo>
                  <a:lnTo>
                    <a:pt x="1290" y="98"/>
                  </a:lnTo>
                  <a:lnTo>
                    <a:pt x="1290" y="99"/>
                  </a:lnTo>
                  <a:lnTo>
                    <a:pt x="1290" y="99"/>
                  </a:lnTo>
                  <a:lnTo>
                    <a:pt x="1290" y="101"/>
                  </a:lnTo>
                  <a:lnTo>
                    <a:pt x="1288" y="101"/>
                  </a:lnTo>
                  <a:lnTo>
                    <a:pt x="1288" y="101"/>
                  </a:lnTo>
                  <a:lnTo>
                    <a:pt x="1287" y="101"/>
                  </a:lnTo>
                  <a:lnTo>
                    <a:pt x="1287" y="101"/>
                  </a:lnTo>
                  <a:lnTo>
                    <a:pt x="1285" y="101"/>
                  </a:lnTo>
                  <a:lnTo>
                    <a:pt x="1284" y="101"/>
                  </a:lnTo>
                  <a:lnTo>
                    <a:pt x="1284" y="101"/>
                  </a:lnTo>
                  <a:lnTo>
                    <a:pt x="1282" y="101"/>
                  </a:lnTo>
                  <a:lnTo>
                    <a:pt x="1280" y="103"/>
                  </a:lnTo>
                  <a:lnTo>
                    <a:pt x="1280" y="101"/>
                  </a:lnTo>
                  <a:lnTo>
                    <a:pt x="1279" y="101"/>
                  </a:lnTo>
                  <a:lnTo>
                    <a:pt x="1280" y="101"/>
                  </a:lnTo>
                  <a:lnTo>
                    <a:pt x="1280" y="101"/>
                  </a:lnTo>
                  <a:lnTo>
                    <a:pt x="1282" y="101"/>
                  </a:lnTo>
                  <a:lnTo>
                    <a:pt x="1284" y="99"/>
                  </a:lnTo>
                  <a:lnTo>
                    <a:pt x="1285" y="99"/>
                  </a:lnTo>
                  <a:lnTo>
                    <a:pt x="1287" y="99"/>
                  </a:lnTo>
                  <a:lnTo>
                    <a:pt x="1288" y="99"/>
                  </a:lnTo>
                  <a:lnTo>
                    <a:pt x="1288" y="98"/>
                  </a:lnTo>
                  <a:lnTo>
                    <a:pt x="1288" y="98"/>
                  </a:lnTo>
                  <a:lnTo>
                    <a:pt x="1288" y="96"/>
                  </a:lnTo>
                  <a:lnTo>
                    <a:pt x="1287" y="96"/>
                  </a:lnTo>
                  <a:lnTo>
                    <a:pt x="1287" y="96"/>
                  </a:lnTo>
                  <a:lnTo>
                    <a:pt x="1287" y="95"/>
                  </a:lnTo>
                  <a:lnTo>
                    <a:pt x="1287" y="95"/>
                  </a:lnTo>
                  <a:close/>
                  <a:moveTo>
                    <a:pt x="938" y="93"/>
                  </a:moveTo>
                  <a:lnTo>
                    <a:pt x="940" y="93"/>
                  </a:lnTo>
                  <a:lnTo>
                    <a:pt x="941" y="93"/>
                  </a:lnTo>
                  <a:lnTo>
                    <a:pt x="943" y="93"/>
                  </a:lnTo>
                  <a:lnTo>
                    <a:pt x="945" y="93"/>
                  </a:lnTo>
                  <a:lnTo>
                    <a:pt x="945" y="93"/>
                  </a:lnTo>
                  <a:lnTo>
                    <a:pt x="945" y="95"/>
                  </a:lnTo>
                  <a:lnTo>
                    <a:pt x="945" y="95"/>
                  </a:lnTo>
                  <a:lnTo>
                    <a:pt x="943" y="95"/>
                  </a:lnTo>
                  <a:lnTo>
                    <a:pt x="941" y="95"/>
                  </a:lnTo>
                  <a:lnTo>
                    <a:pt x="941" y="95"/>
                  </a:lnTo>
                  <a:lnTo>
                    <a:pt x="940" y="96"/>
                  </a:lnTo>
                  <a:lnTo>
                    <a:pt x="938" y="96"/>
                  </a:lnTo>
                  <a:lnTo>
                    <a:pt x="935" y="98"/>
                  </a:lnTo>
                  <a:lnTo>
                    <a:pt x="935" y="98"/>
                  </a:lnTo>
                  <a:lnTo>
                    <a:pt x="934" y="98"/>
                  </a:lnTo>
                  <a:lnTo>
                    <a:pt x="934" y="99"/>
                  </a:lnTo>
                  <a:lnTo>
                    <a:pt x="934" y="99"/>
                  </a:lnTo>
                  <a:lnTo>
                    <a:pt x="932" y="99"/>
                  </a:lnTo>
                  <a:lnTo>
                    <a:pt x="932" y="99"/>
                  </a:lnTo>
                  <a:lnTo>
                    <a:pt x="930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99"/>
                  </a:lnTo>
                  <a:lnTo>
                    <a:pt x="929" y="99"/>
                  </a:lnTo>
                  <a:lnTo>
                    <a:pt x="930" y="99"/>
                  </a:lnTo>
                  <a:lnTo>
                    <a:pt x="932" y="98"/>
                  </a:lnTo>
                  <a:lnTo>
                    <a:pt x="932" y="96"/>
                  </a:lnTo>
                  <a:lnTo>
                    <a:pt x="934" y="95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5" y="93"/>
                  </a:lnTo>
                  <a:lnTo>
                    <a:pt x="937" y="93"/>
                  </a:lnTo>
                  <a:lnTo>
                    <a:pt x="938" y="93"/>
                  </a:lnTo>
                  <a:close/>
                  <a:moveTo>
                    <a:pt x="3422" y="88"/>
                  </a:moveTo>
                  <a:lnTo>
                    <a:pt x="3422" y="88"/>
                  </a:lnTo>
                  <a:lnTo>
                    <a:pt x="3422" y="88"/>
                  </a:lnTo>
                  <a:lnTo>
                    <a:pt x="3422" y="88"/>
                  </a:lnTo>
                  <a:lnTo>
                    <a:pt x="3425" y="90"/>
                  </a:lnTo>
                  <a:lnTo>
                    <a:pt x="3427" y="90"/>
                  </a:lnTo>
                  <a:lnTo>
                    <a:pt x="3427" y="92"/>
                  </a:lnTo>
                  <a:lnTo>
                    <a:pt x="3425" y="92"/>
                  </a:lnTo>
                  <a:lnTo>
                    <a:pt x="3423" y="92"/>
                  </a:lnTo>
                  <a:lnTo>
                    <a:pt x="3423" y="93"/>
                  </a:lnTo>
                  <a:lnTo>
                    <a:pt x="3422" y="93"/>
                  </a:lnTo>
                  <a:lnTo>
                    <a:pt x="3422" y="93"/>
                  </a:lnTo>
                  <a:lnTo>
                    <a:pt x="3422" y="95"/>
                  </a:lnTo>
                  <a:lnTo>
                    <a:pt x="3422" y="95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0" y="98"/>
                  </a:lnTo>
                  <a:lnTo>
                    <a:pt x="3420" y="98"/>
                  </a:lnTo>
                  <a:lnTo>
                    <a:pt x="3420" y="96"/>
                  </a:lnTo>
                  <a:lnTo>
                    <a:pt x="3419" y="96"/>
                  </a:lnTo>
                  <a:lnTo>
                    <a:pt x="3419" y="96"/>
                  </a:lnTo>
                  <a:lnTo>
                    <a:pt x="3417" y="96"/>
                  </a:lnTo>
                  <a:lnTo>
                    <a:pt x="3415" y="95"/>
                  </a:lnTo>
                  <a:lnTo>
                    <a:pt x="3412" y="95"/>
                  </a:lnTo>
                  <a:lnTo>
                    <a:pt x="3412" y="95"/>
                  </a:lnTo>
                  <a:lnTo>
                    <a:pt x="3411" y="95"/>
                  </a:lnTo>
                  <a:lnTo>
                    <a:pt x="3409" y="96"/>
                  </a:lnTo>
                  <a:lnTo>
                    <a:pt x="3408" y="95"/>
                  </a:lnTo>
                  <a:lnTo>
                    <a:pt x="3408" y="93"/>
                  </a:lnTo>
                  <a:lnTo>
                    <a:pt x="3408" y="93"/>
                  </a:lnTo>
                  <a:lnTo>
                    <a:pt x="3411" y="92"/>
                  </a:lnTo>
                  <a:lnTo>
                    <a:pt x="3412" y="92"/>
                  </a:lnTo>
                  <a:lnTo>
                    <a:pt x="3414" y="92"/>
                  </a:lnTo>
                  <a:lnTo>
                    <a:pt x="3414" y="92"/>
                  </a:lnTo>
                  <a:lnTo>
                    <a:pt x="3415" y="93"/>
                  </a:lnTo>
                  <a:lnTo>
                    <a:pt x="3415" y="92"/>
                  </a:lnTo>
                  <a:lnTo>
                    <a:pt x="3417" y="92"/>
                  </a:lnTo>
                  <a:lnTo>
                    <a:pt x="3417" y="90"/>
                  </a:lnTo>
                  <a:lnTo>
                    <a:pt x="3419" y="88"/>
                  </a:lnTo>
                  <a:lnTo>
                    <a:pt x="3420" y="88"/>
                  </a:lnTo>
                  <a:lnTo>
                    <a:pt x="3422" y="88"/>
                  </a:lnTo>
                  <a:close/>
                  <a:moveTo>
                    <a:pt x="1337" y="87"/>
                  </a:moveTo>
                  <a:lnTo>
                    <a:pt x="1337" y="87"/>
                  </a:lnTo>
                  <a:lnTo>
                    <a:pt x="1339" y="88"/>
                  </a:lnTo>
                  <a:lnTo>
                    <a:pt x="1340" y="90"/>
                  </a:lnTo>
                  <a:lnTo>
                    <a:pt x="1340" y="90"/>
                  </a:lnTo>
                  <a:lnTo>
                    <a:pt x="1340" y="92"/>
                  </a:lnTo>
                  <a:lnTo>
                    <a:pt x="1340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5"/>
                  </a:lnTo>
                  <a:lnTo>
                    <a:pt x="1339" y="96"/>
                  </a:lnTo>
                  <a:lnTo>
                    <a:pt x="1342" y="98"/>
                  </a:lnTo>
                  <a:lnTo>
                    <a:pt x="1342" y="99"/>
                  </a:lnTo>
                  <a:lnTo>
                    <a:pt x="1342" y="99"/>
                  </a:lnTo>
                  <a:lnTo>
                    <a:pt x="1345" y="103"/>
                  </a:lnTo>
                  <a:lnTo>
                    <a:pt x="1345" y="103"/>
                  </a:lnTo>
                  <a:lnTo>
                    <a:pt x="1345" y="104"/>
                  </a:lnTo>
                  <a:lnTo>
                    <a:pt x="1347" y="104"/>
                  </a:lnTo>
                  <a:lnTo>
                    <a:pt x="1347" y="104"/>
                  </a:lnTo>
                  <a:lnTo>
                    <a:pt x="1348" y="106"/>
                  </a:lnTo>
                  <a:lnTo>
                    <a:pt x="1348" y="106"/>
                  </a:lnTo>
                  <a:lnTo>
                    <a:pt x="1350" y="106"/>
                  </a:lnTo>
                  <a:lnTo>
                    <a:pt x="1351" y="109"/>
                  </a:lnTo>
                  <a:lnTo>
                    <a:pt x="1353" y="109"/>
                  </a:lnTo>
                  <a:lnTo>
                    <a:pt x="1355" y="109"/>
                  </a:lnTo>
                  <a:lnTo>
                    <a:pt x="1356" y="109"/>
                  </a:lnTo>
                  <a:lnTo>
                    <a:pt x="1358" y="109"/>
                  </a:lnTo>
                  <a:lnTo>
                    <a:pt x="1356" y="107"/>
                  </a:lnTo>
                  <a:lnTo>
                    <a:pt x="1358" y="107"/>
                  </a:lnTo>
                  <a:lnTo>
                    <a:pt x="1361" y="109"/>
                  </a:lnTo>
                  <a:lnTo>
                    <a:pt x="1362" y="107"/>
                  </a:lnTo>
                  <a:lnTo>
                    <a:pt x="1359" y="106"/>
                  </a:lnTo>
                  <a:lnTo>
                    <a:pt x="1359" y="106"/>
                  </a:lnTo>
                  <a:lnTo>
                    <a:pt x="1358" y="103"/>
                  </a:lnTo>
                  <a:lnTo>
                    <a:pt x="1356" y="101"/>
                  </a:lnTo>
                  <a:lnTo>
                    <a:pt x="1355" y="101"/>
                  </a:lnTo>
                  <a:lnTo>
                    <a:pt x="1355" y="99"/>
                  </a:lnTo>
                  <a:lnTo>
                    <a:pt x="1355" y="99"/>
                  </a:lnTo>
                  <a:lnTo>
                    <a:pt x="1355" y="98"/>
                  </a:lnTo>
                  <a:lnTo>
                    <a:pt x="1356" y="96"/>
                  </a:lnTo>
                  <a:lnTo>
                    <a:pt x="1356" y="96"/>
                  </a:lnTo>
                  <a:lnTo>
                    <a:pt x="1358" y="96"/>
                  </a:lnTo>
                  <a:lnTo>
                    <a:pt x="1356" y="98"/>
                  </a:lnTo>
                  <a:lnTo>
                    <a:pt x="1356" y="99"/>
                  </a:lnTo>
                  <a:lnTo>
                    <a:pt x="1358" y="99"/>
                  </a:lnTo>
                  <a:lnTo>
                    <a:pt x="1358" y="99"/>
                  </a:lnTo>
                  <a:lnTo>
                    <a:pt x="1358" y="101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61" y="106"/>
                  </a:lnTo>
                  <a:lnTo>
                    <a:pt x="1361" y="107"/>
                  </a:lnTo>
                  <a:lnTo>
                    <a:pt x="1361" y="106"/>
                  </a:lnTo>
                  <a:lnTo>
                    <a:pt x="1361" y="106"/>
                  </a:lnTo>
                  <a:lnTo>
                    <a:pt x="1362" y="107"/>
                  </a:lnTo>
                  <a:lnTo>
                    <a:pt x="1364" y="107"/>
                  </a:lnTo>
                  <a:lnTo>
                    <a:pt x="1364" y="106"/>
                  </a:lnTo>
                  <a:lnTo>
                    <a:pt x="1366" y="106"/>
                  </a:lnTo>
                  <a:lnTo>
                    <a:pt x="1366" y="106"/>
                  </a:lnTo>
                  <a:lnTo>
                    <a:pt x="1367" y="106"/>
                  </a:lnTo>
                  <a:lnTo>
                    <a:pt x="1369" y="106"/>
                  </a:lnTo>
                  <a:lnTo>
                    <a:pt x="1370" y="106"/>
                  </a:lnTo>
                  <a:lnTo>
                    <a:pt x="1370" y="106"/>
                  </a:lnTo>
                  <a:lnTo>
                    <a:pt x="1370" y="104"/>
                  </a:lnTo>
                  <a:lnTo>
                    <a:pt x="1369" y="104"/>
                  </a:lnTo>
                  <a:lnTo>
                    <a:pt x="1369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3"/>
                  </a:lnTo>
                  <a:lnTo>
                    <a:pt x="1367" y="99"/>
                  </a:lnTo>
                  <a:lnTo>
                    <a:pt x="1369" y="98"/>
                  </a:lnTo>
                  <a:lnTo>
                    <a:pt x="1369" y="96"/>
                  </a:lnTo>
                  <a:lnTo>
                    <a:pt x="1367" y="95"/>
                  </a:lnTo>
                  <a:lnTo>
                    <a:pt x="1367" y="95"/>
                  </a:lnTo>
                  <a:lnTo>
                    <a:pt x="1369" y="96"/>
                  </a:lnTo>
                  <a:lnTo>
                    <a:pt x="1369" y="96"/>
                  </a:lnTo>
                  <a:lnTo>
                    <a:pt x="1369" y="98"/>
                  </a:lnTo>
                  <a:lnTo>
                    <a:pt x="1369" y="99"/>
                  </a:lnTo>
                  <a:lnTo>
                    <a:pt x="1370" y="101"/>
                  </a:lnTo>
                  <a:lnTo>
                    <a:pt x="1372" y="103"/>
                  </a:lnTo>
                  <a:lnTo>
                    <a:pt x="1373" y="104"/>
                  </a:lnTo>
                  <a:lnTo>
                    <a:pt x="1375" y="104"/>
                  </a:lnTo>
                  <a:lnTo>
                    <a:pt x="1375" y="106"/>
                  </a:lnTo>
                  <a:lnTo>
                    <a:pt x="1377" y="107"/>
                  </a:lnTo>
                  <a:lnTo>
                    <a:pt x="1380" y="107"/>
                  </a:lnTo>
                  <a:lnTo>
                    <a:pt x="1381" y="107"/>
                  </a:lnTo>
                  <a:lnTo>
                    <a:pt x="1383" y="107"/>
                  </a:lnTo>
                  <a:lnTo>
                    <a:pt x="1383" y="107"/>
                  </a:lnTo>
                  <a:lnTo>
                    <a:pt x="1384" y="107"/>
                  </a:lnTo>
                  <a:lnTo>
                    <a:pt x="1386" y="107"/>
                  </a:lnTo>
                  <a:lnTo>
                    <a:pt x="1386" y="107"/>
                  </a:lnTo>
                  <a:lnTo>
                    <a:pt x="1384" y="107"/>
                  </a:lnTo>
                  <a:lnTo>
                    <a:pt x="1386" y="109"/>
                  </a:lnTo>
                  <a:lnTo>
                    <a:pt x="1386" y="110"/>
                  </a:lnTo>
                  <a:lnTo>
                    <a:pt x="1384" y="110"/>
                  </a:lnTo>
                  <a:lnTo>
                    <a:pt x="1384" y="110"/>
                  </a:lnTo>
                  <a:lnTo>
                    <a:pt x="1383" y="110"/>
                  </a:lnTo>
                  <a:lnTo>
                    <a:pt x="1381" y="109"/>
                  </a:lnTo>
                  <a:lnTo>
                    <a:pt x="1381" y="109"/>
                  </a:lnTo>
                  <a:lnTo>
                    <a:pt x="1380" y="109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78" y="110"/>
                  </a:lnTo>
                  <a:lnTo>
                    <a:pt x="1378" y="110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3" y="112"/>
                  </a:lnTo>
                  <a:lnTo>
                    <a:pt x="1372" y="112"/>
                  </a:lnTo>
                  <a:lnTo>
                    <a:pt x="1372" y="110"/>
                  </a:lnTo>
                  <a:lnTo>
                    <a:pt x="1370" y="109"/>
                  </a:lnTo>
                  <a:lnTo>
                    <a:pt x="1367" y="107"/>
                  </a:lnTo>
                  <a:lnTo>
                    <a:pt x="1366" y="107"/>
                  </a:lnTo>
                  <a:lnTo>
                    <a:pt x="1366" y="107"/>
                  </a:lnTo>
                  <a:lnTo>
                    <a:pt x="1364" y="107"/>
                  </a:lnTo>
                  <a:lnTo>
                    <a:pt x="1364" y="107"/>
                  </a:lnTo>
                  <a:lnTo>
                    <a:pt x="1364" y="109"/>
                  </a:lnTo>
                  <a:lnTo>
                    <a:pt x="1364" y="109"/>
                  </a:lnTo>
                  <a:lnTo>
                    <a:pt x="1364" y="110"/>
                  </a:lnTo>
                  <a:lnTo>
                    <a:pt x="1362" y="110"/>
                  </a:lnTo>
                  <a:lnTo>
                    <a:pt x="1361" y="110"/>
                  </a:lnTo>
                  <a:lnTo>
                    <a:pt x="1361" y="110"/>
                  </a:lnTo>
                  <a:lnTo>
                    <a:pt x="1359" y="112"/>
                  </a:lnTo>
                  <a:lnTo>
                    <a:pt x="1358" y="112"/>
                  </a:lnTo>
                  <a:lnTo>
                    <a:pt x="1356" y="114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5"/>
                  </a:lnTo>
                  <a:lnTo>
                    <a:pt x="1356" y="115"/>
                  </a:lnTo>
                  <a:lnTo>
                    <a:pt x="1356" y="117"/>
                  </a:lnTo>
                  <a:lnTo>
                    <a:pt x="1358" y="118"/>
                  </a:lnTo>
                  <a:lnTo>
                    <a:pt x="1356" y="118"/>
                  </a:lnTo>
                  <a:lnTo>
                    <a:pt x="1358" y="120"/>
                  </a:lnTo>
                  <a:lnTo>
                    <a:pt x="1359" y="120"/>
                  </a:lnTo>
                  <a:lnTo>
                    <a:pt x="1359" y="121"/>
                  </a:lnTo>
                  <a:lnTo>
                    <a:pt x="1356" y="120"/>
                  </a:lnTo>
                  <a:lnTo>
                    <a:pt x="1351" y="120"/>
                  </a:lnTo>
                  <a:lnTo>
                    <a:pt x="1351" y="118"/>
                  </a:lnTo>
                  <a:lnTo>
                    <a:pt x="1353" y="118"/>
                  </a:lnTo>
                  <a:lnTo>
                    <a:pt x="1353" y="118"/>
                  </a:lnTo>
                  <a:lnTo>
                    <a:pt x="1355" y="118"/>
                  </a:lnTo>
                  <a:lnTo>
                    <a:pt x="1355" y="117"/>
                  </a:lnTo>
                  <a:lnTo>
                    <a:pt x="1355" y="117"/>
                  </a:lnTo>
                  <a:lnTo>
                    <a:pt x="1355" y="115"/>
                  </a:lnTo>
                  <a:lnTo>
                    <a:pt x="1353" y="115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2"/>
                  </a:lnTo>
                  <a:lnTo>
                    <a:pt x="1353" y="112"/>
                  </a:lnTo>
                  <a:lnTo>
                    <a:pt x="1353" y="110"/>
                  </a:lnTo>
                  <a:lnTo>
                    <a:pt x="1351" y="110"/>
                  </a:lnTo>
                  <a:lnTo>
                    <a:pt x="1351" y="109"/>
                  </a:lnTo>
                  <a:lnTo>
                    <a:pt x="1351" y="109"/>
                  </a:lnTo>
                  <a:lnTo>
                    <a:pt x="1348" y="107"/>
                  </a:lnTo>
                  <a:lnTo>
                    <a:pt x="1347" y="107"/>
                  </a:lnTo>
                  <a:lnTo>
                    <a:pt x="1344" y="103"/>
                  </a:lnTo>
                  <a:lnTo>
                    <a:pt x="1340" y="101"/>
                  </a:lnTo>
                  <a:lnTo>
                    <a:pt x="1340" y="99"/>
                  </a:lnTo>
                  <a:lnTo>
                    <a:pt x="1339" y="99"/>
                  </a:lnTo>
                  <a:lnTo>
                    <a:pt x="1339" y="98"/>
                  </a:lnTo>
                  <a:lnTo>
                    <a:pt x="1339" y="99"/>
                  </a:lnTo>
                  <a:lnTo>
                    <a:pt x="1340" y="101"/>
                  </a:lnTo>
                  <a:lnTo>
                    <a:pt x="1339" y="103"/>
                  </a:lnTo>
                  <a:lnTo>
                    <a:pt x="1339" y="103"/>
                  </a:lnTo>
                  <a:lnTo>
                    <a:pt x="1339" y="104"/>
                  </a:lnTo>
                  <a:lnTo>
                    <a:pt x="1340" y="106"/>
                  </a:lnTo>
                  <a:lnTo>
                    <a:pt x="1340" y="106"/>
                  </a:lnTo>
                  <a:lnTo>
                    <a:pt x="1339" y="106"/>
                  </a:lnTo>
                  <a:lnTo>
                    <a:pt x="1337" y="104"/>
                  </a:lnTo>
                  <a:lnTo>
                    <a:pt x="1337" y="103"/>
                  </a:lnTo>
                  <a:lnTo>
                    <a:pt x="1336" y="101"/>
                  </a:lnTo>
                  <a:lnTo>
                    <a:pt x="1336" y="99"/>
                  </a:lnTo>
                  <a:lnTo>
                    <a:pt x="1336" y="99"/>
                  </a:lnTo>
                  <a:lnTo>
                    <a:pt x="1336" y="98"/>
                  </a:lnTo>
                  <a:lnTo>
                    <a:pt x="1336" y="98"/>
                  </a:lnTo>
                  <a:lnTo>
                    <a:pt x="1337" y="96"/>
                  </a:lnTo>
                  <a:lnTo>
                    <a:pt x="1337" y="96"/>
                  </a:lnTo>
                  <a:lnTo>
                    <a:pt x="1337" y="95"/>
                  </a:lnTo>
                  <a:lnTo>
                    <a:pt x="1337" y="93"/>
                  </a:lnTo>
                  <a:lnTo>
                    <a:pt x="1337" y="92"/>
                  </a:lnTo>
                  <a:lnTo>
                    <a:pt x="1336" y="92"/>
                  </a:lnTo>
                  <a:lnTo>
                    <a:pt x="1336" y="90"/>
                  </a:lnTo>
                  <a:lnTo>
                    <a:pt x="1337" y="90"/>
                  </a:lnTo>
                  <a:lnTo>
                    <a:pt x="1336" y="90"/>
                  </a:lnTo>
                  <a:lnTo>
                    <a:pt x="1336" y="88"/>
                  </a:lnTo>
                  <a:lnTo>
                    <a:pt x="1336" y="88"/>
                  </a:lnTo>
                  <a:lnTo>
                    <a:pt x="1337" y="88"/>
                  </a:lnTo>
                  <a:lnTo>
                    <a:pt x="1337" y="88"/>
                  </a:lnTo>
                  <a:lnTo>
                    <a:pt x="1337" y="87"/>
                  </a:lnTo>
                  <a:close/>
                  <a:moveTo>
                    <a:pt x="1255" y="84"/>
                  </a:moveTo>
                  <a:lnTo>
                    <a:pt x="1254" y="84"/>
                  </a:lnTo>
                  <a:lnTo>
                    <a:pt x="1254" y="85"/>
                  </a:lnTo>
                  <a:lnTo>
                    <a:pt x="1254" y="85"/>
                  </a:lnTo>
                  <a:lnTo>
                    <a:pt x="1254" y="87"/>
                  </a:lnTo>
                  <a:lnTo>
                    <a:pt x="1252" y="87"/>
                  </a:lnTo>
                  <a:lnTo>
                    <a:pt x="1250" y="88"/>
                  </a:lnTo>
                  <a:lnTo>
                    <a:pt x="1249" y="88"/>
                  </a:lnTo>
                  <a:lnTo>
                    <a:pt x="1247" y="90"/>
                  </a:lnTo>
                  <a:lnTo>
                    <a:pt x="1246" y="90"/>
                  </a:lnTo>
                  <a:lnTo>
                    <a:pt x="1244" y="90"/>
                  </a:lnTo>
                  <a:lnTo>
                    <a:pt x="1243" y="90"/>
                  </a:lnTo>
                  <a:lnTo>
                    <a:pt x="1243" y="90"/>
                  </a:lnTo>
                  <a:lnTo>
                    <a:pt x="1241" y="90"/>
                  </a:lnTo>
                  <a:lnTo>
                    <a:pt x="1241" y="90"/>
                  </a:lnTo>
                  <a:lnTo>
                    <a:pt x="1239" y="90"/>
                  </a:lnTo>
                  <a:lnTo>
                    <a:pt x="1238" y="92"/>
                  </a:lnTo>
                  <a:lnTo>
                    <a:pt x="1235" y="92"/>
                  </a:lnTo>
                  <a:lnTo>
                    <a:pt x="1235" y="92"/>
                  </a:lnTo>
                  <a:lnTo>
                    <a:pt x="1236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8" y="88"/>
                  </a:lnTo>
                  <a:lnTo>
                    <a:pt x="1238" y="88"/>
                  </a:lnTo>
                  <a:lnTo>
                    <a:pt x="1239" y="88"/>
                  </a:lnTo>
                  <a:lnTo>
                    <a:pt x="1241" y="88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3" y="87"/>
                  </a:lnTo>
                  <a:lnTo>
                    <a:pt x="1244" y="85"/>
                  </a:lnTo>
                  <a:lnTo>
                    <a:pt x="1246" y="85"/>
                  </a:lnTo>
                  <a:lnTo>
                    <a:pt x="1247" y="85"/>
                  </a:lnTo>
                  <a:lnTo>
                    <a:pt x="1249" y="85"/>
                  </a:lnTo>
                  <a:lnTo>
                    <a:pt x="1249" y="85"/>
                  </a:lnTo>
                  <a:lnTo>
                    <a:pt x="1250" y="85"/>
                  </a:lnTo>
                  <a:lnTo>
                    <a:pt x="1252" y="85"/>
                  </a:lnTo>
                  <a:lnTo>
                    <a:pt x="1254" y="84"/>
                  </a:lnTo>
                  <a:lnTo>
                    <a:pt x="1255" y="84"/>
                  </a:lnTo>
                  <a:close/>
                  <a:moveTo>
                    <a:pt x="787" y="84"/>
                  </a:moveTo>
                  <a:lnTo>
                    <a:pt x="787" y="84"/>
                  </a:lnTo>
                  <a:lnTo>
                    <a:pt x="787" y="84"/>
                  </a:lnTo>
                  <a:lnTo>
                    <a:pt x="788" y="84"/>
                  </a:lnTo>
                  <a:lnTo>
                    <a:pt x="790" y="84"/>
                  </a:lnTo>
                  <a:lnTo>
                    <a:pt x="790" y="85"/>
                  </a:lnTo>
                  <a:lnTo>
                    <a:pt x="790" y="85"/>
                  </a:lnTo>
                  <a:lnTo>
                    <a:pt x="790" y="87"/>
                  </a:lnTo>
                  <a:lnTo>
                    <a:pt x="788" y="87"/>
                  </a:lnTo>
                  <a:lnTo>
                    <a:pt x="788" y="87"/>
                  </a:lnTo>
                  <a:lnTo>
                    <a:pt x="787" y="87"/>
                  </a:lnTo>
                  <a:lnTo>
                    <a:pt x="787" y="87"/>
                  </a:lnTo>
                  <a:lnTo>
                    <a:pt x="785" y="87"/>
                  </a:lnTo>
                  <a:lnTo>
                    <a:pt x="785" y="88"/>
                  </a:lnTo>
                  <a:lnTo>
                    <a:pt x="784" y="88"/>
                  </a:lnTo>
                  <a:lnTo>
                    <a:pt x="784" y="90"/>
                  </a:lnTo>
                  <a:lnTo>
                    <a:pt x="782" y="90"/>
                  </a:lnTo>
                  <a:lnTo>
                    <a:pt x="781" y="90"/>
                  </a:lnTo>
                  <a:lnTo>
                    <a:pt x="779" y="92"/>
                  </a:lnTo>
                  <a:lnTo>
                    <a:pt x="777" y="92"/>
                  </a:lnTo>
                  <a:lnTo>
                    <a:pt x="777" y="90"/>
                  </a:lnTo>
                  <a:lnTo>
                    <a:pt x="777" y="90"/>
                  </a:lnTo>
                  <a:lnTo>
                    <a:pt x="777" y="88"/>
                  </a:lnTo>
                  <a:lnTo>
                    <a:pt x="777" y="88"/>
                  </a:lnTo>
                  <a:lnTo>
                    <a:pt x="777" y="87"/>
                  </a:lnTo>
                  <a:lnTo>
                    <a:pt x="777" y="87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9" y="84"/>
                  </a:lnTo>
                  <a:lnTo>
                    <a:pt x="779" y="84"/>
                  </a:lnTo>
                  <a:lnTo>
                    <a:pt x="781" y="84"/>
                  </a:lnTo>
                  <a:lnTo>
                    <a:pt x="782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5" y="84"/>
                  </a:lnTo>
                  <a:lnTo>
                    <a:pt x="785" y="84"/>
                  </a:lnTo>
                  <a:lnTo>
                    <a:pt x="787" y="84"/>
                  </a:lnTo>
                  <a:close/>
                  <a:moveTo>
                    <a:pt x="915" y="82"/>
                  </a:moveTo>
                  <a:lnTo>
                    <a:pt x="916" y="82"/>
                  </a:lnTo>
                  <a:lnTo>
                    <a:pt x="915" y="84"/>
                  </a:lnTo>
                  <a:lnTo>
                    <a:pt x="913" y="84"/>
                  </a:lnTo>
                  <a:lnTo>
                    <a:pt x="910" y="85"/>
                  </a:lnTo>
                  <a:lnTo>
                    <a:pt x="908" y="85"/>
                  </a:lnTo>
                  <a:lnTo>
                    <a:pt x="907" y="85"/>
                  </a:lnTo>
                  <a:lnTo>
                    <a:pt x="908" y="84"/>
                  </a:lnTo>
                  <a:lnTo>
                    <a:pt x="910" y="84"/>
                  </a:lnTo>
                  <a:lnTo>
                    <a:pt x="913" y="82"/>
                  </a:lnTo>
                  <a:lnTo>
                    <a:pt x="915" y="82"/>
                  </a:lnTo>
                  <a:lnTo>
                    <a:pt x="915" y="82"/>
                  </a:lnTo>
                  <a:close/>
                  <a:moveTo>
                    <a:pt x="3458" y="79"/>
                  </a:move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58" y="81"/>
                  </a:lnTo>
                  <a:lnTo>
                    <a:pt x="3456" y="81"/>
                  </a:lnTo>
                  <a:lnTo>
                    <a:pt x="3455" y="82"/>
                  </a:lnTo>
                  <a:lnTo>
                    <a:pt x="3453" y="82"/>
                  </a:lnTo>
                  <a:lnTo>
                    <a:pt x="3453" y="82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5" y="79"/>
                  </a:lnTo>
                  <a:lnTo>
                    <a:pt x="3456" y="79"/>
                  </a:lnTo>
                  <a:lnTo>
                    <a:pt x="3458" y="79"/>
                  </a:lnTo>
                  <a:close/>
                  <a:moveTo>
                    <a:pt x="916" y="77"/>
                  </a:moveTo>
                  <a:lnTo>
                    <a:pt x="916" y="77"/>
                  </a:lnTo>
                  <a:lnTo>
                    <a:pt x="916" y="79"/>
                  </a:lnTo>
                  <a:lnTo>
                    <a:pt x="915" y="81"/>
                  </a:lnTo>
                  <a:lnTo>
                    <a:pt x="915" y="81"/>
                  </a:lnTo>
                  <a:lnTo>
                    <a:pt x="913" y="81"/>
                  </a:lnTo>
                  <a:lnTo>
                    <a:pt x="911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79"/>
                  </a:lnTo>
                  <a:lnTo>
                    <a:pt x="915" y="77"/>
                  </a:lnTo>
                  <a:lnTo>
                    <a:pt x="915" y="77"/>
                  </a:lnTo>
                  <a:lnTo>
                    <a:pt x="916" y="77"/>
                  </a:lnTo>
                  <a:close/>
                  <a:moveTo>
                    <a:pt x="762" y="74"/>
                  </a:moveTo>
                  <a:lnTo>
                    <a:pt x="762" y="74"/>
                  </a:lnTo>
                  <a:lnTo>
                    <a:pt x="762" y="76"/>
                  </a:lnTo>
                  <a:lnTo>
                    <a:pt x="762" y="76"/>
                  </a:lnTo>
                  <a:lnTo>
                    <a:pt x="760" y="76"/>
                  </a:lnTo>
                  <a:lnTo>
                    <a:pt x="760" y="77"/>
                  </a:lnTo>
                  <a:lnTo>
                    <a:pt x="758" y="77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60" y="74"/>
                  </a:lnTo>
                  <a:lnTo>
                    <a:pt x="762" y="74"/>
                  </a:lnTo>
                  <a:close/>
                  <a:moveTo>
                    <a:pt x="3884" y="74"/>
                  </a:moveTo>
                  <a:lnTo>
                    <a:pt x="3885" y="74"/>
                  </a:lnTo>
                  <a:lnTo>
                    <a:pt x="3887" y="74"/>
                  </a:lnTo>
                  <a:lnTo>
                    <a:pt x="3889" y="76"/>
                  </a:lnTo>
                  <a:lnTo>
                    <a:pt x="3887" y="77"/>
                  </a:lnTo>
                  <a:lnTo>
                    <a:pt x="3887" y="79"/>
                  </a:lnTo>
                  <a:lnTo>
                    <a:pt x="3887" y="81"/>
                  </a:lnTo>
                  <a:lnTo>
                    <a:pt x="3887" y="82"/>
                  </a:lnTo>
                  <a:lnTo>
                    <a:pt x="3885" y="84"/>
                  </a:lnTo>
                  <a:lnTo>
                    <a:pt x="3885" y="84"/>
                  </a:lnTo>
                  <a:lnTo>
                    <a:pt x="3885" y="85"/>
                  </a:lnTo>
                  <a:lnTo>
                    <a:pt x="3885" y="87"/>
                  </a:lnTo>
                  <a:lnTo>
                    <a:pt x="3885" y="88"/>
                  </a:lnTo>
                  <a:lnTo>
                    <a:pt x="3885" y="88"/>
                  </a:lnTo>
                  <a:lnTo>
                    <a:pt x="3885" y="92"/>
                  </a:lnTo>
                  <a:lnTo>
                    <a:pt x="3885" y="92"/>
                  </a:lnTo>
                  <a:lnTo>
                    <a:pt x="3884" y="93"/>
                  </a:lnTo>
                  <a:lnTo>
                    <a:pt x="3884" y="93"/>
                  </a:lnTo>
                  <a:lnTo>
                    <a:pt x="3884" y="95"/>
                  </a:lnTo>
                  <a:lnTo>
                    <a:pt x="3884" y="96"/>
                  </a:lnTo>
                  <a:lnTo>
                    <a:pt x="3882" y="96"/>
                  </a:lnTo>
                  <a:lnTo>
                    <a:pt x="3882" y="98"/>
                  </a:lnTo>
                  <a:lnTo>
                    <a:pt x="3882" y="103"/>
                  </a:lnTo>
                  <a:lnTo>
                    <a:pt x="3882" y="104"/>
                  </a:lnTo>
                  <a:lnTo>
                    <a:pt x="3882" y="106"/>
                  </a:lnTo>
                  <a:lnTo>
                    <a:pt x="3882" y="106"/>
                  </a:lnTo>
                  <a:lnTo>
                    <a:pt x="3882" y="107"/>
                  </a:lnTo>
                  <a:lnTo>
                    <a:pt x="3882" y="109"/>
                  </a:lnTo>
                  <a:lnTo>
                    <a:pt x="3881" y="109"/>
                  </a:lnTo>
                  <a:lnTo>
                    <a:pt x="3877" y="112"/>
                  </a:lnTo>
                  <a:lnTo>
                    <a:pt x="3877" y="114"/>
                  </a:lnTo>
                  <a:lnTo>
                    <a:pt x="3877" y="114"/>
                  </a:lnTo>
                  <a:lnTo>
                    <a:pt x="3877" y="115"/>
                  </a:lnTo>
                  <a:lnTo>
                    <a:pt x="3877" y="115"/>
                  </a:lnTo>
                  <a:lnTo>
                    <a:pt x="3877" y="117"/>
                  </a:lnTo>
                  <a:lnTo>
                    <a:pt x="3877" y="117"/>
                  </a:lnTo>
                  <a:lnTo>
                    <a:pt x="3874" y="117"/>
                  </a:lnTo>
                  <a:lnTo>
                    <a:pt x="3874" y="117"/>
                  </a:lnTo>
                  <a:lnTo>
                    <a:pt x="3874" y="114"/>
                  </a:lnTo>
                  <a:lnTo>
                    <a:pt x="3876" y="114"/>
                  </a:lnTo>
                  <a:lnTo>
                    <a:pt x="3876" y="114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3" y="112"/>
                  </a:lnTo>
                  <a:lnTo>
                    <a:pt x="3873" y="114"/>
                  </a:lnTo>
                  <a:lnTo>
                    <a:pt x="3870" y="118"/>
                  </a:lnTo>
                  <a:lnTo>
                    <a:pt x="3868" y="118"/>
                  </a:lnTo>
                  <a:lnTo>
                    <a:pt x="3868" y="120"/>
                  </a:lnTo>
                  <a:lnTo>
                    <a:pt x="3870" y="118"/>
                  </a:lnTo>
                  <a:lnTo>
                    <a:pt x="3871" y="118"/>
                  </a:lnTo>
                  <a:lnTo>
                    <a:pt x="3873" y="118"/>
                  </a:lnTo>
                  <a:lnTo>
                    <a:pt x="3873" y="118"/>
                  </a:lnTo>
                  <a:lnTo>
                    <a:pt x="3874" y="120"/>
                  </a:lnTo>
                  <a:lnTo>
                    <a:pt x="3874" y="120"/>
                  </a:lnTo>
                  <a:lnTo>
                    <a:pt x="3874" y="121"/>
                  </a:lnTo>
                  <a:lnTo>
                    <a:pt x="3873" y="123"/>
                  </a:lnTo>
                  <a:lnTo>
                    <a:pt x="3871" y="123"/>
                  </a:lnTo>
                  <a:lnTo>
                    <a:pt x="3871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65" y="126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9"/>
                  </a:lnTo>
                  <a:lnTo>
                    <a:pt x="3863" y="131"/>
                  </a:lnTo>
                  <a:lnTo>
                    <a:pt x="3860" y="133"/>
                  </a:lnTo>
                  <a:lnTo>
                    <a:pt x="3859" y="134"/>
                  </a:lnTo>
                  <a:lnTo>
                    <a:pt x="3857" y="134"/>
                  </a:lnTo>
                  <a:lnTo>
                    <a:pt x="3855" y="136"/>
                  </a:lnTo>
                  <a:lnTo>
                    <a:pt x="3854" y="136"/>
                  </a:lnTo>
                  <a:lnTo>
                    <a:pt x="3851" y="136"/>
                  </a:lnTo>
                  <a:lnTo>
                    <a:pt x="3848" y="139"/>
                  </a:lnTo>
                  <a:lnTo>
                    <a:pt x="3844" y="139"/>
                  </a:lnTo>
                  <a:lnTo>
                    <a:pt x="3844" y="140"/>
                  </a:lnTo>
                  <a:lnTo>
                    <a:pt x="3843" y="142"/>
                  </a:lnTo>
                  <a:lnTo>
                    <a:pt x="3843" y="142"/>
                  </a:lnTo>
                  <a:lnTo>
                    <a:pt x="3841" y="142"/>
                  </a:lnTo>
                  <a:lnTo>
                    <a:pt x="3841" y="142"/>
                  </a:lnTo>
                  <a:lnTo>
                    <a:pt x="3840" y="142"/>
                  </a:lnTo>
                  <a:lnTo>
                    <a:pt x="3838" y="142"/>
                  </a:lnTo>
                  <a:lnTo>
                    <a:pt x="3836" y="142"/>
                  </a:lnTo>
                  <a:lnTo>
                    <a:pt x="3835" y="142"/>
                  </a:lnTo>
                  <a:lnTo>
                    <a:pt x="3835" y="144"/>
                  </a:lnTo>
                  <a:lnTo>
                    <a:pt x="3835" y="144"/>
                  </a:lnTo>
                  <a:lnTo>
                    <a:pt x="3835" y="145"/>
                  </a:lnTo>
                  <a:lnTo>
                    <a:pt x="3835" y="147"/>
                  </a:lnTo>
                  <a:lnTo>
                    <a:pt x="3833" y="150"/>
                  </a:lnTo>
                  <a:lnTo>
                    <a:pt x="3833" y="150"/>
                  </a:lnTo>
                  <a:lnTo>
                    <a:pt x="3832" y="151"/>
                  </a:lnTo>
                  <a:lnTo>
                    <a:pt x="3830" y="153"/>
                  </a:lnTo>
                  <a:lnTo>
                    <a:pt x="3829" y="155"/>
                  </a:lnTo>
                  <a:lnTo>
                    <a:pt x="3822" y="156"/>
                  </a:lnTo>
                  <a:lnTo>
                    <a:pt x="3818" y="158"/>
                  </a:lnTo>
                  <a:lnTo>
                    <a:pt x="3816" y="158"/>
                  </a:lnTo>
                  <a:lnTo>
                    <a:pt x="3814" y="158"/>
                  </a:lnTo>
                  <a:lnTo>
                    <a:pt x="3811" y="159"/>
                  </a:lnTo>
                  <a:lnTo>
                    <a:pt x="3808" y="158"/>
                  </a:lnTo>
                  <a:lnTo>
                    <a:pt x="3805" y="158"/>
                  </a:lnTo>
                  <a:lnTo>
                    <a:pt x="3800" y="156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3"/>
                  </a:lnTo>
                  <a:lnTo>
                    <a:pt x="3803" y="153"/>
                  </a:lnTo>
                  <a:lnTo>
                    <a:pt x="3807" y="153"/>
                  </a:lnTo>
                  <a:lnTo>
                    <a:pt x="3810" y="153"/>
                  </a:lnTo>
                  <a:lnTo>
                    <a:pt x="3811" y="153"/>
                  </a:lnTo>
                  <a:lnTo>
                    <a:pt x="3813" y="151"/>
                  </a:lnTo>
                  <a:lnTo>
                    <a:pt x="3814" y="151"/>
                  </a:lnTo>
                  <a:lnTo>
                    <a:pt x="3816" y="151"/>
                  </a:lnTo>
                  <a:lnTo>
                    <a:pt x="3818" y="151"/>
                  </a:lnTo>
                  <a:lnTo>
                    <a:pt x="3819" y="150"/>
                  </a:lnTo>
                  <a:lnTo>
                    <a:pt x="3821" y="150"/>
                  </a:lnTo>
                  <a:lnTo>
                    <a:pt x="3821" y="148"/>
                  </a:lnTo>
                  <a:lnTo>
                    <a:pt x="3822" y="148"/>
                  </a:lnTo>
                  <a:lnTo>
                    <a:pt x="3822" y="148"/>
                  </a:lnTo>
                  <a:lnTo>
                    <a:pt x="3825" y="147"/>
                  </a:lnTo>
                  <a:lnTo>
                    <a:pt x="3827" y="145"/>
                  </a:lnTo>
                  <a:lnTo>
                    <a:pt x="3829" y="140"/>
                  </a:lnTo>
                  <a:lnTo>
                    <a:pt x="3832" y="139"/>
                  </a:lnTo>
                  <a:lnTo>
                    <a:pt x="3835" y="137"/>
                  </a:lnTo>
                  <a:lnTo>
                    <a:pt x="3838" y="136"/>
                  </a:lnTo>
                  <a:lnTo>
                    <a:pt x="3838" y="136"/>
                  </a:lnTo>
                  <a:lnTo>
                    <a:pt x="3840" y="134"/>
                  </a:lnTo>
                  <a:lnTo>
                    <a:pt x="3841" y="133"/>
                  </a:lnTo>
                  <a:lnTo>
                    <a:pt x="3843" y="133"/>
                  </a:lnTo>
                  <a:lnTo>
                    <a:pt x="3843" y="131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3" y="129"/>
                  </a:lnTo>
                  <a:lnTo>
                    <a:pt x="3843" y="128"/>
                  </a:lnTo>
                  <a:lnTo>
                    <a:pt x="3843" y="128"/>
                  </a:lnTo>
                  <a:lnTo>
                    <a:pt x="3846" y="125"/>
                  </a:lnTo>
                  <a:lnTo>
                    <a:pt x="3849" y="123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18"/>
                  </a:lnTo>
                  <a:lnTo>
                    <a:pt x="3854" y="117"/>
                  </a:lnTo>
                  <a:lnTo>
                    <a:pt x="3857" y="115"/>
                  </a:lnTo>
                  <a:lnTo>
                    <a:pt x="3860" y="112"/>
                  </a:lnTo>
                  <a:lnTo>
                    <a:pt x="3863" y="110"/>
                  </a:lnTo>
                  <a:lnTo>
                    <a:pt x="3863" y="109"/>
                  </a:lnTo>
                  <a:lnTo>
                    <a:pt x="3865" y="107"/>
                  </a:lnTo>
                  <a:lnTo>
                    <a:pt x="3865" y="106"/>
                  </a:lnTo>
                  <a:lnTo>
                    <a:pt x="3866" y="106"/>
                  </a:lnTo>
                  <a:lnTo>
                    <a:pt x="3866" y="104"/>
                  </a:lnTo>
                  <a:lnTo>
                    <a:pt x="3868" y="103"/>
                  </a:lnTo>
                  <a:lnTo>
                    <a:pt x="3868" y="101"/>
                  </a:lnTo>
                  <a:lnTo>
                    <a:pt x="3868" y="99"/>
                  </a:lnTo>
                  <a:lnTo>
                    <a:pt x="3871" y="98"/>
                  </a:lnTo>
                  <a:lnTo>
                    <a:pt x="3871" y="96"/>
                  </a:lnTo>
                  <a:lnTo>
                    <a:pt x="3871" y="95"/>
                  </a:lnTo>
                  <a:lnTo>
                    <a:pt x="3873" y="93"/>
                  </a:lnTo>
                  <a:lnTo>
                    <a:pt x="3873" y="93"/>
                  </a:lnTo>
                  <a:lnTo>
                    <a:pt x="3873" y="92"/>
                  </a:lnTo>
                  <a:lnTo>
                    <a:pt x="3874" y="92"/>
                  </a:lnTo>
                  <a:lnTo>
                    <a:pt x="3873" y="90"/>
                  </a:lnTo>
                  <a:lnTo>
                    <a:pt x="3874" y="90"/>
                  </a:lnTo>
                  <a:lnTo>
                    <a:pt x="3876" y="88"/>
                  </a:lnTo>
                  <a:lnTo>
                    <a:pt x="3876" y="87"/>
                  </a:lnTo>
                  <a:lnTo>
                    <a:pt x="3877" y="85"/>
                  </a:lnTo>
                  <a:lnTo>
                    <a:pt x="3877" y="84"/>
                  </a:lnTo>
                  <a:lnTo>
                    <a:pt x="3877" y="82"/>
                  </a:lnTo>
                  <a:lnTo>
                    <a:pt x="3877" y="81"/>
                  </a:lnTo>
                  <a:lnTo>
                    <a:pt x="3877" y="79"/>
                  </a:lnTo>
                  <a:lnTo>
                    <a:pt x="3877" y="77"/>
                  </a:lnTo>
                  <a:lnTo>
                    <a:pt x="3879" y="77"/>
                  </a:lnTo>
                  <a:lnTo>
                    <a:pt x="3882" y="74"/>
                  </a:lnTo>
                  <a:lnTo>
                    <a:pt x="3882" y="74"/>
                  </a:lnTo>
                  <a:lnTo>
                    <a:pt x="3884" y="74"/>
                  </a:lnTo>
                  <a:close/>
                  <a:moveTo>
                    <a:pt x="3043" y="73"/>
                  </a:moveTo>
                  <a:lnTo>
                    <a:pt x="3043" y="74"/>
                  </a:lnTo>
                  <a:lnTo>
                    <a:pt x="3043" y="76"/>
                  </a:lnTo>
                  <a:lnTo>
                    <a:pt x="3043" y="77"/>
                  </a:lnTo>
                  <a:lnTo>
                    <a:pt x="3045" y="76"/>
                  </a:lnTo>
                  <a:lnTo>
                    <a:pt x="3046" y="76"/>
                  </a:lnTo>
                  <a:lnTo>
                    <a:pt x="3048" y="76"/>
                  </a:lnTo>
                  <a:lnTo>
                    <a:pt x="3050" y="76"/>
                  </a:lnTo>
                  <a:lnTo>
                    <a:pt x="3048" y="76"/>
                  </a:lnTo>
                  <a:lnTo>
                    <a:pt x="3048" y="76"/>
                  </a:lnTo>
                  <a:lnTo>
                    <a:pt x="3046" y="76"/>
                  </a:lnTo>
                  <a:lnTo>
                    <a:pt x="3046" y="77"/>
                  </a:lnTo>
                  <a:lnTo>
                    <a:pt x="3046" y="77"/>
                  </a:lnTo>
                  <a:lnTo>
                    <a:pt x="3045" y="79"/>
                  </a:lnTo>
                  <a:lnTo>
                    <a:pt x="3043" y="79"/>
                  </a:lnTo>
                  <a:lnTo>
                    <a:pt x="3043" y="79"/>
                  </a:lnTo>
                  <a:lnTo>
                    <a:pt x="3042" y="81"/>
                  </a:lnTo>
                  <a:lnTo>
                    <a:pt x="3039" y="79"/>
                  </a:lnTo>
                  <a:lnTo>
                    <a:pt x="3039" y="81"/>
                  </a:lnTo>
                  <a:lnTo>
                    <a:pt x="3039" y="81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7" y="81"/>
                  </a:lnTo>
                  <a:lnTo>
                    <a:pt x="3034" y="81"/>
                  </a:lnTo>
                  <a:lnTo>
                    <a:pt x="3032" y="81"/>
                  </a:lnTo>
                  <a:lnTo>
                    <a:pt x="3032" y="82"/>
                  </a:lnTo>
                  <a:lnTo>
                    <a:pt x="3020" y="84"/>
                  </a:lnTo>
                  <a:lnTo>
                    <a:pt x="3018" y="85"/>
                  </a:lnTo>
                  <a:lnTo>
                    <a:pt x="3017" y="85"/>
                  </a:lnTo>
                  <a:lnTo>
                    <a:pt x="3015" y="87"/>
                  </a:lnTo>
                  <a:lnTo>
                    <a:pt x="3013" y="87"/>
                  </a:lnTo>
                  <a:lnTo>
                    <a:pt x="3013" y="88"/>
                  </a:lnTo>
                  <a:lnTo>
                    <a:pt x="3013" y="88"/>
                  </a:lnTo>
                  <a:lnTo>
                    <a:pt x="3013" y="90"/>
                  </a:lnTo>
                  <a:lnTo>
                    <a:pt x="3012" y="90"/>
                  </a:lnTo>
                  <a:lnTo>
                    <a:pt x="3010" y="88"/>
                  </a:lnTo>
                  <a:lnTo>
                    <a:pt x="3009" y="90"/>
                  </a:lnTo>
                  <a:lnTo>
                    <a:pt x="3007" y="90"/>
                  </a:lnTo>
                  <a:lnTo>
                    <a:pt x="3005" y="92"/>
                  </a:lnTo>
                  <a:lnTo>
                    <a:pt x="3007" y="93"/>
                  </a:lnTo>
                  <a:lnTo>
                    <a:pt x="3007" y="93"/>
                  </a:lnTo>
                  <a:lnTo>
                    <a:pt x="3009" y="93"/>
                  </a:lnTo>
                  <a:lnTo>
                    <a:pt x="3009" y="95"/>
                  </a:lnTo>
                  <a:lnTo>
                    <a:pt x="3007" y="95"/>
                  </a:lnTo>
                  <a:lnTo>
                    <a:pt x="3007" y="96"/>
                  </a:lnTo>
                  <a:lnTo>
                    <a:pt x="3007" y="96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9"/>
                  </a:lnTo>
                  <a:lnTo>
                    <a:pt x="3005" y="99"/>
                  </a:lnTo>
                  <a:lnTo>
                    <a:pt x="3005" y="101"/>
                  </a:lnTo>
                  <a:lnTo>
                    <a:pt x="3004" y="101"/>
                  </a:lnTo>
                  <a:lnTo>
                    <a:pt x="3002" y="101"/>
                  </a:lnTo>
                  <a:lnTo>
                    <a:pt x="3001" y="101"/>
                  </a:lnTo>
                  <a:lnTo>
                    <a:pt x="2999" y="103"/>
                  </a:lnTo>
                  <a:lnTo>
                    <a:pt x="3001" y="104"/>
                  </a:lnTo>
                  <a:lnTo>
                    <a:pt x="3002" y="106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5" y="109"/>
                  </a:lnTo>
                  <a:lnTo>
                    <a:pt x="3007" y="109"/>
                  </a:lnTo>
                  <a:lnTo>
                    <a:pt x="3012" y="109"/>
                  </a:lnTo>
                  <a:lnTo>
                    <a:pt x="3013" y="107"/>
                  </a:lnTo>
                  <a:lnTo>
                    <a:pt x="3015" y="106"/>
                  </a:lnTo>
                  <a:lnTo>
                    <a:pt x="3018" y="106"/>
                  </a:lnTo>
                  <a:lnTo>
                    <a:pt x="3018" y="106"/>
                  </a:lnTo>
                  <a:lnTo>
                    <a:pt x="3017" y="106"/>
                  </a:lnTo>
                  <a:lnTo>
                    <a:pt x="3015" y="107"/>
                  </a:lnTo>
                  <a:lnTo>
                    <a:pt x="3013" y="109"/>
                  </a:lnTo>
                  <a:lnTo>
                    <a:pt x="3012" y="110"/>
                  </a:lnTo>
                  <a:lnTo>
                    <a:pt x="3010" y="110"/>
                  </a:lnTo>
                  <a:lnTo>
                    <a:pt x="3010" y="112"/>
                  </a:lnTo>
                  <a:lnTo>
                    <a:pt x="3010" y="114"/>
                  </a:lnTo>
                  <a:lnTo>
                    <a:pt x="3012" y="114"/>
                  </a:lnTo>
                  <a:lnTo>
                    <a:pt x="3012" y="114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0" y="114"/>
                  </a:lnTo>
                  <a:lnTo>
                    <a:pt x="3009" y="114"/>
                  </a:lnTo>
                  <a:lnTo>
                    <a:pt x="3009" y="114"/>
                  </a:lnTo>
                  <a:lnTo>
                    <a:pt x="3009" y="115"/>
                  </a:lnTo>
                  <a:lnTo>
                    <a:pt x="3009" y="117"/>
                  </a:lnTo>
                  <a:lnTo>
                    <a:pt x="3009" y="118"/>
                  </a:lnTo>
                  <a:lnTo>
                    <a:pt x="3010" y="120"/>
                  </a:lnTo>
                  <a:lnTo>
                    <a:pt x="3015" y="120"/>
                  </a:lnTo>
                  <a:lnTo>
                    <a:pt x="3020" y="120"/>
                  </a:lnTo>
                  <a:lnTo>
                    <a:pt x="3020" y="120"/>
                  </a:lnTo>
                  <a:lnTo>
                    <a:pt x="3020" y="121"/>
                  </a:lnTo>
                  <a:lnTo>
                    <a:pt x="3015" y="120"/>
                  </a:lnTo>
                  <a:lnTo>
                    <a:pt x="3012" y="121"/>
                  </a:lnTo>
                  <a:lnTo>
                    <a:pt x="3010" y="123"/>
                  </a:lnTo>
                  <a:lnTo>
                    <a:pt x="3010" y="123"/>
                  </a:lnTo>
                  <a:lnTo>
                    <a:pt x="3009" y="125"/>
                  </a:lnTo>
                  <a:lnTo>
                    <a:pt x="3004" y="123"/>
                  </a:lnTo>
                  <a:lnTo>
                    <a:pt x="3004" y="123"/>
                  </a:lnTo>
                  <a:lnTo>
                    <a:pt x="3005" y="123"/>
                  </a:lnTo>
                  <a:lnTo>
                    <a:pt x="3009" y="123"/>
                  </a:lnTo>
                  <a:lnTo>
                    <a:pt x="3010" y="123"/>
                  </a:lnTo>
                  <a:lnTo>
                    <a:pt x="3010" y="121"/>
                  </a:lnTo>
                  <a:lnTo>
                    <a:pt x="3009" y="121"/>
                  </a:lnTo>
                  <a:lnTo>
                    <a:pt x="3007" y="120"/>
                  </a:lnTo>
                  <a:lnTo>
                    <a:pt x="3007" y="120"/>
                  </a:lnTo>
                  <a:lnTo>
                    <a:pt x="3007" y="118"/>
                  </a:lnTo>
                  <a:lnTo>
                    <a:pt x="3005" y="117"/>
                  </a:lnTo>
                  <a:lnTo>
                    <a:pt x="3005" y="114"/>
                  </a:lnTo>
                  <a:lnTo>
                    <a:pt x="3005" y="114"/>
                  </a:lnTo>
                  <a:lnTo>
                    <a:pt x="3005" y="112"/>
                  </a:lnTo>
                  <a:lnTo>
                    <a:pt x="3004" y="110"/>
                  </a:lnTo>
                  <a:lnTo>
                    <a:pt x="3002" y="109"/>
                  </a:lnTo>
                  <a:lnTo>
                    <a:pt x="3001" y="107"/>
                  </a:lnTo>
                  <a:lnTo>
                    <a:pt x="2999" y="107"/>
                  </a:lnTo>
                  <a:lnTo>
                    <a:pt x="2998" y="106"/>
                  </a:lnTo>
                  <a:lnTo>
                    <a:pt x="2998" y="104"/>
                  </a:lnTo>
                  <a:lnTo>
                    <a:pt x="2998" y="103"/>
                  </a:lnTo>
                  <a:lnTo>
                    <a:pt x="2999" y="101"/>
                  </a:lnTo>
                  <a:lnTo>
                    <a:pt x="2999" y="98"/>
                  </a:lnTo>
                  <a:lnTo>
                    <a:pt x="3001" y="96"/>
                  </a:lnTo>
                  <a:lnTo>
                    <a:pt x="3004" y="96"/>
                  </a:lnTo>
                  <a:lnTo>
                    <a:pt x="3004" y="95"/>
                  </a:lnTo>
                  <a:lnTo>
                    <a:pt x="3004" y="93"/>
                  </a:lnTo>
                  <a:lnTo>
                    <a:pt x="3005" y="92"/>
                  </a:lnTo>
                  <a:lnTo>
                    <a:pt x="3005" y="90"/>
                  </a:lnTo>
                  <a:lnTo>
                    <a:pt x="3007" y="88"/>
                  </a:lnTo>
                  <a:lnTo>
                    <a:pt x="3009" y="87"/>
                  </a:lnTo>
                  <a:lnTo>
                    <a:pt x="3010" y="84"/>
                  </a:lnTo>
                  <a:lnTo>
                    <a:pt x="3009" y="82"/>
                  </a:lnTo>
                  <a:lnTo>
                    <a:pt x="3007" y="81"/>
                  </a:lnTo>
                  <a:lnTo>
                    <a:pt x="3009" y="81"/>
                  </a:lnTo>
                  <a:lnTo>
                    <a:pt x="3009" y="81"/>
                  </a:lnTo>
                  <a:lnTo>
                    <a:pt x="3010" y="82"/>
                  </a:lnTo>
                  <a:lnTo>
                    <a:pt x="3010" y="82"/>
                  </a:lnTo>
                  <a:lnTo>
                    <a:pt x="3012" y="84"/>
                  </a:lnTo>
                  <a:lnTo>
                    <a:pt x="3012" y="82"/>
                  </a:lnTo>
                  <a:lnTo>
                    <a:pt x="3012" y="82"/>
                  </a:lnTo>
                  <a:lnTo>
                    <a:pt x="3012" y="81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81"/>
                  </a:lnTo>
                  <a:lnTo>
                    <a:pt x="3013" y="82"/>
                  </a:lnTo>
                  <a:lnTo>
                    <a:pt x="3015" y="82"/>
                  </a:lnTo>
                  <a:lnTo>
                    <a:pt x="3018" y="82"/>
                  </a:lnTo>
                  <a:lnTo>
                    <a:pt x="3021" y="81"/>
                  </a:lnTo>
                  <a:lnTo>
                    <a:pt x="3023" y="81"/>
                  </a:lnTo>
                  <a:lnTo>
                    <a:pt x="3024" y="81"/>
                  </a:lnTo>
                  <a:lnTo>
                    <a:pt x="3028" y="81"/>
                  </a:lnTo>
                  <a:lnTo>
                    <a:pt x="3029" y="81"/>
                  </a:lnTo>
                  <a:lnTo>
                    <a:pt x="3031" y="81"/>
                  </a:lnTo>
                  <a:lnTo>
                    <a:pt x="3034" y="81"/>
                  </a:lnTo>
                  <a:lnTo>
                    <a:pt x="3037" y="79"/>
                  </a:lnTo>
                  <a:lnTo>
                    <a:pt x="3040" y="79"/>
                  </a:lnTo>
                  <a:lnTo>
                    <a:pt x="3040" y="79"/>
                  </a:lnTo>
                  <a:lnTo>
                    <a:pt x="3042" y="79"/>
                  </a:lnTo>
                  <a:lnTo>
                    <a:pt x="3042" y="79"/>
                  </a:lnTo>
                  <a:lnTo>
                    <a:pt x="3043" y="79"/>
                  </a:lnTo>
                  <a:lnTo>
                    <a:pt x="3043" y="77"/>
                  </a:lnTo>
                  <a:lnTo>
                    <a:pt x="3042" y="76"/>
                  </a:lnTo>
                  <a:lnTo>
                    <a:pt x="3042" y="74"/>
                  </a:lnTo>
                  <a:lnTo>
                    <a:pt x="3042" y="73"/>
                  </a:lnTo>
                  <a:lnTo>
                    <a:pt x="3043" y="73"/>
                  </a:lnTo>
                  <a:close/>
                  <a:moveTo>
                    <a:pt x="3274" y="73"/>
                  </a:moveTo>
                  <a:lnTo>
                    <a:pt x="3274" y="73"/>
                  </a:lnTo>
                  <a:lnTo>
                    <a:pt x="3274" y="73"/>
                  </a:lnTo>
                  <a:lnTo>
                    <a:pt x="3275" y="73"/>
                  </a:lnTo>
                  <a:lnTo>
                    <a:pt x="3275" y="73"/>
                  </a:lnTo>
                  <a:lnTo>
                    <a:pt x="3277" y="73"/>
                  </a:lnTo>
                  <a:lnTo>
                    <a:pt x="3277" y="73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5" y="74"/>
                  </a:lnTo>
                  <a:lnTo>
                    <a:pt x="3275" y="76"/>
                  </a:lnTo>
                  <a:lnTo>
                    <a:pt x="3274" y="76"/>
                  </a:lnTo>
                  <a:lnTo>
                    <a:pt x="3272" y="74"/>
                  </a:lnTo>
                  <a:lnTo>
                    <a:pt x="3272" y="74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4" y="73"/>
                  </a:lnTo>
                  <a:close/>
                  <a:moveTo>
                    <a:pt x="741" y="71"/>
                  </a:moveTo>
                  <a:lnTo>
                    <a:pt x="743" y="74"/>
                  </a:lnTo>
                  <a:lnTo>
                    <a:pt x="741" y="77"/>
                  </a:lnTo>
                  <a:lnTo>
                    <a:pt x="741" y="81"/>
                  </a:lnTo>
                  <a:lnTo>
                    <a:pt x="741" y="82"/>
                  </a:lnTo>
                  <a:lnTo>
                    <a:pt x="741" y="82"/>
                  </a:lnTo>
                  <a:lnTo>
                    <a:pt x="741" y="84"/>
                  </a:lnTo>
                  <a:lnTo>
                    <a:pt x="741" y="85"/>
                  </a:lnTo>
                  <a:lnTo>
                    <a:pt x="740" y="84"/>
                  </a:lnTo>
                  <a:lnTo>
                    <a:pt x="738" y="81"/>
                  </a:lnTo>
                  <a:lnTo>
                    <a:pt x="738" y="81"/>
                  </a:lnTo>
                  <a:lnTo>
                    <a:pt x="736" y="79"/>
                  </a:lnTo>
                  <a:lnTo>
                    <a:pt x="736" y="79"/>
                  </a:lnTo>
                  <a:lnTo>
                    <a:pt x="738" y="77"/>
                  </a:lnTo>
                  <a:lnTo>
                    <a:pt x="740" y="79"/>
                  </a:lnTo>
                  <a:lnTo>
                    <a:pt x="740" y="79"/>
                  </a:lnTo>
                  <a:lnTo>
                    <a:pt x="740" y="77"/>
                  </a:lnTo>
                  <a:lnTo>
                    <a:pt x="740" y="76"/>
                  </a:lnTo>
                  <a:lnTo>
                    <a:pt x="740" y="76"/>
                  </a:lnTo>
                  <a:lnTo>
                    <a:pt x="741" y="76"/>
                  </a:lnTo>
                  <a:lnTo>
                    <a:pt x="741" y="73"/>
                  </a:lnTo>
                  <a:lnTo>
                    <a:pt x="741" y="71"/>
                  </a:lnTo>
                  <a:lnTo>
                    <a:pt x="741" y="71"/>
                  </a:lnTo>
                  <a:close/>
                  <a:moveTo>
                    <a:pt x="754" y="71"/>
                  </a:moveTo>
                  <a:lnTo>
                    <a:pt x="754" y="71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1" y="73"/>
                  </a:lnTo>
                  <a:lnTo>
                    <a:pt x="751" y="73"/>
                  </a:lnTo>
                  <a:lnTo>
                    <a:pt x="752" y="71"/>
                  </a:lnTo>
                  <a:lnTo>
                    <a:pt x="752" y="71"/>
                  </a:lnTo>
                  <a:lnTo>
                    <a:pt x="754" y="71"/>
                  </a:lnTo>
                  <a:close/>
                  <a:moveTo>
                    <a:pt x="3338" y="65"/>
                  </a:moveTo>
                  <a:lnTo>
                    <a:pt x="3340" y="65"/>
                  </a:lnTo>
                  <a:lnTo>
                    <a:pt x="3340" y="66"/>
                  </a:lnTo>
                  <a:lnTo>
                    <a:pt x="3340" y="66"/>
                  </a:lnTo>
                  <a:lnTo>
                    <a:pt x="3338" y="66"/>
                  </a:lnTo>
                  <a:lnTo>
                    <a:pt x="3338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5" y="68"/>
                  </a:lnTo>
                  <a:lnTo>
                    <a:pt x="3335" y="68"/>
                  </a:lnTo>
                  <a:lnTo>
                    <a:pt x="3335" y="66"/>
                  </a:lnTo>
                  <a:lnTo>
                    <a:pt x="3333" y="66"/>
                  </a:lnTo>
                  <a:lnTo>
                    <a:pt x="3335" y="65"/>
                  </a:lnTo>
                  <a:lnTo>
                    <a:pt x="3335" y="65"/>
                  </a:lnTo>
                  <a:lnTo>
                    <a:pt x="3337" y="65"/>
                  </a:lnTo>
                  <a:lnTo>
                    <a:pt x="3338" y="65"/>
                  </a:lnTo>
                  <a:lnTo>
                    <a:pt x="3338" y="65"/>
                  </a:lnTo>
                  <a:lnTo>
                    <a:pt x="3338" y="65"/>
                  </a:lnTo>
                  <a:close/>
                  <a:moveTo>
                    <a:pt x="913" y="63"/>
                  </a:moveTo>
                  <a:lnTo>
                    <a:pt x="913" y="63"/>
                  </a:lnTo>
                  <a:lnTo>
                    <a:pt x="913" y="63"/>
                  </a:lnTo>
                  <a:lnTo>
                    <a:pt x="911" y="65"/>
                  </a:lnTo>
                  <a:lnTo>
                    <a:pt x="910" y="65"/>
                  </a:lnTo>
                  <a:lnTo>
                    <a:pt x="910" y="65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8" y="68"/>
                  </a:lnTo>
                  <a:lnTo>
                    <a:pt x="907" y="68"/>
                  </a:lnTo>
                  <a:lnTo>
                    <a:pt x="905" y="68"/>
                  </a:lnTo>
                  <a:lnTo>
                    <a:pt x="905" y="68"/>
                  </a:lnTo>
                  <a:lnTo>
                    <a:pt x="904" y="68"/>
                  </a:lnTo>
                  <a:lnTo>
                    <a:pt x="902" y="68"/>
                  </a:lnTo>
                  <a:lnTo>
                    <a:pt x="904" y="66"/>
                  </a:lnTo>
                  <a:lnTo>
                    <a:pt x="905" y="66"/>
                  </a:lnTo>
                  <a:lnTo>
                    <a:pt x="907" y="66"/>
                  </a:lnTo>
                  <a:lnTo>
                    <a:pt x="908" y="65"/>
                  </a:lnTo>
                  <a:lnTo>
                    <a:pt x="910" y="63"/>
                  </a:lnTo>
                  <a:lnTo>
                    <a:pt x="913" y="63"/>
                  </a:lnTo>
                  <a:close/>
                  <a:moveTo>
                    <a:pt x="1219" y="63"/>
                  </a:moveTo>
                  <a:lnTo>
                    <a:pt x="1222" y="63"/>
                  </a:lnTo>
                  <a:lnTo>
                    <a:pt x="1225" y="65"/>
                  </a:lnTo>
                  <a:lnTo>
                    <a:pt x="1225" y="66"/>
                  </a:lnTo>
                  <a:lnTo>
                    <a:pt x="1227" y="66"/>
                  </a:lnTo>
                  <a:lnTo>
                    <a:pt x="1228" y="66"/>
                  </a:lnTo>
                  <a:lnTo>
                    <a:pt x="1230" y="68"/>
                  </a:lnTo>
                  <a:lnTo>
                    <a:pt x="1228" y="69"/>
                  </a:lnTo>
                  <a:lnTo>
                    <a:pt x="1228" y="69"/>
                  </a:lnTo>
                  <a:lnTo>
                    <a:pt x="1227" y="69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69"/>
                  </a:lnTo>
                  <a:lnTo>
                    <a:pt x="1224" y="69"/>
                  </a:lnTo>
                  <a:lnTo>
                    <a:pt x="1221" y="68"/>
                  </a:lnTo>
                  <a:lnTo>
                    <a:pt x="1219" y="68"/>
                  </a:lnTo>
                  <a:lnTo>
                    <a:pt x="1217" y="66"/>
                  </a:lnTo>
                  <a:lnTo>
                    <a:pt x="1217" y="65"/>
                  </a:lnTo>
                  <a:lnTo>
                    <a:pt x="1217" y="63"/>
                  </a:lnTo>
                  <a:lnTo>
                    <a:pt x="1217" y="63"/>
                  </a:lnTo>
                  <a:lnTo>
                    <a:pt x="1219" y="63"/>
                  </a:lnTo>
                  <a:close/>
                  <a:moveTo>
                    <a:pt x="3781" y="62"/>
                  </a:moveTo>
                  <a:lnTo>
                    <a:pt x="3781" y="63"/>
                  </a:lnTo>
                  <a:lnTo>
                    <a:pt x="3781" y="63"/>
                  </a:lnTo>
                  <a:lnTo>
                    <a:pt x="3783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6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6"/>
                  </a:lnTo>
                  <a:lnTo>
                    <a:pt x="3788" y="68"/>
                  </a:lnTo>
                  <a:lnTo>
                    <a:pt x="3789" y="71"/>
                  </a:lnTo>
                  <a:lnTo>
                    <a:pt x="3789" y="73"/>
                  </a:lnTo>
                  <a:lnTo>
                    <a:pt x="3791" y="76"/>
                  </a:lnTo>
                  <a:lnTo>
                    <a:pt x="3791" y="76"/>
                  </a:lnTo>
                  <a:lnTo>
                    <a:pt x="3791" y="79"/>
                  </a:lnTo>
                  <a:lnTo>
                    <a:pt x="3792" y="82"/>
                  </a:lnTo>
                  <a:lnTo>
                    <a:pt x="3792" y="85"/>
                  </a:lnTo>
                  <a:lnTo>
                    <a:pt x="3792" y="87"/>
                  </a:lnTo>
                  <a:lnTo>
                    <a:pt x="3792" y="88"/>
                  </a:lnTo>
                  <a:lnTo>
                    <a:pt x="3791" y="92"/>
                  </a:lnTo>
                  <a:lnTo>
                    <a:pt x="3789" y="93"/>
                  </a:lnTo>
                  <a:lnTo>
                    <a:pt x="3791" y="95"/>
                  </a:lnTo>
                  <a:lnTo>
                    <a:pt x="3792" y="98"/>
                  </a:lnTo>
                  <a:lnTo>
                    <a:pt x="3792" y="99"/>
                  </a:lnTo>
                  <a:lnTo>
                    <a:pt x="3792" y="103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2" y="104"/>
                  </a:lnTo>
                  <a:lnTo>
                    <a:pt x="3791" y="103"/>
                  </a:lnTo>
                  <a:lnTo>
                    <a:pt x="3791" y="103"/>
                  </a:lnTo>
                  <a:lnTo>
                    <a:pt x="3789" y="104"/>
                  </a:lnTo>
                  <a:lnTo>
                    <a:pt x="3789" y="107"/>
                  </a:lnTo>
                  <a:lnTo>
                    <a:pt x="3791" y="109"/>
                  </a:lnTo>
                  <a:lnTo>
                    <a:pt x="3792" y="112"/>
                  </a:lnTo>
                  <a:lnTo>
                    <a:pt x="3792" y="112"/>
                  </a:lnTo>
                  <a:lnTo>
                    <a:pt x="3792" y="114"/>
                  </a:lnTo>
                  <a:lnTo>
                    <a:pt x="3794" y="115"/>
                  </a:lnTo>
                  <a:lnTo>
                    <a:pt x="3795" y="117"/>
                  </a:lnTo>
                  <a:lnTo>
                    <a:pt x="3799" y="117"/>
                  </a:lnTo>
                  <a:lnTo>
                    <a:pt x="3799" y="118"/>
                  </a:lnTo>
                  <a:lnTo>
                    <a:pt x="3799" y="120"/>
                  </a:lnTo>
                  <a:lnTo>
                    <a:pt x="3799" y="120"/>
                  </a:lnTo>
                  <a:lnTo>
                    <a:pt x="3797" y="120"/>
                  </a:lnTo>
                  <a:lnTo>
                    <a:pt x="3797" y="118"/>
                  </a:lnTo>
                  <a:lnTo>
                    <a:pt x="3795" y="118"/>
                  </a:lnTo>
                  <a:lnTo>
                    <a:pt x="3794" y="118"/>
                  </a:lnTo>
                  <a:lnTo>
                    <a:pt x="3794" y="120"/>
                  </a:lnTo>
                  <a:lnTo>
                    <a:pt x="3794" y="125"/>
                  </a:lnTo>
                  <a:lnTo>
                    <a:pt x="3792" y="128"/>
                  </a:lnTo>
                  <a:lnTo>
                    <a:pt x="3792" y="125"/>
                  </a:lnTo>
                  <a:lnTo>
                    <a:pt x="3792" y="118"/>
                  </a:lnTo>
                  <a:lnTo>
                    <a:pt x="3792" y="115"/>
                  </a:lnTo>
                  <a:lnTo>
                    <a:pt x="3789" y="115"/>
                  </a:lnTo>
                  <a:lnTo>
                    <a:pt x="3786" y="114"/>
                  </a:lnTo>
                  <a:lnTo>
                    <a:pt x="3786" y="114"/>
                  </a:lnTo>
                  <a:lnTo>
                    <a:pt x="3789" y="114"/>
                  </a:lnTo>
                  <a:lnTo>
                    <a:pt x="3791" y="114"/>
                  </a:lnTo>
                  <a:lnTo>
                    <a:pt x="3789" y="110"/>
                  </a:lnTo>
                  <a:lnTo>
                    <a:pt x="3788" y="109"/>
                  </a:lnTo>
                  <a:lnTo>
                    <a:pt x="3788" y="106"/>
                  </a:lnTo>
                  <a:lnTo>
                    <a:pt x="3788" y="104"/>
                  </a:lnTo>
                  <a:lnTo>
                    <a:pt x="3789" y="101"/>
                  </a:lnTo>
                  <a:lnTo>
                    <a:pt x="3791" y="101"/>
                  </a:lnTo>
                  <a:lnTo>
                    <a:pt x="3791" y="99"/>
                  </a:lnTo>
                  <a:lnTo>
                    <a:pt x="3791" y="96"/>
                  </a:lnTo>
                  <a:lnTo>
                    <a:pt x="3789" y="95"/>
                  </a:lnTo>
                  <a:lnTo>
                    <a:pt x="3788" y="95"/>
                  </a:lnTo>
                  <a:lnTo>
                    <a:pt x="3789" y="92"/>
                  </a:lnTo>
                  <a:lnTo>
                    <a:pt x="3791" y="88"/>
                  </a:lnTo>
                  <a:lnTo>
                    <a:pt x="3792" y="87"/>
                  </a:lnTo>
                  <a:lnTo>
                    <a:pt x="3792" y="84"/>
                  </a:lnTo>
                  <a:lnTo>
                    <a:pt x="3791" y="81"/>
                  </a:lnTo>
                  <a:lnTo>
                    <a:pt x="3789" y="77"/>
                  </a:lnTo>
                  <a:lnTo>
                    <a:pt x="3789" y="76"/>
                  </a:lnTo>
                  <a:lnTo>
                    <a:pt x="3789" y="74"/>
                  </a:lnTo>
                  <a:lnTo>
                    <a:pt x="3788" y="73"/>
                  </a:lnTo>
                  <a:lnTo>
                    <a:pt x="3788" y="69"/>
                  </a:lnTo>
                  <a:lnTo>
                    <a:pt x="3786" y="68"/>
                  </a:lnTo>
                  <a:lnTo>
                    <a:pt x="3786" y="68"/>
                  </a:lnTo>
                  <a:lnTo>
                    <a:pt x="3784" y="68"/>
                  </a:lnTo>
                  <a:lnTo>
                    <a:pt x="3783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0" y="66"/>
                  </a:lnTo>
                  <a:lnTo>
                    <a:pt x="3780" y="68"/>
                  </a:lnTo>
                  <a:lnTo>
                    <a:pt x="3780" y="68"/>
                  </a:lnTo>
                  <a:lnTo>
                    <a:pt x="3778" y="68"/>
                  </a:lnTo>
                  <a:lnTo>
                    <a:pt x="3778" y="66"/>
                  </a:lnTo>
                  <a:lnTo>
                    <a:pt x="3777" y="68"/>
                  </a:lnTo>
                  <a:lnTo>
                    <a:pt x="3777" y="68"/>
                  </a:lnTo>
                  <a:lnTo>
                    <a:pt x="3773" y="69"/>
                  </a:lnTo>
                  <a:lnTo>
                    <a:pt x="3773" y="69"/>
                  </a:lnTo>
                  <a:lnTo>
                    <a:pt x="3773" y="71"/>
                  </a:lnTo>
                  <a:lnTo>
                    <a:pt x="3772" y="73"/>
                  </a:lnTo>
                  <a:lnTo>
                    <a:pt x="3772" y="74"/>
                  </a:lnTo>
                  <a:lnTo>
                    <a:pt x="3773" y="74"/>
                  </a:lnTo>
                  <a:lnTo>
                    <a:pt x="3775" y="76"/>
                  </a:lnTo>
                  <a:lnTo>
                    <a:pt x="3775" y="76"/>
                  </a:lnTo>
                  <a:lnTo>
                    <a:pt x="3773" y="76"/>
                  </a:lnTo>
                  <a:lnTo>
                    <a:pt x="3775" y="77"/>
                  </a:lnTo>
                  <a:lnTo>
                    <a:pt x="3778" y="77"/>
                  </a:lnTo>
                  <a:lnTo>
                    <a:pt x="3778" y="79"/>
                  </a:lnTo>
                  <a:lnTo>
                    <a:pt x="3778" y="81"/>
                  </a:lnTo>
                  <a:lnTo>
                    <a:pt x="3778" y="81"/>
                  </a:lnTo>
                  <a:lnTo>
                    <a:pt x="3778" y="82"/>
                  </a:lnTo>
                  <a:lnTo>
                    <a:pt x="3778" y="82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80" y="84"/>
                  </a:lnTo>
                  <a:lnTo>
                    <a:pt x="3778" y="84"/>
                  </a:lnTo>
                  <a:lnTo>
                    <a:pt x="3778" y="85"/>
                  </a:lnTo>
                  <a:lnTo>
                    <a:pt x="3778" y="85"/>
                  </a:lnTo>
                  <a:lnTo>
                    <a:pt x="3778" y="87"/>
                  </a:lnTo>
                  <a:lnTo>
                    <a:pt x="3777" y="87"/>
                  </a:lnTo>
                  <a:lnTo>
                    <a:pt x="3777" y="88"/>
                  </a:lnTo>
                  <a:lnTo>
                    <a:pt x="3775" y="88"/>
                  </a:lnTo>
                  <a:lnTo>
                    <a:pt x="3775" y="88"/>
                  </a:lnTo>
                  <a:lnTo>
                    <a:pt x="3777" y="87"/>
                  </a:lnTo>
                  <a:lnTo>
                    <a:pt x="3777" y="87"/>
                  </a:lnTo>
                  <a:lnTo>
                    <a:pt x="3777" y="85"/>
                  </a:lnTo>
                  <a:lnTo>
                    <a:pt x="3777" y="85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77" y="82"/>
                  </a:lnTo>
                  <a:lnTo>
                    <a:pt x="3777" y="82"/>
                  </a:lnTo>
                  <a:lnTo>
                    <a:pt x="3777" y="81"/>
                  </a:lnTo>
                  <a:lnTo>
                    <a:pt x="3778" y="79"/>
                  </a:lnTo>
                  <a:lnTo>
                    <a:pt x="3778" y="79"/>
                  </a:lnTo>
                  <a:lnTo>
                    <a:pt x="3777" y="79"/>
                  </a:lnTo>
                  <a:lnTo>
                    <a:pt x="3775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3" y="79"/>
                  </a:lnTo>
                  <a:lnTo>
                    <a:pt x="3773" y="79"/>
                  </a:lnTo>
                  <a:lnTo>
                    <a:pt x="3772" y="77"/>
                  </a:lnTo>
                  <a:lnTo>
                    <a:pt x="3770" y="76"/>
                  </a:lnTo>
                  <a:lnTo>
                    <a:pt x="3770" y="74"/>
                  </a:lnTo>
                  <a:lnTo>
                    <a:pt x="3770" y="73"/>
                  </a:lnTo>
                  <a:lnTo>
                    <a:pt x="3766" y="71"/>
                  </a:lnTo>
                  <a:lnTo>
                    <a:pt x="3764" y="71"/>
                  </a:lnTo>
                  <a:lnTo>
                    <a:pt x="3764" y="71"/>
                  </a:lnTo>
                  <a:lnTo>
                    <a:pt x="3762" y="69"/>
                  </a:lnTo>
                  <a:lnTo>
                    <a:pt x="3764" y="69"/>
                  </a:lnTo>
                  <a:lnTo>
                    <a:pt x="3766" y="69"/>
                  </a:lnTo>
                  <a:lnTo>
                    <a:pt x="3767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8"/>
                  </a:lnTo>
                  <a:lnTo>
                    <a:pt x="3769" y="68"/>
                  </a:lnTo>
                  <a:lnTo>
                    <a:pt x="3769" y="66"/>
                  </a:lnTo>
                  <a:lnTo>
                    <a:pt x="3769" y="66"/>
                  </a:lnTo>
                  <a:lnTo>
                    <a:pt x="3769" y="65"/>
                  </a:lnTo>
                  <a:lnTo>
                    <a:pt x="3769" y="63"/>
                  </a:lnTo>
                  <a:lnTo>
                    <a:pt x="3770" y="63"/>
                  </a:lnTo>
                  <a:lnTo>
                    <a:pt x="3770" y="63"/>
                  </a:lnTo>
                  <a:lnTo>
                    <a:pt x="3772" y="65"/>
                  </a:lnTo>
                  <a:lnTo>
                    <a:pt x="3772" y="65"/>
                  </a:lnTo>
                  <a:lnTo>
                    <a:pt x="3773" y="65"/>
                  </a:lnTo>
                  <a:lnTo>
                    <a:pt x="3772" y="66"/>
                  </a:lnTo>
                  <a:lnTo>
                    <a:pt x="3772" y="66"/>
                  </a:lnTo>
                  <a:lnTo>
                    <a:pt x="3773" y="66"/>
                  </a:lnTo>
                  <a:lnTo>
                    <a:pt x="3777" y="65"/>
                  </a:lnTo>
                  <a:lnTo>
                    <a:pt x="3777" y="65"/>
                  </a:lnTo>
                  <a:lnTo>
                    <a:pt x="3780" y="65"/>
                  </a:lnTo>
                  <a:lnTo>
                    <a:pt x="3780" y="63"/>
                  </a:lnTo>
                  <a:lnTo>
                    <a:pt x="3781" y="62"/>
                  </a:lnTo>
                  <a:close/>
                  <a:moveTo>
                    <a:pt x="1195" y="58"/>
                  </a:moveTo>
                  <a:lnTo>
                    <a:pt x="1195" y="58"/>
                  </a:lnTo>
                  <a:lnTo>
                    <a:pt x="1195" y="58"/>
                  </a:lnTo>
                  <a:lnTo>
                    <a:pt x="1195" y="60"/>
                  </a:lnTo>
                  <a:lnTo>
                    <a:pt x="1197" y="60"/>
                  </a:lnTo>
                  <a:lnTo>
                    <a:pt x="1197" y="62"/>
                  </a:lnTo>
                  <a:lnTo>
                    <a:pt x="1197" y="62"/>
                  </a:lnTo>
                  <a:lnTo>
                    <a:pt x="1197" y="63"/>
                  </a:lnTo>
                  <a:lnTo>
                    <a:pt x="1198" y="63"/>
                  </a:lnTo>
                  <a:lnTo>
                    <a:pt x="1200" y="65"/>
                  </a:lnTo>
                  <a:lnTo>
                    <a:pt x="1202" y="65"/>
                  </a:lnTo>
                  <a:lnTo>
                    <a:pt x="1202" y="66"/>
                  </a:lnTo>
                  <a:lnTo>
                    <a:pt x="1200" y="66"/>
                  </a:lnTo>
                  <a:lnTo>
                    <a:pt x="1198" y="66"/>
                  </a:lnTo>
                  <a:lnTo>
                    <a:pt x="1194" y="66"/>
                  </a:lnTo>
                  <a:lnTo>
                    <a:pt x="1192" y="66"/>
                  </a:lnTo>
                  <a:lnTo>
                    <a:pt x="1192" y="66"/>
                  </a:lnTo>
                  <a:lnTo>
                    <a:pt x="1192" y="65"/>
                  </a:lnTo>
                  <a:lnTo>
                    <a:pt x="1194" y="63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58"/>
                  </a:lnTo>
                  <a:lnTo>
                    <a:pt x="1195" y="58"/>
                  </a:lnTo>
                  <a:close/>
                  <a:moveTo>
                    <a:pt x="1299" y="55"/>
                  </a:moveTo>
                  <a:lnTo>
                    <a:pt x="1299" y="57"/>
                  </a:lnTo>
                  <a:lnTo>
                    <a:pt x="1299" y="58"/>
                  </a:lnTo>
                  <a:lnTo>
                    <a:pt x="1299" y="63"/>
                  </a:lnTo>
                  <a:lnTo>
                    <a:pt x="1301" y="63"/>
                  </a:lnTo>
                  <a:lnTo>
                    <a:pt x="1304" y="68"/>
                  </a:lnTo>
                  <a:lnTo>
                    <a:pt x="1304" y="68"/>
                  </a:lnTo>
                  <a:lnTo>
                    <a:pt x="1299" y="65"/>
                  </a:lnTo>
                  <a:lnTo>
                    <a:pt x="1299" y="63"/>
                  </a:lnTo>
                  <a:lnTo>
                    <a:pt x="1298" y="60"/>
                  </a:lnTo>
                  <a:lnTo>
                    <a:pt x="1298" y="58"/>
                  </a:lnTo>
                  <a:lnTo>
                    <a:pt x="1298" y="58"/>
                  </a:lnTo>
                  <a:lnTo>
                    <a:pt x="1299" y="55"/>
                  </a:lnTo>
                  <a:close/>
                  <a:moveTo>
                    <a:pt x="494" y="54"/>
                  </a:moveTo>
                  <a:lnTo>
                    <a:pt x="495" y="54"/>
                  </a:lnTo>
                  <a:lnTo>
                    <a:pt x="497" y="55"/>
                  </a:lnTo>
                  <a:lnTo>
                    <a:pt x="498" y="58"/>
                  </a:lnTo>
                  <a:lnTo>
                    <a:pt x="500" y="60"/>
                  </a:lnTo>
                  <a:lnTo>
                    <a:pt x="500" y="62"/>
                  </a:lnTo>
                  <a:lnTo>
                    <a:pt x="501" y="62"/>
                  </a:lnTo>
                  <a:lnTo>
                    <a:pt x="501" y="62"/>
                  </a:lnTo>
                  <a:lnTo>
                    <a:pt x="501" y="63"/>
                  </a:lnTo>
                  <a:lnTo>
                    <a:pt x="503" y="63"/>
                  </a:lnTo>
                  <a:lnTo>
                    <a:pt x="503" y="65"/>
                  </a:lnTo>
                  <a:lnTo>
                    <a:pt x="505" y="65"/>
                  </a:lnTo>
                  <a:lnTo>
                    <a:pt x="505" y="65"/>
                  </a:lnTo>
                  <a:lnTo>
                    <a:pt x="506" y="65"/>
                  </a:lnTo>
                  <a:lnTo>
                    <a:pt x="505" y="66"/>
                  </a:lnTo>
                  <a:lnTo>
                    <a:pt x="506" y="68"/>
                  </a:lnTo>
                  <a:lnTo>
                    <a:pt x="506" y="68"/>
                  </a:lnTo>
                  <a:lnTo>
                    <a:pt x="509" y="68"/>
                  </a:lnTo>
                  <a:lnTo>
                    <a:pt x="513" y="68"/>
                  </a:lnTo>
                  <a:lnTo>
                    <a:pt x="514" y="68"/>
                  </a:lnTo>
                  <a:lnTo>
                    <a:pt x="517" y="69"/>
                  </a:lnTo>
                  <a:lnTo>
                    <a:pt x="519" y="68"/>
                  </a:lnTo>
                  <a:lnTo>
                    <a:pt x="519" y="68"/>
                  </a:lnTo>
                  <a:lnTo>
                    <a:pt x="520" y="66"/>
                  </a:lnTo>
                  <a:lnTo>
                    <a:pt x="524" y="66"/>
                  </a:lnTo>
                  <a:lnTo>
                    <a:pt x="524" y="66"/>
                  </a:lnTo>
                  <a:lnTo>
                    <a:pt x="527" y="66"/>
                  </a:lnTo>
                  <a:lnTo>
                    <a:pt x="527" y="66"/>
                  </a:lnTo>
                  <a:lnTo>
                    <a:pt x="528" y="66"/>
                  </a:lnTo>
                  <a:lnTo>
                    <a:pt x="531" y="68"/>
                  </a:lnTo>
                  <a:lnTo>
                    <a:pt x="531" y="68"/>
                  </a:lnTo>
                  <a:lnTo>
                    <a:pt x="531" y="69"/>
                  </a:lnTo>
                  <a:lnTo>
                    <a:pt x="531" y="69"/>
                  </a:lnTo>
                  <a:lnTo>
                    <a:pt x="530" y="69"/>
                  </a:lnTo>
                  <a:lnTo>
                    <a:pt x="528" y="68"/>
                  </a:lnTo>
                  <a:lnTo>
                    <a:pt x="528" y="68"/>
                  </a:lnTo>
                  <a:lnTo>
                    <a:pt x="527" y="68"/>
                  </a:lnTo>
                  <a:lnTo>
                    <a:pt x="525" y="68"/>
                  </a:lnTo>
                  <a:lnTo>
                    <a:pt x="524" y="68"/>
                  </a:lnTo>
                  <a:lnTo>
                    <a:pt x="522" y="68"/>
                  </a:lnTo>
                  <a:lnTo>
                    <a:pt x="520" y="68"/>
                  </a:lnTo>
                  <a:lnTo>
                    <a:pt x="519" y="69"/>
                  </a:lnTo>
                  <a:lnTo>
                    <a:pt x="514" y="69"/>
                  </a:lnTo>
                  <a:lnTo>
                    <a:pt x="511" y="69"/>
                  </a:lnTo>
                  <a:lnTo>
                    <a:pt x="509" y="69"/>
                  </a:lnTo>
                  <a:lnTo>
                    <a:pt x="509" y="71"/>
                  </a:lnTo>
                  <a:lnTo>
                    <a:pt x="509" y="71"/>
                  </a:lnTo>
                  <a:lnTo>
                    <a:pt x="509" y="73"/>
                  </a:lnTo>
                  <a:lnTo>
                    <a:pt x="509" y="73"/>
                  </a:lnTo>
                  <a:lnTo>
                    <a:pt x="511" y="73"/>
                  </a:lnTo>
                  <a:lnTo>
                    <a:pt x="511" y="73"/>
                  </a:lnTo>
                  <a:lnTo>
                    <a:pt x="511" y="74"/>
                  </a:lnTo>
                  <a:lnTo>
                    <a:pt x="513" y="74"/>
                  </a:lnTo>
                  <a:lnTo>
                    <a:pt x="513" y="76"/>
                  </a:lnTo>
                  <a:lnTo>
                    <a:pt x="514" y="77"/>
                  </a:lnTo>
                  <a:lnTo>
                    <a:pt x="516" y="77"/>
                  </a:lnTo>
                  <a:lnTo>
                    <a:pt x="516" y="79"/>
                  </a:lnTo>
                  <a:lnTo>
                    <a:pt x="517" y="81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4"/>
                  </a:lnTo>
                  <a:lnTo>
                    <a:pt x="519" y="84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7" y="84"/>
                  </a:lnTo>
                  <a:lnTo>
                    <a:pt x="516" y="81"/>
                  </a:lnTo>
                  <a:lnTo>
                    <a:pt x="514" y="79"/>
                  </a:lnTo>
                  <a:lnTo>
                    <a:pt x="514" y="77"/>
                  </a:lnTo>
                  <a:lnTo>
                    <a:pt x="511" y="76"/>
                  </a:lnTo>
                  <a:lnTo>
                    <a:pt x="509" y="74"/>
                  </a:lnTo>
                  <a:lnTo>
                    <a:pt x="508" y="73"/>
                  </a:lnTo>
                  <a:lnTo>
                    <a:pt x="508" y="73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69"/>
                  </a:lnTo>
                  <a:lnTo>
                    <a:pt x="503" y="69"/>
                  </a:lnTo>
                  <a:lnTo>
                    <a:pt x="500" y="68"/>
                  </a:lnTo>
                  <a:lnTo>
                    <a:pt x="498" y="66"/>
                  </a:lnTo>
                  <a:lnTo>
                    <a:pt x="500" y="66"/>
                  </a:lnTo>
                  <a:lnTo>
                    <a:pt x="501" y="68"/>
                  </a:lnTo>
                  <a:lnTo>
                    <a:pt x="503" y="68"/>
                  </a:lnTo>
                  <a:lnTo>
                    <a:pt x="503" y="68"/>
                  </a:lnTo>
                  <a:lnTo>
                    <a:pt x="505" y="68"/>
                  </a:lnTo>
                  <a:lnTo>
                    <a:pt x="503" y="66"/>
                  </a:lnTo>
                  <a:lnTo>
                    <a:pt x="501" y="65"/>
                  </a:lnTo>
                  <a:lnTo>
                    <a:pt x="500" y="62"/>
                  </a:lnTo>
                  <a:lnTo>
                    <a:pt x="494" y="55"/>
                  </a:lnTo>
                  <a:lnTo>
                    <a:pt x="494" y="54"/>
                  </a:lnTo>
                  <a:close/>
                  <a:moveTo>
                    <a:pt x="727" y="52"/>
                  </a:moveTo>
                  <a:lnTo>
                    <a:pt x="727" y="54"/>
                  </a:lnTo>
                  <a:lnTo>
                    <a:pt x="729" y="55"/>
                  </a:lnTo>
                  <a:lnTo>
                    <a:pt x="729" y="55"/>
                  </a:lnTo>
                  <a:lnTo>
                    <a:pt x="730" y="55"/>
                  </a:lnTo>
                  <a:lnTo>
                    <a:pt x="730" y="55"/>
                  </a:lnTo>
                  <a:lnTo>
                    <a:pt x="732" y="57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6" y="62"/>
                  </a:lnTo>
                  <a:lnTo>
                    <a:pt x="736" y="63"/>
                  </a:lnTo>
                  <a:lnTo>
                    <a:pt x="735" y="63"/>
                  </a:lnTo>
                  <a:lnTo>
                    <a:pt x="735" y="65"/>
                  </a:lnTo>
                  <a:lnTo>
                    <a:pt x="735" y="65"/>
                  </a:lnTo>
                  <a:lnTo>
                    <a:pt x="735" y="66"/>
                  </a:lnTo>
                  <a:lnTo>
                    <a:pt x="736" y="68"/>
                  </a:lnTo>
                  <a:lnTo>
                    <a:pt x="735" y="68"/>
                  </a:lnTo>
                  <a:lnTo>
                    <a:pt x="735" y="69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3"/>
                  </a:lnTo>
                  <a:lnTo>
                    <a:pt x="730" y="74"/>
                  </a:lnTo>
                  <a:lnTo>
                    <a:pt x="729" y="76"/>
                  </a:lnTo>
                  <a:lnTo>
                    <a:pt x="729" y="76"/>
                  </a:lnTo>
                  <a:lnTo>
                    <a:pt x="729" y="77"/>
                  </a:lnTo>
                  <a:lnTo>
                    <a:pt x="729" y="79"/>
                  </a:lnTo>
                  <a:lnTo>
                    <a:pt x="729" y="77"/>
                  </a:lnTo>
                  <a:lnTo>
                    <a:pt x="727" y="77"/>
                  </a:lnTo>
                  <a:lnTo>
                    <a:pt x="727" y="76"/>
                  </a:lnTo>
                  <a:lnTo>
                    <a:pt x="727" y="74"/>
                  </a:lnTo>
                  <a:lnTo>
                    <a:pt x="727" y="73"/>
                  </a:lnTo>
                  <a:lnTo>
                    <a:pt x="727" y="71"/>
                  </a:lnTo>
                  <a:lnTo>
                    <a:pt x="724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1" y="68"/>
                  </a:lnTo>
                  <a:lnTo>
                    <a:pt x="721" y="68"/>
                  </a:lnTo>
                  <a:lnTo>
                    <a:pt x="722" y="66"/>
                  </a:lnTo>
                  <a:lnTo>
                    <a:pt x="725" y="68"/>
                  </a:lnTo>
                  <a:lnTo>
                    <a:pt x="729" y="69"/>
                  </a:lnTo>
                  <a:lnTo>
                    <a:pt x="729" y="71"/>
                  </a:lnTo>
                  <a:lnTo>
                    <a:pt x="729" y="73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68"/>
                  </a:lnTo>
                  <a:lnTo>
                    <a:pt x="732" y="68"/>
                  </a:lnTo>
                  <a:lnTo>
                    <a:pt x="732" y="66"/>
                  </a:lnTo>
                  <a:lnTo>
                    <a:pt x="733" y="65"/>
                  </a:lnTo>
                  <a:lnTo>
                    <a:pt x="733" y="65"/>
                  </a:lnTo>
                  <a:lnTo>
                    <a:pt x="733" y="63"/>
                  </a:lnTo>
                  <a:lnTo>
                    <a:pt x="733" y="63"/>
                  </a:lnTo>
                  <a:lnTo>
                    <a:pt x="732" y="63"/>
                  </a:lnTo>
                  <a:lnTo>
                    <a:pt x="730" y="63"/>
                  </a:lnTo>
                  <a:lnTo>
                    <a:pt x="730" y="62"/>
                  </a:lnTo>
                  <a:lnTo>
                    <a:pt x="730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29" y="60"/>
                  </a:lnTo>
                  <a:lnTo>
                    <a:pt x="727" y="60"/>
                  </a:lnTo>
                  <a:lnTo>
                    <a:pt x="727" y="58"/>
                  </a:lnTo>
                  <a:lnTo>
                    <a:pt x="727" y="57"/>
                  </a:lnTo>
                  <a:lnTo>
                    <a:pt x="727" y="55"/>
                  </a:lnTo>
                  <a:lnTo>
                    <a:pt x="725" y="55"/>
                  </a:lnTo>
                  <a:lnTo>
                    <a:pt x="725" y="55"/>
                  </a:lnTo>
                  <a:lnTo>
                    <a:pt x="725" y="54"/>
                  </a:lnTo>
                  <a:lnTo>
                    <a:pt x="725" y="54"/>
                  </a:lnTo>
                  <a:lnTo>
                    <a:pt x="727" y="52"/>
                  </a:lnTo>
                  <a:close/>
                  <a:moveTo>
                    <a:pt x="878" y="35"/>
                  </a:moveTo>
                  <a:lnTo>
                    <a:pt x="878" y="36"/>
                  </a:lnTo>
                  <a:lnTo>
                    <a:pt x="878" y="36"/>
                  </a:lnTo>
                  <a:lnTo>
                    <a:pt x="878" y="38"/>
                  </a:lnTo>
                  <a:lnTo>
                    <a:pt x="878" y="38"/>
                  </a:lnTo>
                  <a:lnTo>
                    <a:pt x="880" y="41"/>
                  </a:lnTo>
                  <a:lnTo>
                    <a:pt x="880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0" y="43"/>
                  </a:lnTo>
                  <a:lnTo>
                    <a:pt x="880" y="44"/>
                  </a:lnTo>
                  <a:lnTo>
                    <a:pt x="878" y="46"/>
                  </a:lnTo>
                  <a:lnTo>
                    <a:pt x="878" y="46"/>
                  </a:lnTo>
                  <a:lnTo>
                    <a:pt x="877" y="47"/>
                  </a:lnTo>
                  <a:lnTo>
                    <a:pt x="874" y="47"/>
                  </a:lnTo>
                  <a:lnTo>
                    <a:pt x="872" y="49"/>
                  </a:lnTo>
                  <a:lnTo>
                    <a:pt x="870" y="51"/>
                  </a:lnTo>
                  <a:lnTo>
                    <a:pt x="870" y="52"/>
                  </a:lnTo>
                  <a:lnTo>
                    <a:pt x="869" y="52"/>
                  </a:lnTo>
                  <a:lnTo>
                    <a:pt x="867" y="52"/>
                  </a:lnTo>
                  <a:lnTo>
                    <a:pt x="867" y="52"/>
                  </a:lnTo>
                  <a:lnTo>
                    <a:pt x="864" y="54"/>
                  </a:lnTo>
                  <a:lnTo>
                    <a:pt x="863" y="54"/>
                  </a:lnTo>
                  <a:lnTo>
                    <a:pt x="861" y="54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7"/>
                  </a:lnTo>
                  <a:lnTo>
                    <a:pt x="858" y="55"/>
                  </a:lnTo>
                  <a:lnTo>
                    <a:pt x="858" y="54"/>
                  </a:lnTo>
                  <a:lnTo>
                    <a:pt x="858" y="54"/>
                  </a:lnTo>
                  <a:lnTo>
                    <a:pt x="859" y="54"/>
                  </a:lnTo>
                  <a:lnTo>
                    <a:pt x="861" y="51"/>
                  </a:lnTo>
                  <a:lnTo>
                    <a:pt x="863" y="49"/>
                  </a:lnTo>
                  <a:lnTo>
                    <a:pt x="863" y="49"/>
                  </a:lnTo>
                  <a:lnTo>
                    <a:pt x="864" y="51"/>
                  </a:lnTo>
                  <a:lnTo>
                    <a:pt x="866" y="49"/>
                  </a:lnTo>
                  <a:lnTo>
                    <a:pt x="866" y="49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9"/>
                  </a:lnTo>
                  <a:lnTo>
                    <a:pt x="867" y="51"/>
                  </a:lnTo>
                  <a:lnTo>
                    <a:pt x="869" y="51"/>
                  </a:lnTo>
                  <a:lnTo>
                    <a:pt x="869" y="51"/>
                  </a:lnTo>
                  <a:lnTo>
                    <a:pt x="869" y="49"/>
                  </a:lnTo>
                  <a:lnTo>
                    <a:pt x="870" y="47"/>
                  </a:lnTo>
                  <a:lnTo>
                    <a:pt x="870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4"/>
                  </a:lnTo>
                  <a:lnTo>
                    <a:pt x="872" y="43"/>
                  </a:lnTo>
                  <a:lnTo>
                    <a:pt x="874" y="43"/>
                  </a:lnTo>
                  <a:lnTo>
                    <a:pt x="874" y="43"/>
                  </a:lnTo>
                  <a:lnTo>
                    <a:pt x="875" y="43"/>
                  </a:lnTo>
                  <a:lnTo>
                    <a:pt x="875" y="41"/>
                  </a:lnTo>
                  <a:lnTo>
                    <a:pt x="874" y="40"/>
                  </a:lnTo>
                  <a:lnTo>
                    <a:pt x="874" y="38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5" y="38"/>
                  </a:lnTo>
                  <a:lnTo>
                    <a:pt x="875" y="38"/>
                  </a:lnTo>
                  <a:lnTo>
                    <a:pt x="877" y="36"/>
                  </a:lnTo>
                  <a:lnTo>
                    <a:pt x="878" y="35"/>
                  </a:lnTo>
                  <a:lnTo>
                    <a:pt x="878" y="35"/>
                  </a:lnTo>
                  <a:close/>
                  <a:moveTo>
                    <a:pt x="762" y="35"/>
                  </a:moveTo>
                  <a:lnTo>
                    <a:pt x="763" y="35"/>
                  </a:lnTo>
                  <a:lnTo>
                    <a:pt x="763" y="35"/>
                  </a:lnTo>
                  <a:lnTo>
                    <a:pt x="765" y="35"/>
                  </a:lnTo>
                  <a:lnTo>
                    <a:pt x="765" y="36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40"/>
                  </a:lnTo>
                  <a:lnTo>
                    <a:pt x="765" y="40"/>
                  </a:lnTo>
                  <a:lnTo>
                    <a:pt x="763" y="41"/>
                  </a:lnTo>
                  <a:lnTo>
                    <a:pt x="763" y="41"/>
                  </a:lnTo>
                  <a:lnTo>
                    <a:pt x="762" y="41"/>
                  </a:lnTo>
                  <a:lnTo>
                    <a:pt x="758" y="43"/>
                  </a:lnTo>
                  <a:lnTo>
                    <a:pt x="757" y="41"/>
                  </a:lnTo>
                  <a:lnTo>
                    <a:pt x="757" y="43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4" y="43"/>
                  </a:lnTo>
                  <a:lnTo>
                    <a:pt x="752" y="43"/>
                  </a:lnTo>
                  <a:lnTo>
                    <a:pt x="752" y="44"/>
                  </a:lnTo>
                  <a:lnTo>
                    <a:pt x="752" y="44"/>
                  </a:lnTo>
                  <a:lnTo>
                    <a:pt x="751" y="44"/>
                  </a:lnTo>
                  <a:lnTo>
                    <a:pt x="751" y="44"/>
                  </a:lnTo>
                  <a:lnTo>
                    <a:pt x="751" y="43"/>
                  </a:lnTo>
                  <a:lnTo>
                    <a:pt x="751" y="41"/>
                  </a:lnTo>
                  <a:lnTo>
                    <a:pt x="751" y="41"/>
                  </a:lnTo>
                  <a:lnTo>
                    <a:pt x="752" y="40"/>
                  </a:lnTo>
                  <a:lnTo>
                    <a:pt x="751" y="40"/>
                  </a:lnTo>
                  <a:lnTo>
                    <a:pt x="751" y="40"/>
                  </a:lnTo>
                  <a:lnTo>
                    <a:pt x="752" y="40"/>
                  </a:lnTo>
                  <a:lnTo>
                    <a:pt x="754" y="40"/>
                  </a:lnTo>
                  <a:lnTo>
                    <a:pt x="754" y="38"/>
                  </a:lnTo>
                  <a:lnTo>
                    <a:pt x="757" y="36"/>
                  </a:lnTo>
                  <a:lnTo>
                    <a:pt x="760" y="35"/>
                  </a:lnTo>
                  <a:lnTo>
                    <a:pt x="762" y="35"/>
                  </a:lnTo>
                  <a:lnTo>
                    <a:pt x="762" y="35"/>
                  </a:lnTo>
                  <a:close/>
                  <a:moveTo>
                    <a:pt x="35" y="33"/>
                  </a:moveTo>
                  <a:lnTo>
                    <a:pt x="36" y="33"/>
                  </a:lnTo>
                  <a:lnTo>
                    <a:pt x="35" y="35"/>
                  </a:lnTo>
                  <a:lnTo>
                    <a:pt x="33" y="36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2" y="36"/>
                  </a:lnTo>
                  <a:lnTo>
                    <a:pt x="32" y="35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5" y="33"/>
                  </a:lnTo>
                  <a:close/>
                  <a:moveTo>
                    <a:pt x="35" y="27"/>
                  </a:moveTo>
                  <a:lnTo>
                    <a:pt x="39" y="29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3" y="32"/>
                  </a:lnTo>
                  <a:lnTo>
                    <a:pt x="43" y="32"/>
                  </a:lnTo>
                  <a:lnTo>
                    <a:pt x="44" y="32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1" y="35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3" y="33"/>
                  </a:lnTo>
                  <a:lnTo>
                    <a:pt x="41" y="32"/>
                  </a:lnTo>
                  <a:lnTo>
                    <a:pt x="38" y="32"/>
                  </a:lnTo>
                  <a:lnTo>
                    <a:pt x="35" y="30"/>
                  </a:lnTo>
                  <a:lnTo>
                    <a:pt x="33" y="30"/>
                  </a:lnTo>
                  <a:lnTo>
                    <a:pt x="32" y="30"/>
                  </a:lnTo>
                  <a:lnTo>
                    <a:pt x="32" y="29"/>
                  </a:lnTo>
                  <a:lnTo>
                    <a:pt x="32" y="27"/>
                  </a:lnTo>
                  <a:lnTo>
                    <a:pt x="35" y="27"/>
                  </a:lnTo>
                  <a:close/>
                  <a:moveTo>
                    <a:pt x="823" y="25"/>
                  </a:moveTo>
                  <a:lnTo>
                    <a:pt x="825" y="27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6" y="27"/>
                  </a:lnTo>
                  <a:lnTo>
                    <a:pt x="826" y="27"/>
                  </a:lnTo>
                  <a:lnTo>
                    <a:pt x="828" y="27"/>
                  </a:lnTo>
                  <a:lnTo>
                    <a:pt x="826" y="30"/>
                  </a:lnTo>
                  <a:lnTo>
                    <a:pt x="826" y="30"/>
                  </a:lnTo>
                  <a:lnTo>
                    <a:pt x="826" y="32"/>
                  </a:lnTo>
                  <a:lnTo>
                    <a:pt x="828" y="30"/>
                  </a:lnTo>
                  <a:lnTo>
                    <a:pt x="828" y="30"/>
                  </a:lnTo>
                  <a:lnTo>
                    <a:pt x="829" y="30"/>
                  </a:lnTo>
                  <a:lnTo>
                    <a:pt x="831" y="30"/>
                  </a:lnTo>
                  <a:lnTo>
                    <a:pt x="831" y="30"/>
                  </a:lnTo>
                  <a:lnTo>
                    <a:pt x="831" y="32"/>
                  </a:lnTo>
                  <a:lnTo>
                    <a:pt x="829" y="33"/>
                  </a:lnTo>
                  <a:lnTo>
                    <a:pt x="828" y="35"/>
                  </a:lnTo>
                  <a:lnTo>
                    <a:pt x="826" y="36"/>
                  </a:lnTo>
                  <a:lnTo>
                    <a:pt x="825" y="38"/>
                  </a:lnTo>
                  <a:lnTo>
                    <a:pt x="823" y="40"/>
                  </a:lnTo>
                  <a:lnTo>
                    <a:pt x="823" y="40"/>
                  </a:lnTo>
                  <a:lnTo>
                    <a:pt x="823" y="41"/>
                  </a:lnTo>
                  <a:lnTo>
                    <a:pt x="826" y="43"/>
                  </a:lnTo>
                  <a:lnTo>
                    <a:pt x="826" y="43"/>
                  </a:lnTo>
                  <a:lnTo>
                    <a:pt x="826" y="44"/>
                  </a:lnTo>
                  <a:lnTo>
                    <a:pt x="825" y="44"/>
                  </a:lnTo>
                  <a:lnTo>
                    <a:pt x="823" y="44"/>
                  </a:lnTo>
                  <a:lnTo>
                    <a:pt x="823" y="46"/>
                  </a:lnTo>
                  <a:lnTo>
                    <a:pt x="825" y="47"/>
                  </a:lnTo>
                  <a:lnTo>
                    <a:pt x="825" y="49"/>
                  </a:lnTo>
                  <a:lnTo>
                    <a:pt x="823" y="49"/>
                  </a:lnTo>
                  <a:lnTo>
                    <a:pt x="823" y="51"/>
                  </a:lnTo>
                  <a:lnTo>
                    <a:pt x="822" y="52"/>
                  </a:lnTo>
                  <a:lnTo>
                    <a:pt x="820" y="52"/>
                  </a:lnTo>
                  <a:lnTo>
                    <a:pt x="820" y="52"/>
                  </a:lnTo>
                  <a:lnTo>
                    <a:pt x="818" y="54"/>
                  </a:lnTo>
                  <a:lnTo>
                    <a:pt x="818" y="55"/>
                  </a:lnTo>
                  <a:lnTo>
                    <a:pt x="818" y="55"/>
                  </a:lnTo>
                  <a:lnTo>
                    <a:pt x="818" y="57"/>
                  </a:lnTo>
                  <a:lnTo>
                    <a:pt x="817" y="57"/>
                  </a:lnTo>
                  <a:lnTo>
                    <a:pt x="817" y="57"/>
                  </a:lnTo>
                  <a:lnTo>
                    <a:pt x="815" y="58"/>
                  </a:lnTo>
                  <a:lnTo>
                    <a:pt x="812" y="60"/>
                  </a:lnTo>
                  <a:lnTo>
                    <a:pt x="811" y="60"/>
                  </a:lnTo>
                  <a:lnTo>
                    <a:pt x="811" y="62"/>
                  </a:lnTo>
                  <a:lnTo>
                    <a:pt x="811" y="62"/>
                  </a:lnTo>
                  <a:lnTo>
                    <a:pt x="809" y="62"/>
                  </a:lnTo>
                  <a:lnTo>
                    <a:pt x="809" y="60"/>
                  </a:lnTo>
                  <a:lnTo>
                    <a:pt x="807" y="62"/>
                  </a:lnTo>
                  <a:lnTo>
                    <a:pt x="807" y="62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2"/>
                  </a:lnTo>
                  <a:lnTo>
                    <a:pt x="806" y="60"/>
                  </a:lnTo>
                  <a:lnTo>
                    <a:pt x="806" y="60"/>
                  </a:lnTo>
                  <a:lnTo>
                    <a:pt x="806" y="58"/>
                  </a:lnTo>
                  <a:lnTo>
                    <a:pt x="806" y="58"/>
                  </a:lnTo>
                  <a:lnTo>
                    <a:pt x="806" y="57"/>
                  </a:lnTo>
                  <a:lnTo>
                    <a:pt x="807" y="58"/>
                  </a:lnTo>
                  <a:lnTo>
                    <a:pt x="807" y="57"/>
                  </a:lnTo>
                  <a:lnTo>
                    <a:pt x="807" y="54"/>
                  </a:lnTo>
                  <a:lnTo>
                    <a:pt x="809" y="52"/>
                  </a:lnTo>
                  <a:lnTo>
                    <a:pt x="809" y="52"/>
                  </a:lnTo>
                  <a:lnTo>
                    <a:pt x="809" y="55"/>
                  </a:lnTo>
                  <a:lnTo>
                    <a:pt x="809" y="58"/>
                  </a:lnTo>
                  <a:lnTo>
                    <a:pt x="811" y="58"/>
                  </a:lnTo>
                  <a:lnTo>
                    <a:pt x="812" y="55"/>
                  </a:lnTo>
                  <a:lnTo>
                    <a:pt x="812" y="55"/>
                  </a:lnTo>
                  <a:lnTo>
                    <a:pt x="814" y="55"/>
                  </a:lnTo>
                  <a:lnTo>
                    <a:pt x="814" y="54"/>
                  </a:lnTo>
                  <a:lnTo>
                    <a:pt x="814" y="54"/>
                  </a:lnTo>
                  <a:lnTo>
                    <a:pt x="815" y="54"/>
                  </a:lnTo>
                  <a:lnTo>
                    <a:pt x="815" y="52"/>
                  </a:lnTo>
                  <a:lnTo>
                    <a:pt x="817" y="51"/>
                  </a:lnTo>
                  <a:lnTo>
                    <a:pt x="817" y="49"/>
                  </a:lnTo>
                  <a:lnTo>
                    <a:pt x="815" y="47"/>
                  </a:lnTo>
                  <a:lnTo>
                    <a:pt x="815" y="47"/>
                  </a:lnTo>
                  <a:lnTo>
                    <a:pt x="814" y="47"/>
                  </a:lnTo>
                  <a:lnTo>
                    <a:pt x="814" y="46"/>
                  </a:lnTo>
                  <a:lnTo>
                    <a:pt x="814" y="44"/>
                  </a:lnTo>
                  <a:lnTo>
                    <a:pt x="814" y="44"/>
                  </a:lnTo>
                  <a:lnTo>
                    <a:pt x="812" y="43"/>
                  </a:lnTo>
                  <a:lnTo>
                    <a:pt x="812" y="43"/>
                  </a:lnTo>
                  <a:lnTo>
                    <a:pt x="811" y="43"/>
                  </a:lnTo>
                  <a:lnTo>
                    <a:pt x="811" y="41"/>
                  </a:lnTo>
                  <a:lnTo>
                    <a:pt x="812" y="40"/>
                  </a:lnTo>
                  <a:lnTo>
                    <a:pt x="812" y="38"/>
                  </a:lnTo>
                  <a:lnTo>
                    <a:pt x="814" y="36"/>
                  </a:lnTo>
                  <a:lnTo>
                    <a:pt x="815" y="36"/>
                  </a:lnTo>
                  <a:lnTo>
                    <a:pt x="814" y="36"/>
                  </a:lnTo>
                  <a:lnTo>
                    <a:pt x="814" y="35"/>
                  </a:lnTo>
                  <a:lnTo>
                    <a:pt x="815" y="35"/>
                  </a:lnTo>
                  <a:lnTo>
                    <a:pt x="817" y="33"/>
                  </a:lnTo>
                  <a:lnTo>
                    <a:pt x="818" y="32"/>
                  </a:lnTo>
                  <a:lnTo>
                    <a:pt x="822" y="30"/>
                  </a:lnTo>
                  <a:lnTo>
                    <a:pt x="822" y="29"/>
                  </a:lnTo>
                  <a:lnTo>
                    <a:pt x="822" y="27"/>
                  </a:lnTo>
                  <a:lnTo>
                    <a:pt x="823" y="25"/>
                  </a:lnTo>
                  <a:close/>
                  <a:moveTo>
                    <a:pt x="2674" y="19"/>
                  </a:moveTo>
                  <a:lnTo>
                    <a:pt x="2676" y="19"/>
                  </a:lnTo>
                  <a:lnTo>
                    <a:pt x="2676" y="21"/>
                  </a:lnTo>
                  <a:lnTo>
                    <a:pt x="2676" y="21"/>
                  </a:lnTo>
                  <a:lnTo>
                    <a:pt x="2676" y="22"/>
                  </a:lnTo>
                  <a:lnTo>
                    <a:pt x="2676" y="24"/>
                  </a:lnTo>
                  <a:lnTo>
                    <a:pt x="2676" y="25"/>
                  </a:lnTo>
                  <a:lnTo>
                    <a:pt x="2676" y="25"/>
                  </a:lnTo>
                  <a:lnTo>
                    <a:pt x="2674" y="24"/>
                  </a:lnTo>
                  <a:lnTo>
                    <a:pt x="2673" y="22"/>
                  </a:lnTo>
                  <a:lnTo>
                    <a:pt x="2674" y="21"/>
                  </a:lnTo>
                  <a:lnTo>
                    <a:pt x="2674" y="21"/>
                  </a:lnTo>
                  <a:lnTo>
                    <a:pt x="2674" y="19"/>
                  </a:lnTo>
                  <a:close/>
                  <a:moveTo>
                    <a:pt x="2752" y="17"/>
                  </a:moveTo>
                  <a:lnTo>
                    <a:pt x="2752" y="19"/>
                  </a:lnTo>
                  <a:lnTo>
                    <a:pt x="2753" y="19"/>
                  </a:lnTo>
                  <a:lnTo>
                    <a:pt x="2755" y="21"/>
                  </a:lnTo>
                  <a:lnTo>
                    <a:pt x="2755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2"/>
                  </a:lnTo>
                  <a:lnTo>
                    <a:pt x="2756" y="24"/>
                  </a:lnTo>
                  <a:lnTo>
                    <a:pt x="2756" y="24"/>
                  </a:lnTo>
                  <a:lnTo>
                    <a:pt x="2755" y="24"/>
                  </a:lnTo>
                  <a:lnTo>
                    <a:pt x="2753" y="24"/>
                  </a:lnTo>
                  <a:lnTo>
                    <a:pt x="2753" y="25"/>
                  </a:lnTo>
                  <a:lnTo>
                    <a:pt x="2748" y="24"/>
                  </a:lnTo>
                  <a:lnTo>
                    <a:pt x="2745" y="24"/>
                  </a:lnTo>
                  <a:lnTo>
                    <a:pt x="2745" y="24"/>
                  </a:lnTo>
                  <a:lnTo>
                    <a:pt x="2747" y="22"/>
                  </a:lnTo>
                  <a:lnTo>
                    <a:pt x="2747" y="21"/>
                  </a:lnTo>
                  <a:lnTo>
                    <a:pt x="2748" y="21"/>
                  </a:lnTo>
                  <a:lnTo>
                    <a:pt x="2750" y="21"/>
                  </a:lnTo>
                  <a:lnTo>
                    <a:pt x="2750" y="19"/>
                  </a:lnTo>
                  <a:lnTo>
                    <a:pt x="2752" y="17"/>
                  </a:lnTo>
                  <a:close/>
                  <a:moveTo>
                    <a:pt x="807" y="16"/>
                  </a:moveTo>
                  <a:lnTo>
                    <a:pt x="807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2" y="19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1" y="21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09" y="25"/>
                  </a:lnTo>
                  <a:lnTo>
                    <a:pt x="809" y="25"/>
                  </a:lnTo>
                  <a:lnTo>
                    <a:pt x="806" y="27"/>
                  </a:lnTo>
                  <a:lnTo>
                    <a:pt x="806" y="27"/>
                  </a:lnTo>
                  <a:lnTo>
                    <a:pt x="806" y="29"/>
                  </a:lnTo>
                  <a:lnTo>
                    <a:pt x="806" y="30"/>
                  </a:lnTo>
                  <a:lnTo>
                    <a:pt x="806" y="30"/>
                  </a:lnTo>
                  <a:lnTo>
                    <a:pt x="806" y="32"/>
                  </a:lnTo>
                  <a:lnTo>
                    <a:pt x="807" y="32"/>
                  </a:lnTo>
                  <a:lnTo>
                    <a:pt x="807" y="32"/>
                  </a:lnTo>
                  <a:lnTo>
                    <a:pt x="806" y="33"/>
                  </a:lnTo>
                  <a:lnTo>
                    <a:pt x="806" y="35"/>
                  </a:lnTo>
                  <a:lnTo>
                    <a:pt x="804" y="35"/>
                  </a:lnTo>
                  <a:lnTo>
                    <a:pt x="804" y="33"/>
                  </a:lnTo>
                  <a:lnTo>
                    <a:pt x="806" y="33"/>
                  </a:lnTo>
                  <a:lnTo>
                    <a:pt x="806" y="32"/>
                  </a:lnTo>
                  <a:lnTo>
                    <a:pt x="804" y="32"/>
                  </a:lnTo>
                  <a:lnTo>
                    <a:pt x="804" y="30"/>
                  </a:lnTo>
                  <a:lnTo>
                    <a:pt x="803" y="30"/>
                  </a:lnTo>
                  <a:lnTo>
                    <a:pt x="801" y="30"/>
                  </a:lnTo>
                  <a:lnTo>
                    <a:pt x="799" y="32"/>
                  </a:lnTo>
                  <a:lnTo>
                    <a:pt x="798" y="33"/>
                  </a:lnTo>
                  <a:lnTo>
                    <a:pt x="798" y="33"/>
                  </a:lnTo>
                  <a:lnTo>
                    <a:pt x="798" y="32"/>
                  </a:lnTo>
                  <a:lnTo>
                    <a:pt x="798" y="32"/>
                  </a:lnTo>
                  <a:lnTo>
                    <a:pt x="801" y="30"/>
                  </a:lnTo>
                  <a:lnTo>
                    <a:pt x="799" y="30"/>
                  </a:lnTo>
                  <a:lnTo>
                    <a:pt x="798" y="30"/>
                  </a:lnTo>
                  <a:lnTo>
                    <a:pt x="798" y="29"/>
                  </a:lnTo>
                  <a:lnTo>
                    <a:pt x="798" y="29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5"/>
                  </a:lnTo>
                  <a:lnTo>
                    <a:pt x="799" y="25"/>
                  </a:lnTo>
                  <a:lnTo>
                    <a:pt x="801" y="24"/>
                  </a:lnTo>
                  <a:lnTo>
                    <a:pt x="801" y="24"/>
                  </a:lnTo>
                  <a:lnTo>
                    <a:pt x="801" y="22"/>
                  </a:lnTo>
                  <a:lnTo>
                    <a:pt x="801" y="22"/>
                  </a:lnTo>
                  <a:lnTo>
                    <a:pt x="799" y="22"/>
                  </a:lnTo>
                  <a:lnTo>
                    <a:pt x="801" y="21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3" y="19"/>
                  </a:lnTo>
                  <a:lnTo>
                    <a:pt x="804" y="19"/>
                  </a:lnTo>
                  <a:lnTo>
                    <a:pt x="806" y="17"/>
                  </a:lnTo>
                  <a:lnTo>
                    <a:pt x="806" y="17"/>
                  </a:lnTo>
                  <a:lnTo>
                    <a:pt x="807" y="17"/>
                  </a:lnTo>
                  <a:lnTo>
                    <a:pt x="807" y="16"/>
                  </a:lnTo>
                  <a:lnTo>
                    <a:pt x="807" y="16"/>
                  </a:lnTo>
                  <a:close/>
                  <a:moveTo>
                    <a:pt x="799" y="13"/>
                  </a:moveTo>
                  <a:lnTo>
                    <a:pt x="801" y="14"/>
                  </a:lnTo>
                  <a:lnTo>
                    <a:pt x="801" y="14"/>
                  </a:lnTo>
                  <a:lnTo>
                    <a:pt x="801" y="16"/>
                  </a:lnTo>
                  <a:lnTo>
                    <a:pt x="799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4"/>
                  </a:lnTo>
                  <a:lnTo>
                    <a:pt x="798" y="13"/>
                  </a:lnTo>
                  <a:lnTo>
                    <a:pt x="799" y="13"/>
                  </a:lnTo>
                  <a:close/>
                  <a:moveTo>
                    <a:pt x="41" y="13"/>
                  </a:moveTo>
                  <a:lnTo>
                    <a:pt x="43" y="13"/>
                  </a:lnTo>
                  <a:lnTo>
                    <a:pt x="43" y="13"/>
                  </a:lnTo>
                  <a:lnTo>
                    <a:pt x="44" y="13"/>
                  </a:lnTo>
                  <a:lnTo>
                    <a:pt x="46" y="14"/>
                  </a:lnTo>
                  <a:lnTo>
                    <a:pt x="50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0" y="14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0" y="16"/>
                  </a:lnTo>
                  <a:lnTo>
                    <a:pt x="50" y="17"/>
                  </a:lnTo>
                  <a:lnTo>
                    <a:pt x="50" y="17"/>
                  </a:lnTo>
                  <a:lnTo>
                    <a:pt x="49" y="17"/>
                  </a:lnTo>
                  <a:lnTo>
                    <a:pt x="47" y="16"/>
                  </a:lnTo>
                  <a:lnTo>
                    <a:pt x="46" y="16"/>
                  </a:lnTo>
                  <a:lnTo>
                    <a:pt x="43" y="16"/>
                  </a:lnTo>
                  <a:lnTo>
                    <a:pt x="41" y="16"/>
                  </a:lnTo>
                  <a:lnTo>
                    <a:pt x="39" y="14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1" y="13"/>
                  </a:lnTo>
                  <a:close/>
                  <a:moveTo>
                    <a:pt x="678" y="11"/>
                  </a:moveTo>
                  <a:lnTo>
                    <a:pt x="680" y="11"/>
                  </a:lnTo>
                  <a:lnTo>
                    <a:pt x="680" y="11"/>
                  </a:lnTo>
                  <a:lnTo>
                    <a:pt x="678" y="11"/>
                  </a:lnTo>
                  <a:lnTo>
                    <a:pt x="678" y="13"/>
                  </a:lnTo>
                  <a:lnTo>
                    <a:pt x="680" y="13"/>
                  </a:lnTo>
                  <a:lnTo>
                    <a:pt x="681" y="13"/>
                  </a:lnTo>
                  <a:lnTo>
                    <a:pt x="681" y="13"/>
                  </a:lnTo>
                  <a:lnTo>
                    <a:pt x="683" y="13"/>
                  </a:lnTo>
                  <a:lnTo>
                    <a:pt x="683" y="14"/>
                  </a:lnTo>
                  <a:lnTo>
                    <a:pt x="683" y="14"/>
                  </a:lnTo>
                  <a:lnTo>
                    <a:pt x="684" y="14"/>
                  </a:lnTo>
                  <a:lnTo>
                    <a:pt x="683" y="16"/>
                  </a:lnTo>
                  <a:lnTo>
                    <a:pt x="683" y="17"/>
                  </a:lnTo>
                  <a:lnTo>
                    <a:pt x="683" y="17"/>
                  </a:lnTo>
                  <a:lnTo>
                    <a:pt x="683" y="19"/>
                  </a:lnTo>
                  <a:lnTo>
                    <a:pt x="681" y="19"/>
                  </a:lnTo>
                  <a:lnTo>
                    <a:pt x="683" y="19"/>
                  </a:lnTo>
                  <a:lnTo>
                    <a:pt x="683" y="21"/>
                  </a:lnTo>
                  <a:lnTo>
                    <a:pt x="683" y="22"/>
                  </a:lnTo>
                  <a:lnTo>
                    <a:pt x="681" y="22"/>
                  </a:lnTo>
                  <a:lnTo>
                    <a:pt x="678" y="21"/>
                  </a:lnTo>
                  <a:lnTo>
                    <a:pt x="676" y="19"/>
                  </a:lnTo>
                  <a:lnTo>
                    <a:pt x="676" y="19"/>
                  </a:lnTo>
                  <a:lnTo>
                    <a:pt x="676" y="17"/>
                  </a:lnTo>
                  <a:lnTo>
                    <a:pt x="676" y="16"/>
                  </a:lnTo>
                  <a:lnTo>
                    <a:pt x="676" y="16"/>
                  </a:lnTo>
                  <a:lnTo>
                    <a:pt x="675" y="16"/>
                  </a:lnTo>
                  <a:lnTo>
                    <a:pt x="673" y="16"/>
                  </a:lnTo>
                  <a:lnTo>
                    <a:pt x="673" y="14"/>
                  </a:lnTo>
                  <a:lnTo>
                    <a:pt x="673" y="14"/>
                  </a:lnTo>
                  <a:lnTo>
                    <a:pt x="675" y="11"/>
                  </a:lnTo>
                  <a:lnTo>
                    <a:pt x="678" y="11"/>
                  </a:lnTo>
                  <a:close/>
                  <a:moveTo>
                    <a:pt x="2515" y="10"/>
                  </a:moveTo>
                  <a:lnTo>
                    <a:pt x="2515" y="10"/>
                  </a:lnTo>
                  <a:lnTo>
                    <a:pt x="2515" y="11"/>
                  </a:lnTo>
                  <a:lnTo>
                    <a:pt x="2515" y="11"/>
                  </a:lnTo>
                  <a:lnTo>
                    <a:pt x="2515" y="13"/>
                  </a:lnTo>
                  <a:lnTo>
                    <a:pt x="2515" y="13"/>
                  </a:lnTo>
                  <a:lnTo>
                    <a:pt x="2514" y="14"/>
                  </a:lnTo>
                  <a:lnTo>
                    <a:pt x="2514" y="16"/>
                  </a:lnTo>
                  <a:lnTo>
                    <a:pt x="2515" y="16"/>
                  </a:lnTo>
                  <a:lnTo>
                    <a:pt x="2515" y="17"/>
                  </a:lnTo>
                  <a:lnTo>
                    <a:pt x="2514" y="19"/>
                  </a:lnTo>
                  <a:lnTo>
                    <a:pt x="2510" y="19"/>
                  </a:lnTo>
                  <a:lnTo>
                    <a:pt x="2510" y="22"/>
                  </a:lnTo>
                  <a:lnTo>
                    <a:pt x="2509" y="24"/>
                  </a:lnTo>
                  <a:lnTo>
                    <a:pt x="2509" y="25"/>
                  </a:lnTo>
                  <a:lnTo>
                    <a:pt x="2509" y="27"/>
                  </a:lnTo>
                  <a:lnTo>
                    <a:pt x="2506" y="30"/>
                  </a:lnTo>
                  <a:lnTo>
                    <a:pt x="2504" y="32"/>
                  </a:lnTo>
                  <a:lnTo>
                    <a:pt x="2504" y="32"/>
                  </a:lnTo>
                  <a:lnTo>
                    <a:pt x="2502" y="30"/>
                  </a:lnTo>
                  <a:lnTo>
                    <a:pt x="2504" y="25"/>
                  </a:lnTo>
                  <a:lnTo>
                    <a:pt x="2507" y="19"/>
                  </a:lnTo>
                  <a:lnTo>
                    <a:pt x="2509" y="16"/>
                  </a:lnTo>
                  <a:lnTo>
                    <a:pt x="2510" y="14"/>
                  </a:lnTo>
                  <a:lnTo>
                    <a:pt x="2512" y="13"/>
                  </a:lnTo>
                  <a:lnTo>
                    <a:pt x="2514" y="11"/>
                  </a:lnTo>
                  <a:lnTo>
                    <a:pt x="2515" y="10"/>
                  </a:lnTo>
                  <a:close/>
                  <a:moveTo>
                    <a:pt x="2696" y="6"/>
                  </a:moveTo>
                  <a:lnTo>
                    <a:pt x="2700" y="8"/>
                  </a:lnTo>
                  <a:lnTo>
                    <a:pt x="2700" y="8"/>
                  </a:lnTo>
                  <a:lnTo>
                    <a:pt x="2701" y="16"/>
                  </a:lnTo>
                  <a:lnTo>
                    <a:pt x="2701" y="17"/>
                  </a:lnTo>
                  <a:lnTo>
                    <a:pt x="2701" y="19"/>
                  </a:lnTo>
                  <a:lnTo>
                    <a:pt x="2700" y="19"/>
                  </a:lnTo>
                  <a:lnTo>
                    <a:pt x="2698" y="22"/>
                  </a:lnTo>
                  <a:lnTo>
                    <a:pt x="2696" y="22"/>
                  </a:lnTo>
                  <a:lnTo>
                    <a:pt x="2698" y="24"/>
                  </a:lnTo>
                  <a:lnTo>
                    <a:pt x="2698" y="24"/>
                  </a:lnTo>
                  <a:lnTo>
                    <a:pt x="2700" y="25"/>
                  </a:lnTo>
                  <a:lnTo>
                    <a:pt x="2701" y="24"/>
                  </a:lnTo>
                  <a:lnTo>
                    <a:pt x="2703" y="25"/>
                  </a:lnTo>
                  <a:lnTo>
                    <a:pt x="2704" y="27"/>
                  </a:lnTo>
                  <a:lnTo>
                    <a:pt x="2706" y="29"/>
                  </a:lnTo>
                  <a:lnTo>
                    <a:pt x="2706" y="30"/>
                  </a:lnTo>
                  <a:lnTo>
                    <a:pt x="2704" y="32"/>
                  </a:lnTo>
                  <a:lnTo>
                    <a:pt x="2703" y="30"/>
                  </a:lnTo>
                  <a:lnTo>
                    <a:pt x="2703" y="30"/>
                  </a:lnTo>
                  <a:lnTo>
                    <a:pt x="2701" y="30"/>
                  </a:lnTo>
                  <a:lnTo>
                    <a:pt x="2701" y="30"/>
                  </a:lnTo>
                  <a:lnTo>
                    <a:pt x="2701" y="29"/>
                  </a:lnTo>
                  <a:lnTo>
                    <a:pt x="2700" y="27"/>
                  </a:lnTo>
                  <a:lnTo>
                    <a:pt x="2698" y="29"/>
                  </a:lnTo>
                  <a:lnTo>
                    <a:pt x="2696" y="24"/>
                  </a:lnTo>
                  <a:lnTo>
                    <a:pt x="2696" y="24"/>
                  </a:lnTo>
                  <a:lnTo>
                    <a:pt x="2695" y="22"/>
                  </a:lnTo>
                  <a:lnTo>
                    <a:pt x="2693" y="19"/>
                  </a:lnTo>
                  <a:lnTo>
                    <a:pt x="2692" y="19"/>
                  </a:lnTo>
                  <a:lnTo>
                    <a:pt x="2692" y="14"/>
                  </a:lnTo>
                  <a:lnTo>
                    <a:pt x="2689" y="11"/>
                  </a:lnTo>
                  <a:lnTo>
                    <a:pt x="2689" y="10"/>
                  </a:lnTo>
                  <a:lnTo>
                    <a:pt x="2690" y="8"/>
                  </a:lnTo>
                  <a:lnTo>
                    <a:pt x="2693" y="6"/>
                  </a:lnTo>
                  <a:lnTo>
                    <a:pt x="2696" y="6"/>
                  </a:lnTo>
                  <a:close/>
                  <a:moveTo>
                    <a:pt x="2849" y="2"/>
                  </a:moveTo>
                  <a:lnTo>
                    <a:pt x="2851" y="3"/>
                  </a:lnTo>
                  <a:lnTo>
                    <a:pt x="2853" y="3"/>
                  </a:lnTo>
                  <a:lnTo>
                    <a:pt x="2854" y="3"/>
                  </a:lnTo>
                  <a:lnTo>
                    <a:pt x="2854" y="3"/>
                  </a:lnTo>
                  <a:lnTo>
                    <a:pt x="2853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6"/>
                  </a:lnTo>
                  <a:lnTo>
                    <a:pt x="2849" y="6"/>
                  </a:lnTo>
                  <a:lnTo>
                    <a:pt x="2849" y="8"/>
                  </a:lnTo>
                  <a:lnTo>
                    <a:pt x="2854" y="13"/>
                  </a:lnTo>
                  <a:lnTo>
                    <a:pt x="2857" y="14"/>
                  </a:lnTo>
                  <a:lnTo>
                    <a:pt x="2859" y="16"/>
                  </a:lnTo>
                  <a:lnTo>
                    <a:pt x="2862" y="17"/>
                  </a:lnTo>
                  <a:lnTo>
                    <a:pt x="2862" y="17"/>
                  </a:lnTo>
                  <a:lnTo>
                    <a:pt x="2862" y="19"/>
                  </a:lnTo>
                  <a:lnTo>
                    <a:pt x="2862" y="21"/>
                  </a:lnTo>
                  <a:lnTo>
                    <a:pt x="2862" y="21"/>
                  </a:lnTo>
                  <a:lnTo>
                    <a:pt x="2860" y="21"/>
                  </a:lnTo>
                  <a:lnTo>
                    <a:pt x="2860" y="22"/>
                  </a:lnTo>
                  <a:lnTo>
                    <a:pt x="2860" y="22"/>
                  </a:lnTo>
                  <a:lnTo>
                    <a:pt x="2860" y="25"/>
                  </a:lnTo>
                  <a:lnTo>
                    <a:pt x="2860" y="25"/>
                  </a:lnTo>
                  <a:lnTo>
                    <a:pt x="2859" y="25"/>
                  </a:lnTo>
                  <a:lnTo>
                    <a:pt x="2859" y="24"/>
                  </a:lnTo>
                  <a:lnTo>
                    <a:pt x="2857" y="24"/>
                  </a:lnTo>
                  <a:lnTo>
                    <a:pt x="2857" y="24"/>
                  </a:lnTo>
                  <a:lnTo>
                    <a:pt x="2859" y="25"/>
                  </a:lnTo>
                  <a:lnTo>
                    <a:pt x="2859" y="25"/>
                  </a:lnTo>
                  <a:lnTo>
                    <a:pt x="2857" y="25"/>
                  </a:lnTo>
                  <a:lnTo>
                    <a:pt x="2857" y="25"/>
                  </a:lnTo>
                  <a:lnTo>
                    <a:pt x="2854" y="25"/>
                  </a:lnTo>
                  <a:lnTo>
                    <a:pt x="2853" y="25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1" y="25"/>
                  </a:lnTo>
                  <a:lnTo>
                    <a:pt x="2851" y="24"/>
                  </a:lnTo>
                  <a:lnTo>
                    <a:pt x="2851" y="24"/>
                  </a:lnTo>
                  <a:lnTo>
                    <a:pt x="2851" y="22"/>
                  </a:lnTo>
                  <a:lnTo>
                    <a:pt x="2848" y="22"/>
                  </a:lnTo>
                  <a:lnTo>
                    <a:pt x="2846" y="22"/>
                  </a:lnTo>
                  <a:lnTo>
                    <a:pt x="2841" y="17"/>
                  </a:lnTo>
                  <a:lnTo>
                    <a:pt x="2840" y="16"/>
                  </a:lnTo>
                  <a:lnTo>
                    <a:pt x="2838" y="14"/>
                  </a:lnTo>
                  <a:lnTo>
                    <a:pt x="2835" y="13"/>
                  </a:lnTo>
                  <a:lnTo>
                    <a:pt x="2835" y="13"/>
                  </a:lnTo>
                  <a:lnTo>
                    <a:pt x="2837" y="13"/>
                  </a:lnTo>
                  <a:lnTo>
                    <a:pt x="2835" y="10"/>
                  </a:lnTo>
                  <a:lnTo>
                    <a:pt x="2838" y="13"/>
                  </a:lnTo>
                  <a:lnTo>
                    <a:pt x="2838" y="13"/>
                  </a:lnTo>
                  <a:lnTo>
                    <a:pt x="2840" y="13"/>
                  </a:lnTo>
                  <a:lnTo>
                    <a:pt x="2840" y="13"/>
                  </a:lnTo>
                  <a:lnTo>
                    <a:pt x="2840" y="14"/>
                  </a:lnTo>
                  <a:lnTo>
                    <a:pt x="2840" y="14"/>
                  </a:lnTo>
                  <a:lnTo>
                    <a:pt x="2841" y="16"/>
                  </a:lnTo>
                  <a:lnTo>
                    <a:pt x="2841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4"/>
                  </a:lnTo>
                  <a:lnTo>
                    <a:pt x="2843" y="14"/>
                  </a:lnTo>
                  <a:lnTo>
                    <a:pt x="2845" y="14"/>
                  </a:lnTo>
                  <a:lnTo>
                    <a:pt x="2845" y="14"/>
                  </a:lnTo>
                  <a:lnTo>
                    <a:pt x="2848" y="16"/>
                  </a:lnTo>
                  <a:lnTo>
                    <a:pt x="2849" y="16"/>
                  </a:lnTo>
                  <a:lnTo>
                    <a:pt x="2849" y="16"/>
                  </a:lnTo>
                  <a:lnTo>
                    <a:pt x="2849" y="14"/>
                  </a:lnTo>
                  <a:lnTo>
                    <a:pt x="2849" y="14"/>
                  </a:lnTo>
                  <a:lnTo>
                    <a:pt x="2848" y="14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0"/>
                  </a:lnTo>
                  <a:lnTo>
                    <a:pt x="2846" y="10"/>
                  </a:lnTo>
                  <a:lnTo>
                    <a:pt x="2846" y="10"/>
                  </a:lnTo>
                  <a:lnTo>
                    <a:pt x="2846" y="8"/>
                  </a:lnTo>
                  <a:lnTo>
                    <a:pt x="2845" y="8"/>
                  </a:lnTo>
                  <a:lnTo>
                    <a:pt x="2845" y="8"/>
                  </a:lnTo>
                  <a:lnTo>
                    <a:pt x="2843" y="8"/>
                  </a:lnTo>
                  <a:lnTo>
                    <a:pt x="2841" y="10"/>
                  </a:lnTo>
                  <a:lnTo>
                    <a:pt x="2841" y="10"/>
                  </a:lnTo>
                  <a:lnTo>
                    <a:pt x="2840" y="10"/>
                  </a:lnTo>
                  <a:lnTo>
                    <a:pt x="2840" y="10"/>
                  </a:lnTo>
                  <a:lnTo>
                    <a:pt x="2840" y="8"/>
                  </a:lnTo>
                  <a:lnTo>
                    <a:pt x="2841" y="8"/>
                  </a:lnTo>
                  <a:lnTo>
                    <a:pt x="2843" y="6"/>
                  </a:lnTo>
                  <a:lnTo>
                    <a:pt x="2843" y="6"/>
                  </a:lnTo>
                  <a:lnTo>
                    <a:pt x="2843" y="5"/>
                  </a:lnTo>
                  <a:lnTo>
                    <a:pt x="2843" y="5"/>
                  </a:lnTo>
                  <a:lnTo>
                    <a:pt x="2843" y="3"/>
                  </a:lnTo>
                  <a:lnTo>
                    <a:pt x="2843" y="3"/>
                  </a:lnTo>
                  <a:lnTo>
                    <a:pt x="2846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5"/>
                  </a:lnTo>
                  <a:lnTo>
                    <a:pt x="2849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3"/>
                  </a:lnTo>
                  <a:lnTo>
                    <a:pt x="2849" y="3"/>
                  </a:lnTo>
                  <a:lnTo>
                    <a:pt x="2849" y="2"/>
                  </a:lnTo>
                  <a:close/>
                  <a:moveTo>
                    <a:pt x="777" y="0"/>
                  </a:moveTo>
                  <a:lnTo>
                    <a:pt x="779" y="0"/>
                  </a:lnTo>
                  <a:lnTo>
                    <a:pt x="781" y="2"/>
                  </a:lnTo>
                  <a:lnTo>
                    <a:pt x="782" y="2"/>
                  </a:lnTo>
                  <a:lnTo>
                    <a:pt x="781" y="3"/>
                  </a:lnTo>
                  <a:lnTo>
                    <a:pt x="781" y="3"/>
                  </a:lnTo>
                  <a:lnTo>
                    <a:pt x="777" y="3"/>
                  </a:lnTo>
                  <a:lnTo>
                    <a:pt x="776" y="3"/>
                  </a:lnTo>
                  <a:lnTo>
                    <a:pt x="776" y="5"/>
                  </a:lnTo>
                  <a:lnTo>
                    <a:pt x="773" y="5"/>
                  </a:lnTo>
                  <a:lnTo>
                    <a:pt x="771" y="6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770" y="6"/>
                  </a:lnTo>
                  <a:lnTo>
                    <a:pt x="773" y="3"/>
                  </a:lnTo>
                  <a:lnTo>
                    <a:pt x="777" y="0"/>
                  </a:lnTo>
                  <a:close/>
                  <a:moveTo>
                    <a:pt x="2525" y="0"/>
                  </a:moveTo>
                  <a:lnTo>
                    <a:pt x="2526" y="0"/>
                  </a:lnTo>
                  <a:lnTo>
                    <a:pt x="2528" y="0"/>
                  </a:lnTo>
                  <a:lnTo>
                    <a:pt x="2528" y="0"/>
                  </a:lnTo>
                  <a:lnTo>
                    <a:pt x="2529" y="0"/>
                  </a:lnTo>
                  <a:lnTo>
                    <a:pt x="2532" y="0"/>
                  </a:lnTo>
                  <a:lnTo>
                    <a:pt x="2534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4" y="2"/>
                  </a:lnTo>
                  <a:lnTo>
                    <a:pt x="2532" y="2"/>
                  </a:lnTo>
                  <a:lnTo>
                    <a:pt x="2529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6" y="3"/>
                  </a:lnTo>
                  <a:lnTo>
                    <a:pt x="2525" y="3"/>
                  </a:lnTo>
                  <a:lnTo>
                    <a:pt x="2525" y="3"/>
                  </a:lnTo>
                  <a:lnTo>
                    <a:pt x="2525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0" y="2"/>
                  </a:lnTo>
                  <a:lnTo>
                    <a:pt x="2521" y="0"/>
                  </a:lnTo>
                  <a:lnTo>
                    <a:pt x="2523" y="0"/>
                  </a:lnTo>
                  <a:lnTo>
                    <a:pt x="2525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9" name="Freeform 356">
              <a:extLst>
                <a:ext uri="{FF2B5EF4-FFF2-40B4-BE49-F238E27FC236}">
                  <a16:creationId xmlns:a16="http://schemas.microsoft.com/office/drawing/2014/main" id="{DAF633FB-8E80-404B-95CC-F9CA282E3A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41441" y="2365342"/>
              <a:ext cx="5746305" cy="196872"/>
            </a:xfrm>
            <a:custGeom>
              <a:avLst/>
              <a:gdLst>
                <a:gd name="T0" fmla="*/ 2575 w 2948"/>
                <a:gd name="T1" fmla="*/ 85 h 101"/>
                <a:gd name="T2" fmla="*/ 2558 w 2948"/>
                <a:gd name="T3" fmla="*/ 96 h 101"/>
                <a:gd name="T4" fmla="*/ 2552 w 2948"/>
                <a:gd name="T5" fmla="*/ 90 h 101"/>
                <a:gd name="T6" fmla="*/ 2561 w 2948"/>
                <a:gd name="T7" fmla="*/ 82 h 101"/>
                <a:gd name="T8" fmla="*/ 817 w 2948"/>
                <a:gd name="T9" fmla="*/ 79 h 101"/>
                <a:gd name="T10" fmla="*/ 775 w 2948"/>
                <a:gd name="T11" fmla="*/ 93 h 101"/>
                <a:gd name="T12" fmla="*/ 776 w 2948"/>
                <a:gd name="T13" fmla="*/ 83 h 101"/>
                <a:gd name="T14" fmla="*/ 2612 w 2948"/>
                <a:gd name="T15" fmla="*/ 74 h 101"/>
                <a:gd name="T16" fmla="*/ 141 w 2948"/>
                <a:gd name="T17" fmla="*/ 71 h 101"/>
                <a:gd name="T18" fmla="*/ 2946 w 2948"/>
                <a:gd name="T19" fmla="*/ 74 h 101"/>
                <a:gd name="T20" fmla="*/ 841 w 2948"/>
                <a:gd name="T21" fmla="*/ 61 h 101"/>
                <a:gd name="T22" fmla="*/ 836 w 2948"/>
                <a:gd name="T23" fmla="*/ 64 h 101"/>
                <a:gd name="T24" fmla="*/ 188 w 2948"/>
                <a:gd name="T25" fmla="*/ 61 h 101"/>
                <a:gd name="T26" fmla="*/ 696 w 2948"/>
                <a:gd name="T27" fmla="*/ 61 h 101"/>
                <a:gd name="T28" fmla="*/ 4 w 2948"/>
                <a:gd name="T29" fmla="*/ 61 h 101"/>
                <a:gd name="T30" fmla="*/ 461 w 2948"/>
                <a:gd name="T31" fmla="*/ 71 h 101"/>
                <a:gd name="T32" fmla="*/ 888 w 2948"/>
                <a:gd name="T33" fmla="*/ 58 h 101"/>
                <a:gd name="T34" fmla="*/ 2938 w 2948"/>
                <a:gd name="T35" fmla="*/ 50 h 101"/>
                <a:gd name="T36" fmla="*/ 27 w 2948"/>
                <a:gd name="T37" fmla="*/ 47 h 101"/>
                <a:gd name="T38" fmla="*/ 866 w 2948"/>
                <a:gd name="T39" fmla="*/ 52 h 101"/>
                <a:gd name="T40" fmla="*/ 861 w 2948"/>
                <a:gd name="T41" fmla="*/ 44 h 101"/>
                <a:gd name="T42" fmla="*/ 4 w 2948"/>
                <a:gd name="T43" fmla="*/ 42 h 101"/>
                <a:gd name="T44" fmla="*/ 2708 w 2948"/>
                <a:gd name="T45" fmla="*/ 34 h 101"/>
                <a:gd name="T46" fmla="*/ 2930 w 2948"/>
                <a:gd name="T47" fmla="*/ 34 h 101"/>
                <a:gd name="T48" fmla="*/ 2 w 2948"/>
                <a:gd name="T49" fmla="*/ 30 h 101"/>
                <a:gd name="T50" fmla="*/ 2728 w 2948"/>
                <a:gd name="T51" fmla="*/ 30 h 101"/>
                <a:gd name="T52" fmla="*/ 2724 w 2948"/>
                <a:gd name="T53" fmla="*/ 42 h 101"/>
                <a:gd name="T54" fmla="*/ 2728 w 2948"/>
                <a:gd name="T55" fmla="*/ 28 h 101"/>
                <a:gd name="T56" fmla="*/ 2823 w 2948"/>
                <a:gd name="T57" fmla="*/ 30 h 101"/>
                <a:gd name="T58" fmla="*/ 2848 w 2948"/>
                <a:gd name="T59" fmla="*/ 50 h 101"/>
                <a:gd name="T60" fmla="*/ 2828 w 2948"/>
                <a:gd name="T61" fmla="*/ 66 h 101"/>
                <a:gd name="T62" fmla="*/ 2812 w 2948"/>
                <a:gd name="T63" fmla="*/ 50 h 101"/>
                <a:gd name="T64" fmla="*/ 2809 w 2948"/>
                <a:gd name="T65" fmla="*/ 34 h 101"/>
                <a:gd name="T66" fmla="*/ 2755 w 2948"/>
                <a:gd name="T67" fmla="*/ 30 h 101"/>
                <a:gd name="T68" fmla="*/ 2751 w 2948"/>
                <a:gd name="T69" fmla="*/ 25 h 101"/>
                <a:gd name="T70" fmla="*/ 2758 w 2948"/>
                <a:gd name="T71" fmla="*/ 30 h 101"/>
                <a:gd name="T72" fmla="*/ 2760 w 2948"/>
                <a:gd name="T73" fmla="*/ 23 h 101"/>
                <a:gd name="T74" fmla="*/ 2818 w 2948"/>
                <a:gd name="T75" fmla="*/ 20 h 101"/>
                <a:gd name="T76" fmla="*/ 740 w 2948"/>
                <a:gd name="T77" fmla="*/ 25 h 101"/>
                <a:gd name="T78" fmla="*/ 2725 w 2948"/>
                <a:gd name="T79" fmla="*/ 22 h 101"/>
                <a:gd name="T80" fmla="*/ 2714 w 2948"/>
                <a:gd name="T81" fmla="*/ 36 h 101"/>
                <a:gd name="T82" fmla="*/ 2716 w 2948"/>
                <a:gd name="T83" fmla="*/ 25 h 101"/>
                <a:gd name="T84" fmla="*/ 2719 w 2948"/>
                <a:gd name="T85" fmla="*/ 17 h 101"/>
                <a:gd name="T86" fmla="*/ 2727 w 2948"/>
                <a:gd name="T87" fmla="*/ 19 h 101"/>
                <a:gd name="T88" fmla="*/ 2905 w 2948"/>
                <a:gd name="T89" fmla="*/ 17 h 101"/>
                <a:gd name="T90" fmla="*/ 8 w 2948"/>
                <a:gd name="T91" fmla="*/ 6 h 101"/>
                <a:gd name="T92" fmla="*/ 2877 w 2948"/>
                <a:gd name="T93" fmla="*/ 3 h 101"/>
                <a:gd name="T94" fmla="*/ 2894 w 2948"/>
                <a:gd name="T95" fmla="*/ 30 h 101"/>
                <a:gd name="T96" fmla="*/ 2891 w 2948"/>
                <a:gd name="T97" fmla="*/ 46 h 101"/>
                <a:gd name="T98" fmla="*/ 2875 w 2948"/>
                <a:gd name="T99" fmla="*/ 39 h 101"/>
                <a:gd name="T100" fmla="*/ 2875 w 2948"/>
                <a:gd name="T101" fmla="*/ 30 h 101"/>
                <a:gd name="T102" fmla="*/ 2862 w 2948"/>
                <a:gd name="T103" fmla="*/ 12 h 101"/>
                <a:gd name="T104" fmla="*/ 2872 w 2948"/>
                <a:gd name="T105" fmla="*/ 11 h 101"/>
                <a:gd name="T106" fmla="*/ 2885 w 2948"/>
                <a:gd name="T107" fmla="*/ 17 h 101"/>
                <a:gd name="T108" fmla="*/ 787 w 2948"/>
                <a:gd name="T109" fmla="*/ 1 h 101"/>
                <a:gd name="T110" fmla="*/ 776 w 2948"/>
                <a:gd name="T111" fmla="*/ 6 h 101"/>
                <a:gd name="T112" fmla="*/ 759 w 2948"/>
                <a:gd name="T113" fmla="*/ 23 h 101"/>
                <a:gd name="T114" fmla="*/ 721 w 2948"/>
                <a:gd name="T115" fmla="*/ 44 h 101"/>
                <a:gd name="T116" fmla="*/ 683 w 2948"/>
                <a:gd name="T117" fmla="*/ 38 h 101"/>
                <a:gd name="T118" fmla="*/ 701 w 2948"/>
                <a:gd name="T119" fmla="*/ 27 h 101"/>
                <a:gd name="T120" fmla="*/ 705 w 2948"/>
                <a:gd name="T121" fmla="*/ 12 h 101"/>
                <a:gd name="T122" fmla="*/ 721 w 2948"/>
                <a:gd name="T123" fmla="*/ 12 h 101"/>
                <a:gd name="T124" fmla="*/ 765 w 2948"/>
                <a:gd name="T125" fmla="*/ 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48" h="101">
                  <a:moveTo>
                    <a:pt x="2569" y="79"/>
                  </a:moveTo>
                  <a:lnTo>
                    <a:pt x="2569" y="79"/>
                  </a:lnTo>
                  <a:lnTo>
                    <a:pt x="2571" y="79"/>
                  </a:lnTo>
                  <a:lnTo>
                    <a:pt x="2571" y="79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2"/>
                  </a:lnTo>
                  <a:lnTo>
                    <a:pt x="2575" y="82"/>
                  </a:lnTo>
                  <a:lnTo>
                    <a:pt x="2574" y="83"/>
                  </a:lnTo>
                  <a:lnTo>
                    <a:pt x="2574" y="83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8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3"/>
                  </a:lnTo>
                  <a:lnTo>
                    <a:pt x="2571" y="93"/>
                  </a:lnTo>
                  <a:lnTo>
                    <a:pt x="2571" y="93"/>
                  </a:lnTo>
                  <a:lnTo>
                    <a:pt x="2569" y="94"/>
                  </a:lnTo>
                  <a:lnTo>
                    <a:pt x="2568" y="94"/>
                  </a:lnTo>
                  <a:lnTo>
                    <a:pt x="2566" y="94"/>
                  </a:lnTo>
                  <a:lnTo>
                    <a:pt x="2564" y="94"/>
                  </a:lnTo>
                  <a:lnTo>
                    <a:pt x="2564" y="96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1" y="97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0" y="96"/>
                  </a:lnTo>
                  <a:lnTo>
                    <a:pt x="2560" y="96"/>
                  </a:lnTo>
                  <a:lnTo>
                    <a:pt x="2558" y="96"/>
                  </a:lnTo>
                  <a:lnTo>
                    <a:pt x="2558" y="97"/>
                  </a:lnTo>
                  <a:lnTo>
                    <a:pt x="2557" y="97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2" y="99"/>
                  </a:lnTo>
                  <a:lnTo>
                    <a:pt x="2550" y="101"/>
                  </a:lnTo>
                  <a:lnTo>
                    <a:pt x="2550" y="101"/>
                  </a:lnTo>
                  <a:lnTo>
                    <a:pt x="2550" y="99"/>
                  </a:lnTo>
                  <a:lnTo>
                    <a:pt x="2550" y="99"/>
                  </a:lnTo>
                  <a:lnTo>
                    <a:pt x="2552" y="97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2" y="93"/>
                  </a:lnTo>
                  <a:lnTo>
                    <a:pt x="2552" y="93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0"/>
                  </a:lnTo>
                  <a:lnTo>
                    <a:pt x="2552" y="90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90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5" y="88"/>
                  </a:lnTo>
                  <a:lnTo>
                    <a:pt x="2555" y="86"/>
                  </a:lnTo>
                  <a:lnTo>
                    <a:pt x="2555" y="86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8" y="85"/>
                  </a:lnTo>
                  <a:lnTo>
                    <a:pt x="2558" y="86"/>
                  </a:lnTo>
                  <a:lnTo>
                    <a:pt x="2560" y="86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90"/>
                  </a:lnTo>
                  <a:lnTo>
                    <a:pt x="2563" y="90"/>
                  </a:lnTo>
                  <a:lnTo>
                    <a:pt x="2563" y="90"/>
                  </a:lnTo>
                  <a:lnTo>
                    <a:pt x="2563" y="88"/>
                  </a:lnTo>
                  <a:lnTo>
                    <a:pt x="2563" y="86"/>
                  </a:lnTo>
                  <a:lnTo>
                    <a:pt x="2563" y="85"/>
                  </a:lnTo>
                  <a:lnTo>
                    <a:pt x="2561" y="83"/>
                  </a:lnTo>
                  <a:lnTo>
                    <a:pt x="2561" y="82"/>
                  </a:lnTo>
                  <a:lnTo>
                    <a:pt x="2561" y="82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6" y="79"/>
                  </a:lnTo>
                  <a:lnTo>
                    <a:pt x="2568" y="79"/>
                  </a:lnTo>
                  <a:lnTo>
                    <a:pt x="2569" y="79"/>
                  </a:lnTo>
                  <a:close/>
                  <a:moveTo>
                    <a:pt x="792" y="74"/>
                  </a:moveTo>
                  <a:lnTo>
                    <a:pt x="794" y="74"/>
                  </a:lnTo>
                  <a:lnTo>
                    <a:pt x="795" y="77"/>
                  </a:lnTo>
                  <a:lnTo>
                    <a:pt x="798" y="75"/>
                  </a:lnTo>
                  <a:lnTo>
                    <a:pt x="798" y="75"/>
                  </a:lnTo>
                  <a:lnTo>
                    <a:pt x="798" y="79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3" y="77"/>
                  </a:lnTo>
                  <a:lnTo>
                    <a:pt x="808" y="77"/>
                  </a:lnTo>
                  <a:lnTo>
                    <a:pt x="811" y="77"/>
                  </a:lnTo>
                  <a:lnTo>
                    <a:pt x="817" y="79"/>
                  </a:lnTo>
                  <a:lnTo>
                    <a:pt x="822" y="80"/>
                  </a:lnTo>
                  <a:lnTo>
                    <a:pt x="828" y="80"/>
                  </a:lnTo>
                  <a:lnTo>
                    <a:pt x="830" y="80"/>
                  </a:lnTo>
                  <a:lnTo>
                    <a:pt x="839" y="80"/>
                  </a:lnTo>
                  <a:lnTo>
                    <a:pt x="839" y="82"/>
                  </a:lnTo>
                  <a:lnTo>
                    <a:pt x="839" y="82"/>
                  </a:lnTo>
                  <a:lnTo>
                    <a:pt x="830" y="82"/>
                  </a:lnTo>
                  <a:lnTo>
                    <a:pt x="822" y="80"/>
                  </a:lnTo>
                  <a:lnTo>
                    <a:pt x="819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3" y="82"/>
                  </a:lnTo>
                  <a:lnTo>
                    <a:pt x="813" y="82"/>
                  </a:lnTo>
                  <a:lnTo>
                    <a:pt x="811" y="83"/>
                  </a:lnTo>
                  <a:lnTo>
                    <a:pt x="808" y="83"/>
                  </a:lnTo>
                  <a:lnTo>
                    <a:pt x="800" y="85"/>
                  </a:lnTo>
                  <a:lnTo>
                    <a:pt x="797" y="85"/>
                  </a:lnTo>
                  <a:lnTo>
                    <a:pt x="795" y="85"/>
                  </a:lnTo>
                  <a:lnTo>
                    <a:pt x="794" y="85"/>
                  </a:lnTo>
                  <a:lnTo>
                    <a:pt x="792" y="85"/>
                  </a:lnTo>
                  <a:lnTo>
                    <a:pt x="792" y="85"/>
                  </a:lnTo>
                  <a:lnTo>
                    <a:pt x="789" y="85"/>
                  </a:lnTo>
                  <a:lnTo>
                    <a:pt x="783" y="86"/>
                  </a:lnTo>
                  <a:lnTo>
                    <a:pt x="781" y="88"/>
                  </a:lnTo>
                  <a:lnTo>
                    <a:pt x="778" y="90"/>
                  </a:lnTo>
                  <a:lnTo>
                    <a:pt x="776" y="91"/>
                  </a:lnTo>
                  <a:lnTo>
                    <a:pt x="776" y="91"/>
                  </a:lnTo>
                  <a:lnTo>
                    <a:pt x="775" y="93"/>
                  </a:lnTo>
                  <a:lnTo>
                    <a:pt x="775" y="93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2" y="94"/>
                  </a:lnTo>
                  <a:lnTo>
                    <a:pt x="772" y="94"/>
                  </a:lnTo>
                  <a:lnTo>
                    <a:pt x="770" y="96"/>
                  </a:lnTo>
                  <a:lnTo>
                    <a:pt x="770" y="96"/>
                  </a:lnTo>
                  <a:lnTo>
                    <a:pt x="770" y="97"/>
                  </a:lnTo>
                  <a:lnTo>
                    <a:pt x="770" y="97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7" y="96"/>
                  </a:lnTo>
                  <a:lnTo>
                    <a:pt x="767" y="97"/>
                  </a:lnTo>
                  <a:lnTo>
                    <a:pt x="767" y="97"/>
                  </a:lnTo>
                  <a:lnTo>
                    <a:pt x="765" y="97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5" y="94"/>
                  </a:lnTo>
                  <a:lnTo>
                    <a:pt x="764" y="93"/>
                  </a:lnTo>
                  <a:lnTo>
                    <a:pt x="762" y="93"/>
                  </a:lnTo>
                  <a:lnTo>
                    <a:pt x="762" y="93"/>
                  </a:lnTo>
                  <a:lnTo>
                    <a:pt x="764" y="91"/>
                  </a:lnTo>
                  <a:lnTo>
                    <a:pt x="764" y="91"/>
                  </a:lnTo>
                  <a:lnTo>
                    <a:pt x="765" y="91"/>
                  </a:lnTo>
                  <a:lnTo>
                    <a:pt x="765" y="93"/>
                  </a:lnTo>
                  <a:lnTo>
                    <a:pt x="765" y="93"/>
                  </a:lnTo>
                  <a:lnTo>
                    <a:pt x="767" y="91"/>
                  </a:lnTo>
                  <a:lnTo>
                    <a:pt x="768" y="90"/>
                  </a:lnTo>
                  <a:lnTo>
                    <a:pt x="773" y="86"/>
                  </a:lnTo>
                  <a:lnTo>
                    <a:pt x="775" y="85"/>
                  </a:lnTo>
                  <a:lnTo>
                    <a:pt x="776" y="83"/>
                  </a:lnTo>
                  <a:lnTo>
                    <a:pt x="781" y="80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7"/>
                  </a:lnTo>
                  <a:lnTo>
                    <a:pt x="784" y="77"/>
                  </a:lnTo>
                  <a:lnTo>
                    <a:pt x="786" y="75"/>
                  </a:lnTo>
                  <a:lnTo>
                    <a:pt x="787" y="75"/>
                  </a:lnTo>
                  <a:lnTo>
                    <a:pt x="789" y="75"/>
                  </a:lnTo>
                  <a:lnTo>
                    <a:pt x="790" y="74"/>
                  </a:lnTo>
                  <a:lnTo>
                    <a:pt x="792" y="74"/>
                  </a:lnTo>
                  <a:close/>
                  <a:moveTo>
                    <a:pt x="2629" y="74"/>
                  </a:moveTo>
                  <a:lnTo>
                    <a:pt x="2629" y="74"/>
                  </a:lnTo>
                  <a:lnTo>
                    <a:pt x="2629" y="75"/>
                  </a:lnTo>
                  <a:lnTo>
                    <a:pt x="2629" y="79"/>
                  </a:lnTo>
                  <a:lnTo>
                    <a:pt x="2629" y="79"/>
                  </a:lnTo>
                  <a:lnTo>
                    <a:pt x="2631" y="79"/>
                  </a:lnTo>
                  <a:lnTo>
                    <a:pt x="2632" y="80"/>
                  </a:lnTo>
                  <a:lnTo>
                    <a:pt x="2631" y="82"/>
                  </a:lnTo>
                  <a:lnTo>
                    <a:pt x="2626" y="82"/>
                  </a:lnTo>
                  <a:lnTo>
                    <a:pt x="2624" y="80"/>
                  </a:lnTo>
                  <a:lnTo>
                    <a:pt x="2623" y="80"/>
                  </a:lnTo>
                  <a:lnTo>
                    <a:pt x="2621" y="82"/>
                  </a:lnTo>
                  <a:lnTo>
                    <a:pt x="2620" y="79"/>
                  </a:lnTo>
                  <a:lnTo>
                    <a:pt x="2618" y="79"/>
                  </a:lnTo>
                  <a:lnTo>
                    <a:pt x="2616" y="77"/>
                  </a:lnTo>
                  <a:lnTo>
                    <a:pt x="2613" y="77"/>
                  </a:lnTo>
                  <a:lnTo>
                    <a:pt x="2612" y="77"/>
                  </a:lnTo>
                  <a:lnTo>
                    <a:pt x="2605" y="77"/>
                  </a:lnTo>
                  <a:lnTo>
                    <a:pt x="2604" y="77"/>
                  </a:lnTo>
                  <a:lnTo>
                    <a:pt x="2607" y="77"/>
                  </a:lnTo>
                  <a:lnTo>
                    <a:pt x="2610" y="75"/>
                  </a:lnTo>
                  <a:lnTo>
                    <a:pt x="2612" y="74"/>
                  </a:lnTo>
                  <a:lnTo>
                    <a:pt x="2612" y="75"/>
                  </a:lnTo>
                  <a:lnTo>
                    <a:pt x="2613" y="75"/>
                  </a:lnTo>
                  <a:lnTo>
                    <a:pt x="2615" y="74"/>
                  </a:lnTo>
                  <a:lnTo>
                    <a:pt x="2616" y="75"/>
                  </a:lnTo>
                  <a:lnTo>
                    <a:pt x="2618" y="75"/>
                  </a:lnTo>
                  <a:lnTo>
                    <a:pt x="2623" y="77"/>
                  </a:lnTo>
                  <a:lnTo>
                    <a:pt x="2623" y="74"/>
                  </a:lnTo>
                  <a:lnTo>
                    <a:pt x="2626" y="75"/>
                  </a:lnTo>
                  <a:lnTo>
                    <a:pt x="2628" y="75"/>
                  </a:lnTo>
                  <a:lnTo>
                    <a:pt x="2628" y="74"/>
                  </a:lnTo>
                  <a:lnTo>
                    <a:pt x="2629" y="74"/>
                  </a:lnTo>
                  <a:close/>
                  <a:moveTo>
                    <a:pt x="71" y="72"/>
                  </a:moveTo>
                  <a:lnTo>
                    <a:pt x="75" y="74"/>
                  </a:lnTo>
                  <a:lnTo>
                    <a:pt x="75" y="74"/>
                  </a:lnTo>
                  <a:lnTo>
                    <a:pt x="76" y="74"/>
                  </a:lnTo>
                  <a:lnTo>
                    <a:pt x="78" y="74"/>
                  </a:lnTo>
                  <a:lnTo>
                    <a:pt x="78" y="75"/>
                  </a:lnTo>
                  <a:lnTo>
                    <a:pt x="76" y="75"/>
                  </a:lnTo>
                  <a:lnTo>
                    <a:pt x="76" y="75"/>
                  </a:lnTo>
                  <a:lnTo>
                    <a:pt x="76" y="77"/>
                  </a:lnTo>
                  <a:lnTo>
                    <a:pt x="78" y="77"/>
                  </a:lnTo>
                  <a:lnTo>
                    <a:pt x="79" y="77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5" y="77"/>
                  </a:lnTo>
                  <a:lnTo>
                    <a:pt x="73" y="75"/>
                  </a:lnTo>
                  <a:lnTo>
                    <a:pt x="73" y="75"/>
                  </a:lnTo>
                  <a:lnTo>
                    <a:pt x="71" y="74"/>
                  </a:lnTo>
                  <a:lnTo>
                    <a:pt x="71" y="72"/>
                  </a:lnTo>
                  <a:lnTo>
                    <a:pt x="71" y="72"/>
                  </a:lnTo>
                  <a:close/>
                  <a:moveTo>
                    <a:pt x="141" y="71"/>
                  </a:moveTo>
                  <a:lnTo>
                    <a:pt x="142" y="71"/>
                  </a:lnTo>
                  <a:lnTo>
                    <a:pt x="144" y="71"/>
                  </a:lnTo>
                  <a:lnTo>
                    <a:pt x="146" y="71"/>
                  </a:lnTo>
                  <a:lnTo>
                    <a:pt x="144" y="72"/>
                  </a:lnTo>
                  <a:lnTo>
                    <a:pt x="142" y="72"/>
                  </a:lnTo>
                  <a:lnTo>
                    <a:pt x="141" y="72"/>
                  </a:lnTo>
                  <a:lnTo>
                    <a:pt x="138" y="74"/>
                  </a:lnTo>
                  <a:lnTo>
                    <a:pt x="138" y="74"/>
                  </a:lnTo>
                  <a:lnTo>
                    <a:pt x="138" y="75"/>
                  </a:lnTo>
                  <a:lnTo>
                    <a:pt x="138" y="75"/>
                  </a:lnTo>
                  <a:lnTo>
                    <a:pt x="138" y="77"/>
                  </a:lnTo>
                  <a:lnTo>
                    <a:pt x="136" y="77"/>
                  </a:lnTo>
                  <a:lnTo>
                    <a:pt x="136" y="77"/>
                  </a:lnTo>
                  <a:lnTo>
                    <a:pt x="133" y="77"/>
                  </a:lnTo>
                  <a:lnTo>
                    <a:pt x="120" y="80"/>
                  </a:lnTo>
                  <a:lnTo>
                    <a:pt x="119" y="79"/>
                  </a:lnTo>
                  <a:lnTo>
                    <a:pt x="117" y="77"/>
                  </a:lnTo>
                  <a:lnTo>
                    <a:pt x="119" y="75"/>
                  </a:lnTo>
                  <a:lnTo>
                    <a:pt x="127" y="72"/>
                  </a:lnTo>
                  <a:lnTo>
                    <a:pt x="131" y="72"/>
                  </a:lnTo>
                  <a:lnTo>
                    <a:pt x="141" y="71"/>
                  </a:lnTo>
                  <a:close/>
                  <a:moveTo>
                    <a:pt x="2937" y="68"/>
                  </a:moveTo>
                  <a:lnTo>
                    <a:pt x="2938" y="69"/>
                  </a:lnTo>
                  <a:lnTo>
                    <a:pt x="2938" y="69"/>
                  </a:lnTo>
                  <a:lnTo>
                    <a:pt x="2938" y="71"/>
                  </a:lnTo>
                  <a:lnTo>
                    <a:pt x="2940" y="71"/>
                  </a:lnTo>
                  <a:lnTo>
                    <a:pt x="2940" y="71"/>
                  </a:lnTo>
                  <a:lnTo>
                    <a:pt x="2941" y="71"/>
                  </a:lnTo>
                  <a:lnTo>
                    <a:pt x="2941" y="72"/>
                  </a:lnTo>
                  <a:lnTo>
                    <a:pt x="2943" y="72"/>
                  </a:lnTo>
                  <a:lnTo>
                    <a:pt x="2944" y="72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5"/>
                  </a:lnTo>
                  <a:lnTo>
                    <a:pt x="2948" y="75"/>
                  </a:lnTo>
                  <a:lnTo>
                    <a:pt x="2946" y="77"/>
                  </a:lnTo>
                  <a:lnTo>
                    <a:pt x="2943" y="75"/>
                  </a:lnTo>
                  <a:lnTo>
                    <a:pt x="2941" y="74"/>
                  </a:lnTo>
                  <a:lnTo>
                    <a:pt x="2938" y="71"/>
                  </a:lnTo>
                  <a:lnTo>
                    <a:pt x="2937" y="69"/>
                  </a:lnTo>
                  <a:lnTo>
                    <a:pt x="2937" y="68"/>
                  </a:lnTo>
                  <a:lnTo>
                    <a:pt x="2937" y="68"/>
                  </a:lnTo>
                  <a:close/>
                  <a:moveTo>
                    <a:pt x="79" y="64"/>
                  </a:moveTo>
                  <a:lnTo>
                    <a:pt x="81" y="66"/>
                  </a:lnTo>
                  <a:lnTo>
                    <a:pt x="81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8"/>
                  </a:lnTo>
                  <a:lnTo>
                    <a:pt x="82" y="66"/>
                  </a:lnTo>
                  <a:lnTo>
                    <a:pt x="79" y="66"/>
                  </a:lnTo>
                  <a:lnTo>
                    <a:pt x="78" y="68"/>
                  </a:lnTo>
                  <a:lnTo>
                    <a:pt x="76" y="68"/>
                  </a:lnTo>
                  <a:lnTo>
                    <a:pt x="73" y="68"/>
                  </a:lnTo>
                  <a:lnTo>
                    <a:pt x="73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3" y="66"/>
                  </a:lnTo>
                  <a:lnTo>
                    <a:pt x="76" y="66"/>
                  </a:lnTo>
                  <a:lnTo>
                    <a:pt x="79" y="64"/>
                  </a:lnTo>
                  <a:close/>
                  <a:moveTo>
                    <a:pt x="841" y="61"/>
                  </a:moveTo>
                  <a:lnTo>
                    <a:pt x="843" y="61"/>
                  </a:lnTo>
                  <a:lnTo>
                    <a:pt x="843" y="61"/>
                  </a:lnTo>
                  <a:lnTo>
                    <a:pt x="844" y="61"/>
                  </a:lnTo>
                  <a:lnTo>
                    <a:pt x="843" y="63"/>
                  </a:lnTo>
                  <a:lnTo>
                    <a:pt x="841" y="63"/>
                  </a:lnTo>
                  <a:lnTo>
                    <a:pt x="839" y="63"/>
                  </a:lnTo>
                  <a:lnTo>
                    <a:pt x="838" y="64"/>
                  </a:lnTo>
                  <a:lnTo>
                    <a:pt x="839" y="64"/>
                  </a:lnTo>
                  <a:lnTo>
                    <a:pt x="841" y="64"/>
                  </a:lnTo>
                  <a:lnTo>
                    <a:pt x="841" y="64"/>
                  </a:lnTo>
                  <a:lnTo>
                    <a:pt x="841" y="66"/>
                  </a:lnTo>
                  <a:lnTo>
                    <a:pt x="839" y="66"/>
                  </a:lnTo>
                  <a:lnTo>
                    <a:pt x="839" y="66"/>
                  </a:lnTo>
                  <a:lnTo>
                    <a:pt x="838" y="66"/>
                  </a:lnTo>
                  <a:lnTo>
                    <a:pt x="838" y="68"/>
                  </a:lnTo>
                  <a:lnTo>
                    <a:pt x="839" y="69"/>
                  </a:lnTo>
                  <a:lnTo>
                    <a:pt x="838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8"/>
                  </a:lnTo>
                  <a:lnTo>
                    <a:pt x="835" y="64"/>
                  </a:lnTo>
                  <a:lnTo>
                    <a:pt x="833" y="64"/>
                  </a:lnTo>
                  <a:lnTo>
                    <a:pt x="833" y="64"/>
                  </a:lnTo>
                  <a:lnTo>
                    <a:pt x="835" y="63"/>
                  </a:lnTo>
                  <a:lnTo>
                    <a:pt x="835" y="63"/>
                  </a:lnTo>
                  <a:lnTo>
                    <a:pt x="836" y="63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8" y="63"/>
                  </a:lnTo>
                  <a:lnTo>
                    <a:pt x="838" y="63"/>
                  </a:lnTo>
                  <a:lnTo>
                    <a:pt x="839" y="61"/>
                  </a:lnTo>
                  <a:lnTo>
                    <a:pt x="841" y="61"/>
                  </a:lnTo>
                  <a:close/>
                  <a:moveTo>
                    <a:pt x="75" y="60"/>
                  </a:moveTo>
                  <a:lnTo>
                    <a:pt x="75" y="60"/>
                  </a:lnTo>
                  <a:lnTo>
                    <a:pt x="76" y="60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5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3" y="60"/>
                  </a:lnTo>
                  <a:lnTo>
                    <a:pt x="75" y="60"/>
                  </a:lnTo>
                  <a:lnTo>
                    <a:pt x="75" y="60"/>
                  </a:lnTo>
                  <a:close/>
                  <a:moveTo>
                    <a:pt x="188" y="58"/>
                  </a:moveTo>
                  <a:lnTo>
                    <a:pt x="190" y="60"/>
                  </a:lnTo>
                  <a:lnTo>
                    <a:pt x="193" y="63"/>
                  </a:lnTo>
                  <a:lnTo>
                    <a:pt x="194" y="63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1" y="63"/>
                  </a:lnTo>
                  <a:lnTo>
                    <a:pt x="190" y="61"/>
                  </a:lnTo>
                  <a:lnTo>
                    <a:pt x="188" y="61"/>
                  </a:lnTo>
                  <a:lnTo>
                    <a:pt x="188" y="61"/>
                  </a:lnTo>
                  <a:lnTo>
                    <a:pt x="187" y="61"/>
                  </a:lnTo>
                  <a:lnTo>
                    <a:pt x="187" y="60"/>
                  </a:lnTo>
                  <a:lnTo>
                    <a:pt x="188" y="58"/>
                  </a:lnTo>
                  <a:close/>
                  <a:moveTo>
                    <a:pt x="2918" y="58"/>
                  </a:moveTo>
                  <a:lnTo>
                    <a:pt x="2919" y="60"/>
                  </a:lnTo>
                  <a:lnTo>
                    <a:pt x="2921" y="60"/>
                  </a:lnTo>
                  <a:lnTo>
                    <a:pt x="2921" y="61"/>
                  </a:lnTo>
                  <a:lnTo>
                    <a:pt x="2921" y="63"/>
                  </a:lnTo>
                  <a:lnTo>
                    <a:pt x="2921" y="64"/>
                  </a:lnTo>
                  <a:lnTo>
                    <a:pt x="2919" y="64"/>
                  </a:lnTo>
                  <a:lnTo>
                    <a:pt x="2918" y="64"/>
                  </a:lnTo>
                  <a:lnTo>
                    <a:pt x="2913" y="63"/>
                  </a:lnTo>
                  <a:lnTo>
                    <a:pt x="2913" y="63"/>
                  </a:lnTo>
                  <a:lnTo>
                    <a:pt x="2911" y="63"/>
                  </a:lnTo>
                  <a:lnTo>
                    <a:pt x="2910" y="61"/>
                  </a:lnTo>
                  <a:lnTo>
                    <a:pt x="2910" y="61"/>
                  </a:lnTo>
                  <a:lnTo>
                    <a:pt x="2911" y="60"/>
                  </a:lnTo>
                  <a:lnTo>
                    <a:pt x="2913" y="60"/>
                  </a:lnTo>
                  <a:lnTo>
                    <a:pt x="2914" y="58"/>
                  </a:lnTo>
                  <a:lnTo>
                    <a:pt x="2918" y="58"/>
                  </a:lnTo>
                  <a:close/>
                  <a:moveTo>
                    <a:pt x="708" y="58"/>
                  </a:moveTo>
                  <a:lnTo>
                    <a:pt x="708" y="58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05" y="63"/>
                  </a:lnTo>
                  <a:lnTo>
                    <a:pt x="702" y="63"/>
                  </a:lnTo>
                  <a:lnTo>
                    <a:pt x="701" y="61"/>
                  </a:lnTo>
                  <a:lnTo>
                    <a:pt x="699" y="61"/>
                  </a:lnTo>
                  <a:lnTo>
                    <a:pt x="696" y="61"/>
                  </a:lnTo>
                  <a:lnTo>
                    <a:pt x="696" y="61"/>
                  </a:lnTo>
                  <a:lnTo>
                    <a:pt x="697" y="60"/>
                  </a:lnTo>
                  <a:lnTo>
                    <a:pt x="701" y="60"/>
                  </a:lnTo>
                  <a:lnTo>
                    <a:pt x="702" y="60"/>
                  </a:lnTo>
                  <a:lnTo>
                    <a:pt x="704" y="60"/>
                  </a:lnTo>
                  <a:lnTo>
                    <a:pt x="705" y="58"/>
                  </a:lnTo>
                  <a:lnTo>
                    <a:pt x="708" y="58"/>
                  </a:lnTo>
                  <a:close/>
                  <a:moveTo>
                    <a:pt x="150" y="57"/>
                  </a:moveTo>
                  <a:lnTo>
                    <a:pt x="150" y="57"/>
                  </a:lnTo>
                  <a:lnTo>
                    <a:pt x="144" y="60"/>
                  </a:lnTo>
                  <a:lnTo>
                    <a:pt x="142" y="61"/>
                  </a:lnTo>
                  <a:lnTo>
                    <a:pt x="138" y="63"/>
                  </a:lnTo>
                  <a:lnTo>
                    <a:pt x="135" y="64"/>
                  </a:lnTo>
                  <a:lnTo>
                    <a:pt x="135" y="64"/>
                  </a:lnTo>
                  <a:lnTo>
                    <a:pt x="136" y="63"/>
                  </a:lnTo>
                  <a:lnTo>
                    <a:pt x="138" y="61"/>
                  </a:lnTo>
                  <a:lnTo>
                    <a:pt x="138" y="61"/>
                  </a:lnTo>
                  <a:lnTo>
                    <a:pt x="139" y="61"/>
                  </a:lnTo>
                  <a:lnTo>
                    <a:pt x="141" y="60"/>
                  </a:lnTo>
                  <a:lnTo>
                    <a:pt x="144" y="58"/>
                  </a:lnTo>
                  <a:lnTo>
                    <a:pt x="150" y="57"/>
                  </a:lnTo>
                  <a:lnTo>
                    <a:pt x="150" y="57"/>
                  </a:lnTo>
                  <a:close/>
                  <a:moveTo>
                    <a:pt x="5" y="57"/>
                  </a:moveTo>
                  <a:lnTo>
                    <a:pt x="5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60"/>
                  </a:lnTo>
                  <a:lnTo>
                    <a:pt x="7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58"/>
                  </a:lnTo>
                  <a:lnTo>
                    <a:pt x="4" y="58"/>
                  </a:lnTo>
                  <a:lnTo>
                    <a:pt x="2" y="58"/>
                  </a:lnTo>
                  <a:lnTo>
                    <a:pt x="2" y="57"/>
                  </a:lnTo>
                  <a:lnTo>
                    <a:pt x="2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5" y="57"/>
                  </a:lnTo>
                  <a:lnTo>
                    <a:pt x="5" y="57"/>
                  </a:lnTo>
                  <a:close/>
                  <a:moveTo>
                    <a:pt x="445" y="57"/>
                  </a:moveTo>
                  <a:lnTo>
                    <a:pt x="447" y="57"/>
                  </a:lnTo>
                  <a:lnTo>
                    <a:pt x="450" y="60"/>
                  </a:lnTo>
                  <a:lnTo>
                    <a:pt x="451" y="61"/>
                  </a:lnTo>
                  <a:lnTo>
                    <a:pt x="453" y="63"/>
                  </a:lnTo>
                  <a:lnTo>
                    <a:pt x="455" y="63"/>
                  </a:lnTo>
                  <a:lnTo>
                    <a:pt x="456" y="63"/>
                  </a:lnTo>
                  <a:lnTo>
                    <a:pt x="456" y="64"/>
                  </a:lnTo>
                  <a:lnTo>
                    <a:pt x="458" y="66"/>
                  </a:lnTo>
                  <a:lnTo>
                    <a:pt x="459" y="66"/>
                  </a:lnTo>
                  <a:lnTo>
                    <a:pt x="459" y="68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71"/>
                  </a:lnTo>
                  <a:lnTo>
                    <a:pt x="463" y="72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1" y="74"/>
                  </a:lnTo>
                  <a:lnTo>
                    <a:pt x="461" y="72"/>
                  </a:lnTo>
                  <a:lnTo>
                    <a:pt x="459" y="69"/>
                  </a:lnTo>
                  <a:lnTo>
                    <a:pt x="458" y="68"/>
                  </a:lnTo>
                  <a:lnTo>
                    <a:pt x="455" y="64"/>
                  </a:lnTo>
                  <a:lnTo>
                    <a:pt x="451" y="63"/>
                  </a:lnTo>
                  <a:lnTo>
                    <a:pt x="450" y="61"/>
                  </a:lnTo>
                  <a:lnTo>
                    <a:pt x="448" y="60"/>
                  </a:lnTo>
                  <a:lnTo>
                    <a:pt x="447" y="57"/>
                  </a:lnTo>
                  <a:lnTo>
                    <a:pt x="445" y="57"/>
                  </a:lnTo>
                  <a:close/>
                  <a:moveTo>
                    <a:pt x="893" y="52"/>
                  </a:moveTo>
                  <a:lnTo>
                    <a:pt x="895" y="52"/>
                  </a:lnTo>
                  <a:lnTo>
                    <a:pt x="895" y="53"/>
                  </a:lnTo>
                  <a:lnTo>
                    <a:pt x="895" y="55"/>
                  </a:lnTo>
                  <a:lnTo>
                    <a:pt x="896" y="55"/>
                  </a:lnTo>
                  <a:lnTo>
                    <a:pt x="898" y="58"/>
                  </a:lnTo>
                  <a:lnTo>
                    <a:pt x="899" y="60"/>
                  </a:lnTo>
                  <a:lnTo>
                    <a:pt x="899" y="63"/>
                  </a:lnTo>
                  <a:lnTo>
                    <a:pt x="899" y="64"/>
                  </a:lnTo>
                  <a:lnTo>
                    <a:pt x="899" y="66"/>
                  </a:lnTo>
                  <a:lnTo>
                    <a:pt x="898" y="66"/>
                  </a:lnTo>
                  <a:lnTo>
                    <a:pt x="898" y="66"/>
                  </a:lnTo>
                  <a:lnTo>
                    <a:pt x="896" y="68"/>
                  </a:lnTo>
                  <a:lnTo>
                    <a:pt x="896" y="64"/>
                  </a:lnTo>
                  <a:lnTo>
                    <a:pt x="893" y="61"/>
                  </a:lnTo>
                  <a:lnTo>
                    <a:pt x="891" y="60"/>
                  </a:lnTo>
                  <a:lnTo>
                    <a:pt x="890" y="60"/>
                  </a:lnTo>
                  <a:lnTo>
                    <a:pt x="888" y="60"/>
                  </a:lnTo>
                  <a:lnTo>
                    <a:pt x="888" y="58"/>
                  </a:lnTo>
                  <a:lnTo>
                    <a:pt x="890" y="58"/>
                  </a:lnTo>
                  <a:lnTo>
                    <a:pt x="890" y="58"/>
                  </a:lnTo>
                  <a:lnTo>
                    <a:pt x="891" y="58"/>
                  </a:lnTo>
                  <a:lnTo>
                    <a:pt x="893" y="57"/>
                  </a:lnTo>
                  <a:lnTo>
                    <a:pt x="891" y="57"/>
                  </a:lnTo>
                  <a:lnTo>
                    <a:pt x="891" y="55"/>
                  </a:lnTo>
                  <a:lnTo>
                    <a:pt x="891" y="53"/>
                  </a:lnTo>
                  <a:lnTo>
                    <a:pt x="891" y="52"/>
                  </a:lnTo>
                  <a:lnTo>
                    <a:pt x="893" y="52"/>
                  </a:lnTo>
                  <a:close/>
                  <a:moveTo>
                    <a:pt x="617" y="49"/>
                  </a:moveTo>
                  <a:lnTo>
                    <a:pt x="619" y="49"/>
                  </a:lnTo>
                  <a:lnTo>
                    <a:pt x="620" y="50"/>
                  </a:lnTo>
                  <a:lnTo>
                    <a:pt x="622" y="52"/>
                  </a:lnTo>
                  <a:lnTo>
                    <a:pt x="622" y="53"/>
                  </a:lnTo>
                  <a:lnTo>
                    <a:pt x="620" y="55"/>
                  </a:lnTo>
                  <a:lnTo>
                    <a:pt x="619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5" y="57"/>
                  </a:lnTo>
                  <a:lnTo>
                    <a:pt x="615" y="55"/>
                  </a:lnTo>
                  <a:lnTo>
                    <a:pt x="614" y="57"/>
                  </a:lnTo>
                  <a:lnTo>
                    <a:pt x="614" y="55"/>
                  </a:lnTo>
                  <a:lnTo>
                    <a:pt x="615" y="55"/>
                  </a:lnTo>
                  <a:lnTo>
                    <a:pt x="617" y="53"/>
                  </a:lnTo>
                  <a:lnTo>
                    <a:pt x="619" y="53"/>
                  </a:lnTo>
                  <a:lnTo>
                    <a:pt x="619" y="52"/>
                  </a:lnTo>
                  <a:lnTo>
                    <a:pt x="619" y="50"/>
                  </a:lnTo>
                  <a:lnTo>
                    <a:pt x="617" y="49"/>
                  </a:lnTo>
                  <a:close/>
                  <a:moveTo>
                    <a:pt x="2933" y="49"/>
                  </a:moveTo>
                  <a:lnTo>
                    <a:pt x="2935" y="49"/>
                  </a:lnTo>
                  <a:lnTo>
                    <a:pt x="2937" y="50"/>
                  </a:lnTo>
                  <a:lnTo>
                    <a:pt x="2938" y="50"/>
                  </a:lnTo>
                  <a:lnTo>
                    <a:pt x="2938" y="52"/>
                  </a:lnTo>
                  <a:lnTo>
                    <a:pt x="2938" y="55"/>
                  </a:lnTo>
                  <a:lnTo>
                    <a:pt x="2938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5"/>
                  </a:lnTo>
                  <a:lnTo>
                    <a:pt x="2937" y="53"/>
                  </a:lnTo>
                  <a:lnTo>
                    <a:pt x="2935" y="53"/>
                  </a:lnTo>
                  <a:lnTo>
                    <a:pt x="2935" y="52"/>
                  </a:lnTo>
                  <a:lnTo>
                    <a:pt x="2935" y="53"/>
                  </a:lnTo>
                  <a:lnTo>
                    <a:pt x="2933" y="53"/>
                  </a:lnTo>
                  <a:lnTo>
                    <a:pt x="2933" y="52"/>
                  </a:lnTo>
                  <a:lnTo>
                    <a:pt x="2933" y="50"/>
                  </a:lnTo>
                  <a:lnTo>
                    <a:pt x="2933" y="49"/>
                  </a:lnTo>
                  <a:close/>
                  <a:moveTo>
                    <a:pt x="21" y="47"/>
                  </a:moveTo>
                  <a:lnTo>
                    <a:pt x="21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1" y="49"/>
                  </a:lnTo>
                  <a:lnTo>
                    <a:pt x="21" y="49"/>
                  </a:lnTo>
                  <a:lnTo>
                    <a:pt x="19" y="49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21" y="47"/>
                  </a:lnTo>
                  <a:close/>
                  <a:moveTo>
                    <a:pt x="24" y="44"/>
                  </a:moveTo>
                  <a:lnTo>
                    <a:pt x="26" y="4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7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4" y="47"/>
                  </a:lnTo>
                  <a:lnTo>
                    <a:pt x="24" y="46"/>
                  </a:lnTo>
                  <a:lnTo>
                    <a:pt x="24" y="46"/>
                  </a:lnTo>
                  <a:lnTo>
                    <a:pt x="24" y="44"/>
                  </a:lnTo>
                  <a:close/>
                  <a:moveTo>
                    <a:pt x="863" y="44"/>
                  </a:moveTo>
                  <a:lnTo>
                    <a:pt x="865" y="44"/>
                  </a:lnTo>
                  <a:lnTo>
                    <a:pt x="865" y="44"/>
                  </a:lnTo>
                  <a:lnTo>
                    <a:pt x="865" y="46"/>
                  </a:lnTo>
                  <a:lnTo>
                    <a:pt x="865" y="46"/>
                  </a:lnTo>
                  <a:lnTo>
                    <a:pt x="865" y="47"/>
                  </a:lnTo>
                  <a:lnTo>
                    <a:pt x="865" y="47"/>
                  </a:lnTo>
                  <a:lnTo>
                    <a:pt x="866" y="47"/>
                  </a:lnTo>
                  <a:lnTo>
                    <a:pt x="866" y="49"/>
                  </a:lnTo>
                  <a:lnTo>
                    <a:pt x="865" y="49"/>
                  </a:lnTo>
                  <a:lnTo>
                    <a:pt x="865" y="50"/>
                  </a:lnTo>
                  <a:lnTo>
                    <a:pt x="866" y="49"/>
                  </a:lnTo>
                  <a:lnTo>
                    <a:pt x="868" y="49"/>
                  </a:lnTo>
                  <a:lnTo>
                    <a:pt x="868" y="49"/>
                  </a:lnTo>
                  <a:lnTo>
                    <a:pt x="869" y="49"/>
                  </a:lnTo>
                  <a:lnTo>
                    <a:pt x="871" y="47"/>
                  </a:lnTo>
                  <a:lnTo>
                    <a:pt x="871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4" y="46"/>
                  </a:lnTo>
                  <a:lnTo>
                    <a:pt x="872" y="47"/>
                  </a:lnTo>
                  <a:lnTo>
                    <a:pt x="871" y="49"/>
                  </a:lnTo>
                  <a:lnTo>
                    <a:pt x="869" y="50"/>
                  </a:lnTo>
                  <a:lnTo>
                    <a:pt x="868" y="50"/>
                  </a:lnTo>
                  <a:lnTo>
                    <a:pt x="866" y="50"/>
                  </a:lnTo>
                  <a:lnTo>
                    <a:pt x="866" y="52"/>
                  </a:lnTo>
                  <a:lnTo>
                    <a:pt x="868" y="52"/>
                  </a:lnTo>
                  <a:lnTo>
                    <a:pt x="869" y="52"/>
                  </a:lnTo>
                  <a:lnTo>
                    <a:pt x="869" y="52"/>
                  </a:lnTo>
                  <a:lnTo>
                    <a:pt x="871" y="50"/>
                  </a:lnTo>
                  <a:lnTo>
                    <a:pt x="871" y="50"/>
                  </a:lnTo>
                  <a:lnTo>
                    <a:pt x="872" y="50"/>
                  </a:lnTo>
                  <a:lnTo>
                    <a:pt x="872" y="52"/>
                  </a:lnTo>
                  <a:lnTo>
                    <a:pt x="871" y="53"/>
                  </a:lnTo>
                  <a:lnTo>
                    <a:pt x="869" y="55"/>
                  </a:lnTo>
                  <a:lnTo>
                    <a:pt x="869" y="55"/>
                  </a:lnTo>
                  <a:lnTo>
                    <a:pt x="869" y="57"/>
                  </a:lnTo>
                  <a:lnTo>
                    <a:pt x="866" y="58"/>
                  </a:lnTo>
                  <a:lnTo>
                    <a:pt x="866" y="58"/>
                  </a:lnTo>
                  <a:lnTo>
                    <a:pt x="866" y="57"/>
                  </a:lnTo>
                  <a:lnTo>
                    <a:pt x="866" y="53"/>
                  </a:lnTo>
                  <a:lnTo>
                    <a:pt x="865" y="53"/>
                  </a:lnTo>
                  <a:lnTo>
                    <a:pt x="863" y="52"/>
                  </a:lnTo>
                  <a:lnTo>
                    <a:pt x="863" y="50"/>
                  </a:lnTo>
                  <a:lnTo>
                    <a:pt x="861" y="50"/>
                  </a:lnTo>
                  <a:lnTo>
                    <a:pt x="861" y="50"/>
                  </a:lnTo>
                  <a:lnTo>
                    <a:pt x="863" y="49"/>
                  </a:lnTo>
                  <a:lnTo>
                    <a:pt x="863" y="47"/>
                  </a:lnTo>
                  <a:lnTo>
                    <a:pt x="863" y="46"/>
                  </a:lnTo>
                  <a:lnTo>
                    <a:pt x="861" y="46"/>
                  </a:lnTo>
                  <a:lnTo>
                    <a:pt x="861" y="47"/>
                  </a:lnTo>
                  <a:lnTo>
                    <a:pt x="861" y="47"/>
                  </a:lnTo>
                  <a:lnTo>
                    <a:pt x="860" y="47"/>
                  </a:lnTo>
                  <a:lnTo>
                    <a:pt x="860" y="47"/>
                  </a:lnTo>
                  <a:lnTo>
                    <a:pt x="858" y="47"/>
                  </a:lnTo>
                  <a:lnTo>
                    <a:pt x="861" y="47"/>
                  </a:lnTo>
                  <a:lnTo>
                    <a:pt x="861" y="46"/>
                  </a:lnTo>
                  <a:lnTo>
                    <a:pt x="861" y="44"/>
                  </a:lnTo>
                  <a:lnTo>
                    <a:pt x="861" y="44"/>
                  </a:lnTo>
                  <a:lnTo>
                    <a:pt x="863" y="44"/>
                  </a:lnTo>
                  <a:lnTo>
                    <a:pt x="863" y="44"/>
                  </a:lnTo>
                  <a:close/>
                  <a:moveTo>
                    <a:pt x="2773" y="42"/>
                  </a:moveTo>
                  <a:lnTo>
                    <a:pt x="2773" y="42"/>
                  </a:lnTo>
                  <a:lnTo>
                    <a:pt x="2774" y="42"/>
                  </a:lnTo>
                  <a:lnTo>
                    <a:pt x="2774" y="44"/>
                  </a:lnTo>
                  <a:lnTo>
                    <a:pt x="2773" y="46"/>
                  </a:lnTo>
                  <a:lnTo>
                    <a:pt x="2769" y="46"/>
                  </a:lnTo>
                  <a:lnTo>
                    <a:pt x="2768" y="44"/>
                  </a:lnTo>
                  <a:lnTo>
                    <a:pt x="2766" y="44"/>
                  </a:lnTo>
                  <a:lnTo>
                    <a:pt x="2766" y="44"/>
                  </a:lnTo>
                  <a:lnTo>
                    <a:pt x="2768" y="42"/>
                  </a:lnTo>
                  <a:lnTo>
                    <a:pt x="2768" y="44"/>
                  </a:lnTo>
                  <a:lnTo>
                    <a:pt x="2771" y="44"/>
                  </a:lnTo>
                  <a:lnTo>
                    <a:pt x="2773" y="44"/>
                  </a:lnTo>
                  <a:lnTo>
                    <a:pt x="2773" y="42"/>
                  </a:lnTo>
                  <a:lnTo>
                    <a:pt x="2773" y="42"/>
                  </a:lnTo>
                  <a:close/>
                  <a:moveTo>
                    <a:pt x="15" y="41"/>
                  </a:moveTo>
                  <a:lnTo>
                    <a:pt x="18" y="42"/>
                  </a:lnTo>
                  <a:lnTo>
                    <a:pt x="19" y="42"/>
                  </a:lnTo>
                  <a:lnTo>
                    <a:pt x="18" y="42"/>
                  </a:lnTo>
                  <a:lnTo>
                    <a:pt x="15" y="42"/>
                  </a:lnTo>
                  <a:lnTo>
                    <a:pt x="15" y="41"/>
                  </a:lnTo>
                  <a:close/>
                  <a:moveTo>
                    <a:pt x="7" y="39"/>
                  </a:moveTo>
                  <a:lnTo>
                    <a:pt x="7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4" y="39"/>
                  </a:lnTo>
                  <a:lnTo>
                    <a:pt x="5" y="39"/>
                  </a:lnTo>
                  <a:lnTo>
                    <a:pt x="7" y="39"/>
                  </a:lnTo>
                  <a:lnTo>
                    <a:pt x="7" y="39"/>
                  </a:lnTo>
                  <a:close/>
                  <a:moveTo>
                    <a:pt x="59" y="34"/>
                  </a:moveTo>
                  <a:lnTo>
                    <a:pt x="59" y="34"/>
                  </a:lnTo>
                  <a:lnTo>
                    <a:pt x="60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7" y="34"/>
                  </a:lnTo>
                  <a:lnTo>
                    <a:pt x="59" y="34"/>
                  </a:lnTo>
                  <a:close/>
                  <a:moveTo>
                    <a:pt x="2768" y="34"/>
                  </a:moveTo>
                  <a:lnTo>
                    <a:pt x="2768" y="34"/>
                  </a:lnTo>
                  <a:lnTo>
                    <a:pt x="2766" y="34"/>
                  </a:lnTo>
                  <a:lnTo>
                    <a:pt x="2768" y="36"/>
                  </a:lnTo>
                  <a:lnTo>
                    <a:pt x="2769" y="36"/>
                  </a:lnTo>
                  <a:lnTo>
                    <a:pt x="2771" y="38"/>
                  </a:lnTo>
                  <a:lnTo>
                    <a:pt x="2771" y="38"/>
                  </a:lnTo>
                  <a:lnTo>
                    <a:pt x="2773" y="38"/>
                  </a:lnTo>
                  <a:lnTo>
                    <a:pt x="2771" y="36"/>
                  </a:lnTo>
                  <a:lnTo>
                    <a:pt x="2771" y="36"/>
                  </a:lnTo>
                  <a:lnTo>
                    <a:pt x="2769" y="34"/>
                  </a:lnTo>
                  <a:lnTo>
                    <a:pt x="2769" y="34"/>
                  </a:lnTo>
                  <a:lnTo>
                    <a:pt x="2768" y="34"/>
                  </a:lnTo>
                  <a:close/>
                  <a:moveTo>
                    <a:pt x="2708" y="33"/>
                  </a:move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6" y="34"/>
                  </a:lnTo>
                  <a:lnTo>
                    <a:pt x="2706" y="34"/>
                  </a:lnTo>
                  <a:lnTo>
                    <a:pt x="2705" y="34"/>
                  </a:lnTo>
                  <a:lnTo>
                    <a:pt x="2705" y="36"/>
                  </a:lnTo>
                  <a:lnTo>
                    <a:pt x="2702" y="36"/>
                  </a:lnTo>
                  <a:lnTo>
                    <a:pt x="2700" y="38"/>
                  </a:lnTo>
                  <a:lnTo>
                    <a:pt x="2700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700" y="38"/>
                  </a:lnTo>
                  <a:lnTo>
                    <a:pt x="2700" y="38"/>
                  </a:lnTo>
                  <a:lnTo>
                    <a:pt x="2702" y="36"/>
                  </a:lnTo>
                  <a:lnTo>
                    <a:pt x="2703" y="34"/>
                  </a:lnTo>
                  <a:lnTo>
                    <a:pt x="2705" y="34"/>
                  </a:lnTo>
                  <a:lnTo>
                    <a:pt x="2706" y="34"/>
                  </a:lnTo>
                  <a:lnTo>
                    <a:pt x="2708" y="33"/>
                  </a:lnTo>
                  <a:close/>
                  <a:moveTo>
                    <a:pt x="2933" y="33"/>
                  </a:moveTo>
                  <a:lnTo>
                    <a:pt x="2935" y="34"/>
                  </a:lnTo>
                  <a:lnTo>
                    <a:pt x="2933" y="36"/>
                  </a:lnTo>
                  <a:lnTo>
                    <a:pt x="2933" y="36"/>
                  </a:lnTo>
                  <a:lnTo>
                    <a:pt x="2933" y="38"/>
                  </a:lnTo>
                  <a:lnTo>
                    <a:pt x="2933" y="38"/>
                  </a:lnTo>
                  <a:lnTo>
                    <a:pt x="2933" y="39"/>
                  </a:lnTo>
                  <a:lnTo>
                    <a:pt x="2933" y="39"/>
                  </a:lnTo>
                  <a:lnTo>
                    <a:pt x="2932" y="39"/>
                  </a:lnTo>
                  <a:lnTo>
                    <a:pt x="2932" y="39"/>
                  </a:lnTo>
                  <a:lnTo>
                    <a:pt x="2930" y="39"/>
                  </a:lnTo>
                  <a:lnTo>
                    <a:pt x="2930" y="38"/>
                  </a:lnTo>
                  <a:lnTo>
                    <a:pt x="2930" y="36"/>
                  </a:lnTo>
                  <a:lnTo>
                    <a:pt x="2930" y="34"/>
                  </a:lnTo>
                  <a:lnTo>
                    <a:pt x="2932" y="34"/>
                  </a:lnTo>
                  <a:lnTo>
                    <a:pt x="2932" y="34"/>
                  </a:lnTo>
                  <a:lnTo>
                    <a:pt x="2933" y="33"/>
                  </a:lnTo>
                  <a:close/>
                  <a:moveTo>
                    <a:pt x="2773" y="31"/>
                  </a:moveTo>
                  <a:lnTo>
                    <a:pt x="2773" y="31"/>
                  </a:lnTo>
                  <a:lnTo>
                    <a:pt x="2773" y="33"/>
                  </a:lnTo>
                  <a:lnTo>
                    <a:pt x="2771" y="33"/>
                  </a:lnTo>
                  <a:lnTo>
                    <a:pt x="2771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71" y="34"/>
                  </a:lnTo>
                  <a:lnTo>
                    <a:pt x="2773" y="34"/>
                  </a:lnTo>
                  <a:lnTo>
                    <a:pt x="2773" y="34"/>
                  </a:lnTo>
                  <a:lnTo>
                    <a:pt x="2774" y="34"/>
                  </a:lnTo>
                  <a:lnTo>
                    <a:pt x="2776" y="34"/>
                  </a:lnTo>
                  <a:lnTo>
                    <a:pt x="2776" y="33"/>
                  </a:lnTo>
                  <a:lnTo>
                    <a:pt x="2776" y="33"/>
                  </a:lnTo>
                  <a:lnTo>
                    <a:pt x="2776" y="31"/>
                  </a:lnTo>
                  <a:lnTo>
                    <a:pt x="2776" y="33"/>
                  </a:lnTo>
                  <a:lnTo>
                    <a:pt x="2774" y="33"/>
                  </a:lnTo>
                  <a:lnTo>
                    <a:pt x="2774" y="31"/>
                  </a:lnTo>
                  <a:lnTo>
                    <a:pt x="2773" y="31"/>
                  </a:lnTo>
                  <a:close/>
                  <a:moveTo>
                    <a:pt x="2" y="30"/>
                  </a:moveTo>
                  <a:lnTo>
                    <a:pt x="4" y="30"/>
                  </a:lnTo>
                  <a:lnTo>
                    <a:pt x="5" y="31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2" y="30"/>
                  </a:lnTo>
                  <a:close/>
                  <a:moveTo>
                    <a:pt x="385" y="30"/>
                  </a:moveTo>
                  <a:lnTo>
                    <a:pt x="387" y="30"/>
                  </a:lnTo>
                  <a:lnTo>
                    <a:pt x="387" y="31"/>
                  </a:lnTo>
                  <a:lnTo>
                    <a:pt x="388" y="33"/>
                  </a:lnTo>
                  <a:lnTo>
                    <a:pt x="390" y="33"/>
                  </a:lnTo>
                  <a:lnTo>
                    <a:pt x="390" y="34"/>
                  </a:lnTo>
                  <a:lnTo>
                    <a:pt x="390" y="38"/>
                  </a:lnTo>
                  <a:lnTo>
                    <a:pt x="392" y="38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8"/>
                  </a:lnTo>
                  <a:lnTo>
                    <a:pt x="390" y="38"/>
                  </a:lnTo>
                  <a:lnTo>
                    <a:pt x="388" y="34"/>
                  </a:lnTo>
                  <a:lnTo>
                    <a:pt x="387" y="31"/>
                  </a:lnTo>
                  <a:lnTo>
                    <a:pt x="384" y="30"/>
                  </a:lnTo>
                  <a:lnTo>
                    <a:pt x="385" y="30"/>
                  </a:lnTo>
                  <a:close/>
                  <a:moveTo>
                    <a:pt x="880" y="28"/>
                  </a:moveTo>
                  <a:lnTo>
                    <a:pt x="880" y="30"/>
                  </a:lnTo>
                  <a:lnTo>
                    <a:pt x="880" y="31"/>
                  </a:lnTo>
                  <a:lnTo>
                    <a:pt x="879" y="33"/>
                  </a:lnTo>
                  <a:lnTo>
                    <a:pt x="877" y="34"/>
                  </a:lnTo>
                  <a:lnTo>
                    <a:pt x="876" y="36"/>
                  </a:lnTo>
                  <a:lnTo>
                    <a:pt x="876" y="34"/>
                  </a:lnTo>
                  <a:lnTo>
                    <a:pt x="876" y="34"/>
                  </a:lnTo>
                  <a:lnTo>
                    <a:pt x="876" y="33"/>
                  </a:lnTo>
                  <a:lnTo>
                    <a:pt x="877" y="31"/>
                  </a:lnTo>
                  <a:lnTo>
                    <a:pt x="879" y="30"/>
                  </a:lnTo>
                  <a:lnTo>
                    <a:pt x="880" y="28"/>
                  </a:lnTo>
                  <a:close/>
                  <a:moveTo>
                    <a:pt x="2728" y="28"/>
                  </a:moveTo>
                  <a:lnTo>
                    <a:pt x="2728" y="28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7" y="30"/>
                  </a:lnTo>
                  <a:lnTo>
                    <a:pt x="2727" y="30"/>
                  </a:lnTo>
                  <a:lnTo>
                    <a:pt x="2725" y="30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4" y="33"/>
                  </a:lnTo>
                  <a:lnTo>
                    <a:pt x="2722" y="33"/>
                  </a:lnTo>
                  <a:lnTo>
                    <a:pt x="2722" y="33"/>
                  </a:lnTo>
                  <a:lnTo>
                    <a:pt x="2721" y="34"/>
                  </a:lnTo>
                  <a:lnTo>
                    <a:pt x="2721" y="34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2" y="36"/>
                  </a:lnTo>
                  <a:lnTo>
                    <a:pt x="2722" y="38"/>
                  </a:lnTo>
                  <a:lnTo>
                    <a:pt x="2722" y="38"/>
                  </a:lnTo>
                  <a:lnTo>
                    <a:pt x="2721" y="38"/>
                  </a:lnTo>
                  <a:lnTo>
                    <a:pt x="2721" y="38"/>
                  </a:lnTo>
                  <a:lnTo>
                    <a:pt x="2719" y="38"/>
                  </a:lnTo>
                  <a:lnTo>
                    <a:pt x="2719" y="39"/>
                  </a:lnTo>
                  <a:lnTo>
                    <a:pt x="2719" y="39"/>
                  </a:lnTo>
                  <a:lnTo>
                    <a:pt x="2721" y="39"/>
                  </a:lnTo>
                  <a:lnTo>
                    <a:pt x="2721" y="39"/>
                  </a:lnTo>
                  <a:lnTo>
                    <a:pt x="2722" y="39"/>
                  </a:lnTo>
                  <a:lnTo>
                    <a:pt x="2724" y="39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2"/>
                  </a:lnTo>
                  <a:lnTo>
                    <a:pt x="2725" y="42"/>
                  </a:lnTo>
                  <a:lnTo>
                    <a:pt x="2725" y="42"/>
                  </a:lnTo>
                  <a:lnTo>
                    <a:pt x="2724" y="42"/>
                  </a:lnTo>
                  <a:lnTo>
                    <a:pt x="2722" y="42"/>
                  </a:lnTo>
                  <a:lnTo>
                    <a:pt x="2719" y="41"/>
                  </a:lnTo>
                  <a:lnTo>
                    <a:pt x="2717" y="39"/>
                  </a:lnTo>
                  <a:lnTo>
                    <a:pt x="2716" y="39"/>
                  </a:lnTo>
                  <a:lnTo>
                    <a:pt x="2716" y="38"/>
                  </a:lnTo>
                  <a:lnTo>
                    <a:pt x="2716" y="38"/>
                  </a:lnTo>
                  <a:lnTo>
                    <a:pt x="2716" y="39"/>
                  </a:lnTo>
                  <a:lnTo>
                    <a:pt x="2717" y="39"/>
                  </a:lnTo>
                  <a:lnTo>
                    <a:pt x="2717" y="39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6"/>
                  </a:lnTo>
                  <a:lnTo>
                    <a:pt x="2719" y="34"/>
                  </a:lnTo>
                  <a:lnTo>
                    <a:pt x="2721" y="33"/>
                  </a:lnTo>
                  <a:lnTo>
                    <a:pt x="2722" y="31"/>
                  </a:lnTo>
                  <a:lnTo>
                    <a:pt x="2724" y="31"/>
                  </a:lnTo>
                  <a:lnTo>
                    <a:pt x="2724" y="31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28"/>
                  </a:lnTo>
                  <a:lnTo>
                    <a:pt x="2727" y="28"/>
                  </a:lnTo>
                  <a:lnTo>
                    <a:pt x="2727" y="28"/>
                  </a:lnTo>
                  <a:lnTo>
                    <a:pt x="2728" y="28"/>
                  </a:lnTo>
                  <a:close/>
                  <a:moveTo>
                    <a:pt x="2782" y="28"/>
                  </a:moveTo>
                  <a:lnTo>
                    <a:pt x="2780" y="28"/>
                  </a:lnTo>
                  <a:lnTo>
                    <a:pt x="2780" y="30"/>
                  </a:lnTo>
                  <a:lnTo>
                    <a:pt x="2780" y="30"/>
                  </a:lnTo>
                  <a:lnTo>
                    <a:pt x="2780" y="31"/>
                  </a:lnTo>
                  <a:lnTo>
                    <a:pt x="2780" y="31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2" y="34"/>
                  </a:lnTo>
                  <a:lnTo>
                    <a:pt x="2784" y="34"/>
                  </a:lnTo>
                  <a:lnTo>
                    <a:pt x="2784" y="33"/>
                  </a:lnTo>
                  <a:lnTo>
                    <a:pt x="2784" y="33"/>
                  </a:lnTo>
                  <a:lnTo>
                    <a:pt x="2784" y="31"/>
                  </a:lnTo>
                  <a:lnTo>
                    <a:pt x="2784" y="30"/>
                  </a:lnTo>
                  <a:lnTo>
                    <a:pt x="2784" y="30"/>
                  </a:lnTo>
                  <a:lnTo>
                    <a:pt x="2784" y="28"/>
                  </a:lnTo>
                  <a:lnTo>
                    <a:pt x="2784" y="28"/>
                  </a:lnTo>
                  <a:lnTo>
                    <a:pt x="2782" y="28"/>
                  </a:lnTo>
                  <a:lnTo>
                    <a:pt x="2782" y="28"/>
                  </a:lnTo>
                  <a:close/>
                  <a:moveTo>
                    <a:pt x="2818" y="27"/>
                  </a:moveTo>
                  <a:lnTo>
                    <a:pt x="2818" y="27"/>
                  </a:lnTo>
                  <a:lnTo>
                    <a:pt x="2818" y="27"/>
                  </a:lnTo>
                  <a:lnTo>
                    <a:pt x="2818" y="27"/>
                  </a:lnTo>
                  <a:lnTo>
                    <a:pt x="2820" y="28"/>
                  </a:lnTo>
                  <a:lnTo>
                    <a:pt x="2821" y="28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6" y="31"/>
                  </a:lnTo>
                  <a:lnTo>
                    <a:pt x="2828" y="33"/>
                  </a:lnTo>
                  <a:lnTo>
                    <a:pt x="2828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3"/>
                  </a:lnTo>
                  <a:lnTo>
                    <a:pt x="2829" y="33"/>
                  </a:lnTo>
                  <a:lnTo>
                    <a:pt x="2829" y="34"/>
                  </a:lnTo>
                  <a:lnTo>
                    <a:pt x="2831" y="36"/>
                  </a:lnTo>
                  <a:lnTo>
                    <a:pt x="2833" y="36"/>
                  </a:lnTo>
                  <a:lnTo>
                    <a:pt x="2833" y="36"/>
                  </a:lnTo>
                  <a:lnTo>
                    <a:pt x="2839" y="39"/>
                  </a:lnTo>
                  <a:lnTo>
                    <a:pt x="2842" y="41"/>
                  </a:lnTo>
                  <a:lnTo>
                    <a:pt x="2842" y="42"/>
                  </a:lnTo>
                  <a:lnTo>
                    <a:pt x="2842" y="42"/>
                  </a:lnTo>
                  <a:lnTo>
                    <a:pt x="2842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5" y="46"/>
                  </a:lnTo>
                  <a:lnTo>
                    <a:pt x="2847" y="47"/>
                  </a:lnTo>
                  <a:lnTo>
                    <a:pt x="2847" y="49"/>
                  </a:lnTo>
                  <a:lnTo>
                    <a:pt x="2847" y="50"/>
                  </a:lnTo>
                  <a:lnTo>
                    <a:pt x="2847" y="50"/>
                  </a:lnTo>
                  <a:lnTo>
                    <a:pt x="2848" y="50"/>
                  </a:lnTo>
                  <a:lnTo>
                    <a:pt x="2848" y="52"/>
                  </a:lnTo>
                  <a:lnTo>
                    <a:pt x="2847" y="53"/>
                  </a:lnTo>
                  <a:lnTo>
                    <a:pt x="2847" y="55"/>
                  </a:lnTo>
                  <a:lnTo>
                    <a:pt x="2847" y="55"/>
                  </a:lnTo>
                  <a:lnTo>
                    <a:pt x="2845" y="55"/>
                  </a:lnTo>
                  <a:lnTo>
                    <a:pt x="2845" y="55"/>
                  </a:lnTo>
                  <a:lnTo>
                    <a:pt x="2844" y="53"/>
                  </a:lnTo>
                  <a:lnTo>
                    <a:pt x="2844" y="53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60"/>
                  </a:lnTo>
                  <a:lnTo>
                    <a:pt x="2844" y="60"/>
                  </a:lnTo>
                  <a:lnTo>
                    <a:pt x="2844" y="61"/>
                  </a:lnTo>
                  <a:lnTo>
                    <a:pt x="2842" y="61"/>
                  </a:lnTo>
                  <a:lnTo>
                    <a:pt x="2839" y="63"/>
                  </a:lnTo>
                  <a:lnTo>
                    <a:pt x="2839" y="63"/>
                  </a:lnTo>
                  <a:lnTo>
                    <a:pt x="2837" y="61"/>
                  </a:lnTo>
                  <a:lnTo>
                    <a:pt x="2836" y="61"/>
                  </a:lnTo>
                  <a:lnTo>
                    <a:pt x="2833" y="60"/>
                  </a:lnTo>
                  <a:lnTo>
                    <a:pt x="2829" y="60"/>
                  </a:lnTo>
                  <a:lnTo>
                    <a:pt x="2828" y="61"/>
                  </a:lnTo>
                  <a:lnTo>
                    <a:pt x="2828" y="63"/>
                  </a:lnTo>
                  <a:lnTo>
                    <a:pt x="2828" y="63"/>
                  </a:lnTo>
                  <a:lnTo>
                    <a:pt x="2829" y="63"/>
                  </a:lnTo>
                  <a:lnTo>
                    <a:pt x="2829" y="63"/>
                  </a:lnTo>
                  <a:lnTo>
                    <a:pt x="2828" y="64"/>
                  </a:lnTo>
                  <a:lnTo>
                    <a:pt x="2828" y="64"/>
                  </a:lnTo>
                  <a:lnTo>
                    <a:pt x="2828" y="66"/>
                  </a:lnTo>
                  <a:lnTo>
                    <a:pt x="2828" y="66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6" y="68"/>
                  </a:lnTo>
                  <a:lnTo>
                    <a:pt x="2826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3" y="68"/>
                  </a:lnTo>
                  <a:lnTo>
                    <a:pt x="2821" y="68"/>
                  </a:lnTo>
                  <a:lnTo>
                    <a:pt x="2821" y="66"/>
                  </a:lnTo>
                  <a:lnTo>
                    <a:pt x="2820" y="66"/>
                  </a:lnTo>
                  <a:lnTo>
                    <a:pt x="2821" y="66"/>
                  </a:lnTo>
                  <a:lnTo>
                    <a:pt x="2821" y="66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3"/>
                  </a:lnTo>
                  <a:lnTo>
                    <a:pt x="2821" y="63"/>
                  </a:lnTo>
                  <a:lnTo>
                    <a:pt x="2820" y="61"/>
                  </a:lnTo>
                  <a:lnTo>
                    <a:pt x="2820" y="60"/>
                  </a:lnTo>
                  <a:lnTo>
                    <a:pt x="2818" y="57"/>
                  </a:lnTo>
                  <a:lnTo>
                    <a:pt x="2817" y="55"/>
                  </a:lnTo>
                  <a:lnTo>
                    <a:pt x="2817" y="55"/>
                  </a:lnTo>
                  <a:lnTo>
                    <a:pt x="2817" y="57"/>
                  </a:lnTo>
                  <a:lnTo>
                    <a:pt x="2817" y="57"/>
                  </a:lnTo>
                  <a:lnTo>
                    <a:pt x="2817" y="55"/>
                  </a:lnTo>
                  <a:lnTo>
                    <a:pt x="2817" y="53"/>
                  </a:lnTo>
                  <a:lnTo>
                    <a:pt x="2815" y="53"/>
                  </a:lnTo>
                  <a:lnTo>
                    <a:pt x="2815" y="53"/>
                  </a:lnTo>
                  <a:lnTo>
                    <a:pt x="2814" y="52"/>
                  </a:lnTo>
                  <a:lnTo>
                    <a:pt x="2814" y="52"/>
                  </a:lnTo>
                  <a:lnTo>
                    <a:pt x="2812" y="50"/>
                  </a:lnTo>
                  <a:lnTo>
                    <a:pt x="2812" y="50"/>
                  </a:lnTo>
                  <a:lnTo>
                    <a:pt x="2814" y="49"/>
                  </a:lnTo>
                  <a:lnTo>
                    <a:pt x="2814" y="49"/>
                  </a:lnTo>
                  <a:lnTo>
                    <a:pt x="2814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6"/>
                  </a:lnTo>
                  <a:lnTo>
                    <a:pt x="2812" y="46"/>
                  </a:lnTo>
                  <a:lnTo>
                    <a:pt x="2810" y="44"/>
                  </a:lnTo>
                  <a:lnTo>
                    <a:pt x="2807" y="42"/>
                  </a:lnTo>
                  <a:lnTo>
                    <a:pt x="2804" y="39"/>
                  </a:lnTo>
                  <a:lnTo>
                    <a:pt x="2803" y="39"/>
                  </a:lnTo>
                  <a:lnTo>
                    <a:pt x="2803" y="39"/>
                  </a:lnTo>
                  <a:lnTo>
                    <a:pt x="2804" y="39"/>
                  </a:lnTo>
                  <a:lnTo>
                    <a:pt x="2804" y="38"/>
                  </a:lnTo>
                  <a:lnTo>
                    <a:pt x="2803" y="38"/>
                  </a:lnTo>
                  <a:lnTo>
                    <a:pt x="2804" y="38"/>
                  </a:lnTo>
                  <a:lnTo>
                    <a:pt x="2804" y="38"/>
                  </a:lnTo>
                  <a:lnTo>
                    <a:pt x="2806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6"/>
                  </a:lnTo>
                  <a:lnTo>
                    <a:pt x="2809" y="36"/>
                  </a:lnTo>
                  <a:lnTo>
                    <a:pt x="2809" y="36"/>
                  </a:lnTo>
                  <a:lnTo>
                    <a:pt x="2807" y="36"/>
                  </a:lnTo>
                  <a:lnTo>
                    <a:pt x="2807" y="36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4" y="33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0"/>
                  </a:lnTo>
                  <a:lnTo>
                    <a:pt x="2817" y="28"/>
                  </a:lnTo>
                  <a:lnTo>
                    <a:pt x="2818" y="27"/>
                  </a:lnTo>
                  <a:close/>
                  <a:moveTo>
                    <a:pt x="2751" y="25"/>
                  </a:moveTo>
                  <a:lnTo>
                    <a:pt x="2751" y="25"/>
                  </a:lnTo>
                  <a:lnTo>
                    <a:pt x="2751" y="25"/>
                  </a:lnTo>
                  <a:lnTo>
                    <a:pt x="2752" y="27"/>
                  </a:lnTo>
                  <a:lnTo>
                    <a:pt x="2752" y="27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5" y="28"/>
                  </a:lnTo>
                  <a:lnTo>
                    <a:pt x="2755" y="28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4" y="30"/>
                  </a:lnTo>
                  <a:lnTo>
                    <a:pt x="2752" y="30"/>
                  </a:lnTo>
                  <a:lnTo>
                    <a:pt x="2751" y="28"/>
                  </a:lnTo>
                  <a:lnTo>
                    <a:pt x="2751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28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1"/>
                  </a:lnTo>
                  <a:lnTo>
                    <a:pt x="2751" y="31"/>
                  </a:lnTo>
                  <a:lnTo>
                    <a:pt x="2749" y="31"/>
                  </a:lnTo>
                  <a:lnTo>
                    <a:pt x="2749" y="31"/>
                  </a:lnTo>
                  <a:lnTo>
                    <a:pt x="2747" y="31"/>
                  </a:lnTo>
                  <a:lnTo>
                    <a:pt x="2747" y="30"/>
                  </a:lnTo>
                  <a:lnTo>
                    <a:pt x="2746" y="30"/>
                  </a:lnTo>
                  <a:lnTo>
                    <a:pt x="2746" y="28"/>
                  </a:lnTo>
                  <a:lnTo>
                    <a:pt x="2747" y="28"/>
                  </a:lnTo>
                  <a:lnTo>
                    <a:pt x="2747" y="28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9" y="27"/>
                  </a:lnTo>
                  <a:lnTo>
                    <a:pt x="2751" y="27"/>
                  </a:lnTo>
                  <a:lnTo>
                    <a:pt x="2751" y="25"/>
                  </a:lnTo>
                  <a:close/>
                  <a:moveTo>
                    <a:pt x="2757" y="20"/>
                  </a:moveTo>
                  <a:lnTo>
                    <a:pt x="2757" y="22"/>
                  </a:lnTo>
                  <a:lnTo>
                    <a:pt x="2758" y="22"/>
                  </a:lnTo>
                  <a:lnTo>
                    <a:pt x="2758" y="22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60" y="25"/>
                  </a:lnTo>
                  <a:lnTo>
                    <a:pt x="2760" y="25"/>
                  </a:lnTo>
                  <a:lnTo>
                    <a:pt x="2760" y="27"/>
                  </a:lnTo>
                  <a:lnTo>
                    <a:pt x="2760" y="27"/>
                  </a:lnTo>
                  <a:lnTo>
                    <a:pt x="2762" y="28"/>
                  </a:lnTo>
                  <a:lnTo>
                    <a:pt x="2762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30"/>
                  </a:lnTo>
                  <a:lnTo>
                    <a:pt x="2762" y="30"/>
                  </a:lnTo>
                  <a:lnTo>
                    <a:pt x="2762" y="28"/>
                  </a:lnTo>
                  <a:lnTo>
                    <a:pt x="2760" y="28"/>
                  </a:lnTo>
                  <a:lnTo>
                    <a:pt x="2758" y="28"/>
                  </a:lnTo>
                  <a:lnTo>
                    <a:pt x="2758" y="28"/>
                  </a:lnTo>
                  <a:lnTo>
                    <a:pt x="2758" y="30"/>
                  </a:lnTo>
                  <a:lnTo>
                    <a:pt x="2760" y="30"/>
                  </a:lnTo>
                  <a:lnTo>
                    <a:pt x="2760" y="30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58" y="31"/>
                  </a:lnTo>
                  <a:lnTo>
                    <a:pt x="2758" y="31"/>
                  </a:lnTo>
                  <a:lnTo>
                    <a:pt x="2758" y="30"/>
                  </a:lnTo>
                  <a:lnTo>
                    <a:pt x="2757" y="28"/>
                  </a:lnTo>
                  <a:lnTo>
                    <a:pt x="2755" y="27"/>
                  </a:lnTo>
                  <a:lnTo>
                    <a:pt x="2754" y="27"/>
                  </a:lnTo>
                  <a:lnTo>
                    <a:pt x="2754" y="27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3"/>
                  </a:lnTo>
                  <a:lnTo>
                    <a:pt x="2752" y="23"/>
                  </a:lnTo>
                  <a:lnTo>
                    <a:pt x="2754" y="22"/>
                  </a:lnTo>
                  <a:lnTo>
                    <a:pt x="2754" y="22"/>
                  </a:lnTo>
                  <a:lnTo>
                    <a:pt x="2754" y="23"/>
                  </a:lnTo>
                  <a:lnTo>
                    <a:pt x="2754" y="23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7" y="23"/>
                  </a:lnTo>
                  <a:lnTo>
                    <a:pt x="2757" y="23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3"/>
                  </a:lnTo>
                  <a:lnTo>
                    <a:pt x="2758" y="23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58" y="23"/>
                  </a:lnTo>
                  <a:lnTo>
                    <a:pt x="2758" y="23"/>
                  </a:lnTo>
                  <a:lnTo>
                    <a:pt x="2757" y="22"/>
                  </a:lnTo>
                  <a:lnTo>
                    <a:pt x="2757" y="22"/>
                  </a:lnTo>
                  <a:lnTo>
                    <a:pt x="2757" y="20"/>
                  </a:lnTo>
                  <a:close/>
                  <a:moveTo>
                    <a:pt x="2542" y="20"/>
                  </a:moveTo>
                  <a:lnTo>
                    <a:pt x="2542" y="23"/>
                  </a:lnTo>
                  <a:lnTo>
                    <a:pt x="2542" y="23"/>
                  </a:lnTo>
                  <a:lnTo>
                    <a:pt x="2541" y="22"/>
                  </a:lnTo>
                  <a:lnTo>
                    <a:pt x="2542" y="20"/>
                  </a:lnTo>
                  <a:close/>
                  <a:moveTo>
                    <a:pt x="2881" y="20"/>
                  </a:moveTo>
                  <a:lnTo>
                    <a:pt x="2880" y="22"/>
                  </a:lnTo>
                  <a:lnTo>
                    <a:pt x="2880" y="23"/>
                  </a:lnTo>
                  <a:lnTo>
                    <a:pt x="2880" y="25"/>
                  </a:lnTo>
                  <a:lnTo>
                    <a:pt x="2881" y="25"/>
                  </a:lnTo>
                  <a:lnTo>
                    <a:pt x="2881" y="25"/>
                  </a:lnTo>
                  <a:lnTo>
                    <a:pt x="2883" y="23"/>
                  </a:lnTo>
                  <a:lnTo>
                    <a:pt x="2883" y="22"/>
                  </a:lnTo>
                  <a:lnTo>
                    <a:pt x="2883" y="20"/>
                  </a:lnTo>
                  <a:lnTo>
                    <a:pt x="2881" y="20"/>
                  </a:lnTo>
                  <a:lnTo>
                    <a:pt x="2881" y="20"/>
                  </a:lnTo>
                  <a:close/>
                  <a:moveTo>
                    <a:pt x="2818" y="20"/>
                  </a:moveTo>
                  <a:lnTo>
                    <a:pt x="2820" y="20"/>
                  </a:lnTo>
                  <a:lnTo>
                    <a:pt x="2820" y="22"/>
                  </a:lnTo>
                  <a:lnTo>
                    <a:pt x="2820" y="23"/>
                  </a:lnTo>
                  <a:lnTo>
                    <a:pt x="2818" y="23"/>
                  </a:lnTo>
                  <a:lnTo>
                    <a:pt x="2818" y="23"/>
                  </a:lnTo>
                  <a:lnTo>
                    <a:pt x="2818" y="22"/>
                  </a:lnTo>
                  <a:lnTo>
                    <a:pt x="2818" y="22"/>
                  </a:lnTo>
                  <a:lnTo>
                    <a:pt x="2818" y="20"/>
                  </a:lnTo>
                  <a:lnTo>
                    <a:pt x="2818" y="20"/>
                  </a:lnTo>
                  <a:lnTo>
                    <a:pt x="2818" y="20"/>
                  </a:lnTo>
                  <a:close/>
                  <a:moveTo>
                    <a:pt x="2796" y="19"/>
                  </a:moveTo>
                  <a:lnTo>
                    <a:pt x="2795" y="19"/>
                  </a:lnTo>
                  <a:lnTo>
                    <a:pt x="2793" y="19"/>
                  </a:lnTo>
                  <a:lnTo>
                    <a:pt x="2793" y="19"/>
                  </a:lnTo>
                  <a:lnTo>
                    <a:pt x="2792" y="19"/>
                  </a:lnTo>
                  <a:lnTo>
                    <a:pt x="2790" y="19"/>
                  </a:lnTo>
                  <a:lnTo>
                    <a:pt x="2788" y="20"/>
                  </a:lnTo>
                  <a:lnTo>
                    <a:pt x="2787" y="20"/>
                  </a:lnTo>
                  <a:lnTo>
                    <a:pt x="2787" y="20"/>
                  </a:lnTo>
                  <a:lnTo>
                    <a:pt x="2787" y="22"/>
                  </a:lnTo>
                  <a:lnTo>
                    <a:pt x="2788" y="22"/>
                  </a:lnTo>
                  <a:lnTo>
                    <a:pt x="2790" y="25"/>
                  </a:lnTo>
                  <a:lnTo>
                    <a:pt x="2792" y="27"/>
                  </a:lnTo>
                  <a:lnTo>
                    <a:pt x="2793" y="27"/>
                  </a:lnTo>
                  <a:lnTo>
                    <a:pt x="2795" y="27"/>
                  </a:lnTo>
                  <a:lnTo>
                    <a:pt x="2795" y="25"/>
                  </a:lnTo>
                  <a:lnTo>
                    <a:pt x="2796" y="23"/>
                  </a:lnTo>
                  <a:lnTo>
                    <a:pt x="2796" y="22"/>
                  </a:lnTo>
                  <a:lnTo>
                    <a:pt x="2796" y="22"/>
                  </a:lnTo>
                  <a:lnTo>
                    <a:pt x="2798" y="23"/>
                  </a:lnTo>
                  <a:lnTo>
                    <a:pt x="2798" y="23"/>
                  </a:lnTo>
                  <a:lnTo>
                    <a:pt x="2798" y="22"/>
                  </a:lnTo>
                  <a:lnTo>
                    <a:pt x="2798" y="20"/>
                  </a:lnTo>
                  <a:lnTo>
                    <a:pt x="2796" y="19"/>
                  </a:lnTo>
                  <a:lnTo>
                    <a:pt x="2796" y="19"/>
                  </a:lnTo>
                  <a:close/>
                  <a:moveTo>
                    <a:pt x="757" y="19"/>
                  </a:moveTo>
                  <a:lnTo>
                    <a:pt x="756" y="19"/>
                  </a:lnTo>
                  <a:lnTo>
                    <a:pt x="753" y="20"/>
                  </a:lnTo>
                  <a:lnTo>
                    <a:pt x="751" y="22"/>
                  </a:lnTo>
                  <a:lnTo>
                    <a:pt x="748" y="23"/>
                  </a:lnTo>
                  <a:lnTo>
                    <a:pt x="745" y="25"/>
                  </a:lnTo>
                  <a:lnTo>
                    <a:pt x="743" y="25"/>
                  </a:lnTo>
                  <a:lnTo>
                    <a:pt x="740" y="25"/>
                  </a:lnTo>
                  <a:lnTo>
                    <a:pt x="738" y="25"/>
                  </a:lnTo>
                  <a:lnTo>
                    <a:pt x="738" y="27"/>
                  </a:lnTo>
                  <a:lnTo>
                    <a:pt x="740" y="27"/>
                  </a:lnTo>
                  <a:lnTo>
                    <a:pt x="742" y="27"/>
                  </a:lnTo>
                  <a:lnTo>
                    <a:pt x="742" y="28"/>
                  </a:lnTo>
                  <a:lnTo>
                    <a:pt x="742" y="30"/>
                  </a:lnTo>
                  <a:lnTo>
                    <a:pt x="743" y="30"/>
                  </a:lnTo>
                  <a:lnTo>
                    <a:pt x="745" y="31"/>
                  </a:lnTo>
                  <a:lnTo>
                    <a:pt x="746" y="30"/>
                  </a:lnTo>
                  <a:lnTo>
                    <a:pt x="748" y="30"/>
                  </a:lnTo>
                  <a:lnTo>
                    <a:pt x="749" y="27"/>
                  </a:lnTo>
                  <a:lnTo>
                    <a:pt x="751" y="25"/>
                  </a:lnTo>
                  <a:lnTo>
                    <a:pt x="754" y="23"/>
                  </a:lnTo>
                  <a:lnTo>
                    <a:pt x="756" y="22"/>
                  </a:lnTo>
                  <a:lnTo>
                    <a:pt x="756" y="20"/>
                  </a:lnTo>
                  <a:lnTo>
                    <a:pt x="757" y="19"/>
                  </a:lnTo>
                  <a:lnTo>
                    <a:pt x="757" y="19"/>
                  </a:lnTo>
                  <a:close/>
                  <a:moveTo>
                    <a:pt x="2728" y="16"/>
                  </a:move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9"/>
                  </a:lnTo>
                  <a:lnTo>
                    <a:pt x="2728" y="19"/>
                  </a:lnTo>
                  <a:lnTo>
                    <a:pt x="2728" y="20"/>
                  </a:lnTo>
                  <a:lnTo>
                    <a:pt x="2728" y="22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7" y="22"/>
                  </a:lnTo>
                  <a:lnTo>
                    <a:pt x="2727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4" y="22"/>
                  </a:lnTo>
                  <a:lnTo>
                    <a:pt x="2724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3"/>
                  </a:lnTo>
                  <a:lnTo>
                    <a:pt x="2719" y="23"/>
                  </a:lnTo>
                  <a:lnTo>
                    <a:pt x="2719" y="23"/>
                  </a:lnTo>
                  <a:lnTo>
                    <a:pt x="2717" y="23"/>
                  </a:lnTo>
                  <a:lnTo>
                    <a:pt x="2717" y="25"/>
                  </a:lnTo>
                  <a:lnTo>
                    <a:pt x="2716" y="25"/>
                  </a:lnTo>
                  <a:lnTo>
                    <a:pt x="2716" y="27"/>
                  </a:lnTo>
                  <a:lnTo>
                    <a:pt x="2716" y="27"/>
                  </a:lnTo>
                  <a:lnTo>
                    <a:pt x="2716" y="28"/>
                  </a:lnTo>
                  <a:lnTo>
                    <a:pt x="2716" y="28"/>
                  </a:lnTo>
                  <a:lnTo>
                    <a:pt x="2714" y="28"/>
                  </a:lnTo>
                  <a:lnTo>
                    <a:pt x="2714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1"/>
                  </a:lnTo>
                  <a:lnTo>
                    <a:pt x="2716" y="33"/>
                  </a:lnTo>
                  <a:lnTo>
                    <a:pt x="2714" y="33"/>
                  </a:lnTo>
                  <a:lnTo>
                    <a:pt x="2713" y="33"/>
                  </a:lnTo>
                  <a:lnTo>
                    <a:pt x="2711" y="34"/>
                  </a:lnTo>
                  <a:lnTo>
                    <a:pt x="2711" y="34"/>
                  </a:lnTo>
                  <a:lnTo>
                    <a:pt x="2711" y="36"/>
                  </a:lnTo>
                  <a:lnTo>
                    <a:pt x="2713" y="36"/>
                  </a:lnTo>
                  <a:lnTo>
                    <a:pt x="2714" y="36"/>
                  </a:lnTo>
                  <a:lnTo>
                    <a:pt x="2714" y="36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3" y="38"/>
                  </a:lnTo>
                  <a:lnTo>
                    <a:pt x="2711" y="36"/>
                  </a:lnTo>
                  <a:lnTo>
                    <a:pt x="2711" y="36"/>
                  </a:lnTo>
                  <a:lnTo>
                    <a:pt x="2710" y="36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1" y="34"/>
                  </a:lnTo>
                  <a:lnTo>
                    <a:pt x="2714" y="33"/>
                  </a:lnTo>
                  <a:lnTo>
                    <a:pt x="2714" y="33"/>
                  </a:lnTo>
                  <a:lnTo>
                    <a:pt x="2714" y="31"/>
                  </a:lnTo>
                  <a:lnTo>
                    <a:pt x="2714" y="31"/>
                  </a:lnTo>
                  <a:lnTo>
                    <a:pt x="2713" y="31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28"/>
                  </a:lnTo>
                  <a:lnTo>
                    <a:pt x="2713" y="28"/>
                  </a:lnTo>
                  <a:lnTo>
                    <a:pt x="2714" y="28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6" y="25"/>
                  </a:lnTo>
                  <a:lnTo>
                    <a:pt x="2716" y="25"/>
                  </a:lnTo>
                  <a:lnTo>
                    <a:pt x="2717" y="25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7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7"/>
                  </a:lnTo>
                  <a:lnTo>
                    <a:pt x="2713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7" y="19"/>
                  </a:lnTo>
                  <a:lnTo>
                    <a:pt x="2717" y="19"/>
                  </a:lnTo>
                  <a:lnTo>
                    <a:pt x="2717" y="17"/>
                  </a:lnTo>
                  <a:lnTo>
                    <a:pt x="2717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7" y="17"/>
                  </a:lnTo>
                  <a:lnTo>
                    <a:pt x="2717" y="19"/>
                  </a:lnTo>
                  <a:lnTo>
                    <a:pt x="2719" y="19"/>
                  </a:lnTo>
                  <a:lnTo>
                    <a:pt x="2719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2" y="20"/>
                  </a:lnTo>
                  <a:lnTo>
                    <a:pt x="2722" y="20"/>
                  </a:lnTo>
                  <a:lnTo>
                    <a:pt x="2722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5" y="20"/>
                  </a:lnTo>
                  <a:lnTo>
                    <a:pt x="2727" y="20"/>
                  </a:lnTo>
                  <a:lnTo>
                    <a:pt x="2727" y="20"/>
                  </a:lnTo>
                  <a:lnTo>
                    <a:pt x="2725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5" y="19"/>
                  </a:lnTo>
                  <a:lnTo>
                    <a:pt x="2727" y="19"/>
                  </a:lnTo>
                  <a:lnTo>
                    <a:pt x="2727" y="20"/>
                  </a:lnTo>
                  <a:lnTo>
                    <a:pt x="2727" y="19"/>
                  </a:lnTo>
                  <a:lnTo>
                    <a:pt x="2727" y="19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6"/>
                  </a:lnTo>
                  <a:lnTo>
                    <a:pt x="2728" y="16"/>
                  </a:lnTo>
                  <a:lnTo>
                    <a:pt x="2728" y="16"/>
                  </a:lnTo>
                  <a:close/>
                  <a:moveTo>
                    <a:pt x="2544" y="12"/>
                  </a:moveTo>
                  <a:lnTo>
                    <a:pt x="2546" y="12"/>
                  </a:lnTo>
                  <a:lnTo>
                    <a:pt x="2544" y="14"/>
                  </a:lnTo>
                  <a:lnTo>
                    <a:pt x="2544" y="17"/>
                  </a:lnTo>
                  <a:lnTo>
                    <a:pt x="2544" y="19"/>
                  </a:lnTo>
                  <a:lnTo>
                    <a:pt x="2544" y="20"/>
                  </a:lnTo>
                  <a:lnTo>
                    <a:pt x="2544" y="20"/>
                  </a:lnTo>
                  <a:lnTo>
                    <a:pt x="2544" y="23"/>
                  </a:lnTo>
                  <a:lnTo>
                    <a:pt x="2544" y="23"/>
                  </a:lnTo>
                  <a:lnTo>
                    <a:pt x="2542" y="20"/>
                  </a:lnTo>
                  <a:lnTo>
                    <a:pt x="2541" y="19"/>
                  </a:lnTo>
                  <a:lnTo>
                    <a:pt x="2541" y="19"/>
                  </a:lnTo>
                  <a:lnTo>
                    <a:pt x="2542" y="19"/>
                  </a:lnTo>
                  <a:lnTo>
                    <a:pt x="2542" y="17"/>
                  </a:lnTo>
                  <a:lnTo>
                    <a:pt x="2544" y="16"/>
                  </a:lnTo>
                  <a:lnTo>
                    <a:pt x="2544" y="12"/>
                  </a:lnTo>
                  <a:lnTo>
                    <a:pt x="2544" y="12"/>
                  </a:lnTo>
                  <a:close/>
                  <a:moveTo>
                    <a:pt x="2905" y="11"/>
                  </a:moveTo>
                  <a:lnTo>
                    <a:pt x="2907" y="12"/>
                  </a:lnTo>
                  <a:lnTo>
                    <a:pt x="2907" y="14"/>
                  </a:lnTo>
                  <a:lnTo>
                    <a:pt x="2907" y="16"/>
                  </a:lnTo>
                  <a:lnTo>
                    <a:pt x="2907" y="16"/>
                  </a:lnTo>
                  <a:lnTo>
                    <a:pt x="2907" y="17"/>
                  </a:lnTo>
                  <a:lnTo>
                    <a:pt x="2905" y="17"/>
                  </a:lnTo>
                  <a:lnTo>
                    <a:pt x="2905" y="17"/>
                  </a:lnTo>
                  <a:lnTo>
                    <a:pt x="2903" y="17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4"/>
                  </a:lnTo>
                  <a:lnTo>
                    <a:pt x="2903" y="12"/>
                  </a:lnTo>
                  <a:lnTo>
                    <a:pt x="2905" y="11"/>
                  </a:lnTo>
                  <a:lnTo>
                    <a:pt x="2905" y="11"/>
                  </a:lnTo>
                  <a:close/>
                  <a:moveTo>
                    <a:pt x="251" y="11"/>
                  </a:moveTo>
                  <a:lnTo>
                    <a:pt x="251" y="11"/>
                  </a:lnTo>
                  <a:lnTo>
                    <a:pt x="253" y="11"/>
                  </a:lnTo>
                  <a:lnTo>
                    <a:pt x="253" y="12"/>
                  </a:lnTo>
                  <a:lnTo>
                    <a:pt x="253" y="14"/>
                  </a:lnTo>
                  <a:lnTo>
                    <a:pt x="254" y="14"/>
                  </a:lnTo>
                  <a:lnTo>
                    <a:pt x="254" y="14"/>
                  </a:lnTo>
                  <a:lnTo>
                    <a:pt x="254" y="16"/>
                  </a:lnTo>
                  <a:lnTo>
                    <a:pt x="253" y="16"/>
                  </a:lnTo>
                  <a:lnTo>
                    <a:pt x="251" y="14"/>
                  </a:lnTo>
                  <a:lnTo>
                    <a:pt x="251" y="12"/>
                  </a:lnTo>
                  <a:lnTo>
                    <a:pt x="251" y="12"/>
                  </a:lnTo>
                  <a:lnTo>
                    <a:pt x="251" y="11"/>
                  </a:lnTo>
                  <a:lnTo>
                    <a:pt x="251" y="11"/>
                  </a:lnTo>
                  <a:lnTo>
                    <a:pt x="251" y="11"/>
                  </a:lnTo>
                  <a:close/>
                  <a:moveTo>
                    <a:pt x="8" y="6"/>
                  </a:moveTo>
                  <a:lnTo>
                    <a:pt x="10" y="6"/>
                  </a:lnTo>
                  <a:lnTo>
                    <a:pt x="8" y="6"/>
                  </a:lnTo>
                  <a:lnTo>
                    <a:pt x="8" y="8"/>
                  </a:lnTo>
                  <a:lnTo>
                    <a:pt x="8" y="9"/>
                  </a:lnTo>
                  <a:lnTo>
                    <a:pt x="7" y="8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close/>
                  <a:moveTo>
                    <a:pt x="887" y="5"/>
                  </a:moveTo>
                  <a:lnTo>
                    <a:pt x="888" y="5"/>
                  </a:lnTo>
                  <a:lnTo>
                    <a:pt x="888" y="6"/>
                  </a:lnTo>
                  <a:lnTo>
                    <a:pt x="888" y="8"/>
                  </a:lnTo>
                  <a:lnTo>
                    <a:pt x="890" y="9"/>
                  </a:lnTo>
                  <a:lnTo>
                    <a:pt x="890" y="11"/>
                  </a:lnTo>
                  <a:lnTo>
                    <a:pt x="888" y="11"/>
                  </a:lnTo>
                  <a:lnTo>
                    <a:pt x="888" y="12"/>
                  </a:lnTo>
                  <a:lnTo>
                    <a:pt x="887" y="12"/>
                  </a:lnTo>
                  <a:lnTo>
                    <a:pt x="887" y="9"/>
                  </a:lnTo>
                  <a:lnTo>
                    <a:pt x="887" y="8"/>
                  </a:lnTo>
                  <a:lnTo>
                    <a:pt x="887" y="6"/>
                  </a:lnTo>
                  <a:lnTo>
                    <a:pt x="887" y="6"/>
                  </a:lnTo>
                  <a:lnTo>
                    <a:pt x="887" y="5"/>
                  </a:lnTo>
                  <a:close/>
                  <a:moveTo>
                    <a:pt x="2795" y="3"/>
                  </a:moveTo>
                  <a:lnTo>
                    <a:pt x="2796" y="5"/>
                  </a:lnTo>
                  <a:lnTo>
                    <a:pt x="2796" y="6"/>
                  </a:lnTo>
                  <a:lnTo>
                    <a:pt x="2798" y="5"/>
                  </a:lnTo>
                  <a:lnTo>
                    <a:pt x="2798" y="6"/>
                  </a:lnTo>
                  <a:lnTo>
                    <a:pt x="2798" y="8"/>
                  </a:lnTo>
                  <a:lnTo>
                    <a:pt x="2796" y="6"/>
                  </a:lnTo>
                  <a:lnTo>
                    <a:pt x="2795" y="8"/>
                  </a:lnTo>
                  <a:lnTo>
                    <a:pt x="2793" y="6"/>
                  </a:lnTo>
                  <a:lnTo>
                    <a:pt x="2795" y="6"/>
                  </a:lnTo>
                  <a:lnTo>
                    <a:pt x="2795" y="5"/>
                  </a:lnTo>
                  <a:lnTo>
                    <a:pt x="2795" y="3"/>
                  </a:lnTo>
                  <a:close/>
                  <a:moveTo>
                    <a:pt x="2870" y="1"/>
                  </a:moveTo>
                  <a:lnTo>
                    <a:pt x="2872" y="1"/>
                  </a:lnTo>
                  <a:lnTo>
                    <a:pt x="2874" y="3"/>
                  </a:lnTo>
                  <a:lnTo>
                    <a:pt x="2875" y="3"/>
                  </a:lnTo>
                  <a:lnTo>
                    <a:pt x="2875" y="3"/>
                  </a:lnTo>
                  <a:lnTo>
                    <a:pt x="2877" y="3"/>
                  </a:lnTo>
                  <a:lnTo>
                    <a:pt x="2877" y="3"/>
                  </a:lnTo>
                  <a:lnTo>
                    <a:pt x="2878" y="5"/>
                  </a:lnTo>
                  <a:lnTo>
                    <a:pt x="2878" y="5"/>
                  </a:lnTo>
                  <a:lnTo>
                    <a:pt x="2881" y="6"/>
                  </a:lnTo>
                  <a:lnTo>
                    <a:pt x="2883" y="6"/>
                  </a:lnTo>
                  <a:lnTo>
                    <a:pt x="2883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6" y="8"/>
                  </a:lnTo>
                  <a:lnTo>
                    <a:pt x="2886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9" y="11"/>
                  </a:lnTo>
                  <a:lnTo>
                    <a:pt x="2889" y="11"/>
                  </a:lnTo>
                  <a:lnTo>
                    <a:pt x="2889" y="12"/>
                  </a:lnTo>
                  <a:lnTo>
                    <a:pt x="2889" y="14"/>
                  </a:lnTo>
                  <a:lnTo>
                    <a:pt x="2889" y="16"/>
                  </a:lnTo>
                  <a:lnTo>
                    <a:pt x="2889" y="17"/>
                  </a:lnTo>
                  <a:lnTo>
                    <a:pt x="2888" y="19"/>
                  </a:lnTo>
                  <a:lnTo>
                    <a:pt x="2888" y="20"/>
                  </a:lnTo>
                  <a:lnTo>
                    <a:pt x="2888" y="20"/>
                  </a:lnTo>
                  <a:lnTo>
                    <a:pt x="2889" y="22"/>
                  </a:lnTo>
                  <a:lnTo>
                    <a:pt x="2889" y="23"/>
                  </a:lnTo>
                  <a:lnTo>
                    <a:pt x="2889" y="23"/>
                  </a:lnTo>
                  <a:lnTo>
                    <a:pt x="2891" y="25"/>
                  </a:lnTo>
                  <a:lnTo>
                    <a:pt x="2891" y="27"/>
                  </a:lnTo>
                  <a:lnTo>
                    <a:pt x="2892" y="27"/>
                  </a:lnTo>
                  <a:lnTo>
                    <a:pt x="2892" y="28"/>
                  </a:lnTo>
                  <a:lnTo>
                    <a:pt x="2892" y="30"/>
                  </a:lnTo>
                  <a:lnTo>
                    <a:pt x="2894" y="30"/>
                  </a:lnTo>
                  <a:lnTo>
                    <a:pt x="2894" y="31"/>
                  </a:lnTo>
                  <a:lnTo>
                    <a:pt x="2896" y="31"/>
                  </a:lnTo>
                  <a:lnTo>
                    <a:pt x="2896" y="33"/>
                  </a:lnTo>
                  <a:lnTo>
                    <a:pt x="2897" y="33"/>
                  </a:lnTo>
                  <a:lnTo>
                    <a:pt x="2897" y="34"/>
                  </a:lnTo>
                  <a:lnTo>
                    <a:pt x="2899" y="34"/>
                  </a:lnTo>
                  <a:lnTo>
                    <a:pt x="2899" y="34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41"/>
                  </a:lnTo>
                  <a:lnTo>
                    <a:pt x="2897" y="41"/>
                  </a:lnTo>
                  <a:lnTo>
                    <a:pt x="2896" y="41"/>
                  </a:lnTo>
                  <a:lnTo>
                    <a:pt x="2896" y="42"/>
                  </a:lnTo>
                  <a:lnTo>
                    <a:pt x="2894" y="42"/>
                  </a:lnTo>
                  <a:lnTo>
                    <a:pt x="2894" y="42"/>
                  </a:lnTo>
                  <a:lnTo>
                    <a:pt x="2892" y="42"/>
                  </a:lnTo>
                  <a:lnTo>
                    <a:pt x="2892" y="44"/>
                  </a:lnTo>
                  <a:lnTo>
                    <a:pt x="2891" y="44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7"/>
                  </a:lnTo>
                  <a:lnTo>
                    <a:pt x="2891" y="47"/>
                  </a:lnTo>
                  <a:lnTo>
                    <a:pt x="2889" y="47"/>
                  </a:lnTo>
                  <a:lnTo>
                    <a:pt x="2889" y="47"/>
                  </a:lnTo>
                  <a:lnTo>
                    <a:pt x="2889" y="46"/>
                  </a:lnTo>
                  <a:lnTo>
                    <a:pt x="2888" y="46"/>
                  </a:lnTo>
                  <a:lnTo>
                    <a:pt x="2886" y="46"/>
                  </a:lnTo>
                  <a:lnTo>
                    <a:pt x="2886" y="46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1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2"/>
                  </a:lnTo>
                  <a:lnTo>
                    <a:pt x="2878" y="42"/>
                  </a:lnTo>
                  <a:lnTo>
                    <a:pt x="2877" y="42"/>
                  </a:lnTo>
                  <a:lnTo>
                    <a:pt x="2877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1"/>
                  </a:lnTo>
                  <a:lnTo>
                    <a:pt x="2875" y="41"/>
                  </a:lnTo>
                  <a:lnTo>
                    <a:pt x="2875" y="39"/>
                  </a:lnTo>
                  <a:lnTo>
                    <a:pt x="2875" y="39"/>
                  </a:lnTo>
                  <a:lnTo>
                    <a:pt x="2877" y="39"/>
                  </a:lnTo>
                  <a:lnTo>
                    <a:pt x="2877" y="39"/>
                  </a:lnTo>
                  <a:lnTo>
                    <a:pt x="2878" y="39"/>
                  </a:lnTo>
                  <a:lnTo>
                    <a:pt x="2880" y="39"/>
                  </a:lnTo>
                  <a:lnTo>
                    <a:pt x="2881" y="39"/>
                  </a:lnTo>
                  <a:lnTo>
                    <a:pt x="2881" y="41"/>
                  </a:lnTo>
                  <a:lnTo>
                    <a:pt x="2881" y="41"/>
                  </a:lnTo>
                  <a:lnTo>
                    <a:pt x="2880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1" y="42"/>
                  </a:lnTo>
                  <a:lnTo>
                    <a:pt x="2883" y="42"/>
                  </a:lnTo>
                  <a:lnTo>
                    <a:pt x="2885" y="42"/>
                  </a:lnTo>
                  <a:lnTo>
                    <a:pt x="2885" y="44"/>
                  </a:lnTo>
                  <a:lnTo>
                    <a:pt x="2886" y="42"/>
                  </a:lnTo>
                  <a:lnTo>
                    <a:pt x="2886" y="42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6" y="39"/>
                  </a:lnTo>
                  <a:lnTo>
                    <a:pt x="2886" y="38"/>
                  </a:lnTo>
                  <a:lnTo>
                    <a:pt x="2886" y="38"/>
                  </a:lnTo>
                  <a:lnTo>
                    <a:pt x="2885" y="36"/>
                  </a:lnTo>
                  <a:lnTo>
                    <a:pt x="2885" y="36"/>
                  </a:lnTo>
                  <a:lnTo>
                    <a:pt x="2883" y="34"/>
                  </a:lnTo>
                  <a:lnTo>
                    <a:pt x="2881" y="34"/>
                  </a:lnTo>
                  <a:lnTo>
                    <a:pt x="2880" y="33"/>
                  </a:lnTo>
                  <a:lnTo>
                    <a:pt x="2877" y="31"/>
                  </a:lnTo>
                  <a:lnTo>
                    <a:pt x="2875" y="30"/>
                  </a:lnTo>
                  <a:lnTo>
                    <a:pt x="2872" y="30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69" y="27"/>
                  </a:lnTo>
                  <a:lnTo>
                    <a:pt x="2869" y="25"/>
                  </a:lnTo>
                  <a:lnTo>
                    <a:pt x="2867" y="25"/>
                  </a:lnTo>
                  <a:lnTo>
                    <a:pt x="2867" y="25"/>
                  </a:lnTo>
                  <a:lnTo>
                    <a:pt x="2869" y="25"/>
                  </a:lnTo>
                  <a:lnTo>
                    <a:pt x="2869" y="25"/>
                  </a:lnTo>
                  <a:lnTo>
                    <a:pt x="2870" y="25"/>
                  </a:lnTo>
                  <a:lnTo>
                    <a:pt x="2870" y="27"/>
                  </a:lnTo>
                  <a:lnTo>
                    <a:pt x="2870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3"/>
                  </a:lnTo>
                  <a:lnTo>
                    <a:pt x="2872" y="23"/>
                  </a:lnTo>
                  <a:lnTo>
                    <a:pt x="2872" y="22"/>
                  </a:lnTo>
                  <a:lnTo>
                    <a:pt x="2870" y="22"/>
                  </a:lnTo>
                  <a:lnTo>
                    <a:pt x="2870" y="20"/>
                  </a:lnTo>
                  <a:lnTo>
                    <a:pt x="2869" y="20"/>
                  </a:lnTo>
                  <a:lnTo>
                    <a:pt x="2867" y="19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6" y="14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2" y="12"/>
                  </a:lnTo>
                  <a:lnTo>
                    <a:pt x="2862" y="12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9"/>
                  </a:lnTo>
                  <a:lnTo>
                    <a:pt x="2864" y="9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6" y="12"/>
                  </a:lnTo>
                  <a:lnTo>
                    <a:pt x="2866" y="14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9" y="16"/>
                  </a:lnTo>
                  <a:lnTo>
                    <a:pt x="2867" y="17"/>
                  </a:lnTo>
                  <a:lnTo>
                    <a:pt x="2869" y="17"/>
                  </a:lnTo>
                  <a:lnTo>
                    <a:pt x="2869" y="19"/>
                  </a:lnTo>
                  <a:lnTo>
                    <a:pt x="2870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7"/>
                  </a:lnTo>
                  <a:lnTo>
                    <a:pt x="2872" y="17"/>
                  </a:lnTo>
                  <a:lnTo>
                    <a:pt x="2874" y="16"/>
                  </a:lnTo>
                  <a:lnTo>
                    <a:pt x="2872" y="16"/>
                  </a:lnTo>
                  <a:lnTo>
                    <a:pt x="2872" y="14"/>
                  </a:lnTo>
                  <a:lnTo>
                    <a:pt x="2872" y="14"/>
                  </a:lnTo>
                  <a:lnTo>
                    <a:pt x="2874" y="14"/>
                  </a:lnTo>
                  <a:lnTo>
                    <a:pt x="2874" y="14"/>
                  </a:lnTo>
                  <a:lnTo>
                    <a:pt x="2874" y="12"/>
                  </a:lnTo>
                  <a:lnTo>
                    <a:pt x="2872" y="11"/>
                  </a:lnTo>
                  <a:lnTo>
                    <a:pt x="2872" y="11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2" y="9"/>
                  </a:lnTo>
                  <a:lnTo>
                    <a:pt x="2872" y="9"/>
                  </a:lnTo>
                  <a:lnTo>
                    <a:pt x="2872" y="11"/>
                  </a:lnTo>
                  <a:lnTo>
                    <a:pt x="2874" y="12"/>
                  </a:lnTo>
                  <a:lnTo>
                    <a:pt x="2874" y="12"/>
                  </a:lnTo>
                  <a:lnTo>
                    <a:pt x="2875" y="14"/>
                  </a:lnTo>
                  <a:lnTo>
                    <a:pt x="2875" y="14"/>
                  </a:lnTo>
                  <a:lnTo>
                    <a:pt x="2875" y="16"/>
                  </a:lnTo>
                  <a:lnTo>
                    <a:pt x="2875" y="16"/>
                  </a:lnTo>
                  <a:lnTo>
                    <a:pt x="2875" y="17"/>
                  </a:lnTo>
                  <a:lnTo>
                    <a:pt x="2877" y="17"/>
                  </a:lnTo>
                  <a:lnTo>
                    <a:pt x="2877" y="19"/>
                  </a:lnTo>
                  <a:lnTo>
                    <a:pt x="2877" y="19"/>
                  </a:lnTo>
                  <a:lnTo>
                    <a:pt x="2878" y="20"/>
                  </a:lnTo>
                  <a:lnTo>
                    <a:pt x="2878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19"/>
                  </a:lnTo>
                  <a:lnTo>
                    <a:pt x="2880" y="19"/>
                  </a:lnTo>
                  <a:lnTo>
                    <a:pt x="2880" y="17"/>
                  </a:lnTo>
                  <a:lnTo>
                    <a:pt x="2878" y="17"/>
                  </a:lnTo>
                  <a:lnTo>
                    <a:pt x="2878" y="17"/>
                  </a:lnTo>
                  <a:lnTo>
                    <a:pt x="2880" y="17"/>
                  </a:lnTo>
                  <a:lnTo>
                    <a:pt x="2880" y="17"/>
                  </a:lnTo>
                  <a:lnTo>
                    <a:pt x="2881" y="19"/>
                  </a:lnTo>
                  <a:lnTo>
                    <a:pt x="2883" y="19"/>
                  </a:lnTo>
                  <a:lnTo>
                    <a:pt x="2883" y="19"/>
                  </a:lnTo>
                  <a:lnTo>
                    <a:pt x="2885" y="17"/>
                  </a:lnTo>
                  <a:lnTo>
                    <a:pt x="2885" y="17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4"/>
                  </a:lnTo>
                  <a:lnTo>
                    <a:pt x="2886" y="14"/>
                  </a:lnTo>
                  <a:lnTo>
                    <a:pt x="2885" y="12"/>
                  </a:lnTo>
                  <a:lnTo>
                    <a:pt x="2885" y="11"/>
                  </a:lnTo>
                  <a:lnTo>
                    <a:pt x="2883" y="9"/>
                  </a:lnTo>
                  <a:lnTo>
                    <a:pt x="2881" y="9"/>
                  </a:lnTo>
                  <a:lnTo>
                    <a:pt x="2881" y="9"/>
                  </a:lnTo>
                  <a:lnTo>
                    <a:pt x="2880" y="9"/>
                  </a:lnTo>
                  <a:lnTo>
                    <a:pt x="2880" y="9"/>
                  </a:lnTo>
                  <a:lnTo>
                    <a:pt x="2878" y="8"/>
                  </a:lnTo>
                  <a:lnTo>
                    <a:pt x="2877" y="8"/>
                  </a:lnTo>
                  <a:lnTo>
                    <a:pt x="2877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4" y="8"/>
                  </a:lnTo>
                  <a:lnTo>
                    <a:pt x="2874" y="8"/>
                  </a:lnTo>
                  <a:lnTo>
                    <a:pt x="2874" y="6"/>
                  </a:lnTo>
                  <a:lnTo>
                    <a:pt x="2872" y="6"/>
                  </a:lnTo>
                  <a:lnTo>
                    <a:pt x="2872" y="5"/>
                  </a:lnTo>
                  <a:lnTo>
                    <a:pt x="2870" y="3"/>
                  </a:lnTo>
                  <a:lnTo>
                    <a:pt x="2870" y="1"/>
                  </a:lnTo>
                  <a:lnTo>
                    <a:pt x="2870" y="1"/>
                  </a:lnTo>
                  <a:lnTo>
                    <a:pt x="2870" y="1"/>
                  </a:lnTo>
                  <a:close/>
                  <a:moveTo>
                    <a:pt x="781" y="0"/>
                  </a:moveTo>
                  <a:lnTo>
                    <a:pt x="783" y="0"/>
                  </a:lnTo>
                  <a:lnTo>
                    <a:pt x="783" y="1"/>
                  </a:lnTo>
                  <a:lnTo>
                    <a:pt x="786" y="1"/>
                  </a:lnTo>
                  <a:lnTo>
                    <a:pt x="787" y="1"/>
                  </a:lnTo>
                  <a:lnTo>
                    <a:pt x="790" y="1"/>
                  </a:lnTo>
                  <a:lnTo>
                    <a:pt x="794" y="3"/>
                  </a:lnTo>
                  <a:lnTo>
                    <a:pt x="795" y="3"/>
                  </a:lnTo>
                  <a:lnTo>
                    <a:pt x="795" y="3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6"/>
                  </a:lnTo>
                  <a:lnTo>
                    <a:pt x="795" y="6"/>
                  </a:lnTo>
                  <a:lnTo>
                    <a:pt x="792" y="8"/>
                  </a:lnTo>
                  <a:lnTo>
                    <a:pt x="792" y="8"/>
                  </a:lnTo>
                  <a:lnTo>
                    <a:pt x="792" y="6"/>
                  </a:lnTo>
                  <a:lnTo>
                    <a:pt x="792" y="6"/>
                  </a:lnTo>
                  <a:lnTo>
                    <a:pt x="790" y="5"/>
                  </a:lnTo>
                  <a:lnTo>
                    <a:pt x="786" y="5"/>
                  </a:lnTo>
                  <a:lnTo>
                    <a:pt x="786" y="3"/>
                  </a:lnTo>
                  <a:lnTo>
                    <a:pt x="783" y="3"/>
                  </a:lnTo>
                  <a:lnTo>
                    <a:pt x="778" y="3"/>
                  </a:lnTo>
                  <a:lnTo>
                    <a:pt x="775" y="3"/>
                  </a:lnTo>
                  <a:lnTo>
                    <a:pt x="775" y="3"/>
                  </a:lnTo>
                  <a:lnTo>
                    <a:pt x="773" y="3"/>
                  </a:lnTo>
                  <a:lnTo>
                    <a:pt x="772" y="3"/>
                  </a:lnTo>
                  <a:lnTo>
                    <a:pt x="772" y="3"/>
                  </a:lnTo>
                  <a:lnTo>
                    <a:pt x="770" y="5"/>
                  </a:lnTo>
                  <a:lnTo>
                    <a:pt x="767" y="5"/>
                  </a:lnTo>
                  <a:lnTo>
                    <a:pt x="764" y="6"/>
                  </a:lnTo>
                  <a:lnTo>
                    <a:pt x="762" y="8"/>
                  </a:lnTo>
                  <a:lnTo>
                    <a:pt x="764" y="8"/>
                  </a:lnTo>
                  <a:lnTo>
                    <a:pt x="770" y="6"/>
                  </a:lnTo>
                  <a:lnTo>
                    <a:pt x="773" y="6"/>
                  </a:lnTo>
                  <a:lnTo>
                    <a:pt x="775" y="6"/>
                  </a:lnTo>
                  <a:lnTo>
                    <a:pt x="776" y="6"/>
                  </a:lnTo>
                  <a:lnTo>
                    <a:pt x="784" y="6"/>
                  </a:lnTo>
                  <a:lnTo>
                    <a:pt x="784" y="6"/>
                  </a:lnTo>
                  <a:lnTo>
                    <a:pt x="786" y="8"/>
                  </a:lnTo>
                  <a:lnTo>
                    <a:pt x="784" y="8"/>
                  </a:lnTo>
                  <a:lnTo>
                    <a:pt x="783" y="9"/>
                  </a:lnTo>
                  <a:lnTo>
                    <a:pt x="779" y="9"/>
                  </a:lnTo>
                  <a:lnTo>
                    <a:pt x="779" y="9"/>
                  </a:lnTo>
                  <a:lnTo>
                    <a:pt x="778" y="9"/>
                  </a:lnTo>
                  <a:lnTo>
                    <a:pt x="776" y="9"/>
                  </a:lnTo>
                  <a:lnTo>
                    <a:pt x="775" y="9"/>
                  </a:lnTo>
                  <a:lnTo>
                    <a:pt x="773" y="9"/>
                  </a:lnTo>
                  <a:lnTo>
                    <a:pt x="770" y="9"/>
                  </a:lnTo>
                  <a:lnTo>
                    <a:pt x="770" y="9"/>
                  </a:lnTo>
                  <a:lnTo>
                    <a:pt x="772" y="9"/>
                  </a:lnTo>
                  <a:lnTo>
                    <a:pt x="772" y="11"/>
                  </a:lnTo>
                  <a:lnTo>
                    <a:pt x="772" y="12"/>
                  </a:lnTo>
                  <a:lnTo>
                    <a:pt x="772" y="12"/>
                  </a:lnTo>
                  <a:lnTo>
                    <a:pt x="770" y="12"/>
                  </a:lnTo>
                  <a:lnTo>
                    <a:pt x="768" y="12"/>
                  </a:lnTo>
                  <a:lnTo>
                    <a:pt x="767" y="12"/>
                  </a:lnTo>
                  <a:lnTo>
                    <a:pt x="765" y="14"/>
                  </a:lnTo>
                  <a:lnTo>
                    <a:pt x="764" y="16"/>
                  </a:lnTo>
                  <a:lnTo>
                    <a:pt x="762" y="16"/>
                  </a:lnTo>
                  <a:lnTo>
                    <a:pt x="762" y="16"/>
                  </a:lnTo>
                  <a:lnTo>
                    <a:pt x="762" y="17"/>
                  </a:lnTo>
                  <a:lnTo>
                    <a:pt x="762" y="17"/>
                  </a:lnTo>
                  <a:lnTo>
                    <a:pt x="759" y="19"/>
                  </a:lnTo>
                  <a:lnTo>
                    <a:pt x="759" y="19"/>
                  </a:lnTo>
                  <a:lnTo>
                    <a:pt x="757" y="20"/>
                  </a:lnTo>
                  <a:lnTo>
                    <a:pt x="757" y="20"/>
                  </a:lnTo>
                  <a:lnTo>
                    <a:pt x="761" y="20"/>
                  </a:lnTo>
                  <a:lnTo>
                    <a:pt x="761" y="20"/>
                  </a:lnTo>
                  <a:lnTo>
                    <a:pt x="759" y="23"/>
                  </a:lnTo>
                  <a:lnTo>
                    <a:pt x="754" y="25"/>
                  </a:lnTo>
                  <a:lnTo>
                    <a:pt x="751" y="28"/>
                  </a:lnTo>
                  <a:lnTo>
                    <a:pt x="749" y="30"/>
                  </a:lnTo>
                  <a:lnTo>
                    <a:pt x="749" y="30"/>
                  </a:lnTo>
                  <a:lnTo>
                    <a:pt x="748" y="31"/>
                  </a:lnTo>
                  <a:lnTo>
                    <a:pt x="743" y="33"/>
                  </a:lnTo>
                  <a:lnTo>
                    <a:pt x="740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7" y="33"/>
                  </a:lnTo>
                  <a:lnTo>
                    <a:pt x="735" y="33"/>
                  </a:lnTo>
                  <a:lnTo>
                    <a:pt x="734" y="34"/>
                  </a:lnTo>
                  <a:lnTo>
                    <a:pt x="732" y="34"/>
                  </a:lnTo>
                  <a:lnTo>
                    <a:pt x="731" y="36"/>
                  </a:lnTo>
                  <a:lnTo>
                    <a:pt x="729" y="36"/>
                  </a:lnTo>
                  <a:lnTo>
                    <a:pt x="729" y="38"/>
                  </a:lnTo>
                  <a:lnTo>
                    <a:pt x="727" y="38"/>
                  </a:lnTo>
                  <a:lnTo>
                    <a:pt x="727" y="38"/>
                  </a:lnTo>
                  <a:lnTo>
                    <a:pt x="729" y="39"/>
                  </a:lnTo>
                  <a:lnTo>
                    <a:pt x="729" y="39"/>
                  </a:lnTo>
                  <a:lnTo>
                    <a:pt x="727" y="39"/>
                  </a:lnTo>
                  <a:lnTo>
                    <a:pt x="727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2"/>
                  </a:lnTo>
                  <a:lnTo>
                    <a:pt x="727" y="42"/>
                  </a:lnTo>
                  <a:lnTo>
                    <a:pt x="726" y="44"/>
                  </a:lnTo>
                  <a:lnTo>
                    <a:pt x="724" y="44"/>
                  </a:lnTo>
                  <a:lnTo>
                    <a:pt x="723" y="44"/>
                  </a:lnTo>
                  <a:lnTo>
                    <a:pt x="721" y="44"/>
                  </a:lnTo>
                  <a:lnTo>
                    <a:pt x="720" y="44"/>
                  </a:lnTo>
                  <a:lnTo>
                    <a:pt x="715" y="46"/>
                  </a:lnTo>
                  <a:lnTo>
                    <a:pt x="713" y="46"/>
                  </a:lnTo>
                  <a:lnTo>
                    <a:pt x="713" y="46"/>
                  </a:lnTo>
                  <a:lnTo>
                    <a:pt x="710" y="46"/>
                  </a:lnTo>
                  <a:lnTo>
                    <a:pt x="704" y="47"/>
                  </a:lnTo>
                  <a:lnTo>
                    <a:pt x="702" y="47"/>
                  </a:lnTo>
                  <a:lnTo>
                    <a:pt x="699" y="47"/>
                  </a:lnTo>
                  <a:lnTo>
                    <a:pt x="696" y="47"/>
                  </a:lnTo>
                  <a:lnTo>
                    <a:pt x="694" y="47"/>
                  </a:lnTo>
                  <a:lnTo>
                    <a:pt x="688" y="46"/>
                  </a:lnTo>
                  <a:lnTo>
                    <a:pt x="688" y="44"/>
                  </a:lnTo>
                  <a:lnTo>
                    <a:pt x="688" y="42"/>
                  </a:lnTo>
                  <a:lnTo>
                    <a:pt x="686" y="44"/>
                  </a:lnTo>
                  <a:lnTo>
                    <a:pt x="685" y="44"/>
                  </a:lnTo>
                  <a:lnTo>
                    <a:pt x="685" y="42"/>
                  </a:lnTo>
                  <a:lnTo>
                    <a:pt x="679" y="42"/>
                  </a:lnTo>
                  <a:lnTo>
                    <a:pt x="677" y="42"/>
                  </a:lnTo>
                  <a:lnTo>
                    <a:pt x="677" y="42"/>
                  </a:lnTo>
                  <a:lnTo>
                    <a:pt x="674" y="39"/>
                  </a:lnTo>
                  <a:lnTo>
                    <a:pt x="674" y="39"/>
                  </a:lnTo>
                  <a:lnTo>
                    <a:pt x="672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4" y="38"/>
                  </a:lnTo>
                  <a:lnTo>
                    <a:pt x="677" y="39"/>
                  </a:lnTo>
                  <a:lnTo>
                    <a:pt x="680" y="41"/>
                  </a:lnTo>
                  <a:lnTo>
                    <a:pt x="680" y="41"/>
                  </a:lnTo>
                  <a:lnTo>
                    <a:pt x="683" y="39"/>
                  </a:lnTo>
                  <a:lnTo>
                    <a:pt x="685" y="39"/>
                  </a:lnTo>
                  <a:lnTo>
                    <a:pt x="685" y="39"/>
                  </a:lnTo>
                  <a:lnTo>
                    <a:pt x="683" y="38"/>
                  </a:lnTo>
                  <a:lnTo>
                    <a:pt x="683" y="36"/>
                  </a:lnTo>
                  <a:lnTo>
                    <a:pt x="683" y="36"/>
                  </a:lnTo>
                  <a:lnTo>
                    <a:pt x="686" y="36"/>
                  </a:lnTo>
                  <a:lnTo>
                    <a:pt x="688" y="38"/>
                  </a:lnTo>
                  <a:lnTo>
                    <a:pt x="688" y="38"/>
                  </a:lnTo>
                  <a:lnTo>
                    <a:pt x="690" y="38"/>
                  </a:lnTo>
                  <a:lnTo>
                    <a:pt x="693" y="38"/>
                  </a:lnTo>
                  <a:lnTo>
                    <a:pt x="693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4" y="39"/>
                  </a:lnTo>
                  <a:lnTo>
                    <a:pt x="696" y="38"/>
                  </a:lnTo>
                  <a:lnTo>
                    <a:pt x="697" y="38"/>
                  </a:lnTo>
                  <a:lnTo>
                    <a:pt x="697" y="38"/>
                  </a:lnTo>
                  <a:lnTo>
                    <a:pt x="696" y="36"/>
                  </a:lnTo>
                  <a:lnTo>
                    <a:pt x="694" y="36"/>
                  </a:lnTo>
                  <a:lnTo>
                    <a:pt x="694" y="36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7" y="34"/>
                  </a:lnTo>
                  <a:lnTo>
                    <a:pt x="699" y="34"/>
                  </a:lnTo>
                  <a:lnTo>
                    <a:pt x="699" y="34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1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701" y="28"/>
                  </a:lnTo>
                  <a:lnTo>
                    <a:pt x="701" y="28"/>
                  </a:lnTo>
                  <a:lnTo>
                    <a:pt x="701" y="27"/>
                  </a:lnTo>
                  <a:lnTo>
                    <a:pt x="702" y="27"/>
                  </a:lnTo>
                  <a:lnTo>
                    <a:pt x="704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8"/>
                  </a:lnTo>
                  <a:lnTo>
                    <a:pt x="710" y="27"/>
                  </a:lnTo>
                  <a:lnTo>
                    <a:pt x="712" y="27"/>
                  </a:lnTo>
                  <a:lnTo>
                    <a:pt x="713" y="25"/>
                  </a:lnTo>
                  <a:lnTo>
                    <a:pt x="715" y="25"/>
                  </a:lnTo>
                  <a:lnTo>
                    <a:pt x="715" y="25"/>
                  </a:lnTo>
                  <a:lnTo>
                    <a:pt x="715" y="23"/>
                  </a:lnTo>
                  <a:lnTo>
                    <a:pt x="715" y="23"/>
                  </a:lnTo>
                  <a:lnTo>
                    <a:pt x="713" y="23"/>
                  </a:lnTo>
                  <a:lnTo>
                    <a:pt x="713" y="22"/>
                  </a:lnTo>
                  <a:lnTo>
                    <a:pt x="713" y="22"/>
                  </a:lnTo>
                  <a:lnTo>
                    <a:pt x="712" y="20"/>
                  </a:lnTo>
                  <a:lnTo>
                    <a:pt x="710" y="20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7"/>
                  </a:lnTo>
                  <a:lnTo>
                    <a:pt x="707" y="16"/>
                  </a:lnTo>
                  <a:lnTo>
                    <a:pt x="707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2"/>
                  </a:lnTo>
                  <a:lnTo>
                    <a:pt x="705" y="12"/>
                  </a:lnTo>
                  <a:lnTo>
                    <a:pt x="705" y="11"/>
                  </a:lnTo>
                  <a:lnTo>
                    <a:pt x="705" y="11"/>
                  </a:lnTo>
                  <a:lnTo>
                    <a:pt x="704" y="11"/>
                  </a:lnTo>
                  <a:lnTo>
                    <a:pt x="699" y="11"/>
                  </a:lnTo>
                  <a:lnTo>
                    <a:pt x="699" y="9"/>
                  </a:lnTo>
                  <a:lnTo>
                    <a:pt x="697" y="9"/>
                  </a:lnTo>
                  <a:lnTo>
                    <a:pt x="697" y="8"/>
                  </a:lnTo>
                  <a:lnTo>
                    <a:pt x="697" y="8"/>
                  </a:lnTo>
                  <a:lnTo>
                    <a:pt x="694" y="6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96" y="5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705" y="8"/>
                  </a:lnTo>
                  <a:lnTo>
                    <a:pt x="705" y="8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8" y="11"/>
                  </a:lnTo>
                  <a:lnTo>
                    <a:pt x="710" y="11"/>
                  </a:lnTo>
                  <a:lnTo>
                    <a:pt x="713" y="12"/>
                  </a:lnTo>
                  <a:lnTo>
                    <a:pt x="713" y="12"/>
                  </a:lnTo>
                  <a:lnTo>
                    <a:pt x="715" y="14"/>
                  </a:lnTo>
                  <a:lnTo>
                    <a:pt x="718" y="14"/>
                  </a:lnTo>
                  <a:lnTo>
                    <a:pt x="718" y="12"/>
                  </a:lnTo>
                  <a:lnTo>
                    <a:pt x="718" y="12"/>
                  </a:lnTo>
                  <a:lnTo>
                    <a:pt x="720" y="12"/>
                  </a:lnTo>
                  <a:lnTo>
                    <a:pt x="720" y="12"/>
                  </a:lnTo>
                  <a:lnTo>
                    <a:pt x="721" y="12"/>
                  </a:lnTo>
                  <a:lnTo>
                    <a:pt x="721" y="14"/>
                  </a:lnTo>
                  <a:lnTo>
                    <a:pt x="720" y="14"/>
                  </a:lnTo>
                  <a:lnTo>
                    <a:pt x="721" y="14"/>
                  </a:lnTo>
                  <a:lnTo>
                    <a:pt x="721" y="16"/>
                  </a:lnTo>
                  <a:lnTo>
                    <a:pt x="721" y="16"/>
                  </a:lnTo>
                  <a:lnTo>
                    <a:pt x="723" y="16"/>
                  </a:lnTo>
                  <a:lnTo>
                    <a:pt x="723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7" y="19"/>
                  </a:lnTo>
                  <a:lnTo>
                    <a:pt x="731" y="22"/>
                  </a:lnTo>
                  <a:lnTo>
                    <a:pt x="731" y="22"/>
                  </a:lnTo>
                  <a:lnTo>
                    <a:pt x="734" y="22"/>
                  </a:lnTo>
                  <a:lnTo>
                    <a:pt x="737" y="20"/>
                  </a:lnTo>
                  <a:lnTo>
                    <a:pt x="738" y="22"/>
                  </a:lnTo>
                  <a:lnTo>
                    <a:pt x="738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5" y="20"/>
                  </a:lnTo>
                  <a:lnTo>
                    <a:pt x="748" y="19"/>
                  </a:lnTo>
                  <a:lnTo>
                    <a:pt x="751" y="17"/>
                  </a:lnTo>
                  <a:lnTo>
                    <a:pt x="753" y="16"/>
                  </a:lnTo>
                  <a:lnTo>
                    <a:pt x="756" y="14"/>
                  </a:lnTo>
                  <a:lnTo>
                    <a:pt x="757" y="12"/>
                  </a:lnTo>
                  <a:lnTo>
                    <a:pt x="757" y="11"/>
                  </a:lnTo>
                  <a:lnTo>
                    <a:pt x="759" y="9"/>
                  </a:lnTo>
                  <a:lnTo>
                    <a:pt x="759" y="9"/>
                  </a:lnTo>
                  <a:lnTo>
                    <a:pt x="759" y="8"/>
                  </a:lnTo>
                  <a:lnTo>
                    <a:pt x="761" y="6"/>
                  </a:lnTo>
                  <a:lnTo>
                    <a:pt x="762" y="6"/>
                  </a:lnTo>
                  <a:lnTo>
                    <a:pt x="764" y="5"/>
                  </a:lnTo>
                  <a:lnTo>
                    <a:pt x="765" y="3"/>
                  </a:lnTo>
                  <a:lnTo>
                    <a:pt x="772" y="1"/>
                  </a:lnTo>
                  <a:lnTo>
                    <a:pt x="775" y="0"/>
                  </a:lnTo>
                  <a:lnTo>
                    <a:pt x="78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0" name="Freeform 357">
              <a:extLst>
                <a:ext uri="{FF2B5EF4-FFF2-40B4-BE49-F238E27FC236}">
                  <a16:creationId xmlns:a16="http://schemas.microsoft.com/office/drawing/2014/main" id="{F5885102-F282-4061-8B18-860E0C80F04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0761" y="2217201"/>
              <a:ext cx="9597966" cy="233907"/>
            </a:xfrm>
            <a:custGeom>
              <a:avLst/>
              <a:gdLst>
                <a:gd name="T0" fmla="*/ 990 w 4924"/>
                <a:gd name="T1" fmla="*/ 87 h 120"/>
                <a:gd name="T2" fmla="*/ 974 w 4924"/>
                <a:gd name="T3" fmla="*/ 79 h 120"/>
                <a:gd name="T4" fmla="*/ 2841 w 4924"/>
                <a:gd name="T5" fmla="*/ 76 h 120"/>
                <a:gd name="T6" fmla="*/ 957 w 4924"/>
                <a:gd name="T7" fmla="*/ 79 h 120"/>
                <a:gd name="T8" fmla="*/ 2773 w 4924"/>
                <a:gd name="T9" fmla="*/ 82 h 120"/>
                <a:gd name="T10" fmla="*/ 2783 w 4924"/>
                <a:gd name="T11" fmla="*/ 81 h 120"/>
                <a:gd name="T12" fmla="*/ 2788 w 4924"/>
                <a:gd name="T13" fmla="*/ 84 h 120"/>
                <a:gd name="T14" fmla="*/ 2778 w 4924"/>
                <a:gd name="T15" fmla="*/ 85 h 120"/>
                <a:gd name="T16" fmla="*/ 2769 w 4924"/>
                <a:gd name="T17" fmla="*/ 99 h 120"/>
                <a:gd name="T18" fmla="*/ 2777 w 4924"/>
                <a:gd name="T19" fmla="*/ 114 h 120"/>
                <a:gd name="T20" fmla="*/ 2767 w 4924"/>
                <a:gd name="T21" fmla="*/ 118 h 120"/>
                <a:gd name="T22" fmla="*/ 2765 w 4924"/>
                <a:gd name="T23" fmla="*/ 103 h 120"/>
                <a:gd name="T24" fmla="*/ 2769 w 4924"/>
                <a:gd name="T25" fmla="*/ 84 h 120"/>
                <a:gd name="T26" fmla="*/ 2609 w 4924"/>
                <a:gd name="T27" fmla="*/ 71 h 120"/>
                <a:gd name="T28" fmla="*/ 2600 w 4924"/>
                <a:gd name="T29" fmla="*/ 68 h 120"/>
                <a:gd name="T30" fmla="*/ 2778 w 4924"/>
                <a:gd name="T31" fmla="*/ 70 h 120"/>
                <a:gd name="T32" fmla="*/ 2884 w 4924"/>
                <a:gd name="T33" fmla="*/ 63 h 120"/>
                <a:gd name="T34" fmla="*/ 932 w 4924"/>
                <a:gd name="T35" fmla="*/ 79 h 120"/>
                <a:gd name="T36" fmla="*/ 933 w 4924"/>
                <a:gd name="T37" fmla="*/ 66 h 120"/>
                <a:gd name="T38" fmla="*/ 689 w 4924"/>
                <a:gd name="T39" fmla="*/ 68 h 120"/>
                <a:gd name="T40" fmla="*/ 2832 w 4924"/>
                <a:gd name="T41" fmla="*/ 76 h 120"/>
                <a:gd name="T42" fmla="*/ 2799 w 4924"/>
                <a:gd name="T43" fmla="*/ 76 h 120"/>
                <a:gd name="T44" fmla="*/ 2811 w 4924"/>
                <a:gd name="T45" fmla="*/ 87 h 120"/>
                <a:gd name="T46" fmla="*/ 2808 w 4924"/>
                <a:gd name="T47" fmla="*/ 92 h 120"/>
                <a:gd name="T48" fmla="*/ 2821 w 4924"/>
                <a:gd name="T49" fmla="*/ 84 h 120"/>
                <a:gd name="T50" fmla="*/ 2830 w 4924"/>
                <a:gd name="T51" fmla="*/ 95 h 120"/>
                <a:gd name="T52" fmla="*/ 2814 w 4924"/>
                <a:gd name="T53" fmla="*/ 107 h 120"/>
                <a:gd name="T54" fmla="*/ 2803 w 4924"/>
                <a:gd name="T55" fmla="*/ 115 h 120"/>
                <a:gd name="T56" fmla="*/ 2799 w 4924"/>
                <a:gd name="T57" fmla="*/ 104 h 120"/>
                <a:gd name="T58" fmla="*/ 2808 w 4924"/>
                <a:gd name="T59" fmla="*/ 96 h 120"/>
                <a:gd name="T60" fmla="*/ 2797 w 4924"/>
                <a:gd name="T61" fmla="*/ 87 h 120"/>
                <a:gd name="T62" fmla="*/ 2789 w 4924"/>
                <a:gd name="T63" fmla="*/ 63 h 120"/>
                <a:gd name="T64" fmla="*/ 4002 w 4924"/>
                <a:gd name="T65" fmla="*/ 76 h 120"/>
                <a:gd name="T66" fmla="*/ 4017 w 4924"/>
                <a:gd name="T67" fmla="*/ 77 h 120"/>
                <a:gd name="T68" fmla="*/ 4011 w 4924"/>
                <a:gd name="T69" fmla="*/ 79 h 120"/>
                <a:gd name="T70" fmla="*/ 4006 w 4924"/>
                <a:gd name="T71" fmla="*/ 87 h 120"/>
                <a:gd name="T72" fmla="*/ 3983 w 4924"/>
                <a:gd name="T73" fmla="*/ 103 h 120"/>
                <a:gd name="T74" fmla="*/ 4000 w 4924"/>
                <a:gd name="T75" fmla="*/ 87 h 120"/>
                <a:gd name="T76" fmla="*/ 3988 w 4924"/>
                <a:gd name="T77" fmla="*/ 65 h 120"/>
                <a:gd name="T78" fmla="*/ 2587 w 4924"/>
                <a:gd name="T79" fmla="*/ 58 h 120"/>
                <a:gd name="T80" fmla="*/ 2901 w 4924"/>
                <a:gd name="T81" fmla="*/ 74 h 120"/>
                <a:gd name="T82" fmla="*/ 2847 w 4924"/>
                <a:gd name="T83" fmla="*/ 57 h 120"/>
                <a:gd name="T84" fmla="*/ 1036 w 4924"/>
                <a:gd name="T85" fmla="*/ 49 h 120"/>
                <a:gd name="T86" fmla="*/ 840 w 4924"/>
                <a:gd name="T87" fmla="*/ 51 h 120"/>
                <a:gd name="T88" fmla="*/ 828 w 4924"/>
                <a:gd name="T89" fmla="*/ 52 h 120"/>
                <a:gd name="T90" fmla="*/ 2799 w 4924"/>
                <a:gd name="T91" fmla="*/ 46 h 120"/>
                <a:gd name="T92" fmla="*/ 2859 w 4924"/>
                <a:gd name="T93" fmla="*/ 40 h 120"/>
                <a:gd name="T94" fmla="*/ 2620 w 4924"/>
                <a:gd name="T95" fmla="*/ 51 h 120"/>
                <a:gd name="T96" fmla="*/ 832 w 4924"/>
                <a:gd name="T97" fmla="*/ 38 h 120"/>
                <a:gd name="T98" fmla="*/ 821 w 4924"/>
                <a:gd name="T99" fmla="*/ 38 h 120"/>
                <a:gd name="T100" fmla="*/ 2592 w 4924"/>
                <a:gd name="T101" fmla="*/ 33 h 120"/>
                <a:gd name="T102" fmla="*/ 1015 w 4924"/>
                <a:gd name="T103" fmla="*/ 33 h 120"/>
                <a:gd name="T104" fmla="*/ 2849 w 4924"/>
                <a:gd name="T105" fmla="*/ 27 h 120"/>
                <a:gd name="T106" fmla="*/ 0 w 4924"/>
                <a:gd name="T107" fmla="*/ 25 h 120"/>
                <a:gd name="T108" fmla="*/ 682 w 4924"/>
                <a:gd name="T109" fmla="*/ 30 h 120"/>
                <a:gd name="T110" fmla="*/ 1376 w 4924"/>
                <a:gd name="T111" fmla="*/ 32 h 120"/>
                <a:gd name="T112" fmla="*/ 1362 w 4924"/>
                <a:gd name="T113" fmla="*/ 38 h 120"/>
                <a:gd name="T114" fmla="*/ 1364 w 4924"/>
                <a:gd name="T115" fmla="*/ 29 h 120"/>
                <a:gd name="T116" fmla="*/ 760 w 4924"/>
                <a:gd name="T117" fmla="*/ 21 h 120"/>
                <a:gd name="T118" fmla="*/ 749 w 4924"/>
                <a:gd name="T119" fmla="*/ 21 h 120"/>
                <a:gd name="T120" fmla="*/ 2859 w 4924"/>
                <a:gd name="T121" fmla="*/ 14 h 120"/>
                <a:gd name="T122" fmla="*/ 2871 w 4924"/>
                <a:gd name="T123" fmla="*/ 5 h 120"/>
                <a:gd name="T124" fmla="*/ 2657 w 4924"/>
                <a:gd name="T125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924" h="120">
                  <a:moveTo>
                    <a:pt x="2802" y="76"/>
                  </a:moveTo>
                  <a:lnTo>
                    <a:pt x="2802" y="76"/>
                  </a:lnTo>
                  <a:lnTo>
                    <a:pt x="2802" y="76"/>
                  </a:lnTo>
                  <a:lnTo>
                    <a:pt x="2800" y="76"/>
                  </a:lnTo>
                  <a:lnTo>
                    <a:pt x="2800" y="77"/>
                  </a:lnTo>
                  <a:lnTo>
                    <a:pt x="2800" y="79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79"/>
                  </a:lnTo>
                  <a:lnTo>
                    <a:pt x="2803" y="76"/>
                  </a:lnTo>
                  <a:lnTo>
                    <a:pt x="2803" y="76"/>
                  </a:lnTo>
                  <a:lnTo>
                    <a:pt x="2802" y="76"/>
                  </a:lnTo>
                  <a:close/>
                  <a:moveTo>
                    <a:pt x="987" y="76"/>
                  </a:moveTo>
                  <a:lnTo>
                    <a:pt x="987" y="76"/>
                  </a:lnTo>
                  <a:lnTo>
                    <a:pt x="987" y="77"/>
                  </a:lnTo>
                  <a:lnTo>
                    <a:pt x="987" y="77"/>
                  </a:lnTo>
                  <a:lnTo>
                    <a:pt x="985" y="79"/>
                  </a:lnTo>
                  <a:lnTo>
                    <a:pt x="987" y="79"/>
                  </a:lnTo>
                  <a:lnTo>
                    <a:pt x="987" y="81"/>
                  </a:lnTo>
                  <a:lnTo>
                    <a:pt x="987" y="82"/>
                  </a:lnTo>
                  <a:lnTo>
                    <a:pt x="987" y="82"/>
                  </a:lnTo>
                  <a:lnTo>
                    <a:pt x="987" y="84"/>
                  </a:lnTo>
                  <a:lnTo>
                    <a:pt x="988" y="84"/>
                  </a:lnTo>
                  <a:lnTo>
                    <a:pt x="988" y="85"/>
                  </a:lnTo>
                  <a:lnTo>
                    <a:pt x="988" y="85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0" y="88"/>
                  </a:lnTo>
                  <a:lnTo>
                    <a:pt x="988" y="88"/>
                  </a:lnTo>
                  <a:lnTo>
                    <a:pt x="988" y="87"/>
                  </a:lnTo>
                  <a:lnTo>
                    <a:pt x="987" y="87"/>
                  </a:lnTo>
                  <a:lnTo>
                    <a:pt x="985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0" y="87"/>
                  </a:lnTo>
                  <a:lnTo>
                    <a:pt x="980" y="85"/>
                  </a:lnTo>
                  <a:lnTo>
                    <a:pt x="980" y="85"/>
                  </a:lnTo>
                  <a:lnTo>
                    <a:pt x="982" y="85"/>
                  </a:lnTo>
                  <a:lnTo>
                    <a:pt x="980" y="85"/>
                  </a:lnTo>
                  <a:lnTo>
                    <a:pt x="980" y="84"/>
                  </a:lnTo>
                  <a:lnTo>
                    <a:pt x="979" y="82"/>
                  </a:lnTo>
                  <a:lnTo>
                    <a:pt x="977" y="82"/>
                  </a:lnTo>
                  <a:lnTo>
                    <a:pt x="977" y="82"/>
                  </a:lnTo>
                  <a:lnTo>
                    <a:pt x="976" y="84"/>
                  </a:lnTo>
                  <a:lnTo>
                    <a:pt x="976" y="84"/>
                  </a:lnTo>
                  <a:lnTo>
                    <a:pt x="976" y="82"/>
                  </a:lnTo>
                  <a:lnTo>
                    <a:pt x="976" y="82"/>
                  </a:lnTo>
                  <a:lnTo>
                    <a:pt x="976" y="81"/>
                  </a:lnTo>
                  <a:lnTo>
                    <a:pt x="976" y="81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6" y="79"/>
                  </a:lnTo>
                  <a:lnTo>
                    <a:pt x="976" y="79"/>
                  </a:lnTo>
                  <a:lnTo>
                    <a:pt x="977" y="79"/>
                  </a:lnTo>
                  <a:lnTo>
                    <a:pt x="977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80" y="79"/>
                  </a:lnTo>
                  <a:lnTo>
                    <a:pt x="982" y="77"/>
                  </a:lnTo>
                  <a:lnTo>
                    <a:pt x="984" y="77"/>
                  </a:lnTo>
                  <a:lnTo>
                    <a:pt x="985" y="77"/>
                  </a:lnTo>
                  <a:lnTo>
                    <a:pt x="985" y="77"/>
                  </a:lnTo>
                  <a:lnTo>
                    <a:pt x="985" y="76"/>
                  </a:lnTo>
                  <a:lnTo>
                    <a:pt x="987" y="76"/>
                  </a:lnTo>
                  <a:close/>
                  <a:moveTo>
                    <a:pt x="2843" y="74"/>
                  </a:moveTo>
                  <a:lnTo>
                    <a:pt x="2843" y="74"/>
                  </a:lnTo>
                  <a:lnTo>
                    <a:pt x="2844" y="76"/>
                  </a:lnTo>
                  <a:lnTo>
                    <a:pt x="2843" y="77"/>
                  </a:lnTo>
                  <a:lnTo>
                    <a:pt x="2841" y="79"/>
                  </a:lnTo>
                  <a:lnTo>
                    <a:pt x="2841" y="79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38" y="81"/>
                  </a:lnTo>
                  <a:lnTo>
                    <a:pt x="2838" y="81"/>
                  </a:lnTo>
                  <a:lnTo>
                    <a:pt x="2840" y="79"/>
                  </a:lnTo>
                  <a:lnTo>
                    <a:pt x="2840" y="77"/>
                  </a:lnTo>
                  <a:lnTo>
                    <a:pt x="2840" y="76"/>
                  </a:lnTo>
                  <a:lnTo>
                    <a:pt x="2840" y="76"/>
                  </a:lnTo>
                  <a:lnTo>
                    <a:pt x="2841" y="76"/>
                  </a:lnTo>
                  <a:lnTo>
                    <a:pt x="2841" y="74"/>
                  </a:lnTo>
                  <a:lnTo>
                    <a:pt x="2843" y="74"/>
                  </a:lnTo>
                  <a:close/>
                  <a:moveTo>
                    <a:pt x="2824" y="74"/>
                  </a:moveTo>
                  <a:lnTo>
                    <a:pt x="2825" y="76"/>
                  </a:lnTo>
                  <a:lnTo>
                    <a:pt x="2829" y="77"/>
                  </a:lnTo>
                  <a:lnTo>
                    <a:pt x="2829" y="79"/>
                  </a:lnTo>
                  <a:lnTo>
                    <a:pt x="2829" y="81"/>
                  </a:lnTo>
                  <a:lnTo>
                    <a:pt x="2827" y="82"/>
                  </a:lnTo>
                  <a:lnTo>
                    <a:pt x="2827" y="82"/>
                  </a:lnTo>
                  <a:lnTo>
                    <a:pt x="2825" y="81"/>
                  </a:lnTo>
                  <a:lnTo>
                    <a:pt x="2825" y="81"/>
                  </a:lnTo>
                  <a:lnTo>
                    <a:pt x="2824" y="79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9"/>
                  </a:lnTo>
                  <a:lnTo>
                    <a:pt x="2825" y="79"/>
                  </a:lnTo>
                  <a:lnTo>
                    <a:pt x="2825" y="77"/>
                  </a:lnTo>
                  <a:lnTo>
                    <a:pt x="2825" y="76"/>
                  </a:lnTo>
                  <a:lnTo>
                    <a:pt x="2824" y="74"/>
                  </a:lnTo>
                  <a:lnTo>
                    <a:pt x="2824" y="74"/>
                  </a:lnTo>
                  <a:close/>
                  <a:moveTo>
                    <a:pt x="962" y="71"/>
                  </a:moveTo>
                  <a:lnTo>
                    <a:pt x="962" y="71"/>
                  </a:lnTo>
                  <a:lnTo>
                    <a:pt x="962" y="73"/>
                  </a:lnTo>
                  <a:lnTo>
                    <a:pt x="962" y="74"/>
                  </a:lnTo>
                  <a:lnTo>
                    <a:pt x="963" y="74"/>
                  </a:lnTo>
                  <a:lnTo>
                    <a:pt x="965" y="76"/>
                  </a:lnTo>
                  <a:lnTo>
                    <a:pt x="965" y="77"/>
                  </a:lnTo>
                  <a:lnTo>
                    <a:pt x="963" y="77"/>
                  </a:lnTo>
                  <a:lnTo>
                    <a:pt x="962" y="79"/>
                  </a:lnTo>
                  <a:lnTo>
                    <a:pt x="958" y="79"/>
                  </a:lnTo>
                  <a:lnTo>
                    <a:pt x="957" y="79"/>
                  </a:lnTo>
                  <a:lnTo>
                    <a:pt x="955" y="79"/>
                  </a:lnTo>
                  <a:lnTo>
                    <a:pt x="955" y="77"/>
                  </a:lnTo>
                  <a:lnTo>
                    <a:pt x="958" y="76"/>
                  </a:lnTo>
                  <a:lnTo>
                    <a:pt x="958" y="74"/>
                  </a:lnTo>
                  <a:lnTo>
                    <a:pt x="962" y="71"/>
                  </a:lnTo>
                  <a:lnTo>
                    <a:pt x="962" y="71"/>
                  </a:lnTo>
                  <a:close/>
                  <a:moveTo>
                    <a:pt x="2769" y="70"/>
                  </a:moveTo>
                  <a:lnTo>
                    <a:pt x="2769" y="71"/>
                  </a:lnTo>
                  <a:lnTo>
                    <a:pt x="2769" y="73"/>
                  </a:lnTo>
                  <a:lnTo>
                    <a:pt x="2770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3" y="73"/>
                  </a:lnTo>
                  <a:lnTo>
                    <a:pt x="2773" y="74"/>
                  </a:lnTo>
                  <a:lnTo>
                    <a:pt x="2775" y="76"/>
                  </a:lnTo>
                  <a:lnTo>
                    <a:pt x="2775" y="76"/>
                  </a:lnTo>
                  <a:lnTo>
                    <a:pt x="2773" y="76"/>
                  </a:lnTo>
                  <a:lnTo>
                    <a:pt x="2773" y="76"/>
                  </a:lnTo>
                  <a:lnTo>
                    <a:pt x="2775" y="77"/>
                  </a:lnTo>
                  <a:lnTo>
                    <a:pt x="2777" y="79"/>
                  </a:lnTo>
                  <a:lnTo>
                    <a:pt x="2778" y="81"/>
                  </a:lnTo>
                  <a:lnTo>
                    <a:pt x="2780" y="81"/>
                  </a:lnTo>
                  <a:lnTo>
                    <a:pt x="2778" y="81"/>
                  </a:lnTo>
                  <a:lnTo>
                    <a:pt x="2777" y="81"/>
                  </a:lnTo>
                  <a:lnTo>
                    <a:pt x="2775" y="79"/>
                  </a:lnTo>
                  <a:lnTo>
                    <a:pt x="2775" y="79"/>
                  </a:lnTo>
                  <a:lnTo>
                    <a:pt x="2773" y="79"/>
                  </a:lnTo>
                  <a:lnTo>
                    <a:pt x="2773" y="81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4"/>
                  </a:lnTo>
                  <a:lnTo>
                    <a:pt x="2772" y="84"/>
                  </a:lnTo>
                  <a:lnTo>
                    <a:pt x="2772" y="84"/>
                  </a:lnTo>
                  <a:lnTo>
                    <a:pt x="2772" y="85"/>
                  </a:lnTo>
                  <a:lnTo>
                    <a:pt x="2773" y="87"/>
                  </a:lnTo>
                  <a:lnTo>
                    <a:pt x="2773" y="87"/>
                  </a:lnTo>
                  <a:lnTo>
                    <a:pt x="2775" y="85"/>
                  </a:lnTo>
                  <a:lnTo>
                    <a:pt x="2775" y="85"/>
                  </a:lnTo>
                  <a:lnTo>
                    <a:pt x="2775" y="87"/>
                  </a:lnTo>
                  <a:lnTo>
                    <a:pt x="2775" y="87"/>
                  </a:lnTo>
                  <a:lnTo>
                    <a:pt x="2775" y="88"/>
                  </a:lnTo>
                  <a:lnTo>
                    <a:pt x="2777" y="88"/>
                  </a:lnTo>
                  <a:lnTo>
                    <a:pt x="2777" y="87"/>
                  </a:lnTo>
                  <a:lnTo>
                    <a:pt x="2777" y="85"/>
                  </a:lnTo>
                  <a:lnTo>
                    <a:pt x="2777" y="85"/>
                  </a:lnTo>
                  <a:lnTo>
                    <a:pt x="2778" y="84"/>
                  </a:lnTo>
                  <a:lnTo>
                    <a:pt x="2778" y="84"/>
                  </a:lnTo>
                  <a:lnTo>
                    <a:pt x="2780" y="84"/>
                  </a:lnTo>
                  <a:lnTo>
                    <a:pt x="2780" y="82"/>
                  </a:lnTo>
                  <a:lnTo>
                    <a:pt x="2780" y="81"/>
                  </a:lnTo>
                  <a:lnTo>
                    <a:pt x="2778" y="79"/>
                  </a:lnTo>
                  <a:lnTo>
                    <a:pt x="2778" y="79"/>
                  </a:lnTo>
                  <a:lnTo>
                    <a:pt x="2780" y="79"/>
                  </a:lnTo>
                  <a:lnTo>
                    <a:pt x="2781" y="81"/>
                  </a:lnTo>
                  <a:lnTo>
                    <a:pt x="2781" y="82"/>
                  </a:lnTo>
                  <a:lnTo>
                    <a:pt x="2783" y="84"/>
                  </a:lnTo>
                  <a:lnTo>
                    <a:pt x="2784" y="84"/>
                  </a:lnTo>
                  <a:lnTo>
                    <a:pt x="2786" y="84"/>
                  </a:lnTo>
                  <a:lnTo>
                    <a:pt x="2786" y="82"/>
                  </a:lnTo>
                  <a:lnTo>
                    <a:pt x="2786" y="82"/>
                  </a:lnTo>
                  <a:lnTo>
                    <a:pt x="2784" y="81"/>
                  </a:lnTo>
                  <a:lnTo>
                    <a:pt x="2783" y="81"/>
                  </a:lnTo>
                  <a:lnTo>
                    <a:pt x="2783" y="79"/>
                  </a:lnTo>
                  <a:lnTo>
                    <a:pt x="2783" y="77"/>
                  </a:lnTo>
                  <a:lnTo>
                    <a:pt x="2781" y="77"/>
                  </a:lnTo>
                  <a:lnTo>
                    <a:pt x="2783" y="77"/>
                  </a:lnTo>
                  <a:lnTo>
                    <a:pt x="2783" y="79"/>
                  </a:lnTo>
                  <a:lnTo>
                    <a:pt x="2784" y="79"/>
                  </a:lnTo>
                  <a:lnTo>
                    <a:pt x="2784" y="77"/>
                  </a:lnTo>
                  <a:lnTo>
                    <a:pt x="2784" y="77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8" y="74"/>
                  </a:lnTo>
                  <a:lnTo>
                    <a:pt x="2788" y="74"/>
                  </a:lnTo>
                  <a:lnTo>
                    <a:pt x="2789" y="74"/>
                  </a:lnTo>
                  <a:lnTo>
                    <a:pt x="2788" y="76"/>
                  </a:lnTo>
                  <a:lnTo>
                    <a:pt x="2788" y="76"/>
                  </a:lnTo>
                  <a:lnTo>
                    <a:pt x="2788" y="77"/>
                  </a:lnTo>
                  <a:lnTo>
                    <a:pt x="2788" y="77"/>
                  </a:lnTo>
                  <a:lnTo>
                    <a:pt x="2786" y="77"/>
                  </a:lnTo>
                  <a:lnTo>
                    <a:pt x="2786" y="77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9" y="79"/>
                  </a:lnTo>
                  <a:lnTo>
                    <a:pt x="2789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81"/>
                  </a:lnTo>
                  <a:lnTo>
                    <a:pt x="2786" y="79"/>
                  </a:lnTo>
                  <a:lnTo>
                    <a:pt x="2788" y="81"/>
                  </a:lnTo>
                  <a:lnTo>
                    <a:pt x="2788" y="82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6" y="84"/>
                  </a:lnTo>
                  <a:lnTo>
                    <a:pt x="2786" y="84"/>
                  </a:lnTo>
                  <a:lnTo>
                    <a:pt x="2786" y="85"/>
                  </a:lnTo>
                  <a:lnTo>
                    <a:pt x="2786" y="85"/>
                  </a:lnTo>
                  <a:lnTo>
                    <a:pt x="2786" y="87"/>
                  </a:lnTo>
                  <a:lnTo>
                    <a:pt x="2786" y="87"/>
                  </a:lnTo>
                  <a:lnTo>
                    <a:pt x="2788" y="87"/>
                  </a:lnTo>
                  <a:lnTo>
                    <a:pt x="2786" y="87"/>
                  </a:lnTo>
                  <a:lnTo>
                    <a:pt x="2784" y="87"/>
                  </a:lnTo>
                  <a:lnTo>
                    <a:pt x="2784" y="87"/>
                  </a:lnTo>
                  <a:lnTo>
                    <a:pt x="2784" y="85"/>
                  </a:lnTo>
                  <a:lnTo>
                    <a:pt x="2783" y="84"/>
                  </a:lnTo>
                  <a:lnTo>
                    <a:pt x="2783" y="85"/>
                  </a:lnTo>
                  <a:lnTo>
                    <a:pt x="2783" y="85"/>
                  </a:lnTo>
                  <a:lnTo>
                    <a:pt x="2783" y="87"/>
                  </a:lnTo>
                  <a:lnTo>
                    <a:pt x="2781" y="88"/>
                  </a:lnTo>
                  <a:lnTo>
                    <a:pt x="2781" y="88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1" y="88"/>
                  </a:lnTo>
                  <a:lnTo>
                    <a:pt x="2781" y="87"/>
                  </a:lnTo>
                  <a:lnTo>
                    <a:pt x="2781" y="87"/>
                  </a:lnTo>
                  <a:lnTo>
                    <a:pt x="2781" y="85"/>
                  </a:lnTo>
                  <a:lnTo>
                    <a:pt x="2780" y="85"/>
                  </a:lnTo>
                  <a:lnTo>
                    <a:pt x="2778" y="85"/>
                  </a:lnTo>
                  <a:lnTo>
                    <a:pt x="2777" y="85"/>
                  </a:lnTo>
                  <a:lnTo>
                    <a:pt x="2777" y="87"/>
                  </a:lnTo>
                  <a:lnTo>
                    <a:pt x="2777" y="88"/>
                  </a:lnTo>
                  <a:lnTo>
                    <a:pt x="2778" y="88"/>
                  </a:lnTo>
                  <a:lnTo>
                    <a:pt x="2778" y="90"/>
                  </a:lnTo>
                  <a:lnTo>
                    <a:pt x="2778" y="90"/>
                  </a:lnTo>
                  <a:lnTo>
                    <a:pt x="2777" y="90"/>
                  </a:lnTo>
                  <a:lnTo>
                    <a:pt x="2775" y="90"/>
                  </a:lnTo>
                  <a:lnTo>
                    <a:pt x="2775" y="92"/>
                  </a:lnTo>
                  <a:lnTo>
                    <a:pt x="2775" y="92"/>
                  </a:lnTo>
                  <a:lnTo>
                    <a:pt x="2775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2"/>
                  </a:lnTo>
                  <a:lnTo>
                    <a:pt x="2773" y="92"/>
                  </a:lnTo>
                  <a:lnTo>
                    <a:pt x="2773" y="93"/>
                  </a:lnTo>
                  <a:lnTo>
                    <a:pt x="2773" y="95"/>
                  </a:lnTo>
                  <a:lnTo>
                    <a:pt x="2772" y="95"/>
                  </a:lnTo>
                  <a:lnTo>
                    <a:pt x="2772" y="93"/>
                  </a:lnTo>
                  <a:lnTo>
                    <a:pt x="2772" y="93"/>
                  </a:lnTo>
                  <a:lnTo>
                    <a:pt x="2772" y="95"/>
                  </a:lnTo>
                  <a:lnTo>
                    <a:pt x="2772" y="96"/>
                  </a:lnTo>
                  <a:lnTo>
                    <a:pt x="2772" y="98"/>
                  </a:lnTo>
                  <a:lnTo>
                    <a:pt x="2772" y="98"/>
                  </a:lnTo>
                  <a:lnTo>
                    <a:pt x="2770" y="98"/>
                  </a:lnTo>
                  <a:lnTo>
                    <a:pt x="2770" y="98"/>
                  </a:lnTo>
                  <a:lnTo>
                    <a:pt x="2769" y="98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101"/>
                  </a:lnTo>
                  <a:lnTo>
                    <a:pt x="2769" y="101"/>
                  </a:lnTo>
                  <a:lnTo>
                    <a:pt x="2767" y="103"/>
                  </a:lnTo>
                  <a:lnTo>
                    <a:pt x="2769" y="103"/>
                  </a:lnTo>
                  <a:lnTo>
                    <a:pt x="2769" y="103"/>
                  </a:lnTo>
                  <a:lnTo>
                    <a:pt x="2770" y="101"/>
                  </a:lnTo>
                  <a:lnTo>
                    <a:pt x="2770" y="103"/>
                  </a:lnTo>
                  <a:lnTo>
                    <a:pt x="2769" y="104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7" y="107"/>
                  </a:lnTo>
                  <a:lnTo>
                    <a:pt x="2767" y="107"/>
                  </a:lnTo>
                  <a:lnTo>
                    <a:pt x="2767" y="109"/>
                  </a:lnTo>
                  <a:lnTo>
                    <a:pt x="2769" y="109"/>
                  </a:lnTo>
                  <a:lnTo>
                    <a:pt x="2769" y="110"/>
                  </a:lnTo>
                  <a:lnTo>
                    <a:pt x="2767" y="110"/>
                  </a:lnTo>
                  <a:lnTo>
                    <a:pt x="2767" y="110"/>
                  </a:lnTo>
                  <a:lnTo>
                    <a:pt x="2767" y="112"/>
                  </a:lnTo>
                  <a:lnTo>
                    <a:pt x="2767" y="114"/>
                  </a:lnTo>
                  <a:lnTo>
                    <a:pt x="2770" y="114"/>
                  </a:lnTo>
                  <a:lnTo>
                    <a:pt x="2773" y="114"/>
                  </a:lnTo>
                  <a:lnTo>
                    <a:pt x="2773" y="115"/>
                  </a:lnTo>
                  <a:lnTo>
                    <a:pt x="2773" y="115"/>
                  </a:lnTo>
                  <a:lnTo>
                    <a:pt x="2775" y="115"/>
                  </a:lnTo>
                  <a:lnTo>
                    <a:pt x="2775" y="115"/>
                  </a:lnTo>
                  <a:lnTo>
                    <a:pt x="2775" y="114"/>
                  </a:lnTo>
                  <a:lnTo>
                    <a:pt x="2777" y="114"/>
                  </a:lnTo>
                  <a:lnTo>
                    <a:pt x="2778" y="112"/>
                  </a:lnTo>
                  <a:lnTo>
                    <a:pt x="2778" y="112"/>
                  </a:lnTo>
                  <a:lnTo>
                    <a:pt x="2777" y="112"/>
                  </a:lnTo>
                  <a:lnTo>
                    <a:pt x="2777" y="114"/>
                  </a:lnTo>
                  <a:lnTo>
                    <a:pt x="2778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5"/>
                  </a:lnTo>
                  <a:lnTo>
                    <a:pt x="2777" y="115"/>
                  </a:lnTo>
                  <a:lnTo>
                    <a:pt x="2777" y="117"/>
                  </a:lnTo>
                  <a:lnTo>
                    <a:pt x="2777" y="117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20"/>
                  </a:lnTo>
                  <a:lnTo>
                    <a:pt x="2775" y="120"/>
                  </a:lnTo>
                  <a:lnTo>
                    <a:pt x="2773" y="120"/>
                  </a:lnTo>
                  <a:lnTo>
                    <a:pt x="2775" y="120"/>
                  </a:lnTo>
                  <a:lnTo>
                    <a:pt x="2775" y="117"/>
                  </a:lnTo>
                  <a:lnTo>
                    <a:pt x="2773" y="117"/>
                  </a:lnTo>
                  <a:lnTo>
                    <a:pt x="2773" y="115"/>
                  </a:lnTo>
                  <a:lnTo>
                    <a:pt x="2772" y="115"/>
                  </a:lnTo>
                  <a:lnTo>
                    <a:pt x="2772" y="117"/>
                  </a:lnTo>
                  <a:lnTo>
                    <a:pt x="2770" y="115"/>
                  </a:lnTo>
                  <a:lnTo>
                    <a:pt x="2769" y="114"/>
                  </a:lnTo>
                  <a:lnTo>
                    <a:pt x="2769" y="114"/>
                  </a:lnTo>
                  <a:lnTo>
                    <a:pt x="2769" y="115"/>
                  </a:lnTo>
                  <a:lnTo>
                    <a:pt x="2769" y="115"/>
                  </a:lnTo>
                  <a:lnTo>
                    <a:pt x="2767" y="117"/>
                  </a:lnTo>
                  <a:lnTo>
                    <a:pt x="2767" y="117"/>
                  </a:lnTo>
                  <a:lnTo>
                    <a:pt x="2767" y="118"/>
                  </a:lnTo>
                  <a:lnTo>
                    <a:pt x="2769" y="118"/>
                  </a:lnTo>
                  <a:lnTo>
                    <a:pt x="2767" y="120"/>
                  </a:lnTo>
                  <a:lnTo>
                    <a:pt x="2767" y="118"/>
                  </a:lnTo>
                  <a:lnTo>
                    <a:pt x="2767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4" y="118"/>
                  </a:lnTo>
                  <a:lnTo>
                    <a:pt x="2765" y="117"/>
                  </a:lnTo>
                  <a:lnTo>
                    <a:pt x="2765" y="117"/>
                  </a:lnTo>
                  <a:lnTo>
                    <a:pt x="2767" y="115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4" y="112"/>
                  </a:lnTo>
                  <a:lnTo>
                    <a:pt x="2764" y="112"/>
                  </a:lnTo>
                  <a:lnTo>
                    <a:pt x="2762" y="112"/>
                  </a:lnTo>
                  <a:lnTo>
                    <a:pt x="2762" y="112"/>
                  </a:lnTo>
                  <a:lnTo>
                    <a:pt x="2762" y="110"/>
                  </a:lnTo>
                  <a:lnTo>
                    <a:pt x="2762" y="109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4" y="107"/>
                  </a:lnTo>
                  <a:lnTo>
                    <a:pt x="2765" y="107"/>
                  </a:lnTo>
                  <a:lnTo>
                    <a:pt x="2765" y="106"/>
                  </a:lnTo>
                  <a:lnTo>
                    <a:pt x="2765" y="104"/>
                  </a:lnTo>
                  <a:lnTo>
                    <a:pt x="2764" y="104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4" y="103"/>
                  </a:lnTo>
                  <a:lnTo>
                    <a:pt x="2765" y="103"/>
                  </a:lnTo>
                  <a:lnTo>
                    <a:pt x="2765" y="101"/>
                  </a:lnTo>
                  <a:lnTo>
                    <a:pt x="2765" y="101"/>
                  </a:lnTo>
                  <a:lnTo>
                    <a:pt x="2764" y="101"/>
                  </a:lnTo>
                  <a:lnTo>
                    <a:pt x="2764" y="99"/>
                  </a:lnTo>
                  <a:lnTo>
                    <a:pt x="2765" y="99"/>
                  </a:lnTo>
                  <a:lnTo>
                    <a:pt x="2767" y="99"/>
                  </a:lnTo>
                  <a:lnTo>
                    <a:pt x="2767" y="99"/>
                  </a:lnTo>
                  <a:lnTo>
                    <a:pt x="2767" y="98"/>
                  </a:lnTo>
                  <a:lnTo>
                    <a:pt x="2769" y="98"/>
                  </a:lnTo>
                  <a:lnTo>
                    <a:pt x="2769" y="96"/>
                  </a:lnTo>
                  <a:lnTo>
                    <a:pt x="2767" y="95"/>
                  </a:lnTo>
                  <a:lnTo>
                    <a:pt x="2767" y="95"/>
                  </a:lnTo>
                  <a:lnTo>
                    <a:pt x="2765" y="95"/>
                  </a:lnTo>
                  <a:lnTo>
                    <a:pt x="2767" y="95"/>
                  </a:lnTo>
                  <a:lnTo>
                    <a:pt x="2769" y="95"/>
                  </a:lnTo>
                  <a:lnTo>
                    <a:pt x="2770" y="95"/>
                  </a:lnTo>
                  <a:lnTo>
                    <a:pt x="2770" y="93"/>
                  </a:lnTo>
                  <a:lnTo>
                    <a:pt x="2770" y="93"/>
                  </a:lnTo>
                  <a:lnTo>
                    <a:pt x="2770" y="92"/>
                  </a:lnTo>
                  <a:lnTo>
                    <a:pt x="2772" y="92"/>
                  </a:lnTo>
                  <a:lnTo>
                    <a:pt x="2772" y="92"/>
                  </a:lnTo>
                  <a:lnTo>
                    <a:pt x="2772" y="90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7"/>
                  </a:lnTo>
                  <a:lnTo>
                    <a:pt x="2770" y="87"/>
                  </a:lnTo>
                  <a:lnTo>
                    <a:pt x="2770" y="85"/>
                  </a:lnTo>
                  <a:lnTo>
                    <a:pt x="2769" y="85"/>
                  </a:lnTo>
                  <a:lnTo>
                    <a:pt x="2769" y="84"/>
                  </a:lnTo>
                  <a:lnTo>
                    <a:pt x="2769" y="84"/>
                  </a:lnTo>
                  <a:lnTo>
                    <a:pt x="2770" y="84"/>
                  </a:lnTo>
                  <a:lnTo>
                    <a:pt x="2770" y="82"/>
                  </a:lnTo>
                  <a:lnTo>
                    <a:pt x="2772" y="81"/>
                  </a:lnTo>
                  <a:lnTo>
                    <a:pt x="2772" y="82"/>
                  </a:lnTo>
                  <a:lnTo>
                    <a:pt x="2772" y="81"/>
                  </a:lnTo>
                  <a:lnTo>
                    <a:pt x="2772" y="81"/>
                  </a:lnTo>
                  <a:lnTo>
                    <a:pt x="2770" y="81"/>
                  </a:lnTo>
                  <a:lnTo>
                    <a:pt x="2772" y="79"/>
                  </a:lnTo>
                  <a:lnTo>
                    <a:pt x="2772" y="77"/>
                  </a:lnTo>
                  <a:lnTo>
                    <a:pt x="2773" y="77"/>
                  </a:lnTo>
                  <a:lnTo>
                    <a:pt x="2772" y="76"/>
                  </a:lnTo>
                  <a:lnTo>
                    <a:pt x="2772" y="74"/>
                  </a:lnTo>
                  <a:lnTo>
                    <a:pt x="2770" y="74"/>
                  </a:lnTo>
                  <a:lnTo>
                    <a:pt x="2769" y="74"/>
                  </a:lnTo>
                  <a:lnTo>
                    <a:pt x="2767" y="74"/>
                  </a:lnTo>
                  <a:lnTo>
                    <a:pt x="2767" y="76"/>
                  </a:lnTo>
                  <a:lnTo>
                    <a:pt x="2767" y="76"/>
                  </a:lnTo>
                  <a:lnTo>
                    <a:pt x="2765" y="76"/>
                  </a:lnTo>
                  <a:lnTo>
                    <a:pt x="2764" y="74"/>
                  </a:lnTo>
                  <a:lnTo>
                    <a:pt x="2765" y="74"/>
                  </a:lnTo>
                  <a:lnTo>
                    <a:pt x="2765" y="74"/>
                  </a:lnTo>
                  <a:lnTo>
                    <a:pt x="2765" y="73"/>
                  </a:lnTo>
                  <a:lnTo>
                    <a:pt x="2765" y="73"/>
                  </a:lnTo>
                  <a:lnTo>
                    <a:pt x="2767" y="71"/>
                  </a:lnTo>
                  <a:lnTo>
                    <a:pt x="2767" y="71"/>
                  </a:lnTo>
                  <a:lnTo>
                    <a:pt x="2769" y="70"/>
                  </a:lnTo>
                  <a:close/>
                  <a:moveTo>
                    <a:pt x="2601" y="68"/>
                  </a:moveTo>
                  <a:lnTo>
                    <a:pt x="2603" y="68"/>
                  </a:lnTo>
                  <a:lnTo>
                    <a:pt x="2606" y="70"/>
                  </a:lnTo>
                  <a:lnTo>
                    <a:pt x="2606" y="70"/>
                  </a:lnTo>
                  <a:lnTo>
                    <a:pt x="2608" y="70"/>
                  </a:lnTo>
                  <a:lnTo>
                    <a:pt x="2609" y="71"/>
                  </a:lnTo>
                  <a:lnTo>
                    <a:pt x="2609" y="73"/>
                  </a:lnTo>
                  <a:lnTo>
                    <a:pt x="2608" y="71"/>
                  </a:lnTo>
                  <a:lnTo>
                    <a:pt x="2608" y="71"/>
                  </a:lnTo>
                  <a:lnTo>
                    <a:pt x="2606" y="71"/>
                  </a:lnTo>
                  <a:lnTo>
                    <a:pt x="2606" y="73"/>
                  </a:lnTo>
                  <a:lnTo>
                    <a:pt x="2606" y="73"/>
                  </a:lnTo>
                  <a:lnTo>
                    <a:pt x="2606" y="74"/>
                  </a:lnTo>
                  <a:lnTo>
                    <a:pt x="2606" y="76"/>
                  </a:lnTo>
                  <a:lnTo>
                    <a:pt x="2606" y="77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7"/>
                  </a:lnTo>
                  <a:lnTo>
                    <a:pt x="2605" y="77"/>
                  </a:lnTo>
                  <a:lnTo>
                    <a:pt x="2605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4"/>
                  </a:lnTo>
                  <a:lnTo>
                    <a:pt x="2605" y="73"/>
                  </a:lnTo>
                  <a:lnTo>
                    <a:pt x="2603" y="71"/>
                  </a:lnTo>
                  <a:lnTo>
                    <a:pt x="2601" y="71"/>
                  </a:lnTo>
                  <a:lnTo>
                    <a:pt x="2601" y="71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68"/>
                  </a:lnTo>
                  <a:lnTo>
                    <a:pt x="2600" y="68"/>
                  </a:lnTo>
                  <a:lnTo>
                    <a:pt x="2601" y="68"/>
                  </a:lnTo>
                  <a:close/>
                  <a:moveTo>
                    <a:pt x="2780" y="66"/>
                  </a:moveTo>
                  <a:lnTo>
                    <a:pt x="2781" y="68"/>
                  </a:lnTo>
                  <a:lnTo>
                    <a:pt x="2783" y="68"/>
                  </a:lnTo>
                  <a:lnTo>
                    <a:pt x="2784" y="68"/>
                  </a:lnTo>
                  <a:lnTo>
                    <a:pt x="2784" y="68"/>
                  </a:lnTo>
                  <a:lnTo>
                    <a:pt x="2783" y="68"/>
                  </a:lnTo>
                  <a:lnTo>
                    <a:pt x="2783" y="68"/>
                  </a:lnTo>
                  <a:lnTo>
                    <a:pt x="2783" y="70"/>
                  </a:lnTo>
                  <a:lnTo>
                    <a:pt x="2784" y="70"/>
                  </a:lnTo>
                  <a:lnTo>
                    <a:pt x="2784" y="70"/>
                  </a:lnTo>
                  <a:lnTo>
                    <a:pt x="2784" y="71"/>
                  </a:lnTo>
                  <a:lnTo>
                    <a:pt x="2783" y="71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4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1" y="76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3"/>
                  </a:lnTo>
                  <a:lnTo>
                    <a:pt x="2780" y="73"/>
                  </a:lnTo>
                  <a:lnTo>
                    <a:pt x="2778" y="71"/>
                  </a:lnTo>
                  <a:lnTo>
                    <a:pt x="2778" y="70"/>
                  </a:lnTo>
                  <a:lnTo>
                    <a:pt x="2777" y="70"/>
                  </a:lnTo>
                  <a:lnTo>
                    <a:pt x="2777" y="70"/>
                  </a:lnTo>
                  <a:lnTo>
                    <a:pt x="2778" y="70"/>
                  </a:lnTo>
                  <a:lnTo>
                    <a:pt x="2778" y="70"/>
                  </a:lnTo>
                  <a:lnTo>
                    <a:pt x="2778" y="71"/>
                  </a:lnTo>
                  <a:lnTo>
                    <a:pt x="2780" y="71"/>
                  </a:lnTo>
                  <a:lnTo>
                    <a:pt x="2781" y="71"/>
                  </a:lnTo>
                  <a:lnTo>
                    <a:pt x="2781" y="71"/>
                  </a:lnTo>
                  <a:lnTo>
                    <a:pt x="2783" y="70"/>
                  </a:lnTo>
                  <a:lnTo>
                    <a:pt x="2781" y="70"/>
                  </a:lnTo>
                  <a:lnTo>
                    <a:pt x="2780" y="68"/>
                  </a:lnTo>
                  <a:lnTo>
                    <a:pt x="2780" y="68"/>
                  </a:lnTo>
                  <a:lnTo>
                    <a:pt x="2780" y="66"/>
                  </a:lnTo>
                  <a:lnTo>
                    <a:pt x="2780" y="66"/>
                  </a:lnTo>
                  <a:close/>
                  <a:moveTo>
                    <a:pt x="2884" y="63"/>
                  </a:moveTo>
                  <a:lnTo>
                    <a:pt x="2884" y="65"/>
                  </a:lnTo>
                  <a:lnTo>
                    <a:pt x="2884" y="65"/>
                  </a:lnTo>
                  <a:lnTo>
                    <a:pt x="2885" y="66"/>
                  </a:lnTo>
                  <a:lnTo>
                    <a:pt x="2887" y="65"/>
                  </a:lnTo>
                  <a:lnTo>
                    <a:pt x="2888" y="66"/>
                  </a:lnTo>
                  <a:lnTo>
                    <a:pt x="2888" y="68"/>
                  </a:lnTo>
                  <a:lnTo>
                    <a:pt x="2890" y="70"/>
                  </a:lnTo>
                  <a:lnTo>
                    <a:pt x="2890" y="71"/>
                  </a:lnTo>
                  <a:lnTo>
                    <a:pt x="2888" y="71"/>
                  </a:lnTo>
                  <a:lnTo>
                    <a:pt x="2885" y="71"/>
                  </a:lnTo>
                  <a:lnTo>
                    <a:pt x="2884" y="71"/>
                  </a:lnTo>
                  <a:lnTo>
                    <a:pt x="2882" y="70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6"/>
                  </a:lnTo>
                  <a:lnTo>
                    <a:pt x="2879" y="65"/>
                  </a:lnTo>
                  <a:lnTo>
                    <a:pt x="2881" y="65"/>
                  </a:lnTo>
                  <a:lnTo>
                    <a:pt x="2881" y="65"/>
                  </a:lnTo>
                  <a:lnTo>
                    <a:pt x="2884" y="63"/>
                  </a:lnTo>
                  <a:close/>
                  <a:moveTo>
                    <a:pt x="943" y="63"/>
                  </a:moveTo>
                  <a:lnTo>
                    <a:pt x="943" y="65"/>
                  </a:lnTo>
                  <a:lnTo>
                    <a:pt x="943" y="66"/>
                  </a:lnTo>
                  <a:lnTo>
                    <a:pt x="941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8" y="68"/>
                  </a:lnTo>
                  <a:lnTo>
                    <a:pt x="936" y="68"/>
                  </a:lnTo>
                  <a:lnTo>
                    <a:pt x="936" y="70"/>
                  </a:lnTo>
                  <a:lnTo>
                    <a:pt x="936" y="70"/>
                  </a:lnTo>
                  <a:lnTo>
                    <a:pt x="936" y="71"/>
                  </a:lnTo>
                  <a:lnTo>
                    <a:pt x="936" y="73"/>
                  </a:lnTo>
                  <a:lnTo>
                    <a:pt x="936" y="74"/>
                  </a:lnTo>
                  <a:lnTo>
                    <a:pt x="938" y="74"/>
                  </a:lnTo>
                  <a:lnTo>
                    <a:pt x="939" y="74"/>
                  </a:lnTo>
                  <a:lnTo>
                    <a:pt x="939" y="76"/>
                  </a:lnTo>
                  <a:lnTo>
                    <a:pt x="938" y="77"/>
                  </a:lnTo>
                  <a:lnTo>
                    <a:pt x="938" y="77"/>
                  </a:lnTo>
                  <a:lnTo>
                    <a:pt x="936" y="79"/>
                  </a:lnTo>
                  <a:lnTo>
                    <a:pt x="938" y="79"/>
                  </a:lnTo>
                  <a:lnTo>
                    <a:pt x="938" y="81"/>
                  </a:lnTo>
                  <a:lnTo>
                    <a:pt x="936" y="82"/>
                  </a:lnTo>
                  <a:lnTo>
                    <a:pt x="933" y="82"/>
                  </a:lnTo>
                  <a:lnTo>
                    <a:pt x="932" y="82"/>
                  </a:lnTo>
                  <a:lnTo>
                    <a:pt x="932" y="82"/>
                  </a:lnTo>
                  <a:lnTo>
                    <a:pt x="933" y="81"/>
                  </a:lnTo>
                  <a:lnTo>
                    <a:pt x="933" y="79"/>
                  </a:lnTo>
                  <a:lnTo>
                    <a:pt x="933" y="77"/>
                  </a:lnTo>
                  <a:lnTo>
                    <a:pt x="932" y="77"/>
                  </a:lnTo>
                  <a:lnTo>
                    <a:pt x="932" y="77"/>
                  </a:lnTo>
                  <a:lnTo>
                    <a:pt x="932" y="79"/>
                  </a:lnTo>
                  <a:lnTo>
                    <a:pt x="932" y="81"/>
                  </a:lnTo>
                  <a:lnTo>
                    <a:pt x="930" y="81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28" y="81"/>
                  </a:lnTo>
                  <a:lnTo>
                    <a:pt x="928" y="79"/>
                  </a:lnTo>
                  <a:lnTo>
                    <a:pt x="927" y="79"/>
                  </a:lnTo>
                  <a:lnTo>
                    <a:pt x="925" y="77"/>
                  </a:lnTo>
                  <a:lnTo>
                    <a:pt x="924" y="77"/>
                  </a:lnTo>
                  <a:lnTo>
                    <a:pt x="924" y="77"/>
                  </a:lnTo>
                  <a:lnTo>
                    <a:pt x="922" y="77"/>
                  </a:lnTo>
                  <a:lnTo>
                    <a:pt x="922" y="74"/>
                  </a:lnTo>
                  <a:lnTo>
                    <a:pt x="922" y="74"/>
                  </a:lnTo>
                  <a:lnTo>
                    <a:pt x="922" y="73"/>
                  </a:lnTo>
                  <a:lnTo>
                    <a:pt x="922" y="73"/>
                  </a:lnTo>
                  <a:lnTo>
                    <a:pt x="921" y="73"/>
                  </a:lnTo>
                  <a:lnTo>
                    <a:pt x="921" y="71"/>
                  </a:lnTo>
                  <a:lnTo>
                    <a:pt x="922" y="71"/>
                  </a:lnTo>
                  <a:lnTo>
                    <a:pt x="924" y="70"/>
                  </a:lnTo>
                  <a:lnTo>
                    <a:pt x="925" y="70"/>
                  </a:lnTo>
                  <a:lnTo>
                    <a:pt x="927" y="68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30" y="66"/>
                  </a:lnTo>
                  <a:lnTo>
                    <a:pt x="930" y="65"/>
                  </a:lnTo>
                  <a:lnTo>
                    <a:pt x="930" y="65"/>
                  </a:lnTo>
                  <a:lnTo>
                    <a:pt x="932" y="65"/>
                  </a:lnTo>
                  <a:lnTo>
                    <a:pt x="932" y="65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5"/>
                  </a:lnTo>
                  <a:lnTo>
                    <a:pt x="933" y="63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8" y="65"/>
                  </a:lnTo>
                  <a:lnTo>
                    <a:pt x="939" y="63"/>
                  </a:lnTo>
                  <a:lnTo>
                    <a:pt x="939" y="63"/>
                  </a:lnTo>
                  <a:lnTo>
                    <a:pt x="941" y="63"/>
                  </a:lnTo>
                  <a:lnTo>
                    <a:pt x="943" y="63"/>
                  </a:lnTo>
                  <a:close/>
                  <a:moveTo>
                    <a:pt x="690" y="62"/>
                  </a:moveTo>
                  <a:lnTo>
                    <a:pt x="692" y="63"/>
                  </a:lnTo>
                  <a:lnTo>
                    <a:pt x="694" y="65"/>
                  </a:lnTo>
                  <a:lnTo>
                    <a:pt x="695" y="66"/>
                  </a:lnTo>
                  <a:lnTo>
                    <a:pt x="697" y="66"/>
                  </a:lnTo>
                  <a:lnTo>
                    <a:pt x="698" y="66"/>
                  </a:lnTo>
                  <a:lnTo>
                    <a:pt x="698" y="66"/>
                  </a:lnTo>
                  <a:lnTo>
                    <a:pt x="700" y="68"/>
                  </a:lnTo>
                  <a:lnTo>
                    <a:pt x="700" y="68"/>
                  </a:lnTo>
                  <a:lnTo>
                    <a:pt x="701" y="70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698" y="73"/>
                  </a:lnTo>
                  <a:lnTo>
                    <a:pt x="695" y="73"/>
                  </a:lnTo>
                  <a:lnTo>
                    <a:pt x="695" y="73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89" y="68"/>
                  </a:lnTo>
                  <a:lnTo>
                    <a:pt x="687" y="68"/>
                  </a:lnTo>
                  <a:lnTo>
                    <a:pt x="686" y="68"/>
                  </a:lnTo>
                  <a:lnTo>
                    <a:pt x="682" y="68"/>
                  </a:lnTo>
                  <a:lnTo>
                    <a:pt x="682" y="66"/>
                  </a:lnTo>
                  <a:lnTo>
                    <a:pt x="684" y="65"/>
                  </a:lnTo>
                  <a:lnTo>
                    <a:pt x="687" y="63"/>
                  </a:lnTo>
                  <a:lnTo>
                    <a:pt x="690" y="62"/>
                  </a:lnTo>
                  <a:close/>
                  <a:moveTo>
                    <a:pt x="2819" y="62"/>
                  </a:moveTo>
                  <a:lnTo>
                    <a:pt x="2819" y="63"/>
                  </a:lnTo>
                  <a:lnTo>
                    <a:pt x="2821" y="65"/>
                  </a:lnTo>
                  <a:lnTo>
                    <a:pt x="2822" y="65"/>
                  </a:lnTo>
                  <a:lnTo>
                    <a:pt x="2824" y="66"/>
                  </a:lnTo>
                  <a:lnTo>
                    <a:pt x="2827" y="68"/>
                  </a:lnTo>
                  <a:lnTo>
                    <a:pt x="2829" y="68"/>
                  </a:lnTo>
                  <a:lnTo>
                    <a:pt x="2829" y="68"/>
                  </a:lnTo>
                  <a:lnTo>
                    <a:pt x="2830" y="68"/>
                  </a:lnTo>
                  <a:lnTo>
                    <a:pt x="2832" y="68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0" y="70"/>
                  </a:lnTo>
                  <a:lnTo>
                    <a:pt x="2832" y="73"/>
                  </a:lnTo>
                  <a:lnTo>
                    <a:pt x="2833" y="76"/>
                  </a:lnTo>
                  <a:lnTo>
                    <a:pt x="2836" y="79"/>
                  </a:lnTo>
                  <a:lnTo>
                    <a:pt x="2836" y="79"/>
                  </a:lnTo>
                  <a:lnTo>
                    <a:pt x="2835" y="79"/>
                  </a:lnTo>
                  <a:lnTo>
                    <a:pt x="2833" y="82"/>
                  </a:lnTo>
                  <a:lnTo>
                    <a:pt x="2833" y="81"/>
                  </a:lnTo>
                  <a:lnTo>
                    <a:pt x="2833" y="81"/>
                  </a:lnTo>
                  <a:lnTo>
                    <a:pt x="2835" y="77"/>
                  </a:lnTo>
                  <a:lnTo>
                    <a:pt x="2833" y="77"/>
                  </a:lnTo>
                  <a:lnTo>
                    <a:pt x="2832" y="76"/>
                  </a:lnTo>
                  <a:lnTo>
                    <a:pt x="2832" y="76"/>
                  </a:lnTo>
                  <a:lnTo>
                    <a:pt x="2829" y="73"/>
                  </a:lnTo>
                  <a:lnTo>
                    <a:pt x="2829" y="71"/>
                  </a:lnTo>
                  <a:lnTo>
                    <a:pt x="2825" y="71"/>
                  </a:lnTo>
                  <a:lnTo>
                    <a:pt x="2824" y="71"/>
                  </a:lnTo>
                  <a:lnTo>
                    <a:pt x="2822" y="71"/>
                  </a:lnTo>
                  <a:lnTo>
                    <a:pt x="2821" y="70"/>
                  </a:lnTo>
                  <a:lnTo>
                    <a:pt x="2821" y="68"/>
                  </a:lnTo>
                  <a:lnTo>
                    <a:pt x="2819" y="66"/>
                  </a:lnTo>
                  <a:lnTo>
                    <a:pt x="2818" y="65"/>
                  </a:lnTo>
                  <a:lnTo>
                    <a:pt x="2818" y="63"/>
                  </a:lnTo>
                  <a:lnTo>
                    <a:pt x="2818" y="62"/>
                  </a:lnTo>
                  <a:lnTo>
                    <a:pt x="2819" y="62"/>
                  </a:lnTo>
                  <a:close/>
                  <a:moveTo>
                    <a:pt x="2786" y="62"/>
                  </a:moveTo>
                  <a:lnTo>
                    <a:pt x="2789" y="63"/>
                  </a:lnTo>
                  <a:lnTo>
                    <a:pt x="2791" y="63"/>
                  </a:lnTo>
                  <a:lnTo>
                    <a:pt x="2791" y="65"/>
                  </a:lnTo>
                  <a:lnTo>
                    <a:pt x="2791" y="65"/>
                  </a:lnTo>
                  <a:lnTo>
                    <a:pt x="2791" y="66"/>
                  </a:lnTo>
                  <a:lnTo>
                    <a:pt x="2792" y="66"/>
                  </a:lnTo>
                  <a:lnTo>
                    <a:pt x="2792" y="66"/>
                  </a:lnTo>
                  <a:lnTo>
                    <a:pt x="2792" y="68"/>
                  </a:lnTo>
                  <a:lnTo>
                    <a:pt x="2794" y="68"/>
                  </a:lnTo>
                  <a:lnTo>
                    <a:pt x="2794" y="70"/>
                  </a:lnTo>
                  <a:lnTo>
                    <a:pt x="2792" y="70"/>
                  </a:lnTo>
                  <a:lnTo>
                    <a:pt x="2792" y="71"/>
                  </a:lnTo>
                  <a:lnTo>
                    <a:pt x="2794" y="74"/>
                  </a:lnTo>
                  <a:lnTo>
                    <a:pt x="2794" y="74"/>
                  </a:lnTo>
                  <a:lnTo>
                    <a:pt x="2795" y="76"/>
                  </a:lnTo>
                  <a:lnTo>
                    <a:pt x="2797" y="74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4"/>
                  </a:lnTo>
                  <a:lnTo>
                    <a:pt x="2799" y="73"/>
                  </a:lnTo>
                  <a:lnTo>
                    <a:pt x="2800" y="73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3" y="74"/>
                  </a:lnTo>
                  <a:lnTo>
                    <a:pt x="2803" y="74"/>
                  </a:lnTo>
                  <a:lnTo>
                    <a:pt x="2806" y="74"/>
                  </a:lnTo>
                  <a:lnTo>
                    <a:pt x="2808" y="74"/>
                  </a:lnTo>
                  <a:lnTo>
                    <a:pt x="2808" y="74"/>
                  </a:lnTo>
                  <a:lnTo>
                    <a:pt x="2806" y="76"/>
                  </a:lnTo>
                  <a:lnTo>
                    <a:pt x="2806" y="76"/>
                  </a:lnTo>
                  <a:lnTo>
                    <a:pt x="2805" y="76"/>
                  </a:lnTo>
                  <a:lnTo>
                    <a:pt x="2805" y="77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81"/>
                  </a:lnTo>
                  <a:lnTo>
                    <a:pt x="2805" y="81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11" y="85"/>
                  </a:lnTo>
                  <a:lnTo>
                    <a:pt x="2814" y="87"/>
                  </a:lnTo>
                  <a:lnTo>
                    <a:pt x="2816" y="88"/>
                  </a:lnTo>
                  <a:lnTo>
                    <a:pt x="2814" y="88"/>
                  </a:lnTo>
                  <a:lnTo>
                    <a:pt x="2813" y="88"/>
                  </a:lnTo>
                  <a:lnTo>
                    <a:pt x="2810" y="87"/>
                  </a:lnTo>
                  <a:lnTo>
                    <a:pt x="2810" y="87"/>
                  </a:lnTo>
                  <a:lnTo>
                    <a:pt x="2811" y="87"/>
                  </a:lnTo>
                  <a:lnTo>
                    <a:pt x="2811" y="85"/>
                  </a:lnTo>
                  <a:lnTo>
                    <a:pt x="2810" y="85"/>
                  </a:lnTo>
                  <a:lnTo>
                    <a:pt x="2808" y="85"/>
                  </a:lnTo>
                  <a:lnTo>
                    <a:pt x="2808" y="84"/>
                  </a:lnTo>
                  <a:lnTo>
                    <a:pt x="2808" y="85"/>
                  </a:lnTo>
                  <a:lnTo>
                    <a:pt x="2806" y="85"/>
                  </a:lnTo>
                  <a:lnTo>
                    <a:pt x="2805" y="87"/>
                  </a:lnTo>
                  <a:lnTo>
                    <a:pt x="2805" y="87"/>
                  </a:lnTo>
                  <a:lnTo>
                    <a:pt x="2805" y="88"/>
                  </a:lnTo>
                  <a:lnTo>
                    <a:pt x="2803" y="88"/>
                  </a:lnTo>
                  <a:lnTo>
                    <a:pt x="2803" y="87"/>
                  </a:lnTo>
                  <a:lnTo>
                    <a:pt x="2805" y="85"/>
                  </a:lnTo>
                  <a:lnTo>
                    <a:pt x="2803" y="82"/>
                  </a:lnTo>
                  <a:lnTo>
                    <a:pt x="2802" y="81"/>
                  </a:lnTo>
                  <a:lnTo>
                    <a:pt x="2800" y="82"/>
                  </a:lnTo>
                  <a:lnTo>
                    <a:pt x="2799" y="82"/>
                  </a:lnTo>
                  <a:lnTo>
                    <a:pt x="2799" y="84"/>
                  </a:lnTo>
                  <a:lnTo>
                    <a:pt x="2800" y="84"/>
                  </a:lnTo>
                  <a:lnTo>
                    <a:pt x="2799" y="85"/>
                  </a:lnTo>
                  <a:lnTo>
                    <a:pt x="2800" y="85"/>
                  </a:lnTo>
                  <a:lnTo>
                    <a:pt x="2802" y="88"/>
                  </a:lnTo>
                  <a:lnTo>
                    <a:pt x="2803" y="88"/>
                  </a:lnTo>
                  <a:lnTo>
                    <a:pt x="2803" y="88"/>
                  </a:lnTo>
                  <a:lnTo>
                    <a:pt x="2802" y="90"/>
                  </a:lnTo>
                  <a:lnTo>
                    <a:pt x="2802" y="92"/>
                  </a:lnTo>
                  <a:lnTo>
                    <a:pt x="2802" y="92"/>
                  </a:lnTo>
                  <a:lnTo>
                    <a:pt x="2803" y="92"/>
                  </a:lnTo>
                  <a:lnTo>
                    <a:pt x="2805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8" y="92"/>
                  </a:lnTo>
                  <a:lnTo>
                    <a:pt x="2808" y="92"/>
                  </a:lnTo>
                  <a:lnTo>
                    <a:pt x="2810" y="93"/>
                  </a:lnTo>
                  <a:lnTo>
                    <a:pt x="2811" y="93"/>
                  </a:lnTo>
                  <a:lnTo>
                    <a:pt x="2811" y="92"/>
                  </a:lnTo>
                  <a:lnTo>
                    <a:pt x="2811" y="92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88"/>
                  </a:lnTo>
                  <a:lnTo>
                    <a:pt x="2813" y="88"/>
                  </a:lnTo>
                  <a:lnTo>
                    <a:pt x="2814" y="90"/>
                  </a:lnTo>
                  <a:lnTo>
                    <a:pt x="2814" y="92"/>
                  </a:lnTo>
                  <a:lnTo>
                    <a:pt x="2814" y="92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5"/>
                  </a:lnTo>
                  <a:lnTo>
                    <a:pt x="2816" y="95"/>
                  </a:lnTo>
                  <a:lnTo>
                    <a:pt x="2819" y="93"/>
                  </a:lnTo>
                  <a:lnTo>
                    <a:pt x="2819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2"/>
                  </a:lnTo>
                  <a:lnTo>
                    <a:pt x="2821" y="92"/>
                  </a:lnTo>
                  <a:lnTo>
                    <a:pt x="2821" y="90"/>
                  </a:lnTo>
                  <a:lnTo>
                    <a:pt x="2821" y="90"/>
                  </a:lnTo>
                  <a:lnTo>
                    <a:pt x="2821" y="88"/>
                  </a:lnTo>
                  <a:lnTo>
                    <a:pt x="2821" y="88"/>
                  </a:lnTo>
                  <a:lnTo>
                    <a:pt x="2821" y="87"/>
                  </a:lnTo>
                  <a:lnTo>
                    <a:pt x="2821" y="85"/>
                  </a:lnTo>
                  <a:lnTo>
                    <a:pt x="2821" y="84"/>
                  </a:lnTo>
                  <a:lnTo>
                    <a:pt x="2822" y="84"/>
                  </a:lnTo>
                  <a:lnTo>
                    <a:pt x="2822" y="85"/>
                  </a:lnTo>
                  <a:lnTo>
                    <a:pt x="2822" y="85"/>
                  </a:lnTo>
                  <a:lnTo>
                    <a:pt x="2824" y="85"/>
                  </a:lnTo>
                  <a:lnTo>
                    <a:pt x="2824" y="87"/>
                  </a:lnTo>
                  <a:lnTo>
                    <a:pt x="2825" y="88"/>
                  </a:lnTo>
                  <a:lnTo>
                    <a:pt x="2827" y="88"/>
                  </a:lnTo>
                  <a:lnTo>
                    <a:pt x="2825" y="87"/>
                  </a:lnTo>
                  <a:lnTo>
                    <a:pt x="2825" y="87"/>
                  </a:lnTo>
                  <a:lnTo>
                    <a:pt x="2825" y="85"/>
                  </a:lnTo>
                  <a:lnTo>
                    <a:pt x="2825" y="85"/>
                  </a:lnTo>
                  <a:lnTo>
                    <a:pt x="2825" y="84"/>
                  </a:lnTo>
                  <a:lnTo>
                    <a:pt x="2827" y="84"/>
                  </a:lnTo>
                  <a:lnTo>
                    <a:pt x="2829" y="85"/>
                  </a:lnTo>
                  <a:lnTo>
                    <a:pt x="2829" y="85"/>
                  </a:lnTo>
                  <a:lnTo>
                    <a:pt x="2830" y="87"/>
                  </a:lnTo>
                  <a:lnTo>
                    <a:pt x="2830" y="88"/>
                  </a:lnTo>
                  <a:lnTo>
                    <a:pt x="2829" y="88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7" y="90"/>
                  </a:lnTo>
                  <a:lnTo>
                    <a:pt x="2827" y="90"/>
                  </a:lnTo>
                  <a:lnTo>
                    <a:pt x="2825" y="92"/>
                  </a:lnTo>
                  <a:lnTo>
                    <a:pt x="2825" y="92"/>
                  </a:lnTo>
                  <a:lnTo>
                    <a:pt x="2827" y="93"/>
                  </a:lnTo>
                  <a:lnTo>
                    <a:pt x="2827" y="93"/>
                  </a:lnTo>
                  <a:lnTo>
                    <a:pt x="2829" y="93"/>
                  </a:lnTo>
                  <a:lnTo>
                    <a:pt x="2830" y="93"/>
                  </a:lnTo>
                  <a:lnTo>
                    <a:pt x="2830" y="95"/>
                  </a:lnTo>
                  <a:lnTo>
                    <a:pt x="2832" y="95"/>
                  </a:lnTo>
                  <a:lnTo>
                    <a:pt x="2830" y="95"/>
                  </a:lnTo>
                  <a:lnTo>
                    <a:pt x="2827" y="95"/>
                  </a:lnTo>
                  <a:lnTo>
                    <a:pt x="2827" y="95"/>
                  </a:lnTo>
                  <a:lnTo>
                    <a:pt x="2825" y="95"/>
                  </a:lnTo>
                  <a:lnTo>
                    <a:pt x="2824" y="95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5" y="98"/>
                  </a:lnTo>
                  <a:lnTo>
                    <a:pt x="2825" y="98"/>
                  </a:lnTo>
                  <a:lnTo>
                    <a:pt x="2827" y="98"/>
                  </a:lnTo>
                  <a:lnTo>
                    <a:pt x="2827" y="98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5" y="103"/>
                  </a:lnTo>
                  <a:lnTo>
                    <a:pt x="2825" y="103"/>
                  </a:lnTo>
                  <a:lnTo>
                    <a:pt x="2824" y="103"/>
                  </a:lnTo>
                  <a:lnTo>
                    <a:pt x="2824" y="104"/>
                  </a:lnTo>
                  <a:lnTo>
                    <a:pt x="2821" y="106"/>
                  </a:lnTo>
                  <a:lnTo>
                    <a:pt x="2821" y="106"/>
                  </a:lnTo>
                  <a:lnTo>
                    <a:pt x="2819" y="106"/>
                  </a:lnTo>
                  <a:lnTo>
                    <a:pt x="2819" y="107"/>
                  </a:lnTo>
                  <a:lnTo>
                    <a:pt x="2816" y="106"/>
                  </a:lnTo>
                  <a:lnTo>
                    <a:pt x="2813" y="104"/>
                  </a:lnTo>
                  <a:lnTo>
                    <a:pt x="2811" y="106"/>
                  </a:lnTo>
                  <a:lnTo>
                    <a:pt x="2811" y="106"/>
                  </a:lnTo>
                  <a:lnTo>
                    <a:pt x="2813" y="106"/>
                  </a:lnTo>
                  <a:lnTo>
                    <a:pt x="2814" y="107"/>
                  </a:lnTo>
                  <a:lnTo>
                    <a:pt x="2813" y="107"/>
                  </a:lnTo>
                  <a:lnTo>
                    <a:pt x="2813" y="107"/>
                  </a:lnTo>
                  <a:lnTo>
                    <a:pt x="2813" y="109"/>
                  </a:lnTo>
                  <a:lnTo>
                    <a:pt x="2813" y="109"/>
                  </a:lnTo>
                  <a:lnTo>
                    <a:pt x="2811" y="109"/>
                  </a:lnTo>
                  <a:lnTo>
                    <a:pt x="2811" y="109"/>
                  </a:lnTo>
                  <a:lnTo>
                    <a:pt x="2811" y="110"/>
                  </a:lnTo>
                  <a:lnTo>
                    <a:pt x="2810" y="110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10" y="112"/>
                  </a:lnTo>
                  <a:lnTo>
                    <a:pt x="2811" y="112"/>
                  </a:lnTo>
                  <a:lnTo>
                    <a:pt x="2813" y="112"/>
                  </a:lnTo>
                  <a:lnTo>
                    <a:pt x="2813" y="112"/>
                  </a:lnTo>
                  <a:lnTo>
                    <a:pt x="2814" y="114"/>
                  </a:lnTo>
                  <a:lnTo>
                    <a:pt x="2814" y="114"/>
                  </a:lnTo>
                  <a:lnTo>
                    <a:pt x="2814" y="115"/>
                  </a:lnTo>
                  <a:lnTo>
                    <a:pt x="2811" y="117"/>
                  </a:lnTo>
                  <a:lnTo>
                    <a:pt x="2808" y="118"/>
                  </a:lnTo>
                  <a:lnTo>
                    <a:pt x="2806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0" y="117"/>
                  </a:lnTo>
                  <a:lnTo>
                    <a:pt x="2800" y="117"/>
                  </a:lnTo>
                  <a:lnTo>
                    <a:pt x="2802" y="115"/>
                  </a:lnTo>
                  <a:lnTo>
                    <a:pt x="2803" y="115"/>
                  </a:lnTo>
                  <a:lnTo>
                    <a:pt x="2805" y="117"/>
                  </a:lnTo>
                  <a:lnTo>
                    <a:pt x="2805" y="117"/>
                  </a:lnTo>
                  <a:lnTo>
                    <a:pt x="2805" y="115"/>
                  </a:lnTo>
                  <a:lnTo>
                    <a:pt x="2803" y="115"/>
                  </a:lnTo>
                  <a:lnTo>
                    <a:pt x="2800" y="114"/>
                  </a:lnTo>
                  <a:lnTo>
                    <a:pt x="2799" y="115"/>
                  </a:lnTo>
                  <a:lnTo>
                    <a:pt x="2797" y="115"/>
                  </a:lnTo>
                  <a:lnTo>
                    <a:pt x="2795" y="115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0"/>
                  </a:lnTo>
                  <a:lnTo>
                    <a:pt x="2792" y="109"/>
                  </a:lnTo>
                  <a:lnTo>
                    <a:pt x="2792" y="109"/>
                  </a:lnTo>
                  <a:lnTo>
                    <a:pt x="2792" y="107"/>
                  </a:lnTo>
                  <a:lnTo>
                    <a:pt x="2792" y="106"/>
                  </a:lnTo>
                  <a:lnTo>
                    <a:pt x="2792" y="104"/>
                  </a:lnTo>
                  <a:lnTo>
                    <a:pt x="2792" y="106"/>
                  </a:lnTo>
                  <a:lnTo>
                    <a:pt x="2792" y="107"/>
                  </a:lnTo>
                  <a:lnTo>
                    <a:pt x="2794" y="107"/>
                  </a:lnTo>
                  <a:lnTo>
                    <a:pt x="2795" y="109"/>
                  </a:lnTo>
                  <a:lnTo>
                    <a:pt x="2795" y="107"/>
                  </a:lnTo>
                  <a:lnTo>
                    <a:pt x="2795" y="107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7"/>
                  </a:lnTo>
                  <a:lnTo>
                    <a:pt x="2797" y="107"/>
                  </a:lnTo>
                  <a:lnTo>
                    <a:pt x="2797" y="106"/>
                  </a:lnTo>
                  <a:lnTo>
                    <a:pt x="2799" y="106"/>
                  </a:lnTo>
                  <a:lnTo>
                    <a:pt x="2799" y="106"/>
                  </a:lnTo>
                  <a:lnTo>
                    <a:pt x="2799" y="104"/>
                  </a:lnTo>
                  <a:lnTo>
                    <a:pt x="2799" y="104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800" y="104"/>
                  </a:lnTo>
                  <a:lnTo>
                    <a:pt x="2800" y="104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7"/>
                  </a:lnTo>
                  <a:lnTo>
                    <a:pt x="2803" y="109"/>
                  </a:lnTo>
                  <a:lnTo>
                    <a:pt x="2803" y="109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6" y="106"/>
                  </a:lnTo>
                  <a:lnTo>
                    <a:pt x="2806" y="104"/>
                  </a:lnTo>
                  <a:lnTo>
                    <a:pt x="2806" y="103"/>
                  </a:lnTo>
                  <a:lnTo>
                    <a:pt x="2806" y="103"/>
                  </a:lnTo>
                  <a:lnTo>
                    <a:pt x="2808" y="103"/>
                  </a:lnTo>
                  <a:lnTo>
                    <a:pt x="2808" y="103"/>
                  </a:lnTo>
                  <a:lnTo>
                    <a:pt x="2810" y="103"/>
                  </a:lnTo>
                  <a:lnTo>
                    <a:pt x="2810" y="101"/>
                  </a:lnTo>
                  <a:lnTo>
                    <a:pt x="2813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3" y="99"/>
                  </a:lnTo>
                  <a:lnTo>
                    <a:pt x="2813" y="99"/>
                  </a:lnTo>
                  <a:lnTo>
                    <a:pt x="2811" y="98"/>
                  </a:lnTo>
                  <a:lnTo>
                    <a:pt x="2808" y="96"/>
                  </a:lnTo>
                  <a:lnTo>
                    <a:pt x="2808" y="96"/>
                  </a:lnTo>
                  <a:lnTo>
                    <a:pt x="2806" y="95"/>
                  </a:lnTo>
                  <a:lnTo>
                    <a:pt x="2805" y="95"/>
                  </a:lnTo>
                  <a:lnTo>
                    <a:pt x="2803" y="95"/>
                  </a:lnTo>
                  <a:lnTo>
                    <a:pt x="2803" y="95"/>
                  </a:lnTo>
                  <a:lnTo>
                    <a:pt x="2802" y="95"/>
                  </a:lnTo>
                  <a:lnTo>
                    <a:pt x="2802" y="95"/>
                  </a:lnTo>
                  <a:lnTo>
                    <a:pt x="2802" y="92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88"/>
                  </a:lnTo>
                  <a:lnTo>
                    <a:pt x="2800" y="88"/>
                  </a:lnTo>
                  <a:lnTo>
                    <a:pt x="2799" y="88"/>
                  </a:lnTo>
                  <a:lnTo>
                    <a:pt x="2799" y="88"/>
                  </a:lnTo>
                  <a:lnTo>
                    <a:pt x="2797" y="88"/>
                  </a:lnTo>
                  <a:lnTo>
                    <a:pt x="2795" y="88"/>
                  </a:lnTo>
                  <a:lnTo>
                    <a:pt x="2795" y="88"/>
                  </a:lnTo>
                  <a:lnTo>
                    <a:pt x="2795" y="87"/>
                  </a:lnTo>
                  <a:lnTo>
                    <a:pt x="2794" y="87"/>
                  </a:lnTo>
                  <a:lnTo>
                    <a:pt x="2794" y="87"/>
                  </a:lnTo>
                  <a:lnTo>
                    <a:pt x="2792" y="87"/>
                  </a:lnTo>
                  <a:lnTo>
                    <a:pt x="2791" y="87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2" y="85"/>
                  </a:lnTo>
                  <a:lnTo>
                    <a:pt x="2792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5"/>
                  </a:lnTo>
                  <a:lnTo>
                    <a:pt x="2797" y="84"/>
                  </a:lnTo>
                  <a:lnTo>
                    <a:pt x="2797" y="82"/>
                  </a:lnTo>
                  <a:lnTo>
                    <a:pt x="2797" y="81"/>
                  </a:lnTo>
                  <a:lnTo>
                    <a:pt x="2797" y="81"/>
                  </a:lnTo>
                  <a:lnTo>
                    <a:pt x="2797" y="79"/>
                  </a:lnTo>
                  <a:lnTo>
                    <a:pt x="2797" y="77"/>
                  </a:lnTo>
                  <a:lnTo>
                    <a:pt x="2799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5" y="77"/>
                  </a:lnTo>
                  <a:lnTo>
                    <a:pt x="2795" y="79"/>
                  </a:lnTo>
                  <a:lnTo>
                    <a:pt x="2795" y="79"/>
                  </a:lnTo>
                  <a:lnTo>
                    <a:pt x="2794" y="77"/>
                  </a:lnTo>
                  <a:lnTo>
                    <a:pt x="2794" y="76"/>
                  </a:lnTo>
                  <a:lnTo>
                    <a:pt x="2792" y="76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1"/>
                  </a:lnTo>
                  <a:lnTo>
                    <a:pt x="2791" y="70"/>
                  </a:lnTo>
                  <a:lnTo>
                    <a:pt x="2791" y="68"/>
                  </a:lnTo>
                  <a:lnTo>
                    <a:pt x="2791" y="68"/>
                  </a:lnTo>
                  <a:lnTo>
                    <a:pt x="2792" y="68"/>
                  </a:lnTo>
                  <a:lnTo>
                    <a:pt x="2792" y="68"/>
                  </a:lnTo>
                  <a:lnTo>
                    <a:pt x="2791" y="66"/>
                  </a:lnTo>
                  <a:lnTo>
                    <a:pt x="2791" y="65"/>
                  </a:lnTo>
                  <a:lnTo>
                    <a:pt x="2791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8" y="63"/>
                  </a:lnTo>
                  <a:lnTo>
                    <a:pt x="2786" y="62"/>
                  </a:lnTo>
                  <a:lnTo>
                    <a:pt x="2786" y="62"/>
                  </a:lnTo>
                  <a:close/>
                  <a:moveTo>
                    <a:pt x="3989" y="60"/>
                  </a:moveTo>
                  <a:lnTo>
                    <a:pt x="3989" y="62"/>
                  </a:lnTo>
                  <a:lnTo>
                    <a:pt x="3991" y="62"/>
                  </a:lnTo>
                  <a:lnTo>
                    <a:pt x="3989" y="62"/>
                  </a:lnTo>
                  <a:lnTo>
                    <a:pt x="3989" y="63"/>
                  </a:lnTo>
                  <a:lnTo>
                    <a:pt x="3991" y="65"/>
                  </a:lnTo>
                  <a:lnTo>
                    <a:pt x="3994" y="65"/>
                  </a:lnTo>
                  <a:lnTo>
                    <a:pt x="3995" y="65"/>
                  </a:lnTo>
                  <a:lnTo>
                    <a:pt x="3995" y="65"/>
                  </a:lnTo>
                  <a:lnTo>
                    <a:pt x="3997" y="66"/>
                  </a:lnTo>
                  <a:lnTo>
                    <a:pt x="3995" y="68"/>
                  </a:lnTo>
                  <a:lnTo>
                    <a:pt x="3995" y="70"/>
                  </a:lnTo>
                  <a:lnTo>
                    <a:pt x="3995" y="70"/>
                  </a:lnTo>
                  <a:lnTo>
                    <a:pt x="3995" y="71"/>
                  </a:lnTo>
                  <a:lnTo>
                    <a:pt x="3997" y="71"/>
                  </a:lnTo>
                  <a:lnTo>
                    <a:pt x="3999" y="70"/>
                  </a:lnTo>
                  <a:lnTo>
                    <a:pt x="3999" y="70"/>
                  </a:lnTo>
                  <a:lnTo>
                    <a:pt x="4000" y="70"/>
                  </a:lnTo>
                  <a:lnTo>
                    <a:pt x="4000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0" y="73"/>
                  </a:lnTo>
                  <a:lnTo>
                    <a:pt x="3999" y="73"/>
                  </a:lnTo>
                  <a:lnTo>
                    <a:pt x="3999" y="74"/>
                  </a:lnTo>
                  <a:lnTo>
                    <a:pt x="3999" y="74"/>
                  </a:lnTo>
                  <a:lnTo>
                    <a:pt x="4000" y="74"/>
                  </a:lnTo>
                  <a:lnTo>
                    <a:pt x="4002" y="76"/>
                  </a:lnTo>
                  <a:lnTo>
                    <a:pt x="4003" y="74"/>
                  </a:lnTo>
                  <a:lnTo>
                    <a:pt x="4003" y="73"/>
                  </a:lnTo>
                  <a:lnTo>
                    <a:pt x="4003" y="70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6"/>
                  </a:lnTo>
                  <a:lnTo>
                    <a:pt x="4005" y="65"/>
                  </a:lnTo>
                  <a:lnTo>
                    <a:pt x="4005" y="66"/>
                  </a:lnTo>
                  <a:lnTo>
                    <a:pt x="4005" y="68"/>
                  </a:lnTo>
                  <a:lnTo>
                    <a:pt x="4005" y="68"/>
                  </a:lnTo>
                  <a:lnTo>
                    <a:pt x="4005" y="70"/>
                  </a:lnTo>
                  <a:lnTo>
                    <a:pt x="4005" y="71"/>
                  </a:lnTo>
                  <a:lnTo>
                    <a:pt x="4005" y="73"/>
                  </a:lnTo>
                  <a:lnTo>
                    <a:pt x="4006" y="73"/>
                  </a:lnTo>
                  <a:lnTo>
                    <a:pt x="4006" y="73"/>
                  </a:lnTo>
                  <a:lnTo>
                    <a:pt x="4010" y="73"/>
                  </a:lnTo>
                  <a:lnTo>
                    <a:pt x="4011" y="71"/>
                  </a:lnTo>
                  <a:lnTo>
                    <a:pt x="4011" y="70"/>
                  </a:lnTo>
                  <a:lnTo>
                    <a:pt x="4010" y="68"/>
                  </a:lnTo>
                  <a:lnTo>
                    <a:pt x="4011" y="68"/>
                  </a:lnTo>
                  <a:lnTo>
                    <a:pt x="4011" y="68"/>
                  </a:lnTo>
                  <a:lnTo>
                    <a:pt x="4013" y="68"/>
                  </a:lnTo>
                  <a:lnTo>
                    <a:pt x="4014" y="70"/>
                  </a:lnTo>
                  <a:lnTo>
                    <a:pt x="4016" y="70"/>
                  </a:lnTo>
                  <a:lnTo>
                    <a:pt x="4016" y="73"/>
                  </a:lnTo>
                  <a:lnTo>
                    <a:pt x="4016" y="73"/>
                  </a:lnTo>
                  <a:lnTo>
                    <a:pt x="4014" y="74"/>
                  </a:lnTo>
                  <a:lnTo>
                    <a:pt x="4014" y="76"/>
                  </a:lnTo>
                  <a:lnTo>
                    <a:pt x="4016" y="77"/>
                  </a:lnTo>
                  <a:lnTo>
                    <a:pt x="4017" y="77"/>
                  </a:lnTo>
                  <a:lnTo>
                    <a:pt x="4017" y="77"/>
                  </a:lnTo>
                  <a:lnTo>
                    <a:pt x="4019" y="77"/>
                  </a:lnTo>
                  <a:lnTo>
                    <a:pt x="4019" y="76"/>
                  </a:lnTo>
                  <a:lnTo>
                    <a:pt x="4019" y="74"/>
                  </a:lnTo>
                  <a:lnTo>
                    <a:pt x="4019" y="74"/>
                  </a:lnTo>
                  <a:lnTo>
                    <a:pt x="4019" y="73"/>
                  </a:lnTo>
                  <a:lnTo>
                    <a:pt x="4017" y="70"/>
                  </a:lnTo>
                  <a:lnTo>
                    <a:pt x="4017" y="68"/>
                  </a:lnTo>
                  <a:lnTo>
                    <a:pt x="4016" y="66"/>
                  </a:lnTo>
                  <a:lnTo>
                    <a:pt x="4014" y="66"/>
                  </a:lnTo>
                  <a:lnTo>
                    <a:pt x="4016" y="66"/>
                  </a:lnTo>
                  <a:lnTo>
                    <a:pt x="4017" y="66"/>
                  </a:lnTo>
                  <a:lnTo>
                    <a:pt x="4019" y="65"/>
                  </a:lnTo>
                  <a:lnTo>
                    <a:pt x="4019" y="65"/>
                  </a:lnTo>
                  <a:lnTo>
                    <a:pt x="4019" y="66"/>
                  </a:lnTo>
                  <a:lnTo>
                    <a:pt x="4019" y="68"/>
                  </a:lnTo>
                  <a:lnTo>
                    <a:pt x="4019" y="70"/>
                  </a:lnTo>
                  <a:lnTo>
                    <a:pt x="4021" y="73"/>
                  </a:lnTo>
                  <a:lnTo>
                    <a:pt x="4024" y="73"/>
                  </a:lnTo>
                  <a:lnTo>
                    <a:pt x="4024" y="74"/>
                  </a:lnTo>
                  <a:lnTo>
                    <a:pt x="4022" y="76"/>
                  </a:lnTo>
                  <a:lnTo>
                    <a:pt x="4022" y="77"/>
                  </a:lnTo>
                  <a:lnTo>
                    <a:pt x="4022" y="79"/>
                  </a:lnTo>
                  <a:lnTo>
                    <a:pt x="4021" y="81"/>
                  </a:lnTo>
                  <a:lnTo>
                    <a:pt x="4019" y="81"/>
                  </a:lnTo>
                  <a:lnTo>
                    <a:pt x="4019" y="81"/>
                  </a:lnTo>
                  <a:lnTo>
                    <a:pt x="4017" y="79"/>
                  </a:lnTo>
                  <a:lnTo>
                    <a:pt x="4016" y="79"/>
                  </a:lnTo>
                  <a:lnTo>
                    <a:pt x="4014" y="77"/>
                  </a:lnTo>
                  <a:lnTo>
                    <a:pt x="4014" y="79"/>
                  </a:lnTo>
                  <a:lnTo>
                    <a:pt x="4013" y="79"/>
                  </a:lnTo>
                  <a:lnTo>
                    <a:pt x="4013" y="77"/>
                  </a:lnTo>
                  <a:lnTo>
                    <a:pt x="4011" y="79"/>
                  </a:lnTo>
                  <a:lnTo>
                    <a:pt x="4011" y="79"/>
                  </a:lnTo>
                  <a:lnTo>
                    <a:pt x="4010" y="77"/>
                  </a:lnTo>
                  <a:lnTo>
                    <a:pt x="4008" y="77"/>
                  </a:lnTo>
                  <a:lnTo>
                    <a:pt x="4008" y="77"/>
                  </a:lnTo>
                  <a:lnTo>
                    <a:pt x="4008" y="76"/>
                  </a:lnTo>
                  <a:lnTo>
                    <a:pt x="4010" y="76"/>
                  </a:lnTo>
                  <a:lnTo>
                    <a:pt x="4010" y="76"/>
                  </a:lnTo>
                  <a:lnTo>
                    <a:pt x="4011" y="76"/>
                  </a:lnTo>
                  <a:lnTo>
                    <a:pt x="4011" y="76"/>
                  </a:lnTo>
                  <a:lnTo>
                    <a:pt x="4011" y="74"/>
                  </a:lnTo>
                  <a:lnTo>
                    <a:pt x="4014" y="74"/>
                  </a:lnTo>
                  <a:lnTo>
                    <a:pt x="4014" y="73"/>
                  </a:lnTo>
                  <a:lnTo>
                    <a:pt x="4014" y="71"/>
                  </a:lnTo>
                  <a:lnTo>
                    <a:pt x="4014" y="71"/>
                  </a:lnTo>
                  <a:lnTo>
                    <a:pt x="4013" y="71"/>
                  </a:lnTo>
                  <a:lnTo>
                    <a:pt x="4011" y="71"/>
                  </a:lnTo>
                  <a:lnTo>
                    <a:pt x="4011" y="73"/>
                  </a:lnTo>
                  <a:lnTo>
                    <a:pt x="4010" y="74"/>
                  </a:lnTo>
                  <a:lnTo>
                    <a:pt x="4008" y="74"/>
                  </a:lnTo>
                  <a:lnTo>
                    <a:pt x="4006" y="74"/>
                  </a:lnTo>
                  <a:lnTo>
                    <a:pt x="4005" y="74"/>
                  </a:lnTo>
                  <a:lnTo>
                    <a:pt x="4005" y="76"/>
                  </a:lnTo>
                  <a:lnTo>
                    <a:pt x="4006" y="77"/>
                  </a:lnTo>
                  <a:lnTo>
                    <a:pt x="4008" y="79"/>
                  </a:lnTo>
                  <a:lnTo>
                    <a:pt x="4008" y="79"/>
                  </a:lnTo>
                  <a:lnTo>
                    <a:pt x="4008" y="82"/>
                  </a:lnTo>
                  <a:lnTo>
                    <a:pt x="4008" y="84"/>
                  </a:lnTo>
                  <a:lnTo>
                    <a:pt x="4008" y="84"/>
                  </a:lnTo>
                  <a:lnTo>
                    <a:pt x="4006" y="85"/>
                  </a:lnTo>
                  <a:lnTo>
                    <a:pt x="4008" y="87"/>
                  </a:lnTo>
                  <a:lnTo>
                    <a:pt x="4008" y="87"/>
                  </a:lnTo>
                  <a:lnTo>
                    <a:pt x="4006" y="87"/>
                  </a:lnTo>
                  <a:lnTo>
                    <a:pt x="4006" y="88"/>
                  </a:lnTo>
                  <a:lnTo>
                    <a:pt x="4006" y="88"/>
                  </a:lnTo>
                  <a:lnTo>
                    <a:pt x="4010" y="88"/>
                  </a:lnTo>
                  <a:lnTo>
                    <a:pt x="4011" y="88"/>
                  </a:lnTo>
                  <a:lnTo>
                    <a:pt x="4011" y="90"/>
                  </a:lnTo>
                  <a:lnTo>
                    <a:pt x="4013" y="90"/>
                  </a:lnTo>
                  <a:lnTo>
                    <a:pt x="4011" y="90"/>
                  </a:lnTo>
                  <a:lnTo>
                    <a:pt x="4010" y="90"/>
                  </a:lnTo>
                  <a:lnTo>
                    <a:pt x="4008" y="90"/>
                  </a:lnTo>
                  <a:lnTo>
                    <a:pt x="4008" y="92"/>
                  </a:lnTo>
                  <a:lnTo>
                    <a:pt x="4011" y="93"/>
                  </a:lnTo>
                  <a:lnTo>
                    <a:pt x="4010" y="93"/>
                  </a:lnTo>
                  <a:lnTo>
                    <a:pt x="4010" y="93"/>
                  </a:lnTo>
                  <a:lnTo>
                    <a:pt x="4008" y="93"/>
                  </a:lnTo>
                  <a:lnTo>
                    <a:pt x="4008" y="93"/>
                  </a:lnTo>
                  <a:lnTo>
                    <a:pt x="4006" y="93"/>
                  </a:lnTo>
                  <a:lnTo>
                    <a:pt x="4006" y="95"/>
                  </a:lnTo>
                  <a:lnTo>
                    <a:pt x="4008" y="96"/>
                  </a:lnTo>
                  <a:lnTo>
                    <a:pt x="4006" y="98"/>
                  </a:lnTo>
                  <a:lnTo>
                    <a:pt x="4003" y="98"/>
                  </a:lnTo>
                  <a:lnTo>
                    <a:pt x="4000" y="98"/>
                  </a:lnTo>
                  <a:lnTo>
                    <a:pt x="3997" y="96"/>
                  </a:lnTo>
                  <a:lnTo>
                    <a:pt x="3995" y="96"/>
                  </a:lnTo>
                  <a:lnTo>
                    <a:pt x="3994" y="96"/>
                  </a:lnTo>
                  <a:lnTo>
                    <a:pt x="3992" y="95"/>
                  </a:lnTo>
                  <a:lnTo>
                    <a:pt x="3992" y="95"/>
                  </a:lnTo>
                  <a:lnTo>
                    <a:pt x="3991" y="95"/>
                  </a:lnTo>
                  <a:lnTo>
                    <a:pt x="3988" y="96"/>
                  </a:lnTo>
                  <a:lnTo>
                    <a:pt x="3986" y="98"/>
                  </a:lnTo>
                  <a:lnTo>
                    <a:pt x="3983" y="99"/>
                  </a:lnTo>
                  <a:lnTo>
                    <a:pt x="3983" y="101"/>
                  </a:lnTo>
                  <a:lnTo>
                    <a:pt x="3983" y="103"/>
                  </a:lnTo>
                  <a:lnTo>
                    <a:pt x="3981" y="103"/>
                  </a:lnTo>
                  <a:lnTo>
                    <a:pt x="3981" y="101"/>
                  </a:lnTo>
                  <a:lnTo>
                    <a:pt x="3981" y="99"/>
                  </a:lnTo>
                  <a:lnTo>
                    <a:pt x="3983" y="99"/>
                  </a:lnTo>
                  <a:lnTo>
                    <a:pt x="3983" y="98"/>
                  </a:lnTo>
                  <a:lnTo>
                    <a:pt x="3983" y="96"/>
                  </a:lnTo>
                  <a:lnTo>
                    <a:pt x="3984" y="96"/>
                  </a:lnTo>
                  <a:lnTo>
                    <a:pt x="3986" y="96"/>
                  </a:lnTo>
                  <a:lnTo>
                    <a:pt x="3988" y="95"/>
                  </a:lnTo>
                  <a:lnTo>
                    <a:pt x="3991" y="93"/>
                  </a:lnTo>
                  <a:lnTo>
                    <a:pt x="3994" y="93"/>
                  </a:lnTo>
                  <a:lnTo>
                    <a:pt x="3997" y="95"/>
                  </a:lnTo>
                  <a:lnTo>
                    <a:pt x="3997" y="95"/>
                  </a:lnTo>
                  <a:lnTo>
                    <a:pt x="3999" y="95"/>
                  </a:lnTo>
                  <a:lnTo>
                    <a:pt x="4000" y="95"/>
                  </a:lnTo>
                  <a:lnTo>
                    <a:pt x="4000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3" y="96"/>
                  </a:lnTo>
                  <a:lnTo>
                    <a:pt x="4005" y="95"/>
                  </a:lnTo>
                  <a:lnTo>
                    <a:pt x="4005" y="93"/>
                  </a:lnTo>
                  <a:lnTo>
                    <a:pt x="4003" y="93"/>
                  </a:lnTo>
                  <a:lnTo>
                    <a:pt x="4005" y="92"/>
                  </a:lnTo>
                  <a:lnTo>
                    <a:pt x="4006" y="90"/>
                  </a:lnTo>
                  <a:lnTo>
                    <a:pt x="4006" y="88"/>
                  </a:lnTo>
                  <a:lnTo>
                    <a:pt x="4005" y="88"/>
                  </a:lnTo>
                  <a:lnTo>
                    <a:pt x="4005" y="87"/>
                  </a:lnTo>
                  <a:lnTo>
                    <a:pt x="4003" y="87"/>
                  </a:lnTo>
                  <a:lnTo>
                    <a:pt x="4002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3999" y="85"/>
                  </a:lnTo>
                  <a:lnTo>
                    <a:pt x="4000" y="85"/>
                  </a:lnTo>
                  <a:lnTo>
                    <a:pt x="4002" y="85"/>
                  </a:lnTo>
                  <a:lnTo>
                    <a:pt x="4003" y="85"/>
                  </a:lnTo>
                  <a:lnTo>
                    <a:pt x="4003" y="85"/>
                  </a:lnTo>
                  <a:lnTo>
                    <a:pt x="4005" y="84"/>
                  </a:lnTo>
                  <a:lnTo>
                    <a:pt x="4005" y="82"/>
                  </a:lnTo>
                  <a:lnTo>
                    <a:pt x="4005" y="82"/>
                  </a:lnTo>
                  <a:lnTo>
                    <a:pt x="4005" y="81"/>
                  </a:lnTo>
                  <a:lnTo>
                    <a:pt x="4005" y="81"/>
                  </a:lnTo>
                  <a:lnTo>
                    <a:pt x="4005" y="79"/>
                  </a:lnTo>
                  <a:lnTo>
                    <a:pt x="4005" y="79"/>
                  </a:lnTo>
                  <a:lnTo>
                    <a:pt x="4000" y="77"/>
                  </a:lnTo>
                  <a:lnTo>
                    <a:pt x="3997" y="76"/>
                  </a:lnTo>
                  <a:lnTo>
                    <a:pt x="3994" y="76"/>
                  </a:lnTo>
                  <a:lnTo>
                    <a:pt x="3994" y="74"/>
                  </a:lnTo>
                  <a:lnTo>
                    <a:pt x="3995" y="73"/>
                  </a:lnTo>
                  <a:lnTo>
                    <a:pt x="3995" y="73"/>
                  </a:lnTo>
                  <a:lnTo>
                    <a:pt x="3994" y="73"/>
                  </a:lnTo>
                  <a:lnTo>
                    <a:pt x="3991" y="71"/>
                  </a:lnTo>
                  <a:lnTo>
                    <a:pt x="3989" y="71"/>
                  </a:lnTo>
                  <a:lnTo>
                    <a:pt x="3989" y="71"/>
                  </a:lnTo>
                  <a:lnTo>
                    <a:pt x="3989" y="70"/>
                  </a:lnTo>
                  <a:lnTo>
                    <a:pt x="3991" y="70"/>
                  </a:lnTo>
                  <a:lnTo>
                    <a:pt x="3992" y="70"/>
                  </a:lnTo>
                  <a:lnTo>
                    <a:pt x="3994" y="70"/>
                  </a:lnTo>
                  <a:lnTo>
                    <a:pt x="3994" y="68"/>
                  </a:lnTo>
                  <a:lnTo>
                    <a:pt x="3994" y="66"/>
                  </a:lnTo>
                  <a:lnTo>
                    <a:pt x="3992" y="66"/>
                  </a:lnTo>
                  <a:lnTo>
                    <a:pt x="3991" y="65"/>
                  </a:lnTo>
                  <a:lnTo>
                    <a:pt x="3988" y="65"/>
                  </a:lnTo>
                  <a:lnTo>
                    <a:pt x="3986" y="66"/>
                  </a:lnTo>
                  <a:lnTo>
                    <a:pt x="3984" y="66"/>
                  </a:lnTo>
                  <a:lnTo>
                    <a:pt x="3983" y="65"/>
                  </a:lnTo>
                  <a:lnTo>
                    <a:pt x="3981" y="65"/>
                  </a:lnTo>
                  <a:lnTo>
                    <a:pt x="3984" y="65"/>
                  </a:lnTo>
                  <a:lnTo>
                    <a:pt x="3986" y="65"/>
                  </a:lnTo>
                  <a:lnTo>
                    <a:pt x="3988" y="65"/>
                  </a:lnTo>
                  <a:lnTo>
                    <a:pt x="3989" y="62"/>
                  </a:lnTo>
                  <a:lnTo>
                    <a:pt x="3989" y="62"/>
                  </a:lnTo>
                  <a:lnTo>
                    <a:pt x="3989" y="60"/>
                  </a:lnTo>
                  <a:close/>
                  <a:moveTo>
                    <a:pt x="2587" y="58"/>
                  </a:moveTo>
                  <a:lnTo>
                    <a:pt x="2589" y="58"/>
                  </a:lnTo>
                  <a:lnTo>
                    <a:pt x="2589" y="58"/>
                  </a:lnTo>
                  <a:lnTo>
                    <a:pt x="2590" y="58"/>
                  </a:lnTo>
                  <a:lnTo>
                    <a:pt x="2590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2"/>
                  </a:lnTo>
                  <a:lnTo>
                    <a:pt x="2587" y="63"/>
                  </a:lnTo>
                  <a:lnTo>
                    <a:pt x="2589" y="65"/>
                  </a:lnTo>
                  <a:lnTo>
                    <a:pt x="2590" y="65"/>
                  </a:lnTo>
                  <a:lnTo>
                    <a:pt x="2590" y="65"/>
                  </a:lnTo>
                  <a:lnTo>
                    <a:pt x="2589" y="65"/>
                  </a:lnTo>
                  <a:lnTo>
                    <a:pt x="2589" y="65"/>
                  </a:lnTo>
                  <a:lnTo>
                    <a:pt x="2587" y="63"/>
                  </a:lnTo>
                  <a:lnTo>
                    <a:pt x="2586" y="63"/>
                  </a:lnTo>
                  <a:lnTo>
                    <a:pt x="2584" y="62"/>
                  </a:lnTo>
                  <a:lnTo>
                    <a:pt x="2584" y="60"/>
                  </a:lnTo>
                  <a:lnTo>
                    <a:pt x="2584" y="60"/>
                  </a:lnTo>
                  <a:lnTo>
                    <a:pt x="2586" y="58"/>
                  </a:lnTo>
                  <a:lnTo>
                    <a:pt x="2587" y="58"/>
                  </a:lnTo>
                  <a:close/>
                  <a:moveTo>
                    <a:pt x="2895" y="55"/>
                  </a:moveTo>
                  <a:lnTo>
                    <a:pt x="2895" y="55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901" y="58"/>
                  </a:lnTo>
                  <a:lnTo>
                    <a:pt x="2901" y="60"/>
                  </a:lnTo>
                  <a:lnTo>
                    <a:pt x="2904" y="62"/>
                  </a:lnTo>
                  <a:lnTo>
                    <a:pt x="2904" y="62"/>
                  </a:lnTo>
                  <a:lnTo>
                    <a:pt x="2903" y="63"/>
                  </a:lnTo>
                  <a:lnTo>
                    <a:pt x="2904" y="63"/>
                  </a:lnTo>
                  <a:lnTo>
                    <a:pt x="2906" y="65"/>
                  </a:lnTo>
                  <a:lnTo>
                    <a:pt x="2907" y="63"/>
                  </a:lnTo>
                  <a:lnTo>
                    <a:pt x="2909" y="63"/>
                  </a:lnTo>
                  <a:lnTo>
                    <a:pt x="2909" y="65"/>
                  </a:lnTo>
                  <a:lnTo>
                    <a:pt x="2909" y="65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4" y="66"/>
                  </a:lnTo>
                  <a:lnTo>
                    <a:pt x="2903" y="65"/>
                  </a:lnTo>
                  <a:lnTo>
                    <a:pt x="2901" y="65"/>
                  </a:lnTo>
                  <a:lnTo>
                    <a:pt x="2901" y="65"/>
                  </a:lnTo>
                  <a:lnTo>
                    <a:pt x="2903" y="68"/>
                  </a:lnTo>
                  <a:lnTo>
                    <a:pt x="2903" y="71"/>
                  </a:lnTo>
                  <a:lnTo>
                    <a:pt x="2903" y="73"/>
                  </a:lnTo>
                  <a:lnTo>
                    <a:pt x="2903" y="74"/>
                  </a:lnTo>
                  <a:lnTo>
                    <a:pt x="2903" y="76"/>
                  </a:lnTo>
                  <a:lnTo>
                    <a:pt x="2901" y="77"/>
                  </a:lnTo>
                  <a:lnTo>
                    <a:pt x="2901" y="76"/>
                  </a:lnTo>
                  <a:lnTo>
                    <a:pt x="2901" y="76"/>
                  </a:lnTo>
                  <a:lnTo>
                    <a:pt x="2901" y="74"/>
                  </a:lnTo>
                  <a:lnTo>
                    <a:pt x="2903" y="74"/>
                  </a:lnTo>
                  <a:lnTo>
                    <a:pt x="2903" y="74"/>
                  </a:lnTo>
                  <a:lnTo>
                    <a:pt x="2903" y="73"/>
                  </a:lnTo>
                  <a:lnTo>
                    <a:pt x="2901" y="71"/>
                  </a:lnTo>
                  <a:lnTo>
                    <a:pt x="2901" y="70"/>
                  </a:lnTo>
                  <a:lnTo>
                    <a:pt x="2901" y="70"/>
                  </a:lnTo>
                  <a:lnTo>
                    <a:pt x="2901" y="68"/>
                  </a:lnTo>
                  <a:lnTo>
                    <a:pt x="2900" y="66"/>
                  </a:lnTo>
                  <a:lnTo>
                    <a:pt x="2898" y="65"/>
                  </a:lnTo>
                  <a:lnTo>
                    <a:pt x="2896" y="65"/>
                  </a:lnTo>
                  <a:lnTo>
                    <a:pt x="2896" y="63"/>
                  </a:lnTo>
                  <a:lnTo>
                    <a:pt x="2896" y="62"/>
                  </a:lnTo>
                  <a:lnTo>
                    <a:pt x="2895" y="58"/>
                  </a:lnTo>
                  <a:lnTo>
                    <a:pt x="2893" y="60"/>
                  </a:lnTo>
                  <a:lnTo>
                    <a:pt x="2893" y="60"/>
                  </a:lnTo>
                  <a:lnTo>
                    <a:pt x="2892" y="62"/>
                  </a:lnTo>
                  <a:lnTo>
                    <a:pt x="2892" y="60"/>
                  </a:lnTo>
                  <a:lnTo>
                    <a:pt x="2893" y="57"/>
                  </a:lnTo>
                  <a:lnTo>
                    <a:pt x="2895" y="55"/>
                  </a:lnTo>
                  <a:close/>
                  <a:moveTo>
                    <a:pt x="2843" y="54"/>
                  </a:moveTo>
                  <a:lnTo>
                    <a:pt x="2843" y="54"/>
                  </a:lnTo>
                  <a:lnTo>
                    <a:pt x="2844" y="54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6" y="55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2"/>
                  </a:lnTo>
                  <a:lnTo>
                    <a:pt x="2847" y="60"/>
                  </a:lnTo>
                  <a:lnTo>
                    <a:pt x="2846" y="60"/>
                  </a:lnTo>
                  <a:lnTo>
                    <a:pt x="2846" y="60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3" y="57"/>
                  </a:lnTo>
                  <a:lnTo>
                    <a:pt x="2841" y="57"/>
                  </a:lnTo>
                  <a:lnTo>
                    <a:pt x="2843" y="55"/>
                  </a:lnTo>
                  <a:lnTo>
                    <a:pt x="2843" y="55"/>
                  </a:lnTo>
                  <a:lnTo>
                    <a:pt x="2843" y="54"/>
                  </a:lnTo>
                  <a:close/>
                  <a:moveTo>
                    <a:pt x="1007" y="44"/>
                  </a:moveTo>
                  <a:lnTo>
                    <a:pt x="1014" y="46"/>
                  </a:lnTo>
                  <a:lnTo>
                    <a:pt x="1021" y="46"/>
                  </a:lnTo>
                  <a:lnTo>
                    <a:pt x="1025" y="47"/>
                  </a:lnTo>
                  <a:lnTo>
                    <a:pt x="1026" y="47"/>
                  </a:lnTo>
                  <a:lnTo>
                    <a:pt x="1028" y="47"/>
                  </a:lnTo>
                  <a:lnTo>
                    <a:pt x="1029" y="47"/>
                  </a:lnTo>
                  <a:lnTo>
                    <a:pt x="1029" y="49"/>
                  </a:lnTo>
                  <a:lnTo>
                    <a:pt x="1031" y="49"/>
                  </a:lnTo>
                  <a:lnTo>
                    <a:pt x="1033" y="49"/>
                  </a:lnTo>
                  <a:lnTo>
                    <a:pt x="1034" y="49"/>
                  </a:lnTo>
                  <a:lnTo>
                    <a:pt x="1036" y="49"/>
                  </a:lnTo>
                  <a:lnTo>
                    <a:pt x="1036" y="51"/>
                  </a:lnTo>
                  <a:lnTo>
                    <a:pt x="1034" y="52"/>
                  </a:lnTo>
                  <a:lnTo>
                    <a:pt x="1033" y="52"/>
                  </a:lnTo>
                  <a:lnTo>
                    <a:pt x="1029" y="52"/>
                  </a:lnTo>
                  <a:lnTo>
                    <a:pt x="1026" y="51"/>
                  </a:lnTo>
                  <a:lnTo>
                    <a:pt x="1020" y="51"/>
                  </a:lnTo>
                  <a:lnTo>
                    <a:pt x="1017" y="51"/>
                  </a:lnTo>
                  <a:lnTo>
                    <a:pt x="1015" y="51"/>
                  </a:lnTo>
                  <a:lnTo>
                    <a:pt x="1014" y="51"/>
                  </a:lnTo>
                  <a:lnTo>
                    <a:pt x="1012" y="51"/>
                  </a:lnTo>
                  <a:lnTo>
                    <a:pt x="1010" y="49"/>
                  </a:lnTo>
                  <a:lnTo>
                    <a:pt x="1007" y="47"/>
                  </a:lnTo>
                  <a:lnTo>
                    <a:pt x="1006" y="46"/>
                  </a:lnTo>
                  <a:lnTo>
                    <a:pt x="1007" y="44"/>
                  </a:lnTo>
                  <a:close/>
                  <a:moveTo>
                    <a:pt x="829" y="43"/>
                  </a:moveTo>
                  <a:lnTo>
                    <a:pt x="831" y="43"/>
                  </a:lnTo>
                  <a:lnTo>
                    <a:pt x="831" y="44"/>
                  </a:lnTo>
                  <a:lnTo>
                    <a:pt x="831" y="46"/>
                  </a:lnTo>
                  <a:lnTo>
                    <a:pt x="831" y="46"/>
                  </a:lnTo>
                  <a:lnTo>
                    <a:pt x="832" y="44"/>
                  </a:lnTo>
                  <a:lnTo>
                    <a:pt x="832" y="44"/>
                  </a:lnTo>
                  <a:lnTo>
                    <a:pt x="832" y="46"/>
                  </a:lnTo>
                  <a:lnTo>
                    <a:pt x="832" y="47"/>
                  </a:lnTo>
                  <a:lnTo>
                    <a:pt x="831" y="47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4" y="47"/>
                  </a:lnTo>
                  <a:lnTo>
                    <a:pt x="835" y="49"/>
                  </a:lnTo>
                  <a:lnTo>
                    <a:pt x="837" y="51"/>
                  </a:lnTo>
                  <a:lnTo>
                    <a:pt x="839" y="51"/>
                  </a:lnTo>
                  <a:lnTo>
                    <a:pt x="840" y="51"/>
                  </a:lnTo>
                  <a:lnTo>
                    <a:pt x="842" y="51"/>
                  </a:lnTo>
                  <a:lnTo>
                    <a:pt x="842" y="49"/>
                  </a:lnTo>
                  <a:lnTo>
                    <a:pt x="845" y="49"/>
                  </a:lnTo>
                  <a:lnTo>
                    <a:pt x="846" y="49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2"/>
                  </a:lnTo>
                  <a:lnTo>
                    <a:pt x="846" y="52"/>
                  </a:lnTo>
                  <a:lnTo>
                    <a:pt x="848" y="54"/>
                  </a:lnTo>
                  <a:lnTo>
                    <a:pt x="850" y="54"/>
                  </a:lnTo>
                  <a:lnTo>
                    <a:pt x="850" y="54"/>
                  </a:lnTo>
                  <a:lnTo>
                    <a:pt x="850" y="55"/>
                  </a:lnTo>
                  <a:lnTo>
                    <a:pt x="848" y="57"/>
                  </a:lnTo>
                  <a:lnTo>
                    <a:pt x="846" y="57"/>
                  </a:lnTo>
                  <a:lnTo>
                    <a:pt x="843" y="57"/>
                  </a:lnTo>
                  <a:lnTo>
                    <a:pt x="843" y="57"/>
                  </a:lnTo>
                  <a:lnTo>
                    <a:pt x="843" y="55"/>
                  </a:lnTo>
                  <a:lnTo>
                    <a:pt x="842" y="55"/>
                  </a:lnTo>
                  <a:lnTo>
                    <a:pt x="842" y="54"/>
                  </a:lnTo>
                  <a:lnTo>
                    <a:pt x="842" y="52"/>
                  </a:lnTo>
                  <a:lnTo>
                    <a:pt x="842" y="52"/>
                  </a:lnTo>
                  <a:lnTo>
                    <a:pt x="840" y="52"/>
                  </a:lnTo>
                  <a:lnTo>
                    <a:pt x="839" y="54"/>
                  </a:lnTo>
                  <a:lnTo>
                    <a:pt x="839" y="52"/>
                  </a:lnTo>
                  <a:lnTo>
                    <a:pt x="837" y="51"/>
                  </a:lnTo>
                  <a:lnTo>
                    <a:pt x="835" y="51"/>
                  </a:lnTo>
                  <a:lnTo>
                    <a:pt x="834" y="51"/>
                  </a:lnTo>
                  <a:lnTo>
                    <a:pt x="832" y="52"/>
                  </a:lnTo>
                  <a:lnTo>
                    <a:pt x="831" y="52"/>
                  </a:lnTo>
                  <a:lnTo>
                    <a:pt x="829" y="54"/>
                  </a:lnTo>
                  <a:lnTo>
                    <a:pt x="828" y="52"/>
                  </a:lnTo>
                  <a:lnTo>
                    <a:pt x="826" y="51"/>
                  </a:lnTo>
                  <a:lnTo>
                    <a:pt x="824" y="51"/>
                  </a:lnTo>
                  <a:lnTo>
                    <a:pt x="820" y="51"/>
                  </a:lnTo>
                  <a:lnTo>
                    <a:pt x="816" y="52"/>
                  </a:lnTo>
                  <a:lnTo>
                    <a:pt x="813" y="52"/>
                  </a:lnTo>
                  <a:lnTo>
                    <a:pt x="813" y="51"/>
                  </a:lnTo>
                  <a:lnTo>
                    <a:pt x="816" y="51"/>
                  </a:lnTo>
                  <a:lnTo>
                    <a:pt x="820" y="49"/>
                  </a:lnTo>
                  <a:lnTo>
                    <a:pt x="821" y="51"/>
                  </a:lnTo>
                  <a:lnTo>
                    <a:pt x="828" y="49"/>
                  </a:lnTo>
                  <a:lnTo>
                    <a:pt x="828" y="47"/>
                  </a:lnTo>
                  <a:lnTo>
                    <a:pt x="828" y="47"/>
                  </a:lnTo>
                  <a:lnTo>
                    <a:pt x="828" y="46"/>
                  </a:lnTo>
                  <a:lnTo>
                    <a:pt x="828" y="44"/>
                  </a:lnTo>
                  <a:lnTo>
                    <a:pt x="829" y="43"/>
                  </a:lnTo>
                  <a:lnTo>
                    <a:pt x="829" y="43"/>
                  </a:lnTo>
                  <a:close/>
                  <a:moveTo>
                    <a:pt x="2786" y="40"/>
                  </a:moveTo>
                  <a:lnTo>
                    <a:pt x="2789" y="40"/>
                  </a:lnTo>
                  <a:lnTo>
                    <a:pt x="2791" y="41"/>
                  </a:lnTo>
                  <a:lnTo>
                    <a:pt x="2791" y="43"/>
                  </a:lnTo>
                  <a:lnTo>
                    <a:pt x="2792" y="44"/>
                  </a:lnTo>
                  <a:lnTo>
                    <a:pt x="2794" y="44"/>
                  </a:lnTo>
                  <a:lnTo>
                    <a:pt x="2795" y="44"/>
                  </a:lnTo>
                  <a:lnTo>
                    <a:pt x="2797" y="43"/>
                  </a:lnTo>
                  <a:lnTo>
                    <a:pt x="2799" y="43"/>
                  </a:lnTo>
                  <a:lnTo>
                    <a:pt x="2802" y="43"/>
                  </a:lnTo>
                  <a:lnTo>
                    <a:pt x="2802" y="44"/>
                  </a:lnTo>
                  <a:lnTo>
                    <a:pt x="2802" y="46"/>
                  </a:lnTo>
                  <a:lnTo>
                    <a:pt x="2800" y="44"/>
                  </a:lnTo>
                  <a:lnTo>
                    <a:pt x="2800" y="46"/>
                  </a:lnTo>
                  <a:lnTo>
                    <a:pt x="2799" y="46"/>
                  </a:lnTo>
                  <a:lnTo>
                    <a:pt x="2799" y="46"/>
                  </a:lnTo>
                  <a:lnTo>
                    <a:pt x="2800" y="47"/>
                  </a:lnTo>
                  <a:lnTo>
                    <a:pt x="2802" y="47"/>
                  </a:lnTo>
                  <a:lnTo>
                    <a:pt x="2803" y="47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3" y="49"/>
                  </a:lnTo>
                  <a:lnTo>
                    <a:pt x="2803" y="49"/>
                  </a:lnTo>
                  <a:lnTo>
                    <a:pt x="2802" y="49"/>
                  </a:lnTo>
                  <a:lnTo>
                    <a:pt x="2797" y="47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4" y="47"/>
                  </a:lnTo>
                  <a:lnTo>
                    <a:pt x="2792" y="47"/>
                  </a:lnTo>
                  <a:lnTo>
                    <a:pt x="2792" y="47"/>
                  </a:lnTo>
                  <a:lnTo>
                    <a:pt x="2792" y="49"/>
                  </a:lnTo>
                  <a:lnTo>
                    <a:pt x="2792" y="49"/>
                  </a:lnTo>
                  <a:lnTo>
                    <a:pt x="2791" y="49"/>
                  </a:lnTo>
                  <a:lnTo>
                    <a:pt x="2789" y="47"/>
                  </a:lnTo>
                  <a:lnTo>
                    <a:pt x="2788" y="47"/>
                  </a:lnTo>
                  <a:lnTo>
                    <a:pt x="2788" y="46"/>
                  </a:lnTo>
                  <a:lnTo>
                    <a:pt x="2784" y="44"/>
                  </a:lnTo>
                  <a:lnTo>
                    <a:pt x="2784" y="43"/>
                  </a:lnTo>
                  <a:lnTo>
                    <a:pt x="2786" y="43"/>
                  </a:lnTo>
                  <a:lnTo>
                    <a:pt x="2786" y="43"/>
                  </a:lnTo>
                  <a:lnTo>
                    <a:pt x="2786" y="41"/>
                  </a:lnTo>
                  <a:lnTo>
                    <a:pt x="2786" y="41"/>
                  </a:lnTo>
                  <a:lnTo>
                    <a:pt x="2786" y="40"/>
                  </a:lnTo>
                  <a:close/>
                  <a:moveTo>
                    <a:pt x="2857" y="40"/>
                  </a:moveTo>
                  <a:lnTo>
                    <a:pt x="2859" y="40"/>
                  </a:lnTo>
                  <a:lnTo>
                    <a:pt x="2859" y="40"/>
                  </a:lnTo>
                  <a:lnTo>
                    <a:pt x="2860" y="41"/>
                  </a:lnTo>
                  <a:lnTo>
                    <a:pt x="2862" y="41"/>
                  </a:lnTo>
                  <a:lnTo>
                    <a:pt x="2860" y="43"/>
                  </a:lnTo>
                  <a:lnTo>
                    <a:pt x="2859" y="43"/>
                  </a:lnTo>
                  <a:lnTo>
                    <a:pt x="2854" y="43"/>
                  </a:lnTo>
                  <a:lnTo>
                    <a:pt x="2851" y="41"/>
                  </a:lnTo>
                  <a:lnTo>
                    <a:pt x="2851" y="41"/>
                  </a:lnTo>
                  <a:lnTo>
                    <a:pt x="2852" y="41"/>
                  </a:lnTo>
                  <a:lnTo>
                    <a:pt x="2854" y="41"/>
                  </a:lnTo>
                  <a:lnTo>
                    <a:pt x="2855" y="41"/>
                  </a:lnTo>
                  <a:lnTo>
                    <a:pt x="2857" y="41"/>
                  </a:lnTo>
                  <a:lnTo>
                    <a:pt x="2857" y="41"/>
                  </a:lnTo>
                  <a:lnTo>
                    <a:pt x="2857" y="40"/>
                  </a:lnTo>
                  <a:lnTo>
                    <a:pt x="2857" y="40"/>
                  </a:lnTo>
                  <a:close/>
                  <a:moveTo>
                    <a:pt x="2597" y="36"/>
                  </a:moveTo>
                  <a:lnTo>
                    <a:pt x="2601" y="40"/>
                  </a:lnTo>
                  <a:lnTo>
                    <a:pt x="2603" y="41"/>
                  </a:lnTo>
                  <a:lnTo>
                    <a:pt x="2605" y="43"/>
                  </a:lnTo>
                  <a:lnTo>
                    <a:pt x="2608" y="43"/>
                  </a:lnTo>
                  <a:lnTo>
                    <a:pt x="2609" y="43"/>
                  </a:lnTo>
                  <a:lnTo>
                    <a:pt x="2613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6" y="44"/>
                  </a:lnTo>
                  <a:lnTo>
                    <a:pt x="2616" y="44"/>
                  </a:lnTo>
                  <a:lnTo>
                    <a:pt x="2617" y="44"/>
                  </a:lnTo>
                  <a:lnTo>
                    <a:pt x="2619" y="46"/>
                  </a:lnTo>
                  <a:lnTo>
                    <a:pt x="2619" y="49"/>
                  </a:lnTo>
                  <a:lnTo>
                    <a:pt x="2620" y="51"/>
                  </a:lnTo>
                  <a:lnTo>
                    <a:pt x="2620" y="51"/>
                  </a:lnTo>
                  <a:lnTo>
                    <a:pt x="2620" y="52"/>
                  </a:lnTo>
                  <a:lnTo>
                    <a:pt x="2622" y="54"/>
                  </a:lnTo>
                  <a:lnTo>
                    <a:pt x="2624" y="55"/>
                  </a:lnTo>
                  <a:lnTo>
                    <a:pt x="2625" y="57"/>
                  </a:lnTo>
                  <a:lnTo>
                    <a:pt x="2627" y="58"/>
                  </a:lnTo>
                  <a:lnTo>
                    <a:pt x="2625" y="58"/>
                  </a:lnTo>
                  <a:lnTo>
                    <a:pt x="2624" y="57"/>
                  </a:lnTo>
                  <a:lnTo>
                    <a:pt x="2624" y="57"/>
                  </a:lnTo>
                  <a:lnTo>
                    <a:pt x="2622" y="58"/>
                  </a:lnTo>
                  <a:lnTo>
                    <a:pt x="2622" y="57"/>
                  </a:lnTo>
                  <a:lnTo>
                    <a:pt x="2622" y="55"/>
                  </a:lnTo>
                  <a:lnTo>
                    <a:pt x="2619" y="54"/>
                  </a:lnTo>
                  <a:lnTo>
                    <a:pt x="2619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2"/>
                  </a:lnTo>
                  <a:lnTo>
                    <a:pt x="2619" y="52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6" y="46"/>
                  </a:lnTo>
                  <a:lnTo>
                    <a:pt x="2616" y="46"/>
                  </a:lnTo>
                  <a:lnTo>
                    <a:pt x="2605" y="43"/>
                  </a:lnTo>
                  <a:lnTo>
                    <a:pt x="2603" y="41"/>
                  </a:lnTo>
                  <a:lnTo>
                    <a:pt x="2601" y="40"/>
                  </a:lnTo>
                  <a:lnTo>
                    <a:pt x="2600" y="40"/>
                  </a:lnTo>
                  <a:lnTo>
                    <a:pt x="2595" y="38"/>
                  </a:lnTo>
                  <a:lnTo>
                    <a:pt x="2597" y="36"/>
                  </a:lnTo>
                  <a:close/>
                  <a:moveTo>
                    <a:pt x="834" y="36"/>
                  </a:moveTo>
                  <a:lnTo>
                    <a:pt x="834" y="36"/>
                  </a:lnTo>
                  <a:lnTo>
                    <a:pt x="834" y="38"/>
                  </a:lnTo>
                  <a:lnTo>
                    <a:pt x="832" y="38"/>
                  </a:lnTo>
                  <a:lnTo>
                    <a:pt x="829" y="40"/>
                  </a:lnTo>
                  <a:lnTo>
                    <a:pt x="829" y="40"/>
                  </a:lnTo>
                  <a:lnTo>
                    <a:pt x="829" y="38"/>
                  </a:lnTo>
                  <a:lnTo>
                    <a:pt x="832" y="36"/>
                  </a:lnTo>
                  <a:lnTo>
                    <a:pt x="832" y="36"/>
                  </a:lnTo>
                  <a:lnTo>
                    <a:pt x="834" y="36"/>
                  </a:lnTo>
                  <a:close/>
                  <a:moveTo>
                    <a:pt x="4918" y="36"/>
                  </a:moveTo>
                  <a:lnTo>
                    <a:pt x="4918" y="36"/>
                  </a:lnTo>
                  <a:lnTo>
                    <a:pt x="4918" y="38"/>
                  </a:lnTo>
                  <a:lnTo>
                    <a:pt x="4919" y="40"/>
                  </a:lnTo>
                  <a:lnTo>
                    <a:pt x="4921" y="38"/>
                  </a:lnTo>
                  <a:lnTo>
                    <a:pt x="4923" y="38"/>
                  </a:lnTo>
                  <a:lnTo>
                    <a:pt x="4923" y="36"/>
                  </a:lnTo>
                  <a:lnTo>
                    <a:pt x="4923" y="36"/>
                  </a:lnTo>
                  <a:lnTo>
                    <a:pt x="4924" y="36"/>
                  </a:lnTo>
                  <a:lnTo>
                    <a:pt x="4924" y="40"/>
                  </a:lnTo>
                  <a:lnTo>
                    <a:pt x="4923" y="41"/>
                  </a:lnTo>
                  <a:lnTo>
                    <a:pt x="4921" y="43"/>
                  </a:lnTo>
                  <a:lnTo>
                    <a:pt x="4918" y="43"/>
                  </a:lnTo>
                  <a:lnTo>
                    <a:pt x="4916" y="40"/>
                  </a:lnTo>
                  <a:lnTo>
                    <a:pt x="4916" y="38"/>
                  </a:lnTo>
                  <a:lnTo>
                    <a:pt x="4918" y="36"/>
                  </a:lnTo>
                  <a:lnTo>
                    <a:pt x="4918" y="36"/>
                  </a:lnTo>
                  <a:close/>
                  <a:moveTo>
                    <a:pt x="821" y="35"/>
                  </a:moveTo>
                  <a:lnTo>
                    <a:pt x="823" y="36"/>
                  </a:lnTo>
                  <a:lnTo>
                    <a:pt x="824" y="36"/>
                  </a:lnTo>
                  <a:lnTo>
                    <a:pt x="824" y="38"/>
                  </a:lnTo>
                  <a:lnTo>
                    <a:pt x="824" y="40"/>
                  </a:lnTo>
                  <a:lnTo>
                    <a:pt x="824" y="40"/>
                  </a:lnTo>
                  <a:lnTo>
                    <a:pt x="823" y="38"/>
                  </a:lnTo>
                  <a:lnTo>
                    <a:pt x="823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5"/>
                  </a:lnTo>
                  <a:close/>
                  <a:moveTo>
                    <a:pt x="835" y="35"/>
                  </a:moveTo>
                  <a:lnTo>
                    <a:pt x="837" y="35"/>
                  </a:lnTo>
                  <a:lnTo>
                    <a:pt x="837" y="35"/>
                  </a:lnTo>
                  <a:lnTo>
                    <a:pt x="837" y="36"/>
                  </a:lnTo>
                  <a:lnTo>
                    <a:pt x="835" y="36"/>
                  </a:lnTo>
                  <a:lnTo>
                    <a:pt x="835" y="35"/>
                  </a:lnTo>
                  <a:lnTo>
                    <a:pt x="835" y="35"/>
                  </a:lnTo>
                  <a:lnTo>
                    <a:pt x="835" y="35"/>
                  </a:lnTo>
                  <a:close/>
                  <a:moveTo>
                    <a:pt x="818" y="35"/>
                  </a:moveTo>
                  <a:lnTo>
                    <a:pt x="818" y="35"/>
                  </a:lnTo>
                  <a:lnTo>
                    <a:pt x="818" y="35"/>
                  </a:lnTo>
                  <a:lnTo>
                    <a:pt x="818" y="36"/>
                  </a:lnTo>
                  <a:lnTo>
                    <a:pt x="818" y="36"/>
                  </a:lnTo>
                  <a:lnTo>
                    <a:pt x="820" y="38"/>
                  </a:lnTo>
                  <a:lnTo>
                    <a:pt x="820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38"/>
                  </a:lnTo>
                  <a:lnTo>
                    <a:pt x="818" y="38"/>
                  </a:lnTo>
                  <a:lnTo>
                    <a:pt x="816" y="36"/>
                  </a:lnTo>
                  <a:lnTo>
                    <a:pt x="816" y="36"/>
                  </a:lnTo>
                  <a:lnTo>
                    <a:pt x="816" y="35"/>
                  </a:lnTo>
                  <a:lnTo>
                    <a:pt x="816" y="35"/>
                  </a:lnTo>
                  <a:lnTo>
                    <a:pt x="818" y="35"/>
                  </a:lnTo>
                  <a:close/>
                  <a:moveTo>
                    <a:pt x="2592" y="33"/>
                  </a:moveTo>
                  <a:lnTo>
                    <a:pt x="2594" y="35"/>
                  </a:lnTo>
                  <a:lnTo>
                    <a:pt x="2595" y="36"/>
                  </a:lnTo>
                  <a:lnTo>
                    <a:pt x="2594" y="36"/>
                  </a:lnTo>
                  <a:lnTo>
                    <a:pt x="2590" y="36"/>
                  </a:lnTo>
                  <a:lnTo>
                    <a:pt x="2589" y="36"/>
                  </a:lnTo>
                  <a:lnTo>
                    <a:pt x="2589" y="36"/>
                  </a:lnTo>
                  <a:lnTo>
                    <a:pt x="2590" y="35"/>
                  </a:lnTo>
                  <a:lnTo>
                    <a:pt x="2592" y="33"/>
                  </a:lnTo>
                  <a:close/>
                  <a:moveTo>
                    <a:pt x="774" y="32"/>
                  </a:moveTo>
                  <a:lnTo>
                    <a:pt x="777" y="32"/>
                  </a:lnTo>
                  <a:lnTo>
                    <a:pt x="780" y="36"/>
                  </a:lnTo>
                  <a:lnTo>
                    <a:pt x="780" y="36"/>
                  </a:lnTo>
                  <a:lnTo>
                    <a:pt x="779" y="38"/>
                  </a:lnTo>
                  <a:lnTo>
                    <a:pt x="779" y="36"/>
                  </a:lnTo>
                  <a:lnTo>
                    <a:pt x="779" y="36"/>
                  </a:lnTo>
                  <a:lnTo>
                    <a:pt x="777" y="35"/>
                  </a:lnTo>
                  <a:lnTo>
                    <a:pt x="774" y="32"/>
                  </a:lnTo>
                  <a:lnTo>
                    <a:pt x="774" y="32"/>
                  </a:lnTo>
                  <a:close/>
                  <a:moveTo>
                    <a:pt x="1017" y="29"/>
                  </a:moveTo>
                  <a:lnTo>
                    <a:pt x="1021" y="29"/>
                  </a:lnTo>
                  <a:lnTo>
                    <a:pt x="1021" y="29"/>
                  </a:lnTo>
                  <a:lnTo>
                    <a:pt x="1018" y="30"/>
                  </a:lnTo>
                  <a:lnTo>
                    <a:pt x="1018" y="30"/>
                  </a:lnTo>
                  <a:lnTo>
                    <a:pt x="1018" y="32"/>
                  </a:lnTo>
                  <a:lnTo>
                    <a:pt x="1018" y="33"/>
                  </a:lnTo>
                  <a:lnTo>
                    <a:pt x="1018" y="33"/>
                  </a:lnTo>
                  <a:lnTo>
                    <a:pt x="1017" y="35"/>
                  </a:lnTo>
                  <a:lnTo>
                    <a:pt x="1017" y="35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4" y="32"/>
                  </a:lnTo>
                  <a:lnTo>
                    <a:pt x="1014" y="30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0" y="32"/>
                  </a:lnTo>
                  <a:lnTo>
                    <a:pt x="1009" y="30"/>
                  </a:lnTo>
                  <a:lnTo>
                    <a:pt x="1010" y="30"/>
                  </a:lnTo>
                  <a:lnTo>
                    <a:pt x="1010" y="29"/>
                  </a:lnTo>
                  <a:lnTo>
                    <a:pt x="1012" y="29"/>
                  </a:lnTo>
                  <a:lnTo>
                    <a:pt x="1014" y="29"/>
                  </a:lnTo>
                  <a:lnTo>
                    <a:pt x="1015" y="29"/>
                  </a:lnTo>
                  <a:lnTo>
                    <a:pt x="1017" y="29"/>
                  </a:lnTo>
                  <a:close/>
                  <a:moveTo>
                    <a:pt x="2846" y="25"/>
                  </a:moveTo>
                  <a:lnTo>
                    <a:pt x="2851" y="25"/>
                  </a:lnTo>
                  <a:lnTo>
                    <a:pt x="2854" y="25"/>
                  </a:lnTo>
                  <a:lnTo>
                    <a:pt x="2855" y="27"/>
                  </a:lnTo>
                  <a:lnTo>
                    <a:pt x="2855" y="27"/>
                  </a:lnTo>
                  <a:lnTo>
                    <a:pt x="2855" y="29"/>
                  </a:lnTo>
                  <a:lnTo>
                    <a:pt x="2859" y="30"/>
                  </a:lnTo>
                  <a:lnTo>
                    <a:pt x="2860" y="32"/>
                  </a:lnTo>
                  <a:lnTo>
                    <a:pt x="2860" y="32"/>
                  </a:lnTo>
                  <a:lnTo>
                    <a:pt x="2859" y="32"/>
                  </a:lnTo>
                  <a:lnTo>
                    <a:pt x="2857" y="30"/>
                  </a:lnTo>
                  <a:lnTo>
                    <a:pt x="2855" y="30"/>
                  </a:lnTo>
                  <a:lnTo>
                    <a:pt x="2854" y="29"/>
                  </a:lnTo>
                  <a:lnTo>
                    <a:pt x="2854" y="29"/>
                  </a:lnTo>
                  <a:lnTo>
                    <a:pt x="2854" y="27"/>
                  </a:lnTo>
                  <a:lnTo>
                    <a:pt x="2852" y="27"/>
                  </a:lnTo>
                  <a:lnTo>
                    <a:pt x="2851" y="27"/>
                  </a:lnTo>
                  <a:lnTo>
                    <a:pt x="2849" y="25"/>
                  </a:lnTo>
                  <a:lnTo>
                    <a:pt x="2849" y="27"/>
                  </a:lnTo>
                  <a:lnTo>
                    <a:pt x="2849" y="27"/>
                  </a:lnTo>
                  <a:lnTo>
                    <a:pt x="2847" y="27"/>
                  </a:lnTo>
                  <a:lnTo>
                    <a:pt x="2846" y="27"/>
                  </a:lnTo>
                  <a:lnTo>
                    <a:pt x="2846" y="27"/>
                  </a:lnTo>
                  <a:lnTo>
                    <a:pt x="2844" y="27"/>
                  </a:lnTo>
                  <a:lnTo>
                    <a:pt x="2844" y="29"/>
                  </a:lnTo>
                  <a:lnTo>
                    <a:pt x="2843" y="29"/>
                  </a:lnTo>
                  <a:lnTo>
                    <a:pt x="2843" y="30"/>
                  </a:lnTo>
                  <a:lnTo>
                    <a:pt x="2841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1" y="29"/>
                  </a:lnTo>
                  <a:lnTo>
                    <a:pt x="2841" y="29"/>
                  </a:lnTo>
                  <a:lnTo>
                    <a:pt x="2840" y="27"/>
                  </a:lnTo>
                  <a:lnTo>
                    <a:pt x="2838" y="27"/>
                  </a:lnTo>
                  <a:lnTo>
                    <a:pt x="2836" y="25"/>
                  </a:lnTo>
                  <a:lnTo>
                    <a:pt x="2836" y="25"/>
                  </a:lnTo>
                  <a:lnTo>
                    <a:pt x="2838" y="25"/>
                  </a:lnTo>
                  <a:lnTo>
                    <a:pt x="2841" y="27"/>
                  </a:lnTo>
                  <a:lnTo>
                    <a:pt x="2843" y="27"/>
                  </a:lnTo>
                  <a:lnTo>
                    <a:pt x="2844" y="25"/>
                  </a:lnTo>
                  <a:lnTo>
                    <a:pt x="2844" y="25"/>
                  </a:lnTo>
                  <a:lnTo>
                    <a:pt x="2846" y="25"/>
                  </a:lnTo>
                  <a:close/>
                  <a:moveTo>
                    <a:pt x="8" y="24"/>
                  </a:moveTo>
                  <a:lnTo>
                    <a:pt x="8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4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4"/>
                  </a:lnTo>
                  <a:close/>
                  <a:moveTo>
                    <a:pt x="686" y="22"/>
                  </a:moveTo>
                  <a:lnTo>
                    <a:pt x="686" y="22"/>
                  </a:lnTo>
                  <a:lnTo>
                    <a:pt x="686" y="22"/>
                  </a:lnTo>
                  <a:lnTo>
                    <a:pt x="687" y="24"/>
                  </a:lnTo>
                  <a:lnTo>
                    <a:pt x="687" y="24"/>
                  </a:lnTo>
                  <a:lnTo>
                    <a:pt x="689" y="24"/>
                  </a:lnTo>
                  <a:lnTo>
                    <a:pt x="689" y="25"/>
                  </a:lnTo>
                  <a:lnTo>
                    <a:pt x="687" y="27"/>
                  </a:lnTo>
                  <a:lnTo>
                    <a:pt x="687" y="27"/>
                  </a:lnTo>
                  <a:lnTo>
                    <a:pt x="687" y="29"/>
                  </a:lnTo>
                  <a:lnTo>
                    <a:pt x="689" y="29"/>
                  </a:lnTo>
                  <a:lnTo>
                    <a:pt x="689" y="29"/>
                  </a:lnTo>
                  <a:lnTo>
                    <a:pt x="689" y="30"/>
                  </a:lnTo>
                  <a:lnTo>
                    <a:pt x="687" y="30"/>
                  </a:lnTo>
                  <a:lnTo>
                    <a:pt x="687" y="32"/>
                  </a:lnTo>
                  <a:lnTo>
                    <a:pt x="687" y="32"/>
                  </a:lnTo>
                  <a:lnTo>
                    <a:pt x="689" y="33"/>
                  </a:lnTo>
                  <a:lnTo>
                    <a:pt x="690" y="32"/>
                  </a:lnTo>
                  <a:lnTo>
                    <a:pt x="690" y="33"/>
                  </a:lnTo>
                  <a:lnTo>
                    <a:pt x="690" y="33"/>
                  </a:lnTo>
                  <a:lnTo>
                    <a:pt x="689" y="33"/>
                  </a:lnTo>
                  <a:lnTo>
                    <a:pt x="687" y="35"/>
                  </a:lnTo>
                  <a:lnTo>
                    <a:pt x="686" y="33"/>
                  </a:lnTo>
                  <a:lnTo>
                    <a:pt x="684" y="32"/>
                  </a:lnTo>
                  <a:lnTo>
                    <a:pt x="682" y="30"/>
                  </a:lnTo>
                  <a:lnTo>
                    <a:pt x="682" y="30"/>
                  </a:lnTo>
                  <a:lnTo>
                    <a:pt x="682" y="29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1" y="25"/>
                  </a:lnTo>
                  <a:lnTo>
                    <a:pt x="679" y="24"/>
                  </a:lnTo>
                  <a:lnTo>
                    <a:pt x="679" y="24"/>
                  </a:lnTo>
                  <a:lnTo>
                    <a:pt x="681" y="24"/>
                  </a:lnTo>
                  <a:lnTo>
                    <a:pt x="682" y="22"/>
                  </a:lnTo>
                  <a:lnTo>
                    <a:pt x="684" y="22"/>
                  </a:lnTo>
                  <a:lnTo>
                    <a:pt x="686" y="22"/>
                  </a:lnTo>
                  <a:close/>
                  <a:moveTo>
                    <a:pt x="1361" y="19"/>
                  </a:moveTo>
                  <a:lnTo>
                    <a:pt x="1362" y="21"/>
                  </a:lnTo>
                  <a:lnTo>
                    <a:pt x="1364" y="22"/>
                  </a:lnTo>
                  <a:lnTo>
                    <a:pt x="1364" y="22"/>
                  </a:lnTo>
                  <a:lnTo>
                    <a:pt x="1365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4"/>
                  </a:lnTo>
                  <a:lnTo>
                    <a:pt x="1368" y="24"/>
                  </a:lnTo>
                  <a:lnTo>
                    <a:pt x="1370" y="25"/>
                  </a:lnTo>
                  <a:lnTo>
                    <a:pt x="1372" y="25"/>
                  </a:lnTo>
                  <a:lnTo>
                    <a:pt x="1373" y="27"/>
                  </a:lnTo>
                  <a:lnTo>
                    <a:pt x="1373" y="27"/>
                  </a:lnTo>
                  <a:lnTo>
                    <a:pt x="1375" y="27"/>
                  </a:lnTo>
                  <a:lnTo>
                    <a:pt x="1376" y="29"/>
                  </a:lnTo>
                  <a:lnTo>
                    <a:pt x="1376" y="29"/>
                  </a:lnTo>
                  <a:lnTo>
                    <a:pt x="1376" y="30"/>
                  </a:lnTo>
                  <a:lnTo>
                    <a:pt x="1376" y="30"/>
                  </a:lnTo>
                  <a:lnTo>
                    <a:pt x="1376" y="32"/>
                  </a:lnTo>
                  <a:lnTo>
                    <a:pt x="1378" y="33"/>
                  </a:lnTo>
                  <a:lnTo>
                    <a:pt x="1379" y="35"/>
                  </a:lnTo>
                  <a:lnTo>
                    <a:pt x="1381" y="35"/>
                  </a:lnTo>
                  <a:lnTo>
                    <a:pt x="1381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81" y="38"/>
                  </a:lnTo>
                  <a:lnTo>
                    <a:pt x="1379" y="38"/>
                  </a:lnTo>
                  <a:lnTo>
                    <a:pt x="1378" y="38"/>
                  </a:lnTo>
                  <a:lnTo>
                    <a:pt x="1376" y="38"/>
                  </a:lnTo>
                  <a:lnTo>
                    <a:pt x="1375" y="38"/>
                  </a:lnTo>
                  <a:lnTo>
                    <a:pt x="1375" y="38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5"/>
                  </a:lnTo>
                  <a:lnTo>
                    <a:pt x="1375" y="35"/>
                  </a:lnTo>
                  <a:lnTo>
                    <a:pt x="1373" y="33"/>
                  </a:lnTo>
                  <a:lnTo>
                    <a:pt x="1372" y="33"/>
                  </a:lnTo>
                  <a:lnTo>
                    <a:pt x="1370" y="35"/>
                  </a:lnTo>
                  <a:lnTo>
                    <a:pt x="1370" y="36"/>
                  </a:lnTo>
                  <a:lnTo>
                    <a:pt x="1368" y="38"/>
                  </a:lnTo>
                  <a:lnTo>
                    <a:pt x="1365" y="38"/>
                  </a:lnTo>
                  <a:lnTo>
                    <a:pt x="1365" y="38"/>
                  </a:lnTo>
                  <a:lnTo>
                    <a:pt x="1364" y="38"/>
                  </a:lnTo>
                  <a:lnTo>
                    <a:pt x="1364" y="38"/>
                  </a:lnTo>
                  <a:lnTo>
                    <a:pt x="1362" y="38"/>
                  </a:lnTo>
                  <a:lnTo>
                    <a:pt x="1361" y="36"/>
                  </a:lnTo>
                  <a:lnTo>
                    <a:pt x="1359" y="35"/>
                  </a:lnTo>
                  <a:lnTo>
                    <a:pt x="1357" y="35"/>
                  </a:lnTo>
                  <a:lnTo>
                    <a:pt x="1359" y="35"/>
                  </a:lnTo>
                  <a:lnTo>
                    <a:pt x="1357" y="33"/>
                  </a:lnTo>
                  <a:lnTo>
                    <a:pt x="1357" y="33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6" y="32"/>
                  </a:lnTo>
                  <a:lnTo>
                    <a:pt x="1356" y="32"/>
                  </a:lnTo>
                  <a:lnTo>
                    <a:pt x="1356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9" y="30"/>
                  </a:lnTo>
                  <a:lnTo>
                    <a:pt x="1359" y="32"/>
                  </a:lnTo>
                  <a:lnTo>
                    <a:pt x="1359" y="32"/>
                  </a:lnTo>
                  <a:lnTo>
                    <a:pt x="1359" y="33"/>
                  </a:lnTo>
                  <a:lnTo>
                    <a:pt x="1359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2"/>
                  </a:lnTo>
                  <a:lnTo>
                    <a:pt x="1364" y="32"/>
                  </a:lnTo>
                  <a:lnTo>
                    <a:pt x="1364" y="32"/>
                  </a:lnTo>
                  <a:lnTo>
                    <a:pt x="1364" y="30"/>
                  </a:lnTo>
                  <a:lnTo>
                    <a:pt x="1364" y="30"/>
                  </a:lnTo>
                  <a:lnTo>
                    <a:pt x="1362" y="29"/>
                  </a:lnTo>
                  <a:lnTo>
                    <a:pt x="1362" y="29"/>
                  </a:lnTo>
                  <a:lnTo>
                    <a:pt x="1364" y="29"/>
                  </a:lnTo>
                  <a:lnTo>
                    <a:pt x="1364" y="27"/>
                  </a:lnTo>
                  <a:lnTo>
                    <a:pt x="1364" y="27"/>
                  </a:lnTo>
                  <a:lnTo>
                    <a:pt x="1364" y="25"/>
                  </a:lnTo>
                  <a:lnTo>
                    <a:pt x="1362" y="24"/>
                  </a:lnTo>
                  <a:lnTo>
                    <a:pt x="1362" y="24"/>
                  </a:lnTo>
                  <a:lnTo>
                    <a:pt x="1362" y="22"/>
                  </a:lnTo>
                  <a:lnTo>
                    <a:pt x="1362" y="22"/>
                  </a:lnTo>
                  <a:lnTo>
                    <a:pt x="1361" y="21"/>
                  </a:lnTo>
                  <a:lnTo>
                    <a:pt x="1361" y="19"/>
                  </a:lnTo>
                  <a:lnTo>
                    <a:pt x="1361" y="19"/>
                  </a:lnTo>
                  <a:close/>
                  <a:moveTo>
                    <a:pt x="747" y="13"/>
                  </a:moveTo>
                  <a:lnTo>
                    <a:pt x="747" y="14"/>
                  </a:lnTo>
                  <a:lnTo>
                    <a:pt x="747" y="14"/>
                  </a:lnTo>
                  <a:lnTo>
                    <a:pt x="746" y="14"/>
                  </a:lnTo>
                  <a:lnTo>
                    <a:pt x="746" y="16"/>
                  </a:lnTo>
                  <a:lnTo>
                    <a:pt x="747" y="16"/>
                  </a:lnTo>
                  <a:lnTo>
                    <a:pt x="747" y="18"/>
                  </a:lnTo>
                  <a:lnTo>
                    <a:pt x="749" y="18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2" y="19"/>
                  </a:lnTo>
                  <a:lnTo>
                    <a:pt x="752" y="21"/>
                  </a:lnTo>
                  <a:lnTo>
                    <a:pt x="755" y="19"/>
                  </a:lnTo>
                  <a:lnTo>
                    <a:pt x="757" y="19"/>
                  </a:lnTo>
                  <a:lnTo>
                    <a:pt x="758" y="21"/>
                  </a:lnTo>
                  <a:lnTo>
                    <a:pt x="760" y="19"/>
                  </a:lnTo>
                  <a:lnTo>
                    <a:pt x="763" y="19"/>
                  </a:lnTo>
                  <a:lnTo>
                    <a:pt x="763" y="21"/>
                  </a:lnTo>
                  <a:lnTo>
                    <a:pt x="761" y="21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3" y="22"/>
                  </a:lnTo>
                  <a:lnTo>
                    <a:pt x="766" y="24"/>
                  </a:lnTo>
                  <a:lnTo>
                    <a:pt x="769" y="24"/>
                  </a:lnTo>
                  <a:lnTo>
                    <a:pt x="771" y="24"/>
                  </a:lnTo>
                  <a:lnTo>
                    <a:pt x="772" y="24"/>
                  </a:lnTo>
                  <a:lnTo>
                    <a:pt x="772" y="24"/>
                  </a:lnTo>
                  <a:lnTo>
                    <a:pt x="774" y="24"/>
                  </a:lnTo>
                  <a:lnTo>
                    <a:pt x="775" y="24"/>
                  </a:lnTo>
                  <a:lnTo>
                    <a:pt x="775" y="24"/>
                  </a:lnTo>
                  <a:lnTo>
                    <a:pt x="774" y="25"/>
                  </a:lnTo>
                  <a:lnTo>
                    <a:pt x="774" y="25"/>
                  </a:lnTo>
                  <a:lnTo>
                    <a:pt x="774" y="29"/>
                  </a:lnTo>
                  <a:lnTo>
                    <a:pt x="775" y="30"/>
                  </a:lnTo>
                  <a:lnTo>
                    <a:pt x="774" y="30"/>
                  </a:lnTo>
                  <a:lnTo>
                    <a:pt x="774" y="30"/>
                  </a:lnTo>
                  <a:lnTo>
                    <a:pt x="774" y="29"/>
                  </a:lnTo>
                  <a:lnTo>
                    <a:pt x="772" y="27"/>
                  </a:lnTo>
                  <a:lnTo>
                    <a:pt x="772" y="25"/>
                  </a:lnTo>
                  <a:lnTo>
                    <a:pt x="771" y="25"/>
                  </a:lnTo>
                  <a:lnTo>
                    <a:pt x="769" y="25"/>
                  </a:lnTo>
                  <a:lnTo>
                    <a:pt x="766" y="24"/>
                  </a:lnTo>
                  <a:lnTo>
                    <a:pt x="766" y="24"/>
                  </a:lnTo>
                  <a:lnTo>
                    <a:pt x="764" y="24"/>
                  </a:lnTo>
                  <a:lnTo>
                    <a:pt x="764" y="24"/>
                  </a:lnTo>
                  <a:lnTo>
                    <a:pt x="763" y="24"/>
                  </a:lnTo>
                  <a:lnTo>
                    <a:pt x="760" y="22"/>
                  </a:lnTo>
                  <a:lnTo>
                    <a:pt x="757" y="22"/>
                  </a:lnTo>
                  <a:lnTo>
                    <a:pt x="755" y="22"/>
                  </a:lnTo>
                  <a:lnTo>
                    <a:pt x="753" y="24"/>
                  </a:lnTo>
                  <a:lnTo>
                    <a:pt x="750" y="21"/>
                  </a:lnTo>
                  <a:lnTo>
                    <a:pt x="749" y="21"/>
                  </a:lnTo>
                  <a:lnTo>
                    <a:pt x="749" y="21"/>
                  </a:lnTo>
                  <a:lnTo>
                    <a:pt x="747" y="19"/>
                  </a:lnTo>
                  <a:lnTo>
                    <a:pt x="744" y="18"/>
                  </a:lnTo>
                  <a:lnTo>
                    <a:pt x="744" y="16"/>
                  </a:lnTo>
                  <a:lnTo>
                    <a:pt x="744" y="14"/>
                  </a:lnTo>
                  <a:lnTo>
                    <a:pt x="744" y="13"/>
                  </a:lnTo>
                  <a:lnTo>
                    <a:pt x="747" y="13"/>
                  </a:lnTo>
                  <a:close/>
                  <a:moveTo>
                    <a:pt x="2860" y="8"/>
                  </a:moveTo>
                  <a:lnTo>
                    <a:pt x="2862" y="8"/>
                  </a:lnTo>
                  <a:lnTo>
                    <a:pt x="2862" y="10"/>
                  </a:lnTo>
                  <a:lnTo>
                    <a:pt x="2862" y="10"/>
                  </a:lnTo>
                  <a:lnTo>
                    <a:pt x="2863" y="11"/>
                  </a:lnTo>
                  <a:lnTo>
                    <a:pt x="2865" y="13"/>
                  </a:lnTo>
                  <a:lnTo>
                    <a:pt x="2865" y="13"/>
                  </a:lnTo>
                  <a:lnTo>
                    <a:pt x="2865" y="14"/>
                  </a:lnTo>
                  <a:lnTo>
                    <a:pt x="2866" y="16"/>
                  </a:lnTo>
                  <a:lnTo>
                    <a:pt x="2866" y="16"/>
                  </a:lnTo>
                  <a:lnTo>
                    <a:pt x="2868" y="16"/>
                  </a:lnTo>
                  <a:lnTo>
                    <a:pt x="2870" y="18"/>
                  </a:lnTo>
                  <a:lnTo>
                    <a:pt x="2870" y="18"/>
                  </a:lnTo>
                  <a:lnTo>
                    <a:pt x="2871" y="19"/>
                  </a:lnTo>
                  <a:lnTo>
                    <a:pt x="2871" y="19"/>
                  </a:lnTo>
                  <a:lnTo>
                    <a:pt x="2870" y="19"/>
                  </a:lnTo>
                  <a:lnTo>
                    <a:pt x="2870" y="19"/>
                  </a:lnTo>
                  <a:lnTo>
                    <a:pt x="2868" y="18"/>
                  </a:lnTo>
                  <a:lnTo>
                    <a:pt x="2865" y="18"/>
                  </a:lnTo>
                  <a:lnTo>
                    <a:pt x="2862" y="16"/>
                  </a:lnTo>
                  <a:lnTo>
                    <a:pt x="2860" y="16"/>
                  </a:lnTo>
                  <a:lnTo>
                    <a:pt x="2860" y="14"/>
                  </a:lnTo>
                  <a:lnTo>
                    <a:pt x="2860" y="14"/>
                  </a:lnTo>
                  <a:lnTo>
                    <a:pt x="2859" y="14"/>
                  </a:lnTo>
                  <a:lnTo>
                    <a:pt x="2859" y="14"/>
                  </a:lnTo>
                  <a:lnTo>
                    <a:pt x="2857" y="13"/>
                  </a:lnTo>
                  <a:lnTo>
                    <a:pt x="2854" y="11"/>
                  </a:lnTo>
                  <a:lnTo>
                    <a:pt x="2854" y="10"/>
                  </a:lnTo>
                  <a:lnTo>
                    <a:pt x="2855" y="8"/>
                  </a:lnTo>
                  <a:lnTo>
                    <a:pt x="2860" y="8"/>
                  </a:lnTo>
                  <a:close/>
                  <a:moveTo>
                    <a:pt x="2873" y="5"/>
                  </a:move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6" y="6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10"/>
                  </a:lnTo>
                  <a:lnTo>
                    <a:pt x="2874" y="10"/>
                  </a:lnTo>
                  <a:lnTo>
                    <a:pt x="2871" y="11"/>
                  </a:lnTo>
                  <a:lnTo>
                    <a:pt x="2871" y="11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5"/>
                  </a:lnTo>
                  <a:lnTo>
                    <a:pt x="2873" y="5"/>
                  </a:lnTo>
                  <a:lnTo>
                    <a:pt x="2873" y="5"/>
                  </a:lnTo>
                  <a:close/>
                  <a:moveTo>
                    <a:pt x="2654" y="0"/>
                  </a:moveTo>
                  <a:lnTo>
                    <a:pt x="2655" y="0"/>
                  </a:lnTo>
                  <a:lnTo>
                    <a:pt x="2655" y="2"/>
                  </a:lnTo>
                  <a:lnTo>
                    <a:pt x="2658" y="3"/>
                  </a:lnTo>
                  <a:lnTo>
                    <a:pt x="2658" y="3"/>
                  </a:lnTo>
                  <a:lnTo>
                    <a:pt x="2657" y="3"/>
                  </a:lnTo>
                  <a:lnTo>
                    <a:pt x="2657" y="5"/>
                  </a:lnTo>
                  <a:lnTo>
                    <a:pt x="2657" y="6"/>
                  </a:lnTo>
                  <a:lnTo>
                    <a:pt x="2657" y="6"/>
                  </a:lnTo>
                  <a:lnTo>
                    <a:pt x="2657" y="8"/>
                  </a:lnTo>
                  <a:lnTo>
                    <a:pt x="2658" y="8"/>
                  </a:lnTo>
                  <a:lnTo>
                    <a:pt x="2658" y="8"/>
                  </a:lnTo>
                  <a:lnTo>
                    <a:pt x="2660" y="11"/>
                  </a:lnTo>
                  <a:lnTo>
                    <a:pt x="2661" y="11"/>
                  </a:lnTo>
                  <a:lnTo>
                    <a:pt x="2663" y="11"/>
                  </a:lnTo>
                  <a:lnTo>
                    <a:pt x="2663" y="11"/>
                  </a:lnTo>
                  <a:lnTo>
                    <a:pt x="2665" y="13"/>
                  </a:lnTo>
                  <a:lnTo>
                    <a:pt x="2665" y="13"/>
                  </a:lnTo>
                  <a:lnTo>
                    <a:pt x="2663" y="14"/>
                  </a:lnTo>
                  <a:lnTo>
                    <a:pt x="2661" y="13"/>
                  </a:lnTo>
                  <a:lnTo>
                    <a:pt x="2660" y="13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58" y="13"/>
                  </a:lnTo>
                  <a:lnTo>
                    <a:pt x="2658" y="11"/>
                  </a:lnTo>
                  <a:lnTo>
                    <a:pt x="2658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5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0" y="3"/>
                  </a:lnTo>
                  <a:lnTo>
                    <a:pt x="2650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50" y="2"/>
                  </a:lnTo>
                  <a:lnTo>
                    <a:pt x="2652" y="3"/>
                  </a:lnTo>
                  <a:lnTo>
                    <a:pt x="2652" y="3"/>
                  </a:lnTo>
                  <a:lnTo>
                    <a:pt x="2654" y="3"/>
                  </a:lnTo>
                  <a:lnTo>
                    <a:pt x="2654" y="3"/>
                  </a:lnTo>
                  <a:lnTo>
                    <a:pt x="2654" y="2"/>
                  </a:lnTo>
                  <a:lnTo>
                    <a:pt x="2652" y="2"/>
                  </a:lnTo>
                  <a:lnTo>
                    <a:pt x="2652" y="0"/>
                  </a:lnTo>
                  <a:lnTo>
                    <a:pt x="26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1" name="Freeform 358">
              <a:extLst>
                <a:ext uri="{FF2B5EF4-FFF2-40B4-BE49-F238E27FC236}">
                  <a16:creationId xmlns:a16="http://schemas.microsoft.com/office/drawing/2014/main" id="{C25DC330-1BF7-4012-8522-BDC1A87466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2546" y="1336153"/>
              <a:ext cx="9034642" cy="945373"/>
            </a:xfrm>
            <a:custGeom>
              <a:avLst/>
              <a:gdLst>
                <a:gd name="T0" fmla="*/ 2730 w 4635"/>
                <a:gd name="T1" fmla="*/ 449 h 485"/>
                <a:gd name="T2" fmla="*/ 2720 w 4635"/>
                <a:gd name="T3" fmla="*/ 455 h 485"/>
                <a:gd name="T4" fmla="*/ 2731 w 4635"/>
                <a:gd name="T5" fmla="*/ 452 h 485"/>
                <a:gd name="T6" fmla="*/ 1030 w 4635"/>
                <a:gd name="T7" fmla="*/ 443 h 485"/>
                <a:gd name="T8" fmla="*/ 1033 w 4635"/>
                <a:gd name="T9" fmla="*/ 440 h 485"/>
                <a:gd name="T10" fmla="*/ 2780 w 4635"/>
                <a:gd name="T11" fmla="*/ 444 h 485"/>
                <a:gd name="T12" fmla="*/ 2779 w 4635"/>
                <a:gd name="T13" fmla="*/ 444 h 485"/>
                <a:gd name="T14" fmla="*/ 491 w 4635"/>
                <a:gd name="T15" fmla="*/ 433 h 485"/>
                <a:gd name="T16" fmla="*/ 1289 w 4635"/>
                <a:gd name="T17" fmla="*/ 433 h 485"/>
                <a:gd name="T18" fmla="*/ 1307 w 4635"/>
                <a:gd name="T19" fmla="*/ 446 h 485"/>
                <a:gd name="T20" fmla="*/ 1306 w 4635"/>
                <a:gd name="T21" fmla="*/ 452 h 485"/>
                <a:gd name="T22" fmla="*/ 1285 w 4635"/>
                <a:gd name="T23" fmla="*/ 454 h 485"/>
                <a:gd name="T24" fmla="*/ 584 w 4635"/>
                <a:gd name="T25" fmla="*/ 433 h 485"/>
                <a:gd name="T26" fmla="*/ 573 w 4635"/>
                <a:gd name="T27" fmla="*/ 447 h 485"/>
                <a:gd name="T28" fmla="*/ 614 w 4635"/>
                <a:gd name="T29" fmla="*/ 441 h 485"/>
                <a:gd name="T30" fmla="*/ 614 w 4635"/>
                <a:gd name="T31" fmla="*/ 451 h 485"/>
                <a:gd name="T32" fmla="*/ 611 w 4635"/>
                <a:gd name="T33" fmla="*/ 462 h 485"/>
                <a:gd name="T34" fmla="*/ 584 w 4635"/>
                <a:gd name="T35" fmla="*/ 465 h 485"/>
                <a:gd name="T36" fmla="*/ 562 w 4635"/>
                <a:gd name="T37" fmla="*/ 485 h 485"/>
                <a:gd name="T38" fmla="*/ 560 w 4635"/>
                <a:gd name="T39" fmla="*/ 471 h 485"/>
                <a:gd name="T40" fmla="*/ 530 w 4635"/>
                <a:gd name="T41" fmla="*/ 476 h 485"/>
                <a:gd name="T42" fmla="*/ 562 w 4635"/>
                <a:gd name="T43" fmla="*/ 457 h 485"/>
                <a:gd name="T44" fmla="*/ 529 w 4635"/>
                <a:gd name="T45" fmla="*/ 454 h 485"/>
                <a:gd name="T46" fmla="*/ 511 w 4635"/>
                <a:gd name="T47" fmla="*/ 451 h 485"/>
                <a:gd name="T48" fmla="*/ 558 w 4635"/>
                <a:gd name="T49" fmla="*/ 440 h 485"/>
                <a:gd name="T50" fmla="*/ 491 w 4635"/>
                <a:gd name="T51" fmla="*/ 430 h 485"/>
                <a:gd name="T52" fmla="*/ 891 w 4635"/>
                <a:gd name="T53" fmla="*/ 424 h 485"/>
                <a:gd name="T54" fmla="*/ 491 w 4635"/>
                <a:gd name="T55" fmla="*/ 424 h 485"/>
                <a:gd name="T56" fmla="*/ 2563 w 4635"/>
                <a:gd name="T57" fmla="*/ 413 h 485"/>
                <a:gd name="T58" fmla="*/ 2812 w 4635"/>
                <a:gd name="T59" fmla="*/ 411 h 485"/>
                <a:gd name="T60" fmla="*/ 2809 w 4635"/>
                <a:gd name="T61" fmla="*/ 411 h 485"/>
                <a:gd name="T62" fmla="*/ 2824 w 4635"/>
                <a:gd name="T63" fmla="*/ 413 h 485"/>
                <a:gd name="T64" fmla="*/ 3346 w 4635"/>
                <a:gd name="T65" fmla="*/ 408 h 485"/>
                <a:gd name="T66" fmla="*/ 3613 w 4635"/>
                <a:gd name="T67" fmla="*/ 402 h 485"/>
                <a:gd name="T68" fmla="*/ 585 w 4635"/>
                <a:gd name="T69" fmla="*/ 389 h 485"/>
                <a:gd name="T70" fmla="*/ 585 w 4635"/>
                <a:gd name="T71" fmla="*/ 402 h 485"/>
                <a:gd name="T72" fmla="*/ 3636 w 4635"/>
                <a:gd name="T73" fmla="*/ 389 h 485"/>
                <a:gd name="T74" fmla="*/ 3635 w 4635"/>
                <a:gd name="T75" fmla="*/ 388 h 485"/>
                <a:gd name="T76" fmla="*/ 2728 w 4635"/>
                <a:gd name="T77" fmla="*/ 378 h 485"/>
                <a:gd name="T78" fmla="*/ 2719 w 4635"/>
                <a:gd name="T79" fmla="*/ 389 h 485"/>
                <a:gd name="T80" fmla="*/ 2708 w 4635"/>
                <a:gd name="T81" fmla="*/ 386 h 485"/>
                <a:gd name="T82" fmla="*/ 2723 w 4635"/>
                <a:gd name="T83" fmla="*/ 377 h 485"/>
                <a:gd name="T84" fmla="*/ 4631 w 4635"/>
                <a:gd name="T85" fmla="*/ 373 h 485"/>
                <a:gd name="T86" fmla="*/ 3638 w 4635"/>
                <a:gd name="T87" fmla="*/ 373 h 485"/>
                <a:gd name="T88" fmla="*/ 804 w 4635"/>
                <a:gd name="T89" fmla="*/ 362 h 485"/>
                <a:gd name="T90" fmla="*/ 3584 w 4635"/>
                <a:gd name="T91" fmla="*/ 364 h 485"/>
                <a:gd name="T92" fmla="*/ 3583 w 4635"/>
                <a:gd name="T93" fmla="*/ 366 h 485"/>
                <a:gd name="T94" fmla="*/ 3329 w 4635"/>
                <a:gd name="T95" fmla="*/ 355 h 485"/>
                <a:gd name="T96" fmla="*/ 3340 w 4635"/>
                <a:gd name="T97" fmla="*/ 355 h 485"/>
                <a:gd name="T98" fmla="*/ 95 w 4635"/>
                <a:gd name="T99" fmla="*/ 339 h 485"/>
                <a:gd name="T100" fmla="*/ 95 w 4635"/>
                <a:gd name="T101" fmla="*/ 339 h 485"/>
                <a:gd name="T102" fmla="*/ 4472 w 4635"/>
                <a:gd name="T103" fmla="*/ 301 h 485"/>
                <a:gd name="T104" fmla="*/ 4368 w 4635"/>
                <a:gd name="T105" fmla="*/ 290 h 485"/>
                <a:gd name="T106" fmla="*/ 3769 w 4635"/>
                <a:gd name="T107" fmla="*/ 221 h 485"/>
                <a:gd name="T108" fmla="*/ 3818 w 4635"/>
                <a:gd name="T109" fmla="*/ 221 h 485"/>
                <a:gd name="T110" fmla="*/ 3811 w 4635"/>
                <a:gd name="T111" fmla="*/ 233 h 485"/>
                <a:gd name="T112" fmla="*/ 3775 w 4635"/>
                <a:gd name="T113" fmla="*/ 236 h 485"/>
                <a:gd name="T114" fmla="*/ 3777 w 4635"/>
                <a:gd name="T115" fmla="*/ 249 h 485"/>
                <a:gd name="T116" fmla="*/ 3764 w 4635"/>
                <a:gd name="T117" fmla="*/ 236 h 485"/>
                <a:gd name="T118" fmla="*/ 1303 w 4635"/>
                <a:gd name="T119" fmla="*/ 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635" h="485">
                  <a:moveTo>
                    <a:pt x="2763" y="451"/>
                  </a:moveTo>
                  <a:lnTo>
                    <a:pt x="2764" y="451"/>
                  </a:lnTo>
                  <a:lnTo>
                    <a:pt x="2766" y="454"/>
                  </a:lnTo>
                  <a:lnTo>
                    <a:pt x="2766" y="455"/>
                  </a:lnTo>
                  <a:lnTo>
                    <a:pt x="2766" y="455"/>
                  </a:lnTo>
                  <a:lnTo>
                    <a:pt x="2766" y="457"/>
                  </a:lnTo>
                  <a:lnTo>
                    <a:pt x="2768" y="458"/>
                  </a:lnTo>
                  <a:lnTo>
                    <a:pt x="2768" y="458"/>
                  </a:lnTo>
                  <a:lnTo>
                    <a:pt x="2768" y="460"/>
                  </a:lnTo>
                  <a:lnTo>
                    <a:pt x="2764" y="458"/>
                  </a:lnTo>
                  <a:lnTo>
                    <a:pt x="2763" y="458"/>
                  </a:lnTo>
                  <a:lnTo>
                    <a:pt x="2758" y="455"/>
                  </a:lnTo>
                  <a:lnTo>
                    <a:pt x="2758" y="454"/>
                  </a:lnTo>
                  <a:lnTo>
                    <a:pt x="2758" y="452"/>
                  </a:lnTo>
                  <a:lnTo>
                    <a:pt x="2760" y="452"/>
                  </a:lnTo>
                  <a:lnTo>
                    <a:pt x="2761" y="451"/>
                  </a:lnTo>
                  <a:lnTo>
                    <a:pt x="2763" y="451"/>
                  </a:lnTo>
                  <a:close/>
                  <a:moveTo>
                    <a:pt x="2730" y="449"/>
                  </a:moveTo>
                  <a:lnTo>
                    <a:pt x="2731" y="449"/>
                  </a:lnTo>
                  <a:lnTo>
                    <a:pt x="2731" y="449"/>
                  </a:lnTo>
                  <a:lnTo>
                    <a:pt x="2733" y="451"/>
                  </a:lnTo>
                  <a:lnTo>
                    <a:pt x="2735" y="449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3" y="452"/>
                  </a:lnTo>
                  <a:lnTo>
                    <a:pt x="2731" y="454"/>
                  </a:lnTo>
                  <a:lnTo>
                    <a:pt x="2730" y="455"/>
                  </a:lnTo>
                  <a:lnTo>
                    <a:pt x="2728" y="455"/>
                  </a:lnTo>
                  <a:lnTo>
                    <a:pt x="2727" y="455"/>
                  </a:lnTo>
                  <a:lnTo>
                    <a:pt x="2725" y="457"/>
                  </a:lnTo>
                  <a:lnTo>
                    <a:pt x="2720" y="457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4"/>
                  </a:lnTo>
                  <a:lnTo>
                    <a:pt x="2719" y="454"/>
                  </a:lnTo>
                  <a:lnTo>
                    <a:pt x="2717" y="454"/>
                  </a:lnTo>
                  <a:lnTo>
                    <a:pt x="2719" y="454"/>
                  </a:lnTo>
                  <a:lnTo>
                    <a:pt x="2720" y="454"/>
                  </a:lnTo>
                  <a:lnTo>
                    <a:pt x="2720" y="454"/>
                  </a:lnTo>
                  <a:lnTo>
                    <a:pt x="2722" y="454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3" y="455"/>
                  </a:lnTo>
                  <a:lnTo>
                    <a:pt x="2725" y="454"/>
                  </a:lnTo>
                  <a:lnTo>
                    <a:pt x="2727" y="454"/>
                  </a:lnTo>
                  <a:lnTo>
                    <a:pt x="2727" y="454"/>
                  </a:lnTo>
                  <a:lnTo>
                    <a:pt x="2728" y="452"/>
                  </a:lnTo>
                  <a:lnTo>
                    <a:pt x="2730" y="452"/>
                  </a:lnTo>
                  <a:lnTo>
                    <a:pt x="2731" y="452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0" y="449"/>
                  </a:lnTo>
                  <a:lnTo>
                    <a:pt x="2730" y="449"/>
                  </a:lnTo>
                  <a:close/>
                  <a:moveTo>
                    <a:pt x="0" y="444"/>
                  </a:moveTo>
                  <a:lnTo>
                    <a:pt x="3" y="444"/>
                  </a:lnTo>
                  <a:lnTo>
                    <a:pt x="5" y="444"/>
                  </a:lnTo>
                  <a:lnTo>
                    <a:pt x="7" y="446"/>
                  </a:lnTo>
                  <a:lnTo>
                    <a:pt x="7" y="447"/>
                  </a:lnTo>
                  <a:lnTo>
                    <a:pt x="5" y="447"/>
                  </a:lnTo>
                  <a:lnTo>
                    <a:pt x="2" y="446"/>
                  </a:lnTo>
                  <a:lnTo>
                    <a:pt x="2" y="446"/>
                  </a:lnTo>
                  <a:lnTo>
                    <a:pt x="0" y="444"/>
                  </a:lnTo>
                  <a:lnTo>
                    <a:pt x="0" y="444"/>
                  </a:lnTo>
                  <a:close/>
                  <a:moveTo>
                    <a:pt x="1032" y="443"/>
                  </a:moveTo>
                  <a:lnTo>
                    <a:pt x="1032" y="443"/>
                  </a:lnTo>
                  <a:lnTo>
                    <a:pt x="1030" y="443"/>
                  </a:lnTo>
                  <a:lnTo>
                    <a:pt x="1027" y="446"/>
                  </a:lnTo>
                  <a:lnTo>
                    <a:pt x="1027" y="444"/>
                  </a:lnTo>
                  <a:lnTo>
                    <a:pt x="1028" y="443"/>
                  </a:lnTo>
                  <a:lnTo>
                    <a:pt x="1032" y="443"/>
                  </a:lnTo>
                  <a:close/>
                  <a:moveTo>
                    <a:pt x="1035" y="440"/>
                  </a:moveTo>
                  <a:lnTo>
                    <a:pt x="1036" y="440"/>
                  </a:lnTo>
                  <a:lnTo>
                    <a:pt x="1038" y="440"/>
                  </a:lnTo>
                  <a:lnTo>
                    <a:pt x="1039" y="443"/>
                  </a:lnTo>
                  <a:lnTo>
                    <a:pt x="1041" y="443"/>
                  </a:lnTo>
                  <a:lnTo>
                    <a:pt x="1039" y="443"/>
                  </a:lnTo>
                  <a:lnTo>
                    <a:pt x="1038" y="441"/>
                  </a:lnTo>
                  <a:lnTo>
                    <a:pt x="1036" y="441"/>
                  </a:lnTo>
                  <a:lnTo>
                    <a:pt x="1035" y="441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1"/>
                  </a:lnTo>
                  <a:lnTo>
                    <a:pt x="1033" y="440"/>
                  </a:lnTo>
                  <a:lnTo>
                    <a:pt x="1035" y="440"/>
                  </a:lnTo>
                  <a:close/>
                  <a:moveTo>
                    <a:pt x="2774" y="435"/>
                  </a:moveTo>
                  <a:lnTo>
                    <a:pt x="2776" y="436"/>
                  </a:lnTo>
                  <a:lnTo>
                    <a:pt x="2777" y="436"/>
                  </a:lnTo>
                  <a:lnTo>
                    <a:pt x="2779" y="436"/>
                  </a:lnTo>
                  <a:lnTo>
                    <a:pt x="2780" y="436"/>
                  </a:lnTo>
                  <a:lnTo>
                    <a:pt x="2780" y="438"/>
                  </a:lnTo>
                  <a:lnTo>
                    <a:pt x="2780" y="438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2" y="440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3"/>
                  </a:lnTo>
                  <a:lnTo>
                    <a:pt x="2780" y="443"/>
                  </a:lnTo>
                  <a:lnTo>
                    <a:pt x="2780" y="444"/>
                  </a:lnTo>
                  <a:lnTo>
                    <a:pt x="2782" y="444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7"/>
                  </a:lnTo>
                  <a:lnTo>
                    <a:pt x="2782" y="447"/>
                  </a:lnTo>
                  <a:lnTo>
                    <a:pt x="2780" y="446"/>
                  </a:lnTo>
                  <a:lnTo>
                    <a:pt x="2779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7" y="441"/>
                  </a:lnTo>
                  <a:lnTo>
                    <a:pt x="2777" y="440"/>
                  </a:lnTo>
                  <a:lnTo>
                    <a:pt x="2776" y="440"/>
                  </a:lnTo>
                  <a:lnTo>
                    <a:pt x="2774" y="440"/>
                  </a:lnTo>
                  <a:lnTo>
                    <a:pt x="2771" y="440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4" y="436"/>
                  </a:lnTo>
                  <a:lnTo>
                    <a:pt x="2774" y="436"/>
                  </a:lnTo>
                  <a:lnTo>
                    <a:pt x="2772" y="436"/>
                  </a:lnTo>
                  <a:lnTo>
                    <a:pt x="2772" y="436"/>
                  </a:lnTo>
                  <a:lnTo>
                    <a:pt x="2774" y="435"/>
                  </a:lnTo>
                  <a:close/>
                  <a:moveTo>
                    <a:pt x="489" y="433"/>
                  </a:moveTo>
                  <a:lnTo>
                    <a:pt x="491" y="433"/>
                  </a:lnTo>
                  <a:lnTo>
                    <a:pt x="491" y="433"/>
                  </a:lnTo>
                  <a:lnTo>
                    <a:pt x="491" y="435"/>
                  </a:lnTo>
                  <a:lnTo>
                    <a:pt x="491" y="435"/>
                  </a:lnTo>
                  <a:lnTo>
                    <a:pt x="491" y="436"/>
                  </a:lnTo>
                  <a:lnTo>
                    <a:pt x="491" y="436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89" y="440"/>
                  </a:lnTo>
                  <a:lnTo>
                    <a:pt x="489" y="440"/>
                  </a:lnTo>
                  <a:lnTo>
                    <a:pt x="488" y="438"/>
                  </a:lnTo>
                  <a:lnTo>
                    <a:pt x="488" y="436"/>
                  </a:lnTo>
                  <a:lnTo>
                    <a:pt x="488" y="435"/>
                  </a:lnTo>
                  <a:lnTo>
                    <a:pt x="488" y="433"/>
                  </a:lnTo>
                  <a:lnTo>
                    <a:pt x="488" y="433"/>
                  </a:lnTo>
                  <a:lnTo>
                    <a:pt x="489" y="433"/>
                  </a:lnTo>
                  <a:close/>
                  <a:moveTo>
                    <a:pt x="1285" y="432"/>
                  </a:moveTo>
                  <a:lnTo>
                    <a:pt x="1289" y="433"/>
                  </a:lnTo>
                  <a:lnTo>
                    <a:pt x="1290" y="433"/>
                  </a:lnTo>
                  <a:lnTo>
                    <a:pt x="1292" y="433"/>
                  </a:lnTo>
                  <a:lnTo>
                    <a:pt x="1292" y="435"/>
                  </a:lnTo>
                  <a:lnTo>
                    <a:pt x="1293" y="436"/>
                  </a:lnTo>
                  <a:lnTo>
                    <a:pt x="1293" y="436"/>
                  </a:lnTo>
                  <a:lnTo>
                    <a:pt x="1295" y="438"/>
                  </a:lnTo>
                  <a:lnTo>
                    <a:pt x="1296" y="440"/>
                  </a:lnTo>
                  <a:lnTo>
                    <a:pt x="1298" y="440"/>
                  </a:lnTo>
                  <a:lnTo>
                    <a:pt x="1298" y="440"/>
                  </a:lnTo>
                  <a:lnTo>
                    <a:pt x="1300" y="440"/>
                  </a:lnTo>
                  <a:lnTo>
                    <a:pt x="1304" y="441"/>
                  </a:lnTo>
                  <a:lnTo>
                    <a:pt x="1306" y="443"/>
                  </a:lnTo>
                  <a:lnTo>
                    <a:pt x="1309" y="443"/>
                  </a:lnTo>
                  <a:lnTo>
                    <a:pt x="1311" y="443"/>
                  </a:lnTo>
                  <a:lnTo>
                    <a:pt x="1311" y="444"/>
                  </a:lnTo>
                  <a:lnTo>
                    <a:pt x="1309" y="446"/>
                  </a:lnTo>
                  <a:lnTo>
                    <a:pt x="1307" y="446"/>
                  </a:lnTo>
                  <a:lnTo>
                    <a:pt x="1307" y="446"/>
                  </a:lnTo>
                  <a:lnTo>
                    <a:pt x="1309" y="447"/>
                  </a:lnTo>
                  <a:lnTo>
                    <a:pt x="1311" y="447"/>
                  </a:lnTo>
                  <a:lnTo>
                    <a:pt x="1312" y="447"/>
                  </a:lnTo>
                  <a:lnTo>
                    <a:pt x="1312" y="446"/>
                  </a:lnTo>
                  <a:lnTo>
                    <a:pt x="1314" y="446"/>
                  </a:lnTo>
                  <a:lnTo>
                    <a:pt x="1314" y="447"/>
                  </a:lnTo>
                  <a:lnTo>
                    <a:pt x="1312" y="449"/>
                  </a:lnTo>
                  <a:lnTo>
                    <a:pt x="1311" y="451"/>
                  </a:lnTo>
                  <a:lnTo>
                    <a:pt x="1311" y="451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7" y="452"/>
                  </a:lnTo>
                  <a:lnTo>
                    <a:pt x="1307" y="451"/>
                  </a:lnTo>
                  <a:lnTo>
                    <a:pt x="1307" y="451"/>
                  </a:lnTo>
                  <a:lnTo>
                    <a:pt x="1307" y="452"/>
                  </a:lnTo>
                  <a:lnTo>
                    <a:pt x="1306" y="452"/>
                  </a:lnTo>
                  <a:lnTo>
                    <a:pt x="1306" y="452"/>
                  </a:lnTo>
                  <a:lnTo>
                    <a:pt x="1304" y="451"/>
                  </a:lnTo>
                  <a:lnTo>
                    <a:pt x="1303" y="451"/>
                  </a:lnTo>
                  <a:lnTo>
                    <a:pt x="1300" y="452"/>
                  </a:lnTo>
                  <a:lnTo>
                    <a:pt x="1298" y="452"/>
                  </a:lnTo>
                  <a:lnTo>
                    <a:pt x="1295" y="451"/>
                  </a:lnTo>
                  <a:lnTo>
                    <a:pt x="1295" y="451"/>
                  </a:lnTo>
                  <a:lnTo>
                    <a:pt x="1293" y="451"/>
                  </a:lnTo>
                  <a:lnTo>
                    <a:pt x="1293" y="451"/>
                  </a:lnTo>
                  <a:lnTo>
                    <a:pt x="1293" y="452"/>
                  </a:lnTo>
                  <a:lnTo>
                    <a:pt x="1293" y="452"/>
                  </a:lnTo>
                  <a:lnTo>
                    <a:pt x="1290" y="454"/>
                  </a:lnTo>
                  <a:lnTo>
                    <a:pt x="1287" y="457"/>
                  </a:lnTo>
                  <a:lnTo>
                    <a:pt x="1285" y="458"/>
                  </a:lnTo>
                  <a:lnTo>
                    <a:pt x="1284" y="458"/>
                  </a:lnTo>
                  <a:lnTo>
                    <a:pt x="1284" y="457"/>
                  </a:lnTo>
                  <a:lnTo>
                    <a:pt x="1285" y="457"/>
                  </a:lnTo>
                  <a:lnTo>
                    <a:pt x="1285" y="455"/>
                  </a:lnTo>
                  <a:lnTo>
                    <a:pt x="1285" y="454"/>
                  </a:lnTo>
                  <a:lnTo>
                    <a:pt x="1287" y="452"/>
                  </a:lnTo>
                  <a:lnTo>
                    <a:pt x="1287" y="451"/>
                  </a:lnTo>
                  <a:lnTo>
                    <a:pt x="1287" y="451"/>
                  </a:lnTo>
                  <a:lnTo>
                    <a:pt x="1287" y="449"/>
                  </a:lnTo>
                  <a:lnTo>
                    <a:pt x="1285" y="449"/>
                  </a:lnTo>
                  <a:lnTo>
                    <a:pt x="1285" y="447"/>
                  </a:lnTo>
                  <a:lnTo>
                    <a:pt x="1284" y="444"/>
                  </a:lnTo>
                  <a:lnTo>
                    <a:pt x="1282" y="443"/>
                  </a:lnTo>
                  <a:lnTo>
                    <a:pt x="1282" y="443"/>
                  </a:lnTo>
                  <a:lnTo>
                    <a:pt x="1282" y="441"/>
                  </a:lnTo>
                  <a:lnTo>
                    <a:pt x="1284" y="440"/>
                  </a:lnTo>
                  <a:lnTo>
                    <a:pt x="1285" y="436"/>
                  </a:lnTo>
                  <a:lnTo>
                    <a:pt x="1285" y="435"/>
                  </a:lnTo>
                  <a:lnTo>
                    <a:pt x="1285" y="433"/>
                  </a:lnTo>
                  <a:lnTo>
                    <a:pt x="1285" y="432"/>
                  </a:lnTo>
                  <a:close/>
                  <a:moveTo>
                    <a:pt x="582" y="432"/>
                  </a:moveTo>
                  <a:lnTo>
                    <a:pt x="584" y="433"/>
                  </a:lnTo>
                  <a:lnTo>
                    <a:pt x="584" y="433"/>
                  </a:lnTo>
                  <a:lnTo>
                    <a:pt x="585" y="433"/>
                  </a:lnTo>
                  <a:lnTo>
                    <a:pt x="588" y="433"/>
                  </a:lnTo>
                  <a:lnTo>
                    <a:pt x="592" y="435"/>
                  </a:lnTo>
                  <a:lnTo>
                    <a:pt x="593" y="435"/>
                  </a:lnTo>
                  <a:lnTo>
                    <a:pt x="592" y="436"/>
                  </a:lnTo>
                  <a:lnTo>
                    <a:pt x="587" y="440"/>
                  </a:lnTo>
                  <a:lnTo>
                    <a:pt x="584" y="441"/>
                  </a:lnTo>
                  <a:lnTo>
                    <a:pt x="581" y="441"/>
                  </a:lnTo>
                  <a:lnTo>
                    <a:pt x="579" y="441"/>
                  </a:lnTo>
                  <a:lnTo>
                    <a:pt x="579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6" y="444"/>
                  </a:lnTo>
                  <a:lnTo>
                    <a:pt x="576" y="444"/>
                  </a:lnTo>
                  <a:lnTo>
                    <a:pt x="576" y="446"/>
                  </a:lnTo>
                  <a:lnTo>
                    <a:pt x="576" y="446"/>
                  </a:lnTo>
                  <a:lnTo>
                    <a:pt x="574" y="446"/>
                  </a:lnTo>
                  <a:lnTo>
                    <a:pt x="573" y="447"/>
                  </a:lnTo>
                  <a:lnTo>
                    <a:pt x="574" y="447"/>
                  </a:lnTo>
                  <a:lnTo>
                    <a:pt x="577" y="447"/>
                  </a:lnTo>
                  <a:lnTo>
                    <a:pt x="581" y="447"/>
                  </a:lnTo>
                  <a:lnTo>
                    <a:pt x="581" y="449"/>
                  </a:lnTo>
                  <a:lnTo>
                    <a:pt x="584" y="449"/>
                  </a:lnTo>
                  <a:lnTo>
                    <a:pt x="584" y="449"/>
                  </a:lnTo>
                  <a:lnTo>
                    <a:pt x="585" y="449"/>
                  </a:lnTo>
                  <a:lnTo>
                    <a:pt x="587" y="449"/>
                  </a:lnTo>
                  <a:lnTo>
                    <a:pt x="587" y="449"/>
                  </a:lnTo>
                  <a:lnTo>
                    <a:pt x="593" y="449"/>
                  </a:lnTo>
                  <a:lnTo>
                    <a:pt x="598" y="449"/>
                  </a:lnTo>
                  <a:lnTo>
                    <a:pt x="599" y="449"/>
                  </a:lnTo>
                  <a:lnTo>
                    <a:pt x="604" y="447"/>
                  </a:lnTo>
                  <a:lnTo>
                    <a:pt x="606" y="446"/>
                  </a:lnTo>
                  <a:lnTo>
                    <a:pt x="606" y="444"/>
                  </a:lnTo>
                  <a:lnTo>
                    <a:pt x="609" y="443"/>
                  </a:lnTo>
                  <a:lnTo>
                    <a:pt x="612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3"/>
                  </a:lnTo>
                  <a:lnTo>
                    <a:pt x="614" y="443"/>
                  </a:lnTo>
                  <a:lnTo>
                    <a:pt x="612" y="444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7"/>
                  </a:lnTo>
                  <a:lnTo>
                    <a:pt x="614" y="446"/>
                  </a:lnTo>
                  <a:lnTo>
                    <a:pt x="615" y="446"/>
                  </a:lnTo>
                  <a:lnTo>
                    <a:pt x="615" y="446"/>
                  </a:lnTo>
                  <a:lnTo>
                    <a:pt x="615" y="447"/>
                  </a:lnTo>
                  <a:lnTo>
                    <a:pt x="615" y="447"/>
                  </a:lnTo>
                  <a:lnTo>
                    <a:pt x="614" y="449"/>
                  </a:lnTo>
                  <a:lnTo>
                    <a:pt x="614" y="449"/>
                  </a:lnTo>
                  <a:lnTo>
                    <a:pt x="614" y="451"/>
                  </a:lnTo>
                  <a:lnTo>
                    <a:pt x="614" y="451"/>
                  </a:lnTo>
                  <a:lnTo>
                    <a:pt x="614" y="452"/>
                  </a:lnTo>
                  <a:lnTo>
                    <a:pt x="612" y="452"/>
                  </a:lnTo>
                  <a:lnTo>
                    <a:pt x="612" y="452"/>
                  </a:lnTo>
                  <a:lnTo>
                    <a:pt x="611" y="454"/>
                  </a:lnTo>
                  <a:lnTo>
                    <a:pt x="611" y="454"/>
                  </a:lnTo>
                  <a:lnTo>
                    <a:pt x="609" y="455"/>
                  </a:lnTo>
                  <a:lnTo>
                    <a:pt x="609" y="455"/>
                  </a:lnTo>
                  <a:lnTo>
                    <a:pt x="611" y="455"/>
                  </a:lnTo>
                  <a:lnTo>
                    <a:pt x="611" y="457"/>
                  </a:lnTo>
                  <a:lnTo>
                    <a:pt x="607" y="457"/>
                  </a:lnTo>
                  <a:lnTo>
                    <a:pt x="607" y="457"/>
                  </a:lnTo>
                  <a:lnTo>
                    <a:pt x="607" y="458"/>
                  </a:lnTo>
                  <a:lnTo>
                    <a:pt x="606" y="460"/>
                  </a:lnTo>
                  <a:lnTo>
                    <a:pt x="606" y="460"/>
                  </a:lnTo>
                  <a:lnTo>
                    <a:pt x="607" y="462"/>
                  </a:lnTo>
                  <a:lnTo>
                    <a:pt x="607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3"/>
                  </a:lnTo>
                  <a:lnTo>
                    <a:pt x="611" y="463"/>
                  </a:lnTo>
                  <a:lnTo>
                    <a:pt x="609" y="465"/>
                  </a:lnTo>
                  <a:lnTo>
                    <a:pt x="607" y="465"/>
                  </a:lnTo>
                  <a:lnTo>
                    <a:pt x="606" y="465"/>
                  </a:lnTo>
                  <a:lnTo>
                    <a:pt x="604" y="465"/>
                  </a:lnTo>
                  <a:lnTo>
                    <a:pt x="603" y="465"/>
                  </a:lnTo>
                  <a:lnTo>
                    <a:pt x="603" y="465"/>
                  </a:lnTo>
                  <a:lnTo>
                    <a:pt x="601" y="466"/>
                  </a:lnTo>
                  <a:lnTo>
                    <a:pt x="598" y="465"/>
                  </a:lnTo>
                  <a:lnTo>
                    <a:pt x="596" y="463"/>
                  </a:lnTo>
                  <a:lnTo>
                    <a:pt x="595" y="462"/>
                  </a:lnTo>
                  <a:lnTo>
                    <a:pt x="590" y="462"/>
                  </a:lnTo>
                  <a:lnTo>
                    <a:pt x="587" y="462"/>
                  </a:lnTo>
                  <a:lnTo>
                    <a:pt x="585" y="462"/>
                  </a:lnTo>
                  <a:lnTo>
                    <a:pt x="584" y="463"/>
                  </a:lnTo>
                  <a:lnTo>
                    <a:pt x="584" y="465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1" y="466"/>
                  </a:lnTo>
                  <a:lnTo>
                    <a:pt x="584" y="470"/>
                  </a:lnTo>
                  <a:lnTo>
                    <a:pt x="587" y="471"/>
                  </a:lnTo>
                  <a:lnTo>
                    <a:pt x="587" y="473"/>
                  </a:lnTo>
                  <a:lnTo>
                    <a:pt x="587" y="473"/>
                  </a:lnTo>
                  <a:lnTo>
                    <a:pt x="584" y="473"/>
                  </a:lnTo>
                  <a:lnTo>
                    <a:pt x="582" y="473"/>
                  </a:lnTo>
                  <a:lnTo>
                    <a:pt x="581" y="474"/>
                  </a:lnTo>
                  <a:lnTo>
                    <a:pt x="579" y="476"/>
                  </a:lnTo>
                  <a:lnTo>
                    <a:pt x="577" y="477"/>
                  </a:lnTo>
                  <a:lnTo>
                    <a:pt x="573" y="479"/>
                  </a:lnTo>
                  <a:lnTo>
                    <a:pt x="568" y="482"/>
                  </a:lnTo>
                  <a:lnTo>
                    <a:pt x="566" y="482"/>
                  </a:lnTo>
                  <a:lnTo>
                    <a:pt x="565" y="484"/>
                  </a:lnTo>
                  <a:lnTo>
                    <a:pt x="563" y="484"/>
                  </a:lnTo>
                  <a:lnTo>
                    <a:pt x="562" y="485"/>
                  </a:lnTo>
                  <a:lnTo>
                    <a:pt x="560" y="485"/>
                  </a:lnTo>
                  <a:lnTo>
                    <a:pt x="558" y="484"/>
                  </a:lnTo>
                  <a:lnTo>
                    <a:pt x="558" y="482"/>
                  </a:lnTo>
                  <a:lnTo>
                    <a:pt x="560" y="482"/>
                  </a:lnTo>
                  <a:lnTo>
                    <a:pt x="562" y="482"/>
                  </a:lnTo>
                  <a:lnTo>
                    <a:pt x="563" y="481"/>
                  </a:lnTo>
                  <a:lnTo>
                    <a:pt x="565" y="481"/>
                  </a:lnTo>
                  <a:lnTo>
                    <a:pt x="565" y="481"/>
                  </a:lnTo>
                  <a:lnTo>
                    <a:pt x="566" y="479"/>
                  </a:lnTo>
                  <a:lnTo>
                    <a:pt x="573" y="474"/>
                  </a:lnTo>
                  <a:lnTo>
                    <a:pt x="574" y="471"/>
                  </a:lnTo>
                  <a:lnTo>
                    <a:pt x="574" y="470"/>
                  </a:lnTo>
                  <a:lnTo>
                    <a:pt x="574" y="468"/>
                  </a:lnTo>
                  <a:lnTo>
                    <a:pt x="573" y="466"/>
                  </a:lnTo>
                  <a:lnTo>
                    <a:pt x="571" y="466"/>
                  </a:lnTo>
                  <a:lnTo>
                    <a:pt x="566" y="468"/>
                  </a:lnTo>
                  <a:lnTo>
                    <a:pt x="563" y="470"/>
                  </a:lnTo>
                  <a:lnTo>
                    <a:pt x="560" y="471"/>
                  </a:lnTo>
                  <a:lnTo>
                    <a:pt x="557" y="473"/>
                  </a:lnTo>
                  <a:lnTo>
                    <a:pt x="558" y="473"/>
                  </a:lnTo>
                  <a:lnTo>
                    <a:pt x="557" y="474"/>
                  </a:lnTo>
                  <a:lnTo>
                    <a:pt x="557" y="476"/>
                  </a:lnTo>
                  <a:lnTo>
                    <a:pt x="557" y="477"/>
                  </a:lnTo>
                  <a:lnTo>
                    <a:pt x="557" y="477"/>
                  </a:lnTo>
                  <a:lnTo>
                    <a:pt x="557" y="479"/>
                  </a:lnTo>
                  <a:lnTo>
                    <a:pt x="555" y="479"/>
                  </a:lnTo>
                  <a:lnTo>
                    <a:pt x="555" y="479"/>
                  </a:lnTo>
                  <a:lnTo>
                    <a:pt x="554" y="481"/>
                  </a:lnTo>
                  <a:lnTo>
                    <a:pt x="552" y="481"/>
                  </a:lnTo>
                  <a:lnTo>
                    <a:pt x="551" y="482"/>
                  </a:lnTo>
                  <a:lnTo>
                    <a:pt x="543" y="481"/>
                  </a:lnTo>
                  <a:lnTo>
                    <a:pt x="538" y="479"/>
                  </a:lnTo>
                  <a:lnTo>
                    <a:pt x="532" y="479"/>
                  </a:lnTo>
                  <a:lnTo>
                    <a:pt x="530" y="479"/>
                  </a:lnTo>
                  <a:lnTo>
                    <a:pt x="530" y="477"/>
                  </a:lnTo>
                  <a:lnTo>
                    <a:pt x="530" y="476"/>
                  </a:lnTo>
                  <a:lnTo>
                    <a:pt x="532" y="476"/>
                  </a:lnTo>
                  <a:lnTo>
                    <a:pt x="533" y="476"/>
                  </a:lnTo>
                  <a:lnTo>
                    <a:pt x="540" y="474"/>
                  </a:lnTo>
                  <a:lnTo>
                    <a:pt x="540" y="473"/>
                  </a:lnTo>
                  <a:lnTo>
                    <a:pt x="540" y="471"/>
                  </a:lnTo>
                  <a:lnTo>
                    <a:pt x="538" y="470"/>
                  </a:lnTo>
                  <a:lnTo>
                    <a:pt x="540" y="468"/>
                  </a:lnTo>
                  <a:lnTo>
                    <a:pt x="543" y="466"/>
                  </a:lnTo>
                  <a:lnTo>
                    <a:pt x="546" y="465"/>
                  </a:lnTo>
                  <a:lnTo>
                    <a:pt x="547" y="463"/>
                  </a:lnTo>
                  <a:lnTo>
                    <a:pt x="549" y="462"/>
                  </a:lnTo>
                  <a:lnTo>
                    <a:pt x="543" y="458"/>
                  </a:lnTo>
                  <a:lnTo>
                    <a:pt x="543" y="457"/>
                  </a:lnTo>
                  <a:lnTo>
                    <a:pt x="546" y="457"/>
                  </a:lnTo>
                  <a:lnTo>
                    <a:pt x="551" y="458"/>
                  </a:lnTo>
                  <a:lnTo>
                    <a:pt x="554" y="458"/>
                  </a:lnTo>
                  <a:lnTo>
                    <a:pt x="558" y="458"/>
                  </a:lnTo>
                  <a:lnTo>
                    <a:pt x="562" y="457"/>
                  </a:lnTo>
                  <a:lnTo>
                    <a:pt x="562" y="455"/>
                  </a:lnTo>
                  <a:lnTo>
                    <a:pt x="562" y="455"/>
                  </a:lnTo>
                  <a:lnTo>
                    <a:pt x="558" y="454"/>
                  </a:lnTo>
                  <a:lnTo>
                    <a:pt x="555" y="452"/>
                  </a:lnTo>
                  <a:lnTo>
                    <a:pt x="549" y="452"/>
                  </a:lnTo>
                  <a:lnTo>
                    <a:pt x="544" y="451"/>
                  </a:lnTo>
                  <a:lnTo>
                    <a:pt x="541" y="451"/>
                  </a:lnTo>
                  <a:lnTo>
                    <a:pt x="536" y="451"/>
                  </a:lnTo>
                  <a:lnTo>
                    <a:pt x="536" y="452"/>
                  </a:lnTo>
                  <a:lnTo>
                    <a:pt x="536" y="454"/>
                  </a:lnTo>
                  <a:lnTo>
                    <a:pt x="536" y="454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3" y="455"/>
                  </a:lnTo>
                  <a:lnTo>
                    <a:pt x="532" y="454"/>
                  </a:lnTo>
                  <a:lnTo>
                    <a:pt x="529" y="454"/>
                  </a:lnTo>
                  <a:lnTo>
                    <a:pt x="525" y="454"/>
                  </a:lnTo>
                  <a:lnTo>
                    <a:pt x="522" y="454"/>
                  </a:lnTo>
                  <a:lnTo>
                    <a:pt x="519" y="454"/>
                  </a:lnTo>
                  <a:lnTo>
                    <a:pt x="514" y="454"/>
                  </a:lnTo>
                  <a:lnTo>
                    <a:pt x="514" y="455"/>
                  </a:lnTo>
                  <a:lnTo>
                    <a:pt x="514" y="455"/>
                  </a:lnTo>
                  <a:lnTo>
                    <a:pt x="514" y="457"/>
                  </a:lnTo>
                  <a:lnTo>
                    <a:pt x="513" y="457"/>
                  </a:lnTo>
                  <a:lnTo>
                    <a:pt x="513" y="457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58"/>
                  </a:lnTo>
                  <a:lnTo>
                    <a:pt x="510" y="458"/>
                  </a:lnTo>
                  <a:lnTo>
                    <a:pt x="508" y="457"/>
                  </a:lnTo>
                  <a:lnTo>
                    <a:pt x="508" y="455"/>
                  </a:lnTo>
                  <a:lnTo>
                    <a:pt x="506" y="454"/>
                  </a:lnTo>
                  <a:lnTo>
                    <a:pt x="506" y="451"/>
                  </a:lnTo>
                  <a:lnTo>
                    <a:pt x="511" y="451"/>
                  </a:lnTo>
                  <a:lnTo>
                    <a:pt x="514" y="451"/>
                  </a:lnTo>
                  <a:lnTo>
                    <a:pt x="514" y="451"/>
                  </a:lnTo>
                  <a:lnTo>
                    <a:pt x="516" y="449"/>
                  </a:lnTo>
                  <a:lnTo>
                    <a:pt x="529" y="447"/>
                  </a:lnTo>
                  <a:lnTo>
                    <a:pt x="535" y="444"/>
                  </a:lnTo>
                  <a:lnTo>
                    <a:pt x="535" y="444"/>
                  </a:lnTo>
                  <a:lnTo>
                    <a:pt x="535" y="446"/>
                  </a:lnTo>
                  <a:lnTo>
                    <a:pt x="535" y="446"/>
                  </a:lnTo>
                  <a:lnTo>
                    <a:pt x="536" y="446"/>
                  </a:lnTo>
                  <a:lnTo>
                    <a:pt x="540" y="444"/>
                  </a:lnTo>
                  <a:lnTo>
                    <a:pt x="544" y="444"/>
                  </a:lnTo>
                  <a:lnTo>
                    <a:pt x="544" y="443"/>
                  </a:lnTo>
                  <a:lnTo>
                    <a:pt x="546" y="443"/>
                  </a:lnTo>
                  <a:lnTo>
                    <a:pt x="546" y="443"/>
                  </a:lnTo>
                  <a:lnTo>
                    <a:pt x="552" y="441"/>
                  </a:lnTo>
                  <a:lnTo>
                    <a:pt x="557" y="440"/>
                  </a:lnTo>
                  <a:lnTo>
                    <a:pt x="558" y="440"/>
                  </a:lnTo>
                  <a:lnTo>
                    <a:pt x="558" y="440"/>
                  </a:lnTo>
                  <a:lnTo>
                    <a:pt x="562" y="436"/>
                  </a:lnTo>
                  <a:lnTo>
                    <a:pt x="570" y="435"/>
                  </a:lnTo>
                  <a:lnTo>
                    <a:pt x="571" y="435"/>
                  </a:lnTo>
                  <a:lnTo>
                    <a:pt x="577" y="433"/>
                  </a:lnTo>
                  <a:lnTo>
                    <a:pt x="579" y="433"/>
                  </a:lnTo>
                  <a:lnTo>
                    <a:pt x="582" y="432"/>
                  </a:lnTo>
                  <a:close/>
                  <a:moveTo>
                    <a:pt x="497" y="425"/>
                  </a:moveTo>
                  <a:lnTo>
                    <a:pt x="497" y="425"/>
                  </a:lnTo>
                  <a:lnTo>
                    <a:pt x="497" y="427"/>
                  </a:lnTo>
                  <a:lnTo>
                    <a:pt x="497" y="429"/>
                  </a:lnTo>
                  <a:lnTo>
                    <a:pt x="495" y="430"/>
                  </a:lnTo>
                  <a:lnTo>
                    <a:pt x="494" y="432"/>
                  </a:lnTo>
                  <a:lnTo>
                    <a:pt x="492" y="432"/>
                  </a:lnTo>
                  <a:lnTo>
                    <a:pt x="491" y="432"/>
                  </a:lnTo>
                  <a:lnTo>
                    <a:pt x="491" y="432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29"/>
                  </a:lnTo>
                  <a:lnTo>
                    <a:pt x="491" y="429"/>
                  </a:lnTo>
                  <a:lnTo>
                    <a:pt x="489" y="429"/>
                  </a:lnTo>
                  <a:lnTo>
                    <a:pt x="491" y="429"/>
                  </a:lnTo>
                  <a:lnTo>
                    <a:pt x="492" y="427"/>
                  </a:lnTo>
                  <a:lnTo>
                    <a:pt x="497" y="425"/>
                  </a:lnTo>
                  <a:lnTo>
                    <a:pt x="497" y="425"/>
                  </a:lnTo>
                  <a:close/>
                  <a:moveTo>
                    <a:pt x="891" y="422"/>
                  </a:moveTo>
                  <a:lnTo>
                    <a:pt x="891" y="422"/>
                  </a:lnTo>
                  <a:lnTo>
                    <a:pt x="893" y="424"/>
                  </a:lnTo>
                  <a:lnTo>
                    <a:pt x="894" y="424"/>
                  </a:lnTo>
                  <a:lnTo>
                    <a:pt x="894" y="425"/>
                  </a:lnTo>
                  <a:lnTo>
                    <a:pt x="894" y="425"/>
                  </a:lnTo>
                  <a:lnTo>
                    <a:pt x="893" y="429"/>
                  </a:lnTo>
                  <a:lnTo>
                    <a:pt x="891" y="429"/>
                  </a:lnTo>
                  <a:lnTo>
                    <a:pt x="890" y="427"/>
                  </a:lnTo>
                  <a:lnTo>
                    <a:pt x="890" y="427"/>
                  </a:lnTo>
                  <a:lnTo>
                    <a:pt x="891" y="424"/>
                  </a:lnTo>
                  <a:lnTo>
                    <a:pt x="891" y="422"/>
                  </a:lnTo>
                  <a:close/>
                  <a:moveTo>
                    <a:pt x="2777" y="419"/>
                  </a:moveTo>
                  <a:lnTo>
                    <a:pt x="2779" y="419"/>
                  </a:lnTo>
                  <a:lnTo>
                    <a:pt x="2780" y="419"/>
                  </a:lnTo>
                  <a:lnTo>
                    <a:pt x="2782" y="421"/>
                  </a:lnTo>
                  <a:lnTo>
                    <a:pt x="2783" y="422"/>
                  </a:lnTo>
                  <a:lnTo>
                    <a:pt x="2782" y="422"/>
                  </a:lnTo>
                  <a:lnTo>
                    <a:pt x="2780" y="422"/>
                  </a:lnTo>
                  <a:lnTo>
                    <a:pt x="2779" y="422"/>
                  </a:lnTo>
                  <a:lnTo>
                    <a:pt x="2776" y="421"/>
                  </a:lnTo>
                  <a:lnTo>
                    <a:pt x="2777" y="419"/>
                  </a:lnTo>
                  <a:close/>
                  <a:moveTo>
                    <a:pt x="484" y="419"/>
                  </a:moveTo>
                  <a:lnTo>
                    <a:pt x="486" y="419"/>
                  </a:lnTo>
                  <a:lnTo>
                    <a:pt x="488" y="421"/>
                  </a:lnTo>
                  <a:lnTo>
                    <a:pt x="489" y="422"/>
                  </a:lnTo>
                  <a:lnTo>
                    <a:pt x="491" y="422"/>
                  </a:lnTo>
                  <a:lnTo>
                    <a:pt x="491" y="422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5"/>
                  </a:lnTo>
                  <a:lnTo>
                    <a:pt x="491" y="425"/>
                  </a:lnTo>
                  <a:lnTo>
                    <a:pt x="488" y="427"/>
                  </a:lnTo>
                  <a:lnTo>
                    <a:pt x="488" y="427"/>
                  </a:lnTo>
                  <a:lnTo>
                    <a:pt x="486" y="427"/>
                  </a:lnTo>
                  <a:lnTo>
                    <a:pt x="486" y="425"/>
                  </a:lnTo>
                  <a:lnTo>
                    <a:pt x="486" y="424"/>
                  </a:lnTo>
                  <a:lnTo>
                    <a:pt x="486" y="422"/>
                  </a:lnTo>
                  <a:lnTo>
                    <a:pt x="484" y="422"/>
                  </a:lnTo>
                  <a:lnTo>
                    <a:pt x="484" y="421"/>
                  </a:lnTo>
                  <a:lnTo>
                    <a:pt x="484" y="421"/>
                  </a:lnTo>
                  <a:lnTo>
                    <a:pt x="483" y="421"/>
                  </a:lnTo>
                  <a:lnTo>
                    <a:pt x="483" y="419"/>
                  </a:lnTo>
                  <a:lnTo>
                    <a:pt x="483" y="419"/>
                  </a:lnTo>
                  <a:lnTo>
                    <a:pt x="484" y="419"/>
                  </a:lnTo>
                  <a:close/>
                  <a:moveTo>
                    <a:pt x="2563" y="413"/>
                  </a:moveTo>
                  <a:lnTo>
                    <a:pt x="2564" y="414"/>
                  </a:lnTo>
                  <a:lnTo>
                    <a:pt x="2567" y="416"/>
                  </a:lnTo>
                  <a:lnTo>
                    <a:pt x="2577" y="419"/>
                  </a:lnTo>
                  <a:lnTo>
                    <a:pt x="2578" y="421"/>
                  </a:lnTo>
                  <a:lnTo>
                    <a:pt x="2580" y="422"/>
                  </a:lnTo>
                  <a:lnTo>
                    <a:pt x="2582" y="422"/>
                  </a:lnTo>
                  <a:lnTo>
                    <a:pt x="2578" y="421"/>
                  </a:lnTo>
                  <a:lnTo>
                    <a:pt x="2572" y="419"/>
                  </a:lnTo>
                  <a:lnTo>
                    <a:pt x="2569" y="418"/>
                  </a:lnTo>
                  <a:lnTo>
                    <a:pt x="2569" y="418"/>
                  </a:lnTo>
                  <a:lnTo>
                    <a:pt x="2567" y="418"/>
                  </a:lnTo>
                  <a:lnTo>
                    <a:pt x="2566" y="418"/>
                  </a:lnTo>
                  <a:lnTo>
                    <a:pt x="2564" y="416"/>
                  </a:lnTo>
                  <a:lnTo>
                    <a:pt x="2564" y="416"/>
                  </a:lnTo>
                  <a:lnTo>
                    <a:pt x="2563" y="414"/>
                  </a:lnTo>
                  <a:lnTo>
                    <a:pt x="2563" y="413"/>
                  </a:lnTo>
                  <a:close/>
                  <a:moveTo>
                    <a:pt x="2810" y="411"/>
                  </a:moveTo>
                  <a:lnTo>
                    <a:pt x="2812" y="411"/>
                  </a:lnTo>
                  <a:lnTo>
                    <a:pt x="2812" y="413"/>
                  </a:lnTo>
                  <a:lnTo>
                    <a:pt x="2813" y="414"/>
                  </a:lnTo>
                  <a:lnTo>
                    <a:pt x="2815" y="418"/>
                  </a:lnTo>
                  <a:lnTo>
                    <a:pt x="2815" y="419"/>
                  </a:lnTo>
                  <a:lnTo>
                    <a:pt x="2813" y="419"/>
                  </a:lnTo>
                  <a:lnTo>
                    <a:pt x="2812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8"/>
                  </a:lnTo>
                  <a:lnTo>
                    <a:pt x="2810" y="416"/>
                  </a:lnTo>
                  <a:lnTo>
                    <a:pt x="2810" y="416"/>
                  </a:lnTo>
                  <a:lnTo>
                    <a:pt x="2810" y="414"/>
                  </a:lnTo>
                  <a:lnTo>
                    <a:pt x="2810" y="414"/>
                  </a:lnTo>
                  <a:lnTo>
                    <a:pt x="2810" y="413"/>
                  </a:lnTo>
                  <a:lnTo>
                    <a:pt x="2809" y="413"/>
                  </a:lnTo>
                  <a:lnTo>
                    <a:pt x="2809" y="411"/>
                  </a:lnTo>
                  <a:lnTo>
                    <a:pt x="2809" y="411"/>
                  </a:lnTo>
                  <a:lnTo>
                    <a:pt x="2810" y="411"/>
                  </a:lnTo>
                  <a:close/>
                  <a:moveTo>
                    <a:pt x="3351" y="408"/>
                  </a:moveTo>
                  <a:lnTo>
                    <a:pt x="3353" y="408"/>
                  </a:lnTo>
                  <a:lnTo>
                    <a:pt x="3353" y="410"/>
                  </a:lnTo>
                  <a:lnTo>
                    <a:pt x="3351" y="411"/>
                  </a:lnTo>
                  <a:lnTo>
                    <a:pt x="3346" y="411"/>
                  </a:lnTo>
                  <a:lnTo>
                    <a:pt x="3345" y="411"/>
                  </a:lnTo>
                  <a:lnTo>
                    <a:pt x="3345" y="411"/>
                  </a:lnTo>
                  <a:lnTo>
                    <a:pt x="3346" y="410"/>
                  </a:lnTo>
                  <a:lnTo>
                    <a:pt x="3349" y="408"/>
                  </a:lnTo>
                  <a:lnTo>
                    <a:pt x="3351" y="408"/>
                  </a:lnTo>
                  <a:close/>
                  <a:moveTo>
                    <a:pt x="2824" y="406"/>
                  </a:moveTo>
                  <a:lnTo>
                    <a:pt x="2824" y="406"/>
                  </a:lnTo>
                  <a:lnTo>
                    <a:pt x="2824" y="408"/>
                  </a:lnTo>
                  <a:lnTo>
                    <a:pt x="2824" y="410"/>
                  </a:lnTo>
                  <a:lnTo>
                    <a:pt x="2824" y="410"/>
                  </a:lnTo>
                  <a:lnTo>
                    <a:pt x="2824" y="411"/>
                  </a:lnTo>
                  <a:lnTo>
                    <a:pt x="2824" y="413"/>
                  </a:lnTo>
                  <a:lnTo>
                    <a:pt x="2823" y="413"/>
                  </a:lnTo>
                  <a:lnTo>
                    <a:pt x="2823" y="414"/>
                  </a:lnTo>
                  <a:lnTo>
                    <a:pt x="2823" y="414"/>
                  </a:lnTo>
                  <a:lnTo>
                    <a:pt x="2821" y="416"/>
                  </a:lnTo>
                  <a:lnTo>
                    <a:pt x="2821" y="413"/>
                  </a:lnTo>
                  <a:lnTo>
                    <a:pt x="2821" y="413"/>
                  </a:lnTo>
                  <a:lnTo>
                    <a:pt x="2823" y="411"/>
                  </a:lnTo>
                  <a:lnTo>
                    <a:pt x="2823" y="411"/>
                  </a:lnTo>
                  <a:lnTo>
                    <a:pt x="2823" y="410"/>
                  </a:lnTo>
                  <a:lnTo>
                    <a:pt x="2821" y="410"/>
                  </a:lnTo>
                  <a:lnTo>
                    <a:pt x="2823" y="410"/>
                  </a:lnTo>
                  <a:lnTo>
                    <a:pt x="2824" y="406"/>
                  </a:lnTo>
                  <a:lnTo>
                    <a:pt x="2824" y="406"/>
                  </a:lnTo>
                  <a:close/>
                  <a:moveTo>
                    <a:pt x="3343" y="406"/>
                  </a:moveTo>
                  <a:lnTo>
                    <a:pt x="3345" y="406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5" y="408"/>
                  </a:lnTo>
                  <a:lnTo>
                    <a:pt x="3343" y="408"/>
                  </a:lnTo>
                  <a:lnTo>
                    <a:pt x="3342" y="408"/>
                  </a:lnTo>
                  <a:lnTo>
                    <a:pt x="3340" y="408"/>
                  </a:lnTo>
                  <a:lnTo>
                    <a:pt x="3340" y="406"/>
                  </a:lnTo>
                  <a:lnTo>
                    <a:pt x="3340" y="406"/>
                  </a:lnTo>
                  <a:lnTo>
                    <a:pt x="3343" y="406"/>
                  </a:lnTo>
                  <a:close/>
                  <a:moveTo>
                    <a:pt x="3646" y="395"/>
                  </a:moveTo>
                  <a:lnTo>
                    <a:pt x="3647" y="397"/>
                  </a:lnTo>
                  <a:lnTo>
                    <a:pt x="3649" y="397"/>
                  </a:lnTo>
                  <a:lnTo>
                    <a:pt x="3646" y="399"/>
                  </a:lnTo>
                  <a:lnTo>
                    <a:pt x="3643" y="399"/>
                  </a:lnTo>
                  <a:lnTo>
                    <a:pt x="3638" y="399"/>
                  </a:lnTo>
                  <a:lnTo>
                    <a:pt x="3632" y="399"/>
                  </a:lnTo>
                  <a:lnTo>
                    <a:pt x="3629" y="400"/>
                  </a:lnTo>
                  <a:lnTo>
                    <a:pt x="3624" y="402"/>
                  </a:lnTo>
                  <a:lnTo>
                    <a:pt x="3614" y="402"/>
                  </a:lnTo>
                  <a:lnTo>
                    <a:pt x="3613" y="402"/>
                  </a:lnTo>
                  <a:lnTo>
                    <a:pt x="3613" y="400"/>
                  </a:lnTo>
                  <a:lnTo>
                    <a:pt x="3611" y="400"/>
                  </a:lnTo>
                  <a:lnTo>
                    <a:pt x="3610" y="400"/>
                  </a:lnTo>
                  <a:lnTo>
                    <a:pt x="3608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399"/>
                  </a:lnTo>
                  <a:lnTo>
                    <a:pt x="3610" y="399"/>
                  </a:lnTo>
                  <a:lnTo>
                    <a:pt x="3619" y="399"/>
                  </a:lnTo>
                  <a:lnTo>
                    <a:pt x="3624" y="399"/>
                  </a:lnTo>
                  <a:lnTo>
                    <a:pt x="3625" y="399"/>
                  </a:lnTo>
                  <a:lnTo>
                    <a:pt x="3629" y="399"/>
                  </a:lnTo>
                  <a:lnTo>
                    <a:pt x="3632" y="397"/>
                  </a:lnTo>
                  <a:lnTo>
                    <a:pt x="3636" y="397"/>
                  </a:lnTo>
                  <a:lnTo>
                    <a:pt x="3644" y="395"/>
                  </a:lnTo>
                  <a:lnTo>
                    <a:pt x="3646" y="395"/>
                  </a:lnTo>
                  <a:close/>
                  <a:moveTo>
                    <a:pt x="585" y="389"/>
                  </a:moveTo>
                  <a:lnTo>
                    <a:pt x="585" y="389"/>
                  </a:lnTo>
                  <a:lnTo>
                    <a:pt x="585" y="389"/>
                  </a:lnTo>
                  <a:lnTo>
                    <a:pt x="585" y="391"/>
                  </a:lnTo>
                  <a:lnTo>
                    <a:pt x="585" y="391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8" y="394"/>
                  </a:lnTo>
                  <a:lnTo>
                    <a:pt x="587" y="394"/>
                  </a:lnTo>
                  <a:lnTo>
                    <a:pt x="587" y="394"/>
                  </a:lnTo>
                  <a:lnTo>
                    <a:pt x="585" y="394"/>
                  </a:lnTo>
                  <a:lnTo>
                    <a:pt x="585" y="395"/>
                  </a:lnTo>
                  <a:lnTo>
                    <a:pt x="585" y="397"/>
                  </a:lnTo>
                  <a:lnTo>
                    <a:pt x="585" y="397"/>
                  </a:lnTo>
                  <a:lnTo>
                    <a:pt x="585" y="399"/>
                  </a:lnTo>
                  <a:lnTo>
                    <a:pt x="587" y="399"/>
                  </a:lnTo>
                  <a:lnTo>
                    <a:pt x="587" y="400"/>
                  </a:lnTo>
                  <a:lnTo>
                    <a:pt x="585" y="402"/>
                  </a:lnTo>
                  <a:lnTo>
                    <a:pt x="584" y="402"/>
                  </a:lnTo>
                  <a:lnTo>
                    <a:pt x="582" y="402"/>
                  </a:lnTo>
                  <a:lnTo>
                    <a:pt x="582" y="402"/>
                  </a:lnTo>
                  <a:lnTo>
                    <a:pt x="582" y="400"/>
                  </a:lnTo>
                  <a:lnTo>
                    <a:pt x="582" y="399"/>
                  </a:lnTo>
                  <a:lnTo>
                    <a:pt x="582" y="397"/>
                  </a:lnTo>
                  <a:lnTo>
                    <a:pt x="582" y="395"/>
                  </a:lnTo>
                  <a:lnTo>
                    <a:pt x="582" y="394"/>
                  </a:lnTo>
                  <a:lnTo>
                    <a:pt x="582" y="394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4" y="391"/>
                  </a:lnTo>
                  <a:lnTo>
                    <a:pt x="584" y="391"/>
                  </a:lnTo>
                  <a:lnTo>
                    <a:pt x="584" y="389"/>
                  </a:lnTo>
                  <a:lnTo>
                    <a:pt x="585" y="389"/>
                  </a:lnTo>
                  <a:close/>
                  <a:moveTo>
                    <a:pt x="3641" y="386"/>
                  </a:moveTo>
                  <a:lnTo>
                    <a:pt x="3636" y="389"/>
                  </a:lnTo>
                  <a:lnTo>
                    <a:pt x="3635" y="389"/>
                  </a:lnTo>
                  <a:lnTo>
                    <a:pt x="3629" y="389"/>
                  </a:lnTo>
                  <a:lnTo>
                    <a:pt x="3624" y="391"/>
                  </a:lnTo>
                  <a:lnTo>
                    <a:pt x="3621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0" y="388"/>
                  </a:lnTo>
                  <a:lnTo>
                    <a:pt x="3610" y="388"/>
                  </a:lnTo>
                  <a:lnTo>
                    <a:pt x="3611" y="388"/>
                  </a:lnTo>
                  <a:lnTo>
                    <a:pt x="3616" y="388"/>
                  </a:lnTo>
                  <a:lnTo>
                    <a:pt x="3619" y="389"/>
                  </a:lnTo>
                  <a:lnTo>
                    <a:pt x="3622" y="389"/>
                  </a:lnTo>
                  <a:lnTo>
                    <a:pt x="3625" y="389"/>
                  </a:lnTo>
                  <a:lnTo>
                    <a:pt x="3627" y="389"/>
                  </a:lnTo>
                  <a:lnTo>
                    <a:pt x="3629" y="388"/>
                  </a:lnTo>
                  <a:lnTo>
                    <a:pt x="3633" y="388"/>
                  </a:lnTo>
                  <a:lnTo>
                    <a:pt x="3635" y="388"/>
                  </a:lnTo>
                  <a:lnTo>
                    <a:pt x="3636" y="388"/>
                  </a:lnTo>
                  <a:lnTo>
                    <a:pt x="3641" y="386"/>
                  </a:lnTo>
                  <a:close/>
                  <a:moveTo>
                    <a:pt x="4625" y="373"/>
                  </a:moveTo>
                  <a:lnTo>
                    <a:pt x="4628" y="375"/>
                  </a:lnTo>
                  <a:lnTo>
                    <a:pt x="4630" y="375"/>
                  </a:lnTo>
                  <a:lnTo>
                    <a:pt x="4633" y="375"/>
                  </a:lnTo>
                  <a:lnTo>
                    <a:pt x="4635" y="377"/>
                  </a:lnTo>
                  <a:lnTo>
                    <a:pt x="4635" y="378"/>
                  </a:lnTo>
                  <a:lnTo>
                    <a:pt x="4631" y="377"/>
                  </a:lnTo>
                  <a:lnTo>
                    <a:pt x="4627" y="377"/>
                  </a:lnTo>
                  <a:lnTo>
                    <a:pt x="4625" y="375"/>
                  </a:lnTo>
                  <a:lnTo>
                    <a:pt x="4625" y="373"/>
                  </a:lnTo>
                  <a:close/>
                  <a:moveTo>
                    <a:pt x="2730" y="372"/>
                  </a:moveTo>
                  <a:lnTo>
                    <a:pt x="2730" y="373"/>
                  </a:lnTo>
                  <a:lnTo>
                    <a:pt x="2730" y="373"/>
                  </a:lnTo>
                  <a:lnTo>
                    <a:pt x="2728" y="375"/>
                  </a:lnTo>
                  <a:lnTo>
                    <a:pt x="2727" y="377"/>
                  </a:lnTo>
                  <a:lnTo>
                    <a:pt x="2728" y="378"/>
                  </a:lnTo>
                  <a:lnTo>
                    <a:pt x="2727" y="378"/>
                  </a:lnTo>
                  <a:lnTo>
                    <a:pt x="2727" y="380"/>
                  </a:lnTo>
                  <a:lnTo>
                    <a:pt x="2727" y="380"/>
                  </a:lnTo>
                  <a:lnTo>
                    <a:pt x="2725" y="381"/>
                  </a:lnTo>
                  <a:lnTo>
                    <a:pt x="2723" y="381"/>
                  </a:lnTo>
                  <a:lnTo>
                    <a:pt x="2720" y="383"/>
                  </a:lnTo>
                  <a:lnTo>
                    <a:pt x="2720" y="384"/>
                  </a:lnTo>
                  <a:lnTo>
                    <a:pt x="2723" y="386"/>
                  </a:lnTo>
                  <a:lnTo>
                    <a:pt x="2725" y="386"/>
                  </a:lnTo>
                  <a:lnTo>
                    <a:pt x="2725" y="386"/>
                  </a:lnTo>
                  <a:lnTo>
                    <a:pt x="2725" y="388"/>
                  </a:lnTo>
                  <a:lnTo>
                    <a:pt x="2723" y="388"/>
                  </a:lnTo>
                  <a:lnTo>
                    <a:pt x="2720" y="386"/>
                  </a:lnTo>
                  <a:lnTo>
                    <a:pt x="2719" y="386"/>
                  </a:lnTo>
                  <a:lnTo>
                    <a:pt x="2717" y="388"/>
                  </a:lnTo>
                  <a:lnTo>
                    <a:pt x="2719" y="388"/>
                  </a:lnTo>
                  <a:lnTo>
                    <a:pt x="2719" y="388"/>
                  </a:lnTo>
                  <a:lnTo>
                    <a:pt x="2719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6" y="389"/>
                  </a:lnTo>
                  <a:lnTo>
                    <a:pt x="2716" y="389"/>
                  </a:lnTo>
                  <a:lnTo>
                    <a:pt x="2714" y="391"/>
                  </a:lnTo>
                  <a:lnTo>
                    <a:pt x="2714" y="389"/>
                  </a:lnTo>
                  <a:lnTo>
                    <a:pt x="2712" y="389"/>
                  </a:lnTo>
                  <a:lnTo>
                    <a:pt x="2711" y="389"/>
                  </a:lnTo>
                  <a:lnTo>
                    <a:pt x="2711" y="389"/>
                  </a:lnTo>
                  <a:lnTo>
                    <a:pt x="2709" y="391"/>
                  </a:lnTo>
                  <a:lnTo>
                    <a:pt x="2709" y="391"/>
                  </a:lnTo>
                  <a:lnTo>
                    <a:pt x="2711" y="389"/>
                  </a:lnTo>
                  <a:lnTo>
                    <a:pt x="2711" y="388"/>
                  </a:lnTo>
                  <a:lnTo>
                    <a:pt x="2711" y="388"/>
                  </a:lnTo>
                  <a:lnTo>
                    <a:pt x="2709" y="386"/>
                  </a:lnTo>
                  <a:lnTo>
                    <a:pt x="2709" y="386"/>
                  </a:lnTo>
                  <a:lnTo>
                    <a:pt x="2708" y="386"/>
                  </a:lnTo>
                  <a:lnTo>
                    <a:pt x="2708" y="386"/>
                  </a:lnTo>
                  <a:lnTo>
                    <a:pt x="2709" y="384"/>
                  </a:lnTo>
                  <a:lnTo>
                    <a:pt x="2712" y="383"/>
                  </a:lnTo>
                  <a:lnTo>
                    <a:pt x="2712" y="383"/>
                  </a:lnTo>
                  <a:lnTo>
                    <a:pt x="2712" y="381"/>
                  </a:lnTo>
                  <a:lnTo>
                    <a:pt x="2716" y="380"/>
                  </a:lnTo>
                  <a:lnTo>
                    <a:pt x="2719" y="378"/>
                  </a:lnTo>
                  <a:lnTo>
                    <a:pt x="2719" y="380"/>
                  </a:lnTo>
                  <a:lnTo>
                    <a:pt x="2720" y="380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19" y="377"/>
                  </a:lnTo>
                  <a:lnTo>
                    <a:pt x="2720" y="377"/>
                  </a:lnTo>
                  <a:lnTo>
                    <a:pt x="2720" y="375"/>
                  </a:lnTo>
                  <a:lnTo>
                    <a:pt x="2722" y="377"/>
                  </a:lnTo>
                  <a:lnTo>
                    <a:pt x="2722" y="377"/>
                  </a:lnTo>
                  <a:lnTo>
                    <a:pt x="2723" y="377"/>
                  </a:lnTo>
                  <a:lnTo>
                    <a:pt x="2723" y="377"/>
                  </a:lnTo>
                  <a:lnTo>
                    <a:pt x="2723" y="375"/>
                  </a:lnTo>
                  <a:lnTo>
                    <a:pt x="2725" y="375"/>
                  </a:lnTo>
                  <a:lnTo>
                    <a:pt x="2727" y="375"/>
                  </a:lnTo>
                  <a:lnTo>
                    <a:pt x="2727" y="375"/>
                  </a:lnTo>
                  <a:lnTo>
                    <a:pt x="2728" y="373"/>
                  </a:lnTo>
                  <a:lnTo>
                    <a:pt x="2730" y="373"/>
                  </a:lnTo>
                  <a:lnTo>
                    <a:pt x="2730" y="372"/>
                  </a:lnTo>
                  <a:close/>
                  <a:moveTo>
                    <a:pt x="4630" y="370"/>
                  </a:moveTo>
                  <a:lnTo>
                    <a:pt x="4631" y="370"/>
                  </a:lnTo>
                  <a:lnTo>
                    <a:pt x="4633" y="370"/>
                  </a:lnTo>
                  <a:lnTo>
                    <a:pt x="4633" y="372"/>
                  </a:lnTo>
                  <a:lnTo>
                    <a:pt x="4633" y="372"/>
                  </a:lnTo>
                  <a:lnTo>
                    <a:pt x="4635" y="372"/>
                  </a:lnTo>
                  <a:lnTo>
                    <a:pt x="4635" y="372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5"/>
                  </a:lnTo>
                  <a:lnTo>
                    <a:pt x="4630" y="373"/>
                  </a:lnTo>
                  <a:lnTo>
                    <a:pt x="4628" y="373"/>
                  </a:lnTo>
                  <a:lnTo>
                    <a:pt x="4628" y="373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30" y="370"/>
                  </a:lnTo>
                  <a:lnTo>
                    <a:pt x="4628" y="370"/>
                  </a:lnTo>
                  <a:lnTo>
                    <a:pt x="4628" y="370"/>
                  </a:lnTo>
                  <a:lnTo>
                    <a:pt x="4630" y="370"/>
                  </a:lnTo>
                  <a:close/>
                  <a:moveTo>
                    <a:pt x="3619" y="367"/>
                  </a:moveTo>
                  <a:lnTo>
                    <a:pt x="3624" y="369"/>
                  </a:lnTo>
                  <a:lnTo>
                    <a:pt x="3632" y="370"/>
                  </a:lnTo>
                  <a:lnTo>
                    <a:pt x="3636" y="370"/>
                  </a:lnTo>
                  <a:lnTo>
                    <a:pt x="3638" y="373"/>
                  </a:lnTo>
                  <a:lnTo>
                    <a:pt x="3630" y="372"/>
                  </a:lnTo>
                  <a:lnTo>
                    <a:pt x="3625" y="372"/>
                  </a:lnTo>
                  <a:lnTo>
                    <a:pt x="3622" y="370"/>
                  </a:lnTo>
                  <a:lnTo>
                    <a:pt x="3618" y="370"/>
                  </a:lnTo>
                  <a:lnTo>
                    <a:pt x="3613" y="370"/>
                  </a:lnTo>
                  <a:lnTo>
                    <a:pt x="3610" y="372"/>
                  </a:lnTo>
                  <a:lnTo>
                    <a:pt x="3608" y="373"/>
                  </a:lnTo>
                  <a:lnTo>
                    <a:pt x="3605" y="375"/>
                  </a:lnTo>
                  <a:lnTo>
                    <a:pt x="3600" y="375"/>
                  </a:lnTo>
                  <a:lnTo>
                    <a:pt x="3599" y="375"/>
                  </a:lnTo>
                  <a:lnTo>
                    <a:pt x="3599" y="373"/>
                  </a:lnTo>
                  <a:lnTo>
                    <a:pt x="3603" y="372"/>
                  </a:lnTo>
                  <a:lnTo>
                    <a:pt x="3606" y="372"/>
                  </a:lnTo>
                  <a:lnTo>
                    <a:pt x="3610" y="370"/>
                  </a:lnTo>
                  <a:lnTo>
                    <a:pt x="3614" y="369"/>
                  </a:lnTo>
                  <a:lnTo>
                    <a:pt x="3619" y="367"/>
                  </a:lnTo>
                  <a:close/>
                  <a:moveTo>
                    <a:pt x="800" y="361"/>
                  </a:moveTo>
                  <a:lnTo>
                    <a:pt x="804" y="362"/>
                  </a:lnTo>
                  <a:lnTo>
                    <a:pt x="804" y="362"/>
                  </a:lnTo>
                  <a:lnTo>
                    <a:pt x="806" y="362"/>
                  </a:lnTo>
                  <a:lnTo>
                    <a:pt x="806" y="364"/>
                  </a:lnTo>
                  <a:lnTo>
                    <a:pt x="804" y="366"/>
                  </a:lnTo>
                  <a:lnTo>
                    <a:pt x="801" y="364"/>
                  </a:lnTo>
                  <a:lnTo>
                    <a:pt x="798" y="361"/>
                  </a:lnTo>
                  <a:lnTo>
                    <a:pt x="800" y="361"/>
                  </a:lnTo>
                  <a:close/>
                  <a:moveTo>
                    <a:pt x="3584" y="355"/>
                  </a:moveTo>
                  <a:lnTo>
                    <a:pt x="3586" y="356"/>
                  </a:lnTo>
                  <a:lnTo>
                    <a:pt x="3586" y="356"/>
                  </a:lnTo>
                  <a:lnTo>
                    <a:pt x="3586" y="358"/>
                  </a:lnTo>
                  <a:lnTo>
                    <a:pt x="3583" y="358"/>
                  </a:lnTo>
                  <a:lnTo>
                    <a:pt x="3581" y="359"/>
                  </a:lnTo>
                  <a:lnTo>
                    <a:pt x="3581" y="359"/>
                  </a:lnTo>
                  <a:lnTo>
                    <a:pt x="3583" y="361"/>
                  </a:lnTo>
                  <a:lnTo>
                    <a:pt x="3583" y="361"/>
                  </a:lnTo>
                  <a:lnTo>
                    <a:pt x="3584" y="362"/>
                  </a:lnTo>
                  <a:lnTo>
                    <a:pt x="3584" y="364"/>
                  </a:lnTo>
                  <a:lnTo>
                    <a:pt x="3586" y="364"/>
                  </a:lnTo>
                  <a:lnTo>
                    <a:pt x="3588" y="366"/>
                  </a:lnTo>
                  <a:lnTo>
                    <a:pt x="3588" y="367"/>
                  </a:lnTo>
                  <a:lnTo>
                    <a:pt x="3588" y="369"/>
                  </a:lnTo>
                  <a:lnTo>
                    <a:pt x="3588" y="369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8" y="372"/>
                  </a:lnTo>
                  <a:lnTo>
                    <a:pt x="3586" y="372"/>
                  </a:lnTo>
                  <a:lnTo>
                    <a:pt x="3584" y="370"/>
                  </a:lnTo>
                  <a:lnTo>
                    <a:pt x="3584" y="370"/>
                  </a:lnTo>
                  <a:lnTo>
                    <a:pt x="3583" y="370"/>
                  </a:lnTo>
                  <a:lnTo>
                    <a:pt x="3583" y="370"/>
                  </a:lnTo>
                  <a:lnTo>
                    <a:pt x="3583" y="369"/>
                  </a:lnTo>
                  <a:lnTo>
                    <a:pt x="3583" y="367"/>
                  </a:lnTo>
                  <a:lnTo>
                    <a:pt x="3583" y="366"/>
                  </a:lnTo>
                  <a:lnTo>
                    <a:pt x="3581" y="362"/>
                  </a:lnTo>
                  <a:lnTo>
                    <a:pt x="3580" y="361"/>
                  </a:lnTo>
                  <a:lnTo>
                    <a:pt x="3578" y="361"/>
                  </a:lnTo>
                  <a:lnTo>
                    <a:pt x="3578" y="361"/>
                  </a:lnTo>
                  <a:lnTo>
                    <a:pt x="3578" y="359"/>
                  </a:lnTo>
                  <a:lnTo>
                    <a:pt x="3578" y="359"/>
                  </a:lnTo>
                  <a:lnTo>
                    <a:pt x="3578" y="358"/>
                  </a:lnTo>
                  <a:lnTo>
                    <a:pt x="3580" y="358"/>
                  </a:lnTo>
                  <a:lnTo>
                    <a:pt x="3581" y="356"/>
                  </a:lnTo>
                  <a:lnTo>
                    <a:pt x="3584" y="355"/>
                  </a:lnTo>
                  <a:close/>
                  <a:moveTo>
                    <a:pt x="3329" y="355"/>
                  </a:moveTo>
                  <a:lnTo>
                    <a:pt x="3332" y="355"/>
                  </a:lnTo>
                  <a:lnTo>
                    <a:pt x="3334" y="356"/>
                  </a:lnTo>
                  <a:lnTo>
                    <a:pt x="3334" y="356"/>
                  </a:lnTo>
                  <a:lnTo>
                    <a:pt x="3332" y="358"/>
                  </a:lnTo>
                  <a:lnTo>
                    <a:pt x="3331" y="358"/>
                  </a:lnTo>
                  <a:lnTo>
                    <a:pt x="3329" y="356"/>
                  </a:lnTo>
                  <a:lnTo>
                    <a:pt x="3329" y="355"/>
                  </a:lnTo>
                  <a:close/>
                  <a:moveTo>
                    <a:pt x="4609" y="355"/>
                  </a:moveTo>
                  <a:lnTo>
                    <a:pt x="4611" y="355"/>
                  </a:lnTo>
                  <a:lnTo>
                    <a:pt x="4613" y="355"/>
                  </a:lnTo>
                  <a:lnTo>
                    <a:pt x="4613" y="355"/>
                  </a:lnTo>
                  <a:lnTo>
                    <a:pt x="4613" y="356"/>
                  </a:lnTo>
                  <a:lnTo>
                    <a:pt x="4611" y="356"/>
                  </a:lnTo>
                  <a:lnTo>
                    <a:pt x="4611" y="356"/>
                  </a:lnTo>
                  <a:lnTo>
                    <a:pt x="4611" y="358"/>
                  </a:lnTo>
                  <a:lnTo>
                    <a:pt x="4611" y="358"/>
                  </a:lnTo>
                  <a:lnTo>
                    <a:pt x="4609" y="358"/>
                  </a:lnTo>
                  <a:lnTo>
                    <a:pt x="4608" y="358"/>
                  </a:lnTo>
                  <a:lnTo>
                    <a:pt x="4608" y="356"/>
                  </a:lnTo>
                  <a:lnTo>
                    <a:pt x="4606" y="355"/>
                  </a:lnTo>
                  <a:lnTo>
                    <a:pt x="4606" y="355"/>
                  </a:lnTo>
                  <a:lnTo>
                    <a:pt x="4608" y="355"/>
                  </a:lnTo>
                  <a:lnTo>
                    <a:pt x="4609" y="355"/>
                  </a:lnTo>
                  <a:close/>
                  <a:moveTo>
                    <a:pt x="3340" y="355"/>
                  </a:moveTo>
                  <a:lnTo>
                    <a:pt x="3340" y="355"/>
                  </a:lnTo>
                  <a:lnTo>
                    <a:pt x="3340" y="356"/>
                  </a:lnTo>
                  <a:lnTo>
                    <a:pt x="3342" y="358"/>
                  </a:lnTo>
                  <a:lnTo>
                    <a:pt x="3342" y="359"/>
                  </a:lnTo>
                  <a:lnTo>
                    <a:pt x="3338" y="359"/>
                  </a:lnTo>
                  <a:lnTo>
                    <a:pt x="3337" y="356"/>
                  </a:lnTo>
                  <a:lnTo>
                    <a:pt x="3337" y="356"/>
                  </a:lnTo>
                  <a:lnTo>
                    <a:pt x="3338" y="355"/>
                  </a:lnTo>
                  <a:lnTo>
                    <a:pt x="3338" y="355"/>
                  </a:lnTo>
                  <a:lnTo>
                    <a:pt x="3340" y="355"/>
                  </a:lnTo>
                  <a:close/>
                  <a:moveTo>
                    <a:pt x="3338" y="351"/>
                  </a:moveTo>
                  <a:lnTo>
                    <a:pt x="3338" y="353"/>
                  </a:lnTo>
                  <a:lnTo>
                    <a:pt x="3338" y="353"/>
                  </a:lnTo>
                  <a:lnTo>
                    <a:pt x="3337" y="355"/>
                  </a:lnTo>
                  <a:lnTo>
                    <a:pt x="3335" y="355"/>
                  </a:lnTo>
                  <a:lnTo>
                    <a:pt x="3332" y="353"/>
                  </a:lnTo>
                  <a:lnTo>
                    <a:pt x="3332" y="353"/>
                  </a:lnTo>
                  <a:lnTo>
                    <a:pt x="3338" y="351"/>
                  </a:lnTo>
                  <a:close/>
                  <a:moveTo>
                    <a:pt x="95" y="339"/>
                  </a:moveTo>
                  <a:lnTo>
                    <a:pt x="103" y="342"/>
                  </a:lnTo>
                  <a:lnTo>
                    <a:pt x="104" y="343"/>
                  </a:lnTo>
                  <a:lnTo>
                    <a:pt x="100" y="343"/>
                  </a:lnTo>
                  <a:lnTo>
                    <a:pt x="93" y="345"/>
                  </a:lnTo>
                  <a:lnTo>
                    <a:pt x="93" y="345"/>
                  </a:lnTo>
                  <a:lnTo>
                    <a:pt x="92" y="345"/>
                  </a:lnTo>
                  <a:lnTo>
                    <a:pt x="90" y="345"/>
                  </a:lnTo>
                  <a:lnTo>
                    <a:pt x="89" y="343"/>
                  </a:lnTo>
                  <a:lnTo>
                    <a:pt x="87" y="342"/>
                  </a:lnTo>
                  <a:lnTo>
                    <a:pt x="85" y="342"/>
                  </a:lnTo>
                  <a:lnTo>
                    <a:pt x="85" y="340"/>
                  </a:lnTo>
                  <a:lnTo>
                    <a:pt x="85" y="340"/>
                  </a:lnTo>
                  <a:lnTo>
                    <a:pt x="87" y="340"/>
                  </a:lnTo>
                  <a:lnTo>
                    <a:pt x="89" y="340"/>
                  </a:lnTo>
                  <a:lnTo>
                    <a:pt x="89" y="340"/>
                  </a:lnTo>
                  <a:lnTo>
                    <a:pt x="90" y="339"/>
                  </a:lnTo>
                  <a:lnTo>
                    <a:pt x="92" y="339"/>
                  </a:lnTo>
                  <a:lnTo>
                    <a:pt x="95" y="339"/>
                  </a:lnTo>
                  <a:close/>
                  <a:moveTo>
                    <a:pt x="1172" y="326"/>
                  </a:moveTo>
                  <a:lnTo>
                    <a:pt x="1175" y="326"/>
                  </a:lnTo>
                  <a:lnTo>
                    <a:pt x="1175" y="328"/>
                  </a:lnTo>
                  <a:lnTo>
                    <a:pt x="1175" y="328"/>
                  </a:lnTo>
                  <a:lnTo>
                    <a:pt x="1178" y="328"/>
                  </a:lnTo>
                  <a:lnTo>
                    <a:pt x="1178" y="329"/>
                  </a:lnTo>
                  <a:lnTo>
                    <a:pt x="1177" y="329"/>
                  </a:lnTo>
                  <a:lnTo>
                    <a:pt x="1175" y="329"/>
                  </a:lnTo>
                  <a:lnTo>
                    <a:pt x="1170" y="329"/>
                  </a:lnTo>
                  <a:lnTo>
                    <a:pt x="1167" y="328"/>
                  </a:lnTo>
                  <a:lnTo>
                    <a:pt x="1167" y="328"/>
                  </a:lnTo>
                  <a:lnTo>
                    <a:pt x="1169" y="328"/>
                  </a:lnTo>
                  <a:lnTo>
                    <a:pt x="1169" y="326"/>
                  </a:lnTo>
                  <a:lnTo>
                    <a:pt x="1172" y="326"/>
                  </a:lnTo>
                  <a:close/>
                  <a:moveTo>
                    <a:pt x="4469" y="301"/>
                  </a:moveTo>
                  <a:lnTo>
                    <a:pt x="4469" y="301"/>
                  </a:lnTo>
                  <a:lnTo>
                    <a:pt x="4471" y="301"/>
                  </a:lnTo>
                  <a:lnTo>
                    <a:pt x="4472" y="301"/>
                  </a:lnTo>
                  <a:lnTo>
                    <a:pt x="4472" y="303"/>
                  </a:lnTo>
                  <a:lnTo>
                    <a:pt x="4474" y="304"/>
                  </a:lnTo>
                  <a:lnTo>
                    <a:pt x="4474" y="304"/>
                  </a:lnTo>
                  <a:lnTo>
                    <a:pt x="4472" y="306"/>
                  </a:lnTo>
                  <a:lnTo>
                    <a:pt x="4471" y="307"/>
                  </a:lnTo>
                  <a:lnTo>
                    <a:pt x="4471" y="307"/>
                  </a:lnTo>
                  <a:lnTo>
                    <a:pt x="4469" y="307"/>
                  </a:lnTo>
                  <a:lnTo>
                    <a:pt x="4467" y="306"/>
                  </a:lnTo>
                  <a:lnTo>
                    <a:pt x="4467" y="304"/>
                  </a:lnTo>
                  <a:lnTo>
                    <a:pt x="4467" y="303"/>
                  </a:lnTo>
                  <a:lnTo>
                    <a:pt x="4467" y="301"/>
                  </a:lnTo>
                  <a:lnTo>
                    <a:pt x="4469" y="301"/>
                  </a:lnTo>
                  <a:lnTo>
                    <a:pt x="4469" y="301"/>
                  </a:lnTo>
                  <a:close/>
                  <a:moveTo>
                    <a:pt x="4367" y="288"/>
                  </a:moveTo>
                  <a:lnTo>
                    <a:pt x="4370" y="288"/>
                  </a:lnTo>
                  <a:lnTo>
                    <a:pt x="4370" y="290"/>
                  </a:lnTo>
                  <a:lnTo>
                    <a:pt x="4370" y="290"/>
                  </a:lnTo>
                  <a:lnTo>
                    <a:pt x="4368" y="290"/>
                  </a:lnTo>
                  <a:lnTo>
                    <a:pt x="4367" y="291"/>
                  </a:lnTo>
                  <a:lnTo>
                    <a:pt x="4365" y="291"/>
                  </a:lnTo>
                  <a:lnTo>
                    <a:pt x="4363" y="291"/>
                  </a:lnTo>
                  <a:lnTo>
                    <a:pt x="4362" y="291"/>
                  </a:lnTo>
                  <a:lnTo>
                    <a:pt x="4362" y="291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88"/>
                  </a:lnTo>
                  <a:lnTo>
                    <a:pt x="4365" y="288"/>
                  </a:lnTo>
                  <a:lnTo>
                    <a:pt x="4367" y="288"/>
                  </a:lnTo>
                  <a:close/>
                  <a:moveTo>
                    <a:pt x="3763" y="216"/>
                  </a:moveTo>
                  <a:lnTo>
                    <a:pt x="3763" y="216"/>
                  </a:lnTo>
                  <a:lnTo>
                    <a:pt x="3764" y="217"/>
                  </a:lnTo>
                  <a:lnTo>
                    <a:pt x="3767" y="219"/>
                  </a:lnTo>
                  <a:lnTo>
                    <a:pt x="3767" y="219"/>
                  </a:lnTo>
                  <a:lnTo>
                    <a:pt x="3769" y="219"/>
                  </a:lnTo>
                  <a:lnTo>
                    <a:pt x="3769" y="221"/>
                  </a:lnTo>
                  <a:lnTo>
                    <a:pt x="3769" y="222"/>
                  </a:lnTo>
                  <a:lnTo>
                    <a:pt x="3767" y="224"/>
                  </a:lnTo>
                  <a:lnTo>
                    <a:pt x="3769" y="225"/>
                  </a:lnTo>
                  <a:lnTo>
                    <a:pt x="3770" y="228"/>
                  </a:lnTo>
                  <a:lnTo>
                    <a:pt x="3772" y="228"/>
                  </a:lnTo>
                  <a:lnTo>
                    <a:pt x="3775" y="230"/>
                  </a:lnTo>
                  <a:lnTo>
                    <a:pt x="3786" y="232"/>
                  </a:lnTo>
                  <a:lnTo>
                    <a:pt x="3796" y="232"/>
                  </a:lnTo>
                  <a:lnTo>
                    <a:pt x="3807" y="230"/>
                  </a:lnTo>
                  <a:lnTo>
                    <a:pt x="3811" y="228"/>
                  </a:lnTo>
                  <a:lnTo>
                    <a:pt x="3815" y="227"/>
                  </a:lnTo>
                  <a:lnTo>
                    <a:pt x="3819" y="227"/>
                  </a:lnTo>
                  <a:lnTo>
                    <a:pt x="3821" y="227"/>
                  </a:lnTo>
                  <a:lnTo>
                    <a:pt x="3821" y="225"/>
                  </a:lnTo>
                  <a:lnTo>
                    <a:pt x="3818" y="224"/>
                  </a:lnTo>
                  <a:lnTo>
                    <a:pt x="3816" y="222"/>
                  </a:lnTo>
                  <a:lnTo>
                    <a:pt x="3816" y="221"/>
                  </a:lnTo>
                  <a:lnTo>
                    <a:pt x="3818" y="221"/>
                  </a:lnTo>
                  <a:lnTo>
                    <a:pt x="3819" y="221"/>
                  </a:lnTo>
                  <a:lnTo>
                    <a:pt x="3819" y="219"/>
                  </a:lnTo>
                  <a:lnTo>
                    <a:pt x="3819" y="219"/>
                  </a:lnTo>
                  <a:lnTo>
                    <a:pt x="3821" y="217"/>
                  </a:lnTo>
                  <a:lnTo>
                    <a:pt x="3823" y="217"/>
                  </a:lnTo>
                  <a:lnTo>
                    <a:pt x="3826" y="217"/>
                  </a:lnTo>
                  <a:lnTo>
                    <a:pt x="3827" y="221"/>
                  </a:lnTo>
                  <a:lnTo>
                    <a:pt x="3830" y="224"/>
                  </a:lnTo>
                  <a:lnTo>
                    <a:pt x="3837" y="225"/>
                  </a:lnTo>
                  <a:lnTo>
                    <a:pt x="3837" y="227"/>
                  </a:lnTo>
                  <a:lnTo>
                    <a:pt x="3837" y="227"/>
                  </a:lnTo>
                  <a:lnTo>
                    <a:pt x="3832" y="227"/>
                  </a:lnTo>
                  <a:lnTo>
                    <a:pt x="3826" y="228"/>
                  </a:lnTo>
                  <a:lnTo>
                    <a:pt x="3818" y="232"/>
                  </a:lnTo>
                  <a:lnTo>
                    <a:pt x="3816" y="232"/>
                  </a:lnTo>
                  <a:lnTo>
                    <a:pt x="3816" y="232"/>
                  </a:lnTo>
                  <a:lnTo>
                    <a:pt x="3815" y="232"/>
                  </a:lnTo>
                  <a:lnTo>
                    <a:pt x="3811" y="233"/>
                  </a:lnTo>
                  <a:lnTo>
                    <a:pt x="3807" y="233"/>
                  </a:lnTo>
                  <a:lnTo>
                    <a:pt x="3802" y="235"/>
                  </a:lnTo>
                  <a:lnTo>
                    <a:pt x="3796" y="235"/>
                  </a:lnTo>
                  <a:lnTo>
                    <a:pt x="3789" y="235"/>
                  </a:lnTo>
                  <a:lnTo>
                    <a:pt x="3789" y="238"/>
                  </a:lnTo>
                  <a:lnTo>
                    <a:pt x="3791" y="241"/>
                  </a:lnTo>
                  <a:lnTo>
                    <a:pt x="3793" y="243"/>
                  </a:lnTo>
                  <a:lnTo>
                    <a:pt x="3791" y="243"/>
                  </a:lnTo>
                  <a:lnTo>
                    <a:pt x="3789" y="243"/>
                  </a:lnTo>
                  <a:lnTo>
                    <a:pt x="3789" y="243"/>
                  </a:lnTo>
                  <a:lnTo>
                    <a:pt x="3786" y="243"/>
                  </a:lnTo>
                  <a:lnTo>
                    <a:pt x="3785" y="241"/>
                  </a:lnTo>
                  <a:lnTo>
                    <a:pt x="3782" y="239"/>
                  </a:lnTo>
                  <a:lnTo>
                    <a:pt x="3780" y="238"/>
                  </a:lnTo>
                  <a:lnTo>
                    <a:pt x="3780" y="236"/>
                  </a:lnTo>
                  <a:lnTo>
                    <a:pt x="3780" y="236"/>
                  </a:lnTo>
                  <a:lnTo>
                    <a:pt x="3778" y="235"/>
                  </a:lnTo>
                  <a:lnTo>
                    <a:pt x="3775" y="236"/>
                  </a:lnTo>
                  <a:lnTo>
                    <a:pt x="3772" y="236"/>
                  </a:lnTo>
                  <a:lnTo>
                    <a:pt x="3774" y="238"/>
                  </a:lnTo>
                  <a:lnTo>
                    <a:pt x="3775" y="238"/>
                  </a:lnTo>
                  <a:lnTo>
                    <a:pt x="3777" y="238"/>
                  </a:lnTo>
                  <a:lnTo>
                    <a:pt x="3777" y="239"/>
                  </a:lnTo>
                  <a:lnTo>
                    <a:pt x="3777" y="243"/>
                  </a:lnTo>
                  <a:lnTo>
                    <a:pt x="3778" y="246"/>
                  </a:lnTo>
                  <a:lnTo>
                    <a:pt x="3782" y="249"/>
                  </a:lnTo>
                  <a:lnTo>
                    <a:pt x="3783" y="251"/>
                  </a:lnTo>
                  <a:lnTo>
                    <a:pt x="3783" y="254"/>
                  </a:lnTo>
                  <a:lnTo>
                    <a:pt x="3783" y="254"/>
                  </a:lnTo>
                  <a:lnTo>
                    <a:pt x="3782" y="254"/>
                  </a:lnTo>
                  <a:lnTo>
                    <a:pt x="3780" y="254"/>
                  </a:lnTo>
                  <a:lnTo>
                    <a:pt x="3777" y="254"/>
                  </a:lnTo>
                  <a:lnTo>
                    <a:pt x="3775" y="254"/>
                  </a:lnTo>
                  <a:lnTo>
                    <a:pt x="3774" y="252"/>
                  </a:lnTo>
                  <a:lnTo>
                    <a:pt x="3775" y="251"/>
                  </a:lnTo>
                  <a:lnTo>
                    <a:pt x="3777" y="249"/>
                  </a:lnTo>
                  <a:lnTo>
                    <a:pt x="3775" y="247"/>
                  </a:lnTo>
                  <a:lnTo>
                    <a:pt x="3774" y="244"/>
                  </a:lnTo>
                  <a:lnTo>
                    <a:pt x="3774" y="243"/>
                  </a:lnTo>
                  <a:lnTo>
                    <a:pt x="3772" y="241"/>
                  </a:lnTo>
                  <a:lnTo>
                    <a:pt x="3769" y="241"/>
                  </a:lnTo>
                  <a:lnTo>
                    <a:pt x="3767" y="241"/>
                  </a:lnTo>
                  <a:lnTo>
                    <a:pt x="3766" y="239"/>
                  </a:lnTo>
                  <a:lnTo>
                    <a:pt x="3764" y="239"/>
                  </a:lnTo>
                  <a:lnTo>
                    <a:pt x="3761" y="239"/>
                  </a:lnTo>
                  <a:lnTo>
                    <a:pt x="3759" y="239"/>
                  </a:lnTo>
                  <a:lnTo>
                    <a:pt x="3756" y="239"/>
                  </a:lnTo>
                  <a:lnTo>
                    <a:pt x="3755" y="239"/>
                  </a:lnTo>
                  <a:lnTo>
                    <a:pt x="3753" y="238"/>
                  </a:lnTo>
                  <a:lnTo>
                    <a:pt x="3755" y="238"/>
                  </a:lnTo>
                  <a:lnTo>
                    <a:pt x="3758" y="238"/>
                  </a:lnTo>
                  <a:lnTo>
                    <a:pt x="3759" y="238"/>
                  </a:lnTo>
                  <a:lnTo>
                    <a:pt x="3763" y="236"/>
                  </a:lnTo>
                  <a:lnTo>
                    <a:pt x="3764" y="236"/>
                  </a:lnTo>
                  <a:lnTo>
                    <a:pt x="3766" y="235"/>
                  </a:lnTo>
                  <a:lnTo>
                    <a:pt x="3767" y="233"/>
                  </a:lnTo>
                  <a:lnTo>
                    <a:pt x="3767" y="232"/>
                  </a:lnTo>
                  <a:lnTo>
                    <a:pt x="3767" y="228"/>
                  </a:lnTo>
                  <a:lnTo>
                    <a:pt x="3764" y="227"/>
                  </a:lnTo>
                  <a:lnTo>
                    <a:pt x="3761" y="225"/>
                  </a:lnTo>
                  <a:lnTo>
                    <a:pt x="3763" y="224"/>
                  </a:lnTo>
                  <a:lnTo>
                    <a:pt x="3764" y="222"/>
                  </a:lnTo>
                  <a:lnTo>
                    <a:pt x="3766" y="222"/>
                  </a:lnTo>
                  <a:lnTo>
                    <a:pt x="3767" y="221"/>
                  </a:lnTo>
                  <a:lnTo>
                    <a:pt x="3764" y="219"/>
                  </a:lnTo>
                  <a:lnTo>
                    <a:pt x="3761" y="217"/>
                  </a:lnTo>
                  <a:lnTo>
                    <a:pt x="3761" y="217"/>
                  </a:lnTo>
                  <a:lnTo>
                    <a:pt x="3761" y="216"/>
                  </a:lnTo>
                  <a:lnTo>
                    <a:pt x="3763" y="216"/>
                  </a:lnTo>
                  <a:close/>
                  <a:moveTo>
                    <a:pt x="1319" y="0"/>
                  </a:moveTo>
                  <a:lnTo>
                    <a:pt x="1311" y="2"/>
                  </a:lnTo>
                  <a:lnTo>
                    <a:pt x="1303" y="3"/>
                  </a:lnTo>
                  <a:lnTo>
                    <a:pt x="1271" y="8"/>
                  </a:lnTo>
                  <a:lnTo>
                    <a:pt x="1263" y="9"/>
                  </a:lnTo>
                  <a:lnTo>
                    <a:pt x="1263" y="9"/>
                  </a:lnTo>
                  <a:lnTo>
                    <a:pt x="1262" y="9"/>
                  </a:lnTo>
                  <a:lnTo>
                    <a:pt x="1265" y="8"/>
                  </a:lnTo>
                  <a:lnTo>
                    <a:pt x="1270" y="8"/>
                  </a:lnTo>
                  <a:lnTo>
                    <a:pt x="1309" y="0"/>
                  </a:lnTo>
                  <a:lnTo>
                    <a:pt x="1314" y="0"/>
                  </a:lnTo>
                  <a:lnTo>
                    <a:pt x="13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</p:grpSp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1968B72D-3F1A-4AD2-8285-09DAEA7E854A}"/>
              </a:ext>
            </a:extLst>
          </p:cNvPr>
          <p:cNvGrpSpPr/>
          <p:nvPr/>
        </p:nvGrpSpPr>
        <p:grpSpPr>
          <a:xfrm>
            <a:off x="4464507" y="1205384"/>
            <a:ext cx="403149" cy="403149"/>
            <a:chOff x="7239000" y="2346960"/>
            <a:chExt cx="487680" cy="487680"/>
          </a:xfrm>
        </p:grpSpPr>
        <p:sp>
          <p:nvSpPr>
            <p:cNvPr id="5" name="Капля 4">
              <a:extLst>
                <a:ext uri="{FF2B5EF4-FFF2-40B4-BE49-F238E27FC236}">
                  <a16:creationId xmlns:a16="http://schemas.microsoft.com/office/drawing/2014/main" id="{0DC8899B-707C-412E-A7CA-8FFED76DBB80}"/>
                </a:ext>
              </a:extLst>
            </p:cNvPr>
            <p:cNvSpPr/>
            <p:nvPr/>
          </p:nvSpPr>
          <p:spPr>
            <a:xfrm rot="8064984">
              <a:off x="7239000" y="2346960"/>
              <a:ext cx="487680" cy="487680"/>
            </a:xfrm>
            <a:prstGeom prst="teardrop">
              <a:avLst>
                <a:gd name="adj" fmla="val 149106"/>
              </a:avLst>
            </a:prstGeom>
            <a:solidFill>
              <a:srgbClr val="F0A2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94" name="Овал 893">
              <a:extLst>
                <a:ext uri="{FF2B5EF4-FFF2-40B4-BE49-F238E27FC236}">
                  <a16:creationId xmlns:a16="http://schemas.microsoft.com/office/drawing/2014/main" id="{D6052B3F-5BF8-41FA-9CC9-9ABB1545F2E5}"/>
                </a:ext>
              </a:extLst>
            </p:cNvPr>
            <p:cNvSpPr/>
            <p:nvPr/>
          </p:nvSpPr>
          <p:spPr>
            <a:xfrm>
              <a:off x="7337163" y="2450355"/>
              <a:ext cx="291354" cy="291354"/>
            </a:xfrm>
            <a:prstGeom prst="ellipse">
              <a:avLst/>
            </a:prstGeom>
            <a:solidFill>
              <a:srgbClr val="F3E5C3"/>
            </a:solidFill>
            <a:ln w="28575">
              <a:solidFill>
                <a:srgbClr val="F0A2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897" name="TextBox 896">
            <a:extLst>
              <a:ext uri="{FF2B5EF4-FFF2-40B4-BE49-F238E27FC236}">
                <a16:creationId xmlns:a16="http://schemas.microsoft.com/office/drawing/2014/main" id="{223C69EC-6B74-4A22-B85F-AD74C4E62A75}"/>
              </a:ext>
            </a:extLst>
          </p:cNvPr>
          <p:cNvSpPr txBox="1"/>
          <p:nvPr/>
        </p:nvSpPr>
        <p:spPr>
          <a:xfrm>
            <a:off x="5760720" y="2690336"/>
            <a:ext cx="58247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2000">
                <a:latin typeface="Montserrat" panose="00000500000000000000" pitchFamily="2" charset="0"/>
              </a:defRPr>
            </a:lvl1pPr>
          </a:lstStyle>
          <a:p>
            <a:r>
              <a:rPr lang="ru-RU" sz="1400" dirty="0">
                <a:latin typeface="Montserrat Bold" panose="00000800000000000000" pitchFamily="2" charset="0"/>
              </a:rPr>
              <a:t>Виза: </a:t>
            </a:r>
            <a:r>
              <a:rPr lang="ru-RU" sz="1400" dirty="0"/>
              <a:t>рассмотрение до 6 месяцев, посещение только </a:t>
            </a:r>
            <a:br>
              <a:rPr lang="en-US" sz="1400" dirty="0"/>
            </a:br>
            <a:r>
              <a:rPr lang="ru-RU" sz="1400" dirty="0"/>
              <a:t>в рамках тура с обязательным согласованием маршрута путешествие и предоставленным местным гидом.</a:t>
            </a:r>
          </a:p>
        </p:txBody>
      </p: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9CF8C7C9-A8F6-4632-B526-EFCB8779DFD9}"/>
              </a:ext>
            </a:extLst>
          </p:cNvPr>
          <p:cNvGrpSpPr/>
          <p:nvPr/>
        </p:nvGrpSpPr>
        <p:grpSpPr>
          <a:xfrm>
            <a:off x="8870904" y="1360490"/>
            <a:ext cx="2705400" cy="541462"/>
            <a:chOff x="9181800" y="1360490"/>
            <a:chExt cx="2705400" cy="541462"/>
          </a:xfrm>
        </p:grpSpPr>
        <p:sp>
          <p:nvSpPr>
            <p:cNvPr id="895" name="TextBox 894">
              <a:extLst>
                <a:ext uri="{FF2B5EF4-FFF2-40B4-BE49-F238E27FC236}">
                  <a16:creationId xmlns:a16="http://schemas.microsoft.com/office/drawing/2014/main" id="{F5124DFC-EF7E-4D9F-941E-46A0F8F20CCB}"/>
                </a:ext>
              </a:extLst>
            </p:cNvPr>
            <p:cNvSpPr txBox="1"/>
            <p:nvPr/>
          </p:nvSpPr>
          <p:spPr>
            <a:xfrm>
              <a:off x="9695474" y="1493285"/>
              <a:ext cx="219172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 sz="2800" b="1">
                  <a:latin typeface="Lighthaus" panose="02000603080000020004" pitchFamily="50" charset="0"/>
                </a:defRPr>
              </a:lvl1pPr>
            </a:lstStyle>
            <a:p>
              <a:r>
                <a:rPr lang="ru-RU" sz="2000" b="0" dirty="0">
                  <a:latin typeface="Montserrat Bold" panose="00000800000000000000" pitchFamily="2" charset="0"/>
                </a:rPr>
                <a:t>25,779,000</a:t>
              </a:r>
            </a:p>
          </p:txBody>
        </p:sp>
        <p:grpSp>
          <p:nvGrpSpPr>
            <p:cNvPr id="898" name="Рисунок 100">
              <a:extLst>
                <a:ext uri="{FF2B5EF4-FFF2-40B4-BE49-F238E27FC236}">
                  <a16:creationId xmlns:a16="http://schemas.microsoft.com/office/drawing/2014/main" id="{D2CFB5B3-843F-454B-AFC8-DE5F2243629D}"/>
                </a:ext>
              </a:extLst>
            </p:cNvPr>
            <p:cNvGrpSpPr/>
            <p:nvPr/>
          </p:nvGrpSpPr>
          <p:grpSpPr>
            <a:xfrm>
              <a:off x="9181800" y="1360490"/>
              <a:ext cx="541462" cy="541462"/>
              <a:chOff x="921744" y="1710731"/>
              <a:chExt cx="720000" cy="720000"/>
            </a:xfrm>
            <a:solidFill>
              <a:srgbClr val="25537B"/>
            </a:solidFill>
          </p:grpSpPr>
          <p:sp>
            <p:nvSpPr>
              <p:cNvPr id="899" name="Полилиния: фигура 898">
                <a:extLst>
                  <a:ext uri="{FF2B5EF4-FFF2-40B4-BE49-F238E27FC236}">
                    <a16:creationId xmlns:a16="http://schemas.microsoft.com/office/drawing/2014/main" id="{3ED0335B-EAB2-48C9-8FE2-2F53DCC73D89}"/>
                  </a:ext>
                </a:extLst>
              </p:cNvPr>
              <p:cNvSpPr/>
              <p:nvPr/>
            </p:nvSpPr>
            <p:spPr>
              <a:xfrm>
                <a:off x="1527682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0" name="Полилиния: фигура 899">
                <a:extLst>
                  <a:ext uri="{FF2B5EF4-FFF2-40B4-BE49-F238E27FC236}">
                    <a16:creationId xmlns:a16="http://schemas.microsoft.com/office/drawing/2014/main" id="{21049E00-8613-4EF3-AE3A-0202DD6FCBE3}"/>
                  </a:ext>
                </a:extLst>
              </p:cNvPr>
              <p:cNvSpPr/>
              <p:nvPr/>
            </p:nvSpPr>
            <p:spPr>
              <a:xfrm>
                <a:off x="992359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1" name="Полилиния: фигура 900">
                <a:extLst>
                  <a:ext uri="{FF2B5EF4-FFF2-40B4-BE49-F238E27FC236}">
                    <a16:creationId xmlns:a16="http://schemas.microsoft.com/office/drawing/2014/main" id="{01EB7DA0-9DDC-4568-8B70-7C9C528FAF43}"/>
                  </a:ext>
                </a:extLst>
              </p:cNvPr>
              <p:cNvSpPr/>
              <p:nvPr/>
            </p:nvSpPr>
            <p:spPr>
              <a:xfrm>
                <a:off x="931517" y="1709676"/>
                <a:ext cx="700313" cy="721406"/>
              </a:xfrm>
              <a:custGeom>
                <a:avLst/>
                <a:gdLst>
                  <a:gd name="connsiteX0" fmla="*/ 685333 w 700312"/>
                  <a:gd name="connsiteY0" fmla="*/ 692924 h 721406"/>
                  <a:gd name="connsiteX1" fmla="*/ 564570 w 700312"/>
                  <a:gd name="connsiteY1" fmla="*/ 692924 h 721406"/>
                  <a:gd name="connsiteX2" fmla="*/ 563832 w 700312"/>
                  <a:gd name="connsiteY2" fmla="*/ 347307 h 721406"/>
                  <a:gd name="connsiteX3" fmla="*/ 549768 w 700312"/>
                  <a:gd name="connsiteY3" fmla="*/ 333273 h 721406"/>
                  <a:gd name="connsiteX4" fmla="*/ 549737 w 700312"/>
                  <a:gd name="connsiteY4" fmla="*/ 333273 h 721406"/>
                  <a:gd name="connsiteX5" fmla="*/ 535703 w 700312"/>
                  <a:gd name="connsiteY5" fmla="*/ 347368 h 721406"/>
                  <a:gd name="connsiteX6" fmla="*/ 536441 w 700312"/>
                  <a:gd name="connsiteY6" fmla="*/ 692924 h 721406"/>
                  <a:gd name="connsiteX7" fmla="*/ 495591 w 700312"/>
                  <a:gd name="connsiteY7" fmla="*/ 692924 h 721406"/>
                  <a:gd name="connsiteX8" fmla="*/ 495229 w 700312"/>
                  <a:gd name="connsiteY8" fmla="*/ 539153 h 721406"/>
                  <a:gd name="connsiteX9" fmla="*/ 481165 w 700312"/>
                  <a:gd name="connsiteY9" fmla="*/ 525122 h 721406"/>
                  <a:gd name="connsiteX10" fmla="*/ 481132 w 700312"/>
                  <a:gd name="connsiteY10" fmla="*/ 525122 h 721406"/>
                  <a:gd name="connsiteX11" fmla="*/ 467100 w 700312"/>
                  <a:gd name="connsiteY11" fmla="*/ 539220 h 721406"/>
                  <a:gd name="connsiteX12" fmla="*/ 467461 w 700312"/>
                  <a:gd name="connsiteY12" fmla="*/ 692924 h 721406"/>
                  <a:gd name="connsiteX13" fmla="*/ 433311 w 700312"/>
                  <a:gd name="connsiteY13" fmla="*/ 692924 h 721406"/>
                  <a:gd name="connsiteX14" fmla="*/ 433311 w 700312"/>
                  <a:gd name="connsiteY14" fmla="*/ 506793 h 721406"/>
                  <a:gd name="connsiteX15" fmla="*/ 504423 w 700312"/>
                  <a:gd name="connsiteY15" fmla="*/ 430833 h 721406"/>
                  <a:gd name="connsiteX16" fmla="*/ 504423 w 700312"/>
                  <a:gd name="connsiteY16" fmla="*/ 294533 h 721406"/>
                  <a:gd name="connsiteX17" fmla="*/ 491029 w 700312"/>
                  <a:gd name="connsiteY17" fmla="*/ 231996 h 721406"/>
                  <a:gd name="connsiteX18" fmla="*/ 564548 w 700312"/>
                  <a:gd name="connsiteY18" fmla="*/ 264358 h 721406"/>
                  <a:gd name="connsiteX19" fmla="*/ 598397 w 700312"/>
                  <a:gd name="connsiteY19" fmla="*/ 343067 h 721406"/>
                  <a:gd name="connsiteX20" fmla="*/ 598655 w 700312"/>
                  <a:gd name="connsiteY20" fmla="*/ 423105 h 721406"/>
                  <a:gd name="connsiteX21" fmla="*/ 612719 w 700312"/>
                  <a:gd name="connsiteY21" fmla="*/ 437126 h 721406"/>
                  <a:gd name="connsiteX22" fmla="*/ 612765 w 700312"/>
                  <a:gd name="connsiteY22" fmla="*/ 437126 h 721406"/>
                  <a:gd name="connsiteX23" fmla="*/ 626785 w 700312"/>
                  <a:gd name="connsiteY23" fmla="*/ 423015 h 721406"/>
                  <a:gd name="connsiteX24" fmla="*/ 626528 w 700312"/>
                  <a:gd name="connsiteY24" fmla="*/ 342993 h 721406"/>
                  <a:gd name="connsiteX25" fmla="*/ 584087 w 700312"/>
                  <a:gd name="connsiteY25" fmla="*/ 244124 h 721406"/>
                  <a:gd name="connsiteX26" fmla="*/ 529810 w 700312"/>
                  <a:gd name="connsiteY26" fmla="*/ 211163 h 721406"/>
                  <a:gd name="connsiteX27" fmla="*/ 552976 w 700312"/>
                  <a:gd name="connsiteY27" fmla="*/ 157125 h 721406"/>
                  <a:gd name="connsiteX28" fmla="*/ 478558 w 700312"/>
                  <a:gd name="connsiteY28" fmla="*/ 82865 h 721406"/>
                  <a:gd name="connsiteX29" fmla="*/ 478398 w 700312"/>
                  <a:gd name="connsiteY29" fmla="*/ 82865 h 721406"/>
                  <a:gd name="connsiteX30" fmla="*/ 444084 w 700312"/>
                  <a:gd name="connsiteY30" fmla="*/ 91316 h 721406"/>
                  <a:gd name="connsiteX31" fmla="*/ 438145 w 700312"/>
                  <a:gd name="connsiteY31" fmla="*/ 110301 h 721406"/>
                  <a:gd name="connsiteX32" fmla="*/ 457130 w 700312"/>
                  <a:gd name="connsiteY32" fmla="*/ 116239 h 721406"/>
                  <a:gd name="connsiteX33" fmla="*/ 478460 w 700312"/>
                  <a:gd name="connsiteY33" fmla="*/ 110994 h 721406"/>
                  <a:gd name="connsiteX34" fmla="*/ 524848 w 700312"/>
                  <a:gd name="connsiteY34" fmla="*/ 157184 h 721406"/>
                  <a:gd name="connsiteX35" fmla="*/ 478658 w 700312"/>
                  <a:gd name="connsiteY35" fmla="*/ 203572 h 721406"/>
                  <a:gd name="connsiteX36" fmla="*/ 476876 w 700312"/>
                  <a:gd name="connsiteY36" fmla="*/ 203701 h 721406"/>
                  <a:gd name="connsiteX37" fmla="*/ 474628 w 700312"/>
                  <a:gd name="connsiteY37" fmla="*/ 203801 h 721406"/>
                  <a:gd name="connsiteX38" fmla="*/ 393290 w 700312"/>
                  <a:gd name="connsiteY38" fmla="*/ 145579 h 721406"/>
                  <a:gd name="connsiteX39" fmla="*/ 421462 w 700312"/>
                  <a:gd name="connsiteY39" fmla="*/ 83566 h 721406"/>
                  <a:gd name="connsiteX40" fmla="*/ 338947 w 700312"/>
                  <a:gd name="connsiteY40" fmla="*/ 1055 h 721406"/>
                  <a:gd name="connsiteX41" fmla="*/ 256435 w 700312"/>
                  <a:gd name="connsiteY41" fmla="*/ 83566 h 721406"/>
                  <a:gd name="connsiteX42" fmla="*/ 287158 w 700312"/>
                  <a:gd name="connsiteY42" fmla="*/ 147735 h 721406"/>
                  <a:gd name="connsiteX43" fmla="*/ 212216 w 700312"/>
                  <a:gd name="connsiteY43" fmla="*/ 203721 h 721406"/>
                  <a:gd name="connsiteX44" fmla="*/ 205550 w 700312"/>
                  <a:gd name="connsiteY44" fmla="*/ 203562 h 721406"/>
                  <a:gd name="connsiteX45" fmla="*/ 202402 w 700312"/>
                  <a:gd name="connsiteY45" fmla="*/ 203601 h 721406"/>
                  <a:gd name="connsiteX46" fmla="*/ 201631 w 700312"/>
                  <a:gd name="connsiteY46" fmla="*/ 203562 h 721406"/>
                  <a:gd name="connsiteX47" fmla="*/ 155343 w 700312"/>
                  <a:gd name="connsiteY47" fmla="*/ 157274 h 721406"/>
                  <a:gd name="connsiteX48" fmla="*/ 201631 w 700312"/>
                  <a:gd name="connsiteY48" fmla="*/ 110985 h 721406"/>
                  <a:gd name="connsiteX49" fmla="*/ 223699 w 700312"/>
                  <a:gd name="connsiteY49" fmla="*/ 116573 h 721406"/>
                  <a:gd name="connsiteX50" fmla="*/ 242775 w 700312"/>
                  <a:gd name="connsiteY50" fmla="*/ 110933 h 721406"/>
                  <a:gd name="connsiteX51" fmla="*/ 237136 w 700312"/>
                  <a:gd name="connsiteY51" fmla="*/ 91858 h 721406"/>
                  <a:gd name="connsiteX52" fmla="*/ 201630 w 700312"/>
                  <a:gd name="connsiteY52" fmla="*/ 82853 h 721406"/>
                  <a:gd name="connsiteX53" fmla="*/ 127211 w 700312"/>
                  <a:gd name="connsiteY53" fmla="*/ 157272 h 721406"/>
                  <a:gd name="connsiteX54" fmla="*/ 152768 w 700312"/>
                  <a:gd name="connsiteY54" fmla="*/ 213332 h 721406"/>
                  <a:gd name="connsiteX55" fmla="*/ 61893 w 700312"/>
                  <a:gd name="connsiteY55" fmla="*/ 343298 h 721406"/>
                  <a:gd name="connsiteX56" fmla="*/ 61893 w 700312"/>
                  <a:gd name="connsiteY56" fmla="*/ 423060 h 721406"/>
                  <a:gd name="connsiteX57" fmla="*/ 75959 w 700312"/>
                  <a:gd name="connsiteY57" fmla="*/ 437126 h 721406"/>
                  <a:gd name="connsiteX58" fmla="*/ 90024 w 700312"/>
                  <a:gd name="connsiteY58" fmla="*/ 423060 h 721406"/>
                  <a:gd name="connsiteX59" fmla="*/ 90024 w 700312"/>
                  <a:gd name="connsiteY59" fmla="*/ 343298 h 721406"/>
                  <a:gd name="connsiteX60" fmla="*/ 195695 w 700312"/>
                  <a:gd name="connsiteY60" fmla="*/ 232127 h 721406"/>
                  <a:gd name="connsiteX61" fmla="*/ 182358 w 700312"/>
                  <a:gd name="connsiteY61" fmla="*/ 294533 h 721406"/>
                  <a:gd name="connsiteX62" fmla="*/ 182358 w 700312"/>
                  <a:gd name="connsiteY62" fmla="*/ 430833 h 721406"/>
                  <a:gd name="connsiteX63" fmla="*/ 255842 w 700312"/>
                  <a:gd name="connsiteY63" fmla="*/ 506969 h 721406"/>
                  <a:gd name="connsiteX64" fmla="*/ 255842 w 700312"/>
                  <a:gd name="connsiteY64" fmla="*/ 692923 h 721406"/>
                  <a:gd name="connsiteX65" fmla="*/ 217524 w 700312"/>
                  <a:gd name="connsiteY65" fmla="*/ 692923 h 721406"/>
                  <a:gd name="connsiteX66" fmla="*/ 217524 w 700312"/>
                  <a:gd name="connsiteY66" fmla="*/ 539182 h 721406"/>
                  <a:gd name="connsiteX67" fmla="*/ 203459 w 700312"/>
                  <a:gd name="connsiteY67" fmla="*/ 525116 h 721406"/>
                  <a:gd name="connsiteX68" fmla="*/ 189394 w 700312"/>
                  <a:gd name="connsiteY68" fmla="*/ 539182 h 721406"/>
                  <a:gd name="connsiteX69" fmla="*/ 189394 w 700312"/>
                  <a:gd name="connsiteY69" fmla="*/ 692924 h 721406"/>
                  <a:gd name="connsiteX70" fmla="*/ 154820 w 700312"/>
                  <a:gd name="connsiteY70" fmla="*/ 692924 h 721406"/>
                  <a:gd name="connsiteX71" fmla="*/ 154820 w 700312"/>
                  <a:gd name="connsiteY71" fmla="*/ 347479 h 721406"/>
                  <a:gd name="connsiteX72" fmla="*/ 140754 w 700312"/>
                  <a:gd name="connsiteY72" fmla="*/ 333413 h 721406"/>
                  <a:gd name="connsiteX73" fmla="*/ 126689 w 700312"/>
                  <a:gd name="connsiteY73" fmla="*/ 347479 h 721406"/>
                  <a:gd name="connsiteX74" fmla="*/ 126689 w 700312"/>
                  <a:gd name="connsiteY74" fmla="*/ 692924 h 721406"/>
                  <a:gd name="connsiteX75" fmla="*/ 15120 w 700312"/>
                  <a:gd name="connsiteY75" fmla="*/ 692924 h 721406"/>
                  <a:gd name="connsiteX76" fmla="*/ 1055 w 700312"/>
                  <a:gd name="connsiteY76" fmla="*/ 706989 h 721406"/>
                  <a:gd name="connsiteX77" fmla="*/ 15120 w 700312"/>
                  <a:gd name="connsiteY77" fmla="*/ 721055 h 721406"/>
                  <a:gd name="connsiteX78" fmla="*/ 685335 w 700312"/>
                  <a:gd name="connsiteY78" fmla="*/ 721055 h 721406"/>
                  <a:gd name="connsiteX79" fmla="*/ 699400 w 700312"/>
                  <a:gd name="connsiteY79" fmla="*/ 706989 h 721406"/>
                  <a:gd name="connsiteX80" fmla="*/ 685333 w 700312"/>
                  <a:gd name="connsiteY80" fmla="*/ 692924 h 721406"/>
                  <a:gd name="connsiteX81" fmla="*/ 284565 w 700312"/>
                  <a:gd name="connsiteY81" fmla="*/ 83566 h 721406"/>
                  <a:gd name="connsiteX82" fmla="*/ 338946 w 700312"/>
                  <a:gd name="connsiteY82" fmla="*/ 29185 h 721406"/>
                  <a:gd name="connsiteX83" fmla="*/ 393325 w 700312"/>
                  <a:gd name="connsiteY83" fmla="*/ 83566 h 721406"/>
                  <a:gd name="connsiteX84" fmla="*/ 338946 w 700312"/>
                  <a:gd name="connsiteY84" fmla="*/ 137948 h 721406"/>
                  <a:gd name="connsiteX85" fmla="*/ 284565 w 700312"/>
                  <a:gd name="connsiteY85" fmla="*/ 83566 h 721406"/>
                  <a:gd name="connsiteX86" fmla="*/ 419244 w 700312"/>
                  <a:gd name="connsiteY86" fmla="*/ 285210 h 721406"/>
                  <a:gd name="connsiteX87" fmla="*/ 405179 w 700312"/>
                  <a:gd name="connsiteY87" fmla="*/ 299275 h 721406"/>
                  <a:gd name="connsiteX88" fmla="*/ 405179 w 700312"/>
                  <a:gd name="connsiteY88" fmla="*/ 692924 h 721406"/>
                  <a:gd name="connsiteX89" fmla="*/ 355085 w 700312"/>
                  <a:gd name="connsiteY89" fmla="*/ 692924 h 721406"/>
                  <a:gd name="connsiteX90" fmla="*/ 355085 w 700312"/>
                  <a:gd name="connsiteY90" fmla="*/ 497249 h 721406"/>
                  <a:gd name="connsiteX91" fmla="*/ 341020 w 700312"/>
                  <a:gd name="connsiteY91" fmla="*/ 483183 h 721406"/>
                  <a:gd name="connsiteX92" fmla="*/ 326955 w 700312"/>
                  <a:gd name="connsiteY92" fmla="*/ 497249 h 721406"/>
                  <a:gd name="connsiteX93" fmla="*/ 326955 w 700312"/>
                  <a:gd name="connsiteY93" fmla="*/ 692926 h 721406"/>
                  <a:gd name="connsiteX94" fmla="*/ 283973 w 700312"/>
                  <a:gd name="connsiteY94" fmla="*/ 692926 h 721406"/>
                  <a:gd name="connsiteX95" fmla="*/ 283973 w 700312"/>
                  <a:gd name="connsiteY95" fmla="*/ 299275 h 721406"/>
                  <a:gd name="connsiteX96" fmla="*/ 269907 w 700312"/>
                  <a:gd name="connsiteY96" fmla="*/ 285210 h 721406"/>
                  <a:gd name="connsiteX97" fmla="*/ 255842 w 700312"/>
                  <a:gd name="connsiteY97" fmla="*/ 299275 h 721406"/>
                  <a:gd name="connsiteX98" fmla="*/ 255842 w 700312"/>
                  <a:gd name="connsiteY98" fmla="*/ 478771 h 721406"/>
                  <a:gd name="connsiteX99" fmla="*/ 210488 w 700312"/>
                  <a:gd name="connsiteY99" fmla="*/ 430834 h 721406"/>
                  <a:gd name="connsiteX100" fmla="*/ 210488 w 700312"/>
                  <a:gd name="connsiteY100" fmla="*/ 294535 h 721406"/>
                  <a:gd name="connsiteX101" fmla="*/ 230960 w 700312"/>
                  <a:gd name="connsiteY101" fmla="*/ 226017 h 721406"/>
                  <a:gd name="connsiteX102" fmla="*/ 343389 w 700312"/>
                  <a:gd name="connsiteY102" fmla="*/ 166078 h 721406"/>
                  <a:gd name="connsiteX103" fmla="*/ 455919 w 700312"/>
                  <a:gd name="connsiteY103" fmla="*/ 226173 h 721406"/>
                  <a:gd name="connsiteX104" fmla="*/ 476291 w 700312"/>
                  <a:gd name="connsiteY104" fmla="*/ 294535 h 721406"/>
                  <a:gd name="connsiteX105" fmla="*/ 476291 w 700312"/>
                  <a:gd name="connsiteY105" fmla="*/ 430834 h 721406"/>
                  <a:gd name="connsiteX106" fmla="*/ 433309 w 700312"/>
                  <a:gd name="connsiteY106" fmla="*/ 478499 h 721406"/>
                  <a:gd name="connsiteX107" fmla="*/ 433309 w 700312"/>
                  <a:gd name="connsiteY107" fmla="*/ 299275 h 721406"/>
                  <a:gd name="connsiteX108" fmla="*/ 419244 w 700312"/>
                  <a:gd name="connsiteY108" fmla="*/ 285210 h 7214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</a:cxnLst>
                <a:rect l="l" t="t" r="r" b="b"/>
                <a:pathLst>
                  <a:path w="700312" h="721406">
                    <a:moveTo>
                      <a:pt x="685333" y="692924"/>
                    </a:moveTo>
                    <a:lnTo>
                      <a:pt x="564570" y="692924"/>
                    </a:lnTo>
                    <a:lnTo>
                      <a:pt x="563832" y="347307"/>
                    </a:lnTo>
                    <a:cubicBezTo>
                      <a:pt x="563815" y="339549"/>
                      <a:pt x="557522" y="333273"/>
                      <a:pt x="549768" y="333273"/>
                    </a:cubicBezTo>
                    <a:cubicBezTo>
                      <a:pt x="549758" y="333273"/>
                      <a:pt x="549747" y="333273"/>
                      <a:pt x="549737" y="333273"/>
                    </a:cubicBezTo>
                    <a:cubicBezTo>
                      <a:pt x="541969" y="333290"/>
                      <a:pt x="535686" y="339600"/>
                      <a:pt x="535703" y="347368"/>
                    </a:cubicBezTo>
                    <a:lnTo>
                      <a:pt x="536441" y="692924"/>
                    </a:lnTo>
                    <a:lnTo>
                      <a:pt x="495591" y="692924"/>
                    </a:lnTo>
                    <a:lnTo>
                      <a:pt x="495229" y="539153"/>
                    </a:lnTo>
                    <a:cubicBezTo>
                      <a:pt x="495211" y="531397"/>
                      <a:pt x="488918" y="525122"/>
                      <a:pt x="481165" y="525122"/>
                    </a:cubicBezTo>
                    <a:cubicBezTo>
                      <a:pt x="481154" y="525122"/>
                      <a:pt x="481143" y="525122"/>
                      <a:pt x="481132" y="525122"/>
                    </a:cubicBezTo>
                    <a:cubicBezTo>
                      <a:pt x="473363" y="525140"/>
                      <a:pt x="467080" y="531451"/>
                      <a:pt x="467100" y="539220"/>
                    </a:cubicBezTo>
                    <a:lnTo>
                      <a:pt x="467461" y="692924"/>
                    </a:lnTo>
                    <a:lnTo>
                      <a:pt x="433311" y="692924"/>
                    </a:lnTo>
                    <a:lnTo>
                      <a:pt x="433311" y="506793"/>
                    </a:lnTo>
                    <a:cubicBezTo>
                      <a:pt x="473122" y="503273"/>
                      <a:pt x="504423" y="470558"/>
                      <a:pt x="504423" y="430833"/>
                    </a:cubicBezTo>
                    <a:lnTo>
                      <a:pt x="504423" y="294533"/>
                    </a:lnTo>
                    <a:cubicBezTo>
                      <a:pt x="504423" y="272860"/>
                      <a:pt x="499825" y="251616"/>
                      <a:pt x="491029" y="231996"/>
                    </a:cubicBezTo>
                    <a:cubicBezTo>
                      <a:pt x="518804" y="233851"/>
                      <a:pt x="544658" y="245152"/>
                      <a:pt x="564548" y="264358"/>
                    </a:cubicBezTo>
                    <a:cubicBezTo>
                      <a:pt x="586313" y="285376"/>
                      <a:pt x="598336" y="313324"/>
                      <a:pt x="598397" y="343067"/>
                    </a:cubicBezTo>
                    <a:lnTo>
                      <a:pt x="598655" y="423105"/>
                    </a:lnTo>
                    <a:cubicBezTo>
                      <a:pt x="598680" y="430858"/>
                      <a:pt x="604972" y="437126"/>
                      <a:pt x="612719" y="437126"/>
                    </a:cubicBezTo>
                    <a:cubicBezTo>
                      <a:pt x="612734" y="437126"/>
                      <a:pt x="612750" y="437126"/>
                      <a:pt x="612765" y="437126"/>
                    </a:cubicBezTo>
                    <a:cubicBezTo>
                      <a:pt x="620532" y="437100"/>
                      <a:pt x="626809" y="430784"/>
                      <a:pt x="626785" y="423015"/>
                    </a:cubicBezTo>
                    <a:lnTo>
                      <a:pt x="626528" y="342993"/>
                    </a:lnTo>
                    <a:cubicBezTo>
                      <a:pt x="626448" y="305587"/>
                      <a:pt x="611376" y="270474"/>
                      <a:pt x="584087" y="244124"/>
                    </a:cubicBezTo>
                    <a:cubicBezTo>
                      <a:pt x="568501" y="229073"/>
                      <a:pt x="549987" y="217925"/>
                      <a:pt x="529810" y="211163"/>
                    </a:cubicBezTo>
                    <a:cubicBezTo>
                      <a:pt x="544102" y="197560"/>
                      <a:pt x="553021" y="178365"/>
                      <a:pt x="552976" y="157125"/>
                    </a:cubicBezTo>
                    <a:cubicBezTo>
                      <a:pt x="552887" y="116144"/>
                      <a:pt x="519521" y="82865"/>
                      <a:pt x="478558" y="82865"/>
                    </a:cubicBezTo>
                    <a:cubicBezTo>
                      <a:pt x="478505" y="82865"/>
                      <a:pt x="478450" y="82865"/>
                      <a:pt x="478398" y="82865"/>
                    </a:cubicBezTo>
                    <a:cubicBezTo>
                      <a:pt x="466464" y="82891"/>
                      <a:pt x="454598" y="85814"/>
                      <a:pt x="444084" y="91316"/>
                    </a:cubicBezTo>
                    <a:cubicBezTo>
                      <a:pt x="437202" y="94919"/>
                      <a:pt x="434543" y="103418"/>
                      <a:pt x="438145" y="110301"/>
                    </a:cubicBezTo>
                    <a:cubicBezTo>
                      <a:pt x="441750" y="117183"/>
                      <a:pt x="450250" y="119842"/>
                      <a:pt x="457130" y="116239"/>
                    </a:cubicBezTo>
                    <a:cubicBezTo>
                      <a:pt x="463748" y="112776"/>
                      <a:pt x="470924" y="111011"/>
                      <a:pt x="478460" y="110994"/>
                    </a:cubicBezTo>
                    <a:cubicBezTo>
                      <a:pt x="504024" y="110981"/>
                      <a:pt x="524793" y="131660"/>
                      <a:pt x="524848" y="157184"/>
                    </a:cubicBezTo>
                    <a:cubicBezTo>
                      <a:pt x="524903" y="182707"/>
                      <a:pt x="504181" y="203517"/>
                      <a:pt x="478658" y="203572"/>
                    </a:cubicBezTo>
                    <a:cubicBezTo>
                      <a:pt x="478052" y="203573"/>
                      <a:pt x="477460" y="203625"/>
                      <a:pt x="476876" y="203701"/>
                    </a:cubicBezTo>
                    <a:cubicBezTo>
                      <a:pt x="476127" y="203732"/>
                      <a:pt x="475379" y="203759"/>
                      <a:pt x="474628" y="203801"/>
                    </a:cubicBezTo>
                    <a:cubicBezTo>
                      <a:pt x="454307" y="175991"/>
                      <a:pt x="425780" y="155817"/>
                      <a:pt x="393290" y="145579"/>
                    </a:cubicBezTo>
                    <a:cubicBezTo>
                      <a:pt x="410539" y="130445"/>
                      <a:pt x="421462" y="108264"/>
                      <a:pt x="421462" y="83566"/>
                    </a:cubicBezTo>
                    <a:cubicBezTo>
                      <a:pt x="421456" y="38069"/>
                      <a:pt x="384443" y="1055"/>
                      <a:pt x="338947" y="1055"/>
                    </a:cubicBezTo>
                    <a:cubicBezTo>
                      <a:pt x="293449" y="1055"/>
                      <a:pt x="256435" y="38069"/>
                      <a:pt x="256435" y="83566"/>
                    </a:cubicBezTo>
                    <a:cubicBezTo>
                      <a:pt x="256435" y="109461"/>
                      <a:pt x="268436" y="132597"/>
                      <a:pt x="287158" y="147735"/>
                    </a:cubicBezTo>
                    <a:cubicBezTo>
                      <a:pt x="257334" y="158498"/>
                      <a:pt x="231197" y="177780"/>
                      <a:pt x="212216" y="203721"/>
                    </a:cubicBezTo>
                    <a:cubicBezTo>
                      <a:pt x="209988" y="203621"/>
                      <a:pt x="207764" y="203562"/>
                      <a:pt x="205550" y="203562"/>
                    </a:cubicBezTo>
                    <a:cubicBezTo>
                      <a:pt x="204498" y="203562"/>
                      <a:pt x="203449" y="203579"/>
                      <a:pt x="202402" y="203601"/>
                    </a:cubicBezTo>
                    <a:cubicBezTo>
                      <a:pt x="202144" y="203587"/>
                      <a:pt x="201891" y="203562"/>
                      <a:pt x="201631" y="203562"/>
                    </a:cubicBezTo>
                    <a:cubicBezTo>
                      <a:pt x="176108" y="203562"/>
                      <a:pt x="155343" y="182797"/>
                      <a:pt x="155343" y="157274"/>
                    </a:cubicBezTo>
                    <a:cubicBezTo>
                      <a:pt x="155343" y="131750"/>
                      <a:pt x="176108" y="110985"/>
                      <a:pt x="201631" y="110985"/>
                    </a:cubicBezTo>
                    <a:cubicBezTo>
                      <a:pt x="209346" y="110985"/>
                      <a:pt x="216977" y="112918"/>
                      <a:pt x="223699" y="116573"/>
                    </a:cubicBezTo>
                    <a:cubicBezTo>
                      <a:pt x="230524" y="120281"/>
                      <a:pt x="239063" y="117758"/>
                      <a:pt x="242775" y="110933"/>
                    </a:cubicBezTo>
                    <a:cubicBezTo>
                      <a:pt x="246485" y="104109"/>
                      <a:pt x="243960" y="95569"/>
                      <a:pt x="237136" y="91858"/>
                    </a:cubicBezTo>
                    <a:cubicBezTo>
                      <a:pt x="226302" y="85967"/>
                      <a:pt x="214024" y="82853"/>
                      <a:pt x="201630" y="82853"/>
                    </a:cubicBezTo>
                    <a:cubicBezTo>
                      <a:pt x="160595" y="82853"/>
                      <a:pt x="127211" y="116238"/>
                      <a:pt x="127211" y="157272"/>
                    </a:cubicBezTo>
                    <a:cubicBezTo>
                      <a:pt x="127211" y="179618"/>
                      <a:pt x="137125" y="199679"/>
                      <a:pt x="152768" y="213332"/>
                    </a:cubicBezTo>
                    <a:cubicBezTo>
                      <a:pt x="99593" y="233837"/>
                      <a:pt x="61893" y="284365"/>
                      <a:pt x="61893" y="343298"/>
                    </a:cubicBezTo>
                    <a:lnTo>
                      <a:pt x="61893" y="423060"/>
                    </a:lnTo>
                    <a:cubicBezTo>
                      <a:pt x="61893" y="430829"/>
                      <a:pt x="68190" y="437126"/>
                      <a:pt x="75959" y="437126"/>
                    </a:cubicBezTo>
                    <a:cubicBezTo>
                      <a:pt x="83727" y="437126"/>
                      <a:pt x="90024" y="430829"/>
                      <a:pt x="90024" y="423060"/>
                    </a:cubicBezTo>
                    <a:lnTo>
                      <a:pt x="90024" y="343298"/>
                    </a:lnTo>
                    <a:cubicBezTo>
                      <a:pt x="90024" y="284967"/>
                      <a:pt x="136593" y="236977"/>
                      <a:pt x="195695" y="232127"/>
                    </a:cubicBezTo>
                    <a:cubicBezTo>
                      <a:pt x="186938" y="251709"/>
                      <a:pt x="182358" y="272905"/>
                      <a:pt x="182358" y="294533"/>
                    </a:cubicBezTo>
                    <a:lnTo>
                      <a:pt x="182358" y="430833"/>
                    </a:lnTo>
                    <a:cubicBezTo>
                      <a:pt x="182358" y="471344"/>
                      <a:pt x="214909" y="504567"/>
                      <a:pt x="255842" y="506969"/>
                    </a:cubicBezTo>
                    <a:lnTo>
                      <a:pt x="255842" y="692923"/>
                    </a:lnTo>
                    <a:lnTo>
                      <a:pt x="217524" y="692923"/>
                    </a:lnTo>
                    <a:lnTo>
                      <a:pt x="217524" y="539182"/>
                    </a:lnTo>
                    <a:cubicBezTo>
                      <a:pt x="217524" y="531413"/>
                      <a:pt x="211227" y="525116"/>
                      <a:pt x="203459" y="525116"/>
                    </a:cubicBezTo>
                    <a:cubicBezTo>
                      <a:pt x="195691" y="525116"/>
                      <a:pt x="189394" y="531413"/>
                      <a:pt x="189394" y="539182"/>
                    </a:cubicBezTo>
                    <a:lnTo>
                      <a:pt x="189394" y="692924"/>
                    </a:lnTo>
                    <a:lnTo>
                      <a:pt x="154820" y="692924"/>
                    </a:lnTo>
                    <a:lnTo>
                      <a:pt x="154820" y="347479"/>
                    </a:lnTo>
                    <a:cubicBezTo>
                      <a:pt x="154820" y="339711"/>
                      <a:pt x="148523" y="333413"/>
                      <a:pt x="140754" y="333413"/>
                    </a:cubicBezTo>
                    <a:cubicBezTo>
                      <a:pt x="132986" y="333413"/>
                      <a:pt x="126689" y="339711"/>
                      <a:pt x="126689" y="347479"/>
                    </a:cubicBezTo>
                    <a:lnTo>
                      <a:pt x="126689" y="692924"/>
                    </a:lnTo>
                    <a:lnTo>
                      <a:pt x="15120" y="692924"/>
                    </a:lnTo>
                    <a:cubicBezTo>
                      <a:pt x="7352" y="692924"/>
                      <a:pt x="1055" y="699221"/>
                      <a:pt x="1055" y="706989"/>
                    </a:cubicBezTo>
                    <a:cubicBezTo>
                      <a:pt x="1055" y="714758"/>
                      <a:pt x="7350" y="721055"/>
                      <a:pt x="15120" y="721055"/>
                    </a:cubicBezTo>
                    <a:lnTo>
                      <a:pt x="685335" y="721055"/>
                    </a:lnTo>
                    <a:cubicBezTo>
                      <a:pt x="693103" y="721055"/>
                      <a:pt x="699400" y="714758"/>
                      <a:pt x="699400" y="706989"/>
                    </a:cubicBezTo>
                    <a:cubicBezTo>
                      <a:pt x="699397" y="699221"/>
                      <a:pt x="693101" y="692924"/>
                      <a:pt x="685333" y="692924"/>
                    </a:cubicBezTo>
                    <a:close/>
                    <a:moveTo>
                      <a:pt x="284565" y="83566"/>
                    </a:moveTo>
                    <a:cubicBezTo>
                      <a:pt x="284565" y="53581"/>
                      <a:pt x="308960" y="29185"/>
                      <a:pt x="338946" y="29185"/>
                    </a:cubicBezTo>
                    <a:cubicBezTo>
                      <a:pt x="368931" y="29185"/>
                      <a:pt x="393325" y="53581"/>
                      <a:pt x="393325" y="83566"/>
                    </a:cubicBezTo>
                    <a:cubicBezTo>
                      <a:pt x="393325" y="113552"/>
                      <a:pt x="368930" y="137948"/>
                      <a:pt x="338946" y="137948"/>
                    </a:cubicBezTo>
                    <a:cubicBezTo>
                      <a:pt x="308962" y="137948"/>
                      <a:pt x="284565" y="113552"/>
                      <a:pt x="284565" y="83566"/>
                    </a:cubicBezTo>
                    <a:close/>
                    <a:moveTo>
                      <a:pt x="419244" y="285210"/>
                    </a:moveTo>
                    <a:cubicBezTo>
                      <a:pt x="411476" y="285210"/>
                      <a:pt x="405179" y="291507"/>
                      <a:pt x="405179" y="299275"/>
                    </a:cubicBezTo>
                    <a:lnTo>
                      <a:pt x="405179" y="692924"/>
                    </a:lnTo>
                    <a:lnTo>
                      <a:pt x="355085" y="692924"/>
                    </a:lnTo>
                    <a:lnTo>
                      <a:pt x="355085" y="497249"/>
                    </a:lnTo>
                    <a:cubicBezTo>
                      <a:pt x="355085" y="489481"/>
                      <a:pt x="348788" y="483183"/>
                      <a:pt x="341020" y="483183"/>
                    </a:cubicBezTo>
                    <a:cubicBezTo>
                      <a:pt x="333252" y="483183"/>
                      <a:pt x="326955" y="489481"/>
                      <a:pt x="326955" y="497249"/>
                    </a:cubicBezTo>
                    <a:lnTo>
                      <a:pt x="326955" y="692926"/>
                    </a:lnTo>
                    <a:lnTo>
                      <a:pt x="283973" y="692926"/>
                    </a:lnTo>
                    <a:lnTo>
                      <a:pt x="283973" y="299275"/>
                    </a:lnTo>
                    <a:cubicBezTo>
                      <a:pt x="283973" y="291507"/>
                      <a:pt x="277675" y="285210"/>
                      <a:pt x="269907" y="285210"/>
                    </a:cubicBezTo>
                    <a:cubicBezTo>
                      <a:pt x="262139" y="285210"/>
                      <a:pt x="255842" y="291507"/>
                      <a:pt x="255842" y="299275"/>
                    </a:cubicBezTo>
                    <a:lnTo>
                      <a:pt x="255842" y="478771"/>
                    </a:lnTo>
                    <a:cubicBezTo>
                      <a:pt x="230435" y="476464"/>
                      <a:pt x="210488" y="455850"/>
                      <a:pt x="210488" y="430834"/>
                    </a:cubicBezTo>
                    <a:lnTo>
                      <a:pt x="210488" y="294535"/>
                    </a:lnTo>
                    <a:cubicBezTo>
                      <a:pt x="210488" y="270193"/>
                      <a:pt x="217567" y="246499"/>
                      <a:pt x="230960" y="226017"/>
                    </a:cubicBezTo>
                    <a:cubicBezTo>
                      <a:pt x="255502" y="188485"/>
                      <a:pt x="297532" y="166078"/>
                      <a:pt x="343389" y="166078"/>
                    </a:cubicBezTo>
                    <a:cubicBezTo>
                      <a:pt x="389323" y="166078"/>
                      <a:pt x="431391" y="188543"/>
                      <a:pt x="455919" y="226173"/>
                    </a:cubicBezTo>
                    <a:cubicBezTo>
                      <a:pt x="469246" y="246620"/>
                      <a:pt x="476291" y="270259"/>
                      <a:pt x="476291" y="294535"/>
                    </a:cubicBezTo>
                    <a:lnTo>
                      <a:pt x="476291" y="430834"/>
                    </a:lnTo>
                    <a:cubicBezTo>
                      <a:pt x="476291" y="455067"/>
                      <a:pt x="457574" y="475166"/>
                      <a:pt x="433309" y="478499"/>
                    </a:cubicBezTo>
                    <a:lnTo>
                      <a:pt x="433309" y="299275"/>
                    </a:lnTo>
                    <a:cubicBezTo>
                      <a:pt x="433311" y="291507"/>
                      <a:pt x="427012" y="285210"/>
                      <a:pt x="419244" y="28521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902" name="Рисунок 1229">
            <a:extLst>
              <a:ext uri="{FF2B5EF4-FFF2-40B4-BE49-F238E27FC236}">
                <a16:creationId xmlns:a16="http://schemas.microsoft.com/office/drawing/2014/main" id="{0A4B140E-8EDC-4A4E-A29A-FE295512F0FE}"/>
              </a:ext>
            </a:extLst>
          </p:cNvPr>
          <p:cNvGrpSpPr/>
          <p:nvPr/>
        </p:nvGrpSpPr>
        <p:grpSpPr>
          <a:xfrm>
            <a:off x="5867665" y="1360490"/>
            <a:ext cx="531784" cy="531784"/>
            <a:chOff x="3918755" y="4573341"/>
            <a:chExt cx="773988" cy="773988"/>
          </a:xfrm>
          <a:solidFill>
            <a:srgbClr val="002060"/>
          </a:solidFill>
        </p:grpSpPr>
        <p:sp>
          <p:nvSpPr>
            <p:cNvPr id="903" name="Полилиния: фигура 902">
              <a:extLst>
                <a:ext uri="{FF2B5EF4-FFF2-40B4-BE49-F238E27FC236}">
                  <a16:creationId xmlns:a16="http://schemas.microsoft.com/office/drawing/2014/main" id="{B7BD7555-9D26-4248-BB13-78F5D9D79D53}"/>
                </a:ext>
              </a:extLst>
            </p:cNvPr>
            <p:cNvSpPr/>
            <p:nvPr/>
          </p:nvSpPr>
          <p:spPr>
            <a:xfrm>
              <a:off x="4288855" y="4677633"/>
              <a:ext cx="298269" cy="564445"/>
            </a:xfrm>
            <a:custGeom>
              <a:avLst/>
              <a:gdLst>
                <a:gd name="connsiteX0" fmla="*/ 297391 w 298268"/>
                <a:gd name="connsiteY0" fmla="*/ 234843 h 564444"/>
                <a:gd name="connsiteX1" fmla="*/ 284648 w 298268"/>
                <a:gd name="connsiteY1" fmla="*/ 219933 h 564444"/>
                <a:gd name="connsiteX2" fmla="*/ 247136 w 298268"/>
                <a:gd name="connsiteY2" fmla="*/ 213991 h 564444"/>
                <a:gd name="connsiteX3" fmla="*/ 227822 w 298268"/>
                <a:gd name="connsiteY3" fmla="*/ 167408 h 564444"/>
                <a:gd name="connsiteX4" fmla="*/ 250123 w 298268"/>
                <a:gd name="connsiteY4" fmla="*/ 136666 h 564444"/>
                <a:gd name="connsiteX5" fmla="*/ 248575 w 298268"/>
                <a:gd name="connsiteY5" fmla="*/ 117116 h 564444"/>
                <a:gd name="connsiteX6" fmla="*/ 181559 w 298268"/>
                <a:gd name="connsiteY6" fmla="*/ 50145 h 564444"/>
                <a:gd name="connsiteX7" fmla="*/ 162001 w 298268"/>
                <a:gd name="connsiteY7" fmla="*/ 48610 h 564444"/>
                <a:gd name="connsiteX8" fmla="*/ 131289 w 298268"/>
                <a:gd name="connsiteY8" fmla="*/ 70916 h 564444"/>
                <a:gd name="connsiteX9" fmla="*/ 84669 w 298268"/>
                <a:gd name="connsiteY9" fmla="*/ 51634 h 564444"/>
                <a:gd name="connsiteX10" fmla="*/ 78703 w 298268"/>
                <a:gd name="connsiteY10" fmla="*/ 14143 h 564444"/>
                <a:gd name="connsiteX11" fmla="*/ 63786 w 298268"/>
                <a:gd name="connsiteY11" fmla="*/ 1416 h 564444"/>
                <a:gd name="connsiteX12" fmla="*/ 16518 w 298268"/>
                <a:gd name="connsiteY12" fmla="*/ 1416 h 564444"/>
                <a:gd name="connsiteX13" fmla="*/ 1416 w 298268"/>
                <a:gd name="connsiteY13" fmla="*/ 16518 h 564444"/>
                <a:gd name="connsiteX14" fmla="*/ 16518 w 298268"/>
                <a:gd name="connsiteY14" fmla="*/ 31620 h 564444"/>
                <a:gd name="connsiteX15" fmla="*/ 50904 w 298268"/>
                <a:gd name="connsiteY15" fmla="*/ 31620 h 564444"/>
                <a:gd name="connsiteX16" fmla="*/ 56169 w 298268"/>
                <a:gd name="connsiteY16" fmla="*/ 64730 h 564444"/>
                <a:gd name="connsiteX17" fmla="*/ 65311 w 298268"/>
                <a:gd name="connsiteY17" fmla="*/ 76308 h 564444"/>
                <a:gd name="connsiteX18" fmla="*/ 127557 w 298268"/>
                <a:gd name="connsiteY18" fmla="*/ 102064 h 564444"/>
                <a:gd name="connsiteX19" fmla="*/ 142202 w 298268"/>
                <a:gd name="connsiteY19" fmla="*/ 100326 h 564444"/>
                <a:gd name="connsiteX20" fmla="*/ 169324 w 298268"/>
                <a:gd name="connsiteY20" fmla="*/ 80629 h 564444"/>
                <a:gd name="connsiteX21" fmla="*/ 218104 w 298268"/>
                <a:gd name="connsiteY21" fmla="*/ 129364 h 564444"/>
                <a:gd name="connsiteX22" fmla="*/ 198407 w 298268"/>
                <a:gd name="connsiteY22" fmla="*/ 156515 h 564444"/>
                <a:gd name="connsiteX23" fmla="*/ 196682 w 298268"/>
                <a:gd name="connsiteY23" fmla="*/ 171168 h 564444"/>
                <a:gd name="connsiteX24" fmla="*/ 222476 w 298268"/>
                <a:gd name="connsiteY24" fmla="*/ 233369 h 564444"/>
                <a:gd name="connsiteX25" fmla="*/ 234069 w 298268"/>
                <a:gd name="connsiteY25" fmla="*/ 242506 h 564444"/>
                <a:gd name="connsiteX26" fmla="*/ 267194 w 298268"/>
                <a:gd name="connsiteY26" fmla="*/ 247748 h 564444"/>
                <a:gd name="connsiteX27" fmla="*/ 267222 w 298268"/>
                <a:gd name="connsiteY27" fmla="*/ 316705 h 564444"/>
                <a:gd name="connsiteX28" fmla="*/ 234113 w 298268"/>
                <a:gd name="connsiteY28" fmla="*/ 321977 h 564444"/>
                <a:gd name="connsiteX29" fmla="*/ 222537 w 298268"/>
                <a:gd name="connsiteY29" fmla="*/ 331120 h 564444"/>
                <a:gd name="connsiteX30" fmla="*/ 196778 w 298268"/>
                <a:gd name="connsiteY30" fmla="*/ 393365 h 564444"/>
                <a:gd name="connsiteX31" fmla="*/ 198518 w 298268"/>
                <a:gd name="connsiteY31" fmla="*/ 408011 h 564444"/>
                <a:gd name="connsiteX32" fmla="*/ 218216 w 298268"/>
                <a:gd name="connsiteY32" fmla="*/ 435132 h 564444"/>
                <a:gd name="connsiteX33" fmla="*/ 169479 w 298268"/>
                <a:gd name="connsiteY33" fmla="*/ 483905 h 564444"/>
                <a:gd name="connsiteX34" fmla="*/ 142327 w 298268"/>
                <a:gd name="connsiteY34" fmla="*/ 464215 h 564444"/>
                <a:gd name="connsiteX35" fmla="*/ 127676 w 298268"/>
                <a:gd name="connsiteY35" fmla="*/ 462490 h 564444"/>
                <a:gd name="connsiteX36" fmla="*/ 65474 w 298268"/>
                <a:gd name="connsiteY36" fmla="*/ 488285 h 564444"/>
                <a:gd name="connsiteX37" fmla="*/ 56339 w 298268"/>
                <a:gd name="connsiteY37" fmla="*/ 499870 h 564444"/>
                <a:gd name="connsiteX38" fmla="*/ 51087 w 298268"/>
                <a:gd name="connsiteY38" fmla="*/ 533010 h 564444"/>
                <a:gd name="connsiteX39" fmla="*/ 16518 w 298268"/>
                <a:gd name="connsiteY39" fmla="*/ 533010 h 564444"/>
                <a:gd name="connsiteX40" fmla="*/ 1416 w 298268"/>
                <a:gd name="connsiteY40" fmla="*/ 548112 h 564444"/>
                <a:gd name="connsiteX41" fmla="*/ 16518 w 298268"/>
                <a:gd name="connsiteY41" fmla="*/ 563214 h 564444"/>
                <a:gd name="connsiteX42" fmla="*/ 63992 w 298268"/>
                <a:gd name="connsiteY42" fmla="*/ 563214 h 564444"/>
                <a:gd name="connsiteX43" fmla="*/ 78903 w 298268"/>
                <a:gd name="connsiteY43" fmla="*/ 550472 h 564444"/>
                <a:gd name="connsiteX44" fmla="*/ 84854 w 298268"/>
                <a:gd name="connsiteY44" fmla="*/ 512945 h 564444"/>
                <a:gd name="connsiteX45" fmla="*/ 131436 w 298268"/>
                <a:gd name="connsiteY45" fmla="*/ 493623 h 564444"/>
                <a:gd name="connsiteX46" fmla="*/ 162179 w 298268"/>
                <a:gd name="connsiteY46" fmla="*/ 515923 h 564444"/>
                <a:gd name="connsiteX47" fmla="*/ 181727 w 298268"/>
                <a:gd name="connsiteY47" fmla="*/ 514375 h 564444"/>
                <a:gd name="connsiteX48" fmla="*/ 248699 w 298268"/>
                <a:gd name="connsiteY48" fmla="*/ 447359 h 564444"/>
                <a:gd name="connsiteX49" fmla="*/ 250232 w 298268"/>
                <a:gd name="connsiteY49" fmla="*/ 427810 h 564444"/>
                <a:gd name="connsiteX50" fmla="*/ 227926 w 298268"/>
                <a:gd name="connsiteY50" fmla="*/ 397097 h 564444"/>
                <a:gd name="connsiteX51" fmla="*/ 247217 w 298268"/>
                <a:gd name="connsiteY51" fmla="*/ 350477 h 564444"/>
                <a:gd name="connsiteX52" fmla="*/ 284699 w 298268"/>
                <a:gd name="connsiteY52" fmla="*/ 344512 h 564444"/>
                <a:gd name="connsiteX53" fmla="*/ 297427 w 298268"/>
                <a:gd name="connsiteY53" fmla="*/ 329587 h 564444"/>
                <a:gd name="connsiteX54" fmla="*/ 297391 w 298268"/>
                <a:gd name="connsiteY54" fmla="*/ 234843 h 56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98268" h="564444">
                  <a:moveTo>
                    <a:pt x="297391" y="234843"/>
                  </a:moveTo>
                  <a:cubicBezTo>
                    <a:pt x="297383" y="227418"/>
                    <a:pt x="291986" y="221098"/>
                    <a:pt x="284648" y="219933"/>
                  </a:cubicBezTo>
                  <a:lnTo>
                    <a:pt x="247136" y="213991"/>
                  </a:lnTo>
                  <a:lnTo>
                    <a:pt x="227822" y="167408"/>
                  </a:lnTo>
                  <a:lnTo>
                    <a:pt x="250123" y="136666"/>
                  </a:lnTo>
                  <a:cubicBezTo>
                    <a:pt x="254480" y="130655"/>
                    <a:pt x="253825" y="122366"/>
                    <a:pt x="248575" y="117116"/>
                  </a:cubicBezTo>
                  <a:lnTo>
                    <a:pt x="181559" y="50145"/>
                  </a:lnTo>
                  <a:cubicBezTo>
                    <a:pt x="176299" y="44893"/>
                    <a:pt x="168004" y="44246"/>
                    <a:pt x="162001" y="48610"/>
                  </a:cubicBezTo>
                  <a:lnTo>
                    <a:pt x="131289" y="70916"/>
                  </a:lnTo>
                  <a:lnTo>
                    <a:pt x="84669" y="51634"/>
                  </a:lnTo>
                  <a:lnTo>
                    <a:pt x="78703" y="14143"/>
                  </a:lnTo>
                  <a:cubicBezTo>
                    <a:pt x="77539" y="6813"/>
                    <a:pt x="71211" y="1416"/>
                    <a:pt x="63786" y="1416"/>
                  </a:cubicBez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50904" y="31620"/>
                  </a:lnTo>
                  <a:lnTo>
                    <a:pt x="56169" y="64730"/>
                  </a:lnTo>
                  <a:cubicBezTo>
                    <a:pt x="56994" y="69914"/>
                    <a:pt x="60460" y="74301"/>
                    <a:pt x="65311" y="76308"/>
                  </a:cubicBezTo>
                  <a:lnTo>
                    <a:pt x="127557" y="102064"/>
                  </a:lnTo>
                  <a:cubicBezTo>
                    <a:pt x="132409" y="104071"/>
                    <a:pt x="137955" y="103414"/>
                    <a:pt x="142202" y="100326"/>
                  </a:cubicBezTo>
                  <a:lnTo>
                    <a:pt x="169324" y="80629"/>
                  </a:lnTo>
                  <a:lnTo>
                    <a:pt x="218104" y="129364"/>
                  </a:lnTo>
                  <a:lnTo>
                    <a:pt x="198407" y="156515"/>
                  </a:lnTo>
                  <a:cubicBezTo>
                    <a:pt x="195326" y="160771"/>
                    <a:pt x="194669" y="166317"/>
                    <a:pt x="196682" y="171168"/>
                  </a:cubicBezTo>
                  <a:lnTo>
                    <a:pt x="222476" y="233369"/>
                  </a:lnTo>
                  <a:cubicBezTo>
                    <a:pt x="224491" y="238220"/>
                    <a:pt x="228878" y="241681"/>
                    <a:pt x="234069" y="242506"/>
                  </a:cubicBezTo>
                  <a:lnTo>
                    <a:pt x="267194" y="247748"/>
                  </a:lnTo>
                  <a:lnTo>
                    <a:pt x="267222" y="316705"/>
                  </a:lnTo>
                  <a:lnTo>
                    <a:pt x="234113" y="321977"/>
                  </a:lnTo>
                  <a:cubicBezTo>
                    <a:pt x="228929" y="322802"/>
                    <a:pt x="224541" y="326268"/>
                    <a:pt x="222537" y="331120"/>
                  </a:cubicBezTo>
                  <a:lnTo>
                    <a:pt x="196778" y="393365"/>
                  </a:lnTo>
                  <a:cubicBezTo>
                    <a:pt x="194773" y="398217"/>
                    <a:pt x="195428" y="403763"/>
                    <a:pt x="198518" y="408011"/>
                  </a:cubicBezTo>
                  <a:lnTo>
                    <a:pt x="218216" y="435132"/>
                  </a:lnTo>
                  <a:lnTo>
                    <a:pt x="169479" y="483905"/>
                  </a:lnTo>
                  <a:lnTo>
                    <a:pt x="142327" y="464215"/>
                  </a:lnTo>
                  <a:cubicBezTo>
                    <a:pt x="138072" y="461134"/>
                    <a:pt x="132528" y="460478"/>
                    <a:pt x="127676" y="462490"/>
                  </a:cubicBezTo>
                  <a:lnTo>
                    <a:pt x="65474" y="488285"/>
                  </a:lnTo>
                  <a:cubicBezTo>
                    <a:pt x="60622" y="490299"/>
                    <a:pt x="57164" y="494686"/>
                    <a:pt x="56339" y="499870"/>
                  </a:cubicBezTo>
                  <a:lnTo>
                    <a:pt x="51087" y="533010"/>
                  </a:lnTo>
                  <a:lnTo>
                    <a:pt x="16518" y="533010"/>
                  </a:lnTo>
                  <a:cubicBezTo>
                    <a:pt x="8178" y="533010"/>
                    <a:pt x="1416" y="539772"/>
                    <a:pt x="1416" y="548112"/>
                  </a:cubicBezTo>
                  <a:cubicBezTo>
                    <a:pt x="1416" y="556452"/>
                    <a:pt x="8178" y="563214"/>
                    <a:pt x="16518" y="563214"/>
                  </a:cubicBezTo>
                  <a:lnTo>
                    <a:pt x="63992" y="563214"/>
                  </a:lnTo>
                  <a:cubicBezTo>
                    <a:pt x="71418" y="563214"/>
                    <a:pt x="77744" y="557815"/>
                    <a:pt x="78903" y="550472"/>
                  </a:cubicBezTo>
                  <a:lnTo>
                    <a:pt x="84854" y="512945"/>
                  </a:lnTo>
                  <a:lnTo>
                    <a:pt x="131436" y="493623"/>
                  </a:lnTo>
                  <a:lnTo>
                    <a:pt x="162179" y="515923"/>
                  </a:lnTo>
                  <a:cubicBezTo>
                    <a:pt x="168189" y="520288"/>
                    <a:pt x="176477" y="519633"/>
                    <a:pt x="181727" y="514375"/>
                  </a:cubicBezTo>
                  <a:lnTo>
                    <a:pt x="248699" y="447359"/>
                  </a:lnTo>
                  <a:cubicBezTo>
                    <a:pt x="253949" y="442108"/>
                    <a:pt x="254599" y="433820"/>
                    <a:pt x="250232" y="427810"/>
                  </a:cubicBezTo>
                  <a:lnTo>
                    <a:pt x="227926" y="397097"/>
                  </a:lnTo>
                  <a:lnTo>
                    <a:pt x="247217" y="350477"/>
                  </a:lnTo>
                  <a:lnTo>
                    <a:pt x="284699" y="344512"/>
                  </a:lnTo>
                  <a:cubicBezTo>
                    <a:pt x="292037" y="343339"/>
                    <a:pt x="297434" y="337013"/>
                    <a:pt x="297427" y="329587"/>
                  </a:cubicBezTo>
                  <a:lnTo>
                    <a:pt x="297391" y="2348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4" name="Полилиния: фигура 903">
              <a:extLst>
                <a:ext uri="{FF2B5EF4-FFF2-40B4-BE49-F238E27FC236}">
                  <a16:creationId xmlns:a16="http://schemas.microsoft.com/office/drawing/2014/main" id="{17445E64-F1A5-4CC4-87D8-B7E429B43CB6}"/>
                </a:ext>
              </a:extLst>
            </p:cNvPr>
            <p:cNvSpPr/>
            <p:nvPr/>
          </p:nvSpPr>
          <p:spPr>
            <a:xfrm>
              <a:off x="4288855" y="5057356"/>
              <a:ext cx="32092" cy="32092"/>
            </a:xfrm>
            <a:custGeom>
              <a:avLst/>
              <a:gdLst>
                <a:gd name="connsiteX0" fmla="*/ 16378 w 32092"/>
                <a:gd name="connsiteY0" fmla="*/ 1417 h 32092"/>
                <a:gd name="connsiteX1" fmla="*/ 1416 w 32092"/>
                <a:gd name="connsiteY1" fmla="*/ 16519 h 32092"/>
                <a:gd name="connsiteX2" fmla="*/ 16518 w 32092"/>
                <a:gd name="connsiteY2" fmla="*/ 31621 h 32092"/>
                <a:gd name="connsiteX3" fmla="*/ 17211 w 32092"/>
                <a:gd name="connsiteY3" fmla="*/ 31606 h 32092"/>
                <a:gd name="connsiteX4" fmla="*/ 31722 w 32092"/>
                <a:gd name="connsiteY4" fmla="*/ 15936 h 32092"/>
                <a:gd name="connsiteX5" fmla="*/ 16378 w 32092"/>
                <a:gd name="connsiteY5" fmla="*/ 1417 h 32092"/>
                <a:gd name="connsiteX6" fmla="*/ 16378 w 32092"/>
                <a:gd name="connsiteY6" fmla="*/ 1417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92" h="32092">
                  <a:moveTo>
                    <a:pt x="16378" y="1417"/>
                  </a:moveTo>
                  <a:cubicBezTo>
                    <a:pt x="8097" y="1491"/>
                    <a:pt x="1416" y="8222"/>
                    <a:pt x="1416" y="16519"/>
                  </a:cubicBezTo>
                  <a:cubicBezTo>
                    <a:pt x="1416" y="24857"/>
                    <a:pt x="8178" y="31621"/>
                    <a:pt x="16518" y="31621"/>
                  </a:cubicBezTo>
                  <a:cubicBezTo>
                    <a:pt x="16709" y="31621"/>
                    <a:pt x="17018" y="31614"/>
                    <a:pt x="17211" y="31606"/>
                  </a:cubicBezTo>
                  <a:cubicBezTo>
                    <a:pt x="25551" y="31289"/>
                    <a:pt x="32047" y="24276"/>
                    <a:pt x="31722" y="15936"/>
                  </a:cubicBezTo>
                  <a:cubicBezTo>
                    <a:pt x="31407" y="7713"/>
                    <a:pt x="24549" y="1321"/>
                    <a:pt x="16378" y="1417"/>
                  </a:cubicBezTo>
                  <a:lnTo>
                    <a:pt x="16378" y="14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5" name="Полилиния: фигура 904">
              <a:extLst>
                <a:ext uri="{FF2B5EF4-FFF2-40B4-BE49-F238E27FC236}">
                  <a16:creationId xmlns:a16="http://schemas.microsoft.com/office/drawing/2014/main" id="{FD5ACCF1-5062-4CAF-AE1B-EF695E1FB72F}"/>
                </a:ext>
              </a:extLst>
            </p:cNvPr>
            <p:cNvSpPr/>
            <p:nvPr/>
          </p:nvSpPr>
          <p:spPr>
            <a:xfrm>
              <a:off x="4288855" y="4829525"/>
              <a:ext cx="145359" cy="247299"/>
            </a:xfrm>
            <a:custGeom>
              <a:avLst/>
              <a:gdLst>
                <a:gd name="connsiteX0" fmla="*/ 16518 w 145358"/>
                <a:gd name="connsiteY0" fmla="*/ 1416 h 247298"/>
                <a:gd name="connsiteX1" fmla="*/ 1416 w 145358"/>
                <a:gd name="connsiteY1" fmla="*/ 16518 h 247298"/>
                <a:gd name="connsiteX2" fmla="*/ 16518 w 145358"/>
                <a:gd name="connsiteY2" fmla="*/ 31620 h 247298"/>
                <a:gd name="connsiteX3" fmla="*/ 115332 w 145358"/>
                <a:gd name="connsiteY3" fmla="*/ 130434 h 247298"/>
                <a:gd name="connsiteX4" fmla="*/ 62540 w 145358"/>
                <a:gd name="connsiteY4" fmla="*/ 217906 h 247298"/>
                <a:gd name="connsiteX5" fmla="*/ 56227 w 145358"/>
                <a:gd name="connsiteY5" fmla="*/ 238301 h 247298"/>
                <a:gd name="connsiteX6" fmla="*/ 69597 w 145358"/>
                <a:gd name="connsiteY6" fmla="*/ 246362 h 247298"/>
                <a:gd name="connsiteX7" fmla="*/ 76632 w 145358"/>
                <a:gd name="connsiteY7" fmla="*/ 244622 h 247298"/>
                <a:gd name="connsiteX8" fmla="*/ 145536 w 145358"/>
                <a:gd name="connsiteY8" fmla="*/ 130434 h 247298"/>
                <a:gd name="connsiteX9" fmla="*/ 16518 w 145358"/>
                <a:gd name="connsiteY9" fmla="*/ 1416 h 247298"/>
                <a:gd name="connsiteX10" fmla="*/ 16518 w 145358"/>
                <a:gd name="connsiteY10" fmla="*/ 1416 h 247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358" h="247298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cubicBezTo>
                    <a:pt x="71005" y="31620"/>
                    <a:pt x="115332" y="75945"/>
                    <a:pt x="115332" y="130434"/>
                  </a:cubicBezTo>
                  <a:cubicBezTo>
                    <a:pt x="115332" y="167208"/>
                    <a:pt x="95104" y="200723"/>
                    <a:pt x="62540" y="217906"/>
                  </a:cubicBezTo>
                  <a:cubicBezTo>
                    <a:pt x="55159" y="221791"/>
                    <a:pt x="52333" y="230928"/>
                    <a:pt x="56227" y="238301"/>
                  </a:cubicBezTo>
                  <a:cubicBezTo>
                    <a:pt x="58934" y="243434"/>
                    <a:pt x="64169" y="246362"/>
                    <a:pt x="69597" y="246362"/>
                  </a:cubicBezTo>
                  <a:cubicBezTo>
                    <a:pt x="71971" y="246362"/>
                    <a:pt x="74382" y="245802"/>
                    <a:pt x="76632" y="244622"/>
                  </a:cubicBezTo>
                  <a:cubicBezTo>
                    <a:pt x="119136" y="222197"/>
                    <a:pt x="145536" y="178446"/>
                    <a:pt x="145536" y="130434"/>
                  </a:cubicBezTo>
                  <a:cubicBezTo>
                    <a:pt x="145536" y="59287"/>
                    <a:pt x="87655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6" name="Полилиния: фигура 905">
              <a:extLst>
                <a:ext uri="{FF2B5EF4-FFF2-40B4-BE49-F238E27FC236}">
                  <a16:creationId xmlns:a16="http://schemas.microsoft.com/office/drawing/2014/main" id="{9D6D83EA-F0F3-4F8C-8C45-903DA4318997}"/>
                </a:ext>
              </a:extLst>
            </p:cNvPr>
            <p:cNvSpPr/>
            <p:nvPr/>
          </p:nvSpPr>
          <p:spPr>
            <a:xfrm>
              <a:off x="3917339" y="5242461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05 w 103827"/>
                <a:gd name="connsiteY5" fmla="*/ 104116 h 103827"/>
                <a:gd name="connsiteX6" fmla="*/ 104107 w 103827"/>
                <a:gd name="connsiteY6" fmla="*/ 89014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05" y="104116"/>
                  </a:lnTo>
                  <a:cubicBezTo>
                    <a:pt x="97345" y="104116"/>
                    <a:pt x="104107" y="97354"/>
                    <a:pt x="104107" y="89014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7" name="Полилиния: фигура 906">
              <a:extLst>
                <a:ext uri="{FF2B5EF4-FFF2-40B4-BE49-F238E27FC236}">
                  <a16:creationId xmlns:a16="http://schemas.microsoft.com/office/drawing/2014/main" id="{583A9DA3-06FA-4406-846A-8E74DC02B99C}"/>
                </a:ext>
              </a:extLst>
            </p:cNvPr>
            <p:cNvSpPr/>
            <p:nvPr/>
          </p:nvSpPr>
          <p:spPr>
            <a:xfrm>
              <a:off x="4587875" y="5242461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14 w 103827"/>
                <a:gd name="connsiteY5" fmla="*/ 104116 h 103827"/>
                <a:gd name="connsiteX6" fmla="*/ 104116 w 103827"/>
                <a:gd name="connsiteY6" fmla="*/ 89014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14" y="104116"/>
                  </a:lnTo>
                  <a:cubicBezTo>
                    <a:pt x="97354" y="104116"/>
                    <a:pt x="104116" y="97354"/>
                    <a:pt x="104116" y="89014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8" name="Полилиния: фигура 907">
              <a:extLst>
                <a:ext uri="{FF2B5EF4-FFF2-40B4-BE49-F238E27FC236}">
                  <a16:creationId xmlns:a16="http://schemas.microsoft.com/office/drawing/2014/main" id="{3E671FA2-353C-4474-BDB3-704371325A8A}"/>
                </a:ext>
              </a:extLst>
            </p:cNvPr>
            <p:cNvSpPr/>
            <p:nvPr/>
          </p:nvSpPr>
          <p:spPr>
            <a:xfrm>
              <a:off x="3917339" y="4571925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05 w 103827"/>
                <a:gd name="connsiteY5" fmla="*/ 104107 h 103827"/>
                <a:gd name="connsiteX6" fmla="*/ 104107 w 103827"/>
                <a:gd name="connsiteY6" fmla="*/ 89005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05" y="104107"/>
                  </a:lnTo>
                  <a:cubicBezTo>
                    <a:pt x="97345" y="104107"/>
                    <a:pt x="104107" y="97353"/>
                    <a:pt x="104107" y="89005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9" name="Полилиния: фигура 908">
              <a:extLst>
                <a:ext uri="{FF2B5EF4-FFF2-40B4-BE49-F238E27FC236}">
                  <a16:creationId xmlns:a16="http://schemas.microsoft.com/office/drawing/2014/main" id="{C92C4CD0-5E80-4A3F-ACA9-9A650E4D504B}"/>
                </a:ext>
              </a:extLst>
            </p:cNvPr>
            <p:cNvSpPr/>
            <p:nvPr/>
          </p:nvSpPr>
          <p:spPr>
            <a:xfrm>
              <a:off x="4587875" y="4571925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14 w 103827"/>
                <a:gd name="connsiteY5" fmla="*/ 104107 h 103827"/>
                <a:gd name="connsiteX6" fmla="*/ 104116 w 103827"/>
                <a:gd name="connsiteY6" fmla="*/ 89005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14" y="104107"/>
                  </a:lnTo>
                  <a:cubicBezTo>
                    <a:pt x="97354" y="104107"/>
                    <a:pt x="104116" y="97353"/>
                    <a:pt x="104116" y="89005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0" name="Полилиния: фигура 909">
              <a:extLst>
                <a:ext uri="{FF2B5EF4-FFF2-40B4-BE49-F238E27FC236}">
                  <a16:creationId xmlns:a16="http://schemas.microsoft.com/office/drawing/2014/main" id="{21EE7447-B4E9-49C0-95DD-5896E0D6F7D9}"/>
                </a:ext>
              </a:extLst>
            </p:cNvPr>
            <p:cNvSpPr/>
            <p:nvPr/>
          </p:nvSpPr>
          <p:spPr>
            <a:xfrm>
              <a:off x="4624119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1" name="Полилиния: фигура 910">
              <a:extLst>
                <a:ext uri="{FF2B5EF4-FFF2-40B4-BE49-F238E27FC236}">
                  <a16:creationId xmlns:a16="http://schemas.microsoft.com/office/drawing/2014/main" id="{E445C5B2-D65C-4815-9368-B40B27EBA865}"/>
                </a:ext>
              </a:extLst>
            </p:cNvPr>
            <p:cNvSpPr/>
            <p:nvPr/>
          </p:nvSpPr>
          <p:spPr>
            <a:xfrm>
              <a:off x="4624119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2" name="Полилиния: фигура 911">
              <a:extLst>
                <a:ext uri="{FF2B5EF4-FFF2-40B4-BE49-F238E27FC236}">
                  <a16:creationId xmlns:a16="http://schemas.microsoft.com/office/drawing/2014/main" id="{815B220B-9C26-49CD-A409-57D0CE6FA39E}"/>
                </a:ext>
              </a:extLst>
            </p:cNvPr>
            <p:cNvSpPr/>
            <p:nvPr/>
          </p:nvSpPr>
          <p:spPr>
            <a:xfrm>
              <a:off x="4624119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3" name="Полилиния: фигура 912">
              <a:extLst>
                <a:ext uri="{FF2B5EF4-FFF2-40B4-BE49-F238E27FC236}">
                  <a16:creationId xmlns:a16="http://schemas.microsoft.com/office/drawing/2014/main" id="{04DEC0A0-7E67-4EB0-8D2E-CB5E3ACEA47D}"/>
                </a:ext>
              </a:extLst>
            </p:cNvPr>
            <p:cNvSpPr/>
            <p:nvPr/>
          </p:nvSpPr>
          <p:spPr>
            <a:xfrm>
              <a:off x="4624119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4" name="Полилиния: фигура 913">
              <a:extLst>
                <a:ext uri="{FF2B5EF4-FFF2-40B4-BE49-F238E27FC236}">
                  <a16:creationId xmlns:a16="http://schemas.microsoft.com/office/drawing/2014/main" id="{D2DFAFDD-4A6E-4BE1-855D-58E1F3A33D25}"/>
                </a:ext>
              </a:extLst>
            </p:cNvPr>
            <p:cNvSpPr/>
            <p:nvPr/>
          </p:nvSpPr>
          <p:spPr>
            <a:xfrm>
              <a:off x="4624119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5" name="Полилиния: фигура 914">
              <a:extLst>
                <a:ext uri="{FF2B5EF4-FFF2-40B4-BE49-F238E27FC236}">
                  <a16:creationId xmlns:a16="http://schemas.microsoft.com/office/drawing/2014/main" id="{C67C293E-BBA2-4A90-81F2-AA89B66C7752}"/>
                </a:ext>
              </a:extLst>
            </p:cNvPr>
            <p:cNvSpPr/>
            <p:nvPr/>
          </p:nvSpPr>
          <p:spPr>
            <a:xfrm>
              <a:off x="4624119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6" name="Полилиния: фигура 915">
              <a:extLst>
                <a:ext uri="{FF2B5EF4-FFF2-40B4-BE49-F238E27FC236}">
                  <a16:creationId xmlns:a16="http://schemas.microsoft.com/office/drawing/2014/main" id="{19A03AD2-AAEF-4969-9A69-BE74CEE15D2C}"/>
                </a:ext>
              </a:extLst>
            </p:cNvPr>
            <p:cNvSpPr/>
            <p:nvPr/>
          </p:nvSpPr>
          <p:spPr>
            <a:xfrm>
              <a:off x="4624119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7" name="Полилиния: фигура 916">
              <a:extLst>
                <a:ext uri="{FF2B5EF4-FFF2-40B4-BE49-F238E27FC236}">
                  <a16:creationId xmlns:a16="http://schemas.microsoft.com/office/drawing/2014/main" id="{D96D524C-36FB-447D-B1CE-FF77E7C6AF81}"/>
                </a:ext>
              </a:extLst>
            </p:cNvPr>
            <p:cNvSpPr/>
            <p:nvPr/>
          </p:nvSpPr>
          <p:spPr>
            <a:xfrm>
              <a:off x="3953583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8" name="Полилиния: фигура 917">
              <a:extLst>
                <a:ext uri="{FF2B5EF4-FFF2-40B4-BE49-F238E27FC236}">
                  <a16:creationId xmlns:a16="http://schemas.microsoft.com/office/drawing/2014/main" id="{523C7455-F9E9-4ACE-8238-9AADD3BF0A8D}"/>
                </a:ext>
              </a:extLst>
            </p:cNvPr>
            <p:cNvSpPr/>
            <p:nvPr/>
          </p:nvSpPr>
          <p:spPr>
            <a:xfrm>
              <a:off x="3953583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9" name="Полилиния: фигура 918">
              <a:extLst>
                <a:ext uri="{FF2B5EF4-FFF2-40B4-BE49-F238E27FC236}">
                  <a16:creationId xmlns:a16="http://schemas.microsoft.com/office/drawing/2014/main" id="{57C25C92-FE46-4A6E-A29C-E64C097C2506}"/>
                </a:ext>
              </a:extLst>
            </p:cNvPr>
            <p:cNvSpPr/>
            <p:nvPr/>
          </p:nvSpPr>
          <p:spPr>
            <a:xfrm>
              <a:off x="3953583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0" name="Полилиния: фигура 919">
              <a:extLst>
                <a:ext uri="{FF2B5EF4-FFF2-40B4-BE49-F238E27FC236}">
                  <a16:creationId xmlns:a16="http://schemas.microsoft.com/office/drawing/2014/main" id="{2910405D-3D10-4693-8688-84D54250A295}"/>
                </a:ext>
              </a:extLst>
            </p:cNvPr>
            <p:cNvSpPr/>
            <p:nvPr/>
          </p:nvSpPr>
          <p:spPr>
            <a:xfrm>
              <a:off x="3953583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1" name="Полилиния: фигура 920">
              <a:extLst>
                <a:ext uri="{FF2B5EF4-FFF2-40B4-BE49-F238E27FC236}">
                  <a16:creationId xmlns:a16="http://schemas.microsoft.com/office/drawing/2014/main" id="{C6184B8E-CBB8-451F-9686-B98EBF619731}"/>
                </a:ext>
              </a:extLst>
            </p:cNvPr>
            <p:cNvSpPr/>
            <p:nvPr/>
          </p:nvSpPr>
          <p:spPr>
            <a:xfrm>
              <a:off x="3953583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2" name="Полилиния: фигура 921">
              <a:extLst>
                <a:ext uri="{FF2B5EF4-FFF2-40B4-BE49-F238E27FC236}">
                  <a16:creationId xmlns:a16="http://schemas.microsoft.com/office/drawing/2014/main" id="{CE4F51B2-482C-4DA8-88F4-532C94CCD6FA}"/>
                </a:ext>
              </a:extLst>
            </p:cNvPr>
            <p:cNvSpPr/>
            <p:nvPr/>
          </p:nvSpPr>
          <p:spPr>
            <a:xfrm>
              <a:off x="3953583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3" name="Полилиния: фигура 922">
              <a:extLst>
                <a:ext uri="{FF2B5EF4-FFF2-40B4-BE49-F238E27FC236}">
                  <a16:creationId xmlns:a16="http://schemas.microsoft.com/office/drawing/2014/main" id="{30EC8A93-0A67-4F56-A660-89DBE1AFA271}"/>
                </a:ext>
              </a:extLst>
            </p:cNvPr>
            <p:cNvSpPr/>
            <p:nvPr/>
          </p:nvSpPr>
          <p:spPr>
            <a:xfrm>
              <a:off x="3953583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4" name="Полилиния: фигура 923">
              <a:extLst>
                <a:ext uri="{FF2B5EF4-FFF2-40B4-BE49-F238E27FC236}">
                  <a16:creationId xmlns:a16="http://schemas.microsoft.com/office/drawing/2014/main" id="{83940679-2206-40C0-B96F-33B6B3652B65}"/>
                </a:ext>
              </a:extLst>
            </p:cNvPr>
            <p:cNvSpPr/>
            <p:nvPr/>
          </p:nvSpPr>
          <p:spPr>
            <a:xfrm>
              <a:off x="4363202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5" name="Полилиния: фигура 924">
              <a:extLst>
                <a:ext uri="{FF2B5EF4-FFF2-40B4-BE49-F238E27FC236}">
                  <a16:creationId xmlns:a16="http://schemas.microsoft.com/office/drawing/2014/main" id="{9A135849-00F4-4BA3-BEFF-FD7F7467ACB6}"/>
                </a:ext>
              </a:extLst>
            </p:cNvPr>
            <p:cNvSpPr/>
            <p:nvPr/>
          </p:nvSpPr>
          <p:spPr>
            <a:xfrm>
              <a:off x="4212180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6" name="Полилиния: фигура 925">
              <a:extLst>
                <a:ext uri="{FF2B5EF4-FFF2-40B4-BE49-F238E27FC236}">
                  <a16:creationId xmlns:a16="http://schemas.microsoft.com/office/drawing/2014/main" id="{8041F099-5A80-435A-A3D7-587C0C1844AC}"/>
                </a:ext>
              </a:extLst>
            </p:cNvPr>
            <p:cNvSpPr/>
            <p:nvPr/>
          </p:nvSpPr>
          <p:spPr>
            <a:xfrm>
              <a:off x="4287691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7" name="Полилиния: фигура 926">
              <a:extLst>
                <a:ext uri="{FF2B5EF4-FFF2-40B4-BE49-F238E27FC236}">
                  <a16:creationId xmlns:a16="http://schemas.microsoft.com/office/drawing/2014/main" id="{43EE589D-5FF4-4111-8772-DFA0724C711D}"/>
                </a:ext>
              </a:extLst>
            </p:cNvPr>
            <p:cNvSpPr/>
            <p:nvPr/>
          </p:nvSpPr>
          <p:spPr>
            <a:xfrm>
              <a:off x="4136668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8" name="Полилиния: фигура 927">
              <a:extLst>
                <a:ext uri="{FF2B5EF4-FFF2-40B4-BE49-F238E27FC236}">
                  <a16:creationId xmlns:a16="http://schemas.microsoft.com/office/drawing/2014/main" id="{BAF4EB14-CE0F-415D-A696-7CAD0FF1190D}"/>
                </a:ext>
              </a:extLst>
            </p:cNvPr>
            <p:cNvSpPr/>
            <p:nvPr/>
          </p:nvSpPr>
          <p:spPr>
            <a:xfrm>
              <a:off x="4438713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9" name="Полилиния: фигура 928">
              <a:extLst>
                <a:ext uri="{FF2B5EF4-FFF2-40B4-BE49-F238E27FC236}">
                  <a16:creationId xmlns:a16="http://schemas.microsoft.com/office/drawing/2014/main" id="{0FFB82F4-A259-4E12-AD67-EED452BD4AEB}"/>
                </a:ext>
              </a:extLst>
            </p:cNvPr>
            <p:cNvSpPr/>
            <p:nvPr/>
          </p:nvSpPr>
          <p:spPr>
            <a:xfrm>
              <a:off x="4061157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0" name="Полилиния: фигура 929">
              <a:extLst>
                <a:ext uri="{FF2B5EF4-FFF2-40B4-BE49-F238E27FC236}">
                  <a16:creationId xmlns:a16="http://schemas.microsoft.com/office/drawing/2014/main" id="{3D89D685-C432-4018-A131-2D469348BA26}"/>
                </a:ext>
              </a:extLst>
            </p:cNvPr>
            <p:cNvSpPr/>
            <p:nvPr/>
          </p:nvSpPr>
          <p:spPr>
            <a:xfrm>
              <a:off x="4514216" y="5279915"/>
              <a:ext cx="33980" cy="32092"/>
            </a:xfrm>
            <a:custGeom>
              <a:avLst/>
              <a:gdLst>
                <a:gd name="connsiteX0" fmla="*/ 18855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55 w 33979"/>
                <a:gd name="connsiteY4" fmla="*/ 31620 h 32092"/>
                <a:gd name="connsiteX5" fmla="*/ 33957 w 33979"/>
                <a:gd name="connsiteY5" fmla="*/ 16518 h 32092"/>
                <a:gd name="connsiteX6" fmla="*/ 18855 w 33979"/>
                <a:gd name="connsiteY6" fmla="*/ 1416 h 32092"/>
                <a:gd name="connsiteX7" fmla="*/ 18855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55" y="1416"/>
                  </a:moveTo>
                  <a:lnTo>
                    <a:pt x="16518" y="1416"/>
                  </a:lnTo>
                  <a:cubicBezTo>
                    <a:pt x="8185" y="1416"/>
                    <a:pt x="1416" y="8178"/>
                    <a:pt x="1416" y="16518"/>
                  </a:cubicBezTo>
                  <a:cubicBezTo>
                    <a:pt x="1416" y="24858"/>
                    <a:pt x="8185" y="31620"/>
                    <a:pt x="16518" y="31620"/>
                  </a:cubicBezTo>
                  <a:lnTo>
                    <a:pt x="18855" y="31620"/>
                  </a:lnTo>
                  <a:cubicBezTo>
                    <a:pt x="27195" y="31620"/>
                    <a:pt x="33957" y="24858"/>
                    <a:pt x="33957" y="16518"/>
                  </a:cubicBezTo>
                  <a:cubicBezTo>
                    <a:pt x="33957" y="8178"/>
                    <a:pt x="27195" y="1416"/>
                    <a:pt x="18855" y="1416"/>
                  </a:cubicBezTo>
                  <a:lnTo>
                    <a:pt x="18855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1" name="Полилиния: фигура 930">
              <a:extLst>
                <a:ext uri="{FF2B5EF4-FFF2-40B4-BE49-F238E27FC236}">
                  <a16:creationId xmlns:a16="http://schemas.microsoft.com/office/drawing/2014/main" id="{330AD26D-FD9C-4AC3-9673-430094BD0C85}"/>
                </a:ext>
              </a:extLst>
            </p:cNvPr>
            <p:cNvSpPr/>
            <p:nvPr/>
          </p:nvSpPr>
          <p:spPr>
            <a:xfrm>
              <a:off x="4363202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2" name="Полилиния: фигура 931">
              <a:extLst>
                <a:ext uri="{FF2B5EF4-FFF2-40B4-BE49-F238E27FC236}">
                  <a16:creationId xmlns:a16="http://schemas.microsoft.com/office/drawing/2014/main" id="{A4AF7C8B-15DE-4F5A-9FE8-3D52A9D7D450}"/>
                </a:ext>
              </a:extLst>
            </p:cNvPr>
            <p:cNvSpPr/>
            <p:nvPr/>
          </p:nvSpPr>
          <p:spPr>
            <a:xfrm>
              <a:off x="4287691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3" name="Полилиния: фигура 932">
              <a:extLst>
                <a:ext uri="{FF2B5EF4-FFF2-40B4-BE49-F238E27FC236}">
                  <a16:creationId xmlns:a16="http://schemas.microsoft.com/office/drawing/2014/main" id="{FB16031B-69BA-4DAC-A1A0-0A66DB91D6B8}"/>
                </a:ext>
              </a:extLst>
            </p:cNvPr>
            <p:cNvSpPr/>
            <p:nvPr/>
          </p:nvSpPr>
          <p:spPr>
            <a:xfrm>
              <a:off x="4514224" y="4609379"/>
              <a:ext cx="33980" cy="32092"/>
            </a:xfrm>
            <a:custGeom>
              <a:avLst/>
              <a:gdLst>
                <a:gd name="connsiteX0" fmla="*/ 18848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48 w 33979"/>
                <a:gd name="connsiteY4" fmla="*/ 31620 h 32092"/>
                <a:gd name="connsiteX5" fmla="*/ 33950 w 33979"/>
                <a:gd name="connsiteY5" fmla="*/ 16518 h 32092"/>
                <a:gd name="connsiteX6" fmla="*/ 18848 w 33979"/>
                <a:gd name="connsiteY6" fmla="*/ 1416 h 32092"/>
                <a:gd name="connsiteX7" fmla="*/ 18848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48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18848" y="31620"/>
                  </a:lnTo>
                  <a:cubicBezTo>
                    <a:pt x="27188" y="31620"/>
                    <a:pt x="33950" y="24858"/>
                    <a:pt x="33950" y="16518"/>
                  </a:cubicBezTo>
                  <a:cubicBezTo>
                    <a:pt x="33950" y="8178"/>
                    <a:pt x="27188" y="1416"/>
                    <a:pt x="18848" y="1416"/>
                  </a:cubicBezTo>
                  <a:lnTo>
                    <a:pt x="1884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4" name="Полилиния: фигура 933">
              <a:extLst>
                <a:ext uri="{FF2B5EF4-FFF2-40B4-BE49-F238E27FC236}">
                  <a16:creationId xmlns:a16="http://schemas.microsoft.com/office/drawing/2014/main" id="{D4CED06A-125F-4C01-B3C0-AD45889CF8D6}"/>
                </a:ext>
              </a:extLst>
            </p:cNvPr>
            <p:cNvSpPr/>
            <p:nvPr/>
          </p:nvSpPr>
          <p:spPr>
            <a:xfrm>
              <a:off x="4438713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5" name="Полилиния: фигура 934">
              <a:extLst>
                <a:ext uri="{FF2B5EF4-FFF2-40B4-BE49-F238E27FC236}">
                  <a16:creationId xmlns:a16="http://schemas.microsoft.com/office/drawing/2014/main" id="{E42B7301-245E-4146-998F-257B697141BC}"/>
                </a:ext>
              </a:extLst>
            </p:cNvPr>
            <p:cNvSpPr/>
            <p:nvPr/>
          </p:nvSpPr>
          <p:spPr>
            <a:xfrm>
              <a:off x="4212180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6" name="Полилиния: фигура 935">
              <a:extLst>
                <a:ext uri="{FF2B5EF4-FFF2-40B4-BE49-F238E27FC236}">
                  <a16:creationId xmlns:a16="http://schemas.microsoft.com/office/drawing/2014/main" id="{AED349A7-038C-438D-AF70-4C2E884BDA44}"/>
                </a:ext>
              </a:extLst>
            </p:cNvPr>
            <p:cNvSpPr/>
            <p:nvPr/>
          </p:nvSpPr>
          <p:spPr>
            <a:xfrm>
              <a:off x="4136668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7" name="Полилиния: фигура 936">
              <a:extLst>
                <a:ext uri="{FF2B5EF4-FFF2-40B4-BE49-F238E27FC236}">
                  <a16:creationId xmlns:a16="http://schemas.microsoft.com/office/drawing/2014/main" id="{29547159-EDE4-4A1A-8686-6CA94FA4CA7B}"/>
                </a:ext>
              </a:extLst>
            </p:cNvPr>
            <p:cNvSpPr/>
            <p:nvPr/>
          </p:nvSpPr>
          <p:spPr>
            <a:xfrm>
              <a:off x="4061157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8" name="Полилиния: фигура 937">
              <a:extLst>
                <a:ext uri="{FF2B5EF4-FFF2-40B4-BE49-F238E27FC236}">
                  <a16:creationId xmlns:a16="http://schemas.microsoft.com/office/drawing/2014/main" id="{C30B7451-70EF-4B8E-BC98-7A8C01336B05}"/>
                </a:ext>
              </a:extLst>
            </p:cNvPr>
            <p:cNvSpPr/>
            <p:nvPr/>
          </p:nvSpPr>
          <p:spPr>
            <a:xfrm>
              <a:off x="4131985" y="4896623"/>
              <a:ext cx="32092" cy="32092"/>
            </a:xfrm>
            <a:custGeom>
              <a:avLst/>
              <a:gdLst>
                <a:gd name="connsiteX0" fmla="*/ 27195 w 32092"/>
                <a:gd name="connsiteY0" fmla="*/ 5841 h 32092"/>
                <a:gd name="connsiteX1" fmla="*/ 16518 w 32092"/>
                <a:gd name="connsiteY1" fmla="*/ 1416 h 32092"/>
                <a:gd name="connsiteX2" fmla="*/ 5841 w 32092"/>
                <a:gd name="connsiteY2" fmla="*/ 5841 h 32092"/>
                <a:gd name="connsiteX3" fmla="*/ 1416 w 32092"/>
                <a:gd name="connsiteY3" fmla="*/ 16518 h 32092"/>
                <a:gd name="connsiteX4" fmla="*/ 5841 w 32092"/>
                <a:gd name="connsiteY4" fmla="*/ 27195 h 32092"/>
                <a:gd name="connsiteX5" fmla="*/ 16518 w 32092"/>
                <a:gd name="connsiteY5" fmla="*/ 31620 h 32092"/>
                <a:gd name="connsiteX6" fmla="*/ 27195 w 32092"/>
                <a:gd name="connsiteY6" fmla="*/ 27195 h 32092"/>
                <a:gd name="connsiteX7" fmla="*/ 31620 w 32092"/>
                <a:gd name="connsiteY7" fmla="*/ 16518 h 32092"/>
                <a:gd name="connsiteX8" fmla="*/ 27195 w 32092"/>
                <a:gd name="connsiteY8" fmla="*/ 5841 h 32092"/>
                <a:gd name="connsiteX9" fmla="*/ 27195 w 32092"/>
                <a:gd name="connsiteY9" fmla="*/ 5841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092" h="32092">
                  <a:moveTo>
                    <a:pt x="27195" y="5841"/>
                  </a:moveTo>
                  <a:cubicBezTo>
                    <a:pt x="24386" y="3030"/>
                    <a:pt x="20494" y="1416"/>
                    <a:pt x="16518" y="1416"/>
                  </a:cubicBezTo>
                  <a:cubicBezTo>
                    <a:pt x="12537" y="1416"/>
                    <a:pt x="8650" y="3030"/>
                    <a:pt x="5841" y="5841"/>
                  </a:cubicBezTo>
                  <a:cubicBezTo>
                    <a:pt x="3017" y="8650"/>
                    <a:pt x="1416" y="12529"/>
                    <a:pt x="1416" y="16518"/>
                  </a:cubicBezTo>
                  <a:cubicBezTo>
                    <a:pt x="1416" y="20492"/>
                    <a:pt x="3017" y="24386"/>
                    <a:pt x="5841" y="27195"/>
                  </a:cubicBezTo>
                  <a:cubicBezTo>
                    <a:pt x="8650" y="30006"/>
                    <a:pt x="12537" y="31620"/>
                    <a:pt x="16518" y="31620"/>
                  </a:cubicBezTo>
                  <a:cubicBezTo>
                    <a:pt x="20494" y="31620"/>
                    <a:pt x="24386" y="30006"/>
                    <a:pt x="27195" y="27195"/>
                  </a:cubicBezTo>
                  <a:cubicBezTo>
                    <a:pt x="30006" y="24386"/>
                    <a:pt x="31620" y="20492"/>
                    <a:pt x="31620" y="16518"/>
                  </a:cubicBezTo>
                  <a:cubicBezTo>
                    <a:pt x="31620" y="12544"/>
                    <a:pt x="30006" y="8650"/>
                    <a:pt x="27195" y="5841"/>
                  </a:cubicBezTo>
                  <a:lnTo>
                    <a:pt x="27195" y="58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9" name="Полилиния: фигура 938">
              <a:extLst>
                <a:ext uri="{FF2B5EF4-FFF2-40B4-BE49-F238E27FC236}">
                  <a16:creationId xmlns:a16="http://schemas.microsoft.com/office/drawing/2014/main" id="{31792453-63C7-44E3-AFF3-1475E876C180}"/>
                </a:ext>
              </a:extLst>
            </p:cNvPr>
            <p:cNvSpPr/>
            <p:nvPr/>
          </p:nvSpPr>
          <p:spPr>
            <a:xfrm>
              <a:off x="4131977" y="4670341"/>
              <a:ext cx="128369" cy="570108"/>
            </a:xfrm>
            <a:custGeom>
              <a:avLst/>
              <a:gdLst>
                <a:gd name="connsiteX0" fmla="*/ 95916 w 128368"/>
                <a:gd name="connsiteY0" fmla="*/ 1416 h 570108"/>
                <a:gd name="connsiteX1" fmla="*/ 33782 w 128368"/>
                <a:gd name="connsiteY1" fmla="*/ 1416 h 570108"/>
                <a:gd name="connsiteX2" fmla="*/ 1416 w 128368"/>
                <a:gd name="connsiteY2" fmla="*/ 33780 h 570108"/>
                <a:gd name="connsiteX3" fmla="*/ 1416 w 128368"/>
                <a:gd name="connsiteY3" fmla="*/ 190444 h 570108"/>
                <a:gd name="connsiteX4" fmla="*/ 16518 w 128368"/>
                <a:gd name="connsiteY4" fmla="*/ 205547 h 570108"/>
                <a:gd name="connsiteX5" fmla="*/ 31620 w 128368"/>
                <a:gd name="connsiteY5" fmla="*/ 190444 h 570108"/>
                <a:gd name="connsiteX6" fmla="*/ 31620 w 128368"/>
                <a:gd name="connsiteY6" fmla="*/ 124829 h 570108"/>
                <a:gd name="connsiteX7" fmla="*/ 98076 w 128368"/>
                <a:gd name="connsiteY7" fmla="*/ 124829 h 570108"/>
                <a:gd name="connsiteX8" fmla="*/ 98076 w 128368"/>
                <a:gd name="connsiteY8" fmla="*/ 429845 h 570108"/>
                <a:gd name="connsiteX9" fmla="*/ 31620 w 128368"/>
                <a:gd name="connsiteY9" fmla="*/ 429845 h 570108"/>
                <a:gd name="connsiteX10" fmla="*/ 31620 w 128368"/>
                <a:gd name="connsiteY10" fmla="*/ 301697 h 570108"/>
                <a:gd name="connsiteX11" fmla="*/ 16518 w 128368"/>
                <a:gd name="connsiteY11" fmla="*/ 286595 h 570108"/>
                <a:gd name="connsiteX12" fmla="*/ 1416 w 128368"/>
                <a:gd name="connsiteY12" fmla="*/ 301697 h 570108"/>
                <a:gd name="connsiteX13" fmla="*/ 1416 w 128368"/>
                <a:gd name="connsiteY13" fmla="*/ 444947 h 570108"/>
                <a:gd name="connsiteX14" fmla="*/ 2684 w 128368"/>
                <a:gd name="connsiteY14" fmla="*/ 451001 h 570108"/>
                <a:gd name="connsiteX15" fmla="*/ 51015 w 128368"/>
                <a:gd name="connsiteY15" fmla="*/ 561458 h 570108"/>
                <a:gd name="connsiteX16" fmla="*/ 64849 w 128368"/>
                <a:gd name="connsiteY16" fmla="*/ 570507 h 570108"/>
                <a:gd name="connsiteX17" fmla="*/ 78682 w 128368"/>
                <a:gd name="connsiteY17" fmla="*/ 561458 h 570108"/>
                <a:gd name="connsiteX18" fmla="*/ 127011 w 128368"/>
                <a:gd name="connsiteY18" fmla="*/ 451001 h 570108"/>
                <a:gd name="connsiteX19" fmla="*/ 128280 w 128368"/>
                <a:gd name="connsiteY19" fmla="*/ 444947 h 570108"/>
                <a:gd name="connsiteX20" fmla="*/ 128280 w 128368"/>
                <a:gd name="connsiteY20" fmla="*/ 33780 h 570108"/>
                <a:gd name="connsiteX21" fmla="*/ 95916 w 128368"/>
                <a:gd name="connsiteY21" fmla="*/ 1416 h 570108"/>
                <a:gd name="connsiteX22" fmla="*/ 95916 w 128368"/>
                <a:gd name="connsiteY22" fmla="*/ 1416 h 570108"/>
                <a:gd name="connsiteX23" fmla="*/ 64849 w 128368"/>
                <a:gd name="connsiteY23" fmla="*/ 517730 h 570108"/>
                <a:gd name="connsiteX24" fmla="*/ 39615 w 128368"/>
                <a:gd name="connsiteY24" fmla="*/ 460049 h 570108"/>
                <a:gd name="connsiteX25" fmla="*/ 90083 w 128368"/>
                <a:gd name="connsiteY25" fmla="*/ 460049 h 570108"/>
                <a:gd name="connsiteX26" fmla="*/ 64849 w 128368"/>
                <a:gd name="connsiteY26" fmla="*/ 517730 h 570108"/>
                <a:gd name="connsiteX27" fmla="*/ 98076 w 128368"/>
                <a:gd name="connsiteY27" fmla="*/ 94625 h 570108"/>
                <a:gd name="connsiteX28" fmla="*/ 31628 w 128368"/>
                <a:gd name="connsiteY28" fmla="*/ 94625 h 570108"/>
                <a:gd name="connsiteX29" fmla="*/ 31628 w 128368"/>
                <a:gd name="connsiteY29" fmla="*/ 33780 h 570108"/>
                <a:gd name="connsiteX30" fmla="*/ 33782 w 128368"/>
                <a:gd name="connsiteY30" fmla="*/ 31620 h 570108"/>
                <a:gd name="connsiteX31" fmla="*/ 95916 w 128368"/>
                <a:gd name="connsiteY31" fmla="*/ 31620 h 570108"/>
                <a:gd name="connsiteX32" fmla="*/ 98076 w 128368"/>
                <a:gd name="connsiteY32" fmla="*/ 33780 h 570108"/>
                <a:gd name="connsiteX33" fmla="*/ 98076 w 128368"/>
                <a:gd name="connsiteY33" fmla="*/ 94625 h 570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28368" h="570108">
                  <a:moveTo>
                    <a:pt x="95916" y="1416"/>
                  </a:moveTo>
                  <a:lnTo>
                    <a:pt x="33782" y="1416"/>
                  </a:lnTo>
                  <a:cubicBezTo>
                    <a:pt x="15937" y="1416"/>
                    <a:pt x="1416" y="15935"/>
                    <a:pt x="1416" y="33780"/>
                  </a:cubicBezTo>
                  <a:lnTo>
                    <a:pt x="1416" y="190444"/>
                  </a:lnTo>
                  <a:cubicBezTo>
                    <a:pt x="1416" y="198790"/>
                    <a:pt x="8178" y="205547"/>
                    <a:pt x="16518" y="205547"/>
                  </a:cubicBezTo>
                  <a:cubicBezTo>
                    <a:pt x="24858" y="205547"/>
                    <a:pt x="31620" y="198790"/>
                    <a:pt x="31620" y="190444"/>
                  </a:cubicBezTo>
                  <a:lnTo>
                    <a:pt x="31620" y="124829"/>
                  </a:lnTo>
                  <a:lnTo>
                    <a:pt x="98076" y="124829"/>
                  </a:lnTo>
                  <a:lnTo>
                    <a:pt x="98076" y="429845"/>
                  </a:lnTo>
                  <a:lnTo>
                    <a:pt x="31620" y="429845"/>
                  </a:lnTo>
                  <a:lnTo>
                    <a:pt x="31620" y="301697"/>
                  </a:lnTo>
                  <a:cubicBezTo>
                    <a:pt x="31620" y="293357"/>
                    <a:pt x="24858" y="286595"/>
                    <a:pt x="16518" y="286595"/>
                  </a:cubicBezTo>
                  <a:cubicBezTo>
                    <a:pt x="8178" y="286595"/>
                    <a:pt x="1416" y="293357"/>
                    <a:pt x="1416" y="301697"/>
                  </a:cubicBezTo>
                  <a:lnTo>
                    <a:pt x="1416" y="444947"/>
                  </a:lnTo>
                  <a:cubicBezTo>
                    <a:pt x="1416" y="447027"/>
                    <a:pt x="1852" y="449091"/>
                    <a:pt x="2684" y="451001"/>
                  </a:cubicBezTo>
                  <a:lnTo>
                    <a:pt x="51015" y="561458"/>
                  </a:lnTo>
                  <a:cubicBezTo>
                    <a:pt x="53418" y="566959"/>
                    <a:pt x="58846" y="570507"/>
                    <a:pt x="64849" y="570507"/>
                  </a:cubicBezTo>
                  <a:cubicBezTo>
                    <a:pt x="70850" y="570507"/>
                    <a:pt x="76277" y="566959"/>
                    <a:pt x="78682" y="561458"/>
                  </a:cubicBezTo>
                  <a:lnTo>
                    <a:pt x="127011" y="451001"/>
                  </a:lnTo>
                  <a:cubicBezTo>
                    <a:pt x="127846" y="449091"/>
                    <a:pt x="128280" y="447027"/>
                    <a:pt x="128280" y="444947"/>
                  </a:cubicBezTo>
                  <a:lnTo>
                    <a:pt x="128280" y="33780"/>
                  </a:lnTo>
                  <a:cubicBezTo>
                    <a:pt x="128280" y="15935"/>
                    <a:pt x="113761" y="1416"/>
                    <a:pt x="95916" y="1416"/>
                  </a:cubicBezTo>
                  <a:lnTo>
                    <a:pt x="95916" y="1416"/>
                  </a:lnTo>
                  <a:close/>
                  <a:moveTo>
                    <a:pt x="64849" y="517730"/>
                  </a:moveTo>
                  <a:lnTo>
                    <a:pt x="39615" y="460049"/>
                  </a:lnTo>
                  <a:lnTo>
                    <a:pt x="90083" y="460049"/>
                  </a:lnTo>
                  <a:lnTo>
                    <a:pt x="64849" y="517730"/>
                  </a:lnTo>
                  <a:close/>
                  <a:moveTo>
                    <a:pt x="98076" y="94625"/>
                  </a:moveTo>
                  <a:lnTo>
                    <a:pt x="31628" y="94625"/>
                  </a:lnTo>
                  <a:lnTo>
                    <a:pt x="31628" y="33780"/>
                  </a:lnTo>
                  <a:cubicBezTo>
                    <a:pt x="31628" y="32592"/>
                    <a:pt x="32594" y="31620"/>
                    <a:pt x="33782" y="31620"/>
                  </a:cubicBezTo>
                  <a:lnTo>
                    <a:pt x="95916" y="31620"/>
                  </a:lnTo>
                  <a:cubicBezTo>
                    <a:pt x="97111" y="31620"/>
                    <a:pt x="98076" y="32592"/>
                    <a:pt x="98076" y="33780"/>
                  </a:cubicBezTo>
                  <a:lnTo>
                    <a:pt x="98076" y="9462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940" name="TextBox 939">
            <a:extLst>
              <a:ext uri="{FF2B5EF4-FFF2-40B4-BE49-F238E27FC236}">
                <a16:creationId xmlns:a16="http://schemas.microsoft.com/office/drawing/2014/main" id="{4F9FED8D-619C-48E0-970F-281FF2DFD15E}"/>
              </a:ext>
            </a:extLst>
          </p:cNvPr>
          <p:cNvSpPr txBox="1"/>
          <p:nvPr/>
        </p:nvSpPr>
        <p:spPr>
          <a:xfrm>
            <a:off x="6370549" y="1453379"/>
            <a:ext cx="22008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Montserrat Bold" panose="00000800000000000000" pitchFamily="2" charset="0"/>
              </a:rPr>
              <a:t>120,540 км</a:t>
            </a:r>
            <a:r>
              <a:rPr lang="en-US" sz="2000" baseline="30000" dirty="0">
                <a:latin typeface="Montserrat Bold" panose="00000800000000000000" pitchFamily="2" charset="0"/>
              </a:rPr>
              <a:t>2</a:t>
            </a:r>
            <a:endParaRPr lang="ru-RU" sz="2000" dirty="0">
              <a:latin typeface="Montserrat Bold" panose="00000800000000000000" pitchFamily="2" charset="0"/>
            </a:endParaRPr>
          </a:p>
        </p:txBody>
      </p: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08234B4A-2C9F-4463-B0EA-6F7FAD98E067}"/>
              </a:ext>
            </a:extLst>
          </p:cNvPr>
          <p:cNvGrpSpPr/>
          <p:nvPr/>
        </p:nvGrpSpPr>
        <p:grpSpPr>
          <a:xfrm>
            <a:off x="5858520" y="2029968"/>
            <a:ext cx="3916416" cy="643121"/>
            <a:chOff x="5858520" y="2057400"/>
            <a:chExt cx="3916416" cy="643121"/>
          </a:xfrm>
        </p:grpSpPr>
        <p:sp>
          <p:nvSpPr>
            <p:cNvPr id="942" name="TextBox 941">
              <a:extLst>
                <a:ext uri="{FF2B5EF4-FFF2-40B4-BE49-F238E27FC236}">
                  <a16:creationId xmlns:a16="http://schemas.microsoft.com/office/drawing/2014/main" id="{AA972F3E-76E8-43A4-8356-490974D1B149}"/>
                </a:ext>
              </a:extLst>
            </p:cNvPr>
            <p:cNvSpPr txBox="1"/>
            <p:nvPr/>
          </p:nvSpPr>
          <p:spPr>
            <a:xfrm>
              <a:off x="6464594" y="2115746"/>
              <a:ext cx="33103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>
                  <a:latin typeface="Montserrat" panose="00000500000000000000" pitchFamily="2" charset="0"/>
                </a:defRPr>
              </a:lvl1pPr>
            </a:lstStyle>
            <a:p>
              <a:r>
                <a:rPr lang="ru-RU" sz="1600" dirty="0">
                  <a:latin typeface="Montserrat Bold" panose="00000800000000000000" pitchFamily="2" charset="0"/>
                </a:rPr>
                <a:t>1 </a:t>
              </a:r>
              <a:r>
                <a:rPr lang="en-US" sz="1600" dirty="0">
                  <a:latin typeface="Montserrat Bold" panose="00000800000000000000" pitchFamily="2" charset="0"/>
                </a:rPr>
                <a:t>US Dollar = </a:t>
              </a:r>
              <a:r>
                <a:rPr lang="ru-RU" sz="1600" dirty="0">
                  <a:latin typeface="Montserrat Bold" panose="00000800000000000000" pitchFamily="2" charset="0"/>
                </a:rPr>
                <a:t>900.00 </a:t>
              </a:r>
              <a:r>
                <a:rPr lang="en-US" sz="1600" dirty="0">
                  <a:latin typeface="Montserrat Bold" panose="00000800000000000000" pitchFamily="2" charset="0"/>
                </a:rPr>
                <a:t>Won </a:t>
              </a:r>
            </a:p>
            <a:p>
              <a:r>
                <a:rPr lang="en-US" sz="1600" dirty="0">
                  <a:latin typeface="Montserrat Bold" panose="00000800000000000000" pitchFamily="2" charset="0"/>
                </a:rPr>
                <a:t>1000 Won = 1.11 US Dollar</a:t>
              </a:r>
              <a:endParaRPr lang="ru-RU" sz="1600" dirty="0">
                <a:latin typeface="Montserrat Bold" panose="00000800000000000000" pitchFamily="2" charset="0"/>
              </a:endParaRPr>
            </a:p>
          </p:txBody>
        </p:sp>
        <p:grpSp>
          <p:nvGrpSpPr>
            <p:cNvPr id="943" name="Graphic 54">
              <a:extLst>
                <a:ext uri="{FF2B5EF4-FFF2-40B4-BE49-F238E27FC236}">
                  <a16:creationId xmlns:a16="http://schemas.microsoft.com/office/drawing/2014/main" id="{E747D12F-709D-451C-9AED-5C154068E6BC}"/>
                </a:ext>
              </a:extLst>
            </p:cNvPr>
            <p:cNvGrpSpPr/>
            <p:nvPr/>
          </p:nvGrpSpPr>
          <p:grpSpPr>
            <a:xfrm>
              <a:off x="5858520" y="2057400"/>
              <a:ext cx="586887" cy="508994"/>
              <a:chOff x="4590624" y="2336687"/>
              <a:chExt cx="718618" cy="623224"/>
            </a:xfrm>
            <a:solidFill>
              <a:srgbClr val="002060"/>
            </a:solidFill>
          </p:grpSpPr>
          <p:sp>
            <p:nvSpPr>
              <p:cNvPr id="945" name="Freeform 685">
                <a:extLst>
                  <a:ext uri="{FF2B5EF4-FFF2-40B4-BE49-F238E27FC236}">
                    <a16:creationId xmlns:a16="http://schemas.microsoft.com/office/drawing/2014/main" id="{92E4445E-D4A5-44EA-B0B8-DB54C3A94C47}"/>
                  </a:ext>
                </a:extLst>
              </p:cNvPr>
              <p:cNvSpPr/>
              <p:nvPr/>
            </p:nvSpPr>
            <p:spPr>
              <a:xfrm>
                <a:off x="5034473" y="2336687"/>
                <a:ext cx="167344" cy="167344"/>
              </a:xfrm>
              <a:custGeom>
                <a:avLst/>
                <a:gdLst>
                  <a:gd name="connsiteX0" fmla="*/ 83996 w 167343"/>
                  <a:gd name="connsiteY0" fmla="*/ 168003 h 167343"/>
                  <a:gd name="connsiteX1" fmla="*/ 167997 w 167343"/>
                  <a:gd name="connsiteY1" fmla="*/ 84001 h 167343"/>
                  <a:gd name="connsiteX2" fmla="*/ 83996 w 167343"/>
                  <a:gd name="connsiteY2" fmla="*/ 0 h 167343"/>
                  <a:gd name="connsiteX3" fmla="*/ 0 w 167343"/>
                  <a:gd name="connsiteY3" fmla="*/ 84001 h 167343"/>
                  <a:gd name="connsiteX4" fmla="*/ 83996 w 167343"/>
                  <a:gd name="connsiteY4" fmla="*/ 168003 h 167343"/>
                  <a:gd name="connsiteX5" fmla="*/ 83996 w 167343"/>
                  <a:gd name="connsiteY5" fmla="*/ 24000 h 167343"/>
                  <a:gd name="connsiteX6" fmla="*/ 143998 w 167343"/>
                  <a:gd name="connsiteY6" fmla="*/ 84001 h 167343"/>
                  <a:gd name="connsiteX7" fmla="*/ 83996 w 167343"/>
                  <a:gd name="connsiteY7" fmla="*/ 144003 h 167343"/>
                  <a:gd name="connsiteX8" fmla="*/ 24000 w 167343"/>
                  <a:gd name="connsiteY8" fmla="*/ 84001 h 167343"/>
                  <a:gd name="connsiteX9" fmla="*/ 83996 w 167343"/>
                  <a:gd name="connsiteY9" fmla="*/ 24000 h 16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7343" h="167343">
                    <a:moveTo>
                      <a:pt x="83996" y="168003"/>
                    </a:moveTo>
                    <a:cubicBezTo>
                      <a:pt x="130391" y="168003"/>
                      <a:pt x="167997" y="130391"/>
                      <a:pt x="167997" y="84001"/>
                    </a:cubicBezTo>
                    <a:cubicBezTo>
                      <a:pt x="167997" y="37612"/>
                      <a:pt x="130391" y="0"/>
                      <a:pt x="83996" y="0"/>
                    </a:cubicBezTo>
                    <a:cubicBezTo>
                      <a:pt x="37606" y="0"/>
                      <a:pt x="0" y="37612"/>
                      <a:pt x="0" y="84001"/>
                    </a:cubicBezTo>
                    <a:cubicBezTo>
                      <a:pt x="60" y="130369"/>
                      <a:pt x="37634" y="167943"/>
                      <a:pt x="83996" y="168003"/>
                    </a:cubicBezTo>
                    <a:close/>
                    <a:moveTo>
                      <a:pt x="83996" y="24000"/>
                    </a:moveTo>
                    <a:cubicBezTo>
                      <a:pt x="117136" y="24000"/>
                      <a:pt x="143998" y="50867"/>
                      <a:pt x="143998" y="84001"/>
                    </a:cubicBezTo>
                    <a:cubicBezTo>
                      <a:pt x="143998" y="117136"/>
                      <a:pt x="117136" y="144003"/>
                      <a:pt x="83996" y="144003"/>
                    </a:cubicBezTo>
                    <a:cubicBezTo>
                      <a:pt x="50861" y="144003"/>
                      <a:pt x="24000" y="117136"/>
                      <a:pt x="24000" y="84001"/>
                    </a:cubicBezTo>
                    <a:cubicBezTo>
                      <a:pt x="24038" y="50883"/>
                      <a:pt x="50878" y="24044"/>
                      <a:pt x="83996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 dirty="0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6" name="Freeform 686">
                <a:extLst>
                  <a:ext uri="{FF2B5EF4-FFF2-40B4-BE49-F238E27FC236}">
                    <a16:creationId xmlns:a16="http://schemas.microsoft.com/office/drawing/2014/main" id="{12B2BC63-E780-47E6-BFEC-2B0B8D17D726}"/>
                  </a:ext>
                </a:extLst>
              </p:cNvPr>
              <p:cNvSpPr/>
              <p:nvPr/>
            </p:nvSpPr>
            <p:spPr>
              <a:xfrm>
                <a:off x="4590624" y="2432564"/>
                <a:ext cx="718618" cy="527347"/>
              </a:xfrm>
              <a:custGeom>
                <a:avLst/>
                <a:gdLst>
                  <a:gd name="connsiteX0" fmla="*/ 707997 w 718593"/>
                  <a:gd name="connsiteY0" fmla="*/ 168139 h 527343"/>
                  <a:gd name="connsiteX1" fmla="*/ 611461 w 718593"/>
                  <a:gd name="connsiteY1" fmla="*/ 156137 h 527343"/>
                  <a:gd name="connsiteX2" fmla="*/ 536517 w 718593"/>
                  <a:gd name="connsiteY2" fmla="*/ 144678 h 527343"/>
                  <a:gd name="connsiteX3" fmla="*/ 516000 w 718593"/>
                  <a:gd name="connsiteY3" fmla="*/ 144140 h 527343"/>
                  <a:gd name="connsiteX4" fmla="*/ 466035 w 718593"/>
                  <a:gd name="connsiteY4" fmla="*/ 147666 h 527343"/>
                  <a:gd name="connsiteX5" fmla="*/ 428643 w 718593"/>
                  <a:gd name="connsiteY5" fmla="*/ 156642 h 527343"/>
                  <a:gd name="connsiteX6" fmla="*/ 405566 w 718593"/>
                  <a:gd name="connsiteY6" fmla="*/ 162751 h 527343"/>
                  <a:gd name="connsiteX7" fmla="*/ 360363 w 718593"/>
                  <a:gd name="connsiteY7" fmla="*/ 167898 h 527343"/>
                  <a:gd name="connsiteX8" fmla="*/ 314605 w 718593"/>
                  <a:gd name="connsiteY8" fmla="*/ 162789 h 527343"/>
                  <a:gd name="connsiteX9" fmla="*/ 291357 w 718593"/>
                  <a:gd name="connsiteY9" fmla="*/ 156642 h 527343"/>
                  <a:gd name="connsiteX10" fmla="*/ 253894 w 718593"/>
                  <a:gd name="connsiteY10" fmla="*/ 147655 h 527343"/>
                  <a:gd name="connsiteX11" fmla="*/ 247731 w 718593"/>
                  <a:gd name="connsiteY11" fmla="*/ 146815 h 527343"/>
                  <a:gd name="connsiteX12" fmla="*/ 270060 w 718593"/>
                  <a:gd name="connsiteY12" fmla="*/ 53091 h 527343"/>
                  <a:gd name="connsiteX13" fmla="*/ 189641 w 718593"/>
                  <a:gd name="connsiteY13" fmla="*/ 32 h 527343"/>
                  <a:gd name="connsiteX14" fmla="*/ 112264 w 718593"/>
                  <a:gd name="connsiteY14" fmla="*/ 57441 h 527343"/>
                  <a:gd name="connsiteX15" fmla="*/ 139730 w 718593"/>
                  <a:gd name="connsiteY15" fmla="*/ 149792 h 527343"/>
                  <a:gd name="connsiteX16" fmla="*/ 108528 w 718593"/>
                  <a:gd name="connsiteY16" fmla="*/ 156093 h 527343"/>
                  <a:gd name="connsiteX17" fmla="*/ 12003 w 718593"/>
                  <a:gd name="connsiteY17" fmla="*/ 168139 h 527343"/>
                  <a:gd name="connsiteX18" fmla="*/ 0 w 718593"/>
                  <a:gd name="connsiteY18" fmla="*/ 180142 h 527343"/>
                  <a:gd name="connsiteX19" fmla="*/ 0 w 718593"/>
                  <a:gd name="connsiteY19" fmla="*/ 516137 h 527343"/>
                  <a:gd name="connsiteX20" fmla="*/ 12003 w 718593"/>
                  <a:gd name="connsiteY20" fmla="*/ 528139 h 527343"/>
                  <a:gd name="connsiteX21" fmla="*/ 130369 w 718593"/>
                  <a:gd name="connsiteY21" fmla="*/ 513055 h 527343"/>
                  <a:gd name="connsiteX22" fmla="*/ 150612 w 718593"/>
                  <a:gd name="connsiteY22" fmla="*/ 508721 h 527343"/>
                  <a:gd name="connsiteX23" fmla="*/ 204000 w 718593"/>
                  <a:gd name="connsiteY23" fmla="*/ 504140 h 527343"/>
                  <a:gd name="connsiteX24" fmla="*/ 250032 w 718593"/>
                  <a:gd name="connsiteY24" fmla="*/ 507342 h 527343"/>
                  <a:gd name="connsiteX25" fmla="*/ 284722 w 718593"/>
                  <a:gd name="connsiteY25" fmla="*/ 515741 h 527343"/>
                  <a:gd name="connsiteX26" fmla="*/ 309562 w 718593"/>
                  <a:gd name="connsiteY26" fmla="*/ 522295 h 527343"/>
                  <a:gd name="connsiteX27" fmla="*/ 360363 w 718593"/>
                  <a:gd name="connsiteY27" fmla="*/ 527936 h 527343"/>
                  <a:gd name="connsiteX28" fmla="*/ 410603 w 718593"/>
                  <a:gd name="connsiteY28" fmla="*/ 522262 h 527343"/>
                  <a:gd name="connsiteX29" fmla="*/ 435278 w 718593"/>
                  <a:gd name="connsiteY29" fmla="*/ 515741 h 527343"/>
                  <a:gd name="connsiteX30" fmla="*/ 469896 w 718593"/>
                  <a:gd name="connsiteY30" fmla="*/ 507342 h 527343"/>
                  <a:gd name="connsiteX31" fmla="*/ 516000 w 718593"/>
                  <a:gd name="connsiteY31" fmla="*/ 504140 h 527343"/>
                  <a:gd name="connsiteX32" fmla="*/ 569317 w 718593"/>
                  <a:gd name="connsiteY32" fmla="*/ 508710 h 527343"/>
                  <a:gd name="connsiteX33" fmla="*/ 589631 w 718593"/>
                  <a:gd name="connsiteY33" fmla="*/ 513055 h 527343"/>
                  <a:gd name="connsiteX34" fmla="*/ 707997 w 718593"/>
                  <a:gd name="connsiteY34" fmla="*/ 528139 h 527343"/>
                  <a:gd name="connsiteX35" fmla="*/ 720000 w 718593"/>
                  <a:gd name="connsiteY35" fmla="*/ 516137 h 527343"/>
                  <a:gd name="connsiteX36" fmla="*/ 720000 w 718593"/>
                  <a:gd name="connsiteY36" fmla="*/ 180142 h 527343"/>
                  <a:gd name="connsiteX37" fmla="*/ 707997 w 718593"/>
                  <a:gd name="connsiteY37" fmla="*/ 168139 h 527343"/>
                  <a:gd name="connsiteX38" fmla="*/ 132001 w 718593"/>
                  <a:gd name="connsiteY38" fmla="*/ 84138 h 527343"/>
                  <a:gd name="connsiteX39" fmla="*/ 192003 w 718593"/>
                  <a:gd name="connsiteY39" fmla="*/ 24142 h 527343"/>
                  <a:gd name="connsiteX40" fmla="*/ 251999 w 718593"/>
                  <a:gd name="connsiteY40" fmla="*/ 84138 h 527343"/>
                  <a:gd name="connsiteX41" fmla="*/ 192003 w 718593"/>
                  <a:gd name="connsiteY41" fmla="*/ 144140 h 527343"/>
                  <a:gd name="connsiteX42" fmla="*/ 132001 w 718593"/>
                  <a:gd name="connsiteY42" fmla="*/ 84138 h 527343"/>
                  <a:gd name="connsiteX43" fmla="*/ 696000 w 718593"/>
                  <a:gd name="connsiteY43" fmla="*/ 503969 h 527343"/>
                  <a:gd name="connsiteX44" fmla="*/ 594778 w 718593"/>
                  <a:gd name="connsiteY44" fmla="*/ 489572 h 527343"/>
                  <a:gd name="connsiteX45" fmla="*/ 573959 w 718593"/>
                  <a:gd name="connsiteY45" fmla="*/ 485117 h 527343"/>
                  <a:gd name="connsiteX46" fmla="*/ 516000 w 718593"/>
                  <a:gd name="connsiteY46" fmla="*/ 480140 h 527343"/>
                  <a:gd name="connsiteX47" fmla="*/ 466035 w 718593"/>
                  <a:gd name="connsiteY47" fmla="*/ 483667 h 527343"/>
                  <a:gd name="connsiteX48" fmla="*/ 428643 w 718593"/>
                  <a:gd name="connsiteY48" fmla="*/ 492643 h 527343"/>
                  <a:gd name="connsiteX49" fmla="*/ 405566 w 718593"/>
                  <a:gd name="connsiteY49" fmla="*/ 498751 h 527343"/>
                  <a:gd name="connsiteX50" fmla="*/ 360363 w 718593"/>
                  <a:gd name="connsiteY50" fmla="*/ 503898 h 527343"/>
                  <a:gd name="connsiteX51" fmla="*/ 314605 w 718593"/>
                  <a:gd name="connsiteY51" fmla="*/ 498789 h 527343"/>
                  <a:gd name="connsiteX52" fmla="*/ 291357 w 718593"/>
                  <a:gd name="connsiteY52" fmla="*/ 492643 h 527343"/>
                  <a:gd name="connsiteX53" fmla="*/ 253894 w 718593"/>
                  <a:gd name="connsiteY53" fmla="*/ 483656 h 527343"/>
                  <a:gd name="connsiteX54" fmla="*/ 204000 w 718593"/>
                  <a:gd name="connsiteY54" fmla="*/ 480140 h 527343"/>
                  <a:gd name="connsiteX55" fmla="*/ 145970 w 718593"/>
                  <a:gd name="connsiteY55" fmla="*/ 485177 h 527343"/>
                  <a:gd name="connsiteX56" fmla="*/ 125222 w 718593"/>
                  <a:gd name="connsiteY56" fmla="*/ 489621 h 527343"/>
                  <a:gd name="connsiteX57" fmla="*/ 24000 w 718593"/>
                  <a:gd name="connsiteY57" fmla="*/ 503969 h 527343"/>
                  <a:gd name="connsiteX58" fmla="*/ 24000 w 718593"/>
                  <a:gd name="connsiteY58" fmla="*/ 191969 h 527343"/>
                  <a:gd name="connsiteX59" fmla="*/ 113665 w 718593"/>
                  <a:gd name="connsiteY59" fmla="*/ 179538 h 527343"/>
                  <a:gd name="connsiteX60" fmla="*/ 184466 w 718593"/>
                  <a:gd name="connsiteY60" fmla="*/ 168606 h 527343"/>
                  <a:gd name="connsiteX61" fmla="*/ 204000 w 718593"/>
                  <a:gd name="connsiteY61" fmla="*/ 168139 h 527343"/>
                  <a:gd name="connsiteX62" fmla="*/ 250032 w 718593"/>
                  <a:gd name="connsiteY62" fmla="*/ 171342 h 527343"/>
                  <a:gd name="connsiteX63" fmla="*/ 284722 w 718593"/>
                  <a:gd name="connsiteY63" fmla="*/ 179741 h 527343"/>
                  <a:gd name="connsiteX64" fmla="*/ 309562 w 718593"/>
                  <a:gd name="connsiteY64" fmla="*/ 186294 h 527343"/>
                  <a:gd name="connsiteX65" fmla="*/ 360363 w 718593"/>
                  <a:gd name="connsiteY65" fmla="*/ 191936 h 527343"/>
                  <a:gd name="connsiteX66" fmla="*/ 410603 w 718593"/>
                  <a:gd name="connsiteY66" fmla="*/ 186261 h 527343"/>
                  <a:gd name="connsiteX67" fmla="*/ 435278 w 718593"/>
                  <a:gd name="connsiteY67" fmla="*/ 179741 h 527343"/>
                  <a:gd name="connsiteX68" fmla="*/ 469896 w 718593"/>
                  <a:gd name="connsiteY68" fmla="*/ 171342 h 527343"/>
                  <a:gd name="connsiteX69" fmla="*/ 516000 w 718593"/>
                  <a:gd name="connsiteY69" fmla="*/ 168139 h 527343"/>
                  <a:gd name="connsiteX70" fmla="*/ 535391 w 718593"/>
                  <a:gd name="connsiteY70" fmla="*/ 168606 h 527343"/>
                  <a:gd name="connsiteX71" fmla="*/ 606335 w 718593"/>
                  <a:gd name="connsiteY71" fmla="*/ 179538 h 527343"/>
                  <a:gd name="connsiteX72" fmla="*/ 696000 w 718593"/>
                  <a:gd name="connsiteY72" fmla="*/ 191969 h 52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</a:cxnLst>
                <a:rect l="l" t="t" r="r" b="b"/>
                <a:pathLst>
                  <a:path w="718593" h="527343">
                    <a:moveTo>
                      <a:pt x="707997" y="168139"/>
                    </a:moveTo>
                    <a:cubicBezTo>
                      <a:pt x="675456" y="167991"/>
                      <a:pt x="643046" y="163959"/>
                      <a:pt x="611461" y="156137"/>
                    </a:cubicBezTo>
                    <a:cubicBezTo>
                      <a:pt x="586857" y="150177"/>
                      <a:pt x="561780" y="146343"/>
                      <a:pt x="536517" y="144678"/>
                    </a:cubicBezTo>
                    <a:cubicBezTo>
                      <a:pt x="530255" y="144381"/>
                      <a:pt x="523499" y="144140"/>
                      <a:pt x="516000" y="144140"/>
                    </a:cubicBezTo>
                    <a:cubicBezTo>
                      <a:pt x="499279" y="143986"/>
                      <a:pt x="482569" y="145167"/>
                      <a:pt x="466035" y="147666"/>
                    </a:cubicBezTo>
                    <a:cubicBezTo>
                      <a:pt x="453395" y="149886"/>
                      <a:pt x="440909" y="152885"/>
                      <a:pt x="428643" y="156642"/>
                    </a:cubicBezTo>
                    <a:cubicBezTo>
                      <a:pt x="421221" y="158779"/>
                      <a:pt x="413795" y="160916"/>
                      <a:pt x="405566" y="162751"/>
                    </a:cubicBezTo>
                    <a:cubicBezTo>
                      <a:pt x="390679" y="165794"/>
                      <a:pt x="375551" y="167519"/>
                      <a:pt x="360363" y="167898"/>
                    </a:cubicBezTo>
                    <a:cubicBezTo>
                      <a:pt x="344987" y="167563"/>
                      <a:pt x="329672" y="165849"/>
                      <a:pt x="314605" y="162789"/>
                    </a:cubicBezTo>
                    <a:cubicBezTo>
                      <a:pt x="306205" y="160916"/>
                      <a:pt x="298779" y="158779"/>
                      <a:pt x="291357" y="156642"/>
                    </a:cubicBezTo>
                    <a:cubicBezTo>
                      <a:pt x="279069" y="152879"/>
                      <a:pt x="266556" y="149875"/>
                      <a:pt x="253894" y="147655"/>
                    </a:cubicBezTo>
                    <a:cubicBezTo>
                      <a:pt x="251906" y="147331"/>
                      <a:pt x="249791" y="147090"/>
                      <a:pt x="247731" y="146815"/>
                    </a:cubicBezTo>
                    <a:cubicBezTo>
                      <a:pt x="274131" y="123376"/>
                      <a:pt x="283052" y="85923"/>
                      <a:pt x="270060" y="53091"/>
                    </a:cubicBezTo>
                    <a:cubicBezTo>
                      <a:pt x="257069" y="20263"/>
                      <a:pt x="224934" y="-940"/>
                      <a:pt x="189641" y="32"/>
                    </a:cubicBezTo>
                    <a:cubicBezTo>
                      <a:pt x="154347" y="1004"/>
                      <a:pt x="123431" y="23944"/>
                      <a:pt x="112264" y="57441"/>
                    </a:cubicBezTo>
                    <a:cubicBezTo>
                      <a:pt x="101102" y="90938"/>
                      <a:pt x="112077" y="127836"/>
                      <a:pt x="139730" y="149792"/>
                    </a:cubicBezTo>
                    <a:cubicBezTo>
                      <a:pt x="128842" y="151726"/>
                      <a:pt x="118559" y="153907"/>
                      <a:pt x="108528" y="156093"/>
                    </a:cubicBezTo>
                    <a:cubicBezTo>
                      <a:pt x="76943" y="163926"/>
                      <a:pt x="44539" y="167975"/>
                      <a:pt x="12003" y="168139"/>
                    </a:cubicBezTo>
                    <a:cubicBezTo>
                      <a:pt x="5372" y="168139"/>
                      <a:pt x="0" y="173512"/>
                      <a:pt x="0" y="180142"/>
                    </a:cubicBezTo>
                    <a:lnTo>
                      <a:pt x="0" y="516137"/>
                    </a:lnTo>
                    <a:cubicBezTo>
                      <a:pt x="0" y="522767"/>
                      <a:pt x="5372" y="528139"/>
                      <a:pt x="12003" y="528139"/>
                    </a:cubicBezTo>
                    <a:cubicBezTo>
                      <a:pt x="51905" y="527722"/>
                      <a:pt x="91631" y="522657"/>
                      <a:pt x="130369" y="513055"/>
                    </a:cubicBezTo>
                    <a:cubicBezTo>
                      <a:pt x="137401" y="511506"/>
                      <a:pt x="144157" y="510017"/>
                      <a:pt x="150612" y="508721"/>
                    </a:cubicBezTo>
                    <a:cubicBezTo>
                      <a:pt x="168217" y="505464"/>
                      <a:pt x="186097" y="503926"/>
                      <a:pt x="204000" y="504140"/>
                    </a:cubicBezTo>
                    <a:cubicBezTo>
                      <a:pt x="219402" y="503986"/>
                      <a:pt x="234794" y="505057"/>
                      <a:pt x="250032" y="507342"/>
                    </a:cubicBezTo>
                    <a:cubicBezTo>
                      <a:pt x="261755" y="509430"/>
                      <a:pt x="273345" y="512237"/>
                      <a:pt x="284722" y="515741"/>
                    </a:cubicBezTo>
                    <a:cubicBezTo>
                      <a:pt x="292610" y="518010"/>
                      <a:pt x="300482" y="520279"/>
                      <a:pt x="309562" y="522295"/>
                    </a:cubicBezTo>
                    <a:cubicBezTo>
                      <a:pt x="326294" y="525700"/>
                      <a:pt x="343295" y="527590"/>
                      <a:pt x="360363" y="527936"/>
                    </a:cubicBezTo>
                    <a:cubicBezTo>
                      <a:pt x="377243" y="527546"/>
                      <a:pt x="394058" y="525646"/>
                      <a:pt x="410603" y="522262"/>
                    </a:cubicBezTo>
                    <a:cubicBezTo>
                      <a:pt x="419518" y="520279"/>
                      <a:pt x="427407" y="518010"/>
                      <a:pt x="435278" y="515741"/>
                    </a:cubicBezTo>
                    <a:cubicBezTo>
                      <a:pt x="446633" y="512237"/>
                      <a:pt x="458196" y="509430"/>
                      <a:pt x="469896" y="507342"/>
                    </a:cubicBezTo>
                    <a:cubicBezTo>
                      <a:pt x="485156" y="505057"/>
                      <a:pt x="500570" y="503986"/>
                      <a:pt x="516000" y="504140"/>
                    </a:cubicBezTo>
                    <a:cubicBezTo>
                      <a:pt x="533881" y="503926"/>
                      <a:pt x="551733" y="505458"/>
                      <a:pt x="569317" y="508710"/>
                    </a:cubicBezTo>
                    <a:cubicBezTo>
                      <a:pt x="575843" y="510017"/>
                      <a:pt x="582600" y="511506"/>
                      <a:pt x="589631" y="513055"/>
                    </a:cubicBezTo>
                    <a:cubicBezTo>
                      <a:pt x="628369" y="522657"/>
                      <a:pt x="668095" y="527722"/>
                      <a:pt x="707997" y="528139"/>
                    </a:cubicBezTo>
                    <a:cubicBezTo>
                      <a:pt x="714628" y="528139"/>
                      <a:pt x="720000" y="522767"/>
                      <a:pt x="720000" y="516137"/>
                    </a:cubicBezTo>
                    <a:lnTo>
                      <a:pt x="720000" y="180142"/>
                    </a:lnTo>
                    <a:cubicBezTo>
                      <a:pt x="720000" y="173512"/>
                      <a:pt x="714628" y="168139"/>
                      <a:pt x="707997" y="168139"/>
                    </a:cubicBezTo>
                    <a:close/>
                    <a:moveTo>
                      <a:pt x="132001" y="84138"/>
                    </a:moveTo>
                    <a:cubicBezTo>
                      <a:pt x="132001" y="51003"/>
                      <a:pt x="158862" y="24142"/>
                      <a:pt x="192003" y="24142"/>
                    </a:cubicBezTo>
                    <a:cubicBezTo>
                      <a:pt x="225137" y="24142"/>
                      <a:pt x="251999" y="51003"/>
                      <a:pt x="251999" y="84138"/>
                    </a:cubicBezTo>
                    <a:cubicBezTo>
                      <a:pt x="251999" y="117278"/>
                      <a:pt x="225137" y="144140"/>
                      <a:pt x="192003" y="144140"/>
                    </a:cubicBezTo>
                    <a:cubicBezTo>
                      <a:pt x="158879" y="144101"/>
                      <a:pt x="132039" y="117262"/>
                      <a:pt x="132001" y="84138"/>
                    </a:cubicBezTo>
                    <a:close/>
                    <a:moveTo>
                      <a:pt x="696000" y="503969"/>
                    </a:moveTo>
                    <a:cubicBezTo>
                      <a:pt x="661860" y="502613"/>
                      <a:pt x="627946" y="497790"/>
                      <a:pt x="594778" y="489572"/>
                    </a:cubicBezTo>
                    <a:cubicBezTo>
                      <a:pt x="587582" y="487990"/>
                      <a:pt x="580726" y="486463"/>
                      <a:pt x="573959" y="485117"/>
                    </a:cubicBezTo>
                    <a:cubicBezTo>
                      <a:pt x="554848" y="481579"/>
                      <a:pt x="535435" y="479909"/>
                      <a:pt x="516000" y="480140"/>
                    </a:cubicBezTo>
                    <a:cubicBezTo>
                      <a:pt x="499279" y="479986"/>
                      <a:pt x="482569" y="481167"/>
                      <a:pt x="466035" y="483667"/>
                    </a:cubicBezTo>
                    <a:cubicBezTo>
                      <a:pt x="453395" y="485886"/>
                      <a:pt x="440909" y="488885"/>
                      <a:pt x="428643" y="492643"/>
                    </a:cubicBezTo>
                    <a:cubicBezTo>
                      <a:pt x="421221" y="494779"/>
                      <a:pt x="413795" y="496916"/>
                      <a:pt x="405566" y="498751"/>
                    </a:cubicBezTo>
                    <a:cubicBezTo>
                      <a:pt x="390679" y="501794"/>
                      <a:pt x="375551" y="503519"/>
                      <a:pt x="360363" y="503898"/>
                    </a:cubicBezTo>
                    <a:cubicBezTo>
                      <a:pt x="344987" y="503563"/>
                      <a:pt x="329672" y="501849"/>
                      <a:pt x="314605" y="498789"/>
                    </a:cubicBezTo>
                    <a:cubicBezTo>
                      <a:pt x="306205" y="496916"/>
                      <a:pt x="298779" y="494779"/>
                      <a:pt x="291357" y="492643"/>
                    </a:cubicBezTo>
                    <a:cubicBezTo>
                      <a:pt x="279069" y="488880"/>
                      <a:pt x="266556" y="485875"/>
                      <a:pt x="253894" y="483656"/>
                    </a:cubicBezTo>
                    <a:cubicBezTo>
                      <a:pt x="237382" y="481162"/>
                      <a:pt x="220699" y="479986"/>
                      <a:pt x="204000" y="480140"/>
                    </a:cubicBezTo>
                    <a:cubicBezTo>
                      <a:pt x="184537" y="479926"/>
                      <a:pt x="165103" y="481612"/>
                      <a:pt x="145970" y="485177"/>
                    </a:cubicBezTo>
                    <a:cubicBezTo>
                      <a:pt x="139274" y="486512"/>
                      <a:pt x="132396" y="488034"/>
                      <a:pt x="125222" y="489621"/>
                    </a:cubicBezTo>
                    <a:cubicBezTo>
                      <a:pt x="92054" y="497823"/>
                      <a:pt x="58140" y="502629"/>
                      <a:pt x="24000" y="503969"/>
                    </a:cubicBezTo>
                    <a:lnTo>
                      <a:pt x="24000" y="191969"/>
                    </a:lnTo>
                    <a:cubicBezTo>
                      <a:pt x="54234" y="190914"/>
                      <a:pt x="84282" y="186750"/>
                      <a:pt x="113665" y="179538"/>
                    </a:cubicBezTo>
                    <a:cubicBezTo>
                      <a:pt x="136906" y="173863"/>
                      <a:pt x="160593" y="170205"/>
                      <a:pt x="184466" y="168606"/>
                    </a:cubicBezTo>
                    <a:cubicBezTo>
                      <a:pt x="190415" y="168381"/>
                      <a:pt x="196798" y="168139"/>
                      <a:pt x="204000" y="168139"/>
                    </a:cubicBezTo>
                    <a:cubicBezTo>
                      <a:pt x="219402" y="167991"/>
                      <a:pt x="234794" y="169062"/>
                      <a:pt x="250032" y="171342"/>
                    </a:cubicBezTo>
                    <a:cubicBezTo>
                      <a:pt x="261755" y="173429"/>
                      <a:pt x="273345" y="176236"/>
                      <a:pt x="284722" y="179741"/>
                    </a:cubicBezTo>
                    <a:cubicBezTo>
                      <a:pt x="292610" y="182010"/>
                      <a:pt x="300482" y="184278"/>
                      <a:pt x="309562" y="186294"/>
                    </a:cubicBezTo>
                    <a:cubicBezTo>
                      <a:pt x="326294" y="189700"/>
                      <a:pt x="343295" y="191590"/>
                      <a:pt x="360363" y="191936"/>
                    </a:cubicBezTo>
                    <a:cubicBezTo>
                      <a:pt x="377243" y="191546"/>
                      <a:pt x="394058" y="189645"/>
                      <a:pt x="410603" y="186261"/>
                    </a:cubicBezTo>
                    <a:cubicBezTo>
                      <a:pt x="419518" y="184278"/>
                      <a:pt x="427407" y="182010"/>
                      <a:pt x="435278" y="179741"/>
                    </a:cubicBezTo>
                    <a:cubicBezTo>
                      <a:pt x="446633" y="176236"/>
                      <a:pt x="458196" y="173429"/>
                      <a:pt x="469896" y="171342"/>
                    </a:cubicBezTo>
                    <a:cubicBezTo>
                      <a:pt x="485156" y="169057"/>
                      <a:pt x="500570" y="167986"/>
                      <a:pt x="516000" y="168139"/>
                    </a:cubicBezTo>
                    <a:cubicBezTo>
                      <a:pt x="523202" y="168139"/>
                      <a:pt x="529585" y="168381"/>
                      <a:pt x="535391" y="168606"/>
                    </a:cubicBezTo>
                    <a:cubicBezTo>
                      <a:pt x="559314" y="170194"/>
                      <a:pt x="583050" y="173852"/>
                      <a:pt x="606335" y="179538"/>
                    </a:cubicBezTo>
                    <a:cubicBezTo>
                      <a:pt x="635718" y="186750"/>
                      <a:pt x="665766" y="190914"/>
                      <a:pt x="696000" y="19196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7" name="Freeform 687">
                <a:extLst>
                  <a:ext uri="{FF2B5EF4-FFF2-40B4-BE49-F238E27FC236}">
                    <a16:creationId xmlns:a16="http://schemas.microsoft.com/office/drawing/2014/main" id="{A0456D7E-BCD0-4577-8088-00CF6F23EA4F}"/>
                  </a:ext>
                </a:extLst>
              </p:cNvPr>
              <p:cNvSpPr/>
              <p:nvPr/>
            </p:nvSpPr>
            <p:spPr>
              <a:xfrm>
                <a:off x="5070638" y="2708706"/>
                <a:ext cx="95628" cy="95625"/>
              </a:xfrm>
              <a:custGeom>
                <a:avLst/>
                <a:gdLst>
                  <a:gd name="connsiteX0" fmla="*/ 0 w 95625"/>
                  <a:gd name="connsiteY0" fmla="*/ 47999 h 95625"/>
                  <a:gd name="connsiteX1" fmla="*/ 47999 w 95625"/>
                  <a:gd name="connsiteY1" fmla="*/ 95999 h 95625"/>
                  <a:gd name="connsiteX2" fmla="*/ 96004 w 95625"/>
                  <a:gd name="connsiteY2" fmla="*/ 47999 h 95625"/>
                  <a:gd name="connsiteX3" fmla="*/ 47999 w 95625"/>
                  <a:gd name="connsiteY3" fmla="*/ 0 h 95625"/>
                  <a:gd name="connsiteX4" fmla="*/ 0 w 95625"/>
                  <a:gd name="connsiteY4" fmla="*/ 47999 h 95625"/>
                  <a:gd name="connsiteX5" fmla="*/ 47999 w 95625"/>
                  <a:gd name="connsiteY5" fmla="*/ 24000 h 95625"/>
                  <a:gd name="connsiteX6" fmla="*/ 72004 w 95625"/>
                  <a:gd name="connsiteY6" fmla="*/ 47999 h 95625"/>
                  <a:gd name="connsiteX7" fmla="*/ 47999 w 95625"/>
                  <a:gd name="connsiteY7" fmla="*/ 71999 h 95625"/>
                  <a:gd name="connsiteX8" fmla="*/ 24000 w 95625"/>
                  <a:gd name="connsiteY8" fmla="*/ 47999 h 95625"/>
                  <a:gd name="connsiteX9" fmla="*/ 47999 w 95625"/>
                  <a:gd name="connsiteY9" fmla="*/ 24000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0" y="47999"/>
                    </a:moveTo>
                    <a:cubicBezTo>
                      <a:pt x="0" y="74509"/>
                      <a:pt x="21495" y="95999"/>
                      <a:pt x="47999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7999" y="0"/>
                    </a:cubicBezTo>
                    <a:cubicBezTo>
                      <a:pt x="21495" y="0"/>
                      <a:pt x="0" y="21489"/>
                      <a:pt x="0" y="47999"/>
                    </a:cubicBezTo>
                    <a:close/>
                    <a:moveTo>
                      <a:pt x="47999" y="24000"/>
                    </a:moveTo>
                    <a:cubicBezTo>
                      <a:pt x="61254" y="24000"/>
                      <a:pt x="72004" y="34744"/>
                      <a:pt x="72004" y="47999"/>
                    </a:cubicBezTo>
                    <a:cubicBezTo>
                      <a:pt x="72004" y="61254"/>
                      <a:pt x="61254" y="71999"/>
                      <a:pt x="47999" y="71999"/>
                    </a:cubicBezTo>
                    <a:cubicBezTo>
                      <a:pt x="34744" y="71999"/>
                      <a:pt x="24000" y="61254"/>
                      <a:pt x="24000" y="47999"/>
                    </a:cubicBezTo>
                    <a:cubicBezTo>
                      <a:pt x="24000" y="34744"/>
                      <a:pt x="34744" y="24000"/>
                      <a:pt x="47999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8" name="Freeform 688">
                <a:extLst>
                  <a:ext uri="{FF2B5EF4-FFF2-40B4-BE49-F238E27FC236}">
                    <a16:creationId xmlns:a16="http://schemas.microsoft.com/office/drawing/2014/main" id="{44E71D2E-C90F-44E6-9830-BFE9E1009A98}"/>
                  </a:ext>
                </a:extLst>
              </p:cNvPr>
              <p:cNvSpPr/>
              <p:nvPr/>
            </p:nvSpPr>
            <p:spPr>
              <a:xfrm>
                <a:off x="4638624" y="2624584"/>
                <a:ext cx="622990" cy="286877"/>
              </a:xfrm>
              <a:custGeom>
                <a:avLst/>
                <a:gdLst>
                  <a:gd name="connsiteX0" fmla="*/ 394431 w 622968"/>
                  <a:gd name="connsiteY0" fmla="*/ 10827 h 286875"/>
                  <a:gd name="connsiteX1" fmla="*/ 391091 w 622968"/>
                  <a:gd name="connsiteY1" fmla="*/ 11750 h 286875"/>
                  <a:gd name="connsiteX2" fmla="*/ 358198 w 622968"/>
                  <a:gd name="connsiteY2" fmla="*/ 19655 h 286875"/>
                  <a:gd name="connsiteX3" fmla="*/ 347053 w 622968"/>
                  <a:gd name="connsiteY3" fmla="*/ 21456 h 286875"/>
                  <a:gd name="connsiteX4" fmla="*/ 312973 w 622968"/>
                  <a:gd name="connsiteY4" fmla="*/ 24038 h 286875"/>
                  <a:gd name="connsiteX5" fmla="*/ 278399 w 622968"/>
                  <a:gd name="connsiteY5" fmla="*/ 21495 h 286875"/>
                  <a:gd name="connsiteX6" fmla="*/ 266830 w 622968"/>
                  <a:gd name="connsiteY6" fmla="*/ 19622 h 286875"/>
                  <a:gd name="connsiteX7" fmla="*/ 234058 w 622968"/>
                  <a:gd name="connsiteY7" fmla="*/ 11739 h 286875"/>
                  <a:gd name="connsiteX8" fmla="*/ 230938 w 622968"/>
                  <a:gd name="connsiteY8" fmla="*/ 10871 h 286875"/>
                  <a:gd name="connsiteX9" fmla="*/ 156912 w 622968"/>
                  <a:gd name="connsiteY9" fmla="*/ 71 h 286875"/>
                  <a:gd name="connsiteX10" fmla="*/ 57827 w 622968"/>
                  <a:gd name="connsiteY10" fmla="*/ 10800 h 286875"/>
                  <a:gd name="connsiteX11" fmla="*/ 43500 w 622968"/>
                  <a:gd name="connsiteY11" fmla="*/ 14689 h 286875"/>
                  <a:gd name="connsiteX12" fmla="*/ 36024 w 622968"/>
                  <a:gd name="connsiteY12" fmla="*/ 20440 h 286875"/>
                  <a:gd name="connsiteX13" fmla="*/ 35019 w 622968"/>
                  <a:gd name="connsiteY13" fmla="*/ 29822 h 286875"/>
                  <a:gd name="connsiteX14" fmla="*/ 35931 w 622968"/>
                  <a:gd name="connsiteY14" fmla="*/ 36216 h 286875"/>
                  <a:gd name="connsiteX15" fmla="*/ 12003 w 622968"/>
                  <a:gd name="connsiteY15" fmla="*/ 60469 h 286875"/>
                  <a:gd name="connsiteX16" fmla="*/ 0 w 622968"/>
                  <a:gd name="connsiteY16" fmla="*/ 72471 h 286875"/>
                  <a:gd name="connsiteX17" fmla="*/ 0 w 622968"/>
                  <a:gd name="connsiteY17" fmla="*/ 229406 h 286875"/>
                  <a:gd name="connsiteX18" fmla="*/ 12003 w 622968"/>
                  <a:gd name="connsiteY18" fmla="*/ 241403 h 286875"/>
                  <a:gd name="connsiteX19" fmla="*/ 35821 w 622968"/>
                  <a:gd name="connsiteY19" fmla="*/ 264287 h 286875"/>
                  <a:gd name="connsiteX20" fmla="*/ 40732 w 622968"/>
                  <a:gd name="connsiteY20" fmla="*/ 273389 h 286875"/>
                  <a:gd name="connsiteX21" fmla="*/ 50894 w 622968"/>
                  <a:gd name="connsiteY21" fmla="*/ 275295 h 286875"/>
                  <a:gd name="connsiteX22" fmla="*/ 156912 w 622968"/>
                  <a:gd name="connsiteY22" fmla="*/ 265551 h 286875"/>
                  <a:gd name="connsiteX23" fmla="*/ 250510 w 622968"/>
                  <a:gd name="connsiteY23" fmla="*/ 278943 h 286875"/>
                  <a:gd name="connsiteX24" fmla="*/ 261134 w 622968"/>
                  <a:gd name="connsiteY24" fmla="*/ 281915 h 286875"/>
                  <a:gd name="connsiteX25" fmla="*/ 266545 w 622968"/>
                  <a:gd name="connsiteY25" fmla="*/ 283403 h 286875"/>
                  <a:gd name="connsiteX26" fmla="*/ 284293 w 622968"/>
                  <a:gd name="connsiteY26" fmla="*/ 286260 h 286875"/>
                  <a:gd name="connsiteX27" fmla="*/ 312984 w 622968"/>
                  <a:gd name="connsiteY27" fmla="*/ 288111 h 286875"/>
                  <a:gd name="connsiteX28" fmla="*/ 340851 w 622968"/>
                  <a:gd name="connsiteY28" fmla="*/ 286260 h 286875"/>
                  <a:gd name="connsiteX29" fmla="*/ 358407 w 622968"/>
                  <a:gd name="connsiteY29" fmla="*/ 283453 h 286875"/>
                  <a:gd name="connsiteX30" fmla="*/ 363626 w 622968"/>
                  <a:gd name="connsiteY30" fmla="*/ 282025 h 286875"/>
                  <a:gd name="connsiteX31" fmla="*/ 374579 w 622968"/>
                  <a:gd name="connsiteY31" fmla="*/ 278954 h 286875"/>
                  <a:gd name="connsiteX32" fmla="*/ 468265 w 622968"/>
                  <a:gd name="connsiteY32" fmla="*/ 265551 h 286875"/>
                  <a:gd name="connsiteX33" fmla="*/ 573085 w 622968"/>
                  <a:gd name="connsiteY33" fmla="*/ 275295 h 286875"/>
                  <a:gd name="connsiteX34" fmla="*/ 583248 w 622968"/>
                  <a:gd name="connsiteY34" fmla="*/ 273389 h 286875"/>
                  <a:gd name="connsiteX35" fmla="*/ 588159 w 622968"/>
                  <a:gd name="connsiteY35" fmla="*/ 264287 h 286875"/>
                  <a:gd name="connsiteX36" fmla="*/ 611999 w 622968"/>
                  <a:gd name="connsiteY36" fmla="*/ 241403 h 286875"/>
                  <a:gd name="connsiteX37" fmla="*/ 624001 w 622968"/>
                  <a:gd name="connsiteY37" fmla="*/ 229406 h 286875"/>
                  <a:gd name="connsiteX38" fmla="*/ 624001 w 622968"/>
                  <a:gd name="connsiteY38" fmla="*/ 72471 h 286875"/>
                  <a:gd name="connsiteX39" fmla="*/ 611999 w 622968"/>
                  <a:gd name="connsiteY39" fmla="*/ 60469 h 286875"/>
                  <a:gd name="connsiteX40" fmla="*/ 588071 w 622968"/>
                  <a:gd name="connsiteY40" fmla="*/ 36266 h 286875"/>
                  <a:gd name="connsiteX41" fmla="*/ 588983 w 622968"/>
                  <a:gd name="connsiteY41" fmla="*/ 29872 h 286875"/>
                  <a:gd name="connsiteX42" fmla="*/ 587977 w 622968"/>
                  <a:gd name="connsiteY42" fmla="*/ 20489 h 286875"/>
                  <a:gd name="connsiteX43" fmla="*/ 580501 w 622968"/>
                  <a:gd name="connsiteY43" fmla="*/ 14738 h 286875"/>
                  <a:gd name="connsiteX44" fmla="*/ 573063 w 622968"/>
                  <a:gd name="connsiteY44" fmla="*/ 12563 h 286875"/>
                  <a:gd name="connsiteX45" fmla="*/ 567471 w 622968"/>
                  <a:gd name="connsiteY45" fmla="*/ 10871 h 286875"/>
                  <a:gd name="connsiteX46" fmla="*/ 468287 w 622968"/>
                  <a:gd name="connsiteY46" fmla="*/ 71 h 286875"/>
                  <a:gd name="connsiteX47" fmla="*/ 394431 w 622968"/>
                  <a:gd name="connsiteY47" fmla="*/ 10827 h 286875"/>
                  <a:gd name="connsiteX48" fmla="*/ 564099 w 622968"/>
                  <a:gd name="connsiteY48" fmla="*/ 34920 h 286875"/>
                  <a:gd name="connsiteX49" fmla="*/ 564099 w 622968"/>
                  <a:gd name="connsiteY49" fmla="*/ 36288 h 286875"/>
                  <a:gd name="connsiteX50" fmla="*/ 600002 w 622968"/>
                  <a:gd name="connsiteY50" fmla="*/ 82919 h 286875"/>
                  <a:gd name="connsiteX51" fmla="*/ 600002 w 622968"/>
                  <a:gd name="connsiteY51" fmla="*/ 218930 h 286875"/>
                  <a:gd name="connsiteX52" fmla="*/ 566878 w 622968"/>
                  <a:gd name="connsiteY52" fmla="*/ 249412 h 286875"/>
                  <a:gd name="connsiteX53" fmla="*/ 468287 w 622968"/>
                  <a:gd name="connsiteY53" fmla="*/ 241551 h 286875"/>
                  <a:gd name="connsiteX54" fmla="*/ 367910 w 622968"/>
                  <a:gd name="connsiteY54" fmla="*/ 255948 h 286875"/>
                  <a:gd name="connsiteX55" fmla="*/ 356962 w 622968"/>
                  <a:gd name="connsiteY55" fmla="*/ 259019 h 286875"/>
                  <a:gd name="connsiteX56" fmla="*/ 352787 w 622968"/>
                  <a:gd name="connsiteY56" fmla="*/ 260222 h 286875"/>
                  <a:gd name="connsiteX57" fmla="*/ 338703 w 622968"/>
                  <a:gd name="connsiteY57" fmla="*/ 262441 h 286875"/>
                  <a:gd name="connsiteX58" fmla="*/ 313011 w 622968"/>
                  <a:gd name="connsiteY58" fmla="*/ 264216 h 286875"/>
                  <a:gd name="connsiteX59" fmla="*/ 286501 w 622968"/>
                  <a:gd name="connsiteY59" fmla="*/ 262441 h 286875"/>
                  <a:gd name="connsiteX60" fmla="*/ 272208 w 622968"/>
                  <a:gd name="connsiteY60" fmla="*/ 260173 h 286875"/>
                  <a:gd name="connsiteX61" fmla="*/ 267830 w 622968"/>
                  <a:gd name="connsiteY61" fmla="*/ 258975 h 286875"/>
                  <a:gd name="connsiteX62" fmla="*/ 257234 w 622968"/>
                  <a:gd name="connsiteY62" fmla="*/ 255987 h 286875"/>
                  <a:gd name="connsiteX63" fmla="*/ 156912 w 622968"/>
                  <a:gd name="connsiteY63" fmla="*/ 241584 h 286875"/>
                  <a:gd name="connsiteX64" fmla="*/ 57134 w 622968"/>
                  <a:gd name="connsiteY64" fmla="*/ 249467 h 286875"/>
                  <a:gd name="connsiteX65" fmla="*/ 24000 w 622968"/>
                  <a:gd name="connsiteY65" fmla="*/ 218930 h 286875"/>
                  <a:gd name="connsiteX66" fmla="*/ 24000 w 622968"/>
                  <a:gd name="connsiteY66" fmla="*/ 82919 h 286875"/>
                  <a:gd name="connsiteX67" fmla="*/ 59930 w 622968"/>
                  <a:gd name="connsiteY67" fmla="*/ 36255 h 286875"/>
                  <a:gd name="connsiteX68" fmla="*/ 59930 w 622968"/>
                  <a:gd name="connsiteY68" fmla="*/ 35173 h 286875"/>
                  <a:gd name="connsiteX69" fmla="*/ 64490 w 622968"/>
                  <a:gd name="connsiteY69" fmla="*/ 33887 h 286875"/>
                  <a:gd name="connsiteX70" fmla="*/ 156890 w 622968"/>
                  <a:gd name="connsiteY70" fmla="*/ 24109 h 286875"/>
                  <a:gd name="connsiteX71" fmla="*/ 224341 w 622968"/>
                  <a:gd name="connsiteY71" fmla="*/ 33937 h 286875"/>
                  <a:gd name="connsiteX72" fmla="*/ 227615 w 622968"/>
                  <a:gd name="connsiteY72" fmla="*/ 34849 h 286875"/>
                  <a:gd name="connsiteX73" fmla="*/ 262359 w 622968"/>
                  <a:gd name="connsiteY73" fmla="*/ 43248 h 286875"/>
                  <a:gd name="connsiteX74" fmla="*/ 275175 w 622968"/>
                  <a:gd name="connsiteY74" fmla="*/ 45313 h 286875"/>
                  <a:gd name="connsiteX75" fmla="*/ 312951 w 622968"/>
                  <a:gd name="connsiteY75" fmla="*/ 48049 h 286875"/>
                  <a:gd name="connsiteX76" fmla="*/ 350233 w 622968"/>
                  <a:gd name="connsiteY76" fmla="*/ 45275 h 286875"/>
                  <a:gd name="connsiteX77" fmla="*/ 362631 w 622968"/>
                  <a:gd name="connsiteY77" fmla="*/ 43286 h 286875"/>
                  <a:gd name="connsiteX78" fmla="*/ 397502 w 622968"/>
                  <a:gd name="connsiteY78" fmla="*/ 34887 h 286875"/>
                  <a:gd name="connsiteX79" fmla="*/ 400979 w 622968"/>
                  <a:gd name="connsiteY79" fmla="*/ 33915 h 286875"/>
                  <a:gd name="connsiteX80" fmla="*/ 468287 w 622968"/>
                  <a:gd name="connsiteY80" fmla="*/ 24120 h 286875"/>
                  <a:gd name="connsiteX81" fmla="*/ 560819 w 622968"/>
                  <a:gd name="connsiteY81" fmla="*/ 33926 h 286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622968" h="286875">
                    <a:moveTo>
                      <a:pt x="394431" y="10827"/>
                    </a:moveTo>
                    <a:lnTo>
                      <a:pt x="391091" y="11750"/>
                    </a:lnTo>
                    <a:cubicBezTo>
                      <a:pt x="381204" y="14496"/>
                      <a:pt x="370959" y="17353"/>
                      <a:pt x="358198" y="19655"/>
                    </a:cubicBezTo>
                    <a:cubicBezTo>
                      <a:pt x="354672" y="20352"/>
                      <a:pt x="350782" y="20858"/>
                      <a:pt x="347053" y="21456"/>
                    </a:cubicBezTo>
                    <a:cubicBezTo>
                      <a:pt x="346882" y="21456"/>
                      <a:pt x="330853" y="23450"/>
                      <a:pt x="312973" y="24038"/>
                    </a:cubicBezTo>
                    <a:cubicBezTo>
                      <a:pt x="294483" y="23450"/>
                      <a:pt x="278427" y="21495"/>
                      <a:pt x="278399" y="21495"/>
                    </a:cubicBezTo>
                    <a:cubicBezTo>
                      <a:pt x="274417" y="20907"/>
                      <a:pt x="270527" y="20352"/>
                      <a:pt x="266830" y="19622"/>
                    </a:cubicBezTo>
                    <a:cubicBezTo>
                      <a:pt x="254235" y="17342"/>
                      <a:pt x="243973" y="14485"/>
                      <a:pt x="234058" y="11739"/>
                    </a:cubicBezTo>
                    <a:lnTo>
                      <a:pt x="230938" y="10871"/>
                    </a:lnTo>
                    <a:cubicBezTo>
                      <a:pt x="207059" y="3093"/>
                      <a:pt x="182021" y="-560"/>
                      <a:pt x="156912" y="71"/>
                    </a:cubicBezTo>
                    <a:cubicBezTo>
                      <a:pt x="123574" y="-286"/>
                      <a:pt x="90313" y="3318"/>
                      <a:pt x="57827" y="10800"/>
                    </a:cubicBezTo>
                    <a:cubicBezTo>
                      <a:pt x="53256" y="12096"/>
                      <a:pt x="48565" y="13381"/>
                      <a:pt x="43500" y="14689"/>
                    </a:cubicBezTo>
                    <a:cubicBezTo>
                      <a:pt x="40325" y="15507"/>
                      <a:pt x="37628" y="17584"/>
                      <a:pt x="36024" y="20440"/>
                    </a:cubicBezTo>
                    <a:cubicBezTo>
                      <a:pt x="34420" y="23302"/>
                      <a:pt x="34058" y="26686"/>
                      <a:pt x="35019" y="29822"/>
                    </a:cubicBezTo>
                    <a:cubicBezTo>
                      <a:pt x="35640" y="31893"/>
                      <a:pt x="35947" y="34052"/>
                      <a:pt x="35931" y="36216"/>
                    </a:cubicBezTo>
                    <a:cubicBezTo>
                      <a:pt x="36013" y="49521"/>
                      <a:pt x="25302" y="60375"/>
                      <a:pt x="12003" y="60469"/>
                    </a:cubicBezTo>
                    <a:cubicBezTo>
                      <a:pt x="5372" y="60469"/>
                      <a:pt x="0" y="65841"/>
                      <a:pt x="0" y="72471"/>
                    </a:cubicBezTo>
                    <a:lnTo>
                      <a:pt x="0" y="229406"/>
                    </a:lnTo>
                    <a:cubicBezTo>
                      <a:pt x="0" y="236030"/>
                      <a:pt x="5372" y="241403"/>
                      <a:pt x="12003" y="241403"/>
                    </a:cubicBezTo>
                    <a:cubicBezTo>
                      <a:pt x="24763" y="241485"/>
                      <a:pt x="35228" y="251543"/>
                      <a:pt x="35821" y="264287"/>
                    </a:cubicBezTo>
                    <a:cubicBezTo>
                      <a:pt x="36002" y="267907"/>
                      <a:pt x="37804" y="271252"/>
                      <a:pt x="40732" y="273389"/>
                    </a:cubicBezTo>
                    <a:cubicBezTo>
                      <a:pt x="43654" y="275526"/>
                      <a:pt x="47390" y="276224"/>
                      <a:pt x="50894" y="275295"/>
                    </a:cubicBezTo>
                    <a:cubicBezTo>
                      <a:pt x="85831" y="268605"/>
                      <a:pt x="121339" y="265342"/>
                      <a:pt x="156912" y="265551"/>
                    </a:cubicBezTo>
                    <a:cubicBezTo>
                      <a:pt x="188630" y="264957"/>
                      <a:pt x="220232" y="269478"/>
                      <a:pt x="250510" y="278943"/>
                    </a:cubicBezTo>
                    <a:cubicBezTo>
                      <a:pt x="254306" y="280058"/>
                      <a:pt x="257855" y="281030"/>
                      <a:pt x="261134" y="281915"/>
                    </a:cubicBezTo>
                    <a:cubicBezTo>
                      <a:pt x="262958" y="282469"/>
                      <a:pt x="264913" y="283035"/>
                      <a:pt x="266545" y="283403"/>
                    </a:cubicBezTo>
                    <a:cubicBezTo>
                      <a:pt x="272379" y="284826"/>
                      <a:pt x="278311" y="285776"/>
                      <a:pt x="284293" y="286260"/>
                    </a:cubicBezTo>
                    <a:cubicBezTo>
                      <a:pt x="291193" y="286875"/>
                      <a:pt x="301251" y="287748"/>
                      <a:pt x="312984" y="288111"/>
                    </a:cubicBezTo>
                    <a:cubicBezTo>
                      <a:pt x="323915" y="287748"/>
                      <a:pt x="333973" y="286908"/>
                      <a:pt x="340851" y="286260"/>
                    </a:cubicBezTo>
                    <a:cubicBezTo>
                      <a:pt x="346767" y="285787"/>
                      <a:pt x="352634" y="284848"/>
                      <a:pt x="358407" y="283453"/>
                    </a:cubicBezTo>
                    <a:cubicBezTo>
                      <a:pt x="360231" y="283035"/>
                      <a:pt x="362197" y="282469"/>
                      <a:pt x="363626" y="282025"/>
                    </a:cubicBezTo>
                    <a:cubicBezTo>
                      <a:pt x="367224" y="281030"/>
                      <a:pt x="370827" y="280058"/>
                      <a:pt x="374579" y="278954"/>
                    </a:cubicBezTo>
                    <a:cubicBezTo>
                      <a:pt x="404885" y="269484"/>
                      <a:pt x="436520" y="264957"/>
                      <a:pt x="468265" y="265551"/>
                    </a:cubicBezTo>
                    <a:cubicBezTo>
                      <a:pt x="503443" y="265303"/>
                      <a:pt x="538555" y="268572"/>
                      <a:pt x="573085" y="275295"/>
                    </a:cubicBezTo>
                    <a:cubicBezTo>
                      <a:pt x="576585" y="276224"/>
                      <a:pt x="580320" y="275526"/>
                      <a:pt x="583248" y="273389"/>
                    </a:cubicBezTo>
                    <a:cubicBezTo>
                      <a:pt x="586176" y="271252"/>
                      <a:pt x="587977" y="267907"/>
                      <a:pt x="588159" y="264287"/>
                    </a:cubicBezTo>
                    <a:cubicBezTo>
                      <a:pt x="588752" y="251532"/>
                      <a:pt x="599233" y="241474"/>
                      <a:pt x="611999" y="241403"/>
                    </a:cubicBezTo>
                    <a:cubicBezTo>
                      <a:pt x="618629" y="241403"/>
                      <a:pt x="624001" y="236030"/>
                      <a:pt x="624001" y="229406"/>
                    </a:cubicBezTo>
                    <a:lnTo>
                      <a:pt x="624001" y="72471"/>
                    </a:lnTo>
                    <a:cubicBezTo>
                      <a:pt x="624001" y="65841"/>
                      <a:pt x="618629" y="60469"/>
                      <a:pt x="611999" y="60469"/>
                    </a:cubicBezTo>
                    <a:cubicBezTo>
                      <a:pt x="598716" y="60375"/>
                      <a:pt x="588010" y="49548"/>
                      <a:pt x="588071" y="36266"/>
                    </a:cubicBezTo>
                    <a:cubicBezTo>
                      <a:pt x="588054" y="34102"/>
                      <a:pt x="588362" y="31943"/>
                      <a:pt x="588983" y="29872"/>
                    </a:cubicBezTo>
                    <a:cubicBezTo>
                      <a:pt x="589944" y="26735"/>
                      <a:pt x="589581" y="23346"/>
                      <a:pt x="587977" y="20489"/>
                    </a:cubicBezTo>
                    <a:cubicBezTo>
                      <a:pt x="586373" y="17633"/>
                      <a:pt x="583676" y="15551"/>
                      <a:pt x="580501" y="14738"/>
                    </a:cubicBezTo>
                    <a:cubicBezTo>
                      <a:pt x="577683" y="14008"/>
                      <a:pt x="575365" y="13282"/>
                      <a:pt x="573063" y="12563"/>
                    </a:cubicBezTo>
                    <a:cubicBezTo>
                      <a:pt x="571234" y="11992"/>
                      <a:pt x="569388" y="11365"/>
                      <a:pt x="567471" y="10871"/>
                    </a:cubicBezTo>
                    <a:cubicBezTo>
                      <a:pt x="534952" y="3356"/>
                      <a:pt x="501658" y="-269"/>
                      <a:pt x="468287" y="71"/>
                    </a:cubicBezTo>
                    <a:cubicBezTo>
                      <a:pt x="443238" y="-566"/>
                      <a:pt x="418261" y="3065"/>
                      <a:pt x="394431" y="10827"/>
                    </a:cubicBezTo>
                    <a:close/>
                    <a:moveTo>
                      <a:pt x="564099" y="34920"/>
                    </a:moveTo>
                    <a:lnTo>
                      <a:pt x="564099" y="36288"/>
                    </a:lnTo>
                    <a:cubicBezTo>
                      <a:pt x="564093" y="58178"/>
                      <a:pt x="578837" y="77327"/>
                      <a:pt x="600002" y="82919"/>
                    </a:cubicBezTo>
                    <a:lnTo>
                      <a:pt x="600002" y="218930"/>
                    </a:lnTo>
                    <a:cubicBezTo>
                      <a:pt x="584588" y="222962"/>
                      <a:pt x="572179" y="234382"/>
                      <a:pt x="566878" y="249412"/>
                    </a:cubicBezTo>
                    <a:cubicBezTo>
                      <a:pt x="534271" y="244221"/>
                      <a:pt x="501306" y="241589"/>
                      <a:pt x="468287" y="241551"/>
                    </a:cubicBezTo>
                    <a:cubicBezTo>
                      <a:pt x="434279" y="240996"/>
                      <a:pt x="400391" y="245852"/>
                      <a:pt x="367910" y="255948"/>
                    </a:cubicBezTo>
                    <a:cubicBezTo>
                      <a:pt x="364307" y="257020"/>
                      <a:pt x="360862" y="257964"/>
                      <a:pt x="356962" y="259019"/>
                    </a:cubicBezTo>
                    <a:cubicBezTo>
                      <a:pt x="355682" y="259431"/>
                      <a:pt x="354276" y="259838"/>
                      <a:pt x="352787" y="260222"/>
                    </a:cubicBezTo>
                    <a:cubicBezTo>
                      <a:pt x="348157" y="261321"/>
                      <a:pt x="343449" y="262062"/>
                      <a:pt x="338703" y="262441"/>
                    </a:cubicBezTo>
                    <a:cubicBezTo>
                      <a:pt x="332172" y="263029"/>
                      <a:pt x="322586" y="263859"/>
                      <a:pt x="313011" y="264216"/>
                    </a:cubicBezTo>
                    <a:cubicBezTo>
                      <a:pt x="302618" y="263859"/>
                      <a:pt x="293038" y="263018"/>
                      <a:pt x="286501" y="262441"/>
                    </a:cubicBezTo>
                    <a:cubicBezTo>
                      <a:pt x="281684" y="262057"/>
                      <a:pt x="276905" y="261299"/>
                      <a:pt x="272208" y="260173"/>
                    </a:cubicBezTo>
                    <a:cubicBezTo>
                      <a:pt x="270912" y="259871"/>
                      <a:pt x="269522" y="259464"/>
                      <a:pt x="267830" y="258975"/>
                    </a:cubicBezTo>
                    <a:cubicBezTo>
                      <a:pt x="264326" y="258014"/>
                      <a:pt x="260914" y="257064"/>
                      <a:pt x="257234" y="255987"/>
                    </a:cubicBezTo>
                    <a:cubicBezTo>
                      <a:pt x="224769" y="245896"/>
                      <a:pt x="190904" y="241035"/>
                      <a:pt x="156912" y="241584"/>
                    </a:cubicBezTo>
                    <a:cubicBezTo>
                      <a:pt x="123503" y="241666"/>
                      <a:pt x="90143" y="244303"/>
                      <a:pt x="57134" y="249467"/>
                    </a:cubicBezTo>
                    <a:cubicBezTo>
                      <a:pt x="51850" y="234415"/>
                      <a:pt x="39435" y="222973"/>
                      <a:pt x="24000" y="218930"/>
                    </a:cubicBezTo>
                    <a:lnTo>
                      <a:pt x="24000" y="82919"/>
                    </a:lnTo>
                    <a:cubicBezTo>
                      <a:pt x="45187" y="77333"/>
                      <a:pt x="59947" y="58167"/>
                      <a:pt x="59930" y="36255"/>
                    </a:cubicBezTo>
                    <a:cubicBezTo>
                      <a:pt x="59930" y="35881"/>
                      <a:pt x="59930" y="35519"/>
                      <a:pt x="59930" y="35173"/>
                    </a:cubicBezTo>
                    <a:lnTo>
                      <a:pt x="64490" y="33887"/>
                    </a:lnTo>
                    <a:cubicBezTo>
                      <a:pt x="94807" y="27076"/>
                      <a:pt x="125815" y="23791"/>
                      <a:pt x="156890" y="24109"/>
                    </a:cubicBezTo>
                    <a:cubicBezTo>
                      <a:pt x="179769" y="23483"/>
                      <a:pt x="202588" y="26807"/>
                      <a:pt x="224341" y="33937"/>
                    </a:cubicBezTo>
                    <a:lnTo>
                      <a:pt x="227615" y="34849"/>
                    </a:lnTo>
                    <a:cubicBezTo>
                      <a:pt x="237563" y="37612"/>
                      <a:pt x="248835" y="40754"/>
                      <a:pt x="262359" y="43248"/>
                    </a:cubicBezTo>
                    <a:cubicBezTo>
                      <a:pt x="266259" y="44006"/>
                      <a:pt x="270527" y="44643"/>
                      <a:pt x="275175" y="45313"/>
                    </a:cubicBezTo>
                    <a:cubicBezTo>
                      <a:pt x="275856" y="45406"/>
                      <a:pt x="292478" y="47439"/>
                      <a:pt x="312951" y="48049"/>
                    </a:cubicBezTo>
                    <a:cubicBezTo>
                      <a:pt x="332688" y="47439"/>
                      <a:pt x="349283" y="45406"/>
                      <a:pt x="350233" y="45275"/>
                    </a:cubicBezTo>
                    <a:cubicBezTo>
                      <a:pt x="354639" y="44643"/>
                      <a:pt x="358885" y="44006"/>
                      <a:pt x="362631" y="43286"/>
                    </a:cubicBezTo>
                    <a:cubicBezTo>
                      <a:pt x="376298" y="40803"/>
                      <a:pt x="387565" y="37667"/>
                      <a:pt x="397502" y="34887"/>
                    </a:cubicBezTo>
                    <a:lnTo>
                      <a:pt x="400979" y="33915"/>
                    </a:lnTo>
                    <a:cubicBezTo>
                      <a:pt x="422688" y="26801"/>
                      <a:pt x="445457" y="23489"/>
                      <a:pt x="468287" y="24120"/>
                    </a:cubicBezTo>
                    <a:cubicBezTo>
                      <a:pt x="499406" y="23802"/>
                      <a:pt x="530458" y="27092"/>
                      <a:pt x="560819" y="33926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9" name="Freeform 689">
                <a:extLst>
                  <a:ext uri="{FF2B5EF4-FFF2-40B4-BE49-F238E27FC236}">
                    <a16:creationId xmlns:a16="http://schemas.microsoft.com/office/drawing/2014/main" id="{EDEDEB87-BE73-4EC9-B803-1FBD39D526CB}"/>
                  </a:ext>
                </a:extLst>
              </p:cNvPr>
              <p:cNvSpPr/>
              <p:nvPr/>
            </p:nvSpPr>
            <p:spPr>
              <a:xfrm>
                <a:off x="4734626" y="2708706"/>
                <a:ext cx="95628" cy="95625"/>
              </a:xfrm>
              <a:custGeom>
                <a:avLst/>
                <a:gdLst>
                  <a:gd name="connsiteX0" fmla="*/ 48005 w 95625"/>
                  <a:gd name="connsiteY0" fmla="*/ 0 h 95625"/>
                  <a:gd name="connsiteX1" fmla="*/ 0 w 95625"/>
                  <a:gd name="connsiteY1" fmla="*/ 47999 h 95625"/>
                  <a:gd name="connsiteX2" fmla="*/ 48005 w 95625"/>
                  <a:gd name="connsiteY2" fmla="*/ 95999 h 95625"/>
                  <a:gd name="connsiteX3" fmla="*/ 96004 w 95625"/>
                  <a:gd name="connsiteY3" fmla="*/ 47999 h 95625"/>
                  <a:gd name="connsiteX4" fmla="*/ 48005 w 95625"/>
                  <a:gd name="connsiteY4" fmla="*/ 0 h 95625"/>
                  <a:gd name="connsiteX5" fmla="*/ 48005 w 95625"/>
                  <a:gd name="connsiteY5" fmla="*/ 71999 h 95625"/>
                  <a:gd name="connsiteX6" fmla="*/ 24000 w 95625"/>
                  <a:gd name="connsiteY6" fmla="*/ 47999 h 95625"/>
                  <a:gd name="connsiteX7" fmla="*/ 48005 w 95625"/>
                  <a:gd name="connsiteY7" fmla="*/ 24000 h 95625"/>
                  <a:gd name="connsiteX8" fmla="*/ 72004 w 95625"/>
                  <a:gd name="connsiteY8" fmla="*/ 47999 h 95625"/>
                  <a:gd name="connsiteX9" fmla="*/ 48005 w 95625"/>
                  <a:gd name="connsiteY9" fmla="*/ 71999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48005" y="0"/>
                    </a:moveTo>
                    <a:cubicBezTo>
                      <a:pt x="21495" y="0"/>
                      <a:pt x="0" y="21489"/>
                      <a:pt x="0" y="47999"/>
                    </a:cubicBezTo>
                    <a:cubicBezTo>
                      <a:pt x="0" y="74509"/>
                      <a:pt x="21495" y="95999"/>
                      <a:pt x="48005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8005" y="0"/>
                    </a:cubicBezTo>
                    <a:close/>
                    <a:moveTo>
                      <a:pt x="48005" y="71999"/>
                    </a:moveTo>
                    <a:cubicBezTo>
                      <a:pt x="34750" y="71999"/>
                      <a:pt x="24000" y="61254"/>
                      <a:pt x="24000" y="47999"/>
                    </a:cubicBezTo>
                    <a:cubicBezTo>
                      <a:pt x="24000" y="34744"/>
                      <a:pt x="34750" y="24000"/>
                      <a:pt x="48005" y="24000"/>
                    </a:cubicBezTo>
                    <a:cubicBezTo>
                      <a:pt x="61260" y="24000"/>
                      <a:pt x="72004" y="34744"/>
                      <a:pt x="72004" y="47999"/>
                    </a:cubicBezTo>
                    <a:cubicBezTo>
                      <a:pt x="72004" y="61254"/>
                      <a:pt x="61260" y="71999"/>
                      <a:pt x="48005" y="7199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0" name="Freeform 690">
                <a:extLst>
                  <a:ext uri="{FF2B5EF4-FFF2-40B4-BE49-F238E27FC236}">
                    <a16:creationId xmlns:a16="http://schemas.microsoft.com/office/drawing/2014/main" id="{E236163F-14E0-49B6-A3E7-0B22BBA98725}"/>
                  </a:ext>
                </a:extLst>
              </p:cNvPr>
              <p:cNvSpPr/>
              <p:nvPr/>
            </p:nvSpPr>
            <p:spPr>
              <a:xfrm>
                <a:off x="4878632" y="2708712"/>
                <a:ext cx="143443" cy="143439"/>
              </a:xfrm>
              <a:custGeom>
                <a:avLst/>
                <a:gdLst>
                  <a:gd name="connsiteX0" fmla="*/ 71999 w 143437"/>
                  <a:gd name="connsiteY0" fmla="*/ 0 h 143437"/>
                  <a:gd name="connsiteX1" fmla="*/ 0 w 143437"/>
                  <a:gd name="connsiteY1" fmla="*/ 71999 h 143437"/>
                  <a:gd name="connsiteX2" fmla="*/ 71999 w 143437"/>
                  <a:gd name="connsiteY2" fmla="*/ 143998 h 143437"/>
                  <a:gd name="connsiteX3" fmla="*/ 143998 w 143437"/>
                  <a:gd name="connsiteY3" fmla="*/ 71999 h 143437"/>
                  <a:gd name="connsiteX4" fmla="*/ 71999 w 143437"/>
                  <a:gd name="connsiteY4" fmla="*/ 0 h 143437"/>
                  <a:gd name="connsiteX5" fmla="*/ 71999 w 143437"/>
                  <a:gd name="connsiteY5" fmla="*/ 119998 h 143437"/>
                  <a:gd name="connsiteX6" fmla="*/ 24000 w 143437"/>
                  <a:gd name="connsiteY6" fmla="*/ 71999 h 143437"/>
                  <a:gd name="connsiteX7" fmla="*/ 71999 w 143437"/>
                  <a:gd name="connsiteY7" fmla="*/ 24000 h 143437"/>
                  <a:gd name="connsiteX8" fmla="*/ 119998 w 143437"/>
                  <a:gd name="connsiteY8" fmla="*/ 71999 h 143437"/>
                  <a:gd name="connsiteX9" fmla="*/ 71999 w 143437"/>
                  <a:gd name="connsiteY9" fmla="*/ 119998 h 143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3437" h="143437">
                    <a:moveTo>
                      <a:pt x="71999" y="0"/>
                    </a:moveTo>
                    <a:cubicBezTo>
                      <a:pt x="32234" y="0"/>
                      <a:pt x="0" y="32234"/>
                      <a:pt x="0" y="71999"/>
                    </a:cubicBezTo>
                    <a:cubicBezTo>
                      <a:pt x="0" y="111764"/>
                      <a:pt x="32234" y="143998"/>
                      <a:pt x="71999" y="143998"/>
                    </a:cubicBezTo>
                    <a:cubicBezTo>
                      <a:pt x="111764" y="143998"/>
                      <a:pt x="143998" y="111764"/>
                      <a:pt x="143998" y="71999"/>
                    </a:cubicBezTo>
                    <a:cubicBezTo>
                      <a:pt x="143959" y="32250"/>
                      <a:pt x="111747" y="38"/>
                      <a:pt x="71999" y="0"/>
                    </a:cubicBezTo>
                    <a:close/>
                    <a:moveTo>
                      <a:pt x="71999" y="119998"/>
                    </a:moveTo>
                    <a:cubicBezTo>
                      <a:pt x="45489" y="119998"/>
                      <a:pt x="24000" y="98509"/>
                      <a:pt x="24000" y="71999"/>
                    </a:cubicBezTo>
                    <a:cubicBezTo>
                      <a:pt x="24000" y="45489"/>
                      <a:pt x="45489" y="24000"/>
                      <a:pt x="71999" y="24000"/>
                    </a:cubicBezTo>
                    <a:cubicBezTo>
                      <a:pt x="98509" y="24000"/>
                      <a:pt x="119998" y="45489"/>
                      <a:pt x="119998" y="71999"/>
                    </a:cubicBezTo>
                    <a:cubicBezTo>
                      <a:pt x="119998" y="98509"/>
                      <a:pt x="98509" y="119998"/>
                      <a:pt x="71999" y="1199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2" name="Freeform 692">
                <a:extLst>
                  <a:ext uri="{FF2B5EF4-FFF2-40B4-BE49-F238E27FC236}">
                    <a16:creationId xmlns:a16="http://schemas.microsoft.com/office/drawing/2014/main" id="{9E0E4B51-8280-404D-9EAC-22B2901F62C2}"/>
                  </a:ext>
                </a:extLst>
              </p:cNvPr>
              <p:cNvSpPr/>
              <p:nvPr/>
            </p:nvSpPr>
            <p:spPr>
              <a:xfrm>
                <a:off x="4746430" y="2480690"/>
                <a:ext cx="47813" cy="67500"/>
              </a:xfrm>
              <a:custGeom>
                <a:avLst/>
                <a:gdLst>
                  <a:gd name="connsiteX0" fmla="*/ 18044 w 47812"/>
                  <a:gd name="connsiteY0" fmla="*/ 67198 h 67500"/>
                  <a:gd name="connsiteX1" fmla="*/ 34122 w 47812"/>
                  <a:gd name="connsiteY1" fmla="*/ 62633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45 w 47812"/>
                  <a:gd name="connsiteY4" fmla="*/ 24000 h 67500"/>
                  <a:gd name="connsiteX5" fmla="*/ 48042 w 47812"/>
                  <a:gd name="connsiteY5" fmla="*/ 11997 h 67500"/>
                  <a:gd name="connsiteX6" fmla="*/ 36045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198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198"/>
                    </a:moveTo>
                    <a:cubicBezTo>
                      <a:pt x="23757" y="70274"/>
                      <a:pt x="30876" y="68253"/>
                      <a:pt x="34122" y="62633"/>
                    </a:cubicBezTo>
                    <a:cubicBezTo>
                      <a:pt x="37363" y="57019"/>
                      <a:pt x="35556" y="49840"/>
                      <a:pt x="30041" y="46428"/>
                    </a:cubicBezTo>
                    <a:cubicBezTo>
                      <a:pt x="25300" y="43726"/>
                      <a:pt x="22976" y="38167"/>
                      <a:pt x="24388" y="32899"/>
                    </a:cubicBezTo>
                    <a:cubicBezTo>
                      <a:pt x="25800" y="27625"/>
                      <a:pt x="30585" y="23972"/>
                      <a:pt x="36045" y="24000"/>
                    </a:cubicBezTo>
                    <a:cubicBezTo>
                      <a:pt x="42669" y="24000"/>
                      <a:pt x="48042" y="18627"/>
                      <a:pt x="48042" y="11997"/>
                    </a:cubicBezTo>
                    <a:cubicBezTo>
                      <a:pt x="48042" y="5372"/>
                      <a:pt x="42669" y="0"/>
                      <a:pt x="36045" y="0"/>
                    </a:cubicBezTo>
                    <a:cubicBezTo>
                      <a:pt x="19730" y="-22"/>
                      <a:pt x="5448" y="10931"/>
                      <a:pt x="1229" y="26686"/>
                    </a:cubicBezTo>
                    <a:cubicBezTo>
                      <a:pt x="-2990" y="42440"/>
                      <a:pt x="3904" y="59063"/>
                      <a:pt x="18044" y="671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3" name="Freeform 693">
                <a:extLst>
                  <a:ext uri="{FF2B5EF4-FFF2-40B4-BE49-F238E27FC236}">
                    <a16:creationId xmlns:a16="http://schemas.microsoft.com/office/drawing/2014/main" id="{0444BE44-74C8-4B5D-A8AF-2727DA01548E}"/>
                  </a:ext>
                </a:extLst>
              </p:cNvPr>
              <p:cNvSpPr/>
              <p:nvPr/>
            </p:nvSpPr>
            <p:spPr>
              <a:xfrm>
                <a:off x="5082430" y="2384686"/>
                <a:ext cx="47813" cy="67500"/>
              </a:xfrm>
              <a:custGeom>
                <a:avLst/>
                <a:gdLst>
                  <a:gd name="connsiteX0" fmla="*/ 18044 w 47812"/>
                  <a:gd name="connsiteY0" fmla="*/ 67203 h 67500"/>
                  <a:gd name="connsiteX1" fmla="*/ 34117 w 47812"/>
                  <a:gd name="connsiteY1" fmla="*/ 62639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39 w 47812"/>
                  <a:gd name="connsiteY4" fmla="*/ 24000 h 67500"/>
                  <a:gd name="connsiteX5" fmla="*/ 48042 w 47812"/>
                  <a:gd name="connsiteY5" fmla="*/ 12003 h 67500"/>
                  <a:gd name="connsiteX6" fmla="*/ 36039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203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203"/>
                    </a:moveTo>
                    <a:cubicBezTo>
                      <a:pt x="23751" y="70274"/>
                      <a:pt x="30876" y="68253"/>
                      <a:pt x="34117" y="62639"/>
                    </a:cubicBezTo>
                    <a:cubicBezTo>
                      <a:pt x="37363" y="57019"/>
                      <a:pt x="35556" y="49845"/>
                      <a:pt x="30041" y="46428"/>
                    </a:cubicBezTo>
                    <a:cubicBezTo>
                      <a:pt x="25300" y="43731"/>
                      <a:pt x="22976" y="38172"/>
                      <a:pt x="24388" y="32899"/>
                    </a:cubicBezTo>
                    <a:cubicBezTo>
                      <a:pt x="25794" y="27631"/>
                      <a:pt x="30585" y="23972"/>
                      <a:pt x="36039" y="24000"/>
                    </a:cubicBezTo>
                    <a:cubicBezTo>
                      <a:pt x="42669" y="24000"/>
                      <a:pt x="48042" y="18627"/>
                      <a:pt x="48042" y="12003"/>
                    </a:cubicBezTo>
                    <a:cubicBezTo>
                      <a:pt x="48042" y="5372"/>
                      <a:pt x="42669" y="0"/>
                      <a:pt x="36039" y="0"/>
                    </a:cubicBezTo>
                    <a:cubicBezTo>
                      <a:pt x="19730" y="-16"/>
                      <a:pt x="5448" y="10931"/>
                      <a:pt x="1229" y="26686"/>
                    </a:cubicBezTo>
                    <a:cubicBezTo>
                      <a:pt x="-2990" y="42440"/>
                      <a:pt x="3904" y="59068"/>
                      <a:pt x="18044" y="67203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4" name="Freeform 694">
                <a:extLst>
                  <a:ext uri="{FF2B5EF4-FFF2-40B4-BE49-F238E27FC236}">
                    <a16:creationId xmlns:a16="http://schemas.microsoft.com/office/drawing/2014/main" id="{49E30D17-D59A-4B4A-AE2D-73810C257EEF}"/>
                  </a:ext>
                </a:extLst>
              </p:cNvPr>
              <p:cNvSpPr/>
              <p:nvPr/>
            </p:nvSpPr>
            <p:spPr>
              <a:xfrm>
                <a:off x="4686535" y="2804700"/>
                <a:ext cx="23906" cy="35156"/>
              </a:xfrm>
              <a:custGeom>
                <a:avLst/>
                <a:gdLst>
                  <a:gd name="connsiteX0" fmla="*/ 12003 w 23906"/>
                  <a:gd name="connsiteY0" fmla="*/ 0 h 35156"/>
                  <a:gd name="connsiteX1" fmla="*/ 0 w 23906"/>
                  <a:gd name="connsiteY1" fmla="*/ 12003 h 35156"/>
                  <a:gd name="connsiteX2" fmla="*/ 0 w 23906"/>
                  <a:gd name="connsiteY2" fmla="*/ 24000 h 35156"/>
                  <a:gd name="connsiteX3" fmla="*/ 12003 w 23906"/>
                  <a:gd name="connsiteY3" fmla="*/ 36002 h 35156"/>
                  <a:gd name="connsiteX4" fmla="*/ 24000 w 23906"/>
                  <a:gd name="connsiteY4" fmla="*/ 24000 h 35156"/>
                  <a:gd name="connsiteX5" fmla="*/ 24000 w 23906"/>
                  <a:gd name="connsiteY5" fmla="*/ 12003 h 35156"/>
                  <a:gd name="connsiteX6" fmla="*/ 12003 w 23906"/>
                  <a:gd name="connsiteY6" fmla="*/ 0 h 351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35156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24000"/>
                    </a:lnTo>
                    <a:cubicBezTo>
                      <a:pt x="0" y="30630"/>
                      <a:pt x="5372" y="36002"/>
                      <a:pt x="12003" y="36002"/>
                    </a:cubicBezTo>
                    <a:cubicBezTo>
                      <a:pt x="18627" y="36002"/>
                      <a:pt x="24000" y="30630"/>
                      <a:pt x="24000" y="24000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5" name="Freeform 695">
                <a:extLst>
                  <a:ext uri="{FF2B5EF4-FFF2-40B4-BE49-F238E27FC236}">
                    <a16:creationId xmlns:a16="http://schemas.microsoft.com/office/drawing/2014/main" id="{77F51B6A-D9C7-4611-A992-7D822075798C}"/>
                  </a:ext>
                </a:extLst>
              </p:cNvPr>
              <p:cNvSpPr/>
              <p:nvPr/>
            </p:nvSpPr>
            <p:spPr>
              <a:xfrm>
                <a:off x="4686471" y="2720686"/>
                <a:ext cx="23906" cy="59063"/>
              </a:xfrm>
              <a:custGeom>
                <a:avLst/>
                <a:gdLst>
                  <a:gd name="connsiteX0" fmla="*/ 12003 w 23906"/>
                  <a:gd name="connsiteY0" fmla="*/ 0 h 59062"/>
                  <a:gd name="connsiteX1" fmla="*/ 0 w 23906"/>
                  <a:gd name="connsiteY1" fmla="*/ 12003 h 59062"/>
                  <a:gd name="connsiteX2" fmla="*/ 0 w 23906"/>
                  <a:gd name="connsiteY2" fmla="*/ 47999 h 59062"/>
                  <a:gd name="connsiteX3" fmla="*/ 12003 w 23906"/>
                  <a:gd name="connsiteY3" fmla="*/ 60002 h 59062"/>
                  <a:gd name="connsiteX4" fmla="*/ 24000 w 23906"/>
                  <a:gd name="connsiteY4" fmla="*/ 47999 h 59062"/>
                  <a:gd name="connsiteX5" fmla="*/ 24000 w 23906"/>
                  <a:gd name="connsiteY5" fmla="*/ 12003 h 59062"/>
                  <a:gd name="connsiteX6" fmla="*/ 12003 w 23906"/>
                  <a:gd name="connsiteY6" fmla="*/ 0 h 59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59062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47999"/>
                    </a:lnTo>
                    <a:cubicBezTo>
                      <a:pt x="0" y="54630"/>
                      <a:pt x="5372" y="60002"/>
                      <a:pt x="12003" y="60002"/>
                    </a:cubicBezTo>
                    <a:cubicBezTo>
                      <a:pt x="18627" y="60002"/>
                      <a:pt x="24000" y="54630"/>
                      <a:pt x="24000" y="47999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</p:grpSp>
      </p:grpSp>
      <p:cxnSp>
        <p:nvCxnSpPr>
          <p:cNvPr id="958" name="Прямая соединительная линия 957">
            <a:extLst>
              <a:ext uri="{FF2B5EF4-FFF2-40B4-BE49-F238E27FC236}">
                <a16:creationId xmlns:a16="http://schemas.microsoft.com/office/drawing/2014/main" id="{717DC8E0-2053-42B7-A3C3-7E49E9884BA6}"/>
              </a:ext>
            </a:extLst>
          </p:cNvPr>
          <p:cNvCxnSpPr>
            <a:cxnSpLocks/>
          </p:cNvCxnSpPr>
          <p:nvPr/>
        </p:nvCxnSpPr>
        <p:spPr>
          <a:xfrm>
            <a:off x="874713" y="3624818"/>
            <a:ext cx="10477500" cy="0"/>
          </a:xfrm>
          <a:prstGeom prst="line">
            <a:avLst/>
          </a:prstGeom>
          <a:ln w="19050">
            <a:solidFill>
              <a:srgbClr val="25537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1FC55914-91C2-4380-BAD6-519B3B521A26}"/>
              </a:ext>
            </a:extLst>
          </p:cNvPr>
          <p:cNvSpPr txBox="1"/>
          <p:nvPr/>
        </p:nvSpPr>
        <p:spPr>
          <a:xfrm>
            <a:off x="1197160" y="3739057"/>
            <a:ext cx="15047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Montserrat Bold" panose="00000800000000000000" pitchFamily="2" charset="0"/>
              </a:rPr>
              <a:t>Arrivals </a:t>
            </a:r>
            <a:endParaRPr lang="ru-RU" sz="1400" dirty="0">
              <a:latin typeface="Montserrat Bold" panose="00000800000000000000" pitchFamily="2" charset="0"/>
            </a:endParaRP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C9C16F3F-CB52-45ED-8691-81482B470027}"/>
              </a:ext>
            </a:extLst>
          </p:cNvPr>
          <p:cNvSpPr/>
          <p:nvPr/>
        </p:nvSpPr>
        <p:spPr>
          <a:xfrm>
            <a:off x="3345667" y="3751868"/>
            <a:ext cx="2516957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Departure Airports 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sp>
        <p:nvSpPr>
          <p:cNvPr id="961" name="Прямоугольник: скругленные углы 960">
            <a:extLst>
              <a:ext uri="{FF2B5EF4-FFF2-40B4-BE49-F238E27FC236}">
                <a16:creationId xmlns:a16="http://schemas.microsoft.com/office/drawing/2014/main" id="{A0F27346-D8D3-4115-92CE-C91D8618334E}"/>
              </a:ext>
            </a:extLst>
          </p:cNvPr>
          <p:cNvSpPr/>
          <p:nvPr/>
        </p:nvSpPr>
        <p:spPr>
          <a:xfrm>
            <a:off x="5916546" y="3751868"/>
            <a:ext cx="1435224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Airlines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E671C1B4-7537-4190-8D32-5A364E85D5BA}"/>
              </a:ext>
            </a:extLst>
          </p:cNvPr>
          <p:cNvGrpSpPr/>
          <p:nvPr/>
        </p:nvGrpSpPr>
        <p:grpSpPr>
          <a:xfrm>
            <a:off x="7405692" y="3751868"/>
            <a:ext cx="1842768" cy="308698"/>
            <a:chOff x="7373622" y="3751868"/>
            <a:chExt cx="1842768" cy="308698"/>
          </a:xfrm>
        </p:grpSpPr>
        <p:sp>
          <p:nvSpPr>
            <p:cNvPr id="962" name="Прямоугольник: скругленные углы 961">
              <a:extLst>
                <a:ext uri="{FF2B5EF4-FFF2-40B4-BE49-F238E27FC236}">
                  <a16:creationId xmlns:a16="http://schemas.microsoft.com/office/drawing/2014/main" id="{03DD63C3-AABE-464B-BCCE-AEA246A9DAEA}"/>
                </a:ext>
              </a:extLst>
            </p:cNvPr>
            <p:cNvSpPr/>
            <p:nvPr/>
          </p:nvSpPr>
          <p:spPr>
            <a:xfrm>
              <a:off x="7373622" y="3751868"/>
              <a:ext cx="1842768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Tue 18/05/2022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65" name="Рисунок 18">
              <a:extLst>
                <a:ext uri="{FF2B5EF4-FFF2-40B4-BE49-F238E27FC236}">
                  <a16:creationId xmlns:a16="http://schemas.microsoft.com/office/drawing/2014/main" id="{05C5BD9C-ED96-493A-B76B-BBA1777BFFA8}"/>
                </a:ext>
              </a:extLst>
            </p:cNvPr>
            <p:cNvGrpSpPr/>
            <p:nvPr/>
          </p:nvGrpSpPr>
          <p:grpSpPr>
            <a:xfrm>
              <a:off x="8936289" y="3794314"/>
              <a:ext cx="230571" cy="230571"/>
              <a:chOff x="1583466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66" name="Полилиния: фигура 965">
                <a:extLst>
                  <a:ext uri="{FF2B5EF4-FFF2-40B4-BE49-F238E27FC236}">
                    <a16:creationId xmlns:a16="http://schemas.microsoft.com/office/drawing/2014/main" id="{A25E5E9D-C0B2-4590-835F-6D31D4D6F5C7}"/>
                  </a:ext>
                </a:extLst>
              </p:cNvPr>
              <p:cNvSpPr/>
              <p:nvPr/>
            </p:nvSpPr>
            <p:spPr>
              <a:xfrm>
                <a:off x="1582050" y="4572867"/>
                <a:ext cx="775876" cy="775876"/>
              </a:xfrm>
              <a:custGeom>
                <a:avLst/>
                <a:gdLst>
                  <a:gd name="connsiteX0" fmla="*/ 699141 w 775875"/>
                  <a:gd name="connsiteY0" fmla="*/ 67864 h 775875"/>
                  <a:gd name="connsiteX1" fmla="*/ 627147 w 775875"/>
                  <a:gd name="connsiteY1" fmla="*/ 67864 h 775875"/>
                  <a:gd name="connsiteX2" fmla="*/ 627147 w 775875"/>
                  <a:gd name="connsiteY2" fmla="*/ 46722 h 775875"/>
                  <a:gd name="connsiteX3" fmla="*/ 581841 w 775875"/>
                  <a:gd name="connsiteY3" fmla="*/ 1416 h 775875"/>
                  <a:gd name="connsiteX4" fmla="*/ 536534 w 775875"/>
                  <a:gd name="connsiteY4" fmla="*/ 46722 h 775875"/>
                  <a:gd name="connsiteX5" fmla="*/ 536534 w 775875"/>
                  <a:gd name="connsiteY5" fmla="*/ 67864 h 775875"/>
                  <a:gd name="connsiteX6" fmla="*/ 282819 w 775875"/>
                  <a:gd name="connsiteY6" fmla="*/ 67864 h 775875"/>
                  <a:gd name="connsiteX7" fmla="*/ 282819 w 775875"/>
                  <a:gd name="connsiteY7" fmla="*/ 46722 h 775875"/>
                  <a:gd name="connsiteX8" fmla="*/ 237512 w 775875"/>
                  <a:gd name="connsiteY8" fmla="*/ 1416 h 775875"/>
                  <a:gd name="connsiteX9" fmla="*/ 192206 w 775875"/>
                  <a:gd name="connsiteY9" fmla="*/ 46722 h 775875"/>
                  <a:gd name="connsiteX10" fmla="*/ 192206 w 775875"/>
                  <a:gd name="connsiteY10" fmla="*/ 68424 h 775875"/>
                  <a:gd name="connsiteX11" fmla="*/ 188181 w 775875"/>
                  <a:gd name="connsiteY11" fmla="*/ 67864 h 775875"/>
                  <a:gd name="connsiteX12" fmla="*/ 128008 w 775875"/>
                  <a:gd name="connsiteY12" fmla="*/ 67864 h 775875"/>
                  <a:gd name="connsiteX13" fmla="*/ 52497 w 775875"/>
                  <a:gd name="connsiteY13" fmla="*/ 143375 h 775875"/>
                  <a:gd name="connsiteX14" fmla="*/ 52497 w 775875"/>
                  <a:gd name="connsiteY14" fmla="*/ 400614 h 775875"/>
                  <a:gd name="connsiteX15" fmla="*/ 67599 w 775875"/>
                  <a:gd name="connsiteY15" fmla="*/ 415717 h 775875"/>
                  <a:gd name="connsiteX16" fmla="*/ 82702 w 775875"/>
                  <a:gd name="connsiteY16" fmla="*/ 400614 h 775875"/>
                  <a:gd name="connsiteX17" fmla="*/ 82702 w 775875"/>
                  <a:gd name="connsiteY17" fmla="*/ 223422 h 775875"/>
                  <a:gd name="connsiteX18" fmla="*/ 627147 w 775875"/>
                  <a:gd name="connsiteY18" fmla="*/ 223422 h 775875"/>
                  <a:gd name="connsiteX19" fmla="*/ 642250 w 775875"/>
                  <a:gd name="connsiteY19" fmla="*/ 208320 h 775875"/>
                  <a:gd name="connsiteX20" fmla="*/ 627147 w 775875"/>
                  <a:gd name="connsiteY20" fmla="*/ 193218 h 775875"/>
                  <a:gd name="connsiteX21" fmla="*/ 82702 w 775875"/>
                  <a:gd name="connsiteY21" fmla="*/ 193218 h 775875"/>
                  <a:gd name="connsiteX22" fmla="*/ 82702 w 775875"/>
                  <a:gd name="connsiteY22" fmla="*/ 143375 h 775875"/>
                  <a:gd name="connsiteX23" fmla="*/ 128008 w 775875"/>
                  <a:gd name="connsiteY23" fmla="*/ 98068 h 775875"/>
                  <a:gd name="connsiteX24" fmla="*/ 188181 w 775875"/>
                  <a:gd name="connsiteY24" fmla="*/ 98068 h 775875"/>
                  <a:gd name="connsiteX25" fmla="*/ 192206 w 775875"/>
                  <a:gd name="connsiteY25" fmla="*/ 97507 h 775875"/>
                  <a:gd name="connsiteX26" fmla="*/ 192206 w 775875"/>
                  <a:gd name="connsiteY26" fmla="*/ 116946 h 775875"/>
                  <a:gd name="connsiteX27" fmla="*/ 237512 w 775875"/>
                  <a:gd name="connsiteY27" fmla="*/ 162252 h 775875"/>
                  <a:gd name="connsiteX28" fmla="*/ 282819 w 775875"/>
                  <a:gd name="connsiteY28" fmla="*/ 116946 h 775875"/>
                  <a:gd name="connsiteX29" fmla="*/ 282819 w 775875"/>
                  <a:gd name="connsiteY29" fmla="*/ 98068 h 775875"/>
                  <a:gd name="connsiteX30" fmla="*/ 536534 w 775875"/>
                  <a:gd name="connsiteY30" fmla="*/ 98068 h 775875"/>
                  <a:gd name="connsiteX31" fmla="*/ 536534 w 775875"/>
                  <a:gd name="connsiteY31" fmla="*/ 116946 h 775875"/>
                  <a:gd name="connsiteX32" fmla="*/ 581841 w 775875"/>
                  <a:gd name="connsiteY32" fmla="*/ 162252 h 775875"/>
                  <a:gd name="connsiteX33" fmla="*/ 627147 w 775875"/>
                  <a:gd name="connsiteY33" fmla="*/ 116946 h 775875"/>
                  <a:gd name="connsiteX34" fmla="*/ 627147 w 775875"/>
                  <a:gd name="connsiteY34" fmla="*/ 98068 h 775875"/>
                  <a:gd name="connsiteX35" fmla="*/ 699141 w 775875"/>
                  <a:gd name="connsiteY35" fmla="*/ 98068 h 775875"/>
                  <a:gd name="connsiteX36" fmla="*/ 744448 w 775875"/>
                  <a:gd name="connsiteY36" fmla="*/ 143375 h 775875"/>
                  <a:gd name="connsiteX37" fmla="*/ 744448 w 775875"/>
                  <a:gd name="connsiteY37" fmla="*/ 717251 h 775875"/>
                  <a:gd name="connsiteX38" fmla="*/ 717251 w 775875"/>
                  <a:gd name="connsiteY38" fmla="*/ 744448 h 775875"/>
                  <a:gd name="connsiteX39" fmla="*/ 690056 w 775875"/>
                  <a:gd name="connsiteY39" fmla="*/ 717251 h 775875"/>
                  <a:gd name="connsiteX40" fmla="*/ 690056 w 775875"/>
                  <a:gd name="connsiteY40" fmla="*/ 678183 h 775875"/>
                  <a:gd name="connsiteX41" fmla="*/ 674953 w 775875"/>
                  <a:gd name="connsiteY41" fmla="*/ 663081 h 775875"/>
                  <a:gd name="connsiteX42" fmla="*/ 499286 w 775875"/>
                  <a:gd name="connsiteY42" fmla="*/ 663081 h 775875"/>
                  <a:gd name="connsiteX43" fmla="*/ 484184 w 775875"/>
                  <a:gd name="connsiteY43" fmla="*/ 678183 h 775875"/>
                  <a:gd name="connsiteX44" fmla="*/ 499286 w 775875"/>
                  <a:gd name="connsiteY44" fmla="*/ 693286 h 775875"/>
                  <a:gd name="connsiteX45" fmla="*/ 659851 w 775875"/>
                  <a:gd name="connsiteY45" fmla="*/ 693286 h 775875"/>
                  <a:gd name="connsiteX46" fmla="*/ 659851 w 775875"/>
                  <a:gd name="connsiteY46" fmla="*/ 717251 h 775875"/>
                  <a:gd name="connsiteX47" fmla="*/ 666717 w 775875"/>
                  <a:gd name="connsiteY47" fmla="*/ 744448 h 775875"/>
                  <a:gd name="connsiteX48" fmla="*/ 58800 w 775875"/>
                  <a:gd name="connsiteY48" fmla="*/ 744448 h 775875"/>
                  <a:gd name="connsiteX49" fmla="*/ 31620 w 775875"/>
                  <a:gd name="connsiteY49" fmla="*/ 717258 h 775875"/>
                  <a:gd name="connsiteX50" fmla="*/ 31620 w 775875"/>
                  <a:gd name="connsiteY50" fmla="*/ 693286 h 775875"/>
                  <a:gd name="connsiteX51" fmla="*/ 369643 w 775875"/>
                  <a:gd name="connsiteY51" fmla="*/ 693286 h 775875"/>
                  <a:gd name="connsiteX52" fmla="*/ 384746 w 775875"/>
                  <a:gd name="connsiteY52" fmla="*/ 678183 h 775875"/>
                  <a:gd name="connsiteX53" fmla="*/ 369643 w 775875"/>
                  <a:gd name="connsiteY53" fmla="*/ 663081 h 775875"/>
                  <a:gd name="connsiteX54" fmla="*/ 218754 w 775875"/>
                  <a:gd name="connsiteY54" fmla="*/ 663081 h 775875"/>
                  <a:gd name="connsiteX55" fmla="*/ 261899 w 775875"/>
                  <a:gd name="connsiteY55" fmla="*/ 569261 h 775875"/>
                  <a:gd name="connsiteX56" fmla="*/ 138059 w 775875"/>
                  <a:gd name="connsiteY56" fmla="*/ 445419 h 775875"/>
                  <a:gd name="connsiteX57" fmla="*/ 14217 w 775875"/>
                  <a:gd name="connsiteY57" fmla="*/ 569261 h 775875"/>
                  <a:gd name="connsiteX58" fmla="*/ 57371 w 775875"/>
                  <a:gd name="connsiteY58" fmla="*/ 663081 h 775875"/>
                  <a:gd name="connsiteX59" fmla="*/ 16518 w 775875"/>
                  <a:gd name="connsiteY59" fmla="*/ 663081 h 775875"/>
                  <a:gd name="connsiteX60" fmla="*/ 1416 w 775875"/>
                  <a:gd name="connsiteY60" fmla="*/ 678183 h 775875"/>
                  <a:gd name="connsiteX61" fmla="*/ 1416 w 775875"/>
                  <a:gd name="connsiteY61" fmla="*/ 717258 h 775875"/>
                  <a:gd name="connsiteX62" fmla="*/ 58800 w 775875"/>
                  <a:gd name="connsiteY62" fmla="*/ 774653 h 775875"/>
                  <a:gd name="connsiteX63" fmla="*/ 717251 w 775875"/>
                  <a:gd name="connsiteY63" fmla="*/ 774653 h 775875"/>
                  <a:gd name="connsiteX64" fmla="*/ 774653 w 775875"/>
                  <a:gd name="connsiteY64" fmla="*/ 717251 h 775875"/>
                  <a:gd name="connsiteX65" fmla="*/ 774653 w 775875"/>
                  <a:gd name="connsiteY65" fmla="*/ 143375 h 775875"/>
                  <a:gd name="connsiteX66" fmla="*/ 699141 w 775875"/>
                  <a:gd name="connsiteY66" fmla="*/ 67864 h 775875"/>
                  <a:gd name="connsiteX67" fmla="*/ 699141 w 775875"/>
                  <a:gd name="connsiteY67" fmla="*/ 67864 h 775875"/>
                  <a:gd name="connsiteX68" fmla="*/ 252615 w 775875"/>
                  <a:gd name="connsiteY68" fmla="*/ 116946 h 775875"/>
                  <a:gd name="connsiteX69" fmla="*/ 237512 w 775875"/>
                  <a:gd name="connsiteY69" fmla="*/ 132048 h 775875"/>
                  <a:gd name="connsiteX70" fmla="*/ 222410 w 775875"/>
                  <a:gd name="connsiteY70" fmla="*/ 116946 h 775875"/>
                  <a:gd name="connsiteX71" fmla="*/ 222410 w 775875"/>
                  <a:gd name="connsiteY71" fmla="*/ 46722 h 775875"/>
                  <a:gd name="connsiteX72" fmla="*/ 237512 w 775875"/>
                  <a:gd name="connsiteY72" fmla="*/ 31620 h 775875"/>
                  <a:gd name="connsiteX73" fmla="*/ 252615 w 775875"/>
                  <a:gd name="connsiteY73" fmla="*/ 46722 h 775875"/>
                  <a:gd name="connsiteX74" fmla="*/ 252615 w 775875"/>
                  <a:gd name="connsiteY74" fmla="*/ 116946 h 775875"/>
                  <a:gd name="connsiteX75" fmla="*/ 596943 w 775875"/>
                  <a:gd name="connsiteY75" fmla="*/ 116946 h 775875"/>
                  <a:gd name="connsiteX76" fmla="*/ 581841 w 775875"/>
                  <a:gd name="connsiteY76" fmla="*/ 132048 h 775875"/>
                  <a:gd name="connsiteX77" fmla="*/ 566739 w 775875"/>
                  <a:gd name="connsiteY77" fmla="*/ 116946 h 775875"/>
                  <a:gd name="connsiteX78" fmla="*/ 566739 w 775875"/>
                  <a:gd name="connsiteY78" fmla="*/ 46722 h 775875"/>
                  <a:gd name="connsiteX79" fmla="*/ 581841 w 775875"/>
                  <a:gd name="connsiteY79" fmla="*/ 31620 h 775875"/>
                  <a:gd name="connsiteX80" fmla="*/ 596943 w 775875"/>
                  <a:gd name="connsiteY80" fmla="*/ 46722 h 775875"/>
                  <a:gd name="connsiteX81" fmla="*/ 596943 w 775875"/>
                  <a:gd name="connsiteY81" fmla="*/ 116946 h 775875"/>
                  <a:gd name="connsiteX82" fmla="*/ 44421 w 775875"/>
                  <a:gd name="connsiteY82" fmla="*/ 569261 h 775875"/>
                  <a:gd name="connsiteX83" fmla="*/ 138059 w 775875"/>
                  <a:gd name="connsiteY83" fmla="*/ 475623 h 775875"/>
                  <a:gd name="connsiteX84" fmla="*/ 231694 w 775875"/>
                  <a:gd name="connsiteY84" fmla="*/ 569261 h 775875"/>
                  <a:gd name="connsiteX85" fmla="*/ 138059 w 775875"/>
                  <a:gd name="connsiteY85" fmla="*/ 662889 h 775875"/>
                  <a:gd name="connsiteX86" fmla="*/ 44421 w 775875"/>
                  <a:gd name="connsiteY86" fmla="*/ 569261 h 775875"/>
                  <a:gd name="connsiteX87" fmla="*/ 44421 w 775875"/>
                  <a:gd name="connsiteY87" fmla="*/ 569261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775875" h="775875">
                    <a:moveTo>
                      <a:pt x="699141" y="67864"/>
                    </a:moveTo>
                    <a:lnTo>
                      <a:pt x="627147" y="67864"/>
                    </a:lnTo>
                    <a:lnTo>
                      <a:pt x="627147" y="46722"/>
                    </a:lnTo>
                    <a:cubicBezTo>
                      <a:pt x="627147" y="21740"/>
                      <a:pt x="606824" y="1416"/>
                      <a:pt x="581841" y="1416"/>
                    </a:cubicBezTo>
                    <a:cubicBezTo>
                      <a:pt x="556864" y="1416"/>
                      <a:pt x="536534" y="21740"/>
                      <a:pt x="536534" y="46722"/>
                    </a:cubicBezTo>
                    <a:lnTo>
                      <a:pt x="536534" y="67864"/>
                    </a:lnTo>
                    <a:lnTo>
                      <a:pt x="282819" y="67864"/>
                    </a:lnTo>
                    <a:lnTo>
                      <a:pt x="282819" y="46722"/>
                    </a:lnTo>
                    <a:cubicBezTo>
                      <a:pt x="282819" y="21740"/>
                      <a:pt x="262497" y="1416"/>
                      <a:pt x="237512" y="1416"/>
                    </a:cubicBezTo>
                    <a:cubicBezTo>
                      <a:pt x="212530" y="1416"/>
                      <a:pt x="192206" y="21740"/>
                      <a:pt x="192206" y="46722"/>
                    </a:cubicBezTo>
                    <a:lnTo>
                      <a:pt x="192206" y="68424"/>
                    </a:lnTo>
                    <a:cubicBezTo>
                      <a:pt x="190924" y="68071"/>
                      <a:pt x="189574" y="67864"/>
                      <a:pt x="188181" y="67864"/>
                    </a:cubicBezTo>
                    <a:lnTo>
                      <a:pt x="128008" y="67864"/>
                    </a:lnTo>
                    <a:cubicBezTo>
                      <a:pt x="86373" y="67864"/>
                      <a:pt x="52497" y="101742"/>
                      <a:pt x="52497" y="143375"/>
                    </a:cubicBezTo>
                    <a:lnTo>
                      <a:pt x="52497" y="400614"/>
                    </a:lnTo>
                    <a:cubicBezTo>
                      <a:pt x="52497" y="408962"/>
                      <a:pt x="59259" y="415717"/>
                      <a:pt x="67599" y="415717"/>
                    </a:cubicBezTo>
                    <a:cubicBezTo>
                      <a:pt x="75940" y="415717"/>
                      <a:pt x="82702" y="408962"/>
                      <a:pt x="82702" y="400614"/>
                    </a:cubicBezTo>
                    <a:lnTo>
                      <a:pt x="82702" y="223422"/>
                    </a:lnTo>
                    <a:lnTo>
                      <a:pt x="627147" y="223422"/>
                    </a:lnTo>
                    <a:cubicBezTo>
                      <a:pt x="635488" y="223422"/>
                      <a:pt x="642250" y="216660"/>
                      <a:pt x="642250" y="208320"/>
                    </a:cubicBezTo>
                    <a:cubicBezTo>
                      <a:pt x="642250" y="199972"/>
                      <a:pt x="635488" y="193218"/>
                      <a:pt x="627147" y="193218"/>
                    </a:cubicBezTo>
                    <a:lnTo>
                      <a:pt x="82702" y="193218"/>
                    </a:lnTo>
                    <a:lnTo>
                      <a:pt x="82702" y="143375"/>
                    </a:lnTo>
                    <a:cubicBezTo>
                      <a:pt x="82702" y="118392"/>
                      <a:pt x="103023" y="98068"/>
                      <a:pt x="128008" y="98068"/>
                    </a:cubicBezTo>
                    <a:lnTo>
                      <a:pt x="188181" y="98068"/>
                    </a:lnTo>
                    <a:cubicBezTo>
                      <a:pt x="189574" y="98068"/>
                      <a:pt x="190924" y="97862"/>
                      <a:pt x="192206" y="97507"/>
                    </a:cubicBezTo>
                    <a:lnTo>
                      <a:pt x="192206" y="116946"/>
                    </a:lnTo>
                    <a:cubicBezTo>
                      <a:pt x="192206" y="141931"/>
                      <a:pt x="212530" y="162252"/>
                      <a:pt x="237512" y="162252"/>
                    </a:cubicBezTo>
                    <a:cubicBezTo>
                      <a:pt x="262497" y="162252"/>
                      <a:pt x="282819" y="141931"/>
                      <a:pt x="282819" y="116946"/>
                    </a:cubicBezTo>
                    <a:lnTo>
                      <a:pt x="282819" y="98068"/>
                    </a:lnTo>
                    <a:lnTo>
                      <a:pt x="536534" y="98068"/>
                    </a:lnTo>
                    <a:lnTo>
                      <a:pt x="536534" y="116946"/>
                    </a:lnTo>
                    <a:cubicBezTo>
                      <a:pt x="536534" y="141931"/>
                      <a:pt x="556864" y="162252"/>
                      <a:pt x="581841" y="162252"/>
                    </a:cubicBezTo>
                    <a:cubicBezTo>
                      <a:pt x="606824" y="162252"/>
                      <a:pt x="627147" y="141931"/>
                      <a:pt x="627147" y="116946"/>
                    </a:cubicBezTo>
                    <a:lnTo>
                      <a:pt x="627147" y="98068"/>
                    </a:lnTo>
                    <a:lnTo>
                      <a:pt x="699141" y="98068"/>
                    </a:lnTo>
                    <a:cubicBezTo>
                      <a:pt x="724117" y="98068"/>
                      <a:pt x="744448" y="118392"/>
                      <a:pt x="744448" y="143375"/>
                    </a:cubicBezTo>
                    <a:lnTo>
                      <a:pt x="744448" y="717251"/>
                    </a:lnTo>
                    <a:cubicBezTo>
                      <a:pt x="744448" y="732244"/>
                      <a:pt x="732244" y="744448"/>
                      <a:pt x="717251" y="744448"/>
                    </a:cubicBezTo>
                    <a:cubicBezTo>
                      <a:pt x="702260" y="744448"/>
                      <a:pt x="690056" y="732244"/>
                      <a:pt x="690056" y="717251"/>
                    </a:cubicBezTo>
                    <a:lnTo>
                      <a:pt x="690056" y="678183"/>
                    </a:lnTo>
                    <a:cubicBezTo>
                      <a:pt x="690056" y="669843"/>
                      <a:pt x="683294" y="663081"/>
                      <a:pt x="674953" y="663081"/>
                    </a:cubicBezTo>
                    <a:lnTo>
                      <a:pt x="499286" y="663081"/>
                    </a:lnTo>
                    <a:cubicBezTo>
                      <a:pt x="490946" y="663081"/>
                      <a:pt x="484184" y="669843"/>
                      <a:pt x="484184" y="678183"/>
                    </a:cubicBezTo>
                    <a:cubicBezTo>
                      <a:pt x="484184" y="686524"/>
                      <a:pt x="490946" y="693286"/>
                      <a:pt x="499286" y="693286"/>
                    </a:cubicBezTo>
                    <a:lnTo>
                      <a:pt x="659851" y="693286"/>
                    </a:lnTo>
                    <a:lnTo>
                      <a:pt x="659851" y="717251"/>
                    </a:lnTo>
                    <a:cubicBezTo>
                      <a:pt x="659851" y="727081"/>
                      <a:pt x="662343" y="736344"/>
                      <a:pt x="666717" y="744448"/>
                    </a:cubicBezTo>
                    <a:lnTo>
                      <a:pt x="58800" y="744448"/>
                    </a:lnTo>
                    <a:cubicBezTo>
                      <a:pt x="43817" y="744448"/>
                      <a:pt x="31620" y="732251"/>
                      <a:pt x="31620" y="717258"/>
                    </a:cubicBezTo>
                    <a:lnTo>
                      <a:pt x="31620" y="693286"/>
                    </a:lnTo>
                    <a:lnTo>
                      <a:pt x="369643" y="693286"/>
                    </a:lnTo>
                    <a:cubicBezTo>
                      <a:pt x="377984" y="693286"/>
                      <a:pt x="384746" y="686524"/>
                      <a:pt x="384746" y="678183"/>
                    </a:cubicBezTo>
                    <a:cubicBezTo>
                      <a:pt x="384746" y="669843"/>
                      <a:pt x="377984" y="663081"/>
                      <a:pt x="369643" y="663081"/>
                    </a:cubicBezTo>
                    <a:lnTo>
                      <a:pt x="218754" y="663081"/>
                    </a:lnTo>
                    <a:cubicBezTo>
                      <a:pt x="245137" y="640354"/>
                      <a:pt x="261899" y="606735"/>
                      <a:pt x="261899" y="569261"/>
                    </a:cubicBezTo>
                    <a:cubicBezTo>
                      <a:pt x="261899" y="500976"/>
                      <a:pt x="206343" y="445419"/>
                      <a:pt x="138059" y="445419"/>
                    </a:cubicBezTo>
                    <a:cubicBezTo>
                      <a:pt x="69774" y="445419"/>
                      <a:pt x="14217" y="500976"/>
                      <a:pt x="14217" y="569261"/>
                    </a:cubicBezTo>
                    <a:cubicBezTo>
                      <a:pt x="14217" y="606735"/>
                      <a:pt x="30978" y="640354"/>
                      <a:pt x="57371" y="663081"/>
                    </a:cubicBezTo>
                    <a:lnTo>
                      <a:pt x="16518" y="663081"/>
                    </a:lnTo>
                    <a:cubicBezTo>
                      <a:pt x="8178" y="663081"/>
                      <a:pt x="1416" y="669843"/>
                      <a:pt x="1416" y="678183"/>
                    </a:cubicBezTo>
                    <a:lnTo>
                      <a:pt x="1416" y="717258"/>
                    </a:lnTo>
                    <a:cubicBezTo>
                      <a:pt x="1416" y="748901"/>
                      <a:pt x="27159" y="774653"/>
                      <a:pt x="58800" y="774653"/>
                    </a:cubicBezTo>
                    <a:lnTo>
                      <a:pt x="717251" y="774653"/>
                    </a:lnTo>
                    <a:cubicBezTo>
                      <a:pt x="748901" y="774653"/>
                      <a:pt x="774653" y="748901"/>
                      <a:pt x="774653" y="717251"/>
                    </a:cubicBezTo>
                    <a:lnTo>
                      <a:pt x="774653" y="143375"/>
                    </a:lnTo>
                    <a:cubicBezTo>
                      <a:pt x="774653" y="101742"/>
                      <a:pt x="740775" y="67864"/>
                      <a:pt x="699141" y="67864"/>
                    </a:cubicBezTo>
                    <a:lnTo>
                      <a:pt x="699141" y="67864"/>
                    </a:lnTo>
                    <a:close/>
                    <a:moveTo>
                      <a:pt x="252615" y="116946"/>
                    </a:moveTo>
                    <a:cubicBezTo>
                      <a:pt x="252615" y="125271"/>
                      <a:pt x="245839" y="132048"/>
                      <a:pt x="237512" y="132048"/>
                    </a:cubicBezTo>
                    <a:cubicBezTo>
                      <a:pt x="229187" y="132048"/>
                      <a:pt x="222410" y="125271"/>
                      <a:pt x="222410" y="116946"/>
                    </a:cubicBezTo>
                    <a:lnTo>
                      <a:pt x="222410" y="46722"/>
                    </a:lnTo>
                    <a:cubicBezTo>
                      <a:pt x="222410" y="38397"/>
                      <a:pt x="229187" y="31620"/>
                      <a:pt x="237512" y="31620"/>
                    </a:cubicBezTo>
                    <a:cubicBezTo>
                      <a:pt x="245839" y="31620"/>
                      <a:pt x="252615" y="38397"/>
                      <a:pt x="252615" y="46722"/>
                    </a:cubicBezTo>
                    <a:lnTo>
                      <a:pt x="252615" y="116946"/>
                    </a:lnTo>
                    <a:close/>
                    <a:moveTo>
                      <a:pt x="596943" y="116946"/>
                    </a:moveTo>
                    <a:cubicBezTo>
                      <a:pt x="596943" y="125271"/>
                      <a:pt x="590173" y="132048"/>
                      <a:pt x="581841" y="132048"/>
                    </a:cubicBezTo>
                    <a:cubicBezTo>
                      <a:pt x="573516" y="132048"/>
                      <a:pt x="566739" y="125271"/>
                      <a:pt x="566739" y="116946"/>
                    </a:cubicBezTo>
                    <a:lnTo>
                      <a:pt x="566739" y="46722"/>
                    </a:lnTo>
                    <a:cubicBezTo>
                      <a:pt x="566739" y="38397"/>
                      <a:pt x="573516" y="31620"/>
                      <a:pt x="581841" y="31620"/>
                    </a:cubicBezTo>
                    <a:cubicBezTo>
                      <a:pt x="590173" y="31620"/>
                      <a:pt x="596943" y="38397"/>
                      <a:pt x="596943" y="46722"/>
                    </a:cubicBezTo>
                    <a:lnTo>
                      <a:pt x="596943" y="116946"/>
                    </a:lnTo>
                    <a:close/>
                    <a:moveTo>
                      <a:pt x="44421" y="569261"/>
                    </a:moveTo>
                    <a:cubicBezTo>
                      <a:pt x="44421" y="517626"/>
                      <a:pt x="86432" y="475623"/>
                      <a:pt x="138059" y="475623"/>
                    </a:cubicBezTo>
                    <a:cubicBezTo>
                      <a:pt x="189691" y="475623"/>
                      <a:pt x="231694" y="517626"/>
                      <a:pt x="231694" y="569261"/>
                    </a:cubicBezTo>
                    <a:cubicBezTo>
                      <a:pt x="231694" y="620886"/>
                      <a:pt x="189691" y="662889"/>
                      <a:pt x="138059" y="662889"/>
                    </a:cubicBezTo>
                    <a:cubicBezTo>
                      <a:pt x="86432" y="662889"/>
                      <a:pt x="44421" y="620886"/>
                      <a:pt x="44421" y="569261"/>
                    </a:cubicBezTo>
                    <a:lnTo>
                      <a:pt x="44421" y="56926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7" name="Полилиния: фигура 966">
                <a:extLst>
                  <a:ext uri="{FF2B5EF4-FFF2-40B4-BE49-F238E27FC236}">
                    <a16:creationId xmlns:a16="http://schemas.microsoft.com/office/drawing/2014/main" id="{A30224C9-0F54-4973-B2EF-99241EE637E9}"/>
                  </a:ext>
                </a:extLst>
              </p:cNvPr>
              <p:cNvSpPr/>
              <p:nvPr/>
            </p:nvSpPr>
            <p:spPr>
              <a:xfrm>
                <a:off x="2263522" y="4764669"/>
                <a:ext cx="32092" cy="32092"/>
              </a:xfrm>
              <a:custGeom>
                <a:avLst/>
                <a:gdLst>
                  <a:gd name="connsiteX0" fmla="*/ 27195 w 32092"/>
                  <a:gd name="connsiteY0" fmla="*/ 5839 h 32092"/>
                  <a:gd name="connsiteX1" fmla="*/ 16518 w 32092"/>
                  <a:gd name="connsiteY1" fmla="*/ 1416 h 32092"/>
                  <a:gd name="connsiteX2" fmla="*/ 5841 w 32092"/>
                  <a:gd name="connsiteY2" fmla="*/ 5839 h 32092"/>
                  <a:gd name="connsiteX3" fmla="*/ 1416 w 32092"/>
                  <a:gd name="connsiteY3" fmla="*/ 16518 h 32092"/>
                  <a:gd name="connsiteX4" fmla="*/ 5841 w 32092"/>
                  <a:gd name="connsiteY4" fmla="*/ 27195 h 32092"/>
                  <a:gd name="connsiteX5" fmla="*/ 16518 w 32092"/>
                  <a:gd name="connsiteY5" fmla="*/ 31620 h 32092"/>
                  <a:gd name="connsiteX6" fmla="*/ 27195 w 32092"/>
                  <a:gd name="connsiteY6" fmla="*/ 27195 h 32092"/>
                  <a:gd name="connsiteX7" fmla="*/ 31620 w 32092"/>
                  <a:gd name="connsiteY7" fmla="*/ 16518 h 32092"/>
                  <a:gd name="connsiteX8" fmla="*/ 27195 w 32092"/>
                  <a:gd name="connsiteY8" fmla="*/ 5839 h 32092"/>
                  <a:gd name="connsiteX9" fmla="*/ 27195 w 32092"/>
                  <a:gd name="connsiteY9" fmla="*/ 5839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95" y="5839"/>
                    </a:moveTo>
                    <a:cubicBezTo>
                      <a:pt x="24386" y="3030"/>
                      <a:pt x="20494" y="1416"/>
                      <a:pt x="16518" y="1416"/>
                    </a:cubicBezTo>
                    <a:cubicBezTo>
                      <a:pt x="12544" y="1416"/>
                      <a:pt x="8650" y="3030"/>
                      <a:pt x="5841" y="5839"/>
                    </a:cubicBezTo>
                    <a:cubicBezTo>
                      <a:pt x="3032" y="8650"/>
                      <a:pt x="1416" y="12542"/>
                      <a:pt x="1416" y="16518"/>
                    </a:cubicBezTo>
                    <a:cubicBezTo>
                      <a:pt x="1416" y="20484"/>
                      <a:pt x="3032" y="24386"/>
                      <a:pt x="5841" y="27195"/>
                    </a:cubicBezTo>
                    <a:cubicBezTo>
                      <a:pt x="8650" y="29997"/>
                      <a:pt x="12544" y="31620"/>
                      <a:pt x="16518" y="31620"/>
                    </a:cubicBezTo>
                    <a:cubicBezTo>
                      <a:pt x="20494" y="31620"/>
                      <a:pt x="24386" y="29997"/>
                      <a:pt x="27195" y="27195"/>
                    </a:cubicBezTo>
                    <a:cubicBezTo>
                      <a:pt x="30006" y="24386"/>
                      <a:pt x="31620" y="20484"/>
                      <a:pt x="31620" y="16518"/>
                    </a:cubicBezTo>
                    <a:cubicBezTo>
                      <a:pt x="31620" y="12542"/>
                      <a:pt x="30006" y="8650"/>
                      <a:pt x="27195" y="5839"/>
                    </a:cubicBezTo>
                    <a:lnTo>
                      <a:pt x="27195" y="583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8" name="Полилиния: фигура 967">
                <a:extLst>
                  <a:ext uri="{FF2B5EF4-FFF2-40B4-BE49-F238E27FC236}">
                    <a16:creationId xmlns:a16="http://schemas.microsoft.com/office/drawing/2014/main" id="{1AC11521-D664-4C0B-81EF-FCC6B61EB0DD}"/>
                  </a:ext>
                </a:extLst>
              </p:cNvPr>
              <p:cNvSpPr/>
              <p:nvPr/>
            </p:nvSpPr>
            <p:spPr>
              <a:xfrm>
                <a:off x="2007302" y="5234540"/>
                <a:ext cx="32092" cy="32092"/>
              </a:xfrm>
              <a:custGeom>
                <a:avLst/>
                <a:gdLst>
                  <a:gd name="connsiteX0" fmla="*/ 27188 w 32092"/>
                  <a:gd name="connsiteY0" fmla="*/ 5826 h 32092"/>
                  <a:gd name="connsiteX1" fmla="*/ 16518 w 32092"/>
                  <a:gd name="connsiteY1" fmla="*/ 1416 h 32092"/>
                  <a:gd name="connsiteX2" fmla="*/ 5839 w 32092"/>
                  <a:gd name="connsiteY2" fmla="*/ 5826 h 32092"/>
                  <a:gd name="connsiteX3" fmla="*/ 1416 w 32092"/>
                  <a:gd name="connsiteY3" fmla="*/ 16503 h 32092"/>
                  <a:gd name="connsiteX4" fmla="*/ 5839 w 32092"/>
                  <a:gd name="connsiteY4" fmla="*/ 27195 h 32092"/>
                  <a:gd name="connsiteX5" fmla="*/ 16518 w 32092"/>
                  <a:gd name="connsiteY5" fmla="*/ 31605 h 32092"/>
                  <a:gd name="connsiteX6" fmla="*/ 27188 w 32092"/>
                  <a:gd name="connsiteY6" fmla="*/ 27195 h 32092"/>
                  <a:gd name="connsiteX7" fmla="*/ 31620 w 32092"/>
                  <a:gd name="connsiteY7" fmla="*/ 16503 h 32092"/>
                  <a:gd name="connsiteX8" fmla="*/ 27188 w 32092"/>
                  <a:gd name="connsiteY8" fmla="*/ 5826 h 32092"/>
                  <a:gd name="connsiteX9" fmla="*/ 27188 w 32092"/>
                  <a:gd name="connsiteY9" fmla="*/ 582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88" y="5826"/>
                    </a:moveTo>
                    <a:cubicBezTo>
                      <a:pt x="24386" y="3017"/>
                      <a:pt x="20484" y="1416"/>
                      <a:pt x="16518" y="1416"/>
                    </a:cubicBezTo>
                    <a:cubicBezTo>
                      <a:pt x="12542" y="1416"/>
                      <a:pt x="8650" y="3017"/>
                      <a:pt x="5839" y="5826"/>
                    </a:cubicBezTo>
                    <a:cubicBezTo>
                      <a:pt x="3030" y="8650"/>
                      <a:pt x="1416" y="12529"/>
                      <a:pt x="1416" y="16503"/>
                    </a:cubicBezTo>
                    <a:cubicBezTo>
                      <a:pt x="1416" y="20492"/>
                      <a:pt x="3030" y="24371"/>
                      <a:pt x="5839" y="27195"/>
                    </a:cubicBezTo>
                    <a:cubicBezTo>
                      <a:pt x="8650" y="30004"/>
                      <a:pt x="12542" y="31605"/>
                      <a:pt x="16518" y="31605"/>
                    </a:cubicBezTo>
                    <a:cubicBezTo>
                      <a:pt x="20484" y="31605"/>
                      <a:pt x="24386" y="30004"/>
                      <a:pt x="27188" y="27195"/>
                    </a:cubicBezTo>
                    <a:cubicBezTo>
                      <a:pt x="29997" y="24371"/>
                      <a:pt x="31620" y="20479"/>
                      <a:pt x="31620" y="16503"/>
                    </a:cubicBezTo>
                    <a:cubicBezTo>
                      <a:pt x="31620" y="12529"/>
                      <a:pt x="29997" y="8650"/>
                      <a:pt x="27188" y="5826"/>
                    </a:cubicBezTo>
                    <a:lnTo>
                      <a:pt x="27188" y="58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9" name="Полилиния: фигура 968">
                <a:extLst>
                  <a:ext uri="{FF2B5EF4-FFF2-40B4-BE49-F238E27FC236}">
                    <a16:creationId xmlns:a16="http://schemas.microsoft.com/office/drawing/2014/main" id="{E49ED2C6-AD39-4C35-997B-B89D4C2B2A01}"/>
                  </a:ext>
                </a:extLst>
              </p:cNvPr>
              <p:cNvSpPr/>
              <p:nvPr/>
            </p:nvSpPr>
            <p:spPr>
              <a:xfrm>
                <a:off x="1866345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87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3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1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1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1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0" name="Полилиния: фигура 969">
                <a:extLst>
                  <a:ext uri="{FF2B5EF4-FFF2-40B4-BE49-F238E27FC236}">
                    <a16:creationId xmlns:a16="http://schemas.microsoft.com/office/drawing/2014/main" id="{AB53E45C-1A2A-4230-91B4-FAE68EDF980B}"/>
                  </a:ext>
                </a:extLst>
              </p:cNvPr>
              <p:cNvSpPr/>
              <p:nvPr/>
            </p:nvSpPr>
            <p:spPr>
              <a:xfrm>
                <a:off x="2007294" y="5031972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10 h 117042"/>
                  <a:gd name="connsiteX2" fmla="*/ 58808 w 117042"/>
                  <a:gd name="connsiteY2" fmla="*/ 116194 h 117042"/>
                  <a:gd name="connsiteX3" fmla="*/ 116193 w 117042"/>
                  <a:gd name="connsiteY3" fmla="*/ 5881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10 h 117042"/>
                  <a:gd name="connsiteX8" fmla="*/ 58808 w 117042"/>
                  <a:gd name="connsiteY8" fmla="*/ 31620 h 117042"/>
                  <a:gd name="connsiteX9" fmla="*/ 85988 w 117042"/>
                  <a:gd name="connsiteY9" fmla="*/ 5881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1" name="Полилиния: фигура 970">
                <a:extLst>
                  <a:ext uri="{FF2B5EF4-FFF2-40B4-BE49-F238E27FC236}">
                    <a16:creationId xmlns:a16="http://schemas.microsoft.com/office/drawing/2014/main" id="{6C57AC7F-36D4-453F-8368-FFD1A6715B1A}"/>
                  </a:ext>
                </a:extLst>
              </p:cNvPr>
              <p:cNvSpPr/>
              <p:nvPr/>
            </p:nvSpPr>
            <p:spPr>
              <a:xfrm>
                <a:off x="2148251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93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8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2" name="Полилиния: фигура 971">
                <a:extLst>
                  <a:ext uri="{FF2B5EF4-FFF2-40B4-BE49-F238E27FC236}">
                    <a16:creationId xmlns:a16="http://schemas.microsoft.com/office/drawing/2014/main" id="{D310BD6E-201F-47A6-B524-F78326A0CB68}"/>
                  </a:ext>
                </a:extLst>
              </p:cNvPr>
              <p:cNvSpPr/>
              <p:nvPr/>
            </p:nvSpPr>
            <p:spPr>
              <a:xfrm>
                <a:off x="1725389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3" name="Полилиния: фигура 972">
                <a:extLst>
                  <a:ext uri="{FF2B5EF4-FFF2-40B4-BE49-F238E27FC236}">
                    <a16:creationId xmlns:a16="http://schemas.microsoft.com/office/drawing/2014/main" id="{F0D07F8D-A90F-4DFC-B981-FD9B69B4BABE}"/>
                  </a:ext>
                </a:extLst>
              </p:cNvPr>
              <p:cNvSpPr/>
              <p:nvPr/>
            </p:nvSpPr>
            <p:spPr>
              <a:xfrm>
                <a:off x="2007294" y="4874911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00 h 117042"/>
                  <a:gd name="connsiteX2" fmla="*/ 58808 w 117042"/>
                  <a:gd name="connsiteY2" fmla="*/ 116194 h 117042"/>
                  <a:gd name="connsiteX3" fmla="*/ 116193 w 117042"/>
                  <a:gd name="connsiteY3" fmla="*/ 5880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00 h 117042"/>
                  <a:gd name="connsiteX8" fmla="*/ 58808 w 117042"/>
                  <a:gd name="connsiteY8" fmla="*/ 31620 h 117042"/>
                  <a:gd name="connsiteX9" fmla="*/ 85988 w 117042"/>
                  <a:gd name="connsiteY9" fmla="*/ 5880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4" name="Полилиния: фигура 973">
                <a:extLst>
                  <a:ext uri="{FF2B5EF4-FFF2-40B4-BE49-F238E27FC236}">
                    <a16:creationId xmlns:a16="http://schemas.microsoft.com/office/drawing/2014/main" id="{283521A2-71A8-40DB-AE03-BBBC19CA18E1}"/>
                  </a:ext>
                </a:extLst>
              </p:cNvPr>
              <p:cNvSpPr/>
              <p:nvPr/>
            </p:nvSpPr>
            <p:spPr>
              <a:xfrm>
                <a:off x="2148251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5" name="Полилиния: фигура 974">
                <a:extLst>
                  <a:ext uri="{FF2B5EF4-FFF2-40B4-BE49-F238E27FC236}">
                    <a16:creationId xmlns:a16="http://schemas.microsoft.com/office/drawing/2014/main" id="{5AD8A36A-8F01-40E3-896F-F6147FF93D4E}"/>
                  </a:ext>
                </a:extLst>
              </p:cNvPr>
              <p:cNvSpPr/>
              <p:nvPr/>
            </p:nvSpPr>
            <p:spPr>
              <a:xfrm>
                <a:off x="1866345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87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3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0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0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0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6" name="Полилиния: фигура 975">
                <a:extLst>
                  <a:ext uri="{FF2B5EF4-FFF2-40B4-BE49-F238E27FC236}">
                    <a16:creationId xmlns:a16="http://schemas.microsoft.com/office/drawing/2014/main" id="{19F4AB06-B1F7-41D3-B4D0-56EF136CB547}"/>
                  </a:ext>
                </a:extLst>
              </p:cNvPr>
              <p:cNvSpPr/>
              <p:nvPr/>
            </p:nvSpPr>
            <p:spPr>
              <a:xfrm>
                <a:off x="1659366" y="5099483"/>
                <a:ext cx="118930" cy="92501"/>
              </a:xfrm>
              <a:custGeom>
                <a:avLst/>
                <a:gdLst>
                  <a:gd name="connsiteX0" fmla="*/ 114544 w 118929"/>
                  <a:gd name="connsiteY0" fmla="*/ 5840 h 92501"/>
                  <a:gd name="connsiteX1" fmla="*/ 93188 w 118929"/>
                  <a:gd name="connsiteY1" fmla="*/ 5840 h 92501"/>
                  <a:gd name="connsiteX2" fmla="*/ 44004 w 118929"/>
                  <a:gd name="connsiteY2" fmla="*/ 55017 h 92501"/>
                  <a:gd name="connsiteX3" fmla="*/ 27197 w 118929"/>
                  <a:gd name="connsiteY3" fmla="*/ 38212 h 92501"/>
                  <a:gd name="connsiteX4" fmla="*/ 5835 w 118929"/>
                  <a:gd name="connsiteY4" fmla="*/ 38212 h 92501"/>
                  <a:gd name="connsiteX5" fmla="*/ 5835 w 118929"/>
                  <a:gd name="connsiteY5" fmla="*/ 59576 h 92501"/>
                  <a:gd name="connsiteX6" fmla="*/ 33324 w 118929"/>
                  <a:gd name="connsiteY6" fmla="*/ 87058 h 92501"/>
                  <a:gd name="connsiteX7" fmla="*/ 44004 w 118929"/>
                  <a:gd name="connsiteY7" fmla="*/ 91483 h 92501"/>
                  <a:gd name="connsiteX8" fmla="*/ 54681 w 118929"/>
                  <a:gd name="connsiteY8" fmla="*/ 87058 h 92501"/>
                  <a:gd name="connsiteX9" fmla="*/ 114544 w 118929"/>
                  <a:gd name="connsiteY9" fmla="*/ 27195 h 92501"/>
                  <a:gd name="connsiteX10" fmla="*/ 114544 w 118929"/>
                  <a:gd name="connsiteY10" fmla="*/ 5840 h 92501"/>
                  <a:gd name="connsiteX11" fmla="*/ 114544 w 118929"/>
                  <a:gd name="connsiteY11" fmla="*/ 5840 h 925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8929" h="92501">
                    <a:moveTo>
                      <a:pt x="114544" y="5840"/>
                    </a:moveTo>
                    <a:cubicBezTo>
                      <a:pt x="108645" y="-59"/>
                      <a:pt x="99087" y="-59"/>
                      <a:pt x="93188" y="5840"/>
                    </a:cubicBezTo>
                    <a:lnTo>
                      <a:pt x="44004" y="55017"/>
                    </a:lnTo>
                    <a:lnTo>
                      <a:pt x="27197" y="38212"/>
                    </a:lnTo>
                    <a:cubicBezTo>
                      <a:pt x="21297" y="32313"/>
                      <a:pt x="11741" y="32313"/>
                      <a:pt x="5835" y="38212"/>
                    </a:cubicBezTo>
                    <a:cubicBezTo>
                      <a:pt x="-57" y="44111"/>
                      <a:pt x="-57" y="53677"/>
                      <a:pt x="5835" y="59576"/>
                    </a:cubicBezTo>
                    <a:lnTo>
                      <a:pt x="33324" y="87058"/>
                    </a:lnTo>
                    <a:cubicBezTo>
                      <a:pt x="36156" y="89890"/>
                      <a:pt x="40000" y="91483"/>
                      <a:pt x="44004" y="91483"/>
                    </a:cubicBezTo>
                    <a:cubicBezTo>
                      <a:pt x="48008" y="91483"/>
                      <a:pt x="51849" y="89890"/>
                      <a:pt x="54681" y="87058"/>
                    </a:cubicBezTo>
                    <a:lnTo>
                      <a:pt x="114544" y="27195"/>
                    </a:lnTo>
                    <a:cubicBezTo>
                      <a:pt x="120443" y="21296"/>
                      <a:pt x="120443" y="11732"/>
                      <a:pt x="114544" y="5840"/>
                    </a:cubicBezTo>
                    <a:lnTo>
                      <a:pt x="114544" y="584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308D30D7-AD5D-4288-B2FE-9E81AB8BACEB}"/>
              </a:ext>
            </a:extLst>
          </p:cNvPr>
          <p:cNvGrpSpPr/>
          <p:nvPr/>
        </p:nvGrpSpPr>
        <p:grpSpPr>
          <a:xfrm>
            <a:off x="9302382" y="3751868"/>
            <a:ext cx="997955" cy="308698"/>
            <a:chOff x="9047269" y="3751868"/>
            <a:chExt cx="997955" cy="308698"/>
          </a:xfrm>
        </p:grpSpPr>
        <p:sp>
          <p:nvSpPr>
            <p:cNvPr id="963" name="Прямоугольник: скругленные углы 962">
              <a:extLst>
                <a:ext uri="{FF2B5EF4-FFF2-40B4-BE49-F238E27FC236}">
                  <a16:creationId xmlns:a16="http://schemas.microsoft.com/office/drawing/2014/main" id="{5C945473-23FB-4CDE-B8E5-FBE4C0A020C7}"/>
                </a:ext>
              </a:extLst>
            </p:cNvPr>
            <p:cNvSpPr/>
            <p:nvPr/>
          </p:nvSpPr>
          <p:spPr>
            <a:xfrm>
              <a:off x="9047269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01:00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77" name="Рисунок 19">
              <a:extLst>
                <a:ext uri="{FF2B5EF4-FFF2-40B4-BE49-F238E27FC236}">
                  <a16:creationId xmlns:a16="http://schemas.microsoft.com/office/drawing/2014/main" id="{35F5EC72-3A14-4B0F-8DC2-AC2B8104F3E8}"/>
                </a:ext>
              </a:extLst>
            </p:cNvPr>
            <p:cNvGrpSpPr/>
            <p:nvPr/>
          </p:nvGrpSpPr>
          <p:grpSpPr>
            <a:xfrm>
              <a:off x="9768408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78" name="Полилиния: фигура 977">
                <a:extLst>
                  <a:ext uri="{FF2B5EF4-FFF2-40B4-BE49-F238E27FC236}">
                    <a16:creationId xmlns:a16="http://schemas.microsoft.com/office/drawing/2014/main" id="{1A935934-FA6E-4A6D-8941-2F7A30981067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9" name="Полилиния: фигура 978">
                <a:extLst>
                  <a:ext uri="{FF2B5EF4-FFF2-40B4-BE49-F238E27FC236}">
                    <a16:creationId xmlns:a16="http://schemas.microsoft.com/office/drawing/2014/main" id="{D3EBD991-B97F-4C9D-9185-F63EC64E661B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0" name="Полилиния: фигура 979">
                <a:extLst>
                  <a:ext uri="{FF2B5EF4-FFF2-40B4-BE49-F238E27FC236}">
                    <a16:creationId xmlns:a16="http://schemas.microsoft.com/office/drawing/2014/main" id="{4ECDEF7F-2436-488D-AF40-D7DFC74F6076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1" name="Полилиния: фигура 980">
                <a:extLst>
                  <a:ext uri="{FF2B5EF4-FFF2-40B4-BE49-F238E27FC236}">
                    <a16:creationId xmlns:a16="http://schemas.microsoft.com/office/drawing/2014/main" id="{0B12A420-294C-41B3-BE3B-8CB19FC9292D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2" name="Полилиния: фигура 981">
                <a:extLst>
                  <a:ext uri="{FF2B5EF4-FFF2-40B4-BE49-F238E27FC236}">
                    <a16:creationId xmlns:a16="http://schemas.microsoft.com/office/drawing/2014/main" id="{4B702FB0-0A8B-43D2-A8B9-74080C2621C3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3" name="Полилиния: фигура 982">
                <a:extLst>
                  <a:ext uri="{FF2B5EF4-FFF2-40B4-BE49-F238E27FC236}">
                    <a16:creationId xmlns:a16="http://schemas.microsoft.com/office/drawing/2014/main" id="{0AAFCEB7-0DA1-4165-90D2-9FAA83535ECC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4" name="Полилиния: фигура 983">
                <a:extLst>
                  <a:ext uri="{FF2B5EF4-FFF2-40B4-BE49-F238E27FC236}">
                    <a16:creationId xmlns:a16="http://schemas.microsoft.com/office/drawing/2014/main" id="{C76BA556-A826-408D-9324-5B5E1D6695A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5" name="Полилиния: фигура 984">
                <a:extLst>
                  <a:ext uri="{FF2B5EF4-FFF2-40B4-BE49-F238E27FC236}">
                    <a16:creationId xmlns:a16="http://schemas.microsoft.com/office/drawing/2014/main" id="{9D0D2A13-479E-4800-B36B-7638A20FE094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6" name="Полилиния: фигура 985">
                <a:extLst>
                  <a:ext uri="{FF2B5EF4-FFF2-40B4-BE49-F238E27FC236}">
                    <a16:creationId xmlns:a16="http://schemas.microsoft.com/office/drawing/2014/main" id="{FBC223CA-682F-405E-ABE2-B059AC910583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7" name="Полилиния: фигура 986">
                <a:extLst>
                  <a:ext uri="{FF2B5EF4-FFF2-40B4-BE49-F238E27FC236}">
                    <a16:creationId xmlns:a16="http://schemas.microsoft.com/office/drawing/2014/main" id="{D6AF96B0-528E-4573-AC46-ACC711FC7E6F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8" name="Полилиния: фигура 987">
                <a:extLst>
                  <a:ext uri="{FF2B5EF4-FFF2-40B4-BE49-F238E27FC236}">
                    <a16:creationId xmlns:a16="http://schemas.microsoft.com/office/drawing/2014/main" id="{0563366E-B6BC-43E3-8F6B-05352A58B69C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9" name="Полилиния: фигура 988">
                <a:extLst>
                  <a:ext uri="{FF2B5EF4-FFF2-40B4-BE49-F238E27FC236}">
                    <a16:creationId xmlns:a16="http://schemas.microsoft.com/office/drawing/2014/main" id="{1A600B31-8A82-4AE0-A291-5C77AF5E364C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0" name="Полилиния: фигура 989">
                <a:extLst>
                  <a:ext uri="{FF2B5EF4-FFF2-40B4-BE49-F238E27FC236}">
                    <a16:creationId xmlns:a16="http://schemas.microsoft.com/office/drawing/2014/main" id="{7DF4C2C0-418B-4FDB-A821-AEC567F002E2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1" name="Полилиния: фигура 990">
                <a:extLst>
                  <a:ext uri="{FF2B5EF4-FFF2-40B4-BE49-F238E27FC236}">
                    <a16:creationId xmlns:a16="http://schemas.microsoft.com/office/drawing/2014/main" id="{B5192247-4D2E-40BA-8DDE-1B0A4E6CFE7A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3F1A0E86-6C1E-496D-A932-2691840BF51E}"/>
              </a:ext>
            </a:extLst>
          </p:cNvPr>
          <p:cNvGrpSpPr/>
          <p:nvPr/>
        </p:nvGrpSpPr>
        <p:grpSpPr>
          <a:xfrm>
            <a:off x="10354258" y="3751868"/>
            <a:ext cx="997955" cy="308698"/>
            <a:chOff x="10218685" y="3751868"/>
            <a:chExt cx="997955" cy="308698"/>
          </a:xfrm>
        </p:grpSpPr>
        <p:sp>
          <p:nvSpPr>
            <p:cNvPr id="964" name="Прямоугольник: скругленные углы 963">
              <a:extLst>
                <a:ext uri="{FF2B5EF4-FFF2-40B4-BE49-F238E27FC236}">
                  <a16:creationId xmlns:a16="http://schemas.microsoft.com/office/drawing/2014/main" id="{A74F5FE9-5802-4113-820E-31DD34EA1A43}"/>
                </a:ext>
              </a:extLst>
            </p:cNvPr>
            <p:cNvSpPr/>
            <p:nvPr/>
          </p:nvSpPr>
          <p:spPr>
            <a:xfrm>
              <a:off x="10218685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23:59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92" name="Рисунок 19">
              <a:extLst>
                <a:ext uri="{FF2B5EF4-FFF2-40B4-BE49-F238E27FC236}">
                  <a16:creationId xmlns:a16="http://schemas.microsoft.com/office/drawing/2014/main" id="{0CF7A5CD-A855-4F3F-B619-0189D4D3F0A2}"/>
                </a:ext>
              </a:extLst>
            </p:cNvPr>
            <p:cNvGrpSpPr/>
            <p:nvPr/>
          </p:nvGrpSpPr>
          <p:grpSpPr>
            <a:xfrm>
              <a:off x="10920536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93" name="Полилиния: фигура 992">
                <a:extLst>
                  <a:ext uri="{FF2B5EF4-FFF2-40B4-BE49-F238E27FC236}">
                    <a16:creationId xmlns:a16="http://schemas.microsoft.com/office/drawing/2014/main" id="{0EFE08CE-6D24-4218-9F3A-BA3BE7735701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4" name="Полилиния: фигура 993">
                <a:extLst>
                  <a:ext uri="{FF2B5EF4-FFF2-40B4-BE49-F238E27FC236}">
                    <a16:creationId xmlns:a16="http://schemas.microsoft.com/office/drawing/2014/main" id="{087C77AC-7AAF-4B40-9644-B85A04B38C25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5" name="Полилиния: фигура 994">
                <a:extLst>
                  <a:ext uri="{FF2B5EF4-FFF2-40B4-BE49-F238E27FC236}">
                    <a16:creationId xmlns:a16="http://schemas.microsoft.com/office/drawing/2014/main" id="{BC77F753-216E-43A8-81F6-F98DDBF7B593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6" name="Полилиния: фигура 995">
                <a:extLst>
                  <a:ext uri="{FF2B5EF4-FFF2-40B4-BE49-F238E27FC236}">
                    <a16:creationId xmlns:a16="http://schemas.microsoft.com/office/drawing/2014/main" id="{D29A8BCB-8A8C-4978-94B6-A1F7C69A6249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7" name="Полилиния: фигура 996">
                <a:extLst>
                  <a:ext uri="{FF2B5EF4-FFF2-40B4-BE49-F238E27FC236}">
                    <a16:creationId xmlns:a16="http://schemas.microsoft.com/office/drawing/2014/main" id="{EE788BB3-8E6D-4767-BD4C-DF9E17A8954B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8" name="Полилиния: фигура 997">
                <a:extLst>
                  <a:ext uri="{FF2B5EF4-FFF2-40B4-BE49-F238E27FC236}">
                    <a16:creationId xmlns:a16="http://schemas.microsoft.com/office/drawing/2014/main" id="{D44149E2-2260-4188-B73F-85F03BB62790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9" name="Полилиния: фигура 998">
                <a:extLst>
                  <a:ext uri="{FF2B5EF4-FFF2-40B4-BE49-F238E27FC236}">
                    <a16:creationId xmlns:a16="http://schemas.microsoft.com/office/drawing/2014/main" id="{50488688-4929-41F3-857C-367E68293E3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0" name="Полилиния: фигура 999">
                <a:extLst>
                  <a:ext uri="{FF2B5EF4-FFF2-40B4-BE49-F238E27FC236}">
                    <a16:creationId xmlns:a16="http://schemas.microsoft.com/office/drawing/2014/main" id="{9AB51F2F-BD71-4B2F-B7E7-F2B6BA8E5E33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1" name="Полилиния: фигура 1000">
                <a:extLst>
                  <a:ext uri="{FF2B5EF4-FFF2-40B4-BE49-F238E27FC236}">
                    <a16:creationId xmlns:a16="http://schemas.microsoft.com/office/drawing/2014/main" id="{66D0E242-9236-4C57-9273-86C4E2759A2D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2" name="Полилиния: фигура 1001">
                <a:extLst>
                  <a:ext uri="{FF2B5EF4-FFF2-40B4-BE49-F238E27FC236}">
                    <a16:creationId xmlns:a16="http://schemas.microsoft.com/office/drawing/2014/main" id="{FCA150B1-4AB1-4C0B-9300-3D342F20B1A5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3" name="Полилиния: фигура 1002">
                <a:extLst>
                  <a:ext uri="{FF2B5EF4-FFF2-40B4-BE49-F238E27FC236}">
                    <a16:creationId xmlns:a16="http://schemas.microsoft.com/office/drawing/2014/main" id="{EFA60DD5-C3EB-463D-83A6-8B9BCA79C991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4" name="Полилиния: фигура 1003">
                <a:extLst>
                  <a:ext uri="{FF2B5EF4-FFF2-40B4-BE49-F238E27FC236}">
                    <a16:creationId xmlns:a16="http://schemas.microsoft.com/office/drawing/2014/main" id="{D67298A4-2B18-4C15-B7DC-42EE2CA9E164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5" name="Полилиния: фигура 1004">
                <a:extLst>
                  <a:ext uri="{FF2B5EF4-FFF2-40B4-BE49-F238E27FC236}">
                    <a16:creationId xmlns:a16="http://schemas.microsoft.com/office/drawing/2014/main" id="{906DC38A-7D6B-4C00-B388-65B99756014E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6" name="Полилиния: фигура 1005">
                <a:extLst>
                  <a:ext uri="{FF2B5EF4-FFF2-40B4-BE49-F238E27FC236}">
                    <a16:creationId xmlns:a16="http://schemas.microsoft.com/office/drawing/2014/main" id="{20FCC3CA-D6F7-407B-9373-77B7DAE4506E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D2C972BA-805D-4253-B398-5086373BE83C}"/>
              </a:ext>
            </a:extLst>
          </p:cNvPr>
          <p:cNvGrpSpPr/>
          <p:nvPr/>
        </p:nvGrpSpPr>
        <p:grpSpPr>
          <a:xfrm>
            <a:off x="874713" y="3703320"/>
            <a:ext cx="364998" cy="364998"/>
            <a:chOff x="444945" y="4251960"/>
            <a:chExt cx="429768" cy="429768"/>
          </a:xfrm>
        </p:grpSpPr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71A32645-3142-4306-9F12-1C1D9A46D2D6}"/>
                </a:ext>
              </a:extLst>
            </p:cNvPr>
            <p:cNvSpPr/>
            <p:nvPr/>
          </p:nvSpPr>
          <p:spPr>
            <a:xfrm>
              <a:off x="444945" y="4251960"/>
              <a:ext cx="429768" cy="429768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8" name="Рисунок 26">
              <a:extLst>
                <a:ext uri="{FF2B5EF4-FFF2-40B4-BE49-F238E27FC236}">
                  <a16:creationId xmlns:a16="http://schemas.microsoft.com/office/drawing/2014/main" id="{A0F21E88-77DD-494C-90A0-6A72BA4F7B17}"/>
                </a:ext>
              </a:extLst>
            </p:cNvPr>
            <p:cNvSpPr/>
            <p:nvPr/>
          </p:nvSpPr>
          <p:spPr>
            <a:xfrm>
              <a:off x="514365" y="4369689"/>
              <a:ext cx="290928" cy="194310"/>
            </a:xfrm>
            <a:custGeom>
              <a:avLst/>
              <a:gdLst>
                <a:gd name="connsiteX0" fmla="*/ -446 w 2000784"/>
                <a:gd name="connsiteY0" fmla="*/ 109236 h 1336316"/>
                <a:gd name="connsiteX1" fmla="*/ 146166 w 2000784"/>
                <a:gd name="connsiteY1" fmla="*/ 312762 h 1336316"/>
                <a:gd name="connsiteX2" fmla="*/ 182748 w 2000784"/>
                <a:gd name="connsiteY2" fmla="*/ 408510 h 1336316"/>
                <a:gd name="connsiteX3" fmla="*/ 245361 w 2000784"/>
                <a:gd name="connsiteY3" fmla="*/ 471827 h 1336316"/>
                <a:gd name="connsiteX4" fmla="*/ 792413 w 2000784"/>
                <a:gd name="connsiteY4" fmla="*/ 689212 h 1336316"/>
                <a:gd name="connsiteX5" fmla="*/ 904975 w 2000784"/>
                <a:gd name="connsiteY5" fmla="*/ 670499 h 1336316"/>
                <a:gd name="connsiteX6" fmla="*/ 934311 w 2000784"/>
                <a:gd name="connsiteY6" fmla="*/ 554841 h 1336316"/>
                <a:gd name="connsiteX7" fmla="*/ 807679 w 2000784"/>
                <a:gd name="connsiteY7" fmla="*/ 25729 h 1336316"/>
                <a:gd name="connsiteX8" fmla="*/ 802966 w 2000784"/>
                <a:gd name="connsiteY8" fmla="*/ 543 h 1336316"/>
                <a:gd name="connsiteX9" fmla="*/ 954502 w 2000784"/>
                <a:gd name="connsiteY9" fmla="*/ 159326 h 1336316"/>
                <a:gd name="connsiteX10" fmla="*/ 1029778 w 2000784"/>
                <a:gd name="connsiteY10" fmla="*/ 282652 h 1336316"/>
                <a:gd name="connsiteX11" fmla="*/ 1324761 w 2000784"/>
                <a:gd name="connsiteY11" fmla="*/ 846307 h 1336316"/>
                <a:gd name="connsiteX12" fmla="*/ 1406580 w 2000784"/>
                <a:gd name="connsiteY12" fmla="*/ 919543 h 1336316"/>
                <a:gd name="connsiteX13" fmla="*/ 1924225 w 2000784"/>
                <a:gd name="connsiteY13" fmla="*/ 1125320 h 1336316"/>
                <a:gd name="connsiteX14" fmla="*/ 1997812 w 2000784"/>
                <a:gd name="connsiteY14" fmla="*/ 1249842 h 1336316"/>
                <a:gd name="connsiteX15" fmla="*/ 1847190 w 2000784"/>
                <a:gd name="connsiteY15" fmla="*/ 1328424 h 1336316"/>
                <a:gd name="connsiteX16" fmla="*/ 1400107 w 2000784"/>
                <a:gd name="connsiteY16" fmla="*/ 1158596 h 1336316"/>
                <a:gd name="connsiteX17" fmla="*/ 311702 w 2000784"/>
                <a:gd name="connsiteY17" fmla="*/ 745423 h 1336316"/>
                <a:gd name="connsiteX18" fmla="*/ -587 w 2000784"/>
                <a:gd name="connsiteY18" fmla="*/ 296441 h 1336316"/>
                <a:gd name="connsiteX19" fmla="*/ -446 w 2000784"/>
                <a:gd name="connsiteY19" fmla="*/ 109236 h 133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000784" h="1336316">
                  <a:moveTo>
                    <a:pt x="-446" y="109236"/>
                  </a:moveTo>
                  <a:cubicBezTo>
                    <a:pt x="65656" y="162830"/>
                    <a:pt x="116267" y="233089"/>
                    <a:pt x="146166" y="312762"/>
                  </a:cubicBezTo>
                  <a:cubicBezTo>
                    <a:pt x="158358" y="344702"/>
                    <a:pt x="170556" y="376620"/>
                    <a:pt x="182748" y="408510"/>
                  </a:cubicBezTo>
                  <a:cubicBezTo>
                    <a:pt x="193364" y="437748"/>
                    <a:pt x="216243" y="460887"/>
                    <a:pt x="245361" y="471827"/>
                  </a:cubicBezTo>
                  <a:cubicBezTo>
                    <a:pt x="427711" y="544239"/>
                    <a:pt x="610062" y="616701"/>
                    <a:pt x="792413" y="689212"/>
                  </a:cubicBezTo>
                  <a:cubicBezTo>
                    <a:pt x="833568" y="705534"/>
                    <a:pt x="872121" y="700328"/>
                    <a:pt x="904975" y="670499"/>
                  </a:cubicBezTo>
                  <a:cubicBezTo>
                    <a:pt x="940151" y="638981"/>
                    <a:pt x="945005" y="599233"/>
                    <a:pt x="934311" y="554841"/>
                  </a:cubicBezTo>
                  <a:cubicBezTo>
                    <a:pt x="891608" y="378611"/>
                    <a:pt x="849890" y="202100"/>
                    <a:pt x="807679" y="25729"/>
                  </a:cubicBezTo>
                  <a:cubicBezTo>
                    <a:pt x="806131" y="19116"/>
                    <a:pt x="805217" y="12362"/>
                    <a:pt x="802966" y="543"/>
                  </a:cubicBezTo>
                  <a:cubicBezTo>
                    <a:pt x="861209" y="45512"/>
                    <a:pt x="912305" y="99049"/>
                    <a:pt x="954502" y="159326"/>
                  </a:cubicBezTo>
                  <a:cubicBezTo>
                    <a:pt x="982038" y="198892"/>
                    <a:pt x="1007174" y="240075"/>
                    <a:pt x="1029778" y="282652"/>
                  </a:cubicBezTo>
                  <a:cubicBezTo>
                    <a:pt x="1128973" y="470258"/>
                    <a:pt x="1227304" y="658138"/>
                    <a:pt x="1324761" y="846307"/>
                  </a:cubicBezTo>
                  <a:cubicBezTo>
                    <a:pt x="1341554" y="880371"/>
                    <a:pt x="1370869" y="906612"/>
                    <a:pt x="1406580" y="919543"/>
                  </a:cubicBezTo>
                  <a:cubicBezTo>
                    <a:pt x="1579503" y="987270"/>
                    <a:pt x="1752054" y="1055862"/>
                    <a:pt x="1924225" y="1125320"/>
                  </a:cubicBezTo>
                  <a:cubicBezTo>
                    <a:pt x="1980506" y="1147832"/>
                    <a:pt x="2008646" y="1197852"/>
                    <a:pt x="1997812" y="1249842"/>
                  </a:cubicBezTo>
                  <a:cubicBezTo>
                    <a:pt x="1983179" y="1318505"/>
                    <a:pt x="1915853" y="1354314"/>
                    <a:pt x="1847190" y="1328424"/>
                  </a:cubicBezTo>
                  <a:cubicBezTo>
                    <a:pt x="1698045" y="1272143"/>
                    <a:pt x="1549182" y="1215229"/>
                    <a:pt x="1400107" y="1158596"/>
                  </a:cubicBezTo>
                  <a:cubicBezTo>
                    <a:pt x="1037327" y="1020898"/>
                    <a:pt x="674525" y="883171"/>
                    <a:pt x="311702" y="745423"/>
                  </a:cubicBezTo>
                  <a:cubicBezTo>
                    <a:pt x="117603" y="671836"/>
                    <a:pt x="398" y="504188"/>
                    <a:pt x="-587" y="296441"/>
                  </a:cubicBezTo>
                  <a:cubicBezTo>
                    <a:pt x="-869" y="236220"/>
                    <a:pt x="-446" y="175999"/>
                    <a:pt x="-446" y="109236"/>
                  </a:cubicBezTo>
                  <a:close/>
                </a:path>
              </a:pathLst>
            </a:custGeom>
            <a:solidFill>
              <a:srgbClr val="FFFFFF"/>
            </a:solidFill>
            <a:ln w="70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478" name="TextBox 477">
            <a:extLst>
              <a:ext uri="{FF2B5EF4-FFF2-40B4-BE49-F238E27FC236}">
                <a16:creationId xmlns:a16="http://schemas.microsoft.com/office/drawing/2014/main" id="{E50B0D05-8B07-4849-AD97-73BCB6957AFD}"/>
              </a:ext>
            </a:extLst>
          </p:cNvPr>
          <p:cNvSpPr txBox="1"/>
          <p:nvPr/>
        </p:nvSpPr>
        <p:spPr>
          <a:xfrm>
            <a:off x="791775" y="4174921"/>
            <a:ext cx="10560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latin typeface="Montserrat" panose="00000500000000000000" pitchFamily="2" charset="0"/>
              </a:rPr>
              <a:t>У нас нет рейсов, прибывающих в аэропорт Пхеньяна FNJ 18 мая 2022 года с 01:00 до 23:59. </a:t>
            </a:r>
            <a:br>
              <a:rPr lang="en-US" sz="1400" dirty="0">
                <a:latin typeface="Montserrat" panose="00000500000000000000" pitchFamily="2" charset="0"/>
              </a:rPr>
            </a:br>
            <a:r>
              <a:rPr lang="ru-RU" sz="1400" dirty="0">
                <a:latin typeface="Montserrat" panose="00000500000000000000" pitchFamily="2" charset="0"/>
              </a:rPr>
              <a:t>Пожалуйста, используйте раскрывающееся меню выше, чтобы найти рейсы в другие дни и время.</a:t>
            </a:r>
          </a:p>
        </p:txBody>
      </p:sp>
      <p:sp>
        <p:nvSpPr>
          <p:cNvPr id="481" name="Равнобедренный треугольник 480">
            <a:extLst>
              <a:ext uri="{FF2B5EF4-FFF2-40B4-BE49-F238E27FC236}">
                <a16:creationId xmlns:a16="http://schemas.microsoft.com/office/drawing/2014/main" id="{13A207CD-018F-4D2E-806C-29DF05C0906D}"/>
              </a:ext>
            </a:extLst>
          </p:cNvPr>
          <p:cNvSpPr/>
          <p:nvPr/>
        </p:nvSpPr>
        <p:spPr>
          <a:xfrm flipV="1">
            <a:off x="7113270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82" name="Равнобедренный треугольник 481">
            <a:extLst>
              <a:ext uri="{FF2B5EF4-FFF2-40B4-BE49-F238E27FC236}">
                <a16:creationId xmlns:a16="http://schemas.microsoft.com/office/drawing/2014/main" id="{E2D2C9C3-1EC2-4227-BB69-CB9EC997389E}"/>
              </a:ext>
            </a:extLst>
          </p:cNvPr>
          <p:cNvSpPr/>
          <p:nvPr/>
        </p:nvSpPr>
        <p:spPr>
          <a:xfrm flipV="1">
            <a:off x="5641092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631797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81BC835B-F363-4EAD-85AE-4A6CC7E02C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7881" y="256224"/>
            <a:ext cx="536447" cy="536447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356C40C4-AA3E-4073-B8AB-FF555EC34E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30468">
            <a:off x="15240" y="-36575"/>
            <a:ext cx="2926080" cy="29260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E24A73-7B97-48B6-9C57-3EA0EBF2D6CF}"/>
              </a:ext>
            </a:extLst>
          </p:cNvPr>
          <p:cNvSpPr txBox="1"/>
          <p:nvPr/>
        </p:nvSpPr>
        <p:spPr>
          <a:xfrm>
            <a:off x="4019871" y="1533354"/>
            <a:ext cx="41522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6000" dirty="0">
                <a:latin typeface="Montserrat" panose="00000500000000000000" pitchFamily="2" charset="0"/>
              </a:rPr>
              <a:t>에스키모</a:t>
            </a:r>
            <a:endParaRPr lang="ru-RU" sz="6000" dirty="0">
              <a:latin typeface="Montserrat" panose="000005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14EF0A-7B59-40C6-868C-E01C8D6DB270}"/>
              </a:ext>
            </a:extLst>
          </p:cNvPr>
          <p:cNvSpPr txBox="1"/>
          <p:nvPr/>
        </p:nvSpPr>
        <p:spPr>
          <a:xfrm>
            <a:off x="3174651" y="581398"/>
            <a:ext cx="584269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pPr algn="ctr"/>
            <a:r>
              <a:rPr lang="ru-RU" sz="3400" spc="100" dirty="0"/>
              <a:t>Северная </a:t>
            </a:r>
            <a:r>
              <a:rPr lang="ru-RU" sz="3400" spc="100" dirty="0" err="1"/>
              <a:t>корея</a:t>
            </a:r>
            <a:endParaRPr lang="ru-RU" sz="3400" spc="100" dirty="0"/>
          </a:p>
        </p:txBody>
      </p:sp>
      <p:grpSp>
        <p:nvGrpSpPr>
          <p:cNvPr id="28" name="Группа 27">
            <a:extLst>
              <a:ext uri="{FF2B5EF4-FFF2-40B4-BE49-F238E27FC236}">
                <a16:creationId xmlns:a16="http://schemas.microsoft.com/office/drawing/2014/main" id="{4197B27D-6BD3-4049-84F5-C0F8A1D05D98}"/>
              </a:ext>
            </a:extLst>
          </p:cNvPr>
          <p:cNvGrpSpPr/>
          <p:nvPr/>
        </p:nvGrpSpPr>
        <p:grpSpPr>
          <a:xfrm>
            <a:off x="0" y="2752344"/>
            <a:ext cx="12192001" cy="4105656"/>
            <a:chOff x="0" y="2752344"/>
            <a:chExt cx="12192001" cy="4105656"/>
          </a:xfrm>
        </p:grpSpPr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id="{2DA50AE1-E3B8-4DA8-A2B7-A49687E109D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167" r="9098"/>
            <a:stretch/>
          </p:blipFill>
          <p:spPr>
            <a:xfrm>
              <a:off x="3995928" y="2755969"/>
              <a:ext cx="2514600" cy="4102031"/>
            </a:xfrm>
            <a:prstGeom prst="rect">
              <a:avLst/>
            </a:prstGeom>
          </p:spPr>
        </p:pic>
        <p:pic>
          <p:nvPicPr>
            <p:cNvPr id="6" name="Рисунок 5">
              <a:extLst>
                <a:ext uri="{FF2B5EF4-FFF2-40B4-BE49-F238E27FC236}">
                  <a16:creationId xmlns:a16="http://schemas.microsoft.com/office/drawing/2014/main" id="{D325C97E-6620-46C4-B164-47B7322C2A0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t="6856" b="12599"/>
            <a:stretch/>
          </p:blipFill>
          <p:spPr>
            <a:xfrm rot="16200000">
              <a:off x="8901974" y="3567969"/>
              <a:ext cx="4102029" cy="2478024"/>
            </a:xfrm>
            <a:prstGeom prst="rect">
              <a:avLst/>
            </a:prstGeom>
          </p:spPr>
        </p:pic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id="{8252FE66-F2B1-42C5-BC5B-4D9234C2F3E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t="4338"/>
            <a:stretch/>
          </p:blipFill>
          <p:spPr>
            <a:xfrm>
              <a:off x="6506388" y="2755966"/>
              <a:ext cx="3204540" cy="4102034"/>
            </a:xfrm>
            <a:prstGeom prst="rect">
              <a:avLst/>
            </a:prstGeom>
          </p:spPr>
        </p:pic>
        <p:pic>
          <p:nvPicPr>
            <p:cNvPr id="20" name="Рисунок 19">
              <a:extLst>
                <a:ext uri="{FF2B5EF4-FFF2-40B4-BE49-F238E27FC236}">
                  <a16:creationId xmlns:a16="http://schemas.microsoft.com/office/drawing/2014/main" id="{B427F8BE-2E1D-43E0-B0A5-6275B221502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0" y="2752344"/>
              <a:ext cx="3995928" cy="1842078"/>
            </a:xfrm>
            <a:prstGeom prst="rect">
              <a:avLst/>
            </a:prstGeom>
          </p:spPr>
        </p:pic>
        <p:pic>
          <p:nvPicPr>
            <p:cNvPr id="21" name="Рисунок 20">
              <a:extLst>
                <a:ext uri="{FF2B5EF4-FFF2-40B4-BE49-F238E27FC236}">
                  <a16:creationId xmlns:a16="http://schemas.microsoft.com/office/drawing/2014/main" id="{54ECF32E-4EDE-421B-B41A-D28A95E0FC4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rcRect t="41041" b="18899"/>
            <a:stretch/>
          </p:blipFill>
          <p:spPr>
            <a:xfrm>
              <a:off x="0" y="4590288"/>
              <a:ext cx="4005072" cy="2267712"/>
            </a:xfrm>
            <a:prstGeom prst="rect">
              <a:avLst/>
            </a:prstGeom>
          </p:spPr>
        </p:pic>
      </p:grp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9E8B50F8-7A9B-4931-8574-160666C6C31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5394" y="497713"/>
            <a:ext cx="1248792" cy="1248792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740A56DA-A341-41B6-B886-A9640AB04E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8273" y="1365313"/>
            <a:ext cx="1019112" cy="1019112"/>
          </a:xfrm>
          <a:prstGeom prst="rect">
            <a:avLst/>
          </a:prstGeom>
        </p:spPr>
      </p:pic>
      <p:cxnSp>
        <p:nvCxnSpPr>
          <p:cNvPr id="35" name="Прямая соединительная линия 34">
            <a:extLst>
              <a:ext uri="{FF2B5EF4-FFF2-40B4-BE49-F238E27FC236}">
                <a16:creationId xmlns:a16="http://schemas.microsoft.com/office/drawing/2014/main" id="{564D7D80-4879-48DC-B001-22F605693197}"/>
              </a:ext>
            </a:extLst>
          </p:cNvPr>
          <p:cNvCxnSpPr/>
          <p:nvPr/>
        </p:nvCxnSpPr>
        <p:spPr>
          <a:xfrm>
            <a:off x="0" y="2752061"/>
            <a:ext cx="12192000" cy="0"/>
          </a:xfrm>
          <a:prstGeom prst="line">
            <a:avLst/>
          </a:prstGeom>
          <a:ln w="38100">
            <a:solidFill>
              <a:srgbClr val="F3111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2559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lag: Bhutan on WhatsApp 2.22.8.79">
            <a:extLst>
              <a:ext uri="{FF2B5EF4-FFF2-40B4-BE49-F238E27FC236}">
                <a16:creationId xmlns:a16="http://schemas.microsoft.com/office/drawing/2014/main" id="{A43ABABD-396F-4EC1-83C9-B1DAB9121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7203" y="398906"/>
            <a:ext cx="997077" cy="99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A54022-5847-4ADF-87FD-6E1F4A3BC96D}"/>
              </a:ext>
            </a:extLst>
          </p:cNvPr>
          <p:cNvSpPr txBox="1"/>
          <p:nvPr/>
        </p:nvSpPr>
        <p:spPr>
          <a:xfrm>
            <a:off x="5740717" y="592574"/>
            <a:ext cx="253460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r>
              <a:rPr lang="ru-RU" sz="3400" dirty="0"/>
              <a:t>бутан</a:t>
            </a:r>
          </a:p>
        </p:txBody>
      </p:sp>
      <p:sp>
        <p:nvSpPr>
          <p:cNvPr id="174" name="Freeform: Shape 690">
            <a:extLst>
              <a:ext uri="{FF2B5EF4-FFF2-40B4-BE49-F238E27FC236}">
                <a16:creationId xmlns:a16="http://schemas.microsoft.com/office/drawing/2014/main" id="{B138E411-EE6A-4C73-BEE6-81B6D1FCBF23}"/>
              </a:ext>
            </a:extLst>
          </p:cNvPr>
          <p:cNvSpPr/>
          <p:nvPr/>
        </p:nvSpPr>
        <p:spPr>
          <a:xfrm>
            <a:off x="6741476" y="9165829"/>
            <a:ext cx="944" cy="0"/>
          </a:xfrm>
          <a:custGeom>
            <a:avLst/>
            <a:gdLst/>
            <a:ahLst/>
            <a:cxnLst>
              <a:cxn ang="3cd4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" h="1">
                <a:moveTo>
                  <a:pt x="0" y="0"/>
                </a:moveTo>
                <a:cubicBezTo>
                  <a:pt x="0" y="1"/>
                  <a:pt x="1" y="1"/>
                  <a:pt x="2" y="1"/>
                </a:cubicBezTo>
                <a:cubicBezTo>
                  <a:pt x="1" y="0"/>
                  <a:pt x="0" y="0"/>
                  <a:pt x="0" y="0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cap="flat">
            <a:noFill/>
            <a:prstDash val="solid"/>
          </a:ln>
        </p:spPr>
        <p:txBody>
          <a:bodyPr vert="horz" wrap="none" lIns="45000" tIns="22500" rIns="45000" bIns="22500" anchor="ctr" anchorCtr="1" compatLnSpc="0"/>
          <a:lstStyle/>
          <a:p>
            <a:pPr hangingPunct="0"/>
            <a:endParaRPr lang="en-US" sz="900">
              <a:latin typeface="Arial" pitchFamily="18"/>
              <a:ea typeface="Arial Unicode MS" pitchFamily="2"/>
              <a:cs typeface="Arial Unicode MS" pitchFamily="2"/>
            </a:endParaRPr>
          </a:p>
        </p:txBody>
      </p:sp>
      <p:grpSp>
        <p:nvGrpSpPr>
          <p:cNvPr id="530" name="Group 609">
            <a:extLst>
              <a:ext uri="{FF2B5EF4-FFF2-40B4-BE49-F238E27FC236}">
                <a16:creationId xmlns:a16="http://schemas.microsoft.com/office/drawing/2014/main" id="{746059E6-11F9-4D5F-B6AE-EEA96EE81D0D}"/>
              </a:ext>
            </a:extLst>
          </p:cNvPr>
          <p:cNvGrpSpPr/>
          <p:nvPr/>
        </p:nvGrpSpPr>
        <p:grpSpPr>
          <a:xfrm>
            <a:off x="232610" y="728663"/>
            <a:ext cx="5415245" cy="2700338"/>
            <a:chOff x="1022538" y="1219200"/>
            <a:chExt cx="10143748" cy="5058230"/>
          </a:xfrm>
          <a:solidFill>
            <a:schemeClr val="bg1">
              <a:lumMod val="85000"/>
            </a:schemeClr>
          </a:solidFill>
        </p:grpSpPr>
        <p:sp>
          <p:nvSpPr>
            <p:cNvPr id="541" name="Freeform 7">
              <a:extLst>
                <a:ext uri="{FF2B5EF4-FFF2-40B4-BE49-F238E27FC236}">
                  <a16:creationId xmlns:a16="http://schemas.microsoft.com/office/drawing/2014/main" id="{E299C217-2AC9-455B-B261-7CE164E12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4511" y="4858396"/>
              <a:ext cx="218313" cy="196872"/>
            </a:xfrm>
            <a:custGeom>
              <a:avLst/>
              <a:gdLst>
                <a:gd name="T0" fmla="*/ 76 w 112"/>
                <a:gd name="T1" fmla="*/ 5 h 101"/>
                <a:gd name="T2" fmla="*/ 87 w 112"/>
                <a:gd name="T3" fmla="*/ 5 h 101"/>
                <a:gd name="T4" fmla="*/ 98 w 112"/>
                <a:gd name="T5" fmla="*/ 11 h 101"/>
                <a:gd name="T6" fmla="*/ 109 w 112"/>
                <a:gd name="T7" fmla="*/ 14 h 101"/>
                <a:gd name="T8" fmla="*/ 112 w 112"/>
                <a:gd name="T9" fmla="*/ 16 h 101"/>
                <a:gd name="T10" fmla="*/ 112 w 112"/>
                <a:gd name="T11" fmla="*/ 25 h 101"/>
                <a:gd name="T12" fmla="*/ 112 w 112"/>
                <a:gd name="T13" fmla="*/ 38 h 101"/>
                <a:gd name="T14" fmla="*/ 111 w 112"/>
                <a:gd name="T15" fmla="*/ 44 h 101"/>
                <a:gd name="T16" fmla="*/ 109 w 112"/>
                <a:gd name="T17" fmla="*/ 47 h 101"/>
                <a:gd name="T18" fmla="*/ 109 w 112"/>
                <a:gd name="T19" fmla="*/ 49 h 101"/>
                <a:gd name="T20" fmla="*/ 111 w 112"/>
                <a:gd name="T21" fmla="*/ 52 h 101"/>
                <a:gd name="T22" fmla="*/ 112 w 112"/>
                <a:gd name="T23" fmla="*/ 62 h 101"/>
                <a:gd name="T24" fmla="*/ 111 w 112"/>
                <a:gd name="T25" fmla="*/ 68 h 101"/>
                <a:gd name="T26" fmla="*/ 106 w 112"/>
                <a:gd name="T27" fmla="*/ 74 h 101"/>
                <a:gd name="T28" fmla="*/ 103 w 112"/>
                <a:gd name="T29" fmla="*/ 80 h 101"/>
                <a:gd name="T30" fmla="*/ 101 w 112"/>
                <a:gd name="T31" fmla="*/ 87 h 101"/>
                <a:gd name="T32" fmla="*/ 92 w 112"/>
                <a:gd name="T33" fmla="*/ 96 h 101"/>
                <a:gd name="T34" fmla="*/ 85 w 112"/>
                <a:gd name="T35" fmla="*/ 99 h 101"/>
                <a:gd name="T36" fmla="*/ 73 w 112"/>
                <a:gd name="T37" fmla="*/ 99 h 101"/>
                <a:gd name="T38" fmla="*/ 60 w 112"/>
                <a:gd name="T39" fmla="*/ 98 h 101"/>
                <a:gd name="T40" fmla="*/ 56 w 112"/>
                <a:gd name="T41" fmla="*/ 95 h 101"/>
                <a:gd name="T42" fmla="*/ 56 w 112"/>
                <a:gd name="T43" fmla="*/ 91 h 101"/>
                <a:gd name="T44" fmla="*/ 51 w 112"/>
                <a:gd name="T45" fmla="*/ 90 h 101"/>
                <a:gd name="T46" fmla="*/ 41 w 112"/>
                <a:gd name="T47" fmla="*/ 87 h 101"/>
                <a:gd name="T48" fmla="*/ 37 w 112"/>
                <a:gd name="T49" fmla="*/ 80 h 101"/>
                <a:gd name="T50" fmla="*/ 37 w 112"/>
                <a:gd name="T51" fmla="*/ 76 h 101"/>
                <a:gd name="T52" fmla="*/ 37 w 112"/>
                <a:gd name="T53" fmla="*/ 71 h 101"/>
                <a:gd name="T54" fmla="*/ 30 w 112"/>
                <a:gd name="T55" fmla="*/ 69 h 101"/>
                <a:gd name="T56" fmla="*/ 27 w 112"/>
                <a:gd name="T57" fmla="*/ 65 h 101"/>
                <a:gd name="T58" fmla="*/ 15 w 112"/>
                <a:gd name="T59" fmla="*/ 58 h 101"/>
                <a:gd name="T60" fmla="*/ 11 w 112"/>
                <a:gd name="T61" fmla="*/ 49 h 101"/>
                <a:gd name="T62" fmla="*/ 8 w 112"/>
                <a:gd name="T63" fmla="*/ 44 h 101"/>
                <a:gd name="T64" fmla="*/ 3 w 112"/>
                <a:gd name="T65" fmla="*/ 36 h 101"/>
                <a:gd name="T66" fmla="*/ 0 w 112"/>
                <a:gd name="T67" fmla="*/ 33 h 101"/>
                <a:gd name="T68" fmla="*/ 5 w 112"/>
                <a:gd name="T69" fmla="*/ 32 h 101"/>
                <a:gd name="T70" fmla="*/ 11 w 112"/>
                <a:gd name="T71" fmla="*/ 33 h 101"/>
                <a:gd name="T72" fmla="*/ 22 w 112"/>
                <a:gd name="T73" fmla="*/ 35 h 101"/>
                <a:gd name="T74" fmla="*/ 27 w 112"/>
                <a:gd name="T75" fmla="*/ 33 h 101"/>
                <a:gd name="T76" fmla="*/ 30 w 112"/>
                <a:gd name="T77" fmla="*/ 30 h 101"/>
                <a:gd name="T78" fmla="*/ 33 w 112"/>
                <a:gd name="T79" fmla="*/ 28 h 101"/>
                <a:gd name="T80" fmla="*/ 33 w 112"/>
                <a:gd name="T81" fmla="*/ 27 h 101"/>
                <a:gd name="T82" fmla="*/ 35 w 112"/>
                <a:gd name="T83" fmla="*/ 25 h 101"/>
                <a:gd name="T84" fmla="*/ 37 w 112"/>
                <a:gd name="T85" fmla="*/ 22 h 101"/>
                <a:gd name="T86" fmla="*/ 38 w 112"/>
                <a:gd name="T87" fmla="*/ 21 h 101"/>
                <a:gd name="T88" fmla="*/ 40 w 112"/>
                <a:gd name="T89" fmla="*/ 21 h 101"/>
                <a:gd name="T90" fmla="*/ 41 w 112"/>
                <a:gd name="T91" fmla="*/ 19 h 101"/>
                <a:gd name="T92" fmla="*/ 43 w 112"/>
                <a:gd name="T93" fmla="*/ 17 h 101"/>
                <a:gd name="T94" fmla="*/ 46 w 112"/>
                <a:gd name="T95" fmla="*/ 16 h 101"/>
                <a:gd name="T96" fmla="*/ 48 w 112"/>
                <a:gd name="T97" fmla="*/ 17 h 101"/>
                <a:gd name="T98" fmla="*/ 49 w 112"/>
                <a:gd name="T99" fmla="*/ 16 h 101"/>
                <a:gd name="T100" fmla="*/ 51 w 112"/>
                <a:gd name="T101" fmla="*/ 16 h 101"/>
                <a:gd name="T102" fmla="*/ 52 w 112"/>
                <a:gd name="T103" fmla="*/ 16 h 101"/>
                <a:gd name="T104" fmla="*/ 54 w 112"/>
                <a:gd name="T105" fmla="*/ 14 h 101"/>
                <a:gd name="T106" fmla="*/ 56 w 112"/>
                <a:gd name="T107" fmla="*/ 14 h 101"/>
                <a:gd name="T108" fmla="*/ 52 w 112"/>
                <a:gd name="T109" fmla="*/ 13 h 101"/>
                <a:gd name="T110" fmla="*/ 52 w 112"/>
                <a:gd name="T111" fmla="*/ 11 h 101"/>
                <a:gd name="T112" fmla="*/ 54 w 112"/>
                <a:gd name="T113" fmla="*/ 5 h 101"/>
                <a:gd name="T114" fmla="*/ 62 w 112"/>
                <a:gd name="T11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2" h="101">
                  <a:moveTo>
                    <a:pt x="73" y="0"/>
                  </a:moveTo>
                  <a:lnTo>
                    <a:pt x="74" y="0"/>
                  </a:lnTo>
                  <a:lnTo>
                    <a:pt x="74" y="2"/>
                  </a:lnTo>
                  <a:lnTo>
                    <a:pt x="76" y="5"/>
                  </a:lnTo>
                  <a:lnTo>
                    <a:pt x="76" y="5"/>
                  </a:lnTo>
                  <a:lnTo>
                    <a:pt x="79" y="5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90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8" y="11"/>
                  </a:lnTo>
                  <a:lnTo>
                    <a:pt x="101" y="11"/>
                  </a:lnTo>
                  <a:lnTo>
                    <a:pt x="104" y="13"/>
                  </a:lnTo>
                  <a:lnTo>
                    <a:pt x="108" y="14"/>
                  </a:lnTo>
                  <a:lnTo>
                    <a:pt x="109" y="14"/>
                  </a:lnTo>
                  <a:lnTo>
                    <a:pt x="111" y="16"/>
                  </a:lnTo>
                  <a:lnTo>
                    <a:pt x="111" y="16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7"/>
                  </a:lnTo>
                  <a:lnTo>
                    <a:pt x="111" y="21"/>
                  </a:lnTo>
                  <a:lnTo>
                    <a:pt x="112" y="24"/>
                  </a:lnTo>
                  <a:lnTo>
                    <a:pt x="112" y="25"/>
                  </a:lnTo>
                  <a:lnTo>
                    <a:pt x="112" y="32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2" y="41"/>
                  </a:lnTo>
                  <a:lnTo>
                    <a:pt x="111" y="44"/>
                  </a:lnTo>
                  <a:lnTo>
                    <a:pt x="111" y="44"/>
                  </a:lnTo>
                  <a:lnTo>
                    <a:pt x="111" y="46"/>
                  </a:lnTo>
                  <a:lnTo>
                    <a:pt x="111" y="46"/>
                  </a:lnTo>
                  <a:lnTo>
                    <a:pt x="109" y="47"/>
                  </a:lnTo>
                  <a:lnTo>
                    <a:pt x="109" y="47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11" y="51"/>
                  </a:lnTo>
                  <a:lnTo>
                    <a:pt x="111" y="51"/>
                  </a:lnTo>
                  <a:lnTo>
                    <a:pt x="111" y="52"/>
                  </a:lnTo>
                  <a:lnTo>
                    <a:pt x="111" y="52"/>
                  </a:lnTo>
                  <a:lnTo>
                    <a:pt x="109" y="55"/>
                  </a:lnTo>
                  <a:lnTo>
                    <a:pt x="111" y="57"/>
                  </a:lnTo>
                  <a:lnTo>
                    <a:pt x="111" y="60"/>
                  </a:lnTo>
                  <a:lnTo>
                    <a:pt x="112" y="62"/>
                  </a:lnTo>
                  <a:lnTo>
                    <a:pt x="112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1" y="68"/>
                  </a:lnTo>
                  <a:lnTo>
                    <a:pt x="109" y="69"/>
                  </a:lnTo>
                  <a:lnTo>
                    <a:pt x="108" y="73"/>
                  </a:lnTo>
                  <a:lnTo>
                    <a:pt x="106" y="73"/>
                  </a:lnTo>
                  <a:lnTo>
                    <a:pt x="106" y="74"/>
                  </a:lnTo>
                  <a:lnTo>
                    <a:pt x="106" y="74"/>
                  </a:lnTo>
                  <a:lnTo>
                    <a:pt x="106" y="77"/>
                  </a:lnTo>
                  <a:lnTo>
                    <a:pt x="106" y="79"/>
                  </a:lnTo>
                  <a:lnTo>
                    <a:pt x="103" y="80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1" y="87"/>
                  </a:lnTo>
                  <a:lnTo>
                    <a:pt x="98" y="90"/>
                  </a:lnTo>
                  <a:lnTo>
                    <a:pt x="97" y="91"/>
                  </a:lnTo>
                  <a:lnTo>
                    <a:pt x="95" y="95"/>
                  </a:lnTo>
                  <a:lnTo>
                    <a:pt x="92" y="96"/>
                  </a:lnTo>
                  <a:lnTo>
                    <a:pt x="90" y="99"/>
                  </a:lnTo>
                  <a:lnTo>
                    <a:pt x="89" y="101"/>
                  </a:lnTo>
                  <a:lnTo>
                    <a:pt x="87" y="99"/>
                  </a:lnTo>
                  <a:lnTo>
                    <a:pt x="85" y="99"/>
                  </a:lnTo>
                  <a:lnTo>
                    <a:pt x="82" y="98"/>
                  </a:lnTo>
                  <a:lnTo>
                    <a:pt x="79" y="99"/>
                  </a:lnTo>
                  <a:lnTo>
                    <a:pt x="76" y="99"/>
                  </a:lnTo>
                  <a:lnTo>
                    <a:pt x="73" y="99"/>
                  </a:lnTo>
                  <a:lnTo>
                    <a:pt x="68" y="96"/>
                  </a:lnTo>
                  <a:lnTo>
                    <a:pt x="65" y="96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6"/>
                  </a:lnTo>
                  <a:lnTo>
                    <a:pt x="59" y="95"/>
                  </a:lnTo>
                  <a:lnTo>
                    <a:pt x="57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3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4" y="90"/>
                  </a:lnTo>
                  <a:lnTo>
                    <a:pt x="51" y="90"/>
                  </a:lnTo>
                  <a:lnTo>
                    <a:pt x="48" y="88"/>
                  </a:lnTo>
                  <a:lnTo>
                    <a:pt x="43" y="88"/>
                  </a:lnTo>
                  <a:lnTo>
                    <a:pt x="41" y="88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5"/>
                  </a:lnTo>
                  <a:lnTo>
                    <a:pt x="38" y="84"/>
                  </a:lnTo>
                  <a:lnTo>
                    <a:pt x="37" y="80"/>
                  </a:lnTo>
                  <a:lnTo>
                    <a:pt x="35" y="80"/>
                  </a:lnTo>
                  <a:lnTo>
                    <a:pt x="37" y="79"/>
                  </a:lnTo>
                  <a:lnTo>
                    <a:pt x="37" y="77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7" y="73"/>
                  </a:lnTo>
                  <a:lnTo>
                    <a:pt x="37" y="73"/>
                  </a:lnTo>
                  <a:lnTo>
                    <a:pt x="37" y="71"/>
                  </a:lnTo>
                  <a:lnTo>
                    <a:pt x="35" y="71"/>
                  </a:lnTo>
                  <a:lnTo>
                    <a:pt x="33" y="71"/>
                  </a:lnTo>
                  <a:lnTo>
                    <a:pt x="30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9" y="66"/>
                  </a:lnTo>
                  <a:lnTo>
                    <a:pt x="29" y="66"/>
                  </a:lnTo>
                  <a:lnTo>
                    <a:pt x="27" y="65"/>
                  </a:lnTo>
                  <a:lnTo>
                    <a:pt x="26" y="65"/>
                  </a:lnTo>
                  <a:lnTo>
                    <a:pt x="21" y="63"/>
                  </a:lnTo>
                  <a:lnTo>
                    <a:pt x="19" y="60"/>
                  </a:lnTo>
                  <a:lnTo>
                    <a:pt x="15" y="58"/>
                  </a:lnTo>
                  <a:lnTo>
                    <a:pt x="15" y="57"/>
                  </a:lnTo>
                  <a:lnTo>
                    <a:pt x="13" y="55"/>
                  </a:lnTo>
                  <a:lnTo>
                    <a:pt x="11" y="51"/>
                  </a:lnTo>
                  <a:lnTo>
                    <a:pt x="11" y="49"/>
                  </a:lnTo>
                  <a:lnTo>
                    <a:pt x="11" y="49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4"/>
                  </a:lnTo>
                  <a:lnTo>
                    <a:pt x="5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1" y="33"/>
                  </a:lnTo>
                  <a:lnTo>
                    <a:pt x="13" y="33"/>
                  </a:lnTo>
                  <a:lnTo>
                    <a:pt x="16" y="33"/>
                  </a:lnTo>
                  <a:lnTo>
                    <a:pt x="19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9" y="32"/>
                  </a:lnTo>
                  <a:lnTo>
                    <a:pt x="29" y="32"/>
                  </a:lnTo>
                  <a:lnTo>
                    <a:pt x="29" y="30"/>
                  </a:lnTo>
                  <a:lnTo>
                    <a:pt x="30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7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7"/>
                  </a:lnTo>
                  <a:lnTo>
                    <a:pt x="35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7" y="24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7"/>
                  </a:lnTo>
                  <a:lnTo>
                    <a:pt x="43" y="17"/>
                  </a:lnTo>
                  <a:lnTo>
                    <a:pt x="43" y="17"/>
                  </a:lnTo>
                  <a:lnTo>
                    <a:pt x="44" y="17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7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2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6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6" y="3"/>
                  </a:lnTo>
                  <a:lnTo>
                    <a:pt x="59" y="2"/>
                  </a:lnTo>
                  <a:lnTo>
                    <a:pt x="62" y="0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2" name="Freeform 8">
              <a:extLst>
                <a:ext uri="{FF2B5EF4-FFF2-40B4-BE49-F238E27FC236}">
                  <a16:creationId xmlns:a16="http://schemas.microsoft.com/office/drawing/2014/main" id="{1F0DEBB4-D1F7-4859-A951-BBAABF0F61A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2897" y="4645931"/>
              <a:ext cx="329419" cy="280688"/>
            </a:xfrm>
            <a:custGeom>
              <a:avLst/>
              <a:gdLst>
                <a:gd name="T0" fmla="*/ 98 w 169"/>
                <a:gd name="T1" fmla="*/ 122 h 144"/>
                <a:gd name="T2" fmla="*/ 123 w 169"/>
                <a:gd name="T3" fmla="*/ 4 h 144"/>
                <a:gd name="T4" fmla="*/ 125 w 169"/>
                <a:gd name="T5" fmla="*/ 5 h 144"/>
                <a:gd name="T6" fmla="*/ 128 w 169"/>
                <a:gd name="T7" fmla="*/ 5 h 144"/>
                <a:gd name="T8" fmla="*/ 134 w 169"/>
                <a:gd name="T9" fmla="*/ 8 h 144"/>
                <a:gd name="T10" fmla="*/ 139 w 169"/>
                <a:gd name="T11" fmla="*/ 8 h 144"/>
                <a:gd name="T12" fmla="*/ 144 w 169"/>
                <a:gd name="T13" fmla="*/ 11 h 144"/>
                <a:gd name="T14" fmla="*/ 155 w 169"/>
                <a:gd name="T15" fmla="*/ 16 h 144"/>
                <a:gd name="T16" fmla="*/ 159 w 169"/>
                <a:gd name="T17" fmla="*/ 21 h 144"/>
                <a:gd name="T18" fmla="*/ 164 w 169"/>
                <a:gd name="T19" fmla="*/ 24 h 144"/>
                <a:gd name="T20" fmla="*/ 167 w 169"/>
                <a:gd name="T21" fmla="*/ 32 h 144"/>
                <a:gd name="T22" fmla="*/ 164 w 169"/>
                <a:gd name="T23" fmla="*/ 40 h 144"/>
                <a:gd name="T24" fmla="*/ 162 w 169"/>
                <a:gd name="T25" fmla="*/ 49 h 144"/>
                <a:gd name="T26" fmla="*/ 166 w 169"/>
                <a:gd name="T27" fmla="*/ 60 h 144"/>
                <a:gd name="T28" fmla="*/ 159 w 169"/>
                <a:gd name="T29" fmla="*/ 65 h 144"/>
                <a:gd name="T30" fmla="*/ 159 w 169"/>
                <a:gd name="T31" fmla="*/ 73 h 144"/>
                <a:gd name="T32" fmla="*/ 156 w 169"/>
                <a:gd name="T33" fmla="*/ 79 h 144"/>
                <a:gd name="T34" fmla="*/ 159 w 169"/>
                <a:gd name="T35" fmla="*/ 84 h 144"/>
                <a:gd name="T36" fmla="*/ 158 w 169"/>
                <a:gd name="T37" fmla="*/ 87 h 144"/>
                <a:gd name="T38" fmla="*/ 139 w 169"/>
                <a:gd name="T39" fmla="*/ 93 h 144"/>
                <a:gd name="T40" fmla="*/ 120 w 169"/>
                <a:gd name="T41" fmla="*/ 100 h 144"/>
                <a:gd name="T42" fmla="*/ 117 w 169"/>
                <a:gd name="T43" fmla="*/ 109 h 144"/>
                <a:gd name="T44" fmla="*/ 99 w 169"/>
                <a:gd name="T45" fmla="*/ 115 h 144"/>
                <a:gd name="T46" fmla="*/ 96 w 169"/>
                <a:gd name="T47" fmla="*/ 122 h 144"/>
                <a:gd name="T48" fmla="*/ 91 w 169"/>
                <a:gd name="T49" fmla="*/ 122 h 144"/>
                <a:gd name="T50" fmla="*/ 90 w 169"/>
                <a:gd name="T51" fmla="*/ 125 h 144"/>
                <a:gd name="T52" fmla="*/ 87 w 169"/>
                <a:gd name="T53" fmla="*/ 125 h 144"/>
                <a:gd name="T54" fmla="*/ 85 w 169"/>
                <a:gd name="T55" fmla="*/ 126 h 144"/>
                <a:gd name="T56" fmla="*/ 84 w 169"/>
                <a:gd name="T57" fmla="*/ 130 h 144"/>
                <a:gd name="T58" fmla="*/ 77 w 169"/>
                <a:gd name="T59" fmla="*/ 136 h 144"/>
                <a:gd name="T60" fmla="*/ 76 w 169"/>
                <a:gd name="T61" fmla="*/ 139 h 144"/>
                <a:gd name="T62" fmla="*/ 69 w 169"/>
                <a:gd name="T63" fmla="*/ 144 h 144"/>
                <a:gd name="T64" fmla="*/ 52 w 169"/>
                <a:gd name="T65" fmla="*/ 141 h 144"/>
                <a:gd name="T66" fmla="*/ 33 w 169"/>
                <a:gd name="T67" fmla="*/ 136 h 144"/>
                <a:gd name="T68" fmla="*/ 8 w 169"/>
                <a:gd name="T69" fmla="*/ 128 h 144"/>
                <a:gd name="T70" fmla="*/ 0 w 169"/>
                <a:gd name="T71" fmla="*/ 90 h 144"/>
                <a:gd name="T72" fmla="*/ 28 w 169"/>
                <a:gd name="T73" fmla="*/ 67 h 144"/>
                <a:gd name="T74" fmla="*/ 30 w 169"/>
                <a:gd name="T75" fmla="*/ 51 h 144"/>
                <a:gd name="T76" fmla="*/ 30 w 169"/>
                <a:gd name="T77" fmla="*/ 43 h 144"/>
                <a:gd name="T78" fmla="*/ 35 w 169"/>
                <a:gd name="T79" fmla="*/ 41 h 144"/>
                <a:gd name="T80" fmla="*/ 39 w 169"/>
                <a:gd name="T81" fmla="*/ 46 h 144"/>
                <a:gd name="T82" fmla="*/ 49 w 169"/>
                <a:gd name="T83" fmla="*/ 45 h 144"/>
                <a:gd name="T84" fmla="*/ 54 w 169"/>
                <a:gd name="T85" fmla="*/ 52 h 144"/>
                <a:gd name="T86" fmla="*/ 69 w 169"/>
                <a:gd name="T87" fmla="*/ 56 h 144"/>
                <a:gd name="T88" fmla="*/ 74 w 169"/>
                <a:gd name="T89" fmla="*/ 49 h 144"/>
                <a:gd name="T90" fmla="*/ 82 w 169"/>
                <a:gd name="T91" fmla="*/ 59 h 144"/>
                <a:gd name="T92" fmla="*/ 95 w 169"/>
                <a:gd name="T93" fmla="*/ 65 h 144"/>
                <a:gd name="T94" fmla="*/ 101 w 169"/>
                <a:gd name="T95" fmla="*/ 73 h 144"/>
                <a:gd name="T96" fmla="*/ 110 w 169"/>
                <a:gd name="T97" fmla="*/ 73 h 144"/>
                <a:gd name="T98" fmla="*/ 114 w 169"/>
                <a:gd name="T99" fmla="*/ 76 h 144"/>
                <a:gd name="T100" fmla="*/ 110 w 169"/>
                <a:gd name="T101" fmla="*/ 59 h 144"/>
                <a:gd name="T102" fmla="*/ 104 w 169"/>
                <a:gd name="T103" fmla="*/ 60 h 144"/>
                <a:gd name="T104" fmla="*/ 93 w 169"/>
                <a:gd name="T105" fmla="*/ 51 h 144"/>
                <a:gd name="T106" fmla="*/ 96 w 169"/>
                <a:gd name="T107" fmla="*/ 37 h 144"/>
                <a:gd name="T108" fmla="*/ 95 w 169"/>
                <a:gd name="T109" fmla="*/ 19 h 144"/>
                <a:gd name="T110" fmla="*/ 99 w 169"/>
                <a:gd name="T111" fmla="*/ 8 h 144"/>
                <a:gd name="T112" fmla="*/ 117 w 169"/>
                <a:gd name="T113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9" h="144">
                  <a:moveTo>
                    <a:pt x="79" y="137"/>
                  </a:moveTo>
                  <a:lnTo>
                    <a:pt x="77" y="139"/>
                  </a:lnTo>
                  <a:lnTo>
                    <a:pt x="77" y="139"/>
                  </a:lnTo>
                  <a:lnTo>
                    <a:pt x="77" y="137"/>
                  </a:lnTo>
                  <a:lnTo>
                    <a:pt x="79" y="137"/>
                  </a:lnTo>
                  <a:lnTo>
                    <a:pt x="79" y="137"/>
                  </a:lnTo>
                  <a:close/>
                  <a:moveTo>
                    <a:pt x="98" y="122"/>
                  </a:move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close/>
                  <a:moveTo>
                    <a:pt x="125" y="0"/>
                  </a:moveTo>
                  <a:lnTo>
                    <a:pt x="125" y="0"/>
                  </a:lnTo>
                  <a:lnTo>
                    <a:pt x="125" y="2"/>
                  </a:lnTo>
                  <a:lnTo>
                    <a:pt x="123" y="2"/>
                  </a:lnTo>
                  <a:lnTo>
                    <a:pt x="123" y="2"/>
                  </a:lnTo>
                  <a:lnTo>
                    <a:pt x="123" y="4"/>
                  </a:lnTo>
                  <a:lnTo>
                    <a:pt x="123" y="4"/>
                  </a:lnTo>
                  <a:lnTo>
                    <a:pt x="123" y="5"/>
                  </a:lnTo>
                  <a:lnTo>
                    <a:pt x="123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8" y="5"/>
                  </a:lnTo>
                  <a:lnTo>
                    <a:pt x="128" y="5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7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39" y="8"/>
                  </a:lnTo>
                  <a:lnTo>
                    <a:pt x="139" y="8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2" y="10"/>
                  </a:lnTo>
                  <a:lnTo>
                    <a:pt x="142" y="10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5" y="13"/>
                  </a:lnTo>
                  <a:lnTo>
                    <a:pt x="145" y="13"/>
                  </a:lnTo>
                  <a:lnTo>
                    <a:pt x="147" y="13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1" y="15"/>
                  </a:lnTo>
                  <a:lnTo>
                    <a:pt x="153" y="15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8" y="18"/>
                  </a:lnTo>
                  <a:lnTo>
                    <a:pt x="159" y="18"/>
                  </a:lnTo>
                  <a:lnTo>
                    <a:pt x="159" y="18"/>
                  </a:lnTo>
                  <a:lnTo>
                    <a:pt x="159" y="19"/>
                  </a:lnTo>
                  <a:lnTo>
                    <a:pt x="159" y="19"/>
                  </a:lnTo>
                  <a:lnTo>
                    <a:pt x="159" y="21"/>
                  </a:lnTo>
                  <a:lnTo>
                    <a:pt x="159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2" y="21"/>
                  </a:lnTo>
                  <a:lnTo>
                    <a:pt x="162" y="21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6" y="24"/>
                  </a:lnTo>
                  <a:lnTo>
                    <a:pt x="164" y="26"/>
                  </a:lnTo>
                  <a:lnTo>
                    <a:pt x="164" y="27"/>
                  </a:lnTo>
                  <a:lnTo>
                    <a:pt x="166" y="29"/>
                  </a:lnTo>
                  <a:lnTo>
                    <a:pt x="167" y="29"/>
                  </a:lnTo>
                  <a:lnTo>
                    <a:pt x="167" y="30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69" y="33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7" y="38"/>
                  </a:lnTo>
                  <a:lnTo>
                    <a:pt x="166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1"/>
                  </a:lnTo>
                  <a:lnTo>
                    <a:pt x="166" y="43"/>
                  </a:lnTo>
                  <a:lnTo>
                    <a:pt x="164" y="45"/>
                  </a:lnTo>
                  <a:lnTo>
                    <a:pt x="164" y="46"/>
                  </a:lnTo>
                  <a:lnTo>
                    <a:pt x="162" y="46"/>
                  </a:lnTo>
                  <a:lnTo>
                    <a:pt x="162" y="49"/>
                  </a:lnTo>
                  <a:lnTo>
                    <a:pt x="164" y="49"/>
                  </a:lnTo>
                  <a:lnTo>
                    <a:pt x="164" y="49"/>
                  </a:lnTo>
                  <a:lnTo>
                    <a:pt x="164" y="51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4" y="57"/>
                  </a:lnTo>
                  <a:lnTo>
                    <a:pt x="164" y="60"/>
                  </a:lnTo>
                  <a:lnTo>
                    <a:pt x="166" y="60"/>
                  </a:lnTo>
                  <a:lnTo>
                    <a:pt x="167" y="60"/>
                  </a:lnTo>
                  <a:lnTo>
                    <a:pt x="167" y="60"/>
                  </a:lnTo>
                  <a:lnTo>
                    <a:pt x="167" y="62"/>
                  </a:lnTo>
                  <a:lnTo>
                    <a:pt x="166" y="62"/>
                  </a:lnTo>
                  <a:lnTo>
                    <a:pt x="166" y="62"/>
                  </a:lnTo>
                  <a:lnTo>
                    <a:pt x="164" y="63"/>
                  </a:lnTo>
                  <a:lnTo>
                    <a:pt x="161" y="65"/>
                  </a:lnTo>
                  <a:lnTo>
                    <a:pt x="159" y="65"/>
                  </a:lnTo>
                  <a:lnTo>
                    <a:pt x="159" y="67"/>
                  </a:lnTo>
                  <a:lnTo>
                    <a:pt x="159" y="68"/>
                  </a:lnTo>
                  <a:lnTo>
                    <a:pt x="159" y="68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8" y="74"/>
                  </a:lnTo>
                  <a:lnTo>
                    <a:pt x="158" y="76"/>
                  </a:lnTo>
                  <a:lnTo>
                    <a:pt x="158" y="78"/>
                  </a:lnTo>
                  <a:lnTo>
                    <a:pt x="156" y="78"/>
                  </a:lnTo>
                  <a:lnTo>
                    <a:pt x="155" y="79"/>
                  </a:lnTo>
                  <a:lnTo>
                    <a:pt x="155" y="79"/>
                  </a:lnTo>
                  <a:lnTo>
                    <a:pt x="156" y="79"/>
                  </a:lnTo>
                  <a:lnTo>
                    <a:pt x="156" y="79"/>
                  </a:lnTo>
                  <a:lnTo>
                    <a:pt x="158" y="81"/>
                  </a:lnTo>
                  <a:lnTo>
                    <a:pt x="156" y="81"/>
                  </a:lnTo>
                  <a:lnTo>
                    <a:pt x="156" y="81"/>
                  </a:lnTo>
                  <a:lnTo>
                    <a:pt x="158" y="81"/>
                  </a:lnTo>
                  <a:lnTo>
                    <a:pt x="158" y="82"/>
                  </a:lnTo>
                  <a:lnTo>
                    <a:pt x="159" y="82"/>
                  </a:lnTo>
                  <a:lnTo>
                    <a:pt x="159" y="84"/>
                  </a:lnTo>
                  <a:lnTo>
                    <a:pt x="159" y="84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61" y="84"/>
                  </a:lnTo>
                  <a:lnTo>
                    <a:pt x="161" y="84"/>
                  </a:lnTo>
                  <a:lnTo>
                    <a:pt x="162" y="84"/>
                  </a:lnTo>
                  <a:lnTo>
                    <a:pt x="162" y="85"/>
                  </a:lnTo>
                  <a:lnTo>
                    <a:pt x="159" y="85"/>
                  </a:lnTo>
                  <a:lnTo>
                    <a:pt x="158" y="87"/>
                  </a:lnTo>
                  <a:lnTo>
                    <a:pt x="153" y="89"/>
                  </a:lnTo>
                  <a:lnTo>
                    <a:pt x="150" y="89"/>
                  </a:lnTo>
                  <a:lnTo>
                    <a:pt x="148" y="90"/>
                  </a:lnTo>
                  <a:lnTo>
                    <a:pt x="147" y="90"/>
                  </a:lnTo>
                  <a:lnTo>
                    <a:pt x="145" y="90"/>
                  </a:lnTo>
                  <a:lnTo>
                    <a:pt x="142" y="92"/>
                  </a:lnTo>
                  <a:lnTo>
                    <a:pt x="140" y="92"/>
                  </a:lnTo>
                  <a:lnTo>
                    <a:pt x="139" y="93"/>
                  </a:lnTo>
                  <a:lnTo>
                    <a:pt x="136" y="93"/>
                  </a:lnTo>
                  <a:lnTo>
                    <a:pt x="132" y="95"/>
                  </a:lnTo>
                  <a:lnTo>
                    <a:pt x="129" y="95"/>
                  </a:lnTo>
                  <a:lnTo>
                    <a:pt x="126" y="97"/>
                  </a:lnTo>
                  <a:lnTo>
                    <a:pt x="125" y="97"/>
                  </a:lnTo>
                  <a:lnTo>
                    <a:pt x="123" y="98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1"/>
                  </a:lnTo>
                  <a:lnTo>
                    <a:pt x="121" y="103"/>
                  </a:lnTo>
                  <a:lnTo>
                    <a:pt x="121" y="104"/>
                  </a:lnTo>
                  <a:lnTo>
                    <a:pt x="121" y="106"/>
                  </a:lnTo>
                  <a:lnTo>
                    <a:pt x="121" y="109"/>
                  </a:lnTo>
                  <a:lnTo>
                    <a:pt x="120" y="109"/>
                  </a:lnTo>
                  <a:lnTo>
                    <a:pt x="117" y="109"/>
                  </a:lnTo>
                  <a:lnTo>
                    <a:pt x="112" y="109"/>
                  </a:lnTo>
                  <a:lnTo>
                    <a:pt x="109" y="109"/>
                  </a:lnTo>
                  <a:lnTo>
                    <a:pt x="106" y="111"/>
                  </a:lnTo>
                  <a:lnTo>
                    <a:pt x="103" y="112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99" y="115"/>
                  </a:lnTo>
                  <a:lnTo>
                    <a:pt x="99" y="119"/>
                  </a:lnTo>
                  <a:lnTo>
                    <a:pt x="99" y="120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3"/>
                  </a:lnTo>
                  <a:lnTo>
                    <a:pt x="91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5"/>
                  </a:lnTo>
                  <a:lnTo>
                    <a:pt x="88" y="125"/>
                  </a:lnTo>
                  <a:lnTo>
                    <a:pt x="88" y="125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5" y="125"/>
                  </a:lnTo>
                  <a:lnTo>
                    <a:pt x="85" y="125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30"/>
                  </a:lnTo>
                  <a:lnTo>
                    <a:pt x="84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0" y="131"/>
                  </a:lnTo>
                  <a:lnTo>
                    <a:pt x="80" y="133"/>
                  </a:lnTo>
                  <a:lnTo>
                    <a:pt x="79" y="133"/>
                  </a:lnTo>
                  <a:lnTo>
                    <a:pt x="79" y="134"/>
                  </a:lnTo>
                  <a:lnTo>
                    <a:pt x="77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6" y="139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2"/>
                  </a:lnTo>
                  <a:lnTo>
                    <a:pt x="74" y="142"/>
                  </a:lnTo>
                  <a:lnTo>
                    <a:pt x="73" y="142"/>
                  </a:lnTo>
                  <a:lnTo>
                    <a:pt x="74" y="142"/>
                  </a:lnTo>
                  <a:lnTo>
                    <a:pt x="69" y="144"/>
                  </a:lnTo>
                  <a:lnTo>
                    <a:pt x="66" y="144"/>
                  </a:lnTo>
                  <a:lnTo>
                    <a:pt x="63" y="142"/>
                  </a:lnTo>
                  <a:lnTo>
                    <a:pt x="60" y="142"/>
                  </a:lnTo>
                  <a:lnTo>
                    <a:pt x="58" y="142"/>
                  </a:lnTo>
                  <a:lnTo>
                    <a:pt x="57" y="142"/>
                  </a:lnTo>
                  <a:lnTo>
                    <a:pt x="55" y="141"/>
                  </a:lnTo>
                  <a:lnTo>
                    <a:pt x="54" y="141"/>
                  </a:lnTo>
                  <a:lnTo>
                    <a:pt x="52" y="141"/>
                  </a:lnTo>
                  <a:lnTo>
                    <a:pt x="50" y="141"/>
                  </a:lnTo>
                  <a:lnTo>
                    <a:pt x="47" y="141"/>
                  </a:lnTo>
                  <a:lnTo>
                    <a:pt x="46" y="137"/>
                  </a:lnTo>
                  <a:lnTo>
                    <a:pt x="44" y="137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33" y="136"/>
                  </a:lnTo>
                  <a:lnTo>
                    <a:pt x="33" y="136"/>
                  </a:lnTo>
                  <a:lnTo>
                    <a:pt x="30" y="136"/>
                  </a:lnTo>
                  <a:lnTo>
                    <a:pt x="27" y="137"/>
                  </a:lnTo>
                  <a:lnTo>
                    <a:pt x="24" y="137"/>
                  </a:lnTo>
                  <a:lnTo>
                    <a:pt x="21" y="137"/>
                  </a:lnTo>
                  <a:lnTo>
                    <a:pt x="17" y="136"/>
                  </a:lnTo>
                  <a:lnTo>
                    <a:pt x="14" y="133"/>
                  </a:lnTo>
                  <a:lnTo>
                    <a:pt x="11" y="130"/>
                  </a:lnTo>
                  <a:lnTo>
                    <a:pt x="8" y="128"/>
                  </a:lnTo>
                  <a:lnTo>
                    <a:pt x="8" y="126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17"/>
                  </a:lnTo>
                  <a:lnTo>
                    <a:pt x="0" y="114"/>
                  </a:lnTo>
                  <a:lnTo>
                    <a:pt x="0" y="95"/>
                  </a:lnTo>
                  <a:lnTo>
                    <a:pt x="0" y="90"/>
                  </a:lnTo>
                  <a:lnTo>
                    <a:pt x="0" y="73"/>
                  </a:lnTo>
                  <a:lnTo>
                    <a:pt x="0" y="70"/>
                  </a:lnTo>
                  <a:lnTo>
                    <a:pt x="27" y="70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30" y="70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5"/>
                  </a:lnTo>
                  <a:lnTo>
                    <a:pt x="28" y="63"/>
                  </a:lnTo>
                  <a:lnTo>
                    <a:pt x="30" y="62"/>
                  </a:lnTo>
                  <a:lnTo>
                    <a:pt x="30" y="60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0" y="54"/>
                  </a:lnTo>
                  <a:lnTo>
                    <a:pt x="30" y="51"/>
                  </a:lnTo>
                  <a:lnTo>
                    <a:pt x="30" y="51"/>
                  </a:lnTo>
                  <a:lnTo>
                    <a:pt x="30" y="49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40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2" y="41"/>
                  </a:lnTo>
                  <a:lnTo>
                    <a:pt x="33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8"/>
                  </a:lnTo>
                  <a:lnTo>
                    <a:pt x="38" y="48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41" y="46"/>
                  </a:lnTo>
                  <a:lnTo>
                    <a:pt x="43" y="45"/>
                  </a:lnTo>
                  <a:lnTo>
                    <a:pt x="46" y="45"/>
                  </a:lnTo>
                  <a:lnTo>
                    <a:pt x="47" y="45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1"/>
                  </a:lnTo>
                  <a:lnTo>
                    <a:pt x="50" y="51"/>
                  </a:lnTo>
                  <a:lnTo>
                    <a:pt x="52" y="52"/>
                  </a:lnTo>
                  <a:lnTo>
                    <a:pt x="54" y="52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8" y="54"/>
                  </a:lnTo>
                  <a:lnTo>
                    <a:pt x="60" y="54"/>
                  </a:lnTo>
                  <a:lnTo>
                    <a:pt x="63" y="54"/>
                  </a:lnTo>
                  <a:lnTo>
                    <a:pt x="65" y="54"/>
                  </a:lnTo>
                  <a:lnTo>
                    <a:pt x="68" y="56"/>
                  </a:lnTo>
                  <a:lnTo>
                    <a:pt x="69" y="56"/>
                  </a:lnTo>
                  <a:lnTo>
                    <a:pt x="71" y="56"/>
                  </a:lnTo>
                  <a:lnTo>
                    <a:pt x="71" y="54"/>
                  </a:lnTo>
                  <a:lnTo>
                    <a:pt x="73" y="54"/>
                  </a:lnTo>
                  <a:lnTo>
                    <a:pt x="73" y="54"/>
                  </a:lnTo>
                  <a:lnTo>
                    <a:pt x="73" y="52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7" y="52"/>
                  </a:lnTo>
                  <a:lnTo>
                    <a:pt x="79" y="54"/>
                  </a:lnTo>
                  <a:lnTo>
                    <a:pt x="80" y="57"/>
                  </a:lnTo>
                  <a:lnTo>
                    <a:pt x="80" y="59"/>
                  </a:lnTo>
                  <a:lnTo>
                    <a:pt x="82" y="59"/>
                  </a:lnTo>
                  <a:lnTo>
                    <a:pt x="82" y="59"/>
                  </a:lnTo>
                  <a:lnTo>
                    <a:pt x="84" y="59"/>
                  </a:lnTo>
                  <a:lnTo>
                    <a:pt x="85" y="59"/>
                  </a:lnTo>
                  <a:lnTo>
                    <a:pt x="88" y="60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3" y="63"/>
                  </a:lnTo>
                  <a:lnTo>
                    <a:pt x="95" y="63"/>
                  </a:lnTo>
                  <a:lnTo>
                    <a:pt x="95" y="65"/>
                  </a:lnTo>
                  <a:lnTo>
                    <a:pt x="95" y="67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8"/>
                  </a:lnTo>
                  <a:lnTo>
                    <a:pt x="99" y="70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4"/>
                  </a:lnTo>
                  <a:lnTo>
                    <a:pt x="103" y="76"/>
                  </a:lnTo>
                  <a:lnTo>
                    <a:pt x="104" y="76"/>
                  </a:lnTo>
                  <a:lnTo>
                    <a:pt x="106" y="76"/>
                  </a:lnTo>
                  <a:lnTo>
                    <a:pt x="106" y="76"/>
                  </a:lnTo>
                  <a:lnTo>
                    <a:pt x="107" y="74"/>
                  </a:lnTo>
                  <a:lnTo>
                    <a:pt x="109" y="74"/>
                  </a:lnTo>
                  <a:lnTo>
                    <a:pt x="110" y="73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3"/>
                  </a:lnTo>
                  <a:lnTo>
                    <a:pt x="114" y="70"/>
                  </a:lnTo>
                  <a:lnTo>
                    <a:pt x="114" y="68"/>
                  </a:lnTo>
                  <a:lnTo>
                    <a:pt x="114" y="65"/>
                  </a:lnTo>
                  <a:lnTo>
                    <a:pt x="114" y="57"/>
                  </a:lnTo>
                  <a:lnTo>
                    <a:pt x="114" y="57"/>
                  </a:lnTo>
                  <a:lnTo>
                    <a:pt x="112" y="59"/>
                  </a:lnTo>
                  <a:lnTo>
                    <a:pt x="110" y="59"/>
                  </a:lnTo>
                  <a:lnTo>
                    <a:pt x="109" y="59"/>
                  </a:lnTo>
                  <a:lnTo>
                    <a:pt x="109" y="59"/>
                  </a:lnTo>
                  <a:lnTo>
                    <a:pt x="109" y="60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09" y="62"/>
                  </a:lnTo>
                  <a:lnTo>
                    <a:pt x="107" y="62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1" y="59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96" y="54"/>
                  </a:lnTo>
                  <a:lnTo>
                    <a:pt x="95" y="54"/>
                  </a:lnTo>
                  <a:lnTo>
                    <a:pt x="95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8"/>
                  </a:lnTo>
                  <a:lnTo>
                    <a:pt x="93" y="46"/>
                  </a:lnTo>
                  <a:lnTo>
                    <a:pt x="95" y="43"/>
                  </a:lnTo>
                  <a:lnTo>
                    <a:pt x="95" y="40"/>
                  </a:lnTo>
                  <a:lnTo>
                    <a:pt x="95" y="38"/>
                  </a:lnTo>
                  <a:lnTo>
                    <a:pt x="96" y="37"/>
                  </a:lnTo>
                  <a:lnTo>
                    <a:pt x="96" y="33"/>
                  </a:lnTo>
                  <a:lnTo>
                    <a:pt x="96" y="32"/>
                  </a:lnTo>
                  <a:lnTo>
                    <a:pt x="96" y="30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6" y="24"/>
                  </a:lnTo>
                  <a:lnTo>
                    <a:pt x="96" y="21"/>
                  </a:lnTo>
                  <a:lnTo>
                    <a:pt x="95" y="19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5" y="15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11"/>
                  </a:lnTo>
                  <a:lnTo>
                    <a:pt x="99" y="10"/>
                  </a:lnTo>
                  <a:lnTo>
                    <a:pt x="99" y="8"/>
                  </a:lnTo>
                  <a:lnTo>
                    <a:pt x="101" y="7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1" y="4"/>
                  </a:lnTo>
                  <a:lnTo>
                    <a:pt x="106" y="4"/>
                  </a:lnTo>
                  <a:lnTo>
                    <a:pt x="109" y="4"/>
                  </a:lnTo>
                  <a:lnTo>
                    <a:pt x="114" y="2"/>
                  </a:lnTo>
                  <a:lnTo>
                    <a:pt x="117" y="2"/>
                  </a:lnTo>
                  <a:lnTo>
                    <a:pt x="121" y="0"/>
                  </a:lnTo>
                  <a:lnTo>
                    <a:pt x="1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3" name="Freeform 9">
              <a:extLst>
                <a:ext uri="{FF2B5EF4-FFF2-40B4-BE49-F238E27FC236}">
                  <a16:creationId xmlns:a16="http://schemas.microsoft.com/office/drawing/2014/main" id="{F9A795A6-FAFF-494A-BADC-E10FE54852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28909" y="5045521"/>
              <a:ext cx="602310" cy="793334"/>
            </a:xfrm>
            <a:custGeom>
              <a:avLst/>
              <a:gdLst>
                <a:gd name="T0" fmla="*/ 306 w 309"/>
                <a:gd name="T1" fmla="*/ 407 h 407"/>
                <a:gd name="T2" fmla="*/ 170 w 309"/>
                <a:gd name="T3" fmla="*/ 101 h 407"/>
                <a:gd name="T4" fmla="*/ 159 w 309"/>
                <a:gd name="T5" fmla="*/ 109 h 407"/>
                <a:gd name="T6" fmla="*/ 153 w 309"/>
                <a:gd name="T7" fmla="*/ 115 h 407"/>
                <a:gd name="T8" fmla="*/ 156 w 309"/>
                <a:gd name="T9" fmla="*/ 123 h 407"/>
                <a:gd name="T10" fmla="*/ 159 w 309"/>
                <a:gd name="T11" fmla="*/ 126 h 407"/>
                <a:gd name="T12" fmla="*/ 167 w 309"/>
                <a:gd name="T13" fmla="*/ 131 h 407"/>
                <a:gd name="T14" fmla="*/ 172 w 309"/>
                <a:gd name="T15" fmla="*/ 123 h 407"/>
                <a:gd name="T16" fmla="*/ 180 w 309"/>
                <a:gd name="T17" fmla="*/ 122 h 407"/>
                <a:gd name="T18" fmla="*/ 185 w 309"/>
                <a:gd name="T19" fmla="*/ 115 h 407"/>
                <a:gd name="T20" fmla="*/ 185 w 309"/>
                <a:gd name="T21" fmla="*/ 107 h 407"/>
                <a:gd name="T22" fmla="*/ 177 w 309"/>
                <a:gd name="T23" fmla="*/ 101 h 407"/>
                <a:gd name="T24" fmla="*/ 202 w 309"/>
                <a:gd name="T25" fmla="*/ 3 h 407"/>
                <a:gd name="T26" fmla="*/ 215 w 309"/>
                <a:gd name="T27" fmla="*/ 5 h 407"/>
                <a:gd name="T28" fmla="*/ 219 w 309"/>
                <a:gd name="T29" fmla="*/ 22 h 407"/>
                <a:gd name="T30" fmla="*/ 224 w 309"/>
                <a:gd name="T31" fmla="*/ 33 h 407"/>
                <a:gd name="T32" fmla="*/ 224 w 309"/>
                <a:gd name="T33" fmla="*/ 49 h 407"/>
                <a:gd name="T34" fmla="*/ 219 w 309"/>
                <a:gd name="T35" fmla="*/ 57 h 407"/>
                <a:gd name="T36" fmla="*/ 208 w 309"/>
                <a:gd name="T37" fmla="*/ 62 h 407"/>
                <a:gd name="T38" fmla="*/ 208 w 309"/>
                <a:gd name="T39" fmla="*/ 73 h 407"/>
                <a:gd name="T40" fmla="*/ 224 w 309"/>
                <a:gd name="T41" fmla="*/ 74 h 407"/>
                <a:gd name="T42" fmla="*/ 232 w 309"/>
                <a:gd name="T43" fmla="*/ 73 h 407"/>
                <a:gd name="T44" fmla="*/ 232 w 309"/>
                <a:gd name="T45" fmla="*/ 93 h 407"/>
                <a:gd name="T46" fmla="*/ 215 w 309"/>
                <a:gd name="T47" fmla="*/ 112 h 407"/>
                <a:gd name="T48" fmla="*/ 196 w 309"/>
                <a:gd name="T49" fmla="*/ 142 h 407"/>
                <a:gd name="T50" fmla="*/ 169 w 309"/>
                <a:gd name="T51" fmla="*/ 166 h 407"/>
                <a:gd name="T52" fmla="*/ 137 w 309"/>
                <a:gd name="T53" fmla="*/ 180 h 407"/>
                <a:gd name="T54" fmla="*/ 123 w 309"/>
                <a:gd name="T55" fmla="*/ 185 h 407"/>
                <a:gd name="T56" fmla="*/ 100 w 309"/>
                <a:gd name="T57" fmla="*/ 186 h 407"/>
                <a:gd name="T58" fmla="*/ 77 w 309"/>
                <a:gd name="T59" fmla="*/ 191 h 407"/>
                <a:gd name="T60" fmla="*/ 62 w 309"/>
                <a:gd name="T61" fmla="*/ 192 h 407"/>
                <a:gd name="T62" fmla="*/ 43 w 309"/>
                <a:gd name="T63" fmla="*/ 196 h 407"/>
                <a:gd name="T64" fmla="*/ 38 w 309"/>
                <a:gd name="T65" fmla="*/ 191 h 407"/>
                <a:gd name="T66" fmla="*/ 33 w 309"/>
                <a:gd name="T67" fmla="*/ 186 h 407"/>
                <a:gd name="T68" fmla="*/ 29 w 309"/>
                <a:gd name="T69" fmla="*/ 191 h 407"/>
                <a:gd name="T70" fmla="*/ 29 w 309"/>
                <a:gd name="T71" fmla="*/ 180 h 407"/>
                <a:gd name="T72" fmla="*/ 21 w 309"/>
                <a:gd name="T73" fmla="*/ 169 h 407"/>
                <a:gd name="T74" fmla="*/ 27 w 309"/>
                <a:gd name="T75" fmla="*/ 161 h 407"/>
                <a:gd name="T76" fmla="*/ 13 w 309"/>
                <a:gd name="T77" fmla="*/ 128 h 407"/>
                <a:gd name="T78" fmla="*/ 2 w 309"/>
                <a:gd name="T79" fmla="*/ 98 h 407"/>
                <a:gd name="T80" fmla="*/ 5 w 309"/>
                <a:gd name="T81" fmla="*/ 93 h 407"/>
                <a:gd name="T82" fmla="*/ 11 w 309"/>
                <a:gd name="T83" fmla="*/ 93 h 407"/>
                <a:gd name="T84" fmla="*/ 13 w 309"/>
                <a:gd name="T85" fmla="*/ 99 h 407"/>
                <a:gd name="T86" fmla="*/ 24 w 309"/>
                <a:gd name="T87" fmla="*/ 104 h 407"/>
                <a:gd name="T88" fmla="*/ 41 w 309"/>
                <a:gd name="T89" fmla="*/ 103 h 407"/>
                <a:gd name="T90" fmla="*/ 49 w 309"/>
                <a:gd name="T91" fmla="*/ 96 h 407"/>
                <a:gd name="T92" fmla="*/ 60 w 309"/>
                <a:gd name="T93" fmla="*/ 51 h 407"/>
                <a:gd name="T94" fmla="*/ 62 w 309"/>
                <a:gd name="T95" fmla="*/ 63 h 407"/>
                <a:gd name="T96" fmla="*/ 63 w 309"/>
                <a:gd name="T97" fmla="*/ 71 h 407"/>
                <a:gd name="T98" fmla="*/ 76 w 309"/>
                <a:gd name="T99" fmla="*/ 71 h 407"/>
                <a:gd name="T100" fmla="*/ 87 w 309"/>
                <a:gd name="T101" fmla="*/ 62 h 407"/>
                <a:gd name="T102" fmla="*/ 93 w 309"/>
                <a:gd name="T103" fmla="*/ 51 h 407"/>
                <a:gd name="T104" fmla="*/ 101 w 309"/>
                <a:gd name="T105" fmla="*/ 49 h 407"/>
                <a:gd name="T106" fmla="*/ 114 w 309"/>
                <a:gd name="T107" fmla="*/ 55 h 407"/>
                <a:gd name="T108" fmla="*/ 126 w 309"/>
                <a:gd name="T109" fmla="*/ 55 h 407"/>
                <a:gd name="T110" fmla="*/ 134 w 309"/>
                <a:gd name="T111" fmla="*/ 46 h 407"/>
                <a:gd name="T112" fmla="*/ 144 w 309"/>
                <a:gd name="T113" fmla="*/ 38 h 407"/>
                <a:gd name="T114" fmla="*/ 153 w 309"/>
                <a:gd name="T115" fmla="*/ 22 h 407"/>
                <a:gd name="T116" fmla="*/ 159 w 309"/>
                <a:gd name="T117" fmla="*/ 18 h 407"/>
                <a:gd name="T118" fmla="*/ 164 w 309"/>
                <a:gd name="T119" fmla="*/ 14 h 407"/>
                <a:gd name="T120" fmla="*/ 177 w 309"/>
                <a:gd name="T121" fmla="*/ 7 h 407"/>
                <a:gd name="T122" fmla="*/ 191 w 309"/>
                <a:gd name="T12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9" h="407">
                  <a:moveTo>
                    <a:pt x="306" y="404"/>
                  </a:moveTo>
                  <a:lnTo>
                    <a:pt x="308" y="405"/>
                  </a:lnTo>
                  <a:lnTo>
                    <a:pt x="309" y="405"/>
                  </a:lnTo>
                  <a:lnTo>
                    <a:pt x="309" y="405"/>
                  </a:lnTo>
                  <a:lnTo>
                    <a:pt x="309" y="407"/>
                  </a:lnTo>
                  <a:lnTo>
                    <a:pt x="308" y="407"/>
                  </a:lnTo>
                  <a:lnTo>
                    <a:pt x="306" y="407"/>
                  </a:lnTo>
                  <a:lnTo>
                    <a:pt x="304" y="405"/>
                  </a:lnTo>
                  <a:lnTo>
                    <a:pt x="306" y="405"/>
                  </a:lnTo>
                  <a:lnTo>
                    <a:pt x="306" y="404"/>
                  </a:lnTo>
                  <a:close/>
                  <a:moveTo>
                    <a:pt x="175" y="99"/>
                  </a:moveTo>
                  <a:lnTo>
                    <a:pt x="175" y="99"/>
                  </a:lnTo>
                  <a:lnTo>
                    <a:pt x="174" y="99"/>
                  </a:lnTo>
                  <a:lnTo>
                    <a:pt x="170" y="101"/>
                  </a:lnTo>
                  <a:lnTo>
                    <a:pt x="167" y="103"/>
                  </a:lnTo>
                  <a:lnTo>
                    <a:pt x="166" y="104"/>
                  </a:lnTo>
                  <a:lnTo>
                    <a:pt x="164" y="104"/>
                  </a:lnTo>
                  <a:lnTo>
                    <a:pt x="163" y="104"/>
                  </a:lnTo>
                  <a:lnTo>
                    <a:pt x="161" y="106"/>
                  </a:lnTo>
                  <a:lnTo>
                    <a:pt x="161" y="107"/>
                  </a:lnTo>
                  <a:lnTo>
                    <a:pt x="159" y="109"/>
                  </a:lnTo>
                  <a:lnTo>
                    <a:pt x="159" y="111"/>
                  </a:lnTo>
                  <a:lnTo>
                    <a:pt x="159" y="111"/>
                  </a:lnTo>
                  <a:lnTo>
                    <a:pt x="158" y="111"/>
                  </a:lnTo>
                  <a:lnTo>
                    <a:pt x="158" y="112"/>
                  </a:lnTo>
                  <a:lnTo>
                    <a:pt x="156" y="114"/>
                  </a:lnTo>
                  <a:lnTo>
                    <a:pt x="155" y="114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7"/>
                  </a:lnTo>
                  <a:lnTo>
                    <a:pt x="155" y="118"/>
                  </a:lnTo>
                  <a:lnTo>
                    <a:pt x="155" y="120"/>
                  </a:lnTo>
                  <a:lnTo>
                    <a:pt x="156" y="122"/>
                  </a:lnTo>
                  <a:lnTo>
                    <a:pt x="156" y="123"/>
                  </a:lnTo>
                  <a:lnTo>
                    <a:pt x="158" y="123"/>
                  </a:lnTo>
                  <a:lnTo>
                    <a:pt x="158" y="125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9" y="126"/>
                  </a:lnTo>
                  <a:lnTo>
                    <a:pt x="159" y="128"/>
                  </a:lnTo>
                  <a:lnTo>
                    <a:pt x="159" y="128"/>
                  </a:lnTo>
                  <a:lnTo>
                    <a:pt x="161" y="128"/>
                  </a:lnTo>
                  <a:lnTo>
                    <a:pt x="161" y="129"/>
                  </a:lnTo>
                  <a:lnTo>
                    <a:pt x="163" y="131"/>
                  </a:lnTo>
                  <a:lnTo>
                    <a:pt x="166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9" y="129"/>
                  </a:lnTo>
                  <a:lnTo>
                    <a:pt x="169" y="128"/>
                  </a:lnTo>
                  <a:lnTo>
                    <a:pt x="169" y="128"/>
                  </a:lnTo>
                  <a:lnTo>
                    <a:pt x="170" y="125"/>
                  </a:lnTo>
                  <a:lnTo>
                    <a:pt x="172" y="123"/>
                  </a:lnTo>
                  <a:lnTo>
                    <a:pt x="174" y="123"/>
                  </a:lnTo>
                  <a:lnTo>
                    <a:pt x="174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7" y="123"/>
                  </a:lnTo>
                  <a:lnTo>
                    <a:pt x="180" y="122"/>
                  </a:lnTo>
                  <a:lnTo>
                    <a:pt x="180" y="122"/>
                  </a:lnTo>
                  <a:lnTo>
                    <a:pt x="182" y="122"/>
                  </a:lnTo>
                  <a:lnTo>
                    <a:pt x="183" y="120"/>
                  </a:lnTo>
                  <a:lnTo>
                    <a:pt x="183" y="118"/>
                  </a:lnTo>
                  <a:lnTo>
                    <a:pt x="183" y="117"/>
                  </a:lnTo>
                  <a:lnTo>
                    <a:pt x="183" y="115"/>
                  </a:lnTo>
                  <a:lnTo>
                    <a:pt x="185" y="115"/>
                  </a:lnTo>
                  <a:lnTo>
                    <a:pt x="185" y="115"/>
                  </a:lnTo>
                  <a:lnTo>
                    <a:pt x="186" y="112"/>
                  </a:lnTo>
                  <a:lnTo>
                    <a:pt x="186" y="111"/>
                  </a:lnTo>
                  <a:lnTo>
                    <a:pt x="186" y="111"/>
                  </a:lnTo>
                  <a:lnTo>
                    <a:pt x="186" y="109"/>
                  </a:lnTo>
                  <a:lnTo>
                    <a:pt x="186" y="109"/>
                  </a:lnTo>
                  <a:lnTo>
                    <a:pt x="185" y="107"/>
                  </a:lnTo>
                  <a:lnTo>
                    <a:pt x="185" y="107"/>
                  </a:lnTo>
                  <a:lnTo>
                    <a:pt x="183" y="106"/>
                  </a:lnTo>
                  <a:lnTo>
                    <a:pt x="182" y="104"/>
                  </a:lnTo>
                  <a:lnTo>
                    <a:pt x="180" y="104"/>
                  </a:lnTo>
                  <a:lnTo>
                    <a:pt x="178" y="103"/>
                  </a:lnTo>
                  <a:lnTo>
                    <a:pt x="178" y="101"/>
                  </a:lnTo>
                  <a:lnTo>
                    <a:pt x="177" y="101"/>
                  </a:lnTo>
                  <a:lnTo>
                    <a:pt x="177" y="99"/>
                  </a:lnTo>
                  <a:lnTo>
                    <a:pt x="175" y="99"/>
                  </a:lnTo>
                  <a:lnTo>
                    <a:pt x="175" y="99"/>
                  </a:lnTo>
                  <a:close/>
                  <a:moveTo>
                    <a:pt x="191" y="0"/>
                  </a:moveTo>
                  <a:lnTo>
                    <a:pt x="194" y="0"/>
                  </a:lnTo>
                  <a:lnTo>
                    <a:pt x="199" y="3"/>
                  </a:lnTo>
                  <a:lnTo>
                    <a:pt x="202" y="3"/>
                  </a:lnTo>
                  <a:lnTo>
                    <a:pt x="205" y="3"/>
                  </a:lnTo>
                  <a:lnTo>
                    <a:pt x="208" y="2"/>
                  </a:lnTo>
                  <a:lnTo>
                    <a:pt x="211" y="3"/>
                  </a:lnTo>
                  <a:lnTo>
                    <a:pt x="213" y="3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8"/>
                  </a:lnTo>
                  <a:lnTo>
                    <a:pt x="216" y="11"/>
                  </a:lnTo>
                  <a:lnTo>
                    <a:pt x="216" y="13"/>
                  </a:lnTo>
                  <a:lnTo>
                    <a:pt x="218" y="18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9" y="22"/>
                  </a:lnTo>
                  <a:lnTo>
                    <a:pt x="219" y="24"/>
                  </a:lnTo>
                  <a:lnTo>
                    <a:pt x="219" y="24"/>
                  </a:lnTo>
                  <a:lnTo>
                    <a:pt x="221" y="25"/>
                  </a:lnTo>
                  <a:lnTo>
                    <a:pt x="221" y="27"/>
                  </a:lnTo>
                  <a:lnTo>
                    <a:pt x="223" y="29"/>
                  </a:lnTo>
                  <a:lnTo>
                    <a:pt x="223" y="32"/>
                  </a:lnTo>
                  <a:lnTo>
                    <a:pt x="224" y="33"/>
                  </a:lnTo>
                  <a:lnTo>
                    <a:pt x="224" y="35"/>
                  </a:lnTo>
                  <a:lnTo>
                    <a:pt x="224" y="35"/>
                  </a:lnTo>
                  <a:lnTo>
                    <a:pt x="224" y="38"/>
                  </a:lnTo>
                  <a:lnTo>
                    <a:pt x="224" y="41"/>
                  </a:lnTo>
                  <a:lnTo>
                    <a:pt x="224" y="44"/>
                  </a:lnTo>
                  <a:lnTo>
                    <a:pt x="224" y="47"/>
                  </a:lnTo>
                  <a:lnTo>
                    <a:pt x="224" y="49"/>
                  </a:lnTo>
                  <a:lnTo>
                    <a:pt x="224" y="54"/>
                  </a:lnTo>
                  <a:lnTo>
                    <a:pt x="223" y="55"/>
                  </a:lnTo>
                  <a:lnTo>
                    <a:pt x="224" y="57"/>
                  </a:lnTo>
                  <a:lnTo>
                    <a:pt x="224" y="59"/>
                  </a:lnTo>
                  <a:lnTo>
                    <a:pt x="223" y="59"/>
                  </a:lnTo>
                  <a:lnTo>
                    <a:pt x="223" y="59"/>
                  </a:lnTo>
                  <a:lnTo>
                    <a:pt x="219" y="57"/>
                  </a:lnTo>
                  <a:lnTo>
                    <a:pt x="216" y="55"/>
                  </a:lnTo>
                  <a:lnTo>
                    <a:pt x="215" y="55"/>
                  </a:lnTo>
                  <a:lnTo>
                    <a:pt x="215" y="55"/>
                  </a:lnTo>
                  <a:lnTo>
                    <a:pt x="213" y="57"/>
                  </a:lnTo>
                  <a:lnTo>
                    <a:pt x="211" y="59"/>
                  </a:lnTo>
                  <a:lnTo>
                    <a:pt x="210" y="60"/>
                  </a:lnTo>
                  <a:lnTo>
                    <a:pt x="208" y="62"/>
                  </a:lnTo>
                  <a:lnTo>
                    <a:pt x="207" y="65"/>
                  </a:lnTo>
                  <a:lnTo>
                    <a:pt x="207" y="66"/>
                  </a:lnTo>
                  <a:lnTo>
                    <a:pt x="207" y="68"/>
                  </a:lnTo>
                  <a:lnTo>
                    <a:pt x="207" y="71"/>
                  </a:lnTo>
                  <a:lnTo>
                    <a:pt x="207" y="71"/>
                  </a:lnTo>
                  <a:lnTo>
                    <a:pt x="208" y="71"/>
                  </a:lnTo>
                  <a:lnTo>
                    <a:pt x="208" y="73"/>
                  </a:lnTo>
                  <a:lnTo>
                    <a:pt x="211" y="76"/>
                  </a:lnTo>
                  <a:lnTo>
                    <a:pt x="215" y="77"/>
                  </a:lnTo>
                  <a:lnTo>
                    <a:pt x="216" y="79"/>
                  </a:lnTo>
                  <a:lnTo>
                    <a:pt x="221" y="79"/>
                  </a:lnTo>
                  <a:lnTo>
                    <a:pt x="224" y="79"/>
                  </a:lnTo>
                  <a:lnTo>
                    <a:pt x="224" y="77"/>
                  </a:lnTo>
                  <a:lnTo>
                    <a:pt x="224" y="74"/>
                  </a:lnTo>
                  <a:lnTo>
                    <a:pt x="224" y="71"/>
                  </a:lnTo>
                  <a:lnTo>
                    <a:pt x="224" y="71"/>
                  </a:lnTo>
                  <a:lnTo>
                    <a:pt x="226" y="71"/>
                  </a:lnTo>
                  <a:lnTo>
                    <a:pt x="226" y="73"/>
                  </a:lnTo>
                  <a:lnTo>
                    <a:pt x="227" y="73"/>
                  </a:lnTo>
                  <a:lnTo>
                    <a:pt x="229" y="73"/>
                  </a:lnTo>
                  <a:lnTo>
                    <a:pt x="232" y="73"/>
                  </a:lnTo>
                  <a:lnTo>
                    <a:pt x="234" y="73"/>
                  </a:lnTo>
                  <a:lnTo>
                    <a:pt x="235" y="73"/>
                  </a:lnTo>
                  <a:lnTo>
                    <a:pt x="237" y="73"/>
                  </a:lnTo>
                  <a:lnTo>
                    <a:pt x="237" y="76"/>
                  </a:lnTo>
                  <a:lnTo>
                    <a:pt x="235" y="81"/>
                  </a:lnTo>
                  <a:lnTo>
                    <a:pt x="234" y="84"/>
                  </a:lnTo>
                  <a:lnTo>
                    <a:pt x="232" y="93"/>
                  </a:lnTo>
                  <a:lnTo>
                    <a:pt x="230" y="98"/>
                  </a:lnTo>
                  <a:lnTo>
                    <a:pt x="229" y="99"/>
                  </a:lnTo>
                  <a:lnTo>
                    <a:pt x="224" y="103"/>
                  </a:lnTo>
                  <a:lnTo>
                    <a:pt x="224" y="104"/>
                  </a:lnTo>
                  <a:lnTo>
                    <a:pt x="223" y="104"/>
                  </a:lnTo>
                  <a:lnTo>
                    <a:pt x="221" y="104"/>
                  </a:lnTo>
                  <a:lnTo>
                    <a:pt x="215" y="112"/>
                  </a:lnTo>
                  <a:lnTo>
                    <a:pt x="213" y="115"/>
                  </a:lnTo>
                  <a:lnTo>
                    <a:pt x="210" y="120"/>
                  </a:lnTo>
                  <a:lnTo>
                    <a:pt x="208" y="123"/>
                  </a:lnTo>
                  <a:lnTo>
                    <a:pt x="205" y="128"/>
                  </a:lnTo>
                  <a:lnTo>
                    <a:pt x="202" y="133"/>
                  </a:lnTo>
                  <a:lnTo>
                    <a:pt x="199" y="137"/>
                  </a:lnTo>
                  <a:lnTo>
                    <a:pt x="196" y="142"/>
                  </a:lnTo>
                  <a:lnTo>
                    <a:pt x="193" y="144"/>
                  </a:lnTo>
                  <a:lnTo>
                    <a:pt x="191" y="145"/>
                  </a:lnTo>
                  <a:lnTo>
                    <a:pt x="188" y="148"/>
                  </a:lnTo>
                  <a:lnTo>
                    <a:pt x="183" y="153"/>
                  </a:lnTo>
                  <a:lnTo>
                    <a:pt x="178" y="158"/>
                  </a:lnTo>
                  <a:lnTo>
                    <a:pt x="174" y="163"/>
                  </a:lnTo>
                  <a:lnTo>
                    <a:pt x="169" y="166"/>
                  </a:lnTo>
                  <a:lnTo>
                    <a:pt x="164" y="170"/>
                  </a:lnTo>
                  <a:lnTo>
                    <a:pt x="163" y="170"/>
                  </a:lnTo>
                  <a:lnTo>
                    <a:pt x="158" y="175"/>
                  </a:lnTo>
                  <a:lnTo>
                    <a:pt x="153" y="177"/>
                  </a:lnTo>
                  <a:lnTo>
                    <a:pt x="147" y="180"/>
                  </a:lnTo>
                  <a:lnTo>
                    <a:pt x="144" y="181"/>
                  </a:lnTo>
                  <a:lnTo>
                    <a:pt x="137" y="180"/>
                  </a:lnTo>
                  <a:lnTo>
                    <a:pt x="134" y="181"/>
                  </a:lnTo>
                  <a:lnTo>
                    <a:pt x="133" y="183"/>
                  </a:lnTo>
                  <a:lnTo>
                    <a:pt x="133" y="185"/>
                  </a:lnTo>
                  <a:lnTo>
                    <a:pt x="131" y="186"/>
                  </a:lnTo>
                  <a:lnTo>
                    <a:pt x="129" y="186"/>
                  </a:lnTo>
                  <a:lnTo>
                    <a:pt x="126" y="185"/>
                  </a:lnTo>
                  <a:lnTo>
                    <a:pt x="123" y="185"/>
                  </a:lnTo>
                  <a:lnTo>
                    <a:pt x="122" y="186"/>
                  </a:lnTo>
                  <a:lnTo>
                    <a:pt x="120" y="188"/>
                  </a:lnTo>
                  <a:lnTo>
                    <a:pt x="117" y="188"/>
                  </a:lnTo>
                  <a:lnTo>
                    <a:pt x="111" y="186"/>
                  </a:lnTo>
                  <a:lnTo>
                    <a:pt x="104" y="185"/>
                  </a:lnTo>
                  <a:lnTo>
                    <a:pt x="103" y="185"/>
                  </a:lnTo>
                  <a:lnTo>
                    <a:pt x="100" y="186"/>
                  </a:lnTo>
                  <a:lnTo>
                    <a:pt x="98" y="186"/>
                  </a:lnTo>
                  <a:lnTo>
                    <a:pt x="93" y="186"/>
                  </a:lnTo>
                  <a:lnTo>
                    <a:pt x="90" y="185"/>
                  </a:lnTo>
                  <a:lnTo>
                    <a:pt x="88" y="185"/>
                  </a:lnTo>
                  <a:lnTo>
                    <a:pt x="85" y="186"/>
                  </a:lnTo>
                  <a:lnTo>
                    <a:pt x="84" y="186"/>
                  </a:lnTo>
                  <a:lnTo>
                    <a:pt x="77" y="191"/>
                  </a:lnTo>
                  <a:lnTo>
                    <a:pt x="73" y="191"/>
                  </a:lnTo>
                  <a:lnTo>
                    <a:pt x="71" y="192"/>
                  </a:lnTo>
                  <a:lnTo>
                    <a:pt x="70" y="192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3" y="191"/>
                  </a:lnTo>
                  <a:lnTo>
                    <a:pt x="62" y="192"/>
                  </a:lnTo>
                  <a:lnTo>
                    <a:pt x="59" y="192"/>
                  </a:lnTo>
                  <a:lnTo>
                    <a:pt x="57" y="194"/>
                  </a:lnTo>
                  <a:lnTo>
                    <a:pt x="51" y="197"/>
                  </a:lnTo>
                  <a:lnTo>
                    <a:pt x="49" y="197"/>
                  </a:lnTo>
                  <a:lnTo>
                    <a:pt x="49" y="197"/>
                  </a:lnTo>
                  <a:lnTo>
                    <a:pt x="46" y="197"/>
                  </a:lnTo>
                  <a:lnTo>
                    <a:pt x="43" y="196"/>
                  </a:lnTo>
                  <a:lnTo>
                    <a:pt x="41" y="196"/>
                  </a:lnTo>
                  <a:lnTo>
                    <a:pt x="41" y="194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38" y="192"/>
                  </a:lnTo>
                  <a:lnTo>
                    <a:pt x="38" y="191"/>
                  </a:lnTo>
                  <a:lnTo>
                    <a:pt x="36" y="191"/>
                  </a:lnTo>
                  <a:lnTo>
                    <a:pt x="35" y="191"/>
                  </a:lnTo>
                  <a:lnTo>
                    <a:pt x="33" y="191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8"/>
                  </a:lnTo>
                  <a:lnTo>
                    <a:pt x="33" y="186"/>
                  </a:lnTo>
                  <a:lnTo>
                    <a:pt x="33" y="186"/>
                  </a:lnTo>
                  <a:lnTo>
                    <a:pt x="32" y="186"/>
                  </a:lnTo>
                  <a:lnTo>
                    <a:pt x="30" y="186"/>
                  </a:lnTo>
                  <a:lnTo>
                    <a:pt x="30" y="186"/>
                  </a:lnTo>
                  <a:lnTo>
                    <a:pt x="29" y="186"/>
                  </a:lnTo>
                  <a:lnTo>
                    <a:pt x="29" y="188"/>
                  </a:lnTo>
                  <a:lnTo>
                    <a:pt x="29" y="191"/>
                  </a:lnTo>
                  <a:lnTo>
                    <a:pt x="29" y="189"/>
                  </a:lnTo>
                  <a:lnTo>
                    <a:pt x="27" y="188"/>
                  </a:lnTo>
                  <a:lnTo>
                    <a:pt x="27" y="186"/>
                  </a:lnTo>
                  <a:lnTo>
                    <a:pt x="27" y="185"/>
                  </a:lnTo>
                  <a:lnTo>
                    <a:pt x="29" y="183"/>
                  </a:lnTo>
                  <a:lnTo>
                    <a:pt x="29" y="181"/>
                  </a:lnTo>
                  <a:lnTo>
                    <a:pt x="29" y="180"/>
                  </a:lnTo>
                  <a:lnTo>
                    <a:pt x="27" y="177"/>
                  </a:lnTo>
                  <a:lnTo>
                    <a:pt x="25" y="175"/>
                  </a:lnTo>
                  <a:lnTo>
                    <a:pt x="24" y="175"/>
                  </a:lnTo>
                  <a:lnTo>
                    <a:pt x="24" y="172"/>
                  </a:lnTo>
                  <a:lnTo>
                    <a:pt x="22" y="172"/>
                  </a:lnTo>
                  <a:lnTo>
                    <a:pt x="21" y="170"/>
                  </a:lnTo>
                  <a:lnTo>
                    <a:pt x="21" y="169"/>
                  </a:lnTo>
                  <a:lnTo>
                    <a:pt x="19" y="166"/>
                  </a:lnTo>
                  <a:lnTo>
                    <a:pt x="21" y="166"/>
                  </a:lnTo>
                  <a:lnTo>
                    <a:pt x="21" y="164"/>
                  </a:lnTo>
                  <a:lnTo>
                    <a:pt x="22" y="166"/>
                  </a:lnTo>
                  <a:lnTo>
                    <a:pt x="24" y="166"/>
                  </a:lnTo>
                  <a:lnTo>
                    <a:pt x="25" y="164"/>
                  </a:lnTo>
                  <a:lnTo>
                    <a:pt x="27" y="161"/>
                  </a:lnTo>
                  <a:lnTo>
                    <a:pt x="27" y="158"/>
                  </a:lnTo>
                  <a:lnTo>
                    <a:pt x="27" y="155"/>
                  </a:lnTo>
                  <a:lnTo>
                    <a:pt x="25" y="148"/>
                  </a:lnTo>
                  <a:lnTo>
                    <a:pt x="24" y="147"/>
                  </a:lnTo>
                  <a:lnTo>
                    <a:pt x="21" y="144"/>
                  </a:lnTo>
                  <a:lnTo>
                    <a:pt x="18" y="137"/>
                  </a:lnTo>
                  <a:lnTo>
                    <a:pt x="13" y="128"/>
                  </a:lnTo>
                  <a:lnTo>
                    <a:pt x="10" y="123"/>
                  </a:lnTo>
                  <a:lnTo>
                    <a:pt x="6" y="112"/>
                  </a:lnTo>
                  <a:lnTo>
                    <a:pt x="3" y="106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2" y="98"/>
                  </a:lnTo>
                  <a:lnTo>
                    <a:pt x="3" y="98"/>
                  </a:lnTo>
                  <a:lnTo>
                    <a:pt x="3" y="98"/>
                  </a:lnTo>
                  <a:lnTo>
                    <a:pt x="3" y="96"/>
                  </a:lnTo>
                  <a:lnTo>
                    <a:pt x="5" y="96"/>
                  </a:lnTo>
                  <a:lnTo>
                    <a:pt x="5" y="95"/>
                  </a:lnTo>
                  <a:lnTo>
                    <a:pt x="5" y="95"/>
                  </a:lnTo>
                  <a:lnTo>
                    <a:pt x="5" y="93"/>
                  </a:lnTo>
                  <a:lnTo>
                    <a:pt x="6" y="92"/>
                  </a:lnTo>
                  <a:lnTo>
                    <a:pt x="6" y="92"/>
                  </a:lnTo>
                  <a:lnTo>
                    <a:pt x="8" y="90"/>
                  </a:lnTo>
                  <a:lnTo>
                    <a:pt x="10" y="92"/>
                  </a:lnTo>
                  <a:lnTo>
                    <a:pt x="10" y="92"/>
                  </a:lnTo>
                  <a:lnTo>
                    <a:pt x="11" y="93"/>
                  </a:lnTo>
                  <a:lnTo>
                    <a:pt x="11" y="93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3" y="96"/>
                  </a:lnTo>
                  <a:lnTo>
                    <a:pt x="13" y="96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99"/>
                  </a:lnTo>
                  <a:lnTo>
                    <a:pt x="14" y="101"/>
                  </a:lnTo>
                  <a:lnTo>
                    <a:pt x="16" y="101"/>
                  </a:lnTo>
                  <a:lnTo>
                    <a:pt x="18" y="103"/>
                  </a:lnTo>
                  <a:lnTo>
                    <a:pt x="19" y="103"/>
                  </a:lnTo>
                  <a:lnTo>
                    <a:pt x="22" y="103"/>
                  </a:lnTo>
                  <a:lnTo>
                    <a:pt x="24" y="104"/>
                  </a:lnTo>
                  <a:lnTo>
                    <a:pt x="27" y="104"/>
                  </a:lnTo>
                  <a:lnTo>
                    <a:pt x="30" y="103"/>
                  </a:lnTo>
                  <a:lnTo>
                    <a:pt x="35" y="104"/>
                  </a:lnTo>
                  <a:lnTo>
                    <a:pt x="36" y="104"/>
                  </a:lnTo>
                  <a:lnTo>
                    <a:pt x="38" y="104"/>
                  </a:lnTo>
                  <a:lnTo>
                    <a:pt x="40" y="104"/>
                  </a:lnTo>
                  <a:lnTo>
                    <a:pt x="41" y="103"/>
                  </a:lnTo>
                  <a:lnTo>
                    <a:pt x="40" y="103"/>
                  </a:lnTo>
                  <a:lnTo>
                    <a:pt x="41" y="101"/>
                  </a:lnTo>
                  <a:lnTo>
                    <a:pt x="43" y="101"/>
                  </a:lnTo>
                  <a:lnTo>
                    <a:pt x="43" y="101"/>
                  </a:lnTo>
                  <a:lnTo>
                    <a:pt x="44" y="99"/>
                  </a:lnTo>
                  <a:lnTo>
                    <a:pt x="46" y="98"/>
                  </a:lnTo>
                  <a:lnTo>
                    <a:pt x="49" y="96"/>
                  </a:lnTo>
                  <a:lnTo>
                    <a:pt x="51" y="96"/>
                  </a:lnTo>
                  <a:lnTo>
                    <a:pt x="51" y="40"/>
                  </a:lnTo>
                  <a:lnTo>
                    <a:pt x="51" y="41"/>
                  </a:lnTo>
                  <a:lnTo>
                    <a:pt x="55" y="44"/>
                  </a:lnTo>
                  <a:lnTo>
                    <a:pt x="57" y="46"/>
                  </a:lnTo>
                  <a:lnTo>
                    <a:pt x="57" y="47"/>
                  </a:lnTo>
                  <a:lnTo>
                    <a:pt x="60" y="51"/>
                  </a:lnTo>
                  <a:lnTo>
                    <a:pt x="62" y="55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3" y="60"/>
                  </a:lnTo>
                  <a:lnTo>
                    <a:pt x="63" y="62"/>
                  </a:lnTo>
                  <a:lnTo>
                    <a:pt x="63" y="62"/>
                  </a:lnTo>
                  <a:lnTo>
                    <a:pt x="62" y="63"/>
                  </a:lnTo>
                  <a:lnTo>
                    <a:pt x="62" y="65"/>
                  </a:lnTo>
                  <a:lnTo>
                    <a:pt x="60" y="66"/>
                  </a:lnTo>
                  <a:lnTo>
                    <a:pt x="60" y="68"/>
                  </a:lnTo>
                  <a:lnTo>
                    <a:pt x="60" y="71"/>
                  </a:lnTo>
                  <a:lnTo>
                    <a:pt x="60" y="71"/>
                  </a:lnTo>
                  <a:lnTo>
                    <a:pt x="62" y="73"/>
                  </a:lnTo>
                  <a:lnTo>
                    <a:pt x="63" y="71"/>
                  </a:lnTo>
                  <a:lnTo>
                    <a:pt x="65" y="71"/>
                  </a:lnTo>
                  <a:lnTo>
                    <a:pt x="66" y="73"/>
                  </a:lnTo>
                  <a:lnTo>
                    <a:pt x="71" y="71"/>
                  </a:lnTo>
                  <a:lnTo>
                    <a:pt x="73" y="73"/>
                  </a:lnTo>
                  <a:lnTo>
                    <a:pt x="74" y="73"/>
                  </a:lnTo>
                  <a:lnTo>
                    <a:pt x="76" y="73"/>
                  </a:lnTo>
                  <a:lnTo>
                    <a:pt x="76" y="71"/>
                  </a:lnTo>
                  <a:lnTo>
                    <a:pt x="77" y="70"/>
                  </a:lnTo>
                  <a:lnTo>
                    <a:pt x="77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2" y="65"/>
                  </a:lnTo>
                  <a:lnTo>
                    <a:pt x="87" y="62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8" y="60"/>
                  </a:lnTo>
                  <a:lnTo>
                    <a:pt x="90" y="57"/>
                  </a:lnTo>
                  <a:lnTo>
                    <a:pt x="92" y="54"/>
                  </a:lnTo>
                  <a:lnTo>
                    <a:pt x="92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5" y="49"/>
                  </a:lnTo>
                  <a:lnTo>
                    <a:pt x="95" y="49"/>
                  </a:lnTo>
                  <a:lnTo>
                    <a:pt x="96" y="47"/>
                  </a:lnTo>
                  <a:lnTo>
                    <a:pt x="98" y="47"/>
                  </a:lnTo>
                  <a:lnTo>
                    <a:pt x="100" y="47"/>
                  </a:lnTo>
                  <a:lnTo>
                    <a:pt x="101" y="49"/>
                  </a:lnTo>
                  <a:lnTo>
                    <a:pt x="104" y="51"/>
                  </a:lnTo>
                  <a:lnTo>
                    <a:pt x="106" y="52"/>
                  </a:lnTo>
                  <a:lnTo>
                    <a:pt x="107" y="52"/>
                  </a:lnTo>
                  <a:lnTo>
                    <a:pt x="109" y="54"/>
                  </a:lnTo>
                  <a:lnTo>
                    <a:pt x="111" y="54"/>
                  </a:lnTo>
                  <a:lnTo>
                    <a:pt x="112" y="54"/>
                  </a:lnTo>
                  <a:lnTo>
                    <a:pt x="114" y="55"/>
                  </a:lnTo>
                  <a:lnTo>
                    <a:pt x="114" y="55"/>
                  </a:lnTo>
                  <a:lnTo>
                    <a:pt x="117" y="55"/>
                  </a:lnTo>
                  <a:lnTo>
                    <a:pt x="120" y="57"/>
                  </a:lnTo>
                  <a:lnTo>
                    <a:pt x="122" y="57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6" y="55"/>
                  </a:lnTo>
                  <a:lnTo>
                    <a:pt x="128" y="55"/>
                  </a:lnTo>
                  <a:lnTo>
                    <a:pt x="129" y="55"/>
                  </a:lnTo>
                  <a:lnTo>
                    <a:pt x="131" y="54"/>
                  </a:lnTo>
                  <a:lnTo>
                    <a:pt x="131" y="54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4" y="46"/>
                  </a:lnTo>
                  <a:lnTo>
                    <a:pt x="136" y="43"/>
                  </a:lnTo>
                  <a:lnTo>
                    <a:pt x="136" y="41"/>
                  </a:lnTo>
                  <a:lnTo>
                    <a:pt x="136" y="40"/>
                  </a:lnTo>
                  <a:lnTo>
                    <a:pt x="137" y="40"/>
                  </a:lnTo>
                  <a:lnTo>
                    <a:pt x="139" y="38"/>
                  </a:lnTo>
                  <a:lnTo>
                    <a:pt x="144" y="38"/>
                  </a:lnTo>
                  <a:lnTo>
                    <a:pt x="144" y="38"/>
                  </a:lnTo>
                  <a:lnTo>
                    <a:pt x="145" y="36"/>
                  </a:lnTo>
                  <a:lnTo>
                    <a:pt x="147" y="35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2" y="25"/>
                  </a:lnTo>
                  <a:lnTo>
                    <a:pt x="152" y="24"/>
                  </a:lnTo>
                  <a:lnTo>
                    <a:pt x="153" y="22"/>
                  </a:lnTo>
                  <a:lnTo>
                    <a:pt x="155" y="21"/>
                  </a:lnTo>
                  <a:lnTo>
                    <a:pt x="155" y="21"/>
                  </a:lnTo>
                  <a:lnTo>
                    <a:pt x="156" y="21"/>
                  </a:lnTo>
                  <a:lnTo>
                    <a:pt x="156" y="19"/>
                  </a:lnTo>
                  <a:lnTo>
                    <a:pt x="158" y="19"/>
                  </a:lnTo>
                  <a:lnTo>
                    <a:pt x="159" y="19"/>
                  </a:lnTo>
                  <a:lnTo>
                    <a:pt x="159" y="18"/>
                  </a:lnTo>
                  <a:lnTo>
                    <a:pt x="161" y="18"/>
                  </a:lnTo>
                  <a:lnTo>
                    <a:pt x="161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4" y="14"/>
                  </a:lnTo>
                  <a:lnTo>
                    <a:pt x="164" y="14"/>
                  </a:lnTo>
                  <a:lnTo>
                    <a:pt x="166" y="14"/>
                  </a:lnTo>
                  <a:lnTo>
                    <a:pt x="166" y="13"/>
                  </a:lnTo>
                  <a:lnTo>
                    <a:pt x="167" y="11"/>
                  </a:lnTo>
                  <a:lnTo>
                    <a:pt x="169" y="8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7" y="7"/>
                  </a:lnTo>
                  <a:lnTo>
                    <a:pt x="178" y="5"/>
                  </a:lnTo>
                  <a:lnTo>
                    <a:pt x="180" y="3"/>
                  </a:lnTo>
                  <a:lnTo>
                    <a:pt x="182" y="2"/>
                  </a:lnTo>
                  <a:lnTo>
                    <a:pt x="183" y="2"/>
                  </a:lnTo>
                  <a:lnTo>
                    <a:pt x="186" y="2"/>
                  </a:lnTo>
                  <a:lnTo>
                    <a:pt x="186" y="2"/>
                  </a:lnTo>
                  <a:lnTo>
                    <a:pt x="1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4" name="Freeform 10">
              <a:extLst>
                <a:ext uri="{FF2B5EF4-FFF2-40B4-BE49-F238E27FC236}">
                  <a16:creationId xmlns:a16="http://schemas.microsoft.com/office/drawing/2014/main" id="{858B4C6D-AC5F-4177-8F66-3907D160CD9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937" y="4772630"/>
              <a:ext cx="3898" cy="9747"/>
            </a:xfrm>
            <a:custGeom>
              <a:avLst/>
              <a:gdLst>
                <a:gd name="T0" fmla="*/ 0 w 2"/>
                <a:gd name="T1" fmla="*/ 0 h 5"/>
                <a:gd name="T2" fmla="*/ 2 w 2"/>
                <a:gd name="T3" fmla="*/ 0 h 5"/>
                <a:gd name="T4" fmla="*/ 2 w 2"/>
                <a:gd name="T5" fmla="*/ 0 h 5"/>
                <a:gd name="T6" fmla="*/ 2 w 2"/>
                <a:gd name="T7" fmla="*/ 2 h 5"/>
                <a:gd name="T8" fmla="*/ 2 w 2"/>
                <a:gd name="T9" fmla="*/ 2 h 5"/>
                <a:gd name="T10" fmla="*/ 2 w 2"/>
                <a:gd name="T11" fmla="*/ 3 h 5"/>
                <a:gd name="T12" fmla="*/ 2 w 2"/>
                <a:gd name="T13" fmla="*/ 3 h 5"/>
                <a:gd name="T14" fmla="*/ 2 w 2"/>
                <a:gd name="T15" fmla="*/ 5 h 5"/>
                <a:gd name="T16" fmla="*/ 0 w 2"/>
                <a:gd name="T17" fmla="*/ 5 h 5"/>
                <a:gd name="T18" fmla="*/ 0 w 2"/>
                <a:gd name="T19" fmla="*/ 5 h 5"/>
                <a:gd name="T20" fmla="*/ 0 w 2"/>
                <a:gd name="T21" fmla="*/ 3 h 5"/>
                <a:gd name="T22" fmla="*/ 0 w 2"/>
                <a:gd name="T23" fmla="*/ 3 h 5"/>
                <a:gd name="T24" fmla="*/ 0 w 2"/>
                <a:gd name="T25" fmla="*/ 2 h 5"/>
                <a:gd name="T26" fmla="*/ 0 w 2"/>
                <a:gd name="T27" fmla="*/ 0 h 5"/>
                <a:gd name="T28" fmla="*/ 0 w 2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5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5" name="Freeform 11">
              <a:extLst>
                <a:ext uri="{FF2B5EF4-FFF2-40B4-BE49-F238E27FC236}">
                  <a16:creationId xmlns:a16="http://schemas.microsoft.com/office/drawing/2014/main" id="{8F3EE230-3DB8-41DF-ABE0-1D9DE653958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63765" y="3879887"/>
              <a:ext cx="337216" cy="189075"/>
            </a:xfrm>
            <a:custGeom>
              <a:avLst/>
              <a:gdLst>
                <a:gd name="T0" fmla="*/ 162 w 173"/>
                <a:gd name="T1" fmla="*/ 92 h 97"/>
                <a:gd name="T2" fmla="*/ 172 w 173"/>
                <a:gd name="T3" fmla="*/ 94 h 97"/>
                <a:gd name="T4" fmla="*/ 161 w 173"/>
                <a:gd name="T5" fmla="*/ 97 h 97"/>
                <a:gd name="T6" fmla="*/ 156 w 173"/>
                <a:gd name="T7" fmla="*/ 94 h 97"/>
                <a:gd name="T8" fmla="*/ 3 w 173"/>
                <a:gd name="T9" fmla="*/ 77 h 97"/>
                <a:gd name="T10" fmla="*/ 3 w 173"/>
                <a:gd name="T11" fmla="*/ 77 h 97"/>
                <a:gd name="T12" fmla="*/ 3 w 173"/>
                <a:gd name="T13" fmla="*/ 74 h 97"/>
                <a:gd name="T14" fmla="*/ 3 w 173"/>
                <a:gd name="T15" fmla="*/ 72 h 97"/>
                <a:gd name="T16" fmla="*/ 0 w 173"/>
                <a:gd name="T17" fmla="*/ 55 h 97"/>
                <a:gd name="T18" fmla="*/ 0 w 173"/>
                <a:gd name="T19" fmla="*/ 52 h 97"/>
                <a:gd name="T20" fmla="*/ 139 w 173"/>
                <a:gd name="T21" fmla="*/ 4 h 97"/>
                <a:gd name="T22" fmla="*/ 140 w 173"/>
                <a:gd name="T23" fmla="*/ 11 h 97"/>
                <a:gd name="T24" fmla="*/ 144 w 173"/>
                <a:gd name="T25" fmla="*/ 15 h 97"/>
                <a:gd name="T26" fmla="*/ 145 w 173"/>
                <a:gd name="T27" fmla="*/ 22 h 97"/>
                <a:gd name="T28" fmla="*/ 148 w 173"/>
                <a:gd name="T29" fmla="*/ 26 h 97"/>
                <a:gd name="T30" fmla="*/ 151 w 173"/>
                <a:gd name="T31" fmla="*/ 34 h 97"/>
                <a:gd name="T32" fmla="*/ 140 w 173"/>
                <a:gd name="T33" fmla="*/ 40 h 97"/>
                <a:gd name="T34" fmla="*/ 137 w 173"/>
                <a:gd name="T35" fmla="*/ 50 h 97"/>
                <a:gd name="T36" fmla="*/ 132 w 173"/>
                <a:gd name="T37" fmla="*/ 53 h 97"/>
                <a:gd name="T38" fmla="*/ 115 w 173"/>
                <a:gd name="T39" fmla="*/ 58 h 97"/>
                <a:gd name="T40" fmla="*/ 101 w 173"/>
                <a:gd name="T41" fmla="*/ 63 h 97"/>
                <a:gd name="T42" fmla="*/ 93 w 173"/>
                <a:gd name="T43" fmla="*/ 67 h 97"/>
                <a:gd name="T44" fmla="*/ 87 w 173"/>
                <a:gd name="T45" fmla="*/ 72 h 97"/>
                <a:gd name="T46" fmla="*/ 77 w 173"/>
                <a:gd name="T47" fmla="*/ 74 h 97"/>
                <a:gd name="T48" fmla="*/ 68 w 173"/>
                <a:gd name="T49" fmla="*/ 78 h 97"/>
                <a:gd name="T50" fmla="*/ 57 w 173"/>
                <a:gd name="T51" fmla="*/ 81 h 97"/>
                <a:gd name="T52" fmla="*/ 43 w 173"/>
                <a:gd name="T53" fmla="*/ 85 h 97"/>
                <a:gd name="T54" fmla="*/ 36 w 173"/>
                <a:gd name="T55" fmla="*/ 91 h 97"/>
                <a:gd name="T56" fmla="*/ 25 w 173"/>
                <a:gd name="T57" fmla="*/ 92 h 97"/>
                <a:gd name="T58" fmla="*/ 21 w 173"/>
                <a:gd name="T59" fmla="*/ 94 h 97"/>
                <a:gd name="T60" fmla="*/ 13 w 173"/>
                <a:gd name="T61" fmla="*/ 89 h 97"/>
                <a:gd name="T62" fmla="*/ 9 w 173"/>
                <a:gd name="T63" fmla="*/ 75 h 97"/>
                <a:gd name="T64" fmla="*/ 6 w 173"/>
                <a:gd name="T65" fmla="*/ 66 h 97"/>
                <a:gd name="T66" fmla="*/ 5 w 173"/>
                <a:gd name="T67" fmla="*/ 61 h 97"/>
                <a:gd name="T68" fmla="*/ 5 w 173"/>
                <a:gd name="T69" fmla="*/ 58 h 97"/>
                <a:gd name="T70" fmla="*/ 3 w 173"/>
                <a:gd name="T71" fmla="*/ 55 h 97"/>
                <a:gd name="T72" fmla="*/ 2 w 173"/>
                <a:gd name="T73" fmla="*/ 48 h 97"/>
                <a:gd name="T74" fmla="*/ 6 w 173"/>
                <a:gd name="T75" fmla="*/ 36 h 97"/>
                <a:gd name="T76" fmla="*/ 9 w 173"/>
                <a:gd name="T77" fmla="*/ 33 h 97"/>
                <a:gd name="T78" fmla="*/ 8 w 173"/>
                <a:gd name="T79" fmla="*/ 28 h 97"/>
                <a:gd name="T80" fmla="*/ 9 w 173"/>
                <a:gd name="T81" fmla="*/ 25 h 97"/>
                <a:gd name="T82" fmla="*/ 11 w 173"/>
                <a:gd name="T83" fmla="*/ 22 h 97"/>
                <a:gd name="T84" fmla="*/ 14 w 173"/>
                <a:gd name="T85" fmla="*/ 22 h 97"/>
                <a:gd name="T86" fmla="*/ 19 w 173"/>
                <a:gd name="T87" fmla="*/ 23 h 97"/>
                <a:gd name="T88" fmla="*/ 22 w 173"/>
                <a:gd name="T89" fmla="*/ 23 h 97"/>
                <a:gd name="T90" fmla="*/ 32 w 173"/>
                <a:gd name="T91" fmla="*/ 23 h 97"/>
                <a:gd name="T92" fmla="*/ 39 w 173"/>
                <a:gd name="T93" fmla="*/ 23 h 97"/>
                <a:gd name="T94" fmla="*/ 50 w 173"/>
                <a:gd name="T95" fmla="*/ 25 h 97"/>
                <a:gd name="T96" fmla="*/ 60 w 173"/>
                <a:gd name="T97" fmla="*/ 25 h 97"/>
                <a:gd name="T98" fmla="*/ 66 w 173"/>
                <a:gd name="T99" fmla="*/ 29 h 97"/>
                <a:gd name="T100" fmla="*/ 71 w 173"/>
                <a:gd name="T101" fmla="*/ 25 h 97"/>
                <a:gd name="T102" fmla="*/ 77 w 173"/>
                <a:gd name="T103" fmla="*/ 15 h 97"/>
                <a:gd name="T104" fmla="*/ 87 w 173"/>
                <a:gd name="T105" fmla="*/ 9 h 97"/>
                <a:gd name="T106" fmla="*/ 99 w 173"/>
                <a:gd name="T107" fmla="*/ 4 h 97"/>
                <a:gd name="T108" fmla="*/ 118 w 173"/>
                <a:gd name="T109" fmla="*/ 3 h 97"/>
                <a:gd name="T110" fmla="*/ 132 w 173"/>
                <a:gd name="T1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73" h="97">
                  <a:moveTo>
                    <a:pt x="159" y="92"/>
                  </a:moveTo>
                  <a:lnTo>
                    <a:pt x="161" y="92"/>
                  </a:lnTo>
                  <a:lnTo>
                    <a:pt x="162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9" y="92"/>
                  </a:lnTo>
                  <a:lnTo>
                    <a:pt x="173" y="94"/>
                  </a:lnTo>
                  <a:lnTo>
                    <a:pt x="172" y="94"/>
                  </a:lnTo>
                  <a:lnTo>
                    <a:pt x="172" y="96"/>
                  </a:lnTo>
                  <a:lnTo>
                    <a:pt x="169" y="96"/>
                  </a:lnTo>
                  <a:lnTo>
                    <a:pt x="167" y="97"/>
                  </a:lnTo>
                  <a:lnTo>
                    <a:pt x="161" y="97"/>
                  </a:lnTo>
                  <a:lnTo>
                    <a:pt x="159" y="97"/>
                  </a:lnTo>
                  <a:lnTo>
                    <a:pt x="158" y="96"/>
                  </a:lnTo>
                  <a:lnTo>
                    <a:pt x="156" y="94"/>
                  </a:lnTo>
                  <a:lnTo>
                    <a:pt x="156" y="94"/>
                  </a:lnTo>
                  <a:lnTo>
                    <a:pt x="156" y="92"/>
                  </a:lnTo>
                  <a:lnTo>
                    <a:pt x="158" y="92"/>
                  </a:lnTo>
                  <a:lnTo>
                    <a:pt x="159" y="92"/>
                  </a:lnTo>
                  <a:close/>
                  <a:moveTo>
                    <a:pt x="3" y="77"/>
                  </a:moveTo>
                  <a:lnTo>
                    <a:pt x="3" y="77"/>
                  </a:lnTo>
                  <a:lnTo>
                    <a:pt x="3" y="77"/>
                  </a:lnTo>
                  <a:lnTo>
                    <a:pt x="2" y="78"/>
                  </a:lnTo>
                  <a:lnTo>
                    <a:pt x="3" y="77"/>
                  </a:lnTo>
                  <a:lnTo>
                    <a:pt x="3" y="77"/>
                  </a:lnTo>
                  <a:close/>
                  <a:moveTo>
                    <a:pt x="3" y="72"/>
                  </a:move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2" y="74"/>
                  </a:lnTo>
                  <a:lnTo>
                    <a:pt x="3" y="72"/>
                  </a:lnTo>
                  <a:close/>
                  <a:moveTo>
                    <a:pt x="0" y="52"/>
                  </a:moveTo>
                  <a:lnTo>
                    <a:pt x="2" y="53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close/>
                  <a:moveTo>
                    <a:pt x="136" y="0"/>
                  </a:moveTo>
                  <a:lnTo>
                    <a:pt x="137" y="1"/>
                  </a:lnTo>
                  <a:lnTo>
                    <a:pt x="137" y="3"/>
                  </a:lnTo>
                  <a:lnTo>
                    <a:pt x="139" y="4"/>
                  </a:lnTo>
                  <a:lnTo>
                    <a:pt x="139" y="6"/>
                  </a:lnTo>
                  <a:lnTo>
                    <a:pt x="139" y="7"/>
                  </a:lnTo>
                  <a:lnTo>
                    <a:pt x="140" y="9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2"/>
                  </a:lnTo>
                  <a:lnTo>
                    <a:pt x="142" y="14"/>
                  </a:lnTo>
                  <a:lnTo>
                    <a:pt x="144" y="15"/>
                  </a:lnTo>
                  <a:lnTo>
                    <a:pt x="144" y="17"/>
                  </a:lnTo>
                  <a:lnTo>
                    <a:pt x="145" y="18"/>
                  </a:lnTo>
                  <a:lnTo>
                    <a:pt x="145" y="20"/>
                  </a:lnTo>
                  <a:lnTo>
                    <a:pt x="145" y="22"/>
                  </a:lnTo>
                  <a:lnTo>
                    <a:pt x="147" y="23"/>
                  </a:lnTo>
                  <a:lnTo>
                    <a:pt x="147" y="25"/>
                  </a:lnTo>
                  <a:lnTo>
                    <a:pt x="148" y="25"/>
                  </a:lnTo>
                  <a:lnTo>
                    <a:pt x="148" y="26"/>
                  </a:lnTo>
                  <a:lnTo>
                    <a:pt x="150" y="28"/>
                  </a:lnTo>
                  <a:lnTo>
                    <a:pt x="150" y="31"/>
                  </a:lnTo>
                  <a:lnTo>
                    <a:pt x="151" y="33"/>
                  </a:lnTo>
                  <a:lnTo>
                    <a:pt x="151" y="34"/>
                  </a:lnTo>
                  <a:lnTo>
                    <a:pt x="145" y="37"/>
                  </a:lnTo>
                  <a:lnTo>
                    <a:pt x="144" y="37"/>
                  </a:lnTo>
                  <a:lnTo>
                    <a:pt x="142" y="39"/>
                  </a:lnTo>
                  <a:lnTo>
                    <a:pt x="140" y="40"/>
                  </a:lnTo>
                  <a:lnTo>
                    <a:pt x="139" y="45"/>
                  </a:lnTo>
                  <a:lnTo>
                    <a:pt x="140" y="47"/>
                  </a:lnTo>
                  <a:lnTo>
                    <a:pt x="140" y="48"/>
                  </a:lnTo>
                  <a:lnTo>
                    <a:pt x="137" y="50"/>
                  </a:lnTo>
                  <a:lnTo>
                    <a:pt x="136" y="50"/>
                  </a:lnTo>
                  <a:lnTo>
                    <a:pt x="134" y="52"/>
                  </a:lnTo>
                  <a:lnTo>
                    <a:pt x="132" y="52"/>
                  </a:lnTo>
                  <a:lnTo>
                    <a:pt x="132" y="53"/>
                  </a:lnTo>
                  <a:lnTo>
                    <a:pt x="131" y="53"/>
                  </a:lnTo>
                  <a:lnTo>
                    <a:pt x="126" y="55"/>
                  </a:lnTo>
                  <a:lnTo>
                    <a:pt x="121" y="56"/>
                  </a:lnTo>
                  <a:lnTo>
                    <a:pt x="115" y="58"/>
                  </a:lnTo>
                  <a:lnTo>
                    <a:pt x="112" y="59"/>
                  </a:lnTo>
                  <a:lnTo>
                    <a:pt x="110" y="61"/>
                  </a:lnTo>
                  <a:lnTo>
                    <a:pt x="106" y="61"/>
                  </a:lnTo>
                  <a:lnTo>
                    <a:pt x="101" y="63"/>
                  </a:lnTo>
                  <a:lnTo>
                    <a:pt x="98" y="64"/>
                  </a:lnTo>
                  <a:lnTo>
                    <a:pt x="95" y="66"/>
                  </a:lnTo>
                  <a:lnTo>
                    <a:pt x="93" y="66"/>
                  </a:lnTo>
                  <a:lnTo>
                    <a:pt x="93" y="67"/>
                  </a:lnTo>
                  <a:lnTo>
                    <a:pt x="91" y="69"/>
                  </a:lnTo>
                  <a:lnTo>
                    <a:pt x="90" y="72"/>
                  </a:lnTo>
                  <a:lnTo>
                    <a:pt x="88" y="72"/>
                  </a:lnTo>
                  <a:lnTo>
                    <a:pt x="87" y="72"/>
                  </a:lnTo>
                  <a:lnTo>
                    <a:pt x="85" y="74"/>
                  </a:lnTo>
                  <a:lnTo>
                    <a:pt x="82" y="74"/>
                  </a:lnTo>
                  <a:lnTo>
                    <a:pt x="79" y="72"/>
                  </a:lnTo>
                  <a:lnTo>
                    <a:pt x="77" y="74"/>
                  </a:lnTo>
                  <a:lnTo>
                    <a:pt x="77" y="74"/>
                  </a:lnTo>
                  <a:lnTo>
                    <a:pt x="73" y="75"/>
                  </a:lnTo>
                  <a:lnTo>
                    <a:pt x="69" y="78"/>
                  </a:lnTo>
                  <a:lnTo>
                    <a:pt x="68" y="78"/>
                  </a:lnTo>
                  <a:lnTo>
                    <a:pt x="63" y="80"/>
                  </a:lnTo>
                  <a:lnTo>
                    <a:pt x="62" y="81"/>
                  </a:lnTo>
                  <a:lnTo>
                    <a:pt x="60" y="81"/>
                  </a:lnTo>
                  <a:lnTo>
                    <a:pt x="57" y="81"/>
                  </a:lnTo>
                  <a:lnTo>
                    <a:pt x="52" y="81"/>
                  </a:lnTo>
                  <a:lnTo>
                    <a:pt x="49" y="81"/>
                  </a:lnTo>
                  <a:lnTo>
                    <a:pt x="44" y="83"/>
                  </a:lnTo>
                  <a:lnTo>
                    <a:pt x="43" y="85"/>
                  </a:lnTo>
                  <a:lnTo>
                    <a:pt x="41" y="86"/>
                  </a:lnTo>
                  <a:lnTo>
                    <a:pt x="38" y="88"/>
                  </a:lnTo>
                  <a:lnTo>
                    <a:pt x="36" y="89"/>
                  </a:lnTo>
                  <a:lnTo>
                    <a:pt x="36" y="91"/>
                  </a:lnTo>
                  <a:lnTo>
                    <a:pt x="33" y="91"/>
                  </a:lnTo>
                  <a:lnTo>
                    <a:pt x="32" y="91"/>
                  </a:lnTo>
                  <a:lnTo>
                    <a:pt x="30" y="91"/>
                  </a:lnTo>
                  <a:lnTo>
                    <a:pt x="25" y="92"/>
                  </a:lnTo>
                  <a:lnTo>
                    <a:pt x="25" y="92"/>
                  </a:lnTo>
                  <a:lnTo>
                    <a:pt x="22" y="92"/>
                  </a:lnTo>
                  <a:lnTo>
                    <a:pt x="21" y="94"/>
                  </a:lnTo>
                  <a:lnTo>
                    <a:pt x="21" y="94"/>
                  </a:lnTo>
                  <a:lnTo>
                    <a:pt x="19" y="92"/>
                  </a:lnTo>
                  <a:lnTo>
                    <a:pt x="16" y="91"/>
                  </a:lnTo>
                  <a:lnTo>
                    <a:pt x="13" y="92"/>
                  </a:lnTo>
                  <a:lnTo>
                    <a:pt x="13" y="89"/>
                  </a:lnTo>
                  <a:lnTo>
                    <a:pt x="9" y="85"/>
                  </a:lnTo>
                  <a:lnTo>
                    <a:pt x="11" y="78"/>
                  </a:lnTo>
                  <a:lnTo>
                    <a:pt x="11" y="78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0"/>
                  </a:lnTo>
                  <a:lnTo>
                    <a:pt x="6" y="69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3"/>
                  </a:lnTo>
                  <a:lnTo>
                    <a:pt x="5" y="61"/>
                  </a:lnTo>
                  <a:lnTo>
                    <a:pt x="5" y="61"/>
                  </a:lnTo>
                  <a:lnTo>
                    <a:pt x="5" y="59"/>
                  </a:lnTo>
                  <a:lnTo>
                    <a:pt x="5" y="59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2" y="48"/>
                  </a:lnTo>
                  <a:lnTo>
                    <a:pt x="5" y="44"/>
                  </a:lnTo>
                  <a:lnTo>
                    <a:pt x="3" y="39"/>
                  </a:lnTo>
                  <a:lnTo>
                    <a:pt x="6" y="36"/>
                  </a:lnTo>
                  <a:lnTo>
                    <a:pt x="6" y="36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6" y="23"/>
                  </a:lnTo>
                  <a:lnTo>
                    <a:pt x="17" y="23"/>
                  </a:lnTo>
                  <a:lnTo>
                    <a:pt x="17" y="25"/>
                  </a:lnTo>
                  <a:lnTo>
                    <a:pt x="19" y="23"/>
                  </a:lnTo>
                  <a:lnTo>
                    <a:pt x="19" y="25"/>
                  </a:lnTo>
                  <a:lnTo>
                    <a:pt x="21" y="25"/>
                  </a:lnTo>
                  <a:lnTo>
                    <a:pt x="21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8" y="23"/>
                  </a:lnTo>
                  <a:lnTo>
                    <a:pt x="32" y="23"/>
                  </a:lnTo>
                  <a:lnTo>
                    <a:pt x="35" y="23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39" y="23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7" y="25"/>
                  </a:lnTo>
                  <a:lnTo>
                    <a:pt x="50" y="25"/>
                  </a:lnTo>
                  <a:lnTo>
                    <a:pt x="54" y="26"/>
                  </a:lnTo>
                  <a:lnTo>
                    <a:pt x="57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2" y="26"/>
                  </a:lnTo>
                  <a:lnTo>
                    <a:pt x="63" y="28"/>
                  </a:lnTo>
                  <a:lnTo>
                    <a:pt x="63" y="29"/>
                  </a:lnTo>
                  <a:lnTo>
                    <a:pt x="66" y="29"/>
                  </a:lnTo>
                  <a:lnTo>
                    <a:pt x="68" y="29"/>
                  </a:lnTo>
                  <a:lnTo>
                    <a:pt x="69" y="28"/>
                  </a:lnTo>
                  <a:lnTo>
                    <a:pt x="71" y="28"/>
                  </a:lnTo>
                  <a:lnTo>
                    <a:pt x="71" y="25"/>
                  </a:lnTo>
                  <a:lnTo>
                    <a:pt x="73" y="23"/>
                  </a:lnTo>
                  <a:lnTo>
                    <a:pt x="74" y="20"/>
                  </a:lnTo>
                  <a:lnTo>
                    <a:pt x="76" y="18"/>
                  </a:lnTo>
                  <a:lnTo>
                    <a:pt x="77" y="15"/>
                  </a:lnTo>
                  <a:lnTo>
                    <a:pt x="79" y="15"/>
                  </a:lnTo>
                  <a:lnTo>
                    <a:pt x="80" y="12"/>
                  </a:lnTo>
                  <a:lnTo>
                    <a:pt x="84" y="11"/>
                  </a:lnTo>
                  <a:lnTo>
                    <a:pt x="87" y="9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6" y="4"/>
                  </a:lnTo>
                  <a:lnTo>
                    <a:pt x="99" y="4"/>
                  </a:lnTo>
                  <a:lnTo>
                    <a:pt x="104" y="4"/>
                  </a:lnTo>
                  <a:lnTo>
                    <a:pt x="109" y="3"/>
                  </a:lnTo>
                  <a:lnTo>
                    <a:pt x="112" y="3"/>
                  </a:lnTo>
                  <a:lnTo>
                    <a:pt x="118" y="3"/>
                  </a:lnTo>
                  <a:lnTo>
                    <a:pt x="121" y="1"/>
                  </a:lnTo>
                  <a:lnTo>
                    <a:pt x="126" y="1"/>
                  </a:lnTo>
                  <a:lnTo>
                    <a:pt x="129" y="1"/>
                  </a:lnTo>
                  <a:lnTo>
                    <a:pt x="132" y="0"/>
                  </a:lnTo>
                  <a:lnTo>
                    <a:pt x="1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6" name="Freeform 12">
              <a:extLst>
                <a:ext uri="{FF2B5EF4-FFF2-40B4-BE49-F238E27FC236}">
                  <a16:creationId xmlns:a16="http://schemas.microsoft.com/office/drawing/2014/main" id="{A7FAE536-1BC2-4B54-B6EB-53CBA06DA16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3123589"/>
              <a:ext cx="48731" cy="48731"/>
            </a:xfrm>
            <a:custGeom>
              <a:avLst/>
              <a:gdLst>
                <a:gd name="T0" fmla="*/ 12 w 25"/>
                <a:gd name="T1" fmla="*/ 0 h 25"/>
                <a:gd name="T2" fmla="*/ 12 w 25"/>
                <a:gd name="T3" fmla="*/ 2 h 25"/>
                <a:gd name="T4" fmla="*/ 14 w 25"/>
                <a:gd name="T5" fmla="*/ 3 h 25"/>
                <a:gd name="T6" fmla="*/ 15 w 25"/>
                <a:gd name="T7" fmla="*/ 3 h 25"/>
                <a:gd name="T8" fmla="*/ 17 w 25"/>
                <a:gd name="T9" fmla="*/ 6 h 25"/>
                <a:gd name="T10" fmla="*/ 20 w 25"/>
                <a:gd name="T11" fmla="*/ 8 h 25"/>
                <a:gd name="T12" fmla="*/ 23 w 25"/>
                <a:gd name="T13" fmla="*/ 9 h 25"/>
                <a:gd name="T14" fmla="*/ 25 w 25"/>
                <a:gd name="T15" fmla="*/ 11 h 25"/>
                <a:gd name="T16" fmla="*/ 25 w 25"/>
                <a:gd name="T17" fmla="*/ 11 h 25"/>
                <a:gd name="T18" fmla="*/ 23 w 25"/>
                <a:gd name="T19" fmla="*/ 16 h 25"/>
                <a:gd name="T20" fmla="*/ 22 w 25"/>
                <a:gd name="T21" fmla="*/ 16 h 25"/>
                <a:gd name="T22" fmla="*/ 22 w 25"/>
                <a:gd name="T23" fmla="*/ 17 h 25"/>
                <a:gd name="T24" fmla="*/ 20 w 25"/>
                <a:gd name="T25" fmla="*/ 19 h 25"/>
                <a:gd name="T26" fmla="*/ 19 w 25"/>
                <a:gd name="T27" fmla="*/ 20 h 25"/>
                <a:gd name="T28" fmla="*/ 19 w 25"/>
                <a:gd name="T29" fmla="*/ 20 h 25"/>
                <a:gd name="T30" fmla="*/ 17 w 25"/>
                <a:gd name="T31" fmla="*/ 19 h 25"/>
                <a:gd name="T32" fmla="*/ 11 w 25"/>
                <a:gd name="T33" fmla="*/ 20 h 25"/>
                <a:gd name="T34" fmla="*/ 11 w 25"/>
                <a:gd name="T35" fmla="*/ 24 h 25"/>
                <a:gd name="T36" fmla="*/ 11 w 25"/>
                <a:gd name="T37" fmla="*/ 25 h 25"/>
                <a:gd name="T38" fmla="*/ 8 w 25"/>
                <a:gd name="T39" fmla="*/ 24 h 25"/>
                <a:gd name="T40" fmla="*/ 8 w 25"/>
                <a:gd name="T41" fmla="*/ 22 h 25"/>
                <a:gd name="T42" fmla="*/ 8 w 25"/>
                <a:gd name="T43" fmla="*/ 17 h 25"/>
                <a:gd name="T44" fmla="*/ 4 w 25"/>
                <a:gd name="T45" fmla="*/ 17 h 25"/>
                <a:gd name="T46" fmla="*/ 3 w 25"/>
                <a:gd name="T47" fmla="*/ 14 h 25"/>
                <a:gd name="T48" fmla="*/ 1 w 25"/>
                <a:gd name="T49" fmla="*/ 13 h 25"/>
                <a:gd name="T50" fmla="*/ 1 w 25"/>
                <a:gd name="T51" fmla="*/ 11 h 25"/>
                <a:gd name="T52" fmla="*/ 0 w 25"/>
                <a:gd name="T53" fmla="*/ 9 h 25"/>
                <a:gd name="T54" fmla="*/ 1 w 25"/>
                <a:gd name="T55" fmla="*/ 9 h 25"/>
                <a:gd name="T56" fmla="*/ 3 w 25"/>
                <a:gd name="T57" fmla="*/ 8 h 25"/>
                <a:gd name="T58" fmla="*/ 6 w 25"/>
                <a:gd name="T59" fmla="*/ 6 h 25"/>
                <a:gd name="T60" fmla="*/ 6 w 25"/>
                <a:gd name="T61" fmla="*/ 6 h 25"/>
                <a:gd name="T62" fmla="*/ 9 w 25"/>
                <a:gd name="T63" fmla="*/ 5 h 25"/>
                <a:gd name="T64" fmla="*/ 9 w 25"/>
                <a:gd name="T65" fmla="*/ 3 h 25"/>
                <a:gd name="T66" fmla="*/ 9 w 25"/>
                <a:gd name="T67" fmla="*/ 2 h 25"/>
                <a:gd name="T68" fmla="*/ 11 w 25"/>
                <a:gd name="T69" fmla="*/ 0 h 25"/>
                <a:gd name="T70" fmla="*/ 11 w 25"/>
                <a:gd name="T71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25">
                  <a:moveTo>
                    <a:pt x="11" y="0"/>
                  </a:moveTo>
                  <a:lnTo>
                    <a:pt x="12" y="0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5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8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0" y="19"/>
                  </a:lnTo>
                  <a:lnTo>
                    <a:pt x="19" y="19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7" y="20"/>
                  </a:lnTo>
                  <a:lnTo>
                    <a:pt x="17" y="19"/>
                  </a:lnTo>
                  <a:lnTo>
                    <a:pt x="15" y="19"/>
                  </a:lnTo>
                  <a:lnTo>
                    <a:pt x="11" y="20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4" y="17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1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7" name="Freeform 13">
              <a:extLst>
                <a:ext uri="{FF2B5EF4-FFF2-40B4-BE49-F238E27FC236}">
                  <a16:creationId xmlns:a16="http://schemas.microsoft.com/office/drawing/2014/main" id="{0A25D4B0-F717-49EE-A1C0-1F892CF0B3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039587" y="4794072"/>
              <a:ext cx="37036" cy="17544"/>
            </a:xfrm>
            <a:custGeom>
              <a:avLst/>
              <a:gdLst>
                <a:gd name="T0" fmla="*/ 14 w 19"/>
                <a:gd name="T1" fmla="*/ 6 h 9"/>
                <a:gd name="T2" fmla="*/ 17 w 19"/>
                <a:gd name="T3" fmla="*/ 6 h 9"/>
                <a:gd name="T4" fmla="*/ 17 w 19"/>
                <a:gd name="T5" fmla="*/ 8 h 9"/>
                <a:gd name="T6" fmla="*/ 19 w 19"/>
                <a:gd name="T7" fmla="*/ 8 h 9"/>
                <a:gd name="T8" fmla="*/ 19 w 19"/>
                <a:gd name="T9" fmla="*/ 8 h 9"/>
                <a:gd name="T10" fmla="*/ 19 w 19"/>
                <a:gd name="T11" fmla="*/ 9 h 9"/>
                <a:gd name="T12" fmla="*/ 19 w 19"/>
                <a:gd name="T13" fmla="*/ 9 h 9"/>
                <a:gd name="T14" fmla="*/ 16 w 19"/>
                <a:gd name="T15" fmla="*/ 9 h 9"/>
                <a:gd name="T16" fmla="*/ 14 w 19"/>
                <a:gd name="T17" fmla="*/ 8 h 9"/>
                <a:gd name="T18" fmla="*/ 13 w 19"/>
                <a:gd name="T19" fmla="*/ 8 h 9"/>
                <a:gd name="T20" fmla="*/ 11 w 19"/>
                <a:gd name="T21" fmla="*/ 8 h 9"/>
                <a:gd name="T22" fmla="*/ 11 w 19"/>
                <a:gd name="T23" fmla="*/ 6 h 9"/>
                <a:gd name="T24" fmla="*/ 11 w 19"/>
                <a:gd name="T25" fmla="*/ 6 h 9"/>
                <a:gd name="T26" fmla="*/ 14 w 19"/>
                <a:gd name="T27" fmla="*/ 6 h 9"/>
                <a:gd name="T28" fmla="*/ 6 w 19"/>
                <a:gd name="T29" fmla="*/ 0 h 9"/>
                <a:gd name="T30" fmla="*/ 8 w 19"/>
                <a:gd name="T31" fmla="*/ 2 h 9"/>
                <a:gd name="T32" fmla="*/ 9 w 19"/>
                <a:gd name="T33" fmla="*/ 3 h 9"/>
                <a:gd name="T34" fmla="*/ 8 w 19"/>
                <a:gd name="T35" fmla="*/ 6 h 9"/>
                <a:gd name="T36" fmla="*/ 6 w 19"/>
                <a:gd name="T37" fmla="*/ 5 h 9"/>
                <a:gd name="T38" fmla="*/ 5 w 19"/>
                <a:gd name="T39" fmla="*/ 6 h 9"/>
                <a:gd name="T40" fmla="*/ 3 w 19"/>
                <a:gd name="T41" fmla="*/ 5 h 9"/>
                <a:gd name="T42" fmla="*/ 2 w 19"/>
                <a:gd name="T43" fmla="*/ 3 h 9"/>
                <a:gd name="T44" fmla="*/ 0 w 19"/>
                <a:gd name="T45" fmla="*/ 2 h 9"/>
                <a:gd name="T46" fmla="*/ 0 w 19"/>
                <a:gd name="T47" fmla="*/ 2 h 9"/>
                <a:gd name="T48" fmla="*/ 2 w 19"/>
                <a:gd name="T49" fmla="*/ 2 h 9"/>
                <a:gd name="T50" fmla="*/ 5 w 19"/>
                <a:gd name="T51" fmla="*/ 2 h 9"/>
                <a:gd name="T52" fmla="*/ 6 w 19"/>
                <a:gd name="T5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" h="9">
                  <a:moveTo>
                    <a:pt x="14" y="6"/>
                  </a:moveTo>
                  <a:lnTo>
                    <a:pt x="17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3" y="8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4" y="6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9" y="3"/>
                  </a:lnTo>
                  <a:lnTo>
                    <a:pt x="8" y="6"/>
                  </a:lnTo>
                  <a:lnTo>
                    <a:pt x="6" y="5"/>
                  </a:lnTo>
                  <a:lnTo>
                    <a:pt x="5" y="6"/>
                  </a:lnTo>
                  <a:lnTo>
                    <a:pt x="3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2"/>
                  </a:lnTo>
                  <a:lnTo>
                    <a:pt x="5" y="2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8" name="Freeform 14">
              <a:extLst>
                <a:ext uri="{FF2B5EF4-FFF2-40B4-BE49-F238E27FC236}">
                  <a16:creationId xmlns:a16="http://schemas.microsoft.com/office/drawing/2014/main" id="{B6A6FE99-A619-4409-82B3-DDD886E9A8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889497" y="4788224"/>
              <a:ext cx="54578" cy="31188"/>
            </a:xfrm>
            <a:custGeom>
              <a:avLst/>
              <a:gdLst>
                <a:gd name="T0" fmla="*/ 0 w 28"/>
                <a:gd name="T1" fmla="*/ 16 h 16"/>
                <a:gd name="T2" fmla="*/ 0 w 28"/>
                <a:gd name="T3" fmla="*/ 16 h 16"/>
                <a:gd name="T4" fmla="*/ 0 w 28"/>
                <a:gd name="T5" fmla="*/ 16 h 16"/>
                <a:gd name="T6" fmla="*/ 1 w 28"/>
                <a:gd name="T7" fmla="*/ 16 h 16"/>
                <a:gd name="T8" fmla="*/ 1 w 28"/>
                <a:gd name="T9" fmla="*/ 16 h 16"/>
                <a:gd name="T10" fmla="*/ 0 w 28"/>
                <a:gd name="T11" fmla="*/ 16 h 16"/>
                <a:gd name="T12" fmla="*/ 0 w 28"/>
                <a:gd name="T13" fmla="*/ 16 h 16"/>
                <a:gd name="T14" fmla="*/ 0 w 28"/>
                <a:gd name="T15" fmla="*/ 16 h 16"/>
                <a:gd name="T16" fmla="*/ 0 w 28"/>
                <a:gd name="T17" fmla="*/ 16 h 16"/>
                <a:gd name="T18" fmla="*/ 28 w 28"/>
                <a:gd name="T19" fmla="*/ 0 h 16"/>
                <a:gd name="T20" fmla="*/ 28 w 28"/>
                <a:gd name="T21" fmla="*/ 1 h 16"/>
                <a:gd name="T22" fmla="*/ 28 w 28"/>
                <a:gd name="T23" fmla="*/ 1 h 16"/>
                <a:gd name="T24" fmla="*/ 28 w 28"/>
                <a:gd name="T25" fmla="*/ 1 h 16"/>
                <a:gd name="T26" fmla="*/ 28 w 28"/>
                <a:gd name="T27" fmla="*/ 1 h 16"/>
                <a:gd name="T28" fmla="*/ 28 w 28"/>
                <a:gd name="T29" fmla="*/ 0 h 16"/>
                <a:gd name="T30" fmla="*/ 28 w 28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16">
                  <a:moveTo>
                    <a:pt x="0" y="16"/>
                  </a:moveTo>
                  <a:lnTo>
                    <a:pt x="0" y="16"/>
                  </a:lnTo>
                  <a:lnTo>
                    <a:pt x="0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  <a:moveTo>
                    <a:pt x="28" y="0"/>
                  </a:move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9" name="Freeform 15">
              <a:extLst>
                <a:ext uri="{FF2B5EF4-FFF2-40B4-BE49-F238E27FC236}">
                  <a16:creationId xmlns:a16="http://schemas.microsoft.com/office/drawing/2014/main" id="{A2FE49F6-F211-4B20-8C20-9A4F0F4888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54821" y="4803817"/>
              <a:ext cx="95512" cy="187125"/>
            </a:xfrm>
            <a:custGeom>
              <a:avLst/>
              <a:gdLst>
                <a:gd name="T0" fmla="*/ 49 w 49"/>
                <a:gd name="T1" fmla="*/ 94 h 96"/>
                <a:gd name="T2" fmla="*/ 48 w 49"/>
                <a:gd name="T3" fmla="*/ 96 h 96"/>
                <a:gd name="T4" fmla="*/ 41 w 49"/>
                <a:gd name="T5" fmla="*/ 82 h 96"/>
                <a:gd name="T6" fmla="*/ 44 w 49"/>
                <a:gd name="T7" fmla="*/ 85 h 96"/>
                <a:gd name="T8" fmla="*/ 41 w 49"/>
                <a:gd name="T9" fmla="*/ 85 h 96"/>
                <a:gd name="T10" fmla="*/ 41 w 49"/>
                <a:gd name="T11" fmla="*/ 82 h 96"/>
                <a:gd name="T12" fmla="*/ 40 w 49"/>
                <a:gd name="T13" fmla="*/ 74 h 96"/>
                <a:gd name="T14" fmla="*/ 41 w 49"/>
                <a:gd name="T15" fmla="*/ 75 h 96"/>
                <a:gd name="T16" fmla="*/ 40 w 49"/>
                <a:gd name="T17" fmla="*/ 77 h 96"/>
                <a:gd name="T18" fmla="*/ 37 w 49"/>
                <a:gd name="T19" fmla="*/ 72 h 96"/>
                <a:gd name="T20" fmla="*/ 29 w 49"/>
                <a:gd name="T21" fmla="*/ 55 h 96"/>
                <a:gd name="T22" fmla="*/ 30 w 49"/>
                <a:gd name="T23" fmla="*/ 60 h 96"/>
                <a:gd name="T24" fmla="*/ 27 w 49"/>
                <a:gd name="T25" fmla="*/ 58 h 96"/>
                <a:gd name="T26" fmla="*/ 26 w 49"/>
                <a:gd name="T27" fmla="*/ 58 h 96"/>
                <a:gd name="T28" fmla="*/ 26 w 49"/>
                <a:gd name="T29" fmla="*/ 56 h 96"/>
                <a:gd name="T30" fmla="*/ 27 w 49"/>
                <a:gd name="T31" fmla="*/ 56 h 96"/>
                <a:gd name="T32" fmla="*/ 26 w 49"/>
                <a:gd name="T33" fmla="*/ 42 h 96"/>
                <a:gd name="T34" fmla="*/ 27 w 49"/>
                <a:gd name="T35" fmla="*/ 44 h 96"/>
                <a:gd name="T36" fmla="*/ 29 w 49"/>
                <a:gd name="T37" fmla="*/ 45 h 96"/>
                <a:gd name="T38" fmla="*/ 26 w 49"/>
                <a:gd name="T39" fmla="*/ 45 h 96"/>
                <a:gd name="T40" fmla="*/ 24 w 49"/>
                <a:gd name="T41" fmla="*/ 42 h 96"/>
                <a:gd name="T42" fmla="*/ 24 w 49"/>
                <a:gd name="T43" fmla="*/ 34 h 96"/>
                <a:gd name="T44" fmla="*/ 26 w 49"/>
                <a:gd name="T45" fmla="*/ 36 h 96"/>
                <a:gd name="T46" fmla="*/ 26 w 49"/>
                <a:gd name="T47" fmla="*/ 38 h 96"/>
                <a:gd name="T48" fmla="*/ 21 w 49"/>
                <a:gd name="T49" fmla="*/ 36 h 96"/>
                <a:gd name="T50" fmla="*/ 24 w 49"/>
                <a:gd name="T51" fmla="*/ 34 h 96"/>
                <a:gd name="T52" fmla="*/ 15 w 49"/>
                <a:gd name="T53" fmla="*/ 34 h 96"/>
                <a:gd name="T54" fmla="*/ 15 w 49"/>
                <a:gd name="T55" fmla="*/ 36 h 96"/>
                <a:gd name="T56" fmla="*/ 18 w 49"/>
                <a:gd name="T57" fmla="*/ 38 h 96"/>
                <a:gd name="T58" fmla="*/ 19 w 49"/>
                <a:gd name="T59" fmla="*/ 39 h 96"/>
                <a:gd name="T60" fmla="*/ 16 w 49"/>
                <a:gd name="T61" fmla="*/ 41 h 96"/>
                <a:gd name="T62" fmla="*/ 15 w 49"/>
                <a:gd name="T63" fmla="*/ 41 h 96"/>
                <a:gd name="T64" fmla="*/ 13 w 49"/>
                <a:gd name="T65" fmla="*/ 34 h 96"/>
                <a:gd name="T66" fmla="*/ 11 w 49"/>
                <a:gd name="T67" fmla="*/ 34 h 96"/>
                <a:gd name="T68" fmla="*/ 11 w 49"/>
                <a:gd name="T69" fmla="*/ 31 h 96"/>
                <a:gd name="T70" fmla="*/ 11 w 49"/>
                <a:gd name="T71" fmla="*/ 28 h 96"/>
                <a:gd name="T72" fmla="*/ 10 w 49"/>
                <a:gd name="T73" fmla="*/ 28 h 96"/>
                <a:gd name="T74" fmla="*/ 26 w 49"/>
                <a:gd name="T75" fmla="*/ 25 h 96"/>
                <a:gd name="T76" fmla="*/ 26 w 49"/>
                <a:gd name="T77" fmla="*/ 33 h 96"/>
                <a:gd name="T78" fmla="*/ 24 w 49"/>
                <a:gd name="T79" fmla="*/ 28 h 96"/>
                <a:gd name="T80" fmla="*/ 21 w 49"/>
                <a:gd name="T81" fmla="*/ 25 h 96"/>
                <a:gd name="T82" fmla="*/ 18 w 49"/>
                <a:gd name="T83" fmla="*/ 25 h 96"/>
                <a:gd name="T84" fmla="*/ 24 w 49"/>
                <a:gd name="T85" fmla="*/ 19 h 96"/>
                <a:gd name="T86" fmla="*/ 26 w 49"/>
                <a:gd name="T87" fmla="*/ 23 h 96"/>
                <a:gd name="T88" fmla="*/ 24 w 49"/>
                <a:gd name="T89" fmla="*/ 19 h 96"/>
                <a:gd name="T90" fmla="*/ 3 w 49"/>
                <a:gd name="T91" fmla="*/ 14 h 96"/>
                <a:gd name="T92" fmla="*/ 7 w 49"/>
                <a:gd name="T93" fmla="*/ 20 h 96"/>
                <a:gd name="T94" fmla="*/ 8 w 49"/>
                <a:gd name="T95" fmla="*/ 17 h 96"/>
                <a:gd name="T96" fmla="*/ 8 w 49"/>
                <a:gd name="T97" fmla="*/ 17 h 96"/>
                <a:gd name="T98" fmla="*/ 10 w 49"/>
                <a:gd name="T99" fmla="*/ 20 h 96"/>
                <a:gd name="T100" fmla="*/ 11 w 49"/>
                <a:gd name="T101" fmla="*/ 25 h 96"/>
                <a:gd name="T102" fmla="*/ 5 w 49"/>
                <a:gd name="T103" fmla="*/ 28 h 96"/>
                <a:gd name="T104" fmla="*/ 3 w 49"/>
                <a:gd name="T105" fmla="*/ 25 h 96"/>
                <a:gd name="T106" fmla="*/ 0 w 49"/>
                <a:gd name="T107" fmla="*/ 16 h 96"/>
                <a:gd name="T108" fmla="*/ 2 w 49"/>
                <a:gd name="T109" fmla="*/ 12 h 96"/>
                <a:gd name="T110" fmla="*/ 16 w 49"/>
                <a:gd name="T111" fmla="*/ 8 h 96"/>
                <a:gd name="T112" fmla="*/ 13 w 49"/>
                <a:gd name="T113" fmla="*/ 8 h 96"/>
                <a:gd name="T114" fmla="*/ 15 w 49"/>
                <a:gd name="T115" fmla="*/ 6 h 96"/>
                <a:gd name="T116" fmla="*/ 16 w 49"/>
                <a:gd name="T117" fmla="*/ 1 h 96"/>
                <a:gd name="T118" fmla="*/ 15 w 49"/>
                <a:gd name="T119" fmla="*/ 1 h 96"/>
                <a:gd name="T120" fmla="*/ 15 w 49"/>
                <a:gd name="T121" fmla="*/ 3 h 96"/>
                <a:gd name="T122" fmla="*/ 15 w 49"/>
                <a:gd name="T123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" h="96">
                  <a:moveTo>
                    <a:pt x="49" y="94"/>
                  </a:moveTo>
                  <a:lnTo>
                    <a:pt x="49" y="94"/>
                  </a:lnTo>
                  <a:lnTo>
                    <a:pt x="49" y="94"/>
                  </a:lnTo>
                  <a:lnTo>
                    <a:pt x="49" y="96"/>
                  </a:lnTo>
                  <a:lnTo>
                    <a:pt x="49" y="96"/>
                  </a:lnTo>
                  <a:lnTo>
                    <a:pt x="48" y="96"/>
                  </a:lnTo>
                  <a:lnTo>
                    <a:pt x="48" y="94"/>
                  </a:lnTo>
                  <a:lnTo>
                    <a:pt x="49" y="94"/>
                  </a:lnTo>
                  <a:close/>
                  <a:moveTo>
                    <a:pt x="41" y="82"/>
                  </a:moveTo>
                  <a:lnTo>
                    <a:pt x="41" y="82"/>
                  </a:lnTo>
                  <a:lnTo>
                    <a:pt x="41" y="85"/>
                  </a:lnTo>
                  <a:lnTo>
                    <a:pt x="44" y="85"/>
                  </a:lnTo>
                  <a:lnTo>
                    <a:pt x="43" y="86"/>
                  </a:lnTo>
                  <a:lnTo>
                    <a:pt x="41" y="86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0" y="82"/>
                  </a:lnTo>
                  <a:lnTo>
                    <a:pt x="41" y="82"/>
                  </a:lnTo>
                  <a:close/>
                  <a:moveTo>
                    <a:pt x="38" y="72"/>
                  </a:moveTo>
                  <a:lnTo>
                    <a:pt x="38" y="72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0" y="77"/>
                  </a:lnTo>
                  <a:lnTo>
                    <a:pt x="37" y="75"/>
                  </a:lnTo>
                  <a:lnTo>
                    <a:pt x="37" y="75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8" y="72"/>
                  </a:lnTo>
                  <a:close/>
                  <a:moveTo>
                    <a:pt x="29" y="55"/>
                  </a:moveTo>
                  <a:lnTo>
                    <a:pt x="30" y="58"/>
                  </a:lnTo>
                  <a:lnTo>
                    <a:pt x="30" y="58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6" y="60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26" y="56"/>
                  </a:lnTo>
                  <a:lnTo>
                    <a:pt x="27" y="55"/>
                  </a:lnTo>
                  <a:lnTo>
                    <a:pt x="27" y="55"/>
                  </a:lnTo>
                  <a:lnTo>
                    <a:pt x="27" y="56"/>
                  </a:lnTo>
                  <a:lnTo>
                    <a:pt x="29" y="55"/>
                  </a:lnTo>
                  <a:close/>
                  <a:moveTo>
                    <a:pt x="26" y="42"/>
                  </a:moveTo>
                  <a:lnTo>
                    <a:pt x="26" y="42"/>
                  </a:lnTo>
                  <a:lnTo>
                    <a:pt x="26" y="42"/>
                  </a:lnTo>
                  <a:lnTo>
                    <a:pt x="27" y="42"/>
                  </a:lnTo>
                  <a:lnTo>
                    <a:pt x="27" y="44"/>
                  </a:lnTo>
                  <a:lnTo>
                    <a:pt x="29" y="44"/>
                  </a:lnTo>
                  <a:lnTo>
                    <a:pt x="29" y="44"/>
                  </a:lnTo>
                  <a:lnTo>
                    <a:pt x="29" y="45"/>
                  </a:lnTo>
                  <a:lnTo>
                    <a:pt x="27" y="44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4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6" y="42"/>
                  </a:lnTo>
                  <a:lnTo>
                    <a:pt x="26" y="42"/>
                  </a:lnTo>
                  <a:close/>
                  <a:moveTo>
                    <a:pt x="24" y="34"/>
                  </a:moveTo>
                  <a:lnTo>
                    <a:pt x="26" y="34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7" y="38"/>
                  </a:lnTo>
                  <a:lnTo>
                    <a:pt x="27" y="38"/>
                  </a:lnTo>
                  <a:lnTo>
                    <a:pt x="26" y="38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6"/>
                  </a:lnTo>
                  <a:lnTo>
                    <a:pt x="22" y="36"/>
                  </a:lnTo>
                  <a:lnTo>
                    <a:pt x="24" y="36"/>
                  </a:lnTo>
                  <a:lnTo>
                    <a:pt x="24" y="34"/>
                  </a:lnTo>
                  <a:close/>
                  <a:moveTo>
                    <a:pt x="11" y="31"/>
                  </a:moveTo>
                  <a:lnTo>
                    <a:pt x="13" y="31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9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9"/>
                  </a:lnTo>
                  <a:lnTo>
                    <a:pt x="13" y="36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0" y="34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close/>
                  <a:moveTo>
                    <a:pt x="10" y="27"/>
                  </a:moveTo>
                  <a:lnTo>
                    <a:pt x="11" y="28"/>
                  </a:lnTo>
                  <a:lnTo>
                    <a:pt x="11" y="28"/>
                  </a:lnTo>
                  <a:lnTo>
                    <a:pt x="11" y="30"/>
                  </a:lnTo>
                  <a:lnTo>
                    <a:pt x="10" y="28"/>
                  </a:lnTo>
                  <a:lnTo>
                    <a:pt x="10" y="27"/>
                  </a:lnTo>
                  <a:close/>
                  <a:moveTo>
                    <a:pt x="24" y="25"/>
                  </a:moveTo>
                  <a:lnTo>
                    <a:pt x="26" y="25"/>
                  </a:lnTo>
                  <a:lnTo>
                    <a:pt x="26" y="31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1"/>
                  </a:lnTo>
                  <a:lnTo>
                    <a:pt x="24" y="28"/>
                  </a:lnTo>
                  <a:lnTo>
                    <a:pt x="24" y="25"/>
                  </a:lnTo>
                  <a:close/>
                  <a:moveTo>
                    <a:pt x="22" y="22"/>
                  </a:moveTo>
                  <a:lnTo>
                    <a:pt x="21" y="25"/>
                  </a:lnTo>
                  <a:lnTo>
                    <a:pt x="21" y="25"/>
                  </a:lnTo>
                  <a:lnTo>
                    <a:pt x="18" y="25"/>
                  </a:lnTo>
                  <a:lnTo>
                    <a:pt x="18" y="25"/>
                  </a:lnTo>
                  <a:lnTo>
                    <a:pt x="19" y="23"/>
                  </a:lnTo>
                  <a:lnTo>
                    <a:pt x="22" y="22"/>
                  </a:lnTo>
                  <a:close/>
                  <a:moveTo>
                    <a:pt x="24" y="19"/>
                  </a:moveTo>
                  <a:lnTo>
                    <a:pt x="26" y="22"/>
                  </a:lnTo>
                  <a:lnTo>
                    <a:pt x="26" y="23"/>
                  </a:lnTo>
                  <a:lnTo>
                    <a:pt x="26" y="23"/>
                  </a:lnTo>
                  <a:lnTo>
                    <a:pt x="24" y="23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9"/>
                  </a:lnTo>
                  <a:close/>
                  <a:moveTo>
                    <a:pt x="2" y="12"/>
                  </a:moveTo>
                  <a:lnTo>
                    <a:pt x="3" y="14"/>
                  </a:lnTo>
                  <a:lnTo>
                    <a:pt x="3" y="16"/>
                  </a:lnTo>
                  <a:lnTo>
                    <a:pt x="5" y="20"/>
                  </a:lnTo>
                  <a:lnTo>
                    <a:pt x="7" y="20"/>
                  </a:lnTo>
                  <a:lnTo>
                    <a:pt x="7" y="20"/>
                  </a:lnTo>
                  <a:lnTo>
                    <a:pt x="7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9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23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7"/>
                  </a:lnTo>
                  <a:lnTo>
                    <a:pt x="7" y="27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3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2" y="12"/>
                  </a:lnTo>
                  <a:close/>
                  <a:moveTo>
                    <a:pt x="15" y="6"/>
                  </a:moveTo>
                  <a:lnTo>
                    <a:pt x="16" y="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5" y="8"/>
                  </a:lnTo>
                  <a:lnTo>
                    <a:pt x="13" y="8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6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0" name="Freeform 16">
              <a:extLst>
                <a:ext uri="{FF2B5EF4-FFF2-40B4-BE49-F238E27FC236}">
                  <a16:creationId xmlns:a16="http://schemas.microsoft.com/office/drawing/2014/main" id="{FAB73835-BFB4-4005-AAA1-9B340A6FD1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2045" y="3749289"/>
              <a:ext cx="206617" cy="426880"/>
            </a:xfrm>
            <a:custGeom>
              <a:avLst/>
              <a:gdLst>
                <a:gd name="T0" fmla="*/ 28 w 106"/>
                <a:gd name="T1" fmla="*/ 194 h 219"/>
                <a:gd name="T2" fmla="*/ 27 w 106"/>
                <a:gd name="T3" fmla="*/ 193 h 219"/>
                <a:gd name="T4" fmla="*/ 71 w 106"/>
                <a:gd name="T5" fmla="*/ 40 h 219"/>
                <a:gd name="T6" fmla="*/ 68 w 106"/>
                <a:gd name="T7" fmla="*/ 40 h 219"/>
                <a:gd name="T8" fmla="*/ 77 w 106"/>
                <a:gd name="T9" fmla="*/ 37 h 219"/>
                <a:gd name="T10" fmla="*/ 47 w 106"/>
                <a:gd name="T11" fmla="*/ 2 h 219"/>
                <a:gd name="T12" fmla="*/ 57 w 106"/>
                <a:gd name="T13" fmla="*/ 7 h 219"/>
                <a:gd name="T14" fmla="*/ 68 w 106"/>
                <a:gd name="T15" fmla="*/ 10 h 219"/>
                <a:gd name="T16" fmla="*/ 66 w 106"/>
                <a:gd name="T17" fmla="*/ 18 h 219"/>
                <a:gd name="T18" fmla="*/ 71 w 106"/>
                <a:gd name="T19" fmla="*/ 22 h 219"/>
                <a:gd name="T20" fmla="*/ 82 w 106"/>
                <a:gd name="T21" fmla="*/ 27 h 219"/>
                <a:gd name="T22" fmla="*/ 76 w 106"/>
                <a:gd name="T23" fmla="*/ 35 h 219"/>
                <a:gd name="T24" fmla="*/ 68 w 106"/>
                <a:gd name="T25" fmla="*/ 37 h 219"/>
                <a:gd name="T26" fmla="*/ 58 w 106"/>
                <a:gd name="T27" fmla="*/ 52 h 219"/>
                <a:gd name="T28" fmla="*/ 52 w 106"/>
                <a:gd name="T29" fmla="*/ 70 h 219"/>
                <a:gd name="T30" fmla="*/ 63 w 106"/>
                <a:gd name="T31" fmla="*/ 84 h 219"/>
                <a:gd name="T32" fmla="*/ 79 w 106"/>
                <a:gd name="T33" fmla="*/ 101 h 219"/>
                <a:gd name="T34" fmla="*/ 87 w 106"/>
                <a:gd name="T35" fmla="*/ 107 h 219"/>
                <a:gd name="T36" fmla="*/ 95 w 106"/>
                <a:gd name="T37" fmla="*/ 119 h 219"/>
                <a:gd name="T38" fmla="*/ 102 w 106"/>
                <a:gd name="T39" fmla="*/ 137 h 219"/>
                <a:gd name="T40" fmla="*/ 106 w 106"/>
                <a:gd name="T41" fmla="*/ 155 h 219"/>
                <a:gd name="T42" fmla="*/ 102 w 106"/>
                <a:gd name="T43" fmla="*/ 169 h 219"/>
                <a:gd name="T44" fmla="*/ 102 w 106"/>
                <a:gd name="T45" fmla="*/ 172 h 219"/>
                <a:gd name="T46" fmla="*/ 91 w 106"/>
                <a:gd name="T47" fmla="*/ 183 h 219"/>
                <a:gd name="T48" fmla="*/ 74 w 106"/>
                <a:gd name="T49" fmla="*/ 193 h 219"/>
                <a:gd name="T50" fmla="*/ 68 w 106"/>
                <a:gd name="T51" fmla="*/ 193 h 219"/>
                <a:gd name="T52" fmla="*/ 63 w 106"/>
                <a:gd name="T53" fmla="*/ 194 h 219"/>
                <a:gd name="T54" fmla="*/ 65 w 106"/>
                <a:gd name="T55" fmla="*/ 200 h 219"/>
                <a:gd name="T56" fmla="*/ 61 w 106"/>
                <a:gd name="T57" fmla="*/ 205 h 219"/>
                <a:gd name="T58" fmla="*/ 47 w 106"/>
                <a:gd name="T59" fmla="*/ 213 h 219"/>
                <a:gd name="T60" fmla="*/ 41 w 106"/>
                <a:gd name="T61" fmla="*/ 200 h 219"/>
                <a:gd name="T62" fmla="*/ 36 w 106"/>
                <a:gd name="T63" fmla="*/ 196 h 219"/>
                <a:gd name="T64" fmla="*/ 39 w 106"/>
                <a:gd name="T65" fmla="*/ 191 h 219"/>
                <a:gd name="T66" fmla="*/ 46 w 106"/>
                <a:gd name="T67" fmla="*/ 186 h 219"/>
                <a:gd name="T68" fmla="*/ 55 w 106"/>
                <a:gd name="T69" fmla="*/ 186 h 219"/>
                <a:gd name="T70" fmla="*/ 54 w 106"/>
                <a:gd name="T71" fmla="*/ 178 h 219"/>
                <a:gd name="T72" fmla="*/ 60 w 106"/>
                <a:gd name="T73" fmla="*/ 174 h 219"/>
                <a:gd name="T74" fmla="*/ 68 w 106"/>
                <a:gd name="T75" fmla="*/ 169 h 219"/>
                <a:gd name="T76" fmla="*/ 79 w 106"/>
                <a:gd name="T77" fmla="*/ 163 h 219"/>
                <a:gd name="T78" fmla="*/ 77 w 106"/>
                <a:gd name="T79" fmla="*/ 142 h 219"/>
                <a:gd name="T80" fmla="*/ 77 w 106"/>
                <a:gd name="T81" fmla="*/ 130 h 219"/>
                <a:gd name="T82" fmla="*/ 79 w 106"/>
                <a:gd name="T83" fmla="*/ 122 h 219"/>
                <a:gd name="T84" fmla="*/ 76 w 106"/>
                <a:gd name="T85" fmla="*/ 112 h 219"/>
                <a:gd name="T86" fmla="*/ 68 w 106"/>
                <a:gd name="T87" fmla="*/ 103 h 219"/>
                <a:gd name="T88" fmla="*/ 63 w 106"/>
                <a:gd name="T89" fmla="*/ 98 h 219"/>
                <a:gd name="T90" fmla="*/ 52 w 106"/>
                <a:gd name="T91" fmla="*/ 85 h 219"/>
                <a:gd name="T92" fmla="*/ 43 w 106"/>
                <a:gd name="T93" fmla="*/ 76 h 219"/>
                <a:gd name="T94" fmla="*/ 35 w 106"/>
                <a:gd name="T95" fmla="*/ 68 h 219"/>
                <a:gd name="T96" fmla="*/ 28 w 106"/>
                <a:gd name="T97" fmla="*/ 59 h 219"/>
                <a:gd name="T98" fmla="*/ 39 w 106"/>
                <a:gd name="T99" fmla="*/ 52 h 219"/>
                <a:gd name="T100" fmla="*/ 36 w 106"/>
                <a:gd name="T101" fmla="*/ 46 h 219"/>
                <a:gd name="T102" fmla="*/ 35 w 106"/>
                <a:gd name="T103" fmla="*/ 41 h 219"/>
                <a:gd name="T104" fmla="*/ 20 w 106"/>
                <a:gd name="T105" fmla="*/ 40 h 219"/>
                <a:gd name="T106" fmla="*/ 13 w 106"/>
                <a:gd name="T107" fmla="*/ 27 h 219"/>
                <a:gd name="T108" fmla="*/ 8 w 106"/>
                <a:gd name="T109" fmla="*/ 27 h 219"/>
                <a:gd name="T110" fmla="*/ 2 w 106"/>
                <a:gd name="T111" fmla="*/ 15 h 219"/>
                <a:gd name="T112" fmla="*/ 11 w 106"/>
                <a:gd name="T113" fmla="*/ 13 h 219"/>
                <a:gd name="T114" fmla="*/ 17 w 106"/>
                <a:gd name="T115" fmla="*/ 10 h 219"/>
                <a:gd name="T116" fmla="*/ 27 w 106"/>
                <a:gd name="T117" fmla="*/ 13 h 219"/>
                <a:gd name="T118" fmla="*/ 35 w 106"/>
                <a:gd name="T119" fmla="*/ 10 h 219"/>
                <a:gd name="T120" fmla="*/ 41 w 106"/>
                <a:gd name="T121" fmla="*/ 4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6" h="219">
                  <a:moveTo>
                    <a:pt x="66" y="216"/>
                  </a:moveTo>
                  <a:lnTo>
                    <a:pt x="66" y="216"/>
                  </a:lnTo>
                  <a:lnTo>
                    <a:pt x="66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6" y="216"/>
                  </a:lnTo>
                  <a:close/>
                  <a:moveTo>
                    <a:pt x="27" y="193"/>
                  </a:moveTo>
                  <a:lnTo>
                    <a:pt x="28" y="193"/>
                  </a:lnTo>
                  <a:lnTo>
                    <a:pt x="28" y="194"/>
                  </a:lnTo>
                  <a:lnTo>
                    <a:pt x="28" y="196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7" y="197"/>
                  </a:lnTo>
                  <a:lnTo>
                    <a:pt x="27" y="194"/>
                  </a:lnTo>
                  <a:lnTo>
                    <a:pt x="25" y="194"/>
                  </a:lnTo>
                  <a:lnTo>
                    <a:pt x="25" y="193"/>
                  </a:lnTo>
                  <a:lnTo>
                    <a:pt x="25" y="193"/>
                  </a:lnTo>
                  <a:lnTo>
                    <a:pt x="27" y="193"/>
                  </a:lnTo>
                  <a:lnTo>
                    <a:pt x="27" y="193"/>
                  </a:lnTo>
                  <a:close/>
                  <a:moveTo>
                    <a:pt x="73" y="193"/>
                  </a:moveTo>
                  <a:lnTo>
                    <a:pt x="74" y="193"/>
                  </a:lnTo>
                  <a:lnTo>
                    <a:pt x="73" y="193"/>
                  </a:lnTo>
                  <a:lnTo>
                    <a:pt x="71" y="194"/>
                  </a:lnTo>
                  <a:lnTo>
                    <a:pt x="71" y="193"/>
                  </a:lnTo>
                  <a:lnTo>
                    <a:pt x="73" y="193"/>
                  </a:lnTo>
                  <a:lnTo>
                    <a:pt x="73" y="193"/>
                  </a:lnTo>
                  <a:close/>
                  <a:moveTo>
                    <a:pt x="69" y="38"/>
                  </a:move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69" y="40"/>
                  </a:lnTo>
                  <a:lnTo>
                    <a:pt x="69" y="38"/>
                  </a:lnTo>
                  <a:close/>
                  <a:moveTo>
                    <a:pt x="68" y="38"/>
                  </a:moveTo>
                  <a:lnTo>
                    <a:pt x="68" y="38"/>
                  </a:lnTo>
                  <a:lnTo>
                    <a:pt x="68" y="40"/>
                  </a:lnTo>
                  <a:lnTo>
                    <a:pt x="68" y="40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8" y="38"/>
                  </a:lnTo>
                  <a:close/>
                  <a:moveTo>
                    <a:pt x="79" y="37"/>
                  </a:moveTo>
                  <a:lnTo>
                    <a:pt x="79" y="37"/>
                  </a:lnTo>
                  <a:lnTo>
                    <a:pt x="79" y="38"/>
                  </a:lnTo>
                  <a:lnTo>
                    <a:pt x="77" y="38"/>
                  </a:lnTo>
                  <a:lnTo>
                    <a:pt x="76" y="38"/>
                  </a:lnTo>
                  <a:lnTo>
                    <a:pt x="77" y="37"/>
                  </a:lnTo>
                  <a:lnTo>
                    <a:pt x="77" y="37"/>
                  </a:lnTo>
                  <a:lnTo>
                    <a:pt x="79" y="37"/>
                  </a:lnTo>
                  <a:close/>
                  <a:moveTo>
                    <a:pt x="77" y="32"/>
                  </a:moveTo>
                  <a:lnTo>
                    <a:pt x="79" y="33"/>
                  </a:lnTo>
                  <a:lnTo>
                    <a:pt x="79" y="33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7" y="33"/>
                  </a:lnTo>
                  <a:lnTo>
                    <a:pt x="77" y="32"/>
                  </a:lnTo>
                  <a:close/>
                  <a:moveTo>
                    <a:pt x="46" y="0"/>
                  </a:moveTo>
                  <a:lnTo>
                    <a:pt x="47" y="2"/>
                  </a:lnTo>
                  <a:lnTo>
                    <a:pt x="47" y="4"/>
                  </a:lnTo>
                  <a:lnTo>
                    <a:pt x="49" y="4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8" y="7"/>
                  </a:lnTo>
                  <a:lnTo>
                    <a:pt x="58" y="7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5" y="8"/>
                  </a:lnTo>
                  <a:lnTo>
                    <a:pt x="65" y="8"/>
                  </a:lnTo>
                  <a:lnTo>
                    <a:pt x="68" y="10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5" y="13"/>
                  </a:lnTo>
                  <a:lnTo>
                    <a:pt x="65" y="13"/>
                  </a:lnTo>
                  <a:lnTo>
                    <a:pt x="65" y="15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9"/>
                  </a:lnTo>
                  <a:lnTo>
                    <a:pt x="66" y="21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6" y="21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71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3" y="26"/>
                  </a:lnTo>
                  <a:lnTo>
                    <a:pt x="74" y="26"/>
                  </a:lnTo>
                  <a:lnTo>
                    <a:pt x="76" y="27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2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2" y="29"/>
                  </a:lnTo>
                  <a:lnTo>
                    <a:pt x="80" y="30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6" y="32"/>
                  </a:lnTo>
                  <a:lnTo>
                    <a:pt x="76" y="33"/>
                  </a:lnTo>
                  <a:lnTo>
                    <a:pt x="76" y="35"/>
                  </a:lnTo>
                  <a:lnTo>
                    <a:pt x="76" y="35"/>
                  </a:lnTo>
                  <a:lnTo>
                    <a:pt x="73" y="37"/>
                  </a:lnTo>
                  <a:lnTo>
                    <a:pt x="73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69" y="37"/>
                  </a:lnTo>
                  <a:lnTo>
                    <a:pt x="69" y="37"/>
                  </a:lnTo>
                  <a:lnTo>
                    <a:pt x="68" y="37"/>
                  </a:lnTo>
                  <a:lnTo>
                    <a:pt x="68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65" y="43"/>
                  </a:lnTo>
                  <a:lnTo>
                    <a:pt x="65" y="46"/>
                  </a:lnTo>
                  <a:lnTo>
                    <a:pt x="63" y="48"/>
                  </a:lnTo>
                  <a:lnTo>
                    <a:pt x="61" y="49"/>
                  </a:lnTo>
                  <a:lnTo>
                    <a:pt x="58" y="52"/>
                  </a:lnTo>
                  <a:lnTo>
                    <a:pt x="57" y="52"/>
                  </a:lnTo>
                  <a:lnTo>
                    <a:pt x="55" y="52"/>
                  </a:lnTo>
                  <a:lnTo>
                    <a:pt x="54" y="57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2" y="65"/>
                  </a:lnTo>
                  <a:lnTo>
                    <a:pt x="50" y="65"/>
                  </a:lnTo>
                  <a:lnTo>
                    <a:pt x="50" y="67"/>
                  </a:lnTo>
                  <a:lnTo>
                    <a:pt x="52" y="70"/>
                  </a:lnTo>
                  <a:lnTo>
                    <a:pt x="52" y="70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5" y="74"/>
                  </a:lnTo>
                  <a:lnTo>
                    <a:pt x="57" y="76"/>
                  </a:lnTo>
                  <a:lnTo>
                    <a:pt x="58" y="78"/>
                  </a:lnTo>
                  <a:lnTo>
                    <a:pt x="60" y="78"/>
                  </a:lnTo>
                  <a:lnTo>
                    <a:pt x="61" y="81"/>
                  </a:lnTo>
                  <a:lnTo>
                    <a:pt x="63" y="82"/>
                  </a:lnTo>
                  <a:lnTo>
                    <a:pt x="63" y="84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63" y="87"/>
                  </a:lnTo>
                  <a:lnTo>
                    <a:pt x="66" y="90"/>
                  </a:lnTo>
                  <a:lnTo>
                    <a:pt x="69" y="93"/>
                  </a:lnTo>
                  <a:lnTo>
                    <a:pt x="73" y="95"/>
                  </a:lnTo>
                  <a:lnTo>
                    <a:pt x="73" y="98"/>
                  </a:lnTo>
                  <a:lnTo>
                    <a:pt x="76" y="100"/>
                  </a:lnTo>
                  <a:lnTo>
                    <a:pt x="79" y="101"/>
                  </a:lnTo>
                  <a:lnTo>
                    <a:pt x="79" y="101"/>
                  </a:lnTo>
                  <a:lnTo>
                    <a:pt x="79" y="103"/>
                  </a:lnTo>
                  <a:lnTo>
                    <a:pt x="80" y="104"/>
                  </a:lnTo>
                  <a:lnTo>
                    <a:pt x="82" y="104"/>
                  </a:lnTo>
                  <a:lnTo>
                    <a:pt x="82" y="106"/>
                  </a:lnTo>
                  <a:lnTo>
                    <a:pt x="84" y="106"/>
                  </a:lnTo>
                  <a:lnTo>
                    <a:pt x="84" y="106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11"/>
                  </a:lnTo>
                  <a:lnTo>
                    <a:pt x="90" y="111"/>
                  </a:lnTo>
                  <a:lnTo>
                    <a:pt x="91" y="112"/>
                  </a:lnTo>
                  <a:lnTo>
                    <a:pt x="91" y="114"/>
                  </a:lnTo>
                  <a:lnTo>
                    <a:pt x="93" y="117"/>
                  </a:lnTo>
                  <a:lnTo>
                    <a:pt x="95" y="119"/>
                  </a:lnTo>
                  <a:lnTo>
                    <a:pt x="96" y="119"/>
                  </a:lnTo>
                  <a:lnTo>
                    <a:pt x="96" y="120"/>
                  </a:lnTo>
                  <a:lnTo>
                    <a:pt x="98" y="123"/>
                  </a:lnTo>
                  <a:lnTo>
                    <a:pt x="99" y="125"/>
                  </a:lnTo>
                  <a:lnTo>
                    <a:pt x="99" y="128"/>
                  </a:lnTo>
                  <a:lnTo>
                    <a:pt x="101" y="130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2" y="137"/>
                  </a:lnTo>
                  <a:lnTo>
                    <a:pt x="102" y="139"/>
                  </a:lnTo>
                  <a:lnTo>
                    <a:pt x="102" y="139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2" y="142"/>
                  </a:lnTo>
                  <a:lnTo>
                    <a:pt x="102" y="147"/>
                  </a:lnTo>
                  <a:lnTo>
                    <a:pt x="104" y="148"/>
                  </a:lnTo>
                  <a:lnTo>
                    <a:pt x="104" y="150"/>
                  </a:lnTo>
                  <a:lnTo>
                    <a:pt x="104" y="152"/>
                  </a:lnTo>
                  <a:lnTo>
                    <a:pt x="106" y="155"/>
                  </a:lnTo>
                  <a:lnTo>
                    <a:pt x="106" y="155"/>
                  </a:lnTo>
                  <a:lnTo>
                    <a:pt x="106" y="159"/>
                  </a:lnTo>
                  <a:lnTo>
                    <a:pt x="106" y="161"/>
                  </a:lnTo>
                  <a:lnTo>
                    <a:pt x="106" y="159"/>
                  </a:lnTo>
                  <a:lnTo>
                    <a:pt x="104" y="158"/>
                  </a:lnTo>
                  <a:lnTo>
                    <a:pt x="104" y="159"/>
                  </a:lnTo>
                  <a:lnTo>
                    <a:pt x="102" y="159"/>
                  </a:lnTo>
                  <a:lnTo>
                    <a:pt x="104" y="164"/>
                  </a:lnTo>
                  <a:lnTo>
                    <a:pt x="102" y="163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2"/>
                  </a:lnTo>
                  <a:lnTo>
                    <a:pt x="102" y="172"/>
                  </a:lnTo>
                  <a:lnTo>
                    <a:pt x="102" y="174"/>
                  </a:lnTo>
                  <a:lnTo>
                    <a:pt x="102" y="174"/>
                  </a:lnTo>
                  <a:lnTo>
                    <a:pt x="101" y="175"/>
                  </a:lnTo>
                  <a:lnTo>
                    <a:pt x="99" y="175"/>
                  </a:lnTo>
                  <a:lnTo>
                    <a:pt x="99" y="177"/>
                  </a:lnTo>
                  <a:lnTo>
                    <a:pt x="99" y="178"/>
                  </a:lnTo>
                  <a:lnTo>
                    <a:pt x="96" y="180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1" y="183"/>
                  </a:lnTo>
                  <a:lnTo>
                    <a:pt x="88" y="185"/>
                  </a:lnTo>
                  <a:lnTo>
                    <a:pt x="88" y="185"/>
                  </a:lnTo>
                  <a:lnTo>
                    <a:pt x="87" y="185"/>
                  </a:lnTo>
                  <a:lnTo>
                    <a:pt x="85" y="188"/>
                  </a:lnTo>
                  <a:lnTo>
                    <a:pt x="82" y="188"/>
                  </a:lnTo>
                  <a:lnTo>
                    <a:pt x="79" y="191"/>
                  </a:lnTo>
                  <a:lnTo>
                    <a:pt x="77" y="191"/>
                  </a:lnTo>
                  <a:lnTo>
                    <a:pt x="76" y="191"/>
                  </a:lnTo>
                  <a:lnTo>
                    <a:pt x="74" y="193"/>
                  </a:lnTo>
                  <a:lnTo>
                    <a:pt x="74" y="193"/>
                  </a:lnTo>
                  <a:lnTo>
                    <a:pt x="74" y="191"/>
                  </a:lnTo>
                  <a:lnTo>
                    <a:pt x="73" y="191"/>
                  </a:lnTo>
                  <a:lnTo>
                    <a:pt x="71" y="191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3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6" y="191"/>
                  </a:lnTo>
                  <a:lnTo>
                    <a:pt x="66" y="193"/>
                  </a:lnTo>
                  <a:lnTo>
                    <a:pt x="68" y="193"/>
                  </a:lnTo>
                  <a:lnTo>
                    <a:pt x="68" y="194"/>
                  </a:lnTo>
                  <a:lnTo>
                    <a:pt x="68" y="194"/>
                  </a:lnTo>
                  <a:lnTo>
                    <a:pt x="65" y="194"/>
                  </a:lnTo>
                  <a:lnTo>
                    <a:pt x="63" y="194"/>
                  </a:lnTo>
                  <a:lnTo>
                    <a:pt x="63" y="194"/>
                  </a:lnTo>
                  <a:lnTo>
                    <a:pt x="65" y="196"/>
                  </a:lnTo>
                  <a:lnTo>
                    <a:pt x="66" y="196"/>
                  </a:lnTo>
                  <a:lnTo>
                    <a:pt x="68" y="196"/>
                  </a:lnTo>
                  <a:lnTo>
                    <a:pt x="68" y="197"/>
                  </a:lnTo>
                  <a:lnTo>
                    <a:pt x="66" y="197"/>
                  </a:lnTo>
                  <a:lnTo>
                    <a:pt x="66" y="199"/>
                  </a:lnTo>
                  <a:lnTo>
                    <a:pt x="66" y="199"/>
                  </a:lnTo>
                  <a:lnTo>
                    <a:pt x="66" y="200"/>
                  </a:lnTo>
                  <a:lnTo>
                    <a:pt x="65" y="200"/>
                  </a:lnTo>
                  <a:lnTo>
                    <a:pt x="65" y="200"/>
                  </a:lnTo>
                  <a:lnTo>
                    <a:pt x="63" y="199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63" y="200"/>
                  </a:lnTo>
                  <a:lnTo>
                    <a:pt x="65" y="202"/>
                  </a:lnTo>
                  <a:lnTo>
                    <a:pt x="65" y="204"/>
                  </a:lnTo>
                  <a:lnTo>
                    <a:pt x="65" y="204"/>
                  </a:lnTo>
                  <a:lnTo>
                    <a:pt x="63" y="205"/>
                  </a:lnTo>
                  <a:lnTo>
                    <a:pt x="61" y="205"/>
                  </a:lnTo>
                  <a:lnTo>
                    <a:pt x="58" y="204"/>
                  </a:lnTo>
                  <a:lnTo>
                    <a:pt x="55" y="199"/>
                  </a:lnTo>
                  <a:lnTo>
                    <a:pt x="54" y="199"/>
                  </a:lnTo>
                  <a:lnTo>
                    <a:pt x="58" y="204"/>
                  </a:lnTo>
                  <a:lnTo>
                    <a:pt x="58" y="204"/>
                  </a:lnTo>
                  <a:lnTo>
                    <a:pt x="58" y="205"/>
                  </a:lnTo>
                  <a:lnTo>
                    <a:pt x="58" y="207"/>
                  </a:lnTo>
                  <a:lnTo>
                    <a:pt x="58" y="207"/>
                  </a:lnTo>
                  <a:lnTo>
                    <a:pt x="49" y="211"/>
                  </a:lnTo>
                  <a:lnTo>
                    <a:pt x="47" y="213"/>
                  </a:lnTo>
                  <a:lnTo>
                    <a:pt x="46" y="216"/>
                  </a:lnTo>
                  <a:lnTo>
                    <a:pt x="44" y="218"/>
                  </a:lnTo>
                  <a:lnTo>
                    <a:pt x="43" y="218"/>
                  </a:lnTo>
                  <a:lnTo>
                    <a:pt x="39" y="219"/>
                  </a:lnTo>
                  <a:lnTo>
                    <a:pt x="38" y="219"/>
                  </a:lnTo>
                  <a:lnTo>
                    <a:pt x="39" y="216"/>
                  </a:lnTo>
                  <a:lnTo>
                    <a:pt x="39" y="216"/>
                  </a:lnTo>
                  <a:lnTo>
                    <a:pt x="39" y="210"/>
                  </a:lnTo>
                  <a:lnTo>
                    <a:pt x="39" y="204"/>
                  </a:lnTo>
                  <a:lnTo>
                    <a:pt x="41" y="200"/>
                  </a:lnTo>
                  <a:lnTo>
                    <a:pt x="41" y="200"/>
                  </a:lnTo>
                  <a:lnTo>
                    <a:pt x="43" y="200"/>
                  </a:lnTo>
                  <a:lnTo>
                    <a:pt x="43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1" y="197"/>
                  </a:lnTo>
                  <a:lnTo>
                    <a:pt x="39" y="197"/>
                  </a:lnTo>
                  <a:lnTo>
                    <a:pt x="39" y="196"/>
                  </a:lnTo>
                  <a:lnTo>
                    <a:pt x="38" y="196"/>
                  </a:lnTo>
                  <a:lnTo>
                    <a:pt x="36" y="196"/>
                  </a:lnTo>
                  <a:lnTo>
                    <a:pt x="36" y="196"/>
                  </a:lnTo>
                  <a:lnTo>
                    <a:pt x="36" y="194"/>
                  </a:lnTo>
                  <a:lnTo>
                    <a:pt x="35" y="194"/>
                  </a:lnTo>
                  <a:lnTo>
                    <a:pt x="33" y="193"/>
                  </a:lnTo>
                  <a:lnTo>
                    <a:pt x="35" y="193"/>
                  </a:lnTo>
                  <a:lnTo>
                    <a:pt x="35" y="191"/>
                  </a:lnTo>
                  <a:lnTo>
                    <a:pt x="35" y="191"/>
                  </a:lnTo>
                  <a:lnTo>
                    <a:pt x="38" y="191"/>
                  </a:lnTo>
                  <a:lnTo>
                    <a:pt x="39" y="191"/>
                  </a:lnTo>
                  <a:lnTo>
                    <a:pt x="39" y="191"/>
                  </a:lnTo>
                  <a:lnTo>
                    <a:pt x="39" y="189"/>
                  </a:lnTo>
                  <a:lnTo>
                    <a:pt x="41" y="189"/>
                  </a:lnTo>
                  <a:lnTo>
                    <a:pt x="43" y="188"/>
                  </a:lnTo>
                  <a:lnTo>
                    <a:pt x="43" y="188"/>
                  </a:lnTo>
                  <a:lnTo>
                    <a:pt x="43" y="186"/>
                  </a:lnTo>
                  <a:lnTo>
                    <a:pt x="43" y="186"/>
                  </a:lnTo>
                  <a:lnTo>
                    <a:pt x="43" y="185"/>
                  </a:lnTo>
                  <a:lnTo>
                    <a:pt x="44" y="185"/>
                  </a:lnTo>
                  <a:lnTo>
                    <a:pt x="46" y="186"/>
                  </a:lnTo>
                  <a:lnTo>
                    <a:pt x="46" y="186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9" y="185"/>
                  </a:lnTo>
                  <a:lnTo>
                    <a:pt x="50" y="185"/>
                  </a:lnTo>
                  <a:lnTo>
                    <a:pt x="52" y="185"/>
                  </a:lnTo>
                  <a:lnTo>
                    <a:pt x="52" y="185"/>
                  </a:lnTo>
                  <a:lnTo>
                    <a:pt x="54" y="185"/>
                  </a:lnTo>
                  <a:lnTo>
                    <a:pt x="54" y="186"/>
                  </a:lnTo>
                  <a:lnTo>
                    <a:pt x="54" y="186"/>
                  </a:lnTo>
                  <a:lnTo>
                    <a:pt x="55" y="186"/>
                  </a:lnTo>
                  <a:lnTo>
                    <a:pt x="55" y="186"/>
                  </a:lnTo>
                  <a:lnTo>
                    <a:pt x="57" y="186"/>
                  </a:lnTo>
                  <a:lnTo>
                    <a:pt x="58" y="186"/>
                  </a:lnTo>
                  <a:lnTo>
                    <a:pt x="58" y="185"/>
                  </a:lnTo>
                  <a:lnTo>
                    <a:pt x="58" y="183"/>
                  </a:lnTo>
                  <a:lnTo>
                    <a:pt x="58" y="183"/>
                  </a:lnTo>
                  <a:lnTo>
                    <a:pt x="57" y="183"/>
                  </a:lnTo>
                  <a:lnTo>
                    <a:pt x="55" y="180"/>
                  </a:lnTo>
                  <a:lnTo>
                    <a:pt x="54" y="180"/>
                  </a:lnTo>
                  <a:lnTo>
                    <a:pt x="54" y="178"/>
                  </a:lnTo>
                  <a:lnTo>
                    <a:pt x="54" y="177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5" y="175"/>
                  </a:lnTo>
                  <a:lnTo>
                    <a:pt x="55" y="174"/>
                  </a:lnTo>
                  <a:lnTo>
                    <a:pt x="55" y="174"/>
                  </a:lnTo>
                  <a:lnTo>
                    <a:pt x="57" y="172"/>
                  </a:lnTo>
                  <a:lnTo>
                    <a:pt x="58" y="174"/>
                  </a:lnTo>
                  <a:lnTo>
                    <a:pt x="60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1"/>
                  </a:lnTo>
                  <a:lnTo>
                    <a:pt x="61" y="171"/>
                  </a:lnTo>
                  <a:lnTo>
                    <a:pt x="63" y="171"/>
                  </a:lnTo>
                  <a:lnTo>
                    <a:pt x="65" y="171"/>
                  </a:lnTo>
                  <a:lnTo>
                    <a:pt x="66" y="169"/>
                  </a:lnTo>
                  <a:lnTo>
                    <a:pt x="68" y="169"/>
                  </a:lnTo>
                  <a:lnTo>
                    <a:pt x="69" y="169"/>
                  </a:lnTo>
                  <a:lnTo>
                    <a:pt x="71" y="167"/>
                  </a:lnTo>
                  <a:lnTo>
                    <a:pt x="73" y="166"/>
                  </a:lnTo>
                  <a:lnTo>
                    <a:pt x="74" y="164"/>
                  </a:lnTo>
                  <a:lnTo>
                    <a:pt x="74" y="164"/>
                  </a:lnTo>
                  <a:lnTo>
                    <a:pt x="76" y="164"/>
                  </a:lnTo>
                  <a:lnTo>
                    <a:pt x="76" y="166"/>
                  </a:lnTo>
                  <a:lnTo>
                    <a:pt x="77" y="166"/>
                  </a:lnTo>
                  <a:lnTo>
                    <a:pt x="77" y="164"/>
                  </a:lnTo>
                  <a:lnTo>
                    <a:pt x="79" y="163"/>
                  </a:lnTo>
                  <a:lnTo>
                    <a:pt x="79" y="161"/>
                  </a:lnTo>
                  <a:lnTo>
                    <a:pt x="79" y="159"/>
                  </a:lnTo>
                  <a:lnTo>
                    <a:pt x="77" y="158"/>
                  </a:lnTo>
                  <a:lnTo>
                    <a:pt x="77" y="156"/>
                  </a:lnTo>
                  <a:lnTo>
                    <a:pt x="77" y="155"/>
                  </a:lnTo>
                  <a:lnTo>
                    <a:pt x="79" y="152"/>
                  </a:lnTo>
                  <a:lnTo>
                    <a:pt x="79" y="148"/>
                  </a:lnTo>
                  <a:lnTo>
                    <a:pt x="79" y="147"/>
                  </a:lnTo>
                  <a:lnTo>
                    <a:pt x="79" y="145"/>
                  </a:lnTo>
                  <a:lnTo>
                    <a:pt x="77" y="142"/>
                  </a:lnTo>
                  <a:lnTo>
                    <a:pt x="76" y="141"/>
                  </a:lnTo>
                  <a:lnTo>
                    <a:pt x="76" y="141"/>
                  </a:lnTo>
                  <a:lnTo>
                    <a:pt x="76" y="139"/>
                  </a:lnTo>
                  <a:lnTo>
                    <a:pt x="76" y="139"/>
                  </a:lnTo>
                  <a:lnTo>
                    <a:pt x="76" y="136"/>
                  </a:lnTo>
                  <a:lnTo>
                    <a:pt x="76" y="134"/>
                  </a:lnTo>
                  <a:lnTo>
                    <a:pt x="77" y="134"/>
                  </a:lnTo>
                  <a:lnTo>
                    <a:pt x="77" y="133"/>
                  </a:lnTo>
                  <a:lnTo>
                    <a:pt x="79" y="131"/>
                  </a:lnTo>
                  <a:lnTo>
                    <a:pt x="77" y="130"/>
                  </a:lnTo>
                  <a:lnTo>
                    <a:pt x="77" y="128"/>
                  </a:lnTo>
                  <a:lnTo>
                    <a:pt x="79" y="128"/>
                  </a:lnTo>
                  <a:lnTo>
                    <a:pt x="77" y="126"/>
                  </a:lnTo>
                  <a:lnTo>
                    <a:pt x="77" y="126"/>
                  </a:lnTo>
                  <a:lnTo>
                    <a:pt x="77" y="125"/>
                  </a:lnTo>
                  <a:lnTo>
                    <a:pt x="79" y="125"/>
                  </a:lnTo>
                  <a:lnTo>
                    <a:pt x="79" y="123"/>
                  </a:lnTo>
                  <a:lnTo>
                    <a:pt x="80" y="123"/>
                  </a:lnTo>
                  <a:lnTo>
                    <a:pt x="80" y="122"/>
                  </a:lnTo>
                  <a:lnTo>
                    <a:pt x="79" y="122"/>
                  </a:lnTo>
                  <a:lnTo>
                    <a:pt x="79" y="120"/>
                  </a:lnTo>
                  <a:lnTo>
                    <a:pt x="77" y="119"/>
                  </a:lnTo>
                  <a:lnTo>
                    <a:pt x="76" y="117"/>
                  </a:lnTo>
                  <a:lnTo>
                    <a:pt x="74" y="117"/>
                  </a:lnTo>
                  <a:lnTo>
                    <a:pt x="74" y="115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6" y="112"/>
                  </a:lnTo>
                  <a:lnTo>
                    <a:pt x="76" y="112"/>
                  </a:lnTo>
                  <a:lnTo>
                    <a:pt x="76" y="111"/>
                  </a:lnTo>
                  <a:lnTo>
                    <a:pt x="76" y="111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1" y="106"/>
                  </a:lnTo>
                  <a:lnTo>
                    <a:pt x="71" y="106"/>
                  </a:lnTo>
                  <a:lnTo>
                    <a:pt x="69" y="106"/>
                  </a:lnTo>
                  <a:lnTo>
                    <a:pt x="69" y="104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6" y="104"/>
                  </a:lnTo>
                  <a:lnTo>
                    <a:pt x="66" y="104"/>
                  </a:lnTo>
                  <a:lnTo>
                    <a:pt x="66" y="103"/>
                  </a:lnTo>
                  <a:lnTo>
                    <a:pt x="65" y="103"/>
                  </a:lnTo>
                  <a:lnTo>
                    <a:pt x="65" y="101"/>
                  </a:lnTo>
                  <a:lnTo>
                    <a:pt x="65" y="101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6"/>
                  </a:lnTo>
                  <a:lnTo>
                    <a:pt x="63" y="96"/>
                  </a:lnTo>
                  <a:lnTo>
                    <a:pt x="61" y="96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7" y="90"/>
                  </a:lnTo>
                  <a:lnTo>
                    <a:pt x="55" y="90"/>
                  </a:lnTo>
                  <a:lnTo>
                    <a:pt x="55" y="89"/>
                  </a:lnTo>
                  <a:lnTo>
                    <a:pt x="54" y="87"/>
                  </a:lnTo>
                  <a:lnTo>
                    <a:pt x="52" y="85"/>
                  </a:lnTo>
                  <a:lnTo>
                    <a:pt x="50" y="84"/>
                  </a:lnTo>
                  <a:lnTo>
                    <a:pt x="50" y="82"/>
                  </a:lnTo>
                  <a:lnTo>
                    <a:pt x="50" y="82"/>
                  </a:lnTo>
                  <a:lnTo>
                    <a:pt x="49" y="81"/>
                  </a:lnTo>
                  <a:lnTo>
                    <a:pt x="49" y="79"/>
                  </a:lnTo>
                  <a:lnTo>
                    <a:pt x="47" y="79"/>
                  </a:lnTo>
                  <a:lnTo>
                    <a:pt x="46" y="79"/>
                  </a:lnTo>
                  <a:lnTo>
                    <a:pt x="46" y="78"/>
                  </a:lnTo>
                  <a:lnTo>
                    <a:pt x="44" y="76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3" y="73"/>
                  </a:lnTo>
                  <a:lnTo>
                    <a:pt x="44" y="73"/>
                  </a:lnTo>
                  <a:lnTo>
                    <a:pt x="44" y="71"/>
                  </a:lnTo>
                  <a:lnTo>
                    <a:pt x="43" y="71"/>
                  </a:lnTo>
                  <a:lnTo>
                    <a:pt x="41" y="70"/>
                  </a:lnTo>
                  <a:lnTo>
                    <a:pt x="38" y="70"/>
                  </a:lnTo>
                  <a:lnTo>
                    <a:pt x="36" y="68"/>
                  </a:lnTo>
                  <a:lnTo>
                    <a:pt x="35" y="68"/>
                  </a:lnTo>
                  <a:lnTo>
                    <a:pt x="33" y="67"/>
                  </a:lnTo>
                  <a:lnTo>
                    <a:pt x="28" y="63"/>
                  </a:lnTo>
                  <a:lnTo>
                    <a:pt x="27" y="63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2" y="56"/>
                  </a:lnTo>
                  <a:lnTo>
                    <a:pt x="35" y="57"/>
                  </a:lnTo>
                  <a:lnTo>
                    <a:pt x="36" y="57"/>
                  </a:lnTo>
                  <a:lnTo>
                    <a:pt x="38" y="56"/>
                  </a:lnTo>
                  <a:lnTo>
                    <a:pt x="39" y="54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1"/>
                  </a:lnTo>
                  <a:lnTo>
                    <a:pt x="41" y="51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8"/>
                  </a:lnTo>
                  <a:lnTo>
                    <a:pt x="38" y="49"/>
                  </a:lnTo>
                  <a:lnTo>
                    <a:pt x="36" y="48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5" y="43"/>
                  </a:lnTo>
                  <a:lnTo>
                    <a:pt x="35" y="43"/>
                  </a:lnTo>
                  <a:lnTo>
                    <a:pt x="36" y="43"/>
                  </a:lnTo>
                  <a:lnTo>
                    <a:pt x="36" y="41"/>
                  </a:lnTo>
                  <a:lnTo>
                    <a:pt x="35" y="41"/>
                  </a:lnTo>
                  <a:lnTo>
                    <a:pt x="33" y="40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28" y="37"/>
                  </a:lnTo>
                  <a:lnTo>
                    <a:pt x="28" y="38"/>
                  </a:lnTo>
                  <a:lnTo>
                    <a:pt x="25" y="38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0" y="40"/>
                  </a:lnTo>
                  <a:lnTo>
                    <a:pt x="19" y="40"/>
                  </a:lnTo>
                  <a:lnTo>
                    <a:pt x="16" y="38"/>
                  </a:lnTo>
                  <a:lnTo>
                    <a:pt x="14" y="38"/>
                  </a:lnTo>
                  <a:lnTo>
                    <a:pt x="11" y="33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29"/>
                  </a:lnTo>
                  <a:lnTo>
                    <a:pt x="13" y="29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9" y="24"/>
                  </a:lnTo>
                  <a:lnTo>
                    <a:pt x="9" y="24"/>
                  </a:lnTo>
                  <a:lnTo>
                    <a:pt x="9" y="26"/>
                  </a:lnTo>
                  <a:lnTo>
                    <a:pt x="9" y="26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5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9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5"/>
                  </a:lnTo>
                  <a:lnTo>
                    <a:pt x="13" y="15"/>
                  </a:lnTo>
                  <a:lnTo>
                    <a:pt x="13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0" y="13"/>
                  </a:lnTo>
                  <a:lnTo>
                    <a:pt x="20" y="10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5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8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11"/>
                  </a:lnTo>
                  <a:lnTo>
                    <a:pt x="33" y="11"/>
                  </a:lnTo>
                  <a:lnTo>
                    <a:pt x="35" y="10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9" y="8"/>
                  </a:lnTo>
                  <a:lnTo>
                    <a:pt x="39" y="7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4" y="2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1" name="Freeform 17">
              <a:extLst>
                <a:ext uri="{FF2B5EF4-FFF2-40B4-BE49-F238E27FC236}">
                  <a16:creationId xmlns:a16="http://schemas.microsoft.com/office/drawing/2014/main" id="{A763FE2F-7898-4FDE-872C-797D3D898F6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2726" y="3897430"/>
              <a:ext cx="13645" cy="17544"/>
            </a:xfrm>
            <a:custGeom>
              <a:avLst/>
              <a:gdLst>
                <a:gd name="T0" fmla="*/ 3 w 7"/>
                <a:gd name="T1" fmla="*/ 8 h 9"/>
                <a:gd name="T2" fmla="*/ 5 w 7"/>
                <a:gd name="T3" fmla="*/ 9 h 9"/>
                <a:gd name="T4" fmla="*/ 7 w 7"/>
                <a:gd name="T5" fmla="*/ 9 h 9"/>
                <a:gd name="T6" fmla="*/ 5 w 7"/>
                <a:gd name="T7" fmla="*/ 9 h 9"/>
                <a:gd name="T8" fmla="*/ 2 w 7"/>
                <a:gd name="T9" fmla="*/ 9 h 9"/>
                <a:gd name="T10" fmla="*/ 2 w 7"/>
                <a:gd name="T11" fmla="*/ 8 h 9"/>
                <a:gd name="T12" fmla="*/ 3 w 7"/>
                <a:gd name="T13" fmla="*/ 8 h 9"/>
                <a:gd name="T14" fmla="*/ 3 w 7"/>
                <a:gd name="T15" fmla="*/ 0 h 9"/>
                <a:gd name="T16" fmla="*/ 5 w 7"/>
                <a:gd name="T17" fmla="*/ 0 h 9"/>
                <a:gd name="T18" fmla="*/ 3 w 7"/>
                <a:gd name="T19" fmla="*/ 0 h 9"/>
                <a:gd name="T20" fmla="*/ 3 w 7"/>
                <a:gd name="T21" fmla="*/ 0 h 9"/>
                <a:gd name="T22" fmla="*/ 3 w 7"/>
                <a:gd name="T23" fmla="*/ 0 h 9"/>
                <a:gd name="T24" fmla="*/ 3 w 7"/>
                <a:gd name="T25" fmla="*/ 0 h 9"/>
                <a:gd name="T26" fmla="*/ 0 w 7"/>
                <a:gd name="T27" fmla="*/ 0 h 9"/>
                <a:gd name="T28" fmla="*/ 2 w 7"/>
                <a:gd name="T29" fmla="*/ 0 h 9"/>
                <a:gd name="T30" fmla="*/ 2 w 7"/>
                <a:gd name="T31" fmla="*/ 0 h 9"/>
                <a:gd name="T32" fmla="*/ 2 w 7"/>
                <a:gd name="T33" fmla="*/ 0 h 9"/>
                <a:gd name="T34" fmla="*/ 0 w 7"/>
                <a:gd name="T35" fmla="*/ 0 h 9"/>
                <a:gd name="T36" fmla="*/ 0 w 7"/>
                <a:gd name="T3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" h="9">
                  <a:moveTo>
                    <a:pt x="3" y="8"/>
                  </a:moveTo>
                  <a:lnTo>
                    <a:pt x="5" y="9"/>
                  </a:lnTo>
                  <a:lnTo>
                    <a:pt x="7" y="9"/>
                  </a:lnTo>
                  <a:lnTo>
                    <a:pt x="5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3" y="8"/>
                  </a:lnTo>
                  <a:close/>
                  <a:moveTo>
                    <a:pt x="3" y="0"/>
                  </a:move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2" name="Freeform 18">
              <a:extLst>
                <a:ext uri="{FF2B5EF4-FFF2-40B4-BE49-F238E27FC236}">
                  <a16:creationId xmlns:a16="http://schemas.microsoft.com/office/drawing/2014/main" id="{ABC0493B-727B-4012-A9F6-8FEE67C247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42472" y="3885735"/>
              <a:ext cx="11695" cy="11695"/>
            </a:xfrm>
            <a:custGeom>
              <a:avLst/>
              <a:gdLst>
                <a:gd name="T0" fmla="*/ 2 w 6"/>
                <a:gd name="T1" fmla="*/ 4 h 6"/>
                <a:gd name="T2" fmla="*/ 2 w 6"/>
                <a:gd name="T3" fmla="*/ 4 h 6"/>
                <a:gd name="T4" fmla="*/ 2 w 6"/>
                <a:gd name="T5" fmla="*/ 6 h 6"/>
                <a:gd name="T6" fmla="*/ 0 w 6"/>
                <a:gd name="T7" fmla="*/ 6 h 6"/>
                <a:gd name="T8" fmla="*/ 0 w 6"/>
                <a:gd name="T9" fmla="*/ 4 h 6"/>
                <a:gd name="T10" fmla="*/ 0 w 6"/>
                <a:gd name="T11" fmla="*/ 4 h 6"/>
                <a:gd name="T12" fmla="*/ 2 w 6"/>
                <a:gd name="T13" fmla="*/ 4 h 6"/>
                <a:gd name="T14" fmla="*/ 5 w 6"/>
                <a:gd name="T15" fmla="*/ 3 h 6"/>
                <a:gd name="T16" fmla="*/ 3 w 6"/>
                <a:gd name="T17" fmla="*/ 4 h 6"/>
                <a:gd name="T18" fmla="*/ 3 w 6"/>
                <a:gd name="T19" fmla="*/ 4 h 6"/>
                <a:gd name="T20" fmla="*/ 3 w 6"/>
                <a:gd name="T21" fmla="*/ 4 h 6"/>
                <a:gd name="T22" fmla="*/ 3 w 6"/>
                <a:gd name="T23" fmla="*/ 4 h 6"/>
                <a:gd name="T24" fmla="*/ 3 w 6"/>
                <a:gd name="T25" fmla="*/ 4 h 6"/>
                <a:gd name="T26" fmla="*/ 5 w 6"/>
                <a:gd name="T27" fmla="*/ 3 h 6"/>
                <a:gd name="T28" fmla="*/ 5 w 6"/>
                <a:gd name="T29" fmla="*/ 0 h 6"/>
                <a:gd name="T30" fmla="*/ 5 w 6"/>
                <a:gd name="T31" fmla="*/ 0 h 6"/>
                <a:gd name="T32" fmla="*/ 6 w 6"/>
                <a:gd name="T33" fmla="*/ 1 h 6"/>
                <a:gd name="T34" fmla="*/ 5 w 6"/>
                <a:gd name="T35" fmla="*/ 1 h 6"/>
                <a:gd name="T36" fmla="*/ 5 w 6"/>
                <a:gd name="T37" fmla="*/ 0 h 6"/>
                <a:gd name="T38" fmla="*/ 5 w 6"/>
                <a:gd name="T39" fmla="*/ 0 h 6"/>
                <a:gd name="T40" fmla="*/ 3 w 6"/>
                <a:gd name="T41" fmla="*/ 0 h 6"/>
                <a:gd name="T42" fmla="*/ 3 w 6"/>
                <a:gd name="T43" fmla="*/ 0 h 6"/>
                <a:gd name="T44" fmla="*/ 5 w 6"/>
                <a:gd name="T4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" h="6">
                  <a:moveTo>
                    <a:pt x="2" y="4"/>
                  </a:moveTo>
                  <a:lnTo>
                    <a:pt x="2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5" y="3"/>
                  </a:move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3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3" name="Freeform 19">
              <a:extLst>
                <a:ext uri="{FF2B5EF4-FFF2-40B4-BE49-F238E27FC236}">
                  <a16:creationId xmlns:a16="http://schemas.microsoft.com/office/drawing/2014/main" id="{E9C5C5AE-5E27-465B-9C49-573998CB74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6870" y="4074809"/>
              <a:ext cx="380099" cy="323571"/>
            </a:xfrm>
            <a:custGeom>
              <a:avLst/>
              <a:gdLst>
                <a:gd name="T0" fmla="*/ 178 w 195"/>
                <a:gd name="T1" fmla="*/ 46 h 166"/>
                <a:gd name="T2" fmla="*/ 180 w 195"/>
                <a:gd name="T3" fmla="*/ 44 h 166"/>
                <a:gd name="T4" fmla="*/ 118 w 195"/>
                <a:gd name="T5" fmla="*/ 18 h 166"/>
                <a:gd name="T6" fmla="*/ 137 w 195"/>
                <a:gd name="T7" fmla="*/ 19 h 166"/>
                <a:gd name="T8" fmla="*/ 132 w 195"/>
                <a:gd name="T9" fmla="*/ 16 h 166"/>
                <a:gd name="T10" fmla="*/ 50 w 195"/>
                <a:gd name="T11" fmla="*/ 2 h 166"/>
                <a:gd name="T12" fmla="*/ 63 w 195"/>
                <a:gd name="T13" fmla="*/ 10 h 166"/>
                <a:gd name="T14" fmla="*/ 74 w 195"/>
                <a:gd name="T15" fmla="*/ 22 h 166"/>
                <a:gd name="T16" fmla="*/ 106 w 195"/>
                <a:gd name="T17" fmla="*/ 24 h 166"/>
                <a:gd name="T18" fmla="*/ 132 w 195"/>
                <a:gd name="T19" fmla="*/ 24 h 166"/>
                <a:gd name="T20" fmla="*/ 137 w 195"/>
                <a:gd name="T21" fmla="*/ 22 h 166"/>
                <a:gd name="T22" fmla="*/ 164 w 195"/>
                <a:gd name="T23" fmla="*/ 22 h 166"/>
                <a:gd name="T24" fmla="*/ 154 w 195"/>
                <a:gd name="T25" fmla="*/ 27 h 166"/>
                <a:gd name="T26" fmla="*/ 156 w 195"/>
                <a:gd name="T27" fmla="*/ 29 h 166"/>
                <a:gd name="T28" fmla="*/ 162 w 195"/>
                <a:gd name="T29" fmla="*/ 33 h 166"/>
                <a:gd name="T30" fmla="*/ 167 w 195"/>
                <a:gd name="T31" fmla="*/ 35 h 166"/>
                <a:gd name="T32" fmla="*/ 170 w 195"/>
                <a:gd name="T33" fmla="*/ 33 h 166"/>
                <a:gd name="T34" fmla="*/ 178 w 195"/>
                <a:gd name="T35" fmla="*/ 43 h 166"/>
                <a:gd name="T36" fmla="*/ 172 w 195"/>
                <a:gd name="T37" fmla="*/ 52 h 166"/>
                <a:gd name="T38" fmla="*/ 189 w 195"/>
                <a:gd name="T39" fmla="*/ 51 h 166"/>
                <a:gd name="T40" fmla="*/ 191 w 195"/>
                <a:gd name="T41" fmla="*/ 60 h 166"/>
                <a:gd name="T42" fmla="*/ 183 w 195"/>
                <a:gd name="T43" fmla="*/ 68 h 166"/>
                <a:gd name="T44" fmla="*/ 189 w 195"/>
                <a:gd name="T45" fmla="*/ 73 h 166"/>
                <a:gd name="T46" fmla="*/ 181 w 195"/>
                <a:gd name="T47" fmla="*/ 78 h 166"/>
                <a:gd name="T48" fmla="*/ 176 w 195"/>
                <a:gd name="T49" fmla="*/ 82 h 166"/>
                <a:gd name="T50" fmla="*/ 180 w 195"/>
                <a:gd name="T51" fmla="*/ 96 h 166"/>
                <a:gd name="T52" fmla="*/ 183 w 195"/>
                <a:gd name="T53" fmla="*/ 108 h 166"/>
                <a:gd name="T54" fmla="*/ 173 w 195"/>
                <a:gd name="T55" fmla="*/ 112 h 166"/>
                <a:gd name="T56" fmla="*/ 156 w 195"/>
                <a:gd name="T57" fmla="*/ 117 h 166"/>
                <a:gd name="T58" fmla="*/ 146 w 195"/>
                <a:gd name="T59" fmla="*/ 119 h 166"/>
                <a:gd name="T60" fmla="*/ 134 w 195"/>
                <a:gd name="T61" fmla="*/ 119 h 166"/>
                <a:gd name="T62" fmla="*/ 124 w 195"/>
                <a:gd name="T63" fmla="*/ 114 h 166"/>
                <a:gd name="T64" fmla="*/ 132 w 195"/>
                <a:gd name="T65" fmla="*/ 130 h 166"/>
                <a:gd name="T66" fmla="*/ 140 w 195"/>
                <a:gd name="T67" fmla="*/ 141 h 166"/>
                <a:gd name="T68" fmla="*/ 137 w 195"/>
                <a:gd name="T69" fmla="*/ 147 h 166"/>
                <a:gd name="T70" fmla="*/ 129 w 195"/>
                <a:gd name="T71" fmla="*/ 155 h 166"/>
                <a:gd name="T72" fmla="*/ 120 w 195"/>
                <a:gd name="T73" fmla="*/ 159 h 166"/>
                <a:gd name="T74" fmla="*/ 113 w 195"/>
                <a:gd name="T75" fmla="*/ 163 h 166"/>
                <a:gd name="T76" fmla="*/ 102 w 195"/>
                <a:gd name="T77" fmla="*/ 164 h 166"/>
                <a:gd name="T78" fmla="*/ 93 w 195"/>
                <a:gd name="T79" fmla="*/ 152 h 166"/>
                <a:gd name="T80" fmla="*/ 90 w 195"/>
                <a:gd name="T81" fmla="*/ 142 h 166"/>
                <a:gd name="T82" fmla="*/ 83 w 195"/>
                <a:gd name="T83" fmla="*/ 136 h 166"/>
                <a:gd name="T84" fmla="*/ 88 w 195"/>
                <a:gd name="T85" fmla="*/ 126 h 166"/>
                <a:gd name="T86" fmla="*/ 80 w 195"/>
                <a:gd name="T87" fmla="*/ 114 h 166"/>
                <a:gd name="T88" fmla="*/ 82 w 195"/>
                <a:gd name="T89" fmla="*/ 96 h 166"/>
                <a:gd name="T90" fmla="*/ 82 w 195"/>
                <a:gd name="T91" fmla="*/ 85 h 166"/>
                <a:gd name="T92" fmla="*/ 60 w 195"/>
                <a:gd name="T93" fmla="*/ 87 h 166"/>
                <a:gd name="T94" fmla="*/ 47 w 195"/>
                <a:gd name="T95" fmla="*/ 76 h 166"/>
                <a:gd name="T96" fmla="*/ 35 w 195"/>
                <a:gd name="T97" fmla="*/ 74 h 166"/>
                <a:gd name="T98" fmla="*/ 17 w 195"/>
                <a:gd name="T99" fmla="*/ 71 h 166"/>
                <a:gd name="T100" fmla="*/ 14 w 195"/>
                <a:gd name="T101" fmla="*/ 60 h 166"/>
                <a:gd name="T102" fmla="*/ 8 w 195"/>
                <a:gd name="T103" fmla="*/ 44 h 166"/>
                <a:gd name="T104" fmla="*/ 0 w 195"/>
                <a:gd name="T105" fmla="*/ 43 h 166"/>
                <a:gd name="T106" fmla="*/ 8 w 195"/>
                <a:gd name="T107" fmla="*/ 24 h 166"/>
                <a:gd name="T108" fmla="*/ 24 w 195"/>
                <a:gd name="T109" fmla="*/ 7 h 166"/>
                <a:gd name="T110" fmla="*/ 22 w 195"/>
                <a:gd name="T111" fmla="*/ 8 h 166"/>
                <a:gd name="T112" fmla="*/ 25 w 195"/>
                <a:gd name="T113" fmla="*/ 19 h 166"/>
                <a:gd name="T114" fmla="*/ 20 w 195"/>
                <a:gd name="T115" fmla="*/ 38 h 166"/>
                <a:gd name="T116" fmla="*/ 30 w 195"/>
                <a:gd name="T117" fmla="*/ 44 h 166"/>
                <a:gd name="T118" fmla="*/ 28 w 195"/>
                <a:gd name="T119" fmla="*/ 27 h 166"/>
                <a:gd name="T120" fmla="*/ 41 w 195"/>
                <a:gd name="T121" fmla="*/ 13 h 166"/>
                <a:gd name="T122" fmla="*/ 50 w 195"/>
                <a:gd name="T123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5" h="166">
                  <a:moveTo>
                    <a:pt x="180" y="44"/>
                  </a:moveTo>
                  <a:lnTo>
                    <a:pt x="181" y="44"/>
                  </a:lnTo>
                  <a:lnTo>
                    <a:pt x="180" y="46"/>
                  </a:lnTo>
                  <a:lnTo>
                    <a:pt x="181" y="46"/>
                  </a:lnTo>
                  <a:lnTo>
                    <a:pt x="181" y="46"/>
                  </a:lnTo>
                  <a:lnTo>
                    <a:pt x="180" y="48"/>
                  </a:lnTo>
                  <a:lnTo>
                    <a:pt x="180" y="48"/>
                  </a:lnTo>
                  <a:lnTo>
                    <a:pt x="178" y="48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0" y="44"/>
                  </a:lnTo>
                  <a:lnTo>
                    <a:pt x="180" y="44"/>
                  </a:lnTo>
                  <a:close/>
                  <a:moveTo>
                    <a:pt x="183" y="43"/>
                  </a:moveTo>
                  <a:lnTo>
                    <a:pt x="183" y="43"/>
                  </a:lnTo>
                  <a:lnTo>
                    <a:pt x="183" y="43"/>
                  </a:lnTo>
                  <a:lnTo>
                    <a:pt x="181" y="43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4"/>
                  </a:lnTo>
                  <a:lnTo>
                    <a:pt x="180" y="43"/>
                  </a:lnTo>
                  <a:lnTo>
                    <a:pt x="181" y="43"/>
                  </a:lnTo>
                  <a:lnTo>
                    <a:pt x="181" y="43"/>
                  </a:lnTo>
                  <a:lnTo>
                    <a:pt x="183" y="43"/>
                  </a:lnTo>
                  <a:close/>
                  <a:moveTo>
                    <a:pt x="115" y="18"/>
                  </a:moveTo>
                  <a:lnTo>
                    <a:pt x="117" y="18"/>
                  </a:lnTo>
                  <a:lnTo>
                    <a:pt x="118" y="18"/>
                  </a:lnTo>
                  <a:lnTo>
                    <a:pt x="118" y="18"/>
                  </a:lnTo>
                  <a:lnTo>
                    <a:pt x="117" y="19"/>
                  </a:lnTo>
                  <a:lnTo>
                    <a:pt x="117" y="18"/>
                  </a:lnTo>
                  <a:lnTo>
                    <a:pt x="115" y="18"/>
                  </a:lnTo>
                  <a:lnTo>
                    <a:pt x="115" y="18"/>
                  </a:lnTo>
                  <a:close/>
                  <a:moveTo>
                    <a:pt x="137" y="15"/>
                  </a:moveTo>
                  <a:lnTo>
                    <a:pt x="137" y="15"/>
                  </a:lnTo>
                  <a:lnTo>
                    <a:pt x="139" y="16"/>
                  </a:lnTo>
                  <a:lnTo>
                    <a:pt x="139" y="18"/>
                  </a:lnTo>
                  <a:lnTo>
                    <a:pt x="137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4" y="18"/>
                  </a:lnTo>
                  <a:lnTo>
                    <a:pt x="134" y="18"/>
                  </a:lnTo>
                  <a:lnTo>
                    <a:pt x="132" y="18"/>
                  </a:lnTo>
                  <a:lnTo>
                    <a:pt x="131" y="18"/>
                  </a:lnTo>
                  <a:lnTo>
                    <a:pt x="129" y="18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35" y="16"/>
                  </a:lnTo>
                  <a:lnTo>
                    <a:pt x="135" y="16"/>
                  </a:lnTo>
                  <a:lnTo>
                    <a:pt x="137" y="15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2"/>
                  </a:lnTo>
                  <a:lnTo>
                    <a:pt x="52" y="2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8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6" y="11"/>
                  </a:lnTo>
                  <a:lnTo>
                    <a:pt x="69" y="13"/>
                  </a:lnTo>
                  <a:lnTo>
                    <a:pt x="72" y="15"/>
                  </a:lnTo>
                  <a:lnTo>
                    <a:pt x="72" y="16"/>
                  </a:lnTo>
                  <a:lnTo>
                    <a:pt x="72" y="18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4" y="21"/>
                  </a:lnTo>
                  <a:lnTo>
                    <a:pt x="74" y="22"/>
                  </a:lnTo>
                  <a:lnTo>
                    <a:pt x="76" y="24"/>
                  </a:lnTo>
                  <a:lnTo>
                    <a:pt x="80" y="24"/>
                  </a:lnTo>
                  <a:lnTo>
                    <a:pt x="83" y="24"/>
                  </a:lnTo>
                  <a:lnTo>
                    <a:pt x="90" y="22"/>
                  </a:lnTo>
                  <a:lnTo>
                    <a:pt x="93" y="22"/>
                  </a:lnTo>
                  <a:lnTo>
                    <a:pt x="102" y="22"/>
                  </a:lnTo>
                  <a:lnTo>
                    <a:pt x="106" y="22"/>
                  </a:lnTo>
                  <a:lnTo>
                    <a:pt x="106" y="24"/>
                  </a:lnTo>
                  <a:lnTo>
                    <a:pt x="106" y="24"/>
                  </a:lnTo>
                  <a:lnTo>
                    <a:pt x="109" y="27"/>
                  </a:lnTo>
                  <a:lnTo>
                    <a:pt x="112" y="29"/>
                  </a:lnTo>
                  <a:lnTo>
                    <a:pt x="113" y="29"/>
                  </a:lnTo>
                  <a:lnTo>
                    <a:pt x="117" y="30"/>
                  </a:lnTo>
                  <a:lnTo>
                    <a:pt x="120" y="30"/>
                  </a:lnTo>
                  <a:lnTo>
                    <a:pt x="121" y="30"/>
                  </a:lnTo>
                  <a:lnTo>
                    <a:pt x="121" y="30"/>
                  </a:lnTo>
                  <a:lnTo>
                    <a:pt x="123" y="30"/>
                  </a:lnTo>
                  <a:lnTo>
                    <a:pt x="132" y="24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40" y="24"/>
                  </a:lnTo>
                  <a:lnTo>
                    <a:pt x="137" y="24"/>
                  </a:lnTo>
                  <a:lnTo>
                    <a:pt x="134" y="22"/>
                  </a:lnTo>
                  <a:lnTo>
                    <a:pt x="132" y="24"/>
                  </a:lnTo>
                  <a:lnTo>
                    <a:pt x="131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3" y="22"/>
                  </a:lnTo>
                  <a:lnTo>
                    <a:pt x="146" y="21"/>
                  </a:lnTo>
                  <a:lnTo>
                    <a:pt x="150" y="21"/>
                  </a:lnTo>
                  <a:lnTo>
                    <a:pt x="151" y="21"/>
                  </a:lnTo>
                  <a:lnTo>
                    <a:pt x="154" y="21"/>
                  </a:lnTo>
                  <a:lnTo>
                    <a:pt x="161" y="21"/>
                  </a:lnTo>
                  <a:lnTo>
                    <a:pt x="167" y="21"/>
                  </a:lnTo>
                  <a:lnTo>
                    <a:pt x="165" y="21"/>
                  </a:lnTo>
                  <a:lnTo>
                    <a:pt x="164" y="22"/>
                  </a:lnTo>
                  <a:lnTo>
                    <a:pt x="161" y="22"/>
                  </a:lnTo>
                  <a:lnTo>
                    <a:pt x="159" y="24"/>
                  </a:lnTo>
                  <a:lnTo>
                    <a:pt x="154" y="24"/>
                  </a:lnTo>
                  <a:lnTo>
                    <a:pt x="151" y="24"/>
                  </a:lnTo>
                  <a:lnTo>
                    <a:pt x="153" y="24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4" y="29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6" y="30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8" y="29"/>
                  </a:lnTo>
                  <a:lnTo>
                    <a:pt x="159" y="32"/>
                  </a:lnTo>
                  <a:lnTo>
                    <a:pt x="159" y="35"/>
                  </a:lnTo>
                  <a:lnTo>
                    <a:pt x="161" y="35"/>
                  </a:lnTo>
                  <a:lnTo>
                    <a:pt x="161" y="35"/>
                  </a:lnTo>
                  <a:lnTo>
                    <a:pt x="161" y="33"/>
                  </a:lnTo>
                  <a:lnTo>
                    <a:pt x="161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5" y="33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9" y="37"/>
                  </a:lnTo>
                  <a:lnTo>
                    <a:pt x="169" y="37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9" y="33"/>
                  </a:lnTo>
                  <a:lnTo>
                    <a:pt x="170" y="33"/>
                  </a:lnTo>
                  <a:lnTo>
                    <a:pt x="170" y="33"/>
                  </a:lnTo>
                  <a:lnTo>
                    <a:pt x="172" y="33"/>
                  </a:lnTo>
                  <a:lnTo>
                    <a:pt x="175" y="37"/>
                  </a:lnTo>
                  <a:lnTo>
                    <a:pt x="175" y="37"/>
                  </a:lnTo>
                  <a:lnTo>
                    <a:pt x="178" y="38"/>
                  </a:lnTo>
                  <a:lnTo>
                    <a:pt x="181" y="40"/>
                  </a:lnTo>
                  <a:lnTo>
                    <a:pt x="181" y="41"/>
                  </a:lnTo>
                  <a:lnTo>
                    <a:pt x="181" y="41"/>
                  </a:lnTo>
                  <a:lnTo>
                    <a:pt x="180" y="43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6" y="48"/>
                  </a:lnTo>
                  <a:lnTo>
                    <a:pt x="176" y="49"/>
                  </a:lnTo>
                  <a:lnTo>
                    <a:pt x="175" y="52"/>
                  </a:lnTo>
                  <a:lnTo>
                    <a:pt x="170" y="52"/>
                  </a:lnTo>
                  <a:lnTo>
                    <a:pt x="172" y="52"/>
                  </a:lnTo>
                  <a:lnTo>
                    <a:pt x="173" y="52"/>
                  </a:lnTo>
                  <a:lnTo>
                    <a:pt x="175" y="54"/>
                  </a:lnTo>
                  <a:lnTo>
                    <a:pt x="176" y="54"/>
                  </a:lnTo>
                  <a:lnTo>
                    <a:pt x="178" y="54"/>
                  </a:lnTo>
                  <a:lnTo>
                    <a:pt x="181" y="52"/>
                  </a:lnTo>
                  <a:lnTo>
                    <a:pt x="181" y="52"/>
                  </a:lnTo>
                  <a:lnTo>
                    <a:pt x="186" y="52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91" y="51"/>
                  </a:lnTo>
                  <a:lnTo>
                    <a:pt x="194" y="52"/>
                  </a:lnTo>
                  <a:lnTo>
                    <a:pt x="195" y="56"/>
                  </a:lnTo>
                  <a:lnTo>
                    <a:pt x="195" y="56"/>
                  </a:lnTo>
                  <a:lnTo>
                    <a:pt x="195" y="57"/>
                  </a:lnTo>
                  <a:lnTo>
                    <a:pt x="194" y="57"/>
                  </a:lnTo>
                  <a:lnTo>
                    <a:pt x="194" y="59"/>
                  </a:lnTo>
                  <a:lnTo>
                    <a:pt x="192" y="60"/>
                  </a:lnTo>
                  <a:lnTo>
                    <a:pt x="191" y="60"/>
                  </a:lnTo>
                  <a:lnTo>
                    <a:pt x="189" y="62"/>
                  </a:lnTo>
                  <a:lnTo>
                    <a:pt x="189" y="62"/>
                  </a:lnTo>
                  <a:lnTo>
                    <a:pt x="187" y="63"/>
                  </a:lnTo>
                  <a:lnTo>
                    <a:pt x="186" y="63"/>
                  </a:lnTo>
                  <a:lnTo>
                    <a:pt x="186" y="63"/>
                  </a:lnTo>
                  <a:lnTo>
                    <a:pt x="184" y="65"/>
                  </a:lnTo>
                  <a:lnTo>
                    <a:pt x="184" y="67"/>
                  </a:lnTo>
                  <a:lnTo>
                    <a:pt x="183" y="67"/>
                  </a:lnTo>
                  <a:lnTo>
                    <a:pt x="183" y="68"/>
                  </a:lnTo>
                  <a:lnTo>
                    <a:pt x="184" y="70"/>
                  </a:lnTo>
                  <a:lnTo>
                    <a:pt x="184" y="70"/>
                  </a:lnTo>
                  <a:lnTo>
                    <a:pt x="184" y="71"/>
                  </a:lnTo>
                  <a:lnTo>
                    <a:pt x="184" y="71"/>
                  </a:lnTo>
                  <a:lnTo>
                    <a:pt x="184" y="73"/>
                  </a:lnTo>
                  <a:lnTo>
                    <a:pt x="186" y="73"/>
                  </a:lnTo>
                  <a:lnTo>
                    <a:pt x="186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4"/>
                  </a:lnTo>
                  <a:lnTo>
                    <a:pt x="187" y="76"/>
                  </a:lnTo>
                  <a:lnTo>
                    <a:pt x="184" y="78"/>
                  </a:lnTo>
                  <a:lnTo>
                    <a:pt x="184" y="78"/>
                  </a:lnTo>
                  <a:lnTo>
                    <a:pt x="183" y="78"/>
                  </a:lnTo>
                  <a:lnTo>
                    <a:pt x="181" y="78"/>
                  </a:lnTo>
                  <a:lnTo>
                    <a:pt x="181" y="78"/>
                  </a:lnTo>
                  <a:lnTo>
                    <a:pt x="180" y="78"/>
                  </a:lnTo>
                  <a:lnTo>
                    <a:pt x="180" y="79"/>
                  </a:lnTo>
                  <a:lnTo>
                    <a:pt x="180" y="79"/>
                  </a:lnTo>
                  <a:lnTo>
                    <a:pt x="178" y="79"/>
                  </a:lnTo>
                  <a:lnTo>
                    <a:pt x="176" y="79"/>
                  </a:lnTo>
                  <a:lnTo>
                    <a:pt x="176" y="79"/>
                  </a:lnTo>
                  <a:lnTo>
                    <a:pt x="176" y="81"/>
                  </a:lnTo>
                  <a:lnTo>
                    <a:pt x="176" y="82"/>
                  </a:lnTo>
                  <a:lnTo>
                    <a:pt x="176" y="82"/>
                  </a:lnTo>
                  <a:lnTo>
                    <a:pt x="176" y="84"/>
                  </a:lnTo>
                  <a:lnTo>
                    <a:pt x="176" y="85"/>
                  </a:lnTo>
                  <a:lnTo>
                    <a:pt x="176" y="87"/>
                  </a:lnTo>
                  <a:lnTo>
                    <a:pt x="176" y="87"/>
                  </a:lnTo>
                  <a:lnTo>
                    <a:pt x="175" y="89"/>
                  </a:lnTo>
                  <a:lnTo>
                    <a:pt x="173" y="90"/>
                  </a:lnTo>
                  <a:lnTo>
                    <a:pt x="173" y="90"/>
                  </a:lnTo>
                  <a:lnTo>
                    <a:pt x="176" y="93"/>
                  </a:lnTo>
                  <a:lnTo>
                    <a:pt x="180" y="96"/>
                  </a:lnTo>
                  <a:lnTo>
                    <a:pt x="183" y="101"/>
                  </a:lnTo>
                  <a:lnTo>
                    <a:pt x="183" y="101"/>
                  </a:lnTo>
                  <a:lnTo>
                    <a:pt x="184" y="101"/>
                  </a:lnTo>
                  <a:lnTo>
                    <a:pt x="184" y="103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6"/>
                  </a:lnTo>
                  <a:lnTo>
                    <a:pt x="183" y="108"/>
                  </a:lnTo>
                  <a:lnTo>
                    <a:pt x="181" y="108"/>
                  </a:lnTo>
                  <a:lnTo>
                    <a:pt x="180" y="108"/>
                  </a:lnTo>
                  <a:lnTo>
                    <a:pt x="180" y="109"/>
                  </a:lnTo>
                  <a:lnTo>
                    <a:pt x="180" y="111"/>
                  </a:lnTo>
                  <a:lnTo>
                    <a:pt x="178" y="111"/>
                  </a:lnTo>
                  <a:lnTo>
                    <a:pt x="178" y="111"/>
                  </a:lnTo>
                  <a:lnTo>
                    <a:pt x="176" y="111"/>
                  </a:lnTo>
                  <a:lnTo>
                    <a:pt x="175" y="111"/>
                  </a:lnTo>
                  <a:lnTo>
                    <a:pt x="173" y="112"/>
                  </a:lnTo>
                  <a:lnTo>
                    <a:pt x="172" y="112"/>
                  </a:lnTo>
                  <a:lnTo>
                    <a:pt x="170" y="114"/>
                  </a:lnTo>
                  <a:lnTo>
                    <a:pt x="167" y="115"/>
                  </a:lnTo>
                  <a:lnTo>
                    <a:pt x="164" y="115"/>
                  </a:lnTo>
                  <a:lnTo>
                    <a:pt x="162" y="117"/>
                  </a:lnTo>
                  <a:lnTo>
                    <a:pt x="159" y="115"/>
                  </a:lnTo>
                  <a:lnTo>
                    <a:pt x="158" y="115"/>
                  </a:lnTo>
                  <a:lnTo>
                    <a:pt x="156" y="117"/>
                  </a:lnTo>
                  <a:lnTo>
                    <a:pt x="156" y="117"/>
                  </a:lnTo>
                  <a:lnTo>
                    <a:pt x="154" y="117"/>
                  </a:lnTo>
                  <a:lnTo>
                    <a:pt x="154" y="117"/>
                  </a:lnTo>
                  <a:lnTo>
                    <a:pt x="154" y="119"/>
                  </a:lnTo>
                  <a:lnTo>
                    <a:pt x="153" y="123"/>
                  </a:lnTo>
                  <a:lnTo>
                    <a:pt x="153" y="123"/>
                  </a:lnTo>
                  <a:lnTo>
                    <a:pt x="151" y="123"/>
                  </a:lnTo>
                  <a:lnTo>
                    <a:pt x="150" y="122"/>
                  </a:lnTo>
                  <a:lnTo>
                    <a:pt x="148" y="122"/>
                  </a:lnTo>
                  <a:lnTo>
                    <a:pt x="146" y="119"/>
                  </a:lnTo>
                  <a:lnTo>
                    <a:pt x="145" y="119"/>
                  </a:lnTo>
                  <a:lnTo>
                    <a:pt x="145" y="119"/>
                  </a:lnTo>
                  <a:lnTo>
                    <a:pt x="142" y="120"/>
                  </a:lnTo>
                  <a:lnTo>
                    <a:pt x="142" y="119"/>
                  </a:lnTo>
                  <a:lnTo>
                    <a:pt x="140" y="119"/>
                  </a:lnTo>
                  <a:lnTo>
                    <a:pt x="139" y="119"/>
                  </a:lnTo>
                  <a:lnTo>
                    <a:pt x="137" y="119"/>
                  </a:lnTo>
                  <a:lnTo>
                    <a:pt x="135" y="119"/>
                  </a:lnTo>
                  <a:lnTo>
                    <a:pt x="134" y="119"/>
                  </a:lnTo>
                  <a:lnTo>
                    <a:pt x="134" y="117"/>
                  </a:lnTo>
                  <a:lnTo>
                    <a:pt x="134" y="117"/>
                  </a:lnTo>
                  <a:lnTo>
                    <a:pt x="132" y="115"/>
                  </a:lnTo>
                  <a:lnTo>
                    <a:pt x="132" y="115"/>
                  </a:lnTo>
                  <a:lnTo>
                    <a:pt x="128" y="115"/>
                  </a:lnTo>
                  <a:lnTo>
                    <a:pt x="126" y="115"/>
                  </a:lnTo>
                  <a:lnTo>
                    <a:pt x="126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6" y="117"/>
                  </a:lnTo>
                  <a:lnTo>
                    <a:pt x="126" y="119"/>
                  </a:lnTo>
                  <a:lnTo>
                    <a:pt x="128" y="120"/>
                  </a:lnTo>
                  <a:lnTo>
                    <a:pt x="132" y="123"/>
                  </a:lnTo>
                  <a:lnTo>
                    <a:pt x="132" y="123"/>
                  </a:lnTo>
                  <a:lnTo>
                    <a:pt x="132" y="125"/>
                  </a:lnTo>
                  <a:lnTo>
                    <a:pt x="132" y="128"/>
                  </a:lnTo>
                  <a:lnTo>
                    <a:pt x="132" y="130"/>
                  </a:lnTo>
                  <a:lnTo>
                    <a:pt x="134" y="133"/>
                  </a:lnTo>
                  <a:lnTo>
                    <a:pt x="135" y="136"/>
                  </a:lnTo>
                  <a:lnTo>
                    <a:pt x="135" y="137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7" y="141"/>
                  </a:lnTo>
                  <a:lnTo>
                    <a:pt x="140" y="141"/>
                  </a:lnTo>
                  <a:lnTo>
                    <a:pt x="142" y="141"/>
                  </a:lnTo>
                  <a:lnTo>
                    <a:pt x="145" y="141"/>
                  </a:lnTo>
                  <a:lnTo>
                    <a:pt x="145" y="142"/>
                  </a:lnTo>
                  <a:lnTo>
                    <a:pt x="145" y="144"/>
                  </a:lnTo>
                  <a:lnTo>
                    <a:pt x="143" y="144"/>
                  </a:lnTo>
                  <a:lnTo>
                    <a:pt x="143" y="145"/>
                  </a:lnTo>
                  <a:lnTo>
                    <a:pt x="142" y="145"/>
                  </a:lnTo>
                  <a:lnTo>
                    <a:pt x="140" y="145"/>
                  </a:lnTo>
                  <a:lnTo>
                    <a:pt x="137" y="147"/>
                  </a:lnTo>
                  <a:lnTo>
                    <a:pt x="137" y="147"/>
                  </a:lnTo>
                  <a:lnTo>
                    <a:pt x="135" y="147"/>
                  </a:lnTo>
                  <a:lnTo>
                    <a:pt x="135" y="147"/>
                  </a:lnTo>
                  <a:lnTo>
                    <a:pt x="135" y="148"/>
                  </a:lnTo>
                  <a:lnTo>
                    <a:pt x="134" y="150"/>
                  </a:lnTo>
                  <a:lnTo>
                    <a:pt x="134" y="152"/>
                  </a:lnTo>
                  <a:lnTo>
                    <a:pt x="132" y="153"/>
                  </a:lnTo>
                  <a:lnTo>
                    <a:pt x="131" y="155"/>
                  </a:lnTo>
                  <a:lnTo>
                    <a:pt x="129" y="155"/>
                  </a:lnTo>
                  <a:lnTo>
                    <a:pt x="129" y="155"/>
                  </a:lnTo>
                  <a:lnTo>
                    <a:pt x="128" y="155"/>
                  </a:lnTo>
                  <a:lnTo>
                    <a:pt x="128" y="156"/>
                  </a:lnTo>
                  <a:lnTo>
                    <a:pt x="126" y="156"/>
                  </a:lnTo>
                  <a:lnTo>
                    <a:pt x="124" y="158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21" y="159"/>
                  </a:lnTo>
                  <a:lnTo>
                    <a:pt x="120" y="159"/>
                  </a:lnTo>
                  <a:lnTo>
                    <a:pt x="118" y="161"/>
                  </a:lnTo>
                  <a:lnTo>
                    <a:pt x="117" y="163"/>
                  </a:lnTo>
                  <a:lnTo>
                    <a:pt x="117" y="163"/>
                  </a:lnTo>
                  <a:lnTo>
                    <a:pt x="115" y="164"/>
                  </a:lnTo>
                  <a:lnTo>
                    <a:pt x="115" y="166"/>
                  </a:lnTo>
                  <a:lnTo>
                    <a:pt x="113" y="166"/>
                  </a:lnTo>
                  <a:lnTo>
                    <a:pt x="113" y="164"/>
                  </a:lnTo>
                  <a:lnTo>
                    <a:pt x="113" y="163"/>
                  </a:lnTo>
                  <a:lnTo>
                    <a:pt x="113" y="163"/>
                  </a:lnTo>
                  <a:lnTo>
                    <a:pt x="112" y="161"/>
                  </a:lnTo>
                  <a:lnTo>
                    <a:pt x="112" y="161"/>
                  </a:lnTo>
                  <a:lnTo>
                    <a:pt x="110" y="161"/>
                  </a:lnTo>
                  <a:lnTo>
                    <a:pt x="109" y="163"/>
                  </a:lnTo>
                  <a:lnTo>
                    <a:pt x="107" y="163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4"/>
                  </a:lnTo>
                  <a:lnTo>
                    <a:pt x="102" y="164"/>
                  </a:lnTo>
                  <a:lnTo>
                    <a:pt x="102" y="164"/>
                  </a:lnTo>
                  <a:lnTo>
                    <a:pt x="101" y="164"/>
                  </a:lnTo>
                  <a:lnTo>
                    <a:pt x="98" y="161"/>
                  </a:lnTo>
                  <a:lnTo>
                    <a:pt x="94" y="158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5"/>
                  </a:lnTo>
                  <a:lnTo>
                    <a:pt x="93" y="153"/>
                  </a:lnTo>
                  <a:lnTo>
                    <a:pt x="93" y="152"/>
                  </a:lnTo>
                  <a:lnTo>
                    <a:pt x="93" y="152"/>
                  </a:lnTo>
                  <a:lnTo>
                    <a:pt x="91" y="148"/>
                  </a:lnTo>
                  <a:lnTo>
                    <a:pt x="91" y="147"/>
                  </a:lnTo>
                  <a:lnTo>
                    <a:pt x="90" y="147"/>
                  </a:lnTo>
                  <a:lnTo>
                    <a:pt x="91" y="145"/>
                  </a:lnTo>
                  <a:lnTo>
                    <a:pt x="90" y="145"/>
                  </a:lnTo>
                  <a:lnTo>
                    <a:pt x="90" y="145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90" y="141"/>
                  </a:lnTo>
                  <a:lnTo>
                    <a:pt x="88" y="141"/>
                  </a:lnTo>
                  <a:lnTo>
                    <a:pt x="88" y="141"/>
                  </a:lnTo>
                  <a:lnTo>
                    <a:pt x="87" y="139"/>
                  </a:lnTo>
                  <a:lnTo>
                    <a:pt x="85" y="137"/>
                  </a:lnTo>
                  <a:lnTo>
                    <a:pt x="85" y="137"/>
                  </a:lnTo>
                  <a:lnTo>
                    <a:pt x="83" y="137"/>
                  </a:lnTo>
                  <a:lnTo>
                    <a:pt x="83" y="136"/>
                  </a:lnTo>
                  <a:lnTo>
                    <a:pt x="83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5" y="130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3" y="122"/>
                  </a:lnTo>
                  <a:lnTo>
                    <a:pt x="83" y="120"/>
                  </a:lnTo>
                  <a:lnTo>
                    <a:pt x="82" y="117"/>
                  </a:lnTo>
                  <a:lnTo>
                    <a:pt x="80" y="115"/>
                  </a:lnTo>
                  <a:lnTo>
                    <a:pt x="80" y="114"/>
                  </a:lnTo>
                  <a:lnTo>
                    <a:pt x="80" y="112"/>
                  </a:lnTo>
                  <a:lnTo>
                    <a:pt x="80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4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0" y="98"/>
                  </a:lnTo>
                  <a:lnTo>
                    <a:pt x="82" y="96"/>
                  </a:lnTo>
                  <a:lnTo>
                    <a:pt x="83" y="95"/>
                  </a:lnTo>
                  <a:lnTo>
                    <a:pt x="83" y="93"/>
                  </a:lnTo>
                  <a:lnTo>
                    <a:pt x="83" y="92"/>
                  </a:lnTo>
                  <a:lnTo>
                    <a:pt x="85" y="90"/>
                  </a:lnTo>
                  <a:lnTo>
                    <a:pt x="87" y="89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3" y="85"/>
                  </a:lnTo>
                  <a:lnTo>
                    <a:pt x="82" y="85"/>
                  </a:lnTo>
                  <a:lnTo>
                    <a:pt x="80" y="85"/>
                  </a:lnTo>
                  <a:lnTo>
                    <a:pt x="79" y="85"/>
                  </a:lnTo>
                  <a:lnTo>
                    <a:pt x="76" y="87"/>
                  </a:lnTo>
                  <a:lnTo>
                    <a:pt x="71" y="87"/>
                  </a:lnTo>
                  <a:lnTo>
                    <a:pt x="68" y="87"/>
                  </a:lnTo>
                  <a:lnTo>
                    <a:pt x="65" y="87"/>
                  </a:lnTo>
                  <a:lnTo>
                    <a:pt x="61" y="87"/>
                  </a:lnTo>
                  <a:lnTo>
                    <a:pt x="60" y="87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8" y="87"/>
                  </a:lnTo>
                  <a:lnTo>
                    <a:pt x="57" y="87"/>
                  </a:lnTo>
                  <a:lnTo>
                    <a:pt x="57" y="87"/>
                  </a:lnTo>
                  <a:lnTo>
                    <a:pt x="55" y="84"/>
                  </a:lnTo>
                  <a:lnTo>
                    <a:pt x="52" y="82"/>
                  </a:lnTo>
                  <a:lnTo>
                    <a:pt x="50" y="79"/>
                  </a:lnTo>
                  <a:lnTo>
                    <a:pt x="47" y="76"/>
                  </a:lnTo>
                  <a:lnTo>
                    <a:pt x="47" y="76"/>
                  </a:lnTo>
                  <a:lnTo>
                    <a:pt x="46" y="76"/>
                  </a:lnTo>
                  <a:lnTo>
                    <a:pt x="46" y="76"/>
                  </a:lnTo>
                  <a:lnTo>
                    <a:pt x="44" y="74"/>
                  </a:lnTo>
                  <a:lnTo>
                    <a:pt x="42" y="74"/>
                  </a:lnTo>
                  <a:lnTo>
                    <a:pt x="41" y="74"/>
                  </a:lnTo>
                  <a:lnTo>
                    <a:pt x="39" y="73"/>
                  </a:lnTo>
                  <a:lnTo>
                    <a:pt x="38" y="73"/>
                  </a:lnTo>
                  <a:lnTo>
                    <a:pt x="38" y="74"/>
                  </a:lnTo>
                  <a:lnTo>
                    <a:pt x="35" y="74"/>
                  </a:lnTo>
                  <a:lnTo>
                    <a:pt x="33" y="74"/>
                  </a:lnTo>
                  <a:lnTo>
                    <a:pt x="31" y="74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0" y="74"/>
                  </a:lnTo>
                  <a:lnTo>
                    <a:pt x="19" y="73"/>
                  </a:lnTo>
                  <a:lnTo>
                    <a:pt x="17" y="71"/>
                  </a:lnTo>
                  <a:lnTo>
                    <a:pt x="17" y="70"/>
                  </a:lnTo>
                  <a:lnTo>
                    <a:pt x="16" y="70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12" y="54"/>
                  </a:lnTo>
                  <a:lnTo>
                    <a:pt x="11" y="51"/>
                  </a:lnTo>
                  <a:lnTo>
                    <a:pt x="9" y="48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5" y="43"/>
                  </a:lnTo>
                  <a:lnTo>
                    <a:pt x="5" y="41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5" y="37"/>
                  </a:lnTo>
                  <a:lnTo>
                    <a:pt x="5" y="35"/>
                  </a:lnTo>
                  <a:lnTo>
                    <a:pt x="6" y="30"/>
                  </a:lnTo>
                  <a:lnTo>
                    <a:pt x="6" y="29"/>
                  </a:lnTo>
                  <a:lnTo>
                    <a:pt x="8" y="24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6" y="15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4" y="7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28" y="7"/>
                  </a:lnTo>
                  <a:lnTo>
                    <a:pt x="27" y="7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20" y="10"/>
                  </a:lnTo>
                  <a:lnTo>
                    <a:pt x="20" y="11"/>
                  </a:lnTo>
                  <a:lnTo>
                    <a:pt x="22" y="15"/>
                  </a:lnTo>
                  <a:lnTo>
                    <a:pt x="24" y="15"/>
                  </a:lnTo>
                  <a:lnTo>
                    <a:pt x="25" y="16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5" y="19"/>
                  </a:lnTo>
                  <a:lnTo>
                    <a:pt x="25" y="21"/>
                  </a:lnTo>
                  <a:lnTo>
                    <a:pt x="25" y="22"/>
                  </a:lnTo>
                  <a:lnTo>
                    <a:pt x="25" y="26"/>
                  </a:lnTo>
                  <a:lnTo>
                    <a:pt x="24" y="27"/>
                  </a:lnTo>
                  <a:lnTo>
                    <a:pt x="22" y="29"/>
                  </a:lnTo>
                  <a:lnTo>
                    <a:pt x="20" y="30"/>
                  </a:lnTo>
                  <a:lnTo>
                    <a:pt x="19" y="33"/>
                  </a:lnTo>
                  <a:lnTo>
                    <a:pt x="20" y="37"/>
                  </a:lnTo>
                  <a:lnTo>
                    <a:pt x="20" y="38"/>
                  </a:lnTo>
                  <a:lnTo>
                    <a:pt x="22" y="40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4" y="43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7" y="44"/>
                  </a:lnTo>
                  <a:lnTo>
                    <a:pt x="30" y="44"/>
                  </a:lnTo>
                  <a:lnTo>
                    <a:pt x="31" y="43"/>
                  </a:lnTo>
                  <a:lnTo>
                    <a:pt x="31" y="43"/>
                  </a:lnTo>
                  <a:lnTo>
                    <a:pt x="33" y="41"/>
                  </a:lnTo>
                  <a:lnTo>
                    <a:pt x="33" y="38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2"/>
                  </a:lnTo>
                  <a:lnTo>
                    <a:pt x="30" y="29"/>
                  </a:lnTo>
                  <a:lnTo>
                    <a:pt x="28" y="27"/>
                  </a:lnTo>
                  <a:lnTo>
                    <a:pt x="28" y="24"/>
                  </a:lnTo>
                  <a:lnTo>
                    <a:pt x="27" y="24"/>
                  </a:lnTo>
                  <a:lnTo>
                    <a:pt x="27" y="22"/>
                  </a:lnTo>
                  <a:lnTo>
                    <a:pt x="27" y="21"/>
                  </a:lnTo>
                  <a:lnTo>
                    <a:pt x="28" y="19"/>
                  </a:lnTo>
                  <a:lnTo>
                    <a:pt x="28" y="18"/>
                  </a:lnTo>
                  <a:lnTo>
                    <a:pt x="30" y="16"/>
                  </a:lnTo>
                  <a:lnTo>
                    <a:pt x="38" y="15"/>
                  </a:lnTo>
                  <a:lnTo>
                    <a:pt x="41" y="13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2" y="8"/>
                  </a:lnTo>
                  <a:lnTo>
                    <a:pt x="52" y="7"/>
                  </a:lnTo>
                  <a:lnTo>
                    <a:pt x="50" y="7"/>
                  </a:lnTo>
                  <a:lnTo>
                    <a:pt x="46" y="8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4" name="Freeform 20">
              <a:extLst>
                <a:ext uri="{FF2B5EF4-FFF2-40B4-BE49-F238E27FC236}">
                  <a16:creationId xmlns:a16="http://schemas.microsoft.com/office/drawing/2014/main" id="{3BE2FE7E-5DEB-4D59-A1C5-A12045C141A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4086" y="4041673"/>
              <a:ext cx="5848" cy="17544"/>
            </a:xfrm>
            <a:custGeom>
              <a:avLst/>
              <a:gdLst>
                <a:gd name="T0" fmla="*/ 2 w 3"/>
                <a:gd name="T1" fmla="*/ 8 h 9"/>
                <a:gd name="T2" fmla="*/ 2 w 3"/>
                <a:gd name="T3" fmla="*/ 8 h 9"/>
                <a:gd name="T4" fmla="*/ 2 w 3"/>
                <a:gd name="T5" fmla="*/ 9 h 9"/>
                <a:gd name="T6" fmla="*/ 2 w 3"/>
                <a:gd name="T7" fmla="*/ 9 h 9"/>
                <a:gd name="T8" fmla="*/ 2 w 3"/>
                <a:gd name="T9" fmla="*/ 9 h 9"/>
                <a:gd name="T10" fmla="*/ 2 w 3"/>
                <a:gd name="T11" fmla="*/ 9 h 9"/>
                <a:gd name="T12" fmla="*/ 2 w 3"/>
                <a:gd name="T13" fmla="*/ 9 h 9"/>
                <a:gd name="T14" fmla="*/ 0 w 3"/>
                <a:gd name="T15" fmla="*/ 9 h 9"/>
                <a:gd name="T16" fmla="*/ 0 w 3"/>
                <a:gd name="T17" fmla="*/ 9 h 9"/>
                <a:gd name="T18" fmla="*/ 0 w 3"/>
                <a:gd name="T19" fmla="*/ 9 h 9"/>
                <a:gd name="T20" fmla="*/ 0 w 3"/>
                <a:gd name="T21" fmla="*/ 9 h 9"/>
                <a:gd name="T22" fmla="*/ 2 w 3"/>
                <a:gd name="T23" fmla="*/ 9 h 9"/>
                <a:gd name="T24" fmla="*/ 0 w 3"/>
                <a:gd name="T25" fmla="*/ 9 h 9"/>
                <a:gd name="T26" fmla="*/ 0 w 3"/>
                <a:gd name="T27" fmla="*/ 9 h 9"/>
                <a:gd name="T28" fmla="*/ 2 w 3"/>
                <a:gd name="T29" fmla="*/ 8 h 9"/>
                <a:gd name="T30" fmla="*/ 2 w 3"/>
                <a:gd name="T31" fmla="*/ 8 h 9"/>
                <a:gd name="T32" fmla="*/ 3 w 3"/>
                <a:gd name="T33" fmla="*/ 5 h 9"/>
                <a:gd name="T34" fmla="*/ 3 w 3"/>
                <a:gd name="T35" fmla="*/ 5 h 9"/>
                <a:gd name="T36" fmla="*/ 3 w 3"/>
                <a:gd name="T37" fmla="*/ 5 h 9"/>
                <a:gd name="T38" fmla="*/ 3 w 3"/>
                <a:gd name="T39" fmla="*/ 5 h 9"/>
                <a:gd name="T40" fmla="*/ 3 w 3"/>
                <a:gd name="T41" fmla="*/ 5 h 9"/>
                <a:gd name="T42" fmla="*/ 3 w 3"/>
                <a:gd name="T43" fmla="*/ 5 h 9"/>
                <a:gd name="T44" fmla="*/ 2 w 3"/>
                <a:gd name="T45" fmla="*/ 5 h 9"/>
                <a:gd name="T46" fmla="*/ 2 w 3"/>
                <a:gd name="T47" fmla="*/ 5 h 9"/>
                <a:gd name="T48" fmla="*/ 2 w 3"/>
                <a:gd name="T49" fmla="*/ 5 h 9"/>
                <a:gd name="T50" fmla="*/ 2 w 3"/>
                <a:gd name="T51" fmla="*/ 5 h 9"/>
                <a:gd name="T52" fmla="*/ 2 w 3"/>
                <a:gd name="T53" fmla="*/ 5 h 9"/>
                <a:gd name="T54" fmla="*/ 2 w 3"/>
                <a:gd name="T55" fmla="*/ 5 h 9"/>
                <a:gd name="T56" fmla="*/ 2 w 3"/>
                <a:gd name="T57" fmla="*/ 5 h 9"/>
                <a:gd name="T58" fmla="*/ 2 w 3"/>
                <a:gd name="T59" fmla="*/ 5 h 9"/>
                <a:gd name="T60" fmla="*/ 2 w 3"/>
                <a:gd name="T61" fmla="*/ 5 h 9"/>
                <a:gd name="T62" fmla="*/ 2 w 3"/>
                <a:gd name="T63" fmla="*/ 5 h 9"/>
                <a:gd name="T64" fmla="*/ 2 w 3"/>
                <a:gd name="T65" fmla="*/ 5 h 9"/>
                <a:gd name="T66" fmla="*/ 2 w 3"/>
                <a:gd name="T67" fmla="*/ 5 h 9"/>
                <a:gd name="T68" fmla="*/ 2 w 3"/>
                <a:gd name="T69" fmla="*/ 5 h 9"/>
                <a:gd name="T70" fmla="*/ 2 w 3"/>
                <a:gd name="T71" fmla="*/ 5 h 9"/>
                <a:gd name="T72" fmla="*/ 2 w 3"/>
                <a:gd name="T73" fmla="*/ 5 h 9"/>
                <a:gd name="T74" fmla="*/ 3 w 3"/>
                <a:gd name="T75" fmla="*/ 5 h 9"/>
                <a:gd name="T76" fmla="*/ 3 w 3"/>
                <a:gd name="T77" fmla="*/ 5 h 9"/>
                <a:gd name="T78" fmla="*/ 3 w 3"/>
                <a:gd name="T79" fmla="*/ 0 h 9"/>
                <a:gd name="T80" fmla="*/ 3 w 3"/>
                <a:gd name="T81" fmla="*/ 0 h 9"/>
                <a:gd name="T82" fmla="*/ 3 w 3"/>
                <a:gd name="T83" fmla="*/ 2 h 9"/>
                <a:gd name="T84" fmla="*/ 3 w 3"/>
                <a:gd name="T85" fmla="*/ 3 h 9"/>
                <a:gd name="T86" fmla="*/ 3 w 3"/>
                <a:gd name="T87" fmla="*/ 3 h 9"/>
                <a:gd name="T88" fmla="*/ 2 w 3"/>
                <a:gd name="T89" fmla="*/ 2 h 9"/>
                <a:gd name="T90" fmla="*/ 2 w 3"/>
                <a:gd name="T91" fmla="*/ 0 h 9"/>
                <a:gd name="T92" fmla="*/ 3 w 3"/>
                <a:gd name="T93" fmla="*/ 0 h 9"/>
                <a:gd name="T94" fmla="*/ 3 w 3"/>
                <a:gd name="T95" fmla="*/ 0 h 9"/>
                <a:gd name="T96" fmla="*/ 3 w 3"/>
                <a:gd name="T9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" h="9">
                  <a:moveTo>
                    <a:pt x="2" y="8"/>
                  </a:moveTo>
                  <a:lnTo>
                    <a:pt x="2" y="8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8"/>
                  </a:lnTo>
                  <a:lnTo>
                    <a:pt x="2" y="8"/>
                  </a:lnTo>
                  <a:close/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3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5" name="Freeform 21">
              <a:extLst>
                <a:ext uri="{FF2B5EF4-FFF2-40B4-BE49-F238E27FC236}">
                  <a16:creationId xmlns:a16="http://schemas.microsoft.com/office/drawing/2014/main" id="{98D91B43-3490-4170-9DA7-44456ADD9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5854" y="3170370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6" name="Freeform 22">
              <a:extLst>
                <a:ext uri="{FF2B5EF4-FFF2-40B4-BE49-F238E27FC236}">
                  <a16:creationId xmlns:a16="http://schemas.microsoft.com/office/drawing/2014/main" id="{0C4398CF-3914-4E09-B46C-E1E81778A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1914" y="3043671"/>
              <a:ext cx="483407" cy="282638"/>
            </a:xfrm>
            <a:custGeom>
              <a:avLst/>
              <a:gdLst>
                <a:gd name="T0" fmla="*/ 218 w 248"/>
                <a:gd name="T1" fmla="*/ 95 h 145"/>
                <a:gd name="T2" fmla="*/ 218 w 248"/>
                <a:gd name="T3" fmla="*/ 98 h 145"/>
                <a:gd name="T4" fmla="*/ 213 w 248"/>
                <a:gd name="T5" fmla="*/ 82 h 145"/>
                <a:gd name="T6" fmla="*/ 35 w 248"/>
                <a:gd name="T7" fmla="*/ 8 h 145"/>
                <a:gd name="T8" fmla="*/ 33 w 248"/>
                <a:gd name="T9" fmla="*/ 20 h 145"/>
                <a:gd name="T10" fmla="*/ 39 w 248"/>
                <a:gd name="T11" fmla="*/ 14 h 145"/>
                <a:gd name="T12" fmla="*/ 41 w 248"/>
                <a:gd name="T13" fmla="*/ 11 h 145"/>
                <a:gd name="T14" fmla="*/ 39 w 248"/>
                <a:gd name="T15" fmla="*/ 5 h 145"/>
                <a:gd name="T16" fmla="*/ 47 w 248"/>
                <a:gd name="T17" fmla="*/ 13 h 145"/>
                <a:gd name="T18" fmla="*/ 54 w 248"/>
                <a:gd name="T19" fmla="*/ 25 h 145"/>
                <a:gd name="T20" fmla="*/ 58 w 248"/>
                <a:gd name="T21" fmla="*/ 20 h 145"/>
                <a:gd name="T22" fmla="*/ 69 w 248"/>
                <a:gd name="T23" fmla="*/ 19 h 145"/>
                <a:gd name="T24" fmla="*/ 85 w 248"/>
                <a:gd name="T25" fmla="*/ 35 h 145"/>
                <a:gd name="T26" fmla="*/ 114 w 248"/>
                <a:gd name="T27" fmla="*/ 35 h 145"/>
                <a:gd name="T28" fmla="*/ 131 w 248"/>
                <a:gd name="T29" fmla="*/ 36 h 145"/>
                <a:gd name="T30" fmla="*/ 147 w 248"/>
                <a:gd name="T31" fmla="*/ 46 h 145"/>
                <a:gd name="T32" fmla="*/ 151 w 248"/>
                <a:gd name="T33" fmla="*/ 63 h 145"/>
                <a:gd name="T34" fmla="*/ 162 w 248"/>
                <a:gd name="T35" fmla="*/ 77 h 145"/>
                <a:gd name="T36" fmla="*/ 175 w 248"/>
                <a:gd name="T37" fmla="*/ 80 h 145"/>
                <a:gd name="T38" fmla="*/ 181 w 248"/>
                <a:gd name="T39" fmla="*/ 83 h 145"/>
                <a:gd name="T40" fmla="*/ 194 w 248"/>
                <a:gd name="T41" fmla="*/ 72 h 145"/>
                <a:gd name="T42" fmla="*/ 210 w 248"/>
                <a:gd name="T43" fmla="*/ 63 h 145"/>
                <a:gd name="T44" fmla="*/ 221 w 248"/>
                <a:gd name="T45" fmla="*/ 60 h 145"/>
                <a:gd name="T46" fmla="*/ 210 w 248"/>
                <a:gd name="T47" fmla="*/ 68 h 145"/>
                <a:gd name="T48" fmla="*/ 214 w 248"/>
                <a:gd name="T49" fmla="*/ 76 h 145"/>
                <a:gd name="T50" fmla="*/ 225 w 248"/>
                <a:gd name="T51" fmla="*/ 74 h 145"/>
                <a:gd name="T52" fmla="*/ 229 w 248"/>
                <a:gd name="T53" fmla="*/ 74 h 145"/>
                <a:gd name="T54" fmla="*/ 237 w 248"/>
                <a:gd name="T55" fmla="*/ 79 h 145"/>
                <a:gd name="T56" fmla="*/ 248 w 248"/>
                <a:gd name="T57" fmla="*/ 83 h 145"/>
                <a:gd name="T58" fmla="*/ 238 w 248"/>
                <a:gd name="T59" fmla="*/ 90 h 145"/>
                <a:gd name="T60" fmla="*/ 230 w 248"/>
                <a:gd name="T61" fmla="*/ 93 h 145"/>
                <a:gd name="T62" fmla="*/ 221 w 248"/>
                <a:gd name="T63" fmla="*/ 93 h 145"/>
                <a:gd name="T64" fmla="*/ 208 w 248"/>
                <a:gd name="T65" fmla="*/ 91 h 145"/>
                <a:gd name="T66" fmla="*/ 211 w 248"/>
                <a:gd name="T67" fmla="*/ 83 h 145"/>
                <a:gd name="T68" fmla="*/ 199 w 248"/>
                <a:gd name="T69" fmla="*/ 85 h 145"/>
                <a:gd name="T70" fmla="*/ 192 w 248"/>
                <a:gd name="T71" fmla="*/ 91 h 145"/>
                <a:gd name="T72" fmla="*/ 184 w 248"/>
                <a:gd name="T73" fmla="*/ 95 h 145"/>
                <a:gd name="T74" fmla="*/ 186 w 248"/>
                <a:gd name="T75" fmla="*/ 99 h 145"/>
                <a:gd name="T76" fmla="*/ 183 w 248"/>
                <a:gd name="T77" fmla="*/ 104 h 145"/>
                <a:gd name="T78" fmla="*/ 166 w 248"/>
                <a:gd name="T79" fmla="*/ 106 h 145"/>
                <a:gd name="T80" fmla="*/ 172 w 248"/>
                <a:gd name="T81" fmla="*/ 115 h 145"/>
                <a:gd name="T82" fmla="*/ 178 w 248"/>
                <a:gd name="T83" fmla="*/ 128 h 145"/>
                <a:gd name="T84" fmla="*/ 170 w 248"/>
                <a:gd name="T85" fmla="*/ 143 h 145"/>
                <a:gd name="T86" fmla="*/ 156 w 248"/>
                <a:gd name="T87" fmla="*/ 142 h 145"/>
                <a:gd name="T88" fmla="*/ 148 w 248"/>
                <a:gd name="T89" fmla="*/ 129 h 145"/>
                <a:gd name="T90" fmla="*/ 128 w 248"/>
                <a:gd name="T91" fmla="*/ 120 h 145"/>
                <a:gd name="T92" fmla="*/ 102 w 248"/>
                <a:gd name="T93" fmla="*/ 104 h 145"/>
                <a:gd name="T94" fmla="*/ 87 w 248"/>
                <a:gd name="T95" fmla="*/ 80 h 145"/>
                <a:gd name="T96" fmla="*/ 74 w 248"/>
                <a:gd name="T97" fmla="*/ 77 h 145"/>
                <a:gd name="T98" fmla="*/ 60 w 248"/>
                <a:gd name="T99" fmla="*/ 69 h 145"/>
                <a:gd name="T100" fmla="*/ 57 w 248"/>
                <a:gd name="T101" fmla="*/ 63 h 145"/>
                <a:gd name="T102" fmla="*/ 50 w 248"/>
                <a:gd name="T103" fmla="*/ 58 h 145"/>
                <a:gd name="T104" fmla="*/ 36 w 248"/>
                <a:gd name="T105" fmla="*/ 50 h 145"/>
                <a:gd name="T106" fmla="*/ 36 w 248"/>
                <a:gd name="T107" fmla="*/ 57 h 145"/>
                <a:gd name="T108" fmla="*/ 30 w 248"/>
                <a:gd name="T109" fmla="*/ 55 h 145"/>
                <a:gd name="T110" fmla="*/ 19 w 248"/>
                <a:gd name="T111" fmla="*/ 58 h 145"/>
                <a:gd name="T112" fmla="*/ 16 w 248"/>
                <a:gd name="T113" fmla="*/ 74 h 145"/>
                <a:gd name="T114" fmla="*/ 0 w 248"/>
                <a:gd name="T115" fmla="*/ 43 h 145"/>
                <a:gd name="T116" fmla="*/ 17 w 248"/>
                <a:gd name="T117" fmla="*/ 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8" h="145">
                  <a:moveTo>
                    <a:pt x="229" y="98"/>
                  </a:moveTo>
                  <a:lnTo>
                    <a:pt x="229" y="98"/>
                  </a:lnTo>
                  <a:lnTo>
                    <a:pt x="229" y="99"/>
                  </a:lnTo>
                  <a:lnTo>
                    <a:pt x="227" y="99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9" y="98"/>
                  </a:lnTo>
                  <a:lnTo>
                    <a:pt x="229" y="98"/>
                  </a:lnTo>
                  <a:close/>
                  <a:moveTo>
                    <a:pt x="218" y="95"/>
                  </a:moveTo>
                  <a:lnTo>
                    <a:pt x="218" y="95"/>
                  </a:lnTo>
                  <a:lnTo>
                    <a:pt x="218" y="96"/>
                  </a:lnTo>
                  <a:lnTo>
                    <a:pt x="219" y="96"/>
                  </a:lnTo>
                  <a:lnTo>
                    <a:pt x="221" y="96"/>
                  </a:lnTo>
                  <a:lnTo>
                    <a:pt x="219" y="98"/>
                  </a:lnTo>
                  <a:lnTo>
                    <a:pt x="221" y="99"/>
                  </a:lnTo>
                  <a:lnTo>
                    <a:pt x="221" y="99"/>
                  </a:lnTo>
                  <a:lnTo>
                    <a:pt x="219" y="99"/>
                  </a:lnTo>
                  <a:lnTo>
                    <a:pt x="218" y="99"/>
                  </a:lnTo>
                  <a:lnTo>
                    <a:pt x="218" y="99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6" y="96"/>
                  </a:lnTo>
                  <a:lnTo>
                    <a:pt x="216" y="96"/>
                  </a:lnTo>
                  <a:lnTo>
                    <a:pt x="216" y="95"/>
                  </a:lnTo>
                  <a:lnTo>
                    <a:pt x="218" y="95"/>
                  </a:lnTo>
                  <a:close/>
                  <a:moveTo>
                    <a:pt x="211" y="80"/>
                  </a:moveTo>
                  <a:lnTo>
                    <a:pt x="211" y="80"/>
                  </a:lnTo>
                  <a:lnTo>
                    <a:pt x="211" y="80"/>
                  </a:lnTo>
                  <a:lnTo>
                    <a:pt x="211" y="82"/>
                  </a:lnTo>
                  <a:lnTo>
                    <a:pt x="213" y="82"/>
                  </a:lnTo>
                  <a:lnTo>
                    <a:pt x="211" y="80"/>
                  </a:lnTo>
                  <a:lnTo>
                    <a:pt x="211" y="80"/>
                  </a:lnTo>
                  <a:lnTo>
                    <a:pt x="211" y="80"/>
                  </a:lnTo>
                  <a:close/>
                  <a:moveTo>
                    <a:pt x="38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2"/>
                  </a:lnTo>
                  <a:lnTo>
                    <a:pt x="36" y="3"/>
                  </a:lnTo>
                  <a:lnTo>
                    <a:pt x="36" y="5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5" y="20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41" y="14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9"/>
                  </a:lnTo>
                  <a:lnTo>
                    <a:pt x="41" y="9"/>
                  </a:lnTo>
                  <a:lnTo>
                    <a:pt x="39" y="11"/>
                  </a:lnTo>
                  <a:lnTo>
                    <a:pt x="38" y="11"/>
                  </a:lnTo>
                  <a:lnTo>
                    <a:pt x="38" y="9"/>
                  </a:lnTo>
                  <a:lnTo>
                    <a:pt x="39" y="9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2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4" y="5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3"/>
                  </a:lnTo>
                  <a:lnTo>
                    <a:pt x="47" y="14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9" y="17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2" y="24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3"/>
                  </a:lnTo>
                  <a:lnTo>
                    <a:pt x="58" y="13"/>
                  </a:lnTo>
                  <a:lnTo>
                    <a:pt x="61" y="14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6" y="17"/>
                  </a:lnTo>
                  <a:lnTo>
                    <a:pt x="69" y="19"/>
                  </a:lnTo>
                  <a:lnTo>
                    <a:pt x="71" y="20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4" y="24"/>
                  </a:lnTo>
                  <a:lnTo>
                    <a:pt x="74" y="25"/>
                  </a:lnTo>
                  <a:lnTo>
                    <a:pt x="77" y="27"/>
                  </a:lnTo>
                  <a:lnTo>
                    <a:pt x="79" y="28"/>
                  </a:lnTo>
                  <a:lnTo>
                    <a:pt x="80" y="30"/>
                  </a:lnTo>
                  <a:lnTo>
                    <a:pt x="82" y="32"/>
                  </a:lnTo>
                  <a:lnTo>
                    <a:pt x="84" y="33"/>
                  </a:lnTo>
                  <a:lnTo>
                    <a:pt x="85" y="35"/>
                  </a:lnTo>
                  <a:lnTo>
                    <a:pt x="87" y="36"/>
                  </a:lnTo>
                  <a:lnTo>
                    <a:pt x="88" y="36"/>
                  </a:lnTo>
                  <a:lnTo>
                    <a:pt x="90" y="36"/>
                  </a:lnTo>
                  <a:lnTo>
                    <a:pt x="93" y="36"/>
                  </a:lnTo>
                  <a:lnTo>
                    <a:pt x="96" y="36"/>
                  </a:lnTo>
                  <a:lnTo>
                    <a:pt x="99" y="35"/>
                  </a:lnTo>
                  <a:lnTo>
                    <a:pt x="102" y="35"/>
                  </a:lnTo>
                  <a:lnTo>
                    <a:pt x="104" y="35"/>
                  </a:lnTo>
                  <a:lnTo>
                    <a:pt x="107" y="35"/>
                  </a:lnTo>
                  <a:lnTo>
                    <a:pt x="112" y="35"/>
                  </a:lnTo>
                  <a:lnTo>
                    <a:pt x="114" y="35"/>
                  </a:lnTo>
                  <a:lnTo>
                    <a:pt x="117" y="35"/>
                  </a:lnTo>
                  <a:lnTo>
                    <a:pt x="118" y="36"/>
                  </a:lnTo>
                  <a:lnTo>
                    <a:pt x="120" y="36"/>
                  </a:lnTo>
                  <a:lnTo>
                    <a:pt x="123" y="36"/>
                  </a:lnTo>
                  <a:lnTo>
                    <a:pt x="123" y="36"/>
                  </a:lnTo>
                  <a:lnTo>
                    <a:pt x="125" y="35"/>
                  </a:lnTo>
                  <a:lnTo>
                    <a:pt x="126" y="35"/>
                  </a:lnTo>
                  <a:lnTo>
                    <a:pt x="128" y="33"/>
                  </a:lnTo>
                  <a:lnTo>
                    <a:pt x="129" y="33"/>
                  </a:lnTo>
                  <a:lnTo>
                    <a:pt x="131" y="35"/>
                  </a:lnTo>
                  <a:lnTo>
                    <a:pt x="131" y="36"/>
                  </a:lnTo>
                  <a:lnTo>
                    <a:pt x="132" y="36"/>
                  </a:lnTo>
                  <a:lnTo>
                    <a:pt x="134" y="38"/>
                  </a:lnTo>
                  <a:lnTo>
                    <a:pt x="136" y="39"/>
                  </a:lnTo>
                  <a:lnTo>
                    <a:pt x="137" y="39"/>
                  </a:lnTo>
                  <a:lnTo>
                    <a:pt x="139" y="43"/>
                  </a:lnTo>
                  <a:lnTo>
                    <a:pt x="140" y="44"/>
                  </a:lnTo>
                  <a:lnTo>
                    <a:pt x="140" y="46"/>
                  </a:lnTo>
                  <a:lnTo>
                    <a:pt x="142" y="47"/>
                  </a:lnTo>
                  <a:lnTo>
                    <a:pt x="143" y="47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7" y="47"/>
                  </a:lnTo>
                  <a:lnTo>
                    <a:pt x="147" y="49"/>
                  </a:lnTo>
                  <a:lnTo>
                    <a:pt x="145" y="52"/>
                  </a:lnTo>
                  <a:lnTo>
                    <a:pt x="145" y="55"/>
                  </a:lnTo>
                  <a:lnTo>
                    <a:pt x="145" y="57"/>
                  </a:lnTo>
                  <a:lnTo>
                    <a:pt x="145" y="60"/>
                  </a:lnTo>
                  <a:lnTo>
                    <a:pt x="145" y="61"/>
                  </a:lnTo>
                  <a:lnTo>
                    <a:pt x="145" y="63"/>
                  </a:lnTo>
                  <a:lnTo>
                    <a:pt x="148" y="63"/>
                  </a:lnTo>
                  <a:lnTo>
                    <a:pt x="150" y="63"/>
                  </a:lnTo>
                  <a:lnTo>
                    <a:pt x="151" y="63"/>
                  </a:lnTo>
                  <a:lnTo>
                    <a:pt x="153" y="65"/>
                  </a:lnTo>
                  <a:lnTo>
                    <a:pt x="153" y="68"/>
                  </a:lnTo>
                  <a:lnTo>
                    <a:pt x="153" y="69"/>
                  </a:lnTo>
                  <a:lnTo>
                    <a:pt x="153" y="71"/>
                  </a:lnTo>
                  <a:lnTo>
                    <a:pt x="155" y="74"/>
                  </a:lnTo>
                  <a:lnTo>
                    <a:pt x="155" y="76"/>
                  </a:lnTo>
                  <a:lnTo>
                    <a:pt x="155" y="77"/>
                  </a:lnTo>
                  <a:lnTo>
                    <a:pt x="156" y="77"/>
                  </a:lnTo>
                  <a:lnTo>
                    <a:pt x="156" y="77"/>
                  </a:lnTo>
                  <a:lnTo>
                    <a:pt x="159" y="77"/>
                  </a:lnTo>
                  <a:lnTo>
                    <a:pt x="162" y="77"/>
                  </a:lnTo>
                  <a:lnTo>
                    <a:pt x="164" y="77"/>
                  </a:lnTo>
                  <a:lnTo>
                    <a:pt x="167" y="77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2" y="77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5" y="79"/>
                  </a:lnTo>
                  <a:lnTo>
                    <a:pt x="175" y="80"/>
                  </a:lnTo>
                  <a:lnTo>
                    <a:pt x="175" y="80"/>
                  </a:lnTo>
                  <a:lnTo>
                    <a:pt x="175" y="82"/>
                  </a:lnTo>
                  <a:lnTo>
                    <a:pt x="175" y="83"/>
                  </a:lnTo>
                  <a:lnTo>
                    <a:pt x="175" y="85"/>
                  </a:lnTo>
                  <a:lnTo>
                    <a:pt x="177" y="85"/>
                  </a:lnTo>
                  <a:lnTo>
                    <a:pt x="178" y="87"/>
                  </a:lnTo>
                  <a:lnTo>
                    <a:pt x="180" y="87"/>
                  </a:lnTo>
                  <a:lnTo>
                    <a:pt x="181" y="87"/>
                  </a:lnTo>
                  <a:lnTo>
                    <a:pt x="181" y="87"/>
                  </a:lnTo>
                  <a:lnTo>
                    <a:pt x="183" y="87"/>
                  </a:lnTo>
                  <a:lnTo>
                    <a:pt x="183" y="85"/>
                  </a:lnTo>
                  <a:lnTo>
                    <a:pt x="181" y="83"/>
                  </a:lnTo>
                  <a:lnTo>
                    <a:pt x="181" y="83"/>
                  </a:lnTo>
                  <a:lnTo>
                    <a:pt x="183" y="82"/>
                  </a:lnTo>
                  <a:lnTo>
                    <a:pt x="183" y="80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8" y="77"/>
                  </a:lnTo>
                  <a:lnTo>
                    <a:pt x="189" y="76"/>
                  </a:lnTo>
                  <a:lnTo>
                    <a:pt x="189" y="74"/>
                  </a:lnTo>
                  <a:lnTo>
                    <a:pt x="191" y="72"/>
                  </a:lnTo>
                  <a:lnTo>
                    <a:pt x="192" y="72"/>
                  </a:lnTo>
                  <a:lnTo>
                    <a:pt x="194" y="72"/>
                  </a:lnTo>
                  <a:lnTo>
                    <a:pt x="194" y="71"/>
                  </a:lnTo>
                  <a:lnTo>
                    <a:pt x="197" y="69"/>
                  </a:lnTo>
                  <a:lnTo>
                    <a:pt x="197" y="69"/>
                  </a:lnTo>
                  <a:lnTo>
                    <a:pt x="200" y="68"/>
                  </a:lnTo>
                  <a:lnTo>
                    <a:pt x="202" y="68"/>
                  </a:lnTo>
                  <a:lnTo>
                    <a:pt x="203" y="66"/>
                  </a:lnTo>
                  <a:lnTo>
                    <a:pt x="207" y="65"/>
                  </a:lnTo>
                  <a:lnTo>
                    <a:pt x="208" y="63"/>
                  </a:lnTo>
                  <a:lnTo>
                    <a:pt x="208" y="61"/>
                  </a:lnTo>
                  <a:lnTo>
                    <a:pt x="210" y="61"/>
                  </a:lnTo>
                  <a:lnTo>
                    <a:pt x="210" y="63"/>
                  </a:lnTo>
                  <a:lnTo>
                    <a:pt x="211" y="63"/>
                  </a:lnTo>
                  <a:lnTo>
                    <a:pt x="211" y="61"/>
                  </a:lnTo>
                  <a:lnTo>
                    <a:pt x="213" y="61"/>
                  </a:lnTo>
                  <a:lnTo>
                    <a:pt x="213" y="60"/>
                  </a:lnTo>
                  <a:lnTo>
                    <a:pt x="214" y="60"/>
                  </a:lnTo>
                  <a:lnTo>
                    <a:pt x="214" y="60"/>
                  </a:lnTo>
                  <a:lnTo>
                    <a:pt x="216" y="58"/>
                  </a:lnTo>
                  <a:lnTo>
                    <a:pt x="218" y="58"/>
                  </a:lnTo>
                  <a:lnTo>
                    <a:pt x="218" y="58"/>
                  </a:lnTo>
                  <a:lnTo>
                    <a:pt x="219" y="58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18" y="61"/>
                  </a:lnTo>
                  <a:lnTo>
                    <a:pt x="216" y="63"/>
                  </a:lnTo>
                  <a:lnTo>
                    <a:pt x="214" y="63"/>
                  </a:lnTo>
                  <a:lnTo>
                    <a:pt x="214" y="63"/>
                  </a:lnTo>
                  <a:lnTo>
                    <a:pt x="214" y="65"/>
                  </a:lnTo>
                  <a:lnTo>
                    <a:pt x="213" y="65"/>
                  </a:lnTo>
                  <a:lnTo>
                    <a:pt x="211" y="65"/>
                  </a:lnTo>
                  <a:lnTo>
                    <a:pt x="211" y="66"/>
                  </a:lnTo>
                  <a:lnTo>
                    <a:pt x="210" y="68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3" y="72"/>
                  </a:lnTo>
                  <a:lnTo>
                    <a:pt x="213" y="74"/>
                  </a:lnTo>
                  <a:lnTo>
                    <a:pt x="214" y="76"/>
                  </a:lnTo>
                  <a:lnTo>
                    <a:pt x="214" y="76"/>
                  </a:lnTo>
                  <a:lnTo>
                    <a:pt x="216" y="77"/>
                  </a:lnTo>
                  <a:lnTo>
                    <a:pt x="218" y="77"/>
                  </a:lnTo>
                  <a:lnTo>
                    <a:pt x="219" y="77"/>
                  </a:lnTo>
                  <a:lnTo>
                    <a:pt x="221" y="77"/>
                  </a:lnTo>
                  <a:lnTo>
                    <a:pt x="221" y="77"/>
                  </a:lnTo>
                  <a:lnTo>
                    <a:pt x="222" y="79"/>
                  </a:lnTo>
                  <a:lnTo>
                    <a:pt x="222" y="77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5" y="76"/>
                  </a:lnTo>
                  <a:lnTo>
                    <a:pt x="225" y="74"/>
                  </a:lnTo>
                  <a:lnTo>
                    <a:pt x="225" y="74"/>
                  </a:lnTo>
                  <a:lnTo>
                    <a:pt x="225" y="72"/>
                  </a:lnTo>
                  <a:lnTo>
                    <a:pt x="225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2"/>
                  </a:lnTo>
                  <a:lnTo>
                    <a:pt x="229" y="72"/>
                  </a:lnTo>
                  <a:lnTo>
                    <a:pt x="229" y="72"/>
                  </a:lnTo>
                  <a:lnTo>
                    <a:pt x="229" y="74"/>
                  </a:lnTo>
                  <a:lnTo>
                    <a:pt x="230" y="74"/>
                  </a:lnTo>
                  <a:lnTo>
                    <a:pt x="230" y="77"/>
                  </a:lnTo>
                  <a:lnTo>
                    <a:pt x="230" y="77"/>
                  </a:lnTo>
                  <a:lnTo>
                    <a:pt x="232" y="77"/>
                  </a:lnTo>
                  <a:lnTo>
                    <a:pt x="233" y="77"/>
                  </a:lnTo>
                  <a:lnTo>
                    <a:pt x="233" y="77"/>
                  </a:lnTo>
                  <a:lnTo>
                    <a:pt x="235" y="79"/>
                  </a:lnTo>
                  <a:lnTo>
                    <a:pt x="235" y="79"/>
                  </a:lnTo>
                  <a:lnTo>
                    <a:pt x="235" y="80"/>
                  </a:lnTo>
                  <a:lnTo>
                    <a:pt x="235" y="80"/>
                  </a:lnTo>
                  <a:lnTo>
                    <a:pt x="237" y="79"/>
                  </a:lnTo>
                  <a:lnTo>
                    <a:pt x="237" y="79"/>
                  </a:lnTo>
                  <a:lnTo>
                    <a:pt x="238" y="80"/>
                  </a:lnTo>
                  <a:lnTo>
                    <a:pt x="240" y="80"/>
                  </a:lnTo>
                  <a:lnTo>
                    <a:pt x="241" y="82"/>
                  </a:lnTo>
                  <a:lnTo>
                    <a:pt x="241" y="82"/>
                  </a:lnTo>
                  <a:lnTo>
                    <a:pt x="243" y="82"/>
                  </a:lnTo>
                  <a:lnTo>
                    <a:pt x="244" y="83"/>
                  </a:lnTo>
                  <a:lnTo>
                    <a:pt x="244" y="83"/>
                  </a:lnTo>
                  <a:lnTo>
                    <a:pt x="246" y="82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3" y="87"/>
                  </a:lnTo>
                  <a:lnTo>
                    <a:pt x="243" y="87"/>
                  </a:lnTo>
                  <a:lnTo>
                    <a:pt x="241" y="88"/>
                  </a:lnTo>
                  <a:lnTo>
                    <a:pt x="240" y="88"/>
                  </a:lnTo>
                  <a:lnTo>
                    <a:pt x="240" y="88"/>
                  </a:lnTo>
                  <a:lnTo>
                    <a:pt x="238" y="87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8" y="90"/>
                  </a:lnTo>
                  <a:lnTo>
                    <a:pt x="237" y="90"/>
                  </a:lnTo>
                  <a:lnTo>
                    <a:pt x="237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3" y="90"/>
                  </a:lnTo>
                  <a:lnTo>
                    <a:pt x="232" y="91"/>
                  </a:lnTo>
                  <a:lnTo>
                    <a:pt x="232" y="93"/>
                  </a:lnTo>
                  <a:lnTo>
                    <a:pt x="230" y="93"/>
                  </a:lnTo>
                  <a:lnTo>
                    <a:pt x="230" y="93"/>
                  </a:lnTo>
                  <a:lnTo>
                    <a:pt x="229" y="93"/>
                  </a:lnTo>
                  <a:lnTo>
                    <a:pt x="229" y="95"/>
                  </a:lnTo>
                  <a:lnTo>
                    <a:pt x="227" y="95"/>
                  </a:lnTo>
                  <a:lnTo>
                    <a:pt x="227" y="95"/>
                  </a:lnTo>
                  <a:lnTo>
                    <a:pt x="227" y="93"/>
                  </a:lnTo>
                  <a:lnTo>
                    <a:pt x="225" y="93"/>
                  </a:lnTo>
                  <a:lnTo>
                    <a:pt x="225" y="93"/>
                  </a:lnTo>
                  <a:lnTo>
                    <a:pt x="224" y="93"/>
                  </a:lnTo>
                  <a:lnTo>
                    <a:pt x="224" y="93"/>
                  </a:lnTo>
                  <a:lnTo>
                    <a:pt x="222" y="93"/>
                  </a:lnTo>
                  <a:lnTo>
                    <a:pt x="221" y="93"/>
                  </a:lnTo>
                  <a:lnTo>
                    <a:pt x="219" y="93"/>
                  </a:lnTo>
                  <a:lnTo>
                    <a:pt x="218" y="93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3" y="95"/>
                  </a:lnTo>
                  <a:lnTo>
                    <a:pt x="211" y="93"/>
                  </a:lnTo>
                  <a:lnTo>
                    <a:pt x="211" y="93"/>
                  </a:lnTo>
                  <a:lnTo>
                    <a:pt x="210" y="91"/>
                  </a:lnTo>
                  <a:lnTo>
                    <a:pt x="210" y="91"/>
                  </a:lnTo>
                  <a:lnTo>
                    <a:pt x="208" y="91"/>
                  </a:lnTo>
                  <a:lnTo>
                    <a:pt x="208" y="91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11" y="88"/>
                  </a:lnTo>
                  <a:lnTo>
                    <a:pt x="213" y="87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1" y="83"/>
                  </a:lnTo>
                  <a:lnTo>
                    <a:pt x="211" y="83"/>
                  </a:lnTo>
                  <a:lnTo>
                    <a:pt x="213" y="83"/>
                  </a:lnTo>
                  <a:lnTo>
                    <a:pt x="213" y="83"/>
                  </a:lnTo>
                  <a:lnTo>
                    <a:pt x="211" y="82"/>
                  </a:lnTo>
                  <a:lnTo>
                    <a:pt x="210" y="80"/>
                  </a:lnTo>
                  <a:lnTo>
                    <a:pt x="208" y="79"/>
                  </a:lnTo>
                  <a:lnTo>
                    <a:pt x="208" y="80"/>
                  </a:lnTo>
                  <a:lnTo>
                    <a:pt x="207" y="82"/>
                  </a:lnTo>
                  <a:lnTo>
                    <a:pt x="207" y="82"/>
                  </a:lnTo>
                  <a:lnTo>
                    <a:pt x="205" y="83"/>
                  </a:lnTo>
                  <a:lnTo>
                    <a:pt x="203" y="83"/>
                  </a:lnTo>
                  <a:lnTo>
                    <a:pt x="199" y="85"/>
                  </a:lnTo>
                  <a:lnTo>
                    <a:pt x="199" y="87"/>
                  </a:lnTo>
                  <a:lnTo>
                    <a:pt x="199" y="87"/>
                  </a:lnTo>
                  <a:lnTo>
                    <a:pt x="197" y="85"/>
                  </a:lnTo>
                  <a:lnTo>
                    <a:pt x="196" y="83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5"/>
                  </a:lnTo>
                  <a:lnTo>
                    <a:pt x="192" y="87"/>
                  </a:lnTo>
                  <a:lnTo>
                    <a:pt x="192" y="87"/>
                  </a:lnTo>
                  <a:lnTo>
                    <a:pt x="191" y="88"/>
                  </a:lnTo>
                  <a:lnTo>
                    <a:pt x="192" y="91"/>
                  </a:lnTo>
                  <a:lnTo>
                    <a:pt x="192" y="93"/>
                  </a:lnTo>
                  <a:lnTo>
                    <a:pt x="191" y="93"/>
                  </a:lnTo>
                  <a:lnTo>
                    <a:pt x="192" y="95"/>
                  </a:lnTo>
                  <a:lnTo>
                    <a:pt x="191" y="95"/>
                  </a:lnTo>
                  <a:lnTo>
                    <a:pt x="189" y="93"/>
                  </a:lnTo>
                  <a:lnTo>
                    <a:pt x="188" y="93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4" y="95"/>
                  </a:lnTo>
                  <a:lnTo>
                    <a:pt x="188" y="95"/>
                  </a:lnTo>
                  <a:lnTo>
                    <a:pt x="188" y="95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6" y="96"/>
                  </a:lnTo>
                  <a:lnTo>
                    <a:pt x="184" y="96"/>
                  </a:lnTo>
                  <a:lnTo>
                    <a:pt x="184" y="98"/>
                  </a:lnTo>
                  <a:lnTo>
                    <a:pt x="186" y="98"/>
                  </a:lnTo>
                  <a:lnTo>
                    <a:pt x="186" y="98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3" y="99"/>
                  </a:lnTo>
                  <a:lnTo>
                    <a:pt x="183" y="99"/>
                  </a:lnTo>
                  <a:lnTo>
                    <a:pt x="183" y="101"/>
                  </a:lnTo>
                  <a:lnTo>
                    <a:pt x="183" y="104"/>
                  </a:lnTo>
                  <a:lnTo>
                    <a:pt x="181" y="104"/>
                  </a:lnTo>
                  <a:lnTo>
                    <a:pt x="180" y="106"/>
                  </a:lnTo>
                  <a:lnTo>
                    <a:pt x="180" y="106"/>
                  </a:lnTo>
                  <a:lnTo>
                    <a:pt x="178" y="106"/>
                  </a:lnTo>
                  <a:lnTo>
                    <a:pt x="177" y="106"/>
                  </a:lnTo>
                  <a:lnTo>
                    <a:pt x="175" y="104"/>
                  </a:lnTo>
                  <a:lnTo>
                    <a:pt x="172" y="104"/>
                  </a:lnTo>
                  <a:lnTo>
                    <a:pt x="170" y="104"/>
                  </a:lnTo>
                  <a:lnTo>
                    <a:pt x="167" y="104"/>
                  </a:lnTo>
                  <a:lnTo>
                    <a:pt x="167" y="106"/>
                  </a:lnTo>
                  <a:lnTo>
                    <a:pt x="166" y="106"/>
                  </a:lnTo>
                  <a:lnTo>
                    <a:pt x="166" y="106"/>
                  </a:lnTo>
                  <a:lnTo>
                    <a:pt x="164" y="110"/>
                  </a:lnTo>
                  <a:lnTo>
                    <a:pt x="164" y="110"/>
                  </a:lnTo>
                  <a:lnTo>
                    <a:pt x="166" y="110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3"/>
                  </a:lnTo>
                  <a:lnTo>
                    <a:pt x="169" y="113"/>
                  </a:lnTo>
                  <a:lnTo>
                    <a:pt x="170" y="115"/>
                  </a:lnTo>
                  <a:lnTo>
                    <a:pt x="172" y="115"/>
                  </a:lnTo>
                  <a:lnTo>
                    <a:pt x="173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7" y="117"/>
                  </a:lnTo>
                  <a:lnTo>
                    <a:pt x="175" y="120"/>
                  </a:lnTo>
                  <a:lnTo>
                    <a:pt x="175" y="121"/>
                  </a:lnTo>
                  <a:lnTo>
                    <a:pt x="175" y="123"/>
                  </a:lnTo>
                  <a:lnTo>
                    <a:pt x="177" y="124"/>
                  </a:lnTo>
                  <a:lnTo>
                    <a:pt x="178" y="126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9"/>
                  </a:lnTo>
                  <a:lnTo>
                    <a:pt x="178" y="131"/>
                  </a:lnTo>
                  <a:lnTo>
                    <a:pt x="177" y="132"/>
                  </a:lnTo>
                  <a:lnTo>
                    <a:pt x="177" y="132"/>
                  </a:lnTo>
                  <a:lnTo>
                    <a:pt x="175" y="134"/>
                  </a:lnTo>
                  <a:lnTo>
                    <a:pt x="173" y="135"/>
                  </a:lnTo>
                  <a:lnTo>
                    <a:pt x="172" y="139"/>
                  </a:lnTo>
                  <a:lnTo>
                    <a:pt x="170" y="139"/>
                  </a:lnTo>
                  <a:lnTo>
                    <a:pt x="170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69" y="143"/>
                  </a:lnTo>
                  <a:lnTo>
                    <a:pt x="169" y="143"/>
                  </a:lnTo>
                  <a:lnTo>
                    <a:pt x="167" y="143"/>
                  </a:lnTo>
                  <a:lnTo>
                    <a:pt x="167" y="143"/>
                  </a:lnTo>
                  <a:lnTo>
                    <a:pt x="166" y="143"/>
                  </a:lnTo>
                  <a:lnTo>
                    <a:pt x="164" y="143"/>
                  </a:lnTo>
                  <a:lnTo>
                    <a:pt x="162" y="143"/>
                  </a:lnTo>
                  <a:lnTo>
                    <a:pt x="161" y="142"/>
                  </a:lnTo>
                  <a:lnTo>
                    <a:pt x="156" y="142"/>
                  </a:lnTo>
                  <a:lnTo>
                    <a:pt x="153" y="142"/>
                  </a:lnTo>
                  <a:lnTo>
                    <a:pt x="153" y="140"/>
                  </a:lnTo>
                  <a:lnTo>
                    <a:pt x="153" y="137"/>
                  </a:lnTo>
                  <a:lnTo>
                    <a:pt x="153" y="134"/>
                  </a:lnTo>
                  <a:lnTo>
                    <a:pt x="155" y="132"/>
                  </a:lnTo>
                  <a:lnTo>
                    <a:pt x="155" y="132"/>
                  </a:lnTo>
                  <a:lnTo>
                    <a:pt x="153" y="131"/>
                  </a:lnTo>
                  <a:lnTo>
                    <a:pt x="153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48" y="129"/>
                  </a:lnTo>
                  <a:lnTo>
                    <a:pt x="147" y="128"/>
                  </a:lnTo>
                  <a:lnTo>
                    <a:pt x="147" y="128"/>
                  </a:lnTo>
                  <a:lnTo>
                    <a:pt x="145" y="126"/>
                  </a:lnTo>
                  <a:lnTo>
                    <a:pt x="143" y="126"/>
                  </a:lnTo>
                  <a:lnTo>
                    <a:pt x="142" y="126"/>
                  </a:lnTo>
                  <a:lnTo>
                    <a:pt x="140" y="128"/>
                  </a:lnTo>
                  <a:lnTo>
                    <a:pt x="140" y="128"/>
                  </a:lnTo>
                  <a:lnTo>
                    <a:pt x="139" y="128"/>
                  </a:lnTo>
                  <a:lnTo>
                    <a:pt x="136" y="124"/>
                  </a:lnTo>
                  <a:lnTo>
                    <a:pt x="131" y="121"/>
                  </a:lnTo>
                  <a:lnTo>
                    <a:pt x="128" y="120"/>
                  </a:lnTo>
                  <a:lnTo>
                    <a:pt x="126" y="118"/>
                  </a:lnTo>
                  <a:lnTo>
                    <a:pt x="125" y="118"/>
                  </a:lnTo>
                  <a:lnTo>
                    <a:pt x="123" y="117"/>
                  </a:lnTo>
                  <a:lnTo>
                    <a:pt x="120" y="115"/>
                  </a:lnTo>
                  <a:lnTo>
                    <a:pt x="118" y="115"/>
                  </a:lnTo>
                  <a:lnTo>
                    <a:pt x="115" y="113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09" y="107"/>
                  </a:lnTo>
                  <a:lnTo>
                    <a:pt x="106" y="106"/>
                  </a:lnTo>
                  <a:lnTo>
                    <a:pt x="102" y="104"/>
                  </a:lnTo>
                  <a:lnTo>
                    <a:pt x="101" y="102"/>
                  </a:lnTo>
                  <a:lnTo>
                    <a:pt x="96" y="99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3" y="96"/>
                  </a:lnTo>
                  <a:lnTo>
                    <a:pt x="93" y="91"/>
                  </a:lnTo>
                  <a:lnTo>
                    <a:pt x="91" y="90"/>
                  </a:lnTo>
                  <a:lnTo>
                    <a:pt x="90" y="88"/>
                  </a:lnTo>
                  <a:lnTo>
                    <a:pt x="88" y="85"/>
                  </a:lnTo>
                  <a:lnTo>
                    <a:pt x="87" y="82"/>
                  </a:lnTo>
                  <a:lnTo>
                    <a:pt x="87" y="80"/>
                  </a:lnTo>
                  <a:lnTo>
                    <a:pt x="85" y="79"/>
                  </a:lnTo>
                  <a:lnTo>
                    <a:pt x="84" y="77"/>
                  </a:lnTo>
                  <a:lnTo>
                    <a:pt x="82" y="76"/>
                  </a:lnTo>
                  <a:lnTo>
                    <a:pt x="80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7" y="77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4" y="77"/>
                  </a:lnTo>
                  <a:lnTo>
                    <a:pt x="71" y="76"/>
                  </a:lnTo>
                  <a:lnTo>
                    <a:pt x="71" y="76"/>
                  </a:lnTo>
                  <a:lnTo>
                    <a:pt x="69" y="76"/>
                  </a:lnTo>
                  <a:lnTo>
                    <a:pt x="66" y="77"/>
                  </a:lnTo>
                  <a:lnTo>
                    <a:pt x="65" y="76"/>
                  </a:lnTo>
                  <a:lnTo>
                    <a:pt x="61" y="74"/>
                  </a:lnTo>
                  <a:lnTo>
                    <a:pt x="60" y="74"/>
                  </a:lnTo>
                  <a:lnTo>
                    <a:pt x="58" y="72"/>
                  </a:lnTo>
                  <a:lnTo>
                    <a:pt x="58" y="72"/>
                  </a:lnTo>
                  <a:lnTo>
                    <a:pt x="60" y="71"/>
                  </a:lnTo>
                  <a:lnTo>
                    <a:pt x="60" y="69"/>
                  </a:lnTo>
                  <a:lnTo>
                    <a:pt x="60" y="69"/>
                  </a:lnTo>
                  <a:lnTo>
                    <a:pt x="60" y="68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58" y="63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7" y="58"/>
                  </a:lnTo>
                  <a:lnTo>
                    <a:pt x="57" y="58"/>
                  </a:lnTo>
                  <a:lnTo>
                    <a:pt x="55" y="58"/>
                  </a:lnTo>
                  <a:lnTo>
                    <a:pt x="50" y="58"/>
                  </a:lnTo>
                  <a:lnTo>
                    <a:pt x="49" y="57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4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39" y="50"/>
                  </a:lnTo>
                  <a:lnTo>
                    <a:pt x="38" y="49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5" y="52"/>
                  </a:lnTo>
                  <a:lnTo>
                    <a:pt x="33" y="50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4"/>
                  </a:lnTo>
                  <a:lnTo>
                    <a:pt x="33" y="54"/>
                  </a:lnTo>
                  <a:lnTo>
                    <a:pt x="35" y="55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6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2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8" y="55"/>
                  </a:lnTo>
                  <a:lnTo>
                    <a:pt x="28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5" y="60"/>
                  </a:lnTo>
                  <a:lnTo>
                    <a:pt x="24" y="60"/>
                  </a:lnTo>
                  <a:lnTo>
                    <a:pt x="22" y="58"/>
                  </a:lnTo>
                  <a:lnTo>
                    <a:pt x="20" y="57"/>
                  </a:lnTo>
                  <a:lnTo>
                    <a:pt x="19" y="58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4" y="66"/>
                  </a:lnTo>
                  <a:lnTo>
                    <a:pt x="14" y="69"/>
                  </a:lnTo>
                  <a:lnTo>
                    <a:pt x="16" y="72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6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8" y="76"/>
                  </a:lnTo>
                  <a:lnTo>
                    <a:pt x="3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43"/>
                  </a:lnTo>
                  <a:lnTo>
                    <a:pt x="0" y="39"/>
                  </a:lnTo>
                  <a:lnTo>
                    <a:pt x="0" y="22"/>
                  </a:lnTo>
                  <a:lnTo>
                    <a:pt x="0" y="19"/>
                  </a:lnTo>
                  <a:lnTo>
                    <a:pt x="0" y="11"/>
                  </a:lnTo>
                  <a:lnTo>
                    <a:pt x="2" y="9"/>
                  </a:lnTo>
                  <a:lnTo>
                    <a:pt x="5" y="9"/>
                  </a:lnTo>
                  <a:lnTo>
                    <a:pt x="6" y="8"/>
                  </a:lnTo>
                  <a:lnTo>
                    <a:pt x="9" y="8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2" y="5"/>
                  </a:lnTo>
                  <a:lnTo>
                    <a:pt x="24" y="3"/>
                  </a:lnTo>
                  <a:lnTo>
                    <a:pt x="28" y="3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7" name="Freeform 23">
              <a:extLst>
                <a:ext uri="{FF2B5EF4-FFF2-40B4-BE49-F238E27FC236}">
                  <a16:creationId xmlns:a16="http://schemas.microsoft.com/office/drawing/2014/main" id="{DEF6B202-1A7B-4800-B684-9D53DDD2C6B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7902" y="5285276"/>
              <a:ext cx="148141" cy="150091"/>
            </a:xfrm>
            <a:custGeom>
              <a:avLst/>
              <a:gdLst>
                <a:gd name="T0" fmla="*/ 25 w 76"/>
                <a:gd name="T1" fmla="*/ 2 h 77"/>
                <a:gd name="T2" fmla="*/ 33 w 76"/>
                <a:gd name="T3" fmla="*/ 10 h 77"/>
                <a:gd name="T4" fmla="*/ 35 w 76"/>
                <a:gd name="T5" fmla="*/ 14 h 77"/>
                <a:gd name="T6" fmla="*/ 36 w 76"/>
                <a:gd name="T7" fmla="*/ 16 h 77"/>
                <a:gd name="T8" fmla="*/ 39 w 76"/>
                <a:gd name="T9" fmla="*/ 14 h 77"/>
                <a:gd name="T10" fmla="*/ 41 w 76"/>
                <a:gd name="T11" fmla="*/ 13 h 77"/>
                <a:gd name="T12" fmla="*/ 41 w 76"/>
                <a:gd name="T13" fmla="*/ 13 h 77"/>
                <a:gd name="T14" fmla="*/ 44 w 76"/>
                <a:gd name="T15" fmla="*/ 16 h 77"/>
                <a:gd name="T16" fmla="*/ 46 w 76"/>
                <a:gd name="T17" fmla="*/ 17 h 77"/>
                <a:gd name="T18" fmla="*/ 49 w 76"/>
                <a:gd name="T19" fmla="*/ 19 h 77"/>
                <a:gd name="T20" fmla="*/ 57 w 76"/>
                <a:gd name="T21" fmla="*/ 22 h 77"/>
                <a:gd name="T22" fmla="*/ 61 w 76"/>
                <a:gd name="T23" fmla="*/ 27 h 77"/>
                <a:gd name="T24" fmla="*/ 65 w 76"/>
                <a:gd name="T25" fmla="*/ 28 h 77"/>
                <a:gd name="T26" fmla="*/ 68 w 76"/>
                <a:gd name="T27" fmla="*/ 32 h 77"/>
                <a:gd name="T28" fmla="*/ 69 w 76"/>
                <a:gd name="T29" fmla="*/ 35 h 77"/>
                <a:gd name="T30" fmla="*/ 74 w 76"/>
                <a:gd name="T31" fmla="*/ 40 h 77"/>
                <a:gd name="T32" fmla="*/ 76 w 76"/>
                <a:gd name="T33" fmla="*/ 41 h 77"/>
                <a:gd name="T34" fmla="*/ 74 w 76"/>
                <a:gd name="T35" fmla="*/ 43 h 77"/>
                <a:gd name="T36" fmla="*/ 74 w 76"/>
                <a:gd name="T37" fmla="*/ 44 h 77"/>
                <a:gd name="T38" fmla="*/ 72 w 76"/>
                <a:gd name="T39" fmla="*/ 46 h 77"/>
                <a:gd name="T40" fmla="*/ 69 w 76"/>
                <a:gd name="T41" fmla="*/ 47 h 77"/>
                <a:gd name="T42" fmla="*/ 71 w 76"/>
                <a:gd name="T43" fmla="*/ 51 h 77"/>
                <a:gd name="T44" fmla="*/ 71 w 76"/>
                <a:gd name="T45" fmla="*/ 54 h 77"/>
                <a:gd name="T46" fmla="*/ 71 w 76"/>
                <a:gd name="T47" fmla="*/ 55 h 77"/>
                <a:gd name="T48" fmla="*/ 71 w 76"/>
                <a:gd name="T49" fmla="*/ 57 h 77"/>
                <a:gd name="T50" fmla="*/ 74 w 76"/>
                <a:gd name="T51" fmla="*/ 58 h 77"/>
                <a:gd name="T52" fmla="*/ 71 w 76"/>
                <a:gd name="T53" fmla="*/ 63 h 77"/>
                <a:gd name="T54" fmla="*/ 65 w 76"/>
                <a:gd name="T55" fmla="*/ 71 h 77"/>
                <a:gd name="T56" fmla="*/ 58 w 76"/>
                <a:gd name="T57" fmla="*/ 74 h 77"/>
                <a:gd name="T58" fmla="*/ 46 w 76"/>
                <a:gd name="T59" fmla="*/ 77 h 77"/>
                <a:gd name="T60" fmla="*/ 38 w 76"/>
                <a:gd name="T61" fmla="*/ 76 h 77"/>
                <a:gd name="T62" fmla="*/ 31 w 76"/>
                <a:gd name="T63" fmla="*/ 77 h 77"/>
                <a:gd name="T64" fmla="*/ 24 w 76"/>
                <a:gd name="T65" fmla="*/ 73 h 77"/>
                <a:gd name="T66" fmla="*/ 9 w 76"/>
                <a:gd name="T67" fmla="*/ 69 h 77"/>
                <a:gd name="T68" fmla="*/ 6 w 76"/>
                <a:gd name="T69" fmla="*/ 66 h 77"/>
                <a:gd name="T70" fmla="*/ 0 w 76"/>
                <a:gd name="T71" fmla="*/ 57 h 77"/>
                <a:gd name="T72" fmla="*/ 1 w 76"/>
                <a:gd name="T73" fmla="*/ 49 h 77"/>
                <a:gd name="T74" fmla="*/ 5 w 76"/>
                <a:gd name="T75" fmla="*/ 47 h 77"/>
                <a:gd name="T76" fmla="*/ 5 w 76"/>
                <a:gd name="T77" fmla="*/ 43 h 77"/>
                <a:gd name="T78" fmla="*/ 5 w 76"/>
                <a:gd name="T79" fmla="*/ 35 h 77"/>
                <a:gd name="T80" fmla="*/ 3 w 76"/>
                <a:gd name="T81" fmla="*/ 32 h 77"/>
                <a:gd name="T82" fmla="*/ 3 w 76"/>
                <a:gd name="T83" fmla="*/ 28 h 77"/>
                <a:gd name="T84" fmla="*/ 6 w 76"/>
                <a:gd name="T85" fmla="*/ 27 h 77"/>
                <a:gd name="T86" fmla="*/ 6 w 76"/>
                <a:gd name="T87" fmla="*/ 24 h 77"/>
                <a:gd name="T88" fmla="*/ 6 w 76"/>
                <a:gd name="T89" fmla="*/ 21 h 77"/>
                <a:gd name="T90" fmla="*/ 8 w 76"/>
                <a:gd name="T91" fmla="*/ 16 h 77"/>
                <a:gd name="T92" fmla="*/ 8 w 76"/>
                <a:gd name="T93" fmla="*/ 13 h 77"/>
                <a:gd name="T94" fmla="*/ 9 w 76"/>
                <a:gd name="T95" fmla="*/ 10 h 77"/>
                <a:gd name="T96" fmla="*/ 11 w 76"/>
                <a:gd name="T97" fmla="*/ 5 h 77"/>
                <a:gd name="T98" fmla="*/ 12 w 76"/>
                <a:gd name="T99" fmla="*/ 2 h 77"/>
                <a:gd name="T100" fmla="*/ 17 w 76"/>
                <a:gd name="T101" fmla="*/ 3 h 77"/>
                <a:gd name="T102" fmla="*/ 20 w 76"/>
                <a:gd name="T10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" h="77">
                  <a:moveTo>
                    <a:pt x="22" y="0"/>
                  </a:moveTo>
                  <a:lnTo>
                    <a:pt x="24" y="0"/>
                  </a:lnTo>
                  <a:lnTo>
                    <a:pt x="25" y="2"/>
                  </a:lnTo>
                  <a:lnTo>
                    <a:pt x="30" y="5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6"/>
                  </a:lnTo>
                  <a:lnTo>
                    <a:pt x="36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4" y="14"/>
                  </a:lnTo>
                  <a:lnTo>
                    <a:pt x="44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47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2" y="21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57" y="24"/>
                  </a:lnTo>
                  <a:lnTo>
                    <a:pt x="58" y="25"/>
                  </a:lnTo>
                  <a:lnTo>
                    <a:pt x="61" y="27"/>
                  </a:lnTo>
                  <a:lnTo>
                    <a:pt x="63" y="28"/>
                  </a:lnTo>
                  <a:lnTo>
                    <a:pt x="65" y="28"/>
                  </a:lnTo>
                  <a:lnTo>
                    <a:pt x="65" y="28"/>
                  </a:lnTo>
                  <a:lnTo>
                    <a:pt x="66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8" y="33"/>
                  </a:lnTo>
                  <a:lnTo>
                    <a:pt x="69" y="35"/>
                  </a:lnTo>
                  <a:lnTo>
                    <a:pt x="69" y="36"/>
                  </a:lnTo>
                  <a:lnTo>
                    <a:pt x="71" y="38"/>
                  </a:lnTo>
                  <a:lnTo>
                    <a:pt x="74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4"/>
                  </a:lnTo>
                  <a:lnTo>
                    <a:pt x="74" y="44"/>
                  </a:lnTo>
                  <a:lnTo>
                    <a:pt x="72" y="46"/>
                  </a:lnTo>
                  <a:lnTo>
                    <a:pt x="72" y="46"/>
                  </a:lnTo>
                  <a:lnTo>
                    <a:pt x="71" y="46"/>
                  </a:lnTo>
                  <a:lnTo>
                    <a:pt x="69" y="47"/>
                  </a:lnTo>
                  <a:lnTo>
                    <a:pt x="69" y="47"/>
                  </a:lnTo>
                  <a:lnTo>
                    <a:pt x="69" y="49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7"/>
                  </a:lnTo>
                  <a:lnTo>
                    <a:pt x="71" y="57"/>
                  </a:lnTo>
                  <a:lnTo>
                    <a:pt x="72" y="57"/>
                  </a:lnTo>
                  <a:lnTo>
                    <a:pt x="72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3"/>
                  </a:lnTo>
                  <a:lnTo>
                    <a:pt x="68" y="66"/>
                  </a:lnTo>
                  <a:lnTo>
                    <a:pt x="68" y="68"/>
                  </a:lnTo>
                  <a:lnTo>
                    <a:pt x="65" y="71"/>
                  </a:lnTo>
                  <a:lnTo>
                    <a:pt x="61" y="73"/>
                  </a:lnTo>
                  <a:lnTo>
                    <a:pt x="60" y="73"/>
                  </a:lnTo>
                  <a:lnTo>
                    <a:pt x="58" y="74"/>
                  </a:lnTo>
                  <a:lnTo>
                    <a:pt x="50" y="77"/>
                  </a:lnTo>
                  <a:lnTo>
                    <a:pt x="49" y="77"/>
                  </a:lnTo>
                  <a:lnTo>
                    <a:pt x="46" y="77"/>
                  </a:lnTo>
                  <a:lnTo>
                    <a:pt x="44" y="76"/>
                  </a:lnTo>
                  <a:lnTo>
                    <a:pt x="39" y="74"/>
                  </a:lnTo>
                  <a:lnTo>
                    <a:pt x="38" y="76"/>
                  </a:lnTo>
                  <a:lnTo>
                    <a:pt x="33" y="77"/>
                  </a:lnTo>
                  <a:lnTo>
                    <a:pt x="33" y="77"/>
                  </a:lnTo>
                  <a:lnTo>
                    <a:pt x="31" y="77"/>
                  </a:lnTo>
                  <a:lnTo>
                    <a:pt x="30" y="76"/>
                  </a:lnTo>
                  <a:lnTo>
                    <a:pt x="28" y="74"/>
                  </a:lnTo>
                  <a:lnTo>
                    <a:pt x="24" y="73"/>
                  </a:lnTo>
                  <a:lnTo>
                    <a:pt x="19" y="69"/>
                  </a:lnTo>
                  <a:lnTo>
                    <a:pt x="12" y="69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3" y="63"/>
                  </a:lnTo>
                  <a:lnTo>
                    <a:pt x="0" y="60"/>
                  </a:lnTo>
                  <a:lnTo>
                    <a:pt x="0" y="57"/>
                  </a:lnTo>
                  <a:lnTo>
                    <a:pt x="0" y="54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3" y="38"/>
                  </a:lnTo>
                  <a:lnTo>
                    <a:pt x="5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3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5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8" name="Freeform 24">
              <a:extLst>
                <a:ext uri="{FF2B5EF4-FFF2-40B4-BE49-F238E27FC236}">
                  <a16:creationId xmlns:a16="http://schemas.microsoft.com/office/drawing/2014/main" id="{D0CF6340-765A-4359-B8C6-2460F2D01D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0598" y="2909174"/>
              <a:ext cx="2627550" cy="970712"/>
            </a:xfrm>
            <a:custGeom>
              <a:avLst/>
              <a:gdLst>
                <a:gd name="T0" fmla="*/ 55 w 1348"/>
                <a:gd name="T1" fmla="*/ 474 h 498"/>
                <a:gd name="T2" fmla="*/ 1 w 1348"/>
                <a:gd name="T3" fmla="*/ 452 h 498"/>
                <a:gd name="T4" fmla="*/ 1144 w 1348"/>
                <a:gd name="T5" fmla="*/ 411 h 498"/>
                <a:gd name="T6" fmla="*/ 910 w 1348"/>
                <a:gd name="T7" fmla="*/ 368 h 498"/>
                <a:gd name="T8" fmla="*/ 987 w 1348"/>
                <a:gd name="T9" fmla="*/ 335 h 498"/>
                <a:gd name="T10" fmla="*/ 1138 w 1348"/>
                <a:gd name="T11" fmla="*/ 315 h 498"/>
                <a:gd name="T12" fmla="*/ 583 w 1348"/>
                <a:gd name="T13" fmla="*/ 266 h 498"/>
                <a:gd name="T14" fmla="*/ 1242 w 1348"/>
                <a:gd name="T15" fmla="*/ 175 h 498"/>
                <a:gd name="T16" fmla="*/ 1253 w 1348"/>
                <a:gd name="T17" fmla="*/ 151 h 498"/>
                <a:gd name="T18" fmla="*/ 1173 w 1348"/>
                <a:gd name="T19" fmla="*/ 115 h 498"/>
                <a:gd name="T20" fmla="*/ 1058 w 1348"/>
                <a:gd name="T21" fmla="*/ 75 h 498"/>
                <a:gd name="T22" fmla="*/ 1078 w 1348"/>
                <a:gd name="T23" fmla="*/ 66 h 498"/>
                <a:gd name="T24" fmla="*/ 1099 w 1348"/>
                <a:gd name="T25" fmla="*/ 55 h 498"/>
                <a:gd name="T26" fmla="*/ 1045 w 1348"/>
                <a:gd name="T27" fmla="*/ 34 h 498"/>
                <a:gd name="T28" fmla="*/ 544 w 1348"/>
                <a:gd name="T29" fmla="*/ 31 h 498"/>
                <a:gd name="T30" fmla="*/ 542 w 1348"/>
                <a:gd name="T31" fmla="*/ 22 h 498"/>
                <a:gd name="T32" fmla="*/ 947 w 1348"/>
                <a:gd name="T33" fmla="*/ 11 h 498"/>
                <a:gd name="T34" fmla="*/ 992 w 1348"/>
                <a:gd name="T35" fmla="*/ 42 h 498"/>
                <a:gd name="T36" fmla="*/ 1034 w 1348"/>
                <a:gd name="T37" fmla="*/ 41 h 498"/>
                <a:gd name="T38" fmla="*/ 1088 w 1348"/>
                <a:gd name="T39" fmla="*/ 47 h 498"/>
                <a:gd name="T40" fmla="*/ 1091 w 1348"/>
                <a:gd name="T41" fmla="*/ 63 h 498"/>
                <a:gd name="T42" fmla="*/ 1058 w 1348"/>
                <a:gd name="T43" fmla="*/ 63 h 498"/>
                <a:gd name="T44" fmla="*/ 1048 w 1348"/>
                <a:gd name="T45" fmla="*/ 102 h 498"/>
                <a:gd name="T46" fmla="*/ 1069 w 1348"/>
                <a:gd name="T47" fmla="*/ 116 h 498"/>
                <a:gd name="T48" fmla="*/ 1080 w 1348"/>
                <a:gd name="T49" fmla="*/ 80 h 498"/>
                <a:gd name="T50" fmla="*/ 1111 w 1348"/>
                <a:gd name="T51" fmla="*/ 77 h 498"/>
                <a:gd name="T52" fmla="*/ 1111 w 1348"/>
                <a:gd name="T53" fmla="*/ 97 h 498"/>
                <a:gd name="T54" fmla="*/ 1113 w 1348"/>
                <a:gd name="T55" fmla="*/ 138 h 498"/>
                <a:gd name="T56" fmla="*/ 1174 w 1348"/>
                <a:gd name="T57" fmla="*/ 115 h 498"/>
                <a:gd name="T58" fmla="*/ 1214 w 1348"/>
                <a:gd name="T59" fmla="*/ 97 h 498"/>
                <a:gd name="T60" fmla="*/ 1297 w 1348"/>
                <a:gd name="T61" fmla="*/ 66 h 498"/>
                <a:gd name="T62" fmla="*/ 1335 w 1348"/>
                <a:gd name="T63" fmla="*/ 64 h 498"/>
                <a:gd name="T64" fmla="*/ 1332 w 1348"/>
                <a:gd name="T65" fmla="*/ 89 h 498"/>
                <a:gd name="T66" fmla="*/ 1307 w 1348"/>
                <a:gd name="T67" fmla="*/ 101 h 498"/>
                <a:gd name="T68" fmla="*/ 1302 w 1348"/>
                <a:gd name="T69" fmla="*/ 130 h 498"/>
                <a:gd name="T70" fmla="*/ 1247 w 1348"/>
                <a:gd name="T71" fmla="*/ 146 h 498"/>
                <a:gd name="T72" fmla="*/ 1225 w 1348"/>
                <a:gd name="T73" fmla="*/ 171 h 498"/>
                <a:gd name="T74" fmla="*/ 1222 w 1348"/>
                <a:gd name="T75" fmla="*/ 203 h 498"/>
                <a:gd name="T76" fmla="*/ 1219 w 1348"/>
                <a:gd name="T77" fmla="*/ 176 h 498"/>
                <a:gd name="T78" fmla="*/ 1211 w 1348"/>
                <a:gd name="T79" fmla="*/ 195 h 498"/>
                <a:gd name="T80" fmla="*/ 1206 w 1348"/>
                <a:gd name="T81" fmla="*/ 203 h 498"/>
                <a:gd name="T82" fmla="*/ 1222 w 1348"/>
                <a:gd name="T83" fmla="*/ 231 h 498"/>
                <a:gd name="T84" fmla="*/ 1215 w 1348"/>
                <a:gd name="T85" fmla="*/ 244 h 498"/>
                <a:gd name="T86" fmla="*/ 1190 w 1348"/>
                <a:gd name="T87" fmla="*/ 264 h 498"/>
                <a:gd name="T88" fmla="*/ 1149 w 1348"/>
                <a:gd name="T89" fmla="*/ 294 h 498"/>
                <a:gd name="T90" fmla="*/ 1151 w 1348"/>
                <a:gd name="T91" fmla="*/ 356 h 498"/>
                <a:gd name="T92" fmla="*/ 1144 w 1348"/>
                <a:gd name="T93" fmla="*/ 401 h 498"/>
                <a:gd name="T94" fmla="*/ 1119 w 1348"/>
                <a:gd name="T95" fmla="*/ 365 h 498"/>
                <a:gd name="T96" fmla="*/ 1069 w 1348"/>
                <a:gd name="T97" fmla="*/ 321 h 498"/>
                <a:gd name="T98" fmla="*/ 1020 w 1348"/>
                <a:gd name="T99" fmla="*/ 327 h 498"/>
                <a:gd name="T100" fmla="*/ 1026 w 1348"/>
                <a:gd name="T101" fmla="*/ 343 h 498"/>
                <a:gd name="T102" fmla="*/ 984 w 1348"/>
                <a:gd name="T103" fmla="*/ 335 h 498"/>
                <a:gd name="T104" fmla="*/ 925 w 1348"/>
                <a:gd name="T105" fmla="*/ 353 h 498"/>
                <a:gd name="T106" fmla="*/ 906 w 1348"/>
                <a:gd name="T107" fmla="*/ 378 h 498"/>
                <a:gd name="T108" fmla="*/ 864 w 1348"/>
                <a:gd name="T109" fmla="*/ 351 h 498"/>
                <a:gd name="T110" fmla="*/ 790 w 1348"/>
                <a:gd name="T111" fmla="*/ 313 h 498"/>
                <a:gd name="T112" fmla="*/ 621 w 1348"/>
                <a:gd name="T113" fmla="*/ 283 h 498"/>
                <a:gd name="T114" fmla="*/ 553 w 1348"/>
                <a:gd name="T115" fmla="*/ 217 h 498"/>
                <a:gd name="T116" fmla="*/ 537 w 1348"/>
                <a:gd name="T117" fmla="*/ 200 h 498"/>
                <a:gd name="T118" fmla="*/ 520 w 1348"/>
                <a:gd name="T119" fmla="*/ 107 h 498"/>
                <a:gd name="T120" fmla="*/ 522 w 1348"/>
                <a:gd name="T121" fmla="*/ 42 h 498"/>
                <a:gd name="T122" fmla="*/ 544 w 1348"/>
                <a:gd name="T123" fmla="*/ 28 h 498"/>
                <a:gd name="T124" fmla="*/ 548 w 1348"/>
                <a:gd name="T125" fmla="*/ 25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48" h="498">
                  <a:moveTo>
                    <a:pt x="63" y="479"/>
                  </a:moveTo>
                  <a:lnTo>
                    <a:pt x="66" y="480"/>
                  </a:lnTo>
                  <a:lnTo>
                    <a:pt x="72" y="483"/>
                  </a:lnTo>
                  <a:lnTo>
                    <a:pt x="74" y="485"/>
                  </a:lnTo>
                  <a:lnTo>
                    <a:pt x="74" y="487"/>
                  </a:lnTo>
                  <a:lnTo>
                    <a:pt x="75" y="487"/>
                  </a:lnTo>
                  <a:lnTo>
                    <a:pt x="75" y="488"/>
                  </a:lnTo>
                  <a:lnTo>
                    <a:pt x="77" y="490"/>
                  </a:lnTo>
                  <a:lnTo>
                    <a:pt x="79" y="490"/>
                  </a:lnTo>
                  <a:lnTo>
                    <a:pt x="77" y="491"/>
                  </a:lnTo>
                  <a:lnTo>
                    <a:pt x="74" y="493"/>
                  </a:lnTo>
                  <a:lnTo>
                    <a:pt x="71" y="493"/>
                  </a:lnTo>
                  <a:lnTo>
                    <a:pt x="67" y="496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3" y="496"/>
                  </a:lnTo>
                  <a:lnTo>
                    <a:pt x="63" y="496"/>
                  </a:lnTo>
                  <a:lnTo>
                    <a:pt x="63" y="491"/>
                  </a:lnTo>
                  <a:lnTo>
                    <a:pt x="61" y="488"/>
                  </a:lnTo>
                  <a:lnTo>
                    <a:pt x="60" y="487"/>
                  </a:lnTo>
                  <a:lnTo>
                    <a:pt x="61" y="485"/>
                  </a:lnTo>
                  <a:lnTo>
                    <a:pt x="61" y="483"/>
                  </a:lnTo>
                  <a:lnTo>
                    <a:pt x="63" y="482"/>
                  </a:lnTo>
                  <a:lnTo>
                    <a:pt x="63" y="480"/>
                  </a:lnTo>
                  <a:lnTo>
                    <a:pt x="63" y="479"/>
                  </a:lnTo>
                  <a:lnTo>
                    <a:pt x="63" y="479"/>
                  </a:lnTo>
                  <a:close/>
                  <a:moveTo>
                    <a:pt x="47" y="469"/>
                  </a:moveTo>
                  <a:lnTo>
                    <a:pt x="49" y="469"/>
                  </a:lnTo>
                  <a:lnTo>
                    <a:pt x="49" y="469"/>
                  </a:lnTo>
                  <a:lnTo>
                    <a:pt x="49" y="471"/>
                  </a:lnTo>
                  <a:lnTo>
                    <a:pt x="49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5" y="469"/>
                  </a:lnTo>
                  <a:lnTo>
                    <a:pt x="47" y="469"/>
                  </a:lnTo>
                  <a:close/>
                  <a:moveTo>
                    <a:pt x="52" y="468"/>
                  </a:moveTo>
                  <a:lnTo>
                    <a:pt x="53" y="468"/>
                  </a:lnTo>
                  <a:lnTo>
                    <a:pt x="53" y="469"/>
                  </a:lnTo>
                  <a:lnTo>
                    <a:pt x="53" y="469"/>
                  </a:lnTo>
                  <a:lnTo>
                    <a:pt x="55" y="469"/>
                  </a:lnTo>
                  <a:lnTo>
                    <a:pt x="56" y="468"/>
                  </a:lnTo>
                  <a:lnTo>
                    <a:pt x="58" y="469"/>
                  </a:lnTo>
                  <a:lnTo>
                    <a:pt x="60" y="469"/>
                  </a:lnTo>
                  <a:lnTo>
                    <a:pt x="60" y="471"/>
                  </a:lnTo>
                  <a:lnTo>
                    <a:pt x="61" y="471"/>
                  </a:lnTo>
                  <a:lnTo>
                    <a:pt x="61" y="472"/>
                  </a:lnTo>
                  <a:lnTo>
                    <a:pt x="60" y="472"/>
                  </a:lnTo>
                  <a:lnTo>
                    <a:pt x="56" y="472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5" y="474"/>
                  </a:lnTo>
                  <a:lnTo>
                    <a:pt x="55" y="472"/>
                  </a:lnTo>
                  <a:lnTo>
                    <a:pt x="53" y="471"/>
                  </a:lnTo>
                  <a:lnTo>
                    <a:pt x="53" y="471"/>
                  </a:lnTo>
                  <a:lnTo>
                    <a:pt x="52" y="471"/>
                  </a:lnTo>
                  <a:lnTo>
                    <a:pt x="50" y="469"/>
                  </a:lnTo>
                  <a:lnTo>
                    <a:pt x="50" y="468"/>
                  </a:lnTo>
                  <a:lnTo>
                    <a:pt x="52" y="468"/>
                  </a:lnTo>
                  <a:lnTo>
                    <a:pt x="52" y="468"/>
                  </a:lnTo>
                  <a:close/>
                  <a:moveTo>
                    <a:pt x="42" y="464"/>
                  </a:moveTo>
                  <a:lnTo>
                    <a:pt x="44" y="464"/>
                  </a:lnTo>
                  <a:lnTo>
                    <a:pt x="45" y="464"/>
                  </a:lnTo>
                  <a:lnTo>
                    <a:pt x="47" y="464"/>
                  </a:lnTo>
                  <a:lnTo>
                    <a:pt x="47" y="464"/>
                  </a:lnTo>
                  <a:lnTo>
                    <a:pt x="50" y="464"/>
                  </a:lnTo>
                  <a:lnTo>
                    <a:pt x="50" y="464"/>
                  </a:lnTo>
                  <a:lnTo>
                    <a:pt x="50" y="466"/>
                  </a:lnTo>
                  <a:lnTo>
                    <a:pt x="49" y="466"/>
                  </a:lnTo>
                  <a:lnTo>
                    <a:pt x="45" y="466"/>
                  </a:lnTo>
                  <a:lnTo>
                    <a:pt x="42" y="466"/>
                  </a:lnTo>
                  <a:lnTo>
                    <a:pt x="42" y="466"/>
                  </a:lnTo>
                  <a:lnTo>
                    <a:pt x="42" y="464"/>
                  </a:lnTo>
                  <a:lnTo>
                    <a:pt x="42" y="464"/>
                  </a:lnTo>
                  <a:close/>
                  <a:moveTo>
                    <a:pt x="33" y="457"/>
                  </a:moveTo>
                  <a:lnTo>
                    <a:pt x="34" y="460"/>
                  </a:lnTo>
                  <a:lnTo>
                    <a:pt x="34" y="460"/>
                  </a:lnTo>
                  <a:lnTo>
                    <a:pt x="34" y="460"/>
                  </a:lnTo>
                  <a:lnTo>
                    <a:pt x="34" y="461"/>
                  </a:lnTo>
                  <a:lnTo>
                    <a:pt x="34" y="461"/>
                  </a:lnTo>
                  <a:lnTo>
                    <a:pt x="36" y="461"/>
                  </a:lnTo>
                  <a:lnTo>
                    <a:pt x="36" y="461"/>
                  </a:lnTo>
                  <a:lnTo>
                    <a:pt x="36" y="463"/>
                  </a:lnTo>
                  <a:lnTo>
                    <a:pt x="38" y="463"/>
                  </a:lnTo>
                  <a:lnTo>
                    <a:pt x="36" y="463"/>
                  </a:lnTo>
                  <a:lnTo>
                    <a:pt x="34" y="463"/>
                  </a:lnTo>
                  <a:lnTo>
                    <a:pt x="34" y="463"/>
                  </a:lnTo>
                  <a:lnTo>
                    <a:pt x="33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1"/>
                  </a:lnTo>
                  <a:lnTo>
                    <a:pt x="31" y="461"/>
                  </a:lnTo>
                  <a:lnTo>
                    <a:pt x="31" y="463"/>
                  </a:lnTo>
                  <a:lnTo>
                    <a:pt x="31" y="463"/>
                  </a:lnTo>
                  <a:lnTo>
                    <a:pt x="30" y="463"/>
                  </a:lnTo>
                  <a:lnTo>
                    <a:pt x="30" y="461"/>
                  </a:lnTo>
                  <a:lnTo>
                    <a:pt x="28" y="460"/>
                  </a:lnTo>
                  <a:lnTo>
                    <a:pt x="28" y="460"/>
                  </a:lnTo>
                  <a:lnTo>
                    <a:pt x="28" y="458"/>
                  </a:lnTo>
                  <a:lnTo>
                    <a:pt x="30" y="458"/>
                  </a:lnTo>
                  <a:lnTo>
                    <a:pt x="31" y="457"/>
                  </a:lnTo>
                  <a:lnTo>
                    <a:pt x="33" y="457"/>
                  </a:lnTo>
                  <a:close/>
                  <a:moveTo>
                    <a:pt x="1" y="452"/>
                  </a:moveTo>
                  <a:lnTo>
                    <a:pt x="3" y="452"/>
                  </a:lnTo>
                  <a:lnTo>
                    <a:pt x="1" y="453"/>
                  </a:lnTo>
                  <a:lnTo>
                    <a:pt x="1" y="453"/>
                  </a:lnTo>
                  <a:lnTo>
                    <a:pt x="1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52"/>
                  </a:lnTo>
                  <a:close/>
                  <a:moveTo>
                    <a:pt x="9" y="449"/>
                  </a:moveTo>
                  <a:lnTo>
                    <a:pt x="12" y="449"/>
                  </a:lnTo>
                  <a:lnTo>
                    <a:pt x="12" y="450"/>
                  </a:lnTo>
                  <a:lnTo>
                    <a:pt x="12" y="450"/>
                  </a:lnTo>
                  <a:lnTo>
                    <a:pt x="12" y="452"/>
                  </a:lnTo>
                  <a:lnTo>
                    <a:pt x="12" y="453"/>
                  </a:lnTo>
                  <a:lnTo>
                    <a:pt x="12" y="453"/>
                  </a:lnTo>
                  <a:lnTo>
                    <a:pt x="11" y="455"/>
                  </a:lnTo>
                  <a:lnTo>
                    <a:pt x="9" y="453"/>
                  </a:lnTo>
                  <a:lnTo>
                    <a:pt x="9" y="453"/>
                  </a:lnTo>
                  <a:lnTo>
                    <a:pt x="8" y="453"/>
                  </a:lnTo>
                  <a:lnTo>
                    <a:pt x="6" y="453"/>
                  </a:lnTo>
                  <a:lnTo>
                    <a:pt x="6" y="452"/>
                  </a:lnTo>
                  <a:lnTo>
                    <a:pt x="6" y="450"/>
                  </a:lnTo>
                  <a:lnTo>
                    <a:pt x="9" y="449"/>
                  </a:lnTo>
                  <a:close/>
                  <a:moveTo>
                    <a:pt x="1133" y="414"/>
                  </a:move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close/>
                  <a:moveTo>
                    <a:pt x="1137" y="412"/>
                  </a:moveTo>
                  <a:lnTo>
                    <a:pt x="1137" y="412"/>
                  </a:lnTo>
                  <a:lnTo>
                    <a:pt x="1137" y="412"/>
                  </a:lnTo>
                  <a:lnTo>
                    <a:pt x="1137" y="412"/>
                  </a:lnTo>
                  <a:lnTo>
                    <a:pt x="1135" y="412"/>
                  </a:lnTo>
                  <a:lnTo>
                    <a:pt x="1137" y="412"/>
                  </a:lnTo>
                  <a:lnTo>
                    <a:pt x="1137" y="412"/>
                  </a:lnTo>
                  <a:close/>
                  <a:moveTo>
                    <a:pt x="1138" y="411"/>
                  </a:move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38" y="411"/>
                  </a:lnTo>
                  <a:lnTo>
                    <a:pt x="1138" y="411"/>
                  </a:lnTo>
                  <a:close/>
                  <a:moveTo>
                    <a:pt x="1146" y="411"/>
                  </a:moveTo>
                  <a:lnTo>
                    <a:pt x="1144" y="411"/>
                  </a:lnTo>
                  <a:lnTo>
                    <a:pt x="1144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6" y="411"/>
                  </a:lnTo>
                  <a:close/>
                  <a:moveTo>
                    <a:pt x="1148" y="409"/>
                  </a:move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close/>
                  <a:moveTo>
                    <a:pt x="1151" y="408"/>
                  </a:moveTo>
                  <a:lnTo>
                    <a:pt x="1151" y="408"/>
                  </a:lnTo>
                  <a:lnTo>
                    <a:pt x="1151" y="408"/>
                  </a:lnTo>
                  <a:lnTo>
                    <a:pt x="1149" y="408"/>
                  </a:lnTo>
                  <a:lnTo>
                    <a:pt x="1151" y="408"/>
                  </a:lnTo>
                  <a:close/>
                  <a:moveTo>
                    <a:pt x="1156" y="401"/>
                  </a:moveTo>
                  <a:lnTo>
                    <a:pt x="1154" y="405"/>
                  </a:lnTo>
                  <a:lnTo>
                    <a:pt x="1151" y="408"/>
                  </a:lnTo>
                  <a:lnTo>
                    <a:pt x="1151" y="406"/>
                  </a:lnTo>
                  <a:lnTo>
                    <a:pt x="1152" y="406"/>
                  </a:lnTo>
                  <a:lnTo>
                    <a:pt x="1152" y="405"/>
                  </a:lnTo>
                  <a:lnTo>
                    <a:pt x="1154" y="405"/>
                  </a:lnTo>
                  <a:lnTo>
                    <a:pt x="1154" y="403"/>
                  </a:lnTo>
                  <a:lnTo>
                    <a:pt x="1154" y="403"/>
                  </a:lnTo>
                  <a:lnTo>
                    <a:pt x="1156" y="401"/>
                  </a:lnTo>
                  <a:lnTo>
                    <a:pt x="1156" y="401"/>
                  </a:lnTo>
                  <a:close/>
                  <a:moveTo>
                    <a:pt x="1127" y="383"/>
                  </a:moveTo>
                  <a:lnTo>
                    <a:pt x="1129" y="384"/>
                  </a:lnTo>
                  <a:lnTo>
                    <a:pt x="1129" y="384"/>
                  </a:lnTo>
                  <a:lnTo>
                    <a:pt x="1130" y="384"/>
                  </a:lnTo>
                  <a:lnTo>
                    <a:pt x="1129" y="386"/>
                  </a:lnTo>
                  <a:lnTo>
                    <a:pt x="1129" y="384"/>
                  </a:lnTo>
                  <a:lnTo>
                    <a:pt x="1127" y="384"/>
                  </a:lnTo>
                  <a:lnTo>
                    <a:pt x="1127" y="383"/>
                  </a:lnTo>
                  <a:close/>
                  <a:moveTo>
                    <a:pt x="1129" y="381"/>
                  </a:moveTo>
                  <a:lnTo>
                    <a:pt x="1129" y="381"/>
                  </a:lnTo>
                  <a:lnTo>
                    <a:pt x="1129" y="383"/>
                  </a:lnTo>
                  <a:lnTo>
                    <a:pt x="1129" y="384"/>
                  </a:lnTo>
                  <a:lnTo>
                    <a:pt x="1129" y="383"/>
                  </a:lnTo>
                  <a:lnTo>
                    <a:pt x="1129" y="381"/>
                  </a:lnTo>
                  <a:close/>
                  <a:moveTo>
                    <a:pt x="908" y="373"/>
                  </a:moveTo>
                  <a:lnTo>
                    <a:pt x="908" y="379"/>
                  </a:lnTo>
                  <a:lnTo>
                    <a:pt x="911" y="387"/>
                  </a:lnTo>
                  <a:lnTo>
                    <a:pt x="911" y="389"/>
                  </a:lnTo>
                  <a:lnTo>
                    <a:pt x="911" y="390"/>
                  </a:lnTo>
                  <a:lnTo>
                    <a:pt x="910" y="387"/>
                  </a:lnTo>
                  <a:lnTo>
                    <a:pt x="908" y="379"/>
                  </a:lnTo>
                  <a:lnTo>
                    <a:pt x="908" y="375"/>
                  </a:lnTo>
                  <a:lnTo>
                    <a:pt x="908" y="373"/>
                  </a:lnTo>
                  <a:close/>
                  <a:moveTo>
                    <a:pt x="913" y="364"/>
                  </a:moveTo>
                  <a:lnTo>
                    <a:pt x="910" y="368"/>
                  </a:lnTo>
                  <a:lnTo>
                    <a:pt x="908" y="371"/>
                  </a:lnTo>
                  <a:lnTo>
                    <a:pt x="908" y="373"/>
                  </a:lnTo>
                  <a:lnTo>
                    <a:pt x="908" y="371"/>
                  </a:lnTo>
                  <a:lnTo>
                    <a:pt x="910" y="368"/>
                  </a:lnTo>
                  <a:lnTo>
                    <a:pt x="911" y="364"/>
                  </a:lnTo>
                  <a:lnTo>
                    <a:pt x="913" y="364"/>
                  </a:lnTo>
                  <a:close/>
                  <a:moveTo>
                    <a:pt x="1152" y="364"/>
                  </a:moveTo>
                  <a:lnTo>
                    <a:pt x="1154" y="364"/>
                  </a:lnTo>
                  <a:lnTo>
                    <a:pt x="1154" y="365"/>
                  </a:lnTo>
                  <a:lnTo>
                    <a:pt x="1157" y="371"/>
                  </a:lnTo>
                  <a:lnTo>
                    <a:pt x="1157" y="373"/>
                  </a:lnTo>
                  <a:lnTo>
                    <a:pt x="1156" y="370"/>
                  </a:lnTo>
                  <a:lnTo>
                    <a:pt x="1154" y="367"/>
                  </a:lnTo>
                  <a:lnTo>
                    <a:pt x="1152" y="364"/>
                  </a:lnTo>
                  <a:close/>
                  <a:moveTo>
                    <a:pt x="916" y="359"/>
                  </a:moveTo>
                  <a:lnTo>
                    <a:pt x="916" y="359"/>
                  </a:lnTo>
                  <a:lnTo>
                    <a:pt x="914" y="360"/>
                  </a:lnTo>
                  <a:lnTo>
                    <a:pt x="913" y="362"/>
                  </a:lnTo>
                  <a:lnTo>
                    <a:pt x="913" y="362"/>
                  </a:lnTo>
                  <a:lnTo>
                    <a:pt x="914" y="360"/>
                  </a:lnTo>
                  <a:lnTo>
                    <a:pt x="914" y="360"/>
                  </a:lnTo>
                  <a:lnTo>
                    <a:pt x="914" y="359"/>
                  </a:lnTo>
                  <a:lnTo>
                    <a:pt x="916" y="359"/>
                  </a:lnTo>
                  <a:close/>
                  <a:moveTo>
                    <a:pt x="922" y="354"/>
                  </a:moveTo>
                  <a:lnTo>
                    <a:pt x="922" y="356"/>
                  </a:lnTo>
                  <a:lnTo>
                    <a:pt x="921" y="356"/>
                  </a:lnTo>
                  <a:lnTo>
                    <a:pt x="917" y="359"/>
                  </a:lnTo>
                  <a:lnTo>
                    <a:pt x="916" y="359"/>
                  </a:lnTo>
                  <a:lnTo>
                    <a:pt x="917" y="357"/>
                  </a:lnTo>
                  <a:lnTo>
                    <a:pt x="917" y="357"/>
                  </a:lnTo>
                  <a:lnTo>
                    <a:pt x="921" y="356"/>
                  </a:lnTo>
                  <a:lnTo>
                    <a:pt x="922" y="356"/>
                  </a:lnTo>
                  <a:lnTo>
                    <a:pt x="922" y="354"/>
                  </a:lnTo>
                  <a:lnTo>
                    <a:pt x="922" y="354"/>
                  </a:lnTo>
                  <a:close/>
                  <a:moveTo>
                    <a:pt x="944" y="340"/>
                  </a:moveTo>
                  <a:lnTo>
                    <a:pt x="946" y="340"/>
                  </a:lnTo>
                  <a:lnTo>
                    <a:pt x="944" y="342"/>
                  </a:lnTo>
                  <a:lnTo>
                    <a:pt x="943" y="343"/>
                  </a:lnTo>
                  <a:lnTo>
                    <a:pt x="941" y="343"/>
                  </a:lnTo>
                  <a:lnTo>
                    <a:pt x="944" y="340"/>
                  </a:lnTo>
                  <a:lnTo>
                    <a:pt x="944" y="340"/>
                  </a:lnTo>
                  <a:close/>
                  <a:moveTo>
                    <a:pt x="987" y="335"/>
                  </a:moveTo>
                  <a:lnTo>
                    <a:pt x="988" y="335"/>
                  </a:lnTo>
                  <a:lnTo>
                    <a:pt x="988" y="335"/>
                  </a:lnTo>
                  <a:lnTo>
                    <a:pt x="990" y="335"/>
                  </a:lnTo>
                  <a:lnTo>
                    <a:pt x="990" y="337"/>
                  </a:lnTo>
                  <a:lnTo>
                    <a:pt x="990" y="337"/>
                  </a:lnTo>
                  <a:lnTo>
                    <a:pt x="988" y="337"/>
                  </a:lnTo>
                  <a:lnTo>
                    <a:pt x="988" y="337"/>
                  </a:lnTo>
                  <a:lnTo>
                    <a:pt x="985" y="337"/>
                  </a:lnTo>
                  <a:lnTo>
                    <a:pt x="985" y="335"/>
                  </a:lnTo>
                  <a:lnTo>
                    <a:pt x="987" y="335"/>
                  </a:lnTo>
                  <a:close/>
                  <a:moveTo>
                    <a:pt x="1091" y="334"/>
                  </a:moveTo>
                  <a:lnTo>
                    <a:pt x="1088" y="335"/>
                  </a:lnTo>
                  <a:lnTo>
                    <a:pt x="1086" y="335"/>
                  </a:lnTo>
                  <a:lnTo>
                    <a:pt x="1085" y="335"/>
                  </a:lnTo>
                  <a:lnTo>
                    <a:pt x="1086" y="335"/>
                  </a:lnTo>
                  <a:lnTo>
                    <a:pt x="1088" y="335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91" y="334"/>
                  </a:lnTo>
                  <a:close/>
                  <a:moveTo>
                    <a:pt x="1031" y="334"/>
                  </a:moveTo>
                  <a:lnTo>
                    <a:pt x="1031" y="334"/>
                  </a:lnTo>
                  <a:lnTo>
                    <a:pt x="1029" y="335"/>
                  </a:lnTo>
                  <a:lnTo>
                    <a:pt x="1029" y="334"/>
                  </a:lnTo>
                  <a:lnTo>
                    <a:pt x="1031" y="334"/>
                  </a:lnTo>
                  <a:lnTo>
                    <a:pt x="1031" y="334"/>
                  </a:lnTo>
                  <a:close/>
                  <a:moveTo>
                    <a:pt x="1031" y="329"/>
                  </a:moveTo>
                  <a:lnTo>
                    <a:pt x="1031" y="329"/>
                  </a:lnTo>
                  <a:lnTo>
                    <a:pt x="1033" y="331"/>
                  </a:lnTo>
                  <a:lnTo>
                    <a:pt x="1031" y="332"/>
                  </a:lnTo>
                  <a:lnTo>
                    <a:pt x="1031" y="334"/>
                  </a:lnTo>
                  <a:lnTo>
                    <a:pt x="1031" y="331"/>
                  </a:lnTo>
                  <a:lnTo>
                    <a:pt x="1031" y="329"/>
                  </a:lnTo>
                  <a:close/>
                  <a:moveTo>
                    <a:pt x="1026" y="327"/>
                  </a:moveTo>
                  <a:lnTo>
                    <a:pt x="1026" y="327"/>
                  </a:lnTo>
                  <a:lnTo>
                    <a:pt x="1026" y="327"/>
                  </a:lnTo>
                  <a:lnTo>
                    <a:pt x="1026" y="329"/>
                  </a:lnTo>
                  <a:lnTo>
                    <a:pt x="1025" y="329"/>
                  </a:lnTo>
                  <a:lnTo>
                    <a:pt x="1025" y="329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6" y="327"/>
                  </a:lnTo>
                  <a:close/>
                  <a:moveTo>
                    <a:pt x="1033" y="326"/>
                  </a:moveTo>
                  <a:lnTo>
                    <a:pt x="1036" y="326"/>
                  </a:lnTo>
                  <a:lnTo>
                    <a:pt x="1036" y="326"/>
                  </a:lnTo>
                  <a:lnTo>
                    <a:pt x="1036" y="326"/>
                  </a:lnTo>
                  <a:lnTo>
                    <a:pt x="1034" y="326"/>
                  </a:lnTo>
                  <a:lnTo>
                    <a:pt x="1034" y="326"/>
                  </a:lnTo>
                  <a:lnTo>
                    <a:pt x="1033" y="326"/>
                  </a:lnTo>
                  <a:close/>
                  <a:moveTo>
                    <a:pt x="1042" y="326"/>
                  </a:moveTo>
                  <a:lnTo>
                    <a:pt x="1042" y="326"/>
                  </a:lnTo>
                  <a:lnTo>
                    <a:pt x="1042" y="326"/>
                  </a:lnTo>
                  <a:lnTo>
                    <a:pt x="1039" y="326"/>
                  </a:lnTo>
                  <a:lnTo>
                    <a:pt x="1039" y="326"/>
                  </a:lnTo>
                  <a:lnTo>
                    <a:pt x="1040" y="326"/>
                  </a:lnTo>
                  <a:lnTo>
                    <a:pt x="1042" y="326"/>
                  </a:lnTo>
                  <a:close/>
                  <a:moveTo>
                    <a:pt x="1138" y="315"/>
                  </a:moveTo>
                  <a:lnTo>
                    <a:pt x="1138" y="318"/>
                  </a:lnTo>
                  <a:lnTo>
                    <a:pt x="1138" y="316"/>
                  </a:lnTo>
                  <a:lnTo>
                    <a:pt x="1138" y="315"/>
                  </a:lnTo>
                  <a:lnTo>
                    <a:pt x="1138" y="315"/>
                  </a:lnTo>
                  <a:lnTo>
                    <a:pt x="1138" y="315"/>
                  </a:lnTo>
                  <a:close/>
                  <a:moveTo>
                    <a:pt x="602" y="282"/>
                  </a:moveTo>
                  <a:lnTo>
                    <a:pt x="602" y="282"/>
                  </a:lnTo>
                  <a:lnTo>
                    <a:pt x="605" y="285"/>
                  </a:lnTo>
                  <a:lnTo>
                    <a:pt x="605" y="285"/>
                  </a:lnTo>
                  <a:lnTo>
                    <a:pt x="604" y="285"/>
                  </a:lnTo>
                  <a:lnTo>
                    <a:pt x="604" y="285"/>
                  </a:lnTo>
                  <a:lnTo>
                    <a:pt x="602" y="283"/>
                  </a:lnTo>
                  <a:lnTo>
                    <a:pt x="602" y="282"/>
                  </a:lnTo>
                  <a:lnTo>
                    <a:pt x="602" y="282"/>
                  </a:lnTo>
                  <a:close/>
                  <a:moveTo>
                    <a:pt x="588" y="277"/>
                  </a:moveTo>
                  <a:lnTo>
                    <a:pt x="588" y="277"/>
                  </a:lnTo>
                  <a:lnTo>
                    <a:pt x="589" y="279"/>
                  </a:lnTo>
                  <a:lnTo>
                    <a:pt x="589" y="279"/>
                  </a:lnTo>
                  <a:lnTo>
                    <a:pt x="588" y="279"/>
                  </a:lnTo>
                  <a:lnTo>
                    <a:pt x="588" y="279"/>
                  </a:lnTo>
                  <a:lnTo>
                    <a:pt x="588" y="277"/>
                  </a:lnTo>
                  <a:lnTo>
                    <a:pt x="588" y="277"/>
                  </a:lnTo>
                  <a:close/>
                  <a:moveTo>
                    <a:pt x="602" y="274"/>
                  </a:moveTo>
                  <a:lnTo>
                    <a:pt x="604" y="275"/>
                  </a:lnTo>
                  <a:lnTo>
                    <a:pt x="605" y="275"/>
                  </a:lnTo>
                  <a:lnTo>
                    <a:pt x="605" y="277"/>
                  </a:lnTo>
                  <a:lnTo>
                    <a:pt x="605" y="277"/>
                  </a:lnTo>
                  <a:lnTo>
                    <a:pt x="604" y="277"/>
                  </a:lnTo>
                  <a:lnTo>
                    <a:pt x="604" y="275"/>
                  </a:lnTo>
                  <a:lnTo>
                    <a:pt x="604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4"/>
                  </a:lnTo>
                  <a:lnTo>
                    <a:pt x="602" y="274"/>
                  </a:lnTo>
                  <a:close/>
                  <a:moveTo>
                    <a:pt x="580" y="266"/>
                  </a:moveTo>
                  <a:lnTo>
                    <a:pt x="582" y="266"/>
                  </a:lnTo>
                  <a:lnTo>
                    <a:pt x="582" y="266"/>
                  </a:lnTo>
                  <a:lnTo>
                    <a:pt x="580" y="268"/>
                  </a:lnTo>
                  <a:lnTo>
                    <a:pt x="580" y="268"/>
                  </a:lnTo>
                  <a:lnTo>
                    <a:pt x="578" y="268"/>
                  </a:lnTo>
                  <a:lnTo>
                    <a:pt x="577" y="266"/>
                  </a:lnTo>
                  <a:lnTo>
                    <a:pt x="580" y="266"/>
                  </a:lnTo>
                  <a:close/>
                  <a:moveTo>
                    <a:pt x="575" y="264"/>
                  </a:moveTo>
                  <a:lnTo>
                    <a:pt x="575" y="264"/>
                  </a:lnTo>
                  <a:lnTo>
                    <a:pt x="577" y="266"/>
                  </a:lnTo>
                  <a:lnTo>
                    <a:pt x="575" y="266"/>
                  </a:lnTo>
                  <a:lnTo>
                    <a:pt x="575" y="264"/>
                  </a:lnTo>
                  <a:lnTo>
                    <a:pt x="575" y="264"/>
                  </a:lnTo>
                  <a:lnTo>
                    <a:pt x="575" y="264"/>
                  </a:lnTo>
                  <a:close/>
                  <a:moveTo>
                    <a:pt x="583" y="264"/>
                  </a:moveTo>
                  <a:lnTo>
                    <a:pt x="586" y="264"/>
                  </a:lnTo>
                  <a:lnTo>
                    <a:pt x="588" y="264"/>
                  </a:lnTo>
                  <a:lnTo>
                    <a:pt x="588" y="264"/>
                  </a:lnTo>
                  <a:lnTo>
                    <a:pt x="588" y="266"/>
                  </a:lnTo>
                  <a:lnTo>
                    <a:pt x="583" y="266"/>
                  </a:lnTo>
                  <a:lnTo>
                    <a:pt x="583" y="266"/>
                  </a:lnTo>
                  <a:lnTo>
                    <a:pt x="583" y="264"/>
                  </a:lnTo>
                  <a:lnTo>
                    <a:pt x="582" y="264"/>
                  </a:lnTo>
                  <a:lnTo>
                    <a:pt x="583" y="264"/>
                  </a:lnTo>
                  <a:close/>
                  <a:moveTo>
                    <a:pt x="1208" y="255"/>
                  </a:moveTo>
                  <a:lnTo>
                    <a:pt x="1208" y="255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08" y="255"/>
                  </a:lnTo>
                  <a:lnTo>
                    <a:pt x="1208" y="255"/>
                  </a:lnTo>
                  <a:lnTo>
                    <a:pt x="1208" y="255"/>
                  </a:lnTo>
                  <a:close/>
                  <a:moveTo>
                    <a:pt x="1214" y="250"/>
                  </a:moveTo>
                  <a:lnTo>
                    <a:pt x="1212" y="253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11" y="253"/>
                  </a:lnTo>
                  <a:lnTo>
                    <a:pt x="1214" y="250"/>
                  </a:lnTo>
                  <a:lnTo>
                    <a:pt x="1214" y="250"/>
                  </a:lnTo>
                  <a:close/>
                  <a:moveTo>
                    <a:pt x="1220" y="247"/>
                  </a:moveTo>
                  <a:lnTo>
                    <a:pt x="1217" y="247"/>
                  </a:lnTo>
                  <a:lnTo>
                    <a:pt x="1217" y="247"/>
                  </a:lnTo>
                  <a:lnTo>
                    <a:pt x="1219" y="247"/>
                  </a:lnTo>
                  <a:lnTo>
                    <a:pt x="1220" y="247"/>
                  </a:lnTo>
                  <a:close/>
                  <a:moveTo>
                    <a:pt x="1225" y="236"/>
                  </a:moveTo>
                  <a:lnTo>
                    <a:pt x="1225" y="238"/>
                  </a:lnTo>
                  <a:lnTo>
                    <a:pt x="1225" y="241"/>
                  </a:lnTo>
                  <a:lnTo>
                    <a:pt x="1225" y="242"/>
                  </a:lnTo>
                  <a:lnTo>
                    <a:pt x="1225" y="245"/>
                  </a:lnTo>
                  <a:lnTo>
                    <a:pt x="1223" y="245"/>
                  </a:lnTo>
                  <a:lnTo>
                    <a:pt x="1222" y="245"/>
                  </a:lnTo>
                  <a:lnTo>
                    <a:pt x="1222" y="245"/>
                  </a:lnTo>
                  <a:lnTo>
                    <a:pt x="1223" y="245"/>
                  </a:lnTo>
                  <a:lnTo>
                    <a:pt x="1225" y="242"/>
                  </a:lnTo>
                  <a:lnTo>
                    <a:pt x="1225" y="241"/>
                  </a:lnTo>
                  <a:lnTo>
                    <a:pt x="1225" y="238"/>
                  </a:lnTo>
                  <a:lnTo>
                    <a:pt x="1225" y="236"/>
                  </a:lnTo>
                  <a:close/>
                  <a:moveTo>
                    <a:pt x="1222" y="234"/>
                  </a:moveTo>
                  <a:lnTo>
                    <a:pt x="1222" y="234"/>
                  </a:lnTo>
                  <a:lnTo>
                    <a:pt x="1222" y="234"/>
                  </a:lnTo>
                  <a:lnTo>
                    <a:pt x="1222" y="236"/>
                  </a:lnTo>
                  <a:lnTo>
                    <a:pt x="1222" y="236"/>
                  </a:lnTo>
                  <a:lnTo>
                    <a:pt x="1222" y="234"/>
                  </a:lnTo>
                  <a:close/>
                  <a:moveTo>
                    <a:pt x="1230" y="195"/>
                  </a:moveTo>
                  <a:lnTo>
                    <a:pt x="1230" y="197"/>
                  </a:lnTo>
                  <a:lnTo>
                    <a:pt x="1228" y="198"/>
                  </a:lnTo>
                  <a:lnTo>
                    <a:pt x="1226" y="201"/>
                  </a:lnTo>
                  <a:lnTo>
                    <a:pt x="1226" y="201"/>
                  </a:lnTo>
                  <a:lnTo>
                    <a:pt x="1228" y="198"/>
                  </a:lnTo>
                  <a:lnTo>
                    <a:pt x="1230" y="197"/>
                  </a:lnTo>
                  <a:lnTo>
                    <a:pt x="1230" y="195"/>
                  </a:lnTo>
                  <a:close/>
                  <a:moveTo>
                    <a:pt x="1244" y="170"/>
                  </a:moveTo>
                  <a:lnTo>
                    <a:pt x="1244" y="171"/>
                  </a:lnTo>
                  <a:lnTo>
                    <a:pt x="1242" y="175"/>
                  </a:lnTo>
                  <a:lnTo>
                    <a:pt x="1242" y="173"/>
                  </a:lnTo>
                  <a:lnTo>
                    <a:pt x="1244" y="170"/>
                  </a:lnTo>
                  <a:close/>
                  <a:moveTo>
                    <a:pt x="1244" y="156"/>
                  </a:moveTo>
                  <a:lnTo>
                    <a:pt x="1245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4" y="157"/>
                  </a:lnTo>
                  <a:lnTo>
                    <a:pt x="1244" y="157"/>
                  </a:lnTo>
                  <a:lnTo>
                    <a:pt x="1242" y="157"/>
                  </a:lnTo>
                  <a:lnTo>
                    <a:pt x="1244" y="156"/>
                  </a:lnTo>
                  <a:lnTo>
                    <a:pt x="1244" y="156"/>
                  </a:lnTo>
                  <a:close/>
                  <a:moveTo>
                    <a:pt x="1271" y="146"/>
                  </a:moveTo>
                  <a:lnTo>
                    <a:pt x="1269" y="148"/>
                  </a:lnTo>
                  <a:lnTo>
                    <a:pt x="1267" y="149"/>
                  </a:lnTo>
                  <a:lnTo>
                    <a:pt x="1266" y="151"/>
                  </a:lnTo>
                  <a:lnTo>
                    <a:pt x="1267" y="151"/>
                  </a:lnTo>
                  <a:lnTo>
                    <a:pt x="1269" y="151"/>
                  </a:lnTo>
                  <a:lnTo>
                    <a:pt x="1269" y="149"/>
                  </a:lnTo>
                  <a:lnTo>
                    <a:pt x="1271" y="149"/>
                  </a:lnTo>
                  <a:lnTo>
                    <a:pt x="1272" y="148"/>
                  </a:lnTo>
                  <a:lnTo>
                    <a:pt x="1272" y="148"/>
                  </a:lnTo>
                  <a:lnTo>
                    <a:pt x="1274" y="149"/>
                  </a:lnTo>
                  <a:lnTo>
                    <a:pt x="1275" y="148"/>
                  </a:lnTo>
                  <a:lnTo>
                    <a:pt x="1277" y="148"/>
                  </a:lnTo>
                  <a:lnTo>
                    <a:pt x="1271" y="151"/>
                  </a:lnTo>
                  <a:lnTo>
                    <a:pt x="1269" y="151"/>
                  </a:lnTo>
                  <a:lnTo>
                    <a:pt x="1267" y="152"/>
                  </a:lnTo>
                  <a:lnTo>
                    <a:pt x="1266" y="152"/>
                  </a:lnTo>
                  <a:lnTo>
                    <a:pt x="1264" y="152"/>
                  </a:lnTo>
                  <a:lnTo>
                    <a:pt x="1258" y="156"/>
                  </a:lnTo>
                  <a:lnTo>
                    <a:pt x="1256" y="156"/>
                  </a:lnTo>
                  <a:lnTo>
                    <a:pt x="1256" y="156"/>
                  </a:lnTo>
                  <a:lnTo>
                    <a:pt x="1252" y="156"/>
                  </a:lnTo>
                  <a:lnTo>
                    <a:pt x="1250" y="156"/>
                  </a:lnTo>
                  <a:lnTo>
                    <a:pt x="1247" y="157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7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5" y="154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50" y="152"/>
                  </a:lnTo>
                  <a:lnTo>
                    <a:pt x="1250" y="151"/>
                  </a:lnTo>
                  <a:lnTo>
                    <a:pt x="1252" y="152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3" y="151"/>
                  </a:lnTo>
                  <a:lnTo>
                    <a:pt x="1255" y="151"/>
                  </a:lnTo>
                  <a:lnTo>
                    <a:pt x="1255" y="151"/>
                  </a:lnTo>
                  <a:lnTo>
                    <a:pt x="1255" y="149"/>
                  </a:lnTo>
                  <a:lnTo>
                    <a:pt x="1256" y="151"/>
                  </a:lnTo>
                  <a:lnTo>
                    <a:pt x="1258" y="151"/>
                  </a:lnTo>
                  <a:lnTo>
                    <a:pt x="1260" y="149"/>
                  </a:lnTo>
                  <a:lnTo>
                    <a:pt x="1260" y="149"/>
                  </a:lnTo>
                  <a:lnTo>
                    <a:pt x="1263" y="149"/>
                  </a:lnTo>
                  <a:lnTo>
                    <a:pt x="1266" y="149"/>
                  </a:lnTo>
                  <a:lnTo>
                    <a:pt x="1267" y="149"/>
                  </a:lnTo>
                  <a:lnTo>
                    <a:pt x="1269" y="148"/>
                  </a:lnTo>
                  <a:lnTo>
                    <a:pt x="1271" y="146"/>
                  </a:lnTo>
                  <a:close/>
                  <a:moveTo>
                    <a:pt x="1304" y="143"/>
                  </a:moveTo>
                  <a:lnTo>
                    <a:pt x="1304" y="145"/>
                  </a:lnTo>
                  <a:lnTo>
                    <a:pt x="1304" y="145"/>
                  </a:lnTo>
                  <a:lnTo>
                    <a:pt x="1304" y="145"/>
                  </a:lnTo>
                  <a:lnTo>
                    <a:pt x="1301" y="145"/>
                  </a:lnTo>
                  <a:lnTo>
                    <a:pt x="1302" y="143"/>
                  </a:lnTo>
                  <a:lnTo>
                    <a:pt x="1302" y="143"/>
                  </a:lnTo>
                  <a:lnTo>
                    <a:pt x="1304" y="143"/>
                  </a:lnTo>
                  <a:lnTo>
                    <a:pt x="1304" y="143"/>
                  </a:lnTo>
                  <a:close/>
                  <a:moveTo>
                    <a:pt x="1294" y="141"/>
                  </a:moveTo>
                  <a:lnTo>
                    <a:pt x="1296" y="141"/>
                  </a:lnTo>
                  <a:lnTo>
                    <a:pt x="1296" y="143"/>
                  </a:lnTo>
                  <a:lnTo>
                    <a:pt x="1293" y="143"/>
                  </a:lnTo>
                  <a:lnTo>
                    <a:pt x="1291" y="143"/>
                  </a:lnTo>
                  <a:lnTo>
                    <a:pt x="1293" y="143"/>
                  </a:lnTo>
                  <a:lnTo>
                    <a:pt x="1294" y="141"/>
                  </a:lnTo>
                  <a:lnTo>
                    <a:pt x="1294" y="141"/>
                  </a:lnTo>
                  <a:close/>
                  <a:moveTo>
                    <a:pt x="1285" y="140"/>
                  </a:moveTo>
                  <a:lnTo>
                    <a:pt x="1285" y="140"/>
                  </a:lnTo>
                  <a:lnTo>
                    <a:pt x="1285" y="141"/>
                  </a:lnTo>
                  <a:lnTo>
                    <a:pt x="1283" y="141"/>
                  </a:lnTo>
                  <a:lnTo>
                    <a:pt x="1283" y="140"/>
                  </a:lnTo>
                  <a:lnTo>
                    <a:pt x="1283" y="140"/>
                  </a:lnTo>
                  <a:lnTo>
                    <a:pt x="1285" y="140"/>
                  </a:lnTo>
                  <a:close/>
                  <a:moveTo>
                    <a:pt x="1286" y="138"/>
                  </a:moveTo>
                  <a:lnTo>
                    <a:pt x="1286" y="141"/>
                  </a:lnTo>
                  <a:lnTo>
                    <a:pt x="1285" y="141"/>
                  </a:lnTo>
                  <a:lnTo>
                    <a:pt x="1285" y="141"/>
                  </a:lnTo>
                  <a:lnTo>
                    <a:pt x="1285" y="140"/>
                  </a:lnTo>
                  <a:lnTo>
                    <a:pt x="1285" y="140"/>
                  </a:lnTo>
                  <a:lnTo>
                    <a:pt x="1285" y="138"/>
                  </a:lnTo>
                  <a:lnTo>
                    <a:pt x="1285" y="138"/>
                  </a:lnTo>
                  <a:lnTo>
                    <a:pt x="1286" y="138"/>
                  </a:lnTo>
                  <a:close/>
                  <a:moveTo>
                    <a:pt x="1174" y="113"/>
                  </a:moveTo>
                  <a:lnTo>
                    <a:pt x="1174" y="113"/>
                  </a:lnTo>
                  <a:lnTo>
                    <a:pt x="1174" y="113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3" y="115"/>
                  </a:lnTo>
                  <a:lnTo>
                    <a:pt x="1173" y="115"/>
                  </a:lnTo>
                  <a:lnTo>
                    <a:pt x="1173" y="113"/>
                  </a:lnTo>
                  <a:lnTo>
                    <a:pt x="1174" y="113"/>
                  </a:lnTo>
                  <a:close/>
                  <a:moveTo>
                    <a:pt x="1214" y="96"/>
                  </a:move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6"/>
                  </a:lnTo>
                  <a:close/>
                  <a:moveTo>
                    <a:pt x="1323" y="93"/>
                  </a:moveTo>
                  <a:lnTo>
                    <a:pt x="1323" y="93"/>
                  </a:lnTo>
                  <a:lnTo>
                    <a:pt x="1324" y="94"/>
                  </a:lnTo>
                  <a:lnTo>
                    <a:pt x="1323" y="94"/>
                  </a:lnTo>
                  <a:lnTo>
                    <a:pt x="1323" y="94"/>
                  </a:lnTo>
                  <a:lnTo>
                    <a:pt x="1323" y="93"/>
                  </a:lnTo>
                  <a:lnTo>
                    <a:pt x="1323" y="93"/>
                  </a:lnTo>
                  <a:lnTo>
                    <a:pt x="1323" y="93"/>
                  </a:lnTo>
                  <a:close/>
                  <a:moveTo>
                    <a:pt x="1215" y="91"/>
                  </a:moveTo>
                  <a:lnTo>
                    <a:pt x="1215" y="91"/>
                  </a:lnTo>
                  <a:lnTo>
                    <a:pt x="1215" y="91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1"/>
                  </a:lnTo>
                  <a:close/>
                  <a:moveTo>
                    <a:pt x="1329" y="89"/>
                  </a:moveTo>
                  <a:lnTo>
                    <a:pt x="1329" y="89"/>
                  </a:lnTo>
                  <a:lnTo>
                    <a:pt x="1331" y="91"/>
                  </a:lnTo>
                  <a:lnTo>
                    <a:pt x="1331" y="91"/>
                  </a:lnTo>
                  <a:lnTo>
                    <a:pt x="1329" y="91"/>
                  </a:lnTo>
                  <a:lnTo>
                    <a:pt x="1329" y="91"/>
                  </a:lnTo>
                  <a:lnTo>
                    <a:pt x="1329" y="93"/>
                  </a:lnTo>
                  <a:lnTo>
                    <a:pt x="1329" y="93"/>
                  </a:lnTo>
                  <a:lnTo>
                    <a:pt x="1327" y="93"/>
                  </a:lnTo>
                  <a:lnTo>
                    <a:pt x="1327" y="91"/>
                  </a:lnTo>
                  <a:lnTo>
                    <a:pt x="1327" y="91"/>
                  </a:lnTo>
                  <a:lnTo>
                    <a:pt x="1327" y="89"/>
                  </a:lnTo>
                  <a:lnTo>
                    <a:pt x="1329" y="89"/>
                  </a:lnTo>
                  <a:close/>
                  <a:moveTo>
                    <a:pt x="1072" y="77"/>
                  </a:moveTo>
                  <a:lnTo>
                    <a:pt x="1072" y="77"/>
                  </a:lnTo>
                  <a:lnTo>
                    <a:pt x="1074" y="77"/>
                  </a:lnTo>
                  <a:lnTo>
                    <a:pt x="1074" y="77"/>
                  </a:lnTo>
                  <a:lnTo>
                    <a:pt x="1072" y="78"/>
                  </a:lnTo>
                  <a:lnTo>
                    <a:pt x="1072" y="78"/>
                  </a:lnTo>
                  <a:lnTo>
                    <a:pt x="1072" y="77"/>
                  </a:lnTo>
                  <a:lnTo>
                    <a:pt x="1072" y="77"/>
                  </a:lnTo>
                  <a:lnTo>
                    <a:pt x="1072" y="77"/>
                  </a:lnTo>
                  <a:close/>
                  <a:moveTo>
                    <a:pt x="1058" y="74"/>
                  </a:moveTo>
                  <a:lnTo>
                    <a:pt x="1058" y="74"/>
                  </a:lnTo>
                  <a:lnTo>
                    <a:pt x="1058" y="74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6" y="77"/>
                  </a:lnTo>
                  <a:lnTo>
                    <a:pt x="1056" y="77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8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5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0"/>
                  </a:lnTo>
                  <a:lnTo>
                    <a:pt x="1053" y="80"/>
                  </a:lnTo>
                  <a:lnTo>
                    <a:pt x="1053" y="78"/>
                  </a:lnTo>
                  <a:lnTo>
                    <a:pt x="1055" y="78"/>
                  </a:lnTo>
                  <a:lnTo>
                    <a:pt x="1055" y="77"/>
                  </a:lnTo>
                  <a:lnTo>
                    <a:pt x="1055" y="77"/>
                  </a:lnTo>
                  <a:lnTo>
                    <a:pt x="1056" y="75"/>
                  </a:lnTo>
                  <a:lnTo>
                    <a:pt x="1056" y="75"/>
                  </a:lnTo>
                  <a:lnTo>
                    <a:pt x="1056" y="74"/>
                  </a:lnTo>
                  <a:lnTo>
                    <a:pt x="1058" y="74"/>
                  </a:lnTo>
                  <a:close/>
                  <a:moveTo>
                    <a:pt x="1059" y="72"/>
                  </a:moveTo>
                  <a:lnTo>
                    <a:pt x="1059" y="72"/>
                  </a:lnTo>
                  <a:lnTo>
                    <a:pt x="1059" y="72"/>
                  </a:lnTo>
                  <a:lnTo>
                    <a:pt x="1059" y="72"/>
                  </a:lnTo>
                  <a:lnTo>
                    <a:pt x="1061" y="72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2"/>
                  </a:lnTo>
                  <a:lnTo>
                    <a:pt x="1059" y="72"/>
                  </a:lnTo>
                  <a:close/>
                  <a:moveTo>
                    <a:pt x="1080" y="66"/>
                  </a:moveTo>
                  <a:lnTo>
                    <a:pt x="1080" y="66"/>
                  </a:lnTo>
                  <a:lnTo>
                    <a:pt x="1080" y="66"/>
                  </a:lnTo>
                  <a:lnTo>
                    <a:pt x="1080" y="67"/>
                  </a:lnTo>
                  <a:lnTo>
                    <a:pt x="1080" y="67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7"/>
                  </a:lnTo>
                  <a:lnTo>
                    <a:pt x="1078" y="66"/>
                  </a:lnTo>
                  <a:lnTo>
                    <a:pt x="1080" y="66"/>
                  </a:lnTo>
                  <a:close/>
                  <a:moveTo>
                    <a:pt x="1094" y="64"/>
                  </a:moveTo>
                  <a:lnTo>
                    <a:pt x="1096" y="64"/>
                  </a:lnTo>
                  <a:lnTo>
                    <a:pt x="1096" y="64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4" y="66"/>
                  </a:lnTo>
                  <a:lnTo>
                    <a:pt x="1094" y="64"/>
                  </a:lnTo>
                  <a:lnTo>
                    <a:pt x="1094" y="64"/>
                  </a:lnTo>
                  <a:close/>
                  <a:moveTo>
                    <a:pt x="1107" y="60"/>
                  </a:moveTo>
                  <a:lnTo>
                    <a:pt x="1107" y="60"/>
                  </a:lnTo>
                  <a:lnTo>
                    <a:pt x="1108" y="60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3"/>
                  </a:lnTo>
                  <a:lnTo>
                    <a:pt x="1107" y="63"/>
                  </a:lnTo>
                  <a:lnTo>
                    <a:pt x="1105" y="63"/>
                  </a:lnTo>
                  <a:lnTo>
                    <a:pt x="1103" y="63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5" y="61"/>
                  </a:lnTo>
                  <a:lnTo>
                    <a:pt x="1105" y="61"/>
                  </a:lnTo>
                  <a:lnTo>
                    <a:pt x="1107" y="60"/>
                  </a:lnTo>
                  <a:lnTo>
                    <a:pt x="1107" y="60"/>
                  </a:lnTo>
                  <a:lnTo>
                    <a:pt x="1105" y="60"/>
                  </a:lnTo>
                  <a:lnTo>
                    <a:pt x="1107" y="60"/>
                  </a:lnTo>
                  <a:close/>
                  <a:moveTo>
                    <a:pt x="1099" y="55"/>
                  </a:moveTo>
                  <a:lnTo>
                    <a:pt x="1099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5"/>
                  </a:lnTo>
                  <a:lnTo>
                    <a:pt x="1099" y="55"/>
                  </a:lnTo>
                  <a:close/>
                  <a:moveTo>
                    <a:pt x="1099" y="52"/>
                  </a:moveTo>
                  <a:lnTo>
                    <a:pt x="1099" y="52"/>
                  </a:lnTo>
                  <a:lnTo>
                    <a:pt x="1099" y="52"/>
                  </a:lnTo>
                  <a:lnTo>
                    <a:pt x="1099" y="53"/>
                  </a:lnTo>
                  <a:lnTo>
                    <a:pt x="1099" y="53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3"/>
                  </a:lnTo>
                  <a:lnTo>
                    <a:pt x="1097" y="53"/>
                  </a:lnTo>
                  <a:lnTo>
                    <a:pt x="1099" y="52"/>
                  </a:lnTo>
                  <a:lnTo>
                    <a:pt x="1099" y="52"/>
                  </a:lnTo>
                  <a:close/>
                  <a:moveTo>
                    <a:pt x="1006" y="45"/>
                  </a:moveTo>
                  <a:lnTo>
                    <a:pt x="1006" y="45"/>
                  </a:lnTo>
                  <a:lnTo>
                    <a:pt x="1006" y="45"/>
                  </a:lnTo>
                  <a:lnTo>
                    <a:pt x="1006" y="47"/>
                  </a:lnTo>
                  <a:lnTo>
                    <a:pt x="1006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3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6" y="45"/>
                  </a:lnTo>
                  <a:close/>
                  <a:moveTo>
                    <a:pt x="1007" y="44"/>
                  </a:moveTo>
                  <a:lnTo>
                    <a:pt x="1007" y="44"/>
                  </a:lnTo>
                  <a:lnTo>
                    <a:pt x="1007" y="45"/>
                  </a:lnTo>
                  <a:lnTo>
                    <a:pt x="1006" y="45"/>
                  </a:lnTo>
                  <a:lnTo>
                    <a:pt x="1006" y="45"/>
                  </a:lnTo>
                  <a:lnTo>
                    <a:pt x="1006" y="44"/>
                  </a:lnTo>
                  <a:lnTo>
                    <a:pt x="1006" y="44"/>
                  </a:lnTo>
                  <a:lnTo>
                    <a:pt x="1007" y="44"/>
                  </a:lnTo>
                  <a:close/>
                  <a:moveTo>
                    <a:pt x="1004" y="44"/>
                  </a:moveTo>
                  <a:lnTo>
                    <a:pt x="1004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4" y="45"/>
                  </a:lnTo>
                  <a:lnTo>
                    <a:pt x="1004" y="44"/>
                  </a:lnTo>
                  <a:lnTo>
                    <a:pt x="1004" y="44"/>
                  </a:lnTo>
                  <a:lnTo>
                    <a:pt x="1004" y="44"/>
                  </a:lnTo>
                  <a:close/>
                  <a:moveTo>
                    <a:pt x="1009" y="42"/>
                  </a:moveTo>
                  <a:lnTo>
                    <a:pt x="1009" y="42"/>
                  </a:lnTo>
                  <a:lnTo>
                    <a:pt x="1009" y="42"/>
                  </a:lnTo>
                  <a:lnTo>
                    <a:pt x="1009" y="42"/>
                  </a:lnTo>
                  <a:lnTo>
                    <a:pt x="1009" y="44"/>
                  </a:lnTo>
                  <a:lnTo>
                    <a:pt x="1007" y="42"/>
                  </a:lnTo>
                  <a:lnTo>
                    <a:pt x="1007" y="42"/>
                  </a:lnTo>
                  <a:lnTo>
                    <a:pt x="1009" y="42"/>
                  </a:lnTo>
                  <a:lnTo>
                    <a:pt x="1009" y="42"/>
                  </a:lnTo>
                  <a:close/>
                  <a:moveTo>
                    <a:pt x="539" y="37"/>
                  </a:moveTo>
                  <a:lnTo>
                    <a:pt x="541" y="39"/>
                  </a:lnTo>
                  <a:lnTo>
                    <a:pt x="541" y="39"/>
                  </a:lnTo>
                  <a:lnTo>
                    <a:pt x="539" y="41"/>
                  </a:lnTo>
                  <a:lnTo>
                    <a:pt x="539" y="41"/>
                  </a:lnTo>
                  <a:lnTo>
                    <a:pt x="539" y="39"/>
                  </a:lnTo>
                  <a:lnTo>
                    <a:pt x="539" y="39"/>
                  </a:lnTo>
                  <a:lnTo>
                    <a:pt x="539" y="37"/>
                  </a:lnTo>
                  <a:close/>
                  <a:moveTo>
                    <a:pt x="1044" y="34"/>
                  </a:moveTo>
                  <a:lnTo>
                    <a:pt x="1045" y="34"/>
                  </a:lnTo>
                  <a:lnTo>
                    <a:pt x="1047" y="34"/>
                  </a:lnTo>
                  <a:lnTo>
                    <a:pt x="1047" y="36"/>
                  </a:lnTo>
                  <a:lnTo>
                    <a:pt x="1047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7"/>
                  </a:lnTo>
                  <a:lnTo>
                    <a:pt x="1044" y="37"/>
                  </a:lnTo>
                  <a:lnTo>
                    <a:pt x="1040" y="39"/>
                  </a:lnTo>
                  <a:lnTo>
                    <a:pt x="1040" y="41"/>
                  </a:lnTo>
                  <a:lnTo>
                    <a:pt x="1040" y="41"/>
                  </a:lnTo>
                  <a:lnTo>
                    <a:pt x="1039" y="42"/>
                  </a:lnTo>
                  <a:lnTo>
                    <a:pt x="1037" y="42"/>
                  </a:lnTo>
                  <a:lnTo>
                    <a:pt x="1037" y="44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39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6" y="41"/>
                  </a:lnTo>
                  <a:lnTo>
                    <a:pt x="1034" y="41"/>
                  </a:lnTo>
                  <a:lnTo>
                    <a:pt x="1034" y="39"/>
                  </a:lnTo>
                  <a:lnTo>
                    <a:pt x="1036" y="39"/>
                  </a:lnTo>
                  <a:lnTo>
                    <a:pt x="1037" y="36"/>
                  </a:lnTo>
                  <a:lnTo>
                    <a:pt x="1039" y="36"/>
                  </a:lnTo>
                  <a:lnTo>
                    <a:pt x="1042" y="34"/>
                  </a:lnTo>
                  <a:lnTo>
                    <a:pt x="1044" y="34"/>
                  </a:lnTo>
                  <a:close/>
                  <a:moveTo>
                    <a:pt x="545" y="34"/>
                  </a:moveTo>
                  <a:lnTo>
                    <a:pt x="545" y="34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6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4"/>
                  </a:lnTo>
                  <a:lnTo>
                    <a:pt x="545" y="34"/>
                  </a:lnTo>
                  <a:close/>
                  <a:moveTo>
                    <a:pt x="544" y="30"/>
                  </a:moveTo>
                  <a:lnTo>
                    <a:pt x="545" y="31"/>
                  </a:lnTo>
                  <a:lnTo>
                    <a:pt x="545" y="31"/>
                  </a:lnTo>
                  <a:lnTo>
                    <a:pt x="545" y="33"/>
                  </a:lnTo>
                  <a:lnTo>
                    <a:pt x="545" y="33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0"/>
                  </a:lnTo>
                  <a:close/>
                  <a:moveTo>
                    <a:pt x="1036" y="22"/>
                  </a:moveTo>
                  <a:lnTo>
                    <a:pt x="1037" y="22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4" y="25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9" y="26"/>
                  </a:lnTo>
                  <a:lnTo>
                    <a:pt x="1031" y="26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8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8" y="26"/>
                  </a:lnTo>
                  <a:lnTo>
                    <a:pt x="1033" y="23"/>
                  </a:lnTo>
                  <a:lnTo>
                    <a:pt x="1036" y="22"/>
                  </a:lnTo>
                  <a:lnTo>
                    <a:pt x="1036" y="22"/>
                  </a:lnTo>
                  <a:close/>
                  <a:moveTo>
                    <a:pt x="544" y="19"/>
                  </a:moveTo>
                  <a:lnTo>
                    <a:pt x="544" y="19"/>
                  </a:lnTo>
                  <a:lnTo>
                    <a:pt x="544" y="19"/>
                  </a:lnTo>
                  <a:lnTo>
                    <a:pt x="544" y="19"/>
                  </a:lnTo>
                  <a:lnTo>
                    <a:pt x="544" y="20"/>
                  </a:lnTo>
                  <a:lnTo>
                    <a:pt x="542" y="20"/>
                  </a:lnTo>
                  <a:lnTo>
                    <a:pt x="542" y="20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5" y="25"/>
                  </a:lnTo>
                  <a:lnTo>
                    <a:pt x="545" y="23"/>
                  </a:lnTo>
                  <a:lnTo>
                    <a:pt x="547" y="25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5" y="26"/>
                  </a:lnTo>
                  <a:lnTo>
                    <a:pt x="545" y="25"/>
                  </a:lnTo>
                  <a:lnTo>
                    <a:pt x="545" y="25"/>
                  </a:lnTo>
                  <a:lnTo>
                    <a:pt x="544" y="25"/>
                  </a:lnTo>
                  <a:lnTo>
                    <a:pt x="544" y="25"/>
                  </a:lnTo>
                  <a:lnTo>
                    <a:pt x="544" y="23"/>
                  </a:lnTo>
                  <a:lnTo>
                    <a:pt x="544" y="23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2" y="22"/>
                  </a:lnTo>
                  <a:lnTo>
                    <a:pt x="542" y="20"/>
                  </a:lnTo>
                  <a:lnTo>
                    <a:pt x="541" y="20"/>
                  </a:lnTo>
                  <a:lnTo>
                    <a:pt x="542" y="20"/>
                  </a:lnTo>
                  <a:lnTo>
                    <a:pt x="542" y="19"/>
                  </a:lnTo>
                  <a:lnTo>
                    <a:pt x="544" y="19"/>
                  </a:lnTo>
                  <a:close/>
                  <a:moveTo>
                    <a:pt x="539" y="15"/>
                  </a:moveTo>
                  <a:lnTo>
                    <a:pt x="539" y="15"/>
                  </a:lnTo>
                  <a:lnTo>
                    <a:pt x="539" y="15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39" y="17"/>
                  </a:lnTo>
                  <a:lnTo>
                    <a:pt x="539" y="17"/>
                  </a:lnTo>
                  <a:lnTo>
                    <a:pt x="539" y="15"/>
                  </a:lnTo>
                  <a:lnTo>
                    <a:pt x="539" y="15"/>
                  </a:lnTo>
                  <a:lnTo>
                    <a:pt x="539" y="15"/>
                  </a:lnTo>
                  <a:close/>
                  <a:moveTo>
                    <a:pt x="536" y="14"/>
                  </a:moveTo>
                  <a:lnTo>
                    <a:pt x="537" y="15"/>
                  </a:lnTo>
                  <a:lnTo>
                    <a:pt x="537" y="15"/>
                  </a:lnTo>
                  <a:lnTo>
                    <a:pt x="537" y="17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4"/>
                  </a:lnTo>
                  <a:lnTo>
                    <a:pt x="536" y="14"/>
                  </a:lnTo>
                  <a:lnTo>
                    <a:pt x="536" y="14"/>
                  </a:lnTo>
                  <a:close/>
                  <a:moveTo>
                    <a:pt x="539" y="12"/>
                  </a:moveTo>
                  <a:lnTo>
                    <a:pt x="541" y="12"/>
                  </a:lnTo>
                  <a:lnTo>
                    <a:pt x="541" y="12"/>
                  </a:lnTo>
                  <a:lnTo>
                    <a:pt x="541" y="14"/>
                  </a:lnTo>
                  <a:lnTo>
                    <a:pt x="541" y="14"/>
                  </a:lnTo>
                  <a:lnTo>
                    <a:pt x="539" y="12"/>
                  </a:lnTo>
                  <a:lnTo>
                    <a:pt x="539" y="12"/>
                  </a:lnTo>
                  <a:lnTo>
                    <a:pt x="539" y="14"/>
                  </a:lnTo>
                  <a:lnTo>
                    <a:pt x="539" y="14"/>
                  </a:lnTo>
                  <a:lnTo>
                    <a:pt x="537" y="14"/>
                  </a:lnTo>
                  <a:lnTo>
                    <a:pt x="537" y="12"/>
                  </a:lnTo>
                  <a:lnTo>
                    <a:pt x="537" y="12"/>
                  </a:lnTo>
                  <a:lnTo>
                    <a:pt x="539" y="12"/>
                  </a:lnTo>
                  <a:lnTo>
                    <a:pt x="539" y="12"/>
                  </a:lnTo>
                  <a:close/>
                  <a:moveTo>
                    <a:pt x="939" y="0"/>
                  </a:moveTo>
                  <a:lnTo>
                    <a:pt x="943" y="0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4"/>
                  </a:lnTo>
                  <a:lnTo>
                    <a:pt x="946" y="6"/>
                  </a:lnTo>
                  <a:lnTo>
                    <a:pt x="947" y="9"/>
                  </a:lnTo>
                  <a:lnTo>
                    <a:pt x="947" y="9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51" y="12"/>
                  </a:lnTo>
                  <a:lnTo>
                    <a:pt x="957" y="12"/>
                  </a:lnTo>
                  <a:lnTo>
                    <a:pt x="958" y="14"/>
                  </a:lnTo>
                  <a:lnTo>
                    <a:pt x="960" y="15"/>
                  </a:lnTo>
                  <a:lnTo>
                    <a:pt x="962" y="15"/>
                  </a:lnTo>
                  <a:lnTo>
                    <a:pt x="963" y="15"/>
                  </a:lnTo>
                  <a:lnTo>
                    <a:pt x="965" y="14"/>
                  </a:lnTo>
                  <a:lnTo>
                    <a:pt x="966" y="14"/>
                  </a:lnTo>
                  <a:lnTo>
                    <a:pt x="968" y="14"/>
                  </a:lnTo>
                  <a:lnTo>
                    <a:pt x="969" y="14"/>
                  </a:lnTo>
                  <a:lnTo>
                    <a:pt x="971" y="14"/>
                  </a:lnTo>
                  <a:lnTo>
                    <a:pt x="971" y="14"/>
                  </a:lnTo>
                  <a:lnTo>
                    <a:pt x="974" y="14"/>
                  </a:lnTo>
                  <a:lnTo>
                    <a:pt x="976" y="15"/>
                  </a:lnTo>
                  <a:lnTo>
                    <a:pt x="977" y="17"/>
                  </a:lnTo>
                  <a:lnTo>
                    <a:pt x="979" y="17"/>
                  </a:lnTo>
                  <a:lnTo>
                    <a:pt x="979" y="19"/>
                  </a:lnTo>
                  <a:lnTo>
                    <a:pt x="980" y="20"/>
                  </a:lnTo>
                  <a:lnTo>
                    <a:pt x="980" y="20"/>
                  </a:lnTo>
                  <a:lnTo>
                    <a:pt x="982" y="19"/>
                  </a:lnTo>
                  <a:lnTo>
                    <a:pt x="984" y="19"/>
                  </a:lnTo>
                  <a:lnTo>
                    <a:pt x="985" y="20"/>
                  </a:lnTo>
                  <a:lnTo>
                    <a:pt x="988" y="22"/>
                  </a:lnTo>
                  <a:lnTo>
                    <a:pt x="992" y="23"/>
                  </a:lnTo>
                  <a:lnTo>
                    <a:pt x="993" y="23"/>
                  </a:lnTo>
                  <a:lnTo>
                    <a:pt x="995" y="23"/>
                  </a:lnTo>
                  <a:lnTo>
                    <a:pt x="998" y="23"/>
                  </a:lnTo>
                  <a:lnTo>
                    <a:pt x="999" y="22"/>
                  </a:lnTo>
                  <a:lnTo>
                    <a:pt x="1001" y="22"/>
                  </a:lnTo>
                  <a:lnTo>
                    <a:pt x="1003" y="22"/>
                  </a:lnTo>
                  <a:lnTo>
                    <a:pt x="1003" y="23"/>
                  </a:lnTo>
                  <a:lnTo>
                    <a:pt x="1004" y="23"/>
                  </a:lnTo>
                  <a:lnTo>
                    <a:pt x="1006" y="23"/>
                  </a:lnTo>
                  <a:lnTo>
                    <a:pt x="1010" y="23"/>
                  </a:lnTo>
                  <a:lnTo>
                    <a:pt x="1014" y="23"/>
                  </a:lnTo>
                  <a:lnTo>
                    <a:pt x="1014" y="23"/>
                  </a:lnTo>
                  <a:lnTo>
                    <a:pt x="1015" y="25"/>
                  </a:lnTo>
                  <a:lnTo>
                    <a:pt x="1017" y="25"/>
                  </a:lnTo>
                  <a:lnTo>
                    <a:pt x="1018" y="25"/>
                  </a:lnTo>
                  <a:lnTo>
                    <a:pt x="1021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18" y="26"/>
                  </a:lnTo>
                  <a:lnTo>
                    <a:pt x="1017" y="26"/>
                  </a:lnTo>
                  <a:lnTo>
                    <a:pt x="1015" y="28"/>
                  </a:lnTo>
                  <a:lnTo>
                    <a:pt x="1012" y="30"/>
                  </a:lnTo>
                  <a:lnTo>
                    <a:pt x="1006" y="31"/>
                  </a:lnTo>
                  <a:lnTo>
                    <a:pt x="1003" y="33"/>
                  </a:lnTo>
                  <a:lnTo>
                    <a:pt x="1001" y="34"/>
                  </a:lnTo>
                  <a:lnTo>
                    <a:pt x="995" y="39"/>
                  </a:lnTo>
                  <a:lnTo>
                    <a:pt x="992" y="42"/>
                  </a:lnTo>
                  <a:lnTo>
                    <a:pt x="985" y="47"/>
                  </a:lnTo>
                  <a:lnTo>
                    <a:pt x="984" y="47"/>
                  </a:lnTo>
                  <a:lnTo>
                    <a:pt x="984" y="47"/>
                  </a:lnTo>
                  <a:lnTo>
                    <a:pt x="985" y="49"/>
                  </a:lnTo>
                  <a:lnTo>
                    <a:pt x="985" y="49"/>
                  </a:lnTo>
                  <a:lnTo>
                    <a:pt x="987" y="49"/>
                  </a:lnTo>
                  <a:lnTo>
                    <a:pt x="988" y="49"/>
                  </a:lnTo>
                  <a:lnTo>
                    <a:pt x="993" y="47"/>
                  </a:lnTo>
                  <a:lnTo>
                    <a:pt x="995" y="47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1001" y="44"/>
                  </a:lnTo>
                  <a:lnTo>
                    <a:pt x="1003" y="44"/>
                  </a:lnTo>
                  <a:lnTo>
                    <a:pt x="1003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3" y="45"/>
                  </a:lnTo>
                  <a:lnTo>
                    <a:pt x="1003" y="47"/>
                  </a:lnTo>
                  <a:lnTo>
                    <a:pt x="1003" y="47"/>
                  </a:lnTo>
                  <a:lnTo>
                    <a:pt x="1003" y="49"/>
                  </a:lnTo>
                  <a:lnTo>
                    <a:pt x="1003" y="49"/>
                  </a:lnTo>
                  <a:lnTo>
                    <a:pt x="1001" y="50"/>
                  </a:lnTo>
                  <a:lnTo>
                    <a:pt x="1001" y="50"/>
                  </a:lnTo>
                  <a:lnTo>
                    <a:pt x="1004" y="50"/>
                  </a:lnTo>
                  <a:lnTo>
                    <a:pt x="1004" y="50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6" y="50"/>
                  </a:lnTo>
                  <a:lnTo>
                    <a:pt x="1007" y="50"/>
                  </a:lnTo>
                  <a:lnTo>
                    <a:pt x="1007" y="50"/>
                  </a:lnTo>
                  <a:lnTo>
                    <a:pt x="1010" y="50"/>
                  </a:lnTo>
                  <a:lnTo>
                    <a:pt x="1012" y="50"/>
                  </a:lnTo>
                  <a:lnTo>
                    <a:pt x="1015" y="49"/>
                  </a:lnTo>
                  <a:lnTo>
                    <a:pt x="1017" y="47"/>
                  </a:lnTo>
                  <a:lnTo>
                    <a:pt x="1020" y="47"/>
                  </a:lnTo>
                  <a:lnTo>
                    <a:pt x="1021" y="45"/>
                  </a:lnTo>
                  <a:lnTo>
                    <a:pt x="1025" y="45"/>
                  </a:lnTo>
                  <a:lnTo>
                    <a:pt x="1025" y="45"/>
                  </a:lnTo>
                  <a:lnTo>
                    <a:pt x="1026" y="44"/>
                  </a:lnTo>
                  <a:lnTo>
                    <a:pt x="1028" y="44"/>
                  </a:lnTo>
                  <a:lnTo>
                    <a:pt x="1029" y="42"/>
                  </a:lnTo>
                  <a:lnTo>
                    <a:pt x="1029" y="42"/>
                  </a:lnTo>
                  <a:lnTo>
                    <a:pt x="1031" y="42"/>
                  </a:lnTo>
                  <a:lnTo>
                    <a:pt x="1031" y="41"/>
                  </a:lnTo>
                  <a:lnTo>
                    <a:pt x="1033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41"/>
                  </a:lnTo>
                  <a:lnTo>
                    <a:pt x="1036" y="41"/>
                  </a:lnTo>
                  <a:lnTo>
                    <a:pt x="1036" y="41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7" y="44"/>
                  </a:lnTo>
                  <a:lnTo>
                    <a:pt x="1037" y="44"/>
                  </a:lnTo>
                  <a:lnTo>
                    <a:pt x="1037" y="45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5"/>
                  </a:lnTo>
                  <a:lnTo>
                    <a:pt x="1039" y="45"/>
                  </a:lnTo>
                  <a:lnTo>
                    <a:pt x="1040" y="44"/>
                  </a:lnTo>
                  <a:lnTo>
                    <a:pt x="1040" y="44"/>
                  </a:lnTo>
                  <a:lnTo>
                    <a:pt x="1042" y="44"/>
                  </a:lnTo>
                  <a:lnTo>
                    <a:pt x="1045" y="45"/>
                  </a:lnTo>
                  <a:lnTo>
                    <a:pt x="1047" y="45"/>
                  </a:lnTo>
                  <a:lnTo>
                    <a:pt x="1048" y="45"/>
                  </a:lnTo>
                  <a:lnTo>
                    <a:pt x="1048" y="47"/>
                  </a:lnTo>
                  <a:lnTo>
                    <a:pt x="1051" y="49"/>
                  </a:lnTo>
                  <a:lnTo>
                    <a:pt x="1051" y="50"/>
                  </a:lnTo>
                  <a:lnTo>
                    <a:pt x="1051" y="50"/>
                  </a:lnTo>
                  <a:lnTo>
                    <a:pt x="1053" y="50"/>
                  </a:lnTo>
                  <a:lnTo>
                    <a:pt x="1053" y="52"/>
                  </a:lnTo>
                  <a:lnTo>
                    <a:pt x="1053" y="52"/>
                  </a:lnTo>
                  <a:lnTo>
                    <a:pt x="1056" y="52"/>
                  </a:lnTo>
                  <a:lnTo>
                    <a:pt x="1056" y="52"/>
                  </a:lnTo>
                  <a:lnTo>
                    <a:pt x="1058" y="52"/>
                  </a:lnTo>
                  <a:lnTo>
                    <a:pt x="1058" y="52"/>
                  </a:lnTo>
                  <a:lnTo>
                    <a:pt x="1059" y="53"/>
                  </a:lnTo>
                  <a:lnTo>
                    <a:pt x="1061" y="53"/>
                  </a:lnTo>
                  <a:lnTo>
                    <a:pt x="1061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4" y="53"/>
                  </a:lnTo>
                  <a:lnTo>
                    <a:pt x="1066" y="52"/>
                  </a:lnTo>
                  <a:lnTo>
                    <a:pt x="1067" y="50"/>
                  </a:lnTo>
                  <a:lnTo>
                    <a:pt x="1069" y="50"/>
                  </a:lnTo>
                  <a:lnTo>
                    <a:pt x="1070" y="49"/>
                  </a:lnTo>
                  <a:lnTo>
                    <a:pt x="1070" y="49"/>
                  </a:lnTo>
                  <a:lnTo>
                    <a:pt x="1074" y="49"/>
                  </a:lnTo>
                  <a:lnTo>
                    <a:pt x="1075" y="49"/>
                  </a:lnTo>
                  <a:lnTo>
                    <a:pt x="1078" y="49"/>
                  </a:lnTo>
                  <a:lnTo>
                    <a:pt x="1081" y="49"/>
                  </a:lnTo>
                  <a:lnTo>
                    <a:pt x="1083" y="49"/>
                  </a:lnTo>
                  <a:lnTo>
                    <a:pt x="1085" y="47"/>
                  </a:lnTo>
                  <a:lnTo>
                    <a:pt x="1086" y="47"/>
                  </a:lnTo>
                  <a:lnTo>
                    <a:pt x="1088" y="47"/>
                  </a:lnTo>
                  <a:lnTo>
                    <a:pt x="1088" y="49"/>
                  </a:lnTo>
                  <a:lnTo>
                    <a:pt x="1086" y="49"/>
                  </a:lnTo>
                  <a:lnTo>
                    <a:pt x="1086" y="50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8" y="52"/>
                  </a:lnTo>
                  <a:lnTo>
                    <a:pt x="1089" y="53"/>
                  </a:lnTo>
                  <a:lnTo>
                    <a:pt x="1091" y="53"/>
                  </a:lnTo>
                  <a:lnTo>
                    <a:pt x="1091" y="53"/>
                  </a:lnTo>
                  <a:lnTo>
                    <a:pt x="1092" y="53"/>
                  </a:lnTo>
                  <a:lnTo>
                    <a:pt x="1092" y="53"/>
                  </a:lnTo>
                  <a:lnTo>
                    <a:pt x="1094" y="53"/>
                  </a:lnTo>
                  <a:lnTo>
                    <a:pt x="1094" y="53"/>
                  </a:lnTo>
                  <a:lnTo>
                    <a:pt x="1096" y="53"/>
                  </a:lnTo>
                  <a:lnTo>
                    <a:pt x="1096" y="52"/>
                  </a:lnTo>
                  <a:lnTo>
                    <a:pt x="1096" y="52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9" y="55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8"/>
                  </a:lnTo>
                  <a:lnTo>
                    <a:pt x="1097" y="58"/>
                  </a:lnTo>
                  <a:lnTo>
                    <a:pt x="1099" y="58"/>
                  </a:lnTo>
                  <a:lnTo>
                    <a:pt x="1100" y="58"/>
                  </a:lnTo>
                  <a:lnTo>
                    <a:pt x="1100" y="58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2" y="60"/>
                  </a:lnTo>
                  <a:lnTo>
                    <a:pt x="1102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2" y="63"/>
                  </a:lnTo>
                  <a:lnTo>
                    <a:pt x="1102" y="63"/>
                  </a:lnTo>
                  <a:lnTo>
                    <a:pt x="1097" y="61"/>
                  </a:lnTo>
                  <a:lnTo>
                    <a:pt x="1096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89" y="64"/>
                  </a:lnTo>
                  <a:lnTo>
                    <a:pt x="1088" y="61"/>
                  </a:lnTo>
                  <a:lnTo>
                    <a:pt x="1086" y="61"/>
                  </a:lnTo>
                  <a:lnTo>
                    <a:pt x="1083" y="60"/>
                  </a:lnTo>
                  <a:lnTo>
                    <a:pt x="1081" y="60"/>
                  </a:lnTo>
                  <a:lnTo>
                    <a:pt x="1080" y="60"/>
                  </a:lnTo>
                  <a:lnTo>
                    <a:pt x="1078" y="60"/>
                  </a:lnTo>
                  <a:lnTo>
                    <a:pt x="1078" y="61"/>
                  </a:lnTo>
                  <a:lnTo>
                    <a:pt x="1077" y="61"/>
                  </a:lnTo>
                  <a:lnTo>
                    <a:pt x="1075" y="61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2" y="63"/>
                  </a:lnTo>
                  <a:lnTo>
                    <a:pt x="1070" y="63"/>
                  </a:lnTo>
                  <a:lnTo>
                    <a:pt x="1069" y="63"/>
                  </a:lnTo>
                  <a:lnTo>
                    <a:pt x="1069" y="63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6" y="66"/>
                  </a:lnTo>
                  <a:lnTo>
                    <a:pt x="1064" y="66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6"/>
                  </a:lnTo>
                  <a:lnTo>
                    <a:pt x="1064" y="66"/>
                  </a:lnTo>
                  <a:lnTo>
                    <a:pt x="1064" y="66"/>
                  </a:lnTo>
                  <a:lnTo>
                    <a:pt x="1064" y="64"/>
                  </a:lnTo>
                  <a:lnTo>
                    <a:pt x="1064" y="64"/>
                  </a:lnTo>
                  <a:lnTo>
                    <a:pt x="1064" y="63"/>
                  </a:lnTo>
                  <a:lnTo>
                    <a:pt x="1064" y="64"/>
                  </a:lnTo>
                  <a:lnTo>
                    <a:pt x="1062" y="64"/>
                  </a:lnTo>
                  <a:lnTo>
                    <a:pt x="1062" y="64"/>
                  </a:lnTo>
                  <a:lnTo>
                    <a:pt x="1061" y="64"/>
                  </a:lnTo>
                  <a:lnTo>
                    <a:pt x="1061" y="64"/>
                  </a:lnTo>
                  <a:lnTo>
                    <a:pt x="1061" y="66"/>
                  </a:lnTo>
                  <a:lnTo>
                    <a:pt x="1059" y="66"/>
                  </a:lnTo>
                  <a:lnTo>
                    <a:pt x="1059" y="67"/>
                  </a:lnTo>
                  <a:lnTo>
                    <a:pt x="1058" y="66"/>
                  </a:lnTo>
                  <a:lnTo>
                    <a:pt x="1058" y="66"/>
                  </a:lnTo>
                  <a:lnTo>
                    <a:pt x="1058" y="64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4"/>
                  </a:lnTo>
                  <a:lnTo>
                    <a:pt x="1056" y="66"/>
                  </a:lnTo>
                  <a:lnTo>
                    <a:pt x="1056" y="67"/>
                  </a:lnTo>
                  <a:lnTo>
                    <a:pt x="1056" y="67"/>
                  </a:lnTo>
                  <a:lnTo>
                    <a:pt x="1055" y="69"/>
                  </a:lnTo>
                  <a:lnTo>
                    <a:pt x="1053" y="71"/>
                  </a:lnTo>
                  <a:lnTo>
                    <a:pt x="1053" y="72"/>
                  </a:lnTo>
                  <a:lnTo>
                    <a:pt x="1051" y="75"/>
                  </a:lnTo>
                  <a:lnTo>
                    <a:pt x="1050" y="75"/>
                  </a:lnTo>
                  <a:lnTo>
                    <a:pt x="1050" y="77"/>
                  </a:lnTo>
                  <a:lnTo>
                    <a:pt x="1050" y="77"/>
                  </a:lnTo>
                  <a:lnTo>
                    <a:pt x="1050" y="78"/>
                  </a:lnTo>
                  <a:lnTo>
                    <a:pt x="1048" y="78"/>
                  </a:lnTo>
                  <a:lnTo>
                    <a:pt x="1048" y="80"/>
                  </a:lnTo>
                  <a:lnTo>
                    <a:pt x="1047" y="80"/>
                  </a:lnTo>
                  <a:lnTo>
                    <a:pt x="1045" y="82"/>
                  </a:lnTo>
                  <a:lnTo>
                    <a:pt x="1045" y="82"/>
                  </a:lnTo>
                  <a:lnTo>
                    <a:pt x="1044" y="83"/>
                  </a:lnTo>
                  <a:lnTo>
                    <a:pt x="1044" y="85"/>
                  </a:lnTo>
                  <a:lnTo>
                    <a:pt x="1044" y="86"/>
                  </a:lnTo>
                  <a:lnTo>
                    <a:pt x="1044" y="86"/>
                  </a:lnTo>
                  <a:lnTo>
                    <a:pt x="1044" y="88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7" y="85"/>
                  </a:lnTo>
                  <a:lnTo>
                    <a:pt x="1047" y="85"/>
                  </a:lnTo>
                  <a:lnTo>
                    <a:pt x="1048" y="83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1" y="82"/>
                  </a:lnTo>
                  <a:lnTo>
                    <a:pt x="1051" y="82"/>
                  </a:lnTo>
                  <a:lnTo>
                    <a:pt x="1053" y="82"/>
                  </a:lnTo>
                  <a:lnTo>
                    <a:pt x="1053" y="83"/>
                  </a:lnTo>
                  <a:lnTo>
                    <a:pt x="1053" y="83"/>
                  </a:lnTo>
                  <a:lnTo>
                    <a:pt x="1053" y="85"/>
                  </a:lnTo>
                  <a:lnTo>
                    <a:pt x="1053" y="85"/>
                  </a:lnTo>
                  <a:lnTo>
                    <a:pt x="1051" y="86"/>
                  </a:lnTo>
                  <a:lnTo>
                    <a:pt x="1051" y="88"/>
                  </a:lnTo>
                  <a:lnTo>
                    <a:pt x="1050" y="89"/>
                  </a:lnTo>
                  <a:lnTo>
                    <a:pt x="1050" y="91"/>
                  </a:lnTo>
                  <a:lnTo>
                    <a:pt x="1051" y="93"/>
                  </a:lnTo>
                  <a:lnTo>
                    <a:pt x="1050" y="94"/>
                  </a:lnTo>
                  <a:lnTo>
                    <a:pt x="1050" y="94"/>
                  </a:lnTo>
                  <a:lnTo>
                    <a:pt x="1048" y="96"/>
                  </a:lnTo>
                  <a:lnTo>
                    <a:pt x="1048" y="97"/>
                  </a:lnTo>
                  <a:lnTo>
                    <a:pt x="1048" y="99"/>
                  </a:lnTo>
                  <a:lnTo>
                    <a:pt x="1048" y="99"/>
                  </a:lnTo>
                  <a:lnTo>
                    <a:pt x="1048" y="101"/>
                  </a:lnTo>
                  <a:lnTo>
                    <a:pt x="1048" y="102"/>
                  </a:lnTo>
                  <a:lnTo>
                    <a:pt x="1048" y="102"/>
                  </a:lnTo>
                  <a:lnTo>
                    <a:pt x="1047" y="104"/>
                  </a:lnTo>
                  <a:lnTo>
                    <a:pt x="1047" y="105"/>
                  </a:lnTo>
                  <a:lnTo>
                    <a:pt x="1047" y="105"/>
                  </a:lnTo>
                  <a:lnTo>
                    <a:pt x="1047" y="107"/>
                  </a:lnTo>
                  <a:lnTo>
                    <a:pt x="1045" y="108"/>
                  </a:lnTo>
                  <a:lnTo>
                    <a:pt x="1045" y="110"/>
                  </a:lnTo>
                  <a:lnTo>
                    <a:pt x="1045" y="110"/>
                  </a:lnTo>
                  <a:lnTo>
                    <a:pt x="1045" y="112"/>
                  </a:lnTo>
                  <a:lnTo>
                    <a:pt x="1045" y="112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7" y="116"/>
                  </a:lnTo>
                  <a:lnTo>
                    <a:pt x="1047" y="118"/>
                  </a:lnTo>
                  <a:lnTo>
                    <a:pt x="1047" y="118"/>
                  </a:lnTo>
                  <a:lnTo>
                    <a:pt x="1047" y="119"/>
                  </a:lnTo>
                  <a:lnTo>
                    <a:pt x="1047" y="119"/>
                  </a:lnTo>
                  <a:lnTo>
                    <a:pt x="1047" y="123"/>
                  </a:lnTo>
                  <a:lnTo>
                    <a:pt x="1047" y="126"/>
                  </a:lnTo>
                  <a:lnTo>
                    <a:pt x="1047" y="129"/>
                  </a:lnTo>
                  <a:lnTo>
                    <a:pt x="1047" y="129"/>
                  </a:lnTo>
                  <a:lnTo>
                    <a:pt x="1047" y="130"/>
                  </a:lnTo>
                  <a:lnTo>
                    <a:pt x="1048" y="130"/>
                  </a:lnTo>
                  <a:lnTo>
                    <a:pt x="1048" y="132"/>
                  </a:lnTo>
                  <a:lnTo>
                    <a:pt x="1050" y="134"/>
                  </a:lnTo>
                  <a:lnTo>
                    <a:pt x="1050" y="137"/>
                  </a:lnTo>
                  <a:lnTo>
                    <a:pt x="1050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8"/>
                  </a:lnTo>
                  <a:lnTo>
                    <a:pt x="1053" y="138"/>
                  </a:lnTo>
                  <a:lnTo>
                    <a:pt x="1055" y="138"/>
                  </a:lnTo>
                  <a:lnTo>
                    <a:pt x="1056" y="138"/>
                  </a:lnTo>
                  <a:lnTo>
                    <a:pt x="1058" y="138"/>
                  </a:lnTo>
                  <a:lnTo>
                    <a:pt x="1061" y="135"/>
                  </a:lnTo>
                  <a:lnTo>
                    <a:pt x="1062" y="135"/>
                  </a:lnTo>
                  <a:lnTo>
                    <a:pt x="1064" y="134"/>
                  </a:lnTo>
                  <a:lnTo>
                    <a:pt x="1064" y="132"/>
                  </a:lnTo>
                  <a:lnTo>
                    <a:pt x="1066" y="130"/>
                  </a:lnTo>
                  <a:lnTo>
                    <a:pt x="1067" y="127"/>
                  </a:lnTo>
                  <a:lnTo>
                    <a:pt x="1067" y="127"/>
                  </a:lnTo>
                  <a:lnTo>
                    <a:pt x="1069" y="124"/>
                  </a:lnTo>
                  <a:lnTo>
                    <a:pt x="1069" y="123"/>
                  </a:lnTo>
                  <a:lnTo>
                    <a:pt x="1069" y="121"/>
                  </a:lnTo>
                  <a:lnTo>
                    <a:pt x="1069" y="118"/>
                  </a:lnTo>
                  <a:lnTo>
                    <a:pt x="1069" y="116"/>
                  </a:lnTo>
                  <a:lnTo>
                    <a:pt x="1069" y="115"/>
                  </a:lnTo>
                  <a:lnTo>
                    <a:pt x="1069" y="112"/>
                  </a:lnTo>
                  <a:lnTo>
                    <a:pt x="1067" y="110"/>
                  </a:lnTo>
                  <a:lnTo>
                    <a:pt x="1067" y="110"/>
                  </a:lnTo>
                  <a:lnTo>
                    <a:pt x="1066" y="107"/>
                  </a:lnTo>
                  <a:lnTo>
                    <a:pt x="1064" y="104"/>
                  </a:lnTo>
                  <a:lnTo>
                    <a:pt x="1064" y="104"/>
                  </a:lnTo>
                  <a:lnTo>
                    <a:pt x="1066" y="101"/>
                  </a:lnTo>
                  <a:lnTo>
                    <a:pt x="1066" y="101"/>
                  </a:lnTo>
                  <a:lnTo>
                    <a:pt x="1066" y="99"/>
                  </a:lnTo>
                  <a:lnTo>
                    <a:pt x="1066" y="97"/>
                  </a:lnTo>
                  <a:lnTo>
                    <a:pt x="1066" y="96"/>
                  </a:lnTo>
                  <a:lnTo>
                    <a:pt x="1066" y="96"/>
                  </a:lnTo>
                  <a:lnTo>
                    <a:pt x="1067" y="94"/>
                  </a:lnTo>
                  <a:lnTo>
                    <a:pt x="1067" y="93"/>
                  </a:lnTo>
                  <a:lnTo>
                    <a:pt x="1069" y="91"/>
                  </a:lnTo>
                  <a:lnTo>
                    <a:pt x="1069" y="89"/>
                  </a:lnTo>
                  <a:lnTo>
                    <a:pt x="1069" y="88"/>
                  </a:lnTo>
                  <a:lnTo>
                    <a:pt x="1069" y="86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70" y="83"/>
                  </a:lnTo>
                  <a:lnTo>
                    <a:pt x="1072" y="83"/>
                  </a:lnTo>
                  <a:lnTo>
                    <a:pt x="1072" y="82"/>
                  </a:lnTo>
                  <a:lnTo>
                    <a:pt x="1072" y="80"/>
                  </a:lnTo>
                  <a:lnTo>
                    <a:pt x="1072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5" y="80"/>
                  </a:lnTo>
                  <a:lnTo>
                    <a:pt x="1075" y="78"/>
                  </a:lnTo>
                  <a:lnTo>
                    <a:pt x="1077" y="77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7"/>
                  </a:lnTo>
                  <a:lnTo>
                    <a:pt x="1078" y="77"/>
                  </a:lnTo>
                  <a:lnTo>
                    <a:pt x="1078" y="78"/>
                  </a:lnTo>
                  <a:lnTo>
                    <a:pt x="1078" y="78"/>
                  </a:lnTo>
                  <a:lnTo>
                    <a:pt x="1078" y="80"/>
                  </a:lnTo>
                  <a:lnTo>
                    <a:pt x="1078" y="80"/>
                  </a:lnTo>
                  <a:lnTo>
                    <a:pt x="1078" y="82"/>
                  </a:lnTo>
                  <a:lnTo>
                    <a:pt x="1078" y="82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78" y="82"/>
                  </a:lnTo>
                  <a:lnTo>
                    <a:pt x="1080" y="82"/>
                  </a:lnTo>
                  <a:lnTo>
                    <a:pt x="1078" y="82"/>
                  </a:lnTo>
                  <a:lnTo>
                    <a:pt x="1078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80" y="83"/>
                  </a:lnTo>
                  <a:lnTo>
                    <a:pt x="1080" y="82"/>
                  </a:lnTo>
                  <a:lnTo>
                    <a:pt x="1081" y="80"/>
                  </a:lnTo>
                  <a:lnTo>
                    <a:pt x="1081" y="78"/>
                  </a:lnTo>
                  <a:lnTo>
                    <a:pt x="1081" y="78"/>
                  </a:lnTo>
                  <a:lnTo>
                    <a:pt x="1081" y="75"/>
                  </a:lnTo>
                  <a:lnTo>
                    <a:pt x="1081" y="75"/>
                  </a:lnTo>
                  <a:lnTo>
                    <a:pt x="1081" y="74"/>
                  </a:lnTo>
                  <a:lnTo>
                    <a:pt x="1083" y="74"/>
                  </a:lnTo>
                  <a:lnTo>
                    <a:pt x="1085" y="72"/>
                  </a:lnTo>
                  <a:lnTo>
                    <a:pt x="1085" y="72"/>
                  </a:lnTo>
                  <a:lnTo>
                    <a:pt x="1086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6" y="72"/>
                  </a:lnTo>
                  <a:lnTo>
                    <a:pt x="1086" y="71"/>
                  </a:lnTo>
                  <a:lnTo>
                    <a:pt x="1086" y="71"/>
                  </a:lnTo>
                  <a:lnTo>
                    <a:pt x="1086" y="69"/>
                  </a:lnTo>
                  <a:lnTo>
                    <a:pt x="1086" y="69"/>
                  </a:lnTo>
                  <a:lnTo>
                    <a:pt x="1086" y="67"/>
                  </a:lnTo>
                  <a:lnTo>
                    <a:pt x="1088" y="67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9" y="66"/>
                  </a:lnTo>
                  <a:lnTo>
                    <a:pt x="1089" y="66"/>
                  </a:lnTo>
                  <a:lnTo>
                    <a:pt x="1091" y="64"/>
                  </a:lnTo>
                  <a:lnTo>
                    <a:pt x="1091" y="66"/>
                  </a:lnTo>
                  <a:lnTo>
                    <a:pt x="1094" y="66"/>
                  </a:lnTo>
                  <a:lnTo>
                    <a:pt x="1096" y="67"/>
                  </a:lnTo>
                  <a:lnTo>
                    <a:pt x="1097" y="67"/>
                  </a:lnTo>
                  <a:lnTo>
                    <a:pt x="1097" y="67"/>
                  </a:lnTo>
                  <a:lnTo>
                    <a:pt x="1099" y="69"/>
                  </a:lnTo>
                  <a:lnTo>
                    <a:pt x="1099" y="69"/>
                  </a:lnTo>
                  <a:lnTo>
                    <a:pt x="1100" y="69"/>
                  </a:lnTo>
                  <a:lnTo>
                    <a:pt x="1100" y="71"/>
                  </a:lnTo>
                  <a:lnTo>
                    <a:pt x="1102" y="71"/>
                  </a:lnTo>
                  <a:lnTo>
                    <a:pt x="1102" y="71"/>
                  </a:lnTo>
                  <a:lnTo>
                    <a:pt x="1103" y="71"/>
                  </a:lnTo>
                  <a:lnTo>
                    <a:pt x="1107" y="72"/>
                  </a:lnTo>
                  <a:lnTo>
                    <a:pt x="1108" y="74"/>
                  </a:lnTo>
                  <a:lnTo>
                    <a:pt x="1110" y="74"/>
                  </a:lnTo>
                  <a:lnTo>
                    <a:pt x="1110" y="74"/>
                  </a:lnTo>
                  <a:lnTo>
                    <a:pt x="1110" y="75"/>
                  </a:lnTo>
                  <a:lnTo>
                    <a:pt x="1110" y="75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80"/>
                  </a:lnTo>
                  <a:lnTo>
                    <a:pt x="1110" y="80"/>
                  </a:lnTo>
                  <a:lnTo>
                    <a:pt x="1111" y="82"/>
                  </a:lnTo>
                  <a:lnTo>
                    <a:pt x="1111" y="83"/>
                  </a:lnTo>
                  <a:lnTo>
                    <a:pt x="1111" y="85"/>
                  </a:lnTo>
                  <a:lnTo>
                    <a:pt x="1111" y="86"/>
                  </a:lnTo>
                  <a:lnTo>
                    <a:pt x="1111" y="88"/>
                  </a:lnTo>
                  <a:lnTo>
                    <a:pt x="1111" y="89"/>
                  </a:lnTo>
                  <a:lnTo>
                    <a:pt x="1111" y="91"/>
                  </a:lnTo>
                  <a:lnTo>
                    <a:pt x="1111" y="91"/>
                  </a:lnTo>
                  <a:lnTo>
                    <a:pt x="1110" y="93"/>
                  </a:lnTo>
                  <a:lnTo>
                    <a:pt x="1110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7"/>
                  </a:lnTo>
                  <a:lnTo>
                    <a:pt x="1105" y="97"/>
                  </a:lnTo>
                  <a:lnTo>
                    <a:pt x="1103" y="97"/>
                  </a:lnTo>
                  <a:lnTo>
                    <a:pt x="1103" y="97"/>
                  </a:lnTo>
                  <a:lnTo>
                    <a:pt x="1102" y="99"/>
                  </a:lnTo>
                  <a:lnTo>
                    <a:pt x="1102" y="101"/>
                  </a:lnTo>
                  <a:lnTo>
                    <a:pt x="1102" y="101"/>
                  </a:lnTo>
                  <a:lnTo>
                    <a:pt x="1102" y="102"/>
                  </a:lnTo>
                  <a:lnTo>
                    <a:pt x="1102" y="102"/>
                  </a:lnTo>
                  <a:lnTo>
                    <a:pt x="1103" y="104"/>
                  </a:lnTo>
                  <a:lnTo>
                    <a:pt x="1105" y="104"/>
                  </a:lnTo>
                  <a:lnTo>
                    <a:pt x="1107" y="104"/>
                  </a:lnTo>
                  <a:lnTo>
                    <a:pt x="1107" y="104"/>
                  </a:lnTo>
                  <a:lnTo>
                    <a:pt x="1108" y="102"/>
                  </a:lnTo>
                  <a:lnTo>
                    <a:pt x="1108" y="102"/>
                  </a:lnTo>
                  <a:lnTo>
                    <a:pt x="1110" y="102"/>
                  </a:lnTo>
                  <a:lnTo>
                    <a:pt x="1110" y="101"/>
                  </a:lnTo>
                  <a:lnTo>
                    <a:pt x="1111" y="99"/>
                  </a:lnTo>
                  <a:lnTo>
                    <a:pt x="1111" y="99"/>
                  </a:lnTo>
                  <a:lnTo>
                    <a:pt x="1110" y="99"/>
                  </a:lnTo>
                  <a:lnTo>
                    <a:pt x="1110" y="99"/>
                  </a:lnTo>
                  <a:lnTo>
                    <a:pt x="1111" y="99"/>
                  </a:lnTo>
                  <a:lnTo>
                    <a:pt x="1111" y="97"/>
                  </a:lnTo>
                  <a:lnTo>
                    <a:pt x="1111" y="97"/>
                  </a:lnTo>
                  <a:lnTo>
                    <a:pt x="1113" y="97"/>
                  </a:lnTo>
                  <a:lnTo>
                    <a:pt x="1115" y="96"/>
                  </a:lnTo>
                  <a:lnTo>
                    <a:pt x="1116" y="96"/>
                  </a:lnTo>
                  <a:lnTo>
                    <a:pt x="1116" y="96"/>
                  </a:lnTo>
                  <a:lnTo>
                    <a:pt x="1118" y="96"/>
                  </a:lnTo>
                  <a:lnTo>
                    <a:pt x="1119" y="97"/>
                  </a:lnTo>
                  <a:lnTo>
                    <a:pt x="1119" y="97"/>
                  </a:lnTo>
                  <a:lnTo>
                    <a:pt x="1121" y="99"/>
                  </a:lnTo>
                  <a:lnTo>
                    <a:pt x="1122" y="104"/>
                  </a:lnTo>
                  <a:lnTo>
                    <a:pt x="1122" y="110"/>
                  </a:lnTo>
                  <a:lnTo>
                    <a:pt x="1124" y="113"/>
                  </a:lnTo>
                  <a:lnTo>
                    <a:pt x="1124" y="113"/>
                  </a:lnTo>
                  <a:lnTo>
                    <a:pt x="1124" y="115"/>
                  </a:lnTo>
                  <a:lnTo>
                    <a:pt x="1124" y="119"/>
                  </a:lnTo>
                  <a:lnTo>
                    <a:pt x="1122" y="121"/>
                  </a:lnTo>
                  <a:lnTo>
                    <a:pt x="1121" y="123"/>
                  </a:lnTo>
                  <a:lnTo>
                    <a:pt x="1121" y="123"/>
                  </a:lnTo>
                  <a:lnTo>
                    <a:pt x="1121" y="121"/>
                  </a:lnTo>
                  <a:lnTo>
                    <a:pt x="1121" y="121"/>
                  </a:lnTo>
                  <a:lnTo>
                    <a:pt x="1121" y="119"/>
                  </a:lnTo>
                  <a:lnTo>
                    <a:pt x="1121" y="119"/>
                  </a:lnTo>
                  <a:lnTo>
                    <a:pt x="1119" y="119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8" y="123"/>
                  </a:lnTo>
                  <a:lnTo>
                    <a:pt x="1118" y="123"/>
                  </a:lnTo>
                  <a:lnTo>
                    <a:pt x="1118" y="124"/>
                  </a:lnTo>
                  <a:lnTo>
                    <a:pt x="1118" y="126"/>
                  </a:lnTo>
                  <a:lnTo>
                    <a:pt x="1118" y="126"/>
                  </a:lnTo>
                  <a:lnTo>
                    <a:pt x="1116" y="126"/>
                  </a:lnTo>
                  <a:lnTo>
                    <a:pt x="1115" y="126"/>
                  </a:lnTo>
                  <a:lnTo>
                    <a:pt x="1115" y="127"/>
                  </a:lnTo>
                  <a:lnTo>
                    <a:pt x="1115" y="127"/>
                  </a:lnTo>
                  <a:lnTo>
                    <a:pt x="1113" y="129"/>
                  </a:lnTo>
                  <a:lnTo>
                    <a:pt x="1113" y="130"/>
                  </a:lnTo>
                  <a:lnTo>
                    <a:pt x="1113" y="130"/>
                  </a:lnTo>
                  <a:lnTo>
                    <a:pt x="1113" y="132"/>
                  </a:lnTo>
                  <a:lnTo>
                    <a:pt x="1113" y="132"/>
                  </a:lnTo>
                  <a:lnTo>
                    <a:pt x="1111" y="132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1" y="137"/>
                  </a:lnTo>
                  <a:lnTo>
                    <a:pt x="1111" y="137"/>
                  </a:lnTo>
                  <a:lnTo>
                    <a:pt x="1113" y="138"/>
                  </a:lnTo>
                  <a:lnTo>
                    <a:pt x="1115" y="138"/>
                  </a:lnTo>
                  <a:lnTo>
                    <a:pt x="1116" y="140"/>
                  </a:lnTo>
                  <a:lnTo>
                    <a:pt x="1116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9" y="140"/>
                  </a:lnTo>
                  <a:lnTo>
                    <a:pt x="1121" y="140"/>
                  </a:lnTo>
                  <a:lnTo>
                    <a:pt x="1121" y="140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8" y="141"/>
                  </a:lnTo>
                  <a:lnTo>
                    <a:pt x="1119" y="141"/>
                  </a:lnTo>
                  <a:lnTo>
                    <a:pt x="1119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2" y="141"/>
                  </a:lnTo>
                  <a:lnTo>
                    <a:pt x="1124" y="143"/>
                  </a:lnTo>
                  <a:lnTo>
                    <a:pt x="1124" y="141"/>
                  </a:lnTo>
                  <a:lnTo>
                    <a:pt x="1126" y="141"/>
                  </a:lnTo>
                  <a:lnTo>
                    <a:pt x="1126" y="141"/>
                  </a:lnTo>
                  <a:lnTo>
                    <a:pt x="1129" y="140"/>
                  </a:lnTo>
                  <a:lnTo>
                    <a:pt x="1130" y="140"/>
                  </a:lnTo>
                  <a:lnTo>
                    <a:pt x="1133" y="140"/>
                  </a:lnTo>
                  <a:lnTo>
                    <a:pt x="1135" y="140"/>
                  </a:lnTo>
                  <a:lnTo>
                    <a:pt x="1135" y="140"/>
                  </a:lnTo>
                  <a:lnTo>
                    <a:pt x="1138" y="138"/>
                  </a:lnTo>
                  <a:lnTo>
                    <a:pt x="1141" y="135"/>
                  </a:lnTo>
                  <a:lnTo>
                    <a:pt x="1146" y="134"/>
                  </a:lnTo>
                  <a:lnTo>
                    <a:pt x="1154" y="130"/>
                  </a:lnTo>
                  <a:lnTo>
                    <a:pt x="1156" y="130"/>
                  </a:lnTo>
                  <a:lnTo>
                    <a:pt x="1157" y="130"/>
                  </a:lnTo>
                  <a:lnTo>
                    <a:pt x="1157" y="130"/>
                  </a:lnTo>
                  <a:lnTo>
                    <a:pt x="1159" y="129"/>
                  </a:lnTo>
                  <a:lnTo>
                    <a:pt x="1163" y="127"/>
                  </a:lnTo>
                  <a:lnTo>
                    <a:pt x="1167" y="126"/>
                  </a:lnTo>
                  <a:lnTo>
                    <a:pt x="1168" y="124"/>
                  </a:lnTo>
                  <a:lnTo>
                    <a:pt x="1170" y="123"/>
                  </a:lnTo>
                  <a:lnTo>
                    <a:pt x="1171" y="123"/>
                  </a:lnTo>
                  <a:lnTo>
                    <a:pt x="1171" y="121"/>
                  </a:lnTo>
                  <a:lnTo>
                    <a:pt x="1173" y="119"/>
                  </a:lnTo>
                  <a:lnTo>
                    <a:pt x="1174" y="119"/>
                  </a:lnTo>
                  <a:lnTo>
                    <a:pt x="1174" y="119"/>
                  </a:lnTo>
                  <a:lnTo>
                    <a:pt x="1176" y="118"/>
                  </a:lnTo>
                  <a:lnTo>
                    <a:pt x="1176" y="118"/>
                  </a:lnTo>
                  <a:lnTo>
                    <a:pt x="1176" y="116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6" y="113"/>
                  </a:lnTo>
                  <a:lnTo>
                    <a:pt x="1174" y="113"/>
                  </a:lnTo>
                  <a:lnTo>
                    <a:pt x="1173" y="113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8" y="108"/>
                  </a:lnTo>
                  <a:lnTo>
                    <a:pt x="1182" y="108"/>
                  </a:lnTo>
                  <a:lnTo>
                    <a:pt x="1185" y="108"/>
                  </a:lnTo>
                  <a:lnTo>
                    <a:pt x="1190" y="108"/>
                  </a:lnTo>
                  <a:lnTo>
                    <a:pt x="1192" y="108"/>
                  </a:lnTo>
                  <a:lnTo>
                    <a:pt x="1193" y="110"/>
                  </a:lnTo>
                  <a:lnTo>
                    <a:pt x="1195" y="110"/>
                  </a:lnTo>
                  <a:lnTo>
                    <a:pt x="1197" y="110"/>
                  </a:lnTo>
                  <a:lnTo>
                    <a:pt x="1198" y="110"/>
                  </a:lnTo>
                  <a:lnTo>
                    <a:pt x="1201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4" y="108"/>
                  </a:lnTo>
                  <a:lnTo>
                    <a:pt x="1206" y="108"/>
                  </a:lnTo>
                  <a:lnTo>
                    <a:pt x="1206" y="108"/>
                  </a:lnTo>
                  <a:lnTo>
                    <a:pt x="1208" y="108"/>
                  </a:lnTo>
                  <a:lnTo>
                    <a:pt x="1208" y="107"/>
                  </a:lnTo>
                  <a:lnTo>
                    <a:pt x="1209" y="107"/>
                  </a:lnTo>
                  <a:lnTo>
                    <a:pt x="1211" y="105"/>
                  </a:lnTo>
                  <a:lnTo>
                    <a:pt x="1212" y="105"/>
                  </a:lnTo>
                  <a:lnTo>
                    <a:pt x="1212" y="105"/>
                  </a:lnTo>
                  <a:lnTo>
                    <a:pt x="1214" y="105"/>
                  </a:lnTo>
                  <a:lnTo>
                    <a:pt x="1214" y="105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2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2" y="99"/>
                  </a:lnTo>
                  <a:lnTo>
                    <a:pt x="1212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5" y="99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5" y="96"/>
                  </a:lnTo>
                  <a:lnTo>
                    <a:pt x="1215" y="96"/>
                  </a:lnTo>
                  <a:lnTo>
                    <a:pt x="1214" y="96"/>
                  </a:lnTo>
                  <a:lnTo>
                    <a:pt x="1214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4" y="94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6" y="83"/>
                  </a:lnTo>
                  <a:lnTo>
                    <a:pt x="1230" y="82"/>
                  </a:lnTo>
                  <a:lnTo>
                    <a:pt x="1231" y="80"/>
                  </a:lnTo>
                  <a:lnTo>
                    <a:pt x="1234" y="78"/>
                  </a:lnTo>
                  <a:lnTo>
                    <a:pt x="1234" y="80"/>
                  </a:lnTo>
                  <a:lnTo>
                    <a:pt x="1236" y="78"/>
                  </a:lnTo>
                  <a:lnTo>
                    <a:pt x="1236" y="78"/>
                  </a:lnTo>
                  <a:lnTo>
                    <a:pt x="1239" y="78"/>
                  </a:lnTo>
                  <a:lnTo>
                    <a:pt x="1245" y="78"/>
                  </a:lnTo>
                  <a:lnTo>
                    <a:pt x="1252" y="78"/>
                  </a:lnTo>
                  <a:lnTo>
                    <a:pt x="1258" y="78"/>
                  </a:lnTo>
                  <a:lnTo>
                    <a:pt x="1264" y="78"/>
                  </a:lnTo>
                  <a:lnTo>
                    <a:pt x="1271" y="78"/>
                  </a:lnTo>
                  <a:lnTo>
                    <a:pt x="1275" y="78"/>
                  </a:lnTo>
                  <a:lnTo>
                    <a:pt x="1282" y="78"/>
                  </a:lnTo>
                  <a:lnTo>
                    <a:pt x="1283" y="75"/>
                  </a:lnTo>
                  <a:lnTo>
                    <a:pt x="1285" y="74"/>
                  </a:lnTo>
                  <a:lnTo>
                    <a:pt x="1286" y="75"/>
                  </a:lnTo>
                  <a:lnTo>
                    <a:pt x="1288" y="75"/>
                  </a:lnTo>
                  <a:lnTo>
                    <a:pt x="1288" y="74"/>
                  </a:lnTo>
                  <a:lnTo>
                    <a:pt x="1290" y="74"/>
                  </a:lnTo>
                  <a:lnTo>
                    <a:pt x="1290" y="74"/>
                  </a:lnTo>
                  <a:lnTo>
                    <a:pt x="1291" y="74"/>
                  </a:lnTo>
                  <a:lnTo>
                    <a:pt x="1291" y="75"/>
                  </a:lnTo>
                  <a:lnTo>
                    <a:pt x="1291" y="74"/>
                  </a:lnTo>
                  <a:lnTo>
                    <a:pt x="1291" y="74"/>
                  </a:lnTo>
                  <a:lnTo>
                    <a:pt x="1291" y="72"/>
                  </a:lnTo>
                  <a:lnTo>
                    <a:pt x="1293" y="72"/>
                  </a:lnTo>
                  <a:lnTo>
                    <a:pt x="1293" y="72"/>
                  </a:lnTo>
                  <a:lnTo>
                    <a:pt x="1294" y="72"/>
                  </a:lnTo>
                  <a:lnTo>
                    <a:pt x="1294" y="72"/>
                  </a:lnTo>
                  <a:lnTo>
                    <a:pt x="1294" y="71"/>
                  </a:lnTo>
                  <a:lnTo>
                    <a:pt x="1294" y="71"/>
                  </a:lnTo>
                  <a:lnTo>
                    <a:pt x="1294" y="69"/>
                  </a:lnTo>
                  <a:lnTo>
                    <a:pt x="1296" y="67"/>
                  </a:lnTo>
                  <a:lnTo>
                    <a:pt x="1297" y="66"/>
                  </a:lnTo>
                  <a:lnTo>
                    <a:pt x="1297" y="66"/>
                  </a:lnTo>
                  <a:lnTo>
                    <a:pt x="1297" y="64"/>
                  </a:lnTo>
                  <a:lnTo>
                    <a:pt x="1299" y="64"/>
                  </a:lnTo>
                  <a:lnTo>
                    <a:pt x="1299" y="63"/>
                  </a:lnTo>
                  <a:lnTo>
                    <a:pt x="1299" y="63"/>
                  </a:lnTo>
                  <a:lnTo>
                    <a:pt x="1299" y="61"/>
                  </a:lnTo>
                  <a:lnTo>
                    <a:pt x="1299" y="60"/>
                  </a:lnTo>
                  <a:lnTo>
                    <a:pt x="1301" y="58"/>
                  </a:lnTo>
                  <a:lnTo>
                    <a:pt x="1301" y="56"/>
                  </a:lnTo>
                  <a:lnTo>
                    <a:pt x="1301" y="55"/>
                  </a:lnTo>
                  <a:lnTo>
                    <a:pt x="1302" y="53"/>
                  </a:lnTo>
                  <a:lnTo>
                    <a:pt x="1304" y="52"/>
                  </a:lnTo>
                  <a:lnTo>
                    <a:pt x="1304" y="49"/>
                  </a:lnTo>
                  <a:lnTo>
                    <a:pt x="1305" y="45"/>
                  </a:lnTo>
                  <a:lnTo>
                    <a:pt x="1308" y="44"/>
                  </a:lnTo>
                  <a:lnTo>
                    <a:pt x="1308" y="42"/>
                  </a:lnTo>
                  <a:lnTo>
                    <a:pt x="1312" y="39"/>
                  </a:lnTo>
                  <a:lnTo>
                    <a:pt x="1313" y="37"/>
                  </a:lnTo>
                  <a:lnTo>
                    <a:pt x="1313" y="36"/>
                  </a:lnTo>
                  <a:lnTo>
                    <a:pt x="1315" y="34"/>
                  </a:lnTo>
                  <a:lnTo>
                    <a:pt x="1316" y="36"/>
                  </a:lnTo>
                  <a:lnTo>
                    <a:pt x="1318" y="36"/>
                  </a:lnTo>
                  <a:lnTo>
                    <a:pt x="1318" y="37"/>
                  </a:lnTo>
                  <a:lnTo>
                    <a:pt x="1318" y="37"/>
                  </a:lnTo>
                  <a:lnTo>
                    <a:pt x="1318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1" y="39"/>
                  </a:lnTo>
                  <a:lnTo>
                    <a:pt x="1323" y="39"/>
                  </a:lnTo>
                  <a:lnTo>
                    <a:pt x="1326" y="37"/>
                  </a:lnTo>
                  <a:lnTo>
                    <a:pt x="1327" y="37"/>
                  </a:lnTo>
                  <a:lnTo>
                    <a:pt x="1327" y="37"/>
                  </a:lnTo>
                  <a:lnTo>
                    <a:pt x="1329" y="37"/>
                  </a:lnTo>
                  <a:lnTo>
                    <a:pt x="1329" y="37"/>
                  </a:lnTo>
                  <a:lnTo>
                    <a:pt x="1332" y="37"/>
                  </a:lnTo>
                  <a:lnTo>
                    <a:pt x="1334" y="41"/>
                  </a:lnTo>
                  <a:lnTo>
                    <a:pt x="1335" y="42"/>
                  </a:lnTo>
                  <a:lnTo>
                    <a:pt x="1335" y="44"/>
                  </a:lnTo>
                  <a:lnTo>
                    <a:pt x="1335" y="47"/>
                  </a:lnTo>
                  <a:lnTo>
                    <a:pt x="1335" y="50"/>
                  </a:lnTo>
                  <a:lnTo>
                    <a:pt x="1335" y="52"/>
                  </a:lnTo>
                  <a:lnTo>
                    <a:pt x="1335" y="55"/>
                  </a:lnTo>
                  <a:lnTo>
                    <a:pt x="1335" y="58"/>
                  </a:lnTo>
                  <a:lnTo>
                    <a:pt x="1335" y="61"/>
                  </a:lnTo>
                  <a:lnTo>
                    <a:pt x="1335" y="63"/>
                  </a:lnTo>
                  <a:lnTo>
                    <a:pt x="1337" y="63"/>
                  </a:lnTo>
                  <a:lnTo>
                    <a:pt x="1335" y="63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7"/>
                  </a:lnTo>
                  <a:lnTo>
                    <a:pt x="1338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2" y="69"/>
                  </a:lnTo>
                  <a:lnTo>
                    <a:pt x="1342" y="69"/>
                  </a:lnTo>
                  <a:lnTo>
                    <a:pt x="1342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2"/>
                  </a:lnTo>
                  <a:lnTo>
                    <a:pt x="1342" y="72"/>
                  </a:lnTo>
                  <a:lnTo>
                    <a:pt x="1342" y="74"/>
                  </a:lnTo>
                  <a:lnTo>
                    <a:pt x="1340" y="74"/>
                  </a:lnTo>
                  <a:lnTo>
                    <a:pt x="1340" y="74"/>
                  </a:lnTo>
                  <a:lnTo>
                    <a:pt x="1340" y="75"/>
                  </a:lnTo>
                  <a:lnTo>
                    <a:pt x="1342" y="75"/>
                  </a:lnTo>
                  <a:lnTo>
                    <a:pt x="1342" y="77"/>
                  </a:lnTo>
                  <a:lnTo>
                    <a:pt x="1343" y="77"/>
                  </a:lnTo>
                  <a:lnTo>
                    <a:pt x="1343" y="77"/>
                  </a:lnTo>
                  <a:lnTo>
                    <a:pt x="1343" y="75"/>
                  </a:lnTo>
                  <a:lnTo>
                    <a:pt x="1343" y="75"/>
                  </a:lnTo>
                  <a:lnTo>
                    <a:pt x="1345" y="75"/>
                  </a:lnTo>
                  <a:lnTo>
                    <a:pt x="1345" y="75"/>
                  </a:lnTo>
                  <a:lnTo>
                    <a:pt x="1345" y="77"/>
                  </a:lnTo>
                  <a:lnTo>
                    <a:pt x="1345" y="77"/>
                  </a:lnTo>
                  <a:lnTo>
                    <a:pt x="1346" y="78"/>
                  </a:lnTo>
                  <a:lnTo>
                    <a:pt x="1346" y="80"/>
                  </a:lnTo>
                  <a:lnTo>
                    <a:pt x="1346" y="80"/>
                  </a:lnTo>
                  <a:lnTo>
                    <a:pt x="1346" y="82"/>
                  </a:lnTo>
                  <a:lnTo>
                    <a:pt x="1346" y="82"/>
                  </a:lnTo>
                  <a:lnTo>
                    <a:pt x="1348" y="82"/>
                  </a:lnTo>
                  <a:lnTo>
                    <a:pt x="1348" y="82"/>
                  </a:lnTo>
                  <a:lnTo>
                    <a:pt x="1345" y="85"/>
                  </a:lnTo>
                  <a:lnTo>
                    <a:pt x="1342" y="85"/>
                  </a:lnTo>
                  <a:lnTo>
                    <a:pt x="1340" y="85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7" y="86"/>
                  </a:lnTo>
                  <a:lnTo>
                    <a:pt x="1335" y="86"/>
                  </a:lnTo>
                  <a:lnTo>
                    <a:pt x="1335" y="86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29" y="88"/>
                  </a:lnTo>
                  <a:lnTo>
                    <a:pt x="1329" y="88"/>
                  </a:lnTo>
                  <a:lnTo>
                    <a:pt x="1327" y="88"/>
                  </a:lnTo>
                  <a:lnTo>
                    <a:pt x="1327" y="89"/>
                  </a:lnTo>
                  <a:lnTo>
                    <a:pt x="1327" y="89"/>
                  </a:lnTo>
                  <a:lnTo>
                    <a:pt x="1326" y="88"/>
                  </a:lnTo>
                  <a:lnTo>
                    <a:pt x="1326" y="89"/>
                  </a:lnTo>
                  <a:lnTo>
                    <a:pt x="1326" y="91"/>
                  </a:lnTo>
                  <a:lnTo>
                    <a:pt x="1326" y="91"/>
                  </a:lnTo>
                  <a:lnTo>
                    <a:pt x="1326" y="93"/>
                  </a:lnTo>
                  <a:lnTo>
                    <a:pt x="1324" y="93"/>
                  </a:lnTo>
                  <a:lnTo>
                    <a:pt x="1324" y="91"/>
                  </a:lnTo>
                  <a:lnTo>
                    <a:pt x="1323" y="91"/>
                  </a:lnTo>
                  <a:lnTo>
                    <a:pt x="1321" y="91"/>
                  </a:lnTo>
                  <a:lnTo>
                    <a:pt x="1321" y="89"/>
                  </a:lnTo>
                  <a:lnTo>
                    <a:pt x="1323" y="89"/>
                  </a:lnTo>
                  <a:lnTo>
                    <a:pt x="1323" y="89"/>
                  </a:lnTo>
                  <a:lnTo>
                    <a:pt x="1321" y="89"/>
                  </a:lnTo>
                  <a:lnTo>
                    <a:pt x="1321" y="89"/>
                  </a:lnTo>
                  <a:lnTo>
                    <a:pt x="1321" y="88"/>
                  </a:lnTo>
                  <a:lnTo>
                    <a:pt x="1321" y="86"/>
                  </a:lnTo>
                  <a:lnTo>
                    <a:pt x="1321" y="88"/>
                  </a:lnTo>
                  <a:lnTo>
                    <a:pt x="1321" y="88"/>
                  </a:lnTo>
                  <a:lnTo>
                    <a:pt x="1320" y="89"/>
                  </a:lnTo>
                  <a:lnTo>
                    <a:pt x="1320" y="91"/>
                  </a:lnTo>
                  <a:lnTo>
                    <a:pt x="1318" y="94"/>
                  </a:lnTo>
                  <a:lnTo>
                    <a:pt x="1318" y="96"/>
                  </a:lnTo>
                  <a:lnTo>
                    <a:pt x="1316" y="96"/>
                  </a:lnTo>
                  <a:lnTo>
                    <a:pt x="1315" y="97"/>
                  </a:lnTo>
                  <a:lnTo>
                    <a:pt x="1313" y="97"/>
                  </a:lnTo>
                  <a:lnTo>
                    <a:pt x="1312" y="97"/>
                  </a:lnTo>
                  <a:lnTo>
                    <a:pt x="1312" y="99"/>
                  </a:lnTo>
                  <a:lnTo>
                    <a:pt x="1310" y="99"/>
                  </a:lnTo>
                  <a:lnTo>
                    <a:pt x="1310" y="97"/>
                  </a:lnTo>
                  <a:lnTo>
                    <a:pt x="1310" y="97"/>
                  </a:lnTo>
                  <a:lnTo>
                    <a:pt x="1310" y="99"/>
                  </a:lnTo>
                  <a:lnTo>
                    <a:pt x="1310" y="99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5" y="101"/>
                  </a:lnTo>
                  <a:lnTo>
                    <a:pt x="1305" y="101"/>
                  </a:lnTo>
                  <a:lnTo>
                    <a:pt x="1304" y="101"/>
                  </a:lnTo>
                  <a:lnTo>
                    <a:pt x="1304" y="101"/>
                  </a:lnTo>
                  <a:lnTo>
                    <a:pt x="1304" y="99"/>
                  </a:lnTo>
                  <a:lnTo>
                    <a:pt x="1302" y="101"/>
                  </a:lnTo>
                  <a:lnTo>
                    <a:pt x="1301" y="101"/>
                  </a:lnTo>
                  <a:lnTo>
                    <a:pt x="1301" y="102"/>
                  </a:lnTo>
                  <a:lnTo>
                    <a:pt x="1301" y="104"/>
                  </a:lnTo>
                  <a:lnTo>
                    <a:pt x="1301" y="104"/>
                  </a:lnTo>
                  <a:lnTo>
                    <a:pt x="1299" y="107"/>
                  </a:lnTo>
                  <a:lnTo>
                    <a:pt x="1296" y="108"/>
                  </a:lnTo>
                  <a:lnTo>
                    <a:pt x="1294" y="112"/>
                  </a:lnTo>
                  <a:lnTo>
                    <a:pt x="1294" y="113"/>
                  </a:lnTo>
                  <a:lnTo>
                    <a:pt x="1293" y="113"/>
                  </a:lnTo>
                  <a:lnTo>
                    <a:pt x="1293" y="116"/>
                  </a:lnTo>
                  <a:lnTo>
                    <a:pt x="1291" y="118"/>
                  </a:lnTo>
                  <a:lnTo>
                    <a:pt x="1293" y="118"/>
                  </a:lnTo>
                  <a:lnTo>
                    <a:pt x="1293" y="119"/>
                  </a:lnTo>
                  <a:lnTo>
                    <a:pt x="1293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6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3" y="123"/>
                  </a:lnTo>
                  <a:lnTo>
                    <a:pt x="1291" y="123"/>
                  </a:lnTo>
                  <a:lnTo>
                    <a:pt x="1291" y="123"/>
                  </a:lnTo>
                  <a:lnTo>
                    <a:pt x="1291" y="124"/>
                  </a:lnTo>
                  <a:lnTo>
                    <a:pt x="1288" y="126"/>
                  </a:lnTo>
                  <a:lnTo>
                    <a:pt x="1290" y="127"/>
                  </a:lnTo>
                  <a:lnTo>
                    <a:pt x="1293" y="127"/>
                  </a:lnTo>
                  <a:lnTo>
                    <a:pt x="1293" y="127"/>
                  </a:lnTo>
                  <a:lnTo>
                    <a:pt x="1294" y="130"/>
                  </a:lnTo>
                  <a:lnTo>
                    <a:pt x="1294" y="132"/>
                  </a:lnTo>
                  <a:lnTo>
                    <a:pt x="1294" y="132"/>
                  </a:lnTo>
                  <a:lnTo>
                    <a:pt x="1296" y="134"/>
                  </a:lnTo>
                  <a:lnTo>
                    <a:pt x="1296" y="135"/>
                  </a:lnTo>
                  <a:lnTo>
                    <a:pt x="1297" y="137"/>
                  </a:lnTo>
                  <a:lnTo>
                    <a:pt x="1299" y="137"/>
                  </a:lnTo>
                  <a:lnTo>
                    <a:pt x="1302" y="135"/>
                  </a:lnTo>
                  <a:lnTo>
                    <a:pt x="1304" y="135"/>
                  </a:lnTo>
                  <a:lnTo>
                    <a:pt x="1304" y="134"/>
                  </a:lnTo>
                  <a:lnTo>
                    <a:pt x="1302" y="132"/>
                  </a:lnTo>
                  <a:lnTo>
                    <a:pt x="1302" y="132"/>
                  </a:lnTo>
                  <a:lnTo>
                    <a:pt x="1301" y="130"/>
                  </a:lnTo>
                  <a:lnTo>
                    <a:pt x="1301" y="132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2" y="130"/>
                  </a:lnTo>
                  <a:lnTo>
                    <a:pt x="1302" y="130"/>
                  </a:lnTo>
                  <a:lnTo>
                    <a:pt x="1304" y="132"/>
                  </a:lnTo>
                  <a:lnTo>
                    <a:pt x="1305" y="135"/>
                  </a:lnTo>
                  <a:lnTo>
                    <a:pt x="1305" y="137"/>
                  </a:lnTo>
                  <a:lnTo>
                    <a:pt x="1305" y="137"/>
                  </a:lnTo>
                  <a:lnTo>
                    <a:pt x="1304" y="137"/>
                  </a:lnTo>
                  <a:lnTo>
                    <a:pt x="1304" y="137"/>
                  </a:lnTo>
                  <a:lnTo>
                    <a:pt x="1297" y="138"/>
                  </a:lnTo>
                  <a:lnTo>
                    <a:pt x="1297" y="140"/>
                  </a:lnTo>
                  <a:lnTo>
                    <a:pt x="1294" y="140"/>
                  </a:lnTo>
                  <a:lnTo>
                    <a:pt x="1294" y="140"/>
                  </a:lnTo>
                  <a:lnTo>
                    <a:pt x="1294" y="138"/>
                  </a:lnTo>
                  <a:lnTo>
                    <a:pt x="1294" y="137"/>
                  </a:lnTo>
                  <a:lnTo>
                    <a:pt x="1294" y="137"/>
                  </a:lnTo>
                  <a:lnTo>
                    <a:pt x="1290" y="140"/>
                  </a:lnTo>
                  <a:lnTo>
                    <a:pt x="1288" y="140"/>
                  </a:lnTo>
                  <a:lnTo>
                    <a:pt x="1286" y="141"/>
                  </a:lnTo>
                  <a:lnTo>
                    <a:pt x="1286" y="140"/>
                  </a:lnTo>
                  <a:lnTo>
                    <a:pt x="1286" y="138"/>
                  </a:lnTo>
                  <a:lnTo>
                    <a:pt x="1288" y="137"/>
                  </a:lnTo>
                  <a:lnTo>
                    <a:pt x="1286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5"/>
                  </a:lnTo>
                  <a:lnTo>
                    <a:pt x="1283" y="135"/>
                  </a:lnTo>
                  <a:lnTo>
                    <a:pt x="1285" y="137"/>
                  </a:lnTo>
                  <a:lnTo>
                    <a:pt x="1283" y="138"/>
                  </a:lnTo>
                  <a:lnTo>
                    <a:pt x="1283" y="141"/>
                  </a:lnTo>
                  <a:lnTo>
                    <a:pt x="1282" y="143"/>
                  </a:lnTo>
                  <a:lnTo>
                    <a:pt x="1279" y="143"/>
                  </a:lnTo>
                  <a:lnTo>
                    <a:pt x="1275" y="143"/>
                  </a:lnTo>
                  <a:lnTo>
                    <a:pt x="1274" y="143"/>
                  </a:lnTo>
                  <a:lnTo>
                    <a:pt x="1271" y="145"/>
                  </a:lnTo>
                  <a:lnTo>
                    <a:pt x="1269" y="143"/>
                  </a:lnTo>
                  <a:lnTo>
                    <a:pt x="1267" y="145"/>
                  </a:lnTo>
                  <a:lnTo>
                    <a:pt x="1263" y="145"/>
                  </a:lnTo>
                  <a:lnTo>
                    <a:pt x="1261" y="145"/>
                  </a:lnTo>
                  <a:lnTo>
                    <a:pt x="1260" y="146"/>
                  </a:lnTo>
                  <a:lnTo>
                    <a:pt x="1258" y="146"/>
                  </a:lnTo>
                  <a:lnTo>
                    <a:pt x="1252" y="149"/>
                  </a:lnTo>
                  <a:lnTo>
                    <a:pt x="1250" y="149"/>
                  </a:lnTo>
                  <a:lnTo>
                    <a:pt x="1249" y="151"/>
                  </a:lnTo>
                  <a:lnTo>
                    <a:pt x="1249" y="152"/>
                  </a:lnTo>
                  <a:lnTo>
                    <a:pt x="1247" y="152"/>
                  </a:lnTo>
                  <a:lnTo>
                    <a:pt x="1247" y="152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47" y="151"/>
                  </a:lnTo>
                  <a:lnTo>
                    <a:pt x="1249" y="148"/>
                  </a:lnTo>
                  <a:lnTo>
                    <a:pt x="1247" y="146"/>
                  </a:lnTo>
                  <a:lnTo>
                    <a:pt x="1247" y="146"/>
                  </a:lnTo>
                  <a:lnTo>
                    <a:pt x="1247" y="145"/>
                  </a:lnTo>
                  <a:lnTo>
                    <a:pt x="1247" y="146"/>
                  </a:lnTo>
                  <a:lnTo>
                    <a:pt x="1247" y="149"/>
                  </a:lnTo>
                  <a:lnTo>
                    <a:pt x="1247" y="151"/>
                  </a:lnTo>
                  <a:lnTo>
                    <a:pt x="1245" y="154"/>
                  </a:lnTo>
                  <a:lnTo>
                    <a:pt x="1245" y="154"/>
                  </a:lnTo>
                  <a:lnTo>
                    <a:pt x="1244" y="154"/>
                  </a:lnTo>
                  <a:lnTo>
                    <a:pt x="1244" y="154"/>
                  </a:lnTo>
                  <a:lnTo>
                    <a:pt x="1244" y="156"/>
                  </a:lnTo>
                  <a:lnTo>
                    <a:pt x="1242" y="156"/>
                  </a:lnTo>
                  <a:lnTo>
                    <a:pt x="1242" y="157"/>
                  </a:lnTo>
                  <a:lnTo>
                    <a:pt x="1242" y="159"/>
                  </a:lnTo>
                  <a:lnTo>
                    <a:pt x="1245" y="159"/>
                  </a:lnTo>
                  <a:lnTo>
                    <a:pt x="1245" y="159"/>
                  </a:lnTo>
                  <a:lnTo>
                    <a:pt x="1247" y="159"/>
                  </a:lnTo>
                  <a:lnTo>
                    <a:pt x="1247" y="160"/>
                  </a:lnTo>
                  <a:lnTo>
                    <a:pt x="1247" y="162"/>
                  </a:lnTo>
                  <a:lnTo>
                    <a:pt x="1245" y="164"/>
                  </a:lnTo>
                  <a:lnTo>
                    <a:pt x="1245" y="165"/>
                  </a:lnTo>
                  <a:lnTo>
                    <a:pt x="1245" y="168"/>
                  </a:lnTo>
                  <a:lnTo>
                    <a:pt x="1245" y="170"/>
                  </a:lnTo>
                  <a:lnTo>
                    <a:pt x="1245" y="170"/>
                  </a:lnTo>
                  <a:lnTo>
                    <a:pt x="1245" y="167"/>
                  </a:lnTo>
                  <a:lnTo>
                    <a:pt x="1245" y="167"/>
                  </a:lnTo>
                  <a:lnTo>
                    <a:pt x="1244" y="167"/>
                  </a:lnTo>
                  <a:lnTo>
                    <a:pt x="1244" y="171"/>
                  </a:lnTo>
                  <a:lnTo>
                    <a:pt x="1242" y="173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6"/>
                  </a:lnTo>
                  <a:lnTo>
                    <a:pt x="1239" y="176"/>
                  </a:lnTo>
                  <a:lnTo>
                    <a:pt x="1239" y="178"/>
                  </a:lnTo>
                  <a:lnTo>
                    <a:pt x="1239" y="178"/>
                  </a:lnTo>
                  <a:lnTo>
                    <a:pt x="1238" y="178"/>
                  </a:lnTo>
                  <a:lnTo>
                    <a:pt x="1238" y="178"/>
                  </a:lnTo>
                  <a:lnTo>
                    <a:pt x="1238" y="179"/>
                  </a:lnTo>
                  <a:lnTo>
                    <a:pt x="1236" y="179"/>
                  </a:lnTo>
                  <a:lnTo>
                    <a:pt x="1234" y="182"/>
                  </a:lnTo>
                  <a:lnTo>
                    <a:pt x="1233" y="184"/>
                  </a:lnTo>
                  <a:lnTo>
                    <a:pt x="1233" y="184"/>
                  </a:lnTo>
                  <a:lnTo>
                    <a:pt x="1233" y="182"/>
                  </a:lnTo>
                  <a:lnTo>
                    <a:pt x="1233" y="181"/>
                  </a:lnTo>
                  <a:lnTo>
                    <a:pt x="1231" y="179"/>
                  </a:lnTo>
                  <a:lnTo>
                    <a:pt x="1231" y="179"/>
                  </a:lnTo>
                  <a:lnTo>
                    <a:pt x="1230" y="179"/>
                  </a:lnTo>
                  <a:lnTo>
                    <a:pt x="1228" y="178"/>
                  </a:lnTo>
                  <a:lnTo>
                    <a:pt x="1226" y="178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3"/>
                  </a:lnTo>
                  <a:lnTo>
                    <a:pt x="1225" y="171"/>
                  </a:lnTo>
                  <a:lnTo>
                    <a:pt x="1225" y="170"/>
                  </a:lnTo>
                  <a:lnTo>
                    <a:pt x="1226" y="170"/>
                  </a:lnTo>
                  <a:lnTo>
                    <a:pt x="1230" y="168"/>
                  </a:lnTo>
                  <a:lnTo>
                    <a:pt x="1230" y="167"/>
                  </a:lnTo>
                  <a:lnTo>
                    <a:pt x="1231" y="167"/>
                  </a:lnTo>
                  <a:lnTo>
                    <a:pt x="1230" y="168"/>
                  </a:lnTo>
                  <a:lnTo>
                    <a:pt x="1226" y="168"/>
                  </a:lnTo>
                  <a:lnTo>
                    <a:pt x="1226" y="170"/>
                  </a:lnTo>
                  <a:lnTo>
                    <a:pt x="1225" y="170"/>
                  </a:lnTo>
                  <a:lnTo>
                    <a:pt x="1225" y="171"/>
                  </a:lnTo>
                  <a:lnTo>
                    <a:pt x="1223" y="173"/>
                  </a:lnTo>
                  <a:lnTo>
                    <a:pt x="1223" y="173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6"/>
                  </a:lnTo>
                  <a:lnTo>
                    <a:pt x="1225" y="178"/>
                  </a:lnTo>
                  <a:lnTo>
                    <a:pt x="1226" y="181"/>
                  </a:lnTo>
                  <a:lnTo>
                    <a:pt x="1226" y="184"/>
                  </a:lnTo>
                  <a:lnTo>
                    <a:pt x="1230" y="186"/>
                  </a:lnTo>
                  <a:lnTo>
                    <a:pt x="1230" y="187"/>
                  </a:lnTo>
                  <a:lnTo>
                    <a:pt x="1230" y="187"/>
                  </a:lnTo>
                  <a:lnTo>
                    <a:pt x="1230" y="189"/>
                  </a:lnTo>
                  <a:lnTo>
                    <a:pt x="1230" y="190"/>
                  </a:lnTo>
                  <a:lnTo>
                    <a:pt x="1230" y="190"/>
                  </a:lnTo>
                  <a:lnTo>
                    <a:pt x="1231" y="190"/>
                  </a:lnTo>
                  <a:lnTo>
                    <a:pt x="1231" y="192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5"/>
                  </a:lnTo>
                  <a:lnTo>
                    <a:pt x="1230" y="195"/>
                  </a:lnTo>
                  <a:lnTo>
                    <a:pt x="1228" y="197"/>
                  </a:lnTo>
                  <a:lnTo>
                    <a:pt x="1228" y="198"/>
                  </a:lnTo>
                  <a:lnTo>
                    <a:pt x="1226" y="198"/>
                  </a:lnTo>
                  <a:lnTo>
                    <a:pt x="1223" y="206"/>
                  </a:lnTo>
                  <a:lnTo>
                    <a:pt x="1223" y="208"/>
                  </a:lnTo>
                  <a:lnTo>
                    <a:pt x="1222" y="208"/>
                  </a:lnTo>
                  <a:lnTo>
                    <a:pt x="1222" y="208"/>
                  </a:lnTo>
                  <a:lnTo>
                    <a:pt x="1220" y="209"/>
                  </a:lnTo>
                  <a:lnTo>
                    <a:pt x="1220" y="209"/>
                  </a:lnTo>
                  <a:lnTo>
                    <a:pt x="1219" y="212"/>
                  </a:lnTo>
                  <a:lnTo>
                    <a:pt x="1219" y="214"/>
                  </a:lnTo>
                  <a:lnTo>
                    <a:pt x="1217" y="212"/>
                  </a:lnTo>
                  <a:lnTo>
                    <a:pt x="1217" y="212"/>
                  </a:lnTo>
                  <a:lnTo>
                    <a:pt x="1217" y="209"/>
                  </a:lnTo>
                  <a:lnTo>
                    <a:pt x="1219" y="206"/>
                  </a:lnTo>
                  <a:lnTo>
                    <a:pt x="1220" y="204"/>
                  </a:lnTo>
                  <a:lnTo>
                    <a:pt x="1222" y="203"/>
                  </a:lnTo>
                  <a:lnTo>
                    <a:pt x="1222" y="201"/>
                  </a:lnTo>
                  <a:lnTo>
                    <a:pt x="1220" y="200"/>
                  </a:lnTo>
                  <a:lnTo>
                    <a:pt x="1219" y="200"/>
                  </a:lnTo>
                  <a:lnTo>
                    <a:pt x="1220" y="200"/>
                  </a:lnTo>
                  <a:lnTo>
                    <a:pt x="1220" y="198"/>
                  </a:lnTo>
                  <a:lnTo>
                    <a:pt x="1219" y="198"/>
                  </a:lnTo>
                  <a:lnTo>
                    <a:pt x="1219" y="198"/>
                  </a:lnTo>
                  <a:lnTo>
                    <a:pt x="1219" y="197"/>
                  </a:lnTo>
                  <a:lnTo>
                    <a:pt x="1219" y="197"/>
                  </a:lnTo>
                  <a:lnTo>
                    <a:pt x="1219" y="195"/>
                  </a:lnTo>
                  <a:lnTo>
                    <a:pt x="1219" y="195"/>
                  </a:lnTo>
                  <a:lnTo>
                    <a:pt x="1219" y="193"/>
                  </a:lnTo>
                  <a:lnTo>
                    <a:pt x="1219" y="193"/>
                  </a:lnTo>
                  <a:lnTo>
                    <a:pt x="1219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5" y="195"/>
                  </a:lnTo>
                  <a:lnTo>
                    <a:pt x="1214" y="193"/>
                  </a:lnTo>
                  <a:lnTo>
                    <a:pt x="1214" y="192"/>
                  </a:lnTo>
                  <a:lnTo>
                    <a:pt x="1212" y="192"/>
                  </a:lnTo>
                  <a:lnTo>
                    <a:pt x="1214" y="190"/>
                  </a:lnTo>
                  <a:lnTo>
                    <a:pt x="1214" y="189"/>
                  </a:lnTo>
                  <a:lnTo>
                    <a:pt x="1215" y="190"/>
                  </a:lnTo>
                  <a:lnTo>
                    <a:pt x="1217" y="190"/>
                  </a:lnTo>
                  <a:lnTo>
                    <a:pt x="1217" y="189"/>
                  </a:lnTo>
                  <a:lnTo>
                    <a:pt x="1217" y="189"/>
                  </a:lnTo>
                  <a:lnTo>
                    <a:pt x="1214" y="189"/>
                  </a:lnTo>
                  <a:lnTo>
                    <a:pt x="1214" y="187"/>
                  </a:lnTo>
                  <a:lnTo>
                    <a:pt x="1214" y="187"/>
                  </a:lnTo>
                  <a:lnTo>
                    <a:pt x="1212" y="187"/>
                  </a:lnTo>
                  <a:lnTo>
                    <a:pt x="1212" y="189"/>
                  </a:lnTo>
                  <a:lnTo>
                    <a:pt x="1212" y="186"/>
                  </a:lnTo>
                  <a:lnTo>
                    <a:pt x="1214" y="186"/>
                  </a:lnTo>
                  <a:lnTo>
                    <a:pt x="1215" y="186"/>
                  </a:lnTo>
                  <a:lnTo>
                    <a:pt x="1214" y="184"/>
                  </a:lnTo>
                  <a:lnTo>
                    <a:pt x="1214" y="184"/>
                  </a:lnTo>
                  <a:lnTo>
                    <a:pt x="1212" y="184"/>
                  </a:lnTo>
                  <a:lnTo>
                    <a:pt x="1212" y="184"/>
                  </a:lnTo>
                  <a:lnTo>
                    <a:pt x="1212" y="182"/>
                  </a:lnTo>
                  <a:lnTo>
                    <a:pt x="1214" y="182"/>
                  </a:lnTo>
                  <a:lnTo>
                    <a:pt x="1214" y="184"/>
                  </a:lnTo>
                  <a:lnTo>
                    <a:pt x="1215" y="182"/>
                  </a:lnTo>
                  <a:lnTo>
                    <a:pt x="1215" y="181"/>
                  </a:lnTo>
                  <a:lnTo>
                    <a:pt x="1214" y="182"/>
                  </a:lnTo>
                  <a:lnTo>
                    <a:pt x="1214" y="179"/>
                  </a:lnTo>
                  <a:lnTo>
                    <a:pt x="1215" y="178"/>
                  </a:lnTo>
                  <a:lnTo>
                    <a:pt x="1215" y="176"/>
                  </a:lnTo>
                  <a:lnTo>
                    <a:pt x="1217" y="178"/>
                  </a:lnTo>
                  <a:lnTo>
                    <a:pt x="1219" y="176"/>
                  </a:lnTo>
                  <a:lnTo>
                    <a:pt x="1219" y="176"/>
                  </a:lnTo>
                  <a:lnTo>
                    <a:pt x="1217" y="176"/>
                  </a:lnTo>
                  <a:lnTo>
                    <a:pt x="1217" y="176"/>
                  </a:lnTo>
                  <a:lnTo>
                    <a:pt x="1219" y="175"/>
                  </a:lnTo>
                  <a:lnTo>
                    <a:pt x="1219" y="175"/>
                  </a:lnTo>
                  <a:lnTo>
                    <a:pt x="1217" y="175"/>
                  </a:lnTo>
                  <a:lnTo>
                    <a:pt x="1217" y="173"/>
                  </a:lnTo>
                  <a:lnTo>
                    <a:pt x="1217" y="173"/>
                  </a:lnTo>
                  <a:lnTo>
                    <a:pt x="1215" y="173"/>
                  </a:lnTo>
                  <a:lnTo>
                    <a:pt x="1215" y="175"/>
                  </a:lnTo>
                  <a:lnTo>
                    <a:pt x="1215" y="175"/>
                  </a:lnTo>
                  <a:lnTo>
                    <a:pt x="1215" y="176"/>
                  </a:lnTo>
                  <a:lnTo>
                    <a:pt x="1215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8"/>
                  </a:lnTo>
                  <a:lnTo>
                    <a:pt x="1214" y="178"/>
                  </a:lnTo>
                  <a:lnTo>
                    <a:pt x="1212" y="176"/>
                  </a:lnTo>
                  <a:lnTo>
                    <a:pt x="1212" y="176"/>
                  </a:lnTo>
                  <a:lnTo>
                    <a:pt x="1212" y="178"/>
                  </a:lnTo>
                  <a:lnTo>
                    <a:pt x="1212" y="178"/>
                  </a:lnTo>
                  <a:lnTo>
                    <a:pt x="1211" y="178"/>
                  </a:lnTo>
                  <a:lnTo>
                    <a:pt x="1211" y="179"/>
                  </a:lnTo>
                  <a:lnTo>
                    <a:pt x="1211" y="179"/>
                  </a:lnTo>
                  <a:lnTo>
                    <a:pt x="1209" y="179"/>
                  </a:lnTo>
                  <a:lnTo>
                    <a:pt x="1209" y="179"/>
                  </a:lnTo>
                  <a:lnTo>
                    <a:pt x="1211" y="181"/>
                  </a:lnTo>
                  <a:lnTo>
                    <a:pt x="1211" y="181"/>
                  </a:lnTo>
                  <a:lnTo>
                    <a:pt x="1211" y="182"/>
                  </a:lnTo>
                  <a:lnTo>
                    <a:pt x="1211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11" y="184"/>
                  </a:lnTo>
                  <a:lnTo>
                    <a:pt x="1209" y="186"/>
                  </a:lnTo>
                  <a:lnTo>
                    <a:pt x="1209" y="186"/>
                  </a:lnTo>
                  <a:lnTo>
                    <a:pt x="1209" y="187"/>
                  </a:lnTo>
                  <a:lnTo>
                    <a:pt x="1209" y="187"/>
                  </a:lnTo>
                  <a:lnTo>
                    <a:pt x="1209" y="190"/>
                  </a:lnTo>
                  <a:lnTo>
                    <a:pt x="1211" y="192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09" y="193"/>
                  </a:lnTo>
                  <a:lnTo>
                    <a:pt x="1209" y="192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2"/>
                  </a:lnTo>
                  <a:lnTo>
                    <a:pt x="1211" y="195"/>
                  </a:lnTo>
                  <a:lnTo>
                    <a:pt x="1212" y="197"/>
                  </a:lnTo>
                  <a:lnTo>
                    <a:pt x="1212" y="198"/>
                  </a:lnTo>
                  <a:lnTo>
                    <a:pt x="1212" y="198"/>
                  </a:lnTo>
                  <a:lnTo>
                    <a:pt x="1211" y="198"/>
                  </a:lnTo>
                  <a:lnTo>
                    <a:pt x="1211" y="197"/>
                  </a:lnTo>
                  <a:lnTo>
                    <a:pt x="1209" y="197"/>
                  </a:lnTo>
                  <a:lnTo>
                    <a:pt x="1206" y="195"/>
                  </a:lnTo>
                  <a:lnTo>
                    <a:pt x="1204" y="193"/>
                  </a:lnTo>
                  <a:lnTo>
                    <a:pt x="1204" y="193"/>
                  </a:lnTo>
                  <a:lnTo>
                    <a:pt x="1204" y="195"/>
                  </a:lnTo>
                  <a:lnTo>
                    <a:pt x="1203" y="193"/>
                  </a:lnTo>
                  <a:lnTo>
                    <a:pt x="1203" y="193"/>
                  </a:lnTo>
                  <a:lnTo>
                    <a:pt x="1203" y="192"/>
                  </a:lnTo>
                  <a:lnTo>
                    <a:pt x="1201" y="192"/>
                  </a:lnTo>
                  <a:lnTo>
                    <a:pt x="1200" y="193"/>
                  </a:lnTo>
                  <a:lnTo>
                    <a:pt x="1200" y="193"/>
                  </a:lnTo>
                  <a:lnTo>
                    <a:pt x="1200" y="192"/>
                  </a:lnTo>
                  <a:lnTo>
                    <a:pt x="1200" y="190"/>
                  </a:lnTo>
                  <a:lnTo>
                    <a:pt x="1201" y="189"/>
                  </a:lnTo>
                  <a:lnTo>
                    <a:pt x="1201" y="189"/>
                  </a:lnTo>
                  <a:lnTo>
                    <a:pt x="1203" y="187"/>
                  </a:lnTo>
                  <a:lnTo>
                    <a:pt x="1203" y="186"/>
                  </a:lnTo>
                  <a:lnTo>
                    <a:pt x="1201" y="187"/>
                  </a:lnTo>
                  <a:lnTo>
                    <a:pt x="1201" y="187"/>
                  </a:lnTo>
                  <a:lnTo>
                    <a:pt x="1200" y="189"/>
                  </a:lnTo>
                  <a:lnTo>
                    <a:pt x="1200" y="190"/>
                  </a:lnTo>
                  <a:lnTo>
                    <a:pt x="1198" y="190"/>
                  </a:lnTo>
                  <a:lnTo>
                    <a:pt x="1198" y="193"/>
                  </a:lnTo>
                  <a:lnTo>
                    <a:pt x="1198" y="193"/>
                  </a:lnTo>
                  <a:lnTo>
                    <a:pt x="1200" y="193"/>
                  </a:lnTo>
                  <a:lnTo>
                    <a:pt x="1201" y="193"/>
                  </a:lnTo>
                  <a:lnTo>
                    <a:pt x="1201" y="193"/>
                  </a:lnTo>
                  <a:lnTo>
                    <a:pt x="1204" y="197"/>
                  </a:lnTo>
                  <a:lnTo>
                    <a:pt x="1208" y="198"/>
                  </a:lnTo>
                  <a:lnTo>
                    <a:pt x="1209" y="198"/>
                  </a:lnTo>
                  <a:lnTo>
                    <a:pt x="1211" y="200"/>
                  </a:lnTo>
                  <a:lnTo>
                    <a:pt x="1212" y="200"/>
                  </a:lnTo>
                  <a:lnTo>
                    <a:pt x="1214" y="201"/>
                  </a:lnTo>
                  <a:lnTo>
                    <a:pt x="1214" y="203"/>
                  </a:lnTo>
                  <a:lnTo>
                    <a:pt x="1212" y="203"/>
                  </a:lnTo>
                  <a:lnTo>
                    <a:pt x="1212" y="204"/>
                  </a:lnTo>
                  <a:lnTo>
                    <a:pt x="1212" y="206"/>
                  </a:lnTo>
                  <a:lnTo>
                    <a:pt x="1211" y="206"/>
                  </a:lnTo>
                  <a:lnTo>
                    <a:pt x="1211" y="204"/>
                  </a:lnTo>
                  <a:lnTo>
                    <a:pt x="1206" y="201"/>
                  </a:lnTo>
                  <a:lnTo>
                    <a:pt x="1204" y="200"/>
                  </a:lnTo>
                  <a:lnTo>
                    <a:pt x="1203" y="198"/>
                  </a:lnTo>
                  <a:lnTo>
                    <a:pt x="1201" y="197"/>
                  </a:lnTo>
                  <a:lnTo>
                    <a:pt x="1201" y="197"/>
                  </a:lnTo>
                  <a:lnTo>
                    <a:pt x="1204" y="200"/>
                  </a:lnTo>
                  <a:lnTo>
                    <a:pt x="1204" y="201"/>
                  </a:lnTo>
                  <a:lnTo>
                    <a:pt x="1206" y="203"/>
                  </a:lnTo>
                  <a:lnTo>
                    <a:pt x="1208" y="204"/>
                  </a:lnTo>
                  <a:lnTo>
                    <a:pt x="1209" y="206"/>
                  </a:lnTo>
                  <a:lnTo>
                    <a:pt x="1211" y="206"/>
                  </a:lnTo>
                  <a:lnTo>
                    <a:pt x="1212" y="208"/>
                  </a:lnTo>
                  <a:lnTo>
                    <a:pt x="1212" y="208"/>
                  </a:lnTo>
                  <a:lnTo>
                    <a:pt x="1214" y="208"/>
                  </a:lnTo>
                  <a:lnTo>
                    <a:pt x="1214" y="209"/>
                  </a:lnTo>
                  <a:lnTo>
                    <a:pt x="1214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2"/>
                  </a:lnTo>
                  <a:lnTo>
                    <a:pt x="1209" y="211"/>
                  </a:lnTo>
                  <a:lnTo>
                    <a:pt x="1206" y="208"/>
                  </a:lnTo>
                  <a:lnTo>
                    <a:pt x="1206" y="209"/>
                  </a:lnTo>
                  <a:lnTo>
                    <a:pt x="1206" y="209"/>
                  </a:lnTo>
                  <a:lnTo>
                    <a:pt x="1208" y="211"/>
                  </a:lnTo>
                  <a:lnTo>
                    <a:pt x="1209" y="212"/>
                  </a:lnTo>
                  <a:lnTo>
                    <a:pt x="1211" y="212"/>
                  </a:lnTo>
                  <a:lnTo>
                    <a:pt x="1212" y="214"/>
                  </a:lnTo>
                  <a:lnTo>
                    <a:pt x="1212" y="214"/>
                  </a:lnTo>
                  <a:lnTo>
                    <a:pt x="1212" y="216"/>
                  </a:lnTo>
                  <a:lnTo>
                    <a:pt x="1212" y="216"/>
                  </a:lnTo>
                  <a:lnTo>
                    <a:pt x="1211" y="217"/>
                  </a:lnTo>
                  <a:lnTo>
                    <a:pt x="1211" y="216"/>
                  </a:lnTo>
                  <a:lnTo>
                    <a:pt x="1209" y="216"/>
                  </a:lnTo>
                  <a:lnTo>
                    <a:pt x="1209" y="214"/>
                  </a:lnTo>
                  <a:lnTo>
                    <a:pt x="1208" y="212"/>
                  </a:lnTo>
                  <a:lnTo>
                    <a:pt x="1208" y="212"/>
                  </a:lnTo>
                  <a:lnTo>
                    <a:pt x="1203" y="211"/>
                  </a:lnTo>
                  <a:lnTo>
                    <a:pt x="1200" y="211"/>
                  </a:lnTo>
                  <a:lnTo>
                    <a:pt x="1200" y="211"/>
                  </a:lnTo>
                  <a:lnTo>
                    <a:pt x="1200" y="212"/>
                  </a:lnTo>
                  <a:lnTo>
                    <a:pt x="1203" y="212"/>
                  </a:lnTo>
                  <a:lnTo>
                    <a:pt x="1204" y="212"/>
                  </a:lnTo>
                  <a:lnTo>
                    <a:pt x="1206" y="214"/>
                  </a:lnTo>
                  <a:lnTo>
                    <a:pt x="1208" y="214"/>
                  </a:lnTo>
                  <a:lnTo>
                    <a:pt x="1208" y="216"/>
                  </a:lnTo>
                  <a:lnTo>
                    <a:pt x="1209" y="217"/>
                  </a:lnTo>
                  <a:lnTo>
                    <a:pt x="1211" y="219"/>
                  </a:lnTo>
                  <a:lnTo>
                    <a:pt x="1211" y="219"/>
                  </a:lnTo>
                  <a:lnTo>
                    <a:pt x="1214" y="217"/>
                  </a:lnTo>
                  <a:lnTo>
                    <a:pt x="1215" y="217"/>
                  </a:lnTo>
                  <a:lnTo>
                    <a:pt x="1217" y="219"/>
                  </a:lnTo>
                  <a:lnTo>
                    <a:pt x="1217" y="219"/>
                  </a:lnTo>
                  <a:lnTo>
                    <a:pt x="1219" y="220"/>
                  </a:lnTo>
                  <a:lnTo>
                    <a:pt x="1219" y="222"/>
                  </a:lnTo>
                  <a:lnTo>
                    <a:pt x="1220" y="230"/>
                  </a:lnTo>
                  <a:lnTo>
                    <a:pt x="1223" y="234"/>
                  </a:lnTo>
                  <a:lnTo>
                    <a:pt x="1223" y="236"/>
                  </a:lnTo>
                  <a:lnTo>
                    <a:pt x="1223" y="234"/>
                  </a:lnTo>
                  <a:lnTo>
                    <a:pt x="1222" y="231"/>
                  </a:lnTo>
                  <a:lnTo>
                    <a:pt x="1220" y="228"/>
                  </a:lnTo>
                  <a:lnTo>
                    <a:pt x="1219" y="223"/>
                  </a:lnTo>
                  <a:lnTo>
                    <a:pt x="1219" y="222"/>
                  </a:lnTo>
                  <a:lnTo>
                    <a:pt x="1219" y="222"/>
                  </a:lnTo>
                  <a:lnTo>
                    <a:pt x="1217" y="222"/>
                  </a:lnTo>
                  <a:lnTo>
                    <a:pt x="1217" y="223"/>
                  </a:lnTo>
                  <a:lnTo>
                    <a:pt x="1217" y="223"/>
                  </a:lnTo>
                  <a:lnTo>
                    <a:pt x="1217" y="225"/>
                  </a:lnTo>
                  <a:lnTo>
                    <a:pt x="1217" y="227"/>
                  </a:lnTo>
                  <a:lnTo>
                    <a:pt x="1219" y="227"/>
                  </a:lnTo>
                  <a:lnTo>
                    <a:pt x="1219" y="228"/>
                  </a:lnTo>
                  <a:lnTo>
                    <a:pt x="1220" y="231"/>
                  </a:lnTo>
                  <a:lnTo>
                    <a:pt x="1219" y="230"/>
                  </a:lnTo>
                  <a:lnTo>
                    <a:pt x="1219" y="230"/>
                  </a:lnTo>
                  <a:lnTo>
                    <a:pt x="1217" y="230"/>
                  </a:lnTo>
                  <a:lnTo>
                    <a:pt x="1215" y="228"/>
                  </a:lnTo>
                  <a:lnTo>
                    <a:pt x="1215" y="230"/>
                  </a:lnTo>
                  <a:lnTo>
                    <a:pt x="1215" y="231"/>
                  </a:lnTo>
                  <a:lnTo>
                    <a:pt x="1214" y="230"/>
                  </a:lnTo>
                  <a:lnTo>
                    <a:pt x="1214" y="230"/>
                  </a:lnTo>
                  <a:lnTo>
                    <a:pt x="1214" y="231"/>
                  </a:lnTo>
                  <a:lnTo>
                    <a:pt x="1212" y="231"/>
                  </a:lnTo>
                  <a:lnTo>
                    <a:pt x="1212" y="231"/>
                  </a:lnTo>
                  <a:lnTo>
                    <a:pt x="1211" y="231"/>
                  </a:lnTo>
                  <a:lnTo>
                    <a:pt x="1211" y="233"/>
                  </a:lnTo>
                  <a:lnTo>
                    <a:pt x="1209" y="233"/>
                  </a:lnTo>
                  <a:lnTo>
                    <a:pt x="1208" y="231"/>
                  </a:lnTo>
                  <a:lnTo>
                    <a:pt x="1206" y="231"/>
                  </a:lnTo>
                  <a:lnTo>
                    <a:pt x="1206" y="230"/>
                  </a:lnTo>
                  <a:lnTo>
                    <a:pt x="1206" y="231"/>
                  </a:lnTo>
                  <a:lnTo>
                    <a:pt x="1206" y="233"/>
                  </a:lnTo>
                  <a:lnTo>
                    <a:pt x="1206" y="234"/>
                  </a:lnTo>
                  <a:lnTo>
                    <a:pt x="1208" y="234"/>
                  </a:lnTo>
                  <a:lnTo>
                    <a:pt x="1209" y="234"/>
                  </a:lnTo>
                  <a:lnTo>
                    <a:pt x="1212" y="234"/>
                  </a:lnTo>
                  <a:lnTo>
                    <a:pt x="1214" y="233"/>
                  </a:lnTo>
                  <a:lnTo>
                    <a:pt x="1214" y="233"/>
                  </a:lnTo>
                  <a:lnTo>
                    <a:pt x="1215" y="233"/>
                  </a:lnTo>
                  <a:lnTo>
                    <a:pt x="1217" y="234"/>
                  </a:lnTo>
                  <a:lnTo>
                    <a:pt x="1215" y="236"/>
                  </a:lnTo>
                  <a:lnTo>
                    <a:pt x="1215" y="238"/>
                  </a:lnTo>
                  <a:lnTo>
                    <a:pt x="1217" y="238"/>
                  </a:lnTo>
                  <a:lnTo>
                    <a:pt x="1217" y="238"/>
                  </a:lnTo>
                  <a:lnTo>
                    <a:pt x="1217" y="234"/>
                  </a:lnTo>
                  <a:lnTo>
                    <a:pt x="1219" y="234"/>
                  </a:lnTo>
                  <a:lnTo>
                    <a:pt x="1220" y="234"/>
                  </a:lnTo>
                  <a:lnTo>
                    <a:pt x="1220" y="234"/>
                  </a:lnTo>
                  <a:lnTo>
                    <a:pt x="1220" y="236"/>
                  </a:lnTo>
                  <a:lnTo>
                    <a:pt x="1220" y="238"/>
                  </a:lnTo>
                  <a:lnTo>
                    <a:pt x="1220" y="239"/>
                  </a:lnTo>
                  <a:lnTo>
                    <a:pt x="1217" y="241"/>
                  </a:lnTo>
                  <a:lnTo>
                    <a:pt x="1215" y="244"/>
                  </a:lnTo>
                  <a:lnTo>
                    <a:pt x="1214" y="244"/>
                  </a:lnTo>
                  <a:lnTo>
                    <a:pt x="1214" y="244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09" y="242"/>
                  </a:lnTo>
                  <a:lnTo>
                    <a:pt x="1209" y="241"/>
                  </a:lnTo>
                  <a:lnTo>
                    <a:pt x="1209" y="241"/>
                  </a:lnTo>
                  <a:lnTo>
                    <a:pt x="1208" y="241"/>
                  </a:lnTo>
                  <a:lnTo>
                    <a:pt x="1208" y="242"/>
                  </a:lnTo>
                  <a:lnTo>
                    <a:pt x="1206" y="242"/>
                  </a:lnTo>
                  <a:lnTo>
                    <a:pt x="1204" y="242"/>
                  </a:lnTo>
                  <a:lnTo>
                    <a:pt x="1203" y="241"/>
                  </a:lnTo>
                  <a:lnTo>
                    <a:pt x="1203" y="242"/>
                  </a:lnTo>
                  <a:lnTo>
                    <a:pt x="1209" y="244"/>
                  </a:lnTo>
                  <a:lnTo>
                    <a:pt x="1209" y="244"/>
                  </a:lnTo>
                  <a:lnTo>
                    <a:pt x="1209" y="245"/>
                  </a:lnTo>
                  <a:lnTo>
                    <a:pt x="1209" y="245"/>
                  </a:lnTo>
                  <a:lnTo>
                    <a:pt x="1208" y="247"/>
                  </a:lnTo>
                  <a:lnTo>
                    <a:pt x="1208" y="247"/>
                  </a:lnTo>
                  <a:lnTo>
                    <a:pt x="1208" y="249"/>
                  </a:lnTo>
                  <a:lnTo>
                    <a:pt x="1206" y="250"/>
                  </a:lnTo>
                  <a:lnTo>
                    <a:pt x="1204" y="249"/>
                  </a:lnTo>
                  <a:lnTo>
                    <a:pt x="1201" y="247"/>
                  </a:lnTo>
                  <a:lnTo>
                    <a:pt x="1203" y="249"/>
                  </a:lnTo>
                  <a:lnTo>
                    <a:pt x="1204" y="250"/>
                  </a:lnTo>
                  <a:lnTo>
                    <a:pt x="1206" y="250"/>
                  </a:lnTo>
                  <a:lnTo>
                    <a:pt x="1211" y="250"/>
                  </a:lnTo>
                  <a:lnTo>
                    <a:pt x="1212" y="250"/>
                  </a:lnTo>
                  <a:lnTo>
                    <a:pt x="1211" y="252"/>
                  </a:lnTo>
                  <a:lnTo>
                    <a:pt x="1209" y="253"/>
                  </a:lnTo>
                  <a:lnTo>
                    <a:pt x="1208" y="253"/>
                  </a:lnTo>
                  <a:lnTo>
                    <a:pt x="1208" y="253"/>
                  </a:lnTo>
                  <a:lnTo>
                    <a:pt x="1206" y="255"/>
                  </a:lnTo>
                  <a:lnTo>
                    <a:pt x="1206" y="255"/>
                  </a:lnTo>
                  <a:lnTo>
                    <a:pt x="1204" y="255"/>
                  </a:lnTo>
                  <a:lnTo>
                    <a:pt x="1201" y="255"/>
                  </a:lnTo>
                  <a:lnTo>
                    <a:pt x="1201" y="253"/>
                  </a:lnTo>
                  <a:lnTo>
                    <a:pt x="1200" y="255"/>
                  </a:lnTo>
                  <a:lnTo>
                    <a:pt x="1198" y="256"/>
                  </a:lnTo>
                  <a:lnTo>
                    <a:pt x="1198" y="255"/>
                  </a:lnTo>
                  <a:lnTo>
                    <a:pt x="1197" y="255"/>
                  </a:lnTo>
                  <a:lnTo>
                    <a:pt x="1197" y="253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5" y="258"/>
                  </a:lnTo>
                  <a:lnTo>
                    <a:pt x="1193" y="260"/>
                  </a:lnTo>
                  <a:lnTo>
                    <a:pt x="1192" y="260"/>
                  </a:lnTo>
                  <a:lnTo>
                    <a:pt x="1192" y="261"/>
                  </a:lnTo>
                  <a:lnTo>
                    <a:pt x="1190" y="263"/>
                  </a:lnTo>
                  <a:lnTo>
                    <a:pt x="1190" y="264"/>
                  </a:lnTo>
                  <a:lnTo>
                    <a:pt x="1189" y="266"/>
                  </a:lnTo>
                  <a:lnTo>
                    <a:pt x="1189" y="266"/>
                  </a:lnTo>
                  <a:lnTo>
                    <a:pt x="1189" y="264"/>
                  </a:lnTo>
                  <a:lnTo>
                    <a:pt x="1189" y="263"/>
                  </a:lnTo>
                  <a:lnTo>
                    <a:pt x="1189" y="266"/>
                  </a:lnTo>
                  <a:lnTo>
                    <a:pt x="1189" y="268"/>
                  </a:lnTo>
                  <a:lnTo>
                    <a:pt x="1182" y="268"/>
                  </a:lnTo>
                  <a:lnTo>
                    <a:pt x="1179" y="268"/>
                  </a:lnTo>
                  <a:lnTo>
                    <a:pt x="1176" y="271"/>
                  </a:lnTo>
                  <a:lnTo>
                    <a:pt x="1174" y="271"/>
                  </a:lnTo>
                  <a:lnTo>
                    <a:pt x="1171" y="275"/>
                  </a:lnTo>
                  <a:lnTo>
                    <a:pt x="1171" y="279"/>
                  </a:lnTo>
                  <a:lnTo>
                    <a:pt x="1170" y="277"/>
                  </a:lnTo>
                  <a:lnTo>
                    <a:pt x="1170" y="275"/>
                  </a:lnTo>
                  <a:lnTo>
                    <a:pt x="1170" y="275"/>
                  </a:lnTo>
                  <a:lnTo>
                    <a:pt x="1170" y="277"/>
                  </a:lnTo>
                  <a:lnTo>
                    <a:pt x="1170" y="279"/>
                  </a:lnTo>
                  <a:lnTo>
                    <a:pt x="1170" y="280"/>
                  </a:lnTo>
                  <a:lnTo>
                    <a:pt x="1168" y="282"/>
                  </a:lnTo>
                  <a:lnTo>
                    <a:pt x="1167" y="282"/>
                  </a:lnTo>
                  <a:lnTo>
                    <a:pt x="1165" y="282"/>
                  </a:lnTo>
                  <a:lnTo>
                    <a:pt x="1165" y="283"/>
                  </a:lnTo>
                  <a:lnTo>
                    <a:pt x="1163" y="285"/>
                  </a:lnTo>
                  <a:lnTo>
                    <a:pt x="1162" y="285"/>
                  </a:lnTo>
                  <a:lnTo>
                    <a:pt x="1160" y="285"/>
                  </a:lnTo>
                  <a:lnTo>
                    <a:pt x="1160" y="286"/>
                  </a:lnTo>
                  <a:lnTo>
                    <a:pt x="1160" y="286"/>
                  </a:lnTo>
                  <a:lnTo>
                    <a:pt x="1159" y="288"/>
                  </a:lnTo>
                  <a:lnTo>
                    <a:pt x="1157" y="288"/>
                  </a:lnTo>
                  <a:lnTo>
                    <a:pt x="1157" y="288"/>
                  </a:lnTo>
                  <a:lnTo>
                    <a:pt x="1156" y="288"/>
                  </a:lnTo>
                  <a:lnTo>
                    <a:pt x="1156" y="290"/>
                  </a:lnTo>
                  <a:lnTo>
                    <a:pt x="1154" y="290"/>
                  </a:lnTo>
                  <a:lnTo>
                    <a:pt x="1152" y="290"/>
                  </a:lnTo>
                  <a:lnTo>
                    <a:pt x="1151" y="290"/>
                  </a:lnTo>
                  <a:lnTo>
                    <a:pt x="1151" y="290"/>
                  </a:lnTo>
                  <a:lnTo>
                    <a:pt x="1152" y="290"/>
                  </a:lnTo>
                  <a:lnTo>
                    <a:pt x="1152" y="291"/>
                  </a:lnTo>
                  <a:lnTo>
                    <a:pt x="1152" y="293"/>
                  </a:lnTo>
                  <a:lnTo>
                    <a:pt x="1152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49" y="291"/>
                  </a:lnTo>
                  <a:lnTo>
                    <a:pt x="1149" y="291"/>
                  </a:lnTo>
                  <a:lnTo>
                    <a:pt x="1149" y="293"/>
                  </a:lnTo>
                  <a:lnTo>
                    <a:pt x="1149" y="293"/>
                  </a:lnTo>
                  <a:lnTo>
                    <a:pt x="1148" y="291"/>
                  </a:lnTo>
                  <a:lnTo>
                    <a:pt x="1148" y="291"/>
                  </a:lnTo>
                  <a:lnTo>
                    <a:pt x="1148" y="293"/>
                  </a:lnTo>
                  <a:lnTo>
                    <a:pt x="1149" y="293"/>
                  </a:lnTo>
                  <a:lnTo>
                    <a:pt x="1149" y="294"/>
                  </a:lnTo>
                  <a:lnTo>
                    <a:pt x="1149" y="294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6" y="296"/>
                  </a:lnTo>
                  <a:lnTo>
                    <a:pt x="1146" y="297"/>
                  </a:lnTo>
                  <a:lnTo>
                    <a:pt x="1146" y="299"/>
                  </a:lnTo>
                  <a:lnTo>
                    <a:pt x="1144" y="299"/>
                  </a:lnTo>
                  <a:lnTo>
                    <a:pt x="1143" y="299"/>
                  </a:lnTo>
                  <a:lnTo>
                    <a:pt x="1143" y="299"/>
                  </a:lnTo>
                  <a:lnTo>
                    <a:pt x="1143" y="301"/>
                  </a:lnTo>
                  <a:lnTo>
                    <a:pt x="1144" y="301"/>
                  </a:lnTo>
                  <a:lnTo>
                    <a:pt x="1144" y="301"/>
                  </a:lnTo>
                  <a:lnTo>
                    <a:pt x="1143" y="302"/>
                  </a:lnTo>
                  <a:lnTo>
                    <a:pt x="1143" y="302"/>
                  </a:lnTo>
                  <a:lnTo>
                    <a:pt x="1141" y="302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1" y="304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3" y="305"/>
                  </a:lnTo>
                  <a:lnTo>
                    <a:pt x="1141" y="307"/>
                  </a:lnTo>
                  <a:lnTo>
                    <a:pt x="1141" y="307"/>
                  </a:lnTo>
                  <a:lnTo>
                    <a:pt x="1141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1" y="310"/>
                  </a:lnTo>
                  <a:lnTo>
                    <a:pt x="1140" y="312"/>
                  </a:lnTo>
                  <a:lnTo>
                    <a:pt x="1138" y="310"/>
                  </a:lnTo>
                  <a:lnTo>
                    <a:pt x="1138" y="310"/>
                  </a:lnTo>
                  <a:lnTo>
                    <a:pt x="1138" y="312"/>
                  </a:lnTo>
                  <a:lnTo>
                    <a:pt x="1138" y="312"/>
                  </a:lnTo>
                  <a:lnTo>
                    <a:pt x="1138" y="313"/>
                  </a:lnTo>
                  <a:lnTo>
                    <a:pt x="1138" y="315"/>
                  </a:lnTo>
                  <a:lnTo>
                    <a:pt x="1137" y="316"/>
                  </a:lnTo>
                  <a:lnTo>
                    <a:pt x="1137" y="316"/>
                  </a:lnTo>
                  <a:lnTo>
                    <a:pt x="1138" y="318"/>
                  </a:lnTo>
                  <a:lnTo>
                    <a:pt x="1138" y="320"/>
                  </a:lnTo>
                  <a:lnTo>
                    <a:pt x="1140" y="326"/>
                  </a:lnTo>
                  <a:lnTo>
                    <a:pt x="1140" y="327"/>
                  </a:lnTo>
                  <a:lnTo>
                    <a:pt x="1141" y="332"/>
                  </a:lnTo>
                  <a:lnTo>
                    <a:pt x="1143" y="338"/>
                  </a:lnTo>
                  <a:lnTo>
                    <a:pt x="1146" y="345"/>
                  </a:lnTo>
                  <a:lnTo>
                    <a:pt x="1151" y="353"/>
                  </a:lnTo>
                  <a:lnTo>
                    <a:pt x="1152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1" y="359"/>
                  </a:lnTo>
                  <a:lnTo>
                    <a:pt x="1152" y="362"/>
                  </a:lnTo>
                  <a:lnTo>
                    <a:pt x="1152" y="362"/>
                  </a:lnTo>
                  <a:lnTo>
                    <a:pt x="1151" y="357"/>
                  </a:lnTo>
                  <a:lnTo>
                    <a:pt x="1151" y="356"/>
                  </a:lnTo>
                  <a:lnTo>
                    <a:pt x="1151" y="353"/>
                  </a:lnTo>
                  <a:lnTo>
                    <a:pt x="1151" y="353"/>
                  </a:lnTo>
                  <a:lnTo>
                    <a:pt x="1149" y="354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4"/>
                  </a:lnTo>
                  <a:lnTo>
                    <a:pt x="1149" y="353"/>
                  </a:lnTo>
                  <a:lnTo>
                    <a:pt x="1149" y="351"/>
                  </a:lnTo>
                  <a:lnTo>
                    <a:pt x="1149" y="351"/>
                  </a:lnTo>
                  <a:lnTo>
                    <a:pt x="1148" y="351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51"/>
                  </a:lnTo>
                  <a:lnTo>
                    <a:pt x="1148" y="353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7"/>
                  </a:lnTo>
                  <a:lnTo>
                    <a:pt x="1156" y="373"/>
                  </a:lnTo>
                  <a:lnTo>
                    <a:pt x="1157" y="375"/>
                  </a:lnTo>
                  <a:lnTo>
                    <a:pt x="1159" y="376"/>
                  </a:lnTo>
                  <a:lnTo>
                    <a:pt x="1159" y="379"/>
                  </a:lnTo>
                  <a:lnTo>
                    <a:pt x="1159" y="383"/>
                  </a:lnTo>
                  <a:lnTo>
                    <a:pt x="1157" y="389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6" y="395"/>
                  </a:lnTo>
                  <a:lnTo>
                    <a:pt x="1156" y="397"/>
                  </a:lnTo>
                  <a:lnTo>
                    <a:pt x="1154" y="400"/>
                  </a:lnTo>
                  <a:lnTo>
                    <a:pt x="1154" y="401"/>
                  </a:lnTo>
                  <a:lnTo>
                    <a:pt x="1152" y="403"/>
                  </a:lnTo>
                  <a:lnTo>
                    <a:pt x="1151" y="403"/>
                  </a:lnTo>
                  <a:lnTo>
                    <a:pt x="1149" y="405"/>
                  </a:lnTo>
                  <a:lnTo>
                    <a:pt x="1146" y="405"/>
                  </a:lnTo>
                  <a:lnTo>
                    <a:pt x="1144" y="405"/>
                  </a:lnTo>
                  <a:lnTo>
                    <a:pt x="1143" y="405"/>
                  </a:lnTo>
                  <a:lnTo>
                    <a:pt x="1143" y="403"/>
                  </a:lnTo>
                  <a:lnTo>
                    <a:pt x="1143" y="403"/>
                  </a:lnTo>
                  <a:lnTo>
                    <a:pt x="1143" y="401"/>
                  </a:lnTo>
                  <a:lnTo>
                    <a:pt x="1143" y="401"/>
                  </a:lnTo>
                  <a:lnTo>
                    <a:pt x="1146" y="403"/>
                  </a:lnTo>
                  <a:lnTo>
                    <a:pt x="1146" y="403"/>
                  </a:lnTo>
                  <a:lnTo>
                    <a:pt x="1144" y="401"/>
                  </a:lnTo>
                  <a:lnTo>
                    <a:pt x="1144" y="401"/>
                  </a:lnTo>
                  <a:lnTo>
                    <a:pt x="1143" y="401"/>
                  </a:lnTo>
                  <a:lnTo>
                    <a:pt x="1141" y="398"/>
                  </a:lnTo>
                  <a:lnTo>
                    <a:pt x="1140" y="395"/>
                  </a:lnTo>
                  <a:lnTo>
                    <a:pt x="1140" y="394"/>
                  </a:lnTo>
                  <a:lnTo>
                    <a:pt x="1137" y="394"/>
                  </a:lnTo>
                  <a:lnTo>
                    <a:pt x="1135" y="392"/>
                  </a:lnTo>
                  <a:lnTo>
                    <a:pt x="1133" y="389"/>
                  </a:lnTo>
                  <a:lnTo>
                    <a:pt x="1132" y="386"/>
                  </a:lnTo>
                  <a:lnTo>
                    <a:pt x="1132" y="384"/>
                  </a:lnTo>
                  <a:lnTo>
                    <a:pt x="1130" y="384"/>
                  </a:lnTo>
                  <a:lnTo>
                    <a:pt x="1132" y="383"/>
                  </a:lnTo>
                  <a:lnTo>
                    <a:pt x="1133" y="381"/>
                  </a:lnTo>
                  <a:lnTo>
                    <a:pt x="1132" y="381"/>
                  </a:lnTo>
                  <a:lnTo>
                    <a:pt x="1132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29" y="381"/>
                  </a:lnTo>
                  <a:lnTo>
                    <a:pt x="1129" y="378"/>
                  </a:lnTo>
                  <a:lnTo>
                    <a:pt x="1130" y="376"/>
                  </a:lnTo>
                  <a:lnTo>
                    <a:pt x="1129" y="376"/>
                  </a:lnTo>
                  <a:lnTo>
                    <a:pt x="1127" y="378"/>
                  </a:lnTo>
                  <a:lnTo>
                    <a:pt x="1129" y="378"/>
                  </a:lnTo>
                  <a:lnTo>
                    <a:pt x="1127" y="379"/>
                  </a:lnTo>
                  <a:lnTo>
                    <a:pt x="1127" y="378"/>
                  </a:lnTo>
                  <a:lnTo>
                    <a:pt x="1126" y="378"/>
                  </a:lnTo>
                  <a:lnTo>
                    <a:pt x="1126" y="378"/>
                  </a:lnTo>
                  <a:lnTo>
                    <a:pt x="1124" y="375"/>
                  </a:lnTo>
                  <a:lnTo>
                    <a:pt x="1121" y="370"/>
                  </a:lnTo>
                  <a:lnTo>
                    <a:pt x="1121" y="370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2" y="365"/>
                  </a:lnTo>
                  <a:lnTo>
                    <a:pt x="1124" y="364"/>
                  </a:lnTo>
                  <a:lnTo>
                    <a:pt x="1124" y="364"/>
                  </a:lnTo>
                  <a:lnTo>
                    <a:pt x="1124" y="362"/>
                  </a:lnTo>
                  <a:lnTo>
                    <a:pt x="1124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1" y="360"/>
                  </a:lnTo>
                  <a:lnTo>
                    <a:pt x="1121" y="362"/>
                  </a:lnTo>
                  <a:lnTo>
                    <a:pt x="1121" y="362"/>
                  </a:lnTo>
                  <a:lnTo>
                    <a:pt x="1122" y="362"/>
                  </a:lnTo>
                  <a:lnTo>
                    <a:pt x="1121" y="364"/>
                  </a:lnTo>
                  <a:lnTo>
                    <a:pt x="1121" y="365"/>
                  </a:lnTo>
                  <a:lnTo>
                    <a:pt x="1121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4"/>
                  </a:lnTo>
                  <a:lnTo>
                    <a:pt x="1118" y="364"/>
                  </a:lnTo>
                  <a:lnTo>
                    <a:pt x="1119" y="357"/>
                  </a:lnTo>
                  <a:lnTo>
                    <a:pt x="1121" y="353"/>
                  </a:lnTo>
                  <a:lnTo>
                    <a:pt x="1121" y="349"/>
                  </a:lnTo>
                  <a:lnTo>
                    <a:pt x="1121" y="348"/>
                  </a:lnTo>
                  <a:lnTo>
                    <a:pt x="1121" y="346"/>
                  </a:lnTo>
                  <a:lnTo>
                    <a:pt x="1119" y="345"/>
                  </a:lnTo>
                  <a:lnTo>
                    <a:pt x="1111" y="338"/>
                  </a:lnTo>
                  <a:lnTo>
                    <a:pt x="1107" y="331"/>
                  </a:lnTo>
                  <a:lnTo>
                    <a:pt x="1100" y="327"/>
                  </a:lnTo>
                  <a:lnTo>
                    <a:pt x="1097" y="329"/>
                  </a:lnTo>
                  <a:lnTo>
                    <a:pt x="1096" y="329"/>
                  </a:lnTo>
                  <a:lnTo>
                    <a:pt x="1096" y="329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4" y="331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88" y="334"/>
                  </a:lnTo>
                  <a:lnTo>
                    <a:pt x="1086" y="334"/>
                  </a:lnTo>
                  <a:lnTo>
                    <a:pt x="1085" y="334"/>
                  </a:lnTo>
                  <a:lnTo>
                    <a:pt x="1083" y="334"/>
                  </a:lnTo>
                  <a:lnTo>
                    <a:pt x="1081" y="334"/>
                  </a:lnTo>
                  <a:lnTo>
                    <a:pt x="1081" y="334"/>
                  </a:lnTo>
                  <a:lnTo>
                    <a:pt x="1081" y="332"/>
                  </a:lnTo>
                  <a:lnTo>
                    <a:pt x="1081" y="332"/>
                  </a:lnTo>
                  <a:lnTo>
                    <a:pt x="1081" y="334"/>
                  </a:lnTo>
                  <a:lnTo>
                    <a:pt x="1083" y="334"/>
                  </a:lnTo>
                  <a:lnTo>
                    <a:pt x="1083" y="332"/>
                  </a:lnTo>
                  <a:lnTo>
                    <a:pt x="1081" y="332"/>
                  </a:lnTo>
                  <a:lnTo>
                    <a:pt x="1080" y="331"/>
                  </a:lnTo>
                  <a:lnTo>
                    <a:pt x="1077" y="327"/>
                  </a:lnTo>
                  <a:lnTo>
                    <a:pt x="1078" y="327"/>
                  </a:lnTo>
                  <a:lnTo>
                    <a:pt x="1078" y="327"/>
                  </a:lnTo>
                  <a:lnTo>
                    <a:pt x="1077" y="326"/>
                  </a:lnTo>
                  <a:lnTo>
                    <a:pt x="1078" y="326"/>
                  </a:lnTo>
                  <a:lnTo>
                    <a:pt x="1078" y="324"/>
                  </a:lnTo>
                  <a:lnTo>
                    <a:pt x="1077" y="324"/>
                  </a:lnTo>
                  <a:lnTo>
                    <a:pt x="1077" y="326"/>
                  </a:lnTo>
                  <a:lnTo>
                    <a:pt x="1077" y="326"/>
                  </a:lnTo>
                  <a:lnTo>
                    <a:pt x="1077" y="327"/>
                  </a:lnTo>
                  <a:lnTo>
                    <a:pt x="1075" y="327"/>
                  </a:lnTo>
                  <a:lnTo>
                    <a:pt x="1075" y="326"/>
                  </a:lnTo>
                  <a:lnTo>
                    <a:pt x="1070" y="324"/>
                  </a:lnTo>
                  <a:lnTo>
                    <a:pt x="1066" y="323"/>
                  </a:lnTo>
                  <a:lnTo>
                    <a:pt x="1069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69" y="321"/>
                  </a:lnTo>
                  <a:lnTo>
                    <a:pt x="1067" y="321"/>
                  </a:lnTo>
                  <a:lnTo>
                    <a:pt x="1066" y="321"/>
                  </a:lnTo>
                  <a:lnTo>
                    <a:pt x="1066" y="323"/>
                  </a:lnTo>
                  <a:lnTo>
                    <a:pt x="1064" y="323"/>
                  </a:lnTo>
                  <a:lnTo>
                    <a:pt x="1062" y="323"/>
                  </a:lnTo>
                  <a:lnTo>
                    <a:pt x="1059" y="324"/>
                  </a:lnTo>
                  <a:lnTo>
                    <a:pt x="1055" y="324"/>
                  </a:lnTo>
                  <a:lnTo>
                    <a:pt x="1056" y="324"/>
                  </a:lnTo>
                  <a:lnTo>
                    <a:pt x="1056" y="323"/>
                  </a:lnTo>
                  <a:lnTo>
                    <a:pt x="1058" y="323"/>
                  </a:lnTo>
                  <a:lnTo>
                    <a:pt x="1059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6" y="321"/>
                  </a:lnTo>
                  <a:lnTo>
                    <a:pt x="1056" y="321"/>
                  </a:lnTo>
                  <a:lnTo>
                    <a:pt x="1056" y="323"/>
                  </a:lnTo>
                  <a:lnTo>
                    <a:pt x="1055" y="323"/>
                  </a:lnTo>
                  <a:lnTo>
                    <a:pt x="1055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3"/>
                  </a:lnTo>
                  <a:lnTo>
                    <a:pt x="1051" y="324"/>
                  </a:lnTo>
                  <a:lnTo>
                    <a:pt x="1050" y="326"/>
                  </a:lnTo>
                  <a:lnTo>
                    <a:pt x="1044" y="326"/>
                  </a:lnTo>
                  <a:lnTo>
                    <a:pt x="1044" y="326"/>
                  </a:lnTo>
                  <a:lnTo>
                    <a:pt x="1045" y="326"/>
                  </a:lnTo>
                  <a:lnTo>
                    <a:pt x="1047" y="324"/>
                  </a:lnTo>
                  <a:lnTo>
                    <a:pt x="1047" y="324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1"/>
                  </a:lnTo>
                  <a:lnTo>
                    <a:pt x="1045" y="320"/>
                  </a:lnTo>
                  <a:lnTo>
                    <a:pt x="1044" y="318"/>
                  </a:lnTo>
                  <a:lnTo>
                    <a:pt x="1044" y="318"/>
                  </a:lnTo>
                  <a:lnTo>
                    <a:pt x="1042" y="321"/>
                  </a:lnTo>
                  <a:lnTo>
                    <a:pt x="1042" y="323"/>
                  </a:lnTo>
                  <a:lnTo>
                    <a:pt x="1042" y="324"/>
                  </a:lnTo>
                  <a:lnTo>
                    <a:pt x="1040" y="324"/>
                  </a:lnTo>
                  <a:lnTo>
                    <a:pt x="1039" y="324"/>
                  </a:lnTo>
                  <a:lnTo>
                    <a:pt x="1034" y="324"/>
                  </a:lnTo>
                  <a:lnTo>
                    <a:pt x="1033" y="323"/>
                  </a:lnTo>
                  <a:lnTo>
                    <a:pt x="1031" y="323"/>
                  </a:lnTo>
                  <a:lnTo>
                    <a:pt x="1031" y="323"/>
                  </a:lnTo>
                  <a:lnTo>
                    <a:pt x="1028" y="324"/>
                  </a:lnTo>
                  <a:lnTo>
                    <a:pt x="1026" y="324"/>
                  </a:lnTo>
                  <a:lnTo>
                    <a:pt x="1025" y="324"/>
                  </a:lnTo>
                  <a:lnTo>
                    <a:pt x="1025" y="324"/>
                  </a:lnTo>
                  <a:lnTo>
                    <a:pt x="1023" y="326"/>
                  </a:lnTo>
                  <a:lnTo>
                    <a:pt x="1020" y="327"/>
                  </a:lnTo>
                  <a:lnTo>
                    <a:pt x="1015" y="326"/>
                  </a:lnTo>
                  <a:lnTo>
                    <a:pt x="1014" y="324"/>
                  </a:lnTo>
                  <a:lnTo>
                    <a:pt x="1014" y="324"/>
                  </a:lnTo>
                  <a:lnTo>
                    <a:pt x="1012" y="323"/>
                  </a:lnTo>
                  <a:lnTo>
                    <a:pt x="1010" y="326"/>
                  </a:lnTo>
                  <a:lnTo>
                    <a:pt x="1009" y="327"/>
                  </a:lnTo>
                  <a:lnTo>
                    <a:pt x="1010" y="329"/>
                  </a:lnTo>
                  <a:lnTo>
                    <a:pt x="1012" y="329"/>
                  </a:lnTo>
                  <a:lnTo>
                    <a:pt x="1015" y="329"/>
                  </a:lnTo>
                  <a:lnTo>
                    <a:pt x="1017" y="327"/>
                  </a:lnTo>
                  <a:lnTo>
                    <a:pt x="1017" y="327"/>
                  </a:lnTo>
                  <a:lnTo>
                    <a:pt x="1018" y="327"/>
                  </a:lnTo>
                  <a:lnTo>
                    <a:pt x="1018" y="327"/>
                  </a:lnTo>
                  <a:lnTo>
                    <a:pt x="1020" y="327"/>
                  </a:lnTo>
                  <a:lnTo>
                    <a:pt x="1020" y="327"/>
                  </a:lnTo>
                  <a:lnTo>
                    <a:pt x="1018" y="329"/>
                  </a:lnTo>
                  <a:lnTo>
                    <a:pt x="1018" y="329"/>
                  </a:lnTo>
                  <a:lnTo>
                    <a:pt x="1017" y="329"/>
                  </a:lnTo>
                  <a:lnTo>
                    <a:pt x="1018" y="331"/>
                  </a:lnTo>
                  <a:lnTo>
                    <a:pt x="1020" y="331"/>
                  </a:lnTo>
                  <a:lnTo>
                    <a:pt x="1020" y="331"/>
                  </a:lnTo>
                  <a:lnTo>
                    <a:pt x="1021" y="329"/>
                  </a:lnTo>
                  <a:lnTo>
                    <a:pt x="1021" y="329"/>
                  </a:lnTo>
                  <a:lnTo>
                    <a:pt x="1023" y="329"/>
                  </a:lnTo>
                  <a:lnTo>
                    <a:pt x="1023" y="329"/>
                  </a:lnTo>
                  <a:lnTo>
                    <a:pt x="1023" y="331"/>
                  </a:lnTo>
                  <a:lnTo>
                    <a:pt x="1025" y="331"/>
                  </a:lnTo>
                  <a:lnTo>
                    <a:pt x="1025" y="332"/>
                  </a:lnTo>
                  <a:lnTo>
                    <a:pt x="1025" y="332"/>
                  </a:lnTo>
                  <a:lnTo>
                    <a:pt x="1023" y="332"/>
                  </a:lnTo>
                  <a:lnTo>
                    <a:pt x="1021" y="334"/>
                  </a:lnTo>
                  <a:lnTo>
                    <a:pt x="1020" y="334"/>
                  </a:lnTo>
                  <a:lnTo>
                    <a:pt x="1021" y="334"/>
                  </a:lnTo>
                  <a:lnTo>
                    <a:pt x="1020" y="335"/>
                  </a:lnTo>
                  <a:lnTo>
                    <a:pt x="1020" y="334"/>
                  </a:lnTo>
                  <a:lnTo>
                    <a:pt x="1020" y="335"/>
                  </a:lnTo>
                  <a:lnTo>
                    <a:pt x="1020" y="335"/>
                  </a:lnTo>
                  <a:lnTo>
                    <a:pt x="1018" y="335"/>
                  </a:lnTo>
                  <a:lnTo>
                    <a:pt x="1020" y="337"/>
                  </a:lnTo>
                  <a:lnTo>
                    <a:pt x="1021" y="337"/>
                  </a:lnTo>
                  <a:lnTo>
                    <a:pt x="1021" y="338"/>
                  </a:lnTo>
                  <a:lnTo>
                    <a:pt x="1026" y="340"/>
                  </a:lnTo>
                  <a:lnTo>
                    <a:pt x="1026" y="340"/>
                  </a:lnTo>
                  <a:lnTo>
                    <a:pt x="1028" y="342"/>
                  </a:lnTo>
                  <a:lnTo>
                    <a:pt x="1028" y="342"/>
                  </a:lnTo>
                  <a:lnTo>
                    <a:pt x="1029" y="342"/>
                  </a:lnTo>
                  <a:lnTo>
                    <a:pt x="1029" y="343"/>
                  </a:lnTo>
                  <a:lnTo>
                    <a:pt x="1028" y="343"/>
                  </a:lnTo>
                  <a:lnTo>
                    <a:pt x="1028" y="345"/>
                  </a:lnTo>
                  <a:lnTo>
                    <a:pt x="1026" y="345"/>
                  </a:lnTo>
                  <a:lnTo>
                    <a:pt x="1026" y="345"/>
                  </a:lnTo>
                  <a:lnTo>
                    <a:pt x="1026" y="343"/>
                  </a:lnTo>
                  <a:lnTo>
                    <a:pt x="1025" y="345"/>
                  </a:lnTo>
                  <a:lnTo>
                    <a:pt x="1023" y="345"/>
                  </a:lnTo>
                  <a:lnTo>
                    <a:pt x="1025" y="345"/>
                  </a:lnTo>
                  <a:lnTo>
                    <a:pt x="1023" y="343"/>
                  </a:lnTo>
                  <a:lnTo>
                    <a:pt x="1023" y="342"/>
                  </a:lnTo>
                  <a:lnTo>
                    <a:pt x="1021" y="342"/>
                  </a:lnTo>
                  <a:lnTo>
                    <a:pt x="1021" y="342"/>
                  </a:lnTo>
                  <a:lnTo>
                    <a:pt x="1020" y="340"/>
                  </a:lnTo>
                  <a:lnTo>
                    <a:pt x="1020" y="340"/>
                  </a:lnTo>
                  <a:lnTo>
                    <a:pt x="1018" y="340"/>
                  </a:lnTo>
                  <a:lnTo>
                    <a:pt x="1018" y="340"/>
                  </a:lnTo>
                  <a:lnTo>
                    <a:pt x="1018" y="338"/>
                  </a:lnTo>
                  <a:lnTo>
                    <a:pt x="1017" y="338"/>
                  </a:lnTo>
                  <a:lnTo>
                    <a:pt x="1017" y="338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4" y="338"/>
                  </a:lnTo>
                  <a:lnTo>
                    <a:pt x="1014" y="338"/>
                  </a:lnTo>
                  <a:lnTo>
                    <a:pt x="1014" y="340"/>
                  </a:lnTo>
                  <a:lnTo>
                    <a:pt x="1014" y="340"/>
                  </a:lnTo>
                  <a:lnTo>
                    <a:pt x="1014" y="342"/>
                  </a:lnTo>
                  <a:lnTo>
                    <a:pt x="1014" y="342"/>
                  </a:lnTo>
                  <a:lnTo>
                    <a:pt x="1012" y="343"/>
                  </a:lnTo>
                  <a:lnTo>
                    <a:pt x="1012" y="343"/>
                  </a:lnTo>
                  <a:lnTo>
                    <a:pt x="1010" y="343"/>
                  </a:lnTo>
                  <a:lnTo>
                    <a:pt x="1010" y="342"/>
                  </a:lnTo>
                  <a:lnTo>
                    <a:pt x="1009" y="340"/>
                  </a:lnTo>
                  <a:lnTo>
                    <a:pt x="1007" y="340"/>
                  </a:lnTo>
                  <a:lnTo>
                    <a:pt x="1006" y="342"/>
                  </a:lnTo>
                  <a:lnTo>
                    <a:pt x="1006" y="343"/>
                  </a:lnTo>
                  <a:lnTo>
                    <a:pt x="1004" y="343"/>
                  </a:lnTo>
                  <a:lnTo>
                    <a:pt x="1001" y="342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8" y="340"/>
                  </a:lnTo>
                  <a:lnTo>
                    <a:pt x="998" y="340"/>
                  </a:lnTo>
                  <a:lnTo>
                    <a:pt x="996" y="338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3" y="337"/>
                  </a:lnTo>
                  <a:lnTo>
                    <a:pt x="992" y="335"/>
                  </a:lnTo>
                  <a:lnTo>
                    <a:pt x="990" y="334"/>
                  </a:lnTo>
                  <a:lnTo>
                    <a:pt x="988" y="334"/>
                  </a:lnTo>
                  <a:lnTo>
                    <a:pt x="987" y="332"/>
                  </a:lnTo>
                  <a:lnTo>
                    <a:pt x="985" y="332"/>
                  </a:lnTo>
                  <a:lnTo>
                    <a:pt x="985" y="334"/>
                  </a:lnTo>
                  <a:lnTo>
                    <a:pt x="984" y="334"/>
                  </a:lnTo>
                  <a:lnTo>
                    <a:pt x="984" y="335"/>
                  </a:lnTo>
                  <a:lnTo>
                    <a:pt x="985" y="335"/>
                  </a:lnTo>
                  <a:lnTo>
                    <a:pt x="985" y="335"/>
                  </a:lnTo>
                  <a:lnTo>
                    <a:pt x="982" y="337"/>
                  </a:lnTo>
                  <a:lnTo>
                    <a:pt x="976" y="335"/>
                  </a:lnTo>
                  <a:lnTo>
                    <a:pt x="974" y="335"/>
                  </a:lnTo>
                  <a:lnTo>
                    <a:pt x="973" y="334"/>
                  </a:lnTo>
                  <a:lnTo>
                    <a:pt x="969" y="332"/>
                  </a:lnTo>
                  <a:lnTo>
                    <a:pt x="968" y="332"/>
                  </a:lnTo>
                  <a:lnTo>
                    <a:pt x="966" y="334"/>
                  </a:lnTo>
                  <a:lnTo>
                    <a:pt x="962" y="334"/>
                  </a:lnTo>
                  <a:lnTo>
                    <a:pt x="960" y="334"/>
                  </a:lnTo>
                  <a:lnTo>
                    <a:pt x="960" y="334"/>
                  </a:lnTo>
                  <a:lnTo>
                    <a:pt x="958" y="334"/>
                  </a:lnTo>
                  <a:lnTo>
                    <a:pt x="958" y="332"/>
                  </a:lnTo>
                  <a:lnTo>
                    <a:pt x="958" y="332"/>
                  </a:lnTo>
                  <a:lnTo>
                    <a:pt x="960" y="332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58" y="329"/>
                  </a:lnTo>
                  <a:lnTo>
                    <a:pt x="958" y="332"/>
                  </a:lnTo>
                  <a:lnTo>
                    <a:pt x="958" y="334"/>
                  </a:lnTo>
                  <a:lnTo>
                    <a:pt x="958" y="334"/>
                  </a:lnTo>
                  <a:lnTo>
                    <a:pt x="955" y="335"/>
                  </a:lnTo>
                  <a:lnTo>
                    <a:pt x="949" y="337"/>
                  </a:lnTo>
                  <a:lnTo>
                    <a:pt x="946" y="338"/>
                  </a:lnTo>
                  <a:lnTo>
                    <a:pt x="946" y="338"/>
                  </a:lnTo>
                  <a:lnTo>
                    <a:pt x="949" y="337"/>
                  </a:lnTo>
                  <a:lnTo>
                    <a:pt x="947" y="337"/>
                  </a:lnTo>
                  <a:lnTo>
                    <a:pt x="946" y="337"/>
                  </a:lnTo>
                  <a:lnTo>
                    <a:pt x="946" y="337"/>
                  </a:lnTo>
                  <a:lnTo>
                    <a:pt x="946" y="335"/>
                  </a:lnTo>
                  <a:lnTo>
                    <a:pt x="946" y="334"/>
                  </a:lnTo>
                  <a:lnTo>
                    <a:pt x="944" y="334"/>
                  </a:lnTo>
                  <a:lnTo>
                    <a:pt x="944" y="335"/>
                  </a:lnTo>
                  <a:lnTo>
                    <a:pt x="944" y="334"/>
                  </a:lnTo>
                  <a:lnTo>
                    <a:pt x="943" y="334"/>
                  </a:lnTo>
                  <a:lnTo>
                    <a:pt x="943" y="334"/>
                  </a:lnTo>
                  <a:lnTo>
                    <a:pt x="943" y="337"/>
                  </a:lnTo>
                  <a:lnTo>
                    <a:pt x="943" y="338"/>
                  </a:lnTo>
                  <a:lnTo>
                    <a:pt x="944" y="340"/>
                  </a:lnTo>
                  <a:lnTo>
                    <a:pt x="943" y="342"/>
                  </a:lnTo>
                  <a:lnTo>
                    <a:pt x="941" y="343"/>
                  </a:lnTo>
                  <a:lnTo>
                    <a:pt x="939" y="343"/>
                  </a:lnTo>
                  <a:lnTo>
                    <a:pt x="938" y="346"/>
                  </a:lnTo>
                  <a:lnTo>
                    <a:pt x="936" y="346"/>
                  </a:lnTo>
                  <a:lnTo>
                    <a:pt x="933" y="349"/>
                  </a:lnTo>
                  <a:lnTo>
                    <a:pt x="932" y="349"/>
                  </a:lnTo>
                  <a:lnTo>
                    <a:pt x="930" y="351"/>
                  </a:lnTo>
                  <a:lnTo>
                    <a:pt x="928" y="351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8" y="351"/>
                  </a:lnTo>
                  <a:lnTo>
                    <a:pt x="927" y="351"/>
                  </a:lnTo>
                  <a:lnTo>
                    <a:pt x="924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1" y="351"/>
                  </a:lnTo>
                  <a:lnTo>
                    <a:pt x="921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21" y="353"/>
                  </a:lnTo>
                  <a:lnTo>
                    <a:pt x="921" y="353"/>
                  </a:lnTo>
                  <a:lnTo>
                    <a:pt x="922" y="354"/>
                  </a:lnTo>
                  <a:lnTo>
                    <a:pt x="921" y="354"/>
                  </a:lnTo>
                  <a:lnTo>
                    <a:pt x="921" y="356"/>
                  </a:lnTo>
                  <a:lnTo>
                    <a:pt x="919" y="356"/>
                  </a:lnTo>
                  <a:lnTo>
                    <a:pt x="917" y="354"/>
                  </a:lnTo>
                  <a:lnTo>
                    <a:pt x="916" y="356"/>
                  </a:lnTo>
                  <a:lnTo>
                    <a:pt x="916" y="357"/>
                  </a:lnTo>
                  <a:lnTo>
                    <a:pt x="916" y="357"/>
                  </a:lnTo>
                  <a:lnTo>
                    <a:pt x="916" y="359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3" y="359"/>
                  </a:lnTo>
                  <a:lnTo>
                    <a:pt x="913" y="359"/>
                  </a:lnTo>
                  <a:lnTo>
                    <a:pt x="911" y="359"/>
                  </a:lnTo>
                  <a:lnTo>
                    <a:pt x="911" y="359"/>
                  </a:lnTo>
                  <a:lnTo>
                    <a:pt x="911" y="360"/>
                  </a:lnTo>
                  <a:lnTo>
                    <a:pt x="913" y="359"/>
                  </a:lnTo>
                  <a:lnTo>
                    <a:pt x="913" y="360"/>
                  </a:lnTo>
                  <a:lnTo>
                    <a:pt x="911" y="362"/>
                  </a:lnTo>
                  <a:lnTo>
                    <a:pt x="910" y="364"/>
                  </a:lnTo>
                  <a:lnTo>
                    <a:pt x="908" y="362"/>
                  </a:lnTo>
                  <a:lnTo>
                    <a:pt x="908" y="364"/>
                  </a:lnTo>
                  <a:lnTo>
                    <a:pt x="908" y="364"/>
                  </a:lnTo>
                  <a:lnTo>
                    <a:pt x="910" y="365"/>
                  </a:lnTo>
                  <a:lnTo>
                    <a:pt x="908" y="370"/>
                  </a:lnTo>
                  <a:lnTo>
                    <a:pt x="908" y="371"/>
                  </a:lnTo>
                  <a:lnTo>
                    <a:pt x="906" y="371"/>
                  </a:lnTo>
                  <a:lnTo>
                    <a:pt x="906" y="371"/>
                  </a:lnTo>
                  <a:lnTo>
                    <a:pt x="903" y="370"/>
                  </a:lnTo>
                  <a:lnTo>
                    <a:pt x="902" y="368"/>
                  </a:lnTo>
                  <a:lnTo>
                    <a:pt x="903" y="371"/>
                  </a:lnTo>
                  <a:lnTo>
                    <a:pt x="906" y="373"/>
                  </a:lnTo>
                  <a:lnTo>
                    <a:pt x="906" y="373"/>
                  </a:lnTo>
                  <a:lnTo>
                    <a:pt x="906" y="375"/>
                  </a:lnTo>
                  <a:lnTo>
                    <a:pt x="906" y="375"/>
                  </a:lnTo>
                  <a:lnTo>
                    <a:pt x="905" y="376"/>
                  </a:lnTo>
                  <a:lnTo>
                    <a:pt x="906" y="378"/>
                  </a:lnTo>
                  <a:lnTo>
                    <a:pt x="906" y="379"/>
                  </a:lnTo>
                  <a:lnTo>
                    <a:pt x="906" y="381"/>
                  </a:lnTo>
                  <a:lnTo>
                    <a:pt x="908" y="384"/>
                  </a:lnTo>
                  <a:lnTo>
                    <a:pt x="908" y="386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2"/>
                  </a:lnTo>
                  <a:lnTo>
                    <a:pt x="910" y="392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5" y="392"/>
                  </a:lnTo>
                  <a:lnTo>
                    <a:pt x="902" y="390"/>
                  </a:lnTo>
                  <a:lnTo>
                    <a:pt x="898" y="390"/>
                  </a:lnTo>
                  <a:lnTo>
                    <a:pt x="895" y="390"/>
                  </a:lnTo>
                  <a:lnTo>
                    <a:pt x="894" y="389"/>
                  </a:lnTo>
                  <a:lnTo>
                    <a:pt x="892" y="389"/>
                  </a:lnTo>
                  <a:lnTo>
                    <a:pt x="891" y="387"/>
                  </a:lnTo>
                  <a:lnTo>
                    <a:pt x="889" y="387"/>
                  </a:lnTo>
                  <a:lnTo>
                    <a:pt x="887" y="386"/>
                  </a:lnTo>
                  <a:lnTo>
                    <a:pt x="886" y="386"/>
                  </a:lnTo>
                  <a:lnTo>
                    <a:pt x="884" y="386"/>
                  </a:lnTo>
                  <a:lnTo>
                    <a:pt x="883" y="384"/>
                  </a:lnTo>
                  <a:lnTo>
                    <a:pt x="883" y="383"/>
                  </a:lnTo>
                  <a:lnTo>
                    <a:pt x="883" y="383"/>
                  </a:lnTo>
                  <a:lnTo>
                    <a:pt x="881" y="379"/>
                  </a:lnTo>
                  <a:lnTo>
                    <a:pt x="880" y="378"/>
                  </a:lnTo>
                  <a:lnTo>
                    <a:pt x="878" y="376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3"/>
                  </a:lnTo>
                  <a:lnTo>
                    <a:pt x="878" y="373"/>
                  </a:lnTo>
                  <a:lnTo>
                    <a:pt x="878" y="371"/>
                  </a:lnTo>
                  <a:lnTo>
                    <a:pt x="878" y="371"/>
                  </a:lnTo>
                  <a:lnTo>
                    <a:pt x="878" y="370"/>
                  </a:lnTo>
                  <a:lnTo>
                    <a:pt x="878" y="368"/>
                  </a:lnTo>
                  <a:lnTo>
                    <a:pt x="878" y="368"/>
                  </a:lnTo>
                  <a:lnTo>
                    <a:pt x="876" y="367"/>
                  </a:lnTo>
                  <a:lnTo>
                    <a:pt x="873" y="365"/>
                  </a:lnTo>
                  <a:lnTo>
                    <a:pt x="872" y="362"/>
                  </a:lnTo>
                  <a:lnTo>
                    <a:pt x="870" y="360"/>
                  </a:lnTo>
                  <a:lnTo>
                    <a:pt x="869" y="357"/>
                  </a:lnTo>
                  <a:lnTo>
                    <a:pt x="867" y="357"/>
                  </a:lnTo>
                  <a:lnTo>
                    <a:pt x="865" y="356"/>
                  </a:lnTo>
                  <a:lnTo>
                    <a:pt x="865" y="354"/>
                  </a:lnTo>
                  <a:lnTo>
                    <a:pt x="865" y="353"/>
                  </a:lnTo>
                  <a:lnTo>
                    <a:pt x="865" y="353"/>
                  </a:lnTo>
                  <a:lnTo>
                    <a:pt x="864" y="351"/>
                  </a:lnTo>
                  <a:lnTo>
                    <a:pt x="862" y="348"/>
                  </a:lnTo>
                  <a:lnTo>
                    <a:pt x="861" y="346"/>
                  </a:lnTo>
                  <a:lnTo>
                    <a:pt x="861" y="345"/>
                  </a:lnTo>
                  <a:lnTo>
                    <a:pt x="859" y="342"/>
                  </a:lnTo>
                  <a:lnTo>
                    <a:pt x="857" y="340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1" y="335"/>
                  </a:lnTo>
                  <a:lnTo>
                    <a:pt x="850" y="334"/>
                  </a:lnTo>
                  <a:lnTo>
                    <a:pt x="850" y="334"/>
                  </a:lnTo>
                  <a:lnTo>
                    <a:pt x="848" y="334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6" y="332"/>
                  </a:lnTo>
                  <a:lnTo>
                    <a:pt x="845" y="332"/>
                  </a:lnTo>
                  <a:lnTo>
                    <a:pt x="842" y="332"/>
                  </a:lnTo>
                  <a:lnTo>
                    <a:pt x="839" y="332"/>
                  </a:lnTo>
                  <a:lnTo>
                    <a:pt x="837" y="332"/>
                  </a:lnTo>
                  <a:lnTo>
                    <a:pt x="837" y="332"/>
                  </a:lnTo>
                  <a:lnTo>
                    <a:pt x="835" y="332"/>
                  </a:lnTo>
                  <a:lnTo>
                    <a:pt x="834" y="334"/>
                  </a:lnTo>
                  <a:lnTo>
                    <a:pt x="832" y="334"/>
                  </a:lnTo>
                  <a:lnTo>
                    <a:pt x="831" y="335"/>
                  </a:lnTo>
                  <a:lnTo>
                    <a:pt x="829" y="338"/>
                  </a:lnTo>
                  <a:lnTo>
                    <a:pt x="829" y="340"/>
                  </a:lnTo>
                  <a:lnTo>
                    <a:pt x="829" y="342"/>
                  </a:lnTo>
                  <a:lnTo>
                    <a:pt x="829" y="342"/>
                  </a:lnTo>
                  <a:lnTo>
                    <a:pt x="828" y="342"/>
                  </a:lnTo>
                  <a:lnTo>
                    <a:pt x="826" y="343"/>
                  </a:lnTo>
                  <a:lnTo>
                    <a:pt x="826" y="345"/>
                  </a:lnTo>
                  <a:lnTo>
                    <a:pt x="824" y="345"/>
                  </a:lnTo>
                  <a:lnTo>
                    <a:pt x="823" y="345"/>
                  </a:lnTo>
                  <a:lnTo>
                    <a:pt x="821" y="345"/>
                  </a:lnTo>
                  <a:lnTo>
                    <a:pt x="816" y="342"/>
                  </a:lnTo>
                  <a:lnTo>
                    <a:pt x="815" y="340"/>
                  </a:lnTo>
                  <a:lnTo>
                    <a:pt x="812" y="340"/>
                  </a:lnTo>
                  <a:lnTo>
                    <a:pt x="810" y="338"/>
                  </a:lnTo>
                  <a:lnTo>
                    <a:pt x="809" y="337"/>
                  </a:lnTo>
                  <a:lnTo>
                    <a:pt x="809" y="337"/>
                  </a:lnTo>
                  <a:lnTo>
                    <a:pt x="807" y="337"/>
                  </a:lnTo>
                  <a:lnTo>
                    <a:pt x="805" y="335"/>
                  </a:lnTo>
                  <a:lnTo>
                    <a:pt x="804" y="332"/>
                  </a:lnTo>
                  <a:lnTo>
                    <a:pt x="802" y="329"/>
                  </a:lnTo>
                  <a:lnTo>
                    <a:pt x="802" y="327"/>
                  </a:lnTo>
                  <a:lnTo>
                    <a:pt x="801" y="323"/>
                  </a:lnTo>
                  <a:lnTo>
                    <a:pt x="799" y="320"/>
                  </a:lnTo>
                  <a:lnTo>
                    <a:pt x="798" y="320"/>
                  </a:lnTo>
                  <a:lnTo>
                    <a:pt x="796" y="318"/>
                  </a:lnTo>
                  <a:lnTo>
                    <a:pt x="794" y="316"/>
                  </a:lnTo>
                  <a:lnTo>
                    <a:pt x="790" y="313"/>
                  </a:lnTo>
                  <a:lnTo>
                    <a:pt x="787" y="310"/>
                  </a:lnTo>
                  <a:lnTo>
                    <a:pt x="783" y="307"/>
                  </a:lnTo>
                  <a:lnTo>
                    <a:pt x="782" y="307"/>
                  </a:lnTo>
                  <a:lnTo>
                    <a:pt x="780" y="305"/>
                  </a:lnTo>
                  <a:lnTo>
                    <a:pt x="779" y="302"/>
                  </a:lnTo>
                  <a:lnTo>
                    <a:pt x="777" y="302"/>
                  </a:lnTo>
                  <a:lnTo>
                    <a:pt x="777" y="302"/>
                  </a:lnTo>
                  <a:lnTo>
                    <a:pt x="777" y="301"/>
                  </a:lnTo>
                  <a:lnTo>
                    <a:pt x="774" y="301"/>
                  </a:lnTo>
                  <a:lnTo>
                    <a:pt x="771" y="301"/>
                  </a:lnTo>
                  <a:lnTo>
                    <a:pt x="768" y="301"/>
                  </a:lnTo>
                  <a:lnTo>
                    <a:pt x="764" y="301"/>
                  </a:lnTo>
                  <a:lnTo>
                    <a:pt x="755" y="301"/>
                  </a:lnTo>
                  <a:lnTo>
                    <a:pt x="752" y="301"/>
                  </a:lnTo>
                  <a:lnTo>
                    <a:pt x="752" y="304"/>
                  </a:lnTo>
                  <a:lnTo>
                    <a:pt x="752" y="305"/>
                  </a:lnTo>
                  <a:lnTo>
                    <a:pt x="752" y="307"/>
                  </a:lnTo>
                  <a:lnTo>
                    <a:pt x="752" y="308"/>
                  </a:lnTo>
                  <a:lnTo>
                    <a:pt x="746" y="308"/>
                  </a:lnTo>
                  <a:lnTo>
                    <a:pt x="741" y="308"/>
                  </a:lnTo>
                  <a:lnTo>
                    <a:pt x="736" y="308"/>
                  </a:lnTo>
                  <a:lnTo>
                    <a:pt x="731" y="308"/>
                  </a:lnTo>
                  <a:lnTo>
                    <a:pt x="727" y="308"/>
                  </a:lnTo>
                  <a:lnTo>
                    <a:pt x="720" y="308"/>
                  </a:lnTo>
                  <a:lnTo>
                    <a:pt x="716" y="308"/>
                  </a:lnTo>
                  <a:lnTo>
                    <a:pt x="711" y="308"/>
                  </a:lnTo>
                  <a:lnTo>
                    <a:pt x="703" y="307"/>
                  </a:lnTo>
                  <a:lnTo>
                    <a:pt x="697" y="304"/>
                  </a:lnTo>
                  <a:lnTo>
                    <a:pt x="690" y="302"/>
                  </a:lnTo>
                  <a:lnTo>
                    <a:pt x="682" y="299"/>
                  </a:lnTo>
                  <a:lnTo>
                    <a:pt x="676" y="297"/>
                  </a:lnTo>
                  <a:lnTo>
                    <a:pt x="670" y="294"/>
                  </a:lnTo>
                  <a:lnTo>
                    <a:pt x="662" y="293"/>
                  </a:lnTo>
                  <a:lnTo>
                    <a:pt x="656" y="290"/>
                  </a:lnTo>
                  <a:lnTo>
                    <a:pt x="656" y="288"/>
                  </a:lnTo>
                  <a:lnTo>
                    <a:pt x="657" y="286"/>
                  </a:lnTo>
                  <a:lnTo>
                    <a:pt x="656" y="286"/>
                  </a:lnTo>
                  <a:lnTo>
                    <a:pt x="651" y="286"/>
                  </a:lnTo>
                  <a:lnTo>
                    <a:pt x="648" y="286"/>
                  </a:lnTo>
                  <a:lnTo>
                    <a:pt x="643" y="288"/>
                  </a:lnTo>
                  <a:lnTo>
                    <a:pt x="640" y="288"/>
                  </a:lnTo>
                  <a:lnTo>
                    <a:pt x="635" y="288"/>
                  </a:lnTo>
                  <a:lnTo>
                    <a:pt x="630" y="288"/>
                  </a:lnTo>
                  <a:lnTo>
                    <a:pt x="627" y="290"/>
                  </a:lnTo>
                  <a:lnTo>
                    <a:pt x="623" y="290"/>
                  </a:lnTo>
                  <a:lnTo>
                    <a:pt x="623" y="290"/>
                  </a:lnTo>
                  <a:lnTo>
                    <a:pt x="623" y="288"/>
                  </a:lnTo>
                  <a:lnTo>
                    <a:pt x="623" y="286"/>
                  </a:lnTo>
                  <a:lnTo>
                    <a:pt x="621" y="286"/>
                  </a:lnTo>
                  <a:lnTo>
                    <a:pt x="621" y="285"/>
                  </a:lnTo>
                  <a:lnTo>
                    <a:pt x="621" y="283"/>
                  </a:lnTo>
                  <a:lnTo>
                    <a:pt x="621" y="283"/>
                  </a:lnTo>
                  <a:lnTo>
                    <a:pt x="619" y="280"/>
                  </a:lnTo>
                  <a:lnTo>
                    <a:pt x="618" y="277"/>
                  </a:lnTo>
                  <a:lnTo>
                    <a:pt x="613" y="274"/>
                  </a:lnTo>
                  <a:lnTo>
                    <a:pt x="610" y="272"/>
                  </a:lnTo>
                  <a:lnTo>
                    <a:pt x="608" y="271"/>
                  </a:lnTo>
                  <a:lnTo>
                    <a:pt x="608" y="269"/>
                  </a:lnTo>
                  <a:lnTo>
                    <a:pt x="607" y="269"/>
                  </a:lnTo>
                  <a:lnTo>
                    <a:pt x="605" y="271"/>
                  </a:lnTo>
                  <a:lnTo>
                    <a:pt x="604" y="269"/>
                  </a:lnTo>
                  <a:lnTo>
                    <a:pt x="604" y="268"/>
                  </a:lnTo>
                  <a:lnTo>
                    <a:pt x="602" y="266"/>
                  </a:lnTo>
                  <a:lnTo>
                    <a:pt x="602" y="264"/>
                  </a:lnTo>
                  <a:lnTo>
                    <a:pt x="597" y="266"/>
                  </a:lnTo>
                  <a:lnTo>
                    <a:pt x="594" y="264"/>
                  </a:lnTo>
                  <a:lnTo>
                    <a:pt x="593" y="263"/>
                  </a:lnTo>
                  <a:lnTo>
                    <a:pt x="591" y="261"/>
                  </a:lnTo>
                  <a:lnTo>
                    <a:pt x="589" y="260"/>
                  </a:lnTo>
                  <a:lnTo>
                    <a:pt x="586" y="258"/>
                  </a:lnTo>
                  <a:lnTo>
                    <a:pt x="585" y="260"/>
                  </a:lnTo>
                  <a:lnTo>
                    <a:pt x="583" y="260"/>
                  </a:lnTo>
                  <a:lnTo>
                    <a:pt x="580" y="258"/>
                  </a:lnTo>
                  <a:lnTo>
                    <a:pt x="578" y="258"/>
                  </a:lnTo>
                  <a:lnTo>
                    <a:pt x="575" y="258"/>
                  </a:lnTo>
                  <a:lnTo>
                    <a:pt x="574" y="258"/>
                  </a:lnTo>
                  <a:lnTo>
                    <a:pt x="574" y="256"/>
                  </a:lnTo>
                  <a:lnTo>
                    <a:pt x="572" y="256"/>
                  </a:lnTo>
                  <a:lnTo>
                    <a:pt x="572" y="255"/>
                  </a:lnTo>
                  <a:lnTo>
                    <a:pt x="572" y="253"/>
                  </a:lnTo>
                  <a:lnTo>
                    <a:pt x="572" y="252"/>
                  </a:lnTo>
                  <a:lnTo>
                    <a:pt x="572" y="250"/>
                  </a:lnTo>
                  <a:lnTo>
                    <a:pt x="572" y="249"/>
                  </a:lnTo>
                  <a:lnTo>
                    <a:pt x="572" y="247"/>
                  </a:lnTo>
                  <a:lnTo>
                    <a:pt x="571" y="247"/>
                  </a:lnTo>
                  <a:lnTo>
                    <a:pt x="569" y="245"/>
                  </a:lnTo>
                  <a:lnTo>
                    <a:pt x="569" y="245"/>
                  </a:lnTo>
                  <a:lnTo>
                    <a:pt x="569" y="244"/>
                  </a:lnTo>
                  <a:lnTo>
                    <a:pt x="567" y="242"/>
                  </a:lnTo>
                  <a:lnTo>
                    <a:pt x="566" y="241"/>
                  </a:lnTo>
                  <a:lnTo>
                    <a:pt x="564" y="239"/>
                  </a:lnTo>
                  <a:lnTo>
                    <a:pt x="563" y="238"/>
                  </a:lnTo>
                  <a:lnTo>
                    <a:pt x="561" y="236"/>
                  </a:lnTo>
                  <a:lnTo>
                    <a:pt x="561" y="236"/>
                  </a:lnTo>
                  <a:lnTo>
                    <a:pt x="559" y="234"/>
                  </a:lnTo>
                  <a:lnTo>
                    <a:pt x="556" y="230"/>
                  </a:lnTo>
                  <a:lnTo>
                    <a:pt x="553" y="228"/>
                  </a:lnTo>
                  <a:lnTo>
                    <a:pt x="553" y="227"/>
                  </a:lnTo>
                  <a:lnTo>
                    <a:pt x="553" y="223"/>
                  </a:lnTo>
                  <a:lnTo>
                    <a:pt x="555" y="222"/>
                  </a:lnTo>
                  <a:lnTo>
                    <a:pt x="555" y="220"/>
                  </a:lnTo>
                  <a:lnTo>
                    <a:pt x="555" y="220"/>
                  </a:lnTo>
                  <a:lnTo>
                    <a:pt x="555" y="219"/>
                  </a:lnTo>
                  <a:lnTo>
                    <a:pt x="553" y="217"/>
                  </a:lnTo>
                  <a:lnTo>
                    <a:pt x="550" y="217"/>
                  </a:lnTo>
                  <a:lnTo>
                    <a:pt x="547" y="212"/>
                  </a:lnTo>
                  <a:lnTo>
                    <a:pt x="547" y="211"/>
                  </a:lnTo>
                  <a:lnTo>
                    <a:pt x="545" y="208"/>
                  </a:lnTo>
                  <a:lnTo>
                    <a:pt x="545" y="206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7" y="203"/>
                  </a:lnTo>
                  <a:lnTo>
                    <a:pt x="547" y="204"/>
                  </a:lnTo>
                  <a:lnTo>
                    <a:pt x="547" y="206"/>
                  </a:lnTo>
                  <a:lnTo>
                    <a:pt x="548" y="206"/>
                  </a:lnTo>
                  <a:lnTo>
                    <a:pt x="548" y="208"/>
                  </a:lnTo>
                  <a:lnTo>
                    <a:pt x="550" y="208"/>
                  </a:lnTo>
                  <a:lnTo>
                    <a:pt x="550" y="209"/>
                  </a:lnTo>
                  <a:lnTo>
                    <a:pt x="552" y="209"/>
                  </a:lnTo>
                  <a:lnTo>
                    <a:pt x="550" y="208"/>
                  </a:lnTo>
                  <a:lnTo>
                    <a:pt x="550" y="208"/>
                  </a:lnTo>
                  <a:lnTo>
                    <a:pt x="550" y="206"/>
                  </a:lnTo>
                  <a:lnTo>
                    <a:pt x="548" y="204"/>
                  </a:lnTo>
                  <a:lnTo>
                    <a:pt x="548" y="203"/>
                  </a:lnTo>
                  <a:lnTo>
                    <a:pt x="547" y="201"/>
                  </a:lnTo>
                  <a:lnTo>
                    <a:pt x="547" y="201"/>
                  </a:lnTo>
                  <a:lnTo>
                    <a:pt x="547" y="200"/>
                  </a:lnTo>
                  <a:lnTo>
                    <a:pt x="547" y="200"/>
                  </a:lnTo>
                  <a:lnTo>
                    <a:pt x="548" y="200"/>
                  </a:lnTo>
                  <a:lnTo>
                    <a:pt x="552" y="200"/>
                  </a:lnTo>
                  <a:lnTo>
                    <a:pt x="556" y="200"/>
                  </a:lnTo>
                  <a:lnTo>
                    <a:pt x="558" y="198"/>
                  </a:lnTo>
                  <a:lnTo>
                    <a:pt x="558" y="200"/>
                  </a:lnTo>
                  <a:lnTo>
                    <a:pt x="559" y="198"/>
                  </a:lnTo>
                  <a:lnTo>
                    <a:pt x="558" y="198"/>
                  </a:lnTo>
                  <a:lnTo>
                    <a:pt x="556" y="198"/>
                  </a:lnTo>
                  <a:lnTo>
                    <a:pt x="556" y="198"/>
                  </a:lnTo>
                  <a:lnTo>
                    <a:pt x="553" y="198"/>
                  </a:lnTo>
                  <a:lnTo>
                    <a:pt x="553" y="198"/>
                  </a:lnTo>
                  <a:lnTo>
                    <a:pt x="552" y="198"/>
                  </a:lnTo>
                  <a:lnTo>
                    <a:pt x="552" y="198"/>
                  </a:lnTo>
                  <a:lnTo>
                    <a:pt x="550" y="198"/>
                  </a:lnTo>
                  <a:lnTo>
                    <a:pt x="548" y="198"/>
                  </a:lnTo>
                  <a:lnTo>
                    <a:pt x="547" y="198"/>
                  </a:lnTo>
                  <a:lnTo>
                    <a:pt x="547" y="198"/>
                  </a:lnTo>
                  <a:lnTo>
                    <a:pt x="545" y="198"/>
                  </a:lnTo>
                  <a:lnTo>
                    <a:pt x="545" y="201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4" y="201"/>
                  </a:lnTo>
                  <a:lnTo>
                    <a:pt x="542" y="201"/>
                  </a:lnTo>
                  <a:lnTo>
                    <a:pt x="541" y="201"/>
                  </a:lnTo>
                  <a:lnTo>
                    <a:pt x="539" y="200"/>
                  </a:lnTo>
                  <a:lnTo>
                    <a:pt x="539" y="198"/>
                  </a:lnTo>
                  <a:lnTo>
                    <a:pt x="537" y="200"/>
                  </a:lnTo>
                  <a:lnTo>
                    <a:pt x="537" y="200"/>
                  </a:lnTo>
                  <a:lnTo>
                    <a:pt x="537" y="198"/>
                  </a:lnTo>
                  <a:lnTo>
                    <a:pt x="537" y="197"/>
                  </a:lnTo>
                  <a:lnTo>
                    <a:pt x="539" y="198"/>
                  </a:lnTo>
                  <a:lnTo>
                    <a:pt x="539" y="197"/>
                  </a:lnTo>
                  <a:lnTo>
                    <a:pt x="537" y="195"/>
                  </a:lnTo>
                  <a:lnTo>
                    <a:pt x="537" y="195"/>
                  </a:lnTo>
                  <a:lnTo>
                    <a:pt x="536" y="192"/>
                  </a:lnTo>
                  <a:lnTo>
                    <a:pt x="534" y="190"/>
                  </a:lnTo>
                  <a:lnTo>
                    <a:pt x="531" y="189"/>
                  </a:lnTo>
                  <a:lnTo>
                    <a:pt x="528" y="184"/>
                  </a:lnTo>
                  <a:lnTo>
                    <a:pt x="528" y="181"/>
                  </a:lnTo>
                  <a:lnTo>
                    <a:pt x="526" y="176"/>
                  </a:lnTo>
                  <a:lnTo>
                    <a:pt x="526" y="175"/>
                  </a:lnTo>
                  <a:lnTo>
                    <a:pt x="526" y="173"/>
                  </a:lnTo>
                  <a:lnTo>
                    <a:pt x="526" y="170"/>
                  </a:lnTo>
                  <a:lnTo>
                    <a:pt x="525" y="168"/>
                  </a:lnTo>
                  <a:lnTo>
                    <a:pt x="522" y="165"/>
                  </a:lnTo>
                  <a:lnTo>
                    <a:pt x="518" y="162"/>
                  </a:lnTo>
                  <a:lnTo>
                    <a:pt x="518" y="160"/>
                  </a:lnTo>
                  <a:lnTo>
                    <a:pt x="518" y="157"/>
                  </a:lnTo>
                  <a:lnTo>
                    <a:pt x="518" y="156"/>
                  </a:lnTo>
                  <a:lnTo>
                    <a:pt x="518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2" y="149"/>
                  </a:lnTo>
                  <a:lnTo>
                    <a:pt x="522" y="146"/>
                  </a:lnTo>
                  <a:lnTo>
                    <a:pt x="522" y="143"/>
                  </a:lnTo>
                  <a:lnTo>
                    <a:pt x="522" y="141"/>
                  </a:lnTo>
                  <a:lnTo>
                    <a:pt x="522" y="138"/>
                  </a:lnTo>
                  <a:lnTo>
                    <a:pt x="522" y="137"/>
                  </a:lnTo>
                  <a:lnTo>
                    <a:pt x="520" y="135"/>
                  </a:lnTo>
                  <a:lnTo>
                    <a:pt x="520" y="134"/>
                  </a:lnTo>
                  <a:lnTo>
                    <a:pt x="520" y="132"/>
                  </a:lnTo>
                  <a:lnTo>
                    <a:pt x="518" y="130"/>
                  </a:lnTo>
                  <a:lnTo>
                    <a:pt x="517" y="127"/>
                  </a:lnTo>
                  <a:lnTo>
                    <a:pt x="517" y="126"/>
                  </a:lnTo>
                  <a:lnTo>
                    <a:pt x="517" y="123"/>
                  </a:lnTo>
                  <a:lnTo>
                    <a:pt x="517" y="121"/>
                  </a:lnTo>
                  <a:lnTo>
                    <a:pt x="515" y="118"/>
                  </a:lnTo>
                  <a:lnTo>
                    <a:pt x="515" y="116"/>
                  </a:lnTo>
                  <a:lnTo>
                    <a:pt x="517" y="115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20" y="107"/>
                  </a:lnTo>
                  <a:lnTo>
                    <a:pt x="520" y="107"/>
                  </a:lnTo>
                  <a:lnTo>
                    <a:pt x="518" y="107"/>
                  </a:lnTo>
                  <a:lnTo>
                    <a:pt x="520" y="105"/>
                  </a:lnTo>
                  <a:lnTo>
                    <a:pt x="520" y="104"/>
                  </a:lnTo>
                  <a:lnTo>
                    <a:pt x="522" y="102"/>
                  </a:lnTo>
                  <a:lnTo>
                    <a:pt x="522" y="96"/>
                  </a:lnTo>
                  <a:lnTo>
                    <a:pt x="522" y="91"/>
                  </a:lnTo>
                  <a:lnTo>
                    <a:pt x="523" y="89"/>
                  </a:lnTo>
                  <a:lnTo>
                    <a:pt x="522" y="88"/>
                  </a:lnTo>
                  <a:lnTo>
                    <a:pt x="523" y="85"/>
                  </a:lnTo>
                  <a:lnTo>
                    <a:pt x="522" y="83"/>
                  </a:lnTo>
                  <a:lnTo>
                    <a:pt x="523" y="72"/>
                  </a:lnTo>
                  <a:lnTo>
                    <a:pt x="523" y="71"/>
                  </a:lnTo>
                  <a:lnTo>
                    <a:pt x="525" y="69"/>
                  </a:lnTo>
                  <a:lnTo>
                    <a:pt x="523" y="64"/>
                  </a:lnTo>
                  <a:lnTo>
                    <a:pt x="523" y="60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5" y="58"/>
                  </a:lnTo>
                  <a:lnTo>
                    <a:pt x="528" y="58"/>
                  </a:lnTo>
                  <a:lnTo>
                    <a:pt x="530" y="58"/>
                  </a:lnTo>
                  <a:lnTo>
                    <a:pt x="531" y="58"/>
                  </a:lnTo>
                  <a:lnTo>
                    <a:pt x="531" y="58"/>
                  </a:lnTo>
                  <a:lnTo>
                    <a:pt x="533" y="60"/>
                  </a:lnTo>
                  <a:lnTo>
                    <a:pt x="534" y="58"/>
                  </a:lnTo>
                  <a:lnTo>
                    <a:pt x="534" y="58"/>
                  </a:lnTo>
                  <a:lnTo>
                    <a:pt x="533" y="58"/>
                  </a:lnTo>
                  <a:lnTo>
                    <a:pt x="531" y="58"/>
                  </a:lnTo>
                  <a:lnTo>
                    <a:pt x="531" y="56"/>
                  </a:lnTo>
                  <a:lnTo>
                    <a:pt x="528" y="56"/>
                  </a:lnTo>
                  <a:lnTo>
                    <a:pt x="528" y="56"/>
                  </a:lnTo>
                  <a:lnTo>
                    <a:pt x="525" y="56"/>
                  </a:lnTo>
                  <a:lnTo>
                    <a:pt x="523" y="56"/>
                  </a:lnTo>
                  <a:lnTo>
                    <a:pt x="522" y="56"/>
                  </a:lnTo>
                  <a:lnTo>
                    <a:pt x="523" y="55"/>
                  </a:lnTo>
                  <a:lnTo>
                    <a:pt x="523" y="53"/>
                  </a:lnTo>
                  <a:lnTo>
                    <a:pt x="523" y="50"/>
                  </a:lnTo>
                  <a:lnTo>
                    <a:pt x="523" y="52"/>
                  </a:lnTo>
                  <a:lnTo>
                    <a:pt x="525" y="53"/>
                  </a:lnTo>
                  <a:lnTo>
                    <a:pt x="525" y="52"/>
                  </a:lnTo>
                  <a:lnTo>
                    <a:pt x="525" y="50"/>
                  </a:lnTo>
                  <a:lnTo>
                    <a:pt x="523" y="49"/>
                  </a:lnTo>
                  <a:lnTo>
                    <a:pt x="522" y="49"/>
                  </a:lnTo>
                  <a:lnTo>
                    <a:pt x="522" y="45"/>
                  </a:lnTo>
                  <a:lnTo>
                    <a:pt x="525" y="44"/>
                  </a:lnTo>
                  <a:lnTo>
                    <a:pt x="523" y="44"/>
                  </a:lnTo>
                  <a:lnTo>
                    <a:pt x="523" y="42"/>
                  </a:lnTo>
                  <a:lnTo>
                    <a:pt x="522" y="42"/>
                  </a:lnTo>
                  <a:lnTo>
                    <a:pt x="522" y="44"/>
                  </a:lnTo>
                  <a:lnTo>
                    <a:pt x="522" y="44"/>
                  </a:lnTo>
                  <a:lnTo>
                    <a:pt x="522" y="42"/>
                  </a:lnTo>
                  <a:lnTo>
                    <a:pt x="520" y="42"/>
                  </a:lnTo>
                  <a:lnTo>
                    <a:pt x="520" y="39"/>
                  </a:lnTo>
                  <a:lnTo>
                    <a:pt x="518" y="36"/>
                  </a:lnTo>
                  <a:lnTo>
                    <a:pt x="518" y="31"/>
                  </a:lnTo>
                  <a:lnTo>
                    <a:pt x="517" y="30"/>
                  </a:lnTo>
                  <a:lnTo>
                    <a:pt x="514" y="26"/>
                  </a:lnTo>
                  <a:lnTo>
                    <a:pt x="514" y="25"/>
                  </a:lnTo>
                  <a:lnTo>
                    <a:pt x="514" y="22"/>
                  </a:lnTo>
                  <a:lnTo>
                    <a:pt x="514" y="20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7" y="20"/>
                  </a:lnTo>
                  <a:lnTo>
                    <a:pt x="520" y="20"/>
                  </a:lnTo>
                  <a:lnTo>
                    <a:pt x="522" y="22"/>
                  </a:lnTo>
                  <a:lnTo>
                    <a:pt x="523" y="22"/>
                  </a:lnTo>
                  <a:lnTo>
                    <a:pt x="533" y="23"/>
                  </a:lnTo>
                  <a:lnTo>
                    <a:pt x="534" y="23"/>
                  </a:lnTo>
                  <a:lnTo>
                    <a:pt x="536" y="22"/>
                  </a:lnTo>
                  <a:lnTo>
                    <a:pt x="536" y="22"/>
                  </a:lnTo>
                  <a:lnTo>
                    <a:pt x="537" y="23"/>
                  </a:lnTo>
                  <a:lnTo>
                    <a:pt x="537" y="23"/>
                  </a:lnTo>
                  <a:lnTo>
                    <a:pt x="539" y="23"/>
                  </a:lnTo>
                  <a:lnTo>
                    <a:pt x="539" y="23"/>
                  </a:lnTo>
                  <a:lnTo>
                    <a:pt x="541" y="22"/>
                  </a:lnTo>
                  <a:lnTo>
                    <a:pt x="541" y="23"/>
                  </a:lnTo>
                  <a:lnTo>
                    <a:pt x="541" y="23"/>
                  </a:lnTo>
                  <a:lnTo>
                    <a:pt x="542" y="25"/>
                  </a:lnTo>
                  <a:lnTo>
                    <a:pt x="542" y="26"/>
                  </a:lnTo>
                  <a:lnTo>
                    <a:pt x="542" y="26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28"/>
                  </a:lnTo>
                  <a:lnTo>
                    <a:pt x="537" y="33"/>
                  </a:lnTo>
                  <a:lnTo>
                    <a:pt x="536" y="36"/>
                  </a:lnTo>
                  <a:lnTo>
                    <a:pt x="536" y="36"/>
                  </a:lnTo>
                  <a:lnTo>
                    <a:pt x="536" y="37"/>
                  </a:lnTo>
                  <a:lnTo>
                    <a:pt x="536" y="37"/>
                  </a:lnTo>
                  <a:lnTo>
                    <a:pt x="537" y="36"/>
                  </a:lnTo>
                  <a:lnTo>
                    <a:pt x="539" y="36"/>
                  </a:lnTo>
                  <a:lnTo>
                    <a:pt x="539" y="36"/>
                  </a:lnTo>
                  <a:lnTo>
                    <a:pt x="537" y="36"/>
                  </a:lnTo>
                  <a:lnTo>
                    <a:pt x="537" y="36"/>
                  </a:lnTo>
                  <a:lnTo>
                    <a:pt x="537" y="34"/>
                  </a:lnTo>
                  <a:lnTo>
                    <a:pt x="537" y="34"/>
                  </a:lnTo>
                  <a:lnTo>
                    <a:pt x="537" y="33"/>
                  </a:lnTo>
                  <a:lnTo>
                    <a:pt x="539" y="33"/>
                  </a:lnTo>
                  <a:lnTo>
                    <a:pt x="541" y="31"/>
                  </a:lnTo>
                  <a:lnTo>
                    <a:pt x="541" y="31"/>
                  </a:lnTo>
                  <a:lnTo>
                    <a:pt x="542" y="30"/>
                  </a:lnTo>
                  <a:lnTo>
                    <a:pt x="544" y="28"/>
                  </a:lnTo>
                  <a:lnTo>
                    <a:pt x="544" y="28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5" y="28"/>
                  </a:lnTo>
                  <a:lnTo>
                    <a:pt x="545" y="30"/>
                  </a:lnTo>
                  <a:lnTo>
                    <a:pt x="544" y="30"/>
                  </a:lnTo>
                  <a:lnTo>
                    <a:pt x="544" y="31"/>
                  </a:lnTo>
                  <a:lnTo>
                    <a:pt x="544" y="33"/>
                  </a:lnTo>
                  <a:lnTo>
                    <a:pt x="544" y="33"/>
                  </a:lnTo>
                  <a:lnTo>
                    <a:pt x="542" y="33"/>
                  </a:lnTo>
                  <a:lnTo>
                    <a:pt x="542" y="33"/>
                  </a:lnTo>
                  <a:lnTo>
                    <a:pt x="544" y="34"/>
                  </a:lnTo>
                  <a:lnTo>
                    <a:pt x="544" y="34"/>
                  </a:lnTo>
                  <a:lnTo>
                    <a:pt x="544" y="36"/>
                  </a:lnTo>
                  <a:lnTo>
                    <a:pt x="544" y="37"/>
                  </a:lnTo>
                  <a:lnTo>
                    <a:pt x="544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1" y="39"/>
                  </a:lnTo>
                  <a:lnTo>
                    <a:pt x="541" y="39"/>
                  </a:lnTo>
                  <a:lnTo>
                    <a:pt x="541" y="37"/>
                  </a:lnTo>
                  <a:lnTo>
                    <a:pt x="541" y="37"/>
                  </a:lnTo>
                  <a:lnTo>
                    <a:pt x="539" y="37"/>
                  </a:lnTo>
                  <a:lnTo>
                    <a:pt x="539" y="39"/>
                  </a:lnTo>
                  <a:lnTo>
                    <a:pt x="537" y="41"/>
                  </a:lnTo>
                  <a:lnTo>
                    <a:pt x="537" y="41"/>
                  </a:lnTo>
                  <a:lnTo>
                    <a:pt x="539" y="41"/>
                  </a:lnTo>
                  <a:lnTo>
                    <a:pt x="541" y="41"/>
                  </a:lnTo>
                  <a:lnTo>
                    <a:pt x="542" y="41"/>
                  </a:lnTo>
                  <a:lnTo>
                    <a:pt x="542" y="41"/>
                  </a:lnTo>
                  <a:lnTo>
                    <a:pt x="544" y="41"/>
                  </a:lnTo>
                  <a:lnTo>
                    <a:pt x="544" y="41"/>
                  </a:lnTo>
                  <a:lnTo>
                    <a:pt x="544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7" y="34"/>
                  </a:lnTo>
                  <a:lnTo>
                    <a:pt x="547" y="33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28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8" y="25"/>
                  </a:lnTo>
                  <a:lnTo>
                    <a:pt x="548" y="25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7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5" y="23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5" y="20"/>
                  </a:lnTo>
                  <a:lnTo>
                    <a:pt x="545" y="20"/>
                  </a:lnTo>
                  <a:lnTo>
                    <a:pt x="547" y="20"/>
                  </a:lnTo>
                  <a:lnTo>
                    <a:pt x="547" y="20"/>
                  </a:lnTo>
                  <a:lnTo>
                    <a:pt x="545" y="19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2" y="17"/>
                  </a:lnTo>
                  <a:lnTo>
                    <a:pt x="542" y="17"/>
                  </a:lnTo>
                  <a:lnTo>
                    <a:pt x="542" y="15"/>
                  </a:lnTo>
                  <a:lnTo>
                    <a:pt x="544" y="15"/>
                  </a:lnTo>
                  <a:lnTo>
                    <a:pt x="544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2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2" y="11"/>
                  </a:lnTo>
                  <a:lnTo>
                    <a:pt x="542" y="11"/>
                  </a:lnTo>
                  <a:lnTo>
                    <a:pt x="542" y="9"/>
                  </a:lnTo>
                  <a:lnTo>
                    <a:pt x="541" y="6"/>
                  </a:lnTo>
                  <a:lnTo>
                    <a:pt x="936" y="6"/>
                  </a:lnTo>
                  <a:lnTo>
                    <a:pt x="939" y="6"/>
                  </a:lnTo>
                  <a:lnTo>
                    <a:pt x="939" y="3"/>
                  </a:lnTo>
                  <a:lnTo>
                    <a:pt x="9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9" name="Freeform 25">
              <a:extLst>
                <a:ext uri="{FF2B5EF4-FFF2-40B4-BE49-F238E27FC236}">
                  <a16:creationId xmlns:a16="http://schemas.microsoft.com/office/drawing/2014/main" id="{C87362F3-159E-4947-80A8-9BD58C1CC7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2538" y="1961853"/>
              <a:ext cx="10143748" cy="873251"/>
            </a:xfrm>
            <a:custGeom>
              <a:avLst/>
              <a:gdLst>
                <a:gd name="T0" fmla="*/ 5077 w 5204"/>
                <a:gd name="T1" fmla="*/ 437 h 448"/>
                <a:gd name="T2" fmla="*/ 5030 w 5204"/>
                <a:gd name="T3" fmla="*/ 437 h 448"/>
                <a:gd name="T4" fmla="*/ 5125 w 5204"/>
                <a:gd name="T5" fmla="*/ 434 h 448"/>
                <a:gd name="T6" fmla="*/ 5170 w 5204"/>
                <a:gd name="T7" fmla="*/ 424 h 448"/>
                <a:gd name="T8" fmla="*/ 5196 w 5204"/>
                <a:gd name="T9" fmla="*/ 416 h 448"/>
                <a:gd name="T10" fmla="*/ 25 w 5204"/>
                <a:gd name="T11" fmla="*/ 402 h 448"/>
                <a:gd name="T12" fmla="*/ 19 w 5204"/>
                <a:gd name="T13" fmla="*/ 397 h 448"/>
                <a:gd name="T14" fmla="*/ 85 w 5204"/>
                <a:gd name="T15" fmla="*/ 379 h 448"/>
                <a:gd name="T16" fmla="*/ 126 w 5204"/>
                <a:gd name="T17" fmla="*/ 372 h 448"/>
                <a:gd name="T18" fmla="*/ 118 w 5204"/>
                <a:gd name="T19" fmla="*/ 374 h 448"/>
                <a:gd name="T20" fmla="*/ 110 w 5204"/>
                <a:gd name="T21" fmla="*/ 371 h 448"/>
                <a:gd name="T22" fmla="*/ 539 w 5204"/>
                <a:gd name="T23" fmla="*/ 366 h 448"/>
                <a:gd name="T24" fmla="*/ 519 w 5204"/>
                <a:gd name="T25" fmla="*/ 368 h 448"/>
                <a:gd name="T26" fmla="*/ 506 w 5204"/>
                <a:gd name="T27" fmla="*/ 364 h 448"/>
                <a:gd name="T28" fmla="*/ 524 w 5204"/>
                <a:gd name="T29" fmla="*/ 353 h 448"/>
                <a:gd name="T30" fmla="*/ 5183 w 5204"/>
                <a:gd name="T31" fmla="*/ 344 h 448"/>
                <a:gd name="T32" fmla="*/ 494 w 5204"/>
                <a:gd name="T33" fmla="*/ 338 h 448"/>
                <a:gd name="T34" fmla="*/ 222 w 5204"/>
                <a:gd name="T35" fmla="*/ 333 h 448"/>
                <a:gd name="T36" fmla="*/ 479 w 5204"/>
                <a:gd name="T37" fmla="*/ 339 h 448"/>
                <a:gd name="T38" fmla="*/ 230 w 5204"/>
                <a:gd name="T39" fmla="*/ 319 h 448"/>
                <a:gd name="T40" fmla="*/ 207 w 5204"/>
                <a:gd name="T41" fmla="*/ 333 h 448"/>
                <a:gd name="T42" fmla="*/ 211 w 5204"/>
                <a:gd name="T43" fmla="*/ 317 h 448"/>
                <a:gd name="T44" fmla="*/ 473 w 5204"/>
                <a:gd name="T45" fmla="*/ 327 h 448"/>
                <a:gd name="T46" fmla="*/ 492 w 5204"/>
                <a:gd name="T47" fmla="*/ 314 h 448"/>
                <a:gd name="T48" fmla="*/ 235 w 5204"/>
                <a:gd name="T49" fmla="*/ 309 h 448"/>
                <a:gd name="T50" fmla="*/ 107 w 5204"/>
                <a:gd name="T51" fmla="*/ 303 h 448"/>
                <a:gd name="T52" fmla="*/ 304 w 5204"/>
                <a:gd name="T53" fmla="*/ 265 h 448"/>
                <a:gd name="T54" fmla="*/ 314 w 5204"/>
                <a:gd name="T55" fmla="*/ 262 h 448"/>
                <a:gd name="T56" fmla="*/ 237 w 5204"/>
                <a:gd name="T57" fmla="*/ 262 h 448"/>
                <a:gd name="T58" fmla="*/ 5197 w 5204"/>
                <a:gd name="T59" fmla="*/ 201 h 448"/>
                <a:gd name="T60" fmla="*/ 180 w 5204"/>
                <a:gd name="T61" fmla="*/ 5 h 448"/>
                <a:gd name="T62" fmla="*/ 266 w 5204"/>
                <a:gd name="T63" fmla="*/ 24 h 448"/>
                <a:gd name="T64" fmla="*/ 419 w 5204"/>
                <a:gd name="T65" fmla="*/ 265 h 448"/>
                <a:gd name="T66" fmla="*/ 490 w 5204"/>
                <a:gd name="T67" fmla="*/ 295 h 448"/>
                <a:gd name="T68" fmla="*/ 552 w 5204"/>
                <a:gd name="T69" fmla="*/ 360 h 448"/>
                <a:gd name="T70" fmla="*/ 522 w 5204"/>
                <a:gd name="T71" fmla="*/ 361 h 448"/>
                <a:gd name="T72" fmla="*/ 501 w 5204"/>
                <a:gd name="T73" fmla="*/ 319 h 448"/>
                <a:gd name="T74" fmla="*/ 479 w 5204"/>
                <a:gd name="T75" fmla="*/ 309 h 448"/>
                <a:gd name="T76" fmla="*/ 460 w 5204"/>
                <a:gd name="T77" fmla="*/ 301 h 448"/>
                <a:gd name="T78" fmla="*/ 416 w 5204"/>
                <a:gd name="T79" fmla="*/ 273 h 448"/>
                <a:gd name="T80" fmla="*/ 348 w 5204"/>
                <a:gd name="T81" fmla="*/ 270 h 448"/>
                <a:gd name="T82" fmla="*/ 307 w 5204"/>
                <a:gd name="T83" fmla="*/ 251 h 448"/>
                <a:gd name="T84" fmla="*/ 285 w 5204"/>
                <a:gd name="T85" fmla="*/ 260 h 448"/>
                <a:gd name="T86" fmla="*/ 266 w 5204"/>
                <a:gd name="T87" fmla="*/ 278 h 448"/>
                <a:gd name="T88" fmla="*/ 238 w 5204"/>
                <a:gd name="T89" fmla="*/ 279 h 448"/>
                <a:gd name="T90" fmla="*/ 255 w 5204"/>
                <a:gd name="T91" fmla="*/ 245 h 448"/>
                <a:gd name="T92" fmla="*/ 214 w 5204"/>
                <a:gd name="T93" fmla="*/ 279 h 448"/>
                <a:gd name="T94" fmla="*/ 181 w 5204"/>
                <a:gd name="T95" fmla="*/ 323 h 448"/>
                <a:gd name="T96" fmla="*/ 143 w 5204"/>
                <a:gd name="T97" fmla="*/ 347 h 448"/>
                <a:gd name="T98" fmla="*/ 104 w 5204"/>
                <a:gd name="T99" fmla="*/ 369 h 448"/>
                <a:gd name="T100" fmla="*/ 71 w 5204"/>
                <a:gd name="T101" fmla="*/ 380 h 448"/>
                <a:gd name="T102" fmla="*/ 112 w 5204"/>
                <a:gd name="T103" fmla="*/ 355 h 448"/>
                <a:gd name="T104" fmla="*/ 156 w 5204"/>
                <a:gd name="T105" fmla="*/ 309 h 448"/>
                <a:gd name="T106" fmla="*/ 107 w 5204"/>
                <a:gd name="T107" fmla="*/ 297 h 448"/>
                <a:gd name="T108" fmla="*/ 60 w 5204"/>
                <a:gd name="T109" fmla="*/ 275 h 448"/>
                <a:gd name="T110" fmla="*/ 49 w 5204"/>
                <a:gd name="T111" fmla="*/ 248 h 448"/>
                <a:gd name="T112" fmla="*/ 50 w 5204"/>
                <a:gd name="T113" fmla="*/ 216 h 448"/>
                <a:gd name="T114" fmla="*/ 106 w 5204"/>
                <a:gd name="T115" fmla="*/ 177 h 448"/>
                <a:gd name="T116" fmla="*/ 27 w 5204"/>
                <a:gd name="T117" fmla="*/ 164 h 448"/>
                <a:gd name="T118" fmla="*/ 66 w 5204"/>
                <a:gd name="T119" fmla="*/ 122 h 448"/>
                <a:gd name="T120" fmla="*/ 117 w 5204"/>
                <a:gd name="T121" fmla="*/ 126 h 448"/>
                <a:gd name="T122" fmla="*/ 73 w 5204"/>
                <a:gd name="T123" fmla="*/ 54 h 448"/>
                <a:gd name="T124" fmla="*/ 131 w 5204"/>
                <a:gd name="T125" fmla="*/ 1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04" h="448">
                  <a:moveTo>
                    <a:pt x="5016" y="442"/>
                  </a:moveTo>
                  <a:lnTo>
                    <a:pt x="5019" y="443"/>
                  </a:lnTo>
                  <a:lnTo>
                    <a:pt x="5022" y="445"/>
                  </a:lnTo>
                  <a:lnTo>
                    <a:pt x="5022" y="446"/>
                  </a:lnTo>
                  <a:lnTo>
                    <a:pt x="5025" y="446"/>
                  </a:lnTo>
                  <a:lnTo>
                    <a:pt x="5027" y="448"/>
                  </a:lnTo>
                  <a:lnTo>
                    <a:pt x="5027" y="448"/>
                  </a:lnTo>
                  <a:lnTo>
                    <a:pt x="5024" y="448"/>
                  </a:lnTo>
                  <a:lnTo>
                    <a:pt x="5019" y="445"/>
                  </a:lnTo>
                  <a:lnTo>
                    <a:pt x="5016" y="443"/>
                  </a:lnTo>
                  <a:lnTo>
                    <a:pt x="5016" y="443"/>
                  </a:lnTo>
                  <a:lnTo>
                    <a:pt x="5016" y="442"/>
                  </a:lnTo>
                  <a:close/>
                  <a:moveTo>
                    <a:pt x="5087" y="438"/>
                  </a:moveTo>
                  <a:lnTo>
                    <a:pt x="5088" y="440"/>
                  </a:lnTo>
                  <a:lnTo>
                    <a:pt x="5088" y="440"/>
                  </a:lnTo>
                  <a:lnTo>
                    <a:pt x="5087" y="440"/>
                  </a:lnTo>
                  <a:lnTo>
                    <a:pt x="5087" y="440"/>
                  </a:lnTo>
                  <a:lnTo>
                    <a:pt x="5087" y="438"/>
                  </a:lnTo>
                  <a:lnTo>
                    <a:pt x="5087" y="438"/>
                  </a:lnTo>
                  <a:close/>
                  <a:moveTo>
                    <a:pt x="5090" y="438"/>
                  </a:moveTo>
                  <a:lnTo>
                    <a:pt x="5092" y="438"/>
                  </a:lnTo>
                  <a:lnTo>
                    <a:pt x="5093" y="440"/>
                  </a:lnTo>
                  <a:lnTo>
                    <a:pt x="5092" y="440"/>
                  </a:lnTo>
                  <a:lnTo>
                    <a:pt x="5090" y="438"/>
                  </a:lnTo>
                  <a:lnTo>
                    <a:pt x="5090" y="438"/>
                  </a:lnTo>
                  <a:close/>
                  <a:moveTo>
                    <a:pt x="5065" y="437"/>
                  </a:moveTo>
                  <a:lnTo>
                    <a:pt x="5066" y="438"/>
                  </a:lnTo>
                  <a:lnTo>
                    <a:pt x="5066" y="438"/>
                  </a:lnTo>
                  <a:lnTo>
                    <a:pt x="5070" y="438"/>
                  </a:lnTo>
                  <a:lnTo>
                    <a:pt x="5068" y="440"/>
                  </a:lnTo>
                  <a:lnTo>
                    <a:pt x="5066" y="440"/>
                  </a:lnTo>
                  <a:lnTo>
                    <a:pt x="5066" y="442"/>
                  </a:lnTo>
                  <a:lnTo>
                    <a:pt x="5065" y="442"/>
                  </a:lnTo>
                  <a:lnTo>
                    <a:pt x="5065" y="443"/>
                  </a:lnTo>
                  <a:lnTo>
                    <a:pt x="5065" y="443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5" y="440"/>
                  </a:lnTo>
                  <a:lnTo>
                    <a:pt x="5063" y="440"/>
                  </a:lnTo>
                  <a:lnTo>
                    <a:pt x="5063" y="440"/>
                  </a:lnTo>
                  <a:lnTo>
                    <a:pt x="5062" y="438"/>
                  </a:lnTo>
                  <a:lnTo>
                    <a:pt x="5062" y="438"/>
                  </a:lnTo>
                  <a:lnTo>
                    <a:pt x="5062" y="437"/>
                  </a:lnTo>
                  <a:lnTo>
                    <a:pt x="5062" y="437"/>
                  </a:lnTo>
                  <a:lnTo>
                    <a:pt x="5065" y="437"/>
                  </a:lnTo>
                  <a:close/>
                  <a:moveTo>
                    <a:pt x="5076" y="437"/>
                  </a:moveTo>
                  <a:lnTo>
                    <a:pt x="5076" y="437"/>
                  </a:lnTo>
                  <a:lnTo>
                    <a:pt x="5077" y="437"/>
                  </a:lnTo>
                  <a:lnTo>
                    <a:pt x="5077" y="438"/>
                  </a:lnTo>
                  <a:lnTo>
                    <a:pt x="5076" y="438"/>
                  </a:lnTo>
                  <a:lnTo>
                    <a:pt x="5076" y="440"/>
                  </a:lnTo>
                  <a:lnTo>
                    <a:pt x="5076" y="442"/>
                  </a:lnTo>
                  <a:lnTo>
                    <a:pt x="5076" y="442"/>
                  </a:lnTo>
                  <a:lnTo>
                    <a:pt x="5074" y="442"/>
                  </a:lnTo>
                  <a:lnTo>
                    <a:pt x="5073" y="442"/>
                  </a:lnTo>
                  <a:lnTo>
                    <a:pt x="5071" y="442"/>
                  </a:lnTo>
                  <a:lnTo>
                    <a:pt x="5070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73" y="440"/>
                  </a:lnTo>
                  <a:lnTo>
                    <a:pt x="5074" y="440"/>
                  </a:lnTo>
                  <a:lnTo>
                    <a:pt x="5076" y="438"/>
                  </a:lnTo>
                  <a:lnTo>
                    <a:pt x="5076" y="437"/>
                  </a:lnTo>
                  <a:lnTo>
                    <a:pt x="5076" y="437"/>
                  </a:lnTo>
                  <a:close/>
                  <a:moveTo>
                    <a:pt x="5082" y="435"/>
                  </a:moveTo>
                  <a:lnTo>
                    <a:pt x="5084" y="435"/>
                  </a:lnTo>
                  <a:lnTo>
                    <a:pt x="5085" y="437"/>
                  </a:lnTo>
                  <a:lnTo>
                    <a:pt x="5085" y="437"/>
                  </a:lnTo>
                  <a:lnTo>
                    <a:pt x="5084" y="438"/>
                  </a:lnTo>
                  <a:lnTo>
                    <a:pt x="5084" y="438"/>
                  </a:lnTo>
                  <a:lnTo>
                    <a:pt x="5085" y="438"/>
                  </a:lnTo>
                  <a:lnTo>
                    <a:pt x="5087" y="438"/>
                  </a:lnTo>
                  <a:lnTo>
                    <a:pt x="5087" y="440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2" y="443"/>
                  </a:lnTo>
                  <a:lnTo>
                    <a:pt x="5081" y="442"/>
                  </a:lnTo>
                  <a:lnTo>
                    <a:pt x="5079" y="443"/>
                  </a:lnTo>
                  <a:lnTo>
                    <a:pt x="5081" y="440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5"/>
                  </a:lnTo>
                  <a:close/>
                  <a:moveTo>
                    <a:pt x="5013" y="435"/>
                  </a:moveTo>
                  <a:lnTo>
                    <a:pt x="5014" y="435"/>
                  </a:lnTo>
                  <a:lnTo>
                    <a:pt x="5014" y="437"/>
                  </a:lnTo>
                  <a:lnTo>
                    <a:pt x="5014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5"/>
                  </a:lnTo>
                  <a:close/>
                  <a:moveTo>
                    <a:pt x="5030" y="435"/>
                  </a:moveTo>
                  <a:lnTo>
                    <a:pt x="5032" y="437"/>
                  </a:lnTo>
                  <a:lnTo>
                    <a:pt x="5030" y="437"/>
                  </a:lnTo>
                  <a:lnTo>
                    <a:pt x="5030" y="438"/>
                  </a:lnTo>
                  <a:lnTo>
                    <a:pt x="5029" y="438"/>
                  </a:lnTo>
                  <a:lnTo>
                    <a:pt x="5027" y="437"/>
                  </a:lnTo>
                  <a:lnTo>
                    <a:pt x="5027" y="435"/>
                  </a:lnTo>
                  <a:lnTo>
                    <a:pt x="5030" y="435"/>
                  </a:lnTo>
                  <a:close/>
                  <a:moveTo>
                    <a:pt x="5092" y="434"/>
                  </a:moveTo>
                  <a:lnTo>
                    <a:pt x="5092" y="434"/>
                  </a:lnTo>
                  <a:lnTo>
                    <a:pt x="5093" y="435"/>
                  </a:lnTo>
                  <a:lnTo>
                    <a:pt x="5093" y="435"/>
                  </a:lnTo>
                  <a:lnTo>
                    <a:pt x="5092" y="435"/>
                  </a:lnTo>
                  <a:lnTo>
                    <a:pt x="5092" y="437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4"/>
                  </a:lnTo>
                  <a:lnTo>
                    <a:pt x="5092" y="434"/>
                  </a:lnTo>
                  <a:close/>
                  <a:moveTo>
                    <a:pt x="5000" y="434"/>
                  </a:moveTo>
                  <a:lnTo>
                    <a:pt x="5002" y="434"/>
                  </a:lnTo>
                  <a:lnTo>
                    <a:pt x="5000" y="434"/>
                  </a:lnTo>
                  <a:lnTo>
                    <a:pt x="5000" y="435"/>
                  </a:lnTo>
                  <a:lnTo>
                    <a:pt x="5000" y="437"/>
                  </a:lnTo>
                  <a:lnTo>
                    <a:pt x="4997" y="438"/>
                  </a:lnTo>
                  <a:lnTo>
                    <a:pt x="4995" y="438"/>
                  </a:lnTo>
                  <a:lnTo>
                    <a:pt x="4995" y="438"/>
                  </a:lnTo>
                  <a:lnTo>
                    <a:pt x="4995" y="437"/>
                  </a:lnTo>
                  <a:lnTo>
                    <a:pt x="4997" y="437"/>
                  </a:lnTo>
                  <a:lnTo>
                    <a:pt x="4999" y="435"/>
                  </a:lnTo>
                  <a:lnTo>
                    <a:pt x="4999" y="435"/>
                  </a:lnTo>
                  <a:lnTo>
                    <a:pt x="5000" y="434"/>
                  </a:lnTo>
                  <a:lnTo>
                    <a:pt x="5000" y="434"/>
                  </a:lnTo>
                  <a:close/>
                  <a:moveTo>
                    <a:pt x="5126" y="432"/>
                  </a:moveTo>
                  <a:lnTo>
                    <a:pt x="5128" y="434"/>
                  </a:lnTo>
                  <a:lnTo>
                    <a:pt x="5131" y="434"/>
                  </a:lnTo>
                  <a:lnTo>
                    <a:pt x="5134" y="434"/>
                  </a:lnTo>
                  <a:lnTo>
                    <a:pt x="5136" y="434"/>
                  </a:lnTo>
                  <a:lnTo>
                    <a:pt x="5136" y="434"/>
                  </a:lnTo>
                  <a:lnTo>
                    <a:pt x="5134" y="434"/>
                  </a:lnTo>
                  <a:lnTo>
                    <a:pt x="5133" y="434"/>
                  </a:lnTo>
                  <a:lnTo>
                    <a:pt x="5131" y="435"/>
                  </a:lnTo>
                  <a:lnTo>
                    <a:pt x="5129" y="435"/>
                  </a:lnTo>
                  <a:lnTo>
                    <a:pt x="5126" y="434"/>
                  </a:lnTo>
                  <a:lnTo>
                    <a:pt x="5123" y="435"/>
                  </a:lnTo>
                  <a:lnTo>
                    <a:pt x="5123" y="435"/>
                  </a:lnTo>
                  <a:lnTo>
                    <a:pt x="5123" y="434"/>
                  </a:lnTo>
                  <a:lnTo>
                    <a:pt x="5122" y="434"/>
                  </a:lnTo>
                  <a:lnTo>
                    <a:pt x="5122" y="434"/>
                  </a:lnTo>
                  <a:lnTo>
                    <a:pt x="5123" y="434"/>
                  </a:lnTo>
                  <a:lnTo>
                    <a:pt x="5125" y="434"/>
                  </a:lnTo>
                  <a:lnTo>
                    <a:pt x="5125" y="434"/>
                  </a:lnTo>
                  <a:lnTo>
                    <a:pt x="5126" y="432"/>
                  </a:lnTo>
                  <a:close/>
                  <a:moveTo>
                    <a:pt x="5144" y="427"/>
                  </a:moveTo>
                  <a:lnTo>
                    <a:pt x="5145" y="429"/>
                  </a:lnTo>
                  <a:lnTo>
                    <a:pt x="5145" y="429"/>
                  </a:lnTo>
                  <a:lnTo>
                    <a:pt x="5144" y="431"/>
                  </a:lnTo>
                  <a:lnTo>
                    <a:pt x="5142" y="431"/>
                  </a:lnTo>
                  <a:lnTo>
                    <a:pt x="5142" y="431"/>
                  </a:lnTo>
                  <a:lnTo>
                    <a:pt x="5142" y="429"/>
                  </a:lnTo>
                  <a:lnTo>
                    <a:pt x="5142" y="429"/>
                  </a:lnTo>
                  <a:lnTo>
                    <a:pt x="5144" y="427"/>
                  </a:lnTo>
                  <a:close/>
                  <a:moveTo>
                    <a:pt x="5118" y="427"/>
                  </a:moveTo>
                  <a:lnTo>
                    <a:pt x="5122" y="429"/>
                  </a:lnTo>
                  <a:lnTo>
                    <a:pt x="5122" y="429"/>
                  </a:lnTo>
                  <a:lnTo>
                    <a:pt x="5122" y="431"/>
                  </a:lnTo>
                  <a:lnTo>
                    <a:pt x="5120" y="431"/>
                  </a:lnTo>
                  <a:lnTo>
                    <a:pt x="5118" y="431"/>
                  </a:lnTo>
                  <a:lnTo>
                    <a:pt x="5118" y="432"/>
                  </a:lnTo>
                  <a:lnTo>
                    <a:pt x="5120" y="434"/>
                  </a:lnTo>
                  <a:lnTo>
                    <a:pt x="5117" y="434"/>
                  </a:lnTo>
                  <a:lnTo>
                    <a:pt x="5112" y="435"/>
                  </a:lnTo>
                  <a:lnTo>
                    <a:pt x="5104" y="435"/>
                  </a:lnTo>
                  <a:lnTo>
                    <a:pt x="5103" y="435"/>
                  </a:lnTo>
                  <a:lnTo>
                    <a:pt x="5104" y="435"/>
                  </a:lnTo>
                  <a:lnTo>
                    <a:pt x="5106" y="435"/>
                  </a:lnTo>
                  <a:lnTo>
                    <a:pt x="5109" y="434"/>
                  </a:lnTo>
                  <a:lnTo>
                    <a:pt x="5112" y="434"/>
                  </a:lnTo>
                  <a:lnTo>
                    <a:pt x="5115" y="432"/>
                  </a:lnTo>
                  <a:lnTo>
                    <a:pt x="5117" y="432"/>
                  </a:lnTo>
                  <a:lnTo>
                    <a:pt x="5118" y="431"/>
                  </a:lnTo>
                  <a:lnTo>
                    <a:pt x="5115" y="431"/>
                  </a:lnTo>
                  <a:lnTo>
                    <a:pt x="5115" y="429"/>
                  </a:lnTo>
                  <a:lnTo>
                    <a:pt x="5117" y="429"/>
                  </a:lnTo>
                  <a:lnTo>
                    <a:pt x="5117" y="429"/>
                  </a:lnTo>
                  <a:lnTo>
                    <a:pt x="5118" y="427"/>
                  </a:lnTo>
                  <a:close/>
                  <a:moveTo>
                    <a:pt x="4943" y="426"/>
                  </a:moveTo>
                  <a:lnTo>
                    <a:pt x="4945" y="426"/>
                  </a:lnTo>
                  <a:lnTo>
                    <a:pt x="4945" y="427"/>
                  </a:lnTo>
                  <a:lnTo>
                    <a:pt x="4943" y="429"/>
                  </a:lnTo>
                  <a:lnTo>
                    <a:pt x="4943" y="429"/>
                  </a:lnTo>
                  <a:lnTo>
                    <a:pt x="4942" y="427"/>
                  </a:lnTo>
                  <a:lnTo>
                    <a:pt x="4939" y="427"/>
                  </a:lnTo>
                  <a:lnTo>
                    <a:pt x="4940" y="427"/>
                  </a:lnTo>
                  <a:lnTo>
                    <a:pt x="4942" y="427"/>
                  </a:lnTo>
                  <a:lnTo>
                    <a:pt x="4943" y="426"/>
                  </a:lnTo>
                  <a:close/>
                  <a:moveTo>
                    <a:pt x="5169" y="423"/>
                  </a:moveTo>
                  <a:lnTo>
                    <a:pt x="5170" y="423"/>
                  </a:lnTo>
                  <a:lnTo>
                    <a:pt x="5170" y="423"/>
                  </a:lnTo>
                  <a:lnTo>
                    <a:pt x="5170" y="423"/>
                  </a:lnTo>
                  <a:lnTo>
                    <a:pt x="5170" y="424"/>
                  </a:lnTo>
                  <a:lnTo>
                    <a:pt x="5170" y="424"/>
                  </a:lnTo>
                  <a:lnTo>
                    <a:pt x="5169" y="424"/>
                  </a:lnTo>
                  <a:lnTo>
                    <a:pt x="5169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3"/>
                  </a:lnTo>
                  <a:lnTo>
                    <a:pt x="5169" y="423"/>
                  </a:lnTo>
                  <a:close/>
                  <a:moveTo>
                    <a:pt x="5183" y="418"/>
                  </a:move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2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2" y="418"/>
                  </a:lnTo>
                  <a:lnTo>
                    <a:pt x="5183" y="418"/>
                  </a:lnTo>
                  <a:close/>
                  <a:moveTo>
                    <a:pt x="4931" y="416"/>
                  </a:moveTo>
                  <a:lnTo>
                    <a:pt x="4934" y="416"/>
                  </a:lnTo>
                  <a:lnTo>
                    <a:pt x="4936" y="416"/>
                  </a:lnTo>
                  <a:lnTo>
                    <a:pt x="4937" y="418"/>
                  </a:lnTo>
                  <a:lnTo>
                    <a:pt x="4940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6" y="420"/>
                  </a:lnTo>
                  <a:lnTo>
                    <a:pt x="4936" y="420"/>
                  </a:lnTo>
                  <a:lnTo>
                    <a:pt x="4932" y="421"/>
                  </a:lnTo>
                  <a:lnTo>
                    <a:pt x="4931" y="420"/>
                  </a:lnTo>
                  <a:lnTo>
                    <a:pt x="4929" y="418"/>
                  </a:lnTo>
                  <a:lnTo>
                    <a:pt x="4928" y="418"/>
                  </a:lnTo>
                  <a:lnTo>
                    <a:pt x="4926" y="418"/>
                  </a:lnTo>
                  <a:lnTo>
                    <a:pt x="4929" y="416"/>
                  </a:lnTo>
                  <a:lnTo>
                    <a:pt x="4931" y="416"/>
                  </a:lnTo>
                  <a:close/>
                  <a:moveTo>
                    <a:pt x="5204" y="410"/>
                  </a:moveTo>
                  <a:lnTo>
                    <a:pt x="5204" y="413"/>
                  </a:lnTo>
                  <a:lnTo>
                    <a:pt x="5202" y="415"/>
                  </a:lnTo>
                  <a:lnTo>
                    <a:pt x="5200" y="415"/>
                  </a:lnTo>
                  <a:lnTo>
                    <a:pt x="5200" y="415"/>
                  </a:lnTo>
                  <a:lnTo>
                    <a:pt x="5200" y="416"/>
                  </a:lnTo>
                  <a:lnTo>
                    <a:pt x="5199" y="416"/>
                  </a:lnTo>
                  <a:lnTo>
                    <a:pt x="5197" y="416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4" y="418"/>
                  </a:lnTo>
                  <a:lnTo>
                    <a:pt x="5196" y="416"/>
                  </a:lnTo>
                  <a:lnTo>
                    <a:pt x="5196" y="416"/>
                  </a:lnTo>
                  <a:lnTo>
                    <a:pt x="5197" y="415"/>
                  </a:lnTo>
                  <a:lnTo>
                    <a:pt x="5197" y="415"/>
                  </a:lnTo>
                  <a:lnTo>
                    <a:pt x="5197" y="413"/>
                  </a:lnTo>
                  <a:lnTo>
                    <a:pt x="5197" y="413"/>
                  </a:lnTo>
                  <a:lnTo>
                    <a:pt x="5199" y="412"/>
                  </a:lnTo>
                  <a:lnTo>
                    <a:pt x="5199" y="412"/>
                  </a:lnTo>
                  <a:lnTo>
                    <a:pt x="5200" y="412"/>
                  </a:lnTo>
                  <a:lnTo>
                    <a:pt x="5202" y="412"/>
                  </a:lnTo>
                  <a:lnTo>
                    <a:pt x="5202" y="410"/>
                  </a:lnTo>
                  <a:lnTo>
                    <a:pt x="5204" y="410"/>
                  </a:lnTo>
                  <a:lnTo>
                    <a:pt x="5204" y="410"/>
                  </a:lnTo>
                  <a:close/>
                  <a:moveTo>
                    <a:pt x="5" y="405"/>
                  </a:moveTo>
                  <a:lnTo>
                    <a:pt x="6" y="407"/>
                  </a:lnTo>
                  <a:lnTo>
                    <a:pt x="6" y="407"/>
                  </a:lnTo>
                  <a:lnTo>
                    <a:pt x="6" y="407"/>
                  </a:lnTo>
                  <a:lnTo>
                    <a:pt x="6" y="408"/>
                  </a:lnTo>
                  <a:lnTo>
                    <a:pt x="5" y="410"/>
                  </a:lnTo>
                  <a:lnTo>
                    <a:pt x="0" y="412"/>
                  </a:lnTo>
                  <a:lnTo>
                    <a:pt x="0" y="407"/>
                  </a:lnTo>
                  <a:lnTo>
                    <a:pt x="2" y="405"/>
                  </a:lnTo>
                  <a:lnTo>
                    <a:pt x="3" y="405"/>
                  </a:lnTo>
                  <a:lnTo>
                    <a:pt x="5" y="405"/>
                  </a:lnTo>
                  <a:close/>
                  <a:moveTo>
                    <a:pt x="32" y="399"/>
                  </a:moveTo>
                  <a:lnTo>
                    <a:pt x="32" y="399"/>
                  </a:lnTo>
                  <a:lnTo>
                    <a:pt x="32" y="401"/>
                  </a:lnTo>
                  <a:lnTo>
                    <a:pt x="30" y="401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2" y="399"/>
                  </a:lnTo>
                  <a:lnTo>
                    <a:pt x="32" y="399"/>
                  </a:lnTo>
                  <a:close/>
                  <a:moveTo>
                    <a:pt x="24" y="396"/>
                  </a:moveTo>
                  <a:lnTo>
                    <a:pt x="24" y="396"/>
                  </a:lnTo>
                  <a:lnTo>
                    <a:pt x="24" y="399"/>
                  </a:lnTo>
                  <a:lnTo>
                    <a:pt x="25" y="399"/>
                  </a:lnTo>
                  <a:lnTo>
                    <a:pt x="25" y="399"/>
                  </a:lnTo>
                  <a:lnTo>
                    <a:pt x="27" y="397"/>
                  </a:lnTo>
                  <a:lnTo>
                    <a:pt x="27" y="397"/>
                  </a:lnTo>
                  <a:lnTo>
                    <a:pt x="28" y="396"/>
                  </a:lnTo>
                  <a:lnTo>
                    <a:pt x="28" y="397"/>
                  </a:lnTo>
                  <a:lnTo>
                    <a:pt x="30" y="397"/>
                  </a:lnTo>
                  <a:lnTo>
                    <a:pt x="28" y="399"/>
                  </a:lnTo>
                  <a:lnTo>
                    <a:pt x="25" y="401"/>
                  </a:lnTo>
                  <a:lnTo>
                    <a:pt x="25" y="402"/>
                  </a:lnTo>
                  <a:lnTo>
                    <a:pt x="25" y="402"/>
                  </a:lnTo>
                  <a:lnTo>
                    <a:pt x="27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7" y="404"/>
                  </a:lnTo>
                  <a:lnTo>
                    <a:pt x="25" y="404"/>
                  </a:lnTo>
                  <a:lnTo>
                    <a:pt x="24" y="405"/>
                  </a:lnTo>
                  <a:lnTo>
                    <a:pt x="22" y="407"/>
                  </a:lnTo>
                  <a:lnTo>
                    <a:pt x="20" y="407"/>
                  </a:lnTo>
                  <a:lnTo>
                    <a:pt x="19" y="407"/>
                  </a:lnTo>
                  <a:lnTo>
                    <a:pt x="16" y="408"/>
                  </a:lnTo>
                  <a:lnTo>
                    <a:pt x="14" y="408"/>
                  </a:lnTo>
                  <a:lnTo>
                    <a:pt x="14" y="410"/>
                  </a:lnTo>
                  <a:lnTo>
                    <a:pt x="14" y="410"/>
                  </a:lnTo>
                  <a:lnTo>
                    <a:pt x="13" y="410"/>
                  </a:lnTo>
                  <a:lnTo>
                    <a:pt x="13" y="410"/>
                  </a:lnTo>
                  <a:lnTo>
                    <a:pt x="11" y="410"/>
                  </a:lnTo>
                  <a:lnTo>
                    <a:pt x="11" y="410"/>
                  </a:lnTo>
                  <a:lnTo>
                    <a:pt x="9" y="410"/>
                  </a:lnTo>
                  <a:lnTo>
                    <a:pt x="9" y="412"/>
                  </a:lnTo>
                  <a:lnTo>
                    <a:pt x="9" y="412"/>
                  </a:lnTo>
                  <a:lnTo>
                    <a:pt x="8" y="410"/>
                  </a:lnTo>
                  <a:lnTo>
                    <a:pt x="6" y="410"/>
                  </a:lnTo>
                  <a:lnTo>
                    <a:pt x="8" y="408"/>
                  </a:lnTo>
                  <a:lnTo>
                    <a:pt x="9" y="408"/>
                  </a:lnTo>
                  <a:lnTo>
                    <a:pt x="11" y="408"/>
                  </a:lnTo>
                  <a:lnTo>
                    <a:pt x="13" y="407"/>
                  </a:lnTo>
                  <a:lnTo>
                    <a:pt x="16" y="407"/>
                  </a:lnTo>
                  <a:lnTo>
                    <a:pt x="17" y="405"/>
                  </a:lnTo>
                  <a:lnTo>
                    <a:pt x="17" y="404"/>
                  </a:lnTo>
                  <a:lnTo>
                    <a:pt x="17" y="404"/>
                  </a:lnTo>
                  <a:lnTo>
                    <a:pt x="19" y="402"/>
                  </a:lnTo>
                  <a:lnTo>
                    <a:pt x="20" y="402"/>
                  </a:lnTo>
                  <a:lnTo>
                    <a:pt x="20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0" y="401"/>
                  </a:lnTo>
                  <a:lnTo>
                    <a:pt x="19" y="401"/>
                  </a:lnTo>
                  <a:lnTo>
                    <a:pt x="19" y="401"/>
                  </a:lnTo>
                  <a:lnTo>
                    <a:pt x="17" y="401"/>
                  </a:lnTo>
                  <a:lnTo>
                    <a:pt x="17" y="401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7"/>
                  </a:lnTo>
                  <a:lnTo>
                    <a:pt x="19" y="397"/>
                  </a:lnTo>
                  <a:lnTo>
                    <a:pt x="20" y="397"/>
                  </a:lnTo>
                  <a:lnTo>
                    <a:pt x="22" y="396"/>
                  </a:lnTo>
                  <a:lnTo>
                    <a:pt x="24" y="396"/>
                  </a:lnTo>
                  <a:close/>
                  <a:moveTo>
                    <a:pt x="33" y="393"/>
                  </a:moveTo>
                  <a:lnTo>
                    <a:pt x="35" y="393"/>
                  </a:lnTo>
                  <a:lnTo>
                    <a:pt x="36" y="393"/>
                  </a:lnTo>
                  <a:lnTo>
                    <a:pt x="38" y="394"/>
                  </a:lnTo>
                  <a:lnTo>
                    <a:pt x="38" y="394"/>
                  </a:lnTo>
                  <a:lnTo>
                    <a:pt x="36" y="394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3" y="396"/>
                  </a:lnTo>
                  <a:lnTo>
                    <a:pt x="32" y="396"/>
                  </a:lnTo>
                  <a:lnTo>
                    <a:pt x="32" y="394"/>
                  </a:lnTo>
                  <a:lnTo>
                    <a:pt x="32" y="394"/>
                  </a:lnTo>
                  <a:lnTo>
                    <a:pt x="32" y="393"/>
                  </a:lnTo>
                  <a:lnTo>
                    <a:pt x="33" y="393"/>
                  </a:lnTo>
                  <a:lnTo>
                    <a:pt x="33" y="393"/>
                  </a:lnTo>
                  <a:close/>
                  <a:moveTo>
                    <a:pt x="39" y="391"/>
                  </a:moveTo>
                  <a:lnTo>
                    <a:pt x="39" y="391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39" y="394"/>
                  </a:lnTo>
                  <a:lnTo>
                    <a:pt x="39" y="394"/>
                  </a:lnTo>
                  <a:lnTo>
                    <a:pt x="38" y="394"/>
                  </a:lnTo>
                  <a:lnTo>
                    <a:pt x="38" y="393"/>
                  </a:lnTo>
                  <a:lnTo>
                    <a:pt x="38" y="391"/>
                  </a:lnTo>
                  <a:lnTo>
                    <a:pt x="39" y="391"/>
                  </a:lnTo>
                  <a:lnTo>
                    <a:pt x="39" y="391"/>
                  </a:lnTo>
                  <a:close/>
                  <a:moveTo>
                    <a:pt x="79" y="386"/>
                  </a:moveTo>
                  <a:lnTo>
                    <a:pt x="82" y="388"/>
                  </a:lnTo>
                  <a:lnTo>
                    <a:pt x="82" y="388"/>
                  </a:lnTo>
                  <a:lnTo>
                    <a:pt x="84" y="388"/>
                  </a:lnTo>
                  <a:lnTo>
                    <a:pt x="82" y="390"/>
                  </a:lnTo>
                  <a:lnTo>
                    <a:pt x="80" y="388"/>
                  </a:lnTo>
                  <a:lnTo>
                    <a:pt x="79" y="388"/>
                  </a:lnTo>
                  <a:lnTo>
                    <a:pt x="79" y="386"/>
                  </a:lnTo>
                  <a:close/>
                  <a:moveTo>
                    <a:pt x="87" y="377"/>
                  </a:moveTo>
                  <a:lnTo>
                    <a:pt x="87" y="377"/>
                  </a:lnTo>
                  <a:lnTo>
                    <a:pt x="88" y="379"/>
                  </a:lnTo>
                  <a:lnTo>
                    <a:pt x="87" y="379"/>
                  </a:lnTo>
                  <a:lnTo>
                    <a:pt x="87" y="380"/>
                  </a:lnTo>
                  <a:lnTo>
                    <a:pt x="87" y="380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7" y="377"/>
                  </a:lnTo>
                  <a:lnTo>
                    <a:pt x="87" y="377"/>
                  </a:lnTo>
                  <a:close/>
                  <a:moveTo>
                    <a:pt x="68" y="375"/>
                  </a:moveTo>
                  <a:lnTo>
                    <a:pt x="68" y="375"/>
                  </a:lnTo>
                  <a:lnTo>
                    <a:pt x="69" y="377"/>
                  </a:lnTo>
                  <a:lnTo>
                    <a:pt x="69" y="377"/>
                  </a:lnTo>
                  <a:lnTo>
                    <a:pt x="71" y="380"/>
                  </a:lnTo>
                  <a:lnTo>
                    <a:pt x="71" y="380"/>
                  </a:lnTo>
                  <a:lnTo>
                    <a:pt x="73" y="382"/>
                  </a:lnTo>
                  <a:lnTo>
                    <a:pt x="74" y="382"/>
                  </a:lnTo>
                  <a:lnTo>
                    <a:pt x="74" y="382"/>
                  </a:lnTo>
                  <a:lnTo>
                    <a:pt x="76" y="383"/>
                  </a:lnTo>
                  <a:lnTo>
                    <a:pt x="76" y="383"/>
                  </a:lnTo>
                  <a:lnTo>
                    <a:pt x="71" y="382"/>
                  </a:lnTo>
                  <a:lnTo>
                    <a:pt x="69" y="383"/>
                  </a:lnTo>
                  <a:lnTo>
                    <a:pt x="68" y="383"/>
                  </a:lnTo>
                  <a:lnTo>
                    <a:pt x="61" y="385"/>
                  </a:lnTo>
                  <a:lnTo>
                    <a:pt x="60" y="385"/>
                  </a:lnTo>
                  <a:lnTo>
                    <a:pt x="58" y="385"/>
                  </a:lnTo>
                  <a:lnTo>
                    <a:pt x="57" y="386"/>
                  </a:lnTo>
                  <a:lnTo>
                    <a:pt x="57" y="388"/>
                  </a:lnTo>
                  <a:lnTo>
                    <a:pt x="55" y="388"/>
                  </a:lnTo>
                  <a:lnTo>
                    <a:pt x="54" y="388"/>
                  </a:lnTo>
                  <a:lnTo>
                    <a:pt x="50" y="388"/>
                  </a:lnTo>
                  <a:lnTo>
                    <a:pt x="50" y="388"/>
                  </a:lnTo>
                  <a:lnTo>
                    <a:pt x="49" y="388"/>
                  </a:lnTo>
                  <a:lnTo>
                    <a:pt x="49" y="386"/>
                  </a:lnTo>
                  <a:lnTo>
                    <a:pt x="49" y="385"/>
                  </a:lnTo>
                  <a:lnTo>
                    <a:pt x="49" y="385"/>
                  </a:lnTo>
                  <a:lnTo>
                    <a:pt x="50" y="383"/>
                  </a:lnTo>
                  <a:lnTo>
                    <a:pt x="52" y="383"/>
                  </a:lnTo>
                  <a:lnTo>
                    <a:pt x="54" y="379"/>
                  </a:lnTo>
                  <a:lnTo>
                    <a:pt x="55" y="379"/>
                  </a:lnTo>
                  <a:lnTo>
                    <a:pt x="55" y="379"/>
                  </a:lnTo>
                  <a:lnTo>
                    <a:pt x="58" y="379"/>
                  </a:lnTo>
                  <a:lnTo>
                    <a:pt x="60" y="377"/>
                  </a:lnTo>
                  <a:lnTo>
                    <a:pt x="65" y="375"/>
                  </a:lnTo>
                  <a:lnTo>
                    <a:pt x="65" y="375"/>
                  </a:lnTo>
                  <a:lnTo>
                    <a:pt x="68" y="375"/>
                  </a:lnTo>
                  <a:close/>
                  <a:moveTo>
                    <a:pt x="128" y="375"/>
                  </a:moveTo>
                  <a:lnTo>
                    <a:pt x="129" y="375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8" y="377"/>
                  </a:lnTo>
                  <a:lnTo>
                    <a:pt x="128" y="375"/>
                  </a:lnTo>
                  <a:lnTo>
                    <a:pt x="128" y="375"/>
                  </a:lnTo>
                  <a:close/>
                  <a:moveTo>
                    <a:pt x="126" y="372"/>
                  </a:moveTo>
                  <a:lnTo>
                    <a:pt x="126" y="374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5" y="375"/>
                  </a:lnTo>
                  <a:lnTo>
                    <a:pt x="125" y="375"/>
                  </a:lnTo>
                  <a:lnTo>
                    <a:pt x="125" y="374"/>
                  </a:lnTo>
                  <a:lnTo>
                    <a:pt x="125" y="374"/>
                  </a:lnTo>
                  <a:lnTo>
                    <a:pt x="126" y="374"/>
                  </a:lnTo>
                  <a:lnTo>
                    <a:pt x="126" y="374"/>
                  </a:lnTo>
                  <a:lnTo>
                    <a:pt x="126" y="372"/>
                  </a:lnTo>
                  <a:lnTo>
                    <a:pt x="126" y="372"/>
                  </a:lnTo>
                  <a:lnTo>
                    <a:pt x="126" y="372"/>
                  </a:lnTo>
                  <a:close/>
                  <a:moveTo>
                    <a:pt x="531" y="371"/>
                  </a:moveTo>
                  <a:lnTo>
                    <a:pt x="531" y="371"/>
                  </a:lnTo>
                  <a:lnTo>
                    <a:pt x="533" y="372"/>
                  </a:lnTo>
                  <a:lnTo>
                    <a:pt x="535" y="375"/>
                  </a:lnTo>
                  <a:lnTo>
                    <a:pt x="536" y="377"/>
                  </a:lnTo>
                  <a:lnTo>
                    <a:pt x="536" y="379"/>
                  </a:lnTo>
                  <a:lnTo>
                    <a:pt x="535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7"/>
                  </a:lnTo>
                  <a:lnTo>
                    <a:pt x="531" y="375"/>
                  </a:lnTo>
                  <a:lnTo>
                    <a:pt x="531" y="375"/>
                  </a:lnTo>
                  <a:lnTo>
                    <a:pt x="530" y="375"/>
                  </a:lnTo>
                  <a:lnTo>
                    <a:pt x="530" y="375"/>
                  </a:lnTo>
                  <a:lnTo>
                    <a:pt x="531" y="374"/>
                  </a:lnTo>
                  <a:lnTo>
                    <a:pt x="531" y="372"/>
                  </a:lnTo>
                  <a:lnTo>
                    <a:pt x="531" y="372"/>
                  </a:lnTo>
                  <a:lnTo>
                    <a:pt x="531" y="371"/>
                  </a:lnTo>
                  <a:close/>
                  <a:moveTo>
                    <a:pt x="121" y="371"/>
                  </a:moveTo>
                  <a:lnTo>
                    <a:pt x="121" y="371"/>
                  </a:lnTo>
                  <a:lnTo>
                    <a:pt x="121" y="372"/>
                  </a:lnTo>
                  <a:lnTo>
                    <a:pt x="121" y="372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17" y="377"/>
                  </a:lnTo>
                  <a:lnTo>
                    <a:pt x="117" y="379"/>
                  </a:lnTo>
                  <a:lnTo>
                    <a:pt x="117" y="377"/>
                  </a:lnTo>
                  <a:lnTo>
                    <a:pt x="118" y="375"/>
                  </a:lnTo>
                  <a:lnTo>
                    <a:pt x="118" y="375"/>
                  </a:lnTo>
                  <a:lnTo>
                    <a:pt x="117" y="374"/>
                  </a:lnTo>
                  <a:lnTo>
                    <a:pt x="118" y="374"/>
                  </a:lnTo>
                  <a:lnTo>
                    <a:pt x="118" y="374"/>
                  </a:lnTo>
                  <a:lnTo>
                    <a:pt x="120" y="372"/>
                  </a:lnTo>
                  <a:lnTo>
                    <a:pt x="120" y="372"/>
                  </a:lnTo>
                  <a:lnTo>
                    <a:pt x="121" y="371"/>
                  </a:lnTo>
                  <a:lnTo>
                    <a:pt x="121" y="371"/>
                  </a:lnTo>
                  <a:close/>
                  <a:moveTo>
                    <a:pt x="506" y="371"/>
                  </a:moveTo>
                  <a:lnTo>
                    <a:pt x="509" y="372"/>
                  </a:lnTo>
                  <a:lnTo>
                    <a:pt x="509" y="374"/>
                  </a:lnTo>
                  <a:lnTo>
                    <a:pt x="511" y="374"/>
                  </a:lnTo>
                  <a:lnTo>
                    <a:pt x="511" y="375"/>
                  </a:lnTo>
                  <a:lnTo>
                    <a:pt x="511" y="377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4" y="379"/>
                  </a:lnTo>
                  <a:lnTo>
                    <a:pt x="514" y="379"/>
                  </a:lnTo>
                  <a:lnTo>
                    <a:pt x="516" y="379"/>
                  </a:lnTo>
                  <a:lnTo>
                    <a:pt x="516" y="379"/>
                  </a:lnTo>
                  <a:lnTo>
                    <a:pt x="516" y="380"/>
                  </a:lnTo>
                  <a:lnTo>
                    <a:pt x="516" y="382"/>
                  </a:lnTo>
                  <a:lnTo>
                    <a:pt x="514" y="382"/>
                  </a:lnTo>
                  <a:lnTo>
                    <a:pt x="514" y="383"/>
                  </a:lnTo>
                  <a:lnTo>
                    <a:pt x="512" y="382"/>
                  </a:lnTo>
                  <a:lnTo>
                    <a:pt x="512" y="382"/>
                  </a:lnTo>
                  <a:lnTo>
                    <a:pt x="509" y="380"/>
                  </a:lnTo>
                  <a:lnTo>
                    <a:pt x="509" y="379"/>
                  </a:lnTo>
                  <a:lnTo>
                    <a:pt x="509" y="377"/>
                  </a:lnTo>
                  <a:lnTo>
                    <a:pt x="508" y="377"/>
                  </a:lnTo>
                  <a:lnTo>
                    <a:pt x="508" y="375"/>
                  </a:lnTo>
                  <a:lnTo>
                    <a:pt x="506" y="374"/>
                  </a:lnTo>
                  <a:lnTo>
                    <a:pt x="506" y="372"/>
                  </a:lnTo>
                  <a:lnTo>
                    <a:pt x="505" y="372"/>
                  </a:lnTo>
                  <a:lnTo>
                    <a:pt x="503" y="371"/>
                  </a:lnTo>
                  <a:lnTo>
                    <a:pt x="505" y="371"/>
                  </a:lnTo>
                  <a:lnTo>
                    <a:pt x="506" y="371"/>
                  </a:lnTo>
                  <a:close/>
                  <a:moveTo>
                    <a:pt x="115" y="369"/>
                  </a:moveTo>
                  <a:lnTo>
                    <a:pt x="115" y="369"/>
                  </a:lnTo>
                  <a:lnTo>
                    <a:pt x="115" y="371"/>
                  </a:lnTo>
                  <a:lnTo>
                    <a:pt x="114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5" y="369"/>
                  </a:lnTo>
                  <a:close/>
                  <a:moveTo>
                    <a:pt x="109" y="369"/>
                  </a:moveTo>
                  <a:lnTo>
                    <a:pt x="110" y="369"/>
                  </a:lnTo>
                  <a:lnTo>
                    <a:pt x="110" y="369"/>
                  </a:lnTo>
                  <a:lnTo>
                    <a:pt x="110" y="369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71"/>
                  </a:lnTo>
                  <a:lnTo>
                    <a:pt x="112" y="372"/>
                  </a:lnTo>
                  <a:lnTo>
                    <a:pt x="114" y="372"/>
                  </a:lnTo>
                  <a:lnTo>
                    <a:pt x="114" y="372"/>
                  </a:lnTo>
                  <a:lnTo>
                    <a:pt x="110" y="374"/>
                  </a:lnTo>
                  <a:lnTo>
                    <a:pt x="110" y="372"/>
                  </a:lnTo>
                  <a:lnTo>
                    <a:pt x="109" y="374"/>
                  </a:lnTo>
                  <a:lnTo>
                    <a:pt x="109" y="374"/>
                  </a:lnTo>
                  <a:lnTo>
                    <a:pt x="107" y="374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9" y="369"/>
                  </a:lnTo>
                  <a:lnTo>
                    <a:pt x="109" y="369"/>
                  </a:lnTo>
                  <a:close/>
                  <a:moveTo>
                    <a:pt x="505" y="366"/>
                  </a:moveTo>
                  <a:lnTo>
                    <a:pt x="506" y="366"/>
                  </a:lnTo>
                  <a:lnTo>
                    <a:pt x="506" y="366"/>
                  </a:lnTo>
                  <a:lnTo>
                    <a:pt x="506" y="366"/>
                  </a:lnTo>
                  <a:lnTo>
                    <a:pt x="505" y="368"/>
                  </a:lnTo>
                  <a:lnTo>
                    <a:pt x="505" y="368"/>
                  </a:lnTo>
                  <a:lnTo>
                    <a:pt x="503" y="369"/>
                  </a:lnTo>
                  <a:lnTo>
                    <a:pt x="503" y="369"/>
                  </a:lnTo>
                  <a:lnTo>
                    <a:pt x="501" y="371"/>
                  </a:lnTo>
                  <a:lnTo>
                    <a:pt x="501" y="371"/>
                  </a:lnTo>
                  <a:lnTo>
                    <a:pt x="501" y="368"/>
                  </a:lnTo>
                  <a:lnTo>
                    <a:pt x="500" y="366"/>
                  </a:lnTo>
                  <a:lnTo>
                    <a:pt x="501" y="366"/>
                  </a:lnTo>
                  <a:lnTo>
                    <a:pt x="501" y="366"/>
                  </a:lnTo>
                  <a:lnTo>
                    <a:pt x="503" y="366"/>
                  </a:lnTo>
                  <a:lnTo>
                    <a:pt x="505" y="366"/>
                  </a:lnTo>
                  <a:close/>
                  <a:moveTo>
                    <a:pt x="183" y="358"/>
                  </a:moveTo>
                  <a:lnTo>
                    <a:pt x="184" y="358"/>
                  </a:lnTo>
                  <a:lnTo>
                    <a:pt x="184" y="358"/>
                  </a:lnTo>
                  <a:lnTo>
                    <a:pt x="184" y="360"/>
                  </a:lnTo>
                  <a:lnTo>
                    <a:pt x="183" y="361"/>
                  </a:lnTo>
                  <a:lnTo>
                    <a:pt x="183" y="361"/>
                  </a:lnTo>
                  <a:lnTo>
                    <a:pt x="181" y="360"/>
                  </a:lnTo>
                  <a:lnTo>
                    <a:pt x="181" y="360"/>
                  </a:lnTo>
                  <a:lnTo>
                    <a:pt x="183" y="358"/>
                  </a:lnTo>
                  <a:lnTo>
                    <a:pt x="183" y="358"/>
                  </a:lnTo>
                  <a:close/>
                  <a:moveTo>
                    <a:pt x="535" y="356"/>
                  </a:moveTo>
                  <a:lnTo>
                    <a:pt x="536" y="358"/>
                  </a:lnTo>
                  <a:lnTo>
                    <a:pt x="538" y="360"/>
                  </a:lnTo>
                  <a:lnTo>
                    <a:pt x="539" y="361"/>
                  </a:lnTo>
                  <a:lnTo>
                    <a:pt x="539" y="363"/>
                  </a:lnTo>
                  <a:lnTo>
                    <a:pt x="539" y="364"/>
                  </a:lnTo>
                  <a:lnTo>
                    <a:pt x="539" y="366"/>
                  </a:lnTo>
                  <a:lnTo>
                    <a:pt x="539" y="369"/>
                  </a:lnTo>
                  <a:lnTo>
                    <a:pt x="538" y="371"/>
                  </a:lnTo>
                  <a:lnTo>
                    <a:pt x="536" y="372"/>
                  </a:lnTo>
                  <a:lnTo>
                    <a:pt x="535" y="372"/>
                  </a:lnTo>
                  <a:lnTo>
                    <a:pt x="535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69"/>
                  </a:lnTo>
                  <a:lnTo>
                    <a:pt x="533" y="369"/>
                  </a:lnTo>
                  <a:lnTo>
                    <a:pt x="531" y="369"/>
                  </a:lnTo>
                  <a:lnTo>
                    <a:pt x="531" y="369"/>
                  </a:lnTo>
                  <a:lnTo>
                    <a:pt x="530" y="371"/>
                  </a:lnTo>
                  <a:lnTo>
                    <a:pt x="528" y="372"/>
                  </a:lnTo>
                  <a:lnTo>
                    <a:pt x="528" y="374"/>
                  </a:lnTo>
                  <a:lnTo>
                    <a:pt x="527" y="372"/>
                  </a:lnTo>
                  <a:lnTo>
                    <a:pt x="527" y="369"/>
                  </a:lnTo>
                  <a:lnTo>
                    <a:pt x="527" y="368"/>
                  </a:lnTo>
                  <a:lnTo>
                    <a:pt x="528" y="366"/>
                  </a:lnTo>
                  <a:lnTo>
                    <a:pt x="530" y="364"/>
                  </a:lnTo>
                  <a:lnTo>
                    <a:pt x="530" y="360"/>
                  </a:lnTo>
                  <a:lnTo>
                    <a:pt x="535" y="356"/>
                  </a:lnTo>
                  <a:close/>
                  <a:moveTo>
                    <a:pt x="501" y="350"/>
                  </a:moveTo>
                  <a:lnTo>
                    <a:pt x="505" y="350"/>
                  </a:lnTo>
                  <a:lnTo>
                    <a:pt x="508" y="350"/>
                  </a:lnTo>
                  <a:lnTo>
                    <a:pt x="508" y="350"/>
                  </a:lnTo>
                  <a:lnTo>
                    <a:pt x="509" y="352"/>
                  </a:lnTo>
                  <a:lnTo>
                    <a:pt x="509" y="352"/>
                  </a:lnTo>
                  <a:lnTo>
                    <a:pt x="509" y="353"/>
                  </a:lnTo>
                  <a:lnTo>
                    <a:pt x="509" y="353"/>
                  </a:lnTo>
                  <a:lnTo>
                    <a:pt x="509" y="355"/>
                  </a:lnTo>
                  <a:lnTo>
                    <a:pt x="509" y="355"/>
                  </a:lnTo>
                  <a:lnTo>
                    <a:pt x="514" y="356"/>
                  </a:lnTo>
                  <a:lnTo>
                    <a:pt x="516" y="358"/>
                  </a:lnTo>
                  <a:lnTo>
                    <a:pt x="517" y="360"/>
                  </a:lnTo>
                  <a:lnTo>
                    <a:pt x="517" y="361"/>
                  </a:lnTo>
                  <a:lnTo>
                    <a:pt x="519" y="363"/>
                  </a:lnTo>
                  <a:lnTo>
                    <a:pt x="520" y="366"/>
                  </a:lnTo>
                  <a:lnTo>
                    <a:pt x="522" y="366"/>
                  </a:lnTo>
                  <a:lnTo>
                    <a:pt x="522" y="368"/>
                  </a:lnTo>
                  <a:lnTo>
                    <a:pt x="522" y="368"/>
                  </a:lnTo>
                  <a:lnTo>
                    <a:pt x="520" y="366"/>
                  </a:lnTo>
                  <a:lnTo>
                    <a:pt x="517" y="364"/>
                  </a:lnTo>
                  <a:lnTo>
                    <a:pt x="517" y="364"/>
                  </a:lnTo>
                  <a:lnTo>
                    <a:pt x="517" y="366"/>
                  </a:lnTo>
                  <a:lnTo>
                    <a:pt x="516" y="366"/>
                  </a:lnTo>
                  <a:lnTo>
                    <a:pt x="516" y="368"/>
                  </a:lnTo>
                  <a:lnTo>
                    <a:pt x="516" y="368"/>
                  </a:lnTo>
                  <a:lnTo>
                    <a:pt x="519" y="368"/>
                  </a:lnTo>
                  <a:lnTo>
                    <a:pt x="520" y="369"/>
                  </a:lnTo>
                  <a:lnTo>
                    <a:pt x="522" y="369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5" y="372"/>
                  </a:lnTo>
                  <a:lnTo>
                    <a:pt x="525" y="372"/>
                  </a:lnTo>
                  <a:lnTo>
                    <a:pt x="525" y="375"/>
                  </a:lnTo>
                  <a:lnTo>
                    <a:pt x="525" y="377"/>
                  </a:lnTo>
                  <a:lnTo>
                    <a:pt x="525" y="377"/>
                  </a:lnTo>
                  <a:lnTo>
                    <a:pt x="525" y="379"/>
                  </a:lnTo>
                  <a:lnTo>
                    <a:pt x="525" y="379"/>
                  </a:lnTo>
                  <a:lnTo>
                    <a:pt x="525" y="380"/>
                  </a:lnTo>
                  <a:lnTo>
                    <a:pt x="525" y="380"/>
                  </a:lnTo>
                  <a:lnTo>
                    <a:pt x="524" y="382"/>
                  </a:lnTo>
                  <a:lnTo>
                    <a:pt x="524" y="382"/>
                  </a:lnTo>
                  <a:lnTo>
                    <a:pt x="522" y="382"/>
                  </a:lnTo>
                  <a:lnTo>
                    <a:pt x="522" y="382"/>
                  </a:lnTo>
                  <a:lnTo>
                    <a:pt x="520" y="380"/>
                  </a:lnTo>
                  <a:lnTo>
                    <a:pt x="520" y="379"/>
                  </a:lnTo>
                  <a:lnTo>
                    <a:pt x="519" y="379"/>
                  </a:lnTo>
                  <a:lnTo>
                    <a:pt x="517" y="379"/>
                  </a:lnTo>
                  <a:lnTo>
                    <a:pt x="517" y="377"/>
                  </a:lnTo>
                  <a:lnTo>
                    <a:pt x="517" y="377"/>
                  </a:lnTo>
                  <a:lnTo>
                    <a:pt x="516" y="377"/>
                  </a:lnTo>
                  <a:lnTo>
                    <a:pt x="516" y="375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4" y="374"/>
                  </a:lnTo>
                  <a:lnTo>
                    <a:pt x="514" y="375"/>
                  </a:lnTo>
                  <a:lnTo>
                    <a:pt x="514" y="375"/>
                  </a:lnTo>
                  <a:lnTo>
                    <a:pt x="512" y="375"/>
                  </a:lnTo>
                  <a:lnTo>
                    <a:pt x="511" y="372"/>
                  </a:lnTo>
                  <a:lnTo>
                    <a:pt x="509" y="371"/>
                  </a:lnTo>
                  <a:lnTo>
                    <a:pt x="508" y="371"/>
                  </a:lnTo>
                  <a:lnTo>
                    <a:pt x="509" y="369"/>
                  </a:lnTo>
                  <a:lnTo>
                    <a:pt x="509" y="369"/>
                  </a:lnTo>
                  <a:lnTo>
                    <a:pt x="511" y="369"/>
                  </a:lnTo>
                  <a:lnTo>
                    <a:pt x="511" y="369"/>
                  </a:lnTo>
                  <a:lnTo>
                    <a:pt x="509" y="366"/>
                  </a:lnTo>
                  <a:lnTo>
                    <a:pt x="509" y="366"/>
                  </a:lnTo>
                  <a:lnTo>
                    <a:pt x="509" y="364"/>
                  </a:lnTo>
                  <a:lnTo>
                    <a:pt x="509" y="364"/>
                  </a:lnTo>
                  <a:lnTo>
                    <a:pt x="506" y="364"/>
                  </a:lnTo>
                  <a:lnTo>
                    <a:pt x="506" y="364"/>
                  </a:lnTo>
                  <a:lnTo>
                    <a:pt x="505" y="363"/>
                  </a:lnTo>
                  <a:lnTo>
                    <a:pt x="505" y="363"/>
                  </a:lnTo>
                  <a:lnTo>
                    <a:pt x="503" y="363"/>
                  </a:lnTo>
                  <a:lnTo>
                    <a:pt x="501" y="363"/>
                  </a:lnTo>
                  <a:lnTo>
                    <a:pt x="501" y="361"/>
                  </a:lnTo>
                  <a:lnTo>
                    <a:pt x="500" y="361"/>
                  </a:lnTo>
                  <a:lnTo>
                    <a:pt x="500" y="360"/>
                  </a:lnTo>
                  <a:lnTo>
                    <a:pt x="501" y="360"/>
                  </a:lnTo>
                  <a:lnTo>
                    <a:pt x="503" y="360"/>
                  </a:lnTo>
                  <a:lnTo>
                    <a:pt x="503" y="361"/>
                  </a:lnTo>
                  <a:lnTo>
                    <a:pt x="505" y="361"/>
                  </a:lnTo>
                  <a:lnTo>
                    <a:pt x="506" y="360"/>
                  </a:lnTo>
                  <a:lnTo>
                    <a:pt x="506" y="358"/>
                  </a:lnTo>
                  <a:lnTo>
                    <a:pt x="506" y="358"/>
                  </a:lnTo>
                  <a:lnTo>
                    <a:pt x="506" y="356"/>
                  </a:lnTo>
                  <a:lnTo>
                    <a:pt x="506" y="356"/>
                  </a:lnTo>
                  <a:lnTo>
                    <a:pt x="505" y="355"/>
                  </a:lnTo>
                  <a:lnTo>
                    <a:pt x="503" y="356"/>
                  </a:lnTo>
                  <a:lnTo>
                    <a:pt x="500" y="358"/>
                  </a:lnTo>
                  <a:lnTo>
                    <a:pt x="500" y="356"/>
                  </a:lnTo>
                  <a:lnTo>
                    <a:pt x="500" y="356"/>
                  </a:lnTo>
                  <a:lnTo>
                    <a:pt x="501" y="355"/>
                  </a:lnTo>
                  <a:lnTo>
                    <a:pt x="503" y="353"/>
                  </a:lnTo>
                  <a:lnTo>
                    <a:pt x="503" y="353"/>
                  </a:lnTo>
                  <a:lnTo>
                    <a:pt x="501" y="352"/>
                  </a:lnTo>
                  <a:lnTo>
                    <a:pt x="501" y="350"/>
                  </a:lnTo>
                  <a:lnTo>
                    <a:pt x="501" y="350"/>
                  </a:lnTo>
                  <a:close/>
                  <a:moveTo>
                    <a:pt x="511" y="347"/>
                  </a:moveTo>
                  <a:lnTo>
                    <a:pt x="514" y="347"/>
                  </a:lnTo>
                  <a:lnTo>
                    <a:pt x="516" y="347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4" y="352"/>
                  </a:lnTo>
                  <a:lnTo>
                    <a:pt x="512" y="352"/>
                  </a:lnTo>
                  <a:lnTo>
                    <a:pt x="511" y="352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11" y="347"/>
                  </a:lnTo>
                  <a:lnTo>
                    <a:pt x="511" y="347"/>
                  </a:lnTo>
                  <a:close/>
                  <a:moveTo>
                    <a:pt x="519" y="345"/>
                  </a:moveTo>
                  <a:lnTo>
                    <a:pt x="520" y="347"/>
                  </a:lnTo>
                  <a:lnTo>
                    <a:pt x="522" y="349"/>
                  </a:lnTo>
                  <a:lnTo>
                    <a:pt x="524" y="352"/>
                  </a:lnTo>
                  <a:lnTo>
                    <a:pt x="524" y="353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0" y="358"/>
                  </a:lnTo>
                  <a:lnTo>
                    <a:pt x="519" y="358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5"/>
                  </a:lnTo>
                  <a:lnTo>
                    <a:pt x="516" y="355"/>
                  </a:lnTo>
                  <a:lnTo>
                    <a:pt x="516" y="355"/>
                  </a:lnTo>
                  <a:lnTo>
                    <a:pt x="514" y="353"/>
                  </a:lnTo>
                  <a:lnTo>
                    <a:pt x="514" y="352"/>
                  </a:lnTo>
                  <a:lnTo>
                    <a:pt x="514" y="352"/>
                  </a:lnTo>
                  <a:lnTo>
                    <a:pt x="516" y="352"/>
                  </a:lnTo>
                  <a:lnTo>
                    <a:pt x="517" y="350"/>
                  </a:lnTo>
                  <a:lnTo>
                    <a:pt x="517" y="350"/>
                  </a:lnTo>
                  <a:lnTo>
                    <a:pt x="519" y="345"/>
                  </a:lnTo>
                  <a:close/>
                  <a:moveTo>
                    <a:pt x="199" y="344"/>
                  </a:moveTo>
                  <a:lnTo>
                    <a:pt x="200" y="344"/>
                  </a:lnTo>
                  <a:lnTo>
                    <a:pt x="200" y="344"/>
                  </a:lnTo>
                  <a:lnTo>
                    <a:pt x="199" y="345"/>
                  </a:lnTo>
                  <a:lnTo>
                    <a:pt x="197" y="347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7" y="345"/>
                  </a:lnTo>
                  <a:lnTo>
                    <a:pt x="199" y="344"/>
                  </a:lnTo>
                  <a:close/>
                  <a:moveTo>
                    <a:pt x="203" y="344"/>
                  </a:moveTo>
                  <a:lnTo>
                    <a:pt x="205" y="344"/>
                  </a:lnTo>
                  <a:lnTo>
                    <a:pt x="205" y="344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3" y="345"/>
                  </a:lnTo>
                  <a:lnTo>
                    <a:pt x="203" y="345"/>
                  </a:lnTo>
                  <a:lnTo>
                    <a:pt x="202" y="345"/>
                  </a:lnTo>
                  <a:lnTo>
                    <a:pt x="202" y="345"/>
                  </a:lnTo>
                  <a:lnTo>
                    <a:pt x="203" y="344"/>
                  </a:lnTo>
                  <a:close/>
                  <a:moveTo>
                    <a:pt x="5183" y="344"/>
                  </a:moveTo>
                  <a:lnTo>
                    <a:pt x="5185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5" y="345"/>
                  </a:lnTo>
                  <a:lnTo>
                    <a:pt x="5185" y="345"/>
                  </a:lnTo>
                  <a:lnTo>
                    <a:pt x="5183" y="344"/>
                  </a:lnTo>
                  <a:lnTo>
                    <a:pt x="5183" y="344"/>
                  </a:lnTo>
                  <a:close/>
                  <a:moveTo>
                    <a:pt x="512" y="341"/>
                  </a:moveTo>
                  <a:lnTo>
                    <a:pt x="516" y="342"/>
                  </a:lnTo>
                  <a:lnTo>
                    <a:pt x="516" y="344"/>
                  </a:lnTo>
                  <a:lnTo>
                    <a:pt x="516" y="344"/>
                  </a:lnTo>
                  <a:lnTo>
                    <a:pt x="516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2" y="345"/>
                  </a:lnTo>
                  <a:lnTo>
                    <a:pt x="511" y="345"/>
                  </a:lnTo>
                  <a:lnTo>
                    <a:pt x="511" y="345"/>
                  </a:lnTo>
                  <a:lnTo>
                    <a:pt x="511" y="344"/>
                  </a:lnTo>
                  <a:lnTo>
                    <a:pt x="511" y="344"/>
                  </a:lnTo>
                  <a:lnTo>
                    <a:pt x="512" y="342"/>
                  </a:lnTo>
                  <a:lnTo>
                    <a:pt x="512" y="341"/>
                  </a:lnTo>
                  <a:close/>
                  <a:moveTo>
                    <a:pt x="494" y="338"/>
                  </a:moveTo>
                  <a:lnTo>
                    <a:pt x="495" y="338"/>
                  </a:lnTo>
                  <a:lnTo>
                    <a:pt x="495" y="339"/>
                  </a:lnTo>
                  <a:lnTo>
                    <a:pt x="495" y="339"/>
                  </a:lnTo>
                  <a:lnTo>
                    <a:pt x="497" y="341"/>
                  </a:lnTo>
                  <a:lnTo>
                    <a:pt x="498" y="341"/>
                  </a:lnTo>
                  <a:lnTo>
                    <a:pt x="498" y="341"/>
                  </a:lnTo>
                  <a:lnTo>
                    <a:pt x="500" y="342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7" y="347"/>
                  </a:lnTo>
                  <a:lnTo>
                    <a:pt x="498" y="349"/>
                  </a:lnTo>
                  <a:lnTo>
                    <a:pt x="497" y="350"/>
                  </a:lnTo>
                  <a:lnTo>
                    <a:pt x="497" y="352"/>
                  </a:lnTo>
                  <a:lnTo>
                    <a:pt x="497" y="353"/>
                  </a:lnTo>
                  <a:lnTo>
                    <a:pt x="497" y="355"/>
                  </a:lnTo>
                  <a:lnTo>
                    <a:pt x="495" y="355"/>
                  </a:lnTo>
                  <a:lnTo>
                    <a:pt x="495" y="353"/>
                  </a:lnTo>
                  <a:lnTo>
                    <a:pt x="495" y="353"/>
                  </a:lnTo>
                  <a:lnTo>
                    <a:pt x="494" y="355"/>
                  </a:lnTo>
                  <a:lnTo>
                    <a:pt x="494" y="355"/>
                  </a:lnTo>
                  <a:lnTo>
                    <a:pt x="492" y="352"/>
                  </a:lnTo>
                  <a:lnTo>
                    <a:pt x="494" y="349"/>
                  </a:lnTo>
                  <a:lnTo>
                    <a:pt x="495" y="347"/>
                  </a:lnTo>
                  <a:lnTo>
                    <a:pt x="494" y="345"/>
                  </a:lnTo>
                  <a:lnTo>
                    <a:pt x="492" y="344"/>
                  </a:lnTo>
                  <a:lnTo>
                    <a:pt x="492" y="344"/>
                  </a:lnTo>
                  <a:lnTo>
                    <a:pt x="490" y="342"/>
                  </a:lnTo>
                  <a:lnTo>
                    <a:pt x="490" y="341"/>
                  </a:lnTo>
                  <a:lnTo>
                    <a:pt x="490" y="339"/>
                  </a:lnTo>
                  <a:lnTo>
                    <a:pt x="492" y="338"/>
                  </a:lnTo>
                  <a:lnTo>
                    <a:pt x="494" y="338"/>
                  </a:lnTo>
                  <a:close/>
                  <a:moveTo>
                    <a:pt x="498" y="334"/>
                  </a:moveTo>
                  <a:lnTo>
                    <a:pt x="500" y="334"/>
                  </a:lnTo>
                  <a:lnTo>
                    <a:pt x="505" y="336"/>
                  </a:lnTo>
                  <a:lnTo>
                    <a:pt x="506" y="336"/>
                  </a:lnTo>
                  <a:lnTo>
                    <a:pt x="506" y="336"/>
                  </a:lnTo>
                  <a:lnTo>
                    <a:pt x="508" y="336"/>
                  </a:lnTo>
                  <a:lnTo>
                    <a:pt x="509" y="336"/>
                  </a:lnTo>
                  <a:lnTo>
                    <a:pt x="511" y="338"/>
                  </a:lnTo>
                  <a:lnTo>
                    <a:pt x="511" y="338"/>
                  </a:lnTo>
                  <a:lnTo>
                    <a:pt x="511" y="339"/>
                  </a:lnTo>
                  <a:lnTo>
                    <a:pt x="511" y="341"/>
                  </a:lnTo>
                  <a:lnTo>
                    <a:pt x="511" y="342"/>
                  </a:lnTo>
                  <a:lnTo>
                    <a:pt x="511" y="342"/>
                  </a:lnTo>
                  <a:lnTo>
                    <a:pt x="511" y="344"/>
                  </a:lnTo>
                  <a:lnTo>
                    <a:pt x="509" y="344"/>
                  </a:lnTo>
                  <a:lnTo>
                    <a:pt x="509" y="344"/>
                  </a:lnTo>
                  <a:lnTo>
                    <a:pt x="508" y="342"/>
                  </a:lnTo>
                  <a:lnTo>
                    <a:pt x="506" y="341"/>
                  </a:lnTo>
                  <a:lnTo>
                    <a:pt x="505" y="339"/>
                  </a:lnTo>
                  <a:lnTo>
                    <a:pt x="505" y="339"/>
                  </a:lnTo>
                  <a:lnTo>
                    <a:pt x="506" y="341"/>
                  </a:lnTo>
                  <a:lnTo>
                    <a:pt x="506" y="341"/>
                  </a:lnTo>
                  <a:lnTo>
                    <a:pt x="506" y="342"/>
                  </a:lnTo>
                  <a:lnTo>
                    <a:pt x="508" y="344"/>
                  </a:lnTo>
                  <a:lnTo>
                    <a:pt x="508" y="344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7"/>
                  </a:lnTo>
                  <a:lnTo>
                    <a:pt x="508" y="347"/>
                  </a:lnTo>
                  <a:lnTo>
                    <a:pt x="505" y="347"/>
                  </a:lnTo>
                  <a:lnTo>
                    <a:pt x="503" y="347"/>
                  </a:lnTo>
                  <a:lnTo>
                    <a:pt x="501" y="347"/>
                  </a:lnTo>
                  <a:lnTo>
                    <a:pt x="501" y="347"/>
                  </a:lnTo>
                  <a:lnTo>
                    <a:pt x="501" y="345"/>
                  </a:lnTo>
                  <a:lnTo>
                    <a:pt x="500" y="344"/>
                  </a:lnTo>
                  <a:lnTo>
                    <a:pt x="500" y="342"/>
                  </a:lnTo>
                  <a:lnTo>
                    <a:pt x="500" y="341"/>
                  </a:lnTo>
                  <a:lnTo>
                    <a:pt x="500" y="339"/>
                  </a:lnTo>
                  <a:lnTo>
                    <a:pt x="498" y="338"/>
                  </a:lnTo>
                  <a:lnTo>
                    <a:pt x="497" y="336"/>
                  </a:lnTo>
                  <a:lnTo>
                    <a:pt x="497" y="336"/>
                  </a:lnTo>
                  <a:lnTo>
                    <a:pt x="497" y="334"/>
                  </a:lnTo>
                  <a:lnTo>
                    <a:pt x="498" y="334"/>
                  </a:lnTo>
                  <a:close/>
                  <a:moveTo>
                    <a:pt x="218" y="331"/>
                  </a:move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1" y="333"/>
                  </a:lnTo>
                  <a:lnTo>
                    <a:pt x="219" y="334"/>
                  </a:lnTo>
                  <a:lnTo>
                    <a:pt x="219" y="334"/>
                  </a:lnTo>
                  <a:lnTo>
                    <a:pt x="218" y="336"/>
                  </a:lnTo>
                  <a:lnTo>
                    <a:pt x="216" y="336"/>
                  </a:lnTo>
                  <a:lnTo>
                    <a:pt x="216" y="334"/>
                  </a:lnTo>
                  <a:lnTo>
                    <a:pt x="216" y="333"/>
                  </a:lnTo>
                  <a:lnTo>
                    <a:pt x="218" y="331"/>
                  </a:lnTo>
                  <a:close/>
                  <a:moveTo>
                    <a:pt x="5178" y="331"/>
                  </a:moveTo>
                  <a:lnTo>
                    <a:pt x="5177" y="331"/>
                  </a:lnTo>
                  <a:lnTo>
                    <a:pt x="5175" y="333"/>
                  </a:lnTo>
                  <a:lnTo>
                    <a:pt x="5174" y="333"/>
                  </a:lnTo>
                  <a:lnTo>
                    <a:pt x="5174" y="331"/>
                  </a:lnTo>
                  <a:lnTo>
                    <a:pt x="5174" y="331"/>
                  </a:lnTo>
                  <a:lnTo>
                    <a:pt x="5178" y="331"/>
                  </a:lnTo>
                  <a:close/>
                  <a:moveTo>
                    <a:pt x="475" y="325"/>
                  </a:moveTo>
                  <a:lnTo>
                    <a:pt x="476" y="325"/>
                  </a:lnTo>
                  <a:lnTo>
                    <a:pt x="479" y="327"/>
                  </a:lnTo>
                  <a:lnTo>
                    <a:pt x="481" y="327"/>
                  </a:lnTo>
                  <a:lnTo>
                    <a:pt x="481" y="328"/>
                  </a:lnTo>
                  <a:lnTo>
                    <a:pt x="483" y="331"/>
                  </a:lnTo>
                  <a:lnTo>
                    <a:pt x="484" y="333"/>
                  </a:lnTo>
                  <a:lnTo>
                    <a:pt x="484" y="334"/>
                  </a:lnTo>
                  <a:lnTo>
                    <a:pt x="486" y="339"/>
                  </a:lnTo>
                  <a:lnTo>
                    <a:pt x="487" y="341"/>
                  </a:lnTo>
                  <a:lnTo>
                    <a:pt x="487" y="342"/>
                  </a:lnTo>
                  <a:lnTo>
                    <a:pt x="487" y="344"/>
                  </a:lnTo>
                  <a:lnTo>
                    <a:pt x="487" y="344"/>
                  </a:lnTo>
                  <a:lnTo>
                    <a:pt x="486" y="345"/>
                  </a:lnTo>
                  <a:lnTo>
                    <a:pt x="486" y="345"/>
                  </a:lnTo>
                  <a:lnTo>
                    <a:pt x="487" y="347"/>
                  </a:lnTo>
                  <a:lnTo>
                    <a:pt x="487" y="350"/>
                  </a:lnTo>
                  <a:lnTo>
                    <a:pt x="486" y="352"/>
                  </a:lnTo>
                  <a:lnTo>
                    <a:pt x="486" y="352"/>
                  </a:lnTo>
                  <a:lnTo>
                    <a:pt x="484" y="352"/>
                  </a:lnTo>
                  <a:lnTo>
                    <a:pt x="484" y="350"/>
                  </a:lnTo>
                  <a:lnTo>
                    <a:pt x="484" y="350"/>
                  </a:lnTo>
                  <a:lnTo>
                    <a:pt x="483" y="347"/>
                  </a:lnTo>
                  <a:lnTo>
                    <a:pt x="481" y="345"/>
                  </a:lnTo>
                  <a:lnTo>
                    <a:pt x="481" y="345"/>
                  </a:lnTo>
                  <a:lnTo>
                    <a:pt x="481" y="344"/>
                  </a:lnTo>
                  <a:lnTo>
                    <a:pt x="483" y="344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1" y="342"/>
                  </a:lnTo>
                  <a:lnTo>
                    <a:pt x="479" y="342"/>
                  </a:lnTo>
                  <a:lnTo>
                    <a:pt x="479" y="341"/>
                  </a:lnTo>
                  <a:lnTo>
                    <a:pt x="479" y="339"/>
                  </a:lnTo>
                  <a:lnTo>
                    <a:pt x="479" y="339"/>
                  </a:lnTo>
                  <a:lnTo>
                    <a:pt x="478" y="341"/>
                  </a:lnTo>
                  <a:lnTo>
                    <a:pt x="476" y="339"/>
                  </a:lnTo>
                  <a:lnTo>
                    <a:pt x="476" y="339"/>
                  </a:lnTo>
                  <a:lnTo>
                    <a:pt x="476" y="338"/>
                  </a:lnTo>
                  <a:lnTo>
                    <a:pt x="476" y="338"/>
                  </a:lnTo>
                  <a:lnTo>
                    <a:pt x="478" y="336"/>
                  </a:lnTo>
                  <a:lnTo>
                    <a:pt x="478" y="334"/>
                  </a:lnTo>
                  <a:lnTo>
                    <a:pt x="478" y="334"/>
                  </a:lnTo>
                  <a:lnTo>
                    <a:pt x="476" y="334"/>
                  </a:lnTo>
                  <a:lnTo>
                    <a:pt x="476" y="331"/>
                  </a:lnTo>
                  <a:lnTo>
                    <a:pt x="475" y="331"/>
                  </a:lnTo>
                  <a:lnTo>
                    <a:pt x="475" y="331"/>
                  </a:lnTo>
                  <a:lnTo>
                    <a:pt x="473" y="334"/>
                  </a:lnTo>
                  <a:lnTo>
                    <a:pt x="471" y="334"/>
                  </a:lnTo>
                  <a:lnTo>
                    <a:pt x="470" y="336"/>
                  </a:lnTo>
                  <a:lnTo>
                    <a:pt x="470" y="334"/>
                  </a:lnTo>
                  <a:lnTo>
                    <a:pt x="470" y="334"/>
                  </a:lnTo>
                  <a:lnTo>
                    <a:pt x="470" y="331"/>
                  </a:lnTo>
                  <a:lnTo>
                    <a:pt x="470" y="330"/>
                  </a:lnTo>
                  <a:lnTo>
                    <a:pt x="470" y="330"/>
                  </a:lnTo>
                  <a:lnTo>
                    <a:pt x="471" y="330"/>
                  </a:lnTo>
                  <a:lnTo>
                    <a:pt x="471" y="328"/>
                  </a:lnTo>
                  <a:lnTo>
                    <a:pt x="473" y="328"/>
                  </a:lnTo>
                  <a:lnTo>
                    <a:pt x="473" y="327"/>
                  </a:lnTo>
                  <a:lnTo>
                    <a:pt x="475" y="325"/>
                  </a:lnTo>
                  <a:lnTo>
                    <a:pt x="475" y="325"/>
                  </a:lnTo>
                  <a:close/>
                  <a:moveTo>
                    <a:pt x="214" y="316"/>
                  </a:moveTo>
                  <a:lnTo>
                    <a:pt x="216" y="317"/>
                  </a:lnTo>
                  <a:lnTo>
                    <a:pt x="216" y="317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4" y="317"/>
                  </a:lnTo>
                  <a:lnTo>
                    <a:pt x="213" y="316"/>
                  </a:lnTo>
                  <a:lnTo>
                    <a:pt x="213" y="316"/>
                  </a:lnTo>
                  <a:lnTo>
                    <a:pt x="214" y="316"/>
                  </a:lnTo>
                  <a:close/>
                  <a:moveTo>
                    <a:pt x="219" y="316"/>
                  </a:moveTo>
                  <a:lnTo>
                    <a:pt x="222" y="317"/>
                  </a:lnTo>
                  <a:lnTo>
                    <a:pt x="224" y="317"/>
                  </a:lnTo>
                  <a:lnTo>
                    <a:pt x="222" y="319"/>
                  </a:lnTo>
                  <a:lnTo>
                    <a:pt x="222" y="320"/>
                  </a:lnTo>
                  <a:lnTo>
                    <a:pt x="224" y="320"/>
                  </a:lnTo>
                  <a:lnTo>
                    <a:pt x="225" y="319"/>
                  </a:lnTo>
                  <a:lnTo>
                    <a:pt x="227" y="319"/>
                  </a:lnTo>
                  <a:lnTo>
                    <a:pt x="229" y="319"/>
                  </a:lnTo>
                  <a:lnTo>
                    <a:pt x="229" y="319"/>
                  </a:lnTo>
                  <a:lnTo>
                    <a:pt x="230" y="319"/>
                  </a:lnTo>
                  <a:lnTo>
                    <a:pt x="229" y="320"/>
                  </a:lnTo>
                  <a:lnTo>
                    <a:pt x="229" y="320"/>
                  </a:lnTo>
                  <a:lnTo>
                    <a:pt x="229" y="322"/>
                  </a:lnTo>
                  <a:lnTo>
                    <a:pt x="230" y="322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27" y="327"/>
                  </a:lnTo>
                  <a:lnTo>
                    <a:pt x="224" y="325"/>
                  </a:lnTo>
                  <a:lnTo>
                    <a:pt x="222" y="325"/>
                  </a:lnTo>
                  <a:lnTo>
                    <a:pt x="222" y="325"/>
                  </a:lnTo>
                  <a:lnTo>
                    <a:pt x="221" y="327"/>
                  </a:lnTo>
                  <a:lnTo>
                    <a:pt x="222" y="327"/>
                  </a:lnTo>
                  <a:lnTo>
                    <a:pt x="224" y="327"/>
                  </a:lnTo>
                  <a:lnTo>
                    <a:pt x="225" y="327"/>
                  </a:lnTo>
                  <a:lnTo>
                    <a:pt x="225" y="328"/>
                  </a:lnTo>
                  <a:lnTo>
                    <a:pt x="225" y="328"/>
                  </a:lnTo>
                  <a:lnTo>
                    <a:pt x="225" y="330"/>
                  </a:lnTo>
                  <a:lnTo>
                    <a:pt x="224" y="330"/>
                  </a:lnTo>
                  <a:lnTo>
                    <a:pt x="222" y="330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18" y="331"/>
                  </a:lnTo>
                  <a:lnTo>
                    <a:pt x="214" y="333"/>
                  </a:lnTo>
                  <a:lnTo>
                    <a:pt x="214" y="333"/>
                  </a:lnTo>
                  <a:lnTo>
                    <a:pt x="213" y="334"/>
                  </a:lnTo>
                  <a:lnTo>
                    <a:pt x="213" y="334"/>
                  </a:lnTo>
                  <a:lnTo>
                    <a:pt x="210" y="334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0" y="339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5" y="339"/>
                  </a:lnTo>
                  <a:lnTo>
                    <a:pt x="205" y="339"/>
                  </a:lnTo>
                  <a:lnTo>
                    <a:pt x="210" y="336"/>
                  </a:lnTo>
                  <a:lnTo>
                    <a:pt x="210" y="336"/>
                  </a:lnTo>
                  <a:lnTo>
                    <a:pt x="208" y="336"/>
                  </a:lnTo>
                  <a:lnTo>
                    <a:pt x="207" y="334"/>
                  </a:lnTo>
                  <a:lnTo>
                    <a:pt x="205" y="336"/>
                  </a:lnTo>
                  <a:lnTo>
                    <a:pt x="205" y="336"/>
                  </a:lnTo>
                  <a:lnTo>
                    <a:pt x="205" y="334"/>
                  </a:lnTo>
                  <a:lnTo>
                    <a:pt x="207" y="333"/>
                  </a:lnTo>
                  <a:lnTo>
                    <a:pt x="207" y="333"/>
                  </a:lnTo>
                  <a:lnTo>
                    <a:pt x="205" y="333"/>
                  </a:lnTo>
                  <a:lnTo>
                    <a:pt x="205" y="333"/>
                  </a:lnTo>
                  <a:lnTo>
                    <a:pt x="203" y="333"/>
                  </a:lnTo>
                  <a:lnTo>
                    <a:pt x="202" y="333"/>
                  </a:lnTo>
                  <a:lnTo>
                    <a:pt x="202" y="333"/>
                  </a:lnTo>
                  <a:lnTo>
                    <a:pt x="200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6"/>
                  </a:lnTo>
                  <a:lnTo>
                    <a:pt x="203" y="336"/>
                  </a:lnTo>
                  <a:lnTo>
                    <a:pt x="203" y="338"/>
                  </a:lnTo>
                  <a:lnTo>
                    <a:pt x="202" y="338"/>
                  </a:lnTo>
                  <a:lnTo>
                    <a:pt x="199" y="334"/>
                  </a:lnTo>
                  <a:lnTo>
                    <a:pt x="199" y="331"/>
                  </a:lnTo>
                  <a:lnTo>
                    <a:pt x="197" y="328"/>
                  </a:lnTo>
                  <a:lnTo>
                    <a:pt x="196" y="328"/>
                  </a:lnTo>
                  <a:lnTo>
                    <a:pt x="197" y="327"/>
                  </a:lnTo>
                  <a:lnTo>
                    <a:pt x="199" y="325"/>
                  </a:lnTo>
                  <a:lnTo>
                    <a:pt x="200" y="323"/>
                  </a:lnTo>
                  <a:lnTo>
                    <a:pt x="202" y="322"/>
                  </a:lnTo>
                  <a:lnTo>
                    <a:pt x="203" y="322"/>
                  </a:lnTo>
                  <a:lnTo>
                    <a:pt x="205" y="322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5"/>
                  </a:lnTo>
                  <a:lnTo>
                    <a:pt x="207" y="325"/>
                  </a:lnTo>
                  <a:lnTo>
                    <a:pt x="208" y="327"/>
                  </a:lnTo>
                  <a:lnTo>
                    <a:pt x="210" y="328"/>
                  </a:lnTo>
                  <a:lnTo>
                    <a:pt x="210" y="330"/>
                  </a:lnTo>
                  <a:lnTo>
                    <a:pt x="211" y="330"/>
                  </a:lnTo>
                  <a:lnTo>
                    <a:pt x="210" y="328"/>
                  </a:lnTo>
                  <a:lnTo>
                    <a:pt x="210" y="327"/>
                  </a:lnTo>
                  <a:lnTo>
                    <a:pt x="210" y="323"/>
                  </a:lnTo>
                  <a:lnTo>
                    <a:pt x="208" y="323"/>
                  </a:lnTo>
                  <a:lnTo>
                    <a:pt x="210" y="322"/>
                  </a:lnTo>
                  <a:lnTo>
                    <a:pt x="211" y="322"/>
                  </a:lnTo>
                  <a:lnTo>
                    <a:pt x="211" y="322"/>
                  </a:lnTo>
                  <a:lnTo>
                    <a:pt x="210" y="320"/>
                  </a:lnTo>
                  <a:lnTo>
                    <a:pt x="208" y="320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10" y="317"/>
                  </a:lnTo>
                  <a:lnTo>
                    <a:pt x="210" y="317"/>
                  </a:lnTo>
                  <a:lnTo>
                    <a:pt x="211" y="317"/>
                  </a:lnTo>
                  <a:lnTo>
                    <a:pt x="211" y="319"/>
                  </a:lnTo>
                  <a:lnTo>
                    <a:pt x="213" y="320"/>
                  </a:lnTo>
                  <a:lnTo>
                    <a:pt x="213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9" y="317"/>
                  </a:lnTo>
                  <a:lnTo>
                    <a:pt x="219" y="317"/>
                  </a:lnTo>
                  <a:lnTo>
                    <a:pt x="218" y="316"/>
                  </a:lnTo>
                  <a:lnTo>
                    <a:pt x="219" y="316"/>
                  </a:lnTo>
                  <a:close/>
                  <a:moveTo>
                    <a:pt x="470" y="309"/>
                  </a:moveTo>
                  <a:lnTo>
                    <a:pt x="470" y="309"/>
                  </a:lnTo>
                  <a:lnTo>
                    <a:pt x="473" y="312"/>
                  </a:lnTo>
                  <a:lnTo>
                    <a:pt x="473" y="312"/>
                  </a:lnTo>
                  <a:lnTo>
                    <a:pt x="473" y="314"/>
                  </a:lnTo>
                  <a:lnTo>
                    <a:pt x="471" y="314"/>
                  </a:lnTo>
                  <a:lnTo>
                    <a:pt x="471" y="316"/>
                  </a:lnTo>
                  <a:lnTo>
                    <a:pt x="473" y="316"/>
                  </a:lnTo>
                  <a:lnTo>
                    <a:pt x="473" y="316"/>
                  </a:lnTo>
                  <a:lnTo>
                    <a:pt x="475" y="312"/>
                  </a:lnTo>
                  <a:lnTo>
                    <a:pt x="476" y="312"/>
                  </a:lnTo>
                  <a:lnTo>
                    <a:pt x="476" y="312"/>
                  </a:lnTo>
                  <a:lnTo>
                    <a:pt x="479" y="312"/>
                  </a:lnTo>
                  <a:lnTo>
                    <a:pt x="481" y="314"/>
                  </a:lnTo>
                  <a:lnTo>
                    <a:pt x="483" y="314"/>
                  </a:lnTo>
                  <a:lnTo>
                    <a:pt x="483" y="316"/>
                  </a:lnTo>
                  <a:lnTo>
                    <a:pt x="481" y="319"/>
                  </a:lnTo>
                  <a:lnTo>
                    <a:pt x="479" y="319"/>
                  </a:lnTo>
                  <a:lnTo>
                    <a:pt x="479" y="319"/>
                  </a:lnTo>
                  <a:lnTo>
                    <a:pt x="478" y="319"/>
                  </a:lnTo>
                  <a:lnTo>
                    <a:pt x="476" y="320"/>
                  </a:lnTo>
                  <a:lnTo>
                    <a:pt x="478" y="320"/>
                  </a:lnTo>
                  <a:lnTo>
                    <a:pt x="481" y="320"/>
                  </a:lnTo>
                  <a:lnTo>
                    <a:pt x="483" y="322"/>
                  </a:lnTo>
                  <a:lnTo>
                    <a:pt x="483" y="323"/>
                  </a:lnTo>
                  <a:lnTo>
                    <a:pt x="483" y="327"/>
                  </a:lnTo>
                  <a:lnTo>
                    <a:pt x="479" y="325"/>
                  </a:lnTo>
                  <a:lnTo>
                    <a:pt x="478" y="323"/>
                  </a:lnTo>
                  <a:lnTo>
                    <a:pt x="475" y="322"/>
                  </a:lnTo>
                  <a:lnTo>
                    <a:pt x="473" y="322"/>
                  </a:lnTo>
                  <a:lnTo>
                    <a:pt x="473" y="322"/>
                  </a:lnTo>
                  <a:lnTo>
                    <a:pt x="471" y="323"/>
                  </a:lnTo>
                  <a:lnTo>
                    <a:pt x="473" y="327"/>
                  </a:lnTo>
                  <a:lnTo>
                    <a:pt x="471" y="327"/>
                  </a:lnTo>
                  <a:lnTo>
                    <a:pt x="468" y="327"/>
                  </a:lnTo>
                  <a:lnTo>
                    <a:pt x="467" y="325"/>
                  </a:lnTo>
                  <a:lnTo>
                    <a:pt x="465" y="322"/>
                  </a:lnTo>
                  <a:lnTo>
                    <a:pt x="462" y="319"/>
                  </a:lnTo>
                  <a:lnTo>
                    <a:pt x="460" y="317"/>
                  </a:lnTo>
                  <a:lnTo>
                    <a:pt x="459" y="316"/>
                  </a:lnTo>
                  <a:lnTo>
                    <a:pt x="459" y="314"/>
                  </a:lnTo>
                  <a:lnTo>
                    <a:pt x="459" y="312"/>
                  </a:lnTo>
                  <a:lnTo>
                    <a:pt x="460" y="312"/>
                  </a:lnTo>
                  <a:lnTo>
                    <a:pt x="462" y="312"/>
                  </a:lnTo>
                  <a:lnTo>
                    <a:pt x="462" y="311"/>
                  </a:lnTo>
                  <a:lnTo>
                    <a:pt x="464" y="312"/>
                  </a:lnTo>
                  <a:lnTo>
                    <a:pt x="465" y="312"/>
                  </a:lnTo>
                  <a:lnTo>
                    <a:pt x="465" y="312"/>
                  </a:lnTo>
                  <a:lnTo>
                    <a:pt x="465" y="311"/>
                  </a:lnTo>
                  <a:lnTo>
                    <a:pt x="467" y="311"/>
                  </a:lnTo>
                  <a:lnTo>
                    <a:pt x="467" y="311"/>
                  </a:lnTo>
                  <a:lnTo>
                    <a:pt x="468" y="309"/>
                  </a:lnTo>
                  <a:lnTo>
                    <a:pt x="470" y="309"/>
                  </a:lnTo>
                  <a:close/>
                  <a:moveTo>
                    <a:pt x="489" y="308"/>
                  </a:moveTo>
                  <a:lnTo>
                    <a:pt x="490" y="309"/>
                  </a:lnTo>
                  <a:lnTo>
                    <a:pt x="490" y="311"/>
                  </a:lnTo>
                  <a:lnTo>
                    <a:pt x="490" y="311"/>
                  </a:lnTo>
                  <a:lnTo>
                    <a:pt x="489" y="311"/>
                  </a:lnTo>
                  <a:lnTo>
                    <a:pt x="487" y="309"/>
                  </a:lnTo>
                  <a:lnTo>
                    <a:pt x="486" y="309"/>
                  </a:lnTo>
                  <a:lnTo>
                    <a:pt x="486" y="309"/>
                  </a:lnTo>
                  <a:lnTo>
                    <a:pt x="489" y="308"/>
                  </a:lnTo>
                  <a:close/>
                  <a:moveTo>
                    <a:pt x="483" y="308"/>
                  </a:moveTo>
                  <a:lnTo>
                    <a:pt x="484" y="308"/>
                  </a:lnTo>
                  <a:lnTo>
                    <a:pt x="486" y="311"/>
                  </a:lnTo>
                  <a:lnTo>
                    <a:pt x="486" y="312"/>
                  </a:lnTo>
                  <a:lnTo>
                    <a:pt x="489" y="312"/>
                  </a:lnTo>
                  <a:lnTo>
                    <a:pt x="492" y="312"/>
                  </a:lnTo>
                  <a:lnTo>
                    <a:pt x="495" y="316"/>
                  </a:lnTo>
                  <a:lnTo>
                    <a:pt x="497" y="317"/>
                  </a:lnTo>
                  <a:lnTo>
                    <a:pt x="497" y="319"/>
                  </a:lnTo>
                  <a:lnTo>
                    <a:pt x="498" y="322"/>
                  </a:lnTo>
                  <a:lnTo>
                    <a:pt x="498" y="323"/>
                  </a:lnTo>
                  <a:lnTo>
                    <a:pt x="498" y="323"/>
                  </a:lnTo>
                  <a:lnTo>
                    <a:pt x="497" y="322"/>
                  </a:lnTo>
                  <a:lnTo>
                    <a:pt x="495" y="320"/>
                  </a:lnTo>
                  <a:lnTo>
                    <a:pt x="495" y="319"/>
                  </a:lnTo>
                  <a:lnTo>
                    <a:pt x="495" y="319"/>
                  </a:lnTo>
                  <a:lnTo>
                    <a:pt x="494" y="317"/>
                  </a:lnTo>
                  <a:lnTo>
                    <a:pt x="494" y="316"/>
                  </a:lnTo>
                  <a:lnTo>
                    <a:pt x="494" y="316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6"/>
                  </a:lnTo>
                  <a:lnTo>
                    <a:pt x="492" y="317"/>
                  </a:lnTo>
                  <a:lnTo>
                    <a:pt x="495" y="322"/>
                  </a:lnTo>
                  <a:lnTo>
                    <a:pt x="497" y="323"/>
                  </a:lnTo>
                  <a:lnTo>
                    <a:pt x="497" y="323"/>
                  </a:lnTo>
                  <a:lnTo>
                    <a:pt x="497" y="325"/>
                  </a:lnTo>
                  <a:lnTo>
                    <a:pt x="497" y="327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4" y="330"/>
                  </a:lnTo>
                  <a:lnTo>
                    <a:pt x="492" y="333"/>
                  </a:lnTo>
                  <a:lnTo>
                    <a:pt x="489" y="334"/>
                  </a:lnTo>
                  <a:lnTo>
                    <a:pt x="489" y="334"/>
                  </a:lnTo>
                  <a:lnTo>
                    <a:pt x="487" y="334"/>
                  </a:lnTo>
                  <a:lnTo>
                    <a:pt x="487" y="334"/>
                  </a:lnTo>
                  <a:lnTo>
                    <a:pt x="487" y="333"/>
                  </a:lnTo>
                  <a:lnTo>
                    <a:pt x="487" y="331"/>
                  </a:lnTo>
                  <a:lnTo>
                    <a:pt x="487" y="331"/>
                  </a:lnTo>
                  <a:lnTo>
                    <a:pt x="489" y="327"/>
                  </a:lnTo>
                  <a:lnTo>
                    <a:pt x="489" y="327"/>
                  </a:lnTo>
                  <a:lnTo>
                    <a:pt x="487" y="323"/>
                  </a:lnTo>
                  <a:lnTo>
                    <a:pt x="486" y="322"/>
                  </a:lnTo>
                  <a:lnTo>
                    <a:pt x="486" y="320"/>
                  </a:lnTo>
                  <a:lnTo>
                    <a:pt x="484" y="316"/>
                  </a:lnTo>
                  <a:lnTo>
                    <a:pt x="484" y="314"/>
                  </a:lnTo>
                  <a:lnTo>
                    <a:pt x="484" y="312"/>
                  </a:lnTo>
                  <a:lnTo>
                    <a:pt x="483" y="311"/>
                  </a:lnTo>
                  <a:lnTo>
                    <a:pt x="483" y="309"/>
                  </a:lnTo>
                  <a:lnTo>
                    <a:pt x="483" y="308"/>
                  </a:lnTo>
                  <a:lnTo>
                    <a:pt x="483" y="308"/>
                  </a:lnTo>
                  <a:close/>
                  <a:moveTo>
                    <a:pt x="225" y="306"/>
                  </a:moveTo>
                  <a:lnTo>
                    <a:pt x="227" y="306"/>
                  </a:lnTo>
                  <a:lnTo>
                    <a:pt x="227" y="306"/>
                  </a:lnTo>
                  <a:lnTo>
                    <a:pt x="229" y="306"/>
                  </a:lnTo>
                  <a:lnTo>
                    <a:pt x="229" y="308"/>
                  </a:lnTo>
                  <a:lnTo>
                    <a:pt x="230" y="308"/>
                  </a:lnTo>
                  <a:lnTo>
                    <a:pt x="230" y="306"/>
                  </a:lnTo>
                  <a:lnTo>
                    <a:pt x="230" y="306"/>
                  </a:lnTo>
                  <a:lnTo>
                    <a:pt x="233" y="308"/>
                  </a:lnTo>
                  <a:lnTo>
                    <a:pt x="233" y="308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7" y="309"/>
                  </a:lnTo>
                  <a:lnTo>
                    <a:pt x="235" y="309"/>
                  </a:lnTo>
                  <a:lnTo>
                    <a:pt x="235" y="311"/>
                  </a:lnTo>
                  <a:lnTo>
                    <a:pt x="233" y="312"/>
                  </a:lnTo>
                  <a:lnTo>
                    <a:pt x="233" y="311"/>
                  </a:lnTo>
                  <a:lnTo>
                    <a:pt x="233" y="311"/>
                  </a:lnTo>
                  <a:lnTo>
                    <a:pt x="232" y="311"/>
                  </a:lnTo>
                  <a:lnTo>
                    <a:pt x="232" y="309"/>
                  </a:lnTo>
                  <a:lnTo>
                    <a:pt x="232" y="309"/>
                  </a:lnTo>
                  <a:lnTo>
                    <a:pt x="230" y="311"/>
                  </a:lnTo>
                  <a:lnTo>
                    <a:pt x="230" y="311"/>
                  </a:lnTo>
                  <a:lnTo>
                    <a:pt x="232" y="312"/>
                  </a:lnTo>
                  <a:lnTo>
                    <a:pt x="230" y="312"/>
                  </a:lnTo>
                  <a:lnTo>
                    <a:pt x="230" y="312"/>
                  </a:lnTo>
                  <a:lnTo>
                    <a:pt x="229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1"/>
                  </a:lnTo>
                  <a:lnTo>
                    <a:pt x="227" y="312"/>
                  </a:lnTo>
                  <a:lnTo>
                    <a:pt x="225" y="312"/>
                  </a:lnTo>
                  <a:lnTo>
                    <a:pt x="225" y="314"/>
                  </a:lnTo>
                  <a:lnTo>
                    <a:pt x="224" y="314"/>
                  </a:lnTo>
                  <a:lnTo>
                    <a:pt x="224" y="314"/>
                  </a:lnTo>
                  <a:lnTo>
                    <a:pt x="224" y="316"/>
                  </a:lnTo>
                  <a:lnTo>
                    <a:pt x="222" y="316"/>
                  </a:lnTo>
                  <a:lnTo>
                    <a:pt x="221" y="316"/>
                  </a:lnTo>
                  <a:lnTo>
                    <a:pt x="216" y="314"/>
                  </a:lnTo>
                  <a:lnTo>
                    <a:pt x="216" y="314"/>
                  </a:lnTo>
                  <a:lnTo>
                    <a:pt x="219" y="311"/>
                  </a:lnTo>
                  <a:lnTo>
                    <a:pt x="221" y="309"/>
                  </a:lnTo>
                  <a:lnTo>
                    <a:pt x="222" y="309"/>
                  </a:lnTo>
                  <a:lnTo>
                    <a:pt x="224" y="309"/>
                  </a:lnTo>
                  <a:lnTo>
                    <a:pt x="224" y="309"/>
                  </a:lnTo>
                  <a:lnTo>
                    <a:pt x="224" y="308"/>
                  </a:lnTo>
                  <a:lnTo>
                    <a:pt x="224" y="306"/>
                  </a:lnTo>
                  <a:lnTo>
                    <a:pt x="224" y="306"/>
                  </a:lnTo>
                  <a:lnTo>
                    <a:pt x="225" y="306"/>
                  </a:lnTo>
                  <a:close/>
                  <a:moveTo>
                    <a:pt x="230" y="301"/>
                  </a:move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29" y="304"/>
                  </a:lnTo>
                  <a:lnTo>
                    <a:pt x="229" y="304"/>
                  </a:lnTo>
                  <a:lnTo>
                    <a:pt x="227" y="304"/>
                  </a:lnTo>
                  <a:lnTo>
                    <a:pt x="225" y="303"/>
                  </a:lnTo>
                  <a:lnTo>
                    <a:pt x="227" y="303"/>
                  </a:lnTo>
                  <a:lnTo>
                    <a:pt x="229" y="301"/>
                  </a:lnTo>
                  <a:lnTo>
                    <a:pt x="230" y="301"/>
                  </a:lnTo>
                  <a:close/>
                  <a:moveTo>
                    <a:pt x="109" y="298"/>
                  </a:moveTo>
                  <a:lnTo>
                    <a:pt x="107" y="303"/>
                  </a:lnTo>
                  <a:lnTo>
                    <a:pt x="106" y="303"/>
                  </a:lnTo>
                  <a:lnTo>
                    <a:pt x="104" y="303"/>
                  </a:lnTo>
                  <a:lnTo>
                    <a:pt x="104" y="301"/>
                  </a:lnTo>
                  <a:lnTo>
                    <a:pt x="104" y="301"/>
                  </a:lnTo>
                  <a:lnTo>
                    <a:pt x="106" y="300"/>
                  </a:lnTo>
                  <a:lnTo>
                    <a:pt x="109" y="298"/>
                  </a:lnTo>
                  <a:lnTo>
                    <a:pt x="109" y="298"/>
                  </a:lnTo>
                  <a:close/>
                  <a:moveTo>
                    <a:pt x="347" y="271"/>
                  </a:moveTo>
                  <a:lnTo>
                    <a:pt x="347" y="273"/>
                  </a:lnTo>
                  <a:lnTo>
                    <a:pt x="345" y="275"/>
                  </a:lnTo>
                  <a:lnTo>
                    <a:pt x="342" y="276"/>
                  </a:lnTo>
                  <a:lnTo>
                    <a:pt x="342" y="276"/>
                  </a:lnTo>
                  <a:lnTo>
                    <a:pt x="344" y="275"/>
                  </a:lnTo>
                  <a:lnTo>
                    <a:pt x="345" y="273"/>
                  </a:lnTo>
                  <a:lnTo>
                    <a:pt x="345" y="273"/>
                  </a:lnTo>
                  <a:lnTo>
                    <a:pt x="347" y="271"/>
                  </a:lnTo>
                  <a:close/>
                  <a:moveTo>
                    <a:pt x="292" y="270"/>
                  </a:moveTo>
                  <a:lnTo>
                    <a:pt x="295" y="270"/>
                  </a:lnTo>
                  <a:lnTo>
                    <a:pt x="293" y="271"/>
                  </a:lnTo>
                  <a:lnTo>
                    <a:pt x="292" y="271"/>
                  </a:lnTo>
                  <a:lnTo>
                    <a:pt x="289" y="271"/>
                  </a:lnTo>
                  <a:lnTo>
                    <a:pt x="290" y="270"/>
                  </a:lnTo>
                  <a:lnTo>
                    <a:pt x="292" y="270"/>
                  </a:lnTo>
                  <a:close/>
                  <a:moveTo>
                    <a:pt x="306" y="265"/>
                  </a:moveTo>
                  <a:lnTo>
                    <a:pt x="307" y="265"/>
                  </a:lnTo>
                  <a:lnTo>
                    <a:pt x="309" y="267"/>
                  </a:lnTo>
                  <a:lnTo>
                    <a:pt x="307" y="267"/>
                  </a:lnTo>
                  <a:lnTo>
                    <a:pt x="303" y="271"/>
                  </a:lnTo>
                  <a:lnTo>
                    <a:pt x="303" y="271"/>
                  </a:lnTo>
                  <a:lnTo>
                    <a:pt x="303" y="273"/>
                  </a:lnTo>
                  <a:lnTo>
                    <a:pt x="301" y="273"/>
                  </a:lnTo>
                  <a:lnTo>
                    <a:pt x="301" y="273"/>
                  </a:lnTo>
                  <a:lnTo>
                    <a:pt x="301" y="275"/>
                  </a:lnTo>
                  <a:lnTo>
                    <a:pt x="301" y="275"/>
                  </a:lnTo>
                  <a:lnTo>
                    <a:pt x="300" y="276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8" y="276"/>
                  </a:lnTo>
                  <a:lnTo>
                    <a:pt x="296" y="276"/>
                  </a:lnTo>
                  <a:lnTo>
                    <a:pt x="295" y="276"/>
                  </a:lnTo>
                  <a:lnTo>
                    <a:pt x="295" y="276"/>
                  </a:lnTo>
                  <a:lnTo>
                    <a:pt x="296" y="275"/>
                  </a:lnTo>
                  <a:lnTo>
                    <a:pt x="296" y="273"/>
                  </a:lnTo>
                  <a:lnTo>
                    <a:pt x="296" y="273"/>
                  </a:lnTo>
                  <a:lnTo>
                    <a:pt x="300" y="271"/>
                  </a:lnTo>
                  <a:lnTo>
                    <a:pt x="301" y="270"/>
                  </a:lnTo>
                  <a:lnTo>
                    <a:pt x="303" y="268"/>
                  </a:lnTo>
                  <a:lnTo>
                    <a:pt x="304" y="265"/>
                  </a:lnTo>
                  <a:lnTo>
                    <a:pt x="304" y="265"/>
                  </a:lnTo>
                  <a:lnTo>
                    <a:pt x="306" y="265"/>
                  </a:lnTo>
                  <a:close/>
                  <a:moveTo>
                    <a:pt x="30" y="264"/>
                  </a:moveTo>
                  <a:lnTo>
                    <a:pt x="32" y="264"/>
                  </a:lnTo>
                  <a:lnTo>
                    <a:pt x="33" y="265"/>
                  </a:lnTo>
                  <a:lnTo>
                    <a:pt x="33" y="265"/>
                  </a:lnTo>
                  <a:lnTo>
                    <a:pt x="35" y="265"/>
                  </a:lnTo>
                  <a:lnTo>
                    <a:pt x="36" y="265"/>
                  </a:lnTo>
                  <a:lnTo>
                    <a:pt x="36" y="265"/>
                  </a:lnTo>
                  <a:lnTo>
                    <a:pt x="38" y="267"/>
                  </a:lnTo>
                  <a:lnTo>
                    <a:pt x="38" y="268"/>
                  </a:lnTo>
                  <a:lnTo>
                    <a:pt x="38" y="268"/>
                  </a:lnTo>
                  <a:lnTo>
                    <a:pt x="38" y="270"/>
                  </a:lnTo>
                  <a:lnTo>
                    <a:pt x="38" y="271"/>
                  </a:lnTo>
                  <a:lnTo>
                    <a:pt x="38" y="271"/>
                  </a:lnTo>
                  <a:lnTo>
                    <a:pt x="39" y="273"/>
                  </a:lnTo>
                  <a:lnTo>
                    <a:pt x="39" y="275"/>
                  </a:lnTo>
                  <a:lnTo>
                    <a:pt x="36" y="275"/>
                  </a:lnTo>
                  <a:lnTo>
                    <a:pt x="33" y="275"/>
                  </a:lnTo>
                  <a:lnTo>
                    <a:pt x="32" y="276"/>
                  </a:lnTo>
                  <a:lnTo>
                    <a:pt x="32" y="276"/>
                  </a:lnTo>
                  <a:lnTo>
                    <a:pt x="32" y="278"/>
                  </a:lnTo>
                  <a:lnTo>
                    <a:pt x="32" y="278"/>
                  </a:lnTo>
                  <a:lnTo>
                    <a:pt x="30" y="278"/>
                  </a:lnTo>
                  <a:lnTo>
                    <a:pt x="30" y="276"/>
                  </a:lnTo>
                  <a:lnTo>
                    <a:pt x="28" y="276"/>
                  </a:lnTo>
                  <a:lnTo>
                    <a:pt x="24" y="276"/>
                  </a:lnTo>
                  <a:lnTo>
                    <a:pt x="19" y="273"/>
                  </a:lnTo>
                  <a:lnTo>
                    <a:pt x="17" y="273"/>
                  </a:lnTo>
                  <a:lnTo>
                    <a:pt x="14" y="270"/>
                  </a:lnTo>
                  <a:lnTo>
                    <a:pt x="13" y="268"/>
                  </a:lnTo>
                  <a:lnTo>
                    <a:pt x="14" y="268"/>
                  </a:lnTo>
                  <a:lnTo>
                    <a:pt x="14" y="267"/>
                  </a:lnTo>
                  <a:lnTo>
                    <a:pt x="20" y="268"/>
                  </a:lnTo>
                  <a:lnTo>
                    <a:pt x="22" y="267"/>
                  </a:lnTo>
                  <a:lnTo>
                    <a:pt x="22" y="265"/>
                  </a:lnTo>
                  <a:lnTo>
                    <a:pt x="24" y="265"/>
                  </a:lnTo>
                  <a:lnTo>
                    <a:pt x="27" y="264"/>
                  </a:lnTo>
                  <a:lnTo>
                    <a:pt x="27" y="264"/>
                  </a:lnTo>
                  <a:lnTo>
                    <a:pt x="28" y="265"/>
                  </a:lnTo>
                  <a:lnTo>
                    <a:pt x="30" y="264"/>
                  </a:lnTo>
                  <a:lnTo>
                    <a:pt x="30" y="264"/>
                  </a:lnTo>
                  <a:close/>
                  <a:moveTo>
                    <a:pt x="334" y="264"/>
                  </a:moveTo>
                  <a:lnTo>
                    <a:pt x="336" y="264"/>
                  </a:lnTo>
                  <a:lnTo>
                    <a:pt x="334" y="265"/>
                  </a:lnTo>
                  <a:lnTo>
                    <a:pt x="334" y="265"/>
                  </a:lnTo>
                  <a:lnTo>
                    <a:pt x="333" y="265"/>
                  </a:lnTo>
                  <a:lnTo>
                    <a:pt x="333" y="265"/>
                  </a:lnTo>
                  <a:lnTo>
                    <a:pt x="334" y="264"/>
                  </a:lnTo>
                  <a:close/>
                  <a:moveTo>
                    <a:pt x="314" y="262"/>
                  </a:moveTo>
                  <a:lnTo>
                    <a:pt x="317" y="264"/>
                  </a:lnTo>
                  <a:lnTo>
                    <a:pt x="317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19" y="265"/>
                  </a:lnTo>
                  <a:lnTo>
                    <a:pt x="315" y="265"/>
                  </a:lnTo>
                  <a:lnTo>
                    <a:pt x="314" y="267"/>
                  </a:lnTo>
                  <a:lnTo>
                    <a:pt x="314" y="267"/>
                  </a:lnTo>
                  <a:lnTo>
                    <a:pt x="312" y="265"/>
                  </a:lnTo>
                  <a:lnTo>
                    <a:pt x="312" y="265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4" y="262"/>
                  </a:lnTo>
                  <a:lnTo>
                    <a:pt x="314" y="262"/>
                  </a:lnTo>
                  <a:close/>
                  <a:moveTo>
                    <a:pt x="298" y="262"/>
                  </a:moveTo>
                  <a:lnTo>
                    <a:pt x="298" y="262"/>
                  </a:lnTo>
                  <a:lnTo>
                    <a:pt x="298" y="264"/>
                  </a:lnTo>
                  <a:lnTo>
                    <a:pt x="298" y="264"/>
                  </a:lnTo>
                  <a:lnTo>
                    <a:pt x="298" y="265"/>
                  </a:lnTo>
                  <a:lnTo>
                    <a:pt x="298" y="267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5" y="268"/>
                  </a:lnTo>
                  <a:lnTo>
                    <a:pt x="295" y="267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6" y="262"/>
                  </a:lnTo>
                  <a:lnTo>
                    <a:pt x="296" y="262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8" y="262"/>
                  </a:lnTo>
                  <a:lnTo>
                    <a:pt x="298" y="262"/>
                  </a:lnTo>
                  <a:close/>
                  <a:moveTo>
                    <a:pt x="237" y="262"/>
                  </a:moveTo>
                  <a:lnTo>
                    <a:pt x="237" y="262"/>
                  </a:lnTo>
                  <a:lnTo>
                    <a:pt x="237" y="262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4"/>
                  </a:lnTo>
                  <a:lnTo>
                    <a:pt x="237" y="262"/>
                  </a:lnTo>
                  <a:close/>
                  <a:moveTo>
                    <a:pt x="5137" y="259"/>
                  </a:moveTo>
                  <a:lnTo>
                    <a:pt x="5137" y="262"/>
                  </a:lnTo>
                  <a:lnTo>
                    <a:pt x="5141" y="262"/>
                  </a:lnTo>
                  <a:lnTo>
                    <a:pt x="5142" y="264"/>
                  </a:lnTo>
                  <a:lnTo>
                    <a:pt x="5145" y="264"/>
                  </a:lnTo>
                  <a:lnTo>
                    <a:pt x="5147" y="265"/>
                  </a:lnTo>
                  <a:lnTo>
                    <a:pt x="5147" y="267"/>
                  </a:lnTo>
                  <a:lnTo>
                    <a:pt x="5145" y="265"/>
                  </a:lnTo>
                  <a:lnTo>
                    <a:pt x="5141" y="265"/>
                  </a:lnTo>
                  <a:lnTo>
                    <a:pt x="5137" y="262"/>
                  </a:lnTo>
                  <a:lnTo>
                    <a:pt x="5134" y="262"/>
                  </a:lnTo>
                  <a:lnTo>
                    <a:pt x="5136" y="260"/>
                  </a:lnTo>
                  <a:lnTo>
                    <a:pt x="5137" y="259"/>
                  </a:lnTo>
                  <a:close/>
                  <a:moveTo>
                    <a:pt x="293" y="253"/>
                  </a:moveTo>
                  <a:lnTo>
                    <a:pt x="293" y="253"/>
                  </a:lnTo>
                  <a:lnTo>
                    <a:pt x="295" y="254"/>
                  </a:lnTo>
                  <a:lnTo>
                    <a:pt x="295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3"/>
                  </a:lnTo>
                  <a:lnTo>
                    <a:pt x="292" y="253"/>
                  </a:lnTo>
                  <a:lnTo>
                    <a:pt x="293" y="253"/>
                  </a:lnTo>
                  <a:close/>
                  <a:moveTo>
                    <a:pt x="5156" y="189"/>
                  </a:moveTo>
                  <a:lnTo>
                    <a:pt x="5158" y="191"/>
                  </a:lnTo>
                  <a:lnTo>
                    <a:pt x="5158" y="193"/>
                  </a:lnTo>
                  <a:lnTo>
                    <a:pt x="5159" y="193"/>
                  </a:lnTo>
                  <a:lnTo>
                    <a:pt x="5163" y="193"/>
                  </a:lnTo>
                  <a:lnTo>
                    <a:pt x="5164" y="193"/>
                  </a:lnTo>
                  <a:lnTo>
                    <a:pt x="5167" y="193"/>
                  </a:lnTo>
                  <a:lnTo>
                    <a:pt x="5169" y="191"/>
                  </a:lnTo>
                  <a:lnTo>
                    <a:pt x="5172" y="191"/>
                  </a:lnTo>
                  <a:lnTo>
                    <a:pt x="5174" y="189"/>
                  </a:lnTo>
                  <a:lnTo>
                    <a:pt x="5175" y="191"/>
                  </a:lnTo>
                  <a:lnTo>
                    <a:pt x="5177" y="191"/>
                  </a:lnTo>
                  <a:lnTo>
                    <a:pt x="5178" y="193"/>
                  </a:lnTo>
                  <a:lnTo>
                    <a:pt x="5178" y="193"/>
                  </a:lnTo>
                  <a:lnTo>
                    <a:pt x="5178" y="194"/>
                  </a:lnTo>
                  <a:lnTo>
                    <a:pt x="5178" y="194"/>
                  </a:lnTo>
                  <a:lnTo>
                    <a:pt x="5183" y="196"/>
                  </a:lnTo>
                  <a:lnTo>
                    <a:pt x="5185" y="196"/>
                  </a:lnTo>
                  <a:lnTo>
                    <a:pt x="5185" y="197"/>
                  </a:lnTo>
                  <a:lnTo>
                    <a:pt x="5186" y="197"/>
                  </a:lnTo>
                  <a:lnTo>
                    <a:pt x="5188" y="199"/>
                  </a:lnTo>
                  <a:lnTo>
                    <a:pt x="5189" y="197"/>
                  </a:lnTo>
                  <a:lnTo>
                    <a:pt x="5191" y="199"/>
                  </a:lnTo>
                  <a:lnTo>
                    <a:pt x="5194" y="199"/>
                  </a:lnTo>
                  <a:lnTo>
                    <a:pt x="5197" y="199"/>
                  </a:lnTo>
                  <a:lnTo>
                    <a:pt x="5197" y="201"/>
                  </a:lnTo>
                  <a:lnTo>
                    <a:pt x="5196" y="202"/>
                  </a:lnTo>
                  <a:lnTo>
                    <a:pt x="5193" y="202"/>
                  </a:lnTo>
                  <a:lnTo>
                    <a:pt x="5188" y="202"/>
                  </a:lnTo>
                  <a:lnTo>
                    <a:pt x="5186" y="204"/>
                  </a:lnTo>
                  <a:lnTo>
                    <a:pt x="5186" y="205"/>
                  </a:lnTo>
                  <a:lnTo>
                    <a:pt x="5186" y="207"/>
                  </a:lnTo>
                  <a:lnTo>
                    <a:pt x="5185" y="207"/>
                  </a:lnTo>
                  <a:lnTo>
                    <a:pt x="5185" y="207"/>
                  </a:lnTo>
                  <a:lnTo>
                    <a:pt x="5183" y="207"/>
                  </a:lnTo>
                  <a:lnTo>
                    <a:pt x="5183" y="204"/>
                  </a:lnTo>
                  <a:lnTo>
                    <a:pt x="5182" y="204"/>
                  </a:lnTo>
                  <a:lnTo>
                    <a:pt x="5182" y="204"/>
                  </a:lnTo>
                  <a:lnTo>
                    <a:pt x="5180" y="202"/>
                  </a:lnTo>
                  <a:lnTo>
                    <a:pt x="5178" y="202"/>
                  </a:lnTo>
                  <a:lnTo>
                    <a:pt x="5177" y="202"/>
                  </a:lnTo>
                  <a:lnTo>
                    <a:pt x="5175" y="201"/>
                  </a:lnTo>
                  <a:lnTo>
                    <a:pt x="5175" y="199"/>
                  </a:lnTo>
                  <a:lnTo>
                    <a:pt x="5175" y="199"/>
                  </a:lnTo>
                  <a:lnTo>
                    <a:pt x="5174" y="197"/>
                  </a:lnTo>
                  <a:lnTo>
                    <a:pt x="5172" y="197"/>
                  </a:lnTo>
                  <a:lnTo>
                    <a:pt x="5167" y="196"/>
                  </a:lnTo>
                  <a:lnTo>
                    <a:pt x="5166" y="196"/>
                  </a:lnTo>
                  <a:lnTo>
                    <a:pt x="5164" y="196"/>
                  </a:lnTo>
                  <a:lnTo>
                    <a:pt x="5163" y="197"/>
                  </a:lnTo>
                  <a:lnTo>
                    <a:pt x="5161" y="197"/>
                  </a:lnTo>
                  <a:lnTo>
                    <a:pt x="5159" y="199"/>
                  </a:lnTo>
                  <a:lnTo>
                    <a:pt x="5158" y="199"/>
                  </a:lnTo>
                  <a:lnTo>
                    <a:pt x="5156" y="197"/>
                  </a:lnTo>
                  <a:lnTo>
                    <a:pt x="5155" y="197"/>
                  </a:lnTo>
                  <a:lnTo>
                    <a:pt x="5153" y="196"/>
                  </a:lnTo>
                  <a:lnTo>
                    <a:pt x="5153" y="196"/>
                  </a:lnTo>
                  <a:lnTo>
                    <a:pt x="5153" y="194"/>
                  </a:lnTo>
                  <a:lnTo>
                    <a:pt x="5153" y="193"/>
                  </a:lnTo>
                  <a:lnTo>
                    <a:pt x="5155" y="189"/>
                  </a:lnTo>
                  <a:lnTo>
                    <a:pt x="5156" y="189"/>
                  </a:lnTo>
                  <a:close/>
                  <a:moveTo>
                    <a:pt x="36" y="128"/>
                  </a:moveTo>
                  <a:lnTo>
                    <a:pt x="36" y="128"/>
                  </a:lnTo>
                  <a:lnTo>
                    <a:pt x="35" y="130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3" y="130"/>
                  </a:lnTo>
                  <a:lnTo>
                    <a:pt x="36" y="128"/>
                  </a:lnTo>
                  <a:close/>
                  <a:moveTo>
                    <a:pt x="170" y="0"/>
                  </a:moveTo>
                  <a:lnTo>
                    <a:pt x="172" y="0"/>
                  </a:lnTo>
                  <a:lnTo>
                    <a:pt x="170" y="0"/>
                  </a:lnTo>
                  <a:lnTo>
                    <a:pt x="169" y="2"/>
                  </a:lnTo>
                  <a:lnTo>
                    <a:pt x="170" y="2"/>
                  </a:lnTo>
                  <a:lnTo>
                    <a:pt x="180" y="5"/>
                  </a:lnTo>
                  <a:lnTo>
                    <a:pt x="183" y="5"/>
                  </a:lnTo>
                  <a:lnTo>
                    <a:pt x="184" y="7"/>
                  </a:lnTo>
                  <a:lnTo>
                    <a:pt x="183" y="8"/>
                  </a:lnTo>
                  <a:lnTo>
                    <a:pt x="180" y="10"/>
                  </a:lnTo>
                  <a:lnTo>
                    <a:pt x="175" y="13"/>
                  </a:lnTo>
                  <a:lnTo>
                    <a:pt x="177" y="13"/>
                  </a:lnTo>
                  <a:lnTo>
                    <a:pt x="178" y="15"/>
                  </a:lnTo>
                  <a:lnTo>
                    <a:pt x="180" y="15"/>
                  </a:lnTo>
                  <a:lnTo>
                    <a:pt x="181" y="15"/>
                  </a:lnTo>
                  <a:lnTo>
                    <a:pt x="184" y="13"/>
                  </a:lnTo>
                  <a:lnTo>
                    <a:pt x="188" y="10"/>
                  </a:lnTo>
                  <a:lnTo>
                    <a:pt x="189" y="8"/>
                  </a:lnTo>
                  <a:lnTo>
                    <a:pt x="189" y="8"/>
                  </a:lnTo>
                  <a:lnTo>
                    <a:pt x="192" y="8"/>
                  </a:lnTo>
                  <a:lnTo>
                    <a:pt x="194" y="10"/>
                  </a:lnTo>
                  <a:lnTo>
                    <a:pt x="197" y="11"/>
                  </a:lnTo>
                  <a:lnTo>
                    <a:pt x="196" y="13"/>
                  </a:lnTo>
                  <a:lnTo>
                    <a:pt x="196" y="13"/>
                  </a:lnTo>
                  <a:lnTo>
                    <a:pt x="197" y="15"/>
                  </a:lnTo>
                  <a:lnTo>
                    <a:pt x="200" y="15"/>
                  </a:lnTo>
                  <a:lnTo>
                    <a:pt x="203" y="16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4" y="13"/>
                  </a:lnTo>
                  <a:lnTo>
                    <a:pt x="218" y="13"/>
                  </a:lnTo>
                  <a:lnTo>
                    <a:pt x="224" y="13"/>
                  </a:lnTo>
                  <a:lnTo>
                    <a:pt x="225" y="13"/>
                  </a:lnTo>
                  <a:lnTo>
                    <a:pt x="229" y="13"/>
                  </a:lnTo>
                  <a:lnTo>
                    <a:pt x="232" y="15"/>
                  </a:lnTo>
                  <a:lnTo>
                    <a:pt x="232" y="16"/>
                  </a:lnTo>
                  <a:lnTo>
                    <a:pt x="229" y="18"/>
                  </a:lnTo>
                  <a:lnTo>
                    <a:pt x="229" y="19"/>
                  </a:lnTo>
                  <a:lnTo>
                    <a:pt x="230" y="21"/>
                  </a:lnTo>
                  <a:lnTo>
                    <a:pt x="232" y="21"/>
                  </a:lnTo>
                  <a:lnTo>
                    <a:pt x="232" y="22"/>
                  </a:lnTo>
                  <a:lnTo>
                    <a:pt x="233" y="22"/>
                  </a:lnTo>
                  <a:lnTo>
                    <a:pt x="238" y="22"/>
                  </a:lnTo>
                  <a:lnTo>
                    <a:pt x="238" y="22"/>
                  </a:lnTo>
                  <a:lnTo>
                    <a:pt x="238" y="24"/>
                  </a:lnTo>
                  <a:lnTo>
                    <a:pt x="237" y="26"/>
                  </a:lnTo>
                  <a:lnTo>
                    <a:pt x="246" y="26"/>
                  </a:lnTo>
                  <a:lnTo>
                    <a:pt x="248" y="26"/>
                  </a:lnTo>
                  <a:lnTo>
                    <a:pt x="251" y="24"/>
                  </a:lnTo>
                  <a:lnTo>
                    <a:pt x="255" y="24"/>
                  </a:lnTo>
                  <a:lnTo>
                    <a:pt x="257" y="24"/>
                  </a:lnTo>
                  <a:lnTo>
                    <a:pt x="259" y="26"/>
                  </a:lnTo>
                  <a:lnTo>
                    <a:pt x="260" y="26"/>
                  </a:lnTo>
                  <a:lnTo>
                    <a:pt x="262" y="26"/>
                  </a:lnTo>
                  <a:lnTo>
                    <a:pt x="266" y="24"/>
                  </a:lnTo>
                  <a:lnTo>
                    <a:pt x="271" y="24"/>
                  </a:lnTo>
                  <a:lnTo>
                    <a:pt x="273" y="24"/>
                  </a:lnTo>
                  <a:lnTo>
                    <a:pt x="274" y="24"/>
                  </a:lnTo>
                  <a:lnTo>
                    <a:pt x="281" y="26"/>
                  </a:lnTo>
                  <a:lnTo>
                    <a:pt x="284" y="26"/>
                  </a:lnTo>
                  <a:lnTo>
                    <a:pt x="287" y="29"/>
                  </a:lnTo>
                  <a:lnTo>
                    <a:pt x="289" y="29"/>
                  </a:lnTo>
                  <a:lnTo>
                    <a:pt x="290" y="27"/>
                  </a:lnTo>
                  <a:lnTo>
                    <a:pt x="292" y="27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6" y="30"/>
                  </a:lnTo>
                  <a:lnTo>
                    <a:pt x="298" y="30"/>
                  </a:lnTo>
                  <a:lnTo>
                    <a:pt x="307" y="32"/>
                  </a:lnTo>
                  <a:lnTo>
                    <a:pt x="311" y="32"/>
                  </a:lnTo>
                  <a:lnTo>
                    <a:pt x="319" y="32"/>
                  </a:lnTo>
                  <a:lnTo>
                    <a:pt x="322" y="32"/>
                  </a:lnTo>
                  <a:lnTo>
                    <a:pt x="325" y="32"/>
                  </a:lnTo>
                  <a:lnTo>
                    <a:pt x="330" y="35"/>
                  </a:lnTo>
                  <a:lnTo>
                    <a:pt x="333" y="35"/>
                  </a:lnTo>
                  <a:lnTo>
                    <a:pt x="334" y="37"/>
                  </a:lnTo>
                  <a:lnTo>
                    <a:pt x="342" y="37"/>
                  </a:lnTo>
                  <a:lnTo>
                    <a:pt x="345" y="35"/>
                  </a:lnTo>
                  <a:lnTo>
                    <a:pt x="350" y="35"/>
                  </a:lnTo>
                  <a:lnTo>
                    <a:pt x="355" y="34"/>
                  </a:lnTo>
                  <a:lnTo>
                    <a:pt x="358" y="34"/>
                  </a:lnTo>
                  <a:lnTo>
                    <a:pt x="361" y="35"/>
                  </a:lnTo>
                  <a:lnTo>
                    <a:pt x="361" y="34"/>
                  </a:lnTo>
                  <a:lnTo>
                    <a:pt x="363" y="34"/>
                  </a:lnTo>
                  <a:lnTo>
                    <a:pt x="371" y="35"/>
                  </a:lnTo>
                  <a:lnTo>
                    <a:pt x="374" y="38"/>
                  </a:lnTo>
                  <a:lnTo>
                    <a:pt x="375" y="40"/>
                  </a:lnTo>
                  <a:lnTo>
                    <a:pt x="385" y="43"/>
                  </a:lnTo>
                  <a:lnTo>
                    <a:pt x="386" y="45"/>
                  </a:lnTo>
                  <a:lnTo>
                    <a:pt x="388" y="46"/>
                  </a:lnTo>
                  <a:lnTo>
                    <a:pt x="389" y="46"/>
                  </a:lnTo>
                  <a:lnTo>
                    <a:pt x="391" y="45"/>
                  </a:lnTo>
                  <a:lnTo>
                    <a:pt x="393" y="46"/>
                  </a:lnTo>
                  <a:lnTo>
                    <a:pt x="394" y="46"/>
                  </a:lnTo>
                  <a:lnTo>
                    <a:pt x="394" y="267"/>
                  </a:lnTo>
                  <a:lnTo>
                    <a:pt x="397" y="267"/>
                  </a:lnTo>
                  <a:lnTo>
                    <a:pt x="402" y="268"/>
                  </a:lnTo>
                  <a:lnTo>
                    <a:pt x="402" y="267"/>
                  </a:lnTo>
                  <a:lnTo>
                    <a:pt x="407" y="267"/>
                  </a:lnTo>
                  <a:lnTo>
                    <a:pt x="410" y="268"/>
                  </a:lnTo>
                  <a:lnTo>
                    <a:pt x="412" y="267"/>
                  </a:lnTo>
                  <a:lnTo>
                    <a:pt x="413" y="265"/>
                  </a:lnTo>
                  <a:lnTo>
                    <a:pt x="416" y="265"/>
                  </a:lnTo>
                  <a:lnTo>
                    <a:pt x="419" y="265"/>
                  </a:lnTo>
                  <a:lnTo>
                    <a:pt x="423" y="265"/>
                  </a:lnTo>
                  <a:lnTo>
                    <a:pt x="423" y="267"/>
                  </a:lnTo>
                  <a:lnTo>
                    <a:pt x="421" y="268"/>
                  </a:lnTo>
                  <a:lnTo>
                    <a:pt x="421" y="271"/>
                  </a:lnTo>
                  <a:lnTo>
                    <a:pt x="423" y="273"/>
                  </a:lnTo>
                  <a:lnTo>
                    <a:pt x="426" y="273"/>
                  </a:lnTo>
                  <a:lnTo>
                    <a:pt x="427" y="275"/>
                  </a:lnTo>
                  <a:lnTo>
                    <a:pt x="429" y="278"/>
                  </a:lnTo>
                  <a:lnTo>
                    <a:pt x="432" y="279"/>
                  </a:lnTo>
                  <a:lnTo>
                    <a:pt x="434" y="281"/>
                  </a:lnTo>
                  <a:lnTo>
                    <a:pt x="435" y="282"/>
                  </a:lnTo>
                  <a:lnTo>
                    <a:pt x="438" y="284"/>
                  </a:lnTo>
                  <a:lnTo>
                    <a:pt x="440" y="286"/>
                  </a:lnTo>
                  <a:lnTo>
                    <a:pt x="442" y="287"/>
                  </a:lnTo>
                  <a:lnTo>
                    <a:pt x="443" y="289"/>
                  </a:lnTo>
                  <a:lnTo>
                    <a:pt x="445" y="292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6" y="297"/>
                  </a:lnTo>
                  <a:lnTo>
                    <a:pt x="448" y="293"/>
                  </a:lnTo>
                  <a:lnTo>
                    <a:pt x="451" y="293"/>
                  </a:lnTo>
                  <a:lnTo>
                    <a:pt x="453" y="292"/>
                  </a:lnTo>
                  <a:lnTo>
                    <a:pt x="456" y="290"/>
                  </a:lnTo>
                  <a:lnTo>
                    <a:pt x="459" y="290"/>
                  </a:lnTo>
                  <a:lnTo>
                    <a:pt x="460" y="289"/>
                  </a:lnTo>
                  <a:lnTo>
                    <a:pt x="460" y="284"/>
                  </a:lnTo>
                  <a:lnTo>
                    <a:pt x="462" y="284"/>
                  </a:lnTo>
                  <a:lnTo>
                    <a:pt x="462" y="284"/>
                  </a:lnTo>
                  <a:lnTo>
                    <a:pt x="464" y="282"/>
                  </a:lnTo>
                  <a:lnTo>
                    <a:pt x="462" y="281"/>
                  </a:lnTo>
                  <a:lnTo>
                    <a:pt x="465" y="281"/>
                  </a:lnTo>
                  <a:lnTo>
                    <a:pt x="468" y="279"/>
                  </a:lnTo>
                  <a:lnTo>
                    <a:pt x="471" y="278"/>
                  </a:lnTo>
                  <a:lnTo>
                    <a:pt x="475" y="278"/>
                  </a:lnTo>
                  <a:lnTo>
                    <a:pt x="476" y="278"/>
                  </a:lnTo>
                  <a:lnTo>
                    <a:pt x="478" y="279"/>
                  </a:lnTo>
                  <a:lnTo>
                    <a:pt x="481" y="281"/>
                  </a:lnTo>
                  <a:lnTo>
                    <a:pt x="481" y="282"/>
                  </a:lnTo>
                  <a:lnTo>
                    <a:pt x="481" y="284"/>
                  </a:lnTo>
                  <a:lnTo>
                    <a:pt x="481" y="284"/>
                  </a:lnTo>
                  <a:lnTo>
                    <a:pt x="483" y="287"/>
                  </a:lnTo>
                  <a:lnTo>
                    <a:pt x="483" y="289"/>
                  </a:lnTo>
                  <a:lnTo>
                    <a:pt x="484" y="289"/>
                  </a:lnTo>
                  <a:lnTo>
                    <a:pt x="486" y="290"/>
                  </a:lnTo>
                  <a:lnTo>
                    <a:pt x="487" y="290"/>
                  </a:lnTo>
                  <a:lnTo>
                    <a:pt x="489" y="292"/>
                  </a:lnTo>
                  <a:lnTo>
                    <a:pt x="490" y="293"/>
                  </a:lnTo>
                  <a:lnTo>
                    <a:pt x="490" y="293"/>
                  </a:lnTo>
                  <a:lnTo>
                    <a:pt x="490" y="295"/>
                  </a:lnTo>
                  <a:lnTo>
                    <a:pt x="490" y="295"/>
                  </a:lnTo>
                  <a:lnTo>
                    <a:pt x="492" y="297"/>
                  </a:lnTo>
                  <a:lnTo>
                    <a:pt x="492" y="297"/>
                  </a:lnTo>
                  <a:lnTo>
                    <a:pt x="495" y="298"/>
                  </a:lnTo>
                  <a:lnTo>
                    <a:pt x="497" y="300"/>
                  </a:lnTo>
                  <a:lnTo>
                    <a:pt x="498" y="300"/>
                  </a:lnTo>
                  <a:lnTo>
                    <a:pt x="500" y="303"/>
                  </a:lnTo>
                  <a:lnTo>
                    <a:pt x="501" y="304"/>
                  </a:lnTo>
                  <a:lnTo>
                    <a:pt x="505" y="306"/>
                  </a:lnTo>
                  <a:lnTo>
                    <a:pt x="505" y="308"/>
                  </a:lnTo>
                  <a:lnTo>
                    <a:pt x="506" y="311"/>
                  </a:lnTo>
                  <a:lnTo>
                    <a:pt x="508" y="314"/>
                  </a:lnTo>
                  <a:lnTo>
                    <a:pt x="509" y="316"/>
                  </a:lnTo>
                  <a:lnTo>
                    <a:pt x="511" y="317"/>
                  </a:lnTo>
                  <a:lnTo>
                    <a:pt x="512" y="320"/>
                  </a:lnTo>
                  <a:lnTo>
                    <a:pt x="514" y="322"/>
                  </a:lnTo>
                  <a:lnTo>
                    <a:pt x="517" y="325"/>
                  </a:lnTo>
                  <a:lnTo>
                    <a:pt x="519" y="328"/>
                  </a:lnTo>
                  <a:lnTo>
                    <a:pt x="520" y="330"/>
                  </a:lnTo>
                  <a:lnTo>
                    <a:pt x="522" y="331"/>
                  </a:lnTo>
                  <a:lnTo>
                    <a:pt x="520" y="333"/>
                  </a:lnTo>
                  <a:lnTo>
                    <a:pt x="520" y="334"/>
                  </a:lnTo>
                  <a:lnTo>
                    <a:pt x="522" y="334"/>
                  </a:lnTo>
                  <a:lnTo>
                    <a:pt x="524" y="336"/>
                  </a:lnTo>
                  <a:lnTo>
                    <a:pt x="524" y="338"/>
                  </a:lnTo>
                  <a:lnTo>
                    <a:pt x="524" y="339"/>
                  </a:lnTo>
                  <a:lnTo>
                    <a:pt x="525" y="339"/>
                  </a:lnTo>
                  <a:lnTo>
                    <a:pt x="527" y="341"/>
                  </a:lnTo>
                  <a:lnTo>
                    <a:pt x="527" y="341"/>
                  </a:lnTo>
                  <a:lnTo>
                    <a:pt x="527" y="342"/>
                  </a:lnTo>
                  <a:lnTo>
                    <a:pt x="527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3" y="345"/>
                  </a:lnTo>
                  <a:lnTo>
                    <a:pt x="535" y="345"/>
                  </a:lnTo>
                  <a:lnTo>
                    <a:pt x="536" y="347"/>
                  </a:lnTo>
                  <a:lnTo>
                    <a:pt x="538" y="349"/>
                  </a:lnTo>
                  <a:lnTo>
                    <a:pt x="539" y="349"/>
                  </a:lnTo>
                  <a:lnTo>
                    <a:pt x="542" y="349"/>
                  </a:lnTo>
                  <a:lnTo>
                    <a:pt x="544" y="350"/>
                  </a:lnTo>
                  <a:lnTo>
                    <a:pt x="547" y="352"/>
                  </a:lnTo>
                  <a:lnTo>
                    <a:pt x="547" y="353"/>
                  </a:lnTo>
                  <a:lnTo>
                    <a:pt x="550" y="355"/>
                  </a:lnTo>
                  <a:lnTo>
                    <a:pt x="552" y="353"/>
                  </a:lnTo>
                  <a:lnTo>
                    <a:pt x="552" y="355"/>
                  </a:lnTo>
                  <a:lnTo>
                    <a:pt x="553" y="356"/>
                  </a:lnTo>
                  <a:lnTo>
                    <a:pt x="553" y="358"/>
                  </a:lnTo>
                  <a:lnTo>
                    <a:pt x="553" y="358"/>
                  </a:lnTo>
                  <a:lnTo>
                    <a:pt x="552" y="360"/>
                  </a:lnTo>
                  <a:lnTo>
                    <a:pt x="552" y="361"/>
                  </a:lnTo>
                  <a:lnTo>
                    <a:pt x="552" y="363"/>
                  </a:lnTo>
                  <a:lnTo>
                    <a:pt x="552" y="363"/>
                  </a:lnTo>
                  <a:lnTo>
                    <a:pt x="552" y="364"/>
                  </a:lnTo>
                  <a:lnTo>
                    <a:pt x="552" y="366"/>
                  </a:lnTo>
                  <a:lnTo>
                    <a:pt x="552" y="368"/>
                  </a:lnTo>
                  <a:lnTo>
                    <a:pt x="553" y="369"/>
                  </a:lnTo>
                  <a:lnTo>
                    <a:pt x="553" y="371"/>
                  </a:lnTo>
                  <a:lnTo>
                    <a:pt x="550" y="374"/>
                  </a:lnTo>
                  <a:lnTo>
                    <a:pt x="550" y="375"/>
                  </a:lnTo>
                  <a:lnTo>
                    <a:pt x="550" y="375"/>
                  </a:lnTo>
                  <a:lnTo>
                    <a:pt x="549" y="377"/>
                  </a:lnTo>
                  <a:lnTo>
                    <a:pt x="546" y="380"/>
                  </a:lnTo>
                  <a:lnTo>
                    <a:pt x="546" y="382"/>
                  </a:lnTo>
                  <a:lnTo>
                    <a:pt x="544" y="380"/>
                  </a:lnTo>
                  <a:lnTo>
                    <a:pt x="541" y="380"/>
                  </a:lnTo>
                  <a:lnTo>
                    <a:pt x="539" y="377"/>
                  </a:lnTo>
                  <a:lnTo>
                    <a:pt x="539" y="375"/>
                  </a:lnTo>
                  <a:lnTo>
                    <a:pt x="538" y="374"/>
                  </a:lnTo>
                  <a:lnTo>
                    <a:pt x="538" y="372"/>
                  </a:lnTo>
                  <a:lnTo>
                    <a:pt x="539" y="372"/>
                  </a:lnTo>
                  <a:lnTo>
                    <a:pt x="542" y="371"/>
                  </a:lnTo>
                  <a:lnTo>
                    <a:pt x="542" y="371"/>
                  </a:lnTo>
                  <a:lnTo>
                    <a:pt x="541" y="369"/>
                  </a:lnTo>
                  <a:lnTo>
                    <a:pt x="541" y="369"/>
                  </a:lnTo>
                  <a:lnTo>
                    <a:pt x="541" y="368"/>
                  </a:lnTo>
                  <a:lnTo>
                    <a:pt x="541" y="366"/>
                  </a:lnTo>
                  <a:lnTo>
                    <a:pt x="541" y="364"/>
                  </a:lnTo>
                  <a:lnTo>
                    <a:pt x="541" y="361"/>
                  </a:lnTo>
                  <a:lnTo>
                    <a:pt x="539" y="360"/>
                  </a:lnTo>
                  <a:lnTo>
                    <a:pt x="538" y="356"/>
                  </a:lnTo>
                  <a:lnTo>
                    <a:pt x="538" y="356"/>
                  </a:lnTo>
                  <a:lnTo>
                    <a:pt x="538" y="355"/>
                  </a:lnTo>
                  <a:lnTo>
                    <a:pt x="539" y="355"/>
                  </a:lnTo>
                  <a:lnTo>
                    <a:pt x="535" y="356"/>
                  </a:lnTo>
                  <a:lnTo>
                    <a:pt x="530" y="358"/>
                  </a:lnTo>
                  <a:lnTo>
                    <a:pt x="528" y="360"/>
                  </a:lnTo>
                  <a:lnTo>
                    <a:pt x="527" y="360"/>
                  </a:lnTo>
                  <a:lnTo>
                    <a:pt x="527" y="360"/>
                  </a:lnTo>
                  <a:lnTo>
                    <a:pt x="528" y="361"/>
                  </a:lnTo>
                  <a:lnTo>
                    <a:pt x="527" y="361"/>
                  </a:lnTo>
                  <a:lnTo>
                    <a:pt x="527" y="361"/>
                  </a:lnTo>
                  <a:lnTo>
                    <a:pt x="527" y="363"/>
                  </a:lnTo>
                  <a:lnTo>
                    <a:pt x="525" y="366"/>
                  </a:lnTo>
                  <a:lnTo>
                    <a:pt x="525" y="366"/>
                  </a:lnTo>
                  <a:lnTo>
                    <a:pt x="524" y="364"/>
                  </a:lnTo>
                  <a:lnTo>
                    <a:pt x="522" y="364"/>
                  </a:lnTo>
                  <a:lnTo>
                    <a:pt x="522" y="363"/>
                  </a:lnTo>
                  <a:lnTo>
                    <a:pt x="522" y="361"/>
                  </a:lnTo>
                  <a:lnTo>
                    <a:pt x="522" y="361"/>
                  </a:lnTo>
                  <a:lnTo>
                    <a:pt x="524" y="360"/>
                  </a:lnTo>
                  <a:lnTo>
                    <a:pt x="525" y="358"/>
                  </a:lnTo>
                  <a:lnTo>
                    <a:pt x="527" y="353"/>
                  </a:lnTo>
                  <a:lnTo>
                    <a:pt x="528" y="353"/>
                  </a:lnTo>
                  <a:lnTo>
                    <a:pt x="531" y="352"/>
                  </a:lnTo>
                  <a:lnTo>
                    <a:pt x="527" y="352"/>
                  </a:lnTo>
                  <a:lnTo>
                    <a:pt x="527" y="352"/>
                  </a:lnTo>
                  <a:lnTo>
                    <a:pt x="525" y="350"/>
                  </a:lnTo>
                  <a:lnTo>
                    <a:pt x="525" y="350"/>
                  </a:lnTo>
                  <a:lnTo>
                    <a:pt x="524" y="349"/>
                  </a:lnTo>
                  <a:lnTo>
                    <a:pt x="522" y="349"/>
                  </a:lnTo>
                  <a:lnTo>
                    <a:pt x="522" y="347"/>
                  </a:lnTo>
                  <a:lnTo>
                    <a:pt x="520" y="347"/>
                  </a:lnTo>
                  <a:lnTo>
                    <a:pt x="520" y="345"/>
                  </a:lnTo>
                  <a:lnTo>
                    <a:pt x="520" y="345"/>
                  </a:lnTo>
                  <a:lnTo>
                    <a:pt x="520" y="344"/>
                  </a:lnTo>
                  <a:lnTo>
                    <a:pt x="519" y="344"/>
                  </a:lnTo>
                  <a:lnTo>
                    <a:pt x="519" y="344"/>
                  </a:lnTo>
                  <a:lnTo>
                    <a:pt x="517" y="342"/>
                  </a:lnTo>
                  <a:lnTo>
                    <a:pt x="517" y="341"/>
                  </a:lnTo>
                  <a:lnTo>
                    <a:pt x="516" y="341"/>
                  </a:lnTo>
                  <a:lnTo>
                    <a:pt x="514" y="339"/>
                  </a:lnTo>
                  <a:lnTo>
                    <a:pt x="512" y="338"/>
                  </a:lnTo>
                  <a:lnTo>
                    <a:pt x="512" y="338"/>
                  </a:lnTo>
                  <a:lnTo>
                    <a:pt x="512" y="336"/>
                  </a:lnTo>
                  <a:lnTo>
                    <a:pt x="512" y="334"/>
                  </a:lnTo>
                  <a:lnTo>
                    <a:pt x="512" y="334"/>
                  </a:lnTo>
                  <a:lnTo>
                    <a:pt x="511" y="334"/>
                  </a:lnTo>
                  <a:lnTo>
                    <a:pt x="503" y="333"/>
                  </a:lnTo>
                  <a:lnTo>
                    <a:pt x="505" y="328"/>
                  </a:lnTo>
                  <a:lnTo>
                    <a:pt x="503" y="325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5" y="323"/>
                  </a:lnTo>
                  <a:lnTo>
                    <a:pt x="508" y="325"/>
                  </a:lnTo>
                  <a:lnTo>
                    <a:pt x="508" y="323"/>
                  </a:lnTo>
                  <a:lnTo>
                    <a:pt x="505" y="320"/>
                  </a:lnTo>
                  <a:lnTo>
                    <a:pt x="503" y="320"/>
                  </a:lnTo>
                  <a:lnTo>
                    <a:pt x="503" y="319"/>
                  </a:lnTo>
                  <a:lnTo>
                    <a:pt x="503" y="319"/>
                  </a:lnTo>
                  <a:lnTo>
                    <a:pt x="503" y="317"/>
                  </a:lnTo>
                  <a:lnTo>
                    <a:pt x="508" y="317"/>
                  </a:lnTo>
                  <a:lnTo>
                    <a:pt x="508" y="317"/>
                  </a:lnTo>
                  <a:lnTo>
                    <a:pt x="503" y="317"/>
                  </a:lnTo>
                  <a:lnTo>
                    <a:pt x="501" y="317"/>
                  </a:lnTo>
                  <a:lnTo>
                    <a:pt x="501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498" y="317"/>
                  </a:lnTo>
                  <a:lnTo>
                    <a:pt x="497" y="316"/>
                  </a:lnTo>
                  <a:lnTo>
                    <a:pt x="495" y="314"/>
                  </a:lnTo>
                  <a:lnTo>
                    <a:pt x="495" y="312"/>
                  </a:lnTo>
                  <a:lnTo>
                    <a:pt x="495" y="311"/>
                  </a:lnTo>
                  <a:lnTo>
                    <a:pt x="495" y="309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5" y="306"/>
                  </a:lnTo>
                  <a:lnTo>
                    <a:pt x="494" y="309"/>
                  </a:lnTo>
                  <a:lnTo>
                    <a:pt x="492" y="311"/>
                  </a:lnTo>
                  <a:lnTo>
                    <a:pt x="492" y="309"/>
                  </a:lnTo>
                  <a:lnTo>
                    <a:pt x="490" y="309"/>
                  </a:lnTo>
                  <a:lnTo>
                    <a:pt x="489" y="308"/>
                  </a:lnTo>
                  <a:lnTo>
                    <a:pt x="486" y="308"/>
                  </a:lnTo>
                  <a:lnTo>
                    <a:pt x="484" y="306"/>
                  </a:lnTo>
                  <a:lnTo>
                    <a:pt x="483" y="301"/>
                  </a:lnTo>
                  <a:lnTo>
                    <a:pt x="481" y="300"/>
                  </a:lnTo>
                  <a:lnTo>
                    <a:pt x="481" y="298"/>
                  </a:lnTo>
                  <a:lnTo>
                    <a:pt x="479" y="298"/>
                  </a:lnTo>
                  <a:lnTo>
                    <a:pt x="479" y="297"/>
                  </a:lnTo>
                  <a:lnTo>
                    <a:pt x="478" y="292"/>
                  </a:lnTo>
                  <a:lnTo>
                    <a:pt x="476" y="289"/>
                  </a:lnTo>
                  <a:lnTo>
                    <a:pt x="476" y="287"/>
                  </a:lnTo>
                  <a:lnTo>
                    <a:pt x="476" y="286"/>
                  </a:lnTo>
                  <a:lnTo>
                    <a:pt x="476" y="286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6" y="289"/>
                  </a:lnTo>
                  <a:lnTo>
                    <a:pt x="475" y="289"/>
                  </a:lnTo>
                  <a:lnTo>
                    <a:pt x="475" y="290"/>
                  </a:lnTo>
                  <a:lnTo>
                    <a:pt x="476" y="292"/>
                  </a:lnTo>
                  <a:lnTo>
                    <a:pt x="476" y="297"/>
                  </a:lnTo>
                  <a:lnTo>
                    <a:pt x="478" y="298"/>
                  </a:lnTo>
                  <a:lnTo>
                    <a:pt x="478" y="301"/>
                  </a:lnTo>
                  <a:lnTo>
                    <a:pt x="478" y="303"/>
                  </a:lnTo>
                  <a:lnTo>
                    <a:pt x="479" y="304"/>
                  </a:lnTo>
                  <a:lnTo>
                    <a:pt x="481" y="308"/>
                  </a:lnTo>
                  <a:lnTo>
                    <a:pt x="481" y="309"/>
                  </a:lnTo>
                  <a:lnTo>
                    <a:pt x="481" y="309"/>
                  </a:lnTo>
                  <a:lnTo>
                    <a:pt x="479" y="309"/>
                  </a:lnTo>
                  <a:lnTo>
                    <a:pt x="479" y="311"/>
                  </a:lnTo>
                  <a:lnTo>
                    <a:pt x="476" y="309"/>
                  </a:lnTo>
                  <a:lnTo>
                    <a:pt x="476" y="309"/>
                  </a:lnTo>
                  <a:lnTo>
                    <a:pt x="475" y="308"/>
                  </a:lnTo>
                  <a:lnTo>
                    <a:pt x="473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3"/>
                  </a:lnTo>
                  <a:lnTo>
                    <a:pt x="468" y="301"/>
                  </a:lnTo>
                  <a:lnTo>
                    <a:pt x="467" y="298"/>
                  </a:lnTo>
                  <a:lnTo>
                    <a:pt x="467" y="298"/>
                  </a:lnTo>
                  <a:lnTo>
                    <a:pt x="470" y="297"/>
                  </a:lnTo>
                  <a:lnTo>
                    <a:pt x="468" y="297"/>
                  </a:lnTo>
                  <a:lnTo>
                    <a:pt x="467" y="297"/>
                  </a:lnTo>
                  <a:lnTo>
                    <a:pt x="467" y="297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5"/>
                  </a:lnTo>
                  <a:lnTo>
                    <a:pt x="465" y="297"/>
                  </a:lnTo>
                  <a:lnTo>
                    <a:pt x="465" y="297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4" y="298"/>
                  </a:lnTo>
                  <a:lnTo>
                    <a:pt x="464" y="298"/>
                  </a:lnTo>
                  <a:lnTo>
                    <a:pt x="462" y="298"/>
                  </a:lnTo>
                  <a:lnTo>
                    <a:pt x="462" y="298"/>
                  </a:lnTo>
                  <a:lnTo>
                    <a:pt x="460" y="297"/>
                  </a:lnTo>
                  <a:lnTo>
                    <a:pt x="460" y="297"/>
                  </a:lnTo>
                  <a:lnTo>
                    <a:pt x="459" y="297"/>
                  </a:lnTo>
                  <a:lnTo>
                    <a:pt x="459" y="295"/>
                  </a:lnTo>
                  <a:lnTo>
                    <a:pt x="454" y="295"/>
                  </a:lnTo>
                  <a:lnTo>
                    <a:pt x="453" y="293"/>
                  </a:lnTo>
                  <a:lnTo>
                    <a:pt x="453" y="293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1" y="297"/>
                  </a:lnTo>
                  <a:lnTo>
                    <a:pt x="451" y="297"/>
                  </a:lnTo>
                  <a:lnTo>
                    <a:pt x="453" y="297"/>
                  </a:lnTo>
                  <a:lnTo>
                    <a:pt x="454" y="297"/>
                  </a:lnTo>
                  <a:lnTo>
                    <a:pt x="456" y="297"/>
                  </a:lnTo>
                  <a:lnTo>
                    <a:pt x="457" y="298"/>
                  </a:lnTo>
                  <a:lnTo>
                    <a:pt x="459" y="298"/>
                  </a:lnTo>
                  <a:lnTo>
                    <a:pt x="459" y="300"/>
                  </a:lnTo>
                  <a:lnTo>
                    <a:pt x="459" y="300"/>
                  </a:lnTo>
                  <a:lnTo>
                    <a:pt x="460" y="300"/>
                  </a:lnTo>
                  <a:lnTo>
                    <a:pt x="460" y="301"/>
                  </a:lnTo>
                  <a:lnTo>
                    <a:pt x="460" y="301"/>
                  </a:lnTo>
                  <a:lnTo>
                    <a:pt x="462" y="301"/>
                  </a:lnTo>
                  <a:lnTo>
                    <a:pt x="464" y="303"/>
                  </a:lnTo>
                  <a:lnTo>
                    <a:pt x="465" y="304"/>
                  </a:lnTo>
                  <a:lnTo>
                    <a:pt x="465" y="306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0" y="308"/>
                  </a:lnTo>
                  <a:lnTo>
                    <a:pt x="459" y="309"/>
                  </a:lnTo>
                  <a:lnTo>
                    <a:pt x="457" y="309"/>
                  </a:lnTo>
                  <a:lnTo>
                    <a:pt x="457" y="309"/>
                  </a:lnTo>
                  <a:lnTo>
                    <a:pt x="454" y="308"/>
                  </a:lnTo>
                  <a:lnTo>
                    <a:pt x="451" y="306"/>
                  </a:lnTo>
                  <a:lnTo>
                    <a:pt x="445" y="303"/>
                  </a:lnTo>
                  <a:lnTo>
                    <a:pt x="445" y="303"/>
                  </a:lnTo>
                  <a:lnTo>
                    <a:pt x="445" y="301"/>
                  </a:lnTo>
                  <a:lnTo>
                    <a:pt x="443" y="301"/>
                  </a:lnTo>
                  <a:lnTo>
                    <a:pt x="443" y="301"/>
                  </a:lnTo>
                  <a:lnTo>
                    <a:pt x="442" y="300"/>
                  </a:lnTo>
                  <a:lnTo>
                    <a:pt x="440" y="298"/>
                  </a:lnTo>
                  <a:lnTo>
                    <a:pt x="438" y="297"/>
                  </a:lnTo>
                  <a:lnTo>
                    <a:pt x="438" y="297"/>
                  </a:lnTo>
                  <a:lnTo>
                    <a:pt x="437" y="295"/>
                  </a:lnTo>
                  <a:lnTo>
                    <a:pt x="434" y="293"/>
                  </a:lnTo>
                  <a:lnTo>
                    <a:pt x="432" y="292"/>
                  </a:lnTo>
                  <a:lnTo>
                    <a:pt x="432" y="292"/>
                  </a:lnTo>
                  <a:lnTo>
                    <a:pt x="430" y="292"/>
                  </a:lnTo>
                  <a:lnTo>
                    <a:pt x="430" y="292"/>
                  </a:lnTo>
                  <a:lnTo>
                    <a:pt x="430" y="290"/>
                  </a:lnTo>
                  <a:lnTo>
                    <a:pt x="430" y="290"/>
                  </a:lnTo>
                  <a:lnTo>
                    <a:pt x="427" y="290"/>
                  </a:lnTo>
                  <a:lnTo>
                    <a:pt x="426" y="289"/>
                  </a:lnTo>
                  <a:lnTo>
                    <a:pt x="418" y="286"/>
                  </a:lnTo>
                  <a:lnTo>
                    <a:pt x="415" y="284"/>
                  </a:lnTo>
                  <a:lnTo>
                    <a:pt x="413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3" y="281"/>
                  </a:lnTo>
                  <a:lnTo>
                    <a:pt x="415" y="281"/>
                  </a:lnTo>
                  <a:lnTo>
                    <a:pt x="416" y="279"/>
                  </a:lnTo>
                  <a:lnTo>
                    <a:pt x="416" y="278"/>
                  </a:lnTo>
                  <a:lnTo>
                    <a:pt x="415" y="278"/>
                  </a:lnTo>
                  <a:lnTo>
                    <a:pt x="415" y="276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8" y="275"/>
                  </a:lnTo>
                  <a:lnTo>
                    <a:pt x="419" y="276"/>
                  </a:lnTo>
                  <a:lnTo>
                    <a:pt x="419" y="278"/>
                  </a:lnTo>
                  <a:lnTo>
                    <a:pt x="419" y="281"/>
                  </a:lnTo>
                  <a:lnTo>
                    <a:pt x="419" y="281"/>
                  </a:lnTo>
                  <a:lnTo>
                    <a:pt x="419" y="279"/>
                  </a:lnTo>
                  <a:lnTo>
                    <a:pt x="419" y="278"/>
                  </a:lnTo>
                  <a:lnTo>
                    <a:pt x="419" y="278"/>
                  </a:lnTo>
                  <a:lnTo>
                    <a:pt x="419" y="276"/>
                  </a:lnTo>
                  <a:lnTo>
                    <a:pt x="421" y="276"/>
                  </a:lnTo>
                  <a:lnTo>
                    <a:pt x="423" y="276"/>
                  </a:lnTo>
                  <a:lnTo>
                    <a:pt x="424" y="276"/>
                  </a:lnTo>
                  <a:lnTo>
                    <a:pt x="419" y="275"/>
                  </a:lnTo>
                  <a:lnTo>
                    <a:pt x="418" y="273"/>
                  </a:lnTo>
                  <a:lnTo>
                    <a:pt x="418" y="273"/>
                  </a:lnTo>
                  <a:lnTo>
                    <a:pt x="416" y="271"/>
                  </a:lnTo>
                  <a:lnTo>
                    <a:pt x="415" y="273"/>
                  </a:lnTo>
                  <a:lnTo>
                    <a:pt x="412" y="276"/>
                  </a:lnTo>
                  <a:lnTo>
                    <a:pt x="410" y="276"/>
                  </a:lnTo>
                  <a:lnTo>
                    <a:pt x="405" y="278"/>
                  </a:lnTo>
                  <a:lnTo>
                    <a:pt x="402" y="279"/>
                  </a:lnTo>
                  <a:lnTo>
                    <a:pt x="399" y="278"/>
                  </a:lnTo>
                  <a:lnTo>
                    <a:pt x="397" y="278"/>
                  </a:lnTo>
                  <a:lnTo>
                    <a:pt x="389" y="275"/>
                  </a:lnTo>
                  <a:lnTo>
                    <a:pt x="388" y="275"/>
                  </a:lnTo>
                  <a:lnTo>
                    <a:pt x="389" y="273"/>
                  </a:lnTo>
                  <a:lnTo>
                    <a:pt x="391" y="273"/>
                  </a:lnTo>
                  <a:lnTo>
                    <a:pt x="389" y="271"/>
                  </a:lnTo>
                  <a:lnTo>
                    <a:pt x="389" y="270"/>
                  </a:lnTo>
                  <a:lnTo>
                    <a:pt x="388" y="270"/>
                  </a:lnTo>
                  <a:lnTo>
                    <a:pt x="388" y="270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3"/>
                  </a:lnTo>
                  <a:lnTo>
                    <a:pt x="385" y="273"/>
                  </a:lnTo>
                  <a:lnTo>
                    <a:pt x="378" y="271"/>
                  </a:lnTo>
                  <a:lnTo>
                    <a:pt x="372" y="271"/>
                  </a:lnTo>
                  <a:lnTo>
                    <a:pt x="366" y="270"/>
                  </a:lnTo>
                  <a:lnTo>
                    <a:pt x="358" y="271"/>
                  </a:lnTo>
                  <a:lnTo>
                    <a:pt x="353" y="273"/>
                  </a:lnTo>
                  <a:lnTo>
                    <a:pt x="352" y="273"/>
                  </a:lnTo>
                  <a:lnTo>
                    <a:pt x="348" y="271"/>
                  </a:lnTo>
                  <a:lnTo>
                    <a:pt x="348" y="271"/>
                  </a:lnTo>
                  <a:lnTo>
                    <a:pt x="350" y="271"/>
                  </a:lnTo>
                  <a:lnTo>
                    <a:pt x="350" y="271"/>
                  </a:lnTo>
                  <a:lnTo>
                    <a:pt x="348" y="270"/>
                  </a:lnTo>
                  <a:lnTo>
                    <a:pt x="347" y="268"/>
                  </a:lnTo>
                  <a:lnTo>
                    <a:pt x="344" y="268"/>
                  </a:lnTo>
                  <a:lnTo>
                    <a:pt x="342" y="268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39" y="267"/>
                  </a:lnTo>
                  <a:lnTo>
                    <a:pt x="337" y="265"/>
                  </a:lnTo>
                  <a:lnTo>
                    <a:pt x="339" y="262"/>
                  </a:lnTo>
                  <a:lnTo>
                    <a:pt x="339" y="260"/>
                  </a:lnTo>
                  <a:lnTo>
                    <a:pt x="339" y="260"/>
                  </a:lnTo>
                  <a:lnTo>
                    <a:pt x="341" y="257"/>
                  </a:lnTo>
                  <a:lnTo>
                    <a:pt x="341" y="259"/>
                  </a:lnTo>
                  <a:lnTo>
                    <a:pt x="339" y="259"/>
                  </a:lnTo>
                  <a:lnTo>
                    <a:pt x="337" y="260"/>
                  </a:lnTo>
                  <a:lnTo>
                    <a:pt x="336" y="262"/>
                  </a:lnTo>
                  <a:lnTo>
                    <a:pt x="334" y="264"/>
                  </a:lnTo>
                  <a:lnTo>
                    <a:pt x="333" y="264"/>
                  </a:lnTo>
                  <a:lnTo>
                    <a:pt x="331" y="264"/>
                  </a:lnTo>
                  <a:lnTo>
                    <a:pt x="328" y="264"/>
                  </a:lnTo>
                  <a:lnTo>
                    <a:pt x="326" y="262"/>
                  </a:lnTo>
                  <a:lnTo>
                    <a:pt x="325" y="262"/>
                  </a:lnTo>
                  <a:lnTo>
                    <a:pt x="323" y="262"/>
                  </a:lnTo>
                  <a:lnTo>
                    <a:pt x="325" y="260"/>
                  </a:lnTo>
                  <a:lnTo>
                    <a:pt x="326" y="260"/>
                  </a:lnTo>
                  <a:lnTo>
                    <a:pt x="326" y="259"/>
                  </a:lnTo>
                  <a:lnTo>
                    <a:pt x="326" y="259"/>
                  </a:lnTo>
                  <a:lnTo>
                    <a:pt x="320" y="259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19" y="256"/>
                  </a:lnTo>
                  <a:lnTo>
                    <a:pt x="317" y="257"/>
                  </a:lnTo>
                  <a:lnTo>
                    <a:pt x="315" y="257"/>
                  </a:lnTo>
                  <a:lnTo>
                    <a:pt x="314" y="257"/>
                  </a:lnTo>
                  <a:lnTo>
                    <a:pt x="314" y="256"/>
                  </a:lnTo>
                  <a:lnTo>
                    <a:pt x="315" y="256"/>
                  </a:lnTo>
                  <a:lnTo>
                    <a:pt x="317" y="254"/>
                  </a:lnTo>
                  <a:lnTo>
                    <a:pt x="314" y="254"/>
                  </a:lnTo>
                  <a:lnTo>
                    <a:pt x="314" y="254"/>
                  </a:lnTo>
                  <a:lnTo>
                    <a:pt x="312" y="253"/>
                  </a:lnTo>
                  <a:lnTo>
                    <a:pt x="312" y="251"/>
                  </a:lnTo>
                  <a:lnTo>
                    <a:pt x="314" y="249"/>
                  </a:lnTo>
                  <a:lnTo>
                    <a:pt x="319" y="248"/>
                  </a:lnTo>
                  <a:lnTo>
                    <a:pt x="317" y="248"/>
                  </a:lnTo>
                  <a:lnTo>
                    <a:pt x="314" y="248"/>
                  </a:lnTo>
                  <a:lnTo>
                    <a:pt x="312" y="249"/>
                  </a:lnTo>
                  <a:lnTo>
                    <a:pt x="309" y="251"/>
                  </a:lnTo>
                  <a:lnTo>
                    <a:pt x="307" y="251"/>
                  </a:lnTo>
                  <a:lnTo>
                    <a:pt x="307" y="251"/>
                  </a:lnTo>
                  <a:lnTo>
                    <a:pt x="306" y="251"/>
                  </a:lnTo>
                  <a:lnTo>
                    <a:pt x="304" y="251"/>
                  </a:lnTo>
                  <a:lnTo>
                    <a:pt x="304" y="251"/>
                  </a:lnTo>
                  <a:lnTo>
                    <a:pt x="304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1" y="253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298" y="253"/>
                  </a:lnTo>
                  <a:lnTo>
                    <a:pt x="298" y="253"/>
                  </a:lnTo>
                  <a:lnTo>
                    <a:pt x="296" y="253"/>
                  </a:lnTo>
                  <a:lnTo>
                    <a:pt x="295" y="253"/>
                  </a:lnTo>
                  <a:lnTo>
                    <a:pt x="293" y="253"/>
                  </a:lnTo>
                  <a:lnTo>
                    <a:pt x="293" y="251"/>
                  </a:lnTo>
                  <a:lnTo>
                    <a:pt x="293" y="251"/>
                  </a:lnTo>
                  <a:lnTo>
                    <a:pt x="296" y="246"/>
                  </a:lnTo>
                  <a:lnTo>
                    <a:pt x="296" y="246"/>
                  </a:lnTo>
                  <a:lnTo>
                    <a:pt x="295" y="246"/>
                  </a:lnTo>
                  <a:lnTo>
                    <a:pt x="293" y="248"/>
                  </a:lnTo>
                  <a:lnTo>
                    <a:pt x="293" y="249"/>
                  </a:lnTo>
                  <a:lnTo>
                    <a:pt x="292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49"/>
                  </a:lnTo>
                  <a:lnTo>
                    <a:pt x="287" y="249"/>
                  </a:lnTo>
                  <a:lnTo>
                    <a:pt x="287" y="251"/>
                  </a:lnTo>
                  <a:lnTo>
                    <a:pt x="287" y="251"/>
                  </a:lnTo>
                  <a:lnTo>
                    <a:pt x="289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53"/>
                  </a:lnTo>
                  <a:lnTo>
                    <a:pt x="289" y="254"/>
                  </a:lnTo>
                  <a:lnTo>
                    <a:pt x="287" y="254"/>
                  </a:lnTo>
                  <a:lnTo>
                    <a:pt x="287" y="254"/>
                  </a:lnTo>
                  <a:lnTo>
                    <a:pt x="285" y="254"/>
                  </a:lnTo>
                  <a:lnTo>
                    <a:pt x="285" y="256"/>
                  </a:lnTo>
                  <a:lnTo>
                    <a:pt x="287" y="257"/>
                  </a:lnTo>
                  <a:lnTo>
                    <a:pt x="289" y="257"/>
                  </a:lnTo>
                  <a:lnTo>
                    <a:pt x="290" y="257"/>
                  </a:lnTo>
                  <a:lnTo>
                    <a:pt x="290" y="257"/>
                  </a:lnTo>
                  <a:lnTo>
                    <a:pt x="289" y="259"/>
                  </a:lnTo>
                  <a:lnTo>
                    <a:pt x="289" y="260"/>
                  </a:lnTo>
                  <a:lnTo>
                    <a:pt x="289" y="260"/>
                  </a:lnTo>
                  <a:lnTo>
                    <a:pt x="287" y="260"/>
                  </a:lnTo>
                  <a:lnTo>
                    <a:pt x="285" y="260"/>
                  </a:lnTo>
                  <a:lnTo>
                    <a:pt x="285" y="260"/>
                  </a:lnTo>
                  <a:lnTo>
                    <a:pt x="284" y="262"/>
                  </a:lnTo>
                  <a:lnTo>
                    <a:pt x="284" y="262"/>
                  </a:lnTo>
                  <a:lnTo>
                    <a:pt x="285" y="262"/>
                  </a:lnTo>
                  <a:lnTo>
                    <a:pt x="287" y="260"/>
                  </a:lnTo>
                  <a:lnTo>
                    <a:pt x="289" y="260"/>
                  </a:lnTo>
                  <a:lnTo>
                    <a:pt x="290" y="260"/>
                  </a:lnTo>
                  <a:lnTo>
                    <a:pt x="292" y="260"/>
                  </a:lnTo>
                  <a:lnTo>
                    <a:pt x="293" y="260"/>
                  </a:lnTo>
                  <a:lnTo>
                    <a:pt x="293" y="260"/>
                  </a:lnTo>
                  <a:lnTo>
                    <a:pt x="293" y="262"/>
                  </a:lnTo>
                  <a:lnTo>
                    <a:pt x="293" y="262"/>
                  </a:lnTo>
                  <a:lnTo>
                    <a:pt x="293" y="264"/>
                  </a:lnTo>
                  <a:lnTo>
                    <a:pt x="292" y="264"/>
                  </a:lnTo>
                  <a:lnTo>
                    <a:pt x="290" y="264"/>
                  </a:lnTo>
                  <a:lnTo>
                    <a:pt x="290" y="265"/>
                  </a:lnTo>
                  <a:lnTo>
                    <a:pt x="290" y="265"/>
                  </a:lnTo>
                  <a:lnTo>
                    <a:pt x="290" y="267"/>
                  </a:lnTo>
                  <a:lnTo>
                    <a:pt x="290" y="268"/>
                  </a:lnTo>
                  <a:lnTo>
                    <a:pt x="290" y="270"/>
                  </a:lnTo>
                  <a:lnTo>
                    <a:pt x="290" y="270"/>
                  </a:lnTo>
                  <a:lnTo>
                    <a:pt x="289" y="270"/>
                  </a:lnTo>
                  <a:lnTo>
                    <a:pt x="289" y="270"/>
                  </a:lnTo>
                  <a:lnTo>
                    <a:pt x="287" y="273"/>
                  </a:lnTo>
                  <a:lnTo>
                    <a:pt x="287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4" y="273"/>
                  </a:lnTo>
                  <a:lnTo>
                    <a:pt x="282" y="273"/>
                  </a:lnTo>
                  <a:lnTo>
                    <a:pt x="281" y="273"/>
                  </a:lnTo>
                  <a:lnTo>
                    <a:pt x="279" y="273"/>
                  </a:lnTo>
                  <a:lnTo>
                    <a:pt x="278" y="273"/>
                  </a:lnTo>
                  <a:lnTo>
                    <a:pt x="278" y="271"/>
                  </a:lnTo>
                  <a:lnTo>
                    <a:pt x="274" y="273"/>
                  </a:lnTo>
                  <a:lnTo>
                    <a:pt x="274" y="273"/>
                  </a:lnTo>
                  <a:lnTo>
                    <a:pt x="273" y="270"/>
                  </a:lnTo>
                  <a:lnTo>
                    <a:pt x="273" y="270"/>
                  </a:lnTo>
                  <a:lnTo>
                    <a:pt x="273" y="273"/>
                  </a:lnTo>
                  <a:lnTo>
                    <a:pt x="273" y="273"/>
                  </a:lnTo>
                  <a:lnTo>
                    <a:pt x="271" y="275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5"/>
                  </a:lnTo>
                  <a:lnTo>
                    <a:pt x="268" y="275"/>
                  </a:lnTo>
                  <a:lnTo>
                    <a:pt x="268" y="276"/>
                  </a:lnTo>
                  <a:lnTo>
                    <a:pt x="266" y="276"/>
                  </a:lnTo>
                  <a:lnTo>
                    <a:pt x="268" y="278"/>
                  </a:lnTo>
                  <a:lnTo>
                    <a:pt x="266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9"/>
                  </a:lnTo>
                  <a:lnTo>
                    <a:pt x="265" y="279"/>
                  </a:lnTo>
                  <a:lnTo>
                    <a:pt x="262" y="282"/>
                  </a:lnTo>
                  <a:lnTo>
                    <a:pt x="260" y="282"/>
                  </a:lnTo>
                  <a:lnTo>
                    <a:pt x="260" y="281"/>
                  </a:lnTo>
                  <a:lnTo>
                    <a:pt x="260" y="281"/>
                  </a:lnTo>
                  <a:lnTo>
                    <a:pt x="257" y="282"/>
                  </a:lnTo>
                  <a:lnTo>
                    <a:pt x="257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4"/>
                  </a:lnTo>
                  <a:lnTo>
                    <a:pt x="254" y="286"/>
                  </a:lnTo>
                  <a:lnTo>
                    <a:pt x="252" y="287"/>
                  </a:lnTo>
                  <a:lnTo>
                    <a:pt x="251" y="287"/>
                  </a:lnTo>
                  <a:lnTo>
                    <a:pt x="251" y="289"/>
                  </a:lnTo>
                  <a:lnTo>
                    <a:pt x="251" y="289"/>
                  </a:lnTo>
                  <a:lnTo>
                    <a:pt x="249" y="289"/>
                  </a:lnTo>
                  <a:lnTo>
                    <a:pt x="248" y="287"/>
                  </a:lnTo>
                  <a:lnTo>
                    <a:pt x="248" y="287"/>
                  </a:lnTo>
                  <a:lnTo>
                    <a:pt x="248" y="289"/>
                  </a:lnTo>
                  <a:lnTo>
                    <a:pt x="248" y="289"/>
                  </a:lnTo>
                  <a:lnTo>
                    <a:pt x="246" y="289"/>
                  </a:lnTo>
                  <a:lnTo>
                    <a:pt x="246" y="289"/>
                  </a:lnTo>
                  <a:lnTo>
                    <a:pt x="244" y="289"/>
                  </a:lnTo>
                  <a:lnTo>
                    <a:pt x="243" y="289"/>
                  </a:lnTo>
                  <a:lnTo>
                    <a:pt x="241" y="290"/>
                  </a:lnTo>
                  <a:lnTo>
                    <a:pt x="240" y="290"/>
                  </a:lnTo>
                  <a:lnTo>
                    <a:pt x="237" y="289"/>
                  </a:lnTo>
                  <a:lnTo>
                    <a:pt x="237" y="289"/>
                  </a:lnTo>
                  <a:lnTo>
                    <a:pt x="237" y="287"/>
                  </a:lnTo>
                  <a:lnTo>
                    <a:pt x="237" y="287"/>
                  </a:lnTo>
                  <a:lnTo>
                    <a:pt x="237" y="286"/>
                  </a:lnTo>
                  <a:lnTo>
                    <a:pt x="238" y="286"/>
                  </a:lnTo>
                  <a:lnTo>
                    <a:pt x="240" y="284"/>
                  </a:lnTo>
                  <a:lnTo>
                    <a:pt x="243" y="284"/>
                  </a:lnTo>
                  <a:lnTo>
                    <a:pt x="244" y="282"/>
                  </a:lnTo>
                  <a:lnTo>
                    <a:pt x="246" y="281"/>
                  </a:lnTo>
                  <a:lnTo>
                    <a:pt x="248" y="281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4" y="279"/>
                  </a:lnTo>
                  <a:lnTo>
                    <a:pt x="243" y="279"/>
                  </a:lnTo>
                  <a:lnTo>
                    <a:pt x="243" y="279"/>
                  </a:lnTo>
                  <a:lnTo>
                    <a:pt x="238" y="279"/>
                  </a:lnTo>
                  <a:lnTo>
                    <a:pt x="238" y="279"/>
                  </a:lnTo>
                  <a:lnTo>
                    <a:pt x="238" y="278"/>
                  </a:lnTo>
                  <a:lnTo>
                    <a:pt x="238" y="275"/>
                  </a:lnTo>
                  <a:lnTo>
                    <a:pt x="240" y="273"/>
                  </a:lnTo>
                  <a:lnTo>
                    <a:pt x="241" y="270"/>
                  </a:lnTo>
                  <a:lnTo>
                    <a:pt x="243" y="268"/>
                  </a:lnTo>
                  <a:lnTo>
                    <a:pt x="244" y="267"/>
                  </a:lnTo>
                  <a:lnTo>
                    <a:pt x="246" y="262"/>
                  </a:lnTo>
                  <a:lnTo>
                    <a:pt x="246" y="260"/>
                  </a:lnTo>
                  <a:lnTo>
                    <a:pt x="244" y="259"/>
                  </a:lnTo>
                  <a:lnTo>
                    <a:pt x="244" y="257"/>
                  </a:lnTo>
                  <a:lnTo>
                    <a:pt x="246" y="256"/>
                  </a:lnTo>
                  <a:lnTo>
                    <a:pt x="251" y="254"/>
                  </a:lnTo>
                  <a:lnTo>
                    <a:pt x="254" y="253"/>
                  </a:lnTo>
                  <a:lnTo>
                    <a:pt x="259" y="251"/>
                  </a:lnTo>
                  <a:lnTo>
                    <a:pt x="259" y="251"/>
                  </a:lnTo>
                  <a:lnTo>
                    <a:pt x="260" y="251"/>
                  </a:lnTo>
                  <a:lnTo>
                    <a:pt x="262" y="251"/>
                  </a:lnTo>
                  <a:lnTo>
                    <a:pt x="263" y="253"/>
                  </a:lnTo>
                  <a:lnTo>
                    <a:pt x="265" y="253"/>
                  </a:lnTo>
                  <a:lnTo>
                    <a:pt x="266" y="251"/>
                  </a:lnTo>
                  <a:lnTo>
                    <a:pt x="270" y="253"/>
                  </a:lnTo>
                  <a:lnTo>
                    <a:pt x="276" y="254"/>
                  </a:lnTo>
                  <a:lnTo>
                    <a:pt x="278" y="254"/>
                  </a:lnTo>
                  <a:lnTo>
                    <a:pt x="278" y="253"/>
                  </a:lnTo>
                  <a:lnTo>
                    <a:pt x="278" y="253"/>
                  </a:lnTo>
                  <a:lnTo>
                    <a:pt x="273" y="251"/>
                  </a:lnTo>
                  <a:lnTo>
                    <a:pt x="270" y="251"/>
                  </a:lnTo>
                  <a:lnTo>
                    <a:pt x="265" y="248"/>
                  </a:lnTo>
                  <a:lnTo>
                    <a:pt x="263" y="246"/>
                  </a:lnTo>
                  <a:lnTo>
                    <a:pt x="263" y="246"/>
                  </a:lnTo>
                  <a:lnTo>
                    <a:pt x="265" y="246"/>
                  </a:lnTo>
                  <a:lnTo>
                    <a:pt x="266" y="246"/>
                  </a:lnTo>
                  <a:lnTo>
                    <a:pt x="266" y="245"/>
                  </a:lnTo>
                  <a:lnTo>
                    <a:pt x="266" y="245"/>
                  </a:lnTo>
                  <a:lnTo>
                    <a:pt x="268" y="243"/>
                  </a:lnTo>
                  <a:lnTo>
                    <a:pt x="270" y="241"/>
                  </a:lnTo>
                  <a:lnTo>
                    <a:pt x="274" y="240"/>
                  </a:lnTo>
                  <a:lnTo>
                    <a:pt x="273" y="240"/>
                  </a:lnTo>
                  <a:lnTo>
                    <a:pt x="270" y="240"/>
                  </a:lnTo>
                  <a:lnTo>
                    <a:pt x="268" y="240"/>
                  </a:lnTo>
                  <a:lnTo>
                    <a:pt x="266" y="241"/>
                  </a:lnTo>
                  <a:lnTo>
                    <a:pt x="266" y="243"/>
                  </a:lnTo>
                  <a:lnTo>
                    <a:pt x="265" y="245"/>
                  </a:lnTo>
                  <a:lnTo>
                    <a:pt x="265" y="245"/>
                  </a:lnTo>
                  <a:lnTo>
                    <a:pt x="263" y="245"/>
                  </a:lnTo>
                  <a:lnTo>
                    <a:pt x="257" y="245"/>
                  </a:lnTo>
                  <a:lnTo>
                    <a:pt x="257" y="245"/>
                  </a:lnTo>
                  <a:lnTo>
                    <a:pt x="255" y="245"/>
                  </a:lnTo>
                  <a:lnTo>
                    <a:pt x="255" y="245"/>
                  </a:lnTo>
                  <a:lnTo>
                    <a:pt x="251" y="246"/>
                  </a:lnTo>
                  <a:lnTo>
                    <a:pt x="249" y="248"/>
                  </a:lnTo>
                  <a:lnTo>
                    <a:pt x="248" y="249"/>
                  </a:lnTo>
                  <a:lnTo>
                    <a:pt x="246" y="249"/>
                  </a:lnTo>
                  <a:lnTo>
                    <a:pt x="243" y="251"/>
                  </a:lnTo>
                  <a:lnTo>
                    <a:pt x="241" y="251"/>
                  </a:lnTo>
                  <a:lnTo>
                    <a:pt x="240" y="253"/>
                  </a:lnTo>
                  <a:lnTo>
                    <a:pt x="238" y="254"/>
                  </a:lnTo>
                  <a:lnTo>
                    <a:pt x="238" y="254"/>
                  </a:lnTo>
                  <a:lnTo>
                    <a:pt x="240" y="256"/>
                  </a:lnTo>
                  <a:lnTo>
                    <a:pt x="238" y="256"/>
                  </a:lnTo>
                  <a:lnTo>
                    <a:pt x="238" y="257"/>
                  </a:lnTo>
                  <a:lnTo>
                    <a:pt x="235" y="257"/>
                  </a:lnTo>
                  <a:lnTo>
                    <a:pt x="232" y="260"/>
                  </a:lnTo>
                  <a:lnTo>
                    <a:pt x="232" y="262"/>
                  </a:lnTo>
                  <a:lnTo>
                    <a:pt x="232" y="262"/>
                  </a:lnTo>
                  <a:lnTo>
                    <a:pt x="232" y="264"/>
                  </a:lnTo>
                  <a:lnTo>
                    <a:pt x="232" y="264"/>
                  </a:lnTo>
                  <a:lnTo>
                    <a:pt x="230" y="265"/>
                  </a:lnTo>
                  <a:lnTo>
                    <a:pt x="227" y="267"/>
                  </a:lnTo>
                  <a:lnTo>
                    <a:pt x="225" y="267"/>
                  </a:lnTo>
                  <a:lnTo>
                    <a:pt x="225" y="267"/>
                  </a:lnTo>
                  <a:lnTo>
                    <a:pt x="224" y="267"/>
                  </a:lnTo>
                  <a:lnTo>
                    <a:pt x="222" y="267"/>
                  </a:lnTo>
                  <a:lnTo>
                    <a:pt x="221" y="267"/>
                  </a:lnTo>
                  <a:lnTo>
                    <a:pt x="221" y="267"/>
                  </a:lnTo>
                  <a:lnTo>
                    <a:pt x="222" y="267"/>
                  </a:lnTo>
                  <a:lnTo>
                    <a:pt x="224" y="268"/>
                  </a:lnTo>
                  <a:lnTo>
                    <a:pt x="225" y="270"/>
                  </a:lnTo>
                  <a:lnTo>
                    <a:pt x="227" y="271"/>
                  </a:lnTo>
                  <a:lnTo>
                    <a:pt x="227" y="271"/>
                  </a:lnTo>
                  <a:lnTo>
                    <a:pt x="225" y="273"/>
                  </a:lnTo>
                  <a:lnTo>
                    <a:pt x="224" y="275"/>
                  </a:lnTo>
                  <a:lnTo>
                    <a:pt x="222" y="275"/>
                  </a:lnTo>
                  <a:lnTo>
                    <a:pt x="219" y="275"/>
                  </a:lnTo>
                  <a:lnTo>
                    <a:pt x="218" y="276"/>
                  </a:lnTo>
                  <a:lnTo>
                    <a:pt x="218" y="276"/>
                  </a:lnTo>
                  <a:lnTo>
                    <a:pt x="221" y="276"/>
                  </a:lnTo>
                  <a:lnTo>
                    <a:pt x="221" y="278"/>
                  </a:lnTo>
                  <a:lnTo>
                    <a:pt x="221" y="278"/>
                  </a:lnTo>
                  <a:lnTo>
                    <a:pt x="219" y="279"/>
                  </a:lnTo>
                  <a:lnTo>
                    <a:pt x="218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8"/>
                  </a:lnTo>
                  <a:lnTo>
                    <a:pt x="214" y="278"/>
                  </a:lnTo>
                  <a:lnTo>
                    <a:pt x="214" y="279"/>
                  </a:lnTo>
                  <a:lnTo>
                    <a:pt x="211" y="281"/>
                  </a:lnTo>
                  <a:lnTo>
                    <a:pt x="211" y="281"/>
                  </a:lnTo>
                  <a:lnTo>
                    <a:pt x="213" y="281"/>
                  </a:lnTo>
                  <a:lnTo>
                    <a:pt x="211" y="281"/>
                  </a:lnTo>
                  <a:lnTo>
                    <a:pt x="211" y="282"/>
                  </a:lnTo>
                  <a:lnTo>
                    <a:pt x="210" y="282"/>
                  </a:lnTo>
                  <a:lnTo>
                    <a:pt x="210" y="284"/>
                  </a:lnTo>
                  <a:lnTo>
                    <a:pt x="205" y="286"/>
                  </a:lnTo>
                  <a:lnTo>
                    <a:pt x="205" y="287"/>
                  </a:lnTo>
                  <a:lnTo>
                    <a:pt x="205" y="289"/>
                  </a:lnTo>
                  <a:lnTo>
                    <a:pt x="203" y="290"/>
                  </a:lnTo>
                  <a:lnTo>
                    <a:pt x="205" y="292"/>
                  </a:lnTo>
                  <a:lnTo>
                    <a:pt x="208" y="292"/>
                  </a:lnTo>
                  <a:lnTo>
                    <a:pt x="210" y="292"/>
                  </a:lnTo>
                  <a:lnTo>
                    <a:pt x="211" y="293"/>
                  </a:lnTo>
                  <a:lnTo>
                    <a:pt x="214" y="295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8"/>
                  </a:lnTo>
                  <a:lnTo>
                    <a:pt x="214" y="300"/>
                  </a:lnTo>
                  <a:lnTo>
                    <a:pt x="211" y="301"/>
                  </a:lnTo>
                  <a:lnTo>
                    <a:pt x="211" y="301"/>
                  </a:lnTo>
                  <a:lnTo>
                    <a:pt x="210" y="303"/>
                  </a:lnTo>
                  <a:lnTo>
                    <a:pt x="208" y="303"/>
                  </a:lnTo>
                  <a:lnTo>
                    <a:pt x="207" y="304"/>
                  </a:lnTo>
                  <a:lnTo>
                    <a:pt x="205" y="306"/>
                  </a:lnTo>
                  <a:lnTo>
                    <a:pt x="205" y="306"/>
                  </a:lnTo>
                  <a:lnTo>
                    <a:pt x="205" y="308"/>
                  </a:lnTo>
                  <a:lnTo>
                    <a:pt x="202" y="309"/>
                  </a:lnTo>
                  <a:lnTo>
                    <a:pt x="202" y="309"/>
                  </a:lnTo>
                  <a:lnTo>
                    <a:pt x="203" y="309"/>
                  </a:lnTo>
                  <a:lnTo>
                    <a:pt x="203" y="311"/>
                  </a:lnTo>
                  <a:lnTo>
                    <a:pt x="203" y="312"/>
                  </a:lnTo>
                  <a:lnTo>
                    <a:pt x="202" y="312"/>
                  </a:lnTo>
                  <a:lnTo>
                    <a:pt x="200" y="312"/>
                  </a:lnTo>
                  <a:lnTo>
                    <a:pt x="199" y="312"/>
                  </a:lnTo>
                  <a:lnTo>
                    <a:pt x="199" y="312"/>
                  </a:lnTo>
                  <a:lnTo>
                    <a:pt x="199" y="314"/>
                  </a:lnTo>
                  <a:lnTo>
                    <a:pt x="192" y="314"/>
                  </a:lnTo>
                  <a:lnTo>
                    <a:pt x="191" y="317"/>
                  </a:lnTo>
                  <a:lnTo>
                    <a:pt x="189" y="317"/>
                  </a:lnTo>
                  <a:lnTo>
                    <a:pt x="188" y="319"/>
                  </a:lnTo>
                  <a:lnTo>
                    <a:pt x="186" y="320"/>
                  </a:lnTo>
                  <a:lnTo>
                    <a:pt x="184" y="320"/>
                  </a:lnTo>
                  <a:lnTo>
                    <a:pt x="183" y="320"/>
                  </a:lnTo>
                  <a:lnTo>
                    <a:pt x="183" y="322"/>
                  </a:lnTo>
                  <a:lnTo>
                    <a:pt x="183" y="322"/>
                  </a:lnTo>
                  <a:lnTo>
                    <a:pt x="181" y="323"/>
                  </a:lnTo>
                  <a:lnTo>
                    <a:pt x="181" y="323"/>
                  </a:lnTo>
                  <a:lnTo>
                    <a:pt x="180" y="325"/>
                  </a:lnTo>
                  <a:lnTo>
                    <a:pt x="178" y="325"/>
                  </a:lnTo>
                  <a:lnTo>
                    <a:pt x="177" y="325"/>
                  </a:lnTo>
                  <a:lnTo>
                    <a:pt x="177" y="327"/>
                  </a:lnTo>
                  <a:lnTo>
                    <a:pt x="177" y="327"/>
                  </a:lnTo>
                  <a:lnTo>
                    <a:pt x="175" y="327"/>
                  </a:lnTo>
                  <a:lnTo>
                    <a:pt x="173" y="327"/>
                  </a:lnTo>
                  <a:lnTo>
                    <a:pt x="172" y="328"/>
                  </a:lnTo>
                  <a:lnTo>
                    <a:pt x="170" y="330"/>
                  </a:lnTo>
                  <a:lnTo>
                    <a:pt x="170" y="330"/>
                  </a:lnTo>
                  <a:lnTo>
                    <a:pt x="172" y="330"/>
                  </a:lnTo>
                  <a:lnTo>
                    <a:pt x="172" y="331"/>
                  </a:lnTo>
                  <a:lnTo>
                    <a:pt x="172" y="331"/>
                  </a:lnTo>
                  <a:lnTo>
                    <a:pt x="170" y="334"/>
                  </a:lnTo>
                  <a:lnTo>
                    <a:pt x="170" y="334"/>
                  </a:lnTo>
                  <a:lnTo>
                    <a:pt x="169" y="334"/>
                  </a:lnTo>
                  <a:lnTo>
                    <a:pt x="169" y="336"/>
                  </a:lnTo>
                  <a:lnTo>
                    <a:pt x="167" y="336"/>
                  </a:lnTo>
                  <a:lnTo>
                    <a:pt x="166" y="336"/>
                  </a:lnTo>
                  <a:lnTo>
                    <a:pt x="166" y="336"/>
                  </a:lnTo>
                  <a:lnTo>
                    <a:pt x="166" y="338"/>
                  </a:lnTo>
                  <a:lnTo>
                    <a:pt x="164" y="338"/>
                  </a:lnTo>
                  <a:lnTo>
                    <a:pt x="164" y="338"/>
                  </a:lnTo>
                  <a:lnTo>
                    <a:pt x="162" y="339"/>
                  </a:lnTo>
                  <a:lnTo>
                    <a:pt x="161" y="339"/>
                  </a:lnTo>
                  <a:lnTo>
                    <a:pt x="161" y="339"/>
                  </a:lnTo>
                  <a:lnTo>
                    <a:pt x="159" y="339"/>
                  </a:lnTo>
                  <a:lnTo>
                    <a:pt x="158" y="339"/>
                  </a:lnTo>
                  <a:lnTo>
                    <a:pt x="158" y="339"/>
                  </a:lnTo>
                  <a:lnTo>
                    <a:pt x="156" y="341"/>
                  </a:lnTo>
                  <a:lnTo>
                    <a:pt x="156" y="341"/>
                  </a:lnTo>
                  <a:lnTo>
                    <a:pt x="156" y="342"/>
                  </a:lnTo>
                  <a:lnTo>
                    <a:pt x="155" y="344"/>
                  </a:lnTo>
                  <a:lnTo>
                    <a:pt x="155" y="344"/>
                  </a:lnTo>
                  <a:lnTo>
                    <a:pt x="153" y="344"/>
                  </a:lnTo>
                  <a:lnTo>
                    <a:pt x="151" y="342"/>
                  </a:lnTo>
                  <a:lnTo>
                    <a:pt x="151" y="344"/>
                  </a:lnTo>
                  <a:lnTo>
                    <a:pt x="148" y="344"/>
                  </a:lnTo>
                  <a:lnTo>
                    <a:pt x="148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48" y="345"/>
                  </a:lnTo>
                  <a:lnTo>
                    <a:pt x="148" y="345"/>
                  </a:lnTo>
                  <a:lnTo>
                    <a:pt x="147" y="345"/>
                  </a:lnTo>
                  <a:lnTo>
                    <a:pt x="147" y="347"/>
                  </a:lnTo>
                  <a:lnTo>
                    <a:pt x="143" y="347"/>
                  </a:lnTo>
                  <a:lnTo>
                    <a:pt x="143" y="347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2" y="350"/>
                  </a:lnTo>
                  <a:lnTo>
                    <a:pt x="143" y="350"/>
                  </a:lnTo>
                  <a:lnTo>
                    <a:pt x="143" y="350"/>
                  </a:lnTo>
                  <a:lnTo>
                    <a:pt x="143" y="352"/>
                  </a:lnTo>
                  <a:lnTo>
                    <a:pt x="145" y="352"/>
                  </a:lnTo>
                  <a:lnTo>
                    <a:pt x="145" y="352"/>
                  </a:lnTo>
                  <a:lnTo>
                    <a:pt x="142" y="353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39" y="355"/>
                  </a:lnTo>
                  <a:lnTo>
                    <a:pt x="137" y="356"/>
                  </a:lnTo>
                  <a:lnTo>
                    <a:pt x="128" y="360"/>
                  </a:lnTo>
                  <a:lnTo>
                    <a:pt x="126" y="360"/>
                  </a:lnTo>
                  <a:lnTo>
                    <a:pt x="126" y="361"/>
                  </a:lnTo>
                  <a:lnTo>
                    <a:pt x="126" y="363"/>
                  </a:lnTo>
                  <a:lnTo>
                    <a:pt x="126" y="363"/>
                  </a:lnTo>
                  <a:lnTo>
                    <a:pt x="125" y="364"/>
                  </a:lnTo>
                  <a:lnTo>
                    <a:pt x="125" y="363"/>
                  </a:lnTo>
                  <a:lnTo>
                    <a:pt x="125" y="361"/>
                  </a:lnTo>
                  <a:lnTo>
                    <a:pt x="125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1" y="360"/>
                  </a:lnTo>
                  <a:lnTo>
                    <a:pt x="121" y="361"/>
                  </a:lnTo>
                  <a:lnTo>
                    <a:pt x="120" y="361"/>
                  </a:lnTo>
                  <a:lnTo>
                    <a:pt x="120" y="361"/>
                  </a:lnTo>
                  <a:lnTo>
                    <a:pt x="117" y="363"/>
                  </a:lnTo>
                  <a:lnTo>
                    <a:pt x="115" y="364"/>
                  </a:lnTo>
                  <a:lnTo>
                    <a:pt x="114" y="364"/>
                  </a:lnTo>
                  <a:lnTo>
                    <a:pt x="114" y="366"/>
                  </a:lnTo>
                  <a:lnTo>
                    <a:pt x="112" y="366"/>
                  </a:lnTo>
                  <a:lnTo>
                    <a:pt x="112" y="366"/>
                  </a:lnTo>
                  <a:lnTo>
                    <a:pt x="110" y="366"/>
                  </a:lnTo>
                  <a:lnTo>
                    <a:pt x="110" y="366"/>
                  </a:lnTo>
                  <a:lnTo>
                    <a:pt x="109" y="366"/>
                  </a:lnTo>
                  <a:lnTo>
                    <a:pt x="109" y="368"/>
                  </a:lnTo>
                  <a:lnTo>
                    <a:pt x="107" y="366"/>
                  </a:lnTo>
                  <a:lnTo>
                    <a:pt x="106" y="366"/>
                  </a:lnTo>
                  <a:lnTo>
                    <a:pt x="106" y="368"/>
                  </a:lnTo>
                  <a:lnTo>
                    <a:pt x="104" y="369"/>
                  </a:lnTo>
                  <a:lnTo>
                    <a:pt x="102" y="369"/>
                  </a:lnTo>
                  <a:lnTo>
                    <a:pt x="99" y="369"/>
                  </a:lnTo>
                  <a:lnTo>
                    <a:pt x="99" y="369"/>
                  </a:lnTo>
                  <a:lnTo>
                    <a:pt x="98" y="369"/>
                  </a:lnTo>
                  <a:lnTo>
                    <a:pt x="98" y="368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101" y="366"/>
                  </a:lnTo>
                  <a:lnTo>
                    <a:pt x="102" y="366"/>
                  </a:lnTo>
                  <a:lnTo>
                    <a:pt x="102" y="366"/>
                  </a:lnTo>
                  <a:lnTo>
                    <a:pt x="101" y="364"/>
                  </a:lnTo>
                  <a:lnTo>
                    <a:pt x="101" y="364"/>
                  </a:lnTo>
                  <a:lnTo>
                    <a:pt x="99" y="364"/>
                  </a:lnTo>
                  <a:lnTo>
                    <a:pt x="98" y="364"/>
                  </a:lnTo>
                  <a:lnTo>
                    <a:pt x="96" y="364"/>
                  </a:lnTo>
                  <a:lnTo>
                    <a:pt x="96" y="366"/>
                  </a:lnTo>
                  <a:lnTo>
                    <a:pt x="96" y="366"/>
                  </a:lnTo>
                  <a:lnTo>
                    <a:pt x="95" y="368"/>
                  </a:lnTo>
                  <a:lnTo>
                    <a:pt x="95" y="369"/>
                  </a:lnTo>
                  <a:lnTo>
                    <a:pt x="91" y="372"/>
                  </a:lnTo>
                  <a:lnTo>
                    <a:pt x="90" y="374"/>
                  </a:lnTo>
                  <a:lnTo>
                    <a:pt x="88" y="374"/>
                  </a:lnTo>
                  <a:lnTo>
                    <a:pt x="88" y="374"/>
                  </a:lnTo>
                  <a:lnTo>
                    <a:pt x="87" y="375"/>
                  </a:lnTo>
                  <a:lnTo>
                    <a:pt x="87" y="375"/>
                  </a:lnTo>
                  <a:lnTo>
                    <a:pt x="85" y="375"/>
                  </a:lnTo>
                  <a:lnTo>
                    <a:pt x="85" y="375"/>
                  </a:lnTo>
                  <a:lnTo>
                    <a:pt x="84" y="375"/>
                  </a:lnTo>
                  <a:lnTo>
                    <a:pt x="84" y="375"/>
                  </a:lnTo>
                  <a:lnTo>
                    <a:pt x="85" y="374"/>
                  </a:lnTo>
                  <a:lnTo>
                    <a:pt x="85" y="374"/>
                  </a:lnTo>
                  <a:lnTo>
                    <a:pt x="84" y="372"/>
                  </a:lnTo>
                  <a:lnTo>
                    <a:pt x="84" y="372"/>
                  </a:lnTo>
                  <a:lnTo>
                    <a:pt x="82" y="372"/>
                  </a:lnTo>
                  <a:lnTo>
                    <a:pt x="82" y="372"/>
                  </a:lnTo>
                  <a:lnTo>
                    <a:pt x="82" y="375"/>
                  </a:lnTo>
                  <a:lnTo>
                    <a:pt x="82" y="375"/>
                  </a:lnTo>
                  <a:lnTo>
                    <a:pt x="80" y="377"/>
                  </a:lnTo>
                  <a:lnTo>
                    <a:pt x="79" y="377"/>
                  </a:lnTo>
                  <a:lnTo>
                    <a:pt x="79" y="377"/>
                  </a:lnTo>
                  <a:lnTo>
                    <a:pt x="77" y="375"/>
                  </a:lnTo>
                  <a:lnTo>
                    <a:pt x="74" y="375"/>
                  </a:lnTo>
                  <a:lnTo>
                    <a:pt x="74" y="375"/>
                  </a:lnTo>
                  <a:lnTo>
                    <a:pt x="76" y="377"/>
                  </a:lnTo>
                  <a:lnTo>
                    <a:pt x="74" y="379"/>
                  </a:lnTo>
                  <a:lnTo>
                    <a:pt x="73" y="379"/>
                  </a:lnTo>
                  <a:lnTo>
                    <a:pt x="73" y="380"/>
                  </a:lnTo>
                  <a:lnTo>
                    <a:pt x="71" y="380"/>
                  </a:lnTo>
                  <a:lnTo>
                    <a:pt x="71" y="379"/>
                  </a:lnTo>
                  <a:lnTo>
                    <a:pt x="73" y="377"/>
                  </a:lnTo>
                  <a:lnTo>
                    <a:pt x="73" y="377"/>
                  </a:lnTo>
                  <a:lnTo>
                    <a:pt x="73" y="375"/>
                  </a:lnTo>
                  <a:lnTo>
                    <a:pt x="73" y="375"/>
                  </a:lnTo>
                  <a:lnTo>
                    <a:pt x="73" y="374"/>
                  </a:lnTo>
                  <a:lnTo>
                    <a:pt x="74" y="372"/>
                  </a:lnTo>
                  <a:lnTo>
                    <a:pt x="76" y="372"/>
                  </a:lnTo>
                  <a:lnTo>
                    <a:pt x="76" y="372"/>
                  </a:lnTo>
                  <a:lnTo>
                    <a:pt x="77" y="372"/>
                  </a:lnTo>
                  <a:lnTo>
                    <a:pt x="77" y="372"/>
                  </a:lnTo>
                  <a:lnTo>
                    <a:pt x="79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2" y="369"/>
                  </a:lnTo>
                  <a:lnTo>
                    <a:pt x="84" y="368"/>
                  </a:lnTo>
                  <a:lnTo>
                    <a:pt x="85" y="364"/>
                  </a:lnTo>
                  <a:lnTo>
                    <a:pt x="88" y="363"/>
                  </a:lnTo>
                  <a:lnTo>
                    <a:pt x="91" y="360"/>
                  </a:lnTo>
                  <a:lnTo>
                    <a:pt x="95" y="358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8"/>
                  </a:lnTo>
                  <a:lnTo>
                    <a:pt x="106" y="356"/>
                  </a:lnTo>
                  <a:lnTo>
                    <a:pt x="107" y="356"/>
                  </a:lnTo>
                  <a:lnTo>
                    <a:pt x="107" y="356"/>
                  </a:lnTo>
                  <a:lnTo>
                    <a:pt x="107" y="358"/>
                  </a:lnTo>
                  <a:lnTo>
                    <a:pt x="106" y="358"/>
                  </a:lnTo>
                  <a:lnTo>
                    <a:pt x="106" y="358"/>
                  </a:lnTo>
                  <a:lnTo>
                    <a:pt x="107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0"/>
                  </a:lnTo>
                  <a:lnTo>
                    <a:pt x="110" y="360"/>
                  </a:lnTo>
                  <a:lnTo>
                    <a:pt x="110" y="360"/>
                  </a:lnTo>
                  <a:lnTo>
                    <a:pt x="112" y="360"/>
                  </a:lnTo>
                  <a:lnTo>
                    <a:pt x="112" y="360"/>
                  </a:lnTo>
                  <a:lnTo>
                    <a:pt x="114" y="360"/>
                  </a:lnTo>
                  <a:lnTo>
                    <a:pt x="115" y="360"/>
                  </a:lnTo>
                  <a:lnTo>
                    <a:pt x="115" y="360"/>
                  </a:lnTo>
                  <a:lnTo>
                    <a:pt x="117" y="360"/>
                  </a:lnTo>
                  <a:lnTo>
                    <a:pt x="115" y="360"/>
                  </a:lnTo>
                  <a:lnTo>
                    <a:pt x="114" y="358"/>
                  </a:lnTo>
                  <a:lnTo>
                    <a:pt x="112" y="356"/>
                  </a:lnTo>
                  <a:lnTo>
                    <a:pt x="112" y="356"/>
                  </a:lnTo>
                  <a:lnTo>
                    <a:pt x="112" y="355"/>
                  </a:lnTo>
                  <a:lnTo>
                    <a:pt x="114" y="353"/>
                  </a:lnTo>
                  <a:lnTo>
                    <a:pt x="115" y="352"/>
                  </a:lnTo>
                  <a:lnTo>
                    <a:pt x="115" y="350"/>
                  </a:lnTo>
                  <a:lnTo>
                    <a:pt x="118" y="349"/>
                  </a:lnTo>
                  <a:lnTo>
                    <a:pt x="120" y="347"/>
                  </a:lnTo>
                  <a:lnTo>
                    <a:pt x="123" y="345"/>
                  </a:lnTo>
                  <a:lnTo>
                    <a:pt x="131" y="342"/>
                  </a:lnTo>
                  <a:lnTo>
                    <a:pt x="132" y="341"/>
                  </a:lnTo>
                  <a:lnTo>
                    <a:pt x="134" y="339"/>
                  </a:lnTo>
                  <a:lnTo>
                    <a:pt x="136" y="338"/>
                  </a:lnTo>
                  <a:lnTo>
                    <a:pt x="136" y="339"/>
                  </a:lnTo>
                  <a:lnTo>
                    <a:pt x="136" y="339"/>
                  </a:lnTo>
                  <a:lnTo>
                    <a:pt x="137" y="341"/>
                  </a:lnTo>
                  <a:lnTo>
                    <a:pt x="139" y="341"/>
                  </a:lnTo>
                  <a:lnTo>
                    <a:pt x="139" y="341"/>
                  </a:lnTo>
                  <a:lnTo>
                    <a:pt x="139" y="339"/>
                  </a:lnTo>
                  <a:lnTo>
                    <a:pt x="139" y="338"/>
                  </a:lnTo>
                  <a:lnTo>
                    <a:pt x="139" y="338"/>
                  </a:lnTo>
                  <a:lnTo>
                    <a:pt x="139" y="336"/>
                  </a:lnTo>
                  <a:lnTo>
                    <a:pt x="139" y="334"/>
                  </a:lnTo>
                  <a:lnTo>
                    <a:pt x="140" y="333"/>
                  </a:lnTo>
                  <a:lnTo>
                    <a:pt x="142" y="331"/>
                  </a:lnTo>
                  <a:lnTo>
                    <a:pt x="143" y="330"/>
                  </a:lnTo>
                  <a:lnTo>
                    <a:pt x="145" y="328"/>
                  </a:lnTo>
                  <a:lnTo>
                    <a:pt x="147" y="328"/>
                  </a:lnTo>
                  <a:lnTo>
                    <a:pt x="148" y="328"/>
                  </a:lnTo>
                  <a:lnTo>
                    <a:pt x="150" y="325"/>
                  </a:lnTo>
                  <a:lnTo>
                    <a:pt x="151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5" y="325"/>
                  </a:lnTo>
                  <a:lnTo>
                    <a:pt x="156" y="327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5" y="325"/>
                  </a:lnTo>
                  <a:lnTo>
                    <a:pt x="155" y="323"/>
                  </a:lnTo>
                  <a:lnTo>
                    <a:pt x="153" y="322"/>
                  </a:lnTo>
                  <a:lnTo>
                    <a:pt x="153" y="322"/>
                  </a:lnTo>
                  <a:lnTo>
                    <a:pt x="153" y="320"/>
                  </a:lnTo>
                  <a:lnTo>
                    <a:pt x="155" y="317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6" y="311"/>
                  </a:lnTo>
                  <a:lnTo>
                    <a:pt x="161" y="311"/>
                  </a:lnTo>
                  <a:lnTo>
                    <a:pt x="158" y="311"/>
                  </a:lnTo>
                  <a:lnTo>
                    <a:pt x="158" y="311"/>
                  </a:lnTo>
                  <a:lnTo>
                    <a:pt x="156" y="309"/>
                  </a:lnTo>
                  <a:lnTo>
                    <a:pt x="156" y="308"/>
                  </a:lnTo>
                  <a:lnTo>
                    <a:pt x="156" y="306"/>
                  </a:lnTo>
                  <a:lnTo>
                    <a:pt x="156" y="304"/>
                  </a:lnTo>
                  <a:lnTo>
                    <a:pt x="159" y="301"/>
                  </a:lnTo>
                  <a:lnTo>
                    <a:pt x="164" y="300"/>
                  </a:lnTo>
                  <a:lnTo>
                    <a:pt x="162" y="300"/>
                  </a:lnTo>
                  <a:lnTo>
                    <a:pt x="162" y="298"/>
                  </a:lnTo>
                  <a:lnTo>
                    <a:pt x="164" y="295"/>
                  </a:lnTo>
                  <a:lnTo>
                    <a:pt x="166" y="290"/>
                  </a:lnTo>
                  <a:lnTo>
                    <a:pt x="164" y="293"/>
                  </a:lnTo>
                  <a:lnTo>
                    <a:pt x="161" y="297"/>
                  </a:lnTo>
                  <a:lnTo>
                    <a:pt x="153" y="300"/>
                  </a:lnTo>
                  <a:lnTo>
                    <a:pt x="148" y="301"/>
                  </a:lnTo>
                  <a:lnTo>
                    <a:pt x="147" y="301"/>
                  </a:lnTo>
                  <a:lnTo>
                    <a:pt x="145" y="301"/>
                  </a:lnTo>
                  <a:lnTo>
                    <a:pt x="143" y="300"/>
                  </a:lnTo>
                  <a:lnTo>
                    <a:pt x="142" y="298"/>
                  </a:lnTo>
                  <a:lnTo>
                    <a:pt x="142" y="297"/>
                  </a:lnTo>
                  <a:lnTo>
                    <a:pt x="142" y="295"/>
                  </a:lnTo>
                  <a:lnTo>
                    <a:pt x="142" y="293"/>
                  </a:lnTo>
                  <a:lnTo>
                    <a:pt x="143" y="293"/>
                  </a:lnTo>
                  <a:lnTo>
                    <a:pt x="147" y="295"/>
                  </a:lnTo>
                  <a:lnTo>
                    <a:pt x="148" y="295"/>
                  </a:lnTo>
                  <a:lnTo>
                    <a:pt x="145" y="293"/>
                  </a:lnTo>
                  <a:lnTo>
                    <a:pt x="142" y="292"/>
                  </a:lnTo>
                  <a:lnTo>
                    <a:pt x="142" y="292"/>
                  </a:lnTo>
                  <a:lnTo>
                    <a:pt x="140" y="293"/>
                  </a:lnTo>
                  <a:lnTo>
                    <a:pt x="139" y="295"/>
                  </a:lnTo>
                  <a:lnTo>
                    <a:pt x="137" y="295"/>
                  </a:lnTo>
                  <a:lnTo>
                    <a:pt x="137" y="295"/>
                  </a:lnTo>
                  <a:lnTo>
                    <a:pt x="137" y="297"/>
                  </a:lnTo>
                  <a:lnTo>
                    <a:pt x="137" y="298"/>
                  </a:lnTo>
                  <a:lnTo>
                    <a:pt x="136" y="300"/>
                  </a:lnTo>
                  <a:lnTo>
                    <a:pt x="137" y="304"/>
                  </a:lnTo>
                  <a:lnTo>
                    <a:pt x="137" y="306"/>
                  </a:lnTo>
                  <a:lnTo>
                    <a:pt x="136" y="306"/>
                  </a:lnTo>
                  <a:lnTo>
                    <a:pt x="132" y="304"/>
                  </a:lnTo>
                  <a:lnTo>
                    <a:pt x="129" y="300"/>
                  </a:lnTo>
                  <a:lnTo>
                    <a:pt x="128" y="298"/>
                  </a:lnTo>
                  <a:lnTo>
                    <a:pt x="125" y="295"/>
                  </a:lnTo>
                  <a:lnTo>
                    <a:pt x="123" y="297"/>
                  </a:lnTo>
                  <a:lnTo>
                    <a:pt x="123" y="298"/>
                  </a:lnTo>
                  <a:lnTo>
                    <a:pt x="121" y="298"/>
                  </a:lnTo>
                  <a:lnTo>
                    <a:pt x="118" y="297"/>
                  </a:lnTo>
                  <a:lnTo>
                    <a:pt x="117" y="295"/>
                  </a:lnTo>
                  <a:lnTo>
                    <a:pt x="115" y="293"/>
                  </a:lnTo>
                  <a:lnTo>
                    <a:pt x="112" y="293"/>
                  </a:lnTo>
                  <a:lnTo>
                    <a:pt x="110" y="295"/>
                  </a:lnTo>
                  <a:lnTo>
                    <a:pt x="107" y="297"/>
                  </a:lnTo>
                  <a:lnTo>
                    <a:pt x="107" y="297"/>
                  </a:lnTo>
                  <a:lnTo>
                    <a:pt x="102" y="298"/>
                  </a:lnTo>
                  <a:lnTo>
                    <a:pt x="102" y="298"/>
                  </a:lnTo>
                  <a:lnTo>
                    <a:pt x="101" y="300"/>
                  </a:lnTo>
                  <a:lnTo>
                    <a:pt x="101" y="300"/>
                  </a:lnTo>
                  <a:lnTo>
                    <a:pt x="99" y="301"/>
                  </a:lnTo>
                  <a:lnTo>
                    <a:pt x="95" y="303"/>
                  </a:lnTo>
                  <a:lnTo>
                    <a:pt x="88" y="301"/>
                  </a:lnTo>
                  <a:lnTo>
                    <a:pt x="91" y="301"/>
                  </a:lnTo>
                  <a:lnTo>
                    <a:pt x="93" y="300"/>
                  </a:lnTo>
                  <a:lnTo>
                    <a:pt x="95" y="298"/>
                  </a:lnTo>
                  <a:lnTo>
                    <a:pt x="95" y="297"/>
                  </a:lnTo>
                  <a:lnTo>
                    <a:pt x="95" y="295"/>
                  </a:lnTo>
                  <a:lnTo>
                    <a:pt x="95" y="293"/>
                  </a:lnTo>
                  <a:lnTo>
                    <a:pt x="96" y="292"/>
                  </a:lnTo>
                  <a:lnTo>
                    <a:pt x="95" y="292"/>
                  </a:lnTo>
                  <a:lnTo>
                    <a:pt x="93" y="292"/>
                  </a:lnTo>
                  <a:lnTo>
                    <a:pt x="91" y="290"/>
                  </a:lnTo>
                  <a:lnTo>
                    <a:pt x="90" y="287"/>
                  </a:lnTo>
                  <a:lnTo>
                    <a:pt x="91" y="286"/>
                  </a:lnTo>
                  <a:lnTo>
                    <a:pt x="93" y="284"/>
                  </a:lnTo>
                  <a:lnTo>
                    <a:pt x="93" y="282"/>
                  </a:lnTo>
                  <a:lnTo>
                    <a:pt x="93" y="281"/>
                  </a:lnTo>
                  <a:lnTo>
                    <a:pt x="91" y="279"/>
                  </a:lnTo>
                  <a:lnTo>
                    <a:pt x="88" y="273"/>
                  </a:lnTo>
                  <a:lnTo>
                    <a:pt x="87" y="268"/>
                  </a:lnTo>
                  <a:lnTo>
                    <a:pt x="85" y="267"/>
                  </a:lnTo>
                  <a:lnTo>
                    <a:pt x="87" y="262"/>
                  </a:lnTo>
                  <a:lnTo>
                    <a:pt x="88" y="259"/>
                  </a:lnTo>
                  <a:lnTo>
                    <a:pt x="91" y="257"/>
                  </a:lnTo>
                  <a:lnTo>
                    <a:pt x="91" y="257"/>
                  </a:lnTo>
                  <a:lnTo>
                    <a:pt x="90" y="257"/>
                  </a:lnTo>
                  <a:lnTo>
                    <a:pt x="88" y="257"/>
                  </a:lnTo>
                  <a:lnTo>
                    <a:pt x="88" y="259"/>
                  </a:lnTo>
                  <a:lnTo>
                    <a:pt x="87" y="259"/>
                  </a:lnTo>
                  <a:lnTo>
                    <a:pt x="84" y="264"/>
                  </a:lnTo>
                  <a:lnTo>
                    <a:pt x="82" y="267"/>
                  </a:lnTo>
                  <a:lnTo>
                    <a:pt x="80" y="267"/>
                  </a:lnTo>
                  <a:lnTo>
                    <a:pt x="84" y="268"/>
                  </a:lnTo>
                  <a:lnTo>
                    <a:pt x="84" y="268"/>
                  </a:lnTo>
                  <a:lnTo>
                    <a:pt x="84" y="270"/>
                  </a:lnTo>
                  <a:lnTo>
                    <a:pt x="84" y="271"/>
                  </a:lnTo>
                  <a:lnTo>
                    <a:pt x="82" y="273"/>
                  </a:lnTo>
                  <a:lnTo>
                    <a:pt x="80" y="273"/>
                  </a:lnTo>
                  <a:lnTo>
                    <a:pt x="79" y="275"/>
                  </a:lnTo>
                  <a:lnTo>
                    <a:pt x="73" y="276"/>
                  </a:lnTo>
                  <a:lnTo>
                    <a:pt x="66" y="276"/>
                  </a:lnTo>
                  <a:lnTo>
                    <a:pt x="63" y="276"/>
                  </a:lnTo>
                  <a:lnTo>
                    <a:pt x="60" y="275"/>
                  </a:lnTo>
                  <a:lnTo>
                    <a:pt x="60" y="273"/>
                  </a:lnTo>
                  <a:lnTo>
                    <a:pt x="60" y="273"/>
                  </a:lnTo>
                  <a:lnTo>
                    <a:pt x="55" y="270"/>
                  </a:lnTo>
                  <a:lnTo>
                    <a:pt x="52" y="267"/>
                  </a:lnTo>
                  <a:lnTo>
                    <a:pt x="50" y="265"/>
                  </a:lnTo>
                  <a:lnTo>
                    <a:pt x="49" y="265"/>
                  </a:lnTo>
                  <a:lnTo>
                    <a:pt x="47" y="264"/>
                  </a:lnTo>
                  <a:lnTo>
                    <a:pt x="47" y="262"/>
                  </a:lnTo>
                  <a:lnTo>
                    <a:pt x="47" y="262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3" y="260"/>
                  </a:lnTo>
                  <a:lnTo>
                    <a:pt x="47" y="256"/>
                  </a:lnTo>
                  <a:lnTo>
                    <a:pt x="49" y="254"/>
                  </a:lnTo>
                  <a:lnTo>
                    <a:pt x="50" y="253"/>
                  </a:lnTo>
                  <a:lnTo>
                    <a:pt x="52" y="254"/>
                  </a:lnTo>
                  <a:lnTo>
                    <a:pt x="55" y="254"/>
                  </a:lnTo>
                  <a:lnTo>
                    <a:pt x="57" y="256"/>
                  </a:lnTo>
                  <a:lnTo>
                    <a:pt x="57" y="256"/>
                  </a:lnTo>
                  <a:lnTo>
                    <a:pt x="58" y="257"/>
                  </a:lnTo>
                  <a:lnTo>
                    <a:pt x="57" y="259"/>
                  </a:lnTo>
                  <a:lnTo>
                    <a:pt x="57" y="260"/>
                  </a:lnTo>
                  <a:lnTo>
                    <a:pt x="57" y="259"/>
                  </a:lnTo>
                  <a:lnTo>
                    <a:pt x="60" y="257"/>
                  </a:lnTo>
                  <a:lnTo>
                    <a:pt x="61" y="256"/>
                  </a:lnTo>
                  <a:lnTo>
                    <a:pt x="63" y="256"/>
                  </a:lnTo>
                  <a:lnTo>
                    <a:pt x="63" y="256"/>
                  </a:lnTo>
                  <a:lnTo>
                    <a:pt x="65" y="257"/>
                  </a:lnTo>
                  <a:lnTo>
                    <a:pt x="66" y="260"/>
                  </a:lnTo>
                  <a:lnTo>
                    <a:pt x="69" y="259"/>
                  </a:lnTo>
                  <a:lnTo>
                    <a:pt x="71" y="256"/>
                  </a:lnTo>
                  <a:lnTo>
                    <a:pt x="69" y="256"/>
                  </a:lnTo>
                  <a:lnTo>
                    <a:pt x="68" y="254"/>
                  </a:lnTo>
                  <a:lnTo>
                    <a:pt x="63" y="254"/>
                  </a:lnTo>
                  <a:lnTo>
                    <a:pt x="65" y="254"/>
                  </a:lnTo>
                  <a:lnTo>
                    <a:pt x="66" y="254"/>
                  </a:lnTo>
                  <a:lnTo>
                    <a:pt x="68" y="253"/>
                  </a:lnTo>
                  <a:lnTo>
                    <a:pt x="66" y="253"/>
                  </a:lnTo>
                  <a:lnTo>
                    <a:pt x="66" y="251"/>
                  </a:lnTo>
                  <a:lnTo>
                    <a:pt x="61" y="254"/>
                  </a:lnTo>
                  <a:lnTo>
                    <a:pt x="55" y="254"/>
                  </a:lnTo>
                  <a:lnTo>
                    <a:pt x="50" y="253"/>
                  </a:lnTo>
                  <a:lnTo>
                    <a:pt x="47" y="253"/>
                  </a:lnTo>
                  <a:lnTo>
                    <a:pt x="46" y="253"/>
                  </a:lnTo>
                  <a:lnTo>
                    <a:pt x="46" y="251"/>
                  </a:lnTo>
                  <a:lnTo>
                    <a:pt x="47" y="249"/>
                  </a:lnTo>
                  <a:lnTo>
                    <a:pt x="49" y="249"/>
                  </a:lnTo>
                  <a:lnTo>
                    <a:pt x="49" y="248"/>
                  </a:lnTo>
                  <a:lnTo>
                    <a:pt x="49" y="248"/>
                  </a:lnTo>
                  <a:lnTo>
                    <a:pt x="46" y="249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6"/>
                  </a:lnTo>
                  <a:lnTo>
                    <a:pt x="44" y="248"/>
                  </a:lnTo>
                  <a:lnTo>
                    <a:pt x="44" y="248"/>
                  </a:lnTo>
                  <a:lnTo>
                    <a:pt x="43" y="246"/>
                  </a:lnTo>
                  <a:lnTo>
                    <a:pt x="43" y="246"/>
                  </a:lnTo>
                  <a:lnTo>
                    <a:pt x="44" y="245"/>
                  </a:lnTo>
                  <a:lnTo>
                    <a:pt x="44" y="245"/>
                  </a:lnTo>
                  <a:lnTo>
                    <a:pt x="43" y="245"/>
                  </a:lnTo>
                  <a:lnTo>
                    <a:pt x="43" y="246"/>
                  </a:lnTo>
                  <a:lnTo>
                    <a:pt x="43" y="248"/>
                  </a:lnTo>
                  <a:lnTo>
                    <a:pt x="43" y="248"/>
                  </a:lnTo>
                  <a:lnTo>
                    <a:pt x="41" y="249"/>
                  </a:lnTo>
                  <a:lnTo>
                    <a:pt x="39" y="248"/>
                  </a:lnTo>
                  <a:lnTo>
                    <a:pt x="38" y="248"/>
                  </a:lnTo>
                  <a:lnTo>
                    <a:pt x="38" y="245"/>
                  </a:lnTo>
                  <a:lnTo>
                    <a:pt x="35" y="243"/>
                  </a:lnTo>
                  <a:lnTo>
                    <a:pt x="35" y="241"/>
                  </a:lnTo>
                  <a:lnTo>
                    <a:pt x="36" y="240"/>
                  </a:lnTo>
                  <a:lnTo>
                    <a:pt x="35" y="238"/>
                  </a:lnTo>
                  <a:lnTo>
                    <a:pt x="33" y="238"/>
                  </a:lnTo>
                  <a:lnTo>
                    <a:pt x="32" y="240"/>
                  </a:lnTo>
                  <a:lnTo>
                    <a:pt x="32" y="238"/>
                  </a:lnTo>
                  <a:lnTo>
                    <a:pt x="30" y="238"/>
                  </a:lnTo>
                  <a:lnTo>
                    <a:pt x="30" y="237"/>
                  </a:lnTo>
                  <a:lnTo>
                    <a:pt x="32" y="237"/>
                  </a:lnTo>
                  <a:lnTo>
                    <a:pt x="32" y="237"/>
                  </a:lnTo>
                  <a:lnTo>
                    <a:pt x="35" y="235"/>
                  </a:lnTo>
                  <a:lnTo>
                    <a:pt x="36" y="235"/>
                  </a:lnTo>
                  <a:lnTo>
                    <a:pt x="33" y="234"/>
                  </a:lnTo>
                  <a:lnTo>
                    <a:pt x="32" y="234"/>
                  </a:lnTo>
                  <a:lnTo>
                    <a:pt x="33" y="232"/>
                  </a:lnTo>
                  <a:lnTo>
                    <a:pt x="35" y="232"/>
                  </a:lnTo>
                  <a:lnTo>
                    <a:pt x="39" y="232"/>
                  </a:lnTo>
                  <a:lnTo>
                    <a:pt x="38" y="230"/>
                  </a:lnTo>
                  <a:lnTo>
                    <a:pt x="36" y="229"/>
                  </a:lnTo>
                  <a:lnTo>
                    <a:pt x="36" y="229"/>
                  </a:lnTo>
                  <a:lnTo>
                    <a:pt x="38" y="226"/>
                  </a:lnTo>
                  <a:lnTo>
                    <a:pt x="41" y="223"/>
                  </a:lnTo>
                  <a:lnTo>
                    <a:pt x="44" y="218"/>
                  </a:lnTo>
                  <a:lnTo>
                    <a:pt x="46" y="218"/>
                  </a:lnTo>
                  <a:lnTo>
                    <a:pt x="47" y="216"/>
                  </a:lnTo>
                  <a:lnTo>
                    <a:pt x="49" y="216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6"/>
                  </a:lnTo>
                  <a:lnTo>
                    <a:pt x="52" y="215"/>
                  </a:lnTo>
                  <a:lnTo>
                    <a:pt x="54" y="213"/>
                  </a:lnTo>
                  <a:lnTo>
                    <a:pt x="54" y="213"/>
                  </a:lnTo>
                  <a:lnTo>
                    <a:pt x="52" y="213"/>
                  </a:lnTo>
                  <a:lnTo>
                    <a:pt x="50" y="215"/>
                  </a:lnTo>
                  <a:lnTo>
                    <a:pt x="50" y="213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0" y="207"/>
                  </a:lnTo>
                  <a:lnTo>
                    <a:pt x="52" y="205"/>
                  </a:lnTo>
                  <a:lnTo>
                    <a:pt x="55" y="205"/>
                  </a:lnTo>
                  <a:lnTo>
                    <a:pt x="57" y="205"/>
                  </a:lnTo>
                  <a:lnTo>
                    <a:pt x="57" y="205"/>
                  </a:lnTo>
                  <a:lnTo>
                    <a:pt x="54" y="204"/>
                  </a:lnTo>
                  <a:lnTo>
                    <a:pt x="55" y="202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6" y="202"/>
                  </a:lnTo>
                  <a:lnTo>
                    <a:pt x="68" y="204"/>
                  </a:lnTo>
                  <a:lnTo>
                    <a:pt x="68" y="204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8" y="205"/>
                  </a:lnTo>
                  <a:lnTo>
                    <a:pt x="69" y="204"/>
                  </a:lnTo>
                  <a:lnTo>
                    <a:pt x="71" y="204"/>
                  </a:lnTo>
                  <a:lnTo>
                    <a:pt x="71" y="205"/>
                  </a:lnTo>
                  <a:lnTo>
                    <a:pt x="73" y="205"/>
                  </a:lnTo>
                  <a:lnTo>
                    <a:pt x="76" y="204"/>
                  </a:lnTo>
                  <a:lnTo>
                    <a:pt x="77" y="204"/>
                  </a:lnTo>
                  <a:lnTo>
                    <a:pt x="79" y="202"/>
                  </a:lnTo>
                  <a:lnTo>
                    <a:pt x="82" y="201"/>
                  </a:lnTo>
                  <a:lnTo>
                    <a:pt x="85" y="196"/>
                  </a:lnTo>
                  <a:lnTo>
                    <a:pt x="87" y="194"/>
                  </a:lnTo>
                  <a:lnTo>
                    <a:pt x="88" y="194"/>
                  </a:lnTo>
                  <a:lnTo>
                    <a:pt x="90" y="194"/>
                  </a:lnTo>
                  <a:lnTo>
                    <a:pt x="90" y="196"/>
                  </a:lnTo>
                  <a:lnTo>
                    <a:pt x="91" y="196"/>
                  </a:lnTo>
                  <a:lnTo>
                    <a:pt x="98" y="196"/>
                  </a:lnTo>
                  <a:lnTo>
                    <a:pt x="101" y="194"/>
                  </a:lnTo>
                  <a:lnTo>
                    <a:pt x="104" y="193"/>
                  </a:lnTo>
                  <a:lnTo>
                    <a:pt x="106" y="191"/>
                  </a:lnTo>
                  <a:lnTo>
                    <a:pt x="107" y="189"/>
                  </a:lnTo>
                  <a:lnTo>
                    <a:pt x="109" y="188"/>
                  </a:lnTo>
                  <a:lnTo>
                    <a:pt x="107" y="185"/>
                  </a:lnTo>
                  <a:lnTo>
                    <a:pt x="107" y="183"/>
                  </a:lnTo>
                  <a:lnTo>
                    <a:pt x="106" y="177"/>
                  </a:lnTo>
                  <a:lnTo>
                    <a:pt x="102" y="174"/>
                  </a:lnTo>
                  <a:lnTo>
                    <a:pt x="99" y="174"/>
                  </a:lnTo>
                  <a:lnTo>
                    <a:pt x="98" y="174"/>
                  </a:lnTo>
                  <a:lnTo>
                    <a:pt x="99" y="171"/>
                  </a:lnTo>
                  <a:lnTo>
                    <a:pt x="102" y="171"/>
                  </a:lnTo>
                  <a:lnTo>
                    <a:pt x="104" y="171"/>
                  </a:lnTo>
                  <a:lnTo>
                    <a:pt x="106" y="169"/>
                  </a:lnTo>
                  <a:lnTo>
                    <a:pt x="107" y="169"/>
                  </a:lnTo>
                  <a:lnTo>
                    <a:pt x="107" y="167"/>
                  </a:lnTo>
                  <a:lnTo>
                    <a:pt x="107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3"/>
                  </a:lnTo>
                  <a:lnTo>
                    <a:pt x="104" y="161"/>
                  </a:lnTo>
                  <a:lnTo>
                    <a:pt x="102" y="161"/>
                  </a:lnTo>
                  <a:lnTo>
                    <a:pt x="99" y="164"/>
                  </a:lnTo>
                  <a:lnTo>
                    <a:pt x="96" y="164"/>
                  </a:lnTo>
                  <a:lnTo>
                    <a:pt x="95" y="164"/>
                  </a:lnTo>
                  <a:lnTo>
                    <a:pt x="93" y="166"/>
                  </a:lnTo>
                  <a:lnTo>
                    <a:pt x="88" y="167"/>
                  </a:lnTo>
                  <a:lnTo>
                    <a:pt x="87" y="169"/>
                  </a:lnTo>
                  <a:lnTo>
                    <a:pt x="82" y="172"/>
                  </a:lnTo>
                  <a:lnTo>
                    <a:pt x="80" y="174"/>
                  </a:lnTo>
                  <a:lnTo>
                    <a:pt x="79" y="175"/>
                  </a:lnTo>
                  <a:lnTo>
                    <a:pt x="79" y="171"/>
                  </a:lnTo>
                  <a:lnTo>
                    <a:pt x="74" y="167"/>
                  </a:lnTo>
                  <a:lnTo>
                    <a:pt x="73" y="169"/>
                  </a:lnTo>
                  <a:lnTo>
                    <a:pt x="73" y="171"/>
                  </a:lnTo>
                  <a:lnTo>
                    <a:pt x="74" y="171"/>
                  </a:lnTo>
                  <a:lnTo>
                    <a:pt x="76" y="171"/>
                  </a:lnTo>
                  <a:lnTo>
                    <a:pt x="76" y="172"/>
                  </a:lnTo>
                  <a:lnTo>
                    <a:pt x="74" y="174"/>
                  </a:lnTo>
                  <a:lnTo>
                    <a:pt x="73" y="172"/>
                  </a:lnTo>
                  <a:lnTo>
                    <a:pt x="69" y="171"/>
                  </a:lnTo>
                  <a:lnTo>
                    <a:pt x="66" y="169"/>
                  </a:lnTo>
                  <a:lnTo>
                    <a:pt x="58" y="169"/>
                  </a:lnTo>
                  <a:lnTo>
                    <a:pt x="52" y="172"/>
                  </a:lnTo>
                  <a:lnTo>
                    <a:pt x="52" y="171"/>
                  </a:lnTo>
                  <a:lnTo>
                    <a:pt x="50" y="171"/>
                  </a:lnTo>
                  <a:lnTo>
                    <a:pt x="50" y="171"/>
                  </a:lnTo>
                  <a:lnTo>
                    <a:pt x="49" y="172"/>
                  </a:lnTo>
                  <a:lnTo>
                    <a:pt x="49" y="172"/>
                  </a:lnTo>
                  <a:lnTo>
                    <a:pt x="47" y="172"/>
                  </a:lnTo>
                  <a:lnTo>
                    <a:pt x="46" y="172"/>
                  </a:lnTo>
                  <a:lnTo>
                    <a:pt x="41" y="171"/>
                  </a:lnTo>
                  <a:lnTo>
                    <a:pt x="32" y="169"/>
                  </a:lnTo>
                  <a:lnTo>
                    <a:pt x="28" y="169"/>
                  </a:lnTo>
                  <a:lnTo>
                    <a:pt x="27" y="166"/>
                  </a:lnTo>
                  <a:lnTo>
                    <a:pt x="27" y="164"/>
                  </a:lnTo>
                  <a:lnTo>
                    <a:pt x="27" y="164"/>
                  </a:lnTo>
                  <a:lnTo>
                    <a:pt x="27" y="161"/>
                  </a:lnTo>
                  <a:lnTo>
                    <a:pt x="25" y="161"/>
                  </a:lnTo>
                  <a:lnTo>
                    <a:pt x="20" y="158"/>
                  </a:lnTo>
                  <a:lnTo>
                    <a:pt x="19" y="156"/>
                  </a:lnTo>
                  <a:lnTo>
                    <a:pt x="20" y="156"/>
                  </a:lnTo>
                  <a:lnTo>
                    <a:pt x="20" y="156"/>
                  </a:lnTo>
                  <a:lnTo>
                    <a:pt x="22" y="156"/>
                  </a:lnTo>
                  <a:lnTo>
                    <a:pt x="25" y="156"/>
                  </a:lnTo>
                  <a:lnTo>
                    <a:pt x="27" y="155"/>
                  </a:lnTo>
                  <a:lnTo>
                    <a:pt x="28" y="153"/>
                  </a:lnTo>
                  <a:lnTo>
                    <a:pt x="32" y="153"/>
                  </a:lnTo>
                  <a:lnTo>
                    <a:pt x="32" y="153"/>
                  </a:lnTo>
                  <a:lnTo>
                    <a:pt x="30" y="153"/>
                  </a:lnTo>
                  <a:lnTo>
                    <a:pt x="24" y="152"/>
                  </a:lnTo>
                  <a:lnTo>
                    <a:pt x="24" y="152"/>
                  </a:lnTo>
                  <a:lnTo>
                    <a:pt x="13" y="150"/>
                  </a:lnTo>
                  <a:lnTo>
                    <a:pt x="5" y="147"/>
                  </a:lnTo>
                  <a:lnTo>
                    <a:pt x="3" y="145"/>
                  </a:lnTo>
                  <a:lnTo>
                    <a:pt x="3" y="144"/>
                  </a:lnTo>
                  <a:lnTo>
                    <a:pt x="5" y="142"/>
                  </a:lnTo>
                  <a:lnTo>
                    <a:pt x="5" y="142"/>
                  </a:lnTo>
                  <a:lnTo>
                    <a:pt x="5" y="144"/>
                  </a:lnTo>
                  <a:lnTo>
                    <a:pt x="5" y="144"/>
                  </a:lnTo>
                  <a:lnTo>
                    <a:pt x="9" y="142"/>
                  </a:lnTo>
                  <a:lnTo>
                    <a:pt x="13" y="139"/>
                  </a:lnTo>
                  <a:lnTo>
                    <a:pt x="17" y="139"/>
                  </a:lnTo>
                  <a:lnTo>
                    <a:pt x="19" y="139"/>
                  </a:lnTo>
                  <a:lnTo>
                    <a:pt x="20" y="137"/>
                  </a:lnTo>
                  <a:lnTo>
                    <a:pt x="22" y="134"/>
                  </a:lnTo>
                  <a:lnTo>
                    <a:pt x="25" y="134"/>
                  </a:lnTo>
                  <a:lnTo>
                    <a:pt x="27" y="133"/>
                  </a:lnTo>
                  <a:lnTo>
                    <a:pt x="30" y="133"/>
                  </a:lnTo>
                  <a:lnTo>
                    <a:pt x="32" y="133"/>
                  </a:lnTo>
                  <a:lnTo>
                    <a:pt x="33" y="133"/>
                  </a:lnTo>
                  <a:lnTo>
                    <a:pt x="38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3"/>
                  </a:lnTo>
                  <a:lnTo>
                    <a:pt x="35" y="130"/>
                  </a:lnTo>
                  <a:lnTo>
                    <a:pt x="36" y="130"/>
                  </a:lnTo>
                  <a:lnTo>
                    <a:pt x="36" y="128"/>
                  </a:lnTo>
                  <a:lnTo>
                    <a:pt x="41" y="126"/>
                  </a:lnTo>
                  <a:lnTo>
                    <a:pt x="44" y="125"/>
                  </a:lnTo>
                  <a:lnTo>
                    <a:pt x="47" y="126"/>
                  </a:lnTo>
                  <a:lnTo>
                    <a:pt x="52" y="123"/>
                  </a:lnTo>
                  <a:lnTo>
                    <a:pt x="55" y="122"/>
                  </a:lnTo>
                  <a:lnTo>
                    <a:pt x="61" y="122"/>
                  </a:lnTo>
                  <a:lnTo>
                    <a:pt x="66" y="122"/>
                  </a:lnTo>
                  <a:lnTo>
                    <a:pt x="68" y="122"/>
                  </a:lnTo>
                  <a:lnTo>
                    <a:pt x="65" y="122"/>
                  </a:lnTo>
                  <a:lnTo>
                    <a:pt x="63" y="122"/>
                  </a:lnTo>
                  <a:lnTo>
                    <a:pt x="65" y="123"/>
                  </a:lnTo>
                  <a:lnTo>
                    <a:pt x="65" y="123"/>
                  </a:lnTo>
                  <a:lnTo>
                    <a:pt x="65" y="125"/>
                  </a:lnTo>
                  <a:lnTo>
                    <a:pt x="63" y="126"/>
                  </a:lnTo>
                  <a:lnTo>
                    <a:pt x="63" y="130"/>
                  </a:lnTo>
                  <a:lnTo>
                    <a:pt x="63" y="130"/>
                  </a:lnTo>
                  <a:lnTo>
                    <a:pt x="61" y="131"/>
                  </a:lnTo>
                  <a:lnTo>
                    <a:pt x="66" y="134"/>
                  </a:lnTo>
                  <a:lnTo>
                    <a:pt x="74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2" y="134"/>
                  </a:lnTo>
                  <a:lnTo>
                    <a:pt x="88" y="134"/>
                  </a:lnTo>
                  <a:lnTo>
                    <a:pt x="91" y="136"/>
                  </a:lnTo>
                  <a:lnTo>
                    <a:pt x="93" y="134"/>
                  </a:lnTo>
                  <a:lnTo>
                    <a:pt x="98" y="130"/>
                  </a:lnTo>
                  <a:lnTo>
                    <a:pt x="99" y="130"/>
                  </a:lnTo>
                  <a:lnTo>
                    <a:pt x="101" y="130"/>
                  </a:lnTo>
                  <a:lnTo>
                    <a:pt x="102" y="131"/>
                  </a:lnTo>
                  <a:lnTo>
                    <a:pt x="104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4" y="128"/>
                  </a:lnTo>
                  <a:lnTo>
                    <a:pt x="98" y="126"/>
                  </a:lnTo>
                  <a:lnTo>
                    <a:pt x="93" y="128"/>
                  </a:lnTo>
                  <a:lnTo>
                    <a:pt x="91" y="126"/>
                  </a:lnTo>
                  <a:lnTo>
                    <a:pt x="93" y="125"/>
                  </a:lnTo>
                  <a:lnTo>
                    <a:pt x="88" y="120"/>
                  </a:lnTo>
                  <a:lnTo>
                    <a:pt x="87" y="119"/>
                  </a:lnTo>
                  <a:lnTo>
                    <a:pt x="84" y="119"/>
                  </a:lnTo>
                  <a:lnTo>
                    <a:pt x="84" y="117"/>
                  </a:lnTo>
                  <a:lnTo>
                    <a:pt x="82" y="114"/>
                  </a:lnTo>
                  <a:lnTo>
                    <a:pt x="84" y="114"/>
                  </a:lnTo>
                  <a:lnTo>
                    <a:pt x="85" y="114"/>
                  </a:lnTo>
                  <a:lnTo>
                    <a:pt x="87" y="114"/>
                  </a:lnTo>
                  <a:lnTo>
                    <a:pt x="88" y="117"/>
                  </a:lnTo>
                  <a:lnTo>
                    <a:pt x="90" y="117"/>
                  </a:lnTo>
                  <a:lnTo>
                    <a:pt x="90" y="120"/>
                  </a:lnTo>
                  <a:lnTo>
                    <a:pt x="91" y="123"/>
                  </a:lnTo>
                  <a:lnTo>
                    <a:pt x="96" y="125"/>
                  </a:lnTo>
                  <a:lnTo>
                    <a:pt x="101" y="125"/>
                  </a:lnTo>
                  <a:lnTo>
                    <a:pt x="102" y="125"/>
                  </a:lnTo>
                  <a:lnTo>
                    <a:pt x="104" y="125"/>
                  </a:lnTo>
                  <a:lnTo>
                    <a:pt x="109" y="126"/>
                  </a:lnTo>
                  <a:lnTo>
                    <a:pt x="110" y="126"/>
                  </a:lnTo>
                  <a:lnTo>
                    <a:pt x="117" y="126"/>
                  </a:lnTo>
                  <a:lnTo>
                    <a:pt x="117" y="123"/>
                  </a:lnTo>
                  <a:lnTo>
                    <a:pt x="117" y="122"/>
                  </a:lnTo>
                  <a:lnTo>
                    <a:pt x="115" y="122"/>
                  </a:lnTo>
                  <a:lnTo>
                    <a:pt x="110" y="122"/>
                  </a:lnTo>
                  <a:lnTo>
                    <a:pt x="107" y="120"/>
                  </a:lnTo>
                  <a:lnTo>
                    <a:pt x="104" y="120"/>
                  </a:lnTo>
                  <a:lnTo>
                    <a:pt x="99" y="123"/>
                  </a:lnTo>
                  <a:lnTo>
                    <a:pt x="98" y="122"/>
                  </a:lnTo>
                  <a:lnTo>
                    <a:pt x="96" y="120"/>
                  </a:lnTo>
                  <a:lnTo>
                    <a:pt x="93" y="119"/>
                  </a:lnTo>
                  <a:lnTo>
                    <a:pt x="93" y="117"/>
                  </a:lnTo>
                  <a:lnTo>
                    <a:pt x="95" y="114"/>
                  </a:lnTo>
                  <a:lnTo>
                    <a:pt x="96" y="112"/>
                  </a:lnTo>
                  <a:lnTo>
                    <a:pt x="95" y="112"/>
                  </a:lnTo>
                  <a:lnTo>
                    <a:pt x="91" y="111"/>
                  </a:lnTo>
                  <a:lnTo>
                    <a:pt x="85" y="112"/>
                  </a:lnTo>
                  <a:lnTo>
                    <a:pt x="85" y="111"/>
                  </a:lnTo>
                  <a:lnTo>
                    <a:pt x="85" y="109"/>
                  </a:lnTo>
                  <a:lnTo>
                    <a:pt x="82" y="112"/>
                  </a:lnTo>
                  <a:lnTo>
                    <a:pt x="80" y="111"/>
                  </a:lnTo>
                  <a:lnTo>
                    <a:pt x="76" y="111"/>
                  </a:lnTo>
                  <a:lnTo>
                    <a:pt x="69" y="109"/>
                  </a:lnTo>
                  <a:lnTo>
                    <a:pt x="66" y="108"/>
                  </a:lnTo>
                  <a:lnTo>
                    <a:pt x="65" y="106"/>
                  </a:lnTo>
                  <a:lnTo>
                    <a:pt x="63" y="100"/>
                  </a:lnTo>
                  <a:lnTo>
                    <a:pt x="60" y="97"/>
                  </a:lnTo>
                  <a:lnTo>
                    <a:pt x="43" y="85"/>
                  </a:lnTo>
                  <a:lnTo>
                    <a:pt x="33" y="84"/>
                  </a:lnTo>
                  <a:lnTo>
                    <a:pt x="30" y="81"/>
                  </a:lnTo>
                  <a:lnTo>
                    <a:pt x="27" y="79"/>
                  </a:lnTo>
                  <a:lnTo>
                    <a:pt x="25" y="79"/>
                  </a:lnTo>
                  <a:lnTo>
                    <a:pt x="22" y="79"/>
                  </a:lnTo>
                  <a:lnTo>
                    <a:pt x="24" y="78"/>
                  </a:lnTo>
                  <a:lnTo>
                    <a:pt x="25" y="76"/>
                  </a:lnTo>
                  <a:lnTo>
                    <a:pt x="24" y="78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7" y="76"/>
                  </a:lnTo>
                  <a:lnTo>
                    <a:pt x="28" y="73"/>
                  </a:lnTo>
                  <a:lnTo>
                    <a:pt x="30" y="68"/>
                  </a:lnTo>
                  <a:lnTo>
                    <a:pt x="30" y="65"/>
                  </a:lnTo>
                  <a:lnTo>
                    <a:pt x="39" y="65"/>
                  </a:lnTo>
                  <a:lnTo>
                    <a:pt x="47" y="65"/>
                  </a:lnTo>
                  <a:lnTo>
                    <a:pt x="49" y="65"/>
                  </a:lnTo>
                  <a:lnTo>
                    <a:pt x="58" y="63"/>
                  </a:lnTo>
                  <a:lnTo>
                    <a:pt x="60" y="63"/>
                  </a:lnTo>
                  <a:lnTo>
                    <a:pt x="65" y="62"/>
                  </a:lnTo>
                  <a:lnTo>
                    <a:pt x="69" y="59"/>
                  </a:lnTo>
                  <a:lnTo>
                    <a:pt x="73" y="54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1"/>
                  </a:lnTo>
                  <a:lnTo>
                    <a:pt x="76" y="46"/>
                  </a:lnTo>
                  <a:lnTo>
                    <a:pt x="77" y="43"/>
                  </a:lnTo>
                  <a:lnTo>
                    <a:pt x="85" y="34"/>
                  </a:lnTo>
                  <a:lnTo>
                    <a:pt x="90" y="30"/>
                  </a:lnTo>
                  <a:lnTo>
                    <a:pt x="91" y="29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5" y="29"/>
                  </a:lnTo>
                  <a:lnTo>
                    <a:pt x="95" y="30"/>
                  </a:lnTo>
                  <a:lnTo>
                    <a:pt x="93" y="30"/>
                  </a:lnTo>
                  <a:lnTo>
                    <a:pt x="91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1" y="32"/>
                  </a:lnTo>
                  <a:lnTo>
                    <a:pt x="95" y="32"/>
                  </a:lnTo>
                  <a:lnTo>
                    <a:pt x="96" y="30"/>
                  </a:lnTo>
                  <a:lnTo>
                    <a:pt x="106" y="29"/>
                  </a:lnTo>
                  <a:lnTo>
                    <a:pt x="110" y="26"/>
                  </a:lnTo>
                  <a:lnTo>
                    <a:pt x="110" y="26"/>
                  </a:lnTo>
                  <a:lnTo>
                    <a:pt x="118" y="21"/>
                  </a:lnTo>
                  <a:lnTo>
                    <a:pt x="120" y="21"/>
                  </a:lnTo>
                  <a:lnTo>
                    <a:pt x="120" y="22"/>
                  </a:lnTo>
                  <a:lnTo>
                    <a:pt x="118" y="24"/>
                  </a:lnTo>
                  <a:lnTo>
                    <a:pt x="120" y="26"/>
                  </a:lnTo>
                  <a:lnTo>
                    <a:pt x="118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7"/>
                  </a:lnTo>
                  <a:lnTo>
                    <a:pt x="121" y="26"/>
                  </a:lnTo>
                  <a:lnTo>
                    <a:pt x="123" y="24"/>
                  </a:lnTo>
                  <a:lnTo>
                    <a:pt x="125" y="24"/>
                  </a:lnTo>
                  <a:lnTo>
                    <a:pt x="129" y="22"/>
                  </a:lnTo>
                  <a:lnTo>
                    <a:pt x="123" y="22"/>
                  </a:lnTo>
                  <a:lnTo>
                    <a:pt x="120" y="21"/>
                  </a:lnTo>
                  <a:lnTo>
                    <a:pt x="118" y="21"/>
                  </a:lnTo>
                  <a:lnTo>
                    <a:pt x="125" y="16"/>
                  </a:lnTo>
                  <a:lnTo>
                    <a:pt x="129" y="13"/>
                  </a:lnTo>
                  <a:lnTo>
                    <a:pt x="131" y="13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31" y="16"/>
                  </a:lnTo>
                  <a:lnTo>
                    <a:pt x="129" y="16"/>
                  </a:lnTo>
                  <a:lnTo>
                    <a:pt x="129" y="18"/>
                  </a:lnTo>
                  <a:lnTo>
                    <a:pt x="131" y="18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40" y="16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5" y="11"/>
                  </a:lnTo>
                  <a:lnTo>
                    <a:pt x="159" y="10"/>
                  </a:lnTo>
                  <a:lnTo>
                    <a:pt x="161" y="8"/>
                  </a:lnTo>
                  <a:lnTo>
                    <a:pt x="164" y="5"/>
                  </a:lnTo>
                  <a:lnTo>
                    <a:pt x="166" y="2"/>
                  </a:lnTo>
                  <a:lnTo>
                    <a:pt x="1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0" name="Freeform 26">
              <a:extLst>
                <a:ext uri="{FF2B5EF4-FFF2-40B4-BE49-F238E27FC236}">
                  <a16:creationId xmlns:a16="http://schemas.microsoft.com/office/drawing/2014/main" id="{0D942BE4-6C1D-4366-A11F-C3E03A3B7F0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0497" y="2718151"/>
              <a:ext cx="11695" cy="15594"/>
            </a:xfrm>
            <a:custGeom>
              <a:avLst/>
              <a:gdLst>
                <a:gd name="T0" fmla="*/ 4 w 6"/>
                <a:gd name="T1" fmla="*/ 0 h 8"/>
                <a:gd name="T2" fmla="*/ 6 w 6"/>
                <a:gd name="T3" fmla="*/ 0 h 8"/>
                <a:gd name="T4" fmla="*/ 6 w 6"/>
                <a:gd name="T5" fmla="*/ 0 h 8"/>
                <a:gd name="T6" fmla="*/ 6 w 6"/>
                <a:gd name="T7" fmla="*/ 3 h 8"/>
                <a:gd name="T8" fmla="*/ 6 w 6"/>
                <a:gd name="T9" fmla="*/ 5 h 8"/>
                <a:gd name="T10" fmla="*/ 4 w 6"/>
                <a:gd name="T11" fmla="*/ 5 h 8"/>
                <a:gd name="T12" fmla="*/ 1 w 6"/>
                <a:gd name="T13" fmla="*/ 8 h 8"/>
                <a:gd name="T14" fmla="*/ 1 w 6"/>
                <a:gd name="T15" fmla="*/ 6 h 8"/>
                <a:gd name="T16" fmla="*/ 0 w 6"/>
                <a:gd name="T17" fmla="*/ 8 h 8"/>
                <a:gd name="T18" fmla="*/ 0 w 6"/>
                <a:gd name="T19" fmla="*/ 6 h 8"/>
                <a:gd name="T20" fmla="*/ 0 w 6"/>
                <a:gd name="T21" fmla="*/ 6 h 8"/>
                <a:gd name="T22" fmla="*/ 1 w 6"/>
                <a:gd name="T23" fmla="*/ 5 h 8"/>
                <a:gd name="T24" fmla="*/ 1 w 6"/>
                <a:gd name="T25" fmla="*/ 3 h 8"/>
                <a:gd name="T26" fmla="*/ 3 w 6"/>
                <a:gd name="T27" fmla="*/ 2 h 8"/>
                <a:gd name="T28" fmla="*/ 4 w 6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8"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3"/>
                  </a:lnTo>
                  <a:lnTo>
                    <a:pt x="6" y="5"/>
                  </a:lnTo>
                  <a:lnTo>
                    <a:pt x="4" y="5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1" name="Freeform 27">
              <a:extLst>
                <a:ext uri="{FF2B5EF4-FFF2-40B4-BE49-F238E27FC236}">
                  <a16:creationId xmlns:a16="http://schemas.microsoft.com/office/drawing/2014/main" id="{AA117C58-AD02-4BF3-8983-77CF09CF234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34986" y="2456955"/>
              <a:ext cx="278739" cy="458068"/>
            </a:xfrm>
            <a:custGeom>
              <a:avLst/>
              <a:gdLst>
                <a:gd name="T0" fmla="*/ 80 w 143"/>
                <a:gd name="T1" fmla="*/ 229 h 235"/>
                <a:gd name="T2" fmla="*/ 57 w 143"/>
                <a:gd name="T3" fmla="*/ 156 h 235"/>
                <a:gd name="T4" fmla="*/ 31 w 143"/>
                <a:gd name="T5" fmla="*/ 121 h 235"/>
                <a:gd name="T6" fmla="*/ 36 w 143"/>
                <a:gd name="T7" fmla="*/ 132 h 235"/>
                <a:gd name="T8" fmla="*/ 25 w 143"/>
                <a:gd name="T9" fmla="*/ 140 h 235"/>
                <a:gd name="T10" fmla="*/ 14 w 143"/>
                <a:gd name="T11" fmla="*/ 136 h 235"/>
                <a:gd name="T12" fmla="*/ 0 w 143"/>
                <a:gd name="T13" fmla="*/ 134 h 235"/>
                <a:gd name="T14" fmla="*/ 9 w 143"/>
                <a:gd name="T15" fmla="*/ 126 h 235"/>
                <a:gd name="T16" fmla="*/ 42 w 143"/>
                <a:gd name="T17" fmla="*/ 109 h 235"/>
                <a:gd name="T18" fmla="*/ 30 w 143"/>
                <a:gd name="T19" fmla="*/ 109 h 235"/>
                <a:gd name="T20" fmla="*/ 25 w 143"/>
                <a:gd name="T21" fmla="*/ 106 h 235"/>
                <a:gd name="T22" fmla="*/ 33 w 143"/>
                <a:gd name="T23" fmla="*/ 102 h 235"/>
                <a:gd name="T24" fmla="*/ 27 w 143"/>
                <a:gd name="T25" fmla="*/ 96 h 235"/>
                <a:gd name="T26" fmla="*/ 23 w 143"/>
                <a:gd name="T27" fmla="*/ 88 h 235"/>
                <a:gd name="T28" fmla="*/ 27 w 143"/>
                <a:gd name="T29" fmla="*/ 82 h 235"/>
                <a:gd name="T30" fmla="*/ 27 w 143"/>
                <a:gd name="T31" fmla="*/ 68 h 235"/>
                <a:gd name="T32" fmla="*/ 33 w 143"/>
                <a:gd name="T33" fmla="*/ 80 h 235"/>
                <a:gd name="T34" fmla="*/ 22 w 143"/>
                <a:gd name="T35" fmla="*/ 71 h 235"/>
                <a:gd name="T36" fmla="*/ 11 w 143"/>
                <a:gd name="T37" fmla="*/ 68 h 235"/>
                <a:gd name="T38" fmla="*/ 25 w 143"/>
                <a:gd name="T39" fmla="*/ 60 h 235"/>
                <a:gd name="T40" fmla="*/ 16 w 143"/>
                <a:gd name="T41" fmla="*/ 60 h 235"/>
                <a:gd name="T42" fmla="*/ 20 w 143"/>
                <a:gd name="T43" fmla="*/ 55 h 235"/>
                <a:gd name="T44" fmla="*/ 63 w 143"/>
                <a:gd name="T45" fmla="*/ 60 h 235"/>
                <a:gd name="T46" fmla="*/ 75 w 143"/>
                <a:gd name="T47" fmla="*/ 68 h 235"/>
                <a:gd name="T48" fmla="*/ 82 w 143"/>
                <a:gd name="T49" fmla="*/ 90 h 235"/>
                <a:gd name="T50" fmla="*/ 71 w 143"/>
                <a:gd name="T51" fmla="*/ 101 h 235"/>
                <a:gd name="T52" fmla="*/ 94 w 143"/>
                <a:gd name="T53" fmla="*/ 112 h 235"/>
                <a:gd name="T54" fmla="*/ 118 w 143"/>
                <a:gd name="T55" fmla="*/ 148 h 235"/>
                <a:gd name="T56" fmla="*/ 123 w 143"/>
                <a:gd name="T57" fmla="*/ 161 h 235"/>
                <a:gd name="T58" fmla="*/ 142 w 143"/>
                <a:gd name="T59" fmla="*/ 167 h 235"/>
                <a:gd name="T60" fmla="*/ 135 w 143"/>
                <a:gd name="T61" fmla="*/ 186 h 235"/>
                <a:gd name="T62" fmla="*/ 131 w 143"/>
                <a:gd name="T63" fmla="*/ 194 h 235"/>
                <a:gd name="T64" fmla="*/ 121 w 143"/>
                <a:gd name="T65" fmla="*/ 205 h 235"/>
                <a:gd name="T66" fmla="*/ 90 w 143"/>
                <a:gd name="T67" fmla="*/ 208 h 235"/>
                <a:gd name="T68" fmla="*/ 63 w 143"/>
                <a:gd name="T69" fmla="*/ 216 h 235"/>
                <a:gd name="T70" fmla="*/ 39 w 143"/>
                <a:gd name="T71" fmla="*/ 217 h 235"/>
                <a:gd name="T72" fmla="*/ 52 w 143"/>
                <a:gd name="T73" fmla="*/ 202 h 235"/>
                <a:gd name="T74" fmla="*/ 79 w 143"/>
                <a:gd name="T75" fmla="*/ 189 h 235"/>
                <a:gd name="T76" fmla="*/ 55 w 143"/>
                <a:gd name="T77" fmla="*/ 188 h 235"/>
                <a:gd name="T78" fmla="*/ 57 w 143"/>
                <a:gd name="T79" fmla="*/ 177 h 235"/>
                <a:gd name="T80" fmla="*/ 52 w 143"/>
                <a:gd name="T81" fmla="*/ 166 h 235"/>
                <a:gd name="T82" fmla="*/ 72 w 143"/>
                <a:gd name="T83" fmla="*/ 158 h 235"/>
                <a:gd name="T84" fmla="*/ 74 w 143"/>
                <a:gd name="T85" fmla="*/ 145 h 235"/>
                <a:gd name="T86" fmla="*/ 74 w 143"/>
                <a:gd name="T87" fmla="*/ 123 h 235"/>
                <a:gd name="T88" fmla="*/ 53 w 143"/>
                <a:gd name="T89" fmla="*/ 126 h 235"/>
                <a:gd name="T90" fmla="*/ 50 w 143"/>
                <a:gd name="T91" fmla="*/ 112 h 235"/>
                <a:gd name="T92" fmla="*/ 46 w 143"/>
                <a:gd name="T93" fmla="*/ 102 h 235"/>
                <a:gd name="T94" fmla="*/ 39 w 143"/>
                <a:gd name="T95" fmla="*/ 102 h 235"/>
                <a:gd name="T96" fmla="*/ 38 w 143"/>
                <a:gd name="T97" fmla="*/ 106 h 235"/>
                <a:gd name="T98" fmla="*/ 36 w 143"/>
                <a:gd name="T99" fmla="*/ 91 h 235"/>
                <a:gd name="T100" fmla="*/ 36 w 143"/>
                <a:gd name="T101" fmla="*/ 76 h 235"/>
                <a:gd name="T102" fmla="*/ 41 w 143"/>
                <a:gd name="T103" fmla="*/ 63 h 235"/>
                <a:gd name="T104" fmla="*/ 44 w 143"/>
                <a:gd name="T105" fmla="*/ 52 h 235"/>
                <a:gd name="T106" fmla="*/ 68 w 143"/>
                <a:gd name="T107" fmla="*/ 47 h 235"/>
                <a:gd name="T108" fmla="*/ 72 w 143"/>
                <a:gd name="T109" fmla="*/ 44 h 235"/>
                <a:gd name="T110" fmla="*/ 77 w 143"/>
                <a:gd name="T111" fmla="*/ 41 h 235"/>
                <a:gd name="T112" fmla="*/ 69 w 143"/>
                <a:gd name="T113" fmla="*/ 38 h 235"/>
                <a:gd name="T114" fmla="*/ 77 w 143"/>
                <a:gd name="T115" fmla="*/ 36 h 235"/>
                <a:gd name="T116" fmla="*/ 102 w 143"/>
                <a:gd name="T117" fmla="*/ 10 h 235"/>
                <a:gd name="T118" fmla="*/ 96 w 143"/>
                <a:gd name="T119" fmla="*/ 14 h 235"/>
                <a:gd name="T120" fmla="*/ 98 w 143"/>
                <a:gd name="T121" fmla="*/ 5 h 235"/>
                <a:gd name="T122" fmla="*/ 107 w 143"/>
                <a:gd name="T123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235">
                  <a:moveTo>
                    <a:pt x="85" y="233"/>
                  </a:moveTo>
                  <a:lnTo>
                    <a:pt x="88" y="233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7" y="235"/>
                  </a:lnTo>
                  <a:lnTo>
                    <a:pt x="85" y="235"/>
                  </a:lnTo>
                  <a:lnTo>
                    <a:pt x="85" y="233"/>
                  </a:lnTo>
                  <a:close/>
                  <a:moveTo>
                    <a:pt x="80" y="229"/>
                  </a:moveTo>
                  <a:lnTo>
                    <a:pt x="82" y="229"/>
                  </a:lnTo>
                  <a:lnTo>
                    <a:pt x="82" y="229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29"/>
                  </a:lnTo>
                  <a:close/>
                  <a:moveTo>
                    <a:pt x="99" y="205"/>
                  </a:moveTo>
                  <a:lnTo>
                    <a:pt x="101" y="206"/>
                  </a:lnTo>
                  <a:lnTo>
                    <a:pt x="102" y="206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99" y="208"/>
                  </a:lnTo>
                  <a:lnTo>
                    <a:pt x="99" y="208"/>
                  </a:lnTo>
                  <a:lnTo>
                    <a:pt x="96" y="206"/>
                  </a:lnTo>
                  <a:lnTo>
                    <a:pt x="94" y="206"/>
                  </a:lnTo>
                  <a:lnTo>
                    <a:pt x="96" y="206"/>
                  </a:lnTo>
                  <a:lnTo>
                    <a:pt x="98" y="206"/>
                  </a:lnTo>
                  <a:lnTo>
                    <a:pt x="99" y="205"/>
                  </a:lnTo>
                  <a:close/>
                  <a:moveTo>
                    <a:pt x="53" y="154"/>
                  </a:moveTo>
                  <a:lnTo>
                    <a:pt x="55" y="154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0" y="156"/>
                  </a:lnTo>
                  <a:lnTo>
                    <a:pt x="58" y="158"/>
                  </a:lnTo>
                  <a:lnTo>
                    <a:pt x="57" y="158"/>
                  </a:lnTo>
                  <a:lnTo>
                    <a:pt x="57" y="159"/>
                  </a:lnTo>
                  <a:lnTo>
                    <a:pt x="55" y="159"/>
                  </a:lnTo>
                  <a:lnTo>
                    <a:pt x="53" y="159"/>
                  </a:lnTo>
                  <a:lnTo>
                    <a:pt x="53" y="159"/>
                  </a:lnTo>
                  <a:lnTo>
                    <a:pt x="52" y="158"/>
                  </a:lnTo>
                  <a:lnTo>
                    <a:pt x="52" y="154"/>
                  </a:lnTo>
                  <a:lnTo>
                    <a:pt x="53" y="154"/>
                  </a:lnTo>
                  <a:close/>
                  <a:moveTo>
                    <a:pt x="25" y="118"/>
                  </a:moveTo>
                  <a:lnTo>
                    <a:pt x="28" y="118"/>
                  </a:lnTo>
                  <a:lnTo>
                    <a:pt x="30" y="118"/>
                  </a:lnTo>
                  <a:lnTo>
                    <a:pt x="30" y="120"/>
                  </a:lnTo>
                  <a:lnTo>
                    <a:pt x="31" y="121"/>
                  </a:lnTo>
                  <a:lnTo>
                    <a:pt x="33" y="125"/>
                  </a:lnTo>
                  <a:lnTo>
                    <a:pt x="34" y="126"/>
                  </a:lnTo>
                  <a:lnTo>
                    <a:pt x="34" y="128"/>
                  </a:lnTo>
                  <a:lnTo>
                    <a:pt x="34" y="128"/>
                  </a:lnTo>
                  <a:lnTo>
                    <a:pt x="33" y="129"/>
                  </a:lnTo>
                  <a:lnTo>
                    <a:pt x="33" y="129"/>
                  </a:lnTo>
                  <a:lnTo>
                    <a:pt x="34" y="129"/>
                  </a:lnTo>
                  <a:lnTo>
                    <a:pt x="34" y="129"/>
                  </a:lnTo>
                  <a:lnTo>
                    <a:pt x="38" y="129"/>
                  </a:lnTo>
                  <a:lnTo>
                    <a:pt x="38" y="131"/>
                  </a:lnTo>
                  <a:lnTo>
                    <a:pt x="38" y="131"/>
                  </a:lnTo>
                  <a:lnTo>
                    <a:pt x="39" y="132"/>
                  </a:lnTo>
                  <a:lnTo>
                    <a:pt x="39" y="134"/>
                  </a:lnTo>
                  <a:lnTo>
                    <a:pt x="38" y="134"/>
                  </a:lnTo>
                  <a:lnTo>
                    <a:pt x="38" y="132"/>
                  </a:lnTo>
                  <a:lnTo>
                    <a:pt x="36" y="132"/>
                  </a:lnTo>
                  <a:lnTo>
                    <a:pt x="36" y="131"/>
                  </a:lnTo>
                  <a:lnTo>
                    <a:pt x="36" y="132"/>
                  </a:lnTo>
                  <a:lnTo>
                    <a:pt x="36" y="136"/>
                  </a:lnTo>
                  <a:lnTo>
                    <a:pt x="36" y="136"/>
                  </a:lnTo>
                  <a:lnTo>
                    <a:pt x="38" y="136"/>
                  </a:lnTo>
                  <a:lnTo>
                    <a:pt x="36" y="137"/>
                  </a:lnTo>
                  <a:lnTo>
                    <a:pt x="34" y="137"/>
                  </a:lnTo>
                  <a:lnTo>
                    <a:pt x="33" y="137"/>
                  </a:lnTo>
                  <a:lnTo>
                    <a:pt x="33" y="139"/>
                  </a:lnTo>
                  <a:lnTo>
                    <a:pt x="33" y="139"/>
                  </a:lnTo>
                  <a:lnTo>
                    <a:pt x="31" y="140"/>
                  </a:lnTo>
                  <a:lnTo>
                    <a:pt x="31" y="142"/>
                  </a:lnTo>
                  <a:lnTo>
                    <a:pt x="30" y="142"/>
                  </a:lnTo>
                  <a:lnTo>
                    <a:pt x="28" y="140"/>
                  </a:lnTo>
                  <a:lnTo>
                    <a:pt x="27" y="140"/>
                  </a:lnTo>
                  <a:lnTo>
                    <a:pt x="25" y="140"/>
                  </a:lnTo>
                  <a:lnTo>
                    <a:pt x="25" y="142"/>
                  </a:lnTo>
                  <a:lnTo>
                    <a:pt x="25" y="142"/>
                  </a:lnTo>
                  <a:lnTo>
                    <a:pt x="23" y="142"/>
                  </a:lnTo>
                  <a:lnTo>
                    <a:pt x="22" y="142"/>
                  </a:lnTo>
                  <a:lnTo>
                    <a:pt x="22" y="140"/>
                  </a:lnTo>
                  <a:lnTo>
                    <a:pt x="22" y="139"/>
                  </a:lnTo>
                  <a:lnTo>
                    <a:pt x="22" y="139"/>
                  </a:lnTo>
                  <a:lnTo>
                    <a:pt x="20" y="139"/>
                  </a:lnTo>
                  <a:lnTo>
                    <a:pt x="19" y="139"/>
                  </a:lnTo>
                  <a:lnTo>
                    <a:pt x="19" y="137"/>
                  </a:lnTo>
                  <a:lnTo>
                    <a:pt x="19" y="137"/>
                  </a:lnTo>
                  <a:lnTo>
                    <a:pt x="19" y="136"/>
                  </a:lnTo>
                  <a:lnTo>
                    <a:pt x="17" y="136"/>
                  </a:lnTo>
                  <a:lnTo>
                    <a:pt x="17" y="134"/>
                  </a:lnTo>
                  <a:lnTo>
                    <a:pt x="16" y="134"/>
                  </a:lnTo>
                  <a:lnTo>
                    <a:pt x="14" y="136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9"/>
                  </a:lnTo>
                  <a:lnTo>
                    <a:pt x="12" y="139"/>
                  </a:lnTo>
                  <a:lnTo>
                    <a:pt x="12" y="140"/>
                  </a:lnTo>
                  <a:lnTo>
                    <a:pt x="11" y="140"/>
                  </a:lnTo>
                  <a:lnTo>
                    <a:pt x="11" y="140"/>
                  </a:lnTo>
                  <a:lnTo>
                    <a:pt x="9" y="140"/>
                  </a:lnTo>
                  <a:lnTo>
                    <a:pt x="8" y="140"/>
                  </a:lnTo>
                  <a:lnTo>
                    <a:pt x="6" y="139"/>
                  </a:lnTo>
                  <a:lnTo>
                    <a:pt x="5" y="139"/>
                  </a:lnTo>
                  <a:lnTo>
                    <a:pt x="5" y="137"/>
                  </a:lnTo>
                  <a:lnTo>
                    <a:pt x="3" y="137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32"/>
                  </a:lnTo>
                  <a:lnTo>
                    <a:pt x="5" y="131"/>
                  </a:lnTo>
                  <a:lnTo>
                    <a:pt x="6" y="131"/>
                  </a:lnTo>
                  <a:lnTo>
                    <a:pt x="6" y="131"/>
                  </a:lnTo>
                  <a:lnTo>
                    <a:pt x="5" y="129"/>
                  </a:lnTo>
                  <a:lnTo>
                    <a:pt x="5" y="129"/>
                  </a:lnTo>
                  <a:lnTo>
                    <a:pt x="3" y="129"/>
                  </a:lnTo>
                  <a:lnTo>
                    <a:pt x="3" y="129"/>
                  </a:lnTo>
                  <a:lnTo>
                    <a:pt x="5" y="128"/>
                  </a:lnTo>
                  <a:lnTo>
                    <a:pt x="5" y="128"/>
                  </a:lnTo>
                  <a:lnTo>
                    <a:pt x="6" y="128"/>
                  </a:lnTo>
                  <a:lnTo>
                    <a:pt x="6" y="128"/>
                  </a:lnTo>
                  <a:lnTo>
                    <a:pt x="8" y="128"/>
                  </a:lnTo>
                  <a:lnTo>
                    <a:pt x="9" y="128"/>
                  </a:lnTo>
                  <a:lnTo>
                    <a:pt x="9" y="126"/>
                  </a:lnTo>
                  <a:lnTo>
                    <a:pt x="9" y="125"/>
                  </a:lnTo>
                  <a:lnTo>
                    <a:pt x="11" y="125"/>
                  </a:lnTo>
                  <a:lnTo>
                    <a:pt x="11" y="123"/>
                  </a:lnTo>
                  <a:lnTo>
                    <a:pt x="11" y="121"/>
                  </a:lnTo>
                  <a:lnTo>
                    <a:pt x="14" y="121"/>
                  </a:lnTo>
                  <a:lnTo>
                    <a:pt x="14" y="121"/>
                  </a:lnTo>
                  <a:lnTo>
                    <a:pt x="16" y="121"/>
                  </a:lnTo>
                  <a:lnTo>
                    <a:pt x="16" y="121"/>
                  </a:lnTo>
                  <a:lnTo>
                    <a:pt x="17" y="118"/>
                  </a:lnTo>
                  <a:lnTo>
                    <a:pt x="19" y="118"/>
                  </a:lnTo>
                  <a:lnTo>
                    <a:pt x="19" y="118"/>
                  </a:lnTo>
                  <a:lnTo>
                    <a:pt x="20" y="118"/>
                  </a:lnTo>
                  <a:lnTo>
                    <a:pt x="23" y="118"/>
                  </a:lnTo>
                  <a:lnTo>
                    <a:pt x="25" y="118"/>
                  </a:lnTo>
                  <a:close/>
                  <a:moveTo>
                    <a:pt x="42" y="109"/>
                  </a:moveTo>
                  <a:lnTo>
                    <a:pt x="42" y="109"/>
                  </a:lnTo>
                  <a:lnTo>
                    <a:pt x="42" y="109"/>
                  </a:lnTo>
                  <a:lnTo>
                    <a:pt x="44" y="110"/>
                  </a:lnTo>
                  <a:lnTo>
                    <a:pt x="44" y="112"/>
                  </a:lnTo>
                  <a:lnTo>
                    <a:pt x="44" y="114"/>
                  </a:lnTo>
                  <a:lnTo>
                    <a:pt x="42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39" y="110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2" y="109"/>
                  </a:lnTo>
                  <a:close/>
                  <a:moveTo>
                    <a:pt x="30" y="104"/>
                  </a:moveTo>
                  <a:lnTo>
                    <a:pt x="30" y="106"/>
                  </a:lnTo>
                  <a:lnTo>
                    <a:pt x="30" y="107"/>
                  </a:lnTo>
                  <a:lnTo>
                    <a:pt x="30" y="109"/>
                  </a:lnTo>
                  <a:lnTo>
                    <a:pt x="30" y="109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5" y="109"/>
                  </a:lnTo>
                  <a:lnTo>
                    <a:pt x="23" y="109"/>
                  </a:lnTo>
                  <a:lnTo>
                    <a:pt x="23" y="109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7" y="106"/>
                  </a:lnTo>
                  <a:lnTo>
                    <a:pt x="27" y="106"/>
                  </a:lnTo>
                  <a:lnTo>
                    <a:pt x="28" y="104"/>
                  </a:lnTo>
                  <a:lnTo>
                    <a:pt x="30" y="104"/>
                  </a:lnTo>
                  <a:close/>
                  <a:moveTo>
                    <a:pt x="34" y="99"/>
                  </a:moveTo>
                  <a:lnTo>
                    <a:pt x="34" y="99"/>
                  </a:lnTo>
                  <a:lnTo>
                    <a:pt x="34" y="102"/>
                  </a:lnTo>
                  <a:lnTo>
                    <a:pt x="31" y="106"/>
                  </a:lnTo>
                  <a:lnTo>
                    <a:pt x="31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4"/>
                  </a:lnTo>
                  <a:lnTo>
                    <a:pt x="30" y="104"/>
                  </a:lnTo>
                  <a:lnTo>
                    <a:pt x="33" y="102"/>
                  </a:lnTo>
                  <a:lnTo>
                    <a:pt x="31" y="102"/>
                  </a:lnTo>
                  <a:lnTo>
                    <a:pt x="31" y="102"/>
                  </a:lnTo>
                  <a:lnTo>
                    <a:pt x="31" y="101"/>
                  </a:lnTo>
                  <a:lnTo>
                    <a:pt x="34" y="101"/>
                  </a:lnTo>
                  <a:lnTo>
                    <a:pt x="34" y="99"/>
                  </a:lnTo>
                  <a:close/>
                  <a:moveTo>
                    <a:pt x="30" y="88"/>
                  </a:moveTo>
                  <a:lnTo>
                    <a:pt x="30" y="90"/>
                  </a:lnTo>
                  <a:lnTo>
                    <a:pt x="31" y="90"/>
                  </a:lnTo>
                  <a:lnTo>
                    <a:pt x="31" y="91"/>
                  </a:lnTo>
                  <a:lnTo>
                    <a:pt x="33" y="91"/>
                  </a:lnTo>
                  <a:lnTo>
                    <a:pt x="34" y="93"/>
                  </a:lnTo>
                  <a:lnTo>
                    <a:pt x="34" y="95"/>
                  </a:lnTo>
                  <a:lnTo>
                    <a:pt x="28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8" y="95"/>
                  </a:lnTo>
                  <a:lnTo>
                    <a:pt x="30" y="93"/>
                  </a:lnTo>
                  <a:lnTo>
                    <a:pt x="27" y="91"/>
                  </a:lnTo>
                  <a:lnTo>
                    <a:pt x="27" y="91"/>
                  </a:lnTo>
                  <a:lnTo>
                    <a:pt x="27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30" y="88"/>
                  </a:lnTo>
                  <a:close/>
                  <a:moveTo>
                    <a:pt x="23" y="88"/>
                  </a:moveTo>
                  <a:lnTo>
                    <a:pt x="23" y="88"/>
                  </a:lnTo>
                  <a:lnTo>
                    <a:pt x="23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3" y="88"/>
                  </a:lnTo>
                  <a:lnTo>
                    <a:pt x="23" y="88"/>
                  </a:lnTo>
                  <a:close/>
                  <a:moveTo>
                    <a:pt x="9" y="82"/>
                  </a:moveTo>
                  <a:lnTo>
                    <a:pt x="11" y="82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close/>
                  <a:moveTo>
                    <a:pt x="27" y="80"/>
                  </a:moveTo>
                  <a:lnTo>
                    <a:pt x="27" y="80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4"/>
                  </a:lnTo>
                  <a:lnTo>
                    <a:pt x="27" y="82"/>
                  </a:lnTo>
                  <a:lnTo>
                    <a:pt x="25" y="82"/>
                  </a:lnTo>
                  <a:lnTo>
                    <a:pt x="25" y="82"/>
                  </a:lnTo>
                  <a:lnTo>
                    <a:pt x="27" y="80"/>
                  </a:lnTo>
                  <a:close/>
                  <a:moveTo>
                    <a:pt x="12" y="74"/>
                  </a:moveTo>
                  <a:lnTo>
                    <a:pt x="12" y="74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1" y="79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1" y="77"/>
                  </a:lnTo>
                  <a:lnTo>
                    <a:pt x="11" y="76"/>
                  </a:lnTo>
                  <a:lnTo>
                    <a:pt x="11" y="74"/>
                  </a:lnTo>
                  <a:lnTo>
                    <a:pt x="12" y="74"/>
                  </a:lnTo>
                  <a:close/>
                  <a:moveTo>
                    <a:pt x="27" y="68"/>
                  </a:moveTo>
                  <a:lnTo>
                    <a:pt x="28" y="68"/>
                  </a:lnTo>
                  <a:lnTo>
                    <a:pt x="28" y="69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4"/>
                  </a:lnTo>
                  <a:lnTo>
                    <a:pt x="30" y="74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3" y="76"/>
                  </a:lnTo>
                  <a:lnTo>
                    <a:pt x="34" y="76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4" y="79"/>
                  </a:lnTo>
                  <a:lnTo>
                    <a:pt x="33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0" y="77"/>
                  </a:lnTo>
                  <a:lnTo>
                    <a:pt x="28" y="79"/>
                  </a:lnTo>
                  <a:lnTo>
                    <a:pt x="27" y="77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5" y="76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1"/>
                  </a:lnTo>
                  <a:lnTo>
                    <a:pt x="22" y="73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69"/>
                  </a:lnTo>
                  <a:lnTo>
                    <a:pt x="25" y="69"/>
                  </a:lnTo>
                  <a:lnTo>
                    <a:pt x="27" y="68"/>
                  </a:lnTo>
                  <a:lnTo>
                    <a:pt x="27" y="68"/>
                  </a:lnTo>
                  <a:close/>
                  <a:moveTo>
                    <a:pt x="14" y="68"/>
                  </a:moveTo>
                  <a:lnTo>
                    <a:pt x="16" y="69"/>
                  </a:lnTo>
                  <a:lnTo>
                    <a:pt x="14" y="71"/>
                  </a:lnTo>
                  <a:lnTo>
                    <a:pt x="12" y="71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8"/>
                  </a:lnTo>
                  <a:lnTo>
                    <a:pt x="11" y="68"/>
                  </a:lnTo>
                  <a:lnTo>
                    <a:pt x="11" y="68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4" y="68"/>
                  </a:lnTo>
                  <a:close/>
                  <a:moveTo>
                    <a:pt x="28" y="50"/>
                  </a:moveTo>
                  <a:lnTo>
                    <a:pt x="28" y="50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7" y="57"/>
                  </a:lnTo>
                  <a:lnTo>
                    <a:pt x="25" y="57"/>
                  </a:lnTo>
                  <a:lnTo>
                    <a:pt x="25" y="58"/>
                  </a:lnTo>
                  <a:lnTo>
                    <a:pt x="23" y="58"/>
                  </a:lnTo>
                  <a:lnTo>
                    <a:pt x="25" y="58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2" y="62"/>
                  </a:lnTo>
                  <a:lnTo>
                    <a:pt x="22" y="63"/>
                  </a:lnTo>
                  <a:lnTo>
                    <a:pt x="19" y="65"/>
                  </a:lnTo>
                  <a:lnTo>
                    <a:pt x="19" y="65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6" y="65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6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0" y="55"/>
                  </a:lnTo>
                  <a:lnTo>
                    <a:pt x="20" y="54"/>
                  </a:lnTo>
                  <a:lnTo>
                    <a:pt x="23" y="54"/>
                  </a:lnTo>
                  <a:lnTo>
                    <a:pt x="27" y="50"/>
                  </a:lnTo>
                  <a:lnTo>
                    <a:pt x="28" y="50"/>
                  </a:lnTo>
                  <a:close/>
                  <a:moveTo>
                    <a:pt x="71" y="47"/>
                  </a:moveTo>
                  <a:lnTo>
                    <a:pt x="74" y="47"/>
                  </a:lnTo>
                  <a:lnTo>
                    <a:pt x="74" y="47"/>
                  </a:lnTo>
                  <a:lnTo>
                    <a:pt x="74" y="49"/>
                  </a:lnTo>
                  <a:lnTo>
                    <a:pt x="72" y="50"/>
                  </a:lnTo>
                  <a:lnTo>
                    <a:pt x="72" y="52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1" y="54"/>
                  </a:lnTo>
                  <a:lnTo>
                    <a:pt x="69" y="57"/>
                  </a:lnTo>
                  <a:lnTo>
                    <a:pt x="63" y="60"/>
                  </a:lnTo>
                  <a:lnTo>
                    <a:pt x="60" y="62"/>
                  </a:lnTo>
                  <a:lnTo>
                    <a:pt x="60" y="63"/>
                  </a:lnTo>
                  <a:lnTo>
                    <a:pt x="60" y="65"/>
                  </a:lnTo>
                  <a:lnTo>
                    <a:pt x="61" y="65"/>
                  </a:lnTo>
                  <a:lnTo>
                    <a:pt x="61" y="65"/>
                  </a:lnTo>
                  <a:lnTo>
                    <a:pt x="61" y="66"/>
                  </a:lnTo>
                  <a:lnTo>
                    <a:pt x="58" y="68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6" y="68"/>
                  </a:lnTo>
                  <a:lnTo>
                    <a:pt x="69" y="68"/>
                  </a:lnTo>
                  <a:lnTo>
                    <a:pt x="71" y="68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5" y="68"/>
                  </a:lnTo>
                  <a:lnTo>
                    <a:pt x="77" y="68"/>
                  </a:lnTo>
                  <a:lnTo>
                    <a:pt x="85" y="68"/>
                  </a:lnTo>
                  <a:lnTo>
                    <a:pt x="88" y="68"/>
                  </a:lnTo>
                  <a:lnTo>
                    <a:pt x="90" y="68"/>
                  </a:lnTo>
                  <a:lnTo>
                    <a:pt x="91" y="69"/>
                  </a:lnTo>
                  <a:lnTo>
                    <a:pt x="91" y="71"/>
                  </a:lnTo>
                  <a:lnTo>
                    <a:pt x="91" y="73"/>
                  </a:lnTo>
                  <a:lnTo>
                    <a:pt x="91" y="73"/>
                  </a:lnTo>
                  <a:lnTo>
                    <a:pt x="90" y="74"/>
                  </a:lnTo>
                  <a:lnTo>
                    <a:pt x="88" y="76"/>
                  </a:lnTo>
                  <a:lnTo>
                    <a:pt x="88" y="77"/>
                  </a:lnTo>
                  <a:lnTo>
                    <a:pt x="88" y="79"/>
                  </a:lnTo>
                  <a:lnTo>
                    <a:pt x="88" y="80"/>
                  </a:lnTo>
                  <a:lnTo>
                    <a:pt x="85" y="85"/>
                  </a:lnTo>
                  <a:lnTo>
                    <a:pt x="83" y="87"/>
                  </a:lnTo>
                  <a:lnTo>
                    <a:pt x="82" y="90"/>
                  </a:lnTo>
                  <a:lnTo>
                    <a:pt x="80" y="91"/>
                  </a:lnTo>
                  <a:lnTo>
                    <a:pt x="79" y="91"/>
                  </a:lnTo>
                  <a:lnTo>
                    <a:pt x="77" y="93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71" y="95"/>
                  </a:lnTo>
                  <a:lnTo>
                    <a:pt x="72" y="95"/>
                  </a:lnTo>
                  <a:lnTo>
                    <a:pt x="75" y="95"/>
                  </a:lnTo>
                  <a:lnTo>
                    <a:pt x="79" y="96"/>
                  </a:lnTo>
                  <a:lnTo>
                    <a:pt x="79" y="98"/>
                  </a:lnTo>
                  <a:lnTo>
                    <a:pt x="77" y="98"/>
                  </a:lnTo>
                  <a:lnTo>
                    <a:pt x="74" y="98"/>
                  </a:lnTo>
                  <a:lnTo>
                    <a:pt x="72" y="101"/>
                  </a:lnTo>
                  <a:lnTo>
                    <a:pt x="71" y="101"/>
                  </a:lnTo>
                  <a:lnTo>
                    <a:pt x="69" y="102"/>
                  </a:lnTo>
                  <a:lnTo>
                    <a:pt x="68" y="101"/>
                  </a:lnTo>
                  <a:lnTo>
                    <a:pt x="64" y="101"/>
                  </a:lnTo>
                  <a:lnTo>
                    <a:pt x="63" y="101"/>
                  </a:lnTo>
                  <a:lnTo>
                    <a:pt x="64" y="101"/>
                  </a:lnTo>
                  <a:lnTo>
                    <a:pt x="66" y="102"/>
                  </a:lnTo>
                  <a:lnTo>
                    <a:pt x="74" y="104"/>
                  </a:lnTo>
                  <a:lnTo>
                    <a:pt x="74" y="102"/>
                  </a:lnTo>
                  <a:lnTo>
                    <a:pt x="77" y="102"/>
                  </a:lnTo>
                  <a:lnTo>
                    <a:pt x="80" y="102"/>
                  </a:lnTo>
                  <a:lnTo>
                    <a:pt x="87" y="104"/>
                  </a:lnTo>
                  <a:lnTo>
                    <a:pt x="88" y="106"/>
                  </a:lnTo>
                  <a:lnTo>
                    <a:pt x="91" y="109"/>
                  </a:lnTo>
                  <a:lnTo>
                    <a:pt x="93" y="110"/>
                  </a:lnTo>
                  <a:lnTo>
                    <a:pt x="94" y="110"/>
                  </a:lnTo>
                  <a:lnTo>
                    <a:pt x="94" y="112"/>
                  </a:lnTo>
                  <a:lnTo>
                    <a:pt x="96" y="117"/>
                  </a:lnTo>
                  <a:lnTo>
                    <a:pt x="98" y="121"/>
                  </a:lnTo>
                  <a:lnTo>
                    <a:pt x="99" y="128"/>
                  </a:lnTo>
                  <a:lnTo>
                    <a:pt x="99" y="129"/>
                  </a:lnTo>
                  <a:lnTo>
                    <a:pt x="101" y="129"/>
                  </a:lnTo>
                  <a:lnTo>
                    <a:pt x="107" y="132"/>
                  </a:lnTo>
                  <a:lnTo>
                    <a:pt x="109" y="132"/>
                  </a:lnTo>
                  <a:lnTo>
                    <a:pt x="110" y="134"/>
                  </a:lnTo>
                  <a:lnTo>
                    <a:pt x="112" y="137"/>
                  </a:lnTo>
                  <a:lnTo>
                    <a:pt x="115" y="139"/>
                  </a:lnTo>
                  <a:lnTo>
                    <a:pt x="116" y="140"/>
                  </a:lnTo>
                  <a:lnTo>
                    <a:pt x="115" y="140"/>
                  </a:lnTo>
                  <a:lnTo>
                    <a:pt x="115" y="142"/>
                  </a:lnTo>
                  <a:lnTo>
                    <a:pt x="115" y="143"/>
                  </a:lnTo>
                  <a:lnTo>
                    <a:pt x="116" y="145"/>
                  </a:lnTo>
                  <a:lnTo>
                    <a:pt x="118" y="148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18" y="150"/>
                  </a:lnTo>
                  <a:lnTo>
                    <a:pt x="118" y="150"/>
                  </a:lnTo>
                  <a:lnTo>
                    <a:pt x="116" y="150"/>
                  </a:lnTo>
                  <a:lnTo>
                    <a:pt x="115" y="148"/>
                  </a:lnTo>
                  <a:lnTo>
                    <a:pt x="113" y="148"/>
                  </a:lnTo>
                  <a:lnTo>
                    <a:pt x="112" y="148"/>
                  </a:lnTo>
                  <a:lnTo>
                    <a:pt x="110" y="148"/>
                  </a:lnTo>
                  <a:lnTo>
                    <a:pt x="109" y="148"/>
                  </a:lnTo>
                  <a:lnTo>
                    <a:pt x="110" y="148"/>
                  </a:lnTo>
                  <a:lnTo>
                    <a:pt x="113" y="148"/>
                  </a:lnTo>
                  <a:lnTo>
                    <a:pt x="120" y="153"/>
                  </a:lnTo>
                  <a:lnTo>
                    <a:pt x="121" y="156"/>
                  </a:lnTo>
                  <a:lnTo>
                    <a:pt x="123" y="159"/>
                  </a:lnTo>
                  <a:lnTo>
                    <a:pt x="123" y="161"/>
                  </a:lnTo>
                  <a:lnTo>
                    <a:pt x="121" y="162"/>
                  </a:lnTo>
                  <a:lnTo>
                    <a:pt x="120" y="162"/>
                  </a:lnTo>
                  <a:lnTo>
                    <a:pt x="118" y="164"/>
                  </a:lnTo>
                  <a:lnTo>
                    <a:pt x="121" y="166"/>
                  </a:lnTo>
                  <a:lnTo>
                    <a:pt x="123" y="166"/>
                  </a:lnTo>
                  <a:lnTo>
                    <a:pt x="123" y="166"/>
                  </a:lnTo>
                  <a:lnTo>
                    <a:pt x="124" y="166"/>
                  </a:lnTo>
                  <a:lnTo>
                    <a:pt x="126" y="164"/>
                  </a:lnTo>
                  <a:lnTo>
                    <a:pt x="126" y="162"/>
                  </a:lnTo>
                  <a:lnTo>
                    <a:pt x="128" y="162"/>
                  </a:lnTo>
                  <a:lnTo>
                    <a:pt x="129" y="162"/>
                  </a:lnTo>
                  <a:lnTo>
                    <a:pt x="131" y="162"/>
                  </a:lnTo>
                  <a:lnTo>
                    <a:pt x="132" y="162"/>
                  </a:lnTo>
                  <a:lnTo>
                    <a:pt x="135" y="164"/>
                  </a:lnTo>
                  <a:lnTo>
                    <a:pt x="137" y="164"/>
                  </a:lnTo>
                  <a:lnTo>
                    <a:pt x="142" y="167"/>
                  </a:lnTo>
                  <a:lnTo>
                    <a:pt x="143" y="169"/>
                  </a:lnTo>
                  <a:lnTo>
                    <a:pt x="143" y="170"/>
                  </a:lnTo>
                  <a:lnTo>
                    <a:pt x="143" y="172"/>
                  </a:lnTo>
                  <a:lnTo>
                    <a:pt x="142" y="175"/>
                  </a:lnTo>
                  <a:lnTo>
                    <a:pt x="142" y="177"/>
                  </a:lnTo>
                  <a:lnTo>
                    <a:pt x="142" y="178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9" y="181"/>
                  </a:lnTo>
                  <a:lnTo>
                    <a:pt x="137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4"/>
                  </a:lnTo>
                  <a:lnTo>
                    <a:pt x="135" y="186"/>
                  </a:lnTo>
                  <a:lnTo>
                    <a:pt x="134" y="186"/>
                  </a:lnTo>
                  <a:lnTo>
                    <a:pt x="132" y="186"/>
                  </a:lnTo>
                  <a:lnTo>
                    <a:pt x="129" y="188"/>
                  </a:lnTo>
                  <a:lnTo>
                    <a:pt x="131" y="188"/>
                  </a:lnTo>
                  <a:lnTo>
                    <a:pt x="131" y="189"/>
                  </a:lnTo>
                  <a:lnTo>
                    <a:pt x="131" y="189"/>
                  </a:lnTo>
                  <a:lnTo>
                    <a:pt x="129" y="191"/>
                  </a:lnTo>
                  <a:lnTo>
                    <a:pt x="128" y="191"/>
                  </a:lnTo>
                  <a:lnTo>
                    <a:pt x="126" y="191"/>
                  </a:lnTo>
                  <a:lnTo>
                    <a:pt x="124" y="191"/>
                  </a:lnTo>
                  <a:lnTo>
                    <a:pt x="124" y="192"/>
                  </a:lnTo>
                  <a:lnTo>
                    <a:pt x="126" y="192"/>
                  </a:lnTo>
                  <a:lnTo>
                    <a:pt x="126" y="192"/>
                  </a:lnTo>
                  <a:lnTo>
                    <a:pt x="128" y="192"/>
                  </a:lnTo>
                  <a:lnTo>
                    <a:pt x="128" y="194"/>
                  </a:lnTo>
                  <a:lnTo>
                    <a:pt x="131" y="194"/>
                  </a:lnTo>
                  <a:lnTo>
                    <a:pt x="132" y="194"/>
                  </a:lnTo>
                  <a:lnTo>
                    <a:pt x="135" y="194"/>
                  </a:lnTo>
                  <a:lnTo>
                    <a:pt x="137" y="194"/>
                  </a:lnTo>
                  <a:lnTo>
                    <a:pt x="139" y="194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37" y="199"/>
                  </a:lnTo>
                  <a:lnTo>
                    <a:pt x="132" y="200"/>
                  </a:lnTo>
                  <a:lnTo>
                    <a:pt x="132" y="202"/>
                  </a:lnTo>
                  <a:lnTo>
                    <a:pt x="132" y="202"/>
                  </a:lnTo>
                  <a:lnTo>
                    <a:pt x="129" y="202"/>
                  </a:lnTo>
                  <a:lnTo>
                    <a:pt x="128" y="203"/>
                  </a:lnTo>
                  <a:lnTo>
                    <a:pt x="126" y="203"/>
                  </a:lnTo>
                  <a:lnTo>
                    <a:pt x="124" y="205"/>
                  </a:lnTo>
                  <a:lnTo>
                    <a:pt x="123" y="205"/>
                  </a:lnTo>
                  <a:lnTo>
                    <a:pt x="121" y="205"/>
                  </a:lnTo>
                  <a:lnTo>
                    <a:pt x="115" y="205"/>
                  </a:lnTo>
                  <a:lnTo>
                    <a:pt x="112" y="205"/>
                  </a:lnTo>
                  <a:lnTo>
                    <a:pt x="107" y="205"/>
                  </a:lnTo>
                  <a:lnTo>
                    <a:pt x="105" y="205"/>
                  </a:lnTo>
                  <a:lnTo>
                    <a:pt x="104" y="205"/>
                  </a:lnTo>
                  <a:lnTo>
                    <a:pt x="101" y="203"/>
                  </a:lnTo>
                  <a:lnTo>
                    <a:pt x="99" y="203"/>
                  </a:lnTo>
                  <a:lnTo>
                    <a:pt x="98" y="203"/>
                  </a:lnTo>
                  <a:lnTo>
                    <a:pt x="99" y="205"/>
                  </a:lnTo>
                  <a:lnTo>
                    <a:pt x="96" y="205"/>
                  </a:lnTo>
                  <a:lnTo>
                    <a:pt x="94" y="206"/>
                  </a:lnTo>
                  <a:lnTo>
                    <a:pt x="93" y="206"/>
                  </a:lnTo>
                  <a:lnTo>
                    <a:pt x="91" y="206"/>
                  </a:lnTo>
                  <a:lnTo>
                    <a:pt x="88" y="206"/>
                  </a:lnTo>
                  <a:lnTo>
                    <a:pt x="88" y="206"/>
                  </a:lnTo>
                  <a:lnTo>
                    <a:pt x="90" y="208"/>
                  </a:lnTo>
                  <a:lnTo>
                    <a:pt x="88" y="208"/>
                  </a:lnTo>
                  <a:lnTo>
                    <a:pt x="88" y="208"/>
                  </a:lnTo>
                  <a:lnTo>
                    <a:pt x="83" y="208"/>
                  </a:lnTo>
                  <a:lnTo>
                    <a:pt x="83" y="208"/>
                  </a:lnTo>
                  <a:lnTo>
                    <a:pt x="82" y="208"/>
                  </a:lnTo>
                  <a:lnTo>
                    <a:pt x="80" y="208"/>
                  </a:lnTo>
                  <a:lnTo>
                    <a:pt x="79" y="206"/>
                  </a:lnTo>
                  <a:lnTo>
                    <a:pt x="77" y="206"/>
                  </a:lnTo>
                  <a:lnTo>
                    <a:pt x="75" y="206"/>
                  </a:lnTo>
                  <a:lnTo>
                    <a:pt x="74" y="206"/>
                  </a:lnTo>
                  <a:lnTo>
                    <a:pt x="69" y="208"/>
                  </a:lnTo>
                  <a:lnTo>
                    <a:pt x="68" y="210"/>
                  </a:lnTo>
                  <a:lnTo>
                    <a:pt x="66" y="211"/>
                  </a:lnTo>
                  <a:lnTo>
                    <a:pt x="66" y="214"/>
                  </a:lnTo>
                  <a:lnTo>
                    <a:pt x="64" y="216"/>
                  </a:lnTo>
                  <a:lnTo>
                    <a:pt x="63" y="216"/>
                  </a:lnTo>
                  <a:lnTo>
                    <a:pt x="61" y="214"/>
                  </a:lnTo>
                  <a:lnTo>
                    <a:pt x="58" y="213"/>
                  </a:lnTo>
                  <a:lnTo>
                    <a:pt x="58" y="213"/>
                  </a:lnTo>
                  <a:lnTo>
                    <a:pt x="57" y="213"/>
                  </a:lnTo>
                  <a:lnTo>
                    <a:pt x="57" y="213"/>
                  </a:lnTo>
                  <a:lnTo>
                    <a:pt x="55" y="213"/>
                  </a:lnTo>
                  <a:lnTo>
                    <a:pt x="55" y="213"/>
                  </a:lnTo>
                  <a:lnTo>
                    <a:pt x="52" y="213"/>
                  </a:lnTo>
                  <a:lnTo>
                    <a:pt x="49" y="214"/>
                  </a:lnTo>
                  <a:lnTo>
                    <a:pt x="49" y="214"/>
                  </a:lnTo>
                  <a:lnTo>
                    <a:pt x="46" y="216"/>
                  </a:lnTo>
                  <a:lnTo>
                    <a:pt x="46" y="217"/>
                  </a:lnTo>
                  <a:lnTo>
                    <a:pt x="44" y="219"/>
                  </a:lnTo>
                  <a:lnTo>
                    <a:pt x="42" y="219"/>
                  </a:lnTo>
                  <a:lnTo>
                    <a:pt x="41" y="217"/>
                  </a:lnTo>
                  <a:lnTo>
                    <a:pt x="39" y="217"/>
                  </a:lnTo>
                  <a:lnTo>
                    <a:pt x="38" y="217"/>
                  </a:lnTo>
                  <a:lnTo>
                    <a:pt x="36" y="219"/>
                  </a:lnTo>
                  <a:lnTo>
                    <a:pt x="36" y="217"/>
                  </a:lnTo>
                  <a:lnTo>
                    <a:pt x="36" y="217"/>
                  </a:lnTo>
                  <a:lnTo>
                    <a:pt x="38" y="216"/>
                  </a:lnTo>
                  <a:lnTo>
                    <a:pt x="41" y="214"/>
                  </a:lnTo>
                  <a:lnTo>
                    <a:pt x="44" y="213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0"/>
                  </a:lnTo>
                  <a:lnTo>
                    <a:pt x="47" y="210"/>
                  </a:lnTo>
                  <a:lnTo>
                    <a:pt x="47" y="208"/>
                  </a:lnTo>
                  <a:lnTo>
                    <a:pt x="52" y="205"/>
                  </a:lnTo>
                  <a:lnTo>
                    <a:pt x="52" y="205"/>
                  </a:lnTo>
                  <a:lnTo>
                    <a:pt x="52" y="203"/>
                  </a:lnTo>
                  <a:lnTo>
                    <a:pt x="52" y="202"/>
                  </a:lnTo>
                  <a:lnTo>
                    <a:pt x="55" y="200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63" y="197"/>
                  </a:lnTo>
                  <a:lnTo>
                    <a:pt x="66" y="197"/>
                  </a:lnTo>
                  <a:lnTo>
                    <a:pt x="69" y="197"/>
                  </a:lnTo>
                  <a:lnTo>
                    <a:pt x="71" y="197"/>
                  </a:lnTo>
                  <a:lnTo>
                    <a:pt x="72" y="197"/>
                  </a:lnTo>
                  <a:lnTo>
                    <a:pt x="74" y="195"/>
                  </a:lnTo>
                  <a:lnTo>
                    <a:pt x="75" y="192"/>
                  </a:lnTo>
                  <a:lnTo>
                    <a:pt x="77" y="192"/>
                  </a:lnTo>
                  <a:lnTo>
                    <a:pt x="79" y="191"/>
                  </a:lnTo>
                  <a:lnTo>
                    <a:pt x="80" y="189"/>
                  </a:lnTo>
                  <a:lnTo>
                    <a:pt x="82" y="186"/>
                  </a:lnTo>
                  <a:lnTo>
                    <a:pt x="82" y="188"/>
                  </a:lnTo>
                  <a:lnTo>
                    <a:pt x="79" y="189"/>
                  </a:lnTo>
                  <a:lnTo>
                    <a:pt x="79" y="189"/>
                  </a:lnTo>
                  <a:lnTo>
                    <a:pt x="74" y="191"/>
                  </a:lnTo>
                  <a:lnTo>
                    <a:pt x="74" y="191"/>
                  </a:lnTo>
                  <a:lnTo>
                    <a:pt x="71" y="194"/>
                  </a:lnTo>
                  <a:lnTo>
                    <a:pt x="71" y="194"/>
                  </a:lnTo>
                  <a:lnTo>
                    <a:pt x="66" y="192"/>
                  </a:lnTo>
                  <a:lnTo>
                    <a:pt x="63" y="191"/>
                  </a:lnTo>
                  <a:lnTo>
                    <a:pt x="61" y="189"/>
                  </a:lnTo>
                  <a:lnTo>
                    <a:pt x="61" y="189"/>
                  </a:lnTo>
                  <a:lnTo>
                    <a:pt x="60" y="189"/>
                  </a:lnTo>
                  <a:lnTo>
                    <a:pt x="58" y="191"/>
                  </a:lnTo>
                  <a:lnTo>
                    <a:pt x="57" y="189"/>
                  </a:lnTo>
                  <a:lnTo>
                    <a:pt x="58" y="189"/>
                  </a:lnTo>
                  <a:lnTo>
                    <a:pt x="58" y="188"/>
                  </a:lnTo>
                  <a:lnTo>
                    <a:pt x="57" y="188"/>
                  </a:lnTo>
                  <a:lnTo>
                    <a:pt x="55" y="188"/>
                  </a:lnTo>
                  <a:lnTo>
                    <a:pt x="55" y="186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50" y="188"/>
                  </a:lnTo>
                  <a:lnTo>
                    <a:pt x="47" y="189"/>
                  </a:lnTo>
                  <a:lnTo>
                    <a:pt x="44" y="188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4"/>
                  </a:lnTo>
                  <a:lnTo>
                    <a:pt x="42" y="184"/>
                  </a:lnTo>
                  <a:lnTo>
                    <a:pt x="42" y="183"/>
                  </a:lnTo>
                  <a:lnTo>
                    <a:pt x="44" y="181"/>
                  </a:lnTo>
                  <a:lnTo>
                    <a:pt x="47" y="181"/>
                  </a:lnTo>
                  <a:lnTo>
                    <a:pt x="52" y="178"/>
                  </a:lnTo>
                  <a:lnTo>
                    <a:pt x="55" y="178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3"/>
                  </a:lnTo>
                  <a:lnTo>
                    <a:pt x="60" y="172"/>
                  </a:lnTo>
                  <a:lnTo>
                    <a:pt x="60" y="172"/>
                  </a:lnTo>
                  <a:lnTo>
                    <a:pt x="60" y="170"/>
                  </a:lnTo>
                  <a:lnTo>
                    <a:pt x="58" y="170"/>
                  </a:lnTo>
                  <a:lnTo>
                    <a:pt x="58" y="169"/>
                  </a:lnTo>
                  <a:lnTo>
                    <a:pt x="60" y="169"/>
                  </a:lnTo>
                  <a:lnTo>
                    <a:pt x="60" y="167"/>
                  </a:lnTo>
                  <a:lnTo>
                    <a:pt x="58" y="166"/>
                  </a:lnTo>
                  <a:lnTo>
                    <a:pt x="58" y="166"/>
                  </a:lnTo>
                  <a:lnTo>
                    <a:pt x="58" y="164"/>
                  </a:lnTo>
                  <a:lnTo>
                    <a:pt x="57" y="164"/>
                  </a:lnTo>
                  <a:lnTo>
                    <a:pt x="55" y="164"/>
                  </a:lnTo>
                  <a:lnTo>
                    <a:pt x="53" y="166"/>
                  </a:lnTo>
                  <a:lnTo>
                    <a:pt x="52" y="166"/>
                  </a:lnTo>
                  <a:lnTo>
                    <a:pt x="50" y="166"/>
                  </a:lnTo>
                  <a:lnTo>
                    <a:pt x="50" y="166"/>
                  </a:lnTo>
                  <a:lnTo>
                    <a:pt x="50" y="164"/>
                  </a:lnTo>
                  <a:lnTo>
                    <a:pt x="52" y="162"/>
                  </a:lnTo>
                  <a:lnTo>
                    <a:pt x="53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7" y="159"/>
                  </a:lnTo>
                  <a:lnTo>
                    <a:pt x="58" y="158"/>
                  </a:lnTo>
                  <a:lnTo>
                    <a:pt x="63" y="156"/>
                  </a:lnTo>
                  <a:lnTo>
                    <a:pt x="63" y="156"/>
                  </a:lnTo>
                  <a:lnTo>
                    <a:pt x="64" y="156"/>
                  </a:lnTo>
                  <a:lnTo>
                    <a:pt x="66" y="156"/>
                  </a:lnTo>
                  <a:lnTo>
                    <a:pt x="68" y="156"/>
                  </a:lnTo>
                  <a:lnTo>
                    <a:pt x="69" y="156"/>
                  </a:lnTo>
                  <a:lnTo>
                    <a:pt x="72" y="158"/>
                  </a:lnTo>
                  <a:lnTo>
                    <a:pt x="72" y="154"/>
                  </a:lnTo>
                  <a:lnTo>
                    <a:pt x="74" y="154"/>
                  </a:lnTo>
                  <a:lnTo>
                    <a:pt x="75" y="156"/>
                  </a:lnTo>
                  <a:lnTo>
                    <a:pt x="77" y="156"/>
                  </a:lnTo>
                  <a:lnTo>
                    <a:pt x="79" y="156"/>
                  </a:lnTo>
                  <a:lnTo>
                    <a:pt x="77" y="156"/>
                  </a:lnTo>
                  <a:lnTo>
                    <a:pt x="77" y="156"/>
                  </a:lnTo>
                  <a:lnTo>
                    <a:pt x="75" y="156"/>
                  </a:lnTo>
                  <a:lnTo>
                    <a:pt x="75" y="154"/>
                  </a:lnTo>
                  <a:lnTo>
                    <a:pt x="74" y="151"/>
                  </a:lnTo>
                  <a:lnTo>
                    <a:pt x="74" y="151"/>
                  </a:lnTo>
                  <a:lnTo>
                    <a:pt x="74" y="150"/>
                  </a:lnTo>
                  <a:lnTo>
                    <a:pt x="75" y="148"/>
                  </a:lnTo>
                  <a:lnTo>
                    <a:pt x="74" y="148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4" y="145"/>
                  </a:lnTo>
                  <a:lnTo>
                    <a:pt x="75" y="143"/>
                  </a:lnTo>
                  <a:lnTo>
                    <a:pt x="77" y="142"/>
                  </a:lnTo>
                  <a:lnTo>
                    <a:pt x="77" y="140"/>
                  </a:lnTo>
                  <a:lnTo>
                    <a:pt x="77" y="139"/>
                  </a:lnTo>
                  <a:lnTo>
                    <a:pt x="74" y="139"/>
                  </a:lnTo>
                  <a:lnTo>
                    <a:pt x="74" y="139"/>
                  </a:lnTo>
                  <a:lnTo>
                    <a:pt x="72" y="140"/>
                  </a:lnTo>
                  <a:lnTo>
                    <a:pt x="72" y="140"/>
                  </a:lnTo>
                  <a:lnTo>
                    <a:pt x="69" y="139"/>
                  </a:lnTo>
                  <a:lnTo>
                    <a:pt x="69" y="137"/>
                  </a:lnTo>
                  <a:lnTo>
                    <a:pt x="66" y="132"/>
                  </a:lnTo>
                  <a:lnTo>
                    <a:pt x="66" y="131"/>
                  </a:lnTo>
                  <a:lnTo>
                    <a:pt x="68" y="128"/>
                  </a:lnTo>
                  <a:lnTo>
                    <a:pt x="71" y="125"/>
                  </a:lnTo>
                  <a:lnTo>
                    <a:pt x="74" y="123"/>
                  </a:lnTo>
                  <a:lnTo>
                    <a:pt x="74" y="123"/>
                  </a:lnTo>
                  <a:lnTo>
                    <a:pt x="68" y="123"/>
                  </a:lnTo>
                  <a:lnTo>
                    <a:pt x="66" y="123"/>
                  </a:lnTo>
                  <a:lnTo>
                    <a:pt x="64" y="125"/>
                  </a:lnTo>
                  <a:lnTo>
                    <a:pt x="64" y="125"/>
                  </a:lnTo>
                  <a:lnTo>
                    <a:pt x="63" y="125"/>
                  </a:lnTo>
                  <a:lnTo>
                    <a:pt x="63" y="126"/>
                  </a:lnTo>
                  <a:lnTo>
                    <a:pt x="61" y="126"/>
                  </a:lnTo>
                  <a:lnTo>
                    <a:pt x="61" y="128"/>
                  </a:lnTo>
                  <a:lnTo>
                    <a:pt x="58" y="126"/>
                  </a:lnTo>
                  <a:lnTo>
                    <a:pt x="58" y="128"/>
                  </a:lnTo>
                  <a:lnTo>
                    <a:pt x="58" y="126"/>
                  </a:lnTo>
                  <a:lnTo>
                    <a:pt x="57" y="126"/>
                  </a:lnTo>
                  <a:lnTo>
                    <a:pt x="57" y="126"/>
                  </a:lnTo>
                  <a:lnTo>
                    <a:pt x="55" y="126"/>
                  </a:lnTo>
                  <a:lnTo>
                    <a:pt x="53" y="126"/>
                  </a:lnTo>
                  <a:lnTo>
                    <a:pt x="52" y="128"/>
                  </a:lnTo>
                  <a:lnTo>
                    <a:pt x="50" y="126"/>
                  </a:lnTo>
                  <a:lnTo>
                    <a:pt x="49" y="126"/>
                  </a:lnTo>
                  <a:lnTo>
                    <a:pt x="47" y="126"/>
                  </a:lnTo>
                  <a:lnTo>
                    <a:pt x="47" y="128"/>
                  </a:lnTo>
                  <a:lnTo>
                    <a:pt x="47" y="129"/>
                  </a:lnTo>
                  <a:lnTo>
                    <a:pt x="46" y="128"/>
                  </a:lnTo>
                  <a:lnTo>
                    <a:pt x="44" y="126"/>
                  </a:lnTo>
                  <a:lnTo>
                    <a:pt x="42" y="125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4" y="123"/>
                  </a:lnTo>
                  <a:lnTo>
                    <a:pt x="46" y="120"/>
                  </a:lnTo>
                  <a:lnTo>
                    <a:pt x="49" y="115"/>
                  </a:lnTo>
                  <a:lnTo>
                    <a:pt x="50" y="114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49" y="110"/>
                  </a:lnTo>
                  <a:lnTo>
                    <a:pt x="47" y="109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9" y="104"/>
                  </a:lnTo>
                  <a:lnTo>
                    <a:pt x="49" y="104"/>
                  </a:lnTo>
                  <a:lnTo>
                    <a:pt x="52" y="104"/>
                  </a:lnTo>
                  <a:lnTo>
                    <a:pt x="50" y="102"/>
                  </a:lnTo>
                  <a:lnTo>
                    <a:pt x="47" y="101"/>
                  </a:lnTo>
                  <a:lnTo>
                    <a:pt x="47" y="101"/>
                  </a:lnTo>
                  <a:lnTo>
                    <a:pt x="49" y="99"/>
                  </a:lnTo>
                  <a:lnTo>
                    <a:pt x="49" y="99"/>
                  </a:lnTo>
                  <a:lnTo>
                    <a:pt x="47" y="99"/>
                  </a:lnTo>
                  <a:lnTo>
                    <a:pt x="47" y="102"/>
                  </a:lnTo>
                  <a:lnTo>
                    <a:pt x="46" y="102"/>
                  </a:lnTo>
                  <a:lnTo>
                    <a:pt x="44" y="102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2" y="99"/>
                  </a:lnTo>
                  <a:lnTo>
                    <a:pt x="46" y="98"/>
                  </a:lnTo>
                  <a:lnTo>
                    <a:pt x="44" y="98"/>
                  </a:lnTo>
                  <a:lnTo>
                    <a:pt x="41" y="10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41" y="106"/>
                  </a:lnTo>
                  <a:lnTo>
                    <a:pt x="39" y="107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6" y="117"/>
                  </a:lnTo>
                  <a:lnTo>
                    <a:pt x="36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6" y="110"/>
                  </a:lnTo>
                  <a:lnTo>
                    <a:pt x="36" y="109"/>
                  </a:lnTo>
                  <a:lnTo>
                    <a:pt x="36" y="109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7"/>
                  </a:lnTo>
                  <a:lnTo>
                    <a:pt x="36" y="107"/>
                  </a:lnTo>
                  <a:lnTo>
                    <a:pt x="36" y="106"/>
                  </a:lnTo>
                  <a:lnTo>
                    <a:pt x="36" y="101"/>
                  </a:lnTo>
                  <a:lnTo>
                    <a:pt x="38" y="99"/>
                  </a:lnTo>
                  <a:lnTo>
                    <a:pt x="38" y="98"/>
                  </a:lnTo>
                  <a:lnTo>
                    <a:pt x="38" y="95"/>
                  </a:lnTo>
                  <a:lnTo>
                    <a:pt x="39" y="93"/>
                  </a:lnTo>
                  <a:lnTo>
                    <a:pt x="39" y="91"/>
                  </a:lnTo>
                  <a:lnTo>
                    <a:pt x="41" y="91"/>
                  </a:lnTo>
                  <a:lnTo>
                    <a:pt x="41" y="90"/>
                  </a:lnTo>
                  <a:lnTo>
                    <a:pt x="42" y="88"/>
                  </a:lnTo>
                  <a:lnTo>
                    <a:pt x="42" y="87"/>
                  </a:lnTo>
                  <a:lnTo>
                    <a:pt x="42" y="87"/>
                  </a:lnTo>
                  <a:lnTo>
                    <a:pt x="38" y="91"/>
                  </a:lnTo>
                  <a:lnTo>
                    <a:pt x="36" y="91"/>
                  </a:lnTo>
                  <a:lnTo>
                    <a:pt x="34" y="91"/>
                  </a:lnTo>
                  <a:lnTo>
                    <a:pt x="33" y="91"/>
                  </a:lnTo>
                  <a:lnTo>
                    <a:pt x="31" y="90"/>
                  </a:lnTo>
                  <a:lnTo>
                    <a:pt x="31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3" y="87"/>
                  </a:lnTo>
                  <a:lnTo>
                    <a:pt x="34" y="85"/>
                  </a:lnTo>
                  <a:lnTo>
                    <a:pt x="33" y="84"/>
                  </a:lnTo>
                  <a:lnTo>
                    <a:pt x="33" y="84"/>
                  </a:lnTo>
                  <a:lnTo>
                    <a:pt x="34" y="82"/>
                  </a:lnTo>
                  <a:lnTo>
                    <a:pt x="38" y="80"/>
                  </a:lnTo>
                  <a:lnTo>
                    <a:pt x="38" y="77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34" y="74"/>
                  </a:lnTo>
                  <a:lnTo>
                    <a:pt x="33" y="73"/>
                  </a:lnTo>
                  <a:lnTo>
                    <a:pt x="34" y="73"/>
                  </a:lnTo>
                  <a:lnTo>
                    <a:pt x="34" y="71"/>
                  </a:lnTo>
                  <a:lnTo>
                    <a:pt x="36" y="71"/>
                  </a:lnTo>
                  <a:lnTo>
                    <a:pt x="38" y="71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8"/>
                  </a:lnTo>
                  <a:lnTo>
                    <a:pt x="34" y="68"/>
                  </a:lnTo>
                  <a:lnTo>
                    <a:pt x="36" y="66"/>
                  </a:lnTo>
                  <a:lnTo>
                    <a:pt x="36" y="65"/>
                  </a:lnTo>
                  <a:lnTo>
                    <a:pt x="36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41" y="58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4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4" y="54"/>
                  </a:lnTo>
                  <a:lnTo>
                    <a:pt x="44" y="54"/>
                  </a:lnTo>
                  <a:lnTo>
                    <a:pt x="44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9"/>
                  </a:lnTo>
                  <a:lnTo>
                    <a:pt x="53" y="49"/>
                  </a:lnTo>
                  <a:lnTo>
                    <a:pt x="53" y="50"/>
                  </a:lnTo>
                  <a:lnTo>
                    <a:pt x="57" y="49"/>
                  </a:lnTo>
                  <a:lnTo>
                    <a:pt x="61" y="49"/>
                  </a:lnTo>
                  <a:lnTo>
                    <a:pt x="64" y="49"/>
                  </a:lnTo>
                  <a:lnTo>
                    <a:pt x="68" y="47"/>
                  </a:lnTo>
                  <a:lnTo>
                    <a:pt x="71" y="47"/>
                  </a:lnTo>
                  <a:close/>
                  <a:moveTo>
                    <a:pt x="75" y="44"/>
                  </a:moveTo>
                  <a:lnTo>
                    <a:pt x="75" y="44"/>
                  </a:lnTo>
                  <a:lnTo>
                    <a:pt x="75" y="44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4" y="44"/>
                  </a:lnTo>
                  <a:lnTo>
                    <a:pt x="75" y="44"/>
                  </a:lnTo>
                  <a:close/>
                  <a:moveTo>
                    <a:pt x="69" y="41"/>
                  </a:moveTo>
                  <a:lnTo>
                    <a:pt x="71" y="43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2" y="44"/>
                  </a:lnTo>
                  <a:lnTo>
                    <a:pt x="72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1"/>
                  </a:lnTo>
                  <a:close/>
                  <a:moveTo>
                    <a:pt x="71" y="36"/>
                  </a:moveTo>
                  <a:lnTo>
                    <a:pt x="72" y="36"/>
                  </a:lnTo>
                  <a:lnTo>
                    <a:pt x="74" y="38"/>
                  </a:lnTo>
                  <a:lnTo>
                    <a:pt x="74" y="38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5" y="41"/>
                  </a:lnTo>
                  <a:lnTo>
                    <a:pt x="77" y="41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39"/>
                  </a:lnTo>
                  <a:lnTo>
                    <a:pt x="71" y="39"/>
                  </a:lnTo>
                  <a:lnTo>
                    <a:pt x="71" y="41"/>
                  </a:lnTo>
                  <a:lnTo>
                    <a:pt x="69" y="41"/>
                  </a:lnTo>
                  <a:lnTo>
                    <a:pt x="69" y="39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6"/>
                  </a:lnTo>
                  <a:close/>
                  <a:moveTo>
                    <a:pt x="82" y="33"/>
                  </a:moveTo>
                  <a:lnTo>
                    <a:pt x="83" y="33"/>
                  </a:lnTo>
                  <a:lnTo>
                    <a:pt x="83" y="35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80" y="33"/>
                  </a:lnTo>
                  <a:lnTo>
                    <a:pt x="82" y="33"/>
                  </a:lnTo>
                  <a:close/>
                  <a:moveTo>
                    <a:pt x="75" y="33"/>
                  </a:moveTo>
                  <a:lnTo>
                    <a:pt x="77" y="33"/>
                  </a:lnTo>
                  <a:lnTo>
                    <a:pt x="77" y="35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7" y="35"/>
                  </a:lnTo>
                  <a:lnTo>
                    <a:pt x="75" y="35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5" y="33"/>
                  </a:lnTo>
                  <a:close/>
                  <a:moveTo>
                    <a:pt x="98" y="5"/>
                  </a:moveTo>
                  <a:lnTo>
                    <a:pt x="99" y="5"/>
                  </a:lnTo>
                  <a:lnTo>
                    <a:pt x="99" y="6"/>
                  </a:lnTo>
                  <a:lnTo>
                    <a:pt x="99" y="8"/>
                  </a:lnTo>
                  <a:lnTo>
                    <a:pt x="99" y="8"/>
                  </a:lnTo>
                  <a:lnTo>
                    <a:pt x="101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9"/>
                  </a:lnTo>
                  <a:lnTo>
                    <a:pt x="99" y="19"/>
                  </a:lnTo>
                  <a:lnTo>
                    <a:pt x="99" y="21"/>
                  </a:lnTo>
                  <a:lnTo>
                    <a:pt x="99" y="21"/>
                  </a:lnTo>
                  <a:lnTo>
                    <a:pt x="98" y="21"/>
                  </a:lnTo>
                  <a:lnTo>
                    <a:pt x="99" y="17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4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4" y="14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8"/>
                  </a:lnTo>
                  <a:lnTo>
                    <a:pt x="96" y="8"/>
                  </a:lnTo>
                  <a:lnTo>
                    <a:pt x="94" y="8"/>
                  </a:lnTo>
                  <a:lnTo>
                    <a:pt x="96" y="8"/>
                  </a:lnTo>
                  <a:lnTo>
                    <a:pt x="96" y="6"/>
                  </a:lnTo>
                  <a:lnTo>
                    <a:pt x="98" y="5"/>
                  </a:lnTo>
                  <a:lnTo>
                    <a:pt x="98" y="5"/>
                  </a:lnTo>
                  <a:close/>
                  <a:moveTo>
                    <a:pt x="102" y="3"/>
                  </a:moveTo>
                  <a:lnTo>
                    <a:pt x="104" y="3"/>
                  </a:lnTo>
                  <a:lnTo>
                    <a:pt x="104" y="3"/>
                  </a:lnTo>
                  <a:lnTo>
                    <a:pt x="104" y="5"/>
                  </a:lnTo>
                  <a:lnTo>
                    <a:pt x="102" y="5"/>
                  </a:lnTo>
                  <a:lnTo>
                    <a:pt x="102" y="5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2" y="8"/>
                  </a:lnTo>
                  <a:lnTo>
                    <a:pt x="102" y="8"/>
                  </a:lnTo>
                  <a:lnTo>
                    <a:pt x="101" y="5"/>
                  </a:lnTo>
                  <a:lnTo>
                    <a:pt x="102" y="3"/>
                  </a:lnTo>
                  <a:close/>
                  <a:moveTo>
                    <a:pt x="105" y="0"/>
                  </a:moveTo>
                  <a:lnTo>
                    <a:pt x="105" y="0"/>
                  </a:lnTo>
                  <a:lnTo>
                    <a:pt x="107" y="0"/>
                  </a:lnTo>
                  <a:lnTo>
                    <a:pt x="107" y="2"/>
                  </a:lnTo>
                  <a:lnTo>
                    <a:pt x="105" y="3"/>
                  </a:lnTo>
                  <a:lnTo>
                    <a:pt x="105" y="3"/>
                  </a:lnTo>
                  <a:lnTo>
                    <a:pt x="104" y="3"/>
                  </a:lnTo>
                  <a:lnTo>
                    <a:pt x="104" y="3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5" y="0"/>
                  </a:lnTo>
                  <a:lnTo>
                    <a:pt x="105" y="2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2" name="Freeform 28">
              <a:extLst>
                <a:ext uri="{FF2B5EF4-FFF2-40B4-BE49-F238E27FC236}">
                  <a16:creationId xmlns:a16="http://schemas.microsoft.com/office/drawing/2014/main" id="{CA910D9A-F1D9-45B2-8F18-56A0DBBFA1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298970"/>
              <a:ext cx="152039" cy="157888"/>
            </a:xfrm>
            <a:custGeom>
              <a:avLst/>
              <a:gdLst>
                <a:gd name="T0" fmla="*/ 38 w 78"/>
                <a:gd name="T1" fmla="*/ 65 h 81"/>
                <a:gd name="T2" fmla="*/ 37 w 78"/>
                <a:gd name="T3" fmla="*/ 68 h 81"/>
                <a:gd name="T4" fmla="*/ 37 w 78"/>
                <a:gd name="T5" fmla="*/ 65 h 81"/>
                <a:gd name="T6" fmla="*/ 54 w 78"/>
                <a:gd name="T7" fmla="*/ 56 h 81"/>
                <a:gd name="T8" fmla="*/ 54 w 78"/>
                <a:gd name="T9" fmla="*/ 59 h 81"/>
                <a:gd name="T10" fmla="*/ 52 w 78"/>
                <a:gd name="T11" fmla="*/ 57 h 81"/>
                <a:gd name="T12" fmla="*/ 67 w 78"/>
                <a:gd name="T13" fmla="*/ 5 h 81"/>
                <a:gd name="T14" fmla="*/ 70 w 78"/>
                <a:gd name="T15" fmla="*/ 7 h 81"/>
                <a:gd name="T16" fmla="*/ 71 w 78"/>
                <a:gd name="T17" fmla="*/ 15 h 81"/>
                <a:gd name="T18" fmla="*/ 76 w 78"/>
                <a:gd name="T19" fmla="*/ 21 h 81"/>
                <a:gd name="T20" fmla="*/ 78 w 78"/>
                <a:gd name="T21" fmla="*/ 26 h 81"/>
                <a:gd name="T22" fmla="*/ 78 w 78"/>
                <a:gd name="T23" fmla="*/ 35 h 81"/>
                <a:gd name="T24" fmla="*/ 76 w 78"/>
                <a:gd name="T25" fmla="*/ 40 h 81"/>
                <a:gd name="T26" fmla="*/ 75 w 78"/>
                <a:gd name="T27" fmla="*/ 43 h 81"/>
                <a:gd name="T28" fmla="*/ 70 w 78"/>
                <a:gd name="T29" fmla="*/ 48 h 81"/>
                <a:gd name="T30" fmla="*/ 65 w 78"/>
                <a:gd name="T31" fmla="*/ 56 h 81"/>
                <a:gd name="T32" fmla="*/ 60 w 78"/>
                <a:gd name="T33" fmla="*/ 57 h 81"/>
                <a:gd name="T34" fmla="*/ 59 w 78"/>
                <a:gd name="T35" fmla="*/ 57 h 81"/>
                <a:gd name="T36" fmla="*/ 57 w 78"/>
                <a:gd name="T37" fmla="*/ 56 h 81"/>
                <a:gd name="T38" fmla="*/ 56 w 78"/>
                <a:gd name="T39" fmla="*/ 54 h 81"/>
                <a:gd name="T40" fmla="*/ 52 w 78"/>
                <a:gd name="T41" fmla="*/ 54 h 81"/>
                <a:gd name="T42" fmla="*/ 51 w 78"/>
                <a:gd name="T43" fmla="*/ 59 h 81"/>
                <a:gd name="T44" fmla="*/ 48 w 78"/>
                <a:gd name="T45" fmla="*/ 59 h 81"/>
                <a:gd name="T46" fmla="*/ 45 w 78"/>
                <a:gd name="T47" fmla="*/ 59 h 81"/>
                <a:gd name="T48" fmla="*/ 45 w 78"/>
                <a:gd name="T49" fmla="*/ 57 h 81"/>
                <a:gd name="T50" fmla="*/ 41 w 78"/>
                <a:gd name="T51" fmla="*/ 59 h 81"/>
                <a:gd name="T52" fmla="*/ 40 w 78"/>
                <a:gd name="T53" fmla="*/ 60 h 81"/>
                <a:gd name="T54" fmla="*/ 35 w 78"/>
                <a:gd name="T55" fmla="*/ 62 h 81"/>
                <a:gd name="T56" fmla="*/ 35 w 78"/>
                <a:gd name="T57" fmla="*/ 65 h 81"/>
                <a:gd name="T58" fmla="*/ 32 w 78"/>
                <a:gd name="T59" fmla="*/ 73 h 81"/>
                <a:gd name="T60" fmla="*/ 18 w 78"/>
                <a:gd name="T61" fmla="*/ 74 h 81"/>
                <a:gd name="T62" fmla="*/ 13 w 78"/>
                <a:gd name="T63" fmla="*/ 76 h 81"/>
                <a:gd name="T64" fmla="*/ 10 w 78"/>
                <a:gd name="T65" fmla="*/ 78 h 81"/>
                <a:gd name="T66" fmla="*/ 5 w 78"/>
                <a:gd name="T67" fmla="*/ 81 h 81"/>
                <a:gd name="T68" fmla="*/ 0 w 78"/>
                <a:gd name="T69" fmla="*/ 81 h 81"/>
                <a:gd name="T70" fmla="*/ 0 w 78"/>
                <a:gd name="T71" fmla="*/ 73 h 81"/>
                <a:gd name="T72" fmla="*/ 5 w 78"/>
                <a:gd name="T73" fmla="*/ 65 h 81"/>
                <a:gd name="T74" fmla="*/ 2 w 78"/>
                <a:gd name="T75" fmla="*/ 62 h 81"/>
                <a:gd name="T76" fmla="*/ 5 w 78"/>
                <a:gd name="T77" fmla="*/ 54 h 81"/>
                <a:gd name="T78" fmla="*/ 7 w 78"/>
                <a:gd name="T79" fmla="*/ 48 h 81"/>
                <a:gd name="T80" fmla="*/ 13 w 78"/>
                <a:gd name="T81" fmla="*/ 43 h 81"/>
                <a:gd name="T82" fmla="*/ 13 w 78"/>
                <a:gd name="T83" fmla="*/ 46 h 81"/>
                <a:gd name="T84" fmla="*/ 16 w 78"/>
                <a:gd name="T85" fmla="*/ 43 h 81"/>
                <a:gd name="T86" fmla="*/ 21 w 78"/>
                <a:gd name="T87" fmla="*/ 38 h 81"/>
                <a:gd name="T88" fmla="*/ 26 w 78"/>
                <a:gd name="T89" fmla="*/ 35 h 81"/>
                <a:gd name="T90" fmla="*/ 27 w 78"/>
                <a:gd name="T91" fmla="*/ 33 h 81"/>
                <a:gd name="T92" fmla="*/ 27 w 78"/>
                <a:gd name="T93" fmla="*/ 26 h 81"/>
                <a:gd name="T94" fmla="*/ 24 w 78"/>
                <a:gd name="T95" fmla="*/ 29 h 81"/>
                <a:gd name="T96" fmla="*/ 21 w 78"/>
                <a:gd name="T97" fmla="*/ 27 h 81"/>
                <a:gd name="T98" fmla="*/ 18 w 78"/>
                <a:gd name="T99" fmla="*/ 24 h 81"/>
                <a:gd name="T100" fmla="*/ 18 w 78"/>
                <a:gd name="T101" fmla="*/ 18 h 81"/>
                <a:gd name="T102" fmla="*/ 19 w 78"/>
                <a:gd name="T103" fmla="*/ 13 h 81"/>
                <a:gd name="T104" fmla="*/ 19 w 78"/>
                <a:gd name="T105" fmla="*/ 8 h 81"/>
                <a:gd name="T106" fmla="*/ 27 w 78"/>
                <a:gd name="T107" fmla="*/ 8 h 81"/>
                <a:gd name="T108" fmla="*/ 34 w 78"/>
                <a:gd name="T109" fmla="*/ 7 h 81"/>
                <a:gd name="T110" fmla="*/ 38 w 78"/>
                <a:gd name="T111" fmla="*/ 10 h 81"/>
                <a:gd name="T112" fmla="*/ 45 w 78"/>
                <a:gd name="T113" fmla="*/ 7 h 81"/>
                <a:gd name="T114" fmla="*/ 54 w 78"/>
                <a:gd name="T115" fmla="*/ 7 h 81"/>
                <a:gd name="T116" fmla="*/ 63 w 78"/>
                <a:gd name="T117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8" h="81">
                  <a:moveTo>
                    <a:pt x="37" y="63"/>
                  </a:moveTo>
                  <a:lnTo>
                    <a:pt x="38" y="63"/>
                  </a:lnTo>
                  <a:lnTo>
                    <a:pt x="38" y="63"/>
                  </a:lnTo>
                  <a:lnTo>
                    <a:pt x="38" y="65"/>
                  </a:lnTo>
                  <a:lnTo>
                    <a:pt x="38" y="65"/>
                  </a:lnTo>
                  <a:lnTo>
                    <a:pt x="40" y="65"/>
                  </a:lnTo>
                  <a:lnTo>
                    <a:pt x="40" y="65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37" y="68"/>
                  </a:lnTo>
                  <a:lnTo>
                    <a:pt x="37" y="67"/>
                  </a:lnTo>
                  <a:lnTo>
                    <a:pt x="38" y="67"/>
                  </a:lnTo>
                  <a:lnTo>
                    <a:pt x="38" y="67"/>
                  </a:lnTo>
                  <a:lnTo>
                    <a:pt x="38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3"/>
                  </a:lnTo>
                  <a:lnTo>
                    <a:pt x="37" y="63"/>
                  </a:lnTo>
                  <a:close/>
                  <a:moveTo>
                    <a:pt x="54" y="56"/>
                  </a:moveTo>
                  <a:lnTo>
                    <a:pt x="56" y="57"/>
                  </a:lnTo>
                  <a:lnTo>
                    <a:pt x="56" y="57"/>
                  </a:lnTo>
                  <a:lnTo>
                    <a:pt x="54" y="57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4" y="56"/>
                  </a:lnTo>
                  <a:close/>
                  <a:moveTo>
                    <a:pt x="63" y="0"/>
                  </a:move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0" y="11"/>
                  </a:lnTo>
                  <a:lnTo>
                    <a:pt x="70" y="11"/>
                  </a:lnTo>
                  <a:lnTo>
                    <a:pt x="71" y="15"/>
                  </a:lnTo>
                  <a:lnTo>
                    <a:pt x="71" y="16"/>
                  </a:lnTo>
                  <a:lnTo>
                    <a:pt x="73" y="18"/>
                  </a:lnTo>
                  <a:lnTo>
                    <a:pt x="75" y="19"/>
                  </a:lnTo>
                  <a:lnTo>
                    <a:pt x="75" y="19"/>
                  </a:lnTo>
                  <a:lnTo>
                    <a:pt x="76" y="21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8" y="24"/>
                  </a:lnTo>
                  <a:lnTo>
                    <a:pt x="78" y="26"/>
                  </a:lnTo>
                  <a:lnTo>
                    <a:pt x="78" y="29"/>
                  </a:lnTo>
                  <a:lnTo>
                    <a:pt x="78" y="30"/>
                  </a:lnTo>
                  <a:lnTo>
                    <a:pt x="78" y="33"/>
                  </a:lnTo>
                  <a:lnTo>
                    <a:pt x="78" y="35"/>
                  </a:lnTo>
                  <a:lnTo>
                    <a:pt x="78" y="35"/>
                  </a:lnTo>
                  <a:lnTo>
                    <a:pt x="78" y="37"/>
                  </a:lnTo>
                  <a:lnTo>
                    <a:pt x="78" y="37"/>
                  </a:lnTo>
                  <a:lnTo>
                    <a:pt x="78" y="38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3"/>
                  </a:lnTo>
                  <a:lnTo>
                    <a:pt x="75" y="43"/>
                  </a:lnTo>
                  <a:lnTo>
                    <a:pt x="73" y="43"/>
                  </a:lnTo>
                  <a:lnTo>
                    <a:pt x="73" y="44"/>
                  </a:lnTo>
                  <a:lnTo>
                    <a:pt x="71" y="44"/>
                  </a:lnTo>
                  <a:lnTo>
                    <a:pt x="71" y="46"/>
                  </a:lnTo>
                  <a:lnTo>
                    <a:pt x="70" y="48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7" y="52"/>
                  </a:lnTo>
                  <a:lnTo>
                    <a:pt x="67" y="52"/>
                  </a:lnTo>
                  <a:lnTo>
                    <a:pt x="65" y="56"/>
                  </a:lnTo>
                  <a:lnTo>
                    <a:pt x="65" y="56"/>
                  </a:lnTo>
                  <a:lnTo>
                    <a:pt x="63" y="57"/>
                  </a:lnTo>
                  <a:lnTo>
                    <a:pt x="63" y="57"/>
                  </a:lnTo>
                  <a:lnTo>
                    <a:pt x="62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9" y="56"/>
                  </a:lnTo>
                  <a:lnTo>
                    <a:pt x="59" y="57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6" y="56"/>
                  </a:lnTo>
                  <a:lnTo>
                    <a:pt x="54" y="56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2" y="54"/>
                  </a:lnTo>
                  <a:lnTo>
                    <a:pt x="52" y="56"/>
                  </a:lnTo>
                  <a:lnTo>
                    <a:pt x="52" y="57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49" y="59"/>
                  </a:lnTo>
                  <a:lnTo>
                    <a:pt x="49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5" y="59"/>
                  </a:lnTo>
                  <a:lnTo>
                    <a:pt x="45" y="59"/>
                  </a:lnTo>
                  <a:lnTo>
                    <a:pt x="46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3" y="59"/>
                  </a:lnTo>
                  <a:lnTo>
                    <a:pt x="43" y="59"/>
                  </a:lnTo>
                  <a:lnTo>
                    <a:pt x="43" y="60"/>
                  </a:lnTo>
                  <a:lnTo>
                    <a:pt x="41" y="60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38" y="60"/>
                  </a:lnTo>
                  <a:lnTo>
                    <a:pt x="38" y="60"/>
                  </a:lnTo>
                  <a:lnTo>
                    <a:pt x="37" y="62"/>
                  </a:lnTo>
                  <a:lnTo>
                    <a:pt x="35" y="62"/>
                  </a:lnTo>
                  <a:lnTo>
                    <a:pt x="35" y="62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5"/>
                  </a:lnTo>
                  <a:lnTo>
                    <a:pt x="34" y="67"/>
                  </a:lnTo>
                  <a:lnTo>
                    <a:pt x="32" y="68"/>
                  </a:lnTo>
                  <a:lnTo>
                    <a:pt x="32" y="71"/>
                  </a:lnTo>
                  <a:lnTo>
                    <a:pt x="32" y="73"/>
                  </a:lnTo>
                  <a:lnTo>
                    <a:pt x="32" y="73"/>
                  </a:lnTo>
                  <a:lnTo>
                    <a:pt x="32" y="74"/>
                  </a:lnTo>
                  <a:lnTo>
                    <a:pt x="32" y="74"/>
                  </a:lnTo>
                  <a:lnTo>
                    <a:pt x="19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6"/>
                  </a:lnTo>
                  <a:lnTo>
                    <a:pt x="15" y="76"/>
                  </a:lnTo>
                  <a:lnTo>
                    <a:pt x="15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1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8" y="79"/>
                  </a:lnTo>
                  <a:lnTo>
                    <a:pt x="8" y="81"/>
                  </a:lnTo>
                  <a:lnTo>
                    <a:pt x="7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4" y="79"/>
                  </a:lnTo>
                  <a:lnTo>
                    <a:pt x="4" y="79"/>
                  </a:lnTo>
                  <a:lnTo>
                    <a:pt x="0" y="81"/>
                  </a:lnTo>
                  <a:lnTo>
                    <a:pt x="0" y="81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0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0" y="7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5" y="65"/>
                  </a:lnTo>
                  <a:lnTo>
                    <a:pt x="5" y="63"/>
                  </a:lnTo>
                  <a:lnTo>
                    <a:pt x="4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59"/>
                  </a:lnTo>
                  <a:lnTo>
                    <a:pt x="4" y="59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5" y="54"/>
                  </a:lnTo>
                  <a:lnTo>
                    <a:pt x="5" y="54"/>
                  </a:lnTo>
                  <a:lnTo>
                    <a:pt x="5" y="51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7" y="48"/>
                  </a:lnTo>
                  <a:lnTo>
                    <a:pt x="10" y="46"/>
                  </a:lnTo>
                  <a:lnTo>
                    <a:pt x="10" y="44"/>
                  </a:lnTo>
                  <a:lnTo>
                    <a:pt x="11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6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0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4" y="37"/>
                  </a:lnTo>
                  <a:lnTo>
                    <a:pt x="24" y="37"/>
                  </a:lnTo>
                  <a:lnTo>
                    <a:pt x="26" y="35"/>
                  </a:lnTo>
                  <a:lnTo>
                    <a:pt x="26" y="35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7" y="27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6" y="27"/>
                  </a:lnTo>
                  <a:lnTo>
                    <a:pt x="26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7"/>
                  </a:lnTo>
                  <a:lnTo>
                    <a:pt x="22" y="27"/>
                  </a:lnTo>
                  <a:lnTo>
                    <a:pt x="22" y="27"/>
                  </a:lnTo>
                  <a:lnTo>
                    <a:pt x="21" y="27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24"/>
                  </a:lnTo>
                  <a:lnTo>
                    <a:pt x="18" y="22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2" y="7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0" y="7"/>
                  </a:lnTo>
                  <a:lnTo>
                    <a:pt x="32" y="5"/>
                  </a:lnTo>
                  <a:lnTo>
                    <a:pt x="34" y="7"/>
                  </a:lnTo>
                  <a:lnTo>
                    <a:pt x="34" y="7"/>
                  </a:lnTo>
                  <a:lnTo>
                    <a:pt x="35" y="8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7"/>
                  </a:lnTo>
                  <a:lnTo>
                    <a:pt x="43" y="7"/>
                  </a:lnTo>
                  <a:lnTo>
                    <a:pt x="45" y="7"/>
                  </a:lnTo>
                  <a:lnTo>
                    <a:pt x="46" y="7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9" y="5"/>
                  </a:lnTo>
                  <a:lnTo>
                    <a:pt x="60" y="4"/>
                  </a:lnTo>
                  <a:lnTo>
                    <a:pt x="6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3" name="Freeform 29">
              <a:extLst>
                <a:ext uri="{FF2B5EF4-FFF2-40B4-BE49-F238E27FC236}">
                  <a16:creationId xmlns:a16="http://schemas.microsoft.com/office/drawing/2014/main" id="{20256C06-B60D-46CD-9CDF-6F8BCC530A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8745" y="2798069"/>
              <a:ext cx="506798" cy="284586"/>
            </a:xfrm>
            <a:custGeom>
              <a:avLst/>
              <a:gdLst>
                <a:gd name="T0" fmla="*/ 161 w 260"/>
                <a:gd name="T1" fmla="*/ 0 h 146"/>
                <a:gd name="T2" fmla="*/ 175 w 260"/>
                <a:gd name="T3" fmla="*/ 13 h 146"/>
                <a:gd name="T4" fmla="*/ 174 w 260"/>
                <a:gd name="T5" fmla="*/ 20 h 146"/>
                <a:gd name="T6" fmla="*/ 188 w 260"/>
                <a:gd name="T7" fmla="*/ 25 h 146"/>
                <a:gd name="T8" fmla="*/ 193 w 260"/>
                <a:gd name="T9" fmla="*/ 31 h 146"/>
                <a:gd name="T10" fmla="*/ 202 w 260"/>
                <a:gd name="T11" fmla="*/ 38 h 146"/>
                <a:gd name="T12" fmla="*/ 216 w 260"/>
                <a:gd name="T13" fmla="*/ 38 h 146"/>
                <a:gd name="T14" fmla="*/ 230 w 260"/>
                <a:gd name="T15" fmla="*/ 46 h 146"/>
                <a:gd name="T16" fmla="*/ 245 w 260"/>
                <a:gd name="T17" fmla="*/ 49 h 146"/>
                <a:gd name="T18" fmla="*/ 257 w 260"/>
                <a:gd name="T19" fmla="*/ 52 h 146"/>
                <a:gd name="T20" fmla="*/ 256 w 260"/>
                <a:gd name="T21" fmla="*/ 63 h 146"/>
                <a:gd name="T22" fmla="*/ 254 w 260"/>
                <a:gd name="T23" fmla="*/ 68 h 146"/>
                <a:gd name="T24" fmla="*/ 256 w 260"/>
                <a:gd name="T25" fmla="*/ 77 h 146"/>
                <a:gd name="T26" fmla="*/ 246 w 260"/>
                <a:gd name="T27" fmla="*/ 85 h 146"/>
                <a:gd name="T28" fmla="*/ 232 w 260"/>
                <a:gd name="T29" fmla="*/ 93 h 146"/>
                <a:gd name="T30" fmla="*/ 232 w 260"/>
                <a:gd name="T31" fmla="*/ 99 h 146"/>
                <a:gd name="T32" fmla="*/ 207 w 260"/>
                <a:gd name="T33" fmla="*/ 106 h 146"/>
                <a:gd name="T34" fmla="*/ 189 w 260"/>
                <a:gd name="T35" fmla="*/ 113 h 146"/>
                <a:gd name="T36" fmla="*/ 186 w 260"/>
                <a:gd name="T37" fmla="*/ 124 h 146"/>
                <a:gd name="T38" fmla="*/ 207 w 260"/>
                <a:gd name="T39" fmla="*/ 129 h 146"/>
                <a:gd name="T40" fmla="*/ 196 w 260"/>
                <a:gd name="T41" fmla="*/ 134 h 146"/>
                <a:gd name="T42" fmla="*/ 170 w 260"/>
                <a:gd name="T43" fmla="*/ 146 h 146"/>
                <a:gd name="T44" fmla="*/ 161 w 260"/>
                <a:gd name="T45" fmla="*/ 134 h 146"/>
                <a:gd name="T46" fmla="*/ 166 w 260"/>
                <a:gd name="T47" fmla="*/ 120 h 146"/>
                <a:gd name="T48" fmla="*/ 142 w 260"/>
                <a:gd name="T49" fmla="*/ 113 h 146"/>
                <a:gd name="T50" fmla="*/ 137 w 260"/>
                <a:gd name="T51" fmla="*/ 109 h 146"/>
                <a:gd name="T52" fmla="*/ 144 w 260"/>
                <a:gd name="T53" fmla="*/ 107 h 146"/>
                <a:gd name="T54" fmla="*/ 141 w 260"/>
                <a:gd name="T55" fmla="*/ 106 h 146"/>
                <a:gd name="T56" fmla="*/ 125 w 260"/>
                <a:gd name="T57" fmla="*/ 110 h 146"/>
                <a:gd name="T58" fmla="*/ 109 w 260"/>
                <a:gd name="T59" fmla="*/ 123 h 146"/>
                <a:gd name="T60" fmla="*/ 100 w 260"/>
                <a:gd name="T61" fmla="*/ 131 h 146"/>
                <a:gd name="T62" fmla="*/ 87 w 260"/>
                <a:gd name="T63" fmla="*/ 128 h 146"/>
                <a:gd name="T64" fmla="*/ 95 w 260"/>
                <a:gd name="T65" fmla="*/ 121 h 146"/>
                <a:gd name="T66" fmla="*/ 101 w 260"/>
                <a:gd name="T67" fmla="*/ 109 h 146"/>
                <a:gd name="T68" fmla="*/ 106 w 260"/>
                <a:gd name="T69" fmla="*/ 110 h 146"/>
                <a:gd name="T70" fmla="*/ 112 w 260"/>
                <a:gd name="T71" fmla="*/ 109 h 146"/>
                <a:gd name="T72" fmla="*/ 106 w 260"/>
                <a:gd name="T73" fmla="*/ 98 h 146"/>
                <a:gd name="T74" fmla="*/ 101 w 260"/>
                <a:gd name="T75" fmla="*/ 91 h 146"/>
                <a:gd name="T76" fmla="*/ 96 w 260"/>
                <a:gd name="T77" fmla="*/ 82 h 146"/>
                <a:gd name="T78" fmla="*/ 88 w 260"/>
                <a:gd name="T79" fmla="*/ 77 h 146"/>
                <a:gd name="T80" fmla="*/ 77 w 260"/>
                <a:gd name="T81" fmla="*/ 72 h 146"/>
                <a:gd name="T82" fmla="*/ 62 w 260"/>
                <a:gd name="T83" fmla="*/ 77 h 146"/>
                <a:gd name="T84" fmla="*/ 40 w 260"/>
                <a:gd name="T85" fmla="*/ 87 h 146"/>
                <a:gd name="T86" fmla="*/ 22 w 260"/>
                <a:gd name="T87" fmla="*/ 82 h 146"/>
                <a:gd name="T88" fmla="*/ 10 w 260"/>
                <a:gd name="T89" fmla="*/ 83 h 146"/>
                <a:gd name="T90" fmla="*/ 3 w 260"/>
                <a:gd name="T91" fmla="*/ 77 h 146"/>
                <a:gd name="T92" fmla="*/ 2 w 260"/>
                <a:gd name="T93" fmla="*/ 69 h 146"/>
                <a:gd name="T94" fmla="*/ 10 w 260"/>
                <a:gd name="T95" fmla="*/ 63 h 146"/>
                <a:gd name="T96" fmla="*/ 11 w 260"/>
                <a:gd name="T97" fmla="*/ 49 h 146"/>
                <a:gd name="T98" fmla="*/ 29 w 260"/>
                <a:gd name="T99" fmla="*/ 35 h 146"/>
                <a:gd name="T100" fmla="*/ 25 w 260"/>
                <a:gd name="T101" fmla="*/ 25 h 146"/>
                <a:gd name="T102" fmla="*/ 22 w 260"/>
                <a:gd name="T103" fmla="*/ 14 h 146"/>
                <a:gd name="T104" fmla="*/ 36 w 260"/>
                <a:gd name="T105" fmla="*/ 9 h 146"/>
                <a:gd name="T106" fmla="*/ 63 w 260"/>
                <a:gd name="T107" fmla="*/ 11 h 146"/>
                <a:gd name="T108" fmla="*/ 81 w 260"/>
                <a:gd name="T109" fmla="*/ 16 h 146"/>
                <a:gd name="T110" fmla="*/ 90 w 260"/>
                <a:gd name="T111" fmla="*/ 16 h 146"/>
                <a:gd name="T112" fmla="*/ 100 w 260"/>
                <a:gd name="T113" fmla="*/ 14 h 146"/>
                <a:gd name="T114" fmla="*/ 114 w 260"/>
                <a:gd name="T115" fmla="*/ 17 h 146"/>
                <a:gd name="T116" fmla="*/ 122 w 260"/>
                <a:gd name="T117" fmla="*/ 16 h 146"/>
                <a:gd name="T118" fmla="*/ 133 w 260"/>
                <a:gd name="T119" fmla="*/ 5 h 146"/>
                <a:gd name="T120" fmla="*/ 148 w 260"/>
                <a:gd name="T121" fmla="*/ 2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146">
                  <a:moveTo>
                    <a:pt x="136" y="112"/>
                  </a:moveTo>
                  <a:lnTo>
                    <a:pt x="136" y="113"/>
                  </a:lnTo>
                  <a:lnTo>
                    <a:pt x="137" y="113"/>
                  </a:lnTo>
                  <a:lnTo>
                    <a:pt x="142" y="115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37" y="115"/>
                  </a:lnTo>
                  <a:lnTo>
                    <a:pt x="136" y="113"/>
                  </a:lnTo>
                  <a:lnTo>
                    <a:pt x="136" y="113"/>
                  </a:lnTo>
                  <a:lnTo>
                    <a:pt x="136" y="112"/>
                  </a:lnTo>
                  <a:close/>
                  <a:moveTo>
                    <a:pt x="161" y="0"/>
                  </a:moveTo>
                  <a:lnTo>
                    <a:pt x="163" y="0"/>
                  </a:lnTo>
                  <a:lnTo>
                    <a:pt x="166" y="0"/>
                  </a:lnTo>
                  <a:lnTo>
                    <a:pt x="167" y="0"/>
                  </a:lnTo>
                  <a:lnTo>
                    <a:pt x="169" y="0"/>
                  </a:lnTo>
                  <a:lnTo>
                    <a:pt x="170" y="2"/>
                  </a:lnTo>
                  <a:lnTo>
                    <a:pt x="172" y="3"/>
                  </a:lnTo>
                  <a:lnTo>
                    <a:pt x="174" y="6"/>
                  </a:lnTo>
                  <a:lnTo>
                    <a:pt x="177" y="11"/>
                  </a:lnTo>
                  <a:lnTo>
                    <a:pt x="177" y="11"/>
                  </a:lnTo>
                  <a:lnTo>
                    <a:pt x="177" y="13"/>
                  </a:lnTo>
                  <a:lnTo>
                    <a:pt x="175" y="13"/>
                  </a:lnTo>
                  <a:lnTo>
                    <a:pt x="174" y="13"/>
                  </a:lnTo>
                  <a:lnTo>
                    <a:pt x="174" y="14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5" y="19"/>
                  </a:lnTo>
                  <a:lnTo>
                    <a:pt x="175" y="19"/>
                  </a:lnTo>
                  <a:lnTo>
                    <a:pt x="175" y="20"/>
                  </a:lnTo>
                  <a:lnTo>
                    <a:pt x="175" y="20"/>
                  </a:lnTo>
                  <a:lnTo>
                    <a:pt x="174" y="20"/>
                  </a:lnTo>
                  <a:lnTo>
                    <a:pt x="175" y="20"/>
                  </a:lnTo>
                  <a:lnTo>
                    <a:pt x="178" y="22"/>
                  </a:lnTo>
                  <a:lnTo>
                    <a:pt x="180" y="22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83" y="22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188" y="22"/>
                  </a:lnTo>
                  <a:lnTo>
                    <a:pt x="188" y="24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9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7"/>
                  </a:lnTo>
                  <a:lnTo>
                    <a:pt x="191" y="27"/>
                  </a:lnTo>
                  <a:lnTo>
                    <a:pt x="191" y="28"/>
                  </a:lnTo>
                  <a:lnTo>
                    <a:pt x="191" y="30"/>
                  </a:lnTo>
                  <a:lnTo>
                    <a:pt x="191" y="30"/>
                  </a:lnTo>
                  <a:lnTo>
                    <a:pt x="193" y="31"/>
                  </a:lnTo>
                  <a:lnTo>
                    <a:pt x="193" y="31"/>
                  </a:lnTo>
                  <a:lnTo>
                    <a:pt x="191" y="33"/>
                  </a:lnTo>
                  <a:lnTo>
                    <a:pt x="191" y="33"/>
                  </a:lnTo>
                  <a:lnTo>
                    <a:pt x="191" y="35"/>
                  </a:lnTo>
                  <a:lnTo>
                    <a:pt x="193" y="36"/>
                  </a:lnTo>
                  <a:lnTo>
                    <a:pt x="194" y="36"/>
                  </a:lnTo>
                  <a:lnTo>
                    <a:pt x="194" y="38"/>
                  </a:lnTo>
                  <a:lnTo>
                    <a:pt x="196" y="38"/>
                  </a:lnTo>
                  <a:lnTo>
                    <a:pt x="197" y="38"/>
                  </a:lnTo>
                  <a:lnTo>
                    <a:pt x="199" y="36"/>
                  </a:lnTo>
                  <a:lnTo>
                    <a:pt x="200" y="36"/>
                  </a:lnTo>
                  <a:lnTo>
                    <a:pt x="202" y="38"/>
                  </a:lnTo>
                  <a:lnTo>
                    <a:pt x="204" y="38"/>
                  </a:lnTo>
                  <a:lnTo>
                    <a:pt x="204" y="39"/>
                  </a:lnTo>
                  <a:lnTo>
                    <a:pt x="205" y="39"/>
                  </a:lnTo>
                  <a:lnTo>
                    <a:pt x="205" y="39"/>
                  </a:lnTo>
                  <a:lnTo>
                    <a:pt x="207" y="39"/>
                  </a:lnTo>
                  <a:lnTo>
                    <a:pt x="208" y="41"/>
                  </a:lnTo>
                  <a:lnTo>
                    <a:pt x="210" y="41"/>
                  </a:lnTo>
                  <a:lnTo>
                    <a:pt x="210" y="39"/>
                  </a:lnTo>
                  <a:lnTo>
                    <a:pt x="211" y="39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8" y="38"/>
                  </a:lnTo>
                  <a:lnTo>
                    <a:pt x="218" y="38"/>
                  </a:lnTo>
                  <a:lnTo>
                    <a:pt x="219" y="36"/>
                  </a:lnTo>
                  <a:lnTo>
                    <a:pt x="221" y="36"/>
                  </a:lnTo>
                  <a:lnTo>
                    <a:pt x="222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9" y="46"/>
                  </a:lnTo>
                  <a:lnTo>
                    <a:pt x="230" y="46"/>
                  </a:lnTo>
                  <a:lnTo>
                    <a:pt x="230" y="46"/>
                  </a:lnTo>
                  <a:lnTo>
                    <a:pt x="232" y="46"/>
                  </a:lnTo>
                  <a:lnTo>
                    <a:pt x="232" y="46"/>
                  </a:lnTo>
                  <a:lnTo>
                    <a:pt x="232" y="44"/>
                  </a:lnTo>
                  <a:lnTo>
                    <a:pt x="232" y="44"/>
                  </a:lnTo>
                  <a:lnTo>
                    <a:pt x="234" y="44"/>
                  </a:lnTo>
                  <a:lnTo>
                    <a:pt x="235" y="46"/>
                  </a:lnTo>
                  <a:lnTo>
                    <a:pt x="237" y="46"/>
                  </a:lnTo>
                  <a:lnTo>
                    <a:pt x="238" y="46"/>
                  </a:lnTo>
                  <a:lnTo>
                    <a:pt x="240" y="47"/>
                  </a:lnTo>
                  <a:lnTo>
                    <a:pt x="243" y="49"/>
                  </a:lnTo>
                  <a:lnTo>
                    <a:pt x="245" y="49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7"/>
                  </a:lnTo>
                  <a:lnTo>
                    <a:pt x="248" y="49"/>
                  </a:lnTo>
                  <a:lnTo>
                    <a:pt x="248" y="49"/>
                  </a:lnTo>
                  <a:lnTo>
                    <a:pt x="249" y="50"/>
                  </a:lnTo>
                  <a:lnTo>
                    <a:pt x="251" y="50"/>
                  </a:lnTo>
                  <a:lnTo>
                    <a:pt x="252" y="52"/>
                  </a:lnTo>
                  <a:lnTo>
                    <a:pt x="254" y="54"/>
                  </a:lnTo>
                  <a:lnTo>
                    <a:pt x="256" y="54"/>
                  </a:lnTo>
                  <a:lnTo>
                    <a:pt x="257" y="52"/>
                  </a:lnTo>
                  <a:lnTo>
                    <a:pt x="259" y="52"/>
                  </a:lnTo>
                  <a:lnTo>
                    <a:pt x="259" y="52"/>
                  </a:lnTo>
                  <a:lnTo>
                    <a:pt x="259" y="54"/>
                  </a:lnTo>
                  <a:lnTo>
                    <a:pt x="259" y="54"/>
                  </a:lnTo>
                  <a:lnTo>
                    <a:pt x="259" y="55"/>
                  </a:lnTo>
                  <a:lnTo>
                    <a:pt x="260" y="57"/>
                  </a:lnTo>
                  <a:lnTo>
                    <a:pt x="260" y="58"/>
                  </a:lnTo>
                  <a:lnTo>
                    <a:pt x="259" y="58"/>
                  </a:lnTo>
                  <a:lnTo>
                    <a:pt x="259" y="60"/>
                  </a:lnTo>
                  <a:lnTo>
                    <a:pt x="257" y="61"/>
                  </a:lnTo>
                  <a:lnTo>
                    <a:pt x="256" y="63"/>
                  </a:lnTo>
                  <a:lnTo>
                    <a:pt x="254" y="63"/>
                  </a:lnTo>
                  <a:lnTo>
                    <a:pt x="254" y="63"/>
                  </a:lnTo>
                  <a:lnTo>
                    <a:pt x="254" y="65"/>
                  </a:lnTo>
                  <a:lnTo>
                    <a:pt x="254" y="65"/>
                  </a:lnTo>
                  <a:lnTo>
                    <a:pt x="256" y="66"/>
                  </a:lnTo>
                  <a:lnTo>
                    <a:pt x="257" y="66"/>
                  </a:lnTo>
                  <a:lnTo>
                    <a:pt x="259" y="66"/>
                  </a:lnTo>
                  <a:lnTo>
                    <a:pt x="257" y="68"/>
                  </a:lnTo>
                  <a:lnTo>
                    <a:pt x="257" y="68"/>
                  </a:lnTo>
                  <a:lnTo>
                    <a:pt x="256" y="68"/>
                  </a:lnTo>
                  <a:lnTo>
                    <a:pt x="254" y="68"/>
                  </a:lnTo>
                  <a:lnTo>
                    <a:pt x="254" y="68"/>
                  </a:lnTo>
                  <a:lnTo>
                    <a:pt x="252" y="69"/>
                  </a:lnTo>
                  <a:lnTo>
                    <a:pt x="252" y="71"/>
                  </a:lnTo>
                  <a:lnTo>
                    <a:pt x="254" y="71"/>
                  </a:lnTo>
                  <a:lnTo>
                    <a:pt x="256" y="72"/>
                  </a:lnTo>
                  <a:lnTo>
                    <a:pt x="256" y="72"/>
                  </a:lnTo>
                  <a:lnTo>
                    <a:pt x="256" y="74"/>
                  </a:lnTo>
                  <a:lnTo>
                    <a:pt x="256" y="76"/>
                  </a:lnTo>
                  <a:lnTo>
                    <a:pt x="256" y="76"/>
                  </a:lnTo>
                  <a:lnTo>
                    <a:pt x="256" y="77"/>
                  </a:lnTo>
                  <a:lnTo>
                    <a:pt x="256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6" y="79"/>
                  </a:lnTo>
                  <a:lnTo>
                    <a:pt x="256" y="82"/>
                  </a:lnTo>
                  <a:lnTo>
                    <a:pt x="254" y="82"/>
                  </a:lnTo>
                  <a:lnTo>
                    <a:pt x="254" y="83"/>
                  </a:lnTo>
                  <a:lnTo>
                    <a:pt x="254" y="85"/>
                  </a:lnTo>
                  <a:lnTo>
                    <a:pt x="252" y="85"/>
                  </a:lnTo>
                  <a:lnTo>
                    <a:pt x="249" y="85"/>
                  </a:lnTo>
                  <a:lnTo>
                    <a:pt x="246" y="85"/>
                  </a:lnTo>
                  <a:lnTo>
                    <a:pt x="245" y="85"/>
                  </a:lnTo>
                  <a:lnTo>
                    <a:pt x="241" y="85"/>
                  </a:lnTo>
                  <a:lnTo>
                    <a:pt x="241" y="85"/>
                  </a:lnTo>
                  <a:lnTo>
                    <a:pt x="240" y="87"/>
                  </a:lnTo>
                  <a:lnTo>
                    <a:pt x="238" y="88"/>
                  </a:lnTo>
                  <a:lnTo>
                    <a:pt x="237" y="88"/>
                  </a:lnTo>
                  <a:lnTo>
                    <a:pt x="235" y="90"/>
                  </a:lnTo>
                  <a:lnTo>
                    <a:pt x="234" y="90"/>
                  </a:lnTo>
                  <a:lnTo>
                    <a:pt x="234" y="91"/>
                  </a:lnTo>
                  <a:lnTo>
                    <a:pt x="234" y="93"/>
                  </a:lnTo>
                  <a:lnTo>
                    <a:pt x="232" y="93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4" y="94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2" y="96"/>
                  </a:lnTo>
                  <a:lnTo>
                    <a:pt x="232" y="98"/>
                  </a:lnTo>
                  <a:lnTo>
                    <a:pt x="232" y="98"/>
                  </a:lnTo>
                  <a:lnTo>
                    <a:pt x="232" y="99"/>
                  </a:lnTo>
                  <a:lnTo>
                    <a:pt x="232" y="99"/>
                  </a:lnTo>
                  <a:lnTo>
                    <a:pt x="227" y="99"/>
                  </a:lnTo>
                  <a:lnTo>
                    <a:pt x="222" y="99"/>
                  </a:lnTo>
                  <a:lnTo>
                    <a:pt x="219" y="102"/>
                  </a:lnTo>
                  <a:lnTo>
                    <a:pt x="218" y="102"/>
                  </a:lnTo>
                  <a:lnTo>
                    <a:pt x="215" y="102"/>
                  </a:lnTo>
                  <a:lnTo>
                    <a:pt x="213" y="104"/>
                  </a:lnTo>
                  <a:lnTo>
                    <a:pt x="211" y="106"/>
                  </a:lnTo>
                  <a:lnTo>
                    <a:pt x="210" y="104"/>
                  </a:lnTo>
                  <a:lnTo>
                    <a:pt x="208" y="104"/>
                  </a:lnTo>
                  <a:lnTo>
                    <a:pt x="207" y="106"/>
                  </a:lnTo>
                  <a:lnTo>
                    <a:pt x="204" y="107"/>
                  </a:lnTo>
                  <a:lnTo>
                    <a:pt x="204" y="107"/>
                  </a:lnTo>
                  <a:lnTo>
                    <a:pt x="200" y="107"/>
                  </a:lnTo>
                  <a:lnTo>
                    <a:pt x="197" y="107"/>
                  </a:lnTo>
                  <a:lnTo>
                    <a:pt x="191" y="112"/>
                  </a:lnTo>
                  <a:lnTo>
                    <a:pt x="189" y="115"/>
                  </a:lnTo>
                  <a:lnTo>
                    <a:pt x="189" y="115"/>
                  </a:lnTo>
                  <a:lnTo>
                    <a:pt x="188" y="117"/>
                  </a:lnTo>
                  <a:lnTo>
                    <a:pt x="186" y="117"/>
                  </a:lnTo>
                  <a:lnTo>
                    <a:pt x="186" y="117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2"/>
                  </a:lnTo>
                  <a:lnTo>
                    <a:pt x="189" y="110"/>
                  </a:lnTo>
                  <a:lnTo>
                    <a:pt x="186" y="113"/>
                  </a:lnTo>
                  <a:lnTo>
                    <a:pt x="185" y="113"/>
                  </a:lnTo>
                  <a:lnTo>
                    <a:pt x="183" y="115"/>
                  </a:lnTo>
                  <a:lnTo>
                    <a:pt x="183" y="117"/>
                  </a:lnTo>
                  <a:lnTo>
                    <a:pt x="183" y="118"/>
                  </a:lnTo>
                  <a:lnTo>
                    <a:pt x="185" y="121"/>
                  </a:lnTo>
                  <a:lnTo>
                    <a:pt x="186" y="124"/>
                  </a:lnTo>
                  <a:lnTo>
                    <a:pt x="189" y="128"/>
                  </a:lnTo>
                  <a:lnTo>
                    <a:pt x="191" y="131"/>
                  </a:lnTo>
                  <a:lnTo>
                    <a:pt x="193" y="131"/>
                  </a:lnTo>
                  <a:lnTo>
                    <a:pt x="194" y="131"/>
                  </a:lnTo>
                  <a:lnTo>
                    <a:pt x="197" y="129"/>
                  </a:lnTo>
                  <a:lnTo>
                    <a:pt x="197" y="129"/>
                  </a:lnTo>
                  <a:lnTo>
                    <a:pt x="200" y="129"/>
                  </a:lnTo>
                  <a:lnTo>
                    <a:pt x="202" y="129"/>
                  </a:lnTo>
                  <a:lnTo>
                    <a:pt x="202" y="128"/>
                  </a:lnTo>
                  <a:lnTo>
                    <a:pt x="204" y="128"/>
                  </a:lnTo>
                  <a:lnTo>
                    <a:pt x="207" y="129"/>
                  </a:lnTo>
                  <a:lnTo>
                    <a:pt x="208" y="129"/>
                  </a:lnTo>
                  <a:lnTo>
                    <a:pt x="208" y="131"/>
                  </a:lnTo>
                  <a:lnTo>
                    <a:pt x="207" y="132"/>
                  </a:lnTo>
                  <a:lnTo>
                    <a:pt x="207" y="134"/>
                  </a:lnTo>
                  <a:lnTo>
                    <a:pt x="205" y="135"/>
                  </a:lnTo>
                  <a:lnTo>
                    <a:pt x="204" y="135"/>
                  </a:lnTo>
                  <a:lnTo>
                    <a:pt x="200" y="135"/>
                  </a:lnTo>
                  <a:lnTo>
                    <a:pt x="199" y="135"/>
                  </a:lnTo>
                  <a:lnTo>
                    <a:pt x="197" y="135"/>
                  </a:lnTo>
                  <a:lnTo>
                    <a:pt x="197" y="135"/>
                  </a:lnTo>
                  <a:lnTo>
                    <a:pt x="196" y="134"/>
                  </a:lnTo>
                  <a:lnTo>
                    <a:pt x="194" y="134"/>
                  </a:lnTo>
                  <a:lnTo>
                    <a:pt x="193" y="134"/>
                  </a:lnTo>
                  <a:lnTo>
                    <a:pt x="191" y="137"/>
                  </a:lnTo>
                  <a:lnTo>
                    <a:pt x="188" y="139"/>
                  </a:lnTo>
                  <a:lnTo>
                    <a:pt x="186" y="140"/>
                  </a:lnTo>
                  <a:lnTo>
                    <a:pt x="185" y="140"/>
                  </a:lnTo>
                  <a:lnTo>
                    <a:pt x="182" y="140"/>
                  </a:lnTo>
                  <a:lnTo>
                    <a:pt x="178" y="142"/>
                  </a:lnTo>
                  <a:lnTo>
                    <a:pt x="175" y="145"/>
                  </a:lnTo>
                  <a:lnTo>
                    <a:pt x="172" y="146"/>
                  </a:lnTo>
                  <a:lnTo>
                    <a:pt x="170" y="146"/>
                  </a:lnTo>
                  <a:lnTo>
                    <a:pt x="167" y="146"/>
                  </a:lnTo>
                  <a:lnTo>
                    <a:pt x="166" y="146"/>
                  </a:lnTo>
                  <a:lnTo>
                    <a:pt x="163" y="145"/>
                  </a:lnTo>
                  <a:lnTo>
                    <a:pt x="164" y="143"/>
                  </a:lnTo>
                  <a:lnTo>
                    <a:pt x="164" y="143"/>
                  </a:lnTo>
                  <a:lnTo>
                    <a:pt x="164" y="142"/>
                  </a:lnTo>
                  <a:lnTo>
                    <a:pt x="166" y="139"/>
                  </a:lnTo>
                  <a:lnTo>
                    <a:pt x="166" y="137"/>
                  </a:lnTo>
                  <a:lnTo>
                    <a:pt x="164" y="134"/>
                  </a:lnTo>
                  <a:lnTo>
                    <a:pt x="163" y="132"/>
                  </a:lnTo>
                  <a:lnTo>
                    <a:pt x="161" y="134"/>
                  </a:lnTo>
                  <a:lnTo>
                    <a:pt x="159" y="132"/>
                  </a:lnTo>
                  <a:lnTo>
                    <a:pt x="156" y="131"/>
                  </a:lnTo>
                  <a:lnTo>
                    <a:pt x="153" y="129"/>
                  </a:lnTo>
                  <a:lnTo>
                    <a:pt x="152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55" y="126"/>
                  </a:lnTo>
                  <a:lnTo>
                    <a:pt x="159" y="123"/>
                  </a:lnTo>
                  <a:lnTo>
                    <a:pt x="161" y="123"/>
                  </a:lnTo>
                  <a:lnTo>
                    <a:pt x="164" y="121"/>
                  </a:lnTo>
                  <a:lnTo>
                    <a:pt x="166" y="120"/>
                  </a:lnTo>
                  <a:lnTo>
                    <a:pt x="166" y="118"/>
                  </a:lnTo>
                  <a:lnTo>
                    <a:pt x="166" y="117"/>
                  </a:lnTo>
                  <a:lnTo>
                    <a:pt x="164" y="117"/>
                  </a:lnTo>
                  <a:lnTo>
                    <a:pt x="163" y="117"/>
                  </a:lnTo>
                  <a:lnTo>
                    <a:pt x="161" y="117"/>
                  </a:lnTo>
                  <a:lnTo>
                    <a:pt x="159" y="115"/>
                  </a:lnTo>
                  <a:lnTo>
                    <a:pt x="156" y="117"/>
                  </a:lnTo>
                  <a:lnTo>
                    <a:pt x="153" y="117"/>
                  </a:lnTo>
                  <a:lnTo>
                    <a:pt x="150" y="117"/>
                  </a:lnTo>
                  <a:lnTo>
                    <a:pt x="147" y="117"/>
                  </a:lnTo>
                  <a:lnTo>
                    <a:pt x="142" y="113"/>
                  </a:lnTo>
                  <a:lnTo>
                    <a:pt x="141" y="113"/>
                  </a:lnTo>
                  <a:lnTo>
                    <a:pt x="141" y="113"/>
                  </a:lnTo>
                  <a:lnTo>
                    <a:pt x="139" y="112"/>
                  </a:lnTo>
                  <a:lnTo>
                    <a:pt x="141" y="112"/>
                  </a:lnTo>
                  <a:lnTo>
                    <a:pt x="141" y="112"/>
                  </a:lnTo>
                  <a:lnTo>
                    <a:pt x="142" y="112"/>
                  </a:lnTo>
                  <a:lnTo>
                    <a:pt x="142" y="112"/>
                  </a:lnTo>
                  <a:lnTo>
                    <a:pt x="142" y="110"/>
                  </a:lnTo>
                  <a:lnTo>
                    <a:pt x="141" y="110"/>
                  </a:lnTo>
                  <a:lnTo>
                    <a:pt x="139" y="110"/>
                  </a:lnTo>
                  <a:lnTo>
                    <a:pt x="137" y="109"/>
                  </a:lnTo>
                  <a:lnTo>
                    <a:pt x="136" y="109"/>
                  </a:lnTo>
                  <a:lnTo>
                    <a:pt x="139" y="109"/>
                  </a:lnTo>
                  <a:lnTo>
                    <a:pt x="141" y="109"/>
                  </a:lnTo>
                  <a:lnTo>
                    <a:pt x="144" y="109"/>
                  </a:lnTo>
                  <a:lnTo>
                    <a:pt x="147" y="110"/>
                  </a:lnTo>
                  <a:lnTo>
                    <a:pt x="148" y="109"/>
                  </a:lnTo>
                  <a:lnTo>
                    <a:pt x="150" y="107"/>
                  </a:lnTo>
                  <a:lnTo>
                    <a:pt x="150" y="107"/>
                  </a:lnTo>
                  <a:lnTo>
                    <a:pt x="147" y="109"/>
                  </a:lnTo>
                  <a:lnTo>
                    <a:pt x="144" y="107"/>
                  </a:lnTo>
                  <a:lnTo>
                    <a:pt x="144" y="107"/>
                  </a:lnTo>
                  <a:lnTo>
                    <a:pt x="142" y="106"/>
                  </a:lnTo>
                  <a:lnTo>
                    <a:pt x="142" y="104"/>
                  </a:lnTo>
                  <a:lnTo>
                    <a:pt x="142" y="102"/>
                  </a:lnTo>
                  <a:lnTo>
                    <a:pt x="142" y="101"/>
                  </a:lnTo>
                  <a:lnTo>
                    <a:pt x="141" y="99"/>
                  </a:lnTo>
                  <a:lnTo>
                    <a:pt x="141" y="98"/>
                  </a:lnTo>
                  <a:lnTo>
                    <a:pt x="139" y="96"/>
                  </a:lnTo>
                  <a:lnTo>
                    <a:pt x="141" y="99"/>
                  </a:lnTo>
                  <a:lnTo>
                    <a:pt x="141" y="101"/>
                  </a:lnTo>
                  <a:lnTo>
                    <a:pt x="141" y="102"/>
                  </a:lnTo>
                  <a:lnTo>
                    <a:pt x="141" y="106"/>
                  </a:lnTo>
                  <a:lnTo>
                    <a:pt x="141" y="107"/>
                  </a:lnTo>
                  <a:lnTo>
                    <a:pt x="139" y="107"/>
                  </a:lnTo>
                  <a:lnTo>
                    <a:pt x="137" y="107"/>
                  </a:lnTo>
                  <a:lnTo>
                    <a:pt x="136" y="107"/>
                  </a:lnTo>
                  <a:lnTo>
                    <a:pt x="136" y="104"/>
                  </a:lnTo>
                  <a:lnTo>
                    <a:pt x="136" y="106"/>
                  </a:lnTo>
                  <a:lnTo>
                    <a:pt x="134" y="107"/>
                  </a:lnTo>
                  <a:lnTo>
                    <a:pt x="133" y="107"/>
                  </a:lnTo>
                  <a:lnTo>
                    <a:pt x="129" y="107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3" y="112"/>
                  </a:lnTo>
                  <a:lnTo>
                    <a:pt x="123" y="113"/>
                  </a:lnTo>
                  <a:lnTo>
                    <a:pt x="123" y="113"/>
                  </a:lnTo>
                  <a:lnTo>
                    <a:pt x="122" y="117"/>
                  </a:lnTo>
                  <a:lnTo>
                    <a:pt x="120" y="117"/>
                  </a:lnTo>
                  <a:lnTo>
                    <a:pt x="117" y="121"/>
                  </a:lnTo>
                  <a:lnTo>
                    <a:pt x="117" y="121"/>
                  </a:lnTo>
                  <a:lnTo>
                    <a:pt x="114" y="121"/>
                  </a:lnTo>
                  <a:lnTo>
                    <a:pt x="112" y="123"/>
                  </a:lnTo>
                  <a:lnTo>
                    <a:pt x="111" y="123"/>
                  </a:lnTo>
                  <a:lnTo>
                    <a:pt x="109" y="123"/>
                  </a:lnTo>
                  <a:lnTo>
                    <a:pt x="107" y="123"/>
                  </a:lnTo>
                  <a:lnTo>
                    <a:pt x="107" y="124"/>
                  </a:lnTo>
                  <a:lnTo>
                    <a:pt x="107" y="126"/>
                  </a:lnTo>
                  <a:lnTo>
                    <a:pt x="109" y="126"/>
                  </a:lnTo>
                  <a:lnTo>
                    <a:pt x="109" y="131"/>
                  </a:lnTo>
                  <a:lnTo>
                    <a:pt x="109" y="132"/>
                  </a:lnTo>
                  <a:lnTo>
                    <a:pt x="109" y="131"/>
                  </a:lnTo>
                  <a:lnTo>
                    <a:pt x="107" y="129"/>
                  </a:lnTo>
                  <a:lnTo>
                    <a:pt x="104" y="129"/>
                  </a:lnTo>
                  <a:lnTo>
                    <a:pt x="103" y="129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2"/>
                  </a:lnTo>
                  <a:lnTo>
                    <a:pt x="96" y="132"/>
                  </a:lnTo>
                  <a:lnTo>
                    <a:pt x="95" y="132"/>
                  </a:lnTo>
                  <a:lnTo>
                    <a:pt x="92" y="131"/>
                  </a:lnTo>
                  <a:lnTo>
                    <a:pt x="88" y="131"/>
                  </a:lnTo>
                  <a:lnTo>
                    <a:pt x="87" y="128"/>
                  </a:lnTo>
                  <a:lnTo>
                    <a:pt x="88" y="128"/>
                  </a:lnTo>
                  <a:lnTo>
                    <a:pt x="88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4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1"/>
                  </a:lnTo>
                  <a:lnTo>
                    <a:pt x="95" y="120"/>
                  </a:lnTo>
                  <a:lnTo>
                    <a:pt x="96" y="118"/>
                  </a:lnTo>
                  <a:lnTo>
                    <a:pt x="98" y="118"/>
                  </a:lnTo>
                  <a:lnTo>
                    <a:pt x="98" y="117"/>
                  </a:lnTo>
                  <a:lnTo>
                    <a:pt x="100" y="115"/>
                  </a:lnTo>
                  <a:lnTo>
                    <a:pt x="98" y="113"/>
                  </a:lnTo>
                  <a:lnTo>
                    <a:pt x="98" y="112"/>
                  </a:lnTo>
                  <a:lnTo>
                    <a:pt x="98" y="110"/>
                  </a:lnTo>
                  <a:lnTo>
                    <a:pt x="98" y="110"/>
                  </a:lnTo>
                  <a:lnTo>
                    <a:pt x="100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0"/>
                  </a:lnTo>
                  <a:lnTo>
                    <a:pt x="104" y="110"/>
                  </a:lnTo>
                  <a:lnTo>
                    <a:pt x="104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7" y="110"/>
                  </a:lnTo>
                  <a:lnTo>
                    <a:pt x="107" y="112"/>
                  </a:lnTo>
                  <a:lnTo>
                    <a:pt x="109" y="110"/>
                  </a:lnTo>
                  <a:lnTo>
                    <a:pt x="109" y="110"/>
                  </a:lnTo>
                  <a:lnTo>
                    <a:pt x="111" y="110"/>
                  </a:lnTo>
                  <a:lnTo>
                    <a:pt x="111" y="112"/>
                  </a:lnTo>
                  <a:lnTo>
                    <a:pt x="112" y="112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5" y="110"/>
                  </a:lnTo>
                  <a:lnTo>
                    <a:pt x="112" y="109"/>
                  </a:lnTo>
                  <a:lnTo>
                    <a:pt x="112" y="107"/>
                  </a:lnTo>
                  <a:lnTo>
                    <a:pt x="112" y="106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09" y="102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99"/>
                  </a:lnTo>
                  <a:lnTo>
                    <a:pt x="106" y="99"/>
                  </a:lnTo>
                  <a:lnTo>
                    <a:pt x="106" y="98"/>
                  </a:lnTo>
                  <a:lnTo>
                    <a:pt x="107" y="98"/>
                  </a:lnTo>
                  <a:lnTo>
                    <a:pt x="107" y="96"/>
                  </a:lnTo>
                  <a:lnTo>
                    <a:pt x="107" y="96"/>
                  </a:lnTo>
                  <a:lnTo>
                    <a:pt x="106" y="94"/>
                  </a:lnTo>
                  <a:lnTo>
                    <a:pt x="106" y="94"/>
                  </a:lnTo>
                  <a:lnTo>
                    <a:pt x="104" y="94"/>
                  </a:lnTo>
                  <a:lnTo>
                    <a:pt x="104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0"/>
                  </a:lnTo>
                  <a:lnTo>
                    <a:pt x="101" y="88"/>
                  </a:lnTo>
                  <a:lnTo>
                    <a:pt x="103" y="87"/>
                  </a:lnTo>
                  <a:lnTo>
                    <a:pt x="103" y="87"/>
                  </a:lnTo>
                  <a:lnTo>
                    <a:pt x="101" y="83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0" y="83"/>
                  </a:lnTo>
                  <a:lnTo>
                    <a:pt x="98" y="83"/>
                  </a:lnTo>
                  <a:lnTo>
                    <a:pt x="98" y="83"/>
                  </a:lnTo>
                  <a:lnTo>
                    <a:pt x="96" y="82"/>
                  </a:lnTo>
                  <a:lnTo>
                    <a:pt x="96" y="80"/>
                  </a:lnTo>
                  <a:lnTo>
                    <a:pt x="93" y="79"/>
                  </a:lnTo>
                  <a:lnTo>
                    <a:pt x="92" y="79"/>
                  </a:lnTo>
                  <a:lnTo>
                    <a:pt x="92" y="80"/>
                  </a:lnTo>
                  <a:lnTo>
                    <a:pt x="92" y="80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88" y="79"/>
                  </a:lnTo>
                  <a:lnTo>
                    <a:pt x="90" y="79"/>
                  </a:lnTo>
                  <a:lnTo>
                    <a:pt x="88" y="77"/>
                  </a:lnTo>
                  <a:lnTo>
                    <a:pt x="87" y="77"/>
                  </a:lnTo>
                  <a:lnTo>
                    <a:pt x="85" y="77"/>
                  </a:lnTo>
                  <a:lnTo>
                    <a:pt x="85" y="77"/>
                  </a:lnTo>
                  <a:lnTo>
                    <a:pt x="85" y="76"/>
                  </a:lnTo>
                  <a:lnTo>
                    <a:pt x="84" y="76"/>
                  </a:lnTo>
                  <a:lnTo>
                    <a:pt x="82" y="76"/>
                  </a:lnTo>
                  <a:lnTo>
                    <a:pt x="82" y="74"/>
                  </a:lnTo>
                  <a:lnTo>
                    <a:pt x="81" y="74"/>
                  </a:lnTo>
                  <a:lnTo>
                    <a:pt x="79" y="74"/>
                  </a:lnTo>
                  <a:lnTo>
                    <a:pt x="77" y="74"/>
                  </a:lnTo>
                  <a:lnTo>
                    <a:pt x="77" y="72"/>
                  </a:lnTo>
                  <a:lnTo>
                    <a:pt x="77" y="74"/>
                  </a:lnTo>
                  <a:lnTo>
                    <a:pt x="76" y="74"/>
                  </a:lnTo>
                  <a:lnTo>
                    <a:pt x="74" y="74"/>
                  </a:lnTo>
                  <a:lnTo>
                    <a:pt x="73" y="76"/>
                  </a:lnTo>
                  <a:lnTo>
                    <a:pt x="70" y="76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65" y="77"/>
                  </a:lnTo>
                  <a:lnTo>
                    <a:pt x="65" y="77"/>
                  </a:lnTo>
                  <a:lnTo>
                    <a:pt x="63" y="77"/>
                  </a:lnTo>
                  <a:lnTo>
                    <a:pt x="62" y="77"/>
                  </a:lnTo>
                  <a:lnTo>
                    <a:pt x="60" y="79"/>
                  </a:lnTo>
                  <a:lnTo>
                    <a:pt x="60" y="80"/>
                  </a:lnTo>
                  <a:lnTo>
                    <a:pt x="59" y="80"/>
                  </a:lnTo>
                  <a:lnTo>
                    <a:pt x="59" y="82"/>
                  </a:lnTo>
                  <a:lnTo>
                    <a:pt x="54" y="82"/>
                  </a:lnTo>
                  <a:lnTo>
                    <a:pt x="51" y="83"/>
                  </a:lnTo>
                  <a:lnTo>
                    <a:pt x="47" y="83"/>
                  </a:lnTo>
                  <a:lnTo>
                    <a:pt x="44" y="85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7"/>
                  </a:lnTo>
                  <a:lnTo>
                    <a:pt x="36" y="83"/>
                  </a:lnTo>
                  <a:lnTo>
                    <a:pt x="35" y="83"/>
                  </a:lnTo>
                  <a:lnTo>
                    <a:pt x="33" y="83"/>
                  </a:lnTo>
                  <a:lnTo>
                    <a:pt x="32" y="83"/>
                  </a:lnTo>
                  <a:lnTo>
                    <a:pt x="30" y="83"/>
                  </a:lnTo>
                  <a:lnTo>
                    <a:pt x="29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1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4" y="80"/>
                  </a:lnTo>
                  <a:lnTo>
                    <a:pt x="13" y="80"/>
                  </a:lnTo>
                  <a:lnTo>
                    <a:pt x="13" y="82"/>
                  </a:lnTo>
                  <a:lnTo>
                    <a:pt x="11" y="82"/>
                  </a:lnTo>
                  <a:lnTo>
                    <a:pt x="11" y="83"/>
                  </a:lnTo>
                  <a:lnTo>
                    <a:pt x="10" y="83"/>
                  </a:lnTo>
                  <a:lnTo>
                    <a:pt x="10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6" y="79"/>
                  </a:lnTo>
                  <a:lnTo>
                    <a:pt x="5" y="79"/>
                  </a:lnTo>
                  <a:lnTo>
                    <a:pt x="3" y="77"/>
                  </a:lnTo>
                  <a:lnTo>
                    <a:pt x="3" y="77"/>
                  </a:lnTo>
                  <a:lnTo>
                    <a:pt x="2" y="77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2" y="69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3" y="65"/>
                  </a:lnTo>
                  <a:lnTo>
                    <a:pt x="5" y="63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61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8" y="61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2"/>
                  </a:lnTo>
                  <a:lnTo>
                    <a:pt x="11" y="49"/>
                  </a:lnTo>
                  <a:lnTo>
                    <a:pt x="11" y="47"/>
                  </a:lnTo>
                  <a:lnTo>
                    <a:pt x="13" y="47"/>
                  </a:lnTo>
                  <a:lnTo>
                    <a:pt x="16" y="44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7" y="35"/>
                  </a:lnTo>
                  <a:lnTo>
                    <a:pt x="29" y="35"/>
                  </a:lnTo>
                  <a:lnTo>
                    <a:pt x="29" y="33"/>
                  </a:lnTo>
                  <a:lnTo>
                    <a:pt x="27" y="31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7" y="27"/>
                  </a:lnTo>
                  <a:lnTo>
                    <a:pt x="25" y="25"/>
                  </a:lnTo>
                  <a:lnTo>
                    <a:pt x="25" y="24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7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2" y="9"/>
                  </a:lnTo>
                  <a:lnTo>
                    <a:pt x="32" y="9"/>
                  </a:lnTo>
                  <a:lnTo>
                    <a:pt x="33" y="9"/>
                  </a:lnTo>
                  <a:lnTo>
                    <a:pt x="35" y="9"/>
                  </a:lnTo>
                  <a:lnTo>
                    <a:pt x="36" y="9"/>
                  </a:lnTo>
                  <a:lnTo>
                    <a:pt x="40" y="8"/>
                  </a:lnTo>
                  <a:lnTo>
                    <a:pt x="41" y="8"/>
                  </a:lnTo>
                  <a:lnTo>
                    <a:pt x="43" y="8"/>
                  </a:lnTo>
                  <a:lnTo>
                    <a:pt x="44" y="8"/>
                  </a:lnTo>
                  <a:lnTo>
                    <a:pt x="49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9"/>
                  </a:lnTo>
                  <a:lnTo>
                    <a:pt x="63" y="11"/>
                  </a:lnTo>
                  <a:lnTo>
                    <a:pt x="66" y="11"/>
                  </a:lnTo>
                  <a:lnTo>
                    <a:pt x="70" y="11"/>
                  </a:lnTo>
                  <a:lnTo>
                    <a:pt x="71" y="11"/>
                  </a:lnTo>
                  <a:lnTo>
                    <a:pt x="73" y="11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4"/>
                  </a:lnTo>
                  <a:lnTo>
                    <a:pt x="76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6"/>
                  </a:lnTo>
                  <a:lnTo>
                    <a:pt x="82" y="14"/>
                  </a:lnTo>
                  <a:lnTo>
                    <a:pt x="82" y="14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4"/>
                  </a:lnTo>
                  <a:lnTo>
                    <a:pt x="87" y="14"/>
                  </a:lnTo>
                  <a:lnTo>
                    <a:pt x="88" y="14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3" y="16"/>
                  </a:lnTo>
                  <a:lnTo>
                    <a:pt x="93" y="17"/>
                  </a:lnTo>
                  <a:lnTo>
                    <a:pt x="95" y="17"/>
                  </a:lnTo>
                  <a:lnTo>
                    <a:pt x="95" y="17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6"/>
                  </a:lnTo>
                  <a:lnTo>
                    <a:pt x="103" y="17"/>
                  </a:lnTo>
                  <a:lnTo>
                    <a:pt x="104" y="19"/>
                  </a:lnTo>
                  <a:lnTo>
                    <a:pt x="106" y="17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12" y="17"/>
                  </a:lnTo>
                  <a:lnTo>
                    <a:pt x="114" y="17"/>
                  </a:lnTo>
                  <a:lnTo>
                    <a:pt x="115" y="17"/>
                  </a:lnTo>
                  <a:lnTo>
                    <a:pt x="117" y="17"/>
                  </a:lnTo>
                  <a:lnTo>
                    <a:pt x="118" y="19"/>
                  </a:lnTo>
                  <a:lnTo>
                    <a:pt x="118" y="19"/>
                  </a:lnTo>
                  <a:lnTo>
                    <a:pt x="120" y="20"/>
                  </a:lnTo>
                  <a:lnTo>
                    <a:pt x="122" y="20"/>
                  </a:lnTo>
                  <a:lnTo>
                    <a:pt x="122" y="20"/>
                  </a:lnTo>
                  <a:lnTo>
                    <a:pt x="123" y="19"/>
                  </a:lnTo>
                  <a:lnTo>
                    <a:pt x="122" y="17"/>
                  </a:lnTo>
                  <a:lnTo>
                    <a:pt x="122" y="17"/>
                  </a:lnTo>
                  <a:lnTo>
                    <a:pt x="122" y="16"/>
                  </a:lnTo>
                  <a:lnTo>
                    <a:pt x="122" y="14"/>
                  </a:lnTo>
                  <a:lnTo>
                    <a:pt x="122" y="13"/>
                  </a:lnTo>
                  <a:lnTo>
                    <a:pt x="123" y="11"/>
                  </a:lnTo>
                  <a:lnTo>
                    <a:pt x="123" y="9"/>
                  </a:lnTo>
                  <a:lnTo>
                    <a:pt x="125" y="8"/>
                  </a:lnTo>
                  <a:lnTo>
                    <a:pt x="126" y="8"/>
                  </a:lnTo>
                  <a:lnTo>
                    <a:pt x="128" y="6"/>
                  </a:lnTo>
                  <a:lnTo>
                    <a:pt x="129" y="5"/>
                  </a:lnTo>
                  <a:lnTo>
                    <a:pt x="131" y="5"/>
                  </a:lnTo>
                  <a:lnTo>
                    <a:pt x="131" y="6"/>
                  </a:lnTo>
                  <a:lnTo>
                    <a:pt x="133" y="5"/>
                  </a:lnTo>
                  <a:lnTo>
                    <a:pt x="136" y="5"/>
                  </a:lnTo>
                  <a:lnTo>
                    <a:pt x="139" y="5"/>
                  </a:lnTo>
                  <a:lnTo>
                    <a:pt x="139" y="5"/>
                  </a:lnTo>
                  <a:lnTo>
                    <a:pt x="141" y="5"/>
                  </a:lnTo>
                  <a:lnTo>
                    <a:pt x="142" y="6"/>
                  </a:lnTo>
                  <a:lnTo>
                    <a:pt x="144" y="6"/>
                  </a:lnTo>
                  <a:lnTo>
                    <a:pt x="144" y="6"/>
                  </a:lnTo>
                  <a:lnTo>
                    <a:pt x="145" y="5"/>
                  </a:lnTo>
                  <a:lnTo>
                    <a:pt x="147" y="5"/>
                  </a:lnTo>
                  <a:lnTo>
                    <a:pt x="147" y="2"/>
                  </a:lnTo>
                  <a:lnTo>
                    <a:pt x="148" y="2"/>
                  </a:lnTo>
                  <a:lnTo>
                    <a:pt x="148" y="0"/>
                  </a:lnTo>
                  <a:lnTo>
                    <a:pt x="150" y="0"/>
                  </a:lnTo>
                  <a:lnTo>
                    <a:pt x="152" y="2"/>
                  </a:lnTo>
                  <a:lnTo>
                    <a:pt x="155" y="2"/>
                  </a:lnTo>
                  <a:lnTo>
                    <a:pt x="155" y="2"/>
                  </a:lnTo>
                  <a:lnTo>
                    <a:pt x="159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4" name="Freeform 30">
              <a:extLst>
                <a:ext uri="{FF2B5EF4-FFF2-40B4-BE49-F238E27FC236}">
                  <a16:creationId xmlns:a16="http://schemas.microsoft.com/office/drawing/2014/main" id="{28D330E0-BC25-4410-BDFC-7B26433A6E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443212"/>
              <a:ext cx="307977" cy="302130"/>
            </a:xfrm>
            <a:custGeom>
              <a:avLst/>
              <a:gdLst>
                <a:gd name="T0" fmla="*/ 145 w 158"/>
                <a:gd name="T1" fmla="*/ 100 h 155"/>
                <a:gd name="T2" fmla="*/ 144 w 158"/>
                <a:gd name="T3" fmla="*/ 74 h 155"/>
                <a:gd name="T4" fmla="*/ 141 w 158"/>
                <a:gd name="T5" fmla="*/ 76 h 155"/>
                <a:gd name="T6" fmla="*/ 149 w 158"/>
                <a:gd name="T7" fmla="*/ 59 h 155"/>
                <a:gd name="T8" fmla="*/ 147 w 158"/>
                <a:gd name="T9" fmla="*/ 57 h 155"/>
                <a:gd name="T10" fmla="*/ 37 w 158"/>
                <a:gd name="T11" fmla="*/ 19 h 155"/>
                <a:gd name="T12" fmla="*/ 32 w 158"/>
                <a:gd name="T13" fmla="*/ 18 h 155"/>
                <a:gd name="T14" fmla="*/ 52 w 158"/>
                <a:gd name="T15" fmla="*/ 18 h 155"/>
                <a:gd name="T16" fmla="*/ 49 w 158"/>
                <a:gd name="T17" fmla="*/ 13 h 155"/>
                <a:gd name="T18" fmla="*/ 34 w 158"/>
                <a:gd name="T19" fmla="*/ 2 h 155"/>
                <a:gd name="T20" fmla="*/ 30 w 158"/>
                <a:gd name="T21" fmla="*/ 19 h 155"/>
                <a:gd name="T22" fmla="*/ 32 w 158"/>
                <a:gd name="T23" fmla="*/ 26 h 155"/>
                <a:gd name="T24" fmla="*/ 35 w 158"/>
                <a:gd name="T25" fmla="*/ 26 h 155"/>
                <a:gd name="T26" fmla="*/ 37 w 158"/>
                <a:gd name="T27" fmla="*/ 21 h 155"/>
                <a:gd name="T28" fmla="*/ 43 w 158"/>
                <a:gd name="T29" fmla="*/ 21 h 155"/>
                <a:gd name="T30" fmla="*/ 48 w 158"/>
                <a:gd name="T31" fmla="*/ 22 h 155"/>
                <a:gd name="T32" fmla="*/ 48 w 158"/>
                <a:gd name="T33" fmla="*/ 27 h 155"/>
                <a:gd name="T34" fmla="*/ 52 w 158"/>
                <a:gd name="T35" fmla="*/ 22 h 155"/>
                <a:gd name="T36" fmla="*/ 62 w 158"/>
                <a:gd name="T37" fmla="*/ 18 h 155"/>
                <a:gd name="T38" fmla="*/ 56 w 158"/>
                <a:gd name="T39" fmla="*/ 16 h 155"/>
                <a:gd name="T40" fmla="*/ 56 w 158"/>
                <a:gd name="T41" fmla="*/ 13 h 155"/>
                <a:gd name="T42" fmla="*/ 59 w 158"/>
                <a:gd name="T43" fmla="*/ 8 h 155"/>
                <a:gd name="T44" fmla="*/ 62 w 158"/>
                <a:gd name="T45" fmla="*/ 7 h 155"/>
                <a:gd name="T46" fmla="*/ 67 w 158"/>
                <a:gd name="T47" fmla="*/ 2 h 155"/>
                <a:gd name="T48" fmla="*/ 93 w 158"/>
                <a:gd name="T49" fmla="*/ 18 h 155"/>
                <a:gd name="T50" fmla="*/ 117 w 158"/>
                <a:gd name="T51" fmla="*/ 30 h 155"/>
                <a:gd name="T52" fmla="*/ 119 w 158"/>
                <a:gd name="T53" fmla="*/ 37 h 155"/>
                <a:gd name="T54" fmla="*/ 131 w 158"/>
                <a:gd name="T55" fmla="*/ 48 h 155"/>
                <a:gd name="T56" fmla="*/ 138 w 158"/>
                <a:gd name="T57" fmla="*/ 60 h 155"/>
                <a:gd name="T58" fmla="*/ 138 w 158"/>
                <a:gd name="T59" fmla="*/ 79 h 155"/>
                <a:gd name="T60" fmla="*/ 141 w 158"/>
                <a:gd name="T61" fmla="*/ 95 h 155"/>
                <a:gd name="T62" fmla="*/ 144 w 158"/>
                <a:gd name="T63" fmla="*/ 114 h 155"/>
                <a:gd name="T64" fmla="*/ 147 w 158"/>
                <a:gd name="T65" fmla="*/ 130 h 155"/>
                <a:gd name="T66" fmla="*/ 158 w 158"/>
                <a:gd name="T67" fmla="*/ 137 h 155"/>
                <a:gd name="T68" fmla="*/ 141 w 158"/>
                <a:gd name="T69" fmla="*/ 147 h 155"/>
                <a:gd name="T70" fmla="*/ 120 w 158"/>
                <a:gd name="T71" fmla="*/ 149 h 155"/>
                <a:gd name="T72" fmla="*/ 109 w 158"/>
                <a:gd name="T73" fmla="*/ 153 h 155"/>
                <a:gd name="T74" fmla="*/ 95 w 158"/>
                <a:gd name="T75" fmla="*/ 153 h 155"/>
                <a:gd name="T76" fmla="*/ 81 w 158"/>
                <a:gd name="T77" fmla="*/ 153 h 155"/>
                <a:gd name="T78" fmla="*/ 75 w 158"/>
                <a:gd name="T79" fmla="*/ 149 h 155"/>
                <a:gd name="T80" fmla="*/ 73 w 158"/>
                <a:gd name="T81" fmla="*/ 139 h 155"/>
                <a:gd name="T82" fmla="*/ 71 w 158"/>
                <a:gd name="T83" fmla="*/ 130 h 155"/>
                <a:gd name="T84" fmla="*/ 63 w 158"/>
                <a:gd name="T85" fmla="*/ 125 h 155"/>
                <a:gd name="T86" fmla="*/ 52 w 158"/>
                <a:gd name="T87" fmla="*/ 123 h 155"/>
                <a:gd name="T88" fmla="*/ 41 w 158"/>
                <a:gd name="T89" fmla="*/ 119 h 155"/>
                <a:gd name="T90" fmla="*/ 32 w 158"/>
                <a:gd name="T91" fmla="*/ 114 h 155"/>
                <a:gd name="T92" fmla="*/ 24 w 158"/>
                <a:gd name="T93" fmla="*/ 111 h 155"/>
                <a:gd name="T94" fmla="*/ 21 w 158"/>
                <a:gd name="T95" fmla="*/ 104 h 155"/>
                <a:gd name="T96" fmla="*/ 15 w 158"/>
                <a:gd name="T97" fmla="*/ 95 h 155"/>
                <a:gd name="T98" fmla="*/ 15 w 158"/>
                <a:gd name="T99" fmla="*/ 87 h 155"/>
                <a:gd name="T100" fmla="*/ 8 w 158"/>
                <a:gd name="T101" fmla="*/ 79 h 155"/>
                <a:gd name="T102" fmla="*/ 2 w 158"/>
                <a:gd name="T103" fmla="*/ 74 h 155"/>
                <a:gd name="T104" fmla="*/ 5 w 158"/>
                <a:gd name="T105" fmla="*/ 70 h 155"/>
                <a:gd name="T106" fmla="*/ 4 w 158"/>
                <a:gd name="T107" fmla="*/ 60 h 155"/>
                <a:gd name="T108" fmla="*/ 0 w 158"/>
                <a:gd name="T109" fmla="*/ 56 h 155"/>
                <a:gd name="T110" fmla="*/ 11 w 158"/>
                <a:gd name="T111" fmla="*/ 40 h 155"/>
                <a:gd name="T112" fmla="*/ 16 w 158"/>
                <a:gd name="T113" fmla="*/ 34 h 155"/>
                <a:gd name="T114" fmla="*/ 15 w 158"/>
                <a:gd name="T115" fmla="*/ 29 h 155"/>
                <a:gd name="T116" fmla="*/ 13 w 158"/>
                <a:gd name="T117" fmla="*/ 24 h 155"/>
                <a:gd name="T118" fmla="*/ 19 w 158"/>
                <a:gd name="T119" fmla="*/ 19 h 155"/>
                <a:gd name="T120" fmla="*/ 16 w 158"/>
                <a:gd name="T121" fmla="*/ 7 h 155"/>
                <a:gd name="T122" fmla="*/ 18 w 158"/>
                <a:gd name="T123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8" h="155">
                  <a:moveTo>
                    <a:pt x="150" y="97"/>
                  </a:moveTo>
                  <a:lnTo>
                    <a:pt x="150" y="98"/>
                  </a:lnTo>
                  <a:lnTo>
                    <a:pt x="149" y="100"/>
                  </a:lnTo>
                  <a:lnTo>
                    <a:pt x="147" y="100"/>
                  </a:lnTo>
                  <a:lnTo>
                    <a:pt x="147" y="101"/>
                  </a:lnTo>
                  <a:lnTo>
                    <a:pt x="145" y="101"/>
                  </a:lnTo>
                  <a:lnTo>
                    <a:pt x="145" y="101"/>
                  </a:lnTo>
                  <a:lnTo>
                    <a:pt x="145" y="100"/>
                  </a:lnTo>
                  <a:lnTo>
                    <a:pt x="145" y="100"/>
                  </a:lnTo>
                  <a:lnTo>
                    <a:pt x="147" y="100"/>
                  </a:lnTo>
                  <a:lnTo>
                    <a:pt x="149" y="98"/>
                  </a:lnTo>
                  <a:lnTo>
                    <a:pt x="150" y="97"/>
                  </a:lnTo>
                  <a:lnTo>
                    <a:pt x="150" y="97"/>
                  </a:lnTo>
                  <a:close/>
                  <a:moveTo>
                    <a:pt x="141" y="68"/>
                  </a:moveTo>
                  <a:lnTo>
                    <a:pt x="142" y="70"/>
                  </a:lnTo>
                  <a:lnTo>
                    <a:pt x="142" y="71"/>
                  </a:lnTo>
                  <a:lnTo>
                    <a:pt x="142" y="74"/>
                  </a:lnTo>
                  <a:lnTo>
                    <a:pt x="144" y="74"/>
                  </a:lnTo>
                  <a:lnTo>
                    <a:pt x="144" y="74"/>
                  </a:lnTo>
                  <a:lnTo>
                    <a:pt x="145" y="78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2" y="79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39" y="74"/>
                  </a:lnTo>
                  <a:lnTo>
                    <a:pt x="139" y="74"/>
                  </a:lnTo>
                  <a:lnTo>
                    <a:pt x="139" y="71"/>
                  </a:lnTo>
                  <a:lnTo>
                    <a:pt x="141" y="70"/>
                  </a:lnTo>
                  <a:lnTo>
                    <a:pt x="141" y="68"/>
                  </a:lnTo>
                  <a:close/>
                  <a:moveTo>
                    <a:pt x="149" y="57"/>
                  </a:moveTo>
                  <a:lnTo>
                    <a:pt x="149" y="57"/>
                  </a:lnTo>
                  <a:lnTo>
                    <a:pt x="149" y="59"/>
                  </a:lnTo>
                  <a:lnTo>
                    <a:pt x="149" y="60"/>
                  </a:lnTo>
                  <a:lnTo>
                    <a:pt x="149" y="62"/>
                  </a:lnTo>
                  <a:lnTo>
                    <a:pt x="149" y="63"/>
                  </a:lnTo>
                  <a:lnTo>
                    <a:pt x="147" y="65"/>
                  </a:lnTo>
                  <a:lnTo>
                    <a:pt x="147" y="65"/>
                  </a:lnTo>
                  <a:lnTo>
                    <a:pt x="147" y="63"/>
                  </a:lnTo>
                  <a:lnTo>
                    <a:pt x="145" y="63"/>
                  </a:lnTo>
                  <a:lnTo>
                    <a:pt x="147" y="60"/>
                  </a:lnTo>
                  <a:lnTo>
                    <a:pt x="147" y="57"/>
                  </a:lnTo>
                  <a:lnTo>
                    <a:pt x="147" y="57"/>
                  </a:lnTo>
                  <a:lnTo>
                    <a:pt x="149" y="57"/>
                  </a:lnTo>
                  <a:close/>
                  <a:moveTo>
                    <a:pt x="32" y="18"/>
                  </a:move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5" y="19"/>
                  </a:lnTo>
                  <a:lnTo>
                    <a:pt x="37" y="18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5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2" y="19"/>
                  </a:lnTo>
                  <a:lnTo>
                    <a:pt x="32" y="18"/>
                  </a:lnTo>
                  <a:lnTo>
                    <a:pt x="32" y="18"/>
                  </a:lnTo>
                  <a:close/>
                  <a:moveTo>
                    <a:pt x="49" y="13"/>
                  </a:moveTo>
                  <a:lnTo>
                    <a:pt x="49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51" y="18"/>
                  </a:lnTo>
                  <a:lnTo>
                    <a:pt x="49" y="16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8" y="15"/>
                  </a:lnTo>
                  <a:lnTo>
                    <a:pt x="48" y="15"/>
                  </a:lnTo>
                  <a:lnTo>
                    <a:pt x="48" y="13"/>
                  </a:lnTo>
                  <a:lnTo>
                    <a:pt x="49" y="13"/>
                  </a:lnTo>
                  <a:close/>
                  <a:moveTo>
                    <a:pt x="18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5"/>
                  </a:lnTo>
                  <a:lnTo>
                    <a:pt x="32" y="7"/>
                  </a:lnTo>
                  <a:lnTo>
                    <a:pt x="32" y="8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0" y="16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6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8" y="21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21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2"/>
                  </a:lnTo>
                  <a:lnTo>
                    <a:pt x="45" y="21"/>
                  </a:lnTo>
                  <a:lnTo>
                    <a:pt x="45" y="21"/>
                  </a:lnTo>
                  <a:lnTo>
                    <a:pt x="45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8" y="27"/>
                  </a:lnTo>
                  <a:lnTo>
                    <a:pt x="46" y="27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9" y="27"/>
                  </a:lnTo>
                  <a:lnTo>
                    <a:pt x="49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8" y="21"/>
                  </a:lnTo>
                  <a:lnTo>
                    <a:pt x="49" y="21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2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1"/>
                  </a:lnTo>
                  <a:lnTo>
                    <a:pt x="57" y="21"/>
                  </a:lnTo>
                  <a:lnTo>
                    <a:pt x="59" y="21"/>
                  </a:lnTo>
                  <a:lnTo>
                    <a:pt x="60" y="18"/>
                  </a:lnTo>
                  <a:lnTo>
                    <a:pt x="62" y="18"/>
                  </a:lnTo>
                  <a:lnTo>
                    <a:pt x="62" y="18"/>
                  </a:lnTo>
                  <a:lnTo>
                    <a:pt x="62" y="16"/>
                  </a:lnTo>
                  <a:lnTo>
                    <a:pt x="60" y="16"/>
                  </a:lnTo>
                  <a:lnTo>
                    <a:pt x="59" y="18"/>
                  </a:lnTo>
                  <a:lnTo>
                    <a:pt x="57" y="18"/>
                  </a:lnTo>
                  <a:lnTo>
                    <a:pt x="54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4" y="15"/>
                  </a:lnTo>
                  <a:lnTo>
                    <a:pt x="56" y="16"/>
                  </a:lnTo>
                  <a:lnTo>
                    <a:pt x="56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6" y="15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6" y="13"/>
                  </a:lnTo>
                  <a:lnTo>
                    <a:pt x="56" y="13"/>
                  </a:lnTo>
                  <a:lnTo>
                    <a:pt x="57" y="13"/>
                  </a:lnTo>
                  <a:lnTo>
                    <a:pt x="57" y="11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60" y="10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67" y="2"/>
                  </a:lnTo>
                  <a:lnTo>
                    <a:pt x="70" y="4"/>
                  </a:lnTo>
                  <a:lnTo>
                    <a:pt x="73" y="5"/>
                  </a:lnTo>
                  <a:lnTo>
                    <a:pt x="76" y="7"/>
                  </a:lnTo>
                  <a:lnTo>
                    <a:pt x="79" y="8"/>
                  </a:lnTo>
                  <a:lnTo>
                    <a:pt x="81" y="10"/>
                  </a:lnTo>
                  <a:lnTo>
                    <a:pt x="84" y="11"/>
                  </a:lnTo>
                  <a:lnTo>
                    <a:pt x="87" y="15"/>
                  </a:lnTo>
                  <a:lnTo>
                    <a:pt x="90" y="16"/>
                  </a:lnTo>
                  <a:lnTo>
                    <a:pt x="93" y="18"/>
                  </a:lnTo>
                  <a:lnTo>
                    <a:pt x="97" y="19"/>
                  </a:lnTo>
                  <a:lnTo>
                    <a:pt x="100" y="21"/>
                  </a:lnTo>
                  <a:lnTo>
                    <a:pt x="103" y="22"/>
                  </a:lnTo>
                  <a:lnTo>
                    <a:pt x="106" y="24"/>
                  </a:lnTo>
                  <a:lnTo>
                    <a:pt x="109" y="26"/>
                  </a:lnTo>
                  <a:lnTo>
                    <a:pt x="112" y="27"/>
                  </a:lnTo>
                  <a:lnTo>
                    <a:pt x="115" y="29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2"/>
                  </a:lnTo>
                  <a:lnTo>
                    <a:pt x="117" y="34"/>
                  </a:lnTo>
                  <a:lnTo>
                    <a:pt x="117" y="34"/>
                  </a:lnTo>
                  <a:lnTo>
                    <a:pt x="117" y="35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9" y="37"/>
                  </a:lnTo>
                  <a:lnTo>
                    <a:pt x="119" y="37"/>
                  </a:lnTo>
                  <a:lnTo>
                    <a:pt x="119" y="38"/>
                  </a:lnTo>
                  <a:lnTo>
                    <a:pt x="119" y="40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6" y="51"/>
                  </a:lnTo>
                  <a:lnTo>
                    <a:pt x="138" y="52"/>
                  </a:lnTo>
                  <a:lnTo>
                    <a:pt x="139" y="54"/>
                  </a:lnTo>
                  <a:lnTo>
                    <a:pt x="139" y="54"/>
                  </a:lnTo>
                  <a:lnTo>
                    <a:pt x="139" y="56"/>
                  </a:lnTo>
                  <a:lnTo>
                    <a:pt x="138" y="57"/>
                  </a:lnTo>
                  <a:lnTo>
                    <a:pt x="138" y="59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6" y="65"/>
                  </a:lnTo>
                  <a:lnTo>
                    <a:pt x="136" y="67"/>
                  </a:lnTo>
                  <a:lnTo>
                    <a:pt x="134" y="71"/>
                  </a:lnTo>
                  <a:lnTo>
                    <a:pt x="134" y="73"/>
                  </a:lnTo>
                  <a:lnTo>
                    <a:pt x="134" y="76"/>
                  </a:lnTo>
                  <a:lnTo>
                    <a:pt x="134" y="78"/>
                  </a:lnTo>
                  <a:lnTo>
                    <a:pt x="136" y="79"/>
                  </a:lnTo>
                  <a:lnTo>
                    <a:pt x="138" y="79"/>
                  </a:lnTo>
                  <a:lnTo>
                    <a:pt x="138" y="81"/>
                  </a:lnTo>
                  <a:lnTo>
                    <a:pt x="139" y="82"/>
                  </a:lnTo>
                  <a:lnTo>
                    <a:pt x="141" y="84"/>
                  </a:lnTo>
                  <a:lnTo>
                    <a:pt x="144" y="86"/>
                  </a:lnTo>
                  <a:lnTo>
                    <a:pt x="144" y="87"/>
                  </a:lnTo>
                  <a:lnTo>
                    <a:pt x="144" y="89"/>
                  </a:lnTo>
                  <a:lnTo>
                    <a:pt x="142" y="90"/>
                  </a:lnTo>
                  <a:lnTo>
                    <a:pt x="142" y="92"/>
                  </a:lnTo>
                  <a:lnTo>
                    <a:pt x="141" y="95"/>
                  </a:lnTo>
                  <a:lnTo>
                    <a:pt x="141" y="98"/>
                  </a:lnTo>
                  <a:lnTo>
                    <a:pt x="141" y="98"/>
                  </a:lnTo>
                  <a:lnTo>
                    <a:pt x="142" y="98"/>
                  </a:lnTo>
                  <a:lnTo>
                    <a:pt x="142" y="101"/>
                  </a:lnTo>
                  <a:lnTo>
                    <a:pt x="141" y="104"/>
                  </a:lnTo>
                  <a:lnTo>
                    <a:pt x="141" y="106"/>
                  </a:lnTo>
                  <a:lnTo>
                    <a:pt x="141" y="108"/>
                  </a:lnTo>
                  <a:lnTo>
                    <a:pt x="142" y="112"/>
                  </a:lnTo>
                  <a:lnTo>
                    <a:pt x="144" y="114"/>
                  </a:lnTo>
                  <a:lnTo>
                    <a:pt x="144" y="114"/>
                  </a:lnTo>
                  <a:lnTo>
                    <a:pt x="142" y="115"/>
                  </a:lnTo>
                  <a:lnTo>
                    <a:pt x="145" y="119"/>
                  </a:lnTo>
                  <a:lnTo>
                    <a:pt x="145" y="122"/>
                  </a:lnTo>
                  <a:lnTo>
                    <a:pt x="147" y="125"/>
                  </a:lnTo>
                  <a:lnTo>
                    <a:pt x="147" y="126"/>
                  </a:lnTo>
                  <a:lnTo>
                    <a:pt x="147" y="128"/>
                  </a:lnTo>
                  <a:lnTo>
                    <a:pt x="149" y="130"/>
                  </a:lnTo>
                  <a:lnTo>
                    <a:pt x="147" y="130"/>
                  </a:lnTo>
                  <a:lnTo>
                    <a:pt x="149" y="131"/>
                  </a:lnTo>
                  <a:lnTo>
                    <a:pt x="150" y="131"/>
                  </a:lnTo>
                  <a:lnTo>
                    <a:pt x="150" y="133"/>
                  </a:lnTo>
                  <a:lnTo>
                    <a:pt x="152" y="133"/>
                  </a:lnTo>
                  <a:lnTo>
                    <a:pt x="153" y="133"/>
                  </a:lnTo>
                  <a:lnTo>
                    <a:pt x="153" y="134"/>
                  </a:lnTo>
                  <a:lnTo>
                    <a:pt x="156" y="136"/>
                  </a:lnTo>
                  <a:lnTo>
                    <a:pt x="156" y="136"/>
                  </a:lnTo>
                  <a:lnTo>
                    <a:pt x="158" y="137"/>
                  </a:lnTo>
                  <a:lnTo>
                    <a:pt x="158" y="137"/>
                  </a:lnTo>
                  <a:lnTo>
                    <a:pt x="156" y="139"/>
                  </a:lnTo>
                  <a:lnTo>
                    <a:pt x="153" y="141"/>
                  </a:lnTo>
                  <a:lnTo>
                    <a:pt x="150" y="142"/>
                  </a:lnTo>
                  <a:lnTo>
                    <a:pt x="149" y="144"/>
                  </a:lnTo>
                  <a:lnTo>
                    <a:pt x="147" y="144"/>
                  </a:lnTo>
                  <a:lnTo>
                    <a:pt x="145" y="144"/>
                  </a:lnTo>
                  <a:lnTo>
                    <a:pt x="142" y="145"/>
                  </a:lnTo>
                  <a:lnTo>
                    <a:pt x="141" y="147"/>
                  </a:lnTo>
                  <a:lnTo>
                    <a:pt x="139" y="147"/>
                  </a:lnTo>
                  <a:lnTo>
                    <a:pt x="136" y="147"/>
                  </a:lnTo>
                  <a:lnTo>
                    <a:pt x="133" y="149"/>
                  </a:lnTo>
                  <a:lnTo>
                    <a:pt x="131" y="150"/>
                  </a:lnTo>
                  <a:lnTo>
                    <a:pt x="130" y="150"/>
                  </a:lnTo>
                  <a:lnTo>
                    <a:pt x="127" y="150"/>
                  </a:lnTo>
                  <a:lnTo>
                    <a:pt x="125" y="149"/>
                  </a:lnTo>
                  <a:lnTo>
                    <a:pt x="122" y="149"/>
                  </a:lnTo>
                  <a:lnTo>
                    <a:pt x="120" y="149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20" y="152"/>
                  </a:lnTo>
                  <a:lnTo>
                    <a:pt x="119" y="153"/>
                  </a:lnTo>
                  <a:lnTo>
                    <a:pt x="115" y="155"/>
                  </a:lnTo>
                  <a:lnTo>
                    <a:pt x="112" y="155"/>
                  </a:lnTo>
                  <a:lnTo>
                    <a:pt x="111" y="155"/>
                  </a:lnTo>
                  <a:lnTo>
                    <a:pt x="109" y="155"/>
                  </a:lnTo>
                  <a:lnTo>
                    <a:pt x="109" y="153"/>
                  </a:lnTo>
                  <a:lnTo>
                    <a:pt x="108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98" y="155"/>
                  </a:lnTo>
                  <a:lnTo>
                    <a:pt x="97" y="155"/>
                  </a:lnTo>
                  <a:lnTo>
                    <a:pt x="95" y="153"/>
                  </a:lnTo>
                  <a:lnTo>
                    <a:pt x="95" y="153"/>
                  </a:lnTo>
                  <a:lnTo>
                    <a:pt x="92" y="152"/>
                  </a:lnTo>
                  <a:lnTo>
                    <a:pt x="90" y="152"/>
                  </a:lnTo>
                  <a:lnTo>
                    <a:pt x="89" y="153"/>
                  </a:lnTo>
                  <a:lnTo>
                    <a:pt x="87" y="153"/>
                  </a:lnTo>
                  <a:lnTo>
                    <a:pt x="87" y="153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4" y="153"/>
                  </a:lnTo>
                  <a:lnTo>
                    <a:pt x="81" y="153"/>
                  </a:lnTo>
                  <a:lnTo>
                    <a:pt x="78" y="153"/>
                  </a:lnTo>
                  <a:lnTo>
                    <a:pt x="78" y="153"/>
                  </a:lnTo>
                  <a:lnTo>
                    <a:pt x="78" y="152"/>
                  </a:lnTo>
                  <a:lnTo>
                    <a:pt x="78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5" y="149"/>
                  </a:lnTo>
                  <a:lnTo>
                    <a:pt x="75" y="149"/>
                  </a:lnTo>
                  <a:lnTo>
                    <a:pt x="75" y="147"/>
                  </a:lnTo>
                  <a:lnTo>
                    <a:pt x="73" y="147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2"/>
                  </a:lnTo>
                  <a:lnTo>
                    <a:pt x="75" y="142"/>
                  </a:lnTo>
                  <a:lnTo>
                    <a:pt x="75" y="141"/>
                  </a:lnTo>
                  <a:lnTo>
                    <a:pt x="73" y="139"/>
                  </a:lnTo>
                  <a:lnTo>
                    <a:pt x="73" y="137"/>
                  </a:lnTo>
                  <a:lnTo>
                    <a:pt x="73" y="137"/>
                  </a:lnTo>
                  <a:lnTo>
                    <a:pt x="73" y="136"/>
                  </a:lnTo>
                  <a:lnTo>
                    <a:pt x="73" y="136"/>
                  </a:lnTo>
                  <a:lnTo>
                    <a:pt x="73" y="134"/>
                  </a:lnTo>
                  <a:lnTo>
                    <a:pt x="73" y="134"/>
                  </a:lnTo>
                  <a:lnTo>
                    <a:pt x="71" y="131"/>
                  </a:lnTo>
                  <a:lnTo>
                    <a:pt x="71" y="131"/>
                  </a:lnTo>
                  <a:lnTo>
                    <a:pt x="71" y="130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65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2" y="125"/>
                  </a:lnTo>
                  <a:lnTo>
                    <a:pt x="62" y="125"/>
                  </a:lnTo>
                  <a:lnTo>
                    <a:pt x="60" y="125"/>
                  </a:lnTo>
                  <a:lnTo>
                    <a:pt x="60" y="125"/>
                  </a:lnTo>
                  <a:lnTo>
                    <a:pt x="57" y="125"/>
                  </a:lnTo>
                  <a:lnTo>
                    <a:pt x="57" y="125"/>
                  </a:lnTo>
                  <a:lnTo>
                    <a:pt x="56" y="125"/>
                  </a:lnTo>
                  <a:lnTo>
                    <a:pt x="54" y="123"/>
                  </a:lnTo>
                  <a:lnTo>
                    <a:pt x="52" y="123"/>
                  </a:lnTo>
                  <a:lnTo>
                    <a:pt x="52" y="123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8" y="122"/>
                  </a:lnTo>
                  <a:lnTo>
                    <a:pt x="46" y="120"/>
                  </a:lnTo>
                  <a:lnTo>
                    <a:pt x="45" y="120"/>
                  </a:lnTo>
                  <a:lnTo>
                    <a:pt x="43" y="119"/>
                  </a:lnTo>
                  <a:lnTo>
                    <a:pt x="41" y="119"/>
                  </a:lnTo>
                  <a:lnTo>
                    <a:pt x="40" y="117"/>
                  </a:lnTo>
                  <a:lnTo>
                    <a:pt x="38" y="117"/>
                  </a:lnTo>
                  <a:lnTo>
                    <a:pt x="37" y="117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7" y="111"/>
                  </a:lnTo>
                  <a:lnTo>
                    <a:pt x="26" y="111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8"/>
                  </a:lnTo>
                  <a:lnTo>
                    <a:pt x="22" y="108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3"/>
                  </a:lnTo>
                  <a:lnTo>
                    <a:pt x="21" y="103"/>
                  </a:lnTo>
                  <a:lnTo>
                    <a:pt x="19" y="103"/>
                  </a:lnTo>
                  <a:lnTo>
                    <a:pt x="19" y="103"/>
                  </a:lnTo>
                  <a:lnTo>
                    <a:pt x="19" y="101"/>
                  </a:lnTo>
                  <a:lnTo>
                    <a:pt x="18" y="100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5" y="93"/>
                  </a:lnTo>
                  <a:lnTo>
                    <a:pt x="15" y="92"/>
                  </a:lnTo>
                  <a:lnTo>
                    <a:pt x="15" y="90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5" y="86"/>
                  </a:lnTo>
                  <a:lnTo>
                    <a:pt x="13" y="86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5" y="73"/>
                  </a:lnTo>
                  <a:lnTo>
                    <a:pt x="5" y="71"/>
                  </a:lnTo>
                  <a:lnTo>
                    <a:pt x="5" y="71"/>
                  </a:lnTo>
                  <a:lnTo>
                    <a:pt x="5" y="70"/>
                  </a:lnTo>
                  <a:lnTo>
                    <a:pt x="5" y="70"/>
                  </a:lnTo>
                  <a:lnTo>
                    <a:pt x="5" y="67"/>
                  </a:lnTo>
                  <a:lnTo>
                    <a:pt x="4" y="65"/>
                  </a:lnTo>
                  <a:lnTo>
                    <a:pt x="4" y="65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2"/>
                  </a:lnTo>
                  <a:lnTo>
                    <a:pt x="4" y="62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2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4" y="49"/>
                  </a:lnTo>
                  <a:lnTo>
                    <a:pt x="5" y="48"/>
                  </a:lnTo>
                  <a:lnTo>
                    <a:pt x="8" y="45"/>
                  </a:lnTo>
                  <a:lnTo>
                    <a:pt x="10" y="43"/>
                  </a:lnTo>
                  <a:lnTo>
                    <a:pt x="10" y="41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3" y="38"/>
                  </a:lnTo>
                  <a:lnTo>
                    <a:pt x="15" y="37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5" y="35"/>
                  </a:lnTo>
                  <a:lnTo>
                    <a:pt x="16" y="35"/>
                  </a:lnTo>
                  <a:lnTo>
                    <a:pt x="16" y="34"/>
                  </a:lnTo>
                  <a:lnTo>
                    <a:pt x="18" y="34"/>
                  </a:lnTo>
                  <a:lnTo>
                    <a:pt x="18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29"/>
                  </a:lnTo>
                  <a:lnTo>
                    <a:pt x="16" y="29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3" y="4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5" name="Freeform 31">
              <a:extLst>
                <a:ext uri="{FF2B5EF4-FFF2-40B4-BE49-F238E27FC236}">
                  <a16:creationId xmlns:a16="http://schemas.microsoft.com/office/drawing/2014/main" id="{224C6C3F-E6B1-40B5-BD0C-F0A120BA76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96213" y="3694711"/>
              <a:ext cx="105258" cy="97461"/>
            </a:xfrm>
            <a:custGeom>
              <a:avLst/>
              <a:gdLst>
                <a:gd name="T0" fmla="*/ 4 w 54"/>
                <a:gd name="T1" fmla="*/ 13 h 50"/>
                <a:gd name="T2" fmla="*/ 0 w 54"/>
                <a:gd name="T3" fmla="*/ 13 h 50"/>
                <a:gd name="T4" fmla="*/ 2 w 54"/>
                <a:gd name="T5" fmla="*/ 13 h 50"/>
                <a:gd name="T6" fmla="*/ 48 w 54"/>
                <a:gd name="T7" fmla="*/ 0 h 50"/>
                <a:gd name="T8" fmla="*/ 49 w 54"/>
                <a:gd name="T9" fmla="*/ 0 h 50"/>
                <a:gd name="T10" fmla="*/ 51 w 54"/>
                <a:gd name="T11" fmla="*/ 2 h 50"/>
                <a:gd name="T12" fmla="*/ 52 w 54"/>
                <a:gd name="T13" fmla="*/ 3 h 50"/>
                <a:gd name="T14" fmla="*/ 52 w 54"/>
                <a:gd name="T15" fmla="*/ 6 h 50"/>
                <a:gd name="T16" fmla="*/ 52 w 54"/>
                <a:gd name="T17" fmla="*/ 8 h 50"/>
                <a:gd name="T18" fmla="*/ 52 w 54"/>
                <a:gd name="T19" fmla="*/ 11 h 50"/>
                <a:gd name="T20" fmla="*/ 49 w 54"/>
                <a:gd name="T21" fmla="*/ 17 h 50"/>
                <a:gd name="T22" fmla="*/ 48 w 54"/>
                <a:gd name="T23" fmla="*/ 22 h 50"/>
                <a:gd name="T24" fmla="*/ 46 w 54"/>
                <a:gd name="T25" fmla="*/ 28 h 50"/>
                <a:gd name="T26" fmla="*/ 45 w 54"/>
                <a:gd name="T27" fmla="*/ 33 h 50"/>
                <a:gd name="T28" fmla="*/ 43 w 54"/>
                <a:gd name="T29" fmla="*/ 38 h 50"/>
                <a:gd name="T30" fmla="*/ 40 w 54"/>
                <a:gd name="T31" fmla="*/ 43 h 50"/>
                <a:gd name="T32" fmla="*/ 38 w 54"/>
                <a:gd name="T33" fmla="*/ 46 h 50"/>
                <a:gd name="T34" fmla="*/ 38 w 54"/>
                <a:gd name="T35" fmla="*/ 49 h 50"/>
                <a:gd name="T36" fmla="*/ 37 w 54"/>
                <a:gd name="T37" fmla="*/ 50 h 50"/>
                <a:gd name="T38" fmla="*/ 35 w 54"/>
                <a:gd name="T39" fmla="*/ 47 h 50"/>
                <a:gd name="T40" fmla="*/ 33 w 54"/>
                <a:gd name="T41" fmla="*/ 44 h 50"/>
                <a:gd name="T42" fmla="*/ 30 w 54"/>
                <a:gd name="T43" fmla="*/ 43 h 50"/>
                <a:gd name="T44" fmla="*/ 30 w 54"/>
                <a:gd name="T45" fmla="*/ 41 h 50"/>
                <a:gd name="T46" fmla="*/ 29 w 54"/>
                <a:gd name="T47" fmla="*/ 39 h 50"/>
                <a:gd name="T48" fmla="*/ 27 w 54"/>
                <a:gd name="T49" fmla="*/ 33 h 50"/>
                <a:gd name="T50" fmla="*/ 27 w 54"/>
                <a:gd name="T51" fmla="*/ 32 h 50"/>
                <a:gd name="T52" fmla="*/ 27 w 54"/>
                <a:gd name="T53" fmla="*/ 30 h 50"/>
                <a:gd name="T54" fmla="*/ 27 w 54"/>
                <a:gd name="T55" fmla="*/ 27 h 50"/>
                <a:gd name="T56" fmla="*/ 27 w 54"/>
                <a:gd name="T57" fmla="*/ 24 h 50"/>
                <a:gd name="T58" fmla="*/ 37 w 54"/>
                <a:gd name="T59" fmla="*/ 9 h 50"/>
                <a:gd name="T60" fmla="*/ 38 w 54"/>
                <a:gd name="T61" fmla="*/ 6 h 50"/>
                <a:gd name="T62" fmla="*/ 40 w 54"/>
                <a:gd name="T63" fmla="*/ 3 h 50"/>
                <a:gd name="T64" fmla="*/ 45 w 54"/>
                <a:gd name="T65" fmla="*/ 2 h 50"/>
                <a:gd name="T66" fmla="*/ 48 w 54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4" h="50">
                  <a:moveTo>
                    <a:pt x="2" y="11"/>
                  </a:moveTo>
                  <a:lnTo>
                    <a:pt x="4" y="13"/>
                  </a:lnTo>
                  <a:lnTo>
                    <a:pt x="4" y="13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2" y="13"/>
                  </a:lnTo>
                  <a:lnTo>
                    <a:pt x="2" y="11"/>
                  </a:lnTo>
                  <a:close/>
                  <a:moveTo>
                    <a:pt x="48" y="0"/>
                  </a:moveTo>
                  <a:lnTo>
                    <a:pt x="49" y="0"/>
                  </a:lnTo>
                  <a:lnTo>
                    <a:pt x="49" y="0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2" y="2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4"/>
                  </a:lnTo>
                  <a:lnTo>
                    <a:pt x="49" y="17"/>
                  </a:lnTo>
                  <a:lnTo>
                    <a:pt x="49" y="19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6" y="28"/>
                  </a:lnTo>
                  <a:lnTo>
                    <a:pt x="46" y="32"/>
                  </a:lnTo>
                  <a:lnTo>
                    <a:pt x="45" y="33"/>
                  </a:lnTo>
                  <a:lnTo>
                    <a:pt x="45" y="35"/>
                  </a:lnTo>
                  <a:lnTo>
                    <a:pt x="43" y="38"/>
                  </a:lnTo>
                  <a:lnTo>
                    <a:pt x="40" y="39"/>
                  </a:lnTo>
                  <a:lnTo>
                    <a:pt x="40" y="43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2" y="43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29" y="39"/>
                  </a:lnTo>
                  <a:lnTo>
                    <a:pt x="29" y="39"/>
                  </a:lnTo>
                  <a:lnTo>
                    <a:pt x="27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27" y="30"/>
                  </a:lnTo>
                  <a:lnTo>
                    <a:pt x="27" y="28"/>
                  </a:lnTo>
                  <a:lnTo>
                    <a:pt x="27" y="27"/>
                  </a:lnTo>
                  <a:lnTo>
                    <a:pt x="27" y="24"/>
                  </a:lnTo>
                  <a:lnTo>
                    <a:pt x="27" y="24"/>
                  </a:lnTo>
                  <a:lnTo>
                    <a:pt x="35" y="13"/>
                  </a:lnTo>
                  <a:lnTo>
                    <a:pt x="37" y="9"/>
                  </a:lnTo>
                  <a:lnTo>
                    <a:pt x="38" y="8"/>
                  </a:lnTo>
                  <a:lnTo>
                    <a:pt x="38" y="6"/>
                  </a:lnTo>
                  <a:lnTo>
                    <a:pt x="40" y="5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5" y="2"/>
                  </a:lnTo>
                  <a:lnTo>
                    <a:pt x="46" y="0"/>
                  </a:lnTo>
                  <a:lnTo>
                    <a:pt x="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6" name="Freeform 32">
              <a:extLst>
                <a:ext uri="{FF2B5EF4-FFF2-40B4-BE49-F238E27FC236}">
                  <a16:creationId xmlns:a16="http://schemas.microsoft.com/office/drawing/2014/main" id="{E59538FC-292F-4B68-BBA3-1D3B6E8B4F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4096251"/>
              <a:ext cx="40934" cy="37036"/>
            </a:xfrm>
            <a:custGeom>
              <a:avLst/>
              <a:gdLst>
                <a:gd name="T0" fmla="*/ 15 w 21"/>
                <a:gd name="T1" fmla="*/ 8 h 19"/>
                <a:gd name="T2" fmla="*/ 15 w 21"/>
                <a:gd name="T3" fmla="*/ 10 h 19"/>
                <a:gd name="T4" fmla="*/ 13 w 21"/>
                <a:gd name="T5" fmla="*/ 11 h 19"/>
                <a:gd name="T6" fmla="*/ 13 w 21"/>
                <a:gd name="T7" fmla="*/ 13 h 19"/>
                <a:gd name="T8" fmla="*/ 13 w 21"/>
                <a:gd name="T9" fmla="*/ 13 h 19"/>
                <a:gd name="T10" fmla="*/ 13 w 21"/>
                <a:gd name="T11" fmla="*/ 15 h 19"/>
                <a:gd name="T12" fmla="*/ 15 w 21"/>
                <a:gd name="T13" fmla="*/ 16 h 19"/>
                <a:gd name="T14" fmla="*/ 15 w 21"/>
                <a:gd name="T15" fmla="*/ 16 h 19"/>
                <a:gd name="T16" fmla="*/ 15 w 21"/>
                <a:gd name="T17" fmla="*/ 18 h 19"/>
                <a:gd name="T18" fmla="*/ 13 w 21"/>
                <a:gd name="T19" fmla="*/ 18 h 19"/>
                <a:gd name="T20" fmla="*/ 11 w 21"/>
                <a:gd name="T21" fmla="*/ 19 h 19"/>
                <a:gd name="T22" fmla="*/ 5 w 21"/>
                <a:gd name="T23" fmla="*/ 19 h 19"/>
                <a:gd name="T24" fmla="*/ 2 w 21"/>
                <a:gd name="T25" fmla="*/ 19 h 19"/>
                <a:gd name="T26" fmla="*/ 0 w 21"/>
                <a:gd name="T27" fmla="*/ 19 h 19"/>
                <a:gd name="T28" fmla="*/ 5 w 21"/>
                <a:gd name="T29" fmla="*/ 18 h 19"/>
                <a:gd name="T30" fmla="*/ 5 w 21"/>
                <a:gd name="T31" fmla="*/ 16 h 19"/>
                <a:gd name="T32" fmla="*/ 7 w 21"/>
                <a:gd name="T33" fmla="*/ 16 h 19"/>
                <a:gd name="T34" fmla="*/ 7 w 21"/>
                <a:gd name="T35" fmla="*/ 16 h 19"/>
                <a:gd name="T36" fmla="*/ 7 w 21"/>
                <a:gd name="T37" fmla="*/ 13 h 19"/>
                <a:gd name="T38" fmla="*/ 7 w 21"/>
                <a:gd name="T39" fmla="*/ 11 h 19"/>
                <a:gd name="T40" fmla="*/ 7 w 21"/>
                <a:gd name="T41" fmla="*/ 11 h 19"/>
                <a:gd name="T42" fmla="*/ 7 w 21"/>
                <a:gd name="T43" fmla="*/ 11 h 19"/>
                <a:gd name="T44" fmla="*/ 5 w 21"/>
                <a:gd name="T45" fmla="*/ 10 h 19"/>
                <a:gd name="T46" fmla="*/ 5 w 21"/>
                <a:gd name="T47" fmla="*/ 10 h 19"/>
                <a:gd name="T48" fmla="*/ 5 w 21"/>
                <a:gd name="T49" fmla="*/ 10 h 19"/>
                <a:gd name="T50" fmla="*/ 7 w 21"/>
                <a:gd name="T51" fmla="*/ 10 h 19"/>
                <a:gd name="T52" fmla="*/ 8 w 21"/>
                <a:gd name="T53" fmla="*/ 8 h 19"/>
                <a:gd name="T54" fmla="*/ 11 w 21"/>
                <a:gd name="T55" fmla="*/ 8 h 19"/>
                <a:gd name="T56" fmla="*/ 13 w 21"/>
                <a:gd name="T57" fmla="*/ 8 h 19"/>
                <a:gd name="T58" fmla="*/ 15 w 21"/>
                <a:gd name="T59" fmla="*/ 8 h 19"/>
                <a:gd name="T60" fmla="*/ 21 w 21"/>
                <a:gd name="T61" fmla="*/ 0 h 19"/>
                <a:gd name="T62" fmla="*/ 21 w 21"/>
                <a:gd name="T63" fmla="*/ 2 h 19"/>
                <a:gd name="T64" fmla="*/ 18 w 21"/>
                <a:gd name="T65" fmla="*/ 4 h 19"/>
                <a:gd name="T66" fmla="*/ 16 w 21"/>
                <a:gd name="T67" fmla="*/ 4 h 19"/>
                <a:gd name="T68" fmla="*/ 16 w 21"/>
                <a:gd name="T69" fmla="*/ 4 h 19"/>
                <a:gd name="T70" fmla="*/ 18 w 21"/>
                <a:gd name="T71" fmla="*/ 2 h 19"/>
                <a:gd name="T72" fmla="*/ 21 w 21"/>
                <a:gd name="T73" fmla="*/ 2 h 19"/>
                <a:gd name="T74" fmla="*/ 21 w 21"/>
                <a:gd name="T7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1" h="19">
                  <a:moveTo>
                    <a:pt x="15" y="8"/>
                  </a:moveTo>
                  <a:lnTo>
                    <a:pt x="15" y="10"/>
                  </a:lnTo>
                  <a:lnTo>
                    <a:pt x="13" y="11"/>
                  </a:lnTo>
                  <a:lnTo>
                    <a:pt x="13" y="13"/>
                  </a:lnTo>
                  <a:lnTo>
                    <a:pt x="13" y="13"/>
                  </a:lnTo>
                  <a:lnTo>
                    <a:pt x="13" y="15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8"/>
                  </a:lnTo>
                  <a:lnTo>
                    <a:pt x="13" y="18"/>
                  </a:lnTo>
                  <a:lnTo>
                    <a:pt x="11" y="19"/>
                  </a:lnTo>
                  <a:lnTo>
                    <a:pt x="5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7" y="10"/>
                  </a:lnTo>
                  <a:lnTo>
                    <a:pt x="8" y="8"/>
                  </a:lnTo>
                  <a:lnTo>
                    <a:pt x="11" y="8"/>
                  </a:lnTo>
                  <a:lnTo>
                    <a:pt x="13" y="8"/>
                  </a:lnTo>
                  <a:lnTo>
                    <a:pt x="15" y="8"/>
                  </a:lnTo>
                  <a:close/>
                  <a:moveTo>
                    <a:pt x="21" y="0"/>
                  </a:moveTo>
                  <a:lnTo>
                    <a:pt x="21" y="2"/>
                  </a:lnTo>
                  <a:lnTo>
                    <a:pt x="18" y="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8" y="2"/>
                  </a:lnTo>
                  <a:lnTo>
                    <a:pt x="21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7" name="Freeform 33">
              <a:extLst>
                <a:ext uri="{FF2B5EF4-FFF2-40B4-BE49-F238E27FC236}">
                  <a16:creationId xmlns:a16="http://schemas.microsoft.com/office/drawing/2014/main" id="{742C073F-EE19-4294-85CF-B8B5C5EC54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88155" y="3162573"/>
              <a:ext cx="539935" cy="206617"/>
            </a:xfrm>
            <a:custGeom>
              <a:avLst/>
              <a:gdLst>
                <a:gd name="T0" fmla="*/ 135 w 277"/>
                <a:gd name="T1" fmla="*/ 0 h 106"/>
                <a:gd name="T2" fmla="*/ 149 w 277"/>
                <a:gd name="T3" fmla="*/ 7 h 106"/>
                <a:gd name="T4" fmla="*/ 164 w 277"/>
                <a:gd name="T5" fmla="*/ 15 h 106"/>
                <a:gd name="T6" fmla="*/ 205 w 277"/>
                <a:gd name="T7" fmla="*/ 19 h 106"/>
                <a:gd name="T8" fmla="*/ 227 w 277"/>
                <a:gd name="T9" fmla="*/ 11 h 106"/>
                <a:gd name="T10" fmla="*/ 239 w 277"/>
                <a:gd name="T11" fmla="*/ 11 h 106"/>
                <a:gd name="T12" fmla="*/ 247 w 277"/>
                <a:gd name="T13" fmla="*/ 10 h 106"/>
                <a:gd name="T14" fmla="*/ 255 w 277"/>
                <a:gd name="T15" fmla="*/ 16 h 106"/>
                <a:gd name="T16" fmla="*/ 260 w 277"/>
                <a:gd name="T17" fmla="*/ 21 h 106"/>
                <a:gd name="T18" fmla="*/ 260 w 277"/>
                <a:gd name="T19" fmla="*/ 32 h 106"/>
                <a:gd name="T20" fmla="*/ 271 w 277"/>
                <a:gd name="T21" fmla="*/ 37 h 106"/>
                <a:gd name="T22" fmla="*/ 272 w 277"/>
                <a:gd name="T23" fmla="*/ 41 h 106"/>
                <a:gd name="T24" fmla="*/ 266 w 277"/>
                <a:gd name="T25" fmla="*/ 48 h 106"/>
                <a:gd name="T26" fmla="*/ 268 w 277"/>
                <a:gd name="T27" fmla="*/ 54 h 106"/>
                <a:gd name="T28" fmla="*/ 271 w 277"/>
                <a:gd name="T29" fmla="*/ 63 h 106"/>
                <a:gd name="T30" fmla="*/ 268 w 277"/>
                <a:gd name="T31" fmla="*/ 70 h 106"/>
                <a:gd name="T32" fmla="*/ 272 w 277"/>
                <a:gd name="T33" fmla="*/ 76 h 106"/>
                <a:gd name="T34" fmla="*/ 276 w 277"/>
                <a:gd name="T35" fmla="*/ 84 h 106"/>
                <a:gd name="T36" fmla="*/ 269 w 277"/>
                <a:gd name="T37" fmla="*/ 87 h 106"/>
                <a:gd name="T38" fmla="*/ 265 w 277"/>
                <a:gd name="T39" fmla="*/ 81 h 106"/>
                <a:gd name="T40" fmla="*/ 252 w 277"/>
                <a:gd name="T41" fmla="*/ 81 h 106"/>
                <a:gd name="T42" fmla="*/ 239 w 277"/>
                <a:gd name="T43" fmla="*/ 82 h 106"/>
                <a:gd name="T44" fmla="*/ 225 w 277"/>
                <a:gd name="T45" fmla="*/ 86 h 106"/>
                <a:gd name="T46" fmla="*/ 198 w 277"/>
                <a:gd name="T47" fmla="*/ 92 h 106"/>
                <a:gd name="T48" fmla="*/ 181 w 277"/>
                <a:gd name="T49" fmla="*/ 89 h 106"/>
                <a:gd name="T50" fmla="*/ 164 w 277"/>
                <a:gd name="T51" fmla="*/ 92 h 106"/>
                <a:gd name="T52" fmla="*/ 159 w 277"/>
                <a:gd name="T53" fmla="*/ 100 h 106"/>
                <a:gd name="T54" fmla="*/ 151 w 277"/>
                <a:gd name="T55" fmla="*/ 106 h 106"/>
                <a:gd name="T56" fmla="*/ 153 w 277"/>
                <a:gd name="T57" fmla="*/ 90 h 106"/>
                <a:gd name="T58" fmla="*/ 143 w 277"/>
                <a:gd name="T59" fmla="*/ 93 h 106"/>
                <a:gd name="T60" fmla="*/ 119 w 277"/>
                <a:gd name="T61" fmla="*/ 98 h 106"/>
                <a:gd name="T62" fmla="*/ 96 w 277"/>
                <a:gd name="T63" fmla="*/ 98 h 106"/>
                <a:gd name="T64" fmla="*/ 71 w 277"/>
                <a:gd name="T65" fmla="*/ 95 h 106"/>
                <a:gd name="T66" fmla="*/ 58 w 277"/>
                <a:gd name="T67" fmla="*/ 100 h 106"/>
                <a:gd name="T68" fmla="*/ 47 w 277"/>
                <a:gd name="T69" fmla="*/ 92 h 106"/>
                <a:gd name="T70" fmla="*/ 34 w 277"/>
                <a:gd name="T71" fmla="*/ 90 h 106"/>
                <a:gd name="T72" fmla="*/ 34 w 277"/>
                <a:gd name="T73" fmla="*/ 89 h 106"/>
                <a:gd name="T74" fmla="*/ 23 w 277"/>
                <a:gd name="T75" fmla="*/ 86 h 106"/>
                <a:gd name="T76" fmla="*/ 22 w 277"/>
                <a:gd name="T77" fmla="*/ 78 h 106"/>
                <a:gd name="T78" fmla="*/ 17 w 277"/>
                <a:gd name="T79" fmla="*/ 68 h 106"/>
                <a:gd name="T80" fmla="*/ 9 w 277"/>
                <a:gd name="T81" fmla="*/ 63 h 106"/>
                <a:gd name="T82" fmla="*/ 14 w 277"/>
                <a:gd name="T83" fmla="*/ 63 h 106"/>
                <a:gd name="T84" fmla="*/ 19 w 277"/>
                <a:gd name="T85" fmla="*/ 62 h 106"/>
                <a:gd name="T86" fmla="*/ 19 w 277"/>
                <a:gd name="T87" fmla="*/ 54 h 106"/>
                <a:gd name="T88" fmla="*/ 15 w 277"/>
                <a:gd name="T89" fmla="*/ 48 h 106"/>
                <a:gd name="T90" fmla="*/ 6 w 277"/>
                <a:gd name="T91" fmla="*/ 43 h 106"/>
                <a:gd name="T92" fmla="*/ 23 w 277"/>
                <a:gd name="T93" fmla="*/ 29 h 106"/>
                <a:gd name="T94" fmla="*/ 31 w 277"/>
                <a:gd name="T95" fmla="*/ 27 h 106"/>
                <a:gd name="T96" fmla="*/ 49 w 277"/>
                <a:gd name="T97" fmla="*/ 29 h 106"/>
                <a:gd name="T98" fmla="*/ 60 w 277"/>
                <a:gd name="T99" fmla="*/ 24 h 106"/>
                <a:gd name="T100" fmla="*/ 50 w 277"/>
                <a:gd name="T101" fmla="*/ 16 h 106"/>
                <a:gd name="T102" fmla="*/ 93 w 277"/>
                <a:gd name="T103" fmla="*/ 8 h 106"/>
                <a:gd name="T104" fmla="*/ 23 w 277"/>
                <a:gd name="T105" fmla="*/ 0 h 106"/>
                <a:gd name="T106" fmla="*/ 31 w 277"/>
                <a:gd name="T107" fmla="*/ 2 h 106"/>
                <a:gd name="T108" fmla="*/ 49 w 277"/>
                <a:gd name="T109" fmla="*/ 16 h 106"/>
                <a:gd name="T110" fmla="*/ 26 w 277"/>
                <a:gd name="T111" fmla="*/ 19 h 106"/>
                <a:gd name="T112" fmla="*/ 8 w 277"/>
                <a:gd name="T113" fmla="*/ 34 h 106"/>
                <a:gd name="T114" fmla="*/ 9 w 277"/>
                <a:gd name="T115" fmla="*/ 26 h 106"/>
                <a:gd name="T116" fmla="*/ 9 w 277"/>
                <a:gd name="T117" fmla="*/ 19 h 106"/>
                <a:gd name="T118" fmla="*/ 14 w 277"/>
                <a:gd name="T119" fmla="*/ 11 h 106"/>
                <a:gd name="T120" fmla="*/ 9 w 277"/>
                <a:gd name="T121" fmla="*/ 5 h 106"/>
                <a:gd name="T122" fmla="*/ 17 w 277"/>
                <a:gd name="T123" fmla="*/ 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77" h="106">
                  <a:moveTo>
                    <a:pt x="3" y="32"/>
                  </a:moveTo>
                  <a:lnTo>
                    <a:pt x="4" y="34"/>
                  </a:lnTo>
                  <a:lnTo>
                    <a:pt x="4" y="34"/>
                  </a:lnTo>
                  <a:lnTo>
                    <a:pt x="1" y="35"/>
                  </a:lnTo>
                  <a:lnTo>
                    <a:pt x="0" y="34"/>
                  </a:lnTo>
                  <a:lnTo>
                    <a:pt x="1" y="34"/>
                  </a:lnTo>
                  <a:lnTo>
                    <a:pt x="3" y="32"/>
                  </a:lnTo>
                  <a:lnTo>
                    <a:pt x="3" y="32"/>
                  </a:lnTo>
                  <a:close/>
                  <a:moveTo>
                    <a:pt x="135" y="0"/>
                  </a:moveTo>
                  <a:lnTo>
                    <a:pt x="137" y="2"/>
                  </a:lnTo>
                  <a:lnTo>
                    <a:pt x="137" y="2"/>
                  </a:lnTo>
                  <a:lnTo>
                    <a:pt x="137" y="2"/>
                  </a:lnTo>
                  <a:lnTo>
                    <a:pt x="137" y="4"/>
                  </a:lnTo>
                  <a:lnTo>
                    <a:pt x="138" y="5"/>
                  </a:lnTo>
                  <a:lnTo>
                    <a:pt x="138" y="7"/>
                  </a:lnTo>
                  <a:lnTo>
                    <a:pt x="143" y="8"/>
                  </a:lnTo>
                  <a:lnTo>
                    <a:pt x="148" y="7"/>
                  </a:lnTo>
                  <a:lnTo>
                    <a:pt x="149" y="7"/>
                  </a:lnTo>
                  <a:lnTo>
                    <a:pt x="149" y="7"/>
                  </a:lnTo>
                  <a:lnTo>
                    <a:pt x="151" y="11"/>
                  </a:lnTo>
                  <a:lnTo>
                    <a:pt x="153" y="13"/>
                  </a:lnTo>
                  <a:lnTo>
                    <a:pt x="156" y="15"/>
                  </a:lnTo>
                  <a:lnTo>
                    <a:pt x="157" y="15"/>
                  </a:lnTo>
                  <a:lnTo>
                    <a:pt x="157" y="13"/>
                  </a:lnTo>
                  <a:lnTo>
                    <a:pt x="159" y="13"/>
                  </a:lnTo>
                  <a:lnTo>
                    <a:pt x="160" y="13"/>
                  </a:lnTo>
                  <a:lnTo>
                    <a:pt x="164" y="15"/>
                  </a:lnTo>
                  <a:lnTo>
                    <a:pt x="165" y="16"/>
                  </a:lnTo>
                  <a:lnTo>
                    <a:pt x="170" y="18"/>
                  </a:lnTo>
                  <a:lnTo>
                    <a:pt x="175" y="18"/>
                  </a:lnTo>
                  <a:lnTo>
                    <a:pt x="176" y="19"/>
                  </a:lnTo>
                  <a:lnTo>
                    <a:pt x="184" y="21"/>
                  </a:lnTo>
                  <a:lnTo>
                    <a:pt x="186" y="21"/>
                  </a:lnTo>
                  <a:lnTo>
                    <a:pt x="190" y="19"/>
                  </a:lnTo>
                  <a:lnTo>
                    <a:pt x="198" y="18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8" y="19"/>
                  </a:lnTo>
                  <a:lnTo>
                    <a:pt x="209" y="19"/>
                  </a:lnTo>
                  <a:lnTo>
                    <a:pt x="211" y="19"/>
                  </a:lnTo>
                  <a:lnTo>
                    <a:pt x="217" y="18"/>
                  </a:lnTo>
                  <a:lnTo>
                    <a:pt x="219" y="16"/>
                  </a:lnTo>
                  <a:lnTo>
                    <a:pt x="220" y="16"/>
                  </a:lnTo>
                  <a:lnTo>
                    <a:pt x="222" y="15"/>
                  </a:lnTo>
                  <a:lnTo>
                    <a:pt x="227" y="11"/>
                  </a:lnTo>
                  <a:lnTo>
                    <a:pt x="228" y="10"/>
                  </a:lnTo>
                  <a:lnTo>
                    <a:pt x="230" y="10"/>
                  </a:lnTo>
                  <a:lnTo>
                    <a:pt x="231" y="11"/>
                  </a:lnTo>
                  <a:lnTo>
                    <a:pt x="233" y="11"/>
                  </a:lnTo>
                  <a:lnTo>
                    <a:pt x="233" y="11"/>
                  </a:lnTo>
                  <a:lnTo>
                    <a:pt x="235" y="10"/>
                  </a:lnTo>
                  <a:lnTo>
                    <a:pt x="238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1" y="11"/>
                  </a:lnTo>
                  <a:lnTo>
                    <a:pt x="242" y="11"/>
                  </a:lnTo>
                  <a:lnTo>
                    <a:pt x="242" y="11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6" y="8"/>
                  </a:lnTo>
                  <a:lnTo>
                    <a:pt x="247" y="10"/>
                  </a:lnTo>
                  <a:lnTo>
                    <a:pt x="247" y="10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2" y="13"/>
                  </a:lnTo>
                  <a:lnTo>
                    <a:pt x="252" y="15"/>
                  </a:lnTo>
                  <a:lnTo>
                    <a:pt x="253" y="15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3" y="16"/>
                  </a:lnTo>
                  <a:lnTo>
                    <a:pt x="255" y="16"/>
                  </a:lnTo>
                  <a:lnTo>
                    <a:pt x="255" y="16"/>
                  </a:lnTo>
                  <a:lnTo>
                    <a:pt x="257" y="16"/>
                  </a:lnTo>
                  <a:lnTo>
                    <a:pt x="257" y="16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8" y="19"/>
                  </a:lnTo>
                  <a:lnTo>
                    <a:pt x="258" y="19"/>
                  </a:lnTo>
                  <a:lnTo>
                    <a:pt x="260" y="21"/>
                  </a:lnTo>
                  <a:lnTo>
                    <a:pt x="260" y="22"/>
                  </a:lnTo>
                  <a:lnTo>
                    <a:pt x="261" y="24"/>
                  </a:lnTo>
                  <a:lnTo>
                    <a:pt x="261" y="26"/>
                  </a:lnTo>
                  <a:lnTo>
                    <a:pt x="260" y="26"/>
                  </a:lnTo>
                  <a:lnTo>
                    <a:pt x="258" y="27"/>
                  </a:lnTo>
                  <a:lnTo>
                    <a:pt x="258" y="29"/>
                  </a:lnTo>
                  <a:lnTo>
                    <a:pt x="260" y="29"/>
                  </a:lnTo>
                  <a:lnTo>
                    <a:pt x="260" y="30"/>
                  </a:lnTo>
                  <a:lnTo>
                    <a:pt x="260" y="32"/>
                  </a:lnTo>
                  <a:lnTo>
                    <a:pt x="261" y="34"/>
                  </a:lnTo>
                  <a:lnTo>
                    <a:pt x="260" y="34"/>
                  </a:lnTo>
                  <a:lnTo>
                    <a:pt x="260" y="34"/>
                  </a:lnTo>
                  <a:lnTo>
                    <a:pt x="261" y="35"/>
                  </a:lnTo>
                  <a:lnTo>
                    <a:pt x="265" y="35"/>
                  </a:lnTo>
                  <a:lnTo>
                    <a:pt x="265" y="37"/>
                  </a:lnTo>
                  <a:lnTo>
                    <a:pt x="268" y="35"/>
                  </a:lnTo>
                  <a:lnTo>
                    <a:pt x="269" y="35"/>
                  </a:lnTo>
                  <a:lnTo>
                    <a:pt x="271" y="37"/>
                  </a:lnTo>
                  <a:lnTo>
                    <a:pt x="272" y="38"/>
                  </a:lnTo>
                  <a:lnTo>
                    <a:pt x="276" y="40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7" y="41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4" y="40"/>
                  </a:lnTo>
                  <a:lnTo>
                    <a:pt x="272" y="41"/>
                  </a:lnTo>
                  <a:lnTo>
                    <a:pt x="271" y="41"/>
                  </a:lnTo>
                  <a:lnTo>
                    <a:pt x="271" y="46"/>
                  </a:lnTo>
                  <a:lnTo>
                    <a:pt x="269" y="46"/>
                  </a:lnTo>
                  <a:lnTo>
                    <a:pt x="268" y="46"/>
                  </a:lnTo>
                  <a:lnTo>
                    <a:pt x="266" y="46"/>
                  </a:lnTo>
                  <a:lnTo>
                    <a:pt x="266" y="46"/>
                  </a:lnTo>
                  <a:lnTo>
                    <a:pt x="265" y="46"/>
                  </a:lnTo>
                  <a:lnTo>
                    <a:pt x="265" y="48"/>
                  </a:lnTo>
                  <a:lnTo>
                    <a:pt x="266" y="48"/>
                  </a:lnTo>
                  <a:lnTo>
                    <a:pt x="266" y="49"/>
                  </a:lnTo>
                  <a:lnTo>
                    <a:pt x="266" y="49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1"/>
                  </a:lnTo>
                  <a:lnTo>
                    <a:pt x="268" y="52"/>
                  </a:lnTo>
                  <a:lnTo>
                    <a:pt x="268" y="52"/>
                  </a:lnTo>
                  <a:lnTo>
                    <a:pt x="266" y="52"/>
                  </a:lnTo>
                  <a:lnTo>
                    <a:pt x="268" y="54"/>
                  </a:lnTo>
                  <a:lnTo>
                    <a:pt x="268" y="56"/>
                  </a:lnTo>
                  <a:lnTo>
                    <a:pt x="269" y="56"/>
                  </a:lnTo>
                  <a:lnTo>
                    <a:pt x="269" y="59"/>
                  </a:lnTo>
                  <a:lnTo>
                    <a:pt x="269" y="59"/>
                  </a:lnTo>
                  <a:lnTo>
                    <a:pt x="269" y="60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71" y="63"/>
                  </a:lnTo>
                  <a:lnTo>
                    <a:pt x="271" y="63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7"/>
                  </a:lnTo>
                  <a:lnTo>
                    <a:pt x="269" y="68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8" y="70"/>
                  </a:lnTo>
                  <a:lnTo>
                    <a:pt x="268" y="71"/>
                  </a:lnTo>
                  <a:lnTo>
                    <a:pt x="268" y="71"/>
                  </a:lnTo>
                  <a:lnTo>
                    <a:pt x="269" y="71"/>
                  </a:lnTo>
                  <a:lnTo>
                    <a:pt x="271" y="73"/>
                  </a:lnTo>
                  <a:lnTo>
                    <a:pt x="272" y="74"/>
                  </a:lnTo>
                  <a:lnTo>
                    <a:pt x="274" y="74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8"/>
                  </a:lnTo>
                  <a:lnTo>
                    <a:pt x="272" y="78"/>
                  </a:lnTo>
                  <a:lnTo>
                    <a:pt x="272" y="79"/>
                  </a:lnTo>
                  <a:lnTo>
                    <a:pt x="274" y="79"/>
                  </a:lnTo>
                  <a:lnTo>
                    <a:pt x="276" y="81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4" y="84"/>
                  </a:lnTo>
                  <a:lnTo>
                    <a:pt x="274" y="84"/>
                  </a:lnTo>
                  <a:lnTo>
                    <a:pt x="272" y="84"/>
                  </a:lnTo>
                  <a:lnTo>
                    <a:pt x="272" y="84"/>
                  </a:lnTo>
                  <a:lnTo>
                    <a:pt x="271" y="86"/>
                  </a:lnTo>
                  <a:lnTo>
                    <a:pt x="269" y="87"/>
                  </a:lnTo>
                  <a:lnTo>
                    <a:pt x="269" y="87"/>
                  </a:lnTo>
                  <a:lnTo>
                    <a:pt x="268" y="87"/>
                  </a:lnTo>
                  <a:lnTo>
                    <a:pt x="268" y="87"/>
                  </a:lnTo>
                  <a:lnTo>
                    <a:pt x="268" y="86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6" y="81"/>
                  </a:lnTo>
                  <a:lnTo>
                    <a:pt x="266" y="81"/>
                  </a:lnTo>
                  <a:lnTo>
                    <a:pt x="265" y="81"/>
                  </a:lnTo>
                  <a:lnTo>
                    <a:pt x="265" y="82"/>
                  </a:lnTo>
                  <a:lnTo>
                    <a:pt x="263" y="82"/>
                  </a:lnTo>
                  <a:lnTo>
                    <a:pt x="260" y="82"/>
                  </a:lnTo>
                  <a:lnTo>
                    <a:pt x="258" y="82"/>
                  </a:lnTo>
                  <a:lnTo>
                    <a:pt x="258" y="82"/>
                  </a:lnTo>
                  <a:lnTo>
                    <a:pt x="255" y="81"/>
                  </a:lnTo>
                  <a:lnTo>
                    <a:pt x="253" y="81"/>
                  </a:lnTo>
                  <a:lnTo>
                    <a:pt x="253" y="81"/>
                  </a:lnTo>
                  <a:lnTo>
                    <a:pt x="252" y="81"/>
                  </a:lnTo>
                  <a:lnTo>
                    <a:pt x="249" y="81"/>
                  </a:lnTo>
                  <a:lnTo>
                    <a:pt x="249" y="81"/>
                  </a:lnTo>
                  <a:lnTo>
                    <a:pt x="247" y="81"/>
                  </a:lnTo>
                  <a:lnTo>
                    <a:pt x="247" y="81"/>
                  </a:lnTo>
                  <a:lnTo>
                    <a:pt x="246" y="82"/>
                  </a:lnTo>
                  <a:lnTo>
                    <a:pt x="242" y="84"/>
                  </a:lnTo>
                  <a:lnTo>
                    <a:pt x="241" y="84"/>
                  </a:lnTo>
                  <a:lnTo>
                    <a:pt x="241" y="82"/>
                  </a:lnTo>
                  <a:lnTo>
                    <a:pt x="239" y="82"/>
                  </a:lnTo>
                  <a:lnTo>
                    <a:pt x="239" y="82"/>
                  </a:lnTo>
                  <a:lnTo>
                    <a:pt x="239" y="81"/>
                  </a:lnTo>
                  <a:lnTo>
                    <a:pt x="238" y="82"/>
                  </a:lnTo>
                  <a:lnTo>
                    <a:pt x="236" y="82"/>
                  </a:lnTo>
                  <a:lnTo>
                    <a:pt x="235" y="84"/>
                  </a:lnTo>
                  <a:lnTo>
                    <a:pt x="231" y="84"/>
                  </a:lnTo>
                  <a:lnTo>
                    <a:pt x="228" y="86"/>
                  </a:lnTo>
                  <a:lnTo>
                    <a:pt x="227" y="86"/>
                  </a:lnTo>
                  <a:lnTo>
                    <a:pt x="225" y="86"/>
                  </a:lnTo>
                  <a:lnTo>
                    <a:pt x="224" y="86"/>
                  </a:lnTo>
                  <a:lnTo>
                    <a:pt x="220" y="84"/>
                  </a:lnTo>
                  <a:lnTo>
                    <a:pt x="219" y="84"/>
                  </a:lnTo>
                  <a:lnTo>
                    <a:pt x="217" y="86"/>
                  </a:lnTo>
                  <a:lnTo>
                    <a:pt x="214" y="87"/>
                  </a:lnTo>
                  <a:lnTo>
                    <a:pt x="208" y="89"/>
                  </a:lnTo>
                  <a:lnTo>
                    <a:pt x="203" y="90"/>
                  </a:lnTo>
                  <a:lnTo>
                    <a:pt x="200" y="92"/>
                  </a:lnTo>
                  <a:lnTo>
                    <a:pt x="198" y="92"/>
                  </a:lnTo>
                  <a:lnTo>
                    <a:pt x="194" y="92"/>
                  </a:lnTo>
                  <a:lnTo>
                    <a:pt x="190" y="92"/>
                  </a:lnTo>
                  <a:lnTo>
                    <a:pt x="189" y="92"/>
                  </a:lnTo>
                  <a:lnTo>
                    <a:pt x="187" y="92"/>
                  </a:lnTo>
                  <a:lnTo>
                    <a:pt x="186" y="90"/>
                  </a:lnTo>
                  <a:lnTo>
                    <a:pt x="184" y="89"/>
                  </a:lnTo>
                  <a:lnTo>
                    <a:pt x="184" y="89"/>
                  </a:lnTo>
                  <a:lnTo>
                    <a:pt x="183" y="89"/>
                  </a:lnTo>
                  <a:lnTo>
                    <a:pt x="181" y="89"/>
                  </a:lnTo>
                  <a:lnTo>
                    <a:pt x="176" y="90"/>
                  </a:lnTo>
                  <a:lnTo>
                    <a:pt x="175" y="90"/>
                  </a:lnTo>
                  <a:lnTo>
                    <a:pt x="175" y="90"/>
                  </a:lnTo>
                  <a:lnTo>
                    <a:pt x="171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2"/>
                  </a:lnTo>
                  <a:lnTo>
                    <a:pt x="165" y="92"/>
                  </a:lnTo>
                  <a:lnTo>
                    <a:pt x="164" y="92"/>
                  </a:lnTo>
                  <a:lnTo>
                    <a:pt x="162" y="90"/>
                  </a:lnTo>
                  <a:lnTo>
                    <a:pt x="160" y="90"/>
                  </a:lnTo>
                  <a:lnTo>
                    <a:pt x="159" y="90"/>
                  </a:lnTo>
                  <a:lnTo>
                    <a:pt x="159" y="90"/>
                  </a:lnTo>
                  <a:lnTo>
                    <a:pt x="157" y="92"/>
                  </a:lnTo>
                  <a:lnTo>
                    <a:pt x="157" y="95"/>
                  </a:lnTo>
                  <a:lnTo>
                    <a:pt x="157" y="95"/>
                  </a:lnTo>
                  <a:lnTo>
                    <a:pt x="159" y="98"/>
                  </a:lnTo>
                  <a:lnTo>
                    <a:pt x="159" y="100"/>
                  </a:lnTo>
                  <a:lnTo>
                    <a:pt x="157" y="100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54" y="100"/>
                  </a:lnTo>
                  <a:lnTo>
                    <a:pt x="154" y="103"/>
                  </a:lnTo>
                  <a:lnTo>
                    <a:pt x="153" y="103"/>
                  </a:lnTo>
                  <a:lnTo>
                    <a:pt x="153" y="104"/>
                  </a:lnTo>
                  <a:lnTo>
                    <a:pt x="151" y="106"/>
                  </a:lnTo>
                  <a:lnTo>
                    <a:pt x="151" y="106"/>
                  </a:lnTo>
                  <a:lnTo>
                    <a:pt x="149" y="104"/>
                  </a:lnTo>
                  <a:lnTo>
                    <a:pt x="148" y="104"/>
                  </a:lnTo>
                  <a:lnTo>
                    <a:pt x="148" y="103"/>
                  </a:lnTo>
                  <a:lnTo>
                    <a:pt x="148" y="100"/>
                  </a:lnTo>
                  <a:lnTo>
                    <a:pt x="146" y="98"/>
                  </a:lnTo>
                  <a:lnTo>
                    <a:pt x="148" y="97"/>
                  </a:lnTo>
                  <a:lnTo>
                    <a:pt x="149" y="95"/>
                  </a:lnTo>
                  <a:lnTo>
                    <a:pt x="153" y="92"/>
                  </a:lnTo>
                  <a:lnTo>
                    <a:pt x="153" y="90"/>
                  </a:lnTo>
                  <a:lnTo>
                    <a:pt x="151" y="90"/>
                  </a:lnTo>
                  <a:lnTo>
                    <a:pt x="151" y="89"/>
                  </a:lnTo>
                  <a:lnTo>
                    <a:pt x="149" y="89"/>
                  </a:lnTo>
                  <a:lnTo>
                    <a:pt x="148" y="89"/>
                  </a:lnTo>
                  <a:lnTo>
                    <a:pt x="146" y="90"/>
                  </a:lnTo>
                  <a:lnTo>
                    <a:pt x="145" y="90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3"/>
                  </a:lnTo>
                  <a:lnTo>
                    <a:pt x="140" y="93"/>
                  </a:lnTo>
                  <a:lnTo>
                    <a:pt x="137" y="92"/>
                  </a:lnTo>
                  <a:lnTo>
                    <a:pt x="134" y="92"/>
                  </a:lnTo>
                  <a:lnTo>
                    <a:pt x="132" y="90"/>
                  </a:lnTo>
                  <a:lnTo>
                    <a:pt x="131" y="90"/>
                  </a:lnTo>
                  <a:lnTo>
                    <a:pt x="129" y="90"/>
                  </a:lnTo>
                  <a:lnTo>
                    <a:pt x="124" y="93"/>
                  </a:lnTo>
                  <a:lnTo>
                    <a:pt x="121" y="98"/>
                  </a:lnTo>
                  <a:lnTo>
                    <a:pt x="119" y="98"/>
                  </a:lnTo>
                  <a:lnTo>
                    <a:pt x="116" y="100"/>
                  </a:lnTo>
                  <a:lnTo>
                    <a:pt x="113" y="101"/>
                  </a:lnTo>
                  <a:lnTo>
                    <a:pt x="112" y="100"/>
                  </a:lnTo>
                  <a:lnTo>
                    <a:pt x="107" y="101"/>
                  </a:lnTo>
                  <a:lnTo>
                    <a:pt x="105" y="101"/>
                  </a:lnTo>
                  <a:lnTo>
                    <a:pt x="102" y="103"/>
                  </a:lnTo>
                  <a:lnTo>
                    <a:pt x="99" y="101"/>
                  </a:lnTo>
                  <a:lnTo>
                    <a:pt x="97" y="100"/>
                  </a:lnTo>
                  <a:lnTo>
                    <a:pt x="96" y="98"/>
                  </a:lnTo>
                  <a:lnTo>
                    <a:pt x="93" y="95"/>
                  </a:lnTo>
                  <a:lnTo>
                    <a:pt x="91" y="93"/>
                  </a:lnTo>
                  <a:lnTo>
                    <a:pt x="88" y="93"/>
                  </a:lnTo>
                  <a:lnTo>
                    <a:pt x="82" y="90"/>
                  </a:lnTo>
                  <a:lnTo>
                    <a:pt x="80" y="89"/>
                  </a:lnTo>
                  <a:lnTo>
                    <a:pt x="77" y="89"/>
                  </a:lnTo>
                  <a:lnTo>
                    <a:pt x="72" y="89"/>
                  </a:lnTo>
                  <a:lnTo>
                    <a:pt x="71" y="90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69" y="98"/>
                  </a:lnTo>
                  <a:lnTo>
                    <a:pt x="67" y="100"/>
                  </a:lnTo>
                  <a:lnTo>
                    <a:pt x="67" y="98"/>
                  </a:lnTo>
                  <a:lnTo>
                    <a:pt x="66" y="98"/>
                  </a:lnTo>
                  <a:lnTo>
                    <a:pt x="64" y="98"/>
                  </a:lnTo>
                  <a:lnTo>
                    <a:pt x="60" y="100"/>
                  </a:lnTo>
                  <a:lnTo>
                    <a:pt x="58" y="100"/>
                  </a:lnTo>
                  <a:lnTo>
                    <a:pt x="53" y="98"/>
                  </a:lnTo>
                  <a:lnTo>
                    <a:pt x="52" y="98"/>
                  </a:lnTo>
                  <a:lnTo>
                    <a:pt x="50" y="97"/>
                  </a:lnTo>
                  <a:lnTo>
                    <a:pt x="50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9" y="92"/>
                  </a:lnTo>
                  <a:lnTo>
                    <a:pt x="47" y="92"/>
                  </a:lnTo>
                  <a:lnTo>
                    <a:pt x="47" y="92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1" y="90"/>
                  </a:lnTo>
                  <a:lnTo>
                    <a:pt x="37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4" y="92"/>
                  </a:lnTo>
                  <a:lnTo>
                    <a:pt x="34" y="92"/>
                  </a:lnTo>
                  <a:lnTo>
                    <a:pt x="34" y="90"/>
                  </a:lnTo>
                  <a:lnTo>
                    <a:pt x="31" y="90"/>
                  </a:lnTo>
                  <a:lnTo>
                    <a:pt x="28" y="92"/>
                  </a:lnTo>
                  <a:lnTo>
                    <a:pt x="26" y="92"/>
                  </a:lnTo>
                  <a:lnTo>
                    <a:pt x="25" y="9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3" y="90"/>
                  </a:lnTo>
                  <a:lnTo>
                    <a:pt x="34" y="89"/>
                  </a:lnTo>
                  <a:lnTo>
                    <a:pt x="34" y="87"/>
                  </a:lnTo>
                  <a:lnTo>
                    <a:pt x="37" y="87"/>
                  </a:lnTo>
                  <a:lnTo>
                    <a:pt x="37" y="86"/>
                  </a:lnTo>
                  <a:lnTo>
                    <a:pt x="36" y="86"/>
                  </a:lnTo>
                  <a:lnTo>
                    <a:pt x="28" y="87"/>
                  </a:lnTo>
                  <a:lnTo>
                    <a:pt x="25" y="86"/>
                  </a:lnTo>
                  <a:lnTo>
                    <a:pt x="23" y="87"/>
                  </a:lnTo>
                  <a:lnTo>
                    <a:pt x="23" y="87"/>
                  </a:lnTo>
                  <a:lnTo>
                    <a:pt x="23" y="86"/>
                  </a:lnTo>
                  <a:lnTo>
                    <a:pt x="23" y="84"/>
                  </a:lnTo>
                  <a:lnTo>
                    <a:pt x="25" y="84"/>
                  </a:lnTo>
                  <a:lnTo>
                    <a:pt x="26" y="84"/>
                  </a:lnTo>
                  <a:lnTo>
                    <a:pt x="26" y="82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3" y="81"/>
                  </a:lnTo>
                  <a:lnTo>
                    <a:pt x="22" y="81"/>
                  </a:lnTo>
                  <a:lnTo>
                    <a:pt x="22" y="78"/>
                  </a:lnTo>
                  <a:lnTo>
                    <a:pt x="22" y="76"/>
                  </a:lnTo>
                  <a:lnTo>
                    <a:pt x="20" y="76"/>
                  </a:lnTo>
                  <a:lnTo>
                    <a:pt x="20" y="74"/>
                  </a:lnTo>
                  <a:lnTo>
                    <a:pt x="22" y="74"/>
                  </a:lnTo>
                  <a:lnTo>
                    <a:pt x="23" y="71"/>
                  </a:lnTo>
                  <a:lnTo>
                    <a:pt x="22" y="70"/>
                  </a:lnTo>
                  <a:lnTo>
                    <a:pt x="22" y="70"/>
                  </a:lnTo>
                  <a:lnTo>
                    <a:pt x="19" y="68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4" y="67"/>
                  </a:lnTo>
                  <a:lnTo>
                    <a:pt x="14" y="67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1" y="67"/>
                  </a:lnTo>
                  <a:lnTo>
                    <a:pt x="9" y="67"/>
                  </a:lnTo>
                  <a:lnTo>
                    <a:pt x="9" y="65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2" y="59"/>
                  </a:lnTo>
                  <a:lnTo>
                    <a:pt x="14" y="60"/>
                  </a:lnTo>
                  <a:lnTo>
                    <a:pt x="14" y="62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5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7" y="63"/>
                  </a:lnTo>
                  <a:lnTo>
                    <a:pt x="20" y="63"/>
                  </a:lnTo>
                  <a:lnTo>
                    <a:pt x="22" y="62"/>
                  </a:lnTo>
                  <a:lnTo>
                    <a:pt x="19" y="62"/>
                  </a:lnTo>
                  <a:lnTo>
                    <a:pt x="17" y="62"/>
                  </a:lnTo>
                  <a:lnTo>
                    <a:pt x="17" y="60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7"/>
                  </a:lnTo>
                  <a:lnTo>
                    <a:pt x="17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7" y="51"/>
                  </a:lnTo>
                  <a:lnTo>
                    <a:pt x="15" y="49"/>
                  </a:lnTo>
                  <a:lnTo>
                    <a:pt x="14" y="48"/>
                  </a:lnTo>
                  <a:lnTo>
                    <a:pt x="15" y="48"/>
                  </a:lnTo>
                  <a:lnTo>
                    <a:pt x="17" y="46"/>
                  </a:lnTo>
                  <a:lnTo>
                    <a:pt x="19" y="45"/>
                  </a:lnTo>
                  <a:lnTo>
                    <a:pt x="17" y="45"/>
                  </a:lnTo>
                  <a:lnTo>
                    <a:pt x="17" y="43"/>
                  </a:lnTo>
                  <a:lnTo>
                    <a:pt x="12" y="45"/>
                  </a:lnTo>
                  <a:lnTo>
                    <a:pt x="9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6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7"/>
                  </a:lnTo>
                  <a:lnTo>
                    <a:pt x="9" y="35"/>
                  </a:lnTo>
                  <a:lnTo>
                    <a:pt x="12" y="34"/>
                  </a:lnTo>
                  <a:lnTo>
                    <a:pt x="15" y="29"/>
                  </a:lnTo>
                  <a:lnTo>
                    <a:pt x="19" y="29"/>
                  </a:lnTo>
                  <a:lnTo>
                    <a:pt x="20" y="29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30"/>
                  </a:lnTo>
                  <a:lnTo>
                    <a:pt x="26" y="30"/>
                  </a:lnTo>
                  <a:lnTo>
                    <a:pt x="30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29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7"/>
                  </a:ln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7" y="29"/>
                  </a:lnTo>
                  <a:lnTo>
                    <a:pt x="42" y="30"/>
                  </a:lnTo>
                  <a:lnTo>
                    <a:pt x="44" y="29"/>
                  </a:lnTo>
                  <a:lnTo>
                    <a:pt x="49" y="29"/>
                  </a:lnTo>
                  <a:lnTo>
                    <a:pt x="49" y="29"/>
                  </a:lnTo>
                  <a:lnTo>
                    <a:pt x="47" y="29"/>
                  </a:lnTo>
                  <a:lnTo>
                    <a:pt x="47" y="27"/>
                  </a:lnTo>
                  <a:lnTo>
                    <a:pt x="45" y="27"/>
                  </a:lnTo>
                  <a:lnTo>
                    <a:pt x="45" y="27"/>
                  </a:lnTo>
                  <a:lnTo>
                    <a:pt x="47" y="26"/>
                  </a:lnTo>
                  <a:lnTo>
                    <a:pt x="49" y="26"/>
                  </a:lnTo>
                  <a:lnTo>
                    <a:pt x="55" y="24"/>
                  </a:lnTo>
                  <a:lnTo>
                    <a:pt x="60" y="24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53" y="22"/>
                  </a:lnTo>
                  <a:lnTo>
                    <a:pt x="52" y="22"/>
                  </a:lnTo>
                  <a:lnTo>
                    <a:pt x="50" y="21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8"/>
                  </a:lnTo>
                  <a:lnTo>
                    <a:pt x="50" y="16"/>
                  </a:lnTo>
                  <a:lnTo>
                    <a:pt x="50" y="15"/>
                  </a:lnTo>
                  <a:lnTo>
                    <a:pt x="53" y="15"/>
                  </a:lnTo>
                  <a:lnTo>
                    <a:pt x="61" y="16"/>
                  </a:lnTo>
                  <a:lnTo>
                    <a:pt x="67" y="16"/>
                  </a:lnTo>
                  <a:lnTo>
                    <a:pt x="74" y="18"/>
                  </a:lnTo>
                  <a:lnTo>
                    <a:pt x="80" y="18"/>
                  </a:lnTo>
                  <a:lnTo>
                    <a:pt x="82" y="16"/>
                  </a:lnTo>
                  <a:lnTo>
                    <a:pt x="83" y="13"/>
                  </a:lnTo>
                  <a:lnTo>
                    <a:pt x="93" y="8"/>
                  </a:lnTo>
                  <a:lnTo>
                    <a:pt x="96" y="7"/>
                  </a:lnTo>
                  <a:lnTo>
                    <a:pt x="99" y="5"/>
                  </a:lnTo>
                  <a:lnTo>
                    <a:pt x="105" y="4"/>
                  </a:lnTo>
                  <a:lnTo>
                    <a:pt x="110" y="2"/>
                  </a:lnTo>
                  <a:lnTo>
                    <a:pt x="112" y="2"/>
                  </a:lnTo>
                  <a:lnTo>
                    <a:pt x="123" y="2"/>
                  </a:lnTo>
                  <a:lnTo>
                    <a:pt x="131" y="2"/>
                  </a:lnTo>
                  <a:lnTo>
                    <a:pt x="135" y="0"/>
                  </a:lnTo>
                  <a:close/>
                  <a:moveTo>
                    <a:pt x="23" y="0"/>
                  </a:moveTo>
                  <a:lnTo>
                    <a:pt x="23" y="0"/>
                  </a:lnTo>
                  <a:lnTo>
                    <a:pt x="25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4" y="2"/>
                  </a:lnTo>
                  <a:lnTo>
                    <a:pt x="33" y="5"/>
                  </a:lnTo>
                  <a:lnTo>
                    <a:pt x="34" y="7"/>
                  </a:lnTo>
                  <a:lnTo>
                    <a:pt x="36" y="10"/>
                  </a:lnTo>
                  <a:lnTo>
                    <a:pt x="39" y="11"/>
                  </a:lnTo>
                  <a:lnTo>
                    <a:pt x="47" y="15"/>
                  </a:lnTo>
                  <a:lnTo>
                    <a:pt x="49" y="15"/>
                  </a:lnTo>
                  <a:lnTo>
                    <a:pt x="49" y="16"/>
                  </a:lnTo>
                  <a:lnTo>
                    <a:pt x="49" y="18"/>
                  </a:lnTo>
                  <a:lnTo>
                    <a:pt x="47" y="19"/>
                  </a:lnTo>
                  <a:lnTo>
                    <a:pt x="45" y="19"/>
                  </a:lnTo>
                  <a:lnTo>
                    <a:pt x="37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3" y="19"/>
                  </a:lnTo>
                  <a:lnTo>
                    <a:pt x="30" y="19"/>
                  </a:lnTo>
                  <a:lnTo>
                    <a:pt x="26" y="19"/>
                  </a:lnTo>
                  <a:lnTo>
                    <a:pt x="25" y="22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5" y="27"/>
                  </a:lnTo>
                  <a:lnTo>
                    <a:pt x="11" y="32"/>
                  </a:lnTo>
                  <a:lnTo>
                    <a:pt x="9" y="34"/>
                  </a:lnTo>
                  <a:lnTo>
                    <a:pt x="9" y="35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9" y="29"/>
                  </a:lnTo>
                  <a:lnTo>
                    <a:pt x="11" y="29"/>
                  </a:lnTo>
                  <a:lnTo>
                    <a:pt x="15" y="27"/>
                  </a:lnTo>
                  <a:lnTo>
                    <a:pt x="15" y="26"/>
                  </a:lnTo>
                  <a:lnTo>
                    <a:pt x="12" y="26"/>
                  </a:lnTo>
                  <a:lnTo>
                    <a:pt x="9" y="26"/>
                  </a:lnTo>
                  <a:lnTo>
                    <a:pt x="8" y="26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9" y="19"/>
                  </a:lnTo>
                  <a:lnTo>
                    <a:pt x="9" y="19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9" y="7"/>
                  </a:lnTo>
                  <a:lnTo>
                    <a:pt x="9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8" name="Freeform 34">
              <a:extLst>
                <a:ext uri="{FF2B5EF4-FFF2-40B4-BE49-F238E27FC236}">
                  <a16:creationId xmlns:a16="http://schemas.microsoft.com/office/drawing/2014/main" id="{2574E541-2386-47EA-9914-D857C1233D3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65517" y="4942213"/>
              <a:ext cx="42883" cy="81867"/>
            </a:xfrm>
            <a:custGeom>
              <a:avLst/>
              <a:gdLst>
                <a:gd name="T0" fmla="*/ 8 w 22"/>
                <a:gd name="T1" fmla="*/ 41 h 42"/>
                <a:gd name="T2" fmla="*/ 8 w 22"/>
                <a:gd name="T3" fmla="*/ 42 h 42"/>
                <a:gd name="T4" fmla="*/ 6 w 22"/>
                <a:gd name="T5" fmla="*/ 42 h 42"/>
                <a:gd name="T6" fmla="*/ 6 w 22"/>
                <a:gd name="T7" fmla="*/ 42 h 42"/>
                <a:gd name="T8" fmla="*/ 8 w 22"/>
                <a:gd name="T9" fmla="*/ 41 h 42"/>
                <a:gd name="T10" fmla="*/ 8 w 22"/>
                <a:gd name="T11" fmla="*/ 41 h 42"/>
                <a:gd name="T12" fmla="*/ 2 w 22"/>
                <a:gd name="T13" fmla="*/ 37 h 42"/>
                <a:gd name="T14" fmla="*/ 2 w 22"/>
                <a:gd name="T15" fmla="*/ 37 h 42"/>
                <a:gd name="T16" fmla="*/ 2 w 22"/>
                <a:gd name="T17" fmla="*/ 37 h 42"/>
                <a:gd name="T18" fmla="*/ 3 w 22"/>
                <a:gd name="T19" fmla="*/ 37 h 42"/>
                <a:gd name="T20" fmla="*/ 3 w 22"/>
                <a:gd name="T21" fmla="*/ 39 h 42"/>
                <a:gd name="T22" fmla="*/ 3 w 22"/>
                <a:gd name="T23" fmla="*/ 39 h 42"/>
                <a:gd name="T24" fmla="*/ 3 w 22"/>
                <a:gd name="T25" fmla="*/ 39 h 42"/>
                <a:gd name="T26" fmla="*/ 3 w 22"/>
                <a:gd name="T27" fmla="*/ 39 h 42"/>
                <a:gd name="T28" fmla="*/ 5 w 22"/>
                <a:gd name="T29" fmla="*/ 39 h 42"/>
                <a:gd name="T30" fmla="*/ 5 w 22"/>
                <a:gd name="T31" fmla="*/ 37 h 42"/>
                <a:gd name="T32" fmla="*/ 5 w 22"/>
                <a:gd name="T33" fmla="*/ 39 h 42"/>
                <a:gd name="T34" fmla="*/ 3 w 22"/>
                <a:gd name="T35" fmla="*/ 41 h 42"/>
                <a:gd name="T36" fmla="*/ 3 w 22"/>
                <a:gd name="T37" fmla="*/ 39 h 42"/>
                <a:gd name="T38" fmla="*/ 2 w 22"/>
                <a:gd name="T39" fmla="*/ 39 h 42"/>
                <a:gd name="T40" fmla="*/ 0 w 22"/>
                <a:gd name="T41" fmla="*/ 37 h 42"/>
                <a:gd name="T42" fmla="*/ 2 w 22"/>
                <a:gd name="T43" fmla="*/ 37 h 42"/>
                <a:gd name="T44" fmla="*/ 21 w 22"/>
                <a:gd name="T45" fmla="*/ 0 h 42"/>
                <a:gd name="T46" fmla="*/ 22 w 22"/>
                <a:gd name="T47" fmla="*/ 0 h 42"/>
                <a:gd name="T48" fmla="*/ 22 w 22"/>
                <a:gd name="T49" fmla="*/ 1 h 42"/>
                <a:gd name="T50" fmla="*/ 21 w 22"/>
                <a:gd name="T51" fmla="*/ 1 h 42"/>
                <a:gd name="T52" fmla="*/ 21 w 22"/>
                <a:gd name="T53" fmla="*/ 1 h 42"/>
                <a:gd name="T54" fmla="*/ 21 w 22"/>
                <a:gd name="T55" fmla="*/ 1 h 42"/>
                <a:gd name="T56" fmla="*/ 19 w 22"/>
                <a:gd name="T57" fmla="*/ 1 h 42"/>
                <a:gd name="T58" fmla="*/ 19 w 22"/>
                <a:gd name="T59" fmla="*/ 1 h 42"/>
                <a:gd name="T60" fmla="*/ 21 w 22"/>
                <a:gd name="T61" fmla="*/ 0 h 42"/>
                <a:gd name="T62" fmla="*/ 21 w 22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" h="42">
                  <a:moveTo>
                    <a:pt x="8" y="41"/>
                  </a:moveTo>
                  <a:lnTo>
                    <a:pt x="8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1"/>
                  </a:lnTo>
                  <a:lnTo>
                    <a:pt x="8" y="41"/>
                  </a:lnTo>
                  <a:close/>
                  <a:moveTo>
                    <a:pt x="2" y="37"/>
                  </a:moveTo>
                  <a:lnTo>
                    <a:pt x="2" y="37"/>
                  </a:lnTo>
                  <a:lnTo>
                    <a:pt x="2" y="37"/>
                  </a:lnTo>
                  <a:lnTo>
                    <a:pt x="3" y="37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5" y="39"/>
                  </a:lnTo>
                  <a:lnTo>
                    <a:pt x="5" y="37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3" y="39"/>
                  </a:lnTo>
                  <a:lnTo>
                    <a:pt x="2" y="39"/>
                  </a:lnTo>
                  <a:lnTo>
                    <a:pt x="0" y="37"/>
                  </a:lnTo>
                  <a:lnTo>
                    <a:pt x="2" y="37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9" name="Freeform 35">
              <a:extLst>
                <a:ext uri="{FF2B5EF4-FFF2-40B4-BE49-F238E27FC236}">
                  <a16:creationId xmlns:a16="http://schemas.microsoft.com/office/drawing/2014/main" id="{EAD5918B-ADB3-433B-A256-19AACCCE22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77459" y="3320461"/>
              <a:ext cx="113055" cy="224161"/>
            </a:xfrm>
            <a:custGeom>
              <a:avLst/>
              <a:gdLst>
                <a:gd name="T0" fmla="*/ 50 w 58"/>
                <a:gd name="T1" fmla="*/ 58 h 115"/>
                <a:gd name="T2" fmla="*/ 49 w 58"/>
                <a:gd name="T3" fmla="*/ 60 h 115"/>
                <a:gd name="T4" fmla="*/ 47 w 58"/>
                <a:gd name="T5" fmla="*/ 60 h 115"/>
                <a:gd name="T6" fmla="*/ 46 w 58"/>
                <a:gd name="T7" fmla="*/ 58 h 115"/>
                <a:gd name="T8" fmla="*/ 49 w 58"/>
                <a:gd name="T9" fmla="*/ 57 h 115"/>
                <a:gd name="T10" fmla="*/ 53 w 58"/>
                <a:gd name="T11" fmla="*/ 42 h 115"/>
                <a:gd name="T12" fmla="*/ 53 w 58"/>
                <a:gd name="T13" fmla="*/ 41 h 115"/>
                <a:gd name="T14" fmla="*/ 33 w 58"/>
                <a:gd name="T15" fmla="*/ 0 h 115"/>
                <a:gd name="T16" fmla="*/ 33 w 58"/>
                <a:gd name="T17" fmla="*/ 3 h 115"/>
                <a:gd name="T18" fmla="*/ 33 w 58"/>
                <a:gd name="T19" fmla="*/ 1 h 115"/>
                <a:gd name="T20" fmla="*/ 38 w 58"/>
                <a:gd name="T21" fmla="*/ 1 h 115"/>
                <a:gd name="T22" fmla="*/ 39 w 58"/>
                <a:gd name="T23" fmla="*/ 9 h 115"/>
                <a:gd name="T24" fmla="*/ 44 w 58"/>
                <a:gd name="T25" fmla="*/ 8 h 115"/>
                <a:gd name="T26" fmla="*/ 50 w 58"/>
                <a:gd name="T27" fmla="*/ 5 h 115"/>
                <a:gd name="T28" fmla="*/ 50 w 58"/>
                <a:gd name="T29" fmla="*/ 8 h 115"/>
                <a:gd name="T30" fmla="*/ 44 w 58"/>
                <a:gd name="T31" fmla="*/ 16 h 115"/>
                <a:gd name="T32" fmla="*/ 42 w 58"/>
                <a:gd name="T33" fmla="*/ 19 h 115"/>
                <a:gd name="T34" fmla="*/ 46 w 58"/>
                <a:gd name="T35" fmla="*/ 25 h 115"/>
                <a:gd name="T36" fmla="*/ 50 w 58"/>
                <a:gd name="T37" fmla="*/ 30 h 115"/>
                <a:gd name="T38" fmla="*/ 52 w 58"/>
                <a:gd name="T39" fmla="*/ 34 h 115"/>
                <a:gd name="T40" fmla="*/ 46 w 58"/>
                <a:gd name="T41" fmla="*/ 44 h 115"/>
                <a:gd name="T42" fmla="*/ 38 w 58"/>
                <a:gd name="T43" fmla="*/ 50 h 115"/>
                <a:gd name="T44" fmla="*/ 36 w 58"/>
                <a:gd name="T45" fmla="*/ 53 h 115"/>
                <a:gd name="T46" fmla="*/ 42 w 58"/>
                <a:gd name="T47" fmla="*/ 60 h 115"/>
                <a:gd name="T48" fmla="*/ 46 w 58"/>
                <a:gd name="T49" fmla="*/ 63 h 115"/>
                <a:gd name="T50" fmla="*/ 49 w 58"/>
                <a:gd name="T51" fmla="*/ 61 h 115"/>
                <a:gd name="T52" fmla="*/ 53 w 58"/>
                <a:gd name="T53" fmla="*/ 66 h 115"/>
                <a:gd name="T54" fmla="*/ 52 w 58"/>
                <a:gd name="T55" fmla="*/ 66 h 115"/>
                <a:gd name="T56" fmla="*/ 55 w 58"/>
                <a:gd name="T57" fmla="*/ 68 h 115"/>
                <a:gd name="T58" fmla="*/ 57 w 58"/>
                <a:gd name="T59" fmla="*/ 71 h 115"/>
                <a:gd name="T60" fmla="*/ 57 w 58"/>
                <a:gd name="T61" fmla="*/ 77 h 115"/>
                <a:gd name="T62" fmla="*/ 57 w 58"/>
                <a:gd name="T63" fmla="*/ 80 h 115"/>
                <a:gd name="T64" fmla="*/ 50 w 58"/>
                <a:gd name="T65" fmla="*/ 83 h 115"/>
                <a:gd name="T66" fmla="*/ 46 w 58"/>
                <a:gd name="T67" fmla="*/ 86 h 115"/>
                <a:gd name="T68" fmla="*/ 42 w 58"/>
                <a:gd name="T69" fmla="*/ 90 h 115"/>
                <a:gd name="T70" fmla="*/ 39 w 58"/>
                <a:gd name="T71" fmla="*/ 91 h 115"/>
                <a:gd name="T72" fmla="*/ 38 w 58"/>
                <a:gd name="T73" fmla="*/ 96 h 115"/>
                <a:gd name="T74" fmla="*/ 39 w 58"/>
                <a:gd name="T75" fmla="*/ 104 h 115"/>
                <a:gd name="T76" fmla="*/ 38 w 58"/>
                <a:gd name="T77" fmla="*/ 109 h 115"/>
                <a:gd name="T78" fmla="*/ 35 w 58"/>
                <a:gd name="T79" fmla="*/ 112 h 115"/>
                <a:gd name="T80" fmla="*/ 28 w 58"/>
                <a:gd name="T81" fmla="*/ 115 h 115"/>
                <a:gd name="T82" fmla="*/ 27 w 58"/>
                <a:gd name="T83" fmla="*/ 105 h 115"/>
                <a:gd name="T84" fmla="*/ 24 w 58"/>
                <a:gd name="T85" fmla="*/ 93 h 115"/>
                <a:gd name="T86" fmla="*/ 20 w 58"/>
                <a:gd name="T87" fmla="*/ 85 h 115"/>
                <a:gd name="T88" fmla="*/ 14 w 58"/>
                <a:gd name="T89" fmla="*/ 80 h 115"/>
                <a:gd name="T90" fmla="*/ 9 w 58"/>
                <a:gd name="T91" fmla="*/ 72 h 115"/>
                <a:gd name="T92" fmla="*/ 5 w 58"/>
                <a:gd name="T93" fmla="*/ 68 h 115"/>
                <a:gd name="T94" fmla="*/ 1 w 58"/>
                <a:gd name="T95" fmla="*/ 64 h 115"/>
                <a:gd name="T96" fmla="*/ 0 w 58"/>
                <a:gd name="T97" fmla="*/ 58 h 115"/>
                <a:gd name="T98" fmla="*/ 0 w 58"/>
                <a:gd name="T99" fmla="*/ 53 h 115"/>
                <a:gd name="T100" fmla="*/ 6 w 58"/>
                <a:gd name="T101" fmla="*/ 47 h 115"/>
                <a:gd name="T102" fmla="*/ 9 w 58"/>
                <a:gd name="T103" fmla="*/ 44 h 115"/>
                <a:gd name="T104" fmla="*/ 11 w 58"/>
                <a:gd name="T105" fmla="*/ 39 h 115"/>
                <a:gd name="T106" fmla="*/ 11 w 58"/>
                <a:gd name="T107" fmla="*/ 33 h 115"/>
                <a:gd name="T108" fmla="*/ 11 w 58"/>
                <a:gd name="T109" fmla="*/ 28 h 115"/>
                <a:gd name="T110" fmla="*/ 9 w 58"/>
                <a:gd name="T111" fmla="*/ 23 h 115"/>
                <a:gd name="T112" fmla="*/ 11 w 58"/>
                <a:gd name="T113" fmla="*/ 16 h 115"/>
                <a:gd name="T114" fmla="*/ 9 w 58"/>
                <a:gd name="T115" fmla="*/ 14 h 115"/>
                <a:gd name="T116" fmla="*/ 12 w 58"/>
                <a:gd name="T117" fmla="*/ 11 h 115"/>
                <a:gd name="T118" fmla="*/ 16 w 58"/>
                <a:gd name="T119" fmla="*/ 8 h 115"/>
                <a:gd name="T120" fmla="*/ 19 w 58"/>
                <a:gd name="T121" fmla="*/ 6 h 115"/>
                <a:gd name="T122" fmla="*/ 31 w 58"/>
                <a:gd name="T123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" h="115">
                  <a:moveTo>
                    <a:pt x="49" y="57"/>
                  </a:move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49" y="57"/>
                  </a:lnTo>
                  <a:close/>
                  <a:moveTo>
                    <a:pt x="53" y="41"/>
                  </a:moveTo>
                  <a:lnTo>
                    <a:pt x="53" y="42"/>
                  </a:lnTo>
                  <a:lnTo>
                    <a:pt x="53" y="42"/>
                  </a:lnTo>
                  <a:lnTo>
                    <a:pt x="52" y="44"/>
                  </a:lnTo>
                  <a:lnTo>
                    <a:pt x="52" y="42"/>
                  </a:lnTo>
                  <a:lnTo>
                    <a:pt x="53" y="41"/>
                  </a:lnTo>
                  <a:close/>
                  <a:moveTo>
                    <a:pt x="31" y="0"/>
                  </a:moveTo>
                  <a:lnTo>
                    <a:pt x="31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6" y="1"/>
                  </a:lnTo>
                  <a:lnTo>
                    <a:pt x="38" y="1"/>
                  </a:lnTo>
                  <a:lnTo>
                    <a:pt x="38" y="5"/>
                  </a:lnTo>
                  <a:lnTo>
                    <a:pt x="41" y="8"/>
                  </a:lnTo>
                  <a:lnTo>
                    <a:pt x="39" y="9"/>
                  </a:lnTo>
                  <a:lnTo>
                    <a:pt x="41" y="9"/>
                  </a:lnTo>
                  <a:lnTo>
                    <a:pt x="42" y="9"/>
                  </a:lnTo>
                  <a:lnTo>
                    <a:pt x="44" y="8"/>
                  </a:lnTo>
                  <a:lnTo>
                    <a:pt x="46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4"/>
                  </a:lnTo>
                  <a:lnTo>
                    <a:pt x="44" y="16"/>
                  </a:lnTo>
                  <a:lnTo>
                    <a:pt x="42" y="17"/>
                  </a:lnTo>
                  <a:lnTo>
                    <a:pt x="42" y="17"/>
                  </a:lnTo>
                  <a:lnTo>
                    <a:pt x="42" y="19"/>
                  </a:lnTo>
                  <a:lnTo>
                    <a:pt x="42" y="22"/>
                  </a:lnTo>
                  <a:lnTo>
                    <a:pt x="44" y="23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0" y="31"/>
                  </a:lnTo>
                  <a:lnTo>
                    <a:pt x="50" y="33"/>
                  </a:lnTo>
                  <a:lnTo>
                    <a:pt x="52" y="34"/>
                  </a:lnTo>
                  <a:lnTo>
                    <a:pt x="49" y="38"/>
                  </a:lnTo>
                  <a:lnTo>
                    <a:pt x="47" y="41"/>
                  </a:lnTo>
                  <a:lnTo>
                    <a:pt x="46" y="44"/>
                  </a:lnTo>
                  <a:lnTo>
                    <a:pt x="42" y="45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8" y="57"/>
                  </a:lnTo>
                  <a:lnTo>
                    <a:pt x="39" y="60"/>
                  </a:lnTo>
                  <a:lnTo>
                    <a:pt x="42" y="60"/>
                  </a:lnTo>
                  <a:lnTo>
                    <a:pt x="46" y="60"/>
                  </a:lnTo>
                  <a:lnTo>
                    <a:pt x="46" y="61"/>
                  </a:lnTo>
                  <a:lnTo>
                    <a:pt x="46" y="63"/>
                  </a:lnTo>
                  <a:lnTo>
                    <a:pt x="47" y="63"/>
                  </a:lnTo>
                  <a:lnTo>
                    <a:pt x="49" y="63"/>
                  </a:lnTo>
                  <a:lnTo>
                    <a:pt x="49" y="61"/>
                  </a:lnTo>
                  <a:lnTo>
                    <a:pt x="50" y="61"/>
                  </a:lnTo>
                  <a:lnTo>
                    <a:pt x="52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2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7" y="68"/>
                  </a:lnTo>
                  <a:lnTo>
                    <a:pt x="57" y="71"/>
                  </a:lnTo>
                  <a:lnTo>
                    <a:pt x="57" y="72"/>
                  </a:lnTo>
                  <a:lnTo>
                    <a:pt x="57" y="74"/>
                  </a:lnTo>
                  <a:lnTo>
                    <a:pt x="57" y="77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57" y="80"/>
                  </a:lnTo>
                  <a:lnTo>
                    <a:pt x="55" y="82"/>
                  </a:lnTo>
                  <a:lnTo>
                    <a:pt x="52" y="83"/>
                  </a:lnTo>
                  <a:lnTo>
                    <a:pt x="50" y="83"/>
                  </a:lnTo>
                  <a:lnTo>
                    <a:pt x="47" y="85"/>
                  </a:lnTo>
                  <a:lnTo>
                    <a:pt x="47" y="86"/>
                  </a:lnTo>
                  <a:lnTo>
                    <a:pt x="46" y="86"/>
                  </a:lnTo>
                  <a:lnTo>
                    <a:pt x="44" y="88"/>
                  </a:lnTo>
                  <a:lnTo>
                    <a:pt x="44" y="88"/>
                  </a:lnTo>
                  <a:lnTo>
                    <a:pt x="42" y="90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9" y="91"/>
                  </a:lnTo>
                  <a:lnTo>
                    <a:pt x="38" y="93"/>
                  </a:lnTo>
                  <a:lnTo>
                    <a:pt x="38" y="94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39" y="105"/>
                  </a:lnTo>
                  <a:lnTo>
                    <a:pt x="38" y="105"/>
                  </a:lnTo>
                  <a:lnTo>
                    <a:pt x="38" y="109"/>
                  </a:lnTo>
                  <a:lnTo>
                    <a:pt x="36" y="109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3" y="113"/>
                  </a:lnTo>
                  <a:lnTo>
                    <a:pt x="30" y="113"/>
                  </a:lnTo>
                  <a:lnTo>
                    <a:pt x="28" y="115"/>
                  </a:lnTo>
                  <a:lnTo>
                    <a:pt x="28" y="112"/>
                  </a:lnTo>
                  <a:lnTo>
                    <a:pt x="27" y="109"/>
                  </a:lnTo>
                  <a:lnTo>
                    <a:pt x="27" y="105"/>
                  </a:lnTo>
                  <a:lnTo>
                    <a:pt x="25" y="101"/>
                  </a:lnTo>
                  <a:lnTo>
                    <a:pt x="24" y="97"/>
                  </a:lnTo>
                  <a:lnTo>
                    <a:pt x="24" y="93"/>
                  </a:lnTo>
                  <a:lnTo>
                    <a:pt x="22" y="90"/>
                  </a:lnTo>
                  <a:lnTo>
                    <a:pt x="22" y="85"/>
                  </a:lnTo>
                  <a:lnTo>
                    <a:pt x="20" y="85"/>
                  </a:lnTo>
                  <a:lnTo>
                    <a:pt x="19" y="83"/>
                  </a:lnTo>
                  <a:lnTo>
                    <a:pt x="16" y="82"/>
                  </a:lnTo>
                  <a:lnTo>
                    <a:pt x="14" y="80"/>
                  </a:lnTo>
                  <a:lnTo>
                    <a:pt x="11" y="79"/>
                  </a:lnTo>
                  <a:lnTo>
                    <a:pt x="11" y="75"/>
                  </a:lnTo>
                  <a:lnTo>
                    <a:pt x="9" y="72"/>
                  </a:lnTo>
                  <a:lnTo>
                    <a:pt x="8" y="69"/>
                  </a:lnTo>
                  <a:lnTo>
                    <a:pt x="8" y="69"/>
                  </a:lnTo>
                  <a:lnTo>
                    <a:pt x="5" y="68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1" y="64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0" y="58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3" y="50"/>
                  </a:lnTo>
                  <a:lnTo>
                    <a:pt x="5" y="49"/>
                  </a:lnTo>
                  <a:lnTo>
                    <a:pt x="6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1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2" y="34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19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12" y="11"/>
                  </a:lnTo>
                  <a:lnTo>
                    <a:pt x="12" y="9"/>
                  </a:lnTo>
                  <a:lnTo>
                    <a:pt x="14" y="9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4" y="6"/>
                  </a:lnTo>
                  <a:lnTo>
                    <a:pt x="19" y="6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0" name="Freeform 36">
              <a:extLst>
                <a:ext uri="{FF2B5EF4-FFF2-40B4-BE49-F238E27FC236}">
                  <a16:creationId xmlns:a16="http://schemas.microsoft.com/office/drawing/2014/main" id="{C9BCF5B0-7188-4AC8-9B52-619505EE08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44453" y="3139182"/>
              <a:ext cx="399591" cy="251450"/>
            </a:xfrm>
            <a:custGeom>
              <a:avLst/>
              <a:gdLst>
                <a:gd name="T0" fmla="*/ 7 w 205"/>
                <a:gd name="T1" fmla="*/ 63 h 129"/>
                <a:gd name="T2" fmla="*/ 97 w 205"/>
                <a:gd name="T3" fmla="*/ 6 h 129"/>
                <a:gd name="T4" fmla="*/ 108 w 205"/>
                <a:gd name="T5" fmla="*/ 11 h 129"/>
                <a:gd name="T6" fmla="*/ 110 w 205"/>
                <a:gd name="T7" fmla="*/ 16 h 129"/>
                <a:gd name="T8" fmla="*/ 110 w 205"/>
                <a:gd name="T9" fmla="*/ 20 h 129"/>
                <a:gd name="T10" fmla="*/ 116 w 205"/>
                <a:gd name="T11" fmla="*/ 28 h 129"/>
                <a:gd name="T12" fmla="*/ 129 w 205"/>
                <a:gd name="T13" fmla="*/ 27 h 129"/>
                <a:gd name="T14" fmla="*/ 137 w 205"/>
                <a:gd name="T15" fmla="*/ 33 h 129"/>
                <a:gd name="T16" fmla="*/ 146 w 205"/>
                <a:gd name="T17" fmla="*/ 50 h 129"/>
                <a:gd name="T18" fmla="*/ 168 w 205"/>
                <a:gd name="T19" fmla="*/ 66 h 129"/>
                <a:gd name="T20" fmla="*/ 189 w 205"/>
                <a:gd name="T21" fmla="*/ 79 h 129"/>
                <a:gd name="T22" fmla="*/ 198 w 205"/>
                <a:gd name="T23" fmla="*/ 80 h 129"/>
                <a:gd name="T24" fmla="*/ 203 w 205"/>
                <a:gd name="T25" fmla="*/ 88 h 129"/>
                <a:gd name="T26" fmla="*/ 192 w 205"/>
                <a:gd name="T27" fmla="*/ 90 h 129"/>
                <a:gd name="T28" fmla="*/ 178 w 205"/>
                <a:gd name="T29" fmla="*/ 96 h 129"/>
                <a:gd name="T30" fmla="*/ 168 w 205"/>
                <a:gd name="T31" fmla="*/ 113 h 129"/>
                <a:gd name="T32" fmla="*/ 159 w 205"/>
                <a:gd name="T33" fmla="*/ 116 h 129"/>
                <a:gd name="T34" fmla="*/ 152 w 205"/>
                <a:gd name="T35" fmla="*/ 121 h 129"/>
                <a:gd name="T36" fmla="*/ 145 w 205"/>
                <a:gd name="T37" fmla="*/ 127 h 129"/>
                <a:gd name="T38" fmla="*/ 137 w 205"/>
                <a:gd name="T39" fmla="*/ 124 h 129"/>
                <a:gd name="T40" fmla="*/ 127 w 205"/>
                <a:gd name="T41" fmla="*/ 121 h 129"/>
                <a:gd name="T42" fmla="*/ 124 w 205"/>
                <a:gd name="T43" fmla="*/ 115 h 129"/>
                <a:gd name="T44" fmla="*/ 118 w 205"/>
                <a:gd name="T45" fmla="*/ 104 h 129"/>
                <a:gd name="T46" fmla="*/ 100 w 205"/>
                <a:gd name="T47" fmla="*/ 94 h 129"/>
                <a:gd name="T48" fmla="*/ 91 w 205"/>
                <a:gd name="T49" fmla="*/ 86 h 129"/>
                <a:gd name="T50" fmla="*/ 82 w 205"/>
                <a:gd name="T51" fmla="*/ 85 h 129"/>
                <a:gd name="T52" fmla="*/ 69 w 205"/>
                <a:gd name="T53" fmla="*/ 82 h 129"/>
                <a:gd name="T54" fmla="*/ 59 w 205"/>
                <a:gd name="T55" fmla="*/ 77 h 129"/>
                <a:gd name="T56" fmla="*/ 53 w 205"/>
                <a:gd name="T57" fmla="*/ 80 h 129"/>
                <a:gd name="T58" fmla="*/ 34 w 205"/>
                <a:gd name="T59" fmla="*/ 86 h 129"/>
                <a:gd name="T60" fmla="*/ 20 w 205"/>
                <a:gd name="T61" fmla="*/ 93 h 129"/>
                <a:gd name="T62" fmla="*/ 18 w 205"/>
                <a:gd name="T63" fmla="*/ 71 h 129"/>
                <a:gd name="T64" fmla="*/ 15 w 205"/>
                <a:gd name="T65" fmla="*/ 61 h 129"/>
                <a:gd name="T66" fmla="*/ 9 w 205"/>
                <a:gd name="T67" fmla="*/ 58 h 129"/>
                <a:gd name="T68" fmla="*/ 14 w 205"/>
                <a:gd name="T69" fmla="*/ 53 h 129"/>
                <a:gd name="T70" fmla="*/ 7 w 205"/>
                <a:gd name="T71" fmla="*/ 49 h 129"/>
                <a:gd name="T72" fmla="*/ 4 w 205"/>
                <a:gd name="T73" fmla="*/ 39 h 129"/>
                <a:gd name="T74" fmla="*/ 12 w 205"/>
                <a:gd name="T75" fmla="*/ 34 h 129"/>
                <a:gd name="T76" fmla="*/ 25 w 205"/>
                <a:gd name="T77" fmla="*/ 36 h 129"/>
                <a:gd name="T78" fmla="*/ 31 w 205"/>
                <a:gd name="T79" fmla="*/ 33 h 129"/>
                <a:gd name="T80" fmla="*/ 25 w 205"/>
                <a:gd name="T81" fmla="*/ 25 h 129"/>
                <a:gd name="T82" fmla="*/ 18 w 205"/>
                <a:gd name="T83" fmla="*/ 12 h 129"/>
                <a:gd name="T84" fmla="*/ 4 w 205"/>
                <a:gd name="T85" fmla="*/ 19 h 129"/>
                <a:gd name="T86" fmla="*/ 1 w 205"/>
                <a:gd name="T87" fmla="*/ 22 h 129"/>
                <a:gd name="T88" fmla="*/ 17 w 205"/>
                <a:gd name="T89" fmla="*/ 9 h 129"/>
                <a:gd name="T90" fmla="*/ 34 w 205"/>
                <a:gd name="T91" fmla="*/ 14 h 129"/>
                <a:gd name="T92" fmla="*/ 42 w 205"/>
                <a:gd name="T93" fmla="*/ 25 h 129"/>
                <a:gd name="T94" fmla="*/ 53 w 205"/>
                <a:gd name="T95" fmla="*/ 25 h 129"/>
                <a:gd name="T96" fmla="*/ 66 w 205"/>
                <a:gd name="T97" fmla="*/ 25 h 129"/>
                <a:gd name="T98" fmla="*/ 66 w 205"/>
                <a:gd name="T99" fmla="*/ 17 h 129"/>
                <a:gd name="T100" fmla="*/ 75 w 205"/>
                <a:gd name="T101" fmla="*/ 20 h 129"/>
                <a:gd name="T102" fmla="*/ 74 w 205"/>
                <a:gd name="T103" fmla="*/ 11 h 129"/>
                <a:gd name="T104" fmla="*/ 80 w 205"/>
                <a:gd name="T105" fmla="*/ 6 h 129"/>
                <a:gd name="T106" fmla="*/ 85 w 205"/>
                <a:gd name="T107" fmla="*/ 9 h 129"/>
                <a:gd name="T108" fmla="*/ 82 w 205"/>
                <a:gd name="T109" fmla="*/ 5 h 129"/>
                <a:gd name="T110" fmla="*/ 88 w 205"/>
                <a:gd name="T11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05" h="129">
                  <a:moveTo>
                    <a:pt x="7" y="63"/>
                  </a:moveTo>
                  <a:lnTo>
                    <a:pt x="9" y="63"/>
                  </a:lnTo>
                  <a:lnTo>
                    <a:pt x="7" y="64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7" y="68"/>
                  </a:lnTo>
                  <a:lnTo>
                    <a:pt x="7" y="64"/>
                  </a:lnTo>
                  <a:lnTo>
                    <a:pt x="7" y="63"/>
                  </a:lnTo>
                  <a:close/>
                  <a:moveTo>
                    <a:pt x="88" y="0"/>
                  </a:moveTo>
                  <a:lnTo>
                    <a:pt x="89" y="1"/>
                  </a:lnTo>
                  <a:lnTo>
                    <a:pt x="93" y="5"/>
                  </a:lnTo>
                  <a:lnTo>
                    <a:pt x="93" y="5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6" y="5"/>
                  </a:lnTo>
                  <a:lnTo>
                    <a:pt x="97" y="6"/>
                  </a:lnTo>
                  <a:lnTo>
                    <a:pt x="97" y="8"/>
                  </a:lnTo>
                  <a:lnTo>
                    <a:pt x="99" y="8"/>
                  </a:lnTo>
                  <a:lnTo>
                    <a:pt x="100" y="9"/>
                  </a:lnTo>
                  <a:lnTo>
                    <a:pt x="105" y="9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2"/>
                  </a:lnTo>
                  <a:lnTo>
                    <a:pt x="108" y="14"/>
                  </a:lnTo>
                  <a:lnTo>
                    <a:pt x="107" y="14"/>
                  </a:lnTo>
                  <a:lnTo>
                    <a:pt x="107" y="14"/>
                  </a:lnTo>
                  <a:lnTo>
                    <a:pt x="108" y="14"/>
                  </a:lnTo>
                  <a:lnTo>
                    <a:pt x="110" y="16"/>
                  </a:lnTo>
                  <a:lnTo>
                    <a:pt x="110" y="17"/>
                  </a:lnTo>
                  <a:lnTo>
                    <a:pt x="111" y="17"/>
                  </a:lnTo>
                  <a:lnTo>
                    <a:pt x="111" y="17"/>
                  </a:lnTo>
                  <a:lnTo>
                    <a:pt x="110" y="17"/>
                  </a:lnTo>
                  <a:lnTo>
                    <a:pt x="110" y="17"/>
                  </a:lnTo>
                  <a:lnTo>
                    <a:pt x="110" y="19"/>
                  </a:lnTo>
                  <a:lnTo>
                    <a:pt x="110" y="19"/>
                  </a:lnTo>
                  <a:lnTo>
                    <a:pt x="110" y="20"/>
                  </a:lnTo>
                  <a:lnTo>
                    <a:pt x="110" y="20"/>
                  </a:lnTo>
                  <a:lnTo>
                    <a:pt x="110" y="22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10" y="25"/>
                  </a:lnTo>
                  <a:lnTo>
                    <a:pt x="111" y="25"/>
                  </a:lnTo>
                  <a:lnTo>
                    <a:pt x="115" y="27"/>
                  </a:lnTo>
                  <a:lnTo>
                    <a:pt x="116" y="28"/>
                  </a:lnTo>
                  <a:lnTo>
                    <a:pt x="119" y="27"/>
                  </a:lnTo>
                  <a:lnTo>
                    <a:pt x="121" y="27"/>
                  </a:lnTo>
                  <a:lnTo>
                    <a:pt x="121" y="27"/>
                  </a:lnTo>
                  <a:lnTo>
                    <a:pt x="124" y="28"/>
                  </a:lnTo>
                  <a:lnTo>
                    <a:pt x="126" y="28"/>
                  </a:lnTo>
                  <a:lnTo>
                    <a:pt x="126" y="28"/>
                  </a:lnTo>
                  <a:lnTo>
                    <a:pt x="127" y="28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30" y="27"/>
                  </a:lnTo>
                  <a:lnTo>
                    <a:pt x="132" y="27"/>
                  </a:lnTo>
                  <a:lnTo>
                    <a:pt x="134" y="28"/>
                  </a:lnTo>
                  <a:lnTo>
                    <a:pt x="135" y="30"/>
                  </a:lnTo>
                  <a:lnTo>
                    <a:pt x="137" y="31"/>
                  </a:lnTo>
                  <a:lnTo>
                    <a:pt x="137" y="33"/>
                  </a:lnTo>
                  <a:lnTo>
                    <a:pt x="138" y="36"/>
                  </a:lnTo>
                  <a:lnTo>
                    <a:pt x="140" y="39"/>
                  </a:lnTo>
                  <a:lnTo>
                    <a:pt x="141" y="41"/>
                  </a:lnTo>
                  <a:lnTo>
                    <a:pt x="143" y="42"/>
                  </a:lnTo>
                  <a:lnTo>
                    <a:pt x="143" y="47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6" y="50"/>
                  </a:lnTo>
                  <a:lnTo>
                    <a:pt x="151" y="53"/>
                  </a:lnTo>
                  <a:lnTo>
                    <a:pt x="152" y="55"/>
                  </a:lnTo>
                  <a:lnTo>
                    <a:pt x="156" y="57"/>
                  </a:lnTo>
                  <a:lnTo>
                    <a:pt x="159" y="58"/>
                  </a:lnTo>
                  <a:lnTo>
                    <a:pt x="162" y="61"/>
                  </a:lnTo>
                  <a:lnTo>
                    <a:pt x="162" y="63"/>
                  </a:lnTo>
                  <a:lnTo>
                    <a:pt x="165" y="64"/>
                  </a:lnTo>
                  <a:lnTo>
                    <a:pt x="168" y="66"/>
                  </a:lnTo>
                  <a:lnTo>
                    <a:pt x="170" y="66"/>
                  </a:lnTo>
                  <a:lnTo>
                    <a:pt x="173" y="68"/>
                  </a:lnTo>
                  <a:lnTo>
                    <a:pt x="175" y="69"/>
                  </a:lnTo>
                  <a:lnTo>
                    <a:pt x="176" y="69"/>
                  </a:lnTo>
                  <a:lnTo>
                    <a:pt x="178" y="71"/>
                  </a:lnTo>
                  <a:lnTo>
                    <a:pt x="181" y="72"/>
                  </a:lnTo>
                  <a:lnTo>
                    <a:pt x="186" y="75"/>
                  </a:lnTo>
                  <a:lnTo>
                    <a:pt x="189" y="79"/>
                  </a:lnTo>
                  <a:lnTo>
                    <a:pt x="190" y="79"/>
                  </a:lnTo>
                  <a:lnTo>
                    <a:pt x="190" y="79"/>
                  </a:lnTo>
                  <a:lnTo>
                    <a:pt x="192" y="77"/>
                  </a:lnTo>
                  <a:lnTo>
                    <a:pt x="193" y="77"/>
                  </a:lnTo>
                  <a:lnTo>
                    <a:pt x="195" y="77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98" y="80"/>
                  </a:lnTo>
                  <a:lnTo>
                    <a:pt x="200" y="80"/>
                  </a:lnTo>
                  <a:lnTo>
                    <a:pt x="200" y="82"/>
                  </a:lnTo>
                  <a:lnTo>
                    <a:pt x="203" y="82"/>
                  </a:lnTo>
                  <a:lnTo>
                    <a:pt x="203" y="82"/>
                  </a:lnTo>
                  <a:lnTo>
                    <a:pt x="205" y="83"/>
                  </a:lnTo>
                  <a:lnTo>
                    <a:pt x="205" y="83"/>
                  </a:lnTo>
                  <a:lnTo>
                    <a:pt x="203" y="85"/>
                  </a:lnTo>
                  <a:lnTo>
                    <a:pt x="203" y="88"/>
                  </a:lnTo>
                  <a:lnTo>
                    <a:pt x="203" y="91"/>
                  </a:lnTo>
                  <a:lnTo>
                    <a:pt x="203" y="93"/>
                  </a:lnTo>
                  <a:lnTo>
                    <a:pt x="201" y="93"/>
                  </a:lnTo>
                  <a:lnTo>
                    <a:pt x="200" y="93"/>
                  </a:lnTo>
                  <a:lnTo>
                    <a:pt x="197" y="91"/>
                  </a:lnTo>
                  <a:lnTo>
                    <a:pt x="193" y="90"/>
                  </a:lnTo>
                  <a:lnTo>
                    <a:pt x="192" y="90"/>
                  </a:lnTo>
                  <a:lnTo>
                    <a:pt x="192" y="90"/>
                  </a:lnTo>
                  <a:lnTo>
                    <a:pt x="190" y="90"/>
                  </a:lnTo>
                  <a:lnTo>
                    <a:pt x="190" y="91"/>
                  </a:lnTo>
                  <a:lnTo>
                    <a:pt x="189" y="93"/>
                  </a:lnTo>
                  <a:lnTo>
                    <a:pt x="189" y="94"/>
                  </a:lnTo>
                  <a:lnTo>
                    <a:pt x="184" y="94"/>
                  </a:lnTo>
                  <a:lnTo>
                    <a:pt x="182" y="94"/>
                  </a:lnTo>
                  <a:lnTo>
                    <a:pt x="179" y="96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6" y="99"/>
                  </a:lnTo>
                  <a:lnTo>
                    <a:pt x="176" y="102"/>
                  </a:lnTo>
                  <a:lnTo>
                    <a:pt x="175" y="105"/>
                  </a:lnTo>
                  <a:lnTo>
                    <a:pt x="175" y="109"/>
                  </a:lnTo>
                  <a:lnTo>
                    <a:pt x="173" y="110"/>
                  </a:lnTo>
                  <a:lnTo>
                    <a:pt x="171" y="112"/>
                  </a:lnTo>
                  <a:lnTo>
                    <a:pt x="168" y="113"/>
                  </a:lnTo>
                  <a:lnTo>
                    <a:pt x="167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5" y="115"/>
                  </a:lnTo>
                  <a:lnTo>
                    <a:pt x="164" y="115"/>
                  </a:lnTo>
                  <a:lnTo>
                    <a:pt x="162" y="115"/>
                  </a:lnTo>
                  <a:lnTo>
                    <a:pt x="159" y="116"/>
                  </a:lnTo>
                  <a:lnTo>
                    <a:pt x="156" y="118"/>
                  </a:lnTo>
                  <a:lnTo>
                    <a:pt x="154" y="118"/>
                  </a:lnTo>
                  <a:lnTo>
                    <a:pt x="154" y="118"/>
                  </a:lnTo>
                  <a:lnTo>
                    <a:pt x="152" y="118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2" y="121"/>
                  </a:lnTo>
                  <a:lnTo>
                    <a:pt x="152" y="123"/>
                  </a:lnTo>
                  <a:lnTo>
                    <a:pt x="152" y="124"/>
                  </a:lnTo>
                  <a:lnTo>
                    <a:pt x="151" y="124"/>
                  </a:lnTo>
                  <a:lnTo>
                    <a:pt x="149" y="126"/>
                  </a:lnTo>
                  <a:lnTo>
                    <a:pt x="148" y="127"/>
                  </a:lnTo>
                  <a:lnTo>
                    <a:pt x="146" y="127"/>
                  </a:lnTo>
                  <a:lnTo>
                    <a:pt x="146" y="127"/>
                  </a:lnTo>
                  <a:lnTo>
                    <a:pt x="145" y="127"/>
                  </a:lnTo>
                  <a:lnTo>
                    <a:pt x="143" y="127"/>
                  </a:lnTo>
                  <a:lnTo>
                    <a:pt x="143" y="127"/>
                  </a:lnTo>
                  <a:lnTo>
                    <a:pt x="141" y="129"/>
                  </a:lnTo>
                  <a:lnTo>
                    <a:pt x="141" y="129"/>
                  </a:lnTo>
                  <a:lnTo>
                    <a:pt x="141" y="127"/>
                  </a:lnTo>
                  <a:lnTo>
                    <a:pt x="140" y="126"/>
                  </a:lnTo>
                  <a:lnTo>
                    <a:pt x="138" y="126"/>
                  </a:lnTo>
                  <a:lnTo>
                    <a:pt x="137" y="124"/>
                  </a:lnTo>
                  <a:lnTo>
                    <a:pt x="137" y="124"/>
                  </a:lnTo>
                  <a:lnTo>
                    <a:pt x="135" y="124"/>
                  </a:lnTo>
                  <a:lnTo>
                    <a:pt x="134" y="124"/>
                  </a:lnTo>
                  <a:lnTo>
                    <a:pt x="132" y="124"/>
                  </a:lnTo>
                  <a:lnTo>
                    <a:pt x="130" y="124"/>
                  </a:lnTo>
                  <a:lnTo>
                    <a:pt x="129" y="123"/>
                  </a:lnTo>
                  <a:lnTo>
                    <a:pt x="127" y="121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6" y="121"/>
                  </a:lnTo>
                  <a:lnTo>
                    <a:pt x="126" y="120"/>
                  </a:lnTo>
                  <a:lnTo>
                    <a:pt x="126" y="120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6" y="115"/>
                  </a:lnTo>
                  <a:lnTo>
                    <a:pt x="126" y="113"/>
                  </a:lnTo>
                  <a:lnTo>
                    <a:pt x="126" y="112"/>
                  </a:lnTo>
                  <a:lnTo>
                    <a:pt x="126" y="110"/>
                  </a:lnTo>
                  <a:lnTo>
                    <a:pt x="124" y="109"/>
                  </a:lnTo>
                  <a:lnTo>
                    <a:pt x="126" y="105"/>
                  </a:lnTo>
                  <a:lnTo>
                    <a:pt x="124" y="104"/>
                  </a:lnTo>
                  <a:lnTo>
                    <a:pt x="118" y="104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110" y="101"/>
                  </a:lnTo>
                  <a:lnTo>
                    <a:pt x="108" y="99"/>
                  </a:lnTo>
                  <a:lnTo>
                    <a:pt x="107" y="98"/>
                  </a:lnTo>
                  <a:lnTo>
                    <a:pt x="104" y="96"/>
                  </a:lnTo>
                  <a:lnTo>
                    <a:pt x="102" y="96"/>
                  </a:lnTo>
                  <a:lnTo>
                    <a:pt x="100" y="94"/>
                  </a:lnTo>
                  <a:lnTo>
                    <a:pt x="99" y="93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3" y="88"/>
                  </a:lnTo>
                  <a:lnTo>
                    <a:pt x="91" y="86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6"/>
                  </a:lnTo>
                  <a:lnTo>
                    <a:pt x="86" y="88"/>
                  </a:lnTo>
                  <a:lnTo>
                    <a:pt x="85" y="88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2" y="85"/>
                  </a:lnTo>
                  <a:lnTo>
                    <a:pt x="78" y="85"/>
                  </a:lnTo>
                  <a:lnTo>
                    <a:pt x="77" y="85"/>
                  </a:lnTo>
                  <a:lnTo>
                    <a:pt x="75" y="83"/>
                  </a:lnTo>
                  <a:lnTo>
                    <a:pt x="72" y="83"/>
                  </a:lnTo>
                  <a:lnTo>
                    <a:pt x="70" y="83"/>
                  </a:lnTo>
                  <a:lnTo>
                    <a:pt x="70" y="82"/>
                  </a:lnTo>
                  <a:lnTo>
                    <a:pt x="69" y="82"/>
                  </a:lnTo>
                  <a:lnTo>
                    <a:pt x="69" y="82"/>
                  </a:lnTo>
                  <a:lnTo>
                    <a:pt x="69" y="80"/>
                  </a:lnTo>
                  <a:lnTo>
                    <a:pt x="69" y="80"/>
                  </a:lnTo>
                  <a:lnTo>
                    <a:pt x="69" y="79"/>
                  </a:lnTo>
                  <a:lnTo>
                    <a:pt x="67" y="79"/>
                  </a:lnTo>
                  <a:lnTo>
                    <a:pt x="66" y="79"/>
                  </a:lnTo>
                  <a:lnTo>
                    <a:pt x="63" y="79"/>
                  </a:lnTo>
                  <a:lnTo>
                    <a:pt x="61" y="77"/>
                  </a:lnTo>
                  <a:lnTo>
                    <a:pt x="59" y="77"/>
                  </a:lnTo>
                  <a:lnTo>
                    <a:pt x="58" y="77"/>
                  </a:lnTo>
                  <a:lnTo>
                    <a:pt x="56" y="77"/>
                  </a:lnTo>
                  <a:lnTo>
                    <a:pt x="56" y="79"/>
                  </a:lnTo>
                  <a:lnTo>
                    <a:pt x="55" y="79"/>
                  </a:lnTo>
                  <a:lnTo>
                    <a:pt x="55" y="80"/>
                  </a:lnTo>
                  <a:lnTo>
                    <a:pt x="55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2" y="80"/>
                  </a:lnTo>
                  <a:lnTo>
                    <a:pt x="48" y="80"/>
                  </a:lnTo>
                  <a:lnTo>
                    <a:pt x="44" y="80"/>
                  </a:lnTo>
                  <a:lnTo>
                    <a:pt x="42" y="82"/>
                  </a:lnTo>
                  <a:lnTo>
                    <a:pt x="39" y="82"/>
                  </a:lnTo>
                  <a:lnTo>
                    <a:pt x="37" y="83"/>
                  </a:lnTo>
                  <a:lnTo>
                    <a:pt x="34" y="85"/>
                  </a:lnTo>
                  <a:lnTo>
                    <a:pt x="34" y="86"/>
                  </a:lnTo>
                  <a:lnTo>
                    <a:pt x="33" y="90"/>
                  </a:lnTo>
                  <a:lnTo>
                    <a:pt x="31" y="91"/>
                  </a:lnTo>
                  <a:lnTo>
                    <a:pt x="31" y="91"/>
                  </a:lnTo>
                  <a:lnTo>
                    <a:pt x="29" y="91"/>
                  </a:lnTo>
                  <a:lnTo>
                    <a:pt x="28" y="91"/>
                  </a:lnTo>
                  <a:lnTo>
                    <a:pt x="26" y="93"/>
                  </a:lnTo>
                  <a:lnTo>
                    <a:pt x="25" y="93"/>
                  </a:lnTo>
                  <a:lnTo>
                    <a:pt x="20" y="93"/>
                  </a:lnTo>
                  <a:lnTo>
                    <a:pt x="20" y="91"/>
                  </a:lnTo>
                  <a:lnTo>
                    <a:pt x="18" y="88"/>
                  </a:lnTo>
                  <a:lnTo>
                    <a:pt x="18" y="83"/>
                  </a:lnTo>
                  <a:lnTo>
                    <a:pt x="18" y="82"/>
                  </a:lnTo>
                  <a:lnTo>
                    <a:pt x="20" y="77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1"/>
                  </a:lnTo>
                  <a:lnTo>
                    <a:pt x="20" y="69"/>
                  </a:lnTo>
                  <a:lnTo>
                    <a:pt x="20" y="68"/>
                  </a:lnTo>
                  <a:lnTo>
                    <a:pt x="20" y="66"/>
                  </a:lnTo>
                  <a:lnTo>
                    <a:pt x="18" y="64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7" y="61"/>
                  </a:lnTo>
                  <a:lnTo>
                    <a:pt x="15" y="61"/>
                  </a:lnTo>
                  <a:lnTo>
                    <a:pt x="15" y="61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11" y="55"/>
                  </a:lnTo>
                  <a:lnTo>
                    <a:pt x="11" y="55"/>
                  </a:lnTo>
                  <a:lnTo>
                    <a:pt x="12" y="57"/>
                  </a:lnTo>
                  <a:lnTo>
                    <a:pt x="14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4" y="53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2" y="49"/>
                  </a:lnTo>
                  <a:lnTo>
                    <a:pt x="11" y="49"/>
                  </a:lnTo>
                  <a:lnTo>
                    <a:pt x="9" y="49"/>
                  </a:lnTo>
                  <a:lnTo>
                    <a:pt x="7" y="49"/>
                  </a:lnTo>
                  <a:lnTo>
                    <a:pt x="6" y="50"/>
                  </a:lnTo>
                  <a:lnTo>
                    <a:pt x="7" y="52"/>
                  </a:lnTo>
                  <a:lnTo>
                    <a:pt x="6" y="50"/>
                  </a:lnTo>
                  <a:lnTo>
                    <a:pt x="6" y="50"/>
                  </a:lnTo>
                  <a:lnTo>
                    <a:pt x="4" y="47"/>
                  </a:lnTo>
                  <a:lnTo>
                    <a:pt x="3" y="44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3"/>
                  </a:lnTo>
                  <a:lnTo>
                    <a:pt x="6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12" y="34"/>
                  </a:lnTo>
                  <a:lnTo>
                    <a:pt x="14" y="34"/>
                  </a:lnTo>
                  <a:lnTo>
                    <a:pt x="14" y="34"/>
                  </a:lnTo>
                  <a:lnTo>
                    <a:pt x="15" y="34"/>
                  </a:lnTo>
                  <a:lnTo>
                    <a:pt x="17" y="36"/>
                  </a:lnTo>
                  <a:lnTo>
                    <a:pt x="18" y="38"/>
                  </a:lnTo>
                  <a:lnTo>
                    <a:pt x="20" y="38"/>
                  </a:lnTo>
                  <a:lnTo>
                    <a:pt x="23" y="36"/>
                  </a:lnTo>
                  <a:lnTo>
                    <a:pt x="25" y="36"/>
                  </a:lnTo>
                  <a:lnTo>
                    <a:pt x="25" y="36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6" y="33"/>
                  </a:lnTo>
                  <a:lnTo>
                    <a:pt x="29" y="34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1"/>
                  </a:lnTo>
                  <a:lnTo>
                    <a:pt x="31" y="31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29" y="28"/>
                  </a:lnTo>
                  <a:lnTo>
                    <a:pt x="25" y="25"/>
                  </a:lnTo>
                  <a:lnTo>
                    <a:pt x="25" y="23"/>
                  </a:lnTo>
                  <a:lnTo>
                    <a:pt x="23" y="22"/>
                  </a:lnTo>
                  <a:lnTo>
                    <a:pt x="22" y="20"/>
                  </a:lnTo>
                  <a:lnTo>
                    <a:pt x="22" y="17"/>
                  </a:lnTo>
                  <a:lnTo>
                    <a:pt x="20" y="16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5" y="11"/>
                  </a:lnTo>
                  <a:lnTo>
                    <a:pt x="14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6" y="14"/>
                  </a:lnTo>
                  <a:lnTo>
                    <a:pt x="6" y="16"/>
                  </a:lnTo>
                  <a:lnTo>
                    <a:pt x="4" y="19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4" y="25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2"/>
                  </a:lnTo>
                  <a:lnTo>
                    <a:pt x="0" y="17"/>
                  </a:lnTo>
                  <a:lnTo>
                    <a:pt x="3" y="16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7" y="9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9"/>
                  </a:lnTo>
                  <a:lnTo>
                    <a:pt x="25" y="9"/>
                  </a:lnTo>
                  <a:lnTo>
                    <a:pt x="28" y="11"/>
                  </a:lnTo>
                  <a:lnTo>
                    <a:pt x="31" y="12"/>
                  </a:lnTo>
                  <a:lnTo>
                    <a:pt x="34" y="1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36" y="17"/>
                  </a:lnTo>
                  <a:lnTo>
                    <a:pt x="37" y="20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41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7"/>
                  </a:lnTo>
                  <a:lnTo>
                    <a:pt x="44" y="27"/>
                  </a:lnTo>
                  <a:lnTo>
                    <a:pt x="45" y="27"/>
                  </a:lnTo>
                  <a:lnTo>
                    <a:pt x="48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3" y="25"/>
                  </a:lnTo>
                  <a:lnTo>
                    <a:pt x="58" y="27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4" y="27"/>
                  </a:lnTo>
                  <a:lnTo>
                    <a:pt x="66" y="27"/>
                  </a:lnTo>
                  <a:lnTo>
                    <a:pt x="66" y="27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4" y="20"/>
                  </a:lnTo>
                  <a:lnTo>
                    <a:pt x="64" y="17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7" y="19"/>
                  </a:lnTo>
                  <a:lnTo>
                    <a:pt x="69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2" y="20"/>
                  </a:lnTo>
                  <a:lnTo>
                    <a:pt x="75" y="20"/>
                  </a:lnTo>
                  <a:lnTo>
                    <a:pt x="77" y="19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5" y="16"/>
                  </a:lnTo>
                  <a:lnTo>
                    <a:pt x="75" y="14"/>
                  </a:lnTo>
                  <a:lnTo>
                    <a:pt x="74" y="12"/>
                  </a:lnTo>
                  <a:lnTo>
                    <a:pt x="74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8" y="8"/>
                  </a:lnTo>
                  <a:lnTo>
                    <a:pt x="78" y="6"/>
                  </a:lnTo>
                  <a:lnTo>
                    <a:pt x="78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6"/>
                  </a:lnTo>
                  <a:lnTo>
                    <a:pt x="83" y="6"/>
                  </a:lnTo>
                  <a:lnTo>
                    <a:pt x="83" y="6"/>
                  </a:lnTo>
                  <a:lnTo>
                    <a:pt x="85" y="8"/>
                  </a:lnTo>
                  <a:lnTo>
                    <a:pt x="85" y="8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6" y="9"/>
                  </a:lnTo>
                  <a:lnTo>
                    <a:pt x="86" y="9"/>
                  </a:lnTo>
                  <a:lnTo>
                    <a:pt x="86" y="8"/>
                  </a:lnTo>
                  <a:lnTo>
                    <a:pt x="86" y="8"/>
                  </a:lnTo>
                  <a:lnTo>
                    <a:pt x="85" y="6"/>
                  </a:lnTo>
                  <a:lnTo>
                    <a:pt x="83" y="5"/>
                  </a:lnTo>
                  <a:lnTo>
                    <a:pt x="82" y="5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3" y="1"/>
                  </a:lnTo>
                  <a:lnTo>
                    <a:pt x="85" y="3"/>
                  </a:lnTo>
                  <a:lnTo>
                    <a:pt x="86" y="3"/>
                  </a:lnTo>
                  <a:lnTo>
                    <a:pt x="86" y="1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1" name="Freeform 37">
              <a:extLst>
                <a:ext uri="{FF2B5EF4-FFF2-40B4-BE49-F238E27FC236}">
                  <a16:creationId xmlns:a16="http://schemas.microsoft.com/office/drawing/2014/main" id="{1A8121BB-50AA-4E77-BF0E-F1B24E24D9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9948" y="4643981"/>
              <a:ext cx="91614" cy="38984"/>
            </a:xfrm>
            <a:custGeom>
              <a:avLst/>
              <a:gdLst>
                <a:gd name="T0" fmla="*/ 6 w 47"/>
                <a:gd name="T1" fmla="*/ 16 h 20"/>
                <a:gd name="T2" fmla="*/ 5 w 47"/>
                <a:gd name="T3" fmla="*/ 17 h 20"/>
                <a:gd name="T4" fmla="*/ 3 w 47"/>
                <a:gd name="T5" fmla="*/ 19 h 20"/>
                <a:gd name="T6" fmla="*/ 2 w 47"/>
                <a:gd name="T7" fmla="*/ 19 h 20"/>
                <a:gd name="T8" fmla="*/ 0 w 47"/>
                <a:gd name="T9" fmla="*/ 19 h 20"/>
                <a:gd name="T10" fmla="*/ 2 w 47"/>
                <a:gd name="T11" fmla="*/ 17 h 20"/>
                <a:gd name="T12" fmla="*/ 43 w 47"/>
                <a:gd name="T13" fmla="*/ 3 h 20"/>
                <a:gd name="T14" fmla="*/ 46 w 47"/>
                <a:gd name="T15" fmla="*/ 3 h 20"/>
                <a:gd name="T16" fmla="*/ 47 w 47"/>
                <a:gd name="T17" fmla="*/ 5 h 20"/>
                <a:gd name="T18" fmla="*/ 41 w 47"/>
                <a:gd name="T19" fmla="*/ 9 h 20"/>
                <a:gd name="T20" fmla="*/ 38 w 47"/>
                <a:gd name="T21" fmla="*/ 9 h 20"/>
                <a:gd name="T22" fmla="*/ 35 w 47"/>
                <a:gd name="T23" fmla="*/ 11 h 20"/>
                <a:gd name="T24" fmla="*/ 31 w 47"/>
                <a:gd name="T25" fmla="*/ 12 h 20"/>
                <a:gd name="T26" fmla="*/ 30 w 47"/>
                <a:gd name="T27" fmla="*/ 14 h 20"/>
                <a:gd name="T28" fmla="*/ 27 w 47"/>
                <a:gd name="T29" fmla="*/ 14 h 20"/>
                <a:gd name="T30" fmla="*/ 24 w 47"/>
                <a:gd name="T31" fmla="*/ 16 h 20"/>
                <a:gd name="T32" fmla="*/ 17 w 47"/>
                <a:gd name="T33" fmla="*/ 19 h 20"/>
                <a:gd name="T34" fmla="*/ 14 w 47"/>
                <a:gd name="T35" fmla="*/ 19 h 20"/>
                <a:gd name="T36" fmla="*/ 13 w 47"/>
                <a:gd name="T37" fmla="*/ 17 h 20"/>
                <a:gd name="T38" fmla="*/ 13 w 47"/>
                <a:gd name="T39" fmla="*/ 16 h 20"/>
                <a:gd name="T40" fmla="*/ 16 w 47"/>
                <a:gd name="T41" fmla="*/ 16 h 20"/>
                <a:gd name="T42" fmla="*/ 16 w 47"/>
                <a:gd name="T43" fmla="*/ 14 h 20"/>
                <a:gd name="T44" fmla="*/ 16 w 47"/>
                <a:gd name="T45" fmla="*/ 12 h 20"/>
                <a:gd name="T46" fmla="*/ 13 w 47"/>
                <a:gd name="T47" fmla="*/ 14 h 20"/>
                <a:gd name="T48" fmla="*/ 13 w 47"/>
                <a:gd name="T49" fmla="*/ 12 h 20"/>
                <a:gd name="T50" fmla="*/ 16 w 47"/>
                <a:gd name="T51" fmla="*/ 9 h 20"/>
                <a:gd name="T52" fmla="*/ 19 w 47"/>
                <a:gd name="T53" fmla="*/ 6 h 20"/>
                <a:gd name="T54" fmla="*/ 25 w 47"/>
                <a:gd name="T55" fmla="*/ 6 h 20"/>
                <a:gd name="T56" fmla="*/ 31 w 47"/>
                <a:gd name="T57" fmla="*/ 6 h 20"/>
                <a:gd name="T58" fmla="*/ 38 w 47"/>
                <a:gd name="T59" fmla="*/ 5 h 20"/>
                <a:gd name="T60" fmla="*/ 41 w 47"/>
                <a:gd name="T61" fmla="*/ 5 h 20"/>
                <a:gd name="T62" fmla="*/ 43 w 47"/>
                <a:gd name="T63" fmla="*/ 3 h 20"/>
                <a:gd name="T64" fmla="*/ 22 w 47"/>
                <a:gd name="T65" fmla="*/ 3 h 20"/>
                <a:gd name="T66" fmla="*/ 22 w 47"/>
                <a:gd name="T67" fmla="*/ 1 h 20"/>
                <a:gd name="T68" fmla="*/ 24 w 47"/>
                <a:gd name="T6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7" h="20">
                  <a:moveTo>
                    <a:pt x="6" y="16"/>
                  </a:moveTo>
                  <a:lnTo>
                    <a:pt x="6" y="16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6" y="16"/>
                  </a:lnTo>
                  <a:close/>
                  <a:moveTo>
                    <a:pt x="43" y="3"/>
                  </a:moveTo>
                  <a:lnTo>
                    <a:pt x="44" y="3"/>
                  </a:lnTo>
                  <a:lnTo>
                    <a:pt x="46" y="3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4" y="6"/>
                  </a:lnTo>
                  <a:lnTo>
                    <a:pt x="41" y="9"/>
                  </a:lnTo>
                  <a:lnTo>
                    <a:pt x="39" y="9"/>
                  </a:lnTo>
                  <a:lnTo>
                    <a:pt x="38" y="9"/>
                  </a:lnTo>
                  <a:lnTo>
                    <a:pt x="36" y="11"/>
                  </a:lnTo>
                  <a:lnTo>
                    <a:pt x="35" y="11"/>
                  </a:lnTo>
                  <a:lnTo>
                    <a:pt x="33" y="12"/>
                  </a:lnTo>
                  <a:lnTo>
                    <a:pt x="31" y="12"/>
                  </a:lnTo>
                  <a:lnTo>
                    <a:pt x="30" y="12"/>
                  </a:lnTo>
                  <a:lnTo>
                    <a:pt x="30" y="1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5" y="14"/>
                  </a:lnTo>
                  <a:lnTo>
                    <a:pt x="24" y="16"/>
                  </a:lnTo>
                  <a:lnTo>
                    <a:pt x="19" y="17"/>
                  </a:lnTo>
                  <a:lnTo>
                    <a:pt x="17" y="19"/>
                  </a:lnTo>
                  <a:lnTo>
                    <a:pt x="14" y="20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3" y="14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4" y="11"/>
                  </a:lnTo>
                  <a:lnTo>
                    <a:pt x="16" y="9"/>
                  </a:lnTo>
                  <a:lnTo>
                    <a:pt x="16" y="8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31" y="6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3" y="3"/>
                  </a:lnTo>
                  <a:close/>
                  <a:moveTo>
                    <a:pt x="24" y="0"/>
                  </a:moveTo>
                  <a:lnTo>
                    <a:pt x="22" y="3"/>
                  </a:lnTo>
                  <a:lnTo>
                    <a:pt x="20" y="3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2" name="Freeform 38">
              <a:extLst>
                <a:ext uri="{FF2B5EF4-FFF2-40B4-BE49-F238E27FC236}">
                  <a16:creationId xmlns:a16="http://schemas.microsoft.com/office/drawing/2014/main" id="{87B1BFB5-D5CD-4CC1-B6B6-8D507FFC34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61586" y="3197659"/>
              <a:ext cx="218313" cy="144242"/>
            </a:xfrm>
            <a:custGeom>
              <a:avLst/>
              <a:gdLst>
                <a:gd name="T0" fmla="*/ 49 w 112"/>
                <a:gd name="T1" fmla="*/ 22 h 74"/>
                <a:gd name="T2" fmla="*/ 47 w 112"/>
                <a:gd name="T3" fmla="*/ 1 h 74"/>
                <a:gd name="T4" fmla="*/ 47 w 112"/>
                <a:gd name="T5" fmla="*/ 1 h 74"/>
                <a:gd name="T6" fmla="*/ 49 w 112"/>
                <a:gd name="T7" fmla="*/ 4 h 74"/>
                <a:gd name="T8" fmla="*/ 49 w 112"/>
                <a:gd name="T9" fmla="*/ 6 h 74"/>
                <a:gd name="T10" fmla="*/ 44 w 112"/>
                <a:gd name="T11" fmla="*/ 12 h 74"/>
                <a:gd name="T12" fmla="*/ 49 w 112"/>
                <a:gd name="T13" fmla="*/ 16 h 74"/>
                <a:gd name="T14" fmla="*/ 47 w 112"/>
                <a:gd name="T15" fmla="*/ 17 h 74"/>
                <a:gd name="T16" fmla="*/ 44 w 112"/>
                <a:gd name="T17" fmla="*/ 17 h 74"/>
                <a:gd name="T18" fmla="*/ 32 w 112"/>
                <a:gd name="T19" fmla="*/ 17 h 74"/>
                <a:gd name="T20" fmla="*/ 30 w 112"/>
                <a:gd name="T21" fmla="*/ 19 h 74"/>
                <a:gd name="T22" fmla="*/ 28 w 112"/>
                <a:gd name="T23" fmla="*/ 27 h 74"/>
                <a:gd name="T24" fmla="*/ 38 w 112"/>
                <a:gd name="T25" fmla="*/ 27 h 74"/>
                <a:gd name="T26" fmla="*/ 44 w 112"/>
                <a:gd name="T27" fmla="*/ 25 h 74"/>
                <a:gd name="T28" fmla="*/ 50 w 112"/>
                <a:gd name="T29" fmla="*/ 28 h 74"/>
                <a:gd name="T30" fmla="*/ 58 w 112"/>
                <a:gd name="T31" fmla="*/ 25 h 74"/>
                <a:gd name="T32" fmla="*/ 60 w 112"/>
                <a:gd name="T33" fmla="*/ 27 h 74"/>
                <a:gd name="T34" fmla="*/ 65 w 112"/>
                <a:gd name="T35" fmla="*/ 30 h 74"/>
                <a:gd name="T36" fmla="*/ 71 w 112"/>
                <a:gd name="T37" fmla="*/ 31 h 74"/>
                <a:gd name="T38" fmla="*/ 77 w 112"/>
                <a:gd name="T39" fmla="*/ 28 h 74"/>
                <a:gd name="T40" fmla="*/ 88 w 112"/>
                <a:gd name="T41" fmla="*/ 28 h 74"/>
                <a:gd name="T42" fmla="*/ 91 w 112"/>
                <a:gd name="T43" fmla="*/ 31 h 74"/>
                <a:gd name="T44" fmla="*/ 93 w 112"/>
                <a:gd name="T45" fmla="*/ 36 h 74"/>
                <a:gd name="T46" fmla="*/ 95 w 112"/>
                <a:gd name="T47" fmla="*/ 42 h 74"/>
                <a:gd name="T48" fmla="*/ 101 w 112"/>
                <a:gd name="T49" fmla="*/ 41 h 74"/>
                <a:gd name="T50" fmla="*/ 107 w 112"/>
                <a:gd name="T51" fmla="*/ 49 h 74"/>
                <a:gd name="T52" fmla="*/ 110 w 112"/>
                <a:gd name="T53" fmla="*/ 55 h 74"/>
                <a:gd name="T54" fmla="*/ 112 w 112"/>
                <a:gd name="T55" fmla="*/ 63 h 74"/>
                <a:gd name="T56" fmla="*/ 109 w 112"/>
                <a:gd name="T57" fmla="*/ 64 h 74"/>
                <a:gd name="T58" fmla="*/ 101 w 112"/>
                <a:gd name="T59" fmla="*/ 61 h 74"/>
                <a:gd name="T60" fmla="*/ 91 w 112"/>
                <a:gd name="T61" fmla="*/ 64 h 74"/>
                <a:gd name="T62" fmla="*/ 91 w 112"/>
                <a:gd name="T63" fmla="*/ 61 h 74"/>
                <a:gd name="T64" fmla="*/ 80 w 112"/>
                <a:gd name="T65" fmla="*/ 64 h 74"/>
                <a:gd name="T66" fmla="*/ 65 w 112"/>
                <a:gd name="T67" fmla="*/ 74 h 74"/>
                <a:gd name="T68" fmla="*/ 60 w 112"/>
                <a:gd name="T69" fmla="*/ 66 h 74"/>
                <a:gd name="T70" fmla="*/ 61 w 112"/>
                <a:gd name="T71" fmla="*/ 53 h 74"/>
                <a:gd name="T72" fmla="*/ 57 w 112"/>
                <a:gd name="T73" fmla="*/ 52 h 74"/>
                <a:gd name="T74" fmla="*/ 47 w 112"/>
                <a:gd name="T75" fmla="*/ 47 h 74"/>
                <a:gd name="T76" fmla="*/ 41 w 112"/>
                <a:gd name="T77" fmla="*/ 53 h 74"/>
                <a:gd name="T78" fmla="*/ 38 w 112"/>
                <a:gd name="T79" fmla="*/ 60 h 74"/>
                <a:gd name="T80" fmla="*/ 30 w 112"/>
                <a:gd name="T81" fmla="*/ 61 h 74"/>
                <a:gd name="T82" fmla="*/ 27 w 112"/>
                <a:gd name="T83" fmla="*/ 66 h 74"/>
                <a:gd name="T84" fmla="*/ 22 w 112"/>
                <a:gd name="T85" fmla="*/ 63 h 74"/>
                <a:gd name="T86" fmla="*/ 17 w 112"/>
                <a:gd name="T87" fmla="*/ 66 h 74"/>
                <a:gd name="T88" fmla="*/ 11 w 112"/>
                <a:gd name="T89" fmla="*/ 69 h 74"/>
                <a:gd name="T90" fmla="*/ 6 w 112"/>
                <a:gd name="T91" fmla="*/ 60 h 74"/>
                <a:gd name="T92" fmla="*/ 14 w 112"/>
                <a:gd name="T93" fmla="*/ 52 h 74"/>
                <a:gd name="T94" fmla="*/ 13 w 112"/>
                <a:gd name="T95" fmla="*/ 45 h 74"/>
                <a:gd name="T96" fmla="*/ 11 w 112"/>
                <a:gd name="T97" fmla="*/ 36 h 74"/>
                <a:gd name="T98" fmla="*/ 5 w 112"/>
                <a:gd name="T99" fmla="*/ 34 h 74"/>
                <a:gd name="T100" fmla="*/ 0 w 112"/>
                <a:gd name="T101" fmla="*/ 31 h 74"/>
                <a:gd name="T102" fmla="*/ 8 w 112"/>
                <a:gd name="T103" fmla="*/ 25 h 74"/>
                <a:gd name="T104" fmla="*/ 17 w 112"/>
                <a:gd name="T105" fmla="*/ 25 h 74"/>
                <a:gd name="T106" fmla="*/ 20 w 112"/>
                <a:gd name="T107" fmla="*/ 20 h 74"/>
                <a:gd name="T108" fmla="*/ 22 w 112"/>
                <a:gd name="T109" fmla="*/ 20 h 74"/>
                <a:gd name="T110" fmla="*/ 24 w 112"/>
                <a:gd name="T111" fmla="*/ 17 h 74"/>
                <a:gd name="T112" fmla="*/ 19 w 112"/>
                <a:gd name="T113" fmla="*/ 16 h 74"/>
                <a:gd name="T114" fmla="*/ 27 w 112"/>
                <a:gd name="T115" fmla="*/ 16 h 74"/>
                <a:gd name="T116" fmla="*/ 28 w 112"/>
                <a:gd name="T117" fmla="*/ 8 h 74"/>
                <a:gd name="T118" fmla="*/ 33 w 112"/>
                <a:gd name="T119" fmla="*/ 6 h 74"/>
                <a:gd name="T120" fmla="*/ 43 w 112"/>
                <a:gd name="T121" fmla="*/ 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" h="74">
                  <a:moveTo>
                    <a:pt x="46" y="20"/>
                  </a:moveTo>
                  <a:lnTo>
                    <a:pt x="46" y="20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0"/>
                  </a:lnTo>
                  <a:lnTo>
                    <a:pt x="46" y="20"/>
                  </a:lnTo>
                  <a:close/>
                  <a:moveTo>
                    <a:pt x="47" y="1"/>
                  </a:moveTo>
                  <a:lnTo>
                    <a:pt x="47" y="1"/>
                  </a:lnTo>
                  <a:lnTo>
                    <a:pt x="47" y="1"/>
                  </a:lnTo>
                  <a:lnTo>
                    <a:pt x="49" y="3"/>
                  </a:lnTo>
                  <a:lnTo>
                    <a:pt x="47" y="3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1"/>
                  </a:lnTo>
                  <a:close/>
                  <a:moveTo>
                    <a:pt x="44" y="0"/>
                  </a:move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7" y="4"/>
                  </a:lnTo>
                  <a:lnTo>
                    <a:pt x="47" y="4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7" y="9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2"/>
                  </a:lnTo>
                  <a:lnTo>
                    <a:pt x="44" y="12"/>
                  </a:lnTo>
                  <a:lnTo>
                    <a:pt x="46" y="12"/>
                  </a:lnTo>
                  <a:lnTo>
                    <a:pt x="46" y="12"/>
                  </a:lnTo>
                  <a:lnTo>
                    <a:pt x="47" y="14"/>
                  </a:lnTo>
                  <a:lnTo>
                    <a:pt x="47" y="14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49" y="16"/>
                  </a:lnTo>
                  <a:lnTo>
                    <a:pt x="47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6" y="17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5" y="16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20"/>
                  </a:lnTo>
                  <a:lnTo>
                    <a:pt x="30" y="20"/>
                  </a:lnTo>
                  <a:lnTo>
                    <a:pt x="30" y="19"/>
                  </a:lnTo>
                  <a:lnTo>
                    <a:pt x="28" y="19"/>
                  </a:lnTo>
                  <a:lnTo>
                    <a:pt x="28" y="20"/>
                  </a:lnTo>
                  <a:lnTo>
                    <a:pt x="28" y="22"/>
                  </a:lnTo>
                  <a:lnTo>
                    <a:pt x="27" y="22"/>
                  </a:lnTo>
                  <a:lnTo>
                    <a:pt x="28" y="23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5"/>
                  </a:lnTo>
                  <a:lnTo>
                    <a:pt x="38" y="27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3" y="27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47" y="25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0" y="28"/>
                  </a:lnTo>
                  <a:lnTo>
                    <a:pt x="54" y="28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1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9" y="30"/>
                  </a:lnTo>
                  <a:lnTo>
                    <a:pt x="69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3" y="30"/>
                  </a:lnTo>
                  <a:lnTo>
                    <a:pt x="74" y="30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4" y="30"/>
                  </a:lnTo>
                  <a:lnTo>
                    <a:pt x="85" y="28"/>
                  </a:lnTo>
                  <a:lnTo>
                    <a:pt x="87" y="28"/>
                  </a:lnTo>
                  <a:lnTo>
                    <a:pt x="88" y="28"/>
                  </a:lnTo>
                  <a:lnTo>
                    <a:pt x="88" y="28"/>
                  </a:lnTo>
                  <a:lnTo>
                    <a:pt x="90" y="28"/>
                  </a:lnTo>
                  <a:lnTo>
                    <a:pt x="91" y="28"/>
                  </a:lnTo>
                  <a:lnTo>
                    <a:pt x="91" y="28"/>
                  </a:lnTo>
                  <a:lnTo>
                    <a:pt x="91" y="30"/>
                  </a:lnTo>
                  <a:lnTo>
                    <a:pt x="91" y="31"/>
                  </a:lnTo>
                  <a:lnTo>
                    <a:pt x="91" y="33"/>
                  </a:lnTo>
                  <a:lnTo>
                    <a:pt x="93" y="34"/>
                  </a:lnTo>
                  <a:lnTo>
                    <a:pt x="93" y="34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8"/>
                  </a:lnTo>
                  <a:lnTo>
                    <a:pt x="91" y="38"/>
                  </a:lnTo>
                  <a:lnTo>
                    <a:pt x="93" y="38"/>
                  </a:lnTo>
                  <a:lnTo>
                    <a:pt x="93" y="41"/>
                  </a:lnTo>
                  <a:lnTo>
                    <a:pt x="93" y="42"/>
                  </a:lnTo>
                  <a:lnTo>
                    <a:pt x="95" y="42"/>
                  </a:lnTo>
                  <a:lnTo>
                    <a:pt x="96" y="42"/>
                  </a:lnTo>
                  <a:lnTo>
                    <a:pt x="96" y="42"/>
                  </a:lnTo>
                  <a:lnTo>
                    <a:pt x="98" y="42"/>
                  </a:lnTo>
                  <a:lnTo>
                    <a:pt x="98" y="41"/>
                  </a:lnTo>
                  <a:lnTo>
                    <a:pt x="99" y="41"/>
                  </a:lnTo>
                  <a:lnTo>
                    <a:pt x="101" y="41"/>
                  </a:lnTo>
                  <a:lnTo>
                    <a:pt x="104" y="42"/>
                  </a:lnTo>
                  <a:lnTo>
                    <a:pt x="107" y="44"/>
                  </a:lnTo>
                  <a:lnTo>
                    <a:pt x="109" y="44"/>
                  </a:lnTo>
                  <a:lnTo>
                    <a:pt x="109" y="45"/>
                  </a:lnTo>
                  <a:lnTo>
                    <a:pt x="107" y="47"/>
                  </a:lnTo>
                  <a:lnTo>
                    <a:pt x="107" y="49"/>
                  </a:lnTo>
                  <a:lnTo>
                    <a:pt x="107" y="50"/>
                  </a:lnTo>
                  <a:lnTo>
                    <a:pt x="109" y="52"/>
                  </a:lnTo>
                  <a:lnTo>
                    <a:pt x="109" y="53"/>
                  </a:lnTo>
                  <a:lnTo>
                    <a:pt x="109" y="55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56"/>
                  </a:lnTo>
                  <a:lnTo>
                    <a:pt x="109" y="58"/>
                  </a:lnTo>
                  <a:lnTo>
                    <a:pt x="110" y="60"/>
                  </a:lnTo>
                  <a:lnTo>
                    <a:pt x="110" y="60"/>
                  </a:lnTo>
                  <a:lnTo>
                    <a:pt x="112" y="61"/>
                  </a:lnTo>
                  <a:lnTo>
                    <a:pt x="112" y="63"/>
                  </a:lnTo>
                  <a:lnTo>
                    <a:pt x="112" y="63"/>
                  </a:lnTo>
                  <a:lnTo>
                    <a:pt x="110" y="64"/>
                  </a:lnTo>
                  <a:lnTo>
                    <a:pt x="110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7" y="63"/>
                  </a:lnTo>
                  <a:lnTo>
                    <a:pt x="106" y="61"/>
                  </a:lnTo>
                  <a:lnTo>
                    <a:pt x="104" y="63"/>
                  </a:lnTo>
                  <a:lnTo>
                    <a:pt x="102" y="61"/>
                  </a:lnTo>
                  <a:lnTo>
                    <a:pt x="101" y="61"/>
                  </a:lnTo>
                  <a:lnTo>
                    <a:pt x="101" y="61"/>
                  </a:lnTo>
                  <a:lnTo>
                    <a:pt x="99" y="63"/>
                  </a:lnTo>
                  <a:lnTo>
                    <a:pt x="99" y="63"/>
                  </a:lnTo>
                  <a:lnTo>
                    <a:pt x="98" y="63"/>
                  </a:lnTo>
                  <a:lnTo>
                    <a:pt x="96" y="64"/>
                  </a:lnTo>
                  <a:lnTo>
                    <a:pt x="93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3" y="63"/>
                  </a:lnTo>
                  <a:lnTo>
                    <a:pt x="93" y="63"/>
                  </a:lnTo>
                  <a:lnTo>
                    <a:pt x="93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88" y="61"/>
                  </a:lnTo>
                  <a:lnTo>
                    <a:pt x="88" y="61"/>
                  </a:lnTo>
                  <a:lnTo>
                    <a:pt x="85" y="61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7" y="68"/>
                  </a:lnTo>
                  <a:lnTo>
                    <a:pt x="73" y="69"/>
                  </a:lnTo>
                  <a:lnTo>
                    <a:pt x="69" y="71"/>
                  </a:lnTo>
                  <a:lnTo>
                    <a:pt x="66" y="72"/>
                  </a:lnTo>
                  <a:lnTo>
                    <a:pt x="65" y="74"/>
                  </a:lnTo>
                  <a:lnTo>
                    <a:pt x="63" y="74"/>
                  </a:lnTo>
                  <a:lnTo>
                    <a:pt x="63" y="74"/>
                  </a:lnTo>
                  <a:lnTo>
                    <a:pt x="61" y="72"/>
                  </a:lnTo>
                  <a:lnTo>
                    <a:pt x="61" y="71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4"/>
                  </a:lnTo>
                  <a:lnTo>
                    <a:pt x="60" y="61"/>
                  </a:lnTo>
                  <a:lnTo>
                    <a:pt x="60" y="58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61" y="53"/>
                  </a:lnTo>
                  <a:lnTo>
                    <a:pt x="61" y="53"/>
                  </a:lnTo>
                  <a:lnTo>
                    <a:pt x="60" y="53"/>
                  </a:lnTo>
                  <a:lnTo>
                    <a:pt x="58" y="53"/>
                  </a:lnTo>
                  <a:lnTo>
                    <a:pt x="58" y="53"/>
                  </a:lnTo>
                  <a:lnTo>
                    <a:pt x="57" y="53"/>
                  </a:lnTo>
                  <a:lnTo>
                    <a:pt x="57" y="52"/>
                  </a:lnTo>
                  <a:lnTo>
                    <a:pt x="58" y="49"/>
                  </a:lnTo>
                  <a:lnTo>
                    <a:pt x="57" y="47"/>
                  </a:lnTo>
                  <a:lnTo>
                    <a:pt x="54" y="45"/>
                  </a:lnTo>
                  <a:lnTo>
                    <a:pt x="52" y="44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9"/>
                  </a:lnTo>
                  <a:lnTo>
                    <a:pt x="44" y="50"/>
                  </a:lnTo>
                  <a:lnTo>
                    <a:pt x="43" y="52"/>
                  </a:lnTo>
                  <a:lnTo>
                    <a:pt x="43" y="53"/>
                  </a:lnTo>
                  <a:lnTo>
                    <a:pt x="41" y="53"/>
                  </a:lnTo>
                  <a:lnTo>
                    <a:pt x="41" y="53"/>
                  </a:lnTo>
                  <a:lnTo>
                    <a:pt x="43" y="56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8" y="60"/>
                  </a:lnTo>
                  <a:lnTo>
                    <a:pt x="38" y="58"/>
                  </a:lnTo>
                  <a:lnTo>
                    <a:pt x="36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30" y="61"/>
                  </a:lnTo>
                  <a:lnTo>
                    <a:pt x="30" y="61"/>
                  </a:lnTo>
                  <a:lnTo>
                    <a:pt x="30" y="64"/>
                  </a:lnTo>
                  <a:lnTo>
                    <a:pt x="30" y="64"/>
                  </a:lnTo>
                  <a:lnTo>
                    <a:pt x="30" y="66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7" y="66"/>
                  </a:lnTo>
                  <a:lnTo>
                    <a:pt x="25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4"/>
                  </a:lnTo>
                  <a:lnTo>
                    <a:pt x="20" y="64"/>
                  </a:lnTo>
                  <a:lnTo>
                    <a:pt x="20" y="64"/>
                  </a:lnTo>
                  <a:lnTo>
                    <a:pt x="19" y="64"/>
                  </a:lnTo>
                  <a:lnTo>
                    <a:pt x="19" y="64"/>
                  </a:lnTo>
                  <a:lnTo>
                    <a:pt x="17" y="66"/>
                  </a:lnTo>
                  <a:lnTo>
                    <a:pt x="16" y="66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1" y="69"/>
                  </a:lnTo>
                  <a:lnTo>
                    <a:pt x="9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4"/>
                  </a:lnTo>
                  <a:lnTo>
                    <a:pt x="6" y="60"/>
                  </a:lnTo>
                  <a:lnTo>
                    <a:pt x="8" y="60"/>
                  </a:lnTo>
                  <a:lnTo>
                    <a:pt x="9" y="56"/>
                  </a:lnTo>
                  <a:lnTo>
                    <a:pt x="11" y="55"/>
                  </a:lnTo>
                  <a:lnTo>
                    <a:pt x="13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7"/>
                  </a:lnTo>
                  <a:lnTo>
                    <a:pt x="13" y="45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3" y="38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6" y="27"/>
                  </a:lnTo>
                  <a:lnTo>
                    <a:pt x="16" y="27"/>
                  </a:lnTo>
                  <a:lnTo>
                    <a:pt x="17" y="25"/>
                  </a:lnTo>
                  <a:lnTo>
                    <a:pt x="19" y="25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0" y="19"/>
                  </a:lnTo>
                  <a:lnTo>
                    <a:pt x="20" y="17"/>
                  </a:lnTo>
                  <a:lnTo>
                    <a:pt x="22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0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8" y="16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2"/>
                  </a:lnTo>
                  <a:lnTo>
                    <a:pt x="27" y="9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8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3" y="6"/>
                  </a:lnTo>
                  <a:lnTo>
                    <a:pt x="35" y="8"/>
                  </a:lnTo>
                  <a:lnTo>
                    <a:pt x="35" y="8"/>
                  </a:lnTo>
                  <a:lnTo>
                    <a:pt x="35" y="6"/>
                  </a:lnTo>
                  <a:lnTo>
                    <a:pt x="39" y="4"/>
                  </a:lnTo>
                  <a:lnTo>
                    <a:pt x="41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4" y="1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3" name="Freeform 39">
              <a:extLst>
                <a:ext uri="{FF2B5EF4-FFF2-40B4-BE49-F238E27FC236}">
                  <a16:creationId xmlns:a16="http://schemas.microsoft.com/office/drawing/2014/main" id="{E4644757-0C47-4CFA-8DA8-7BA5AFB990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07548" y="3835055"/>
              <a:ext cx="231958" cy="424930"/>
            </a:xfrm>
            <a:custGeom>
              <a:avLst/>
              <a:gdLst>
                <a:gd name="T0" fmla="*/ 25 w 119"/>
                <a:gd name="T1" fmla="*/ 191 h 218"/>
                <a:gd name="T2" fmla="*/ 14 w 119"/>
                <a:gd name="T3" fmla="*/ 182 h 218"/>
                <a:gd name="T4" fmla="*/ 14 w 119"/>
                <a:gd name="T5" fmla="*/ 182 h 218"/>
                <a:gd name="T6" fmla="*/ 39 w 119"/>
                <a:gd name="T7" fmla="*/ 163 h 218"/>
                <a:gd name="T8" fmla="*/ 39 w 119"/>
                <a:gd name="T9" fmla="*/ 158 h 218"/>
                <a:gd name="T10" fmla="*/ 75 w 119"/>
                <a:gd name="T11" fmla="*/ 130 h 218"/>
                <a:gd name="T12" fmla="*/ 71 w 119"/>
                <a:gd name="T13" fmla="*/ 123 h 218"/>
                <a:gd name="T14" fmla="*/ 42 w 119"/>
                <a:gd name="T15" fmla="*/ 2 h 218"/>
                <a:gd name="T16" fmla="*/ 44 w 119"/>
                <a:gd name="T17" fmla="*/ 12 h 218"/>
                <a:gd name="T18" fmla="*/ 56 w 119"/>
                <a:gd name="T19" fmla="*/ 15 h 218"/>
                <a:gd name="T20" fmla="*/ 53 w 119"/>
                <a:gd name="T21" fmla="*/ 30 h 218"/>
                <a:gd name="T22" fmla="*/ 53 w 119"/>
                <a:gd name="T23" fmla="*/ 45 h 218"/>
                <a:gd name="T24" fmla="*/ 64 w 119"/>
                <a:gd name="T25" fmla="*/ 37 h 218"/>
                <a:gd name="T26" fmla="*/ 75 w 119"/>
                <a:gd name="T27" fmla="*/ 38 h 218"/>
                <a:gd name="T28" fmla="*/ 83 w 119"/>
                <a:gd name="T29" fmla="*/ 37 h 218"/>
                <a:gd name="T30" fmla="*/ 89 w 119"/>
                <a:gd name="T31" fmla="*/ 30 h 218"/>
                <a:gd name="T32" fmla="*/ 105 w 119"/>
                <a:gd name="T33" fmla="*/ 45 h 218"/>
                <a:gd name="T34" fmla="*/ 113 w 119"/>
                <a:gd name="T35" fmla="*/ 65 h 218"/>
                <a:gd name="T36" fmla="*/ 119 w 119"/>
                <a:gd name="T37" fmla="*/ 73 h 218"/>
                <a:gd name="T38" fmla="*/ 118 w 119"/>
                <a:gd name="T39" fmla="*/ 87 h 218"/>
                <a:gd name="T40" fmla="*/ 112 w 119"/>
                <a:gd name="T41" fmla="*/ 93 h 218"/>
                <a:gd name="T42" fmla="*/ 96 w 119"/>
                <a:gd name="T43" fmla="*/ 90 h 218"/>
                <a:gd name="T44" fmla="*/ 80 w 119"/>
                <a:gd name="T45" fmla="*/ 93 h 218"/>
                <a:gd name="T46" fmla="*/ 72 w 119"/>
                <a:gd name="T47" fmla="*/ 103 h 218"/>
                <a:gd name="T48" fmla="*/ 78 w 119"/>
                <a:gd name="T49" fmla="*/ 120 h 218"/>
                <a:gd name="T50" fmla="*/ 75 w 119"/>
                <a:gd name="T51" fmla="*/ 122 h 218"/>
                <a:gd name="T52" fmla="*/ 66 w 119"/>
                <a:gd name="T53" fmla="*/ 117 h 218"/>
                <a:gd name="T54" fmla="*/ 52 w 119"/>
                <a:gd name="T55" fmla="*/ 111 h 218"/>
                <a:gd name="T56" fmla="*/ 41 w 119"/>
                <a:gd name="T57" fmla="*/ 104 h 218"/>
                <a:gd name="T58" fmla="*/ 36 w 119"/>
                <a:gd name="T59" fmla="*/ 127 h 218"/>
                <a:gd name="T60" fmla="*/ 26 w 119"/>
                <a:gd name="T61" fmla="*/ 150 h 218"/>
                <a:gd name="T62" fmla="*/ 34 w 119"/>
                <a:gd name="T63" fmla="*/ 164 h 218"/>
                <a:gd name="T64" fmla="*/ 41 w 119"/>
                <a:gd name="T65" fmla="*/ 175 h 218"/>
                <a:gd name="T66" fmla="*/ 42 w 119"/>
                <a:gd name="T67" fmla="*/ 190 h 218"/>
                <a:gd name="T68" fmla="*/ 45 w 119"/>
                <a:gd name="T69" fmla="*/ 196 h 218"/>
                <a:gd name="T70" fmla="*/ 64 w 119"/>
                <a:gd name="T71" fmla="*/ 205 h 218"/>
                <a:gd name="T72" fmla="*/ 63 w 119"/>
                <a:gd name="T73" fmla="*/ 215 h 218"/>
                <a:gd name="T74" fmla="*/ 53 w 119"/>
                <a:gd name="T75" fmla="*/ 216 h 218"/>
                <a:gd name="T76" fmla="*/ 52 w 119"/>
                <a:gd name="T77" fmla="*/ 208 h 218"/>
                <a:gd name="T78" fmla="*/ 41 w 119"/>
                <a:gd name="T79" fmla="*/ 202 h 218"/>
                <a:gd name="T80" fmla="*/ 33 w 119"/>
                <a:gd name="T81" fmla="*/ 193 h 218"/>
                <a:gd name="T82" fmla="*/ 23 w 119"/>
                <a:gd name="T83" fmla="*/ 183 h 218"/>
                <a:gd name="T84" fmla="*/ 14 w 119"/>
                <a:gd name="T85" fmla="*/ 180 h 218"/>
                <a:gd name="T86" fmla="*/ 20 w 119"/>
                <a:gd name="T87" fmla="*/ 150 h 218"/>
                <a:gd name="T88" fmla="*/ 30 w 119"/>
                <a:gd name="T89" fmla="*/ 134 h 218"/>
                <a:gd name="T90" fmla="*/ 30 w 119"/>
                <a:gd name="T91" fmla="*/ 120 h 218"/>
                <a:gd name="T92" fmla="*/ 26 w 119"/>
                <a:gd name="T93" fmla="*/ 108 h 218"/>
                <a:gd name="T94" fmla="*/ 17 w 119"/>
                <a:gd name="T95" fmla="*/ 89 h 218"/>
                <a:gd name="T96" fmla="*/ 15 w 119"/>
                <a:gd name="T97" fmla="*/ 76 h 218"/>
                <a:gd name="T98" fmla="*/ 22 w 119"/>
                <a:gd name="T99" fmla="*/ 62 h 218"/>
                <a:gd name="T100" fmla="*/ 17 w 119"/>
                <a:gd name="T101" fmla="*/ 54 h 218"/>
                <a:gd name="T102" fmla="*/ 6 w 119"/>
                <a:gd name="T103" fmla="*/ 38 h 218"/>
                <a:gd name="T104" fmla="*/ 1 w 119"/>
                <a:gd name="T105" fmla="*/ 29 h 218"/>
                <a:gd name="T106" fmla="*/ 6 w 119"/>
                <a:gd name="T107" fmla="*/ 21 h 218"/>
                <a:gd name="T108" fmla="*/ 15 w 119"/>
                <a:gd name="T109" fmla="*/ 12 h 218"/>
                <a:gd name="T110" fmla="*/ 25 w 119"/>
                <a:gd name="T111" fmla="*/ 7 h 218"/>
                <a:gd name="T112" fmla="*/ 31 w 119"/>
                <a:gd name="T113" fmla="*/ 4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19" h="218">
                  <a:moveTo>
                    <a:pt x="33" y="202"/>
                  </a:moveTo>
                  <a:lnTo>
                    <a:pt x="34" y="204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4"/>
                  </a:lnTo>
                  <a:lnTo>
                    <a:pt x="33" y="202"/>
                  </a:lnTo>
                  <a:close/>
                  <a:moveTo>
                    <a:pt x="25" y="188"/>
                  </a:moveTo>
                  <a:lnTo>
                    <a:pt x="25" y="190"/>
                  </a:lnTo>
                  <a:lnTo>
                    <a:pt x="25" y="191"/>
                  </a:lnTo>
                  <a:lnTo>
                    <a:pt x="25" y="191"/>
                  </a:lnTo>
                  <a:lnTo>
                    <a:pt x="25" y="190"/>
                  </a:lnTo>
                  <a:lnTo>
                    <a:pt x="25" y="188"/>
                  </a:lnTo>
                  <a:lnTo>
                    <a:pt x="25" y="188"/>
                  </a:lnTo>
                  <a:close/>
                  <a:moveTo>
                    <a:pt x="17" y="182"/>
                  </a:moveTo>
                  <a:lnTo>
                    <a:pt x="19" y="183"/>
                  </a:lnTo>
                  <a:lnTo>
                    <a:pt x="19" y="185"/>
                  </a:lnTo>
                  <a:lnTo>
                    <a:pt x="19" y="185"/>
                  </a:lnTo>
                  <a:lnTo>
                    <a:pt x="17" y="182"/>
                  </a:lnTo>
                  <a:close/>
                  <a:moveTo>
                    <a:pt x="14" y="182"/>
                  </a:moveTo>
                  <a:lnTo>
                    <a:pt x="14" y="182"/>
                  </a:lnTo>
                  <a:lnTo>
                    <a:pt x="15" y="182"/>
                  </a:lnTo>
                  <a:lnTo>
                    <a:pt x="15" y="183"/>
                  </a:lnTo>
                  <a:lnTo>
                    <a:pt x="15" y="185"/>
                  </a:lnTo>
                  <a:lnTo>
                    <a:pt x="15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5"/>
                  </a:lnTo>
                  <a:lnTo>
                    <a:pt x="14" y="182"/>
                  </a:lnTo>
                  <a:lnTo>
                    <a:pt x="14" y="182"/>
                  </a:lnTo>
                  <a:close/>
                  <a:moveTo>
                    <a:pt x="14" y="167"/>
                  </a:moveTo>
                  <a:lnTo>
                    <a:pt x="14" y="167"/>
                  </a:lnTo>
                  <a:lnTo>
                    <a:pt x="14" y="167"/>
                  </a:lnTo>
                  <a:lnTo>
                    <a:pt x="14" y="169"/>
                  </a:lnTo>
                  <a:lnTo>
                    <a:pt x="14" y="167"/>
                  </a:lnTo>
                  <a:lnTo>
                    <a:pt x="14" y="167"/>
                  </a:lnTo>
                  <a:lnTo>
                    <a:pt x="14" y="167"/>
                  </a:lnTo>
                  <a:close/>
                  <a:moveTo>
                    <a:pt x="39" y="160"/>
                  </a:moveTo>
                  <a:lnTo>
                    <a:pt x="39" y="161"/>
                  </a:lnTo>
                  <a:lnTo>
                    <a:pt x="39" y="163"/>
                  </a:lnTo>
                  <a:lnTo>
                    <a:pt x="37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1"/>
                  </a:lnTo>
                  <a:lnTo>
                    <a:pt x="39" y="161"/>
                  </a:lnTo>
                  <a:lnTo>
                    <a:pt x="39" y="160"/>
                  </a:lnTo>
                  <a:close/>
                  <a:moveTo>
                    <a:pt x="37" y="158"/>
                  </a:moveTo>
                  <a:lnTo>
                    <a:pt x="39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7" y="158"/>
                  </a:lnTo>
                  <a:close/>
                  <a:moveTo>
                    <a:pt x="75" y="130"/>
                  </a:moveTo>
                  <a:lnTo>
                    <a:pt x="75" y="130"/>
                  </a:lnTo>
                  <a:lnTo>
                    <a:pt x="75" y="131"/>
                  </a:lnTo>
                  <a:lnTo>
                    <a:pt x="75" y="131"/>
                  </a:lnTo>
                  <a:lnTo>
                    <a:pt x="75" y="130"/>
                  </a:lnTo>
                  <a:lnTo>
                    <a:pt x="75" y="130"/>
                  </a:lnTo>
                  <a:close/>
                  <a:moveTo>
                    <a:pt x="71" y="123"/>
                  </a:moveTo>
                  <a:lnTo>
                    <a:pt x="72" y="123"/>
                  </a:lnTo>
                  <a:lnTo>
                    <a:pt x="72" y="125"/>
                  </a:lnTo>
                  <a:lnTo>
                    <a:pt x="74" y="125"/>
                  </a:lnTo>
                  <a:lnTo>
                    <a:pt x="74" y="125"/>
                  </a:lnTo>
                  <a:lnTo>
                    <a:pt x="74" y="127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1" y="123"/>
                  </a:lnTo>
                  <a:lnTo>
                    <a:pt x="71" y="123"/>
                  </a:lnTo>
                  <a:close/>
                  <a:moveTo>
                    <a:pt x="37" y="0"/>
                  </a:moveTo>
                  <a:lnTo>
                    <a:pt x="37" y="2"/>
                  </a:lnTo>
                  <a:lnTo>
                    <a:pt x="39" y="2"/>
                  </a:lnTo>
                  <a:lnTo>
                    <a:pt x="41" y="2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4" y="2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7" y="5"/>
                  </a:lnTo>
                  <a:lnTo>
                    <a:pt x="47" y="7"/>
                  </a:lnTo>
                  <a:lnTo>
                    <a:pt x="45" y="7"/>
                  </a:lnTo>
                  <a:lnTo>
                    <a:pt x="45" y="10"/>
                  </a:lnTo>
                  <a:lnTo>
                    <a:pt x="44" y="12"/>
                  </a:lnTo>
                  <a:lnTo>
                    <a:pt x="44" y="13"/>
                  </a:lnTo>
                  <a:lnTo>
                    <a:pt x="45" y="15"/>
                  </a:lnTo>
                  <a:lnTo>
                    <a:pt x="47" y="15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0" y="13"/>
                  </a:lnTo>
                  <a:lnTo>
                    <a:pt x="52" y="13"/>
                  </a:lnTo>
                  <a:lnTo>
                    <a:pt x="52" y="13"/>
                  </a:lnTo>
                  <a:lnTo>
                    <a:pt x="55" y="13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6" y="18"/>
                  </a:lnTo>
                  <a:lnTo>
                    <a:pt x="56" y="19"/>
                  </a:lnTo>
                  <a:lnTo>
                    <a:pt x="56" y="21"/>
                  </a:lnTo>
                  <a:lnTo>
                    <a:pt x="56" y="23"/>
                  </a:lnTo>
                  <a:lnTo>
                    <a:pt x="56" y="26"/>
                  </a:lnTo>
                  <a:lnTo>
                    <a:pt x="55" y="29"/>
                  </a:lnTo>
                  <a:lnTo>
                    <a:pt x="55" y="29"/>
                  </a:lnTo>
                  <a:lnTo>
                    <a:pt x="53" y="30"/>
                  </a:lnTo>
                  <a:lnTo>
                    <a:pt x="53" y="30"/>
                  </a:lnTo>
                  <a:lnTo>
                    <a:pt x="53" y="32"/>
                  </a:lnTo>
                  <a:lnTo>
                    <a:pt x="55" y="32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5" y="35"/>
                  </a:lnTo>
                  <a:lnTo>
                    <a:pt x="55" y="37"/>
                  </a:lnTo>
                  <a:lnTo>
                    <a:pt x="53" y="40"/>
                  </a:lnTo>
                  <a:lnTo>
                    <a:pt x="52" y="43"/>
                  </a:lnTo>
                  <a:lnTo>
                    <a:pt x="52" y="45"/>
                  </a:lnTo>
                  <a:lnTo>
                    <a:pt x="53" y="45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6" y="43"/>
                  </a:lnTo>
                  <a:lnTo>
                    <a:pt x="60" y="41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3" y="38"/>
                  </a:lnTo>
                  <a:lnTo>
                    <a:pt x="64" y="38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7" y="35"/>
                  </a:lnTo>
                  <a:lnTo>
                    <a:pt x="69" y="34"/>
                  </a:lnTo>
                  <a:lnTo>
                    <a:pt x="69" y="34"/>
                  </a:lnTo>
                  <a:lnTo>
                    <a:pt x="71" y="35"/>
                  </a:lnTo>
                  <a:lnTo>
                    <a:pt x="72" y="37"/>
                  </a:lnTo>
                  <a:lnTo>
                    <a:pt x="74" y="37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3" y="37"/>
                  </a:lnTo>
                  <a:lnTo>
                    <a:pt x="83" y="35"/>
                  </a:lnTo>
                  <a:lnTo>
                    <a:pt x="83" y="34"/>
                  </a:lnTo>
                  <a:lnTo>
                    <a:pt x="85" y="34"/>
                  </a:lnTo>
                  <a:lnTo>
                    <a:pt x="85" y="34"/>
                  </a:lnTo>
                  <a:lnTo>
                    <a:pt x="86" y="32"/>
                  </a:lnTo>
                  <a:lnTo>
                    <a:pt x="85" y="32"/>
                  </a:lnTo>
                  <a:lnTo>
                    <a:pt x="85" y="32"/>
                  </a:lnTo>
                  <a:lnTo>
                    <a:pt x="86" y="32"/>
                  </a:lnTo>
                  <a:lnTo>
                    <a:pt x="86" y="30"/>
                  </a:lnTo>
                  <a:lnTo>
                    <a:pt x="89" y="30"/>
                  </a:lnTo>
                  <a:lnTo>
                    <a:pt x="91" y="32"/>
                  </a:lnTo>
                  <a:lnTo>
                    <a:pt x="93" y="32"/>
                  </a:lnTo>
                  <a:lnTo>
                    <a:pt x="94" y="34"/>
                  </a:lnTo>
                  <a:lnTo>
                    <a:pt x="96" y="32"/>
                  </a:lnTo>
                  <a:lnTo>
                    <a:pt x="97" y="34"/>
                  </a:lnTo>
                  <a:lnTo>
                    <a:pt x="99" y="37"/>
                  </a:lnTo>
                  <a:lnTo>
                    <a:pt x="101" y="40"/>
                  </a:lnTo>
                  <a:lnTo>
                    <a:pt x="102" y="41"/>
                  </a:lnTo>
                  <a:lnTo>
                    <a:pt x="104" y="43"/>
                  </a:lnTo>
                  <a:lnTo>
                    <a:pt x="105" y="45"/>
                  </a:lnTo>
                  <a:lnTo>
                    <a:pt x="107" y="45"/>
                  </a:lnTo>
                  <a:lnTo>
                    <a:pt x="108" y="48"/>
                  </a:lnTo>
                  <a:lnTo>
                    <a:pt x="107" y="51"/>
                  </a:lnTo>
                  <a:lnTo>
                    <a:pt x="107" y="54"/>
                  </a:lnTo>
                  <a:lnTo>
                    <a:pt x="107" y="57"/>
                  </a:lnTo>
                  <a:lnTo>
                    <a:pt x="108" y="60"/>
                  </a:lnTo>
                  <a:lnTo>
                    <a:pt x="110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3" y="65"/>
                  </a:lnTo>
                  <a:lnTo>
                    <a:pt x="115" y="67"/>
                  </a:lnTo>
                  <a:lnTo>
                    <a:pt x="116" y="67"/>
                  </a:lnTo>
                  <a:lnTo>
                    <a:pt x="116" y="68"/>
                  </a:lnTo>
                  <a:lnTo>
                    <a:pt x="116" y="68"/>
                  </a:lnTo>
                  <a:lnTo>
                    <a:pt x="116" y="70"/>
                  </a:lnTo>
                  <a:lnTo>
                    <a:pt x="118" y="70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3"/>
                  </a:lnTo>
                  <a:lnTo>
                    <a:pt x="119" y="75"/>
                  </a:lnTo>
                  <a:lnTo>
                    <a:pt x="119" y="76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8" y="78"/>
                  </a:lnTo>
                  <a:lnTo>
                    <a:pt x="118" y="79"/>
                  </a:lnTo>
                  <a:lnTo>
                    <a:pt x="118" y="81"/>
                  </a:lnTo>
                  <a:lnTo>
                    <a:pt x="118" y="82"/>
                  </a:lnTo>
                  <a:lnTo>
                    <a:pt x="118" y="84"/>
                  </a:lnTo>
                  <a:lnTo>
                    <a:pt x="118" y="87"/>
                  </a:lnTo>
                  <a:lnTo>
                    <a:pt x="118" y="87"/>
                  </a:lnTo>
                  <a:lnTo>
                    <a:pt x="118" y="89"/>
                  </a:lnTo>
                  <a:lnTo>
                    <a:pt x="116" y="89"/>
                  </a:lnTo>
                  <a:lnTo>
                    <a:pt x="116" y="90"/>
                  </a:lnTo>
                  <a:lnTo>
                    <a:pt x="115" y="90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2" y="93"/>
                  </a:lnTo>
                  <a:lnTo>
                    <a:pt x="112" y="93"/>
                  </a:lnTo>
                  <a:lnTo>
                    <a:pt x="110" y="92"/>
                  </a:lnTo>
                  <a:lnTo>
                    <a:pt x="110" y="92"/>
                  </a:lnTo>
                  <a:lnTo>
                    <a:pt x="110" y="90"/>
                  </a:lnTo>
                  <a:lnTo>
                    <a:pt x="108" y="90"/>
                  </a:lnTo>
                  <a:lnTo>
                    <a:pt x="107" y="90"/>
                  </a:lnTo>
                  <a:lnTo>
                    <a:pt x="105" y="90"/>
                  </a:lnTo>
                  <a:lnTo>
                    <a:pt x="102" y="90"/>
                  </a:lnTo>
                  <a:lnTo>
                    <a:pt x="99" y="90"/>
                  </a:lnTo>
                  <a:lnTo>
                    <a:pt x="97" y="90"/>
                  </a:lnTo>
                  <a:lnTo>
                    <a:pt x="96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3" y="90"/>
                  </a:lnTo>
                  <a:lnTo>
                    <a:pt x="91" y="90"/>
                  </a:lnTo>
                  <a:lnTo>
                    <a:pt x="89" y="90"/>
                  </a:lnTo>
                  <a:lnTo>
                    <a:pt x="88" y="90"/>
                  </a:lnTo>
                  <a:lnTo>
                    <a:pt x="86" y="90"/>
                  </a:lnTo>
                  <a:lnTo>
                    <a:pt x="85" y="92"/>
                  </a:lnTo>
                  <a:lnTo>
                    <a:pt x="82" y="92"/>
                  </a:lnTo>
                  <a:lnTo>
                    <a:pt x="80" y="93"/>
                  </a:lnTo>
                  <a:lnTo>
                    <a:pt x="80" y="95"/>
                  </a:lnTo>
                  <a:lnTo>
                    <a:pt x="78" y="97"/>
                  </a:lnTo>
                  <a:lnTo>
                    <a:pt x="78" y="98"/>
                  </a:lnTo>
                  <a:lnTo>
                    <a:pt x="77" y="100"/>
                  </a:lnTo>
                  <a:lnTo>
                    <a:pt x="75" y="101"/>
                  </a:lnTo>
                  <a:lnTo>
                    <a:pt x="75" y="101"/>
                  </a:lnTo>
                  <a:lnTo>
                    <a:pt x="75" y="103"/>
                  </a:lnTo>
                  <a:lnTo>
                    <a:pt x="74" y="103"/>
                  </a:lnTo>
                  <a:lnTo>
                    <a:pt x="72" y="103"/>
                  </a:lnTo>
                  <a:lnTo>
                    <a:pt x="72" y="103"/>
                  </a:lnTo>
                  <a:lnTo>
                    <a:pt x="72" y="106"/>
                  </a:lnTo>
                  <a:lnTo>
                    <a:pt x="72" y="108"/>
                  </a:lnTo>
                  <a:lnTo>
                    <a:pt x="74" y="109"/>
                  </a:lnTo>
                  <a:lnTo>
                    <a:pt x="74" y="111"/>
                  </a:lnTo>
                  <a:lnTo>
                    <a:pt x="74" y="114"/>
                  </a:lnTo>
                  <a:lnTo>
                    <a:pt x="74" y="115"/>
                  </a:lnTo>
                  <a:lnTo>
                    <a:pt x="77" y="117"/>
                  </a:lnTo>
                  <a:lnTo>
                    <a:pt x="77" y="119"/>
                  </a:lnTo>
                  <a:lnTo>
                    <a:pt x="78" y="119"/>
                  </a:lnTo>
                  <a:lnTo>
                    <a:pt x="78" y="120"/>
                  </a:lnTo>
                  <a:lnTo>
                    <a:pt x="77" y="122"/>
                  </a:lnTo>
                  <a:lnTo>
                    <a:pt x="78" y="123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28"/>
                  </a:lnTo>
                  <a:lnTo>
                    <a:pt x="78" y="127"/>
                  </a:lnTo>
                  <a:lnTo>
                    <a:pt x="78" y="125"/>
                  </a:lnTo>
                  <a:lnTo>
                    <a:pt x="77" y="123"/>
                  </a:lnTo>
                  <a:lnTo>
                    <a:pt x="75" y="122"/>
                  </a:lnTo>
                  <a:lnTo>
                    <a:pt x="75" y="123"/>
                  </a:lnTo>
                  <a:lnTo>
                    <a:pt x="75" y="123"/>
                  </a:lnTo>
                  <a:lnTo>
                    <a:pt x="74" y="123"/>
                  </a:lnTo>
                  <a:lnTo>
                    <a:pt x="72" y="122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69" y="119"/>
                  </a:lnTo>
                  <a:lnTo>
                    <a:pt x="67" y="117"/>
                  </a:lnTo>
                  <a:lnTo>
                    <a:pt x="66" y="117"/>
                  </a:lnTo>
                  <a:lnTo>
                    <a:pt x="66" y="117"/>
                  </a:lnTo>
                  <a:lnTo>
                    <a:pt x="64" y="115"/>
                  </a:lnTo>
                  <a:lnTo>
                    <a:pt x="63" y="115"/>
                  </a:lnTo>
                  <a:lnTo>
                    <a:pt x="60" y="117"/>
                  </a:lnTo>
                  <a:lnTo>
                    <a:pt x="55" y="115"/>
                  </a:lnTo>
                  <a:lnTo>
                    <a:pt x="52" y="117"/>
                  </a:lnTo>
                  <a:lnTo>
                    <a:pt x="52" y="115"/>
                  </a:lnTo>
                  <a:lnTo>
                    <a:pt x="50" y="115"/>
                  </a:lnTo>
                  <a:lnTo>
                    <a:pt x="52" y="114"/>
                  </a:lnTo>
                  <a:lnTo>
                    <a:pt x="52" y="111"/>
                  </a:lnTo>
                  <a:lnTo>
                    <a:pt x="52" y="108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52" y="104"/>
                  </a:lnTo>
                  <a:lnTo>
                    <a:pt x="52" y="104"/>
                  </a:lnTo>
                  <a:lnTo>
                    <a:pt x="48" y="103"/>
                  </a:lnTo>
                  <a:lnTo>
                    <a:pt x="47" y="103"/>
                  </a:lnTo>
                  <a:lnTo>
                    <a:pt x="45" y="103"/>
                  </a:lnTo>
                  <a:lnTo>
                    <a:pt x="42" y="104"/>
                  </a:lnTo>
                  <a:lnTo>
                    <a:pt x="41" y="104"/>
                  </a:lnTo>
                  <a:lnTo>
                    <a:pt x="39" y="106"/>
                  </a:lnTo>
                  <a:lnTo>
                    <a:pt x="37" y="108"/>
                  </a:lnTo>
                  <a:lnTo>
                    <a:pt x="39" y="108"/>
                  </a:lnTo>
                  <a:lnTo>
                    <a:pt x="39" y="111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9" y="120"/>
                  </a:lnTo>
                  <a:lnTo>
                    <a:pt x="37" y="123"/>
                  </a:lnTo>
                  <a:lnTo>
                    <a:pt x="37" y="125"/>
                  </a:lnTo>
                  <a:lnTo>
                    <a:pt x="36" y="127"/>
                  </a:lnTo>
                  <a:lnTo>
                    <a:pt x="36" y="130"/>
                  </a:lnTo>
                  <a:lnTo>
                    <a:pt x="34" y="130"/>
                  </a:lnTo>
                  <a:lnTo>
                    <a:pt x="33" y="133"/>
                  </a:lnTo>
                  <a:lnTo>
                    <a:pt x="33" y="138"/>
                  </a:lnTo>
                  <a:lnTo>
                    <a:pt x="31" y="139"/>
                  </a:lnTo>
                  <a:lnTo>
                    <a:pt x="31" y="142"/>
                  </a:lnTo>
                  <a:lnTo>
                    <a:pt x="28" y="145"/>
                  </a:lnTo>
                  <a:lnTo>
                    <a:pt x="28" y="149"/>
                  </a:lnTo>
                  <a:lnTo>
                    <a:pt x="26" y="150"/>
                  </a:lnTo>
                  <a:lnTo>
                    <a:pt x="26" y="150"/>
                  </a:lnTo>
                  <a:lnTo>
                    <a:pt x="26" y="152"/>
                  </a:lnTo>
                  <a:lnTo>
                    <a:pt x="26" y="155"/>
                  </a:lnTo>
                  <a:lnTo>
                    <a:pt x="26" y="158"/>
                  </a:lnTo>
                  <a:lnTo>
                    <a:pt x="26" y="160"/>
                  </a:lnTo>
                  <a:lnTo>
                    <a:pt x="28" y="163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28" y="166"/>
                  </a:lnTo>
                  <a:lnTo>
                    <a:pt x="30" y="166"/>
                  </a:lnTo>
                  <a:lnTo>
                    <a:pt x="34" y="164"/>
                  </a:lnTo>
                  <a:lnTo>
                    <a:pt x="36" y="164"/>
                  </a:lnTo>
                  <a:lnTo>
                    <a:pt x="36" y="166"/>
                  </a:lnTo>
                  <a:lnTo>
                    <a:pt x="37" y="167"/>
                  </a:lnTo>
                  <a:lnTo>
                    <a:pt x="37" y="174"/>
                  </a:lnTo>
                  <a:lnTo>
                    <a:pt x="37" y="175"/>
                  </a:lnTo>
                  <a:lnTo>
                    <a:pt x="39" y="175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5"/>
                  </a:lnTo>
                  <a:lnTo>
                    <a:pt x="42" y="177"/>
                  </a:lnTo>
                  <a:lnTo>
                    <a:pt x="42" y="180"/>
                  </a:lnTo>
                  <a:lnTo>
                    <a:pt x="45" y="191"/>
                  </a:lnTo>
                  <a:lnTo>
                    <a:pt x="45" y="193"/>
                  </a:lnTo>
                  <a:lnTo>
                    <a:pt x="47" y="194"/>
                  </a:lnTo>
                  <a:lnTo>
                    <a:pt x="45" y="194"/>
                  </a:lnTo>
                  <a:lnTo>
                    <a:pt x="44" y="191"/>
                  </a:lnTo>
                  <a:lnTo>
                    <a:pt x="44" y="190"/>
                  </a:lnTo>
                  <a:lnTo>
                    <a:pt x="44" y="190"/>
                  </a:lnTo>
                  <a:lnTo>
                    <a:pt x="42" y="190"/>
                  </a:lnTo>
                  <a:lnTo>
                    <a:pt x="42" y="190"/>
                  </a:lnTo>
                  <a:lnTo>
                    <a:pt x="44" y="188"/>
                  </a:lnTo>
                  <a:lnTo>
                    <a:pt x="42" y="188"/>
                  </a:lnTo>
                  <a:lnTo>
                    <a:pt x="42" y="186"/>
                  </a:lnTo>
                  <a:lnTo>
                    <a:pt x="41" y="188"/>
                  </a:lnTo>
                  <a:lnTo>
                    <a:pt x="41" y="190"/>
                  </a:lnTo>
                  <a:lnTo>
                    <a:pt x="41" y="191"/>
                  </a:lnTo>
                  <a:lnTo>
                    <a:pt x="44" y="194"/>
                  </a:lnTo>
                  <a:lnTo>
                    <a:pt x="44" y="194"/>
                  </a:lnTo>
                  <a:lnTo>
                    <a:pt x="45" y="196"/>
                  </a:lnTo>
                  <a:lnTo>
                    <a:pt x="47" y="196"/>
                  </a:lnTo>
                  <a:lnTo>
                    <a:pt x="48" y="196"/>
                  </a:lnTo>
                  <a:lnTo>
                    <a:pt x="50" y="197"/>
                  </a:lnTo>
                  <a:lnTo>
                    <a:pt x="53" y="199"/>
                  </a:lnTo>
                  <a:lnTo>
                    <a:pt x="55" y="199"/>
                  </a:lnTo>
                  <a:lnTo>
                    <a:pt x="56" y="199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1" y="201"/>
                  </a:lnTo>
                  <a:lnTo>
                    <a:pt x="64" y="205"/>
                  </a:lnTo>
                  <a:lnTo>
                    <a:pt x="69" y="208"/>
                  </a:lnTo>
                  <a:lnTo>
                    <a:pt x="69" y="210"/>
                  </a:lnTo>
                  <a:lnTo>
                    <a:pt x="67" y="210"/>
                  </a:lnTo>
                  <a:lnTo>
                    <a:pt x="66" y="213"/>
                  </a:lnTo>
                  <a:lnTo>
                    <a:pt x="66" y="213"/>
                  </a:lnTo>
                  <a:lnTo>
                    <a:pt x="66" y="215"/>
                  </a:lnTo>
                  <a:lnTo>
                    <a:pt x="64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58" y="215"/>
                  </a:lnTo>
                  <a:lnTo>
                    <a:pt x="56" y="215"/>
                  </a:lnTo>
                  <a:lnTo>
                    <a:pt x="56" y="216"/>
                  </a:lnTo>
                  <a:lnTo>
                    <a:pt x="55" y="216"/>
                  </a:lnTo>
                  <a:lnTo>
                    <a:pt x="55" y="218"/>
                  </a:lnTo>
                  <a:lnTo>
                    <a:pt x="55" y="218"/>
                  </a:lnTo>
                  <a:lnTo>
                    <a:pt x="53" y="216"/>
                  </a:lnTo>
                  <a:lnTo>
                    <a:pt x="53" y="216"/>
                  </a:lnTo>
                  <a:lnTo>
                    <a:pt x="53" y="215"/>
                  </a:lnTo>
                  <a:lnTo>
                    <a:pt x="53" y="215"/>
                  </a:lnTo>
                  <a:lnTo>
                    <a:pt x="53" y="213"/>
                  </a:lnTo>
                  <a:lnTo>
                    <a:pt x="55" y="212"/>
                  </a:lnTo>
                  <a:lnTo>
                    <a:pt x="53" y="210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8"/>
                  </a:lnTo>
                  <a:lnTo>
                    <a:pt x="50" y="207"/>
                  </a:lnTo>
                  <a:lnTo>
                    <a:pt x="50" y="205"/>
                  </a:lnTo>
                  <a:lnTo>
                    <a:pt x="48" y="205"/>
                  </a:lnTo>
                  <a:lnTo>
                    <a:pt x="48" y="205"/>
                  </a:lnTo>
                  <a:lnTo>
                    <a:pt x="47" y="205"/>
                  </a:lnTo>
                  <a:lnTo>
                    <a:pt x="47" y="205"/>
                  </a:lnTo>
                  <a:lnTo>
                    <a:pt x="44" y="204"/>
                  </a:lnTo>
                  <a:lnTo>
                    <a:pt x="42" y="202"/>
                  </a:lnTo>
                  <a:lnTo>
                    <a:pt x="42" y="202"/>
                  </a:lnTo>
                  <a:lnTo>
                    <a:pt x="41" y="202"/>
                  </a:lnTo>
                  <a:lnTo>
                    <a:pt x="41" y="202"/>
                  </a:lnTo>
                  <a:lnTo>
                    <a:pt x="41" y="205"/>
                  </a:lnTo>
                  <a:lnTo>
                    <a:pt x="41" y="205"/>
                  </a:lnTo>
                  <a:lnTo>
                    <a:pt x="36" y="202"/>
                  </a:lnTo>
                  <a:lnTo>
                    <a:pt x="34" y="199"/>
                  </a:lnTo>
                  <a:lnTo>
                    <a:pt x="34" y="196"/>
                  </a:lnTo>
                  <a:lnTo>
                    <a:pt x="34" y="196"/>
                  </a:lnTo>
                  <a:lnTo>
                    <a:pt x="33" y="196"/>
                  </a:lnTo>
                  <a:lnTo>
                    <a:pt x="31" y="194"/>
                  </a:lnTo>
                  <a:lnTo>
                    <a:pt x="33" y="193"/>
                  </a:lnTo>
                  <a:lnTo>
                    <a:pt x="31" y="193"/>
                  </a:lnTo>
                  <a:lnTo>
                    <a:pt x="30" y="193"/>
                  </a:lnTo>
                  <a:lnTo>
                    <a:pt x="30" y="193"/>
                  </a:lnTo>
                  <a:lnTo>
                    <a:pt x="28" y="190"/>
                  </a:lnTo>
                  <a:lnTo>
                    <a:pt x="28" y="190"/>
                  </a:lnTo>
                  <a:lnTo>
                    <a:pt x="26" y="188"/>
                  </a:lnTo>
                  <a:lnTo>
                    <a:pt x="25" y="188"/>
                  </a:lnTo>
                  <a:lnTo>
                    <a:pt x="25" y="186"/>
                  </a:lnTo>
                  <a:lnTo>
                    <a:pt x="25" y="185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20" y="180"/>
                  </a:lnTo>
                  <a:lnTo>
                    <a:pt x="19" y="179"/>
                  </a:lnTo>
                  <a:lnTo>
                    <a:pt x="19" y="179"/>
                  </a:lnTo>
                  <a:lnTo>
                    <a:pt x="17" y="179"/>
                  </a:lnTo>
                  <a:lnTo>
                    <a:pt x="17" y="180"/>
                  </a:lnTo>
                  <a:lnTo>
                    <a:pt x="15" y="180"/>
                  </a:lnTo>
                  <a:lnTo>
                    <a:pt x="15" y="180"/>
                  </a:lnTo>
                  <a:lnTo>
                    <a:pt x="14" y="180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2" y="172"/>
                  </a:lnTo>
                  <a:lnTo>
                    <a:pt x="14" y="169"/>
                  </a:lnTo>
                  <a:lnTo>
                    <a:pt x="15" y="164"/>
                  </a:lnTo>
                  <a:lnTo>
                    <a:pt x="15" y="161"/>
                  </a:lnTo>
                  <a:lnTo>
                    <a:pt x="17" y="161"/>
                  </a:lnTo>
                  <a:lnTo>
                    <a:pt x="17" y="156"/>
                  </a:lnTo>
                  <a:lnTo>
                    <a:pt x="20" y="152"/>
                  </a:lnTo>
                  <a:lnTo>
                    <a:pt x="20" y="150"/>
                  </a:lnTo>
                  <a:lnTo>
                    <a:pt x="20" y="149"/>
                  </a:lnTo>
                  <a:lnTo>
                    <a:pt x="20" y="149"/>
                  </a:lnTo>
                  <a:lnTo>
                    <a:pt x="20" y="147"/>
                  </a:lnTo>
                  <a:lnTo>
                    <a:pt x="20" y="145"/>
                  </a:lnTo>
                  <a:lnTo>
                    <a:pt x="20" y="145"/>
                  </a:lnTo>
                  <a:lnTo>
                    <a:pt x="20" y="144"/>
                  </a:lnTo>
                  <a:lnTo>
                    <a:pt x="22" y="142"/>
                  </a:lnTo>
                  <a:lnTo>
                    <a:pt x="25" y="141"/>
                  </a:lnTo>
                  <a:lnTo>
                    <a:pt x="26" y="139"/>
                  </a:lnTo>
                  <a:lnTo>
                    <a:pt x="30" y="134"/>
                  </a:lnTo>
                  <a:lnTo>
                    <a:pt x="30" y="131"/>
                  </a:lnTo>
                  <a:lnTo>
                    <a:pt x="31" y="131"/>
                  </a:lnTo>
                  <a:lnTo>
                    <a:pt x="31" y="131"/>
                  </a:lnTo>
                  <a:lnTo>
                    <a:pt x="33" y="130"/>
                  </a:lnTo>
                  <a:lnTo>
                    <a:pt x="33" y="130"/>
                  </a:lnTo>
                  <a:lnTo>
                    <a:pt x="33" y="128"/>
                  </a:lnTo>
                  <a:lnTo>
                    <a:pt x="31" y="123"/>
                  </a:lnTo>
                  <a:lnTo>
                    <a:pt x="31" y="122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7"/>
                  </a:lnTo>
                  <a:lnTo>
                    <a:pt x="30" y="117"/>
                  </a:lnTo>
                  <a:lnTo>
                    <a:pt x="28" y="115"/>
                  </a:lnTo>
                  <a:lnTo>
                    <a:pt x="26" y="114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6" y="111"/>
                  </a:lnTo>
                  <a:lnTo>
                    <a:pt x="25" y="109"/>
                  </a:lnTo>
                  <a:lnTo>
                    <a:pt x="26" y="108"/>
                  </a:lnTo>
                  <a:lnTo>
                    <a:pt x="26" y="108"/>
                  </a:lnTo>
                  <a:lnTo>
                    <a:pt x="26" y="103"/>
                  </a:lnTo>
                  <a:lnTo>
                    <a:pt x="26" y="103"/>
                  </a:lnTo>
                  <a:lnTo>
                    <a:pt x="26" y="100"/>
                  </a:lnTo>
                  <a:lnTo>
                    <a:pt x="25" y="98"/>
                  </a:lnTo>
                  <a:lnTo>
                    <a:pt x="25" y="97"/>
                  </a:lnTo>
                  <a:lnTo>
                    <a:pt x="23" y="95"/>
                  </a:lnTo>
                  <a:lnTo>
                    <a:pt x="20" y="93"/>
                  </a:lnTo>
                  <a:lnTo>
                    <a:pt x="17" y="90"/>
                  </a:lnTo>
                  <a:lnTo>
                    <a:pt x="17" y="89"/>
                  </a:lnTo>
                  <a:lnTo>
                    <a:pt x="15" y="87"/>
                  </a:lnTo>
                  <a:lnTo>
                    <a:pt x="14" y="86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8"/>
                  </a:lnTo>
                  <a:lnTo>
                    <a:pt x="14" y="78"/>
                  </a:lnTo>
                  <a:lnTo>
                    <a:pt x="14" y="78"/>
                  </a:lnTo>
                  <a:lnTo>
                    <a:pt x="15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3"/>
                  </a:lnTo>
                  <a:lnTo>
                    <a:pt x="17" y="70"/>
                  </a:lnTo>
                  <a:lnTo>
                    <a:pt x="17" y="68"/>
                  </a:lnTo>
                  <a:lnTo>
                    <a:pt x="19" y="67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9" y="59"/>
                  </a:lnTo>
                  <a:lnTo>
                    <a:pt x="17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5" y="52"/>
                  </a:lnTo>
                  <a:lnTo>
                    <a:pt x="14" y="49"/>
                  </a:lnTo>
                  <a:lnTo>
                    <a:pt x="12" y="48"/>
                  </a:lnTo>
                  <a:lnTo>
                    <a:pt x="11" y="46"/>
                  </a:lnTo>
                  <a:lnTo>
                    <a:pt x="9" y="45"/>
                  </a:lnTo>
                  <a:lnTo>
                    <a:pt x="6" y="41"/>
                  </a:lnTo>
                  <a:lnTo>
                    <a:pt x="6" y="40"/>
                  </a:lnTo>
                  <a:lnTo>
                    <a:pt x="6" y="40"/>
                  </a:lnTo>
                  <a:lnTo>
                    <a:pt x="4" y="40"/>
                  </a:lnTo>
                  <a:lnTo>
                    <a:pt x="6" y="38"/>
                  </a:lnTo>
                  <a:lnTo>
                    <a:pt x="6" y="37"/>
                  </a:lnTo>
                  <a:lnTo>
                    <a:pt x="4" y="35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3" y="34"/>
                  </a:lnTo>
                  <a:lnTo>
                    <a:pt x="1" y="32"/>
                  </a:lnTo>
                  <a:lnTo>
                    <a:pt x="1" y="30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4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1"/>
                  </a:lnTo>
                  <a:lnTo>
                    <a:pt x="6" y="18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9" y="13"/>
                  </a:lnTo>
                  <a:lnTo>
                    <a:pt x="9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7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4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6" y="2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4" name="Freeform 40">
              <a:extLst>
                <a:ext uri="{FF2B5EF4-FFF2-40B4-BE49-F238E27FC236}">
                  <a16:creationId xmlns:a16="http://schemas.microsoft.com/office/drawing/2014/main" id="{77E59297-3481-4F19-B044-3A3F3A29AB57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96" y="4104048"/>
              <a:ext cx="52630" cy="144242"/>
            </a:xfrm>
            <a:custGeom>
              <a:avLst/>
              <a:gdLst>
                <a:gd name="T0" fmla="*/ 4 w 27"/>
                <a:gd name="T1" fmla="*/ 1 h 74"/>
                <a:gd name="T2" fmla="*/ 8 w 27"/>
                <a:gd name="T3" fmla="*/ 3 h 74"/>
                <a:gd name="T4" fmla="*/ 10 w 27"/>
                <a:gd name="T5" fmla="*/ 3 h 74"/>
                <a:gd name="T6" fmla="*/ 15 w 27"/>
                <a:gd name="T7" fmla="*/ 3 h 74"/>
                <a:gd name="T8" fmla="*/ 13 w 27"/>
                <a:gd name="T9" fmla="*/ 6 h 74"/>
                <a:gd name="T10" fmla="*/ 13 w 27"/>
                <a:gd name="T11" fmla="*/ 11 h 74"/>
                <a:gd name="T12" fmla="*/ 13 w 27"/>
                <a:gd name="T13" fmla="*/ 11 h 74"/>
                <a:gd name="T14" fmla="*/ 19 w 27"/>
                <a:gd name="T15" fmla="*/ 15 h 74"/>
                <a:gd name="T16" fmla="*/ 21 w 27"/>
                <a:gd name="T17" fmla="*/ 17 h 74"/>
                <a:gd name="T18" fmla="*/ 21 w 27"/>
                <a:gd name="T19" fmla="*/ 23 h 74"/>
                <a:gd name="T20" fmla="*/ 21 w 27"/>
                <a:gd name="T21" fmla="*/ 26 h 74"/>
                <a:gd name="T22" fmla="*/ 24 w 27"/>
                <a:gd name="T23" fmla="*/ 29 h 74"/>
                <a:gd name="T24" fmla="*/ 24 w 27"/>
                <a:gd name="T25" fmla="*/ 34 h 74"/>
                <a:gd name="T26" fmla="*/ 26 w 27"/>
                <a:gd name="T27" fmla="*/ 42 h 74"/>
                <a:gd name="T28" fmla="*/ 24 w 27"/>
                <a:gd name="T29" fmla="*/ 59 h 74"/>
                <a:gd name="T30" fmla="*/ 24 w 27"/>
                <a:gd name="T31" fmla="*/ 63 h 74"/>
                <a:gd name="T32" fmla="*/ 24 w 27"/>
                <a:gd name="T33" fmla="*/ 64 h 74"/>
                <a:gd name="T34" fmla="*/ 26 w 27"/>
                <a:gd name="T35" fmla="*/ 66 h 74"/>
                <a:gd name="T36" fmla="*/ 27 w 27"/>
                <a:gd name="T37" fmla="*/ 70 h 74"/>
                <a:gd name="T38" fmla="*/ 26 w 27"/>
                <a:gd name="T39" fmla="*/ 70 h 74"/>
                <a:gd name="T40" fmla="*/ 19 w 27"/>
                <a:gd name="T41" fmla="*/ 74 h 74"/>
                <a:gd name="T42" fmla="*/ 18 w 27"/>
                <a:gd name="T43" fmla="*/ 72 h 74"/>
                <a:gd name="T44" fmla="*/ 16 w 27"/>
                <a:gd name="T45" fmla="*/ 72 h 74"/>
                <a:gd name="T46" fmla="*/ 16 w 27"/>
                <a:gd name="T47" fmla="*/ 69 h 74"/>
                <a:gd name="T48" fmla="*/ 13 w 27"/>
                <a:gd name="T49" fmla="*/ 69 h 74"/>
                <a:gd name="T50" fmla="*/ 12 w 27"/>
                <a:gd name="T51" fmla="*/ 67 h 74"/>
                <a:gd name="T52" fmla="*/ 12 w 27"/>
                <a:gd name="T53" fmla="*/ 66 h 74"/>
                <a:gd name="T54" fmla="*/ 10 w 27"/>
                <a:gd name="T55" fmla="*/ 64 h 74"/>
                <a:gd name="T56" fmla="*/ 10 w 27"/>
                <a:gd name="T57" fmla="*/ 63 h 74"/>
                <a:gd name="T58" fmla="*/ 10 w 27"/>
                <a:gd name="T59" fmla="*/ 61 h 74"/>
                <a:gd name="T60" fmla="*/ 10 w 27"/>
                <a:gd name="T61" fmla="*/ 59 h 74"/>
                <a:gd name="T62" fmla="*/ 10 w 27"/>
                <a:gd name="T63" fmla="*/ 58 h 74"/>
                <a:gd name="T64" fmla="*/ 12 w 27"/>
                <a:gd name="T65" fmla="*/ 55 h 74"/>
                <a:gd name="T66" fmla="*/ 10 w 27"/>
                <a:gd name="T67" fmla="*/ 55 h 74"/>
                <a:gd name="T68" fmla="*/ 8 w 27"/>
                <a:gd name="T69" fmla="*/ 53 h 74"/>
                <a:gd name="T70" fmla="*/ 10 w 27"/>
                <a:gd name="T71" fmla="*/ 50 h 74"/>
                <a:gd name="T72" fmla="*/ 10 w 27"/>
                <a:gd name="T73" fmla="*/ 42 h 74"/>
                <a:gd name="T74" fmla="*/ 12 w 27"/>
                <a:gd name="T75" fmla="*/ 41 h 74"/>
                <a:gd name="T76" fmla="*/ 10 w 27"/>
                <a:gd name="T77" fmla="*/ 39 h 74"/>
                <a:gd name="T78" fmla="*/ 8 w 27"/>
                <a:gd name="T79" fmla="*/ 36 h 74"/>
                <a:gd name="T80" fmla="*/ 7 w 27"/>
                <a:gd name="T81" fmla="*/ 34 h 74"/>
                <a:gd name="T82" fmla="*/ 8 w 27"/>
                <a:gd name="T83" fmla="*/ 33 h 74"/>
                <a:gd name="T84" fmla="*/ 8 w 27"/>
                <a:gd name="T85" fmla="*/ 31 h 74"/>
                <a:gd name="T86" fmla="*/ 8 w 27"/>
                <a:gd name="T87" fmla="*/ 28 h 74"/>
                <a:gd name="T88" fmla="*/ 10 w 27"/>
                <a:gd name="T89" fmla="*/ 25 h 74"/>
                <a:gd name="T90" fmla="*/ 8 w 27"/>
                <a:gd name="T91" fmla="*/ 23 h 74"/>
                <a:gd name="T92" fmla="*/ 5 w 27"/>
                <a:gd name="T93" fmla="*/ 25 h 74"/>
                <a:gd name="T94" fmla="*/ 5 w 27"/>
                <a:gd name="T95" fmla="*/ 25 h 74"/>
                <a:gd name="T96" fmla="*/ 5 w 27"/>
                <a:gd name="T97" fmla="*/ 23 h 74"/>
                <a:gd name="T98" fmla="*/ 5 w 27"/>
                <a:gd name="T99" fmla="*/ 23 h 74"/>
                <a:gd name="T100" fmla="*/ 7 w 27"/>
                <a:gd name="T101" fmla="*/ 22 h 74"/>
                <a:gd name="T102" fmla="*/ 5 w 27"/>
                <a:gd name="T103" fmla="*/ 22 h 74"/>
                <a:gd name="T104" fmla="*/ 5 w 27"/>
                <a:gd name="T105" fmla="*/ 22 h 74"/>
                <a:gd name="T106" fmla="*/ 7 w 27"/>
                <a:gd name="T107" fmla="*/ 22 h 74"/>
                <a:gd name="T108" fmla="*/ 7 w 27"/>
                <a:gd name="T109" fmla="*/ 18 h 74"/>
                <a:gd name="T110" fmla="*/ 7 w 27"/>
                <a:gd name="T111" fmla="*/ 14 h 74"/>
                <a:gd name="T112" fmla="*/ 7 w 27"/>
                <a:gd name="T113" fmla="*/ 12 h 74"/>
                <a:gd name="T114" fmla="*/ 5 w 27"/>
                <a:gd name="T115" fmla="*/ 11 h 74"/>
                <a:gd name="T116" fmla="*/ 4 w 27"/>
                <a:gd name="T117" fmla="*/ 9 h 74"/>
                <a:gd name="T118" fmla="*/ 0 w 27"/>
                <a:gd name="T119" fmla="*/ 7 h 74"/>
                <a:gd name="T120" fmla="*/ 0 w 27"/>
                <a:gd name="T121" fmla="*/ 6 h 74"/>
                <a:gd name="T122" fmla="*/ 2 w 27"/>
                <a:gd name="T123" fmla="*/ 3 h 74"/>
                <a:gd name="T124" fmla="*/ 2 w 27"/>
                <a:gd name="T125" fmla="*/ 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7" h="74">
                  <a:moveTo>
                    <a:pt x="0" y="0"/>
                  </a:moveTo>
                  <a:lnTo>
                    <a:pt x="4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2"/>
                  </a:lnTo>
                  <a:lnTo>
                    <a:pt x="19" y="15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20"/>
                  </a:lnTo>
                  <a:lnTo>
                    <a:pt x="21" y="23"/>
                  </a:lnTo>
                  <a:lnTo>
                    <a:pt x="21" y="25"/>
                  </a:lnTo>
                  <a:lnTo>
                    <a:pt x="21" y="26"/>
                  </a:lnTo>
                  <a:lnTo>
                    <a:pt x="23" y="26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34"/>
                  </a:lnTo>
                  <a:lnTo>
                    <a:pt x="26" y="37"/>
                  </a:lnTo>
                  <a:lnTo>
                    <a:pt x="26" y="42"/>
                  </a:lnTo>
                  <a:lnTo>
                    <a:pt x="26" y="59"/>
                  </a:lnTo>
                  <a:lnTo>
                    <a:pt x="24" y="59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4"/>
                  </a:lnTo>
                  <a:lnTo>
                    <a:pt x="24" y="64"/>
                  </a:lnTo>
                  <a:lnTo>
                    <a:pt x="24" y="66"/>
                  </a:lnTo>
                  <a:lnTo>
                    <a:pt x="26" y="66"/>
                  </a:lnTo>
                  <a:lnTo>
                    <a:pt x="27" y="67"/>
                  </a:lnTo>
                  <a:lnTo>
                    <a:pt x="27" y="70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1" y="72"/>
                  </a:lnTo>
                  <a:lnTo>
                    <a:pt x="19" y="74"/>
                  </a:lnTo>
                  <a:lnTo>
                    <a:pt x="19" y="72"/>
                  </a:lnTo>
                  <a:lnTo>
                    <a:pt x="18" y="72"/>
                  </a:lnTo>
                  <a:lnTo>
                    <a:pt x="18" y="72"/>
                  </a:lnTo>
                  <a:lnTo>
                    <a:pt x="16" y="72"/>
                  </a:lnTo>
                  <a:lnTo>
                    <a:pt x="16" y="70"/>
                  </a:lnTo>
                  <a:lnTo>
                    <a:pt x="16" y="69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3" y="67"/>
                  </a:lnTo>
                  <a:lnTo>
                    <a:pt x="12" y="67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8"/>
                  </a:lnTo>
                  <a:lnTo>
                    <a:pt x="10" y="56"/>
                  </a:lnTo>
                  <a:lnTo>
                    <a:pt x="12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3"/>
                  </a:lnTo>
                  <a:lnTo>
                    <a:pt x="8" y="53"/>
                  </a:lnTo>
                  <a:lnTo>
                    <a:pt x="8" y="52"/>
                  </a:lnTo>
                  <a:lnTo>
                    <a:pt x="10" y="50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12" y="42"/>
                  </a:lnTo>
                  <a:lnTo>
                    <a:pt x="12" y="41"/>
                  </a:lnTo>
                  <a:lnTo>
                    <a:pt x="12" y="41"/>
                  </a:lnTo>
                  <a:lnTo>
                    <a:pt x="10" y="39"/>
                  </a:lnTo>
                  <a:lnTo>
                    <a:pt x="8" y="37"/>
                  </a:lnTo>
                  <a:lnTo>
                    <a:pt x="8" y="36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8" y="34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10" y="26"/>
                  </a:lnTo>
                  <a:lnTo>
                    <a:pt x="10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7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18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5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2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5" name="Freeform 41">
              <a:extLst>
                <a:ext uri="{FF2B5EF4-FFF2-40B4-BE49-F238E27FC236}">
                  <a16:creationId xmlns:a16="http://schemas.microsoft.com/office/drawing/2014/main" id="{F2D814B5-98A4-4D1A-A233-1C06429ABFE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5817413"/>
              <a:ext cx="534087" cy="118903"/>
            </a:xfrm>
            <a:custGeom>
              <a:avLst/>
              <a:gdLst>
                <a:gd name="T0" fmla="*/ 257 w 274"/>
                <a:gd name="T1" fmla="*/ 47 h 61"/>
                <a:gd name="T2" fmla="*/ 255 w 274"/>
                <a:gd name="T3" fmla="*/ 49 h 61"/>
                <a:gd name="T4" fmla="*/ 254 w 274"/>
                <a:gd name="T5" fmla="*/ 50 h 61"/>
                <a:gd name="T6" fmla="*/ 254 w 274"/>
                <a:gd name="T7" fmla="*/ 49 h 61"/>
                <a:gd name="T8" fmla="*/ 254 w 274"/>
                <a:gd name="T9" fmla="*/ 47 h 61"/>
                <a:gd name="T10" fmla="*/ 255 w 274"/>
                <a:gd name="T11" fmla="*/ 45 h 61"/>
                <a:gd name="T12" fmla="*/ 252 w 274"/>
                <a:gd name="T13" fmla="*/ 42 h 61"/>
                <a:gd name="T14" fmla="*/ 252 w 274"/>
                <a:gd name="T15" fmla="*/ 44 h 61"/>
                <a:gd name="T16" fmla="*/ 254 w 274"/>
                <a:gd name="T17" fmla="*/ 45 h 61"/>
                <a:gd name="T18" fmla="*/ 252 w 274"/>
                <a:gd name="T19" fmla="*/ 47 h 61"/>
                <a:gd name="T20" fmla="*/ 252 w 274"/>
                <a:gd name="T21" fmla="*/ 50 h 61"/>
                <a:gd name="T22" fmla="*/ 255 w 274"/>
                <a:gd name="T23" fmla="*/ 50 h 61"/>
                <a:gd name="T24" fmla="*/ 259 w 274"/>
                <a:gd name="T25" fmla="*/ 49 h 61"/>
                <a:gd name="T26" fmla="*/ 260 w 274"/>
                <a:gd name="T27" fmla="*/ 50 h 61"/>
                <a:gd name="T28" fmla="*/ 260 w 274"/>
                <a:gd name="T29" fmla="*/ 50 h 61"/>
                <a:gd name="T30" fmla="*/ 257 w 274"/>
                <a:gd name="T31" fmla="*/ 52 h 61"/>
                <a:gd name="T32" fmla="*/ 260 w 274"/>
                <a:gd name="T33" fmla="*/ 53 h 61"/>
                <a:gd name="T34" fmla="*/ 262 w 274"/>
                <a:gd name="T35" fmla="*/ 53 h 61"/>
                <a:gd name="T36" fmla="*/ 265 w 274"/>
                <a:gd name="T37" fmla="*/ 52 h 61"/>
                <a:gd name="T38" fmla="*/ 268 w 274"/>
                <a:gd name="T39" fmla="*/ 50 h 61"/>
                <a:gd name="T40" fmla="*/ 270 w 274"/>
                <a:gd name="T41" fmla="*/ 50 h 61"/>
                <a:gd name="T42" fmla="*/ 273 w 274"/>
                <a:gd name="T43" fmla="*/ 50 h 61"/>
                <a:gd name="T44" fmla="*/ 274 w 274"/>
                <a:gd name="T45" fmla="*/ 52 h 61"/>
                <a:gd name="T46" fmla="*/ 273 w 274"/>
                <a:gd name="T47" fmla="*/ 55 h 61"/>
                <a:gd name="T48" fmla="*/ 271 w 274"/>
                <a:gd name="T49" fmla="*/ 56 h 61"/>
                <a:gd name="T50" fmla="*/ 271 w 274"/>
                <a:gd name="T51" fmla="*/ 56 h 61"/>
                <a:gd name="T52" fmla="*/ 270 w 274"/>
                <a:gd name="T53" fmla="*/ 55 h 61"/>
                <a:gd name="T54" fmla="*/ 265 w 274"/>
                <a:gd name="T55" fmla="*/ 55 h 61"/>
                <a:gd name="T56" fmla="*/ 265 w 274"/>
                <a:gd name="T57" fmla="*/ 55 h 61"/>
                <a:gd name="T58" fmla="*/ 263 w 274"/>
                <a:gd name="T59" fmla="*/ 56 h 61"/>
                <a:gd name="T60" fmla="*/ 262 w 274"/>
                <a:gd name="T61" fmla="*/ 56 h 61"/>
                <a:gd name="T62" fmla="*/ 263 w 274"/>
                <a:gd name="T63" fmla="*/ 58 h 61"/>
                <a:gd name="T64" fmla="*/ 266 w 274"/>
                <a:gd name="T65" fmla="*/ 60 h 61"/>
                <a:gd name="T66" fmla="*/ 268 w 274"/>
                <a:gd name="T67" fmla="*/ 58 h 61"/>
                <a:gd name="T68" fmla="*/ 270 w 274"/>
                <a:gd name="T69" fmla="*/ 60 h 61"/>
                <a:gd name="T70" fmla="*/ 270 w 274"/>
                <a:gd name="T71" fmla="*/ 60 h 61"/>
                <a:gd name="T72" fmla="*/ 268 w 274"/>
                <a:gd name="T73" fmla="*/ 61 h 61"/>
                <a:gd name="T74" fmla="*/ 265 w 274"/>
                <a:gd name="T75" fmla="*/ 61 h 61"/>
                <a:gd name="T76" fmla="*/ 263 w 274"/>
                <a:gd name="T77" fmla="*/ 60 h 61"/>
                <a:gd name="T78" fmla="*/ 262 w 274"/>
                <a:gd name="T79" fmla="*/ 60 h 61"/>
                <a:gd name="T80" fmla="*/ 259 w 274"/>
                <a:gd name="T81" fmla="*/ 60 h 61"/>
                <a:gd name="T82" fmla="*/ 255 w 274"/>
                <a:gd name="T83" fmla="*/ 58 h 61"/>
                <a:gd name="T84" fmla="*/ 252 w 274"/>
                <a:gd name="T85" fmla="*/ 61 h 61"/>
                <a:gd name="T86" fmla="*/ 249 w 274"/>
                <a:gd name="T87" fmla="*/ 61 h 61"/>
                <a:gd name="T88" fmla="*/ 247 w 274"/>
                <a:gd name="T89" fmla="*/ 61 h 61"/>
                <a:gd name="T90" fmla="*/ 249 w 274"/>
                <a:gd name="T91" fmla="*/ 58 h 61"/>
                <a:gd name="T92" fmla="*/ 249 w 274"/>
                <a:gd name="T93" fmla="*/ 56 h 61"/>
                <a:gd name="T94" fmla="*/ 249 w 274"/>
                <a:gd name="T95" fmla="*/ 55 h 61"/>
                <a:gd name="T96" fmla="*/ 249 w 274"/>
                <a:gd name="T97" fmla="*/ 53 h 61"/>
                <a:gd name="T98" fmla="*/ 249 w 274"/>
                <a:gd name="T99" fmla="*/ 52 h 61"/>
                <a:gd name="T100" fmla="*/ 249 w 274"/>
                <a:gd name="T101" fmla="*/ 50 h 61"/>
                <a:gd name="T102" fmla="*/ 247 w 274"/>
                <a:gd name="T103" fmla="*/ 50 h 61"/>
                <a:gd name="T104" fmla="*/ 249 w 274"/>
                <a:gd name="T105" fmla="*/ 47 h 61"/>
                <a:gd name="T106" fmla="*/ 249 w 274"/>
                <a:gd name="T107" fmla="*/ 44 h 61"/>
                <a:gd name="T108" fmla="*/ 251 w 274"/>
                <a:gd name="T109" fmla="*/ 42 h 61"/>
                <a:gd name="T110" fmla="*/ 1 w 274"/>
                <a:gd name="T111" fmla="*/ 0 h 61"/>
                <a:gd name="T112" fmla="*/ 3 w 274"/>
                <a:gd name="T113" fmla="*/ 0 h 61"/>
                <a:gd name="T114" fmla="*/ 1 w 274"/>
                <a:gd name="T115" fmla="*/ 1 h 61"/>
                <a:gd name="T116" fmla="*/ 0 w 274"/>
                <a:gd name="T117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74" h="61">
                  <a:moveTo>
                    <a:pt x="255" y="45"/>
                  </a:moveTo>
                  <a:lnTo>
                    <a:pt x="257" y="47"/>
                  </a:lnTo>
                  <a:lnTo>
                    <a:pt x="257" y="47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4" y="50"/>
                  </a:lnTo>
                  <a:lnTo>
                    <a:pt x="254" y="49"/>
                  </a:lnTo>
                  <a:lnTo>
                    <a:pt x="254" y="49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4" y="45"/>
                  </a:lnTo>
                  <a:lnTo>
                    <a:pt x="255" y="45"/>
                  </a:lnTo>
                  <a:close/>
                  <a:moveTo>
                    <a:pt x="252" y="42"/>
                  </a:moveTo>
                  <a:lnTo>
                    <a:pt x="252" y="42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4" y="45"/>
                  </a:lnTo>
                  <a:lnTo>
                    <a:pt x="252" y="47"/>
                  </a:lnTo>
                  <a:lnTo>
                    <a:pt x="252" y="47"/>
                  </a:lnTo>
                  <a:lnTo>
                    <a:pt x="252" y="49"/>
                  </a:lnTo>
                  <a:lnTo>
                    <a:pt x="252" y="50"/>
                  </a:lnTo>
                  <a:lnTo>
                    <a:pt x="254" y="50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9" y="49"/>
                  </a:lnTo>
                  <a:lnTo>
                    <a:pt x="260" y="47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57" y="50"/>
                  </a:lnTo>
                  <a:lnTo>
                    <a:pt x="257" y="52"/>
                  </a:lnTo>
                  <a:lnTo>
                    <a:pt x="259" y="53"/>
                  </a:lnTo>
                  <a:lnTo>
                    <a:pt x="260" y="53"/>
                  </a:lnTo>
                  <a:lnTo>
                    <a:pt x="260" y="53"/>
                  </a:lnTo>
                  <a:lnTo>
                    <a:pt x="262" y="53"/>
                  </a:lnTo>
                  <a:lnTo>
                    <a:pt x="263" y="52"/>
                  </a:lnTo>
                  <a:lnTo>
                    <a:pt x="265" y="52"/>
                  </a:lnTo>
                  <a:lnTo>
                    <a:pt x="266" y="50"/>
                  </a:lnTo>
                  <a:lnTo>
                    <a:pt x="268" y="50"/>
                  </a:lnTo>
                  <a:lnTo>
                    <a:pt x="270" y="50"/>
                  </a:lnTo>
                  <a:lnTo>
                    <a:pt x="270" y="50"/>
                  </a:lnTo>
                  <a:lnTo>
                    <a:pt x="271" y="50"/>
                  </a:lnTo>
                  <a:lnTo>
                    <a:pt x="273" y="50"/>
                  </a:lnTo>
                  <a:lnTo>
                    <a:pt x="273" y="50"/>
                  </a:lnTo>
                  <a:lnTo>
                    <a:pt x="274" y="52"/>
                  </a:lnTo>
                  <a:lnTo>
                    <a:pt x="273" y="53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0" y="56"/>
                  </a:lnTo>
                  <a:lnTo>
                    <a:pt x="270" y="55"/>
                  </a:lnTo>
                  <a:lnTo>
                    <a:pt x="268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3" y="56"/>
                  </a:lnTo>
                  <a:lnTo>
                    <a:pt x="263" y="56"/>
                  </a:lnTo>
                  <a:lnTo>
                    <a:pt x="262" y="56"/>
                  </a:lnTo>
                  <a:lnTo>
                    <a:pt x="262" y="56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5" y="60"/>
                  </a:lnTo>
                  <a:lnTo>
                    <a:pt x="266" y="60"/>
                  </a:lnTo>
                  <a:lnTo>
                    <a:pt x="266" y="58"/>
                  </a:lnTo>
                  <a:lnTo>
                    <a:pt x="268" y="58"/>
                  </a:lnTo>
                  <a:lnTo>
                    <a:pt x="270" y="58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68" y="61"/>
                  </a:lnTo>
                  <a:lnTo>
                    <a:pt x="268" y="61"/>
                  </a:lnTo>
                  <a:lnTo>
                    <a:pt x="266" y="61"/>
                  </a:lnTo>
                  <a:lnTo>
                    <a:pt x="265" y="61"/>
                  </a:lnTo>
                  <a:lnTo>
                    <a:pt x="263" y="60"/>
                  </a:lnTo>
                  <a:lnTo>
                    <a:pt x="263" y="60"/>
                  </a:lnTo>
                  <a:lnTo>
                    <a:pt x="262" y="60"/>
                  </a:lnTo>
                  <a:lnTo>
                    <a:pt x="262" y="60"/>
                  </a:lnTo>
                  <a:lnTo>
                    <a:pt x="260" y="61"/>
                  </a:lnTo>
                  <a:lnTo>
                    <a:pt x="259" y="60"/>
                  </a:lnTo>
                  <a:lnTo>
                    <a:pt x="257" y="58"/>
                  </a:lnTo>
                  <a:lnTo>
                    <a:pt x="255" y="58"/>
                  </a:lnTo>
                  <a:lnTo>
                    <a:pt x="254" y="58"/>
                  </a:lnTo>
                  <a:lnTo>
                    <a:pt x="252" y="61"/>
                  </a:lnTo>
                  <a:lnTo>
                    <a:pt x="251" y="61"/>
                  </a:lnTo>
                  <a:lnTo>
                    <a:pt x="249" y="61"/>
                  </a:lnTo>
                  <a:lnTo>
                    <a:pt x="249" y="61"/>
                  </a:lnTo>
                  <a:lnTo>
                    <a:pt x="247" y="61"/>
                  </a:lnTo>
                  <a:lnTo>
                    <a:pt x="247" y="60"/>
                  </a:lnTo>
                  <a:lnTo>
                    <a:pt x="249" y="58"/>
                  </a:lnTo>
                  <a:lnTo>
                    <a:pt x="249" y="58"/>
                  </a:lnTo>
                  <a:lnTo>
                    <a:pt x="249" y="56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9" y="53"/>
                  </a:lnTo>
                  <a:lnTo>
                    <a:pt x="249" y="53"/>
                  </a:lnTo>
                  <a:lnTo>
                    <a:pt x="249" y="52"/>
                  </a:lnTo>
                  <a:lnTo>
                    <a:pt x="249" y="52"/>
                  </a:lnTo>
                  <a:lnTo>
                    <a:pt x="249" y="50"/>
                  </a:lnTo>
                  <a:lnTo>
                    <a:pt x="249" y="50"/>
                  </a:lnTo>
                  <a:lnTo>
                    <a:pt x="247" y="50"/>
                  </a:lnTo>
                  <a:lnTo>
                    <a:pt x="247" y="50"/>
                  </a:lnTo>
                  <a:lnTo>
                    <a:pt x="247" y="49"/>
                  </a:lnTo>
                  <a:lnTo>
                    <a:pt x="249" y="47"/>
                  </a:lnTo>
                  <a:lnTo>
                    <a:pt x="249" y="45"/>
                  </a:lnTo>
                  <a:lnTo>
                    <a:pt x="249" y="44"/>
                  </a:lnTo>
                  <a:lnTo>
                    <a:pt x="251" y="42"/>
                  </a:lnTo>
                  <a:lnTo>
                    <a:pt x="251" y="42"/>
                  </a:lnTo>
                  <a:lnTo>
                    <a:pt x="252" y="42"/>
                  </a:lnTo>
                  <a:close/>
                  <a:moveTo>
                    <a:pt x="1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6" name="Freeform 42">
              <a:extLst>
                <a:ext uri="{FF2B5EF4-FFF2-40B4-BE49-F238E27FC236}">
                  <a16:creationId xmlns:a16="http://schemas.microsoft.com/office/drawing/2014/main" id="{674F8BAB-AD99-4820-8A93-28D1F5612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43" y="3749289"/>
              <a:ext cx="298231" cy="458068"/>
            </a:xfrm>
            <a:custGeom>
              <a:avLst/>
              <a:gdLst>
                <a:gd name="T0" fmla="*/ 63 w 153"/>
                <a:gd name="T1" fmla="*/ 13 h 235"/>
                <a:gd name="T2" fmla="*/ 98 w 153"/>
                <a:gd name="T3" fmla="*/ 30 h 235"/>
                <a:gd name="T4" fmla="*/ 131 w 153"/>
                <a:gd name="T5" fmla="*/ 48 h 235"/>
                <a:gd name="T6" fmla="*/ 153 w 153"/>
                <a:gd name="T7" fmla="*/ 73 h 235"/>
                <a:gd name="T8" fmla="*/ 153 w 153"/>
                <a:gd name="T9" fmla="*/ 106 h 235"/>
                <a:gd name="T10" fmla="*/ 151 w 153"/>
                <a:gd name="T11" fmla="*/ 115 h 235"/>
                <a:gd name="T12" fmla="*/ 140 w 153"/>
                <a:gd name="T13" fmla="*/ 115 h 235"/>
                <a:gd name="T14" fmla="*/ 137 w 153"/>
                <a:gd name="T15" fmla="*/ 123 h 235"/>
                <a:gd name="T16" fmla="*/ 134 w 153"/>
                <a:gd name="T17" fmla="*/ 128 h 235"/>
                <a:gd name="T18" fmla="*/ 131 w 153"/>
                <a:gd name="T19" fmla="*/ 131 h 235"/>
                <a:gd name="T20" fmla="*/ 131 w 153"/>
                <a:gd name="T21" fmla="*/ 136 h 235"/>
                <a:gd name="T22" fmla="*/ 131 w 153"/>
                <a:gd name="T23" fmla="*/ 139 h 235"/>
                <a:gd name="T24" fmla="*/ 126 w 153"/>
                <a:gd name="T25" fmla="*/ 142 h 235"/>
                <a:gd name="T26" fmla="*/ 126 w 153"/>
                <a:gd name="T27" fmla="*/ 147 h 235"/>
                <a:gd name="T28" fmla="*/ 126 w 153"/>
                <a:gd name="T29" fmla="*/ 152 h 235"/>
                <a:gd name="T30" fmla="*/ 121 w 153"/>
                <a:gd name="T31" fmla="*/ 158 h 235"/>
                <a:gd name="T32" fmla="*/ 128 w 153"/>
                <a:gd name="T33" fmla="*/ 159 h 235"/>
                <a:gd name="T34" fmla="*/ 131 w 153"/>
                <a:gd name="T35" fmla="*/ 167 h 235"/>
                <a:gd name="T36" fmla="*/ 132 w 153"/>
                <a:gd name="T37" fmla="*/ 174 h 235"/>
                <a:gd name="T38" fmla="*/ 136 w 153"/>
                <a:gd name="T39" fmla="*/ 178 h 235"/>
                <a:gd name="T40" fmla="*/ 137 w 153"/>
                <a:gd name="T41" fmla="*/ 183 h 235"/>
                <a:gd name="T42" fmla="*/ 131 w 153"/>
                <a:gd name="T43" fmla="*/ 185 h 235"/>
                <a:gd name="T44" fmla="*/ 125 w 153"/>
                <a:gd name="T45" fmla="*/ 186 h 235"/>
                <a:gd name="T46" fmla="*/ 120 w 153"/>
                <a:gd name="T47" fmla="*/ 189 h 235"/>
                <a:gd name="T48" fmla="*/ 120 w 153"/>
                <a:gd name="T49" fmla="*/ 194 h 235"/>
                <a:gd name="T50" fmla="*/ 115 w 153"/>
                <a:gd name="T51" fmla="*/ 199 h 235"/>
                <a:gd name="T52" fmla="*/ 107 w 153"/>
                <a:gd name="T53" fmla="*/ 205 h 235"/>
                <a:gd name="T54" fmla="*/ 103 w 153"/>
                <a:gd name="T55" fmla="*/ 208 h 235"/>
                <a:gd name="T56" fmla="*/ 90 w 153"/>
                <a:gd name="T57" fmla="*/ 213 h 235"/>
                <a:gd name="T58" fmla="*/ 80 w 153"/>
                <a:gd name="T59" fmla="*/ 213 h 235"/>
                <a:gd name="T60" fmla="*/ 82 w 153"/>
                <a:gd name="T61" fmla="*/ 216 h 235"/>
                <a:gd name="T62" fmla="*/ 80 w 153"/>
                <a:gd name="T63" fmla="*/ 219 h 235"/>
                <a:gd name="T64" fmla="*/ 74 w 153"/>
                <a:gd name="T65" fmla="*/ 226 h 235"/>
                <a:gd name="T66" fmla="*/ 63 w 153"/>
                <a:gd name="T67" fmla="*/ 227 h 235"/>
                <a:gd name="T68" fmla="*/ 55 w 153"/>
                <a:gd name="T69" fmla="*/ 230 h 235"/>
                <a:gd name="T70" fmla="*/ 49 w 153"/>
                <a:gd name="T71" fmla="*/ 234 h 235"/>
                <a:gd name="T72" fmla="*/ 44 w 153"/>
                <a:gd name="T73" fmla="*/ 229 h 235"/>
                <a:gd name="T74" fmla="*/ 38 w 153"/>
                <a:gd name="T75" fmla="*/ 234 h 235"/>
                <a:gd name="T76" fmla="*/ 30 w 153"/>
                <a:gd name="T77" fmla="*/ 234 h 235"/>
                <a:gd name="T78" fmla="*/ 30 w 153"/>
                <a:gd name="T79" fmla="*/ 230 h 235"/>
                <a:gd name="T80" fmla="*/ 22 w 153"/>
                <a:gd name="T81" fmla="*/ 218 h 235"/>
                <a:gd name="T82" fmla="*/ 16 w 153"/>
                <a:gd name="T83" fmla="*/ 213 h 235"/>
                <a:gd name="T84" fmla="*/ 8 w 153"/>
                <a:gd name="T85" fmla="*/ 204 h 235"/>
                <a:gd name="T86" fmla="*/ 14 w 153"/>
                <a:gd name="T87" fmla="*/ 199 h 235"/>
                <a:gd name="T88" fmla="*/ 25 w 153"/>
                <a:gd name="T89" fmla="*/ 199 h 235"/>
                <a:gd name="T90" fmla="*/ 28 w 153"/>
                <a:gd name="T91" fmla="*/ 196 h 235"/>
                <a:gd name="T92" fmla="*/ 24 w 153"/>
                <a:gd name="T93" fmla="*/ 182 h 235"/>
                <a:gd name="T94" fmla="*/ 24 w 153"/>
                <a:gd name="T95" fmla="*/ 174 h 235"/>
                <a:gd name="T96" fmla="*/ 21 w 153"/>
                <a:gd name="T97" fmla="*/ 166 h 235"/>
                <a:gd name="T98" fmla="*/ 16 w 153"/>
                <a:gd name="T99" fmla="*/ 155 h 235"/>
                <a:gd name="T100" fmla="*/ 5 w 153"/>
                <a:gd name="T101" fmla="*/ 147 h 235"/>
                <a:gd name="T102" fmla="*/ 3 w 153"/>
                <a:gd name="T103" fmla="*/ 131 h 235"/>
                <a:gd name="T104" fmla="*/ 25 w 153"/>
                <a:gd name="T105" fmla="*/ 101 h 235"/>
                <a:gd name="T106" fmla="*/ 32 w 153"/>
                <a:gd name="T107" fmla="*/ 70 h 235"/>
                <a:gd name="T108" fmla="*/ 36 w 153"/>
                <a:gd name="T109" fmla="*/ 48 h 235"/>
                <a:gd name="T110" fmla="*/ 30 w 153"/>
                <a:gd name="T111" fmla="*/ 38 h 235"/>
                <a:gd name="T112" fmla="*/ 25 w 153"/>
                <a:gd name="T113" fmla="*/ 27 h 235"/>
                <a:gd name="T114" fmla="*/ 32 w 153"/>
                <a:gd name="T115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3" h="235">
                  <a:moveTo>
                    <a:pt x="36" y="0"/>
                  </a:moveTo>
                  <a:lnTo>
                    <a:pt x="41" y="2"/>
                  </a:lnTo>
                  <a:lnTo>
                    <a:pt x="49" y="5"/>
                  </a:lnTo>
                  <a:lnTo>
                    <a:pt x="55" y="10"/>
                  </a:lnTo>
                  <a:lnTo>
                    <a:pt x="63" y="13"/>
                  </a:lnTo>
                  <a:lnTo>
                    <a:pt x="69" y="16"/>
                  </a:lnTo>
                  <a:lnTo>
                    <a:pt x="76" y="19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8" y="30"/>
                  </a:lnTo>
                  <a:lnTo>
                    <a:pt x="104" y="33"/>
                  </a:lnTo>
                  <a:lnTo>
                    <a:pt x="110" y="38"/>
                  </a:lnTo>
                  <a:lnTo>
                    <a:pt x="118" y="41"/>
                  </a:lnTo>
                  <a:lnTo>
                    <a:pt x="125" y="44"/>
                  </a:lnTo>
                  <a:lnTo>
                    <a:pt x="131" y="48"/>
                  </a:lnTo>
                  <a:lnTo>
                    <a:pt x="139" y="52"/>
                  </a:lnTo>
                  <a:lnTo>
                    <a:pt x="145" y="56"/>
                  </a:lnTo>
                  <a:lnTo>
                    <a:pt x="153" y="59"/>
                  </a:lnTo>
                  <a:lnTo>
                    <a:pt x="153" y="65"/>
                  </a:lnTo>
                  <a:lnTo>
                    <a:pt x="153" y="73"/>
                  </a:lnTo>
                  <a:lnTo>
                    <a:pt x="153" y="79"/>
                  </a:lnTo>
                  <a:lnTo>
                    <a:pt x="153" y="85"/>
                  </a:lnTo>
                  <a:lnTo>
                    <a:pt x="153" y="92"/>
                  </a:lnTo>
                  <a:lnTo>
                    <a:pt x="153" y="98"/>
                  </a:lnTo>
                  <a:lnTo>
                    <a:pt x="153" y="106"/>
                  </a:lnTo>
                  <a:lnTo>
                    <a:pt x="153" y="112"/>
                  </a:lnTo>
                  <a:lnTo>
                    <a:pt x="153" y="114"/>
                  </a:lnTo>
                  <a:lnTo>
                    <a:pt x="153" y="115"/>
                  </a:lnTo>
                  <a:lnTo>
                    <a:pt x="151" y="115"/>
                  </a:lnTo>
                  <a:lnTo>
                    <a:pt x="151" y="115"/>
                  </a:lnTo>
                  <a:lnTo>
                    <a:pt x="148" y="114"/>
                  </a:lnTo>
                  <a:lnTo>
                    <a:pt x="147" y="114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40" y="115"/>
                  </a:lnTo>
                  <a:lnTo>
                    <a:pt x="139" y="117"/>
                  </a:lnTo>
                  <a:lnTo>
                    <a:pt x="137" y="117"/>
                  </a:lnTo>
                  <a:lnTo>
                    <a:pt x="137" y="122"/>
                  </a:lnTo>
                  <a:lnTo>
                    <a:pt x="137" y="122"/>
                  </a:lnTo>
                  <a:lnTo>
                    <a:pt x="137" y="123"/>
                  </a:lnTo>
                  <a:lnTo>
                    <a:pt x="136" y="125"/>
                  </a:lnTo>
                  <a:lnTo>
                    <a:pt x="136" y="125"/>
                  </a:lnTo>
                  <a:lnTo>
                    <a:pt x="134" y="125"/>
                  </a:lnTo>
                  <a:lnTo>
                    <a:pt x="134" y="126"/>
                  </a:lnTo>
                  <a:lnTo>
                    <a:pt x="134" y="128"/>
                  </a:lnTo>
                  <a:lnTo>
                    <a:pt x="134" y="128"/>
                  </a:lnTo>
                  <a:lnTo>
                    <a:pt x="134" y="130"/>
                  </a:lnTo>
                  <a:lnTo>
                    <a:pt x="132" y="130"/>
                  </a:lnTo>
                  <a:lnTo>
                    <a:pt x="131" y="131"/>
                  </a:lnTo>
                  <a:lnTo>
                    <a:pt x="131" y="131"/>
                  </a:lnTo>
                  <a:lnTo>
                    <a:pt x="129" y="131"/>
                  </a:lnTo>
                  <a:lnTo>
                    <a:pt x="129" y="133"/>
                  </a:lnTo>
                  <a:lnTo>
                    <a:pt x="129" y="133"/>
                  </a:lnTo>
                  <a:lnTo>
                    <a:pt x="129" y="134"/>
                  </a:lnTo>
                  <a:lnTo>
                    <a:pt x="131" y="136"/>
                  </a:lnTo>
                  <a:lnTo>
                    <a:pt x="131" y="136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29" y="139"/>
                  </a:lnTo>
                  <a:lnTo>
                    <a:pt x="129" y="139"/>
                  </a:lnTo>
                  <a:lnTo>
                    <a:pt x="128" y="141"/>
                  </a:lnTo>
                  <a:lnTo>
                    <a:pt x="128" y="141"/>
                  </a:lnTo>
                  <a:lnTo>
                    <a:pt x="126" y="142"/>
                  </a:lnTo>
                  <a:lnTo>
                    <a:pt x="126" y="142"/>
                  </a:lnTo>
                  <a:lnTo>
                    <a:pt x="125" y="144"/>
                  </a:lnTo>
                  <a:lnTo>
                    <a:pt x="125" y="144"/>
                  </a:lnTo>
                  <a:lnTo>
                    <a:pt x="126" y="145"/>
                  </a:lnTo>
                  <a:lnTo>
                    <a:pt x="126" y="147"/>
                  </a:lnTo>
                  <a:lnTo>
                    <a:pt x="128" y="148"/>
                  </a:lnTo>
                  <a:lnTo>
                    <a:pt x="128" y="148"/>
                  </a:lnTo>
                  <a:lnTo>
                    <a:pt x="128" y="150"/>
                  </a:lnTo>
                  <a:lnTo>
                    <a:pt x="126" y="152"/>
                  </a:lnTo>
                  <a:lnTo>
                    <a:pt x="126" y="152"/>
                  </a:lnTo>
                  <a:lnTo>
                    <a:pt x="123" y="153"/>
                  </a:lnTo>
                  <a:lnTo>
                    <a:pt x="123" y="155"/>
                  </a:lnTo>
                  <a:lnTo>
                    <a:pt x="121" y="156"/>
                  </a:lnTo>
                  <a:lnTo>
                    <a:pt x="121" y="158"/>
                  </a:lnTo>
                  <a:lnTo>
                    <a:pt x="121" y="158"/>
                  </a:lnTo>
                  <a:lnTo>
                    <a:pt x="121" y="159"/>
                  </a:lnTo>
                  <a:lnTo>
                    <a:pt x="123" y="159"/>
                  </a:lnTo>
                  <a:lnTo>
                    <a:pt x="123" y="159"/>
                  </a:lnTo>
                  <a:lnTo>
                    <a:pt x="126" y="159"/>
                  </a:lnTo>
                  <a:lnTo>
                    <a:pt x="128" y="159"/>
                  </a:lnTo>
                  <a:lnTo>
                    <a:pt x="129" y="159"/>
                  </a:lnTo>
                  <a:lnTo>
                    <a:pt x="129" y="161"/>
                  </a:lnTo>
                  <a:lnTo>
                    <a:pt x="129" y="163"/>
                  </a:lnTo>
                  <a:lnTo>
                    <a:pt x="129" y="164"/>
                  </a:lnTo>
                  <a:lnTo>
                    <a:pt x="131" y="167"/>
                  </a:lnTo>
                  <a:lnTo>
                    <a:pt x="131" y="169"/>
                  </a:lnTo>
                  <a:lnTo>
                    <a:pt x="131" y="169"/>
                  </a:lnTo>
                  <a:lnTo>
                    <a:pt x="132" y="169"/>
                  </a:lnTo>
                  <a:lnTo>
                    <a:pt x="132" y="169"/>
                  </a:lnTo>
                  <a:lnTo>
                    <a:pt x="132" y="174"/>
                  </a:lnTo>
                  <a:lnTo>
                    <a:pt x="132" y="175"/>
                  </a:lnTo>
                  <a:lnTo>
                    <a:pt x="132" y="177"/>
                  </a:lnTo>
                  <a:lnTo>
                    <a:pt x="134" y="177"/>
                  </a:lnTo>
                  <a:lnTo>
                    <a:pt x="134" y="177"/>
                  </a:lnTo>
                  <a:lnTo>
                    <a:pt x="136" y="178"/>
                  </a:lnTo>
                  <a:lnTo>
                    <a:pt x="136" y="178"/>
                  </a:lnTo>
                  <a:lnTo>
                    <a:pt x="137" y="178"/>
                  </a:lnTo>
                  <a:lnTo>
                    <a:pt x="137" y="180"/>
                  </a:lnTo>
                  <a:lnTo>
                    <a:pt x="137" y="182"/>
                  </a:lnTo>
                  <a:lnTo>
                    <a:pt x="137" y="183"/>
                  </a:lnTo>
                  <a:lnTo>
                    <a:pt x="136" y="185"/>
                  </a:lnTo>
                  <a:lnTo>
                    <a:pt x="136" y="185"/>
                  </a:lnTo>
                  <a:lnTo>
                    <a:pt x="134" y="185"/>
                  </a:lnTo>
                  <a:lnTo>
                    <a:pt x="132" y="185"/>
                  </a:lnTo>
                  <a:lnTo>
                    <a:pt x="131" y="185"/>
                  </a:lnTo>
                  <a:lnTo>
                    <a:pt x="129" y="185"/>
                  </a:lnTo>
                  <a:lnTo>
                    <a:pt x="128" y="185"/>
                  </a:lnTo>
                  <a:lnTo>
                    <a:pt x="126" y="186"/>
                  </a:lnTo>
                  <a:lnTo>
                    <a:pt x="126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3" y="188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91"/>
                  </a:lnTo>
                  <a:lnTo>
                    <a:pt x="120" y="191"/>
                  </a:lnTo>
                  <a:lnTo>
                    <a:pt x="120" y="193"/>
                  </a:lnTo>
                  <a:lnTo>
                    <a:pt x="120" y="194"/>
                  </a:lnTo>
                  <a:lnTo>
                    <a:pt x="118" y="196"/>
                  </a:lnTo>
                  <a:lnTo>
                    <a:pt x="118" y="196"/>
                  </a:lnTo>
                  <a:lnTo>
                    <a:pt x="117" y="196"/>
                  </a:lnTo>
                  <a:lnTo>
                    <a:pt x="117" y="196"/>
                  </a:lnTo>
                  <a:lnTo>
                    <a:pt x="115" y="199"/>
                  </a:lnTo>
                  <a:lnTo>
                    <a:pt x="115" y="199"/>
                  </a:lnTo>
                  <a:lnTo>
                    <a:pt x="114" y="199"/>
                  </a:lnTo>
                  <a:lnTo>
                    <a:pt x="109" y="202"/>
                  </a:lnTo>
                  <a:lnTo>
                    <a:pt x="109" y="204"/>
                  </a:lnTo>
                  <a:lnTo>
                    <a:pt x="107" y="205"/>
                  </a:lnTo>
                  <a:lnTo>
                    <a:pt x="106" y="207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3" y="208"/>
                  </a:lnTo>
                  <a:lnTo>
                    <a:pt x="99" y="211"/>
                  </a:lnTo>
                  <a:lnTo>
                    <a:pt x="96" y="211"/>
                  </a:lnTo>
                  <a:lnTo>
                    <a:pt x="95" y="211"/>
                  </a:lnTo>
                  <a:lnTo>
                    <a:pt x="93" y="211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87" y="213"/>
                  </a:lnTo>
                  <a:lnTo>
                    <a:pt x="82" y="213"/>
                  </a:lnTo>
                  <a:lnTo>
                    <a:pt x="80" y="213"/>
                  </a:lnTo>
                  <a:lnTo>
                    <a:pt x="80" y="213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82" y="216"/>
                  </a:lnTo>
                  <a:lnTo>
                    <a:pt x="82" y="218"/>
                  </a:lnTo>
                  <a:lnTo>
                    <a:pt x="82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79" y="221"/>
                  </a:lnTo>
                  <a:lnTo>
                    <a:pt x="77" y="224"/>
                  </a:lnTo>
                  <a:lnTo>
                    <a:pt x="76" y="224"/>
                  </a:lnTo>
                  <a:lnTo>
                    <a:pt x="76" y="226"/>
                  </a:lnTo>
                  <a:lnTo>
                    <a:pt x="74" y="226"/>
                  </a:lnTo>
                  <a:lnTo>
                    <a:pt x="74" y="227"/>
                  </a:lnTo>
                  <a:lnTo>
                    <a:pt x="73" y="227"/>
                  </a:lnTo>
                  <a:lnTo>
                    <a:pt x="69" y="227"/>
                  </a:lnTo>
                  <a:lnTo>
                    <a:pt x="65" y="227"/>
                  </a:lnTo>
                  <a:lnTo>
                    <a:pt x="63" y="227"/>
                  </a:lnTo>
                  <a:lnTo>
                    <a:pt x="62" y="227"/>
                  </a:lnTo>
                  <a:lnTo>
                    <a:pt x="58" y="229"/>
                  </a:lnTo>
                  <a:lnTo>
                    <a:pt x="58" y="229"/>
                  </a:lnTo>
                  <a:lnTo>
                    <a:pt x="57" y="229"/>
                  </a:lnTo>
                  <a:lnTo>
                    <a:pt x="55" y="230"/>
                  </a:lnTo>
                  <a:lnTo>
                    <a:pt x="54" y="232"/>
                  </a:lnTo>
                  <a:lnTo>
                    <a:pt x="52" y="232"/>
                  </a:lnTo>
                  <a:lnTo>
                    <a:pt x="50" y="232"/>
                  </a:lnTo>
                  <a:lnTo>
                    <a:pt x="49" y="234"/>
                  </a:lnTo>
                  <a:lnTo>
                    <a:pt x="49" y="234"/>
                  </a:lnTo>
                  <a:lnTo>
                    <a:pt x="47" y="232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4" y="230"/>
                  </a:lnTo>
                  <a:lnTo>
                    <a:pt x="43" y="230"/>
                  </a:lnTo>
                  <a:lnTo>
                    <a:pt x="43" y="232"/>
                  </a:lnTo>
                  <a:lnTo>
                    <a:pt x="39" y="234"/>
                  </a:lnTo>
                  <a:lnTo>
                    <a:pt x="38" y="234"/>
                  </a:lnTo>
                  <a:lnTo>
                    <a:pt x="36" y="235"/>
                  </a:lnTo>
                  <a:lnTo>
                    <a:pt x="35" y="235"/>
                  </a:lnTo>
                  <a:lnTo>
                    <a:pt x="33" y="235"/>
                  </a:lnTo>
                  <a:lnTo>
                    <a:pt x="32" y="234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30" y="232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28" y="229"/>
                  </a:lnTo>
                  <a:lnTo>
                    <a:pt x="28" y="226"/>
                  </a:lnTo>
                  <a:lnTo>
                    <a:pt x="27" y="223"/>
                  </a:lnTo>
                  <a:lnTo>
                    <a:pt x="24" y="219"/>
                  </a:lnTo>
                  <a:lnTo>
                    <a:pt x="22" y="218"/>
                  </a:lnTo>
                  <a:lnTo>
                    <a:pt x="21" y="216"/>
                  </a:lnTo>
                  <a:lnTo>
                    <a:pt x="21" y="216"/>
                  </a:lnTo>
                  <a:lnTo>
                    <a:pt x="19" y="215"/>
                  </a:lnTo>
                  <a:lnTo>
                    <a:pt x="19" y="215"/>
                  </a:lnTo>
                  <a:lnTo>
                    <a:pt x="16" y="213"/>
                  </a:lnTo>
                  <a:lnTo>
                    <a:pt x="13" y="210"/>
                  </a:lnTo>
                  <a:lnTo>
                    <a:pt x="13" y="208"/>
                  </a:lnTo>
                  <a:lnTo>
                    <a:pt x="11" y="207"/>
                  </a:lnTo>
                  <a:lnTo>
                    <a:pt x="9" y="205"/>
                  </a:lnTo>
                  <a:lnTo>
                    <a:pt x="8" y="204"/>
                  </a:lnTo>
                  <a:lnTo>
                    <a:pt x="8" y="204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1" y="199"/>
                  </a:lnTo>
                  <a:lnTo>
                    <a:pt x="14" y="199"/>
                  </a:lnTo>
                  <a:lnTo>
                    <a:pt x="17" y="199"/>
                  </a:lnTo>
                  <a:lnTo>
                    <a:pt x="21" y="199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7" y="199"/>
                  </a:lnTo>
                  <a:lnTo>
                    <a:pt x="30" y="199"/>
                  </a:lnTo>
                  <a:lnTo>
                    <a:pt x="32" y="199"/>
                  </a:lnTo>
                  <a:lnTo>
                    <a:pt x="30" y="197"/>
                  </a:lnTo>
                  <a:lnTo>
                    <a:pt x="28" y="196"/>
                  </a:lnTo>
                  <a:lnTo>
                    <a:pt x="27" y="193"/>
                  </a:lnTo>
                  <a:lnTo>
                    <a:pt x="25" y="191"/>
                  </a:lnTo>
                  <a:lnTo>
                    <a:pt x="25" y="189"/>
                  </a:lnTo>
                  <a:lnTo>
                    <a:pt x="24" y="186"/>
                  </a:lnTo>
                  <a:lnTo>
                    <a:pt x="24" y="182"/>
                  </a:lnTo>
                  <a:lnTo>
                    <a:pt x="24" y="180"/>
                  </a:lnTo>
                  <a:lnTo>
                    <a:pt x="24" y="178"/>
                  </a:lnTo>
                  <a:lnTo>
                    <a:pt x="24" y="175"/>
                  </a:lnTo>
                  <a:lnTo>
                    <a:pt x="24" y="175"/>
                  </a:lnTo>
                  <a:lnTo>
                    <a:pt x="24" y="174"/>
                  </a:lnTo>
                  <a:lnTo>
                    <a:pt x="24" y="172"/>
                  </a:lnTo>
                  <a:lnTo>
                    <a:pt x="24" y="171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1" y="166"/>
                  </a:lnTo>
                  <a:lnTo>
                    <a:pt x="21" y="163"/>
                  </a:lnTo>
                  <a:lnTo>
                    <a:pt x="19" y="159"/>
                  </a:lnTo>
                  <a:lnTo>
                    <a:pt x="17" y="159"/>
                  </a:lnTo>
                  <a:lnTo>
                    <a:pt x="16" y="158"/>
                  </a:lnTo>
                  <a:lnTo>
                    <a:pt x="16" y="155"/>
                  </a:lnTo>
                  <a:lnTo>
                    <a:pt x="14" y="155"/>
                  </a:lnTo>
                  <a:lnTo>
                    <a:pt x="11" y="153"/>
                  </a:lnTo>
                  <a:lnTo>
                    <a:pt x="9" y="153"/>
                  </a:lnTo>
                  <a:lnTo>
                    <a:pt x="8" y="152"/>
                  </a:lnTo>
                  <a:lnTo>
                    <a:pt x="5" y="147"/>
                  </a:lnTo>
                  <a:lnTo>
                    <a:pt x="3" y="144"/>
                  </a:lnTo>
                  <a:lnTo>
                    <a:pt x="2" y="137"/>
                  </a:lnTo>
                  <a:lnTo>
                    <a:pt x="0" y="134"/>
                  </a:lnTo>
                  <a:lnTo>
                    <a:pt x="2" y="133"/>
                  </a:lnTo>
                  <a:lnTo>
                    <a:pt x="3" y="131"/>
                  </a:lnTo>
                  <a:lnTo>
                    <a:pt x="5" y="126"/>
                  </a:lnTo>
                  <a:lnTo>
                    <a:pt x="11" y="119"/>
                  </a:lnTo>
                  <a:lnTo>
                    <a:pt x="14" y="114"/>
                  </a:lnTo>
                  <a:lnTo>
                    <a:pt x="19" y="109"/>
                  </a:lnTo>
                  <a:lnTo>
                    <a:pt x="25" y="101"/>
                  </a:lnTo>
                  <a:lnTo>
                    <a:pt x="30" y="98"/>
                  </a:lnTo>
                  <a:lnTo>
                    <a:pt x="30" y="90"/>
                  </a:lnTo>
                  <a:lnTo>
                    <a:pt x="30" y="82"/>
                  </a:lnTo>
                  <a:lnTo>
                    <a:pt x="32" y="76"/>
                  </a:lnTo>
                  <a:lnTo>
                    <a:pt x="32" y="70"/>
                  </a:lnTo>
                  <a:lnTo>
                    <a:pt x="32" y="63"/>
                  </a:lnTo>
                  <a:lnTo>
                    <a:pt x="33" y="59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2" y="41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27" y="30"/>
                  </a:lnTo>
                  <a:lnTo>
                    <a:pt x="25" y="29"/>
                  </a:lnTo>
                  <a:lnTo>
                    <a:pt x="25" y="29"/>
                  </a:lnTo>
                  <a:lnTo>
                    <a:pt x="25" y="27"/>
                  </a:lnTo>
                  <a:lnTo>
                    <a:pt x="25" y="22"/>
                  </a:lnTo>
                  <a:lnTo>
                    <a:pt x="24" y="15"/>
                  </a:lnTo>
                  <a:lnTo>
                    <a:pt x="22" y="7"/>
                  </a:lnTo>
                  <a:lnTo>
                    <a:pt x="27" y="4"/>
                  </a:lnTo>
                  <a:lnTo>
                    <a:pt x="32" y="2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7" name="Freeform 43">
              <a:extLst>
                <a:ext uri="{FF2B5EF4-FFF2-40B4-BE49-F238E27FC236}">
                  <a16:creationId xmlns:a16="http://schemas.microsoft.com/office/drawing/2014/main" id="{C5F747BC-0437-45E5-B003-A6543FCFAF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8057" y="3792172"/>
              <a:ext cx="17544" cy="7797"/>
            </a:xfrm>
            <a:custGeom>
              <a:avLst/>
              <a:gdLst>
                <a:gd name="T0" fmla="*/ 0 w 9"/>
                <a:gd name="T1" fmla="*/ 2 h 4"/>
                <a:gd name="T2" fmla="*/ 1 w 9"/>
                <a:gd name="T3" fmla="*/ 2 h 4"/>
                <a:gd name="T4" fmla="*/ 1 w 9"/>
                <a:gd name="T5" fmla="*/ 2 h 4"/>
                <a:gd name="T6" fmla="*/ 1 w 9"/>
                <a:gd name="T7" fmla="*/ 2 h 4"/>
                <a:gd name="T8" fmla="*/ 1 w 9"/>
                <a:gd name="T9" fmla="*/ 4 h 4"/>
                <a:gd name="T10" fmla="*/ 1 w 9"/>
                <a:gd name="T11" fmla="*/ 4 h 4"/>
                <a:gd name="T12" fmla="*/ 0 w 9"/>
                <a:gd name="T13" fmla="*/ 4 h 4"/>
                <a:gd name="T14" fmla="*/ 0 w 9"/>
                <a:gd name="T15" fmla="*/ 4 h 4"/>
                <a:gd name="T16" fmla="*/ 0 w 9"/>
                <a:gd name="T17" fmla="*/ 2 h 4"/>
                <a:gd name="T18" fmla="*/ 0 w 9"/>
                <a:gd name="T19" fmla="*/ 2 h 4"/>
                <a:gd name="T20" fmla="*/ 8 w 9"/>
                <a:gd name="T21" fmla="*/ 2 h 4"/>
                <a:gd name="T22" fmla="*/ 9 w 9"/>
                <a:gd name="T23" fmla="*/ 2 h 4"/>
                <a:gd name="T24" fmla="*/ 9 w 9"/>
                <a:gd name="T25" fmla="*/ 2 h 4"/>
                <a:gd name="T26" fmla="*/ 9 w 9"/>
                <a:gd name="T27" fmla="*/ 4 h 4"/>
                <a:gd name="T28" fmla="*/ 9 w 9"/>
                <a:gd name="T29" fmla="*/ 4 h 4"/>
                <a:gd name="T30" fmla="*/ 8 w 9"/>
                <a:gd name="T31" fmla="*/ 2 h 4"/>
                <a:gd name="T32" fmla="*/ 6 w 9"/>
                <a:gd name="T33" fmla="*/ 2 h 4"/>
                <a:gd name="T34" fmla="*/ 6 w 9"/>
                <a:gd name="T35" fmla="*/ 2 h 4"/>
                <a:gd name="T36" fmla="*/ 8 w 9"/>
                <a:gd name="T37" fmla="*/ 2 h 4"/>
                <a:gd name="T38" fmla="*/ 4 w 9"/>
                <a:gd name="T39" fmla="*/ 0 h 4"/>
                <a:gd name="T40" fmla="*/ 6 w 9"/>
                <a:gd name="T41" fmla="*/ 2 h 4"/>
                <a:gd name="T42" fmla="*/ 6 w 9"/>
                <a:gd name="T43" fmla="*/ 2 h 4"/>
                <a:gd name="T44" fmla="*/ 6 w 9"/>
                <a:gd name="T45" fmla="*/ 2 h 4"/>
                <a:gd name="T46" fmla="*/ 4 w 9"/>
                <a:gd name="T47" fmla="*/ 2 h 4"/>
                <a:gd name="T48" fmla="*/ 4 w 9"/>
                <a:gd name="T49" fmla="*/ 0 h 4"/>
                <a:gd name="T50" fmla="*/ 4 w 9"/>
                <a:gd name="T51" fmla="*/ 0 h 4"/>
                <a:gd name="T52" fmla="*/ 4 w 9"/>
                <a:gd name="T53" fmla="*/ 0 h 4"/>
                <a:gd name="T54" fmla="*/ 4 w 9"/>
                <a:gd name="T55" fmla="*/ 0 h 4"/>
                <a:gd name="T56" fmla="*/ 4 w 9"/>
                <a:gd name="T5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" h="4">
                  <a:moveTo>
                    <a:pt x="0" y="2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close/>
                  <a:moveTo>
                    <a:pt x="8" y="2"/>
                  </a:moveTo>
                  <a:lnTo>
                    <a:pt x="9" y="2"/>
                  </a:lnTo>
                  <a:lnTo>
                    <a:pt x="9" y="2"/>
                  </a:lnTo>
                  <a:lnTo>
                    <a:pt x="9" y="4"/>
                  </a:lnTo>
                  <a:lnTo>
                    <a:pt x="9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8" y="2"/>
                  </a:lnTo>
                  <a:close/>
                  <a:moveTo>
                    <a:pt x="4" y="0"/>
                  </a:moveTo>
                  <a:lnTo>
                    <a:pt x="6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8" name="Freeform 44">
              <a:extLst>
                <a:ext uri="{FF2B5EF4-FFF2-40B4-BE49-F238E27FC236}">
                  <a16:creationId xmlns:a16="http://schemas.microsoft.com/office/drawing/2014/main" id="{9E38518F-50CB-4882-A343-BA6C27883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632397" y="5152729"/>
              <a:ext cx="37036" cy="46781"/>
            </a:xfrm>
            <a:custGeom>
              <a:avLst/>
              <a:gdLst>
                <a:gd name="T0" fmla="*/ 8 w 19"/>
                <a:gd name="T1" fmla="*/ 0 h 24"/>
                <a:gd name="T2" fmla="*/ 9 w 19"/>
                <a:gd name="T3" fmla="*/ 0 h 24"/>
                <a:gd name="T4" fmla="*/ 12 w 19"/>
                <a:gd name="T5" fmla="*/ 2 h 24"/>
                <a:gd name="T6" fmla="*/ 16 w 19"/>
                <a:gd name="T7" fmla="*/ 4 h 24"/>
                <a:gd name="T8" fmla="*/ 16 w 19"/>
                <a:gd name="T9" fmla="*/ 4 h 24"/>
                <a:gd name="T10" fmla="*/ 17 w 19"/>
                <a:gd name="T11" fmla="*/ 4 h 24"/>
                <a:gd name="T12" fmla="*/ 17 w 19"/>
                <a:gd name="T13" fmla="*/ 4 h 24"/>
                <a:gd name="T14" fmla="*/ 19 w 19"/>
                <a:gd name="T15" fmla="*/ 5 h 24"/>
                <a:gd name="T16" fmla="*/ 19 w 19"/>
                <a:gd name="T17" fmla="*/ 5 h 24"/>
                <a:gd name="T18" fmla="*/ 19 w 19"/>
                <a:gd name="T19" fmla="*/ 7 h 24"/>
                <a:gd name="T20" fmla="*/ 19 w 19"/>
                <a:gd name="T21" fmla="*/ 8 h 24"/>
                <a:gd name="T22" fmla="*/ 19 w 19"/>
                <a:gd name="T23" fmla="*/ 10 h 24"/>
                <a:gd name="T24" fmla="*/ 19 w 19"/>
                <a:gd name="T25" fmla="*/ 11 h 24"/>
                <a:gd name="T26" fmla="*/ 19 w 19"/>
                <a:gd name="T27" fmla="*/ 11 h 24"/>
                <a:gd name="T28" fmla="*/ 19 w 19"/>
                <a:gd name="T29" fmla="*/ 18 h 24"/>
                <a:gd name="T30" fmla="*/ 19 w 19"/>
                <a:gd name="T31" fmla="*/ 16 h 24"/>
                <a:gd name="T32" fmla="*/ 17 w 19"/>
                <a:gd name="T33" fmla="*/ 16 h 24"/>
                <a:gd name="T34" fmla="*/ 17 w 19"/>
                <a:gd name="T35" fmla="*/ 16 h 24"/>
                <a:gd name="T36" fmla="*/ 17 w 19"/>
                <a:gd name="T37" fmla="*/ 19 h 24"/>
                <a:gd name="T38" fmla="*/ 17 w 19"/>
                <a:gd name="T39" fmla="*/ 22 h 24"/>
                <a:gd name="T40" fmla="*/ 17 w 19"/>
                <a:gd name="T41" fmla="*/ 24 h 24"/>
                <a:gd name="T42" fmla="*/ 14 w 19"/>
                <a:gd name="T43" fmla="*/ 24 h 24"/>
                <a:gd name="T44" fmla="*/ 9 w 19"/>
                <a:gd name="T45" fmla="*/ 24 h 24"/>
                <a:gd name="T46" fmla="*/ 8 w 19"/>
                <a:gd name="T47" fmla="*/ 22 h 24"/>
                <a:gd name="T48" fmla="*/ 4 w 19"/>
                <a:gd name="T49" fmla="*/ 21 h 24"/>
                <a:gd name="T50" fmla="*/ 1 w 19"/>
                <a:gd name="T51" fmla="*/ 18 h 24"/>
                <a:gd name="T52" fmla="*/ 1 w 19"/>
                <a:gd name="T53" fmla="*/ 16 h 24"/>
                <a:gd name="T54" fmla="*/ 0 w 19"/>
                <a:gd name="T55" fmla="*/ 16 h 24"/>
                <a:gd name="T56" fmla="*/ 0 w 19"/>
                <a:gd name="T57" fmla="*/ 16 h 24"/>
                <a:gd name="T58" fmla="*/ 0 w 19"/>
                <a:gd name="T59" fmla="*/ 13 h 24"/>
                <a:gd name="T60" fmla="*/ 0 w 19"/>
                <a:gd name="T61" fmla="*/ 11 h 24"/>
                <a:gd name="T62" fmla="*/ 0 w 19"/>
                <a:gd name="T63" fmla="*/ 10 h 24"/>
                <a:gd name="T64" fmla="*/ 1 w 19"/>
                <a:gd name="T65" fmla="*/ 7 h 24"/>
                <a:gd name="T66" fmla="*/ 3 w 19"/>
                <a:gd name="T67" fmla="*/ 5 h 24"/>
                <a:gd name="T68" fmla="*/ 4 w 19"/>
                <a:gd name="T69" fmla="*/ 4 h 24"/>
                <a:gd name="T70" fmla="*/ 6 w 19"/>
                <a:gd name="T71" fmla="*/ 2 h 24"/>
                <a:gd name="T72" fmla="*/ 8 w 19"/>
                <a:gd name="T73" fmla="*/ 0 h 24"/>
                <a:gd name="T74" fmla="*/ 8 w 19"/>
                <a:gd name="T7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" h="24">
                  <a:moveTo>
                    <a:pt x="8" y="0"/>
                  </a:moveTo>
                  <a:lnTo>
                    <a:pt x="9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7" y="19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4" y="24"/>
                  </a:lnTo>
                  <a:lnTo>
                    <a:pt x="9" y="24"/>
                  </a:lnTo>
                  <a:lnTo>
                    <a:pt x="8" y="22"/>
                  </a:lnTo>
                  <a:lnTo>
                    <a:pt x="4" y="21"/>
                  </a:lnTo>
                  <a:lnTo>
                    <a:pt x="1" y="18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7"/>
                  </a:lnTo>
                  <a:lnTo>
                    <a:pt x="3" y="5"/>
                  </a:lnTo>
                  <a:lnTo>
                    <a:pt x="4" y="4"/>
                  </a:lnTo>
                  <a:lnTo>
                    <a:pt x="6" y="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9" name="Freeform 45">
              <a:extLst>
                <a:ext uri="{FF2B5EF4-FFF2-40B4-BE49-F238E27FC236}">
                  <a16:creationId xmlns:a16="http://schemas.microsoft.com/office/drawing/2014/main" id="{B33F6DD0-0B10-408D-BDAD-C691E17AC77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72741" y="3320461"/>
              <a:ext cx="185177" cy="159836"/>
            </a:xfrm>
            <a:custGeom>
              <a:avLst/>
              <a:gdLst>
                <a:gd name="T0" fmla="*/ 93 w 95"/>
                <a:gd name="T1" fmla="*/ 1 h 82"/>
                <a:gd name="T2" fmla="*/ 95 w 95"/>
                <a:gd name="T3" fmla="*/ 5 h 82"/>
                <a:gd name="T4" fmla="*/ 92 w 95"/>
                <a:gd name="T5" fmla="*/ 8 h 82"/>
                <a:gd name="T6" fmla="*/ 85 w 95"/>
                <a:gd name="T7" fmla="*/ 12 h 82"/>
                <a:gd name="T8" fmla="*/ 79 w 95"/>
                <a:gd name="T9" fmla="*/ 16 h 82"/>
                <a:gd name="T10" fmla="*/ 79 w 95"/>
                <a:gd name="T11" fmla="*/ 20 h 82"/>
                <a:gd name="T12" fmla="*/ 81 w 95"/>
                <a:gd name="T13" fmla="*/ 27 h 82"/>
                <a:gd name="T14" fmla="*/ 79 w 95"/>
                <a:gd name="T15" fmla="*/ 31 h 82"/>
                <a:gd name="T16" fmla="*/ 78 w 95"/>
                <a:gd name="T17" fmla="*/ 41 h 82"/>
                <a:gd name="T18" fmla="*/ 76 w 95"/>
                <a:gd name="T19" fmla="*/ 47 h 82"/>
                <a:gd name="T20" fmla="*/ 66 w 95"/>
                <a:gd name="T21" fmla="*/ 52 h 82"/>
                <a:gd name="T22" fmla="*/ 55 w 95"/>
                <a:gd name="T23" fmla="*/ 58 h 82"/>
                <a:gd name="T24" fmla="*/ 43 w 95"/>
                <a:gd name="T25" fmla="*/ 64 h 82"/>
                <a:gd name="T26" fmla="*/ 33 w 95"/>
                <a:gd name="T27" fmla="*/ 71 h 82"/>
                <a:gd name="T28" fmla="*/ 22 w 95"/>
                <a:gd name="T29" fmla="*/ 77 h 82"/>
                <a:gd name="T30" fmla="*/ 10 w 95"/>
                <a:gd name="T31" fmla="*/ 82 h 82"/>
                <a:gd name="T32" fmla="*/ 7 w 95"/>
                <a:gd name="T33" fmla="*/ 79 h 82"/>
                <a:gd name="T34" fmla="*/ 2 w 95"/>
                <a:gd name="T35" fmla="*/ 75 h 82"/>
                <a:gd name="T36" fmla="*/ 2 w 95"/>
                <a:gd name="T37" fmla="*/ 72 h 82"/>
                <a:gd name="T38" fmla="*/ 2 w 95"/>
                <a:gd name="T39" fmla="*/ 71 h 82"/>
                <a:gd name="T40" fmla="*/ 2 w 95"/>
                <a:gd name="T41" fmla="*/ 68 h 82"/>
                <a:gd name="T42" fmla="*/ 0 w 95"/>
                <a:gd name="T43" fmla="*/ 66 h 82"/>
                <a:gd name="T44" fmla="*/ 2 w 95"/>
                <a:gd name="T45" fmla="*/ 63 h 82"/>
                <a:gd name="T46" fmla="*/ 3 w 95"/>
                <a:gd name="T47" fmla="*/ 61 h 82"/>
                <a:gd name="T48" fmla="*/ 3 w 95"/>
                <a:gd name="T49" fmla="*/ 61 h 82"/>
                <a:gd name="T50" fmla="*/ 3 w 95"/>
                <a:gd name="T51" fmla="*/ 58 h 82"/>
                <a:gd name="T52" fmla="*/ 5 w 95"/>
                <a:gd name="T53" fmla="*/ 57 h 82"/>
                <a:gd name="T54" fmla="*/ 8 w 95"/>
                <a:gd name="T55" fmla="*/ 58 h 82"/>
                <a:gd name="T56" fmla="*/ 7 w 95"/>
                <a:gd name="T57" fmla="*/ 57 h 82"/>
                <a:gd name="T58" fmla="*/ 8 w 95"/>
                <a:gd name="T59" fmla="*/ 55 h 82"/>
                <a:gd name="T60" fmla="*/ 11 w 95"/>
                <a:gd name="T61" fmla="*/ 52 h 82"/>
                <a:gd name="T62" fmla="*/ 10 w 95"/>
                <a:gd name="T63" fmla="*/ 47 h 82"/>
                <a:gd name="T64" fmla="*/ 8 w 95"/>
                <a:gd name="T65" fmla="*/ 47 h 82"/>
                <a:gd name="T66" fmla="*/ 8 w 95"/>
                <a:gd name="T67" fmla="*/ 44 h 82"/>
                <a:gd name="T68" fmla="*/ 5 w 95"/>
                <a:gd name="T69" fmla="*/ 44 h 82"/>
                <a:gd name="T70" fmla="*/ 2 w 95"/>
                <a:gd name="T71" fmla="*/ 39 h 82"/>
                <a:gd name="T72" fmla="*/ 2 w 95"/>
                <a:gd name="T73" fmla="*/ 33 h 82"/>
                <a:gd name="T74" fmla="*/ 0 w 95"/>
                <a:gd name="T75" fmla="*/ 30 h 82"/>
                <a:gd name="T76" fmla="*/ 3 w 95"/>
                <a:gd name="T77" fmla="*/ 23 h 82"/>
                <a:gd name="T78" fmla="*/ 7 w 95"/>
                <a:gd name="T79" fmla="*/ 23 h 82"/>
                <a:gd name="T80" fmla="*/ 8 w 95"/>
                <a:gd name="T81" fmla="*/ 19 h 82"/>
                <a:gd name="T82" fmla="*/ 11 w 95"/>
                <a:gd name="T83" fmla="*/ 19 h 82"/>
                <a:gd name="T84" fmla="*/ 11 w 95"/>
                <a:gd name="T85" fmla="*/ 14 h 82"/>
                <a:gd name="T86" fmla="*/ 13 w 95"/>
                <a:gd name="T87" fmla="*/ 9 h 82"/>
                <a:gd name="T88" fmla="*/ 16 w 95"/>
                <a:gd name="T89" fmla="*/ 9 h 82"/>
                <a:gd name="T90" fmla="*/ 21 w 95"/>
                <a:gd name="T91" fmla="*/ 11 h 82"/>
                <a:gd name="T92" fmla="*/ 25 w 95"/>
                <a:gd name="T93" fmla="*/ 11 h 82"/>
                <a:gd name="T94" fmla="*/ 30 w 95"/>
                <a:gd name="T95" fmla="*/ 9 h 82"/>
                <a:gd name="T96" fmla="*/ 38 w 95"/>
                <a:gd name="T97" fmla="*/ 8 h 82"/>
                <a:gd name="T98" fmla="*/ 41 w 95"/>
                <a:gd name="T99" fmla="*/ 11 h 82"/>
                <a:gd name="T100" fmla="*/ 48 w 95"/>
                <a:gd name="T101" fmla="*/ 11 h 82"/>
                <a:gd name="T102" fmla="*/ 57 w 95"/>
                <a:gd name="T103" fmla="*/ 9 h 82"/>
                <a:gd name="T104" fmla="*/ 71 w 95"/>
                <a:gd name="T105" fmla="*/ 5 h 82"/>
                <a:gd name="T106" fmla="*/ 78 w 95"/>
                <a:gd name="T107" fmla="*/ 5 h 82"/>
                <a:gd name="T108" fmla="*/ 82 w 95"/>
                <a:gd name="T109" fmla="*/ 5 h 82"/>
                <a:gd name="T110" fmla="*/ 90 w 95"/>
                <a:gd name="T111" fmla="*/ 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5" h="82">
                  <a:moveTo>
                    <a:pt x="93" y="0"/>
                  </a:moveTo>
                  <a:lnTo>
                    <a:pt x="93" y="1"/>
                  </a:lnTo>
                  <a:lnTo>
                    <a:pt x="93" y="1"/>
                  </a:lnTo>
                  <a:lnTo>
                    <a:pt x="95" y="1"/>
                  </a:lnTo>
                  <a:lnTo>
                    <a:pt x="95" y="3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3" y="6"/>
                  </a:lnTo>
                  <a:lnTo>
                    <a:pt x="92" y="8"/>
                  </a:lnTo>
                  <a:lnTo>
                    <a:pt x="90" y="9"/>
                  </a:lnTo>
                  <a:lnTo>
                    <a:pt x="87" y="12"/>
                  </a:lnTo>
                  <a:lnTo>
                    <a:pt x="85" y="12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79" y="16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79" y="20"/>
                  </a:lnTo>
                  <a:lnTo>
                    <a:pt x="79" y="23"/>
                  </a:lnTo>
                  <a:lnTo>
                    <a:pt x="81" y="25"/>
                  </a:lnTo>
                  <a:lnTo>
                    <a:pt x="81" y="27"/>
                  </a:lnTo>
                  <a:lnTo>
                    <a:pt x="81" y="28"/>
                  </a:lnTo>
                  <a:lnTo>
                    <a:pt x="79" y="30"/>
                  </a:lnTo>
                  <a:lnTo>
                    <a:pt x="79" y="31"/>
                  </a:lnTo>
                  <a:lnTo>
                    <a:pt x="79" y="33"/>
                  </a:lnTo>
                  <a:lnTo>
                    <a:pt x="78" y="38"/>
                  </a:lnTo>
                  <a:lnTo>
                    <a:pt x="78" y="41"/>
                  </a:lnTo>
                  <a:lnTo>
                    <a:pt x="78" y="42"/>
                  </a:lnTo>
                  <a:lnTo>
                    <a:pt x="78" y="44"/>
                  </a:lnTo>
                  <a:lnTo>
                    <a:pt x="76" y="47"/>
                  </a:lnTo>
                  <a:lnTo>
                    <a:pt x="74" y="49"/>
                  </a:lnTo>
                  <a:lnTo>
                    <a:pt x="71" y="49"/>
                  </a:lnTo>
                  <a:lnTo>
                    <a:pt x="66" y="52"/>
                  </a:lnTo>
                  <a:lnTo>
                    <a:pt x="63" y="53"/>
                  </a:lnTo>
                  <a:lnTo>
                    <a:pt x="59" y="57"/>
                  </a:lnTo>
                  <a:lnTo>
                    <a:pt x="55" y="58"/>
                  </a:lnTo>
                  <a:lnTo>
                    <a:pt x="51" y="61"/>
                  </a:lnTo>
                  <a:lnTo>
                    <a:pt x="48" y="63"/>
                  </a:lnTo>
                  <a:lnTo>
                    <a:pt x="43" y="64"/>
                  </a:lnTo>
                  <a:lnTo>
                    <a:pt x="40" y="68"/>
                  </a:lnTo>
                  <a:lnTo>
                    <a:pt x="35" y="69"/>
                  </a:lnTo>
                  <a:lnTo>
                    <a:pt x="33" y="71"/>
                  </a:lnTo>
                  <a:lnTo>
                    <a:pt x="29" y="74"/>
                  </a:lnTo>
                  <a:lnTo>
                    <a:pt x="25" y="75"/>
                  </a:lnTo>
                  <a:lnTo>
                    <a:pt x="22" y="77"/>
                  </a:lnTo>
                  <a:lnTo>
                    <a:pt x="19" y="79"/>
                  </a:lnTo>
                  <a:lnTo>
                    <a:pt x="14" y="82"/>
                  </a:lnTo>
                  <a:lnTo>
                    <a:pt x="10" y="82"/>
                  </a:lnTo>
                  <a:lnTo>
                    <a:pt x="8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3" y="79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5"/>
                  </a:lnTo>
                  <a:lnTo>
                    <a:pt x="0" y="74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2" y="64"/>
                  </a:lnTo>
                  <a:lnTo>
                    <a:pt x="2" y="63"/>
                  </a:lnTo>
                  <a:lnTo>
                    <a:pt x="2" y="63"/>
                  </a:lnTo>
                  <a:lnTo>
                    <a:pt x="3" y="63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2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0" y="47"/>
                  </a:lnTo>
                  <a:lnTo>
                    <a:pt x="10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7" y="44"/>
                  </a:lnTo>
                  <a:lnTo>
                    <a:pt x="5" y="44"/>
                  </a:lnTo>
                  <a:lnTo>
                    <a:pt x="3" y="44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4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1" y="19"/>
                  </a:lnTo>
                  <a:lnTo>
                    <a:pt x="13" y="19"/>
                  </a:lnTo>
                  <a:lnTo>
                    <a:pt x="13" y="17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4" y="9"/>
                  </a:lnTo>
                  <a:lnTo>
                    <a:pt x="16" y="9"/>
                  </a:lnTo>
                  <a:lnTo>
                    <a:pt x="18" y="11"/>
                  </a:lnTo>
                  <a:lnTo>
                    <a:pt x="19" y="11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4" y="11"/>
                  </a:lnTo>
                  <a:lnTo>
                    <a:pt x="25" y="11"/>
                  </a:lnTo>
                  <a:lnTo>
                    <a:pt x="29" y="9"/>
                  </a:lnTo>
                  <a:lnTo>
                    <a:pt x="29" y="9"/>
                  </a:lnTo>
                  <a:lnTo>
                    <a:pt x="30" y="9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9"/>
                  </a:lnTo>
                  <a:lnTo>
                    <a:pt x="41" y="11"/>
                  </a:lnTo>
                  <a:lnTo>
                    <a:pt x="43" y="11"/>
                  </a:lnTo>
                  <a:lnTo>
                    <a:pt x="44" y="11"/>
                  </a:lnTo>
                  <a:lnTo>
                    <a:pt x="48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7" y="9"/>
                  </a:lnTo>
                  <a:lnTo>
                    <a:pt x="62" y="8"/>
                  </a:lnTo>
                  <a:lnTo>
                    <a:pt x="68" y="6"/>
                  </a:lnTo>
                  <a:lnTo>
                    <a:pt x="71" y="5"/>
                  </a:lnTo>
                  <a:lnTo>
                    <a:pt x="73" y="3"/>
                  </a:lnTo>
                  <a:lnTo>
                    <a:pt x="74" y="3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5" y="3"/>
                  </a:lnTo>
                  <a:lnTo>
                    <a:pt x="89" y="3"/>
                  </a:lnTo>
                  <a:lnTo>
                    <a:pt x="90" y="1"/>
                  </a:lnTo>
                  <a:lnTo>
                    <a:pt x="92" y="1"/>
                  </a:lnTo>
                  <a:lnTo>
                    <a:pt x="9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0" name="Freeform 46">
              <a:extLst>
                <a:ext uri="{FF2B5EF4-FFF2-40B4-BE49-F238E27FC236}">
                  <a16:creationId xmlns:a16="http://schemas.microsoft.com/office/drawing/2014/main" id="{6F6B0233-EB38-40C1-8008-1A674B092389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7176"/>
              <a:ext cx="3898" cy="0"/>
            </a:xfrm>
            <a:custGeom>
              <a:avLst/>
              <a:gdLst>
                <a:gd name="T0" fmla="*/ 0 w 2"/>
                <a:gd name="T1" fmla="*/ 2 w 2"/>
                <a:gd name="T2" fmla="*/ 2 w 2"/>
                <a:gd name="T3" fmla="*/ 2 w 2"/>
                <a:gd name="T4" fmla="*/ 0 w 2"/>
                <a:gd name="T5" fmla="*/ 0 w 2"/>
                <a:gd name="T6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1" name="Freeform 47">
              <a:extLst>
                <a:ext uri="{FF2B5EF4-FFF2-40B4-BE49-F238E27FC236}">
                  <a16:creationId xmlns:a16="http://schemas.microsoft.com/office/drawing/2014/main" id="{54AD4853-BFEE-4942-9FB6-364F3629C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7108" y="4010485"/>
              <a:ext cx="66274" cy="35086"/>
            </a:xfrm>
            <a:custGeom>
              <a:avLst/>
              <a:gdLst>
                <a:gd name="T0" fmla="*/ 9 w 34"/>
                <a:gd name="T1" fmla="*/ 0 h 18"/>
                <a:gd name="T2" fmla="*/ 11 w 34"/>
                <a:gd name="T3" fmla="*/ 0 h 18"/>
                <a:gd name="T4" fmla="*/ 14 w 34"/>
                <a:gd name="T5" fmla="*/ 0 h 18"/>
                <a:gd name="T6" fmla="*/ 15 w 34"/>
                <a:gd name="T7" fmla="*/ 2 h 18"/>
                <a:gd name="T8" fmla="*/ 17 w 34"/>
                <a:gd name="T9" fmla="*/ 3 h 18"/>
                <a:gd name="T10" fmla="*/ 19 w 34"/>
                <a:gd name="T11" fmla="*/ 5 h 18"/>
                <a:gd name="T12" fmla="*/ 20 w 34"/>
                <a:gd name="T13" fmla="*/ 7 h 18"/>
                <a:gd name="T14" fmla="*/ 22 w 34"/>
                <a:gd name="T15" fmla="*/ 7 h 18"/>
                <a:gd name="T16" fmla="*/ 22 w 34"/>
                <a:gd name="T17" fmla="*/ 8 h 18"/>
                <a:gd name="T18" fmla="*/ 23 w 34"/>
                <a:gd name="T19" fmla="*/ 8 h 18"/>
                <a:gd name="T20" fmla="*/ 26 w 34"/>
                <a:gd name="T21" fmla="*/ 7 h 18"/>
                <a:gd name="T22" fmla="*/ 28 w 34"/>
                <a:gd name="T23" fmla="*/ 7 h 18"/>
                <a:gd name="T24" fmla="*/ 30 w 34"/>
                <a:gd name="T25" fmla="*/ 8 h 18"/>
                <a:gd name="T26" fmla="*/ 33 w 34"/>
                <a:gd name="T27" fmla="*/ 8 h 18"/>
                <a:gd name="T28" fmla="*/ 34 w 34"/>
                <a:gd name="T29" fmla="*/ 8 h 18"/>
                <a:gd name="T30" fmla="*/ 33 w 34"/>
                <a:gd name="T31" fmla="*/ 13 h 18"/>
                <a:gd name="T32" fmla="*/ 33 w 34"/>
                <a:gd name="T33" fmla="*/ 13 h 18"/>
                <a:gd name="T34" fmla="*/ 33 w 34"/>
                <a:gd name="T35" fmla="*/ 14 h 18"/>
                <a:gd name="T36" fmla="*/ 33 w 34"/>
                <a:gd name="T37" fmla="*/ 14 h 18"/>
                <a:gd name="T38" fmla="*/ 31 w 34"/>
                <a:gd name="T39" fmla="*/ 18 h 18"/>
                <a:gd name="T40" fmla="*/ 30 w 34"/>
                <a:gd name="T41" fmla="*/ 18 h 18"/>
                <a:gd name="T42" fmla="*/ 23 w 34"/>
                <a:gd name="T43" fmla="*/ 18 h 18"/>
                <a:gd name="T44" fmla="*/ 20 w 34"/>
                <a:gd name="T45" fmla="*/ 16 h 18"/>
                <a:gd name="T46" fmla="*/ 22 w 34"/>
                <a:gd name="T47" fmla="*/ 18 h 18"/>
                <a:gd name="T48" fmla="*/ 22 w 34"/>
                <a:gd name="T49" fmla="*/ 18 h 18"/>
                <a:gd name="T50" fmla="*/ 11 w 34"/>
                <a:gd name="T51" fmla="*/ 14 h 18"/>
                <a:gd name="T52" fmla="*/ 4 w 34"/>
                <a:gd name="T53" fmla="*/ 13 h 18"/>
                <a:gd name="T54" fmla="*/ 0 w 34"/>
                <a:gd name="T55" fmla="*/ 10 h 18"/>
                <a:gd name="T56" fmla="*/ 0 w 34"/>
                <a:gd name="T57" fmla="*/ 8 h 18"/>
                <a:gd name="T58" fmla="*/ 1 w 34"/>
                <a:gd name="T59" fmla="*/ 7 h 18"/>
                <a:gd name="T60" fmla="*/ 3 w 34"/>
                <a:gd name="T61" fmla="*/ 5 h 18"/>
                <a:gd name="T62" fmla="*/ 4 w 34"/>
                <a:gd name="T63" fmla="*/ 5 h 18"/>
                <a:gd name="T64" fmla="*/ 6 w 34"/>
                <a:gd name="T65" fmla="*/ 3 h 18"/>
                <a:gd name="T66" fmla="*/ 7 w 34"/>
                <a:gd name="T67" fmla="*/ 2 h 18"/>
                <a:gd name="T68" fmla="*/ 7 w 34"/>
                <a:gd name="T69" fmla="*/ 2 h 18"/>
                <a:gd name="T70" fmla="*/ 7 w 34"/>
                <a:gd name="T71" fmla="*/ 0 h 18"/>
                <a:gd name="T72" fmla="*/ 9 w 34"/>
                <a:gd name="T7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4" h="18"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6" y="7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4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1" y="18"/>
                  </a:lnTo>
                  <a:lnTo>
                    <a:pt x="31" y="18"/>
                  </a:lnTo>
                  <a:lnTo>
                    <a:pt x="30" y="18"/>
                  </a:lnTo>
                  <a:lnTo>
                    <a:pt x="26" y="18"/>
                  </a:lnTo>
                  <a:lnTo>
                    <a:pt x="23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17" y="16"/>
                  </a:lnTo>
                  <a:lnTo>
                    <a:pt x="11" y="14"/>
                  </a:lnTo>
                  <a:lnTo>
                    <a:pt x="7" y="13"/>
                  </a:lnTo>
                  <a:lnTo>
                    <a:pt x="4" y="13"/>
                  </a:lnTo>
                  <a:lnTo>
                    <a:pt x="1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1" y="7"/>
                  </a:lnTo>
                  <a:lnTo>
                    <a:pt x="3" y="5"/>
                  </a:lnTo>
                  <a:lnTo>
                    <a:pt x="3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3"/>
                  </a:lnTo>
                  <a:lnTo>
                    <a:pt x="6" y="3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2" name="Freeform 48">
              <a:extLst>
                <a:ext uri="{FF2B5EF4-FFF2-40B4-BE49-F238E27FC236}">
                  <a16:creationId xmlns:a16="http://schemas.microsoft.com/office/drawing/2014/main" id="{A1791056-530A-4864-9B77-A8F5CC03AE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46271" y="4371090"/>
              <a:ext cx="27289" cy="44833"/>
            </a:xfrm>
            <a:custGeom>
              <a:avLst/>
              <a:gdLst>
                <a:gd name="T0" fmla="*/ 3 w 14"/>
                <a:gd name="T1" fmla="*/ 17 h 23"/>
                <a:gd name="T2" fmla="*/ 5 w 14"/>
                <a:gd name="T3" fmla="*/ 19 h 23"/>
                <a:gd name="T4" fmla="*/ 5 w 14"/>
                <a:gd name="T5" fmla="*/ 20 h 23"/>
                <a:gd name="T6" fmla="*/ 3 w 14"/>
                <a:gd name="T7" fmla="*/ 22 h 23"/>
                <a:gd name="T8" fmla="*/ 2 w 14"/>
                <a:gd name="T9" fmla="*/ 23 h 23"/>
                <a:gd name="T10" fmla="*/ 2 w 14"/>
                <a:gd name="T11" fmla="*/ 22 h 23"/>
                <a:gd name="T12" fmla="*/ 0 w 14"/>
                <a:gd name="T13" fmla="*/ 22 h 23"/>
                <a:gd name="T14" fmla="*/ 0 w 14"/>
                <a:gd name="T15" fmla="*/ 20 h 23"/>
                <a:gd name="T16" fmla="*/ 0 w 14"/>
                <a:gd name="T17" fmla="*/ 20 h 23"/>
                <a:gd name="T18" fmla="*/ 2 w 14"/>
                <a:gd name="T19" fmla="*/ 19 h 23"/>
                <a:gd name="T20" fmla="*/ 3 w 14"/>
                <a:gd name="T21" fmla="*/ 17 h 23"/>
                <a:gd name="T22" fmla="*/ 3 w 14"/>
                <a:gd name="T23" fmla="*/ 17 h 23"/>
                <a:gd name="T24" fmla="*/ 14 w 14"/>
                <a:gd name="T25" fmla="*/ 0 h 23"/>
                <a:gd name="T26" fmla="*/ 14 w 14"/>
                <a:gd name="T27" fmla="*/ 0 h 23"/>
                <a:gd name="T28" fmla="*/ 14 w 14"/>
                <a:gd name="T29" fmla="*/ 0 h 23"/>
                <a:gd name="T30" fmla="*/ 14 w 14"/>
                <a:gd name="T31" fmla="*/ 0 h 23"/>
                <a:gd name="T32" fmla="*/ 14 w 14"/>
                <a:gd name="T33" fmla="*/ 1 h 23"/>
                <a:gd name="T34" fmla="*/ 14 w 14"/>
                <a:gd name="T35" fmla="*/ 1 h 23"/>
                <a:gd name="T36" fmla="*/ 13 w 14"/>
                <a:gd name="T37" fmla="*/ 1 h 23"/>
                <a:gd name="T38" fmla="*/ 13 w 14"/>
                <a:gd name="T39" fmla="*/ 0 h 23"/>
                <a:gd name="T40" fmla="*/ 14 w 14"/>
                <a:gd name="T41" fmla="*/ 0 h 23"/>
                <a:gd name="T42" fmla="*/ 14 w 14"/>
                <a:gd name="T4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23">
                  <a:moveTo>
                    <a:pt x="3" y="17"/>
                  </a:moveTo>
                  <a:lnTo>
                    <a:pt x="5" y="19"/>
                  </a:lnTo>
                  <a:lnTo>
                    <a:pt x="5" y="20"/>
                  </a:lnTo>
                  <a:lnTo>
                    <a:pt x="3" y="22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9"/>
                  </a:lnTo>
                  <a:lnTo>
                    <a:pt x="3" y="17"/>
                  </a:lnTo>
                  <a:lnTo>
                    <a:pt x="3" y="17"/>
                  </a:lnTo>
                  <a:close/>
                  <a:moveTo>
                    <a:pt x="14" y="0"/>
                  </a:move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3" name="Freeform 49">
              <a:extLst>
                <a:ext uri="{FF2B5EF4-FFF2-40B4-BE49-F238E27FC236}">
                  <a16:creationId xmlns:a16="http://schemas.microsoft.com/office/drawing/2014/main" id="{64EF89C4-6060-45EA-B8A2-520908A39E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445272" y="4072860"/>
              <a:ext cx="311875" cy="245602"/>
            </a:xfrm>
            <a:custGeom>
              <a:avLst/>
              <a:gdLst>
                <a:gd name="T0" fmla="*/ 129 w 160"/>
                <a:gd name="T1" fmla="*/ 8 h 126"/>
                <a:gd name="T2" fmla="*/ 129 w 160"/>
                <a:gd name="T3" fmla="*/ 9 h 126"/>
                <a:gd name="T4" fmla="*/ 130 w 160"/>
                <a:gd name="T5" fmla="*/ 22 h 126"/>
                <a:gd name="T6" fmla="*/ 135 w 160"/>
                <a:gd name="T7" fmla="*/ 25 h 126"/>
                <a:gd name="T8" fmla="*/ 141 w 160"/>
                <a:gd name="T9" fmla="*/ 33 h 126"/>
                <a:gd name="T10" fmla="*/ 141 w 160"/>
                <a:gd name="T11" fmla="*/ 34 h 126"/>
                <a:gd name="T12" fmla="*/ 140 w 160"/>
                <a:gd name="T13" fmla="*/ 39 h 126"/>
                <a:gd name="T14" fmla="*/ 143 w 160"/>
                <a:gd name="T15" fmla="*/ 41 h 126"/>
                <a:gd name="T16" fmla="*/ 143 w 160"/>
                <a:gd name="T17" fmla="*/ 53 h 126"/>
                <a:gd name="T18" fmla="*/ 135 w 160"/>
                <a:gd name="T19" fmla="*/ 55 h 126"/>
                <a:gd name="T20" fmla="*/ 127 w 160"/>
                <a:gd name="T21" fmla="*/ 61 h 126"/>
                <a:gd name="T22" fmla="*/ 135 w 160"/>
                <a:gd name="T23" fmla="*/ 66 h 126"/>
                <a:gd name="T24" fmla="*/ 143 w 160"/>
                <a:gd name="T25" fmla="*/ 71 h 126"/>
                <a:gd name="T26" fmla="*/ 151 w 160"/>
                <a:gd name="T27" fmla="*/ 80 h 126"/>
                <a:gd name="T28" fmla="*/ 157 w 160"/>
                <a:gd name="T29" fmla="*/ 93 h 126"/>
                <a:gd name="T30" fmla="*/ 157 w 160"/>
                <a:gd name="T31" fmla="*/ 101 h 126"/>
                <a:gd name="T32" fmla="*/ 138 w 160"/>
                <a:gd name="T33" fmla="*/ 120 h 126"/>
                <a:gd name="T34" fmla="*/ 127 w 160"/>
                <a:gd name="T35" fmla="*/ 121 h 126"/>
                <a:gd name="T36" fmla="*/ 116 w 160"/>
                <a:gd name="T37" fmla="*/ 124 h 126"/>
                <a:gd name="T38" fmla="*/ 113 w 160"/>
                <a:gd name="T39" fmla="*/ 124 h 126"/>
                <a:gd name="T40" fmla="*/ 105 w 160"/>
                <a:gd name="T41" fmla="*/ 124 h 126"/>
                <a:gd name="T42" fmla="*/ 97 w 160"/>
                <a:gd name="T43" fmla="*/ 126 h 126"/>
                <a:gd name="T44" fmla="*/ 94 w 160"/>
                <a:gd name="T45" fmla="*/ 124 h 126"/>
                <a:gd name="T46" fmla="*/ 91 w 160"/>
                <a:gd name="T47" fmla="*/ 121 h 126"/>
                <a:gd name="T48" fmla="*/ 80 w 160"/>
                <a:gd name="T49" fmla="*/ 110 h 126"/>
                <a:gd name="T50" fmla="*/ 71 w 160"/>
                <a:gd name="T51" fmla="*/ 113 h 126"/>
                <a:gd name="T52" fmla="*/ 61 w 160"/>
                <a:gd name="T53" fmla="*/ 115 h 126"/>
                <a:gd name="T54" fmla="*/ 55 w 160"/>
                <a:gd name="T55" fmla="*/ 112 h 126"/>
                <a:gd name="T56" fmla="*/ 50 w 160"/>
                <a:gd name="T57" fmla="*/ 107 h 126"/>
                <a:gd name="T58" fmla="*/ 44 w 160"/>
                <a:gd name="T59" fmla="*/ 97 h 126"/>
                <a:gd name="T60" fmla="*/ 41 w 160"/>
                <a:gd name="T61" fmla="*/ 93 h 126"/>
                <a:gd name="T62" fmla="*/ 33 w 160"/>
                <a:gd name="T63" fmla="*/ 86 h 126"/>
                <a:gd name="T64" fmla="*/ 30 w 160"/>
                <a:gd name="T65" fmla="*/ 79 h 126"/>
                <a:gd name="T66" fmla="*/ 17 w 160"/>
                <a:gd name="T67" fmla="*/ 69 h 126"/>
                <a:gd name="T68" fmla="*/ 12 w 160"/>
                <a:gd name="T69" fmla="*/ 61 h 126"/>
                <a:gd name="T70" fmla="*/ 1 w 160"/>
                <a:gd name="T71" fmla="*/ 57 h 126"/>
                <a:gd name="T72" fmla="*/ 1 w 160"/>
                <a:gd name="T73" fmla="*/ 50 h 126"/>
                <a:gd name="T74" fmla="*/ 7 w 160"/>
                <a:gd name="T75" fmla="*/ 44 h 126"/>
                <a:gd name="T76" fmla="*/ 9 w 160"/>
                <a:gd name="T77" fmla="*/ 39 h 126"/>
                <a:gd name="T78" fmla="*/ 12 w 160"/>
                <a:gd name="T79" fmla="*/ 31 h 126"/>
                <a:gd name="T80" fmla="*/ 17 w 160"/>
                <a:gd name="T81" fmla="*/ 28 h 126"/>
                <a:gd name="T82" fmla="*/ 25 w 160"/>
                <a:gd name="T83" fmla="*/ 30 h 126"/>
                <a:gd name="T84" fmla="*/ 36 w 160"/>
                <a:gd name="T85" fmla="*/ 39 h 126"/>
                <a:gd name="T86" fmla="*/ 53 w 160"/>
                <a:gd name="T87" fmla="*/ 38 h 126"/>
                <a:gd name="T88" fmla="*/ 69 w 160"/>
                <a:gd name="T89" fmla="*/ 39 h 126"/>
                <a:gd name="T90" fmla="*/ 77 w 160"/>
                <a:gd name="T91" fmla="*/ 36 h 126"/>
                <a:gd name="T92" fmla="*/ 83 w 160"/>
                <a:gd name="T93" fmla="*/ 28 h 126"/>
                <a:gd name="T94" fmla="*/ 96 w 160"/>
                <a:gd name="T95" fmla="*/ 36 h 126"/>
                <a:gd name="T96" fmla="*/ 102 w 160"/>
                <a:gd name="T97" fmla="*/ 36 h 126"/>
                <a:gd name="T98" fmla="*/ 113 w 160"/>
                <a:gd name="T99" fmla="*/ 23 h 126"/>
                <a:gd name="T100" fmla="*/ 118 w 160"/>
                <a:gd name="T101" fmla="*/ 12 h 126"/>
                <a:gd name="T102" fmla="*/ 115 w 160"/>
                <a:gd name="T103" fmla="*/ 3 h 126"/>
                <a:gd name="T104" fmla="*/ 124 w 160"/>
                <a:gd name="T105" fmla="*/ 1 h 126"/>
                <a:gd name="T106" fmla="*/ 124 w 160"/>
                <a:gd name="T10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0" h="126">
                  <a:moveTo>
                    <a:pt x="124" y="0"/>
                  </a:moveTo>
                  <a:lnTo>
                    <a:pt x="130" y="0"/>
                  </a:lnTo>
                  <a:lnTo>
                    <a:pt x="130" y="1"/>
                  </a:lnTo>
                  <a:lnTo>
                    <a:pt x="130" y="5"/>
                  </a:lnTo>
                  <a:lnTo>
                    <a:pt x="130" y="6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5" y="25"/>
                  </a:lnTo>
                  <a:lnTo>
                    <a:pt x="141" y="30"/>
                  </a:lnTo>
                  <a:lnTo>
                    <a:pt x="141" y="30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3"/>
                  </a:lnTo>
                  <a:lnTo>
                    <a:pt x="141" y="33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6"/>
                  </a:lnTo>
                  <a:lnTo>
                    <a:pt x="140" y="38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4"/>
                  </a:lnTo>
                  <a:lnTo>
                    <a:pt x="143" y="47"/>
                  </a:lnTo>
                  <a:lnTo>
                    <a:pt x="143" y="50"/>
                  </a:lnTo>
                  <a:lnTo>
                    <a:pt x="143" y="52"/>
                  </a:lnTo>
                  <a:lnTo>
                    <a:pt x="143" y="53"/>
                  </a:lnTo>
                  <a:lnTo>
                    <a:pt x="143" y="53"/>
                  </a:lnTo>
                  <a:lnTo>
                    <a:pt x="143" y="55"/>
                  </a:lnTo>
                  <a:lnTo>
                    <a:pt x="141" y="55"/>
                  </a:lnTo>
                  <a:lnTo>
                    <a:pt x="140" y="55"/>
                  </a:lnTo>
                  <a:lnTo>
                    <a:pt x="137" y="55"/>
                  </a:lnTo>
                  <a:lnTo>
                    <a:pt x="135" y="55"/>
                  </a:lnTo>
                  <a:lnTo>
                    <a:pt x="134" y="55"/>
                  </a:lnTo>
                  <a:lnTo>
                    <a:pt x="132" y="55"/>
                  </a:lnTo>
                  <a:lnTo>
                    <a:pt x="130" y="55"/>
                  </a:lnTo>
                  <a:lnTo>
                    <a:pt x="130" y="58"/>
                  </a:lnTo>
                  <a:lnTo>
                    <a:pt x="129" y="61"/>
                  </a:lnTo>
                  <a:lnTo>
                    <a:pt x="127" y="61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9" y="64"/>
                  </a:lnTo>
                  <a:lnTo>
                    <a:pt x="130" y="64"/>
                  </a:lnTo>
                  <a:lnTo>
                    <a:pt x="134" y="66"/>
                  </a:lnTo>
                  <a:lnTo>
                    <a:pt x="135" y="66"/>
                  </a:lnTo>
                  <a:lnTo>
                    <a:pt x="137" y="66"/>
                  </a:lnTo>
                  <a:lnTo>
                    <a:pt x="137" y="66"/>
                  </a:lnTo>
                  <a:lnTo>
                    <a:pt x="141" y="69"/>
                  </a:lnTo>
                  <a:lnTo>
                    <a:pt x="141" y="69"/>
                  </a:lnTo>
                  <a:lnTo>
                    <a:pt x="143" y="71"/>
                  </a:lnTo>
                  <a:lnTo>
                    <a:pt x="143" y="71"/>
                  </a:lnTo>
                  <a:lnTo>
                    <a:pt x="143" y="72"/>
                  </a:lnTo>
                  <a:lnTo>
                    <a:pt x="145" y="74"/>
                  </a:lnTo>
                  <a:lnTo>
                    <a:pt x="146" y="75"/>
                  </a:lnTo>
                  <a:lnTo>
                    <a:pt x="149" y="77"/>
                  </a:lnTo>
                  <a:lnTo>
                    <a:pt x="151" y="79"/>
                  </a:lnTo>
                  <a:lnTo>
                    <a:pt x="151" y="80"/>
                  </a:lnTo>
                  <a:lnTo>
                    <a:pt x="153" y="80"/>
                  </a:lnTo>
                  <a:lnTo>
                    <a:pt x="153" y="82"/>
                  </a:lnTo>
                  <a:lnTo>
                    <a:pt x="154" y="86"/>
                  </a:lnTo>
                  <a:lnTo>
                    <a:pt x="156" y="88"/>
                  </a:lnTo>
                  <a:lnTo>
                    <a:pt x="156" y="90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57" y="94"/>
                  </a:lnTo>
                  <a:lnTo>
                    <a:pt x="159" y="96"/>
                  </a:lnTo>
                  <a:lnTo>
                    <a:pt x="160" y="97"/>
                  </a:lnTo>
                  <a:lnTo>
                    <a:pt x="160" y="97"/>
                  </a:lnTo>
                  <a:lnTo>
                    <a:pt x="157" y="101"/>
                  </a:lnTo>
                  <a:lnTo>
                    <a:pt x="156" y="102"/>
                  </a:lnTo>
                  <a:lnTo>
                    <a:pt x="151" y="107"/>
                  </a:lnTo>
                  <a:lnTo>
                    <a:pt x="148" y="110"/>
                  </a:lnTo>
                  <a:lnTo>
                    <a:pt x="145" y="113"/>
                  </a:lnTo>
                  <a:lnTo>
                    <a:pt x="141" y="116"/>
                  </a:lnTo>
                  <a:lnTo>
                    <a:pt x="138" y="120"/>
                  </a:lnTo>
                  <a:lnTo>
                    <a:pt x="137" y="121"/>
                  </a:lnTo>
                  <a:lnTo>
                    <a:pt x="135" y="123"/>
                  </a:lnTo>
                  <a:lnTo>
                    <a:pt x="135" y="123"/>
                  </a:lnTo>
                  <a:lnTo>
                    <a:pt x="132" y="123"/>
                  </a:lnTo>
                  <a:lnTo>
                    <a:pt x="130" y="123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4" y="123"/>
                  </a:lnTo>
                  <a:lnTo>
                    <a:pt x="123" y="123"/>
                  </a:lnTo>
                  <a:lnTo>
                    <a:pt x="121" y="123"/>
                  </a:lnTo>
                  <a:lnTo>
                    <a:pt x="118" y="123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6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3" y="124"/>
                  </a:lnTo>
                  <a:lnTo>
                    <a:pt x="112" y="123"/>
                  </a:lnTo>
                  <a:lnTo>
                    <a:pt x="112" y="123"/>
                  </a:lnTo>
                  <a:lnTo>
                    <a:pt x="110" y="121"/>
                  </a:lnTo>
                  <a:lnTo>
                    <a:pt x="108" y="123"/>
                  </a:lnTo>
                  <a:lnTo>
                    <a:pt x="107" y="124"/>
                  </a:lnTo>
                  <a:lnTo>
                    <a:pt x="105" y="124"/>
                  </a:lnTo>
                  <a:lnTo>
                    <a:pt x="104" y="123"/>
                  </a:lnTo>
                  <a:lnTo>
                    <a:pt x="102" y="123"/>
                  </a:lnTo>
                  <a:lnTo>
                    <a:pt x="100" y="123"/>
                  </a:lnTo>
                  <a:lnTo>
                    <a:pt x="99" y="123"/>
                  </a:lnTo>
                  <a:lnTo>
                    <a:pt x="97" y="124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6" y="126"/>
                  </a:lnTo>
                  <a:lnTo>
                    <a:pt x="96" y="126"/>
                  </a:lnTo>
                  <a:lnTo>
                    <a:pt x="96" y="124"/>
                  </a:lnTo>
                  <a:lnTo>
                    <a:pt x="94" y="124"/>
                  </a:lnTo>
                  <a:lnTo>
                    <a:pt x="94" y="124"/>
                  </a:lnTo>
                  <a:lnTo>
                    <a:pt x="93" y="124"/>
                  </a:lnTo>
                  <a:lnTo>
                    <a:pt x="93" y="124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88" y="120"/>
                  </a:lnTo>
                  <a:lnTo>
                    <a:pt x="85" y="116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2" y="112"/>
                  </a:lnTo>
                  <a:lnTo>
                    <a:pt x="80" y="110"/>
                  </a:lnTo>
                  <a:lnTo>
                    <a:pt x="78" y="110"/>
                  </a:lnTo>
                  <a:lnTo>
                    <a:pt x="77" y="110"/>
                  </a:lnTo>
                  <a:lnTo>
                    <a:pt x="75" y="112"/>
                  </a:lnTo>
                  <a:lnTo>
                    <a:pt x="74" y="113"/>
                  </a:lnTo>
                  <a:lnTo>
                    <a:pt x="72" y="113"/>
                  </a:lnTo>
                  <a:lnTo>
                    <a:pt x="71" y="113"/>
                  </a:lnTo>
                  <a:lnTo>
                    <a:pt x="69" y="112"/>
                  </a:lnTo>
                  <a:lnTo>
                    <a:pt x="66" y="112"/>
                  </a:lnTo>
                  <a:lnTo>
                    <a:pt x="64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59" y="115"/>
                  </a:lnTo>
                  <a:lnTo>
                    <a:pt x="59" y="113"/>
                  </a:lnTo>
                  <a:lnTo>
                    <a:pt x="58" y="113"/>
                  </a:lnTo>
                  <a:lnTo>
                    <a:pt x="56" y="113"/>
                  </a:lnTo>
                  <a:lnTo>
                    <a:pt x="56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0" y="107"/>
                  </a:lnTo>
                  <a:lnTo>
                    <a:pt x="48" y="105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5" y="102"/>
                  </a:lnTo>
                  <a:lnTo>
                    <a:pt x="45" y="101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4" y="94"/>
                  </a:lnTo>
                  <a:lnTo>
                    <a:pt x="42" y="93"/>
                  </a:lnTo>
                  <a:lnTo>
                    <a:pt x="41" y="93"/>
                  </a:lnTo>
                  <a:lnTo>
                    <a:pt x="37" y="91"/>
                  </a:lnTo>
                  <a:lnTo>
                    <a:pt x="37" y="90"/>
                  </a:lnTo>
                  <a:lnTo>
                    <a:pt x="36" y="90"/>
                  </a:lnTo>
                  <a:lnTo>
                    <a:pt x="34" y="90"/>
                  </a:lnTo>
                  <a:lnTo>
                    <a:pt x="33" y="88"/>
                  </a:lnTo>
                  <a:lnTo>
                    <a:pt x="33" y="86"/>
                  </a:lnTo>
                  <a:lnTo>
                    <a:pt x="31" y="85"/>
                  </a:lnTo>
                  <a:lnTo>
                    <a:pt x="31" y="85"/>
                  </a:lnTo>
                  <a:lnTo>
                    <a:pt x="31" y="83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0" y="79"/>
                  </a:lnTo>
                  <a:lnTo>
                    <a:pt x="28" y="77"/>
                  </a:lnTo>
                  <a:lnTo>
                    <a:pt x="26" y="77"/>
                  </a:lnTo>
                  <a:lnTo>
                    <a:pt x="25" y="75"/>
                  </a:lnTo>
                  <a:lnTo>
                    <a:pt x="20" y="72"/>
                  </a:lnTo>
                  <a:lnTo>
                    <a:pt x="17" y="71"/>
                  </a:lnTo>
                  <a:lnTo>
                    <a:pt x="17" y="69"/>
                  </a:lnTo>
                  <a:lnTo>
                    <a:pt x="15" y="68"/>
                  </a:lnTo>
                  <a:lnTo>
                    <a:pt x="15" y="68"/>
                  </a:lnTo>
                  <a:lnTo>
                    <a:pt x="15" y="66"/>
                  </a:lnTo>
                  <a:lnTo>
                    <a:pt x="15" y="66"/>
                  </a:lnTo>
                  <a:lnTo>
                    <a:pt x="15" y="64"/>
                  </a:lnTo>
                  <a:lnTo>
                    <a:pt x="12" y="61"/>
                  </a:lnTo>
                  <a:lnTo>
                    <a:pt x="11" y="60"/>
                  </a:lnTo>
                  <a:lnTo>
                    <a:pt x="9" y="58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1" y="57"/>
                  </a:lnTo>
                  <a:lnTo>
                    <a:pt x="1" y="57"/>
                  </a:lnTo>
                  <a:lnTo>
                    <a:pt x="0" y="55"/>
                  </a:lnTo>
                  <a:lnTo>
                    <a:pt x="1" y="52"/>
                  </a:lnTo>
                  <a:lnTo>
                    <a:pt x="1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1" y="50"/>
                  </a:lnTo>
                  <a:lnTo>
                    <a:pt x="3" y="50"/>
                  </a:lnTo>
                  <a:lnTo>
                    <a:pt x="6" y="49"/>
                  </a:lnTo>
                  <a:lnTo>
                    <a:pt x="6" y="49"/>
                  </a:lnTo>
                  <a:lnTo>
                    <a:pt x="6" y="47"/>
                  </a:lnTo>
                  <a:lnTo>
                    <a:pt x="6" y="45"/>
                  </a:lnTo>
                  <a:lnTo>
                    <a:pt x="7" y="44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2" y="30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5" y="28"/>
                  </a:lnTo>
                  <a:lnTo>
                    <a:pt x="17" y="28"/>
                  </a:lnTo>
                  <a:lnTo>
                    <a:pt x="23" y="27"/>
                  </a:lnTo>
                  <a:lnTo>
                    <a:pt x="25" y="27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30" y="33"/>
                  </a:lnTo>
                  <a:lnTo>
                    <a:pt x="34" y="39"/>
                  </a:lnTo>
                  <a:lnTo>
                    <a:pt x="36" y="39"/>
                  </a:lnTo>
                  <a:lnTo>
                    <a:pt x="37" y="39"/>
                  </a:lnTo>
                  <a:lnTo>
                    <a:pt x="41" y="38"/>
                  </a:lnTo>
                  <a:lnTo>
                    <a:pt x="42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5" y="41"/>
                  </a:lnTo>
                  <a:lnTo>
                    <a:pt x="56" y="42"/>
                  </a:lnTo>
                  <a:lnTo>
                    <a:pt x="67" y="42"/>
                  </a:lnTo>
                  <a:lnTo>
                    <a:pt x="67" y="41"/>
                  </a:lnTo>
                  <a:lnTo>
                    <a:pt x="67" y="41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8"/>
                  </a:lnTo>
                  <a:lnTo>
                    <a:pt x="72" y="38"/>
                  </a:lnTo>
                  <a:lnTo>
                    <a:pt x="74" y="36"/>
                  </a:lnTo>
                  <a:lnTo>
                    <a:pt x="77" y="36"/>
                  </a:lnTo>
                  <a:lnTo>
                    <a:pt x="78" y="34"/>
                  </a:lnTo>
                  <a:lnTo>
                    <a:pt x="78" y="33"/>
                  </a:lnTo>
                  <a:lnTo>
                    <a:pt x="78" y="31"/>
                  </a:lnTo>
                  <a:lnTo>
                    <a:pt x="78" y="31"/>
                  </a:lnTo>
                  <a:lnTo>
                    <a:pt x="80" y="31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91" y="33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7" y="36"/>
                  </a:lnTo>
                  <a:lnTo>
                    <a:pt x="100" y="36"/>
                  </a:lnTo>
                  <a:lnTo>
                    <a:pt x="102" y="36"/>
                  </a:lnTo>
                  <a:lnTo>
                    <a:pt x="108" y="30"/>
                  </a:lnTo>
                  <a:lnTo>
                    <a:pt x="110" y="27"/>
                  </a:lnTo>
                  <a:lnTo>
                    <a:pt x="110" y="27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3" y="23"/>
                  </a:lnTo>
                  <a:lnTo>
                    <a:pt x="119" y="17"/>
                  </a:lnTo>
                  <a:lnTo>
                    <a:pt x="119" y="17"/>
                  </a:lnTo>
                  <a:lnTo>
                    <a:pt x="119" y="16"/>
                  </a:lnTo>
                  <a:lnTo>
                    <a:pt x="118" y="14"/>
                  </a:lnTo>
                  <a:lnTo>
                    <a:pt x="118" y="14"/>
                  </a:lnTo>
                  <a:lnTo>
                    <a:pt x="118" y="12"/>
                  </a:lnTo>
                  <a:lnTo>
                    <a:pt x="118" y="9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5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4" name="Freeform 50">
              <a:extLst>
                <a:ext uri="{FF2B5EF4-FFF2-40B4-BE49-F238E27FC236}">
                  <a16:creationId xmlns:a16="http://schemas.microsoft.com/office/drawing/2014/main" id="{E3E67A12-D298-4258-8ACF-0A281C5D8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29597" y="4248290"/>
              <a:ext cx="115005" cy="115005"/>
            </a:xfrm>
            <a:custGeom>
              <a:avLst/>
              <a:gdLst>
                <a:gd name="T0" fmla="*/ 52 w 59"/>
                <a:gd name="T1" fmla="*/ 1 h 59"/>
                <a:gd name="T2" fmla="*/ 57 w 59"/>
                <a:gd name="T3" fmla="*/ 4 h 59"/>
                <a:gd name="T4" fmla="*/ 55 w 59"/>
                <a:gd name="T5" fmla="*/ 9 h 59"/>
                <a:gd name="T6" fmla="*/ 52 w 59"/>
                <a:gd name="T7" fmla="*/ 14 h 59"/>
                <a:gd name="T8" fmla="*/ 51 w 59"/>
                <a:gd name="T9" fmla="*/ 17 h 59"/>
                <a:gd name="T10" fmla="*/ 52 w 59"/>
                <a:gd name="T11" fmla="*/ 20 h 59"/>
                <a:gd name="T12" fmla="*/ 52 w 59"/>
                <a:gd name="T13" fmla="*/ 25 h 59"/>
                <a:gd name="T14" fmla="*/ 52 w 59"/>
                <a:gd name="T15" fmla="*/ 26 h 59"/>
                <a:gd name="T16" fmla="*/ 54 w 59"/>
                <a:gd name="T17" fmla="*/ 31 h 59"/>
                <a:gd name="T18" fmla="*/ 57 w 59"/>
                <a:gd name="T19" fmla="*/ 33 h 59"/>
                <a:gd name="T20" fmla="*/ 59 w 59"/>
                <a:gd name="T21" fmla="*/ 34 h 59"/>
                <a:gd name="T22" fmla="*/ 57 w 59"/>
                <a:gd name="T23" fmla="*/ 39 h 59"/>
                <a:gd name="T24" fmla="*/ 55 w 59"/>
                <a:gd name="T25" fmla="*/ 44 h 59"/>
                <a:gd name="T26" fmla="*/ 54 w 59"/>
                <a:gd name="T27" fmla="*/ 47 h 59"/>
                <a:gd name="T28" fmla="*/ 51 w 59"/>
                <a:gd name="T29" fmla="*/ 53 h 59"/>
                <a:gd name="T30" fmla="*/ 49 w 59"/>
                <a:gd name="T31" fmla="*/ 53 h 59"/>
                <a:gd name="T32" fmla="*/ 47 w 59"/>
                <a:gd name="T33" fmla="*/ 52 h 59"/>
                <a:gd name="T34" fmla="*/ 46 w 59"/>
                <a:gd name="T35" fmla="*/ 52 h 59"/>
                <a:gd name="T36" fmla="*/ 44 w 59"/>
                <a:gd name="T37" fmla="*/ 50 h 59"/>
                <a:gd name="T38" fmla="*/ 43 w 59"/>
                <a:gd name="T39" fmla="*/ 50 h 59"/>
                <a:gd name="T40" fmla="*/ 41 w 59"/>
                <a:gd name="T41" fmla="*/ 50 h 59"/>
                <a:gd name="T42" fmla="*/ 38 w 59"/>
                <a:gd name="T43" fmla="*/ 52 h 59"/>
                <a:gd name="T44" fmla="*/ 30 w 59"/>
                <a:gd name="T45" fmla="*/ 50 h 59"/>
                <a:gd name="T46" fmla="*/ 30 w 59"/>
                <a:gd name="T47" fmla="*/ 50 h 59"/>
                <a:gd name="T48" fmla="*/ 29 w 59"/>
                <a:gd name="T49" fmla="*/ 53 h 59"/>
                <a:gd name="T50" fmla="*/ 27 w 59"/>
                <a:gd name="T51" fmla="*/ 53 h 59"/>
                <a:gd name="T52" fmla="*/ 30 w 59"/>
                <a:gd name="T53" fmla="*/ 56 h 59"/>
                <a:gd name="T54" fmla="*/ 30 w 59"/>
                <a:gd name="T55" fmla="*/ 59 h 59"/>
                <a:gd name="T56" fmla="*/ 25 w 59"/>
                <a:gd name="T57" fmla="*/ 59 h 59"/>
                <a:gd name="T58" fmla="*/ 22 w 59"/>
                <a:gd name="T59" fmla="*/ 58 h 59"/>
                <a:gd name="T60" fmla="*/ 21 w 59"/>
                <a:gd name="T61" fmla="*/ 58 h 59"/>
                <a:gd name="T62" fmla="*/ 18 w 59"/>
                <a:gd name="T63" fmla="*/ 55 h 59"/>
                <a:gd name="T64" fmla="*/ 16 w 59"/>
                <a:gd name="T65" fmla="*/ 52 h 59"/>
                <a:gd name="T66" fmla="*/ 14 w 59"/>
                <a:gd name="T67" fmla="*/ 50 h 59"/>
                <a:gd name="T68" fmla="*/ 14 w 59"/>
                <a:gd name="T69" fmla="*/ 48 h 59"/>
                <a:gd name="T70" fmla="*/ 13 w 59"/>
                <a:gd name="T71" fmla="*/ 47 h 59"/>
                <a:gd name="T72" fmla="*/ 11 w 59"/>
                <a:gd name="T73" fmla="*/ 45 h 59"/>
                <a:gd name="T74" fmla="*/ 11 w 59"/>
                <a:gd name="T75" fmla="*/ 44 h 59"/>
                <a:gd name="T76" fmla="*/ 11 w 59"/>
                <a:gd name="T77" fmla="*/ 41 h 59"/>
                <a:gd name="T78" fmla="*/ 11 w 59"/>
                <a:gd name="T79" fmla="*/ 39 h 59"/>
                <a:gd name="T80" fmla="*/ 8 w 59"/>
                <a:gd name="T81" fmla="*/ 37 h 59"/>
                <a:gd name="T82" fmla="*/ 6 w 59"/>
                <a:gd name="T83" fmla="*/ 37 h 59"/>
                <a:gd name="T84" fmla="*/ 5 w 59"/>
                <a:gd name="T85" fmla="*/ 36 h 59"/>
                <a:gd name="T86" fmla="*/ 2 w 59"/>
                <a:gd name="T87" fmla="*/ 33 h 59"/>
                <a:gd name="T88" fmla="*/ 0 w 59"/>
                <a:gd name="T89" fmla="*/ 28 h 59"/>
                <a:gd name="T90" fmla="*/ 2 w 59"/>
                <a:gd name="T91" fmla="*/ 23 h 59"/>
                <a:gd name="T92" fmla="*/ 2 w 59"/>
                <a:gd name="T93" fmla="*/ 20 h 59"/>
                <a:gd name="T94" fmla="*/ 2 w 59"/>
                <a:gd name="T95" fmla="*/ 19 h 59"/>
                <a:gd name="T96" fmla="*/ 2 w 59"/>
                <a:gd name="T97" fmla="*/ 15 h 59"/>
                <a:gd name="T98" fmla="*/ 5 w 59"/>
                <a:gd name="T99" fmla="*/ 15 h 59"/>
                <a:gd name="T100" fmla="*/ 8 w 59"/>
                <a:gd name="T101" fmla="*/ 14 h 59"/>
                <a:gd name="T102" fmla="*/ 10 w 59"/>
                <a:gd name="T103" fmla="*/ 14 h 59"/>
                <a:gd name="T104" fmla="*/ 11 w 59"/>
                <a:gd name="T105" fmla="*/ 12 h 59"/>
                <a:gd name="T106" fmla="*/ 11 w 59"/>
                <a:gd name="T107" fmla="*/ 11 h 59"/>
                <a:gd name="T108" fmla="*/ 11 w 59"/>
                <a:gd name="T109" fmla="*/ 9 h 59"/>
                <a:gd name="T110" fmla="*/ 11 w 59"/>
                <a:gd name="T111" fmla="*/ 6 h 59"/>
                <a:gd name="T112" fmla="*/ 13 w 59"/>
                <a:gd name="T113" fmla="*/ 4 h 59"/>
                <a:gd name="T114" fmla="*/ 16 w 59"/>
                <a:gd name="T115" fmla="*/ 0 h 59"/>
                <a:gd name="T116" fmla="*/ 30 w 59"/>
                <a:gd name="T117" fmla="*/ 3 h 59"/>
                <a:gd name="T118" fmla="*/ 30 w 59"/>
                <a:gd name="T119" fmla="*/ 1 h 59"/>
                <a:gd name="T120" fmla="*/ 38 w 59"/>
                <a:gd name="T121" fmla="*/ 1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9" h="59">
                  <a:moveTo>
                    <a:pt x="41" y="0"/>
                  </a:moveTo>
                  <a:lnTo>
                    <a:pt x="46" y="0"/>
                  </a:lnTo>
                  <a:lnTo>
                    <a:pt x="52" y="1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7" y="6"/>
                  </a:lnTo>
                  <a:lnTo>
                    <a:pt x="57" y="7"/>
                  </a:lnTo>
                  <a:lnTo>
                    <a:pt x="55" y="9"/>
                  </a:lnTo>
                  <a:lnTo>
                    <a:pt x="55" y="11"/>
                  </a:lnTo>
                  <a:lnTo>
                    <a:pt x="54" y="12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4" y="26"/>
                  </a:lnTo>
                  <a:lnTo>
                    <a:pt x="54" y="28"/>
                  </a:lnTo>
                  <a:lnTo>
                    <a:pt x="54" y="31"/>
                  </a:lnTo>
                  <a:lnTo>
                    <a:pt x="55" y="31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4"/>
                  </a:lnTo>
                  <a:lnTo>
                    <a:pt x="59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7"/>
                  </a:lnTo>
                  <a:lnTo>
                    <a:pt x="57" y="39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4" y="47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8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29" y="50"/>
                  </a:lnTo>
                  <a:lnTo>
                    <a:pt x="29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7" y="53"/>
                  </a:lnTo>
                  <a:lnTo>
                    <a:pt x="27" y="53"/>
                  </a:lnTo>
                  <a:lnTo>
                    <a:pt x="29" y="55"/>
                  </a:lnTo>
                  <a:lnTo>
                    <a:pt x="29" y="55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0" y="58"/>
                  </a:lnTo>
                  <a:lnTo>
                    <a:pt x="30" y="59"/>
                  </a:lnTo>
                  <a:lnTo>
                    <a:pt x="30" y="59"/>
                  </a:lnTo>
                  <a:lnTo>
                    <a:pt x="29" y="59"/>
                  </a:lnTo>
                  <a:lnTo>
                    <a:pt x="25" y="59"/>
                  </a:lnTo>
                  <a:lnTo>
                    <a:pt x="24" y="59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1" y="58"/>
                  </a:lnTo>
                  <a:lnTo>
                    <a:pt x="21" y="58"/>
                  </a:lnTo>
                  <a:lnTo>
                    <a:pt x="19" y="58"/>
                  </a:lnTo>
                  <a:lnTo>
                    <a:pt x="18" y="56"/>
                  </a:lnTo>
                  <a:lnTo>
                    <a:pt x="18" y="55"/>
                  </a:lnTo>
                  <a:lnTo>
                    <a:pt x="18" y="53"/>
                  </a:lnTo>
                  <a:lnTo>
                    <a:pt x="16" y="53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5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39"/>
                  </a:lnTo>
                  <a:lnTo>
                    <a:pt x="10" y="37"/>
                  </a:lnTo>
                  <a:lnTo>
                    <a:pt x="8" y="37"/>
                  </a:lnTo>
                  <a:lnTo>
                    <a:pt x="8" y="37"/>
                  </a:lnTo>
                  <a:lnTo>
                    <a:pt x="8" y="39"/>
                  </a:lnTo>
                  <a:lnTo>
                    <a:pt x="6" y="39"/>
                  </a:lnTo>
                  <a:lnTo>
                    <a:pt x="6" y="37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5" y="36"/>
                  </a:lnTo>
                  <a:lnTo>
                    <a:pt x="5" y="34"/>
                  </a:lnTo>
                  <a:lnTo>
                    <a:pt x="3" y="34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5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0" y="9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3" y="7"/>
                  </a:lnTo>
                  <a:lnTo>
                    <a:pt x="13" y="6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5" y="1"/>
                  </a:lnTo>
                  <a:lnTo>
                    <a:pt x="30" y="3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1"/>
                  </a:lnTo>
                  <a:lnTo>
                    <a:pt x="32" y="1"/>
                  </a:lnTo>
                  <a:lnTo>
                    <a:pt x="35" y="0"/>
                  </a:lnTo>
                  <a:lnTo>
                    <a:pt x="38" y="1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5" name="Freeform 51">
              <a:extLst>
                <a:ext uri="{FF2B5EF4-FFF2-40B4-BE49-F238E27FC236}">
                  <a16:creationId xmlns:a16="http://schemas.microsoft.com/office/drawing/2014/main" id="{4702CD00-F0A7-4A78-A70B-332DBCA29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6983" y="4078707"/>
              <a:ext cx="296282" cy="383997"/>
            </a:xfrm>
            <a:custGeom>
              <a:avLst/>
              <a:gdLst>
                <a:gd name="T0" fmla="*/ 149 w 152"/>
                <a:gd name="T1" fmla="*/ 5 h 197"/>
                <a:gd name="T2" fmla="*/ 147 w 152"/>
                <a:gd name="T3" fmla="*/ 14 h 197"/>
                <a:gd name="T4" fmla="*/ 147 w 152"/>
                <a:gd name="T5" fmla="*/ 22 h 197"/>
                <a:gd name="T6" fmla="*/ 149 w 152"/>
                <a:gd name="T7" fmla="*/ 22 h 197"/>
                <a:gd name="T8" fmla="*/ 152 w 152"/>
                <a:gd name="T9" fmla="*/ 22 h 197"/>
                <a:gd name="T10" fmla="*/ 149 w 152"/>
                <a:gd name="T11" fmla="*/ 24 h 197"/>
                <a:gd name="T12" fmla="*/ 144 w 152"/>
                <a:gd name="T13" fmla="*/ 30 h 197"/>
                <a:gd name="T14" fmla="*/ 141 w 152"/>
                <a:gd name="T15" fmla="*/ 42 h 197"/>
                <a:gd name="T16" fmla="*/ 133 w 152"/>
                <a:gd name="T17" fmla="*/ 55 h 197"/>
                <a:gd name="T18" fmla="*/ 125 w 152"/>
                <a:gd name="T19" fmla="*/ 68 h 197"/>
                <a:gd name="T20" fmla="*/ 117 w 152"/>
                <a:gd name="T21" fmla="*/ 85 h 197"/>
                <a:gd name="T22" fmla="*/ 95 w 152"/>
                <a:gd name="T23" fmla="*/ 117 h 197"/>
                <a:gd name="T24" fmla="*/ 59 w 152"/>
                <a:gd name="T25" fmla="*/ 148 h 197"/>
                <a:gd name="T26" fmla="*/ 37 w 152"/>
                <a:gd name="T27" fmla="*/ 164 h 197"/>
                <a:gd name="T28" fmla="*/ 22 w 152"/>
                <a:gd name="T29" fmla="*/ 180 h 197"/>
                <a:gd name="T30" fmla="*/ 16 w 152"/>
                <a:gd name="T31" fmla="*/ 187 h 197"/>
                <a:gd name="T32" fmla="*/ 11 w 152"/>
                <a:gd name="T33" fmla="*/ 194 h 197"/>
                <a:gd name="T34" fmla="*/ 8 w 152"/>
                <a:gd name="T35" fmla="*/ 195 h 197"/>
                <a:gd name="T36" fmla="*/ 0 w 152"/>
                <a:gd name="T37" fmla="*/ 186 h 197"/>
                <a:gd name="T38" fmla="*/ 0 w 152"/>
                <a:gd name="T39" fmla="*/ 154 h 197"/>
                <a:gd name="T40" fmla="*/ 0 w 152"/>
                <a:gd name="T41" fmla="*/ 132 h 197"/>
                <a:gd name="T42" fmla="*/ 13 w 152"/>
                <a:gd name="T43" fmla="*/ 118 h 197"/>
                <a:gd name="T44" fmla="*/ 19 w 152"/>
                <a:gd name="T45" fmla="*/ 113 h 197"/>
                <a:gd name="T46" fmla="*/ 29 w 152"/>
                <a:gd name="T47" fmla="*/ 110 h 197"/>
                <a:gd name="T48" fmla="*/ 35 w 152"/>
                <a:gd name="T49" fmla="*/ 106 h 197"/>
                <a:gd name="T50" fmla="*/ 43 w 152"/>
                <a:gd name="T51" fmla="*/ 102 h 197"/>
                <a:gd name="T52" fmla="*/ 54 w 152"/>
                <a:gd name="T53" fmla="*/ 102 h 197"/>
                <a:gd name="T54" fmla="*/ 65 w 152"/>
                <a:gd name="T55" fmla="*/ 94 h 197"/>
                <a:gd name="T56" fmla="*/ 79 w 152"/>
                <a:gd name="T57" fmla="*/ 80 h 197"/>
                <a:gd name="T58" fmla="*/ 95 w 152"/>
                <a:gd name="T59" fmla="*/ 66 h 197"/>
                <a:gd name="T60" fmla="*/ 87 w 152"/>
                <a:gd name="T61" fmla="*/ 58 h 197"/>
                <a:gd name="T62" fmla="*/ 67 w 152"/>
                <a:gd name="T63" fmla="*/ 52 h 197"/>
                <a:gd name="T64" fmla="*/ 49 w 152"/>
                <a:gd name="T65" fmla="*/ 46 h 197"/>
                <a:gd name="T66" fmla="*/ 40 w 152"/>
                <a:gd name="T67" fmla="*/ 39 h 197"/>
                <a:gd name="T68" fmla="*/ 35 w 152"/>
                <a:gd name="T69" fmla="*/ 35 h 197"/>
                <a:gd name="T70" fmla="*/ 30 w 152"/>
                <a:gd name="T71" fmla="*/ 30 h 197"/>
                <a:gd name="T72" fmla="*/ 27 w 152"/>
                <a:gd name="T73" fmla="*/ 24 h 197"/>
                <a:gd name="T74" fmla="*/ 26 w 152"/>
                <a:gd name="T75" fmla="*/ 20 h 197"/>
                <a:gd name="T76" fmla="*/ 29 w 152"/>
                <a:gd name="T77" fmla="*/ 16 h 197"/>
                <a:gd name="T78" fmla="*/ 33 w 152"/>
                <a:gd name="T79" fmla="*/ 8 h 197"/>
                <a:gd name="T80" fmla="*/ 48 w 152"/>
                <a:gd name="T81" fmla="*/ 22 h 197"/>
                <a:gd name="T82" fmla="*/ 63 w 152"/>
                <a:gd name="T83" fmla="*/ 20 h 197"/>
                <a:gd name="T84" fmla="*/ 78 w 152"/>
                <a:gd name="T85" fmla="*/ 19 h 197"/>
                <a:gd name="T86" fmla="*/ 92 w 152"/>
                <a:gd name="T87" fmla="*/ 14 h 197"/>
                <a:gd name="T88" fmla="*/ 103 w 152"/>
                <a:gd name="T89" fmla="*/ 13 h 197"/>
                <a:gd name="T90" fmla="*/ 115 w 152"/>
                <a:gd name="T91" fmla="*/ 11 h 197"/>
                <a:gd name="T92" fmla="*/ 127 w 152"/>
                <a:gd name="T93" fmla="*/ 8 h 197"/>
                <a:gd name="T94" fmla="*/ 141 w 152"/>
                <a:gd name="T95" fmla="*/ 2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2" h="197">
                  <a:moveTo>
                    <a:pt x="142" y="0"/>
                  </a:moveTo>
                  <a:lnTo>
                    <a:pt x="149" y="3"/>
                  </a:lnTo>
                  <a:lnTo>
                    <a:pt x="150" y="3"/>
                  </a:lnTo>
                  <a:lnTo>
                    <a:pt x="149" y="5"/>
                  </a:lnTo>
                  <a:lnTo>
                    <a:pt x="149" y="5"/>
                  </a:lnTo>
                  <a:lnTo>
                    <a:pt x="149" y="8"/>
                  </a:lnTo>
                  <a:lnTo>
                    <a:pt x="147" y="9"/>
                  </a:lnTo>
                  <a:lnTo>
                    <a:pt x="147" y="14"/>
                  </a:lnTo>
                  <a:lnTo>
                    <a:pt x="149" y="20"/>
                  </a:lnTo>
                  <a:lnTo>
                    <a:pt x="149" y="20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4"/>
                  </a:lnTo>
                  <a:lnTo>
                    <a:pt x="147" y="24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2" y="22"/>
                  </a:lnTo>
                  <a:lnTo>
                    <a:pt x="152" y="24"/>
                  </a:lnTo>
                  <a:lnTo>
                    <a:pt x="152" y="24"/>
                  </a:lnTo>
                  <a:lnTo>
                    <a:pt x="150" y="24"/>
                  </a:lnTo>
                  <a:lnTo>
                    <a:pt x="149" y="24"/>
                  </a:lnTo>
                  <a:lnTo>
                    <a:pt x="147" y="24"/>
                  </a:lnTo>
                  <a:lnTo>
                    <a:pt x="145" y="25"/>
                  </a:lnTo>
                  <a:lnTo>
                    <a:pt x="144" y="25"/>
                  </a:lnTo>
                  <a:lnTo>
                    <a:pt x="144" y="30"/>
                  </a:lnTo>
                  <a:lnTo>
                    <a:pt x="144" y="33"/>
                  </a:lnTo>
                  <a:lnTo>
                    <a:pt x="144" y="38"/>
                  </a:lnTo>
                  <a:lnTo>
                    <a:pt x="141" y="41"/>
                  </a:lnTo>
                  <a:lnTo>
                    <a:pt x="141" y="42"/>
                  </a:lnTo>
                  <a:lnTo>
                    <a:pt x="138" y="46"/>
                  </a:lnTo>
                  <a:lnTo>
                    <a:pt x="136" y="49"/>
                  </a:lnTo>
                  <a:lnTo>
                    <a:pt x="136" y="50"/>
                  </a:lnTo>
                  <a:lnTo>
                    <a:pt x="133" y="55"/>
                  </a:lnTo>
                  <a:lnTo>
                    <a:pt x="130" y="58"/>
                  </a:lnTo>
                  <a:lnTo>
                    <a:pt x="128" y="63"/>
                  </a:lnTo>
                  <a:lnTo>
                    <a:pt x="127" y="66"/>
                  </a:lnTo>
                  <a:lnTo>
                    <a:pt x="125" y="68"/>
                  </a:lnTo>
                  <a:lnTo>
                    <a:pt x="122" y="72"/>
                  </a:lnTo>
                  <a:lnTo>
                    <a:pt x="120" y="76"/>
                  </a:lnTo>
                  <a:lnTo>
                    <a:pt x="119" y="82"/>
                  </a:lnTo>
                  <a:lnTo>
                    <a:pt x="117" y="85"/>
                  </a:lnTo>
                  <a:lnTo>
                    <a:pt x="112" y="94"/>
                  </a:lnTo>
                  <a:lnTo>
                    <a:pt x="106" y="102"/>
                  </a:lnTo>
                  <a:lnTo>
                    <a:pt x="103" y="109"/>
                  </a:lnTo>
                  <a:lnTo>
                    <a:pt x="95" y="117"/>
                  </a:lnTo>
                  <a:lnTo>
                    <a:pt x="87" y="126"/>
                  </a:lnTo>
                  <a:lnTo>
                    <a:pt x="74" y="139"/>
                  </a:lnTo>
                  <a:lnTo>
                    <a:pt x="71" y="140"/>
                  </a:lnTo>
                  <a:lnTo>
                    <a:pt x="59" y="148"/>
                  </a:lnTo>
                  <a:lnTo>
                    <a:pt x="49" y="153"/>
                  </a:lnTo>
                  <a:lnTo>
                    <a:pt x="45" y="157"/>
                  </a:lnTo>
                  <a:lnTo>
                    <a:pt x="41" y="161"/>
                  </a:lnTo>
                  <a:lnTo>
                    <a:pt x="37" y="164"/>
                  </a:lnTo>
                  <a:lnTo>
                    <a:pt x="26" y="176"/>
                  </a:lnTo>
                  <a:lnTo>
                    <a:pt x="26" y="176"/>
                  </a:lnTo>
                  <a:lnTo>
                    <a:pt x="24" y="178"/>
                  </a:lnTo>
                  <a:lnTo>
                    <a:pt x="22" y="180"/>
                  </a:lnTo>
                  <a:lnTo>
                    <a:pt x="22" y="181"/>
                  </a:lnTo>
                  <a:lnTo>
                    <a:pt x="19" y="184"/>
                  </a:lnTo>
                  <a:lnTo>
                    <a:pt x="18" y="186"/>
                  </a:lnTo>
                  <a:lnTo>
                    <a:pt x="16" y="187"/>
                  </a:lnTo>
                  <a:lnTo>
                    <a:pt x="15" y="189"/>
                  </a:lnTo>
                  <a:lnTo>
                    <a:pt x="15" y="191"/>
                  </a:lnTo>
                  <a:lnTo>
                    <a:pt x="13" y="191"/>
                  </a:lnTo>
                  <a:lnTo>
                    <a:pt x="11" y="194"/>
                  </a:lnTo>
                  <a:lnTo>
                    <a:pt x="10" y="195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5"/>
                  </a:lnTo>
                  <a:lnTo>
                    <a:pt x="8" y="194"/>
                  </a:lnTo>
                  <a:lnTo>
                    <a:pt x="5" y="191"/>
                  </a:lnTo>
                  <a:lnTo>
                    <a:pt x="4" y="189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78"/>
                  </a:lnTo>
                  <a:lnTo>
                    <a:pt x="0" y="165"/>
                  </a:lnTo>
                  <a:lnTo>
                    <a:pt x="0" y="154"/>
                  </a:lnTo>
                  <a:lnTo>
                    <a:pt x="0" y="142"/>
                  </a:lnTo>
                  <a:lnTo>
                    <a:pt x="0" y="135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4" y="131"/>
                  </a:lnTo>
                  <a:lnTo>
                    <a:pt x="7" y="128"/>
                  </a:lnTo>
                  <a:lnTo>
                    <a:pt x="10" y="121"/>
                  </a:lnTo>
                  <a:lnTo>
                    <a:pt x="13" y="118"/>
                  </a:lnTo>
                  <a:lnTo>
                    <a:pt x="15" y="117"/>
                  </a:lnTo>
                  <a:lnTo>
                    <a:pt x="15" y="115"/>
                  </a:lnTo>
                  <a:lnTo>
                    <a:pt x="16" y="113"/>
                  </a:lnTo>
                  <a:lnTo>
                    <a:pt x="19" y="113"/>
                  </a:lnTo>
                  <a:lnTo>
                    <a:pt x="21" y="113"/>
                  </a:lnTo>
                  <a:lnTo>
                    <a:pt x="27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29" y="110"/>
                  </a:lnTo>
                  <a:lnTo>
                    <a:pt x="30" y="107"/>
                  </a:lnTo>
                  <a:lnTo>
                    <a:pt x="32" y="107"/>
                  </a:lnTo>
                  <a:lnTo>
                    <a:pt x="35" y="10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43" y="102"/>
                  </a:lnTo>
                  <a:lnTo>
                    <a:pt x="43" y="102"/>
                  </a:lnTo>
                  <a:lnTo>
                    <a:pt x="45" y="102"/>
                  </a:lnTo>
                  <a:lnTo>
                    <a:pt x="45" y="102"/>
                  </a:lnTo>
                  <a:lnTo>
                    <a:pt x="51" y="102"/>
                  </a:lnTo>
                  <a:lnTo>
                    <a:pt x="54" y="102"/>
                  </a:lnTo>
                  <a:lnTo>
                    <a:pt x="59" y="102"/>
                  </a:lnTo>
                  <a:lnTo>
                    <a:pt x="59" y="102"/>
                  </a:lnTo>
                  <a:lnTo>
                    <a:pt x="62" y="99"/>
                  </a:lnTo>
                  <a:lnTo>
                    <a:pt x="65" y="94"/>
                  </a:lnTo>
                  <a:lnTo>
                    <a:pt x="68" y="91"/>
                  </a:lnTo>
                  <a:lnTo>
                    <a:pt x="73" y="87"/>
                  </a:lnTo>
                  <a:lnTo>
                    <a:pt x="76" y="83"/>
                  </a:lnTo>
                  <a:lnTo>
                    <a:pt x="79" y="80"/>
                  </a:lnTo>
                  <a:lnTo>
                    <a:pt x="84" y="77"/>
                  </a:lnTo>
                  <a:lnTo>
                    <a:pt x="87" y="72"/>
                  </a:lnTo>
                  <a:lnTo>
                    <a:pt x="90" y="69"/>
                  </a:lnTo>
                  <a:lnTo>
                    <a:pt x="95" y="66"/>
                  </a:lnTo>
                  <a:lnTo>
                    <a:pt x="98" y="61"/>
                  </a:lnTo>
                  <a:lnTo>
                    <a:pt x="103" y="58"/>
                  </a:lnTo>
                  <a:lnTo>
                    <a:pt x="87" y="58"/>
                  </a:lnTo>
                  <a:lnTo>
                    <a:pt x="87" y="58"/>
                  </a:lnTo>
                  <a:lnTo>
                    <a:pt x="82" y="57"/>
                  </a:lnTo>
                  <a:lnTo>
                    <a:pt x="78" y="55"/>
                  </a:lnTo>
                  <a:lnTo>
                    <a:pt x="71" y="54"/>
                  </a:lnTo>
                  <a:lnTo>
                    <a:pt x="67" y="52"/>
                  </a:lnTo>
                  <a:lnTo>
                    <a:pt x="62" y="50"/>
                  </a:lnTo>
                  <a:lnTo>
                    <a:pt x="57" y="49"/>
                  </a:lnTo>
                  <a:lnTo>
                    <a:pt x="54" y="47"/>
                  </a:lnTo>
                  <a:lnTo>
                    <a:pt x="49" y="46"/>
                  </a:lnTo>
                  <a:lnTo>
                    <a:pt x="45" y="44"/>
                  </a:lnTo>
                  <a:lnTo>
                    <a:pt x="45" y="44"/>
                  </a:lnTo>
                  <a:lnTo>
                    <a:pt x="43" y="41"/>
                  </a:lnTo>
                  <a:lnTo>
                    <a:pt x="40" y="39"/>
                  </a:lnTo>
                  <a:lnTo>
                    <a:pt x="38" y="39"/>
                  </a:lnTo>
                  <a:lnTo>
                    <a:pt x="37" y="38"/>
                  </a:lnTo>
                  <a:lnTo>
                    <a:pt x="37" y="36"/>
                  </a:lnTo>
                  <a:lnTo>
                    <a:pt x="35" y="35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0" y="30"/>
                  </a:lnTo>
                  <a:lnTo>
                    <a:pt x="29" y="27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4"/>
                  </a:lnTo>
                  <a:lnTo>
                    <a:pt x="26" y="2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9" y="14"/>
                  </a:lnTo>
                  <a:lnTo>
                    <a:pt x="30" y="13"/>
                  </a:lnTo>
                  <a:lnTo>
                    <a:pt x="32" y="9"/>
                  </a:lnTo>
                  <a:lnTo>
                    <a:pt x="33" y="8"/>
                  </a:lnTo>
                  <a:lnTo>
                    <a:pt x="37" y="9"/>
                  </a:lnTo>
                  <a:lnTo>
                    <a:pt x="40" y="14"/>
                  </a:lnTo>
                  <a:lnTo>
                    <a:pt x="43" y="17"/>
                  </a:lnTo>
                  <a:lnTo>
                    <a:pt x="48" y="22"/>
                  </a:lnTo>
                  <a:lnTo>
                    <a:pt x="49" y="22"/>
                  </a:lnTo>
                  <a:lnTo>
                    <a:pt x="51" y="24"/>
                  </a:lnTo>
                  <a:lnTo>
                    <a:pt x="59" y="24"/>
                  </a:lnTo>
                  <a:lnTo>
                    <a:pt x="63" y="20"/>
                  </a:lnTo>
                  <a:lnTo>
                    <a:pt x="70" y="17"/>
                  </a:lnTo>
                  <a:lnTo>
                    <a:pt x="71" y="17"/>
                  </a:lnTo>
                  <a:lnTo>
                    <a:pt x="74" y="17"/>
                  </a:lnTo>
                  <a:lnTo>
                    <a:pt x="78" y="19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7" y="16"/>
                  </a:lnTo>
                  <a:lnTo>
                    <a:pt x="92" y="14"/>
                  </a:lnTo>
                  <a:lnTo>
                    <a:pt x="93" y="13"/>
                  </a:lnTo>
                  <a:lnTo>
                    <a:pt x="95" y="13"/>
                  </a:lnTo>
                  <a:lnTo>
                    <a:pt x="98" y="13"/>
                  </a:lnTo>
                  <a:lnTo>
                    <a:pt x="103" y="13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5" y="11"/>
                  </a:lnTo>
                  <a:lnTo>
                    <a:pt x="115" y="11"/>
                  </a:lnTo>
                  <a:lnTo>
                    <a:pt x="119" y="11"/>
                  </a:lnTo>
                  <a:lnTo>
                    <a:pt x="123" y="9"/>
                  </a:lnTo>
                  <a:lnTo>
                    <a:pt x="127" y="8"/>
                  </a:lnTo>
                  <a:lnTo>
                    <a:pt x="133" y="8"/>
                  </a:lnTo>
                  <a:lnTo>
                    <a:pt x="138" y="5"/>
                  </a:lnTo>
                  <a:lnTo>
                    <a:pt x="139" y="3"/>
                  </a:lnTo>
                  <a:lnTo>
                    <a:pt x="141" y="2"/>
                  </a:lnTo>
                  <a:lnTo>
                    <a:pt x="1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6" name="Freeform 52">
              <a:extLst>
                <a:ext uri="{FF2B5EF4-FFF2-40B4-BE49-F238E27FC236}">
                  <a16:creationId xmlns:a16="http://schemas.microsoft.com/office/drawing/2014/main" id="{33826B54-3651-4AF8-A215-546D664E1E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9892" y="3946160"/>
              <a:ext cx="171531" cy="122802"/>
            </a:xfrm>
            <a:custGeom>
              <a:avLst/>
              <a:gdLst>
                <a:gd name="T0" fmla="*/ 44 w 88"/>
                <a:gd name="T1" fmla="*/ 0 h 63"/>
                <a:gd name="T2" fmla="*/ 52 w 88"/>
                <a:gd name="T3" fmla="*/ 6 h 63"/>
                <a:gd name="T4" fmla="*/ 55 w 88"/>
                <a:gd name="T5" fmla="*/ 6 h 63"/>
                <a:gd name="T6" fmla="*/ 59 w 88"/>
                <a:gd name="T7" fmla="*/ 8 h 63"/>
                <a:gd name="T8" fmla="*/ 59 w 88"/>
                <a:gd name="T9" fmla="*/ 8 h 63"/>
                <a:gd name="T10" fmla="*/ 62 w 88"/>
                <a:gd name="T11" fmla="*/ 14 h 63"/>
                <a:gd name="T12" fmla="*/ 65 w 88"/>
                <a:gd name="T13" fmla="*/ 16 h 63"/>
                <a:gd name="T14" fmla="*/ 66 w 88"/>
                <a:gd name="T15" fmla="*/ 18 h 63"/>
                <a:gd name="T16" fmla="*/ 68 w 88"/>
                <a:gd name="T17" fmla="*/ 21 h 63"/>
                <a:gd name="T18" fmla="*/ 71 w 88"/>
                <a:gd name="T19" fmla="*/ 24 h 63"/>
                <a:gd name="T20" fmla="*/ 76 w 88"/>
                <a:gd name="T21" fmla="*/ 27 h 63"/>
                <a:gd name="T22" fmla="*/ 77 w 88"/>
                <a:gd name="T23" fmla="*/ 32 h 63"/>
                <a:gd name="T24" fmla="*/ 81 w 88"/>
                <a:gd name="T25" fmla="*/ 36 h 63"/>
                <a:gd name="T26" fmla="*/ 81 w 88"/>
                <a:gd name="T27" fmla="*/ 41 h 63"/>
                <a:gd name="T28" fmla="*/ 79 w 88"/>
                <a:gd name="T29" fmla="*/ 44 h 63"/>
                <a:gd name="T30" fmla="*/ 82 w 88"/>
                <a:gd name="T31" fmla="*/ 49 h 63"/>
                <a:gd name="T32" fmla="*/ 84 w 88"/>
                <a:gd name="T33" fmla="*/ 47 h 63"/>
                <a:gd name="T34" fmla="*/ 87 w 88"/>
                <a:gd name="T35" fmla="*/ 51 h 63"/>
                <a:gd name="T36" fmla="*/ 88 w 88"/>
                <a:gd name="T37" fmla="*/ 54 h 63"/>
                <a:gd name="T38" fmla="*/ 88 w 88"/>
                <a:gd name="T39" fmla="*/ 58 h 63"/>
                <a:gd name="T40" fmla="*/ 88 w 88"/>
                <a:gd name="T41" fmla="*/ 63 h 63"/>
                <a:gd name="T42" fmla="*/ 82 w 88"/>
                <a:gd name="T43" fmla="*/ 63 h 63"/>
                <a:gd name="T44" fmla="*/ 74 w 88"/>
                <a:gd name="T45" fmla="*/ 63 h 63"/>
                <a:gd name="T46" fmla="*/ 70 w 88"/>
                <a:gd name="T47" fmla="*/ 62 h 63"/>
                <a:gd name="T48" fmla="*/ 66 w 88"/>
                <a:gd name="T49" fmla="*/ 60 h 63"/>
                <a:gd name="T50" fmla="*/ 65 w 88"/>
                <a:gd name="T51" fmla="*/ 60 h 63"/>
                <a:gd name="T52" fmla="*/ 63 w 88"/>
                <a:gd name="T53" fmla="*/ 58 h 63"/>
                <a:gd name="T54" fmla="*/ 55 w 88"/>
                <a:gd name="T55" fmla="*/ 58 h 63"/>
                <a:gd name="T56" fmla="*/ 38 w 88"/>
                <a:gd name="T57" fmla="*/ 58 h 63"/>
                <a:gd name="T58" fmla="*/ 25 w 88"/>
                <a:gd name="T59" fmla="*/ 62 h 63"/>
                <a:gd name="T60" fmla="*/ 16 w 88"/>
                <a:gd name="T61" fmla="*/ 63 h 63"/>
                <a:gd name="T62" fmla="*/ 11 w 88"/>
                <a:gd name="T63" fmla="*/ 63 h 63"/>
                <a:gd name="T64" fmla="*/ 14 w 88"/>
                <a:gd name="T65" fmla="*/ 60 h 63"/>
                <a:gd name="T66" fmla="*/ 16 w 88"/>
                <a:gd name="T67" fmla="*/ 58 h 63"/>
                <a:gd name="T68" fmla="*/ 13 w 88"/>
                <a:gd name="T69" fmla="*/ 60 h 63"/>
                <a:gd name="T70" fmla="*/ 11 w 88"/>
                <a:gd name="T71" fmla="*/ 58 h 63"/>
                <a:gd name="T72" fmla="*/ 11 w 88"/>
                <a:gd name="T73" fmla="*/ 52 h 63"/>
                <a:gd name="T74" fmla="*/ 19 w 88"/>
                <a:gd name="T75" fmla="*/ 52 h 63"/>
                <a:gd name="T76" fmla="*/ 25 w 88"/>
                <a:gd name="T77" fmla="*/ 49 h 63"/>
                <a:gd name="T78" fmla="*/ 33 w 88"/>
                <a:gd name="T79" fmla="*/ 47 h 63"/>
                <a:gd name="T80" fmla="*/ 35 w 88"/>
                <a:gd name="T81" fmla="*/ 46 h 63"/>
                <a:gd name="T82" fmla="*/ 40 w 88"/>
                <a:gd name="T83" fmla="*/ 47 h 63"/>
                <a:gd name="T84" fmla="*/ 51 w 88"/>
                <a:gd name="T85" fmla="*/ 49 h 63"/>
                <a:gd name="T86" fmla="*/ 52 w 88"/>
                <a:gd name="T87" fmla="*/ 46 h 63"/>
                <a:gd name="T88" fmla="*/ 46 w 88"/>
                <a:gd name="T89" fmla="*/ 46 h 63"/>
                <a:gd name="T90" fmla="*/ 41 w 88"/>
                <a:gd name="T91" fmla="*/ 44 h 63"/>
                <a:gd name="T92" fmla="*/ 35 w 88"/>
                <a:gd name="T93" fmla="*/ 41 h 63"/>
                <a:gd name="T94" fmla="*/ 27 w 88"/>
                <a:gd name="T95" fmla="*/ 46 h 63"/>
                <a:gd name="T96" fmla="*/ 14 w 88"/>
                <a:gd name="T97" fmla="*/ 44 h 63"/>
                <a:gd name="T98" fmla="*/ 11 w 88"/>
                <a:gd name="T99" fmla="*/ 40 h 63"/>
                <a:gd name="T100" fmla="*/ 11 w 88"/>
                <a:gd name="T101" fmla="*/ 40 h 63"/>
                <a:gd name="T102" fmla="*/ 8 w 88"/>
                <a:gd name="T103" fmla="*/ 33 h 63"/>
                <a:gd name="T104" fmla="*/ 3 w 88"/>
                <a:gd name="T105" fmla="*/ 29 h 63"/>
                <a:gd name="T106" fmla="*/ 2 w 88"/>
                <a:gd name="T107" fmla="*/ 27 h 63"/>
                <a:gd name="T108" fmla="*/ 14 w 88"/>
                <a:gd name="T109" fmla="*/ 13 h 63"/>
                <a:gd name="T110" fmla="*/ 16 w 88"/>
                <a:gd name="T111" fmla="*/ 6 h 63"/>
                <a:gd name="T112" fmla="*/ 21 w 88"/>
                <a:gd name="T113" fmla="*/ 2 h 63"/>
                <a:gd name="T114" fmla="*/ 25 w 88"/>
                <a:gd name="T115" fmla="*/ 3 h 63"/>
                <a:gd name="T116" fmla="*/ 33 w 88"/>
                <a:gd name="T117" fmla="*/ 2 h 63"/>
                <a:gd name="T118" fmla="*/ 36 w 88"/>
                <a:gd name="T119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8" h="63">
                  <a:moveTo>
                    <a:pt x="38" y="0"/>
                  </a:moveTo>
                  <a:lnTo>
                    <a:pt x="38" y="0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1" y="3"/>
                  </a:lnTo>
                  <a:lnTo>
                    <a:pt x="52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10"/>
                  </a:lnTo>
                  <a:lnTo>
                    <a:pt x="60" y="10"/>
                  </a:lnTo>
                  <a:lnTo>
                    <a:pt x="62" y="11"/>
                  </a:lnTo>
                  <a:lnTo>
                    <a:pt x="62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8"/>
                  </a:lnTo>
                  <a:lnTo>
                    <a:pt x="68" y="19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4"/>
                  </a:lnTo>
                  <a:lnTo>
                    <a:pt x="73" y="24"/>
                  </a:lnTo>
                  <a:lnTo>
                    <a:pt x="74" y="25"/>
                  </a:lnTo>
                  <a:lnTo>
                    <a:pt x="74" y="25"/>
                  </a:lnTo>
                  <a:lnTo>
                    <a:pt x="76" y="27"/>
                  </a:lnTo>
                  <a:lnTo>
                    <a:pt x="76" y="27"/>
                  </a:lnTo>
                  <a:lnTo>
                    <a:pt x="77" y="30"/>
                  </a:lnTo>
                  <a:lnTo>
                    <a:pt x="77" y="30"/>
                  </a:lnTo>
                  <a:lnTo>
                    <a:pt x="77" y="32"/>
                  </a:lnTo>
                  <a:lnTo>
                    <a:pt x="77" y="33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40"/>
                  </a:lnTo>
                  <a:lnTo>
                    <a:pt x="81" y="40"/>
                  </a:lnTo>
                  <a:lnTo>
                    <a:pt x="81" y="41"/>
                  </a:lnTo>
                  <a:lnTo>
                    <a:pt x="81" y="41"/>
                  </a:lnTo>
                  <a:lnTo>
                    <a:pt x="81" y="43"/>
                  </a:lnTo>
                  <a:lnTo>
                    <a:pt x="79" y="43"/>
                  </a:lnTo>
                  <a:lnTo>
                    <a:pt x="79" y="44"/>
                  </a:lnTo>
                  <a:lnTo>
                    <a:pt x="81" y="46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4" y="49"/>
                  </a:lnTo>
                  <a:lnTo>
                    <a:pt x="84" y="49"/>
                  </a:lnTo>
                  <a:lnTo>
                    <a:pt x="84" y="47"/>
                  </a:lnTo>
                  <a:lnTo>
                    <a:pt x="85" y="47"/>
                  </a:lnTo>
                  <a:lnTo>
                    <a:pt x="85" y="49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7" y="51"/>
                  </a:lnTo>
                  <a:lnTo>
                    <a:pt x="87" y="52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8" y="55"/>
                  </a:lnTo>
                  <a:lnTo>
                    <a:pt x="88" y="57"/>
                  </a:lnTo>
                  <a:lnTo>
                    <a:pt x="88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88" y="60"/>
                  </a:lnTo>
                  <a:lnTo>
                    <a:pt x="88" y="62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7" y="62"/>
                  </a:lnTo>
                  <a:lnTo>
                    <a:pt x="84" y="63"/>
                  </a:lnTo>
                  <a:lnTo>
                    <a:pt x="82" y="63"/>
                  </a:lnTo>
                  <a:lnTo>
                    <a:pt x="79" y="63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3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0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5" y="62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58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55" y="58"/>
                  </a:lnTo>
                  <a:lnTo>
                    <a:pt x="51" y="58"/>
                  </a:lnTo>
                  <a:lnTo>
                    <a:pt x="46" y="58"/>
                  </a:lnTo>
                  <a:lnTo>
                    <a:pt x="41" y="58"/>
                  </a:lnTo>
                  <a:lnTo>
                    <a:pt x="38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29" y="62"/>
                  </a:lnTo>
                  <a:lnTo>
                    <a:pt x="25" y="62"/>
                  </a:lnTo>
                  <a:lnTo>
                    <a:pt x="21" y="62"/>
                  </a:lnTo>
                  <a:lnTo>
                    <a:pt x="19" y="62"/>
                  </a:lnTo>
                  <a:lnTo>
                    <a:pt x="18" y="63"/>
                  </a:lnTo>
                  <a:lnTo>
                    <a:pt x="16" y="63"/>
                  </a:lnTo>
                  <a:lnTo>
                    <a:pt x="14" y="63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5"/>
                  </a:lnTo>
                  <a:lnTo>
                    <a:pt x="11" y="54"/>
                  </a:lnTo>
                  <a:lnTo>
                    <a:pt x="11" y="52"/>
                  </a:lnTo>
                  <a:lnTo>
                    <a:pt x="13" y="52"/>
                  </a:lnTo>
                  <a:lnTo>
                    <a:pt x="13" y="52"/>
                  </a:lnTo>
                  <a:lnTo>
                    <a:pt x="16" y="52"/>
                  </a:lnTo>
                  <a:lnTo>
                    <a:pt x="19" y="52"/>
                  </a:lnTo>
                  <a:lnTo>
                    <a:pt x="22" y="52"/>
                  </a:lnTo>
                  <a:lnTo>
                    <a:pt x="25" y="52"/>
                  </a:lnTo>
                  <a:lnTo>
                    <a:pt x="25" y="49"/>
                  </a:lnTo>
                  <a:lnTo>
                    <a:pt x="25" y="49"/>
                  </a:lnTo>
                  <a:lnTo>
                    <a:pt x="27" y="49"/>
                  </a:lnTo>
                  <a:lnTo>
                    <a:pt x="30" y="49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6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0" y="47"/>
                  </a:lnTo>
                  <a:lnTo>
                    <a:pt x="41" y="49"/>
                  </a:lnTo>
                  <a:lnTo>
                    <a:pt x="44" y="51"/>
                  </a:lnTo>
                  <a:lnTo>
                    <a:pt x="48" y="51"/>
                  </a:lnTo>
                  <a:lnTo>
                    <a:pt x="51" y="49"/>
                  </a:lnTo>
                  <a:lnTo>
                    <a:pt x="54" y="49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2" y="46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8" y="46"/>
                  </a:lnTo>
                  <a:lnTo>
                    <a:pt x="46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3" y="44"/>
                  </a:lnTo>
                  <a:lnTo>
                    <a:pt x="41" y="44"/>
                  </a:lnTo>
                  <a:lnTo>
                    <a:pt x="40" y="44"/>
                  </a:lnTo>
                  <a:lnTo>
                    <a:pt x="38" y="43"/>
                  </a:lnTo>
                  <a:lnTo>
                    <a:pt x="36" y="43"/>
                  </a:lnTo>
                  <a:lnTo>
                    <a:pt x="35" y="41"/>
                  </a:lnTo>
                  <a:lnTo>
                    <a:pt x="33" y="43"/>
                  </a:lnTo>
                  <a:lnTo>
                    <a:pt x="30" y="43"/>
                  </a:lnTo>
                  <a:lnTo>
                    <a:pt x="30" y="46"/>
                  </a:lnTo>
                  <a:lnTo>
                    <a:pt x="27" y="46"/>
                  </a:lnTo>
                  <a:lnTo>
                    <a:pt x="22" y="46"/>
                  </a:lnTo>
                  <a:lnTo>
                    <a:pt x="18" y="44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3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0"/>
                  </a:lnTo>
                  <a:lnTo>
                    <a:pt x="13" y="40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0" y="36"/>
                  </a:lnTo>
                  <a:lnTo>
                    <a:pt x="8" y="33"/>
                  </a:lnTo>
                  <a:lnTo>
                    <a:pt x="7" y="32"/>
                  </a:lnTo>
                  <a:lnTo>
                    <a:pt x="5" y="30"/>
                  </a:lnTo>
                  <a:lnTo>
                    <a:pt x="5" y="29"/>
                  </a:lnTo>
                  <a:lnTo>
                    <a:pt x="3" y="29"/>
                  </a:lnTo>
                  <a:lnTo>
                    <a:pt x="2" y="29"/>
                  </a:lnTo>
                  <a:lnTo>
                    <a:pt x="2" y="30"/>
                  </a:lnTo>
                  <a:lnTo>
                    <a:pt x="0" y="29"/>
                  </a:lnTo>
                  <a:lnTo>
                    <a:pt x="2" y="27"/>
                  </a:lnTo>
                  <a:lnTo>
                    <a:pt x="7" y="25"/>
                  </a:lnTo>
                  <a:lnTo>
                    <a:pt x="10" y="21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18" y="5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5" y="3"/>
                  </a:lnTo>
                  <a:lnTo>
                    <a:pt x="29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7" name="Freeform 53">
              <a:extLst>
                <a:ext uri="{FF2B5EF4-FFF2-40B4-BE49-F238E27FC236}">
                  <a16:creationId xmlns:a16="http://schemas.microsoft.com/office/drawing/2014/main" id="{2EE7F0D2-FE2E-46A3-9ADC-FD55AE649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1956" y="3098249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3 w 3"/>
                <a:gd name="T3" fmla="*/ 0 h 2"/>
                <a:gd name="T4" fmla="*/ 2 w 3"/>
                <a:gd name="T5" fmla="*/ 2 h 2"/>
                <a:gd name="T6" fmla="*/ 2 w 3"/>
                <a:gd name="T7" fmla="*/ 2 h 2"/>
                <a:gd name="T8" fmla="*/ 0 w 3"/>
                <a:gd name="T9" fmla="*/ 2 h 2"/>
                <a:gd name="T10" fmla="*/ 2 w 3"/>
                <a:gd name="T11" fmla="*/ 0 h 2"/>
                <a:gd name="T12" fmla="*/ 2 w 3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8" name="Freeform 54">
              <a:extLst>
                <a:ext uri="{FF2B5EF4-FFF2-40B4-BE49-F238E27FC236}">
                  <a16:creationId xmlns:a16="http://schemas.microsoft.com/office/drawing/2014/main" id="{E02FF406-63CF-4C95-AED4-71D88524EE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139245" y="2996890"/>
              <a:ext cx="89664" cy="52630"/>
            </a:xfrm>
            <a:custGeom>
              <a:avLst/>
              <a:gdLst>
                <a:gd name="T0" fmla="*/ 43 w 46"/>
                <a:gd name="T1" fmla="*/ 2 h 27"/>
                <a:gd name="T2" fmla="*/ 45 w 46"/>
                <a:gd name="T3" fmla="*/ 4 h 27"/>
                <a:gd name="T4" fmla="*/ 45 w 46"/>
                <a:gd name="T5" fmla="*/ 5 h 27"/>
                <a:gd name="T6" fmla="*/ 45 w 46"/>
                <a:gd name="T7" fmla="*/ 7 h 27"/>
                <a:gd name="T8" fmla="*/ 43 w 46"/>
                <a:gd name="T9" fmla="*/ 7 h 27"/>
                <a:gd name="T10" fmla="*/ 43 w 46"/>
                <a:gd name="T11" fmla="*/ 10 h 27"/>
                <a:gd name="T12" fmla="*/ 38 w 46"/>
                <a:gd name="T13" fmla="*/ 11 h 27"/>
                <a:gd name="T14" fmla="*/ 37 w 46"/>
                <a:gd name="T15" fmla="*/ 11 h 27"/>
                <a:gd name="T16" fmla="*/ 34 w 46"/>
                <a:gd name="T17" fmla="*/ 13 h 27"/>
                <a:gd name="T18" fmla="*/ 34 w 46"/>
                <a:gd name="T19" fmla="*/ 16 h 27"/>
                <a:gd name="T20" fmla="*/ 34 w 46"/>
                <a:gd name="T21" fmla="*/ 19 h 27"/>
                <a:gd name="T22" fmla="*/ 29 w 46"/>
                <a:gd name="T23" fmla="*/ 21 h 27"/>
                <a:gd name="T24" fmla="*/ 30 w 46"/>
                <a:gd name="T25" fmla="*/ 22 h 27"/>
                <a:gd name="T26" fmla="*/ 29 w 46"/>
                <a:gd name="T27" fmla="*/ 24 h 27"/>
                <a:gd name="T28" fmla="*/ 29 w 46"/>
                <a:gd name="T29" fmla="*/ 27 h 27"/>
                <a:gd name="T30" fmla="*/ 23 w 46"/>
                <a:gd name="T31" fmla="*/ 26 h 27"/>
                <a:gd name="T32" fmla="*/ 21 w 46"/>
                <a:gd name="T33" fmla="*/ 26 h 27"/>
                <a:gd name="T34" fmla="*/ 19 w 46"/>
                <a:gd name="T35" fmla="*/ 22 h 27"/>
                <a:gd name="T36" fmla="*/ 18 w 46"/>
                <a:gd name="T37" fmla="*/ 24 h 27"/>
                <a:gd name="T38" fmla="*/ 15 w 46"/>
                <a:gd name="T39" fmla="*/ 26 h 27"/>
                <a:gd name="T40" fmla="*/ 10 w 46"/>
                <a:gd name="T41" fmla="*/ 26 h 27"/>
                <a:gd name="T42" fmla="*/ 10 w 46"/>
                <a:gd name="T43" fmla="*/ 26 h 27"/>
                <a:gd name="T44" fmla="*/ 4 w 46"/>
                <a:gd name="T45" fmla="*/ 26 h 27"/>
                <a:gd name="T46" fmla="*/ 7 w 46"/>
                <a:gd name="T47" fmla="*/ 24 h 27"/>
                <a:gd name="T48" fmla="*/ 8 w 46"/>
                <a:gd name="T49" fmla="*/ 22 h 27"/>
                <a:gd name="T50" fmla="*/ 4 w 46"/>
                <a:gd name="T51" fmla="*/ 19 h 27"/>
                <a:gd name="T52" fmla="*/ 4 w 46"/>
                <a:gd name="T53" fmla="*/ 16 h 27"/>
                <a:gd name="T54" fmla="*/ 2 w 46"/>
                <a:gd name="T55" fmla="*/ 16 h 27"/>
                <a:gd name="T56" fmla="*/ 5 w 46"/>
                <a:gd name="T57" fmla="*/ 15 h 27"/>
                <a:gd name="T58" fmla="*/ 4 w 46"/>
                <a:gd name="T59" fmla="*/ 13 h 27"/>
                <a:gd name="T60" fmla="*/ 2 w 46"/>
                <a:gd name="T61" fmla="*/ 13 h 27"/>
                <a:gd name="T62" fmla="*/ 2 w 46"/>
                <a:gd name="T63" fmla="*/ 11 h 27"/>
                <a:gd name="T64" fmla="*/ 5 w 46"/>
                <a:gd name="T65" fmla="*/ 8 h 27"/>
                <a:gd name="T66" fmla="*/ 7 w 46"/>
                <a:gd name="T67" fmla="*/ 7 h 27"/>
                <a:gd name="T68" fmla="*/ 10 w 46"/>
                <a:gd name="T69" fmla="*/ 8 h 27"/>
                <a:gd name="T70" fmla="*/ 16 w 46"/>
                <a:gd name="T71" fmla="*/ 8 h 27"/>
                <a:gd name="T72" fmla="*/ 18 w 46"/>
                <a:gd name="T73" fmla="*/ 10 h 27"/>
                <a:gd name="T74" fmla="*/ 19 w 46"/>
                <a:gd name="T75" fmla="*/ 8 h 27"/>
                <a:gd name="T76" fmla="*/ 23 w 46"/>
                <a:gd name="T77" fmla="*/ 5 h 27"/>
                <a:gd name="T78" fmla="*/ 24 w 46"/>
                <a:gd name="T79" fmla="*/ 5 h 27"/>
                <a:gd name="T80" fmla="*/ 32 w 46"/>
                <a:gd name="T81" fmla="*/ 5 h 27"/>
                <a:gd name="T82" fmla="*/ 35 w 46"/>
                <a:gd name="T83" fmla="*/ 4 h 27"/>
                <a:gd name="T84" fmla="*/ 38 w 46"/>
                <a:gd name="T85" fmla="*/ 4 h 27"/>
                <a:gd name="T86" fmla="*/ 40 w 46"/>
                <a:gd name="T87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6" h="27">
                  <a:moveTo>
                    <a:pt x="40" y="0"/>
                  </a:move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5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5" y="13"/>
                  </a:lnTo>
                  <a:lnTo>
                    <a:pt x="34" y="13"/>
                  </a:lnTo>
                  <a:lnTo>
                    <a:pt x="34" y="13"/>
                  </a:lnTo>
                  <a:lnTo>
                    <a:pt x="34" y="15"/>
                  </a:lnTo>
                  <a:lnTo>
                    <a:pt x="34" y="15"/>
                  </a:lnTo>
                  <a:lnTo>
                    <a:pt x="34" y="16"/>
                  </a:lnTo>
                  <a:lnTo>
                    <a:pt x="35" y="16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0" y="19"/>
                  </a:lnTo>
                  <a:lnTo>
                    <a:pt x="29" y="21"/>
                  </a:lnTo>
                  <a:lnTo>
                    <a:pt x="29" y="21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6"/>
                  </a:lnTo>
                  <a:lnTo>
                    <a:pt x="29" y="26"/>
                  </a:lnTo>
                  <a:lnTo>
                    <a:pt x="29" y="27"/>
                  </a:lnTo>
                  <a:lnTo>
                    <a:pt x="26" y="26"/>
                  </a:lnTo>
                  <a:lnTo>
                    <a:pt x="24" y="26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9" y="24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4" y="26"/>
                  </a:lnTo>
                  <a:lnTo>
                    <a:pt x="5" y="24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7" y="21"/>
                  </a:lnTo>
                  <a:lnTo>
                    <a:pt x="5" y="21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4" y="15"/>
                  </a:lnTo>
                  <a:lnTo>
                    <a:pt x="5" y="15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4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7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5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8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3" y="7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7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4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2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9" name="Freeform 55">
              <a:extLst>
                <a:ext uri="{FF2B5EF4-FFF2-40B4-BE49-F238E27FC236}">
                  <a16:creationId xmlns:a16="http://schemas.microsoft.com/office/drawing/2014/main" id="{F9889399-39B8-46E4-BB02-77EED7F53B7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90744" y="4137184"/>
              <a:ext cx="85766" cy="85766"/>
            </a:xfrm>
            <a:custGeom>
              <a:avLst/>
              <a:gdLst>
                <a:gd name="T0" fmla="*/ 11 w 44"/>
                <a:gd name="T1" fmla="*/ 35 h 44"/>
                <a:gd name="T2" fmla="*/ 11 w 44"/>
                <a:gd name="T3" fmla="*/ 35 h 44"/>
                <a:gd name="T4" fmla="*/ 11 w 44"/>
                <a:gd name="T5" fmla="*/ 36 h 44"/>
                <a:gd name="T6" fmla="*/ 4 w 44"/>
                <a:gd name="T7" fmla="*/ 35 h 44"/>
                <a:gd name="T8" fmla="*/ 9 w 44"/>
                <a:gd name="T9" fmla="*/ 33 h 44"/>
                <a:gd name="T10" fmla="*/ 30 w 44"/>
                <a:gd name="T11" fmla="*/ 0 h 44"/>
                <a:gd name="T12" fmla="*/ 31 w 44"/>
                <a:gd name="T13" fmla="*/ 1 h 44"/>
                <a:gd name="T14" fmla="*/ 33 w 44"/>
                <a:gd name="T15" fmla="*/ 5 h 44"/>
                <a:gd name="T16" fmla="*/ 36 w 44"/>
                <a:gd name="T17" fmla="*/ 8 h 44"/>
                <a:gd name="T18" fmla="*/ 38 w 44"/>
                <a:gd name="T19" fmla="*/ 9 h 44"/>
                <a:gd name="T20" fmla="*/ 38 w 44"/>
                <a:gd name="T21" fmla="*/ 11 h 44"/>
                <a:gd name="T22" fmla="*/ 36 w 44"/>
                <a:gd name="T23" fmla="*/ 12 h 44"/>
                <a:gd name="T24" fmla="*/ 38 w 44"/>
                <a:gd name="T25" fmla="*/ 12 h 44"/>
                <a:gd name="T26" fmla="*/ 39 w 44"/>
                <a:gd name="T27" fmla="*/ 16 h 44"/>
                <a:gd name="T28" fmla="*/ 41 w 44"/>
                <a:gd name="T29" fmla="*/ 19 h 44"/>
                <a:gd name="T30" fmla="*/ 38 w 44"/>
                <a:gd name="T31" fmla="*/ 20 h 44"/>
                <a:gd name="T32" fmla="*/ 38 w 44"/>
                <a:gd name="T33" fmla="*/ 24 h 44"/>
                <a:gd name="T34" fmla="*/ 38 w 44"/>
                <a:gd name="T35" fmla="*/ 24 h 44"/>
                <a:gd name="T36" fmla="*/ 39 w 44"/>
                <a:gd name="T37" fmla="*/ 24 h 44"/>
                <a:gd name="T38" fmla="*/ 41 w 44"/>
                <a:gd name="T39" fmla="*/ 24 h 44"/>
                <a:gd name="T40" fmla="*/ 42 w 44"/>
                <a:gd name="T41" fmla="*/ 22 h 44"/>
                <a:gd name="T42" fmla="*/ 44 w 44"/>
                <a:gd name="T43" fmla="*/ 22 h 44"/>
                <a:gd name="T44" fmla="*/ 42 w 44"/>
                <a:gd name="T45" fmla="*/ 25 h 44"/>
                <a:gd name="T46" fmla="*/ 39 w 44"/>
                <a:gd name="T47" fmla="*/ 27 h 44"/>
                <a:gd name="T48" fmla="*/ 38 w 44"/>
                <a:gd name="T49" fmla="*/ 30 h 44"/>
                <a:gd name="T50" fmla="*/ 38 w 44"/>
                <a:gd name="T51" fmla="*/ 31 h 44"/>
                <a:gd name="T52" fmla="*/ 33 w 44"/>
                <a:gd name="T53" fmla="*/ 36 h 44"/>
                <a:gd name="T54" fmla="*/ 30 w 44"/>
                <a:gd name="T55" fmla="*/ 38 h 44"/>
                <a:gd name="T56" fmla="*/ 28 w 44"/>
                <a:gd name="T57" fmla="*/ 41 h 44"/>
                <a:gd name="T58" fmla="*/ 25 w 44"/>
                <a:gd name="T59" fmla="*/ 44 h 44"/>
                <a:gd name="T60" fmla="*/ 22 w 44"/>
                <a:gd name="T61" fmla="*/ 41 h 44"/>
                <a:gd name="T62" fmla="*/ 14 w 44"/>
                <a:gd name="T63" fmla="*/ 38 h 44"/>
                <a:gd name="T64" fmla="*/ 11 w 44"/>
                <a:gd name="T65" fmla="*/ 36 h 44"/>
                <a:gd name="T66" fmla="*/ 11 w 44"/>
                <a:gd name="T67" fmla="*/ 33 h 44"/>
                <a:gd name="T68" fmla="*/ 11 w 44"/>
                <a:gd name="T69" fmla="*/ 31 h 44"/>
                <a:gd name="T70" fmla="*/ 8 w 44"/>
                <a:gd name="T71" fmla="*/ 33 h 44"/>
                <a:gd name="T72" fmla="*/ 6 w 44"/>
                <a:gd name="T73" fmla="*/ 31 h 44"/>
                <a:gd name="T74" fmla="*/ 4 w 44"/>
                <a:gd name="T75" fmla="*/ 28 h 44"/>
                <a:gd name="T76" fmla="*/ 3 w 44"/>
                <a:gd name="T77" fmla="*/ 25 h 44"/>
                <a:gd name="T78" fmla="*/ 1 w 44"/>
                <a:gd name="T79" fmla="*/ 24 h 44"/>
                <a:gd name="T80" fmla="*/ 0 w 44"/>
                <a:gd name="T81" fmla="*/ 22 h 44"/>
                <a:gd name="T82" fmla="*/ 1 w 44"/>
                <a:gd name="T83" fmla="*/ 22 h 44"/>
                <a:gd name="T84" fmla="*/ 4 w 44"/>
                <a:gd name="T85" fmla="*/ 20 h 44"/>
                <a:gd name="T86" fmla="*/ 6 w 44"/>
                <a:gd name="T87" fmla="*/ 19 h 44"/>
                <a:gd name="T88" fmla="*/ 4 w 44"/>
                <a:gd name="T89" fmla="*/ 19 h 44"/>
                <a:gd name="T90" fmla="*/ 3 w 44"/>
                <a:gd name="T91" fmla="*/ 20 h 44"/>
                <a:gd name="T92" fmla="*/ 1 w 44"/>
                <a:gd name="T93" fmla="*/ 19 h 44"/>
                <a:gd name="T94" fmla="*/ 1 w 44"/>
                <a:gd name="T95" fmla="*/ 16 h 44"/>
                <a:gd name="T96" fmla="*/ 3 w 44"/>
                <a:gd name="T97" fmla="*/ 16 h 44"/>
                <a:gd name="T98" fmla="*/ 0 w 44"/>
                <a:gd name="T99" fmla="*/ 14 h 44"/>
                <a:gd name="T100" fmla="*/ 0 w 44"/>
                <a:gd name="T101" fmla="*/ 12 h 44"/>
                <a:gd name="T102" fmla="*/ 1 w 44"/>
                <a:gd name="T103" fmla="*/ 12 h 44"/>
                <a:gd name="T104" fmla="*/ 3 w 44"/>
                <a:gd name="T105" fmla="*/ 12 h 44"/>
                <a:gd name="T106" fmla="*/ 4 w 44"/>
                <a:gd name="T107" fmla="*/ 9 h 44"/>
                <a:gd name="T108" fmla="*/ 8 w 44"/>
                <a:gd name="T109" fmla="*/ 8 h 44"/>
                <a:gd name="T110" fmla="*/ 9 w 44"/>
                <a:gd name="T111" fmla="*/ 6 h 44"/>
                <a:gd name="T112" fmla="*/ 9 w 44"/>
                <a:gd name="T113" fmla="*/ 5 h 44"/>
                <a:gd name="T114" fmla="*/ 11 w 44"/>
                <a:gd name="T115" fmla="*/ 3 h 44"/>
                <a:gd name="T116" fmla="*/ 11 w 44"/>
                <a:gd name="T117" fmla="*/ 1 h 44"/>
                <a:gd name="T118" fmla="*/ 14 w 44"/>
                <a:gd name="T119" fmla="*/ 0 h 44"/>
                <a:gd name="T120" fmla="*/ 19 w 44"/>
                <a:gd name="T121" fmla="*/ 0 h 44"/>
                <a:gd name="T122" fmla="*/ 22 w 44"/>
                <a:gd name="T123" fmla="*/ 0 h 44"/>
                <a:gd name="T124" fmla="*/ 28 w 44"/>
                <a:gd name="T12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" h="44">
                  <a:moveTo>
                    <a:pt x="9" y="33"/>
                  </a:moveTo>
                  <a:lnTo>
                    <a:pt x="11" y="3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4" y="35"/>
                  </a:lnTo>
                  <a:lnTo>
                    <a:pt x="6" y="35"/>
                  </a:lnTo>
                  <a:lnTo>
                    <a:pt x="9" y="33"/>
                  </a:lnTo>
                  <a:close/>
                  <a:moveTo>
                    <a:pt x="28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4" y="6"/>
                  </a:lnTo>
                  <a:lnTo>
                    <a:pt x="36" y="8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4"/>
                  </a:lnTo>
                  <a:lnTo>
                    <a:pt x="39" y="16"/>
                  </a:lnTo>
                  <a:lnTo>
                    <a:pt x="39" y="17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9" y="24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4" y="35"/>
                  </a:lnTo>
                  <a:lnTo>
                    <a:pt x="33" y="36"/>
                  </a:lnTo>
                  <a:lnTo>
                    <a:pt x="31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28" y="41"/>
                  </a:lnTo>
                  <a:lnTo>
                    <a:pt x="26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2" y="41"/>
                  </a:lnTo>
                  <a:lnTo>
                    <a:pt x="19" y="41"/>
                  </a:lnTo>
                  <a:lnTo>
                    <a:pt x="14" y="38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2" y="35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1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6" y="31"/>
                  </a:lnTo>
                  <a:lnTo>
                    <a:pt x="6" y="30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7"/>
                  </a:lnTo>
                  <a:lnTo>
                    <a:pt x="1" y="16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" y="12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4" y="12"/>
                  </a:lnTo>
                  <a:lnTo>
                    <a:pt x="4" y="9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0" name="Freeform 56">
              <a:extLst>
                <a:ext uri="{FF2B5EF4-FFF2-40B4-BE49-F238E27FC236}">
                  <a16:creationId xmlns:a16="http://schemas.microsoft.com/office/drawing/2014/main" id="{AFBA8CF3-410E-4DD0-BCBC-B30560060E19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8654" y="2899429"/>
              <a:ext cx="159836" cy="68223"/>
            </a:xfrm>
            <a:custGeom>
              <a:avLst/>
              <a:gdLst>
                <a:gd name="T0" fmla="*/ 39 w 82"/>
                <a:gd name="T1" fmla="*/ 2 h 35"/>
                <a:gd name="T2" fmla="*/ 41 w 82"/>
                <a:gd name="T3" fmla="*/ 3 h 35"/>
                <a:gd name="T4" fmla="*/ 42 w 82"/>
                <a:gd name="T5" fmla="*/ 5 h 35"/>
                <a:gd name="T6" fmla="*/ 42 w 82"/>
                <a:gd name="T7" fmla="*/ 8 h 35"/>
                <a:gd name="T8" fmla="*/ 44 w 82"/>
                <a:gd name="T9" fmla="*/ 8 h 35"/>
                <a:gd name="T10" fmla="*/ 47 w 82"/>
                <a:gd name="T11" fmla="*/ 6 h 35"/>
                <a:gd name="T12" fmla="*/ 50 w 82"/>
                <a:gd name="T13" fmla="*/ 5 h 35"/>
                <a:gd name="T14" fmla="*/ 52 w 82"/>
                <a:gd name="T15" fmla="*/ 5 h 35"/>
                <a:gd name="T16" fmla="*/ 55 w 82"/>
                <a:gd name="T17" fmla="*/ 5 h 35"/>
                <a:gd name="T18" fmla="*/ 58 w 82"/>
                <a:gd name="T19" fmla="*/ 6 h 35"/>
                <a:gd name="T20" fmla="*/ 61 w 82"/>
                <a:gd name="T21" fmla="*/ 3 h 35"/>
                <a:gd name="T22" fmla="*/ 66 w 82"/>
                <a:gd name="T23" fmla="*/ 3 h 35"/>
                <a:gd name="T24" fmla="*/ 72 w 82"/>
                <a:gd name="T25" fmla="*/ 5 h 35"/>
                <a:gd name="T26" fmla="*/ 76 w 82"/>
                <a:gd name="T27" fmla="*/ 8 h 35"/>
                <a:gd name="T28" fmla="*/ 82 w 82"/>
                <a:gd name="T29" fmla="*/ 9 h 35"/>
                <a:gd name="T30" fmla="*/ 80 w 82"/>
                <a:gd name="T31" fmla="*/ 13 h 35"/>
                <a:gd name="T32" fmla="*/ 79 w 82"/>
                <a:gd name="T33" fmla="*/ 17 h 35"/>
                <a:gd name="T34" fmla="*/ 77 w 82"/>
                <a:gd name="T35" fmla="*/ 22 h 35"/>
                <a:gd name="T36" fmla="*/ 71 w 82"/>
                <a:gd name="T37" fmla="*/ 24 h 35"/>
                <a:gd name="T38" fmla="*/ 69 w 82"/>
                <a:gd name="T39" fmla="*/ 22 h 35"/>
                <a:gd name="T40" fmla="*/ 66 w 82"/>
                <a:gd name="T41" fmla="*/ 20 h 35"/>
                <a:gd name="T42" fmla="*/ 61 w 82"/>
                <a:gd name="T43" fmla="*/ 20 h 35"/>
                <a:gd name="T44" fmla="*/ 55 w 82"/>
                <a:gd name="T45" fmla="*/ 20 h 35"/>
                <a:gd name="T46" fmla="*/ 50 w 82"/>
                <a:gd name="T47" fmla="*/ 25 h 35"/>
                <a:gd name="T48" fmla="*/ 44 w 82"/>
                <a:gd name="T49" fmla="*/ 28 h 35"/>
                <a:gd name="T50" fmla="*/ 41 w 82"/>
                <a:gd name="T51" fmla="*/ 25 h 35"/>
                <a:gd name="T52" fmla="*/ 38 w 82"/>
                <a:gd name="T53" fmla="*/ 28 h 35"/>
                <a:gd name="T54" fmla="*/ 28 w 82"/>
                <a:gd name="T55" fmla="*/ 30 h 35"/>
                <a:gd name="T56" fmla="*/ 28 w 82"/>
                <a:gd name="T57" fmla="*/ 33 h 35"/>
                <a:gd name="T58" fmla="*/ 24 w 82"/>
                <a:gd name="T59" fmla="*/ 35 h 35"/>
                <a:gd name="T60" fmla="*/ 14 w 82"/>
                <a:gd name="T61" fmla="*/ 35 h 35"/>
                <a:gd name="T62" fmla="*/ 8 w 82"/>
                <a:gd name="T63" fmla="*/ 30 h 35"/>
                <a:gd name="T64" fmla="*/ 5 w 82"/>
                <a:gd name="T65" fmla="*/ 30 h 35"/>
                <a:gd name="T66" fmla="*/ 3 w 82"/>
                <a:gd name="T67" fmla="*/ 28 h 35"/>
                <a:gd name="T68" fmla="*/ 0 w 82"/>
                <a:gd name="T69" fmla="*/ 22 h 35"/>
                <a:gd name="T70" fmla="*/ 1 w 82"/>
                <a:gd name="T71" fmla="*/ 19 h 35"/>
                <a:gd name="T72" fmla="*/ 3 w 82"/>
                <a:gd name="T73" fmla="*/ 16 h 35"/>
                <a:gd name="T74" fmla="*/ 6 w 82"/>
                <a:gd name="T75" fmla="*/ 14 h 35"/>
                <a:gd name="T76" fmla="*/ 14 w 82"/>
                <a:gd name="T77" fmla="*/ 14 h 35"/>
                <a:gd name="T78" fmla="*/ 16 w 82"/>
                <a:gd name="T79" fmla="*/ 11 h 35"/>
                <a:gd name="T80" fmla="*/ 19 w 82"/>
                <a:gd name="T81" fmla="*/ 11 h 35"/>
                <a:gd name="T82" fmla="*/ 19 w 82"/>
                <a:gd name="T83" fmla="*/ 8 h 35"/>
                <a:gd name="T84" fmla="*/ 22 w 82"/>
                <a:gd name="T85" fmla="*/ 5 h 35"/>
                <a:gd name="T86" fmla="*/ 25 w 82"/>
                <a:gd name="T87" fmla="*/ 3 h 35"/>
                <a:gd name="T88" fmla="*/ 28 w 82"/>
                <a:gd name="T89" fmla="*/ 2 h 35"/>
                <a:gd name="T90" fmla="*/ 30 w 82"/>
                <a:gd name="T91" fmla="*/ 2 h 35"/>
                <a:gd name="T92" fmla="*/ 33 w 82"/>
                <a:gd name="T93" fmla="*/ 5 h 35"/>
                <a:gd name="T94" fmla="*/ 38 w 82"/>
                <a:gd name="T9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2" h="35">
                  <a:moveTo>
                    <a:pt x="38" y="0"/>
                  </a:moveTo>
                  <a:lnTo>
                    <a:pt x="38" y="0"/>
                  </a:lnTo>
                  <a:lnTo>
                    <a:pt x="39" y="2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7" y="8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4" y="5"/>
                  </a:lnTo>
                  <a:lnTo>
                    <a:pt x="55" y="5"/>
                  </a:lnTo>
                  <a:lnTo>
                    <a:pt x="57" y="5"/>
                  </a:lnTo>
                  <a:lnTo>
                    <a:pt x="57" y="5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72" y="5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82" y="9"/>
                  </a:lnTo>
                  <a:lnTo>
                    <a:pt x="82" y="9"/>
                  </a:lnTo>
                  <a:lnTo>
                    <a:pt x="82" y="11"/>
                  </a:lnTo>
                  <a:lnTo>
                    <a:pt x="82" y="11"/>
                  </a:lnTo>
                  <a:lnTo>
                    <a:pt x="80" y="13"/>
                  </a:lnTo>
                  <a:lnTo>
                    <a:pt x="80" y="14"/>
                  </a:lnTo>
                  <a:lnTo>
                    <a:pt x="80" y="16"/>
                  </a:lnTo>
                  <a:lnTo>
                    <a:pt x="79" y="17"/>
                  </a:lnTo>
                  <a:lnTo>
                    <a:pt x="77" y="19"/>
                  </a:lnTo>
                  <a:lnTo>
                    <a:pt x="77" y="22"/>
                  </a:lnTo>
                  <a:lnTo>
                    <a:pt x="77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3" y="20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5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50" y="25"/>
                  </a:lnTo>
                  <a:lnTo>
                    <a:pt x="47" y="25"/>
                  </a:lnTo>
                  <a:lnTo>
                    <a:pt x="46" y="27"/>
                  </a:lnTo>
                  <a:lnTo>
                    <a:pt x="44" y="28"/>
                  </a:lnTo>
                  <a:lnTo>
                    <a:pt x="42" y="27"/>
                  </a:lnTo>
                  <a:lnTo>
                    <a:pt x="41" y="27"/>
                  </a:lnTo>
                  <a:lnTo>
                    <a:pt x="41" y="25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28"/>
                  </a:lnTo>
                  <a:lnTo>
                    <a:pt x="35" y="28"/>
                  </a:lnTo>
                  <a:lnTo>
                    <a:pt x="30" y="28"/>
                  </a:lnTo>
                  <a:lnTo>
                    <a:pt x="28" y="30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7" y="35"/>
                  </a:lnTo>
                  <a:lnTo>
                    <a:pt x="24" y="35"/>
                  </a:lnTo>
                  <a:lnTo>
                    <a:pt x="19" y="35"/>
                  </a:lnTo>
                  <a:lnTo>
                    <a:pt x="16" y="35"/>
                  </a:lnTo>
                  <a:lnTo>
                    <a:pt x="14" y="35"/>
                  </a:lnTo>
                  <a:lnTo>
                    <a:pt x="11" y="33"/>
                  </a:lnTo>
                  <a:lnTo>
                    <a:pt x="9" y="31"/>
                  </a:lnTo>
                  <a:lnTo>
                    <a:pt x="8" y="30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30"/>
                  </a:lnTo>
                  <a:lnTo>
                    <a:pt x="3" y="28"/>
                  </a:lnTo>
                  <a:lnTo>
                    <a:pt x="1" y="27"/>
                  </a:lnTo>
                  <a:lnTo>
                    <a:pt x="0" y="24"/>
                  </a:lnTo>
                  <a:lnTo>
                    <a:pt x="0" y="22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9" y="11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3"/>
                  </a:lnTo>
                  <a:lnTo>
                    <a:pt x="31" y="5"/>
                  </a:lnTo>
                  <a:lnTo>
                    <a:pt x="33" y="5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1" name="Freeform 57">
              <a:extLst>
                <a:ext uri="{FF2B5EF4-FFF2-40B4-BE49-F238E27FC236}">
                  <a16:creationId xmlns:a16="http://schemas.microsoft.com/office/drawing/2014/main" id="{785178AB-B08D-4924-80DF-B059DE2FD8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59556" y="4638134"/>
              <a:ext cx="245602" cy="230008"/>
            </a:xfrm>
            <a:custGeom>
              <a:avLst/>
              <a:gdLst>
                <a:gd name="T0" fmla="*/ 124 w 126"/>
                <a:gd name="T1" fmla="*/ 116 h 118"/>
                <a:gd name="T2" fmla="*/ 126 w 126"/>
                <a:gd name="T3" fmla="*/ 116 h 118"/>
                <a:gd name="T4" fmla="*/ 126 w 126"/>
                <a:gd name="T5" fmla="*/ 118 h 118"/>
                <a:gd name="T6" fmla="*/ 126 w 126"/>
                <a:gd name="T7" fmla="*/ 118 h 118"/>
                <a:gd name="T8" fmla="*/ 124 w 126"/>
                <a:gd name="T9" fmla="*/ 118 h 118"/>
                <a:gd name="T10" fmla="*/ 124 w 126"/>
                <a:gd name="T11" fmla="*/ 118 h 118"/>
                <a:gd name="T12" fmla="*/ 124 w 126"/>
                <a:gd name="T13" fmla="*/ 116 h 118"/>
                <a:gd name="T14" fmla="*/ 0 w 126"/>
                <a:gd name="T15" fmla="*/ 0 h 118"/>
                <a:gd name="T16" fmla="*/ 0 w 126"/>
                <a:gd name="T17" fmla="*/ 0 h 118"/>
                <a:gd name="T18" fmla="*/ 0 w 126"/>
                <a:gd name="T19" fmla="*/ 0 h 118"/>
                <a:gd name="T20" fmla="*/ 2 w 126"/>
                <a:gd name="T21" fmla="*/ 0 h 118"/>
                <a:gd name="T22" fmla="*/ 2 w 126"/>
                <a:gd name="T23" fmla="*/ 1 h 118"/>
                <a:gd name="T24" fmla="*/ 0 w 126"/>
                <a:gd name="T25" fmla="*/ 1 h 118"/>
                <a:gd name="T26" fmla="*/ 0 w 126"/>
                <a:gd name="T27" fmla="*/ 1 h 118"/>
                <a:gd name="T28" fmla="*/ 0 w 126"/>
                <a:gd name="T29" fmla="*/ 1 h 118"/>
                <a:gd name="T30" fmla="*/ 0 w 126"/>
                <a:gd name="T31" fmla="*/ 1 h 118"/>
                <a:gd name="T32" fmla="*/ 0 w 126"/>
                <a:gd name="T33" fmla="*/ 0 h 118"/>
                <a:gd name="T34" fmla="*/ 0 w 12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8">
                  <a:moveTo>
                    <a:pt x="124" y="116"/>
                  </a:moveTo>
                  <a:lnTo>
                    <a:pt x="126" y="116"/>
                  </a:lnTo>
                  <a:lnTo>
                    <a:pt x="126" y="118"/>
                  </a:lnTo>
                  <a:lnTo>
                    <a:pt x="126" y="118"/>
                  </a:lnTo>
                  <a:lnTo>
                    <a:pt x="124" y="118"/>
                  </a:lnTo>
                  <a:lnTo>
                    <a:pt x="124" y="118"/>
                  </a:lnTo>
                  <a:lnTo>
                    <a:pt x="124" y="116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2" name="Freeform 58">
              <a:extLst>
                <a:ext uri="{FF2B5EF4-FFF2-40B4-BE49-F238E27FC236}">
                  <a16:creationId xmlns:a16="http://schemas.microsoft.com/office/drawing/2014/main" id="{488BA97B-E1C2-4901-9BEF-A4918168F4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84928" y="4376939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0 h 3"/>
                <a:gd name="T4" fmla="*/ 5 w 5"/>
                <a:gd name="T5" fmla="*/ 0 h 3"/>
                <a:gd name="T6" fmla="*/ 5 w 5"/>
                <a:gd name="T7" fmla="*/ 1 h 3"/>
                <a:gd name="T8" fmla="*/ 5 w 5"/>
                <a:gd name="T9" fmla="*/ 1 h 3"/>
                <a:gd name="T10" fmla="*/ 3 w 5"/>
                <a:gd name="T11" fmla="*/ 3 h 3"/>
                <a:gd name="T12" fmla="*/ 0 w 5"/>
                <a:gd name="T13" fmla="*/ 1 h 3"/>
                <a:gd name="T14" fmla="*/ 2 w 5"/>
                <a:gd name="T15" fmla="*/ 0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0"/>
                  </a:lnTo>
                  <a:lnTo>
                    <a:pt x="5" y="0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3" name="Freeform 59">
              <a:extLst>
                <a:ext uri="{FF2B5EF4-FFF2-40B4-BE49-F238E27FC236}">
                  <a16:creationId xmlns:a16="http://schemas.microsoft.com/office/drawing/2014/main" id="{C8C3F29D-459A-4770-8110-01A5BFF7BB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78818" y="2082704"/>
              <a:ext cx="366454" cy="598412"/>
            </a:xfrm>
            <a:custGeom>
              <a:avLst/>
              <a:gdLst>
                <a:gd name="T0" fmla="*/ 77 w 188"/>
                <a:gd name="T1" fmla="*/ 288 h 307"/>
                <a:gd name="T2" fmla="*/ 83 w 188"/>
                <a:gd name="T3" fmla="*/ 269 h 307"/>
                <a:gd name="T4" fmla="*/ 110 w 188"/>
                <a:gd name="T5" fmla="*/ 265 h 307"/>
                <a:gd name="T6" fmla="*/ 102 w 188"/>
                <a:gd name="T7" fmla="*/ 276 h 307"/>
                <a:gd name="T8" fmla="*/ 102 w 188"/>
                <a:gd name="T9" fmla="*/ 261 h 307"/>
                <a:gd name="T10" fmla="*/ 118 w 188"/>
                <a:gd name="T11" fmla="*/ 254 h 307"/>
                <a:gd name="T12" fmla="*/ 104 w 188"/>
                <a:gd name="T13" fmla="*/ 231 h 307"/>
                <a:gd name="T14" fmla="*/ 107 w 188"/>
                <a:gd name="T15" fmla="*/ 222 h 307"/>
                <a:gd name="T16" fmla="*/ 147 w 188"/>
                <a:gd name="T17" fmla="*/ 6 h 307"/>
                <a:gd name="T18" fmla="*/ 169 w 188"/>
                <a:gd name="T19" fmla="*/ 16 h 307"/>
                <a:gd name="T20" fmla="*/ 178 w 188"/>
                <a:gd name="T21" fmla="*/ 30 h 307"/>
                <a:gd name="T22" fmla="*/ 181 w 188"/>
                <a:gd name="T23" fmla="*/ 39 h 307"/>
                <a:gd name="T24" fmla="*/ 184 w 188"/>
                <a:gd name="T25" fmla="*/ 52 h 307"/>
                <a:gd name="T26" fmla="*/ 181 w 188"/>
                <a:gd name="T27" fmla="*/ 63 h 307"/>
                <a:gd name="T28" fmla="*/ 184 w 188"/>
                <a:gd name="T29" fmla="*/ 79 h 307"/>
                <a:gd name="T30" fmla="*/ 164 w 188"/>
                <a:gd name="T31" fmla="*/ 79 h 307"/>
                <a:gd name="T32" fmla="*/ 158 w 188"/>
                <a:gd name="T33" fmla="*/ 83 h 307"/>
                <a:gd name="T34" fmla="*/ 151 w 188"/>
                <a:gd name="T35" fmla="*/ 88 h 307"/>
                <a:gd name="T36" fmla="*/ 148 w 188"/>
                <a:gd name="T37" fmla="*/ 91 h 307"/>
                <a:gd name="T38" fmla="*/ 147 w 188"/>
                <a:gd name="T39" fmla="*/ 104 h 307"/>
                <a:gd name="T40" fmla="*/ 134 w 188"/>
                <a:gd name="T41" fmla="*/ 126 h 307"/>
                <a:gd name="T42" fmla="*/ 121 w 188"/>
                <a:gd name="T43" fmla="*/ 134 h 307"/>
                <a:gd name="T44" fmla="*/ 110 w 188"/>
                <a:gd name="T45" fmla="*/ 140 h 307"/>
                <a:gd name="T46" fmla="*/ 106 w 188"/>
                <a:gd name="T47" fmla="*/ 146 h 307"/>
                <a:gd name="T48" fmla="*/ 98 w 188"/>
                <a:gd name="T49" fmla="*/ 146 h 307"/>
                <a:gd name="T50" fmla="*/ 96 w 188"/>
                <a:gd name="T51" fmla="*/ 156 h 307"/>
                <a:gd name="T52" fmla="*/ 93 w 188"/>
                <a:gd name="T53" fmla="*/ 162 h 307"/>
                <a:gd name="T54" fmla="*/ 87 w 188"/>
                <a:gd name="T55" fmla="*/ 173 h 307"/>
                <a:gd name="T56" fmla="*/ 87 w 188"/>
                <a:gd name="T57" fmla="*/ 186 h 307"/>
                <a:gd name="T58" fmla="*/ 93 w 188"/>
                <a:gd name="T59" fmla="*/ 198 h 307"/>
                <a:gd name="T60" fmla="*/ 107 w 188"/>
                <a:gd name="T61" fmla="*/ 208 h 307"/>
                <a:gd name="T62" fmla="*/ 109 w 188"/>
                <a:gd name="T63" fmla="*/ 219 h 307"/>
                <a:gd name="T64" fmla="*/ 102 w 188"/>
                <a:gd name="T65" fmla="*/ 225 h 307"/>
                <a:gd name="T66" fmla="*/ 104 w 188"/>
                <a:gd name="T67" fmla="*/ 228 h 307"/>
                <a:gd name="T68" fmla="*/ 87 w 188"/>
                <a:gd name="T69" fmla="*/ 238 h 307"/>
                <a:gd name="T70" fmla="*/ 83 w 188"/>
                <a:gd name="T71" fmla="*/ 242 h 307"/>
                <a:gd name="T72" fmla="*/ 79 w 188"/>
                <a:gd name="T73" fmla="*/ 260 h 307"/>
                <a:gd name="T74" fmla="*/ 76 w 188"/>
                <a:gd name="T75" fmla="*/ 280 h 307"/>
                <a:gd name="T76" fmla="*/ 57 w 188"/>
                <a:gd name="T77" fmla="*/ 291 h 307"/>
                <a:gd name="T78" fmla="*/ 44 w 188"/>
                <a:gd name="T79" fmla="*/ 299 h 307"/>
                <a:gd name="T80" fmla="*/ 27 w 188"/>
                <a:gd name="T81" fmla="*/ 302 h 307"/>
                <a:gd name="T82" fmla="*/ 24 w 188"/>
                <a:gd name="T83" fmla="*/ 290 h 307"/>
                <a:gd name="T84" fmla="*/ 22 w 188"/>
                <a:gd name="T85" fmla="*/ 280 h 307"/>
                <a:gd name="T86" fmla="*/ 8 w 188"/>
                <a:gd name="T87" fmla="*/ 258 h 307"/>
                <a:gd name="T88" fmla="*/ 1 w 188"/>
                <a:gd name="T89" fmla="*/ 235 h 307"/>
                <a:gd name="T90" fmla="*/ 8 w 188"/>
                <a:gd name="T91" fmla="*/ 231 h 307"/>
                <a:gd name="T92" fmla="*/ 13 w 188"/>
                <a:gd name="T93" fmla="*/ 213 h 307"/>
                <a:gd name="T94" fmla="*/ 19 w 188"/>
                <a:gd name="T95" fmla="*/ 195 h 307"/>
                <a:gd name="T96" fmla="*/ 25 w 188"/>
                <a:gd name="T97" fmla="*/ 183 h 307"/>
                <a:gd name="T98" fmla="*/ 17 w 188"/>
                <a:gd name="T99" fmla="*/ 161 h 307"/>
                <a:gd name="T100" fmla="*/ 13 w 188"/>
                <a:gd name="T101" fmla="*/ 137 h 307"/>
                <a:gd name="T102" fmla="*/ 31 w 188"/>
                <a:gd name="T103" fmla="*/ 120 h 307"/>
                <a:gd name="T104" fmla="*/ 36 w 188"/>
                <a:gd name="T105" fmla="*/ 107 h 307"/>
                <a:gd name="T106" fmla="*/ 50 w 188"/>
                <a:gd name="T107" fmla="*/ 75 h 307"/>
                <a:gd name="T108" fmla="*/ 74 w 188"/>
                <a:gd name="T109" fmla="*/ 50 h 307"/>
                <a:gd name="T110" fmla="*/ 79 w 188"/>
                <a:gd name="T111" fmla="*/ 35 h 307"/>
                <a:gd name="T112" fmla="*/ 101 w 188"/>
                <a:gd name="T113" fmla="*/ 17 h 307"/>
                <a:gd name="T114" fmla="*/ 126 w 188"/>
                <a:gd name="T115" fmla="*/ 16 h 307"/>
                <a:gd name="T116" fmla="*/ 132 w 188"/>
                <a:gd name="T117" fmla="*/ 1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8" h="307">
                  <a:moveTo>
                    <a:pt x="85" y="266"/>
                  </a:moveTo>
                  <a:lnTo>
                    <a:pt x="85" y="268"/>
                  </a:lnTo>
                  <a:lnTo>
                    <a:pt x="87" y="268"/>
                  </a:lnTo>
                  <a:lnTo>
                    <a:pt x="85" y="268"/>
                  </a:lnTo>
                  <a:lnTo>
                    <a:pt x="85" y="269"/>
                  </a:lnTo>
                  <a:lnTo>
                    <a:pt x="85" y="269"/>
                  </a:lnTo>
                  <a:lnTo>
                    <a:pt x="83" y="274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77" y="288"/>
                  </a:lnTo>
                  <a:lnTo>
                    <a:pt x="77" y="290"/>
                  </a:lnTo>
                  <a:lnTo>
                    <a:pt x="76" y="290"/>
                  </a:lnTo>
                  <a:lnTo>
                    <a:pt x="76" y="288"/>
                  </a:lnTo>
                  <a:lnTo>
                    <a:pt x="76" y="285"/>
                  </a:lnTo>
                  <a:lnTo>
                    <a:pt x="76" y="283"/>
                  </a:lnTo>
                  <a:lnTo>
                    <a:pt x="79" y="277"/>
                  </a:lnTo>
                  <a:lnTo>
                    <a:pt x="80" y="276"/>
                  </a:lnTo>
                  <a:lnTo>
                    <a:pt x="82" y="272"/>
                  </a:lnTo>
                  <a:lnTo>
                    <a:pt x="83" y="271"/>
                  </a:lnTo>
                  <a:lnTo>
                    <a:pt x="83" y="269"/>
                  </a:lnTo>
                  <a:lnTo>
                    <a:pt x="85" y="268"/>
                  </a:lnTo>
                  <a:lnTo>
                    <a:pt x="85" y="266"/>
                  </a:lnTo>
                  <a:close/>
                  <a:moveTo>
                    <a:pt x="112" y="255"/>
                  </a:moveTo>
                  <a:lnTo>
                    <a:pt x="113" y="255"/>
                  </a:lnTo>
                  <a:lnTo>
                    <a:pt x="115" y="257"/>
                  </a:lnTo>
                  <a:lnTo>
                    <a:pt x="113" y="257"/>
                  </a:lnTo>
                  <a:lnTo>
                    <a:pt x="112" y="258"/>
                  </a:lnTo>
                  <a:lnTo>
                    <a:pt x="112" y="258"/>
                  </a:lnTo>
                  <a:lnTo>
                    <a:pt x="110" y="260"/>
                  </a:lnTo>
                  <a:lnTo>
                    <a:pt x="110" y="265"/>
                  </a:lnTo>
                  <a:lnTo>
                    <a:pt x="112" y="266"/>
                  </a:lnTo>
                  <a:lnTo>
                    <a:pt x="112" y="266"/>
                  </a:lnTo>
                  <a:lnTo>
                    <a:pt x="110" y="266"/>
                  </a:lnTo>
                  <a:lnTo>
                    <a:pt x="110" y="268"/>
                  </a:lnTo>
                  <a:lnTo>
                    <a:pt x="109" y="269"/>
                  </a:lnTo>
                  <a:lnTo>
                    <a:pt x="107" y="269"/>
                  </a:lnTo>
                  <a:lnTo>
                    <a:pt x="106" y="271"/>
                  </a:lnTo>
                  <a:lnTo>
                    <a:pt x="104" y="272"/>
                  </a:lnTo>
                  <a:lnTo>
                    <a:pt x="104" y="274"/>
                  </a:lnTo>
                  <a:lnTo>
                    <a:pt x="102" y="276"/>
                  </a:lnTo>
                  <a:lnTo>
                    <a:pt x="101" y="276"/>
                  </a:lnTo>
                  <a:lnTo>
                    <a:pt x="102" y="274"/>
                  </a:lnTo>
                  <a:lnTo>
                    <a:pt x="102" y="272"/>
                  </a:lnTo>
                  <a:lnTo>
                    <a:pt x="102" y="271"/>
                  </a:lnTo>
                  <a:lnTo>
                    <a:pt x="101" y="269"/>
                  </a:lnTo>
                  <a:lnTo>
                    <a:pt x="101" y="268"/>
                  </a:lnTo>
                  <a:lnTo>
                    <a:pt x="101" y="266"/>
                  </a:lnTo>
                  <a:lnTo>
                    <a:pt x="101" y="265"/>
                  </a:lnTo>
                  <a:lnTo>
                    <a:pt x="101" y="263"/>
                  </a:lnTo>
                  <a:lnTo>
                    <a:pt x="102" y="261"/>
                  </a:lnTo>
                  <a:lnTo>
                    <a:pt x="102" y="260"/>
                  </a:lnTo>
                  <a:lnTo>
                    <a:pt x="106" y="258"/>
                  </a:lnTo>
                  <a:lnTo>
                    <a:pt x="107" y="257"/>
                  </a:lnTo>
                  <a:lnTo>
                    <a:pt x="109" y="257"/>
                  </a:lnTo>
                  <a:lnTo>
                    <a:pt x="110" y="257"/>
                  </a:lnTo>
                  <a:lnTo>
                    <a:pt x="112" y="255"/>
                  </a:lnTo>
                  <a:lnTo>
                    <a:pt x="112" y="255"/>
                  </a:lnTo>
                  <a:close/>
                  <a:moveTo>
                    <a:pt x="115" y="254"/>
                  </a:moveTo>
                  <a:lnTo>
                    <a:pt x="118" y="254"/>
                  </a:lnTo>
                  <a:lnTo>
                    <a:pt x="118" y="254"/>
                  </a:lnTo>
                  <a:lnTo>
                    <a:pt x="115" y="255"/>
                  </a:lnTo>
                  <a:lnTo>
                    <a:pt x="115" y="257"/>
                  </a:lnTo>
                  <a:lnTo>
                    <a:pt x="115" y="255"/>
                  </a:lnTo>
                  <a:lnTo>
                    <a:pt x="113" y="255"/>
                  </a:lnTo>
                  <a:lnTo>
                    <a:pt x="115" y="254"/>
                  </a:lnTo>
                  <a:close/>
                  <a:moveTo>
                    <a:pt x="106" y="230"/>
                  </a:moveTo>
                  <a:lnTo>
                    <a:pt x="106" y="230"/>
                  </a:lnTo>
                  <a:lnTo>
                    <a:pt x="106" y="231"/>
                  </a:lnTo>
                  <a:lnTo>
                    <a:pt x="104" y="231"/>
                  </a:lnTo>
                  <a:lnTo>
                    <a:pt x="104" y="231"/>
                  </a:lnTo>
                  <a:lnTo>
                    <a:pt x="104" y="230"/>
                  </a:lnTo>
                  <a:lnTo>
                    <a:pt x="104" y="230"/>
                  </a:lnTo>
                  <a:lnTo>
                    <a:pt x="106" y="230"/>
                  </a:lnTo>
                  <a:close/>
                  <a:moveTo>
                    <a:pt x="109" y="220"/>
                  </a:moveTo>
                  <a:lnTo>
                    <a:pt x="109" y="220"/>
                  </a:lnTo>
                  <a:lnTo>
                    <a:pt x="109" y="220"/>
                  </a:lnTo>
                  <a:lnTo>
                    <a:pt x="109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0"/>
                  </a:lnTo>
                  <a:lnTo>
                    <a:pt x="109" y="220"/>
                  </a:lnTo>
                  <a:close/>
                  <a:moveTo>
                    <a:pt x="137" y="0"/>
                  </a:move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3"/>
                  </a:lnTo>
                  <a:lnTo>
                    <a:pt x="145" y="5"/>
                  </a:lnTo>
                  <a:lnTo>
                    <a:pt x="147" y="6"/>
                  </a:lnTo>
                  <a:lnTo>
                    <a:pt x="148" y="8"/>
                  </a:lnTo>
                  <a:lnTo>
                    <a:pt x="150" y="8"/>
                  </a:lnTo>
                  <a:lnTo>
                    <a:pt x="151" y="9"/>
                  </a:lnTo>
                  <a:lnTo>
                    <a:pt x="153" y="11"/>
                  </a:lnTo>
                  <a:lnTo>
                    <a:pt x="154" y="11"/>
                  </a:lnTo>
                  <a:lnTo>
                    <a:pt x="156" y="12"/>
                  </a:lnTo>
                  <a:lnTo>
                    <a:pt x="159" y="14"/>
                  </a:lnTo>
                  <a:lnTo>
                    <a:pt x="162" y="14"/>
                  </a:lnTo>
                  <a:lnTo>
                    <a:pt x="169" y="16"/>
                  </a:lnTo>
                  <a:lnTo>
                    <a:pt x="169" y="16"/>
                  </a:lnTo>
                  <a:lnTo>
                    <a:pt x="170" y="17"/>
                  </a:lnTo>
                  <a:lnTo>
                    <a:pt x="173" y="19"/>
                  </a:lnTo>
                  <a:lnTo>
                    <a:pt x="173" y="22"/>
                  </a:lnTo>
                  <a:lnTo>
                    <a:pt x="177" y="22"/>
                  </a:lnTo>
                  <a:lnTo>
                    <a:pt x="177" y="23"/>
                  </a:lnTo>
                  <a:lnTo>
                    <a:pt x="178" y="25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78" y="28"/>
                  </a:lnTo>
                  <a:lnTo>
                    <a:pt x="178" y="30"/>
                  </a:lnTo>
                  <a:lnTo>
                    <a:pt x="178" y="33"/>
                  </a:lnTo>
                  <a:lnTo>
                    <a:pt x="180" y="35"/>
                  </a:lnTo>
                  <a:lnTo>
                    <a:pt x="180" y="36"/>
                  </a:lnTo>
                  <a:lnTo>
                    <a:pt x="178" y="36"/>
                  </a:lnTo>
                  <a:lnTo>
                    <a:pt x="178" y="38"/>
                  </a:lnTo>
                  <a:lnTo>
                    <a:pt x="178" y="38"/>
                  </a:lnTo>
                  <a:lnTo>
                    <a:pt x="178" y="39"/>
                  </a:lnTo>
                  <a:lnTo>
                    <a:pt x="178" y="39"/>
                  </a:lnTo>
                  <a:lnTo>
                    <a:pt x="180" y="39"/>
                  </a:lnTo>
                  <a:lnTo>
                    <a:pt x="181" y="39"/>
                  </a:lnTo>
                  <a:lnTo>
                    <a:pt x="181" y="39"/>
                  </a:lnTo>
                  <a:lnTo>
                    <a:pt x="183" y="42"/>
                  </a:lnTo>
                  <a:lnTo>
                    <a:pt x="183" y="42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1" y="47"/>
                  </a:lnTo>
                  <a:lnTo>
                    <a:pt x="181" y="49"/>
                  </a:lnTo>
                  <a:lnTo>
                    <a:pt x="183" y="50"/>
                  </a:lnTo>
                  <a:lnTo>
                    <a:pt x="184" y="52"/>
                  </a:lnTo>
                  <a:lnTo>
                    <a:pt x="184" y="53"/>
                  </a:lnTo>
                  <a:lnTo>
                    <a:pt x="186" y="53"/>
                  </a:lnTo>
                  <a:lnTo>
                    <a:pt x="186" y="55"/>
                  </a:lnTo>
                  <a:lnTo>
                    <a:pt x="184" y="55"/>
                  </a:lnTo>
                  <a:lnTo>
                    <a:pt x="184" y="57"/>
                  </a:lnTo>
                  <a:lnTo>
                    <a:pt x="184" y="60"/>
                  </a:lnTo>
                  <a:lnTo>
                    <a:pt x="184" y="60"/>
                  </a:lnTo>
                  <a:lnTo>
                    <a:pt x="183" y="61"/>
                  </a:lnTo>
                  <a:lnTo>
                    <a:pt x="181" y="63"/>
                  </a:lnTo>
                  <a:lnTo>
                    <a:pt x="181" y="63"/>
                  </a:lnTo>
                  <a:lnTo>
                    <a:pt x="181" y="64"/>
                  </a:lnTo>
                  <a:lnTo>
                    <a:pt x="181" y="68"/>
                  </a:lnTo>
                  <a:lnTo>
                    <a:pt x="181" y="68"/>
                  </a:lnTo>
                  <a:lnTo>
                    <a:pt x="181" y="69"/>
                  </a:lnTo>
                  <a:lnTo>
                    <a:pt x="183" y="69"/>
                  </a:lnTo>
                  <a:lnTo>
                    <a:pt x="184" y="71"/>
                  </a:lnTo>
                  <a:lnTo>
                    <a:pt x="186" y="72"/>
                  </a:lnTo>
                  <a:lnTo>
                    <a:pt x="186" y="74"/>
                  </a:lnTo>
                  <a:lnTo>
                    <a:pt x="188" y="79"/>
                  </a:lnTo>
                  <a:lnTo>
                    <a:pt x="184" y="79"/>
                  </a:lnTo>
                  <a:lnTo>
                    <a:pt x="181" y="79"/>
                  </a:lnTo>
                  <a:lnTo>
                    <a:pt x="180" y="79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0"/>
                  </a:lnTo>
                  <a:lnTo>
                    <a:pt x="173" y="80"/>
                  </a:lnTo>
                  <a:lnTo>
                    <a:pt x="170" y="79"/>
                  </a:lnTo>
                  <a:lnTo>
                    <a:pt x="167" y="77"/>
                  </a:lnTo>
                  <a:lnTo>
                    <a:pt x="165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2" y="77"/>
                  </a:lnTo>
                  <a:lnTo>
                    <a:pt x="162" y="79"/>
                  </a:lnTo>
                  <a:lnTo>
                    <a:pt x="162" y="79"/>
                  </a:lnTo>
                  <a:lnTo>
                    <a:pt x="161" y="80"/>
                  </a:lnTo>
                  <a:lnTo>
                    <a:pt x="161" y="80"/>
                  </a:lnTo>
                  <a:lnTo>
                    <a:pt x="161" y="83"/>
                  </a:lnTo>
                  <a:lnTo>
                    <a:pt x="161" y="83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6" y="87"/>
                  </a:lnTo>
                  <a:lnTo>
                    <a:pt x="156" y="87"/>
                  </a:lnTo>
                  <a:lnTo>
                    <a:pt x="156" y="88"/>
                  </a:lnTo>
                  <a:lnTo>
                    <a:pt x="154" y="88"/>
                  </a:lnTo>
                  <a:lnTo>
                    <a:pt x="153" y="88"/>
                  </a:lnTo>
                  <a:lnTo>
                    <a:pt x="151" y="88"/>
                  </a:lnTo>
                  <a:lnTo>
                    <a:pt x="150" y="88"/>
                  </a:lnTo>
                  <a:lnTo>
                    <a:pt x="150" y="90"/>
                  </a:lnTo>
                  <a:lnTo>
                    <a:pt x="150" y="90"/>
                  </a:lnTo>
                  <a:lnTo>
                    <a:pt x="151" y="90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48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50" y="93"/>
                  </a:lnTo>
                  <a:lnTo>
                    <a:pt x="150" y="93"/>
                  </a:lnTo>
                  <a:lnTo>
                    <a:pt x="151" y="94"/>
                  </a:lnTo>
                  <a:lnTo>
                    <a:pt x="151" y="94"/>
                  </a:lnTo>
                  <a:lnTo>
                    <a:pt x="148" y="98"/>
                  </a:lnTo>
                  <a:lnTo>
                    <a:pt x="147" y="99"/>
                  </a:lnTo>
                  <a:lnTo>
                    <a:pt x="145" y="101"/>
                  </a:lnTo>
                  <a:lnTo>
                    <a:pt x="145" y="102"/>
                  </a:lnTo>
                  <a:lnTo>
                    <a:pt x="145" y="104"/>
                  </a:lnTo>
                  <a:lnTo>
                    <a:pt x="147" y="104"/>
                  </a:lnTo>
                  <a:lnTo>
                    <a:pt x="147" y="107"/>
                  </a:lnTo>
                  <a:lnTo>
                    <a:pt x="148" y="109"/>
                  </a:lnTo>
                  <a:lnTo>
                    <a:pt x="150" y="110"/>
                  </a:lnTo>
                  <a:lnTo>
                    <a:pt x="150" y="112"/>
                  </a:lnTo>
                  <a:lnTo>
                    <a:pt x="150" y="112"/>
                  </a:lnTo>
                  <a:lnTo>
                    <a:pt x="147" y="115"/>
                  </a:lnTo>
                  <a:lnTo>
                    <a:pt x="142" y="116"/>
                  </a:lnTo>
                  <a:lnTo>
                    <a:pt x="139" y="124"/>
                  </a:lnTo>
                  <a:lnTo>
                    <a:pt x="137" y="126"/>
                  </a:lnTo>
                  <a:lnTo>
                    <a:pt x="134" y="126"/>
                  </a:lnTo>
                  <a:lnTo>
                    <a:pt x="134" y="127"/>
                  </a:lnTo>
                  <a:lnTo>
                    <a:pt x="131" y="129"/>
                  </a:lnTo>
                  <a:lnTo>
                    <a:pt x="126" y="131"/>
                  </a:lnTo>
                  <a:lnTo>
                    <a:pt x="124" y="132"/>
                  </a:lnTo>
                  <a:lnTo>
                    <a:pt x="124" y="134"/>
                  </a:lnTo>
                  <a:lnTo>
                    <a:pt x="123" y="134"/>
                  </a:lnTo>
                  <a:lnTo>
                    <a:pt x="121" y="132"/>
                  </a:lnTo>
                  <a:lnTo>
                    <a:pt x="121" y="132"/>
                  </a:lnTo>
                  <a:lnTo>
                    <a:pt x="120" y="134"/>
                  </a:lnTo>
                  <a:lnTo>
                    <a:pt x="121" y="134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7" y="137"/>
                  </a:lnTo>
                  <a:lnTo>
                    <a:pt x="113" y="139"/>
                  </a:lnTo>
                  <a:lnTo>
                    <a:pt x="110" y="139"/>
                  </a:lnTo>
                  <a:lnTo>
                    <a:pt x="110" y="139"/>
                  </a:lnTo>
                  <a:lnTo>
                    <a:pt x="112" y="139"/>
                  </a:lnTo>
                  <a:lnTo>
                    <a:pt x="112" y="140"/>
                  </a:lnTo>
                  <a:lnTo>
                    <a:pt x="110" y="140"/>
                  </a:lnTo>
                  <a:lnTo>
                    <a:pt x="110" y="140"/>
                  </a:lnTo>
                  <a:lnTo>
                    <a:pt x="109" y="140"/>
                  </a:lnTo>
                  <a:lnTo>
                    <a:pt x="107" y="140"/>
                  </a:lnTo>
                  <a:lnTo>
                    <a:pt x="107" y="142"/>
                  </a:lnTo>
                  <a:lnTo>
                    <a:pt x="107" y="143"/>
                  </a:lnTo>
                  <a:lnTo>
                    <a:pt x="106" y="143"/>
                  </a:lnTo>
                  <a:lnTo>
                    <a:pt x="104" y="143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6" y="145"/>
                  </a:lnTo>
                  <a:lnTo>
                    <a:pt x="106" y="146"/>
                  </a:lnTo>
                  <a:lnTo>
                    <a:pt x="106" y="146"/>
                  </a:lnTo>
                  <a:lnTo>
                    <a:pt x="102" y="148"/>
                  </a:lnTo>
                  <a:lnTo>
                    <a:pt x="102" y="148"/>
                  </a:lnTo>
                  <a:lnTo>
                    <a:pt x="101" y="150"/>
                  </a:lnTo>
                  <a:lnTo>
                    <a:pt x="99" y="150"/>
                  </a:lnTo>
                  <a:lnTo>
                    <a:pt x="101" y="148"/>
                  </a:lnTo>
                  <a:lnTo>
                    <a:pt x="101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8"/>
                  </a:lnTo>
                  <a:lnTo>
                    <a:pt x="98" y="150"/>
                  </a:lnTo>
                  <a:lnTo>
                    <a:pt x="99" y="151"/>
                  </a:lnTo>
                  <a:lnTo>
                    <a:pt x="98" y="151"/>
                  </a:lnTo>
                  <a:lnTo>
                    <a:pt x="98" y="151"/>
                  </a:lnTo>
                  <a:lnTo>
                    <a:pt x="98" y="153"/>
                  </a:lnTo>
                  <a:lnTo>
                    <a:pt x="99" y="153"/>
                  </a:lnTo>
                  <a:lnTo>
                    <a:pt x="99" y="153"/>
                  </a:lnTo>
                  <a:lnTo>
                    <a:pt x="98" y="154"/>
                  </a:lnTo>
                  <a:lnTo>
                    <a:pt x="96" y="156"/>
                  </a:lnTo>
                  <a:lnTo>
                    <a:pt x="95" y="156"/>
                  </a:lnTo>
                  <a:lnTo>
                    <a:pt x="95" y="156"/>
                  </a:lnTo>
                  <a:lnTo>
                    <a:pt x="93" y="156"/>
                  </a:lnTo>
                  <a:lnTo>
                    <a:pt x="91" y="156"/>
                  </a:lnTo>
                  <a:lnTo>
                    <a:pt x="90" y="156"/>
                  </a:lnTo>
                  <a:lnTo>
                    <a:pt x="90" y="156"/>
                  </a:lnTo>
                  <a:lnTo>
                    <a:pt x="90" y="157"/>
                  </a:lnTo>
                  <a:lnTo>
                    <a:pt x="91" y="159"/>
                  </a:lnTo>
                  <a:lnTo>
                    <a:pt x="93" y="161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1" y="162"/>
                  </a:lnTo>
                  <a:lnTo>
                    <a:pt x="91" y="167"/>
                  </a:lnTo>
                  <a:lnTo>
                    <a:pt x="90" y="167"/>
                  </a:lnTo>
                  <a:lnTo>
                    <a:pt x="90" y="170"/>
                  </a:lnTo>
                  <a:lnTo>
                    <a:pt x="90" y="172"/>
                  </a:lnTo>
                  <a:lnTo>
                    <a:pt x="90" y="172"/>
                  </a:lnTo>
                  <a:lnTo>
                    <a:pt x="91" y="173"/>
                  </a:lnTo>
                  <a:lnTo>
                    <a:pt x="90" y="173"/>
                  </a:lnTo>
                  <a:lnTo>
                    <a:pt x="87" y="173"/>
                  </a:lnTo>
                  <a:lnTo>
                    <a:pt x="88" y="175"/>
                  </a:lnTo>
                  <a:lnTo>
                    <a:pt x="87" y="176"/>
                  </a:lnTo>
                  <a:lnTo>
                    <a:pt x="87" y="178"/>
                  </a:lnTo>
                  <a:lnTo>
                    <a:pt x="87" y="178"/>
                  </a:lnTo>
                  <a:lnTo>
                    <a:pt x="87" y="181"/>
                  </a:lnTo>
                  <a:lnTo>
                    <a:pt x="87" y="181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6"/>
                  </a:lnTo>
                  <a:lnTo>
                    <a:pt x="88" y="189"/>
                  </a:lnTo>
                  <a:lnTo>
                    <a:pt x="88" y="191"/>
                  </a:lnTo>
                  <a:lnTo>
                    <a:pt x="88" y="192"/>
                  </a:lnTo>
                  <a:lnTo>
                    <a:pt x="88" y="194"/>
                  </a:lnTo>
                  <a:lnTo>
                    <a:pt x="88" y="195"/>
                  </a:lnTo>
                  <a:lnTo>
                    <a:pt x="90" y="197"/>
                  </a:lnTo>
                  <a:lnTo>
                    <a:pt x="91" y="197"/>
                  </a:lnTo>
                  <a:lnTo>
                    <a:pt x="93" y="197"/>
                  </a:lnTo>
                  <a:lnTo>
                    <a:pt x="93" y="197"/>
                  </a:lnTo>
                  <a:lnTo>
                    <a:pt x="93" y="198"/>
                  </a:lnTo>
                  <a:lnTo>
                    <a:pt x="95" y="198"/>
                  </a:lnTo>
                  <a:lnTo>
                    <a:pt x="95" y="198"/>
                  </a:lnTo>
                  <a:lnTo>
                    <a:pt x="98" y="198"/>
                  </a:lnTo>
                  <a:lnTo>
                    <a:pt x="98" y="198"/>
                  </a:lnTo>
                  <a:lnTo>
                    <a:pt x="99" y="200"/>
                  </a:lnTo>
                  <a:lnTo>
                    <a:pt x="101" y="202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7" y="205"/>
                  </a:lnTo>
                  <a:lnTo>
                    <a:pt x="107" y="208"/>
                  </a:lnTo>
                  <a:lnTo>
                    <a:pt x="107" y="208"/>
                  </a:lnTo>
                  <a:lnTo>
                    <a:pt x="110" y="209"/>
                  </a:lnTo>
                  <a:lnTo>
                    <a:pt x="112" y="209"/>
                  </a:lnTo>
                  <a:lnTo>
                    <a:pt x="112" y="211"/>
                  </a:lnTo>
                  <a:lnTo>
                    <a:pt x="112" y="211"/>
                  </a:lnTo>
                  <a:lnTo>
                    <a:pt x="113" y="214"/>
                  </a:lnTo>
                  <a:lnTo>
                    <a:pt x="113" y="216"/>
                  </a:lnTo>
                  <a:lnTo>
                    <a:pt x="112" y="216"/>
                  </a:lnTo>
                  <a:lnTo>
                    <a:pt x="109" y="217"/>
                  </a:lnTo>
                  <a:lnTo>
                    <a:pt x="109" y="219"/>
                  </a:lnTo>
                  <a:lnTo>
                    <a:pt x="107" y="220"/>
                  </a:lnTo>
                  <a:lnTo>
                    <a:pt x="106" y="222"/>
                  </a:lnTo>
                  <a:lnTo>
                    <a:pt x="104" y="222"/>
                  </a:lnTo>
                  <a:lnTo>
                    <a:pt x="102" y="222"/>
                  </a:lnTo>
                  <a:lnTo>
                    <a:pt x="102" y="224"/>
                  </a:lnTo>
                  <a:lnTo>
                    <a:pt x="101" y="222"/>
                  </a:lnTo>
                  <a:lnTo>
                    <a:pt x="98" y="224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4"/>
                  </a:lnTo>
                  <a:lnTo>
                    <a:pt x="104" y="224"/>
                  </a:lnTo>
                  <a:lnTo>
                    <a:pt x="104" y="224"/>
                  </a:lnTo>
                  <a:lnTo>
                    <a:pt x="106" y="224"/>
                  </a:lnTo>
                  <a:lnTo>
                    <a:pt x="106" y="224"/>
                  </a:lnTo>
                  <a:lnTo>
                    <a:pt x="107" y="224"/>
                  </a:lnTo>
                  <a:lnTo>
                    <a:pt x="107" y="225"/>
                  </a:lnTo>
                  <a:lnTo>
                    <a:pt x="106" y="225"/>
                  </a:lnTo>
                  <a:lnTo>
                    <a:pt x="106" y="225"/>
                  </a:lnTo>
                  <a:lnTo>
                    <a:pt x="104" y="228"/>
                  </a:lnTo>
                  <a:lnTo>
                    <a:pt x="104" y="230"/>
                  </a:lnTo>
                  <a:lnTo>
                    <a:pt x="102" y="230"/>
                  </a:lnTo>
                  <a:lnTo>
                    <a:pt x="101" y="230"/>
                  </a:lnTo>
                  <a:lnTo>
                    <a:pt x="99" y="231"/>
                  </a:lnTo>
                  <a:lnTo>
                    <a:pt x="96" y="233"/>
                  </a:lnTo>
                  <a:lnTo>
                    <a:pt x="96" y="233"/>
                  </a:lnTo>
                  <a:lnTo>
                    <a:pt x="95" y="233"/>
                  </a:lnTo>
                  <a:lnTo>
                    <a:pt x="91" y="235"/>
                  </a:lnTo>
                  <a:lnTo>
                    <a:pt x="90" y="236"/>
                  </a:lnTo>
                  <a:lnTo>
                    <a:pt x="87" y="238"/>
                  </a:lnTo>
                  <a:lnTo>
                    <a:pt x="83" y="239"/>
                  </a:lnTo>
                  <a:lnTo>
                    <a:pt x="79" y="239"/>
                  </a:lnTo>
                  <a:lnTo>
                    <a:pt x="74" y="239"/>
                  </a:lnTo>
                  <a:lnTo>
                    <a:pt x="72" y="239"/>
                  </a:lnTo>
                  <a:lnTo>
                    <a:pt x="74" y="239"/>
                  </a:lnTo>
                  <a:lnTo>
                    <a:pt x="76" y="241"/>
                  </a:lnTo>
                  <a:lnTo>
                    <a:pt x="77" y="241"/>
                  </a:lnTo>
                  <a:lnTo>
                    <a:pt x="80" y="241"/>
                  </a:lnTo>
                  <a:lnTo>
                    <a:pt x="82" y="241"/>
                  </a:lnTo>
                  <a:lnTo>
                    <a:pt x="83" y="242"/>
                  </a:lnTo>
                  <a:lnTo>
                    <a:pt x="82" y="244"/>
                  </a:lnTo>
                  <a:lnTo>
                    <a:pt x="79" y="244"/>
                  </a:lnTo>
                  <a:lnTo>
                    <a:pt x="80" y="247"/>
                  </a:lnTo>
                  <a:lnTo>
                    <a:pt x="82" y="249"/>
                  </a:lnTo>
                  <a:lnTo>
                    <a:pt x="80" y="250"/>
                  </a:lnTo>
                  <a:lnTo>
                    <a:pt x="80" y="255"/>
                  </a:lnTo>
                  <a:lnTo>
                    <a:pt x="79" y="255"/>
                  </a:lnTo>
                  <a:lnTo>
                    <a:pt x="79" y="257"/>
                  </a:lnTo>
                  <a:lnTo>
                    <a:pt x="79" y="258"/>
                  </a:lnTo>
                  <a:lnTo>
                    <a:pt x="79" y="260"/>
                  </a:lnTo>
                  <a:lnTo>
                    <a:pt x="79" y="261"/>
                  </a:lnTo>
                  <a:lnTo>
                    <a:pt x="79" y="263"/>
                  </a:lnTo>
                  <a:lnTo>
                    <a:pt x="79" y="265"/>
                  </a:lnTo>
                  <a:lnTo>
                    <a:pt x="77" y="268"/>
                  </a:lnTo>
                  <a:lnTo>
                    <a:pt x="77" y="269"/>
                  </a:lnTo>
                  <a:lnTo>
                    <a:pt x="77" y="271"/>
                  </a:lnTo>
                  <a:lnTo>
                    <a:pt x="77" y="272"/>
                  </a:lnTo>
                  <a:lnTo>
                    <a:pt x="77" y="276"/>
                  </a:lnTo>
                  <a:lnTo>
                    <a:pt x="76" y="277"/>
                  </a:lnTo>
                  <a:lnTo>
                    <a:pt x="76" y="280"/>
                  </a:lnTo>
                  <a:lnTo>
                    <a:pt x="72" y="282"/>
                  </a:lnTo>
                  <a:lnTo>
                    <a:pt x="72" y="283"/>
                  </a:lnTo>
                  <a:lnTo>
                    <a:pt x="69" y="290"/>
                  </a:lnTo>
                  <a:lnTo>
                    <a:pt x="69" y="291"/>
                  </a:lnTo>
                  <a:lnTo>
                    <a:pt x="68" y="291"/>
                  </a:lnTo>
                  <a:lnTo>
                    <a:pt x="66" y="291"/>
                  </a:lnTo>
                  <a:lnTo>
                    <a:pt x="65" y="291"/>
                  </a:lnTo>
                  <a:lnTo>
                    <a:pt x="63" y="291"/>
                  </a:lnTo>
                  <a:lnTo>
                    <a:pt x="60" y="291"/>
                  </a:lnTo>
                  <a:lnTo>
                    <a:pt x="57" y="291"/>
                  </a:lnTo>
                  <a:lnTo>
                    <a:pt x="52" y="291"/>
                  </a:lnTo>
                  <a:lnTo>
                    <a:pt x="52" y="291"/>
                  </a:lnTo>
                  <a:lnTo>
                    <a:pt x="52" y="293"/>
                  </a:lnTo>
                  <a:lnTo>
                    <a:pt x="50" y="294"/>
                  </a:lnTo>
                  <a:lnTo>
                    <a:pt x="49" y="293"/>
                  </a:lnTo>
                  <a:lnTo>
                    <a:pt x="47" y="294"/>
                  </a:lnTo>
                  <a:lnTo>
                    <a:pt x="47" y="294"/>
                  </a:lnTo>
                  <a:lnTo>
                    <a:pt x="46" y="296"/>
                  </a:lnTo>
                  <a:lnTo>
                    <a:pt x="44" y="298"/>
                  </a:lnTo>
                  <a:lnTo>
                    <a:pt x="44" y="299"/>
                  </a:lnTo>
                  <a:lnTo>
                    <a:pt x="46" y="302"/>
                  </a:lnTo>
                  <a:lnTo>
                    <a:pt x="46" y="304"/>
                  </a:lnTo>
                  <a:lnTo>
                    <a:pt x="44" y="307"/>
                  </a:lnTo>
                  <a:lnTo>
                    <a:pt x="42" y="307"/>
                  </a:lnTo>
                  <a:lnTo>
                    <a:pt x="38" y="306"/>
                  </a:lnTo>
                  <a:lnTo>
                    <a:pt x="31" y="307"/>
                  </a:lnTo>
                  <a:lnTo>
                    <a:pt x="25" y="306"/>
                  </a:lnTo>
                  <a:lnTo>
                    <a:pt x="25" y="306"/>
                  </a:lnTo>
                  <a:lnTo>
                    <a:pt x="25" y="304"/>
                  </a:lnTo>
                  <a:lnTo>
                    <a:pt x="27" y="302"/>
                  </a:lnTo>
                  <a:lnTo>
                    <a:pt x="27" y="301"/>
                  </a:lnTo>
                  <a:lnTo>
                    <a:pt x="27" y="299"/>
                  </a:lnTo>
                  <a:lnTo>
                    <a:pt x="25" y="298"/>
                  </a:lnTo>
                  <a:lnTo>
                    <a:pt x="24" y="296"/>
                  </a:lnTo>
                  <a:lnTo>
                    <a:pt x="20" y="291"/>
                  </a:lnTo>
                  <a:lnTo>
                    <a:pt x="20" y="290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2" y="290"/>
                  </a:lnTo>
                  <a:lnTo>
                    <a:pt x="24" y="290"/>
                  </a:lnTo>
                  <a:lnTo>
                    <a:pt x="24" y="288"/>
                  </a:lnTo>
                  <a:lnTo>
                    <a:pt x="24" y="287"/>
                  </a:lnTo>
                  <a:lnTo>
                    <a:pt x="22" y="287"/>
                  </a:lnTo>
                  <a:lnTo>
                    <a:pt x="22" y="285"/>
                  </a:lnTo>
                  <a:lnTo>
                    <a:pt x="24" y="285"/>
                  </a:lnTo>
                  <a:lnTo>
                    <a:pt x="25" y="285"/>
                  </a:lnTo>
                  <a:lnTo>
                    <a:pt x="25" y="283"/>
                  </a:lnTo>
                  <a:lnTo>
                    <a:pt x="25" y="282"/>
                  </a:lnTo>
                  <a:lnTo>
                    <a:pt x="24" y="280"/>
                  </a:lnTo>
                  <a:lnTo>
                    <a:pt x="22" y="280"/>
                  </a:lnTo>
                  <a:lnTo>
                    <a:pt x="20" y="277"/>
                  </a:lnTo>
                  <a:lnTo>
                    <a:pt x="19" y="276"/>
                  </a:lnTo>
                  <a:lnTo>
                    <a:pt x="14" y="269"/>
                  </a:lnTo>
                  <a:lnTo>
                    <a:pt x="13" y="265"/>
                  </a:lnTo>
                  <a:lnTo>
                    <a:pt x="11" y="265"/>
                  </a:lnTo>
                  <a:lnTo>
                    <a:pt x="11" y="263"/>
                  </a:lnTo>
                  <a:lnTo>
                    <a:pt x="11" y="261"/>
                  </a:lnTo>
                  <a:lnTo>
                    <a:pt x="11" y="260"/>
                  </a:lnTo>
                  <a:lnTo>
                    <a:pt x="8" y="258"/>
                  </a:lnTo>
                  <a:lnTo>
                    <a:pt x="8" y="258"/>
                  </a:lnTo>
                  <a:lnTo>
                    <a:pt x="8" y="254"/>
                  </a:lnTo>
                  <a:lnTo>
                    <a:pt x="6" y="254"/>
                  </a:lnTo>
                  <a:lnTo>
                    <a:pt x="5" y="250"/>
                  </a:lnTo>
                  <a:lnTo>
                    <a:pt x="5" y="246"/>
                  </a:lnTo>
                  <a:lnTo>
                    <a:pt x="3" y="246"/>
                  </a:lnTo>
                  <a:lnTo>
                    <a:pt x="1" y="246"/>
                  </a:lnTo>
                  <a:lnTo>
                    <a:pt x="1" y="244"/>
                  </a:lnTo>
                  <a:lnTo>
                    <a:pt x="1" y="242"/>
                  </a:lnTo>
                  <a:lnTo>
                    <a:pt x="1" y="239"/>
                  </a:lnTo>
                  <a:lnTo>
                    <a:pt x="1" y="235"/>
                  </a:lnTo>
                  <a:lnTo>
                    <a:pt x="0" y="233"/>
                  </a:lnTo>
                  <a:lnTo>
                    <a:pt x="0" y="231"/>
                  </a:lnTo>
                  <a:lnTo>
                    <a:pt x="0" y="231"/>
                  </a:lnTo>
                  <a:lnTo>
                    <a:pt x="0" y="230"/>
                  </a:lnTo>
                  <a:lnTo>
                    <a:pt x="1" y="230"/>
                  </a:lnTo>
                  <a:lnTo>
                    <a:pt x="3" y="231"/>
                  </a:lnTo>
                  <a:lnTo>
                    <a:pt x="5" y="235"/>
                  </a:lnTo>
                  <a:lnTo>
                    <a:pt x="6" y="235"/>
                  </a:lnTo>
                  <a:lnTo>
                    <a:pt x="6" y="233"/>
                  </a:lnTo>
                  <a:lnTo>
                    <a:pt x="8" y="231"/>
                  </a:lnTo>
                  <a:lnTo>
                    <a:pt x="9" y="228"/>
                  </a:lnTo>
                  <a:lnTo>
                    <a:pt x="9" y="225"/>
                  </a:lnTo>
                  <a:lnTo>
                    <a:pt x="8" y="222"/>
                  </a:lnTo>
                  <a:lnTo>
                    <a:pt x="6" y="220"/>
                  </a:lnTo>
                  <a:lnTo>
                    <a:pt x="6" y="219"/>
                  </a:lnTo>
                  <a:lnTo>
                    <a:pt x="9" y="217"/>
                  </a:lnTo>
                  <a:lnTo>
                    <a:pt x="11" y="216"/>
                  </a:lnTo>
                  <a:lnTo>
                    <a:pt x="11" y="214"/>
                  </a:lnTo>
                  <a:lnTo>
                    <a:pt x="13" y="213"/>
                  </a:lnTo>
                  <a:lnTo>
                    <a:pt x="13" y="213"/>
                  </a:lnTo>
                  <a:lnTo>
                    <a:pt x="14" y="213"/>
                  </a:lnTo>
                  <a:lnTo>
                    <a:pt x="16" y="211"/>
                  </a:lnTo>
                  <a:lnTo>
                    <a:pt x="17" y="209"/>
                  </a:lnTo>
                  <a:lnTo>
                    <a:pt x="19" y="208"/>
                  </a:lnTo>
                  <a:lnTo>
                    <a:pt x="20" y="205"/>
                  </a:lnTo>
                  <a:lnTo>
                    <a:pt x="20" y="203"/>
                  </a:lnTo>
                  <a:lnTo>
                    <a:pt x="20" y="203"/>
                  </a:lnTo>
                  <a:lnTo>
                    <a:pt x="20" y="200"/>
                  </a:lnTo>
                  <a:lnTo>
                    <a:pt x="20" y="198"/>
                  </a:lnTo>
                  <a:lnTo>
                    <a:pt x="19" y="195"/>
                  </a:lnTo>
                  <a:lnTo>
                    <a:pt x="17" y="191"/>
                  </a:lnTo>
                  <a:lnTo>
                    <a:pt x="17" y="189"/>
                  </a:lnTo>
                  <a:lnTo>
                    <a:pt x="17" y="189"/>
                  </a:lnTo>
                  <a:lnTo>
                    <a:pt x="19" y="187"/>
                  </a:lnTo>
                  <a:lnTo>
                    <a:pt x="22" y="187"/>
                  </a:lnTo>
                  <a:lnTo>
                    <a:pt x="22" y="187"/>
                  </a:lnTo>
                  <a:lnTo>
                    <a:pt x="22" y="186"/>
                  </a:lnTo>
                  <a:lnTo>
                    <a:pt x="24" y="184"/>
                  </a:lnTo>
                  <a:lnTo>
                    <a:pt x="24" y="184"/>
                  </a:lnTo>
                  <a:lnTo>
                    <a:pt x="25" y="183"/>
                  </a:lnTo>
                  <a:lnTo>
                    <a:pt x="25" y="181"/>
                  </a:lnTo>
                  <a:lnTo>
                    <a:pt x="24" y="179"/>
                  </a:lnTo>
                  <a:lnTo>
                    <a:pt x="20" y="176"/>
                  </a:lnTo>
                  <a:lnTo>
                    <a:pt x="19" y="176"/>
                  </a:lnTo>
                  <a:lnTo>
                    <a:pt x="16" y="175"/>
                  </a:lnTo>
                  <a:lnTo>
                    <a:pt x="14" y="173"/>
                  </a:lnTo>
                  <a:lnTo>
                    <a:pt x="16" y="167"/>
                  </a:lnTo>
                  <a:lnTo>
                    <a:pt x="16" y="162"/>
                  </a:lnTo>
                  <a:lnTo>
                    <a:pt x="17" y="162"/>
                  </a:lnTo>
                  <a:lnTo>
                    <a:pt x="17" y="161"/>
                  </a:lnTo>
                  <a:lnTo>
                    <a:pt x="14" y="153"/>
                  </a:lnTo>
                  <a:lnTo>
                    <a:pt x="14" y="151"/>
                  </a:lnTo>
                  <a:lnTo>
                    <a:pt x="14" y="151"/>
                  </a:lnTo>
                  <a:lnTo>
                    <a:pt x="14" y="148"/>
                  </a:lnTo>
                  <a:lnTo>
                    <a:pt x="14" y="146"/>
                  </a:lnTo>
                  <a:lnTo>
                    <a:pt x="14" y="145"/>
                  </a:lnTo>
                  <a:lnTo>
                    <a:pt x="16" y="145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3" y="137"/>
                  </a:lnTo>
                  <a:lnTo>
                    <a:pt x="16" y="132"/>
                  </a:lnTo>
                  <a:lnTo>
                    <a:pt x="14" y="131"/>
                  </a:lnTo>
                  <a:lnTo>
                    <a:pt x="17" y="129"/>
                  </a:lnTo>
                  <a:lnTo>
                    <a:pt x="20" y="124"/>
                  </a:lnTo>
                  <a:lnTo>
                    <a:pt x="22" y="123"/>
                  </a:lnTo>
                  <a:lnTo>
                    <a:pt x="22" y="123"/>
                  </a:lnTo>
                  <a:lnTo>
                    <a:pt x="24" y="121"/>
                  </a:lnTo>
                  <a:lnTo>
                    <a:pt x="27" y="120"/>
                  </a:lnTo>
                  <a:lnTo>
                    <a:pt x="30" y="120"/>
                  </a:lnTo>
                  <a:lnTo>
                    <a:pt x="31" y="120"/>
                  </a:lnTo>
                  <a:lnTo>
                    <a:pt x="36" y="120"/>
                  </a:lnTo>
                  <a:lnTo>
                    <a:pt x="41" y="121"/>
                  </a:lnTo>
                  <a:lnTo>
                    <a:pt x="41" y="120"/>
                  </a:lnTo>
                  <a:lnTo>
                    <a:pt x="42" y="120"/>
                  </a:lnTo>
                  <a:lnTo>
                    <a:pt x="42" y="116"/>
                  </a:lnTo>
                  <a:lnTo>
                    <a:pt x="44" y="115"/>
                  </a:lnTo>
                  <a:lnTo>
                    <a:pt x="42" y="112"/>
                  </a:lnTo>
                  <a:lnTo>
                    <a:pt x="42" y="110"/>
                  </a:lnTo>
                  <a:lnTo>
                    <a:pt x="39" y="109"/>
                  </a:lnTo>
                  <a:lnTo>
                    <a:pt x="36" y="107"/>
                  </a:lnTo>
                  <a:lnTo>
                    <a:pt x="39" y="102"/>
                  </a:lnTo>
                  <a:lnTo>
                    <a:pt x="42" y="99"/>
                  </a:lnTo>
                  <a:lnTo>
                    <a:pt x="46" y="94"/>
                  </a:lnTo>
                  <a:lnTo>
                    <a:pt x="47" y="91"/>
                  </a:lnTo>
                  <a:lnTo>
                    <a:pt x="49" y="91"/>
                  </a:lnTo>
                  <a:lnTo>
                    <a:pt x="49" y="83"/>
                  </a:lnTo>
                  <a:lnTo>
                    <a:pt x="50" y="80"/>
                  </a:lnTo>
                  <a:lnTo>
                    <a:pt x="50" y="79"/>
                  </a:lnTo>
                  <a:lnTo>
                    <a:pt x="50" y="79"/>
                  </a:lnTo>
                  <a:lnTo>
                    <a:pt x="50" y="75"/>
                  </a:lnTo>
                  <a:lnTo>
                    <a:pt x="49" y="71"/>
                  </a:lnTo>
                  <a:lnTo>
                    <a:pt x="55" y="71"/>
                  </a:lnTo>
                  <a:lnTo>
                    <a:pt x="57" y="71"/>
                  </a:lnTo>
                  <a:lnTo>
                    <a:pt x="58" y="69"/>
                  </a:lnTo>
                  <a:lnTo>
                    <a:pt x="61" y="68"/>
                  </a:lnTo>
                  <a:lnTo>
                    <a:pt x="63" y="68"/>
                  </a:lnTo>
                  <a:lnTo>
                    <a:pt x="61" y="63"/>
                  </a:lnTo>
                  <a:lnTo>
                    <a:pt x="63" y="61"/>
                  </a:lnTo>
                  <a:lnTo>
                    <a:pt x="68" y="55"/>
                  </a:lnTo>
                  <a:lnTo>
                    <a:pt x="74" y="50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6"/>
                  </a:lnTo>
                  <a:lnTo>
                    <a:pt x="76" y="44"/>
                  </a:lnTo>
                  <a:lnTo>
                    <a:pt x="74" y="42"/>
                  </a:lnTo>
                  <a:lnTo>
                    <a:pt x="72" y="39"/>
                  </a:lnTo>
                  <a:lnTo>
                    <a:pt x="72" y="38"/>
                  </a:lnTo>
                  <a:lnTo>
                    <a:pt x="74" y="38"/>
                  </a:lnTo>
                  <a:lnTo>
                    <a:pt x="77" y="36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2" y="28"/>
                  </a:lnTo>
                  <a:lnTo>
                    <a:pt x="87" y="25"/>
                  </a:lnTo>
                  <a:lnTo>
                    <a:pt x="90" y="23"/>
                  </a:lnTo>
                  <a:lnTo>
                    <a:pt x="93" y="23"/>
                  </a:lnTo>
                  <a:lnTo>
                    <a:pt x="98" y="27"/>
                  </a:lnTo>
                  <a:lnTo>
                    <a:pt x="99" y="23"/>
                  </a:lnTo>
                  <a:lnTo>
                    <a:pt x="101" y="22"/>
                  </a:lnTo>
                  <a:lnTo>
                    <a:pt x="101" y="20"/>
                  </a:lnTo>
                  <a:lnTo>
                    <a:pt x="101" y="17"/>
                  </a:lnTo>
                  <a:lnTo>
                    <a:pt x="101" y="14"/>
                  </a:lnTo>
                  <a:lnTo>
                    <a:pt x="101" y="12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3" y="12"/>
                  </a:lnTo>
                  <a:lnTo>
                    <a:pt x="117" y="14"/>
                  </a:lnTo>
                  <a:lnTo>
                    <a:pt x="123" y="16"/>
                  </a:lnTo>
                  <a:lnTo>
                    <a:pt x="126" y="16"/>
                  </a:lnTo>
                  <a:lnTo>
                    <a:pt x="128" y="17"/>
                  </a:lnTo>
                  <a:lnTo>
                    <a:pt x="129" y="16"/>
                  </a:lnTo>
                  <a:lnTo>
                    <a:pt x="131" y="14"/>
                  </a:lnTo>
                  <a:lnTo>
                    <a:pt x="128" y="12"/>
                  </a:lnTo>
                  <a:lnTo>
                    <a:pt x="129" y="11"/>
                  </a:lnTo>
                  <a:lnTo>
                    <a:pt x="131" y="9"/>
                  </a:lnTo>
                  <a:lnTo>
                    <a:pt x="132" y="6"/>
                  </a:lnTo>
                  <a:lnTo>
                    <a:pt x="132" y="5"/>
                  </a:lnTo>
                  <a:lnTo>
                    <a:pt x="132" y="3"/>
                  </a:lnTo>
                  <a:lnTo>
                    <a:pt x="132" y="1"/>
                  </a:lnTo>
                  <a:lnTo>
                    <a:pt x="129" y="0"/>
                  </a:lnTo>
                  <a:lnTo>
                    <a:pt x="136" y="0"/>
                  </a:lnTo>
                  <a:lnTo>
                    <a:pt x="1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4" name="Freeform 60">
              <a:extLst>
                <a:ext uri="{FF2B5EF4-FFF2-40B4-BE49-F238E27FC236}">
                  <a16:creationId xmlns:a16="http://schemas.microsoft.com/office/drawing/2014/main" id="{756462B6-E0CB-4D80-B073-2313711542F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8998" y="3784375"/>
              <a:ext cx="473661" cy="389844"/>
            </a:xfrm>
            <a:custGeom>
              <a:avLst/>
              <a:gdLst>
                <a:gd name="T0" fmla="*/ 190 w 243"/>
                <a:gd name="T1" fmla="*/ 3 h 200"/>
                <a:gd name="T2" fmla="*/ 223 w 243"/>
                <a:gd name="T3" fmla="*/ 17 h 200"/>
                <a:gd name="T4" fmla="*/ 223 w 243"/>
                <a:gd name="T5" fmla="*/ 25 h 200"/>
                <a:gd name="T6" fmla="*/ 227 w 243"/>
                <a:gd name="T7" fmla="*/ 52 h 200"/>
                <a:gd name="T8" fmla="*/ 237 w 243"/>
                <a:gd name="T9" fmla="*/ 60 h 200"/>
                <a:gd name="T10" fmla="*/ 240 w 243"/>
                <a:gd name="T11" fmla="*/ 66 h 200"/>
                <a:gd name="T12" fmla="*/ 237 w 243"/>
                <a:gd name="T13" fmla="*/ 69 h 200"/>
                <a:gd name="T14" fmla="*/ 232 w 243"/>
                <a:gd name="T15" fmla="*/ 71 h 200"/>
                <a:gd name="T16" fmla="*/ 227 w 243"/>
                <a:gd name="T17" fmla="*/ 74 h 200"/>
                <a:gd name="T18" fmla="*/ 220 w 243"/>
                <a:gd name="T19" fmla="*/ 77 h 200"/>
                <a:gd name="T20" fmla="*/ 218 w 243"/>
                <a:gd name="T21" fmla="*/ 88 h 200"/>
                <a:gd name="T22" fmla="*/ 212 w 243"/>
                <a:gd name="T23" fmla="*/ 105 h 200"/>
                <a:gd name="T24" fmla="*/ 210 w 243"/>
                <a:gd name="T25" fmla="*/ 127 h 200"/>
                <a:gd name="T26" fmla="*/ 207 w 243"/>
                <a:gd name="T27" fmla="*/ 140 h 200"/>
                <a:gd name="T28" fmla="*/ 199 w 243"/>
                <a:gd name="T29" fmla="*/ 143 h 200"/>
                <a:gd name="T30" fmla="*/ 191 w 243"/>
                <a:gd name="T31" fmla="*/ 160 h 200"/>
                <a:gd name="T32" fmla="*/ 188 w 243"/>
                <a:gd name="T33" fmla="*/ 170 h 200"/>
                <a:gd name="T34" fmla="*/ 180 w 243"/>
                <a:gd name="T35" fmla="*/ 173 h 200"/>
                <a:gd name="T36" fmla="*/ 177 w 243"/>
                <a:gd name="T37" fmla="*/ 187 h 200"/>
                <a:gd name="T38" fmla="*/ 174 w 243"/>
                <a:gd name="T39" fmla="*/ 187 h 200"/>
                <a:gd name="T40" fmla="*/ 175 w 243"/>
                <a:gd name="T41" fmla="*/ 182 h 200"/>
                <a:gd name="T42" fmla="*/ 175 w 243"/>
                <a:gd name="T43" fmla="*/ 179 h 200"/>
                <a:gd name="T44" fmla="*/ 168 w 243"/>
                <a:gd name="T45" fmla="*/ 171 h 200"/>
                <a:gd name="T46" fmla="*/ 164 w 243"/>
                <a:gd name="T47" fmla="*/ 168 h 200"/>
                <a:gd name="T48" fmla="*/ 163 w 243"/>
                <a:gd name="T49" fmla="*/ 156 h 200"/>
                <a:gd name="T50" fmla="*/ 158 w 243"/>
                <a:gd name="T51" fmla="*/ 148 h 200"/>
                <a:gd name="T52" fmla="*/ 158 w 243"/>
                <a:gd name="T53" fmla="*/ 149 h 200"/>
                <a:gd name="T54" fmla="*/ 152 w 243"/>
                <a:gd name="T55" fmla="*/ 156 h 200"/>
                <a:gd name="T56" fmla="*/ 152 w 243"/>
                <a:gd name="T57" fmla="*/ 162 h 200"/>
                <a:gd name="T58" fmla="*/ 144 w 243"/>
                <a:gd name="T59" fmla="*/ 175 h 200"/>
                <a:gd name="T60" fmla="*/ 130 w 243"/>
                <a:gd name="T61" fmla="*/ 184 h 200"/>
                <a:gd name="T62" fmla="*/ 119 w 243"/>
                <a:gd name="T63" fmla="*/ 176 h 200"/>
                <a:gd name="T64" fmla="*/ 111 w 243"/>
                <a:gd name="T65" fmla="*/ 184 h 200"/>
                <a:gd name="T66" fmla="*/ 101 w 243"/>
                <a:gd name="T67" fmla="*/ 189 h 200"/>
                <a:gd name="T68" fmla="*/ 87 w 243"/>
                <a:gd name="T69" fmla="*/ 186 h 200"/>
                <a:gd name="T70" fmla="*/ 62 w 243"/>
                <a:gd name="T71" fmla="*/ 181 h 200"/>
                <a:gd name="T72" fmla="*/ 59 w 243"/>
                <a:gd name="T73" fmla="*/ 175 h 200"/>
                <a:gd name="T74" fmla="*/ 46 w 243"/>
                <a:gd name="T75" fmla="*/ 178 h 200"/>
                <a:gd name="T76" fmla="*/ 43 w 243"/>
                <a:gd name="T77" fmla="*/ 187 h 200"/>
                <a:gd name="T78" fmla="*/ 40 w 243"/>
                <a:gd name="T79" fmla="*/ 193 h 200"/>
                <a:gd name="T80" fmla="*/ 34 w 243"/>
                <a:gd name="T81" fmla="*/ 200 h 200"/>
                <a:gd name="T82" fmla="*/ 24 w 243"/>
                <a:gd name="T83" fmla="*/ 195 h 200"/>
                <a:gd name="T84" fmla="*/ 27 w 243"/>
                <a:gd name="T85" fmla="*/ 184 h 200"/>
                <a:gd name="T86" fmla="*/ 16 w 243"/>
                <a:gd name="T87" fmla="*/ 168 h 200"/>
                <a:gd name="T88" fmla="*/ 15 w 243"/>
                <a:gd name="T89" fmla="*/ 160 h 200"/>
                <a:gd name="T90" fmla="*/ 11 w 243"/>
                <a:gd name="T91" fmla="*/ 151 h 200"/>
                <a:gd name="T92" fmla="*/ 8 w 243"/>
                <a:gd name="T93" fmla="*/ 141 h 200"/>
                <a:gd name="T94" fmla="*/ 0 w 243"/>
                <a:gd name="T95" fmla="*/ 140 h 200"/>
                <a:gd name="T96" fmla="*/ 7 w 243"/>
                <a:gd name="T97" fmla="*/ 130 h 200"/>
                <a:gd name="T98" fmla="*/ 5 w 243"/>
                <a:gd name="T99" fmla="*/ 124 h 200"/>
                <a:gd name="T100" fmla="*/ 10 w 243"/>
                <a:gd name="T101" fmla="*/ 119 h 200"/>
                <a:gd name="T102" fmla="*/ 8 w 243"/>
                <a:gd name="T103" fmla="*/ 113 h 200"/>
                <a:gd name="T104" fmla="*/ 13 w 243"/>
                <a:gd name="T105" fmla="*/ 108 h 200"/>
                <a:gd name="T106" fmla="*/ 16 w 243"/>
                <a:gd name="T107" fmla="*/ 99 h 200"/>
                <a:gd name="T108" fmla="*/ 30 w 243"/>
                <a:gd name="T109" fmla="*/ 97 h 200"/>
                <a:gd name="T110" fmla="*/ 32 w 243"/>
                <a:gd name="T111" fmla="*/ 74 h 200"/>
                <a:gd name="T112" fmla="*/ 38 w 243"/>
                <a:gd name="T113" fmla="*/ 33 h 200"/>
                <a:gd name="T114" fmla="*/ 46 w 243"/>
                <a:gd name="T115" fmla="*/ 19 h 200"/>
                <a:gd name="T116" fmla="*/ 136 w 243"/>
                <a:gd name="T117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3" h="200">
                  <a:moveTo>
                    <a:pt x="139" y="0"/>
                  </a:moveTo>
                  <a:lnTo>
                    <a:pt x="139" y="1"/>
                  </a:lnTo>
                  <a:lnTo>
                    <a:pt x="139" y="1"/>
                  </a:lnTo>
                  <a:lnTo>
                    <a:pt x="139" y="3"/>
                  </a:lnTo>
                  <a:lnTo>
                    <a:pt x="139" y="3"/>
                  </a:lnTo>
                  <a:lnTo>
                    <a:pt x="185" y="3"/>
                  </a:lnTo>
                  <a:lnTo>
                    <a:pt x="190" y="3"/>
                  </a:lnTo>
                  <a:lnTo>
                    <a:pt x="218" y="3"/>
                  </a:lnTo>
                  <a:lnTo>
                    <a:pt x="218" y="8"/>
                  </a:lnTo>
                  <a:lnTo>
                    <a:pt x="218" y="9"/>
                  </a:lnTo>
                  <a:lnTo>
                    <a:pt x="221" y="14"/>
                  </a:lnTo>
                  <a:lnTo>
                    <a:pt x="223" y="15"/>
                  </a:lnTo>
                  <a:lnTo>
                    <a:pt x="223" y="17"/>
                  </a:lnTo>
                  <a:lnTo>
                    <a:pt x="223" y="17"/>
                  </a:lnTo>
                  <a:lnTo>
                    <a:pt x="223" y="19"/>
                  </a:lnTo>
                  <a:lnTo>
                    <a:pt x="223" y="17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1" y="20"/>
                  </a:lnTo>
                  <a:lnTo>
                    <a:pt x="223" y="23"/>
                  </a:lnTo>
                  <a:lnTo>
                    <a:pt x="223" y="25"/>
                  </a:lnTo>
                  <a:lnTo>
                    <a:pt x="223" y="28"/>
                  </a:lnTo>
                  <a:lnTo>
                    <a:pt x="223" y="31"/>
                  </a:lnTo>
                  <a:lnTo>
                    <a:pt x="223" y="36"/>
                  </a:lnTo>
                  <a:lnTo>
                    <a:pt x="223" y="39"/>
                  </a:lnTo>
                  <a:lnTo>
                    <a:pt x="224" y="47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7" y="53"/>
                  </a:lnTo>
                  <a:lnTo>
                    <a:pt x="231" y="53"/>
                  </a:lnTo>
                  <a:lnTo>
                    <a:pt x="232" y="55"/>
                  </a:lnTo>
                  <a:lnTo>
                    <a:pt x="235" y="56"/>
                  </a:lnTo>
                  <a:lnTo>
                    <a:pt x="235" y="58"/>
                  </a:lnTo>
                  <a:lnTo>
                    <a:pt x="237" y="60"/>
                  </a:lnTo>
                  <a:lnTo>
                    <a:pt x="237" y="60"/>
                  </a:lnTo>
                  <a:lnTo>
                    <a:pt x="239" y="60"/>
                  </a:lnTo>
                  <a:lnTo>
                    <a:pt x="239" y="60"/>
                  </a:lnTo>
                  <a:lnTo>
                    <a:pt x="242" y="63"/>
                  </a:lnTo>
                  <a:lnTo>
                    <a:pt x="243" y="63"/>
                  </a:lnTo>
                  <a:lnTo>
                    <a:pt x="242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39" y="67"/>
                  </a:lnTo>
                  <a:lnTo>
                    <a:pt x="239" y="69"/>
                  </a:lnTo>
                  <a:lnTo>
                    <a:pt x="239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71"/>
                  </a:lnTo>
                  <a:lnTo>
                    <a:pt x="235" y="71"/>
                  </a:lnTo>
                  <a:lnTo>
                    <a:pt x="234" y="71"/>
                  </a:lnTo>
                  <a:lnTo>
                    <a:pt x="234" y="71"/>
                  </a:lnTo>
                  <a:lnTo>
                    <a:pt x="232" y="71"/>
                  </a:lnTo>
                  <a:lnTo>
                    <a:pt x="232" y="71"/>
                  </a:lnTo>
                  <a:lnTo>
                    <a:pt x="231" y="71"/>
                  </a:lnTo>
                  <a:lnTo>
                    <a:pt x="231" y="71"/>
                  </a:lnTo>
                  <a:lnTo>
                    <a:pt x="231" y="72"/>
                  </a:lnTo>
                  <a:lnTo>
                    <a:pt x="229" y="72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6" y="77"/>
                  </a:lnTo>
                  <a:lnTo>
                    <a:pt x="226" y="77"/>
                  </a:lnTo>
                  <a:lnTo>
                    <a:pt x="224" y="77"/>
                  </a:lnTo>
                  <a:lnTo>
                    <a:pt x="223" y="77"/>
                  </a:lnTo>
                  <a:lnTo>
                    <a:pt x="223" y="77"/>
                  </a:lnTo>
                  <a:lnTo>
                    <a:pt x="221" y="77"/>
                  </a:lnTo>
                  <a:lnTo>
                    <a:pt x="220" y="77"/>
                  </a:lnTo>
                  <a:lnTo>
                    <a:pt x="220" y="78"/>
                  </a:lnTo>
                  <a:lnTo>
                    <a:pt x="220" y="80"/>
                  </a:lnTo>
                  <a:lnTo>
                    <a:pt x="220" y="82"/>
                  </a:lnTo>
                  <a:lnTo>
                    <a:pt x="218" y="82"/>
                  </a:lnTo>
                  <a:lnTo>
                    <a:pt x="218" y="83"/>
                  </a:lnTo>
                  <a:lnTo>
                    <a:pt x="218" y="86"/>
                  </a:lnTo>
                  <a:lnTo>
                    <a:pt x="218" y="88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5" y="96"/>
                  </a:lnTo>
                  <a:lnTo>
                    <a:pt x="215" y="97"/>
                  </a:lnTo>
                  <a:lnTo>
                    <a:pt x="213" y="102"/>
                  </a:lnTo>
                  <a:lnTo>
                    <a:pt x="213" y="104"/>
                  </a:lnTo>
                  <a:lnTo>
                    <a:pt x="212" y="105"/>
                  </a:lnTo>
                  <a:lnTo>
                    <a:pt x="212" y="108"/>
                  </a:lnTo>
                  <a:lnTo>
                    <a:pt x="212" y="112"/>
                  </a:lnTo>
                  <a:lnTo>
                    <a:pt x="212" y="115"/>
                  </a:lnTo>
                  <a:lnTo>
                    <a:pt x="213" y="118"/>
                  </a:lnTo>
                  <a:lnTo>
                    <a:pt x="212" y="123"/>
                  </a:lnTo>
                  <a:lnTo>
                    <a:pt x="212" y="124"/>
                  </a:lnTo>
                  <a:lnTo>
                    <a:pt x="210" y="127"/>
                  </a:lnTo>
                  <a:lnTo>
                    <a:pt x="210" y="129"/>
                  </a:lnTo>
                  <a:lnTo>
                    <a:pt x="210" y="130"/>
                  </a:lnTo>
                  <a:lnTo>
                    <a:pt x="209" y="130"/>
                  </a:lnTo>
                  <a:lnTo>
                    <a:pt x="209" y="132"/>
                  </a:lnTo>
                  <a:lnTo>
                    <a:pt x="207" y="135"/>
                  </a:lnTo>
                  <a:lnTo>
                    <a:pt x="207" y="138"/>
                  </a:lnTo>
                  <a:lnTo>
                    <a:pt x="207" y="140"/>
                  </a:lnTo>
                  <a:lnTo>
                    <a:pt x="207" y="140"/>
                  </a:lnTo>
                  <a:lnTo>
                    <a:pt x="207" y="141"/>
                  </a:lnTo>
                  <a:lnTo>
                    <a:pt x="205" y="141"/>
                  </a:lnTo>
                  <a:lnTo>
                    <a:pt x="202" y="141"/>
                  </a:lnTo>
                  <a:lnTo>
                    <a:pt x="201" y="141"/>
                  </a:lnTo>
                  <a:lnTo>
                    <a:pt x="201" y="141"/>
                  </a:lnTo>
                  <a:lnTo>
                    <a:pt x="199" y="143"/>
                  </a:lnTo>
                  <a:lnTo>
                    <a:pt x="198" y="146"/>
                  </a:lnTo>
                  <a:lnTo>
                    <a:pt x="196" y="149"/>
                  </a:lnTo>
                  <a:lnTo>
                    <a:pt x="194" y="153"/>
                  </a:lnTo>
                  <a:lnTo>
                    <a:pt x="193" y="154"/>
                  </a:lnTo>
                  <a:lnTo>
                    <a:pt x="191" y="156"/>
                  </a:lnTo>
                  <a:lnTo>
                    <a:pt x="191" y="157"/>
                  </a:lnTo>
                  <a:lnTo>
                    <a:pt x="191" y="160"/>
                  </a:lnTo>
                  <a:lnTo>
                    <a:pt x="190" y="162"/>
                  </a:lnTo>
                  <a:lnTo>
                    <a:pt x="190" y="164"/>
                  </a:lnTo>
                  <a:lnTo>
                    <a:pt x="190" y="167"/>
                  </a:lnTo>
                  <a:lnTo>
                    <a:pt x="190" y="168"/>
                  </a:lnTo>
                  <a:lnTo>
                    <a:pt x="190" y="168"/>
                  </a:lnTo>
                  <a:lnTo>
                    <a:pt x="188" y="170"/>
                  </a:lnTo>
                  <a:lnTo>
                    <a:pt x="188" y="170"/>
                  </a:lnTo>
                  <a:lnTo>
                    <a:pt x="187" y="168"/>
                  </a:lnTo>
                  <a:lnTo>
                    <a:pt x="185" y="168"/>
                  </a:lnTo>
                  <a:lnTo>
                    <a:pt x="185" y="168"/>
                  </a:lnTo>
                  <a:lnTo>
                    <a:pt x="183" y="168"/>
                  </a:lnTo>
                  <a:lnTo>
                    <a:pt x="182" y="168"/>
                  </a:lnTo>
                  <a:lnTo>
                    <a:pt x="182" y="171"/>
                  </a:lnTo>
                  <a:lnTo>
                    <a:pt x="180" y="173"/>
                  </a:lnTo>
                  <a:lnTo>
                    <a:pt x="180" y="176"/>
                  </a:lnTo>
                  <a:lnTo>
                    <a:pt x="180" y="178"/>
                  </a:lnTo>
                  <a:lnTo>
                    <a:pt x="180" y="179"/>
                  </a:lnTo>
                  <a:lnTo>
                    <a:pt x="179" y="181"/>
                  </a:lnTo>
                  <a:lnTo>
                    <a:pt x="179" y="182"/>
                  </a:lnTo>
                  <a:lnTo>
                    <a:pt x="179" y="184"/>
                  </a:lnTo>
                  <a:lnTo>
                    <a:pt x="177" y="187"/>
                  </a:lnTo>
                  <a:lnTo>
                    <a:pt x="177" y="189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6"/>
                  </a:lnTo>
                  <a:lnTo>
                    <a:pt x="175" y="184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8"/>
                  </a:lnTo>
                  <a:lnTo>
                    <a:pt x="175" y="178"/>
                  </a:lnTo>
                  <a:lnTo>
                    <a:pt x="169" y="173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4" y="154"/>
                  </a:lnTo>
                  <a:lnTo>
                    <a:pt x="164" y="153"/>
                  </a:lnTo>
                  <a:lnTo>
                    <a:pt x="164" y="149"/>
                  </a:lnTo>
                  <a:lnTo>
                    <a:pt x="164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49" y="151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7"/>
                  </a:lnTo>
                  <a:lnTo>
                    <a:pt x="152" y="160"/>
                  </a:lnTo>
                  <a:lnTo>
                    <a:pt x="152" y="162"/>
                  </a:lnTo>
                  <a:lnTo>
                    <a:pt x="152" y="162"/>
                  </a:lnTo>
                  <a:lnTo>
                    <a:pt x="153" y="164"/>
                  </a:lnTo>
                  <a:lnTo>
                    <a:pt x="153" y="165"/>
                  </a:lnTo>
                  <a:lnTo>
                    <a:pt x="153" y="165"/>
                  </a:lnTo>
                  <a:lnTo>
                    <a:pt x="147" y="171"/>
                  </a:lnTo>
                  <a:lnTo>
                    <a:pt x="146" y="171"/>
                  </a:lnTo>
                  <a:lnTo>
                    <a:pt x="146" y="173"/>
                  </a:lnTo>
                  <a:lnTo>
                    <a:pt x="144" y="175"/>
                  </a:lnTo>
                  <a:lnTo>
                    <a:pt x="144" y="175"/>
                  </a:lnTo>
                  <a:lnTo>
                    <a:pt x="142" y="178"/>
                  </a:lnTo>
                  <a:lnTo>
                    <a:pt x="136" y="184"/>
                  </a:lnTo>
                  <a:lnTo>
                    <a:pt x="134" y="184"/>
                  </a:lnTo>
                  <a:lnTo>
                    <a:pt x="131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25" y="181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4" y="179"/>
                  </a:lnTo>
                  <a:lnTo>
                    <a:pt x="112" y="179"/>
                  </a:lnTo>
                  <a:lnTo>
                    <a:pt x="112" y="179"/>
                  </a:lnTo>
                  <a:lnTo>
                    <a:pt x="112" y="181"/>
                  </a:lnTo>
                  <a:lnTo>
                    <a:pt x="112" y="182"/>
                  </a:lnTo>
                  <a:lnTo>
                    <a:pt x="111" y="184"/>
                  </a:lnTo>
                  <a:lnTo>
                    <a:pt x="108" y="184"/>
                  </a:lnTo>
                  <a:lnTo>
                    <a:pt x="106" y="186"/>
                  </a:lnTo>
                  <a:lnTo>
                    <a:pt x="105" y="186"/>
                  </a:lnTo>
                  <a:lnTo>
                    <a:pt x="103" y="186"/>
                  </a:lnTo>
                  <a:lnTo>
                    <a:pt x="103" y="186"/>
                  </a:lnTo>
                  <a:lnTo>
                    <a:pt x="103" y="187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1" y="190"/>
                  </a:lnTo>
                  <a:lnTo>
                    <a:pt x="90" y="190"/>
                  </a:lnTo>
                  <a:lnTo>
                    <a:pt x="89" y="189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76" y="186"/>
                  </a:lnTo>
                  <a:lnTo>
                    <a:pt x="75" y="186"/>
                  </a:lnTo>
                  <a:lnTo>
                    <a:pt x="71" y="187"/>
                  </a:lnTo>
                  <a:lnTo>
                    <a:pt x="70" y="187"/>
                  </a:lnTo>
                  <a:lnTo>
                    <a:pt x="68" y="187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2" y="179"/>
                  </a:lnTo>
                  <a:lnTo>
                    <a:pt x="60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6"/>
                  </a:lnTo>
                  <a:lnTo>
                    <a:pt x="59" y="176"/>
                  </a:lnTo>
                  <a:lnTo>
                    <a:pt x="59" y="175"/>
                  </a:lnTo>
                  <a:lnTo>
                    <a:pt x="57" y="175"/>
                  </a:lnTo>
                  <a:lnTo>
                    <a:pt x="51" y="176"/>
                  </a:lnTo>
                  <a:lnTo>
                    <a:pt x="49" y="176"/>
                  </a:lnTo>
                  <a:lnTo>
                    <a:pt x="48" y="176"/>
                  </a:lnTo>
                  <a:lnTo>
                    <a:pt x="48" y="176"/>
                  </a:lnTo>
                  <a:lnTo>
                    <a:pt x="46" y="178"/>
                  </a:lnTo>
                  <a:lnTo>
                    <a:pt x="46" y="178"/>
                  </a:lnTo>
                  <a:lnTo>
                    <a:pt x="46" y="179"/>
                  </a:lnTo>
                  <a:lnTo>
                    <a:pt x="46" y="179"/>
                  </a:lnTo>
                  <a:lnTo>
                    <a:pt x="46" y="181"/>
                  </a:lnTo>
                  <a:lnTo>
                    <a:pt x="43" y="182"/>
                  </a:lnTo>
                  <a:lnTo>
                    <a:pt x="43" y="184"/>
                  </a:lnTo>
                  <a:lnTo>
                    <a:pt x="43" y="186"/>
                  </a:lnTo>
                  <a:lnTo>
                    <a:pt x="43" y="187"/>
                  </a:lnTo>
                  <a:lnTo>
                    <a:pt x="43" y="187"/>
                  </a:lnTo>
                  <a:lnTo>
                    <a:pt x="41" y="189"/>
                  </a:lnTo>
                  <a:lnTo>
                    <a:pt x="41" y="189"/>
                  </a:lnTo>
                  <a:lnTo>
                    <a:pt x="41" y="190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3"/>
                  </a:lnTo>
                  <a:lnTo>
                    <a:pt x="40" y="195"/>
                  </a:lnTo>
                  <a:lnTo>
                    <a:pt x="40" y="197"/>
                  </a:lnTo>
                  <a:lnTo>
                    <a:pt x="40" y="197"/>
                  </a:lnTo>
                  <a:lnTo>
                    <a:pt x="37" y="198"/>
                  </a:lnTo>
                  <a:lnTo>
                    <a:pt x="35" y="198"/>
                  </a:lnTo>
                  <a:lnTo>
                    <a:pt x="34" y="200"/>
                  </a:lnTo>
                  <a:lnTo>
                    <a:pt x="34" y="200"/>
                  </a:lnTo>
                  <a:lnTo>
                    <a:pt x="32" y="200"/>
                  </a:lnTo>
                  <a:lnTo>
                    <a:pt x="30" y="200"/>
                  </a:lnTo>
                  <a:lnTo>
                    <a:pt x="27" y="198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26" y="195"/>
                  </a:lnTo>
                  <a:lnTo>
                    <a:pt x="24" y="195"/>
                  </a:lnTo>
                  <a:lnTo>
                    <a:pt x="24" y="195"/>
                  </a:lnTo>
                  <a:lnTo>
                    <a:pt x="24" y="193"/>
                  </a:lnTo>
                  <a:lnTo>
                    <a:pt x="24" y="193"/>
                  </a:lnTo>
                  <a:lnTo>
                    <a:pt x="26" y="190"/>
                  </a:lnTo>
                  <a:lnTo>
                    <a:pt x="26" y="190"/>
                  </a:lnTo>
                  <a:lnTo>
                    <a:pt x="27" y="186"/>
                  </a:lnTo>
                  <a:lnTo>
                    <a:pt x="27" y="184"/>
                  </a:lnTo>
                  <a:lnTo>
                    <a:pt x="27" y="182"/>
                  </a:lnTo>
                  <a:lnTo>
                    <a:pt x="26" y="179"/>
                  </a:lnTo>
                  <a:lnTo>
                    <a:pt x="24" y="178"/>
                  </a:lnTo>
                  <a:lnTo>
                    <a:pt x="23" y="175"/>
                  </a:lnTo>
                  <a:lnTo>
                    <a:pt x="21" y="173"/>
                  </a:lnTo>
                  <a:lnTo>
                    <a:pt x="16" y="170"/>
                  </a:lnTo>
                  <a:lnTo>
                    <a:pt x="16" y="168"/>
                  </a:lnTo>
                  <a:lnTo>
                    <a:pt x="15" y="167"/>
                  </a:lnTo>
                  <a:lnTo>
                    <a:pt x="16" y="165"/>
                  </a:lnTo>
                  <a:lnTo>
                    <a:pt x="16" y="164"/>
                  </a:lnTo>
                  <a:lnTo>
                    <a:pt x="16" y="162"/>
                  </a:lnTo>
                  <a:lnTo>
                    <a:pt x="16" y="160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3" y="159"/>
                  </a:lnTo>
                  <a:lnTo>
                    <a:pt x="13" y="159"/>
                  </a:lnTo>
                  <a:lnTo>
                    <a:pt x="11" y="159"/>
                  </a:lnTo>
                  <a:lnTo>
                    <a:pt x="11" y="157"/>
                  </a:lnTo>
                  <a:lnTo>
                    <a:pt x="11" y="156"/>
                  </a:lnTo>
                  <a:lnTo>
                    <a:pt x="11" y="151"/>
                  </a:lnTo>
                  <a:lnTo>
                    <a:pt x="11" y="151"/>
                  </a:lnTo>
                  <a:lnTo>
                    <a:pt x="10" y="151"/>
                  </a:lnTo>
                  <a:lnTo>
                    <a:pt x="10" y="151"/>
                  </a:lnTo>
                  <a:lnTo>
                    <a:pt x="10" y="149"/>
                  </a:lnTo>
                  <a:lnTo>
                    <a:pt x="8" y="146"/>
                  </a:lnTo>
                  <a:lnTo>
                    <a:pt x="8" y="145"/>
                  </a:lnTo>
                  <a:lnTo>
                    <a:pt x="8" y="143"/>
                  </a:lnTo>
                  <a:lnTo>
                    <a:pt x="8" y="141"/>
                  </a:lnTo>
                  <a:lnTo>
                    <a:pt x="7" y="141"/>
                  </a:lnTo>
                  <a:lnTo>
                    <a:pt x="5" y="141"/>
                  </a:lnTo>
                  <a:lnTo>
                    <a:pt x="2" y="141"/>
                  </a:lnTo>
                  <a:lnTo>
                    <a:pt x="2" y="141"/>
                  </a:lnTo>
                  <a:lnTo>
                    <a:pt x="0" y="141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38"/>
                  </a:lnTo>
                  <a:lnTo>
                    <a:pt x="2" y="137"/>
                  </a:lnTo>
                  <a:lnTo>
                    <a:pt x="2" y="135"/>
                  </a:lnTo>
                  <a:lnTo>
                    <a:pt x="5" y="134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7" y="130"/>
                  </a:lnTo>
                  <a:lnTo>
                    <a:pt x="7" y="130"/>
                  </a:lnTo>
                  <a:lnTo>
                    <a:pt x="5" y="129"/>
                  </a:lnTo>
                  <a:lnTo>
                    <a:pt x="5" y="127"/>
                  </a:lnTo>
                  <a:lnTo>
                    <a:pt x="4" y="126"/>
                  </a:lnTo>
                  <a:lnTo>
                    <a:pt x="4" y="126"/>
                  </a:lnTo>
                  <a:lnTo>
                    <a:pt x="5" y="124"/>
                  </a:lnTo>
                  <a:lnTo>
                    <a:pt x="5" y="124"/>
                  </a:lnTo>
                  <a:lnTo>
                    <a:pt x="7" y="123"/>
                  </a:lnTo>
                  <a:lnTo>
                    <a:pt x="7" y="123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10" y="121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8"/>
                  </a:lnTo>
                  <a:lnTo>
                    <a:pt x="10" y="118"/>
                  </a:lnTo>
                  <a:lnTo>
                    <a:pt x="8" y="116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3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1" y="112"/>
                  </a:lnTo>
                  <a:lnTo>
                    <a:pt x="13" y="112"/>
                  </a:lnTo>
                  <a:lnTo>
                    <a:pt x="13" y="110"/>
                  </a:lnTo>
                  <a:lnTo>
                    <a:pt x="13" y="110"/>
                  </a:lnTo>
                  <a:lnTo>
                    <a:pt x="13" y="108"/>
                  </a:lnTo>
                  <a:lnTo>
                    <a:pt x="13" y="107"/>
                  </a:lnTo>
                  <a:lnTo>
                    <a:pt x="15" y="107"/>
                  </a:lnTo>
                  <a:lnTo>
                    <a:pt x="15" y="107"/>
                  </a:lnTo>
                  <a:lnTo>
                    <a:pt x="16" y="105"/>
                  </a:lnTo>
                  <a:lnTo>
                    <a:pt x="16" y="104"/>
                  </a:lnTo>
                  <a:lnTo>
                    <a:pt x="16" y="104"/>
                  </a:lnTo>
                  <a:lnTo>
                    <a:pt x="16" y="99"/>
                  </a:lnTo>
                  <a:lnTo>
                    <a:pt x="18" y="99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4" y="97"/>
                  </a:lnTo>
                  <a:lnTo>
                    <a:pt x="26" y="96"/>
                  </a:lnTo>
                  <a:lnTo>
                    <a:pt x="27" y="96"/>
                  </a:lnTo>
                  <a:lnTo>
                    <a:pt x="30" y="97"/>
                  </a:lnTo>
                  <a:lnTo>
                    <a:pt x="30" y="97"/>
                  </a:lnTo>
                  <a:lnTo>
                    <a:pt x="32" y="97"/>
                  </a:lnTo>
                  <a:lnTo>
                    <a:pt x="32" y="96"/>
                  </a:lnTo>
                  <a:lnTo>
                    <a:pt x="32" y="94"/>
                  </a:lnTo>
                  <a:lnTo>
                    <a:pt x="32" y="88"/>
                  </a:lnTo>
                  <a:lnTo>
                    <a:pt x="32" y="80"/>
                  </a:lnTo>
                  <a:lnTo>
                    <a:pt x="32" y="74"/>
                  </a:lnTo>
                  <a:lnTo>
                    <a:pt x="32" y="67"/>
                  </a:lnTo>
                  <a:lnTo>
                    <a:pt x="32" y="61"/>
                  </a:lnTo>
                  <a:lnTo>
                    <a:pt x="32" y="55"/>
                  </a:lnTo>
                  <a:lnTo>
                    <a:pt x="32" y="47"/>
                  </a:lnTo>
                  <a:lnTo>
                    <a:pt x="32" y="41"/>
                  </a:lnTo>
                  <a:lnTo>
                    <a:pt x="32" y="33"/>
                  </a:lnTo>
                  <a:lnTo>
                    <a:pt x="38" y="33"/>
                  </a:lnTo>
                  <a:lnTo>
                    <a:pt x="41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19"/>
                  </a:lnTo>
                  <a:lnTo>
                    <a:pt x="46" y="11"/>
                  </a:lnTo>
                  <a:lnTo>
                    <a:pt x="46" y="3"/>
                  </a:lnTo>
                  <a:lnTo>
                    <a:pt x="51" y="3"/>
                  </a:lnTo>
                  <a:lnTo>
                    <a:pt x="57" y="3"/>
                  </a:lnTo>
                  <a:lnTo>
                    <a:pt x="95" y="3"/>
                  </a:lnTo>
                  <a:lnTo>
                    <a:pt x="101" y="3"/>
                  </a:lnTo>
                  <a:lnTo>
                    <a:pt x="136" y="3"/>
                  </a:lnTo>
                  <a:lnTo>
                    <a:pt x="136" y="3"/>
                  </a:lnTo>
                  <a:lnTo>
                    <a:pt x="138" y="1"/>
                  </a:lnTo>
                  <a:lnTo>
                    <a:pt x="1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5" name="Freeform 61">
              <a:extLst>
                <a:ext uri="{FF2B5EF4-FFF2-40B4-BE49-F238E27FC236}">
                  <a16:creationId xmlns:a16="http://schemas.microsoft.com/office/drawing/2014/main" id="{B4AD9E27-7BB8-4410-88DD-4A5188B1E4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150742" y="4601098"/>
              <a:ext cx="317724" cy="146192"/>
            </a:xfrm>
            <a:custGeom>
              <a:avLst/>
              <a:gdLst>
                <a:gd name="T0" fmla="*/ 161 w 163"/>
                <a:gd name="T1" fmla="*/ 74 h 75"/>
                <a:gd name="T2" fmla="*/ 71 w 163"/>
                <a:gd name="T3" fmla="*/ 75 h 75"/>
                <a:gd name="T4" fmla="*/ 66 w 163"/>
                <a:gd name="T5" fmla="*/ 74 h 75"/>
                <a:gd name="T6" fmla="*/ 62 w 163"/>
                <a:gd name="T7" fmla="*/ 71 h 75"/>
                <a:gd name="T8" fmla="*/ 152 w 163"/>
                <a:gd name="T9" fmla="*/ 60 h 75"/>
                <a:gd name="T10" fmla="*/ 147 w 163"/>
                <a:gd name="T11" fmla="*/ 61 h 75"/>
                <a:gd name="T12" fmla="*/ 150 w 163"/>
                <a:gd name="T13" fmla="*/ 60 h 75"/>
                <a:gd name="T14" fmla="*/ 87 w 163"/>
                <a:gd name="T15" fmla="*/ 55 h 75"/>
                <a:gd name="T16" fmla="*/ 96 w 163"/>
                <a:gd name="T17" fmla="*/ 60 h 75"/>
                <a:gd name="T18" fmla="*/ 92 w 163"/>
                <a:gd name="T19" fmla="*/ 61 h 75"/>
                <a:gd name="T20" fmla="*/ 84 w 163"/>
                <a:gd name="T21" fmla="*/ 55 h 75"/>
                <a:gd name="T22" fmla="*/ 84 w 163"/>
                <a:gd name="T23" fmla="*/ 41 h 75"/>
                <a:gd name="T24" fmla="*/ 84 w 163"/>
                <a:gd name="T25" fmla="*/ 44 h 75"/>
                <a:gd name="T26" fmla="*/ 59 w 163"/>
                <a:gd name="T27" fmla="*/ 39 h 75"/>
                <a:gd name="T28" fmla="*/ 73 w 163"/>
                <a:gd name="T29" fmla="*/ 45 h 75"/>
                <a:gd name="T30" fmla="*/ 73 w 163"/>
                <a:gd name="T31" fmla="*/ 49 h 75"/>
                <a:gd name="T32" fmla="*/ 59 w 163"/>
                <a:gd name="T33" fmla="*/ 45 h 75"/>
                <a:gd name="T34" fmla="*/ 59 w 163"/>
                <a:gd name="T35" fmla="*/ 39 h 75"/>
                <a:gd name="T36" fmla="*/ 68 w 163"/>
                <a:gd name="T37" fmla="*/ 38 h 75"/>
                <a:gd name="T38" fmla="*/ 65 w 163"/>
                <a:gd name="T39" fmla="*/ 36 h 75"/>
                <a:gd name="T40" fmla="*/ 52 w 163"/>
                <a:gd name="T41" fmla="*/ 36 h 75"/>
                <a:gd name="T42" fmla="*/ 49 w 163"/>
                <a:gd name="T43" fmla="*/ 36 h 75"/>
                <a:gd name="T44" fmla="*/ 29 w 163"/>
                <a:gd name="T45" fmla="*/ 31 h 75"/>
                <a:gd name="T46" fmla="*/ 36 w 163"/>
                <a:gd name="T47" fmla="*/ 30 h 75"/>
                <a:gd name="T48" fmla="*/ 36 w 163"/>
                <a:gd name="T49" fmla="*/ 30 h 75"/>
                <a:gd name="T50" fmla="*/ 35 w 163"/>
                <a:gd name="T51" fmla="*/ 30 h 75"/>
                <a:gd name="T52" fmla="*/ 32 w 163"/>
                <a:gd name="T53" fmla="*/ 28 h 75"/>
                <a:gd name="T54" fmla="*/ 25 w 163"/>
                <a:gd name="T55" fmla="*/ 28 h 75"/>
                <a:gd name="T56" fmla="*/ 22 w 163"/>
                <a:gd name="T57" fmla="*/ 28 h 75"/>
                <a:gd name="T58" fmla="*/ 57 w 163"/>
                <a:gd name="T59" fmla="*/ 27 h 75"/>
                <a:gd name="T60" fmla="*/ 57 w 163"/>
                <a:gd name="T61" fmla="*/ 27 h 75"/>
                <a:gd name="T62" fmla="*/ 77 w 163"/>
                <a:gd name="T63" fmla="*/ 33 h 75"/>
                <a:gd name="T64" fmla="*/ 81 w 163"/>
                <a:gd name="T65" fmla="*/ 39 h 75"/>
                <a:gd name="T66" fmla="*/ 77 w 163"/>
                <a:gd name="T67" fmla="*/ 39 h 75"/>
                <a:gd name="T68" fmla="*/ 71 w 163"/>
                <a:gd name="T69" fmla="*/ 25 h 75"/>
                <a:gd name="T70" fmla="*/ 27 w 163"/>
                <a:gd name="T71" fmla="*/ 20 h 75"/>
                <a:gd name="T72" fmla="*/ 32 w 163"/>
                <a:gd name="T73" fmla="*/ 28 h 75"/>
                <a:gd name="T74" fmla="*/ 29 w 163"/>
                <a:gd name="T75" fmla="*/ 27 h 75"/>
                <a:gd name="T76" fmla="*/ 22 w 163"/>
                <a:gd name="T77" fmla="*/ 25 h 75"/>
                <a:gd name="T78" fmla="*/ 27 w 163"/>
                <a:gd name="T79" fmla="*/ 20 h 75"/>
                <a:gd name="T80" fmla="*/ 13 w 163"/>
                <a:gd name="T81" fmla="*/ 20 h 75"/>
                <a:gd name="T82" fmla="*/ 22 w 163"/>
                <a:gd name="T83" fmla="*/ 20 h 75"/>
                <a:gd name="T84" fmla="*/ 19 w 163"/>
                <a:gd name="T85" fmla="*/ 19 h 75"/>
                <a:gd name="T86" fmla="*/ 16 w 163"/>
                <a:gd name="T87" fmla="*/ 17 h 75"/>
                <a:gd name="T88" fmla="*/ 14 w 163"/>
                <a:gd name="T89" fmla="*/ 19 h 75"/>
                <a:gd name="T90" fmla="*/ 44 w 163"/>
                <a:gd name="T91" fmla="*/ 14 h 75"/>
                <a:gd name="T92" fmla="*/ 52 w 163"/>
                <a:gd name="T93" fmla="*/ 20 h 75"/>
                <a:gd name="T94" fmla="*/ 62 w 163"/>
                <a:gd name="T95" fmla="*/ 28 h 75"/>
                <a:gd name="T96" fmla="*/ 52 w 163"/>
                <a:gd name="T97" fmla="*/ 23 h 75"/>
                <a:gd name="T98" fmla="*/ 44 w 163"/>
                <a:gd name="T99" fmla="*/ 17 h 75"/>
                <a:gd name="T100" fmla="*/ 3 w 163"/>
                <a:gd name="T101" fmla="*/ 6 h 75"/>
                <a:gd name="T102" fmla="*/ 11 w 163"/>
                <a:gd name="T103" fmla="*/ 0 h 75"/>
                <a:gd name="T104" fmla="*/ 22 w 163"/>
                <a:gd name="T105" fmla="*/ 8 h 75"/>
                <a:gd name="T106" fmla="*/ 25 w 163"/>
                <a:gd name="T107" fmla="*/ 12 h 75"/>
                <a:gd name="T108" fmla="*/ 18 w 163"/>
                <a:gd name="T109" fmla="*/ 9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5">
                  <a:moveTo>
                    <a:pt x="161" y="72"/>
                  </a:moveTo>
                  <a:lnTo>
                    <a:pt x="161" y="72"/>
                  </a:lnTo>
                  <a:lnTo>
                    <a:pt x="163" y="72"/>
                  </a:lnTo>
                  <a:lnTo>
                    <a:pt x="163" y="74"/>
                  </a:lnTo>
                  <a:lnTo>
                    <a:pt x="161" y="74"/>
                  </a:lnTo>
                  <a:lnTo>
                    <a:pt x="161" y="74"/>
                  </a:lnTo>
                  <a:lnTo>
                    <a:pt x="159" y="72"/>
                  </a:lnTo>
                  <a:lnTo>
                    <a:pt x="161" y="72"/>
                  </a:lnTo>
                  <a:close/>
                  <a:moveTo>
                    <a:pt x="63" y="71"/>
                  </a:moveTo>
                  <a:lnTo>
                    <a:pt x="63" y="71"/>
                  </a:lnTo>
                  <a:lnTo>
                    <a:pt x="70" y="74"/>
                  </a:lnTo>
                  <a:lnTo>
                    <a:pt x="71" y="75"/>
                  </a:lnTo>
                  <a:lnTo>
                    <a:pt x="71" y="75"/>
                  </a:lnTo>
                  <a:lnTo>
                    <a:pt x="70" y="75"/>
                  </a:lnTo>
                  <a:lnTo>
                    <a:pt x="70" y="75"/>
                  </a:lnTo>
                  <a:lnTo>
                    <a:pt x="68" y="75"/>
                  </a:lnTo>
                  <a:lnTo>
                    <a:pt x="68" y="74"/>
                  </a:lnTo>
                  <a:lnTo>
                    <a:pt x="66" y="74"/>
                  </a:lnTo>
                  <a:lnTo>
                    <a:pt x="65" y="74"/>
                  </a:lnTo>
                  <a:lnTo>
                    <a:pt x="65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2" y="72"/>
                  </a:lnTo>
                  <a:lnTo>
                    <a:pt x="62" y="71"/>
                  </a:lnTo>
                  <a:lnTo>
                    <a:pt x="63" y="71"/>
                  </a:lnTo>
                  <a:close/>
                  <a:moveTo>
                    <a:pt x="150" y="60"/>
                  </a:move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1"/>
                  </a:lnTo>
                  <a:lnTo>
                    <a:pt x="150" y="61"/>
                  </a:lnTo>
                  <a:lnTo>
                    <a:pt x="148" y="61"/>
                  </a:lnTo>
                  <a:lnTo>
                    <a:pt x="148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8" y="60"/>
                  </a:lnTo>
                  <a:lnTo>
                    <a:pt x="150" y="60"/>
                  </a:lnTo>
                  <a:close/>
                  <a:moveTo>
                    <a:pt x="82" y="52"/>
                  </a:moveTo>
                  <a:lnTo>
                    <a:pt x="82" y="52"/>
                  </a:lnTo>
                  <a:lnTo>
                    <a:pt x="84" y="53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9" y="56"/>
                  </a:lnTo>
                  <a:lnTo>
                    <a:pt x="90" y="55"/>
                  </a:lnTo>
                  <a:lnTo>
                    <a:pt x="92" y="56"/>
                  </a:lnTo>
                  <a:lnTo>
                    <a:pt x="93" y="56"/>
                  </a:lnTo>
                  <a:lnTo>
                    <a:pt x="93" y="56"/>
                  </a:lnTo>
                  <a:lnTo>
                    <a:pt x="96" y="60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5" y="61"/>
                  </a:lnTo>
                  <a:lnTo>
                    <a:pt x="93" y="61"/>
                  </a:lnTo>
                  <a:lnTo>
                    <a:pt x="92" y="61"/>
                  </a:lnTo>
                  <a:lnTo>
                    <a:pt x="90" y="60"/>
                  </a:lnTo>
                  <a:lnTo>
                    <a:pt x="89" y="60"/>
                  </a:lnTo>
                  <a:lnTo>
                    <a:pt x="85" y="58"/>
                  </a:lnTo>
                  <a:lnTo>
                    <a:pt x="85" y="56"/>
                  </a:lnTo>
                  <a:lnTo>
                    <a:pt x="84" y="56"/>
                  </a:lnTo>
                  <a:lnTo>
                    <a:pt x="84" y="55"/>
                  </a:lnTo>
                  <a:lnTo>
                    <a:pt x="82" y="53"/>
                  </a:lnTo>
                  <a:lnTo>
                    <a:pt x="81" y="53"/>
                  </a:lnTo>
                  <a:lnTo>
                    <a:pt x="81" y="53"/>
                  </a:lnTo>
                  <a:lnTo>
                    <a:pt x="82" y="52"/>
                  </a:lnTo>
                  <a:close/>
                  <a:moveTo>
                    <a:pt x="82" y="39"/>
                  </a:moveTo>
                  <a:lnTo>
                    <a:pt x="84" y="41"/>
                  </a:lnTo>
                  <a:lnTo>
                    <a:pt x="85" y="44"/>
                  </a:lnTo>
                  <a:lnTo>
                    <a:pt x="85" y="45"/>
                  </a:lnTo>
                  <a:lnTo>
                    <a:pt x="85" y="45"/>
                  </a:lnTo>
                  <a:lnTo>
                    <a:pt x="84" y="45"/>
                  </a:lnTo>
                  <a:lnTo>
                    <a:pt x="84" y="45"/>
                  </a:lnTo>
                  <a:lnTo>
                    <a:pt x="84" y="44"/>
                  </a:lnTo>
                  <a:lnTo>
                    <a:pt x="84" y="44"/>
                  </a:lnTo>
                  <a:lnTo>
                    <a:pt x="84" y="42"/>
                  </a:lnTo>
                  <a:lnTo>
                    <a:pt x="82" y="41"/>
                  </a:lnTo>
                  <a:lnTo>
                    <a:pt x="82" y="39"/>
                  </a:lnTo>
                  <a:close/>
                  <a:moveTo>
                    <a:pt x="59" y="39"/>
                  </a:moveTo>
                  <a:lnTo>
                    <a:pt x="59" y="39"/>
                  </a:lnTo>
                  <a:lnTo>
                    <a:pt x="62" y="41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0" y="42"/>
                  </a:lnTo>
                  <a:lnTo>
                    <a:pt x="71" y="44"/>
                  </a:lnTo>
                  <a:lnTo>
                    <a:pt x="73" y="45"/>
                  </a:lnTo>
                  <a:lnTo>
                    <a:pt x="74" y="45"/>
                  </a:lnTo>
                  <a:lnTo>
                    <a:pt x="74" y="45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9"/>
                  </a:lnTo>
                  <a:lnTo>
                    <a:pt x="73" y="49"/>
                  </a:lnTo>
                  <a:lnTo>
                    <a:pt x="70" y="47"/>
                  </a:lnTo>
                  <a:lnTo>
                    <a:pt x="68" y="47"/>
                  </a:lnTo>
                  <a:lnTo>
                    <a:pt x="63" y="47"/>
                  </a:lnTo>
                  <a:lnTo>
                    <a:pt x="60" y="47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9" y="44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39"/>
                  </a:lnTo>
                  <a:lnTo>
                    <a:pt x="57" y="39"/>
                  </a:lnTo>
                  <a:lnTo>
                    <a:pt x="59" y="39"/>
                  </a:lnTo>
                  <a:close/>
                  <a:moveTo>
                    <a:pt x="65" y="34"/>
                  </a:moveTo>
                  <a:lnTo>
                    <a:pt x="66" y="34"/>
                  </a:lnTo>
                  <a:lnTo>
                    <a:pt x="66" y="34"/>
                  </a:lnTo>
                  <a:lnTo>
                    <a:pt x="68" y="36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6"/>
                  </a:lnTo>
                  <a:lnTo>
                    <a:pt x="65" y="36"/>
                  </a:lnTo>
                  <a:lnTo>
                    <a:pt x="65" y="36"/>
                  </a:lnTo>
                  <a:lnTo>
                    <a:pt x="63" y="36"/>
                  </a:lnTo>
                  <a:lnTo>
                    <a:pt x="65" y="34"/>
                  </a:lnTo>
                  <a:close/>
                  <a:moveTo>
                    <a:pt x="51" y="34"/>
                  </a:moveTo>
                  <a:lnTo>
                    <a:pt x="51" y="34"/>
                  </a:lnTo>
                  <a:lnTo>
                    <a:pt x="51" y="34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49" y="36"/>
                  </a:lnTo>
                  <a:lnTo>
                    <a:pt x="49" y="36"/>
                  </a:lnTo>
                  <a:lnTo>
                    <a:pt x="49" y="34"/>
                  </a:lnTo>
                  <a:lnTo>
                    <a:pt x="51" y="34"/>
                  </a:lnTo>
                  <a:close/>
                  <a:moveTo>
                    <a:pt x="27" y="30"/>
                  </a:moveTo>
                  <a:lnTo>
                    <a:pt x="27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7" y="31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7" y="30"/>
                  </a:lnTo>
                  <a:close/>
                  <a:moveTo>
                    <a:pt x="36" y="30"/>
                  </a:moveTo>
                  <a:lnTo>
                    <a:pt x="36" y="31"/>
                  </a:lnTo>
                  <a:lnTo>
                    <a:pt x="38" y="31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close/>
                  <a:moveTo>
                    <a:pt x="33" y="28"/>
                  </a:moveTo>
                  <a:lnTo>
                    <a:pt x="35" y="28"/>
                  </a:lnTo>
                  <a:lnTo>
                    <a:pt x="35" y="28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3" y="28"/>
                  </a:lnTo>
                  <a:close/>
                  <a:moveTo>
                    <a:pt x="25" y="27"/>
                  </a:moveTo>
                  <a:lnTo>
                    <a:pt x="25" y="27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4" y="30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4" y="30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4" y="27"/>
                  </a:lnTo>
                  <a:lnTo>
                    <a:pt x="25" y="27"/>
                  </a:lnTo>
                  <a:close/>
                  <a:moveTo>
                    <a:pt x="57" y="27"/>
                  </a:moveTo>
                  <a:lnTo>
                    <a:pt x="57" y="27"/>
                  </a:lnTo>
                  <a:lnTo>
                    <a:pt x="57" y="27"/>
                  </a:lnTo>
                  <a:lnTo>
                    <a:pt x="59" y="28"/>
                  </a:lnTo>
                  <a:lnTo>
                    <a:pt x="57" y="28"/>
                  </a:lnTo>
                  <a:lnTo>
                    <a:pt x="57" y="28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close/>
                  <a:moveTo>
                    <a:pt x="73" y="25"/>
                  </a:moveTo>
                  <a:lnTo>
                    <a:pt x="77" y="30"/>
                  </a:lnTo>
                  <a:lnTo>
                    <a:pt x="77" y="30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79" y="34"/>
                  </a:lnTo>
                  <a:lnTo>
                    <a:pt x="81" y="36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39"/>
                  </a:lnTo>
                  <a:lnTo>
                    <a:pt x="82" y="42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1" y="41"/>
                  </a:lnTo>
                  <a:lnTo>
                    <a:pt x="77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4" y="34"/>
                  </a:lnTo>
                  <a:lnTo>
                    <a:pt x="73" y="30"/>
                  </a:lnTo>
                  <a:lnTo>
                    <a:pt x="73" y="2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close/>
                  <a:moveTo>
                    <a:pt x="27" y="20"/>
                  </a:moveTo>
                  <a:lnTo>
                    <a:pt x="29" y="20"/>
                  </a:lnTo>
                  <a:lnTo>
                    <a:pt x="29" y="23"/>
                  </a:lnTo>
                  <a:lnTo>
                    <a:pt x="29" y="23"/>
                  </a:lnTo>
                  <a:lnTo>
                    <a:pt x="30" y="23"/>
                  </a:lnTo>
                  <a:lnTo>
                    <a:pt x="32" y="25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30"/>
                  </a:lnTo>
                  <a:lnTo>
                    <a:pt x="30" y="28"/>
                  </a:lnTo>
                  <a:lnTo>
                    <a:pt x="29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4" y="22"/>
                  </a:lnTo>
                  <a:lnTo>
                    <a:pt x="25" y="20"/>
                  </a:lnTo>
                  <a:lnTo>
                    <a:pt x="27" y="20"/>
                  </a:lnTo>
                  <a:close/>
                  <a:moveTo>
                    <a:pt x="13" y="20"/>
                  </a:moveTo>
                  <a:lnTo>
                    <a:pt x="14" y="22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2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20"/>
                  </a:lnTo>
                  <a:close/>
                  <a:moveTo>
                    <a:pt x="21" y="19"/>
                  </a:moveTo>
                  <a:lnTo>
                    <a:pt x="21" y="19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9"/>
                  </a:lnTo>
                  <a:close/>
                  <a:moveTo>
                    <a:pt x="13" y="14"/>
                  </a:moveTo>
                  <a:lnTo>
                    <a:pt x="14" y="16"/>
                  </a:lnTo>
                  <a:lnTo>
                    <a:pt x="16" y="16"/>
                  </a:lnTo>
                  <a:lnTo>
                    <a:pt x="16" y="17"/>
                  </a:lnTo>
                  <a:lnTo>
                    <a:pt x="16" y="17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3" y="14"/>
                  </a:lnTo>
                  <a:close/>
                  <a:moveTo>
                    <a:pt x="40" y="14"/>
                  </a:moveTo>
                  <a:lnTo>
                    <a:pt x="44" y="14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1" y="19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2" y="28"/>
                  </a:lnTo>
                  <a:lnTo>
                    <a:pt x="62" y="28"/>
                  </a:lnTo>
                  <a:lnTo>
                    <a:pt x="59" y="27"/>
                  </a:lnTo>
                  <a:lnTo>
                    <a:pt x="57" y="25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49" y="22"/>
                  </a:lnTo>
                  <a:lnTo>
                    <a:pt x="48" y="20"/>
                  </a:lnTo>
                  <a:lnTo>
                    <a:pt x="46" y="20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41" y="16"/>
                  </a:lnTo>
                  <a:lnTo>
                    <a:pt x="41" y="14"/>
                  </a:lnTo>
                  <a:lnTo>
                    <a:pt x="40" y="14"/>
                  </a:lnTo>
                  <a:close/>
                  <a:moveTo>
                    <a:pt x="2" y="6"/>
                  </a:moveTo>
                  <a:lnTo>
                    <a:pt x="3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close/>
                  <a:moveTo>
                    <a:pt x="11" y="0"/>
                  </a:moveTo>
                  <a:lnTo>
                    <a:pt x="13" y="1"/>
                  </a:lnTo>
                  <a:lnTo>
                    <a:pt x="16" y="3"/>
                  </a:lnTo>
                  <a:lnTo>
                    <a:pt x="19" y="5"/>
                  </a:lnTo>
                  <a:lnTo>
                    <a:pt x="21" y="6"/>
                  </a:lnTo>
                  <a:lnTo>
                    <a:pt x="21" y="8"/>
                  </a:lnTo>
                  <a:lnTo>
                    <a:pt x="22" y="8"/>
                  </a:lnTo>
                  <a:lnTo>
                    <a:pt x="24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5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8" y="9"/>
                  </a:lnTo>
                  <a:lnTo>
                    <a:pt x="14" y="5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6" name="Freeform 62">
              <a:extLst>
                <a:ext uri="{FF2B5EF4-FFF2-40B4-BE49-F238E27FC236}">
                  <a16:creationId xmlns:a16="http://schemas.microsoft.com/office/drawing/2014/main" id="{A99DE687-1F4E-4F42-827B-52898608D8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39605" y="3486144"/>
              <a:ext cx="592563" cy="469763"/>
            </a:xfrm>
            <a:custGeom>
              <a:avLst/>
              <a:gdLst>
                <a:gd name="T0" fmla="*/ 107 w 304"/>
                <a:gd name="T1" fmla="*/ 235 h 241"/>
                <a:gd name="T2" fmla="*/ 109 w 304"/>
                <a:gd name="T3" fmla="*/ 238 h 241"/>
                <a:gd name="T4" fmla="*/ 104 w 304"/>
                <a:gd name="T5" fmla="*/ 235 h 241"/>
                <a:gd name="T6" fmla="*/ 28 w 304"/>
                <a:gd name="T7" fmla="*/ 101 h 241"/>
                <a:gd name="T8" fmla="*/ 31 w 304"/>
                <a:gd name="T9" fmla="*/ 104 h 241"/>
                <a:gd name="T10" fmla="*/ 28 w 304"/>
                <a:gd name="T11" fmla="*/ 99 h 241"/>
                <a:gd name="T12" fmla="*/ 66 w 304"/>
                <a:gd name="T13" fmla="*/ 0 h 241"/>
                <a:gd name="T14" fmla="*/ 93 w 304"/>
                <a:gd name="T15" fmla="*/ 8 h 241"/>
                <a:gd name="T16" fmla="*/ 120 w 304"/>
                <a:gd name="T17" fmla="*/ 25 h 241"/>
                <a:gd name="T18" fmla="*/ 147 w 304"/>
                <a:gd name="T19" fmla="*/ 46 h 241"/>
                <a:gd name="T20" fmla="*/ 180 w 304"/>
                <a:gd name="T21" fmla="*/ 49 h 241"/>
                <a:gd name="T22" fmla="*/ 192 w 304"/>
                <a:gd name="T23" fmla="*/ 57 h 241"/>
                <a:gd name="T24" fmla="*/ 205 w 304"/>
                <a:gd name="T25" fmla="*/ 66 h 241"/>
                <a:gd name="T26" fmla="*/ 210 w 304"/>
                <a:gd name="T27" fmla="*/ 72 h 241"/>
                <a:gd name="T28" fmla="*/ 222 w 304"/>
                <a:gd name="T29" fmla="*/ 83 h 241"/>
                <a:gd name="T30" fmla="*/ 222 w 304"/>
                <a:gd name="T31" fmla="*/ 88 h 241"/>
                <a:gd name="T32" fmla="*/ 224 w 304"/>
                <a:gd name="T33" fmla="*/ 94 h 241"/>
                <a:gd name="T34" fmla="*/ 229 w 304"/>
                <a:gd name="T35" fmla="*/ 104 h 241"/>
                <a:gd name="T36" fmla="*/ 236 w 304"/>
                <a:gd name="T37" fmla="*/ 116 h 241"/>
                <a:gd name="T38" fmla="*/ 243 w 304"/>
                <a:gd name="T39" fmla="*/ 118 h 241"/>
                <a:gd name="T40" fmla="*/ 246 w 304"/>
                <a:gd name="T41" fmla="*/ 121 h 241"/>
                <a:gd name="T42" fmla="*/ 249 w 304"/>
                <a:gd name="T43" fmla="*/ 129 h 241"/>
                <a:gd name="T44" fmla="*/ 254 w 304"/>
                <a:gd name="T45" fmla="*/ 135 h 241"/>
                <a:gd name="T46" fmla="*/ 260 w 304"/>
                <a:gd name="T47" fmla="*/ 142 h 241"/>
                <a:gd name="T48" fmla="*/ 271 w 304"/>
                <a:gd name="T49" fmla="*/ 143 h 241"/>
                <a:gd name="T50" fmla="*/ 292 w 304"/>
                <a:gd name="T51" fmla="*/ 146 h 241"/>
                <a:gd name="T52" fmla="*/ 298 w 304"/>
                <a:gd name="T53" fmla="*/ 148 h 241"/>
                <a:gd name="T54" fmla="*/ 303 w 304"/>
                <a:gd name="T55" fmla="*/ 159 h 241"/>
                <a:gd name="T56" fmla="*/ 300 w 304"/>
                <a:gd name="T57" fmla="*/ 172 h 241"/>
                <a:gd name="T58" fmla="*/ 296 w 304"/>
                <a:gd name="T59" fmla="*/ 183 h 241"/>
                <a:gd name="T60" fmla="*/ 284 w 304"/>
                <a:gd name="T61" fmla="*/ 191 h 241"/>
                <a:gd name="T62" fmla="*/ 265 w 304"/>
                <a:gd name="T63" fmla="*/ 197 h 241"/>
                <a:gd name="T64" fmla="*/ 247 w 304"/>
                <a:gd name="T65" fmla="*/ 202 h 241"/>
                <a:gd name="T66" fmla="*/ 219 w 304"/>
                <a:gd name="T67" fmla="*/ 206 h 241"/>
                <a:gd name="T68" fmla="*/ 195 w 304"/>
                <a:gd name="T69" fmla="*/ 214 h 241"/>
                <a:gd name="T70" fmla="*/ 186 w 304"/>
                <a:gd name="T71" fmla="*/ 230 h 241"/>
                <a:gd name="T72" fmla="*/ 175 w 304"/>
                <a:gd name="T73" fmla="*/ 227 h 241"/>
                <a:gd name="T74" fmla="*/ 156 w 304"/>
                <a:gd name="T75" fmla="*/ 227 h 241"/>
                <a:gd name="T76" fmla="*/ 140 w 304"/>
                <a:gd name="T77" fmla="*/ 225 h 241"/>
                <a:gd name="T78" fmla="*/ 132 w 304"/>
                <a:gd name="T79" fmla="*/ 227 h 241"/>
                <a:gd name="T80" fmla="*/ 126 w 304"/>
                <a:gd name="T81" fmla="*/ 224 h 241"/>
                <a:gd name="T82" fmla="*/ 123 w 304"/>
                <a:gd name="T83" fmla="*/ 230 h 241"/>
                <a:gd name="T84" fmla="*/ 123 w 304"/>
                <a:gd name="T85" fmla="*/ 236 h 241"/>
                <a:gd name="T86" fmla="*/ 117 w 304"/>
                <a:gd name="T87" fmla="*/ 236 h 241"/>
                <a:gd name="T88" fmla="*/ 112 w 304"/>
                <a:gd name="T89" fmla="*/ 227 h 241"/>
                <a:gd name="T90" fmla="*/ 96 w 304"/>
                <a:gd name="T91" fmla="*/ 206 h 241"/>
                <a:gd name="T92" fmla="*/ 90 w 304"/>
                <a:gd name="T93" fmla="*/ 192 h 241"/>
                <a:gd name="T94" fmla="*/ 74 w 304"/>
                <a:gd name="T95" fmla="*/ 181 h 241"/>
                <a:gd name="T96" fmla="*/ 65 w 304"/>
                <a:gd name="T97" fmla="*/ 162 h 241"/>
                <a:gd name="T98" fmla="*/ 65 w 304"/>
                <a:gd name="T99" fmla="*/ 148 h 241"/>
                <a:gd name="T100" fmla="*/ 60 w 304"/>
                <a:gd name="T101" fmla="*/ 140 h 241"/>
                <a:gd name="T102" fmla="*/ 49 w 304"/>
                <a:gd name="T103" fmla="*/ 124 h 241"/>
                <a:gd name="T104" fmla="*/ 39 w 304"/>
                <a:gd name="T105" fmla="*/ 116 h 241"/>
                <a:gd name="T106" fmla="*/ 33 w 304"/>
                <a:gd name="T107" fmla="*/ 101 h 241"/>
                <a:gd name="T108" fmla="*/ 22 w 304"/>
                <a:gd name="T109" fmla="*/ 83 h 241"/>
                <a:gd name="T110" fmla="*/ 6 w 304"/>
                <a:gd name="T111" fmla="*/ 63 h 241"/>
                <a:gd name="T112" fmla="*/ 3 w 304"/>
                <a:gd name="T113" fmla="*/ 53 h 241"/>
                <a:gd name="T114" fmla="*/ 20 w 304"/>
                <a:gd name="T115" fmla="*/ 46 h 241"/>
                <a:gd name="T116" fmla="*/ 38 w 304"/>
                <a:gd name="T117" fmla="*/ 35 h 241"/>
                <a:gd name="T118" fmla="*/ 47 w 304"/>
                <a:gd name="T119" fmla="*/ 27 h 241"/>
                <a:gd name="T120" fmla="*/ 35 w 304"/>
                <a:gd name="T121" fmla="*/ 9 h 241"/>
                <a:gd name="T122" fmla="*/ 63 w 304"/>
                <a:gd name="T123" fmla="*/ 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4" h="241">
                  <a:moveTo>
                    <a:pt x="106" y="231"/>
                  </a:moveTo>
                  <a:lnTo>
                    <a:pt x="106" y="231"/>
                  </a:lnTo>
                  <a:lnTo>
                    <a:pt x="106" y="231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9" y="235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4" y="235"/>
                  </a:lnTo>
                  <a:lnTo>
                    <a:pt x="104" y="233"/>
                  </a:lnTo>
                  <a:lnTo>
                    <a:pt x="104" y="233"/>
                  </a:lnTo>
                  <a:lnTo>
                    <a:pt x="106" y="233"/>
                  </a:lnTo>
                  <a:lnTo>
                    <a:pt x="106" y="231"/>
                  </a:lnTo>
                  <a:lnTo>
                    <a:pt x="106" y="231"/>
                  </a:lnTo>
                  <a:close/>
                  <a:moveTo>
                    <a:pt x="28" y="101"/>
                  </a:moveTo>
                  <a:lnTo>
                    <a:pt x="28" y="101"/>
                  </a:lnTo>
                  <a:lnTo>
                    <a:pt x="28" y="101"/>
                  </a:lnTo>
                  <a:lnTo>
                    <a:pt x="31" y="102"/>
                  </a:lnTo>
                  <a:lnTo>
                    <a:pt x="33" y="104"/>
                  </a:lnTo>
                  <a:lnTo>
                    <a:pt x="35" y="104"/>
                  </a:lnTo>
                  <a:lnTo>
                    <a:pt x="33" y="105"/>
                  </a:lnTo>
                  <a:lnTo>
                    <a:pt x="33" y="105"/>
                  </a:lnTo>
                  <a:lnTo>
                    <a:pt x="31" y="104"/>
                  </a:lnTo>
                  <a:lnTo>
                    <a:pt x="31" y="104"/>
                  </a:lnTo>
                  <a:lnTo>
                    <a:pt x="30" y="102"/>
                  </a:lnTo>
                  <a:lnTo>
                    <a:pt x="28" y="102"/>
                  </a:lnTo>
                  <a:lnTo>
                    <a:pt x="27" y="101"/>
                  </a:lnTo>
                  <a:lnTo>
                    <a:pt x="28" y="101"/>
                  </a:lnTo>
                  <a:close/>
                  <a:moveTo>
                    <a:pt x="28" y="98"/>
                  </a:moveTo>
                  <a:lnTo>
                    <a:pt x="28" y="99"/>
                  </a:lnTo>
                  <a:lnTo>
                    <a:pt x="28" y="99"/>
                  </a:lnTo>
                  <a:lnTo>
                    <a:pt x="28" y="101"/>
                  </a:lnTo>
                  <a:lnTo>
                    <a:pt x="28" y="101"/>
                  </a:lnTo>
                  <a:lnTo>
                    <a:pt x="28" y="99"/>
                  </a:lnTo>
                  <a:lnTo>
                    <a:pt x="28" y="99"/>
                  </a:lnTo>
                  <a:lnTo>
                    <a:pt x="28" y="98"/>
                  </a:lnTo>
                  <a:close/>
                  <a:moveTo>
                    <a:pt x="66" y="0"/>
                  </a:moveTo>
                  <a:lnTo>
                    <a:pt x="69" y="0"/>
                  </a:lnTo>
                  <a:lnTo>
                    <a:pt x="74" y="1"/>
                  </a:lnTo>
                  <a:lnTo>
                    <a:pt x="79" y="1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90" y="6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101" y="12"/>
                  </a:lnTo>
                  <a:lnTo>
                    <a:pt x="104" y="14"/>
                  </a:lnTo>
                  <a:lnTo>
                    <a:pt x="109" y="16"/>
                  </a:lnTo>
                  <a:lnTo>
                    <a:pt x="110" y="19"/>
                  </a:lnTo>
                  <a:lnTo>
                    <a:pt x="115" y="22"/>
                  </a:lnTo>
                  <a:lnTo>
                    <a:pt x="120" y="25"/>
                  </a:lnTo>
                  <a:lnTo>
                    <a:pt x="123" y="28"/>
                  </a:lnTo>
                  <a:lnTo>
                    <a:pt x="128" y="31"/>
                  </a:lnTo>
                  <a:lnTo>
                    <a:pt x="132" y="36"/>
                  </a:lnTo>
                  <a:lnTo>
                    <a:pt x="137" y="39"/>
                  </a:lnTo>
                  <a:lnTo>
                    <a:pt x="140" y="42"/>
                  </a:lnTo>
                  <a:lnTo>
                    <a:pt x="147" y="46"/>
                  </a:lnTo>
                  <a:lnTo>
                    <a:pt x="147" y="46"/>
                  </a:lnTo>
                  <a:lnTo>
                    <a:pt x="151" y="47"/>
                  </a:lnTo>
                  <a:lnTo>
                    <a:pt x="158" y="47"/>
                  </a:lnTo>
                  <a:lnTo>
                    <a:pt x="164" y="47"/>
                  </a:lnTo>
                  <a:lnTo>
                    <a:pt x="170" y="49"/>
                  </a:lnTo>
                  <a:lnTo>
                    <a:pt x="172" y="47"/>
                  </a:lnTo>
                  <a:lnTo>
                    <a:pt x="175" y="49"/>
                  </a:lnTo>
                  <a:lnTo>
                    <a:pt x="180" y="49"/>
                  </a:lnTo>
                  <a:lnTo>
                    <a:pt x="181" y="49"/>
                  </a:lnTo>
                  <a:lnTo>
                    <a:pt x="186" y="49"/>
                  </a:lnTo>
                  <a:lnTo>
                    <a:pt x="186" y="52"/>
                  </a:lnTo>
                  <a:lnTo>
                    <a:pt x="188" y="53"/>
                  </a:lnTo>
                  <a:lnTo>
                    <a:pt x="188" y="55"/>
                  </a:lnTo>
                  <a:lnTo>
                    <a:pt x="189" y="57"/>
                  </a:lnTo>
                  <a:lnTo>
                    <a:pt x="192" y="57"/>
                  </a:lnTo>
                  <a:lnTo>
                    <a:pt x="194" y="57"/>
                  </a:lnTo>
                  <a:lnTo>
                    <a:pt x="197" y="57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2" y="60"/>
                  </a:lnTo>
                  <a:lnTo>
                    <a:pt x="203" y="63"/>
                  </a:lnTo>
                  <a:lnTo>
                    <a:pt x="205" y="66"/>
                  </a:lnTo>
                  <a:lnTo>
                    <a:pt x="205" y="66"/>
                  </a:lnTo>
                  <a:lnTo>
                    <a:pt x="205" y="68"/>
                  </a:lnTo>
                  <a:lnTo>
                    <a:pt x="205" y="68"/>
                  </a:lnTo>
                  <a:lnTo>
                    <a:pt x="205" y="69"/>
                  </a:lnTo>
                  <a:lnTo>
                    <a:pt x="206" y="71"/>
                  </a:lnTo>
                  <a:lnTo>
                    <a:pt x="210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1" y="74"/>
                  </a:lnTo>
                  <a:lnTo>
                    <a:pt x="213" y="75"/>
                  </a:lnTo>
                  <a:lnTo>
                    <a:pt x="214" y="77"/>
                  </a:lnTo>
                  <a:lnTo>
                    <a:pt x="216" y="77"/>
                  </a:lnTo>
                  <a:lnTo>
                    <a:pt x="219" y="80"/>
                  </a:lnTo>
                  <a:lnTo>
                    <a:pt x="222" y="83"/>
                  </a:lnTo>
                  <a:lnTo>
                    <a:pt x="225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2" y="85"/>
                  </a:lnTo>
                  <a:lnTo>
                    <a:pt x="222" y="85"/>
                  </a:lnTo>
                  <a:lnTo>
                    <a:pt x="222" y="87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1"/>
                  </a:lnTo>
                  <a:lnTo>
                    <a:pt x="225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2" y="94"/>
                  </a:lnTo>
                  <a:lnTo>
                    <a:pt x="224" y="96"/>
                  </a:lnTo>
                  <a:lnTo>
                    <a:pt x="224" y="98"/>
                  </a:lnTo>
                  <a:lnTo>
                    <a:pt x="225" y="99"/>
                  </a:lnTo>
                  <a:lnTo>
                    <a:pt x="225" y="101"/>
                  </a:lnTo>
                  <a:lnTo>
                    <a:pt x="227" y="102"/>
                  </a:lnTo>
                  <a:lnTo>
                    <a:pt x="229" y="104"/>
                  </a:lnTo>
                  <a:lnTo>
                    <a:pt x="230" y="107"/>
                  </a:lnTo>
                  <a:lnTo>
                    <a:pt x="230" y="110"/>
                  </a:lnTo>
                  <a:lnTo>
                    <a:pt x="232" y="112"/>
                  </a:lnTo>
                  <a:lnTo>
                    <a:pt x="233" y="113"/>
                  </a:lnTo>
                  <a:lnTo>
                    <a:pt x="235" y="115"/>
                  </a:lnTo>
                  <a:lnTo>
                    <a:pt x="235" y="116"/>
                  </a:lnTo>
                  <a:lnTo>
                    <a:pt x="236" y="116"/>
                  </a:lnTo>
                  <a:lnTo>
                    <a:pt x="236" y="118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40" y="118"/>
                  </a:lnTo>
                  <a:lnTo>
                    <a:pt x="241" y="116"/>
                  </a:lnTo>
                  <a:lnTo>
                    <a:pt x="241" y="118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3" y="120"/>
                  </a:lnTo>
                  <a:lnTo>
                    <a:pt x="241" y="121"/>
                  </a:lnTo>
                  <a:lnTo>
                    <a:pt x="243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4"/>
                  </a:lnTo>
                  <a:lnTo>
                    <a:pt x="246" y="124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9"/>
                  </a:lnTo>
                  <a:lnTo>
                    <a:pt x="249" y="129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2" y="132"/>
                  </a:lnTo>
                  <a:lnTo>
                    <a:pt x="252" y="134"/>
                  </a:lnTo>
                  <a:lnTo>
                    <a:pt x="254" y="135"/>
                  </a:lnTo>
                  <a:lnTo>
                    <a:pt x="254" y="135"/>
                  </a:lnTo>
                  <a:lnTo>
                    <a:pt x="255" y="137"/>
                  </a:lnTo>
                  <a:lnTo>
                    <a:pt x="255" y="137"/>
                  </a:lnTo>
                  <a:lnTo>
                    <a:pt x="257" y="139"/>
                  </a:lnTo>
                  <a:lnTo>
                    <a:pt x="257" y="140"/>
                  </a:lnTo>
                  <a:lnTo>
                    <a:pt x="259" y="140"/>
                  </a:lnTo>
                  <a:lnTo>
                    <a:pt x="259" y="142"/>
                  </a:lnTo>
                  <a:lnTo>
                    <a:pt x="260" y="142"/>
                  </a:lnTo>
                  <a:lnTo>
                    <a:pt x="260" y="143"/>
                  </a:lnTo>
                  <a:lnTo>
                    <a:pt x="262" y="143"/>
                  </a:lnTo>
                  <a:lnTo>
                    <a:pt x="262" y="143"/>
                  </a:lnTo>
                  <a:lnTo>
                    <a:pt x="263" y="143"/>
                  </a:lnTo>
                  <a:lnTo>
                    <a:pt x="266" y="143"/>
                  </a:lnTo>
                  <a:lnTo>
                    <a:pt x="268" y="143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7" y="145"/>
                  </a:lnTo>
                  <a:lnTo>
                    <a:pt x="281" y="145"/>
                  </a:lnTo>
                  <a:lnTo>
                    <a:pt x="284" y="145"/>
                  </a:lnTo>
                  <a:lnTo>
                    <a:pt x="287" y="146"/>
                  </a:lnTo>
                  <a:lnTo>
                    <a:pt x="290" y="146"/>
                  </a:lnTo>
                  <a:lnTo>
                    <a:pt x="292" y="146"/>
                  </a:lnTo>
                  <a:lnTo>
                    <a:pt x="293" y="146"/>
                  </a:lnTo>
                  <a:lnTo>
                    <a:pt x="295" y="146"/>
                  </a:lnTo>
                  <a:lnTo>
                    <a:pt x="295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8" y="146"/>
                  </a:lnTo>
                  <a:lnTo>
                    <a:pt x="298" y="148"/>
                  </a:lnTo>
                  <a:lnTo>
                    <a:pt x="300" y="150"/>
                  </a:lnTo>
                  <a:lnTo>
                    <a:pt x="301" y="151"/>
                  </a:lnTo>
                  <a:lnTo>
                    <a:pt x="303" y="153"/>
                  </a:lnTo>
                  <a:lnTo>
                    <a:pt x="303" y="154"/>
                  </a:lnTo>
                  <a:lnTo>
                    <a:pt x="304" y="156"/>
                  </a:lnTo>
                  <a:lnTo>
                    <a:pt x="304" y="157"/>
                  </a:lnTo>
                  <a:lnTo>
                    <a:pt x="303" y="159"/>
                  </a:lnTo>
                  <a:lnTo>
                    <a:pt x="303" y="161"/>
                  </a:lnTo>
                  <a:lnTo>
                    <a:pt x="303" y="164"/>
                  </a:lnTo>
                  <a:lnTo>
                    <a:pt x="301" y="165"/>
                  </a:lnTo>
                  <a:lnTo>
                    <a:pt x="301" y="167"/>
                  </a:lnTo>
                  <a:lnTo>
                    <a:pt x="301" y="168"/>
                  </a:lnTo>
                  <a:lnTo>
                    <a:pt x="300" y="170"/>
                  </a:lnTo>
                  <a:lnTo>
                    <a:pt x="300" y="172"/>
                  </a:lnTo>
                  <a:lnTo>
                    <a:pt x="300" y="173"/>
                  </a:lnTo>
                  <a:lnTo>
                    <a:pt x="298" y="175"/>
                  </a:lnTo>
                  <a:lnTo>
                    <a:pt x="298" y="176"/>
                  </a:lnTo>
                  <a:lnTo>
                    <a:pt x="298" y="178"/>
                  </a:lnTo>
                  <a:lnTo>
                    <a:pt x="296" y="179"/>
                  </a:lnTo>
                  <a:lnTo>
                    <a:pt x="296" y="181"/>
                  </a:lnTo>
                  <a:lnTo>
                    <a:pt x="296" y="183"/>
                  </a:lnTo>
                  <a:lnTo>
                    <a:pt x="295" y="184"/>
                  </a:lnTo>
                  <a:lnTo>
                    <a:pt x="295" y="186"/>
                  </a:lnTo>
                  <a:lnTo>
                    <a:pt x="293" y="187"/>
                  </a:lnTo>
                  <a:lnTo>
                    <a:pt x="290" y="187"/>
                  </a:lnTo>
                  <a:lnTo>
                    <a:pt x="288" y="189"/>
                  </a:lnTo>
                  <a:lnTo>
                    <a:pt x="285" y="189"/>
                  </a:lnTo>
                  <a:lnTo>
                    <a:pt x="284" y="191"/>
                  </a:lnTo>
                  <a:lnTo>
                    <a:pt x="281" y="192"/>
                  </a:lnTo>
                  <a:lnTo>
                    <a:pt x="277" y="192"/>
                  </a:lnTo>
                  <a:lnTo>
                    <a:pt x="276" y="194"/>
                  </a:lnTo>
                  <a:lnTo>
                    <a:pt x="273" y="194"/>
                  </a:lnTo>
                  <a:lnTo>
                    <a:pt x="271" y="195"/>
                  </a:lnTo>
                  <a:lnTo>
                    <a:pt x="268" y="195"/>
                  </a:lnTo>
                  <a:lnTo>
                    <a:pt x="265" y="197"/>
                  </a:lnTo>
                  <a:lnTo>
                    <a:pt x="263" y="197"/>
                  </a:lnTo>
                  <a:lnTo>
                    <a:pt x="260" y="198"/>
                  </a:lnTo>
                  <a:lnTo>
                    <a:pt x="259" y="198"/>
                  </a:lnTo>
                  <a:lnTo>
                    <a:pt x="255" y="200"/>
                  </a:lnTo>
                  <a:lnTo>
                    <a:pt x="254" y="202"/>
                  </a:lnTo>
                  <a:lnTo>
                    <a:pt x="251" y="202"/>
                  </a:lnTo>
                  <a:lnTo>
                    <a:pt x="247" y="202"/>
                  </a:lnTo>
                  <a:lnTo>
                    <a:pt x="244" y="203"/>
                  </a:lnTo>
                  <a:lnTo>
                    <a:pt x="241" y="203"/>
                  </a:lnTo>
                  <a:lnTo>
                    <a:pt x="236" y="203"/>
                  </a:lnTo>
                  <a:lnTo>
                    <a:pt x="233" y="205"/>
                  </a:lnTo>
                  <a:lnTo>
                    <a:pt x="227" y="205"/>
                  </a:lnTo>
                  <a:lnTo>
                    <a:pt x="224" y="205"/>
                  </a:lnTo>
                  <a:lnTo>
                    <a:pt x="219" y="206"/>
                  </a:lnTo>
                  <a:lnTo>
                    <a:pt x="214" y="206"/>
                  </a:lnTo>
                  <a:lnTo>
                    <a:pt x="211" y="206"/>
                  </a:lnTo>
                  <a:lnTo>
                    <a:pt x="208" y="208"/>
                  </a:lnTo>
                  <a:lnTo>
                    <a:pt x="206" y="209"/>
                  </a:lnTo>
                  <a:lnTo>
                    <a:pt x="202" y="211"/>
                  </a:lnTo>
                  <a:lnTo>
                    <a:pt x="199" y="213"/>
                  </a:lnTo>
                  <a:lnTo>
                    <a:pt x="195" y="214"/>
                  </a:lnTo>
                  <a:lnTo>
                    <a:pt x="194" y="217"/>
                  </a:lnTo>
                  <a:lnTo>
                    <a:pt x="192" y="217"/>
                  </a:lnTo>
                  <a:lnTo>
                    <a:pt x="191" y="220"/>
                  </a:lnTo>
                  <a:lnTo>
                    <a:pt x="189" y="222"/>
                  </a:lnTo>
                  <a:lnTo>
                    <a:pt x="188" y="225"/>
                  </a:lnTo>
                  <a:lnTo>
                    <a:pt x="186" y="227"/>
                  </a:lnTo>
                  <a:lnTo>
                    <a:pt x="186" y="230"/>
                  </a:lnTo>
                  <a:lnTo>
                    <a:pt x="184" y="230"/>
                  </a:lnTo>
                  <a:lnTo>
                    <a:pt x="183" y="231"/>
                  </a:lnTo>
                  <a:lnTo>
                    <a:pt x="181" y="231"/>
                  </a:lnTo>
                  <a:lnTo>
                    <a:pt x="178" y="231"/>
                  </a:lnTo>
                  <a:lnTo>
                    <a:pt x="178" y="230"/>
                  </a:lnTo>
                  <a:lnTo>
                    <a:pt x="177" y="228"/>
                  </a:lnTo>
                  <a:lnTo>
                    <a:pt x="175" y="227"/>
                  </a:lnTo>
                  <a:lnTo>
                    <a:pt x="175" y="227"/>
                  </a:lnTo>
                  <a:lnTo>
                    <a:pt x="172" y="227"/>
                  </a:lnTo>
                  <a:lnTo>
                    <a:pt x="169" y="228"/>
                  </a:lnTo>
                  <a:lnTo>
                    <a:pt x="165" y="227"/>
                  </a:lnTo>
                  <a:lnTo>
                    <a:pt x="162" y="227"/>
                  </a:lnTo>
                  <a:lnTo>
                    <a:pt x="158" y="227"/>
                  </a:lnTo>
                  <a:lnTo>
                    <a:pt x="156" y="227"/>
                  </a:lnTo>
                  <a:lnTo>
                    <a:pt x="154" y="225"/>
                  </a:lnTo>
                  <a:lnTo>
                    <a:pt x="153" y="225"/>
                  </a:lnTo>
                  <a:lnTo>
                    <a:pt x="153" y="225"/>
                  </a:lnTo>
                  <a:lnTo>
                    <a:pt x="150" y="225"/>
                  </a:lnTo>
                  <a:lnTo>
                    <a:pt x="147" y="225"/>
                  </a:lnTo>
                  <a:lnTo>
                    <a:pt x="143" y="225"/>
                  </a:lnTo>
                  <a:lnTo>
                    <a:pt x="140" y="225"/>
                  </a:lnTo>
                  <a:lnTo>
                    <a:pt x="139" y="225"/>
                  </a:lnTo>
                  <a:lnTo>
                    <a:pt x="137" y="225"/>
                  </a:lnTo>
                  <a:lnTo>
                    <a:pt x="136" y="225"/>
                  </a:lnTo>
                  <a:lnTo>
                    <a:pt x="136" y="227"/>
                  </a:lnTo>
                  <a:lnTo>
                    <a:pt x="134" y="227"/>
                  </a:lnTo>
                  <a:lnTo>
                    <a:pt x="134" y="225"/>
                  </a:lnTo>
                  <a:lnTo>
                    <a:pt x="132" y="227"/>
                  </a:lnTo>
                  <a:lnTo>
                    <a:pt x="132" y="225"/>
                  </a:lnTo>
                  <a:lnTo>
                    <a:pt x="131" y="225"/>
                  </a:lnTo>
                  <a:lnTo>
                    <a:pt x="129" y="224"/>
                  </a:lnTo>
                  <a:lnTo>
                    <a:pt x="129" y="224"/>
                  </a:lnTo>
                  <a:lnTo>
                    <a:pt x="128" y="224"/>
                  </a:lnTo>
                  <a:lnTo>
                    <a:pt x="128" y="224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5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3" y="228"/>
                  </a:lnTo>
                  <a:lnTo>
                    <a:pt x="123" y="230"/>
                  </a:lnTo>
                  <a:lnTo>
                    <a:pt x="123" y="230"/>
                  </a:lnTo>
                  <a:lnTo>
                    <a:pt x="123" y="231"/>
                  </a:lnTo>
                  <a:lnTo>
                    <a:pt x="123" y="233"/>
                  </a:lnTo>
                  <a:lnTo>
                    <a:pt x="124" y="235"/>
                  </a:lnTo>
                  <a:lnTo>
                    <a:pt x="124" y="235"/>
                  </a:lnTo>
                  <a:lnTo>
                    <a:pt x="124" y="236"/>
                  </a:lnTo>
                  <a:lnTo>
                    <a:pt x="123" y="236"/>
                  </a:lnTo>
                  <a:lnTo>
                    <a:pt x="123" y="238"/>
                  </a:lnTo>
                  <a:lnTo>
                    <a:pt x="121" y="238"/>
                  </a:lnTo>
                  <a:lnTo>
                    <a:pt x="121" y="238"/>
                  </a:lnTo>
                  <a:lnTo>
                    <a:pt x="118" y="241"/>
                  </a:lnTo>
                  <a:lnTo>
                    <a:pt x="118" y="239"/>
                  </a:lnTo>
                  <a:lnTo>
                    <a:pt x="118" y="238"/>
                  </a:lnTo>
                  <a:lnTo>
                    <a:pt x="117" y="236"/>
                  </a:lnTo>
                  <a:lnTo>
                    <a:pt x="117" y="235"/>
                  </a:lnTo>
                  <a:lnTo>
                    <a:pt x="117" y="235"/>
                  </a:lnTo>
                  <a:lnTo>
                    <a:pt x="115" y="233"/>
                  </a:lnTo>
                  <a:lnTo>
                    <a:pt x="115" y="231"/>
                  </a:lnTo>
                  <a:lnTo>
                    <a:pt x="113" y="230"/>
                  </a:lnTo>
                  <a:lnTo>
                    <a:pt x="112" y="230"/>
                  </a:lnTo>
                  <a:lnTo>
                    <a:pt x="112" y="227"/>
                  </a:lnTo>
                  <a:lnTo>
                    <a:pt x="112" y="225"/>
                  </a:lnTo>
                  <a:lnTo>
                    <a:pt x="107" y="220"/>
                  </a:lnTo>
                  <a:lnTo>
                    <a:pt x="104" y="217"/>
                  </a:lnTo>
                  <a:lnTo>
                    <a:pt x="102" y="216"/>
                  </a:lnTo>
                  <a:lnTo>
                    <a:pt x="99" y="213"/>
                  </a:lnTo>
                  <a:lnTo>
                    <a:pt x="99" y="209"/>
                  </a:lnTo>
                  <a:lnTo>
                    <a:pt x="96" y="206"/>
                  </a:lnTo>
                  <a:lnTo>
                    <a:pt x="96" y="205"/>
                  </a:lnTo>
                  <a:lnTo>
                    <a:pt x="95" y="203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1" y="194"/>
                  </a:lnTo>
                  <a:lnTo>
                    <a:pt x="90" y="194"/>
                  </a:lnTo>
                  <a:lnTo>
                    <a:pt x="90" y="192"/>
                  </a:lnTo>
                  <a:lnTo>
                    <a:pt x="90" y="191"/>
                  </a:lnTo>
                  <a:lnTo>
                    <a:pt x="88" y="191"/>
                  </a:lnTo>
                  <a:lnTo>
                    <a:pt x="87" y="189"/>
                  </a:lnTo>
                  <a:lnTo>
                    <a:pt x="85" y="187"/>
                  </a:lnTo>
                  <a:lnTo>
                    <a:pt x="79" y="183"/>
                  </a:lnTo>
                  <a:lnTo>
                    <a:pt x="76" y="183"/>
                  </a:lnTo>
                  <a:lnTo>
                    <a:pt x="74" y="181"/>
                  </a:lnTo>
                  <a:lnTo>
                    <a:pt x="72" y="179"/>
                  </a:lnTo>
                  <a:lnTo>
                    <a:pt x="71" y="175"/>
                  </a:lnTo>
                  <a:lnTo>
                    <a:pt x="68" y="172"/>
                  </a:lnTo>
                  <a:lnTo>
                    <a:pt x="65" y="167"/>
                  </a:lnTo>
                  <a:lnTo>
                    <a:pt x="66" y="165"/>
                  </a:lnTo>
                  <a:lnTo>
                    <a:pt x="66" y="164"/>
                  </a:lnTo>
                  <a:lnTo>
                    <a:pt x="65" y="162"/>
                  </a:lnTo>
                  <a:lnTo>
                    <a:pt x="65" y="161"/>
                  </a:lnTo>
                  <a:lnTo>
                    <a:pt x="63" y="159"/>
                  </a:lnTo>
                  <a:lnTo>
                    <a:pt x="65" y="156"/>
                  </a:lnTo>
                  <a:lnTo>
                    <a:pt x="65" y="153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5" y="148"/>
                  </a:lnTo>
                  <a:lnTo>
                    <a:pt x="63" y="146"/>
                  </a:lnTo>
                  <a:lnTo>
                    <a:pt x="63" y="145"/>
                  </a:lnTo>
                  <a:lnTo>
                    <a:pt x="63" y="145"/>
                  </a:lnTo>
                  <a:lnTo>
                    <a:pt x="61" y="143"/>
                  </a:lnTo>
                  <a:lnTo>
                    <a:pt x="63" y="143"/>
                  </a:lnTo>
                  <a:lnTo>
                    <a:pt x="61" y="142"/>
                  </a:lnTo>
                  <a:lnTo>
                    <a:pt x="60" y="140"/>
                  </a:lnTo>
                  <a:lnTo>
                    <a:pt x="60" y="139"/>
                  </a:lnTo>
                  <a:lnTo>
                    <a:pt x="60" y="137"/>
                  </a:lnTo>
                  <a:lnTo>
                    <a:pt x="57" y="132"/>
                  </a:lnTo>
                  <a:lnTo>
                    <a:pt x="55" y="131"/>
                  </a:lnTo>
                  <a:lnTo>
                    <a:pt x="54" y="127"/>
                  </a:lnTo>
                  <a:lnTo>
                    <a:pt x="50" y="126"/>
                  </a:lnTo>
                  <a:lnTo>
                    <a:pt x="49" y="124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6" y="123"/>
                  </a:lnTo>
                  <a:lnTo>
                    <a:pt x="44" y="123"/>
                  </a:lnTo>
                  <a:lnTo>
                    <a:pt x="42" y="121"/>
                  </a:lnTo>
                  <a:lnTo>
                    <a:pt x="41" y="120"/>
                  </a:lnTo>
                  <a:lnTo>
                    <a:pt x="39" y="116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8" y="110"/>
                  </a:lnTo>
                  <a:lnTo>
                    <a:pt x="38" y="109"/>
                  </a:lnTo>
                  <a:lnTo>
                    <a:pt x="36" y="107"/>
                  </a:lnTo>
                  <a:lnTo>
                    <a:pt x="33" y="101"/>
                  </a:lnTo>
                  <a:lnTo>
                    <a:pt x="33" y="101"/>
                  </a:lnTo>
                  <a:lnTo>
                    <a:pt x="31" y="99"/>
                  </a:lnTo>
                  <a:lnTo>
                    <a:pt x="30" y="98"/>
                  </a:lnTo>
                  <a:lnTo>
                    <a:pt x="30" y="94"/>
                  </a:lnTo>
                  <a:lnTo>
                    <a:pt x="28" y="94"/>
                  </a:lnTo>
                  <a:lnTo>
                    <a:pt x="24" y="87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17" y="79"/>
                  </a:lnTo>
                  <a:lnTo>
                    <a:pt x="17" y="75"/>
                  </a:lnTo>
                  <a:lnTo>
                    <a:pt x="14" y="74"/>
                  </a:lnTo>
                  <a:lnTo>
                    <a:pt x="13" y="69"/>
                  </a:lnTo>
                  <a:lnTo>
                    <a:pt x="8" y="64"/>
                  </a:lnTo>
                  <a:lnTo>
                    <a:pt x="6" y="63"/>
                  </a:lnTo>
                  <a:lnTo>
                    <a:pt x="3" y="63"/>
                  </a:lnTo>
                  <a:lnTo>
                    <a:pt x="2" y="63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2" y="61"/>
                  </a:lnTo>
                  <a:lnTo>
                    <a:pt x="3" y="57"/>
                  </a:lnTo>
                  <a:lnTo>
                    <a:pt x="3" y="53"/>
                  </a:lnTo>
                  <a:lnTo>
                    <a:pt x="5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4" y="46"/>
                  </a:lnTo>
                  <a:lnTo>
                    <a:pt x="19" y="46"/>
                  </a:lnTo>
                  <a:lnTo>
                    <a:pt x="20" y="46"/>
                  </a:lnTo>
                  <a:lnTo>
                    <a:pt x="20" y="46"/>
                  </a:lnTo>
                  <a:lnTo>
                    <a:pt x="24" y="44"/>
                  </a:lnTo>
                  <a:lnTo>
                    <a:pt x="27" y="41"/>
                  </a:lnTo>
                  <a:lnTo>
                    <a:pt x="28" y="39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3" y="35"/>
                  </a:lnTo>
                  <a:lnTo>
                    <a:pt x="38" y="35"/>
                  </a:lnTo>
                  <a:lnTo>
                    <a:pt x="41" y="33"/>
                  </a:lnTo>
                  <a:lnTo>
                    <a:pt x="41" y="33"/>
                  </a:lnTo>
                  <a:lnTo>
                    <a:pt x="42" y="31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7" y="27"/>
                  </a:lnTo>
                  <a:lnTo>
                    <a:pt x="49" y="25"/>
                  </a:lnTo>
                  <a:lnTo>
                    <a:pt x="46" y="24"/>
                  </a:lnTo>
                  <a:lnTo>
                    <a:pt x="44" y="20"/>
                  </a:lnTo>
                  <a:lnTo>
                    <a:pt x="41" y="17"/>
                  </a:lnTo>
                  <a:lnTo>
                    <a:pt x="39" y="16"/>
                  </a:lnTo>
                  <a:lnTo>
                    <a:pt x="36" y="12"/>
                  </a:lnTo>
                  <a:lnTo>
                    <a:pt x="35" y="9"/>
                  </a:lnTo>
                  <a:lnTo>
                    <a:pt x="38" y="9"/>
                  </a:lnTo>
                  <a:lnTo>
                    <a:pt x="42" y="8"/>
                  </a:lnTo>
                  <a:lnTo>
                    <a:pt x="46" y="6"/>
                  </a:lnTo>
                  <a:lnTo>
                    <a:pt x="50" y="5"/>
                  </a:lnTo>
                  <a:lnTo>
                    <a:pt x="55" y="5"/>
                  </a:lnTo>
                  <a:lnTo>
                    <a:pt x="60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7" name="Freeform 63">
              <a:extLst>
                <a:ext uri="{FF2B5EF4-FFF2-40B4-BE49-F238E27FC236}">
                  <a16:creationId xmlns:a16="http://schemas.microsoft.com/office/drawing/2014/main" id="{B1DB53A5-B489-4F07-829B-A65D76DD79BB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5870" y="4447111"/>
              <a:ext cx="58477" cy="48731"/>
            </a:xfrm>
            <a:custGeom>
              <a:avLst/>
              <a:gdLst>
                <a:gd name="T0" fmla="*/ 24 w 30"/>
                <a:gd name="T1" fmla="*/ 0 h 25"/>
                <a:gd name="T2" fmla="*/ 24 w 30"/>
                <a:gd name="T3" fmla="*/ 0 h 25"/>
                <a:gd name="T4" fmla="*/ 24 w 30"/>
                <a:gd name="T5" fmla="*/ 2 h 25"/>
                <a:gd name="T6" fmla="*/ 27 w 30"/>
                <a:gd name="T7" fmla="*/ 5 h 25"/>
                <a:gd name="T8" fmla="*/ 29 w 30"/>
                <a:gd name="T9" fmla="*/ 6 h 25"/>
                <a:gd name="T10" fmla="*/ 29 w 30"/>
                <a:gd name="T11" fmla="*/ 11 h 25"/>
                <a:gd name="T12" fmla="*/ 30 w 30"/>
                <a:gd name="T13" fmla="*/ 14 h 25"/>
                <a:gd name="T14" fmla="*/ 30 w 30"/>
                <a:gd name="T15" fmla="*/ 17 h 25"/>
                <a:gd name="T16" fmla="*/ 29 w 30"/>
                <a:gd name="T17" fmla="*/ 19 h 25"/>
                <a:gd name="T18" fmla="*/ 27 w 30"/>
                <a:gd name="T19" fmla="*/ 19 h 25"/>
                <a:gd name="T20" fmla="*/ 26 w 30"/>
                <a:gd name="T21" fmla="*/ 19 h 25"/>
                <a:gd name="T22" fmla="*/ 26 w 30"/>
                <a:gd name="T23" fmla="*/ 19 h 25"/>
                <a:gd name="T24" fmla="*/ 24 w 30"/>
                <a:gd name="T25" fmla="*/ 17 h 25"/>
                <a:gd name="T26" fmla="*/ 21 w 30"/>
                <a:gd name="T27" fmla="*/ 17 h 25"/>
                <a:gd name="T28" fmla="*/ 19 w 30"/>
                <a:gd name="T29" fmla="*/ 19 h 25"/>
                <a:gd name="T30" fmla="*/ 19 w 30"/>
                <a:gd name="T31" fmla="*/ 19 h 25"/>
                <a:gd name="T32" fmla="*/ 16 w 30"/>
                <a:gd name="T33" fmla="*/ 17 h 25"/>
                <a:gd name="T34" fmla="*/ 16 w 30"/>
                <a:gd name="T35" fmla="*/ 22 h 25"/>
                <a:gd name="T36" fmla="*/ 15 w 30"/>
                <a:gd name="T37" fmla="*/ 24 h 25"/>
                <a:gd name="T38" fmla="*/ 13 w 30"/>
                <a:gd name="T39" fmla="*/ 24 h 25"/>
                <a:gd name="T40" fmla="*/ 8 w 30"/>
                <a:gd name="T41" fmla="*/ 25 h 25"/>
                <a:gd name="T42" fmla="*/ 7 w 30"/>
                <a:gd name="T43" fmla="*/ 22 h 25"/>
                <a:gd name="T44" fmla="*/ 5 w 30"/>
                <a:gd name="T45" fmla="*/ 22 h 25"/>
                <a:gd name="T46" fmla="*/ 4 w 30"/>
                <a:gd name="T47" fmla="*/ 22 h 25"/>
                <a:gd name="T48" fmla="*/ 2 w 30"/>
                <a:gd name="T49" fmla="*/ 22 h 25"/>
                <a:gd name="T50" fmla="*/ 2 w 30"/>
                <a:gd name="T51" fmla="*/ 20 h 25"/>
                <a:gd name="T52" fmla="*/ 0 w 30"/>
                <a:gd name="T53" fmla="*/ 19 h 25"/>
                <a:gd name="T54" fmla="*/ 4 w 30"/>
                <a:gd name="T55" fmla="*/ 19 h 25"/>
                <a:gd name="T56" fmla="*/ 4 w 30"/>
                <a:gd name="T57" fmla="*/ 17 h 25"/>
                <a:gd name="T58" fmla="*/ 5 w 30"/>
                <a:gd name="T59" fmla="*/ 17 h 25"/>
                <a:gd name="T60" fmla="*/ 7 w 30"/>
                <a:gd name="T61" fmla="*/ 14 h 25"/>
                <a:gd name="T62" fmla="*/ 8 w 30"/>
                <a:gd name="T63" fmla="*/ 14 h 25"/>
                <a:gd name="T64" fmla="*/ 7 w 30"/>
                <a:gd name="T65" fmla="*/ 11 h 25"/>
                <a:gd name="T66" fmla="*/ 7 w 30"/>
                <a:gd name="T67" fmla="*/ 8 h 25"/>
                <a:gd name="T68" fmla="*/ 8 w 30"/>
                <a:gd name="T69" fmla="*/ 6 h 25"/>
                <a:gd name="T70" fmla="*/ 10 w 30"/>
                <a:gd name="T71" fmla="*/ 5 h 25"/>
                <a:gd name="T72" fmla="*/ 11 w 30"/>
                <a:gd name="T73" fmla="*/ 5 h 25"/>
                <a:gd name="T74" fmla="*/ 15 w 30"/>
                <a:gd name="T75" fmla="*/ 3 h 25"/>
                <a:gd name="T76" fmla="*/ 16 w 30"/>
                <a:gd name="T77" fmla="*/ 5 h 25"/>
                <a:gd name="T78" fmla="*/ 16 w 30"/>
                <a:gd name="T79" fmla="*/ 5 h 25"/>
                <a:gd name="T80" fmla="*/ 19 w 30"/>
                <a:gd name="T81" fmla="*/ 5 h 25"/>
                <a:gd name="T82" fmla="*/ 21 w 30"/>
                <a:gd name="T83" fmla="*/ 2 h 25"/>
                <a:gd name="T84" fmla="*/ 22 w 30"/>
                <a:gd name="T85" fmla="*/ 0 h 25"/>
                <a:gd name="T86" fmla="*/ 24 w 30"/>
                <a:gd name="T8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" h="25">
                  <a:moveTo>
                    <a:pt x="24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8"/>
                  </a:lnTo>
                  <a:lnTo>
                    <a:pt x="29" y="11"/>
                  </a:lnTo>
                  <a:lnTo>
                    <a:pt x="29" y="13"/>
                  </a:lnTo>
                  <a:lnTo>
                    <a:pt x="30" y="14"/>
                  </a:lnTo>
                  <a:lnTo>
                    <a:pt x="30" y="16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6" y="20"/>
                  </a:lnTo>
                  <a:lnTo>
                    <a:pt x="16" y="22"/>
                  </a:lnTo>
                  <a:lnTo>
                    <a:pt x="16" y="24"/>
                  </a:lnTo>
                  <a:lnTo>
                    <a:pt x="15" y="24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0" y="25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6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7" y="11"/>
                  </a:lnTo>
                  <a:lnTo>
                    <a:pt x="7" y="9"/>
                  </a:lnTo>
                  <a:lnTo>
                    <a:pt x="7" y="8"/>
                  </a:lnTo>
                  <a:lnTo>
                    <a:pt x="7" y="8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8" name="Freeform 64">
              <a:extLst>
                <a:ext uri="{FF2B5EF4-FFF2-40B4-BE49-F238E27FC236}">
                  <a16:creationId xmlns:a16="http://schemas.microsoft.com/office/drawing/2014/main" id="{D7D5359A-96EE-4917-892B-D7AF596CE1D3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1094" y="1794220"/>
              <a:ext cx="15594" cy="5848"/>
            </a:xfrm>
            <a:custGeom>
              <a:avLst/>
              <a:gdLst>
                <a:gd name="T0" fmla="*/ 8 w 8"/>
                <a:gd name="T1" fmla="*/ 0 h 3"/>
                <a:gd name="T2" fmla="*/ 6 w 8"/>
                <a:gd name="T3" fmla="*/ 1 h 3"/>
                <a:gd name="T4" fmla="*/ 5 w 8"/>
                <a:gd name="T5" fmla="*/ 3 h 3"/>
                <a:gd name="T6" fmla="*/ 2 w 8"/>
                <a:gd name="T7" fmla="*/ 3 h 3"/>
                <a:gd name="T8" fmla="*/ 0 w 8"/>
                <a:gd name="T9" fmla="*/ 1 h 3"/>
                <a:gd name="T10" fmla="*/ 3 w 8"/>
                <a:gd name="T11" fmla="*/ 0 h 3"/>
                <a:gd name="T12" fmla="*/ 5 w 8"/>
                <a:gd name="T13" fmla="*/ 0 h 3"/>
                <a:gd name="T14" fmla="*/ 8 w 8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6" y="1"/>
                  </a:lnTo>
                  <a:lnTo>
                    <a:pt x="5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9" name="Freeform 65">
              <a:extLst>
                <a:ext uri="{FF2B5EF4-FFF2-40B4-BE49-F238E27FC236}">
                  <a16:creationId xmlns:a16="http://schemas.microsoft.com/office/drawing/2014/main" id="{145371BB-14D5-4AA2-AF9A-E4FE7696FC52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5673" y="1766931"/>
              <a:ext cx="25340" cy="7797"/>
            </a:xfrm>
            <a:custGeom>
              <a:avLst/>
              <a:gdLst>
                <a:gd name="T0" fmla="*/ 5 w 13"/>
                <a:gd name="T1" fmla="*/ 0 h 4"/>
                <a:gd name="T2" fmla="*/ 5 w 13"/>
                <a:gd name="T3" fmla="*/ 0 h 4"/>
                <a:gd name="T4" fmla="*/ 7 w 13"/>
                <a:gd name="T5" fmla="*/ 1 h 4"/>
                <a:gd name="T6" fmla="*/ 10 w 13"/>
                <a:gd name="T7" fmla="*/ 0 h 4"/>
                <a:gd name="T8" fmla="*/ 11 w 13"/>
                <a:gd name="T9" fmla="*/ 0 h 4"/>
                <a:gd name="T10" fmla="*/ 13 w 13"/>
                <a:gd name="T11" fmla="*/ 1 h 4"/>
                <a:gd name="T12" fmla="*/ 10 w 13"/>
                <a:gd name="T13" fmla="*/ 4 h 4"/>
                <a:gd name="T14" fmla="*/ 10 w 13"/>
                <a:gd name="T15" fmla="*/ 4 h 4"/>
                <a:gd name="T16" fmla="*/ 7 w 13"/>
                <a:gd name="T17" fmla="*/ 4 h 4"/>
                <a:gd name="T18" fmla="*/ 2 w 13"/>
                <a:gd name="T19" fmla="*/ 4 h 4"/>
                <a:gd name="T20" fmla="*/ 0 w 13"/>
                <a:gd name="T21" fmla="*/ 3 h 4"/>
                <a:gd name="T22" fmla="*/ 0 w 13"/>
                <a:gd name="T23" fmla="*/ 1 h 4"/>
                <a:gd name="T24" fmla="*/ 4 w 13"/>
                <a:gd name="T25" fmla="*/ 1 h 4"/>
                <a:gd name="T26" fmla="*/ 5 w 13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" h="4">
                  <a:moveTo>
                    <a:pt x="5" y="0"/>
                  </a:moveTo>
                  <a:lnTo>
                    <a:pt x="5" y="0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1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7" y="4"/>
                  </a:lnTo>
                  <a:lnTo>
                    <a:pt x="2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4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0" name="Freeform 66">
              <a:extLst>
                <a:ext uri="{FF2B5EF4-FFF2-40B4-BE49-F238E27FC236}">
                  <a16:creationId xmlns:a16="http://schemas.microsoft.com/office/drawing/2014/main" id="{ED6336FA-2946-4D1A-A03E-E26B61CFC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8275591" y="1630485"/>
              <a:ext cx="15594" cy="9747"/>
            </a:xfrm>
            <a:custGeom>
              <a:avLst/>
              <a:gdLst>
                <a:gd name="T0" fmla="*/ 7 w 8"/>
                <a:gd name="T1" fmla="*/ 0 h 5"/>
                <a:gd name="T2" fmla="*/ 8 w 8"/>
                <a:gd name="T3" fmla="*/ 2 h 5"/>
                <a:gd name="T4" fmla="*/ 8 w 8"/>
                <a:gd name="T5" fmla="*/ 2 h 5"/>
                <a:gd name="T6" fmla="*/ 5 w 8"/>
                <a:gd name="T7" fmla="*/ 5 h 5"/>
                <a:gd name="T8" fmla="*/ 2 w 8"/>
                <a:gd name="T9" fmla="*/ 5 h 5"/>
                <a:gd name="T10" fmla="*/ 0 w 8"/>
                <a:gd name="T11" fmla="*/ 3 h 5"/>
                <a:gd name="T12" fmla="*/ 0 w 8"/>
                <a:gd name="T13" fmla="*/ 3 h 5"/>
                <a:gd name="T14" fmla="*/ 2 w 8"/>
                <a:gd name="T15" fmla="*/ 2 h 5"/>
                <a:gd name="T16" fmla="*/ 2 w 8"/>
                <a:gd name="T17" fmla="*/ 2 h 5"/>
                <a:gd name="T18" fmla="*/ 7 w 8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" h="5">
                  <a:moveTo>
                    <a:pt x="7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5" y="5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1" name="Freeform 67">
              <a:extLst>
                <a:ext uri="{FF2B5EF4-FFF2-40B4-BE49-F238E27FC236}">
                  <a16:creationId xmlns:a16="http://schemas.microsoft.com/office/drawing/2014/main" id="{E276845B-9F66-4F15-B543-86932365884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1021" y="1692860"/>
              <a:ext cx="37036" cy="9747"/>
            </a:xfrm>
            <a:custGeom>
              <a:avLst/>
              <a:gdLst>
                <a:gd name="T0" fmla="*/ 13 w 19"/>
                <a:gd name="T1" fmla="*/ 0 h 5"/>
                <a:gd name="T2" fmla="*/ 18 w 19"/>
                <a:gd name="T3" fmla="*/ 0 h 5"/>
                <a:gd name="T4" fmla="*/ 19 w 19"/>
                <a:gd name="T5" fmla="*/ 1 h 5"/>
                <a:gd name="T6" fmla="*/ 18 w 19"/>
                <a:gd name="T7" fmla="*/ 1 h 5"/>
                <a:gd name="T8" fmla="*/ 16 w 19"/>
                <a:gd name="T9" fmla="*/ 1 h 5"/>
                <a:gd name="T10" fmla="*/ 14 w 19"/>
                <a:gd name="T11" fmla="*/ 1 h 5"/>
                <a:gd name="T12" fmla="*/ 14 w 19"/>
                <a:gd name="T13" fmla="*/ 3 h 5"/>
                <a:gd name="T14" fmla="*/ 14 w 19"/>
                <a:gd name="T15" fmla="*/ 5 h 5"/>
                <a:gd name="T16" fmla="*/ 11 w 19"/>
                <a:gd name="T17" fmla="*/ 5 h 5"/>
                <a:gd name="T18" fmla="*/ 7 w 19"/>
                <a:gd name="T19" fmla="*/ 3 h 5"/>
                <a:gd name="T20" fmla="*/ 5 w 19"/>
                <a:gd name="T21" fmla="*/ 3 h 5"/>
                <a:gd name="T22" fmla="*/ 0 w 19"/>
                <a:gd name="T23" fmla="*/ 1 h 5"/>
                <a:gd name="T24" fmla="*/ 0 w 19"/>
                <a:gd name="T25" fmla="*/ 1 h 5"/>
                <a:gd name="T26" fmla="*/ 0 w 19"/>
                <a:gd name="T27" fmla="*/ 0 h 5"/>
                <a:gd name="T28" fmla="*/ 3 w 19"/>
                <a:gd name="T29" fmla="*/ 1 h 5"/>
                <a:gd name="T30" fmla="*/ 7 w 19"/>
                <a:gd name="T31" fmla="*/ 0 h 5"/>
                <a:gd name="T32" fmla="*/ 11 w 19"/>
                <a:gd name="T33" fmla="*/ 0 h 5"/>
                <a:gd name="T34" fmla="*/ 13 w 19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5">
                  <a:moveTo>
                    <a:pt x="13" y="0"/>
                  </a:moveTo>
                  <a:lnTo>
                    <a:pt x="18" y="0"/>
                  </a:lnTo>
                  <a:lnTo>
                    <a:pt x="19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4" y="5"/>
                  </a:lnTo>
                  <a:lnTo>
                    <a:pt x="11" y="5"/>
                  </a:lnTo>
                  <a:lnTo>
                    <a:pt x="7" y="3"/>
                  </a:lnTo>
                  <a:lnTo>
                    <a:pt x="5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2" name="Freeform 68">
              <a:extLst>
                <a:ext uri="{FF2B5EF4-FFF2-40B4-BE49-F238E27FC236}">
                  <a16:creationId xmlns:a16="http://schemas.microsoft.com/office/drawing/2014/main" id="{07608574-1F4A-4C88-85A1-E86FCA8D45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491954" y="1688962"/>
              <a:ext cx="7797" cy="9747"/>
            </a:xfrm>
            <a:custGeom>
              <a:avLst/>
              <a:gdLst>
                <a:gd name="T0" fmla="*/ 1 w 4"/>
                <a:gd name="T1" fmla="*/ 0 h 5"/>
                <a:gd name="T2" fmla="*/ 3 w 4"/>
                <a:gd name="T3" fmla="*/ 0 h 5"/>
                <a:gd name="T4" fmla="*/ 3 w 4"/>
                <a:gd name="T5" fmla="*/ 2 h 5"/>
                <a:gd name="T6" fmla="*/ 4 w 4"/>
                <a:gd name="T7" fmla="*/ 2 h 5"/>
                <a:gd name="T8" fmla="*/ 3 w 4"/>
                <a:gd name="T9" fmla="*/ 3 h 5"/>
                <a:gd name="T10" fmla="*/ 1 w 4"/>
                <a:gd name="T11" fmla="*/ 5 h 5"/>
                <a:gd name="T12" fmla="*/ 0 w 4"/>
                <a:gd name="T13" fmla="*/ 5 h 5"/>
                <a:gd name="T14" fmla="*/ 0 w 4"/>
                <a:gd name="T15" fmla="*/ 5 h 5"/>
                <a:gd name="T16" fmla="*/ 0 w 4"/>
                <a:gd name="T17" fmla="*/ 5 h 5"/>
                <a:gd name="T18" fmla="*/ 0 w 4"/>
                <a:gd name="T19" fmla="*/ 3 h 5"/>
                <a:gd name="T20" fmla="*/ 1 w 4"/>
                <a:gd name="T21" fmla="*/ 0 h 5"/>
                <a:gd name="T22" fmla="*/ 1 w 4"/>
                <a:gd name="T23" fmla="*/ 0 h 5"/>
                <a:gd name="T24" fmla="*/ 1 w 4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" h="5">
                  <a:moveTo>
                    <a:pt x="1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3" name="Freeform 69">
              <a:extLst>
                <a:ext uri="{FF2B5EF4-FFF2-40B4-BE49-F238E27FC236}">
                  <a16:creationId xmlns:a16="http://schemas.microsoft.com/office/drawing/2014/main" id="{329D60BB-2794-4173-B8A2-DA1F5B0D9CAD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6516" y="1811763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4 w 4"/>
                <a:gd name="T7" fmla="*/ 3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2 h 3"/>
                <a:gd name="T16" fmla="*/ 0 w 4"/>
                <a:gd name="T17" fmla="*/ 2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4" name="Freeform 70">
              <a:extLst>
                <a:ext uri="{FF2B5EF4-FFF2-40B4-BE49-F238E27FC236}">
                  <a16:creationId xmlns:a16="http://schemas.microsoft.com/office/drawing/2014/main" id="{2C5BE24D-56FA-4344-BC5D-45A9BA2CED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098212" y="1815662"/>
              <a:ext cx="21442" cy="5848"/>
            </a:xfrm>
            <a:custGeom>
              <a:avLst/>
              <a:gdLst>
                <a:gd name="T0" fmla="*/ 5 w 11"/>
                <a:gd name="T1" fmla="*/ 0 h 3"/>
                <a:gd name="T2" fmla="*/ 9 w 11"/>
                <a:gd name="T3" fmla="*/ 0 h 3"/>
                <a:gd name="T4" fmla="*/ 11 w 11"/>
                <a:gd name="T5" fmla="*/ 1 h 3"/>
                <a:gd name="T6" fmla="*/ 11 w 11"/>
                <a:gd name="T7" fmla="*/ 1 h 3"/>
                <a:gd name="T8" fmla="*/ 9 w 11"/>
                <a:gd name="T9" fmla="*/ 1 h 3"/>
                <a:gd name="T10" fmla="*/ 9 w 11"/>
                <a:gd name="T11" fmla="*/ 1 h 3"/>
                <a:gd name="T12" fmla="*/ 8 w 11"/>
                <a:gd name="T13" fmla="*/ 3 h 3"/>
                <a:gd name="T14" fmla="*/ 5 w 11"/>
                <a:gd name="T15" fmla="*/ 1 h 3"/>
                <a:gd name="T16" fmla="*/ 0 w 11"/>
                <a:gd name="T17" fmla="*/ 1 h 3"/>
                <a:gd name="T18" fmla="*/ 1 w 11"/>
                <a:gd name="T19" fmla="*/ 0 h 3"/>
                <a:gd name="T20" fmla="*/ 5 w 11"/>
                <a:gd name="T2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3">
                  <a:moveTo>
                    <a:pt x="5" y="0"/>
                  </a:moveTo>
                  <a:lnTo>
                    <a:pt x="9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8" y="3"/>
                  </a:lnTo>
                  <a:lnTo>
                    <a:pt x="5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5" name="Freeform 71">
              <a:extLst>
                <a:ext uri="{FF2B5EF4-FFF2-40B4-BE49-F238E27FC236}">
                  <a16:creationId xmlns:a16="http://schemas.microsoft.com/office/drawing/2014/main" id="{11E11EDC-E1D3-44AC-950F-8DAA6D2D49B8}"/>
                </a:ext>
              </a:extLst>
            </p:cNvPr>
            <p:cNvSpPr>
              <a:spLocks/>
            </p:cNvSpPr>
            <p:nvPr/>
          </p:nvSpPr>
          <p:spPr bwMode="auto">
            <a:xfrm>
              <a:off x="8297032" y="1384883"/>
              <a:ext cx="46781" cy="9747"/>
            </a:xfrm>
            <a:custGeom>
              <a:avLst/>
              <a:gdLst>
                <a:gd name="T0" fmla="*/ 4 w 24"/>
                <a:gd name="T1" fmla="*/ 0 h 5"/>
                <a:gd name="T2" fmla="*/ 18 w 24"/>
                <a:gd name="T3" fmla="*/ 0 h 5"/>
                <a:gd name="T4" fmla="*/ 22 w 24"/>
                <a:gd name="T5" fmla="*/ 2 h 5"/>
                <a:gd name="T6" fmla="*/ 24 w 24"/>
                <a:gd name="T7" fmla="*/ 3 h 5"/>
                <a:gd name="T8" fmla="*/ 19 w 24"/>
                <a:gd name="T9" fmla="*/ 5 h 5"/>
                <a:gd name="T10" fmla="*/ 2 w 24"/>
                <a:gd name="T11" fmla="*/ 3 h 5"/>
                <a:gd name="T12" fmla="*/ 0 w 24"/>
                <a:gd name="T13" fmla="*/ 2 h 5"/>
                <a:gd name="T14" fmla="*/ 0 w 24"/>
                <a:gd name="T15" fmla="*/ 2 h 5"/>
                <a:gd name="T16" fmla="*/ 4 w 24"/>
                <a:gd name="T1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5">
                  <a:moveTo>
                    <a:pt x="4" y="0"/>
                  </a:moveTo>
                  <a:lnTo>
                    <a:pt x="18" y="0"/>
                  </a:lnTo>
                  <a:lnTo>
                    <a:pt x="22" y="2"/>
                  </a:lnTo>
                  <a:lnTo>
                    <a:pt x="24" y="3"/>
                  </a:lnTo>
                  <a:lnTo>
                    <a:pt x="19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6" name="Freeform 72">
              <a:extLst>
                <a:ext uri="{FF2B5EF4-FFF2-40B4-BE49-F238E27FC236}">
                  <a16:creationId xmlns:a16="http://schemas.microsoft.com/office/drawing/2014/main" id="{A3FC4551-C513-4181-B5C3-52B4CBFA0E5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2118" y="1462852"/>
              <a:ext cx="76020" cy="23391"/>
            </a:xfrm>
            <a:custGeom>
              <a:avLst/>
              <a:gdLst>
                <a:gd name="T0" fmla="*/ 9 w 39"/>
                <a:gd name="T1" fmla="*/ 0 h 12"/>
                <a:gd name="T2" fmla="*/ 15 w 39"/>
                <a:gd name="T3" fmla="*/ 0 h 12"/>
                <a:gd name="T4" fmla="*/ 22 w 39"/>
                <a:gd name="T5" fmla="*/ 1 h 12"/>
                <a:gd name="T6" fmla="*/ 34 w 39"/>
                <a:gd name="T7" fmla="*/ 3 h 12"/>
                <a:gd name="T8" fmla="*/ 39 w 39"/>
                <a:gd name="T9" fmla="*/ 4 h 12"/>
                <a:gd name="T10" fmla="*/ 36 w 39"/>
                <a:gd name="T11" fmla="*/ 7 h 12"/>
                <a:gd name="T12" fmla="*/ 33 w 39"/>
                <a:gd name="T13" fmla="*/ 7 h 12"/>
                <a:gd name="T14" fmla="*/ 30 w 39"/>
                <a:gd name="T15" fmla="*/ 9 h 12"/>
                <a:gd name="T16" fmla="*/ 27 w 39"/>
                <a:gd name="T17" fmla="*/ 11 h 12"/>
                <a:gd name="T18" fmla="*/ 22 w 39"/>
                <a:gd name="T19" fmla="*/ 12 h 12"/>
                <a:gd name="T20" fmla="*/ 19 w 39"/>
                <a:gd name="T21" fmla="*/ 12 h 12"/>
                <a:gd name="T22" fmla="*/ 15 w 39"/>
                <a:gd name="T23" fmla="*/ 12 h 12"/>
                <a:gd name="T24" fmla="*/ 8 w 39"/>
                <a:gd name="T25" fmla="*/ 7 h 12"/>
                <a:gd name="T26" fmla="*/ 3 w 39"/>
                <a:gd name="T27" fmla="*/ 6 h 12"/>
                <a:gd name="T28" fmla="*/ 0 w 39"/>
                <a:gd name="T29" fmla="*/ 4 h 12"/>
                <a:gd name="T30" fmla="*/ 0 w 39"/>
                <a:gd name="T31" fmla="*/ 1 h 12"/>
                <a:gd name="T32" fmla="*/ 1 w 39"/>
                <a:gd name="T33" fmla="*/ 0 h 12"/>
                <a:gd name="T34" fmla="*/ 4 w 39"/>
                <a:gd name="T35" fmla="*/ 0 h 12"/>
                <a:gd name="T36" fmla="*/ 9 w 39"/>
                <a:gd name="T3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12">
                  <a:moveTo>
                    <a:pt x="9" y="0"/>
                  </a:moveTo>
                  <a:lnTo>
                    <a:pt x="15" y="0"/>
                  </a:lnTo>
                  <a:lnTo>
                    <a:pt x="22" y="1"/>
                  </a:lnTo>
                  <a:lnTo>
                    <a:pt x="34" y="3"/>
                  </a:lnTo>
                  <a:lnTo>
                    <a:pt x="39" y="4"/>
                  </a:lnTo>
                  <a:lnTo>
                    <a:pt x="36" y="7"/>
                  </a:lnTo>
                  <a:lnTo>
                    <a:pt x="33" y="7"/>
                  </a:lnTo>
                  <a:lnTo>
                    <a:pt x="30" y="9"/>
                  </a:lnTo>
                  <a:lnTo>
                    <a:pt x="27" y="11"/>
                  </a:lnTo>
                  <a:lnTo>
                    <a:pt x="22" y="12"/>
                  </a:lnTo>
                  <a:lnTo>
                    <a:pt x="19" y="12"/>
                  </a:lnTo>
                  <a:lnTo>
                    <a:pt x="15" y="12"/>
                  </a:lnTo>
                  <a:lnTo>
                    <a:pt x="8" y="7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1" y="0"/>
                  </a:lnTo>
                  <a:lnTo>
                    <a:pt x="4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7" name="Freeform 73">
              <a:extLst>
                <a:ext uri="{FF2B5EF4-FFF2-40B4-BE49-F238E27FC236}">
                  <a16:creationId xmlns:a16="http://schemas.microsoft.com/office/drawing/2014/main" id="{5E103AC6-1B8C-4ACB-85CE-6F63573606E9}"/>
                </a:ext>
              </a:extLst>
            </p:cNvPr>
            <p:cNvSpPr>
              <a:spLocks/>
            </p:cNvSpPr>
            <p:nvPr/>
          </p:nvSpPr>
          <p:spPr bwMode="auto">
            <a:xfrm>
              <a:off x="8449071" y="1636333"/>
              <a:ext cx="37036" cy="15594"/>
            </a:xfrm>
            <a:custGeom>
              <a:avLst/>
              <a:gdLst>
                <a:gd name="T0" fmla="*/ 19 w 19"/>
                <a:gd name="T1" fmla="*/ 0 h 8"/>
                <a:gd name="T2" fmla="*/ 19 w 19"/>
                <a:gd name="T3" fmla="*/ 2 h 8"/>
                <a:gd name="T4" fmla="*/ 19 w 19"/>
                <a:gd name="T5" fmla="*/ 4 h 8"/>
                <a:gd name="T6" fmla="*/ 17 w 19"/>
                <a:gd name="T7" fmla="*/ 5 h 8"/>
                <a:gd name="T8" fmla="*/ 15 w 19"/>
                <a:gd name="T9" fmla="*/ 7 h 8"/>
                <a:gd name="T10" fmla="*/ 14 w 19"/>
                <a:gd name="T11" fmla="*/ 7 h 8"/>
                <a:gd name="T12" fmla="*/ 14 w 19"/>
                <a:gd name="T13" fmla="*/ 8 h 8"/>
                <a:gd name="T14" fmla="*/ 12 w 19"/>
                <a:gd name="T15" fmla="*/ 7 h 8"/>
                <a:gd name="T16" fmla="*/ 9 w 19"/>
                <a:gd name="T17" fmla="*/ 8 h 8"/>
                <a:gd name="T18" fmla="*/ 8 w 19"/>
                <a:gd name="T19" fmla="*/ 8 h 8"/>
                <a:gd name="T20" fmla="*/ 6 w 19"/>
                <a:gd name="T21" fmla="*/ 7 h 8"/>
                <a:gd name="T22" fmla="*/ 1 w 19"/>
                <a:gd name="T23" fmla="*/ 7 h 8"/>
                <a:gd name="T24" fmla="*/ 0 w 19"/>
                <a:gd name="T25" fmla="*/ 7 h 8"/>
                <a:gd name="T26" fmla="*/ 3 w 19"/>
                <a:gd name="T27" fmla="*/ 5 h 8"/>
                <a:gd name="T28" fmla="*/ 9 w 19"/>
                <a:gd name="T29" fmla="*/ 5 h 8"/>
                <a:gd name="T30" fmla="*/ 19 w 19"/>
                <a:gd name="T3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8">
                  <a:moveTo>
                    <a:pt x="19" y="0"/>
                  </a:moveTo>
                  <a:lnTo>
                    <a:pt x="19" y="2"/>
                  </a:lnTo>
                  <a:lnTo>
                    <a:pt x="19" y="4"/>
                  </a:lnTo>
                  <a:lnTo>
                    <a:pt x="17" y="5"/>
                  </a:lnTo>
                  <a:lnTo>
                    <a:pt x="15" y="7"/>
                  </a:lnTo>
                  <a:lnTo>
                    <a:pt x="14" y="7"/>
                  </a:lnTo>
                  <a:lnTo>
                    <a:pt x="14" y="8"/>
                  </a:lnTo>
                  <a:lnTo>
                    <a:pt x="12" y="7"/>
                  </a:lnTo>
                  <a:lnTo>
                    <a:pt x="9" y="8"/>
                  </a:lnTo>
                  <a:lnTo>
                    <a:pt x="8" y="8"/>
                  </a:lnTo>
                  <a:lnTo>
                    <a:pt x="6" y="7"/>
                  </a:lnTo>
                  <a:lnTo>
                    <a:pt x="1" y="7"/>
                  </a:lnTo>
                  <a:lnTo>
                    <a:pt x="0" y="7"/>
                  </a:lnTo>
                  <a:lnTo>
                    <a:pt x="3" y="5"/>
                  </a:lnTo>
                  <a:lnTo>
                    <a:pt x="9" y="5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8" name="Freeform 74">
              <a:extLst>
                <a:ext uri="{FF2B5EF4-FFF2-40B4-BE49-F238E27FC236}">
                  <a16:creationId xmlns:a16="http://schemas.microsoft.com/office/drawing/2014/main" id="{56E28DDA-A825-473C-94BC-195C6357BEE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3813" y="1382935"/>
              <a:ext cx="177380" cy="81867"/>
            </a:xfrm>
            <a:custGeom>
              <a:avLst/>
              <a:gdLst>
                <a:gd name="T0" fmla="*/ 63 w 91"/>
                <a:gd name="T1" fmla="*/ 0 h 42"/>
                <a:gd name="T2" fmla="*/ 66 w 91"/>
                <a:gd name="T3" fmla="*/ 1 h 42"/>
                <a:gd name="T4" fmla="*/ 71 w 91"/>
                <a:gd name="T5" fmla="*/ 4 h 42"/>
                <a:gd name="T6" fmla="*/ 73 w 91"/>
                <a:gd name="T7" fmla="*/ 8 h 42"/>
                <a:gd name="T8" fmla="*/ 76 w 91"/>
                <a:gd name="T9" fmla="*/ 11 h 42"/>
                <a:gd name="T10" fmla="*/ 90 w 91"/>
                <a:gd name="T11" fmla="*/ 14 h 42"/>
                <a:gd name="T12" fmla="*/ 91 w 91"/>
                <a:gd name="T13" fmla="*/ 17 h 42"/>
                <a:gd name="T14" fmla="*/ 90 w 91"/>
                <a:gd name="T15" fmla="*/ 19 h 42"/>
                <a:gd name="T16" fmla="*/ 82 w 91"/>
                <a:gd name="T17" fmla="*/ 20 h 42"/>
                <a:gd name="T18" fmla="*/ 79 w 91"/>
                <a:gd name="T19" fmla="*/ 25 h 42"/>
                <a:gd name="T20" fmla="*/ 80 w 91"/>
                <a:gd name="T21" fmla="*/ 25 h 42"/>
                <a:gd name="T22" fmla="*/ 84 w 91"/>
                <a:gd name="T23" fmla="*/ 31 h 42"/>
                <a:gd name="T24" fmla="*/ 84 w 91"/>
                <a:gd name="T25" fmla="*/ 33 h 42"/>
                <a:gd name="T26" fmla="*/ 63 w 91"/>
                <a:gd name="T27" fmla="*/ 36 h 42"/>
                <a:gd name="T28" fmla="*/ 46 w 91"/>
                <a:gd name="T29" fmla="*/ 37 h 42"/>
                <a:gd name="T30" fmla="*/ 41 w 91"/>
                <a:gd name="T31" fmla="*/ 39 h 42"/>
                <a:gd name="T32" fmla="*/ 30 w 91"/>
                <a:gd name="T33" fmla="*/ 42 h 42"/>
                <a:gd name="T34" fmla="*/ 9 w 91"/>
                <a:gd name="T35" fmla="*/ 36 h 42"/>
                <a:gd name="T36" fmla="*/ 5 w 91"/>
                <a:gd name="T37" fmla="*/ 34 h 42"/>
                <a:gd name="T38" fmla="*/ 0 w 91"/>
                <a:gd name="T39" fmla="*/ 30 h 42"/>
                <a:gd name="T40" fmla="*/ 5 w 91"/>
                <a:gd name="T41" fmla="*/ 26 h 42"/>
                <a:gd name="T42" fmla="*/ 16 w 91"/>
                <a:gd name="T43" fmla="*/ 25 h 42"/>
                <a:gd name="T44" fmla="*/ 21 w 91"/>
                <a:gd name="T45" fmla="*/ 19 h 42"/>
                <a:gd name="T46" fmla="*/ 17 w 91"/>
                <a:gd name="T47" fmla="*/ 17 h 42"/>
                <a:gd name="T48" fmla="*/ 16 w 91"/>
                <a:gd name="T49" fmla="*/ 15 h 42"/>
                <a:gd name="T50" fmla="*/ 17 w 91"/>
                <a:gd name="T51" fmla="*/ 12 h 42"/>
                <a:gd name="T52" fmla="*/ 22 w 91"/>
                <a:gd name="T53" fmla="*/ 9 h 42"/>
                <a:gd name="T54" fmla="*/ 28 w 91"/>
                <a:gd name="T55" fmla="*/ 8 h 42"/>
                <a:gd name="T56" fmla="*/ 35 w 91"/>
                <a:gd name="T57" fmla="*/ 6 h 42"/>
                <a:gd name="T58" fmla="*/ 41 w 91"/>
                <a:gd name="T59" fmla="*/ 4 h 42"/>
                <a:gd name="T60" fmla="*/ 47 w 91"/>
                <a:gd name="T61" fmla="*/ 4 h 42"/>
                <a:gd name="T62" fmla="*/ 52 w 91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" h="42">
                  <a:moveTo>
                    <a:pt x="62" y="0"/>
                  </a:moveTo>
                  <a:lnTo>
                    <a:pt x="63" y="0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8" y="3"/>
                  </a:lnTo>
                  <a:lnTo>
                    <a:pt x="71" y="4"/>
                  </a:lnTo>
                  <a:lnTo>
                    <a:pt x="73" y="6"/>
                  </a:lnTo>
                  <a:lnTo>
                    <a:pt x="73" y="8"/>
                  </a:lnTo>
                  <a:lnTo>
                    <a:pt x="74" y="9"/>
                  </a:lnTo>
                  <a:lnTo>
                    <a:pt x="76" y="11"/>
                  </a:lnTo>
                  <a:lnTo>
                    <a:pt x="85" y="14"/>
                  </a:lnTo>
                  <a:lnTo>
                    <a:pt x="90" y="14"/>
                  </a:lnTo>
                  <a:lnTo>
                    <a:pt x="91" y="15"/>
                  </a:lnTo>
                  <a:lnTo>
                    <a:pt x="91" y="17"/>
                  </a:lnTo>
                  <a:lnTo>
                    <a:pt x="91" y="19"/>
                  </a:lnTo>
                  <a:lnTo>
                    <a:pt x="90" y="19"/>
                  </a:lnTo>
                  <a:lnTo>
                    <a:pt x="88" y="20"/>
                  </a:lnTo>
                  <a:lnTo>
                    <a:pt x="82" y="20"/>
                  </a:lnTo>
                  <a:lnTo>
                    <a:pt x="80" y="22"/>
                  </a:lnTo>
                  <a:lnTo>
                    <a:pt x="79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2" y="30"/>
                  </a:lnTo>
                  <a:lnTo>
                    <a:pt x="84" y="31"/>
                  </a:lnTo>
                  <a:lnTo>
                    <a:pt x="85" y="31"/>
                  </a:lnTo>
                  <a:lnTo>
                    <a:pt x="84" y="33"/>
                  </a:lnTo>
                  <a:lnTo>
                    <a:pt x="82" y="34"/>
                  </a:lnTo>
                  <a:lnTo>
                    <a:pt x="63" y="36"/>
                  </a:lnTo>
                  <a:lnTo>
                    <a:pt x="49" y="37"/>
                  </a:lnTo>
                  <a:lnTo>
                    <a:pt x="46" y="37"/>
                  </a:lnTo>
                  <a:lnTo>
                    <a:pt x="44" y="37"/>
                  </a:lnTo>
                  <a:lnTo>
                    <a:pt x="41" y="39"/>
                  </a:lnTo>
                  <a:lnTo>
                    <a:pt x="33" y="42"/>
                  </a:lnTo>
                  <a:lnTo>
                    <a:pt x="30" y="42"/>
                  </a:lnTo>
                  <a:lnTo>
                    <a:pt x="21" y="39"/>
                  </a:lnTo>
                  <a:lnTo>
                    <a:pt x="9" y="36"/>
                  </a:lnTo>
                  <a:lnTo>
                    <a:pt x="8" y="34"/>
                  </a:lnTo>
                  <a:lnTo>
                    <a:pt x="5" y="34"/>
                  </a:lnTo>
                  <a:lnTo>
                    <a:pt x="2" y="33"/>
                  </a:lnTo>
                  <a:lnTo>
                    <a:pt x="0" y="30"/>
                  </a:lnTo>
                  <a:lnTo>
                    <a:pt x="2" y="28"/>
                  </a:lnTo>
                  <a:lnTo>
                    <a:pt x="5" y="26"/>
                  </a:lnTo>
                  <a:lnTo>
                    <a:pt x="9" y="25"/>
                  </a:lnTo>
                  <a:lnTo>
                    <a:pt x="16" y="25"/>
                  </a:lnTo>
                  <a:lnTo>
                    <a:pt x="19" y="22"/>
                  </a:lnTo>
                  <a:lnTo>
                    <a:pt x="21" y="19"/>
                  </a:lnTo>
                  <a:lnTo>
                    <a:pt x="25" y="15"/>
                  </a:lnTo>
                  <a:lnTo>
                    <a:pt x="17" y="17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21" y="11"/>
                  </a:lnTo>
                  <a:lnTo>
                    <a:pt x="22" y="9"/>
                  </a:lnTo>
                  <a:lnTo>
                    <a:pt x="27" y="8"/>
                  </a:lnTo>
                  <a:lnTo>
                    <a:pt x="28" y="8"/>
                  </a:lnTo>
                  <a:lnTo>
                    <a:pt x="30" y="8"/>
                  </a:lnTo>
                  <a:lnTo>
                    <a:pt x="35" y="6"/>
                  </a:lnTo>
                  <a:lnTo>
                    <a:pt x="38" y="6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7" y="4"/>
                  </a:lnTo>
                  <a:lnTo>
                    <a:pt x="50" y="3"/>
                  </a:lnTo>
                  <a:lnTo>
                    <a:pt x="52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9" name="Freeform 75">
              <a:extLst>
                <a:ext uri="{FF2B5EF4-FFF2-40B4-BE49-F238E27FC236}">
                  <a16:creationId xmlns:a16="http://schemas.microsoft.com/office/drawing/2014/main" id="{94531AE7-0E93-48E2-BBCC-058E35281F7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91005" y="1400477"/>
              <a:ext cx="38984" cy="11695"/>
            </a:xfrm>
            <a:custGeom>
              <a:avLst/>
              <a:gdLst>
                <a:gd name="T0" fmla="*/ 11 w 20"/>
                <a:gd name="T1" fmla="*/ 0 h 6"/>
                <a:gd name="T2" fmla="*/ 19 w 20"/>
                <a:gd name="T3" fmla="*/ 2 h 6"/>
                <a:gd name="T4" fmla="*/ 20 w 20"/>
                <a:gd name="T5" fmla="*/ 2 h 6"/>
                <a:gd name="T6" fmla="*/ 20 w 20"/>
                <a:gd name="T7" fmla="*/ 3 h 6"/>
                <a:gd name="T8" fmla="*/ 19 w 20"/>
                <a:gd name="T9" fmla="*/ 3 h 6"/>
                <a:gd name="T10" fmla="*/ 14 w 20"/>
                <a:gd name="T11" fmla="*/ 5 h 6"/>
                <a:gd name="T12" fmla="*/ 1 w 20"/>
                <a:gd name="T13" fmla="*/ 6 h 6"/>
                <a:gd name="T14" fmla="*/ 0 w 20"/>
                <a:gd name="T15" fmla="*/ 5 h 6"/>
                <a:gd name="T16" fmla="*/ 0 w 20"/>
                <a:gd name="T17" fmla="*/ 5 h 6"/>
                <a:gd name="T18" fmla="*/ 1 w 20"/>
                <a:gd name="T19" fmla="*/ 2 h 6"/>
                <a:gd name="T20" fmla="*/ 3 w 20"/>
                <a:gd name="T21" fmla="*/ 0 h 6"/>
                <a:gd name="T22" fmla="*/ 11 w 20"/>
                <a:gd name="T2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6">
                  <a:moveTo>
                    <a:pt x="11" y="0"/>
                  </a:moveTo>
                  <a:lnTo>
                    <a:pt x="19" y="2"/>
                  </a:lnTo>
                  <a:lnTo>
                    <a:pt x="20" y="2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4" y="5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3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0" name="Freeform 76">
              <a:extLst>
                <a:ext uri="{FF2B5EF4-FFF2-40B4-BE49-F238E27FC236}">
                  <a16:creationId xmlns:a16="http://schemas.microsoft.com/office/drawing/2014/main" id="{755D56A8-4146-4ECB-90BC-E495B5696E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649977"/>
              <a:ext cx="428829" cy="210516"/>
            </a:xfrm>
            <a:custGeom>
              <a:avLst/>
              <a:gdLst>
                <a:gd name="T0" fmla="*/ 216 w 220"/>
                <a:gd name="T1" fmla="*/ 4 h 108"/>
                <a:gd name="T2" fmla="*/ 218 w 220"/>
                <a:gd name="T3" fmla="*/ 11 h 108"/>
                <a:gd name="T4" fmla="*/ 209 w 220"/>
                <a:gd name="T5" fmla="*/ 22 h 108"/>
                <a:gd name="T6" fmla="*/ 193 w 220"/>
                <a:gd name="T7" fmla="*/ 27 h 108"/>
                <a:gd name="T8" fmla="*/ 171 w 220"/>
                <a:gd name="T9" fmla="*/ 33 h 108"/>
                <a:gd name="T10" fmla="*/ 144 w 220"/>
                <a:gd name="T11" fmla="*/ 41 h 108"/>
                <a:gd name="T12" fmla="*/ 120 w 220"/>
                <a:gd name="T13" fmla="*/ 47 h 108"/>
                <a:gd name="T14" fmla="*/ 108 w 220"/>
                <a:gd name="T15" fmla="*/ 52 h 108"/>
                <a:gd name="T16" fmla="*/ 100 w 220"/>
                <a:gd name="T17" fmla="*/ 58 h 108"/>
                <a:gd name="T18" fmla="*/ 93 w 220"/>
                <a:gd name="T19" fmla="*/ 60 h 108"/>
                <a:gd name="T20" fmla="*/ 97 w 220"/>
                <a:gd name="T21" fmla="*/ 63 h 108"/>
                <a:gd name="T22" fmla="*/ 90 w 220"/>
                <a:gd name="T23" fmla="*/ 67 h 108"/>
                <a:gd name="T24" fmla="*/ 87 w 220"/>
                <a:gd name="T25" fmla="*/ 71 h 108"/>
                <a:gd name="T26" fmla="*/ 78 w 220"/>
                <a:gd name="T27" fmla="*/ 69 h 108"/>
                <a:gd name="T28" fmla="*/ 76 w 220"/>
                <a:gd name="T29" fmla="*/ 75 h 108"/>
                <a:gd name="T30" fmla="*/ 70 w 220"/>
                <a:gd name="T31" fmla="*/ 77 h 108"/>
                <a:gd name="T32" fmla="*/ 68 w 220"/>
                <a:gd name="T33" fmla="*/ 85 h 108"/>
                <a:gd name="T34" fmla="*/ 59 w 220"/>
                <a:gd name="T35" fmla="*/ 93 h 108"/>
                <a:gd name="T36" fmla="*/ 56 w 220"/>
                <a:gd name="T37" fmla="*/ 94 h 108"/>
                <a:gd name="T38" fmla="*/ 54 w 220"/>
                <a:gd name="T39" fmla="*/ 96 h 108"/>
                <a:gd name="T40" fmla="*/ 46 w 220"/>
                <a:gd name="T41" fmla="*/ 107 h 108"/>
                <a:gd name="T42" fmla="*/ 32 w 220"/>
                <a:gd name="T43" fmla="*/ 107 h 108"/>
                <a:gd name="T44" fmla="*/ 15 w 220"/>
                <a:gd name="T45" fmla="*/ 104 h 108"/>
                <a:gd name="T46" fmla="*/ 7 w 220"/>
                <a:gd name="T47" fmla="*/ 101 h 108"/>
                <a:gd name="T48" fmla="*/ 4 w 220"/>
                <a:gd name="T49" fmla="*/ 94 h 108"/>
                <a:gd name="T50" fmla="*/ 13 w 220"/>
                <a:gd name="T51" fmla="*/ 90 h 108"/>
                <a:gd name="T52" fmla="*/ 18 w 220"/>
                <a:gd name="T53" fmla="*/ 83 h 108"/>
                <a:gd name="T54" fmla="*/ 34 w 220"/>
                <a:gd name="T55" fmla="*/ 74 h 108"/>
                <a:gd name="T56" fmla="*/ 27 w 220"/>
                <a:gd name="T57" fmla="*/ 72 h 108"/>
                <a:gd name="T58" fmla="*/ 35 w 220"/>
                <a:gd name="T59" fmla="*/ 63 h 108"/>
                <a:gd name="T60" fmla="*/ 32 w 220"/>
                <a:gd name="T61" fmla="*/ 60 h 108"/>
                <a:gd name="T62" fmla="*/ 30 w 220"/>
                <a:gd name="T63" fmla="*/ 55 h 108"/>
                <a:gd name="T64" fmla="*/ 38 w 220"/>
                <a:gd name="T65" fmla="*/ 56 h 108"/>
                <a:gd name="T66" fmla="*/ 45 w 220"/>
                <a:gd name="T67" fmla="*/ 52 h 108"/>
                <a:gd name="T68" fmla="*/ 48 w 220"/>
                <a:gd name="T69" fmla="*/ 49 h 108"/>
                <a:gd name="T70" fmla="*/ 57 w 220"/>
                <a:gd name="T71" fmla="*/ 47 h 108"/>
                <a:gd name="T72" fmla="*/ 62 w 220"/>
                <a:gd name="T73" fmla="*/ 41 h 108"/>
                <a:gd name="T74" fmla="*/ 76 w 220"/>
                <a:gd name="T75" fmla="*/ 34 h 108"/>
                <a:gd name="T76" fmla="*/ 90 w 220"/>
                <a:gd name="T77" fmla="*/ 31 h 108"/>
                <a:gd name="T78" fmla="*/ 101 w 220"/>
                <a:gd name="T79" fmla="*/ 28 h 108"/>
                <a:gd name="T80" fmla="*/ 106 w 220"/>
                <a:gd name="T81" fmla="*/ 27 h 108"/>
                <a:gd name="T82" fmla="*/ 108 w 220"/>
                <a:gd name="T83" fmla="*/ 22 h 108"/>
                <a:gd name="T84" fmla="*/ 127 w 220"/>
                <a:gd name="T85" fmla="*/ 23 h 108"/>
                <a:gd name="T86" fmla="*/ 155 w 220"/>
                <a:gd name="T87" fmla="*/ 19 h 108"/>
                <a:gd name="T88" fmla="*/ 164 w 220"/>
                <a:gd name="T89" fmla="*/ 15 h 108"/>
                <a:gd name="T90" fmla="*/ 174 w 220"/>
                <a:gd name="T91" fmla="*/ 14 h 108"/>
                <a:gd name="T92" fmla="*/ 182 w 220"/>
                <a:gd name="T93" fmla="*/ 6 h 108"/>
                <a:gd name="T94" fmla="*/ 201 w 220"/>
                <a:gd name="T95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0" h="108">
                  <a:moveTo>
                    <a:pt x="201" y="0"/>
                  </a:moveTo>
                  <a:lnTo>
                    <a:pt x="205" y="1"/>
                  </a:lnTo>
                  <a:lnTo>
                    <a:pt x="213" y="3"/>
                  </a:lnTo>
                  <a:lnTo>
                    <a:pt x="216" y="4"/>
                  </a:lnTo>
                  <a:lnTo>
                    <a:pt x="218" y="6"/>
                  </a:lnTo>
                  <a:lnTo>
                    <a:pt x="220" y="8"/>
                  </a:lnTo>
                  <a:lnTo>
                    <a:pt x="220" y="9"/>
                  </a:lnTo>
                  <a:lnTo>
                    <a:pt x="218" y="11"/>
                  </a:lnTo>
                  <a:lnTo>
                    <a:pt x="218" y="12"/>
                  </a:lnTo>
                  <a:lnTo>
                    <a:pt x="218" y="14"/>
                  </a:lnTo>
                  <a:lnTo>
                    <a:pt x="213" y="17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2" y="23"/>
                  </a:lnTo>
                  <a:lnTo>
                    <a:pt x="196" y="25"/>
                  </a:lnTo>
                  <a:lnTo>
                    <a:pt x="193" y="27"/>
                  </a:lnTo>
                  <a:lnTo>
                    <a:pt x="190" y="28"/>
                  </a:lnTo>
                  <a:lnTo>
                    <a:pt x="187" y="30"/>
                  </a:lnTo>
                  <a:lnTo>
                    <a:pt x="180" y="31"/>
                  </a:lnTo>
                  <a:lnTo>
                    <a:pt x="171" y="33"/>
                  </a:lnTo>
                  <a:lnTo>
                    <a:pt x="166" y="36"/>
                  </a:lnTo>
                  <a:lnTo>
                    <a:pt x="158" y="36"/>
                  </a:lnTo>
                  <a:lnTo>
                    <a:pt x="152" y="39"/>
                  </a:lnTo>
                  <a:lnTo>
                    <a:pt x="144" y="41"/>
                  </a:lnTo>
                  <a:lnTo>
                    <a:pt x="142" y="41"/>
                  </a:lnTo>
                  <a:lnTo>
                    <a:pt x="138" y="42"/>
                  </a:lnTo>
                  <a:lnTo>
                    <a:pt x="134" y="42"/>
                  </a:lnTo>
                  <a:lnTo>
                    <a:pt x="120" y="47"/>
                  </a:lnTo>
                  <a:lnTo>
                    <a:pt x="114" y="50"/>
                  </a:lnTo>
                  <a:lnTo>
                    <a:pt x="111" y="50"/>
                  </a:lnTo>
                  <a:lnTo>
                    <a:pt x="109" y="50"/>
                  </a:lnTo>
                  <a:lnTo>
                    <a:pt x="108" y="52"/>
                  </a:lnTo>
                  <a:lnTo>
                    <a:pt x="106" y="53"/>
                  </a:lnTo>
                  <a:lnTo>
                    <a:pt x="103" y="55"/>
                  </a:lnTo>
                  <a:lnTo>
                    <a:pt x="101" y="56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98" y="58"/>
                  </a:lnTo>
                  <a:lnTo>
                    <a:pt x="97" y="58"/>
                  </a:lnTo>
                  <a:lnTo>
                    <a:pt x="93" y="60"/>
                  </a:lnTo>
                  <a:lnTo>
                    <a:pt x="93" y="61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5" y="64"/>
                  </a:lnTo>
                  <a:lnTo>
                    <a:pt x="93" y="66"/>
                  </a:lnTo>
                  <a:lnTo>
                    <a:pt x="92" y="67"/>
                  </a:lnTo>
                  <a:lnTo>
                    <a:pt x="90" y="67"/>
                  </a:lnTo>
                  <a:lnTo>
                    <a:pt x="87" y="67"/>
                  </a:lnTo>
                  <a:lnTo>
                    <a:pt x="86" y="69"/>
                  </a:lnTo>
                  <a:lnTo>
                    <a:pt x="87" y="69"/>
                  </a:lnTo>
                  <a:lnTo>
                    <a:pt x="87" y="71"/>
                  </a:lnTo>
                  <a:lnTo>
                    <a:pt x="86" y="71"/>
                  </a:lnTo>
                  <a:lnTo>
                    <a:pt x="84" y="71"/>
                  </a:lnTo>
                  <a:lnTo>
                    <a:pt x="79" y="69"/>
                  </a:lnTo>
                  <a:lnTo>
                    <a:pt x="78" y="69"/>
                  </a:lnTo>
                  <a:lnTo>
                    <a:pt x="78" y="71"/>
                  </a:lnTo>
                  <a:lnTo>
                    <a:pt x="78" y="72"/>
                  </a:lnTo>
                  <a:lnTo>
                    <a:pt x="78" y="74"/>
                  </a:lnTo>
                  <a:lnTo>
                    <a:pt x="76" y="75"/>
                  </a:lnTo>
                  <a:lnTo>
                    <a:pt x="75" y="75"/>
                  </a:lnTo>
                  <a:lnTo>
                    <a:pt x="68" y="74"/>
                  </a:lnTo>
                  <a:lnTo>
                    <a:pt x="68" y="75"/>
                  </a:lnTo>
                  <a:lnTo>
                    <a:pt x="70" y="77"/>
                  </a:lnTo>
                  <a:lnTo>
                    <a:pt x="70" y="78"/>
                  </a:lnTo>
                  <a:lnTo>
                    <a:pt x="71" y="80"/>
                  </a:lnTo>
                  <a:lnTo>
                    <a:pt x="70" y="82"/>
                  </a:lnTo>
                  <a:lnTo>
                    <a:pt x="68" y="85"/>
                  </a:lnTo>
                  <a:lnTo>
                    <a:pt x="57" y="88"/>
                  </a:lnTo>
                  <a:lnTo>
                    <a:pt x="57" y="90"/>
                  </a:lnTo>
                  <a:lnTo>
                    <a:pt x="59" y="91"/>
                  </a:lnTo>
                  <a:lnTo>
                    <a:pt x="59" y="93"/>
                  </a:lnTo>
                  <a:lnTo>
                    <a:pt x="59" y="94"/>
                  </a:lnTo>
                  <a:lnTo>
                    <a:pt x="57" y="94"/>
                  </a:lnTo>
                  <a:lnTo>
                    <a:pt x="56" y="94"/>
                  </a:lnTo>
                  <a:lnTo>
                    <a:pt x="56" y="94"/>
                  </a:lnTo>
                  <a:lnTo>
                    <a:pt x="52" y="93"/>
                  </a:lnTo>
                  <a:lnTo>
                    <a:pt x="51" y="93"/>
                  </a:lnTo>
                  <a:lnTo>
                    <a:pt x="51" y="94"/>
                  </a:lnTo>
                  <a:lnTo>
                    <a:pt x="54" y="96"/>
                  </a:lnTo>
                  <a:lnTo>
                    <a:pt x="54" y="97"/>
                  </a:lnTo>
                  <a:lnTo>
                    <a:pt x="54" y="99"/>
                  </a:lnTo>
                  <a:lnTo>
                    <a:pt x="49" y="102"/>
                  </a:lnTo>
                  <a:lnTo>
                    <a:pt x="46" y="107"/>
                  </a:lnTo>
                  <a:lnTo>
                    <a:pt x="41" y="108"/>
                  </a:lnTo>
                  <a:lnTo>
                    <a:pt x="38" y="108"/>
                  </a:lnTo>
                  <a:lnTo>
                    <a:pt x="35" y="108"/>
                  </a:lnTo>
                  <a:lnTo>
                    <a:pt x="32" y="107"/>
                  </a:lnTo>
                  <a:lnTo>
                    <a:pt x="26" y="107"/>
                  </a:lnTo>
                  <a:lnTo>
                    <a:pt x="23" y="105"/>
                  </a:lnTo>
                  <a:lnTo>
                    <a:pt x="18" y="104"/>
                  </a:lnTo>
                  <a:lnTo>
                    <a:pt x="15" y="104"/>
                  </a:lnTo>
                  <a:lnTo>
                    <a:pt x="11" y="105"/>
                  </a:lnTo>
                  <a:lnTo>
                    <a:pt x="8" y="107"/>
                  </a:lnTo>
                  <a:lnTo>
                    <a:pt x="5" y="104"/>
                  </a:lnTo>
                  <a:lnTo>
                    <a:pt x="7" y="101"/>
                  </a:lnTo>
                  <a:lnTo>
                    <a:pt x="0" y="97"/>
                  </a:lnTo>
                  <a:lnTo>
                    <a:pt x="0" y="96"/>
                  </a:lnTo>
                  <a:lnTo>
                    <a:pt x="0" y="94"/>
                  </a:lnTo>
                  <a:lnTo>
                    <a:pt x="4" y="94"/>
                  </a:lnTo>
                  <a:lnTo>
                    <a:pt x="5" y="91"/>
                  </a:lnTo>
                  <a:lnTo>
                    <a:pt x="8" y="90"/>
                  </a:lnTo>
                  <a:lnTo>
                    <a:pt x="11" y="90"/>
                  </a:lnTo>
                  <a:lnTo>
                    <a:pt x="13" y="90"/>
                  </a:lnTo>
                  <a:lnTo>
                    <a:pt x="15" y="88"/>
                  </a:lnTo>
                  <a:lnTo>
                    <a:pt x="15" y="86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23" y="77"/>
                  </a:lnTo>
                  <a:lnTo>
                    <a:pt x="24" y="75"/>
                  </a:lnTo>
                  <a:lnTo>
                    <a:pt x="34" y="75"/>
                  </a:lnTo>
                  <a:lnTo>
                    <a:pt x="34" y="74"/>
                  </a:lnTo>
                  <a:lnTo>
                    <a:pt x="32" y="74"/>
                  </a:lnTo>
                  <a:lnTo>
                    <a:pt x="29" y="74"/>
                  </a:lnTo>
                  <a:lnTo>
                    <a:pt x="27" y="72"/>
                  </a:lnTo>
                  <a:lnTo>
                    <a:pt x="27" y="72"/>
                  </a:lnTo>
                  <a:lnTo>
                    <a:pt x="26" y="71"/>
                  </a:lnTo>
                  <a:lnTo>
                    <a:pt x="27" y="69"/>
                  </a:lnTo>
                  <a:lnTo>
                    <a:pt x="30" y="66"/>
                  </a:lnTo>
                  <a:lnTo>
                    <a:pt x="35" y="63"/>
                  </a:lnTo>
                  <a:lnTo>
                    <a:pt x="40" y="61"/>
                  </a:lnTo>
                  <a:lnTo>
                    <a:pt x="38" y="61"/>
                  </a:lnTo>
                  <a:lnTo>
                    <a:pt x="37" y="60"/>
                  </a:lnTo>
                  <a:lnTo>
                    <a:pt x="32" y="60"/>
                  </a:lnTo>
                  <a:lnTo>
                    <a:pt x="30" y="58"/>
                  </a:lnTo>
                  <a:lnTo>
                    <a:pt x="30" y="56"/>
                  </a:lnTo>
                  <a:lnTo>
                    <a:pt x="29" y="56"/>
                  </a:lnTo>
                  <a:lnTo>
                    <a:pt x="30" y="55"/>
                  </a:lnTo>
                  <a:lnTo>
                    <a:pt x="34" y="55"/>
                  </a:lnTo>
                  <a:lnTo>
                    <a:pt x="35" y="55"/>
                  </a:lnTo>
                  <a:lnTo>
                    <a:pt x="37" y="55"/>
                  </a:lnTo>
                  <a:lnTo>
                    <a:pt x="38" y="56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5" y="53"/>
                  </a:lnTo>
                  <a:lnTo>
                    <a:pt x="45" y="52"/>
                  </a:lnTo>
                  <a:lnTo>
                    <a:pt x="45" y="50"/>
                  </a:lnTo>
                  <a:lnTo>
                    <a:pt x="45" y="50"/>
                  </a:lnTo>
                  <a:lnTo>
                    <a:pt x="46" y="49"/>
                  </a:lnTo>
                  <a:lnTo>
                    <a:pt x="48" y="49"/>
                  </a:lnTo>
                  <a:lnTo>
                    <a:pt x="51" y="49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7" y="47"/>
                  </a:lnTo>
                  <a:lnTo>
                    <a:pt x="59" y="45"/>
                  </a:lnTo>
                  <a:lnTo>
                    <a:pt x="62" y="42"/>
                  </a:lnTo>
                  <a:lnTo>
                    <a:pt x="62" y="42"/>
                  </a:lnTo>
                  <a:lnTo>
                    <a:pt x="62" y="41"/>
                  </a:lnTo>
                  <a:lnTo>
                    <a:pt x="67" y="39"/>
                  </a:lnTo>
                  <a:lnTo>
                    <a:pt x="71" y="38"/>
                  </a:lnTo>
                  <a:lnTo>
                    <a:pt x="75" y="34"/>
                  </a:lnTo>
                  <a:lnTo>
                    <a:pt x="76" y="34"/>
                  </a:lnTo>
                  <a:lnTo>
                    <a:pt x="78" y="34"/>
                  </a:lnTo>
                  <a:lnTo>
                    <a:pt x="81" y="33"/>
                  </a:lnTo>
                  <a:lnTo>
                    <a:pt x="87" y="33"/>
                  </a:lnTo>
                  <a:lnTo>
                    <a:pt x="90" y="31"/>
                  </a:lnTo>
                  <a:lnTo>
                    <a:pt x="92" y="28"/>
                  </a:lnTo>
                  <a:lnTo>
                    <a:pt x="93" y="28"/>
                  </a:lnTo>
                  <a:lnTo>
                    <a:pt x="98" y="27"/>
                  </a:lnTo>
                  <a:lnTo>
                    <a:pt x="101" y="28"/>
                  </a:lnTo>
                  <a:lnTo>
                    <a:pt x="101" y="28"/>
                  </a:lnTo>
                  <a:lnTo>
                    <a:pt x="103" y="28"/>
                  </a:lnTo>
                  <a:lnTo>
                    <a:pt x="105" y="28"/>
                  </a:lnTo>
                  <a:lnTo>
                    <a:pt x="106" y="27"/>
                  </a:lnTo>
                  <a:lnTo>
                    <a:pt x="105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8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2" y="23"/>
                  </a:lnTo>
                  <a:lnTo>
                    <a:pt x="127" y="23"/>
                  </a:lnTo>
                  <a:lnTo>
                    <a:pt x="130" y="23"/>
                  </a:lnTo>
                  <a:lnTo>
                    <a:pt x="133" y="23"/>
                  </a:lnTo>
                  <a:lnTo>
                    <a:pt x="141" y="22"/>
                  </a:lnTo>
                  <a:lnTo>
                    <a:pt x="155" y="19"/>
                  </a:lnTo>
                  <a:lnTo>
                    <a:pt x="158" y="17"/>
                  </a:lnTo>
                  <a:lnTo>
                    <a:pt x="161" y="15"/>
                  </a:lnTo>
                  <a:lnTo>
                    <a:pt x="163" y="15"/>
                  </a:lnTo>
                  <a:lnTo>
                    <a:pt x="164" y="15"/>
                  </a:lnTo>
                  <a:lnTo>
                    <a:pt x="168" y="15"/>
                  </a:lnTo>
                  <a:lnTo>
                    <a:pt x="171" y="14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5" y="12"/>
                  </a:lnTo>
                  <a:lnTo>
                    <a:pt x="175" y="9"/>
                  </a:lnTo>
                  <a:lnTo>
                    <a:pt x="177" y="8"/>
                  </a:lnTo>
                  <a:lnTo>
                    <a:pt x="182" y="6"/>
                  </a:lnTo>
                  <a:lnTo>
                    <a:pt x="188" y="3"/>
                  </a:lnTo>
                  <a:lnTo>
                    <a:pt x="194" y="1"/>
                  </a:lnTo>
                  <a:lnTo>
                    <a:pt x="199" y="0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1" name="Freeform 77">
              <a:extLst>
                <a:ext uri="{FF2B5EF4-FFF2-40B4-BE49-F238E27FC236}">
                  <a16:creationId xmlns:a16="http://schemas.microsoft.com/office/drawing/2014/main" id="{4B616C32-059A-44DB-B890-0A83333BC7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634297" y="1993040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1 w 3"/>
                <a:gd name="T3" fmla="*/ 0 h 8"/>
                <a:gd name="T4" fmla="*/ 1 w 3"/>
                <a:gd name="T5" fmla="*/ 2 h 8"/>
                <a:gd name="T6" fmla="*/ 3 w 3"/>
                <a:gd name="T7" fmla="*/ 6 h 8"/>
                <a:gd name="T8" fmla="*/ 3 w 3"/>
                <a:gd name="T9" fmla="*/ 8 h 8"/>
                <a:gd name="T10" fmla="*/ 3 w 3"/>
                <a:gd name="T11" fmla="*/ 6 h 8"/>
                <a:gd name="T12" fmla="*/ 1 w 3"/>
                <a:gd name="T13" fmla="*/ 6 h 8"/>
                <a:gd name="T14" fmla="*/ 1 w 3"/>
                <a:gd name="T15" fmla="*/ 5 h 8"/>
                <a:gd name="T16" fmla="*/ 0 w 3"/>
                <a:gd name="T17" fmla="*/ 2 h 8"/>
                <a:gd name="T18" fmla="*/ 1 w 3"/>
                <a:gd name="T19" fmla="*/ 0 h 8"/>
                <a:gd name="T20" fmla="*/ 1 w 3"/>
                <a:gd name="T2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2" name="Freeform 78">
              <a:extLst>
                <a:ext uri="{FF2B5EF4-FFF2-40B4-BE49-F238E27FC236}">
                  <a16:creationId xmlns:a16="http://schemas.microsoft.com/office/drawing/2014/main" id="{4DE028A8-EDA8-4BFB-AFB9-58DAA5288A0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81258" y="1870240"/>
              <a:ext cx="25340" cy="21442"/>
            </a:xfrm>
            <a:custGeom>
              <a:avLst/>
              <a:gdLst>
                <a:gd name="T0" fmla="*/ 8 w 13"/>
                <a:gd name="T1" fmla="*/ 0 h 11"/>
                <a:gd name="T2" fmla="*/ 9 w 13"/>
                <a:gd name="T3" fmla="*/ 2 h 11"/>
                <a:gd name="T4" fmla="*/ 11 w 13"/>
                <a:gd name="T5" fmla="*/ 3 h 11"/>
                <a:gd name="T6" fmla="*/ 13 w 13"/>
                <a:gd name="T7" fmla="*/ 5 h 11"/>
                <a:gd name="T8" fmla="*/ 13 w 13"/>
                <a:gd name="T9" fmla="*/ 10 h 11"/>
                <a:gd name="T10" fmla="*/ 13 w 13"/>
                <a:gd name="T11" fmla="*/ 11 h 11"/>
                <a:gd name="T12" fmla="*/ 11 w 13"/>
                <a:gd name="T13" fmla="*/ 11 h 11"/>
                <a:gd name="T14" fmla="*/ 3 w 13"/>
                <a:gd name="T15" fmla="*/ 10 h 11"/>
                <a:gd name="T16" fmla="*/ 0 w 13"/>
                <a:gd name="T17" fmla="*/ 10 h 11"/>
                <a:gd name="T18" fmla="*/ 0 w 13"/>
                <a:gd name="T19" fmla="*/ 8 h 11"/>
                <a:gd name="T20" fmla="*/ 0 w 13"/>
                <a:gd name="T21" fmla="*/ 6 h 11"/>
                <a:gd name="T22" fmla="*/ 8 w 13"/>
                <a:gd name="T2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11">
                  <a:moveTo>
                    <a:pt x="8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3" y="5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3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3" name="Freeform 79">
              <a:extLst>
                <a:ext uri="{FF2B5EF4-FFF2-40B4-BE49-F238E27FC236}">
                  <a16:creationId xmlns:a16="http://schemas.microsoft.com/office/drawing/2014/main" id="{D7CA8169-16E0-4860-A31B-FA7D0B676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86" y="2008634"/>
              <a:ext cx="56528" cy="40934"/>
            </a:xfrm>
            <a:custGeom>
              <a:avLst/>
              <a:gdLst>
                <a:gd name="T0" fmla="*/ 8 w 29"/>
                <a:gd name="T1" fmla="*/ 0 h 21"/>
                <a:gd name="T2" fmla="*/ 8 w 29"/>
                <a:gd name="T3" fmla="*/ 0 h 21"/>
                <a:gd name="T4" fmla="*/ 8 w 29"/>
                <a:gd name="T5" fmla="*/ 2 h 21"/>
                <a:gd name="T6" fmla="*/ 13 w 29"/>
                <a:gd name="T7" fmla="*/ 3 h 21"/>
                <a:gd name="T8" fmla="*/ 14 w 29"/>
                <a:gd name="T9" fmla="*/ 5 h 21"/>
                <a:gd name="T10" fmla="*/ 16 w 29"/>
                <a:gd name="T11" fmla="*/ 6 h 21"/>
                <a:gd name="T12" fmla="*/ 18 w 29"/>
                <a:gd name="T13" fmla="*/ 8 h 21"/>
                <a:gd name="T14" fmla="*/ 21 w 29"/>
                <a:gd name="T15" fmla="*/ 10 h 21"/>
                <a:gd name="T16" fmla="*/ 24 w 29"/>
                <a:gd name="T17" fmla="*/ 13 h 21"/>
                <a:gd name="T18" fmla="*/ 27 w 29"/>
                <a:gd name="T19" fmla="*/ 14 h 21"/>
                <a:gd name="T20" fmla="*/ 29 w 29"/>
                <a:gd name="T21" fmla="*/ 14 h 21"/>
                <a:gd name="T22" fmla="*/ 29 w 29"/>
                <a:gd name="T23" fmla="*/ 16 h 21"/>
                <a:gd name="T24" fmla="*/ 29 w 29"/>
                <a:gd name="T25" fmla="*/ 17 h 21"/>
                <a:gd name="T26" fmla="*/ 29 w 29"/>
                <a:gd name="T27" fmla="*/ 19 h 21"/>
                <a:gd name="T28" fmla="*/ 27 w 29"/>
                <a:gd name="T29" fmla="*/ 21 h 21"/>
                <a:gd name="T30" fmla="*/ 25 w 29"/>
                <a:gd name="T31" fmla="*/ 21 h 21"/>
                <a:gd name="T32" fmla="*/ 22 w 29"/>
                <a:gd name="T33" fmla="*/ 21 h 21"/>
                <a:gd name="T34" fmla="*/ 21 w 29"/>
                <a:gd name="T35" fmla="*/ 21 h 21"/>
                <a:gd name="T36" fmla="*/ 19 w 29"/>
                <a:gd name="T37" fmla="*/ 21 h 21"/>
                <a:gd name="T38" fmla="*/ 18 w 29"/>
                <a:gd name="T39" fmla="*/ 21 h 21"/>
                <a:gd name="T40" fmla="*/ 18 w 29"/>
                <a:gd name="T41" fmla="*/ 21 h 21"/>
                <a:gd name="T42" fmla="*/ 16 w 29"/>
                <a:gd name="T43" fmla="*/ 19 h 21"/>
                <a:gd name="T44" fmla="*/ 16 w 29"/>
                <a:gd name="T45" fmla="*/ 17 h 21"/>
                <a:gd name="T46" fmla="*/ 14 w 29"/>
                <a:gd name="T47" fmla="*/ 16 h 21"/>
                <a:gd name="T48" fmla="*/ 13 w 29"/>
                <a:gd name="T49" fmla="*/ 16 h 21"/>
                <a:gd name="T50" fmla="*/ 11 w 29"/>
                <a:gd name="T51" fmla="*/ 16 h 21"/>
                <a:gd name="T52" fmla="*/ 10 w 29"/>
                <a:gd name="T53" fmla="*/ 14 h 21"/>
                <a:gd name="T54" fmla="*/ 8 w 29"/>
                <a:gd name="T55" fmla="*/ 14 h 21"/>
                <a:gd name="T56" fmla="*/ 8 w 29"/>
                <a:gd name="T57" fmla="*/ 16 h 21"/>
                <a:gd name="T58" fmla="*/ 7 w 29"/>
                <a:gd name="T59" fmla="*/ 16 h 21"/>
                <a:gd name="T60" fmla="*/ 3 w 29"/>
                <a:gd name="T61" fmla="*/ 11 h 21"/>
                <a:gd name="T62" fmla="*/ 2 w 29"/>
                <a:gd name="T63" fmla="*/ 11 h 21"/>
                <a:gd name="T64" fmla="*/ 2 w 29"/>
                <a:gd name="T65" fmla="*/ 10 h 21"/>
                <a:gd name="T66" fmla="*/ 2 w 29"/>
                <a:gd name="T67" fmla="*/ 8 h 21"/>
                <a:gd name="T68" fmla="*/ 0 w 29"/>
                <a:gd name="T69" fmla="*/ 6 h 21"/>
                <a:gd name="T70" fmla="*/ 0 w 29"/>
                <a:gd name="T71" fmla="*/ 5 h 21"/>
                <a:gd name="T72" fmla="*/ 2 w 29"/>
                <a:gd name="T73" fmla="*/ 3 h 21"/>
                <a:gd name="T74" fmla="*/ 3 w 29"/>
                <a:gd name="T75" fmla="*/ 3 h 21"/>
                <a:gd name="T76" fmla="*/ 5 w 29"/>
                <a:gd name="T77" fmla="*/ 2 h 21"/>
                <a:gd name="T78" fmla="*/ 8 w 29"/>
                <a:gd name="T79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21">
                  <a:moveTo>
                    <a:pt x="8" y="0"/>
                  </a:moveTo>
                  <a:lnTo>
                    <a:pt x="8" y="0"/>
                  </a:lnTo>
                  <a:lnTo>
                    <a:pt x="8" y="2"/>
                  </a:lnTo>
                  <a:lnTo>
                    <a:pt x="13" y="3"/>
                  </a:lnTo>
                  <a:lnTo>
                    <a:pt x="14" y="5"/>
                  </a:lnTo>
                  <a:lnTo>
                    <a:pt x="16" y="6"/>
                  </a:lnTo>
                  <a:lnTo>
                    <a:pt x="18" y="8"/>
                  </a:lnTo>
                  <a:lnTo>
                    <a:pt x="21" y="10"/>
                  </a:lnTo>
                  <a:lnTo>
                    <a:pt x="24" y="13"/>
                  </a:lnTo>
                  <a:lnTo>
                    <a:pt x="27" y="14"/>
                  </a:lnTo>
                  <a:lnTo>
                    <a:pt x="29" y="14"/>
                  </a:lnTo>
                  <a:lnTo>
                    <a:pt x="29" y="16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7" y="21"/>
                  </a:lnTo>
                  <a:lnTo>
                    <a:pt x="25" y="21"/>
                  </a:lnTo>
                  <a:lnTo>
                    <a:pt x="22" y="21"/>
                  </a:lnTo>
                  <a:lnTo>
                    <a:pt x="21" y="21"/>
                  </a:lnTo>
                  <a:lnTo>
                    <a:pt x="19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6" y="19"/>
                  </a:lnTo>
                  <a:lnTo>
                    <a:pt x="16" y="17"/>
                  </a:lnTo>
                  <a:lnTo>
                    <a:pt x="14" y="16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3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4" name="Freeform 80">
              <a:extLst>
                <a:ext uri="{FF2B5EF4-FFF2-40B4-BE49-F238E27FC236}">
                  <a16:creationId xmlns:a16="http://schemas.microsoft.com/office/drawing/2014/main" id="{6BD1DE30-F984-48F5-BF4D-7449AF403D5F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6067" y="1441411"/>
              <a:ext cx="37036" cy="17544"/>
            </a:xfrm>
            <a:custGeom>
              <a:avLst/>
              <a:gdLst>
                <a:gd name="T0" fmla="*/ 17 w 19"/>
                <a:gd name="T1" fmla="*/ 0 h 9"/>
                <a:gd name="T2" fmla="*/ 19 w 19"/>
                <a:gd name="T3" fmla="*/ 1 h 9"/>
                <a:gd name="T4" fmla="*/ 19 w 19"/>
                <a:gd name="T5" fmla="*/ 1 h 9"/>
                <a:gd name="T6" fmla="*/ 19 w 19"/>
                <a:gd name="T7" fmla="*/ 6 h 9"/>
                <a:gd name="T8" fmla="*/ 19 w 19"/>
                <a:gd name="T9" fmla="*/ 7 h 9"/>
                <a:gd name="T10" fmla="*/ 19 w 19"/>
                <a:gd name="T11" fmla="*/ 9 h 9"/>
                <a:gd name="T12" fmla="*/ 17 w 19"/>
                <a:gd name="T13" fmla="*/ 9 h 9"/>
                <a:gd name="T14" fmla="*/ 6 w 19"/>
                <a:gd name="T15" fmla="*/ 9 h 9"/>
                <a:gd name="T16" fmla="*/ 0 w 19"/>
                <a:gd name="T17" fmla="*/ 9 h 9"/>
                <a:gd name="T18" fmla="*/ 0 w 19"/>
                <a:gd name="T19" fmla="*/ 9 h 9"/>
                <a:gd name="T20" fmla="*/ 3 w 19"/>
                <a:gd name="T21" fmla="*/ 7 h 9"/>
                <a:gd name="T22" fmla="*/ 3 w 19"/>
                <a:gd name="T23" fmla="*/ 6 h 9"/>
                <a:gd name="T24" fmla="*/ 3 w 19"/>
                <a:gd name="T25" fmla="*/ 1 h 9"/>
                <a:gd name="T26" fmla="*/ 3 w 19"/>
                <a:gd name="T27" fmla="*/ 1 h 9"/>
                <a:gd name="T28" fmla="*/ 12 w 19"/>
                <a:gd name="T29" fmla="*/ 1 h 9"/>
                <a:gd name="T30" fmla="*/ 14 w 19"/>
                <a:gd name="T31" fmla="*/ 0 h 9"/>
                <a:gd name="T32" fmla="*/ 17 w 19"/>
                <a:gd name="T3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9">
                  <a:moveTo>
                    <a:pt x="17" y="0"/>
                  </a:moveTo>
                  <a:lnTo>
                    <a:pt x="19" y="1"/>
                  </a:lnTo>
                  <a:lnTo>
                    <a:pt x="19" y="1"/>
                  </a:lnTo>
                  <a:lnTo>
                    <a:pt x="19" y="6"/>
                  </a:lnTo>
                  <a:lnTo>
                    <a:pt x="19" y="7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6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1"/>
                  </a:lnTo>
                  <a:lnTo>
                    <a:pt x="3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5" name="Freeform 81">
              <a:extLst>
                <a:ext uri="{FF2B5EF4-FFF2-40B4-BE49-F238E27FC236}">
                  <a16:creationId xmlns:a16="http://schemas.microsoft.com/office/drawing/2014/main" id="{EA2E932F-AA20-4E24-BBA7-6A2730E2EC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14625" y="1443360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2 h 3"/>
                <a:gd name="T6" fmla="*/ 6 w 6"/>
                <a:gd name="T7" fmla="*/ 2 h 3"/>
                <a:gd name="T8" fmla="*/ 3 w 6"/>
                <a:gd name="T9" fmla="*/ 3 h 3"/>
                <a:gd name="T10" fmla="*/ 0 w 6"/>
                <a:gd name="T11" fmla="*/ 3 h 3"/>
                <a:gd name="T12" fmla="*/ 0 w 6"/>
                <a:gd name="T13" fmla="*/ 3 h 3"/>
                <a:gd name="T14" fmla="*/ 1 w 6"/>
                <a:gd name="T15" fmla="*/ 2 h 3"/>
                <a:gd name="T16" fmla="*/ 3 w 6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6" name="Freeform 82">
              <a:extLst>
                <a:ext uri="{FF2B5EF4-FFF2-40B4-BE49-F238E27FC236}">
                  <a16:creationId xmlns:a16="http://schemas.microsoft.com/office/drawing/2014/main" id="{BCF15151-BA78-4C75-9834-9408EC5672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5656" y="1848798"/>
              <a:ext cx="44833" cy="25340"/>
            </a:xfrm>
            <a:custGeom>
              <a:avLst/>
              <a:gdLst>
                <a:gd name="T0" fmla="*/ 14 w 23"/>
                <a:gd name="T1" fmla="*/ 0 h 13"/>
                <a:gd name="T2" fmla="*/ 16 w 23"/>
                <a:gd name="T3" fmla="*/ 0 h 13"/>
                <a:gd name="T4" fmla="*/ 17 w 23"/>
                <a:gd name="T5" fmla="*/ 2 h 13"/>
                <a:gd name="T6" fmla="*/ 19 w 23"/>
                <a:gd name="T7" fmla="*/ 2 h 13"/>
                <a:gd name="T8" fmla="*/ 20 w 23"/>
                <a:gd name="T9" fmla="*/ 5 h 13"/>
                <a:gd name="T10" fmla="*/ 22 w 23"/>
                <a:gd name="T11" fmla="*/ 5 h 13"/>
                <a:gd name="T12" fmla="*/ 23 w 23"/>
                <a:gd name="T13" fmla="*/ 6 h 13"/>
                <a:gd name="T14" fmla="*/ 23 w 23"/>
                <a:gd name="T15" fmla="*/ 8 h 13"/>
                <a:gd name="T16" fmla="*/ 23 w 23"/>
                <a:gd name="T17" fmla="*/ 10 h 13"/>
                <a:gd name="T18" fmla="*/ 20 w 23"/>
                <a:gd name="T19" fmla="*/ 10 h 13"/>
                <a:gd name="T20" fmla="*/ 14 w 23"/>
                <a:gd name="T21" fmla="*/ 11 h 13"/>
                <a:gd name="T22" fmla="*/ 11 w 23"/>
                <a:gd name="T23" fmla="*/ 11 h 13"/>
                <a:gd name="T24" fmla="*/ 6 w 23"/>
                <a:gd name="T25" fmla="*/ 13 h 13"/>
                <a:gd name="T26" fmla="*/ 5 w 23"/>
                <a:gd name="T27" fmla="*/ 13 h 13"/>
                <a:gd name="T28" fmla="*/ 3 w 23"/>
                <a:gd name="T29" fmla="*/ 13 h 13"/>
                <a:gd name="T30" fmla="*/ 1 w 23"/>
                <a:gd name="T31" fmla="*/ 13 h 13"/>
                <a:gd name="T32" fmla="*/ 0 w 23"/>
                <a:gd name="T33" fmla="*/ 13 h 13"/>
                <a:gd name="T34" fmla="*/ 0 w 23"/>
                <a:gd name="T35" fmla="*/ 11 h 13"/>
                <a:gd name="T36" fmla="*/ 0 w 23"/>
                <a:gd name="T37" fmla="*/ 10 h 13"/>
                <a:gd name="T38" fmla="*/ 1 w 23"/>
                <a:gd name="T39" fmla="*/ 8 h 13"/>
                <a:gd name="T40" fmla="*/ 0 w 23"/>
                <a:gd name="T41" fmla="*/ 5 h 13"/>
                <a:gd name="T42" fmla="*/ 3 w 23"/>
                <a:gd name="T43" fmla="*/ 2 h 13"/>
                <a:gd name="T44" fmla="*/ 6 w 23"/>
                <a:gd name="T45" fmla="*/ 2 h 13"/>
                <a:gd name="T46" fmla="*/ 14 w 23"/>
                <a:gd name="T4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" h="13">
                  <a:moveTo>
                    <a:pt x="14" y="0"/>
                  </a:moveTo>
                  <a:lnTo>
                    <a:pt x="16" y="0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0" y="10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6" y="13"/>
                  </a:lnTo>
                  <a:lnTo>
                    <a:pt x="5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8"/>
                  </a:lnTo>
                  <a:lnTo>
                    <a:pt x="0" y="5"/>
                  </a:lnTo>
                  <a:lnTo>
                    <a:pt x="3" y="2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7" name="Freeform 83">
              <a:extLst>
                <a:ext uri="{FF2B5EF4-FFF2-40B4-BE49-F238E27FC236}">
                  <a16:creationId xmlns:a16="http://schemas.microsoft.com/office/drawing/2014/main" id="{BD2F2E14-DF00-4F1E-8DF4-7A7FBE52E5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2528" y="1897529"/>
              <a:ext cx="38984" cy="19492"/>
            </a:xfrm>
            <a:custGeom>
              <a:avLst/>
              <a:gdLst>
                <a:gd name="T0" fmla="*/ 12 w 20"/>
                <a:gd name="T1" fmla="*/ 0 h 10"/>
                <a:gd name="T2" fmla="*/ 19 w 20"/>
                <a:gd name="T3" fmla="*/ 2 h 10"/>
                <a:gd name="T4" fmla="*/ 20 w 20"/>
                <a:gd name="T5" fmla="*/ 3 h 10"/>
                <a:gd name="T6" fmla="*/ 20 w 20"/>
                <a:gd name="T7" fmla="*/ 3 h 10"/>
                <a:gd name="T8" fmla="*/ 17 w 20"/>
                <a:gd name="T9" fmla="*/ 5 h 10"/>
                <a:gd name="T10" fmla="*/ 16 w 20"/>
                <a:gd name="T11" fmla="*/ 7 h 10"/>
                <a:gd name="T12" fmla="*/ 12 w 20"/>
                <a:gd name="T13" fmla="*/ 8 h 10"/>
                <a:gd name="T14" fmla="*/ 11 w 20"/>
                <a:gd name="T15" fmla="*/ 8 h 10"/>
                <a:gd name="T16" fmla="*/ 3 w 20"/>
                <a:gd name="T17" fmla="*/ 10 h 10"/>
                <a:gd name="T18" fmla="*/ 0 w 20"/>
                <a:gd name="T19" fmla="*/ 8 h 10"/>
                <a:gd name="T20" fmla="*/ 0 w 20"/>
                <a:gd name="T21" fmla="*/ 8 h 10"/>
                <a:gd name="T22" fmla="*/ 0 w 20"/>
                <a:gd name="T23" fmla="*/ 7 h 10"/>
                <a:gd name="T24" fmla="*/ 3 w 20"/>
                <a:gd name="T25" fmla="*/ 5 h 10"/>
                <a:gd name="T26" fmla="*/ 4 w 20"/>
                <a:gd name="T27" fmla="*/ 3 h 10"/>
                <a:gd name="T28" fmla="*/ 6 w 20"/>
                <a:gd name="T29" fmla="*/ 2 h 10"/>
                <a:gd name="T30" fmla="*/ 9 w 20"/>
                <a:gd name="T31" fmla="*/ 0 h 10"/>
                <a:gd name="T32" fmla="*/ 12 w 20"/>
                <a:gd name="T33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10">
                  <a:moveTo>
                    <a:pt x="12" y="0"/>
                  </a:move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17" y="5"/>
                  </a:lnTo>
                  <a:lnTo>
                    <a:pt x="16" y="7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3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3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9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8" name="Freeform 84">
              <a:extLst>
                <a:ext uri="{FF2B5EF4-FFF2-40B4-BE49-F238E27FC236}">
                  <a16:creationId xmlns:a16="http://schemas.microsoft.com/office/drawing/2014/main" id="{53C132A7-1291-4F8A-AEAE-C15B8561FE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486243"/>
              <a:ext cx="42883" cy="13645"/>
            </a:xfrm>
            <a:custGeom>
              <a:avLst/>
              <a:gdLst>
                <a:gd name="T0" fmla="*/ 2 w 22"/>
                <a:gd name="T1" fmla="*/ 0 h 7"/>
                <a:gd name="T2" fmla="*/ 3 w 22"/>
                <a:gd name="T3" fmla="*/ 0 h 7"/>
                <a:gd name="T4" fmla="*/ 5 w 22"/>
                <a:gd name="T5" fmla="*/ 2 h 7"/>
                <a:gd name="T6" fmla="*/ 6 w 22"/>
                <a:gd name="T7" fmla="*/ 0 h 7"/>
                <a:gd name="T8" fmla="*/ 19 w 22"/>
                <a:gd name="T9" fmla="*/ 3 h 7"/>
                <a:gd name="T10" fmla="*/ 22 w 22"/>
                <a:gd name="T11" fmla="*/ 5 h 7"/>
                <a:gd name="T12" fmla="*/ 22 w 22"/>
                <a:gd name="T13" fmla="*/ 5 h 7"/>
                <a:gd name="T14" fmla="*/ 11 w 22"/>
                <a:gd name="T15" fmla="*/ 7 h 7"/>
                <a:gd name="T16" fmla="*/ 8 w 22"/>
                <a:gd name="T17" fmla="*/ 7 h 7"/>
                <a:gd name="T18" fmla="*/ 8 w 22"/>
                <a:gd name="T19" fmla="*/ 3 h 7"/>
                <a:gd name="T20" fmla="*/ 6 w 22"/>
                <a:gd name="T21" fmla="*/ 3 h 7"/>
                <a:gd name="T22" fmla="*/ 2 w 22"/>
                <a:gd name="T23" fmla="*/ 3 h 7"/>
                <a:gd name="T24" fmla="*/ 0 w 22"/>
                <a:gd name="T25" fmla="*/ 2 h 7"/>
                <a:gd name="T26" fmla="*/ 0 w 22"/>
                <a:gd name="T27" fmla="*/ 0 h 7"/>
                <a:gd name="T28" fmla="*/ 2 w 22"/>
                <a:gd name="T2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" h="7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6" y="0"/>
                  </a:lnTo>
                  <a:lnTo>
                    <a:pt x="19" y="3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11" y="7"/>
                  </a:lnTo>
                  <a:lnTo>
                    <a:pt x="8" y="7"/>
                  </a:lnTo>
                  <a:lnTo>
                    <a:pt x="8" y="3"/>
                  </a:lnTo>
                  <a:lnTo>
                    <a:pt x="6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9" name="Freeform 85">
              <a:extLst>
                <a:ext uri="{FF2B5EF4-FFF2-40B4-BE49-F238E27FC236}">
                  <a16:creationId xmlns:a16="http://schemas.microsoft.com/office/drawing/2014/main" id="{E5900A7F-76C2-4C5B-AECF-E0458CBAAC7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846849"/>
              <a:ext cx="19492" cy="5848"/>
            </a:xfrm>
            <a:custGeom>
              <a:avLst/>
              <a:gdLst>
                <a:gd name="T0" fmla="*/ 3 w 10"/>
                <a:gd name="T1" fmla="*/ 0 h 3"/>
                <a:gd name="T2" fmla="*/ 10 w 10"/>
                <a:gd name="T3" fmla="*/ 3 h 3"/>
                <a:gd name="T4" fmla="*/ 10 w 10"/>
                <a:gd name="T5" fmla="*/ 3 h 3"/>
                <a:gd name="T6" fmla="*/ 3 w 10"/>
                <a:gd name="T7" fmla="*/ 3 h 3"/>
                <a:gd name="T8" fmla="*/ 0 w 10"/>
                <a:gd name="T9" fmla="*/ 1 h 3"/>
                <a:gd name="T10" fmla="*/ 2 w 10"/>
                <a:gd name="T11" fmla="*/ 0 h 3"/>
                <a:gd name="T12" fmla="*/ 3 w 10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3">
                  <a:moveTo>
                    <a:pt x="3" y="0"/>
                  </a:moveTo>
                  <a:lnTo>
                    <a:pt x="10" y="3"/>
                  </a:lnTo>
                  <a:lnTo>
                    <a:pt x="10" y="3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0" name="Freeform 86">
              <a:extLst>
                <a:ext uri="{FF2B5EF4-FFF2-40B4-BE49-F238E27FC236}">
                  <a16:creationId xmlns:a16="http://schemas.microsoft.com/office/drawing/2014/main" id="{2C0DB47E-D09C-4E67-B8E9-04CAD2384BA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89645" y="1846849"/>
              <a:ext cx="17544" cy="5848"/>
            </a:xfrm>
            <a:custGeom>
              <a:avLst/>
              <a:gdLst>
                <a:gd name="T0" fmla="*/ 8 w 9"/>
                <a:gd name="T1" fmla="*/ 0 h 3"/>
                <a:gd name="T2" fmla="*/ 9 w 9"/>
                <a:gd name="T3" fmla="*/ 0 h 3"/>
                <a:gd name="T4" fmla="*/ 9 w 9"/>
                <a:gd name="T5" fmla="*/ 0 h 3"/>
                <a:gd name="T6" fmla="*/ 8 w 9"/>
                <a:gd name="T7" fmla="*/ 3 h 3"/>
                <a:gd name="T8" fmla="*/ 6 w 9"/>
                <a:gd name="T9" fmla="*/ 3 h 3"/>
                <a:gd name="T10" fmla="*/ 1 w 9"/>
                <a:gd name="T11" fmla="*/ 3 h 3"/>
                <a:gd name="T12" fmla="*/ 0 w 9"/>
                <a:gd name="T13" fmla="*/ 3 h 3"/>
                <a:gd name="T14" fmla="*/ 0 w 9"/>
                <a:gd name="T15" fmla="*/ 3 h 3"/>
                <a:gd name="T16" fmla="*/ 3 w 9"/>
                <a:gd name="T17" fmla="*/ 1 h 3"/>
                <a:gd name="T18" fmla="*/ 8 w 9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3">
                  <a:moveTo>
                    <a:pt x="8" y="0"/>
                  </a:moveTo>
                  <a:lnTo>
                    <a:pt x="9" y="0"/>
                  </a:lnTo>
                  <a:lnTo>
                    <a:pt x="9" y="0"/>
                  </a:lnTo>
                  <a:lnTo>
                    <a:pt x="8" y="3"/>
                  </a:lnTo>
                  <a:lnTo>
                    <a:pt x="6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1" name="Freeform 87">
              <a:extLst>
                <a:ext uri="{FF2B5EF4-FFF2-40B4-BE49-F238E27FC236}">
                  <a16:creationId xmlns:a16="http://schemas.microsoft.com/office/drawing/2014/main" id="{97DA415D-332F-485C-BA5F-CD40DD93CD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52610" y="1870240"/>
              <a:ext cx="23391" cy="11695"/>
            </a:xfrm>
            <a:custGeom>
              <a:avLst/>
              <a:gdLst>
                <a:gd name="T0" fmla="*/ 4 w 12"/>
                <a:gd name="T1" fmla="*/ 0 h 6"/>
                <a:gd name="T2" fmla="*/ 8 w 12"/>
                <a:gd name="T3" fmla="*/ 0 h 6"/>
                <a:gd name="T4" fmla="*/ 9 w 12"/>
                <a:gd name="T5" fmla="*/ 0 h 6"/>
                <a:gd name="T6" fmla="*/ 12 w 12"/>
                <a:gd name="T7" fmla="*/ 2 h 6"/>
                <a:gd name="T8" fmla="*/ 9 w 12"/>
                <a:gd name="T9" fmla="*/ 2 h 6"/>
                <a:gd name="T10" fmla="*/ 8 w 12"/>
                <a:gd name="T11" fmla="*/ 5 h 6"/>
                <a:gd name="T12" fmla="*/ 8 w 12"/>
                <a:gd name="T13" fmla="*/ 5 h 6"/>
                <a:gd name="T14" fmla="*/ 9 w 12"/>
                <a:gd name="T15" fmla="*/ 6 h 6"/>
                <a:gd name="T16" fmla="*/ 8 w 12"/>
                <a:gd name="T17" fmla="*/ 6 h 6"/>
                <a:gd name="T18" fmla="*/ 8 w 12"/>
                <a:gd name="T19" fmla="*/ 6 h 6"/>
                <a:gd name="T20" fmla="*/ 8 w 12"/>
                <a:gd name="T21" fmla="*/ 6 h 6"/>
                <a:gd name="T22" fmla="*/ 4 w 12"/>
                <a:gd name="T23" fmla="*/ 6 h 6"/>
                <a:gd name="T24" fmla="*/ 1 w 12"/>
                <a:gd name="T25" fmla="*/ 5 h 6"/>
                <a:gd name="T26" fmla="*/ 0 w 12"/>
                <a:gd name="T27" fmla="*/ 3 h 6"/>
                <a:gd name="T28" fmla="*/ 1 w 12"/>
                <a:gd name="T29" fmla="*/ 2 h 6"/>
                <a:gd name="T30" fmla="*/ 1 w 12"/>
                <a:gd name="T31" fmla="*/ 0 h 6"/>
                <a:gd name="T32" fmla="*/ 4 w 12"/>
                <a:gd name="T3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" h="6">
                  <a:moveTo>
                    <a:pt x="4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9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9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4" y="6"/>
                  </a:lnTo>
                  <a:lnTo>
                    <a:pt x="1" y="5"/>
                  </a:lnTo>
                  <a:lnTo>
                    <a:pt x="0" y="3"/>
                  </a:lnTo>
                  <a:lnTo>
                    <a:pt x="1" y="2"/>
                  </a:lnTo>
                  <a:lnTo>
                    <a:pt x="1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2" name="Freeform 88">
              <a:extLst>
                <a:ext uri="{FF2B5EF4-FFF2-40B4-BE49-F238E27FC236}">
                  <a16:creationId xmlns:a16="http://schemas.microsoft.com/office/drawing/2014/main" id="{14AA04E1-0421-4689-816D-B0FD86CA7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8523" y="1827357"/>
              <a:ext cx="109156" cy="37036"/>
            </a:xfrm>
            <a:custGeom>
              <a:avLst/>
              <a:gdLst>
                <a:gd name="T0" fmla="*/ 34 w 56"/>
                <a:gd name="T1" fmla="*/ 0 h 19"/>
                <a:gd name="T2" fmla="*/ 37 w 56"/>
                <a:gd name="T3" fmla="*/ 0 h 19"/>
                <a:gd name="T4" fmla="*/ 41 w 56"/>
                <a:gd name="T5" fmla="*/ 2 h 19"/>
                <a:gd name="T6" fmla="*/ 43 w 56"/>
                <a:gd name="T7" fmla="*/ 3 h 19"/>
                <a:gd name="T8" fmla="*/ 54 w 56"/>
                <a:gd name="T9" fmla="*/ 10 h 19"/>
                <a:gd name="T10" fmla="*/ 56 w 56"/>
                <a:gd name="T11" fmla="*/ 11 h 19"/>
                <a:gd name="T12" fmla="*/ 56 w 56"/>
                <a:gd name="T13" fmla="*/ 13 h 19"/>
                <a:gd name="T14" fmla="*/ 56 w 56"/>
                <a:gd name="T15" fmla="*/ 19 h 19"/>
                <a:gd name="T16" fmla="*/ 56 w 56"/>
                <a:gd name="T17" fmla="*/ 19 h 19"/>
                <a:gd name="T18" fmla="*/ 52 w 56"/>
                <a:gd name="T19" fmla="*/ 19 h 19"/>
                <a:gd name="T20" fmla="*/ 46 w 56"/>
                <a:gd name="T21" fmla="*/ 19 h 19"/>
                <a:gd name="T22" fmla="*/ 43 w 56"/>
                <a:gd name="T23" fmla="*/ 19 h 19"/>
                <a:gd name="T24" fmla="*/ 40 w 56"/>
                <a:gd name="T25" fmla="*/ 19 h 19"/>
                <a:gd name="T26" fmla="*/ 37 w 56"/>
                <a:gd name="T27" fmla="*/ 17 h 19"/>
                <a:gd name="T28" fmla="*/ 29 w 56"/>
                <a:gd name="T29" fmla="*/ 17 h 19"/>
                <a:gd name="T30" fmla="*/ 22 w 56"/>
                <a:gd name="T31" fmla="*/ 14 h 19"/>
                <a:gd name="T32" fmla="*/ 16 w 56"/>
                <a:gd name="T33" fmla="*/ 13 h 19"/>
                <a:gd name="T34" fmla="*/ 15 w 56"/>
                <a:gd name="T35" fmla="*/ 13 h 19"/>
                <a:gd name="T36" fmla="*/ 11 w 56"/>
                <a:gd name="T37" fmla="*/ 13 h 19"/>
                <a:gd name="T38" fmla="*/ 7 w 56"/>
                <a:gd name="T39" fmla="*/ 16 h 19"/>
                <a:gd name="T40" fmla="*/ 5 w 56"/>
                <a:gd name="T41" fmla="*/ 16 h 19"/>
                <a:gd name="T42" fmla="*/ 2 w 56"/>
                <a:gd name="T43" fmla="*/ 16 h 19"/>
                <a:gd name="T44" fmla="*/ 0 w 56"/>
                <a:gd name="T45" fmla="*/ 14 h 19"/>
                <a:gd name="T46" fmla="*/ 5 w 56"/>
                <a:gd name="T47" fmla="*/ 13 h 19"/>
                <a:gd name="T48" fmla="*/ 8 w 56"/>
                <a:gd name="T49" fmla="*/ 13 h 19"/>
                <a:gd name="T50" fmla="*/ 11 w 56"/>
                <a:gd name="T51" fmla="*/ 13 h 19"/>
                <a:gd name="T52" fmla="*/ 15 w 56"/>
                <a:gd name="T53" fmla="*/ 10 h 19"/>
                <a:gd name="T54" fmla="*/ 16 w 56"/>
                <a:gd name="T55" fmla="*/ 8 h 19"/>
                <a:gd name="T56" fmla="*/ 18 w 56"/>
                <a:gd name="T57" fmla="*/ 3 h 19"/>
                <a:gd name="T58" fmla="*/ 19 w 56"/>
                <a:gd name="T59" fmla="*/ 2 h 19"/>
                <a:gd name="T60" fmla="*/ 21 w 56"/>
                <a:gd name="T61" fmla="*/ 2 h 19"/>
                <a:gd name="T62" fmla="*/ 22 w 56"/>
                <a:gd name="T63" fmla="*/ 2 h 19"/>
                <a:gd name="T64" fmla="*/ 24 w 56"/>
                <a:gd name="T65" fmla="*/ 2 h 19"/>
                <a:gd name="T66" fmla="*/ 30 w 56"/>
                <a:gd name="T67" fmla="*/ 0 h 19"/>
                <a:gd name="T68" fmla="*/ 34 w 56"/>
                <a:gd name="T6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6" h="19">
                  <a:moveTo>
                    <a:pt x="34" y="0"/>
                  </a:moveTo>
                  <a:lnTo>
                    <a:pt x="37" y="0"/>
                  </a:lnTo>
                  <a:lnTo>
                    <a:pt x="41" y="2"/>
                  </a:lnTo>
                  <a:lnTo>
                    <a:pt x="43" y="3"/>
                  </a:lnTo>
                  <a:lnTo>
                    <a:pt x="54" y="10"/>
                  </a:lnTo>
                  <a:lnTo>
                    <a:pt x="56" y="11"/>
                  </a:lnTo>
                  <a:lnTo>
                    <a:pt x="56" y="13"/>
                  </a:lnTo>
                  <a:lnTo>
                    <a:pt x="56" y="19"/>
                  </a:lnTo>
                  <a:lnTo>
                    <a:pt x="56" y="19"/>
                  </a:lnTo>
                  <a:lnTo>
                    <a:pt x="52" y="19"/>
                  </a:lnTo>
                  <a:lnTo>
                    <a:pt x="46" y="19"/>
                  </a:lnTo>
                  <a:lnTo>
                    <a:pt x="43" y="19"/>
                  </a:lnTo>
                  <a:lnTo>
                    <a:pt x="40" y="19"/>
                  </a:lnTo>
                  <a:lnTo>
                    <a:pt x="37" y="17"/>
                  </a:lnTo>
                  <a:lnTo>
                    <a:pt x="29" y="17"/>
                  </a:lnTo>
                  <a:lnTo>
                    <a:pt x="22" y="14"/>
                  </a:lnTo>
                  <a:lnTo>
                    <a:pt x="16" y="13"/>
                  </a:lnTo>
                  <a:lnTo>
                    <a:pt x="15" y="13"/>
                  </a:lnTo>
                  <a:lnTo>
                    <a:pt x="11" y="13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5" y="13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5" y="10"/>
                  </a:lnTo>
                  <a:lnTo>
                    <a:pt x="16" y="8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3" name="Freeform 89">
              <a:extLst>
                <a:ext uri="{FF2B5EF4-FFF2-40B4-BE49-F238E27FC236}">
                  <a16:creationId xmlns:a16="http://schemas.microsoft.com/office/drawing/2014/main" id="{ED713300-EFF6-4DDE-9042-257E1ABD512C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7548" y="1667521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3 h 3"/>
                <a:gd name="T4" fmla="*/ 3 w 3"/>
                <a:gd name="T5" fmla="*/ 3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0 h 3"/>
                <a:gd name="T12" fmla="*/ 1 w 3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4" name="Freeform 90">
              <a:extLst>
                <a:ext uri="{FF2B5EF4-FFF2-40B4-BE49-F238E27FC236}">
                  <a16:creationId xmlns:a16="http://schemas.microsoft.com/office/drawing/2014/main" id="{ADA3C474-865C-414C-909E-25E05AF0EE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3698" y="1731845"/>
              <a:ext cx="128649" cy="46781"/>
            </a:xfrm>
            <a:custGeom>
              <a:avLst/>
              <a:gdLst>
                <a:gd name="T0" fmla="*/ 5 w 66"/>
                <a:gd name="T1" fmla="*/ 0 h 24"/>
                <a:gd name="T2" fmla="*/ 8 w 66"/>
                <a:gd name="T3" fmla="*/ 3 h 24"/>
                <a:gd name="T4" fmla="*/ 8 w 66"/>
                <a:gd name="T5" fmla="*/ 5 h 24"/>
                <a:gd name="T6" fmla="*/ 9 w 66"/>
                <a:gd name="T7" fmla="*/ 7 h 24"/>
                <a:gd name="T8" fmla="*/ 13 w 66"/>
                <a:gd name="T9" fmla="*/ 7 h 24"/>
                <a:gd name="T10" fmla="*/ 19 w 66"/>
                <a:gd name="T11" fmla="*/ 5 h 24"/>
                <a:gd name="T12" fmla="*/ 19 w 66"/>
                <a:gd name="T13" fmla="*/ 5 h 24"/>
                <a:gd name="T14" fmla="*/ 33 w 66"/>
                <a:gd name="T15" fmla="*/ 5 h 24"/>
                <a:gd name="T16" fmla="*/ 33 w 66"/>
                <a:gd name="T17" fmla="*/ 7 h 24"/>
                <a:gd name="T18" fmla="*/ 33 w 66"/>
                <a:gd name="T19" fmla="*/ 8 h 24"/>
                <a:gd name="T20" fmla="*/ 33 w 66"/>
                <a:gd name="T21" fmla="*/ 8 h 24"/>
                <a:gd name="T22" fmla="*/ 33 w 66"/>
                <a:gd name="T23" fmla="*/ 10 h 24"/>
                <a:gd name="T24" fmla="*/ 35 w 66"/>
                <a:gd name="T25" fmla="*/ 11 h 24"/>
                <a:gd name="T26" fmla="*/ 39 w 66"/>
                <a:gd name="T27" fmla="*/ 11 h 24"/>
                <a:gd name="T28" fmla="*/ 43 w 66"/>
                <a:gd name="T29" fmla="*/ 10 h 24"/>
                <a:gd name="T30" fmla="*/ 50 w 66"/>
                <a:gd name="T31" fmla="*/ 11 h 24"/>
                <a:gd name="T32" fmla="*/ 57 w 66"/>
                <a:gd name="T33" fmla="*/ 11 h 24"/>
                <a:gd name="T34" fmla="*/ 60 w 66"/>
                <a:gd name="T35" fmla="*/ 13 h 24"/>
                <a:gd name="T36" fmla="*/ 62 w 66"/>
                <a:gd name="T37" fmla="*/ 14 h 24"/>
                <a:gd name="T38" fmla="*/ 63 w 66"/>
                <a:gd name="T39" fmla="*/ 14 h 24"/>
                <a:gd name="T40" fmla="*/ 65 w 66"/>
                <a:gd name="T41" fmla="*/ 14 h 24"/>
                <a:gd name="T42" fmla="*/ 65 w 66"/>
                <a:gd name="T43" fmla="*/ 13 h 24"/>
                <a:gd name="T44" fmla="*/ 66 w 66"/>
                <a:gd name="T45" fmla="*/ 13 h 24"/>
                <a:gd name="T46" fmla="*/ 66 w 66"/>
                <a:gd name="T47" fmla="*/ 13 h 24"/>
                <a:gd name="T48" fmla="*/ 65 w 66"/>
                <a:gd name="T49" fmla="*/ 19 h 24"/>
                <a:gd name="T50" fmla="*/ 63 w 66"/>
                <a:gd name="T51" fmla="*/ 21 h 24"/>
                <a:gd name="T52" fmla="*/ 60 w 66"/>
                <a:gd name="T53" fmla="*/ 22 h 24"/>
                <a:gd name="T54" fmla="*/ 52 w 66"/>
                <a:gd name="T55" fmla="*/ 24 h 24"/>
                <a:gd name="T56" fmla="*/ 49 w 66"/>
                <a:gd name="T57" fmla="*/ 24 h 24"/>
                <a:gd name="T58" fmla="*/ 41 w 66"/>
                <a:gd name="T59" fmla="*/ 24 h 24"/>
                <a:gd name="T60" fmla="*/ 30 w 66"/>
                <a:gd name="T61" fmla="*/ 24 h 24"/>
                <a:gd name="T62" fmla="*/ 27 w 66"/>
                <a:gd name="T63" fmla="*/ 22 h 24"/>
                <a:gd name="T64" fmla="*/ 25 w 66"/>
                <a:gd name="T65" fmla="*/ 22 h 24"/>
                <a:gd name="T66" fmla="*/ 22 w 66"/>
                <a:gd name="T67" fmla="*/ 19 h 24"/>
                <a:gd name="T68" fmla="*/ 21 w 66"/>
                <a:gd name="T69" fmla="*/ 19 h 24"/>
                <a:gd name="T70" fmla="*/ 16 w 66"/>
                <a:gd name="T71" fmla="*/ 18 h 24"/>
                <a:gd name="T72" fmla="*/ 14 w 66"/>
                <a:gd name="T73" fmla="*/ 18 h 24"/>
                <a:gd name="T74" fmla="*/ 11 w 66"/>
                <a:gd name="T75" fmla="*/ 16 h 24"/>
                <a:gd name="T76" fmla="*/ 8 w 66"/>
                <a:gd name="T77" fmla="*/ 14 h 24"/>
                <a:gd name="T78" fmla="*/ 0 w 66"/>
                <a:gd name="T79" fmla="*/ 11 h 24"/>
                <a:gd name="T80" fmla="*/ 0 w 66"/>
                <a:gd name="T81" fmla="*/ 10 h 24"/>
                <a:gd name="T82" fmla="*/ 2 w 66"/>
                <a:gd name="T83" fmla="*/ 7 h 24"/>
                <a:gd name="T84" fmla="*/ 2 w 66"/>
                <a:gd name="T85" fmla="*/ 3 h 24"/>
                <a:gd name="T86" fmla="*/ 3 w 66"/>
                <a:gd name="T87" fmla="*/ 2 h 24"/>
                <a:gd name="T88" fmla="*/ 5 w 66"/>
                <a:gd name="T8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24">
                  <a:moveTo>
                    <a:pt x="5" y="0"/>
                  </a:moveTo>
                  <a:lnTo>
                    <a:pt x="8" y="3"/>
                  </a:lnTo>
                  <a:lnTo>
                    <a:pt x="8" y="5"/>
                  </a:lnTo>
                  <a:lnTo>
                    <a:pt x="9" y="7"/>
                  </a:lnTo>
                  <a:lnTo>
                    <a:pt x="13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33" y="5"/>
                  </a:lnTo>
                  <a:lnTo>
                    <a:pt x="33" y="7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9" y="11"/>
                  </a:lnTo>
                  <a:lnTo>
                    <a:pt x="43" y="10"/>
                  </a:lnTo>
                  <a:lnTo>
                    <a:pt x="50" y="11"/>
                  </a:lnTo>
                  <a:lnTo>
                    <a:pt x="57" y="11"/>
                  </a:lnTo>
                  <a:lnTo>
                    <a:pt x="60" y="13"/>
                  </a:lnTo>
                  <a:lnTo>
                    <a:pt x="62" y="14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5" y="19"/>
                  </a:lnTo>
                  <a:lnTo>
                    <a:pt x="63" y="21"/>
                  </a:lnTo>
                  <a:lnTo>
                    <a:pt x="60" y="22"/>
                  </a:lnTo>
                  <a:lnTo>
                    <a:pt x="52" y="24"/>
                  </a:lnTo>
                  <a:lnTo>
                    <a:pt x="49" y="24"/>
                  </a:lnTo>
                  <a:lnTo>
                    <a:pt x="41" y="24"/>
                  </a:lnTo>
                  <a:lnTo>
                    <a:pt x="30" y="24"/>
                  </a:lnTo>
                  <a:lnTo>
                    <a:pt x="27" y="22"/>
                  </a:lnTo>
                  <a:lnTo>
                    <a:pt x="25" y="22"/>
                  </a:lnTo>
                  <a:lnTo>
                    <a:pt x="22" y="19"/>
                  </a:lnTo>
                  <a:lnTo>
                    <a:pt x="21" y="19"/>
                  </a:lnTo>
                  <a:lnTo>
                    <a:pt x="16" y="18"/>
                  </a:lnTo>
                  <a:lnTo>
                    <a:pt x="14" y="18"/>
                  </a:lnTo>
                  <a:lnTo>
                    <a:pt x="11" y="16"/>
                  </a:lnTo>
                  <a:lnTo>
                    <a:pt x="8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2" y="3"/>
                  </a:lnTo>
                  <a:lnTo>
                    <a:pt x="3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5" name="Freeform 91">
              <a:extLst>
                <a:ext uri="{FF2B5EF4-FFF2-40B4-BE49-F238E27FC236}">
                  <a16:creationId xmlns:a16="http://schemas.microsoft.com/office/drawing/2014/main" id="{51CD2F19-1271-4C5C-9F0B-B5052B10AD40}"/>
                </a:ext>
              </a:extLst>
            </p:cNvPr>
            <p:cNvSpPr>
              <a:spLocks/>
            </p:cNvSpPr>
            <p:nvPr/>
          </p:nvSpPr>
          <p:spPr bwMode="auto">
            <a:xfrm>
              <a:off x="9946073" y="1665571"/>
              <a:ext cx="27289" cy="5848"/>
            </a:xfrm>
            <a:custGeom>
              <a:avLst/>
              <a:gdLst>
                <a:gd name="T0" fmla="*/ 14 w 14"/>
                <a:gd name="T1" fmla="*/ 0 h 3"/>
                <a:gd name="T2" fmla="*/ 12 w 14"/>
                <a:gd name="T3" fmla="*/ 0 h 3"/>
                <a:gd name="T4" fmla="*/ 12 w 14"/>
                <a:gd name="T5" fmla="*/ 3 h 3"/>
                <a:gd name="T6" fmla="*/ 11 w 14"/>
                <a:gd name="T7" fmla="*/ 3 h 3"/>
                <a:gd name="T8" fmla="*/ 0 w 14"/>
                <a:gd name="T9" fmla="*/ 3 h 3"/>
                <a:gd name="T10" fmla="*/ 1 w 14"/>
                <a:gd name="T11" fmla="*/ 3 h 3"/>
                <a:gd name="T12" fmla="*/ 4 w 14"/>
                <a:gd name="T13" fmla="*/ 0 h 3"/>
                <a:gd name="T14" fmla="*/ 14 w 14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" h="3">
                  <a:moveTo>
                    <a:pt x="14" y="0"/>
                  </a:moveTo>
                  <a:lnTo>
                    <a:pt x="12" y="0"/>
                  </a:lnTo>
                  <a:lnTo>
                    <a:pt x="12" y="3"/>
                  </a:lnTo>
                  <a:lnTo>
                    <a:pt x="1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6" name="Freeform 92">
              <a:extLst>
                <a:ext uri="{FF2B5EF4-FFF2-40B4-BE49-F238E27FC236}">
                  <a16:creationId xmlns:a16="http://schemas.microsoft.com/office/drawing/2014/main" id="{1CE4CC83-09CD-47F2-ACC5-0E14CAF26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61078" y="1698708"/>
              <a:ext cx="9747" cy="5848"/>
            </a:xfrm>
            <a:custGeom>
              <a:avLst/>
              <a:gdLst>
                <a:gd name="T0" fmla="*/ 5 w 5"/>
                <a:gd name="T1" fmla="*/ 0 h 3"/>
                <a:gd name="T2" fmla="*/ 5 w 5"/>
                <a:gd name="T3" fmla="*/ 0 h 3"/>
                <a:gd name="T4" fmla="*/ 5 w 5"/>
                <a:gd name="T5" fmla="*/ 0 h 3"/>
                <a:gd name="T6" fmla="*/ 5 w 5"/>
                <a:gd name="T7" fmla="*/ 2 h 3"/>
                <a:gd name="T8" fmla="*/ 4 w 5"/>
                <a:gd name="T9" fmla="*/ 3 h 3"/>
                <a:gd name="T10" fmla="*/ 0 w 5"/>
                <a:gd name="T11" fmla="*/ 2 h 3"/>
                <a:gd name="T12" fmla="*/ 2 w 5"/>
                <a:gd name="T13" fmla="*/ 0 h 3"/>
                <a:gd name="T14" fmla="*/ 5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5" y="0"/>
                  </a:moveTo>
                  <a:lnTo>
                    <a:pt x="5" y="0"/>
                  </a:ln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7" name="Freeform 93">
              <a:extLst>
                <a:ext uri="{FF2B5EF4-FFF2-40B4-BE49-F238E27FC236}">
                  <a16:creationId xmlns:a16="http://schemas.microsoft.com/office/drawing/2014/main" id="{D30000E6-1FDF-43FC-97E8-6C5E7F9A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5051" y="1390731"/>
              <a:ext cx="50680" cy="25340"/>
            </a:xfrm>
            <a:custGeom>
              <a:avLst/>
              <a:gdLst>
                <a:gd name="T0" fmla="*/ 13 w 26"/>
                <a:gd name="T1" fmla="*/ 0 h 13"/>
                <a:gd name="T2" fmla="*/ 13 w 26"/>
                <a:gd name="T3" fmla="*/ 0 h 13"/>
                <a:gd name="T4" fmla="*/ 15 w 26"/>
                <a:gd name="T5" fmla="*/ 2 h 13"/>
                <a:gd name="T6" fmla="*/ 19 w 26"/>
                <a:gd name="T7" fmla="*/ 2 h 13"/>
                <a:gd name="T8" fmla="*/ 21 w 26"/>
                <a:gd name="T9" fmla="*/ 4 h 13"/>
                <a:gd name="T10" fmla="*/ 22 w 26"/>
                <a:gd name="T11" fmla="*/ 5 h 13"/>
                <a:gd name="T12" fmla="*/ 24 w 26"/>
                <a:gd name="T13" fmla="*/ 7 h 13"/>
                <a:gd name="T14" fmla="*/ 26 w 26"/>
                <a:gd name="T15" fmla="*/ 8 h 13"/>
                <a:gd name="T16" fmla="*/ 26 w 26"/>
                <a:gd name="T17" fmla="*/ 10 h 13"/>
                <a:gd name="T18" fmla="*/ 24 w 26"/>
                <a:gd name="T19" fmla="*/ 11 h 13"/>
                <a:gd name="T20" fmla="*/ 21 w 26"/>
                <a:gd name="T21" fmla="*/ 13 h 13"/>
                <a:gd name="T22" fmla="*/ 16 w 26"/>
                <a:gd name="T23" fmla="*/ 13 h 13"/>
                <a:gd name="T24" fmla="*/ 11 w 26"/>
                <a:gd name="T25" fmla="*/ 11 h 13"/>
                <a:gd name="T26" fmla="*/ 8 w 26"/>
                <a:gd name="T27" fmla="*/ 8 h 13"/>
                <a:gd name="T28" fmla="*/ 3 w 26"/>
                <a:gd name="T29" fmla="*/ 7 h 13"/>
                <a:gd name="T30" fmla="*/ 0 w 26"/>
                <a:gd name="T31" fmla="*/ 4 h 13"/>
                <a:gd name="T32" fmla="*/ 3 w 26"/>
                <a:gd name="T33" fmla="*/ 4 h 13"/>
                <a:gd name="T34" fmla="*/ 7 w 26"/>
                <a:gd name="T35" fmla="*/ 4 h 13"/>
                <a:gd name="T36" fmla="*/ 13 w 26"/>
                <a:gd name="T3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" h="13">
                  <a:moveTo>
                    <a:pt x="13" y="0"/>
                  </a:moveTo>
                  <a:lnTo>
                    <a:pt x="13" y="0"/>
                  </a:lnTo>
                  <a:lnTo>
                    <a:pt x="15" y="2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6" y="8"/>
                  </a:lnTo>
                  <a:lnTo>
                    <a:pt x="26" y="10"/>
                  </a:lnTo>
                  <a:lnTo>
                    <a:pt x="24" y="11"/>
                  </a:lnTo>
                  <a:lnTo>
                    <a:pt x="21" y="13"/>
                  </a:lnTo>
                  <a:lnTo>
                    <a:pt x="16" y="13"/>
                  </a:lnTo>
                  <a:lnTo>
                    <a:pt x="11" y="11"/>
                  </a:lnTo>
                  <a:lnTo>
                    <a:pt x="8" y="8"/>
                  </a:lnTo>
                  <a:lnTo>
                    <a:pt x="3" y="7"/>
                  </a:lnTo>
                  <a:lnTo>
                    <a:pt x="0" y="4"/>
                  </a:lnTo>
                  <a:lnTo>
                    <a:pt x="3" y="4"/>
                  </a:lnTo>
                  <a:lnTo>
                    <a:pt x="7" y="4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8" name="Freeform 94">
              <a:extLst>
                <a:ext uri="{FF2B5EF4-FFF2-40B4-BE49-F238E27FC236}">
                  <a16:creationId xmlns:a16="http://schemas.microsoft.com/office/drawing/2014/main" id="{6ED0D6C0-122F-4D4B-8791-E03C406F047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2167" y="1805915"/>
              <a:ext cx="27289" cy="21442"/>
            </a:xfrm>
            <a:custGeom>
              <a:avLst/>
              <a:gdLst>
                <a:gd name="T0" fmla="*/ 11 w 14"/>
                <a:gd name="T1" fmla="*/ 0 h 11"/>
                <a:gd name="T2" fmla="*/ 12 w 14"/>
                <a:gd name="T3" fmla="*/ 2 h 11"/>
                <a:gd name="T4" fmla="*/ 14 w 14"/>
                <a:gd name="T5" fmla="*/ 2 h 11"/>
                <a:gd name="T6" fmla="*/ 14 w 14"/>
                <a:gd name="T7" fmla="*/ 3 h 11"/>
                <a:gd name="T8" fmla="*/ 14 w 14"/>
                <a:gd name="T9" fmla="*/ 3 h 11"/>
                <a:gd name="T10" fmla="*/ 14 w 14"/>
                <a:gd name="T11" fmla="*/ 6 h 11"/>
                <a:gd name="T12" fmla="*/ 14 w 14"/>
                <a:gd name="T13" fmla="*/ 8 h 11"/>
                <a:gd name="T14" fmla="*/ 6 w 14"/>
                <a:gd name="T15" fmla="*/ 11 h 11"/>
                <a:gd name="T16" fmla="*/ 4 w 14"/>
                <a:gd name="T17" fmla="*/ 11 h 11"/>
                <a:gd name="T18" fmla="*/ 1 w 14"/>
                <a:gd name="T19" fmla="*/ 8 h 11"/>
                <a:gd name="T20" fmla="*/ 0 w 14"/>
                <a:gd name="T21" fmla="*/ 3 h 11"/>
                <a:gd name="T22" fmla="*/ 1 w 14"/>
                <a:gd name="T23" fmla="*/ 2 h 11"/>
                <a:gd name="T24" fmla="*/ 3 w 14"/>
                <a:gd name="T25" fmla="*/ 2 h 11"/>
                <a:gd name="T26" fmla="*/ 4 w 14"/>
                <a:gd name="T27" fmla="*/ 2 h 11"/>
                <a:gd name="T28" fmla="*/ 11 w 14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1">
                  <a:moveTo>
                    <a:pt x="11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6" y="11"/>
                  </a:lnTo>
                  <a:lnTo>
                    <a:pt x="4" y="11"/>
                  </a:lnTo>
                  <a:lnTo>
                    <a:pt x="1" y="8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4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9" name="Freeform 95">
              <a:extLst>
                <a:ext uri="{FF2B5EF4-FFF2-40B4-BE49-F238E27FC236}">
                  <a16:creationId xmlns:a16="http://schemas.microsoft.com/office/drawing/2014/main" id="{D14803D1-950F-42EC-826F-EB4A53D2CF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6401" y="1950157"/>
              <a:ext cx="27289" cy="9747"/>
            </a:xfrm>
            <a:custGeom>
              <a:avLst/>
              <a:gdLst>
                <a:gd name="T0" fmla="*/ 11 w 14"/>
                <a:gd name="T1" fmla="*/ 0 h 5"/>
                <a:gd name="T2" fmla="*/ 12 w 14"/>
                <a:gd name="T3" fmla="*/ 2 h 5"/>
                <a:gd name="T4" fmla="*/ 12 w 14"/>
                <a:gd name="T5" fmla="*/ 2 h 5"/>
                <a:gd name="T6" fmla="*/ 14 w 14"/>
                <a:gd name="T7" fmla="*/ 3 h 5"/>
                <a:gd name="T8" fmla="*/ 9 w 14"/>
                <a:gd name="T9" fmla="*/ 5 h 5"/>
                <a:gd name="T10" fmla="*/ 7 w 14"/>
                <a:gd name="T11" fmla="*/ 5 h 5"/>
                <a:gd name="T12" fmla="*/ 6 w 14"/>
                <a:gd name="T13" fmla="*/ 3 h 5"/>
                <a:gd name="T14" fmla="*/ 6 w 14"/>
                <a:gd name="T15" fmla="*/ 3 h 5"/>
                <a:gd name="T16" fmla="*/ 4 w 14"/>
                <a:gd name="T17" fmla="*/ 3 h 5"/>
                <a:gd name="T18" fmla="*/ 4 w 14"/>
                <a:gd name="T19" fmla="*/ 5 h 5"/>
                <a:gd name="T20" fmla="*/ 3 w 14"/>
                <a:gd name="T21" fmla="*/ 5 h 5"/>
                <a:gd name="T22" fmla="*/ 0 w 14"/>
                <a:gd name="T23" fmla="*/ 3 h 5"/>
                <a:gd name="T24" fmla="*/ 0 w 14"/>
                <a:gd name="T25" fmla="*/ 2 h 5"/>
                <a:gd name="T26" fmla="*/ 1 w 14"/>
                <a:gd name="T27" fmla="*/ 2 h 5"/>
                <a:gd name="T28" fmla="*/ 1 w 14"/>
                <a:gd name="T29" fmla="*/ 2 h 5"/>
                <a:gd name="T30" fmla="*/ 1 w 14"/>
                <a:gd name="T31" fmla="*/ 2 h 5"/>
                <a:gd name="T32" fmla="*/ 3 w 14"/>
                <a:gd name="T33" fmla="*/ 2 h 5"/>
                <a:gd name="T34" fmla="*/ 11 w 14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" h="5">
                  <a:moveTo>
                    <a:pt x="11" y="0"/>
                  </a:move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9" y="5"/>
                  </a:lnTo>
                  <a:lnTo>
                    <a:pt x="7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3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0" name="Freeform 96">
              <a:extLst>
                <a:ext uri="{FF2B5EF4-FFF2-40B4-BE49-F238E27FC236}">
                  <a16:creationId xmlns:a16="http://schemas.microsoft.com/office/drawing/2014/main" id="{03966C14-BE44-4D3B-B30A-EB5C28F202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7188" y="198719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0 h 3"/>
                <a:gd name="T4" fmla="*/ 3 w 3"/>
                <a:gd name="T5" fmla="*/ 0 h 3"/>
                <a:gd name="T6" fmla="*/ 3 w 3"/>
                <a:gd name="T7" fmla="*/ 2 h 3"/>
                <a:gd name="T8" fmla="*/ 3 w 3"/>
                <a:gd name="T9" fmla="*/ 3 h 3"/>
                <a:gd name="T10" fmla="*/ 0 w 3"/>
                <a:gd name="T11" fmla="*/ 2 h 3"/>
                <a:gd name="T12" fmla="*/ 0 w 3"/>
                <a:gd name="T13" fmla="*/ 2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1" name="Freeform 97">
              <a:extLst>
                <a:ext uri="{FF2B5EF4-FFF2-40B4-BE49-F238E27FC236}">
                  <a16:creationId xmlns:a16="http://schemas.microsoft.com/office/drawing/2014/main" id="{F0B0E976-C8C8-4D88-A4D7-0E0D60793B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04730" y="2051517"/>
              <a:ext cx="11695" cy="37036"/>
            </a:xfrm>
            <a:custGeom>
              <a:avLst/>
              <a:gdLst>
                <a:gd name="T0" fmla="*/ 5 w 6"/>
                <a:gd name="T1" fmla="*/ 0 h 19"/>
                <a:gd name="T2" fmla="*/ 6 w 6"/>
                <a:gd name="T3" fmla="*/ 0 h 19"/>
                <a:gd name="T4" fmla="*/ 6 w 6"/>
                <a:gd name="T5" fmla="*/ 2 h 19"/>
                <a:gd name="T6" fmla="*/ 6 w 6"/>
                <a:gd name="T7" fmla="*/ 3 h 19"/>
                <a:gd name="T8" fmla="*/ 6 w 6"/>
                <a:gd name="T9" fmla="*/ 5 h 19"/>
                <a:gd name="T10" fmla="*/ 3 w 6"/>
                <a:gd name="T11" fmla="*/ 6 h 19"/>
                <a:gd name="T12" fmla="*/ 3 w 6"/>
                <a:gd name="T13" fmla="*/ 6 h 19"/>
                <a:gd name="T14" fmla="*/ 3 w 6"/>
                <a:gd name="T15" fmla="*/ 10 h 19"/>
                <a:gd name="T16" fmla="*/ 3 w 6"/>
                <a:gd name="T17" fmla="*/ 11 h 19"/>
                <a:gd name="T18" fmla="*/ 3 w 6"/>
                <a:gd name="T19" fmla="*/ 14 h 19"/>
                <a:gd name="T20" fmla="*/ 5 w 6"/>
                <a:gd name="T21" fmla="*/ 16 h 19"/>
                <a:gd name="T22" fmla="*/ 6 w 6"/>
                <a:gd name="T23" fmla="*/ 17 h 19"/>
                <a:gd name="T24" fmla="*/ 5 w 6"/>
                <a:gd name="T25" fmla="*/ 17 h 19"/>
                <a:gd name="T26" fmla="*/ 5 w 6"/>
                <a:gd name="T27" fmla="*/ 19 h 19"/>
                <a:gd name="T28" fmla="*/ 5 w 6"/>
                <a:gd name="T29" fmla="*/ 19 h 19"/>
                <a:gd name="T30" fmla="*/ 5 w 6"/>
                <a:gd name="T31" fmla="*/ 17 h 19"/>
                <a:gd name="T32" fmla="*/ 5 w 6"/>
                <a:gd name="T33" fmla="*/ 16 h 19"/>
                <a:gd name="T34" fmla="*/ 3 w 6"/>
                <a:gd name="T35" fmla="*/ 16 h 19"/>
                <a:gd name="T36" fmla="*/ 0 w 6"/>
                <a:gd name="T37" fmla="*/ 14 h 19"/>
                <a:gd name="T38" fmla="*/ 0 w 6"/>
                <a:gd name="T39" fmla="*/ 13 h 19"/>
                <a:gd name="T40" fmla="*/ 0 w 6"/>
                <a:gd name="T41" fmla="*/ 11 h 19"/>
                <a:gd name="T42" fmla="*/ 0 w 6"/>
                <a:gd name="T43" fmla="*/ 8 h 19"/>
                <a:gd name="T44" fmla="*/ 0 w 6"/>
                <a:gd name="T45" fmla="*/ 6 h 19"/>
                <a:gd name="T46" fmla="*/ 0 w 6"/>
                <a:gd name="T47" fmla="*/ 5 h 19"/>
                <a:gd name="T48" fmla="*/ 3 w 6"/>
                <a:gd name="T49" fmla="*/ 3 h 19"/>
                <a:gd name="T50" fmla="*/ 5 w 6"/>
                <a:gd name="T51" fmla="*/ 2 h 19"/>
                <a:gd name="T52" fmla="*/ 5 w 6"/>
                <a:gd name="T5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" h="19">
                  <a:moveTo>
                    <a:pt x="5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3"/>
                  </a:lnTo>
                  <a:lnTo>
                    <a:pt x="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10"/>
                  </a:lnTo>
                  <a:lnTo>
                    <a:pt x="3" y="11"/>
                  </a:lnTo>
                  <a:lnTo>
                    <a:pt x="3" y="14"/>
                  </a:lnTo>
                  <a:lnTo>
                    <a:pt x="5" y="16"/>
                  </a:lnTo>
                  <a:lnTo>
                    <a:pt x="6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7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2" name="Freeform 98">
              <a:extLst>
                <a:ext uri="{FF2B5EF4-FFF2-40B4-BE49-F238E27FC236}">
                  <a16:creationId xmlns:a16="http://schemas.microsoft.com/office/drawing/2014/main" id="{381506EE-0FCE-42EE-A765-0CFF1DC79E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1855" y="2033975"/>
              <a:ext cx="46781" cy="21442"/>
            </a:xfrm>
            <a:custGeom>
              <a:avLst/>
              <a:gdLst>
                <a:gd name="T0" fmla="*/ 8 w 24"/>
                <a:gd name="T1" fmla="*/ 0 h 11"/>
                <a:gd name="T2" fmla="*/ 24 w 24"/>
                <a:gd name="T3" fmla="*/ 3 h 11"/>
                <a:gd name="T4" fmla="*/ 24 w 24"/>
                <a:gd name="T5" fmla="*/ 3 h 11"/>
                <a:gd name="T6" fmla="*/ 24 w 24"/>
                <a:gd name="T7" fmla="*/ 4 h 11"/>
                <a:gd name="T8" fmla="*/ 24 w 24"/>
                <a:gd name="T9" fmla="*/ 6 h 11"/>
                <a:gd name="T10" fmla="*/ 22 w 24"/>
                <a:gd name="T11" fmla="*/ 6 h 11"/>
                <a:gd name="T12" fmla="*/ 22 w 24"/>
                <a:gd name="T13" fmla="*/ 6 h 11"/>
                <a:gd name="T14" fmla="*/ 22 w 24"/>
                <a:gd name="T15" fmla="*/ 9 h 11"/>
                <a:gd name="T16" fmla="*/ 21 w 24"/>
                <a:gd name="T17" fmla="*/ 11 h 11"/>
                <a:gd name="T18" fmla="*/ 21 w 24"/>
                <a:gd name="T19" fmla="*/ 11 h 11"/>
                <a:gd name="T20" fmla="*/ 16 w 24"/>
                <a:gd name="T21" fmla="*/ 11 h 11"/>
                <a:gd name="T22" fmla="*/ 8 w 24"/>
                <a:gd name="T23" fmla="*/ 9 h 11"/>
                <a:gd name="T24" fmla="*/ 5 w 24"/>
                <a:gd name="T25" fmla="*/ 8 h 11"/>
                <a:gd name="T26" fmla="*/ 3 w 24"/>
                <a:gd name="T27" fmla="*/ 6 h 11"/>
                <a:gd name="T28" fmla="*/ 0 w 24"/>
                <a:gd name="T29" fmla="*/ 4 h 11"/>
                <a:gd name="T30" fmla="*/ 0 w 24"/>
                <a:gd name="T31" fmla="*/ 4 h 11"/>
                <a:gd name="T32" fmla="*/ 0 w 24"/>
                <a:gd name="T33" fmla="*/ 3 h 11"/>
                <a:gd name="T34" fmla="*/ 2 w 24"/>
                <a:gd name="T35" fmla="*/ 3 h 11"/>
                <a:gd name="T36" fmla="*/ 5 w 24"/>
                <a:gd name="T37" fmla="*/ 0 h 11"/>
                <a:gd name="T38" fmla="*/ 7 w 24"/>
                <a:gd name="T39" fmla="*/ 0 h 11"/>
                <a:gd name="T40" fmla="*/ 8 w 24"/>
                <a:gd name="T41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4" h="11">
                  <a:moveTo>
                    <a:pt x="8" y="0"/>
                  </a:moveTo>
                  <a:lnTo>
                    <a:pt x="24" y="3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9"/>
                  </a:lnTo>
                  <a:lnTo>
                    <a:pt x="21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3" name="Freeform 99">
              <a:extLst>
                <a:ext uri="{FF2B5EF4-FFF2-40B4-BE49-F238E27FC236}">
                  <a16:creationId xmlns:a16="http://schemas.microsoft.com/office/drawing/2014/main" id="{BBDA9275-D8BF-4923-9564-874B039ED33A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2503" y="1698708"/>
              <a:ext cx="235856" cy="85766"/>
            </a:xfrm>
            <a:custGeom>
              <a:avLst/>
              <a:gdLst>
                <a:gd name="T0" fmla="*/ 28 w 121"/>
                <a:gd name="T1" fmla="*/ 0 h 44"/>
                <a:gd name="T2" fmla="*/ 32 w 121"/>
                <a:gd name="T3" fmla="*/ 2 h 44"/>
                <a:gd name="T4" fmla="*/ 38 w 121"/>
                <a:gd name="T5" fmla="*/ 5 h 44"/>
                <a:gd name="T6" fmla="*/ 46 w 121"/>
                <a:gd name="T7" fmla="*/ 11 h 44"/>
                <a:gd name="T8" fmla="*/ 49 w 121"/>
                <a:gd name="T9" fmla="*/ 11 h 44"/>
                <a:gd name="T10" fmla="*/ 52 w 121"/>
                <a:gd name="T11" fmla="*/ 14 h 44"/>
                <a:gd name="T12" fmla="*/ 54 w 121"/>
                <a:gd name="T13" fmla="*/ 16 h 44"/>
                <a:gd name="T14" fmla="*/ 57 w 121"/>
                <a:gd name="T15" fmla="*/ 16 h 44"/>
                <a:gd name="T16" fmla="*/ 58 w 121"/>
                <a:gd name="T17" fmla="*/ 14 h 44"/>
                <a:gd name="T18" fmla="*/ 58 w 121"/>
                <a:gd name="T19" fmla="*/ 11 h 44"/>
                <a:gd name="T20" fmla="*/ 58 w 121"/>
                <a:gd name="T21" fmla="*/ 8 h 44"/>
                <a:gd name="T22" fmla="*/ 60 w 121"/>
                <a:gd name="T23" fmla="*/ 6 h 44"/>
                <a:gd name="T24" fmla="*/ 66 w 121"/>
                <a:gd name="T25" fmla="*/ 2 h 44"/>
                <a:gd name="T26" fmla="*/ 74 w 121"/>
                <a:gd name="T27" fmla="*/ 5 h 44"/>
                <a:gd name="T28" fmla="*/ 84 w 121"/>
                <a:gd name="T29" fmla="*/ 9 h 44"/>
                <a:gd name="T30" fmla="*/ 90 w 121"/>
                <a:gd name="T31" fmla="*/ 11 h 44"/>
                <a:gd name="T32" fmla="*/ 96 w 121"/>
                <a:gd name="T33" fmla="*/ 9 h 44"/>
                <a:gd name="T34" fmla="*/ 120 w 121"/>
                <a:gd name="T35" fmla="*/ 17 h 44"/>
                <a:gd name="T36" fmla="*/ 121 w 121"/>
                <a:gd name="T37" fmla="*/ 19 h 44"/>
                <a:gd name="T38" fmla="*/ 114 w 121"/>
                <a:gd name="T39" fmla="*/ 22 h 44"/>
                <a:gd name="T40" fmla="*/ 114 w 121"/>
                <a:gd name="T41" fmla="*/ 25 h 44"/>
                <a:gd name="T42" fmla="*/ 109 w 121"/>
                <a:gd name="T43" fmla="*/ 31 h 44"/>
                <a:gd name="T44" fmla="*/ 102 w 121"/>
                <a:gd name="T45" fmla="*/ 33 h 44"/>
                <a:gd name="T46" fmla="*/ 93 w 121"/>
                <a:gd name="T47" fmla="*/ 33 h 44"/>
                <a:gd name="T48" fmla="*/ 87 w 121"/>
                <a:gd name="T49" fmla="*/ 28 h 44"/>
                <a:gd name="T50" fmla="*/ 84 w 121"/>
                <a:gd name="T51" fmla="*/ 25 h 44"/>
                <a:gd name="T52" fmla="*/ 84 w 121"/>
                <a:gd name="T53" fmla="*/ 19 h 44"/>
                <a:gd name="T54" fmla="*/ 88 w 121"/>
                <a:gd name="T55" fmla="*/ 16 h 44"/>
                <a:gd name="T56" fmla="*/ 87 w 121"/>
                <a:gd name="T57" fmla="*/ 14 h 44"/>
                <a:gd name="T58" fmla="*/ 77 w 121"/>
                <a:gd name="T59" fmla="*/ 14 h 44"/>
                <a:gd name="T60" fmla="*/ 76 w 121"/>
                <a:gd name="T61" fmla="*/ 22 h 44"/>
                <a:gd name="T62" fmla="*/ 77 w 121"/>
                <a:gd name="T63" fmla="*/ 25 h 44"/>
                <a:gd name="T64" fmla="*/ 84 w 121"/>
                <a:gd name="T65" fmla="*/ 31 h 44"/>
                <a:gd name="T66" fmla="*/ 90 w 121"/>
                <a:gd name="T67" fmla="*/ 36 h 44"/>
                <a:gd name="T68" fmla="*/ 82 w 121"/>
                <a:gd name="T69" fmla="*/ 39 h 44"/>
                <a:gd name="T70" fmla="*/ 79 w 121"/>
                <a:gd name="T71" fmla="*/ 39 h 44"/>
                <a:gd name="T72" fmla="*/ 76 w 121"/>
                <a:gd name="T73" fmla="*/ 38 h 44"/>
                <a:gd name="T74" fmla="*/ 73 w 121"/>
                <a:gd name="T75" fmla="*/ 35 h 44"/>
                <a:gd name="T76" fmla="*/ 66 w 121"/>
                <a:gd name="T77" fmla="*/ 36 h 44"/>
                <a:gd name="T78" fmla="*/ 54 w 121"/>
                <a:gd name="T79" fmla="*/ 38 h 44"/>
                <a:gd name="T80" fmla="*/ 49 w 121"/>
                <a:gd name="T81" fmla="*/ 39 h 44"/>
                <a:gd name="T82" fmla="*/ 41 w 121"/>
                <a:gd name="T83" fmla="*/ 36 h 44"/>
                <a:gd name="T84" fmla="*/ 39 w 121"/>
                <a:gd name="T85" fmla="*/ 36 h 44"/>
                <a:gd name="T86" fmla="*/ 38 w 121"/>
                <a:gd name="T87" fmla="*/ 39 h 44"/>
                <a:gd name="T88" fmla="*/ 35 w 121"/>
                <a:gd name="T89" fmla="*/ 44 h 44"/>
                <a:gd name="T90" fmla="*/ 32 w 121"/>
                <a:gd name="T91" fmla="*/ 44 h 44"/>
                <a:gd name="T92" fmla="*/ 28 w 121"/>
                <a:gd name="T93" fmla="*/ 44 h 44"/>
                <a:gd name="T94" fmla="*/ 16 w 121"/>
                <a:gd name="T95" fmla="*/ 39 h 44"/>
                <a:gd name="T96" fmla="*/ 11 w 121"/>
                <a:gd name="T97" fmla="*/ 35 h 44"/>
                <a:gd name="T98" fmla="*/ 8 w 121"/>
                <a:gd name="T99" fmla="*/ 33 h 44"/>
                <a:gd name="T100" fmla="*/ 2 w 121"/>
                <a:gd name="T101" fmla="*/ 28 h 44"/>
                <a:gd name="T102" fmla="*/ 0 w 121"/>
                <a:gd name="T103" fmla="*/ 25 h 44"/>
                <a:gd name="T104" fmla="*/ 3 w 121"/>
                <a:gd name="T105" fmla="*/ 25 h 44"/>
                <a:gd name="T106" fmla="*/ 5 w 121"/>
                <a:gd name="T107" fmla="*/ 19 h 44"/>
                <a:gd name="T108" fmla="*/ 6 w 121"/>
                <a:gd name="T109" fmla="*/ 13 h 44"/>
                <a:gd name="T110" fmla="*/ 9 w 121"/>
                <a:gd name="T111" fmla="*/ 11 h 44"/>
                <a:gd name="T112" fmla="*/ 9 w 121"/>
                <a:gd name="T113" fmla="*/ 6 h 44"/>
                <a:gd name="T114" fmla="*/ 13 w 121"/>
                <a:gd name="T115" fmla="*/ 5 h 44"/>
                <a:gd name="T116" fmla="*/ 16 w 121"/>
                <a:gd name="T117" fmla="*/ 5 h 44"/>
                <a:gd name="T118" fmla="*/ 19 w 121"/>
                <a:gd name="T119" fmla="*/ 2 h 44"/>
                <a:gd name="T120" fmla="*/ 27 w 121"/>
                <a:gd name="T12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1" h="44">
                  <a:moveTo>
                    <a:pt x="27" y="0"/>
                  </a:moveTo>
                  <a:lnTo>
                    <a:pt x="28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3" y="3"/>
                  </a:lnTo>
                  <a:lnTo>
                    <a:pt x="38" y="5"/>
                  </a:lnTo>
                  <a:lnTo>
                    <a:pt x="41" y="6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57" y="16"/>
                  </a:lnTo>
                  <a:lnTo>
                    <a:pt x="57" y="16"/>
                  </a:lnTo>
                  <a:lnTo>
                    <a:pt x="58" y="14"/>
                  </a:lnTo>
                  <a:lnTo>
                    <a:pt x="58" y="13"/>
                  </a:lnTo>
                  <a:lnTo>
                    <a:pt x="58" y="11"/>
                  </a:lnTo>
                  <a:lnTo>
                    <a:pt x="58" y="9"/>
                  </a:lnTo>
                  <a:lnTo>
                    <a:pt x="58" y="8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3" y="3"/>
                  </a:lnTo>
                  <a:lnTo>
                    <a:pt x="66" y="2"/>
                  </a:lnTo>
                  <a:lnTo>
                    <a:pt x="69" y="2"/>
                  </a:lnTo>
                  <a:lnTo>
                    <a:pt x="74" y="5"/>
                  </a:lnTo>
                  <a:lnTo>
                    <a:pt x="80" y="8"/>
                  </a:lnTo>
                  <a:lnTo>
                    <a:pt x="84" y="9"/>
                  </a:lnTo>
                  <a:lnTo>
                    <a:pt x="87" y="11"/>
                  </a:lnTo>
                  <a:lnTo>
                    <a:pt x="90" y="11"/>
                  </a:lnTo>
                  <a:lnTo>
                    <a:pt x="93" y="11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120" y="17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17" y="20"/>
                  </a:lnTo>
                  <a:lnTo>
                    <a:pt x="114" y="22"/>
                  </a:lnTo>
                  <a:lnTo>
                    <a:pt x="114" y="24"/>
                  </a:lnTo>
                  <a:lnTo>
                    <a:pt x="114" y="25"/>
                  </a:lnTo>
                  <a:lnTo>
                    <a:pt x="115" y="27"/>
                  </a:lnTo>
                  <a:lnTo>
                    <a:pt x="109" y="31"/>
                  </a:lnTo>
                  <a:lnTo>
                    <a:pt x="106" y="33"/>
                  </a:lnTo>
                  <a:lnTo>
                    <a:pt x="102" y="33"/>
                  </a:lnTo>
                  <a:lnTo>
                    <a:pt x="98" y="33"/>
                  </a:lnTo>
                  <a:lnTo>
                    <a:pt x="93" y="33"/>
                  </a:lnTo>
                  <a:lnTo>
                    <a:pt x="90" y="31"/>
                  </a:lnTo>
                  <a:lnTo>
                    <a:pt x="87" y="28"/>
                  </a:lnTo>
                  <a:lnTo>
                    <a:pt x="85" y="27"/>
                  </a:lnTo>
                  <a:lnTo>
                    <a:pt x="84" y="25"/>
                  </a:lnTo>
                  <a:lnTo>
                    <a:pt x="84" y="22"/>
                  </a:lnTo>
                  <a:lnTo>
                    <a:pt x="84" y="19"/>
                  </a:lnTo>
                  <a:lnTo>
                    <a:pt x="87" y="19"/>
                  </a:lnTo>
                  <a:lnTo>
                    <a:pt x="88" y="16"/>
                  </a:lnTo>
                  <a:lnTo>
                    <a:pt x="88" y="16"/>
                  </a:lnTo>
                  <a:lnTo>
                    <a:pt x="87" y="14"/>
                  </a:lnTo>
                  <a:lnTo>
                    <a:pt x="82" y="14"/>
                  </a:lnTo>
                  <a:lnTo>
                    <a:pt x="77" y="14"/>
                  </a:lnTo>
                  <a:lnTo>
                    <a:pt x="74" y="16"/>
                  </a:lnTo>
                  <a:lnTo>
                    <a:pt x="76" y="22"/>
                  </a:lnTo>
                  <a:lnTo>
                    <a:pt x="76" y="24"/>
                  </a:lnTo>
                  <a:lnTo>
                    <a:pt x="77" y="25"/>
                  </a:lnTo>
                  <a:lnTo>
                    <a:pt x="82" y="31"/>
                  </a:lnTo>
                  <a:lnTo>
                    <a:pt x="84" y="31"/>
                  </a:lnTo>
                  <a:lnTo>
                    <a:pt x="87" y="33"/>
                  </a:lnTo>
                  <a:lnTo>
                    <a:pt x="90" y="36"/>
                  </a:lnTo>
                  <a:lnTo>
                    <a:pt x="85" y="39"/>
                  </a:lnTo>
                  <a:lnTo>
                    <a:pt x="82" y="39"/>
                  </a:lnTo>
                  <a:lnTo>
                    <a:pt x="80" y="39"/>
                  </a:lnTo>
                  <a:lnTo>
                    <a:pt x="79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6" y="36"/>
                  </a:lnTo>
                  <a:lnTo>
                    <a:pt x="73" y="35"/>
                  </a:lnTo>
                  <a:lnTo>
                    <a:pt x="69" y="35"/>
                  </a:lnTo>
                  <a:lnTo>
                    <a:pt x="66" y="36"/>
                  </a:lnTo>
                  <a:lnTo>
                    <a:pt x="63" y="38"/>
                  </a:lnTo>
                  <a:lnTo>
                    <a:pt x="54" y="38"/>
                  </a:lnTo>
                  <a:lnTo>
                    <a:pt x="52" y="39"/>
                  </a:lnTo>
                  <a:lnTo>
                    <a:pt x="49" y="39"/>
                  </a:lnTo>
                  <a:lnTo>
                    <a:pt x="44" y="38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8" y="38"/>
                  </a:lnTo>
                  <a:lnTo>
                    <a:pt x="38" y="39"/>
                  </a:lnTo>
                  <a:lnTo>
                    <a:pt x="36" y="42"/>
                  </a:lnTo>
                  <a:lnTo>
                    <a:pt x="35" y="44"/>
                  </a:lnTo>
                  <a:lnTo>
                    <a:pt x="33" y="44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28" y="44"/>
                  </a:lnTo>
                  <a:lnTo>
                    <a:pt x="17" y="41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1" y="35"/>
                  </a:lnTo>
                  <a:lnTo>
                    <a:pt x="9" y="33"/>
                  </a:lnTo>
                  <a:lnTo>
                    <a:pt x="8" y="33"/>
                  </a:lnTo>
                  <a:lnTo>
                    <a:pt x="5" y="31"/>
                  </a:lnTo>
                  <a:lnTo>
                    <a:pt x="2" y="28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5" y="19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3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4" name="Freeform 100">
              <a:extLst>
                <a:ext uri="{FF2B5EF4-FFF2-40B4-BE49-F238E27FC236}">
                  <a16:creationId xmlns:a16="http://schemas.microsoft.com/office/drawing/2014/main" id="{E227AA03-FB25-4220-B9D5-67700132D6E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86287" y="1630485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0 h 3"/>
                <a:gd name="T6" fmla="*/ 6 w 6"/>
                <a:gd name="T7" fmla="*/ 2 h 3"/>
                <a:gd name="T8" fmla="*/ 6 w 6"/>
                <a:gd name="T9" fmla="*/ 2 h 3"/>
                <a:gd name="T10" fmla="*/ 3 w 6"/>
                <a:gd name="T11" fmla="*/ 3 h 3"/>
                <a:gd name="T12" fmla="*/ 2 w 6"/>
                <a:gd name="T13" fmla="*/ 3 h 3"/>
                <a:gd name="T14" fmla="*/ 0 w 6"/>
                <a:gd name="T15" fmla="*/ 2 h 3"/>
                <a:gd name="T16" fmla="*/ 2 w 6"/>
                <a:gd name="T17" fmla="*/ 0 h 3"/>
                <a:gd name="T18" fmla="*/ 3 w 6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5" name="Freeform 101">
              <a:extLst>
                <a:ext uri="{FF2B5EF4-FFF2-40B4-BE49-F238E27FC236}">
                  <a16:creationId xmlns:a16="http://schemas.microsoft.com/office/drawing/2014/main" id="{F709CFEA-EF0E-4608-BDBC-434CC0B2D87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3150" y="1570060"/>
              <a:ext cx="17544" cy="7797"/>
            </a:xfrm>
            <a:custGeom>
              <a:avLst/>
              <a:gdLst>
                <a:gd name="T0" fmla="*/ 6 w 9"/>
                <a:gd name="T1" fmla="*/ 0 h 4"/>
                <a:gd name="T2" fmla="*/ 8 w 9"/>
                <a:gd name="T3" fmla="*/ 0 h 4"/>
                <a:gd name="T4" fmla="*/ 9 w 9"/>
                <a:gd name="T5" fmla="*/ 0 h 4"/>
                <a:gd name="T6" fmla="*/ 9 w 9"/>
                <a:gd name="T7" fmla="*/ 1 h 4"/>
                <a:gd name="T8" fmla="*/ 9 w 9"/>
                <a:gd name="T9" fmla="*/ 3 h 4"/>
                <a:gd name="T10" fmla="*/ 9 w 9"/>
                <a:gd name="T11" fmla="*/ 3 h 4"/>
                <a:gd name="T12" fmla="*/ 6 w 9"/>
                <a:gd name="T13" fmla="*/ 3 h 4"/>
                <a:gd name="T14" fmla="*/ 6 w 9"/>
                <a:gd name="T15" fmla="*/ 3 h 4"/>
                <a:gd name="T16" fmla="*/ 3 w 9"/>
                <a:gd name="T17" fmla="*/ 4 h 4"/>
                <a:gd name="T18" fmla="*/ 1 w 9"/>
                <a:gd name="T19" fmla="*/ 4 h 4"/>
                <a:gd name="T20" fmla="*/ 0 w 9"/>
                <a:gd name="T21" fmla="*/ 3 h 4"/>
                <a:gd name="T22" fmla="*/ 0 w 9"/>
                <a:gd name="T23" fmla="*/ 3 h 4"/>
                <a:gd name="T24" fmla="*/ 4 w 9"/>
                <a:gd name="T25" fmla="*/ 1 h 4"/>
                <a:gd name="T26" fmla="*/ 6 w 9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4">
                  <a:moveTo>
                    <a:pt x="6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9" y="1"/>
                  </a:lnTo>
                  <a:lnTo>
                    <a:pt x="9" y="3"/>
                  </a:lnTo>
                  <a:lnTo>
                    <a:pt x="9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6" name="Freeform 102">
              <a:extLst>
                <a:ext uri="{FF2B5EF4-FFF2-40B4-BE49-F238E27FC236}">
                  <a16:creationId xmlns:a16="http://schemas.microsoft.com/office/drawing/2014/main" id="{A8C193CB-BEF0-4330-81D6-AE85263393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62126" y="1501836"/>
              <a:ext cx="171531" cy="91614"/>
            </a:xfrm>
            <a:custGeom>
              <a:avLst/>
              <a:gdLst>
                <a:gd name="T0" fmla="*/ 50 w 88"/>
                <a:gd name="T1" fmla="*/ 2 h 47"/>
                <a:gd name="T2" fmla="*/ 55 w 88"/>
                <a:gd name="T3" fmla="*/ 5 h 47"/>
                <a:gd name="T4" fmla="*/ 54 w 88"/>
                <a:gd name="T5" fmla="*/ 5 h 47"/>
                <a:gd name="T6" fmla="*/ 50 w 88"/>
                <a:gd name="T7" fmla="*/ 8 h 47"/>
                <a:gd name="T8" fmla="*/ 46 w 88"/>
                <a:gd name="T9" fmla="*/ 17 h 47"/>
                <a:gd name="T10" fmla="*/ 47 w 88"/>
                <a:gd name="T11" fmla="*/ 17 h 47"/>
                <a:gd name="T12" fmla="*/ 52 w 88"/>
                <a:gd name="T13" fmla="*/ 13 h 47"/>
                <a:gd name="T14" fmla="*/ 55 w 88"/>
                <a:gd name="T15" fmla="*/ 13 h 47"/>
                <a:gd name="T16" fmla="*/ 60 w 88"/>
                <a:gd name="T17" fmla="*/ 10 h 47"/>
                <a:gd name="T18" fmla="*/ 65 w 88"/>
                <a:gd name="T19" fmla="*/ 10 h 47"/>
                <a:gd name="T20" fmla="*/ 68 w 88"/>
                <a:gd name="T21" fmla="*/ 11 h 47"/>
                <a:gd name="T22" fmla="*/ 74 w 88"/>
                <a:gd name="T23" fmla="*/ 14 h 47"/>
                <a:gd name="T24" fmla="*/ 76 w 88"/>
                <a:gd name="T25" fmla="*/ 16 h 47"/>
                <a:gd name="T26" fmla="*/ 77 w 88"/>
                <a:gd name="T27" fmla="*/ 19 h 47"/>
                <a:gd name="T28" fmla="*/ 84 w 88"/>
                <a:gd name="T29" fmla="*/ 19 h 47"/>
                <a:gd name="T30" fmla="*/ 85 w 88"/>
                <a:gd name="T31" fmla="*/ 21 h 47"/>
                <a:gd name="T32" fmla="*/ 87 w 88"/>
                <a:gd name="T33" fmla="*/ 24 h 47"/>
                <a:gd name="T34" fmla="*/ 87 w 88"/>
                <a:gd name="T35" fmla="*/ 30 h 47"/>
                <a:gd name="T36" fmla="*/ 79 w 88"/>
                <a:gd name="T37" fmla="*/ 35 h 47"/>
                <a:gd name="T38" fmla="*/ 73 w 88"/>
                <a:gd name="T39" fmla="*/ 35 h 47"/>
                <a:gd name="T40" fmla="*/ 54 w 88"/>
                <a:gd name="T41" fmla="*/ 38 h 47"/>
                <a:gd name="T42" fmla="*/ 50 w 88"/>
                <a:gd name="T43" fmla="*/ 39 h 47"/>
                <a:gd name="T44" fmla="*/ 49 w 88"/>
                <a:gd name="T45" fmla="*/ 38 h 47"/>
                <a:gd name="T46" fmla="*/ 35 w 88"/>
                <a:gd name="T47" fmla="*/ 39 h 47"/>
                <a:gd name="T48" fmla="*/ 25 w 88"/>
                <a:gd name="T49" fmla="*/ 41 h 47"/>
                <a:gd name="T50" fmla="*/ 11 w 88"/>
                <a:gd name="T51" fmla="*/ 46 h 47"/>
                <a:gd name="T52" fmla="*/ 3 w 88"/>
                <a:gd name="T53" fmla="*/ 46 h 47"/>
                <a:gd name="T54" fmla="*/ 0 w 88"/>
                <a:gd name="T55" fmla="*/ 44 h 47"/>
                <a:gd name="T56" fmla="*/ 3 w 88"/>
                <a:gd name="T57" fmla="*/ 39 h 47"/>
                <a:gd name="T58" fmla="*/ 11 w 88"/>
                <a:gd name="T59" fmla="*/ 35 h 47"/>
                <a:gd name="T60" fmla="*/ 13 w 88"/>
                <a:gd name="T61" fmla="*/ 30 h 47"/>
                <a:gd name="T62" fmla="*/ 14 w 88"/>
                <a:gd name="T63" fmla="*/ 28 h 47"/>
                <a:gd name="T64" fmla="*/ 14 w 88"/>
                <a:gd name="T65" fmla="*/ 25 h 47"/>
                <a:gd name="T66" fmla="*/ 16 w 88"/>
                <a:gd name="T67" fmla="*/ 22 h 47"/>
                <a:gd name="T68" fmla="*/ 19 w 88"/>
                <a:gd name="T69" fmla="*/ 21 h 47"/>
                <a:gd name="T70" fmla="*/ 24 w 88"/>
                <a:gd name="T71" fmla="*/ 21 h 47"/>
                <a:gd name="T72" fmla="*/ 22 w 88"/>
                <a:gd name="T73" fmla="*/ 17 h 47"/>
                <a:gd name="T74" fmla="*/ 24 w 88"/>
                <a:gd name="T75" fmla="*/ 14 h 47"/>
                <a:gd name="T76" fmla="*/ 25 w 88"/>
                <a:gd name="T77" fmla="*/ 13 h 47"/>
                <a:gd name="T78" fmla="*/ 25 w 88"/>
                <a:gd name="T79" fmla="*/ 10 h 47"/>
                <a:gd name="T80" fmla="*/ 28 w 88"/>
                <a:gd name="T81" fmla="*/ 6 h 47"/>
                <a:gd name="T82" fmla="*/ 33 w 88"/>
                <a:gd name="T83" fmla="*/ 5 h 47"/>
                <a:gd name="T84" fmla="*/ 33 w 88"/>
                <a:gd name="T85" fmla="*/ 2 h 47"/>
                <a:gd name="T86" fmla="*/ 36 w 88"/>
                <a:gd name="T87" fmla="*/ 2 h 47"/>
                <a:gd name="T88" fmla="*/ 38 w 88"/>
                <a:gd name="T89" fmla="*/ 3 h 47"/>
                <a:gd name="T90" fmla="*/ 41 w 88"/>
                <a:gd name="T91" fmla="*/ 5 h 47"/>
                <a:gd name="T92" fmla="*/ 43 w 88"/>
                <a:gd name="T93" fmla="*/ 3 h 47"/>
                <a:gd name="T94" fmla="*/ 43 w 88"/>
                <a:gd name="T95" fmla="*/ 0 h 47"/>
                <a:gd name="T96" fmla="*/ 46 w 88"/>
                <a:gd name="T9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8" h="47">
                  <a:moveTo>
                    <a:pt x="46" y="0"/>
                  </a:moveTo>
                  <a:lnTo>
                    <a:pt x="50" y="2"/>
                  </a:lnTo>
                  <a:lnTo>
                    <a:pt x="54" y="3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4" y="5"/>
                  </a:lnTo>
                  <a:lnTo>
                    <a:pt x="52" y="5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7" y="17"/>
                  </a:lnTo>
                  <a:lnTo>
                    <a:pt x="50" y="16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5" y="10"/>
                  </a:lnTo>
                  <a:lnTo>
                    <a:pt x="68" y="10"/>
                  </a:lnTo>
                  <a:lnTo>
                    <a:pt x="68" y="11"/>
                  </a:lnTo>
                  <a:lnTo>
                    <a:pt x="69" y="13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4" y="17"/>
                  </a:lnTo>
                  <a:lnTo>
                    <a:pt x="77" y="19"/>
                  </a:lnTo>
                  <a:lnTo>
                    <a:pt x="80" y="19"/>
                  </a:lnTo>
                  <a:lnTo>
                    <a:pt x="84" y="19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7" y="22"/>
                  </a:lnTo>
                  <a:lnTo>
                    <a:pt x="87" y="24"/>
                  </a:lnTo>
                  <a:lnTo>
                    <a:pt x="88" y="27"/>
                  </a:lnTo>
                  <a:lnTo>
                    <a:pt x="87" y="30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76" y="35"/>
                  </a:lnTo>
                  <a:lnTo>
                    <a:pt x="73" y="35"/>
                  </a:lnTo>
                  <a:lnTo>
                    <a:pt x="65" y="38"/>
                  </a:lnTo>
                  <a:lnTo>
                    <a:pt x="54" y="38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43" y="39"/>
                  </a:lnTo>
                  <a:lnTo>
                    <a:pt x="35" y="39"/>
                  </a:lnTo>
                  <a:lnTo>
                    <a:pt x="28" y="39"/>
                  </a:lnTo>
                  <a:lnTo>
                    <a:pt x="25" y="41"/>
                  </a:lnTo>
                  <a:lnTo>
                    <a:pt x="19" y="44"/>
                  </a:lnTo>
                  <a:lnTo>
                    <a:pt x="11" y="46"/>
                  </a:lnTo>
                  <a:lnTo>
                    <a:pt x="8" y="47"/>
                  </a:lnTo>
                  <a:lnTo>
                    <a:pt x="3" y="46"/>
                  </a:lnTo>
                  <a:lnTo>
                    <a:pt x="2" y="46"/>
                  </a:lnTo>
                  <a:lnTo>
                    <a:pt x="0" y="44"/>
                  </a:lnTo>
                  <a:lnTo>
                    <a:pt x="2" y="43"/>
                  </a:lnTo>
                  <a:lnTo>
                    <a:pt x="3" y="39"/>
                  </a:lnTo>
                  <a:lnTo>
                    <a:pt x="6" y="38"/>
                  </a:lnTo>
                  <a:lnTo>
                    <a:pt x="11" y="35"/>
                  </a:lnTo>
                  <a:lnTo>
                    <a:pt x="11" y="33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5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7" y="21"/>
                  </a:lnTo>
                  <a:lnTo>
                    <a:pt x="19" y="21"/>
                  </a:lnTo>
                  <a:lnTo>
                    <a:pt x="24" y="21"/>
                  </a:lnTo>
                  <a:lnTo>
                    <a:pt x="24" y="21"/>
                  </a:lnTo>
                  <a:lnTo>
                    <a:pt x="24" y="19"/>
                  </a:lnTo>
                  <a:lnTo>
                    <a:pt x="22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3"/>
                  </a:lnTo>
                  <a:lnTo>
                    <a:pt x="25" y="11"/>
                  </a:lnTo>
                  <a:lnTo>
                    <a:pt x="25" y="10"/>
                  </a:lnTo>
                  <a:lnTo>
                    <a:pt x="27" y="8"/>
                  </a:lnTo>
                  <a:lnTo>
                    <a:pt x="28" y="6"/>
                  </a:lnTo>
                  <a:lnTo>
                    <a:pt x="30" y="6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8" y="3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7" name="Freeform 103">
              <a:extLst>
                <a:ext uri="{FF2B5EF4-FFF2-40B4-BE49-F238E27FC236}">
                  <a16:creationId xmlns:a16="http://schemas.microsoft.com/office/drawing/2014/main" id="{017B6C4D-63DE-4AB7-A432-1097CB01690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86696" y="1453107"/>
              <a:ext cx="196872" cy="89664"/>
            </a:xfrm>
            <a:custGeom>
              <a:avLst/>
              <a:gdLst>
                <a:gd name="T0" fmla="*/ 66 w 101"/>
                <a:gd name="T1" fmla="*/ 1 h 46"/>
                <a:gd name="T2" fmla="*/ 71 w 101"/>
                <a:gd name="T3" fmla="*/ 5 h 46"/>
                <a:gd name="T4" fmla="*/ 68 w 101"/>
                <a:gd name="T5" fmla="*/ 8 h 46"/>
                <a:gd name="T6" fmla="*/ 66 w 101"/>
                <a:gd name="T7" fmla="*/ 11 h 46"/>
                <a:gd name="T8" fmla="*/ 66 w 101"/>
                <a:gd name="T9" fmla="*/ 14 h 46"/>
                <a:gd name="T10" fmla="*/ 69 w 101"/>
                <a:gd name="T11" fmla="*/ 11 h 46"/>
                <a:gd name="T12" fmla="*/ 76 w 101"/>
                <a:gd name="T13" fmla="*/ 11 h 46"/>
                <a:gd name="T14" fmla="*/ 79 w 101"/>
                <a:gd name="T15" fmla="*/ 8 h 46"/>
                <a:gd name="T16" fmla="*/ 79 w 101"/>
                <a:gd name="T17" fmla="*/ 5 h 46"/>
                <a:gd name="T18" fmla="*/ 84 w 101"/>
                <a:gd name="T19" fmla="*/ 5 h 46"/>
                <a:gd name="T20" fmla="*/ 92 w 101"/>
                <a:gd name="T21" fmla="*/ 6 h 46"/>
                <a:gd name="T22" fmla="*/ 93 w 101"/>
                <a:gd name="T23" fmla="*/ 8 h 46"/>
                <a:gd name="T24" fmla="*/ 98 w 101"/>
                <a:gd name="T25" fmla="*/ 9 h 46"/>
                <a:gd name="T26" fmla="*/ 101 w 101"/>
                <a:gd name="T27" fmla="*/ 14 h 46"/>
                <a:gd name="T28" fmla="*/ 98 w 101"/>
                <a:gd name="T29" fmla="*/ 17 h 46"/>
                <a:gd name="T30" fmla="*/ 98 w 101"/>
                <a:gd name="T31" fmla="*/ 19 h 46"/>
                <a:gd name="T32" fmla="*/ 96 w 101"/>
                <a:gd name="T33" fmla="*/ 22 h 46"/>
                <a:gd name="T34" fmla="*/ 96 w 101"/>
                <a:gd name="T35" fmla="*/ 24 h 46"/>
                <a:gd name="T36" fmla="*/ 96 w 101"/>
                <a:gd name="T37" fmla="*/ 28 h 46"/>
                <a:gd name="T38" fmla="*/ 92 w 101"/>
                <a:gd name="T39" fmla="*/ 30 h 46"/>
                <a:gd name="T40" fmla="*/ 87 w 101"/>
                <a:gd name="T41" fmla="*/ 28 h 46"/>
                <a:gd name="T42" fmla="*/ 90 w 101"/>
                <a:gd name="T43" fmla="*/ 31 h 46"/>
                <a:gd name="T44" fmla="*/ 96 w 101"/>
                <a:gd name="T45" fmla="*/ 35 h 46"/>
                <a:gd name="T46" fmla="*/ 99 w 101"/>
                <a:gd name="T47" fmla="*/ 39 h 46"/>
                <a:gd name="T48" fmla="*/ 93 w 101"/>
                <a:gd name="T49" fmla="*/ 44 h 46"/>
                <a:gd name="T50" fmla="*/ 84 w 101"/>
                <a:gd name="T51" fmla="*/ 44 h 46"/>
                <a:gd name="T52" fmla="*/ 76 w 101"/>
                <a:gd name="T53" fmla="*/ 46 h 46"/>
                <a:gd name="T54" fmla="*/ 69 w 101"/>
                <a:gd name="T55" fmla="*/ 46 h 46"/>
                <a:gd name="T56" fmla="*/ 65 w 101"/>
                <a:gd name="T57" fmla="*/ 44 h 46"/>
                <a:gd name="T58" fmla="*/ 55 w 101"/>
                <a:gd name="T59" fmla="*/ 41 h 46"/>
                <a:gd name="T60" fmla="*/ 54 w 101"/>
                <a:gd name="T61" fmla="*/ 39 h 46"/>
                <a:gd name="T62" fmla="*/ 47 w 101"/>
                <a:gd name="T63" fmla="*/ 38 h 46"/>
                <a:gd name="T64" fmla="*/ 38 w 101"/>
                <a:gd name="T65" fmla="*/ 38 h 46"/>
                <a:gd name="T66" fmla="*/ 35 w 101"/>
                <a:gd name="T67" fmla="*/ 36 h 46"/>
                <a:gd name="T68" fmla="*/ 28 w 101"/>
                <a:gd name="T69" fmla="*/ 38 h 46"/>
                <a:gd name="T70" fmla="*/ 24 w 101"/>
                <a:gd name="T71" fmla="*/ 35 h 46"/>
                <a:gd name="T72" fmla="*/ 22 w 101"/>
                <a:gd name="T73" fmla="*/ 33 h 46"/>
                <a:gd name="T74" fmla="*/ 17 w 101"/>
                <a:gd name="T75" fmla="*/ 28 h 46"/>
                <a:gd name="T76" fmla="*/ 10 w 101"/>
                <a:gd name="T77" fmla="*/ 24 h 46"/>
                <a:gd name="T78" fmla="*/ 3 w 101"/>
                <a:gd name="T79" fmla="*/ 24 h 46"/>
                <a:gd name="T80" fmla="*/ 5 w 101"/>
                <a:gd name="T81" fmla="*/ 19 h 46"/>
                <a:gd name="T82" fmla="*/ 14 w 101"/>
                <a:gd name="T83" fmla="*/ 14 h 46"/>
                <a:gd name="T84" fmla="*/ 19 w 101"/>
                <a:gd name="T85" fmla="*/ 8 h 46"/>
                <a:gd name="T86" fmla="*/ 25 w 101"/>
                <a:gd name="T87" fmla="*/ 5 h 46"/>
                <a:gd name="T88" fmla="*/ 28 w 101"/>
                <a:gd name="T89" fmla="*/ 3 h 46"/>
                <a:gd name="T90" fmla="*/ 33 w 101"/>
                <a:gd name="T91" fmla="*/ 5 h 46"/>
                <a:gd name="T92" fmla="*/ 35 w 101"/>
                <a:gd name="T93" fmla="*/ 3 h 46"/>
                <a:gd name="T94" fmla="*/ 44 w 101"/>
                <a:gd name="T95" fmla="*/ 3 h 46"/>
                <a:gd name="T96" fmla="*/ 49 w 101"/>
                <a:gd name="T97" fmla="*/ 3 h 46"/>
                <a:gd name="T98" fmla="*/ 65 w 101"/>
                <a:gd name="T9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1" h="46">
                  <a:moveTo>
                    <a:pt x="65" y="0"/>
                  </a:moveTo>
                  <a:lnTo>
                    <a:pt x="66" y="1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69" y="6"/>
                  </a:lnTo>
                  <a:lnTo>
                    <a:pt x="68" y="8"/>
                  </a:lnTo>
                  <a:lnTo>
                    <a:pt x="68" y="9"/>
                  </a:lnTo>
                  <a:lnTo>
                    <a:pt x="66" y="11"/>
                  </a:lnTo>
                  <a:lnTo>
                    <a:pt x="65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69" y="11"/>
                  </a:lnTo>
                  <a:lnTo>
                    <a:pt x="73" y="9"/>
                  </a:lnTo>
                  <a:lnTo>
                    <a:pt x="76" y="11"/>
                  </a:lnTo>
                  <a:lnTo>
                    <a:pt x="76" y="9"/>
                  </a:lnTo>
                  <a:lnTo>
                    <a:pt x="79" y="8"/>
                  </a:lnTo>
                  <a:lnTo>
                    <a:pt x="79" y="6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4" y="5"/>
                  </a:lnTo>
                  <a:lnTo>
                    <a:pt x="90" y="6"/>
                  </a:lnTo>
                  <a:lnTo>
                    <a:pt x="92" y="6"/>
                  </a:lnTo>
                  <a:lnTo>
                    <a:pt x="93" y="8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99" y="11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8" y="17"/>
                  </a:lnTo>
                  <a:lnTo>
                    <a:pt x="98" y="17"/>
                  </a:lnTo>
                  <a:lnTo>
                    <a:pt x="98" y="19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6" y="27"/>
                  </a:lnTo>
                  <a:lnTo>
                    <a:pt x="96" y="28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88" y="28"/>
                  </a:lnTo>
                  <a:lnTo>
                    <a:pt x="87" y="28"/>
                  </a:lnTo>
                  <a:lnTo>
                    <a:pt x="87" y="30"/>
                  </a:lnTo>
                  <a:lnTo>
                    <a:pt x="90" y="31"/>
                  </a:lnTo>
                  <a:lnTo>
                    <a:pt x="93" y="35"/>
                  </a:lnTo>
                  <a:lnTo>
                    <a:pt x="96" y="35"/>
                  </a:lnTo>
                  <a:lnTo>
                    <a:pt x="98" y="36"/>
                  </a:lnTo>
                  <a:lnTo>
                    <a:pt x="99" y="39"/>
                  </a:lnTo>
                  <a:lnTo>
                    <a:pt x="99" y="39"/>
                  </a:lnTo>
                  <a:lnTo>
                    <a:pt x="93" y="44"/>
                  </a:lnTo>
                  <a:lnTo>
                    <a:pt x="92" y="44"/>
                  </a:lnTo>
                  <a:lnTo>
                    <a:pt x="84" y="44"/>
                  </a:lnTo>
                  <a:lnTo>
                    <a:pt x="77" y="46"/>
                  </a:lnTo>
                  <a:lnTo>
                    <a:pt x="76" y="46"/>
                  </a:lnTo>
                  <a:lnTo>
                    <a:pt x="73" y="44"/>
                  </a:lnTo>
                  <a:lnTo>
                    <a:pt x="69" y="46"/>
                  </a:lnTo>
                  <a:lnTo>
                    <a:pt x="66" y="44"/>
                  </a:lnTo>
                  <a:lnTo>
                    <a:pt x="65" y="44"/>
                  </a:lnTo>
                  <a:lnTo>
                    <a:pt x="60" y="42"/>
                  </a:lnTo>
                  <a:lnTo>
                    <a:pt x="55" y="41"/>
                  </a:lnTo>
                  <a:lnTo>
                    <a:pt x="55" y="39"/>
                  </a:lnTo>
                  <a:lnTo>
                    <a:pt x="54" y="39"/>
                  </a:lnTo>
                  <a:lnTo>
                    <a:pt x="49" y="39"/>
                  </a:lnTo>
                  <a:lnTo>
                    <a:pt x="47" y="38"/>
                  </a:lnTo>
                  <a:lnTo>
                    <a:pt x="40" y="39"/>
                  </a:lnTo>
                  <a:lnTo>
                    <a:pt x="38" y="38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0" y="38"/>
                  </a:lnTo>
                  <a:lnTo>
                    <a:pt x="28" y="38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2" y="33"/>
                  </a:lnTo>
                  <a:lnTo>
                    <a:pt x="21" y="31"/>
                  </a:lnTo>
                  <a:lnTo>
                    <a:pt x="17" y="28"/>
                  </a:lnTo>
                  <a:lnTo>
                    <a:pt x="17" y="25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4"/>
                  </a:lnTo>
                  <a:lnTo>
                    <a:pt x="0" y="22"/>
                  </a:lnTo>
                  <a:lnTo>
                    <a:pt x="5" y="19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7" y="12"/>
                  </a:lnTo>
                  <a:lnTo>
                    <a:pt x="19" y="8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7" y="3"/>
                  </a:lnTo>
                  <a:lnTo>
                    <a:pt x="28" y="3"/>
                  </a:lnTo>
                  <a:lnTo>
                    <a:pt x="32" y="5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41" y="3"/>
                  </a:lnTo>
                  <a:lnTo>
                    <a:pt x="44" y="3"/>
                  </a:lnTo>
                  <a:lnTo>
                    <a:pt x="46" y="3"/>
                  </a:lnTo>
                  <a:lnTo>
                    <a:pt x="49" y="3"/>
                  </a:lnTo>
                  <a:lnTo>
                    <a:pt x="58" y="1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8" name="Freeform 104">
              <a:extLst>
                <a:ext uri="{FF2B5EF4-FFF2-40B4-BE49-F238E27FC236}">
                  <a16:creationId xmlns:a16="http://schemas.microsoft.com/office/drawing/2014/main" id="{281ACC7A-5413-4424-ABD1-C75475F30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79670" y="1484294"/>
              <a:ext cx="9747" cy="5848"/>
            </a:xfrm>
            <a:custGeom>
              <a:avLst/>
              <a:gdLst>
                <a:gd name="T0" fmla="*/ 2 w 5"/>
                <a:gd name="T1" fmla="*/ 0 h 3"/>
                <a:gd name="T2" fmla="*/ 4 w 5"/>
                <a:gd name="T3" fmla="*/ 1 h 3"/>
                <a:gd name="T4" fmla="*/ 5 w 5"/>
                <a:gd name="T5" fmla="*/ 1 h 3"/>
                <a:gd name="T6" fmla="*/ 4 w 5"/>
                <a:gd name="T7" fmla="*/ 3 h 3"/>
                <a:gd name="T8" fmla="*/ 0 w 5"/>
                <a:gd name="T9" fmla="*/ 3 h 3"/>
                <a:gd name="T10" fmla="*/ 0 w 5"/>
                <a:gd name="T11" fmla="*/ 1 h 3"/>
                <a:gd name="T12" fmla="*/ 0 w 5"/>
                <a:gd name="T13" fmla="*/ 0 h 3"/>
                <a:gd name="T14" fmla="*/ 2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2" y="0"/>
                  </a:moveTo>
                  <a:lnTo>
                    <a:pt x="4" y="1"/>
                  </a:lnTo>
                  <a:lnTo>
                    <a:pt x="5" y="1"/>
                  </a:lnTo>
                  <a:lnTo>
                    <a:pt x="4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4044F9A5-9F54-456D-BCFB-4042A0DEE4A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37147" y="1868290"/>
              <a:ext cx="15594" cy="5848"/>
            </a:xfrm>
            <a:custGeom>
              <a:avLst/>
              <a:gdLst>
                <a:gd name="T0" fmla="*/ 5 w 8"/>
                <a:gd name="T1" fmla="*/ 0 h 3"/>
                <a:gd name="T2" fmla="*/ 6 w 8"/>
                <a:gd name="T3" fmla="*/ 0 h 3"/>
                <a:gd name="T4" fmla="*/ 8 w 8"/>
                <a:gd name="T5" fmla="*/ 1 h 3"/>
                <a:gd name="T6" fmla="*/ 8 w 8"/>
                <a:gd name="T7" fmla="*/ 1 h 3"/>
                <a:gd name="T8" fmla="*/ 5 w 8"/>
                <a:gd name="T9" fmla="*/ 3 h 3"/>
                <a:gd name="T10" fmla="*/ 1 w 8"/>
                <a:gd name="T11" fmla="*/ 3 h 3"/>
                <a:gd name="T12" fmla="*/ 0 w 8"/>
                <a:gd name="T13" fmla="*/ 1 h 3"/>
                <a:gd name="T14" fmla="*/ 1 w 8"/>
                <a:gd name="T15" fmla="*/ 0 h 3"/>
                <a:gd name="T16" fmla="*/ 5 w 8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" h="3">
                  <a:moveTo>
                    <a:pt x="5" y="0"/>
                  </a:move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CBACFB4C-B268-4AEC-A42F-4782F3433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9269694" y="1825407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1 h 3"/>
                <a:gd name="T4" fmla="*/ 3 w 4"/>
                <a:gd name="T5" fmla="*/ 1 h 3"/>
                <a:gd name="T6" fmla="*/ 4 w 4"/>
                <a:gd name="T7" fmla="*/ 1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1 h 3"/>
                <a:gd name="T16" fmla="*/ 0 w 4"/>
                <a:gd name="T17" fmla="*/ 1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4" y="1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1" name="Freeform 107">
              <a:extLst>
                <a:ext uri="{FF2B5EF4-FFF2-40B4-BE49-F238E27FC236}">
                  <a16:creationId xmlns:a16="http://schemas.microsoft.com/office/drawing/2014/main" id="{AC21EB9E-F248-4B57-BA70-DBAF914ED96C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620" y="1809813"/>
              <a:ext cx="25340" cy="17544"/>
            </a:xfrm>
            <a:custGeom>
              <a:avLst/>
              <a:gdLst>
                <a:gd name="T0" fmla="*/ 0 w 13"/>
                <a:gd name="T1" fmla="*/ 0 h 9"/>
                <a:gd name="T2" fmla="*/ 3 w 13"/>
                <a:gd name="T3" fmla="*/ 0 h 9"/>
                <a:gd name="T4" fmla="*/ 9 w 13"/>
                <a:gd name="T5" fmla="*/ 4 h 9"/>
                <a:gd name="T6" fmla="*/ 13 w 13"/>
                <a:gd name="T7" fmla="*/ 8 h 9"/>
                <a:gd name="T8" fmla="*/ 11 w 13"/>
                <a:gd name="T9" fmla="*/ 9 h 9"/>
                <a:gd name="T10" fmla="*/ 11 w 13"/>
                <a:gd name="T11" fmla="*/ 9 h 9"/>
                <a:gd name="T12" fmla="*/ 9 w 13"/>
                <a:gd name="T13" fmla="*/ 9 h 9"/>
                <a:gd name="T14" fmla="*/ 5 w 13"/>
                <a:gd name="T15" fmla="*/ 4 h 9"/>
                <a:gd name="T16" fmla="*/ 3 w 13"/>
                <a:gd name="T17" fmla="*/ 3 h 9"/>
                <a:gd name="T18" fmla="*/ 2 w 13"/>
                <a:gd name="T19" fmla="*/ 1 h 9"/>
                <a:gd name="T20" fmla="*/ 0 w 13"/>
                <a:gd name="T21" fmla="*/ 1 h 9"/>
                <a:gd name="T22" fmla="*/ 0 w 13"/>
                <a:gd name="T2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9">
                  <a:moveTo>
                    <a:pt x="0" y="0"/>
                  </a:moveTo>
                  <a:lnTo>
                    <a:pt x="3" y="0"/>
                  </a:lnTo>
                  <a:lnTo>
                    <a:pt x="9" y="4"/>
                  </a:lnTo>
                  <a:lnTo>
                    <a:pt x="13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9" y="9"/>
                  </a:lnTo>
                  <a:lnTo>
                    <a:pt x="5" y="4"/>
                  </a:lnTo>
                  <a:lnTo>
                    <a:pt x="3" y="3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2" name="Freeform 108">
              <a:extLst>
                <a:ext uri="{FF2B5EF4-FFF2-40B4-BE49-F238E27FC236}">
                  <a16:creationId xmlns:a16="http://schemas.microsoft.com/office/drawing/2014/main" id="{FA1B52F6-0EC8-47A0-B87A-CF6E5778D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0947" y="1577857"/>
              <a:ext cx="37036" cy="9747"/>
            </a:xfrm>
            <a:custGeom>
              <a:avLst/>
              <a:gdLst>
                <a:gd name="T0" fmla="*/ 16 w 19"/>
                <a:gd name="T1" fmla="*/ 0 h 5"/>
                <a:gd name="T2" fmla="*/ 18 w 19"/>
                <a:gd name="T3" fmla="*/ 0 h 5"/>
                <a:gd name="T4" fmla="*/ 19 w 19"/>
                <a:gd name="T5" fmla="*/ 2 h 5"/>
                <a:gd name="T6" fmla="*/ 18 w 19"/>
                <a:gd name="T7" fmla="*/ 4 h 5"/>
                <a:gd name="T8" fmla="*/ 16 w 19"/>
                <a:gd name="T9" fmla="*/ 5 h 5"/>
                <a:gd name="T10" fmla="*/ 15 w 19"/>
                <a:gd name="T11" fmla="*/ 4 h 5"/>
                <a:gd name="T12" fmla="*/ 10 w 19"/>
                <a:gd name="T13" fmla="*/ 4 h 5"/>
                <a:gd name="T14" fmla="*/ 0 w 19"/>
                <a:gd name="T15" fmla="*/ 2 h 5"/>
                <a:gd name="T16" fmla="*/ 4 w 19"/>
                <a:gd name="T17" fmla="*/ 0 h 5"/>
                <a:gd name="T18" fmla="*/ 16 w 19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5">
                  <a:moveTo>
                    <a:pt x="16" y="0"/>
                  </a:moveTo>
                  <a:lnTo>
                    <a:pt x="18" y="0"/>
                  </a:lnTo>
                  <a:lnTo>
                    <a:pt x="19" y="2"/>
                  </a:lnTo>
                  <a:lnTo>
                    <a:pt x="18" y="4"/>
                  </a:lnTo>
                  <a:lnTo>
                    <a:pt x="16" y="5"/>
                  </a:lnTo>
                  <a:lnTo>
                    <a:pt x="15" y="4"/>
                  </a:lnTo>
                  <a:lnTo>
                    <a:pt x="10" y="4"/>
                  </a:lnTo>
                  <a:lnTo>
                    <a:pt x="0" y="2"/>
                  </a:lnTo>
                  <a:lnTo>
                    <a:pt x="4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3" name="Freeform 109">
              <a:extLst>
                <a:ext uri="{FF2B5EF4-FFF2-40B4-BE49-F238E27FC236}">
                  <a16:creationId xmlns:a16="http://schemas.microsoft.com/office/drawing/2014/main" id="{33BFA6AE-DE8D-43C8-BC92-CCB4AF91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8918834" y="1671419"/>
              <a:ext cx="21442" cy="11695"/>
            </a:xfrm>
            <a:custGeom>
              <a:avLst/>
              <a:gdLst>
                <a:gd name="T0" fmla="*/ 6 w 11"/>
                <a:gd name="T1" fmla="*/ 0 h 6"/>
                <a:gd name="T2" fmla="*/ 8 w 11"/>
                <a:gd name="T3" fmla="*/ 1 h 6"/>
                <a:gd name="T4" fmla="*/ 9 w 11"/>
                <a:gd name="T5" fmla="*/ 3 h 6"/>
                <a:gd name="T6" fmla="*/ 11 w 11"/>
                <a:gd name="T7" fmla="*/ 4 h 6"/>
                <a:gd name="T8" fmla="*/ 9 w 11"/>
                <a:gd name="T9" fmla="*/ 4 h 6"/>
                <a:gd name="T10" fmla="*/ 9 w 11"/>
                <a:gd name="T11" fmla="*/ 4 h 6"/>
                <a:gd name="T12" fmla="*/ 9 w 11"/>
                <a:gd name="T13" fmla="*/ 6 h 6"/>
                <a:gd name="T14" fmla="*/ 8 w 11"/>
                <a:gd name="T15" fmla="*/ 6 h 6"/>
                <a:gd name="T16" fmla="*/ 6 w 11"/>
                <a:gd name="T17" fmla="*/ 4 h 6"/>
                <a:gd name="T18" fmla="*/ 5 w 11"/>
                <a:gd name="T19" fmla="*/ 3 h 6"/>
                <a:gd name="T20" fmla="*/ 3 w 11"/>
                <a:gd name="T21" fmla="*/ 3 h 6"/>
                <a:gd name="T22" fmla="*/ 1 w 11"/>
                <a:gd name="T23" fmla="*/ 1 h 6"/>
                <a:gd name="T24" fmla="*/ 0 w 11"/>
                <a:gd name="T25" fmla="*/ 1 h 6"/>
                <a:gd name="T26" fmla="*/ 1 w 11"/>
                <a:gd name="T27" fmla="*/ 0 h 6"/>
                <a:gd name="T28" fmla="*/ 5 w 11"/>
                <a:gd name="T29" fmla="*/ 1 h 6"/>
                <a:gd name="T30" fmla="*/ 6 w 11"/>
                <a:gd name="T3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" h="6">
                  <a:moveTo>
                    <a:pt x="6" y="0"/>
                  </a:moveTo>
                  <a:lnTo>
                    <a:pt x="8" y="1"/>
                  </a:lnTo>
                  <a:lnTo>
                    <a:pt x="9" y="3"/>
                  </a:lnTo>
                  <a:lnTo>
                    <a:pt x="11" y="4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6"/>
                  </a:lnTo>
                  <a:lnTo>
                    <a:pt x="8" y="6"/>
                  </a:lnTo>
                  <a:lnTo>
                    <a:pt x="6" y="4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4" name="Freeform 110">
              <a:extLst>
                <a:ext uri="{FF2B5EF4-FFF2-40B4-BE49-F238E27FC236}">
                  <a16:creationId xmlns:a16="http://schemas.microsoft.com/office/drawing/2014/main" id="{F3178B59-F198-4131-94C8-DEB7F3682D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583518" y="1716251"/>
              <a:ext cx="17544" cy="29239"/>
            </a:xfrm>
            <a:custGeom>
              <a:avLst/>
              <a:gdLst>
                <a:gd name="T0" fmla="*/ 3 w 9"/>
                <a:gd name="T1" fmla="*/ 0 h 15"/>
                <a:gd name="T2" fmla="*/ 4 w 9"/>
                <a:gd name="T3" fmla="*/ 2 h 15"/>
                <a:gd name="T4" fmla="*/ 4 w 9"/>
                <a:gd name="T5" fmla="*/ 5 h 15"/>
                <a:gd name="T6" fmla="*/ 6 w 9"/>
                <a:gd name="T7" fmla="*/ 5 h 15"/>
                <a:gd name="T8" fmla="*/ 9 w 9"/>
                <a:gd name="T9" fmla="*/ 8 h 15"/>
                <a:gd name="T10" fmla="*/ 9 w 9"/>
                <a:gd name="T11" fmla="*/ 8 h 15"/>
                <a:gd name="T12" fmla="*/ 6 w 9"/>
                <a:gd name="T13" fmla="*/ 10 h 15"/>
                <a:gd name="T14" fmla="*/ 6 w 9"/>
                <a:gd name="T15" fmla="*/ 11 h 15"/>
                <a:gd name="T16" fmla="*/ 7 w 9"/>
                <a:gd name="T17" fmla="*/ 13 h 15"/>
                <a:gd name="T18" fmla="*/ 6 w 9"/>
                <a:gd name="T19" fmla="*/ 15 h 15"/>
                <a:gd name="T20" fmla="*/ 3 w 9"/>
                <a:gd name="T21" fmla="*/ 15 h 15"/>
                <a:gd name="T22" fmla="*/ 0 w 9"/>
                <a:gd name="T23" fmla="*/ 15 h 15"/>
                <a:gd name="T24" fmla="*/ 0 w 9"/>
                <a:gd name="T25" fmla="*/ 13 h 15"/>
                <a:gd name="T26" fmla="*/ 0 w 9"/>
                <a:gd name="T27" fmla="*/ 11 h 15"/>
                <a:gd name="T28" fmla="*/ 1 w 9"/>
                <a:gd name="T29" fmla="*/ 8 h 15"/>
                <a:gd name="T30" fmla="*/ 1 w 9"/>
                <a:gd name="T31" fmla="*/ 7 h 15"/>
                <a:gd name="T32" fmla="*/ 1 w 9"/>
                <a:gd name="T33" fmla="*/ 5 h 15"/>
                <a:gd name="T34" fmla="*/ 1 w 9"/>
                <a:gd name="T35" fmla="*/ 4 h 15"/>
                <a:gd name="T36" fmla="*/ 3 w 9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" h="15">
                  <a:moveTo>
                    <a:pt x="3" y="0"/>
                  </a:moveTo>
                  <a:lnTo>
                    <a:pt x="4" y="2"/>
                  </a:lnTo>
                  <a:lnTo>
                    <a:pt x="4" y="5"/>
                  </a:lnTo>
                  <a:lnTo>
                    <a:pt x="6" y="5"/>
                  </a:lnTo>
                  <a:lnTo>
                    <a:pt x="9" y="8"/>
                  </a:lnTo>
                  <a:lnTo>
                    <a:pt x="9" y="8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7" y="13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5"/>
                  </a:lnTo>
                  <a:lnTo>
                    <a:pt x="1" y="4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5" name="Freeform 111">
              <a:extLst>
                <a:ext uri="{FF2B5EF4-FFF2-40B4-BE49-F238E27FC236}">
                  <a16:creationId xmlns:a16="http://schemas.microsoft.com/office/drawing/2014/main" id="{09A48E6B-C94C-4782-9723-19268FB3F812}"/>
                </a:ext>
              </a:extLst>
            </p:cNvPr>
            <p:cNvSpPr>
              <a:spLocks/>
            </p:cNvSpPr>
            <p:nvPr/>
          </p:nvSpPr>
          <p:spPr bwMode="auto">
            <a:xfrm>
              <a:off x="8061177" y="1737693"/>
              <a:ext cx="21442" cy="15594"/>
            </a:xfrm>
            <a:custGeom>
              <a:avLst/>
              <a:gdLst>
                <a:gd name="T0" fmla="*/ 9 w 11"/>
                <a:gd name="T1" fmla="*/ 0 h 8"/>
                <a:gd name="T2" fmla="*/ 9 w 11"/>
                <a:gd name="T3" fmla="*/ 2 h 8"/>
                <a:gd name="T4" fmla="*/ 9 w 11"/>
                <a:gd name="T5" fmla="*/ 4 h 8"/>
                <a:gd name="T6" fmla="*/ 11 w 11"/>
                <a:gd name="T7" fmla="*/ 5 h 8"/>
                <a:gd name="T8" fmla="*/ 9 w 11"/>
                <a:gd name="T9" fmla="*/ 5 h 8"/>
                <a:gd name="T10" fmla="*/ 8 w 11"/>
                <a:gd name="T11" fmla="*/ 5 h 8"/>
                <a:gd name="T12" fmla="*/ 6 w 11"/>
                <a:gd name="T13" fmla="*/ 8 h 8"/>
                <a:gd name="T14" fmla="*/ 6 w 11"/>
                <a:gd name="T15" fmla="*/ 7 h 8"/>
                <a:gd name="T16" fmla="*/ 5 w 11"/>
                <a:gd name="T17" fmla="*/ 5 h 8"/>
                <a:gd name="T18" fmla="*/ 3 w 11"/>
                <a:gd name="T19" fmla="*/ 7 h 8"/>
                <a:gd name="T20" fmla="*/ 2 w 11"/>
                <a:gd name="T21" fmla="*/ 7 h 8"/>
                <a:gd name="T22" fmla="*/ 2 w 11"/>
                <a:gd name="T23" fmla="*/ 5 h 8"/>
                <a:gd name="T24" fmla="*/ 0 w 11"/>
                <a:gd name="T25" fmla="*/ 5 h 8"/>
                <a:gd name="T26" fmla="*/ 0 w 11"/>
                <a:gd name="T27" fmla="*/ 4 h 8"/>
                <a:gd name="T28" fmla="*/ 3 w 11"/>
                <a:gd name="T29" fmla="*/ 2 h 8"/>
                <a:gd name="T30" fmla="*/ 5 w 11"/>
                <a:gd name="T31" fmla="*/ 4 h 8"/>
                <a:gd name="T32" fmla="*/ 6 w 11"/>
                <a:gd name="T33" fmla="*/ 4 h 8"/>
                <a:gd name="T34" fmla="*/ 6 w 11"/>
                <a:gd name="T35" fmla="*/ 2 h 8"/>
                <a:gd name="T36" fmla="*/ 6 w 11"/>
                <a:gd name="T37" fmla="*/ 0 h 8"/>
                <a:gd name="T38" fmla="*/ 8 w 11"/>
                <a:gd name="T39" fmla="*/ 0 h 8"/>
                <a:gd name="T40" fmla="*/ 9 w 11"/>
                <a:gd name="T4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" h="8">
                  <a:moveTo>
                    <a:pt x="9" y="0"/>
                  </a:moveTo>
                  <a:lnTo>
                    <a:pt x="9" y="2"/>
                  </a:lnTo>
                  <a:lnTo>
                    <a:pt x="9" y="4"/>
                  </a:lnTo>
                  <a:lnTo>
                    <a:pt x="11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6" y="8"/>
                  </a:lnTo>
                  <a:lnTo>
                    <a:pt x="6" y="7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4"/>
                  </a:lnTo>
                  <a:lnTo>
                    <a:pt x="3" y="2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6" name="Freeform 112">
              <a:extLst>
                <a:ext uri="{FF2B5EF4-FFF2-40B4-BE49-F238E27FC236}">
                  <a16:creationId xmlns:a16="http://schemas.microsoft.com/office/drawing/2014/main" id="{0854C12A-CB22-42A2-B405-93C7B4D3A60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5910" y="2924768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1 h 3"/>
                <a:gd name="T6" fmla="*/ 0 w 3"/>
                <a:gd name="T7" fmla="*/ 3 h 3"/>
                <a:gd name="T8" fmla="*/ 0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1 h 3"/>
                <a:gd name="T16" fmla="*/ 1 w 3"/>
                <a:gd name="T17" fmla="*/ 0 h 3"/>
                <a:gd name="T18" fmla="*/ 1 w 3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1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7" name="Freeform 113">
              <a:extLst>
                <a:ext uri="{FF2B5EF4-FFF2-40B4-BE49-F238E27FC236}">
                  <a16:creationId xmlns:a16="http://schemas.microsoft.com/office/drawing/2014/main" id="{D0D48EF7-BBC0-45FC-8972-057565CCB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64386" y="2852647"/>
              <a:ext cx="7797" cy="9747"/>
            </a:xfrm>
            <a:custGeom>
              <a:avLst/>
              <a:gdLst>
                <a:gd name="T0" fmla="*/ 3 w 4"/>
                <a:gd name="T1" fmla="*/ 0 h 5"/>
                <a:gd name="T2" fmla="*/ 4 w 4"/>
                <a:gd name="T3" fmla="*/ 0 h 5"/>
                <a:gd name="T4" fmla="*/ 4 w 4"/>
                <a:gd name="T5" fmla="*/ 0 h 5"/>
                <a:gd name="T6" fmla="*/ 4 w 4"/>
                <a:gd name="T7" fmla="*/ 2 h 5"/>
                <a:gd name="T8" fmla="*/ 4 w 4"/>
                <a:gd name="T9" fmla="*/ 5 h 5"/>
                <a:gd name="T10" fmla="*/ 3 w 4"/>
                <a:gd name="T11" fmla="*/ 5 h 5"/>
                <a:gd name="T12" fmla="*/ 3 w 4"/>
                <a:gd name="T13" fmla="*/ 5 h 5"/>
                <a:gd name="T14" fmla="*/ 1 w 4"/>
                <a:gd name="T15" fmla="*/ 3 h 5"/>
                <a:gd name="T16" fmla="*/ 0 w 4"/>
                <a:gd name="T17" fmla="*/ 3 h 5"/>
                <a:gd name="T18" fmla="*/ 1 w 4"/>
                <a:gd name="T19" fmla="*/ 2 h 5"/>
                <a:gd name="T20" fmla="*/ 3 w 4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" h="5">
                  <a:moveTo>
                    <a:pt x="3" y="0"/>
                  </a:moveTo>
                  <a:lnTo>
                    <a:pt x="4" y="0"/>
                  </a:lnTo>
                  <a:lnTo>
                    <a:pt x="4" y="0"/>
                  </a:lnTo>
                  <a:lnTo>
                    <a:pt x="4" y="2"/>
                  </a:lnTo>
                  <a:lnTo>
                    <a:pt x="4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8" name="Freeform 114">
              <a:extLst>
                <a:ext uri="{FF2B5EF4-FFF2-40B4-BE49-F238E27FC236}">
                  <a16:creationId xmlns:a16="http://schemas.microsoft.com/office/drawing/2014/main" id="{84F38A67-C90B-42C1-B636-1D49CE0E4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722" y="2963752"/>
              <a:ext cx="1950" cy="3898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2 h 2"/>
                <a:gd name="T4" fmla="*/ 1 w 1"/>
                <a:gd name="T5" fmla="*/ 2 h 2"/>
                <a:gd name="T6" fmla="*/ 0 w 1"/>
                <a:gd name="T7" fmla="*/ 2 h 2"/>
                <a:gd name="T8" fmla="*/ 0 w 1"/>
                <a:gd name="T9" fmla="*/ 2 h 2"/>
                <a:gd name="T10" fmla="*/ 1 w 1"/>
                <a:gd name="T11" fmla="*/ 0 h 2"/>
                <a:gd name="T12" fmla="*/ 1 w 1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9" name="Freeform 115">
              <a:extLst>
                <a:ext uri="{FF2B5EF4-FFF2-40B4-BE49-F238E27FC236}">
                  <a16:creationId xmlns:a16="http://schemas.microsoft.com/office/drawing/2014/main" id="{42E630A7-7D5B-441E-920C-80A79588FD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44894" y="285069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0 h 3"/>
                <a:gd name="T4" fmla="*/ 3 w 3"/>
                <a:gd name="T5" fmla="*/ 1 h 3"/>
                <a:gd name="T6" fmla="*/ 3 w 3"/>
                <a:gd name="T7" fmla="*/ 3 h 3"/>
                <a:gd name="T8" fmla="*/ 2 w 3"/>
                <a:gd name="T9" fmla="*/ 3 h 3"/>
                <a:gd name="T10" fmla="*/ 0 w 3"/>
                <a:gd name="T11" fmla="*/ 1 h 3"/>
                <a:gd name="T12" fmla="*/ 0 w 3"/>
                <a:gd name="T13" fmla="*/ 1 h 3"/>
                <a:gd name="T14" fmla="*/ 0 w 3"/>
                <a:gd name="T15" fmla="*/ 0 h 3"/>
                <a:gd name="T16" fmla="*/ 2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0" name="Freeform 116">
              <a:extLst>
                <a:ext uri="{FF2B5EF4-FFF2-40B4-BE49-F238E27FC236}">
                  <a16:creationId xmlns:a16="http://schemas.microsoft.com/office/drawing/2014/main" id="{3E24B16D-A6F4-4A8C-85C3-0409BA0694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9047" y="2856546"/>
              <a:ext cx="25340" cy="27289"/>
            </a:xfrm>
            <a:custGeom>
              <a:avLst/>
              <a:gdLst>
                <a:gd name="T0" fmla="*/ 13 w 13"/>
                <a:gd name="T1" fmla="*/ 0 h 14"/>
                <a:gd name="T2" fmla="*/ 13 w 13"/>
                <a:gd name="T3" fmla="*/ 1 h 14"/>
                <a:gd name="T4" fmla="*/ 13 w 13"/>
                <a:gd name="T5" fmla="*/ 5 h 14"/>
                <a:gd name="T6" fmla="*/ 11 w 13"/>
                <a:gd name="T7" fmla="*/ 6 h 14"/>
                <a:gd name="T8" fmla="*/ 9 w 13"/>
                <a:gd name="T9" fmla="*/ 9 h 14"/>
                <a:gd name="T10" fmla="*/ 8 w 13"/>
                <a:gd name="T11" fmla="*/ 11 h 14"/>
                <a:gd name="T12" fmla="*/ 5 w 13"/>
                <a:gd name="T13" fmla="*/ 11 h 14"/>
                <a:gd name="T14" fmla="*/ 5 w 13"/>
                <a:gd name="T15" fmla="*/ 12 h 14"/>
                <a:gd name="T16" fmla="*/ 3 w 13"/>
                <a:gd name="T17" fmla="*/ 12 h 14"/>
                <a:gd name="T18" fmla="*/ 1 w 13"/>
                <a:gd name="T19" fmla="*/ 14 h 14"/>
                <a:gd name="T20" fmla="*/ 0 w 13"/>
                <a:gd name="T21" fmla="*/ 14 h 14"/>
                <a:gd name="T22" fmla="*/ 0 w 13"/>
                <a:gd name="T23" fmla="*/ 12 h 14"/>
                <a:gd name="T24" fmla="*/ 0 w 13"/>
                <a:gd name="T25" fmla="*/ 11 h 14"/>
                <a:gd name="T26" fmla="*/ 0 w 13"/>
                <a:gd name="T27" fmla="*/ 9 h 14"/>
                <a:gd name="T28" fmla="*/ 0 w 13"/>
                <a:gd name="T29" fmla="*/ 9 h 14"/>
                <a:gd name="T30" fmla="*/ 1 w 13"/>
                <a:gd name="T31" fmla="*/ 9 h 14"/>
                <a:gd name="T32" fmla="*/ 3 w 13"/>
                <a:gd name="T33" fmla="*/ 8 h 14"/>
                <a:gd name="T34" fmla="*/ 6 w 13"/>
                <a:gd name="T35" fmla="*/ 8 h 14"/>
                <a:gd name="T36" fmla="*/ 8 w 13"/>
                <a:gd name="T37" fmla="*/ 6 h 14"/>
                <a:gd name="T38" fmla="*/ 9 w 13"/>
                <a:gd name="T39" fmla="*/ 1 h 14"/>
                <a:gd name="T40" fmla="*/ 11 w 13"/>
                <a:gd name="T41" fmla="*/ 0 h 14"/>
                <a:gd name="T42" fmla="*/ 13 w 13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" h="14">
                  <a:moveTo>
                    <a:pt x="13" y="0"/>
                  </a:moveTo>
                  <a:lnTo>
                    <a:pt x="13" y="1"/>
                  </a:lnTo>
                  <a:lnTo>
                    <a:pt x="13" y="5"/>
                  </a:lnTo>
                  <a:lnTo>
                    <a:pt x="11" y="6"/>
                  </a:lnTo>
                  <a:lnTo>
                    <a:pt x="9" y="9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5" y="12"/>
                  </a:lnTo>
                  <a:lnTo>
                    <a:pt x="3" y="12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3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1" name="Freeform 117">
              <a:extLst>
                <a:ext uri="{FF2B5EF4-FFF2-40B4-BE49-F238E27FC236}">
                  <a16:creationId xmlns:a16="http://schemas.microsoft.com/office/drawing/2014/main" id="{BB6CA08E-01C0-4FDF-B1F7-D962E477D2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39636" y="2989093"/>
              <a:ext cx="15594" cy="11695"/>
            </a:xfrm>
            <a:custGeom>
              <a:avLst/>
              <a:gdLst>
                <a:gd name="T0" fmla="*/ 7 w 8"/>
                <a:gd name="T1" fmla="*/ 0 h 6"/>
                <a:gd name="T2" fmla="*/ 8 w 8"/>
                <a:gd name="T3" fmla="*/ 0 h 6"/>
                <a:gd name="T4" fmla="*/ 4 w 8"/>
                <a:gd name="T5" fmla="*/ 4 h 6"/>
                <a:gd name="T6" fmla="*/ 2 w 8"/>
                <a:gd name="T7" fmla="*/ 6 h 6"/>
                <a:gd name="T8" fmla="*/ 0 w 8"/>
                <a:gd name="T9" fmla="*/ 6 h 6"/>
                <a:gd name="T10" fmla="*/ 0 w 8"/>
                <a:gd name="T11" fmla="*/ 6 h 6"/>
                <a:gd name="T12" fmla="*/ 0 w 8"/>
                <a:gd name="T13" fmla="*/ 4 h 6"/>
                <a:gd name="T14" fmla="*/ 2 w 8"/>
                <a:gd name="T15" fmla="*/ 4 h 6"/>
                <a:gd name="T16" fmla="*/ 5 w 8"/>
                <a:gd name="T17" fmla="*/ 1 h 6"/>
                <a:gd name="T18" fmla="*/ 7 w 8"/>
                <a:gd name="T19" fmla="*/ 0 h 6"/>
                <a:gd name="T20" fmla="*/ 7 w 8"/>
                <a:gd name="T2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6">
                  <a:moveTo>
                    <a:pt x="7" y="0"/>
                  </a:moveTo>
                  <a:lnTo>
                    <a:pt x="8" y="0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4"/>
                  </a:lnTo>
                  <a:lnTo>
                    <a:pt x="5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2" name="Freeform 118">
              <a:extLst>
                <a:ext uri="{FF2B5EF4-FFF2-40B4-BE49-F238E27FC236}">
                  <a16:creationId xmlns:a16="http://schemas.microsoft.com/office/drawing/2014/main" id="{5A3179A2-3D82-4939-BB3B-C47223E7C9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19555" y="2899429"/>
              <a:ext cx="9747" cy="11695"/>
            </a:xfrm>
            <a:custGeom>
              <a:avLst/>
              <a:gdLst>
                <a:gd name="T0" fmla="*/ 4 w 5"/>
                <a:gd name="T1" fmla="*/ 0 h 6"/>
                <a:gd name="T2" fmla="*/ 5 w 5"/>
                <a:gd name="T3" fmla="*/ 0 h 6"/>
                <a:gd name="T4" fmla="*/ 5 w 5"/>
                <a:gd name="T5" fmla="*/ 2 h 6"/>
                <a:gd name="T6" fmla="*/ 4 w 5"/>
                <a:gd name="T7" fmla="*/ 3 h 6"/>
                <a:gd name="T8" fmla="*/ 4 w 5"/>
                <a:gd name="T9" fmla="*/ 5 h 6"/>
                <a:gd name="T10" fmla="*/ 4 w 5"/>
                <a:gd name="T11" fmla="*/ 6 h 6"/>
                <a:gd name="T12" fmla="*/ 2 w 5"/>
                <a:gd name="T13" fmla="*/ 6 h 6"/>
                <a:gd name="T14" fmla="*/ 0 w 5"/>
                <a:gd name="T15" fmla="*/ 6 h 6"/>
                <a:gd name="T16" fmla="*/ 0 w 5"/>
                <a:gd name="T17" fmla="*/ 5 h 6"/>
                <a:gd name="T18" fmla="*/ 4 w 5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6">
                  <a:moveTo>
                    <a:pt x="4" y="0"/>
                  </a:move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4" y="5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3" name="Freeform 119">
              <a:extLst>
                <a:ext uri="{FF2B5EF4-FFF2-40B4-BE49-F238E27FC236}">
                  <a16:creationId xmlns:a16="http://schemas.microsoft.com/office/drawing/2014/main" id="{9A561230-FFB7-4F44-87DF-126A9295013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2258" y="3080706"/>
              <a:ext cx="31188" cy="31188"/>
            </a:xfrm>
            <a:custGeom>
              <a:avLst/>
              <a:gdLst>
                <a:gd name="T0" fmla="*/ 9 w 16"/>
                <a:gd name="T1" fmla="*/ 0 h 16"/>
                <a:gd name="T2" fmla="*/ 11 w 16"/>
                <a:gd name="T3" fmla="*/ 0 h 16"/>
                <a:gd name="T4" fmla="*/ 14 w 16"/>
                <a:gd name="T5" fmla="*/ 1 h 16"/>
                <a:gd name="T6" fmla="*/ 16 w 16"/>
                <a:gd name="T7" fmla="*/ 1 h 16"/>
                <a:gd name="T8" fmla="*/ 16 w 16"/>
                <a:gd name="T9" fmla="*/ 3 h 16"/>
                <a:gd name="T10" fmla="*/ 14 w 16"/>
                <a:gd name="T11" fmla="*/ 3 h 16"/>
                <a:gd name="T12" fmla="*/ 13 w 16"/>
                <a:gd name="T13" fmla="*/ 5 h 16"/>
                <a:gd name="T14" fmla="*/ 11 w 16"/>
                <a:gd name="T15" fmla="*/ 5 h 16"/>
                <a:gd name="T16" fmla="*/ 9 w 16"/>
                <a:gd name="T17" fmla="*/ 5 h 16"/>
                <a:gd name="T18" fmla="*/ 6 w 16"/>
                <a:gd name="T19" fmla="*/ 8 h 16"/>
                <a:gd name="T20" fmla="*/ 6 w 16"/>
                <a:gd name="T21" fmla="*/ 8 h 16"/>
                <a:gd name="T22" fmla="*/ 5 w 16"/>
                <a:gd name="T23" fmla="*/ 9 h 16"/>
                <a:gd name="T24" fmla="*/ 2 w 16"/>
                <a:gd name="T25" fmla="*/ 13 h 16"/>
                <a:gd name="T26" fmla="*/ 2 w 16"/>
                <a:gd name="T27" fmla="*/ 16 h 16"/>
                <a:gd name="T28" fmla="*/ 0 w 16"/>
                <a:gd name="T29" fmla="*/ 14 h 16"/>
                <a:gd name="T30" fmla="*/ 0 w 16"/>
                <a:gd name="T31" fmla="*/ 13 h 16"/>
                <a:gd name="T32" fmla="*/ 0 w 16"/>
                <a:gd name="T33" fmla="*/ 11 h 16"/>
                <a:gd name="T34" fmla="*/ 3 w 16"/>
                <a:gd name="T35" fmla="*/ 9 h 16"/>
                <a:gd name="T36" fmla="*/ 5 w 16"/>
                <a:gd name="T37" fmla="*/ 8 h 16"/>
                <a:gd name="T38" fmla="*/ 5 w 16"/>
                <a:gd name="T39" fmla="*/ 6 h 16"/>
                <a:gd name="T40" fmla="*/ 6 w 16"/>
                <a:gd name="T41" fmla="*/ 6 h 16"/>
                <a:gd name="T42" fmla="*/ 6 w 16"/>
                <a:gd name="T43" fmla="*/ 5 h 16"/>
                <a:gd name="T44" fmla="*/ 8 w 16"/>
                <a:gd name="T45" fmla="*/ 5 h 16"/>
                <a:gd name="T46" fmla="*/ 9 w 16"/>
                <a:gd name="T4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16">
                  <a:moveTo>
                    <a:pt x="9" y="0"/>
                  </a:move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4" y="3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9" y="5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9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3" y="9"/>
                  </a:lnTo>
                  <a:lnTo>
                    <a:pt x="5" y="8"/>
                  </a:lnTo>
                  <a:lnTo>
                    <a:pt x="5" y="6"/>
                  </a:lnTo>
                  <a:lnTo>
                    <a:pt x="6" y="6"/>
                  </a:lnTo>
                  <a:lnTo>
                    <a:pt x="6" y="5"/>
                  </a:lnTo>
                  <a:lnTo>
                    <a:pt x="8" y="5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4" name="Freeform 120">
              <a:extLst>
                <a:ext uri="{FF2B5EF4-FFF2-40B4-BE49-F238E27FC236}">
                  <a16:creationId xmlns:a16="http://schemas.microsoft.com/office/drawing/2014/main" id="{1E578F39-266F-4D42-91B7-056D5E80AE8C}"/>
                </a:ext>
              </a:extLst>
            </p:cNvPr>
            <p:cNvSpPr>
              <a:spLocks/>
            </p:cNvSpPr>
            <p:nvPr/>
          </p:nvSpPr>
          <p:spPr bwMode="auto">
            <a:xfrm>
              <a:off x="9895394" y="3102148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2 h 3"/>
                <a:gd name="T4" fmla="*/ 5 w 5"/>
                <a:gd name="T5" fmla="*/ 2 h 3"/>
                <a:gd name="T6" fmla="*/ 2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2 h 3"/>
                <a:gd name="T14" fmla="*/ 0 w 5"/>
                <a:gd name="T15" fmla="*/ 2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5" name="Freeform 121">
              <a:extLst>
                <a:ext uri="{FF2B5EF4-FFF2-40B4-BE49-F238E27FC236}">
                  <a16:creationId xmlns:a16="http://schemas.microsoft.com/office/drawing/2014/main" id="{0F5074F3-3132-40B1-96E8-1169C35A5E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975312" y="3022229"/>
              <a:ext cx="31188" cy="21442"/>
            </a:xfrm>
            <a:custGeom>
              <a:avLst/>
              <a:gdLst>
                <a:gd name="T0" fmla="*/ 13 w 16"/>
                <a:gd name="T1" fmla="*/ 0 h 11"/>
                <a:gd name="T2" fmla="*/ 16 w 16"/>
                <a:gd name="T3" fmla="*/ 0 h 11"/>
                <a:gd name="T4" fmla="*/ 11 w 16"/>
                <a:gd name="T5" fmla="*/ 3 h 11"/>
                <a:gd name="T6" fmla="*/ 11 w 16"/>
                <a:gd name="T7" fmla="*/ 5 h 11"/>
                <a:gd name="T8" fmla="*/ 8 w 16"/>
                <a:gd name="T9" fmla="*/ 6 h 11"/>
                <a:gd name="T10" fmla="*/ 8 w 16"/>
                <a:gd name="T11" fmla="*/ 6 h 11"/>
                <a:gd name="T12" fmla="*/ 7 w 16"/>
                <a:gd name="T13" fmla="*/ 8 h 11"/>
                <a:gd name="T14" fmla="*/ 3 w 16"/>
                <a:gd name="T15" fmla="*/ 9 h 11"/>
                <a:gd name="T16" fmla="*/ 2 w 16"/>
                <a:gd name="T17" fmla="*/ 11 h 11"/>
                <a:gd name="T18" fmla="*/ 0 w 16"/>
                <a:gd name="T19" fmla="*/ 11 h 11"/>
                <a:gd name="T20" fmla="*/ 3 w 16"/>
                <a:gd name="T21" fmla="*/ 6 h 11"/>
                <a:gd name="T22" fmla="*/ 5 w 16"/>
                <a:gd name="T23" fmla="*/ 6 h 11"/>
                <a:gd name="T24" fmla="*/ 8 w 16"/>
                <a:gd name="T25" fmla="*/ 3 h 11"/>
                <a:gd name="T26" fmla="*/ 13 w 16"/>
                <a:gd name="T27" fmla="*/ 0 h 11"/>
                <a:gd name="T28" fmla="*/ 13 w 16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1">
                  <a:moveTo>
                    <a:pt x="13" y="0"/>
                  </a:moveTo>
                  <a:lnTo>
                    <a:pt x="16" y="0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8" y="6"/>
                  </a:lnTo>
                  <a:lnTo>
                    <a:pt x="8" y="6"/>
                  </a:lnTo>
                  <a:lnTo>
                    <a:pt x="7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3" y="6"/>
                  </a:lnTo>
                  <a:lnTo>
                    <a:pt x="5" y="6"/>
                  </a:lnTo>
                  <a:lnTo>
                    <a:pt x="8" y="3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6" name="Freeform 122">
              <a:extLst>
                <a:ext uri="{FF2B5EF4-FFF2-40B4-BE49-F238E27FC236}">
                  <a16:creationId xmlns:a16="http://schemas.microsoft.com/office/drawing/2014/main" id="{31DDE0EE-8BAA-4358-80C0-98F6C1FC3B19}"/>
                </a:ext>
              </a:extLst>
            </p:cNvPr>
            <p:cNvSpPr>
              <a:spLocks/>
            </p:cNvSpPr>
            <p:nvPr/>
          </p:nvSpPr>
          <p:spPr bwMode="auto">
            <a:xfrm>
              <a:off x="9901242" y="3047570"/>
              <a:ext cx="56528" cy="35086"/>
            </a:xfrm>
            <a:custGeom>
              <a:avLst/>
              <a:gdLst>
                <a:gd name="T0" fmla="*/ 29 w 29"/>
                <a:gd name="T1" fmla="*/ 0 h 18"/>
                <a:gd name="T2" fmla="*/ 29 w 29"/>
                <a:gd name="T3" fmla="*/ 0 h 18"/>
                <a:gd name="T4" fmla="*/ 29 w 29"/>
                <a:gd name="T5" fmla="*/ 0 h 18"/>
                <a:gd name="T6" fmla="*/ 29 w 29"/>
                <a:gd name="T7" fmla="*/ 0 h 18"/>
                <a:gd name="T8" fmla="*/ 29 w 29"/>
                <a:gd name="T9" fmla="*/ 1 h 18"/>
                <a:gd name="T10" fmla="*/ 29 w 29"/>
                <a:gd name="T11" fmla="*/ 1 h 18"/>
                <a:gd name="T12" fmla="*/ 29 w 29"/>
                <a:gd name="T13" fmla="*/ 3 h 18"/>
                <a:gd name="T14" fmla="*/ 26 w 29"/>
                <a:gd name="T15" fmla="*/ 3 h 18"/>
                <a:gd name="T16" fmla="*/ 23 w 29"/>
                <a:gd name="T17" fmla="*/ 4 h 18"/>
                <a:gd name="T18" fmla="*/ 21 w 29"/>
                <a:gd name="T19" fmla="*/ 4 h 18"/>
                <a:gd name="T20" fmla="*/ 18 w 29"/>
                <a:gd name="T21" fmla="*/ 7 h 18"/>
                <a:gd name="T22" fmla="*/ 16 w 29"/>
                <a:gd name="T23" fmla="*/ 9 h 18"/>
                <a:gd name="T24" fmla="*/ 15 w 29"/>
                <a:gd name="T25" fmla="*/ 9 h 18"/>
                <a:gd name="T26" fmla="*/ 12 w 29"/>
                <a:gd name="T27" fmla="*/ 9 h 18"/>
                <a:gd name="T28" fmla="*/ 12 w 29"/>
                <a:gd name="T29" fmla="*/ 9 h 18"/>
                <a:gd name="T30" fmla="*/ 12 w 29"/>
                <a:gd name="T31" fmla="*/ 11 h 18"/>
                <a:gd name="T32" fmla="*/ 12 w 29"/>
                <a:gd name="T33" fmla="*/ 11 h 18"/>
                <a:gd name="T34" fmla="*/ 7 w 29"/>
                <a:gd name="T35" fmla="*/ 14 h 18"/>
                <a:gd name="T36" fmla="*/ 5 w 29"/>
                <a:gd name="T37" fmla="*/ 17 h 18"/>
                <a:gd name="T38" fmla="*/ 4 w 29"/>
                <a:gd name="T39" fmla="*/ 17 h 18"/>
                <a:gd name="T40" fmla="*/ 0 w 29"/>
                <a:gd name="T41" fmla="*/ 18 h 18"/>
                <a:gd name="T42" fmla="*/ 2 w 29"/>
                <a:gd name="T43" fmla="*/ 17 h 18"/>
                <a:gd name="T44" fmla="*/ 2 w 29"/>
                <a:gd name="T45" fmla="*/ 15 h 18"/>
                <a:gd name="T46" fmla="*/ 5 w 29"/>
                <a:gd name="T47" fmla="*/ 14 h 18"/>
                <a:gd name="T48" fmla="*/ 5 w 29"/>
                <a:gd name="T49" fmla="*/ 12 h 18"/>
                <a:gd name="T50" fmla="*/ 7 w 29"/>
                <a:gd name="T51" fmla="*/ 11 h 18"/>
                <a:gd name="T52" fmla="*/ 8 w 29"/>
                <a:gd name="T53" fmla="*/ 9 h 18"/>
                <a:gd name="T54" fmla="*/ 12 w 29"/>
                <a:gd name="T55" fmla="*/ 7 h 18"/>
                <a:gd name="T56" fmla="*/ 12 w 29"/>
                <a:gd name="T57" fmla="*/ 6 h 18"/>
                <a:gd name="T58" fmla="*/ 13 w 29"/>
                <a:gd name="T59" fmla="*/ 4 h 18"/>
                <a:gd name="T60" fmla="*/ 16 w 29"/>
                <a:gd name="T61" fmla="*/ 4 h 18"/>
                <a:gd name="T62" fmla="*/ 15 w 29"/>
                <a:gd name="T63" fmla="*/ 3 h 18"/>
                <a:gd name="T64" fmla="*/ 16 w 29"/>
                <a:gd name="T65" fmla="*/ 1 h 18"/>
                <a:gd name="T66" fmla="*/ 16 w 29"/>
                <a:gd name="T67" fmla="*/ 1 h 18"/>
                <a:gd name="T68" fmla="*/ 18 w 29"/>
                <a:gd name="T69" fmla="*/ 4 h 18"/>
                <a:gd name="T70" fmla="*/ 19 w 29"/>
                <a:gd name="T71" fmla="*/ 4 h 18"/>
                <a:gd name="T72" fmla="*/ 23 w 29"/>
                <a:gd name="T73" fmla="*/ 3 h 18"/>
                <a:gd name="T74" fmla="*/ 26 w 29"/>
                <a:gd name="T75" fmla="*/ 0 h 18"/>
                <a:gd name="T76" fmla="*/ 27 w 29"/>
                <a:gd name="T77" fmla="*/ 0 h 18"/>
                <a:gd name="T78" fmla="*/ 29 w 29"/>
                <a:gd name="T7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18">
                  <a:moveTo>
                    <a:pt x="29" y="0"/>
                  </a:move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26" y="3"/>
                  </a:lnTo>
                  <a:lnTo>
                    <a:pt x="23" y="4"/>
                  </a:lnTo>
                  <a:lnTo>
                    <a:pt x="21" y="4"/>
                  </a:lnTo>
                  <a:lnTo>
                    <a:pt x="18" y="7"/>
                  </a:lnTo>
                  <a:lnTo>
                    <a:pt x="16" y="9"/>
                  </a:lnTo>
                  <a:lnTo>
                    <a:pt x="15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7" y="14"/>
                  </a:lnTo>
                  <a:lnTo>
                    <a:pt x="5" y="17"/>
                  </a:lnTo>
                  <a:lnTo>
                    <a:pt x="4" y="17"/>
                  </a:lnTo>
                  <a:lnTo>
                    <a:pt x="0" y="18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5" y="14"/>
                  </a:lnTo>
                  <a:lnTo>
                    <a:pt x="5" y="12"/>
                  </a:lnTo>
                  <a:lnTo>
                    <a:pt x="7" y="11"/>
                  </a:lnTo>
                  <a:lnTo>
                    <a:pt x="8" y="9"/>
                  </a:lnTo>
                  <a:lnTo>
                    <a:pt x="12" y="7"/>
                  </a:lnTo>
                  <a:lnTo>
                    <a:pt x="12" y="6"/>
                  </a:lnTo>
                  <a:lnTo>
                    <a:pt x="13" y="4"/>
                  </a:lnTo>
                  <a:lnTo>
                    <a:pt x="16" y="4"/>
                  </a:lnTo>
                  <a:lnTo>
                    <a:pt x="15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4"/>
                  </a:lnTo>
                  <a:lnTo>
                    <a:pt x="19" y="4"/>
                  </a:lnTo>
                  <a:lnTo>
                    <a:pt x="23" y="3"/>
                  </a:lnTo>
                  <a:lnTo>
                    <a:pt x="26" y="0"/>
                  </a:lnTo>
                  <a:lnTo>
                    <a:pt x="27" y="0"/>
                  </a:lnTo>
                  <a:lnTo>
                    <a:pt x="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7" name="Freeform 123">
              <a:extLst>
                <a:ext uri="{FF2B5EF4-FFF2-40B4-BE49-F238E27FC236}">
                  <a16:creationId xmlns:a16="http://schemas.microsoft.com/office/drawing/2014/main" id="{7CB692FA-7E23-4DC2-8185-B81BDF6456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4550" y="2527127"/>
              <a:ext cx="7797" cy="5848"/>
            </a:xfrm>
            <a:custGeom>
              <a:avLst/>
              <a:gdLst>
                <a:gd name="T0" fmla="*/ 3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1 w 4"/>
                <a:gd name="T7" fmla="*/ 3 h 3"/>
                <a:gd name="T8" fmla="*/ 1 w 4"/>
                <a:gd name="T9" fmla="*/ 3 h 3"/>
                <a:gd name="T10" fmla="*/ 0 w 4"/>
                <a:gd name="T11" fmla="*/ 3 h 3"/>
                <a:gd name="T12" fmla="*/ 0 w 4"/>
                <a:gd name="T13" fmla="*/ 3 h 3"/>
                <a:gd name="T14" fmla="*/ 1 w 4"/>
                <a:gd name="T15" fmla="*/ 2 h 3"/>
                <a:gd name="T16" fmla="*/ 3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3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8" name="Freeform 124">
              <a:extLst>
                <a:ext uri="{FF2B5EF4-FFF2-40B4-BE49-F238E27FC236}">
                  <a16:creationId xmlns:a16="http://schemas.microsoft.com/office/drawing/2014/main" id="{9FB51AE1-93D3-4961-8FBA-782C26ACF610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2249" y="2686963"/>
              <a:ext cx="27289" cy="21442"/>
            </a:xfrm>
            <a:custGeom>
              <a:avLst/>
              <a:gdLst>
                <a:gd name="T0" fmla="*/ 4 w 14"/>
                <a:gd name="T1" fmla="*/ 0 h 11"/>
                <a:gd name="T2" fmla="*/ 9 w 14"/>
                <a:gd name="T3" fmla="*/ 2 h 11"/>
                <a:gd name="T4" fmla="*/ 9 w 14"/>
                <a:gd name="T5" fmla="*/ 3 h 11"/>
                <a:gd name="T6" fmla="*/ 11 w 14"/>
                <a:gd name="T7" fmla="*/ 3 h 11"/>
                <a:gd name="T8" fmla="*/ 14 w 14"/>
                <a:gd name="T9" fmla="*/ 3 h 11"/>
                <a:gd name="T10" fmla="*/ 14 w 14"/>
                <a:gd name="T11" fmla="*/ 3 h 11"/>
                <a:gd name="T12" fmla="*/ 12 w 14"/>
                <a:gd name="T13" fmla="*/ 5 h 11"/>
                <a:gd name="T14" fmla="*/ 11 w 14"/>
                <a:gd name="T15" fmla="*/ 7 h 11"/>
                <a:gd name="T16" fmla="*/ 11 w 14"/>
                <a:gd name="T17" fmla="*/ 8 h 11"/>
                <a:gd name="T18" fmla="*/ 11 w 14"/>
                <a:gd name="T19" fmla="*/ 8 h 11"/>
                <a:gd name="T20" fmla="*/ 9 w 14"/>
                <a:gd name="T21" fmla="*/ 10 h 11"/>
                <a:gd name="T22" fmla="*/ 8 w 14"/>
                <a:gd name="T23" fmla="*/ 11 h 11"/>
                <a:gd name="T24" fmla="*/ 6 w 14"/>
                <a:gd name="T25" fmla="*/ 11 h 11"/>
                <a:gd name="T26" fmla="*/ 6 w 14"/>
                <a:gd name="T27" fmla="*/ 11 h 11"/>
                <a:gd name="T28" fmla="*/ 4 w 14"/>
                <a:gd name="T29" fmla="*/ 8 h 11"/>
                <a:gd name="T30" fmla="*/ 3 w 14"/>
                <a:gd name="T31" fmla="*/ 7 h 11"/>
                <a:gd name="T32" fmla="*/ 0 w 14"/>
                <a:gd name="T33" fmla="*/ 8 h 11"/>
                <a:gd name="T34" fmla="*/ 0 w 14"/>
                <a:gd name="T35" fmla="*/ 8 h 11"/>
                <a:gd name="T36" fmla="*/ 0 w 14"/>
                <a:gd name="T37" fmla="*/ 7 h 11"/>
                <a:gd name="T38" fmla="*/ 1 w 14"/>
                <a:gd name="T39" fmla="*/ 5 h 11"/>
                <a:gd name="T40" fmla="*/ 3 w 14"/>
                <a:gd name="T41" fmla="*/ 5 h 11"/>
                <a:gd name="T42" fmla="*/ 4 w 14"/>
                <a:gd name="T43" fmla="*/ 2 h 11"/>
                <a:gd name="T44" fmla="*/ 4 w 14"/>
                <a:gd name="T4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" h="11">
                  <a:moveTo>
                    <a:pt x="4" y="0"/>
                  </a:moveTo>
                  <a:lnTo>
                    <a:pt x="9" y="2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2" y="5"/>
                  </a:lnTo>
                  <a:lnTo>
                    <a:pt x="11" y="7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9" y="10"/>
                  </a:lnTo>
                  <a:lnTo>
                    <a:pt x="8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8"/>
                  </a:lnTo>
                  <a:lnTo>
                    <a:pt x="3" y="7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9" name="Freeform 125">
              <a:extLst>
                <a:ext uri="{FF2B5EF4-FFF2-40B4-BE49-F238E27FC236}">
                  <a16:creationId xmlns:a16="http://schemas.microsoft.com/office/drawing/2014/main" id="{6ACF29B9-E501-4657-82D0-F6263FFF030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51840" y="2055415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5 w 5"/>
                <a:gd name="T3" fmla="*/ 0 h 3"/>
                <a:gd name="T4" fmla="*/ 5 w 5"/>
                <a:gd name="T5" fmla="*/ 1 h 3"/>
                <a:gd name="T6" fmla="*/ 3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1 h 3"/>
                <a:gd name="T14" fmla="*/ 3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0" name="Freeform 126">
              <a:extLst>
                <a:ext uri="{FF2B5EF4-FFF2-40B4-BE49-F238E27FC236}">
                  <a16:creationId xmlns:a16="http://schemas.microsoft.com/office/drawing/2014/main" id="{AD9E225C-12BB-41F0-987F-F61309B806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69055" y="2525178"/>
              <a:ext cx="35086" cy="29239"/>
            </a:xfrm>
            <a:custGeom>
              <a:avLst/>
              <a:gdLst>
                <a:gd name="T0" fmla="*/ 16 w 18"/>
                <a:gd name="T1" fmla="*/ 0 h 15"/>
                <a:gd name="T2" fmla="*/ 18 w 18"/>
                <a:gd name="T3" fmla="*/ 0 h 15"/>
                <a:gd name="T4" fmla="*/ 18 w 18"/>
                <a:gd name="T5" fmla="*/ 3 h 15"/>
                <a:gd name="T6" fmla="*/ 18 w 18"/>
                <a:gd name="T7" fmla="*/ 6 h 15"/>
                <a:gd name="T8" fmla="*/ 18 w 18"/>
                <a:gd name="T9" fmla="*/ 8 h 15"/>
                <a:gd name="T10" fmla="*/ 13 w 18"/>
                <a:gd name="T11" fmla="*/ 8 h 15"/>
                <a:gd name="T12" fmla="*/ 8 w 18"/>
                <a:gd name="T13" fmla="*/ 11 h 15"/>
                <a:gd name="T14" fmla="*/ 3 w 18"/>
                <a:gd name="T15" fmla="*/ 14 h 15"/>
                <a:gd name="T16" fmla="*/ 0 w 18"/>
                <a:gd name="T17" fmla="*/ 15 h 15"/>
                <a:gd name="T18" fmla="*/ 0 w 18"/>
                <a:gd name="T19" fmla="*/ 15 h 15"/>
                <a:gd name="T20" fmla="*/ 0 w 18"/>
                <a:gd name="T21" fmla="*/ 14 h 15"/>
                <a:gd name="T22" fmla="*/ 0 w 18"/>
                <a:gd name="T23" fmla="*/ 14 h 15"/>
                <a:gd name="T24" fmla="*/ 2 w 18"/>
                <a:gd name="T25" fmla="*/ 12 h 15"/>
                <a:gd name="T26" fmla="*/ 5 w 18"/>
                <a:gd name="T27" fmla="*/ 9 h 15"/>
                <a:gd name="T28" fmla="*/ 5 w 18"/>
                <a:gd name="T29" fmla="*/ 6 h 15"/>
                <a:gd name="T30" fmla="*/ 5 w 18"/>
                <a:gd name="T31" fmla="*/ 6 h 15"/>
                <a:gd name="T32" fmla="*/ 5 w 18"/>
                <a:gd name="T33" fmla="*/ 4 h 15"/>
                <a:gd name="T34" fmla="*/ 11 w 18"/>
                <a:gd name="T35" fmla="*/ 3 h 15"/>
                <a:gd name="T36" fmla="*/ 16 w 18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5">
                  <a:moveTo>
                    <a:pt x="16" y="0"/>
                  </a:moveTo>
                  <a:lnTo>
                    <a:pt x="18" y="0"/>
                  </a:lnTo>
                  <a:lnTo>
                    <a:pt x="18" y="3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3" y="8"/>
                  </a:lnTo>
                  <a:lnTo>
                    <a:pt x="8" y="11"/>
                  </a:lnTo>
                  <a:lnTo>
                    <a:pt x="3" y="14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5" y="9"/>
                  </a:lnTo>
                  <a:lnTo>
                    <a:pt x="5" y="6"/>
                  </a:lnTo>
                  <a:lnTo>
                    <a:pt x="5" y="6"/>
                  </a:lnTo>
                  <a:lnTo>
                    <a:pt x="5" y="4"/>
                  </a:lnTo>
                  <a:lnTo>
                    <a:pt x="11" y="3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1" name="Freeform 127">
              <a:extLst>
                <a:ext uri="{FF2B5EF4-FFF2-40B4-BE49-F238E27FC236}">
                  <a16:creationId xmlns:a16="http://schemas.microsoft.com/office/drawing/2014/main" id="{15E71A59-6300-43BB-A212-8656EA806BB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6894" y="2263983"/>
              <a:ext cx="9747" cy="11695"/>
            </a:xfrm>
            <a:custGeom>
              <a:avLst/>
              <a:gdLst>
                <a:gd name="T0" fmla="*/ 2 w 5"/>
                <a:gd name="T1" fmla="*/ 0 h 6"/>
                <a:gd name="T2" fmla="*/ 3 w 5"/>
                <a:gd name="T3" fmla="*/ 1 h 6"/>
                <a:gd name="T4" fmla="*/ 3 w 5"/>
                <a:gd name="T5" fmla="*/ 1 h 6"/>
                <a:gd name="T6" fmla="*/ 5 w 5"/>
                <a:gd name="T7" fmla="*/ 3 h 6"/>
                <a:gd name="T8" fmla="*/ 3 w 5"/>
                <a:gd name="T9" fmla="*/ 5 h 6"/>
                <a:gd name="T10" fmla="*/ 3 w 5"/>
                <a:gd name="T11" fmla="*/ 5 h 6"/>
                <a:gd name="T12" fmla="*/ 3 w 5"/>
                <a:gd name="T13" fmla="*/ 6 h 6"/>
                <a:gd name="T14" fmla="*/ 2 w 5"/>
                <a:gd name="T15" fmla="*/ 3 h 6"/>
                <a:gd name="T16" fmla="*/ 0 w 5"/>
                <a:gd name="T17" fmla="*/ 3 h 6"/>
                <a:gd name="T18" fmla="*/ 0 w 5"/>
                <a:gd name="T19" fmla="*/ 3 h 6"/>
                <a:gd name="T20" fmla="*/ 0 w 5"/>
                <a:gd name="T21" fmla="*/ 1 h 6"/>
                <a:gd name="T22" fmla="*/ 0 w 5"/>
                <a:gd name="T23" fmla="*/ 1 h 6"/>
                <a:gd name="T24" fmla="*/ 0 w 5"/>
                <a:gd name="T25" fmla="*/ 1 h 6"/>
                <a:gd name="T26" fmla="*/ 2 w 5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" h="6">
                  <a:moveTo>
                    <a:pt x="2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5" y="3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2" name="Freeform 128">
              <a:extLst>
                <a:ext uri="{FF2B5EF4-FFF2-40B4-BE49-F238E27FC236}">
                  <a16:creationId xmlns:a16="http://schemas.microsoft.com/office/drawing/2014/main" id="{743E2EC6-636E-424B-96BA-DD3B6957B7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3961" y="2193811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4 w 9"/>
                <a:gd name="T5" fmla="*/ 0 h 6"/>
                <a:gd name="T6" fmla="*/ 6 w 9"/>
                <a:gd name="T7" fmla="*/ 0 h 6"/>
                <a:gd name="T8" fmla="*/ 7 w 9"/>
                <a:gd name="T9" fmla="*/ 1 h 6"/>
                <a:gd name="T10" fmla="*/ 7 w 9"/>
                <a:gd name="T11" fmla="*/ 3 h 6"/>
                <a:gd name="T12" fmla="*/ 7 w 9"/>
                <a:gd name="T13" fmla="*/ 3 h 6"/>
                <a:gd name="T14" fmla="*/ 9 w 9"/>
                <a:gd name="T15" fmla="*/ 3 h 6"/>
                <a:gd name="T16" fmla="*/ 7 w 9"/>
                <a:gd name="T17" fmla="*/ 4 h 6"/>
                <a:gd name="T18" fmla="*/ 7 w 9"/>
                <a:gd name="T19" fmla="*/ 6 h 6"/>
                <a:gd name="T20" fmla="*/ 4 w 9"/>
                <a:gd name="T21" fmla="*/ 6 h 6"/>
                <a:gd name="T22" fmla="*/ 1 w 9"/>
                <a:gd name="T23" fmla="*/ 4 h 6"/>
                <a:gd name="T24" fmla="*/ 0 w 9"/>
                <a:gd name="T25" fmla="*/ 0 h 6"/>
                <a:gd name="T26" fmla="*/ 0 w 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9" y="3"/>
                  </a:lnTo>
                  <a:lnTo>
                    <a:pt x="7" y="4"/>
                  </a:lnTo>
                  <a:lnTo>
                    <a:pt x="7" y="6"/>
                  </a:lnTo>
                  <a:lnTo>
                    <a:pt x="4" y="6"/>
                  </a:lnTo>
                  <a:lnTo>
                    <a:pt x="1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3" name="Freeform 129">
              <a:extLst>
                <a:ext uri="{FF2B5EF4-FFF2-40B4-BE49-F238E27FC236}">
                  <a16:creationId xmlns:a16="http://schemas.microsoft.com/office/drawing/2014/main" id="{A77B540E-1AFD-4168-B0E8-6D440272A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8907139" y="1790321"/>
              <a:ext cx="50680" cy="27289"/>
            </a:xfrm>
            <a:custGeom>
              <a:avLst/>
              <a:gdLst>
                <a:gd name="T0" fmla="*/ 7 w 26"/>
                <a:gd name="T1" fmla="*/ 0 h 14"/>
                <a:gd name="T2" fmla="*/ 20 w 26"/>
                <a:gd name="T3" fmla="*/ 3 h 14"/>
                <a:gd name="T4" fmla="*/ 25 w 26"/>
                <a:gd name="T5" fmla="*/ 3 h 14"/>
                <a:gd name="T6" fmla="*/ 26 w 26"/>
                <a:gd name="T7" fmla="*/ 5 h 14"/>
                <a:gd name="T8" fmla="*/ 26 w 26"/>
                <a:gd name="T9" fmla="*/ 6 h 14"/>
                <a:gd name="T10" fmla="*/ 25 w 26"/>
                <a:gd name="T11" fmla="*/ 8 h 14"/>
                <a:gd name="T12" fmla="*/ 25 w 26"/>
                <a:gd name="T13" fmla="*/ 8 h 14"/>
                <a:gd name="T14" fmla="*/ 23 w 26"/>
                <a:gd name="T15" fmla="*/ 10 h 14"/>
                <a:gd name="T16" fmla="*/ 22 w 26"/>
                <a:gd name="T17" fmla="*/ 11 h 14"/>
                <a:gd name="T18" fmla="*/ 19 w 26"/>
                <a:gd name="T19" fmla="*/ 13 h 14"/>
                <a:gd name="T20" fmla="*/ 19 w 26"/>
                <a:gd name="T21" fmla="*/ 14 h 14"/>
                <a:gd name="T22" fmla="*/ 9 w 26"/>
                <a:gd name="T23" fmla="*/ 13 h 14"/>
                <a:gd name="T24" fmla="*/ 9 w 26"/>
                <a:gd name="T25" fmla="*/ 11 h 14"/>
                <a:gd name="T26" fmla="*/ 6 w 26"/>
                <a:gd name="T27" fmla="*/ 10 h 14"/>
                <a:gd name="T28" fmla="*/ 1 w 26"/>
                <a:gd name="T29" fmla="*/ 8 h 14"/>
                <a:gd name="T30" fmla="*/ 0 w 26"/>
                <a:gd name="T31" fmla="*/ 6 h 14"/>
                <a:gd name="T32" fmla="*/ 1 w 26"/>
                <a:gd name="T33" fmla="*/ 6 h 14"/>
                <a:gd name="T34" fmla="*/ 1 w 26"/>
                <a:gd name="T35" fmla="*/ 6 h 14"/>
                <a:gd name="T36" fmla="*/ 4 w 26"/>
                <a:gd name="T37" fmla="*/ 6 h 14"/>
                <a:gd name="T38" fmla="*/ 6 w 26"/>
                <a:gd name="T39" fmla="*/ 5 h 14"/>
                <a:gd name="T40" fmla="*/ 6 w 26"/>
                <a:gd name="T41" fmla="*/ 3 h 14"/>
                <a:gd name="T42" fmla="*/ 6 w 26"/>
                <a:gd name="T43" fmla="*/ 2 h 14"/>
                <a:gd name="T44" fmla="*/ 7 w 26"/>
                <a:gd name="T45" fmla="*/ 2 h 14"/>
                <a:gd name="T46" fmla="*/ 7 w 26"/>
                <a:gd name="T47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14">
                  <a:moveTo>
                    <a:pt x="7" y="0"/>
                  </a:moveTo>
                  <a:lnTo>
                    <a:pt x="20" y="3"/>
                  </a:lnTo>
                  <a:lnTo>
                    <a:pt x="25" y="3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10"/>
                  </a:lnTo>
                  <a:lnTo>
                    <a:pt x="22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6" y="10"/>
                  </a:lnTo>
                  <a:lnTo>
                    <a:pt x="1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4" y="6"/>
                  </a:lnTo>
                  <a:lnTo>
                    <a:pt x="6" y="5"/>
                  </a:lnTo>
                  <a:lnTo>
                    <a:pt x="6" y="3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4" name="Freeform 130">
              <a:extLst>
                <a:ext uri="{FF2B5EF4-FFF2-40B4-BE49-F238E27FC236}">
                  <a16:creationId xmlns:a16="http://schemas.microsoft.com/office/drawing/2014/main" id="{2BA1EA57-90F2-4C4E-A78C-0F4A05CC9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3855" y="3039773"/>
              <a:ext cx="3898" cy="7797"/>
            </a:xfrm>
            <a:custGeom>
              <a:avLst/>
              <a:gdLst>
                <a:gd name="T0" fmla="*/ 0 w 2"/>
                <a:gd name="T1" fmla="*/ 0 h 4"/>
                <a:gd name="T2" fmla="*/ 2 w 2"/>
                <a:gd name="T3" fmla="*/ 2 h 4"/>
                <a:gd name="T4" fmla="*/ 2 w 2"/>
                <a:gd name="T5" fmla="*/ 4 h 4"/>
                <a:gd name="T6" fmla="*/ 2 w 2"/>
                <a:gd name="T7" fmla="*/ 4 h 4"/>
                <a:gd name="T8" fmla="*/ 0 w 2"/>
                <a:gd name="T9" fmla="*/ 2 h 4"/>
                <a:gd name="T10" fmla="*/ 0 w 2"/>
                <a:gd name="T11" fmla="*/ 2 h 4"/>
                <a:gd name="T12" fmla="*/ 0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0" y="0"/>
                  </a:moveTo>
                  <a:lnTo>
                    <a:pt x="2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5" name="Freeform 131">
              <a:extLst>
                <a:ext uri="{FF2B5EF4-FFF2-40B4-BE49-F238E27FC236}">
                  <a16:creationId xmlns:a16="http://schemas.microsoft.com/office/drawing/2014/main" id="{974E5D28-140B-48A3-9E72-6468312FB6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33379" y="2681116"/>
              <a:ext cx="27289" cy="27289"/>
            </a:xfrm>
            <a:custGeom>
              <a:avLst/>
              <a:gdLst>
                <a:gd name="T0" fmla="*/ 3 w 14"/>
                <a:gd name="T1" fmla="*/ 0 h 14"/>
                <a:gd name="T2" fmla="*/ 8 w 14"/>
                <a:gd name="T3" fmla="*/ 2 h 14"/>
                <a:gd name="T4" fmla="*/ 8 w 14"/>
                <a:gd name="T5" fmla="*/ 2 h 14"/>
                <a:gd name="T6" fmla="*/ 8 w 14"/>
                <a:gd name="T7" fmla="*/ 3 h 14"/>
                <a:gd name="T8" fmla="*/ 8 w 14"/>
                <a:gd name="T9" fmla="*/ 5 h 14"/>
                <a:gd name="T10" fmla="*/ 10 w 14"/>
                <a:gd name="T11" fmla="*/ 8 h 14"/>
                <a:gd name="T12" fmla="*/ 11 w 14"/>
                <a:gd name="T13" fmla="*/ 8 h 14"/>
                <a:gd name="T14" fmla="*/ 13 w 14"/>
                <a:gd name="T15" fmla="*/ 10 h 14"/>
                <a:gd name="T16" fmla="*/ 14 w 14"/>
                <a:gd name="T17" fmla="*/ 11 h 14"/>
                <a:gd name="T18" fmla="*/ 14 w 14"/>
                <a:gd name="T19" fmla="*/ 14 h 14"/>
                <a:gd name="T20" fmla="*/ 11 w 14"/>
                <a:gd name="T21" fmla="*/ 13 h 14"/>
                <a:gd name="T22" fmla="*/ 11 w 14"/>
                <a:gd name="T23" fmla="*/ 11 h 14"/>
                <a:gd name="T24" fmla="*/ 10 w 14"/>
                <a:gd name="T25" fmla="*/ 11 h 14"/>
                <a:gd name="T26" fmla="*/ 10 w 14"/>
                <a:gd name="T27" fmla="*/ 10 h 14"/>
                <a:gd name="T28" fmla="*/ 8 w 14"/>
                <a:gd name="T29" fmla="*/ 10 h 14"/>
                <a:gd name="T30" fmla="*/ 7 w 14"/>
                <a:gd name="T31" fmla="*/ 6 h 14"/>
                <a:gd name="T32" fmla="*/ 5 w 14"/>
                <a:gd name="T33" fmla="*/ 6 h 14"/>
                <a:gd name="T34" fmla="*/ 5 w 14"/>
                <a:gd name="T35" fmla="*/ 5 h 14"/>
                <a:gd name="T36" fmla="*/ 5 w 14"/>
                <a:gd name="T37" fmla="*/ 3 h 14"/>
                <a:gd name="T38" fmla="*/ 0 w 14"/>
                <a:gd name="T39" fmla="*/ 2 h 14"/>
                <a:gd name="T40" fmla="*/ 2 w 14"/>
                <a:gd name="T41" fmla="*/ 2 h 14"/>
                <a:gd name="T42" fmla="*/ 3 w 14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14">
                  <a:moveTo>
                    <a:pt x="3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5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3" y="10"/>
                  </a:lnTo>
                  <a:lnTo>
                    <a:pt x="14" y="11"/>
                  </a:lnTo>
                  <a:lnTo>
                    <a:pt x="14" y="14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7" y="6"/>
                  </a:lnTo>
                  <a:lnTo>
                    <a:pt x="5" y="6"/>
                  </a:lnTo>
                  <a:lnTo>
                    <a:pt x="5" y="5"/>
                  </a:lnTo>
                  <a:lnTo>
                    <a:pt x="5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6" name="Freeform 132">
              <a:extLst>
                <a:ext uri="{FF2B5EF4-FFF2-40B4-BE49-F238E27FC236}">
                  <a16:creationId xmlns:a16="http://schemas.microsoft.com/office/drawing/2014/main" id="{45A2E0CA-4461-4B5C-A705-56B04870F74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4059" y="2702557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3 w 9"/>
                <a:gd name="T5" fmla="*/ 2 h 6"/>
                <a:gd name="T6" fmla="*/ 6 w 9"/>
                <a:gd name="T7" fmla="*/ 3 h 6"/>
                <a:gd name="T8" fmla="*/ 7 w 9"/>
                <a:gd name="T9" fmla="*/ 5 h 6"/>
                <a:gd name="T10" fmla="*/ 9 w 9"/>
                <a:gd name="T11" fmla="*/ 6 h 6"/>
                <a:gd name="T12" fmla="*/ 3 w 9"/>
                <a:gd name="T13" fmla="*/ 3 h 6"/>
                <a:gd name="T14" fmla="*/ 0 w 9"/>
                <a:gd name="T15" fmla="*/ 0 h 6"/>
                <a:gd name="T16" fmla="*/ 0 w 9"/>
                <a:gd name="T17" fmla="*/ 0 h 6"/>
                <a:gd name="T18" fmla="*/ 0 w 9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3" y="2"/>
                  </a:lnTo>
                  <a:lnTo>
                    <a:pt x="6" y="3"/>
                  </a:lnTo>
                  <a:lnTo>
                    <a:pt x="7" y="5"/>
                  </a:lnTo>
                  <a:lnTo>
                    <a:pt x="9" y="6"/>
                  </a:lnTo>
                  <a:lnTo>
                    <a:pt x="3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7" name="Freeform 133">
              <a:extLst>
                <a:ext uri="{FF2B5EF4-FFF2-40B4-BE49-F238E27FC236}">
                  <a16:creationId xmlns:a16="http://schemas.microsoft.com/office/drawing/2014/main" id="{1BB6B893-2B2C-471D-91D2-9BD4915F1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6656" y="2690862"/>
              <a:ext cx="11695" cy="9747"/>
            </a:xfrm>
            <a:custGeom>
              <a:avLst/>
              <a:gdLst>
                <a:gd name="T0" fmla="*/ 6 w 6"/>
                <a:gd name="T1" fmla="*/ 0 h 5"/>
                <a:gd name="T2" fmla="*/ 6 w 6"/>
                <a:gd name="T3" fmla="*/ 0 h 5"/>
                <a:gd name="T4" fmla="*/ 5 w 6"/>
                <a:gd name="T5" fmla="*/ 5 h 5"/>
                <a:gd name="T6" fmla="*/ 3 w 6"/>
                <a:gd name="T7" fmla="*/ 5 h 5"/>
                <a:gd name="T8" fmla="*/ 3 w 6"/>
                <a:gd name="T9" fmla="*/ 3 h 5"/>
                <a:gd name="T10" fmla="*/ 1 w 6"/>
                <a:gd name="T11" fmla="*/ 3 h 5"/>
                <a:gd name="T12" fmla="*/ 0 w 6"/>
                <a:gd name="T13" fmla="*/ 3 h 5"/>
                <a:gd name="T14" fmla="*/ 1 w 6"/>
                <a:gd name="T15" fmla="*/ 3 h 5"/>
                <a:gd name="T16" fmla="*/ 5 w 6"/>
                <a:gd name="T17" fmla="*/ 1 h 5"/>
                <a:gd name="T18" fmla="*/ 5 w 6"/>
                <a:gd name="T19" fmla="*/ 1 h 5"/>
                <a:gd name="T20" fmla="*/ 6 w 6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" h="5">
                  <a:moveTo>
                    <a:pt x="6" y="0"/>
                  </a:moveTo>
                  <a:lnTo>
                    <a:pt x="6" y="0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8" name="Freeform 134">
              <a:extLst>
                <a:ext uri="{FF2B5EF4-FFF2-40B4-BE49-F238E27FC236}">
                  <a16:creationId xmlns:a16="http://schemas.microsoft.com/office/drawing/2014/main" id="{DDA9B05E-204A-4394-BF72-1471B62982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6886" y="1607094"/>
              <a:ext cx="4588467" cy="1586666"/>
            </a:xfrm>
            <a:custGeom>
              <a:avLst/>
              <a:gdLst>
                <a:gd name="T0" fmla="*/ 1246 w 2354"/>
                <a:gd name="T1" fmla="*/ 66 h 814"/>
                <a:gd name="T2" fmla="*/ 1209 w 2354"/>
                <a:gd name="T3" fmla="*/ 112 h 814"/>
                <a:gd name="T4" fmla="*/ 1378 w 2354"/>
                <a:gd name="T5" fmla="*/ 141 h 814"/>
                <a:gd name="T6" fmla="*/ 1468 w 2354"/>
                <a:gd name="T7" fmla="*/ 164 h 814"/>
                <a:gd name="T8" fmla="*/ 1599 w 2354"/>
                <a:gd name="T9" fmla="*/ 182 h 814"/>
                <a:gd name="T10" fmla="*/ 1711 w 2354"/>
                <a:gd name="T11" fmla="*/ 160 h 814"/>
                <a:gd name="T12" fmla="*/ 1916 w 2354"/>
                <a:gd name="T13" fmla="*/ 212 h 814"/>
                <a:gd name="T14" fmla="*/ 2116 w 2354"/>
                <a:gd name="T15" fmla="*/ 222 h 814"/>
                <a:gd name="T16" fmla="*/ 2283 w 2354"/>
                <a:gd name="T17" fmla="*/ 304 h 814"/>
                <a:gd name="T18" fmla="*/ 2345 w 2354"/>
                <a:gd name="T19" fmla="*/ 312 h 814"/>
                <a:gd name="T20" fmla="*/ 2308 w 2354"/>
                <a:gd name="T21" fmla="*/ 349 h 814"/>
                <a:gd name="T22" fmla="*/ 2226 w 2354"/>
                <a:gd name="T23" fmla="*/ 308 h 814"/>
                <a:gd name="T24" fmla="*/ 2151 w 2354"/>
                <a:gd name="T25" fmla="*/ 351 h 814"/>
                <a:gd name="T26" fmla="*/ 2162 w 2354"/>
                <a:gd name="T27" fmla="*/ 398 h 814"/>
                <a:gd name="T28" fmla="*/ 2007 w 2354"/>
                <a:gd name="T29" fmla="*/ 446 h 814"/>
                <a:gd name="T30" fmla="*/ 1965 w 2354"/>
                <a:gd name="T31" fmla="*/ 534 h 814"/>
                <a:gd name="T32" fmla="*/ 1870 w 2354"/>
                <a:gd name="T33" fmla="*/ 636 h 814"/>
                <a:gd name="T34" fmla="*/ 1974 w 2354"/>
                <a:gd name="T35" fmla="*/ 417 h 814"/>
                <a:gd name="T36" fmla="*/ 1909 w 2354"/>
                <a:gd name="T37" fmla="*/ 416 h 814"/>
                <a:gd name="T38" fmla="*/ 1785 w 2354"/>
                <a:gd name="T39" fmla="*/ 464 h 814"/>
                <a:gd name="T40" fmla="*/ 1577 w 2354"/>
                <a:gd name="T41" fmla="*/ 546 h 814"/>
                <a:gd name="T42" fmla="*/ 1641 w 2354"/>
                <a:gd name="T43" fmla="*/ 589 h 814"/>
                <a:gd name="T44" fmla="*/ 1563 w 2354"/>
                <a:gd name="T45" fmla="*/ 765 h 814"/>
                <a:gd name="T46" fmla="*/ 1499 w 2354"/>
                <a:gd name="T47" fmla="*/ 773 h 814"/>
                <a:gd name="T48" fmla="*/ 1542 w 2354"/>
                <a:gd name="T49" fmla="*/ 712 h 814"/>
                <a:gd name="T50" fmla="*/ 1474 w 2354"/>
                <a:gd name="T51" fmla="*/ 668 h 814"/>
                <a:gd name="T52" fmla="*/ 1421 w 2354"/>
                <a:gd name="T53" fmla="*/ 600 h 814"/>
                <a:gd name="T54" fmla="*/ 1324 w 2354"/>
                <a:gd name="T55" fmla="*/ 657 h 814"/>
                <a:gd name="T56" fmla="*/ 1165 w 2354"/>
                <a:gd name="T57" fmla="*/ 663 h 814"/>
                <a:gd name="T58" fmla="*/ 1059 w 2354"/>
                <a:gd name="T59" fmla="*/ 624 h 814"/>
                <a:gd name="T60" fmla="*/ 995 w 2354"/>
                <a:gd name="T61" fmla="*/ 657 h 814"/>
                <a:gd name="T62" fmla="*/ 914 w 2354"/>
                <a:gd name="T63" fmla="*/ 650 h 814"/>
                <a:gd name="T64" fmla="*/ 847 w 2354"/>
                <a:gd name="T65" fmla="*/ 665 h 814"/>
                <a:gd name="T66" fmla="*/ 761 w 2354"/>
                <a:gd name="T67" fmla="*/ 639 h 814"/>
                <a:gd name="T68" fmla="*/ 664 w 2354"/>
                <a:gd name="T69" fmla="*/ 579 h 814"/>
                <a:gd name="T70" fmla="*/ 545 w 2354"/>
                <a:gd name="T71" fmla="*/ 572 h 814"/>
                <a:gd name="T72" fmla="*/ 482 w 2354"/>
                <a:gd name="T73" fmla="*/ 613 h 814"/>
                <a:gd name="T74" fmla="*/ 402 w 2354"/>
                <a:gd name="T75" fmla="*/ 641 h 814"/>
                <a:gd name="T76" fmla="*/ 309 w 2354"/>
                <a:gd name="T77" fmla="*/ 652 h 814"/>
                <a:gd name="T78" fmla="*/ 315 w 2354"/>
                <a:gd name="T79" fmla="*/ 724 h 814"/>
                <a:gd name="T80" fmla="*/ 303 w 2354"/>
                <a:gd name="T81" fmla="*/ 798 h 814"/>
                <a:gd name="T82" fmla="*/ 225 w 2354"/>
                <a:gd name="T83" fmla="*/ 781 h 814"/>
                <a:gd name="T84" fmla="*/ 151 w 2354"/>
                <a:gd name="T85" fmla="*/ 718 h 814"/>
                <a:gd name="T86" fmla="*/ 178 w 2354"/>
                <a:gd name="T87" fmla="*/ 676 h 814"/>
                <a:gd name="T88" fmla="*/ 115 w 2354"/>
                <a:gd name="T89" fmla="*/ 636 h 814"/>
                <a:gd name="T90" fmla="*/ 63 w 2354"/>
                <a:gd name="T91" fmla="*/ 595 h 814"/>
                <a:gd name="T92" fmla="*/ 28 w 2354"/>
                <a:gd name="T93" fmla="*/ 540 h 814"/>
                <a:gd name="T94" fmla="*/ 6 w 2354"/>
                <a:gd name="T95" fmla="*/ 485 h 814"/>
                <a:gd name="T96" fmla="*/ 60 w 2354"/>
                <a:gd name="T97" fmla="*/ 390 h 814"/>
                <a:gd name="T98" fmla="*/ 28 w 2354"/>
                <a:gd name="T99" fmla="*/ 267 h 814"/>
                <a:gd name="T100" fmla="*/ 83 w 2354"/>
                <a:gd name="T101" fmla="*/ 242 h 814"/>
                <a:gd name="T102" fmla="*/ 72 w 2354"/>
                <a:gd name="T103" fmla="*/ 296 h 814"/>
                <a:gd name="T104" fmla="*/ 161 w 2354"/>
                <a:gd name="T105" fmla="*/ 346 h 814"/>
                <a:gd name="T106" fmla="*/ 271 w 2354"/>
                <a:gd name="T107" fmla="*/ 263 h 814"/>
                <a:gd name="T108" fmla="*/ 381 w 2354"/>
                <a:gd name="T109" fmla="*/ 252 h 814"/>
                <a:gd name="T110" fmla="*/ 549 w 2354"/>
                <a:gd name="T111" fmla="*/ 239 h 814"/>
                <a:gd name="T112" fmla="*/ 643 w 2354"/>
                <a:gd name="T113" fmla="*/ 143 h 814"/>
                <a:gd name="T114" fmla="*/ 612 w 2354"/>
                <a:gd name="T115" fmla="*/ 307 h 814"/>
                <a:gd name="T116" fmla="*/ 667 w 2354"/>
                <a:gd name="T117" fmla="*/ 227 h 814"/>
                <a:gd name="T118" fmla="*/ 703 w 2354"/>
                <a:gd name="T119" fmla="*/ 168 h 814"/>
                <a:gd name="T120" fmla="*/ 814 w 2354"/>
                <a:gd name="T121" fmla="*/ 204 h 814"/>
                <a:gd name="T122" fmla="*/ 850 w 2354"/>
                <a:gd name="T123" fmla="*/ 124 h 814"/>
                <a:gd name="T124" fmla="*/ 990 w 2354"/>
                <a:gd name="T125" fmla="*/ 49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4" h="814">
                  <a:moveTo>
                    <a:pt x="1110" y="0"/>
                  </a:moveTo>
                  <a:lnTo>
                    <a:pt x="1119" y="3"/>
                  </a:lnTo>
                  <a:lnTo>
                    <a:pt x="1121" y="4"/>
                  </a:lnTo>
                  <a:lnTo>
                    <a:pt x="1126" y="6"/>
                  </a:lnTo>
                  <a:lnTo>
                    <a:pt x="1132" y="6"/>
                  </a:lnTo>
                  <a:lnTo>
                    <a:pt x="1135" y="8"/>
                  </a:lnTo>
                  <a:lnTo>
                    <a:pt x="1135" y="9"/>
                  </a:lnTo>
                  <a:lnTo>
                    <a:pt x="1137" y="11"/>
                  </a:lnTo>
                  <a:lnTo>
                    <a:pt x="1132" y="12"/>
                  </a:lnTo>
                  <a:lnTo>
                    <a:pt x="1127" y="15"/>
                  </a:lnTo>
                  <a:lnTo>
                    <a:pt x="1121" y="17"/>
                  </a:lnTo>
                  <a:lnTo>
                    <a:pt x="1112" y="19"/>
                  </a:lnTo>
                  <a:lnTo>
                    <a:pt x="1110" y="19"/>
                  </a:lnTo>
                  <a:lnTo>
                    <a:pt x="1126" y="20"/>
                  </a:lnTo>
                  <a:lnTo>
                    <a:pt x="1130" y="19"/>
                  </a:lnTo>
                  <a:lnTo>
                    <a:pt x="1132" y="22"/>
                  </a:lnTo>
                  <a:lnTo>
                    <a:pt x="1134" y="22"/>
                  </a:lnTo>
                  <a:lnTo>
                    <a:pt x="1138" y="22"/>
                  </a:lnTo>
                  <a:lnTo>
                    <a:pt x="1141" y="20"/>
                  </a:lnTo>
                  <a:lnTo>
                    <a:pt x="1146" y="22"/>
                  </a:lnTo>
                  <a:lnTo>
                    <a:pt x="1148" y="22"/>
                  </a:lnTo>
                  <a:lnTo>
                    <a:pt x="1149" y="22"/>
                  </a:lnTo>
                  <a:lnTo>
                    <a:pt x="1154" y="23"/>
                  </a:lnTo>
                  <a:lnTo>
                    <a:pt x="1157" y="25"/>
                  </a:lnTo>
                  <a:lnTo>
                    <a:pt x="1153" y="28"/>
                  </a:lnTo>
                  <a:lnTo>
                    <a:pt x="1149" y="31"/>
                  </a:lnTo>
                  <a:lnTo>
                    <a:pt x="1145" y="36"/>
                  </a:lnTo>
                  <a:lnTo>
                    <a:pt x="1145" y="34"/>
                  </a:lnTo>
                  <a:lnTo>
                    <a:pt x="1141" y="34"/>
                  </a:lnTo>
                  <a:lnTo>
                    <a:pt x="1141" y="37"/>
                  </a:lnTo>
                  <a:lnTo>
                    <a:pt x="1146" y="37"/>
                  </a:lnTo>
                  <a:lnTo>
                    <a:pt x="1148" y="37"/>
                  </a:lnTo>
                  <a:lnTo>
                    <a:pt x="1153" y="37"/>
                  </a:lnTo>
                  <a:lnTo>
                    <a:pt x="1159" y="37"/>
                  </a:lnTo>
                  <a:lnTo>
                    <a:pt x="1160" y="37"/>
                  </a:lnTo>
                  <a:lnTo>
                    <a:pt x="1164" y="36"/>
                  </a:lnTo>
                  <a:lnTo>
                    <a:pt x="1164" y="33"/>
                  </a:lnTo>
                  <a:lnTo>
                    <a:pt x="1165" y="31"/>
                  </a:lnTo>
                  <a:lnTo>
                    <a:pt x="1168" y="30"/>
                  </a:lnTo>
                  <a:lnTo>
                    <a:pt x="1170" y="31"/>
                  </a:lnTo>
                  <a:lnTo>
                    <a:pt x="1175" y="31"/>
                  </a:lnTo>
                  <a:lnTo>
                    <a:pt x="1184" y="30"/>
                  </a:lnTo>
                  <a:lnTo>
                    <a:pt x="1194" y="31"/>
                  </a:lnTo>
                  <a:lnTo>
                    <a:pt x="1201" y="30"/>
                  </a:lnTo>
                  <a:lnTo>
                    <a:pt x="1209" y="31"/>
                  </a:lnTo>
                  <a:lnTo>
                    <a:pt x="1214" y="31"/>
                  </a:lnTo>
                  <a:lnTo>
                    <a:pt x="1217" y="34"/>
                  </a:lnTo>
                  <a:lnTo>
                    <a:pt x="1220" y="34"/>
                  </a:lnTo>
                  <a:lnTo>
                    <a:pt x="1222" y="36"/>
                  </a:lnTo>
                  <a:lnTo>
                    <a:pt x="1223" y="37"/>
                  </a:lnTo>
                  <a:lnTo>
                    <a:pt x="1223" y="41"/>
                  </a:lnTo>
                  <a:lnTo>
                    <a:pt x="1222" y="41"/>
                  </a:lnTo>
                  <a:lnTo>
                    <a:pt x="1225" y="39"/>
                  </a:lnTo>
                  <a:lnTo>
                    <a:pt x="1227" y="39"/>
                  </a:lnTo>
                  <a:lnTo>
                    <a:pt x="1228" y="41"/>
                  </a:lnTo>
                  <a:lnTo>
                    <a:pt x="1231" y="41"/>
                  </a:lnTo>
                  <a:lnTo>
                    <a:pt x="1233" y="45"/>
                  </a:lnTo>
                  <a:lnTo>
                    <a:pt x="1233" y="47"/>
                  </a:lnTo>
                  <a:lnTo>
                    <a:pt x="1235" y="49"/>
                  </a:lnTo>
                  <a:lnTo>
                    <a:pt x="1233" y="50"/>
                  </a:lnTo>
                  <a:lnTo>
                    <a:pt x="1233" y="50"/>
                  </a:lnTo>
                  <a:lnTo>
                    <a:pt x="1235" y="50"/>
                  </a:lnTo>
                  <a:lnTo>
                    <a:pt x="1238" y="49"/>
                  </a:lnTo>
                  <a:lnTo>
                    <a:pt x="1239" y="49"/>
                  </a:lnTo>
                  <a:lnTo>
                    <a:pt x="1239" y="47"/>
                  </a:lnTo>
                  <a:lnTo>
                    <a:pt x="1238" y="45"/>
                  </a:lnTo>
                  <a:lnTo>
                    <a:pt x="1238" y="45"/>
                  </a:lnTo>
                  <a:lnTo>
                    <a:pt x="1239" y="45"/>
                  </a:lnTo>
                  <a:lnTo>
                    <a:pt x="1241" y="45"/>
                  </a:lnTo>
                  <a:lnTo>
                    <a:pt x="1242" y="47"/>
                  </a:lnTo>
                  <a:lnTo>
                    <a:pt x="1244" y="49"/>
                  </a:lnTo>
                  <a:lnTo>
                    <a:pt x="1246" y="56"/>
                  </a:lnTo>
                  <a:lnTo>
                    <a:pt x="1250" y="55"/>
                  </a:lnTo>
                  <a:lnTo>
                    <a:pt x="1250" y="56"/>
                  </a:lnTo>
                  <a:lnTo>
                    <a:pt x="1249" y="61"/>
                  </a:lnTo>
                  <a:lnTo>
                    <a:pt x="1246" y="64"/>
                  </a:lnTo>
                  <a:lnTo>
                    <a:pt x="1246" y="66"/>
                  </a:lnTo>
                  <a:lnTo>
                    <a:pt x="1244" y="66"/>
                  </a:lnTo>
                  <a:lnTo>
                    <a:pt x="1244" y="64"/>
                  </a:lnTo>
                  <a:lnTo>
                    <a:pt x="1244" y="63"/>
                  </a:lnTo>
                  <a:lnTo>
                    <a:pt x="1242" y="63"/>
                  </a:lnTo>
                  <a:lnTo>
                    <a:pt x="1239" y="61"/>
                  </a:lnTo>
                  <a:lnTo>
                    <a:pt x="1231" y="58"/>
                  </a:lnTo>
                  <a:lnTo>
                    <a:pt x="1230" y="56"/>
                  </a:lnTo>
                  <a:lnTo>
                    <a:pt x="1230" y="56"/>
                  </a:lnTo>
                  <a:lnTo>
                    <a:pt x="1230" y="58"/>
                  </a:lnTo>
                  <a:lnTo>
                    <a:pt x="1233" y="60"/>
                  </a:lnTo>
                  <a:lnTo>
                    <a:pt x="1236" y="66"/>
                  </a:lnTo>
                  <a:lnTo>
                    <a:pt x="1239" y="64"/>
                  </a:lnTo>
                  <a:lnTo>
                    <a:pt x="1241" y="64"/>
                  </a:lnTo>
                  <a:lnTo>
                    <a:pt x="1242" y="66"/>
                  </a:lnTo>
                  <a:lnTo>
                    <a:pt x="1246" y="67"/>
                  </a:lnTo>
                  <a:lnTo>
                    <a:pt x="1247" y="69"/>
                  </a:lnTo>
                  <a:lnTo>
                    <a:pt x="1246" y="74"/>
                  </a:lnTo>
                  <a:lnTo>
                    <a:pt x="1236" y="82"/>
                  </a:lnTo>
                  <a:lnTo>
                    <a:pt x="1225" y="86"/>
                  </a:lnTo>
                  <a:lnTo>
                    <a:pt x="1220" y="89"/>
                  </a:lnTo>
                  <a:lnTo>
                    <a:pt x="1212" y="91"/>
                  </a:lnTo>
                  <a:lnTo>
                    <a:pt x="1206" y="94"/>
                  </a:lnTo>
                  <a:lnTo>
                    <a:pt x="1200" y="97"/>
                  </a:lnTo>
                  <a:lnTo>
                    <a:pt x="1197" y="99"/>
                  </a:lnTo>
                  <a:lnTo>
                    <a:pt x="1192" y="102"/>
                  </a:lnTo>
                  <a:lnTo>
                    <a:pt x="1192" y="102"/>
                  </a:lnTo>
                  <a:lnTo>
                    <a:pt x="1192" y="104"/>
                  </a:lnTo>
                  <a:lnTo>
                    <a:pt x="1192" y="105"/>
                  </a:lnTo>
                  <a:lnTo>
                    <a:pt x="1190" y="105"/>
                  </a:lnTo>
                  <a:lnTo>
                    <a:pt x="1187" y="108"/>
                  </a:lnTo>
                  <a:lnTo>
                    <a:pt x="1181" y="110"/>
                  </a:lnTo>
                  <a:lnTo>
                    <a:pt x="1168" y="119"/>
                  </a:lnTo>
                  <a:lnTo>
                    <a:pt x="1162" y="121"/>
                  </a:lnTo>
                  <a:lnTo>
                    <a:pt x="1154" y="121"/>
                  </a:lnTo>
                  <a:lnTo>
                    <a:pt x="1153" y="123"/>
                  </a:lnTo>
                  <a:lnTo>
                    <a:pt x="1148" y="127"/>
                  </a:lnTo>
                  <a:lnTo>
                    <a:pt x="1146" y="129"/>
                  </a:lnTo>
                  <a:lnTo>
                    <a:pt x="1138" y="130"/>
                  </a:lnTo>
                  <a:lnTo>
                    <a:pt x="1132" y="140"/>
                  </a:lnTo>
                  <a:lnTo>
                    <a:pt x="1127" y="143"/>
                  </a:lnTo>
                  <a:lnTo>
                    <a:pt x="1124" y="145"/>
                  </a:lnTo>
                  <a:lnTo>
                    <a:pt x="1127" y="145"/>
                  </a:lnTo>
                  <a:lnTo>
                    <a:pt x="1132" y="143"/>
                  </a:lnTo>
                  <a:lnTo>
                    <a:pt x="1137" y="140"/>
                  </a:lnTo>
                  <a:lnTo>
                    <a:pt x="1138" y="138"/>
                  </a:lnTo>
                  <a:lnTo>
                    <a:pt x="1138" y="137"/>
                  </a:lnTo>
                  <a:lnTo>
                    <a:pt x="1140" y="135"/>
                  </a:lnTo>
                  <a:lnTo>
                    <a:pt x="1143" y="135"/>
                  </a:lnTo>
                  <a:lnTo>
                    <a:pt x="1153" y="134"/>
                  </a:lnTo>
                  <a:lnTo>
                    <a:pt x="1156" y="134"/>
                  </a:lnTo>
                  <a:lnTo>
                    <a:pt x="1162" y="134"/>
                  </a:lnTo>
                  <a:lnTo>
                    <a:pt x="1165" y="132"/>
                  </a:lnTo>
                  <a:lnTo>
                    <a:pt x="1167" y="132"/>
                  </a:lnTo>
                  <a:lnTo>
                    <a:pt x="1170" y="130"/>
                  </a:lnTo>
                  <a:lnTo>
                    <a:pt x="1170" y="130"/>
                  </a:lnTo>
                  <a:lnTo>
                    <a:pt x="1173" y="129"/>
                  </a:lnTo>
                  <a:lnTo>
                    <a:pt x="1181" y="127"/>
                  </a:lnTo>
                  <a:lnTo>
                    <a:pt x="1182" y="127"/>
                  </a:lnTo>
                  <a:lnTo>
                    <a:pt x="1184" y="124"/>
                  </a:lnTo>
                  <a:lnTo>
                    <a:pt x="1189" y="126"/>
                  </a:lnTo>
                  <a:lnTo>
                    <a:pt x="1192" y="126"/>
                  </a:lnTo>
                  <a:lnTo>
                    <a:pt x="1200" y="121"/>
                  </a:lnTo>
                  <a:lnTo>
                    <a:pt x="1205" y="119"/>
                  </a:lnTo>
                  <a:lnTo>
                    <a:pt x="1206" y="118"/>
                  </a:lnTo>
                  <a:lnTo>
                    <a:pt x="1206" y="118"/>
                  </a:lnTo>
                  <a:lnTo>
                    <a:pt x="1205" y="116"/>
                  </a:lnTo>
                  <a:lnTo>
                    <a:pt x="1200" y="118"/>
                  </a:lnTo>
                  <a:lnTo>
                    <a:pt x="1195" y="119"/>
                  </a:lnTo>
                  <a:lnTo>
                    <a:pt x="1190" y="118"/>
                  </a:lnTo>
                  <a:lnTo>
                    <a:pt x="1190" y="118"/>
                  </a:lnTo>
                  <a:lnTo>
                    <a:pt x="1189" y="116"/>
                  </a:lnTo>
                  <a:lnTo>
                    <a:pt x="1190" y="113"/>
                  </a:lnTo>
                  <a:lnTo>
                    <a:pt x="1192" y="113"/>
                  </a:lnTo>
                  <a:lnTo>
                    <a:pt x="1195" y="110"/>
                  </a:lnTo>
                  <a:lnTo>
                    <a:pt x="1198" y="110"/>
                  </a:lnTo>
                  <a:lnTo>
                    <a:pt x="1208" y="112"/>
                  </a:lnTo>
                  <a:lnTo>
                    <a:pt x="1209" y="112"/>
                  </a:lnTo>
                  <a:lnTo>
                    <a:pt x="1211" y="108"/>
                  </a:lnTo>
                  <a:lnTo>
                    <a:pt x="1214" y="108"/>
                  </a:lnTo>
                  <a:lnTo>
                    <a:pt x="1216" y="110"/>
                  </a:lnTo>
                  <a:lnTo>
                    <a:pt x="1216" y="110"/>
                  </a:lnTo>
                  <a:lnTo>
                    <a:pt x="1211" y="112"/>
                  </a:lnTo>
                  <a:lnTo>
                    <a:pt x="1212" y="113"/>
                  </a:lnTo>
                  <a:lnTo>
                    <a:pt x="1214" y="115"/>
                  </a:lnTo>
                  <a:lnTo>
                    <a:pt x="1220" y="118"/>
                  </a:lnTo>
                  <a:lnTo>
                    <a:pt x="1225" y="119"/>
                  </a:lnTo>
                  <a:lnTo>
                    <a:pt x="1228" y="118"/>
                  </a:lnTo>
                  <a:lnTo>
                    <a:pt x="1235" y="118"/>
                  </a:lnTo>
                  <a:lnTo>
                    <a:pt x="1235" y="116"/>
                  </a:lnTo>
                  <a:lnTo>
                    <a:pt x="1236" y="115"/>
                  </a:lnTo>
                  <a:lnTo>
                    <a:pt x="1235" y="112"/>
                  </a:lnTo>
                  <a:lnTo>
                    <a:pt x="1236" y="112"/>
                  </a:lnTo>
                  <a:lnTo>
                    <a:pt x="1238" y="113"/>
                  </a:lnTo>
                  <a:lnTo>
                    <a:pt x="1239" y="115"/>
                  </a:lnTo>
                  <a:lnTo>
                    <a:pt x="1242" y="119"/>
                  </a:lnTo>
                  <a:lnTo>
                    <a:pt x="1244" y="121"/>
                  </a:lnTo>
                  <a:lnTo>
                    <a:pt x="1242" y="123"/>
                  </a:lnTo>
                  <a:lnTo>
                    <a:pt x="1239" y="126"/>
                  </a:lnTo>
                  <a:lnTo>
                    <a:pt x="1241" y="127"/>
                  </a:lnTo>
                  <a:lnTo>
                    <a:pt x="1244" y="129"/>
                  </a:lnTo>
                  <a:lnTo>
                    <a:pt x="1244" y="135"/>
                  </a:lnTo>
                  <a:lnTo>
                    <a:pt x="1244" y="137"/>
                  </a:lnTo>
                  <a:lnTo>
                    <a:pt x="1242" y="140"/>
                  </a:lnTo>
                  <a:lnTo>
                    <a:pt x="1241" y="141"/>
                  </a:lnTo>
                  <a:lnTo>
                    <a:pt x="1239" y="143"/>
                  </a:lnTo>
                  <a:lnTo>
                    <a:pt x="1239" y="145"/>
                  </a:lnTo>
                  <a:lnTo>
                    <a:pt x="1239" y="146"/>
                  </a:lnTo>
                  <a:lnTo>
                    <a:pt x="1242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2" y="146"/>
                  </a:lnTo>
                  <a:lnTo>
                    <a:pt x="1241" y="146"/>
                  </a:lnTo>
                  <a:lnTo>
                    <a:pt x="1241" y="143"/>
                  </a:lnTo>
                  <a:lnTo>
                    <a:pt x="1242" y="141"/>
                  </a:lnTo>
                  <a:lnTo>
                    <a:pt x="1244" y="140"/>
                  </a:lnTo>
                  <a:lnTo>
                    <a:pt x="1246" y="137"/>
                  </a:lnTo>
                  <a:lnTo>
                    <a:pt x="1246" y="135"/>
                  </a:lnTo>
                  <a:lnTo>
                    <a:pt x="1246" y="132"/>
                  </a:lnTo>
                  <a:lnTo>
                    <a:pt x="1247" y="130"/>
                  </a:lnTo>
                  <a:lnTo>
                    <a:pt x="1249" y="129"/>
                  </a:lnTo>
                  <a:lnTo>
                    <a:pt x="1249" y="129"/>
                  </a:lnTo>
                  <a:lnTo>
                    <a:pt x="1250" y="129"/>
                  </a:lnTo>
                  <a:lnTo>
                    <a:pt x="1249" y="129"/>
                  </a:lnTo>
                  <a:lnTo>
                    <a:pt x="1247" y="127"/>
                  </a:lnTo>
                  <a:lnTo>
                    <a:pt x="1246" y="126"/>
                  </a:lnTo>
                  <a:lnTo>
                    <a:pt x="1244" y="124"/>
                  </a:lnTo>
                  <a:lnTo>
                    <a:pt x="1250" y="124"/>
                  </a:lnTo>
                  <a:lnTo>
                    <a:pt x="1252" y="123"/>
                  </a:lnTo>
                  <a:lnTo>
                    <a:pt x="1263" y="121"/>
                  </a:lnTo>
                  <a:lnTo>
                    <a:pt x="1271" y="119"/>
                  </a:lnTo>
                  <a:lnTo>
                    <a:pt x="1288" y="119"/>
                  </a:lnTo>
                  <a:lnTo>
                    <a:pt x="1299" y="121"/>
                  </a:lnTo>
                  <a:lnTo>
                    <a:pt x="1317" y="123"/>
                  </a:lnTo>
                  <a:lnTo>
                    <a:pt x="1323" y="124"/>
                  </a:lnTo>
                  <a:lnTo>
                    <a:pt x="1323" y="124"/>
                  </a:lnTo>
                  <a:lnTo>
                    <a:pt x="1323" y="126"/>
                  </a:lnTo>
                  <a:lnTo>
                    <a:pt x="1320" y="126"/>
                  </a:lnTo>
                  <a:lnTo>
                    <a:pt x="1317" y="126"/>
                  </a:lnTo>
                  <a:lnTo>
                    <a:pt x="1315" y="129"/>
                  </a:lnTo>
                  <a:lnTo>
                    <a:pt x="1317" y="132"/>
                  </a:lnTo>
                  <a:lnTo>
                    <a:pt x="1323" y="135"/>
                  </a:lnTo>
                  <a:lnTo>
                    <a:pt x="1331" y="137"/>
                  </a:lnTo>
                  <a:lnTo>
                    <a:pt x="1335" y="138"/>
                  </a:lnTo>
                  <a:lnTo>
                    <a:pt x="1337" y="140"/>
                  </a:lnTo>
                  <a:lnTo>
                    <a:pt x="1346" y="138"/>
                  </a:lnTo>
                  <a:lnTo>
                    <a:pt x="1353" y="140"/>
                  </a:lnTo>
                  <a:lnTo>
                    <a:pt x="1358" y="140"/>
                  </a:lnTo>
                  <a:lnTo>
                    <a:pt x="1364" y="140"/>
                  </a:lnTo>
                  <a:lnTo>
                    <a:pt x="1365" y="140"/>
                  </a:lnTo>
                  <a:lnTo>
                    <a:pt x="1369" y="141"/>
                  </a:lnTo>
                  <a:lnTo>
                    <a:pt x="1372" y="141"/>
                  </a:lnTo>
                  <a:lnTo>
                    <a:pt x="1375" y="141"/>
                  </a:lnTo>
                  <a:lnTo>
                    <a:pt x="1378" y="141"/>
                  </a:lnTo>
                  <a:lnTo>
                    <a:pt x="1378" y="141"/>
                  </a:lnTo>
                  <a:lnTo>
                    <a:pt x="1378" y="140"/>
                  </a:lnTo>
                  <a:lnTo>
                    <a:pt x="1375" y="140"/>
                  </a:lnTo>
                  <a:lnTo>
                    <a:pt x="1375" y="138"/>
                  </a:lnTo>
                  <a:lnTo>
                    <a:pt x="1376" y="138"/>
                  </a:lnTo>
                  <a:lnTo>
                    <a:pt x="1381" y="140"/>
                  </a:lnTo>
                  <a:lnTo>
                    <a:pt x="1384" y="140"/>
                  </a:lnTo>
                  <a:lnTo>
                    <a:pt x="1386" y="138"/>
                  </a:lnTo>
                  <a:lnTo>
                    <a:pt x="1387" y="137"/>
                  </a:lnTo>
                  <a:lnTo>
                    <a:pt x="1389" y="135"/>
                  </a:lnTo>
                  <a:lnTo>
                    <a:pt x="1389" y="134"/>
                  </a:lnTo>
                  <a:lnTo>
                    <a:pt x="1391" y="134"/>
                  </a:lnTo>
                  <a:lnTo>
                    <a:pt x="1391" y="134"/>
                  </a:lnTo>
                  <a:lnTo>
                    <a:pt x="1389" y="130"/>
                  </a:lnTo>
                  <a:lnTo>
                    <a:pt x="1387" y="129"/>
                  </a:lnTo>
                  <a:lnTo>
                    <a:pt x="1387" y="127"/>
                  </a:lnTo>
                  <a:lnTo>
                    <a:pt x="1386" y="126"/>
                  </a:lnTo>
                  <a:lnTo>
                    <a:pt x="1386" y="124"/>
                  </a:lnTo>
                  <a:lnTo>
                    <a:pt x="1387" y="121"/>
                  </a:lnTo>
                  <a:lnTo>
                    <a:pt x="1389" y="119"/>
                  </a:lnTo>
                  <a:lnTo>
                    <a:pt x="1394" y="121"/>
                  </a:lnTo>
                  <a:lnTo>
                    <a:pt x="1395" y="119"/>
                  </a:lnTo>
                  <a:lnTo>
                    <a:pt x="1397" y="118"/>
                  </a:lnTo>
                  <a:lnTo>
                    <a:pt x="1402" y="118"/>
                  </a:lnTo>
                  <a:lnTo>
                    <a:pt x="1405" y="118"/>
                  </a:lnTo>
                  <a:lnTo>
                    <a:pt x="1408" y="118"/>
                  </a:lnTo>
                  <a:lnTo>
                    <a:pt x="1419" y="124"/>
                  </a:lnTo>
                  <a:lnTo>
                    <a:pt x="1419" y="126"/>
                  </a:lnTo>
                  <a:lnTo>
                    <a:pt x="1422" y="126"/>
                  </a:lnTo>
                  <a:lnTo>
                    <a:pt x="1424" y="124"/>
                  </a:lnTo>
                  <a:lnTo>
                    <a:pt x="1427" y="124"/>
                  </a:lnTo>
                  <a:lnTo>
                    <a:pt x="1428" y="123"/>
                  </a:lnTo>
                  <a:lnTo>
                    <a:pt x="1430" y="124"/>
                  </a:lnTo>
                  <a:lnTo>
                    <a:pt x="1430" y="124"/>
                  </a:lnTo>
                  <a:lnTo>
                    <a:pt x="1430" y="126"/>
                  </a:lnTo>
                  <a:lnTo>
                    <a:pt x="1428" y="127"/>
                  </a:lnTo>
                  <a:lnTo>
                    <a:pt x="1430" y="127"/>
                  </a:lnTo>
                  <a:lnTo>
                    <a:pt x="1430" y="127"/>
                  </a:lnTo>
                  <a:lnTo>
                    <a:pt x="1433" y="129"/>
                  </a:lnTo>
                  <a:lnTo>
                    <a:pt x="1438" y="126"/>
                  </a:lnTo>
                  <a:lnTo>
                    <a:pt x="1440" y="124"/>
                  </a:lnTo>
                  <a:lnTo>
                    <a:pt x="1440" y="123"/>
                  </a:lnTo>
                  <a:lnTo>
                    <a:pt x="1451" y="126"/>
                  </a:lnTo>
                  <a:lnTo>
                    <a:pt x="1454" y="126"/>
                  </a:lnTo>
                  <a:lnTo>
                    <a:pt x="1454" y="127"/>
                  </a:lnTo>
                  <a:lnTo>
                    <a:pt x="1454" y="127"/>
                  </a:lnTo>
                  <a:lnTo>
                    <a:pt x="1457" y="129"/>
                  </a:lnTo>
                  <a:lnTo>
                    <a:pt x="1458" y="129"/>
                  </a:lnTo>
                  <a:lnTo>
                    <a:pt x="1458" y="130"/>
                  </a:lnTo>
                  <a:lnTo>
                    <a:pt x="1458" y="130"/>
                  </a:lnTo>
                  <a:lnTo>
                    <a:pt x="1463" y="130"/>
                  </a:lnTo>
                  <a:lnTo>
                    <a:pt x="1465" y="132"/>
                  </a:lnTo>
                  <a:lnTo>
                    <a:pt x="1466" y="134"/>
                  </a:lnTo>
                  <a:lnTo>
                    <a:pt x="1466" y="135"/>
                  </a:lnTo>
                  <a:lnTo>
                    <a:pt x="1468" y="135"/>
                  </a:lnTo>
                  <a:lnTo>
                    <a:pt x="1469" y="135"/>
                  </a:lnTo>
                  <a:lnTo>
                    <a:pt x="1469" y="135"/>
                  </a:lnTo>
                  <a:lnTo>
                    <a:pt x="1469" y="137"/>
                  </a:lnTo>
                  <a:lnTo>
                    <a:pt x="1466" y="140"/>
                  </a:lnTo>
                  <a:lnTo>
                    <a:pt x="1465" y="140"/>
                  </a:lnTo>
                  <a:lnTo>
                    <a:pt x="1463" y="141"/>
                  </a:lnTo>
                  <a:lnTo>
                    <a:pt x="1463" y="141"/>
                  </a:lnTo>
                  <a:lnTo>
                    <a:pt x="1469" y="141"/>
                  </a:lnTo>
                  <a:lnTo>
                    <a:pt x="1473" y="145"/>
                  </a:lnTo>
                  <a:lnTo>
                    <a:pt x="1473" y="146"/>
                  </a:lnTo>
                  <a:lnTo>
                    <a:pt x="1469" y="148"/>
                  </a:lnTo>
                  <a:lnTo>
                    <a:pt x="1466" y="149"/>
                  </a:lnTo>
                  <a:lnTo>
                    <a:pt x="1463" y="151"/>
                  </a:lnTo>
                  <a:lnTo>
                    <a:pt x="1462" y="151"/>
                  </a:lnTo>
                  <a:lnTo>
                    <a:pt x="1460" y="151"/>
                  </a:lnTo>
                  <a:lnTo>
                    <a:pt x="1462" y="152"/>
                  </a:lnTo>
                  <a:lnTo>
                    <a:pt x="1469" y="152"/>
                  </a:lnTo>
                  <a:lnTo>
                    <a:pt x="1473" y="154"/>
                  </a:lnTo>
                  <a:lnTo>
                    <a:pt x="1474" y="157"/>
                  </a:lnTo>
                  <a:lnTo>
                    <a:pt x="1474" y="162"/>
                  </a:lnTo>
                  <a:lnTo>
                    <a:pt x="1473" y="164"/>
                  </a:lnTo>
                  <a:lnTo>
                    <a:pt x="1468" y="164"/>
                  </a:lnTo>
                  <a:lnTo>
                    <a:pt x="1462" y="159"/>
                  </a:lnTo>
                  <a:lnTo>
                    <a:pt x="1457" y="157"/>
                  </a:lnTo>
                  <a:lnTo>
                    <a:pt x="1451" y="154"/>
                  </a:lnTo>
                  <a:lnTo>
                    <a:pt x="1451" y="154"/>
                  </a:lnTo>
                  <a:lnTo>
                    <a:pt x="1452" y="157"/>
                  </a:lnTo>
                  <a:lnTo>
                    <a:pt x="1454" y="159"/>
                  </a:lnTo>
                  <a:lnTo>
                    <a:pt x="1460" y="164"/>
                  </a:lnTo>
                  <a:lnTo>
                    <a:pt x="1468" y="173"/>
                  </a:lnTo>
                  <a:lnTo>
                    <a:pt x="1469" y="171"/>
                  </a:lnTo>
                  <a:lnTo>
                    <a:pt x="1469" y="170"/>
                  </a:lnTo>
                  <a:lnTo>
                    <a:pt x="1471" y="170"/>
                  </a:lnTo>
                  <a:lnTo>
                    <a:pt x="1471" y="167"/>
                  </a:lnTo>
                  <a:lnTo>
                    <a:pt x="1471" y="168"/>
                  </a:lnTo>
                  <a:lnTo>
                    <a:pt x="1473" y="170"/>
                  </a:lnTo>
                  <a:lnTo>
                    <a:pt x="1476" y="173"/>
                  </a:lnTo>
                  <a:lnTo>
                    <a:pt x="1473" y="173"/>
                  </a:lnTo>
                  <a:lnTo>
                    <a:pt x="1468" y="173"/>
                  </a:lnTo>
                  <a:lnTo>
                    <a:pt x="1466" y="175"/>
                  </a:lnTo>
                  <a:lnTo>
                    <a:pt x="1468" y="176"/>
                  </a:lnTo>
                  <a:lnTo>
                    <a:pt x="1471" y="176"/>
                  </a:lnTo>
                  <a:lnTo>
                    <a:pt x="1471" y="179"/>
                  </a:lnTo>
                  <a:lnTo>
                    <a:pt x="1474" y="182"/>
                  </a:lnTo>
                  <a:lnTo>
                    <a:pt x="1479" y="189"/>
                  </a:lnTo>
                  <a:lnTo>
                    <a:pt x="1484" y="190"/>
                  </a:lnTo>
                  <a:lnTo>
                    <a:pt x="1487" y="193"/>
                  </a:lnTo>
                  <a:lnTo>
                    <a:pt x="1492" y="195"/>
                  </a:lnTo>
                  <a:lnTo>
                    <a:pt x="1493" y="195"/>
                  </a:lnTo>
                  <a:lnTo>
                    <a:pt x="1495" y="193"/>
                  </a:lnTo>
                  <a:lnTo>
                    <a:pt x="1495" y="193"/>
                  </a:lnTo>
                  <a:lnTo>
                    <a:pt x="1496" y="198"/>
                  </a:lnTo>
                  <a:lnTo>
                    <a:pt x="1498" y="200"/>
                  </a:lnTo>
                  <a:lnTo>
                    <a:pt x="1499" y="200"/>
                  </a:lnTo>
                  <a:lnTo>
                    <a:pt x="1501" y="198"/>
                  </a:lnTo>
                  <a:lnTo>
                    <a:pt x="1504" y="197"/>
                  </a:lnTo>
                  <a:lnTo>
                    <a:pt x="1506" y="195"/>
                  </a:lnTo>
                  <a:lnTo>
                    <a:pt x="1509" y="190"/>
                  </a:lnTo>
                  <a:lnTo>
                    <a:pt x="1510" y="187"/>
                  </a:lnTo>
                  <a:lnTo>
                    <a:pt x="1512" y="186"/>
                  </a:lnTo>
                  <a:lnTo>
                    <a:pt x="1512" y="184"/>
                  </a:lnTo>
                  <a:lnTo>
                    <a:pt x="1512" y="182"/>
                  </a:lnTo>
                  <a:lnTo>
                    <a:pt x="1514" y="179"/>
                  </a:lnTo>
                  <a:lnTo>
                    <a:pt x="1515" y="176"/>
                  </a:lnTo>
                  <a:lnTo>
                    <a:pt x="1517" y="173"/>
                  </a:lnTo>
                  <a:lnTo>
                    <a:pt x="1520" y="168"/>
                  </a:lnTo>
                  <a:lnTo>
                    <a:pt x="1522" y="168"/>
                  </a:lnTo>
                  <a:lnTo>
                    <a:pt x="1522" y="170"/>
                  </a:lnTo>
                  <a:lnTo>
                    <a:pt x="1523" y="171"/>
                  </a:lnTo>
                  <a:lnTo>
                    <a:pt x="1523" y="171"/>
                  </a:lnTo>
                  <a:lnTo>
                    <a:pt x="1525" y="173"/>
                  </a:lnTo>
                  <a:lnTo>
                    <a:pt x="1528" y="176"/>
                  </a:lnTo>
                  <a:lnTo>
                    <a:pt x="1533" y="179"/>
                  </a:lnTo>
                  <a:lnTo>
                    <a:pt x="1536" y="181"/>
                  </a:lnTo>
                  <a:lnTo>
                    <a:pt x="1542" y="182"/>
                  </a:lnTo>
                  <a:lnTo>
                    <a:pt x="1551" y="182"/>
                  </a:lnTo>
                  <a:lnTo>
                    <a:pt x="1553" y="181"/>
                  </a:lnTo>
                  <a:lnTo>
                    <a:pt x="1556" y="179"/>
                  </a:lnTo>
                  <a:lnTo>
                    <a:pt x="1561" y="178"/>
                  </a:lnTo>
                  <a:lnTo>
                    <a:pt x="1564" y="176"/>
                  </a:lnTo>
                  <a:lnTo>
                    <a:pt x="1569" y="176"/>
                  </a:lnTo>
                  <a:lnTo>
                    <a:pt x="1570" y="176"/>
                  </a:lnTo>
                  <a:lnTo>
                    <a:pt x="1575" y="178"/>
                  </a:lnTo>
                  <a:lnTo>
                    <a:pt x="1586" y="181"/>
                  </a:lnTo>
                  <a:lnTo>
                    <a:pt x="1589" y="182"/>
                  </a:lnTo>
                  <a:lnTo>
                    <a:pt x="1591" y="184"/>
                  </a:lnTo>
                  <a:lnTo>
                    <a:pt x="1594" y="187"/>
                  </a:lnTo>
                  <a:lnTo>
                    <a:pt x="1596" y="189"/>
                  </a:lnTo>
                  <a:lnTo>
                    <a:pt x="1597" y="189"/>
                  </a:lnTo>
                  <a:lnTo>
                    <a:pt x="1599" y="189"/>
                  </a:lnTo>
                  <a:lnTo>
                    <a:pt x="1599" y="189"/>
                  </a:lnTo>
                  <a:lnTo>
                    <a:pt x="1597" y="187"/>
                  </a:lnTo>
                  <a:lnTo>
                    <a:pt x="1596" y="187"/>
                  </a:lnTo>
                  <a:lnTo>
                    <a:pt x="1599" y="186"/>
                  </a:lnTo>
                  <a:lnTo>
                    <a:pt x="1599" y="186"/>
                  </a:lnTo>
                  <a:lnTo>
                    <a:pt x="1600" y="184"/>
                  </a:lnTo>
                  <a:lnTo>
                    <a:pt x="1604" y="184"/>
                  </a:lnTo>
                  <a:lnTo>
                    <a:pt x="1600" y="182"/>
                  </a:lnTo>
                  <a:lnTo>
                    <a:pt x="1599" y="182"/>
                  </a:lnTo>
                  <a:lnTo>
                    <a:pt x="1597" y="182"/>
                  </a:lnTo>
                  <a:lnTo>
                    <a:pt x="1597" y="181"/>
                  </a:lnTo>
                  <a:lnTo>
                    <a:pt x="1599" y="181"/>
                  </a:lnTo>
                  <a:lnTo>
                    <a:pt x="1599" y="179"/>
                  </a:lnTo>
                  <a:lnTo>
                    <a:pt x="1600" y="178"/>
                  </a:lnTo>
                  <a:lnTo>
                    <a:pt x="1602" y="176"/>
                  </a:lnTo>
                  <a:lnTo>
                    <a:pt x="1604" y="176"/>
                  </a:lnTo>
                  <a:lnTo>
                    <a:pt x="1607" y="178"/>
                  </a:lnTo>
                  <a:lnTo>
                    <a:pt x="1608" y="176"/>
                  </a:lnTo>
                  <a:lnTo>
                    <a:pt x="1610" y="176"/>
                  </a:lnTo>
                  <a:lnTo>
                    <a:pt x="1613" y="178"/>
                  </a:lnTo>
                  <a:lnTo>
                    <a:pt x="1616" y="181"/>
                  </a:lnTo>
                  <a:lnTo>
                    <a:pt x="1618" y="181"/>
                  </a:lnTo>
                  <a:lnTo>
                    <a:pt x="1622" y="179"/>
                  </a:lnTo>
                  <a:lnTo>
                    <a:pt x="1627" y="179"/>
                  </a:lnTo>
                  <a:lnTo>
                    <a:pt x="1627" y="178"/>
                  </a:lnTo>
                  <a:lnTo>
                    <a:pt x="1622" y="175"/>
                  </a:lnTo>
                  <a:lnTo>
                    <a:pt x="1624" y="168"/>
                  </a:lnTo>
                  <a:lnTo>
                    <a:pt x="1621" y="168"/>
                  </a:lnTo>
                  <a:lnTo>
                    <a:pt x="1618" y="167"/>
                  </a:lnTo>
                  <a:lnTo>
                    <a:pt x="1622" y="165"/>
                  </a:lnTo>
                  <a:lnTo>
                    <a:pt x="1626" y="162"/>
                  </a:lnTo>
                  <a:lnTo>
                    <a:pt x="1627" y="162"/>
                  </a:lnTo>
                  <a:lnTo>
                    <a:pt x="1630" y="160"/>
                  </a:lnTo>
                  <a:lnTo>
                    <a:pt x="1629" y="160"/>
                  </a:lnTo>
                  <a:lnTo>
                    <a:pt x="1622" y="160"/>
                  </a:lnTo>
                  <a:lnTo>
                    <a:pt x="1621" y="160"/>
                  </a:lnTo>
                  <a:lnTo>
                    <a:pt x="1619" y="162"/>
                  </a:lnTo>
                  <a:lnTo>
                    <a:pt x="1616" y="162"/>
                  </a:lnTo>
                  <a:lnTo>
                    <a:pt x="1615" y="159"/>
                  </a:lnTo>
                  <a:lnTo>
                    <a:pt x="1615" y="157"/>
                  </a:lnTo>
                  <a:lnTo>
                    <a:pt x="1619" y="152"/>
                  </a:lnTo>
                  <a:lnTo>
                    <a:pt x="1622" y="152"/>
                  </a:lnTo>
                  <a:lnTo>
                    <a:pt x="1633" y="152"/>
                  </a:lnTo>
                  <a:lnTo>
                    <a:pt x="1638" y="151"/>
                  </a:lnTo>
                  <a:lnTo>
                    <a:pt x="1643" y="149"/>
                  </a:lnTo>
                  <a:lnTo>
                    <a:pt x="1641" y="149"/>
                  </a:lnTo>
                  <a:lnTo>
                    <a:pt x="1641" y="146"/>
                  </a:lnTo>
                  <a:lnTo>
                    <a:pt x="1637" y="143"/>
                  </a:lnTo>
                  <a:lnTo>
                    <a:pt x="1637" y="141"/>
                  </a:lnTo>
                  <a:lnTo>
                    <a:pt x="1638" y="141"/>
                  </a:lnTo>
                  <a:lnTo>
                    <a:pt x="1640" y="141"/>
                  </a:lnTo>
                  <a:lnTo>
                    <a:pt x="1646" y="143"/>
                  </a:lnTo>
                  <a:lnTo>
                    <a:pt x="1649" y="145"/>
                  </a:lnTo>
                  <a:lnTo>
                    <a:pt x="1657" y="146"/>
                  </a:lnTo>
                  <a:lnTo>
                    <a:pt x="1678" y="146"/>
                  </a:lnTo>
                  <a:lnTo>
                    <a:pt x="1681" y="148"/>
                  </a:lnTo>
                  <a:lnTo>
                    <a:pt x="1690" y="148"/>
                  </a:lnTo>
                  <a:lnTo>
                    <a:pt x="1693" y="149"/>
                  </a:lnTo>
                  <a:lnTo>
                    <a:pt x="1703" y="151"/>
                  </a:lnTo>
                  <a:lnTo>
                    <a:pt x="1708" y="151"/>
                  </a:lnTo>
                  <a:lnTo>
                    <a:pt x="1711" y="152"/>
                  </a:lnTo>
                  <a:lnTo>
                    <a:pt x="1715" y="152"/>
                  </a:lnTo>
                  <a:lnTo>
                    <a:pt x="1719" y="154"/>
                  </a:lnTo>
                  <a:lnTo>
                    <a:pt x="1717" y="156"/>
                  </a:lnTo>
                  <a:lnTo>
                    <a:pt x="1706" y="156"/>
                  </a:lnTo>
                  <a:lnTo>
                    <a:pt x="1703" y="156"/>
                  </a:lnTo>
                  <a:lnTo>
                    <a:pt x="1698" y="156"/>
                  </a:lnTo>
                  <a:lnTo>
                    <a:pt x="1697" y="156"/>
                  </a:lnTo>
                  <a:lnTo>
                    <a:pt x="1693" y="157"/>
                  </a:lnTo>
                  <a:lnTo>
                    <a:pt x="1690" y="159"/>
                  </a:lnTo>
                  <a:lnTo>
                    <a:pt x="1687" y="159"/>
                  </a:lnTo>
                  <a:lnTo>
                    <a:pt x="1690" y="160"/>
                  </a:lnTo>
                  <a:lnTo>
                    <a:pt x="1692" y="160"/>
                  </a:lnTo>
                  <a:lnTo>
                    <a:pt x="1700" y="159"/>
                  </a:lnTo>
                  <a:lnTo>
                    <a:pt x="1723" y="157"/>
                  </a:lnTo>
                  <a:lnTo>
                    <a:pt x="1726" y="157"/>
                  </a:lnTo>
                  <a:lnTo>
                    <a:pt x="1726" y="159"/>
                  </a:lnTo>
                  <a:lnTo>
                    <a:pt x="1723" y="162"/>
                  </a:lnTo>
                  <a:lnTo>
                    <a:pt x="1720" y="165"/>
                  </a:lnTo>
                  <a:lnTo>
                    <a:pt x="1715" y="167"/>
                  </a:lnTo>
                  <a:lnTo>
                    <a:pt x="1714" y="167"/>
                  </a:lnTo>
                  <a:lnTo>
                    <a:pt x="1717" y="162"/>
                  </a:lnTo>
                  <a:lnTo>
                    <a:pt x="1717" y="162"/>
                  </a:lnTo>
                  <a:lnTo>
                    <a:pt x="1715" y="162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09" y="164"/>
                  </a:lnTo>
                  <a:lnTo>
                    <a:pt x="1711" y="165"/>
                  </a:lnTo>
                  <a:lnTo>
                    <a:pt x="1711" y="167"/>
                  </a:lnTo>
                  <a:lnTo>
                    <a:pt x="1706" y="168"/>
                  </a:lnTo>
                  <a:lnTo>
                    <a:pt x="1704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70"/>
                  </a:lnTo>
                  <a:lnTo>
                    <a:pt x="1701" y="170"/>
                  </a:lnTo>
                  <a:lnTo>
                    <a:pt x="1700" y="171"/>
                  </a:lnTo>
                  <a:lnTo>
                    <a:pt x="1700" y="173"/>
                  </a:lnTo>
                  <a:lnTo>
                    <a:pt x="1701" y="173"/>
                  </a:lnTo>
                  <a:lnTo>
                    <a:pt x="1703" y="175"/>
                  </a:lnTo>
                  <a:lnTo>
                    <a:pt x="1711" y="173"/>
                  </a:lnTo>
                  <a:lnTo>
                    <a:pt x="1715" y="171"/>
                  </a:lnTo>
                  <a:lnTo>
                    <a:pt x="1720" y="168"/>
                  </a:lnTo>
                  <a:lnTo>
                    <a:pt x="1726" y="160"/>
                  </a:lnTo>
                  <a:lnTo>
                    <a:pt x="1731" y="157"/>
                  </a:lnTo>
                  <a:lnTo>
                    <a:pt x="1733" y="157"/>
                  </a:lnTo>
                  <a:lnTo>
                    <a:pt x="1734" y="157"/>
                  </a:lnTo>
                  <a:lnTo>
                    <a:pt x="1749" y="157"/>
                  </a:lnTo>
                  <a:lnTo>
                    <a:pt x="1756" y="159"/>
                  </a:lnTo>
                  <a:lnTo>
                    <a:pt x="1764" y="162"/>
                  </a:lnTo>
                  <a:lnTo>
                    <a:pt x="1769" y="164"/>
                  </a:lnTo>
                  <a:lnTo>
                    <a:pt x="1772" y="167"/>
                  </a:lnTo>
                  <a:lnTo>
                    <a:pt x="1772" y="167"/>
                  </a:lnTo>
                  <a:lnTo>
                    <a:pt x="1772" y="168"/>
                  </a:lnTo>
                  <a:lnTo>
                    <a:pt x="1771" y="170"/>
                  </a:lnTo>
                  <a:lnTo>
                    <a:pt x="1761" y="170"/>
                  </a:lnTo>
                  <a:lnTo>
                    <a:pt x="1758" y="171"/>
                  </a:lnTo>
                  <a:lnTo>
                    <a:pt x="1756" y="171"/>
                  </a:lnTo>
                  <a:lnTo>
                    <a:pt x="1756" y="173"/>
                  </a:lnTo>
                  <a:lnTo>
                    <a:pt x="1756" y="173"/>
                  </a:lnTo>
                  <a:lnTo>
                    <a:pt x="1756" y="175"/>
                  </a:lnTo>
                  <a:lnTo>
                    <a:pt x="1761" y="175"/>
                  </a:lnTo>
                  <a:lnTo>
                    <a:pt x="1764" y="175"/>
                  </a:lnTo>
                  <a:lnTo>
                    <a:pt x="1771" y="176"/>
                  </a:lnTo>
                  <a:lnTo>
                    <a:pt x="1771" y="178"/>
                  </a:lnTo>
                  <a:lnTo>
                    <a:pt x="1772" y="179"/>
                  </a:lnTo>
                  <a:lnTo>
                    <a:pt x="1772" y="179"/>
                  </a:lnTo>
                  <a:lnTo>
                    <a:pt x="1780" y="179"/>
                  </a:lnTo>
                  <a:lnTo>
                    <a:pt x="1782" y="179"/>
                  </a:lnTo>
                  <a:lnTo>
                    <a:pt x="1782" y="181"/>
                  </a:lnTo>
                  <a:lnTo>
                    <a:pt x="1780" y="182"/>
                  </a:lnTo>
                  <a:lnTo>
                    <a:pt x="1777" y="184"/>
                  </a:lnTo>
                  <a:lnTo>
                    <a:pt x="1774" y="187"/>
                  </a:lnTo>
                  <a:lnTo>
                    <a:pt x="1775" y="186"/>
                  </a:lnTo>
                  <a:lnTo>
                    <a:pt x="1783" y="182"/>
                  </a:lnTo>
                  <a:lnTo>
                    <a:pt x="1786" y="182"/>
                  </a:lnTo>
                  <a:lnTo>
                    <a:pt x="1788" y="182"/>
                  </a:lnTo>
                  <a:lnTo>
                    <a:pt x="1794" y="186"/>
                  </a:lnTo>
                  <a:lnTo>
                    <a:pt x="1797" y="187"/>
                  </a:lnTo>
                  <a:lnTo>
                    <a:pt x="1802" y="192"/>
                  </a:lnTo>
                  <a:lnTo>
                    <a:pt x="1801" y="192"/>
                  </a:lnTo>
                  <a:lnTo>
                    <a:pt x="1797" y="193"/>
                  </a:lnTo>
                  <a:lnTo>
                    <a:pt x="1808" y="197"/>
                  </a:lnTo>
                  <a:lnTo>
                    <a:pt x="1813" y="197"/>
                  </a:lnTo>
                  <a:lnTo>
                    <a:pt x="1823" y="195"/>
                  </a:lnTo>
                  <a:lnTo>
                    <a:pt x="1827" y="195"/>
                  </a:lnTo>
                  <a:lnTo>
                    <a:pt x="1835" y="193"/>
                  </a:lnTo>
                  <a:lnTo>
                    <a:pt x="1845" y="192"/>
                  </a:lnTo>
                  <a:lnTo>
                    <a:pt x="1853" y="192"/>
                  </a:lnTo>
                  <a:lnTo>
                    <a:pt x="1857" y="190"/>
                  </a:lnTo>
                  <a:lnTo>
                    <a:pt x="1868" y="190"/>
                  </a:lnTo>
                  <a:lnTo>
                    <a:pt x="1879" y="190"/>
                  </a:lnTo>
                  <a:lnTo>
                    <a:pt x="1889" y="192"/>
                  </a:lnTo>
                  <a:lnTo>
                    <a:pt x="1898" y="193"/>
                  </a:lnTo>
                  <a:lnTo>
                    <a:pt x="1908" y="198"/>
                  </a:lnTo>
                  <a:lnTo>
                    <a:pt x="1913" y="201"/>
                  </a:lnTo>
                  <a:lnTo>
                    <a:pt x="1914" y="203"/>
                  </a:lnTo>
                  <a:lnTo>
                    <a:pt x="1916" y="206"/>
                  </a:lnTo>
                  <a:lnTo>
                    <a:pt x="1916" y="208"/>
                  </a:lnTo>
                  <a:lnTo>
                    <a:pt x="1917" y="211"/>
                  </a:lnTo>
                  <a:lnTo>
                    <a:pt x="1916" y="212"/>
                  </a:lnTo>
                  <a:lnTo>
                    <a:pt x="1916" y="214"/>
                  </a:lnTo>
                  <a:lnTo>
                    <a:pt x="1914" y="217"/>
                  </a:lnTo>
                  <a:lnTo>
                    <a:pt x="1914" y="219"/>
                  </a:lnTo>
                  <a:lnTo>
                    <a:pt x="1913" y="222"/>
                  </a:lnTo>
                  <a:lnTo>
                    <a:pt x="1914" y="225"/>
                  </a:lnTo>
                  <a:lnTo>
                    <a:pt x="1919" y="225"/>
                  </a:lnTo>
                  <a:lnTo>
                    <a:pt x="1927" y="228"/>
                  </a:lnTo>
                  <a:lnTo>
                    <a:pt x="1930" y="228"/>
                  </a:lnTo>
                  <a:lnTo>
                    <a:pt x="1930" y="233"/>
                  </a:lnTo>
                  <a:lnTo>
                    <a:pt x="1931" y="236"/>
                  </a:lnTo>
                  <a:lnTo>
                    <a:pt x="1931" y="242"/>
                  </a:lnTo>
                  <a:lnTo>
                    <a:pt x="1933" y="244"/>
                  </a:lnTo>
                  <a:lnTo>
                    <a:pt x="1936" y="245"/>
                  </a:lnTo>
                  <a:lnTo>
                    <a:pt x="1936" y="247"/>
                  </a:lnTo>
                  <a:lnTo>
                    <a:pt x="1933" y="253"/>
                  </a:lnTo>
                  <a:lnTo>
                    <a:pt x="1931" y="255"/>
                  </a:lnTo>
                  <a:lnTo>
                    <a:pt x="1928" y="256"/>
                  </a:lnTo>
                  <a:lnTo>
                    <a:pt x="1933" y="255"/>
                  </a:lnTo>
                  <a:lnTo>
                    <a:pt x="1935" y="253"/>
                  </a:lnTo>
                  <a:lnTo>
                    <a:pt x="1936" y="249"/>
                  </a:lnTo>
                  <a:lnTo>
                    <a:pt x="1938" y="249"/>
                  </a:lnTo>
                  <a:lnTo>
                    <a:pt x="1939" y="247"/>
                  </a:lnTo>
                  <a:lnTo>
                    <a:pt x="1939" y="242"/>
                  </a:lnTo>
                  <a:lnTo>
                    <a:pt x="1938" y="239"/>
                  </a:lnTo>
                  <a:lnTo>
                    <a:pt x="1938" y="236"/>
                  </a:lnTo>
                  <a:lnTo>
                    <a:pt x="1939" y="234"/>
                  </a:lnTo>
                  <a:lnTo>
                    <a:pt x="1944" y="230"/>
                  </a:lnTo>
                  <a:lnTo>
                    <a:pt x="1947" y="228"/>
                  </a:lnTo>
                  <a:lnTo>
                    <a:pt x="1950" y="228"/>
                  </a:lnTo>
                  <a:lnTo>
                    <a:pt x="1960" y="227"/>
                  </a:lnTo>
                  <a:lnTo>
                    <a:pt x="1963" y="227"/>
                  </a:lnTo>
                  <a:lnTo>
                    <a:pt x="1968" y="227"/>
                  </a:lnTo>
                  <a:lnTo>
                    <a:pt x="1971" y="227"/>
                  </a:lnTo>
                  <a:lnTo>
                    <a:pt x="1974" y="225"/>
                  </a:lnTo>
                  <a:lnTo>
                    <a:pt x="1977" y="227"/>
                  </a:lnTo>
                  <a:lnTo>
                    <a:pt x="1982" y="228"/>
                  </a:lnTo>
                  <a:lnTo>
                    <a:pt x="1999" y="230"/>
                  </a:lnTo>
                  <a:lnTo>
                    <a:pt x="2002" y="230"/>
                  </a:lnTo>
                  <a:lnTo>
                    <a:pt x="2015" y="231"/>
                  </a:lnTo>
                  <a:lnTo>
                    <a:pt x="2017" y="231"/>
                  </a:lnTo>
                  <a:lnTo>
                    <a:pt x="2018" y="230"/>
                  </a:lnTo>
                  <a:lnTo>
                    <a:pt x="2028" y="225"/>
                  </a:lnTo>
                  <a:lnTo>
                    <a:pt x="2031" y="225"/>
                  </a:lnTo>
                  <a:lnTo>
                    <a:pt x="2031" y="227"/>
                  </a:lnTo>
                  <a:lnTo>
                    <a:pt x="2032" y="228"/>
                  </a:lnTo>
                  <a:lnTo>
                    <a:pt x="2034" y="230"/>
                  </a:lnTo>
                  <a:lnTo>
                    <a:pt x="2036" y="233"/>
                  </a:lnTo>
                  <a:lnTo>
                    <a:pt x="2037" y="238"/>
                  </a:lnTo>
                  <a:lnTo>
                    <a:pt x="2039" y="238"/>
                  </a:lnTo>
                  <a:lnTo>
                    <a:pt x="2040" y="239"/>
                  </a:lnTo>
                  <a:lnTo>
                    <a:pt x="2047" y="241"/>
                  </a:lnTo>
                  <a:lnTo>
                    <a:pt x="2051" y="242"/>
                  </a:lnTo>
                  <a:lnTo>
                    <a:pt x="2053" y="247"/>
                  </a:lnTo>
                  <a:lnTo>
                    <a:pt x="2056" y="250"/>
                  </a:lnTo>
                  <a:lnTo>
                    <a:pt x="2062" y="250"/>
                  </a:lnTo>
                  <a:lnTo>
                    <a:pt x="2069" y="249"/>
                  </a:lnTo>
                  <a:lnTo>
                    <a:pt x="2075" y="244"/>
                  </a:lnTo>
                  <a:lnTo>
                    <a:pt x="2075" y="241"/>
                  </a:lnTo>
                  <a:lnTo>
                    <a:pt x="2073" y="238"/>
                  </a:lnTo>
                  <a:lnTo>
                    <a:pt x="2072" y="234"/>
                  </a:lnTo>
                  <a:lnTo>
                    <a:pt x="2070" y="230"/>
                  </a:lnTo>
                  <a:lnTo>
                    <a:pt x="2064" y="228"/>
                  </a:lnTo>
                  <a:lnTo>
                    <a:pt x="2064" y="227"/>
                  </a:lnTo>
                  <a:lnTo>
                    <a:pt x="2067" y="225"/>
                  </a:lnTo>
                  <a:lnTo>
                    <a:pt x="2069" y="222"/>
                  </a:lnTo>
                  <a:lnTo>
                    <a:pt x="2069" y="220"/>
                  </a:lnTo>
                  <a:lnTo>
                    <a:pt x="2069" y="216"/>
                  </a:lnTo>
                  <a:lnTo>
                    <a:pt x="2073" y="216"/>
                  </a:lnTo>
                  <a:lnTo>
                    <a:pt x="2080" y="217"/>
                  </a:lnTo>
                  <a:lnTo>
                    <a:pt x="2089" y="219"/>
                  </a:lnTo>
                  <a:lnTo>
                    <a:pt x="2099" y="220"/>
                  </a:lnTo>
                  <a:lnTo>
                    <a:pt x="2103" y="220"/>
                  </a:lnTo>
                  <a:lnTo>
                    <a:pt x="2105" y="222"/>
                  </a:lnTo>
                  <a:lnTo>
                    <a:pt x="2108" y="223"/>
                  </a:lnTo>
                  <a:lnTo>
                    <a:pt x="2110" y="220"/>
                  </a:lnTo>
                  <a:lnTo>
                    <a:pt x="2111" y="220"/>
                  </a:lnTo>
                  <a:lnTo>
                    <a:pt x="2116" y="222"/>
                  </a:lnTo>
                  <a:lnTo>
                    <a:pt x="2118" y="222"/>
                  </a:lnTo>
                  <a:lnTo>
                    <a:pt x="2124" y="222"/>
                  </a:lnTo>
                  <a:lnTo>
                    <a:pt x="2130" y="222"/>
                  </a:lnTo>
                  <a:lnTo>
                    <a:pt x="2138" y="222"/>
                  </a:lnTo>
                  <a:lnTo>
                    <a:pt x="2144" y="222"/>
                  </a:lnTo>
                  <a:lnTo>
                    <a:pt x="2148" y="222"/>
                  </a:lnTo>
                  <a:lnTo>
                    <a:pt x="2149" y="222"/>
                  </a:lnTo>
                  <a:lnTo>
                    <a:pt x="2154" y="225"/>
                  </a:lnTo>
                  <a:lnTo>
                    <a:pt x="2162" y="228"/>
                  </a:lnTo>
                  <a:lnTo>
                    <a:pt x="2168" y="228"/>
                  </a:lnTo>
                  <a:lnTo>
                    <a:pt x="2176" y="231"/>
                  </a:lnTo>
                  <a:lnTo>
                    <a:pt x="2184" y="233"/>
                  </a:lnTo>
                  <a:lnTo>
                    <a:pt x="2189" y="234"/>
                  </a:lnTo>
                  <a:lnTo>
                    <a:pt x="2190" y="234"/>
                  </a:lnTo>
                  <a:lnTo>
                    <a:pt x="2190" y="236"/>
                  </a:lnTo>
                  <a:lnTo>
                    <a:pt x="2190" y="236"/>
                  </a:lnTo>
                  <a:lnTo>
                    <a:pt x="2195" y="238"/>
                  </a:lnTo>
                  <a:lnTo>
                    <a:pt x="2204" y="244"/>
                  </a:lnTo>
                  <a:lnTo>
                    <a:pt x="2206" y="245"/>
                  </a:lnTo>
                  <a:lnTo>
                    <a:pt x="2209" y="245"/>
                  </a:lnTo>
                  <a:lnTo>
                    <a:pt x="2212" y="247"/>
                  </a:lnTo>
                  <a:lnTo>
                    <a:pt x="2212" y="247"/>
                  </a:lnTo>
                  <a:lnTo>
                    <a:pt x="2214" y="247"/>
                  </a:lnTo>
                  <a:lnTo>
                    <a:pt x="2215" y="249"/>
                  </a:lnTo>
                  <a:lnTo>
                    <a:pt x="2217" y="249"/>
                  </a:lnTo>
                  <a:lnTo>
                    <a:pt x="2222" y="250"/>
                  </a:lnTo>
                  <a:lnTo>
                    <a:pt x="2225" y="252"/>
                  </a:lnTo>
                  <a:lnTo>
                    <a:pt x="2226" y="255"/>
                  </a:lnTo>
                  <a:lnTo>
                    <a:pt x="2226" y="255"/>
                  </a:lnTo>
                  <a:lnTo>
                    <a:pt x="2223" y="253"/>
                  </a:lnTo>
                  <a:lnTo>
                    <a:pt x="2225" y="255"/>
                  </a:lnTo>
                  <a:lnTo>
                    <a:pt x="2225" y="256"/>
                  </a:lnTo>
                  <a:lnTo>
                    <a:pt x="2228" y="256"/>
                  </a:lnTo>
                  <a:lnTo>
                    <a:pt x="2231" y="258"/>
                  </a:lnTo>
                  <a:lnTo>
                    <a:pt x="2233" y="258"/>
                  </a:lnTo>
                  <a:lnTo>
                    <a:pt x="2234" y="260"/>
                  </a:lnTo>
                  <a:lnTo>
                    <a:pt x="2234" y="261"/>
                  </a:lnTo>
                  <a:lnTo>
                    <a:pt x="2234" y="263"/>
                  </a:lnTo>
                  <a:lnTo>
                    <a:pt x="2236" y="263"/>
                  </a:lnTo>
                  <a:lnTo>
                    <a:pt x="2237" y="261"/>
                  </a:lnTo>
                  <a:lnTo>
                    <a:pt x="2237" y="260"/>
                  </a:lnTo>
                  <a:lnTo>
                    <a:pt x="2231" y="256"/>
                  </a:lnTo>
                  <a:lnTo>
                    <a:pt x="2230" y="255"/>
                  </a:lnTo>
                  <a:lnTo>
                    <a:pt x="2231" y="256"/>
                  </a:lnTo>
                  <a:lnTo>
                    <a:pt x="2239" y="260"/>
                  </a:lnTo>
                  <a:lnTo>
                    <a:pt x="2242" y="263"/>
                  </a:lnTo>
                  <a:lnTo>
                    <a:pt x="2241" y="263"/>
                  </a:lnTo>
                  <a:lnTo>
                    <a:pt x="2241" y="263"/>
                  </a:lnTo>
                  <a:lnTo>
                    <a:pt x="2241" y="264"/>
                  </a:lnTo>
                  <a:lnTo>
                    <a:pt x="2242" y="263"/>
                  </a:lnTo>
                  <a:lnTo>
                    <a:pt x="2244" y="263"/>
                  </a:lnTo>
                  <a:lnTo>
                    <a:pt x="2245" y="264"/>
                  </a:lnTo>
                  <a:lnTo>
                    <a:pt x="2247" y="264"/>
                  </a:lnTo>
                  <a:lnTo>
                    <a:pt x="2250" y="266"/>
                  </a:lnTo>
                  <a:lnTo>
                    <a:pt x="2274" y="277"/>
                  </a:lnTo>
                  <a:lnTo>
                    <a:pt x="2274" y="279"/>
                  </a:lnTo>
                  <a:lnTo>
                    <a:pt x="2274" y="280"/>
                  </a:lnTo>
                  <a:lnTo>
                    <a:pt x="2275" y="282"/>
                  </a:lnTo>
                  <a:lnTo>
                    <a:pt x="2275" y="283"/>
                  </a:lnTo>
                  <a:lnTo>
                    <a:pt x="2272" y="285"/>
                  </a:lnTo>
                  <a:lnTo>
                    <a:pt x="2275" y="285"/>
                  </a:lnTo>
                  <a:lnTo>
                    <a:pt x="2277" y="285"/>
                  </a:lnTo>
                  <a:lnTo>
                    <a:pt x="2277" y="283"/>
                  </a:lnTo>
                  <a:lnTo>
                    <a:pt x="2278" y="283"/>
                  </a:lnTo>
                  <a:lnTo>
                    <a:pt x="2280" y="285"/>
                  </a:lnTo>
                  <a:lnTo>
                    <a:pt x="2280" y="285"/>
                  </a:lnTo>
                  <a:lnTo>
                    <a:pt x="2280" y="288"/>
                  </a:lnTo>
                  <a:lnTo>
                    <a:pt x="2278" y="290"/>
                  </a:lnTo>
                  <a:lnTo>
                    <a:pt x="2278" y="291"/>
                  </a:lnTo>
                  <a:lnTo>
                    <a:pt x="2280" y="294"/>
                  </a:lnTo>
                  <a:lnTo>
                    <a:pt x="2280" y="294"/>
                  </a:lnTo>
                  <a:lnTo>
                    <a:pt x="2282" y="296"/>
                  </a:lnTo>
                  <a:lnTo>
                    <a:pt x="2282" y="299"/>
                  </a:lnTo>
                  <a:lnTo>
                    <a:pt x="2280" y="301"/>
                  </a:lnTo>
                  <a:lnTo>
                    <a:pt x="2278" y="304"/>
                  </a:lnTo>
                  <a:lnTo>
                    <a:pt x="2280" y="304"/>
                  </a:lnTo>
                  <a:lnTo>
                    <a:pt x="2283" y="304"/>
                  </a:lnTo>
                  <a:lnTo>
                    <a:pt x="2283" y="304"/>
                  </a:lnTo>
                  <a:lnTo>
                    <a:pt x="2285" y="305"/>
                  </a:lnTo>
                  <a:lnTo>
                    <a:pt x="2286" y="307"/>
                  </a:lnTo>
                  <a:lnTo>
                    <a:pt x="2286" y="308"/>
                  </a:lnTo>
                  <a:lnTo>
                    <a:pt x="2286" y="310"/>
                  </a:lnTo>
                  <a:lnTo>
                    <a:pt x="2286" y="310"/>
                  </a:lnTo>
                  <a:lnTo>
                    <a:pt x="2288" y="310"/>
                  </a:lnTo>
                  <a:lnTo>
                    <a:pt x="2289" y="308"/>
                  </a:lnTo>
                  <a:lnTo>
                    <a:pt x="2289" y="307"/>
                  </a:lnTo>
                  <a:lnTo>
                    <a:pt x="2291" y="307"/>
                  </a:lnTo>
                  <a:lnTo>
                    <a:pt x="2293" y="308"/>
                  </a:lnTo>
                  <a:lnTo>
                    <a:pt x="2291" y="313"/>
                  </a:lnTo>
                  <a:lnTo>
                    <a:pt x="2293" y="313"/>
                  </a:lnTo>
                  <a:lnTo>
                    <a:pt x="2293" y="312"/>
                  </a:lnTo>
                  <a:lnTo>
                    <a:pt x="2293" y="312"/>
                  </a:lnTo>
                  <a:lnTo>
                    <a:pt x="2294" y="310"/>
                  </a:lnTo>
                  <a:lnTo>
                    <a:pt x="2296" y="310"/>
                  </a:lnTo>
                  <a:lnTo>
                    <a:pt x="2296" y="308"/>
                  </a:lnTo>
                  <a:lnTo>
                    <a:pt x="2294" y="307"/>
                  </a:lnTo>
                  <a:lnTo>
                    <a:pt x="2294" y="305"/>
                  </a:lnTo>
                  <a:lnTo>
                    <a:pt x="2291" y="305"/>
                  </a:lnTo>
                  <a:lnTo>
                    <a:pt x="2289" y="304"/>
                  </a:lnTo>
                  <a:lnTo>
                    <a:pt x="2289" y="304"/>
                  </a:lnTo>
                  <a:lnTo>
                    <a:pt x="2291" y="302"/>
                  </a:lnTo>
                  <a:lnTo>
                    <a:pt x="2291" y="302"/>
                  </a:lnTo>
                  <a:lnTo>
                    <a:pt x="2293" y="299"/>
                  </a:lnTo>
                  <a:lnTo>
                    <a:pt x="2293" y="299"/>
                  </a:lnTo>
                  <a:lnTo>
                    <a:pt x="2293" y="297"/>
                  </a:lnTo>
                  <a:lnTo>
                    <a:pt x="2291" y="296"/>
                  </a:lnTo>
                  <a:lnTo>
                    <a:pt x="2291" y="294"/>
                  </a:lnTo>
                  <a:lnTo>
                    <a:pt x="2288" y="294"/>
                  </a:lnTo>
                  <a:lnTo>
                    <a:pt x="2288" y="293"/>
                  </a:lnTo>
                  <a:lnTo>
                    <a:pt x="2286" y="293"/>
                  </a:lnTo>
                  <a:lnTo>
                    <a:pt x="2285" y="293"/>
                  </a:lnTo>
                  <a:lnTo>
                    <a:pt x="2285" y="293"/>
                  </a:lnTo>
                  <a:lnTo>
                    <a:pt x="2285" y="291"/>
                  </a:lnTo>
                  <a:lnTo>
                    <a:pt x="2286" y="291"/>
                  </a:lnTo>
                  <a:lnTo>
                    <a:pt x="2294" y="291"/>
                  </a:lnTo>
                  <a:lnTo>
                    <a:pt x="2297" y="291"/>
                  </a:lnTo>
                  <a:lnTo>
                    <a:pt x="2299" y="291"/>
                  </a:lnTo>
                  <a:lnTo>
                    <a:pt x="2300" y="291"/>
                  </a:lnTo>
                  <a:lnTo>
                    <a:pt x="2305" y="293"/>
                  </a:lnTo>
                  <a:lnTo>
                    <a:pt x="2305" y="293"/>
                  </a:lnTo>
                  <a:lnTo>
                    <a:pt x="2304" y="293"/>
                  </a:lnTo>
                  <a:lnTo>
                    <a:pt x="2302" y="296"/>
                  </a:lnTo>
                  <a:lnTo>
                    <a:pt x="2302" y="296"/>
                  </a:lnTo>
                  <a:lnTo>
                    <a:pt x="2302" y="297"/>
                  </a:lnTo>
                  <a:lnTo>
                    <a:pt x="2304" y="297"/>
                  </a:lnTo>
                  <a:lnTo>
                    <a:pt x="2305" y="297"/>
                  </a:lnTo>
                  <a:lnTo>
                    <a:pt x="2304" y="296"/>
                  </a:lnTo>
                  <a:lnTo>
                    <a:pt x="2304" y="294"/>
                  </a:lnTo>
                  <a:lnTo>
                    <a:pt x="2304" y="294"/>
                  </a:lnTo>
                  <a:lnTo>
                    <a:pt x="2305" y="294"/>
                  </a:lnTo>
                  <a:lnTo>
                    <a:pt x="2307" y="296"/>
                  </a:lnTo>
                  <a:lnTo>
                    <a:pt x="2307" y="296"/>
                  </a:lnTo>
                  <a:lnTo>
                    <a:pt x="2312" y="296"/>
                  </a:lnTo>
                  <a:lnTo>
                    <a:pt x="2313" y="296"/>
                  </a:lnTo>
                  <a:lnTo>
                    <a:pt x="2315" y="296"/>
                  </a:lnTo>
                  <a:lnTo>
                    <a:pt x="2313" y="294"/>
                  </a:lnTo>
                  <a:lnTo>
                    <a:pt x="2307" y="293"/>
                  </a:lnTo>
                  <a:lnTo>
                    <a:pt x="2307" y="293"/>
                  </a:lnTo>
                  <a:lnTo>
                    <a:pt x="2313" y="293"/>
                  </a:lnTo>
                  <a:lnTo>
                    <a:pt x="2315" y="294"/>
                  </a:lnTo>
                  <a:lnTo>
                    <a:pt x="2318" y="294"/>
                  </a:lnTo>
                  <a:lnTo>
                    <a:pt x="2321" y="294"/>
                  </a:lnTo>
                  <a:lnTo>
                    <a:pt x="2324" y="296"/>
                  </a:lnTo>
                  <a:lnTo>
                    <a:pt x="2327" y="299"/>
                  </a:lnTo>
                  <a:lnTo>
                    <a:pt x="2330" y="302"/>
                  </a:lnTo>
                  <a:lnTo>
                    <a:pt x="2334" y="304"/>
                  </a:lnTo>
                  <a:lnTo>
                    <a:pt x="2337" y="305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2"/>
                  </a:lnTo>
                  <a:lnTo>
                    <a:pt x="2341" y="312"/>
                  </a:lnTo>
                  <a:lnTo>
                    <a:pt x="2343" y="312"/>
                  </a:lnTo>
                  <a:lnTo>
                    <a:pt x="2345" y="312"/>
                  </a:lnTo>
                  <a:lnTo>
                    <a:pt x="2346" y="312"/>
                  </a:lnTo>
                  <a:lnTo>
                    <a:pt x="2346" y="312"/>
                  </a:lnTo>
                  <a:lnTo>
                    <a:pt x="2348" y="313"/>
                  </a:lnTo>
                  <a:lnTo>
                    <a:pt x="2348" y="313"/>
                  </a:lnTo>
                  <a:lnTo>
                    <a:pt x="2346" y="315"/>
                  </a:lnTo>
                  <a:lnTo>
                    <a:pt x="2353" y="315"/>
                  </a:lnTo>
                  <a:lnTo>
                    <a:pt x="2354" y="315"/>
                  </a:lnTo>
                  <a:lnTo>
                    <a:pt x="2354" y="316"/>
                  </a:lnTo>
                  <a:lnTo>
                    <a:pt x="2353" y="318"/>
                  </a:lnTo>
                  <a:lnTo>
                    <a:pt x="2353" y="318"/>
                  </a:lnTo>
                  <a:lnTo>
                    <a:pt x="2351" y="318"/>
                  </a:lnTo>
                  <a:lnTo>
                    <a:pt x="2351" y="318"/>
                  </a:lnTo>
                  <a:lnTo>
                    <a:pt x="2348" y="318"/>
                  </a:lnTo>
                  <a:lnTo>
                    <a:pt x="2345" y="319"/>
                  </a:lnTo>
                  <a:lnTo>
                    <a:pt x="2343" y="321"/>
                  </a:lnTo>
                  <a:lnTo>
                    <a:pt x="2341" y="323"/>
                  </a:lnTo>
                  <a:lnTo>
                    <a:pt x="2343" y="326"/>
                  </a:lnTo>
                  <a:lnTo>
                    <a:pt x="2341" y="326"/>
                  </a:lnTo>
                  <a:lnTo>
                    <a:pt x="2341" y="327"/>
                  </a:lnTo>
                  <a:lnTo>
                    <a:pt x="2337" y="327"/>
                  </a:lnTo>
                  <a:lnTo>
                    <a:pt x="2335" y="326"/>
                  </a:lnTo>
                  <a:lnTo>
                    <a:pt x="2334" y="326"/>
                  </a:lnTo>
                  <a:lnTo>
                    <a:pt x="2332" y="324"/>
                  </a:lnTo>
                  <a:lnTo>
                    <a:pt x="2330" y="323"/>
                  </a:lnTo>
                  <a:lnTo>
                    <a:pt x="2330" y="323"/>
                  </a:lnTo>
                  <a:lnTo>
                    <a:pt x="2329" y="323"/>
                  </a:lnTo>
                  <a:lnTo>
                    <a:pt x="2330" y="324"/>
                  </a:lnTo>
                  <a:lnTo>
                    <a:pt x="2332" y="326"/>
                  </a:lnTo>
                  <a:lnTo>
                    <a:pt x="2334" y="327"/>
                  </a:lnTo>
                  <a:lnTo>
                    <a:pt x="2335" y="329"/>
                  </a:lnTo>
                  <a:lnTo>
                    <a:pt x="2335" y="331"/>
                  </a:lnTo>
                  <a:lnTo>
                    <a:pt x="2334" y="331"/>
                  </a:lnTo>
                  <a:lnTo>
                    <a:pt x="2332" y="331"/>
                  </a:lnTo>
                  <a:lnTo>
                    <a:pt x="2330" y="329"/>
                  </a:lnTo>
                  <a:lnTo>
                    <a:pt x="2329" y="329"/>
                  </a:lnTo>
                  <a:lnTo>
                    <a:pt x="2324" y="331"/>
                  </a:lnTo>
                  <a:lnTo>
                    <a:pt x="2323" y="331"/>
                  </a:lnTo>
                  <a:lnTo>
                    <a:pt x="2323" y="331"/>
                  </a:lnTo>
                  <a:lnTo>
                    <a:pt x="2323" y="329"/>
                  </a:lnTo>
                  <a:lnTo>
                    <a:pt x="2319" y="329"/>
                  </a:lnTo>
                  <a:lnTo>
                    <a:pt x="2318" y="329"/>
                  </a:lnTo>
                  <a:lnTo>
                    <a:pt x="2318" y="329"/>
                  </a:lnTo>
                  <a:lnTo>
                    <a:pt x="2316" y="327"/>
                  </a:lnTo>
                  <a:lnTo>
                    <a:pt x="2315" y="326"/>
                  </a:lnTo>
                  <a:lnTo>
                    <a:pt x="2313" y="326"/>
                  </a:lnTo>
                  <a:lnTo>
                    <a:pt x="2312" y="326"/>
                  </a:lnTo>
                  <a:lnTo>
                    <a:pt x="2310" y="326"/>
                  </a:lnTo>
                  <a:lnTo>
                    <a:pt x="2313" y="327"/>
                  </a:lnTo>
                  <a:lnTo>
                    <a:pt x="2316" y="331"/>
                  </a:lnTo>
                  <a:lnTo>
                    <a:pt x="2316" y="331"/>
                  </a:lnTo>
                  <a:lnTo>
                    <a:pt x="2315" y="332"/>
                  </a:lnTo>
                  <a:lnTo>
                    <a:pt x="2318" y="332"/>
                  </a:lnTo>
                  <a:lnTo>
                    <a:pt x="2318" y="331"/>
                  </a:lnTo>
                  <a:lnTo>
                    <a:pt x="2318" y="332"/>
                  </a:lnTo>
                  <a:lnTo>
                    <a:pt x="2318" y="335"/>
                  </a:lnTo>
                  <a:lnTo>
                    <a:pt x="2316" y="335"/>
                  </a:lnTo>
                  <a:lnTo>
                    <a:pt x="2312" y="337"/>
                  </a:lnTo>
                  <a:lnTo>
                    <a:pt x="2313" y="337"/>
                  </a:lnTo>
                  <a:lnTo>
                    <a:pt x="2315" y="337"/>
                  </a:lnTo>
                  <a:lnTo>
                    <a:pt x="2316" y="337"/>
                  </a:lnTo>
                  <a:lnTo>
                    <a:pt x="2318" y="337"/>
                  </a:lnTo>
                  <a:lnTo>
                    <a:pt x="2318" y="338"/>
                  </a:lnTo>
                  <a:lnTo>
                    <a:pt x="2318" y="342"/>
                  </a:lnTo>
                  <a:lnTo>
                    <a:pt x="2318" y="342"/>
                  </a:lnTo>
                  <a:lnTo>
                    <a:pt x="2316" y="343"/>
                  </a:lnTo>
                  <a:lnTo>
                    <a:pt x="2313" y="345"/>
                  </a:lnTo>
                  <a:lnTo>
                    <a:pt x="2310" y="345"/>
                  </a:lnTo>
                  <a:lnTo>
                    <a:pt x="2308" y="345"/>
                  </a:lnTo>
                  <a:lnTo>
                    <a:pt x="2307" y="345"/>
                  </a:lnTo>
                  <a:lnTo>
                    <a:pt x="2307" y="346"/>
                  </a:lnTo>
                  <a:lnTo>
                    <a:pt x="2305" y="346"/>
                  </a:lnTo>
                  <a:lnTo>
                    <a:pt x="2307" y="346"/>
                  </a:lnTo>
                  <a:lnTo>
                    <a:pt x="2308" y="346"/>
                  </a:lnTo>
                  <a:lnTo>
                    <a:pt x="2310" y="346"/>
                  </a:lnTo>
                  <a:lnTo>
                    <a:pt x="2310" y="348"/>
                  </a:lnTo>
                  <a:lnTo>
                    <a:pt x="2308" y="348"/>
                  </a:lnTo>
                  <a:lnTo>
                    <a:pt x="2308" y="349"/>
                  </a:lnTo>
                  <a:lnTo>
                    <a:pt x="2308" y="349"/>
                  </a:lnTo>
                  <a:lnTo>
                    <a:pt x="2308" y="351"/>
                  </a:lnTo>
                  <a:lnTo>
                    <a:pt x="2308" y="351"/>
                  </a:lnTo>
                  <a:lnTo>
                    <a:pt x="2310" y="351"/>
                  </a:lnTo>
                  <a:lnTo>
                    <a:pt x="2313" y="353"/>
                  </a:lnTo>
                  <a:lnTo>
                    <a:pt x="2315" y="353"/>
                  </a:lnTo>
                  <a:lnTo>
                    <a:pt x="2315" y="353"/>
                  </a:lnTo>
                  <a:lnTo>
                    <a:pt x="2316" y="354"/>
                  </a:lnTo>
                  <a:lnTo>
                    <a:pt x="2316" y="356"/>
                  </a:lnTo>
                  <a:lnTo>
                    <a:pt x="2316" y="356"/>
                  </a:lnTo>
                  <a:lnTo>
                    <a:pt x="2312" y="356"/>
                  </a:lnTo>
                  <a:lnTo>
                    <a:pt x="2312" y="356"/>
                  </a:lnTo>
                  <a:lnTo>
                    <a:pt x="2310" y="354"/>
                  </a:lnTo>
                  <a:lnTo>
                    <a:pt x="2310" y="354"/>
                  </a:lnTo>
                  <a:lnTo>
                    <a:pt x="2308" y="353"/>
                  </a:lnTo>
                  <a:lnTo>
                    <a:pt x="2308" y="354"/>
                  </a:lnTo>
                  <a:lnTo>
                    <a:pt x="2308" y="357"/>
                  </a:lnTo>
                  <a:lnTo>
                    <a:pt x="2308" y="357"/>
                  </a:lnTo>
                  <a:lnTo>
                    <a:pt x="2307" y="359"/>
                  </a:lnTo>
                  <a:lnTo>
                    <a:pt x="2305" y="359"/>
                  </a:lnTo>
                  <a:lnTo>
                    <a:pt x="2304" y="359"/>
                  </a:lnTo>
                  <a:lnTo>
                    <a:pt x="2302" y="357"/>
                  </a:lnTo>
                  <a:lnTo>
                    <a:pt x="2302" y="356"/>
                  </a:lnTo>
                  <a:lnTo>
                    <a:pt x="2302" y="356"/>
                  </a:lnTo>
                  <a:lnTo>
                    <a:pt x="2302" y="354"/>
                  </a:lnTo>
                  <a:lnTo>
                    <a:pt x="2302" y="353"/>
                  </a:lnTo>
                  <a:lnTo>
                    <a:pt x="2302" y="354"/>
                  </a:lnTo>
                  <a:lnTo>
                    <a:pt x="2300" y="356"/>
                  </a:lnTo>
                  <a:lnTo>
                    <a:pt x="2299" y="357"/>
                  </a:lnTo>
                  <a:lnTo>
                    <a:pt x="2297" y="357"/>
                  </a:lnTo>
                  <a:lnTo>
                    <a:pt x="2296" y="357"/>
                  </a:lnTo>
                  <a:lnTo>
                    <a:pt x="2294" y="356"/>
                  </a:lnTo>
                  <a:lnTo>
                    <a:pt x="2293" y="354"/>
                  </a:lnTo>
                  <a:lnTo>
                    <a:pt x="2289" y="353"/>
                  </a:lnTo>
                  <a:lnTo>
                    <a:pt x="2288" y="351"/>
                  </a:lnTo>
                  <a:lnTo>
                    <a:pt x="2285" y="348"/>
                  </a:lnTo>
                  <a:lnTo>
                    <a:pt x="2280" y="348"/>
                  </a:lnTo>
                  <a:lnTo>
                    <a:pt x="2277" y="346"/>
                  </a:lnTo>
                  <a:lnTo>
                    <a:pt x="2275" y="346"/>
                  </a:lnTo>
                  <a:lnTo>
                    <a:pt x="2274" y="346"/>
                  </a:lnTo>
                  <a:lnTo>
                    <a:pt x="2272" y="346"/>
                  </a:lnTo>
                  <a:lnTo>
                    <a:pt x="2272" y="346"/>
                  </a:lnTo>
                  <a:lnTo>
                    <a:pt x="2271" y="345"/>
                  </a:lnTo>
                  <a:lnTo>
                    <a:pt x="2271" y="345"/>
                  </a:lnTo>
                  <a:lnTo>
                    <a:pt x="2267" y="343"/>
                  </a:lnTo>
                  <a:lnTo>
                    <a:pt x="2266" y="342"/>
                  </a:lnTo>
                  <a:lnTo>
                    <a:pt x="2266" y="340"/>
                  </a:lnTo>
                  <a:lnTo>
                    <a:pt x="2266" y="340"/>
                  </a:lnTo>
                  <a:lnTo>
                    <a:pt x="2266" y="337"/>
                  </a:lnTo>
                  <a:lnTo>
                    <a:pt x="2264" y="334"/>
                  </a:lnTo>
                  <a:lnTo>
                    <a:pt x="2263" y="331"/>
                  </a:lnTo>
                  <a:lnTo>
                    <a:pt x="2256" y="329"/>
                  </a:lnTo>
                  <a:lnTo>
                    <a:pt x="2250" y="327"/>
                  </a:lnTo>
                  <a:lnTo>
                    <a:pt x="2248" y="327"/>
                  </a:lnTo>
                  <a:lnTo>
                    <a:pt x="2247" y="327"/>
                  </a:lnTo>
                  <a:lnTo>
                    <a:pt x="2242" y="331"/>
                  </a:lnTo>
                  <a:lnTo>
                    <a:pt x="2239" y="331"/>
                  </a:lnTo>
                  <a:lnTo>
                    <a:pt x="2230" y="331"/>
                  </a:lnTo>
                  <a:lnTo>
                    <a:pt x="2230" y="331"/>
                  </a:lnTo>
                  <a:lnTo>
                    <a:pt x="2228" y="329"/>
                  </a:lnTo>
                  <a:lnTo>
                    <a:pt x="2226" y="327"/>
                  </a:lnTo>
                  <a:lnTo>
                    <a:pt x="2228" y="326"/>
                  </a:lnTo>
                  <a:lnTo>
                    <a:pt x="2228" y="324"/>
                  </a:lnTo>
                  <a:lnTo>
                    <a:pt x="2226" y="324"/>
                  </a:lnTo>
                  <a:lnTo>
                    <a:pt x="2226" y="324"/>
                  </a:lnTo>
                  <a:lnTo>
                    <a:pt x="2225" y="323"/>
                  </a:lnTo>
                  <a:lnTo>
                    <a:pt x="2223" y="321"/>
                  </a:lnTo>
                  <a:lnTo>
                    <a:pt x="2222" y="319"/>
                  </a:lnTo>
                  <a:lnTo>
                    <a:pt x="2222" y="318"/>
                  </a:lnTo>
                  <a:lnTo>
                    <a:pt x="2222" y="318"/>
                  </a:lnTo>
                  <a:lnTo>
                    <a:pt x="2223" y="318"/>
                  </a:lnTo>
                  <a:lnTo>
                    <a:pt x="2225" y="318"/>
                  </a:lnTo>
                  <a:lnTo>
                    <a:pt x="2225" y="315"/>
                  </a:lnTo>
                  <a:lnTo>
                    <a:pt x="2226" y="315"/>
                  </a:lnTo>
                  <a:lnTo>
                    <a:pt x="2226" y="313"/>
                  </a:lnTo>
                  <a:lnTo>
                    <a:pt x="2226" y="310"/>
                  </a:lnTo>
                  <a:lnTo>
                    <a:pt x="2226" y="308"/>
                  </a:lnTo>
                  <a:lnTo>
                    <a:pt x="2226" y="310"/>
                  </a:lnTo>
                  <a:lnTo>
                    <a:pt x="2223" y="313"/>
                  </a:lnTo>
                  <a:lnTo>
                    <a:pt x="2223" y="313"/>
                  </a:lnTo>
                  <a:lnTo>
                    <a:pt x="2222" y="313"/>
                  </a:lnTo>
                  <a:lnTo>
                    <a:pt x="2222" y="313"/>
                  </a:lnTo>
                  <a:lnTo>
                    <a:pt x="2220" y="313"/>
                  </a:lnTo>
                  <a:lnTo>
                    <a:pt x="2218" y="313"/>
                  </a:lnTo>
                  <a:lnTo>
                    <a:pt x="2218" y="310"/>
                  </a:lnTo>
                  <a:lnTo>
                    <a:pt x="2218" y="308"/>
                  </a:lnTo>
                  <a:lnTo>
                    <a:pt x="2218" y="310"/>
                  </a:lnTo>
                  <a:lnTo>
                    <a:pt x="2217" y="310"/>
                  </a:lnTo>
                  <a:lnTo>
                    <a:pt x="2215" y="312"/>
                  </a:lnTo>
                  <a:lnTo>
                    <a:pt x="2215" y="312"/>
                  </a:lnTo>
                  <a:lnTo>
                    <a:pt x="2215" y="313"/>
                  </a:lnTo>
                  <a:lnTo>
                    <a:pt x="2215" y="315"/>
                  </a:lnTo>
                  <a:lnTo>
                    <a:pt x="2214" y="315"/>
                  </a:lnTo>
                  <a:lnTo>
                    <a:pt x="2211" y="315"/>
                  </a:lnTo>
                  <a:lnTo>
                    <a:pt x="2211" y="313"/>
                  </a:lnTo>
                  <a:lnTo>
                    <a:pt x="2209" y="316"/>
                  </a:lnTo>
                  <a:lnTo>
                    <a:pt x="2209" y="318"/>
                  </a:lnTo>
                  <a:lnTo>
                    <a:pt x="2209" y="321"/>
                  </a:lnTo>
                  <a:lnTo>
                    <a:pt x="2209" y="323"/>
                  </a:lnTo>
                  <a:lnTo>
                    <a:pt x="2211" y="324"/>
                  </a:lnTo>
                  <a:lnTo>
                    <a:pt x="2214" y="326"/>
                  </a:lnTo>
                  <a:lnTo>
                    <a:pt x="2215" y="327"/>
                  </a:lnTo>
                  <a:lnTo>
                    <a:pt x="2215" y="329"/>
                  </a:lnTo>
                  <a:lnTo>
                    <a:pt x="2215" y="329"/>
                  </a:lnTo>
                  <a:lnTo>
                    <a:pt x="2214" y="332"/>
                  </a:lnTo>
                  <a:lnTo>
                    <a:pt x="2212" y="332"/>
                  </a:lnTo>
                  <a:lnTo>
                    <a:pt x="2211" y="337"/>
                  </a:lnTo>
                  <a:lnTo>
                    <a:pt x="2211" y="337"/>
                  </a:lnTo>
                  <a:lnTo>
                    <a:pt x="2206" y="340"/>
                  </a:lnTo>
                  <a:lnTo>
                    <a:pt x="2203" y="342"/>
                  </a:lnTo>
                  <a:lnTo>
                    <a:pt x="2201" y="343"/>
                  </a:lnTo>
                  <a:lnTo>
                    <a:pt x="2198" y="346"/>
                  </a:lnTo>
                  <a:lnTo>
                    <a:pt x="2193" y="346"/>
                  </a:lnTo>
                  <a:lnTo>
                    <a:pt x="2187" y="351"/>
                  </a:lnTo>
                  <a:lnTo>
                    <a:pt x="2184" y="351"/>
                  </a:lnTo>
                  <a:lnTo>
                    <a:pt x="2181" y="349"/>
                  </a:lnTo>
                  <a:lnTo>
                    <a:pt x="2173" y="348"/>
                  </a:lnTo>
                  <a:lnTo>
                    <a:pt x="2171" y="348"/>
                  </a:lnTo>
                  <a:lnTo>
                    <a:pt x="2168" y="343"/>
                  </a:lnTo>
                  <a:lnTo>
                    <a:pt x="2166" y="343"/>
                  </a:lnTo>
                  <a:lnTo>
                    <a:pt x="2165" y="342"/>
                  </a:lnTo>
                  <a:lnTo>
                    <a:pt x="2160" y="340"/>
                  </a:lnTo>
                  <a:lnTo>
                    <a:pt x="2157" y="342"/>
                  </a:lnTo>
                  <a:lnTo>
                    <a:pt x="2154" y="340"/>
                  </a:lnTo>
                  <a:lnTo>
                    <a:pt x="2152" y="342"/>
                  </a:lnTo>
                  <a:lnTo>
                    <a:pt x="2154" y="342"/>
                  </a:lnTo>
                  <a:lnTo>
                    <a:pt x="2157" y="342"/>
                  </a:lnTo>
                  <a:lnTo>
                    <a:pt x="2162" y="342"/>
                  </a:lnTo>
                  <a:lnTo>
                    <a:pt x="2163" y="342"/>
                  </a:lnTo>
                  <a:lnTo>
                    <a:pt x="2165" y="343"/>
                  </a:lnTo>
                  <a:lnTo>
                    <a:pt x="2166" y="345"/>
                  </a:lnTo>
                  <a:lnTo>
                    <a:pt x="2165" y="346"/>
                  </a:lnTo>
                  <a:lnTo>
                    <a:pt x="2163" y="346"/>
                  </a:lnTo>
                  <a:lnTo>
                    <a:pt x="2160" y="345"/>
                  </a:lnTo>
                  <a:lnTo>
                    <a:pt x="2155" y="346"/>
                  </a:lnTo>
                  <a:lnTo>
                    <a:pt x="2154" y="345"/>
                  </a:lnTo>
                  <a:lnTo>
                    <a:pt x="2149" y="343"/>
                  </a:lnTo>
                  <a:lnTo>
                    <a:pt x="2144" y="346"/>
                  </a:lnTo>
                  <a:lnTo>
                    <a:pt x="2140" y="346"/>
                  </a:lnTo>
                  <a:lnTo>
                    <a:pt x="2135" y="348"/>
                  </a:lnTo>
                  <a:lnTo>
                    <a:pt x="2127" y="349"/>
                  </a:lnTo>
                  <a:lnTo>
                    <a:pt x="2129" y="349"/>
                  </a:lnTo>
                  <a:lnTo>
                    <a:pt x="2135" y="348"/>
                  </a:lnTo>
                  <a:lnTo>
                    <a:pt x="2138" y="348"/>
                  </a:lnTo>
                  <a:lnTo>
                    <a:pt x="2143" y="346"/>
                  </a:lnTo>
                  <a:lnTo>
                    <a:pt x="2146" y="346"/>
                  </a:lnTo>
                  <a:lnTo>
                    <a:pt x="2148" y="345"/>
                  </a:lnTo>
                  <a:lnTo>
                    <a:pt x="2149" y="345"/>
                  </a:lnTo>
                  <a:lnTo>
                    <a:pt x="2151" y="345"/>
                  </a:lnTo>
                  <a:lnTo>
                    <a:pt x="2152" y="346"/>
                  </a:lnTo>
                  <a:lnTo>
                    <a:pt x="2152" y="346"/>
                  </a:lnTo>
                  <a:lnTo>
                    <a:pt x="2154" y="349"/>
                  </a:lnTo>
                  <a:lnTo>
                    <a:pt x="2152" y="349"/>
                  </a:lnTo>
                  <a:lnTo>
                    <a:pt x="2151" y="351"/>
                  </a:lnTo>
                  <a:lnTo>
                    <a:pt x="2151" y="351"/>
                  </a:lnTo>
                  <a:lnTo>
                    <a:pt x="2155" y="349"/>
                  </a:lnTo>
                  <a:lnTo>
                    <a:pt x="2159" y="351"/>
                  </a:lnTo>
                  <a:lnTo>
                    <a:pt x="2160" y="351"/>
                  </a:lnTo>
                  <a:lnTo>
                    <a:pt x="2163" y="348"/>
                  </a:lnTo>
                  <a:lnTo>
                    <a:pt x="2168" y="348"/>
                  </a:lnTo>
                  <a:lnTo>
                    <a:pt x="2168" y="348"/>
                  </a:lnTo>
                  <a:lnTo>
                    <a:pt x="2170" y="348"/>
                  </a:lnTo>
                  <a:lnTo>
                    <a:pt x="2168" y="353"/>
                  </a:lnTo>
                  <a:lnTo>
                    <a:pt x="2168" y="354"/>
                  </a:lnTo>
                  <a:lnTo>
                    <a:pt x="2173" y="359"/>
                  </a:lnTo>
                  <a:lnTo>
                    <a:pt x="2176" y="360"/>
                  </a:lnTo>
                  <a:lnTo>
                    <a:pt x="2177" y="360"/>
                  </a:lnTo>
                  <a:lnTo>
                    <a:pt x="2179" y="360"/>
                  </a:lnTo>
                  <a:lnTo>
                    <a:pt x="2179" y="357"/>
                  </a:lnTo>
                  <a:lnTo>
                    <a:pt x="2181" y="357"/>
                  </a:lnTo>
                  <a:lnTo>
                    <a:pt x="2182" y="357"/>
                  </a:lnTo>
                  <a:lnTo>
                    <a:pt x="2182" y="359"/>
                  </a:lnTo>
                  <a:lnTo>
                    <a:pt x="2184" y="362"/>
                  </a:lnTo>
                  <a:lnTo>
                    <a:pt x="2184" y="364"/>
                  </a:lnTo>
                  <a:lnTo>
                    <a:pt x="2184" y="365"/>
                  </a:lnTo>
                  <a:lnTo>
                    <a:pt x="2185" y="365"/>
                  </a:lnTo>
                  <a:lnTo>
                    <a:pt x="2187" y="367"/>
                  </a:lnTo>
                  <a:lnTo>
                    <a:pt x="2187" y="368"/>
                  </a:lnTo>
                  <a:lnTo>
                    <a:pt x="2187" y="373"/>
                  </a:lnTo>
                  <a:lnTo>
                    <a:pt x="2187" y="373"/>
                  </a:lnTo>
                  <a:lnTo>
                    <a:pt x="2185" y="373"/>
                  </a:lnTo>
                  <a:lnTo>
                    <a:pt x="2184" y="375"/>
                  </a:lnTo>
                  <a:lnTo>
                    <a:pt x="2184" y="375"/>
                  </a:lnTo>
                  <a:lnTo>
                    <a:pt x="2187" y="375"/>
                  </a:lnTo>
                  <a:lnTo>
                    <a:pt x="2187" y="376"/>
                  </a:lnTo>
                  <a:lnTo>
                    <a:pt x="2187" y="378"/>
                  </a:lnTo>
                  <a:lnTo>
                    <a:pt x="2187" y="379"/>
                  </a:lnTo>
                  <a:lnTo>
                    <a:pt x="2187" y="379"/>
                  </a:lnTo>
                  <a:lnTo>
                    <a:pt x="2189" y="378"/>
                  </a:lnTo>
                  <a:lnTo>
                    <a:pt x="2189" y="376"/>
                  </a:lnTo>
                  <a:lnTo>
                    <a:pt x="2189" y="376"/>
                  </a:lnTo>
                  <a:lnTo>
                    <a:pt x="2190" y="379"/>
                  </a:lnTo>
                  <a:lnTo>
                    <a:pt x="2190" y="381"/>
                  </a:lnTo>
                  <a:lnTo>
                    <a:pt x="2192" y="381"/>
                  </a:lnTo>
                  <a:lnTo>
                    <a:pt x="2196" y="384"/>
                  </a:lnTo>
                  <a:lnTo>
                    <a:pt x="2196" y="384"/>
                  </a:lnTo>
                  <a:lnTo>
                    <a:pt x="2198" y="386"/>
                  </a:lnTo>
                  <a:lnTo>
                    <a:pt x="2196" y="387"/>
                  </a:lnTo>
                  <a:lnTo>
                    <a:pt x="2195" y="387"/>
                  </a:lnTo>
                  <a:lnTo>
                    <a:pt x="2196" y="389"/>
                  </a:lnTo>
                  <a:lnTo>
                    <a:pt x="2196" y="390"/>
                  </a:lnTo>
                  <a:lnTo>
                    <a:pt x="2198" y="392"/>
                  </a:lnTo>
                  <a:lnTo>
                    <a:pt x="2200" y="394"/>
                  </a:lnTo>
                  <a:lnTo>
                    <a:pt x="2200" y="395"/>
                  </a:lnTo>
                  <a:lnTo>
                    <a:pt x="2198" y="397"/>
                  </a:lnTo>
                  <a:lnTo>
                    <a:pt x="2195" y="400"/>
                  </a:lnTo>
                  <a:lnTo>
                    <a:pt x="2193" y="400"/>
                  </a:lnTo>
                  <a:lnTo>
                    <a:pt x="2193" y="401"/>
                  </a:lnTo>
                  <a:lnTo>
                    <a:pt x="2193" y="403"/>
                  </a:lnTo>
                  <a:lnTo>
                    <a:pt x="2192" y="403"/>
                  </a:lnTo>
                  <a:lnTo>
                    <a:pt x="2190" y="403"/>
                  </a:lnTo>
                  <a:lnTo>
                    <a:pt x="2177" y="398"/>
                  </a:lnTo>
                  <a:lnTo>
                    <a:pt x="2173" y="398"/>
                  </a:lnTo>
                  <a:lnTo>
                    <a:pt x="2168" y="397"/>
                  </a:lnTo>
                  <a:lnTo>
                    <a:pt x="2166" y="397"/>
                  </a:lnTo>
                  <a:lnTo>
                    <a:pt x="2166" y="397"/>
                  </a:lnTo>
                  <a:lnTo>
                    <a:pt x="2166" y="395"/>
                  </a:lnTo>
                  <a:lnTo>
                    <a:pt x="2168" y="394"/>
                  </a:lnTo>
                  <a:lnTo>
                    <a:pt x="2168" y="394"/>
                  </a:lnTo>
                  <a:lnTo>
                    <a:pt x="2166" y="394"/>
                  </a:lnTo>
                  <a:lnTo>
                    <a:pt x="2166" y="394"/>
                  </a:lnTo>
                  <a:lnTo>
                    <a:pt x="2165" y="394"/>
                  </a:lnTo>
                  <a:lnTo>
                    <a:pt x="2163" y="394"/>
                  </a:lnTo>
                  <a:lnTo>
                    <a:pt x="2163" y="394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3" y="397"/>
                  </a:lnTo>
                  <a:lnTo>
                    <a:pt x="2165" y="397"/>
                  </a:lnTo>
                  <a:lnTo>
                    <a:pt x="2165" y="398"/>
                  </a:lnTo>
                  <a:lnTo>
                    <a:pt x="2162" y="398"/>
                  </a:lnTo>
                  <a:lnTo>
                    <a:pt x="2159" y="400"/>
                  </a:lnTo>
                  <a:lnTo>
                    <a:pt x="2154" y="401"/>
                  </a:lnTo>
                  <a:lnTo>
                    <a:pt x="2152" y="403"/>
                  </a:lnTo>
                  <a:lnTo>
                    <a:pt x="2143" y="406"/>
                  </a:lnTo>
                  <a:lnTo>
                    <a:pt x="2140" y="408"/>
                  </a:lnTo>
                  <a:lnTo>
                    <a:pt x="2138" y="408"/>
                  </a:lnTo>
                  <a:lnTo>
                    <a:pt x="2138" y="408"/>
                  </a:lnTo>
                  <a:lnTo>
                    <a:pt x="2136" y="409"/>
                  </a:lnTo>
                  <a:lnTo>
                    <a:pt x="2130" y="412"/>
                  </a:lnTo>
                  <a:lnTo>
                    <a:pt x="2130" y="412"/>
                  </a:lnTo>
                  <a:lnTo>
                    <a:pt x="2129" y="414"/>
                  </a:lnTo>
                  <a:lnTo>
                    <a:pt x="2127" y="414"/>
                  </a:lnTo>
                  <a:lnTo>
                    <a:pt x="2124" y="414"/>
                  </a:lnTo>
                  <a:lnTo>
                    <a:pt x="2121" y="416"/>
                  </a:lnTo>
                  <a:lnTo>
                    <a:pt x="2116" y="417"/>
                  </a:lnTo>
                  <a:lnTo>
                    <a:pt x="2114" y="417"/>
                  </a:lnTo>
                  <a:lnTo>
                    <a:pt x="2110" y="420"/>
                  </a:lnTo>
                  <a:lnTo>
                    <a:pt x="2107" y="423"/>
                  </a:lnTo>
                  <a:lnTo>
                    <a:pt x="2105" y="423"/>
                  </a:lnTo>
                  <a:lnTo>
                    <a:pt x="2102" y="422"/>
                  </a:lnTo>
                  <a:lnTo>
                    <a:pt x="2102" y="423"/>
                  </a:lnTo>
                  <a:lnTo>
                    <a:pt x="2102" y="425"/>
                  </a:lnTo>
                  <a:lnTo>
                    <a:pt x="2103" y="427"/>
                  </a:lnTo>
                  <a:lnTo>
                    <a:pt x="2103" y="427"/>
                  </a:lnTo>
                  <a:lnTo>
                    <a:pt x="2102" y="427"/>
                  </a:lnTo>
                  <a:lnTo>
                    <a:pt x="2100" y="425"/>
                  </a:lnTo>
                  <a:lnTo>
                    <a:pt x="2100" y="427"/>
                  </a:lnTo>
                  <a:lnTo>
                    <a:pt x="2100" y="427"/>
                  </a:lnTo>
                  <a:lnTo>
                    <a:pt x="2099" y="428"/>
                  </a:lnTo>
                  <a:lnTo>
                    <a:pt x="2097" y="428"/>
                  </a:lnTo>
                  <a:lnTo>
                    <a:pt x="2095" y="430"/>
                  </a:lnTo>
                  <a:lnTo>
                    <a:pt x="2095" y="430"/>
                  </a:lnTo>
                  <a:lnTo>
                    <a:pt x="2095" y="431"/>
                  </a:lnTo>
                  <a:lnTo>
                    <a:pt x="2094" y="433"/>
                  </a:lnTo>
                  <a:lnTo>
                    <a:pt x="2091" y="435"/>
                  </a:lnTo>
                  <a:lnTo>
                    <a:pt x="2091" y="435"/>
                  </a:lnTo>
                  <a:lnTo>
                    <a:pt x="2089" y="436"/>
                  </a:lnTo>
                  <a:lnTo>
                    <a:pt x="2088" y="436"/>
                  </a:lnTo>
                  <a:lnTo>
                    <a:pt x="2086" y="436"/>
                  </a:lnTo>
                  <a:lnTo>
                    <a:pt x="2083" y="439"/>
                  </a:lnTo>
                  <a:lnTo>
                    <a:pt x="2075" y="442"/>
                  </a:lnTo>
                  <a:lnTo>
                    <a:pt x="2073" y="444"/>
                  </a:lnTo>
                  <a:lnTo>
                    <a:pt x="2070" y="446"/>
                  </a:lnTo>
                  <a:lnTo>
                    <a:pt x="2070" y="446"/>
                  </a:lnTo>
                  <a:lnTo>
                    <a:pt x="2070" y="447"/>
                  </a:lnTo>
                  <a:lnTo>
                    <a:pt x="2069" y="449"/>
                  </a:lnTo>
                  <a:lnTo>
                    <a:pt x="2067" y="453"/>
                  </a:lnTo>
                  <a:lnTo>
                    <a:pt x="2067" y="455"/>
                  </a:lnTo>
                  <a:lnTo>
                    <a:pt x="2067" y="455"/>
                  </a:lnTo>
                  <a:lnTo>
                    <a:pt x="2064" y="455"/>
                  </a:lnTo>
                  <a:lnTo>
                    <a:pt x="2061" y="453"/>
                  </a:lnTo>
                  <a:lnTo>
                    <a:pt x="2061" y="452"/>
                  </a:lnTo>
                  <a:lnTo>
                    <a:pt x="2059" y="452"/>
                  </a:lnTo>
                  <a:lnTo>
                    <a:pt x="2059" y="450"/>
                  </a:lnTo>
                  <a:lnTo>
                    <a:pt x="2059" y="449"/>
                  </a:lnTo>
                  <a:lnTo>
                    <a:pt x="2059" y="449"/>
                  </a:lnTo>
                  <a:lnTo>
                    <a:pt x="2056" y="446"/>
                  </a:lnTo>
                  <a:lnTo>
                    <a:pt x="2051" y="442"/>
                  </a:lnTo>
                  <a:lnTo>
                    <a:pt x="2050" y="441"/>
                  </a:lnTo>
                  <a:lnTo>
                    <a:pt x="2043" y="442"/>
                  </a:lnTo>
                  <a:lnTo>
                    <a:pt x="2042" y="442"/>
                  </a:lnTo>
                  <a:lnTo>
                    <a:pt x="2039" y="442"/>
                  </a:lnTo>
                  <a:lnTo>
                    <a:pt x="2034" y="442"/>
                  </a:lnTo>
                  <a:lnTo>
                    <a:pt x="2029" y="444"/>
                  </a:lnTo>
                  <a:lnTo>
                    <a:pt x="2028" y="444"/>
                  </a:lnTo>
                  <a:lnTo>
                    <a:pt x="2021" y="446"/>
                  </a:lnTo>
                  <a:lnTo>
                    <a:pt x="2017" y="447"/>
                  </a:lnTo>
                  <a:lnTo>
                    <a:pt x="2010" y="455"/>
                  </a:lnTo>
                  <a:lnTo>
                    <a:pt x="2009" y="457"/>
                  </a:lnTo>
                  <a:lnTo>
                    <a:pt x="2007" y="458"/>
                  </a:lnTo>
                  <a:lnTo>
                    <a:pt x="2006" y="458"/>
                  </a:lnTo>
                  <a:lnTo>
                    <a:pt x="2006" y="457"/>
                  </a:lnTo>
                  <a:lnTo>
                    <a:pt x="2006" y="455"/>
                  </a:lnTo>
                  <a:lnTo>
                    <a:pt x="2006" y="452"/>
                  </a:lnTo>
                  <a:lnTo>
                    <a:pt x="2007" y="450"/>
                  </a:lnTo>
                  <a:lnTo>
                    <a:pt x="2007" y="447"/>
                  </a:lnTo>
                  <a:lnTo>
                    <a:pt x="2007" y="446"/>
                  </a:lnTo>
                  <a:lnTo>
                    <a:pt x="2009" y="444"/>
                  </a:lnTo>
                  <a:lnTo>
                    <a:pt x="2006" y="444"/>
                  </a:lnTo>
                  <a:lnTo>
                    <a:pt x="2002" y="447"/>
                  </a:lnTo>
                  <a:lnTo>
                    <a:pt x="1998" y="449"/>
                  </a:lnTo>
                  <a:lnTo>
                    <a:pt x="1995" y="450"/>
                  </a:lnTo>
                  <a:lnTo>
                    <a:pt x="1993" y="452"/>
                  </a:lnTo>
                  <a:lnTo>
                    <a:pt x="1991" y="452"/>
                  </a:lnTo>
                  <a:lnTo>
                    <a:pt x="1990" y="452"/>
                  </a:lnTo>
                  <a:lnTo>
                    <a:pt x="1990" y="455"/>
                  </a:lnTo>
                  <a:lnTo>
                    <a:pt x="1990" y="458"/>
                  </a:lnTo>
                  <a:lnTo>
                    <a:pt x="1988" y="458"/>
                  </a:lnTo>
                  <a:lnTo>
                    <a:pt x="1987" y="458"/>
                  </a:lnTo>
                  <a:lnTo>
                    <a:pt x="1985" y="457"/>
                  </a:lnTo>
                  <a:lnTo>
                    <a:pt x="1984" y="455"/>
                  </a:lnTo>
                  <a:lnTo>
                    <a:pt x="1982" y="453"/>
                  </a:lnTo>
                  <a:lnTo>
                    <a:pt x="1980" y="453"/>
                  </a:lnTo>
                  <a:lnTo>
                    <a:pt x="1980" y="453"/>
                  </a:lnTo>
                  <a:lnTo>
                    <a:pt x="1979" y="455"/>
                  </a:lnTo>
                  <a:lnTo>
                    <a:pt x="1976" y="457"/>
                  </a:lnTo>
                  <a:lnTo>
                    <a:pt x="1977" y="455"/>
                  </a:lnTo>
                  <a:lnTo>
                    <a:pt x="1974" y="453"/>
                  </a:lnTo>
                  <a:lnTo>
                    <a:pt x="1972" y="453"/>
                  </a:lnTo>
                  <a:lnTo>
                    <a:pt x="1971" y="453"/>
                  </a:lnTo>
                  <a:lnTo>
                    <a:pt x="1971" y="453"/>
                  </a:lnTo>
                  <a:lnTo>
                    <a:pt x="1969" y="455"/>
                  </a:lnTo>
                  <a:lnTo>
                    <a:pt x="1968" y="457"/>
                  </a:lnTo>
                  <a:lnTo>
                    <a:pt x="1968" y="457"/>
                  </a:lnTo>
                  <a:lnTo>
                    <a:pt x="1966" y="458"/>
                  </a:lnTo>
                  <a:lnTo>
                    <a:pt x="1965" y="460"/>
                  </a:lnTo>
                  <a:lnTo>
                    <a:pt x="1965" y="461"/>
                  </a:lnTo>
                  <a:lnTo>
                    <a:pt x="1965" y="464"/>
                  </a:lnTo>
                  <a:lnTo>
                    <a:pt x="1965" y="469"/>
                  </a:lnTo>
                  <a:lnTo>
                    <a:pt x="1961" y="474"/>
                  </a:lnTo>
                  <a:lnTo>
                    <a:pt x="1960" y="472"/>
                  </a:lnTo>
                  <a:lnTo>
                    <a:pt x="1960" y="472"/>
                  </a:lnTo>
                  <a:lnTo>
                    <a:pt x="1960" y="474"/>
                  </a:lnTo>
                  <a:lnTo>
                    <a:pt x="1960" y="475"/>
                  </a:lnTo>
                  <a:lnTo>
                    <a:pt x="1960" y="475"/>
                  </a:lnTo>
                  <a:lnTo>
                    <a:pt x="1960" y="477"/>
                  </a:lnTo>
                  <a:lnTo>
                    <a:pt x="1958" y="477"/>
                  </a:lnTo>
                  <a:lnTo>
                    <a:pt x="1955" y="480"/>
                  </a:lnTo>
                  <a:lnTo>
                    <a:pt x="1952" y="482"/>
                  </a:lnTo>
                  <a:lnTo>
                    <a:pt x="1947" y="488"/>
                  </a:lnTo>
                  <a:lnTo>
                    <a:pt x="1946" y="491"/>
                  </a:lnTo>
                  <a:lnTo>
                    <a:pt x="1946" y="496"/>
                  </a:lnTo>
                  <a:lnTo>
                    <a:pt x="1946" y="498"/>
                  </a:lnTo>
                  <a:lnTo>
                    <a:pt x="1946" y="499"/>
                  </a:lnTo>
                  <a:lnTo>
                    <a:pt x="1947" y="499"/>
                  </a:lnTo>
                  <a:lnTo>
                    <a:pt x="1949" y="501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4" y="499"/>
                  </a:lnTo>
                  <a:lnTo>
                    <a:pt x="1955" y="498"/>
                  </a:lnTo>
                  <a:lnTo>
                    <a:pt x="1957" y="498"/>
                  </a:lnTo>
                  <a:lnTo>
                    <a:pt x="1961" y="501"/>
                  </a:lnTo>
                  <a:lnTo>
                    <a:pt x="1963" y="501"/>
                  </a:lnTo>
                  <a:lnTo>
                    <a:pt x="1963" y="504"/>
                  </a:lnTo>
                  <a:lnTo>
                    <a:pt x="1963" y="505"/>
                  </a:lnTo>
                  <a:lnTo>
                    <a:pt x="1961" y="505"/>
                  </a:lnTo>
                  <a:lnTo>
                    <a:pt x="1960" y="509"/>
                  </a:lnTo>
                  <a:lnTo>
                    <a:pt x="1957" y="510"/>
                  </a:lnTo>
                  <a:lnTo>
                    <a:pt x="1957" y="512"/>
                  </a:lnTo>
                  <a:lnTo>
                    <a:pt x="1957" y="513"/>
                  </a:lnTo>
                  <a:lnTo>
                    <a:pt x="1957" y="516"/>
                  </a:lnTo>
                  <a:lnTo>
                    <a:pt x="1957" y="518"/>
                  </a:lnTo>
                  <a:lnTo>
                    <a:pt x="1957" y="521"/>
                  </a:lnTo>
                  <a:lnTo>
                    <a:pt x="1957" y="521"/>
                  </a:lnTo>
                  <a:lnTo>
                    <a:pt x="1958" y="523"/>
                  </a:lnTo>
                  <a:lnTo>
                    <a:pt x="1958" y="524"/>
                  </a:lnTo>
                  <a:lnTo>
                    <a:pt x="1961" y="523"/>
                  </a:lnTo>
                  <a:lnTo>
                    <a:pt x="1963" y="523"/>
                  </a:lnTo>
                  <a:lnTo>
                    <a:pt x="1963" y="524"/>
                  </a:lnTo>
                  <a:lnTo>
                    <a:pt x="1963" y="527"/>
                  </a:lnTo>
                  <a:lnTo>
                    <a:pt x="1965" y="529"/>
                  </a:lnTo>
                  <a:lnTo>
                    <a:pt x="1965" y="534"/>
                  </a:lnTo>
                  <a:lnTo>
                    <a:pt x="1965" y="535"/>
                  </a:lnTo>
                  <a:lnTo>
                    <a:pt x="1963" y="535"/>
                  </a:lnTo>
                  <a:lnTo>
                    <a:pt x="1961" y="537"/>
                  </a:lnTo>
                  <a:lnTo>
                    <a:pt x="1960" y="537"/>
                  </a:lnTo>
                  <a:lnTo>
                    <a:pt x="1958" y="537"/>
                  </a:lnTo>
                  <a:lnTo>
                    <a:pt x="1955" y="534"/>
                  </a:lnTo>
                  <a:lnTo>
                    <a:pt x="1955" y="532"/>
                  </a:lnTo>
                  <a:lnTo>
                    <a:pt x="1958" y="531"/>
                  </a:lnTo>
                  <a:lnTo>
                    <a:pt x="1960" y="529"/>
                  </a:lnTo>
                  <a:lnTo>
                    <a:pt x="1960" y="527"/>
                  </a:lnTo>
                  <a:lnTo>
                    <a:pt x="1960" y="527"/>
                  </a:lnTo>
                  <a:lnTo>
                    <a:pt x="1958" y="529"/>
                  </a:lnTo>
                  <a:lnTo>
                    <a:pt x="1955" y="529"/>
                  </a:lnTo>
                  <a:lnTo>
                    <a:pt x="1954" y="529"/>
                  </a:lnTo>
                  <a:lnTo>
                    <a:pt x="1952" y="531"/>
                  </a:lnTo>
                  <a:lnTo>
                    <a:pt x="1954" y="534"/>
                  </a:lnTo>
                  <a:lnTo>
                    <a:pt x="1952" y="534"/>
                  </a:lnTo>
                  <a:lnTo>
                    <a:pt x="1950" y="534"/>
                  </a:lnTo>
                  <a:lnTo>
                    <a:pt x="1947" y="535"/>
                  </a:lnTo>
                  <a:lnTo>
                    <a:pt x="1947" y="537"/>
                  </a:lnTo>
                  <a:lnTo>
                    <a:pt x="1944" y="542"/>
                  </a:lnTo>
                  <a:lnTo>
                    <a:pt x="1943" y="545"/>
                  </a:lnTo>
                  <a:lnTo>
                    <a:pt x="1941" y="548"/>
                  </a:lnTo>
                  <a:lnTo>
                    <a:pt x="1941" y="551"/>
                  </a:lnTo>
                  <a:lnTo>
                    <a:pt x="1943" y="554"/>
                  </a:lnTo>
                  <a:lnTo>
                    <a:pt x="1943" y="556"/>
                  </a:lnTo>
                  <a:lnTo>
                    <a:pt x="1946" y="559"/>
                  </a:lnTo>
                  <a:lnTo>
                    <a:pt x="1947" y="561"/>
                  </a:lnTo>
                  <a:lnTo>
                    <a:pt x="1947" y="564"/>
                  </a:lnTo>
                  <a:lnTo>
                    <a:pt x="1946" y="565"/>
                  </a:lnTo>
                  <a:lnTo>
                    <a:pt x="1941" y="568"/>
                  </a:lnTo>
                  <a:lnTo>
                    <a:pt x="1941" y="568"/>
                  </a:lnTo>
                  <a:lnTo>
                    <a:pt x="1935" y="568"/>
                  </a:lnTo>
                  <a:lnTo>
                    <a:pt x="1933" y="567"/>
                  </a:lnTo>
                  <a:lnTo>
                    <a:pt x="1930" y="567"/>
                  </a:lnTo>
                  <a:lnTo>
                    <a:pt x="1928" y="568"/>
                  </a:lnTo>
                  <a:lnTo>
                    <a:pt x="1924" y="570"/>
                  </a:lnTo>
                  <a:lnTo>
                    <a:pt x="1920" y="573"/>
                  </a:lnTo>
                  <a:lnTo>
                    <a:pt x="1917" y="575"/>
                  </a:lnTo>
                  <a:lnTo>
                    <a:pt x="1917" y="576"/>
                  </a:lnTo>
                  <a:lnTo>
                    <a:pt x="1916" y="578"/>
                  </a:lnTo>
                  <a:lnTo>
                    <a:pt x="1914" y="583"/>
                  </a:lnTo>
                  <a:lnTo>
                    <a:pt x="1914" y="586"/>
                  </a:lnTo>
                  <a:lnTo>
                    <a:pt x="1916" y="586"/>
                  </a:lnTo>
                  <a:lnTo>
                    <a:pt x="1916" y="587"/>
                  </a:lnTo>
                  <a:lnTo>
                    <a:pt x="1916" y="589"/>
                  </a:lnTo>
                  <a:lnTo>
                    <a:pt x="1916" y="590"/>
                  </a:lnTo>
                  <a:lnTo>
                    <a:pt x="1917" y="592"/>
                  </a:lnTo>
                  <a:lnTo>
                    <a:pt x="1917" y="595"/>
                  </a:lnTo>
                  <a:lnTo>
                    <a:pt x="1916" y="595"/>
                  </a:lnTo>
                  <a:lnTo>
                    <a:pt x="1914" y="594"/>
                  </a:lnTo>
                  <a:lnTo>
                    <a:pt x="1911" y="594"/>
                  </a:lnTo>
                  <a:lnTo>
                    <a:pt x="1905" y="595"/>
                  </a:lnTo>
                  <a:lnTo>
                    <a:pt x="1902" y="597"/>
                  </a:lnTo>
                  <a:lnTo>
                    <a:pt x="1898" y="600"/>
                  </a:lnTo>
                  <a:lnTo>
                    <a:pt x="1898" y="600"/>
                  </a:lnTo>
                  <a:lnTo>
                    <a:pt x="1897" y="598"/>
                  </a:lnTo>
                  <a:lnTo>
                    <a:pt x="1895" y="597"/>
                  </a:lnTo>
                  <a:lnTo>
                    <a:pt x="1895" y="597"/>
                  </a:lnTo>
                  <a:lnTo>
                    <a:pt x="1894" y="598"/>
                  </a:lnTo>
                  <a:lnTo>
                    <a:pt x="1895" y="600"/>
                  </a:lnTo>
                  <a:lnTo>
                    <a:pt x="1897" y="600"/>
                  </a:lnTo>
                  <a:lnTo>
                    <a:pt x="1895" y="605"/>
                  </a:lnTo>
                  <a:lnTo>
                    <a:pt x="1895" y="606"/>
                  </a:lnTo>
                  <a:lnTo>
                    <a:pt x="1895" y="609"/>
                  </a:lnTo>
                  <a:lnTo>
                    <a:pt x="1895" y="611"/>
                  </a:lnTo>
                  <a:lnTo>
                    <a:pt x="1895" y="611"/>
                  </a:lnTo>
                  <a:lnTo>
                    <a:pt x="1892" y="616"/>
                  </a:lnTo>
                  <a:lnTo>
                    <a:pt x="1889" y="622"/>
                  </a:lnTo>
                  <a:lnTo>
                    <a:pt x="1886" y="625"/>
                  </a:lnTo>
                  <a:lnTo>
                    <a:pt x="1883" y="627"/>
                  </a:lnTo>
                  <a:lnTo>
                    <a:pt x="1881" y="628"/>
                  </a:lnTo>
                  <a:lnTo>
                    <a:pt x="1881" y="628"/>
                  </a:lnTo>
                  <a:lnTo>
                    <a:pt x="1876" y="633"/>
                  </a:lnTo>
                  <a:lnTo>
                    <a:pt x="1872" y="636"/>
                  </a:lnTo>
                  <a:lnTo>
                    <a:pt x="1870" y="638"/>
                  </a:lnTo>
                  <a:lnTo>
                    <a:pt x="1870" y="636"/>
                  </a:lnTo>
                  <a:lnTo>
                    <a:pt x="1868" y="635"/>
                  </a:lnTo>
                  <a:lnTo>
                    <a:pt x="1868" y="633"/>
                  </a:lnTo>
                  <a:lnTo>
                    <a:pt x="1867" y="631"/>
                  </a:lnTo>
                  <a:lnTo>
                    <a:pt x="1867" y="630"/>
                  </a:lnTo>
                  <a:lnTo>
                    <a:pt x="1867" y="628"/>
                  </a:lnTo>
                  <a:lnTo>
                    <a:pt x="1865" y="619"/>
                  </a:lnTo>
                  <a:lnTo>
                    <a:pt x="1864" y="611"/>
                  </a:lnTo>
                  <a:lnTo>
                    <a:pt x="1864" y="608"/>
                  </a:lnTo>
                  <a:lnTo>
                    <a:pt x="1862" y="606"/>
                  </a:lnTo>
                  <a:lnTo>
                    <a:pt x="1861" y="603"/>
                  </a:lnTo>
                  <a:lnTo>
                    <a:pt x="1861" y="602"/>
                  </a:lnTo>
                  <a:lnTo>
                    <a:pt x="1861" y="598"/>
                  </a:lnTo>
                  <a:lnTo>
                    <a:pt x="1857" y="584"/>
                  </a:lnTo>
                  <a:lnTo>
                    <a:pt x="1857" y="579"/>
                  </a:lnTo>
                  <a:lnTo>
                    <a:pt x="1854" y="568"/>
                  </a:lnTo>
                  <a:lnTo>
                    <a:pt x="1853" y="561"/>
                  </a:lnTo>
                  <a:lnTo>
                    <a:pt x="1853" y="554"/>
                  </a:lnTo>
                  <a:lnTo>
                    <a:pt x="1853" y="551"/>
                  </a:lnTo>
                  <a:lnTo>
                    <a:pt x="1854" y="543"/>
                  </a:lnTo>
                  <a:lnTo>
                    <a:pt x="1854" y="537"/>
                  </a:lnTo>
                  <a:lnTo>
                    <a:pt x="1859" y="524"/>
                  </a:lnTo>
                  <a:lnTo>
                    <a:pt x="1859" y="523"/>
                  </a:lnTo>
                  <a:lnTo>
                    <a:pt x="1861" y="523"/>
                  </a:lnTo>
                  <a:lnTo>
                    <a:pt x="1867" y="518"/>
                  </a:lnTo>
                  <a:lnTo>
                    <a:pt x="1870" y="515"/>
                  </a:lnTo>
                  <a:lnTo>
                    <a:pt x="1872" y="512"/>
                  </a:lnTo>
                  <a:lnTo>
                    <a:pt x="1873" y="509"/>
                  </a:lnTo>
                  <a:lnTo>
                    <a:pt x="1873" y="507"/>
                  </a:lnTo>
                  <a:lnTo>
                    <a:pt x="1873" y="505"/>
                  </a:lnTo>
                  <a:lnTo>
                    <a:pt x="1872" y="504"/>
                  </a:lnTo>
                  <a:lnTo>
                    <a:pt x="1870" y="502"/>
                  </a:lnTo>
                  <a:lnTo>
                    <a:pt x="1872" y="502"/>
                  </a:lnTo>
                  <a:lnTo>
                    <a:pt x="1872" y="501"/>
                  </a:lnTo>
                  <a:lnTo>
                    <a:pt x="1873" y="501"/>
                  </a:lnTo>
                  <a:lnTo>
                    <a:pt x="1876" y="502"/>
                  </a:lnTo>
                  <a:lnTo>
                    <a:pt x="1879" y="501"/>
                  </a:lnTo>
                  <a:lnTo>
                    <a:pt x="1883" y="496"/>
                  </a:lnTo>
                  <a:lnTo>
                    <a:pt x="1887" y="498"/>
                  </a:lnTo>
                  <a:lnTo>
                    <a:pt x="1890" y="496"/>
                  </a:lnTo>
                  <a:lnTo>
                    <a:pt x="1892" y="498"/>
                  </a:lnTo>
                  <a:lnTo>
                    <a:pt x="1892" y="496"/>
                  </a:lnTo>
                  <a:lnTo>
                    <a:pt x="1894" y="494"/>
                  </a:lnTo>
                  <a:lnTo>
                    <a:pt x="1898" y="491"/>
                  </a:lnTo>
                  <a:lnTo>
                    <a:pt x="1903" y="488"/>
                  </a:lnTo>
                  <a:lnTo>
                    <a:pt x="1905" y="486"/>
                  </a:lnTo>
                  <a:lnTo>
                    <a:pt x="1906" y="485"/>
                  </a:lnTo>
                  <a:lnTo>
                    <a:pt x="1909" y="482"/>
                  </a:lnTo>
                  <a:lnTo>
                    <a:pt x="1911" y="480"/>
                  </a:lnTo>
                  <a:lnTo>
                    <a:pt x="1914" y="474"/>
                  </a:lnTo>
                  <a:lnTo>
                    <a:pt x="1922" y="468"/>
                  </a:lnTo>
                  <a:lnTo>
                    <a:pt x="1925" y="464"/>
                  </a:lnTo>
                  <a:lnTo>
                    <a:pt x="1927" y="463"/>
                  </a:lnTo>
                  <a:lnTo>
                    <a:pt x="1928" y="463"/>
                  </a:lnTo>
                  <a:lnTo>
                    <a:pt x="1935" y="458"/>
                  </a:lnTo>
                  <a:lnTo>
                    <a:pt x="1938" y="453"/>
                  </a:lnTo>
                  <a:lnTo>
                    <a:pt x="1943" y="452"/>
                  </a:lnTo>
                  <a:lnTo>
                    <a:pt x="1944" y="449"/>
                  </a:lnTo>
                  <a:lnTo>
                    <a:pt x="1946" y="446"/>
                  </a:lnTo>
                  <a:lnTo>
                    <a:pt x="1947" y="444"/>
                  </a:lnTo>
                  <a:lnTo>
                    <a:pt x="1949" y="442"/>
                  </a:lnTo>
                  <a:lnTo>
                    <a:pt x="1955" y="441"/>
                  </a:lnTo>
                  <a:lnTo>
                    <a:pt x="1960" y="438"/>
                  </a:lnTo>
                  <a:lnTo>
                    <a:pt x="1965" y="438"/>
                  </a:lnTo>
                  <a:lnTo>
                    <a:pt x="1966" y="436"/>
                  </a:lnTo>
                  <a:lnTo>
                    <a:pt x="1968" y="436"/>
                  </a:lnTo>
                  <a:lnTo>
                    <a:pt x="1971" y="435"/>
                  </a:lnTo>
                  <a:lnTo>
                    <a:pt x="1968" y="433"/>
                  </a:lnTo>
                  <a:lnTo>
                    <a:pt x="1969" y="431"/>
                  </a:lnTo>
                  <a:lnTo>
                    <a:pt x="1969" y="430"/>
                  </a:lnTo>
                  <a:lnTo>
                    <a:pt x="1972" y="428"/>
                  </a:lnTo>
                  <a:lnTo>
                    <a:pt x="1974" y="425"/>
                  </a:lnTo>
                  <a:lnTo>
                    <a:pt x="1974" y="423"/>
                  </a:lnTo>
                  <a:lnTo>
                    <a:pt x="1974" y="423"/>
                  </a:lnTo>
                  <a:lnTo>
                    <a:pt x="1971" y="422"/>
                  </a:lnTo>
                  <a:lnTo>
                    <a:pt x="1972" y="420"/>
                  </a:lnTo>
                  <a:lnTo>
                    <a:pt x="1972" y="419"/>
                  </a:lnTo>
                  <a:lnTo>
                    <a:pt x="1974" y="417"/>
                  </a:lnTo>
                  <a:lnTo>
                    <a:pt x="1976" y="414"/>
                  </a:lnTo>
                  <a:lnTo>
                    <a:pt x="1976" y="409"/>
                  </a:lnTo>
                  <a:lnTo>
                    <a:pt x="1977" y="405"/>
                  </a:lnTo>
                  <a:lnTo>
                    <a:pt x="1979" y="403"/>
                  </a:lnTo>
                  <a:lnTo>
                    <a:pt x="1984" y="400"/>
                  </a:lnTo>
                  <a:lnTo>
                    <a:pt x="1984" y="400"/>
                  </a:lnTo>
                  <a:lnTo>
                    <a:pt x="1987" y="401"/>
                  </a:lnTo>
                  <a:lnTo>
                    <a:pt x="1991" y="401"/>
                  </a:lnTo>
                  <a:lnTo>
                    <a:pt x="1991" y="403"/>
                  </a:lnTo>
                  <a:lnTo>
                    <a:pt x="1993" y="401"/>
                  </a:lnTo>
                  <a:lnTo>
                    <a:pt x="1991" y="400"/>
                  </a:lnTo>
                  <a:lnTo>
                    <a:pt x="1993" y="400"/>
                  </a:lnTo>
                  <a:lnTo>
                    <a:pt x="1995" y="400"/>
                  </a:lnTo>
                  <a:lnTo>
                    <a:pt x="1995" y="400"/>
                  </a:lnTo>
                  <a:lnTo>
                    <a:pt x="1990" y="398"/>
                  </a:lnTo>
                  <a:lnTo>
                    <a:pt x="1987" y="398"/>
                  </a:lnTo>
                  <a:lnTo>
                    <a:pt x="1982" y="395"/>
                  </a:lnTo>
                  <a:lnTo>
                    <a:pt x="1980" y="395"/>
                  </a:lnTo>
                  <a:lnTo>
                    <a:pt x="1979" y="395"/>
                  </a:lnTo>
                  <a:lnTo>
                    <a:pt x="1965" y="398"/>
                  </a:lnTo>
                  <a:lnTo>
                    <a:pt x="1965" y="400"/>
                  </a:lnTo>
                  <a:lnTo>
                    <a:pt x="1963" y="400"/>
                  </a:lnTo>
                  <a:lnTo>
                    <a:pt x="1965" y="403"/>
                  </a:lnTo>
                  <a:lnTo>
                    <a:pt x="1963" y="403"/>
                  </a:lnTo>
                  <a:lnTo>
                    <a:pt x="1963" y="403"/>
                  </a:lnTo>
                  <a:lnTo>
                    <a:pt x="1963" y="405"/>
                  </a:lnTo>
                  <a:lnTo>
                    <a:pt x="1961" y="408"/>
                  </a:lnTo>
                  <a:lnTo>
                    <a:pt x="1961" y="409"/>
                  </a:lnTo>
                  <a:lnTo>
                    <a:pt x="1960" y="412"/>
                  </a:lnTo>
                  <a:lnTo>
                    <a:pt x="1960" y="416"/>
                  </a:lnTo>
                  <a:lnTo>
                    <a:pt x="1963" y="417"/>
                  </a:lnTo>
                  <a:lnTo>
                    <a:pt x="1963" y="417"/>
                  </a:lnTo>
                  <a:lnTo>
                    <a:pt x="1963" y="419"/>
                  </a:lnTo>
                  <a:lnTo>
                    <a:pt x="1961" y="419"/>
                  </a:lnTo>
                  <a:lnTo>
                    <a:pt x="1961" y="420"/>
                  </a:lnTo>
                  <a:lnTo>
                    <a:pt x="1961" y="420"/>
                  </a:lnTo>
                  <a:lnTo>
                    <a:pt x="1960" y="420"/>
                  </a:lnTo>
                  <a:lnTo>
                    <a:pt x="1958" y="420"/>
                  </a:lnTo>
                  <a:lnTo>
                    <a:pt x="1958" y="417"/>
                  </a:lnTo>
                  <a:lnTo>
                    <a:pt x="1957" y="417"/>
                  </a:lnTo>
                  <a:lnTo>
                    <a:pt x="1957" y="417"/>
                  </a:lnTo>
                  <a:lnTo>
                    <a:pt x="1955" y="419"/>
                  </a:lnTo>
                  <a:lnTo>
                    <a:pt x="1955" y="419"/>
                  </a:lnTo>
                  <a:lnTo>
                    <a:pt x="1954" y="417"/>
                  </a:lnTo>
                  <a:lnTo>
                    <a:pt x="1952" y="419"/>
                  </a:lnTo>
                  <a:lnTo>
                    <a:pt x="1949" y="420"/>
                  </a:lnTo>
                  <a:lnTo>
                    <a:pt x="1931" y="433"/>
                  </a:lnTo>
                  <a:lnTo>
                    <a:pt x="1930" y="435"/>
                  </a:lnTo>
                  <a:lnTo>
                    <a:pt x="1928" y="438"/>
                  </a:lnTo>
                  <a:lnTo>
                    <a:pt x="1924" y="438"/>
                  </a:lnTo>
                  <a:lnTo>
                    <a:pt x="1922" y="439"/>
                  </a:lnTo>
                  <a:lnTo>
                    <a:pt x="1920" y="439"/>
                  </a:lnTo>
                  <a:lnTo>
                    <a:pt x="1919" y="441"/>
                  </a:lnTo>
                  <a:lnTo>
                    <a:pt x="1919" y="439"/>
                  </a:lnTo>
                  <a:lnTo>
                    <a:pt x="1919" y="439"/>
                  </a:lnTo>
                  <a:lnTo>
                    <a:pt x="1920" y="436"/>
                  </a:lnTo>
                  <a:lnTo>
                    <a:pt x="1922" y="433"/>
                  </a:lnTo>
                  <a:lnTo>
                    <a:pt x="1920" y="431"/>
                  </a:lnTo>
                  <a:lnTo>
                    <a:pt x="1919" y="431"/>
                  </a:lnTo>
                  <a:lnTo>
                    <a:pt x="1917" y="433"/>
                  </a:lnTo>
                  <a:lnTo>
                    <a:pt x="1916" y="435"/>
                  </a:lnTo>
                  <a:lnTo>
                    <a:pt x="1914" y="433"/>
                  </a:lnTo>
                  <a:lnTo>
                    <a:pt x="1914" y="433"/>
                  </a:lnTo>
                  <a:lnTo>
                    <a:pt x="1916" y="430"/>
                  </a:lnTo>
                  <a:lnTo>
                    <a:pt x="1916" y="428"/>
                  </a:lnTo>
                  <a:lnTo>
                    <a:pt x="1916" y="427"/>
                  </a:lnTo>
                  <a:lnTo>
                    <a:pt x="1916" y="425"/>
                  </a:lnTo>
                  <a:lnTo>
                    <a:pt x="1919" y="420"/>
                  </a:lnTo>
                  <a:lnTo>
                    <a:pt x="1920" y="419"/>
                  </a:lnTo>
                  <a:lnTo>
                    <a:pt x="1922" y="416"/>
                  </a:lnTo>
                  <a:lnTo>
                    <a:pt x="1922" y="414"/>
                  </a:lnTo>
                  <a:lnTo>
                    <a:pt x="1920" y="412"/>
                  </a:lnTo>
                  <a:lnTo>
                    <a:pt x="1920" y="412"/>
                  </a:lnTo>
                  <a:lnTo>
                    <a:pt x="1919" y="412"/>
                  </a:lnTo>
                  <a:lnTo>
                    <a:pt x="1913" y="416"/>
                  </a:lnTo>
                  <a:lnTo>
                    <a:pt x="1911" y="417"/>
                  </a:lnTo>
                  <a:lnTo>
                    <a:pt x="1909" y="416"/>
                  </a:lnTo>
                  <a:lnTo>
                    <a:pt x="1908" y="416"/>
                  </a:lnTo>
                  <a:lnTo>
                    <a:pt x="1906" y="412"/>
                  </a:lnTo>
                  <a:lnTo>
                    <a:pt x="1905" y="412"/>
                  </a:lnTo>
                  <a:lnTo>
                    <a:pt x="1903" y="412"/>
                  </a:lnTo>
                  <a:lnTo>
                    <a:pt x="1900" y="414"/>
                  </a:lnTo>
                  <a:lnTo>
                    <a:pt x="1895" y="414"/>
                  </a:lnTo>
                  <a:lnTo>
                    <a:pt x="1892" y="414"/>
                  </a:lnTo>
                  <a:lnTo>
                    <a:pt x="1890" y="416"/>
                  </a:lnTo>
                  <a:lnTo>
                    <a:pt x="1889" y="416"/>
                  </a:lnTo>
                  <a:lnTo>
                    <a:pt x="1884" y="416"/>
                  </a:lnTo>
                  <a:lnTo>
                    <a:pt x="1879" y="416"/>
                  </a:lnTo>
                  <a:lnTo>
                    <a:pt x="1879" y="416"/>
                  </a:lnTo>
                  <a:lnTo>
                    <a:pt x="1875" y="417"/>
                  </a:lnTo>
                  <a:lnTo>
                    <a:pt x="1872" y="420"/>
                  </a:lnTo>
                  <a:lnTo>
                    <a:pt x="1870" y="420"/>
                  </a:lnTo>
                  <a:lnTo>
                    <a:pt x="1868" y="422"/>
                  </a:lnTo>
                  <a:lnTo>
                    <a:pt x="1868" y="427"/>
                  </a:lnTo>
                  <a:lnTo>
                    <a:pt x="1865" y="428"/>
                  </a:lnTo>
                  <a:lnTo>
                    <a:pt x="1864" y="430"/>
                  </a:lnTo>
                  <a:lnTo>
                    <a:pt x="1859" y="433"/>
                  </a:lnTo>
                  <a:lnTo>
                    <a:pt x="1857" y="438"/>
                  </a:lnTo>
                  <a:lnTo>
                    <a:pt x="1854" y="439"/>
                  </a:lnTo>
                  <a:lnTo>
                    <a:pt x="1851" y="442"/>
                  </a:lnTo>
                  <a:lnTo>
                    <a:pt x="1845" y="447"/>
                  </a:lnTo>
                  <a:lnTo>
                    <a:pt x="1838" y="452"/>
                  </a:lnTo>
                  <a:lnTo>
                    <a:pt x="1837" y="457"/>
                  </a:lnTo>
                  <a:lnTo>
                    <a:pt x="1835" y="457"/>
                  </a:lnTo>
                  <a:lnTo>
                    <a:pt x="1834" y="458"/>
                  </a:lnTo>
                  <a:lnTo>
                    <a:pt x="1834" y="460"/>
                  </a:lnTo>
                  <a:lnTo>
                    <a:pt x="1834" y="461"/>
                  </a:lnTo>
                  <a:lnTo>
                    <a:pt x="1834" y="463"/>
                  </a:lnTo>
                  <a:lnTo>
                    <a:pt x="1832" y="464"/>
                  </a:lnTo>
                  <a:lnTo>
                    <a:pt x="1834" y="466"/>
                  </a:lnTo>
                  <a:lnTo>
                    <a:pt x="1834" y="466"/>
                  </a:lnTo>
                  <a:lnTo>
                    <a:pt x="1835" y="466"/>
                  </a:lnTo>
                  <a:lnTo>
                    <a:pt x="1838" y="464"/>
                  </a:lnTo>
                  <a:lnTo>
                    <a:pt x="1845" y="466"/>
                  </a:lnTo>
                  <a:lnTo>
                    <a:pt x="1846" y="468"/>
                  </a:lnTo>
                  <a:lnTo>
                    <a:pt x="1846" y="471"/>
                  </a:lnTo>
                  <a:lnTo>
                    <a:pt x="1846" y="472"/>
                  </a:lnTo>
                  <a:lnTo>
                    <a:pt x="1845" y="472"/>
                  </a:lnTo>
                  <a:lnTo>
                    <a:pt x="1842" y="472"/>
                  </a:lnTo>
                  <a:lnTo>
                    <a:pt x="1840" y="472"/>
                  </a:lnTo>
                  <a:lnTo>
                    <a:pt x="1837" y="471"/>
                  </a:lnTo>
                  <a:lnTo>
                    <a:pt x="1835" y="472"/>
                  </a:lnTo>
                  <a:lnTo>
                    <a:pt x="1834" y="474"/>
                  </a:lnTo>
                  <a:lnTo>
                    <a:pt x="1831" y="474"/>
                  </a:lnTo>
                  <a:lnTo>
                    <a:pt x="1829" y="474"/>
                  </a:lnTo>
                  <a:lnTo>
                    <a:pt x="1826" y="471"/>
                  </a:lnTo>
                  <a:lnTo>
                    <a:pt x="1821" y="471"/>
                  </a:lnTo>
                  <a:lnTo>
                    <a:pt x="1820" y="474"/>
                  </a:lnTo>
                  <a:lnTo>
                    <a:pt x="1818" y="474"/>
                  </a:lnTo>
                  <a:lnTo>
                    <a:pt x="1816" y="474"/>
                  </a:lnTo>
                  <a:lnTo>
                    <a:pt x="1813" y="477"/>
                  </a:lnTo>
                  <a:lnTo>
                    <a:pt x="1813" y="477"/>
                  </a:lnTo>
                  <a:lnTo>
                    <a:pt x="1810" y="477"/>
                  </a:lnTo>
                  <a:lnTo>
                    <a:pt x="1807" y="475"/>
                  </a:lnTo>
                  <a:lnTo>
                    <a:pt x="1805" y="475"/>
                  </a:lnTo>
                  <a:lnTo>
                    <a:pt x="1804" y="475"/>
                  </a:lnTo>
                  <a:lnTo>
                    <a:pt x="1802" y="479"/>
                  </a:lnTo>
                  <a:lnTo>
                    <a:pt x="1797" y="479"/>
                  </a:lnTo>
                  <a:lnTo>
                    <a:pt x="1791" y="479"/>
                  </a:lnTo>
                  <a:lnTo>
                    <a:pt x="1788" y="474"/>
                  </a:lnTo>
                  <a:lnTo>
                    <a:pt x="1794" y="472"/>
                  </a:lnTo>
                  <a:lnTo>
                    <a:pt x="1797" y="472"/>
                  </a:lnTo>
                  <a:lnTo>
                    <a:pt x="1801" y="472"/>
                  </a:lnTo>
                  <a:lnTo>
                    <a:pt x="1805" y="471"/>
                  </a:lnTo>
                  <a:lnTo>
                    <a:pt x="1804" y="471"/>
                  </a:lnTo>
                  <a:lnTo>
                    <a:pt x="1802" y="469"/>
                  </a:lnTo>
                  <a:lnTo>
                    <a:pt x="1801" y="469"/>
                  </a:lnTo>
                  <a:lnTo>
                    <a:pt x="1797" y="469"/>
                  </a:lnTo>
                  <a:lnTo>
                    <a:pt x="1794" y="464"/>
                  </a:lnTo>
                  <a:lnTo>
                    <a:pt x="1791" y="464"/>
                  </a:lnTo>
                  <a:lnTo>
                    <a:pt x="1790" y="463"/>
                  </a:lnTo>
                  <a:lnTo>
                    <a:pt x="1786" y="463"/>
                  </a:lnTo>
                  <a:lnTo>
                    <a:pt x="1786" y="464"/>
                  </a:lnTo>
                  <a:lnTo>
                    <a:pt x="1785" y="464"/>
                  </a:lnTo>
                  <a:lnTo>
                    <a:pt x="1785" y="466"/>
                  </a:lnTo>
                  <a:lnTo>
                    <a:pt x="1783" y="466"/>
                  </a:lnTo>
                  <a:lnTo>
                    <a:pt x="1783" y="466"/>
                  </a:lnTo>
                  <a:lnTo>
                    <a:pt x="1782" y="464"/>
                  </a:lnTo>
                  <a:lnTo>
                    <a:pt x="1779" y="466"/>
                  </a:lnTo>
                  <a:lnTo>
                    <a:pt x="1780" y="464"/>
                  </a:lnTo>
                  <a:lnTo>
                    <a:pt x="1782" y="464"/>
                  </a:lnTo>
                  <a:lnTo>
                    <a:pt x="1779" y="463"/>
                  </a:lnTo>
                  <a:lnTo>
                    <a:pt x="1777" y="463"/>
                  </a:lnTo>
                  <a:lnTo>
                    <a:pt x="1775" y="461"/>
                  </a:lnTo>
                  <a:lnTo>
                    <a:pt x="1767" y="460"/>
                  </a:lnTo>
                  <a:lnTo>
                    <a:pt x="1764" y="460"/>
                  </a:lnTo>
                  <a:lnTo>
                    <a:pt x="1761" y="460"/>
                  </a:lnTo>
                  <a:lnTo>
                    <a:pt x="1758" y="463"/>
                  </a:lnTo>
                  <a:lnTo>
                    <a:pt x="1760" y="464"/>
                  </a:lnTo>
                  <a:lnTo>
                    <a:pt x="1760" y="464"/>
                  </a:lnTo>
                  <a:lnTo>
                    <a:pt x="1761" y="466"/>
                  </a:lnTo>
                  <a:lnTo>
                    <a:pt x="1760" y="466"/>
                  </a:lnTo>
                  <a:lnTo>
                    <a:pt x="1756" y="466"/>
                  </a:lnTo>
                  <a:lnTo>
                    <a:pt x="1755" y="464"/>
                  </a:lnTo>
                  <a:lnTo>
                    <a:pt x="1753" y="466"/>
                  </a:lnTo>
                  <a:lnTo>
                    <a:pt x="1753" y="468"/>
                  </a:lnTo>
                  <a:lnTo>
                    <a:pt x="1756" y="468"/>
                  </a:lnTo>
                  <a:lnTo>
                    <a:pt x="1756" y="468"/>
                  </a:lnTo>
                  <a:lnTo>
                    <a:pt x="1756" y="469"/>
                  </a:lnTo>
                  <a:lnTo>
                    <a:pt x="1753" y="471"/>
                  </a:lnTo>
                  <a:lnTo>
                    <a:pt x="1750" y="471"/>
                  </a:lnTo>
                  <a:lnTo>
                    <a:pt x="1747" y="468"/>
                  </a:lnTo>
                  <a:lnTo>
                    <a:pt x="1741" y="468"/>
                  </a:lnTo>
                  <a:lnTo>
                    <a:pt x="1739" y="469"/>
                  </a:lnTo>
                  <a:lnTo>
                    <a:pt x="1736" y="471"/>
                  </a:lnTo>
                  <a:lnTo>
                    <a:pt x="1730" y="468"/>
                  </a:lnTo>
                  <a:lnTo>
                    <a:pt x="1726" y="468"/>
                  </a:lnTo>
                  <a:lnTo>
                    <a:pt x="1722" y="466"/>
                  </a:lnTo>
                  <a:lnTo>
                    <a:pt x="1720" y="466"/>
                  </a:lnTo>
                  <a:lnTo>
                    <a:pt x="1719" y="471"/>
                  </a:lnTo>
                  <a:lnTo>
                    <a:pt x="1715" y="472"/>
                  </a:lnTo>
                  <a:lnTo>
                    <a:pt x="1714" y="472"/>
                  </a:lnTo>
                  <a:lnTo>
                    <a:pt x="1712" y="469"/>
                  </a:lnTo>
                  <a:lnTo>
                    <a:pt x="1711" y="468"/>
                  </a:lnTo>
                  <a:lnTo>
                    <a:pt x="1708" y="468"/>
                  </a:lnTo>
                  <a:lnTo>
                    <a:pt x="1692" y="468"/>
                  </a:lnTo>
                  <a:lnTo>
                    <a:pt x="1687" y="468"/>
                  </a:lnTo>
                  <a:lnTo>
                    <a:pt x="1684" y="468"/>
                  </a:lnTo>
                  <a:lnTo>
                    <a:pt x="1679" y="469"/>
                  </a:lnTo>
                  <a:lnTo>
                    <a:pt x="1674" y="468"/>
                  </a:lnTo>
                  <a:lnTo>
                    <a:pt x="1665" y="471"/>
                  </a:lnTo>
                  <a:lnTo>
                    <a:pt x="1662" y="472"/>
                  </a:lnTo>
                  <a:lnTo>
                    <a:pt x="1657" y="475"/>
                  </a:lnTo>
                  <a:lnTo>
                    <a:pt x="1652" y="482"/>
                  </a:lnTo>
                  <a:lnTo>
                    <a:pt x="1651" y="483"/>
                  </a:lnTo>
                  <a:lnTo>
                    <a:pt x="1648" y="486"/>
                  </a:lnTo>
                  <a:lnTo>
                    <a:pt x="1641" y="488"/>
                  </a:lnTo>
                  <a:lnTo>
                    <a:pt x="1640" y="491"/>
                  </a:lnTo>
                  <a:lnTo>
                    <a:pt x="1638" y="493"/>
                  </a:lnTo>
                  <a:lnTo>
                    <a:pt x="1635" y="499"/>
                  </a:lnTo>
                  <a:lnTo>
                    <a:pt x="1633" y="501"/>
                  </a:lnTo>
                  <a:lnTo>
                    <a:pt x="1627" y="504"/>
                  </a:lnTo>
                  <a:lnTo>
                    <a:pt x="1626" y="507"/>
                  </a:lnTo>
                  <a:lnTo>
                    <a:pt x="1624" y="507"/>
                  </a:lnTo>
                  <a:lnTo>
                    <a:pt x="1622" y="509"/>
                  </a:lnTo>
                  <a:lnTo>
                    <a:pt x="1621" y="510"/>
                  </a:lnTo>
                  <a:lnTo>
                    <a:pt x="1619" y="512"/>
                  </a:lnTo>
                  <a:lnTo>
                    <a:pt x="1616" y="512"/>
                  </a:lnTo>
                  <a:lnTo>
                    <a:pt x="1613" y="516"/>
                  </a:lnTo>
                  <a:lnTo>
                    <a:pt x="1608" y="518"/>
                  </a:lnTo>
                  <a:lnTo>
                    <a:pt x="1602" y="526"/>
                  </a:lnTo>
                  <a:lnTo>
                    <a:pt x="1602" y="526"/>
                  </a:lnTo>
                  <a:lnTo>
                    <a:pt x="1600" y="527"/>
                  </a:lnTo>
                  <a:lnTo>
                    <a:pt x="1600" y="529"/>
                  </a:lnTo>
                  <a:lnTo>
                    <a:pt x="1594" y="535"/>
                  </a:lnTo>
                  <a:lnTo>
                    <a:pt x="1592" y="535"/>
                  </a:lnTo>
                  <a:lnTo>
                    <a:pt x="1589" y="538"/>
                  </a:lnTo>
                  <a:lnTo>
                    <a:pt x="1588" y="540"/>
                  </a:lnTo>
                  <a:lnTo>
                    <a:pt x="1585" y="543"/>
                  </a:lnTo>
                  <a:lnTo>
                    <a:pt x="1581" y="545"/>
                  </a:lnTo>
                  <a:lnTo>
                    <a:pt x="1577" y="546"/>
                  </a:lnTo>
                  <a:lnTo>
                    <a:pt x="1575" y="548"/>
                  </a:lnTo>
                  <a:lnTo>
                    <a:pt x="1572" y="551"/>
                  </a:lnTo>
                  <a:lnTo>
                    <a:pt x="1566" y="556"/>
                  </a:lnTo>
                  <a:lnTo>
                    <a:pt x="1563" y="556"/>
                  </a:lnTo>
                  <a:lnTo>
                    <a:pt x="1559" y="559"/>
                  </a:lnTo>
                  <a:lnTo>
                    <a:pt x="1559" y="561"/>
                  </a:lnTo>
                  <a:lnTo>
                    <a:pt x="1558" y="562"/>
                  </a:lnTo>
                  <a:lnTo>
                    <a:pt x="1559" y="564"/>
                  </a:lnTo>
                  <a:lnTo>
                    <a:pt x="1559" y="564"/>
                  </a:lnTo>
                  <a:lnTo>
                    <a:pt x="1561" y="565"/>
                  </a:lnTo>
                  <a:lnTo>
                    <a:pt x="1567" y="567"/>
                  </a:lnTo>
                  <a:lnTo>
                    <a:pt x="1574" y="567"/>
                  </a:lnTo>
                  <a:lnTo>
                    <a:pt x="1578" y="567"/>
                  </a:lnTo>
                  <a:lnTo>
                    <a:pt x="1580" y="567"/>
                  </a:lnTo>
                  <a:lnTo>
                    <a:pt x="1581" y="567"/>
                  </a:lnTo>
                  <a:lnTo>
                    <a:pt x="1581" y="567"/>
                  </a:lnTo>
                  <a:lnTo>
                    <a:pt x="1581" y="570"/>
                  </a:lnTo>
                  <a:lnTo>
                    <a:pt x="1581" y="572"/>
                  </a:lnTo>
                  <a:lnTo>
                    <a:pt x="1580" y="578"/>
                  </a:lnTo>
                  <a:lnTo>
                    <a:pt x="1580" y="579"/>
                  </a:lnTo>
                  <a:lnTo>
                    <a:pt x="1580" y="583"/>
                  </a:lnTo>
                  <a:lnTo>
                    <a:pt x="1581" y="583"/>
                  </a:lnTo>
                  <a:lnTo>
                    <a:pt x="1583" y="581"/>
                  </a:lnTo>
                  <a:lnTo>
                    <a:pt x="1585" y="581"/>
                  </a:lnTo>
                  <a:lnTo>
                    <a:pt x="1586" y="583"/>
                  </a:lnTo>
                  <a:lnTo>
                    <a:pt x="1588" y="578"/>
                  </a:lnTo>
                  <a:lnTo>
                    <a:pt x="1586" y="578"/>
                  </a:lnTo>
                  <a:lnTo>
                    <a:pt x="1586" y="576"/>
                  </a:lnTo>
                  <a:lnTo>
                    <a:pt x="1586" y="575"/>
                  </a:lnTo>
                  <a:lnTo>
                    <a:pt x="1589" y="573"/>
                  </a:lnTo>
                  <a:lnTo>
                    <a:pt x="1592" y="573"/>
                  </a:lnTo>
                  <a:lnTo>
                    <a:pt x="1594" y="573"/>
                  </a:lnTo>
                  <a:lnTo>
                    <a:pt x="1591" y="575"/>
                  </a:lnTo>
                  <a:lnTo>
                    <a:pt x="1591" y="576"/>
                  </a:lnTo>
                  <a:lnTo>
                    <a:pt x="1589" y="576"/>
                  </a:lnTo>
                  <a:lnTo>
                    <a:pt x="1589" y="576"/>
                  </a:lnTo>
                  <a:lnTo>
                    <a:pt x="1591" y="578"/>
                  </a:lnTo>
                  <a:lnTo>
                    <a:pt x="1592" y="579"/>
                  </a:lnTo>
                  <a:lnTo>
                    <a:pt x="1596" y="579"/>
                  </a:lnTo>
                  <a:lnTo>
                    <a:pt x="1596" y="581"/>
                  </a:lnTo>
                  <a:lnTo>
                    <a:pt x="1594" y="581"/>
                  </a:lnTo>
                  <a:lnTo>
                    <a:pt x="1591" y="584"/>
                  </a:lnTo>
                  <a:lnTo>
                    <a:pt x="1589" y="586"/>
                  </a:lnTo>
                  <a:lnTo>
                    <a:pt x="1588" y="587"/>
                  </a:lnTo>
                  <a:lnTo>
                    <a:pt x="1588" y="587"/>
                  </a:lnTo>
                  <a:lnTo>
                    <a:pt x="1589" y="587"/>
                  </a:lnTo>
                  <a:lnTo>
                    <a:pt x="1596" y="587"/>
                  </a:lnTo>
                  <a:lnTo>
                    <a:pt x="1597" y="586"/>
                  </a:lnTo>
                  <a:lnTo>
                    <a:pt x="1602" y="584"/>
                  </a:lnTo>
                  <a:lnTo>
                    <a:pt x="1604" y="581"/>
                  </a:lnTo>
                  <a:lnTo>
                    <a:pt x="1605" y="579"/>
                  </a:lnTo>
                  <a:lnTo>
                    <a:pt x="1607" y="579"/>
                  </a:lnTo>
                  <a:lnTo>
                    <a:pt x="1607" y="579"/>
                  </a:lnTo>
                  <a:lnTo>
                    <a:pt x="1607" y="583"/>
                  </a:lnTo>
                  <a:lnTo>
                    <a:pt x="1605" y="584"/>
                  </a:lnTo>
                  <a:lnTo>
                    <a:pt x="1604" y="587"/>
                  </a:lnTo>
                  <a:lnTo>
                    <a:pt x="1602" y="587"/>
                  </a:lnTo>
                  <a:lnTo>
                    <a:pt x="1604" y="587"/>
                  </a:lnTo>
                  <a:lnTo>
                    <a:pt x="1605" y="587"/>
                  </a:lnTo>
                  <a:lnTo>
                    <a:pt x="1607" y="587"/>
                  </a:lnTo>
                  <a:lnTo>
                    <a:pt x="1608" y="584"/>
                  </a:lnTo>
                  <a:lnTo>
                    <a:pt x="1608" y="581"/>
                  </a:lnTo>
                  <a:lnTo>
                    <a:pt x="1610" y="578"/>
                  </a:lnTo>
                  <a:lnTo>
                    <a:pt x="1608" y="576"/>
                  </a:lnTo>
                  <a:lnTo>
                    <a:pt x="1608" y="575"/>
                  </a:lnTo>
                  <a:lnTo>
                    <a:pt x="1608" y="573"/>
                  </a:lnTo>
                  <a:lnTo>
                    <a:pt x="1608" y="572"/>
                  </a:lnTo>
                  <a:lnTo>
                    <a:pt x="1615" y="575"/>
                  </a:lnTo>
                  <a:lnTo>
                    <a:pt x="1618" y="575"/>
                  </a:lnTo>
                  <a:lnTo>
                    <a:pt x="1624" y="573"/>
                  </a:lnTo>
                  <a:lnTo>
                    <a:pt x="1624" y="573"/>
                  </a:lnTo>
                  <a:lnTo>
                    <a:pt x="1626" y="575"/>
                  </a:lnTo>
                  <a:lnTo>
                    <a:pt x="1630" y="578"/>
                  </a:lnTo>
                  <a:lnTo>
                    <a:pt x="1630" y="578"/>
                  </a:lnTo>
                  <a:lnTo>
                    <a:pt x="1632" y="583"/>
                  </a:lnTo>
                  <a:lnTo>
                    <a:pt x="1638" y="586"/>
                  </a:lnTo>
                  <a:lnTo>
                    <a:pt x="1641" y="589"/>
                  </a:lnTo>
                  <a:lnTo>
                    <a:pt x="1643" y="589"/>
                  </a:lnTo>
                  <a:lnTo>
                    <a:pt x="1644" y="592"/>
                  </a:lnTo>
                  <a:lnTo>
                    <a:pt x="1648" y="592"/>
                  </a:lnTo>
                  <a:lnTo>
                    <a:pt x="1648" y="595"/>
                  </a:lnTo>
                  <a:lnTo>
                    <a:pt x="1646" y="597"/>
                  </a:lnTo>
                  <a:lnTo>
                    <a:pt x="1644" y="598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3" y="600"/>
                  </a:lnTo>
                  <a:lnTo>
                    <a:pt x="1646" y="602"/>
                  </a:lnTo>
                  <a:lnTo>
                    <a:pt x="1646" y="605"/>
                  </a:lnTo>
                  <a:lnTo>
                    <a:pt x="1646" y="606"/>
                  </a:lnTo>
                  <a:lnTo>
                    <a:pt x="1644" y="609"/>
                  </a:lnTo>
                  <a:lnTo>
                    <a:pt x="1644" y="611"/>
                  </a:lnTo>
                  <a:lnTo>
                    <a:pt x="1646" y="613"/>
                  </a:lnTo>
                  <a:lnTo>
                    <a:pt x="1648" y="613"/>
                  </a:lnTo>
                  <a:lnTo>
                    <a:pt x="1649" y="614"/>
                  </a:lnTo>
                  <a:lnTo>
                    <a:pt x="1648" y="617"/>
                  </a:lnTo>
                  <a:lnTo>
                    <a:pt x="1648" y="619"/>
                  </a:lnTo>
                  <a:lnTo>
                    <a:pt x="1646" y="620"/>
                  </a:lnTo>
                  <a:lnTo>
                    <a:pt x="1644" y="624"/>
                  </a:lnTo>
                  <a:lnTo>
                    <a:pt x="1641" y="625"/>
                  </a:lnTo>
                  <a:lnTo>
                    <a:pt x="1640" y="628"/>
                  </a:lnTo>
                  <a:lnTo>
                    <a:pt x="1638" y="633"/>
                  </a:lnTo>
                  <a:lnTo>
                    <a:pt x="1637" y="636"/>
                  </a:lnTo>
                  <a:lnTo>
                    <a:pt x="1637" y="638"/>
                  </a:lnTo>
                  <a:lnTo>
                    <a:pt x="1635" y="641"/>
                  </a:lnTo>
                  <a:lnTo>
                    <a:pt x="1635" y="646"/>
                  </a:lnTo>
                  <a:lnTo>
                    <a:pt x="1635" y="653"/>
                  </a:lnTo>
                  <a:lnTo>
                    <a:pt x="1635" y="653"/>
                  </a:lnTo>
                  <a:lnTo>
                    <a:pt x="1637" y="653"/>
                  </a:lnTo>
                  <a:lnTo>
                    <a:pt x="1637" y="655"/>
                  </a:lnTo>
                  <a:lnTo>
                    <a:pt x="1637" y="655"/>
                  </a:lnTo>
                  <a:lnTo>
                    <a:pt x="1635" y="657"/>
                  </a:lnTo>
                  <a:lnTo>
                    <a:pt x="1635" y="658"/>
                  </a:lnTo>
                  <a:lnTo>
                    <a:pt x="1635" y="660"/>
                  </a:lnTo>
                  <a:lnTo>
                    <a:pt x="1635" y="663"/>
                  </a:lnTo>
                  <a:lnTo>
                    <a:pt x="1633" y="668"/>
                  </a:lnTo>
                  <a:lnTo>
                    <a:pt x="1633" y="669"/>
                  </a:lnTo>
                  <a:lnTo>
                    <a:pt x="1633" y="671"/>
                  </a:lnTo>
                  <a:lnTo>
                    <a:pt x="1632" y="671"/>
                  </a:lnTo>
                  <a:lnTo>
                    <a:pt x="1632" y="672"/>
                  </a:lnTo>
                  <a:lnTo>
                    <a:pt x="1632" y="674"/>
                  </a:lnTo>
                  <a:lnTo>
                    <a:pt x="1632" y="674"/>
                  </a:lnTo>
                  <a:lnTo>
                    <a:pt x="1633" y="676"/>
                  </a:lnTo>
                  <a:lnTo>
                    <a:pt x="1630" y="679"/>
                  </a:lnTo>
                  <a:lnTo>
                    <a:pt x="1630" y="683"/>
                  </a:lnTo>
                  <a:lnTo>
                    <a:pt x="1629" y="685"/>
                  </a:lnTo>
                  <a:lnTo>
                    <a:pt x="1627" y="687"/>
                  </a:lnTo>
                  <a:lnTo>
                    <a:pt x="1624" y="690"/>
                  </a:lnTo>
                  <a:lnTo>
                    <a:pt x="1622" y="691"/>
                  </a:lnTo>
                  <a:lnTo>
                    <a:pt x="1621" y="693"/>
                  </a:lnTo>
                  <a:lnTo>
                    <a:pt x="1619" y="694"/>
                  </a:lnTo>
                  <a:lnTo>
                    <a:pt x="1616" y="699"/>
                  </a:lnTo>
                  <a:lnTo>
                    <a:pt x="1613" y="704"/>
                  </a:lnTo>
                  <a:lnTo>
                    <a:pt x="1607" y="710"/>
                  </a:lnTo>
                  <a:lnTo>
                    <a:pt x="1607" y="712"/>
                  </a:lnTo>
                  <a:lnTo>
                    <a:pt x="1607" y="713"/>
                  </a:lnTo>
                  <a:lnTo>
                    <a:pt x="1605" y="717"/>
                  </a:lnTo>
                  <a:lnTo>
                    <a:pt x="1604" y="720"/>
                  </a:lnTo>
                  <a:lnTo>
                    <a:pt x="1602" y="721"/>
                  </a:lnTo>
                  <a:lnTo>
                    <a:pt x="1600" y="724"/>
                  </a:lnTo>
                  <a:lnTo>
                    <a:pt x="1596" y="731"/>
                  </a:lnTo>
                  <a:lnTo>
                    <a:pt x="1594" y="732"/>
                  </a:lnTo>
                  <a:lnTo>
                    <a:pt x="1591" y="735"/>
                  </a:lnTo>
                  <a:lnTo>
                    <a:pt x="1586" y="740"/>
                  </a:lnTo>
                  <a:lnTo>
                    <a:pt x="1581" y="745"/>
                  </a:lnTo>
                  <a:lnTo>
                    <a:pt x="1580" y="746"/>
                  </a:lnTo>
                  <a:lnTo>
                    <a:pt x="1578" y="748"/>
                  </a:lnTo>
                  <a:lnTo>
                    <a:pt x="1577" y="751"/>
                  </a:lnTo>
                  <a:lnTo>
                    <a:pt x="1574" y="753"/>
                  </a:lnTo>
                  <a:lnTo>
                    <a:pt x="1574" y="754"/>
                  </a:lnTo>
                  <a:lnTo>
                    <a:pt x="1572" y="756"/>
                  </a:lnTo>
                  <a:lnTo>
                    <a:pt x="1569" y="757"/>
                  </a:lnTo>
                  <a:lnTo>
                    <a:pt x="1567" y="759"/>
                  </a:lnTo>
                  <a:lnTo>
                    <a:pt x="1563" y="765"/>
                  </a:lnTo>
                  <a:lnTo>
                    <a:pt x="1563" y="767"/>
                  </a:lnTo>
                  <a:lnTo>
                    <a:pt x="1563" y="769"/>
                  </a:lnTo>
                  <a:lnTo>
                    <a:pt x="1559" y="770"/>
                  </a:lnTo>
                  <a:lnTo>
                    <a:pt x="1558" y="773"/>
                  </a:lnTo>
                  <a:lnTo>
                    <a:pt x="1555" y="775"/>
                  </a:lnTo>
                  <a:lnTo>
                    <a:pt x="1551" y="778"/>
                  </a:lnTo>
                  <a:lnTo>
                    <a:pt x="1544" y="781"/>
                  </a:lnTo>
                  <a:lnTo>
                    <a:pt x="1540" y="783"/>
                  </a:lnTo>
                  <a:lnTo>
                    <a:pt x="1537" y="786"/>
                  </a:lnTo>
                  <a:lnTo>
                    <a:pt x="1534" y="786"/>
                  </a:lnTo>
                  <a:lnTo>
                    <a:pt x="1531" y="787"/>
                  </a:lnTo>
                  <a:lnTo>
                    <a:pt x="1529" y="787"/>
                  </a:lnTo>
                  <a:lnTo>
                    <a:pt x="1528" y="787"/>
                  </a:lnTo>
                  <a:lnTo>
                    <a:pt x="1526" y="786"/>
                  </a:lnTo>
                  <a:lnTo>
                    <a:pt x="1525" y="786"/>
                  </a:lnTo>
                  <a:lnTo>
                    <a:pt x="1525" y="786"/>
                  </a:lnTo>
                  <a:lnTo>
                    <a:pt x="1522" y="784"/>
                  </a:lnTo>
                  <a:lnTo>
                    <a:pt x="1520" y="784"/>
                  </a:lnTo>
                  <a:lnTo>
                    <a:pt x="1518" y="784"/>
                  </a:lnTo>
                  <a:lnTo>
                    <a:pt x="1517" y="784"/>
                  </a:lnTo>
                  <a:lnTo>
                    <a:pt x="1517" y="778"/>
                  </a:lnTo>
                  <a:lnTo>
                    <a:pt x="1517" y="776"/>
                  </a:lnTo>
                  <a:lnTo>
                    <a:pt x="1515" y="778"/>
                  </a:lnTo>
                  <a:lnTo>
                    <a:pt x="1512" y="781"/>
                  </a:lnTo>
                  <a:lnTo>
                    <a:pt x="1510" y="781"/>
                  </a:lnTo>
                  <a:lnTo>
                    <a:pt x="1510" y="781"/>
                  </a:lnTo>
                  <a:lnTo>
                    <a:pt x="1510" y="780"/>
                  </a:lnTo>
                  <a:lnTo>
                    <a:pt x="1512" y="778"/>
                  </a:lnTo>
                  <a:lnTo>
                    <a:pt x="1512" y="778"/>
                  </a:lnTo>
                  <a:lnTo>
                    <a:pt x="1510" y="778"/>
                  </a:lnTo>
                  <a:lnTo>
                    <a:pt x="1509" y="778"/>
                  </a:lnTo>
                  <a:lnTo>
                    <a:pt x="1507" y="780"/>
                  </a:lnTo>
                  <a:lnTo>
                    <a:pt x="1504" y="783"/>
                  </a:lnTo>
                  <a:lnTo>
                    <a:pt x="1503" y="786"/>
                  </a:lnTo>
                  <a:lnTo>
                    <a:pt x="1501" y="786"/>
                  </a:lnTo>
                  <a:lnTo>
                    <a:pt x="1501" y="787"/>
                  </a:lnTo>
                  <a:lnTo>
                    <a:pt x="1499" y="789"/>
                  </a:lnTo>
                  <a:lnTo>
                    <a:pt x="1498" y="789"/>
                  </a:lnTo>
                  <a:lnTo>
                    <a:pt x="1496" y="789"/>
                  </a:lnTo>
                  <a:lnTo>
                    <a:pt x="1495" y="789"/>
                  </a:lnTo>
                  <a:lnTo>
                    <a:pt x="1493" y="789"/>
                  </a:lnTo>
                  <a:lnTo>
                    <a:pt x="1495" y="791"/>
                  </a:lnTo>
                  <a:lnTo>
                    <a:pt x="1493" y="794"/>
                  </a:lnTo>
                  <a:lnTo>
                    <a:pt x="1493" y="795"/>
                  </a:lnTo>
                  <a:lnTo>
                    <a:pt x="1493" y="794"/>
                  </a:lnTo>
                  <a:lnTo>
                    <a:pt x="1493" y="794"/>
                  </a:lnTo>
                  <a:lnTo>
                    <a:pt x="1492" y="792"/>
                  </a:lnTo>
                  <a:lnTo>
                    <a:pt x="1492" y="792"/>
                  </a:lnTo>
                  <a:lnTo>
                    <a:pt x="1490" y="791"/>
                  </a:lnTo>
                  <a:lnTo>
                    <a:pt x="1492" y="791"/>
                  </a:lnTo>
                  <a:lnTo>
                    <a:pt x="1492" y="789"/>
                  </a:lnTo>
                  <a:lnTo>
                    <a:pt x="1490" y="789"/>
                  </a:lnTo>
                  <a:lnTo>
                    <a:pt x="1490" y="787"/>
                  </a:lnTo>
                  <a:lnTo>
                    <a:pt x="1488" y="787"/>
                  </a:lnTo>
                  <a:lnTo>
                    <a:pt x="1488" y="787"/>
                  </a:lnTo>
                  <a:lnTo>
                    <a:pt x="1490" y="787"/>
                  </a:lnTo>
                  <a:lnTo>
                    <a:pt x="1490" y="786"/>
                  </a:lnTo>
                  <a:lnTo>
                    <a:pt x="1492" y="786"/>
                  </a:lnTo>
                  <a:lnTo>
                    <a:pt x="1493" y="786"/>
                  </a:lnTo>
                  <a:lnTo>
                    <a:pt x="1495" y="784"/>
                  </a:lnTo>
                  <a:lnTo>
                    <a:pt x="1496" y="784"/>
                  </a:lnTo>
                  <a:lnTo>
                    <a:pt x="1496" y="786"/>
                  </a:lnTo>
                  <a:lnTo>
                    <a:pt x="1498" y="784"/>
                  </a:lnTo>
                  <a:lnTo>
                    <a:pt x="1498" y="784"/>
                  </a:lnTo>
                  <a:lnTo>
                    <a:pt x="1499" y="783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0"/>
                  </a:lnTo>
                  <a:lnTo>
                    <a:pt x="1501" y="778"/>
                  </a:lnTo>
                  <a:lnTo>
                    <a:pt x="1501" y="776"/>
                  </a:lnTo>
                  <a:lnTo>
                    <a:pt x="1501" y="776"/>
                  </a:lnTo>
                  <a:lnTo>
                    <a:pt x="1501" y="775"/>
                  </a:lnTo>
                  <a:lnTo>
                    <a:pt x="1501" y="775"/>
                  </a:lnTo>
                  <a:lnTo>
                    <a:pt x="1501" y="773"/>
                  </a:lnTo>
                  <a:lnTo>
                    <a:pt x="1499" y="773"/>
                  </a:lnTo>
                  <a:lnTo>
                    <a:pt x="1499" y="773"/>
                  </a:lnTo>
                  <a:lnTo>
                    <a:pt x="1499" y="772"/>
                  </a:lnTo>
                  <a:lnTo>
                    <a:pt x="1499" y="770"/>
                  </a:lnTo>
                  <a:lnTo>
                    <a:pt x="1501" y="765"/>
                  </a:lnTo>
                  <a:lnTo>
                    <a:pt x="1501" y="764"/>
                  </a:lnTo>
                  <a:lnTo>
                    <a:pt x="1499" y="757"/>
                  </a:lnTo>
                  <a:lnTo>
                    <a:pt x="1499" y="754"/>
                  </a:lnTo>
                  <a:lnTo>
                    <a:pt x="1498" y="753"/>
                  </a:lnTo>
                  <a:lnTo>
                    <a:pt x="1498" y="751"/>
                  </a:lnTo>
                  <a:lnTo>
                    <a:pt x="1496" y="751"/>
                  </a:lnTo>
                  <a:lnTo>
                    <a:pt x="1498" y="750"/>
                  </a:lnTo>
                  <a:lnTo>
                    <a:pt x="1498" y="750"/>
                  </a:lnTo>
                  <a:lnTo>
                    <a:pt x="1499" y="750"/>
                  </a:lnTo>
                  <a:lnTo>
                    <a:pt x="1501" y="748"/>
                  </a:lnTo>
                  <a:lnTo>
                    <a:pt x="1501" y="748"/>
                  </a:lnTo>
                  <a:lnTo>
                    <a:pt x="1504" y="748"/>
                  </a:lnTo>
                  <a:lnTo>
                    <a:pt x="1504" y="746"/>
                  </a:lnTo>
                  <a:lnTo>
                    <a:pt x="1506" y="746"/>
                  </a:lnTo>
                  <a:lnTo>
                    <a:pt x="1506" y="745"/>
                  </a:lnTo>
                  <a:lnTo>
                    <a:pt x="1507" y="743"/>
                  </a:lnTo>
                  <a:lnTo>
                    <a:pt x="1509" y="743"/>
                  </a:lnTo>
                  <a:lnTo>
                    <a:pt x="1509" y="742"/>
                  </a:lnTo>
                  <a:lnTo>
                    <a:pt x="1510" y="742"/>
                  </a:lnTo>
                  <a:lnTo>
                    <a:pt x="1510" y="742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5"/>
                  </a:lnTo>
                  <a:lnTo>
                    <a:pt x="1512" y="746"/>
                  </a:lnTo>
                  <a:lnTo>
                    <a:pt x="1514" y="748"/>
                  </a:lnTo>
                  <a:lnTo>
                    <a:pt x="1514" y="750"/>
                  </a:lnTo>
                  <a:lnTo>
                    <a:pt x="1514" y="751"/>
                  </a:lnTo>
                  <a:lnTo>
                    <a:pt x="1514" y="753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7" y="756"/>
                  </a:lnTo>
                  <a:lnTo>
                    <a:pt x="1518" y="754"/>
                  </a:lnTo>
                  <a:lnTo>
                    <a:pt x="1522" y="753"/>
                  </a:lnTo>
                  <a:lnTo>
                    <a:pt x="1523" y="748"/>
                  </a:lnTo>
                  <a:lnTo>
                    <a:pt x="1523" y="746"/>
                  </a:lnTo>
                  <a:lnTo>
                    <a:pt x="1523" y="746"/>
                  </a:lnTo>
                  <a:lnTo>
                    <a:pt x="1525" y="746"/>
                  </a:lnTo>
                  <a:lnTo>
                    <a:pt x="1525" y="746"/>
                  </a:lnTo>
                  <a:lnTo>
                    <a:pt x="1526" y="746"/>
                  </a:lnTo>
                  <a:lnTo>
                    <a:pt x="1526" y="746"/>
                  </a:lnTo>
                  <a:lnTo>
                    <a:pt x="1528" y="745"/>
                  </a:lnTo>
                  <a:lnTo>
                    <a:pt x="1528" y="743"/>
                  </a:lnTo>
                  <a:lnTo>
                    <a:pt x="1528" y="742"/>
                  </a:lnTo>
                  <a:lnTo>
                    <a:pt x="1529" y="739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3" y="737"/>
                  </a:lnTo>
                  <a:lnTo>
                    <a:pt x="1533" y="735"/>
                  </a:lnTo>
                  <a:lnTo>
                    <a:pt x="1533" y="735"/>
                  </a:lnTo>
                  <a:lnTo>
                    <a:pt x="1533" y="734"/>
                  </a:lnTo>
                  <a:lnTo>
                    <a:pt x="1534" y="732"/>
                  </a:lnTo>
                  <a:lnTo>
                    <a:pt x="1534" y="732"/>
                  </a:lnTo>
                  <a:lnTo>
                    <a:pt x="1534" y="731"/>
                  </a:lnTo>
                  <a:lnTo>
                    <a:pt x="1536" y="731"/>
                  </a:lnTo>
                  <a:lnTo>
                    <a:pt x="1536" y="731"/>
                  </a:lnTo>
                  <a:lnTo>
                    <a:pt x="1536" y="729"/>
                  </a:lnTo>
                  <a:lnTo>
                    <a:pt x="1537" y="728"/>
                  </a:lnTo>
                  <a:lnTo>
                    <a:pt x="1537" y="728"/>
                  </a:lnTo>
                  <a:lnTo>
                    <a:pt x="1537" y="726"/>
                  </a:lnTo>
                  <a:lnTo>
                    <a:pt x="1539" y="726"/>
                  </a:lnTo>
                  <a:lnTo>
                    <a:pt x="1539" y="724"/>
                  </a:lnTo>
                  <a:lnTo>
                    <a:pt x="1539" y="724"/>
                  </a:lnTo>
                  <a:lnTo>
                    <a:pt x="1539" y="723"/>
                  </a:lnTo>
                  <a:lnTo>
                    <a:pt x="1539" y="723"/>
                  </a:lnTo>
                  <a:lnTo>
                    <a:pt x="1539" y="721"/>
                  </a:lnTo>
                  <a:lnTo>
                    <a:pt x="1539" y="720"/>
                  </a:lnTo>
                  <a:lnTo>
                    <a:pt x="1540" y="718"/>
                  </a:lnTo>
                  <a:lnTo>
                    <a:pt x="1540" y="717"/>
                  </a:lnTo>
                  <a:lnTo>
                    <a:pt x="1542" y="713"/>
                  </a:lnTo>
                  <a:lnTo>
                    <a:pt x="1542" y="713"/>
                  </a:lnTo>
                  <a:lnTo>
                    <a:pt x="1542" y="712"/>
                  </a:lnTo>
                  <a:lnTo>
                    <a:pt x="1542" y="712"/>
                  </a:lnTo>
                  <a:lnTo>
                    <a:pt x="1544" y="710"/>
                  </a:lnTo>
                  <a:lnTo>
                    <a:pt x="1544" y="709"/>
                  </a:lnTo>
                  <a:lnTo>
                    <a:pt x="1544" y="707"/>
                  </a:lnTo>
                  <a:lnTo>
                    <a:pt x="1544" y="707"/>
                  </a:lnTo>
                  <a:lnTo>
                    <a:pt x="1544" y="705"/>
                  </a:lnTo>
                  <a:lnTo>
                    <a:pt x="1544" y="705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7" y="704"/>
                  </a:lnTo>
                  <a:lnTo>
                    <a:pt x="1548" y="702"/>
                  </a:lnTo>
                  <a:lnTo>
                    <a:pt x="1548" y="702"/>
                  </a:lnTo>
                  <a:lnTo>
                    <a:pt x="1550" y="702"/>
                  </a:lnTo>
                  <a:lnTo>
                    <a:pt x="1551" y="699"/>
                  </a:lnTo>
                  <a:lnTo>
                    <a:pt x="1551" y="699"/>
                  </a:lnTo>
                  <a:lnTo>
                    <a:pt x="1551" y="698"/>
                  </a:lnTo>
                  <a:lnTo>
                    <a:pt x="1551" y="696"/>
                  </a:lnTo>
                  <a:lnTo>
                    <a:pt x="1550" y="696"/>
                  </a:lnTo>
                  <a:lnTo>
                    <a:pt x="1550" y="693"/>
                  </a:lnTo>
                  <a:lnTo>
                    <a:pt x="1548" y="693"/>
                  </a:lnTo>
                  <a:lnTo>
                    <a:pt x="1550" y="691"/>
                  </a:lnTo>
                  <a:lnTo>
                    <a:pt x="1550" y="691"/>
                  </a:lnTo>
                  <a:lnTo>
                    <a:pt x="1550" y="690"/>
                  </a:lnTo>
                  <a:lnTo>
                    <a:pt x="1550" y="690"/>
                  </a:lnTo>
                  <a:lnTo>
                    <a:pt x="1550" y="688"/>
                  </a:lnTo>
                  <a:lnTo>
                    <a:pt x="1548" y="687"/>
                  </a:lnTo>
                  <a:lnTo>
                    <a:pt x="1547" y="687"/>
                  </a:lnTo>
                  <a:lnTo>
                    <a:pt x="1545" y="687"/>
                  </a:lnTo>
                  <a:lnTo>
                    <a:pt x="1545" y="687"/>
                  </a:lnTo>
                  <a:lnTo>
                    <a:pt x="1544" y="687"/>
                  </a:lnTo>
                  <a:lnTo>
                    <a:pt x="1539" y="688"/>
                  </a:lnTo>
                  <a:lnTo>
                    <a:pt x="1536" y="690"/>
                  </a:lnTo>
                  <a:lnTo>
                    <a:pt x="1534" y="690"/>
                  </a:lnTo>
                  <a:lnTo>
                    <a:pt x="1533" y="691"/>
                  </a:lnTo>
                  <a:lnTo>
                    <a:pt x="1531" y="691"/>
                  </a:lnTo>
                  <a:lnTo>
                    <a:pt x="1528" y="691"/>
                  </a:lnTo>
                  <a:lnTo>
                    <a:pt x="1526" y="691"/>
                  </a:lnTo>
                  <a:lnTo>
                    <a:pt x="1525" y="693"/>
                  </a:lnTo>
                  <a:lnTo>
                    <a:pt x="1523" y="694"/>
                  </a:lnTo>
                  <a:lnTo>
                    <a:pt x="1522" y="694"/>
                  </a:lnTo>
                  <a:lnTo>
                    <a:pt x="1522" y="694"/>
                  </a:lnTo>
                  <a:lnTo>
                    <a:pt x="1520" y="698"/>
                  </a:lnTo>
                  <a:lnTo>
                    <a:pt x="1518" y="698"/>
                  </a:lnTo>
                  <a:lnTo>
                    <a:pt x="1517" y="698"/>
                  </a:lnTo>
                  <a:lnTo>
                    <a:pt x="1514" y="698"/>
                  </a:lnTo>
                  <a:lnTo>
                    <a:pt x="1509" y="699"/>
                  </a:lnTo>
                  <a:lnTo>
                    <a:pt x="1506" y="699"/>
                  </a:lnTo>
                  <a:lnTo>
                    <a:pt x="1504" y="698"/>
                  </a:lnTo>
                  <a:lnTo>
                    <a:pt x="1503" y="698"/>
                  </a:lnTo>
                  <a:lnTo>
                    <a:pt x="1499" y="699"/>
                  </a:lnTo>
                  <a:lnTo>
                    <a:pt x="1498" y="699"/>
                  </a:lnTo>
                  <a:lnTo>
                    <a:pt x="1496" y="698"/>
                  </a:lnTo>
                  <a:lnTo>
                    <a:pt x="1496" y="698"/>
                  </a:lnTo>
                  <a:lnTo>
                    <a:pt x="1496" y="696"/>
                  </a:lnTo>
                  <a:lnTo>
                    <a:pt x="1495" y="694"/>
                  </a:lnTo>
                  <a:lnTo>
                    <a:pt x="1493" y="693"/>
                  </a:lnTo>
                  <a:lnTo>
                    <a:pt x="1493" y="691"/>
                  </a:lnTo>
                  <a:lnTo>
                    <a:pt x="1495" y="688"/>
                  </a:lnTo>
                  <a:lnTo>
                    <a:pt x="1495" y="687"/>
                  </a:lnTo>
                  <a:lnTo>
                    <a:pt x="1495" y="685"/>
                  </a:lnTo>
                  <a:lnTo>
                    <a:pt x="1493" y="685"/>
                  </a:lnTo>
                  <a:lnTo>
                    <a:pt x="1493" y="683"/>
                  </a:lnTo>
                  <a:lnTo>
                    <a:pt x="1492" y="682"/>
                  </a:lnTo>
                  <a:lnTo>
                    <a:pt x="1492" y="682"/>
                  </a:lnTo>
                  <a:lnTo>
                    <a:pt x="1492" y="680"/>
                  </a:lnTo>
                  <a:lnTo>
                    <a:pt x="1492" y="679"/>
                  </a:lnTo>
                  <a:lnTo>
                    <a:pt x="1492" y="677"/>
                  </a:lnTo>
                  <a:lnTo>
                    <a:pt x="1488" y="677"/>
                  </a:lnTo>
                  <a:lnTo>
                    <a:pt x="1485" y="677"/>
                  </a:lnTo>
                  <a:lnTo>
                    <a:pt x="1484" y="676"/>
                  </a:lnTo>
                  <a:lnTo>
                    <a:pt x="1481" y="671"/>
                  </a:lnTo>
                  <a:lnTo>
                    <a:pt x="1479" y="669"/>
                  </a:lnTo>
                  <a:lnTo>
                    <a:pt x="1477" y="669"/>
                  </a:lnTo>
                  <a:lnTo>
                    <a:pt x="1476" y="668"/>
                  </a:lnTo>
                  <a:lnTo>
                    <a:pt x="1476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3" y="668"/>
                  </a:lnTo>
                  <a:lnTo>
                    <a:pt x="1473" y="668"/>
                  </a:lnTo>
                  <a:lnTo>
                    <a:pt x="1471" y="668"/>
                  </a:lnTo>
                  <a:lnTo>
                    <a:pt x="1471" y="668"/>
                  </a:lnTo>
                  <a:lnTo>
                    <a:pt x="1469" y="668"/>
                  </a:lnTo>
                  <a:lnTo>
                    <a:pt x="1469" y="666"/>
                  </a:lnTo>
                  <a:lnTo>
                    <a:pt x="1468" y="666"/>
                  </a:lnTo>
                  <a:lnTo>
                    <a:pt x="1466" y="666"/>
                  </a:lnTo>
                  <a:lnTo>
                    <a:pt x="1465" y="665"/>
                  </a:lnTo>
                  <a:lnTo>
                    <a:pt x="1466" y="665"/>
                  </a:lnTo>
                  <a:lnTo>
                    <a:pt x="1465" y="663"/>
                  </a:lnTo>
                  <a:lnTo>
                    <a:pt x="1465" y="663"/>
                  </a:lnTo>
                  <a:lnTo>
                    <a:pt x="1462" y="663"/>
                  </a:lnTo>
                  <a:lnTo>
                    <a:pt x="1457" y="665"/>
                  </a:lnTo>
                  <a:lnTo>
                    <a:pt x="1454" y="665"/>
                  </a:lnTo>
                  <a:lnTo>
                    <a:pt x="1452" y="663"/>
                  </a:lnTo>
                  <a:lnTo>
                    <a:pt x="1451" y="661"/>
                  </a:lnTo>
                  <a:lnTo>
                    <a:pt x="1449" y="661"/>
                  </a:lnTo>
                  <a:lnTo>
                    <a:pt x="1449" y="660"/>
                  </a:lnTo>
                  <a:lnTo>
                    <a:pt x="1447" y="660"/>
                  </a:lnTo>
                  <a:lnTo>
                    <a:pt x="1447" y="658"/>
                  </a:lnTo>
                  <a:lnTo>
                    <a:pt x="1447" y="657"/>
                  </a:lnTo>
                  <a:lnTo>
                    <a:pt x="1447" y="655"/>
                  </a:lnTo>
                  <a:lnTo>
                    <a:pt x="1447" y="652"/>
                  </a:lnTo>
                  <a:lnTo>
                    <a:pt x="1446" y="650"/>
                  </a:lnTo>
                  <a:lnTo>
                    <a:pt x="1444" y="649"/>
                  </a:lnTo>
                  <a:lnTo>
                    <a:pt x="1444" y="649"/>
                  </a:lnTo>
                  <a:lnTo>
                    <a:pt x="1444" y="647"/>
                  </a:lnTo>
                  <a:lnTo>
                    <a:pt x="1444" y="647"/>
                  </a:lnTo>
                  <a:lnTo>
                    <a:pt x="1444" y="646"/>
                  </a:lnTo>
                  <a:lnTo>
                    <a:pt x="1444" y="646"/>
                  </a:lnTo>
                  <a:lnTo>
                    <a:pt x="1444" y="644"/>
                  </a:lnTo>
                  <a:lnTo>
                    <a:pt x="1444" y="642"/>
                  </a:lnTo>
                  <a:lnTo>
                    <a:pt x="1443" y="639"/>
                  </a:lnTo>
                  <a:lnTo>
                    <a:pt x="1440" y="638"/>
                  </a:lnTo>
                  <a:lnTo>
                    <a:pt x="1438" y="635"/>
                  </a:lnTo>
                  <a:lnTo>
                    <a:pt x="1438" y="633"/>
                  </a:lnTo>
                  <a:lnTo>
                    <a:pt x="1438" y="633"/>
                  </a:lnTo>
                  <a:lnTo>
                    <a:pt x="1438" y="631"/>
                  </a:lnTo>
                  <a:lnTo>
                    <a:pt x="1438" y="631"/>
                  </a:lnTo>
                  <a:lnTo>
                    <a:pt x="1438" y="630"/>
                  </a:lnTo>
                  <a:lnTo>
                    <a:pt x="1438" y="628"/>
                  </a:lnTo>
                  <a:lnTo>
                    <a:pt x="1436" y="628"/>
                  </a:lnTo>
                  <a:lnTo>
                    <a:pt x="1436" y="627"/>
                  </a:lnTo>
                  <a:lnTo>
                    <a:pt x="1436" y="627"/>
                  </a:lnTo>
                  <a:lnTo>
                    <a:pt x="1435" y="627"/>
                  </a:lnTo>
                  <a:lnTo>
                    <a:pt x="1435" y="625"/>
                  </a:lnTo>
                  <a:lnTo>
                    <a:pt x="1435" y="624"/>
                  </a:lnTo>
                  <a:lnTo>
                    <a:pt x="1435" y="622"/>
                  </a:lnTo>
                  <a:lnTo>
                    <a:pt x="1433" y="619"/>
                  </a:lnTo>
                  <a:lnTo>
                    <a:pt x="1432" y="617"/>
                  </a:lnTo>
                  <a:lnTo>
                    <a:pt x="1432" y="616"/>
                  </a:lnTo>
                  <a:lnTo>
                    <a:pt x="1432" y="614"/>
                  </a:lnTo>
                  <a:lnTo>
                    <a:pt x="1432" y="614"/>
                  </a:lnTo>
                  <a:lnTo>
                    <a:pt x="1430" y="613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09"/>
                  </a:lnTo>
                  <a:lnTo>
                    <a:pt x="1428" y="609"/>
                  </a:lnTo>
                  <a:lnTo>
                    <a:pt x="1428" y="608"/>
                  </a:lnTo>
                  <a:lnTo>
                    <a:pt x="1428" y="608"/>
                  </a:lnTo>
                  <a:lnTo>
                    <a:pt x="1427" y="606"/>
                  </a:lnTo>
                  <a:lnTo>
                    <a:pt x="1425" y="606"/>
                  </a:lnTo>
                  <a:lnTo>
                    <a:pt x="1425" y="606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4" y="602"/>
                  </a:lnTo>
                  <a:lnTo>
                    <a:pt x="1424" y="600"/>
                  </a:lnTo>
                  <a:lnTo>
                    <a:pt x="1422" y="600"/>
                  </a:lnTo>
                  <a:lnTo>
                    <a:pt x="1421" y="600"/>
                  </a:lnTo>
                  <a:lnTo>
                    <a:pt x="1421" y="600"/>
                  </a:lnTo>
                  <a:lnTo>
                    <a:pt x="1421" y="598"/>
                  </a:lnTo>
                  <a:lnTo>
                    <a:pt x="1421" y="598"/>
                  </a:lnTo>
                  <a:lnTo>
                    <a:pt x="1421" y="597"/>
                  </a:lnTo>
                  <a:lnTo>
                    <a:pt x="1419" y="597"/>
                  </a:lnTo>
                  <a:lnTo>
                    <a:pt x="1419" y="597"/>
                  </a:lnTo>
                  <a:lnTo>
                    <a:pt x="1417" y="597"/>
                  </a:lnTo>
                  <a:lnTo>
                    <a:pt x="1414" y="595"/>
                  </a:lnTo>
                  <a:lnTo>
                    <a:pt x="1411" y="594"/>
                  </a:lnTo>
                  <a:lnTo>
                    <a:pt x="1410" y="594"/>
                  </a:lnTo>
                  <a:lnTo>
                    <a:pt x="1410" y="595"/>
                  </a:lnTo>
                  <a:lnTo>
                    <a:pt x="1410" y="595"/>
                  </a:lnTo>
                  <a:lnTo>
                    <a:pt x="1408" y="595"/>
                  </a:lnTo>
                  <a:lnTo>
                    <a:pt x="1405" y="594"/>
                  </a:lnTo>
                  <a:lnTo>
                    <a:pt x="1403" y="594"/>
                  </a:lnTo>
                  <a:lnTo>
                    <a:pt x="1402" y="594"/>
                  </a:lnTo>
                  <a:lnTo>
                    <a:pt x="1400" y="592"/>
                  </a:lnTo>
                  <a:lnTo>
                    <a:pt x="1400" y="590"/>
                  </a:lnTo>
                  <a:lnTo>
                    <a:pt x="1399" y="590"/>
                  </a:lnTo>
                  <a:lnTo>
                    <a:pt x="1397" y="590"/>
                  </a:lnTo>
                  <a:lnTo>
                    <a:pt x="1392" y="589"/>
                  </a:lnTo>
                  <a:lnTo>
                    <a:pt x="1391" y="587"/>
                  </a:lnTo>
                  <a:lnTo>
                    <a:pt x="1391" y="587"/>
                  </a:lnTo>
                  <a:lnTo>
                    <a:pt x="1389" y="587"/>
                  </a:lnTo>
                  <a:lnTo>
                    <a:pt x="1389" y="587"/>
                  </a:lnTo>
                  <a:lnTo>
                    <a:pt x="1387" y="587"/>
                  </a:lnTo>
                  <a:lnTo>
                    <a:pt x="1386" y="587"/>
                  </a:lnTo>
                  <a:lnTo>
                    <a:pt x="1384" y="587"/>
                  </a:lnTo>
                  <a:lnTo>
                    <a:pt x="1381" y="589"/>
                  </a:lnTo>
                  <a:lnTo>
                    <a:pt x="1378" y="589"/>
                  </a:lnTo>
                  <a:lnTo>
                    <a:pt x="1375" y="589"/>
                  </a:lnTo>
                  <a:lnTo>
                    <a:pt x="1373" y="589"/>
                  </a:lnTo>
                  <a:lnTo>
                    <a:pt x="1372" y="589"/>
                  </a:lnTo>
                  <a:lnTo>
                    <a:pt x="1369" y="589"/>
                  </a:lnTo>
                  <a:lnTo>
                    <a:pt x="1364" y="590"/>
                  </a:lnTo>
                  <a:lnTo>
                    <a:pt x="1359" y="592"/>
                  </a:lnTo>
                  <a:lnTo>
                    <a:pt x="1353" y="592"/>
                  </a:lnTo>
                  <a:lnTo>
                    <a:pt x="1348" y="595"/>
                  </a:lnTo>
                  <a:lnTo>
                    <a:pt x="1345" y="598"/>
                  </a:lnTo>
                  <a:lnTo>
                    <a:pt x="1342" y="602"/>
                  </a:lnTo>
                  <a:lnTo>
                    <a:pt x="1340" y="603"/>
                  </a:lnTo>
                  <a:lnTo>
                    <a:pt x="1339" y="603"/>
                  </a:lnTo>
                  <a:lnTo>
                    <a:pt x="1340" y="605"/>
                  </a:lnTo>
                  <a:lnTo>
                    <a:pt x="1340" y="606"/>
                  </a:lnTo>
                  <a:lnTo>
                    <a:pt x="1343" y="606"/>
                  </a:lnTo>
                  <a:lnTo>
                    <a:pt x="1346" y="606"/>
                  </a:lnTo>
                  <a:lnTo>
                    <a:pt x="1348" y="606"/>
                  </a:lnTo>
                  <a:lnTo>
                    <a:pt x="1348" y="608"/>
                  </a:lnTo>
                  <a:lnTo>
                    <a:pt x="1348" y="609"/>
                  </a:lnTo>
                  <a:lnTo>
                    <a:pt x="1348" y="613"/>
                  </a:lnTo>
                  <a:lnTo>
                    <a:pt x="1350" y="614"/>
                  </a:lnTo>
                  <a:lnTo>
                    <a:pt x="1350" y="616"/>
                  </a:lnTo>
                  <a:lnTo>
                    <a:pt x="1348" y="619"/>
                  </a:lnTo>
                  <a:lnTo>
                    <a:pt x="1346" y="620"/>
                  </a:lnTo>
                  <a:lnTo>
                    <a:pt x="1342" y="624"/>
                  </a:lnTo>
                  <a:lnTo>
                    <a:pt x="1340" y="625"/>
                  </a:lnTo>
                  <a:lnTo>
                    <a:pt x="1339" y="628"/>
                  </a:lnTo>
                  <a:lnTo>
                    <a:pt x="1335" y="631"/>
                  </a:lnTo>
                  <a:lnTo>
                    <a:pt x="1335" y="633"/>
                  </a:lnTo>
                  <a:lnTo>
                    <a:pt x="1335" y="635"/>
                  </a:lnTo>
                  <a:lnTo>
                    <a:pt x="1334" y="636"/>
                  </a:lnTo>
                  <a:lnTo>
                    <a:pt x="1332" y="638"/>
                  </a:lnTo>
                  <a:lnTo>
                    <a:pt x="1331" y="639"/>
                  </a:lnTo>
                  <a:lnTo>
                    <a:pt x="1331" y="641"/>
                  </a:lnTo>
                  <a:lnTo>
                    <a:pt x="1331" y="642"/>
                  </a:lnTo>
                  <a:lnTo>
                    <a:pt x="1329" y="644"/>
                  </a:lnTo>
                  <a:lnTo>
                    <a:pt x="1328" y="646"/>
                  </a:lnTo>
                  <a:lnTo>
                    <a:pt x="1328" y="647"/>
                  </a:lnTo>
                  <a:lnTo>
                    <a:pt x="1328" y="647"/>
                  </a:lnTo>
                  <a:lnTo>
                    <a:pt x="1326" y="649"/>
                  </a:lnTo>
                  <a:lnTo>
                    <a:pt x="1328" y="649"/>
                  </a:lnTo>
                  <a:lnTo>
                    <a:pt x="1329" y="649"/>
                  </a:lnTo>
                  <a:lnTo>
                    <a:pt x="1329" y="650"/>
                  </a:lnTo>
                  <a:lnTo>
                    <a:pt x="1329" y="653"/>
                  </a:lnTo>
                  <a:lnTo>
                    <a:pt x="1328" y="655"/>
                  </a:lnTo>
                  <a:lnTo>
                    <a:pt x="1326" y="655"/>
                  </a:lnTo>
                  <a:lnTo>
                    <a:pt x="1324" y="657"/>
                  </a:lnTo>
                  <a:lnTo>
                    <a:pt x="1321" y="657"/>
                  </a:lnTo>
                  <a:lnTo>
                    <a:pt x="1317" y="658"/>
                  </a:lnTo>
                  <a:lnTo>
                    <a:pt x="1312" y="661"/>
                  </a:lnTo>
                  <a:lnTo>
                    <a:pt x="1307" y="665"/>
                  </a:lnTo>
                  <a:lnTo>
                    <a:pt x="1307" y="665"/>
                  </a:lnTo>
                  <a:lnTo>
                    <a:pt x="1305" y="665"/>
                  </a:lnTo>
                  <a:lnTo>
                    <a:pt x="1302" y="663"/>
                  </a:lnTo>
                  <a:lnTo>
                    <a:pt x="1299" y="663"/>
                  </a:lnTo>
                  <a:lnTo>
                    <a:pt x="1296" y="661"/>
                  </a:lnTo>
                  <a:lnTo>
                    <a:pt x="1293" y="661"/>
                  </a:lnTo>
                  <a:lnTo>
                    <a:pt x="1291" y="660"/>
                  </a:lnTo>
                  <a:lnTo>
                    <a:pt x="1290" y="658"/>
                  </a:lnTo>
                  <a:lnTo>
                    <a:pt x="1288" y="657"/>
                  </a:lnTo>
                  <a:lnTo>
                    <a:pt x="1285" y="657"/>
                  </a:lnTo>
                  <a:lnTo>
                    <a:pt x="1283" y="655"/>
                  </a:lnTo>
                  <a:lnTo>
                    <a:pt x="1282" y="655"/>
                  </a:lnTo>
                  <a:lnTo>
                    <a:pt x="1280" y="657"/>
                  </a:lnTo>
                  <a:lnTo>
                    <a:pt x="1277" y="658"/>
                  </a:lnTo>
                  <a:lnTo>
                    <a:pt x="1277" y="658"/>
                  </a:lnTo>
                  <a:lnTo>
                    <a:pt x="1274" y="658"/>
                  </a:lnTo>
                  <a:lnTo>
                    <a:pt x="1272" y="658"/>
                  </a:lnTo>
                  <a:lnTo>
                    <a:pt x="1271" y="657"/>
                  </a:lnTo>
                  <a:lnTo>
                    <a:pt x="1271" y="657"/>
                  </a:lnTo>
                  <a:lnTo>
                    <a:pt x="1268" y="655"/>
                  </a:lnTo>
                  <a:lnTo>
                    <a:pt x="1266" y="653"/>
                  </a:lnTo>
                  <a:lnTo>
                    <a:pt x="1264" y="652"/>
                  </a:lnTo>
                  <a:lnTo>
                    <a:pt x="1263" y="652"/>
                  </a:lnTo>
                  <a:lnTo>
                    <a:pt x="1261" y="650"/>
                  </a:lnTo>
                  <a:lnTo>
                    <a:pt x="1260" y="652"/>
                  </a:lnTo>
                  <a:lnTo>
                    <a:pt x="1257" y="650"/>
                  </a:lnTo>
                  <a:lnTo>
                    <a:pt x="1257" y="650"/>
                  </a:lnTo>
                  <a:lnTo>
                    <a:pt x="1255" y="650"/>
                  </a:lnTo>
                  <a:lnTo>
                    <a:pt x="1253" y="652"/>
                  </a:lnTo>
                  <a:lnTo>
                    <a:pt x="1250" y="653"/>
                  </a:lnTo>
                  <a:lnTo>
                    <a:pt x="1247" y="655"/>
                  </a:lnTo>
                  <a:lnTo>
                    <a:pt x="1246" y="655"/>
                  </a:lnTo>
                  <a:lnTo>
                    <a:pt x="1244" y="657"/>
                  </a:lnTo>
                  <a:lnTo>
                    <a:pt x="1242" y="658"/>
                  </a:lnTo>
                  <a:lnTo>
                    <a:pt x="1239" y="660"/>
                  </a:lnTo>
                  <a:lnTo>
                    <a:pt x="1239" y="661"/>
                  </a:lnTo>
                  <a:lnTo>
                    <a:pt x="1238" y="663"/>
                  </a:lnTo>
                  <a:lnTo>
                    <a:pt x="1236" y="665"/>
                  </a:lnTo>
                  <a:lnTo>
                    <a:pt x="1235" y="665"/>
                  </a:lnTo>
                  <a:lnTo>
                    <a:pt x="1233" y="665"/>
                  </a:lnTo>
                  <a:lnTo>
                    <a:pt x="1230" y="665"/>
                  </a:lnTo>
                  <a:lnTo>
                    <a:pt x="1228" y="665"/>
                  </a:lnTo>
                  <a:lnTo>
                    <a:pt x="1223" y="666"/>
                  </a:lnTo>
                  <a:lnTo>
                    <a:pt x="1222" y="666"/>
                  </a:lnTo>
                  <a:lnTo>
                    <a:pt x="1220" y="668"/>
                  </a:lnTo>
                  <a:lnTo>
                    <a:pt x="1219" y="668"/>
                  </a:lnTo>
                  <a:lnTo>
                    <a:pt x="1217" y="668"/>
                  </a:lnTo>
                  <a:lnTo>
                    <a:pt x="1216" y="668"/>
                  </a:lnTo>
                  <a:lnTo>
                    <a:pt x="1214" y="668"/>
                  </a:lnTo>
                  <a:lnTo>
                    <a:pt x="1212" y="668"/>
                  </a:lnTo>
                  <a:lnTo>
                    <a:pt x="1211" y="669"/>
                  </a:lnTo>
                  <a:lnTo>
                    <a:pt x="1206" y="671"/>
                  </a:lnTo>
                  <a:lnTo>
                    <a:pt x="1205" y="672"/>
                  </a:lnTo>
                  <a:lnTo>
                    <a:pt x="1203" y="672"/>
                  </a:lnTo>
                  <a:lnTo>
                    <a:pt x="1201" y="671"/>
                  </a:lnTo>
                  <a:lnTo>
                    <a:pt x="1200" y="671"/>
                  </a:lnTo>
                  <a:lnTo>
                    <a:pt x="1198" y="671"/>
                  </a:lnTo>
                  <a:lnTo>
                    <a:pt x="1197" y="671"/>
                  </a:lnTo>
                  <a:lnTo>
                    <a:pt x="1194" y="671"/>
                  </a:lnTo>
                  <a:lnTo>
                    <a:pt x="1190" y="669"/>
                  </a:lnTo>
                  <a:lnTo>
                    <a:pt x="1187" y="669"/>
                  </a:lnTo>
                  <a:lnTo>
                    <a:pt x="1186" y="669"/>
                  </a:lnTo>
                  <a:lnTo>
                    <a:pt x="1182" y="668"/>
                  </a:lnTo>
                  <a:lnTo>
                    <a:pt x="1178" y="668"/>
                  </a:lnTo>
                  <a:lnTo>
                    <a:pt x="1176" y="668"/>
                  </a:lnTo>
                  <a:lnTo>
                    <a:pt x="1175" y="668"/>
                  </a:lnTo>
                  <a:lnTo>
                    <a:pt x="1173" y="668"/>
                  </a:lnTo>
                  <a:lnTo>
                    <a:pt x="1171" y="668"/>
                  </a:lnTo>
                  <a:lnTo>
                    <a:pt x="1168" y="665"/>
                  </a:lnTo>
                  <a:lnTo>
                    <a:pt x="1167" y="665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4" y="661"/>
                  </a:lnTo>
                  <a:lnTo>
                    <a:pt x="1164" y="661"/>
                  </a:lnTo>
                  <a:lnTo>
                    <a:pt x="1164" y="658"/>
                  </a:lnTo>
                  <a:lnTo>
                    <a:pt x="1164" y="657"/>
                  </a:lnTo>
                  <a:lnTo>
                    <a:pt x="1164" y="657"/>
                  </a:lnTo>
                  <a:lnTo>
                    <a:pt x="1162" y="657"/>
                  </a:lnTo>
                  <a:lnTo>
                    <a:pt x="1160" y="657"/>
                  </a:lnTo>
                  <a:lnTo>
                    <a:pt x="1156" y="657"/>
                  </a:lnTo>
                  <a:lnTo>
                    <a:pt x="1154" y="657"/>
                  </a:lnTo>
                  <a:lnTo>
                    <a:pt x="1153" y="655"/>
                  </a:lnTo>
                  <a:lnTo>
                    <a:pt x="1151" y="653"/>
                  </a:lnTo>
                  <a:lnTo>
                    <a:pt x="1149" y="652"/>
                  </a:lnTo>
                  <a:lnTo>
                    <a:pt x="1148" y="650"/>
                  </a:lnTo>
                  <a:lnTo>
                    <a:pt x="1146" y="650"/>
                  </a:lnTo>
                  <a:lnTo>
                    <a:pt x="1145" y="649"/>
                  </a:lnTo>
                  <a:lnTo>
                    <a:pt x="1141" y="650"/>
                  </a:lnTo>
                  <a:lnTo>
                    <a:pt x="1140" y="650"/>
                  </a:lnTo>
                  <a:lnTo>
                    <a:pt x="1137" y="649"/>
                  </a:lnTo>
                  <a:lnTo>
                    <a:pt x="1137" y="649"/>
                  </a:lnTo>
                  <a:lnTo>
                    <a:pt x="1134" y="649"/>
                  </a:lnTo>
                  <a:lnTo>
                    <a:pt x="1132" y="647"/>
                  </a:lnTo>
                  <a:lnTo>
                    <a:pt x="1129" y="647"/>
                  </a:lnTo>
                  <a:lnTo>
                    <a:pt x="1127" y="647"/>
                  </a:lnTo>
                  <a:lnTo>
                    <a:pt x="1126" y="647"/>
                  </a:lnTo>
                  <a:lnTo>
                    <a:pt x="1124" y="647"/>
                  </a:lnTo>
                  <a:lnTo>
                    <a:pt x="1123" y="649"/>
                  </a:lnTo>
                  <a:lnTo>
                    <a:pt x="1121" y="649"/>
                  </a:lnTo>
                  <a:lnTo>
                    <a:pt x="1118" y="649"/>
                  </a:lnTo>
                  <a:lnTo>
                    <a:pt x="1116" y="650"/>
                  </a:lnTo>
                  <a:lnTo>
                    <a:pt x="1115" y="650"/>
                  </a:lnTo>
                  <a:lnTo>
                    <a:pt x="1112" y="650"/>
                  </a:lnTo>
                  <a:lnTo>
                    <a:pt x="1112" y="652"/>
                  </a:lnTo>
                  <a:lnTo>
                    <a:pt x="1110" y="652"/>
                  </a:lnTo>
                  <a:lnTo>
                    <a:pt x="1108" y="653"/>
                  </a:lnTo>
                  <a:lnTo>
                    <a:pt x="1107" y="653"/>
                  </a:lnTo>
                  <a:lnTo>
                    <a:pt x="1105" y="652"/>
                  </a:lnTo>
                  <a:lnTo>
                    <a:pt x="1104" y="652"/>
                  </a:lnTo>
                  <a:lnTo>
                    <a:pt x="1104" y="653"/>
                  </a:lnTo>
                  <a:lnTo>
                    <a:pt x="1102" y="653"/>
                  </a:lnTo>
                  <a:lnTo>
                    <a:pt x="1100" y="652"/>
                  </a:lnTo>
                  <a:lnTo>
                    <a:pt x="1099" y="652"/>
                  </a:lnTo>
                  <a:lnTo>
                    <a:pt x="1097" y="652"/>
                  </a:lnTo>
                  <a:lnTo>
                    <a:pt x="1096" y="650"/>
                  </a:lnTo>
                  <a:lnTo>
                    <a:pt x="1096" y="650"/>
                  </a:lnTo>
                  <a:lnTo>
                    <a:pt x="1093" y="650"/>
                  </a:lnTo>
                  <a:lnTo>
                    <a:pt x="1091" y="649"/>
                  </a:lnTo>
                  <a:lnTo>
                    <a:pt x="1089" y="649"/>
                  </a:lnTo>
                  <a:lnTo>
                    <a:pt x="1088" y="649"/>
                  </a:lnTo>
                  <a:lnTo>
                    <a:pt x="1086" y="647"/>
                  </a:lnTo>
                  <a:lnTo>
                    <a:pt x="1085" y="646"/>
                  </a:lnTo>
                  <a:lnTo>
                    <a:pt x="1085" y="646"/>
                  </a:lnTo>
                  <a:lnTo>
                    <a:pt x="1083" y="646"/>
                  </a:lnTo>
                  <a:lnTo>
                    <a:pt x="1083" y="644"/>
                  </a:lnTo>
                  <a:lnTo>
                    <a:pt x="1083" y="644"/>
                  </a:lnTo>
                  <a:lnTo>
                    <a:pt x="1083" y="642"/>
                  </a:lnTo>
                  <a:lnTo>
                    <a:pt x="1083" y="642"/>
                  </a:lnTo>
                  <a:lnTo>
                    <a:pt x="1082" y="641"/>
                  </a:lnTo>
                  <a:lnTo>
                    <a:pt x="1082" y="641"/>
                  </a:lnTo>
                  <a:lnTo>
                    <a:pt x="1082" y="639"/>
                  </a:lnTo>
                  <a:lnTo>
                    <a:pt x="1082" y="639"/>
                  </a:lnTo>
                  <a:lnTo>
                    <a:pt x="1082" y="638"/>
                  </a:lnTo>
                  <a:lnTo>
                    <a:pt x="1082" y="636"/>
                  </a:lnTo>
                  <a:lnTo>
                    <a:pt x="1080" y="635"/>
                  </a:lnTo>
                  <a:lnTo>
                    <a:pt x="1080" y="633"/>
                  </a:lnTo>
                  <a:lnTo>
                    <a:pt x="1080" y="631"/>
                  </a:lnTo>
                  <a:lnTo>
                    <a:pt x="1080" y="631"/>
                  </a:lnTo>
                  <a:lnTo>
                    <a:pt x="1080" y="630"/>
                  </a:lnTo>
                  <a:lnTo>
                    <a:pt x="1078" y="630"/>
                  </a:lnTo>
                  <a:lnTo>
                    <a:pt x="1075" y="628"/>
                  </a:lnTo>
                  <a:lnTo>
                    <a:pt x="1072" y="628"/>
                  </a:lnTo>
                  <a:lnTo>
                    <a:pt x="1071" y="628"/>
                  </a:lnTo>
                  <a:lnTo>
                    <a:pt x="1069" y="628"/>
                  </a:lnTo>
                  <a:lnTo>
                    <a:pt x="1069" y="628"/>
                  </a:lnTo>
                  <a:lnTo>
                    <a:pt x="1067" y="627"/>
                  </a:lnTo>
                  <a:lnTo>
                    <a:pt x="1066" y="627"/>
                  </a:lnTo>
                  <a:lnTo>
                    <a:pt x="1063" y="625"/>
                  </a:lnTo>
                  <a:lnTo>
                    <a:pt x="1059" y="624"/>
                  </a:lnTo>
                  <a:lnTo>
                    <a:pt x="1056" y="624"/>
                  </a:lnTo>
                  <a:lnTo>
                    <a:pt x="1056" y="624"/>
                  </a:lnTo>
                  <a:lnTo>
                    <a:pt x="1053" y="624"/>
                  </a:lnTo>
                  <a:lnTo>
                    <a:pt x="1050" y="622"/>
                  </a:lnTo>
                  <a:lnTo>
                    <a:pt x="1048" y="622"/>
                  </a:lnTo>
                  <a:lnTo>
                    <a:pt x="1047" y="620"/>
                  </a:lnTo>
                  <a:lnTo>
                    <a:pt x="1045" y="620"/>
                  </a:lnTo>
                  <a:lnTo>
                    <a:pt x="1044" y="620"/>
                  </a:lnTo>
                  <a:lnTo>
                    <a:pt x="1042" y="619"/>
                  </a:lnTo>
                  <a:lnTo>
                    <a:pt x="1041" y="619"/>
                  </a:lnTo>
                  <a:lnTo>
                    <a:pt x="1037" y="617"/>
                  </a:lnTo>
                  <a:lnTo>
                    <a:pt x="1036" y="617"/>
                  </a:lnTo>
                  <a:lnTo>
                    <a:pt x="1036" y="617"/>
                  </a:lnTo>
                  <a:lnTo>
                    <a:pt x="1034" y="616"/>
                  </a:lnTo>
                  <a:lnTo>
                    <a:pt x="1033" y="616"/>
                  </a:lnTo>
                  <a:lnTo>
                    <a:pt x="1033" y="616"/>
                  </a:lnTo>
                  <a:lnTo>
                    <a:pt x="1033" y="619"/>
                  </a:lnTo>
                  <a:lnTo>
                    <a:pt x="1031" y="619"/>
                  </a:lnTo>
                  <a:lnTo>
                    <a:pt x="1030" y="622"/>
                  </a:lnTo>
                  <a:lnTo>
                    <a:pt x="1025" y="624"/>
                  </a:lnTo>
                  <a:lnTo>
                    <a:pt x="1025" y="624"/>
                  </a:lnTo>
                  <a:lnTo>
                    <a:pt x="1025" y="625"/>
                  </a:lnTo>
                  <a:lnTo>
                    <a:pt x="1023" y="625"/>
                  </a:lnTo>
                  <a:lnTo>
                    <a:pt x="1023" y="627"/>
                  </a:lnTo>
                  <a:lnTo>
                    <a:pt x="1023" y="627"/>
                  </a:lnTo>
                  <a:lnTo>
                    <a:pt x="1022" y="628"/>
                  </a:lnTo>
                  <a:lnTo>
                    <a:pt x="1022" y="628"/>
                  </a:lnTo>
                  <a:lnTo>
                    <a:pt x="1020" y="630"/>
                  </a:lnTo>
                  <a:lnTo>
                    <a:pt x="1020" y="630"/>
                  </a:lnTo>
                  <a:lnTo>
                    <a:pt x="1020" y="631"/>
                  </a:lnTo>
                  <a:lnTo>
                    <a:pt x="1020" y="631"/>
                  </a:lnTo>
                  <a:lnTo>
                    <a:pt x="1018" y="633"/>
                  </a:lnTo>
                  <a:lnTo>
                    <a:pt x="1018" y="633"/>
                  </a:lnTo>
                  <a:lnTo>
                    <a:pt x="1018" y="636"/>
                  </a:lnTo>
                  <a:lnTo>
                    <a:pt x="1018" y="638"/>
                  </a:lnTo>
                  <a:lnTo>
                    <a:pt x="1018" y="638"/>
                  </a:lnTo>
                  <a:lnTo>
                    <a:pt x="1018" y="639"/>
                  </a:lnTo>
                  <a:lnTo>
                    <a:pt x="1020" y="639"/>
                  </a:lnTo>
                  <a:lnTo>
                    <a:pt x="1020" y="641"/>
                  </a:lnTo>
                  <a:lnTo>
                    <a:pt x="1020" y="641"/>
                  </a:lnTo>
                  <a:lnTo>
                    <a:pt x="1020" y="642"/>
                  </a:lnTo>
                  <a:lnTo>
                    <a:pt x="1020" y="644"/>
                  </a:lnTo>
                  <a:lnTo>
                    <a:pt x="1022" y="644"/>
                  </a:lnTo>
                  <a:lnTo>
                    <a:pt x="1023" y="646"/>
                  </a:lnTo>
                  <a:lnTo>
                    <a:pt x="1023" y="646"/>
                  </a:lnTo>
                  <a:lnTo>
                    <a:pt x="1025" y="646"/>
                  </a:lnTo>
                  <a:lnTo>
                    <a:pt x="1025" y="647"/>
                  </a:lnTo>
                  <a:lnTo>
                    <a:pt x="1025" y="647"/>
                  </a:lnTo>
                  <a:lnTo>
                    <a:pt x="1025" y="650"/>
                  </a:lnTo>
                  <a:lnTo>
                    <a:pt x="1023" y="652"/>
                  </a:lnTo>
                  <a:lnTo>
                    <a:pt x="1023" y="652"/>
                  </a:lnTo>
                  <a:lnTo>
                    <a:pt x="1022" y="653"/>
                  </a:lnTo>
                  <a:lnTo>
                    <a:pt x="1022" y="653"/>
                  </a:lnTo>
                  <a:lnTo>
                    <a:pt x="1020" y="655"/>
                  </a:lnTo>
                  <a:lnTo>
                    <a:pt x="1020" y="655"/>
                  </a:lnTo>
                  <a:lnTo>
                    <a:pt x="1018" y="657"/>
                  </a:lnTo>
                  <a:lnTo>
                    <a:pt x="1017" y="657"/>
                  </a:lnTo>
                  <a:lnTo>
                    <a:pt x="1017" y="657"/>
                  </a:lnTo>
                  <a:lnTo>
                    <a:pt x="1015" y="657"/>
                  </a:lnTo>
                  <a:lnTo>
                    <a:pt x="1014" y="657"/>
                  </a:lnTo>
                  <a:lnTo>
                    <a:pt x="1014" y="658"/>
                  </a:lnTo>
                  <a:lnTo>
                    <a:pt x="1012" y="660"/>
                  </a:lnTo>
                  <a:lnTo>
                    <a:pt x="1011" y="661"/>
                  </a:lnTo>
                  <a:lnTo>
                    <a:pt x="1009" y="661"/>
                  </a:lnTo>
                  <a:lnTo>
                    <a:pt x="1007" y="660"/>
                  </a:lnTo>
                  <a:lnTo>
                    <a:pt x="1007" y="660"/>
                  </a:lnTo>
                  <a:lnTo>
                    <a:pt x="1007" y="658"/>
                  </a:lnTo>
                  <a:lnTo>
                    <a:pt x="1006" y="658"/>
                  </a:lnTo>
                  <a:lnTo>
                    <a:pt x="1001" y="657"/>
                  </a:lnTo>
                  <a:lnTo>
                    <a:pt x="1001" y="658"/>
                  </a:lnTo>
                  <a:lnTo>
                    <a:pt x="1000" y="658"/>
                  </a:lnTo>
                  <a:lnTo>
                    <a:pt x="1000" y="658"/>
                  </a:lnTo>
                  <a:lnTo>
                    <a:pt x="1000" y="657"/>
                  </a:lnTo>
                  <a:lnTo>
                    <a:pt x="998" y="657"/>
                  </a:lnTo>
                  <a:lnTo>
                    <a:pt x="996" y="658"/>
                  </a:lnTo>
                  <a:lnTo>
                    <a:pt x="996" y="658"/>
                  </a:lnTo>
                  <a:lnTo>
                    <a:pt x="995" y="657"/>
                  </a:lnTo>
                  <a:lnTo>
                    <a:pt x="993" y="657"/>
                  </a:lnTo>
                  <a:lnTo>
                    <a:pt x="992" y="655"/>
                  </a:lnTo>
                  <a:lnTo>
                    <a:pt x="992" y="655"/>
                  </a:lnTo>
                  <a:lnTo>
                    <a:pt x="992" y="657"/>
                  </a:lnTo>
                  <a:lnTo>
                    <a:pt x="990" y="657"/>
                  </a:lnTo>
                  <a:lnTo>
                    <a:pt x="990" y="657"/>
                  </a:lnTo>
                  <a:lnTo>
                    <a:pt x="990" y="655"/>
                  </a:lnTo>
                  <a:lnTo>
                    <a:pt x="989" y="655"/>
                  </a:lnTo>
                  <a:lnTo>
                    <a:pt x="987" y="657"/>
                  </a:lnTo>
                  <a:lnTo>
                    <a:pt x="985" y="657"/>
                  </a:lnTo>
                  <a:lnTo>
                    <a:pt x="985" y="657"/>
                  </a:lnTo>
                  <a:lnTo>
                    <a:pt x="984" y="657"/>
                  </a:lnTo>
                  <a:lnTo>
                    <a:pt x="982" y="657"/>
                  </a:lnTo>
                  <a:lnTo>
                    <a:pt x="982" y="657"/>
                  </a:lnTo>
                  <a:lnTo>
                    <a:pt x="979" y="657"/>
                  </a:lnTo>
                  <a:lnTo>
                    <a:pt x="979" y="657"/>
                  </a:lnTo>
                  <a:lnTo>
                    <a:pt x="977" y="657"/>
                  </a:lnTo>
                  <a:lnTo>
                    <a:pt x="977" y="655"/>
                  </a:lnTo>
                  <a:lnTo>
                    <a:pt x="976" y="655"/>
                  </a:lnTo>
                  <a:lnTo>
                    <a:pt x="974" y="655"/>
                  </a:lnTo>
                  <a:lnTo>
                    <a:pt x="973" y="655"/>
                  </a:lnTo>
                  <a:lnTo>
                    <a:pt x="973" y="655"/>
                  </a:lnTo>
                  <a:lnTo>
                    <a:pt x="971" y="655"/>
                  </a:lnTo>
                  <a:lnTo>
                    <a:pt x="971" y="653"/>
                  </a:lnTo>
                  <a:lnTo>
                    <a:pt x="970" y="653"/>
                  </a:lnTo>
                  <a:lnTo>
                    <a:pt x="970" y="652"/>
                  </a:lnTo>
                  <a:lnTo>
                    <a:pt x="968" y="652"/>
                  </a:lnTo>
                  <a:lnTo>
                    <a:pt x="968" y="652"/>
                  </a:lnTo>
                  <a:lnTo>
                    <a:pt x="968" y="650"/>
                  </a:lnTo>
                  <a:lnTo>
                    <a:pt x="966" y="649"/>
                  </a:lnTo>
                  <a:lnTo>
                    <a:pt x="966" y="646"/>
                  </a:lnTo>
                  <a:lnTo>
                    <a:pt x="966" y="646"/>
                  </a:lnTo>
                  <a:lnTo>
                    <a:pt x="963" y="646"/>
                  </a:lnTo>
                  <a:lnTo>
                    <a:pt x="962" y="646"/>
                  </a:lnTo>
                  <a:lnTo>
                    <a:pt x="960" y="644"/>
                  </a:lnTo>
                  <a:lnTo>
                    <a:pt x="957" y="644"/>
                  </a:lnTo>
                  <a:lnTo>
                    <a:pt x="957" y="644"/>
                  </a:lnTo>
                  <a:lnTo>
                    <a:pt x="955" y="644"/>
                  </a:lnTo>
                  <a:lnTo>
                    <a:pt x="954" y="644"/>
                  </a:lnTo>
                  <a:lnTo>
                    <a:pt x="952" y="644"/>
                  </a:lnTo>
                  <a:lnTo>
                    <a:pt x="951" y="644"/>
                  </a:lnTo>
                  <a:lnTo>
                    <a:pt x="949" y="644"/>
                  </a:lnTo>
                  <a:lnTo>
                    <a:pt x="948" y="644"/>
                  </a:lnTo>
                  <a:lnTo>
                    <a:pt x="948" y="642"/>
                  </a:lnTo>
                  <a:lnTo>
                    <a:pt x="948" y="641"/>
                  </a:lnTo>
                  <a:lnTo>
                    <a:pt x="948" y="641"/>
                  </a:lnTo>
                  <a:lnTo>
                    <a:pt x="946" y="641"/>
                  </a:lnTo>
                  <a:lnTo>
                    <a:pt x="944" y="641"/>
                  </a:lnTo>
                  <a:lnTo>
                    <a:pt x="944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1" y="641"/>
                  </a:lnTo>
                  <a:lnTo>
                    <a:pt x="940" y="641"/>
                  </a:lnTo>
                  <a:lnTo>
                    <a:pt x="938" y="639"/>
                  </a:lnTo>
                  <a:lnTo>
                    <a:pt x="938" y="639"/>
                  </a:lnTo>
                  <a:lnTo>
                    <a:pt x="938" y="641"/>
                  </a:lnTo>
                  <a:lnTo>
                    <a:pt x="938" y="641"/>
                  </a:lnTo>
                  <a:lnTo>
                    <a:pt x="936" y="642"/>
                  </a:lnTo>
                  <a:lnTo>
                    <a:pt x="935" y="642"/>
                  </a:lnTo>
                  <a:lnTo>
                    <a:pt x="933" y="642"/>
                  </a:lnTo>
                  <a:lnTo>
                    <a:pt x="930" y="642"/>
                  </a:lnTo>
                  <a:lnTo>
                    <a:pt x="930" y="642"/>
                  </a:lnTo>
                  <a:lnTo>
                    <a:pt x="929" y="644"/>
                  </a:lnTo>
                  <a:lnTo>
                    <a:pt x="929" y="646"/>
                  </a:lnTo>
                  <a:lnTo>
                    <a:pt x="927" y="646"/>
                  </a:lnTo>
                  <a:lnTo>
                    <a:pt x="925" y="646"/>
                  </a:lnTo>
                  <a:lnTo>
                    <a:pt x="925" y="647"/>
                  </a:lnTo>
                  <a:lnTo>
                    <a:pt x="924" y="647"/>
                  </a:lnTo>
                  <a:lnTo>
                    <a:pt x="924" y="647"/>
                  </a:lnTo>
                  <a:lnTo>
                    <a:pt x="922" y="647"/>
                  </a:lnTo>
                  <a:lnTo>
                    <a:pt x="921" y="647"/>
                  </a:lnTo>
                  <a:lnTo>
                    <a:pt x="919" y="647"/>
                  </a:lnTo>
                  <a:lnTo>
                    <a:pt x="918" y="649"/>
                  </a:lnTo>
                  <a:lnTo>
                    <a:pt x="918" y="650"/>
                  </a:lnTo>
                  <a:lnTo>
                    <a:pt x="916" y="650"/>
                  </a:lnTo>
                  <a:lnTo>
                    <a:pt x="914" y="650"/>
                  </a:lnTo>
                  <a:lnTo>
                    <a:pt x="914" y="652"/>
                  </a:lnTo>
                  <a:lnTo>
                    <a:pt x="913" y="652"/>
                  </a:lnTo>
                  <a:lnTo>
                    <a:pt x="910" y="652"/>
                  </a:lnTo>
                  <a:lnTo>
                    <a:pt x="910" y="653"/>
                  </a:lnTo>
                  <a:lnTo>
                    <a:pt x="908" y="653"/>
                  </a:lnTo>
                  <a:lnTo>
                    <a:pt x="907" y="653"/>
                  </a:lnTo>
                  <a:lnTo>
                    <a:pt x="905" y="653"/>
                  </a:lnTo>
                  <a:lnTo>
                    <a:pt x="905" y="655"/>
                  </a:lnTo>
                  <a:lnTo>
                    <a:pt x="905" y="657"/>
                  </a:lnTo>
                  <a:lnTo>
                    <a:pt x="903" y="657"/>
                  </a:lnTo>
                  <a:lnTo>
                    <a:pt x="902" y="657"/>
                  </a:lnTo>
                  <a:lnTo>
                    <a:pt x="900" y="658"/>
                  </a:lnTo>
                  <a:lnTo>
                    <a:pt x="900" y="660"/>
                  </a:lnTo>
                  <a:lnTo>
                    <a:pt x="900" y="660"/>
                  </a:lnTo>
                  <a:lnTo>
                    <a:pt x="900" y="661"/>
                  </a:lnTo>
                  <a:lnTo>
                    <a:pt x="899" y="661"/>
                  </a:lnTo>
                  <a:lnTo>
                    <a:pt x="897" y="661"/>
                  </a:lnTo>
                  <a:lnTo>
                    <a:pt x="895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2" y="665"/>
                  </a:lnTo>
                  <a:lnTo>
                    <a:pt x="892" y="665"/>
                  </a:lnTo>
                  <a:lnTo>
                    <a:pt x="891" y="666"/>
                  </a:lnTo>
                  <a:lnTo>
                    <a:pt x="889" y="666"/>
                  </a:lnTo>
                  <a:lnTo>
                    <a:pt x="889" y="665"/>
                  </a:lnTo>
                  <a:lnTo>
                    <a:pt x="889" y="665"/>
                  </a:lnTo>
                  <a:lnTo>
                    <a:pt x="888" y="665"/>
                  </a:lnTo>
                  <a:lnTo>
                    <a:pt x="888" y="666"/>
                  </a:lnTo>
                  <a:lnTo>
                    <a:pt x="888" y="666"/>
                  </a:lnTo>
                  <a:lnTo>
                    <a:pt x="886" y="666"/>
                  </a:lnTo>
                  <a:lnTo>
                    <a:pt x="886" y="666"/>
                  </a:lnTo>
                  <a:lnTo>
                    <a:pt x="884" y="666"/>
                  </a:lnTo>
                  <a:lnTo>
                    <a:pt x="884" y="666"/>
                  </a:lnTo>
                  <a:lnTo>
                    <a:pt x="883" y="666"/>
                  </a:lnTo>
                  <a:lnTo>
                    <a:pt x="881" y="666"/>
                  </a:lnTo>
                  <a:lnTo>
                    <a:pt x="881" y="666"/>
                  </a:lnTo>
                  <a:lnTo>
                    <a:pt x="878" y="666"/>
                  </a:lnTo>
                  <a:lnTo>
                    <a:pt x="878" y="668"/>
                  </a:lnTo>
                  <a:lnTo>
                    <a:pt x="878" y="669"/>
                  </a:lnTo>
                  <a:lnTo>
                    <a:pt x="878" y="669"/>
                  </a:lnTo>
                  <a:lnTo>
                    <a:pt x="877" y="671"/>
                  </a:lnTo>
                  <a:lnTo>
                    <a:pt x="875" y="671"/>
                  </a:lnTo>
                  <a:lnTo>
                    <a:pt x="875" y="671"/>
                  </a:lnTo>
                  <a:lnTo>
                    <a:pt x="873" y="671"/>
                  </a:lnTo>
                  <a:lnTo>
                    <a:pt x="873" y="671"/>
                  </a:lnTo>
                  <a:lnTo>
                    <a:pt x="872" y="671"/>
                  </a:lnTo>
                  <a:lnTo>
                    <a:pt x="872" y="672"/>
                  </a:lnTo>
                  <a:lnTo>
                    <a:pt x="870" y="672"/>
                  </a:lnTo>
                  <a:lnTo>
                    <a:pt x="869" y="672"/>
                  </a:lnTo>
                  <a:lnTo>
                    <a:pt x="869" y="672"/>
                  </a:lnTo>
                  <a:lnTo>
                    <a:pt x="867" y="672"/>
                  </a:lnTo>
                  <a:lnTo>
                    <a:pt x="866" y="672"/>
                  </a:lnTo>
                  <a:lnTo>
                    <a:pt x="866" y="672"/>
                  </a:lnTo>
                  <a:lnTo>
                    <a:pt x="866" y="671"/>
                  </a:lnTo>
                  <a:lnTo>
                    <a:pt x="864" y="669"/>
                  </a:lnTo>
                  <a:lnTo>
                    <a:pt x="862" y="669"/>
                  </a:lnTo>
                  <a:lnTo>
                    <a:pt x="861" y="669"/>
                  </a:lnTo>
                  <a:lnTo>
                    <a:pt x="861" y="668"/>
                  </a:lnTo>
                  <a:lnTo>
                    <a:pt x="859" y="666"/>
                  </a:lnTo>
                  <a:lnTo>
                    <a:pt x="858" y="665"/>
                  </a:lnTo>
                  <a:lnTo>
                    <a:pt x="856" y="665"/>
                  </a:lnTo>
                  <a:lnTo>
                    <a:pt x="856" y="663"/>
                  </a:lnTo>
                  <a:lnTo>
                    <a:pt x="856" y="663"/>
                  </a:lnTo>
                  <a:lnTo>
                    <a:pt x="858" y="661"/>
                  </a:lnTo>
                  <a:lnTo>
                    <a:pt x="858" y="660"/>
                  </a:lnTo>
                  <a:lnTo>
                    <a:pt x="856" y="660"/>
                  </a:lnTo>
                  <a:lnTo>
                    <a:pt x="856" y="660"/>
                  </a:lnTo>
                  <a:lnTo>
                    <a:pt x="855" y="661"/>
                  </a:lnTo>
                  <a:lnTo>
                    <a:pt x="853" y="663"/>
                  </a:lnTo>
                  <a:lnTo>
                    <a:pt x="851" y="663"/>
                  </a:lnTo>
                  <a:lnTo>
                    <a:pt x="850" y="665"/>
                  </a:lnTo>
                  <a:lnTo>
                    <a:pt x="850" y="665"/>
                  </a:lnTo>
                  <a:lnTo>
                    <a:pt x="848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5" y="665"/>
                  </a:lnTo>
                  <a:lnTo>
                    <a:pt x="840" y="663"/>
                  </a:lnTo>
                  <a:lnTo>
                    <a:pt x="837" y="663"/>
                  </a:lnTo>
                  <a:lnTo>
                    <a:pt x="837" y="663"/>
                  </a:lnTo>
                  <a:lnTo>
                    <a:pt x="836" y="663"/>
                  </a:lnTo>
                  <a:lnTo>
                    <a:pt x="836" y="661"/>
                  </a:lnTo>
                  <a:lnTo>
                    <a:pt x="834" y="660"/>
                  </a:lnTo>
                  <a:lnTo>
                    <a:pt x="834" y="660"/>
                  </a:lnTo>
                  <a:lnTo>
                    <a:pt x="832" y="658"/>
                  </a:lnTo>
                  <a:lnTo>
                    <a:pt x="832" y="657"/>
                  </a:lnTo>
                  <a:lnTo>
                    <a:pt x="832" y="655"/>
                  </a:lnTo>
                  <a:lnTo>
                    <a:pt x="832" y="655"/>
                  </a:lnTo>
                  <a:lnTo>
                    <a:pt x="831" y="653"/>
                  </a:lnTo>
                  <a:lnTo>
                    <a:pt x="831" y="653"/>
                  </a:lnTo>
                  <a:lnTo>
                    <a:pt x="826" y="652"/>
                  </a:lnTo>
                  <a:lnTo>
                    <a:pt x="825" y="652"/>
                  </a:lnTo>
                  <a:lnTo>
                    <a:pt x="825" y="652"/>
                  </a:lnTo>
                  <a:lnTo>
                    <a:pt x="823" y="652"/>
                  </a:lnTo>
                  <a:lnTo>
                    <a:pt x="821" y="650"/>
                  </a:lnTo>
                  <a:lnTo>
                    <a:pt x="821" y="647"/>
                  </a:lnTo>
                  <a:lnTo>
                    <a:pt x="820" y="646"/>
                  </a:lnTo>
                  <a:lnTo>
                    <a:pt x="820" y="644"/>
                  </a:lnTo>
                  <a:lnTo>
                    <a:pt x="818" y="642"/>
                  </a:lnTo>
                  <a:lnTo>
                    <a:pt x="817" y="641"/>
                  </a:lnTo>
                  <a:lnTo>
                    <a:pt x="817" y="641"/>
                  </a:lnTo>
                  <a:lnTo>
                    <a:pt x="814" y="639"/>
                  </a:lnTo>
                  <a:lnTo>
                    <a:pt x="812" y="638"/>
                  </a:lnTo>
                  <a:lnTo>
                    <a:pt x="809" y="636"/>
                  </a:lnTo>
                  <a:lnTo>
                    <a:pt x="807" y="636"/>
                  </a:lnTo>
                  <a:lnTo>
                    <a:pt x="806" y="638"/>
                  </a:lnTo>
                  <a:lnTo>
                    <a:pt x="806" y="638"/>
                  </a:lnTo>
                  <a:lnTo>
                    <a:pt x="804" y="639"/>
                  </a:lnTo>
                  <a:lnTo>
                    <a:pt x="802" y="639"/>
                  </a:lnTo>
                  <a:lnTo>
                    <a:pt x="801" y="639"/>
                  </a:lnTo>
                  <a:lnTo>
                    <a:pt x="799" y="639"/>
                  </a:lnTo>
                  <a:lnTo>
                    <a:pt x="799" y="639"/>
                  </a:lnTo>
                  <a:lnTo>
                    <a:pt x="798" y="641"/>
                  </a:lnTo>
                  <a:lnTo>
                    <a:pt x="796" y="642"/>
                  </a:lnTo>
                  <a:lnTo>
                    <a:pt x="795" y="642"/>
                  </a:lnTo>
                  <a:lnTo>
                    <a:pt x="791" y="642"/>
                  </a:lnTo>
                  <a:lnTo>
                    <a:pt x="790" y="642"/>
                  </a:lnTo>
                  <a:lnTo>
                    <a:pt x="788" y="641"/>
                  </a:lnTo>
                  <a:lnTo>
                    <a:pt x="785" y="641"/>
                  </a:lnTo>
                  <a:lnTo>
                    <a:pt x="784" y="642"/>
                  </a:lnTo>
                  <a:lnTo>
                    <a:pt x="782" y="642"/>
                  </a:lnTo>
                  <a:lnTo>
                    <a:pt x="780" y="641"/>
                  </a:lnTo>
                  <a:lnTo>
                    <a:pt x="782" y="641"/>
                  </a:lnTo>
                  <a:lnTo>
                    <a:pt x="780" y="639"/>
                  </a:lnTo>
                  <a:lnTo>
                    <a:pt x="780" y="638"/>
                  </a:lnTo>
                  <a:lnTo>
                    <a:pt x="780" y="638"/>
                  </a:lnTo>
                  <a:lnTo>
                    <a:pt x="779" y="638"/>
                  </a:lnTo>
                  <a:lnTo>
                    <a:pt x="777" y="638"/>
                  </a:lnTo>
                  <a:lnTo>
                    <a:pt x="776" y="638"/>
                  </a:lnTo>
                  <a:lnTo>
                    <a:pt x="776" y="636"/>
                  </a:lnTo>
                  <a:lnTo>
                    <a:pt x="776" y="636"/>
                  </a:lnTo>
                  <a:lnTo>
                    <a:pt x="777" y="635"/>
                  </a:lnTo>
                  <a:lnTo>
                    <a:pt x="777" y="633"/>
                  </a:lnTo>
                  <a:lnTo>
                    <a:pt x="776" y="633"/>
                  </a:lnTo>
                  <a:lnTo>
                    <a:pt x="774" y="633"/>
                  </a:lnTo>
                  <a:lnTo>
                    <a:pt x="774" y="631"/>
                  </a:lnTo>
                  <a:lnTo>
                    <a:pt x="773" y="631"/>
                  </a:lnTo>
                  <a:lnTo>
                    <a:pt x="773" y="631"/>
                  </a:lnTo>
                  <a:lnTo>
                    <a:pt x="771" y="631"/>
                  </a:lnTo>
                  <a:lnTo>
                    <a:pt x="769" y="631"/>
                  </a:lnTo>
                  <a:lnTo>
                    <a:pt x="769" y="633"/>
                  </a:lnTo>
                  <a:lnTo>
                    <a:pt x="768" y="633"/>
                  </a:lnTo>
                  <a:lnTo>
                    <a:pt x="768" y="633"/>
                  </a:lnTo>
                  <a:lnTo>
                    <a:pt x="766" y="633"/>
                  </a:lnTo>
                  <a:lnTo>
                    <a:pt x="766" y="635"/>
                  </a:lnTo>
                  <a:lnTo>
                    <a:pt x="766" y="635"/>
                  </a:lnTo>
                  <a:lnTo>
                    <a:pt x="766" y="636"/>
                  </a:lnTo>
                  <a:lnTo>
                    <a:pt x="766" y="638"/>
                  </a:lnTo>
                  <a:lnTo>
                    <a:pt x="765" y="638"/>
                  </a:lnTo>
                  <a:lnTo>
                    <a:pt x="765" y="638"/>
                  </a:lnTo>
                  <a:lnTo>
                    <a:pt x="763" y="638"/>
                  </a:lnTo>
                  <a:lnTo>
                    <a:pt x="761" y="639"/>
                  </a:lnTo>
                  <a:lnTo>
                    <a:pt x="761" y="639"/>
                  </a:lnTo>
                  <a:lnTo>
                    <a:pt x="761" y="641"/>
                  </a:lnTo>
                  <a:lnTo>
                    <a:pt x="761" y="641"/>
                  </a:lnTo>
                  <a:lnTo>
                    <a:pt x="760" y="641"/>
                  </a:lnTo>
                  <a:lnTo>
                    <a:pt x="758" y="638"/>
                  </a:lnTo>
                  <a:lnTo>
                    <a:pt x="757" y="633"/>
                  </a:lnTo>
                  <a:lnTo>
                    <a:pt x="754" y="630"/>
                  </a:lnTo>
                  <a:lnTo>
                    <a:pt x="752" y="627"/>
                  </a:lnTo>
                  <a:lnTo>
                    <a:pt x="747" y="620"/>
                  </a:lnTo>
                  <a:lnTo>
                    <a:pt x="746" y="617"/>
                  </a:lnTo>
                  <a:lnTo>
                    <a:pt x="741" y="611"/>
                  </a:lnTo>
                  <a:lnTo>
                    <a:pt x="738" y="605"/>
                  </a:lnTo>
                  <a:lnTo>
                    <a:pt x="735" y="600"/>
                  </a:lnTo>
                  <a:lnTo>
                    <a:pt x="732" y="597"/>
                  </a:lnTo>
                  <a:lnTo>
                    <a:pt x="730" y="594"/>
                  </a:lnTo>
                  <a:lnTo>
                    <a:pt x="728" y="592"/>
                  </a:lnTo>
                  <a:lnTo>
                    <a:pt x="727" y="590"/>
                  </a:lnTo>
                  <a:lnTo>
                    <a:pt x="724" y="589"/>
                  </a:lnTo>
                  <a:lnTo>
                    <a:pt x="719" y="586"/>
                  </a:lnTo>
                  <a:lnTo>
                    <a:pt x="714" y="583"/>
                  </a:lnTo>
                  <a:lnTo>
                    <a:pt x="711" y="579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8" y="576"/>
                  </a:lnTo>
                  <a:lnTo>
                    <a:pt x="708" y="575"/>
                  </a:lnTo>
                  <a:lnTo>
                    <a:pt x="713" y="576"/>
                  </a:lnTo>
                  <a:lnTo>
                    <a:pt x="713" y="575"/>
                  </a:lnTo>
                  <a:lnTo>
                    <a:pt x="714" y="572"/>
                  </a:lnTo>
                  <a:lnTo>
                    <a:pt x="714" y="570"/>
                  </a:lnTo>
                  <a:lnTo>
                    <a:pt x="713" y="570"/>
                  </a:lnTo>
                  <a:lnTo>
                    <a:pt x="711" y="572"/>
                  </a:lnTo>
                  <a:lnTo>
                    <a:pt x="709" y="572"/>
                  </a:lnTo>
                  <a:lnTo>
                    <a:pt x="709" y="572"/>
                  </a:lnTo>
                  <a:lnTo>
                    <a:pt x="706" y="572"/>
                  </a:lnTo>
                  <a:lnTo>
                    <a:pt x="705" y="573"/>
                  </a:lnTo>
                  <a:lnTo>
                    <a:pt x="700" y="575"/>
                  </a:lnTo>
                  <a:lnTo>
                    <a:pt x="698" y="576"/>
                  </a:lnTo>
                  <a:lnTo>
                    <a:pt x="697" y="576"/>
                  </a:lnTo>
                  <a:lnTo>
                    <a:pt x="694" y="576"/>
                  </a:lnTo>
                  <a:lnTo>
                    <a:pt x="694" y="578"/>
                  </a:lnTo>
                  <a:lnTo>
                    <a:pt x="694" y="578"/>
                  </a:lnTo>
                  <a:lnTo>
                    <a:pt x="694" y="579"/>
                  </a:lnTo>
                  <a:lnTo>
                    <a:pt x="691" y="581"/>
                  </a:lnTo>
                  <a:lnTo>
                    <a:pt x="689" y="583"/>
                  </a:lnTo>
                  <a:lnTo>
                    <a:pt x="687" y="583"/>
                  </a:lnTo>
                  <a:lnTo>
                    <a:pt x="686" y="581"/>
                  </a:lnTo>
                  <a:lnTo>
                    <a:pt x="686" y="583"/>
                  </a:lnTo>
                  <a:lnTo>
                    <a:pt x="683" y="583"/>
                  </a:lnTo>
                  <a:lnTo>
                    <a:pt x="679" y="586"/>
                  </a:lnTo>
                  <a:lnTo>
                    <a:pt x="679" y="586"/>
                  </a:lnTo>
                  <a:lnTo>
                    <a:pt x="679" y="587"/>
                  </a:lnTo>
                  <a:lnTo>
                    <a:pt x="679" y="589"/>
                  </a:lnTo>
                  <a:lnTo>
                    <a:pt x="678" y="589"/>
                  </a:lnTo>
                  <a:lnTo>
                    <a:pt x="678" y="587"/>
                  </a:lnTo>
                  <a:lnTo>
                    <a:pt x="676" y="587"/>
                  </a:lnTo>
                  <a:lnTo>
                    <a:pt x="675" y="586"/>
                  </a:lnTo>
                  <a:lnTo>
                    <a:pt x="672" y="586"/>
                  </a:lnTo>
                  <a:lnTo>
                    <a:pt x="670" y="586"/>
                  </a:lnTo>
                  <a:lnTo>
                    <a:pt x="668" y="587"/>
                  </a:lnTo>
                  <a:lnTo>
                    <a:pt x="665" y="589"/>
                  </a:lnTo>
                  <a:lnTo>
                    <a:pt x="665" y="589"/>
                  </a:lnTo>
                  <a:lnTo>
                    <a:pt x="664" y="589"/>
                  </a:lnTo>
                  <a:lnTo>
                    <a:pt x="664" y="589"/>
                  </a:lnTo>
                  <a:lnTo>
                    <a:pt x="664" y="587"/>
                  </a:lnTo>
                  <a:lnTo>
                    <a:pt x="664" y="586"/>
                  </a:lnTo>
                  <a:lnTo>
                    <a:pt x="664" y="584"/>
                  </a:lnTo>
                  <a:lnTo>
                    <a:pt x="665" y="583"/>
                  </a:lnTo>
                  <a:lnTo>
                    <a:pt x="667" y="581"/>
                  </a:lnTo>
                  <a:lnTo>
                    <a:pt x="668" y="579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68" y="578"/>
                  </a:lnTo>
                  <a:lnTo>
                    <a:pt x="668" y="578"/>
                  </a:lnTo>
                  <a:lnTo>
                    <a:pt x="667" y="578"/>
                  </a:lnTo>
                  <a:lnTo>
                    <a:pt x="667" y="578"/>
                  </a:lnTo>
                  <a:lnTo>
                    <a:pt x="665" y="579"/>
                  </a:lnTo>
                  <a:lnTo>
                    <a:pt x="664" y="579"/>
                  </a:lnTo>
                  <a:lnTo>
                    <a:pt x="662" y="579"/>
                  </a:lnTo>
                  <a:lnTo>
                    <a:pt x="661" y="579"/>
                  </a:lnTo>
                  <a:lnTo>
                    <a:pt x="657" y="576"/>
                  </a:lnTo>
                  <a:lnTo>
                    <a:pt x="656" y="576"/>
                  </a:lnTo>
                  <a:lnTo>
                    <a:pt x="654" y="576"/>
                  </a:lnTo>
                  <a:lnTo>
                    <a:pt x="653" y="576"/>
                  </a:lnTo>
                  <a:lnTo>
                    <a:pt x="653" y="576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9"/>
                  </a:lnTo>
                  <a:lnTo>
                    <a:pt x="651" y="579"/>
                  </a:lnTo>
                  <a:lnTo>
                    <a:pt x="651" y="579"/>
                  </a:lnTo>
                  <a:lnTo>
                    <a:pt x="650" y="578"/>
                  </a:lnTo>
                  <a:lnTo>
                    <a:pt x="650" y="576"/>
                  </a:lnTo>
                  <a:lnTo>
                    <a:pt x="650" y="575"/>
                  </a:lnTo>
                  <a:lnTo>
                    <a:pt x="648" y="573"/>
                  </a:lnTo>
                  <a:lnTo>
                    <a:pt x="648" y="572"/>
                  </a:lnTo>
                  <a:lnTo>
                    <a:pt x="646" y="573"/>
                  </a:lnTo>
                  <a:lnTo>
                    <a:pt x="645" y="573"/>
                  </a:lnTo>
                  <a:lnTo>
                    <a:pt x="645" y="575"/>
                  </a:lnTo>
                  <a:lnTo>
                    <a:pt x="643" y="575"/>
                  </a:lnTo>
                  <a:lnTo>
                    <a:pt x="640" y="575"/>
                  </a:lnTo>
                  <a:lnTo>
                    <a:pt x="635" y="575"/>
                  </a:lnTo>
                  <a:lnTo>
                    <a:pt x="632" y="575"/>
                  </a:lnTo>
                  <a:lnTo>
                    <a:pt x="631" y="573"/>
                  </a:lnTo>
                  <a:lnTo>
                    <a:pt x="632" y="572"/>
                  </a:lnTo>
                  <a:lnTo>
                    <a:pt x="632" y="570"/>
                  </a:lnTo>
                  <a:lnTo>
                    <a:pt x="632" y="568"/>
                  </a:lnTo>
                  <a:lnTo>
                    <a:pt x="632" y="567"/>
                  </a:lnTo>
                  <a:lnTo>
                    <a:pt x="632" y="564"/>
                  </a:lnTo>
                  <a:lnTo>
                    <a:pt x="631" y="559"/>
                  </a:lnTo>
                  <a:lnTo>
                    <a:pt x="629" y="556"/>
                  </a:lnTo>
                  <a:lnTo>
                    <a:pt x="627" y="553"/>
                  </a:lnTo>
                  <a:lnTo>
                    <a:pt x="626" y="553"/>
                  </a:lnTo>
                  <a:lnTo>
                    <a:pt x="623" y="553"/>
                  </a:lnTo>
                  <a:lnTo>
                    <a:pt x="621" y="554"/>
                  </a:lnTo>
                  <a:lnTo>
                    <a:pt x="621" y="554"/>
                  </a:lnTo>
                  <a:lnTo>
                    <a:pt x="620" y="554"/>
                  </a:lnTo>
                  <a:lnTo>
                    <a:pt x="618" y="556"/>
                  </a:lnTo>
                  <a:lnTo>
                    <a:pt x="616" y="554"/>
                  </a:lnTo>
                  <a:lnTo>
                    <a:pt x="615" y="554"/>
                  </a:lnTo>
                  <a:lnTo>
                    <a:pt x="613" y="554"/>
                  </a:lnTo>
                  <a:lnTo>
                    <a:pt x="612" y="553"/>
                  </a:lnTo>
                  <a:lnTo>
                    <a:pt x="609" y="551"/>
                  </a:lnTo>
                  <a:lnTo>
                    <a:pt x="605" y="551"/>
                  </a:lnTo>
                  <a:lnTo>
                    <a:pt x="601" y="551"/>
                  </a:lnTo>
                  <a:lnTo>
                    <a:pt x="599" y="551"/>
                  </a:lnTo>
                  <a:lnTo>
                    <a:pt x="597" y="553"/>
                  </a:lnTo>
                  <a:lnTo>
                    <a:pt x="594" y="554"/>
                  </a:lnTo>
                  <a:lnTo>
                    <a:pt x="593" y="554"/>
                  </a:lnTo>
                  <a:lnTo>
                    <a:pt x="591" y="554"/>
                  </a:lnTo>
                  <a:lnTo>
                    <a:pt x="590" y="556"/>
                  </a:lnTo>
                  <a:lnTo>
                    <a:pt x="590" y="556"/>
                  </a:lnTo>
                  <a:lnTo>
                    <a:pt x="590" y="557"/>
                  </a:lnTo>
                  <a:lnTo>
                    <a:pt x="590" y="559"/>
                  </a:lnTo>
                  <a:lnTo>
                    <a:pt x="590" y="559"/>
                  </a:lnTo>
                  <a:lnTo>
                    <a:pt x="588" y="559"/>
                  </a:lnTo>
                  <a:lnTo>
                    <a:pt x="586" y="559"/>
                  </a:lnTo>
                  <a:lnTo>
                    <a:pt x="585" y="559"/>
                  </a:lnTo>
                  <a:lnTo>
                    <a:pt x="582" y="561"/>
                  </a:lnTo>
                  <a:lnTo>
                    <a:pt x="579" y="562"/>
                  </a:lnTo>
                  <a:lnTo>
                    <a:pt x="575" y="562"/>
                  </a:lnTo>
                  <a:lnTo>
                    <a:pt x="574" y="562"/>
                  </a:lnTo>
                  <a:lnTo>
                    <a:pt x="569" y="564"/>
                  </a:lnTo>
                  <a:lnTo>
                    <a:pt x="566" y="564"/>
                  </a:lnTo>
                  <a:lnTo>
                    <a:pt x="561" y="565"/>
                  </a:lnTo>
                  <a:lnTo>
                    <a:pt x="556" y="565"/>
                  </a:lnTo>
                  <a:lnTo>
                    <a:pt x="556" y="565"/>
                  </a:lnTo>
                  <a:lnTo>
                    <a:pt x="553" y="567"/>
                  </a:lnTo>
                  <a:lnTo>
                    <a:pt x="550" y="567"/>
                  </a:lnTo>
                  <a:lnTo>
                    <a:pt x="550" y="567"/>
                  </a:lnTo>
                  <a:lnTo>
                    <a:pt x="549" y="567"/>
                  </a:lnTo>
                  <a:lnTo>
                    <a:pt x="549" y="567"/>
                  </a:lnTo>
                  <a:lnTo>
                    <a:pt x="547" y="568"/>
                  </a:lnTo>
                  <a:lnTo>
                    <a:pt x="545" y="570"/>
                  </a:lnTo>
                  <a:lnTo>
                    <a:pt x="545" y="572"/>
                  </a:lnTo>
                  <a:lnTo>
                    <a:pt x="545" y="572"/>
                  </a:lnTo>
                  <a:lnTo>
                    <a:pt x="544" y="572"/>
                  </a:lnTo>
                  <a:lnTo>
                    <a:pt x="542" y="570"/>
                  </a:lnTo>
                  <a:lnTo>
                    <a:pt x="541" y="572"/>
                  </a:lnTo>
                  <a:lnTo>
                    <a:pt x="538" y="572"/>
                  </a:lnTo>
                  <a:lnTo>
                    <a:pt x="536" y="572"/>
                  </a:lnTo>
                  <a:lnTo>
                    <a:pt x="536" y="572"/>
                  </a:lnTo>
                  <a:lnTo>
                    <a:pt x="531" y="572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27" y="573"/>
                  </a:lnTo>
                  <a:lnTo>
                    <a:pt x="525" y="573"/>
                  </a:lnTo>
                  <a:lnTo>
                    <a:pt x="525" y="573"/>
                  </a:lnTo>
                  <a:lnTo>
                    <a:pt x="523" y="575"/>
                  </a:lnTo>
                  <a:lnTo>
                    <a:pt x="520" y="575"/>
                  </a:lnTo>
                  <a:lnTo>
                    <a:pt x="519" y="575"/>
                  </a:lnTo>
                  <a:lnTo>
                    <a:pt x="517" y="575"/>
                  </a:lnTo>
                  <a:lnTo>
                    <a:pt x="517" y="576"/>
                  </a:lnTo>
                  <a:lnTo>
                    <a:pt x="515" y="576"/>
                  </a:lnTo>
                  <a:lnTo>
                    <a:pt x="509" y="578"/>
                  </a:lnTo>
                  <a:lnTo>
                    <a:pt x="509" y="578"/>
                  </a:lnTo>
                  <a:lnTo>
                    <a:pt x="508" y="578"/>
                  </a:lnTo>
                  <a:lnTo>
                    <a:pt x="501" y="578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495" y="578"/>
                  </a:lnTo>
                  <a:lnTo>
                    <a:pt x="490" y="578"/>
                  </a:lnTo>
                  <a:lnTo>
                    <a:pt x="489" y="578"/>
                  </a:lnTo>
                  <a:lnTo>
                    <a:pt x="487" y="579"/>
                  </a:lnTo>
                  <a:lnTo>
                    <a:pt x="487" y="581"/>
                  </a:lnTo>
                  <a:lnTo>
                    <a:pt x="487" y="583"/>
                  </a:lnTo>
                  <a:lnTo>
                    <a:pt x="487" y="584"/>
                  </a:lnTo>
                  <a:lnTo>
                    <a:pt x="486" y="586"/>
                  </a:lnTo>
                  <a:lnTo>
                    <a:pt x="486" y="586"/>
                  </a:lnTo>
                  <a:lnTo>
                    <a:pt x="487" y="587"/>
                  </a:lnTo>
                  <a:lnTo>
                    <a:pt x="489" y="587"/>
                  </a:lnTo>
                  <a:lnTo>
                    <a:pt x="490" y="587"/>
                  </a:lnTo>
                  <a:lnTo>
                    <a:pt x="492" y="587"/>
                  </a:lnTo>
                  <a:lnTo>
                    <a:pt x="492" y="587"/>
                  </a:lnTo>
                  <a:lnTo>
                    <a:pt x="493" y="587"/>
                  </a:lnTo>
                  <a:lnTo>
                    <a:pt x="493" y="587"/>
                  </a:lnTo>
                  <a:lnTo>
                    <a:pt x="493" y="589"/>
                  </a:lnTo>
                  <a:lnTo>
                    <a:pt x="493" y="589"/>
                  </a:lnTo>
                  <a:lnTo>
                    <a:pt x="492" y="589"/>
                  </a:lnTo>
                  <a:lnTo>
                    <a:pt x="490" y="589"/>
                  </a:lnTo>
                  <a:lnTo>
                    <a:pt x="489" y="589"/>
                  </a:lnTo>
                  <a:lnTo>
                    <a:pt x="489" y="590"/>
                  </a:lnTo>
                  <a:lnTo>
                    <a:pt x="489" y="592"/>
                  </a:lnTo>
                  <a:lnTo>
                    <a:pt x="489" y="592"/>
                  </a:lnTo>
                  <a:lnTo>
                    <a:pt x="490" y="592"/>
                  </a:lnTo>
                  <a:lnTo>
                    <a:pt x="492" y="594"/>
                  </a:lnTo>
                  <a:lnTo>
                    <a:pt x="493" y="594"/>
                  </a:lnTo>
                  <a:lnTo>
                    <a:pt x="495" y="594"/>
                  </a:lnTo>
                  <a:lnTo>
                    <a:pt x="497" y="595"/>
                  </a:lnTo>
                  <a:lnTo>
                    <a:pt x="500" y="597"/>
                  </a:lnTo>
                  <a:lnTo>
                    <a:pt x="501" y="597"/>
                  </a:lnTo>
                  <a:lnTo>
                    <a:pt x="501" y="598"/>
                  </a:lnTo>
                  <a:lnTo>
                    <a:pt x="501" y="598"/>
                  </a:lnTo>
                  <a:lnTo>
                    <a:pt x="500" y="600"/>
                  </a:lnTo>
                  <a:lnTo>
                    <a:pt x="498" y="598"/>
                  </a:lnTo>
                  <a:lnTo>
                    <a:pt x="497" y="598"/>
                  </a:lnTo>
                  <a:lnTo>
                    <a:pt x="493" y="598"/>
                  </a:lnTo>
                  <a:lnTo>
                    <a:pt x="492" y="598"/>
                  </a:lnTo>
                  <a:lnTo>
                    <a:pt x="489" y="598"/>
                  </a:lnTo>
                  <a:lnTo>
                    <a:pt x="486" y="598"/>
                  </a:lnTo>
                  <a:lnTo>
                    <a:pt x="486" y="600"/>
                  </a:lnTo>
                  <a:lnTo>
                    <a:pt x="486" y="602"/>
                  </a:lnTo>
                  <a:lnTo>
                    <a:pt x="484" y="602"/>
                  </a:lnTo>
                  <a:lnTo>
                    <a:pt x="482" y="603"/>
                  </a:lnTo>
                  <a:lnTo>
                    <a:pt x="482" y="605"/>
                  </a:lnTo>
                  <a:lnTo>
                    <a:pt x="482" y="606"/>
                  </a:lnTo>
                  <a:lnTo>
                    <a:pt x="486" y="609"/>
                  </a:lnTo>
                  <a:lnTo>
                    <a:pt x="486" y="611"/>
                  </a:lnTo>
                  <a:lnTo>
                    <a:pt x="484" y="613"/>
                  </a:lnTo>
                  <a:lnTo>
                    <a:pt x="482" y="613"/>
                  </a:lnTo>
                  <a:lnTo>
                    <a:pt x="481" y="614"/>
                  </a:lnTo>
                  <a:lnTo>
                    <a:pt x="478" y="614"/>
                  </a:lnTo>
                  <a:lnTo>
                    <a:pt x="478" y="616"/>
                  </a:lnTo>
                  <a:lnTo>
                    <a:pt x="474" y="617"/>
                  </a:lnTo>
                  <a:lnTo>
                    <a:pt x="471" y="619"/>
                  </a:lnTo>
                  <a:lnTo>
                    <a:pt x="471" y="619"/>
                  </a:lnTo>
                  <a:lnTo>
                    <a:pt x="471" y="620"/>
                  </a:lnTo>
                  <a:lnTo>
                    <a:pt x="474" y="620"/>
                  </a:lnTo>
                  <a:lnTo>
                    <a:pt x="476" y="622"/>
                  </a:lnTo>
                  <a:lnTo>
                    <a:pt x="478" y="624"/>
                  </a:lnTo>
                  <a:lnTo>
                    <a:pt x="478" y="624"/>
                  </a:lnTo>
                  <a:lnTo>
                    <a:pt x="481" y="625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90" y="628"/>
                  </a:lnTo>
                  <a:lnTo>
                    <a:pt x="492" y="628"/>
                  </a:lnTo>
                  <a:lnTo>
                    <a:pt x="493" y="630"/>
                  </a:lnTo>
                  <a:lnTo>
                    <a:pt x="493" y="633"/>
                  </a:lnTo>
                  <a:lnTo>
                    <a:pt x="493" y="635"/>
                  </a:lnTo>
                  <a:lnTo>
                    <a:pt x="492" y="638"/>
                  </a:lnTo>
                  <a:lnTo>
                    <a:pt x="492" y="639"/>
                  </a:lnTo>
                  <a:lnTo>
                    <a:pt x="489" y="641"/>
                  </a:lnTo>
                  <a:lnTo>
                    <a:pt x="484" y="642"/>
                  </a:lnTo>
                  <a:lnTo>
                    <a:pt x="481" y="642"/>
                  </a:lnTo>
                  <a:lnTo>
                    <a:pt x="479" y="642"/>
                  </a:lnTo>
                  <a:lnTo>
                    <a:pt x="478" y="642"/>
                  </a:lnTo>
                  <a:lnTo>
                    <a:pt x="474" y="642"/>
                  </a:lnTo>
                  <a:lnTo>
                    <a:pt x="474" y="641"/>
                  </a:lnTo>
                  <a:lnTo>
                    <a:pt x="473" y="639"/>
                  </a:lnTo>
                  <a:lnTo>
                    <a:pt x="471" y="639"/>
                  </a:lnTo>
                  <a:lnTo>
                    <a:pt x="471" y="639"/>
                  </a:lnTo>
                  <a:lnTo>
                    <a:pt x="470" y="641"/>
                  </a:lnTo>
                  <a:lnTo>
                    <a:pt x="470" y="642"/>
                  </a:lnTo>
                  <a:lnTo>
                    <a:pt x="468" y="644"/>
                  </a:lnTo>
                  <a:lnTo>
                    <a:pt x="468" y="646"/>
                  </a:lnTo>
                  <a:lnTo>
                    <a:pt x="463" y="647"/>
                  </a:lnTo>
                  <a:lnTo>
                    <a:pt x="463" y="646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59" y="644"/>
                  </a:lnTo>
                  <a:lnTo>
                    <a:pt x="457" y="642"/>
                  </a:lnTo>
                  <a:lnTo>
                    <a:pt x="457" y="642"/>
                  </a:lnTo>
                  <a:lnTo>
                    <a:pt x="456" y="642"/>
                  </a:lnTo>
                  <a:lnTo>
                    <a:pt x="454" y="642"/>
                  </a:lnTo>
                  <a:lnTo>
                    <a:pt x="452" y="639"/>
                  </a:lnTo>
                  <a:lnTo>
                    <a:pt x="451" y="638"/>
                  </a:lnTo>
                  <a:lnTo>
                    <a:pt x="448" y="636"/>
                  </a:lnTo>
                  <a:lnTo>
                    <a:pt x="445" y="635"/>
                  </a:lnTo>
                  <a:lnTo>
                    <a:pt x="445" y="636"/>
                  </a:lnTo>
                  <a:lnTo>
                    <a:pt x="443" y="636"/>
                  </a:lnTo>
                  <a:lnTo>
                    <a:pt x="440" y="635"/>
                  </a:lnTo>
                  <a:lnTo>
                    <a:pt x="440" y="635"/>
                  </a:lnTo>
                  <a:lnTo>
                    <a:pt x="438" y="636"/>
                  </a:lnTo>
                  <a:lnTo>
                    <a:pt x="438" y="638"/>
                  </a:lnTo>
                  <a:lnTo>
                    <a:pt x="437" y="638"/>
                  </a:lnTo>
                  <a:lnTo>
                    <a:pt x="435" y="639"/>
                  </a:lnTo>
                  <a:lnTo>
                    <a:pt x="433" y="639"/>
                  </a:lnTo>
                  <a:lnTo>
                    <a:pt x="432" y="638"/>
                  </a:lnTo>
                  <a:lnTo>
                    <a:pt x="430" y="636"/>
                  </a:lnTo>
                  <a:lnTo>
                    <a:pt x="427" y="636"/>
                  </a:lnTo>
                  <a:lnTo>
                    <a:pt x="426" y="636"/>
                  </a:lnTo>
                  <a:lnTo>
                    <a:pt x="424" y="636"/>
                  </a:lnTo>
                  <a:lnTo>
                    <a:pt x="422" y="638"/>
                  </a:lnTo>
                  <a:lnTo>
                    <a:pt x="421" y="636"/>
                  </a:lnTo>
                  <a:lnTo>
                    <a:pt x="421" y="636"/>
                  </a:lnTo>
                  <a:lnTo>
                    <a:pt x="418" y="638"/>
                  </a:lnTo>
                  <a:lnTo>
                    <a:pt x="416" y="639"/>
                  </a:lnTo>
                  <a:lnTo>
                    <a:pt x="415" y="641"/>
                  </a:lnTo>
                  <a:lnTo>
                    <a:pt x="415" y="642"/>
                  </a:lnTo>
                  <a:lnTo>
                    <a:pt x="413" y="644"/>
                  </a:lnTo>
                  <a:lnTo>
                    <a:pt x="410" y="644"/>
                  </a:lnTo>
                  <a:lnTo>
                    <a:pt x="408" y="644"/>
                  </a:lnTo>
                  <a:lnTo>
                    <a:pt x="407" y="644"/>
                  </a:lnTo>
                  <a:lnTo>
                    <a:pt x="404" y="642"/>
                  </a:lnTo>
                  <a:lnTo>
                    <a:pt x="402" y="641"/>
                  </a:lnTo>
                  <a:lnTo>
                    <a:pt x="399" y="639"/>
                  </a:lnTo>
                  <a:lnTo>
                    <a:pt x="397" y="638"/>
                  </a:lnTo>
                  <a:lnTo>
                    <a:pt x="396" y="636"/>
                  </a:lnTo>
                  <a:lnTo>
                    <a:pt x="394" y="636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9"/>
                  </a:lnTo>
                  <a:lnTo>
                    <a:pt x="394" y="641"/>
                  </a:lnTo>
                  <a:lnTo>
                    <a:pt x="394" y="642"/>
                  </a:lnTo>
                  <a:lnTo>
                    <a:pt x="394" y="644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1" y="644"/>
                  </a:lnTo>
                  <a:lnTo>
                    <a:pt x="391" y="642"/>
                  </a:lnTo>
                  <a:lnTo>
                    <a:pt x="391" y="641"/>
                  </a:lnTo>
                  <a:lnTo>
                    <a:pt x="389" y="638"/>
                  </a:lnTo>
                  <a:lnTo>
                    <a:pt x="388" y="636"/>
                  </a:lnTo>
                  <a:lnTo>
                    <a:pt x="386" y="636"/>
                  </a:lnTo>
                  <a:lnTo>
                    <a:pt x="385" y="635"/>
                  </a:lnTo>
                  <a:lnTo>
                    <a:pt x="383" y="633"/>
                  </a:lnTo>
                  <a:lnTo>
                    <a:pt x="381" y="633"/>
                  </a:lnTo>
                  <a:lnTo>
                    <a:pt x="380" y="631"/>
                  </a:lnTo>
                  <a:lnTo>
                    <a:pt x="378" y="630"/>
                  </a:lnTo>
                  <a:lnTo>
                    <a:pt x="377" y="628"/>
                  </a:lnTo>
                  <a:lnTo>
                    <a:pt x="375" y="628"/>
                  </a:lnTo>
                  <a:lnTo>
                    <a:pt x="374" y="627"/>
                  </a:lnTo>
                  <a:lnTo>
                    <a:pt x="374" y="628"/>
                  </a:lnTo>
                  <a:lnTo>
                    <a:pt x="370" y="628"/>
                  </a:lnTo>
                  <a:lnTo>
                    <a:pt x="369" y="628"/>
                  </a:lnTo>
                  <a:lnTo>
                    <a:pt x="367" y="627"/>
                  </a:lnTo>
                  <a:lnTo>
                    <a:pt x="366" y="627"/>
                  </a:lnTo>
                  <a:lnTo>
                    <a:pt x="366" y="627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3" y="627"/>
                  </a:lnTo>
                  <a:lnTo>
                    <a:pt x="361" y="625"/>
                  </a:lnTo>
                  <a:lnTo>
                    <a:pt x="361" y="624"/>
                  </a:lnTo>
                  <a:lnTo>
                    <a:pt x="359" y="624"/>
                  </a:lnTo>
                  <a:lnTo>
                    <a:pt x="356" y="624"/>
                  </a:lnTo>
                  <a:lnTo>
                    <a:pt x="351" y="627"/>
                  </a:lnTo>
                  <a:lnTo>
                    <a:pt x="350" y="628"/>
                  </a:lnTo>
                  <a:lnTo>
                    <a:pt x="348" y="628"/>
                  </a:lnTo>
                  <a:lnTo>
                    <a:pt x="347" y="628"/>
                  </a:lnTo>
                  <a:lnTo>
                    <a:pt x="347" y="628"/>
                  </a:lnTo>
                  <a:lnTo>
                    <a:pt x="345" y="627"/>
                  </a:lnTo>
                  <a:lnTo>
                    <a:pt x="345" y="627"/>
                  </a:lnTo>
                  <a:lnTo>
                    <a:pt x="345" y="625"/>
                  </a:lnTo>
                  <a:lnTo>
                    <a:pt x="344" y="625"/>
                  </a:lnTo>
                  <a:lnTo>
                    <a:pt x="342" y="624"/>
                  </a:lnTo>
                  <a:lnTo>
                    <a:pt x="339" y="624"/>
                  </a:lnTo>
                  <a:lnTo>
                    <a:pt x="337" y="624"/>
                  </a:lnTo>
                  <a:lnTo>
                    <a:pt x="337" y="624"/>
                  </a:lnTo>
                  <a:lnTo>
                    <a:pt x="336" y="625"/>
                  </a:lnTo>
                  <a:lnTo>
                    <a:pt x="334" y="627"/>
                  </a:lnTo>
                  <a:lnTo>
                    <a:pt x="331" y="630"/>
                  </a:lnTo>
                  <a:lnTo>
                    <a:pt x="331" y="630"/>
                  </a:lnTo>
                  <a:lnTo>
                    <a:pt x="329" y="631"/>
                  </a:lnTo>
                  <a:lnTo>
                    <a:pt x="328" y="631"/>
                  </a:lnTo>
                  <a:lnTo>
                    <a:pt x="326" y="633"/>
                  </a:lnTo>
                  <a:lnTo>
                    <a:pt x="325" y="635"/>
                  </a:lnTo>
                  <a:lnTo>
                    <a:pt x="322" y="635"/>
                  </a:lnTo>
                  <a:lnTo>
                    <a:pt x="320" y="635"/>
                  </a:lnTo>
                  <a:lnTo>
                    <a:pt x="318" y="636"/>
                  </a:lnTo>
                  <a:lnTo>
                    <a:pt x="317" y="638"/>
                  </a:lnTo>
                  <a:lnTo>
                    <a:pt x="317" y="639"/>
                  </a:lnTo>
                  <a:lnTo>
                    <a:pt x="314" y="642"/>
                  </a:lnTo>
                  <a:lnTo>
                    <a:pt x="310" y="644"/>
                  </a:lnTo>
                  <a:lnTo>
                    <a:pt x="309" y="644"/>
                  </a:lnTo>
                  <a:lnTo>
                    <a:pt x="309" y="644"/>
                  </a:lnTo>
                  <a:lnTo>
                    <a:pt x="307" y="644"/>
                  </a:lnTo>
                  <a:lnTo>
                    <a:pt x="307" y="644"/>
                  </a:lnTo>
                  <a:lnTo>
                    <a:pt x="307" y="646"/>
                  </a:lnTo>
                  <a:lnTo>
                    <a:pt x="307" y="649"/>
                  </a:lnTo>
                  <a:lnTo>
                    <a:pt x="309" y="652"/>
                  </a:lnTo>
                  <a:lnTo>
                    <a:pt x="309" y="653"/>
                  </a:lnTo>
                  <a:lnTo>
                    <a:pt x="309" y="653"/>
                  </a:lnTo>
                  <a:lnTo>
                    <a:pt x="310" y="655"/>
                  </a:lnTo>
                  <a:lnTo>
                    <a:pt x="309" y="657"/>
                  </a:lnTo>
                  <a:lnTo>
                    <a:pt x="309" y="657"/>
                  </a:lnTo>
                  <a:lnTo>
                    <a:pt x="306" y="658"/>
                  </a:lnTo>
                  <a:lnTo>
                    <a:pt x="304" y="658"/>
                  </a:lnTo>
                  <a:lnTo>
                    <a:pt x="303" y="658"/>
                  </a:lnTo>
                  <a:lnTo>
                    <a:pt x="301" y="657"/>
                  </a:lnTo>
                  <a:lnTo>
                    <a:pt x="301" y="657"/>
                  </a:lnTo>
                  <a:lnTo>
                    <a:pt x="298" y="653"/>
                  </a:lnTo>
                  <a:lnTo>
                    <a:pt x="295" y="650"/>
                  </a:lnTo>
                  <a:lnTo>
                    <a:pt x="293" y="649"/>
                  </a:lnTo>
                  <a:lnTo>
                    <a:pt x="292" y="647"/>
                  </a:lnTo>
                  <a:lnTo>
                    <a:pt x="290" y="649"/>
                  </a:lnTo>
                  <a:lnTo>
                    <a:pt x="290" y="649"/>
                  </a:lnTo>
                  <a:lnTo>
                    <a:pt x="288" y="650"/>
                  </a:lnTo>
                  <a:lnTo>
                    <a:pt x="288" y="650"/>
                  </a:lnTo>
                  <a:lnTo>
                    <a:pt x="287" y="652"/>
                  </a:lnTo>
                  <a:lnTo>
                    <a:pt x="287" y="653"/>
                  </a:lnTo>
                  <a:lnTo>
                    <a:pt x="287" y="655"/>
                  </a:lnTo>
                  <a:lnTo>
                    <a:pt x="287" y="655"/>
                  </a:lnTo>
                  <a:lnTo>
                    <a:pt x="285" y="657"/>
                  </a:lnTo>
                  <a:lnTo>
                    <a:pt x="284" y="658"/>
                  </a:lnTo>
                  <a:lnTo>
                    <a:pt x="282" y="661"/>
                  </a:lnTo>
                  <a:lnTo>
                    <a:pt x="281" y="665"/>
                  </a:lnTo>
                  <a:lnTo>
                    <a:pt x="281" y="668"/>
                  </a:lnTo>
                  <a:lnTo>
                    <a:pt x="281" y="669"/>
                  </a:lnTo>
                  <a:lnTo>
                    <a:pt x="282" y="669"/>
                  </a:lnTo>
                  <a:lnTo>
                    <a:pt x="284" y="671"/>
                  </a:lnTo>
                  <a:lnTo>
                    <a:pt x="284" y="672"/>
                  </a:lnTo>
                  <a:lnTo>
                    <a:pt x="284" y="672"/>
                  </a:lnTo>
                  <a:lnTo>
                    <a:pt x="282" y="674"/>
                  </a:lnTo>
                  <a:lnTo>
                    <a:pt x="281" y="676"/>
                  </a:lnTo>
                  <a:lnTo>
                    <a:pt x="279" y="679"/>
                  </a:lnTo>
                  <a:lnTo>
                    <a:pt x="277" y="682"/>
                  </a:lnTo>
                  <a:lnTo>
                    <a:pt x="279" y="685"/>
                  </a:lnTo>
                  <a:lnTo>
                    <a:pt x="281" y="687"/>
                  </a:lnTo>
                  <a:lnTo>
                    <a:pt x="284" y="688"/>
                  </a:lnTo>
                  <a:lnTo>
                    <a:pt x="284" y="688"/>
                  </a:lnTo>
                  <a:lnTo>
                    <a:pt x="285" y="691"/>
                  </a:lnTo>
                  <a:lnTo>
                    <a:pt x="285" y="693"/>
                  </a:lnTo>
                  <a:lnTo>
                    <a:pt x="285" y="694"/>
                  </a:lnTo>
                  <a:lnTo>
                    <a:pt x="285" y="694"/>
                  </a:lnTo>
                  <a:lnTo>
                    <a:pt x="287" y="696"/>
                  </a:lnTo>
                  <a:lnTo>
                    <a:pt x="287" y="698"/>
                  </a:lnTo>
                  <a:lnTo>
                    <a:pt x="288" y="698"/>
                  </a:lnTo>
                  <a:lnTo>
                    <a:pt x="290" y="696"/>
                  </a:lnTo>
                  <a:lnTo>
                    <a:pt x="292" y="696"/>
                  </a:lnTo>
                  <a:lnTo>
                    <a:pt x="296" y="698"/>
                  </a:lnTo>
                  <a:lnTo>
                    <a:pt x="299" y="698"/>
                  </a:lnTo>
                  <a:lnTo>
                    <a:pt x="299" y="698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6" y="705"/>
                  </a:lnTo>
                  <a:lnTo>
                    <a:pt x="306" y="707"/>
                  </a:lnTo>
                  <a:lnTo>
                    <a:pt x="307" y="710"/>
                  </a:lnTo>
                  <a:lnTo>
                    <a:pt x="309" y="712"/>
                  </a:lnTo>
                  <a:lnTo>
                    <a:pt x="312" y="715"/>
                  </a:lnTo>
                  <a:lnTo>
                    <a:pt x="312" y="717"/>
                  </a:lnTo>
                  <a:lnTo>
                    <a:pt x="310" y="717"/>
                  </a:lnTo>
                  <a:lnTo>
                    <a:pt x="309" y="717"/>
                  </a:lnTo>
                  <a:lnTo>
                    <a:pt x="307" y="717"/>
                  </a:lnTo>
                  <a:lnTo>
                    <a:pt x="307" y="715"/>
                  </a:lnTo>
                  <a:lnTo>
                    <a:pt x="306" y="715"/>
                  </a:lnTo>
                  <a:lnTo>
                    <a:pt x="306" y="715"/>
                  </a:lnTo>
                  <a:lnTo>
                    <a:pt x="306" y="717"/>
                  </a:lnTo>
                  <a:lnTo>
                    <a:pt x="304" y="717"/>
                  </a:lnTo>
                  <a:lnTo>
                    <a:pt x="306" y="718"/>
                  </a:lnTo>
                  <a:lnTo>
                    <a:pt x="306" y="718"/>
                  </a:lnTo>
                  <a:lnTo>
                    <a:pt x="306" y="720"/>
                  </a:lnTo>
                  <a:lnTo>
                    <a:pt x="306" y="720"/>
                  </a:lnTo>
                  <a:lnTo>
                    <a:pt x="309" y="720"/>
                  </a:lnTo>
                  <a:lnTo>
                    <a:pt x="312" y="721"/>
                  </a:lnTo>
                  <a:lnTo>
                    <a:pt x="315" y="723"/>
                  </a:lnTo>
                  <a:lnTo>
                    <a:pt x="315" y="723"/>
                  </a:lnTo>
                  <a:lnTo>
                    <a:pt x="315" y="724"/>
                  </a:lnTo>
                  <a:lnTo>
                    <a:pt x="314" y="724"/>
                  </a:lnTo>
                  <a:lnTo>
                    <a:pt x="314" y="726"/>
                  </a:lnTo>
                  <a:lnTo>
                    <a:pt x="314" y="726"/>
                  </a:lnTo>
                  <a:lnTo>
                    <a:pt x="309" y="728"/>
                  </a:lnTo>
                  <a:lnTo>
                    <a:pt x="309" y="728"/>
                  </a:lnTo>
                  <a:lnTo>
                    <a:pt x="307" y="728"/>
                  </a:lnTo>
                  <a:lnTo>
                    <a:pt x="307" y="729"/>
                  </a:lnTo>
                  <a:lnTo>
                    <a:pt x="307" y="729"/>
                  </a:lnTo>
                  <a:lnTo>
                    <a:pt x="309" y="731"/>
                  </a:lnTo>
                  <a:lnTo>
                    <a:pt x="309" y="731"/>
                  </a:lnTo>
                  <a:lnTo>
                    <a:pt x="307" y="731"/>
                  </a:lnTo>
                  <a:lnTo>
                    <a:pt x="307" y="731"/>
                  </a:lnTo>
                  <a:lnTo>
                    <a:pt x="306" y="731"/>
                  </a:lnTo>
                  <a:lnTo>
                    <a:pt x="306" y="731"/>
                  </a:lnTo>
                  <a:lnTo>
                    <a:pt x="304" y="731"/>
                  </a:lnTo>
                  <a:lnTo>
                    <a:pt x="301" y="734"/>
                  </a:lnTo>
                  <a:lnTo>
                    <a:pt x="299" y="734"/>
                  </a:lnTo>
                  <a:lnTo>
                    <a:pt x="298" y="734"/>
                  </a:lnTo>
                  <a:lnTo>
                    <a:pt x="295" y="735"/>
                  </a:lnTo>
                  <a:lnTo>
                    <a:pt x="295" y="735"/>
                  </a:lnTo>
                  <a:lnTo>
                    <a:pt x="293" y="735"/>
                  </a:lnTo>
                  <a:lnTo>
                    <a:pt x="293" y="735"/>
                  </a:lnTo>
                  <a:lnTo>
                    <a:pt x="292" y="737"/>
                  </a:lnTo>
                  <a:lnTo>
                    <a:pt x="292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7"/>
                  </a:lnTo>
                  <a:lnTo>
                    <a:pt x="292" y="739"/>
                  </a:lnTo>
                  <a:lnTo>
                    <a:pt x="290" y="739"/>
                  </a:lnTo>
                  <a:lnTo>
                    <a:pt x="290" y="739"/>
                  </a:lnTo>
                  <a:lnTo>
                    <a:pt x="290" y="740"/>
                  </a:lnTo>
                  <a:lnTo>
                    <a:pt x="288" y="740"/>
                  </a:lnTo>
                  <a:lnTo>
                    <a:pt x="288" y="742"/>
                  </a:lnTo>
                  <a:lnTo>
                    <a:pt x="288" y="743"/>
                  </a:lnTo>
                  <a:lnTo>
                    <a:pt x="287" y="745"/>
                  </a:lnTo>
                  <a:lnTo>
                    <a:pt x="287" y="746"/>
                  </a:lnTo>
                  <a:lnTo>
                    <a:pt x="285" y="748"/>
                  </a:lnTo>
                  <a:lnTo>
                    <a:pt x="285" y="750"/>
                  </a:lnTo>
                  <a:lnTo>
                    <a:pt x="284" y="751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2" y="751"/>
                  </a:lnTo>
                  <a:lnTo>
                    <a:pt x="281" y="753"/>
                  </a:lnTo>
                  <a:lnTo>
                    <a:pt x="279" y="753"/>
                  </a:lnTo>
                  <a:lnTo>
                    <a:pt x="279" y="754"/>
                  </a:lnTo>
                  <a:lnTo>
                    <a:pt x="279" y="756"/>
                  </a:lnTo>
                  <a:lnTo>
                    <a:pt x="279" y="757"/>
                  </a:lnTo>
                  <a:lnTo>
                    <a:pt x="279" y="757"/>
                  </a:lnTo>
                  <a:lnTo>
                    <a:pt x="282" y="757"/>
                  </a:lnTo>
                  <a:lnTo>
                    <a:pt x="284" y="759"/>
                  </a:lnTo>
                  <a:lnTo>
                    <a:pt x="285" y="761"/>
                  </a:lnTo>
                  <a:lnTo>
                    <a:pt x="287" y="762"/>
                  </a:lnTo>
                  <a:lnTo>
                    <a:pt x="287" y="764"/>
                  </a:lnTo>
                  <a:lnTo>
                    <a:pt x="288" y="765"/>
                  </a:lnTo>
                  <a:lnTo>
                    <a:pt x="290" y="769"/>
                  </a:lnTo>
                  <a:lnTo>
                    <a:pt x="290" y="773"/>
                  </a:lnTo>
                  <a:lnTo>
                    <a:pt x="292" y="769"/>
                  </a:lnTo>
                  <a:lnTo>
                    <a:pt x="293" y="767"/>
                  </a:lnTo>
                  <a:lnTo>
                    <a:pt x="292" y="769"/>
                  </a:lnTo>
                  <a:lnTo>
                    <a:pt x="292" y="770"/>
                  </a:lnTo>
                  <a:lnTo>
                    <a:pt x="290" y="773"/>
                  </a:lnTo>
                  <a:lnTo>
                    <a:pt x="290" y="776"/>
                  </a:lnTo>
                  <a:lnTo>
                    <a:pt x="290" y="778"/>
                  </a:lnTo>
                  <a:lnTo>
                    <a:pt x="290" y="778"/>
                  </a:lnTo>
                  <a:lnTo>
                    <a:pt x="290" y="783"/>
                  </a:lnTo>
                  <a:lnTo>
                    <a:pt x="290" y="783"/>
                  </a:lnTo>
                  <a:lnTo>
                    <a:pt x="292" y="783"/>
                  </a:lnTo>
                  <a:lnTo>
                    <a:pt x="292" y="784"/>
                  </a:lnTo>
                  <a:lnTo>
                    <a:pt x="293" y="786"/>
                  </a:lnTo>
                  <a:lnTo>
                    <a:pt x="293" y="787"/>
                  </a:lnTo>
                  <a:lnTo>
                    <a:pt x="295" y="789"/>
                  </a:lnTo>
                  <a:lnTo>
                    <a:pt x="295" y="789"/>
                  </a:lnTo>
                  <a:lnTo>
                    <a:pt x="299" y="794"/>
                  </a:lnTo>
                  <a:lnTo>
                    <a:pt x="301" y="797"/>
                  </a:lnTo>
                  <a:lnTo>
                    <a:pt x="303" y="798"/>
                  </a:lnTo>
                  <a:lnTo>
                    <a:pt x="303" y="800"/>
                  </a:lnTo>
                  <a:lnTo>
                    <a:pt x="304" y="802"/>
                  </a:lnTo>
                  <a:lnTo>
                    <a:pt x="304" y="802"/>
                  </a:lnTo>
                  <a:lnTo>
                    <a:pt x="306" y="803"/>
                  </a:lnTo>
                  <a:lnTo>
                    <a:pt x="306" y="803"/>
                  </a:lnTo>
                  <a:lnTo>
                    <a:pt x="304" y="806"/>
                  </a:lnTo>
                  <a:lnTo>
                    <a:pt x="303" y="806"/>
                  </a:lnTo>
                  <a:lnTo>
                    <a:pt x="303" y="808"/>
                  </a:lnTo>
                  <a:lnTo>
                    <a:pt x="299" y="809"/>
                  </a:lnTo>
                  <a:lnTo>
                    <a:pt x="298" y="809"/>
                  </a:lnTo>
                  <a:lnTo>
                    <a:pt x="298" y="811"/>
                  </a:lnTo>
                  <a:lnTo>
                    <a:pt x="296" y="814"/>
                  </a:lnTo>
                  <a:lnTo>
                    <a:pt x="295" y="814"/>
                  </a:lnTo>
                  <a:lnTo>
                    <a:pt x="292" y="813"/>
                  </a:lnTo>
                  <a:lnTo>
                    <a:pt x="290" y="813"/>
                  </a:lnTo>
                  <a:lnTo>
                    <a:pt x="288" y="813"/>
                  </a:lnTo>
                  <a:lnTo>
                    <a:pt x="287" y="811"/>
                  </a:lnTo>
                  <a:lnTo>
                    <a:pt x="287" y="809"/>
                  </a:lnTo>
                  <a:lnTo>
                    <a:pt x="285" y="808"/>
                  </a:lnTo>
                  <a:lnTo>
                    <a:pt x="284" y="808"/>
                  </a:lnTo>
                  <a:lnTo>
                    <a:pt x="284" y="806"/>
                  </a:lnTo>
                  <a:lnTo>
                    <a:pt x="284" y="806"/>
                  </a:lnTo>
                  <a:lnTo>
                    <a:pt x="282" y="806"/>
                  </a:lnTo>
                  <a:lnTo>
                    <a:pt x="281" y="805"/>
                  </a:lnTo>
                  <a:lnTo>
                    <a:pt x="279" y="803"/>
                  </a:lnTo>
                  <a:lnTo>
                    <a:pt x="279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6" y="802"/>
                  </a:lnTo>
                  <a:lnTo>
                    <a:pt x="274" y="802"/>
                  </a:lnTo>
                  <a:lnTo>
                    <a:pt x="274" y="802"/>
                  </a:lnTo>
                  <a:lnTo>
                    <a:pt x="273" y="800"/>
                  </a:lnTo>
                  <a:lnTo>
                    <a:pt x="271" y="800"/>
                  </a:lnTo>
                  <a:lnTo>
                    <a:pt x="271" y="800"/>
                  </a:lnTo>
                  <a:lnTo>
                    <a:pt x="269" y="800"/>
                  </a:lnTo>
                  <a:lnTo>
                    <a:pt x="268" y="800"/>
                  </a:lnTo>
                  <a:lnTo>
                    <a:pt x="268" y="798"/>
                  </a:lnTo>
                  <a:lnTo>
                    <a:pt x="266" y="798"/>
                  </a:lnTo>
                  <a:lnTo>
                    <a:pt x="265" y="797"/>
                  </a:lnTo>
                  <a:lnTo>
                    <a:pt x="263" y="797"/>
                  </a:lnTo>
                  <a:lnTo>
                    <a:pt x="263" y="795"/>
                  </a:lnTo>
                  <a:lnTo>
                    <a:pt x="265" y="794"/>
                  </a:lnTo>
                  <a:lnTo>
                    <a:pt x="265" y="792"/>
                  </a:lnTo>
                  <a:lnTo>
                    <a:pt x="265" y="791"/>
                  </a:lnTo>
                  <a:lnTo>
                    <a:pt x="263" y="791"/>
                  </a:lnTo>
                  <a:lnTo>
                    <a:pt x="262" y="791"/>
                  </a:lnTo>
                  <a:lnTo>
                    <a:pt x="258" y="791"/>
                  </a:lnTo>
                  <a:lnTo>
                    <a:pt x="257" y="789"/>
                  </a:lnTo>
                  <a:lnTo>
                    <a:pt x="257" y="789"/>
                  </a:lnTo>
                  <a:lnTo>
                    <a:pt x="255" y="787"/>
                  </a:lnTo>
                  <a:lnTo>
                    <a:pt x="254" y="787"/>
                  </a:lnTo>
                  <a:lnTo>
                    <a:pt x="252" y="787"/>
                  </a:lnTo>
                  <a:lnTo>
                    <a:pt x="252" y="787"/>
                  </a:lnTo>
                  <a:lnTo>
                    <a:pt x="251" y="789"/>
                  </a:lnTo>
                  <a:lnTo>
                    <a:pt x="251" y="787"/>
                  </a:lnTo>
                  <a:lnTo>
                    <a:pt x="249" y="787"/>
                  </a:lnTo>
                  <a:lnTo>
                    <a:pt x="247" y="787"/>
                  </a:lnTo>
                  <a:lnTo>
                    <a:pt x="247" y="787"/>
                  </a:lnTo>
                  <a:lnTo>
                    <a:pt x="244" y="787"/>
                  </a:lnTo>
                  <a:lnTo>
                    <a:pt x="243" y="789"/>
                  </a:lnTo>
                  <a:lnTo>
                    <a:pt x="241" y="789"/>
                  </a:lnTo>
                  <a:lnTo>
                    <a:pt x="240" y="789"/>
                  </a:lnTo>
                  <a:lnTo>
                    <a:pt x="240" y="791"/>
                  </a:lnTo>
                  <a:lnTo>
                    <a:pt x="238" y="791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5" y="786"/>
                  </a:lnTo>
                  <a:lnTo>
                    <a:pt x="233" y="786"/>
                  </a:lnTo>
                  <a:lnTo>
                    <a:pt x="230" y="784"/>
                  </a:lnTo>
                  <a:lnTo>
                    <a:pt x="227" y="783"/>
                  </a:lnTo>
                  <a:lnTo>
                    <a:pt x="225" y="781"/>
                  </a:lnTo>
                  <a:lnTo>
                    <a:pt x="225" y="781"/>
                  </a:lnTo>
                  <a:lnTo>
                    <a:pt x="224" y="780"/>
                  </a:lnTo>
                  <a:lnTo>
                    <a:pt x="222" y="780"/>
                  </a:lnTo>
                  <a:lnTo>
                    <a:pt x="221" y="780"/>
                  </a:lnTo>
                  <a:lnTo>
                    <a:pt x="219" y="780"/>
                  </a:lnTo>
                  <a:lnTo>
                    <a:pt x="217" y="778"/>
                  </a:lnTo>
                  <a:lnTo>
                    <a:pt x="214" y="778"/>
                  </a:lnTo>
                  <a:lnTo>
                    <a:pt x="213" y="780"/>
                  </a:lnTo>
                  <a:lnTo>
                    <a:pt x="213" y="780"/>
                  </a:lnTo>
                  <a:lnTo>
                    <a:pt x="211" y="780"/>
                  </a:lnTo>
                  <a:lnTo>
                    <a:pt x="205" y="778"/>
                  </a:lnTo>
                  <a:lnTo>
                    <a:pt x="203" y="778"/>
                  </a:lnTo>
                  <a:lnTo>
                    <a:pt x="202" y="776"/>
                  </a:lnTo>
                  <a:lnTo>
                    <a:pt x="197" y="776"/>
                  </a:lnTo>
                  <a:lnTo>
                    <a:pt x="195" y="775"/>
                  </a:lnTo>
                  <a:lnTo>
                    <a:pt x="194" y="775"/>
                  </a:lnTo>
                  <a:lnTo>
                    <a:pt x="191" y="773"/>
                  </a:lnTo>
                  <a:lnTo>
                    <a:pt x="189" y="773"/>
                  </a:lnTo>
                  <a:lnTo>
                    <a:pt x="187" y="773"/>
                  </a:lnTo>
                  <a:lnTo>
                    <a:pt x="184" y="773"/>
                  </a:lnTo>
                  <a:lnTo>
                    <a:pt x="183" y="773"/>
                  </a:lnTo>
                  <a:lnTo>
                    <a:pt x="183" y="775"/>
                  </a:lnTo>
                  <a:lnTo>
                    <a:pt x="181" y="775"/>
                  </a:lnTo>
                  <a:lnTo>
                    <a:pt x="180" y="775"/>
                  </a:lnTo>
                  <a:lnTo>
                    <a:pt x="175" y="770"/>
                  </a:lnTo>
                  <a:lnTo>
                    <a:pt x="172" y="767"/>
                  </a:lnTo>
                  <a:lnTo>
                    <a:pt x="164" y="761"/>
                  </a:lnTo>
                  <a:lnTo>
                    <a:pt x="162" y="759"/>
                  </a:lnTo>
                  <a:lnTo>
                    <a:pt x="158" y="759"/>
                  </a:lnTo>
                  <a:lnTo>
                    <a:pt x="156" y="757"/>
                  </a:lnTo>
                  <a:lnTo>
                    <a:pt x="151" y="753"/>
                  </a:lnTo>
                  <a:lnTo>
                    <a:pt x="148" y="753"/>
                  </a:lnTo>
                  <a:lnTo>
                    <a:pt x="146" y="753"/>
                  </a:lnTo>
                  <a:lnTo>
                    <a:pt x="146" y="753"/>
                  </a:lnTo>
                  <a:lnTo>
                    <a:pt x="145" y="753"/>
                  </a:lnTo>
                  <a:lnTo>
                    <a:pt x="143" y="751"/>
                  </a:lnTo>
                  <a:lnTo>
                    <a:pt x="143" y="750"/>
                  </a:lnTo>
                  <a:lnTo>
                    <a:pt x="142" y="748"/>
                  </a:lnTo>
                  <a:lnTo>
                    <a:pt x="137" y="746"/>
                  </a:lnTo>
                  <a:lnTo>
                    <a:pt x="134" y="745"/>
                  </a:lnTo>
                  <a:lnTo>
                    <a:pt x="134" y="745"/>
                  </a:lnTo>
                  <a:lnTo>
                    <a:pt x="134" y="743"/>
                  </a:lnTo>
                  <a:lnTo>
                    <a:pt x="137" y="743"/>
                  </a:lnTo>
                  <a:lnTo>
                    <a:pt x="137" y="742"/>
                  </a:lnTo>
                  <a:lnTo>
                    <a:pt x="135" y="742"/>
                  </a:lnTo>
                  <a:lnTo>
                    <a:pt x="135" y="742"/>
                  </a:lnTo>
                  <a:lnTo>
                    <a:pt x="134" y="740"/>
                  </a:lnTo>
                  <a:lnTo>
                    <a:pt x="135" y="740"/>
                  </a:lnTo>
                  <a:lnTo>
                    <a:pt x="137" y="740"/>
                  </a:lnTo>
                  <a:lnTo>
                    <a:pt x="139" y="740"/>
                  </a:lnTo>
                  <a:lnTo>
                    <a:pt x="140" y="742"/>
                  </a:lnTo>
                  <a:lnTo>
                    <a:pt x="142" y="742"/>
                  </a:lnTo>
                  <a:lnTo>
                    <a:pt x="142" y="742"/>
                  </a:lnTo>
                  <a:lnTo>
                    <a:pt x="148" y="740"/>
                  </a:lnTo>
                  <a:lnTo>
                    <a:pt x="148" y="740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7"/>
                  </a:lnTo>
                  <a:lnTo>
                    <a:pt x="148" y="735"/>
                  </a:lnTo>
                  <a:lnTo>
                    <a:pt x="151" y="732"/>
                  </a:lnTo>
                  <a:lnTo>
                    <a:pt x="153" y="729"/>
                  </a:lnTo>
                  <a:lnTo>
                    <a:pt x="153" y="729"/>
                  </a:lnTo>
                  <a:lnTo>
                    <a:pt x="154" y="729"/>
                  </a:lnTo>
                  <a:lnTo>
                    <a:pt x="154" y="729"/>
                  </a:lnTo>
                  <a:lnTo>
                    <a:pt x="154" y="731"/>
                  </a:lnTo>
                  <a:lnTo>
                    <a:pt x="154" y="729"/>
                  </a:lnTo>
                  <a:lnTo>
                    <a:pt x="156" y="728"/>
                  </a:lnTo>
                  <a:lnTo>
                    <a:pt x="158" y="728"/>
                  </a:lnTo>
                  <a:lnTo>
                    <a:pt x="159" y="728"/>
                  </a:lnTo>
                  <a:lnTo>
                    <a:pt x="161" y="728"/>
                  </a:lnTo>
                  <a:lnTo>
                    <a:pt x="158" y="724"/>
                  </a:lnTo>
                  <a:lnTo>
                    <a:pt x="154" y="723"/>
                  </a:lnTo>
                  <a:lnTo>
                    <a:pt x="153" y="723"/>
                  </a:lnTo>
                  <a:lnTo>
                    <a:pt x="151" y="721"/>
                  </a:lnTo>
                  <a:lnTo>
                    <a:pt x="150" y="720"/>
                  </a:lnTo>
                  <a:lnTo>
                    <a:pt x="150" y="718"/>
                  </a:lnTo>
                  <a:lnTo>
                    <a:pt x="151" y="718"/>
                  </a:lnTo>
                  <a:lnTo>
                    <a:pt x="153" y="718"/>
                  </a:lnTo>
                  <a:lnTo>
                    <a:pt x="156" y="717"/>
                  </a:lnTo>
                  <a:lnTo>
                    <a:pt x="156" y="717"/>
                  </a:lnTo>
                  <a:lnTo>
                    <a:pt x="158" y="717"/>
                  </a:lnTo>
                  <a:lnTo>
                    <a:pt x="161" y="718"/>
                  </a:lnTo>
                  <a:lnTo>
                    <a:pt x="161" y="717"/>
                  </a:lnTo>
                  <a:lnTo>
                    <a:pt x="159" y="715"/>
                  </a:lnTo>
                  <a:lnTo>
                    <a:pt x="162" y="713"/>
                  </a:lnTo>
                  <a:lnTo>
                    <a:pt x="165" y="713"/>
                  </a:lnTo>
                  <a:lnTo>
                    <a:pt x="169" y="710"/>
                  </a:lnTo>
                  <a:lnTo>
                    <a:pt x="172" y="710"/>
                  </a:lnTo>
                  <a:lnTo>
                    <a:pt x="172" y="710"/>
                  </a:lnTo>
                  <a:lnTo>
                    <a:pt x="172" y="709"/>
                  </a:lnTo>
                  <a:lnTo>
                    <a:pt x="172" y="707"/>
                  </a:lnTo>
                  <a:lnTo>
                    <a:pt x="170" y="707"/>
                  </a:lnTo>
                  <a:lnTo>
                    <a:pt x="169" y="707"/>
                  </a:lnTo>
                  <a:lnTo>
                    <a:pt x="167" y="709"/>
                  </a:lnTo>
                  <a:lnTo>
                    <a:pt x="162" y="709"/>
                  </a:lnTo>
                  <a:lnTo>
                    <a:pt x="161" y="709"/>
                  </a:lnTo>
                  <a:lnTo>
                    <a:pt x="162" y="707"/>
                  </a:lnTo>
                  <a:lnTo>
                    <a:pt x="164" y="707"/>
                  </a:lnTo>
                  <a:lnTo>
                    <a:pt x="164" y="707"/>
                  </a:lnTo>
                  <a:lnTo>
                    <a:pt x="161" y="707"/>
                  </a:lnTo>
                  <a:lnTo>
                    <a:pt x="161" y="709"/>
                  </a:lnTo>
                  <a:lnTo>
                    <a:pt x="156" y="710"/>
                  </a:lnTo>
                  <a:lnTo>
                    <a:pt x="156" y="709"/>
                  </a:lnTo>
                  <a:lnTo>
                    <a:pt x="156" y="709"/>
                  </a:lnTo>
                  <a:lnTo>
                    <a:pt x="156" y="707"/>
                  </a:lnTo>
                  <a:lnTo>
                    <a:pt x="158" y="707"/>
                  </a:lnTo>
                  <a:lnTo>
                    <a:pt x="158" y="707"/>
                  </a:lnTo>
                  <a:lnTo>
                    <a:pt x="158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4"/>
                  </a:lnTo>
                  <a:lnTo>
                    <a:pt x="158" y="704"/>
                  </a:lnTo>
                  <a:lnTo>
                    <a:pt x="158" y="702"/>
                  </a:lnTo>
                  <a:lnTo>
                    <a:pt x="158" y="701"/>
                  </a:lnTo>
                  <a:lnTo>
                    <a:pt x="159" y="701"/>
                  </a:lnTo>
                  <a:lnTo>
                    <a:pt x="161" y="699"/>
                  </a:lnTo>
                  <a:lnTo>
                    <a:pt x="162" y="699"/>
                  </a:lnTo>
                  <a:lnTo>
                    <a:pt x="164" y="698"/>
                  </a:lnTo>
                  <a:lnTo>
                    <a:pt x="165" y="696"/>
                  </a:lnTo>
                  <a:lnTo>
                    <a:pt x="165" y="696"/>
                  </a:lnTo>
                  <a:lnTo>
                    <a:pt x="169" y="696"/>
                  </a:lnTo>
                  <a:lnTo>
                    <a:pt x="170" y="696"/>
                  </a:lnTo>
                  <a:lnTo>
                    <a:pt x="173" y="696"/>
                  </a:lnTo>
                  <a:lnTo>
                    <a:pt x="176" y="696"/>
                  </a:lnTo>
                  <a:lnTo>
                    <a:pt x="178" y="696"/>
                  </a:lnTo>
                  <a:lnTo>
                    <a:pt x="178" y="694"/>
                  </a:lnTo>
                  <a:lnTo>
                    <a:pt x="178" y="693"/>
                  </a:lnTo>
                  <a:lnTo>
                    <a:pt x="180" y="693"/>
                  </a:lnTo>
                  <a:lnTo>
                    <a:pt x="180" y="690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0" y="688"/>
                  </a:lnTo>
                  <a:lnTo>
                    <a:pt x="180" y="688"/>
                  </a:lnTo>
                  <a:lnTo>
                    <a:pt x="180" y="687"/>
                  </a:lnTo>
                  <a:lnTo>
                    <a:pt x="180" y="687"/>
                  </a:lnTo>
                  <a:lnTo>
                    <a:pt x="180" y="685"/>
                  </a:lnTo>
                  <a:lnTo>
                    <a:pt x="180" y="683"/>
                  </a:lnTo>
                  <a:lnTo>
                    <a:pt x="180" y="683"/>
                  </a:lnTo>
                  <a:lnTo>
                    <a:pt x="178" y="682"/>
                  </a:lnTo>
                  <a:lnTo>
                    <a:pt x="176" y="682"/>
                  </a:lnTo>
                  <a:lnTo>
                    <a:pt x="176" y="680"/>
                  </a:lnTo>
                  <a:lnTo>
                    <a:pt x="178" y="679"/>
                  </a:lnTo>
                  <a:lnTo>
                    <a:pt x="178" y="679"/>
                  </a:lnTo>
                  <a:lnTo>
                    <a:pt x="180" y="679"/>
                  </a:lnTo>
                  <a:lnTo>
                    <a:pt x="181" y="679"/>
                  </a:lnTo>
                  <a:lnTo>
                    <a:pt x="181" y="679"/>
                  </a:lnTo>
                  <a:lnTo>
                    <a:pt x="183" y="677"/>
                  </a:lnTo>
                  <a:lnTo>
                    <a:pt x="181" y="677"/>
                  </a:lnTo>
                  <a:lnTo>
                    <a:pt x="180" y="677"/>
                  </a:lnTo>
                  <a:lnTo>
                    <a:pt x="178" y="676"/>
                  </a:lnTo>
                  <a:lnTo>
                    <a:pt x="178" y="676"/>
                  </a:lnTo>
                  <a:lnTo>
                    <a:pt x="178" y="674"/>
                  </a:lnTo>
                  <a:lnTo>
                    <a:pt x="178" y="674"/>
                  </a:lnTo>
                  <a:lnTo>
                    <a:pt x="180" y="674"/>
                  </a:lnTo>
                  <a:lnTo>
                    <a:pt x="181" y="672"/>
                  </a:lnTo>
                  <a:lnTo>
                    <a:pt x="183" y="671"/>
                  </a:lnTo>
                  <a:lnTo>
                    <a:pt x="183" y="669"/>
                  </a:lnTo>
                  <a:lnTo>
                    <a:pt x="184" y="669"/>
                  </a:lnTo>
                  <a:lnTo>
                    <a:pt x="184" y="668"/>
                  </a:lnTo>
                  <a:lnTo>
                    <a:pt x="183" y="666"/>
                  </a:lnTo>
                  <a:lnTo>
                    <a:pt x="183" y="665"/>
                  </a:lnTo>
                  <a:lnTo>
                    <a:pt x="183" y="665"/>
                  </a:lnTo>
                  <a:lnTo>
                    <a:pt x="183" y="663"/>
                  </a:lnTo>
                  <a:lnTo>
                    <a:pt x="183" y="663"/>
                  </a:lnTo>
                  <a:lnTo>
                    <a:pt x="181" y="663"/>
                  </a:lnTo>
                  <a:lnTo>
                    <a:pt x="180" y="665"/>
                  </a:lnTo>
                  <a:lnTo>
                    <a:pt x="178" y="665"/>
                  </a:lnTo>
                  <a:lnTo>
                    <a:pt x="176" y="663"/>
                  </a:lnTo>
                  <a:lnTo>
                    <a:pt x="175" y="661"/>
                  </a:lnTo>
                  <a:lnTo>
                    <a:pt x="173" y="661"/>
                  </a:lnTo>
                  <a:lnTo>
                    <a:pt x="172" y="660"/>
                  </a:lnTo>
                  <a:lnTo>
                    <a:pt x="172" y="660"/>
                  </a:lnTo>
                  <a:lnTo>
                    <a:pt x="170" y="658"/>
                  </a:lnTo>
                  <a:lnTo>
                    <a:pt x="170" y="658"/>
                  </a:lnTo>
                  <a:lnTo>
                    <a:pt x="169" y="658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4" y="658"/>
                  </a:lnTo>
                  <a:lnTo>
                    <a:pt x="162" y="657"/>
                  </a:lnTo>
                  <a:lnTo>
                    <a:pt x="161" y="657"/>
                  </a:lnTo>
                  <a:lnTo>
                    <a:pt x="159" y="657"/>
                  </a:lnTo>
                  <a:lnTo>
                    <a:pt x="158" y="655"/>
                  </a:lnTo>
                  <a:lnTo>
                    <a:pt x="156" y="655"/>
                  </a:lnTo>
                  <a:lnTo>
                    <a:pt x="156" y="655"/>
                  </a:lnTo>
                  <a:lnTo>
                    <a:pt x="156" y="657"/>
                  </a:lnTo>
                  <a:lnTo>
                    <a:pt x="156" y="657"/>
                  </a:lnTo>
                  <a:lnTo>
                    <a:pt x="154" y="657"/>
                  </a:lnTo>
                  <a:lnTo>
                    <a:pt x="154" y="657"/>
                  </a:lnTo>
                  <a:lnTo>
                    <a:pt x="153" y="657"/>
                  </a:lnTo>
                  <a:lnTo>
                    <a:pt x="148" y="653"/>
                  </a:lnTo>
                  <a:lnTo>
                    <a:pt x="148" y="652"/>
                  </a:lnTo>
                  <a:lnTo>
                    <a:pt x="146" y="650"/>
                  </a:lnTo>
                  <a:lnTo>
                    <a:pt x="146" y="649"/>
                  </a:lnTo>
                  <a:lnTo>
                    <a:pt x="145" y="647"/>
                  </a:lnTo>
                  <a:lnTo>
                    <a:pt x="143" y="647"/>
                  </a:lnTo>
                  <a:lnTo>
                    <a:pt x="142" y="649"/>
                  </a:lnTo>
                  <a:lnTo>
                    <a:pt x="142" y="649"/>
                  </a:lnTo>
                  <a:lnTo>
                    <a:pt x="140" y="649"/>
                  </a:lnTo>
                  <a:lnTo>
                    <a:pt x="139" y="649"/>
                  </a:lnTo>
                  <a:lnTo>
                    <a:pt x="135" y="650"/>
                  </a:lnTo>
                  <a:lnTo>
                    <a:pt x="134" y="650"/>
                  </a:lnTo>
                  <a:lnTo>
                    <a:pt x="134" y="652"/>
                  </a:lnTo>
                  <a:lnTo>
                    <a:pt x="132" y="652"/>
                  </a:lnTo>
                  <a:lnTo>
                    <a:pt x="131" y="650"/>
                  </a:lnTo>
                  <a:lnTo>
                    <a:pt x="129" y="650"/>
                  </a:lnTo>
                  <a:lnTo>
                    <a:pt x="129" y="650"/>
                  </a:lnTo>
                  <a:lnTo>
                    <a:pt x="128" y="650"/>
                  </a:lnTo>
                  <a:lnTo>
                    <a:pt x="128" y="649"/>
                  </a:lnTo>
                  <a:lnTo>
                    <a:pt x="126" y="649"/>
                  </a:lnTo>
                  <a:lnTo>
                    <a:pt x="124" y="647"/>
                  </a:lnTo>
                  <a:lnTo>
                    <a:pt x="123" y="647"/>
                  </a:lnTo>
                  <a:lnTo>
                    <a:pt x="121" y="649"/>
                  </a:lnTo>
                  <a:lnTo>
                    <a:pt x="120" y="649"/>
                  </a:lnTo>
                  <a:lnTo>
                    <a:pt x="118" y="649"/>
                  </a:lnTo>
                  <a:lnTo>
                    <a:pt x="118" y="647"/>
                  </a:lnTo>
                  <a:lnTo>
                    <a:pt x="117" y="647"/>
                  </a:lnTo>
                  <a:lnTo>
                    <a:pt x="115" y="646"/>
                  </a:lnTo>
                  <a:lnTo>
                    <a:pt x="115" y="644"/>
                  </a:lnTo>
                  <a:lnTo>
                    <a:pt x="115" y="644"/>
                  </a:lnTo>
                  <a:lnTo>
                    <a:pt x="117" y="642"/>
                  </a:lnTo>
                  <a:lnTo>
                    <a:pt x="117" y="642"/>
                  </a:lnTo>
                  <a:lnTo>
                    <a:pt x="115" y="641"/>
                  </a:lnTo>
                  <a:lnTo>
                    <a:pt x="115" y="641"/>
                  </a:lnTo>
                  <a:lnTo>
                    <a:pt x="115" y="639"/>
                  </a:lnTo>
                  <a:lnTo>
                    <a:pt x="115" y="638"/>
                  </a:lnTo>
                  <a:lnTo>
                    <a:pt x="113" y="638"/>
                  </a:lnTo>
                  <a:lnTo>
                    <a:pt x="115" y="636"/>
                  </a:lnTo>
                  <a:lnTo>
                    <a:pt x="115" y="636"/>
                  </a:lnTo>
                  <a:lnTo>
                    <a:pt x="113" y="636"/>
                  </a:lnTo>
                  <a:lnTo>
                    <a:pt x="112" y="636"/>
                  </a:lnTo>
                  <a:lnTo>
                    <a:pt x="112" y="636"/>
                  </a:lnTo>
                  <a:lnTo>
                    <a:pt x="112" y="635"/>
                  </a:lnTo>
                  <a:lnTo>
                    <a:pt x="112" y="633"/>
                  </a:lnTo>
                  <a:lnTo>
                    <a:pt x="110" y="633"/>
                  </a:lnTo>
                  <a:lnTo>
                    <a:pt x="110" y="633"/>
                  </a:lnTo>
                  <a:lnTo>
                    <a:pt x="107" y="633"/>
                  </a:lnTo>
                  <a:lnTo>
                    <a:pt x="106" y="633"/>
                  </a:lnTo>
                  <a:lnTo>
                    <a:pt x="106" y="633"/>
                  </a:lnTo>
                  <a:lnTo>
                    <a:pt x="104" y="633"/>
                  </a:lnTo>
                  <a:lnTo>
                    <a:pt x="102" y="633"/>
                  </a:lnTo>
                  <a:lnTo>
                    <a:pt x="99" y="631"/>
                  </a:lnTo>
                  <a:lnTo>
                    <a:pt x="98" y="631"/>
                  </a:lnTo>
                  <a:lnTo>
                    <a:pt x="99" y="631"/>
                  </a:lnTo>
                  <a:lnTo>
                    <a:pt x="99" y="631"/>
                  </a:lnTo>
                  <a:lnTo>
                    <a:pt x="99" y="630"/>
                  </a:lnTo>
                  <a:lnTo>
                    <a:pt x="99" y="630"/>
                  </a:lnTo>
                  <a:lnTo>
                    <a:pt x="98" y="628"/>
                  </a:lnTo>
                  <a:lnTo>
                    <a:pt x="98" y="628"/>
                  </a:lnTo>
                  <a:lnTo>
                    <a:pt x="98" y="627"/>
                  </a:lnTo>
                  <a:lnTo>
                    <a:pt x="98" y="625"/>
                  </a:lnTo>
                  <a:lnTo>
                    <a:pt x="98" y="625"/>
                  </a:lnTo>
                  <a:lnTo>
                    <a:pt x="98" y="624"/>
                  </a:lnTo>
                  <a:lnTo>
                    <a:pt x="99" y="624"/>
                  </a:lnTo>
                  <a:lnTo>
                    <a:pt x="101" y="624"/>
                  </a:lnTo>
                  <a:lnTo>
                    <a:pt x="101" y="622"/>
                  </a:lnTo>
                  <a:lnTo>
                    <a:pt x="101" y="622"/>
                  </a:lnTo>
                  <a:lnTo>
                    <a:pt x="98" y="617"/>
                  </a:lnTo>
                  <a:lnTo>
                    <a:pt x="96" y="614"/>
                  </a:lnTo>
                  <a:lnTo>
                    <a:pt x="94" y="613"/>
                  </a:lnTo>
                  <a:lnTo>
                    <a:pt x="93" y="611"/>
                  </a:lnTo>
                  <a:lnTo>
                    <a:pt x="91" y="611"/>
                  </a:lnTo>
                  <a:lnTo>
                    <a:pt x="90" y="611"/>
                  </a:lnTo>
                  <a:lnTo>
                    <a:pt x="87" y="611"/>
                  </a:lnTo>
                  <a:lnTo>
                    <a:pt x="85" y="611"/>
                  </a:lnTo>
                  <a:lnTo>
                    <a:pt x="83" y="611"/>
                  </a:lnTo>
                  <a:lnTo>
                    <a:pt x="79" y="613"/>
                  </a:lnTo>
                  <a:lnTo>
                    <a:pt x="79" y="613"/>
                  </a:lnTo>
                  <a:lnTo>
                    <a:pt x="76" y="613"/>
                  </a:lnTo>
                  <a:lnTo>
                    <a:pt x="74" y="611"/>
                  </a:lnTo>
                  <a:lnTo>
                    <a:pt x="72" y="611"/>
                  </a:lnTo>
                  <a:lnTo>
                    <a:pt x="72" y="613"/>
                  </a:lnTo>
                  <a:lnTo>
                    <a:pt x="71" y="613"/>
                  </a:lnTo>
                  <a:lnTo>
                    <a:pt x="71" y="616"/>
                  </a:lnTo>
                  <a:lnTo>
                    <a:pt x="69" y="616"/>
                  </a:lnTo>
                  <a:lnTo>
                    <a:pt x="68" y="617"/>
                  </a:lnTo>
                  <a:lnTo>
                    <a:pt x="68" y="617"/>
                  </a:lnTo>
                  <a:lnTo>
                    <a:pt x="66" y="617"/>
                  </a:lnTo>
                  <a:lnTo>
                    <a:pt x="65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1" y="614"/>
                  </a:lnTo>
                  <a:lnTo>
                    <a:pt x="61" y="613"/>
                  </a:lnTo>
                  <a:lnTo>
                    <a:pt x="61" y="613"/>
                  </a:lnTo>
                  <a:lnTo>
                    <a:pt x="60" y="611"/>
                  </a:lnTo>
                  <a:lnTo>
                    <a:pt x="60" y="609"/>
                  </a:lnTo>
                  <a:lnTo>
                    <a:pt x="60" y="608"/>
                  </a:lnTo>
                  <a:lnTo>
                    <a:pt x="61" y="606"/>
                  </a:lnTo>
                  <a:lnTo>
                    <a:pt x="60" y="605"/>
                  </a:lnTo>
                  <a:lnTo>
                    <a:pt x="60" y="605"/>
                  </a:lnTo>
                  <a:lnTo>
                    <a:pt x="60" y="603"/>
                  </a:lnTo>
                  <a:lnTo>
                    <a:pt x="60" y="603"/>
                  </a:lnTo>
                  <a:lnTo>
                    <a:pt x="60" y="602"/>
                  </a:lnTo>
                  <a:lnTo>
                    <a:pt x="58" y="602"/>
                  </a:lnTo>
                  <a:lnTo>
                    <a:pt x="57" y="600"/>
                  </a:lnTo>
                  <a:lnTo>
                    <a:pt x="57" y="598"/>
                  </a:lnTo>
                  <a:lnTo>
                    <a:pt x="55" y="598"/>
                  </a:lnTo>
                  <a:lnTo>
                    <a:pt x="57" y="597"/>
                  </a:lnTo>
                  <a:lnTo>
                    <a:pt x="57" y="595"/>
                  </a:lnTo>
                  <a:lnTo>
                    <a:pt x="58" y="595"/>
                  </a:lnTo>
                  <a:lnTo>
                    <a:pt x="58" y="594"/>
                  </a:lnTo>
                  <a:lnTo>
                    <a:pt x="60" y="594"/>
                  </a:lnTo>
                  <a:lnTo>
                    <a:pt x="61" y="594"/>
                  </a:lnTo>
                  <a:lnTo>
                    <a:pt x="63" y="595"/>
                  </a:lnTo>
                  <a:lnTo>
                    <a:pt x="63" y="595"/>
                  </a:lnTo>
                  <a:lnTo>
                    <a:pt x="65" y="597"/>
                  </a:lnTo>
                  <a:lnTo>
                    <a:pt x="68" y="597"/>
                  </a:lnTo>
                  <a:lnTo>
                    <a:pt x="68" y="597"/>
                  </a:lnTo>
                  <a:lnTo>
                    <a:pt x="69" y="595"/>
                  </a:lnTo>
                  <a:lnTo>
                    <a:pt x="72" y="594"/>
                  </a:lnTo>
                  <a:lnTo>
                    <a:pt x="72" y="594"/>
                  </a:lnTo>
                  <a:lnTo>
                    <a:pt x="74" y="592"/>
                  </a:lnTo>
                  <a:lnTo>
                    <a:pt x="76" y="592"/>
                  </a:lnTo>
                  <a:lnTo>
                    <a:pt x="77" y="592"/>
                  </a:lnTo>
                  <a:lnTo>
                    <a:pt x="77" y="590"/>
                  </a:lnTo>
                  <a:lnTo>
                    <a:pt x="77" y="590"/>
                  </a:lnTo>
                  <a:lnTo>
                    <a:pt x="76" y="589"/>
                  </a:lnTo>
                  <a:lnTo>
                    <a:pt x="72" y="587"/>
                  </a:lnTo>
                  <a:lnTo>
                    <a:pt x="72" y="587"/>
                  </a:lnTo>
                  <a:lnTo>
                    <a:pt x="72" y="586"/>
                  </a:lnTo>
                  <a:lnTo>
                    <a:pt x="72" y="586"/>
                  </a:lnTo>
                  <a:lnTo>
                    <a:pt x="72" y="584"/>
                  </a:lnTo>
                  <a:lnTo>
                    <a:pt x="69" y="583"/>
                  </a:lnTo>
                  <a:lnTo>
                    <a:pt x="66" y="583"/>
                  </a:lnTo>
                  <a:lnTo>
                    <a:pt x="65" y="583"/>
                  </a:lnTo>
                  <a:lnTo>
                    <a:pt x="63" y="583"/>
                  </a:lnTo>
                  <a:lnTo>
                    <a:pt x="63" y="581"/>
                  </a:lnTo>
                  <a:lnTo>
                    <a:pt x="65" y="579"/>
                  </a:lnTo>
                  <a:lnTo>
                    <a:pt x="65" y="578"/>
                  </a:lnTo>
                  <a:lnTo>
                    <a:pt x="65" y="578"/>
                  </a:lnTo>
                  <a:lnTo>
                    <a:pt x="63" y="578"/>
                  </a:lnTo>
                  <a:lnTo>
                    <a:pt x="61" y="576"/>
                  </a:lnTo>
                  <a:lnTo>
                    <a:pt x="58" y="575"/>
                  </a:lnTo>
                  <a:lnTo>
                    <a:pt x="57" y="573"/>
                  </a:lnTo>
                  <a:lnTo>
                    <a:pt x="55" y="570"/>
                  </a:lnTo>
                  <a:lnTo>
                    <a:pt x="55" y="570"/>
                  </a:lnTo>
                  <a:lnTo>
                    <a:pt x="53" y="568"/>
                  </a:lnTo>
                  <a:lnTo>
                    <a:pt x="53" y="568"/>
                  </a:lnTo>
                  <a:lnTo>
                    <a:pt x="53" y="567"/>
                  </a:lnTo>
                  <a:lnTo>
                    <a:pt x="53" y="565"/>
                  </a:lnTo>
                  <a:lnTo>
                    <a:pt x="53" y="565"/>
                  </a:lnTo>
                  <a:lnTo>
                    <a:pt x="52" y="565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1"/>
                  </a:lnTo>
                  <a:lnTo>
                    <a:pt x="50" y="559"/>
                  </a:lnTo>
                  <a:lnTo>
                    <a:pt x="52" y="557"/>
                  </a:lnTo>
                  <a:lnTo>
                    <a:pt x="52" y="557"/>
                  </a:lnTo>
                  <a:lnTo>
                    <a:pt x="52" y="556"/>
                  </a:lnTo>
                  <a:lnTo>
                    <a:pt x="50" y="554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50" y="551"/>
                  </a:lnTo>
                  <a:lnTo>
                    <a:pt x="50" y="551"/>
                  </a:lnTo>
                  <a:lnTo>
                    <a:pt x="50" y="548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9" y="546"/>
                  </a:lnTo>
                  <a:lnTo>
                    <a:pt x="47" y="546"/>
                  </a:lnTo>
                  <a:lnTo>
                    <a:pt x="47" y="545"/>
                  </a:lnTo>
                  <a:lnTo>
                    <a:pt x="47" y="545"/>
                  </a:lnTo>
                  <a:lnTo>
                    <a:pt x="46" y="545"/>
                  </a:lnTo>
                  <a:lnTo>
                    <a:pt x="44" y="543"/>
                  </a:lnTo>
                  <a:lnTo>
                    <a:pt x="44" y="543"/>
                  </a:lnTo>
                  <a:lnTo>
                    <a:pt x="41" y="542"/>
                  </a:lnTo>
                  <a:lnTo>
                    <a:pt x="38" y="542"/>
                  </a:lnTo>
                  <a:lnTo>
                    <a:pt x="36" y="542"/>
                  </a:lnTo>
                  <a:lnTo>
                    <a:pt x="36" y="542"/>
                  </a:lnTo>
                  <a:lnTo>
                    <a:pt x="35" y="543"/>
                  </a:lnTo>
                  <a:lnTo>
                    <a:pt x="33" y="543"/>
                  </a:lnTo>
                  <a:lnTo>
                    <a:pt x="33" y="543"/>
                  </a:lnTo>
                  <a:lnTo>
                    <a:pt x="31" y="543"/>
                  </a:lnTo>
                  <a:lnTo>
                    <a:pt x="30" y="545"/>
                  </a:lnTo>
                  <a:lnTo>
                    <a:pt x="28" y="543"/>
                  </a:lnTo>
                  <a:lnTo>
                    <a:pt x="28" y="543"/>
                  </a:lnTo>
                  <a:lnTo>
                    <a:pt x="28" y="542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7" y="538"/>
                  </a:lnTo>
                  <a:lnTo>
                    <a:pt x="24" y="538"/>
                  </a:lnTo>
                  <a:lnTo>
                    <a:pt x="24" y="538"/>
                  </a:lnTo>
                  <a:lnTo>
                    <a:pt x="22" y="538"/>
                  </a:lnTo>
                  <a:lnTo>
                    <a:pt x="20" y="540"/>
                  </a:lnTo>
                  <a:lnTo>
                    <a:pt x="19" y="538"/>
                  </a:lnTo>
                  <a:lnTo>
                    <a:pt x="19" y="538"/>
                  </a:lnTo>
                  <a:lnTo>
                    <a:pt x="17" y="537"/>
                  </a:lnTo>
                  <a:lnTo>
                    <a:pt x="17" y="537"/>
                  </a:lnTo>
                  <a:lnTo>
                    <a:pt x="14" y="537"/>
                  </a:lnTo>
                  <a:lnTo>
                    <a:pt x="14" y="537"/>
                  </a:lnTo>
                  <a:lnTo>
                    <a:pt x="12" y="537"/>
                  </a:lnTo>
                  <a:lnTo>
                    <a:pt x="12" y="537"/>
                  </a:lnTo>
                  <a:lnTo>
                    <a:pt x="11" y="535"/>
                  </a:lnTo>
                  <a:lnTo>
                    <a:pt x="11" y="534"/>
                  </a:lnTo>
                  <a:lnTo>
                    <a:pt x="11" y="534"/>
                  </a:lnTo>
                  <a:lnTo>
                    <a:pt x="11" y="532"/>
                  </a:lnTo>
                  <a:lnTo>
                    <a:pt x="11" y="531"/>
                  </a:lnTo>
                  <a:lnTo>
                    <a:pt x="11" y="527"/>
                  </a:lnTo>
                  <a:lnTo>
                    <a:pt x="9" y="527"/>
                  </a:lnTo>
                  <a:lnTo>
                    <a:pt x="9" y="526"/>
                  </a:lnTo>
                  <a:lnTo>
                    <a:pt x="8" y="526"/>
                  </a:lnTo>
                  <a:lnTo>
                    <a:pt x="8" y="524"/>
                  </a:lnTo>
                  <a:lnTo>
                    <a:pt x="6" y="523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3" y="521"/>
                  </a:lnTo>
                  <a:lnTo>
                    <a:pt x="3" y="521"/>
                  </a:lnTo>
                  <a:lnTo>
                    <a:pt x="5" y="518"/>
                  </a:lnTo>
                  <a:lnTo>
                    <a:pt x="5" y="516"/>
                  </a:lnTo>
                  <a:lnTo>
                    <a:pt x="5" y="515"/>
                  </a:lnTo>
                  <a:lnTo>
                    <a:pt x="6" y="515"/>
                  </a:lnTo>
                  <a:lnTo>
                    <a:pt x="6" y="513"/>
                  </a:lnTo>
                  <a:lnTo>
                    <a:pt x="6" y="513"/>
                  </a:lnTo>
                  <a:lnTo>
                    <a:pt x="6" y="512"/>
                  </a:lnTo>
                  <a:lnTo>
                    <a:pt x="6" y="512"/>
                  </a:lnTo>
                  <a:lnTo>
                    <a:pt x="3" y="510"/>
                  </a:lnTo>
                  <a:lnTo>
                    <a:pt x="1" y="509"/>
                  </a:lnTo>
                  <a:lnTo>
                    <a:pt x="1" y="507"/>
                  </a:lnTo>
                  <a:lnTo>
                    <a:pt x="1" y="507"/>
                  </a:lnTo>
                  <a:lnTo>
                    <a:pt x="0" y="507"/>
                  </a:lnTo>
                  <a:lnTo>
                    <a:pt x="0" y="507"/>
                  </a:lnTo>
                  <a:lnTo>
                    <a:pt x="0" y="505"/>
                  </a:lnTo>
                  <a:lnTo>
                    <a:pt x="0" y="504"/>
                  </a:lnTo>
                  <a:lnTo>
                    <a:pt x="1" y="502"/>
                  </a:lnTo>
                  <a:lnTo>
                    <a:pt x="1" y="502"/>
                  </a:lnTo>
                  <a:lnTo>
                    <a:pt x="1" y="501"/>
                  </a:lnTo>
                  <a:lnTo>
                    <a:pt x="5" y="501"/>
                  </a:lnTo>
                  <a:lnTo>
                    <a:pt x="5" y="501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3" y="499"/>
                  </a:lnTo>
                  <a:lnTo>
                    <a:pt x="3" y="498"/>
                  </a:lnTo>
                  <a:lnTo>
                    <a:pt x="3" y="496"/>
                  </a:lnTo>
                  <a:lnTo>
                    <a:pt x="5" y="496"/>
                  </a:lnTo>
                  <a:lnTo>
                    <a:pt x="6" y="498"/>
                  </a:lnTo>
                  <a:lnTo>
                    <a:pt x="6" y="499"/>
                  </a:lnTo>
                  <a:lnTo>
                    <a:pt x="6" y="499"/>
                  </a:lnTo>
                  <a:lnTo>
                    <a:pt x="8" y="499"/>
                  </a:lnTo>
                  <a:lnTo>
                    <a:pt x="8" y="499"/>
                  </a:lnTo>
                  <a:lnTo>
                    <a:pt x="9" y="501"/>
                  </a:lnTo>
                  <a:lnTo>
                    <a:pt x="11" y="499"/>
                  </a:lnTo>
                  <a:lnTo>
                    <a:pt x="11" y="498"/>
                  </a:lnTo>
                  <a:lnTo>
                    <a:pt x="9" y="496"/>
                  </a:lnTo>
                  <a:lnTo>
                    <a:pt x="8" y="494"/>
                  </a:lnTo>
                  <a:lnTo>
                    <a:pt x="6" y="493"/>
                  </a:lnTo>
                  <a:lnTo>
                    <a:pt x="5" y="494"/>
                  </a:lnTo>
                  <a:lnTo>
                    <a:pt x="3" y="493"/>
                  </a:lnTo>
                  <a:lnTo>
                    <a:pt x="3" y="493"/>
                  </a:lnTo>
                  <a:lnTo>
                    <a:pt x="1" y="491"/>
                  </a:lnTo>
                  <a:lnTo>
                    <a:pt x="3" y="491"/>
                  </a:lnTo>
                  <a:lnTo>
                    <a:pt x="5" y="488"/>
                  </a:lnTo>
                  <a:lnTo>
                    <a:pt x="6" y="488"/>
                  </a:lnTo>
                  <a:lnTo>
                    <a:pt x="6" y="486"/>
                  </a:lnTo>
                  <a:lnTo>
                    <a:pt x="6" y="485"/>
                  </a:lnTo>
                  <a:lnTo>
                    <a:pt x="5" y="477"/>
                  </a:lnTo>
                  <a:lnTo>
                    <a:pt x="5" y="477"/>
                  </a:lnTo>
                  <a:lnTo>
                    <a:pt x="3" y="477"/>
                  </a:lnTo>
                  <a:lnTo>
                    <a:pt x="5" y="475"/>
                  </a:lnTo>
                  <a:lnTo>
                    <a:pt x="6" y="472"/>
                  </a:lnTo>
                  <a:lnTo>
                    <a:pt x="8" y="471"/>
                  </a:lnTo>
                  <a:lnTo>
                    <a:pt x="8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9" y="466"/>
                  </a:lnTo>
                  <a:lnTo>
                    <a:pt x="9" y="466"/>
                  </a:lnTo>
                  <a:lnTo>
                    <a:pt x="9" y="464"/>
                  </a:lnTo>
                  <a:lnTo>
                    <a:pt x="9" y="463"/>
                  </a:lnTo>
                  <a:lnTo>
                    <a:pt x="9" y="460"/>
                  </a:lnTo>
                  <a:lnTo>
                    <a:pt x="9" y="460"/>
                  </a:lnTo>
                  <a:lnTo>
                    <a:pt x="11" y="460"/>
                  </a:lnTo>
                  <a:lnTo>
                    <a:pt x="11" y="460"/>
                  </a:lnTo>
                  <a:lnTo>
                    <a:pt x="14" y="461"/>
                  </a:lnTo>
                  <a:lnTo>
                    <a:pt x="14" y="460"/>
                  </a:lnTo>
                  <a:lnTo>
                    <a:pt x="16" y="458"/>
                  </a:lnTo>
                  <a:lnTo>
                    <a:pt x="16" y="458"/>
                  </a:lnTo>
                  <a:lnTo>
                    <a:pt x="17" y="458"/>
                  </a:lnTo>
                  <a:lnTo>
                    <a:pt x="19" y="458"/>
                  </a:lnTo>
                  <a:lnTo>
                    <a:pt x="20" y="458"/>
                  </a:lnTo>
                  <a:lnTo>
                    <a:pt x="22" y="458"/>
                  </a:lnTo>
                  <a:lnTo>
                    <a:pt x="22" y="458"/>
                  </a:lnTo>
                  <a:lnTo>
                    <a:pt x="24" y="457"/>
                  </a:lnTo>
                  <a:lnTo>
                    <a:pt x="24" y="455"/>
                  </a:lnTo>
                  <a:lnTo>
                    <a:pt x="25" y="455"/>
                  </a:lnTo>
                  <a:lnTo>
                    <a:pt x="33" y="455"/>
                  </a:lnTo>
                  <a:lnTo>
                    <a:pt x="39" y="457"/>
                  </a:lnTo>
                  <a:lnTo>
                    <a:pt x="39" y="457"/>
                  </a:lnTo>
                  <a:lnTo>
                    <a:pt x="39" y="455"/>
                  </a:lnTo>
                  <a:lnTo>
                    <a:pt x="38" y="455"/>
                  </a:lnTo>
                  <a:lnTo>
                    <a:pt x="38" y="453"/>
                  </a:lnTo>
                  <a:lnTo>
                    <a:pt x="36" y="452"/>
                  </a:lnTo>
                  <a:lnTo>
                    <a:pt x="33" y="450"/>
                  </a:lnTo>
                  <a:lnTo>
                    <a:pt x="31" y="450"/>
                  </a:lnTo>
                  <a:lnTo>
                    <a:pt x="28" y="450"/>
                  </a:lnTo>
                  <a:lnTo>
                    <a:pt x="24" y="450"/>
                  </a:lnTo>
                  <a:lnTo>
                    <a:pt x="20" y="447"/>
                  </a:lnTo>
                  <a:lnTo>
                    <a:pt x="17" y="447"/>
                  </a:lnTo>
                  <a:lnTo>
                    <a:pt x="16" y="444"/>
                  </a:lnTo>
                  <a:lnTo>
                    <a:pt x="16" y="442"/>
                  </a:lnTo>
                  <a:lnTo>
                    <a:pt x="17" y="444"/>
                  </a:lnTo>
                  <a:lnTo>
                    <a:pt x="17" y="442"/>
                  </a:lnTo>
                  <a:lnTo>
                    <a:pt x="17" y="441"/>
                  </a:lnTo>
                  <a:lnTo>
                    <a:pt x="17" y="441"/>
                  </a:lnTo>
                  <a:lnTo>
                    <a:pt x="16" y="439"/>
                  </a:lnTo>
                  <a:lnTo>
                    <a:pt x="11" y="442"/>
                  </a:lnTo>
                  <a:lnTo>
                    <a:pt x="6" y="442"/>
                  </a:lnTo>
                  <a:lnTo>
                    <a:pt x="11" y="438"/>
                  </a:lnTo>
                  <a:lnTo>
                    <a:pt x="14" y="435"/>
                  </a:lnTo>
                  <a:lnTo>
                    <a:pt x="16" y="435"/>
                  </a:lnTo>
                  <a:lnTo>
                    <a:pt x="17" y="433"/>
                  </a:lnTo>
                  <a:lnTo>
                    <a:pt x="19" y="433"/>
                  </a:lnTo>
                  <a:lnTo>
                    <a:pt x="19" y="431"/>
                  </a:lnTo>
                  <a:lnTo>
                    <a:pt x="24" y="430"/>
                  </a:lnTo>
                  <a:lnTo>
                    <a:pt x="27" y="427"/>
                  </a:lnTo>
                  <a:lnTo>
                    <a:pt x="30" y="423"/>
                  </a:lnTo>
                  <a:lnTo>
                    <a:pt x="31" y="422"/>
                  </a:lnTo>
                  <a:lnTo>
                    <a:pt x="33" y="420"/>
                  </a:lnTo>
                  <a:lnTo>
                    <a:pt x="36" y="417"/>
                  </a:lnTo>
                  <a:lnTo>
                    <a:pt x="38" y="416"/>
                  </a:lnTo>
                  <a:lnTo>
                    <a:pt x="42" y="411"/>
                  </a:lnTo>
                  <a:lnTo>
                    <a:pt x="44" y="409"/>
                  </a:lnTo>
                  <a:lnTo>
                    <a:pt x="46" y="408"/>
                  </a:lnTo>
                  <a:lnTo>
                    <a:pt x="50" y="403"/>
                  </a:lnTo>
                  <a:lnTo>
                    <a:pt x="55" y="400"/>
                  </a:lnTo>
                  <a:lnTo>
                    <a:pt x="57" y="398"/>
                  </a:lnTo>
                  <a:lnTo>
                    <a:pt x="57" y="395"/>
                  </a:lnTo>
                  <a:lnTo>
                    <a:pt x="58" y="394"/>
                  </a:lnTo>
                  <a:lnTo>
                    <a:pt x="60" y="390"/>
                  </a:lnTo>
                  <a:lnTo>
                    <a:pt x="60" y="390"/>
                  </a:lnTo>
                  <a:lnTo>
                    <a:pt x="60" y="389"/>
                  </a:lnTo>
                  <a:lnTo>
                    <a:pt x="58" y="387"/>
                  </a:lnTo>
                  <a:lnTo>
                    <a:pt x="57" y="387"/>
                  </a:lnTo>
                  <a:lnTo>
                    <a:pt x="55" y="384"/>
                  </a:lnTo>
                  <a:lnTo>
                    <a:pt x="55" y="384"/>
                  </a:lnTo>
                  <a:lnTo>
                    <a:pt x="52" y="381"/>
                  </a:lnTo>
                  <a:lnTo>
                    <a:pt x="47" y="379"/>
                  </a:lnTo>
                  <a:lnTo>
                    <a:pt x="44" y="376"/>
                  </a:lnTo>
                  <a:lnTo>
                    <a:pt x="38" y="373"/>
                  </a:lnTo>
                  <a:lnTo>
                    <a:pt x="38" y="371"/>
                  </a:lnTo>
                  <a:lnTo>
                    <a:pt x="38" y="371"/>
                  </a:lnTo>
                  <a:lnTo>
                    <a:pt x="41" y="370"/>
                  </a:lnTo>
                  <a:lnTo>
                    <a:pt x="44" y="367"/>
                  </a:lnTo>
                  <a:lnTo>
                    <a:pt x="44" y="365"/>
                  </a:lnTo>
                  <a:lnTo>
                    <a:pt x="46" y="364"/>
                  </a:lnTo>
                  <a:lnTo>
                    <a:pt x="46" y="362"/>
                  </a:lnTo>
                  <a:lnTo>
                    <a:pt x="46" y="360"/>
                  </a:lnTo>
                  <a:lnTo>
                    <a:pt x="44" y="360"/>
                  </a:lnTo>
                  <a:lnTo>
                    <a:pt x="42" y="359"/>
                  </a:lnTo>
                  <a:lnTo>
                    <a:pt x="39" y="357"/>
                  </a:lnTo>
                  <a:lnTo>
                    <a:pt x="38" y="354"/>
                  </a:lnTo>
                  <a:lnTo>
                    <a:pt x="38" y="353"/>
                  </a:lnTo>
                  <a:lnTo>
                    <a:pt x="38" y="353"/>
                  </a:lnTo>
                  <a:lnTo>
                    <a:pt x="39" y="351"/>
                  </a:lnTo>
                  <a:lnTo>
                    <a:pt x="39" y="349"/>
                  </a:lnTo>
                  <a:lnTo>
                    <a:pt x="39" y="348"/>
                  </a:lnTo>
                  <a:lnTo>
                    <a:pt x="38" y="348"/>
                  </a:lnTo>
                  <a:lnTo>
                    <a:pt x="35" y="346"/>
                  </a:lnTo>
                  <a:lnTo>
                    <a:pt x="33" y="346"/>
                  </a:lnTo>
                  <a:lnTo>
                    <a:pt x="33" y="345"/>
                  </a:lnTo>
                  <a:lnTo>
                    <a:pt x="31" y="343"/>
                  </a:lnTo>
                  <a:lnTo>
                    <a:pt x="31" y="342"/>
                  </a:lnTo>
                  <a:lnTo>
                    <a:pt x="31" y="342"/>
                  </a:lnTo>
                  <a:lnTo>
                    <a:pt x="33" y="340"/>
                  </a:lnTo>
                  <a:lnTo>
                    <a:pt x="35" y="340"/>
                  </a:lnTo>
                  <a:lnTo>
                    <a:pt x="35" y="338"/>
                  </a:lnTo>
                  <a:lnTo>
                    <a:pt x="35" y="337"/>
                  </a:lnTo>
                  <a:lnTo>
                    <a:pt x="35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5"/>
                  </a:lnTo>
                  <a:lnTo>
                    <a:pt x="33" y="334"/>
                  </a:lnTo>
                  <a:lnTo>
                    <a:pt x="33" y="331"/>
                  </a:lnTo>
                  <a:lnTo>
                    <a:pt x="35" y="329"/>
                  </a:lnTo>
                  <a:lnTo>
                    <a:pt x="33" y="327"/>
                  </a:lnTo>
                  <a:lnTo>
                    <a:pt x="33" y="327"/>
                  </a:lnTo>
                  <a:lnTo>
                    <a:pt x="36" y="326"/>
                  </a:lnTo>
                  <a:lnTo>
                    <a:pt x="38" y="326"/>
                  </a:lnTo>
                  <a:lnTo>
                    <a:pt x="39" y="326"/>
                  </a:lnTo>
                  <a:lnTo>
                    <a:pt x="39" y="324"/>
                  </a:lnTo>
                  <a:lnTo>
                    <a:pt x="39" y="323"/>
                  </a:lnTo>
                  <a:lnTo>
                    <a:pt x="36" y="318"/>
                  </a:lnTo>
                  <a:lnTo>
                    <a:pt x="36" y="316"/>
                  </a:lnTo>
                  <a:lnTo>
                    <a:pt x="35" y="313"/>
                  </a:lnTo>
                  <a:lnTo>
                    <a:pt x="33" y="313"/>
                  </a:lnTo>
                  <a:lnTo>
                    <a:pt x="33" y="312"/>
                  </a:lnTo>
                  <a:lnTo>
                    <a:pt x="31" y="310"/>
                  </a:lnTo>
                  <a:lnTo>
                    <a:pt x="31" y="307"/>
                  </a:lnTo>
                  <a:lnTo>
                    <a:pt x="30" y="305"/>
                  </a:lnTo>
                  <a:lnTo>
                    <a:pt x="28" y="304"/>
                  </a:lnTo>
                  <a:lnTo>
                    <a:pt x="27" y="302"/>
                  </a:lnTo>
                  <a:lnTo>
                    <a:pt x="25" y="297"/>
                  </a:lnTo>
                  <a:lnTo>
                    <a:pt x="24" y="297"/>
                  </a:lnTo>
                  <a:lnTo>
                    <a:pt x="24" y="296"/>
                  </a:lnTo>
                  <a:lnTo>
                    <a:pt x="24" y="294"/>
                  </a:lnTo>
                  <a:lnTo>
                    <a:pt x="27" y="291"/>
                  </a:lnTo>
                  <a:lnTo>
                    <a:pt x="28" y="290"/>
                  </a:lnTo>
                  <a:lnTo>
                    <a:pt x="31" y="286"/>
                  </a:lnTo>
                  <a:lnTo>
                    <a:pt x="35" y="283"/>
                  </a:lnTo>
                  <a:lnTo>
                    <a:pt x="36" y="280"/>
                  </a:lnTo>
                  <a:lnTo>
                    <a:pt x="38" y="277"/>
                  </a:lnTo>
                  <a:lnTo>
                    <a:pt x="38" y="277"/>
                  </a:lnTo>
                  <a:lnTo>
                    <a:pt x="35" y="275"/>
                  </a:lnTo>
                  <a:lnTo>
                    <a:pt x="30" y="271"/>
                  </a:lnTo>
                  <a:lnTo>
                    <a:pt x="28" y="267"/>
                  </a:lnTo>
                  <a:lnTo>
                    <a:pt x="24" y="266"/>
                  </a:lnTo>
                  <a:lnTo>
                    <a:pt x="19" y="264"/>
                  </a:lnTo>
                  <a:lnTo>
                    <a:pt x="17" y="261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9" y="250"/>
                  </a:lnTo>
                  <a:lnTo>
                    <a:pt x="20" y="249"/>
                  </a:lnTo>
                  <a:lnTo>
                    <a:pt x="20" y="249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6" y="247"/>
                  </a:lnTo>
                  <a:lnTo>
                    <a:pt x="14" y="247"/>
                  </a:lnTo>
                  <a:lnTo>
                    <a:pt x="17" y="245"/>
                  </a:lnTo>
                  <a:lnTo>
                    <a:pt x="19" y="245"/>
                  </a:lnTo>
                  <a:lnTo>
                    <a:pt x="22" y="244"/>
                  </a:lnTo>
                  <a:lnTo>
                    <a:pt x="22" y="244"/>
                  </a:lnTo>
                  <a:lnTo>
                    <a:pt x="25" y="242"/>
                  </a:lnTo>
                  <a:lnTo>
                    <a:pt x="25" y="242"/>
                  </a:lnTo>
                  <a:lnTo>
                    <a:pt x="27" y="242"/>
                  </a:lnTo>
                  <a:lnTo>
                    <a:pt x="28" y="238"/>
                  </a:lnTo>
                  <a:lnTo>
                    <a:pt x="28" y="236"/>
                  </a:lnTo>
                  <a:lnTo>
                    <a:pt x="35" y="234"/>
                  </a:lnTo>
                  <a:lnTo>
                    <a:pt x="38" y="234"/>
                  </a:lnTo>
                  <a:lnTo>
                    <a:pt x="39" y="233"/>
                  </a:lnTo>
                  <a:lnTo>
                    <a:pt x="39" y="233"/>
                  </a:lnTo>
                  <a:lnTo>
                    <a:pt x="39" y="231"/>
                  </a:lnTo>
                  <a:lnTo>
                    <a:pt x="41" y="230"/>
                  </a:lnTo>
                  <a:lnTo>
                    <a:pt x="41" y="230"/>
                  </a:lnTo>
                  <a:lnTo>
                    <a:pt x="39" y="228"/>
                  </a:lnTo>
                  <a:lnTo>
                    <a:pt x="39" y="228"/>
                  </a:lnTo>
                  <a:lnTo>
                    <a:pt x="41" y="228"/>
                  </a:lnTo>
                  <a:lnTo>
                    <a:pt x="42" y="230"/>
                  </a:lnTo>
                  <a:lnTo>
                    <a:pt x="46" y="231"/>
                  </a:lnTo>
                  <a:lnTo>
                    <a:pt x="49" y="231"/>
                  </a:lnTo>
                  <a:lnTo>
                    <a:pt x="50" y="231"/>
                  </a:lnTo>
                  <a:lnTo>
                    <a:pt x="50" y="230"/>
                  </a:lnTo>
                  <a:lnTo>
                    <a:pt x="50" y="228"/>
                  </a:lnTo>
                  <a:lnTo>
                    <a:pt x="50" y="228"/>
                  </a:lnTo>
                  <a:lnTo>
                    <a:pt x="50" y="225"/>
                  </a:lnTo>
                  <a:lnTo>
                    <a:pt x="52" y="225"/>
                  </a:lnTo>
                  <a:lnTo>
                    <a:pt x="58" y="227"/>
                  </a:lnTo>
                  <a:lnTo>
                    <a:pt x="60" y="227"/>
                  </a:lnTo>
                  <a:lnTo>
                    <a:pt x="61" y="227"/>
                  </a:lnTo>
                  <a:lnTo>
                    <a:pt x="63" y="223"/>
                  </a:lnTo>
                  <a:lnTo>
                    <a:pt x="65" y="223"/>
                  </a:lnTo>
                  <a:lnTo>
                    <a:pt x="66" y="223"/>
                  </a:lnTo>
                  <a:lnTo>
                    <a:pt x="66" y="223"/>
                  </a:lnTo>
                  <a:lnTo>
                    <a:pt x="66" y="220"/>
                  </a:lnTo>
                  <a:lnTo>
                    <a:pt x="66" y="220"/>
                  </a:lnTo>
                  <a:lnTo>
                    <a:pt x="72" y="222"/>
                  </a:lnTo>
                  <a:lnTo>
                    <a:pt x="74" y="223"/>
                  </a:lnTo>
                  <a:lnTo>
                    <a:pt x="80" y="225"/>
                  </a:lnTo>
                  <a:lnTo>
                    <a:pt x="80" y="227"/>
                  </a:lnTo>
                  <a:lnTo>
                    <a:pt x="80" y="227"/>
                  </a:lnTo>
                  <a:lnTo>
                    <a:pt x="80" y="228"/>
                  </a:lnTo>
                  <a:lnTo>
                    <a:pt x="80" y="230"/>
                  </a:lnTo>
                  <a:lnTo>
                    <a:pt x="77" y="228"/>
                  </a:lnTo>
                  <a:lnTo>
                    <a:pt x="69" y="227"/>
                  </a:lnTo>
                  <a:lnTo>
                    <a:pt x="68" y="228"/>
                  </a:lnTo>
                  <a:lnTo>
                    <a:pt x="69" y="230"/>
                  </a:lnTo>
                  <a:lnTo>
                    <a:pt x="71" y="230"/>
                  </a:lnTo>
                  <a:lnTo>
                    <a:pt x="72" y="233"/>
                  </a:lnTo>
                  <a:lnTo>
                    <a:pt x="76" y="231"/>
                  </a:lnTo>
                  <a:lnTo>
                    <a:pt x="79" y="233"/>
                  </a:lnTo>
                  <a:lnTo>
                    <a:pt x="80" y="233"/>
                  </a:lnTo>
                  <a:lnTo>
                    <a:pt x="82" y="233"/>
                  </a:lnTo>
                  <a:lnTo>
                    <a:pt x="80" y="234"/>
                  </a:lnTo>
                  <a:lnTo>
                    <a:pt x="80" y="234"/>
                  </a:lnTo>
                  <a:lnTo>
                    <a:pt x="85" y="233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8" y="234"/>
                  </a:lnTo>
                  <a:lnTo>
                    <a:pt x="87" y="236"/>
                  </a:lnTo>
                  <a:lnTo>
                    <a:pt x="87" y="238"/>
                  </a:lnTo>
                  <a:lnTo>
                    <a:pt x="85" y="241"/>
                  </a:lnTo>
                  <a:lnTo>
                    <a:pt x="83" y="241"/>
                  </a:lnTo>
                  <a:lnTo>
                    <a:pt x="83" y="242"/>
                  </a:lnTo>
                  <a:lnTo>
                    <a:pt x="85" y="242"/>
                  </a:lnTo>
                  <a:lnTo>
                    <a:pt x="87" y="241"/>
                  </a:lnTo>
                  <a:lnTo>
                    <a:pt x="90" y="238"/>
                  </a:lnTo>
                  <a:lnTo>
                    <a:pt x="91" y="236"/>
                  </a:lnTo>
                  <a:lnTo>
                    <a:pt x="99" y="236"/>
                  </a:lnTo>
                  <a:lnTo>
                    <a:pt x="101" y="236"/>
                  </a:lnTo>
                  <a:lnTo>
                    <a:pt x="107" y="239"/>
                  </a:lnTo>
                  <a:lnTo>
                    <a:pt x="110" y="239"/>
                  </a:lnTo>
                  <a:lnTo>
                    <a:pt x="112" y="239"/>
                  </a:lnTo>
                  <a:lnTo>
                    <a:pt x="113" y="238"/>
                  </a:lnTo>
                  <a:lnTo>
                    <a:pt x="113" y="238"/>
                  </a:lnTo>
                  <a:lnTo>
                    <a:pt x="123" y="239"/>
                  </a:lnTo>
                  <a:lnTo>
                    <a:pt x="132" y="244"/>
                  </a:lnTo>
                  <a:lnTo>
                    <a:pt x="150" y="252"/>
                  </a:lnTo>
                  <a:lnTo>
                    <a:pt x="158" y="260"/>
                  </a:lnTo>
                  <a:lnTo>
                    <a:pt x="159" y="261"/>
                  </a:lnTo>
                  <a:lnTo>
                    <a:pt x="162" y="261"/>
                  </a:lnTo>
                  <a:lnTo>
                    <a:pt x="164" y="261"/>
                  </a:lnTo>
                  <a:lnTo>
                    <a:pt x="165" y="261"/>
                  </a:lnTo>
                  <a:lnTo>
                    <a:pt x="176" y="267"/>
                  </a:lnTo>
                  <a:lnTo>
                    <a:pt x="180" y="267"/>
                  </a:lnTo>
                  <a:lnTo>
                    <a:pt x="180" y="266"/>
                  </a:lnTo>
                  <a:lnTo>
                    <a:pt x="178" y="266"/>
                  </a:lnTo>
                  <a:lnTo>
                    <a:pt x="180" y="266"/>
                  </a:lnTo>
                  <a:lnTo>
                    <a:pt x="181" y="266"/>
                  </a:lnTo>
                  <a:lnTo>
                    <a:pt x="183" y="269"/>
                  </a:lnTo>
                  <a:lnTo>
                    <a:pt x="184" y="271"/>
                  </a:lnTo>
                  <a:lnTo>
                    <a:pt x="187" y="274"/>
                  </a:lnTo>
                  <a:lnTo>
                    <a:pt x="189" y="275"/>
                  </a:lnTo>
                  <a:lnTo>
                    <a:pt x="192" y="275"/>
                  </a:lnTo>
                  <a:lnTo>
                    <a:pt x="194" y="275"/>
                  </a:lnTo>
                  <a:lnTo>
                    <a:pt x="195" y="277"/>
                  </a:lnTo>
                  <a:lnTo>
                    <a:pt x="197" y="283"/>
                  </a:lnTo>
                  <a:lnTo>
                    <a:pt x="199" y="285"/>
                  </a:lnTo>
                  <a:lnTo>
                    <a:pt x="199" y="288"/>
                  </a:lnTo>
                  <a:lnTo>
                    <a:pt x="200" y="288"/>
                  </a:lnTo>
                  <a:lnTo>
                    <a:pt x="202" y="290"/>
                  </a:lnTo>
                  <a:lnTo>
                    <a:pt x="202" y="291"/>
                  </a:lnTo>
                  <a:lnTo>
                    <a:pt x="200" y="296"/>
                  </a:lnTo>
                  <a:lnTo>
                    <a:pt x="199" y="299"/>
                  </a:lnTo>
                  <a:lnTo>
                    <a:pt x="189" y="307"/>
                  </a:lnTo>
                  <a:lnTo>
                    <a:pt x="183" y="312"/>
                  </a:lnTo>
                  <a:lnTo>
                    <a:pt x="172" y="315"/>
                  </a:lnTo>
                  <a:lnTo>
                    <a:pt x="162" y="316"/>
                  </a:lnTo>
                  <a:lnTo>
                    <a:pt x="159" y="316"/>
                  </a:lnTo>
                  <a:lnTo>
                    <a:pt x="151" y="316"/>
                  </a:lnTo>
                  <a:lnTo>
                    <a:pt x="148" y="315"/>
                  </a:lnTo>
                  <a:lnTo>
                    <a:pt x="143" y="313"/>
                  </a:lnTo>
                  <a:lnTo>
                    <a:pt x="139" y="312"/>
                  </a:lnTo>
                  <a:lnTo>
                    <a:pt x="135" y="312"/>
                  </a:lnTo>
                  <a:lnTo>
                    <a:pt x="129" y="312"/>
                  </a:lnTo>
                  <a:lnTo>
                    <a:pt x="117" y="308"/>
                  </a:lnTo>
                  <a:lnTo>
                    <a:pt x="115" y="308"/>
                  </a:lnTo>
                  <a:lnTo>
                    <a:pt x="107" y="304"/>
                  </a:lnTo>
                  <a:lnTo>
                    <a:pt x="104" y="305"/>
                  </a:lnTo>
                  <a:lnTo>
                    <a:pt x="102" y="305"/>
                  </a:lnTo>
                  <a:lnTo>
                    <a:pt x="101" y="304"/>
                  </a:lnTo>
                  <a:lnTo>
                    <a:pt x="101" y="304"/>
                  </a:lnTo>
                  <a:lnTo>
                    <a:pt x="102" y="302"/>
                  </a:lnTo>
                  <a:lnTo>
                    <a:pt x="98" y="301"/>
                  </a:lnTo>
                  <a:lnTo>
                    <a:pt x="94" y="301"/>
                  </a:lnTo>
                  <a:lnTo>
                    <a:pt x="91" y="301"/>
                  </a:lnTo>
                  <a:lnTo>
                    <a:pt x="90" y="299"/>
                  </a:lnTo>
                  <a:lnTo>
                    <a:pt x="88" y="299"/>
                  </a:lnTo>
                  <a:lnTo>
                    <a:pt x="88" y="299"/>
                  </a:lnTo>
                  <a:lnTo>
                    <a:pt x="83" y="297"/>
                  </a:lnTo>
                  <a:lnTo>
                    <a:pt x="80" y="296"/>
                  </a:lnTo>
                  <a:lnTo>
                    <a:pt x="79" y="294"/>
                  </a:lnTo>
                  <a:lnTo>
                    <a:pt x="79" y="293"/>
                  </a:lnTo>
                  <a:lnTo>
                    <a:pt x="80" y="293"/>
                  </a:lnTo>
                  <a:lnTo>
                    <a:pt x="72" y="290"/>
                  </a:lnTo>
                  <a:lnTo>
                    <a:pt x="65" y="290"/>
                  </a:lnTo>
                  <a:lnTo>
                    <a:pt x="66" y="291"/>
                  </a:lnTo>
                  <a:lnTo>
                    <a:pt x="69" y="291"/>
                  </a:lnTo>
                  <a:lnTo>
                    <a:pt x="71" y="293"/>
                  </a:lnTo>
                  <a:lnTo>
                    <a:pt x="74" y="294"/>
                  </a:lnTo>
                  <a:lnTo>
                    <a:pt x="72" y="296"/>
                  </a:lnTo>
                  <a:lnTo>
                    <a:pt x="76" y="297"/>
                  </a:lnTo>
                  <a:lnTo>
                    <a:pt x="79" y="301"/>
                  </a:lnTo>
                  <a:lnTo>
                    <a:pt x="79" y="301"/>
                  </a:lnTo>
                  <a:lnTo>
                    <a:pt x="80" y="301"/>
                  </a:lnTo>
                  <a:lnTo>
                    <a:pt x="83" y="302"/>
                  </a:lnTo>
                  <a:lnTo>
                    <a:pt x="83" y="304"/>
                  </a:lnTo>
                  <a:lnTo>
                    <a:pt x="83" y="304"/>
                  </a:lnTo>
                  <a:lnTo>
                    <a:pt x="83" y="305"/>
                  </a:lnTo>
                  <a:lnTo>
                    <a:pt x="87" y="307"/>
                  </a:lnTo>
                  <a:lnTo>
                    <a:pt x="88" y="307"/>
                  </a:lnTo>
                  <a:lnTo>
                    <a:pt x="90" y="307"/>
                  </a:lnTo>
                  <a:lnTo>
                    <a:pt x="90" y="308"/>
                  </a:lnTo>
                  <a:lnTo>
                    <a:pt x="88" y="310"/>
                  </a:lnTo>
                  <a:lnTo>
                    <a:pt x="87" y="310"/>
                  </a:lnTo>
                  <a:lnTo>
                    <a:pt x="87" y="310"/>
                  </a:lnTo>
                  <a:lnTo>
                    <a:pt x="90" y="310"/>
                  </a:lnTo>
                  <a:lnTo>
                    <a:pt x="98" y="313"/>
                  </a:lnTo>
                  <a:lnTo>
                    <a:pt x="101" y="315"/>
                  </a:lnTo>
                  <a:lnTo>
                    <a:pt x="106" y="319"/>
                  </a:lnTo>
                  <a:lnTo>
                    <a:pt x="107" y="321"/>
                  </a:lnTo>
                  <a:lnTo>
                    <a:pt x="107" y="323"/>
                  </a:lnTo>
                  <a:lnTo>
                    <a:pt x="107" y="324"/>
                  </a:lnTo>
                  <a:lnTo>
                    <a:pt x="106" y="324"/>
                  </a:lnTo>
                  <a:lnTo>
                    <a:pt x="106" y="326"/>
                  </a:lnTo>
                  <a:lnTo>
                    <a:pt x="104" y="331"/>
                  </a:lnTo>
                  <a:lnTo>
                    <a:pt x="102" y="331"/>
                  </a:lnTo>
                  <a:lnTo>
                    <a:pt x="101" y="332"/>
                  </a:lnTo>
                  <a:lnTo>
                    <a:pt x="102" y="335"/>
                  </a:lnTo>
                  <a:lnTo>
                    <a:pt x="106" y="338"/>
                  </a:lnTo>
                  <a:lnTo>
                    <a:pt x="107" y="342"/>
                  </a:lnTo>
                  <a:lnTo>
                    <a:pt x="107" y="345"/>
                  </a:lnTo>
                  <a:lnTo>
                    <a:pt x="107" y="346"/>
                  </a:lnTo>
                  <a:lnTo>
                    <a:pt x="109" y="348"/>
                  </a:lnTo>
                  <a:lnTo>
                    <a:pt x="109" y="348"/>
                  </a:lnTo>
                  <a:lnTo>
                    <a:pt x="107" y="349"/>
                  </a:lnTo>
                  <a:lnTo>
                    <a:pt x="107" y="353"/>
                  </a:lnTo>
                  <a:lnTo>
                    <a:pt x="110" y="356"/>
                  </a:lnTo>
                  <a:lnTo>
                    <a:pt x="113" y="357"/>
                  </a:lnTo>
                  <a:lnTo>
                    <a:pt x="117" y="357"/>
                  </a:lnTo>
                  <a:lnTo>
                    <a:pt x="120" y="356"/>
                  </a:lnTo>
                  <a:lnTo>
                    <a:pt x="121" y="357"/>
                  </a:lnTo>
                  <a:lnTo>
                    <a:pt x="126" y="360"/>
                  </a:lnTo>
                  <a:lnTo>
                    <a:pt x="129" y="365"/>
                  </a:lnTo>
                  <a:lnTo>
                    <a:pt x="129" y="365"/>
                  </a:lnTo>
                  <a:lnTo>
                    <a:pt x="134" y="367"/>
                  </a:lnTo>
                  <a:lnTo>
                    <a:pt x="139" y="367"/>
                  </a:lnTo>
                  <a:lnTo>
                    <a:pt x="143" y="370"/>
                  </a:lnTo>
                  <a:lnTo>
                    <a:pt x="145" y="370"/>
                  </a:lnTo>
                  <a:lnTo>
                    <a:pt x="148" y="368"/>
                  </a:lnTo>
                  <a:lnTo>
                    <a:pt x="153" y="367"/>
                  </a:lnTo>
                  <a:lnTo>
                    <a:pt x="154" y="365"/>
                  </a:lnTo>
                  <a:lnTo>
                    <a:pt x="154" y="364"/>
                  </a:lnTo>
                  <a:lnTo>
                    <a:pt x="153" y="360"/>
                  </a:lnTo>
                  <a:lnTo>
                    <a:pt x="153" y="357"/>
                  </a:lnTo>
                  <a:lnTo>
                    <a:pt x="151" y="357"/>
                  </a:lnTo>
                  <a:lnTo>
                    <a:pt x="150" y="356"/>
                  </a:lnTo>
                  <a:lnTo>
                    <a:pt x="145" y="357"/>
                  </a:lnTo>
                  <a:lnTo>
                    <a:pt x="143" y="356"/>
                  </a:lnTo>
                  <a:lnTo>
                    <a:pt x="142" y="356"/>
                  </a:lnTo>
                  <a:lnTo>
                    <a:pt x="139" y="354"/>
                  </a:lnTo>
                  <a:lnTo>
                    <a:pt x="135" y="349"/>
                  </a:lnTo>
                  <a:lnTo>
                    <a:pt x="134" y="348"/>
                  </a:lnTo>
                  <a:lnTo>
                    <a:pt x="132" y="346"/>
                  </a:lnTo>
                  <a:lnTo>
                    <a:pt x="132" y="346"/>
                  </a:lnTo>
                  <a:lnTo>
                    <a:pt x="132" y="343"/>
                  </a:lnTo>
                  <a:lnTo>
                    <a:pt x="134" y="343"/>
                  </a:lnTo>
                  <a:lnTo>
                    <a:pt x="135" y="342"/>
                  </a:lnTo>
                  <a:lnTo>
                    <a:pt x="137" y="338"/>
                  </a:lnTo>
                  <a:lnTo>
                    <a:pt x="139" y="337"/>
                  </a:lnTo>
                  <a:lnTo>
                    <a:pt x="140" y="337"/>
                  </a:lnTo>
                  <a:lnTo>
                    <a:pt x="146" y="340"/>
                  </a:lnTo>
                  <a:lnTo>
                    <a:pt x="153" y="345"/>
                  </a:lnTo>
                  <a:lnTo>
                    <a:pt x="154" y="345"/>
                  </a:lnTo>
                  <a:lnTo>
                    <a:pt x="156" y="345"/>
                  </a:lnTo>
                  <a:lnTo>
                    <a:pt x="159" y="345"/>
                  </a:lnTo>
                  <a:lnTo>
                    <a:pt x="159" y="346"/>
                  </a:lnTo>
                  <a:lnTo>
                    <a:pt x="161" y="346"/>
                  </a:lnTo>
                  <a:lnTo>
                    <a:pt x="162" y="346"/>
                  </a:lnTo>
                  <a:lnTo>
                    <a:pt x="169" y="348"/>
                  </a:lnTo>
                  <a:lnTo>
                    <a:pt x="176" y="353"/>
                  </a:lnTo>
                  <a:lnTo>
                    <a:pt x="178" y="353"/>
                  </a:lnTo>
                  <a:lnTo>
                    <a:pt x="180" y="349"/>
                  </a:lnTo>
                  <a:lnTo>
                    <a:pt x="180" y="349"/>
                  </a:lnTo>
                  <a:lnTo>
                    <a:pt x="183" y="348"/>
                  </a:lnTo>
                  <a:lnTo>
                    <a:pt x="184" y="346"/>
                  </a:lnTo>
                  <a:lnTo>
                    <a:pt x="187" y="348"/>
                  </a:lnTo>
                  <a:lnTo>
                    <a:pt x="189" y="348"/>
                  </a:lnTo>
                  <a:lnTo>
                    <a:pt x="187" y="345"/>
                  </a:lnTo>
                  <a:lnTo>
                    <a:pt x="186" y="342"/>
                  </a:lnTo>
                  <a:lnTo>
                    <a:pt x="184" y="340"/>
                  </a:lnTo>
                  <a:lnTo>
                    <a:pt x="181" y="335"/>
                  </a:lnTo>
                  <a:lnTo>
                    <a:pt x="180" y="334"/>
                  </a:lnTo>
                  <a:lnTo>
                    <a:pt x="178" y="332"/>
                  </a:lnTo>
                  <a:lnTo>
                    <a:pt x="178" y="329"/>
                  </a:lnTo>
                  <a:lnTo>
                    <a:pt x="180" y="327"/>
                  </a:lnTo>
                  <a:lnTo>
                    <a:pt x="187" y="324"/>
                  </a:lnTo>
                  <a:lnTo>
                    <a:pt x="189" y="323"/>
                  </a:lnTo>
                  <a:lnTo>
                    <a:pt x="192" y="319"/>
                  </a:lnTo>
                  <a:lnTo>
                    <a:pt x="194" y="318"/>
                  </a:lnTo>
                  <a:lnTo>
                    <a:pt x="197" y="318"/>
                  </a:lnTo>
                  <a:lnTo>
                    <a:pt x="203" y="315"/>
                  </a:lnTo>
                  <a:lnTo>
                    <a:pt x="208" y="312"/>
                  </a:lnTo>
                  <a:lnTo>
                    <a:pt x="213" y="307"/>
                  </a:lnTo>
                  <a:lnTo>
                    <a:pt x="214" y="305"/>
                  </a:lnTo>
                  <a:lnTo>
                    <a:pt x="216" y="305"/>
                  </a:lnTo>
                  <a:lnTo>
                    <a:pt x="217" y="307"/>
                  </a:lnTo>
                  <a:lnTo>
                    <a:pt x="219" y="308"/>
                  </a:lnTo>
                  <a:lnTo>
                    <a:pt x="222" y="308"/>
                  </a:lnTo>
                  <a:lnTo>
                    <a:pt x="225" y="308"/>
                  </a:lnTo>
                  <a:lnTo>
                    <a:pt x="228" y="308"/>
                  </a:lnTo>
                  <a:lnTo>
                    <a:pt x="233" y="310"/>
                  </a:lnTo>
                  <a:lnTo>
                    <a:pt x="235" y="312"/>
                  </a:lnTo>
                  <a:lnTo>
                    <a:pt x="235" y="312"/>
                  </a:lnTo>
                  <a:lnTo>
                    <a:pt x="233" y="315"/>
                  </a:lnTo>
                  <a:lnTo>
                    <a:pt x="233" y="315"/>
                  </a:lnTo>
                  <a:lnTo>
                    <a:pt x="235" y="315"/>
                  </a:lnTo>
                  <a:lnTo>
                    <a:pt x="236" y="315"/>
                  </a:lnTo>
                  <a:lnTo>
                    <a:pt x="238" y="315"/>
                  </a:lnTo>
                  <a:lnTo>
                    <a:pt x="240" y="316"/>
                  </a:lnTo>
                  <a:lnTo>
                    <a:pt x="240" y="316"/>
                  </a:lnTo>
                  <a:lnTo>
                    <a:pt x="241" y="318"/>
                  </a:lnTo>
                  <a:lnTo>
                    <a:pt x="241" y="316"/>
                  </a:lnTo>
                  <a:lnTo>
                    <a:pt x="243" y="315"/>
                  </a:lnTo>
                  <a:lnTo>
                    <a:pt x="241" y="313"/>
                  </a:lnTo>
                  <a:lnTo>
                    <a:pt x="243" y="308"/>
                  </a:lnTo>
                  <a:lnTo>
                    <a:pt x="244" y="307"/>
                  </a:lnTo>
                  <a:lnTo>
                    <a:pt x="247" y="302"/>
                  </a:lnTo>
                  <a:lnTo>
                    <a:pt x="246" y="299"/>
                  </a:lnTo>
                  <a:lnTo>
                    <a:pt x="246" y="296"/>
                  </a:lnTo>
                  <a:lnTo>
                    <a:pt x="246" y="294"/>
                  </a:lnTo>
                  <a:lnTo>
                    <a:pt x="244" y="291"/>
                  </a:lnTo>
                  <a:lnTo>
                    <a:pt x="241" y="290"/>
                  </a:lnTo>
                  <a:lnTo>
                    <a:pt x="238" y="290"/>
                  </a:lnTo>
                  <a:lnTo>
                    <a:pt x="236" y="288"/>
                  </a:lnTo>
                  <a:lnTo>
                    <a:pt x="236" y="286"/>
                  </a:lnTo>
                  <a:lnTo>
                    <a:pt x="238" y="283"/>
                  </a:lnTo>
                  <a:lnTo>
                    <a:pt x="241" y="277"/>
                  </a:lnTo>
                  <a:lnTo>
                    <a:pt x="243" y="269"/>
                  </a:lnTo>
                  <a:lnTo>
                    <a:pt x="243" y="267"/>
                  </a:lnTo>
                  <a:lnTo>
                    <a:pt x="243" y="266"/>
                  </a:lnTo>
                  <a:lnTo>
                    <a:pt x="243" y="266"/>
                  </a:lnTo>
                  <a:lnTo>
                    <a:pt x="243" y="263"/>
                  </a:lnTo>
                  <a:lnTo>
                    <a:pt x="243" y="261"/>
                  </a:lnTo>
                  <a:lnTo>
                    <a:pt x="232" y="255"/>
                  </a:lnTo>
                  <a:lnTo>
                    <a:pt x="230" y="253"/>
                  </a:lnTo>
                  <a:lnTo>
                    <a:pt x="230" y="253"/>
                  </a:lnTo>
                  <a:lnTo>
                    <a:pt x="232" y="252"/>
                  </a:lnTo>
                  <a:lnTo>
                    <a:pt x="232" y="252"/>
                  </a:lnTo>
                  <a:lnTo>
                    <a:pt x="241" y="256"/>
                  </a:lnTo>
                  <a:lnTo>
                    <a:pt x="243" y="256"/>
                  </a:lnTo>
                  <a:lnTo>
                    <a:pt x="255" y="255"/>
                  </a:lnTo>
                  <a:lnTo>
                    <a:pt x="262" y="256"/>
                  </a:lnTo>
                  <a:lnTo>
                    <a:pt x="268" y="258"/>
                  </a:lnTo>
                  <a:lnTo>
                    <a:pt x="271" y="263"/>
                  </a:lnTo>
                  <a:lnTo>
                    <a:pt x="274" y="266"/>
                  </a:lnTo>
                  <a:lnTo>
                    <a:pt x="279" y="271"/>
                  </a:lnTo>
                  <a:lnTo>
                    <a:pt x="279" y="274"/>
                  </a:lnTo>
                  <a:lnTo>
                    <a:pt x="274" y="274"/>
                  </a:lnTo>
                  <a:lnTo>
                    <a:pt x="271" y="274"/>
                  </a:lnTo>
                  <a:lnTo>
                    <a:pt x="262" y="275"/>
                  </a:lnTo>
                  <a:lnTo>
                    <a:pt x="260" y="277"/>
                  </a:lnTo>
                  <a:lnTo>
                    <a:pt x="254" y="282"/>
                  </a:lnTo>
                  <a:lnTo>
                    <a:pt x="252" y="283"/>
                  </a:lnTo>
                  <a:lnTo>
                    <a:pt x="254" y="285"/>
                  </a:lnTo>
                  <a:lnTo>
                    <a:pt x="257" y="286"/>
                  </a:lnTo>
                  <a:lnTo>
                    <a:pt x="262" y="290"/>
                  </a:lnTo>
                  <a:lnTo>
                    <a:pt x="265" y="294"/>
                  </a:lnTo>
                  <a:lnTo>
                    <a:pt x="266" y="297"/>
                  </a:lnTo>
                  <a:lnTo>
                    <a:pt x="268" y="297"/>
                  </a:lnTo>
                  <a:lnTo>
                    <a:pt x="269" y="297"/>
                  </a:lnTo>
                  <a:lnTo>
                    <a:pt x="273" y="297"/>
                  </a:lnTo>
                  <a:lnTo>
                    <a:pt x="276" y="299"/>
                  </a:lnTo>
                  <a:lnTo>
                    <a:pt x="276" y="299"/>
                  </a:lnTo>
                  <a:lnTo>
                    <a:pt x="277" y="299"/>
                  </a:lnTo>
                  <a:lnTo>
                    <a:pt x="279" y="299"/>
                  </a:lnTo>
                  <a:lnTo>
                    <a:pt x="290" y="296"/>
                  </a:lnTo>
                  <a:lnTo>
                    <a:pt x="293" y="294"/>
                  </a:lnTo>
                  <a:lnTo>
                    <a:pt x="293" y="293"/>
                  </a:lnTo>
                  <a:lnTo>
                    <a:pt x="295" y="288"/>
                  </a:lnTo>
                  <a:lnTo>
                    <a:pt x="295" y="285"/>
                  </a:lnTo>
                  <a:lnTo>
                    <a:pt x="296" y="283"/>
                  </a:lnTo>
                  <a:lnTo>
                    <a:pt x="296" y="282"/>
                  </a:lnTo>
                  <a:lnTo>
                    <a:pt x="296" y="280"/>
                  </a:lnTo>
                  <a:lnTo>
                    <a:pt x="301" y="279"/>
                  </a:lnTo>
                  <a:lnTo>
                    <a:pt x="307" y="277"/>
                  </a:lnTo>
                  <a:lnTo>
                    <a:pt x="309" y="277"/>
                  </a:lnTo>
                  <a:lnTo>
                    <a:pt x="310" y="275"/>
                  </a:lnTo>
                  <a:lnTo>
                    <a:pt x="309" y="274"/>
                  </a:lnTo>
                  <a:lnTo>
                    <a:pt x="307" y="272"/>
                  </a:lnTo>
                  <a:lnTo>
                    <a:pt x="309" y="272"/>
                  </a:lnTo>
                  <a:lnTo>
                    <a:pt x="310" y="272"/>
                  </a:lnTo>
                  <a:lnTo>
                    <a:pt x="312" y="274"/>
                  </a:lnTo>
                  <a:lnTo>
                    <a:pt x="314" y="272"/>
                  </a:lnTo>
                  <a:lnTo>
                    <a:pt x="326" y="267"/>
                  </a:lnTo>
                  <a:lnTo>
                    <a:pt x="329" y="264"/>
                  </a:lnTo>
                  <a:lnTo>
                    <a:pt x="333" y="264"/>
                  </a:lnTo>
                  <a:lnTo>
                    <a:pt x="337" y="261"/>
                  </a:lnTo>
                  <a:lnTo>
                    <a:pt x="339" y="261"/>
                  </a:lnTo>
                  <a:lnTo>
                    <a:pt x="342" y="260"/>
                  </a:lnTo>
                  <a:lnTo>
                    <a:pt x="345" y="260"/>
                  </a:lnTo>
                  <a:lnTo>
                    <a:pt x="350" y="258"/>
                  </a:lnTo>
                  <a:lnTo>
                    <a:pt x="355" y="256"/>
                  </a:lnTo>
                  <a:lnTo>
                    <a:pt x="356" y="256"/>
                  </a:lnTo>
                  <a:lnTo>
                    <a:pt x="358" y="256"/>
                  </a:lnTo>
                  <a:lnTo>
                    <a:pt x="359" y="258"/>
                  </a:lnTo>
                  <a:lnTo>
                    <a:pt x="359" y="260"/>
                  </a:lnTo>
                  <a:lnTo>
                    <a:pt x="358" y="260"/>
                  </a:lnTo>
                  <a:lnTo>
                    <a:pt x="359" y="261"/>
                  </a:lnTo>
                  <a:lnTo>
                    <a:pt x="359" y="261"/>
                  </a:lnTo>
                  <a:lnTo>
                    <a:pt x="361" y="261"/>
                  </a:lnTo>
                  <a:lnTo>
                    <a:pt x="363" y="260"/>
                  </a:lnTo>
                  <a:lnTo>
                    <a:pt x="366" y="258"/>
                  </a:lnTo>
                  <a:lnTo>
                    <a:pt x="366" y="258"/>
                  </a:lnTo>
                  <a:lnTo>
                    <a:pt x="364" y="256"/>
                  </a:lnTo>
                  <a:lnTo>
                    <a:pt x="364" y="255"/>
                  </a:lnTo>
                  <a:lnTo>
                    <a:pt x="361" y="255"/>
                  </a:lnTo>
                  <a:lnTo>
                    <a:pt x="361" y="255"/>
                  </a:lnTo>
                  <a:lnTo>
                    <a:pt x="366" y="252"/>
                  </a:lnTo>
                  <a:lnTo>
                    <a:pt x="375" y="247"/>
                  </a:lnTo>
                  <a:lnTo>
                    <a:pt x="381" y="244"/>
                  </a:lnTo>
                  <a:lnTo>
                    <a:pt x="388" y="244"/>
                  </a:lnTo>
                  <a:lnTo>
                    <a:pt x="391" y="244"/>
                  </a:lnTo>
                  <a:lnTo>
                    <a:pt x="389" y="245"/>
                  </a:lnTo>
                  <a:lnTo>
                    <a:pt x="383" y="245"/>
                  </a:lnTo>
                  <a:lnTo>
                    <a:pt x="381" y="247"/>
                  </a:lnTo>
                  <a:lnTo>
                    <a:pt x="381" y="247"/>
                  </a:lnTo>
                  <a:lnTo>
                    <a:pt x="383" y="247"/>
                  </a:lnTo>
                  <a:lnTo>
                    <a:pt x="385" y="249"/>
                  </a:lnTo>
                  <a:lnTo>
                    <a:pt x="383" y="249"/>
                  </a:lnTo>
                  <a:lnTo>
                    <a:pt x="383" y="249"/>
                  </a:lnTo>
                  <a:lnTo>
                    <a:pt x="381" y="252"/>
                  </a:lnTo>
                  <a:lnTo>
                    <a:pt x="381" y="253"/>
                  </a:lnTo>
                  <a:lnTo>
                    <a:pt x="383" y="256"/>
                  </a:lnTo>
                  <a:lnTo>
                    <a:pt x="383" y="258"/>
                  </a:lnTo>
                  <a:lnTo>
                    <a:pt x="381" y="260"/>
                  </a:lnTo>
                  <a:lnTo>
                    <a:pt x="380" y="260"/>
                  </a:lnTo>
                  <a:lnTo>
                    <a:pt x="378" y="260"/>
                  </a:lnTo>
                  <a:lnTo>
                    <a:pt x="375" y="261"/>
                  </a:lnTo>
                  <a:lnTo>
                    <a:pt x="374" y="261"/>
                  </a:lnTo>
                  <a:lnTo>
                    <a:pt x="374" y="263"/>
                  </a:lnTo>
                  <a:lnTo>
                    <a:pt x="375" y="263"/>
                  </a:lnTo>
                  <a:lnTo>
                    <a:pt x="377" y="263"/>
                  </a:lnTo>
                  <a:lnTo>
                    <a:pt x="383" y="264"/>
                  </a:lnTo>
                  <a:lnTo>
                    <a:pt x="385" y="264"/>
                  </a:lnTo>
                  <a:lnTo>
                    <a:pt x="386" y="263"/>
                  </a:lnTo>
                  <a:lnTo>
                    <a:pt x="388" y="263"/>
                  </a:lnTo>
                  <a:lnTo>
                    <a:pt x="389" y="263"/>
                  </a:lnTo>
                  <a:lnTo>
                    <a:pt x="391" y="263"/>
                  </a:lnTo>
                  <a:lnTo>
                    <a:pt x="392" y="263"/>
                  </a:lnTo>
                  <a:lnTo>
                    <a:pt x="394" y="264"/>
                  </a:lnTo>
                  <a:lnTo>
                    <a:pt x="397" y="264"/>
                  </a:lnTo>
                  <a:lnTo>
                    <a:pt x="397" y="260"/>
                  </a:lnTo>
                  <a:lnTo>
                    <a:pt x="400" y="258"/>
                  </a:lnTo>
                  <a:lnTo>
                    <a:pt x="405" y="255"/>
                  </a:lnTo>
                  <a:lnTo>
                    <a:pt x="408" y="255"/>
                  </a:lnTo>
                  <a:lnTo>
                    <a:pt x="411" y="253"/>
                  </a:lnTo>
                  <a:lnTo>
                    <a:pt x="415" y="253"/>
                  </a:lnTo>
                  <a:lnTo>
                    <a:pt x="418" y="253"/>
                  </a:lnTo>
                  <a:lnTo>
                    <a:pt x="422" y="253"/>
                  </a:lnTo>
                  <a:lnTo>
                    <a:pt x="427" y="255"/>
                  </a:lnTo>
                  <a:lnTo>
                    <a:pt x="430" y="255"/>
                  </a:lnTo>
                  <a:lnTo>
                    <a:pt x="433" y="253"/>
                  </a:lnTo>
                  <a:lnTo>
                    <a:pt x="445" y="247"/>
                  </a:lnTo>
                  <a:lnTo>
                    <a:pt x="446" y="249"/>
                  </a:lnTo>
                  <a:lnTo>
                    <a:pt x="448" y="247"/>
                  </a:lnTo>
                  <a:lnTo>
                    <a:pt x="456" y="244"/>
                  </a:lnTo>
                  <a:lnTo>
                    <a:pt x="457" y="244"/>
                  </a:lnTo>
                  <a:lnTo>
                    <a:pt x="457" y="245"/>
                  </a:lnTo>
                  <a:lnTo>
                    <a:pt x="459" y="247"/>
                  </a:lnTo>
                  <a:lnTo>
                    <a:pt x="460" y="249"/>
                  </a:lnTo>
                  <a:lnTo>
                    <a:pt x="462" y="250"/>
                  </a:lnTo>
                  <a:lnTo>
                    <a:pt x="460" y="252"/>
                  </a:lnTo>
                  <a:lnTo>
                    <a:pt x="460" y="252"/>
                  </a:lnTo>
                  <a:lnTo>
                    <a:pt x="459" y="253"/>
                  </a:lnTo>
                  <a:lnTo>
                    <a:pt x="459" y="258"/>
                  </a:lnTo>
                  <a:lnTo>
                    <a:pt x="462" y="260"/>
                  </a:lnTo>
                  <a:lnTo>
                    <a:pt x="465" y="261"/>
                  </a:lnTo>
                  <a:lnTo>
                    <a:pt x="467" y="261"/>
                  </a:lnTo>
                  <a:lnTo>
                    <a:pt x="468" y="260"/>
                  </a:lnTo>
                  <a:lnTo>
                    <a:pt x="470" y="260"/>
                  </a:lnTo>
                  <a:lnTo>
                    <a:pt x="470" y="260"/>
                  </a:lnTo>
                  <a:lnTo>
                    <a:pt x="470" y="258"/>
                  </a:lnTo>
                  <a:lnTo>
                    <a:pt x="470" y="256"/>
                  </a:lnTo>
                  <a:lnTo>
                    <a:pt x="470" y="255"/>
                  </a:lnTo>
                  <a:lnTo>
                    <a:pt x="470" y="252"/>
                  </a:lnTo>
                  <a:lnTo>
                    <a:pt x="473" y="252"/>
                  </a:lnTo>
                  <a:lnTo>
                    <a:pt x="478" y="252"/>
                  </a:lnTo>
                  <a:lnTo>
                    <a:pt x="481" y="250"/>
                  </a:lnTo>
                  <a:lnTo>
                    <a:pt x="482" y="247"/>
                  </a:lnTo>
                  <a:lnTo>
                    <a:pt x="484" y="244"/>
                  </a:lnTo>
                  <a:lnTo>
                    <a:pt x="484" y="241"/>
                  </a:lnTo>
                  <a:lnTo>
                    <a:pt x="481" y="241"/>
                  </a:lnTo>
                  <a:lnTo>
                    <a:pt x="476" y="233"/>
                  </a:lnTo>
                  <a:lnTo>
                    <a:pt x="473" y="230"/>
                  </a:lnTo>
                  <a:lnTo>
                    <a:pt x="474" y="228"/>
                  </a:lnTo>
                  <a:lnTo>
                    <a:pt x="479" y="227"/>
                  </a:lnTo>
                  <a:lnTo>
                    <a:pt x="482" y="223"/>
                  </a:lnTo>
                  <a:lnTo>
                    <a:pt x="484" y="223"/>
                  </a:lnTo>
                  <a:lnTo>
                    <a:pt x="486" y="222"/>
                  </a:lnTo>
                  <a:lnTo>
                    <a:pt x="497" y="225"/>
                  </a:lnTo>
                  <a:lnTo>
                    <a:pt x="509" y="225"/>
                  </a:lnTo>
                  <a:lnTo>
                    <a:pt x="520" y="227"/>
                  </a:lnTo>
                  <a:lnTo>
                    <a:pt x="531" y="231"/>
                  </a:lnTo>
                  <a:lnTo>
                    <a:pt x="538" y="233"/>
                  </a:lnTo>
                  <a:lnTo>
                    <a:pt x="542" y="236"/>
                  </a:lnTo>
                  <a:lnTo>
                    <a:pt x="542" y="238"/>
                  </a:lnTo>
                  <a:lnTo>
                    <a:pt x="544" y="238"/>
                  </a:lnTo>
                  <a:lnTo>
                    <a:pt x="549" y="239"/>
                  </a:lnTo>
                  <a:lnTo>
                    <a:pt x="552" y="239"/>
                  </a:lnTo>
                  <a:lnTo>
                    <a:pt x="553" y="241"/>
                  </a:lnTo>
                  <a:lnTo>
                    <a:pt x="555" y="242"/>
                  </a:lnTo>
                  <a:lnTo>
                    <a:pt x="560" y="244"/>
                  </a:lnTo>
                  <a:lnTo>
                    <a:pt x="563" y="245"/>
                  </a:lnTo>
                  <a:lnTo>
                    <a:pt x="564" y="245"/>
                  </a:lnTo>
                  <a:lnTo>
                    <a:pt x="569" y="247"/>
                  </a:lnTo>
                  <a:lnTo>
                    <a:pt x="572" y="247"/>
                  </a:lnTo>
                  <a:lnTo>
                    <a:pt x="574" y="250"/>
                  </a:lnTo>
                  <a:lnTo>
                    <a:pt x="582" y="255"/>
                  </a:lnTo>
                  <a:lnTo>
                    <a:pt x="583" y="256"/>
                  </a:lnTo>
                  <a:lnTo>
                    <a:pt x="590" y="260"/>
                  </a:lnTo>
                  <a:lnTo>
                    <a:pt x="593" y="261"/>
                  </a:lnTo>
                  <a:lnTo>
                    <a:pt x="594" y="261"/>
                  </a:lnTo>
                  <a:lnTo>
                    <a:pt x="599" y="255"/>
                  </a:lnTo>
                  <a:lnTo>
                    <a:pt x="602" y="249"/>
                  </a:lnTo>
                  <a:lnTo>
                    <a:pt x="604" y="245"/>
                  </a:lnTo>
                  <a:lnTo>
                    <a:pt x="601" y="245"/>
                  </a:lnTo>
                  <a:lnTo>
                    <a:pt x="597" y="247"/>
                  </a:lnTo>
                  <a:lnTo>
                    <a:pt x="596" y="245"/>
                  </a:lnTo>
                  <a:lnTo>
                    <a:pt x="594" y="245"/>
                  </a:lnTo>
                  <a:lnTo>
                    <a:pt x="591" y="242"/>
                  </a:lnTo>
                  <a:lnTo>
                    <a:pt x="588" y="238"/>
                  </a:lnTo>
                  <a:lnTo>
                    <a:pt x="588" y="233"/>
                  </a:lnTo>
                  <a:lnTo>
                    <a:pt x="586" y="233"/>
                  </a:lnTo>
                  <a:lnTo>
                    <a:pt x="583" y="231"/>
                  </a:lnTo>
                  <a:lnTo>
                    <a:pt x="582" y="230"/>
                  </a:lnTo>
                  <a:lnTo>
                    <a:pt x="574" y="227"/>
                  </a:lnTo>
                  <a:lnTo>
                    <a:pt x="572" y="228"/>
                  </a:lnTo>
                  <a:lnTo>
                    <a:pt x="571" y="230"/>
                  </a:lnTo>
                  <a:lnTo>
                    <a:pt x="571" y="230"/>
                  </a:lnTo>
                  <a:lnTo>
                    <a:pt x="571" y="228"/>
                  </a:lnTo>
                  <a:lnTo>
                    <a:pt x="569" y="228"/>
                  </a:lnTo>
                  <a:lnTo>
                    <a:pt x="569" y="225"/>
                  </a:lnTo>
                  <a:lnTo>
                    <a:pt x="569" y="223"/>
                  </a:lnTo>
                  <a:lnTo>
                    <a:pt x="571" y="219"/>
                  </a:lnTo>
                  <a:lnTo>
                    <a:pt x="574" y="219"/>
                  </a:lnTo>
                  <a:lnTo>
                    <a:pt x="574" y="219"/>
                  </a:lnTo>
                  <a:lnTo>
                    <a:pt x="575" y="216"/>
                  </a:lnTo>
                  <a:lnTo>
                    <a:pt x="575" y="214"/>
                  </a:lnTo>
                  <a:lnTo>
                    <a:pt x="574" y="212"/>
                  </a:lnTo>
                  <a:lnTo>
                    <a:pt x="574" y="211"/>
                  </a:lnTo>
                  <a:lnTo>
                    <a:pt x="575" y="206"/>
                  </a:lnTo>
                  <a:lnTo>
                    <a:pt x="577" y="200"/>
                  </a:lnTo>
                  <a:lnTo>
                    <a:pt x="575" y="198"/>
                  </a:lnTo>
                  <a:lnTo>
                    <a:pt x="574" y="197"/>
                  </a:lnTo>
                  <a:lnTo>
                    <a:pt x="569" y="198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9" y="193"/>
                  </a:lnTo>
                  <a:lnTo>
                    <a:pt x="571" y="190"/>
                  </a:lnTo>
                  <a:lnTo>
                    <a:pt x="568" y="192"/>
                  </a:lnTo>
                  <a:lnTo>
                    <a:pt x="568" y="190"/>
                  </a:lnTo>
                  <a:lnTo>
                    <a:pt x="569" y="189"/>
                  </a:lnTo>
                  <a:lnTo>
                    <a:pt x="571" y="186"/>
                  </a:lnTo>
                  <a:lnTo>
                    <a:pt x="577" y="184"/>
                  </a:lnTo>
                  <a:lnTo>
                    <a:pt x="580" y="181"/>
                  </a:lnTo>
                  <a:lnTo>
                    <a:pt x="586" y="178"/>
                  </a:lnTo>
                  <a:lnTo>
                    <a:pt x="591" y="175"/>
                  </a:lnTo>
                  <a:lnTo>
                    <a:pt x="593" y="170"/>
                  </a:lnTo>
                  <a:lnTo>
                    <a:pt x="596" y="165"/>
                  </a:lnTo>
                  <a:lnTo>
                    <a:pt x="599" y="156"/>
                  </a:lnTo>
                  <a:lnTo>
                    <a:pt x="602" y="148"/>
                  </a:lnTo>
                  <a:lnTo>
                    <a:pt x="607" y="140"/>
                  </a:lnTo>
                  <a:lnTo>
                    <a:pt x="610" y="138"/>
                  </a:lnTo>
                  <a:lnTo>
                    <a:pt x="612" y="138"/>
                  </a:lnTo>
                  <a:lnTo>
                    <a:pt x="612" y="140"/>
                  </a:lnTo>
                  <a:lnTo>
                    <a:pt x="610" y="140"/>
                  </a:lnTo>
                  <a:lnTo>
                    <a:pt x="610" y="141"/>
                  </a:lnTo>
                  <a:lnTo>
                    <a:pt x="612" y="141"/>
                  </a:lnTo>
                  <a:lnTo>
                    <a:pt x="613" y="141"/>
                  </a:lnTo>
                  <a:lnTo>
                    <a:pt x="618" y="141"/>
                  </a:lnTo>
                  <a:lnTo>
                    <a:pt x="626" y="141"/>
                  </a:lnTo>
                  <a:lnTo>
                    <a:pt x="637" y="141"/>
                  </a:lnTo>
                  <a:lnTo>
                    <a:pt x="638" y="141"/>
                  </a:lnTo>
                  <a:lnTo>
                    <a:pt x="643" y="143"/>
                  </a:lnTo>
                  <a:lnTo>
                    <a:pt x="646" y="143"/>
                  </a:lnTo>
                  <a:lnTo>
                    <a:pt x="651" y="145"/>
                  </a:lnTo>
                  <a:lnTo>
                    <a:pt x="654" y="146"/>
                  </a:lnTo>
                  <a:lnTo>
                    <a:pt x="656" y="146"/>
                  </a:lnTo>
                  <a:lnTo>
                    <a:pt x="656" y="152"/>
                  </a:lnTo>
                  <a:lnTo>
                    <a:pt x="656" y="157"/>
                  </a:lnTo>
                  <a:lnTo>
                    <a:pt x="654" y="164"/>
                  </a:lnTo>
                  <a:lnTo>
                    <a:pt x="653" y="165"/>
                  </a:lnTo>
                  <a:lnTo>
                    <a:pt x="650" y="170"/>
                  </a:lnTo>
                  <a:lnTo>
                    <a:pt x="648" y="175"/>
                  </a:lnTo>
                  <a:lnTo>
                    <a:pt x="646" y="176"/>
                  </a:lnTo>
                  <a:lnTo>
                    <a:pt x="643" y="178"/>
                  </a:lnTo>
                  <a:lnTo>
                    <a:pt x="643" y="179"/>
                  </a:lnTo>
                  <a:lnTo>
                    <a:pt x="643" y="181"/>
                  </a:lnTo>
                  <a:lnTo>
                    <a:pt x="646" y="184"/>
                  </a:lnTo>
                  <a:lnTo>
                    <a:pt x="653" y="189"/>
                  </a:lnTo>
                  <a:lnTo>
                    <a:pt x="654" y="193"/>
                  </a:lnTo>
                  <a:lnTo>
                    <a:pt x="656" y="197"/>
                  </a:lnTo>
                  <a:lnTo>
                    <a:pt x="654" y="206"/>
                  </a:lnTo>
                  <a:lnTo>
                    <a:pt x="654" y="208"/>
                  </a:lnTo>
                  <a:lnTo>
                    <a:pt x="653" y="209"/>
                  </a:lnTo>
                  <a:lnTo>
                    <a:pt x="651" y="211"/>
                  </a:lnTo>
                  <a:lnTo>
                    <a:pt x="653" y="214"/>
                  </a:lnTo>
                  <a:lnTo>
                    <a:pt x="653" y="223"/>
                  </a:lnTo>
                  <a:lnTo>
                    <a:pt x="654" y="231"/>
                  </a:lnTo>
                  <a:lnTo>
                    <a:pt x="653" y="234"/>
                  </a:lnTo>
                  <a:lnTo>
                    <a:pt x="653" y="241"/>
                  </a:lnTo>
                  <a:lnTo>
                    <a:pt x="653" y="242"/>
                  </a:lnTo>
                  <a:lnTo>
                    <a:pt x="653" y="245"/>
                  </a:lnTo>
                  <a:lnTo>
                    <a:pt x="654" y="247"/>
                  </a:lnTo>
                  <a:lnTo>
                    <a:pt x="656" y="249"/>
                  </a:lnTo>
                  <a:lnTo>
                    <a:pt x="662" y="252"/>
                  </a:lnTo>
                  <a:lnTo>
                    <a:pt x="667" y="255"/>
                  </a:lnTo>
                  <a:lnTo>
                    <a:pt x="667" y="256"/>
                  </a:lnTo>
                  <a:lnTo>
                    <a:pt x="667" y="258"/>
                  </a:lnTo>
                  <a:lnTo>
                    <a:pt x="665" y="258"/>
                  </a:lnTo>
                  <a:lnTo>
                    <a:pt x="662" y="263"/>
                  </a:lnTo>
                  <a:lnTo>
                    <a:pt x="661" y="264"/>
                  </a:lnTo>
                  <a:lnTo>
                    <a:pt x="661" y="267"/>
                  </a:lnTo>
                  <a:lnTo>
                    <a:pt x="662" y="271"/>
                  </a:lnTo>
                  <a:lnTo>
                    <a:pt x="661" y="272"/>
                  </a:lnTo>
                  <a:lnTo>
                    <a:pt x="661" y="275"/>
                  </a:lnTo>
                  <a:lnTo>
                    <a:pt x="659" y="277"/>
                  </a:lnTo>
                  <a:lnTo>
                    <a:pt x="653" y="280"/>
                  </a:lnTo>
                  <a:lnTo>
                    <a:pt x="642" y="294"/>
                  </a:lnTo>
                  <a:lnTo>
                    <a:pt x="640" y="296"/>
                  </a:lnTo>
                  <a:lnTo>
                    <a:pt x="635" y="294"/>
                  </a:lnTo>
                  <a:lnTo>
                    <a:pt x="637" y="297"/>
                  </a:lnTo>
                  <a:lnTo>
                    <a:pt x="638" y="301"/>
                  </a:lnTo>
                  <a:lnTo>
                    <a:pt x="638" y="302"/>
                  </a:lnTo>
                  <a:lnTo>
                    <a:pt x="635" y="302"/>
                  </a:lnTo>
                  <a:lnTo>
                    <a:pt x="631" y="304"/>
                  </a:lnTo>
                  <a:lnTo>
                    <a:pt x="629" y="305"/>
                  </a:lnTo>
                  <a:lnTo>
                    <a:pt x="626" y="305"/>
                  </a:lnTo>
                  <a:lnTo>
                    <a:pt x="624" y="305"/>
                  </a:lnTo>
                  <a:lnTo>
                    <a:pt x="621" y="304"/>
                  </a:lnTo>
                  <a:lnTo>
                    <a:pt x="621" y="302"/>
                  </a:lnTo>
                  <a:lnTo>
                    <a:pt x="623" y="302"/>
                  </a:lnTo>
                  <a:lnTo>
                    <a:pt x="624" y="301"/>
                  </a:lnTo>
                  <a:lnTo>
                    <a:pt x="626" y="301"/>
                  </a:lnTo>
                  <a:lnTo>
                    <a:pt x="624" y="301"/>
                  </a:lnTo>
                  <a:lnTo>
                    <a:pt x="624" y="301"/>
                  </a:lnTo>
                  <a:lnTo>
                    <a:pt x="623" y="302"/>
                  </a:lnTo>
                  <a:lnTo>
                    <a:pt x="620" y="302"/>
                  </a:lnTo>
                  <a:lnTo>
                    <a:pt x="616" y="301"/>
                  </a:lnTo>
                  <a:lnTo>
                    <a:pt x="615" y="297"/>
                  </a:lnTo>
                  <a:lnTo>
                    <a:pt x="613" y="297"/>
                  </a:lnTo>
                  <a:lnTo>
                    <a:pt x="612" y="299"/>
                  </a:lnTo>
                  <a:lnTo>
                    <a:pt x="604" y="297"/>
                  </a:lnTo>
                  <a:lnTo>
                    <a:pt x="602" y="299"/>
                  </a:lnTo>
                  <a:lnTo>
                    <a:pt x="601" y="299"/>
                  </a:lnTo>
                  <a:lnTo>
                    <a:pt x="602" y="299"/>
                  </a:lnTo>
                  <a:lnTo>
                    <a:pt x="602" y="301"/>
                  </a:lnTo>
                  <a:lnTo>
                    <a:pt x="604" y="302"/>
                  </a:lnTo>
                  <a:lnTo>
                    <a:pt x="604" y="304"/>
                  </a:lnTo>
                  <a:lnTo>
                    <a:pt x="607" y="305"/>
                  </a:lnTo>
                  <a:lnTo>
                    <a:pt x="612" y="307"/>
                  </a:lnTo>
                  <a:lnTo>
                    <a:pt x="615" y="308"/>
                  </a:lnTo>
                  <a:lnTo>
                    <a:pt x="621" y="310"/>
                  </a:lnTo>
                  <a:lnTo>
                    <a:pt x="632" y="310"/>
                  </a:lnTo>
                  <a:lnTo>
                    <a:pt x="635" y="310"/>
                  </a:lnTo>
                  <a:lnTo>
                    <a:pt x="638" y="310"/>
                  </a:lnTo>
                  <a:lnTo>
                    <a:pt x="643" y="312"/>
                  </a:lnTo>
                  <a:lnTo>
                    <a:pt x="645" y="312"/>
                  </a:lnTo>
                  <a:lnTo>
                    <a:pt x="650" y="310"/>
                  </a:lnTo>
                  <a:lnTo>
                    <a:pt x="650" y="305"/>
                  </a:lnTo>
                  <a:lnTo>
                    <a:pt x="651" y="305"/>
                  </a:lnTo>
                  <a:lnTo>
                    <a:pt x="664" y="299"/>
                  </a:lnTo>
                  <a:lnTo>
                    <a:pt x="667" y="297"/>
                  </a:lnTo>
                  <a:lnTo>
                    <a:pt x="670" y="294"/>
                  </a:lnTo>
                  <a:lnTo>
                    <a:pt x="672" y="293"/>
                  </a:lnTo>
                  <a:lnTo>
                    <a:pt x="673" y="286"/>
                  </a:lnTo>
                  <a:lnTo>
                    <a:pt x="675" y="283"/>
                  </a:lnTo>
                  <a:lnTo>
                    <a:pt x="683" y="277"/>
                  </a:lnTo>
                  <a:lnTo>
                    <a:pt x="684" y="275"/>
                  </a:lnTo>
                  <a:lnTo>
                    <a:pt x="684" y="272"/>
                  </a:lnTo>
                  <a:lnTo>
                    <a:pt x="684" y="269"/>
                  </a:lnTo>
                  <a:lnTo>
                    <a:pt x="684" y="267"/>
                  </a:lnTo>
                  <a:lnTo>
                    <a:pt x="683" y="264"/>
                  </a:lnTo>
                  <a:lnTo>
                    <a:pt x="681" y="261"/>
                  </a:lnTo>
                  <a:lnTo>
                    <a:pt x="679" y="260"/>
                  </a:lnTo>
                  <a:lnTo>
                    <a:pt x="681" y="253"/>
                  </a:lnTo>
                  <a:lnTo>
                    <a:pt x="683" y="250"/>
                  </a:lnTo>
                  <a:lnTo>
                    <a:pt x="691" y="247"/>
                  </a:lnTo>
                  <a:lnTo>
                    <a:pt x="697" y="247"/>
                  </a:lnTo>
                  <a:lnTo>
                    <a:pt x="705" y="245"/>
                  </a:lnTo>
                  <a:lnTo>
                    <a:pt x="706" y="244"/>
                  </a:lnTo>
                  <a:lnTo>
                    <a:pt x="709" y="245"/>
                  </a:lnTo>
                  <a:lnTo>
                    <a:pt x="711" y="247"/>
                  </a:lnTo>
                  <a:lnTo>
                    <a:pt x="713" y="250"/>
                  </a:lnTo>
                  <a:lnTo>
                    <a:pt x="719" y="255"/>
                  </a:lnTo>
                  <a:lnTo>
                    <a:pt x="720" y="258"/>
                  </a:lnTo>
                  <a:lnTo>
                    <a:pt x="720" y="261"/>
                  </a:lnTo>
                  <a:lnTo>
                    <a:pt x="720" y="271"/>
                  </a:lnTo>
                  <a:lnTo>
                    <a:pt x="719" y="275"/>
                  </a:lnTo>
                  <a:lnTo>
                    <a:pt x="722" y="275"/>
                  </a:lnTo>
                  <a:lnTo>
                    <a:pt x="722" y="277"/>
                  </a:lnTo>
                  <a:lnTo>
                    <a:pt x="725" y="279"/>
                  </a:lnTo>
                  <a:lnTo>
                    <a:pt x="727" y="280"/>
                  </a:lnTo>
                  <a:lnTo>
                    <a:pt x="728" y="280"/>
                  </a:lnTo>
                  <a:lnTo>
                    <a:pt x="732" y="280"/>
                  </a:lnTo>
                  <a:lnTo>
                    <a:pt x="739" y="280"/>
                  </a:lnTo>
                  <a:lnTo>
                    <a:pt x="744" y="280"/>
                  </a:lnTo>
                  <a:lnTo>
                    <a:pt x="744" y="279"/>
                  </a:lnTo>
                  <a:lnTo>
                    <a:pt x="744" y="279"/>
                  </a:lnTo>
                  <a:lnTo>
                    <a:pt x="739" y="279"/>
                  </a:lnTo>
                  <a:lnTo>
                    <a:pt x="733" y="277"/>
                  </a:lnTo>
                  <a:lnTo>
                    <a:pt x="725" y="275"/>
                  </a:lnTo>
                  <a:lnTo>
                    <a:pt x="724" y="272"/>
                  </a:lnTo>
                  <a:lnTo>
                    <a:pt x="725" y="269"/>
                  </a:lnTo>
                  <a:lnTo>
                    <a:pt x="727" y="264"/>
                  </a:lnTo>
                  <a:lnTo>
                    <a:pt x="728" y="264"/>
                  </a:lnTo>
                  <a:lnTo>
                    <a:pt x="730" y="264"/>
                  </a:lnTo>
                  <a:lnTo>
                    <a:pt x="732" y="263"/>
                  </a:lnTo>
                  <a:lnTo>
                    <a:pt x="730" y="260"/>
                  </a:lnTo>
                  <a:lnTo>
                    <a:pt x="730" y="258"/>
                  </a:lnTo>
                  <a:lnTo>
                    <a:pt x="728" y="253"/>
                  </a:lnTo>
                  <a:lnTo>
                    <a:pt x="727" y="247"/>
                  </a:lnTo>
                  <a:lnTo>
                    <a:pt x="724" y="247"/>
                  </a:lnTo>
                  <a:lnTo>
                    <a:pt x="722" y="245"/>
                  </a:lnTo>
                  <a:lnTo>
                    <a:pt x="711" y="241"/>
                  </a:lnTo>
                  <a:lnTo>
                    <a:pt x="703" y="238"/>
                  </a:lnTo>
                  <a:lnTo>
                    <a:pt x="697" y="238"/>
                  </a:lnTo>
                  <a:lnTo>
                    <a:pt x="694" y="238"/>
                  </a:lnTo>
                  <a:lnTo>
                    <a:pt x="689" y="241"/>
                  </a:lnTo>
                  <a:lnTo>
                    <a:pt x="686" y="242"/>
                  </a:lnTo>
                  <a:lnTo>
                    <a:pt x="679" y="241"/>
                  </a:lnTo>
                  <a:lnTo>
                    <a:pt x="673" y="241"/>
                  </a:lnTo>
                  <a:lnTo>
                    <a:pt x="672" y="241"/>
                  </a:lnTo>
                  <a:lnTo>
                    <a:pt x="670" y="239"/>
                  </a:lnTo>
                  <a:lnTo>
                    <a:pt x="672" y="234"/>
                  </a:lnTo>
                  <a:lnTo>
                    <a:pt x="672" y="231"/>
                  </a:lnTo>
                  <a:lnTo>
                    <a:pt x="668" y="228"/>
                  </a:lnTo>
                  <a:lnTo>
                    <a:pt x="667" y="227"/>
                  </a:lnTo>
                  <a:lnTo>
                    <a:pt x="667" y="223"/>
                  </a:lnTo>
                  <a:lnTo>
                    <a:pt x="672" y="214"/>
                  </a:lnTo>
                  <a:lnTo>
                    <a:pt x="673" y="212"/>
                  </a:lnTo>
                  <a:lnTo>
                    <a:pt x="676" y="208"/>
                  </a:lnTo>
                  <a:lnTo>
                    <a:pt x="678" y="203"/>
                  </a:lnTo>
                  <a:lnTo>
                    <a:pt x="678" y="201"/>
                  </a:lnTo>
                  <a:lnTo>
                    <a:pt x="670" y="190"/>
                  </a:lnTo>
                  <a:lnTo>
                    <a:pt x="667" y="187"/>
                  </a:lnTo>
                  <a:lnTo>
                    <a:pt x="667" y="186"/>
                  </a:lnTo>
                  <a:lnTo>
                    <a:pt x="664" y="184"/>
                  </a:lnTo>
                  <a:lnTo>
                    <a:pt x="661" y="182"/>
                  </a:lnTo>
                  <a:lnTo>
                    <a:pt x="661" y="181"/>
                  </a:lnTo>
                  <a:lnTo>
                    <a:pt x="668" y="170"/>
                  </a:lnTo>
                  <a:lnTo>
                    <a:pt x="673" y="168"/>
                  </a:lnTo>
                  <a:lnTo>
                    <a:pt x="678" y="167"/>
                  </a:lnTo>
                  <a:lnTo>
                    <a:pt x="681" y="165"/>
                  </a:lnTo>
                  <a:lnTo>
                    <a:pt x="686" y="164"/>
                  </a:lnTo>
                  <a:lnTo>
                    <a:pt x="687" y="162"/>
                  </a:lnTo>
                  <a:lnTo>
                    <a:pt x="689" y="160"/>
                  </a:lnTo>
                  <a:lnTo>
                    <a:pt x="689" y="159"/>
                  </a:lnTo>
                  <a:lnTo>
                    <a:pt x="689" y="154"/>
                  </a:lnTo>
                  <a:lnTo>
                    <a:pt x="689" y="151"/>
                  </a:lnTo>
                  <a:lnTo>
                    <a:pt x="687" y="149"/>
                  </a:lnTo>
                  <a:lnTo>
                    <a:pt x="686" y="146"/>
                  </a:lnTo>
                  <a:lnTo>
                    <a:pt x="684" y="143"/>
                  </a:lnTo>
                  <a:lnTo>
                    <a:pt x="686" y="143"/>
                  </a:lnTo>
                  <a:lnTo>
                    <a:pt x="687" y="143"/>
                  </a:lnTo>
                  <a:lnTo>
                    <a:pt x="691" y="143"/>
                  </a:lnTo>
                  <a:lnTo>
                    <a:pt x="694" y="145"/>
                  </a:lnTo>
                  <a:lnTo>
                    <a:pt x="695" y="148"/>
                  </a:lnTo>
                  <a:lnTo>
                    <a:pt x="697" y="149"/>
                  </a:lnTo>
                  <a:lnTo>
                    <a:pt x="697" y="152"/>
                  </a:lnTo>
                  <a:lnTo>
                    <a:pt x="697" y="154"/>
                  </a:lnTo>
                  <a:lnTo>
                    <a:pt x="697" y="156"/>
                  </a:lnTo>
                  <a:lnTo>
                    <a:pt x="698" y="156"/>
                  </a:lnTo>
                  <a:lnTo>
                    <a:pt x="698" y="157"/>
                  </a:lnTo>
                  <a:lnTo>
                    <a:pt x="698" y="159"/>
                  </a:lnTo>
                  <a:lnTo>
                    <a:pt x="697" y="159"/>
                  </a:lnTo>
                  <a:lnTo>
                    <a:pt x="695" y="160"/>
                  </a:lnTo>
                  <a:lnTo>
                    <a:pt x="694" y="167"/>
                  </a:lnTo>
                  <a:lnTo>
                    <a:pt x="692" y="167"/>
                  </a:lnTo>
                  <a:lnTo>
                    <a:pt x="692" y="171"/>
                  </a:lnTo>
                  <a:lnTo>
                    <a:pt x="695" y="175"/>
                  </a:lnTo>
                  <a:lnTo>
                    <a:pt x="695" y="178"/>
                  </a:lnTo>
                  <a:lnTo>
                    <a:pt x="694" y="179"/>
                  </a:lnTo>
                  <a:lnTo>
                    <a:pt x="692" y="181"/>
                  </a:lnTo>
                  <a:lnTo>
                    <a:pt x="692" y="182"/>
                  </a:lnTo>
                  <a:lnTo>
                    <a:pt x="692" y="184"/>
                  </a:lnTo>
                  <a:lnTo>
                    <a:pt x="698" y="186"/>
                  </a:lnTo>
                  <a:lnTo>
                    <a:pt x="705" y="187"/>
                  </a:lnTo>
                  <a:lnTo>
                    <a:pt x="713" y="187"/>
                  </a:lnTo>
                  <a:lnTo>
                    <a:pt x="716" y="189"/>
                  </a:lnTo>
                  <a:lnTo>
                    <a:pt x="717" y="187"/>
                  </a:lnTo>
                  <a:lnTo>
                    <a:pt x="725" y="189"/>
                  </a:lnTo>
                  <a:lnTo>
                    <a:pt x="732" y="193"/>
                  </a:lnTo>
                  <a:lnTo>
                    <a:pt x="736" y="195"/>
                  </a:lnTo>
                  <a:lnTo>
                    <a:pt x="739" y="195"/>
                  </a:lnTo>
                  <a:lnTo>
                    <a:pt x="746" y="195"/>
                  </a:lnTo>
                  <a:lnTo>
                    <a:pt x="746" y="193"/>
                  </a:lnTo>
                  <a:lnTo>
                    <a:pt x="747" y="192"/>
                  </a:lnTo>
                  <a:lnTo>
                    <a:pt x="744" y="192"/>
                  </a:lnTo>
                  <a:lnTo>
                    <a:pt x="743" y="193"/>
                  </a:lnTo>
                  <a:lnTo>
                    <a:pt x="743" y="193"/>
                  </a:lnTo>
                  <a:lnTo>
                    <a:pt x="739" y="192"/>
                  </a:lnTo>
                  <a:lnTo>
                    <a:pt x="738" y="192"/>
                  </a:lnTo>
                  <a:lnTo>
                    <a:pt x="736" y="190"/>
                  </a:lnTo>
                  <a:lnTo>
                    <a:pt x="735" y="186"/>
                  </a:lnTo>
                  <a:lnTo>
                    <a:pt x="730" y="184"/>
                  </a:lnTo>
                  <a:lnTo>
                    <a:pt x="727" y="184"/>
                  </a:lnTo>
                  <a:lnTo>
                    <a:pt x="724" y="184"/>
                  </a:lnTo>
                  <a:lnTo>
                    <a:pt x="719" y="181"/>
                  </a:lnTo>
                  <a:lnTo>
                    <a:pt x="716" y="181"/>
                  </a:lnTo>
                  <a:lnTo>
                    <a:pt x="709" y="178"/>
                  </a:lnTo>
                  <a:lnTo>
                    <a:pt x="706" y="176"/>
                  </a:lnTo>
                  <a:lnTo>
                    <a:pt x="706" y="175"/>
                  </a:lnTo>
                  <a:lnTo>
                    <a:pt x="703" y="170"/>
                  </a:lnTo>
                  <a:lnTo>
                    <a:pt x="703" y="168"/>
                  </a:lnTo>
                  <a:lnTo>
                    <a:pt x="705" y="168"/>
                  </a:lnTo>
                  <a:lnTo>
                    <a:pt x="708" y="165"/>
                  </a:lnTo>
                  <a:lnTo>
                    <a:pt x="716" y="165"/>
                  </a:lnTo>
                  <a:lnTo>
                    <a:pt x="717" y="165"/>
                  </a:lnTo>
                  <a:lnTo>
                    <a:pt x="725" y="170"/>
                  </a:lnTo>
                  <a:lnTo>
                    <a:pt x="728" y="170"/>
                  </a:lnTo>
                  <a:lnTo>
                    <a:pt x="735" y="168"/>
                  </a:lnTo>
                  <a:lnTo>
                    <a:pt x="735" y="167"/>
                  </a:lnTo>
                  <a:lnTo>
                    <a:pt x="733" y="165"/>
                  </a:lnTo>
                  <a:lnTo>
                    <a:pt x="732" y="164"/>
                  </a:lnTo>
                  <a:lnTo>
                    <a:pt x="728" y="162"/>
                  </a:lnTo>
                  <a:lnTo>
                    <a:pt x="724" y="164"/>
                  </a:lnTo>
                  <a:lnTo>
                    <a:pt x="722" y="164"/>
                  </a:lnTo>
                  <a:lnTo>
                    <a:pt x="724" y="162"/>
                  </a:lnTo>
                  <a:lnTo>
                    <a:pt x="724" y="160"/>
                  </a:lnTo>
                  <a:lnTo>
                    <a:pt x="725" y="160"/>
                  </a:lnTo>
                  <a:lnTo>
                    <a:pt x="727" y="159"/>
                  </a:lnTo>
                  <a:lnTo>
                    <a:pt x="732" y="157"/>
                  </a:lnTo>
                  <a:lnTo>
                    <a:pt x="735" y="156"/>
                  </a:lnTo>
                  <a:lnTo>
                    <a:pt x="738" y="156"/>
                  </a:lnTo>
                  <a:lnTo>
                    <a:pt x="752" y="156"/>
                  </a:lnTo>
                  <a:lnTo>
                    <a:pt x="760" y="160"/>
                  </a:lnTo>
                  <a:lnTo>
                    <a:pt x="768" y="162"/>
                  </a:lnTo>
                  <a:lnTo>
                    <a:pt x="771" y="164"/>
                  </a:lnTo>
                  <a:lnTo>
                    <a:pt x="771" y="164"/>
                  </a:lnTo>
                  <a:lnTo>
                    <a:pt x="773" y="164"/>
                  </a:lnTo>
                  <a:lnTo>
                    <a:pt x="773" y="167"/>
                  </a:lnTo>
                  <a:lnTo>
                    <a:pt x="782" y="173"/>
                  </a:lnTo>
                  <a:lnTo>
                    <a:pt x="784" y="173"/>
                  </a:lnTo>
                  <a:lnTo>
                    <a:pt x="790" y="173"/>
                  </a:lnTo>
                  <a:lnTo>
                    <a:pt x="798" y="173"/>
                  </a:lnTo>
                  <a:lnTo>
                    <a:pt x="799" y="171"/>
                  </a:lnTo>
                  <a:lnTo>
                    <a:pt x="804" y="173"/>
                  </a:lnTo>
                  <a:lnTo>
                    <a:pt x="806" y="173"/>
                  </a:lnTo>
                  <a:lnTo>
                    <a:pt x="807" y="175"/>
                  </a:lnTo>
                  <a:lnTo>
                    <a:pt x="806" y="176"/>
                  </a:lnTo>
                  <a:lnTo>
                    <a:pt x="806" y="178"/>
                  </a:lnTo>
                  <a:lnTo>
                    <a:pt x="802" y="181"/>
                  </a:lnTo>
                  <a:lnTo>
                    <a:pt x="802" y="181"/>
                  </a:lnTo>
                  <a:lnTo>
                    <a:pt x="796" y="184"/>
                  </a:lnTo>
                  <a:lnTo>
                    <a:pt x="795" y="186"/>
                  </a:lnTo>
                  <a:lnTo>
                    <a:pt x="793" y="190"/>
                  </a:lnTo>
                  <a:lnTo>
                    <a:pt x="793" y="190"/>
                  </a:lnTo>
                  <a:lnTo>
                    <a:pt x="793" y="192"/>
                  </a:lnTo>
                  <a:lnTo>
                    <a:pt x="793" y="195"/>
                  </a:lnTo>
                  <a:lnTo>
                    <a:pt x="795" y="198"/>
                  </a:lnTo>
                  <a:lnTo>
                    <a:pt x="793" y="200"/>
                  </a:lnTo>
                  <a:lnTo>
                    <a:pt x="791" y="203"/>
                  </a:lnTo>
                  <a:lnTo>
                    <a:pt x="791" y="206"/>
                  </a:lnTo>
                  <a:lnTo>
                    <a:pt x="793" y="208"/>
                  </a:lnTo>
                  <a:lnTo>
                    <a:pt x="793" y="208"/>
                  </a:lnTo>
                  <a:lnTo>
                    <a:pt x="793" y="206"/>
                  </a:lnTo>
                  <a:lnTo>
                    <a:pt x="793" y="204"/>
                  </a:lnTo>
                  <a:lnTo>
                    <a:pt x="796" y="201"/>
                  </a:lnTo>
                  <a:lnTo>
                    <a:pt x="798" y="195"/>
                  </a:lnTo>
                  <a:lnTo>
                    <a:pt x="799" y="193"/>
                  </a:lnTo>
                  <a:lnTo>
                    <a:pt x="802" y="193"/>
                  </a:lnTo>
                  <a:lnTo>
                    <a:pt x="804" y="195"/>
                  </a:lnTo>
                  <a:lnTo>
                    <a:pt x="804" y="197"/>
                  </a:lnTo>
                  <a:lnTo>
                    <a:pt x="804" y="201"/>
                  </a:lnTo>
                  <a:lnTo>
                    <a:pt x="804" y="203"/>
                  </a:lnTo>
                  <a:lnTo>
                    <a:pt x="802" y="208"/>
                  </a:lnTo>
                  <a:lnTo>
                    <a:pt x="799" y="211"/>
                  </a:lnTo>
                  <a:lnTo>
                    <a:pt x="799" y="212"/>
                  </a:lnTo>
                  <a:lnTo>
                    <a:pt x="801" y="214"/>
                  </a:lnTo>
                  <a:lnTo>
                    <a:pt x="801" y="216"/>
                  </a:lnTo>
                  <a:lnTo>
                    <a:pt x="802" y="217"/>
                  </a:lnTo>
                  <a:lnTo>
                    <a:pt x="804" y="216"/>
                  </a:lnTo>
                  <a:lnTo>
                    <a:pt x="806" y="216"/>
                  </a:lnTo>
                  <a:lnTo>
                    <a:pt x="806" y="214"/>
                  </a:lnTo>
                  <a:lnTo>
                    <a:pt x="806" y="212"/>
                  </a:lnTo>
                  <a:lnTo>
                    <a:pt x="804" y="211"/>
                  </a:lnTo>
                  <a:lnTo>
                    <a:pt x="807" y="211"/>
                  </a:lnTo>
                  <a:lnTo>
                    <a:pt x="810" y="209"/>
                  </a:lnTo>
                  <a:lnTo>
                    <a:pt x="814" y="208"/>
                  </a:lnTo>
                  <a:lnTo>
                    <a:pt x="814" y="206"/>
                  </a:lnTo>
                  <a:lnTo>
                    <a:pt x="814" y="204"/>
                  </a:lnTo>
                  <a:lnTo>
                    <a:pt x="814" y="201"/>
                  </a:lnTo>
                  <a:lnTo>
                    <a:pt x="812" y="198"/>
                  </a:lnTo>
                  <a:lnTo>
                    <a:pt x="809" y="193"/>
                  </a:lnTo>
                  <a:lnTo>
                    <a:pt x="806" y="190"/>
                  </a:lnTo>
                  <a:lnTo>
                    <a:pt x="807" y="186"/>
                  </a:lnTo>
                  <a:lnTo>
                    <a:pt x="810" y="181"/>
                  </a:lnTo>
                  <a:lnTo>
                    <a:pt x="812" y="179"/>
                  </a:lnTo>
                  <a:lnTo>
                    <a:pt x="812" y="178"/>
                  </a:lnTo>
                  <a:lnTo>
                    <a:pt x="812" y="176"/>
                  </a:lnTo>
                  <a:lnTo>
                    <a:pt x="812" y="175"/>
                  </a:lnTo>
                  <a:lnTo>
                    <a:pt x="812" y="175"/>
                  </a:lnTo>
                  <a:lnTo>
                    <a:pt x="809" y="170"/>
                  </a:lnTo>
                  <a:lnTo>
                    <a:pt x="807" y="170"/>
                  </a:lnTo>
                  <a:lnTo>
                    <a:pt x="799" y="168"/>
                  </a:lnTo>
                  <a:lnTo>
                    <a:pt x="798" y="168"/>
                  </a:lnTo>
                  <a:lnTo>
                    <a:pt x="793" y="164"/>
                  </a:lnTo>
                  <a:lnTo>
                    <a:pt x="793" y="164"/>
                  </a:lnTo>
                  <a:lnTo>
                    <a:pt x="791" y="160"/>
                  </a:lnTo>
                  <a:lnTo>
                    <a:pt x="791" y="159"/>
                  </a:lnTo>
                  <a:lnTo>
                    <a:pt x="790" y="159"/>
                  </a:lnTo>
                  <a:lnTo>
                    <a:pt x="787" y="157"/>
                  </a:lnTo>
                  <a:lnTo>
                    <a:pt x="784" y="156"/>
                  </a:lnTo>
                  <a:lnTo>
                    <a:pt x="779" y="156"/>
                  </a:lnTo>
                  <a:lnTo>
                    <a:pt x="776" y="156"/>
                  </a:lnTo>
                  <a:lnTo>
                    <a:pt x="773" y="152"/>
                  </a:lnTo>
                  <a:lnTo>
                    <a:pt x="773" y="151"/>
                  </a:lnTo>
                  <a:lnTo>
                    <a:pt x="771" y="148"/>
                  </a:lnTo>
                  <a:lnTo>
                    <a:pt x="769" y="146"/>
                  </a:lnTo>
                  <a:lnTo>
                    <a:pt x="769" y="145"/>
                  </a:lnTo>
                  <a:lnTo>
                    <a:pt x="771" y="143"/>
                  </a:lnTo>
                  <a:lnTo>
                    <a:pt x="773" y="140"/>
                  </a:lnTo>
                  <a:lnTo>
                    <a:pt x="771" y="138"/>
                  </a:lnTo>
                  <a:lnTo>
                    <a:pt x="769" y="137"/>
                  </a:lnTo>
                  <a:lnTo>
                    <a:pt x="768" y="137"/>
                  </a:lnTo>
                  <a:lnTo>
                    <a:pt x="766" y="134"/>
                  </a:lnTo>
                  <a:lnTo>
                    <a:pt x="766" y="132"/>
                  </a:lnTo>
                  <a:lnTo>
                    <a:pt x="766" y="130"/>
                  </a:lnTo>
                  <a:lnTo>
                    <a:pt x="766" y="129"/>
                  </a:lnTo>
                  <a:lnTo>
                    <a:pt x="766" y="127"/>
                  </a:lnTo>
                  <a:lnTo>
                    <a:pt x="769" y="126"/>
                  </a:lnTo>
                  <a:lnTo>
                    <a:pt x="768" y="124"/>
                  </a:lnTo>
                  <a:lnTo>
                    <a:pt x="769" y="123"/>
                  </a:lnTo>
                  <a:lnTo>
                    <a:pt x="782" y="121"/>
                  </a:lnTo>
                  <a:lnTo>
                    <a:pt x="787" y="119"/>
                  </a:lnTo>
                  <a:lnTo>
                    <a:pt x="812" y="119"/>
                  </a:lnTo>
                  <a:lnTo>
                    <a:pt x="814" y="119"/>
                  </a:lnTo>
                  <a:lnTo>
                    <a:pt x="825" y="118"/>
                  </a:lnTo>
                  <a:lnTo>
                    <a:pt x="829" y="118"/>
                  </a:lnTo>
                  <a:lnTo>
                    <a:pt x="834" y="118"/>
                  </a:lnTo>
                  <a:lnTo>
                    <a:pt x="836" y="118"/>
                  </a:lnTo>
                  <a:lnTo>
                    <a:pt x="839" y="118"/>
                  </a:lnTo>
                  <a:lnTo>
                    <a:pt x="842" y="116"/>
                  </a:lnTo>
                  <a:lnTo>
                    <a:pt x="847" y="115"/>
                  </a:lnTo>
                  <a:lnTo>
                    <a:pt x="856" y="113"/>
                  </a:lnTo>
                  <a:lnTo>
                    <a:pt x="859" y="113"/>
                  </a:lnTo>
                  <a:lnTo>
                    <a:pt x="861" y="115"/>
                  </a:lnTo>
                  <a:lnTo>
                    <a:pt x="862" y="115"/>
                  </a:lnTo>
                  <a:lnTo>
                    <a:pt x="858" y="118"/>
                  </a:lnTo>
                  <a:lnTo>
                    <a:pt x="853" y="121"/>
                  </a:lnTo>
                  <a:lnTo>
                    <a:pt x="848" y="123"/>
                  </a:lnTo>
                  <a:lnTo>
                    <a:pt x="845" y="124"/>
                  </a:lnTo>
                  <a:lnTo>
                    <a:pt x="843" y="126"/>
                  </a:lnTo>
                  <a:lnTo>
                    <a:pt x="843" y="126"/>
                  </a:lnTo>
                  <a:lnTo>
                    <a:pt x="843" y="129"/>
                  </a:lnTo>
                  <a:lnTo>
                    <a:pt x="845" y="129"/>
                  </a:lnTo>
                  <a:lnTo>
                    <a:pt x="848" y="130"/>
                  </a:lnTo>
                  <a:lnTo>
                    <a:pt x="851" y="134"/>
                  </a:lnTo>
                  <a:lnTo>
                    <a:pt x="855" y="135"/>
                  </a:lnTo>
                  <a:lnTo>
                    <a:pt x="856" y="135"/>
                  </a:lnTo>
                  <a:lnTo>
                    <a:pt x="858" y="135"/>
                  </a:lnTo>
                  <a:lnTo>
                    <a:pt x="848" y="130"/>
                  </a:lnTo>
                  <a:lnTo>
                    <a:pt x="847" y="129"/>
                  </a:lnTo>
                  <a:lnTo>
                    <a:pt x="845" y="127"/>
                  </a:lnTo>
                  <a:lnTo>
                    <a:pt x="847" y="126"/>
                  </a:lnTo>
                  <a:lnTo>
                    <a:pt x="847" y="124"/>
                  </a:lnTo>
                  <a:lnTo>
                    <a:pt x="848" y="124"/>
                  </a:lnTo>
                  <a:lnTo>
                    <a:pt x="850" y="124"/>
                  </a:lnTo>
                  <a:lnTo>
                    <a:pt x="853" y="123"/>
                  </a:lnTo>
                  <a:lnTo>
                    <a:pt x="862" y="121"/>
                  </a:lnTo>
                  <a:lnTo>
                    <a:pt x="866" y="119"/>
                  </a:lnTo>
                  <a:lnTo>
                    <a:pt x="867" y="118"/>
                  </a:lnTo>
                  <a:lnTo>
                    <a:pt x="870" y="116"/>
                  </a:lnTo>
                  <a:lnTo>
                    <a:pt x="869" y="115"/>
                  </a:lnTo>
                  <a:lnTo>
                    <a:pt x="866" y="115"/>
                  </a:lnTo>
                  <a:lnTo>
                    <a:pt x="864" y="113"/>
                  </a:lnTo>
                  <a:lnTo>
                    <a:pt x="858" y="105"/>
                  </a:lnTo>
                  <a:lnTo>
                    <a:pt x="855" y="104"/>
                  </a:lnTo>
                  <a:lnTo>
                    <a:pt x="850" y="102"/>
                  </a:lnTo>
                  <a:lnTo>
                    <a:pt x="847" y="102"/>
                  </a:lnTo>
                  <a:lnTo>
                    <a:pt x="850" y="99"/>
                  </a:lnTo>
                  <a:lnTo>
                    <a:pt x="853" y="97"/>
                  </a:lnTo>
                  <a:lnTo>
                    <a:pt x="855" y="97"/>
                  </a:lnTo>
                  <a:lnTo>
                    <a:pt x="856" y="99"/>
                  </a:lnTo>
                  <a:lnTo>
                    <a:pt x="859" y="100"/>
                  </a:lnTo>
                  <a:lnTo>
                    <a:pt x="864" y="100"/>
                  </a:lnTo>
                  <a:lnTo>
                    <a:pt x="862" y="99"/>
                  </a:lnTo>
                  <a:lnTo>
                    <a:pt x="859" y="97"/>
                  </a:lnTo>
                  <a:lnTo>
                    <a:pt x="858" y="96"/>
                  </a:lnTo>
                  <a:lnTo>
                    <a:pt x="853" y="94"/>
                  </a:lnTo>
                  <a:lnTo>
                    <a:pt x="848" y="93"/>
                  </a:lnTo>
                  <a:lnTo>
                    <a:pt x="843" y="93"/>
                  </a:lnTo>
                  <a:lnTo>
                    <a:pt x="845" y="89"/>
                  </a:lnTo>
                  <a:lnTo>
                    <a:pt x="848" y="89"/>
                  </a:lnTo>
                  <a:lnTo>
                    <a:pt x="848" y="89"/>
                  </a:lnTo>
                  <a:lnTo>
                    <a:pt x="850" y="88"/>
                  </a:lnTo>
                  <a:lnTo>
                    <a:pt x="856" y="91"/>
                  </a:lnTo>
                  <a:lnTo>
                    <a:pt x="859" y="89"/>
                  </a:lnTo>
                  <a:lnTo>
                    <a:pt x="862" y="88"/>
                  </a:lnTo>
                  <a:lnTo>
                    <a:pt x="867" y="83"/>
                  </a:lnTo>
                  <a:lnTo>
                    <a:pt x="869" y="82"/>
                  </a:lnTo>
                  <a:lnTo>
                    <a:pt x="866" y="80"/>
                  </a:lnTo>
                  <a:lnTo>
                    <a:pt x="864" y="80"/>
                  </a:lnTo>
                  <a:lnTo>
                    <a:pt x="861" y="80"/>
                  </a:lnTo>
                  <a:lnTo>
                    <a:pt x="861" y="78"/>
                  </a:lnTo>
                  <a:lnTo>
                    <a:pt x="861" y="77"/>
                  </a:lnTo>
                  <a:lnTo>
                    <a:pt x="864" y="77"/>
                  </a:lnTo>
                  <a:lnTo>
                    <a:pt x="872" y="78"/>
                  </a:lnTo>
                  <a:lnTo>
                    <a:pt x="883" y="74"/>
                  </a:lnTo>
                  <a:lnTo>
                    <a:pt x="886" y="71"/>
                  </a:lnTo>
                  <a:lnTo>
                    <a:pt x="895" y="67"/>
                  </a:lnTo>
                  <a:lnTo>
                    <a:pt x="899" y="69"/>
                  </a:lnTo>
                  <a:lnTo>
                    <a:pt x="908" y="64"/>
                  </a:lnTo>
                  <a:lnTo>
                    <a:pt x="919" y="63"/>
                  </a:lnTo>
                  <a:lnTo>
                    <a:pt x="925" y="63"/>
                  </a:lnTo>
                  <a:lnTo>
                    <a:pt x="932" y="61"/>
                  </a:lnTo>
                  <a:lnTo>
                    <a:pt x="940" y="60"/>
                  </a:lnTo>
                  <a:lnTo>
                    <a:pt x="943" y="60"/>
                  </a:lnTo>
                  <a:lnTo>
                    <a:pt x="955" y="56"/>
                  </a:lnTo>
                  <a:lnTo>
                    <a:pt x="963" y="55"/>
                  </a:lnTo>
                  <a:lnTo>
                    <a:pt x="965" y="53"/>
                  </a:lnTo>
                  <a:lnTo>
                    <a:pt x="959" y="55"/>
                  </a:lnTo>
                  <a:lnTo>
                    <a:pt x="957" y="53"/>
                  </a:lnTo>
                  <a:lnTo>
                    <a:pt x="955" y="55"/>
                  </a:lnTo>
                  <a:lnTo>
                    <a:pt x="954" y="55"/>
                  </a:lnTo>
                  <a:lnTo>
                    <a:pt x="951" y="53"/>
                  </a:lnTo>
                  <a:lnTo>
                    <a:pt x="949" y="55"/>
                  </a:lnTo>
                  <a:lnTo>
                    <a:pt x="949" y="55"/>
                  </a:lnTo>
                  <a:lnTo>
                    <a:pt x="948" y="55"/>
                  </a:lnTo>
                  <a:lnTo>
                    <a:pt x="946" y="55"/>
                  </a:lnTo>
                  <a:lnTo>
                    <a:pt x="946" y="53"/>
                  </a:lnTo>
                  <a:lnTo>
                    <a:pt x="948" y="50"/>
                  </a:lnTo>
                  <a:lnTo>
                    <a:pt x="949" y="52"/>
                  </a:lnTo>
                  <a:lnTo>
                    <a:pt x="952" y="50"/>
                  </a:lnTo>
                  <a:lnTo>
                    <a:pt x="954" y="50"/>
                  </a:lnTo>
                  <a:lnTo>
                    <a:pt x="957" y="50"/>
                  </a:lnTo>
                  <a:lnTo>
                    <a:pt x="960" y="50"/>
                  </a:lnTo>
                  <a:lnTo>
                    <a:pt x="963" y="49"/>
                  </a:lnTo>
                  <a:lnTo>
                    <a:pt x="968" y="50"/>
                  </a:lnTo>
                  <a:lnTo>
                    <a:pt x="970" y="49"/>
                  </a:lnTo>
                  <a:lnTo>
                    <a:pt x="971" y="49"/>
                  </a:lnTo>
                  <a:lnTo>
                    <a:pt x="977" y="49"/>
                  </a:lnTo>
                  <a:lnTo>
                    <a:pt x="982" y="49"/>
                  </a:lnTo>
                  <a:lnTo>
                    <a:pt x="985" y="49"/>
                  </a:lnTo>
                  <a:lnTo>
                    <a:pt x="990" y="49"/>
                  </a:lnTo>
                  <a:lnTo>
                    <a:pt x="993" y="50"/>
                  </a:lnTo>
                  <a:lnTo>
                    <a:pt x="992" y="52"/>
                  </a:lnTo>
                  <a:lnTo>
                    <a:pt x="987" y="56"/>
                  </a:lnTo>
                  <a:lnTo>
                    <a:pt x="989" y="56"/>
                  </a:lnTo>
                  <a:lnTo>
                    <a:pt x="990" y="55"/>
                  </a:lnTo>
                  <a:lnTo>
                    <a:pt x="1000" y="52"/>
                  </a:lnTo>
                  <a:lnTo>
                    <a:pt x="1000" y="53"/>
                  </a:lnTo>
                  <a:lnTo>
                    <a:pt x="1000" y="55"/>
                  </a:lnTo>
                  <a:lnTo>
                    <a:pt x="998" y="56"/>
                  </a:lnTo>
                  <a:lnTo>
                    <a:pt x="1004" y="55"/>
                  </a:lnTo>
                  <a:lnTo>
                    <a:pt x="1009" y="52"/>
                  </a:lnTo>
                  <a:lnTo>
                    <a:pt x="1011" y="52"/>
                  </a:lnTo>
                  <a:lnTo>
                    <a:pt x="1014" y="53"/>
                  </a:lnTo>
                  <a:lnTo>
                    <a:pt x="1015" y="52"/>
                  </a:lnTo>
                  <a:lnTo>
                    <a:pt x="1015" y="50"/>
                  </a:lnTo>
                  <a:lnTo>
                    <a:pt x="1018" y="50"/>
                  </a:lnTo>
                  <a:lnTo>
                    <a:pt x="1020" y="49"/>
                  </a:lnTo>
                  <a:lnTo>
                    <a:pt x="1023" y="47"/>
                  </a:lnTo>
                  <a:lnTo>
                    <a:pt x="1025" y="47"/>
                  </a:lnTo>
                  <a:lnTo>
                    <a:pt x="1030" y="45"/>
                  </a:lnTo>
                  <a:lnTo>
                    <a:pt x="1031" y="45"/>
                  </a:lnTo>
                  <a:lnTo>
                    <a:pt x="1034" y="47"/>
                  </a:lnTo>
                  <a:lnTo>
                    <a:pt x="1037" y="47"/>
                  </a:lnTo>
                  <a:lnTo>
                    <a:pt x="1044" y="49"/>
                  </a:lnTo>
                  <a:lnTo>
                    <a:pt x="1044" y="50"/>
                  </a:lnTo>
                  <a:lnTo>
                    <a:pt x="1044" y="50"/>
                  </a:lnTo>
                  <a:lnTo>
                    <a:pt x="1045" y="52"/>
                  </a:lnTo>
                  <a:lnTo>
                    <a:pt x="1045" y="53"/>
                  </a:lnTo>
                  <a:lnTo>
                    <a:pt x="1044" y="56"/>
                  </a:lnTo>
                  <a:lnTo>
                    <a:pt x="1041" y="58"/>
                  </a:lnTo>
                  <a:lnTo>
                    <a:pt x="1042" y="58"/>
                  </a:lnTo>
                  <a:lnTo>
                    <a:pt x="1044" y="58"/>
                  </a:lnTo>
                  <a:lnTo>
                    <a:pt x="1045" y="56"/>
                  </a:lnTo>
                  <a:lnTo>
                    <a:pt x="1047" y="55"/>
                  </a:lnTo>
                  <a:lnTo>
                    <a:pt x="1047" y="49"/>
                  </a:lnTo>
                  <a:lnTo>
                    <a:pt x="1044" y="45"/>
                  </a:lnTo>
                  <a:lnTo>
                    <a:pt x="1042" y="44"/>
                  </a:lnTo>
                  <a:lnTo>
                    <a:pt x="1036" y="41"/>
                  </a:lnTo>
                  <a:lnTo>
                    <a:pt x="1034" y="39"/>
                  </a:lnTo>
                  <a:lnTo>
                    <a:pt x="1033" y="37"/>
                  </a:lnTo>
                  <a:lnTo>
                    <a:pt x="1033" y="37"/>
                  </a:lnTo>
                  <a:lnTo>
                    <a:pt x="1044" y="39"/>
                  </a:lnTo>
                  <a:lnTo>
                    <a:pt x="1048" y="37"/>
                  </a:lnTo>
                  <a:lnTo>
                    <a:pt x="1055" y="37"/>
                  </a:lnTo>
                  <a:lnTo>
                    <a:pt x="1061" y="37"/>
                  </a:lnTo>
                  <a:lnTo>
                    <a:pt x="1064" y="37"/>
                  </a:lnTo>
                  <a:lnTo>
                    <a:pt x="1069" y="37"/>
                  </a:lnTo>
                  <a:lnTo>
                    <a:pt x="1072" y="39"/>
                  </a:lnTo>
                  <a:lnTo>
                    <a:pt x="1074" y="37"/>
                  </a:lnTo>
                  <a:lnTo>
                    <a:pt x="1067" y="36"/>
                  </a:lnTo>
                  <a:lnTo>
                    <a:pt x="1064" y="36"/>
                  </a:lnTo>
                  <a:lnTo>
                    <a:pt x="1063" y="36"/>
                  </a:lnTo>
                  <a:lnTo>
                    <a:pt x="1064" y="34"/>
                  </a:lnTo>
                  <a:lnTo>
                    <a:pt x="1066" y="31"/>
                  </a:lnTo>
                  <a:lnTo>
                    <a:pt x="1064" y="30"/>
                  </a:lnTo>
                  <a:lnTo>
                    <a:pt x="1063" y="28"/>
                  </a:lnTo>
                  <a:lnTo>
                    <a:pt x="1063" y="25"/>
                  </a:lnTo>
                  <a:lnTo>
                    <a:pt x="1064" y="23"/>
                  </a:lnTo>
                  <a:lnTo>
                    <a:pt x="1066" y="22"/>
                  </a:lnTo>
                  <a:lnTo>
                    <a:pt x="1067" y="19"/>
                  </a:lnTo>
                  <a:lnTo>
                    <a:pt x="1071" y="17"/>
                  </a:lnTo>
                  <a:lnTo>
                    <a:pt x="1086" y="8"/>
                  </a:lnTo>
                  <a:lnTo>
                    <a:pt x="1094" y="3"/>
                  </a:lnTo>
                  <a:lnTo>
                    <a:pt x="1097" y="3"/>
                  </a:lnTo>
                  <a:lnTo>
                    <a:pt x="1100" y="3"/>
                  </a:lnTo>
                  <a:lnTo>
                    <a:pt x="1107" y="0"/>
                  </a:lnTo>
                  <a:lnTo>
                    <a:pt x="11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669" name="Freeform 135">
              <a:extLst>
                <a:ext uri="{FF2B5EF4-FFF2-40B4-BE49-F238E27FC236}">
                  <a16:creationId xmlns:a16="http://schemas.microsoft.com/office/drawing/2014/main" id="{2C9B2AA9-3077-49F4-9C82-E805DE1BB8C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7597" y="3111893"/>
              <a:ext cx="1950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1 w 1"/>
                <a:gd name="T4" fmla="*/ 0 w 1"/>
                <a:gd name="T5" fmla="*/ 0 w 1"/>
                <a:gd name="T6" fmla="*/ 0 w 1"/>
                <a:gd name="T7" fmla="*/ 0 w 1"/>
                <a:gd name="T8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0" name="Freeform 136">
              <a:extLst>
                <a:ext uri="{FF2B5EF4-FFF2-40B4-BE49-F238E27FC236}">
                  <a16:creationId xmlns:a16="http://schemas.microsoft.com/office/drawing/2014/main" id="{196761D1-2BBA-4275-A502-5EAAB494A641}"/>
                </a:ext>
              </a:extLst>
            </p:cNvPr>
            <p:cNvSpPr>
              <a:spLocks/>
            </p:cNvSpPr>
            <p:nvPr/>
          </p:nvSpPr>
          <p:spPr bwMode="auto">
            <a:xfrm>
              <a:off x="7425731" y="1455055"/>
              <a:ext cx="27289" cy="15594"/>
            </a:xfrm>
            <a:custGeom>
              <a:avLst/>
              <a:gdLst>
                <a:gd name="T0" fmla="*/ 9 w 14"/>
                <a:gd name="T1" fmla="*/ 0 h 8"/>
                <a:gd name="T2" fmla="*/ 12 w 14"/>
                <a:gd name="T3" fmla="*/ 2 h 8"/>
                <a:gd name="T4" fmla="*/ 14 w 14"/>
                <a:gd name="T5" fmla="*/ 5 h 8"/>
                <a:gd name="T6" fmla="*/ 11 w 14"/>
                <a:gd name="T7" fmla="*/ 7 h 8"/>
                <a:gd name="T8" fmla="*/ 6 w 14"/>
                <a:gd name="T9" fmla="*/ 8 h 8"/>
                <a:gd name="T10" fmla="*/ 4 w 14"/>
                <a:gd name="T11" fmla="*/ 7 h 8"/>
                <a:gd name="T12" fmla="*/ 3 w 14"/>
                <a:gd name="T13" fmla="*/ 7 h 8"/>
                <a:gd name="T14" fmla="*/ 3 w 14"/>
                <a:gd name="T15" fmla="*/ 7 h 8"/>
                <a:gd name="T16" fmla="*/ 0 w 14"/>
                <a:gd name="T17" fmla="*/ 5 h 8"/>
                <a:gd name="T18" fmla="*/ 0 w 14"/>
                <a:gd name="T19" fmla="*/ 4 h 8"/>
                <a:gd name="T20" fmla="*/ 1 w 14"/>
                <a:gd name="T21" fmla="*/ 4 h 8"/>
                <a:gd name="T22" fmla="*/ 9 w 14"/>
                <a:gd name="T2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" h="8">
                  <a:moveTo>
                    <a:pt x="9" y="0"/>
                  </a:moveTo>
                  <a:lnTo>
                    <a:pt x="12" y="2"/>
                  </a:lnTo>
                  <a:lnTo>
                    <a:pt x="14" y="5"/>
                  </a:lnTo>
                  <a:lnTo>
                    <a:pt x="11" y="7"/>
                  </a:lnTo>
                  <a:lnTo>
                    <a:pt x="6" y="8"/>
                  </a:lnTo>
                  <a:lnTo>
                    <a:pt x="4" y="7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4"/>
                  </a:lnTo>
                  <a:lnTo>
                    <a:pt x="1" y="4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1" name="Freeform 137">
              <a:extLst>
                <a:ext uri="{FF2B5EF4-FFF2-40B4-BE49-F238E27FC236}">
                  <a16:creationId xmlns:a16="http://schemas.microsoft.com/office/drawing/2014/main" id="{C9D1F716-864A-40DE-B5B0-6D9D586C2815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6320" y="1361493"/>
              <a:ext cx="89664" cy="29239"/>
            </a:xfrm>
            <a:custGeom>
              <a:avLst/>
              <a:gdLst>
                <a:gd name="T0" fmla="*/ 33 w 46"/>
                <a:gd name="T1" fmla="*/ 0 h 15"/>
                <a:gd name="T2" fmla="*/ 35 w 46"/>
                <a:gd name="T3" fmla="*/ 1 h 15"/>
                <a:gd name="T4" fmla="*/ 35 w 46"/>
                <a:gd name="T5" fmla="*/ 3 h 15"/>
                <a:gd name="T6" fmla="*/ 38 w 46"/>
                <a:gd name="T7" fmla="*/ 3 h 15"/>
                <a:gd name="T8" fmla="*/ 44 w 46"/>
                <a:gd name="T9" fmla="*/ 4 h 15"/>
                <a:gd name="T10" fmla="*/ 46 w 46"/>
                <a:gd name="T11" fmla="*/ 6 h 15"/>
                <a:gd name="T12" fmla="*/ 43 w 46"/>
                <a:gd name="T13" fmla="*/ 6 h 15"/>
                <a:gd name="T14" fmla="*/ 35 w 46"/>
                <a:gd name="T15" fmla="*/ 8 h 15"/>
                <a:gd name="T16" fmla="*/ 36 w 46"/>
                <a:gd name="T17" fmla="*/ 9 h 15"/>
                <a:gd name="T18" fmla="*/ 38 w 46"/>
                <a:gd name="T19" fmla="*/ 11 h 15"/>
                <a:gd name="T20" fmla="*/ 36 w 46"/>
                <a:gd name="T21" fmla="*/ 12 h 15"/>
                <a:gd name="T22" fmla="*/ 33 w 46"/>
                <a:gd name="T23" fmla="*/ 14 h 15"/>
                <a:gd name="T24" fmla="*/ 28 w 46"/>
                <a:gd name="T25" fmla="*/ 15 h 15"/>
                <a:gd name="T26" fmla="*/ 25 w 46"/>
                <a:gd name="T27" fmla="*/ 14 h 15"/>
                <a:gd name="T28" fmla="*/ 21 w 46"/>
                <a:gd name="T29" fmla="*/ 11 h 15"/>
                <a:gd name="T30" fmla="*/ 17 w 46"/>
                <a:gd name="T31" fmla="*/ 12 h 15"/>
                <a:gd name="T32" fmla="*/ 16 w 46"/>
                <a:gd name="T33" fmla="*/ 14 h 15"/>
                <a:gd name="T34" fmla="*/ 14 w 46"/>
                <a:gd name="T35" fmla="*/ 14 h 15"/>
                <a:gd name="T36" fmla="*/ 11 w 46"/>
                <a:gd name="T37" fmla="*/ 12 h 15"/>
                <a:gd name="T38" fmla="*/ 5 w 46"/>
                <a:gd name="T39" fmla="*/ 14 h 15"/>
                <a:gd name="T40" fmla="*/ 2 w 46"/>
                <a:gd name="T41" fmla="*/ 12 h 15"/>
                <a:gd name="T42" fmla="*/ 0 w 46"/>
                <a:gd name="T43" fmla="*/ 9 h 15"/>
                <a:gd name="T44" fmla="*/ 5 w 46"/>
                <a:gd name="T45" fmla="*/ 8 h 15"/>
                <a:gd name="T46" fmla="*/ 11 w 46"/>
                <a:gd name="T47" fmla="*/ 9 h 15"/>
                <a:gd name="T48" fmla="*/ 14 w 46"/>
                <a:gd name="T49" fmla="*/ 6 h 15"/>
                <a:gd name="T50" fmla="*/ 19 w 46"/>
                <a:gd name="T51" fmla="*/ 4 h 15"/>
                <a:gd name="T52" fmla="*/ 22 w 46"/>
                <a:gd name="T53" fmla="*/ 3 h 15"/>
                <a:gd name="T54" fmla="*/ 24 w 46"/>
                <a:gd name="T55" fmla="*/ 1 h 15"/>
                <a:gd name="T56" fmla="*/ 28 w 46"/>
                <a:gd name="T57" fmla="*/ 1 h 15"/>
                <a:gd name="T58" fmla="*/ 30 w 46"/>
                <a:gd name="T59" fmla="*/ 1 h 15"/>
                <a:gd name="T60" fmla="*/ 33 w 46"/>
                <a:gd name="T61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15">
                  <a:moveTo>
                    <a:pt x="33" y="0"/>
                  </a:moveTo>
                  <a:lnTo>
                    <a:pt x="35" y="1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4" y="4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35" y="8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3" y="14"/>
                  </a:lnTo>
                  <a:lnTo>
                    <a:pt x="28" y="15"/>
                  </a:lnTo>
                  <a:lnTo>
                    <a:pt x="25" y="14"/>
                  </a:lnTo>
                  <a:lnTo>
                    <a:pt x="21" y="11"/>
                  </a:lnTo>
                  <a:lnTo>
                    <a:pt x="17" y="12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1" y="12"/>
                  </a:lnTo>
                  <a:lnTo>
                    <a:pt x="5" y="14"/>
                  </a:lnTo>
                  <a:lnTo>
                    <a:pt x="2" y="12"/>
                  </a:lnTo>
                  <a:lnTo>
                    <a:pt x="0" y="9"/>
                  </a:lnTo>
                  <a:lnTo>
                    <a:pt x="5" y="8"/>
                  </a:lnTo>
                  <a:lnTo>
                    <a:pt x="11" y="9"/>
                  </a:lnTo>
                  <a:lnTo>
                    <a:pt x="14" y="6"/>
                  </a:lnTo>
                  <a:lnTo>
                    <a:pt x="19" y="4"/>
                  </a:lnTo>
                  <a:lnTo>
                    <a:pt x="22" y="3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0" y="1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2" name="Freeform 138">
              <a:extLst>
                <a:ext uri="{FF2B5EF4-FFF2-40B4-BE49-F238E27FC236}">
                  <a16:creationId xmlns:a16="http://schemas.microsoft.com/office/drawing/2014/main" id="{A9C36D71-7423-404C-800B-A31A1D20A0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96492" y="1342000"/>
              <a:ext cx="40934" cy="9747"/>
            </a:xfrm>
            <a:custGeom>
              <a:avLst/>
              <a:gdLst>
                <a:gd name="T0" fmla="*/ 19 w 21"/>
                <a:gd name="T1" fmla="*/ 0 h 5"/>
                <a:gd name="T2" fmla="*/ 21 w 21"/>
                <a:gd name="T3" fmla="*/ 2 h 5"/>
                <a:gd name="T4" fmla="*/ 21 w 21"/>
                <a:gd name="T5" fmla="*/ 3 h 5"/>
                <a:gd name="T6" fmla="*/ 21 w 21"/>
                <a:gd name="T7" fmla="*/ 3 h 5"/>
                <a:gd name="T8" fmla="*/ 5 w 21"/>
                <a:gd name="T9" fmla="*/ 5 h 5"/>
                <a:gd name="T10" fmla="*/ 0 w 21"/>
                <a:gd name="T11" fmla="*/ 5 h 5"/>
                <a:gd name="T12" fmla="*/ 0 w 21"/>
                <a:gd name="T13" fmla="*/ 5 h 5"/>
                <a:gd name="T14" fmla="*/ 0 w 21"/>
                <a:gd name="T15" fmla="*/ 5 h 5"/>
                <a:gd name="T16" fmla="*/ 0 w 21"/>
                <a:gd name="T17" fmla="*/ 3 h 5"/>
                <a:gd name="T18" fmla="*/ 0 w 21"/>
                <a:gd name="T19" fmla="*/ 2 h 5"/>
                <a:gd name="T20" fmla="*/ 4 w 21"/>
                <a:gd name="T21" fmla="*/ 0 h 5"/>
                <a:gd name="T22" fmla="*/ 19 w 21"/>
                <a:gd name="T23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" h="5">
                  <a:moveTo>
                    <a:pt x="19" y="0"/>
                  </a:move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4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3" name="Freeform 139">
              <a:extLst>
                <a:ext uri="{FF2B5EF4-FFF2-40B4-BE49-F238E27FC236}">
                  <a16:creationId xmlns:a16="http://schemas.microsoft.com/office/drawing/2014/main" id="{1A121381-BAAB-429C-818F-726C1AF262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528" y="1406325"/>
              <a:ext cx="83817" cy="31188"/>
            </a:xfrm>
            <a:custGeom>
              <a:avLst/>
              <a:gdLst>
                <a:gd name="T0" fmla="*/ 33 w 43"/>
                <a:gd name="T1" fmla="*/ 0 h 16"/>
                <a:gd name="T2" fmla="*/ 38 w 43"/>
                <a:gd name="T3" fmla="*/ 0 h 16"/>
                <a:gd name="T4" fmla="*/ 41 w 43"/>
                <a:gd name="T5" fmla="*/ 2 h 16"/>
                <a:gd name="T6" fmla="*/ 43 w 43"/>
                <a:gd name="T7" fmla="*/ 2 h 16"/>
                <a:gd name="T8" fmla="*/ 43 w 43"/>
                <a:gd name="T9" fmla="*/ 3 h 16"/>
                <a:gd name="T10" fmla="*/ 43 w 43"/>
                <a:gd name="T11" fmla="*/ 5 h 16"/>
                <a:gd name="T12" fmla="*/ 41 w 43"/>
                <a:gd name="T13" fmla="*/ 7 h 16"/>
                <a:gd name="T14" fmla="*/ 41 w 43"/>
                <a:gd name="T15" fmla="*/ 10 h 16"/>
                <a:gd name="T16" fmla="*/ 37 w 43"/>
                <a:gd name="T17" fmla="*/ 10 h 16"/>
                <a:gd name="T18" fmla="*/ 35 w 43"/>
                <a:gd name="T19" fmla="*/ 11 h 16"/>
                <a:gd name="T20" fmla="*/ 33 w 43"/>
                <a:gd name="T21" fmla="*/ 13 h 16"/>
                <a:gd name="T22" fmla="*/ 30 w 43"/>
                <a:gd name="T23" fmla="*/ 13 h 16"/>
                <a:gd name="T24" fmla="*/ 26 w 43"/>
                <a:gd name="T25" fmla="*/ 16 h 16"/>
                <a:gd name="T26" fmla="*/ 21 w 43"/>
                <a:gd name="T27" fmla="*/ 16 h 16"/>
                <a:gd name="T28" fmla="*/ 14 w 43"/>
                <a:gd name="T29" fmla="*/ 13 h 16"/>
                <a:gd name="T30" fmla="*/ 10 w 43"/>
                <a:gd name="T31" fmla="*/ 16 h 16"/>
                <a:gd name="T32" fmla="*/ 7 w 43"/>
                <a:gd name="T33" fmla="*/ 16 h 16"/>
                <a:gd name="T34" fmla="*/ 2 w 43"/>
                <a:gd name="T35" fmla="*/ 13 h 16"/>
                <a:gd name="T36" fmla="*/ 0 w 43"/>
                <a:gd name="T37" fmla="*/ 13 h 16"/>
                <a:gd name="T38" fmla="*/ 0 w 43"/>
                <a:gd name="T39" fmla="*/ 11 h 16"/>
                <a:gd name="T40" fmla="*/ 0 w 43"/>
                <a:gd name="T41" fmla="*/ 10 h 16"/>
                <a:gd name="T42" fmla="*/ 2 w 43"/>
                <a:gd name="T43" fmla="*/ 7 h 16"/>
                <a:gd name="T44" fmla="*/ 3 w 43"/>
                <a:gd name="T45" fmla="*/ 5 h 16"/>
                <a:gd name="T46" fmla="*/ 5 w 43"/>
                <a:gd name="T47" fmla="*/ 3 h 16"/>
                <a:gd name="T48" fmla="*/ 5 w 43"/>
                <a:gd name="T49" fmla="*/ 3 h 16"/>
                <a:gd name="T50" fmla="*/ 7 w 43"/>
                <a:gd name="T51" fmla="*/ 2 h 16"/>
                <a:gd name="T52" fmla="*/ 13 w 43"/>
                <a:gd name="T53" fmla="*/ 2 h 16"/>
                <a:gd name="T54" fmla="*/ 14 w 43"/>
                <a:gd name="T55" fmla="*/ 2 h 16"/>
                <a:gd name="T56" fmla="*/ 14 w 43"/>
                <a:gd name="T57" fmla="*/ 3 h 16"/>
                <a:gd name="T58" fmla="*/ 18 w 43"/>
                <a:gd name="T59" fmla="*/ 3 h 16"/>
                <a:gd name="T60" fmla="*/ 22 w 43"/>
                <a:gd name="T61" fmla="*/ 2 h 16"/>
                <a:gd name="T62" fmla="*/ 30 w 43"/>
                <a:gd name="T63" fmla="*/ 2 h 16"/>
                <a:gd name="T64" fmla="*/ 33 w 43"/>
                <a:gd name="T65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3" h="16">
                  <a:moveTo>
                    <a:pt x="33" y="0"/>
                  </a:moveTo>
                  <a:lnTo>
                    <a:pt x="38" y="0"/>
                  </a:lnTo>
                  <a:lnTo>
                    <a:pt x="41" y="2"/>
                  </a:lnTo>
                  <a:lnTo>
                    <a:pt x="43" y="2"/>
                  </a:lnTo>
                  <a:lnTo>
                    <a:pt x="43" y="3"/>
                  </a:lnTo>
                  <a:lnTo>
                    <a:pt x="43" y="5"/>
                  </a:lnTo>
                  <a:lnTo>
                    <a:pt x="41" y="7"/>
                  </a:lnTo>
                  <a:lnTo>
                    <a:pt x="41" y="10"/>
                  </a:lnTo>
                  <a:lnTo>
                    <a:pt x="37" y="10"/>
                  </a:lnTo>
                  <a:lnTo>
                    <a:pt x="35" y="11"/>
                  </a:lnTo>
                  <a:lnTo>
                    <a:pt x="33" y="13"/>
                  </a:lnTo>
                  <a:lnTo>
                    <a:pt x="30" y="13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4" y="13"/>
                  </a:lnTo>
                  <a:lnTo>
                    <a:pt x="10" y="16"/>
                  </a:lnTo>
                  <a:lnTo>
                    <a:pt x="7" y="16"/>
                  </a:lnTo>
                  <a:lnTo>
                    <a:pt x="2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3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7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8" y="3"/>
                  </a:lnTo>
                  <a:lnTo>
                    <a:pt x="22" y="2"/>
                  </a:lnTo>
                  <a:lnTo>
                    <a:pt x="30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4" name="Freeform 140">
              <a:extLst>
                <a:ext uri="{FF2B5EF4-FFF2-40B4-BE49-F238E27FC236}">
                  <a16:creationId xmlns:a16="http://schemas.microsoft.com/office/drawing/2014/main" id="{3F85AD63-9959-4FCF-B935-3E9943AD7D9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7335" y="1390731"/>
              <a:ext cx="103309" cy="35086"/>
            </a:xfrm>
            <a:custGeom>
              <a:avLst/>
              <a:gdLst>
                <a:gd name="T0" fmla="*/ 9 w 53"/>
                <a:gd name="T1" fmla="*/ 0 h 18"/>
                <a:gd name="T2" fmla="*/ 20 w 53"/>
                <a:gd name="T3" fmla="*/ 4 h 18"/>
                <a:gd name="T4" fmla="*/ 31 w 53"/>
                <a:gd name="T5" fmla="*/ 4 h 18"/>
                <a:gd name="T6" fmla="*/ 36 w 53"/>
                <a:gd name="T7" fmla="*/ 5 h 18"/>
                <a:gd name="T8" fmla="*/ 42 w 53"/>
                <a:gd name="T9" fmla="*/ 8 h 18"/>
                <a:gd name="T10" fmla="*/ 52 w 53"/>
                <a:gd name="T11" fmla="*/ 11 h 18"/>
                <a:gd name="T12" fmla="*/ 53 w 53"/>
                <a:gd name="T13" fmla="*/ 11 h 18"/>
                <a:gd name="T14" fmla="*/ 52 w 53"/>
                <a:gd name="T15" fmla="*/ 13 h 18"/>
                <a:gd name="T16" fmla="*/ 41 w 53"/>
                <a:gd name="T17" fmla="*/ 16 h 18"/>
                <a:gd name="T18" fmla="*/ 33 w 53"/>
                <a:gd name="T19" fmla="*/ 18 h 18"/>
                <a:gd name="T20" fmla="*/ 26 w 53"/>
                <a:gd name="T21" fmla="*/ 18 h 18"/>
                <a:gd name="T22" fmla="*/ 25 w 53"/>
                <a:gd name="T23" fmla="*/ 16 h 18"/>
                <a:gd name="T24" fmla="*/ 22 w 53"/>
                <a:gd name="T25" fmla="*/ 15 h 18"/>
                <a:gd name="T26" fmla="*/ 15 w 53"/>
                <a:gd name="T27" fmla="*/ 13 h 18"/>
                <a:gd name="T28" fmla="*/ 9 w 53"/>
                <a:gd name="T29" fmla="*/ 13 h 18"/>
                <a:gd name="T30" fmla="*/ 9 w 53"/>
                <a:gd name="T31" fmla="*/ 13 h 18"/>
                <a:gd name="T32" fmla="*/ 7 w 53"/>
                <a:gd name="T33" fmla="*/ 11 h 18"/>
                <a:gd name="T34" fmla="*/ 4 w 53"/>
                <a:gd name="T35" fmla="*/ 11 h 18"/>
                <a:gd name="T36" fmla="*/ 0 w 53"/>
                <a:gd name="T37" fmla="*/ 11 h 18"/>
                <a:gd name="T38" fmla="*/ 0 w 53"/>
                <a:gd name="T39" fmla="*/ 8 h 18"/>
                <a:gd name="T40" fmla="*/ 3 w 53"/>
                <a:gd name="T41" fmla="*/ 8 h 18"/>
                <a:gd name="T42" fmla="*/ 4 w 53"/>
                <a:gd name="T43" fmla="*/ 8 h 18"/>
                <a:gd name="T44" fmla="*/ 6 w 53"/>
                <a:gd name="T45" fmla="*/ 5 h 18"/>
                <a:gd name="T46" fmla="*/ 9 w 53"/>
                <a:gd name="T47" fmla="*/ 0 h 18"/>
                <a:gd name="T48" fmla="*/ 9 w 53"/>
                <a:gd name="T4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3" h="18">
                  <a:moveTo>
                    <a:pt x="9" y="0"/>
                  </a:moveTo>
                  <a:lnTo>
                    <a:pt x="20" y="4"/>
                  </a:lnTo>
                  <a:lnTo>
                    <a:pt x="31" y="4"/>
                  </a:lnTo>
                  <a:lnTo>
                    <a:pt x="36" y="5"/>
                  </a:lnTo>
                  <a:lnTo>
                    <a:pt x="42" y="8"/>
                  </a:lnTo>
                  <a:lnTo>
                    <a:pt x="52" y="11"/>
                  </a:lnTo>
                  <a:lnTo>
                    <a:pt x="53" y="11"/>
                  </a:lnTo>
                  <a:lnTo>
                    <a:pt x="52" y="13"/>
                  </a:lnTo>
                  <a:lnTo>
                    <a:pt x="41" y="16"/>
                  </a:lnTo>
                  <a:lnTo>
                    <a:pt x="33" y="18"/>
                  </a:lnTo>
                  <a:lnTo>
                    <a:pt x="26" y="18"/>
                  </a:lnTo>
                  <a:lnTo>
                    <a:pt x="25" y="16"/>
                  </a:lnTo>
                  <a:lnTo>
                    <a:pt x="22" y="15"/>
                  </a:lnTo>
                  <a:lnTo>
                    <a:pt x="15" y="13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7" y="11"/>
                  </a:lnTo>
                  <a:lnTo>
                    <a:pt x="4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5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5" name="Freeform 141">
              <a:extLst>
                <a:ext uri="{FF2B5EF4-FFF2-40B4-BE49-F238E27FC236}">
                  <a16:creationId xmlns:a16="http://schemas.microsoft.com/office/drawing/2014/main" id="{5CC60F71-50F3-4E69-B3AB-F645B4FDB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425817"/>
              <a:ext cx="19492" cy="11695"/>
            </a:xfrm>
            <a:custGeom>
              <a:avLst/>
              <a:gdLst>
                <a:gd name="T0" fmla="*/ 2 w 10"/>
                <a:gd name="T1" fmla="*/ 0 h 6"/>
                <a:gd name="T2" fmla="*/ 5 w 10"/>
                <a:gd name="T3" fmla="*/ 1 h 6"/>
                <a:gd name="T4" fmla="*/ 7 w 10"/>
                <a:gd name="T5" fmla="*/ 1 h 6"/>
                <a:gd name="T6" fmla="*/ 10 w 10"/>
                <a:gd name="T7" fmla="*/ 3 h 6"/>
                <a:gd name="T8" fmla="*/ 10 w 10"/>
                <a:gd name="T9" fmla="*/ 3 h 6"/>
                <a:gd name="T10" fmla="*/ 10 w 10"/>
                <a:gd name="T11" fmla="*/ 4 h 6"/>
                <a:gd name="T12" fmla="*/ 7 w 10"/>
                <a:gd name="T13" fmla="*/ 6 h 6"/>
                <a:gd name="T14" fmla="*/ 0 w 10"/>
                <a:gd name="T15" fmla="*/ 4 h 6"/>
                <a:gd name="T16" fmla="*/ 0 w 10"/>
                <a:gd name="T17" fmla="*/ 3 h 6"/>
                <a:gd name="T18" fmla="*/ 2 w 10"/>
                <a:gd name="T19" fmla="*/ 3 h 6"/>
                <a:gd name="T20" fmla="*/ 2 w 10"/>
                <a:gd name="T21" fmla="*/ 1 h 6"/>
                <a:gd name="T22" fmla="*/ 2 w 10"/>
                <a:gd name="T23" fmla="*/ 1 h 6"/>
                <a:gd name="T24" fmla="*/ 2 w 10"/>
                <a:gd name="T2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6">
                  <a:moveTo>
                    <a:pt x="2" y="0"/>
                  </a:moveTo>
                  <a:lnTo>
                    <a:pt x="5" y="1"/>
                  </a:lnTo>
                  <a:lnTo>
                    <a:pt x="7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7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6" name="Freeform 142">
              <a:extLst>
                <a:ext uri="{FF2B5EF4-FFF2-40B4-BE49-F238E27FC236}">
                  <a16:creationId xmlns:a16="http://schemas.microsoft.com/office/drawing/2014/main" id="{BD3B257B-2EFB-47FC-8BC7-460F9ABC5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4707" y="1437513"/>
              <a:ext cx="44833" cy="15594"/>
            </a:xfrm>
            <a:custGeom>
              <a:avLst/>
              <a:gdLst>
                <a:gd name="T0" fmla="*/ 14 w 23"/>
                <a:gd name="T1" fmla="*/ 0 h 8"/>
                <a:gd name="T2" fmla="*/ 17 w 23"/>
                <a:gd name="T3" fmla="*/ 0 h 8"/>
                <a:gd name="T4" fmla="*/ 17 w 23"/>
                <a:gd name="T5" fmla="*/ 2 h 8"/>
                <a:gd name="T6" fmla="*/ 19 w 23"/>
                <a:gd name="T7" fmla="*/ 3 h 8"/>
                <a:gd name="T8" fmla="*/ 23 w 23"/>
                <a:gd name="T9" fmla="*/ 5 h 8"/>
                <a:gd name="T10" fmla="*/ 23 w 23"/>
                <a:gd name="T11" fmla="*/ 6 h 8"/>
                <a:gd name="T12" fmla="*/ 22 w 23"/>
                <a:gd name="T13" fmla="*/ 6 h 8"/>
                <a:gd name="T14" fmla="*/ 19 w 23"/>
                <a:gd name="T15" fmla="*/ 8 h 8"/>
                <a:gd name="T16" fmla="*/ 9 w 23"/>
                <a:gd name="T17" fmla="*/ 8 h 8"/>
                <a:gd name="T18" fmla="*/ 6 w 23"/>
                <a:gd name="T19" fmla="*/ 8 h 8"/>
                <a:gd name="T20" fmla="*/ 6 w 23"/>
                <a:gd name="T21" fmla="*/ 8 h 8"/>
                <a:gd name="T22" fmla="*/ 6 w 23"/>
                <a:gd name="T23" fmla="*/ 8 h 8"/>
                <a:gd name="T24" fmla="*/ 3 w 23"/>
                <a:gd name="T25" fmla="*/ 6 h 8"/>
                <a:gd name="T26" fmla="*/ 0 w 23"/>
                <a:gd name="T27" fmla="*/ 5 h 8"/>
                <a:gd name="T28" fmla="*/ 1 w 23"/>
                <a:gd name="T29" fmla="*/ 5 h 8"/>
                <a:gd name="T30" fmla="*/ 6 w 23"/>
                <a:gd name="T31" fmla="*/ 5 h 8"/>
                <a:gd name="T32" fmla="*/ 8 w 23"/>
                <a:gd name="T33" fmla="*/ 3 h 8"/>
                <a:gd name="T34" fmla="*/ 8 w 23"/>
                <a:gd name="T35" fmla="*/ 3 h 8"/>
                <a:gd name="T36" fmla="*/ 9 w 23"/>
                <a:gd name="T37" fmla="*/ 0 h 8"/>
                <a:gd name="T38" fmla="*/ 14 w 23"/>
                <a:gd name="T3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" h="8">
                  <a:moveTo>
                    <a:pt x="14" y="0"/>
                  </a:moveTo>
                  <a:lnTo>
                    <a:pt x="17" y="0"/>
                  </a:lnTo>
                  <a:lnTo>
                    <a:pt x="17" y="2"/>
                  </a:lnTo>
                  <a:lnTo>
                    <a:pt x="19" y="3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9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3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6" y="5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7" name="Freeform 143">
              <a:extLst>
                <a:ext uri="{FF2B5EF4-FFF2-40B4-BE49-F238E27FC236}">
                  <a16:creationId xmlns:a16="http://schemas.microsoft.com/office/drawing/2014/main" id="{E81C26E1-80AA-4F53-ABD0-E5B2B4FDFC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369203" y="1433614"/>
              <a:ext cx="64325" cy="25340"/>
            </a:xfrm>
            <a:custGeom>
              <a:avLst/>
              <a:gdLst>
                <a:gd name="T0" fmla="*/ 2 w 33"/>
                <a:gd name="T1" fmla="*/ 0 h 13"/>
                <a:gd name="T2" fmla="*/ 8 w 33"/>
                <a:gd name="T3" fmla="*/ 0 h 13"/>
                <a:gd name="T4" fmla="*/ 22 w 33"/>
                <a:gd name="T5" fmla="*/ 0 h 13"/>
                <a:gd name="T6" fmla="*/ 29 w 33"/>
                <a:gd name="T7" fmla="*/ 2 h 13"/>
                <a:gd name="T8" fmla="*/ 32 w 33"/>
                <a:gd name="T9" fmla="*/ 4 h 13"/>
                <a:gd name="T10" fmla="*/ 33 w 33"/>
                <a:gd name="T11" fmla="*/ 5 h 13"/>
                <a:gd name="T12" fmla="*/ 21 w 33"/>
                <a:gd name="T13" fmla="*/ 5 h 13"/>
                <a:gd name="T14" fmla="*/ 19 w 33"/>
                <a:gd name="T15" fmla="*/ 7 h 13"/>
                <a:gd name="T16" fmla="*/ 19 w 33"/>
                <a:gd name="T17" fmla="*/ 8 h 13"/>
                <a:gd name="T18" fmla="*/ 19 w 33"/>
                <a:gd name="T19" fmla="*/ 10 h 13"/>
                <a:gd name="T20" fmla="*/ 18 w 33"/>
                <a:gd name="T21" fmla="*/ 10 h 13"/>
                <a:gd name="T22" fmla="*/ 14 w 33"/>
                <a:gd name="T23" fmla="*/ 11 h 13"/>
                <a:gd name="T24" fmla="*/ 13 w 33"/>
                <a:gd name="T25" fmla="*/ 13 h 13"/>
                <a:gd name="T26" fmla="*/ 6 w 33"/>
                <a:gd name="T27" fmla="*/ 11 h 13"/>
                <a:gd name="T28" fmla="*/ 5 w 33"/>
                <a:gd name="T29" fmla="*/ 11 h 13"/>
                <a:gd name="T30" fmla="*/ 5 w 33"/>
                <a:gd name="T31" fmla="*/ 10 h 13"/>
                <a:gd name="T32" fmla="*/ 3 w 33"/>
                <a:gd name="T33" fmla="*/ 5 h 13"/>
                <a:gd name="T34" fmla="*/ 3 w 33"/>
                <a:gd name="T35" fmla="*/ 4 h 13"/>
                <a:gd name="T36" fmla="*/ 3 w 33"/>
                <a:gd name="T37" fmla="*/ 4 h 13"/>
                <a:gd name="T38" fmla="*/ 2 w 33"/>
                <a:gd name="T39" fmla="*/ 2 h 13"/>
                <a:gd name="T40" fmla="*/ 0 w 33"/>
                <a:gd name="T41" fmla="*/ 0 h 13"/>
                <a:gd name="T42" fmla="*/ 2 w 33"/>
                <a:gd name="T43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13">
                  <a:moveTo>
                    <a:pt x="2" y="0"/>
                  </a:moveTo>
                  <a:lnTo>
                    <a:pt x="8" y="0"/>
                  </a:lnTo>
                  <a:lnTo>
                    <a:pt x="22" y="0"/>
                  </a:lnTo>
                  <a:lnTo>
                    <a:pt x="29" y="2"/>
                  </a:lnTo>
                  <a:lnTo>
                    <a:pt x="32" y="4"/>
                  </a:lnTo>
                  <a:lnTo>
                    <a:pt x="33" y="5"/>
                  </a:lnTo>
                  <a:lnTo>
                    <a:pt x="21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4" y="11"/>
                  </a:lnTo>
                  <a:lnTo>
                    <a:pt x="13" y="13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3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8" name="Freeform 144">
              <a:extLst>
                <a:ext uri="{FF2B5EF4-FFF2-40B4-BE49-F238E27FC236}">
                  <a16:creationId xmlns:a16="http://schemas.microsoft.com/office/drawing/2014/main" id="{AE8F87B8-8BF7-45CE-84C5-4FCCA10AF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5984" y="1373188"/>
              <a:ext cx="21442" cy="5848"/>
            </a:xfrm>
            <a:custGeom>
              <a:avLst/>
              <a:gdLst>
                <a:gd name="T0" fmla="*/ 6 w 11"/>
                <a:gd name="T1" fmla="*/ 0 h 3"/>
                <a:gd name="T2" fmla="*/ 9 w 11"/>
                <a:gd name="T3" fmla="*/ 2 h 3"/>
                <a:gd name="T4" fmla="*/ 11 w 11"/>
                <a:gd name="T5" fmla="*/ 3 h 3"/>
                <a:gd name="T6" fmla="*/ 11 w 11"/>
                <a:gd name="T7" fmla="*/ 3 h 3"/>
                <a:gd name="T8" fmla="*/ 8 w 11"/>
                <a:gd name="T9" fmla="*/ 3 h 3"/>
                <a:gd name="T10" fmla="*/ 1 w 11"/>
                <a:gd name="T11" fmla="*/ 3 h 3"/>
                <a:gd name="T12" fmla="*/ 0 w 11"/>
                <a:gd name="T13" fmla="*/ 2 h 3"/>
                <a:gd name="T14" fmla="*/ 0 w 11"/>
                <a:gd name="T15" fmla="*/ 2 h 3"/>
                <a:gd name="T16" fmla="*/ 5 w 11"/>
                <a:gd name="T17" fmla="*/ 0 h 3"/>
                <a:gd name="T18" fmla="*/ 6 w 11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">
                  <a:moveTo>
                    <a:pt x="6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8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5" y="0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9" name="Freeform 145">
              <a:extLst>
                <a:ext uri="{FF2B5EF4-FFF2-40B4-BE49-F238E27FC236}">
                  <a16:creationId xmlns:a16="http://schemas.microsoft.com/office/drawing/2014/main" id="{228BDA6B-3F2A-4F7C-85AC-F4201588B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7213265" y="1854646"/>
              <a:ext cx="175430" cy="150091"/>
            </a:xfrm>
            <a:custGeom>
              <a:avLst/>
              <a:gdLst>
                <a:gd name="T0" fmla="*/ 53 w 90"/>
                <a:gd name="T1" fmla="*/ 2 h 77"/>
                <a:gd name="T2" fmla="*/ 68 w 90"/>
                <a:gd name="T3" fmla="*/ 5 h 77"/>
                <a:gd name="T4" fmla="*/ 72 w 90"/>
                <a:gd name="T5" fmla="*/ 8 h 77"/>
                <a:gd name="T6" fmla="*/ 69 w 90"/>
                <a:gd name="T7" fmla="*/ 11 h 77"/>
                <a:gd name="T8" fmla="*/ 68 w 90"/>
                <a:gd name="T9" fmla="*/ 16 h 77"/>
                <a:gd name="T10" fmla="*/ 63 w 90"/>
                <a:gd name="T11" fmla="*/ 18 h 77"/>
                <a:gd name="T12" fmla="*/ 61 w 90"/>
                <a:gd name="T13" fmla="*/ 22 h 77"/>
                <a:gd name="T14" fmla="*/ 58 w 90"/>
                <a:gd name="T15" fmla="*/ 25 h 77"/>
                <a:gd name="T16" fmla="*/ 58 w 90"/>
                <a:gd name="T17" fmla="*/ 29 h 77"/>
                <a:gd name="T18" fmla="*/ 60 w 90"/>
                <a:gd name="T19" fmla="*/ 33 h 77"/>
                <a:gd name="T20" fmla="*/ 57 w 90"/>
                <a:gd name="T21" fmla="*/ 41 h 77"/>
                <a:gd name="T22" fmla="*/ 61 w 90"/>
                <a:gd name="T23" fmla="*/ 48 h 77"/>
                <a:gd name="T24" fmla="*/ 72 w 90"/>
                <a:gd name="T25" fmla="*/ 63 h 77"/>
                <a:gd name="T26" fmla="*/ 88 w 90"/>
                <a:gd name="T27" fmla="*/ 71 h 77"/>
                <a:gd name="T28" fmla="*/ 86 w 90"/>
                <a:gd name="T29" fmla="*/ 74 h 77"/>
                <a:gd name="T30" fmla="*/ 83 w 90"/>
                <a:gd name="T31" fmla="*/ 76 h 77"/>
                <a:gd name="T32" fmla="*/ 74 w 90"/>
                <a:gd name="T33" fmla="*/ 73 h 77"/>
                <a:gd name="T34" fmla="*/ 71 w 90"/>
                <a:gd name="T35" fmla="*/ 73 h 77"/>
                <a:gd name="T36" fmla="*/ 74 w 90"/>
                <a:gd name="T37" fmla="*/ 76 h 77"/>
                <a:gd name="T38" fmla="*/ 68 w 90"/>
                <a:gd name="T39" fmla="*/ 74 h 77"/>
                <a:gd name="T40" fmla="*/ 66 w 90"/>
                <a:gd name="T41" fmla="*/ 74 h 77"/>
                <a:gd name="T42" fmla="*/ 61 w 90"/>
                <a:gd name="T43" fmla="*/ 74 h 77"/>
                <a:gd name="T44" fmla="*/ 55 w 90"/>
                <a:gd name="T45" fmla="*/ 74 h 77"/>
                <a:gd name="T46" fmla="*/ 47 w 90"/>
                <a:gd name="T47" fmla="*/ 73 h 77"/>
                <a:gd name="T48" fmla="*/ 45 w 90"/>
                <a:gd name="T49" fmla="*/ 74 h 77"/>
                <a:gd name="T50" fmla="*/ 33 w 90"/>
                <a:gd name="T51" fmla="*/ 71 h 77"/>
                <a:gd name="T52" fmla="*/ 31 w 90"/>
                <a:gd name="T53" fmla="*/ 68 h 77"/>
                <a:gd name="T54" fmla="*/ 31 w 90"/>
                <a:gd name="T55" fmla="*/ 65 h 77"/>
                <a:gd name="T56" fmla="*/ 34 w 90"/>
                <a:gd name="T57" fmla="*/ 62 h 77"/>
                <a:gd name="T58" fmla="*/ 39 w 90"/>
                <a:gd name="T59" fmla="*/ 62 h 77"/>
                <a:gd name="T60" fmla="*/ 31 w 90"/>
                <a:gd name="T61" fmla="*/ 57 h 77"/>
                <a:gd name="T62" fmla="*/ 28 w 90"/>
                <a:gd name="T63" fmla="*/ 55 h 77"/>
                <a:gd name="T64" fmla="*/ 28 w 90"/>
                <a:gd name="T65" fmla="*/ 51 h 77"/>
                <a:gd name="T66" fmla="*/ 14 w 90"/>
                <a:gd name="T67" fmla="*/ 51 h 77"/>
                <a:gd name="T68" fmla="*/ 6 w 90"/>
                <a:gd name="T69" fmla="*/ 52 h 77"/>
                <a:gd name="T70" fmla="*/ 1 w 90"/>
                <a:gd name="T71" fmla="*/ 48 h 77"/>
                <a:gd name="T72" fmla="*/ 0 w 90"/>
                <a:gd name="T73" fmla="*/ 41 h 77"/>
                <a:gd name="T74" fmla="*/ 3 w 90"/>
                <a:gd name="T75" fmla="*/ 37 h 77"/>
                <a:gd name="T76" fmla="*/ 9 w 90"/>
                <a:gd name="T77" fmla="*/ 35 h 77"/>
                <a:gd name="T78" fmla="*/ 14 w 90"/>
                <a:gd name="T79" fmla="*/ 33 h 77"/>
                <a:gd name="T80" fmla="*/ 17 w 90"/>
                <a:gd name="T81" fmla="*/ 30 h 77"/>
                <a:gd name="T82" fmla="*/ 19 w 90"/>
                <a:gd name="T83" fmla="*/ 27 h 77"/>
                <a:gd name="T84" fmla="*/ 20 w 90"/>
                <a:gd name="T85" fmla="*/ 22 h 77"/>
                <a:gd name="T86" fmla="*/ 19 w 90"/>
                <a:gd name="T87" fmla="*/ 21 h 77"/>
                <a:gd name="T88" fmla="*/ 17 w 90"/>
                <a:gd name="T89" fmla="*/ 18 h 77"/>
                <a:gd name="T90" fmla="*/ 22 w 90"/>
                <a:gd name="T91" fmla="*/ 14 h 77"/>
                <a:gd name="T92" fmla="*/ 27 w 90"/>
                <a:gd name="T93" fmla="*/ 14 h 77"/>
                <a:gd name="T94" fmla="*/ 27 w 90"/>
                <a:gd name="T95" fmla="*/ 11 h 77"/>
                <a:gd name="T96" fmla="*/ 27 w 90"/>
                <a:gd name="T97" fmla="*/ 7 h 77"/>
                <a:gd name="T98" fmla="*/ 31 w 90"/>
                <a:gd name="T99" fmla="*/ 3 h 77"/>
                <a:gd name="T100" fmla="*/ 39 w 90"/>
                <a:gd name="T101" fmla="*/ 3 h 77"/>
                <a:gd name="T102" fmla="*/ 47 w 90"/>
                <a:gd name="T103" fmla="*/ 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0" h="77">
                  <a:moveTo>
                    <a:pt x="49" y="0"/>
                  </a:moveTo>
                  <a:lnTo>
                    <a:pt x="50" y="0"/>
                  </a:lnTo>
                  <a:lnTo>
                    <a:pt x="53" y="2"/>
                  </a:lnTo>
                  <a:lnTo>
                    <a:pt x="57" y="3"/>
                  </a:lnTo>
                  <a:lnTo>
                    <a:pt x="63" y="3"/>
                  </a:lnTo>
                  <a:lnTo>
                    <a:pt x="68" y="5"/>
                  </a:lnTo>
                  <a:lnTo>
                    <a:pt x="71" y="5"/>
                  </a:lnTo>
                  <a:lnTo>
                    <a:pt x="72" y="7"/>
                  </a:lnTo>
                  <a:lnTo>
                    <a:pt x="72" y="8"/>
                  </a:lnTo>
                  <a:lnTo>
                    <a:pt x="71" y="8"/>
                  </a:lnTo>
                  <a:lnTo>
                    <a:pt x="69" y="10"/>
                  </a:lnTo>
                  <a:lnTo>
                    <a:pt x="69" y="11"/>
                  </a:lnTo>
                  <a:lnTo>
                    <a:pt x="69" y="14"/>
                  </a:lnTo>
                  <a:lnTo>
                    <a:pt x="69" y="16"/>
                  </a:lnTo>
                  <a:lnTo>
                    <a:pt x="68" y="16"/>
                  </a:lnTo>
                  <a:lnTo>
                    <a:pt x="68" y="18"/>
                  </a:lnTo>
                  <a:lnTo>
                    <a:pt x="64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61" y="22"/>
                  </a:lnTo>
                  <a:lnTo>
                    <a:pt x="58" y="22"/>
                  </a:lnTo>
                  <a:lnTo>
                    <a:pt x="58" y="24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8" y="29"/>
                  </a:lnTo>
                  <a:lnTo>
                    <a:pt x="58" y="30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7"/>
                  </a:lnTo>
                  <a:lnTo>
                    <a:pt x="57" y="38"/>
                  </a:lnTo>
                  <a:lnTo>
                    <a:pt x="57" y="41"/>
                  </a:lnTo>
                  <a:lnTo>
                    <a:pt x="58" y="43"/>
                  </a:lnTo>
                  <a:lnTo>
                    <a:pt x="60" y="44"/>
                  </a:lnTo>
                  <a:lnTo>
                    <a:pt x="61" y="48"/>
                  </a:lnTo>
                  <a:lnTo>
                    <a:pt x="64" y="52"/>
                  </a:lnTo>
                  <a:lnTo>
                    <a:pt x="68" y="57"/>
                  </a:lnTo>
                  <a:lnTo>
                    <a:pt x="72" y="63"/>
                  </a:lnTo>
                  <a:lnTo>
                    <a:pt x="79" y="68"/>
                  </a:lnTo>
                  <a:lnTo>
                    <a:pt x="82" y="68"/>
                  </a:lnTo>
                  <a:lnTo>
                    <a:pt x="88" y="71"/>
                  </a:lnTo>
                  <a:lnTo>
                    <a:pt x="88" y="71"/>
                  </a:lnTo>
                  <a:lnTo>
                    <a:pt x="90" y="73"/>
                  </a:lnTo>
                  <a:lnTo>
                    <a:pt x="86" y="74"/>
                  </a:lnTo>
                  <a:lnTo>
                    <a:pt x="85" y="74"/>
                  </a:lnTo>
                  <a:lnTo>
                    <a:pt x="85" y="76"/>
                  </a:lnTo>
                  <a:lnTo>
                    <a:pt x="83" y="76"/>
                  </a:lnTo>
                  <a:lnTo>
                    <a:pt x="75" y="74"/>
                  </a:lnTo>
                  <a:lnTo>
                    <a:pt x="75" y="74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72" y="73"/>
                  </a:lnTo>
                  <a:lnTo>
                    <a:pt x="71" y="73"/>
                  </a:lnTo>
                  <a:lnTo>
                    <a:pt x="71" y="74"/>
                  </a:lnTo>
                  <a:lnTo>
                    <a:pt x="72" y="74"/>
                  </a:lnTo>
                  <a:lnTo>
                    <a:pt x="74" y="76"/>
                  </a:lnTo>
                  <a:lnTo>
                    <a:pt x="74" y="77"/>
                  </a:lnTo>
                  <a:lnTo>
                    <a:pt x="72" y="77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6" y="74"/>
                  </a:lnTo>
                  <a:lnTo>
                    <a:pt x="64" y="76"/>
                  </a:lnTo>
                  <a:lnTo>
                    <a:pt x="63" y="76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55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47" y="73"/>
                  </a:lnTo>
                  <a:lnTo>
                    <a:pt x="45" y="73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2" y="73"/>
                  </a:lnTo>
                  <a:lnTo>
                    <a:pt x="41" y="71"/>
                  </a:lnTo>
                  <a:lnTo>
                    <a:pt x="33" y="71"/>
                  </a:lnTo>
                  <a:lnTo>
                    <a:pt x="28" y="70"/>
                  </a:lnTo>
                  <a:lnTo>
                    <a:pt x="30" y="68"/>
                  </a:lnTo>
                  <a:lnTo>
                    <a:pt x="31" y="68"/>
                  </a:lnTo>
                  <a:lnTo>
                    <a:pt x="31" y="66"/>
                  </a:lnTo>
                  <a:lnTo>
                    <a:pt x="31" y="65"/>
                  </a:lnTo>
                  <a:lnTo>
                    <a:pt x="31" y="65"/>
                  </a:lnTo>
                  <a:lnTo>
                    <a:pt x="33" y="63"/>
                  </a:lnTo>
                  <a:lnTo>
                    <a:pt x="36" y="63"/>
                  </a:lnTo>
                  <a:lnTo>
                    <a:pt x="34" y="62"/>
                  </a:lnTo>
                  <a:lnTo>
                    <a:pt x="36" y="62"/>
                  </a:lnTo>
                  <a:lnTo>
                    <a:pt x="39" y="63"/>
                  </a:lnTo>
                  <a:lnTo>
                    <a:pt x="39" y="62"/>
                  </a:lnTo>
                  <a:lnTo>
                    <a:pt x="36" y="60"/>
                  </a:lnTo>
                  <a:lnTo>
                    <a:pt x="31" y="57"/>
                  </a:lnTo>
                  <a:lnTo>
                    <a:pt x="31" y="57"/>
                  </a:lnTo>
                  <a:lnTo>
                    <a:pt x="30" y="57"/>
                  </a:lnTo>
                  <a:lnTo>
                    <a:pt x="28" y="57"/>
                  </a:lnTo>
                  <a:lnTo>
                    <a:pt x="28" y="55"/>
                  </a:lnTo>
                  <a:lnTo>
                    <a:pt x="28" y="52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2" y="52"/>
                  </a:lnTo>
                  <a:lnTo>
                    <a:pt x="19" y="52"/>
                  </a:lnTo>
                  <a:lnTo>
                    <a:pt x="14" y="51"/>
                  </a:lnTo>
                  <a:lnTo>
                    <a:pt x="11" y="52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4" y="52"/>
                  </a:lnTo>
                  <a:lnTo>
                    <a:pt x="3" y="51"/>
                  </a:lnTo>
                  <a:lnTo>
                    <a:pt x="1" y="48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1" y="40"/>
                  </a:lnTo>
                  <a:lnTo>
                    <a:pt x="3" y="37"/>
                  </a:lnTo>
                  <a:lnTo>
                    <a:pt x="3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9" y="35"/>
                  </a:lnTo>
                  <a:lnTo>
                    <a:pt x="12" y="35"/>
                  </a:lnTo>
                  <a:lnTo>
                    <a:pt x="14" y="35"/>
                  </a:lnTo>
                  <a:lnTo>
                    <a:pt x="14" y="33"/>
                  </a:lnTo>
                  <a:lnTo>
                    <a:pt x="16" y="32"/>
                  </a:lnTo>
                  <a:lnTo>
                    <a:pt x="17" y="32"/>
                  </a:lnTo>
                  <a:lnTo>
                    <a:pt x="17" y="30"/>
                  </a:lnTo>
                  <a:lnTo>
                    <a:pt x="19" y="30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19" y="25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19" y="21"/>
                  </a:lnTo>
                  <a:lnTo>
                    <a:pt x="17" y="19"/>
                  </a:lnTo>
                  <a:lnTo>
                    <a:pt x="16" y="19"/>
                  </a:lnTo>
                  <a:lnTo>
                    <a:pt x="17" y="18"/>
                  </a:lnTo>
                  <a:lnTo>
                    <a:pt x="17" y="18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5" y="8"/>
                  </a:lnTo>
                  <a:lnTo>
                    <a:pt x="25" y="7"/>
                  </a:lnTo>
                  <a:lnTo>
                    <a:pt x="27" y="7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7" y="2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0" name="Freeform 146">
              <a:extLst>
                <a:ext uri="{FF2B5EF4-FFF2-40B4-BE49-F238E27FC236}">
                  <a16:creationId xmlns:a16="http://schemas.microsoft.com/office/drawing/2014/main" id="{9A1610D3-8151-46EB-8DAF-8529678F3108}"/>
                </a:ext>
              </a:extLst>
            </p:cNvPr>
            <p:cNvSpPr>
              <a:spLocks/>
            </p:cNvSpPr>
            <p:nvPr/>
          </p:nvSpPr>
          <p:spPr bwMode="auto">
            <a:xfrm>
              <a:off x="7454969" y="1390731"/>
              <a:ext cx="42883" cy="13645"/>
            </a:xfrm>
            <a:custGeom>
              <a:avLst/>
              <a:gdLst>
                <a:gd name="T0" fmla="*/ 21 w 22"/>
                <a:gd name="T1" fmla="*/ 0 h 7"/>
                <a:gd name="T2" fmla="*/ 22 w 22"/>
                <a:gd name="T3" fmla="*/ 4 h 7"/>
                <a:gd name="T4" fmla="*/ 21 w 22"/>
                <a:gd name="T5" fmla="*/ 4 h 7"/>
                <a:gd name="T6" fmla="*/ 16 w 22"/>
                <a:gd name="T7" fmla="*/ 7 h 7"/>
                <a:gd name="T8" fmla="*/ 11 w 22"/>
                <a:gd name="T9" fmla="*/ 7 h 7"/>
                <a:gd name="T10" fmla="*/ 5 w 22"/>
                <a:gd name="T11" fmla="*/ 7 h 7"/>
                <a:gd name="T12" fmla="*/ 0 w 22"/>
                <a:gd name="T13" fmla="*/ 5 h 7"/>
                <a:gd name="T14" fmla="*/ 2 w 22"/>
                <a:gd name="T15" fmla="*/ 5 h 7"/>
                <a:gd name="T16" fmla="*/ 2 w 22"/>
                <a:gd name="T17" fmla="*/ 4 h 7"/>
                <a:gd name="T18" fmla="*/ 8 w 22"/>
                <a:gd name="T19" fmla="*/ 2 h 7"/>
                <a:gd name="T20" fmla="*/ 21 w 22"/>
                <a:gd name="T21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" h="7">
                  <a:moveTo>
                    <a:pt x="21" y="0"/>
                  </a:moveTo>
                  <a:lnTo>
                    <a:pt x="22" y="4"/>
                  </a:lnTo>
                  <a:lnTo>
                    <a:pt x="21" y="4"/>
                  </a:lnTo>
                  <a:lnTo>
                    <a:pt x="16" y="7"/>
                  </a:lnTo>
                  <a:lnTo>
                    <a:pt x="11" y="7"/>
                  </a:lnTo>
                  <a:lnTo>
                    <a:pt x="5" y="7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4"/>
                  </a:lnTo>
                  <a:lnTo>
                    <a:pt x="8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1" name="Freeform 147">
              <a:extLst>
                <a:ext uri="{FF2B5EF4-FFF2-40B4-BE49-F238E27FC236}">
                  <a16:creationId xmlns:a16="http://schemas.microsoft.com/office/drawing/2014/main" id="{97DE92BD-1FC0-49F5-BF43-8C24B7525536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7090" y="1384883"/>
              <a:ext cx="81867" cy="35086"/>
            </a:xfrm>
            <a:custGeom>
              <a:avLst/>
              <a:gdLst>
                <a:gd name="T0" fmla="*/ 30 w 42"/>
                <a:gd name="T1" fmla="*/ 0 h 18"/>
                <a:gd name="T2" fmla="*/ 33 w 42"/>
                <a:gd name="T3" fmla="*/ 0 h 18"/>
                <a:gd name="T4" fmla="*/ 36 w 42"/>
                <a:gd name="T5" fmla="*/ 2 h 18"/>
                <a:gd name="T6" fmla="*/ 37 w 42"/>
                <a:gd name="T7" fmla="*/ 3 h 18"/>
                <a:gd name="T8" fmla="*/ 41 w 42"/>
                <a:gd name="T9" fmla="*/ 5 h 18"/>
                <a:gd name="T10" fmla="*/ 41 w 42"/>
                <a:gd name="T11" fmla="*/ 5 h 18"/>
                <a:gd name="T12" fmla="*/ 41 w 42"/>
                <a:gd name="T13" fmla="*/ 7 h 18"/>
                <a:gd name="T14" fmla="*/ 41 w 42"/>
                <a:gd name="T15" fmla="*/ 8 h 18"/>
                <a:gd name="T16" fmla="*/ 42 w 42"/>
                <a:gd name="T17" fmla="*/ 10 h 18"/>
                <a:gd name="T18" fmla="*/ 36 w 42"/>
                <a:gd name="T19" fmla="*/ 14 h 18"/>
                <a:gd name="T20" fmla="*/ 30 w 42"/>
                <a:gd name="T21" fmla="*/ 16 h 18"/>
                <a:gd name="T22" fmla="*/ 12 w 42"/>
                <a:gd name="T23" fmla="*/ 18 h 18"/>
                <a:gd name="T24" fmla="*/ 9 w 42"/>
                <a:gd name="T25" fmla="*/ 18 h 18"/>
                <a:gd name="T26" fmla="*/ 6 w 42"/>
                <a:gd name="T27" fmla="*/ 18 h 18"/>
                <a:gd name="T28" fmla="*/ 3 w 42"/>
                <a:gd name="T29" fmla="*/ 16 h 18"/>
                <a:gd name="T30" fmla="*/ 0 w 42"/>
                <a:gd name="T31" fmla="*/ 13 h 18"/>
                <a:gd name="T32" fmla="*/ 1 w 42"/>
                <a:gd name="T33" fmla="*/ 13 h 18"/>
                <a:gd name="T34" fmla="*/ 4 w 42"/>
                <a:gd name="T35" fmla="*/ 11 h 18"/>
                <a:gd name="T36" fmla="*/ 7 w 42"/>
                <a:gd name="T37" fmla="*/ 8 h 18"/>
                <a:gd name="T38" fmla="*/ 15 w 42"/>
                <a:gd name="T39" fmla="*/ 8 h 18"/>
                <a:gd name="T40" fmla="*/ 19 w 42"/>
                <a:gd name="T41" fmla="*/ 8 h 18"/>
                <a:gd name="T42" fmla="*/ 22 w 42"/>
                <a:gd name="T43" fmla="*/ 8 h 18"/>
                <a:gd name="T44" fmla="*/ 23 w 42"/>
                <a:gd name="T45" fmla="*/ 7 h 18"/>
                <a:gd name="T46" fmla="*/ 23 w 42"/>
                <a:gd name="T47" fmla="*/ 3 h 18"/>
                <a:gd name="T48" fmla="*/ 25 w 42"/>
                <a:gd name="T49" fmla="*/ 3 h 18"/>
                <a:gd name="T50" fmla="*/ 25 w 42"/>
                <a:gd name="T51" fmla="*/ 2 h 18"/>
                <a:gd name="T52" fmla="*/ 30 w 42"/>
                <a:gd name="T5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2" h="18">
                  <a:moveTo>
                    <a:pt x="30" y="0"/>
                  </a:moveTo>
                  <a:lnTo>
                    <a:pt x="33" y="0"/>
                  </a:lnTo>
                  <a:lnTo>
                    <a:pt x="36" y="2"/>
                  </a:lnTo>
                  <a:lnTo>
                    <a:pt x="37" y="3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1" y="8"/>
                  </a:lnTo>
                  <a:lnTo>
                    <a:pt x="42" y="10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12" y="18"/>
                  </a:lnTo>
                  <a:lnTo>
                    <a:pt x="9" y="18"/>
                  </a:lnTo>
                  <a:lnTo>
                    <a:pt x="6" y="18"/>
                  </a:lnTo>
                  <a:lnTo>
                    <a:pt x="3" y="16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4" y="11"/>
                  </a:lnTo>
                  <a:lnTo>
                    <a:pt x="7" y="8"/>
                  </a:lnTo>
                  <a:lnTo>
                    <a:pt x="15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3" y="7"/>
                  </a:lnTo>
                  <a:lnTo>
                    <a:pt x="23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2" name="Freeform 148">
              <a:extLst>
                <a:ext uri="{FF2B5EF4-FFF2-40B4-BE49-F238E27FC236}">
                  <a16:creationId xmlns:a16="http://schemas.microsoft.com/office/drawing/2014/main" id="{1A60FF7C-1FB6-4FD3-82CF-3222AC0FBA64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9800" y="311774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3" name="Freeform 149">
              <a:extLst>
                <a:ext uri="{FF2B5EF4-FFF2-40B4-BE49-F238E27FC236}">
                  <a16:creationId xmlns:a16="http://schemas.microsoft.com/office/drawing/2014/main" id="{405C1EF5-0AC8-4F68-B421-4BFAC3D54F43}"/>
                </a:ext>
              </a:extLst>
            </p:cNvPr>
            <p:cNvSpPr>
              <a:spLocks/>
            </p:cNvSpPr>
            <p:nvPr/>
          </p:nvSpPr>
          <p:spPr bwMode="auto">
            <a:xfrm>
              <a:off x="7513445" y="1351747"/>
              <a:ext cx="50680" cy="9747"/>
            </a:xfrm>
            <a:custGeom>
              <a:avLst/>
              <a:gdLst>
                <a:gd name="T0" fmla="*/ 10 w 26"/>
                <a:gd name="T1" fmla="*/ 0 h 5"/>
                <a:gd name="T2" fmla="*/ 24 w 26"/>
                <a:gd name="T3" fmla="*/ 1 h 5"/>
                <a:gd name="T4" fmla="*/ 24 w 26"/>
                <a:gd name="T5" fmla="*/ 1 h 5"/>
                <a:gd name="T6" fmla="*/ 26 w 26"/>
                <a:gd name="T7" fmla="*/ 1 h 5"/>
                <a:gd name="T8" fmla="*/ 22 w 26"/>
                <a:gd name="T9" fmla="*/ 3 h 5"/>
                <a:gd name="T10" fmla="*/ 21 w 26"/>
                <a:gd name="T11" fmla="*/ 5 h 5"/>
                <a:gd name="T12" fmla="*/ 11 w 26"/>
                <a:gd name="T13" fmla="*/ 3 h 5"/>
                <a:gd name="T14" fmla="*/ 7 w 26"/>
                <a:gd name="T15" fmla="*/ 3 h 5"/>
                <a:gd name="T16" fmla="*/ 7 w 26"/>
                <a:gd name="T17" fmla="*/ 3 h 5"/>
                <a:gd name="T18" fmla="*/ 7 w 26"/>
                <a:gd name="T19" fmla="*/ 1 h 5"/>
                <a:gd name="T20" fmla="*/ 0 w 26"/>
                <a:gd name="T21" fmla="*/ 1 h 5"/>
                <a:gd name="T22" fmla="*/ 3 w 26"/>
                <a:gd name="T23" fmla="*/ 0 h 5"/>
                <a:gd name="T24" fmla="*/ 10 w 26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" h="5">
                  <a:moveTo>
                    <a:pt x="10" y="0"/>
                  </a:moveTo>
                  <a:lnTo>
                    <a:pt x="24" y="1"/>
                  </a:lnTo>
                  <a:lnTo>
                    <a:pt x="24" y="1"/>
                  </a:lnTo>
                  <a:lnTo>
                    <a:pt x="26" y="1"/>
                  </a:lnTo>
                  <a:lnTo>
                    <a:pt x="22" y="3"/>
                  </a:lnTo>
                  <a:lnTo>
                    <a:pt x="21" y="5"/>
                  </a:lnTo>
                  <a:lnTo>
                    <a:pt x="11" y="3"/>
                  </a:lnTo>
                  <a:lnTo>
                    <a:pt x="7" y="3"/>
                  </a:lnTo>
                  <a:lnTo>
                    <a:pt x="7" y="3"/>
                  </a:lnTo>
                  <a:lnTo>
                    <a:pt x="7" y="1"/>
                  </a:lnTo>
                  <a:lnTo>
                    <a:pt x="0" y="1"/>
                  </a:lnTo>
                  <a:lnTo>
                    <a:pt x="3" y="0"/>
                  </a:lnTo>
                  <a:lnTo>
                    <a:pt x="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4" name="Freeform 150">
              <a:extLst>
                <a:ext uri="{FF2B5EF4-FFF2-40B4-BE49-F238E27FC236}">
                  <a16:creationId xmlns:a16="http://schemas.microsoft.com/office/drawing/2014/main" id="{7CD9A283-9E3C-4880-B3C7-B6025333EC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573" y="2685014"/>
              <a:ext cx="89664" cy="37036"/>
            </a:xfrm>
            <a:custGeom>
              <a:avLst/>
              <a:gdLst>
                <a:gd name="T0" fmla="*/ 17 w 46"/>
                <a:gd name="T1" fmla="*/ 0 h 19"/>
                <a:gd name="T2" fmla="*/ 19 w 46"/>
                <a:gd name="T3" fmla="*/ 0 h 19"/>
                <a:gd name="T4" fmla="*/ 17 w 46"/>
                <a:gd name="T5" fmla="*/ 1 h 19"/>
                <a:gd name="T6" fmla="*/ 14 w 46"/>
                <a:gd name="T7" fmla="*/ 6 h 19"/>
                <a:gd name="T8" fmla="*/ 14 w 46"/>
                <a:gd name="T9" fmla="*/ 6 h 19"/>
                <a:gd name="T10" fmla="*/ 16 w 46"/>
                <a:gd name="T11" fmla="*/ 6 h 19"/>
                <a:gd name="T12" fmla="*/ 17 w 46"/>
                <a:gd name="T13" fmla="*/ 8 h 19"/>
                <a:gd name="T14" fmla="*/ 19 w 46"/>
                <a:gd name="T15" fmla="*/ 8 h 19"/>
                <a:gd name="T16" fmla="*/ 22 w 46"/>
                <a:gd name="T17" fmla="*/ 8 h 19"/>
                <a:gd name="T18" fmla="*/ 22 w 46"/>
                <a:gd name="T19" fmla="*/ 3 h 19"/>
                <a:gd name="T20" fmla="*/ 22 w 46"/>
                <a:gd name="T21" fmla="*/ 0 h 19"/>
                <a:gd name="T22" fmla="*/ 24 w 46"/>
                <a:gd name="T23" fmla="*/ 0 h 19"/>
                <a:gd name="T24" fmla="*/ 25 w 46"/>
                <a:gd name="T25" fmla="*/ 0 h 19"/>
                <a:gd name="T26" fmla="*/ 25 w 46"/>
                <a:gd name="T27" fmla="*/ 1 h 19"/>
                <a:gd name="T28" fmla="*/ 27 w 46"/>
                <a:gd name="T29" fmla="*/ 1 h 19"/>
                <a:gd name="T30" fmla="*/ 30 w 46"/>
                <a:gd name="T31" fmla="*/ 3 h 19"/>
                <a:gd name="T32" fmla="*/ 31 w 46"/>
                <a:gd name="T33" fmla="*/ 3 h 19"/>
                <a:gd name="T34" fmla="*/ 35 w 46"/>
                <a:gd name="T35" fmla="*/ 4 h 19"/>
                <a:gd name="T36" fmla="*/ 36 w 46"/>
                <a:gd name="T37" fmla="*/ 4 h 19"/>
                <a:gd name="T38" fmla="*/ 39 w 46"/>
                <a:gd name="T39" fmla="*/ 4 h 19"/>
                <a:gd name="T40" fmla="*/ 42 w 46"/>
                <a:gd name="T41" fmla="*/ 4 h 19"/>
                <a:gd name="T42" fmla="*/ 42 w 46"/>
                <a:gd name="T43" fmla="*/ 6 h 19"/>
                <a:gd name="T44" fmla="*/ 44 w 46"/>
                <a:gd name="T45" fmla="*/ 8 h 19"/>
                <a:gd name="T46" fmla="*/ 46 w 46"/>
                <a:gd name="T47" fmla="*/ 8 h 19"/>
                <a:gd name="T48" fmla="*/ 46 w 46"/>
                <a:gd name="T49" fmla="*/ 9 h 19"/>
                <a:gd name="T50" fmla="*/ 44 w 46"/>
                <a:gd name="T51" fmla="*/ 12 h 19"/>
                <a:gd name="T52" fmla="*/ 44 w 46"/>
                <a:gd name="T53" fmla="*/ 14 h 19"/>
                <a:gd name="T54" fmla="*/ 44 w 46"/>
                <a:gd name="T55" fmla="*/ 15 h 19"/>
                <a:gd name="T56" fmla="*/ 44 w 46"/>
                <a:gd name="T57" fmla="*/ 17 h 19"/>
                <a:gd name="T58" fmla="*/ 46 w 46"/>
                <a:gd name="T59" fmla="*/ 19 h 19"/>
                <a:gd name="T60" fmla="*/ 44 w 46"/>
                <a:gd name="T61" fmla="*/ 19 h 19"/>
                <a:gd name="T62" fmla="*/ 36 w 46"/>
                <a:gd name="T63" fmla="*/ 19 h 19"/>
                <a:gd name="T64" fmla="*/ 28 w 46"/>
                <a:gd name="T65" fmla="*/ 19 h 19"/>
                <a:gd name="T66" fmla="*/ 22 w 46"/>
                <a:gd name="T67" fmla="*/ 17 h 19"/>
                <a:gd name="T68" fmla="*/ 14 w 46"/>
                <a:gd name="T69" fmla="*/ 17 h 19"/>
                <a:gd name="T70" fmla="*/ 8 w 46"/>
                <a:gd name="T71" fmla="*/ 17 h 19"/>
                <a:gd name="T72" fmla="*/ 3 w 46"/>
                <a:gd name="T73" fmla="*/ 17 h 19"/>
                <a:gd name="T74" fmla="*/ 0 w 46"/>
                <a:gd name="T75" fmla="*/ 17 h 19"/>
                <a:gd name="T76" fmla="*/ 0 w 46"/>
                <a:gd name="T77" fmla="*/ 17 h 19"/>
                <a:gd name="T78" fmla="*/ 1 w 46"/>
                <a:gd name="T79" fmla="*/ 15 h 19"/>
                <a:gd name="T80" fmla="*/ 3 w 46"/>
                <a:gd name="T81" fmla="*/ 12 h 19"/>
                <a:gd name="T82" fmla="*/ 5 w 46"/>
                <a:gd name="T83" fmla="*/ 11 h 19"/>
                <a:gd name="T84" fmla="*/ 5 w 46"/>
                <a:gd name="T85" fmla="*/ 9 h 19"/>
                <a:gd name="T86" fmla="*/ 5 w 46"/>
                <a:gd name="T87" fmla="*/ 8 h 19"/>
                <a:gd name="T88" fmla="*/ 6 w 46"/>
                <a:gd name="T89" fmla="*/ 6 h 19"/>
                <a:gd name="T90" fmla="*/ 11 w 46"/>
                <a:gd name="T91" fmla="*/ 6 h 19"/>
                <a:gd name="T92" fmla="*/ 13 w 46"/>
                <a:gd name="T93" fmla="*/ 6 h 19"/>
                <a:gd name="T94" fmla="*/ 14 w 46"/>
                <a:gd name="T95" fmla="*/ 3 h 19"/>
                <a:gd name="T96" fmla="*/ 17 w 46"/>
                <a:gd name="T97" fmla="*/ 1 h 19"/>
                <a:gd name="T98" fmla="*/ 17 w 46"/>
                <a:gd name="T9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" h="19">
                  <a:moveTo>
                    <a:pt x="17" y="0"/>
                  </a:moveTo>
                  <a:lnTo>
                    <a:pt x="19" y="0"/>
                  </a:lnTo>
                  <a:lnTo>
                    <a:pt x="17" y="1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2" y="3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9" y="4"/>
                  </a:lnTo>
                  <a:lnTo>
                    <a:pt x="42" y="4"/>
                  </a:lnTo>
                  <a:lnTo>
                    <a:pt x="42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6" y="9"/>
                  </a:lnTo>
                  <a:lnTo>
                    <a:pt x="44" y="12"/>
                  </a:lnTo>
                  <a:lnTo>
                    <a:pt x="44" y="14"/>
                  </a:lnTo>
                  <a:lnTo>
                    <a:pt x="44" y="15"/>
                  </a:lnTo>
                  <a:lnTo>
                    <a:pt x="44" y="17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36" y="19"/>
                  </a:lnTo>
                  <a:lnTo>
                    <a:pt x="28" y="19"/>
                  </a:lnTo>
                  <a:lnTo>
                    <a:pt x="22" y="17"/>
                  </a:lnTo>
                  <a:lnTo>
                    <a:pt x="14" y="17"/>
                  </a:lnTo>
                  <a:lnTo>
                    <a:pt x="8" y="17"/>
                  </a:lnTo>
                  <a:lnTo>
                    <a:pt x="3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1" y="15"/>
                  </a:lnTo>
                  <a:lnTo>
                    <a:pt x="3" y="12"/>
                  </a:lnTo>
                  <a:lnTo>
                    <a:pt x="5" y="11"/>
                  </a:lnTo>
                  <a:lnTo>
                    <a:pt x="5" y="9"/>
                  </a:lnTo>
                  <a:lnTo>
                    <a:pt x="5" y="8"/>
                  </a:lnTo>
                  <a:lnTo>
                    <a:pt x="6" y="6"/>
                  </a:lnTo>
                  <a:lnTo>
                    <a:pt x="11" y="6"/>
                  </a:lnTo>
                  <a:lnTo>
                    <a:pt x="13" y="6"/>
                  </a:lnTo>
                  <a:lnTo>
                    <a:pt x="14" y="3"/>
                  </a:lnTo>
                  <a:lnTo>
                    <a:pt x="17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5" name="Freeform 151">
              <a:extLst>
                <a:ext uri="{FF2B5EF4-FFF2-40B4-BE49-F238E27FC236}">
                  <a16:creationId xmlns:a16="http://schemas.microsoft.com/office/drawing/2014/main" id="{5DA956A8-E2D1-42A7-BA83-836B084039F2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9866" y="2189912"/>
              <a:ext cx="7797" cy="5848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0 h 3"/>
                <a:gd name="T4" fmla="*/ 4 w 4"/>
                <a:gd name="T5" fmla="*/ 2 h 3"/>
                <a:gd name="T6" fmla="*/ 4 w 4"/>
                <a:gd name="T7" fmla="*/ 2 h 3"/>
                <a:gd name="T8" fmla="*/ 4 w 4"/>
                <a:gd name="T9" fmla="*/ 3 h 3"/>
                <a:gd name="T10" fmla="*/ 0 w 4"/>
                <a:gd name="T11" fmla="*/ 2 h 3"/>
                <a:gd name="T12" fmla="*/ 0 w 4"/>
                <a:gd name="T13" fmla="*/ 0 h 3"/>
                <a:gd name="T14" fmla="*/ 0 w 4"/>
                <a:gd name="T15" fmla="*/ 0 h 3"/>
                <a:gd name="T16" fmla="*/ 2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6" name="Freeform 152">
              <a:extLst>
                <a:ext uri="{FF2B5EF4-FFF2-40B4-BE49-F238E27FC236}">
                  <a16:creationId xmlns:a16="http://schemas.microsoft.com/office/drawing/2014/main" id="{6ADA054C-9C93-45B4-8AC7-EE9302F41F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8090" y="1410224"/>
              <a:ext cx="107208" cy="27289"/>
            </a:xfrm>
            <a:custGeom>
              <a:avLst/>
              <a:gdLst>
                <a:gd name="T0" fmla="*/ 38 w 55"/>
                <a:gd name="T1" fmla="*/ 0 h 14"/>
                <a:gd name="T2" fmla="*/ 44 w 55"/>
                <a:gd name="T3" fmla="*/ 1 h 14"/>
                <a:gd name="T4" fmla="*/ 49 w 55"/>
                <a:gd name="T5" fmla="*/ 0 h 14"/>
                <a:gd name="T6" fmla="*/ 51 w 55"/>
                <a:gd name="T7" fmla="*/ 1 h 14"/>
                <a:gd name="T8" fmla="*/ 52 w 55"/>
                <a:gd name="T9" fmla="*/ 1 h 14"/>
                <a:gd name="T10" fmla="*/ 54 w 55"/>
                <a:gd name="T11" fmla="*/ 1 h 14"/>
                <a:gd name="T12" fmla="*/ 55 w 55"/>
                <a:gd name="T13" fmla="*/ 5 h 14"/>
                <a:gd name="T14" fmla="*/ 55 w 55"/>
                <a:gd name="T15" fmla="*/ 8 h 14"/>
                <a:gd name="T16" fmla="*/ 55 w 55"/>
                <a:gd name="T17" fmla="*/ 8 h 14"/>
                <a:gd name="T18" fmla="*/ 46 w 55"/>
                <a:gd name="T19" fmla="*/ 6 h 14"/>
                <a:gd name="T20" fmla="*/ 43 w 55"/>
                <a:gd name="T21" fmla="*/ 3 h 14"/>
                <a:gd name="T22" fmla="*/ 41 w 55"/>
                <a:gd name="T23" fmla="*/ 3 h 14"/>
                <a:gd name="T24" fmla="*/ 40 w 55"/>
                <a:gd name="T25" fmla="*/ 3 h 14"/>
                <a:gd name="T26" fmla="*/ 38 w 55"/>
                <a:gd name="T27" fmla="*/ 5 h 14"/>
                <a:gd name="T28" fmla="*/ 36 w 55"/>
                <a:gd name="T29" fmla="*/ 6 h 14"/>
                <a:gd name="T30" fmla="*/ 35 w 55"/>
                <a:gd name="T31" fmla="*/ 8 h 14"/>
                <a:gd name="T32" fmla="*/ 33 w 55"/>
                <a:gd name="T33" fmla="*/ 8 h 14"/>
                <a:gd name="T34" fmla="*/ 33 w 55"/>
                <a:gd name="T35" fmla="*/ 8 h 14"/>
                <a:gd name="T36" fmla="*/ 32 w 55"/>
                <a:gd name="T37" fmla="*/ 9 h 14"/>
                <a:gd name="T38" fmla="*/ 27 w 55"/>
                <a:gd name="T39" fmla="*/ 9 h 14"/>
                <a:gd name="T40" fmla="*/ 25 w 55"/>
                <a:gd name="T41" fmla="*/ 11 h 14"/>
                <a:gd name="T42" fmla="*/ 24 w 55"/>
                <a:gd name="T43" fmla="*/ 12 h 14"/>
                <a:gd name="T44" fmla="*/ 22 w 55"/>
                <a:gd name="T45" fmla="*/ 12 h 14"/>
                <a:gd name="T46" fmla="*/ 19 w 55"/>
                <a:gd name="T47" fmla="*/ 14 h 14"/>
                <a:gd name="T48" fmla="*/ 17 w 55"/>
                <a:gd name="T49" fmla="*/ 12 h 14"/>
                <a:gd name="T50" fmla="*/ 17 w 55"/>
                <a:gd name="T51" fmla="*/ 9 h 14"/>
                <a:gd name="T52" fmla="*/ 16 w 55"/>
                <a:gd name="T53" fmla="*/ 9 h 14"/>
                <a:gd name="T54" fmla="*/ 11 w 55"/>
                <a:gd name="T55" fmla="*/ 11 h 14"/>
                <a:gd name="T56" fmla="*/ 8 w 55"/>
                <a:gd name="T57" fmla="*/ 9 h 14"/>
                <a:gd name="T58" fmla="*/ 5 w 55"/>
                <a:gd name="T59" fmla="*/ 8 h 14"/>
                <a:gd name="T60" fmla="*/ 0 w 55"/>
                <a:gd name="T61" fmla="*/ 8 h 14"/>
                <a:gd name="T62" fmla="*/ 3 w 55"/>
                <a:gd name="T63" fmla="*/ 6 h 14"/>
                <a:gd name="T64" fmla="*/ 22 w 55"/>
                <a:gd name="T65" fmla="*/ 3 h 14"/>
                <a:gd name="T66" fmla="*/ 29 w 55"/>
                <a:gd name="T67" fmla="*/ 3 h 14"/>
                <a:gd name="T68" fmla="*/ 32 w 55"/>
                <a:gd name="T69" fmla="*/ 1 h 14"/>
                <a:gd name="T70" fmla="*/ 36 w 55"/>
                <a:gd name="T71" fmla="*/ 0 h 14"/>
                <a:gd name="T72" fmla="*/ 38 w 55"/>
                <a:gd name="T7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5" h="14">
                  <a:moveTo>
                    <a:pt x="38" y="0"/>
                  </a:moveTo>
                  <a:lnTo>
                    <a:pt x="44" y="1"/>
                  </a:lnTo>
                  <a:lnTo>
                    <a:pt x="49" y="0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5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46" y="6"/>
                  </a:lnTo>
                  <a:lnTo>
                    <a:pt x="43" y="3"/>
                  </a:lnTo>
                  <a:lnTo>
                    <a:pt x="41" y="3"/>
                  </a:lnTo>
                  <a:lnTo>
                    <a:pt x="40" y="3"/>
                  </a:lnTo>
                  <a:lnTo>
                    <a:pt x="38" y="5"/>
                  </a:lnTo>
                  <a:lnTo>
                    <a:pt x="36" y="6"/>
                  </a:lnTo>
                  <a:lnTo>
                    <a:pt x="35" y="8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2" y="9"/>
                  </a:lnTo>
                  <a:lnTo>
                    <a:pt x="27" y="9"/>
                  </a:lnTo>
                  <a:lnTo>
                    <a:pt x="25" y="11"/>
                  </a:lnTo>
                  <a:lnTo>
                    <a:pt x="24" y="12"/>
                  </a:lnTo>
                  <a:lnTo>
                    <a:pt x="22" y="12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1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0" y="8"/>
                  </a:lnTo>
                  <a:lnTo>
                    <a:pt x="3" y="6"/>
                  </a:lnTo>
                  <a:lnTo>
                    <a:pt x="22" y="3"/>
                  </a:lnTo>
                  <a:lnTo>
                    <a:pt x="29" y="3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7" name="Freeform 153">
              <a:extLst>
                <a:ext uri="{FF2B5EF4-FFF2-40B4-BE49-F238E27FC236}">
                  <a16:creationId xmlns:a16="http://schemas.microsoft.com/office/drawing/2014/main" id="{23BD580F-7F4A-4BF9-BD77-02222A5294A5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3953" y="3117742"/>
              <a:ext cx="3898" cy="0"/>
            </a:xfrm>
            <a:custGeom>
              <a:avLst/>
              <a:gdLst>
                <a:gd name="T0" fmla="*/ 0 w 2"/>
                <a:gd name="T1" fmla="*/ 0 w 2"/>
                <a:gd name="T2" fmla="*/ 0 w 2"/>
                <a:gd name="T3" fmla="*/ 2 w 2"/>
                <a:gd name="T4" fmla="*/ 2 w 2"/>
                <a:gd name="T5" fmla="*/ 2 w 2"/>
                <a:gd name="T6" fmla="*/ 2 w 2"/>
                <a:gd name="T7" fmla="*/ 0 w 2"/>
                <a:gd name="T8" fmla="*/ 0 w 2"/>
                <a:gd name="T9" fmla="*/ 0 w 2"/>
                <a:gd name="T10" fmla="*/ 0 w 2"/>
                <a:gd name="T11" fmla="*/ 0 w 2"/>
                <a:gd name="T12" fmla="*/ 0 w 2"/>
                <a:gd name="T13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  <a:cxn ang="0">
                  <a:pos x="T9" y="0"/>
                </a:cxn>
                <a:cxn ang="0">
                  <a:pos x="T10" y="0"/>
                </a:cxn>
                <a:cxn ang="0">
                  <a:pos x="T11" y="0"/>
                </a:cxn>
                <a:cxn ang="0">
                  <a:pos x="T12" y="0"/>
                </a:cxn>
                <a:cxn ang="0">
                  <a:pos x="T13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8" name="Freeform 154">
              <a:extLst>
                <a:ext uri="{FF2B5EF4-FFF2-40B4-BE49-F238E27FC236}">
                  <a16:creationId xmlns:a16="http://schemas.microsoft.com/office/drawing/2014/main" id="{15A37ED7-A75C-42EE-8C75-C2FE98C6B6B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5050" y="2718151"/>
              <a:ext cx="85766" cy="313825"/>
            </a:xfrm>
            <a:custGeom>
              <a:avLst/>
              <a:gdLst>
                <a:gd name="T0" fmla="*/ 20 w 44"/>
                <a:gd name="T1" fmla="*/ 6 h 161"/>
                <a:gd name="T2" fmla="*/ 19 w 44"/>
                <a:gd name="T3" fmla="*/ 9 h 161"/>
                <a:gd name="T4" fmla="*/ 19 w 44"/>
                <a:gd name="T5" fmla="*/ 13 h 161"/>
                <a:gd name="T6" fmla="*/ 23 w 44"/>
                <a:gd name="T7" fmla="*/ 24 h 161"/>
                <a:gd name="T8" fmla="*/ 25 w 44"/>
                <a:gd name="T9" fmla="*/ 35 h 161"/>
                <a:gd name="T10" fmla="*/ 23 w 44"/>
                <a:gd name="T11" fmla="*/ 38 h 161"/>
                <a:gd name="T12" fmla="*/ 22 w 44"/>
                <a:gd name="T13" fmla="*/ 46 h 161"/>
                <a:gd name="T14" fmla="*/ 23 w 44"/>
                <a:gd name="T15" fmla="*/ 52 h 161"/>
                <a:gd name="T16" fmla="*/ 27 w 44"/>
                <a:gd name="T17" fmla="*/ 57 h 161"/>
                <a:gd name="T18" fmla="*/ 27 w 44"/>
                <a:gd name="T19" fmla="*/ 61 h 161"/>
                <a:gd name="T20" fmla="*/ 31 w 44"/>
                <a:gd name="T21" fmla="*/ 76 h 161"/>
                <a:gd name="T22" fmla="*/ 36 w 44"/>
                <a:gd name="T23" fmla="*/ 91 h 161"/>
                <a:gd name="T24" fmla="*/ 38 w 44"/>
                <a:gd name="T25" fmla="*/ 99 h 161"/>
                <a:gd name="T26" fmla="*/ 42 w 44"/>
                <a:gd name="T27" fmla="*/ 106 h 161"/>
                <a:gd name="T28" fmla="*/ 44 w 44"/>
                <a:gd name="T29" fmla="*/ 112 h 161"/>
                <a:gd name="T30" fmla="*/ 42 w 44"/>
                <a:gd name="T31" fmla="*/ 107 h 161"/>
                <a:gd name="T32" fmla="*/ 36 w 44"/>
                <a:gd name="T33" fmla="*/ 101 h 161"/>
                <a:gd name="T34" fmla="*/ 31 w 44"/>
                <a:gd name="T35" fmla="*/ 99 h 161"/>
                <a:gd name="T36" fmla="*/ 23 w 44"/>
                <a:gd name="T37" fmla="*/ 99 h 161"/>
                <a:gd name="T38" fmla="*/ 20 w 44"/>
                <a:gd name="T39" fmla="*/ 106 h 161"/>
                <a:gd name="T40" fmla="*/ 14 w 44"/>
                <a:gd name="T41" fmla="*/ 124 h 161"/>
                <a:gd name="T42" fmla="*/ 16 w 44"/>
                <a:gd name="T43" fmla="*/ 131 h 161"/>
                <a:gd name="T44" fmla="*/ 19 w 44"/>
                <a:gd name="T45" fmla="*/ 134 h 161"/>
                <a:gd name="T46" fmla="*/ 20 w 44"/>
                <a:gd name="T47" fmla="*/ 137 h 161"/>
                <a:gd name="T48" fmla="*/ 23 w 44"/>
                <a:gd name="T49" fmla="*/ 145 h 161"/>
                <a:gd name="T50" fmla="*/ 27 w 44"/>
                <a:gd name="T51" fmla="*/ 145 h 161"/>
                <a:gd name="T52" fmla="*/ 28 w 44"/>
                <a:gd name="T53" fmla="*/ 153 h 161"/>
                <a:gd name="T54" fmla="*/ 27 w 44"/>
                <a:gd name="T55" fmla="*/ 156 h 161"/>
                <a:gd name="T56" fmla="*/ 27 w 44"/>
                <a:gd name="T57" fmla="*/ 159 h 161"/>
                <a:gd name="T58" fmla="*/ 25 w 44"/>
                <a:gd name="T59" fmla="*/ 151 h 161"/>
                <a:gd name="T60" fmla="*/ 17 w 44"/>
                <a:gd name="T61" fmla="*/ 148 h 161"/>
                <a:gd name="T62" fmla="*/ 16 w 44"/>
                <a:gd name="T63" fmla="*/ 147 h 161"/>
                <a:gd name="T64" fmla="*/ 12 w 44"/>
                <a:gd name="T65" fmla="*/ 148 h 161"/>
                <a:gd name="T66" fmla="*/ 9 w 44"/>
                <a:gd name="T67" fmla="*/ 153 h 161"/>
                <a:gd name="T68" fmla="*/ 6 w 44"/>
                <a:gd name="T69" fmla="*/ 161 h 161"/>
                <a:gd name="T70" fmla="*/ 5 w 44"/>
                <a:gd name="T71" fmla="*/ 158 h 161"/>
                <a:gd name="T72" fmla="*/ 3 w 44"/>
                <a:gd name="T73" fmla="*/ 147 h 161"/>
                <a:gd name="T74" fmla="*/ 6 w 44"/>
                <a:gd name="T75" fmla="*/ 137 h 161"/>
                <a:gd name="T76" fmla="*/ 5 w 44"/>
                <a:gd name="T77" fmla="*/ 131 h 161"/>
                <a:gd name="T78" fmla="*/ 8 w 44"/>
                <a:gd name="T79" fmla="*/ 124 h 161"/>
                <a:gd name="T80" fmla="*/ 6 w 44"/>
                <a:gd name="T81" fmla="*/ 113 h 161"/>
                <a:gd name="T82" fmla="*/ 3 w 44"/>
                <a:gd name="T83" fmla="*/ 109 h 161"/>
                <a:gd name="T84" fmla="*/ 6 w 44"/>
                <a:gd name="T85" fmla="*/ 99 h 161"/>
                <a:gd name="T86" fmla="*/ 8 w 44"/>
                <a:gd name="T87" fmla="*/ 82 h 161"/>
                <a:gd name="T88" fmla="*/ 6 w 44"/>
                <a:gd name="T89" fmla="*/ 74 h 161"/>
                <a:gd name="T90" fmla="*/ 9 w 44"/>
                <a:gd name="T91" fmla="*/ 66 h 161"/>
                <a:gd name="T92" fmla="*/ 6 w 44"/>
                <a:gd name="T93" fmla="*/ 57 h 161"/>
                <a:gd name="T94" fmla="*/ 1 w 44"/>
                <a:gd name="T95" fmla="*/ 52 h 161"/>
                <a:gd name="T96" fmla="*/ 1 w 44"/>
                <a:gd name="T97" fmla="*/ 50 h 161"/>
                <a:gd name="T98" fmla="*/ 1 w 44"/>
                <a:gd name="T99" fmla="*/ 41 h 161"/>
                <a:gd name="T100" fmla="*/ 3 w 44"/>
                <a:gd name="T101" fmla="*/ 32 h 161"/>
                <a:gd name="T102" fmla="*/ 3 w 44"/>
                <a:gd name="T103" fmla="*/ 22 h 161"/>
                <a:gd name="T104" fmla="*/ 8 w 44"/>
                <a:gd name="T105" fmla="*/ 19 h 161"/>
                <a:gd name="T106" fmla="*/ 11 w 44"/>
                <a:gd name="T107" fmla="*/ 20 h 161"/>
                <a:gd name="T108" fmla="*/ 14 w 44"/>
                <a:gd name="T109" fmla="*/ 17 h 161"/>
                <a:gd name="T110" fmla="*/ 16 w 44"/>
                <a:gd name="T111" fmla="*/ 14 h 161"/>
                <a:gd name="T112" fmla="*/ 16 w 44"/>
                <a:gd name="T113" fmla="*/ 13 h 161"/>
                <a:gd name="T114" fmla="*/ 12 w 44"/>
                <a:gd name="T115" fmla="*/ 6 h 161"/>
                <a:gd name="T116" fmla="*/ 14 w 44"/>
                <a:gd name="T117" fmla="*/ 3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" h="161">
                  <a:moveTo>
                    <a:pt x="16" y="0"/>
                  </a:moveTo>
                  <a:lnTo>
                    <a:pt x="17" y="0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22" y="19"/>
                  </a:lnTo>
                  <a:lnTo>
                    <a:pt x="23" y="22"/>
                  </a:lnTo>
                  <a:lnTo>
                    <a:pt x="23" y="24"/>
                  </a:lnTo>
                  <a:lnTo>
                    <a:pt x="23" y="25"/>
                  </a:lnTo>
                  <a:lnTo>
                    <a:pt x="25" y="28"/>
                  </a:lnTo>
                  <a:lnTo>
                    <a:pt x="25" y="35"/>
                  </a:lnTo>
                  <a:lnTo>
                    <a:pt x="25" y="36"/>
                  </a:lnTo>
                  <a:lnTo>
                    <a:pt x="23" y="38"/>
                  </a:lnTo>
                  <a:lnTo>
                    <a:pt x="23" y="38"/>
                  </a:lnTo>
                  <a:lnTo>
                    <a:pt x="23" y="39"/>
                  </a:lnTo>
                  <a:lnTo>
                    <a:pt x="22" y="41"/>
                  </a:lnTo>
                  <a:lnTo>
                    <a:pt x="22" y="46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2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7" y="61"/>
                  </a:lnTo>
                  <a:lnTo>
                    <a:pt x="27" y="61"/>
                  </a:lnTo>
                  <a:lnTo>
                    <a:pt x="28" y="61"/>
                  </a:lnTo>
                  <a:lnTo>
                    <a:pt x="31" y="76"/>
                  </a:lnTo>
                  <a:lnTo>
                    <a:pt x="31" y="80"/>
                  </a:lnTo>
                  <a:lnTo>
                    <a:pt x="34" y="88"/>
                  </a:lnTo>
                  <a:lnTo>
                    <a:pt x="36" y="91"/>
                  </a:lnTo>
                  <a:lnTo>
                    <a:pt x="38" y="95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1"/>
                  </a:lnTo>
                  <a:lnTo>
                    <a:pt x="41" y="104"/>
                  </a:lnTo>
                  <a:lnTo>
                    <a:pt x="42" y="106"/>
                  </a:lnTo>
                  <a:lnTo>
                    <a:pt x="44" y="107"/>
                  </a:lnTo>
                  <a:lnTo>
                    <a:pt x="44" y="107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4" y="107"/>
                  </a:lnTo>
                  <a:lnTo>
                    <a:pt x="42" y="107"/>
                  </a:lnTo>
                  <a:lnTo>
                    <a:pt x="41" y="104"/>
                  </a:lnTo>
                  <a:lnTo>
                    <a:pt x="39" y="102"/>
                  </a:lnTo>
                  <a:lnTo>
                    <a:pt x="36" y="101"/>
                  </a:lnTo>
                  <a:lnTo>
                    <a:pt x="34" y="99"/>
                  </a:lnTo>
                  <a:lnTo>
                    <a:pt x="34" y="99"/>
                  </a:lnTo>
                  <a:lnTo>
                    <a:pt x="31" y="99"/>
                  </a:lnTo>
                  <a:lnTo>
                    <a:pt x="30" y="99"/>
                  </a:lnTo>
                  <a:lnTo>
                    <a:pt x="25" y="99"/>
                  </a:lnTo>
                  <a:lnTo>
                    <a:pt x="23" y="99"/>
                  </a:lnTo>
                  <a:lnTo>
                    <a:pt x="22" y="101"/>
                  </a:lnTo>
                  <a:lnTo>
                    <a:pt x="20" y="102"/>
                  </a:lnTo>
                  <a:lnTo>
                    <a:pt x="20" y="106"/>
                  </a:lnTo>
                  <a:lnTo>
                    <a:pt x="16" y="118"/>
                  </a:lnTo>
                  <a:lnTo>
                    <a:pt x="14" y="121"/>
                  </a:lnTo>
                  <a:lnTo>
                    <a:pt x="14" y="124"/>
                  </a:lnTo>
                  <a:lnTo>
                    <a:pt x="14" y="128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6" y="132"/>
                  </a:lnTo>
                  <a:lnTo>
                    <a:pt x="17" y="134"/>
                  </a:lnTo>
                  <a:lnTo>
                    <a:pt x="19" y="134"/>
                  </a:lnTo>
                  <a:lnTo>
                    <a:pt x="19" y="134"/>
                  </a:lnTo>
                  <a:lnTo>
                    <a:pt x="19" y="135"/>
                  </a:lnTo>
                  <a:lnTo>
                    <a:pt x="20" y="137"/>
                  </a:lnTo>
                  <a:lnTo>
                    <a:pt x="22" y="142"/>
                  </a:lnTo>
                  <a:lnTo>
                    <a:pt x="22" y="143"/>
                  </a:lnTo>
                  <a:lnTo>
                    <a:pt x="23" y="145"/>
                  </a:lnTo>
                  <a:lnTo>
                    <a:pt x="25" y="145"/>
                  </a:lnTo>
                  <a:lnTo>
                    <a:pt x="25" y="145"/>
                  </a:lnTo>
                  <a:lnTo>
                    <a:pt x="27" y="145"/>
                  </a:lnTo>
                  <a:lnTo>
                    <a:pt x="27" y="147"/>
                  </a:lnTo>
                  <a:lnTo>
                    <a:pt x="28" y="150"/>
                  </a:lnTo>
                  <a:lnTo>
                    <a:pt x="28" y="153"/>
                  </a:lnTo>
                  <a:lnTo>
                    <a:pt x="28" y="153"/>
                  </a:lnTo>
                  <a:lnTo>
                    <a:pt x="27" y="156"/>
                  </a:lnTo>
                  <a:lnTo>
                    <a:pt x="27" y="156"/>
                  </a:lnTo>
                  <a:lnTo>
                    <a:pt x="27" y="158"/>
                  </a:lnTo>
                  <a:lnTo>
                    <a:pt x="27" y="158"/>
                  </a:lnTo>
                  <a:lnTo>
                    <a:pt x="27" y="159"/>
                  </a:lnTo>
                  <a:lnTo>
                    <a:pt x="27" y="156"/>
                  </a:lnTo>
                  <a:lnTo>
                    <a:pt x="25" y="153"/>
                  </a:lnTo>
                  <a:lnTo>
                    <a:pt x="25" y="151"/>
                  </a:lnTo>
                  <a:lnTo>
                    <a:pt x="23" y="150"/>
                  </a:lnTo>
                  <a:lnTo>
                    <a:pt x="20" y="148"/>
                  </a:lnTo>
                  <a:lnTo>
                    <a:pt x="17" y="148"/>
                  </a:lnTo>
                  <a:lnTo>
                    <a:pt x="17" y="148"/>
                  </a:lnTo>
                  <a:lnTo>
                    <a:pt x="16" y="147"/>
                  </a:lnTo>
                  <a:lnTo>
                    <a:pt x="16" y="147"/>
                  </a:lnTo>
                  <a:lnTo>
                    <a:pt x="14" y="147"/>
                  </a:lnTo>
                  <a:lnTo>
                    <a:pt x="14" y="147"/>
                  </a:lnTo>
                  <a:lnTo>
                    <a:pt x="12" y="148"/>
                  </a:lnTo>
                  <a:lnTo>
                    <a:pt x="11" y="150"/>
                  </a:lnTo>
                  <a:lnTo>
                    <a:pt x="11" y="151"/>
                  </a:lnTo>
                  <a:lnTo>
                    <a:pt x="9" y="153"/>
                  </a:lnTo>
                  <a:lnTo>
                    <a:pt x="9" y="158"/>
                  </a:lnTo>
                  <a:lnTo>
                    <a:pt x="8" y="159"/>
                  </a:lnTo>
                  <a:lnTo>
                    <a:pt x="6" y="161"/>
                  </a:lnTo>
                  <a:lnTo>
                    <a:pt x="6" y="161"/>
                  </a:lnTo>
                  <a:lnTo>
                    <a:pt x="5" y="159"/>
                  </a:lnTo>
                  <a:lnTo>
                    <a:pt x="5" y="158"/>
                  </a:lnTo>
                  <a:lnTo>
                    <a:pt x="5" y="156"/>
                  </a:lnTo>
                  <a:lnTo>
                    <a:pt x="3" y="151"/>
                  </a:lnTo>
                  <a:lnTo>
                    <a:pt x="3" y="147"/>
                  </a:lnTo>
                  <a:lnTo>
                    <a:pt x="6" y="140"/>
                  </a:lnTo>
                  <a:lnTo>
                    <a:pt x="6" y="139"/>
                  </a:lnTo>
                  <a:lnTo>
                    <a:pt x="6" y="137"/>
                  </a:lnTo>
                  <a:lnTo>
                    <a:pt x="5" y="135"/>
                  </a:lnTo>
                  <a:lnTo>
                    <a:pt x="5" y="131"/>
                  </a:lnTo>
                  <a:lnTo>
                    <a:pt x="5" y="131"/>
                  </a:lnTo>
                  <a:lnTo>
                    <a:pt x="6" y="129"/>
                  </a:lnTo>
                  <a:lnTo>
                    <a:pt x="6" y="126"/>
                  </a:lnTo>
                  <a:lnTo>
                    <a:pt x="8" y="124"/>
                  </a:lnTo>
                  <a:lnTo>
                    <a:pt x="8" y="123"/>
                  </a:lnTo>
                  <a:lnTo>
                    <a:pt x="8" y="118"/>
                  </a:lnTo>
                  <a:lnTo>
                    <a:pt x="6" y="113"/>
                  </a:lnTo>
                  <a:lnTo>
                    <a:pt x="5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5" y="106"/>
                  </a:lnTo>
                  <a:lnTo>
                    <a:pt x="6" y="102"/>
                  </a:lnTo>
                  <a:lnTo>
                    <a:pt x="6" y="99"/>
                  </a:lnTo>
                  <a:lnTo>
                    <a:pt x="8" y="96"/>
                  </a:lnTo>
                  <a:lnTo>
                    <a:pt x="8" y="95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6" y="76"/>
                  </a:lnTo>
                  <a:lnTo>
                    <a:pt x="6" y="74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9" y="66"/>
                  </a:lnTo>
                  <a:lnTo>
                    <a:pt x="8" y="63"/>
                  </a:lnTo>
                  <a:lnTo>
                    <a:pt x="6" y="58"/>
                  </a:lnTo>
                  <a:lnTo>
                    <a:pt x="6" y="57"/>
                  </a:lnTo>
                  <a:lnTo>
                    <a:pt x="3" y="55"/>
                  </a:lnTo>
                  <a:lnTo>
                    <a:pt x="3" y="54"/>
                  </a:lnTo>
                  <a:lnTo>
                    <a:pt x="1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0"/>
                  </a:lnTo>
                  <a:lnTo>
                    <a:pt x="1" y="49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6"/>
                  </a:lnTo>
                  <a:lnTo>
                    <a:pt x="3" y="32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5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2" y="17"/>
                  </a:lnTo>
                  <a:lnTo>
                    <a:pt x="14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9"/>
                  </a:lnTo>
                  <a:lnTo>
                    <a:pt x="12" y="6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9" name="Freeform 155">
              <a:extLst>
                <a:ext uri="{FF2B5EF4-FFF2-40B4-BE49-F238E27FC236}">
                  <a16:creationId xmlns:a16="http://schemas.microsoft.com/office/drawing/2014/main" id="{BC5602D1-3AEC-44E8-921F-D025C63FA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6230" y="1458954"/>
              <a:ext cx="37036" cy="11695"/>
            </a:xfrm>
            <a:custGeom>
              <a:avLst/>
              <a:gdLst>
                <a:gd name="T0" fmla="*/ 12 w 19"/>
                <a:gd name="T1" fmla="*/ 0 h 6"/>
                <a:gd name="T2" fmla="*/ 17 w 19"/>
                <a:gd name="T3" fmla="*/ 2 h 6"/>
                <a:gd name="T4" fmla="*/ 17 w 19"/>
                <a:gd name="T5" fmla="*/ 3 h 6"/>
                <a:gd name="T6" fmla="*/ 17 w 19"/>
                <a:gd name="T7" fmla="*/ 3 h 6"/>
                <a:gd name="T8" fmla="*/ 17 w 19"/>
                <a:gd name="T9" fmla="*/ 5 h 6"/>
                <a:gd name="T10" fmla="*/ 19 w 19"/>
                <a:gd name="T11" fmla="*/ 5 h 6"/>
                <a:gd name="T12" fmla="*/ 19 w 19"/>
                <a:gd name="T13" fmla="*/ 5 h 6"/>
                <a:gd name="T14" fmla="*/ 19 w 19"/>
                <a:gd name="T15" fmla="*/ 6 h 6"/>
                <a:gd name="T16" fmla="*/ 14 w 19"/>
                <a:gd name="T17" fmla="*/ 5 h 6"/>
                <a:gd name="T18" fmla="*/ 5 w 19"/>
                <a:gd name="T19" fmla="*/ 6 h 6"/>
                <a:gd name="T20" fmla="*/ 0 w 19"/>
                <a:gd name="T21" fmla="*/ 3 h 6"/>
                <a:gd name="T22" fmla="*/ 6 w 19"/>
                <a:gd name="T23" fmla="*/ 2 h 6"/>
                <a:gd name="T24" fmla="*/ 8 w 19"/>
                <a:gd name="T25" fmla="*/ 2 h 6"/>
                <a:gd name="T26" fmla="*/ 12 w 1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" h="6">
                  <a:moveTo>
                    <a:pt x="12" y="0"/>
                  </a:moveTo>
                  <a:lnTo>
                    <a:pt x="17" y="2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6"/>
                  </a:lnTo>
                  <a:lnTo>
                    <a:pt x="14" y="5"/>
                  </a:lnTo>
                  <a:lnTo>
                    <a:pt x="5" y="6"/>
                  </a:lnTo>
                  <a:lnTo>
                    <a:pt x="0" y="3"/>
                  </a:lnTo>
                  <a:lnTo>
                    <a:pt x="6" y="2"/>
                  </a:lnTo>
                  <a:lnTo>
                    <a:pt x="8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0" name="Freeform 156">
              <a:extLst>
                <a:ext uri="{FF2B5EF4-FFF2-40B4-BE49-F238E27FC236}">
                  <a16:creationId xmlns:a16="http://schemas.microsoft.com/office/drawing/2014/main" id="{E7F3B552-D78F-4253-BE2C-EC9C310491D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601" y="2057365"/>
              <a:ext cx="58477" cy="40934"/>
            </a:xfrm>
            <a:custGeom>
              <a:avLst/>
              <a:gdLst>
                <a:gd name="T0" fmla="*/ 14 w 30"/>
                <a:gd name="T1" fmla="*/ 0 h 21"/>
                <a:gd name="T2" fmla="*/ 25 w 30"/>
                <a:gd name="T3" fmla="*/ 5 h 21"/>
                <a:gd name="T4" fmla="*/ 28 w 30"/>
                <a:gd name="T5" fmla="*/ 7 h 21"/>
                <a:gd name="T6" fmla="*/ 30 w 30"/>
                <a:gd name="T7" fmla="*/ 8 h 21"/>
                <a:gd name="T8" fmla="*/ 30 w 30"/>
                <a:gd name="T9" fmla="*/ 11 h 21"/>
                <a:gd name="T10" fmla="*/ 28 w 30"/>
                <a:gd name="T11" fmla="*/ 11 h 21"/>
                <a:gd name="T12" fmla="*/ 28 w 30"/>
                <a:gd name="T13" fmla="*/ 13 h 21"/>
                <a:gd name="T14" fmla="*/ 27 w 30"/>
                <a:gd name="T15" fmla="*/ 11 h 21"/>
                <a:gd name="T16" fmla="*/ 27 w 30"/>
                <a:gd name="T17" fmla="*/ 10 h 21"/>
                <a:gd name="T18" fmla="*/ 24 w 30"/>
                <a:gd name="T19" fmla="*/ 11 h 21"/>
                <a:gd name="T20" fmla="*/ 24 w 30"/>
                <a:gd name="T21" fmla="*/ 14 h 21"/>
                <a:gd name="T22" fmla="*/ 21 w 30"/>
                <a:gd name="T23" fmla="*/ 18 h 21"/>
                <a:gd name="T24" fmla="*/ 14 w 30"/>
                <a:gd name="T25" fmla="*/ 19 h 21"/>
                <a:gd name="T26" fmla="*/ 9 w 30"/>
                <a:gd name="T27" fmla="*/ 19 h 21"/>
                <a:gd name="T28" fmla="*/ 6 w 30"/>
                <a:gd name="T29" fmla="*/ 21 h 21"/>
                <a:gd name="T30" fmla="*/ 3 w 30"/>
                <a:gd name="T31" fmla="*/ 18 h 21"/>
                <a:gd name="T32" fmla="*/ 2 w 30"/>
                <a:gd name="T33" fmla="*/ 14 h 21"/>
                <a:gd name="T34" fmla="*/ 2 w 30"/>
                <a:gd name="T35" fmla="*/ 14 h 21"/>
                <a:gd name="T36" fmla="*/ 0 w 30"/>
                <a:gd name="T37" fmla="*/ 13 h 21"/>
                <a:gd name="T38" fmla="*/ 0 w 30"/>
                <a:gd name="T39" fmla="*/ 11 h 21"/>
                <a:gd name="T40" fmla="*/ 2 w 30"/>
                <a:gd name="T41" fmla="*/ 8 h 21"/>
                <a:gd name="T42" fmla="*/ 2 w 30"/>
                <a:gd name="T43" fmla="*/ 7 h 21"/>
                <a:gd name="T44" fmla="*/ 3 w 30"/>
                <a:gd name="T45" fmla="*/ 5 h 21"/>
                <a:gd name="T46" fmla="*/ 6 w 30"/>
                <a:gd name="T47" fmla="*/ 2 h 21"/>
                <a:gd name="T48" fmla="*/ 9 w 30"/>
                <a:gd name="T49" fmla="*/ 0 h 21"/>
                <a:gd name="T50" fmla="*/ 11 w 30"/>
                <a:gd name="T51" fmla="*/ 0 h 21"/>
                <a:gd name="T52" fmla="*/ 14 w 30"/>
                <a:gd name="T53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" h="21">
                  <a:moveTo>
                    <a:pt x="14" y="0"/>
                  </a:moveTo>
                  <a:lnTo>
                    <a:pt x="25" y="5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11"/>
                  </a:lnTo>
                  <a:lnTo>
                    <a:pt x="28" y="11"/>
                  </a:lnTo>
                  <a:lnTo>
                    <a:pt x="28" y="13"/>
                  </a:lnTo>
                  <a:lnTo>
                    <a:pt x="27" y="11"/>
                  </a:lnTo>
                  <a:lnTo>
                    <a:pt x="27" y="10"/>
                  </a:lnTo>
                  <a:lnTo>
                    <a:pt x="24" y="11"/>
                  </a:lnTo>
                  <a:lnTo>
                    <a:pt x="24" y="14"/>
                  </a:lnTo>
                  <a:lnTo>
                    <a:pt x="21" y="18"/>
                  </a:lnTo>
                  <a:lnTo>
                    <a:pt x="14" y="19"/>
                  </a:lnTo>
                  <a:lnTo>
                    <a:pt x="9" y="19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5"/>
                  </a:lnTo>
                  <a:lnTo>
                    <a:pt x="6" y="2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1" name="Freeform 157">
              <a:extLst>
                <a:ext uri="{FF2B5EF4-FFF2-40B4-BE49-F238E27FC236}">
                  <a16:creationId xmlns:a16="http://schemas.microsoft.com/office/drawing/2014/main" id="{BE326829-1BD9-424A-AB85-D0021E7593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60637" y="1449208"/>
              <a:ext cx="21442" cy="13645"/>
            </a:xfrm>
            <a:custGeom>
              <a:avLst/>
              <a:gdLst>
                <a:gd name="T0" fmla="*/ 5 w 11"/>
                <a:gd name="T1" fmla="*/ 0 h 7"/>
                <a:gd name="T2" fmla="*/ 9 w 11"/>
                <a:gd name="T3" fmla="*/ 0 h 7"/>
                <a:gd name="T4" fmla="*/ 11 w 11"/>
                <a:gd name="T5" fmla="*/ 2 h 7"/>
                <a:gd name="T6" fmla="*/ 11 w 11"/>
                <a:gd name="T7" fmla="*/ 2 h 7"/>
                <a:gd name="T8" fmla="*/ 8 w 11"/>
                <a:gd name="T9" fmla="*/ 5 h 7"/>
                <a:gd name="T10" fmla="*/ 8 w 11"/>
                <a:gd name="T11" fmla="*/ 5 h 7"/>
                <a:gd name="T12" fmla="*/ 6 w 11"/>
                <a:gd name="T13" fmla="*/ 7 h 7"/>
                <a:gd name="T14" fmla="*/ 0 w 11"/>
                <a:gd name="T15" fmla="*/ 3 h 7"/>
                <a:gd name="T16" fmla="*/ 0 w 11"/>
                <a:gd name="T17" fmla="*/ 3 h 7"/>
                <a:gd name="T18" fmla="*/ 5 w 11"/>
                <a:gd name="T1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7">
                  <a:moveTo>
                    <a:pt x="5" y="0"/>
                  </a:moveTo>
                  <a:lnTo>
                    <a:pt x="9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2" name="Freeform 158">
              <a:extLst>
                <a:ext uri="{FF2B5EF4-FFF2-40B4-BE49-F238E27FC236}">
                  <a16:creationId xmlns:a16="http://schemas.microsoft.com/office/drawing/2014/main" id="{54306274-90FE-4395-988E-B6FAB29F1C6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1388782"/>
              <a:ext cx="13645" cy="9747"/>
            </a:xfrm>
            <a:custGeom>
              <a:avLst/>
              <a:gdLst>
                <a:gd name="T0" fmla="*/ 4 w 7"/>
                <a:gd name="T1" fmla="*/ 0 h 5"/>
                <a:gd name="T2" fmla="*/ 6 w 7"/>
                <a:gd name="T3" fmla="*/ 0 h 5"/>
                <a:gd name="T4" fmla="*/ 7 w 7"/>
                <a:gd name="T5" fmla="*/ 1 h 5"/>
                <a:gd name="T6" fmla="*/ 4 w 7"/>
                <a:gd name="T7" fmla="*/ 3 h 5"/>
                <a:gd name="T8" fmla="*/ 4 w 7"/>
                <a:gd name="T9" fmla="*/ 5 h 5"/>
                <a:gd name="T10" fmla="*/ 3 w 7"/>
                <a:gd name="T11" fmla="*/ 5 h 5"/>
                <a:gd name="T12" fmla="*/ 1 w 7"/>
                <a:gd name="T13" fmla="*/ 5 h 5"/>
                <a:gd name="T14" fmla="*/ 0 w 7"/>
                <a:gd name="T15" fmla="*/ 3 h 5"/>
                <a:gd name="T16" fmla="*/ 0 w 7"/>
                <a:gd name="T17" fmla="*/ 1 h 5"/>
                <a:gd name="T18" fmla="*/ 0 w 7"/>
                <a:gd name="T19" fmla="*/ 1 h 5"/>
                <a:gd name="T20" fmla="*/ 0 w 7"/>
                <a:gd name="T21" fmla="*/ 1 h 5"/>
                <a:gd name="T22" fmla="*/ 1 w 7"/>
                <a:gd name="T23" fmla="*/ 1 h 5"/>
                <a:gd name="T24" fmla="*/ 1 w 7"/>
                <a:gd name="T25" fmla="*/ 0 h 5"/>
                <a:gd name="T26" fmla="*/ 3 w 7"/>
                <a:gd name="T27" fmla="*/ 0 h 5"/>
                <a:gd name="T28" fmla="*/ 4 w 7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" h="5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3" name="Freeform 159">
              <a:extLst>
                <a:ext uri="{FF2B5EF4-FFF2-40B4-BE49-F238E27FC236}">
                  <a16:creationId xmlns:a16="http://schemas.microsoft.com/office/drawing/2014/main" id="{6F2E7003-28DD-4870-8438-84E784C53DF5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6656" y="1961853"/>
              <a:ext cx="29239" cy="21442"/>
            </a:xfrm>
            <a:custGeom>
              <a:avLst/>
              <a:gdLst>
                <a:gd name="T0" fmla="*/ 7 w 15"/>
                <a:gd name="T1" fmla="*/ 0 h 11"/>
                <a:gd name="T2" fmla="*/ 8 w 15"/>
                <a:gd name="T3" fmla="*/ 0 h 11"/>
                <a:gd name="T4" fmla="*/ 10 w 15"/>
                <a:gd name="T5" fmla="*/ 0 h 11"/>
                <a:gd name="T6" fmla="*/ 11 w 15"/>
                <a:gd name="T7" fmla="*/ 2 h 11"/>
                <a:gd name="T8" fmla="*/ 11 w 15"/>
                <a:gd name="T9" fmla="*/ 4 h 11"/>
                <a:gd name="T10" fmla="*/ 13 w 15"/>
                <a:gd name="T11" fmla="*/ 4 h 11"/>
                <a:gd name="T12" fmla="*/ 13 w 15"/>
                <a:gd name="T13" fmla="*/ 5 h 11"/>
                <a:gd name="T14" fmla="*/ 15 w 15"/>
                <a:gd name="T15" fmla="*/ 7 h 11"/>
                <a:gd name="T16" fmla="*/ 11 w 15"/>
                <a:gd name="T17" fmla="*/ 8 h 11"/>
                <a:gd name="T18" fmla="*/ 11 w 15"/>
                <a:gd name="T19" fmla="*/ 10 h 11"/>
                <a:gd name="T20" fmla="*/ 13 w 15"/>
                <a:gd name="T21" fmla="*/ 10 h 11"/>
                <a:gd name="T22" fmla="*/ 13 w 15"/>
                <a:gd name="T23" fmla="*/ 11 h 11"/>
                <a:gd name="T24" fmla="*/ 11 w 15"/>
                <a:gd name="T25" fmla="*/ 11 h 11"/>
                <a:gd name="T26" fmla="*/ 11 w 15"/>
                <a:gd name="T27" fmla="*/ 10 h 11"/>
                <a:gd name="T28" fmla="*/ 10 w 15"/>
                <a:gd name="T29" fmla="*/ 8 h 11"/>
                <a:gd name="T30" fmla="*/ 8 w 15"/>
                <a:gd name="T31" fmla="*/ 8 h 11"/>
                <a:gd name="T32" fmla="*/ 8 w 15"/>
                <a:gd name="T33" fmla="*/ 7 h 11"/>
                <a:gd name="T34" fmla="*/ 7 w 15"/>
                <a:gd name="T35" fmla="*/ 5 h 11"/>
                <a:gd name="T36" fmla="*/ 5 w 15"/>
                <a:gd name="T37" fmla="*/ 4 h 11"/>
                <a:gd name="T38" fmla="*/ 2 w 15"/>
                <a:gd name="T39" fmla="*/ 4 h 11"/>
                <a:gd name="T40" fmla="*/ 0 w 15"/>
                <a:gd name="T41" fmla="*/ 4 h 11"/>
                <a:gd name="T42" fmla="*/ 0 w 15"/>
                <a:gd name="T43" fmla="*/ 4 h 11"/>
                <a:gd name="T44" fmla="*/ 0 w 15"/>
                <a:gd name="T45" fmla="*/ 2 h 11"/>
                <a:gd name="T46" fmla="*/ 0 w 15"/>
                <a:gd name="T47" fmla="*/ 0 h 11"/>
                <a:gd name="T48" fmla="*/ 4 w 15"/>
                <a:gd name="T49" fmla="*/ 0 h 11"/>
                <a:gd name="T50" fmla="*/ 5 w 15"/>
                <a:gd name="T51" fmla="*/ 0 h 11"/>
                <a:gd name="T52" fmla="*/ 7 w 15"/>
                <a:gd name="T53" fmla="*/ 0 h 11"/>
                <a:gd name="T54" fmla="*/ 7 w 15"/>
                <a:gd name="T55" fmla="*/ 0 h 11"/>
                <a:gd name="T56" fmla="*/ 7 w 15"/>
                <a:gd name="T5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" h="11">
                  <a:moveTo>
                    <a:pt x="7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5" y="7"/>
                  </a:lnTo>
                  <a:lnTo>
                    <a:pt x="11" y="8"/>
                  </a:lnTo>
                  <a:lnTo>
                    <a:pt x="11" y="10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11" y="10"/>
                  </a:lnTo>
                  <a:lnTo>
                    <a:pt x="10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7" y="5"/>
                  </a:lnTo>
                  <a:lnTo>
                    <a:pt x="5" y="4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4" name="Freeform 160">
              <a:extLst>
                <a:ext uri="{FF2B5EF4-FFF2-40B4-BE49-F238E27FC236}">
                  <a16:creationId xmlns:a16="http://schemas.microsoft.com/office/drawing/2014/main" id="{8758C286-858A-4572-AE0B-620CC9933FA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20" y="1404375"/>
              <a:ext cx="144242" cy="54578"/>
            </a:xfrm>
            <a:custGeom>
              <a:avLst/>
              <a:gdLst>
                <a:gd name="T0" fmla="*/ 54 w 74"/>
                <a:gd name="T1" fmla="*/ 0 h 28"/>
                <a:gd name="T2" fmla="*/ 56 w 74"/>
                <a:gd name="T3" fmla="*/ 1 h 28"/>
                <a:gd name="T4" fmla="*/ 62 w 74"/>
                <a:gd name="T5" fmla="*/ 0 h 28"/>
                <a:gd name="T6" fmla="*/ 63 w 74"/>
                <a:gd name="T7" fmla="*/ 1 h 28"/>
                <a:gd name="T8" fmla="*/ 71 w 74"/>
                <a:gd name="T9" fmla="*/ 6 h 28"/>
                <a:gd name="T10" fmla="*/ 73 w 74"/>
                <a:gd name="T11" fmla="*/ 6 h 28"/>
                <a:gd name="T12" fmla="*/ 74 w 74"/>
                <a:gd name="T13" fmla="*/ 8 h 28"/>
                <a:gd name="T14" fmla="*/ 67 w 74"/>
                <a:gd name="T15" fmla="*/ 11 h 28"/>
                <a:gd name="T16" fmla="*/ 63 w 74"/>
                <a:gd name="T17" fmla="*/ 14 h 28"/>
                <a:gd name="T18" fmla="*/ 54 w 74"/>
                <a:gd name="T19" fmla="*/ 14 h 28"/>
                <a:gd name="T20" fmla="*/ 48 w 74"/>
                <a:gd name="T21" fmla="*/ 14 h 28"/>
                <a:gd name="T22" fmla="*/ 46 w 74"/>
                <a:gd name="T23" fmla="*/ 15 h 28"/>
                <a:gd name="T24" fmla="*/ 46 w 74"/>
                <a:gd name="T25" fmla="*/ 17 h 28"/>
                <a:gd name="T26" fmla="*/ 43 w 74"/>
                <a:gd name="T27" fmla="*/ 19 h 28"/>
                <a:gd name="T28" fmla="*/ 33 w 74"/>
                <a:gd name="T29" fmla="*/ 19 h 28"/>
                <a:gd name="T30" fmla="*/ 32 w 74"/>
                <a:gd name="T31" fmla="*/ 19 h 28"/>
                <a:gd name="T32" fmla="*/ 30 w 74"/>
                <a:gd name="T33" fmla="*/ 22 h 28"/>
                <a:gd name="T34" fmla="*/ 30 w 74"/>
                <a:gd name="T35" fmla="*/ 22 h 28"/>
                <a:gd name="T36" fmla="*/ 33 w 74"/>
                <a:gd name="T37" fmla="*/ 22 h 28"/>
                <a:gd name="T38" fmla="*/ 35 w 74"/>
                <a:gd name="T39" fmla="*/ 22 h 28"/>
                <a:gd name="T40" fmla="*/ 35 w 74"/>
                <a:gd name="T41" fmla="*/ 23 h 28"/>
                <a:gd name="T42" fmla="*/ 35 w 74"/>
                <a:gd name="T43" fmla="*/ 25 h 28"/>
                <a:gd name="T44" fmla="*/ 35 w 74"/>
                <a:gd name="T45" fmla="*/ 26 h 28"/>
                <a:gd name="T46" fmla="*/ 33 w 74"/>
                <a:gd name="T47" fmla="*/ 26 h 28"/>
                <a:gd name="T48" fmla="*/ 32 w 74"/>
                <a:gd name="T49" fmla="*/ 26 h 28"/>
                <a:gd name="T50" fmla="*/ 29 w 74"/>
                <a:gd name="T51" fmla="*/ 25 h 28"/>
                <a:gd name="T52" fmla="*/ 29 w 74"/>
                <a:gd name="T53" fmla="*/ 25 h 28"/>
                <a:gd name="T54" fmla="*/ 29 w 74"/>
                <a:gd name="T55" fmla="*/ 26 h 28"/>
                <a:gd name="T56" fmla="*/ 27 w 74"/>
                <a:gd name="T57" fmla="*/ 28 h 28"/>
                <a:gd name="T58" fmla="*/ 26 w 74"/>
                <a:gd name="T59" fmla="*/ 28 h 28"/>
                <a:gd name="T60" fmla="*/ 22 w 74"/>
                <a:gd name="T61" fmla="*/ 26 h 28"/>
                <a:gd name="T62" fmla="*/ 22 w 74"/>
                <a:gd name="T63" fmla="*/ 26 h 28"/>
                <a:gd name="T64" fmla="*/ 21 w 74"/>
                <a:gd name="T65" fmla="*/ 28 h 28"/>
                <a:gd name="T66" fmla="*/ 19 w 74"/>
                <a:gd name="T67" fmla="*/ 28 h 28"/>
                <a:gd name="T68" fmla="*/ 16 w 74"/>
                <a:gd name="T69" fmla="*/ 28 h 28"/>
                <a:gd name="T70" fmla="*/ 15 w 74"/>
                <a:gd name="T71" fmla="*/ 28 h 28"/>
                <a:gd name="T72" fmla="*/ 16 w 74"/>
                <a:gd name="T73" fmla="*/ 26 h 28"/>
                <a:gd name="T74" fmla="*/ 21 w 74"/>
                <a:gd name="T75" fmla="*/ 23 h 28"/>
                <a:gd name="T76" fmla="*/ 19 w 74"/>
                <a:gd name="T77" fmla="*/ 23 h 28"/>
                <a:gd name="T78" fmla="*/ 16 w 74"/>
                <a:gd name="T79" fmla="*/ 23 h 28"/>
                <a:gd name="T80" fmla="*/ 13 w 74"/>
                <a:gd name="T81" fmla="*/ 23 h 28"/>
                <a:gd name="T82" fmla="*/ 11 w 74"/>
                <a:gd name="T83" fmla="*/ 25 h 28"/>
                <a:gd name="T84" fmla="*/ 10 w 74"/>
                <a:gd name="T85" fmla="*/ 25 h 28"/>
                <a:gd name="T86" fmla="*/ 7 w 74"/>
                <a:gd name="T87" fmla="*/ 25 h 28"/>
                <a:gd name="T88" fmla="*/ 4 w 74"/>
                <a:gd name="T89" fmla="*/ 23 h 28"/>
                <a:gd name="T90" fmla="*/ 2 w 74"/>
                <a:gd name="T91" fmla="*/ 23 h 28"/>
                <a:gd name="T92" fmla="*/ 0 w 74"/>
                <a:gd name="T93" fmla="*/ 22 h 28"/>
                <a:gd name="T94" fmla="*/ 11 w 74"/>
                <a:gd name="T95" fmla="*/ 17 h 28"/>
                <a:gd name="T96" fmla="*/ 16 w 74"/>
                <a:gd name="T97" fmla="*/ 14 h 28"/>
                <a:gd name="T98" fmla="*/ 19 w 74"/>
                <a:gd name="T99" fmla="*/ 14 h 28"/>
                <a:gd name="T100" fmla="*/ 24 w 74"/>
                <a:gd name="T101" fmla="*/ 12 h 28"/>
                <a:gd name="T102" fmla="*/ 26 w 74"/>
                <a:gd name="T103" fmla="*/ 12 h 28"/>
                <a:gd name="T104" fmla="*/ 27 w 74"/>
                <a:gd name="T105" fmla="*/ 12 h 28"/>
                <a:gd name="T106" fmla="*/ 27 w 74"/>
                <a:gd name="T107" fmla="*/ 12 h 28"/>
                <a:gd name="T108" fmla="*/ 30 w 74"/>
                <a:gd name="T109" fmla="*/ 14 h 28"/>
                <a:gd name="T110" fmla="*/ 37 w 74"/>
                <a:gd name="T111" fmla="*/ 14 h 28"/>
                <a:gd name="T112" fmla="*/ 38 w 74"/>
                <a:gd name="T113" fmla="*/ 12 h 28"/>
                <a:gd name="T114" fmla="*/ 38 w 74"/>
                <a:gd name="T115" fmla="*/ 9 h 28"/>
                <a:gd name="T116" fmla="*/ 37 w 74"/>
                <a:gd name="T117" fmla="*/ 8 h 28"/>
                <a:gd name="T118" fmla="*/ 38 w 74"/>
                <a:gd name="T119" fmla="*/ 3 h 28"/>
                <a:gd name="T120" fmla="*/ 43 w 74"/>
                <a:gd name="T121" fmla="*/ 3 h 28"/>
                <a:gd name="T122" fmla="*/ 51 w 74"/>
                <a:gd name="T123" fmla="*/ 0 h 28"/>
                <a:gd name="T124" fmla="*/ 54 w 74"/>
                <a:gd name="T1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" h="28">
                  <a:moveTo>
                    <a:pt x="54" y="0"/>
                  </a:moveTo>
                  <a:lnTo>
                    <a:pt x="56" y="1"/>
                  </a:lnTo>
                  <a:lnTo>
                    <a:pt x="62" y="0"/>
                  </a:lnTo>
                  <a:lnTo>
                    <a:pt x="63" y="1"/>
                  </a:lnTo>
                  <a:lnTo>
                    <a:pt x="71" y="6"/>
                  </a:lnTo>
                  <a:lnTo>
                    <a:pt x="73" y="6"/>
                  </a:lnTo>
                  <a:lnTo>
                    <a:pt x="74" y="8"/>
                  </a:lnTo>
                  <a:lnTo>
                    <a:pt x="67" y="11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8" y="14"/>
                  </a:lnTo>
                  <a:lnTo>
                    <a:pt x="46" y="15"/>
                  </a:lnTo>
                  <a:lnTo>
                    <a:pt x="46" y="17"/>
                  </a:lnTo>
                  <a:lnTo>
                    <a:pt x="43" y="19"/>
                  </a:lnTo>
                  <a:lnTo>
                    <a:pt x="33" y="19"/>
                  </a:lnTo>
                  <a:lnTo>
                    <a:pt x="32" y="19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3"/>
                  </a:lnTo>
                  <a:lnTo>
                    <a:pt x="35" y="25"/>
                  </a:lnTo>
                  <a:lnTo>
                    <a:pt x="35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29" y="25"/>
                  </a:lnTo>
                  <a:lnTo>
                    <a:pt x="29" y="25"/>
                  </a:lnTo>
                  <a:lnTo>
                    <a:pt x="29" y="26"/>
                  </a:lnTo>
                  <a:lnTo>
                    <a:pt x="27" y="28"/>
                  </a:lnTo>
                  <a:lnTo>
                    <a:pt x="26" y="28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1" y="28"/>
                  </a:lnTo>
                  <a:lnTo>
                    <a:pt x="19" y="28"/>
                  </a:lnTo>
                  <a:lnTo>
                    <a:pt x="16" y="28"/>
                  </a:lnTo>
                  <a:lnTo>
                    <a:pt x="15" y="28"/>
                  </a:lnTo>
                  <a:lnTo>
                    <a:pt x="16" y="26"/>
                  </a:lnTo>
                  <a:lnTo>
                    <a:pt x="21" y="23"/>
                  </a:lnTo>
                  <a:lnTo>
                    <a:pt x="19" y="23"/>
                  </a:lnTo>
                  <a:lnTo>
                    <a:pt x="16" y="23"/>
                  </a:lnTo>
                  <a:lnTo>
                    <a:pt x="13" y="23"/>
                  </a:lnTo>
                  <a:lnTo>
                    <a:pt x="11" y="25"/>
                  </a:lnTo>
                  <a:lnTo>
                    <a:pt x="10" y="25"/>
                  </a:lnTo>
                  <a:lnTo>
                    <a:pt x="7" y="25"/>
                  </a:lnTo>
                  <a:lnTo>
                    <a:pt x="4" y="23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11" y="17"/>
                  </a:lnTo>
                  <a:lnTo>
                    <a:pt x="16" y="14"/>
                  </a:lnTo>
                  <a:lnTo>
                    <a:pt x="19" y="14"/>
                  </a:lnTo>
                  <a:lnTo>
                    <a:pt x="24" y="12"/>
                  </a:lnTo>
                  <a:lnTo>
                    <a:pt x="26" y="12"/>
                  </a:lnTo>
                  <a:lnTo>
                    <a:pt x="27" y="12"/>
                  </a:lnTo>
                  <a:lnTo>
                    <a:pt x="27" y="12"/>
                  </a:lnTo>
                  <a:lnTo>
                    <a:pt x="30" y="14"/>
                  </a:lnTo>
                  <a:lnTo>
                    <a:pt x="37" y="14"/>
                  </a:lnTo>
                  <a:lnTo>
                    <a:pt x="38" y="12"/>
                  </a:lnTo>
                  <a:lnTo>
                    <a:pt x="38" y="9"/>
                  </a:lnTo>
                  <a:lnTo>
                    <a:pt x="37" y="8"/>
                  </a:lnTo>
                  <a:lnTo>
                    <a:pt x="38" y="3"/>
                  </a:lnTo>
                  <a:lnTo>
                    <a:pt x="43" y="3"/>
                  </a:lnTo>
                  <a:lnTo>
                    <a:pt x="51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5" name="Freeform 161">
              <a:extLst>
                <a:ext uri="{FF2B5EF4-FFF2-40B4-BE49-F238E27FC236}">
                  <a16:creationId xmlns:a16="http://schemas.microsoft.com/office/drawing/2014/main" id="{93F9BB10-79BA-4AD6-95DA-DBD4711655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95934" y="1950157"/>
              <a:ext cx="111106" cy="40934"/>
            </a:xfrm>
            <a:custGeom>
              <a:avLst/>
              <a:gdLst>
                <a:gd name="T0" fmla="*/ 33 w 57"/>
                <a:gd name="T1" fmla="*/ 0 h 21"/>
                <a:gd name="T2" fmla="*/ 35 w 57"/>
                <a:gd name="T3" fmla="*/ 0 h 21"/>
                <a:gd name="T4" fmla="*/ 37 w 57"/>
                <a:gd name="T5" fmla="*/ 2 h 21"/>
                <a:gd name="T6" fmla="*/ 43 w 57"/>
                <a:gd name="T7" fmla="*/ 2 h 21"/>
                <a:gd name="T8" fmla="*/ 45 w 57"/>
                <a:gd name="T9" fmla="*/ 2 h 21"/>
                <a:gd name="T10" fmla="*/ 46 w 57"/>
                <a:gd name="T11" fmla="*/ 3 h 21"/>
                <a:gd name="T12" fmla="*/ 48 w 57"/>
                <a:gd name="T13" fmla="*/ 5 h 21"/>
                <a:gd name="T14" fmla="*/ 49 w 57"/>
                <a:gd name="T15" fmla="*/ 5 h 21"/>
                <a:gd name="T16" fmla="*/ 51 w 57"/>
                <a:gd name="T17" fmla="*/ 6 h 21"/>
                <a:gd name="T18" fmla="*/ 52 w 57"/>
                <a:gd name="T19" fmla="*/ 8 h 21"/>
                <a:gd name="T20" fmla="*/ 56 w 57"/>
                <a:gd name="T21" fmla="*/ 10 h 21"/>
                <a:gd name="T22" fmla="*/ 57 w 57"/>
                <a:gd name="T23" fmla="*/ 10 h 21"/>
                <a:gd name="T24" fmla="*/ 57 w 57"/>
                <a:gd name="T25" fmla="*/ 11 h 21"/>
                <a:gd name="T26" fmla="*/ 57 w 57"/>
                <a:gd name="T27" fmla="*/ 13 h 21"/>
                <a:gd name="T28" fmla="*/ 52 w 57"/>
                <a:gd name="T29" fmla="*/ 14 h 21"/>
                <a:gd name="T30" fmla="*/ 49 w 57"/>
                <a:gd name="T31" fmla="*/ 16 h 21"/>
                <a:gd name="T32" fmla="*/ 41 w 57"/>
                <a:gd name="T33" fmla="*/ 16 h 21"/>
                <a:gd name="T34" fmla="*/ 33 w 57"/>
                <a:gd name="T35" fmla="*/ 17 h 21"/>
                <a:gd name="T36" fmla="*/ 29 w 57"/>
                <a:gd name="T37" fmla="*/ 19 h 21"/>
                <a:gd name="T38" fmla="*/ 27 w 57"/>
                <a:gd name="T39" fmla="*/ 19 h 21"/>
                <a:gd name="T40" fmla="*/ 24 w 57"/>
                <a:gd name="T41" fmla="*/ 17 h 21"/>
                <a:gd name="T42" fmla="*/ 21 w 57"/>
                <a:gd name="T43" fmla="*/ 17 h 21"/>
                <a:gd name="T44" fmla="*/ 19 w 57"/>
                <a:gd name="T45" fmla="*/ 17 h 21"/>
                <a:gd name="T46" fmla="*/ 16 w 57"/>
                <a:gd name="T47" fmla="*/ 19 h 21"/>
                <a:gd name="T48" fmla="*/ 8 w 57"/>
                <a:gd name="T49" fmla="*/ 19 h 21"/>
                <a:gd name="T50" fmla="*/ 5 w 57"/>
                <a:gd name="T51" fmla="*/ 21 h 21"/>
                <a:gd name="T52" fmla="*/ 4 w 57"/>
                <a:gd name="T53" fmla="*/ 21 h 21"/>
                <a:gd name="T54" fmla="*/ 2 w 57"/>
                <a:gd name="T55" fmla="*/ 16 h 21"/>
                <a:gd name="T56" fmla="*/ 0 w 57"/>
                <a:gd name="T57" fmla="*/ 16 h 21"/>
                <a:gd name="T58" fmla="*/ 2 w 57"/>
                <a:gd name="T59" fmla="*/ 14 h 21"/>
                <a:gd name="T60" fmla="*/ 4 w 57"/>
                <a:gd name="T61" fmla="*/ 11 h 21"/>
                <a:gd name="T62" fmla="*/ 5 w 57"/>
                <a:gd name="T63" fmla="*/ 11 h 21"/>
                <a:gd name="T64" fmla="*/ 10 w 57"/>
                <a:gd name="T65" fmla="*/ 8 h 21"/>
                <a:gd name="T66" fmla="*/ 15 w 57"/>
                <a:gd name="T67" fmla="*/ 5 h 21"/>
                <a:gd name="T68" fmla="*/ 16 w 57"/>
                <a:gd name="T69" fmla="*/ 5 h 21"/>
                <a:gd name="T70" fmla="*/ 19 w 57"/>
                <a:gd name="T71" fmla="*/ 3 h 21"/>
                <a:gd name="T72" fmla="*/ 21 w 57"/>
                <a:gd name="T73" fmla="*/ 2 h 21"/>
                <a:gd name="T74" fmla="*/ 22 w 57"/>
                <a:gd name="T75" fmla="*/ 2 h 21"/>
                <a:gd name="T76" fmla="*/ 26 w 57"/>
                <a:gd name="T77" fmla="*/ 2 h 21"/>
                <a:gd name="T78" fmla="*/ 27 w 57"/>
                <a:gd name="T79" fmla="*/ 2 h 21"/>
                <a:gd name="T80" fmla="*/ 29 w 57"/>
                <a:gd name="T81" fmla="*/ 2 h 21"/>
                <a:gd name="T82" fmla="*/ 32 w 57"/>
                <a:gd name="T83" fmla="*/ 2 h 21"/>
                <a:gd name="T84" fmla="*/ 33 w 57"/>
                <a:gd name="T8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7" h="21">
                  <a:moveTo>
                    <a:pt x="33" y="0"/>
                  </a:moveTo>
                  <a:lnTo>
                    <a:pt x="35" y="0"/>
                  </a:lnTo>
                  <a:lnTo>
                    <a:pt x="37" y="2"/>
                  </a:lnTo>
                  <a:lnTo>
                    <a:pt x="43" y="2"/>
                  </a:lnTo>
                  <a:lnTo>
                    <a:pt x="45" y="2"/>
                  </a:lnTo>
                  <a:lnTo>
                    <a:pt x="46" y="3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6" y="10"/>
                  </a:lnTo>
                  <a:lnTo>
                    <a:pt x="57" y="10"/>
                  </a:lnTo>
                  <a:lnTo>
                    <a:pt x="57" y="11"/>
                  </a:lnTo>
                  <a:lnTo>
                    <a:pt x="57" y="13"/>
                  </a:lnTo>
                  <a:lnTo>
                    <a:pt x="52" y="14"/>
                  </a:lnTo>
                  <a:lnTo>
                    <a:pt x="49" y="16"/>
                  </a:lnTo>
                  <a:lnTo>
                    <a:pt x="41" y="16"/>
                  </a:lnTo>
                  <a:lnTo>
                    <a:pt x="33" y="17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19" y="17"/>
                  </a:lnTo>
                  <a:lnTo>
                    <a:pt x="16" y="19"/>
                  </a:lnTo>
                  <a:lnTo>
                    <a:pt x="8" y="19"/>
                  </a:lnTo>
                  <a:lnTo>
                    <a:pt x="5" y="21"/>
                  </a:lnTo>
                  <a:lnTo>
                    <a:pt x="4" y="21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2" y="14"/>
                  </a:lnTo>
                  <a:lnTo>
                    <a:pt x="4" y="11"/>
                  </a:lnTo>
                  <a:lnTo>
                    <a:pt x="5" y="11"/>
                  </a:lnTo>
                  <a:lnTo>
                    <a:pt x="10" y="8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9" y="2"/>
                  </a:lnTo>
                  <a:lnTo>
                    <a:pt x="32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6" name="Freeform 162">
              <a:extLst>
                <a:ext uri="{FF2B5EF4-FFF2-40B4-BE49-F238E27FC236}">
                  <a16:creationId xmlns:a16="http://schemas.microsoft.com/office/drawing/2014/main" id="{43C10762-6493-41CA-ABA2-263D0FD43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297131" y="3022229"/>
              <a:ext cx="113055" cy="134497"/>
            </a:xfrm>
            <a:custGeom>
              <a:avLst/>
              <a:gdLst>
                <a:gd name="T0" fmla="*/ 19 w 58"/>
                <a:gd name="T1" fmla="*/ 2 h 69"/>
                <a:gd name="T2" fmla="*/ 22 w 58"/>
                <a:gd name="T3" fmla="*/ 5 h 69"/>
                <a:gd name="T4" fmla="*/ 27 w 58"/>
                <a:gd name="T5" fmla="*/ 8 h 69"/>
                <a:gd name="T6" fmla="*/ 27 w 58"/>
                <a:gd name="T7" fmla="*/ 9 h 69"/>
                <a:gd name="T8" fmla="*/ 27 w 58"/>
                <a:gd name="T9" fmla="*/ 13 h 69"/>
                <a:gd name="T10" fmla="*/ 31 w 58"/>
                <a:gd name="T11" fmla="*/ 16 h 69"/>
                <a:gd name="T12" fmla="*/ 38 w 58"/>
                <a:gd name="T13" fmla="*/ 19 h 69"/>
                <a:gd name="T14" fmla="*/ 36 w 58"/>
                <a:gd name="T15" fmla="*/ 20 h 69"/>
                <a:gd name="T16" fmla="*/ 36 w 58"/>
                <a:gd name="T17" fmla="*/ 22 h 69"/>
                <a:gd name="T18" fmla="*/ 38 w 58"/>
                <a:gd name="T19" fmla="*/ 24 h 69"/>
                <a:gd name="T20" fmla="*/ 38 w 58"/>
                <a:gd name="T21" fmla="*/ 25 h 69"/>
                <a:gd name="T22" fmla="*/ 46 w 58"/>
                <a:gd name="T23" fmla="*/ 28 h 69"/>
                <a:gd name="T24" fmla="*/ 53 w 58"/>
                <a:gd name="T25" fmla="*/ 27 h 69"/>
                <a:gd name="T26" fmla="*/ 53 w 58"/>
                <a:gd name="T27" fmla="*/ 30 h 69"/>
                <a:gd name="T28" fmla="*/ 53 w 58"/>
                <a:gd name="T29" fmla="*/ 33 h 69"/>
                <a:gd name="T30" fmla="*/ 53 w 58"/>
                <a:gd name="T31" fmla="*/ 36 h 69"/>
                <a:gd name="T32" fmla="*/ 50 w 58"/>
                <a:gd name="T33" fmla="*/ 39 h 69"/>
                <a:gd name="T34" fmla="*/ 50 w 58"/>
                <a:gd name="T35" fmla="*/ 46 h 69"/>
                <a:gd name="T36" fmla="*/ 57 w 58"/>
                <a:gd name="T37" fmla="*/ 50 h 69"/>
                <a:gd name="T38" fmla="*/ 58 w 58"/>
                <a:gd name="T39" fmla="*/ 55 h 69"/>
                <a:gd name="T40" fmla="*/ 53 w 58"/>
                <a:gd name="T41" fmla="*/ 58 h 69"/>
                <a:gd name="T42" fmla="*/ 52 w 58"/>
                <a:gd name="T43" fmla="*/ 61 h 69"/>
                <a:gd name="T44" fmla="*/ 52 w 58"/>
                <a:gd name="T45" fmla="*/ 66 h 69"/>
                <a:gd name="T46" fmla="*/ 49 w 58"/>
                <a:gd name="T47" fmla="*/ 68 h 69"/>
                <a:gd name="T48" fmla="*/ 44 w 58"/>
                <a:gd name="T49" fmla="*/ 68 h 69"/>
                <a:gd name="T50" fmla="*/ 38 w 58"/>
                <a:gd name="T51" fmla="*/ 69 h 69"/>
                <a:gd name="T52" fmla="*/ 39 w 58"/>
                <a:gd name="T53" fmla="*/ 66 h 69"/>
                <a:gd name="T54" fmla="*/ 39 w 58"/>
                <a:gd name="T55" fmla="*/ 61 h 69"/>
                <a:gd name="T56" fmla="*/ 33 w 58"/>
                <a:gd name="T57" fmla="*/ 57 h 69"/>
                <a:gd name="T58" fmla="*/ 28 w 58"/>
                <a:gd name="T59" fmla="*/ 54 h 69"/>
                <a:gd name="T60" fmla="*/ 27 w 58"/>
                <a:gd name="T61" fmla="*/ 52 h 69"/>
                <a:gd name="T62" fmla="*/ 25 w 58"/>
                <a:gd name="T63" fmla="*/ 55 h 69"/>
                <a:gd name="T64" fmla="*/ 22 w 58"/>
                <a:gd name="T65" fmla="*/ 58 h 69"/>
                <a:gd name="T66" fmla="*/ 19 w 58"/>
                <a:gd name="T67" fmla="*/ 57 h 69"/>
                <a:gd name="T68" fmla="*/ 11 w 58"/>
                <a:gd name="T69" fmla="*/ 54 h 69"/>
                <a:gd name="T70" fmla="*/ 5 w 58"/>
                <a:gd name="T71" fmla="*/ 49 h 69"/>
                <a:gd name="T72" fmla="*/ 6 w 58"/>
                <a:gd name="T73" fmla="*/ 46 h 69"/>
                <a:gd name="T74" fmla="*/ 8 w 58"/>
                <a:gd name="T75" fmla="*/ 44 h 69"/>
                <a:gd name="T76" fmla="*/ 6 w 58"/>
                <a:gd name="T77" fmla="*/ 39 h 69"/>
                <a:gd name="T78" fmla="*/ 9 w 58"/>
                <a:gd name="T79" fmla="*/ 38 h 69"/>
                <a:gd name="T80" fmla="*/ 3 w 58"/>
                <a:gd name="T81" fmla="*/ 33 h 69"/>
                <a:gd name="T82" fmla="*/ 3 w 58"/>
                <a:gd name="T83" fmla="*/ 30 h 69"/>
                <a:gd name="T84" fmla="*/ 6 w 58"/>
                <a:gd name="T85" fmla="*/ 24 h 69"/>
                <a:gd name="T86" fmla="*/ 1 w 58"/>
                <a:gd name="T87" fmla="*/ 24 h 69"/>
                <a:gd name="T88" fmla="*/ 3 w 58"/>
                <a:gd name="T89" fmla="*/ 22 h 69"/>
                <a:gd name="T90" fmla="*/ 3 w 58"/>
                <a:gd name="T91" fmla="*/ 17 h 69"/>
                <a:gd name="T92" fmla="*/ 8 w 58"/>
                <a:gd name="T93" fmla="*/ 17 h 69"/>
                <a:gd name="T94" fmla="*/ 3 w 58"/>
                <a:gd name="T95" fmla="*/ 16 h 69"/>
                <a:gd name="T96" fmla="*/ 1 w 58"/>
                <a:gd name="T97" fmla="*/ 13 h 69"/>
                <a:gd name="T98" fmla="*/ 0 w 58"/>
                <a:gd name="T99" fmla="*/ 6 h 69"/>
                <a:gd name="T100" fmla="*/ 1 w 58"/>
                <a:gd name="T101" fmla="*/ 5 h 69"/>
                <a:gd name="T102" fmla="*/ 5 w 58"/>
                <a:gd name="T103" fmla="*/ 3 h 69"/>
                <a:gd name="T104" fmla="*/ 8 w 58"/>
                <a:gd name="T105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8" h="69">
                  <a:moveTo>
                    <a:pt x="11" y="0"/>
                  </a:move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5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9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8" y="14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8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4" y="27"/>
                  </a:lnTo>
                  <a:lnTo>
                    <a:pt x="46" y="28"/>
                  </a:lnTo>
                  <a:lnTo>
                    <a:pt x="46" y="30"/>
                  </a:lnTo>
                  <a:lnTo>
                    <a:pt x="47" y="28"/>
                  </a:lnTo>
                  <a:lnTo>
                    <a:pt x="50" y="27"/>
                  </a:lnTo>
                  <a:lnTo>
                    <a:pt x="52" y="27"/>
                  </a:lnTo>
                  <a:lnTo>
                    <a:pt x="53" y="27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30"/>
                  </a:lnTo>
                  <a:lnTo>
                    <a:pt x="53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50" y="41"/>
                  </a:lnTo>
                  <a:lnTo>
                    <a:pt x="50" y="43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2" y="46"/>
                  </a:lnTo>
                  <a:lnTo>
                    <a:pt x="52" y="47"/>
                  </a:lnTo>
                  <a:lnTo>
                    <a:pt x="53" y="49"/>
                  </a:lnTo>
                  <a:lnTo>
                    <a:pt x="55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7" y="52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58" y="55"/>
                  </a:lnTo>
                  <a:lnTo>
                    <a:pt x="58" y="55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5" y="58"/>
                  </a:lnTo>
                  <a:lnTo>
                    <a:pt x="53" y="58"/>
                  </a:lnTo>
                  <a:lnTo>
                    <a:pt x="52" y="58"/>
                  </a:lnTo>
                  <a:lnTo>
                    <a:pt x="52" y="60"/>
                  </a:lnTo>
                  <a:lnTo>
                    <a:pt x="52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50" y="63"/>
                  </a:lnTo>
                  <a:lnTo>
                    <a:pt x="52" y="65"/>
                  </a:lnTo>
                  <a:lnTo>
                    <a:pt x="52" y="65"/>
                  </a:lnTo>
                  <a:lnTo>
                    <a:pt x="52" y="66"/>
                  </a:lnTo>
                  <a:lnTo>
                    <a:pt x="52" y="66"/>
                  </a:lnTo>
                  <a:lnTo>
                    <a:pt x="52" y="68"/>
                  </a:lnTo>
                  <a:lnTo>
                    <a:pt x="50" y="68"/>
                  </a:lnTo>
                  <a:lnTo>
                    <a:pt x="50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7" y="68"/>
                  </a:lnTo>
                  <a:lnTo>
                    <a:pt x="46" y="69"/>
                  </a:lnTo>
                  <a:lnTo>
                    <a:pt x="44" y="68"/>
                  </a:lnTo>
                  <a:lnTo>
                    <a:pt x="44" y="68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1" y="69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6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1"/>
                  </a:lnTo>
                  <a:lnTo>
                    <a:pt x="39" y="61"/>
                  </a:lnTo>
                  <a:lnTo>
                    <a:pt x="36" y="61"/>
                  </a:lnTo>
                  <a:lnTo>
                    <a:pt x="36" y="60"/>
                  </a:lnTo>
                  <a:lnTo>
                    <a:pt x="35" y="58"/>
                  </a:lnTo>
                  <a:lnTo>
                    <a:pt x="33" y="58"/>
                  </a:lnTo>
                  <a:lnTo>
                    <a:pt x="33" y="57"/>
                  </a:lnTo>
                  <a:lnTo>
                    <a:pt x="31" y="55"/>
                  </a:lnTo>
                  <a:lnTo>
                    <a:pt x="31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5" y="57"/>
                  </a:lnTo>
                  <a:lnTo>
                    <a:pt x="24" y="57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2" y="58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19" y="57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2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9" y="54"/>
                  </a:lnTo>
                  <a:lnTo>
                    <a:pt x="8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9" y="46"/>
                  </a:lnTo>
                  <a:lnTo>
                    <a:pt x="8" y="44"/>
                  </a:lnTo>
                  <a:lnTo>
                    <a:pt x="6" y="43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8" y="36"/>
                  </a:lnTo>
                  <a:lnTo>
                    <a:pt x="6" y="35"/>
                  </a:lnTo>
                  <a:lnTo>
                    <a:pt x="5" y="35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6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2"/>
                  </a:lnTo>
                  <a:lnTo>
                    <a:pt x="8" y="2"/>
                  </a:lnTo>
                  <a:lnTo>
                    <a:pt x="9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7" name="Freeform 163">
              <a:extLst>
                <a:ext uri="{FF2B5EF4-FFF2-40B4-BE49-F238E27FC236}">
                  <a16:creationId xmlns:a16="http://schemas.microsoft.com/office/drawing/2014/main" id="{E127760C-E3DC-45B9-96EA-03456E4EF2D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34167" y="2948159"/>
              <a:ext cx="267044" cy="159836"/>
            </a:xfrm>
            <a:custGeom>
              <a:avLst/>
              <a:gdLst>
                <a:gd name="T0" fmla="*/ 98 w 137"/>
                <a:gd name="T1" fmla="*/ 3 h 82"/>
                <a:gd name="T2" fmla="*/ 102 w 137"/>
                <a:gd name="T3" fmla="*/ 10 h 82"/>
                <a:gd name="T4" fmla="*/ 107 w 137"/>
                <a:gd name="T5" fmla="*/ 17 h 82"/>
                <a:gd name="T6" fmla="*/ 112 w 137"/>
                <a:gd name="T7" fmla="*/ 22 h 82"/>
                <a:gd name="T8" fmla="*/ 116 w 137"/>
                <a:gd name="T9" fmla="*/ 32 h 82"/>
                <a:gd name="T10" fmla="*/ 115 w 137"/>
                <a:gd name="T11" fmla="*/ 43 h 82"/>
                <a:gd name="T12" fmla="*/ 115 w 137"/>
                <a:gd name="T13" fmla="*/ 47 h 82"/>
                <a:gd name="T14" fmla="*/ 115 w 137"/>
                <a:gd name="T15" fmla="*/ 51 h 82"/>
                <a:gd name="T16" fmla="*/ 124 w 137"/>
                <a:gd name="T17" fmla="*/ 55 h 82"/>
                <a:gd name="T18" fmla="*/ 126 w 137"/>
                <a:gd name="T19" fmla="*/ 54 h 82"/>
                <a:gd name="T20" fmla="*/ 137 w 137"/>
                <a:gd name="T21" fmla="*/ 54 h 82"/>
                <a:gd name="T22" fmla="*/ 135 w 137"/>
                <a:gd name="T23" fmla="*/ 60 h 82"/>
                <a:gd name="T24" fmla="*/ 128 w 137"/>
                <a:gd name="T25" fmla="*/ 60 h 82"/>
                <a:gd name="T26" fmla="*/ 126 w 137"/>
                <a:gd name="T27" fmla="*/ 63 h 82"/>
                <a:gd name="T28" fmla="*/ 124 w 137"/>
                <a:gd name="T29" fmla="*/ 66 h 82"/>
                <a:gd name="T30" fmla="*/ 123 w 137"/>
                <a:gd name="T31" fmla="*/ 77 h 82"/>
                <a:gd name="T32" fmla="*/ 116 w 137"/>
                <a:gd name="T33" fmla="*/ 81 h 82"/>
                <a:gd name="T34" fmla="*/ 109 w 137"/>
                <a:gd name="T35" fmla="*/ 77 h 82"/>
                <a:gd name="T36" fmla="*/ 99 w 137"/>
                <a:gd name="T37" fmla="*/ 74 h 82"/>
                <a:gd name="T38" fmla="*/ 80 w 137"/>
                <a:gd name="T39" fmla="*/ 81 h 82"/>
                <a:gd name="T40" fmla="*/ 61 w 137"/>
                <a:gd name="T41" fmla="*/ 81 h 82"/>
                <a:gd name="T42" fmla="*/ 39 w 137"/>
                <a:gd name="T43" fmla="*/ 81 h 82"/>
                <a:gd name="T44" fmla="*/ 41 w 137"/>
                <a:gd name="T45" fmla="*/ 77 h 82"/>
                <a:gd name="T46" fmla="*/ 36 w 137"/>
                <a:gd name="T47" fmla="*/ 73 h 82"/>
                <a:gd name="T48" fmla="*/ 33 w 137"/>
                <a:gd name="T49" fmla="*/ 71 h 82"/>
                <a:gd name="T50" fmla="*/ 36 w 137"/>
                <a:gd name="T51" fmla="*/ 68 h 82"/>
                <a:gd name="T52" fmla="*/ 31 w 137"/>
                <a:gd name="T53" fmla="*/ 65 h 82"/>
                <a:gd name="T54" fmla="*/ 22 w 137"/>
                <a:gd name="T55" fmla="*/ 65 h 82"/>
                <a:gd name="T56" fmla="*/ 17 w 137"/>
                <a:gd name="T57" fmla="*/ 62 h 82"/>
                <a:gd name="T58" fmla="*/ 19 w 137"/>
                <a:gd name="T59" fmla="*/ 60 h 82"/>
                <a:gd name="T60" fmla="*/ 17 w 137"/>
                <a:gd name="T61" fmla="*/ 58 h 82"/>
                <a:gd name="T62" fmla="*/ 19 w 137"/>
                <a:gd name="T63" fmla="*/ 57 h 82"/>
                <a:gd name="T64" fmla="*/ 17 w 137"/>
                <a:gd name="T65" fmla="*/ 55 h 82"/>
                <a:gd name="T66" fmla="*/ 11 w 137"/>
                <a:gd name="T67" fmla="*/ 52 h 82"/>
                <a:gd name="T68" fmla="*/ 8 w 137"/>
                <a:gd name="T69" fmla="*/ 51 h 82"/>
                <a:gd name="T70" fmla="*/ 8 w 137"/>
                <a:gd name="T71" fmla="*/ 46 h 82"/>
                <a:gd name="T72" fmla="*/ 6 w 137"/>
                <a:gd name="T73" fmla="*/ 46 h 82"/>
                <a:gd name="T74" fmla="*/ 1 w 137"/>
                <a:gd name="T75" fmla="*/ 41 h 82"/>
                <a:gd name="T76" fmla="*/ 6 w 137"/>
                <a:gd name="T77" fmla="*/ 38 h 82"/>
                <a:gd name="T78" fmla="*/ 9 w 137"/>
                <a:gd name="T79" fmla="*/ 36 h 82"/>
                <a:gd name="T80" fmla="*/ 14 w 137"/>
                <a:gd name="T81" fmla="*/ 35 h 82"/>
                <a:gd name="T82" fmla="*/ 16 w 137"/>
                <a:gd name="T83" fmla="*/ 30 h 82"/>
                <a:gd name="T84" fmla="*/ 19 w 137"/>
                <a:gd name="T85" fmla="*/ 27 h 82"/>
                <a:gd name="T86" fmla="*/ 22 w 137"/>
                <a:gd name="T87" fmla="*/ 22 h 82"/>
                <a:gd name="T88" fmla="*/ 25 w 137"/>
                <a:gd name="T89" fmla="*/ 16 h 82"/>
                <a:gd name="T90" fmla="*/ 30 w 137"/>
                <a:gd name="T91" fmla="*/ 11 h 82"/>
                <a:gd name="T92" fmla="*/ 34 w 137"/>
                <a:gd name="T93" fmla="*/ 10 h 82"/>
                <a:gd name="T94" fmla="*/ 39 w 137"/>
                <a:gd name="T95" fmla="*/ 5 h 82"/>
                <a:gd name="T96" fmla="*/ 46 w 137"/>
                <a:gd name="T97" fmla="*/ 5 h 82"/>
                <a:gd name="T98" fmla="*/ 55 w 137"/>
                <a:gd name="T99" fmla="*/ 6 h 82"/>
                <a:gd name="T100" fmla="*/ 60 w 137"/>
                <a:gd name="T101" fmla="*/ 6 h 82"/>
                <a:gd name="T102" fmla="*/ 68 w 137"/>
                <a:gd name="T103" fmla="*/ 10 h 82"/>
                <a:gd name="T104" fmla="*/ 79 w 137"/>
                <a:gd name="T105" fmla="*/ 6 h 82"/>
                <a:gd name="T106" fmla="*/ 88 w 137"/>
                <a:gd name="T107" fmla="*/ 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82">
                  <a:moveTo>
                    <a:pt x="94" y="0"/>
                  </a:moveTo>
                  <a:lnTo>
                    <a:pt x="94" y="0"/>
                  </a:lnTo>
                  <a:lnTo>
                    <a:pt x="96" y="2"/>
                  </a:lnTo>
                  <a:lnTo>
                    <a:pt x="98" y="2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101" y="6"/>
                  </a:lnTo>
                  <a:lnTo>
                    <a:pt x="101" y="8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1"/>
                  </a:lnTo>
                  <a:lnTo>
                    <a:pt x="104" y="13"/>
                  </a:lnTo>
                  <a:lnTo>
                    <a:pt x="105" y="13"/>
                  </a:lnTo>
                  <a:lnTo>
                    <a:pt x="105" y="14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0" y="21"/>
                  </a:lnTo>
                  <a:lnTo>
                    <a:pt x="110" y="21"/>
                  </a:lnTo>
                  <a:lnTo>
                    <a:pt x="112" y="22"/>
                  </a:lnTo>
                  <a:lnTo>
                    <a:pt x="113" y="24"/>
                  </a:lnTo>
                  <a:lnTo>
                    <a:pt x="115" y="27"/>
                  </a:lnTo>
                  <a:lnTo>
                    <a:pt x="115" y="29"/>
                  </a:lnTo>
                  <a:lnTo>
                    <a:pt x="116" y="30"/>
                  </a:lnTo>
                  <a:lnTo>
                    <a:pt x="116" y="32"/>
                  </a:lnTo>
                  <a:lnTo>
                    <a:pt x="116" y="33"/>
                  </a:lnTo>
                  <a:lnTo>
                    <a:pt x="115" y="35"/>
                  </a:lnTo>
                  <a:lnTo>
                    <a:pt x="115" y="40"/>
                  </a:lnTo>
                  <a:lnTo>
                    <a:pt x="113" y="41"/>
                  </a:lnTo>
                  <a:lnTo>
                    <a:pt x="115" y="43"/>
                  </a:lnTo>
                  <a:lnTo>
                    <a:pt x="115" y="44"/>
                  </a:lnTo>
                  <a:lnTo>
                    <a:pt x="115" y="46"/>
                  </a:lnTo>
                  <a:lnTo>
                    <a:pt x="115" y="46"/>
                  </a:lnTo>
                  <a:lnTo>
                    <a:pt x="115" y="47"/>
                  </a:lnTo>
                  <a:lnTo>
                    <a:pt x="115" y="47"/>
                  </a:lnTo>
                  <a:lnTo>
                    <a:pt x="113" y="49"/>
                  </a:lnTo>
                  <a:lnTo>
                    <a:pt x="113" y="49"/>
                  </a:lnTo>
                  <a:lnTo>
                    <a:pt x="115" y="49"/>
                  </a:lnTo>
                  <a:lnTo>
                    <a:pt x="115" y="51"/>
                  </a:lnTo>
                  <a:lnTo>
                    <a:pt x="115" y="51"/>
                  </a:lnTo>
                  <a:lnTo>
                    <a:pt x="116" y="54"/>
                  </a:lnTo>
                  <a:lnTo>
                    <a:pt x="120" y="54"/>
                  </a:lnTo>
                  <a:lnTo>
                    <a:pt x="123" y="55"/>
                  </a:lnTo>
                  <a:lnTo>
                    <a:pt x="124" y="55"/>
                  </a:lnTo>
                  <a:lnTo>
                    <a:pt x="124" y="55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6" y="54"/>
                  </a:lnTo>
                  <a:lnTo>
                    <a:pt x="128" y="54"/>
                  </a:lnTo>
                  <a:lnTo>
                    <a:pt x="131" y="52"/>
                  </a:lnTo>
                  <a:lnTo>
                    <a:pt x="132" y="52"/>
                  </a:lnTo>
                  <a:lnTo>
                    <a:pt x="135" y="52"/>
                  </a:lnTo>
                  <a:lnTo>
                    <a:pt x="137" y="54"/>
                  </a:lnTo>
                  <a:lnTo>
                    <a:pt x="137" y="55"/>
                  </a:lnTo>
                  <a:lnTo>
                    <a:pt x="137" y="55"/>
                  </a:lnTo>
                  <a:lnTo>
                    <a:pt x="137" y="57"/>
                  </a:lnTo>
                  <a:lnTo>
                    <a:pt x="135" y="60"/>
                  </a:lnTo>
                  <a:lnTo>
                    <a:pt x="135" y="60"/>
                  </a:lnTo>
                  <a:lnTo>
                    <a:pt x="135" y="62"/>
                  </a:lnTo>
                  <a:lnTo>
                    <a:pt x="128" y="63"/>
                  </a:lnTo>
                  <a:lnTo>
                    <a:pt x="128" y="63"/>
                  </a:lnTo>
                  <a:lnTo>
                    <a:pt x="128" y="62"/>
                  </a:lnTo>
                  <a:lnTo>
                    <a:pt x="128" y="60"/>
                  </a:lnTo>
                  <a:lnTo>
                    <a:pt x="129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3"/>
                  </a:lnTo>
                  <a:lnTo>
                    <a:pt x="124" y="63"/>
                  </a:lnTo>
                  <a:lnTo>
                    <a:pt x="124" y="65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6" y="66"/>
                  </a:lnTo>
                  <a:lnTo>
                    <a:pt x="124" y="68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23" y="77"/>
                  </a:lnTo>
                  <a:lnTo>
                    <a:pt x="121" y="81"/>
                  </a:lnTo>
                  <a:lnTo>
                    <a:pt x="121" y="82"/>
                  </a:lnTo>
                  <a:lnTo>
                    <a:pt x="118" y="82"/>
                  </a:lnTo>
                  <a:lnTo>
                    <a:pt x="118" y="82"/>
                  </a:lnTo>
                  <a:lnTo>
                    <a:pt x="116" y="81"/>
                  </a:lnTo>
                  <a:lnTo>
                    <a:pt x="113" y="81"/>
                  </a:lnTo>
                  <a:lnTo>
                    <a:pt x="112" y="79"/>
                  </a:lnTo>
                  <a:lnTo>
                    <a:pt x="110" y="77"/>
                  </a:lnTo>
                  <a:lnTo>
                    <a:pt x="109" y="77"/>
                  </a:lnTo>
                  <a:lnTo>
                    <a:pt x="109" y="77"/>
                  </a:lnTo>
                  <a:lnTo>
                    <a:pt x="107" y="77"/>
                  </a:lnTo>
                  <a:lnTo>
                    <a:pt x="105" y="77"/>
                  </a:lnTo>
                  <a:lnTo>
                    <a:pt x="104" y="77"/>
                  </a:lnTo>
                  <a:lnTo>
                    <a:pt x="99" y="74"/>
                  </a:lnTo>
                  <a:lnTo>
                    <a:pt x="99" y="74"/>
                  </a:lnTo>
                  <a:lnTo>
                    <a:pt x="96" y="74"/>
                  </a:lnTo>
                  <a:lnTo>
                    <a:pt x="91" y="76"/>
                  </a:lnTo>
                  <a:lnTo>
                    <a:pt x="87" y="77"/>
                  </a:lnTo>
                  <a:lnTo>
                    <a:pt x="83" y="79"/>
                  </a:lnTo>
                  <a:lnTo>
                    <a:pt x="80" y="81"/>
                  </a:lnTo>
                  <a:lnTo>
                    <a:pt x="79" y="82"/>
                  </a:lnTo>
                  <a:lnTo>
                    <a:pt x="77" y="82"/>
                  </a:lnTo>
                  <a:lnTo>
                    <a:pt x="71" y="82"/>
                  </a:lnTo>
                  <a:lnTo>
                    <a:pt x="66" y="82"/>
                  </a:lnTo>
                  <a:lnTo>
                    <a:pt x="61" y="81"/>
                  </a:lnTo>
                  <a:lnTo>
                    <a:pt x="58" y="81"/>
                  </a:lnTo>
                  <a:lnTo>
                    <a:pt x="53" y="81"/>
                  </a:lnTo>
                  <a:lnTo>
                    <a:pt x="49" y="79"/>
                  </a:lnTo>
                  <a:lnTo>
                    <a:pt x="44" y="79"/>
                  </a:lnTo>
                  <a:lnTo>
                    <a:pt x="39" y="81"/>
                  </a:lnTo>
                  <a:lnTo>
                    <a:pt x="38" y="79"/>
                  </a:lnTo>
                  <a:lnTo>
                    <a:pt x="38" y="79"/>
                  </a:lnTo>
                  <a:lnTo>
                    <a:pt x="38" y="77"/>
                  </a:lnTo>
                  <a:lnTo>
                    <a:pt x="39" y="77"/>
                  </a:lnTo>
                  <a:lnTo>
                    <a:pt x="41" y="77"/>
                  </a:lnTo>
                  <a:lnTo>
                    <a:pt x="41" y="76"/>
                  </a:lnTo>
                  <a:lnTo>
                    <a:pt x="41" y="76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4" y="71"/>
                  </a:lnTo>
                  <a:lnTo>
                    <a:pt x="34" y="71"/>
                  </a:lnTo>
                  <a:lnTo>
                    <a:pt x="33" y="71"/>
                  </a:lnTo>
                  <a:lnTo>
                    <a:pt x="33" y="69"/>
                  </a:lnTo>
                  <a:lnTo>
                    <a:pt x="33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5"/>
                  </a:lnTo>
                  <a:lnTo>
                    <a:pt x="33" y="65"/>
                  </a:lnTo>
                  <a:lnTo>
                    <a:pt x="31" y="65"/>
                  </a:lnTo>
                  <a:lnTo>
                    <a:pt x="28" y="66"/>
                  </a:lnTo>
                  <a:lnTo>
                    <a:pt x="27" y="68"/>
                  </a:lnTo>
                  <a:lnTo>
                    <a:pt x="27" y="66"/>
                  </a:lnTo>
                  <a:lnTo>
                    <a:pt x="25" y="65"/>
                  </a:lnTo>
                  <a:lnTo>
                    <a:pt x="22" y="65"/>
                  </a:lnTo>
                  <a:lnTo>
                    <a:pt x="20" y="65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19" y="62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7" y="55"/>
                  </a:lnTo>
                  <a:lnTo>
                    <a:pt x="17" y="55"/>
                  </a:lnTo>
                  <a:lnTo>
                    <a:pt x="14" y="55"/>
                  </a:lnTo>
                  <a:lnTo>
                    <a:pt x="14" y="54"/>
                  </a:lnTo>
                  <a:lnTo>
                    <a:pt x="12" y="54"/>
                  </a:lnTo>
                  <a:lnTo>
                    <a:pt x="12" y="54"/>
                  </a:lnTo>
                  <a:lnTo>
                    <a:pt x="11" y="52"/>
                  </a:lnTo>
                  <a:lnTo>
                    <a:pt x="9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49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6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1"/>
                  </a:lnTo>
                  <a:lnTo>
                    <a:pt x="1" y="41"/>
                  </a:lnTo>
                  <a:lnTo>
                    <a:pt x="0" y="40"/>
                  </a:lnTo>
                  <a:lnTo>
                    <a:pt x="1" y="40"/>
                  </a:lnTo>
                  <a:lnTo>
                    <a:pt x="5" y="38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9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4" y="36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6" y="30"/>
                  </a:lnTo>
                  <a:lnTo>
                    <a:pt x="17" y="30"/>
                  </a:lnTo>
                  <a:lnTo>
                    <a:pt x="17" y="30"/>
                  </a:lnTo>
                  <a:lnTo>
                    <a:pt x="19" y="29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2" y="22"/>
                  </a:lnTo>
                  <a:lnTo>
                    <a:pt x="23" y="21"/>
                  </a:lnTo>
                  <a:lnTo>
                    <a:pt x="23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3"/>
                  </a:lnTo>
                  <a:lnTo>
                    <a:pt x="28" y="13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0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8"/>
                  </a:lnTo>
                  <a:lnTo>
                    <a:pt x="38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4" y="3"/>
                  </a:lnTo>
                  <a:lnTo>
                    <a:pt x="46" y="5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4" y="6"/>
                  </a:lnTo>
                  <a:lnTo>
                    <a:pt x="68" y="10"/>
                  </a:lnTo>
                  <a:lnTo>
                    <a:pt x="68" y="10"/>
                  </a:lnTo>
                  <a:lnTo>
                    <a:pt x="69" y="10"/>
                  </a:lnTo>
                  <a:lnTo>
                    <a:pt x="71" y="10"/>
                  </a:lnTo>
                  <a:lnTo>
                    <a:pt x="72" y="8"/>
                  </a:lnTo>
                  <a:lnTo>
                    <a:pt x="75" y="6"/>
                  </a:lnTo>
                  <a:lnTo>
                    <a:pt x="79" y="6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87" y="3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3" y="0"/>
                  </a:lnTo>
                  <a:lnTo>
                    <a:pt x="9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8" name="Freeform 164">
              <a:extLst>
                <a:ext uri="{FF2B5EF4-FFF2-40B4-BE49-F238E27FC236}">
                  <a16:creationId xmlns:a16="http://schemas.microsoft.com/office/drawing/2014/main" id="{7C5197EF-323A-4040-A339-D72DE48D793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473" y="5008486"/>
              <a:ext cx="17544" cy="15594"/>
            </a:xfrm>
            <a:custGeom>
              <a:avLst/>
              <a:gdLst>
                <a:gd name="T0" fmla="*/ 3 w 9"/>
                <a:gd name="T1" fmla="*/ 0 h 8"/>
                <a:gd name="T2" fmla="*/ 5 w 9"/>
                <a:gd name="T3" fmla="*/ 0 h 8"/>
                <a:gd name="T4" fmla="*/ 6 w 9"/>
                <a:gd name="T5" fmla="*/ 0 h 8"/>
                <a:gd name="T6" fmla="*/ 8 w 9"/>
                <a:gd name="T7" fmla="*/ 2 h 8"/>
                <a:gd name="T8" fmla="*/ 9 w 9"/>
                <a:gd name="T9" fmla="*/ 3 h 8"/>
                <a:gd name="T10" fmla="*/ 9 w 9"/>
                <a:gd name="T11" fmla="*/ 7 h 8"/>
                <a:gd name="T12" fmla="*/ 8 w 9"/>
                <a:gd name="T13" fmla="*/ 7 h 8"/>
                <a:gd name="T14" fmla="*/ 6 w 9"/>
                <a:gd name="T15" fmla="*/ 8 h 8"/>
                <a:gd name="T16" fmla="*/ 5 w 9"/>
                <a:gd name="T17" fmla="*/ 8 h 8"/>
                <a:gd name="T18" fmla="*/ 2 w 9"/>
                <a:gd name="T19" fmla="*/ 7 h 8"/>
                <a:gd name="T20" fmla="*/ 2 w 9"/>
                <a:gd name="T21" fmla="*/ 5 h 8"/>
                <a:gd name="T22" fmla="*/ 0 w 9"/>
                <a:gd name="T23" fmla="*/ 3 h 8"/>
                <a:gd name="T24" fmla="*/ 0 w 9"/>
                <a:gd name="T25" fmla="*/ 2 h 8"/>
                <a:gd name="T26" fmla="*/ 2 w 9"/>
                <a:gd name="T27" fmla="*/ 0 h 8"/>
                <a:gd name="T28" fmla="*/ 3 w 9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" h="8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3"/>
                  </a:lnTo>
                  <a:lnTo>
                    <a:pt x="9" y="7"/>
                  </a:lnTo>
                  <a:lnTo>
                    <a:pt x="8" y="7"/>
                  </a:lnTo>
                  <a:lnTo>
                    <a:pt x="6" y="8"/>
                  </a:lnTo>
                  <a:lnTo>
                    <a:pt x="5" y="8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9" name="Freeform 165">
              <a:extLst>
                <a:ext uri="{FF2B5EF4-FFF2-40B4-BE49-F238E27FC236}">
                  <a16:creationId xmlns:a16="http://schemas.microsoft.com/office/drawing/2014/main" id="{9D539930-72C7-4A78-A797-9CFF928F29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93773" y="3667422"/>
              <a:ext cx="25340" cy="48731"/>
            </a:xfrm>
            <a:custGeom>
              <a:avLst/>
              <a:gdLst>
                <a:gd name="T0" fmla="*/ 8 w 13"/>
                <a:gd name="T1" fmla="*/ 0 h 25"/>
                <a:gd name="T2" fmla="*/ 10 w 13"/>
                <a:gd name="T3" fmla="*/ 3 h 25"/>
                <a:gd name="T4" fmla="*/ 11 w 13"/>
                <a:gd name="T5" fmla="*/ 5 h 25"/>
                <a:gd name="T6" fmla="*/ 13 w 13"/>
                <a:gd name="T7" fmla="*/ 6 h 25"/>
                <a:gd name="T8" fmla="*/ 11 w 13"/>
                <a:gd name="T9" fmla="*/ 8 h 25"/>
                <a:gd name="T10" fmla="*/ 11 w 13"/>
                <a:gd name="T11" fmla="*/ 9 h 25"/>
                <a:gd name="T12" fmla="*/ 11 w 13"/>
                <a:gd name="T13" fmla="*/ 11 h 25"/>
                <a:gd name="T14" fmla="*/ 11 w 13"/>
                <a:gd name="T15" fmla="*/ 12 h 25"/>
                <a:gd name="T16" fmla="*/ 11 w 13"/>
                <a:gd name="T17" fmla="*/ 14 h 25"/>
                <a:gd name="T18" fmla="*/ 13 w 13"/>
                <a:gd name="T19" fmla="*/ 16 h 25"/>
                <a:gd name="T20" fmla="*/ 13 w 13"/>
                <a:gd name="T21" fmla="*/ 17 h 25"/>
                <a:gd name="T22" fmla="*/ 13 w 13"/>
                <a:gd name="T23" fmla="*/ 19 h 25"/>
                <a:gd name="T24" fmla="*/ 11 w 13"/>
                <a:gd name="T25" fmla="*/ 20 h 25"/>
                <a:gd name="T26" fmla="*/ 10 w 13"/>
                <a:gd name="T27" fmla="*/ 23 h 25"/>
                <a:gd name="T28" fmla="*/ 10 w 13"/>
                <a:gd name="T29" fmla="*/ 23 h 25"/>
                <a:gd name="T30" fmla="*/ 8 w 13"/>
                <a:gd name="T31" fmla="*/ 23 h 25"/>
                <a:gd name="T32" fmla="*/ 7 w 13"/>
                <a:gd name="T33" fmla="*/ 25 h 25"/>
                <a:gd name="T34" fmla="*/ 5 w 13"/>
                <a:gd name="T35" fmla="*/ 25 h 25"/>
                <a:gd name="T36" fmla="*/ 5 w 13"/>
                <a:gd name="T37" fmla="*/ 25 h 25"/>
                <a:gd name="T38" fmla="*/ 3 w 13"/>
                <a:gd name="T39" fmla="*/ 25 h 25"/>
                <a:gd name="T40" fmla="*/ 3 w 13"/>
                <a:gd name="T41" fmla="*/ 23 h 25"/>
                <a:gd name="T42" fmla="*/ 2 w 13"/>
                <a:gd name="T43" fmla="*/ 23 h 25"/>
                <a:gd name="T44" fmla="*/ 2 w 13"/>
                <a:gd name="T45" fmla="*/ 22 h 25"/>
                <a:gd name="T46" fmla="*/ 2 w 13"/>
                <a:gd name="T47" fmla="*/ 20 h 25"/>
                <a:gd name="T48" fmla="*/ 2 w 13"/>
                <a:gd name="T49" fmla="*/ 20 h 25"/>
                <a:gd name="T50" fmla="*/ 0 w 13"/>
                <a:gd name="T51" fmla="*/ 16 h 25"/>
                <a:gd name="T52" fmla="*/ 0 w 13"/>
                <a:gd name="T53" fmla="*/ 12 h 25"/>
                <a:gd name="T54" fmla="*/ 0 w 13"/>
                <a:gd name="T55" fmla="*/ 11 h 25"/>
                <a:gd name="T56" fmla="*/ 2 w 13"/>
                <a:gd name="T57" fmla="*/ 11 h 25"/>
                <a:gd name="T58" fmla="*/ 2 w 13"/>
                <a:gd name="T59" fmla="*/ 9 h 25"/>
                <a:gd name="T60" fmla="*/ 2 w 13"/>
                <a:gd name="T61" fmla="*/ 6 h 25"/>
                <a:gd name="T62" fmla="*/ 3 w 13"/>
                <a:gd name="T63" fmla="*/ 3 h 25"/>
                <a:gd name="T64" fmla="*/ 5 w 13"/>
                <a:gd name="T65" fmla="*/ 1 h 25"/>
                <a:gd name="T66" fmla="*/ 8 w 13"/>
                <a:gd name="T6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" h="25">
                  <a:moveTo>
                    <a:pt x="8" y="0"/>
                  </a:moveTo>
                  <a:lnTo>
                    <a:pt x="10" y="3"/>
                  </a:lnTo>
                  <a:lnTo>
                    <a:pt x="11" y="5"/>
                  </a:lnTo>
                  <a:lnTo>
                    <a:pt x="13" y="6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13" y="16"/>
                  </a:lnTo>
                  <a:lnTo>
                    <a:pt x="13" y="17"/>
                  </a:lnTo>
                  <a:lnTo>
                    <a:pt x="13" y="19"/>
                  </a:lnTo>
                  <a:lnTo>
                    <a:pt x="11" y="20"/>
                  </a:lnTo>
                  <a:lnTo>
                    <a:pt x="10" y="23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7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3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9"/>
                  </a:lnTo>
                  <a:lnTo>
                    <a:pt x="2" y="6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0" name="Freeform 166">
              <a:extLst>
                <a:ext uri="{FF2B5EF4-FFF2-40B4-BE49-F238E27FC236}">
                  <a16:creationId xmlns:a16="http://schemas.microsoft.com/office/drawing/2014/main" id="{61EBC520-3142-4CC2-AAEF-A008FFFB4E5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7050" y="4963654"/>
              <a:ext cx="239755" cy="245602"/>
            </a:xfrm>
            <a:custGeom>
              <a:avLst/>
              <a:gdLst>
                <a:gd name="T0" fmla="*/ 67 w 123"/>
                <a:gd name="T1" fmla="*/ 8 h 126"/>
                <a:gd name="T2" fmla="*/ 67 w 123"/>
                <a:gd name="T3" fmla="*/ 15 h 126"/>
                <a:gd name="T4" fmla="*/ 68 w 123"/>
                <a:gd name="T5" fmla="*/ 19 h 126"/>
                <a:gd name="T6" fmla="*/ 70 w 123"/>
                <a:gd name="T7" fmla="*/ 22 h 126"/>
                <a:gd name="T8" fmla="*/ 70 w 123"/>
                <a:gd name="T9" fmla="*/ 23 h 126"/>
                <a:gd name="T10" fmla="*/ 70 w 123"/>
                <a:gd name="T11" fmla="*/ 30 h 126"/>
                <a:gd name="T12" fmla="*/ 70 w 123"/>
                <a:gd name="T13" fmla="*/ 34 h 126"/>
                <a:gd name="T14" fmla="*/ 70 w 123"/>
                <a:gd name="T15" fmla="*/ 37 h 126"/>
                <a:gd name="T16" fmla="*/ 68 w 123"/>
                <a:gd name="T17" fmla="*/ 42 h 126"/>
                <a:gd name="T18" fmla="*/ 73 w 123"/>
                <a:gd name="T19" fmla="*/ 42 h 126"/>
                <a:gd name="T20" fmla="*/ 79 w 123"/>
                <a:gd name="T21" fmla="*/ 44 h 126"/>
                <a:gd name="T22" fmla="*/ 86 w 123"/>
                <a:gd name="T23" fmla="*/ 44 h 126"/>
                <a:gd name="T24" fmla="*/ 90 w 123"/>
                <a:gd name="T25" fmla="*/ 42 h 126"/>
                <a:gd name="T26" fmla="*/ 93 w 123"/>
                <a:gd name="T27" fmla="*/ 44 h 126"/>
                <a:gd name="T28" fmla="*/ 100 w 123"/>
                <a:gd name="T29" fmla="*/ 45 h 126"/>
                <a:gd name="T30" fmla="*/ 103 w 123"/>
                <a:gd name="T31" fmla="*/ 50 h 126"/>
                <a:gd name="T32" fmla="*/ 103 w 123"/>
                <a:gd name="T33" fmla="*/ 55 h 126"/>
                <a:gd name="T34" fmla="*/ 103 w 123"/>
                <a:gd name="T35" fmla="*/ 60 h 126"/>
                <a:gd name="T36" fmla="*/ 104 w 123"/>
                <a:gd name="T37" fmla="*/ 64 h 126"/>
                <a:gd name="T38" fmla="*/ 106 w 123"/>
                <a:gd name="T39" fmla="*/ 69 h 126"/>
                <a:gd name="T40" fmla="*/ 112 w 123"/>
                <a:gd name="T41" fmla="*/ 71 h 126"/>
                <a:gd name="T42" fmla="*/ 117 w 123"/>
                <a:gd name="T43" fmla="*/ 67 h 126"/>
                <a:gd name="T44" fmla="*/ 122 w 123"/>
                <a:gd name="T45" fmla="*/ 72 h 126"/>
                <a:gd name="T46" fmla="*/ 120 w 123"/>
                <a:gd name="T47" fmla="*/ 83 h 126"/>
                <a:gd name="T48" fmla="*/ 117 w 123"/>
                <a:gd name="T49" fmla="*/ 94 h 126"/>
                <a:gd name="T50" fmla="*/ 114 w 123"/>
                <a:gd name="T51" fmla="*/ 112 h 126"/>
                <a:gd name="T52" fmla="*/ 109 w 123"/>
                <a:gd name="T53" fmla="*/ 115 h 126"/>
                <a:gd name="T54" fmla="*/ 104 w 123"/>
                <a:gd name="T55" fmla="*/ 118 h 126"/>
                <a:gd name="T56" fmla="*/ 103 w 123"/>
                <a:gd name="T57" fmla="*/ 123 h 126"/>
                <a:gd name="T58" fmla="*/ 97 w 123"/>
                <a:gd name="T59" fmla="*/ 121 h 126"/>
                <a:gd name="T60" fmla="*/ 90 w 123"/>
                <a:gd name="T61" fmla="*/ 126 h 126"/>
                <a:gd name="T62" fmla="*/ 84 w 123"/>
                <a:gd name="T63" fmla="*/ 123 h 126"/>
                <a:gd name="T64" fmla="*/ 67 w 123"/>
                <a:gd name="T65" fmla="*/ 121 h 126"/>
                <a:gd name="T66" fmla="*/ 60 w 123"/>
                <a:gd name="T67" fmla="*/ 116 h 126"/>
                <a:gd name="T68" fmla="*/ 63 w 123"/>
                <a:gd name="T69" fmla="*/ 113 h 126"/>
                <a:gd name="T70" fmla="*/ 65 w 123"/>
                <a:gd name="T71" fmla="*/ 112 h 126"/>
                <a:gd name="T72" fmla="*/ 65 w 123"/>
                <a:gd name="T73" fmla="*/ 105 h 126"/>
                <a:gd name="T74" fmla="*/ 67 w 123"/>
                <a:gd name="T75" fmla="*/ 104 h 126"/>
                <a:gd name="T76" fmla="*/ 71 w 123"/>
                <a:gd name="T77" fmla="*/ 97 h 126"/>
                <a:gd name="T78" fmla="*/ 74 w 123"/>
                <a:gd name="T79" fmla="*/ 94 h 126"/>
                <a:gd name="T80" fmla="*/ 68 w 123"/>
                <a:gd name="T81" fmla="*/ 86 h 126"/>
                <a:gd name="T82" fmla="*/ 62 w 123"/>
                <a:gd name="T83" fmla="*/ 85 h 126"/>
                <a:gd name="T84" fmla="*/ 48 w 123"/>
                <a:gd name="T85" fmla="*/ 77 h 126"/>
                <a:gd name="T86" fmla="*/ 32 w 123"/>
                <a:gd name="T87" fmla="*/ 71 h 126"/>
                <a:gd name="T88" fmla="*/ 19 w 123"/>
                <a:gd name="T89" fmla="*/ 63 h 126"/>
                <a:gd name="T90" fmla="*/ 13 w 123"/>
                <a:gd name="T91" fmla="*/ 58 h 126"/>
                <a:gd name="T92" fmla="*/ 2 w 123"/>
                <a:gd name="T93" fmla="*/ 45 h 126"/>
                <a:gd name="T94" fmla="*/ 2 w 123"/>
                <a:gd name="T95" fmla="*/ 41 h 126"/>
                <a:gd name="T96" fmla="*/ 8 w 123"/>
                <a:gd name="T97" fmla="*/ 15 h 126"/>
                <a:gd name="T98" fmla="*/ 18 w 123"/>
                <a:gd name="T99" fmla="*/ 4 h 126"/>
                <a:gd name="T100" fmla="*/ 46 w 123"/>
                <a:gd name="T10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3" h="126">
                  <a:moveTo>
                    <a:pt x="52" y="0"/>
                  </a:moveTo>
                  <a:lnTo>
                    <a:pt x="57" y="3"/>
                  </a:lnTo>
                  <a:lnTo>
                    <a:pt x="62" y="4"/>
                  </a:lnTo>
                  <a:lnTo>
                    <a:pt x="65" y="8"/>
                  </a:lnTo>
                  <a:lnTo>
                    <a:pt x="67" y="8"/>
                  </a:lnTo>
                  <a:lnTo>
                    <a:pt x="67" y="11"/>
                  </a:lnTo>
                  <a:lnTo>
                    <a:pt x="67" y="12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9"/>
                  </a:lnTo>
                  <a:lnTo>
                    <a:pt x="68" y="19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70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0" y="30"/>
                  </a:lnTo>
                  <a:lnTo>
                    <a:pt x="70" y="31"/>
                  </a:lnTo>
                  <a:lnTo>
                    <a:pt x="70" y="31"/>
                  </a:lnTo>
                  <a:lnTo>
                    <a:pt x="70" y="33"/>
                  </a:lnTo>
                  <a:lnTo>
                    <a:pt x="70" y="33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0" y="36"/>
                  </a:lnTo>
                  <a:lnTo>
                    <a:pt x="70" y="36"/>
                  </a:lnTo>
                  <a:lnTo>
                    <a:pt x="70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2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74" y="42"/>
                  </a:lnTo>
                  <a:lnTo>
                    <a:pt x="76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9" y="44"/>
                  </a:lnTo>
                  <a:lnTo>
                    <a:pt x="81" y="44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4"/>
                  </a:lnTo>
                  <a:lnTo>
                    <a:pt x="87" y="44"/>
                  </a:lnTo>
                  <a:lnTo>
                    <a:pt x="89" y="44"/>
                  </a:lnTo>
                  <a:lnTo>
                    <a:pt x="89" y="42"/>
                  </a:lnTo>
                  <a:lnTo>
                    <a:pt x="89" y="42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2" y="42"/>
                  </a:lnTo>
                  <a:lnTo>
                    <a:pt x="92" y="42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5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98" y="45"/>
                  </a:lnTo>
                  <a:lnTo>
                    <a:pt x="100" y="45"/>
                  </a:lnTo>
                  <a:lnTo>
                    <a:pt x="100" y="45"/>
                  </a:lnTo>
                  <a:lnTo>
                    <a:pt x="101" y="47"/>
                  </a:lnTo>
                  <a:lnTo>
                    <a:pt x="101" y="49"/>
                  </a:lnTo>
                  <a:lnTo>
                    <a:pt x="101" y="49"/>
                  </a:lnTo>
                  <a:lnTo>
                    <a:pt x="103" y="50"/>
                  </a:lnTo>
                  <a:lnTo>
                    <a:pt x="103" y="50"/>
                  </a:lnTo>
                  <a:lnTo>
                    <a:pt x="103" y="52"/>
                  </a:lnTo>
                  <a:lnTo>
                    <a:pt x="103" y="52"/>
                  </a:lnTo>
                  <a:lnTo>
                    <a:pt x="103" y="53"/>
                  </a:lnTo>
                  <a:lnTo>
                    <a:pt x="103" y="55"/>
                  </a:lnTo>
                  <a:lnTo>
                    <a:pt x="103" y="56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4" y="63"/>
                  </a:lnTo>
                  <a:lnTo>
                    <a:pt x="104" y="63"/>
                  </a:lnTo>
                  <a:lnTo>
                    <a:pt x="104" y="64"/>
                  </a:lnTo>
                  <a:lnTo>
                    <a:pt x="104" y="64"/>
                  </a:lnTo>
                  <a:lnTo>
                    <a:pt x="104" y="66"/>
                  </a:lnTo>
                  <a:lnTo>
                    <a:pt x="106" y="67"/>
                  </a:lnTo>
                  <a:lnTo>
                    <a:pt x="106" y="69"/>
                  </a:lnTo>
                  <a:lnTo>
                    <a:pt x="106" y="69"/>
                  </a:lnTo>
                  <a:lnTo>
                    <a:pt x="106" y="71"/>
                  </a:lnTo>
                  <a:lnTo>
                    <a:pt x="108" y="71"/>
                  </a:lnTo>
                  <a:lnTo>
                    <a:pt x="109" y="71"/>
                  </a:lnTo>
                  <a:lnTo>
                    <a:pt x="111" y="71"/>
                  </a:lnTo>
                  <a:lnTo>
                    <a:pt x="112" y="71"/>
                  </a:lnTo>
                  <a:lnTo>
                    <a:pt x="112" y="69"/>
                  </a:lnTo>
                  <a:lnTo>
                    <a:pt x="114" y="69"/>
                  </a:lnTo>
                  <a:lnTo>
                    <a:pt x="115" y="69"/>
                  </a:lnTo>
                  <a:lnTo>
                    <a:pt x="117" y="67"/>
                  </a:lnTo>
                  <a:lnTo>
                    <a:pt x="117" y="67"/>
                  </a:lnTo>
                  <a:lnTo>
                    <a:pt x="119" y="69"/>
                  </a:lnTo>
                  <a:lnTo>
                    <a:pt x="120" y="69"/>
                  </a:lnTo>
                  <a:lnTo>
                    <a:pt x="120" y="71"/>
                  </a:lnTo>
                  <a:lnTo>
                    <a:pt x="123" y="71"/>
                  </a:lnTo>
                  <a:lnTo>
                    <a:pt x="122" y="72"/>
                  </a:lnTo>
                  <a:lnTo>
                    <a:pt x="122" y="72"/>
                  </a:lnTo>
                  <a:lnTo>
                    <a:pt x="122" y="74"/>
                  </a:lnTo>
                  <a:lnTo>
                    <a:pt x="122" y="75"/>
                  </a:lnTo>
                  <a:lnTo>
                    <a:pt x="122" y="78"/>
                  </a:lnTo>
                  <a:lnTo>
                    <a:pt x="120" y="83"/>
                  </a:lnTo>
                  <a:lnTo>
                    <a:pt x="120" y="86"/>
                  </a:lnTo>
                  <a:lnTo>
                    <a:pt x="120" y="88"/>
                  </a:lnTo>
                  <a:lnTo>
                    <a:pt x="119" y="89"/>
                  </a:lnTo>
                  <a:lnTo>
                    <a:pt x="117" y="93"/>
                  </a:lnTo>
                  <a:lnTo>
                    <a:pt x="117" y="94"/>
                  </a:lnTo>
                  <a:lnTo>
                    <a:pt x="117" y="101"/>
                  </a:lnTo>
                  <a:lnTo>
                    <a:pt x="117" y="105"/>
                  </a:lnTo>
                  <a:lnTo>
                    <a:pt x="115" y="110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2" y="112"/>
                  </a:lnTo>
                  <a:lnTo>
                    <a:pt x="112" y="113"/>
                  </a:lnTo>
                  <a:lnTo>
                    <a:pt x="111" y="113"/>
                  </a:lnTo>
                  <a:lnTo>
                    <a:pt x="111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04" y="118"/>
                  </a:lnTo>
                  <a:lnTo>
                    <a:pt x="104" y="118"/>
                  </a:lnTo>
                  <a:lnTo>
                    <a:pt x="103" y="119"/>
                  </a:lnTo>
                  <a:lnTo>
                    <a:pt x="103" y="119"/>
                  </a:lnTo>
                  <a:lnTo>
                    <a:pt x="103" y="121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3"/>
                  </a:lnTo>
                  <a:lnTo>
                    <a:pt x="100" y="123"/>
                  </a:lnTo>
                  <a:lnTo>
                    <a:pt x="98" y="121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2" y="124"/>
                  </a:lnTo>
                  <a:lnTo>
                    <a:pt x="90" y="126"/>
                  </a:lnTo>
                  <a:lnTo>
                    <a:pt x="90" y="124"/>
                  </a:lnTo>
                  <a:lnTo>
                    <a:pt x="89" y="124"/>
                  </a:lnTo>
                  <a:lnTo>
                    <a:pt x="87" y="124"/>
                  </a:lnTo>
                  <a:lnTo>
                    <a:pt x="86" y="124"/>
                  </a:lnTo>
                  <a:lnTo>
                    <a:pt x="84" y="123"/>
                  </a:lnTo>
                  <a:lnTo>
                    <a:pt x="82" y="123"/>
                  </a:lnTo>
                  <a:lnTo>
                    <a:pt x="81" y="124"/>
                  </a:lnTo>
                  <a:lnTo>
                    <a:pt x="78" y="123"/>
                  </a:lnTo>
                  <a:lnTo>
                    <a:pt x="71" y="121"/>
                  </a:lnTo>
                  <a:lnTo>
                    <a:pt x="67" y="121"/>
                  </a:lnTo>
                  <a:lnTo>
                    <a:pt x="60" y="121"/>
                  </a:lnTo>
                  <a:lnTo>
                    <a:pt x="59" y="119"/>
                  </a:lnTo>
                  <a:lnTo>
                    <a:pt x="59" y="118"/>
                  </a:lnTo>
                  <a:lnTo>
                    <a:pt x="60" y="118"/>
                  </a:lnTo>
                  <a:lnTo>
                    <a:pt x="60" y="116"/>
                  </a:lnTo>
                  <a:lnTo>
                    <a:pt x="62" y="116"/>
                  </a:lnTo>
                  <a:lnTo>
                    <a:pt x="62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5" y="113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0"/>
                  </a:lnTo>
                  <a:lnTo>
                    <a:pt x="65" y="108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4"/>
                  </a:lnTo>
                  <a:lnTo>
                    <a:pt x="67" y="104"/>
                  </a:lnTo>
                  <a:lnTo>
                    <a:pt x="70" y="102"/>
                  </a:lnTo>
                  <a:lnTo>
                    <a:pt x="70" y="101"/>
                  </a:lnTo>
                  <a:lnTo>
                    <a:pt x="70" y="101"/>
                  </a:lnTo>
                  <a:lnTo>
                    <a:pt x="70" y="99"/>
                  </a:lnTo>
                  <a:lnTo>
                    <a:pt x="71" y="97"/>
                  </a:lnTo>
                  <a:lnTo>
                    <a:pt x="71" y="97"/>
                  </a:lnTo>
                  <a:lnTo>
                    <a:pt x="71" y="96"/>
                  </a:lnTo>
                  <a:lnTo>
                    <a:pt x="73" y="96"/>
                  </a:lnTo>
                  <a:lnTo>
                    <a:pt x="74" y="94"/>
                  </a:lnTo>
                  <a:lnTo>
                    <a:pt x="74" y="94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1"/>
                  </a:lnTo>
                  <a:lnTo>
                    <a:pt x="71" y="88"/>
                  </a:lnTo>
                  <a:lnTo>
                    <a:pt x="68" y="86"/>
                  </a:lnTo>
                  <a:lnTo>
                    <a:pt x="67" y="85"/>
                  </a:lnTo>
                  <a:lnTo>
                    <a:pt x="65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2" y="85"/>
                  </a:lnTo>
                  <a:lnTo>
                    <a:pt x="60" y="83"/>
                  </a:lnTo>
                  <a:lnTo>
                    <a:pt x="57" y="83"/>
                  </a:lnTo>
                  <a:lnTo>
                    <a:pt x="51" y="78"/>
                  </a:lnTo>
                  <a:lnTo>
                    <a:pt x="48" y="77"/>
                  </a:lnTo>
                  <a:lnTo>
                    <a:pt x="48" y="77"/>
                  </a:lnTo>
                  <a:lnTo>
                    <a:pt x="45" y="75"/>
                  </a:lnTo>
                  <a:lnTo>
                    <a:pt x="41" y="72"/>
                  </a:lnTo>
                  <a:lnTo>
                    <a:pt x="38" y="71"/>
                  </a:lnTo>
                  <a:lnTo>
                    <a:pt x="35" y="71"/>
                  </a:lnTo>
                  <a:lnTo>
                    <a:pt x="32" y="71"/>
                  </a:lnTo>
                  <a:lnTo>
                    <a:pt x="27" y="69"/>
                  </a:lnTo>
                  <a:lnTo>
                    <a:pt x="24" y="67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19" y="63"/>
                  </a:lnTo>
                  <a:lnTo>
                    <a:pt x="18" y="61"/>
                  </a:lnTo>
                  <a:lnTo>
                    <a:pt x="18" y="61"/>
                  </a:lnTo>
                  <a:lnTo>
                    <a:pt x="16" y="60"/>
                  </a:lnTo>
                  <a:lnTo>
                    <a:pt x="15" y="60"/>
                  </a:lnTo>
                  <a:lnTo>
                    <a:pt x="13" y="58"/>
                  </a:lnTo>
                  <a:lnTo>
                    <a:pt x="11" y="56"/>
                  </a:lnTo>
                  <a:lnTo>
                    <a:pt x="10" y="53"/>
                  </a:lnTo>
                  <a:lnTo>
                    <a:pt x="7" y="50"/>
                  </a:lnTo>
                  <a:lnTo>
                    <a:pt x="5" y="47"/>
                  </a:lnTo>
                  <a:lnTo>
                    <a:pt x="2" y="45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4" y="36"/>
                  </a:lnTo>
                  <a:lnTo>
                    <a:pt x="5" y="31"/>
                  </a:lnTo>
                  <a:lnTo>
                    <a:pt x="7" y="26"/>
                  </a:lnTo>
                  <a:lnTo>
                    <a:pt x="7" y="19"/>
                  </a:lnTo>
                  <a:lnTo>
                    <a:pt x="8" y="15"/>
                  </a:lnTo>
                  <a:lnTo>
                    <a:pt x="10" y="14"/>
                  </a:lnTo>
                  <a:lnTo>
                    <a:pt x="11" y="11"/>
                  </a:lnTo>
                  <a:lnTo>
                    <a:pt x="13" y="8"/>
                  </a:lnTo>
                  <a:lnTo>
                    <a:pt x="15" y="4"/>
                  </a:lnTo>
                  <a:lnTo>
                    <a:pt x="18" y="4"/>
                  </a:lnTo>
                  <a:lnTo>
                    <a:pt x="24" y="3"/>
                  </a:lnTo>
                  <a:lnTo>
                    <a:pt x="27" y="3"/>
                  </a:lnTo>
                  <a:lnTo>
                    <a:pt x="33" y="1"/>
                  </a:lnTo>
                  <a:lnTo>
                    <a:pt x="40" y="0"/>
                  </a:lnTo>
                  <a:lnTo>
                    <a:pt x="46" y="0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1" name="Freeform 167">
              <a:extLst>
                <a:ext uri="{FF2B5EF4-FFF2-40B4-BE49-F238E27FC236}">
                  <a16:creationId xmlns:a16="http://schemas.microsoft.com/office/drawing/2014/main" id="{D6825E0D-3589-4AB7-86D1-11C6DABD486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58768" y="4201509"/>
              <a:ext cx="99411" cy="132547"/>
            </a:xfrm>
            <a:custGeom>
              <a:avLst/>
              <a:gdLst>
                <a:gd name="T0" fmla="*/ 0 w 51"/>
                <a:gd name="T1" fmla="*/ 66 h 68"/>
                <a:gd name="T2" fmla="*/ 0 w 51"/>
                <a:gd name="T3" fmla="*/ 66 h 68"/>
                <a:gd name="T4" fmla="*/ 0 w 51"/>
                <a:gd name="T5" fmla="*/ 66 h 68"/>
                <a:gd name="T6" fmla="*/ 0 w 51"/>
                <a:gd name="T7" fmla="*/ 66 h 68"/>
                <a:gd name="T8" fmla="*/ 0 w 51"/>
                <a:gd name="T9" fmla="*/ 68 h 68"/>
                <a:gd name="T10" fmla="*/ 0 w 51"/>
                <a:gd name="T11" fmla="*/ 68 h 68"/>
                <a:gd name="T12" fmla="*/ 0 w 51"/>
                <a:gd name="T13" fmla="*/ 66 h 68"/>
                <a:gd name="T14" fmla="*/ 0 w 51"/>
                <a:gd name="T15" fmla="*/ 66 h 68"/>
                <a:gd name="T16" fmla="*/ 0 w 51"/>
                <a:gd name="T17" fmla="*/ 66 h 68"/>
                <a:gd name="T18" fmla="*/ 51 w 51"/>
                <a:gd name="T19" fmla="*/ 0 h 68"/>
                <a:gd name="T20" fmla="*/ 51 w 51"/>
                <a:gd name="T21" fmla="*/ 0 h 68"/>
                <a:gd name="T22" fmla="*/ 51 w 51"/>
                <a:gd name="T23" fmla="*/ 3 h 68"/>
                <a:gd name="T24" fmla="*/ 51 w 51"/>
                <a:gd name="T25" fmla="*/ 3 h 68"/>
                <a:gd name="T26" fmla="*/ 51 w 51"/>
                <a:gd name="T27" fmla="*/ 5 h 68"/>
                <a:gd name="T28" fmla="*/ 49 w 51"/>
                <a:gd name="T29" fmla="*/ 5 h 68"/>
                <a:gd name="T30" fmla="*/ 49 w 51"/>
                <a:gd name="T31" fmla="*/ 3 h 68"/>
                <a:gd name="T32" fmla="*/ 49 w 51"/>
                <a:gd name="T33" fmla="*/ 2 h 68"/>
                <a:gd name="T34" fmla="*/ 49 w 51"/>
                <a:gd name="T35" fmla="*/ 2 h 68"/>
                <a:gd name="T36" fmla="*/ 51 w 51"/>
                <a:gd name="T37" fmla="*/ 2 h 68"/>
                <a:gd name="T38" fmla="*/ 51 w 51"/>
                <a:gd name="T39" fmla="*/ 2 h 68"/>
                <a:gd name="T40" fmla="*/ 51 w 51"/>
                <a:gd name="T4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1" h="68">
                  <a:moveTo>
                    <a:pt x="0" y="66"/>
                  </a:move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close/>
                  <a:moveTo>
                    <a:pt x="51" y="0"/>
                  </a:moveTo>
                  <a:lnTo>
                    <a:pt x="51" y="0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1" y="5"/>
                  </a:lnTo>
                  <a:lnTo>
                    <a:pt x="49" y="5"/>
                  </a:lnTo>
                  <a:lnTo>
                    <a:pt x="49" y="3"/>
                  </a:lnTo>
                  <a:lnTo>
                    <a:pt x="49" y="2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2" name="Freeform 168">
              <a:extLst>
                <a:ext uri="{FF2B5EF4-FFF2-40B4-BE49-F238E27FC236}">
                  <a16:creationId xmlns:a16="http://schemas.microsoft.com/office/drawing/2014/main" id="{B782F6F8-36C8-48B3-9094-69C9512F9D4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83946" y="3160624"/>
              <a:ext cx="705618" cy="309927"/>
            </a:xfrm>
            <a:custGeom>
              <a:avLst/>
              <a:gdLst>
                <a:gd name="T0" fmla="*/ 211 w 362"/>
                <a:gd name="T1" fmla="*/ 156 h 159"/>
                <a:gd name="T2" fmla="*/ 203 w 362"/>
                <a:gd name="T3" fmla="*/ 156 h 159"/>
                <a:gd name="T4" fmla="*/ 89 w 362"/>
                <a:gd name="T5" fmla="*/ 88 h 159"/>
                <a:gd name="T6" fmla="*/ 88 w 362"/>
                <a:gd name="T7" fmla="*/ 87 h 159"/>
                <a:gd name="T8" fmla="*/ 86 w 362"/>
                <a:gd name="T9" fmla="*/ 74 h 159"/>
                <a:gd name="T10" fmla="*/ 80 w 362"/>
                <a:gd name="T11" fmla="*/ 75 h 159"/>
                <a:gd name="T12" fmla="*/ 41 w 362"/>
                <a:gd name="T13" fmla="*/ 61 h 159"/>
                <a:gd name="T14" fmla="*/ 42 w 362"/>
                <a:gd name="T15" fmla="*/ 64 h 159"/>
                <a:gd name="T16" fmla="*/ 41 w 362"/>
                <a:gd name="T17" fmla="*/ 61 h 159"/>
                <a:gd name="T18" fmla="*/ 37 w 362"/>
                <a:gd name="T19" fmla="*/ 61 h 159"/>
                <a:gd name="T20" fmla="*/ 47 w 362"/>
                <a:gd name="T21" fmla="*/ 60 h 159"/>
                <a:gd name="T22" fmla="*/ 42 w 362"/>
                <a:gd name="T23" fmla="*/ 58 h 159"/>
                <a:gd name="T24" fmla="*/ 61 w 362"/>
                <a:gd name="T25" fmla="*/ 60 h 159"/>
                <a:gd name="T26" fmla="*/ 56 w 362"/>
                <a:gd name="T27" fmla="*/ 58 h 159"/>
                <a:gd name="T28" fmla="*/ 1 w 362"/>
                <a:gd name="T29" fmla="*/ 49 h 159"/>
                <a:gd name="T30" fmla="*/ 332 w 362"/>
                <a:gd name="T31" fmla="*/ 0 h 159"/>
                <a:gd name="T32" fmla="*/ 334 w 362"/>
                <a:gd name="T33" fmla="*/ 3 h 159"/>
                <a:gd name="T34" fmla="*/ 334 w 362"/>
                <a:gd name="T35" fmla="*/ 6 h 159"/>
                <a:gd name="T36" fmla="*/ 340 w 362"/>
                <a:gd name="T37" fmla="*/ 5 h 159"/>
                <a:gd name="T38" fmla="*/ 346 w 362"/>
                <a:gd name="T39" fmla="*/ 5 h 159"/>
                <a:gd name="T40" fmla="*/ 348 w 362"/>
                <a:gd name="T41" fmla="*/ 3 h 159"/>
                <a:gd name="T42" fmla="*/ 354 w 362"/>
                <a:gd name="T43" fmla="*/ 3 h 159"/>
                <a:gd name="T44" fmla="*/ 357 w 362"/>
                <a:gd name="T45" fmla="*/ 6 h 159"/>
                <a:gd name="T46" fmla="*/ 361 w 362"/>
                <a:gd name="T47" fmla="*/ 9 h 159"/>
                <a:gd name="T48" fmla="*/ 361 w 362"/>
                <a:gd name="T49" fmla="*/ 12 h 159"/>
                <a:gd name="T50" fmla="*/ 353 w 362"/>
                <a:gd name="T51" fmla="*/ 19 h 159"/>
                <a:gd name="T52" fmla="*/ 353 w 362"/>
                <a:gd name="T53" fmla="*/ 27 h 159"/>
                <a:gd name="T54" fmla="*/ 353 w 362"/>
                <a:gd name="T55" fmla="*/ 31 h 159"/>
                <a:gd name="T56" fmla="*/ 350 w 362"/>
                <a:gd name="T57" fmla="*/ 35 h 159"/>
                <a:gd name="T58" fmla="*/ 351 w 362"/>
                <a:gd name="T59" fmla="*/ 41 h 159"/>
                <a:gd name="T60" fmla="*/ 343 w 362"/>
                <a:gd name="T61" fmla="*/ 42 h 159"/>
                <a:gd name="T62" fmla="*/ 346 w 362"/>
                <a:gd name="T63" fmla="*/ 49 h 159"/>
                <a:gd name="T64" fmla="*/ 350 w 362"/>
                <a:gd name="T65" fmla="*/ 55 h 159"/>
                <a:gd name="T66" fmla="*/ 346 w 362"/>
                <a:gd name="T67" fmla="*/ 61 h 159"/>
                <a:gd name="T68" fmla="*/ 351 w 362"/>
                <a:gd name="T69" fmla="*/ 68 h 159"/>
                <a:gd name="T70" fmla="*/ 346 w 362"/>
                <a:gd name="T71" fmla="*/ 72 h 159"/>
                <a:gd name="T72" fmla="*/ 343 w 362"/>
                <a:gd name="T73" fmla="*/ 80 h 159"/>
                <a:gd name="T74" fmla="*/ 334 w 362"/>
                <a:gd name="T75" fmla="*/ 87 h 159"/>
                <a:gd name="T76" fmla="*/ 323 w 362"/>
                <a:gd name="T77" fmla="*/ 87 h 159"/>
                <a:gd name="T78" fmla="*/ 324 w 362"/>
                <a:gd name="T79" fmla="*/ 75 h 159"/>
                <a:gd name="T80" fmla="*/ 323 w 362"/>
                <a:gd name="T81" fmla="*/ 63 h 159"/>
                <a:gd name="T82" fmla="*/ 323 w 362"/>
                <a:gd name="T83" fmla="*/ 63 h 159"/>
                <a:gd name="T84" fmla="*/ 318 w 362"/>
                <a:gd name="T85" fmla="*/ 60 h 159"/>
                <a:gd name="T86" fmla="*/ 321 w 362"/>
                <a:gd name="T87" fmla="*/ 55 h 159"/>
                <a:gd name="T88" fmla="*/ 320 w 362"/>
                <a:gd name="T89" fmla="*/ 57 h 159"/>
                <a:gd name="T90" fmla="*/ 315 w 362"/>
                <a:gd name="T91" fmla="*/ 58 h 159"/>
                <a:gd name="T92" fmla="*/ 316 w 362"/>
                <a:gd name="T93" fmla="*/ 50 h 159"/>
                <a:gd name="T94" fmla="*/ 320 w 362"/>
                <a:gd name="T95" fmla="*/ 46 h 159"/>
                <a:gd name="T96" fmla="*/ 323 w 362"/>
                <a:gd name="T97" fmla="*/ 33 h 159"/>
                <a:gd name="T98" fmla="*/ 326 w 362"/>
                <a:gd name="T99" fmla="*/ 20 h 159"/>
                <a:gd name="T100" fmla="*/ 324 w 362"/>
                <a:gd name="T101" fmla="*/ 9 h 159"/>
                <a:gd name="T102" fmla="*/ 324 w 362"/>
                <a:gd name="T103" fmla="*/ 5 h 159"/>
                <a:gd name="T104" fmla="*/ 332 w 362"/>
                <a:gd name="T105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2" h="159">
                  <a:moveTo>
                    <a:pt x="203" y="154"/>
                  </a:moveTo>
                  <a:lnTo>
                    <a:pt x="205" y="156"/>
                  </a:lnTo>
                  <a:lnTo>
                    <a:pt x="208" y="156"/>
                  </a:lnTo>
                  <a:lnTo>
                    <a:pt x="209" y="156"/>
                  </a:lnTo>
                  <a:lnTo>
                    <a:pt x="211" y="156"/>
                  </a:lnTo>
                  <a:lnTo>
                    <a:pt x="209" y="157"/>
                  </a:lnTo>
                  <a:lnTo>
                    <a:pt x="208" y="159"/>
                  </a:lnTo>
                  <a:lnTo>
                    <a:pt x="206" y="157"/>
                  </a:lnTo>
                  <a:lnTo>
                    <a:pt x="203" y="157"/>
                  </a:lnTo>
                  <a:lnTo>
                    <a:pt x="203" y="156"/>
                  </a:lnTo>
                  <a:lnTo>
                    <a:pt x="203" y="156"/>
                  </a:lnTo>
                  <a:lnTo>
                    <a:pt x="203" y="154"/>
                  </a:lnTo>
                  <a:close/>
                  <a:moveTo>
                    <a:pt x="89" y="87"/>
                  </a:move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8"/>
                  </a:lnTo>
                  <a:lnTo>
                    <a:pt x="88" y="87"/>
                  </a:lnTo>
                  <a:lnTo>
                    <a:pt x="89" y="87"/>
                  </a:lnTo>
                  <a:close/>
                  <a:moveTo>
                    <a:pt x="78" y="72"/>
                  </a:moveTo>
                  <a:lnTo>
                    <a:pt x="82" y="74"/>
                  </a:lnTo>
                  <a:lnTo>
                    <a:pt x="82" y="74"/>
                  </a:lnTo>
                  <a:lnTo>
                    <a:pt x="86" y="74"/>
                  </a:lnTo>
                  <a:lnTo>
                    <a:pt x="88" y="74"/>
                  </a:lnTo>
                  <a:lnTo>
                    <a:pt x="88" y="75"/>
                  </a:lnTo>
                  <a:lnTo>
                    <a:pt x="86" y="75"/>
                  </a:lnTo>
                  <a:lnTo>
                    <a:pt x="85" y="75"/>
                  </a:lnTo>
                  <a:lnTo>
                    <a:pt x="80" y="75"/>
                  </a:lnTo>
                  <a:lnTo>
                    <a:pt x="78" y="74"/>
                  </a:lnTo>
                  <a:lnTo>
                    <a:pt x="78" y="72"/>
                  </a:lnTo>
                  <a:lnTo>
                    <a:pt x="78" y="72"/>
                  </a:lnTo>
                  <a:lnTo>
                    <a:pt x="78" y="72"/>
                  </a:lnTo>
                  <a:close/>
                  <a:moveTo>
                    <a:pt x="41" y="61"/>
                  </a:moveTo>
                  <a:lnTo>
                    <a:pt x="45" y="63"/>
                  </a:lnTo>
                  <a:lnTo>
                    <a:pt x="47" y="64"/>
                  </a:lnTo>
                  <a:lnTo>
                    <a:pt x="44" y="64"/>
                  </a:lnTo>
                  <a:lnTo>
                    <a:pt x="44" y="64"/>
                  </a:lnTo>
                  <a:lnTo>
                    <a:pt x="42" y="64"/>
                  </a:lnTo>
                  <a:lnTo>
                    <a:pt x="41" y="64"/>
                  </a:lnTo>
                  <a:lnTo>
                    <a:pt x="39" y="63"/>
                  </a:lnTo>
                  <a:lnTo>
                    <a:pt x="39" y="63"/>
                  </a:lnTo>
                  <a:lnTo>
                    <a:pt x="39" y="61"/>
                  </a:lnTo>
                  <a:lnTo>
                    <a:pt x="41" y="61"/>
                  </a:lnTo>
                  <a:close/>
                  <a:moveTo>
                    <a:pt x="37" y="60"/>
                  </a:moveTo>
                  <a:lnTo>
                    <a:pt x="37" y="61"/>
                  </a:lnTo>
                  <a:lnTo>
                    <a:pt x="37" y="61"/>
                  </a:lnTo>
                  <a:lnTo>
                    <a:pt x="39" y="61"/>
                  </a:lnTo>
                  <a:lnTo>
                    <a:pt x="37" y="61"/>
                  </a:lnTo>
                  <a:lnTo>
                    <a:pt x="36" y="63"/>
                  </a:lnTo>
                  <a:lnTo>
                    <a:pt x="34" y="61"/>
                  </a:lnTo>
                  <a:lnTo>
                    <a:pt x="37" y="60"/>
                  </a:lnTo>
                  <a:close/>
                  <a:moveTo>
                    <a:pt x="42" y="58"/>
                  </a:moveTo>
                  <a:lnTo>
                    <a:pt x="47" y="60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45" y="60"/>
                  </a:lnTo>
                  <a:lnTo>
                    <a:pt x="44" y="60"/>
                  </a:lnTo>
                  <a:lnTo>
                    <a:pt x="42" y="58"/>
                  </a:lnTo>
                  <a:close/>
                  <a:moveTo>
                    <a:pt x="58" y="58"/>
                  </a:moveTo>
                  <a:lnTo>
                    <a:pt x="59" y="58"/>
                  </a:lnTo>
                  <a:lnTo>
                    <a:pt x="61" y="58"/>
                  </a:lnTo>
                  <a:lnTo>
                    <a:pt x="61" y="60"/>
                  </a:lnTo>
                  <a:lnTo>
                    <a:pt x="61" y="60"/>
                  </a:lnTo>
                  <a:lnTo>
                    <a:pt x="59" y="60"/>
                  </a:lnTo>
                  <a:lnTo>
                    <a:pt x="56" y="60"/>
                  </a:lnTo>
                  <a:lnTo>
                    <a:pt x="56" y="60"/>
                  </a:lnTo>
                  <a:lnTo>
                    <a:pt x="56" y="58"/>
                  </a:lnTo>
                  <a:lnTo>
                    <a:pt x="56" y="58"/>
                  </a:lnTo>
                  <a:lnTo>
                    <a:pt x="58" y="58"/>
                  </a:lnTo>
                  <a:close/>
                  <a:moveTo>
                    <a:pt x="1" y="46"/>
                  </a:moveTo>
                  <a:lnTo>
                    <a:pt x="1" y="46"/>
                  </a:lnTo>
                  <a:lnTo>
                    <a:pt x="1" y="47"/>
                  </a:lnTo>
                  <a:lnTo>
                    <a:pt x="1" y="49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0" y="46"/>
                  </a:lnTo>
                  <a:lnTo>
                    <a:pt x="1" y="46"/>
                  </a:lnTo>
                  <a:close/>
                  <a:moveTo>
                    <a:pt x="332" y="0"/>
                  </a:moveTo>
                  <a:lnTo>
                    <a:pt x="332" y="0"/>
                  </a:lnTo>
                  <a:lnTo>
                    <a:pt x="334" y="1"/>
                  </a:lnTo>
                  <a:lnTo>
                    <a:pt x="334" y="1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5"/>
                  </a:lnTo>
                  <a:lnTo>
                    <a:pt x="332" y="5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5" y="6"/>
                  </a:lnTo>
                  <a:lnTo>
                    <a:pt x="337" y="6"/>
                  </a:lnTo>
                  <a:lnTo>
                    <a:pt x="337" y="5"/>
                  </a:lnTo>
                  <a:lnTo>
                    <a:pt x="337" y="5"/>
                  </a:lnTo>
                  <a:lnTo>
                    <a:pt x="340" y="5"/>
                  </a:lnTo>
                  <a:lnTo>
                    <a:pt x="342" y="5"/>
                  </a:lnTo>
                  <a:lnTo>
                    <a:pt x="342" y="6"/>
                  </a:lnTo>
                  <a:lnTo>
                    <a:pt x="343" y="6"/>
                  </a:lnTo>
                  <a:lnTo>
                    <a:pt x="345" y="6"/>
                  </a:lnTo>
                  <a:lnTo>
                    <a:pt x="346" y="5"/>
                  </a:lnTo>
                  <a:lnTo>
                    <a:pt x="348" y="5"/>
                  </a:lnTo>
                  <a:lnTo>
                    <a:pt x="348" y="5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50" y="3"/>
                  </a:lnTo>
                  <a:lnTo>
                    <a:pt x="350" y="3"/>
                  </a:lnTo>
                  <a:lnTo>
                    <a:pt x="353" y="5"/>
                  </a:lnTo>
                  <a:lnTo>
                    <a:pt x="353" y="3"/>
                  </a:lnTo>
                  <a:lnTo>
                    <a:pt x="354" y="3"/>
                  </a:lnTo>
                  <a:lnTo>
                    <a:pt x="354" y="5"/>
                  </a:lnTo>
                  <a:lnTo>
                    <a:pt x="356" y="5"/>
                  </a:lnTo>
                  <a:lnTo>
                    <a:pt x="357" y="5"/>
                  </a:lnTo>
                  <a:lnTo>
                    <a:pt x="357" y="5"/>
                  </a:lnTo>
                  <a:lnTo>
                    <a:pt x="357" y="6"/>
                  </a:lnTo>
                  <a:lnTo>
                    <a:pt x="357" y="8"/>
                  </a:lnTo>
                  <a:lnTo>
                    <a:pt x="357" y="9"/>
                  </a:lnTo>
                  <a:lnTo>
                    <a:pt x="357" y="9"/>
                  </a:lnTo>
                  <a:lnTo>
                    <a:pt x="359" y="9"/>
                  </a:lnTo>
                  <a:lnTo>
                    <a:pt x="361" y="9"/>
                  </a:lnTo>
                  <a:lnTo>
                    <a:pt x="362" y="9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1" y="12"/>
                  </a:lnTo>
                  <a:lnTo>
                    <a:pt x="359" y="14"/>
                  </a:lnTo>
                  <a:lnTo>
                    <a:pt x="357" y="16"/>
                  </a:lnTo>
                  <a:lnTo>
                    <a:pt x="354" y="17"/>
                  </a:lnTo>
                  <a:lnTo>
                    <a:pt x="354" y="19"/>
                  </a:lnTo>
                  <a:lnTo>
                    <a:pt x="353" y="19"/>
                  </a:lnTo>
                  <a:lnTo>
                    <a:pt x="351" y="19"/>
                  </a:lnTo>
                  <a:lnTo>
                    <a:pt x="351" y="20"/>
                  </a:lnTo>
                  <a:lnTo>
                    <a:pt x="353" y="22"/>
                  </a:lnTo>
                  <a:lnTo>
                    <a:pt x="353" y="23"/>
                  </a:lnTo>
                  <a:lnTo>
                    <a:pt x="353" y="27"/>
                  </a:lnTo>
                  <a:lnTo>
                    <a:pt x="353" y="27"/>
                  </a:lnTo>
                  <a:lnTo>
                    <a:pt x="353" y="28"/>
                  </a:lnTo>
                  <a:lnTo>
                    <a:pt x="353" y="30"/>
                  </a:lnTo>
                  <a:lnTo>
                    <a:pt x="353" y="30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1" y="33"/>
                  </a:lnTo>
                  <a:lnTo>
                    <a:pt x="350" y="33"/>
                  </a:lnTo>
                  <a:lnTo>
                    <a:pt x="350" y="35"/>
                  </a:lnTo>
                  <a:lnTo>
                    <a:pt x="350" y="35"/>
                  </a:lnTo>
                  <a:lnTo>
                    <a:pt x="351" y="36"/>
                  </a:lnTo>
                  <a:lnTo>
                    <a:pt x="353" y="36"/>
                  </a:lnTo>
                  <a:lnTo>
                    <a:pt x="351" y="38"/>
                  </a:lnTo>
                  <a:lnTo>
                    <a:pt x="351" y="41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43" y="42"/>
                  </a:lnTo>
                  <a:lnTo>
                    <a:pt x="343" y="42"/>
                  </a:lnTo>
                  <a:lnTo>
                    <a:pt x="343" y="44"/>
                  </a:lnTo>
                  <a:lnTo>
                    <a:pt x="345" y="46"/>
                  </a:lnTo>
                  <a:lnTo>
                    <a:pt x="345" y="46"/>
                  </a:lnTo>
                  <a:lnTo>
                    <a:pt x="346" y="46"/>
                  </a:lnTo>
                  <a:lnTo>
                    <a:pt x="346" y="49"/>
                  </a:lnTo>
                  <a:lnTo>
                    <a:pt x="348" y="52"/>
                  </a:lnTo>
                  <a:lnTo>
                    <a:pt x="350" y="52"/>
                  </a:lnTo>
                  <a:lnTo>
                    <a:pt x="351" y="53"/>
                  </a:lnTo>
                  <a:lnTo>
                    <a:pt x="351" y="55"/>
                  </a:lnTo>
                  <a:lnTo>
                    <a:pt x="350" y="55"/>
                  </a:lnTo>
                  <a:lnTo>
                    <a:pt x="348" y="57"/>
                  </a:lnTo>
                  <a:lnTo>
                    <a:pt x="348" y="58"/>
                  </a:lnTo>
                  <a:lnTo>
                    <a:pt x="346" y="58"/>
                  </a:lnTo>
                  <a:lnTo>
                    <a:pt x="346" y="60"/>
                  </a:lnTo>
                  <a:lnTo>
                    <a:pt x="346" y="61"/>
                  </a:lnTo>
                  <a:lnTo>
                    <a:pt x="346" y="63"/>
                  </a:lnTo>
                  <a:lnTo>
                    <a:pt x="345" y="63"/>
                  </a:lnTo>
                  <a:lnTo>
                    <a:pt x="350" y="68"/>
                  </a:lnTo>
                  <a:lnTo>
                    <a:pt x="351" y="68"/>
                  </a:lnTo>
                  <a:lnTo>
                    <a:pt x="351" y="68"/>
                  </a:lnTo>
                  <a:lnTo>
                    <a:pt x="351" y="69"/>
                  </a:lnTo>
                  <a:lnTo>
                    <a:pt x="350" y="71"/>
                  </a:lnTo>
                  <a:lnTo>
                    <a:pt x="350" y="71"/>
                  </a:lnTo>
                  <a:lnTo>
                    <a:pt x="348" y="71"/>
                  </a:lnTo>
                  <a:lnTo>
                    <a:pt x="346" y="72"/>
                  </a:lnTo>
                  <a:lnTo>
                    <a:pt x="345" y="74"/>
                  </a:lnTo>
                  <a:lnTo>
                    <a:pt x="345" y="75"/>
                  </a:lnTo>
                  <a:lnTo>
                    <a:pt x="343" y="77"/>
                  </a:lnTo>
                  <a:lnTo>
                    <a:pt x="343" y="79"/>
                  </a:lnTo>
                  <a:lnTo>
                    <a:pt x="343" y="80"/>
                  </a:lnTo>
                  <a:lnTo>
                    <a:pt x="345" y="85"/>
                  </a:lnTo>
                  <a:lnTo>
                    <a:pt x="343" y="85"/>
                  </a:lnTo>
                  <a:lnTo>
                    <a:pt x="339" y="88"/>
                  </a:lnTo>
                  <a:lnTo>
                    <a:pt x="337" y="88"/>
                  </a:lnTo>
                  <a:lnTo>
                    <a:pt x="334" y="87"/>
                  </a:lnTo>
                  <a:lnTo>
                    <a:pt x="329" y="87"/>
                  </a:lnTo>
                  <a:lnTo>
                    <a:pt x="327" y="85"/>
                  </a:lnTo>
                  <a:lnTo>
                    <a:pt x="326" y="87"/>
                  </a:lnTo>
                  <a:lnTo>
                    <a:pt x="324" y="87"/>
                  </a:lnTo>
                  <a:lnTo>
                    <a:pt x="323" y="87"/>
                  </a:lnTo>
                  <a:lnTo>
                    <a:pt x="321" y="87"/>
                  </a:lnTo>
                  <a:lnTo>
                    <a:pt x="323" y="85"/>
                  </a:lnTo>
                  <a:lnTo>
                    <a:pt x="324" y="80"/>
                  </a:lnTo>
                  <a:lnTo>
                    <a:pt x="324" y="77"/>
                  </a:lnTo>
                  <a:lnTo>
                    <a:pt x="324" y="75"/>
                  </a:lnTo>
                  <a:lnTo>
                    <a:pt x="324" y="72"/>
                  </a:lnTo>
                  <a:lnTo>
                    <a:pt x="323" y="72"/>
                  </a:lnTo>
                  <a:lnTo>
                    <a:pt x="324" y="68"/>
                  </a:lnTo>
                  <a:lnTo>
                    <a:pt x="324" y="66"/>
                  </a:lnTo>
                  <a:lnTo>
                    <a:pt x="323" y="63"/>
                  </a:lnTo>
                  <a:lnTo>
                    <a:pt x="326" y="64"/>
                  </a:lnTo>
                  <a:lnTo>
                    <a:pt x="326" y="63"/>
                  </a:lnTo>
                  <a:lnTo>
                    <a:pt x="324" y="63"/>
                  </a:lnTo>
                  <a:lnTo>
                    <a:pt x="324" y="63"/>
                  </a:lnTo>
                  <a:lnTo>
                    <a:pt x="323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18" y="63"/>
                  </a:lnTo>
                  <a:lnTo>
                    <a:pt x="318" y="61"/>
                  </a:lnTo>
                  <a:lnTo>
                    <a:pt x="318" y="60"/>
                  </a:lnTo>
                  <a:lnTo>
                    <a:pt x="320" y="60"/>
                  </a:lnTo>
                  <a:lnTo>
                    <a:pt x="320" y="60"/>
                  </a:lnTo>
                  <a:lnTo>
                    <a:pt x="321" y="58"/>
                  </a:lnTo>
                  <a:lnTo>
                    <a:pt x="321" y="58"/>
                  </a:lnTo>
                  <a:lnTo>
                    <a:pt x="321" y="55"/>
                  </a:lnTo>
                  <a:lnTo>
                    <a:pt x="323" y="53"/>
                  </a:lnTo>
                  <a:lnTo>
                    <a:pt x="324" y="53"/>
                  </a:lnTo>
                  <a:lnTo>
                    <a:pt x="324" y="53"/>
                  </a:lnTo>
                  <a:lnTo>
                    <a:pt x="323" y="53"/>
                  </a:lnTo>
                  <a:lnTo>
                    <a:pt x="320" y="57"/>
                  </a:lnTo>
                  <a:lnTo>
                    <a:pt x="320" y="58"/>
                  </a:lnTo>
                  <a:lnTo>
                    <a:pt x="318" y="58"/>
                  </a:lnTo>
                  <a:lnTo>
                    <a:pt x="316" y="60"/>
                  </a:lnTo>
                  <a:lnTo>
                    <a:pt x="316" y="60"/>
                  </a:lnTo>
                  <a:lnTo>
                    <a:pt x="315" y="58"/>
                  </a:lnTo>
                  <a:lnTo>
                    <a:pt x="315" y="58"/>
                  </a:lnTo>
                  <a:lnTo>
                    <a:pt x="315" y="57"/>
                  </a:lnTo>
                  <a:lnTo>
                    <a:pt x="315" y="55"/>
                  </a:lnTo>
                  <a:lnTo>
                    <a:pt x="315" y="52"/>
                  </a:lnTo>
                  <a:lnTo>
                    <a:pt x="316" y="50"/>
                  </a:lnTo>
                  <a:lnTo>
                    <a:pt x="316" y="49"/>
                  </a:lnTo>
                  <a:lnTo>
                    <a:pt x="316" y="49"/>
                  </a:lnTo>
                  <a:lnTo>
                    <a:pt x="316" y="47"/>
                  </a:lnTo>
                  <a:lnTo>
                    <a:pt x="318" y="47"/>
                  </a:lnTo>
                  <a:lnTo>
                    <a:pt x="320" y="46"/>
                  </a:lnTo>
                  <a:lnTo>
                    <a:pt x="321" y="41"/>
                  </a:lnTo>
                  <a:lnTo>
                    <a:pt x="324" y="35"/>
                  </a:lnTo>
                  <a:lnTo>
                    <a:pt x="324" y="35"/>
                  </a:lnTo>
                  <a:lnTo>
                    <a:pt x="323" y="35"/>
                  </a:lnTo>
                  <a:lnTo>
                    <a:pt x="323" y="33"/>
                  </a:lnTo>
                  <a:lnTo>
                    <a:pt x="324" y="27"/>
                  </a:lnTo>
                  <a:lnTo>
                    <a:pt x="326" y="27"/>
                  </a:lnTo>
                  <a:lnTo>
                    <a:pt x="326" y="25"/>
                  </a:lnTo>
                  <a:lnTo>
                    <a:pt x="326" y="22"/>
                  </a:lnTo>
                  <a:lnTo>
                    <a:pt x="326" y="20"/>
                  </a:lnTo>
                  <a:lnTo>
                    <a:pt x="326" y="19"/>
                  </a:lnTo>
                  <a:lnTo>
                    <a:pt x="326" y="17"/>
                  </a:lnTo>
                  <a:lnTo>
                    <a:pt x="326" y="16"/>
                  </a:lnTo>
                  <a:lnTo>
                    <a:pt x="324" y="11"/>
                  </a:lnTo>
                  <a:lnTo>
                    <a:pt x="324" y="9"/>
                  </a:lnTo>
                  <a:lnTo>
                    <a:pt x="326" y="8"/>
                  </a:lnTo>
                  <a:lnTo>
                    <a:pt x="324" y="8"/>
                  </a:lnTo>
                  <a:lnTo>
                    <a:pt x="323" y="8"/>
                  </a:lnTo>
                  <a:lnTo>
                    <a:pt x="323" y="6"/>
                  </a:lnTo>
                  <a:lnTo>
                    <a:pt x="324" y="5"/>
                  </a:lnTo>
                  <a:lnTo>
                    <a:pt x="326" y="3"/>
                  </a:lnTo>
                  <a:lnTo>
                    <a:pt x="327" y="1"/>
                  </a:lnTo>
                  <a:lnTo>
                    <a:pt x="329" y="1"/>
                  </a:lnTo>
                  <a:lnTo>
                    <a:pt x="331" y="1"/>
                  </a:lnTo>
                  <a:lnTo>
                    <a:pt x="3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3" name="Freeform 169">
              <a:extLst>
                <a:ext uri="{FF2B5EF4-FFF2-40B4-BE49-F238E27FC236}">
                  <a16:creationId xmlns:a16="http://schemas.microsoft.com/office/drawing/2014/main" id="{92FFA381-EFD7-40F7-98E2-85FFE290B05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7910" y="3474448"/>
              <a:ext cx="38984" cy="38984"/>
            </a:xfrm>
            <a:custGeom>
              <a:avLst/>
              <a:gdLst>
                <a:gd name="T0" fmla="*/ 4 w 20"/>
                <a:gd name="T1" fmla="*/ 14 h 20"/>
                <a:gd name="T2" fmla="*/ 4 w 20"/>
                <a:gd name="T3" fmla="*/ 15 h 20"/>
                <a:gd name="T4" fmla="*/ 4 w 20"/>
                <a:gd name="T5" fmla="*/ 15 h 20"/>
                <a:gd name="T6" fmla="*/ 3 w 20"/>
                <a:gd name="T7" fmla="*/ 18 h 20"/>
                <a:gd name="T8" fmla="*/ 3 w 20"/>
                <a:gd name="T9" fmla="*/ 18 h 20"/>
                <a:gd name="T10" fmla="*/ 1 w 20"/>
                <a:gd name="T11" fmla="*/ 20 h 20"/>
                <a:gd name="T12" fmla="*/ 0 w 20"/>
                <a:gd name="T13" fmla="*/ 18 h 20"/>
                <a:gd name="T14" fmla="*/ 0 w 20"/>
                <a:gd name="T15" fmla="*/ 18 h 20"/>
                <a:gd name="T16" fmla="*/ 3 w 20"/>
                <a:gd name="T17" fmla="*/ 15 h 20"/>
                <a:gd name="T18" fmla="*/ 4 w 20"/>
                <a:gd name="T19" fmla="*/ 14 h 20"/>
                <a:gd name="T20" fmla="*/ 14 w 20"/>
                <a:gd name="T21" fmla="*/ 0 h 20"/>
                <a:gd name="T22" fmla="*/ 15 w 20"/>
                <a:gd name="T23" fmla="*/ 0 h 20"/>
                <a:gd name="T24" fmla="*/ 17 w 20"/>
                <a:gd name="T25" fmla="*/ 0 h 20"/>
                <a:gd name="T26" fmla="*/ 17 w 20"/>
                <a:gd name="T27" fmla="*/ 0 h 20"/>
                <a:gd name="T28" fmla="*/ 17 w 20"/>
                <a:gd name="T29" fmla="*/ 1 h 20"/>
                <a:gd name="T30" fmla="*/ 19 w 20"/>
                <a:gd name="T31" fmla="*/ 1 h 20"/>
                <a:gd name="T32" fmla="*/ 20 w 20"/>
                <a:gd name="T33" fmla="*/ 1 h 20"/>
                <a:gd name="T34" fmla="*/ 20 w 20"/>
                <a:gd name="T35" fmla="*/ 4 h 20"/>
                <a:gd name="T36" fmla="*/ 20 w 20"/>
                <a:gd name="T37" fmla="*/ 6 h 20"/>
                <a:gd name="T38" fmla="*/ 20 w 20"/>
                <a:gd name="T39" fmla="*/ 7 h 20"/>
                <a:gd name="T40" fmla="*/ 20 w 20"/>
                <a:gd name="T41" fmla="*/ 12 h 20"/>
                <a:gd name="T42" fmla="*/ 19 w 20"/>
                <a:gd name="T43" fmla="*/ 12 h 20"/>
                <a:gd name="T44" fmla="*/ 19 w 20"/>
                <a:gd name="T45" fmla="*/ 15 h 20"/>
                <a:gd name="T46" fmla="*/ 19 w 20"/>
                <a:gd name="T47" fmla="*/ 15 h 20"/>
                <a:gd name="T48" fmla="*/ 17 w 20"/>
                <a:gd name="T49" fmla="*/ 15 h 20"/>
                <a:gd name="T50" fmla="*/ 15 w 20"/>
                <a:gd name="T51" fmla="*/ 17 h 20"/>
                <a:gd name="T52" fmla="*/ 14 w 20"/>
                <a:gd name="T53" fmla="*/ 18 h 20"/>
                <a:gd name="T54" fmla="*/ 11 w 20"/>
                <a:gd name="T55" fmla="*/ 18 h 20"/>
                <a:gd name="T56" fmla="*/ 11 w 20"/>
                <a:gd name="T57" fmla="*/ 18 h 20"/>
                <a:gd name="T58" fmla="*/ 9 w 20"/>
                <a:gd name="T59" fmla="*/ 17 h 20"/>
                <a:gd name="T60" fmla="*/ 11 w 20"/>
                <a:gd name="T61" fmla="*/ 15 h 20"/>
                <a:gd name="T62" fmla="*/ 11 w 20"/>
                <a:gd name="T63" fmla="*/ 14 h 20"/>
                <a:gd name="T64" fmla="*/ 12 w 20"/>
                <a:gd name="T65" fmla="*/ 12 h 20"/>
                <a:gd name="T66" fmla="*/ 14 w 20"/>
                <a:gd name="T67" fmla="*/ 12 h 20"/>
                <a:gd name="T68" fmla="*/ 15 w 20"/>
                <a:gd name="T69" fmla="*/ 12 h 20"/>
                <a:gd name="T70" fmla="*/ 14 w 20"/>
                <a:gd name="T71" fmla="*/ 11 h 20"/>
                <a:gd name="T72" fmla="*/ 14 w 20"/>
                <a:gd name="T73" fmla="*/ 11 h 20"/>
                <a:gd name="T74" fmla="*/ 12 w 20"/>
                <a:gd name="T75" fmla="*/ 11 h 20"/>
                <a:gd name="T76" fmla="*/ 12 w 20"/>
                <a:gd name="T77" fmla="*/ 11 h 20"/>
                <a:gd name="T78" fmla="*/ 11 w 20"/>
                <a:gd name="T79" fmla="*/ 11 h 20"/>
                <a:gd name="T80" fmla="*/ 11 w 20"/>
                <a:gd name="T81" fmla="*/ 11 h 20"/>
                <a:gd name="T82" fmla="*/ 11 w 20"/>
                <a:gd name="T83" fmla="*/ 11 h 20"/>
                <a:gd name="T84" fmla="*/ 12 w 20"/>
                <a:gd name="T85" fmla="*/ 9 h 20"/>
                <a:gd name="T86" fmla="*/ 11 w 20"/>
                <a:gd name="T87" fmla="*/ 7 h 20"/>
                <a:gd name="T88" fmla="*/ 11 w 20"/>
                <a:gd name="T89" fmla="*/ 6 h 20"/>
                <a:gd name="T90" fmla="*/ 11 w 20"/>
                <a:gd name="T91" fmla="*/ 6 h 20"/>
                <a:gd name="T92" fmla="*/ 12 w 20"/>
                <a:gd name="T93" fmla="*/ 3 h 20"/>
                <a:gd name="T94" fmla="*/ 12 w 20"/>
                <a:gd name="T95" fmla="*/ 3 h 20"/>
                <a:gd name="T96" fmla="*/ 12 w 20"/>
                <a:gd name="T97" fmla="*/ 1 h 20"/>
                <a:gd name="T98" fmla="*/ 14 w 20"/>
                <a:gd name="T9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" h="20">
                  <a:moveTo>
                    <a:pt x="4" y="14"/>
                  </a:moveTo>
                  <a:lnTo>
                    <a:pt x="4" y="15"/>
                  </a:lnTo>
                  <a:lnTo>
                    <a:pt x="4" y="15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1" y="20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" y="15"/>
                  </a:lnTo>
                  <a:lnTo>
                    <a:pt x="4" y="14"/>
                  </a:lnTo>
                  <a:close/>
                  <a:moveTo>
                    <a:pt x="14" y="0"/>
                  </a:moveTo>
                  <a:lnTo>
                    <a:pt x="15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4"/>
                  </a:lnTo>
                  <a:lnTo>
                    <a:pt x="20" y="6"/>
                  </a:lnTo>
                  <a:lnTo>
                    <a:pt x="20" y="7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7" y="15"/>
                  </a:lnTo>
                  <a:lnTo>
                    <a:pt x="15" y="17"/>
                  </a:lnTo>
                  <a:lnTo>
                    <a:pt x="14" y="18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1" y="14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4" name="Freeform 170">
              <a:extLst>
                <a:ext uri="{FF2B5EF4-FFF2-40B4-BE49-F238E27FC236}">
                  <a16:creationId xmlns:a16="http://schemas.microsoft.com/office/drawing/2014/main" id="{844C9525-4330-4FA6-841B-581132F36D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50859" y="3891582"/>
              <a:ext cx="74070" cy="17544"/>
            </a:xfrm>
            <a:custGeom>
              <a:avLst/>
              <a:gdLst>
                <a:gd name="T0" fmla="*/ 1 w 38"/>
                <a:gd name="T1" fmla="*/ 6 h 9"/>
                <a:gd name="T2" fmla="*/ 1 w 38"/>
                <a:gd name="T3" fmla="*/ 6 h 9"/>
                <a:gd name="T4" fmla="*/ 1 w 38"/>
                <a:gd name="T5" fmla="*/ 8 h 9"/>
                <a:gd name="T6" fmla="*/ 1 w 38"/>
                <a:gd name="T7" fmla="*/ 8 h 9"/>
                <a:gd name="T8" fmla="*/ 1 w 38"/>
                <a:gd name="T9" fmla="*/ 8 h 9"/>
                <a:gd name="T10" fmla="*/ 0 w 38"/>
                <a:gd name="T11" fmla="*/ 8 h 9"/>
                <a:gd name="T12" fmla="*/ 0 w 38"/>
                <a:gd name="T13" fmla="*/ 8 h 9"/>
                <a:gd name="T14" fmla="*/ 0 w 38"/>
                <a:gd name="T15" fmla="*/ 6 h 9"/>
                <a:gd name="T16" fmla="*/ 0 w 38"/>
                <a:gd name="T17" fmla="*/ 6 h 9"/>
                <a:gd name="T18" fmla="*/ 36 w 38"/>
                <a:gd name="T19" fmla="*/ 6 h 9"/>
                <a:gd name="T20" fmla="*/ 38 w 38"/>
                <a:gd name="T21" fmla="*/ 6 h 9"/>
                <a:gd name="T22" fmla="*/ 36 w 38"/>
                <a:gd name="T23" fmla="*/ 6 h 9"/>
                <a:gd name="T24" fmla="*/ 34 w 38"/>
                <a:gd name="T25" fmla="*/ 6 h 9"/>
                <a:gd name="T26" fmla="*/ 36 w 38"/>
                <a:gd name="T27" fmla="*/ 6 h 9"/>
                <a:gd name="T28" fmla="*/ 15 w 38"/>
                <a:gd name="T29" fmla="*/ 1 h 9"/>
                <a:gd name="T30" fmla="*/ 25 w 38"/>
                <a:gd name="T31" fmla="*/ 1 h 9"/>
                <a:gd name="T32" fmla="*/ 27 w 38"/>
                <a:gd name="T33" fmla="*/ 1 h 9"/>
                <a:gd name="T34" fmla="*/ 27 w 38"/>
                <a:gd name="T35" fmla="*/ 1 h 9"/>
                <a:gd name="T36" fmla="*/ 30 w 38"/>
                <a:gd name="T37" fmla="*/ 1 h 9"/>
                <a:gd name="T38" fmla="*/ 33 w 38"/>
                <a:gd name="T39" fmla="*/ 3 h 9"/>
                <a:gd name="T40" fmla="*/ 31 w 38"/>
                <a:gd name="T41" fmla="*/ 6 h 9"/>
                <a:gd name="T42" fmla="*/ 30 w 38"/>
                <a:gd name="T43" fmla="*/ 8 h 9"/>
                <a:gd name="T44" fmla="*/ 25 w 38"/>
                <a:gd name="T45" fmla="*/ 9 h 9"/>
                <a:gd name="T46" fmla="*/ 23 w 38"/>
                <a:gd name="T47" fmla="*/ 9 h 9"/>
                <a:gd name="T48" fmla="*/ 22 w 38"/>
                <a:gd name="T49" fmla="*/ 9 h 9"/>
                <a:gd name="T50" fmla="*/ 19 w 38"/>
                <a:gd name="T51" fmla="*/ 9 h 9"/>
                <a:gd name="T52" fmla="*/ 15 w 38"/>
                <a:gd name="T53" fmla="*/ 9 h 9"/>
                <a:gd name="T54" fmla="*/ 14 w 38"/>
                <a:gd name="T55" fmla="*/ 9 h 9"/>
                <a:gd name="T56" fmla="*/ 11 w 38"/>
                <a:gd name="T57" fmla="*/ 9 h 9"/>
                <a:gd name="T58" fmla="*/ 11 w 38"/>
                <a:gd name="T59" fmla="*/ 6 h 9"/>
                <a:gd name="T60" fmla="*/ 11 w 38"/>
                <a:gd name="T61" fmla="*/ 5 h 9"/>
                <a:gd name="T62" fmla="*/ 9 w 38"/>
                <a:gd name="T63" fmla="*/ 3 h 9"/>
                <a:gd name="T64" fmla="*/ 11 w 38"/>
                <a:gd name="T65" fmla="*/ 1 h 9"/>
                <a:gd name="T66" fmla="*/ 12 w 38"/>
                <a:gd name="T6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" h="9">
                  <a:moveTo>
                    <a:pt x="1" y="6"/>
                  </a:move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close/>
                  <a:moveTo>
                    <a:pt x="36" y="6"/>
                  </a:move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6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6" y="6"/>
                  </a:lnTo>
                  <a:close/>
                  <a:moveTo>
                    <a:pt x="12" y="0"/>
                  </a:moveTo>
                  <a:lnTo>
                    <a:pt x="1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30" y="8"/>
                  </a:lnTo>
                  <a:lnTo>
                    <a:pt x="28" y="9"/>
                  </a:lnTo>
                  <a:lnTo>
                    <a:pt x="25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2" y="9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7" y="8"/>
                  </a:lnTo>
                  <a:lnTo>
                    <a:pt x="15" y="9"/>
                  </a:lnTo>
                  <a:lnTo>
                    <a:pt x="14" y="9"/>
                  </a:lnTo>
                  <a:lnTo>
                    <a:pt x="14" y="9"/>
                  </a:lnTo>
                  <a:lnTo>
                    <a:pt x="12" y="9"/>
                  </a:lnTo>
                  <a:lnTo>
                    <a:pt x="11" y="9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5" name="Freeform 171">
              <a:extLst>
                <a:ext uri="{FF2B5EF4-FFF2-40B4-BE49-F238E27FC236}">
                  <a16:creationId xmlns:a16="http://schemas.microsoft.com/office/drawing/2014/main" id="{E9C0B154-F430-416E-BB91-0070F418648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7239" y="5109846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2 w 2"/>
                <a:gd name="T9" fmla="*/ 2 h 2"/>
                <a:gd name="T10" fmla="*/ 0 w 2"/>
                <a:gd name="T11" fmla="*/ 2 h 2"/>
                <a:gd name="T12" fmla="*/ 0 w 2"/>
                <a:gd name="T13" fmla="*/ 2 h 2"/>
                <a:gd name="T14" fmla="*/ 0 w 2"/>
                <a:gd name="T15" fmla="*/ 0 h 2"/>
                <a:gd name="T16" fmla="*/ 0 w 2"/>
                <a:gd name="T1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6" name="Freeform 172">
              <a:extLst>
                <a:ext uri="{FF2B5EF4-FFF2-40B4-BE49-F238E27FC236}">
                  <a16:creationId xmlns:a16="http://schemas.microsoft.com/office/drawing/2014/main" id="{CBC573A2-0B09-4DF9-80B6-7A268E70F9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76378" y="2991042"/>
              <a:ext cx="5848" cy="13645"/>
            </a:xfrm>
            <a:custGeom>
              <a:avLst/>
              <a:gdLst>
                <a:gd name="T0" fmla="*/ 3 w 3"/>
                <a:gd name="T1" fmla="*/ 5 h 7"/>
                <a:gd name="T2" fmla="*/ 3 w 3"/>
                <a:gd name="T3" fmla="*/ 5 h 7"/>
                <a:gd name="T4" fmla="*/ 3 w 3"/>
                <a:gd name="T5" fmla="*/ 5 h 7"/>
                <a:gd name="T6" fmla="*/ 3 w 3"/>
                <a:gd name="T7" fmla="*/ 5 h 7"/>
                <a:gd name="T8" fmla="*/ 3 w 3"/>
                <a:gd name="T9" fmla="*/ 7 h 7"/>
                <a:gd name="T10" fmla="*/ 1 w 3"/>
                <a:gd name="T11" fmla="*/ 5 h 7"/>
                <a:gd name="T12" fmla="*/ 1 w 3"/>
                <a:gd name="T13" fmla="*/ 5 h 7"/>
                <a:gd name="T14" fmla="*/ 3 w 3"/>
                <a:gd name="T15" fmla="*/ 5 h 7"/>
                <a:gd name="T16" fmla="*/ 3 w 3"/>
                <a:gd name="T17" fmla="*/ 5 h 7"/>
                <a:gd name="T18" fmla="*/ 0 w 3"/>
                <a:gd name="T19" fmla="*/ 0 h 7"/>
                <a:gd name="T20" fmla="*/ 1 w 3"/>
                <a:gd name="T21" fmla="*/ 0 h 7"/>
                <a:gd name="T22" fmla="*/ 1 w 3"/>
                <a:gd name="T23" fmla="*/ 0 h 7"/>
                <a:gd name="T24" fmla="*/ 1 w 3"/>
                <a:gd name="T25" fmla="*/ 2 h 7"/>
                <a:gd name="T26" fmla="*/ 1 w 3"/>
                <a:gd name="T27" fmla="*/ 3 h 7"/>
                <a:gd name="T28" fmla="*/ 1 w 3"/>
                <a:gd name="T29" fmla="*/ 3 h 7"/>
                <a:gd name="T30" fmla="*/ 1 w 3"/>
                <a:gd name="T31" fmla="*/ 5 h 7"/>
                <a:gd name="T32" fmla="*/ 0 w 3"/>
                <a:gd name="T33" fmla="*/ 5 h 7"/>
                <a:gd name="T34" fmla="*/ 0 w 3"/>
                <a:gd name="T35" fmla="*/ 5 h 7"/>
                <a:gd name="T36" fmla="*/ 0 w 3"/>
                <a:gd name="T37" fmla="*/ 3 h 7"/>
                <a:gd name="T38" fmla="*/ 0 w 3"/>
                <a:gd name="T39" fmla="*/ 3 h 7"/>
                <a:gd name="T40" fmla="*/ 0 w 3"/>
                <a:gd name="T41" fmla="*/ 2 h 7"/>
                <a:gd name="T42" fmla="*/ 0 w 3"/>
                <a:gd name="T43" fmla="*/ 0 h 7"/>
                <a:gd name="T44" fmla="*/ 0 w 3"/>
                <a:gd name="T45" fmla="*/ 0 h 7"/>
                <a:gd name="T46" fmla="*/ 0 w 3"/>
                <a:gd name="T47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" h="7"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7" name="Freeform 173">
              <a:extLst>
                <a:ext uri="{FF2B5EF4-FFF2-40B4-BE49-F238E27FC236}">
                  <a16:creationId xmlns:a16="http://schemas.microsoft.com/office/drawing/2014/main" id="{4B5EC62B-AFCD-463A-85A4-EC4A55DA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6160686" y="2702557"/>
              <a:ext cx="284586" cy="218313"/>
            </a:xfrm>
            <a:custGeom>
              <a:avLst/>
              <a:gdLst>
                <a:gd name="T0" fmla="*/ 67 w 146"/>
                <a:gd name="T1" fmla="*/ 3 h 112"/>
                <a:gd name="T2" fmla="*/ 68 w 146"/>
                <a:gd name="T3" fmla="*/ 10 h 112"/>
                <a:gd name="T4" fmla="*/ 81 w 146"/>
                <a:gd name="T5" fmla="*/ 8 h 112"/>
                <a:gd name="T6" fmla="*/ 109 w 146"/>
                <a:gd name="T7" fmla="*/ 10 h 112"/>
                <a:gd name="T8" fmla="*/ 128 w 146"/>
                <a:gd name="T9" fmla="*/ 8 h 112"/>
                <a:gd name="T10" fmla="*/ 130 w 146"/>
                <a:gd name="T11" fmla="*/ 11 h 112"/>
                <a:gd name="T12" fmla="*/ 136 w 146"/>
                <a:gd name="T13" fmla="*/ 14 h 112"/>
                <a:gd name="T14" fmla="*/ 141 w 146"/>
                <a:gd name="T15" fmla="*/ 32 h 112"/>
                <a:gd name="T16" fmla="*/ 142 w 146"/>
                <a:gd name="T17" fmla="*/ 41 h 112"/>
                <a:gd name="T18" fmla="*/ 133 w 146"/>
                <a:gd name="T19" fmla="*/ 47 h 112"/>
                <a:gd name="T20" fmla="*/ 135 w 146"/>
                <a:gd name="T21" fmla="*/ 52 h 112"/>
                <a:gd name="T22" fmla="*/ 139 w 146"/>
                <a:gd name="T23" fmla="*/ 55 h 112"/>
                <a:gd name="T24" fmla="*/ 138 w 146"/>
                <a:gd name="T25" fmla="*/ 62 h 112"/>
                <a:gd name="T26" fmla="*/ 139 w 146"/>
                <a:gd name="T27" fmla="*/ 68 h 112"/>
                <a:gd name="T28" fmla="*/ 144 w 146"/>
                <a:gd name="T29" fmla="*/ 76 h 112"/>
                <a:gd name="T30" fmla="*/ 144 w 146"/>
                <a:gd name="T31" fmla="*/ 79 h 112"/>
                <a:gd name="T32" fmla="*/ 146 w 146"/>
                <a:gd name="T33" fmla="*/ 84 h 112"/>
                <a:gd name="T34" fmla="*/ 139 w 146"/>
                <a:gd name="T35" fmla="*/ 87 h 112"/>
                <a:gd name="T36" fmla="*/ 128 w 146"/>
                <a:gd name="T37" fmla="*/ 96 h 112"/>
                <a:gd name="T38" fmla="*/ 125 w 146"/>
                <a:gd name="T39" fmla="*/ 106 h 112"/>
                <a:gd name="T40" fmla="*/ 125 w 146"/>
                <a:gd name="T41" fmla="*/ 110 h 112"/>
                <a:gd name="T42" fmla="*/ 125 w 146"/>
                <a:gd name="T43" fmla="*/ 112 h 112"/>
                <a:gd name="T44" fmla="*/ 116 w 146"/>
                <a:gd name="T45" fmla="*/ 109 h 112"/>
                <a:gd name="T46" fmla="*/ 109 w 146"/>
                <a:gd name="T47" fmla="*/ 104 h 112"/>
                <a:gd name="T48" fmla="*/ 100 w 146"/>
                <a:gd name="T49" fmla="*/ 106 h 112"/>
                <a:gd name="T50" fmla="*/ 95 w 146"/>
                <a:gd name="T51" fmla="*/ 106 h 112"/>
                <a:gd name="T52" fmla="*/ 90 w 146"/>
                <a:gd name="T53" fmla="*/ 106 h 112"/>
                <a:gd name="T54" fmla="*/ 87 w 146"/>
                <a:gd name="T55" fmla="*/ 109 h 112"/>
                <a:gd name="T56" fmla="*/ 82 w 146"/>
                <a:gd name="T57" fmla="*/ 109 h 112"/>
                <a:gd name="T58" fmla="*/ 81 w 146"/>
                <a:gd name="T59" fmla="*/ 106 h 112"/>
                <a:gd name="T60" fmla="*/ 78 w 146"/>
                <a:gd name="T61" fmla="*/ 101 h 112"/>
                <a:gd name="T62" fmla="*/ 73 w 146"/>
                <a:gd name="T63" fmla="*/ 106 h 112"/>
                <a:gd name="T64" fmla="*/ 68 w 146"/>
                <a:gd name="T65" fmla="*/ 103 h 112"/>
                <a:gd name="T66" fmla="*/ 65 w 146"/>
                <a:gd name="T67" fmla="*/ 96 h 112"/>
                <a:gd name="T68" fmla="*/ 60 w 146"/>
                <a:gd name="T69" fmla="*/ 95 h 112"/>
                <a:gd name="T70" fmla="*/ 57 w 146"/>
                <a:gd name="T71" fmla="*/ 93 h 112"/>
                <a:gd name="T72" fmla="*/ 53 w 146"/>
                <a:gd name="T73" fmla="*/ 93 h 112"/>
                <a:gd name="T74" fmla="*/ 53 w 146"/>
                <a:gd name="T75" fmla="*/ 90 h 112"/>
                <a:gd name="T76" fmla="*/ 51 w 146"/>
                <a:gd name="T77" fmla="*/ 88 h 112"/>
                <a:gd name="T78" fmla="*/ 41 w 146"/>
                <a:gd name="T79" fmla="*/ 85 h 112"/>
                <a:gd name="T80" fmla="*/ 41 w 146"/>
                <a:gd name="T81" fmla="*/ 90 h 112"/>
                <a:gd name="T82" fmla="*/ 37 w 146"/>
                <a:gd name="T83" fmla="*/ 91 h 112"/>
                <a:gd name="T84" fmla="*/ 32 w 146"/>
                <a:gd name="T85" fmla="*/ 87 h 112"/>
                <a:gd name="T86" fmla="*/ 34 w 146"/>
                <a:gd name="T87" fmla="*/ 84 h 112"/>
                <a:gd name="T88" fmla="*/ 34 w 146"/>
                <a:gd name="T89" fmla="*/ 82 h 112"/>
                <a:gd name="T90" fmla="*/ 27 w 146"/>
                <a:gd name="T91" fmla="*/ 80 h 112"/>
                <a:gd name="T92" fmla="*/ 21 w 146"/>
                <a:gd name="T93" fmla="*/ 79 h 112"/>
                <a:gd name="T94" fmla="*/ 18 w 146"/>
                <a:gd name="T95" fmla="*/ 76 h 112"/>
                <a:gd name="T96" fmla="*/ 13 w 146"/>
                <a:gd name="T97" fmla="*/ 77 h 112"/>
                <a:gd name="T98" fmla="*/ 13 w 146"/>
                <a:gd name="T99" fmla="*/ 73 h 112"/>
                <a:gd name="T100" fmla="*/ 10 w 146"/>
                <a:gd name="T101" fmla="*/ 65 h 112"/>
                <a:gd name="T102" fmla="*/ 8 w 146"/>
                <a:gd name="T103" fmla="*/ 60 h 112"/>
                <a:gd name="T104" fmla="*/ 10 w 146"/>
                <a:gd name="T105" fmla="*/ 54 h 112"/>
                <a:gd name="T106" fmla="*/ 8 w 146"/>
                <a:gd name="T107" fmla="*/ 51 h 112"/>
                <a:gd name="T108" fmla="*/ 8 w 146"/>
                <a:gd name="T109" fmla="*/ 46 h 112"/>
                <a:gd name="T110" fmla="*/ 2 w 146"/>
                <a:gd name="T111" fmla="*/ 36 h 112"/>
                <a:gd name="T112" fmla="*/ 5 w 146"/>
                <a:gd name="T113" fmla="*/ 30 h 112"/>
                <a:gd name="T114" fmla="*/ 7 w 146"/>
                <a:gd name="T115" fmla="*/ 24 h 112"/>
                <a:gd name="T116" fmla="*/ 7 w 146"/>
                <a:gd name="T117" fmla="*/ 21 h 112"/>
                <a:gd name="T118" fmla="*/ 2 w 146"/>
                <a:gd name="T119" fmla="*/ 17 h 112"/>
                <a:gd name="T120" fmla="*/ 29 w 146"/>
                <a:gd name="T121" fmla="*/ 11 h 112"/>
                <a:gd name="T122" fmla="*/ 37 w 146"/>
                <a:gd name="T123" fmla="*/ 5 h 112"/>
                <a:gd name="T124" fmla="*/ 59 w 146"/>
                <a:gd name="T12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6" h="112">
                  <a:moveTo>
                    <a:pt x="62" y="0"/>
                  </a:moveTo>
                  <a:lnTo>
                    <a:pt x="65" y="2"/>
                  </a:lnTo>
                  <a:lnTo>
                    <a:pt x="68" y="3"/>
                  </a:lnTo>
                  <a:lnTo>
                    <a:pt x="68" y="3"/>
                  </a:lnTo>
                  <a:lnTo>
                    <a:pt x="67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5" y="6"/>
                  </a:lnTo>
                  <a:lnTo>
                    <a:pt x="67" y="8"/>
                  </a:lnTo>
                  <a:lnTo>
                    <a:pt x="68" y="10"/>
                  </a:lnTo>
                  <a:lnTo>
                    <a:pt x="71" y="10"/>
                  </a:lnTo>
                  <a:lnTo>
                    <a:pt x="78" y="10"/>
                  </a:lnTo>
                  <a:lnTo>
                    <a:pt x="79" y="8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4" y="8"/>
                  </a:lnTo>
                  <a:lnTo>
                    <a:pt x="89" y="8"/>
                  </a:lnTo>
                  <a:lnTo>
                    <a:pt x="95" y="8"/>
                  </a:lnTo>
                  <a:lnTo>
                    <a:pt x="103" y="8"/>
                  </a:lnTo>
                  <a:lnTo>
                    <a:pt x="109" y="10"/>
                  </a:lnTo>
                  <a:lnTo>
                    <a:pt x="117" y="10"/>
                  </a:lnTo>
                  <a:lnTo>
                    <a:pt x="125" y="10"/>
                  </a:lnTo>
                  <a:lnTo>
                    <a:pt x="127" y="10"/>
                  </a:lnTo>
                  <a:lnTo>
                    <a:pt x="127" y="8"/>
                  </a:lnTo>
                  <a:lnTo>
                    <a:pt x="128" y="8"/>
                  </a:lnTo>
                  <a:lnTo>
                    <a:pt x="128" y="10"/>
                  </a:lnTo>
                  <a:lnTo>
                    <a:pt x="130" y="10"/>
                  </a:lnTo>
                  <a:lnTo>
                    <a:pt x="130" y="10"/>
                  </a:lnTo>
                  <a:lnTo>
                    <a:pt x="130" y="11"/>
                  </a:lnTo>
                  <a:lnTo>
                    <a:pt x="130" y="11"/>
                  </a:lnTo>
                  <a:lnTo>
                    <a:pt x="131" y="11"/>
                  </a:lnTo>
                  <a:lnTo>
                    <a:pt x="133" y="11"/>
                  </a:lnTo>
                  <a:lnTo>
                    <a:pt x="135" y="13"/>
                  </a:lnTo>
                  <a:lnTo>
                    <a:pt x="136" y="14"/>
                  </a:lnTo>
                  <a:lnTo>
                    <a:pt x="136" y="14"/>
                  </a:lnTo>
                  <a:lnTo>
                    <a:pt x="136" y="16"/>
                  </a:lnTo>
                  <a:lnTo>
                    <a:pt x="136" y="17"/>
                  </a:lnTo>
                  <a:lnTo>
                    <a:pt x="136" y="17"/>
                  </a:lnTo>
                  <a:lnTo>
                    <a:pt x="138" y="24"/>
                  </a:lnTo>
                  <a:lnTo>
                    <a:pt x="141" y="32"/>
                  </a:lnTo>
                  <a:lnTo>
                    <a:pt x="142" y="33"/>
                  </a:lnTo>
                  <a:lnTo>
                    <a:pt x="142" y="36"/>
                  </a:lnTo>
                  <a:lnTo>
                    <a:pt x="142" y="38"/>
                  </a:lnTo>
                  <a:lnTo>
                    <a:pt x="142" y="40"/>
                  </a:lnTo>
                  <a:lnTo>
                    <a:pt x="142" y="41"/>
                  </a:lnTo>
                  <a:lnTo>
                    <a:pt x="142" y="43"/>
                  </a:lnTo>
                  <a:lnTo>
                    <a:pt x="141" y="43"/>
                  </a:lnTo>
                  <a:lnTo>
                    <a:pt x="136" y="44"/>
                  </a:lnTo>
                  <a:lnTo>
                    <a:pt x="135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1" y="49"/>
                  </a:lnTo>
                  <a:lnTo>
                    <a:pt x="131" y="51"/>
                  </a:lnTo>
                  <a:lnTo>
                    <a:pt x="131" y="51"/>
                  </a:lnTo>
                  <a:lnTo>
                    <a:pt x="135" y="52"/>
                  </a:lnTo>
                  <a:lnTo>
                    <a:pt x="136" y="52"/>
                  </a:lnTo>
                  <a:lnTo>
                    <a:pt x="136" y="52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8" y="63"/>
                  </a:lnTo>
                  <a:lnTo>
                    <a:pt x="138" y="65"/>
                  </a:lnTo>
                  <a:lnTo>
                    <a:pt x="139" y="66"/>
                  </a:lnTo>
                  <a:lnTo>
                    <a:pt x="139" y="68"/>
                  </a:lnTo>
                  <a:lnTo>
                    <a:pt x="139" y="68"/>
                  </a:lnTo>
                  <a:lnTo>
                    <a:pt x="139" y="69"/>
                  </a:lnTo>
                  <a:lnTo>
                    <a:pt x="139" y="69"/>
                  </a:lnTo>
                  <a:lnTo>
                    <a:pt x="142" y="73"/>
                  </a:lnTo>
                  <a:lnTo>
                    <a:pt x="142" y="74"/>
                  </a:lnTo>
                  <a:lnTo>
                    <a:pt x="144" y="76"/>
                  </a:lnTo>
                  <a:lnTo>
                    <a:pt x="146" y="77"/>
                  </a:lnTo>
                  <a:lnTo>
                    <a:pt x="146" y="77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80"/>
                  </a:lnTo>
                  <a:lnTo>
                    <a:pt x="146" y="82"/>
                  </a:lnTo>
                  <a:lnTo>
                    <a:pt x="146" y="84"/>
                  </a:lnTo>
                  <a:lnTo>
                    <a:pt x="144" y="84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39" y="87"/>
                  </a:lnTo>
                  <a:lnTo>
                    <a:pt x="139" y="87"/>
                  </a:lnTo>
                  <a:lnTo>
                    <a:pt x="136" y="90"/>
                  </a:lnTo>
                  <a:lnTo>
                    <a:pt x="135" y="90"/>
                  </a:lnTo>
                  <a:lnTo>
                    <a:pt x="133" y="93"/>
                  </a:lnTo>
                  <a:lnTo>
                    <a:pt x="130" y="96"/>
                  </a:lnTo>
                  <a:lnTo>
                    <a:pt x="128" y="96"/>
                  </a:lnTo>
                  <a:lnTo>
                    <a:pt x="128" y="98"/>
                  </a:lnTo>
                  <a:lnTo>
                    <a:pt x="125" y="101"/>
                  </a:lnTo>
                  <a:lnTo>
                    <a:pt x="123" y="103"/>
                  </a:lnTo>
                  <a:lnTo>
                    <a:pt x="125" y="104"/>
                  </a:lnTo>
                  <a:lnTo>
                    <a:pt x="125" y="106"/>
                  </a:lnTo>
                  <a:lnTo>
                    <a:pt x="125" y="107"/>
                  </a:lnTo>
                  <a:lnTo>
                    <a:pt x="125" y="107"/>
                  </a:lnTo>
                  <a:lnTo>
                    <a:pt x="125" y="109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7" y="110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5" y="112"/>
                  </a:lnTo>
                  <a:lnTo>
                    <a:pt x="123" y="110"/>
                  </a:lnTo>
                  <a:lnTo>
                    <a:pt x="122" y="110"/>
                  </a:lnTo>
                  <a:lnTo>
                    <a:pt x="122" y="110"/>
                  </a:lnTo>
                  <a:lnTo>
                    <a:pt x="117" y="109"/>
                  </a:lnTo>
                  <a:lnTo>
                    <a:pt x="116" y="109"/>
                  </a:lnTo>
                  <a:lnTo>
                    <a:pt x="116" y="107"/>
                  </a:lnTo>
                  <a:lnTo>
                    <a:pt x="114" y="107"/>
                  </a:lnTo>
                  <a:lnTo>
                    <a:pt x="112" y="106"/>
                  </a:lnTo>
                  <a:lnTo>
                    <a:pt x="111" y="106"/>
                  </a:lnTo>
                  <a:lnTo>
                    <a:pt x="109" y="104"/>
                  </a:lnTo>
                  <a:lnTo>
                    <a:pt x="106" y="104"/>
                  </a:lnTo>
                  <a:lnTo>
                    <a:pt x="103" y="104"/>
                  </a:lnTo>
                  <a:lnTo>
                    <a:pt x="103" y="104"/>
                  </a:lnTo>
                  <a:lnTo>
                    <a:pt x="101" y="104"/>
                  </a:lnTo>
                  <a:lnTo>
                    <a:pt x="100" y="106"/>
                  </a:lnTo>
                  <a:lnTo>
                    <a:pt x="100" y="107"/>
                  </a:lnTo>
                  <a:lnTo>
                    <a:pt x="98" y="107"/>
                  </a:lnTo>
                  <a:lnTo>
                    <a:pt x="97" y="106"/>
                  </a:lnTo>
                  <a:lnTo>
                    <a:pt x="97" y="106"/>
                  </a:lnTo>
                  <a:lnTo>
                    <a:pt x="95" y="106"/>
                  </a:lnTo>
                  <a:lnTo>
                    <a:pt x="94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0" y="106"/>
                  </a:lnTo>
                  <a:lnTo>
                    <a:pt x="90" y="106"/>
                  </a:lnTo>
                  <a:lnTo>
                    <a:pt x="89" y="106"/>
                  </a:lnTo>
                  <a:lnTo>
                    <a:pt x="89" y="107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4" y="109"/>
                  </a:lnTo>
                  <a:lnTo>
                    <a:pt x="84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7"/>
                  </a:lnTo>
                  <a:lnTo>
                    <a:pt x="82" y="107"/>
                  </a:lnTo>
                  <a:lnTo>
                    <a:pt x="82" y="106"/>
                  </a:lnTo>
                  <a:lnTo>
                    <a:pt x="82" y="106"/>
                  </a:lnTo>
                  <a:lnTo>
                    <a:pt x="81" y="106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79" y="104"/>
                  </a:lnTo>
                  <a:lnTo>
                    <a:pt x="79" y="103"/>
                  </a:lnTo>
                  <a:lnTo>
                    <a:pt x="78" y="101"/>
                  </a:lnTo>
                  <a:lnTo>
                    <a:pt x="78" y="101"/>
                  </a:lnTo>
                  <a:lnTo>
                    <a:pt x="78" y="103"/>
                  </a:lnTo>
                  <a:lnTo>
                    <a:pt x="76" y="103"/>
                  </a:lnTo>
                  <a:lnTo>
                    <a:pt x="75" y="103"/>
                  </a:lnTo>
                  <a:lnTo>
                    <a:pt x="73" y="106"/>
                  </a:lnTo>
                  <a:lnTo>
                    <a:pt x="71" y="106"/>
                  </a:lnTo>
                  <a:lnTo>
                    <a:pt x="71" y="104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1"/>
                  </a:lnTo>
                  <a:lnTo>
                    <a:pt x="65" y="98"/>
                  </a:lnTo>
                  <a:lnTo>
                    <a:pt x="65" y="98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6" y="95"/>
                  </a:lnTo>
                  <a:lnTo>
                    <a:pt x="54" y="95"/>
                  </a:lnTo>
                  <a:lnTo>
                    <a:pt x="54" y="93"/>
                  </a:lnTo>
                  <a:lnTo>
                    <a:pt x="53" y="93"/>
                  </a:lnTo>
                  <a:lnTo>
                    <a:pt x="53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1" y="88"/>
                  </a:lnTo>
                  <a:lnTo>
                    <a:pt x="49" y="88"/>
                  </a:lnTo>
                  <a:lnTo>
                    <a:pt x="48" y="88"/>
                  </a:lnTo>
                  <a:lnTo>
                    <a:pt x="45" y="87"/>
                  </a:lnTo>
                  <a:lnTo>
                    <a:pt x="41" y="85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1" y="87"/>
                  </a:lnTo>
                  <a:lnTo>
                    <a:pt x="43" y="88"/>
                  </a:lnTo>
                  <a:lnTo>
                    <a:pt x="43" y="90"/>
                  </a:lnTo>
                  <a:lnTo>
                    <a:pt x="41" y="90"/>
                  </a:lnTo>
                  <a:lnTo>
                    <a:pt x="40" y="90"/>
                  </a:lnTo>
                  <a:lnTo>
                    <a:pt x="40" y="91"/>
                  </a:lnTo>
                  <a:lnTo>
                    <a:pt x="38" y="91"/>
                  </a:lnTo>
                  <a:lnTo>
                    <a:pt x="38" y="91"/>
                  </a:lnTo>
                  <a:lnTo>
                    <a:pt x="37" y="91"/>
                  </a:lnTo>
                  <a:lnTo>
                    <a:pt x="37" y="91"/>
                  </a:lnTo>
                  <a:lnTo>
                    <a:pt x="35" y="88"/>
                  </a:lnTo>
                  <a:lnTo>
                    <a:pt x="34" y="87"/>
                  </a:lnTo>
                  <a:lnTo>
                    <a:pt x="34" y="87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0" y="85"/>
                  </a:lnTo>
                  <a:lnTo>
                    <a:pt x="32" y="85"/>
                  </a:lnTo>
                  <a:lnTo>
                    <a:pt x="32" y="85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2" y="82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7" y="82"/>
                  </a:lnTo>
                  <a:lnTo>
                    <a:pt x="27" y="80"/>
                  </a:lnTo>
                  <a:lnTo>
                    <a:pt x="27" y="80"/>
                  </a:lnTo>
                  <a:lnTo>
                    <a:pt x="26" y="80"/>
                  </a:lnTo>
                  <a:lnTo>
                    <a:pt x="24" y="80"/>
                  </a:lnTo>
                  <a:lnTo>
                    <a:pt x="23" y="79"/>
                  </a:lnTo>
                  <a:lnTo>
                    <a:pt x="21" y="79"/>
                  </a:lnTo>
                  <a:lnTo>
                    <a:pt x="19" y="79"/>
                  </a:lnTo>
                  <a:lnTo>
                    <a:pt x="19" y="79"/>
                  </a:lnTo>
                  <a:lnTo>
                    <a:pt x="18" y="77"/>
                  </a:lnTo>
                  <a:lnTo>
                    <a:pt x="18" y="77"/>
                  </a:lnTo>
                  <a:lnTo>
                    <a:pt x="18" y="76"/>
                  </a:lnTo>
                  <a:lnTo>
                    <a:pt x="15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3" y="69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2" y="66"/>
                  </a:lnTo>
                  <a:lnTo>
                    <a:pt x="10" y="65"/>
                  </a:lnTo>
                  <a:lnTo>
                    <a:pt x="10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47"/>
                  </a:lnTo>
                  <a:lnTo>
                    <a:pt x="8" y="46"/>
                  </a:lnTo>
                  <a:lnTo>
                    <a:pt x="7" y="43"/>
                  </a:lnTo>
                  <a:lnTo>
                    <a:pt x="2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6"/>
                  </a:lnTo>
                  <a:lnTo>
                    <a:pt x="4" y="36"/>
                  </a:lnTo>
                  <a:lnTo>
                    <a:pt x="5" y="35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4" y="25"/>
                  </a:lnTo>
                  <a:lnTo>
                    <a:pt x="4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21"/>
                  </a:lnTo>
                  <a:lnTo>
                    <a:pt x="7" y="21"/>
                  </a:lnTo>
                  <a:lnTo>
                    <a:pt x="4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5" y="17"/>
                  </a:lnTo>
                  <a:lnTo>
                    <a:pt x="10" y="16"/>
                  </a:lnTo>
                  <a:lnTo>
                    <a:pt x="18" y="14"/>
                  </a:lnTo>
                  <a:lnTo>
                    <a:pt x="27" y="11"/>
                  </a:lnTo>
                  <a:lnTo>
                    <a:pt x="29" y="11"/>
                  </a:lnTo>
                  <a:lnTo>
                    <a:pt x="30" y="11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4" y="8"/>
                  </a:lnTo>
                  <a:lnTo>
                    <a:pt x="37" y="5"/>
                  </a:lnTo>
                  <a:lnTo>
                    <a:pt x="41" y="5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54" y="0"/>
                  </a:lnTo>
                  <a:lnTo>
                    <a:pt x="59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8" name="Freeform 174">
              <a:extLst>
                <a:ext uri="{FF2B5EF4-FFF2-40B4-BE49-F238E27FC236}">
                  <a16:creationId xmlns:a16="http://schemas.microsoft.com/office/drawing/2014/main" id="{F4676DA9-9391-4666-991E-775CC2EA76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9" y="3330206"/>
              <a:ext cx="454169" cy="411286"/>
            </a:xfrm>
            <a:custGeom>
              <a:avLst/>
              <a:gdLst>
                <a:gd name="T0" fmla="*/ 210 w 233"/>
                <a:gd name="T1" fmla="*/ 3 h 211"/>
                <a:gd name="T2" fmla="*/ 218 w 233"/>
                <a:gd name="T3" fmla="*/ 9 h 211"/>
                <a:gd name="T4" fmla="*/ 219 w 233"/>
                <a:gd name="T5" fmla="*/ 17 h 211"/>
                <a:gd name="T6" fmla="*/ 227 w 233"/>
                <a:gd name="T7" fmla="*/ 22 h 211"/>
                <a:gd name="T8" fmla="*/ 233 w 233"/>
                <a:gd name="T9" fmla="*/ 33 h 211"/>
                <a:gd name="T10" fmla="*/ 225 w 233"/>
                <a:gd name="T11" fmla="*/ 37 h 211"/>
                <a:gd name="T12" fmla="*/ 207 w 233"/>
                <a:gd name="T13" fmla="*/ 39 h 211"/>
                <a:gd name="T14" fmla="*/ 189 w 233"/>
                <a:gd name="T15" fmla="*/ 39 h 211"/>
                <a:gd name="T16" fmla="*/ 189 w 233"/>
                <a:gd name="T17" fmla="*/ 47 h 211"/>
                <a:gd name="T18" fmla="*/ 192 w 233"/>
                <a:gd name="T19" fmla="*/ 52 h 211"/>
                <a:gd name="T20" fmla="*/ 192 w 233"/>
                <a:gd name="T21" fmla="*/ 58 h 211"/>
                <a:gd name="T22" fmla="*/ 194 w 233"/>
                <a:gd name="T23" fmla="*/ 66 h 211"/>
                <a:gd name="T24" fmla="*/ 199 w 233"/>
                <a:gd name="T25" fmla="*/ 69 h 211"/>
                <a:gd name="T26" fmla="*/ 208 w 233"/>
                <a:gd name="T27" fmla="*/ 77 h 211"/>
                <a:gd name="T28" fmla="*/ 197 w 233"/>
                <a:gd name="T29" fmla="*/ 86 h 211"/>
                <a:gd name="T30" fmla="*/ 197 w 233"/>
                <a:gd name="T31" fmla="*/ 99 h 211"/>
                <a:gd name="T32" fmla="*/ 189 w 233"/>
                <a:gd name="T33" fmla="*/ 110 h 211"/>
                <a:gd name="T34" fmla="*/ 177 w 233"/>
                <a:gd name="T35" fmla="*/ 124 h 211"/>
                <a:gd name="T36" fmla="*/ 159 w 233"/>
                <a:gd name="T37" fmla="*/ 141 h 211"/>
                <a:gd name="T38" fmla="*/ 142 w 233"/>
                <a:gd name="T39" fmla="*/ 149 h 211"/>
                <a:gd name="T40" fmla="*/ 134 w 233"/>
                <a:gd name="T41" fmla="*/ 146 h 211"/>
                <a:gd name="T42" fmla="*/ 125 w 233"/>
                <a:gd name="T43" fmla="*/ 160 h 211"/>
                <a:gd name="T44" fmla="*/ 134 w 233"/>
                <a:gd name="T45" fmla="*/ 168 h 211"/>
                <a:gd name="T46" fmla="*/ 139 w 233"/>
                <a:gd name="T47" fmla="*/ 181 h 211"/>
                <a:gd name="T48" fmla="*/ 145 w 233"/>
                <a:gd name="T49" fmla="*/ 190 h 211"/>
                <a:gd name="T50" fmla="*/ 147 w 233"/>
                <a:gd name="T51" fmla="*/ 200 h 211"/>
                <a:gd name="T52" fmla="*/ 142 w 233"/>
                <a:gd name="T53" fmla="*/ 203 h 211"/>
                <a:gd name="T54" fmla="*/ 132 w 233"/>
                <a:gd name="T55" fmla="*/ 203 h 211"/>
                <a:gd name="T56" fmla="*/ 118 w 233"/>
                <a:gd name="T57" fmla="*/ 201 h 211"/>
                <a:gd name="T58" fmla="*/ 113 w 233"/>
                <a:gd name="T59" fmla="*/ 203 h 211"/>
                <a:gd name="T60" fmla="*/ 104 w 233"/>
                <a:gd name="T61" fmla="*/ 211 h 211"/>
                <a:gd name="T62" fmla="*/ 98 w 233"/>
                <a:gd name="T63" fmla="*/ 207 h 211"/>
                <a:gd name="T64" fmla="*/ 93 w 233"/>
                <a:gd name="T65" fmla="*/ 201 h 211"/>
                <a:gd name="T66" fmla="*/ 80 w 233"/>
                <a:gd name="T67" fmla="*/ 182 h 211"/>
                <a:gd name="T68" fmla="*/ 79 w 233"/>
                <a:gd name="T69" fmla="*/ 184 h 211"/>
                <a:gd name="T70" fmla="*/ 54 w 233"/>
                <a:gd name="T71" fmla="*/ 187 h 211"/>
                <a:gd name="T72" fmla="*/ 38 w 233"/>
                <a:gd name="T73" fmla="*/ 187 h 211"/>
                <a:gd name="T74" fmla="*/ 19 w 233"/>
                <a:gd name="T75" fmla="*/ 189 h 211"/>
                <a:gd name="T76" fmla="*/ 11 w 233"/>
                <a:gd name="T77" fmla="*/ 182 h 211"/>
                <a:gd name="T78" fmla="*/ 14 w 233"/>
                <a:gd name="T79" fmla="*/ 171 h 211"/>
                <a:gd name="T80" fmla="*/ 25 w 233"/>
                <a:gd name="T81" fmla="*/ 167 h 211"/>
                <a:gd name="T82" fmla="*/ 33 w 233"/>
                <a:gd name="T83" fmla="*/ 160 h 211"/>
                <a:gd name="T84" fmla="*/ 27 w 233"/>
                <a:gd name="T85" fmla="*/ 157 h 211"/>
                <a:gd name="T86" fmla="*/ 27 w 233"/>
                <a:gd name="T87" fmla="*/ 141 h 211"/>
                <a:gd name="T88" fmla="*/ 13 w 233"/>
                <a:gd name="T89" fmla="*/ 135 h 211"/>
                <a:gd name="T90" fmla="*/ 0 w 233"/>
                <a:gd name="T91" fmla="*/ 116 h 211"/>
                <a:gd name="T92" fmla="*/ 47 w 233"/>
                <a:gd name="T93" fmla="*/ 122 h 211"/>
                <a:gd name="T94" fmla="*/ 61 w 233"/>
                <a:gd name="T95" fmla="*/ 119 h 211"/>
                <a:gd name="T96" fmla="*/ 77 w 233"/>
                <a:gd name="T97" fmla="*/ 111 h 211"/>
                <a:gd name="T98" fmla="*/ 82 w 233"/>
                <a:gd name="T99" fmla="*/ 97 h 211"/>
                <a:gd name="T100" fmla="*/ 96 w 233"/>
                <a:gd name="T101" fmla="*/ 92 h 211"/>
                <a:gd name="T102" fmla="*/ 102 w 233"/>
                <a:gd name="T103" fmla="*/ 86 h 211"/>
                <a:gd name="T104" fmla="*/ 113 w 233"/>
                <a:gd name="T105" fmla="*/ 86 h 211"/>
                <a:gd name="T106" fmla="*/ 121 w 233"/>
                <a:gd name="T107" fmla="*/ 74 h 211"/>
                <a:gd name="T108" fmla="*/ 132 w 233"/>
                <a:gd name="T109" fmla="*/ 63 h 211"/>
                <a:gd name="T110" fmla="*/ 136 w 233"/>
                <a:gd name="T111" fmla="*/ 50 h 211"/>
                <a:gd name="T112" fmla="*/ 148 w 233"/>
                <a:gd name="T113" fmla="*/ 44 h 211"/>
                <a:gd name="T114" fmla="*/ 151 w 233"/>
                <a:gd name="T115" fmla="*/ 34 h 211"/>
                <a:gd name="T116" fmla="*/ 154 w 233"/>
                <a:gd name="T117" fmla="*/ 28 h 211"/>
                <a:gd name="T118" fmla="*/ 151 w 233"/>
                <a:gd name="T119" fmla="*/ 18 h 211"/>
                <a:gd name="T120" fmla="*/ 158 w 233"/>
                <a:gd name="T121" fmla="*/ 11 h 211"/>
                <a:gd name="T122" fmla="*/ 170 w 233"/>
                <a:gd name="T123" fmla="*/ 3 h 211"/>
                <a:gd name="T124" fmla="*/ 191 w 233"/>
                <a:gd name="T12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3" h="211">
                  <a:moveTo>
                    <a:pt x="199" y="0"/>
                  </a:moveTo>
                  <a:lnTo>
                    <a:pt x="200" y="0"/>
                  </a:lnTo>
                  <a:lnTo>
                    <a:pt x="200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7" y="1"/>
                  </a:lnTo>
                  <a:lnTo>
                    <a:pt x="210" y="3"/>
                  </a:lnTo>
                  <a:lnTo>
                    <a:pt x="210" y="3"/>
                  </a:lnTo>
                  <a:lnTo>
                    <a:pt x="210" y="4"/>
                  </a:lnTo>
                  <a:lnTo>
                    <a:pt x="211" y="6"/>
                  </a:lnTo>
                  <a:lnTo>
                    <a:pt x="213" y="4"/>
                  </a:lnTo>
                  <a:lnTo>
                    <a:pt x="213" y="4"/>
                  </a:lnTo>
                  <a:lnTo>
                    <a:pt x="214" y="6"/>
                  </a:lnTo>
                  <a:lnTo>
                    <a:pt x="216" y="6"/>
                  </a:lnTo>
                  <a:lnTo>
                    <a:pt x="216" y="7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8" y="14"/>
                  </a:lnTo>
                  <a:lnTo>
                    <a:pt x="218" y="15"/>
                  </a:lnTo>
                  <a:lnTo>
                    <a:pt x="218" y="15"/>
                  </a:lnTo>
                  <a:lnTo>
                    <a:pt x="218" y="17"/>
                  </a:lnTo>
                  <a:lnTo>
                    <a:pt x="218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8"/>
                  </a:lnTo>
                  <a:lnTo>
                    <a:pt x="221" y="20"/>
                  </a:lnTo>
                  <a:lnTo>
                    <a:pt x="221" y="20"/>
                  </a:lnTo>
                  <a:lnTo>
                    <a:pt x="222" y="20"/>
                  </a:lnTo>
                  <a:lnTo>
                    <a:pt x="224" y="20"/>
                  </a:lnTo>
                  <a:lnTo>
                    <a:pt x="225" y="18"/>
                  </a:lnTo>
                  <a:lnTo>
                    <a:pt x="227" y="18"/>
                  </a:lnTo>
                  <a:lnTo>
                    <a:pt x="227" y="20"/>
                  </a:lnTo>
                  <a:lnTo>
                    <a:pt x="227" y="22"/>
                  </a:lnTo>
                  <a:lnTo>
                    <a:pt x="229" y="22"/>
                  </a:lnTo>
                  <a:lnTo>
                    <a:pt x="230" y="23"/>
                  </a:lnTo>
                  <a:lnTo>
                    <a:pt x="230" y="25"/>
                  </a:lnTo>
                  <a:lnTo>
                    <a:pt x="232" y="26"/>
                  </a:lnTo>
                  <a:lnTo>
                    <a:pt x="232" y="28"/>
                  </a:lnTo>
                  <a:lnTo>
                    <a:pt x="233" y="29"/>
                  </a:lnTo>
                  <a:lnTo>
                    <a:pt x="233" y="29"/>
                  </a:lnTo>
                  <a:lnTo>
                    <a:pt x="233" y="31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2" y="34"/>
                  </a:lnTo>
                  <a:lnTo>
                    <a:pt x="230" y="36"/>
                  </a:lnTo>
                  <a:lnTo>
                    <a:pt x="229" y="36"/>
                  </a:lnTo>
                  <a:lnTo>
                    <a:pt x="229" y="36"/>
                  </a:lnTo>
                  <a:lnTo>
                    <a:pt x="229" y="37"/>
                  </a:lnTo>
                  <a:lnTo>
                    <a:pt x="227" y="37"/>
                  </a:lnTo>
                  <a:lnTo>
                    <a:pt x="225" y="37"/>
                  </a:lnTo>
                  <a:lnTo>
                    <a:pt x="225" y="37"/>
                  </a:lnTo>
                  <a:lnTo>
                    <a:pt x="221" y="39"/>
                  </a:lnTo>
                  <a:lnTo>
                    <a:pt x="219" y="39"/>
                  </a:lnTo>
                  <a:lnTo>
                    <a:pt x="218" y="39"/>
                  </a:lnTo>
                  <a:lnTo>
                    <a:pt x="216" y="40"/>
                  </a:lnTo>
                  <a:lnTo>
                    <a:pt x="214" y="42"/>
                  </a:lnTo>
                  <a:lnTo>
                    <a:pt x="213" y="42"/>
                  </a:lnTo>
                  <a:lnTo>
                    <a:pt x="211" y="40"/>
                  </a:lnTo>
                  <a:lnTo>
                    <a:pt x="208" y="40"/>
                  </a:lnTo>
                  <a:lnTo>
                    <a:pt x="207" y="39"/>
                  </a:lnTo>
                  <a:lnTo>
                    <a:pt x="205" y="39"/>
                  </a:lnTo>
                  <a:lnTo>
                    <a:pt x="203" y="39"/>
                  </a:lnTo>
                  <a:lnTo>
                    <a:pt x="200" y="39"/>
                  </a:lnTo>
                  <a:lnTo>
                    <a:pt x="199" y="37"/>
                  </a:lnTo>
                  <a:lnTo>
                    <a:pt x="197" y="37"/>
                  </a:lnTo>
                  <a:lnTo>
                    <a:pt x="194" y="37"/>
                  </a:lnTo>
                  <a:lnTo>
                    <a:pt x="192" y="37"/>
                  </a:lnTo>
                  <a:lnTo>
                    <a:pt x="191" y="39"/>
                  </a:lnTo>
                  <a:lnTo>
                    <a:pt x="189" y="39"/>
                  </a:lnTo>
                  <a:lnTo>
                    <a:pt x="188" y="40"/>
                  </a:lnTo>
                  <a:lnTo>
                    <a:pt x="188" y="42"/>
                  </a:lnTo>
                  <a:lnTo>
                    <a:pt x="186" y="42"/>
                  </a:lnTo>
                  <a:lnTo>
                    <a:pt x="186" y="44"/>
                  </a:lnTo>
                  <a:lnTo>
                    <a:pt x="186" y="44"/>
                  </a:lnTo>
                  <a:lnTo>
                    <a:pt x="189" y="45"/>
                  </a:lnTo>
                  <a:lnTo>
                    <a:pt x="189" y="45"/>
                  </a:lnTo>
                  <a:lnTo>
                    <a:pt x="189" y="47"/>
                  </a:lnTo>
                  <a:lnTo>
                    <a:pt x="189" y="47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9" y="50"/>
                  </a:lnTo>
                  <a:lnTo>
                    <a:pt x="191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2"/>
                  </a:lnTo>
                  <a:lnTo>
                    <a:pt x="191" y="52"/>
                  </a:lnTo>
                  <a:lnTo>
                    <a:pt x="189" y="53"/>
                  </a:lnTo>
                  <a:lnTo>
                    <a:pt x="189" y="55"/>
                  </a:lnTo>
                  <a:lnTo>
                    <a:pt x="189" y="55"/>
                  </a:lnTo>
                  <a:lnTo>
                    <a:pt x="189" y="56"/>
                  </a:lnTo>
                  <a:lnTo>
                    <a:pt x="191" y="56"/>
                  </a:lnTo>
                  <a:lnTo>
                    <a:pt x="191" y="56"/>
                  </a:lnTo>
                  <a:lnTo>
                    <a:pt x="192" y="58"/>
                  </a:lnTo>
                  <a:lnTo>
                    <a:pt x="192" y="58"/>
                  </a:lnTo>
                  <a:lnTo>
                    <a:pt x="191" y="59"/>
                  </a:lnTo>
                  <a:lnTo>
                    <a:pt x="191" y="61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91" y="64"/>
                  </a:lnTo>
                  <a:lnTo>
                    <a:pt x="191" y="64"/>
                  </a:lnTo>
                  <a:lnTo>
                    <a:pt x="192" y="66"/>
                  </a:lnTo>
                  <a:lnTo>
                    <a:pt x="194" y="66"/>
                  </a:lnTo>
                  <a:lnTo>
                    <a:pt x="194" y="66"/>
                  </a:lnTo>
                  <a:lnTo>
                    <a:pt x="194" y="67"/>
                  </a:lnTo>
                  <a:lnTo>
                    <a:pt x="194" y="67"/>
                  </a:lnTo>
                  <a:lnTo>
                    <a:pt x="194" y="69"/>
                  </a:lnTo>
                  <a:lnTo>
                    <a:pt x="194" y="69"/>
                  </a:lnTo>
                  <a:lnTo>
                    <a:pt x="197" y="69"/>
                  </a:lnTo>
                  <a:lnTo>
                    <a:pt x="199" y="70"/>
                  </a:lnTo>
                  <a:lnTo>
                    <a:pt x="199" y="69"/>
                  </a:lnTo>
                  <a:lnTo>
                    <a:pt x="199" y="69"/>
                  </a:lnTo>
                  <a:lnTo>
                    <a:pt x="199" y="72"/>
                  </a:lnTo>
                  <a:lnTo>
                    <a:pt x="199" y="74"/>
                  </a:lnTo>
                  <a:lnTo>
                    <a:pt x="199" y="74"/>
                  </a:lnTo>
                  <a:lnTo>
                    <a:pt x="200" y="75"/>
                  </a:lnTo>
                  <a:lnTo>
                    <a:pt x="203" y="74"/>
                  </a:lnTo>
                  <a:lnTo>
                    <a:pt x="205" y="75"/>
                  </a:lnTo>
                  <a:lnTo>
                    <a:pt x="208" y="75"/>
                  </a:lnTo>
                  <a:lnTo>
                    <a:pt x="208" y="77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8" y="80"/>
                  </a:lnTo>
                  <a:lnTo>
                    <a:pt x="207" y="80"/>
                  </a:lnTo>
                  <a:lnTo>
                    <a:pt x="205" y="80"/>
                  </a:lnTo>
                  <a:lnTo>
                    <a:pt x="200" y="83"/>
                  </a:lnTo>
                  <a:lnTo>
                    <a:pt x="199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6"/>
                  </a:lnTo>
                  <a:lnTo>
                    <a:pt x="199" y="89"/>
                  </a:lnTo>
                  <a:lnTo>
                    <a:pt x="199" y="91"/>
                  </a:lnTo>
                  <a:lnTo>
                    <a:pt x="197" y="94"/>
                  </a:lnTo>
                  <a:lnTo>
                    <a:pt x="197" y="94"/>
                  </a:lnTo>
                  <a:lnTo>
                    <a:pt x="197" y="96"/>
                  </a:lnTo>
                  <a:lnTo>
                    <a:pt x="199" y="96"/>
                  </a:lnTo>
                  <a:lnTo>
                    <a:pt x="199" y="97"/>
                  </a:lnTo>
                  <a:lnTo>
                    <a:pt x="199" y="97"/>
                  </a:lnTo>
                  <a:lnTo>
                    <a:pt x="197" y="99"/>
                  </a:lnTo>
                  <a:lnTo>
                    <a:pt x="195" y="99"/>
                  </a:lnTo>
                  <a:lnTo>
                    <a:pt x="194" y="99"/>
                  </a:lnTo>
                  <a:lnTo>
                    <a:pt x="192" y="102"/>
                  </a:lnTo>
                  <a:lnTo>
                    <a:pt x="189" y="105"/>
                  </a:lnTo>
                  <a:lnTo>
                    <a:pt x="188" y="107"/>
                  </a:lnTo>
                  <a:lnTo>
                    <a:pt x="188" y="107"/>
                  </a:lnTo>
                  <a:lnTo>
                    <a:pt x="188" y="108"/>
                  </a:lnTo>
                  <a:lnTo>
                    <a:pt x="189" y="108"/>
                  </a:lnTo>
                  <a:lnTo>
                    <a:pt x="189" y="110"/>
                  </a:lnTo>
                  <a:lnTo>
                    <a:pt x="188" y="111"/>
                  </a:lnTo>
                  <a:lnTo>
                    <a:pt x="186" y="111"/>
                  </a:lnTo>
                  <a:lnTo>
                    <a:pt x="184" y="113"/>
                  </a:lnTo>
                  <a:lnTo>
                    <a:pt x="181" y="115"/>
                  </a:lnTo>
                  <a:lnTo>
                    <a:pt x="181" y="115"/>
                  </a:lnTo>
                  <a:lnTo>
                    <a:pt x="180" y="118"/>
                  </a:lnTo>
                  <a:lnTo>
                    <a:pt x="178" y="119"/>
                  </a:lnTo>
                  <a:lnTo>
                    <a:pt x="178" y="121"/>
                  </a:lnTo>
                  <a:lnTo>
                    <a:pt x="177" y="124"/>
                  </a:lnTo>
                  <a:lnTo>
                    <a:pt x="175" y="127"/>
                  </a:lnTo>
                  <a:lnTo>
                    <a:pt x="173" y="129"/>
                  </a:lnTo>
                  <a:lnTo>
                    <a:pt x="170" y="130"/>
                  </a:lnTo>
                  <a:lnTo>
                    <a:pt x="166" y="133"/>
                  </a:lnTo>
                  <a:lnTo>
                    <a:pt x="166" y="133"/>
                  </a:lnTo>
                  <a:lnTo>
                    <a:pt x="164" y="137"/>
                  </a:lnTo>
                  <a:lnTo>
                    <a:pt x="164" y="138"/>
                  </a:lnTo>
                  <a:lnTo>
                    <a:pt x="162" y="140"/>
                  </a:lnTo>
                  <a:lnTo>
                    <a:pt x="159" y="141"/>
                  </a:lnTo>
                  <a:lnTo>
                    <a:pt x="159" y="144"/>
                  </a:lnTo>
                  <a:lnTo>
                    <a:pt x="159" y="146"/>
                  </a:lnTo>
                  <a:lnTo>
                    <a:pt x="156" y="146"/>
                  </a:lnTo>
                  <a:lnTo>
                    <a:pt x="154" y="146"/>
                  </a:lnTo>
                  <a:lnTo>
                    <a:pt x="150" y="148"/>
                  </a:lnTo>
                  <a:lnTo>
                    <a:pt x="148" y="148"/>
                  </a:lnTo>
                  <a:lnTo>
                    <a:pt x="145" y="149"/>
                  </a:lnTo>
                  <a:lnTo>
                    <a:pt x="143" y="149"/>
                  </a:lnTo>
                  <a:lnTo>
                    <a:pt x="142" y="149"/>
                  </a:lnTo>
                  <a:lnTo>
                    <a:pt x="142" y="148"/>
                  </a:lnTo>
                  <a:lnTo>
                    <a:pt x="140" y="148"/>
                  </a:lnTo>
                  <a:lnTo>
                    <a:pt x="140" y="146"/>
                  </a:lnTo>
                  <a:lnTo>
                    <a:pt x="140" y="144"/>
                  </a:lnTo>
                  <a:lnTo>
                    <a:pt x="139" y="144"/>
                  </a:lnTo>
                  <a:lnTo>
                    <a:pt x="137" y="144"/>
                  </a:lnTo>
                  <a:lnTo>
                    <a:pt x="136" y="144"/>
                  </a:lnTo>
                  <a:lnTo>
                    <a:pt x="136" y="146"/>
                  </a:lnTo>
                  <a:lnTo>
                    <a:pt x="134" y="146"/>
                  </a:lnTo>
                  <a:lnTo>
                    <a:pt x="134" y="148"/>
                  </a:lnTo>
                  <a:lnTo>
                    <a:pt x="132" y="149"/>
                  </a:lnTo>
                  <a:lnTo>
                    <a:pt x="131" y="152"/>
                  </a:lnTo>
                  <a:lnTo>
                    <a:pt x="128" y="155"/>
                  </a:lnTo>
                  <a:lnTo>
                    <a:pt x="126" y="155"/>
                  </a:lnTo>
                  <a:lnTo>
                    <a:pt x="126" y="157"/>
                  </a:lnTo>
                  <a:lnTo>
                    <a:pt x="126" y="157"/>
                  </a:lnTo>
                  <a:lnTo>
                    <a:pt x="125" y="159"/>
                  </a:lnTo>
                  <a:lnTo>
                    <a:pt x="125" y="160"/>
                  </a:lnTo>
                  <a:lnTo>
                    <a:pt x="125" y="163"/>
                  </a:lnTo>
                  <a:lnTo>
                    <a:pt x="125" y="163"/>
                  </a:lnTo>
                  <a:lnTo>
                    <a:pt x="125" y="165"/>
                  </a:lnTo>
                  <a:lnTo>
                    <a:pt x="126" y="165"/>
                  </a:lnTo>
                  <a:lnTo>
                    <a:pt x="128" y="167"/>
                  </a:lnTo>
                  <a:lnTo>
                    <a:pt x="131" y="167"/>
                  </a:lnTo>
                  <a:lnTo>
                    <a:pt x="132" y="167"/>
                  </a:lnTo>
                  <a:lnTo>
                    <a:pt x="134" y="167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2" y="174"/>
                  </a:lnTo>
                  <a:lnTo>
                    <a:pt x="132" y="176"/>
                  </a:lnTo>
                  <a:lnTo>
                    <a:pt x="132" y="178"/>
                  </a:lnTo>
                  <a:lnTo>
                    <a:pt x="136" y="181"/>
                  </a:lnTo>
                  <a:lnTo>
                    <a:pt x="137" y="181"/>
                  </a:lnTo>
                  <a:lnTo>
                    <a:pt x="139" y="181"/>
                  </a:lnTo>
                  <a:lnTo>
                    <a:pt x="139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4"/>
                  </a:lnTo>
                  <a:lnTo>
                    <a:pt x="142" y="185"/>
                  </a:lnTo>
                  <a:lnTo>
                    <a:pt x="143" y="189"/>
                  </a:lnTo>
                  <a:lnTo>
                    <a:pt x="145" y="190"/>
                  </a:lnTo>
                  <a:lnTo>
                    <a:pt x="145" y="193"/>
                  </a:lnTo>
                  <a:lnTo>
                    <a:pt x="147" y="195"/>
                  </a:lnTo>
                  <a:lnTo>
                    <a:pt x="147" y="196"/>
                  </a:lnTo>
                  <a:lnTo>
                    <a:pt x="147" y="196"/>
                  </a:lnTo>
                  <a:lnTo>
                    <a:pt x="145" y="196"/>
                  </a:lnTo>
                  <a:lnTo>
                    <a:pt x="145" y="198"/>
                  </a:lnTo>
                  <a:lnTo>
                    <a:pt x="147" y="198"/>
                  </a:lnTo>
                  <a:lnTo>
                    <a:pt x="145" y="198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1"/>
                  </a:lnTo>
                  <a:lnTo>
                    <a:pt x="145" y="201"/>
                  </a:lnTo>
                  <a:lnTo>
                    <a:pt x="145" y="201"/>
                  </a:lnTo>
                  <a:lnTo>
                    <a:pt x="143" y="203"/>
                  </a:lnTo>
                  <a:lnTo>
                    <a:pt x="143" y="203"/>
                  </a:lnTo>
                  <a:lnTo>
                    <a:pt x="142" y="203"/>
                  </a:lnTo>
                  <a:lnTo>
                    <a:pt x="142" y="203"/>
                  </a:lnTo>
                  <a:lnTo>
                    <a:pt x="140" y="201"/>
                  </a:lnTo>
                  <a:lnTo>
                    <a:pt x="140" y="201"/>
                  </a:lnTo>
                  <a:lnTo>
                    <a:pt x="140" y="200"/>
                  </a:lnTo>
                  <a:lnTo>
                    <a:pt x="140" y="200"/>
                  </a:lnTo>
                  <a:lnTo>
                    <a:pt x="139" y="200"/>
                  </a:lnTo>
                  <a:lnTo>
                    <a:pt x="136" y="201"/>
                  </a:lnTo>
                  <a:lnTo>
                    <a:pt x="132" y="201"/>
                  </a:lnTo>
                  <a:lnTo>
                    <a:pt x="132" y="203"/>
                  </a:lnTo>
                  <a:lnTo>
                    <a:pt x="132" y="203"/>
                  </a:lnTo>
                  <a:lnTo>
                    <a:pt x="131" y="204"/>
                  </a:lnTo>
                  <a:lnTo>
                    <a:pt x="129" y="204"/>
                  </a:lnTo>
                  <a:lnTo>
                    <a:pt x="128" y="204"/>
                  </a:lnTo>
                  <a:lnTo>
                    <a:pt x="126" y="203"/>
                  </a:lnTo>
                  <a:lnTo>
                    <a:pt x="125" y="203"/>
                  </a:lnTo>
                  <a:lnTo>
                    <a:pt x="123" y="203"/>
                  </a:lnTo>
                  <a:lnTo>
                    <a:pt x="121" y="203"/>
                  </a:lnTo>
                  <a:lnTo>
                    <a:pt x="118" y="203"/>
                  </a:lnTo>
                  <a:lnTo>
                    <a:pt x="118" y="201"/>
                  </a:lnTo>
                  <a:lnTo>
                    <a:pt x="117" y="203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5" y="203"/>
                  </a:lnTo>
                  <a:lnTo>
                    <a:pt x="115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3"/>
                  </a:lnTo>
                  <a:lnTo>
                    <a:pt x="113" y="207"/>
                  </a:lnTo>
                  <a:lnTo>
                    <a:pt x="112" y="207"/>
                  </a:lnTo>
                  <a:lnTo>
                    <a:pt x="110" y="207"/>
                  </a:lnTo>
                  <a:lnTo>
                    <a:pt x="109" y="207"/>
                  </a:lnTo>
                  <a:lnTo>
                    <a:pt x="107" y="207"/>
                  </a:lnTo>
                  <a:lnTo>
                    <a:pt x="106" y="207"/>
                  </a:lnTo>
                  <a:lnTo>
                    <a:pt x="106" y="209"/>
                  </a:lnTo>
                  <a:lnTo>
                    <a:pt x="106" y="209"/>
                  </a:lnTo>
                  <a:lnTo>
                    <a:pt x="104" y="211"/>
                  </a:lnTo>
                  <a:lnTo>
                    <a:pt x="104" y="209"/>
                  </a:lnTo>
                  <a:lnTo>
                    <a:pt x="104" y="209"/>
                  </a:lnTo>
                  <a:lnTo>
                    <a:pt x="102" y="209"/>
                  </a:lnTo>
                  <a:lnTo>
                    <a:pt x="102" y="209"/>
                  </a:lnTo>
                  <a:lnTo>
                    <a:pt x="101" y="207"/>
                  </a:lnTo>
                  <a:lnTo>
                    <a:pt x="101" y="209"/>
                  </a:lnTo>
                  <a:lnTo>
                    <a:pt x="98" y="209"/>
                  </a:lnTo>
                  <a:lnTo>
                    <a:pt x="98" y="207"/>
                  </a:lnTo>
                  <a:lnTo>
                    <a:pt x="98" y="207"/>
                  </a:lnTo>
                  <a:lnTo>
                    <a:pt x="96" y="207"/>
                  </a:lnTo>
                  <a:lnTo>
                    <a:pt x="96" y="207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3" y="204"/>
                  </a:lnTo>
                  <a:lnTo>
                    <a:pt x="93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1" y="195"/>
                  </a:lnTo>
                  <a:lnTo>
                    <a:pt x="90" y="195"/>
                  </a:lnTo>
                  <a:lnTo>
                    <a:pt x="84" y="193"/>
                  </a:lnTo>
                  <a:lnTo>
                    <a:pt x="84" y="192"/>
                  </a:lnTo>
                  <a:lnTo>
                    <a:pt x="84" y="189"/>
                  </a:lnTo>
                  <a:lnTo>
                    <a:pt x="84" y="187"/>
                  </a:lnTo>
                  <a:lnTo>
                    <a:pt x="82" y="185"/>
                  </a:lnTo>
                  <a:lnTo>
                    <a:pt x="82" y="184"/>
                  </a:lnTo>
                  <a:lnTo>
                    <a:pt x="80" y="182"/>
                  </a:lnTo>
                  <a:lnTo>
                    <a:pt x="79" y="182"/>
                  </a:lnTo>
                  <a:lnTo>
                    <a:pt x="77" y="182"/>
                  </a:lnTo>
                  <a:lnTo>
                    <a:pt x="76" y="182"/>
                  </a:lnTo>
                  <a:lnTo>
                    <a:pt x="76" y="184"/>
                  </a:lnTo>
                  <a:lnTo>
                    <a:pt x="79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79" y="184"/>
                  </a:lnTo>
                  <a:lnTo>
                    <a:pt x="77" y="184"/>
                  </a:lnTo>
                  <a:lnTo>
                    <a:pt x="72" y="184"/>
                  </a:lnTo>
                  <a:lnTo>
                    <a:pt x="69" y="185"/>
                  </a:lnTo>
                  <a:lnTo>
                    <a:pt x="65" y="185"/>
                  </a:lnTo>
                  <a:lnTo>
                    <a:pt x="60" y="185"/>
                  </a:lnTo>
                  <a:lnTo>
                    <a:pt x="57" y="187"/>
                  </a:lnTo>
                  <a:lnTo>
                    <a:pt x="55" y="189"/>
                  </a:lnTo>
                  <a:lnTo>
                    <a:pt x="54" y="189"/>
                  </a:lnTo>
                  <a:lnTo>
                    <a:pt x="54" y="187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6" y="185"/>
                  </a:lnTo>
                  <a:lnTo>
                    <a:pt x="44" y="185"/>
                  </a:lnTo>
                  <a:lnTo>
                    <a:pt x="44" y="185"/>
                  </a:lnTo>
                  <a:lnTo>
                    <a:pt x="41" y="185"/>
                  </a:lnTo>
                  <a:lnTo>
                    <a:pt x="38" y="185"/>
                  </a:lnTo>
                  <a:lnTo>
                    <a:pt x="38" y="187"/>
                  </a:lnTo>
                  <a:lnTo>
                    <a:pt x="38" y="187"/>
                  </a:lnTo>
                  <a:lnTo>
                    <a:pt x="35" y="187"/>
                  </a:lnTo>
                  <a:lnTo>
                    <a:pt x="33" y="187"/>
                  </a:lnTo>
                  <a:lnTo>
                    <a:pt x="30" y="187"/>
                  </a:lnTo>
                  <a:lnTo>
                    <a:pt x="25" y="187"/>
                  </a:lnTo>
                  <a:lnTo>
                    <a:pt x="24" y="187"/>
                  </a:lnTo>
                  <a:lnTo>
                    <a:pt x="22" y="189"/>
                  </a:lnTo>
                  <a:lnTo>
                    <a:pt x="22" y="189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9" y="187"/>
                  </a:lnTo>
                  <a:lnTo>
                    <a:pt x="19" y="187"/>
                  </a:lnTo>
                  <a:lnTo>
                    <a:pt x="17" y="189"/>
                  </a:lnTo>
                  <a:lnTo>
                    <a:pt x="14" y="189"/>
                  </a:lnTo>
                  <a:lnTo>
                    <a:pt x="13" y="189"/>
                  </a:lnTo>
                  <a:lnTo>
                    <a:pt x="9" y="189"/>
                  </a:lnTo>
                  <a:lnTo>
                    <a:pt x="9" y="189"/>
                  </a:lnTo>
                  <a:lnTo>
                    <a:pt x="11" y="187"/>
                  </a:lnTo>
                  <a:lnTo>
                    <a:pt x="11" y="182"/>
                  </a:lnTo>
                  <a:lnTo>
                    <a:pt x="11" y="181"/>
                  </a:lnTo>
                  <a:lnTo>
                    <a:pt x="11" y="179"/>
                  </a:lnTo>
                  <a:lnTo>
                    <a:pt x="11" y="179"/>
                  </a:lnTo>
                  <a:lnTo>
                    <a:pt x="13" y="179"/>
                  </a:lnTo>
                  <a:lnTo>
                    <a:pt x="13" y="178"/>
                  </a:lnTo>
                  <a:lnTo>
                    <a:pt x="13" y="176"/>
                  </a:lnTo>
                  <a:lnTo>
                    <a:pt x="13" y="173"/>
                  </a:lnTo>
                  <a:lnTo>
                    <a:pt x="14" y="173"/>
                  </a:lnTo>
                  <a:lnTo>
                    <a:pt x="14" y="171"/>
                  </a:lnTo>
                  <a:lnTo>
                    <a:pt x="17" y="171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5" y="167"/>
                  </a:lnTo>
                  <a:lnTo>
                    <a:pt x="27" y="167"/>
                  </a:lnTo>
                  <a:lnTo>
                    <a:pt x="27" y="165"/>
                  </a:lnTo>
                  <a:lnTo>
                    <a:pt x="31" y="167"/>
                  </a:lnTo>
                  <a:lnTo>
                    <a:pt x="33" y="165"/>
                  </a:lnTo>
                  <a:lnTo>
                    <a:pt x="33" y="165"/>
                  </a:lnTo>
                  <a:lnTo>
                    <a:pt x="33" y="163"/>
                  </a:lnTo>
                  <a:lnTo>
                    <a:pt x="35" y="162"/>
                  </a:lnTo>
                  <a:lnTo>
                    <a:pt x="35" y="162"/>
                  </a:lnTo>
                  <a:lnTo>
                    <a:pt x="33" y="160"/>
                  </a:lnTo>
                  <a:lnTo>
                    <a:pt x="35" y="159"/>
                  </a:lnTo>
                  <a:lnTo>
                    <a:pt x="35" y="159"/>
                  </a:lnTo>
                  <a:lnTo>
                    <a:pt x="35" y="157"/>
                  </a:lnTo>
                  <a:lnTo>
                    <a:pt x="35" y="157"/>
                  </a:lnTo>
                  <a:lnTo>
                    <a:pt x="33" y="157"/>
                  </a:lnTo>
                  <a:lnTo>
                    <a:pt x="33" y="157"/>
                  </a:lnTo>
                  <a:lnTo>
                    <a:pt x="30" y="157"/>
                  </a:lnTo>
                  <a:lnTo>
                    <a:pt x="28" y="157"/>
                  </a:lnTo>
                  <a:lnTo>
                    <a:pt x="27" y="157"/>
                  </a:lnTo>
                  <a:lnTo>
                    <a:pt x="27" y="155"/>
                  </a:lnTo>
                  <a:lnTo>
                    <a:pt x="27" y="155"/>
                  </a:lnTo>
                  <a:lnTo>
                    <a:pt x="27" y="154"/>
                  </a:lnTo>
                  <a:lnTo>
                    <a:pt x="28" y="154"/>
                  </a:lnTo>
                  <a:lnTo>
                    <a:pt x="28" y="152"/>
                  </a:lnTo>
                  <a:lnTo>
                    <a:pt x="27" y="148"/>
                  </a:lnTo>
                  <a:lnTo>
                    <a:pt x="27" y="144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4" y="141"/>
                  </a:lnTo>
                  <a:lnTo>
                    <a:pt x="22" y="140"/>
                  </a:lnTo>
                  <a:lnTo>
                    <a:pt x="20" y="138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4" y="137"/>
                  </a:lnTo>
                  <a:lnTo>
                    <a:pt x="13" y="135"/>
                  </a:lnTo>
                  <a:lnTo>
                    <a:pt x="11" y="132"/>
                  </a:lnTo>
                  <a:lnTo>
                    <a:pt x="9" y="132"/>
                  </a:lnTo>
                  <a:lnTo>
                    <a:pt x="9" y="129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3" y="121"/>
                  </a:lnTo>
                  <a:lnTo>
                    <a:pt x="2" y="119"/>
                  </a:lnTo>
                  <a:lnTo>
                    <a:pt x="0" y="116"/>
                  </a:lnTo>
                  <a:lnTo>
                    <a:pt x="5" y="118"/>
                  </a:lnTo>
                  <a:lnTo>
                    <a:pt x="9" y="119"/>
                  </a:lnTo>
                  <a:lnTo>
                    <a:pt x="16" y="121"/>
                  </a:lnTo>
                  <a:lnTo>
                    <a:pt x="22" y="122"/>
                  </a:lnTo>
                  <a:lnTo>
                    <a:pt x="24" y="122"/>
                  </a:lnTo>
                  <a:lnTo>
                    <a:pt x="39" y="121"/>
                  </a:lnTo>
                  <a:lnTo>
                    <a:pt x="44" y="122"/>
                  </a:lnTo>
                  <a:lnTo>
                    <a:pt x="46" y="122"/>
                  </a:lnTo>
                  <a:lnTo>
                    <a:pt x="47" y="122"/>
                  </a:lnTo>
                  <a:lnTo>
                    <a:pt x="47" y="122"/>
                  </a:lnTo>
                  <a:lnTo>
                    <a:pt x="49" y="121"/>
                  </a:lnTo>
                  <a:lnTo>
                    <a:pt x="50" y="121"/>
                  </a:lnTo>
                  <a:lnTo>
                    <a:pt x="52" y="121"/>
                  </a:lnTo>
                  <a:lnTo>
                    <a:pt x="55" y="121"/>
                  </a:lnTo>
                  <a:lnTo>
                    <a:pt x="57" y="121"/>
                  </a:lnTo>
                  <a:lnTo>
                    <a:pt x="58" y="121"/>
                  </a:lnTo>
                  <a:lnTo>
                    <a:pt x="61" y="121"/>
                  </a:lnTo>
                  <a:lnTo>
                    <a:pt x="61" y="119"/>
                  </a:lnTo>
                  <a:lnTo>
                    <a:pt x="66" y="119"/>
                  </a:lnTo>
                  <a:lnTo>
                    <a:pt x="69" y="118"/>
                  </a:lnTo>
                  <a:lnTo>
                    <a:pt x="74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9" y="115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9" y="108"/>
                  </a:lnTo>
                  <a:lnTo>
                    <a:pt x="79" y="105"/>
                  </a:lnTo>
                  <a:lnTo>
                    <a:pt x="77" y="104"/>
                  </a:lnTo>
                  <a:lnTo>
                    <a:pt x="79" y="100"/>
                  </a:lnTo>
                  <a:lnTo>
                    <a:pt x="79" y="99"/>
                  </a:lnTo>
                  <a:lnTo>
                    <a:pt x="80" y="99"/>
                  </a:lnTo>
                  <a:lnTo>
                    <a:pt x="82" y="97"/>
                  </a:lnTo>
                  <a:lnTo>
                    <a:pt x="82" y="97"/>
                  </a:lnTo>
                  <a:lnTo>
                    <a:pt x="84" y="97"/>
                  </a:lnTo>
                  <a:lnTo>
                    <a:pt x="85" y="94"/>
                  </a:lnTo>
                  <a:lnTo>
                    <a:pt x="85" y="94"/>
                  </a:lnTo>
                  <a:lnTo>
                    <a:pt x="87" y="92"/>
                  </a:lnTo>
                  <a:lnTo>
                    <a:pt x="88" y="92"/>
                  </a:lnTo>
                  <a:lnTo>
                    <a:pt x="90" y="94"/>
                  </a:lnTo>
                  <a:lnTo>
                    <a:pt x="93" y="94"/>
                  </a:lnTo>
                  <a:lnTo>
                    <a:pt x="95" y="94"/>
                  </a:lnTo>
                  <a:lnTo>
                    <a:pt x="96" y="92"/>
                  </a:lnTo>
                  <a:lnTo>
                    <a:pt x="98" y="92"/>
                  </a:lnTo>
                  <a:lnTo>
                    <a:pt x="99" y="92"/>
                  </a:lnTo>
                  <a:lnTo>
                    <a:pt x="99" y="91"/>
                  </a:lnTo>
                  <a:lnTo>
                    <a:pt x="98" y="91"/>
                  </a:lnTo>
                  <a:lnTo>
                    <a:pt x="98" y="91"/>
                  </a:lnTo>
                  <a:lnTo>
                    <a:pt x="96" y="89"/>
                  </a:lnTo>
                  <a:lnTo>
                    <a:pt x="98" y="89"/>
                  </a:lnTo>
                  <a:lnTo>
                    <a:pt x="99" y="89"/>
                  </a:lnTo>
                  <a:lnTo>
                    <a:pt x="102" y="86"/>
                  </a:lnTo>
                  <a:lnTo>
                    <a:pt x="104" y="86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7" y="86"/>
                  </a:lnTo>
                  <a:lnTo>
                    <a:pt x="109" y="86"/>
                  </a:lnTo>
                  <a:lnTo>
                    <a:pt x="110" y="85"/>
                  </a:lnTo>
                  <a:lnTo>
                    <a:pt x="112" y="85"/>
                  </a:lnTo>
                  <a:lnTo>
                    <a:pt x="112" y="86"/>
                  </a:lnTo>
                  <a:lnTo>
                    <a:pt x="113" y="86"/>
                  </a:lnTo>
                  <a:lnTo>
                    <a:pt x="113" y="88"/>
                  </a:lnTo>
                  <a:lnTo>
                    <a:pt x="115" y="88"/>
                  </a:lnTo>
                  <a:lnTo>
                    <a:pt x="117" y="88"/>
                  </a:lnTo>
                  <a:lnTo>
                    <a:pt x="118" y="86"/>
                  </a:lnTo>
                  <a:lnTo>
                    <a:pt x="120" y="85"/>
                  </a:lnTo>
                  <a:lnTo>
                    <a:pt x="121" y="83"/>
                  </a:lnTo>
                  <a:lnTo>
                    <a:pt x="121" y="78"/>
                  </a:lnTo>
                  <a:lnTo>
                    <a:pt x="121" y="75"/>
                  </a:lnTo>
                  <a:lnTo>
                    <a:pt x="121" y="74"/>
                  </a:lnTo>
                  <a:lnTo>
                    <a:pt x="123" y="72"/>
                  </a:lnTo>
                  <a:lnTo>
                    <a:pt x="123" y="70"/>
                  </a:lnTo>
                  <a:lnTo>
                    <a:pt x="123" y="69"/>
                  </a:lnTo>
                  <a:lnTo>
                    <a:pt x="125" y="69"/>
                  </a:lnTo>
                  <a:lnTo>
                    <a:pt x="125" y="66"/>
                  </a:lnTo>
                  <a:lnTo>
                    <a:pt x="126" y="64"/>
                  </a:lnTo>
                  <a:lnTo>
                    <a:pt x="128" y="64"/>
                  </a:lnTo>
                  <a:lnTo>
                    <a:pt x="131" y="64"/>
                  </a:lnTo>
                  <a:lnTo>
                    <a:pt x="132" y="63"/>
                  </a:lnTo>
                  <a:lnTo>
                    <a:pt x="136" y="61"/>
                  </a:lnTo>
                  <a:lnTo>
                    <a:pt x="136" y="59"/>
                  </a:lnTo>
                  <a:lnTo>
                    <a:pt x="136" y="58"/>
                  </a:lnTo>
                  <a:lnTo>
                    <a:pt x="134" y="56"/>
                  </a:lnTo>
                  <a:lnTo>
                    <a:pt x="132" y="55"/>
                  </a:lnTo>
                  <a:lnTo>
                    <a:pt x="129" y="52"/>
                  </a:lnTo>
                  <a:lnTo>
                    <a:pt x="131" y="50"/>
                  </a:lnTo>
                  <a:lnTo>
                    <a:pt x="131" y="48"/>
                  </a:lnTo>
                  <a:lnTo>
                    <a:pt x="136" y="50"/>
                  </a:lnTo>
                  <a:lnTo>
                    <a:pt x="137" y="50"/>
                  </a:lnTo>
                  <a:lnTo>
                    <a:pt x="137" y="50"/>
                  </a:lnTo>
                  <a:lnTo>
                    <a:pt x="142" y="50"/>
                  </a:lnTo>
                  <a:lnTo>
                    <a:pt x="143" y="50"/>
                  </a:lnTo>
                  <a:lnTo>
                    <a:pt x="147" y="48"/>
                  </a:lnTo>
                  <a:lnTo>
                    <a:pt x="148" y="48"/>
                  </a:lnTo>
                  <a:lnTo>
                    <a:pt x="148" y="47"/>
                  </a:lnTo>
                  <a:lnTo>
                    <a:pt x="148" y="45"/>
                  </a:lnTo>
                  <a:lnTo>
                    <a:pt x="148" y="44"/>
                  </a:lnTo>
                  <a:lnTo>
                    <a:pt x="147" y="42"/>
                  </a:lnTo>
                  <a:lnTo>
                    <a:pt x="147" y="42"/>
                  </a:lnTo>
                  <a:lnTo>
                    <a:pt x="145" y="40"/>
                  </a:lnTo>
                  <a:lnTo>
                    <a:pt x="147" y="40"/>
                  </a:lnTo>
                  <a:lnTo>
                    <a:pt x="147" y="40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6"/>
                  </a:lnTo>
                  <a:lnTo>
                    <a:pt x="151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29"/>
                  </a:lnTo>
                  <a:lnTo>
                    <a:pt x="154" y="29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6"/>
                  </a:lnTo>
                  <a:lnTo>
                    <a:pt x="154" y="26"/>
                  </a:lnTo>
                  <a:lnTo>
                    <a:pt x="154" y="25"/>
                  </a:lnTo>
                  <a:lnTo>
                    <a:pt x="153" y="23"/>
                  </a:lnTo>
                  <a:lnTo>
                    <a:pt x="153" y="22"/>
                  </a:lnTo>
                  <a:lnTo>
                    <a:pt x="153" y="20"/>
                  </a:lnTo>
                  <a:lnTo>
                    <a:pt x="151" y="18"/>
                  </a:lnTo>
                  <a:lnTo>
                    <a:pt x="151" y="18"/>
                  </a:lnTo>
                  <a:lnTo>
                    <a:pt x="150" y="17"/>
                  </a:lnTo>
                  <a:lnTo>
                    <a:pt x="148" y="17"/>
                  </a:lnTo>
                  <a:lnTo>
                    <a:pt x="150" y="15"/>
                  </a:lnTo>
                  <a:lnTo>
                    <a:pt x="151" y="14"/>
                  </a:lnTo>
                  <a:lnTo>
                    <a:pt x="153" y="12"/>
                  </a:lnTo>
                  <a:lnTo>
                    <a:pt x="154" y="11"/>
                  </a:lnTo>
                  <a:lnTo>
                    <a:pt x="154" y="11"/>
                  </a:lnTo>
                  <a:lnTo>
                    <a:pt x="156" y="11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9" y="9"/>
                  </a:lnTo>
                  <a:lnTo>
                    <a:pt x="162" y="6"/>
                  </a:lnTo>
                  <a:lnTo>
                    <a:pt x="162" y="6"/>
                  </a:lnTo>
                  <a:lnTo>
                    <a:pt x="164" y="4"/>
                  </a:lnTo>
                  <a:lnTo>
                    <a:pt x="166" y="4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0" y="3"/>
                  </a:lnTo>
                  <a:lnTo>
                    <a:pt x="172" y="3"/>
                  </a:lnTo>
                  <a:lnTo>
                    <a:pt x="175" y="3"/>
                  </a:lnTo>
                  <a:lnTo>
                    <a:pt x="177" y="3"/>
                  </a:lnTo>
                  <a:lnTo>
                    <a:pt x="181" y="3"/>
                  </a:lnTo>
                  <a:lnTo>
                    <a:pt x="186" y="3"/>
                  </a:lnTo>
                  <a:lnTo>
                    <a:pt x="186" y="3"/>
                  </a:lnTo>
                  <a:lnTo>
                    <a:pt x="188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2" y="3"/>
                  </a:lnTo>
                  <a:lnTo>
                    <a:pt x="195" y="1"/>
                  </a:lnTo>
                  <a:lnTo>
                    <a:pt x="197" y="0"/>
                  </a:lnTo>
                  <a:lnTo>
                    <a:pt x="19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9" name="Freeform 175">
              <a:extLst>
                <a:ext uri="{FF2B5EF4-FFF2-40B4-BE49-F238E27FC236}">
                  <a16:creationId xmlns:a16="http://schemas.microsoft.com/office/drawing/2014/main" id="{A76C7509-E904-46E4-A696-FE1DBFDF34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59178" y="3823360"/>
              <a:ext cx="270942" cy="452219"/>
            </a:xfrm>
            <a:custGeom>
              <a:avLst/>
              <a:gdLst>
                <a:gd name="T0" fmla="*/ 62 w 139"/>
                <a:gd name="T1" fmla="*/ 218 h 232"/>
                <a:gd name="T2" fmla="*/ 73 w 139"/>
                <a:gd name="T3" fmla="*/ 213 h 232"/>
                <a:gd name="T4" fmla="*/ 86 w 139"/>
                <a:gd name="T5" fmla="*/ 199 h 232"/>
                <a:gd name="T6" fmla="*/ 114 w 139"/>
                <a:gd name="T7" fmla="*/ 172 h 232"/>
                <a:gd name="T8" fmla="*/ 130 w 139"/>
                <a:gd name="T9" fmla="*/ 167 h 232"/>
                <a:gd name="T10" fmla="*/ 136 w 139"/>
                <a:gd name="T11" fmla="*/ 181 h 232"/>
                <a:gd name="T12" fmla="*/ 134 w 139"/>
                <a:gd name="T13" fmla="*/ 214 h 232"/>
                <a:gd name="T14" fmla="*/ 125 w 139"/>
                <a:gd name="T15" fmla="*/ 211 h 232"/>
                <a:gd name="T16" fmla="*/ 108 w 139"/>
                <a:gd name="T17" fmla="*/ 216 h 232"/>
                <a:gd name="T18" fmla="*/ 97 w 139"/>
                <a:gd name="T19" fmla="*/ 192 h 232"/>
                <a:gd name="T20" fmla="*/ 82 w 139"/>
                <a:gd name="T21" fmla="*/ 192 h 232"/>
                <a:gd name="T22" fmla="*/ 79 w 139"/>
                <a:gd name="T23" fmla="*/ 189 h 232"/>
                <a:gd name="T24" fmla="*/ 100 w 139"/>
                <a:gd name="T25" fmla="*/ 183 h 232"/>
                <a:gd name="T26" fmla="*/ 114 w 139"/>
                <a:gd name="T27" fmla="*/ 177 h 232"/>
                <a:gd name="T28" fmla="*/ 133 w 139"/>
                <a:gd name="T29" fmla="*/ 164 h 232"/>
                <a:gd name="T30" fmla="*/ 111 w 139"/>
                <a:gd name="T31" fmla="*/ 162 h 232"/>
                <a:gd name="T32" fmla="*/ 127 w 139"/>
                <a:gd name="T33" fmla="*/ 156 h 232"/>
                <a:gd name="T34" fmla="*/ 43 w 139"/>
                <a:gd name="T35" fmla="*/ 153 h 232"/>
                <a:gd name="T36" fmla="*/ 81 w 139"/>
                <a:gd name="T37" fmla="*/ 151 h 232"/>
                <a:gd name="T38" fmla="*/ 92 w 139"/>
                <a:gd name="T39" fmla="*/ 170 h 232"/>
                <a:gd name="T40" fmla="*/ 82 w 139"/>
                <a:gd name="T41" fmla="*/ 161 h 232"/>
                <a:gd name="T42" fmla="*/ 103 w 139"/>
                <a:gd name="T43" fmla="*/ 145 h 232"/>
                <a:gd name="T44" fmla="*/ 98 w 139"/>
                <a:gd name="T45" fmla="*/ 153 h 232"/>
                <a:gd name="T46" fmla="*/ 38 w 139"/>
                <a:gd name="T47" fmla="*/ 145 h 232"/>
                <a:gd name="T48" fmla="*/ 23 w 139"/>
                <a:gd name="T49" fmla="*/ 172 h 232"/>
                <a:gd name="T50" fmla="*/ 8 w 139"/>
                <a:gd name="T51" fmla="*/ 177 h 232"/>
                <a:gd name="T52" fmla="*/ 34 w 139"/>
                <a:gd name="T53" fmla="*/ 150 h 232"/>
                <a:gd name="T54" fmla="*/ 111 w 139"/>
                <a:gd name="T55" fmla="*/ 140 h 232"/>
                <a:gd name="T56" fmla="*/ 119 w 139"/>
                <a:gd name="T57" fmla="*/ 156 h 232"/>
                <a:gd name="T58" fmla="*/ 111 w 139"/>
                <a:gd name="T59" fmla="*/ 147 h 232"/>
                <a:gd name="T60" fmla="*/ 114 w 139"/>
                <a:gd name="T61" fmla="*/ 137 h 232"/>
                <a:gd name="T62" fmla="*/ 90 w 139"/>
                <a:gd name="T63" fmla="*/ 139 h 232"/>
                <a:gd name="T64" fmla="*/ 73 w 139"/>
                <a:gd name="T65" fmla="*/ 151 h 232"/>
                <a:gd name="T66" fmla="*/ 46 w 139"/>
                <a:gd name="T67" fmla="*/ 134 h 232"/>
                <a:gd name="T68" fmla="*/ 46 w 139"/>
                <a:gd name="T69" fmla="*/ 131 h 232"/>
                <a:gd name="T70" fmla="*/ 81 w 139"/>
                <a:gd name="T71" fmla="*/ 125 h 232"/>
                <a:gd name="T72" fmla="*/ 125 w 139"/>
                <a:gd name="T73" fmla="*/ 142 h 232"/>
                <a:gd name="T74" fmla="*/ 116 w 139"/>
                <a:gd name="T75" fmla="*/ 134 h 232"/>
                <a:gd name="T76" fmla="*/ 101 w 139"/>
                <a:gd name="T77" fmla="*/ 129 h 232"/>
                <a:gd name="T78" fmla="*/ 92 w 139"/>
                <a:gd name="T79" fmla="*/ 126 h 232"/>
                <a:gd name="T80" fmla="*/ 73 w 139"/>
                <a:gd name="T81" fmla="*/ 125 h 232"/>
                <a:gd name="T82" fmla="*/ 87 w 139"/>
                <a:gd name="T83" fmla="*/ 117 h 232"/>
                <a:gd name="T84" fmla="*/ 65 w 139"/>
                <a:gd name="T85" fmla="*/ 118 h 232"/>
                <a:gd name="T86" fmla="*/ 57 w 139"/>
                <a:gd name="T87" fmla="*/ 123 h 232"/>
                <a:gd name="T88" fmla="*/ 71 w 139"/>
                <a:gd name="T89" fmla="*/ 109 h 232"/>
                <a:gd name="T90" fmla="*/ 46 w 139"/>
                <a:gd name="T91" fmla="*/ 104 h 232"/>
                <a:gd name="T92" fmla="*/ 76 w 139"/>
                <a:gd name="T93" fmla="*/ 101 h 232"/>
                <a:gd name="T94" fmla="*/ 71 w 139"/>
                <a:gd name="T95" fmla="*/ 88 h 232"/>
                <a:gd name="T96" fmla="*/ 76 w 139"/>
                <a:gd name="T97" fmla="*/ 47 h 232"/>
                <a:gd name="T98" fmla="*/ 68 w 139"/>
                <a:gd name="T99" fmla="*/ 74 h 232"/>
                <a:gd name="T100" fmla="*/ 70 w 139"/>
                <a:gd name="T101" fmla="*/ 99 h 232"/>
                <a:gd name="T102" fmla="*/ 89 w 139"/>
                <a:gd name="T103" fmla="*/ 101 h 232"/>
                <a:gd name="T104" fmla="*/ 97 w 139"/>
                <a:gd name="T105" fmla="*/ 106 h 232"/>
                <a:gd name="T106" fmla="*/ 100 w 139"/>
                <a:gd name="T107" fmla="*/ 118 h 232"/>
                <a:gd name="T108" fmla="*/ 81 w 139"/>
                <a:gd name="T109" fmla="*/ 106 h 232"/>
                <a:gd name="T110" fmla="*/ 65 w 139"/>
                <a:gd name="T111" fmla="*/ 106 h 232"/>
                <a:gd name="T112" fmla="*/ 52 w 139"/>
                <a:gd name="T113" fmla="*/ 90 h 232"/>
                <a:gd name="T114" fmla="*/ 43 w 139"/>
                <a:gd name="T115" fmla="*/ 74 h 232"/>
                <a:gd name="T116" fmla="*/ 49 w 139"/>
                <a:gd name="T117" fmla="*/ 65 h 232"/>
                <a:gd name="T118" fmla="*/ 73 w 139"/>
                <a:gd name="T119" fmla="*/ 29 h 232"/>
                <a:gd name="T120" fmla="*/ 65 w 139"/>
                <a:gd name="T121" fmla="*/ 24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9" h="232">
                  <a:moveTo>
                    <a:pt x="48" y="227"/>
                  </a:moveTo>
                  <a:lnTo>
                    <a:pt x="48" y="229"/>
                  </a:lnTo>
                  <a:lnTo>
                    <a:pt x="48" y="229"/>
                  </a:lnTo>
                  <a:lnTo>
                    <a:pt x="48" y="230"/>
                  </a:lnTo>
                  <a:lnTo>
                    <a:pt x="48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5" y="230"/>
                  </a:lnTo>
                  <a:lnTo>
                    <a:pt x="45" y="232"/>
                  </a:lnTo>
                  <a:lnTo>
                    <a:pt x="43" y="232"/>
                  </a:lnTo>
                  <a:lnTo>
                    <a:pt x="41" y="232"/>
                  </a:lnTo>
                  <a:lnTo>
                    <a:pt x="41" y="230"/>
                  </a:lnTo>
                  <a:lnTo>
                    <a:pt x="45" y="229"/>
                  </a:lnTo>
                  <a:lnTo>
                    <a:pt x="46" y="229"/>
                  </a:lnTo>
                  <a:lnTo>
                    <a:pt x="46" y="227"/>
                  </a:lnTo>
                  <a:lnTo>
                    <a:pt x="48" y="227"/>
                  </a:lnTo>
                  <a:close/>
                  <a:moveTo>
                    <a:pt x="59" y="216"/>
                  </a:moveTo>
                  <a:lnTo>
                    <a:pt x="62" y="218"/>
                  </a:lnTo>
                  <a:lnTo>
                    <a:pt x="62" y="218"/>
                  </a:lnTo>
                  <a:lnTo>
                    <a:pt x="64" y="218"/>
                  </a:lnTo>
                  <a:lnTo>
                    <a:pt x="65" y="218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4" y="221"/>
                  </a:lnTo>
                  <a:lnTo>
                    <a:pt x="62" y="219"/>
                  </a:lnTo>
                  <a:lnTo>
                    <a:pt x="60" y="219"/>
                  </a:lnTo>
                  <a:lnTo>
                    <a:pt x="59" y="219"/>
                  </a:lnTo>
                  <a:lnTo>
                    <a:pt x="57" y="219"/>
                  </a:lnTo>
                  <a:lnTo>
                    <a:pt x="57" y="219"/>
                  </a:lnTo>
                  <a:lnTo>
                    <a:pt x="57" y="218"/>
                  </a:lnTo>
                  <a:lnTo>
                    <a:pt x="59" y="216"/>
                  </a:lnTo>
                  <a:close/>
                  <a:moveTo>
                    <a:pt x="75" y="208"/>
                  </a:moveTo>
                  <a:lnTo>
                    <a:pt x="78" y="210"/>
                  </a:lnTo>
                  <a:lnTo>
                    <a:pt x="78" y="210"/>
                  </a:lnTo>
                  <a:lnTo>
                    <a:pt x="78" y="210"/>
                  </a:lnTo>
                  <a:lnTo>
                    <a:pt x="76" y="211"/>
                  </a:lnTo>
                  <a:lnTo>
                    <a:pt x="75" y="211"/>
                  </a:lnTo>
                  <a:lnTo>
                    <a:pt x="73" y="213"/>
                  </a:lnTo>
                  <a:lnTo>
                    <a:pt x="73" y="213"/>
                  </a:lnTo>
                  <a:lnTo>
                    <a:pt x="71" y="211"/>
                  </a:lnTo>
                  <a:lnTo>
                    <a:pt x="71" y="210"/>
                  </a:lnTo>
                  <a:lnTo>
                    <a:pt x="70" y="210"/>
                  </a:lnTo>
                  <a:lnTo>
                    <a:pt x="71" y="208"/>
                  </a:lnTo>
                  <a:lnTo>
                    <a:pt x="71" y="208"/>
                  </a:lnTo>
                  <a:lnTo>
                    <a:pt x="75" y="208"/>
                  </a:lnTo>
                  <a:close/>
                  <a:moveTo>
                    <a:pt x="127" y="202"/>
                  </a:moveTo>
                  <a:lnTo>
                    <a:pt x="128" y="202"/>
                  </a:lnTo>
                  <a:lnTo>
                    <a:pt x="128" y="205"/>
                  </a:lnTo>
                  <a:lnTo>
                    <a:pt x="128" y="205"/>
                  </a:lnTo>
                  <a:lnTo>
                    <a:pt x="127" y="203"/>
                  </a:lnTo>
                  <a:lnTo>
                    <a:pt x="127" y="203"/>
                  </a:lnTo>
                  <a:lnTo>
                    <a:pt x="127" y="202"/>
                  </a:lnTo>
                  <a:close/>
                  <a:moveTo>
                    <a:pt x="87" y="197"/>
                  </a:moveTo>
                  <a:lnTo>
                    <a:pt x="87" y="197"/>
                  </a:lnTo>
                  <a:lnTo>
                    <a:pt x="87" y="199"/>
                  </a:lnTo>
                  <a:lnTo>
                    <a:pt x="87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7"/>
                  </a:lnTo>
                  <a:lnTo>
                    <a:pt x="86" y="199"/>
                  </a:lnTo>
                  <a:lnTo>
                    <a:pt x="87" y="197"/>
                  </a:lnTo>
                  <a:close/>
                  <a:moveTo>
                    <a:pt x="2" y="188"/>
                  </a:moveTo>
                  <a:lnTo>
                    <a:pt x="2" y="191"/>
                  </a:lnTo>
                  <a:lnTo>
                    <a:pt x="2" y="192"/>
                  </a:lnTo>
                  <a:lnTo>
                    <a:pt x="0" y="191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2" y="188"/>
                  </a:lnTo>
                  <a:close/>
                  <a:moveTo>
                    <a:pt x="5" y="185"/>
                  </a:moveTo>
                  <a:lnTo>
                    <a:pt x="5" y="185"/>
                  </a:lnTo>
                  <a:lnTo>
                    <a:pt x="7" y="185"/>
                  </a:lnTo>
                  <a:lnTo>
                    <a:pt x="7" y="186"/>
                  </a:lnTo>
                  <a:lnTo>
                    <a:pt x="5" y="186"/>
                  </a:lnTo>
                  <a:lnTo>
                    <a:pt x="5" y="186"/>
                  </a:lnTo>
                  <a:lnTo>
                    <a:pt x="5" y="185"/>
                  </a:lnTo>
                  <a:close/>
                  <a:moveTo>
                    <a:pt x="112" y="172"/>
                  </a:moveTo>
                  <a:lnTo>
                    <a:pt x="112" y="172"/>
                  </a:lnTo>
                  <a:lnTo>
                    <a:pt x="114" y="172"/>
                  </a:lnTo>
                  <a:lnTo>
                    <a:pt x="114" y="173"/>
                  </a:lnTo>
                  <a:lnTo>
                    <a:pt x="114" y="173"/>
                  </a:lnTo>
                  <a:lnTo>
                    <a:pt x="112" y="173"/>
                  </a:lnTo>
                  <a:lnTo>
                    <a:pt x="111" y="172"/>
                  </a:lnTo>
                  <a:lnTo>
                    <a:pt x="112" y="172"/>
                  </a:lnTo>
                  <a:lnTo>
                    <a:pt x="112" y="172"/>
                  </a:lnTo>
                  <a:close/>
                  <a:moveTo>
                    <a:pt x="97" y="170"/>
                  </a:moveTo>
                  <a:lnTo>
                    <a:pt x="98" y="172"/>
                  </a:lnTo>
                  <a:lnTo>
                    <a:pt x="98" y="173"/>
                  </a:lnTo>
                  <a:lnTo>
                    <a:pt x="97" y="173"/>
                  </a:lnTo>
                  <a:lnTo>
                    <a:pt x="95" y="173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7" y="170"/>
                  </a:lnTo>
                  <a:lnTo>
                    <a:pt x="97" y="170"/>
                  </a:lnTo>
                  <a:close/>
                  <a:moveTo>
                    <a:pt x="131" y="164"/>
                  </a:moveTo>
                  <a:lnTo>
                    <a:pt x="131" y="166"/>
                  </a:lnTo>
                  <a:lnTo>
                    <a:pt x="131" y="166"/>
                  </a:lnTo>
                  <a:lnTo>
                    <a:pt x="130" y="167"/>
                  </a:lnTo>
                  <a:lnTo>
                    <a:pt x="130" y="166"/>
                  </a:lnTo>
                  <a:lnTo>
                    <a:pt x="130" y="164"/>
                  </a:lnTo>
                  <a:lnTo>
                    <a:pt x="131" y="164"/>
                  </a:lnTo>
                  <a:close/>
                  <a:moveTo>
                    <a:pt x="125" y="164"/>
                  </a:moveTo>
                  <a:lnTo>
                    <a:pt x="127" y="166"/>
                  </a:lnTo>
                  <a:lnTo>
                    <a:pt x="130" y="167"/>
                  </a:lnTo>
                  <a:lnTo>
                    <a:pt x="131" y="169"/>
                  </a:lnTo>
                  <a:lnTo>
                    <a:pt x="131" y="170"/>
                  </a:lnTo>
                  <a:lnTo>
                    <a:pt x="133" y="170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4" y="173"/>
                  </a:lnTo>
                  <a:lnTo>
                    <a:pt x="136" y="175"/>
                  </a:lnTo>
                  <a:lnTo>
                    <a:pt x="136" y="177"/>
                  </a:lnTo>
                  <a:lnTo>
                    <a:pt x="134" y="178"/>
                  </a:lnTo>
                  <a:lnTo>
                    <a:pt x="134" y="180"/>
                  </a:lnTo>
                  <a:lnTo>
                    <a:pt x="133" y="180"/>
                  </a:lnTo>
                  <a:lnTo>
                    <a:pt x="133" y="181"/>
                  </a:lnTo>
                  <a:lnTo>
                    <a:pt x="134" y="181"/>
                  </a:lnTo>
                  <a:lnTo>
                    <a:pt x="136" y="181"/>
                  </a:lnTo>
                  <a:lnTo>
                    <a:pt x="136" y="183"/>
                  </a:lnTo>
                  <a:lnTo>
                    <a:pt x="136" y="185"/>
                  </a:lnTo>
                  <a:lnTo>
                    <a:pt x="138" y="186"/>
                  </a:lnTo>
                  <a:lnTo>
                    <a:pt x="138" y="188"/>
                  </a:lnTo>
                  <a:lnTo>
                    <a:pt x="138" y="191"/>
                  </a:lnTo>
                  <a:lnTo>
                    <a:pt x="138" y="192"/>
                  </a:lnTo>
                  <a:lnTo>
                    <a:pt x="138" y="192"/>
                  </a:lnTo>
                  <a:lnTo>
                    <a:pt x="139" y="194"/>
                  </a:lnTo>
                  <a:lnTo>
                    <a:pt x="139" y="194"/>
                  </a:lnTo>
                  <a:lnTo>
                    <a:pt x="139" y="196"/>
                  </a:lnTo>
                  <a:lnTo>
                    <a:pt x="139" y="199"/>
                  </a:lnTo>
                  <a:lnTo>
                    <a:pt x="139" y="200"/>
                  </a:lnTo>
                  <a:lnTo>
                    <a:pt x="139" y="202"/>
                  </a:lnTo>
                  <a:lnTo>
                    <a:pt x="138" y="203"/>
                  </a:lnTo>
                  <a:lnTo>
                    <a:pt x="136" y="205"/>
                  </a:lnTo>
                  <a:lnTo>
                    <a:pt x="134" y="205"/>
                  </a:lnTo>
                  <a:lnTo>
                    <a:pt x="134" y="207"/>
                  </a:lnTo>
                  <a:lnTo>
                    <a:pt x="134" y="208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3"/>
                  </a:lnTo>
                  <a:lnTo>
                    <a:pt x="133" y="211"/>
                  </a:lnTo>
                  <a:lnTo>
                    <a:pt x="133" y="208"/>
                  </a:lnTo>
                  <a:lnTo>
                    <a:pt x="131" y="207"/>
                  </a:lnTo>
                  <a:lnTo>
                    <a:pt x="131" y="205"/>
                  </a:lnTo>
                  <a:lnTo>
                    <a:pt x="131" y="203"/>
                  </a:lnTo>
                  <a:lnTo>
                    <a:pt x="130" y="202"/>
                  </a:lnTo>
                  <a:lnTo>
                    <a:pt x="128" y="199"/>
                  </a:lnTo>
                  <a:lnTo>
                    <a:pt x="128" y="199"/>
                  </a:lnTo>
                  <a:lnTo>
                    <a:pt x="127" y="200"/>
                  </a:lnTo>
                  <a:lnTo>
                    <a:pt x="127" y="200"/>
                  </a:lnTo>
                  <a:lnTo>
                    <a:pt x="127" y="202"/>
                  </a:lnTo>
                  <a:lnTo>
                    <a:pt x="127" y="202"/>
                  </a:lnTo>
                  <a:lnTo>
                    <a:pt x="125" y="203"/>
                  </a:lnTo>
                  <a:lnTo>
                    <a:pt x="123" y="205"/>
                  </a:lnTo>
                  <a:lnTo>
                    <a:pt x="122" y="207"/>
                  </a:lnTo>
                  <a:lnTo>
                    <a:pt x="122" y="208"/>
                  </a:lnTo>
                  <a:lnTo>
                    <a:pt x="123" y="210"/>
                  </a:lnTo>
                  <a:lnTo>
                    <a:pt x="123" y="210"/>
                  </a:lnTo>
                  <a:lnTo>
                    <a:pt x="125" y="211"/>
                  </a:lnTo>
                  <a:lnTo>
                    <a:pt x="125" y="211"/>
                  </a:lnTo>
                  <a:lnTo>
                    <a:pt x="127" y="214"/>
                  </a:lnTo>
                  <a:lnTo>
                    <a:pt x="127" y="219"/>
                  </a:lnTo>
                  <a:lnTo>
                    <a:pt x="125" y="221"/>
                  </a:lnTo>
                  <a:lnTo>
                    <a:pt x="123" y="222"/>
                  </a:lnTo>
                  <a:lnTo>
                    <a:pt x="122" y="224"/>
                  </a:lnTo>
                  <a:lnTo>
                    <a:pt x="120" y="224"/>
                  </a:lnTo>
                  <a:lnTo>
                    <a:pt x="120" y="222"/>
                  </a:lnTo>
                  <a:lnTo>
                    <a:pt x="120" y="221"/>
                  </a:lnTo>
                  <a:lnTo>
                    <a:pt x="120" y="219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19" y="218"/>
                  </a:lnTo>
                  <a:lnTo>
                    <a:pt x="117" y="219"/>
                  </a:lnTo>
                  <a:lnTo>
                    <a:pt x="117" y="221"/>
                  </a:lnTo>
                  <a:lnTo>
                    <a:pt x="117" y="221"/>
                  </a:lnTo>
                  <a:lnTo>
                    <a:pt x="116" y="219"/>
                  </a:lnTo>
                  <a:lnTo>
                    <a:pt x="111" y="218"/>
                  </a:lnTo>
                  <a:lnTo>
                    <a:pt x="108" y="216"/>
                  </a:lnTo>
                  <a:lnTo>
                    <a:pt x="106" y="214"/>
                  </a:lnTo>
                  <a:lnTo>
                    <a:pt x="103" y="213"/>
                  </a:lnTo>
                  <a:lnTo>
                    <a:pt x="103" y="210"/>
                  </a:lnTo>
                  <a:lnTo>
                    <a:pt x="103" y="208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101" y="203"/>
                  </a:lnTo>
                  <a:lnTo>
                    <a:pt x="103" y="202"/>
                  </a:lnTo>
                  <a:lnTo>
                    <a:pt x="105" y="202"/>
                  </a:lnTo>
                  <a:lnTo>
                    <a:pt x="105" y="200"/>
                  </a:lnTo>
                  <a:lnTo>
                    <a:pt x="105" y="200"/>
                  </a:lnTo>
                  <a:lnTo>
                    <a:pt x="106" y="199"/>
                  </a:lnTo>
                  <a:lnTo>
                    <a:pt x="105" y="199"/>
                  </a:lnTo>
                  <a:lnTo>
                    <a:pt x="105" y="197"/>
                  </a:lnTo>
                  <a:lnTo>
                    <a:pt x="103" y="196"/>
                  </a:lnTo>
                  <a:lnTo>
                    <a:pt x="101" y="194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7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4"/>
                  </a:lnTo>
                  <a:lnTo>
                    <a:pt x="95" y="194"/>
                  </a:lnTo>
                  <a:lnTo>
                    <a:pt x="93" y="197"/>
                  </a:lnTo>
                  <a:lnTo>
                    <a:pt x="92" y="197"/>
                  </a:lnTo>
                  <a:lnTo>
                    <a:pt x="90" y="196"/>
                  </a:lnTo>
                  <a:lnTo>
                    <a:pt x="90" y="196"/>
                  </a:lnTo>
                  <a:lnTo>
                    <a:pt x="90" y="194"/>
                  </a:lnTo>
                  <a:lnTo>
                    <a:pt x="90" y="194"/>
                  </a:lnTo>
                  <a:lnTo>
                    <a:pt x="89" y="194"/>
                  </a:lnTo>
                  <a:lnTo>
                    <a:pt x="89" y="196"/>
                  </a:lnTo>
                  <a:lnTo>
                    <a:pt x="87" y="196"/>
                  </a:lnTo>
                  <a:lnTo>
                    <a:pt x="87" y="196"/>
                  </a:lnTo>
                  <a:lnTo>
                    <a:pt x="86" y="196"/>
                  </a:lnTo>
                  <a:lnTo>
                    <a:pt x="86" y="196"/>
                  </a:lnTo>
                  <a:lnTo>
                    <a:pt x="86" y="194"/>
                  </a:lnTo>
                  <a:lnTo>
                    <a:pt x="84" y="192"/>
                  </a:lnTo>
                  <a:lnTo>
                    <a:pt x="82" y="192"/>
                  </a:lnTo>
                  <a:lnTo>
                    <a:pt x="81" y="194"/>
                  </a:lnTo>
                  <a:lnTo>
                    <a:pt x="81" y="194"/>
                  </a:lnTo>
                  <a:lnTo>
                    <a:pt x="79" y="196"/>
                  </a:lnTo>
                  <a:lnTo>
                    <a:pt x="78" y="199"/>
                  </a:lnTo>
                  <a:lnTo>
                    <a:pt x="78" y="202"/>
                  </a:lnTo>
                  <a:lnTo>
                    <a:pt x="76" y="203"/>
                  </a:lnTo>
                  <a:lnTo>
                    <a:pt x="76" y="205"/>
                  </a:lnTo>
                  <a:lnTo>
                    <a:pt x="75" y="205"/>
                  </a:lnTo>
                  <a:lnTo>
                    <a:pt x="75" y="205"/>
                  </a:lnTo>
                  <a:lnTo>
                    <a:pt x="73" y="205"/>
                  </a:lnTo>
                  <a:lnTo>
                    <a:pt x="71" y="203"/>
                  </a:lnTo>
                  <a:lnTo>
                    <a:pt x="73" y="200"/>
                  </a:lnTo>
                  <a:lnTo>
                    <a:pt x="73" y="200"/>
                  </a:lnTo>
                  <a:lnTo>
                    <a:pt x="75" y="199"/>
                  </a:lnTo>
                  <a:lnTo>
                    <a:pt x="75" y="194"/>
                  </a:lnTo>
                  <a:lnTo>
                    <a:pt x="75" y="192"/>
                  </a:lnTo>
                  <a:lnTo>
                    <a:pt x="75" y="192"/>
                  </a:lnTo>
                  <a:lnTo>
                    <a:pt x="76" y="191"/>
                  </a:lnTo>
                  <a:lnTo>
                    <a:pt x="78" y="189"/>
                  </a:lnTo>
                  <a:lnTo>
                    <a:pt x="79" y="189"/>
                  </a:lnTo>
                  <a:lnTo>
                    <a:pt x="82" y="188"/>
                  </a:lnTo>
                  <a:lnTo>
                    <a:pt x="82" y="188"/>
                  </a:lnTo>
                  <a:lnTo>
                    <a:pt x="86" y="188"/>
                  </a:lnTo>
                  <a:lnTo>
                    <a:pt x="87" y="188"/>
                  </a:lnTo>
                  <a:lnTo>
                    <a:pt x="87" y="186"/>
                  </a:lnTo>
                  <a:lnTo>
                    <a:pt x="87" y="185"/>
                  </a:lnTo>
                  <a:lnTo>
                    <a:pt x="87" y="185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90" y="181"/>
                  </a:lnTo>
                  <a:lnTo>
                    <a:pt x="92" y="181"/>
                  </a:lnTo>
                  <a:lnTo>
                    <a:pt x="93" y="181"/>
                  </a:lnTo>
                  <a:lnTo>
                    <a:pt x="93" y="180"/>
                  </a:lnTo>
                  <a:lnTo>
                    <a:pt x="93" y="180"/>
                  </a:lnTo>
                  <a:lnTo>
                    <a:pt x="95" y="180"/>
                  </a:lnTo>
                  <a:lnTo>
                    <a:pt x="97" y="180"/>
                  </a:lnTo>
                  <a:lnTo>
                    <a:pt x="98" y="180"/>
                  </a:lnTo>
                  <a:lnTo>
                    <a:pt x="100" y="181"/>
                  </a:lnTo>
                  <a:lnTo>
                    <a:pt x="100" y="183"/>
                  </a:lnTo>
                  <a:lnTo>
                    <a:pt x="100" y="185"/>
                  </a:lnTo>
                  <a:lnTo>
                    <a:pt x="100" y="186"/>
                  </a:lnTo>
                  <a:lnTo>
                    <a:pt x="100" y="188"/>
                  </a:lnTo>
                  <a:lnTo>
                    <a:pt x="98" y="189"/>
                  </a:lnTo>
                  <a:lnTo>
                    <a:pt x="100" y="189"/>
                  </a:lnTo>
                  <a:lnTo>
                    <a:pt x="101" y="188"/>
                  </a:lnTo>
                  <a:lnTo>
                    <a:pt x="103" y="188"/>
                  </a:lnTo>
                  <a:lnTo>
                    <a:pt x="105" y="186"/>
                  </a:lnTo>
                  <a:lnTo>
                    <a:pt x="105" y="186"/>
                  </a:lnTo>
                  <a:lnTo>
                    <a:pt x="106" y="186"/>
                  </a:lnTo>
                  <a:lnTo>
                    <a:pt x="106" y="185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9" y="180"/>
                  </a:lnTo>
                  <a:lnTo>
                    <a:pt x="111" y="181"/>
                  </a:lnTo>
                  <a:lnTo>
                    <a:pt x="112" y="181"/>
                  </a:lnTo>
                  <a:lnTo>
                    <a:pt x="114" y="180"/>
                  </a:lnTo>
                  <a:lnTo>
                    <a:pt x="114" y="177"/>
                  </a:lnTo>
                  <a:lnTo>
                    <a:pt x="114" y="177"/>
                  </a:lnTo>
                  <a:lnTo>
                    <a:pt x="116" y="175"/>
                  </a:lnTo>
                  <a:lnTo>
                    <a:pt x="116" y="175"/>
                  </a:lnTo>
                  <a:lnTo>
                    <a:pt x="117" y="177"/>
                  </a:lnTo>
                  <a:lnTo>
                    <a:pt x="119" y="177"/>
                  </a:lnTo>
                  <a:lnTo>
                    <a:pt x="119" y="177"/>
                  </a:lnTo>
                  <a:lnTo>
                    <a:pt x="120" y="175"/>
                  </a:lnTo>
                  <a:lnTo>
                    <a:pt x="120" y="175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5" y="173"/>
                  </a:lnTo>
                  <a:lnTo>
                    <a:pt x="123" y="170"/>
                  </a:lnTo>
                  <a:lnTo>
                    <a:pt x="123" y="166"/>
                  </a:lnTo>
                  <a:lnTo>
                    <a:pt x="123" y="164"/>
                  </a:lnTo>
                  <a:lnTo>
                    <a:pt x="125" y="164"/>
                  </a:lnTo>
                  <a:close/>
                  <a:moveTo>
                    <a:pt x="133" y="159"/>
                  </a:moveTo>
                  <a:lnTo>
                    <a:pt x="133" y="161"/>
                  </a:lnTo>
                  <a:lnTo>
                    <a:pt x="133" y="162"/>
                  </a:lnTo>
                  <a:lnTo>
                    <a:pt x="133" y="162"/>
                  </a:lnTo>
                  <a:lnTo>
                    <a:pt x="133" y="164"/>
                  </a:lnTo>
                  <a:lnTo>
                    <a:pt x="133" y="164"/>
                  </a:lnTo>
                  <a:lnTo>
                    <a:pt x="131" y="164"/>
                  </a:lnTo>
                  <a:lnTo>
                    <a:pt x="131" y="164"/>
                  </a:lnTo>
                  <a:lnTo>
                    <a:pt x="131" y="162"/>
                  </a:lnTo>
                  <a:lnTo>
                    <a:pt x="131" y="161"/>
                  </a:lnTo>
                  <a:lnTo>
                    <a:pt x="133" y="159"/>
                  </a:lnTo>
                  <a:close/>
                  <a:moveTo>
                    <a:pt x="119" y="158"/>
                  </a:moveTo>
                  <a:lnTo>
                    <a:pt x="119" y="158"/>
                  </a:lnTo>
                  <a:lnTo>
                    <a:pt x="120" y="159"/>
                  </a:lnTo>
                  <a:lnTo>
                    <a:pt x="120" y="161"/>
                  </a:lnTo>
                  <a:lnTo>
                    <a:pt x="120" y="161"/>
                  </a:lnTo>
                  <a:lnTo>
                    <a:pt x="119" y="159"/>
                  </a:lnTo>
                  <a:lnTo>
                    <a:pt x="119" y="158"/>
                  </a:lnTo>
                  <a:close/>
                  <a:moveTo>
                    <a:pt x="108" y="158"/>
                  </a:moveTo>
                  <a:lnTo>
                    <a:pt x="108" y="158"/>
                  </a:lnTo>
                  <a:lnTo>
                    <a:pt x="108" y="159"/>
                  </a:lnTo>
                  <a:lnTo>
                    <a:pt x="108" y="159"/>
                  </a:lnTo>
                  <a:lnTo>
                    <a:pt x="109" y="159"/>
                  </a:lnTo>
                  <a:lnTo>
                    <a:pt x="111" y="159"/>
                  </a:lnTo>
                  <a:lnTo>
                    <a:pt x="111" y="162"/>
                  </a:lnTo>
                  <a:lnTo>
                    <a:pt x="111" y="162"/>
                  </a:lnTo>
                  <a:lnTo>
                    <a:pt x="111" y="164"/>
                  </a:lnTo>
                  <a:lnTo>
                    <a:pt x="111" y="164"/>
                  </a:lnTo>
                  <a:lnTo>
                    <a:pt x="109" y="164"/>
                  </a:lnTo>
                  <a:lnTo>
                    <a:pt x="109" y="164"/>
                  </a:lnTo>
                  <a:lnTo>
                    <a:pt x="108" y="166"/>
                  </a:lnTo>
                  <a:lnTo>
                    <a:pt x="108" y="166"/>
                  </a:lnTo>
                  <a:lnTo>
                    <a:pt x="105" y="166"/>
                  </a:lnTo>
                  <a:lnTo>
                    <a:pt x="101" y="166"/>
                  </a:lnTo>
                  <a:lnTo>
                    <a:pt x="100" y="166"/>
                  </a:lnTo>
                  <a:lnTo>
                    <a:pt x="100" y="164"/>
                  </a:lnTo>
                  <a:lnTo>
                    <a:pt x="100" y="162"/>
                  </a:lnTo>
                  <a:lnTo>
                    <a:pt x="100" y="162"/>
                  </a:lnTo>
                  <a:lnTo>
                    <a:pt x="101" y="161"/>
                  </a:lnTo>
                  <a:lnTo>
                    <a:pt x="103" y="161"/>
                  </a:lnTo>
                  <a:lnTo>
                    <a:pt x="103" y="159"/>
                  </a:lnTo>
                  <a:lnTo>
                    <a:pt x="105" y="158"/>
                  </a:lnTo>
                  <a:lnTo>
                    <a:pt x="108" y="158"/>
                  </a:lnTo>
                  <a:close/>
                  <a:moveTo>
                    <a:pt x="127" y="155"/>
                  </a:moveTo>
                  <a:lnTo>
                    <a:pt x="127" y="155"/>
                  </a:lnTo>
                  <a:lnTo>
                    <a:pt x="127" y="156"/>
                  </a:lnTo>
                  <a:lnTo>
                    <a:pt x="127" y="159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2"/>
                  </a:lnTo>
                  <a:lnTo>
                    <a:pt x="127" y="161"/>
                  </a:lnTo>
                  <a:lnTo>
                    <a:pt x="125" y="161"/>
                  </a:lnTo>
                  <a:lnTo>
                    <a:pt x="125" y="159"/>
                  </a:lnTo>
                  <a:lnTo>
                    <a:pt x="123" y="159"/>
                  </a:lnTo>
                  <a:lnTo>
                    <a:pt x="125" y="158"/>
                  </a:lnTo>
                  <a:lnTo>
                    <a:pt x="125" y="156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7" y="155"/>
                  </a:lnTo>
                  <a:lnTo>
                    <a:pt x="127" y="155"/>
                  </a:lnTo>
                  <a:close/>
                  <a:moveTo>
                    <a:pt x="43" y="151"/>
                  </a:moveTo>
                  <a:lnTo>
                    <a:pt x="43" y="151"/>
                  </a:lnTo>
                  <a:lnTo>
                    <a:pt x="45" y="151"/>
                  </a:lnTo>
                  <a:lnTo>
                    <a:pt x="45" y="153"/>
                  </a:lnTo>
                  <a:lnTo>
                    <a:pt x="43" y="153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3" y="151"/>
                  </a:lnTo>
                  <a:close/>
                  <a:moveTo>
                    <a:pt x="108" y="150"/>
                  </a:moveTo>
                  <a:lnTo>
                    <a:pt x="108" y="150"/>
                  </a:lnTo>
                  <a:lnTo>
                    <a:pt x="108" y="150"/>
                  </a:lnTo>
                  <a:lnTo>
                    <a:pt x="108" y="151"/>
                  </a:lnTo>
                  <a:lnTo>
                    <a:pt x="106" y="151"/>
                  </a:lnTo>
                  <a:lnTo>
                    <a:pt x="106" y="151"/>
                  </a:lnTo>
                  <a:lnTo>
                    <a:pt x="108" y="150"/>
                  </a:lnTo>
                  <a:close/>
                  <a:moveTo>
                    <a:pt x="84" y="150"/>
                  </a:moveTo>
                  <a:lnTo>
                    <a:pt x="84" y="150"/>
                  </a:lnTo>
                  <a:lnTo>
                    <a:pt x="84" y="151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1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4" y="150"/>
                  </a:lnTo>
                  <a:close/>
                  <a:moveTo>
                    <a:pt x="92" y="147"/>
                  </a:moveTo>
                  <a:lnTo>
                    <a:pt x="95" y="147"/>
                  </a:lnTo>
                  <a:lnTo>
                    <a:pt x="97" y="148"/>
                  </a:lnTo>
                  <a:lnTo>
                    <a:pt x="97" y="150"/>
                  </a:lnTo>
                  <a:lnTo>
                    <a:pt x="95" y="151"/>
                  </a:lnTo>
                  <a:lnTo>
                    <a:pt x="95" y="151"/>
                  </a:lnTo>
                  <a:lnTo>
                    <a:pt x="93" y="153"/>
                  </a:lnTo>
                  <a:lnTo>
                    <a:pt x="93" y="156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61"/>
                  </a:lnTo>
                  <a:lnTo>
                    <a:pt x="90" y="162"/>
                  </a:lnTo>
                  <a:lnTo>
                    <a:pt x="90" y="164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2"/>
                  </a:lnTo>
                  <a:lnTo>
                    <a:pt x="92" y="173"/>
                  </a:lnTo>
                  <a:lnTo>
                    <a:pt x="90" y="173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7" y="173"/>
                  </a:lnTo>
                  <a:lnTo>
                    <a:pt x="87" y="173"/>
                  </a:lnTo>
                  <a:lnTo>
                    <a:pt x="86" y="170"/>
                  </a:lnTo>
                  <a:lnTo>
                    <a:pt x="84" y="169"/>
                  </a:lnTo>
                  <a:lnTo>
                    <a:pt x="82" y="169"/>
                  </a:lnTo>
                  <a:lnTo>
                    <a:pt x="82" y="169"/>
                  </a:lnTo>
                  <a:lnTo>
                    <a:pt x="81" y="167"/>
                  </a:lnTo>
                  <a:lnTo>
                    <a:pt x="79" y="166"/>
                  </a:lnTo>
                  <a:lnTo>
                    <a:pt x="79" y="162"/>
                  </a:lnTo>
                  <a:lnTo>
                    <a:pt x="79" y="162"/>
                  </a:lnTo>
                  <a:lnTo>
                    <a:pt x="81" y="161"/>
                  </a:lnTo>
                  <a:lnTo>
                    <a:pt x="81" y="161"/>
                  </a:lnTo>
                  <a:lnTo>
                    <a:pt x="82" y="161"/>
                  </a:lnTo>
                  <a:lnTo>
                    <a:pt x="84" y="161"/>
                  </a:lnTo>
                  <a:lnTo>
                    <a:pt x="86" y="159"/>
                  </a:lnTo>
                  <a:lnTo>
                    <a:pt x="86" y="159"/>
                  </a:lnTo>
                  <a:lnTo>
                    <a:pt x="86" y="156"/>
                  </a:lnTo>
                  <a:lnTo>
                    <a:pt x="86" y="155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7" y="151"/>
                  </a:lnTo>
                  <a:lnTo>
                    <a:pt x="87" y="150"/>
                  </a:lnTo>
                  <a:lnTo>
                    <a:pt x="87" y="150"/>
                  </a:lnTo>
                  <a:lnTo>
                    <a:pt x="87" y="148"/>
                  </a:lnTo>
                  <a:lnTo>
                    <a:pt x="87" y="148"/>
                  </a:lnTo>
                  <a:lnTo>
                    <a:pt x="89" y="147"/>
                  </a:lnTo>
                  <a:lnTo>
                    <a:pt x="90" y="147"/>
                  </a:lnTo>
                  <a:lnTo>
                    <a:pt x="92" y="147"/>
                  </a:lnTo>
                  <a:close/>
                  <a:moveTo>
                    <a:pt x="103" y="142"/>
                  </a:moveTo>
                  <a:lnTo>
                    <a:pt x="103" y="142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7"/>
                  </a:lnTo>
                  <a:lnTo>
                    <a:pt x="103" y="150"/>
                  </a:lnTo>
                  <a:lnTo>
                    <a:pt x="103" y="151"/>
                  </a:lnTo>
                  <a:lnTo>
                    <a:pt x="103" y="155"/>
                  </a:lnTo>
                  <a:lnTo>
                    <a:pt x="101" y="156"/>
                  </a:lnTo>
                  <a:lnTo>
                    <a:pt x="100" y="156"/>
                  </a:lnTo>
                  <a:lnTo>
                    <a:pt x="100" y="158"/>
                  </a:lnTo>
                  <a:lnTo>
                    <a:pt x="98" y="159"/>
                  </a:lnTo>
                  <a:lnTo>
                    <a:pt x="97" y="161"/>
                  </a:lnTo>
                  <a:lnTo>
                    <a:pt x="97" y="161"/>
                  </a:lnTo>
                  <a:lnTo>
                    <a:pt x="95" y="166"/>
                  </a:lnTo>
                  <a:lnTo>
                    <a:pt x="93" y="169"/>
                  </a:lnTo>
                  <a:lnTo>
                    <a:pt x="92" y="169"/>
                  </a:lnTo>
                  <a:lnTo>
                    <a:pt x="92" y="167"/>
                  </a:lnTo>
                  <a:lnTo>
                    <a:pt x="92" y="167"/>
                  </a:lnTo>
                  <a:lnTo>
                    <a:pt x="93" y="162"/>
                  </a:lnTo>
                  <a:lnTo>
                    <a:pt x="93" y="161"/>
                  </a:lnTo>
                  <a:lnTo>
                    <a:pt x="95" y="158"/>
                  </a:lnTo>
                  <a:lnTo>
                    <a:pt x="97" y="156"/>
                  </a:lnTo>
                  <a:lnTo>
                    <a:pt x="98" y="153"/>
                  </a:lnTo>
                  <a:lnTo>
                    <a:pt x="98" y="153"/>
                  </a:lnTo>
                  <a:lnTo>
                    <a:pt x="100" y="150"/>
                  </a:lnTo>
                  <a:lnTo>
                    <a:pt x="101" y="147"/>
                  </a:lnTo>
                  <a:lnTo>
                    <a:pt x="101" y="145"/>
                  </a:lnTo>
                  <a:lnTo>
                    <a:pt x="101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3" y="142"/>
                  </a:lnTo>
                  <a:close/>
                  <a:moveTo>
                    <a:pt x="98" y="142"/>
                  </a:moveTo>
                  <a:lnTo>
                    <a:pt x="100" y="144"/>
                  </a:lnTo>
                  <a:lnTo>
                    <a:pt x="98" y="144"/>
                  </a:lnTo>
                  <a:lnTo>
                    <a:pt x="98" y="142"/>
                  </a:lnTo>
                  <a:lnTo>
                    <a:pt x="98" y="142"/>
                  </a:lnTo>
                  <a:lnTo>
                    <a:pt x="98" y="142"/>
                  </a:lnTo>
                  <a:close/>
                  <a:moveTo>
                    <a:pt x="37" y="140"/>
                  </a:moveTo>
                  <a:lnTo>
                    <a:pt x="38" y="142"/>
                  </a:lnTo>
                  <a:lnTo>
                    <a:pt x="38" y="142"/>
                  </a:lnTo>
                  <a:lnTo>
                    <a:pt x="38" y="144"/>
                  </a:lnTo>
                  <a:lnTo>
                    <a:pt x="38" y="145"/>
                  </a:lnTo>
                  <a:lnTo>
                    <a:pt x="38" y="145"/>
                  </a:lnTo>
                  <a:lnTo>
                    <a:pt x="38" y="147"/>
                  </a:lnTo>
                  <a:lnTo>
                    <a:pt x="38" y="150"/>
                  </a:lnTo>
                  <a:lnTo>
                    <a:pt x="40" y="153"/>
                  </a:lnTo>
                  <a:lnTo>
                    <a:pt x="40" y="153"/>
                  </a:lnTo>
                  <a:lnTo>
                    <a:pt x="38" y="155"/>
                  </a:lnTo>
                  <a:lnTo>
                    <a:pt x="38" y="155"/>
                  </a:lnTo>
                  <a:lnTo>
                    <a:pt x="37" y="155"/>
                  </a:lnTo>
                  <a:lnTo>
                    <a:pt x="35" y="156"/>
                  </a:lnTo>
                  <a:lnTo>
                    <a:pt x="34" y="156"/>
                  </a:lnTo>
                  <a:lnTo>
                    <a:pt x="34" y="158"/>
                  </a:lnTo>
                  <a:lnTo>
                    <a:pt x="34" y="159"/>
                  </a:lnTo>
                  <a:lnTo>
                    <a:pt x="32" y="159"/>
                  </a:lnTo>
                  <a:lnTo>
                    <a:pt x="29" y="161"/>
                  </a:lnTo>
                  <a:lnTo>
                    <a:pt x="27" y="161"/>
                  </a:lnTo>
                  <a:lnTo>
                    <a:pt x="27" y="161"/>
                  </a:lnTo>
                  <a:lnTo>
                    <a:pt x="26" y="162"/>
                  </a:lnTo>
                  <a:lnTo>
                    <a:pt x="27" y="164"/>
                  </a:lnTo>
                  <a:lnTo>
                    <a:pt x="24" y="169"/>
                  </a:lnTo>
                  <a:lnTo>
                    <a:pt x="23" y="170"/>
                  </a:lnTo>
                  <a:lnTo>
                    <a:pt x="23" y="172"/>
                  </a:lnTo>
                  <a:lnTo>
                    <a:pt x="21" y="172"/>
                  </a:lnTo>
                  <a:lnTo>
                    <a:pt x="19" y="172"/>
                  </a:lnTo>
                  <a:lnTo>
                    <a:pt x="18" y="173"/>
                  </a:lnTo>
                  <a:lnTo>
                    <a:pt x="16" y="175"/>
                  </a:lnTo>
                  <a:lnTo>
                    <a:pt x="15" y="177"/>
                  </a:lnTo>
                  <a:lnTo>
                    <a:pt x="15" y="178"/>
                  </a:lnTo>
                  <a:lnTo>
                    <a:pt x="13" y="178"/>
                  </a:lnTo>
                  <a:lnTo>
                    <a:pt x="11" y="180"/>
                  </a:lnTo>
                  <a:lnTo>
                    <a:pt x="10" y="180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7" y="183"/>
                  </a:lnTo>
                  <a:lnTo>
                    <a:pt x="5" y="183"/>
                  </a:lnTo>
                  <a:lnTo>
                    <a:pt x="4" y="185"/>
                  </a:lnTo>
                  <a:lnTo>
                    <a:pt x="5" y="183"/>
                  </a:lnTo>
                  <a:lnTo>
                    <a:pt x="5" y="181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8" y="177"/>
                  </a:lnTo>
                  <a:lnTo>
                    <a:pt x="10" y="175"/>
                  </a:lnTo>
                  <a:lnTo>
                    <a:pt x="11" y="173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6" y="170"/>
                  </a:lnTo>
                  <a:lnTo>
                    <a:pt x="18" y="170"/>
                  </a:lnTo>
                  <a:lnTo>
                    <a:pt x="21" y="166"/>
                  </a:lnTo>
                  <a:lnTo>
                    <a:pt x="23" y="164"/>
                  </a:lnTo>
                  <a:lnTo>
                    <a:pt x="26" y="159"/>
                  </a:lnTo>
                  <a:lnTo>
                    <a:pt x="27" y="159"/>
                  </a:lnTo>
                  <a:lnTo>
                    <a:pt x="27" y="158"/>
                  </a:lnTo>
                  <a:lnTo>
                    <a:pt x="30" y="155"/>
                  </a:lnTo>
                  <a:lnTo>
                    <a:pt x="30" y="155"/>
                  </a:lnTo>
                  <a:lnTo>
                    <a:pt x="32" y="155"/>
                  </a:lnTo>
                  <a:lnTo>
                    <a:pt x="32" y="155"/>
                  </a:lnTo>
                  <a:lnTo>
                    <a:pt x="34" y="153"/>
                  </a:lnTo>
                  <a:lnTo>
                    <a:pt x="34" y="151"/>
                  </a:lnTo>
                  <a:lnTo>
                    <a:pt x="35" y="150"/>
                  </a:lnTo>
                  <a:lnTo>
                    <a:pt x="34" y="150"/>
                  </a:lnTo>
                  <a:lnTo>
                    <a:pt x="34" y="148"/>
                  </a:lnTo>
                  <a:lnTo>
                    <a:pt x="35" y="147"/>
                  </a:lnTo>
                  <a:lnTo>
                    <a:pt x="35" y="145"/>
                  </a:lnTo>
                  <a:lnTo>
                    <a:pt x="37" y="142"/>
                  </a:lnTo>
                  <a:lnTo>
                    <a:pt x="37" y="140"/>
                  </a:lnTo>
                  <a:close/>
                  <a:moveTo>
                    <a:pt x="43" y="139"/>
                  </a:moveTo>
                  <a:lnTo>
                    <a:pt x="43" y="139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0" y="139"/>
                  </a:lnTo>
                  <a:lnTo>
                    <a:pt x="40" y="139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3" y="139"/>
                  </a:lnTo>
                  <a:close/>
                  <a:moveTo>
                    <a:pt x="108" y="139"/>
                  </a:moveTo>
                  <a:lnTo>
                    <a:pt x="108" y="139"/>
                  </a:lnTo>
                  <a:lnTo>
                    <a:pt x="109" y="139"/>
                  </a:lnTo>
                  <a:lnTo>
                    <a:pt x="109" y="140"/>
                  </a:lnTo>
                  <a:lnTo>
                    <a:pt x="111" y="140"/>
                  </a:lnTo>
                  <a:lnTo>
                    <a:pt x="111" y="140"/>
                  </a:lnTo>
                  <a:lnTo>
                    <a:pt x="111" y="142"/>
                  </a:lnTo>
                  <a:lnTo>
                    <a:pt x="112" y="142"/>
                  </a:lnTo>
                  <a:lnTo>
                    <a:pt x="114" y="140"/>
                  </a:lnTo>
                  <a:lnTo>
                    <a:pt x="116" y="140"/>
                  </a:lnTo>
                  <a:lnTo>
                    <a:pt x="117" y="142"/>
                  </a:lnTo>
                  <a:lnTo>
                    <a:pt x="117" y="144"/>
                  </a:lnTo>
                  <a:lnTo>
                    <a:pt x="117" y="144"/>
                  </a:lnTo>
                  <a:lnTo>
                    <a:pt x="117" y="147"/>
                  </a:lnTo>
                  <a:lnTo>
                    <a:pt x="117" y="148"/>
                  </a:lnTo>
                  <a:lnTo>
                    <a:pt x="117" y="150"/>
                  </a:lnTo>
                  <a:lnTo>
                    <a:pt x="119" y="150"/>
                  </a:lnTo>
                  <a:lnTo>
                    <a:pt x="119" y="150"/>
                  </a:lnTo>
                  <a:lnTo>
                    <a:pt x="119" y="151"/>
                  </a:lnTo>
                  <a:lnTo>
                    <a:pt x="119" y="151"/>
                  </a:lnTo>
                  <a:lnTo>
                    <a:pt x="120" y="153"/>
                  </a:lnTo>
                  <a:lnTo>
                    <a:pt x="120" y="155"/>
                  </a:lnTo>
                  <a:lnTo>
                    <a:pt x="120" y="156"/>
                  </a:lnTo>
                  <a:lnTo>
                    <a:pt x="120" y="156"/>
                  </a:lnTo>
                  <a:lnTo>
                    <a:pt x="119" y="156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7" y="156"/>
                  </a:lnTo>
                  <a:lnTo>
                    <a:pt x="117" y="155"/>
                  </a:lnTo>
                  <a:lnTo>
                    <a:pt x="117" y="158"/>
                  </a:lnTo>
                  <a:lnTo>
                    <a:pt x="117" y="159"/>
                  </a:lnTo>
                  <a:lnTo>
                    <a:pt x="117" y="159"/>
                  </a:lnTo>
                  <a:lnTo>
                    <a:pt x="116" y="159"/>
                  </a:lnTo>
                  <a:lnTo>
                    <a:pt x="114" y="158"/>
                  </a:lnTo>
                  <a:lnTo>
                    <a:pt x="114" y="158"/>
                  </a:lnTo>
                  <a:lnTo>
                    <a:pt x="114" y="156"/>
                  </a:lnTo>
                  <a:lnTo>
                    <a:pt x="114" y="156"/>
                  </a:lnTo>
                  <a:lnTo>
                    <a:pt x="112" y="155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2" y="148"/>
                  </a:lnTo>
                  <a:lnTo>
                    <a:pt x="112" y="147"/>
                  </a:lnTo>
                  <a:lnTo>
                    <a:pt x="111" y="147"/>
                  </a:lnTo>
                  <a:lnTo>
                    <a:pt x="109" y="147"/>
                  </a:lnTo>
                  <a:lnTo>
                    <a:pt x="109" y="147"/>
                  </a:lnTo>
                  <a:lnTo>
                    <a:pt x="108" y="144"/>
                  </a:lnTo>
                  <a:lnTo>
                    <a:pt x="108" y="140"/>
                  </a:lnTo>
                  <a:lnTo>
                    <a:pt x="108" y="140"/>
                  </a:lnTo>
                  <a:lnTo>
                    <a:pt x="106" y="139"/>
                  </a:lnTo>
                  <a:lnTo>
                    <a:pt x="108" y="139"/>
                  </a:lnTo>
                  <a:close/>
                  <a:moveTo>
                    <a:pt x="109" y="136"/>
                  </a:moveTo>
                  <a:lnTo>
                    <a:pt x="109" y="136"/>
                  </a:lnTo>
                  <a:lnTo>
                    <a:pt x="111" y="137"/>
                  </a:lnTo>
                  <a:lnTo>
                    <a:pt x="111" y="137"/>
                  </a:lnTo>
                  <a:lnTo>
                    <a:pt x="111" y="139"/>
                  </a:lnTo>
                  <a:lnTo>
                    <a:pt x="109" y="139"/>
                  </a:lnTo>
                  <a:lnTo>
                    <a:pt x="109" y="139"/>
                  </a:lnTo>
                  <a:lnTo>
                    <a:pt x="108" y="136"/>
                  </a:lnTo>
                  <a:lnTo>
                    <a:pt x="109" y="136"/>
                  </a:lnTo>
                  <a:close/>
                  <a:moveTo>
                    <a:pt x="112" y="136"/>
                  </a:moveTo>
                  <a:lnTo>
                    <a:pt x="114" y="136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2" y="136"/>
                  </a:lnTo>
                  <a:lnTo>
                    <a:pt x="112" y="136"/>
                  </a:lnTo>
                  <a:close/>
                  <a:moveTo>
                    <a:pt x="73" y="133"/>
                  </a:moveTo>
                  <a:lnTo>
                    <a:pt x="75" y="133"/>
                  </a:lnTo>
                  <a:lnTo>
                    <a:pt x="75" y="134"/>
                  </a:lnTo>
                  <a:lnTo>
                    <a:pt x="78" y="134"/>
                  </a:lnTo>
                  <a:lnTo>
                    <a:pt x="79" y="136"/>
                  </a:lnTo>
                  <a:lnTo>
                    <a:pt x="81" y="137"/>
                  </a:lnTo>
                  <a:lnTo>
                    <a:pt x="82" y="137"/>
                  </a:lnTo>
                  <a:lnTo>
                    <a:pt x="84" y="137"/>
                  </a:lnTo>
                  <a:lnTo>
                    <a:pt x="86" y="137"/>
                  </a:lnTo>
                  <a:lnTo>
                    <a:pt x="87" y="139"/>
                  </a:lnTo>
                  <a:lnTo>
                    <a:pt x="87" y="139"/>
                  </a:lnTo>
                  <a:lnTo>
                    <a:pt x="86" y="139"/>
                  </a:lnTo>
                  <a:lnTo>
                    <a:pt x="89" y="137"/>
                  </a:lnTo>
                  <a:lnTo>
                    <a:pt x="90" y="139"/>
                  </a:lnTo>
                  <a:lnTo>
                    <a:pt x="90" y="139"/>
                  </a:lnTo>
                  <a:lnTo>
                    <a:pt x="90" y="140"/>
                  </a:lnTo>
                  <a:lnTo>
                    <a:pt x="90" y="142"/>
                  </a:lnTo>
                  <a:lnTo>
                    <a:pt x="89" y="144"/>
                  </a:lnTo>
                  <a:lnTo>
                    <a:pt x="89" y="144"/>
                  </a:lnTo>
                  <a:lnTo>
                    <a:pt x="87" y="145"/>
                  </a:lnTo>
                  <a:lnTo>
                    <a:pt x="86" y="145"/>
                  </a:lnTo>
                  <a:lnTo>
                    <a:pt x="86" y="147"/>
                  </a:lnTo>
                  <a:lnTo>
                    <a:pt x="84" y="147"/>
                  </a:lnTo>
                  <a:lnTo>
                    <a:pt x="84" y="148"/>
                  </a:lnTo>
                  <a:lnTo>
                    <a:pt x="84" y="148"/>
                  </a:lnTo>
                  <a:lnTo>
                    <a:pt x="82" y="148"/>
                  </a:lnTo>
                  <a:lnTo>
                    <a:pt x="81" y="150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5" y="153"/>
                  </a:lnTo>
                  <a:lnTo>
                    <a:pt x="73" y="153"/>
                  </a:lnTo>
                  <a:lnTo>
                    <a:pt x="73" y="155"/>
                  </a:lnTo>
                  <a:lnTo>
                    <a:pt x="73" y="153"/>
                  </a:lnTo>
                  <a:lnTo>
                    <a:pt x="73" y="153"/>
                  </a:lnTo>
                  <a:lnTo>
                    <a:pt x="73" y="151"/>
                  </a:lnTo>
                  <a:lnTo>
                    <a:pt x="73" y="150"/>
                  </a:lnTo>
                  <a:lnTo>
                    <a:pt x="73" y="150"/>
                  </a:lnTo>
                  <a:lnTo>
                    <a:pt x="73" y="148"/>
                  </a:lnTo>
                  <a:lnTo>
                    <a:pt x="73" y="147"/>
                  </a:lnTo>
                  <a:lnTo>
                    <a:pt x="75" y="145"/>
                  </a:lnTo>
                  <a:lnTo>
                    <a:pt x="75" y="140"/>
                  </a:lnTo>
                  <a:lnTo>
                    <a:pt x="75" y="137"/>
                  </a:lnTo>
                  <a:lnTo>
                    <a:pt x="75" y="136"/>
                  </a:lnTo>
                  <a:lnTo>
                    <a:pt x="75" y="136"/>
                  </a:lnTo>
                  <a:lnTo>
                    <a:pt x="73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3" y="133"/>
                  </a:lnTo>
                  <a:close/>
                  <a:moveTo>
                    <a:pt x="43" y="131"/>
                  </a:moveTo>
                  <a:lnTo>
                    <a:pt x="45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6" y="134"/>
                  </a:lnTo>
                  <a:lnTo>
                    <a:pt x="45" y="134"/>
                  </a:lnTo>
                  <a:lnTo>
                    <a:pt x="46" y="134"/>
                  </a:lnTo>
                  <a:lnTo>
                    <a:pt x="45" y="136"/>
                  </a:lnTo>
                  <a:lnTo>
                    <a:pt x="45" y="136"/>
                  </a:lnTo>
                  <a:lnTo>
                    <a:pt x="43" y="136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3" y="133"/>
                  </a:lnTo>
                  <a:lnTo>
                    <a:pt x="43" y="131"/>
                  </a:lnTo>
                  <a:close/>
                  <a:moveTo>
                    <a:pt x="43" y="126"/>
                  </a:moveTo>
                  <a:lnTo>
                    <a:pt x="45" y="128"/>
                  </a:lnTo>
                  <a:lnTo>
                    <a:pt x="46" y="128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48" y="129"/>
                  </a:lnTo>
                  <a:lnTo>
                    <a:pt x="49" y="131"/>
                  </a:lnTo>
                  <a:lnTo>
                    <a:pt x="49" y="131"/>
                  </a:lnTo>
                  <a:lnTo>
                    <a:pt x="48" y="131"/>
                  </a:lnTo>
                  <a:lnTo>
                    <a:pt x="48" y="131"/>
                  </a:lnTo>
                  <a:lnTo>
                    <a:pt x="46" y="131"/>
                  </a:lnTo>
                  <a:lnTo>
                    <a:pt x="45" y="131"/>
                  </a:lnTo>
                  <a:lnTo>
                    <a:pt x="45" y="131"/>
                  </a:lnTo>
                  <a:lnTo>
                    <a:pt x="43" y="129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6"/>
                  </a:lnTo>
                  <a:lnTo>
                    <a:pt x="43" y="126"/>
                  </a:lnTo>
                  <a:lnTo>
                    <a:pt x="43" y="126"/>
                  </a:lnTo>
                  <a:close/>
                  <a:moveTo>
                    <a:pt x="81" y="125"/>
                  </a:moveTo>
                  <a:lnTo>
                    <a:pt x="82" y="125"/>
                  </a:lnTo>
                  <a:lnTo>
                    <a:pt x="82" y="125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8"/>
                  </a:lnTo>
                  <a:lnTo>
                    <a:pt x="81" y="126"/>
                  </a:lnTo>
                  <a:lnTo>
                    <a:pt x="79" y="125"/>
                  </a:lnTo>
                  <a:lnTo>
                    <a:pt x="79" y="125"/>
                  </a:lnTo>
                  <a:lnTo>
                    <a:pt x="81" y="125"/>
                  </a:lnTo>
                  <a:close/>
                  <a:moveTo>
                    <a:pt x="119" y="123"/>
                  </a:moveTo>
                  <a:lnTo>
                    <a:pt x="120" y="123"/>
                  </a:lnTo>
                  <a:lnTo>
                    <a:pt x="122" y="125"/>
                  </a:lnTo>
                  <a:lnTo>
                    <a:pt x="122" y="126"/>
                  </a:lnTo>
                  <a:lnTo>
                    <a:pt x="122" y="126"/>
                  </a:lnTo>
                  <a:lnTo>
                    <a:pt x="122" y="128"/>
                  </a:lnTo>
                  <a:lnTo>
                    <a:pt x="122" y="128"/>
                  </a:lnTo>
                  <a:lnTo>
                    <a:pt x="123" y="128"/>
                  </a:lnTo>
                  <a:lnTo>
                    <a:pt x="125" y="128"/>
                  </a:lnTo>
                  <a:lnTo>
                    <a:pt x="123" y="129"/>
                  </a:lnTo>
                  <a:lnTo>
                    <a:pt x="123" y="131"/>
                  </a:lnTo>
                  <a:lnTo>
                    <a:pt x="123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3" y="136"/>
                  </a:lnTo>
                  <a:lnTo>
                    <a:pt x="123" y="137"/>
                  </a:lnTo>
                  <a:lnTo>
                    <a:pt x="123" y="137"/>
                  </a:lnTo>
                  <a:lnTo>
                    <a:pt x="125" y="140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7" y="142"/>
                  </a:lnTo>
                  <a:lnTo>
                    <a:pt x="127" y="144"/>
                  </a:lnTo>
                  <a:lnTo>
                    <a:pt x="128" y="145"/>
                  </a:lnTo>
                  <a:lnTo>
                    <a:pt x="127" y="145"/>
                  </a:lnTo>
                  <a:lnTo>
                    <a:pt x="127" y="144"/>
                  </a:lnTo>
                  <a:lnTo>
                    <a:pt x="127" y="144"/>
                  </a:lnTo>
                  <a:lnTo>
                    <a:pt x="123" y="144"/>
                  </a:lnTo>
                  <a:lnTo>
                    <a:pt x="122" y="144"/>
                  </a:lnTo>
                  <a:lnTo>
                    <a:pt x="120" y="144"/>
                  </a:lnTo>
                  <a:lnTo>
                    <a:pt x="119" y="142"/>
                  </a:lnTo>
                  <a:lnTo>
                    <a:pt x="119" y="142"/>
                  </a:lnTo>
                  <a:lnTo>
                    <a:pt x="117" y="140"/>
                  </a:lnTo>
                  <a:lnTo>
                    <a:pt x="116" y="139"/>
                  </a:lnTo>
                  <a:lnTo>
                    <a:pt x="116" y="137"/>
                  </a:lnTo>
                  <a:lnTo>
                    <a:pt x="117" y="137"/>
                  </a:lnTo>
                  <a:lnTo>
                    <a:pt x="117" y="136"/>
                  </a:lnTo>
                  <a:lnTo>
                    <a:pt x="117" y="134"/>
                  </a:lnTo>
                  <a:lnTo>
                    <a:pt x="116" y="136"/>
                  </a:lnTo>
                  <a:lnTo>
                    <a:pt x="116" y="134"/>
                  </a:lnTo>
                  <a:lnTo>
                    <a:pt x="114" y="134"/>
                  </a:lnTo>
                  <a:lnTo>
                    <a:pt x="114" y="133"/>
                  </a:lnTo>
                  <a:lnTo>
                    <a:pt x="112" y="133"/>
                  </a:lnTo>
                  <a:lnTo>
                    <a:pt x="112" y="131"/>
                  </a:lnTo>
                  <a:lnTo>
                    <a:pt x="111" y="131"/>
                  </a:lnTo>
                  <a:lnTo>
                    <a:pt x="109" y="131"/>
                  </a:lnTo>
                  <a:lnTo>
                    <a:pt x="109" y="129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6" y="123"/>
                  </a:lnTo>
                  <a:lnTo>
                    <a:pt x="111" y="123"/>
                  </a:lnTo>
                  <a:lnTo>
                    <a:pt x="114" y="123"/>
                  </a:lnTo>
                  <a:lnTo>
                    <a:pt x="119" y="123"/>
                  </a:lnTo>
                  <a:close/>
                  <a:moveTo>
                    <a:pt x="92" y="123"/>
                  </a:moveTo>
                  <a:lnTo>
                    <a:pt x="93" y="123"/>
                  </a:lnTo>
                  <a:lnTo>
                    <a:pt x="95" y="125"/>
                  </a:lnTo>
                  <a:lnTo>
                    <a:pt x="97" y="125"/>
                  </a:lnTo>
                  <a:lnTo>
                    <a:pt x="97" y="125"/>
                  </a:lnTo>
                  <a:lnTo>
                    <a:pt x="98" y="128"/>
                  </a:lnTo>
                  <a:lnTo>
                    <a:pt x="101" y="129"/>
                  </a:lnTo>
                  <a:lnTo>
                    <a:pt x="103" y="133"/>
                  </a:lnTo>
                  <a:lnTo>
                    <a:pt x="103" y="134"/>
                  </a:lnTo>
                  <a:lnTo>
                    <a:pt x="103" y="136"/>
                  </a:lnTo>
                  <a:lnTo>
                    <a:pt x="101" y="134"/>
                  </a:lnTo>
                  <a:lnTo>
                    <a:pt x="100" y="133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7" y="129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3" y="128"/>
                  </a:lnTo>
                  <a:lnTo>
                    <a:pt x="92" y="131"/>
                  </a:lnTo>
                  <a:lnTo>
                    <a:pt x="90" y="133"/>
                  </a:lnTo>
                  <a:lnTo>
                    <a:pt x="90" y="133"/>
                  </a:lnTo>
                  <a:lnTo>
                    <a:pt x="90" y="129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5"/>
                  </a:lnTo>
                  <a:lnTo>
                    <a:pt x="92" y="123"/>
                  </a:lnTo>
                  <a:close/>
                  <a:moveTo>
                    <a:pt x="78" y="123"/>
                  </a:moveTo>
                  <a:lnTo>
                    <a:pt x="78" y="123"/>
                  </a:lnTo>
                  <a:lnTo>
                    <a:pt x="78" y="123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8" y="123"/>
                  </a:lnTo>
                  <a:lnTo>
                    <a:pt x="78" y="123"/>
                  </a:lnTo>
                  <a:close/>
                  <a:moveTo>
                    <a:pt x="76" y="121"/>
                  </a:moveTo>
                  <a:lnTo>
                    <a:pt x="75" y="123"/>
                  </a:lnTo>
                  <a:lnTo>
                    <a:pt x="75" y="123"/>
                  </a:lnTo>
                  <a:lnTo>
                    <a:pt x="75" y="126"/>
                  </a:lnTo>
                  <a:lnTo>
                    <a:pt x="73" y="129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3" y="123"/>
                  </a:lnTo>
                  <a:lnTo>
                    <a:pt x="75" y="121"/>
                  </a:lnTo>
                  <a:lnTo>
                    <a:pt x="76" y="121"/>
                  </a:lnTo>
                  <a:close/>
                  <a:moveTo>
                    <a:pt x="97" y="121"/>
                  </a:moveTo>
                  <a:lnTo>
                    <a:pt x="98" y="123"/>
                  </a:lnTo>
                  <a:lnTo>
                    <a:pt x="100" y="125"/>
                  </a:lnTo>
                  <a:lnTo>
                    <a:pt x="100" y="126"/>
                  </a:lnTo>
                  <a:lnTo>
                    <a:pt x="98" y="126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7" y="121"/>
                  </a:lnTo>
                  <a:close/>
                  <a:moveTo>
                    <a:pt x="89" y="115"/>
                  </a:moveTo>
                  <a:lnTo>
                    <a:pt x="89" y="115"/>
                  </a:lnTo>
                  <a:lnTo>
                    <a:pt x="90" y="118"/>
                  </a:lnTo>
                  <a:lnTo>
                    <a:pt x="92" y="118"/>
                  </a:lnTo>
                  <a:lnTo>
                    <a:pt x="93" y="121"/>
                  </a:lnTo>
                  <a:lnTo>
                    <a:pt x="92" y="120"/>
                  </a:lnTo>
                  <a:lnTo>
                    <a:pt x="90" y="118"/>
                  </a:lnTo>
                  <a:lnTo>
                    <a:pt x="89" y="117"/>
                  </a:lnTo>
                  <a:lnTo>
                    <a:pt x="87" y="117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9" y="115"/>
                  </a:lnTo>
                  <a:close/>
                  <a:moveTo>
                    <a:pt x="51" y="109"/>
                  </a:moveTo>
                  <a:lnTo>
                    <a:pt x="54" y="109"/>
                  </a:lnTo>
                  <a:lnTo>
                    <a:pt x="54" y="110"/>
                  </a:lnTo>
                  <a:lnTo>
                    <a:pt x="56" y="110"/>
                  </a:lnTo>
                  <a:lnTo>
                    <a:pt x="57" y="109"/>
                  </a:lnTo>
                  <a:lnTo>
                    <a:pt x="59" y="110"/>
                  </a:lnTo>
                  <a:lnTo>
                    <a:pt x="59" y="110"/>
                  </a:lnTo>
                  <a:lnTo>
                    <a:pt x="60" y="110"/>
                  </a:lnTo>
                  <a:lnTo>
                    <a:pt x="60" y="110"/>
                  </a:lnTo>
                  <a:lnTo>
                    <a:pt x="62" y="110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5" y="114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7"/>
                  </a:lnTo>
                  <a:lnTo>
                    <a:pt x="65" y="118"/>
                  </a:lnTo>
                  <a:lnTo>
                    <a:pt x="65" y="120"/>
                  </a:lnTo>
                  <a:lnTo>
                    <a:pt x="67" y="121"/>
                  </a:lnTo>
                  <a:lnTo>
                    <a:pt x="67" y="123"/>
                  </a:lnTo>
                  <a:lnTo>
                    <a:pt x="65" y="125"/>
                  </a:lnTo>
                  <a:lnTo>
                    <a:pt x="65" y="125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4" y="126"/>
                  </a:lnTo>
                  <a:lnTo>
                    <a:pt x="64" y="126"/>
                  </a:lnTo>
                  <a:lnTo>
                    <a:pt x="64" y="128"/>
                  </a:lnTo>
                  <a:lnTo>
                    <a:pt x="62" y="128"/>
                  </a:lnTo>
                  <a:lnTo>
                    <a:pt x="62" y="128"/>
                  </a:lnTo>
                  <a:lnTo>
                    <a:pt x="60" y="128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59" y="125"/>
                  </a:lnTo>
                  <a:lnTo>
                    <a:pt x="57" y="125"/>
                  </a:lnTo>
                  <a:lnTo>
                    <a:pt x="57" y="123"/>
                  </a:lnTo>
                  <a:lnTo>
                    <a:pt x="57" y="121"/>
                  </a:lnTo>
                  <a:lnTo>
                    <a:pt x="57" y="121"/>
                  </a:lnTo>
                  <a:lnTo>
                    <a:pt x="56" y="120"/>
                  </a:lnTo>
                  <a:lnTo>
                    <a:pt x="56" y="120"/>
                  </a:lnTo>
                  <a:lnTo>
                    <a:pt x="56" y="118"/>
                  </a:lnTo>
                  <a:lnTo>
                    <a:pt x="56" y="117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2" y="114"/>
                  </a:lnTo>
                  <a:lnTo>
                    <a:pt x="52" y="114"/>
                  </a:lnTo>
                  <a:lnTo>
                    <a:pt x="51" y="112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51" y="109"/>
                  </a:lnTo>
                  <a:lnTo>
                    <a:pt x="51" y="109"/>
                  </a:lnTo>
                  <a:close/>
                  <a:moveTo>
                    <a:pt x="71" y="109"/>
                  </a:moveTo>
                  <a:lnTo>
                    <a:pt x="71" y="109"/>
                  </a:lnTo>
                  <a:lnTo>
                    <a:pt x="73" y="109"/>
                  </a:lnTo>
                  <a:lnTo>
                    <a:pt x="73" y="109"/>
                  </a:lnTo>
                  <a:lnTo>
                    <a:pt x="75" y="110"/>
                  </a:lnTo>
                  <a:lnTo>
                    <a:pt x="75" y="110"/>
                  </a:lnTo>
                  <a:lnTo>
                    <a:pt x="75" y="112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3" y="114"/>
                  </a:lnTo>
                  <a:lnTo>
                    <a:pt x="71" y="112"/>
                  </a:lnTo>
                  <a:lnTo>
                    <a:pt x="71" y="112"/>
                  </a:lnTo>
                  <a:lnTo>
                    <a:pt x="71" y="110"/>
                  </a:lnTo>
                  <a:lnTo>
                    <a:pt x="71" y="109"/>
                  </a:lnTo>
                  <a:close/>
                  <a:moveTo>
                    <a:pt x="46" y="104"/>
                  </a:moveTo>
                  <a:lnTo>
                    <a:pt x="48" y="104"/>
                  </a:lnTo>
                  <a:lnTo>
                    <a:pt x="48" y="106"/>
                  </a:lnTo>
                  <a:lnTo>
                    <a:pt x="48" y="107"/>
                  </a:lnTo>
                  <a:lnTo>
                    <a:pt x="46" y="106"/>
                  </a:lnTo>
                  <a:lnTo>
                    <a:pt x="46" y="104"/>
                  </a:lnTo>
                  <a:lnTo>
                    <a:pt x="46" y="104"/>
                  </a:lnTo>
                  <a:lnTo>
                    <a:pt x="46" y="104"/>
                  </a:lnTo>
                  <a:close/>
                  <a:moveTo>
                    <a:pt x="106" y="101"/>
                  </a:moveTo>
                  <a:lnTo>
                    <a:pt x="106" y="103"/>
                  </a:lnTo>
                  <a:lnTo>
                    <a:pt x="108" y="103"/>
                  </a:lnTo>
                  <a:lnTo>
                    <a:pt x="108" y="104"/>
                  </a:lnTo>
                  <a:lnTo>
                    <a:pt x="108" y="106"/>
                  </a:lnTo>
                  <a:lnTo>
                    <a:pt x="108" y="107"/>
                  </a:lnTo>
                  <a:lnTo>
                    <a:pt x="108" y="107"/>
                  </a:lnTo>
                  <a:lnTo>
                    <a:pt x="108" y="109"/>
                  </a:lnTo>
                  <a:lnTo>
                    <a:pt x="106" y="109"/>
                  </a:lnTo>
                  <a:lnTo>
                    <a:pt x="106" y="109"/>
                  </a:lnTo>
                  <a:lnTo>
                    <a:pt x="105" y="109"/>
                  </a:lnTo>
                  <a:lnTo>
                    <a:pt x="103" y="107"/>
                  </a:lnTo>
                  <a:lnTo>
                    <a:pt x="103" y="107"/>
                  </a:lnTo>
                  <a:lnTo>
                    <a:pt x="105" y="106"/>
                  </a:lnTo>
                  <a:lnTo>
                    <a:pt x="105" y="103"/>
                  </a:lnTo>
                  <a:lnTo>
                    <a:pt x="105" y="101"/>
                  </a:lnTo>
                  <a:lnTo>
                    <a:pt x="105" y="101"/>
                  </a:lnTo>
                  <a:lnTo>
                    <a:pt x="106" y="101"/>
                  </a:lnTo>
                  <a:close/>
                  <a:moveTo>
                    <a:pt x="73" y="99"/>
                  </a:moveTo>
                  <a:lnTo>
                    <a:pt x="76" y="101"/>
                  </a:lnTo>
                  <a:lnTo>
                    <a:pt x="76" y="103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close/>
                  <a:moveTo>
                    <a:pt x="73" y="87"/>
                  </a:moveTo>
                  <a:lnTo>
                    <a:pt x="75" y="87"/>
                  </a:lnTo>
                  <a:lnTo>
                    <a:pt x="75" y="88"/>
                  </a:lnTo>
                  <a:lnTo>
                    <a:pt x="75" y="88"/>
                  </a:lnTo>
                  <a:lnTo>
                    <a:pt x="73" y="88"/>
                  </a:lnTo>
                  <a:lnTo>
                    <a:pt x="73" y="88"/>
                  </a:lnTo>
                  <a:lnTo>
                    <a:pt x="73" y="92"/>
                  </a:lnTo>
                  <a:lnTo>
                    <a:pt x="73" y="93"/>
                  </a:lnTo>
                  <a:lnTo>
                    <a:pt x="73" y="93"/>
                  </a:lnTo>
                  <a:lnTo>
                    <a:pt x="71" y="93"/>
                  </a:lnTo>
                  <a:lnTo>
                    <a:pt x="73" y="92"/>
                  </a:lnTo>
                  <a:lnTo>
                    <a:pt x="73" y="92"/>
                  </a:lnTo>
                  <a:lnTo>
                    <a:pt x="73" y="90"/>
                  </a:lnTo>
                  <a:lnTo>
                    <a:pt x="71" y="90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7"/>
                  </a:lnTo>
                  <a:lnTo>
                    <a:pt x="73" y="87"/>
                  </a:lnTo>
                  <a:close/>
                  <a:moveTo>
                    <a:pt x="60" y="35"/>
                  </a:moveTo>
                  <a:lnTo>
                    <a:pt x="62" y="35"/>
                  </a:lnTo>
                  <a:lnTo>
                    <a:pt x="68" y="38"/>
                  </a:lnTo>
                  <a:lnTo>
                    <a:pt x="70" y="38"/>
                  </a:lnTo>
                  <a:lnTo>
                    <a:pt x="71" y="40"/>
                  </a:lnTo>
                  <a:lnTo>
                    <a:pt x="73" y="40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78" y="36"/>
                  </a:lnTo>
                  <a:lnTo>
                    <a:pt x="78" y="38"/>
                  </a:lnTo>
                  <a:lnTo>
                    <a:pt x="78" y="38"/>
                  </a:lnTo>
                  <a:lnTo>
                    <a:pt x="78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6" y="52"/>
                  </a:lnTo>
                  <a:lnTo>
                    <a:pt x="78" y="52"/>
                  </a:lnTo>
                  <a:lnTo>
                    <a:pt x="79" y="54"/>
                  </a:lnTo>
                  <a:lnTo>
                    <a:pt x="79" y="54"/>
                  </a:lnTo>
                  <a:lnTo>
                    <a:pt x="79" y="55"/>
                  </a:lnTo>
                  <a:lnTo>
                    <a:pt x="79" y="55"/>
                  </a:lnTo>
                  <a:lnTo>
                    <a:pt x="81" y="55"/>
                  </a:lnTo>
                  <a:lnTo>
                    <a:pt x="81" y="57"/>
                  </a:lnTo>
                  <a:lnTo>
                    <a:pt x="81" y="57"/>
                  </a:lnTo>
                  <a:lnTo>
                    <a:pt x="81" y="58"/>
                  </a:lnTo>
                  <a:lnTo>
                    <a:pt x="79" y="60"/>
                  </a:lnTo>
                  <a:lnTo>
                    <a:pt x="76" y="66"/>
                  </a:lnTo>
                  <a:lnTo>
                    <a:pt x="76" y="68"/>
                  </a:lnTo>
                  <a:lnTo>
                    <a:pt x="75" y="69"/>
                  </a:lnTo>
                  <a:lnTo>
                    <a:pt x="73" y="71"/>
                  </a:lnTo>
                  <a:lnTo>
                    <a:pt x="70" y="71"/>
                  </a:lnTo>
                  <a:lnTo>
                    <a:pt x="68" y="73"/>
                  </a:lnTo>
                  <a:lnTo>
                    <a:pt x="68" y="74"/>
                  </a:lnTo>
                  <a:lnTo>
                    <a:pt x="67" y="76"/>
                  </a:lnTo>
                  <a:lnTo>
                    <a:pt x="67" y="76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7" y="79"/>
                  </a:lnTo>
                  <a:lnTo>
                    <a:pt x="67" y="81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7" y="87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3"/>
                  </a:lnTo>
                  <a:lnTo>
                    <a:pt x="68" y="95"/>
                  </a:lnTo>
                  <a:lnTo>
                    <a:pt x="70" y="99"/>
                  </a:lnTo>
                  <a:lnTo>
                    <a:pt x="70" y="99"/>
                  </a:lnTo>
                  <a:lnTo>
                    <a:pt x="70" y="101"/>
                  </a:lnTo>
                  <a:lnTo>
                    <a:pt x="71" y="101"/>
                  </a:lnTo>
                  <a:lnTo>
                    <a:pt x="71" y="103"/>
                  </a:lnTo>
                  <a:lnTo>
                    <a:pt x="75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8" y="103"/>
                  </a:lnTo>
                  <a:lnTo>
                    <a:pt x="78" y="101"/>
                  </a:lnTo>
                  <a:lnTo>
                    <a:pt x="76" y="101"/>
                  </a:lnTo>
                  <a:lnTo>
                    <a:pt x="76" y="99"/>
                  </a:lnTo>
                  <a:lnTo>
                    <a:pt x="76" y="99"/>
                  </a:lnTo>
                  <a:lnTo>
                    <a:pt x="78" y="99"/>
                  </a:lnTo>
                  <a:lnTo>
                    <a:pt x="79" y="98"/>
                  </a:lnTo>
                  <a:lnTo>
                    <a:pt x="81" y="98"/>
                  </a:lnTo>
                  <a:lnTo>
                    <a:pt x="82" y="98"/>
                  </a:lnTo>
                  <a:lnTo>
                    <a:pt x="84" y="98"/>
                  </a:lnTo>
                  <a:lnTo>
                    <a:pt x="86" y="98"/>
                  </a:lnTo>
                  <a:lnTo>
                    <a:pt x="87" y="99"/>
                  </a:lnTo>
                  <a:lnTo>
                    <a:pt x="89" y="101"/>
                  </a:lnTo>
                  <a:lnTo>
                    <a:pt x="89" y="103"/>
                  </a:lnTo>
                  <a:lnTo>
                    <a:pt x="89" y="104"/>
                  </a:lnTo>
                  <a:lnTo>
                    <a:pt x="89" y="104"/>
                  </a:lnTo>
                  <a:lnTo>
                    <a:pt x="89" y="106"/>
                  </a:lnTo>
                  <a:lnTo>
                    <a:pt x="89" y="106"/>
                  </a:lnTo>
                  <a:lnTo>
                    <a:pt x="92" y="106"/>
                  </a:lnTo>
                  <a:lnTo>
                    <a:pt x="92" y="104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1"/>
                  </a:lnTo>
                  <a:lnTo>
                    <a:pt x="93" y="101"/>
                  </a:lnTo>
                  <a:lnTo>
                    <a:pt x="93" y="103"/>
                  </a:lnTo>
                  <a:lnTo>
                    <a:pt x="97" y="104"/>
                  </a:lnTo>
                  <a:lnTo>
                    <a:pt x="98" y="104"/>
                  </a:lnTo>
                  <a:lnTo>
                    <a:pt x="98" y="104"/>
                  </a:lnTo>
                  <a:lnTo>
                    <a:pt x="100" y="104"/>
                  </a:lnTo>
                  <a:lnTo>
                    <a:pt x="100" y="106"/>
                  </a:lnTo>
                  <a:lnTo>
                    <a:pt x="100" y="106"/>
                  </a:lnTo>
                  <a:lnTo>
                    <a:pt x="97" y="106"/>
                  </a:lnTo>
                  <a:lnTo>
                    <a:pt x="95" y="107"/>
                  </a:lnTo>
                  <a:lnTo>
                    <a:pt x="97" y="109"/>
                  </a:lnTo>
                  <a:lnTo>
                    <a:pt x="98" y="110"/>
                  </a:lnTo>
                  <a:lnTo>
                    <a:pt x="98" y="112"/>
                  </a:lnTo>
                  <a:lnTo>
                    <a:pt x="100" y="114"/>
                  </a:lnTo>
                  <a:lnTo>
                    <a:pt x="100" y="114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1" y="115"/>
                  </a:lnTo>
                  <a:lnTo>
                    <a:pt x="103" y="117"/>
                  </a:lnTo>
                  <a:lnTo>
                    <a:pt x="105" y="117"/>
                  </a:lnTo>
                  <a:lnTo>
                    <a:pt x="105" y="117"/>
                  </a:lnTo>
                  <a:lnTo>
                    <a:pt x="105" y="120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1"/>
                  </a:lnTo>
                  <a:lnTo>
                    <a:pt x="101" y="120"/>
                  </a:lnTo>
                  <a:lnTo>
                    <a:pt x="101" y="118"/>
                  </a:lnTo>
                  <a:lnTo>
                    <a:pt x="101" y="118"/>
                  </a:lnTo>
                  <a:lnTo>
                    <a:pt x="100" y="118"/>
                  </a:lnTo>
                  <a:lnTo>
                    <a:pt x="100" y="118"/>
                  </a:lnTo>
                  <a:lnTo>
                    <a:pt x="98" y="118"/>
                  </a:lnTo>
                  <a:lnTo>
                    <a:pt x="97" y="118"/>
                  </a:lnTo>
                  <a:lnTo>
                    <a:pt x="93" y="117"/>
                  </a:lnTo>
                  <a:lnTo>
                    <a:pt x="92" y="117"/>
                  </a:lnTo>
                  <a:lnTo>
                    <a:pt x="92" y="115"/>
                  </a:lnTo>
                  <a:lnTo>
                    <a:pt x="92" y="114"/>
                  </a:lnTo>
                  <a:lnTo>
                    <a:pt x="90" y="112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86" y="109"/>
                  </a:lnTo>
                  <a:lnTo>
                    <a:pt x="86" y="107"/>
                  </a:lnTo>
                  <a:lnTo>
                    <a:pt x="84" y="106"/>
                  </a:lnTo>
                  <a:lnTo>
                    <a:pt x="82" y="104"/>
                  </a:lnTo>
                  <a:lnTo>
                    <a:pt x="81" y="103"/>
                  </a:lnTo>
                  <a:lnTo>
                    <a:pt x="81" y="103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81" y="106"/>
                  </a:lnTo>
                  <a:lnTo>
                    <a:pt x="81" y="106"/>
                  </a:lnTo>
                  <a:lnTo>
                    <a:pt x="81" y="107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10"/>
                  </a:lnTo>
                  <a:lnTo>
                    <a:pt x="82" y="114"/>
                  </a:lnTo>
                  <a:lnTo>
                    <a:pt x="82" y="114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2"/>
                  </a:lnTo>
                  <a:lnTo>
                    <a:pt x="79" y="109"/>
                  </a:lnTo>
                  <a:lnTo>
                    <a:pt x="79" y="109"/>
                  </a:lnTo>
                  <a:lnTo>
                    <a:pt x="76" y="107"/>
                  </a:lnTo>
                  <a:lnTo>
                    <a:pt x="75" y="106"/>
                  </a:lnTo>
                  <a:lnTo>
                    <a:pt x="70" y="103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7" y="104"/>
                  </a:lnTo>
                  <a:lnTo>
                    <a:pt x="65" y="106"/>
                  </a:lnTo>
                  <a:lnTo>
                    <a:pt x="65" y="106"/>
                  </a:lnTo>
                  <a:lnTo>
                    <a:pt x="64" y="107"/>
                  </a:lnTo>
                  <a:lnTo>
                    <a:pt x="62" y="107"/>
                  </a:lnTo>
                  <a:lnTo>
                    <a:pt x="60" y="107"/>
                  </a:lnTo>
                  <a:lnTo>
                    <a:pt x="59" y="106"/>
                  </a:lnTo>
                  <a:lnTo>
                    <a:pt x="57" y="106"/>
                  </a:lnTo>
                  <a:lnTo>
                    <a:pt x="57" y="104"/>
                  </a:lnTo>
                  <a:lnTo>
                    <a:pt x="56" y="104"/>
                  </a:lnTo>
                  <a:lnTo>
                    <a:pt x="54" y="106"/>
                  </a:lnTo>
                  <a:lnTo>
                    <a:pt x="54" y="103"/>
                  </a:lnTo>
                  <a:lnTo>
                    <a:pt x="54" y="99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7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2"/>
                  </a:lnTo>
                  <a:lnTo>
                    <a:pt x="56" y="92"/>
                  </a:lnTo>
                  <a:lnTo>
                    <a:pt x="54" y="92"/>
                  </a:lnTo>
                  <a:lnTo>
                    <a:pt x="54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3"/>
                  </a:lnTo>
                  <a:lnTo>
                    <a:pt x="52" y="95"/>
                  </a:lnTo>
                  <a:lnTo>
                    <a:pt x="52" y="96"/>
                  </a:lnTo>
                  <a:lnTo>
                    <a:pt x="51" y="96"/>
                  </a:lnTo>
                  <a:lnTo>
                    <a:pt x="51" y="96"/>
                  </a:lnTo>
                  <a:lnTo>
                    <a:pt x="51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8" y="90"/>
                  </a:lnTo>
                  <a:lnTo>
                    <a:pt x="48" y="90"/>
                  </a:lnTo>
                  <a:lnTo>
                    <a:pt x="46" y="90"/>
                  </a:lnTo>
                  <a:lnTo>
                    <a:pt x="46" y="90"/>
                  </a:lnTo>
                  <a:lnTo>
                    <a:pt x="45" y="88"/>
                  </a:lnTo>
                  <a:lnTo>
                    <a:pt x="45" y="85"/>
                  </a:lnTo>
                  <a:lnTo>
                    <a:pt x="45" y="84"/>
                  </a:lnTo>
                  <a:lnTo>
                    <a:pt x="45" y="82"/>
                  </a:lnTo>
                  <a:lnTo>
                    <a:pt x="43" y="81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1" y="74"/>
                  </a:lnTo>
                  <a:lnTo>
                    <a:pt x="41" y="73"/>
                  </a:lnTo>
                  <a:lnTo>
                    <a:pt x="41" y="73"/>
                  </a:lnTo>
                  <a:lnTo>
                    <a:pt x="41" y="69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3" y="68"/>
                  </a:lnTo>
                  <a:lnTo>
                    <a:pt x="43" y="69"/>
                  </a:lnTo>
                  <a:lnTo>
                    <a:pt x="45" y="69"/>
                  </a:lnTo>
                  <a:lnTo>
                    <a:pt x="45" y="69"/>
                  </a:lnTo>
                  <a:lnTo>
                    <a:pt x="46" y="71"/>
                  </a:lnTo>
                  <a:lnTo>
                    <a:pt x="46" y="73"/>
                  </a:lnTo>
                  <a:lnTo>
                    <a:pt x="48" y="73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69"/>
                  </a:lnTo>
                  <a:lnTo>
                    <a:pt x="49" y="66"/>
                  </a:lnTo>
                  <a:lnTo>
                    <a:pt x="49" y="65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51" y="58"/>
                  </a:lnTo>
                  <a:lnTo>
                    <a:pt x="51" y="57"/>
                  </a:lnTo>
                  <a:lnTo>
                    <a:pt x="51" y="54"/>
                  </a:lnTo>
                  <a:lnTo>
                    <a:pt x="51" y="52"/>
                  </a:lnTo>
                  <a:lnTo>
                    <a:pt x="51" y="52"/>
                  </a:lnTo>
                  <a:lnTo>
                    <a:pt x="49" y="51"/>
                  </a:lnTo>
                  <a:lnTo>
                    <a:pt x="49" y="49"/>
                  </a:lnTo>
                  <a:lnTo>
                    <a:pt x="52" y="41"/>
                  </a:lnTo>
                  <a:lnTo>
                    <a:pt x="52" y="40"/>
                  </a:lnTo>
                  <a:lnTo>
                    <a:pt x="52" y="38"/>
                  </a:lnTo>
                  <a:lnTo>
                    <a:pt x="52" y="36"/>
                  </a:lnTo>
                  <a:lnTo>
                    <a:pt x="54" y="35"/>
                  </a:lnTo>
                  <a:lnTo>
                    <a:pt x="56" y="35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0" y="35"/>
                  </a:lnTo>
                  <a:close/>
                  <a:moveTo>
                    <a:pt x="73" y="29"/>
                  </a:moveTo>
                  <a:lnTo>
                    <a:pt x="73" y="29"/>
                  </a:lnTo>
                  <a:lnTo>
                    <a:pt x="73" y="30"/>
                  </a:lnTo>
                  <a:lnTo>
                    <a:pt x="71" y="32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9"/>
                  </a:lnTo>
                  <a:lnTo>
                    <a:pt x="73" y="29"/>
                  </a:lnTo>
                  <a:close/>
                  <a:moveTo>
                    <a:pt x="62" y="25"/>
                  </a:moveTo>
                  <a:lnTo>
                    <a:pt x="62" y="27"/>
                  </a:lnTo>
                  <a:lnTo>
                    <a:pt x="62" y="27"/>
                  </a:lnTo>
                  <a:lnTo>
                    <a:pt x="62" y="29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5"/>
                  </a:lnTo>
                  <a:close/>
                  <a:moveTo>
                    <a:pt x="65" y="22"/>
                  </a:moveTo>
                  <a:lnTo>
                    <a:pt x="67" y="22"/>
                  </a:lnTo>
                  <a:lnTo>
                    <a:pt x="67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2"/>
                  </a:lnTo>
                  <a:lnTo>
                    <a:pt x="65" y="22"/>
                  </a:lnTo>
                  <a:close/>
                  <a:moveTo>
                    <a:pt x="73" y="6"/>
                  </a:moveTo>
                  <a:lnTo>
                    <a:pt x="75" y="6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1" y="8"/>
                  </a:lnTo>
                  <a:lnTo>
                    <a:pt x="73" y="6"/>
                  </a:lnTo>
                  <a:lnTo>
                    <a:pt x="73" y="6"/>
                  </a:lnTo>
                  <a:close/>
                  <a:moveTo>
                    <a:pt x="71" y="0"/>
                  </a:moveTo>
                  <a:lnTo>
                    <a:pt x="71" y="0"/>
                  </a:lnTo>
                  <a:lnTo>
                    <a:pt x="71" y="2"/>
                  </a:lnTo>
                  <a:lnTo>
                    <a:pt x="71" y="3"/>
                  </a:lnTo>
                  <a:lnTo>
                    <a:pt x="70" y="3"/>
                  </a:lnTo>
                  <a:lnTo>
                    <a:pt x="70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0" name="Freeform 176">
              <a:extLst>
                <a:ext uri="{FF2B5EF4-FFF2-40B4-BE49-F238E27FC236}">
                  <a16:creationId xmlns:a16="http://schemas.microsoft.com/office/drawing/2014/main" id="{D23716F7-0EFE-4D6B-83DF-414DDF812D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33609" y="4452958"/>
              <a:ext cx="426880" cy="288485"/>
            </a:xfrm>
            <a:custGeom>
              <a:avLst/>
              <a:gdLst>
                <a:gd name="T0" fmla="*/ 180 w 219"/>
                <a:gd name="T1" fmla="*/ 147 h 148"/>
                <a:gd name="T2" fmla="*/ 191 w 219"/>
                <a:gd name="T3" fmla="*/ 145 h 148"/>
                <a:gd name="T4" fmla="*/ 145 w 219"/>
                <a:gd name="T5" fmla="*/ 123 h 148"/>
                <a:gd name="T6" fmla="*/ 145 w 219"/>
                <a:gd name="T7" fmla="*/ 125 h 148"/>
                <a:gd name="T8" fmla="*/ 145 w 219"/>
                <a:gd name="T9" fmla="*/ 120 h 148"/>
                <a:gd name="T10" fmla="*/ 140 w 219"/>
                <a:gd name="T11" fmla="*/ 115 h 148"/>
                <a:gd name="T12" fmla="*/ 172 w 219"/>
                <a:gd name="T13" fmla="*/ 110 h 148"/>
                <a:gd name="T14" fmla="*/ 172 w 219"/>
                <a:gd name="T15" fmla="*/ 114 h 148"/>
                <a:gd name="T16" fmla="*/ 38 w 219"/>
                <a:gd name="T17" fmla="*/ 106 h 148"/>
                <a:gd name="T18" fmla="*/ 148 w 219"/>
                <a:gd name="T19" fmla="*/ 104 h 148"/>
                <a:gd name="T20" fmla="*/ 36 w 219"/>
                <a:gd name="T21" fmla="*/ 101 h 148"/>
                <a:gd name="T22" fmla="*/ 101 w 219"/>
                <a:gd name="T23" fmla="*/ 60 h 148"/>
                <a:gd name="T24" fmla="*/ 211 w 219"/>
                <a:gd name="T25" fmla="*/ 69 h 148"/>
                <a:gd name="T26" fmla="*/ 216 w 219"/>
                <a:gd name="T27" fmla="*/ 79 h 148"/>
                <a:gd name="T28" fmla="*/ 205 w 219"/>
                <a:gd name="T29" fmla="*/ 71 h 148"/>
                <a:gd name="T30" fmla="*/ 91 w 219"/>
                <a:gd name="T31" fmla="*/ 60 h 148"/>
                <a:gd name="T32" fmla="*/ 198 w 219"/>
                <a:gd name="T33" fmla="*/ 60 h 148"/>
                <a:gd name="T34" fmla="*/ 72 w 219"/>
                <a:gd name="T35" fmla="*/ 49 h 148"/>
                <a:gd name="T36" fmla="*/ 165 w 219"/>
                <a:gd name="T37" fmla="*/ 43 h 148"/>
                <a:gd name="T38" fmla="*/ 161 w 219"/>
                <a:gd name="T39" fmla="*/ 55 h 148"/>
                <a:gd name="T40" fmla="*/ 151 w 219"/>
                <a:gd name="T41" fmla="*/ 65 h 148"/>
                <a:gd name="T42" fmla="*/ 131 w 219"/>
                <a:gd name="T43" fmla="*/ 71 h 148"/>
                <a:gd name="T44" fmla="*/ 110 w 219"/>
                <a:gd name="T45" fmla="*/ 65 h 148"/>
                <a:gd name="T46" fmla="*/ 121 w 219"/>
                <a:gd name="T47" fmla="*/ 62 h 148"/>
                <a:gd name="T48" fmla="*/ 134 w 219"/>
                <a:gd name="T49" fmla="*/ 55 h 148"/>
                <a:gd name="T50" fmla="*/ 145 w 219"/>
                <a:gd name="T51" fmla="*/ 60 h 148"/>
                <a:gd name="T52" fmla="*/ 154 w 219"/>
                <a:gd name="T53" fmla="*/ 44 h 148"/>
                <a:gd name="T54" fmla="*/ 170 w 219"/>
                <a:gd name="T55" fmla="*/ 27 h 148"/>
                <a:gd name="T56" fmla="*/ 161 w 219"/>
                <a:gd name="T57" fmla="*/ 22 h 148"/>
                <a:gd name="T58" fmla="*/ 4 w 219"/>
                <a:gd name="T59" fmla="*/ 19 h 148"/>
                <a:gd name="T60" fmla="*/ 38 w 219"/>
                <a:gd name="T61" fmla="*/ 30 h 148"/>
                <a:gd name="T62" fmla="*/ 53 w 219"/>
                <a:gd name="T63" fmla="*/ 38 h 148"/>
                <a:gd name="T64" fmla="*/ 71 w 219"/>
                <a:gd name="T65" fmla="*/ 58 h 148"/>
                <a:gd name="T66" fmla="*/ 98 w 219"/>
                <a:gd name="T67" fmla="*/ 69 h 148"/>
                <a:gd name="T68" fmla="*/ 88 w 219"/>
                <a:gd name="T69" fmla="*/ 81 h 148"/>
                <a:gd name="T70" fmla="*/ 105 w 219"/>
                <a:gd name="T71" fmla="*/ 99 h 148"/>
                <a:gd name="T72" fmla="*/ 120 w 219"/>
                <a:gd name="T73" fmla="*/ 110 h 148"/>
                <a:gd name="T74" fmla="*/ 132 w 219"/>
                <a:gd name="T75" fmla="*/ 121 h 148"/>
                <a:gd name="T76" fmla="*/ 137 w 219"/>
                <a:gd name="T77" fmla="*/ 128 h 148"/>
                <a:gd name="T78" fmla="*/ 142 w 219"/>
                <a:gd name="T79" fmla="*/ 134 h 148"/>
                <a:gd name="T80" fmla="*/ 123 w 219"/>
                <a:gd name="T81" fmla="*/ 129 h 148"/>
                <a:gd name="T82" fmla="*/ 102 w 219"/>
                <a:gd name="T83" fmla="*/ 126 h 148"/>
                <a:gd name="T84" fmla="*/ 88 w 219"/>
                <a:gd name="T85" fmla="*/ 112 h 148"/>
                <a:gd name="T86" fmla="*/ 75 w 219"/>
                <a:gd name="T87" fmla="*/ 98 h 148"/>
                <a:gd name="T88" fmla="*/ 58 w 219"/>
                <a:gd name="T89" fmla="*/ 93 h 148"/>
                <a:gd name="T90" fmla="*/ 49 w 219"/>
                <a:gd name="T91" fmla="*/ 93 h 148"/>
                <a:gd name="T92" fmla="*/ 44 w 219"/>
                <a:gd name="T93" fmla="*/ 96 h 148"/>
                <a:gd name="T94" fmla="*/ 30 w 219"/>
                <a:gd name="T95" fmla="*/ 101 h 148"/>
                <a:gd name="T96" fmla="*/ 22 w 219"/>
                <a:gd name="T97" fmla="*/ 99 h 148"/>
                <a:gd name="T98" fmla="*/ 36 w 219"/>
                <a:gd name="T99" fmla="*/ 109 h 148"/>
                <a:gd name="T100" fmla="*/ 12 w 219"/>
                <a:gd name="T101" fmla="*/ 114 h 148"/>
                <a:gd name="T102" fmla="*/ 1 w 219"/>
                <a:gd name="T103" fmla="*/ 81 h 148"/>
                <a:gd name="T104" fmla="*/ 1 w 219"/>
                <a:gd name="T105" fmla="*/ 19 h 148"/>
                <a:gd name="T106" fmla="*/ 164 w 219"/>
                <a:gd name="T107" fmla="*/ 30 h 148"/>
                <a:gd name="T108" fmla="*/ 173 w 219"/>
                <a:gd name="T109" fmla="*/ 49 h 148"/>
                <a:gd name="T110" fmla="*/ 164 w 219"/>
                <a:gd name="T111" fmla="*/ 32 h 148"/>
                <a:gd name="T112" fmla="*/ 145 w 219"/>
                <a:gd name="T113" fmla="*/ 21 h 148"/>
                <a:gd name="T114" fmla="*/ 132 w 219"/>
                <a:gd name="T115" fmla="*/ 17 h 148"/>
                <a:gd name="T116" fmla="*/ 101 w 219"/>
                <a:gd name="T117" fmla="*/ 14 h 148"/>
                <a:gd name="T118" fmla="*/ 91 w 219"/>
                <a:gd name="T119" fmla="*/ 13 h 148"/>
                <a:gd name="T120" fmla="*/ 83 w 219"/>
                <a:gd name="T121" fmla="*/ 10 h 148"/>
                <a:gd name="T122" fmla="*/ 126 w 219"/>
                <a:gd name="T123" fmla="*/ 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148">
                  <a:moveTo>
                    <a:pt x="178" y="145"/>
                  </a:moveTo>
                  <a:lnTo>
                    <a:pt x="180" y="145"/>
                  </a:lnTo>
                  <a:lnTo>
                    <a:pt x="183" y="147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4" y="148"/>
                  </a:lnTo>
                  <a:lnTo>
                    <a:pt x="183" y="148"/>
                  </a:lnTo>
                  <a:lnTo>
                    <a:pt x="181" y="148"/>
                  </a:lnTo>
                  <a:lnTo>
                    <a:pt x="181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78" y="145"/>
                  </a:lnTo>
                  <a:lnTo>
                    <a:pt x="178" y="145"/>
                  </a:lnTo>
                  <a:close/>
                  <a:moveTo>
                    <a:pt x="192" y="145"/>
                  </a:move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2" y="147"/>
                  </a:lnTo>
                  <a:lnTo>
                    <a:pt x="191" y="147"/>
                  </a:lnTo>
                  <a:lnTo>
                    <a:pt x="191" y="145"/>
                  </a:lnTo>
                  <a:lnTo>
                    <a:pt x="191" y="145"/>
                  </a:lnTo>
                  <a:lnTo>
                    <a:pt x="192" y="145"/>
                  </a:lnTo>
                  <a:lnTo>
                    <a:pt x="192" y="145"/>
                  </a:lnTo>
                  <a:close/>
                  <a:moveTo>
                    <a:pt x="145" y="134"/>
                  </a:moveTo>
                  <a:lnTo>
                    <a:pt x="145" y="134"/>
                  </a:lnTo>
                  <a:lnTo>
                    <a:pt x="145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5" y="134"/>
                  </a:lnTo>
                  <a:close/>
                  <a:moveTo>
                    <a:pt x="143" y="121"/>
                  </a:moveTo>
                  <a:lnTo>
                    <a:pt x="143" y="121"/>
                  </a:lnTo>
                  <a:lnTo>
                    <a:pt x="145" y="123"/>
                  </a:lnTo>
                  <a:lnTo>
                    <a:pt x="148" y="125"/>
                  </a:lnTo>
                  <a:lnTo>
                    <a:pt x="148" y="125"/>
                  </a:lnTo>
                  <a:lnTo>
                    <a:pt x="148" y="126"/>
                  </a:lnTo>
                  <a:lnTo>
                    <a:pt x="148" y="126"/>
                  </a:lnTo>
                  <a:lnTo>
                    <a:pt x="150" y="125"/>
                  </a:lnTo>
                  <a:lnTo>
                    <a:pt x="150" y="125"/>
                  </a:lnTo>
                  <a:lnTo>
                    <a:pt x="151" y="125"/>
                  </a:lnTo>
                  <a:lnTo>
                    <a:pt x="150" y="128"/>
                  </a:lnTo>
                  <a:lnTo>
                    <a:pt x="150" y="128"/>
                  </a:lnTo>
                  <a:lnTo>
                    <a:pt x="146" y="126"/>
                  </a:lnTo>
                  <a:lnTo>
                    <a:pt x="146" y="125"/>
                  </a:lnTo>
                  <a:lnTo>
                    <a:pt x="145" y="125"/>
                  </a:lnTo>
                  <a:lnTo>
                    <a:pt x="145" y="123"/>
                  </a:lnTo>
                  <a:lnTo>
                    <a:pt x="143" y="121"/>
                  </a:lnTo>
                  <a:lnTo>
                    <a:pt x="143" y="121"/>
                  </a:lnTo>
                  <a:close/>
                  <a:moveTo>
                    <a:pt x="140" y="115"/>
                  </a:moveTo>
                  <a:lnTo>
                    <a:pt x="140" y="115"/>
                  </a:lnTo>
                  <a:lnTo>
                    <a:pt x="142" y="117"/>
                  </a:lnTo>
                  <a:lnTo>
                    <a:pt x="143" y="117"/>
                  </a:lnTo>
                  <a:lnTo>
                    <a:pt x="143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1"/>
                  </a:lnTo>
                  <a:lnTo>
                    <a:pt x="145" y="120"/>
                  </a:lnTo>
                  <a:lnTo>
                    <a:pt x="143" y="120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9" y="118"/>
                  </a:lnTo>
                  <a:lnTo>
                    <a:pt x="140" y="118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40" y="115"/>
                  </a:lnTo>
                  <a:close/>
                  <a:moveTo>
                    <a:pt x="135" y="114"/>
                  </a:moveTo>
                  <a:lnTo>
                    <a:pt x="137" y="115"/>
                  </a:lnTo>
                  <a:lnTo>
                    <a:pt x="137" y="115"/>
                  </a:lnTo>
                  <a:lnTo>
                    <a:pt x="137" y="117"/>
                  </a:lnTo>
                  <a:lnTo>
                    <a:pt x="137" y="118"/>
                  </a:lnTo>
                  <a:lnTo>
                    <a:pt x="137" y="118"/>
                  </a:lnTo>
                  <a:lnTo>
                    <a:pt x="135" y="118"/>
                  </a:lnTo>
                  <a:lnTo>
                    <a:pt x="134" y="117"/>
                  </a:lnTo>
                  <a:lnTo>
                    <a:pt x="134" y="115"/>
                  </a:lnTo>
                  <a:lnTo>
                    <a:pt x="135" y="114"/>
                  </a:lnTo>
                  <a:close/>
                  <a:moveTo>
                    <a:pt x="170" y="110"/>
                  </a:moveTo>
                  <a:lnTo>
                    <a:pt x="172" y="110"/>
                  </a:lnTo>
                  <a:lnTo>
                    <a:pt x="173" y="110"/>
                  </a:lnTo>
                  <a:lnTo>
                    <a:pt x="173" y="110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3" y="114"/>
                  </a:lnTo>
                  <a:lnTo>
                    <a:pt x="172" y="114"/>
                  </a:lnTo>
                  <a:lnTo>
                    <a:pt x="172" y="114"/>
                  </a:lnTo>
                  <a:lnTo>
                    <a:pt x="172" y="112"/>
                  </a:lnTo>
                  <a:lnTo>
                    <a:pt x="170" y="112"/>
                  </a:lnTo>
                  <a:lnTo>
                    <a:pt x="168" y="110"/>
                  </a:lnTo>
                  <a:lnTo>
                    <a:pt x="170" y="110"/>
                  </a:lnTo>
                  <a:lnTo>
                    <a:pt x="170" y="110"/>
                  </a:lnTo>
                  <a:close/>
                  <a:moveTo>
                    <a:pt x="34" y="103"/>
                  </a:moveTo>
                  <a:lnTo>
                    <a:pt x="34" y="103"/>
                  </a:lnTo>
                  <a:lnTo>
                    <a:pt x="38" y="104"/>
                  </a:lnTo>
                  <a:lnTo>
                    <a:pt x="39" y="106"/>
                  </a:lnTo>
                  <a:lnTo>
                    <a:pt x="39" y="106"/>
                  </a:lnTo>
                  <a:lnTo>
                    <a:pt x="38" y="106"/>
                  </a:lnTo>
                  <a:lnTo>
                    <a:pt x="36" y="104"/>
                  </a:lnTo>
                  <a:lnTo>
                    <a:pt x="34" y="104"/>
                  </a:lnTo>
                  <a:lnTo>
                    <a:pt x="34" y="103"/>
                  </a:lnTo>
                  <a:close/>
                  <a:moveTo>
                    <a:pt x="148" y="103"/>
                  </a:moveTo>
                  <a:lnTo>
                    <a:pt x="148" y="104"/>
                  </a:lnTo>
                  <a:lnTo>
                    <a:pt x="148" y="104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6"/>
                  </a:lnTo>
                  <a:lnTo>
                    <a:pt x="148" y="106"/>
                  </a:lnTo>
                  <a:lnTo>
                    <a:pt x="148" y="104"/>
                  </a:lnTo>
                  <a:lnTo>
                    <a:pt x="146" y="104"/>
                  </a:lnTo>
                  <a:lnTo>
                    <a:pt x="148" y="103"/>
                  </a:lnTo>
                  <a:lnTo>
                    <a:pt x="148" y="103"/>
                  </a:lnTo>
                  <a:lnTo>
                    <a:pt x="148" y="103"/>
                  </a:lnTo>
                  <a:close/>
                  <a:moveTo>
                    <a:pt x="36" y="101"/>
                  </a:move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4"/>
                  </a:lnTo>
                  <a:lnTo>
                    <a:pt x="36" y="103"/>
                  </a:lnTo>
                  <a:lnTo>
                    <a:pt x="36" y="101"/>
                  </a:lnTo>
                  <a:close/>
                  <a:moveTo>
                    <a:pt x="101" y="60"/>
                  </a:moveTo>
                  <a:lnTo>
                    <a:pt x="104" y="62"/>
                  </a:lnTo>
                  <a:lnTo>
                    <a:pt x="104" y="63"/>
                  </a:lnTo>
                  <a:lnTo>
                    <a:pt x="104" y="65"/>
                  </a:lnTo>
                  <a:lnTo>
                    <a:pt x="104" y="65"/>
                  </a:lnTo>
                  <a:lnTo>
                    <a:pt x="102" y="65"/>
                  </a:lnTo>
                  <a:lnTo>
                    <a:pt x="102" y="65"/>
                  </a:lnTo>
                  <a:lnTo>
                    <a:pt x="101" y="63"/>
                  </a:lnTo>
                  <a:lnTo>
                    <a:pt x="101" y="62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101" y="60"/>
                  </a:lnTo>
                  <a:close/>
                  <a:moveTo>
                    <a:pt x="200" y="60"/>
                  </a:moveTo>
                  <a:lnTo>
                    <a:pt x="202" y="60"/>
                  </a:lnTo>
                  <a:lnTo>
                    <a:pt x="202" y="60"/>
                  </a:lnTo>
                  <a:lnTo>
                    <a:pt x="203" y="60"/>
                  </a:lnTo>
                  <a:lnTo>
                    <a:pt x="205" y="62"/>
                  </a:lnTo>
                  <a:lnTo>
                    <a:pt x="206" y="62"/>
                  </a:lnTo>
                  <a:lnTo>
                    <a:pt x="206" y="65"/>
                  </a:lnTo>
                  <a:lnTo>
                    <a:pt x="208" y="65"/>
                  </a:lnTo>
                  <a:lnTo>
                    <a:pt x="208" y="66"/>
                  </a:lnTo>
                  <a:lnTo>
                    <a:pt x="209" y="66"/>
                  </a:lnTo>
                  <a:lnTo>
                    <a:pt x="209" y="68"/>
                  </a:lnTo>
                  <a:lnTo>
                    <a:pt x="211" y="69"/>
                  </a:lnTo>
                  <a:lnTo>
                    <a:pt x="213" y="69"/>
                  </a:lnTo>
                  <a:lnTo>
                    <a:pt x="213" y="71"/>
                  </a:lnTo>
                  <a:lnTo>
                    <a:pt x="214" y="71"/>
                  </a:lnTo>
                  <a:lnTo>
                    <a:pt x="216" y="71"/>
                  </a:lnTo>
                  <a:lnTo>
                    <a:pt x="216" y="73"/>
                  </a:lnTo>
                  <a:lnTo>
                    <a:pt x="217" y="74"/>
                  </a:lnTo>
                  <a:lnTo>
                    <a:pt x="217" y="76"/>
                  </a:lnTo>
                  <a:lnTo>
                    <a:pt x="219" y="77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6" y="79"/>
                  </a:lnTo>
                  <a:lnTo>
                    <a:pt x="216" y="79"/>
                  </a:lnTo>
                  <a:lnTo>
                    <a:pt x="214" y="81"/>
                  </a:lnTo>
                  <a:lnTo>
                    <a:pt x="213" y="81"/>
                  </a:lnTo>
                  <a:lnTo>
                    <a:pt x="213" y="79"/>
                  </a:lnTo>
                  <a:lnTo>
                    <a:pt x="211" y="79"/>
                  </a:lnTo>
                  <a:lnTo>
                    <a:pt x="209" y="77"/>
                  </a:lnTo>
                  <a:lnTo>
                    <a:pt x="208" y="76"/>
                  </a:lnTo>
                  <a:lnTo>
                    <a:pt x="208" y="76"/>
                  </a:lnTo>
                  <a:lnTo>
                    <a:pt x="208" y="74"/>
                  </a:lnTo>
                  <a:lnTo>
                    <a:pt x="208" y="73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3" y="69"/>
                  </a:lnTo>
                  <a:lnTo>
                    <a:pt x="203" y="68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0" y="62"/>
                  </a:lnTo>
                  <a:lnTo>
                    <a:pt x="200" y="60"/>
                  </a:lnTo>
                  <a:close/>
                  <a:moveTo>
                    <a:pt x="91" y="55"/>
                  </a:moveTo>
                  <a:lnTo>
                    <a:pt x="91" y="57"/>
                  </a:lnTo>
                  <a:lnTo>
                    <a:pt x="91" y="58"/>
                  </a:lnTo>
                  <a:lnTo>
                    <a:pt x="91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88" y="57"/>
                  </a:lnTo>
                  <a:lnTo>
                    <a:pt x="90" y="57"/>
                  </a:lnTo>
                  <a:lnTo>
                    <a:pt x="91" y="55"/>
                  </a:lnTo>
                  <a:close/>
                  <a:moveTo>
                    <a:pt x="198" y="54"/>
                  </a:moveTo>
                  <a:lnTo>
                    <a:pt x="200" y="54"/>
                  </a:lnTo>
                  <a:lnTo>
                    <a:pt x="200" y="55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0" y="60"/>
                  </a:lnTo>
                  <a:lnTo>
                    <a:pt x="198" y="60"/>
                  </a:lnTo>
                  <a:lnTo>
                    <a:pt x="198" y="58"/>
                  </a:lnTo>
                  <a:lnTo>
                    <a:pt x="198" y="57"/>
                  </a:lnTo>
                  <a:lnTo>
                    <a:pt x="198" y="55"/>
                  </a:lnTo>
                  <a:lnTo>
                    <a:pt x="198" y="55"/>
                  </a:lnTo>
                  <a:lnTo>
                    <a:pt x="198" y="54"/>
                  </a:lnTo>
                  <a:lnTo>
                    <a:pt x="198" y="54"/>
                  </a:lnTo>
                  <a:close/>
                  <a:moveTo>
                    <a:pt x="74" y="46"/>
                  </a:moveTo>
                  <a:lnTo>
                    <a:pt x="75" y="47"/>
                  </a:lnTo>
                  <a:lnTo>
                    <a:pt x="75" y="47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2" y="47"/>
                  </a:lnTo>
                  <a:lnTo>
                    <a:pt x="74" y="47"/>
                  </a:lnTo>
                  <a:lnTo>
                    <a:pt x="74" y="46"/>
                  </a:lnTo>
                  <a:close/>
                  <a:moveTo>
                    <a:pt x="157" y="41"/>
                  </a:moveTo>
                  <a:lnTo>
                    <a:pt x="159" y="41"/>
                  </a:lnTo>
                  <a:lnTo>
                    <a:pt x="159" y="43"/>
                  </a:lnTo>
                  <a:lnTo>
                    <a:pt x="161" y="43"/>
                  </a:lnTo>
                  <a:lnTo>
                    <a:pt x="161" y="43"/>
                  </a:lnTo>
                  <a:lnTo>
                    <a:pt x="162" y="41"/>
                  </a:lnTo>
                  <a:lnTo>
                    <a:pt x="164" y="43"/>
                  </a:lnTo>
                  <a:lnTo>
                    <a:pt x="165" y="43"/>
                  </a:lnTo>
                  <a:lnTo>
                    <a:pt x="167" y="44"/>
                  </a:lnTo>
                  <a:lnTo>
                    <a:pt x="167" y="46"/>
                  </a:lnTo>
                  <a:lnTo>
                    <a:pt x="167" y="47"/>
                  </a:lnTo>
                  <a:lnTo>
                    <a:pt x="167" y="47"/>
                  </a:lnTo>
                  <a:lnTo>
                    <a:pt x="167" y="49"/>
                  </a:lnTo>
                  <a:lnTo>
                    <a:pt x="165" y="51"/>
                  </a:lnTo>
                  <a:lnTo>
                    <a:pt x="165" y="52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1" y="54"/>
                  </a:lnTo>
                  <a:lnTo>
                    <a:pt x="161" y="54"/>
                  </a:lnTo>
                  <a:lnTo>
                    <a:pt x="161" y="55"/>
                  </a:lnTo>
                  <a:lnTo>
                    <a:pt x="162" y="57"/>
                  </a:lnTo>
                  <a:lnTo>
                    <a:pt x="164" y="58"/>
                  </a:lnTo>
                  <a:lnTo>
                    <a:pt x="162" y="60"/>
                  </a:lnTo>
                  <a:lnTo>
                    <a:pt x="161" y="60"/>
                  </a:lnTo>
                  <a:lnTo>
                    <a:pt x="159" y="62"/>
                  </a:lnTo>
                  <a:lnTo>
                    <a:pt x="156" y="62"/>
                  </a:lnTo>
                  <a:lnTo>
                    <a:pt x="154" y="62"/>
                  </a:lnTo>
                  <a:lnTo>
                    <a:pt x="154" y="62"/>
                  </a:lnTo>
                  <a:lnTo>
                    <a:pt x="154" y="63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1" y="65"/>
                  </a:lnTo>
                  <a:lnTo>
                    <a:pt x="150" y="66"/>
                  </a:lnTo>
                  <a:lnTo>
                    <a:pt x="148" y="68"/>
                  </a:lnTo>
                  <a:lnTo>
                    <a:pt x="148" y="68"/>
                  </a:lnTo>
                  <a:lnTo>
                    <a:pt x="145" y="68"/>
                  </a:lnTo>
                  <a:lnTo>
                    <a:pt x="143" y="68"/>
                  </a:lnTo>
                  <a:lnTo>
                    <a:pt x="143" y="69"/>
                  </a:lnTo>
                  <a:lnTo>
                    <a:pt x="142" y="69"/>
                  </a:lnTo>
                  <a:lnTo>
                    <a:pt x="140" y="69"/>
                  </a:lnTo>
                  <a:lnTo>
                    <a:pt x="139" y="71"/>
                  </a:lnTo>
                  <a:lnTo>
                    <a:pt x="139" y="71"/>
                  </a:lnTo>
                  <a:lnTo>
                    <a:pt x="135" y="71"/>
                  </a:lnTo>
                  <a:lnTo>
                    <a:pt x="131" y="71"/>
                  </a:lnTo>
                  <a:lnTo>
                    <a:pt x="129" y="73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4" y="69"/>
                  </a:lnTo>
                  <a:lnTo>
                    <a:pt x="123" y="68"/>
                  </a:lnTo>
                  <a:lnTo>
                    <a:pt x="121" y="68"/>
                  </a:lnTo>
                  <a:lnTo>
                    <a:pt x="120" y="69"/>
                  </a:lnTo>
                  <a:lnTo>
                    <a:pt x="120" y="69"/>
                  </a:lnTo>
                  <a:lnTo>
                    <a:pt x="115" y="66"/>
                  </a:lnTo>
                  <a:lnTo>
                    <a:pt x="113" y="66"/>
                  </a:lnTo>
                  <a:lnTo>
                    <a:pt x="112" y="65"/>
                  </a:lnTo>
                  <a:lnTo>
                    <a:pt x="110" y="65"/>
                  </a:lnTo>
                  <a:lnTo>
                    <a:pt x="109" y="65"/>
                  </a:lnTo>
                  <a:lnTo>
                    <a:pt x="109" y="63"/>
                  </a:lnTo>
                  <a:lnTo>
                    <a:pt x="109" y="62"/>
                  </a:lnTo>
                  <a:lnTo>
                    <a:pt x="110" y="60"/>
                  </a:lnTo>
                  <a:lnTo>
                    <a:pt x="112" y="60"/>
                  </a:lnTo>
                  <a:lnTo>
                    <a:pt x="112" y="60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8" y="60"/>
                  </a:lnTo>
                  <a:lnTo>
                    <a:pt x="120" y="60"/>
                  </a:lnTo>
                  <a:lnTo>
                    <a:pt x="121" y="62"/>
                  </a:lnTo>
                  <a:lnTo>
                    <a:pt x="123" y="62"/>
                  </a:lnTo>
                  <a:lnTo>
                    <a:pt x="124" y="62"/>
                  </a:lnTo>
                  <a:lnTo>
                    <a:pt x="127" y="60"/>
                  </a:lnTo>
                  <a:lnTo>
                    <a:pt x="127" y="60"/>
                  </a:lnTo>
                  <a:lnTo>
                    <a:pt x="129" y="60"/>
                  </a:lnTo>
                  <a:lnTo>
                    <a:pt x="132" y="60"/>
                  </a:lnTo>
                  <a:lnTo>
                    <a:pt x="132" y="55"/>
                  </a:lnTo>
                  <a:lnTo>
                    <a:pt x="132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5"/>
                  </a:lnTo>
                  <a:lnTo>
                    <a:pt x="134" y="55"/>
                  </a:lnTo>
                  <a:lnTo>
                    <a:pt x="134" y="57"/>
                  </a:lnTo>
                  <a:lnTo>
                    <a:pt x="134" y="60"/>
                  </a:lnTo>
                  <a:lnTo>
                    <a:pt x="135" y="60"/>
                  </a:lnTo>
                  <a:lnTo>
                    <a:pt x="137" y="62"/>
                  </a:lnTo>
                  <a:lnTo>
                    <a:pt x="139" y="60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3" y="60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6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48" y="55"/>
                  </a:lnTo>
                  <a:lnTo>
                    <a:pt x="148" y="55"/>
                  </a:lnTo>
                  <a:lnTo>
                    <a:pt x="151" y="52"/>
                  </a:lnTo>
                  <a:lnTo>
                    <a:pt x="153" y="52"/>
                  </a:lnTo>
                  <a:lnTo>
                    <a:pt x="153" y="52"/>
                  </a:lnTo>
                  <a:lnTo>
                    <a:pt x="154" y="52"/>
                  </a:lnTo>
                  <a:lnTo>
                    <a:pt x="156" y="52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4" y="44"/>
                  </a:lnTo>
                  <a:lnTo>
                    <a:pt x="154" y="43"/>
                  </a:lnTo>
                  <a:lnTo>
                    <a:pt x="154" y="43"/>
                  </a:lnTo>
                  <a:lnTo>
                    <a:pt x="156" y="41"/>
                  </a:lnTo>
                  <a:lnTo>
                    <a:pt x="157" y="41"/>
                  </a:lnTo>
                  <a:close/>
                  <a:moveTo>
                    <a:pt x="186" y="40"/>
                  </a:moveTo>
                  <a:lnTo>
                    <a:pt x="184" y="40"/>
                  </a:lnTo>
                  <a:lnTo>
                    <a:pt x="184" y="41"/>
                  </a:lnTo>
                  <a:lnTo>
                    <a:pt x="184" y="40"/>
                  </a:lnTo>
                  <a:lnTo>
                    <a:pt x="184" y="40"/>
                  </a:lnTo>
                  <a:lnTo>
                    <a:pt x="186" y="40"/>
                  </a:lnTo>
                  <a:close/>
                  <a:moveTo>
                    <a:pt x="170" y="25"/>
                  </a:moveTo>
                  <a:lnTo>
                    <a:pt x="170" y="27"/>
                  </a:lnTo>
                  <a:lnTo>
                    <a:pt x="170" y="27"/>
                  </a:lnTo>
                  <a:lnTo>
                    <a:pt x="170" y="27"/>
                  </a:lnTo>
                  <a:lnTo>
                    <a:pt x="168" y="25"/>
                  </a:lnTo>
                  <a:lnTo>
                    <a:pt x="168" y="25"/>
                  </a:lnTo>
                  <a:lnTo>
                    <a:pt x="170" y="25"/>
                  </a:lnTo>
                  <a:close/>
                  <a:moveTo>
                    <a:pt x="161" y="22"/>
                  </a:move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close/>
                  <a:moveTo>
                    <a:pt x="161" y="21"/>
                  </a:moveTo>
                  <a:lnTo>
                    <a:pt x="161" y="21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1"/>
                  </a:lnTo>
                  <a:lnTo>
                    <a:pt x="161" y="21"/>
                  </a:lnTo>
                  <a:close/>
                  <a:moveTo>
                    <a:pt x="1" y="19"/>
                  </a:moveTo>
                  <a:lnTo>
                    <a:pt x="1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12" y="22"/>
                  </a:lnTo>
                  <a:lnTo>
                    <a:pt x="14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20" y="25"/>
                  </a:lnTo>
                  <a:lnTo>
                    <a:pt x="25" y="27"/>
                  </a:lnTo>
                  <a:lnTo>
                    <a:pt x="30" y="29"/>
                  </a:lnTo>
                  <a:lnTo>
                    <a:pt x="31" y="30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8" y="30"/>
                  </a:lnTo>
                  <a:lnTo>
                    <a:pt x="41" y="33"/>
                  </a:lnTo>
                  <a:lnTo>
                    <a:pt x="42" y="33"/>
                  </a:lnTo>
                  <a:lnTo>
                    <a:pt x="44" y="35"/>
                  </a:lnTo>
                  <a:lnTo>
                    <a:pt x="45" y="36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9" y="36"/>
                  </a:lnTo>
                  <a:lnTo>
                    <a:pt x="50" y="36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5" y="38"/>
                  </a:lnTo>
                  <a:lnTo>
                    <a:pt x="57" y="40"/>
                  </a:lnTo>
                  <a:lnTo>
                    <a:pt x="58" y="40"/>
                  </a:lnTo>
                  <a:lnTo>
                    <a:pt x="60" y="41"/>
                  </a:lnTo>
                  <a:lnTo>
                    <a:pt x="60" y="43"/>
                  </a:lnTo>
                  <a:lnTo>
                    <a:pt x="61" y="44"/>
                  </a:lnTo>
                  <a:lnTo>
                    <a:pt x="63" y="44"/>
                  </a:lnTo>
                  <a:lnTo>
                    <a:pt x="64" y="44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5"/>
                  </a:lnTo>
                  <a:lnTo>
                    <a:pt x="71" y="58"/>
                  </a:lnTo>
                  <a:lnTo>
                    <a:pt x="72" y="60"/>
                  </a:lnTo>
                  <a:lnTo>
                    <a:pt x="74" y="60"/>
                  </a:lnTo>
                  <a:lnTo>
                    <a:pt x="77" y="62"/>
                  </a:lnTo>
                  <a:lnTo>
                    <a:pt x="80" y="62"/>
                  </a:lnTo>
                  <a:lnTo>
                    <a:pt x="90" y="66"/>
                  </a:lnTo>
                  <a:lnTo>
                    <a:pt x="91" y="66"/>
                  </a:lnTo>
                  <a:lnTo>
                    <a:pt x="93" y="66"/>
                  </a:lnTo>
                  <a:lnTo>
                    <a:pt x="94" y="66"/>
                  </a:lnTo>
                  <a:lnTo>
                    <a:pt x="94" y="66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9"/>
                  </a:lnTo>
                  <a:lnTo>
                    <a:pt x="99" y="71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3"/>
                  </a:lnTo>
                  <a:lnTo>
                    <a:pt x="101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99" y="77"/>
                  </a:lnTo>
                  <a:lnTo>
                    <a:pt x="94" y="79"/>
                  </a:lnTo>
                  <a:lnTo>
                    <a:pt x="91" y="77"/>
                  </a:lnTo>
                  <a:lnTo>
                    <a:pt x="88" y="79"/>
                  </a:lnTo>
                  <a:lnTo>
                    <a:pt x="88" y="81"/>
                  </a:lnTo>
                  <a:lnTo>
                    <a:pt x="88" y="81"/>
                  </a:lnTo>
                  <a:lnTo>
                    <a:pt x="90" y="84"/>
                  </a:lnTo>
                  <a:lnTo>
                    <a:pt x="91" y="87"/>
                  </a:lnTo>
                  <a:lnTo>
                    <a:pt x="93" y="88"/>
                  </a:lnTo>
                  <a:lnTo>
                    <a:pt x="94" y="90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101" y="95"/>
                  </a:lnTo>
                  <a:lnTo>
                    <a:pt x="102" y="96"/>
                  </a:lnTo>
                  <a:lnTo>
                    <a:pt x="105" y="98"/>
                  </a:lnTo>
                  <a:lnTo>
                    <a:pt x="105" y="99"/>
                  </a:lnTo>
                  <a:lnTo>
                    <a:pt x="105" y="101"/>
                  </a:lnTo>
                  <a:lnTo>
                    <a:pt x="107" y="103"/>
                  </a:lnTo>
                  <a:lnTo>
                    <a:pt x="107" y="104"/>
                  </a:lnTo>
                  <a:lnTo>
                    <a:pt x="107" y="104"/>
                  </a:lnTo>
                  <a:lnTo>
                    <a:pt x="109" y="106"/>
                  </a:lnTo>
                  <a:lnTo>
                    <a:pt x="110" y="106"/>
                  </a:lnTo>
                  <a:lnTo>
                    <a:pt x="110" y="110"/>
                  </a:lnTo>
                  <a:lnTo>
                    <a:pt x="112" y="112"/>
                  </a:lnTo>
                  <a:lnTo>
                    <a:pt x="113" y="112"/>
                  </a:lnTo>
                  <a:lnTo>
                    <a:pt x="115" y="112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4"/>
                  </a:lnTo>
                  <a:lnTo>
                    <a:pt x="121" y="115"/>
                  </a:lnTo>
                  <a:lnTo>
                    <a:pt x="121" y="117"/>
                  </a:lnTo>
                  <a:lnTo>
                    <a:pt x="121" y="118"/>
                  </a:lnTo>
                  <a:lnTo>
                    <a:pt x="124" y="118"/>
                  </a:lnTo>
                  <a:lnTo>
                    <a:pt x="124" y="120"/>
                  </a:lnTo>
                  <a:lnTo>
                    <a:pt x="129" y="120"/>
                  </a:lnTo>
                  <a:lnTo>
                    <a:pt x="131" y="120"/>
                  </a:lnTo>
                  <a:lnTo>
                    <a:pt x="132" y="120"/>
                  </a:lnTo>
                  <a:lnTo>
                    <a:pt x="132" y="121"/>
                  </a:lnTo>
                  <a:lnTo>
                    <a:pt x="132" y="121"/>
                  </a:lnTo>
                  <a:lnTo>
                    <a:pt x="131" y="121"/>
                  </a:lnTo>
                  <a:lnTo>
                    <a:pt x="131" y="121"/>
                  </a:lnTo>
                  <a:lnTo>
                    <a:pt x="129" y="123"/>
                  </a:lnTo>
                  <a:lnTo>
                    <a:pt x="129" y="123"/>
                  </a:lnTo>
                  <a:lnTo>
                    <a:pt x="129" y="125"/>
                  </a:lnTo>
                  <a:lnTo>
                    <a:pt x="131" y="126"/>
                  </a:lnTo>
                  <a:lnTo>
                    <a:pt x="131" y="126"/>
                  </a:lnTo>
                  <a:lnTo>
                    <a:pt x="132" y="126"/>
                  </a:lnTo>
                  <a:lnTo>
                    <a:pt x="134" y="126"/>
                  </a:lnTo>
                  <a:lnTo>
                    <a:pt x="135" y="128"/>
                  </a:lnTo>
                  <a:lnTo>
                    <a:pt x="137" y="128"/>
                  </a:lnTo>
                  <a:lnTo>
                    <a:pt x="137" y="128"/>
                  </a:lnTo>
                  <a:lnTo>
                    <a:pt x="140" y="128"/>
                  </a:lnTo>
                  <a:lnTo>
                    <a:pt x="142" y="129"/>
                  </a:lnTo>
                  <a:lnTo>
                    <a:pt x="145" y="129"/>
                  </a:lnTo>
                  <a:lnTo>
                    <a:pt x="142" y="129"/>
                  </a:lnTo>
                  <a:lnTo>
                    <a:pt x="142" y="131"/>
                  </a:lnTo>
                  <a:lnTo>
                    <a:pt x="139" y="129"/>
                  </a:lnTo>
                  <a:lnTo>
                    <a:pt x="139" y="131"/>
                  </a:lnTo>
                  <a:lnTo>
                    <a:pt x="139" y="131"/>
                  </a:lnTo>
                  <a:lnTo>
                    <a:pt x="140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39" y="134"/>
                  </a:lnTo>
                  <a:lnTo>
                    <a:pt x="139" y="134"/>
                  </a:lnTo>
                  <a:lnTo>
                    <a:pt x="137" y="134"/>
                  </a:lnTo>
                  <a:lnTo>
                    <a:pt x="134" y="134"/>
                  </a:lnTo>
                  <a:lnTo>
                    <a:pt x="132" y="134"/>
                  </a:lnTo>
                  <a:lnTo>
                    <a:pt x="132" y="132"/>
                  </a:lnTo>
                  <a:lnTo>
                    <a:pt x="131" y="132"/>
                  </a:lnTo>
                  <a:lnTo>
                    <a:pt x="129" y="131"/>
                  </a:lnTo>
                  <a:lnTo>
                    <a:pt x="129" y="131"/>
                  </a:lnTo>
                  <a:lnTo>
                    <a:pt x="127" y="131"/>
                  </a:lnTo>
                  <a:lnTo>
                    <a:pt x="126" y="131"/>
                  </a:lnTo>
                  <a:lnTo>
                    <a:pt x="123" y="129"/>
                  </a:lnTo>
                  <a:lnTo>
                    <a:pt x="116" y="129"/>
                  </a:lnTo>
                  <a:lnTo>
                    <a:pt x="115" y="129"/>
                  </a:lnTo>
                  <a:lnTo>
                    <a:pt x="113" y="128"/>
                  </a:lnTo>
                  <a:lnTo>
                    <a:pt x="113" y="128"/>
                  </a:lnTo>
                  <a:lnTo>
                    <a:pt x="112" y="128"/>
                  </a:lnTo>
                  <a:lnTo>
                    <a:pt x="110" y="128"/>
                  </a:lnTo>
                  <a:lnTo>
                    <a:pt x="109" y="128"/>
                  </a:lnTo>
                  <a:lnTo>
                    <a:pt x="107" y="128"/>
                  </a:lnTo>
                  <a:lnTo>
                    <a:pt x="105" y="126"/>
                  </a:lnTo>
                  <a:lnTo>
                    <a:pt x="105" y="128"/>
                  </a:lnTo>
                  <a:lnTo>
                    <a:pt x="104" y="128"/>
                  </a:lnTo>
                  <a:lnTo>
                    <a:pt x="102" y="126"/>
                  </a:lnTo>
                  <a:lnTo>
                    <a:pt x="99" y="126"/>
                  </a:lnTo>
                  <a:lnTo>
                    <a:pt x="99" y="126"/>
                  </a:lnTo>
                  <a:lnTo>
                    <a:pt x="98" y="125"/>
                  </a:lnTo>
                  <a:lnTo>
                    <a:pt x="98" y="125"/>
                  </a:lnTo>
                  <a:lnTo>
                    <a:pt x="96" y="121"/>
                  </a:lnTo>
                  <a:lnTo>
                    <a:pt x="94" y="120"/>
                  </a:lnTo>
                  <a:lnTo>
                    <a:pt x="93" y="120"/>
                  </a:lnTo>
                  <a:lnTo>
                    <a:pt x="90" y="117"/>
                  </a:lnTo>
                  <a:lnTo>
                    <a:pt x="90" y="117"/>
                  </a:lnTo>
                  <a:lnTo>
                    <a:pt x="88" y="115"/>
                  </a:lnTo>
                  <a:lnTo>
                    <a:pt x="88" y="114"/>
                  </a:lnTo>
                  <a:lnTo>
                    <a:pt x="88" y="112"/>
                  </a:lnTo>
                  <a:lnTo>
                    <a:pt x="88" y="112"/>
                  </a:lnTo>
                  <a:lnTo>
                    <a:pt x="86" y="112"/>
                  </a:lnTo>
                  <a:lnTo>
                    <a:pt x="85" y="110"/>
                  </a:lnTo>
                  <a:lnTo>
                    <a:pt x="83" y="110"/>
                  </a:lnTo>
                  <a:lnTo>
                    <a:pt x="82" y="107"/>
                  </a:lnTo>
                  <a:lnTo>
                    <a:pt x="80" y="106"/>
                  </a:lnTo>
                  <a:lnTo>
                    <a:pt x="79" y="103"/>
                  </a:lnTo>
                  <a:lnTo>
                    <a:pt x="79" y="101"/>
                  </a:lnTo>
                  <a:lnTo>
                    <a:pt x="77" y="99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8"/>
                  </a:lnTo>
                  <a:lnTo>
                    <a:pt x="75" y="98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68" y="96"/>
                  </a:lnTo>
                  <a:lnTo>
                    <a:pt x="66" y="95"/>
                  </a:lnTo>
                  <a:lnTo>
                    <a:pt x="64" y="95"/>
                  </a:lnTo>
                  <a:lnTo>
                    <a:pt x="63" y="95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8" y="93"/>
                  </a:lnTo>
                  <a:lnTo>
                    <a:pt x="58" y="93"/>
                  </a:lnTo>
                  <a:lnTo>
                    <a:pt x="58" y="92"/>
                  </a:lnTo>
                  <a:lnTo>
                    <a:pt x="57" y="92"/>
                  </a:lnTo>
                  <a:lnTo>
                    <a:pt x="55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49" y="92"/>
                  </a:lnTo>
                  <a:lnTo>
                    <a:pt x="49" y="93"/>
                  </a:lnTo>
                  <a:lnTo>
                    <a:pt x="47" y="93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2" y="92"/>
                  </a:lnTo>
                  <a:lnTo>
                    <a:pt x="42" y="90"/>
                  </a:lnTo>
                  <a:lnTo>
                    <a:pt x="41" y="88"/>
                  </a:lnTo>
                  <a:lnTo>
                    <a:pt x="41" y="88"/>
                  </a:lnTo>
                  <a:lnTo>
                    <a:pt x="42" y="90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6"/>
                  </a:lnTo>
                  <a:lnTo>
                    <a:pt x="41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8"/>
                  </a:lnTo>
                  <a:lnTo>
                    <a:pt x="39" y="99"/>
                  </a:lnTo>
                  <a:lnTo>
                    <a:pt x="38" y="99"/>
                  </a:lnTo>
                  <a:lnTo>
                    <a:pt x="34" y="99"/>
                  </a:lnTo>
                  <a:lnTo>
                    <a:pt x="33" y="101"/>
                  </a:lnTo>
                  <a:lnTo>
                    <a:pt x="30" y="101"/>
                  </a:lnTo>
                  <a:lnTo>
                    <a:pt x="28" y="101"/>
                  </a:lnTo>
                  <a:lnTo>
                    <a:pt x="27" y="101"/>
                  </a:lnTo>
                  <a:lnTo>
                    <a:pt x="25" y="101"/>
                  </a:lnTo>
                  <a:lnTo>
                    <a:pt x="23" y="101"/>
                  </a:lnTo>
                  <a:lnTo>
                    <a:pt x="23" y="101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0" y="99"/>
                  </a:lnTo>
                  <a:lnTo>
                    <a:pt x="19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101"/>
                  </a:lnTo>
                  <a:lnTo>
                    <a:pt x="23" y="101"/>
                  </a:lnTo>
                  <a:lnTo>
                    <a:pt x="25" y="101"/>
                  </a:lnTo>
                  <a:lnTo>
                    <a:pt x="28" y="101"/>
                  </a:lnTo>
                  <a:lnTo>
                    <a:pt x="31" y="103"/>
                  </a:lnTo>
                  <a:lnTo>
                    <a:pt x="31" y="103"/>
                  </a:lnTo>
                  <a:lnTo>
                    <a:pt x="33" y="103"/>
                  </a:lnTo>
                  <a:lnTo>
                    <a:pt x="34" y="104"/>
                  </a:lnTo>
                  <a:lnTo>
                    <a:pt x="36" y="106"/>
                  </a:lnTo>
                  <a:lnTo>
                    <a:pt x="36" y="107"/>
                  </a:lnTo>
                  <a:lnTo>
                    <a:pt x="36" y="107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4" y="112"/>
                  </a:lnTo>
                  <a:lnTo>
                    <a:pt x="31" y="112"/>
                  </a:lnTo>
                  <a:lnTo>
                    <a:pt x="28" y="114"/>
                  </a:lnTo>
                  <a:lnTo>
                    <a:pt x="27" y="115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2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2" y="114"/>
                  </a:lnTo>
                  <a:lnTo>
                    <a:pt x="11" y="114"/>
                  </a:lnTo>
                  <a:lnTo>
                    <a:pt x="9" y="114"/>
                  </a:lnTo>
                  <a:lnTo>
                    <a:pt x="8" y="114"/>
                  </a:lnTo>
                  <a:lnTo>
                    <a:pt x="6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1" y="112"/>
                  </a:lnTo>
                  <a:lnTo>
                    <a:pt x="1" y="109"/>
                  </a:lnTo>
                  <a:lnTo>
                    <a:pt x="1" y="106"/>
                  </a:lnTo>
                  <a:lnTo>
                    <a:pt x="1" y="92"/>
                  </a:lnTo>
                  <a:lnTo>
                    <a:pt x="1" y="88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1" y="74"/>
                  </a:lnTo>
                  <a:lnTo>
                    <a:pt x="1" y="73"/>
                  </a:lnTo>
                  <a:lnTo>
                    <a:pt x="1" y="68"/>
                  </a:lnTo>
                  <a:lnTo>
                    <a:pt x="1" y="65"/>
                  </a:lnTo>
                  <a:lnTo>
                    <a:pt x="1" y="47"/>
                  </a:lnTo>
                  <a:lnTo>
                    <a:pt x="1" y="44"/>
                  </a:lnTo>
                  <a:lnTo>
                    <a:pt x="1" y="27"/>
                  </a:lnTo>
                  <a:lnTo>
                    <a:pt x="1" y="24"/>
                  </a:lnTo>
                  <a:lnTo>
                    <a:pt x="1" y="19"/>
                  </a:lnTo>
                  <a:close/>
                  <a:moveTo>
                    <a:pt x="145" y="17"/>
                  </a:moveTo>
                  <a:lnTo>
                    <a:pt x="146" y="21"/>
                  </a:lnTo>
                  <a:lnTo>
                    <a:pt x="150" y="21"/>
                  </a:lnTo>
                  <a:lnTo>
                    <a:pt x="150" y="22"/>
                  </a:lnTo>
                  <a:lnTo>
                    <a:pt x="151" y="22"/>
                  </a:lnTo>
                  <a:lnTo>
                    <a:pt x="153" y="24"/>
                  </a:lnTo>
                  <a:lnTo>
                    <a:pt x="154" y="24"/>
                  </a:lnTo>
                  <a:lnTo>
                    <a:pt x="156" y="25"/>
                  </a:lnTo>
                  <a:lnTo>
                    <a:pt x="159" y="27"/>
                  </a:lnTo>
                  <a:lnTo>
                    <a:pt x="162" y="29"/>
                  </a:lnTo>
                  <a:lnTo>
                    <a:pt x="162" y="29"/>
                  </a:lnTo>
                  <a:lnTo>
                    <a:pt x="164" y="30"/>
                  </a:lnTo>
                  <a:lnTo>
                    <a:pt x="165" y="32"/>
                  </a:lnTo>
                  <a:lnTo>
                    <a:pt x="167" y="33"/>
                  </a:lnTo>
                  <a:lnTo>
                    <a:pt x="176" y="40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6" y="44"/>
                  </a:lnTo>
                  <a:lnTo>
                    <a:pt x="176" y="46"/>
                  </a:lnTo>
                  <a:lnTo>
                    <a:pt x="176" y="47"/>
                  </a:lnTo>
                  <a:lnTo>
                    <a:pt x="176" y="49"/>
                  </a:lnTo>
                  <a:lnTo>
                    <a:pt x="175" y="49"/>
                  </a:lnTo>
                  <a:lnTo>
                    <a:pt x="173" y="51"/>
                  </a:lnTo>
                  <a:lnTo>
                    <a:pt x="173" y="49"/>
                  </a:lnTo>
                  <a:lnTo>
                    <a:pt x="172" y="49"/>
                  </a:lnTo>
                  <a:lnTo>
                    <a:pt x="172" y="47"/>
                  </a:lnTo>
                  <a:lnTo>
                    <a:pt x="172" y="46"/>
                  </a:lnTo>
                  <a:lnTo>
                    <a:pt x="170" y="44"/>
                  </a:lnTo>
                  <a:lnTo>
                    <a:pt x="172" y="44"/>
                  </a:lnTo>
                  <a:lnTo>
                    <a:pt x="172" y="43"/>
                  </a:lnTo>
                  <a:lnTo>
                    <a:pt x="170" y="41"/>
                  </a:lnTo>
                  <a:lnTo>
                    <a:pt x="170" y="38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1" y="32"/>
                  </a:lnTo>
                  <a:lnTo>
                    <a:pt x="161" y="32"/>
                  </a:lnTo>
                  <a:lnTo>
                    <a:pt x="159" y="30"/>
                  </a:lnTo>
                  <a:lnTo>
                    <a:pt x="157" y="29"/>
                  </a:lnTo>
                  <a:lnTo>
                    <a:pt x="154" y="27"/>
                  </a:lnTo>
                  <a:lnTo>
                    <a:pt x="153" y="25"/>
                  </a:lnTo>
                  <a:lnTo>
                    <a:pt x="153" y="25"/>
                  </a:lnTo>
                  <a:lnTo>
                    <a:pt x="148" y="22"/>
                  </a:lnTo>
                  <a:lnTo>
                    <a:pt x="146" y="21"/>
                  </a:lnTo>
                  <a:lnTo>
                    <a:pt x="145" y="21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5" y="17"/>
                  </a:lnTo>
                  <a:close/>
                  <a:moveTo>
                    <a:pt x="135" y="16"/>
                  </a:moveTo>
                  <a:lnTo>
                    <a:pt x="139" y="17"/>
                  </a:lnTo>
                  <a:lnTo>
                    <a:pt x="139" y="17"/>
                  </a:lnTo>
                  <a:lnTo>
                    <a:pt x="139" y="17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35" y="19"/>
                  </a:lnTo>
                  <a:lnTo>
                    <a:pt x="134" y="19"/>
                  </a:lnTo>
                  <a:lnTo>
                    <a:pt x="134" y="19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4" y="16"/>
                  </a:lnTo>
                  <a:lnTo>
                    <a:pt x="135" y="16"/>
                  </a:lnTo>
                  <a:close/>
                  <a:moveTo>
                    <a:pt x="101" y="14"/>
                  </a:moveTo>
                  <a:lnTo>
                    <a:pt x="101" y="14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close/>
                  <a:moveTo>
                    <a:pt x="86" y="10"/>
                  </a:moveTo>
                  <a:lnTo>
                    <a:pt x="90" y="10"/>
                  </a:lnTo>
                  <a:lnTo>
                    <a:pt x="94" y="11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6" y="10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3" y="11"/>
                  </a:lnTo>
                  <a:lnTo>
                    <a:pt x="91" y="13"/>
                  </a:lnTo>
                  <a:lnTo>
                    <a:pt x="91" y="13"/>
                  </a:lnTo>
                  <a:lnTo>
                    <a:pt x="90" y="13"/>
                  </a:lnTo>
                  <a:lnTo>
                    <a:pt x="88" y="13"/>
                  </a:lnTo>
                  <a:lnTo>
                    <a:pt x="85" y="13"/>
                  </a:lnTo>
                  <a:lnTo>
                    <a:pt x="85" y="13"/>
                  </a:lnTo>
                  <a:lnTo>
                    <a:pt x="83" y="13"/>
                  </a:lnTo>
                  <a:lnTo>
                    <a:pt x="83" y="13"/>
                  </a:lnTo>
                  <a:lnTo>
                    <a:pt x="82" y="13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3" y="11"/>
                  </a:lnTo>
                  <a:lnTo>
                    <a:pt x="83" y="10"/>
                  </a:lnTo>
                  <a:lnTo>
                    <a:pt x="83" y="10"/>
                  </a:lnTo>
                  <a:lnTo>
                    <a:pt x="85" y="10"/>
                  </a:lnTo>
                  <a:lnTo>
                    <a:pt x="86" y="10"/>
                  </a:lnTo>
                  <a:close/>
                  <a:moveTo>
                    <a:pt x="126" y="0"/>
                  </a:moveTo>
                  <a:lnTo>
                    <a:pt x="127" y="0"/>
                  </a:lnTo>
                  <a:lnTo>
                    <a:pt x="127" y="2"/>
                  </a:lnTo>
                  <a:lnTo>
                    <a:pt x="129" y="3"/>
                  </a:lnTo>
                  <a:lnTo>
                    <a:pt x="129" y="5"/>
                  </a:lnTo>
                  <a:lnTo>
                    <a:pt x="127" y="3"/>
                  </a:lnTo>
                  <a:lnTo>
                    <a:pt x="127" y="3"/>
                  </a:lnTo>
                  <a:lnTo>
                    <a:pt x="126" y="2"/>
                  </a:lnTo>
                  <a:lnTo>
                    <a:pt x="126" y="2"/>
                  </a:lnTo>
                  <a:lnTo>
                    <a:pt x="12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1" name="Freeform 177">
              <a:extLst>
                <a:ext uri="{FF2B5EF4-FFF2-40B4-BE49-F238E27FC236}">
                  <a16:creationId xmlns:a16="http://schemas.microsoft.com/office/drawing/2014/main" id="{72607BC2-E043-4AE2-8B9D-7B88FC2895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96199" y="4661525"/>
              <a:ext cx="426880" cy="346961"/>
            </a:xfrm>
            <a:custGeom>
              <a:avLst/>
              <a:gdLst>
                <a:gd name="T0" fmla="*/ 187 w 219"/>
                <a:gd name="T1" fmla="*/ 178 h 178"/>
                <a:gd name="T2" fmla="*/ 187 w 219"/>
                <a:gd name="T3" fmla="*/ 177 h 178"/>
                <a:gd name="T4" fmla="*/ 217 w 219"/>
                <a:gd name="T5" fmla="*/ 142 h 178"/>
                <a:gd name="T6" fmla="*/ 219 w 219"/>
                <a:gd name="T7" fmla="*/ 144 h 178"/>
                <a:gd name="T8" fmla="*/ 219 w 219"/>
                <a:gd name="T9" fmla="*/ 144 h 178"/>
                <a:gd name="T10" fmla="*/ 217 w 219"/>
                <a:gd name="T11" fmla="*/ 142 h 178"/>
                <a:gd name="T12" fmla="*/ 217 w 219"/>
                <a:gd name="T13" fmla="*/ 142 h 178"/>
                <a:gd name="T14" fmla="*/ 156 w 219"/>
                <a:gd name="T15" fmla="*/ 142 h 178"/>
                <a:gd name="T16" fmla="*/ 154 w 219"/>
                <a:gd name="T17" fmla="*/ 141 h 178"/>
                <a:gd name="T18" fmla="*/ 210 w 219"/>
                <a:gd name="T19" fmla="*/ 141 h 178"/>
                <a:gd name="T20" fmla="*/ 151 w 219"/>
                <a:gd name="T21" fmla="*/ 136 h 178"/>
                <a:gd name="T22" fmla="*/ 154 w 219"/>
                <a:gd name="T23" fmla="*/ 139 h 178"/>
                <a:gd name="T24" fmla="*/ 153 w 219"/>
                <a:gd name="T25" fmla="*/ 137 h 178"/>
                <a:gd name="T26" fmla="*/ 156 w 219"/>
                <a:gd name="T27" fmla="*/ 131 h 178"/>
                <a:gd name="T28" fmla="*/ 154 w 219"/>
                <a:gd name="T29" fmla="*/ 131 h 178"/>
                <a:gd name="T30" fmla="*/ 154 w 219"/>
                <a:gd name="T31" fmla="*/ 133 h 178"/>
                <a:gd name="T32" fmla="*/ 154 w 219"/>
                <a:gd name="T33" fmla="*/ 134 h 178"/>
                <a:gd name="T34" fmla="*/ 154 w 219"/>
                <a:gd name="T35" fmla="*/ 133 h 178"/>
                <a:gd name="T36" fmla="*/ 156 w 219"/>
                <a:gd name="T37" fmla="*/ 131 h 178"/>
                <a:gd name="T38" fmla="*/ 30 w 219"/>
                <a:gd name="T39" fmla="*/ 128 h 178"/>
                <a:gd name="T40" fmla="*/ 33 w 219"/>
                <a:gd name="T41" fmla="*/ 131 h 178"/>
                <a:gd name="T42" fmla="*/ 31 w 219"/>
                <a:gd name="T43" fmla="*/ 133 h 178"/>
                <a:gd name="T44" fmla="*/ 28 w 219"/>
                <a:gd name="T45" fmla="*/ 131 h 178"/>
                <a:gd name="T46" fmla="*/ 27 w 219"/>
                <a:gd name="T47" fmla="*/ 129 h 178"/>
                <a:gd name="T48" fmla="*/ 23 w 219"/>
                <a:gd name="T49" fmla="*/ 128 h 178"/>
                <a:gd name="T50" fmla="*/ 23 w 219"/>
                <a:gd name="T51" fmla="*/ 129 h 178"/>
                <a:gd name="T52" fmla="*/ 23 w 219"/>
                <a:gd name="T53" fmla="*/ 128 h 178"/>
                <a:gd name="T54" fmla="*/ 0 w 219"/>
                <a:gd name="T55" fmla="*/ 117 h 178"/>
                <a:gd name="T56" fmla="*/ 1 w 219"/>
                <a:gd name="T57" fmla="*/ 118 h 178"/>
                <a:gd name="T58" fmla="*/ 0 w 219"/>
                <a:gd name="T59" fmla="*/ 117 h 178"/>
                <a:gd name="T60" fmla="*/ 117 w 219"/>
                <a:gd name="T61" fmla="*/ 115 h 178"/>
                <a:gd name="T62" fmla="*/ 117 w 219"/>
                <a:gd name="T63" fmla="*/ 115 h 178"/>
                <a:gd name="T64" fmla="*/ 112 w 219"/>
                <a:gd name="T65" fmla="*/ 114 h 178"/>
                <a:gd name="T66" fmla="*/ 115 w 219"/>
                <a:gd name="T67" fmla="*/ 115 h 178"/>
                <a:gd name="T68" fmla="*/ 0 w 219"/>
                <a:gd name="T69" fmla="*/ 114 h 178"/>
                <a:gd name="T70" fmla="*/ 0 w 219"/>
                <a:gd name="T71" fmla="*/ 115 h 178"/>
                <a:gd name="T72" fmla="*/ 0 w 219"/>
                <a:gd name="T73" fmla="*/ 115 h 178"/>
                <a:gd name="T74" fmla="*/ 85 w 219"/>
                <a:gd name="T75" fmla="*/ 109 h 178"/>
                <a:gd name="T76" fmla="*/ 87 w 219"/>
                <a:gd name="T77" fmla="*/ 111 h 178"/>
                <a:gd name="T78" fmla="*/ 87 w 219"/>
                <a:gd name="T79" fmla="*/ 111 h 178"/>
                <a:gd name="T80" fmla="*/ 85 w 219"/>
                <a:gd name="T81" fmla="*/ 109 h 178"/>
                <a:gd name="T82" fmla="*/ 131 w 219"/>
                <a:gd name="T83" fmla="*/ 106 h 178"/>
                <a:gd name="T84" fmla="*/ 129 w 219"/>
                <a:gd name="T85" fmla="*/ 106 h 178"/>
                <a:gd name="T86" fmla="*/ 91 w 219"/>
                <a:gd name="T87" fmla="*/ 103 h 178"/>
                <a:gd name="T88" fmla="*/ 93 w 219"/>
                <a:gd name="T89" fmla="*/ 104 h 178"/>
                <a:gd name="T90" fmla="*/ 184 w 219"/>
                <a:gd name="T91" fmla="*/ 24 h 178"/>
                <a:gd name="T92" fmla="*/ 186 w 219"/>
                <a:gd name="T93" fmla="*/ 25 h 178"/>
                <a:gd name="T94" fmla="*/ 184 w 219"/>
                <a:gd name="T95" fmla="*/ 24 h 178"/>
                <a:gd name="T96" fmla="*/ 180 w 219"/>
                <a:gd name="T97" fmla="*/ 18 h 178"/>
                <a:gd name="T98" fmla="*/ 180 w 219"/>
                <a:gd name="T99" fmla="*/ 18 h 178"/>
                <a:gd name="T100" fmla="*/ 183 w 219"/>
                <a:gd name="T101" fmla="*/ 14 h 178"/>
                <a:gd name="T102" fmla="*/ 180 w 219"/>
                <a:gd name="T103" fmla="*/ 16 h 178"/>
                <a:gd name="T104" fmla="*/ 180 w 219"/>
                <a:gd name="T105" fmla="*/ 14 h 178"/>
                <a:gd name="T106" fmla="*/ 165 w 219"/>
                <a:gd name="T107" fmla="*/ 10 h 178"/>
                <a:gd name="T108" fmla="*/ 164 w 219"/>
                <a:gd name="T109" fmla="*/ 10 h 178"/>
                <a:gd name="T110" fmla="*/ 173 w 219"/>
                <a:gd name="T111" fmla="*/ 2 h 178"/>
                <a:gd name="T112" fmla="*/ 172 w 219"/>
                <a:gd name="T113" fmla="*/ 3 h 178"/>
                <a:gd name="T114" fmla="*/ 172 w 219"/>
                <a:gd name="T115" fmla="*/ 2 h 178"/>
                <a:gd name="T116" fmla="*/ 165 w 219"/>
                <a:gd name="T117" fmla="*/ 0 h 178"/>
                <a:gd name="T118" fmla="*/ 165 w 219"/>
                <a:gd name="T119" fmla="*/ 2 h 178"/>
                <a:gd name="T120" fmla="*/ 162 w 219"/>
                <a:gd name="T121" fmla="*/ 2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19" h="178">
                  <a:moveTo>
                    <a:pt x="187" y="177"/>
                  </a:moveTo>
                  <a:lnTo>
                    <a:pt x="187" y="177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7"/>
                  </a:lnTo>
                  <a:lnTo>
                    <a:pt x="186" y="177"/>
                  </a:lnTo>
                  <a:lnTo>
                    <a:pt x="187" y="177"/>
                  </a:lnTo>
                  <a:close/>
                  <a:moveTo>
                    <a:pt x="217" y="142"/>
                  </a:moveTo>
                  <a:lnTo>
                    <a:pt x="217" y="142"/>
                  </a:lnTo>
                  <a:lnTo>
                    <a:pt x="219" y="142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7" y="144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close/>
                  <a:moveTo>
                    <a:pt x="154" y="141"/>
                  </a:moveTo>
                  <a:lnTo>
                    <a:pt x="156" y="141"/>
                  </a:lnTo>
                  <a:lnTo>
                    <a:pt x="156" y="142"/>
                  </a:lnTo>
                  <a:lnTo>
                    <a:pt x="156" y="142"/>
                  </a:lnTo>
                  <a:lnTo>
                    <a:pt x="154" y="141"/>
                  </a:lnTo>
                  <a:lnTo>
                    <a:pt x="154" y="141"/>
                  </a:lnTo>
                  <a:close/>
                  <a:moveTo>
                    <a:pt x="208" y="139"/>
                  </a:moveTo>
                  <a:lnTo>
                    <a:pt x="210" y="139"/>
                  </a:lnTo>
                  <a:lnTo>
                    <a:pt x="210" y="141"/>
                  </a:lnTo>
                  <a:lnTo>
                    <a:pt x="210" y="141"/>
                  </a:lnTo>
                  <a:lnTo>
                    <a:pt x="208" y="139"/>
                  </a:lnTo>
                  <a:close/>
                  <a:moveTo>
                    <a:pt x="151" y="136"/>
                  </a:moveTo>
                  <a:lnTo>
                    <a:pt x="153" y="137"/>
                  </a:lnTo>
                  <a:lnTo>
                    <a:pt x="153" y="137"/>
                  </a:lnTo>
                  <a:lnTo>
                    <a:pt x="154" y="139"/>
                  </a:lnTo>
                  <a:lnTo>
                    <a:pt x="154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3" y="137"/>
                  </a:lnTo>
                  <a:lnTo>
                    <a:pt x="151" y="136"/>
                  </a:lnTo>
                  <a:close/>
                  <a:moveTo>
                    <a:pt x="156" y="131"/>
                  </a:moveTo>
                  <a:lnTo>
                    <a:pt x="156" y="131"/>
                  </a:lnTo>
                  <a:lnTo>
                    <a:pt x="156" y="131"/>
                  </a:lnTo>
                  <a:lnTo>
                    <a:pt x="154" y="131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1"/>
                  </a:lnTo>
                  <a:lnTo>
                    <a:pt x="154" y="131"/>
                  </a:lnTo>
                  <a:lnTo>
                    <a:pt x="156" y="131"/>
                  </a:lnTo>
                  <a:lnTo>
                    <a:pt x="156" y="131"/>
                  </a:lnTo>
                  <a:close/>
                  <a:moveTo>
                    <a:pt x="28" y="128"/>
                  </a:moveTo>
                  <a:lnTo>
                    <a:pt x="30" y="128"/>
                  </a:lnTo>
                  <a:lnTo>
                    <a:pt x="31" y="129"/>
                  </a:lnTo>
                  <a:lnTo>
                    <a:pt x="31" y="131"/>
                  </a:lnTo>
                  <a:lnTo>
                    <a:pt x="33" y="131"/>
                  </a:lnTo>
                  <a:lnTo>
                    <a:pt x="33" y="133"/>
                  </a:lnTo>
                  <a:lnTo>
                    <a:pt x="33" y="133"/>
                  </a:lnTo>
                  <a:lnTo>
                    <a:pt x="31" y="133"/>
                  </a:lnTo>
                  <a:lnTo>
                    <a:pt x="31" y="133"/>
                  </a:lnTo>
                  <a:lnTo>
                    <a:pt x="31" y="131"/>
                  </a:lnTo>
                  <a:lnTo>
                    <a:pt x="28" y="131"/>
                  </a:lnTo>
                  <a:lnTo>
                    <a:pt x="28" y="131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8" y="128"/>
                  </a:lnTo>
                  <a:close/>
                  <a:moveTo>
                    <a:pt x="23" y="128"/>
                  </a:moveTo>
                  <a:lnTo>
                    <a:pt x="23" y="128"/>
                  </a:lnTo>
                  <a:lnTo>
                    <a:pt x="25" y="128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8"/>
                  </a:lnTo>
                  <a:lnTo>
                    <a:pt x="22" y="128"/>
                  </a:lnTo>
                  <a:lnTo>
                    <a:pt x="23" y="128"/>
                  </a:lnTo>
                  <a:close/>
                  <a:moveTo>
                    <a:pt x="0" y="117"/>
                  </a:moveTo>
                  <a:lnTo>
                    <a:pt x="1" y="117"/>
                  </a:lnTo>
                  <a:lnTo>
                    <a:pt x="1" y="118"/>
                  </a:lnTo>
                  <a:lnTo>
                    <a:pt x="1" y="118"/>
                  </a:lnTo>
                  <a:lnTo>
                    <a:pt x="0" y="118"/>
                  </a:lnTo>
                  <a:lnTo>
                    <a:pt x="0" y="118"/>
                  </a:lnTo>
                  <a:lnTo>
                    <a:pt x="0" y="117"/>
                  </a:lnTo>
                  <a:lnTo>
                    <a:pt x="0" y="117"/>
                  </a:lnTo>
                  <a:close/>
                  <a:moveTo>
                    <a:pt x="115" y="115"/>
                  </a:move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5" y="115"/>
                  </a:lnTo>
                  <a:lnTo>
                    <a:pt x="115" y="115"/>
                  </a:lnTo>
                  <a:close/>
                  <a:moveTo>
                    <a:pt x="112" y="114"/>
                  </a:moveTo>
                  <a:lnTo>
                    <a:pt x="113" y="114"/>
                  </a:lnTo>
                  <a:lnTo>
                    <a:pt x="113" y="115"/>
                  </a:lnTo>
                  <a:lnTo>
                    <a:pt x="115" y="115"/>
                  </a:lnTo>
                  <a:lnTo>
                    <a:pt x="113" y="115"/>
                  </a:lnTo>
                  <a:lnTo>
                    <a:pt x="112" y="114"/>
                  </a:lnTo>
                  <a:close/>
                  <a:moveTo>
                    <a:pt x="0" y="114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close/>
                  <a:moveTo>
                    <a:pt x="85" y="107"/>
                  </a:moveTo>
                  <a:lnTo>
                    <a:pt x="85" y="109"/>
                  </a:lnTo>
                  <a:lnTo>
                    <a:pt x="87" y="109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7"/>
                  </a:lnTo>
                  <a:lnTo>
                    <a:pt x="85" y="107"/>
                  </a:lnTo>
                  <a:close/>
                  <a:moveTo>
                    <a:pt x="131" y="106"/>
                  </a:moveTo>
                  <a:lnTo>
                    <a:pt x="129" y="107"/>
                  </a:lnTo>
                  <a:lnTo>
                    <a:pt x="129" y="107"/>
                  </a:lnTo>
                  <a:lnTo>
                    <a:pt x="129" y="106"/>
                  </a:lnTo>
                  <a:lnTo>
                    <a:pt x="131" y="106"/>
                  </a:lnTo>
                  <a:close/>
                  <a:moveTo>
                    <a:pt x="91" y="103"/>
                  </a:moveTo>
                  <a:lnTo>
                    <a:pt x="91" y="103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1" y="103"/>
                  </a:lnTo>
                  <a:lnTo>
                    <a:pt x="91" y="103"/>
                  </a:lnTo>
                  <a:close/>
                  <a:moveTo>
                    <a:pt x="184" y="24"/>
                  </a:move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4"/>
                  </a:lnTo>
                  <a:close/>
                  <a:moveTo>
                    <a:pt x="180" y="18"/>
                  </a:moveTo>
                  <a:lnTo>
                    <a:pt x="180" y="18"/>
                  </a:lnTo>
                  <a:lnTo>
                    <a:pt x="180" y="18"/>
                  </a:lnTo>
                  <a:lnTo>
                    <a:pt x="178" y="19"/>
                  </a:lnTo>
                  <a:lnTo>
                    <a:pt x="178" y="18"/>
                  </a:lnTo>
                  <a:lnTo>
                    <a:pt x="180" y="18"/>
                  </a:lnTo>
                  <a:close/>
                  <a:moveTo>
                    <a:pt x="180" y="14"/>
                  </a:moveTo>
                  <a:lnTo>
                    <a:pt x="183" y="14"/>
                  </a:lnTo>
                  <a:lnTo>
                    <a:pt x="183" y="14"/>
                  </a:lnTo>
                  <a:lnTo>
                    <a:pt x="183" y="16"/>
                  </a:lnTo>
                  <a:lnTo>
                    <a:pt x="180" y="16"/>
                  </a:lnTo>
                  <a:lnTo>
                    <a:pt x="180" y="16"/>
                  </a:lnTo>
                  <a:lnTo>
                    <a:pt x="178" y="16"/>
                  </a:lnTo>
                  <a:lnTo>
                    <a:pt x="178" y="14"/>
                  </a:lnTo>
                  <a:lnTo>
                    <a:pt x="180" y="14"/>
                  </a:lnTo>
                  <a:close/>
                  <a:moveTo>
                    <a:pt x="165" y="8"/>
                  </a:moveTo>
                  <a:lnTo>
                    <a:pt x="165" y="8"/>
                  </a:lnTo>
                  <a:lnTo>
                    <a:pt x="165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5" y="8"/>
                  </a:lnTo>
                  <a:close/>
                  <a:moveTo>
                    <a:pt x="172" y="2"/>
                  </a:moveTo>
                  <a:lnTo>
                    <a:pt x="173" y="2"/>
                  </a:lnTo>
                  <a:lnTo>
                    <a:pt x="173" y="2"/>
                  </a:lnTo>
                  <a:lnTo>
                    <a:pt x="173" y="2"/>
                  </a:lnTo>
                  <a:lnTo>
                    <a:pt x="172" y="3"/>
                  </a:lnTo>
                  <a:lnTo>
                    <a:pt x="172" y="3"/>
                  </a:lnTo>
                  <a:lnTo>
                    <a:pt x="172" y="2"/>
                  </a:lnTo>
                  <a:lnTo>
                    <a:pt x="172" y="2"/>
                  </a:lnTo>
                  <a:lnTo>
                    <a:pt x="172" y="2"/>
                  </a:lnTo>
                  <a:close/>
                  <a:moveTo>
                    <a:pt x="162" y="0"/>
                  </a:moveTo>
                  <a:lnTo>
                    <a:pt x="165" y="0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4" y="3"/>
                  </a:lnTo>
                  <a:lnTo>
                    <a:pt x="162" y="3"/>
                  </a:lnTo>
                  <a:lnTo>
                    <a:pt x="162" y="2"/>
                  </a:lnTo>
                  <a:lnTo>
                    <a:pt x="162" y="0"/>
                  </a:lnTo>
                  <a:lnTo>
                    <a:pt x="1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2" name="Freeform 178">
              <a:extLst>
                <a:ext uri="{FF2B5EF4-FFF2-40B4-BE49-F238E27FC236}">
                  <a16:creationId xmlns:a16="http://schemas.microsoft.com/office/drawing/2014/main" id="{A88CF8A5-1CC8-47B7-9F3F-A84CA69E6E79}"/>
                </a:ext>
              </a:extLst>
            </p:cNvPr>
            <p:cNvSpPr>
              <a:spLocks/>
            </p:cNvSpPr>
            <p:nvPr/>
          </p:nvSpPr>
          <p:spPr bwMode="auto">
            <a:xfrm>
              <a:off x="3472710" y="4415923"/>
              <a:ext cx="356708" cy="520443"/>
            </a:xfrm>
            <a:custGeom>
              <a:avLst/>
              <a:gdLst>
                <a:gd name="T0" fmla="*/ 94 w 183"/>
                <a:gd name="T1" fmla="*/ 5 h 267"/>
                <a:gd name="T2" fmla="*/ 102 w 183"/>
                <a:gd name="T3" fmla="*/ 14 h 267"/>
                <a:gd name="T4" fmla="*/ 112 w 183"/>
                <a:gd name="T5" fmla="*/ 21 h 267"/>
                <a:gd name="T6" fmla="*/ 118 w 183"/>
                <a:gd name="T7" fmla="*/ 29 h 267"/>
                <a:gd name="T8" fmla="*/ 126 w 183"/>
                <a:gd name="T9" fmla="*/ 35 h 267"/>
                <a:gd name="T10" fmla="*/ 137 w 183"/>
                <a:gd name="T11" fmla="*/ 32 h 267"/>
                <a:gd name="T12" fmla="*/ 150 w 183"/>
                <a:gd name="T13" fmla="*/ 32 h 267"/>
                <a:gd name="T14" fmla="*/ 162 w 183"/>
                <a:gd name="T15" fmla="*/ 38 h 267"/>
                <a:gd name="T16" fmla="*/ 156 w 183"/>
                <a:gd name="T17" fmla="*/ 55 h 267"/>
                <a:gd name="T18" fmla="*/ 164 w 183"/>
                <a:gd name="T19" fmla="*/ 62 h 267"/>
                <a:gd name="T20" fmla="*/ 154 w 183"/>
                <a:gd name="T21" fmla="*/ 60 h 267"/>
                <a:gd name="T22" fmla="*/ 140 w 183"/>
                <a:gd name="T23" fmla="*/ 65 h 267"/>
                <a:gd name="T24" fmla="*/ 123 w 183"/>
                <a:gd name="T25" fmla="*/ 74 h 267"/>
                <a:gd name="T26" fmla="*/ 118 w 183"/>
                <a:gd name="T27" fmla="*/ 88 h 267"/>
                <a:gd name="T28" fmla="*/ 109 w 183"/>
                <a:gd name="T29" fmla="*/ 101 h 267"/>
                <a:gd name="T30" fmla="*/ 107 w 183"/>
                <a:gd name="T31" fmla="*/ 106 h 267"/>
                <a:gd name="T32" fmla="*/ 110 w 183"/>
                <a:gd name="T33" fmla="*/ 112 h 267"/>
                <a:gd name="T34" fmla="*/ 113 w 183"/>
                <a:gd name="T35" fmla="*/ 120 h 267"/>
                <a:gd name="T36" fmla="*/ 120 w 183"/>
                <a:gd name="T37" fmla="*/ 128 h 267"/>
                <a:gd name="T38" fmla="*/ 131 w 183"/>
                <a:gd name="T39" fmla="*/ 139 h 267"/>
                <a:gd name="T40" fmla="*/ 148 w 183"/>
                <a:gd name="T41" fmla="*/ 142 h 267"/>
                <a:gd name="T42" fmla="*/ 156 w 183"/>
                <a:gd name="T43" fmla="*/ 137 h 267"/>
                <a:gd name="T44" fmla="*/ 156 w 183"/>
                <a:gd name="T45" fmla="*/ 158 h 267"/>
                <a:gd name="T46" fmla="*/ 170 w 183"/>
                <a:gd name="T47" fmla="*/ 158 h 267"/>
                <a:gd name="T48" fmla="*/ 181 w 183"/>
                <a:gd name="T49" fmla="*/ 183 h 267"/>
                <a:gd name="T50" fmla="*/ 178 w 183"/>
                <a:gd name="T51" fmla="*/ 199 h 267"/>
                <a:gd name="T52" fmla="*/ 176 w 183"/>
                <a:gd name="T53" fmla="*/ 210 h 267"/>
                <a:gd name="T54" fmla="*/ 175 w 183"/>
                <a:gd name="T55" fmla="*/ 222 h 267"/>
                <a:gd name="T56" fmla="*/ 167 w 183"/>
                <a:gd name="T57" fmla="*/ 222 h 267"/>
                <a:gd name="T58" fmla="*/ 165 w 183"/>
                <a:gd name="T59" fmla="*/ 227 h 267"/>
                <a:gd name="T60" fmla="*/ 165 w 183"/>
                <a:gd name="T61" fmla="*/ 230 h 267"/>
                <a:gd name="T62" fmla="*/ 167 w 183"/>
                <a:gd name="T63" fmla="*/ 229 h 267"/>
                <a:gd name="T64" fmla="*/ 172 w 183"/>
                <a:gd name="T65" fmla="*/ 233 h 267"/>
                <a:gd name="T66" fmla="*/ 176 w 183"/>
                <a:gd name="T67" fmla="*/ 235 h 267"/>
                <a:gd name="T68" fmla="*/ 178 w 183"/>
                <a:gd name="T69" fmla="*/ 240 h 267"/>
                <a:gd name="T70" fmla="*/ 170 w 183"/>
                <a:gd name="T71" fmla="*/ 249 h 267"/>
                <a:gd name="T72" fmla="*/ 167 w 183"/>
                <a:gd name="T73" fmla="*/ 259 h 267"/>
                <a:gd name="T74" fmla="*/ 153 w 183"/>
                <a:gd name="T75" fmla="*/ 262 h 267"/>
                <a:gd name="T76" fmla="*/ 134 w 183"/>
                <a:gd name="T77" fmla="*/ 246 h 267"/>
                <a:gd name="T78" fmla="*/ 101 w 183"/>
                <a:gd name="T79" fmla="*/ 229 h 267"/>
                <a:gd name="T80" fmla="*/ 74 w 183"/>
                <a:gd name="T81" fmla="*/ 205 h 267"/>
                <a:gd name="T82" fmla="*/ 68 w 183"/>
                <a:gd name="T83" fmla="*/ 185 h 267"/>
                <a:gd name="T84" fmla="*/ 53 w 183"/>
                <a:gd name="T85" fmla="*/ 161 h 267"/>
                <a:gd name="T86" fmla="*/ 38 w 183"/>
                <a:gd name="T87" fmla="*/ 125 h 267"/>
                <a:gd name="T88" fmla="*/ 17 w 183"/>
                <a:gd name="T89" fmla="*/ 96 h 267"/>
                <a:gd name="T90" fmla="*/ 6 w 183"/>
                <a:gd name="T91" fmla="*/ 79 h 267"/>
                <a:gd name="T92" fmla="*/ 9 w 183"/>
                <a:gd name="T93" fmla="*/ 52 h 267"/>
                <a:gd name="T94" fmla="*/ 16 w 183"/>
                <a:gd name="T95" fmla="*/ 54 h 267"/>
                <a:gd name="T96" fmla="*/ 12 w 183"/>
                <a:gd name="T97" fmla="*/ 59 h 267"/>
                <a:gd name="T98" fmla="*/ 16 w 183"/>
                <a:gd name="T99" fmla="*/ 63 h 267"/>
                <a:gd name="T100" fmla="*/ 27 w 183"/>
                <a:gd name="T101" fmla="*/ 68 h 267"/>
                <a:gd name="T102" fmla="*/ 34 w 183"/>
                <a:gd name="T103" fmla="*/ 70 h 267"/>
                <a:gd name="T104" fmla="*/ 39 w 183"/>
                <a:gd name="T105" fmla="*/ 62 h 267"/>
                <a:gd name="T106" fmla="*/ 44 w 183"/>
                <a:gd name="T107" fmla="*/ 49 h 267"/>
                <a:gd name="T108" fmla="*/ 45 w 183"/>
                <a:gd name="T109" fmla="*/ 49 h 267"/>
                <a:gd name="T110" fmla="*/ 68 w 183"/>
                <a:gd name="T111" fmla="*/ 36 h 267"/>
                <a:gd name="T112" fmla="*/ 85 w 183"/>
                <a:gd name="T113" fmla="*/ 14 h 267"/>
                <a:gd name="T114" fmla="*/ 86 w 183"/>
                <a:gd name="T115" fmla="*/ 8 h 267"/>
                <a:gd name="T116" fmla="*/ 88 w 183"/>
                <a:gd name="T117" fmla="*/ 2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3" h="267">
                  <a:moveTo>
                    <a:pt x="88" y="0"/>
                  </a:moveTo>
                  <a:lnTo>
                    <a:pt x="90" y="0"/>
                  </a:lnTo>
                  <a:lnTo>
                    <a:pt x="90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3" y="3"/>
                  </a:lnTo>
                  <a:lnTo>
                    <a:pt x="93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1" y="8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1" y="13"/>
                  </a:lnTo>
                  <a:lnTo>
                    <a:pt x="102" y="14"/>
                  </a:lnTo>
                  <a:lnTo>
                    <a:pt x="102" y="14"/>
                  </a:lnTo>
                  <a:lnTo>
                    <a:pt x="104" y="14"/>
                  </a:lnTo>
                  <a:lnTo>
                    <a:pt x="105" y="14"/>
                  </a:lnTo>
                  <a:lnTo>
                    <a:pt x="107" y="16"/>
                  </a:lnTo>
                  <a:lnTo>
                    <a:pt x="107" y="16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10" y="18"/>
                  </a:lnTo>
                  <a:lnTo>
                    <a:pt x="110" y="18"/>
                  </a:lnTo>
                  <a:lnTo>
                    <a:pt x="112" y="19"/>
                  </a:lnTo>
                  <a:lnTo>
                    <a:pt x="112" y="21"/>
                  </a:lnTo>
                  <a:lnTo>
                    <a:pt x="113" y="21"/>
                  </a:lnTo>
                  <a:lnTo>
                    <a:pt x="113" y="22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5"/>
                  </a:lnTo>
                  <a:lnTo>
                    <a:pt x="115" y="25"/>
                  </a:lnTo>
                  <a:lnTo>
                    <a:pt x="116" y="25"/>
                  </a:lnTo>
                  <a:lnTo>
                    <a:pt x="118" y="25"/>
                  </a:lnTo>
                  <a:lnTo>
                    <a:pt x="118" y="27"/>
                  </a:lnTo>
                  <a:lnTo>
                    <a:pt x="118" y="27"/>
                  </a:lnTo>
                  <a:lnTo>
                    <a:pt x="118" y="29"/>
                  </a:lnTo>
                  <a:lnTo>
                    <a:pt x="118" y="30"/>
                  </a:lnTo>
                  <a:lnTo>
                    <a:pt x="118" y="32"/>
                  </a:lnTo>
                  <a:lnTo>
                    <a:pt x="118" y="32"/>
                  </a:lnTo>
                  <a:lnTo>
                    <a:pt x="118" y="33"/>
                  </a:lnTo>
                  <a:lnTo>
                    <a:pt x="120" y="33"/>
                  </a:lnTo>
                  <a:lnTo>
                    <a:pt x="121" y="33"/>
                  </a:lnTo>
                  <a:lnTo>
                    <a:pt x="121" y="35"/>
                  </a:lnTo>
                  <a:lnTo>
                    <a:pt x="123" y="35"/>
                  </a:lnTo>
                  <a:lnTo>
                    <a:pt x="123" y="35"/>
                  </a:lnTo>
                  <a:lnTo>
                    <a:pt x="124" y="35"/>
                  </a:lnTo>
                  <a:lnTo>
                    <a:pt x="126" y="35"/>
                  </a:lnTo>
                  <a:lnTo>
                    <a:pt x="126" y="33"/>
                  </a:lnTo>
                  <a:lnTo>
                    <a:pt x="126" y="35"/>
                  </a:lnTo>
                  <a:lnTo>
                    <a:pt x="127" y="35"/>
                  </a:lnTo>
                  <a:lnTo>
                    <a:pt x="129" y="35"/>
                  </a:lnTo>
                  <a:lnTo>
                    <a:pt x="131" y="35"/>
                  </a:lnTo>
                  <a:lnTo>
                    <a:pt x="132" y="35"/>
                  </a:lnTo>
                  <a:lnTo>
                    <a:pt x="132" y="35"/>
                  </a:lnTo>
                  <a:lnTo>
                    <a:pt x="134" y="33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7" y="32"/>
                  </a:lnTo>
                  <a:lnTo>
                    <a:pt x="139" y="32"/>
                  </a:lnTo>
                  <a:lnTo>
                    <a:pt x="139" y="32"/>
                  </a:lnTo>
                  <a:lnTo>
                    <a:pt x="140" y="32"/>
                  </a:lnTo>
                  <a:lnTo>
                    <a:pt x="142" y="32"/>
                  </a:lnTo>
                  <a:lnTo>
                    <a:pt x="142" y="33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3"/>
                  </a:lnTo>
                  <a:lnTo>
                    <a:pt x="146" y="33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0" y="32"/>
                  </a:lnTo>
                  <a:lnTo>
                    <a:pt x="151" y="32"/>
                  </a:lnTo>
                  <a:lnTo>
                    <a:pt x="154" y="33"/>
                  </a:lnTo>
                  <a:lnTo>
                    <a:pt x="154" y="35"/>
                  </a:lnTo>
                  <a:lnTo>
                    <a:pt x="156" y="35"/>
                  </a:lnTo>
                  <a:lnTo>
                    <a:pt x="156" y="35"/>
                  </a:lnTo>
                  <a:lnTo>
                    <a:pt x="157" y="36"/>
                  </a:lnTo>
                  <a:lnTo>
                    <a:pt x="159" y="36"/>
                  </a:lnTo>
                  <a:lnTo>
                    <a:pt x="159" y="36"/>
                  </a:lnTo>
                  <a:lnTo>
                    <a:pt x="161" y="38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1"/>
                  </a:lnTo>
                  <a:lnTo>
                    <a:pt x="159" y="44"/>
                  </a:lnTo>
                  <a:lnTo>
                    <a:pt x="157" y="48"/>
                  </a:lnTo>
                  <a:lnTo>
                    <a:pt x="154" y="52"/>
                  </a:lnTo>
                  <a:lnTo>
                    <a:pt x="153" y="55"/>
                  </a:lnTo>
                  <a:lnTo>
                    <a:pt x="154" y="55"/>
                  </a:lnTo>
                  <a:lnTo>
                    <a:pt x="156" y="55"/>
                  </a:lnTo>
                  <a:lnTo>
                    <a:pt x="157" y="55"/>
                  </a:lnTo>
                  <a:lnTo>
                    <a:pt x="157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61" y="55"/>
                  </a:lnTo>
                  <a:lnTo>
                    <a:pt x="161" y="57"/>
                  </a:lnTo>
                  <a:lnTo>
                    <a:pt x="162" y="59"/>
                  </a:lnTo>
                  <a:lnTo>
                    <a:pt x="162" y="59"/>
                  </a:lnTo>
                  <a:lnTo>
                    <a:pt x="164" y="60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3"/>
                  </a:lnTo>
                  <a:lnTo>
                    <a:pt x="162" y="62"/>
                  </a:lnTo>
                  <a:lnTo>
                    <a:pt x="161" y="62"/>
                  </a:lnTo>
                  <a:lnTo>
                    <a:pt x="161" y="62"/>
                  </a:lnTo>
                  <a:lnTo>
                    <a:pt x="159" y="62"/>
                  </a:lnTo>
                  <a:lnTo>
                    <a:pt x="159" y="60"/>
                  </a:lnTo>
                  <a:lnTo>
                    <a:pt x="157" y="60"/>
                  </a:lnTo>
                  <a:lnTo>
                    <a:pt x="156" y="60"/>
                  </a:lnTo>
                  <a:lnTo>
                    <a:pt x="154" y="60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1" y="62"/>
                  </a:lnTo>
                  <a:lnTo>
                    <a:pt x="151" y="62"/>
                  </a:lnTo>
                  <a:lnTo>
                    <a:pt x="150" y="63"/>
                  </a:lnTo>
                  <a:lnTo>
                    <a:pt x="148" y="63"/>
                  </a:lnTo>
                  <a:lnTo>
                    <a:pt x="146" y="63"/>
                  </a:lnTo>
                  <a:lnTo>
                    <a:pt x="145" y="63"/>
                  </a:lnTo>
                  <a:lnTo>
                    <a:pt x="143" y="63"/>
                  </a:lnTo>
                  <a:lnTo>
                    <a:pt x="142" y="65"/>
                  </a:lnTo>
                  <a:lnTo>
                    <a:pt x="140" y="65"/>
                  </a:lnTo>
                  <a:lnTo>
                    <a:pt x="137" y="65"/>
                  </a:lnTo>
                  <a:lnTo>
                    <a:pt x="135" y="66"/>
                  </a:lnTo>
                  <a:lnTo>
                    <a:pt x="135" y="66"/>
                  </a:lnTo>
                  <a:lnTo>
                    <a:pt x="134" y="66"/>
                  </a:lnTo>
                  <a:lnTo>
                    <a:pt x="131" y="68"/>
                  </a:lnTo>
                  <a:lnTo>
                    <a:pt x="129" y="70"/>
                  </a:lnTo>
                  <a:lnTo>
                    <a:pt x="127" y="71"/>
                  </a:lnTo>
                  <a:lnTo>
                    <a:pt x="126" y="73"/>
                  </a:lnTo>
                  <a:lnTo>
                    <a:pt x="124" y="73"/>
                  </a:lnTo>
                  <a:lnTo>
                    <a:pt x="123" y="73"/>
                  </a:lnTo>
                  <a:lnTo>
                    <a:pt x="123" y="74"/>
                  </a:lnTo>
                  <a:lnTo>
                    <a:pt x="121" y="74"/>
                  </a:lnTo>
                  <a:lnTo>
                    <a:pt x="123" y="74"/>
                  </a:lnTo>
                  <a:lnTo>
                    <a:pt x="121" y="76"/>
                  </a:lnTo>
                  <a:lnTo>
                    <a:pt x="121" y="79"/>
                  </a:lnTo>
                  <a:lnTo>
                    <a:pt x="121" y="81"/>
                  </a:lnTo>
                  <a:lnTo>
                    <a:pt x="121" y="81"/>
                  </a:lnTo>
                  <a:lnTo>
                    <a:pt x="120" y="84"/>
                  </a:lnTo>
                  <a:lnTo>
                    <a:pt x="118" y="85"/>
                  </a:lnTo>
                  <a:lnTo>
                    <a:pt x="118" y="87"/>
                  </a:lnTo>
                  <a:lnTo>
                    <a:pt x="116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18" y="93"/>
                  </a:lnTo>
                  <a:lnTo>
                    <a:pt x="118" y="95"/>
                  </a:lnTo>
                  <a:lnTo>
                    <a:pt x="116" y="95"/>
                  </a:lnTo>
                  <a:lnTo>
                    <a:pt x="116" y="95"/>
                  </a:lnTo>
                  <a:lnTo>
                    <a:pt x="113" y="96"/>
                  </a:lnTo>
                  <a:lnTo>
                    <a:pt x="110" y="98"/>
                  </a:lnTo>
                  <a:lnTo>
                    <a:pt x="110" y="100"/>
                  </a:lnTo>
                  <a:lnTo>
                    <a:pt x="109" y="101"/>
                  </a:lnTo>
                  <a:lnTo>
                    <a:pt x="109" y="103"/>
                  </a:lnTo>
                  <a:lnTo>
                    <a:pt x="109" y="103"/>
                  </a:lnTo>
                  <a:lnTo>
                    <a:pt x="110" y="103"/>
                  </a:lnTo>
                  <a:lnTo>
                    <a:pt x="110" y="104"/>
                  </a:lnTo>
                  <a:lnTo>
                    <a:pt x="110" y="106"/>
                  </a:lnTo>
                  <a:lnTo>
                    <a:pt x="110" y="106"/>
                  </a:lnTo>
                  <a:lnTo>
                    <a:pt x="109" y="106"/>
                  </a:lnTo>
                  <a:lnTo>
                    <a:pt x="109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7"/>
                  </a:lnTo>
                  <a:lnTo>
                    <a:pt x="107" y="107"/>
                  </a:lnTo>
                  <a:lnTo>
                    <a:pt x="107" y="109"/>
                  </a:lnTo>
                  <a:lnTo>
                    <a:pt x="107" y="109"/>
                  </a:lnTo>
                  <a:lnTo>
                    <a:pt x="105" y="109"/>
                  </a:lnTo>
                  <a:lnTo>
                    <a:pt x="107" y="109"/>
                  </a:lnTo>
                  <a:lnTo>
                    <a:pt x="107" y="111"/>
                  </a:lnTo>
                  <a:lnTo>
                    <a:pt x="107" y="111"/>
                  </a:lnTo>
                  <a:lnTo>
                    <a:pt x="109" y="112"/>
                  </a:lnTo>
                  <a:lnTo>
                    <a:pt x="110" y="112"/>
                  </a:lnTo>
                  <a:lnTo>
                    <a:pt x="110" y="112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09" y="114"/>
                  </a:lnTo>
                  <a:lnTo>
                    <a:pt x="109" y="114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2" y="117"/>
                  </a:lnTo>
                  <a:lnTo>
                    <a:pt x="112" y="117"/>
                  </a:lnTo>
                  <a:lnTo>
                    <a:pt x="112" y="118"/>
                  </a:lnTo>
                  <a:lnTo>
                    <a:pt x="112" y="118"/>
                  </a:lnTo>
                  <a:lnTo>
                    <a:pt x="113" y="120"/>
                  </a:lnTo>
                  <a:lnTo>
                    <a:pt x="113" y="120"/>
                  </a:lnTo>
                  <a:lnTo>
                    <a:pt x="113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3"/>
                  </a:lnTo>
                  <a:lnTo>
                    <a:pt x="116" y="125"/>
                  </a:lnTo>
                  <a:lnTo>
                    <a:pt x="118" y="126"/>
                  </a:lnTo>
                  <a:lnTo>
                    <a:pt x="118" y="128"/>
                  </a:lnTo>
                  <a:lnTo>
                    <a:pt x="120" y="128"/>
                  </a:lnTo>
                  <a:lnTo>
                    <a:pt x="121" y="129"/>
                  </a:lnTo>
                  <a:lnTo>
                    <a:pt x="121" y="131"/>
                  </a:lnTo>
                  <a:lnTo>
                    <a:pt x="120" y="134"/>
                  </a:lnTo>
                  <a:lnTo>
                    <a:pt x="118" y="136"/>
                  </a:lnTo>
                  <a:lnTo>
                    <a:pt x="120" y="136"/>
                  </a:lnTo>
                  <a:lnTo>
                    <a:pt x="123" y="136"/>
                  </a:lnTo>
                  <a:lnTo>
                    <a:pt x="126" y="136"/>
                  </a:lnTo>
                  <a:lnTo>
                    <a:pt x="127" y="137"/>
                  </a:lnTo>
                  <a:lnTo>
                    <a:pt x="129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31" y="140"/>
                  </a:lnTo>
                  <a:lnTo>
                    <a:pt x="131" y="140"/>
                  </a:lnTo>
                  <a:lnTo>
                    <a:pt x="132" y="142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7" y="144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46" y="144"/>
                  </a:lnTo>
                  <a:lnTo>
                    <a:pt x="148" y="142"/>
                  </a:lnTo>
                  <a:lnTo>
                    <a:pt x="150" y="142"/>
                  </a:lnTo>
                  <a:lnTo>
                    <a:pt x="150" y="140"/>
                  </a:lnTo>
                  <a:lnTo>
                    <a:pt x="151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4" y="137"/>
                  </a:lnTo>
                  <a:lnTo>
                    <a:pt x="154" y="137"/>
                  </a:lnTo>
                  <a:lnTo>
                    <a:pt x="154" y="136"/>
                  </a:lnTo>
                  <a:lnTo>
                    <a:pt x="156" y="136"/>
                  </a:lnTo>
                  <a:lnTo>
                    <a:pt x="156" y="137"/>
                  </a:lnTo>
                  <a:lnTo>
                    <a:pt x="156" y="137"/>
                  </a:lnTo>
                  <a:lnTo>
                    <a:pt x="156" y="139"/>
                  </a:lnTo>
                  <a:lnTo>
                    <a:pt x="156" y="140"/>
                  </a:lnTo>
                  <a:lnTo>
                    <a:pt x="156" y="140"/>
                  </a:lnTo>
                  <a:lnTo>
                    <a:pt x="154" y="142"/>
                  </a:lnTo>
                  <a:lnTo>
                    <a:pt x="154" y="144"/>
                  </a:lnTo>
                  <a:lnTo>
                    <a:pt x="154" y="147"/>
                  </a:lnTo>
                  <a:lnTo>
                    <a:pt x="154" y="150"/>
                  </a:lnTo>
                  <a:lnTo>
                    <a:pt x="154" y="153"/>
                  </a:lnTo>
                  <a:lnTo>
                    <a:pt x="154" y="156"/>
                  </a:lnTo>
                  <a:lnTo>
                    <a:pt x="154" y="159"/>
                  </a:lnTo>
                  <a:lnTo>
                    <a:pt x="156" y="158"/>
                  </a:lnTo>
                  <a:lnTo>
                    <a:pt x="156" y="158"/>
                  </a:lnTo>
                  <a:lnTo>
                    <a:pt x="157" y="159"/>
                  </a:lnTo>
                  <a:lnTo>
                    <a:pt x="157" y="159"/>
                  </a:lnTo>
                  <a:lnTo>
                    <a:pt x="159" y="159"/>
                  </a:lnTo>
                  <a:lnTo>
                    <a:pt x="159" y="159"/>
                  </a:lnTo>
                  <a:lnTo>
                    <a:pt x="161" y="159"/>
                  </a:lnTo>
                  <a:lnTo>
                    <a:pt x="162" y="158"/>
                  </a:lnTo>
                  <a:lnTo>
                    <a:pt x="164" y="158"/>
                  </a:lnTo>
                  <a:lnTo>
                    <a:pt x="167" y="158"/>
                  </a:lnTo>
                  <a:lnTo>
                    <a:pt x="168" y="158"/>
                  </a:lnTo>
                  <a:lnTo>
                    <a:pt x="170" y="158"/>
                  </a:lnTo>
                  <a:lnTo>
                    <a:pt x="172" y="161"/>
                  </a:lnTo>
                  <a:lnTo>
                    <a:pt x="173" y="164"/>
                  </a:lnTo>
                  <a:lnTo>
                    <a:pt x="175" y="166"/>
                  </a:lnTo>
                  <a:lnTo>
                    <a:pt x="176" y="169"/>
                  </a:lnTo>
                  <a:lnTo>
                    <a:pt x="178" y="172"/>
                  </a:lnTo>
                  <a:lnTo>
                    <a:pt x="180" y="174"/>
                  </a:lnTo>
                  <a:lnTo>
                    <a:pt x="181" y="177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81" y="181"/>
                  </a:lnTo>
                  <a:lnTo>
                    <a:pt x="181" y="183"/>
                  </a:lnTo>
                  <a:lnTo>
                    <a:pt x="181" y="185"/>
                  </a:lnTo>
                  <a:lnTo>
                    <a:pt x="180" y="185"/>
                  </a:lnTo>
                  <a:lnTo>
                    <a:pt x="180" y="185"/>
                  </a:lnTo>
                  <a:lnTo>
                    <a:pt x="178" y="186"/>
                  </a:lnTo>
                  <a:lnTo>
                    <a:pt x="178" y="188"/>
                  </a:lnTo>
                  <a:lnTo>
                    <a:pt x="178" y="194"/>
                  </a:lnTo>
                  <a:lnTo>
                    <a:pt x="178" y="196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9"/>
                  </a:lnTo>
                  <a:lnTo>
                    <a:pt x="178" y="202"/>
                  </a:lnTo>
                  <a:lnTo>
                    <a:pt x="180" y="203"/>
                  </a:lnTo>
                  <a:lnTo>
                    <a:pt x="180" y="203"/>
                  </a:lnTo>
                  <a:lnTo>
                    <a:pt x="180" y="205"/>
                  </a:lnTo>
                  <a:lnTo>
                    <a:pt x="180" y="205"/>
                  </a:lnTo>
                  <a:lnTo>
                    <a:pt x="178" y="207"/>
                  </a:lnTo>
                  <a:lnTo>
                    <a:pt x="178" y="207"/>
                  </a:lnTo>
                  <a:lnTo>
                    <a:pt x="178" y="208"/>
                  </a:lnTo>
                  <a:lnTo>
                    <a:pt x="178" y="208"/>
                  </a:lnTo>
                  <a:lnTo>
                    <a:pt x="176" y="210"/>
                  </a:lnTo>
                  <a:lnTo>
                    <a:pt x="176" y="210"/>
                  </a:lnTo>
                  <a:lnTo>
                    <a:pt x="175" y="211"/>
                  </a:lnTo>
                  <a:lnTo>
                    <a:pt x="175" y="211"/>
                  </a:lnTo>
                  <a:lnTo>
                    <a:pt x="175" y="213"/>
                  </a:lnTo>
                  <a:lnTo>
                    <a:pt x="175" y="213"/>
                  </a:lnTo>
                  <a:lnTo>
                    <a:pt x="173" y="215"/>
                  </a:lnTo>
                  <a:lnTo>
                    <a:pt x="173" y="216"/>
                  </a:lnTo>
                  <a:lnTo>
                    <a:pt x="173" y="216"/>
                  </a:lnTo>
                  <a:lnTo>
                    <a:pt x="173" y="218"/>
                  </a:lnTo>
                  <a:lnTo>
                    <a:pt x="176" y="221"/>
                  </a:lnTo>
                  <a:lnTo>
                    <a:pt x="176" y="221"/>
                  </a:lnTo>
                  <a:lnTo>
                    <a:pt x="175" y="222"/>
                  </a:lnTo>
                  <a:lnTo>
                    <a:pt x="173" y="222"/>
                  </a:lnTo>
                  <a:lnTo>
                    <a:pt x="173" y="224"/>
                  </a:lnTo>
                  <a:lnTo>
                    <a:pt x="173" y="224"/>
                  </a:lnTo>
                  <a:lnTo>
                    <a:pt x="172" y="224"/>
                  </a:lnTo>
                  <a:lnTo>
                    <a:pt x="170" y="222"/>
                  </a:lnTo>
                  <a:lnTo>
                    <a:pt x="168" y="222"/>
                  </a:lnTo>
                  <a:lnTo>
                    <a:pt x="168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4"/>
                  </a:lnTo>
                  <a:lnTo>
                    <a:pt x="165" y="226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5" y="227"/>
                  </a:lnTo>
                  <a:lnTo>
                    <a:pt x="165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30"/>
                  </a:lnTo>
                  <a:lnTo>
                    <a:pt x="164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29"/>
                  </a:lnTo>
                  <a:lnTo>
                    <a:pt x="167" y="229"/>
                  </a:lnTo>
                  <a:lnTo>
                    <a:pt x="167" y="229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2"/>
                  </a:lnTo>
                  <a:lnTo>
                    <a:pt x="170" y="232"/>
                  </a:lnTo>
                  <a:lnTo>
                    <a:pt x="172" y="232"/>
                  </a:lnTo>
                  <a:lnTo>
                    <a:pt x="172" y="232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5" y="235"/>
                  </a:lnTo>
                  <a:lnTo>
                    <a:pt x="175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8"/>
                  </a:lnTo>
                  <a:lnTo>
                    <a:pt x="176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1"/>
                  </a:lnTo>
                  <a:lnTo>
                    <a:pt x="178" y="241"/>
                  </a:lnTo>
                  <a:lnTo>
                    <a:pt x="176" y="243"/>
                  </a:lnTo>
                  <a:lnTo>
                    <a:pt x="175" y="243"/>
                  </a:lnTo>
                  <a:lnTo>
                    <a:pt x="175" y="244"/>
                  </a:lnTo>
                  <a:lnTo>
                    <a:pt x="173" y="246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0" y="249"/>
                  </a:lnTo>
                  <a:lnTo>
                    <a:pt x="168" y="251"/>
                  </a:lnTo>
                  <a:lnTo>
                    <a:pt x="168" y="251"/>
                  </a:lnTo>
                  <a:lnTo>
                    <a:pt x="170" y="252"/>
                  </a:lnTo>
                  <a:lnTo>
                    <a:pt x="170" y="252"/>
                  </a:lnTo>
                  <a:lnTo>
                    <a:pt x="172" y="254"/>
                  </a:lnTo>
                  <a:lnTo>
                    <a:pt x="172" y="254"/>
                  </a:lnTo>
                  <a:lnTo>
                    <a:pt x="170" y="255"/>
                  </a:lnTo>
                  <a:lnTo>
                    <a:pt x="168" y="255"/>
                  </a:lnTo>
                  <a:lnTo>
                    <a:pt x="167" y="257"/>
                  </a:lnTo>
                  <a:lnTo>
                    <a:pt x="165" y="257"/>
                  </a:lnTo>
                  <a:lnTo>
                    <a:pt x="167" y="259"/>
                  </a:lnTo>
                  <a:lnTo>
                    <a:pt x="167" y="260"/>
                  </a:lnTo>
                  <a:lnTo>
                    <a:pt x="167" y="262"/>
                  </a:lnTo>
                  <a:lnTo>
                    <a:pt x="167" y="263"/>
                  </a:lnTo>
                  <a:lnTo>
                    <a:pt x="165" y="265"/>
                  </a:lnTo>
                  <a:lnTo>
                    <a:pt x="164" y="265"/>
                  </a:lnTo>
                  <a:lnTo>
                    <a:pt x="161" y="267"/>
                  </a:lnTo>
                  <a:lnTo>
                    <a:pt x="159" y="267"/>
                  </a:lnTo>
                  <a:lnTo>
                    <a:pt x="159" y="267"/>
                  </a:lnTo>
                  <a:lnTo>
                    <a:pt x="157" y="267"/>
                  </a:lnTo>
                  <a:lnTo>
                    <a:pt x="157" y="265"/>
                  </a:lnTo>
                  <a:lnTo>
                    <a:pt x="153" y="262"/>
                  </a:lnTo>
                  <a:lnTo>
                    <a:pt x="150" y="260"/>
                  </a:lnTo>
                  <a:lnTo>
                    <a:pt x="148" y="260"/>
                  </a:lnTo>
                  <a:lnTo>
                    <a:pt x="145" y="257"/>
                  </a:lnTo>
                  <a:lnTo>
                    <a:pt x="145" y="255"/>
                  </a:lnTo>
                  <a:lnTo>
                    <a:pt x="143" y="252"/>
                  </a:lnTo>
                  <a:lnTo>
                    <a:pt x="143" y="252"/>
                  </a:lnTo>
                  <a:lnTo>
                    <a:pt x="142" y="251"/>
                  </a:lnTo>
                  <a:lnTo>
                    <a:pt x="139" y="249"/>
                  </a:lnTo>
                  <a:lnTo>
                    <a:pt x="137" y="249"/>
                  </a:lnTo>
                  <a:lnTo>
                    <a:pt x="135" y="248"/>
                  </a:lnTo>
                  <a:lnTo>
                    <a:pt x="134" y="246"/>
                  </a:lnTo>
                  <a:lnTo>
                    <a:pt x="131" y="244"/>
                  </a:lnTo>
                  <a:lnTo>
                    <a:pt x="129" y="243"/>
                  </a:lnTo>
                  <a:lnTo>
                    <a:pt x="127" y="243"/>
                  </a:lnTo>
                  <a:lnTo>
                    <a:pt x="123" y="241"/>
                  </a:lnTo>
                  <a:lnTo>
                    <a:pt x="121" y="240"/>
                  </a:lnTo>
                  <a:lnTo>
                    <a:pt x="116" y="238"/>
                  </a:lnTo>
                  <a:lnTo>
                    <a:pt x="115" y="237"/>
                  </a:lnTo>
                  <a:lnTo>
                    <a:pt x="110" y="235"/>
                  </a:lnTo>
                  <a:lnTo>
                    <a:pt x="109" y="233"/>
                  </a:lnTo>
                  <a:lnTo>
                    <a:pt x="104" y="230"/>
                  </a:lnTo>
                  <a:lnTo>
                    <a:pt x="101" y="229"/>
                  </a:lnTo>
                  <a:lnTo>
                    <a:pt x="98" y="227"/>
                  </a:lnTo>
                  <a:lnTo>
                    <a:pt x="90" y="224"/>
                  </a:lnTo>
                  <a:lnTo>
                    <a:pt x="88" y="222"/>
                  </a:lnTo>
                  <a:lnTo>
                    <a:pt x="88" y="219"/>
                  </a:lnTo>
                  <a:lnTo>
                    <a:pt x="86" y="219"/>
                  </a:lnTo>
                  <a:lnTo>
                    <a:pt x="83" y="216"/>
                  </a:lnTo>
                  <a:lnTo>
                    <a:pt x="80" y="215"/>
                  </a:lnTo>
                  <a:lnTo>
                    <a:pt x="79" y="211"/>
                  </a:lnTo>
                  <a:lnTo>
                    <a:pt x="77" y="210"/>
                  </a:lnTo>
                  <a:lnTo>
                    <a:pt x="75" y="207"/>
                  </a:lnTo>
                  <a:lnTo>
                    <a:pt x="74" y="205"/>
                  </a:lnTo>
                  <a:lnTo>
                    <a:pt x="72" y="205"/>
                  </a:lnTo>
                  <a:lnTo>
                    <a:pt x="72" y="202"/>
                  </a:lnTo>
                  <a:lnTo>
                    <a:pt x="72" y="200"/>
                  </a:lnTo>
                  <a:lnTo>
                    <a:pt x="72" y="200"/>
                  </a:lnTo>
                  <a:lnTo>
                    <a:pt x="74" y="200"/>
                  </a:lnTo>
                  <a:lnTo>
                    <a:pt x="74" y="196"/>
                  </a:lnTo>
                  <a:lnTo>
                    <a:pt x="74" y="194"/>
                  </a:lnTo>
                  <a:lnTo>
                    <a:pt x="71" y="189"/>
                  </a:lnTo>
                  <a:lnTo>
                    <a:pt x="69" y="188"/>
                  </a:lnTo>
                  <a:lnTo>
                    <a:pt x="69" y="185"/>
                  </a:lnTo>
                  <a:lnTo>
                    <a:pt x="68" y="185"/>
                  </a:lnTo>
                  <a:lnTo>
                    <a:pt x="66" y="181"/>
                  </a:lnTo>
                  <a:lnTo>
                    <a:pt x="64" y="178"/>
                  </a:lnTo>
                  <a:lnTo>
                    <a:pt x="63" y="177"/>
                  </a:lnTo>
                  <a:lnTo>
                    <a:pt x="63" y="175"/>
                  </a:lnTo>
                  <a:lnTo>
                    <a:pt x="61" y="175"/>
                  </a:lnTo>
                  <a:lnTo>
                    <a:pt x="60" y="174"/>
                  </a:lnTo>
                  <a:lnTo>
                    <a:pt x="60" y="172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59"/>
                  </a:lnTo>
                  <a:lnTo>
                    <a:pt x="52" y="156"/>
                  </a:lnTo>
                  <a:lnTo>
                    <a:pt x="47" y="148"/>
                  </a:lnTo>
                  <a:lnTo>
                    <a:pt x="45" y="145"/>
                  </a:lnTo>
                  <a:lnTo>
                    <a:pt x="44" y="142"/>
                  </a:lnTo>
                  <a:lnTo>
                    <a:pt x="42" y="139"/>
                  </a:lnTo>
                  <a:lnTo>
                    <a:pt x="42" y="136"/>
                  </a:lnTo>
                  <a:lnTo>
                    <a:pt x="39" y="133"/>
                  </a:lnTo>
                  <a:lnTo>
                    <a:pt x="39" y="129"/>
                  </a:lnTo>
                  <a:lnTo>
                    <a:pt x="38" y="126"/>
                  </a:lnTo>
                  <a:lnTo>
                    <a:pt x="38" y="125"/>
                  </a:lnTo>
                  <a:lnTo>
                    <a:pt x="34" y="122"/>
                  </a:lnTo>
                  <a:lnTo>
                    <a:pt x="33" y="118"/>
                  </a:lnTo>
                  <a:lnTo>
                    <a:pt x="31" y="115"/>
                  </a:lnTo>
                  <a:lnTo>
                    <a:pt x="30" y="114"/>
                  </a:lnTo>
                  <a:lnTo>
                    <a:pt x="28" y="114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3" y="103"/>
                  </a:lnTo>
                  <a:lnTo>
                    <a:pt x="20" y="100"/>
                  </a:lnTo>
                  <a:lnTo>
                    <a:pt x="19" y="98"/>
                  </a:lnTo>
                  <a:lnTo>
                    <a:pt x="17" y="96"/>
                  </a:lnTo>
                  <a:lnTo>
                    <a:pt x="8" y="90"/>
                  </a:lnTo>
                  <a:lnTo>
                    <a:pt x="4" y="88"/>
                  </a:lnTo>
                  <a:lnTo>
                    <a:pt x="3" y="87"/>
                  </a:lnTo>
                  <a:lnTo>
                    <a:pt x="3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4" y="84"/>
                  </a:lnTo>
                  <a:lnTo>
                    <a:pt x="6" y="84"/>
                  </a:lnTo>
                  <a:lnTo>
                    <a:pt x="6" y="84"/>
                  </a:lnTo>
                  <a:lnTo>
                    <a:pt x="6" y="81"/>
                  </a:lnTo>
                  <a:lnTo>
                    <a:pt x="6" y="79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1" y="71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1" y="62"/>
                  </a:lnTo>
                  <a:lnTo>
                    <a:pt x="1" y="62"/>
                  </a:lnTo>
                  <a:lnTo>
                    <a:pt x="6" y="55"/>
                  </a:lnTo>
                  <a:lnTo>
                    <a:pt x="8" y="54"/>
                  </a:lnTo>
                  <a:lnTo>
                    <a:pt x="9" y="52"/>
                  </a:lnTo>
                  <a:lnTo>
                    <a:pt x="12" y="51"/>
                  </a:lnTo>
                  <a:lnTo>
                    <a:pt x="14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7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4" y="59"/>
                  </a:lnTo>
                  <a:lnTo>
                    <a:pt x="12" y="57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4" y="60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5"/>
                  </a:lnTo>
                  <a:lnTo>
                    <a:pt x="14" y="65"/>
                  </a:lnTo>
                  <a:lnTo>
                    <a:pt x="16" y="63"/>
                  </a:lnTo>
                  <a:lnTo>
                    <a:pt x="16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20" y="63"/>
                  </a:lnTo>
                  <a:lnTo>
                    <a:pt x="22" y="65"/>
                  </a:lnTo>
                  <a:lnTo>
                    <a:pt x="22" y="65"/>
                  </a:lnTo>
                  <a:lnTo>
                    <a:pt x="23" y="65"/>
                  </a:lnTo>
                  <a:lnTo>
                    <a:pt x="25" y="65"/>
                  </a:lnTo>
                  <a:lnTo>
                    <a:pt x="25" y="65"/>
                  </a:lnTo>
                  <a:lnTo>
                    <a:pt x="27" y="65"/>
                  </a:lnTo>
                  <a:lnTo>
                    <a:pt x="27" y="68"/>
                  </a:lnTo>
                  <a:lnTo>
                    <a:pt x="27" y="68"/>
                  </a:lnTo>
                  <a:lnTo>
                    <a:pt x="28" y="70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3" y="73"/>
                  </a:lnTo>
                  <a:lnTo>
                    <a:pt x="33" y="71"/>
                  </a:lnTo>
                  <a:lnTo>
                    <a:pt x="34" y="71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68"/>
                  </a:lnTo>
                  <a:lnTo>
                    <a:pt x="36" y="68"/>
                  </a:lnTo>
                  <a:lnTo>
                    <a:pt x="38" y="66"/>
                  </a:lnTo>
                  <a:lnTo>
                    <a:pt x="38" y="66"/>
                  </a:lnTo>
                  <a:lnTo>
                    <a:pt x="39" y="65"/>
                  </a:lnTo>
                  <a:lnTo>
                    <a:pt x="39" y="65"/>
                  </a:lnTo>
                  <a:lnTo>
                    <a:pt x="39" y="63"/>
                  </a:lnTo>
                  <a:lnTo>
                    <a:pt x="38" y="63"/>
                  </a:lnTo>
                  <a:lnTo>
                    <a:pt x="38" y="62"/>
                  </a:lnTo>
                  <a:lnTo>
                    <a:pt x="39" y="62"/>
                  </a:lnTo>
                  <a:lnTo>
                    <a:pt x="39" y="60"/>
                  </a:lnTo>
                  <a:lnTo>
                    <a:pt x="41" y="59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2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7" y="48"/>
                  </a:lnTo>
                  <a:lnTo>
                    <a:pt x="47" y="46"/>
                  </a:lnTo>
                  <a:lnTo>
                    <a:pt x="49" y="44"/>
                  </a:lnTo>
                  <a:lnTo>
                    <a:pt x="50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8" y="41"/>
                  </a:lnTo>
                  <a:lnTo>
                    <a:pt x="60" y="40"/>
                  </a:lnTo>
                  <a:lnTo>
                    <a:pt x="64" y="38"/>
                  </a:lnTo>
                  <a:lnTo>
                    <a:pt x="68" y="36"/>
                  </a:lnTo>
                  <a:lnTo>
                    <a:pt x="69" y="35"/>
                  </a:lnTo>
                  <a:lnTo>
                    <a:pt x="72" y="33"/>
                  </a:lnTo>
                  <a:lnTo>
                    <a:pt x="74" y="32"/>
                  </a:lnTo>
                  <a:lnTo>
                    <a:pt x="75" y="30"/>
                  </a:lnTo>
                  <a:lnTo>
                    <a:pt x="79" y="27"/>
                  </a:lnTo>
                  <a:lnTo>
                    <a:pt x="80" y="25"/>
                  </a:lnTo>
                  <a:lnTo>
                    <a:pt x="82" y="24"/>
                  </a:lnTo>
                  <a:lnTo>
                    <a:pt x="83" y="22"/>
                  </a:lnTo>
                  <a:lnTo>
                    <a:pt x="85" y="19"/>
                  </a:lnTo>
                  <a:lnTo>
                    <a:pt x="85" y="16"/>
                  </a:lnTo>
                  <a:lnTo>
                    <a:pt x="85" y="14"/>
                  </a:lnTo>
                  <a:lnTo>
                    <a:pt x="85" y="13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1"/>
                  </a:lnTo>
                  <a:lnTo>
                    <a:pt x="88" y="10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6" y="8"/>
                  </a:lnTo>
                  <a:lnTo>
                    <a:pt x="85" y="7"/>
                  </a:lnTo>
                  <a:lnTo>
                    <a:pt x="85" y="5"/>
                  </a:lnTo>
                  <a:lnTo>
                    <a:pt x="85" y="3"/>
                  </a:lnTo>
                  <a:lnTo>
                    <a:pt x="83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2"/>
                  </a:lnTo>
                  <a:lnTo>
                    <a:pt x="85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8" y="2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3" name="Freeform 179">
              <a:extLst>
                <a:ext uri="{FF2B5EF4-FFF2-40B4-BE49-F238E27FC236}">
                  <a16:creationId xmlns:a16="http://schemas.microsoft.com/office/drawing/2014/main" id="{1D704226-8304-475F-93ED-01282E623A0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25929" y="4146930"/>
              <a:ext cx="163735" cy="66274"/>
            </a:xfrm>
            <a:custGeom>
              <a:avLst/>
              <a:gdLst>
                <a:gd name="T0" fmla="*/ 19 w 84"/>
                <a:gd name="T1" fmla="*/ 31 h 34"/>
                <a:gd name="T2" fmla="*/ 19 w 84"/>
                <a:gd name="T3" fmla="*/ 33 h 34"/>
                <a:gd name="T4" fmla="*/ 16 w 84"/>
                <a:gd name="T5" fmla="*/ 31 h 34"/>
                <a:gd name="T6" fmla="*/ 57 w 84"/>
                <a:gd name="T7" fmla="*/ 20 h 34"/>
                <a:gd name="T8" fmla="*/ 57 w 84"/>
                <a:gd name="T9" fmla="*/ 19 h 34"/>
                <a:gd name="T10" fmla="*/ 60 w 84"/>
                <a:gd name="T11" fmla="*/ 19 h 34"/>
                <a:gd name="T12" fmla="*/ 58 w 84"/>
                <a:gd name="T13" fmla="*/ 19 h 34"/>
                <a:gd name="T14" fmla="*/ 11 w 84"/>
                <a:gd name="T15" fmla="*/ 3 h 34"/>
                <a:gd name="T16" fmla="*/ 10 w 84"/>
                <a:gd name="T17" fmla="*/ 3 h 34"/>
                <a:gd name="T18" fmla="*/ 55 w 84"/>
                <a:gd name="T19" fmla="*/ 1 h 34"/>
                <a:gd name="T20" fmla="*/ 58 w 84"/>
                <a:gd name="T21" fmla="*/ 3 h 34"/>
                <a:gd name="T22" fmla="*/ 74 w 84"/>
                <a:gd name="T23" fmla="*/ 7 h 34"/>
                <a:gd name="T24" fmla="*/ 81 w 84"/>
                <a:gd name="T25" fmla="*/ 15 h 34"/>
                <a:gd name="T26" fmla="*/ 82 w 84"/>
                <a:gd name="T27" fmla="*/ 20 h 34"/>
                <a:gd name="T28" fmla="*/ 84 w 84"/>
                <a:gd name="T29" fmla="*/ 25 h 34"/>
                <a:gd name="T30" fmla="*/ 82 w 84"/>
                <a:gd name="T31" fmla="*/ 28 h 34"/>
                <a:gd name="T32" fmla="*/ 77 w 84"/>
                <a:gd name="T33" fmla="*/ 28 h 34"/>
                <a:gd name="T34" fmla="*/ 76 w 84"/>
                <a:gd name="T35" fmla="*/ 28 h 34"/>
                <a:gd name="T36" fmla="*/ 74 w 84"/>
                <a:gd name="T37" fmla="*/ 31 h 34"/>
                <a:gd name="T38" fmla="*/ 66 w 84"/>
                <a:gd name="T39" fmla="*/ 25 h 34"/>
                <a:gd name="T40" fmla="*/ 68 w 84"/>
                <a:gd name="T41" fmla="*/ 22 h 34"/>
                <a:gd name="T42" fmla="*/ 69 w 84"/>
                <a:gd name="T43" fmla="*/ 19 h 34"/>
                <a:gd name="T44" fmla="*/ 74 w 84"/>
                <a:gd name="T45" fmla="*/ 22 h 34"/>
                <a:gd name="T46" fmla="*/ 71 w 84"/>
                <a:gd name="T47" fmla="*/ 17 h 34"/>
                <a:gd name="T48" fmla="*/ 69 w 84"/>
                <a:gd name="T49" fmla="*/ 17 h 34"/>
                <a:gd name="T50" fmla="*/ 66 w 84"/>
                <a:gd name="T51" fmla="*/ 17 h 34"/>
                <a:gd name="T52" fmla="*/ 66 w 84"/>
                <a:gd name="T53" fmla="*/ 19 h 34"/>
                <a:gd name="T54" fmla="*/ 65 w 84"/>
                <a:gd name="T55" fmla="*/ 14 h 34"/>
                <a:gd name="T56" fmla="*/ 62 w 84"/>
                <a:gd name="T57" fmla="*/ 12 h 34"/>
                <a:gd name="T58" fmla="*/ 54 w 84"/>
                <a:gd name="T59" fmla="*/ 9 h 34"/>
                <a:gd name="T60" fmla="*/ 49 w 84"/>
                <a:gd name="T61" fmla="*/ 11 h 34"/>
                <a:gd name="T62" fmla="*/ 46 w 84"/>
                <a:gd name="T63" fmla="*/ 14 h 34"/>
                <a:gd name="T64" fmla="*/ 38 w 84"/>
                <a:gd name="T65" fmla="*/ 19 h 34"/>
                <a:gd name="T66" fmla="*/ 36 w 84"/>
                <a:gd name="T67" fmla="*/ 22 h 34"/>
                <a:gd name="T68" fmla="*/ 43 w 84"/>
                <a:gd name="T69" fmla="*/ 28 h 34"/>
                <a:gd name="T70" fmla="*/ 41 w 84"/>
                <a:gd name="T71" fmla="*/ 31 h 34"/>
                <a:gd name="T72" fmla="*/ 36 w 84"/>
                <a:gd name="T73" fmla="*/ 34 h 34"/>
                <a:gd name="T74" fmla="*/ 30 w 84"/>
                <a:gd name="T75" fmla="*/ 31 h 34"/>
                <a:gd name="T76" fmla="*/ 27 w 84"/>
                <a:gd name="T77" fmla="*/ 25 h 34"/>
                <a:gd name="T78" fmla="*/ 25 w 84"/>
                <a:gd name="T79" fmla="*/ 28 h 34"/>
                <a:gd name="T80" fmla="*/ 19 w 84"/>
                <a:gd name="T81" fmla="*/ 22 h 34"/>
                <a:gd name="T82" fmla="*/ 13 w 84"/>
                <a:gd name="T83" fmla="*/ 20 h 34"/>
                <a:gd name="T84" fmla="*/ 10 w 84"/>
                <a:gd name="T85" fmla="*/ 20 h 34"/>
                <a:gd name="T86" fmla="*/ 2 w 84"/>
                <a:gd name="T87" fmla="*/ 20 h 34"/>
                <a:gd name="T88" fmla="*/ 2 w 84"/>
                <a:gd name="T89" fmla="*/ 20 h 34"/>
                <a:gd name="T90" fmla="*/ 0 w 84"/>
                <a:gd name="T91" fmla="*/ 19 h 34"/>
                <a:gd name="T92" fmla="*/ 2 w 84"/>
                <a:gd name="T93" fmla="*/ 14 h 34"/>
                <a:gd name="T94" fmla="*/ 3 w 84"/>
                <a:gd name="T95" fmla="*/ 11 h 34"/>
                <a:gd name="T96" fmla="*/ 2 w 84"/>
                <a:gd name="T97" fmla="*/ 7 h 34"/>
                <a:gd name="T98" fmla="*/ 2 w 84"/>
                <a:gd name="T99" fmla="*/ 3 h 34"/>
                <a:gd name="T100" fmla="*/ 3 w 84"/>
                <a:gd name="T101" fmla="*/ 0 h 34"/>
                <a:gd name="T102" fmla="*/ 6 w 84"/>
                <a:gd name="T103" fmla="*/ 1 h 34"/>
                <a:gd name="T104" fmla="*/ 10 w 84"/>
                <a:gd name="T105" fmla="*/ 3 h 34"/>
                <a:gd name="T106" fmla="*/ 11 w 84"/>
                <a:gd name="T107" fmla="*/ 6 h 34"/>
                <a:gd name="T108" fmla="*/ 11 w 84"/>
                <a:gd name="T109" fmla="*/ 7 h 34"/>
                <a:gd name="T110" fmla="*/ 16 w 84"/>
                <a:gd name="T111" fmla="*/ 9 h 34"/>
                <a:gd name="T112" fmla="*/ 16 w 84"/>
                <a:gd name="T113" fmla="*/ 7 h 34"/>
                <a:gd name="T114" fmla="*/ 19 w 84"/>
                <a:gd name="T115" fmla="*/ 9 h 34"/>
                <a:gd name="T116" fmla="*/ 28 w 84"/>
                <a:gd name="T117" fmla="*/ 12 h 34"/>
                <a:gd name="T118" fmla="*/ 41 w 84"/>
                <a:gd name="T119" fmla="*/ 6 h 34"/>
                <a:gd name="T120" fmla="*/ 47 w 84"/>
                <a:gd name="T121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4" h="34">
                  <a:moveTo>
                    <a:pt x="17" y="30"/>
                  </a:moveTo>
                  <a:lnTo>
                    <a:pt x="19" y="30"/>
                  </a:lnTo>
                  <a:lnTo>
                    <a:pt x="19" y="30"/>
                  </a:lnTo>
                  <a:lnTo>
                    <a:pt x="19" y="31"/>
                  </a:lnTo>
                  <a:lnTo>
                    <a:pt x="19" y="31"/>
                  </a:lnTo>
                  <a:lnTo>
                    <a:pt x="21" y="33"/>
                  </a:lnTo>
                  <a:lnTo>
                    <a:pt x="21" y="33"/>
                  </a:lnTo>
                  <a:lnTo>
                    <a:pt x="19" y="33"/>
                  </a:lnTo>
                  <a:lnTo>
                    <a:pt x="17" y="33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7" y="30"/>
                  </a:lnTo>
                  <a:lnTo>
                    <a:pt x="17" y="30"/>
                  </a:lnTo>
                  <a:close/>
                  <a:moveTo>
                    <a:pt x="57" y="19"/>
                  </a:moveTo>
                  <a:lnTo>
                    <a:pt x="57" y="20"/>
                  </a:lnTo>
                  <a:lnTo>
                    <a:pt x="57" y="20"/>
                  </a:lnTo>
                  <a:lnTo>
                    <a:pt x="55" y="20"/>
                  </a:lnTo>
                  <a:lnTo>
                    <a:pt x="57" y="19"/>
                  </a:lnTo>
                  <a:lnTo>
                    <a:pt x="57" y="19"/>
                  </a:lnTo>
                  <a:close/>
                  <a:moveTo>
                    <a:pt x="60" y="17"/>
                  </a:move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7"/>
                  </a:lnTo>
                  <a:lnTo>
                    <a:pt x="60" y="17"/>
                  </a:lnTo>
                  <a:close/>
                  <a:moveTo>
                    <a:pt x="11" y="3"/>
                  </a:moveTo>
                  <a:lnTo>
                    <a:pt x="11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0" y="3"/>
                  </a:lnTo>
                  <a:lnTo>
                    <a:pt x="11" y="3"/>
                  </a:lnTo>
                  <a:close/>
                  <a:moveTo>
                    <a:pt x="49" y="0"/>
                  </a:moveTo>
                  <a:lnTo>
                    <a:pt x="52" y="1"/>
                  </a:lnTo>
                  <a:lnTo>
                    <a:pt x="55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62" y="3"/>
                  </a:lnTo>
                  <a:lnTo>
                    <a:pt x="65" y="3"/>
                  </a:lnTo>
                  <a:lnTo>
                    <a:pt x="71" y="6"/>
                  </a:lnTo>
                  <a:lnTo>
                    <a:pt x="74" y="7"/>
                  </a:lnTo>
                  <a:lnTo>
                    <a:pt x="76" y="11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20"/>
                  </a:lnTo>
                  <a:lnTo>
                    <a:pt x="82" y="20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82" y="25"/>
                  </a:lnTo>
                  <a:lnTo>
                    <a:pt x="82" y="26"/>
                  </a:lnTo>
                  <a:lnTo>
                    <a:pt x="82" y="26"/>
                  </a:lnTo>
                  <a:lnTo>
                    <a:pt x="82" y="28"/>
                  </a:lnTo>
                  <a:lnTo>
                    <a:pt x="79" y="30"/>
                  </a:lnTo>
                  <a:lnTo>
                    <a:pt x="79" y="30"/>
                  </a:lnTo>
                  <a:lnTo>
                    <a:pt x="77" y="30"/>
                  </a:lnTo>
                  <a:lnTo>
                    <a:pt x="77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4" y="31"/>
                  </a:lnTo>
                  <a:lnTo>
                    <a:pt x="74" y="34"/>
                  </a:lnTo>
                  <a:lnTo>
                    <a:pt x="73" y="34"/>
                  </a:lnTo>
                  <a:lnTo>
                    <a:pt x="69" y="30"/>
                  </a:lnTo>
                  <a:lnTo>
                    <a:pt x="66" y="25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0"/>
                  </a:lnTo>
                  <a:lnTo>
                    <a:pt x="69" y="19"/>
                  </a:lnTo>
                  <a:lnTo>
                    <a:pt x="69" y="19"/>
                  </a:lnTo>
                  <a:lnTo>
                    <a:pt x="71" y="19"/>
                  </a:lnTo>
                  <a:lnTo>
                    <a:pt x="71" y="19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6" y="22"/>
                  </a:lnTo>
                  <a:lnTo>
                    <a:pt x="74" y="20"/>
                  </a:lnTo>
                  <a:lnTo>
                    <a:pt x="73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6" y="17"/>
                  </a:lnTo>
                  <a:lnTo>
                    <a:pt x="65" y="17"/>
                  </a:lnTo>
                  <a:lnTo>
                    <a:pt x="65" y="14"/>
                  </a:lnTo>
                  <a:lnTo>
                    <a:pt x="63" y="14"/>
                  </a:lnTo>
                  <a:lnTo>
                    <a:pt x="63" y="12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0" y="11"/>
                  </a:lnTo>
                  <a:lnTo>
                    <a:pt x="58" y="9"/>
                  </a:lnTo>
                  <a:lnTo>
                    <a:pt x="57" y="9"/>
                  </a:lnTo>
                  <a:lnTo>
                    <a:pt x="54" y="9"/>
                  </a:lnTo>
                  <a:lnTo>
                    <a:pt x="52" y="9"/>
                  </a:lnTo>
                  <a:lnTo>
                    <a:pt x="51" y="9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7" y="15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3" y="28"/>
                  </a:lnTo>
                  <a:lnTo>
                    <a:pt x="43" y="30"/>
                  </a:lnTo>
                  <a:lnTo>
                    <a:pt x="43" y="31"/>
                  </a:lnTo>
                  <a:lnTo>
                    <a:pt x="43" y="31"/>
                  </a:lnTo>
                  <a:lnTo>
                    <a:pt x="41" y="31"/>
                  </a:lnTo>
                  <a:lnTo>
                    <a:pt x="40" y="31"/>
                  </a:lnTo>
                  <a:lnTo>
                    <a:pt x="38" y="33"/>
                  </a:lnTo>
                  <a:lnTo>
                    <a:pt x="38" y="33"/>
                  </a:lnTo>
                  <a:lnTo>
                    <a:pt x="36" y="34"/>
                  </a:lnTo>
                  <a:lnTo>
                    <a:pt x="33" y="34"/>
                  </a:lnTo>
                  <a:lnTo>
                    <a:pt x="32" y="34"/>
                  </a:lnTo>
                  <a:lnTo>
                    <a:pt x="30" y="34"/>
                  </a:lnTo>
                  <a:lnTo>
                    <a:pt x="30" y="31"/>
                  </a:lnTo>
                  <a:lnTo>
                    <a:pt x="28" y="28"/>
                  </a:lnTo>
                  <a:lnTo>
                    <a:pt x="28" y="25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6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2" y="28"/>
                  </a:lnTo>
                  <a:lnTo>
                    <a:pt x="19" y="23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0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1" y="20"/>
                  </a:lnTo>
                  <a:lnTo>
                    <a:pt x="11" y="19"/>
                  </a:lnTo>
                  <a:lnTo>
                    <a:pt x="10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9"/>
                  </a:lnTo>
                  <a:lnTo>
                    <a:pt x="3" y="9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7"/>
                  </a:lnTo>
                  <a:lnTo>
                    <a:pt x="11" y="9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6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7" y="7"/>
                  </a:lnTo>
                  <a:lnTo>
                    <a:pt x="19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25" y="12"/>
                  </a:lnTo>
                  <a:lnTo>
                    <a:pt x="28" y="12"/>
                  </a:lnTo>
                  <a:lnTo>
                    <a:pt x="32" y="11"/>
                  </a:lnTo>
                  <a:lnTo>
                    <a:pt x="33" y="9"/>
                  </a:lnTo>
                  <a:lnTo>
                    <a:pt x="35" y="7"/>
                  </a:lnTo>
                  <a:lnTo>
                    <a:pt x="41" y="6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6" y="3"/>
                  </a:lnTo>
                  <a:lnTo>
                    <a:pt x="47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4" name="Freeform 180">
              <a:extLst>
                <a:ext uri="{FF2B5EF4-FFF2-40B4-BE49-F238E27FC236}">
                  <a16:creationId xmlns:a16="http://schemas.microsoft.com/office/drawing/2014/main" id="{C68E73BB-7E36-42B8-9258-0576C1622AC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28859" y="3661574"/>
              <a:ext cx="220263" cy="284586"/>
            </a:xfrm>
            <a:custGeom>
              <a:avLst/>
              <a:gdLst>
                <a:gd name="T0" fmla="*/ 99 w 113"/>
                <a:gd name="T1" fmla="*/ 93 h 146"/>
                <a:gd name="T2" fmla="*/ 96 w 113"/>
                <a:gd name="T3" fmla="*/ 91 h 146"/>
                <a:gd name="T4" fmla="*/ 66 w 113"/>
                <a:gd name="T5" fmla="*/ 25 h 146"/>
                <a:gd name="T6" fmla="*/ 74 w 113"/>
                <a:gd name="T7" fmla="*/ 36 h 146"/>
                <a:gd name="T8" fmla="*/ 90 w 113"/>
                <a:gd name="T9" fmla="*/ 41 h 146"/>
                <a:gd name="T10" fmla="*/ 96 w 113"/>
                <a:gd name="T11" fmla="*/ 41 h 146"/>
                <a:gd name="T12" fmla="*/ 102 w 113"/>
                <a:gd name="T13" fmla="*/ 49 h 146"/>
                <a:gd name="T14" fmla="*/ 108 w 113"/>
                <a:gd name="T15" fmla="*/ 56 h 146"/>
                <a:gd name="T16" fmla="*/ 113 w 113"/>
                <a:gd name="T17" fmla="*/ 60 h 146"/>
                <a:gd name="T18" fmla="*/ 112 w 113"/>
                <a:gd name="T19" fmla="*/ 67 h 146"/>
                <a:gd name="T20" fmla="*/ 102 w 113"/>
                <a:gd name="T21" fmla="*/ 77 h 146"/>
                <a:gd name="T22" fmla="*/ 94 w 113"/>
                <a:gd name="T23" fmla="*/ 91 h 146"/>
                <a:gd name="T24" fmla="*/ 91 w 113"/>
                <a:gd name="T25" fmla="*/ 89 h 146"/>
                <a:gd name="T26" fmla="*/ 86 w 113"/>
                <a:gd name="T27" fmla="*/ 91 h 146"/>
                <a:gd name="T28" fmla="*/ 83 w 113"/>
                <a:gd name="T29" fmla="*/ 99 h 146"/>
                <a:gd name="T30" fmla="*/ 83 w 113"/>
                <a:gd name="T31" fmla="*/ 108 h 146"/>
                <a:gd name="T32" fmla="*/ 83 w 113"/>
                <a:gd name="T33" fmla="*/ 112 h 146"/>
                <a:gd name="T34" fmla="*/ 71 w 113"/>
                <a:gd name="T35" fmla="*/ 115 h 146"/>
                <a:gd name="T36" fmla="*/ 63 w 113"/>
                <a:gd name="T37" fmla="*/ 127 h 146"/>
                <a:gd name="T38" fmla="*/ 47 w 113"/>
                <a:gd name="T39" fmla="*/ 132 h 146"/>
                <a:gd name="T40" fmla="*/ 49 w 113"/>
                <a:gd name="T41" fmla="*/ 137 h 146"/>
                <a:gd name="T42" fmla="*/ 39 w 113"/>
                <a:gd name="T43" fmla="*/ 141 h 146"/>
                <a:gd name="T44" fmla="*/ 28 w 113"/>
                <a:gd name="T45" fmla="*/ 143 h 146"/>
                <a:gd name="T46" fmla="*/ 15 w 113"/>
                <a:gd name="T47" fmla="*/ 146 h 146"/>
                <a:gd name="T48" fmla="*/ 12 w 113"/>
                <a:gd name="T49" fmla="*/ 138 h 146"/>
                <a:gd name="T50" fmla="*/ 9 w 113"/>
                <a:gd name="T51" fmla="*/ 134 h 146"/>
                <a:gd name="T52" fmla="*/ 8 w 113"/>
                <a:gd name="T53" fmla="*/ 127 h 146"/>
                <a:gd name="T54" fmla="*/ 4 w 113"/>
                <a:gd name="T55" fmla="*/ 123 h 146"/>
                <a:gd name="T56" fmla="*/ 3 w 113"/>
                <a:gd name="T57" fmla="*/ 116 h 146"/>
                <a:gd name="T58" fmla="*/ 3 w 113"/>
                <a:gd name="T59" fmla="*/ 112 h 146"/>
                <a:gd name="T60" fmla="*/ 12 w 113"/>
                <a:gd name="T61" fmla="*/ 107 h 146"/>
                <a:gd name="T62" fmla="*/ 22 w 113"/>
                <a:gd name="T63" fmla="*/ 104 h 146"/>
                <a:gd name="T64" fmla="*/ 33 w 113"/>
                <a:gd name="T65" fmla="*/ 101 h 146"/>
                <a:gd name="T66" fmla="*/ 42 w 113"/>
                <a:gd name="T67" fmla="*/ 97 h 146"/>
                <a:gd name="T68" fmla="*/ 45 w 113"/>
                <a:gd name="T69" fmla="*/ 91 h 146"/>
                <a:gd name="T70" fmla="*/ 47 w 113"/>
                <a:gd name="T71" fmla="*/ 85 h 146"/>
                <a:gd name="T72" fmla="*/ 50 w 113"/>
                <a:gd name="T73" fmla="*/ 78 h 146"/>
                <a:gd name="T74" fmla="*/ 52 w 113"/>
                <a:gd name="T75" fmla="*/ 71 h 146"/>
                <a:gd name="T76" fmla="*/ 52 w 113"/>
                <a:gd name="T77" fmla="*/ 64 h 146"/>
                <a:gd name="T78" fmla="*/ 47 w 113"/>
                <a:gd name="T79" fmla="*/ 58 h 146"/>
                <a:gd name="T80" fmla="*/ 47 w 113"/>
                <a:gd name="T81" fmla="*/ 50 h 146"/>
                <a:gd name="T82" fmla="*/ 50 w 113"/>
                <a:gd name="T83" fmla="*/ 41 h 146"/>
                <a:gd name="T84" fmla="*/ 52 w 113"/>
                <a:gd name="T85" fmla="*/ 37 h 146"/>
                <a:gd name="T86" fmla="*/ 55 w 113"/>
                <a:gd name="T87" fmla="*/ 36 h 146"/>
                <a:gd name="T88" fmla="*/ 58 w 113"/>
                <a:gd name="T89" fmla="*/ 34 h 146"/>
                <a:gd name="T90" fmla="*/ 55 w 113"/>
                <a:gd name="T91" fmla="*/ 31 h 146"/>
                <a:gd name="T92" fmla="*/ 55 w 113"/>
                <a:gd name="T93" fmla="*/ 28 h 146"/>
                <a:gd name="T94" fmla="*/ 55 w 113"/>
                <a:gd name="T95" fmla="*/ 23 h 146"/>
                <a:gd name="T96" fmla="*/ 58 w 113"/>
                <a:gd name="T97" fmla="*/ 22 h 146"/>
                <a:gd name="T98" fmla="*/ 58 w 113"/>
                <a:gd name="T99" fmla="*/ 23 h 146"/>
                <a:gd name="T100" fmla="*/ 60 w 113"/>
                <a:gd name="T101" fmla="*/ 25 h 146"/>
                <a:gd name="T102" fmla="*/ 63 w 113"/>
                <a:gd name="T103" fmla="*/ 22 h 146"/>
                <a:gd name="T104" fmla="*/ 63 w 113"/>
                <a:gd name="T105" fmla="*/ 17 h 146"/>
                <a:gd name="T106" fmla="*/ 61 w 113"/>
                <a:gd name="T107" fmla="*/ 17 h 146"/>
                <a:gd name="T108" fmla="*/ 64 w 113"/>
                <a:gd name="T109" fmla="*/ 0 h 146"/>
                <a:gd name="T110" fmla="*/ 64 w 113"/>
                <a:gd name="T111" fmla="*/ 9 h 146"/>
                <a:gd name="T112" fmla="*/ 63 w 113"/>
                <a:gd name="T113" fmla="*/ 11 h 146"/>
                <a:gd name="T114" fmla="*/ 61 w 113"/>
                <a:gd name="T115" fmla="*/ 9 h 146"/>
                <a:gd name="T116" fmla="*/ 60 w 113"/>
                <a:gd name="T117" fmla="*/ 4 h 146"/>
                <a:gd name="T118" fmla="*/ 61 w 113"/>
                <a:gd name="T119" fmla="*/ 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3" h="146">
                  <a:moveTo>
                    <a:pt x="101" y="86"/>
                  </a:moveTo>
                  <a:lnTo>
                    <a:pt x="101" y="89"/>
                  </a:lnTo>
                  <a:lnTo>
                    <a:pt x="99" y="89"/>
                  </a:lnTo>
                  <a:lnTo>
                    <a:pt x="99" y="93"/>
                  </a:lnTo>
                  <a:lnTo>
                    <a:pt x="97" y="93"/>
                  </a:lnTo>
                  <a:lnTo>
                    <a:pt x="97" y="94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9" y="89"/>
                  </a:lnTo>
                  <a:lnTo>
                    <a:pt x="101" y="86"/>
                  </a:lnTo>
                  <a:close/>
                  <a:moveTo>
                    <a:pt x="64" y="22"/>
                  </a:moveTo>
                  <a:lnTo>
                    <a:pt x="66" y="25"/>
                  </a:lnTo>
                  <a:lnTo>
                    <a:pt x="67" y="30"/>
                  </a:lnTo>
                  <a:lnTo>
                    <a:pt x="69" y="31"/>
                  </a:lnTo>
                  <a:lnTo>
                    <a:pt x="72" y="34"/>
                  </a:lnTo>
                  <a:lnTo>
                    <a:pt x="74" y="36"/>
                  </a:lnTo>
                  <a:lnTo>
                    <a:pt x="75" y="37"/>
                  </a:lnTo>
                  <a:lnTo>
                    <a:pt x="82" y="39"/>
                  </a:lnTo>
                  <a:lnTo>
                    <a:pt x="85" y="41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4" y="41"/>
                  </a:lnTo>
                  <a:lnTo>
                    <a:pt x="96" y="41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101" y="47"/>
                  </a:lnTo>
                  <a:lnTo>
                    <a:pt x="102" y="49"/>
                  </a:lnTo>
                  <a:lnTo>
                    <a:pt x="102" y="50"/>
                  </a:lnTo>
                  <a:lnTo>
                    <a:pt x="104" y="52"/>
                  </a:lnTo>
                  <a:lnTo>
                    <a:pt x="107" y="55"/>
                  </a:lnTo>
                  <a:lnTo>
                    <a:pt x="108" y="56"/>
                  </a:lnTo>
                  <a:lnTo>
                    <a:pt x="110" y="58"/>
                  </a:lnTo>
                  <a:lnTo>
                    <a:pt x="112" y="58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3" y="61"/>
                  </a:lnTo>
                  <a:lnTo>
                    <a:pt x="113" y="63"/>
                  </a:lnTo>
                  <a:lnTo>
                    <a:pt x="112" y="66"/>
                  </a:lnTo>
                  <a:lnTo>
                    <a:pt x="112" y="67"/>
                  </a:lnTo>
                  <a:lnTo>
                    <a:pt x="108" y="69"/>
                  </a:lnTo>
                  <a:lnTo>
                    <a:pt x="107" y="74"/>
                  </a:lnTo>
                  <a:lnTo>
                    <a:pt x="105" y="75"/>
                  </a:lnTo>
                  <a:lnTo>
                    <a:pt x="102" y="77"/>
                  </a:lnTo>
                  <a:lnTo>
                    <a:pt x="101" y="80"/>
                  </a:lnTo>
                  <a:lnTo>
                    <a:pt x="97" y="85"/>
                  </a:lnTo>
                  <a:lnTo>
                    <a:pt x="94" y="89"/>
                  </a:lnTo>
                  <a:lnTo>
                    <a:pt x="94" y="91"/>
                  </a:lnTo>
                  <a:lnTo>
                    <a:pt x="93" y="91"/>
                  </a:lnTo>
                  <a:lnTo>
                    <a:pt x="91" y="91"/>
                  </a:lnTo>
                  <a:lnTo>
                    <a:pt x="90" y="89"/>
                  </a:lnTo>
                  <a:lnTo>
                    <a:pt x="91" y="89"/>
                  </a:lnTo>
                  <a:lnTo>
                    <a:pt x="91" y="88"/>
                  </a:lnTo>
                  <a:lnTo>
                    <a:pt x="90" y="88"/>
                  </a:lnTo>
                  <a:lnTo>
                    <a:pt x="88" y="88"/>
                  </a:lnTo>
                  <a:lnTo>
                    <a:pt x="86" y="91"/>
                  </a:lnTo>
                  <a:lnTo>
                    <a:pt x="85" y="93"/>
                  </a:lnTo>
                  <a:lnTo>
                    <a:pt x="85" y="94"/>
                  </a:lnTo>
                  <a:lnTo>
                    <a:pt x="85" y="97"/>
                  </a:lnTo>
                  <a:lnTo>
                    <a:pt x="83" y="99"/>
                  </a:lnTo>
                  <a:lnTo>
                    <a:pt x="83" y="102"/>
                  </a:lnTo>
                  <a:lnTo>
                    <a:pt x="83" y="102"/>
                  </a:lnTo>
                  <a:lnTo>
                    <a:pt x="83" y="105"/>
                  </a:lnTo>
                  <a:lnTo>
                    <a:pt x="83" y="108"/>
                  </a:lnTo>
                  <a:lnTo>
                    <a:pt x="85" y="110"/>
                  </a:lnTo>
                  <a:lnTo>
                    <a:pt x="85" y="112"/>
                  </a:lnTo>
                  <a:lnTo>
                    <a:pt x="83" y="112"/>
                  </a:lnTo>
                  <a:lnTo>
                    <a:pt x="83" y="112"/>
                  </a:lnTo>
                  <a:lnTo>
                    <a:pt x="78" y="112"/>
                  </a:lnTo>
                  <a:lnTo>
                    <a:pt x="75" y="113"/>
                  </a:lnTo>
                  <a:lnTo>
                    <a:pt x="72" y="115"/>
                  </a:lnTo>
                  <a:lnTo>
                    <a:pt x="71" y="115"/>
                  </a:lnTo>
                  <a:lnTo>
                    <a:pt x="67" y="118"/>
                  </a:lnTo>
                  <a:lnTo>
                    <a:pt x="66" y="124"/>
                  </a:lnTo>
                  <a:lnTo>
                    <a:pt x="64" y="126"/>
                  </a:lnTo>
                  <a:lnTo>
                    <a:pt x="63" y="127"/>
                  </a:lnTo>
                  <a:lnTo>
                    <a:pt x="58" y="127"/>
                  </a:lnTo>
                  <a:lnTo>
                    <a:pt x="53" y="127"/>
                  </a:lnTo>
                  <a:lnTo>
                    <a:pt x="50" y="129"/>
                  </a:lnTo>
                  <a:lnTo>
                    <a:pt x="47" y="132"/>
                  </a:lnTo>
                  <a:lnTo>
                    <a:pt x="47" y="134"/>
                  </a:lnTo>
                  <a:lnTo>
                    <a:pt x="49" y="135"/>
                  </a:lnTo>
                  <a:lnTo>
                    <a:pt x="49" y="135"/>
                  </a:lnTo>
                  <a:lnTo>
                    <a:pt x="49" y="137"/>
                  </a:lnTo>
                  <a:lnTo>
                    <a:pt x="47" y="138"/>
                  </a:lnTo>
                  <a:lnTo>
                    <a:pt x="45" y="140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7" y="140"/>
                  </a:lnTo>
                  <a:lnTo>
                    <a:pt x="34" y="140"/>
                  </a:lnTo>
                  <a:lnTo>
                    <a:pt x="30" y="141"/>
                  </a:lnTo>
                  <a:lnTo>
                    <a:pt x="28" y="143"/>
                  </a:lnTo>
                  <a:lnTo>
                    <a:pt x="26" y="143"/>
                  </a:lnTo>
                  <a:lnTo>
                    <a:pt x="23" y="145"/>
                  </a:lnTo>
                  <a:lnTo>
                    <a:pt x="19" y="145"/>
                  </a:lnTo>
                  <a:lnTo>
                    <a:pt x="15" y="146"/>
                  </a:lnTo>
                  <a:lnTo>
                    <a:pt x="15" y="145"/>
                  </a:lnTo>
                  <a:lnTo>
                    <a:pt x="14" y="143"/>
                  </a:lnTo>
                  <a:lnTo>
                    <a:pt x="14" y="140"/>
                  </a:lnTo>
                  <a:lnTo>
                    <a:pt x="12" y="138"/>
                  </a:lnTo>
                  <a:lnTo>
                    <a:pt x="12" y="137"/>
                  </a:lnTo>
                  <a:lnTo>
                    <a:pt x="11" y="137"/>
                  </a:lnTo>
                  <a:lnTo>
                    <a:pt x="11" y="135"/>
                  </a:lnTo>
                  <a:lnTo>
                    <a:pt x="9" y="134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3" y="119"/>
                  </a:lnTo>
                  <a:lnTo>
                    <a:pt x="3" y="118"/>
                  </a:lnTo>
                  <a:lnTo>
                    <a:pt x="3" y="116"/>
                  </a:lnTo>
                  <a:lnTo>
                    <a:pt x="1" y="115"/>
                  </a:lnTo>
                  <a:lnTo>
                    <a:pt x="1" y="113"/>
                  </a:lnTo>
                  <a:lnTo>
                    <a:pt x="0" y="112"/>
                  </a:lnTo>
                  <a:lnTo>
                    <a:pt x="3" y="112"/>
                  </a:lnTo>
                  <a:lnTo>
                    <a:pt x="4" y="110"/>
                  </a:lnTo>
                  <a:lnTo>
                    <a:pt x="8" y="108"/>
                  </a:lnTo>
                  <a:lnTo>
                    <a:pt x="9" y="108"/>
                  </a:lnTo>
                  <a:lnTo>
                    <a:pt x="12" y="107"/>
                  </a:lnTo>
                  <a:lnTo>
                    <a:pt x="14" y="107"/>
                  </a:lnTo>
                  <a:lnTo>
                    <a:pt x="17" y="105"/>
                  </a:lnTo>
                  <a:lnTo>
                    <a:pt x="20" y="105"/>
                  </a:lnTo>
                  <a:lnTo>
                    <a:pt x="22" y="104"/>
                  </a:lnTo>
                  <a:lnTo>
                    <a:pt x="25" y="104"/>
                  </a:lnTo>
                  <a:lnTo>
                    <a:pt x="26" y="102"/>
                  </a:lnTo>
                  <a:lnTo>
                    <a:pt x="30" y="102"/>
                  </a:lnTo>
                  <a:lnTo>
                    <a:pt x="33" y="101"/>
                  </a:lnTo>
                  <a:lnTo>
                    <a:pt x="34" y="99"/>
                  </a:lnTo>
                  <a:lnTo>
                    <a:pt x="37" y="99"/>
                  </a:lnTo>
                  <a:lnTo>
                    <a:pt x="39" y="97"/>
                  </a:lnTo>
                  <a:lnTo>
                    <a:pt x="42" y="97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5" y="93"/>
                  </a:lnTo>
                  <a:lnTo>
                    <a:pt x="45" y="91"/>
                  </a:lnTo>
                  <a:lnTo>
                    <a:pt x="45" y="89"/>
                  </a:lnTo>
                  <a:lnTo>
                    <a:pt x="47" y="88"/>
                  </a:lnTo>
                  <a:lnTo>
                    <a:pt x="47" y="86"/>
                  </a:lnTo>
                  <a:lnTo>
                    <a:pt x="47" y="85"/>
                  </a:lnTo>
                  <a:lnTo>
                    <a:pt x="49" y="83"/>
                  </a:lnTo>
                  <a:lnTo>
                    <a:pt x="49" y="82"/>
                  </a:lnTo>
                  <a:lnTo>
                    <a:pt x="49" y="80"/>
                  </a:lnTo>
                  <a:lnTo>
                    <a:pt x="50" y="78"/>
                  </a:lnTo>
                  <a:lnTo>
                    <a:pt x="50" y="77"/>
                  </a:lnTo>
                  <a:lnTo>
                    <a:pt x="50" y="75"/>
                  </a:lnTo>
                  <a:lnTo>
                    <a:pt x="52" y="74"/>
                  </a:lnTo>
                  <a:lnTo>
                    <a:pt x="52" y="71"/>
                  </a:lnTo>
                  <a:lnTo>
                    <a:pt x="52" y="69"/>
                  </a:lnTo>
                  <a:lnTo>
                    <a:pt x="53" y="67"/>
                  </a:lnTo>
                  <a:lnTo>
                    <a:pt x="53" y="66"/>
                  </a:lnTo>
                  <a:lnTo>
                    <a:pt x="52" y="64"/>
                  </a:lnTo>
                  <a:lnTo>
                    <a:pt x="52" y="63"/>
                  </a:lnTo>
                  <a:lnTo>
                    <a:pt x="50" y="61"/>
                  </a:lnTo>
                  <a:lnTo>
                    <a:pt x="49" y="60"/>
                  </a:lnTo>
                  <a:lnTo>
                    <a:pt x="47" y="58"/>
                  </a:lnTo>
                  <a:lnTo>
                    <a:pt x="47" y="56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0"/>
                  </a:lnTo>
                  <a:lnTo>
                    <a:pt x="47" y="49"/>
                  </a:lnTo>
                  <a:lnTo>
                    <a:pt x="49" y="45"/>
                  </a:lnTo>
                  <a:lnTo>
                    <a:pt x="50" y="44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7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5" y="36"/>
                  </a:lnTo>
                  <a:lnTo>
                    <a:pt x="56" y="36"/>
                  </a:lnTo>
                  <a:lnTo>
                    <a:pt x="58" y="36"/>
                  </a:lnTo>
                  <a:lnTo>
                    <a:pt x="58" y="34"/>
                  </a:lnTo>
                  <a:lnTo>
                    <a:pt x="58" y="34"/>
                  </a:lnTo>
                  <a:lnTo>
                    <a:pt x="58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55" y="31"/>
                  </a:lnTo>
                  <a:lnTo>
                    <a:pt x="55" y="30"/>
                  </a:lnTo>
                  <a:lnTo>
                    <a:pt x="55" y="30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5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3" y="23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4" y="22"/>
                  </a:lnTo>
                  <a:close/>
                  <a:moveTo>
                    <a:pt x="61" y="17"/>
                  </a:moveTo>
                  <a:lnTo>
                    <a:pt x="63" y="17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close/>
                  <a:moveTo>
                    <a:pt x="64" y="0"/>
                  </a:moveTo>
                  <a:lnTo>
                    <a:pt x="64" y="0"/>
                  </a:lnTo>
                  <a:lnTo>
                    <a:pt x="64" y="1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9"/>
                  </a:lnTo>
                  <a:lnTo>
                    <a:pt x="63" y="9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6"/>
                  </a:lnTo>
                  <a:lnTo>
                    <a:pt x="61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5" name="Freeform 181">
              <a:extLst>
                <a:ext uri="{FF2B5EF4-FFF2-40B4-BE49-F238E27FC236}">
                  <a16:creationId xmlns:a16="http://schemas.microsoft.com/office/drawing/2014/main" id="{6AE2FC04-EADF-4703-96CA-668368263A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39227" y="4655677"/>
              <a:ext cx="647141" cy="1387846"/>
            </a:xfrm>
            <a:custGeom>
              <a:avLst/>
              <a:gdLst>
                <a:gd name="T0" fmla="*/ 5 w 332"/>
                <a:gd name="T1" fmla="*/ 674 h 712"/>
                <a:gd name="T2" fmla="*/ 0 w 332"/>
                <a:gd name="T3" fmla="*/ 679 h 712"/>
                <a:gd name="T4" fmla="*/ 32 w 332"/>
                <a:gd name="T5" fmla="*/ 607 h 712"/>
                <a:gd name="T6" fmla="*/ 26 w 332"/>
                <a:gd name="T7" fmla="*/ 610 h 712"/>
                <a:gd name="T8" fmla="*/ 11 w 332"/>
                <a:gd name="T9" fmla="*/ 585 h 712"/>
                <a:gd name="T10" fmla="*/ 16 w 332"/>
                <a:gd name="T11" fmla="*/ 575 h 712"/>
                <a:gd name="T12" fmla="*/ 256 w 332"/>
                <a:gd name="T13" fmla="*/ 550 h 712"/>
                <a:gd name="T14" fmla="*/ 253 w 332"/>
                <a:gd name="T15" fmla="*/ 556 h 712"/>
                <a:gd name="T16" fmla="*/ 117 w 332"/>
                <a:gd name="T17" fmla="*/ 496 h 712"/>
                <a:gd name="T18" fmla="*/ 98 w 332"/>
                <a:gd name="T19" fmla="*/ 496 h 712"/>
                <a:gd name="T20" fmla="*/ 114 w 332"/>
                <a:gd name="T21" fmla="*/ 501 h 712"/>
                <a:gd name="T22" fmla="*/ 116 w 332"/>
                <a:gd name="T23" fmla="*/ 504 h 712"/>
                <a:gd name="T24" fmla="*/ 120 w 332"/>
                <a:gd name="T25" fmla="*/ 504 h 712"/>
                <a:gd name="T26" fmla="*/ 119 w 332"/>
                <a:gd name="T27" fmla="*/ 509 h 712"/>
                <a:gd name="T28" fmla="*/ 114 w 332"/>
                <a:gd name="T29" fmla="*/ 523 h 712"/>
                <a:gd name="T30" fmla="*/ 98 w 332"/>
                <a:gd name="T31" fmla="*/ 542 h 712"/>
                <a:gd name="T32" fmla="*/ 105 w 332"/>
                <a:gd name="T33" fmla="*/ 550 h 712"/>
                <a:gd name="T34" fmla="*/ 95 w 332"/>
                <a:gd name="T35" fmla="*/ 550 h 712"/>
                <a:gd name="T36" fmla="*/ 87 w 332"/>
                <a:gd name="T37" fmla="*/ 553 h 712"/>
                <a:gd name="T38" fmla="*/ 76 w 332"/>
                <a:gd name="T39" fmla="*/ 567 h 712"/>
                <a:gd name="T40" fmla="*/ 71 w 332"/>
                <a:gd name="T41" fmla="*/ 586 h 712"/>
                <a:gd name="T42" fmla="*/ 49 w 332"/>
                <a:gd name="T43" fmla="*/ 600 h 712"/>
                <a:gd name="T44" fmla="*/ 34 w 332"/>
                <a:gd name="T45" fmla="*/ 597 h 712"/>
                <a:gd name="T46" fmla="*/ 13 w 332"/>
                <a:gd name="T47" fmla="*/ 594 h 712"/>
                <a:gd name="T48" fmla="*/ 8 w 332"/>
                <a:gd name="T49" fmla="*/ 586 h 712"/>
                <a:gd name="T50" fmla="*/ 15 w 332"/>
                <a:gd name="T51" fmla="*/ 578 h 712"/>
                <a:gd name="T52" fmla="*/ 16 w 332"/>
                <a:gd name="T53" fmla="*/ 575 h 712"/>
                <a:gd name="T54" fmla="*/ 23 w 332"/>
                <a:gd name="T55" fmla="*/ 567 h 712"/>
                <a:gd name="T56" fmla="*/ 37 w 332"/>
                <a:gd name="T57" fmla="*/ 555 h 712"/>
                <a:gd name="T58" fmla="*/ 56 w 332"/>
                <a:gd name="T59" fmla="*/ 545 h 712"/>
                <a:gd name="T60" fmla="*/ 65 w 332"/>
                <a:gd name="T61" fmla="*/ 539 h 712"/>
                <a:gd name="T62" fmla="*/ 70 w 332"/>
                <a:gd name="T63" fmla="*/ 536 h 712"/>
                <a:gd name="T64" fmla="*/ 78 w 332"/>
                <a:gd name="T65" fmla="*/ 526 h 712"/>
                <a:gd name="T66" fmla="*/ 89 w 332"/>
                <a:gd name="T67" fmla="*/ 509 h 712"/>
                <a:gd name="T68" fmla="*/ 138 w 332"/>
                <a:gd name="T69" fmla="*/ 422 h 712"/>
                <a:gd name="T70" fmla="*/ 105 w 332"/>
                <a:gd name="T71" fmla="*/ 399 h 712"/>
                <a:gd name="T72" fmla="*/ 116 w 332"/>
                <a:gd name="T73" fmla="*/ 402 h 712"/>
                <a:gd name="T74" fmla="*/ 123 w 332"/>
                <a:gd name="T75" fmla="*/ 408 h 712"/>
                <a:gd name="T76" fmla="*/ 128 w 332"/>
                <a:gd name="T77" fmla="*/ 424 h 712"/>
                <a:gd name="T78" fmla="*/ 133 w 332"/>
                <a:gd name="T79" fmla="*/ 433 h 712"/>
                <a:gd name="T80" fmla="*/ 139 w 332"/>
                <a:gd name="T81" fmla="*/ 429 h 712"/>
                <a:gd name="T82" fmla="*/ 146 w 332"/>
                <a:gd name="T83" fmla="*/ 438 h 712"/>
                <a:gd name="T84" fmla="*/ 163 w 332"/>
                <a:gd name="T85" fmla="*/ 451 h 712"/>
                <a:gd name="T86" fmla="*/ 182 w 332"/>
                <a:gd name="T87" fmla="*/ 444 h 712"/>
                <a:gd name="T88" fmla="*/ 174 w 332"/>
                <a:gd name="T89" fmla="*/ 468 h 712"/>
                <a:gd name="T90" fmla="*/ 161 w 332"/>
                <a:gd name="T91" fmla="*/ 473 h 712"/>
                <a:gd name="T92" fmla="*/ 150 w 332"/>
                <a:gd name="T93" fmla="*/ 498 h 712"/>
                <a:gd name="T94" fmla="*/ 134 w 332"/>
                <a:gd name="T95" fmla="*/ 509 h 712"/>
                <a:gd name="T96" fmla="*/ 127 w 332"/>
                <a:gd name="T97" fmla="*/ 507 h 712"/>
                <a:gd name="T98" fmla="*/ 127 w 332"/>
                <a:gd name="T99" fmla="*/ 482 h 712"/>
                <a:gd name="T100" fmla="*/ 119 w 332"/>
                <a:gd name="T101" fmla="*/ 468 h 712"/>
                <a:gd name="T102" fmla="*/ 130 w 332"/>
                <a:gd name="T103" fmla="*/ 448 h 712"/>
                <a:gd name="T104" fmla="*/ 128 w 332"/>
                <a:gd name="T105" fmla="*/ 438 h 712"/>
                <a:gd name="T106" fmla="*/ 122 w 332"/>
                <a:gd name="T107" fmla="*/ 430 h 712"/>
                <a:gd name="T108" fmla="*/ 120 w 332"/>
                <a:gd name="T109" fmla="*/ 421 h 712"/>
                <a:gd name="T110" fmla="*/ 119 w 332"/>
                <a:gd name="T111" fmla="*/ 424 h 712"/>
                <a:gd name="T112" fmla="*/ 108 w 332"/>
                <a:gd name="T113" fmla="*/ 410 h 712"/>
                <a:gd name="T114" fmla="*/ 101 w 332"/>
                <a:gd name="T115" fmla="*/ 396 h 712"/>
                <a:gd name="T116" fmla="*/ 313 w 332"/>
                <a:gd name="T117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2" h="712">
                  <a:moveTo>
                    <a:pt x="46" y="711"/>
                  </a:moveTo>
                  <a:lnTo>
                    <a:pt x="48" y="711"/>
                  </a:lnTo>
                  <a:lnTo>
                    <a:pt x="48" y="712"/>
                  </a:lnTo>
                  <a:lnTo>
                    <a:pt x="46" y="712"/>
                  </a:lnTo>
                  <a:lnTo>
                    <a:pt x="46" y="712"/>
                  </a:lnTo>
                  <a:lnTo>
                    <a:pt x="45" y="711"/>
                  </a:lnTo>
                  <a:lnTo>
                    <a:pt x="45" y="711"/>
                  </a:lnTo>
                  <a:lnTo>
                    <a:pt x="46" y="711"/>
                  </a:lnTo>
                  <a:lnTo>
                    <a:pt x="46" y="711"/>
                  </a:lnTo>
                  <a:close/>
                  <a:moveTo>
                    <a:pt x="5" y="673"/>
                  </a:moveTo>
                  <a:lnTo>
                    <a:pt x="5" y="673"/>
                  </a:lnTo>
                  <a:lnTo>
                    <a:pt x="5" y="673"/>
                  </a:lnTo>
                  <a:lnTo>
                    <a:pt x="5" y="674"/>
                  </a:lnTo>
                  <a:lnTo>
                    <a:pt x="5" y="674"/>
                  </a:lnTo>
                  <a:lnTo>
                    <a:pt x="5" y="676"/>
                  </a:lnTo>
                  <a:lnTo>
                    <a:pt x="5" y="676"/>
                  </a:lnTo>
                  <a:lnTo>
                    <a:pt x="4" y="676"/>
                  </a:lnTo>
                  <a:lnTo>
                    <a:pt x="4" y="678"/>
                  </a:lnTo>
                  <a:lnTo>
                    <a:pt x="5" y="678"/>
                  </a:lnTo>
                  <a:lnTo>
                    <a:pt x="5" y="679"/>
                  </a:lnTo>
                  <a:lnTo>
                    <a:pt x="4" y="679"/>
                  </a:lnTo>
                  <a:lnTo>
                    <a:pt x="2" y="679"/>
                  </a:lnTo>
                  <a:lnTo>
                    <a:pt x="2" y="678"/>
                  </a:lnTo>
                  <a:lnTo>
                    <a:pt x="2" y="678"/>
                  </a:lnTo>
                  <a:lnTo>
                    <a:pt x="0" y="679"/>
                  </a:lnTo>
                  <a:lnTo>
                    <a:pt x="0" y="679"/>
                  </a:lnTo>
                  <a:lnTo>
                    <a:pt x="0" y="678"/>
                  </a:lnTo>
                  <a:lnTo>
                    <a:pt x="0" y="678"/>
                  </a:lnTo>
                  <a:lnTo>
                    <a:pt x="2" y="676"/>
                  </a:lnTo>
                  <a:lnTo>
                    <a:pt x="4" y="674"/>
                  </a:lnTo>
                  <a:lnTo>
                    <a:pt x="4" y="673"/>
                  </a:lnTo>
                  <a:lnTo>
                    <a:pt x="5" y="673"/>
                  </a:lnTo>
                  <a:close/>
                  <a:moveTo>
                    <a:pt x="30" y="602"/>
                  </a:moveTo>
                  <a:lnTo>
                    <a:pt x="32" y="605"/>
                  </a:lnTo>
                  <a:lnTo>
                    <a:pt x="32" y="605"/>
                  </a:lnTo>
                  <a:lnTo>
                    <a:pt x="30" y="605"/>
                  </a:lnTo>
                  <a:lnTo>
                    <a:pt x="30" y="607"/>
                  </a:lnTo>
                  <a:lnTo>
                    <a:pt x="32" y="607"/>
                  </a:lnTo>
                  <a:lnTo>
                    <a:pt x="32" y="607"/>
                  </a:lnTo>
                  <a:lnTo>
                    <a:pt x="34" y="607"/>
                  </a:lnTo>
                  <a:lnTo>
                    <a:pt x="34" y="608"/>
                  </a:lnTo>
                  <a:lnTo>
                    <a:pt x="34" y="608"/>
                  </a:lnTo>
                  <a:lnTo>
                    <a:pt x="34" y="610"/>
                  </a:lnTo>
                  <a:lnTo>
                    <a:pt x="30" y="610"/>
                  </a:lnTo>
                  <a:lnTo>
                    <a:pt x="29" y="611"/>
                  </a:lnTo>
                  <a:lnTo>
                    <a:pt x="27" y="610"/>
                  </a:lnTo>
                  <a:lnTo>
                    <a:pt x="27" y="610"/>
                  </a:lnTo>
                  <a:lnTo>
                    <a:pt x="26" y="611"/>
                  </a:lnTo>
                  <a:lnTo>
                    <a:pt x="24" y="613"/>
                  </a:lnTo>
                  <a:lnTo>
                    <a:pt x="24" y="611"/>
                  </a:lnTo>
                  <a:lnTo>
                    <a:pt x="24" y="611"/>
                  </a:lnTo>
                  <a:lnTo>
                    <a:pt x="26" y="610"/>
                  </a:lnTo>
                  <a:lnTo>
                    <a:pt x="26" y="608"/>
                  </a:lnTo>
                  <a:lnTo>
                    <a:pt x="26" y="608"/>
                  </a:lnTo>
                  <a:lnTo>
                    <a:pt x="27" y="608"/>
                  </a:lnTo>
                  <a:lnTo>
                    <a:pt x="27" y="607"/>
                  </a:lnTo>
                  <a:lnTo>
                    <a:pt x="27" y="605"/>
                  </a:lnTo>
                  <a:lnTo>
                    <a:pt x="27" y="604"/>
                  </a:lnTo>
                  <a:lnTo>
                    <a:pt x="27" y="602"/>
                  </a:lnTo>
                  <a:lnTo>
                    <a:pt x="30" y="602"/>
                  </a:lnTo>
                  <a:close/>
                  <a:moveTo>
                    <a:pt x="11" y="583"/>
                  </a:moveTo>
                  <a:lnTo>
                    <a:pt x="11" y="583"/>
                  </a:lnTo>
                  <a:lnTo>
                    <a:pt x="11" y="583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0" y="585"/>
                  </a:lnTo>
                  <a:lnTo>
                    <a:pt x="10" y="585"/>
                  </a:lnTo>
                  <a:lnTo>
                    <a:pt x="8" y="585"/>
                  </a:lnTo>
                  <a:lnTo>
                    <a:pt x="10" y="583"/>
                  </a:lnTo>
                  <a:lnTo>
                    <a:pt x="11" y="583"/>
                  </a:lnTo>
                  <a:close/>
                  <a:moveTo>
                    <a:pt x="16" y="575"/>
                  </a:moveTo>
                  <a:lnTo>
                    <a:pt x="16" y="577"/>
                  </a:lnTo>
                  <a:lnTo>
                    <a:pt x="15" y="577"/>
                  </a:lnTo>
                  <a:lnTo>
                    <a:pt x="15" y="575"/>
                  </a:lnTo>
                  <a:lnTo>
                    <a:pt x="15" y="575"/>
                  </a:lnTo>
                  <a:lnTo>
                    <a:pt x="16" y="575"/>
                  </a:lnTo>
                  <a:close/>
                  <a:moveTo>
                    <a:pt x="259" y="558"/>
                  </a:moveTo>
                  <a:lnTo>
                    <a:pt x="261" y="558"/>
                  </a:lnTo>
                  <a:lnTo>
                    <a:pt x="259" y="559"/>
                  </a:lnTo>
                  <a:lnTo>
                    <a:pt x="259" y="559"/>
                  </a:lnTo>
                  <a:lnTo>
                    <a:pt x="259" y="558"/>
                  </a:lnTo>
                  <a:lnTo>
                    <a:pt x="259" y="558"/>
                  </a:lnTo>
                  <a:lnTo>
                    <a:pt x="259" y="558"/>
                  </a:lnTo>
                  <a:close/>
                  <a:moveTo>
                    <a:pt x="253" y="548"/>
                  </a:moveTo>
                  <a:lnTo>
                    <a:pt x="259" y="548"/>
                  </a:lnTo>
                  <a:lnTo>
                    <a:pt x="259" y="550"/>
                  </a:lnTo>
                  <a:lnTo>
                    <a:pt x="257" y="550"/>
                  </a:lnTo>
                  <a:lnTo>
                    <a:pt x="256" y="552"/>
                  </a:lnTo>
                  <a:lnTo>
                    <a:pt x="256" y="550"/>
                  </a:lnTo>
                  <a:lnTo>
                    <a:pt x="256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6" y="550"/>
                  </a:lnTo>
                  <a:lnTo>
                    <a:pt x="254" y="552"/>
                  </a:lnTo>
                  <a:lnTo>
                    <a:pt x="256" y="553"/>
                  </a:lnTo>
                  <a:lnTo>
                    <a:pt x="256" y="553"/>
                  </a:lnTo>
                  <a:lnTo>
                    <a:pt x="257" y="555"/>
                  </a:lnTo>
                  <a:lnTo>
                    <a:pt x="257" y="555"/>
                  </a:lnTo>
                  <a:lnTo>
                    <a:pt x="254" y="555"/>
                  </a:lnTo>
                  <a:lnTo>
                    <a:pt x="254" y="556"/>
                  </a:lnTo>
                  <a:lnTo>
                    <a:pt x="253" y="556"/>
                  </a:lnTo>
                  <a:lnTo>
                    <a:pt x="253" y="556"/>
                  </a:lnTo>
                  <a:lnTo>
                    <a:pt x="253" y="555"/>
                  </a:lnTo>
                  <a:lnTo>
                    <a:pt x="253" y="553"/>
                  </a:lnTo>
                  <a:lnTo>
                    <a:pt x="253" y="553"/>
                  </a:lnTo>
                  <a:lnTo>
                    <a:pt x="254" y="552"/>
                  </a:lnTo>
                  <a:lnTo>
                    <a:pt x="254" y="552"/>
                  </a:lnTo>
                  <a:lnTo>
                    <a:pt x="253" y="550"/>
                  </a:lnTo>
                  <a:lnTo>
                    <a:pt x="250" y="550"/>
                  </a:lnTo>
                  <a:lnTo>
                    <a:pt x="250" y="550"/>
                  </a:lnTo>
                  <a:lnTo>
                    <a:pt x="251" y="550"/>
                  </a:lnTo>
                  <a:lnTo>
                    <a:pt x="253" y="550"/>
                  </a:lnTo>
                  <a:lnTo>
                    <a:pt x="253" y="548"/>
                  </a:lnTo>
                  <a:close/>
                  <a:moveTo>
                    <a:pt x="117" y="496"/>
                  </a:moveTo>
                  <a:lnTo>
                    <a:pt x="117" y="498"/>
                  </a:lnTo>
                  <a:lnTo>
                    <a:pt x="116" y="500"/>
                  </a:lnTo>
                  <a:lnTo>
                    <a:pt x="114" y="500"/>
                  </a:lnTo>
                  <a:lnTo>
                    <a:pt x="114" y="500"/>
                  </a:lnTo>
                  <a:lnTo>
                    <a:pt x="114" y="498"/>
                  </a:lnTo>
                  <a:lnTo>
                    <a:pt x="116" y="498"/>
                  </a:lnTo>
                  <a:lnTo>
                    <a:pt x="116" y="496"/>
                  </a:lnTo>
                  <a:lnTo>
                    <a:pt x="117" y="496"/>
                  </a:lnTo>
                  <a:close/>
                  <a:moveTo>
                    <a:pt x="100" y="493"/>
                  </a:moveTo>
                  <a:lnTo>
                    <a:pt x="101" y="493"/>
                  </a:lnTo>
                  <a:lnTo>
                    <a:pt x="98" y="493"/>
                  </a:lnTo>
                  <a:lnTo>
                    <a:pt x="98" y="495"/>
                  </a:lnTo>
                  <a:lnTo>
                    <a:pt x="98" y="496"/>
                  </a:lnTo>
                  <a:lnTo>
                    <a:pt x="98" y="496"/>
                  </a:lnTo>
                  <a:lnTo>
                    <a:pt x="100" y="498"/>
                  </a:lnTo>
                  <a:lnTo>
                    <a:pt x="101" y="498"/>
                  </a:lnTo>
                  <a:lnTo>
                    <a:pt x="103" y="500"/>
                  </a:lnTo>
                  <a:lnTo>
                    <a:pt x="103" y="501"/>
                  </a:lnTo>
                  <a:lnTo>
                    <a:pt x="103" y="503"/>
                  </a:lnTo>
                  <a:lnTo>
                    <a:pt x="103" y="504"/>
                  </a:lnTo>
                  <a:lnTo>
                    <a:pt x="105" y="506"/>
                  </a:lnTo>
                  <a:lnTo>
                    <a:pt x="106" y="506"/>
                  </a:lnTo>
                  <a:lnTo>
                    <a:pt x="108" y="506"/>
                  </a:lnTo>
                  <a:lnTo>
                    <a:pt x="109" y="504"/>
                  </a:lnTo>
                  <a:lnTo>
                    <a:pt x="111" y="503"/>
                  </a:lnTo>
                  <a:lnTo>
                    <a:pt x="114" y="501"/>
                  </a:lnTo>
                  <a:lnTo>
                    <a:pt x="114" y="501"/>
                  </a:lnTo>
                  <a:lnTo>
                    <a:pt x="116" y="501"/>
                  </a:lnTo>
                  <a:lnTo>
                    <a:pt x="116" y="500"/>
                  </a:lnTo>
                  <a:lnTo>
                    <a:pt x="117" y="500"/>
                  </a:lnTo>
                  <a:lnTo>
                    <a:pt x="117" y="501"/>
                  </a:lnTo>
                  <a:lnTo>
                    <a:pt x="116" y="501"/>
                  </a:lnTo>
                  <a:lnTo>
                    <a:pt x="116" y="503"/>
                  </a:lnTo>
                  <a:lnTo>
                    <a:pt x="116" y="503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4" y="506"/>
                  </a:lnTo>
                  <a:lnTo>
                    <a:pt x="116" y="506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20" y="501"/>
                  </a:lnTo>
                  <a:lnTo>
                    <a:pt x="120" y="503"/>
                  </a:lnTo>
                  <a:lnTo>
                    <a:pt x="122" y="501"/>
                  </a:lnTo>
                  <a:lnTo>
                    <a:pt x="120" y="503"/>
                  </a:lnTo>
                  <a:lnTo>
                    <a:pt x="120" y="504"/>
                  </a:lnTo>
                  <a:lnTo>
                    <a:pt x="120" y="504"/>
                  </a:lnTo>
                  <a:lnTo>
                    <a:pt x="119" y="506"/>
                  </a:lnTo>
                  <a:lnTo>
                    <a:pt x="117" y="506"/>
                  </a:lnTo>
                  <a:lnTo>
                    <a:pt x="119" y="506"/>
                  </a:lnTo>
                  <a:lnTo>
                    <a:pt x="122" y="504"/>
                  </a:lnTo>
                  <a:lnTo>
                    <a:pt x="122" y="503"/>
                  </a:lnTo>
                  <a:lnTo>
                    <a:pt x="122" y="504"/>
                  </a:lnTo>
                  <a:lnTo>
                    <a:pt x="122" y="506"/>
                  </a:lnTo>
                  <a:lnTo>
                    <a:pt x="120" y="507"/>
                  </a:lnTo>
                  <a:lnTo>
                    <a:pt x="120" y="507"/>
                  </a:lnTo>
                  <a:lnTo>
                    <a:pt x="119" y="507"/>
                  </a:lnTo>
                  <a:lnTo>
                    <a:pt x="119" y="509"/>
                  </a:lnTo>
                  <a:lnTo>
                    <a:pt x="119" y="509"/>
                  </a:lnTo>
                  <a:lnTo>
                    <a:pt x="119" y="511"/>
                  </a:lnTo>
                  <a:lnTo>
                    <a:pt x="119" y="511"/>
                  </a:lnTo>
                  <a:lnTo>
                    <a:pt x="119" y="514"/>
                  </a:lnTo>
                  <a:lnTo>
                    <a:pt x="120" y="512"/>
                  </a:lnTo>
                  <a:lnTo>
                    <a:pt x="120" y="514"/>
                  </a:lnTo>
                  <a:lnTo>
                    <a:pt x="122" y="514"/>
                  </a:lnTo>
                  <a:lnTo>
                    <a:pt x="120" y="515"/>
                  </a:lnTo>
                  <a:lnTo>
                    <a:pt x="120" y="517"/>
                  </a:lnTo>
                  <a:lnTo>
                    <a:pt x="117" y="518"/>
                  </a:lnTo>
                  <a:lnTo>
                    <a:pt x="117" y="520"/>
                  </a:lnTo>
                  <a:lnTo>
                    <a:pt x="116" y="522"/>
                  </a:lnTo>
                  <a:lnTo>
                    <a:pt x="116" y="523"/>
                  </a:lnTo>
                  <a:lnTo>
                    <a:pt x="114" y="523"/>
                  </a:lnTo>
                  <a:lnTo>
                    <a:pt x="111" y="526"/>
                  </a:lnTo>
                  <a:lnTo>
                    <a:pt x="111" y="528"/>
                  </a:lnTo>
                  <a:lnTo>
                    <a:pt x="108" y="533"/>
                  </a:lnTo>
                  <a:lnTo>
                    <a:pt x="106" y="536"/>
                  </a:lnTo>
                  <a:lnTo>
                    <a:pt x="105" y="536"/>
                  </a:lnTo>
                  <a:lnTo>
                    <a:pt x="103" y="537"/>
                  </a:lnTo>
                  <a:lnTo>
                    <a:pt x="101" y="539"/>
                  </a:lnTo>
                  <a:lnTo>
                    <a:pt x="100" y="539"/>
                  </a:lnTo>
                  <a:lnTo>
                    <a:pt x="98" y="541"/>
                  </a:lnTo>
                  <a:lnTo>
                    <a:pt x="97" y="541"/>
                  </a:lnTo>
                  <a:lnTo>
                    <a:pt x="97" y="542"/>
                  </a:lnTo>
                  <a:lnTo>
                    <a:pt x="98" y="542"/>
                  </a:lnTo>
                  <a:lnTo>
                    <a:pt x="98" y="542"/>
                  </a:lnTo>
                  <a:lnTo>
                    <a:pt x="98" y="544"/>
                  </a:lnTo>
                  <a:lnTo>
                    <a:pt x="97" y="544"/>
                  </a:lnTo>
                  <a:lnTo>
                    <a:pt x="97" y="544"/>
                  </a:lnTo>
                  <a:lnTo>
                    <a:pt x="95" y="544"/>
                  </a:lnTo>
                  <a:lnTo>
                    <a:pt x="98" y="544"/>
                  </a:lnTo>
                  <a:lnTo>
                    <a:pt x="98" y="544"/>
                  </a:lnTo>
                  <a:lnTo>
                    <a:pt x="98" y="545"/>
                  </a:lnTo>
                  <a:lnTo>
                    <a:pt x="100" y="545"/>
                  </a:lnTo>
                  <a:lnTo>
                    <a:pt x="100" y="547"/>
                  </a:lnTo>
                  <a:lnTo>
                    <a:pt x="101" y="548"/>
                  </a:lnTo>
                  <a:lnTo>
                    <a:pt x="103" y="548"/>
                  </a:lnTo>
                  <a:lnTo>
                    <a:pt x="105" y="548"/>
                  </a:lnTo>
                  <a:lnTo>
                    <a:pt x="105" y="550"/>
                  </a:lnTo>
                  <a:lnTo>
                    <a:pt x="105" y="552"/>
                  </a:lnTo>
                  <a:lnTo>
                    <a:pt x="103" y="552"/>
                  </a:lnTo>
                  <a:lnTo>
                    <a:pt x="103" y="552"/>
                  </a:lnTo>
                  <a:lnTo>
                    <a:pt x="101" y="552"/>
                  </a:lnTo>
                  <a:lnTo>
                    <a:pt x="100" y="552"/>
                  </a:lnTo>
                  <a:lnTo>
                    <a:pt x="98" y="550"/>
                  </a:lnTo>
                  <a:lnTo>
                    <a:pt x="97" y="550"/>
                  </a:lnTo>
                  <a:lnTo>
                    <a:pt x="95" y="552"/>
                  </a:lnTo>
                  <a:lnTo>
                    <a:pt x="95" y="550"/>
                  </a:lnTo>
                  <a:lnTo>
                    <a:pt x="97" y="550"/>
                  </a:lnTo>
                  <a:lnTo>
                    <a:pt x="95" y="548"/>
                  </a:lnTo>
                  <a:lnTo>
                    <a:pt x="95" y="548"/>
                  </a:lnTo>
                  <a:lnTo>
                    <a:pt x="95" y="550"/>
                  </a:lnTo>
                  <a:lnTo>
                    <a:pt x="93" y="550"/>
                  </a:lnTo>
                  <a:lnTo>
                    <a:pt x="93" y="550"/>
                  </a:lnTo>
                  <a:lnTo>
                    <a:pt x="93" y="552"/>
                  </a:lnTo>
                  <a:lnTo>
                    <a:pt x="92" y="552"/>
                  </a:lnTo>
                  <a:lnTo>
                    <a:pt x="92" y="550"/>
                  </a:lnTo>
                  <a:lnTo>
                    <a:pt x="90" y="550"/>
                  </a:lnTo>
                  <a:lnTo>
                    <a:pt x="89" y="548"/>
                  </a:lnTo>
                  <a:lnTo>
                    <a:pt x="89" y="548"/>
                  </a:lnTo>
                  <a:lnTo>
                    <a:pt x="90" y="550"/>
                  </a:lnTo>
                  <a:lnTo>
                    <a:pt x="90" y="552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5"/>
                  </a:lnTo>
                  <a:lnTo>
                    <a:pt x="84" y="555"/>
                  </a:lnTo>
                  <a:lnTo>
                    <a:pt x="82" y="556"/>
                  </a:lnTo>
                  <a:lnTo>
                    <a:pt x="81" y="556"/>
                  </a:lnTo>
                  <a:lnTo>
                    <a:pt x="81" y="556"/>
                  </a:lnTo>
                  <a:lnTo>
                    <a:pt x="79" y="558"/>
                  </a:lnTo>
                  <a:lnTo>
                    <a:pt x="79" y="558"/>
                  </a:lnTo>
                  <a:lnTo>
                    <a:pt x="78" y="558"/>
                  </a:lnTo>
                  <a:lnTo>
                    <a:pt x="78" y="558"/>
                  </a:lnTo>
                  <a:lnTo>
                    <a:pt x="78" y="559"/>
                  </a:lnTo>
                  <a:lnTo>
                    <a:pt x="78" y="563"/>
                  </a:lnTo>
                  <a:lnTo>
                    <a:pt x="76" y="564"/>
                  </a:lnTo>
                  <a:lnTo>
                    <a:pt x="76" y="567"/>
                  </a:lnTo>
                  <a:lnTo>
                    <a:pt x="76" y="570"/>
                  </a:lnTo>
                  <a:lnTo>
                    <a:pt x="73" y="570"/>
                  </a:lnTo>
                  <a:lnTo>
                    <a:pt x="75" y="570"/>
                  </a:lnTo>
                  <a:lnTo>
                    <a:pt x="76" y="570"/>
                  </a:lnTo>
                  <a:lnTo>
                    <a:pt x="75" y="572"/>
                  </a:lnTo>
                  <a:lnTo>
                    <a:pt x="73" y="574"/>
                  </a:lnTo>
                  <a:lnTo>
                    <a:pt x="73" y="575"/>
                  </a:lnTo>
                  <a:lnTo>
                    <a:pt x="71" y="578"/>
                  </a:lnTo>
                  <a:lnTo>
                    <a:pt x="71" y="580"/>
                  </a:lnTo>
                  <a:lnTo>
                    <a:pt x="70" y="583"/>
                  </a:lnTo>
                  <a:lnTo>
                    <a:pt x="70" y="585"/>
                  </a:lnTo>
                  <a:lnTo>
                    <a:pt x="70" y="585"/>
                  </a:lnTo>
                  <a:lnTo>
                    <a:pt x="71" y="586"/>
                  </a:lnTo>
                  <a:lnTo>
                    <a:pt x="71" y="586"/>
                  </a:lnTo>
                  <a:lnTo>
                    <a:pt x="70" y="586"/>
                  </a:lnTo>
                  <a:lnTo>
                    <a:pt x="70" y="588"/>
                  </a:lnTo>
                  <a:lnTo>
                    <a:pt x="68" y="588"/>
                  </a:lnTo>
                  <a:lnTo>
                    <a:pt x="65" y="588"/>
                  </a:lnTo>
                  <a:lnTo>
                    <a:pt x="64" y="589"/>
                  </a:lnTo>
                  <a:lnTo>
                    <a:pt x="64" y="591"/>
                  </a:lnTo>
                  <a:lnTo>
                    <a:pt x="62" y="593"/>
                  </a:lnTo>
                  <a:lnTo>
                    <a:pt x="59" y="596"/>
                  </a:lnTo>
                  <a:lnTo>
                    <a:pt x="56" y="597"/>
                  </a:lnTo>
                  <a:lnTo>
                    <a:pt x="56" y="599"/>
                  </a:lnTo>
                  <a:lnTo>
                    <a:pt x="54" y="599"/>
                  </a:lnTo>
                  <a:lnTo>
                    <a:pt x="49" y="600"/>
                  </a:lnTo>
                  <a:lnTo>
                    <a:pt x="46" y="600"/>
                  </a:lnTo>
                  <a:lnTo>
                    <a:pt x="45" y="600"/>
                  </a:lnTo>
                  <a:lnTo>
                    <a:pt x="43" y="600"/>
                  </a:lnTo>
                  <a:lnTo>
                    <a:pt x="41" y="599"/>
                  </a:lnTo>
                  <a:lnTo>
                    <a:pt x="40" y="600"/>
                  </a:lnTo>
                  <a:lnTo>
                    <a:pt x="38" y="600"/>
                  </a:lnTo>
                  <a:lnTo>
                    <a:pt x="37" y="600"/>
                  </a:lnTo>
                  <a:lnTo>
                    <a:pt x="35" y="600"/>
                  </a:lnTo>
                  <a:lnTo>
                    <a:pt x="35" y="600"/>
                  </a:lnTo>
                  <a:lnTo>
                    <a:pt x="35" y="599"/>
                  </a:lnTo>
                  <a:lnTo>
                    <a:pt x="35" y="599"/>
                  </a:lnTo>
                  <a:lnTo>
                    <a:pt x="35" y="597"/>
                  </a:lnTo>
                  <a:lnTo>
                    <a:pt x="34" y="597"/>
                  </a:lnTo>
                  <a:lnTo>
                    <a:pt x="34" y="596"/>
                  </a:lnTo>
                  <a:lnTo>
                    <a:pt x="34" y="596"/>
                  </a:lnTo>
                  <a:lnTo>
                    <a:pt x="32" y="596"/>
                  </a:lnTo>
                  <a:lnTo>
                    <a:pt x="29" y="596"/>
                  </a:lnTo>
                  <a:lnTo>
                    <a:pt x="29" y="596"/>
                  </a:lnTo>
                  <a:lnTo>
                    <a:pt x="26" y="594"/>
                  </a:lnTo>
                  <a:lnTo>
                    <a:pt x="26" y="593"/>
                  </a:lnTo>
                  <a:lnTo>
                    <a:pt x="24" y="593"/>
                  </a:lnTo>
                  <a:lnTo>
                    <a:pt x="23" y="593"/>
                  </a:lnTo>
                  <a:lnTo>
                    <a:pt x="23" y="594"/>
                  </a:lnTo>
                  <a:lnTo>
                    <a:pt x="21" y="594"/>
                  </a:lnTo>
                  <a:lnTo>
                    <a:pt x="18" y="594"/>
                  </a:lnTo>
                  <a:lnTo>
                    <a:pt x="13" y="594"/>
                  </a:lnTo>
                  <a:lnTo>
                    <a:pt x="11" y="593"/>
                  </a:lnTo>
                  <a:lnTo>
                    <a:pt x="11" y="591"/>
                  </a:lnTo>
                  <a:lnTo>
                    <a:pt x="15" y="588"/>
                  </a:lnTo>
                  <a:lnTo>
                    <a:pt x="13" y="589"/>
                  </a:lnTo>
                  <a:lnTo>
                    <a:pt x="11" y="591"/>
                  </a:lnTo>
                  <a:lnTo>
                    <a:pt x="11" y="589"/>
                  </a:lnTo>
                  <a:lnTo>
                    <a:pt x="11" y="589"/>
                  </a:lnTo>
                  <a:lnTo>
                    <a:pt x="11" y="588"/>
                  </a:lnTo>
                  <a:lnTo>
                    <a:pt x="11" y="588"/>
                  </a:lnTo>
                  <a:lnTo>
                    <a:pt x="10" y="588"/>
                  </a:lnTo>
                  <a:lnTo>
                    <a:pt x="8" y="589"/>
                  </a:lnTo>
                  <a:lnTo>
                    <a:pt x="8" y="588"/>
                  </a:lnTo>
                  <a:lnTo>
                    <a:pt x="8" y="586"/>
                  </a:lnTo>
                  <a:lnTo>
                    <a:pt x="8" y="586"/>
                  </a:lnTo>
                  <a:lnTo>
                    <a:pt x="13" y="585"/>
                  </a:lnTo>
                  <a:lnTo>
                    <a:pt x="15" y="585"/>
                  </a:lnTo>
                  <a:lnTo>
                    <a:pt x="16" y="585"/>
                  </a:lnTo>
                  <a:lnTo>
                    <a:pt x="13" y="585"/>
                  </a:lnTo>
                  <a:lnTo>
                    <a:pt x="13" y="583"/>
                  </a:lnTo>
                  <a:lnTo>
                    <a:pt x="13" y="581"/>
                  </a:lnTo>
                  <a:lnTo>
                    <a:pt x="16" y="581"/>
                  </a:lnTo>
                  <a:lnTo>
                    <a:pt x="15" y="581"/>
                  </a:lnTo>
                  <a:lnTo>
                    <a:pt x="11" y="581"/>
                  </a:lnTo>
                  <a:lnTo>
                    <a:pt x="11" y="580"/>
                  </a:lnTo>
                  <a:lnTo>
                    <a:pt x="13" y="578"/>
                  </a:lnTo>
                  <a:lnTo>
                    <a:pt x="15" y="578"/>
                  </a:lnTo>
                  <a:lnTo>
                    <a:pt x="15" y="578"/>
                  </a:lnTo>
                  <a:lnTo>
                    <a:pt x="15" y="577"/>
                  </a:lnTo>
                  <a:lnTo>
                    <a:pt x="15" y="577"/>
                  </a:lnTo>
                  <a:lnTo>
                    <a:pt x="16" y="578"/>
                  </a:lnTo>
                  <a:lnTo>
                    <a:pt x="18" y="578"/>
                  </a:lnTo>
                  <a:lnTo>
                    <a:pt x="18" y="578"/>
                  </a:lnTo>
                  <a:lnTo>
                    <a:pt x="18" y="577"/>
                  </a:lnTo>
                  <a:lnTo>
                    <a:pt x="18" y="577"/>
                  </a:lnTo>
                  <a:lnTo>
                    <a:pt x="19" y="577"/>
                  </a:lnTo>
                  <a:lnTo>
                    <a:pt x="19" y="577"/>
                  </a:lnTo>
                  <a:lnTo>
                    <a:pt x="18" y="577"/>
                  </a:lnTo>
                  <a:lnTo>
                    <a:pt x="16" y="575"/>
                  </a:lnTo>
                  <a:lnTo>
                    <a:pt x="16" y="575"/>
                  </a:lnTo>
                  <a:lnTo>
                    <a:pt x="16" y="574"/>
                  </a:lnTo>
                  <a:lnTo>
                    <a:pt x="18" y="572"/>
                  </a:lnTo>
                  <a:lnTo>
                    <a:pt x="19" y="574"/>
                  </a:lnTo>
                  <a:lnTo>
                    <a:pt x="19" y="574"/>
                  </a:lnTo>
                  <a:lnTo>
                    <a:pt x="19" y="572"/>
                  </a:lnTo>
                  <a:lnTo>
                    <a:pt x="18" y="572"/>
                  </a:lnTo>
                  <a:lnTo>
                    <a:pt x="19" y="570"/>
                  </a:lnTo>
                  <a:lnTo>
                    <a:pt x="23" y="569"/>
                  </a:lnTo>
                  <a:lnTo>
                    <a:pt x="23" y="570"/>
                  </a:lnTo>
                  <a:lnTo>
                    <a:pt x="23" y="570"/>
                  </a:lnTo>
                  <a:lnTo>
                    <a:pt x="23" y="569"/>
                  </a:lnTo>
                  <a:lnTo>
                    <a:pt x="23" y="569"/>
                  </a:lnTo>
                  <a:lnTo>
                    <a:pt x="23" y="567"/>
                  </a:lnTo>
                  <a:lnTo>
                    <a:pt x="23" y="567"/>
                  </a:lnTo>
                  <a:lnTo>
                    <a:pt x="24" y="567"/>
                  </a:lnTo>
                  <a:lnTo>
                    <a:pt x="26" y="566"/>
                  </a:lnTo>
                  <a:lnTo>
                    <a:pt x="27" y="564"/>
                  </a:lnTo>
                  <a:lnTo>
                    <a:pt x="29" y="564"/>
                  </a:lnTo>
                  <a:lnTo>
                    <a:pt x="29" y="566"/>
                  </a:lnTo>
                  <a:lnTo>
                    <a:pt x="29" y="564"/>
                  </a:lnTo>
                  <a:lnTo>
                    <a:pt x="29" y="564"/>
                  </a:lnTo>
                  <a:lnTo>
                    <a:pt x="29" y="563"/>
                  </a:lnTo>
                  <a:lnTo>
                    <a:pt x="30" y="559"/>
                  </a:lnTo>
                  <a:lnTo>
                    <a:pt x="34" y="558"/>
                  </a:lnTo>
                  <a:lnTo>
                    <a:pt x="35" y="555"/>
                  </a:lnTo>
                  <a:lnTo>
                    <a:pt x="37" y="555"/>
                  </a:lnTo>
                  <a:lnTo>
                    <a:pt x="40" y="553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45" y="552"/>
                  </a:lnTo>
                  <a:lnTo>
                    <a:pt x="46" y="552"/>
                  </a:lnTo>
                  <a:lnTo>
                    <a:pt x="46" y="552"/>
                  </a:lnTo>
                  <a:lnTo>
                    <a:pt x="48" y="552"/>
                  </a:lnTo>
                  <a:lnTo>
                    <a:pt x="46" y="550"/>
                  </a:lnTo>
                  <a:lnTo>
                    <a:pt x="48" y="550"/>
                  </a:lnTo>
                  <a:lnTo>
                    <a:pt x="49" y="548"/>
                  </a:lnTo>
                  <a:lnTo>
                    <a:pt x="52" y="547"/>
                  </a:lnTo>
                  <a:lnTo>
                    <a:pt x="54" y="547"/>
                  </a:lnTo>
                  <a:lnTo>
                    <a:pt x="56" y="545"/>
                  </a:lnTo>
                  <a:lnTo>
                    <a:pt x="57" y="545"/>
                  </a:lnTo>
                  <a:lnTo>
                    <a:pt x="57" y="545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9" y="542"/>
                  </a:lnTo>
                  <a:lnTo>
                    <a:pt x="60" y="541"/>
                  </a:lnTo>
                  <a:lnTo>
                    <a:pt x="62" y="541"/>
                  </a:lnTo>
                  <a:lnTo>
                    <a:pt x="62" y="541"/>
                  </a:lnTo>
                  <a:lnTo>
                    <a:pt x="62" y="539"/>
                  </a:lnTo>
                  <a:lnTo>
                    <a:pt x="64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4" y="537"/>
                  </a:lnTo>
                  <a:lnTo>
                    <a:pt x="65" y="537"/>
                  </a:lnTo>
                  <a:lnTo>
                    <a:pt x="65" y="537"/>
                  </a:lnTo>
                  <a:lnTo>
                    <a:pt x="67" y="537"/>
                  </a:lnTo>
                  <a:lnTo>
                    <a:pt x="68" y="537"/>
                  </a:lnTo>
                  <a:lnTo>
                    <a:pt x="67" y="537"/>
                  </a:lnTo>
                  <a:lnTo>
                    <a:pt x="67" y="536"/>
                  </a:lnTo>
                  <a:lnTo>
                    <a:pt x="68" y="536"/>
                  </a:lnTo>
                  <a:lnTo>
                    <a:pt x="68" y="536"/>
                  </a:lnTo>
                  <a:lnTo>
                    <a:pt x="70" y="537"/>
                  </a:lnTo>
                  <a:lnTo>
                    <a:pt x="70" y="536"/>
                  </a:lnTo>
                  <a:lnTo>
                    <a:pt x="70" y="534"/>
                  </a:lnTo>
                  <a:lnTo>
                    <a:pt x="71" y="534"/>
                  </a:lnTo>
                  <a:lnTo>
                    <a:pt x="73" y="531"/>
                  </a:lnTo>
                  <a:lnTo>
                    <a:pt x="75" y="533"/>
                  </a:lnTo>
                  <a:lnTo>
                    <a:pt x="75" y="533"/>
                  </a:lnTo>
                  <a:lnTo>
                    <a:pt x="75" y="534"/>
                  </a:lnTo>
                  <a:lnTo>
                    <a:pt x="75" y="534"/>
                  </a:lnTo>
                  <a:lnTo>
                    <a:pt x="75" y="533"/>
                  </a:lnTo>
                  <a:lnTo>
                    <a:pt x="75" y="531"/>
                  </a:lnTo>
                  <a:lnTo>
                    <a:pt x="76" y="528"/>
                  </a:lnTo>
                  <a:lnTo>
                    <a:pt x="76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5"/>
                  </a:lnTo>
                  <a:lnTo>
                    <a:pt x="78" y="522"/>
                  </a:lnTo>
                  <a:lnTo>
                    <a:pt x="79" y="520"/>
                  </a:lnTo>
                  <a:lnTo>
                    <a:pt x="79" y="518"/>
                  </a:lnTo>
                  <a:lnTo>
                    <a:pt x="81" y="515"/>
                  </a:lnTo>
                  <a:lnTo>
                    <a:pt x="81" y="515"/>
                  </a:lnTo>
                  <a:lnTo>
                    <a:pt x="84" y="514"/>
                  </a:lnTo>
                  <a:lnTo>
                    <a:pt x="84" y="514"/>
                  </a:lnTo>
                  <a:lnTo>
                    <a:pt x="86" y="512"/>
                  </a:lnTo>
                  <a:lnTo>
                    <a:pt x="87" y="511"/>
                  </a:lnTo>
                  <a:lnTo>
                    <a:pt x="89" y="509"/>
                  </a:lnTo>
                  <a:lnTo>
                    <a:pt x="89" y="504"/>
                  </a:lnTo>
                  <a:lnTo>
                    <a:pt x="90" y="501"/>
                  </a:lnTo>
                  <a:lnTo>
                    <a:pt x="92" y="498"/>
                  </a:lnTo>
                  <a:lnTo>
                    <a:pt x="95" y="495"/>
                  </a:lnTo>
                  <a:lnTo>
                    <a:pt x="98" y="493"/>
                  </a:lnTo>
                  <a:lnTo>
                    <a:pt x="98" y="493"/>
                  </a:lnTo>
                  <a:lnTo>
                    <a:pt x="100" y="493"/>
                  </a:lnTo>
                  <a:close/>
                  <a:moveTo>
                    <a:pt x="138" y="419"/>
                  </a:moveTo>
                  <a:lnTo>
                    <a:pt x="138" y="419"/>
                  </a:lnTo>
                  <a:lnTo>
                    <a:pt x="139" y="421"/>
                  </a:lnTo>
                  <a:lnTo>
                    <a:pt x="139" y="422"/>
                  </a:lnTo>
                  <a:lnTo>
                    <a:pt x="139" y="424"/>
                  </a:lnTo>
                  <a:lnTo>
                    <a:pt x="138" y="422"/>
                  </a:lnTo>
                  <a:lnTo>
                    <a:pt x="138" y="422"/>
                  </a:lnTo>
                  <a:lnTo>
                    <a:pt x="136" y="421"/>
                  </a:lnTo>
                  <a:lnTo>
                    <a:pt x="136" y="421"/>
                  </a:lnTo>
                  <a:lnTo>
                    <a:pt x="136" y="419"/>
                  </a:lnTo>
                  <a:lnTo>
                    <a:pt x="138" y="419"/>
                  </a:lnTo>
                  <a:lnTo>
                    <a:pt x="138" y="419"/>
                  </a:lnTo>
                  <a:lnTo>
                    <a:pt x="138" y="419"/>
                  </a:lnTo>
                  <a:close/>
                  <a:moveTo>
                    <a:pt x="103" y="392"/>
                  </a:moveTo>
                  <a:lnTo>
                    <a:pt x="101" y="394"/>
                  </a:lnTo>
                  <a:lnTo>
                    <a:pt x="103" y="394"/>
                  </a:lnTo>
                  <a:lnTo>
                    <a:pt x="103" y="396"/>
                  </a:lnTo>
                  <a:lnTo>
                    <a:pt x="105" y="399"/>
                  </a:lnTo>
                  <a:lnTo>
                    <a:pt x="105" y="399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8" y="400"/>
                  </a:lnTo>
                  <a:lnTo>
                    <a:pt x="108" y="400"/>
                  </a:lnTo>
                  <a:lnTo>
                    <a:pt x="109" y="399"/>
                  </a:lnTo>
                  <a:lnTo>
                    <a:pt x="109" y="400"/>
                  </a:lnTo>
                  <a:lnTo>
                    <a:pt x="109" y="400"/>
                  </a:lnTo>
                  <a:lnTo>
                    <a:pt x="112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6" y="402"/>
                  </a:lnTo>
                  <a:lnTo>
                    <a:pt x="116" y="402"/>
                  </a:lnTo>
                  <a:lnTo>
                    <a:pt x="119" y="403"/>
                  </a:lnTo>
                  <a:lnTo>
                    <a:pt x="119" y="403"/>
                  </a:lnTo>
                  <a:lnTo>
                    <a:pt x="119" y="405"/>
                  </a:lnTo>
                  <a:lnTo>
                    <a:pt x="119" y="405"/>
                  </a:lnTo>
                  <a:lnTo>
                    <a:pt x="119" y="407"/>
                  </a:lnTo>
                  <a:lnTo>
                    <a:pt x="120" y="407"/>
                  </a:lnTo>
                  <a:lnTo>
                    <a:pt x="122" y="405"/>
                  </a:lnTo>
                  <a:lnTo>
                    <a:pt x="122" y="405"/>
                  </a:lnTo>
                  <a:lnTo>
                    <a:pt x="122" y="407"/>
                  </a:lnTo>
                  <a:lnTo>
                    <a:pt x="123" y="407"/>
                  </a:lnTo>
                  <a:lnTo>
                    <a:pt x="122" y="407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5" y="411"/>
                  </a:lnTo>
                  <a:lnTo>
                    <a:pt x="125" y="411"/>
                  </a:lnTo>
                  <a:lnTo>
                    <a:pt x="125" y="413"/>
                  </a:lnTo>
                  <a:lnTo>
                    <a:pt x="125" y="414"/>
                  </a:lnTo>
                  <a:lnTo>
                    <a:pt x="125" y="414"/>
                  </a:lnTo>
                  <a:lnTo>
                    <a:pt x="123" y="414"/>
                  </a:lnTo>
                  <a:lnTo>
                    <a:pt x="123" y="414"/>
                  </a:lnTo>
                  <a:lnTo>
                    <a:pt x="123" y="416"/>
                  </a:lnTo>
                  <a:lnTo>
                    <a:pt x="125" y="418"/>
                  </a:lnTo>
                  <a:lnTo>
                    <a:pt x="127" y="419"/>
                  </a:lnTo>
                  <a:lnTo>
                    <a:pt x="128" y="422"/>
                  </a:lnTo>
                  <a:lnTo>
                    <a:pt x="128" y="424"/>
                  </a:lnTo>
                  <a:lnTo>
                    <a:pt x="128" y="426"/>
                  </a:lnTo>
                  <a:lnTo>
                    <a:pt x="128" y="426"/>
                  </a:lnTo>
                  <a:lnTo>
                    <a:pt x="128" y="427"/>
                  </a:lnTo>
                  <a:lnTo>
                    <a:pt x="128" y="429"/>
                  </a:lnTo>
                  <a:lnTo>
                    <a:pt x="128" y="430"/>
                  </a:lnTo>
                  <a:lnTo>
                    <a:pt x="128" y="430"/>
                  </a:lnTo>
                  <a:lnTo>
                    <a:pt x="128" y="432"/>
                  </a:lnTo>
                  <a:lnTo>
                    <a:pt x="128" y="432"/>
                  </a:lnTo>
                  <a:lnTo>
                    <a:pt x="130" y="432"/>
                  </a:lnTo>
                  <a:lnTo>
                    <a:pt x="130" y="433"/>
                  </a:lnTo>
                  <a:lnTo>
                    <a:pt x="130" y="432"/>
                  </a:lnTo>
                  <a:lnTo>
                    <a:pt x="131" y="432"/>
                  </a:lnTo>
                  <a:lnTo>
                    <a:pt x="133" y="433"/>
                  </a:lnTo>
                  <a:lnTo>
                    <a:pt x="134" y="433"/>
                  </a:lnTo>
                  <a:lnTo>
                    <a:pt x="136" y="433"/>
                  </a:lnTo>
                  <a:lnTo>
                    <a:pt x="136" y="435"/>
                  </a:lnTo>
                  <a:lnTo>
                    <a:pt x="136" y="437"/>
                  </a:lnTo>
                  <a:lnTo>
                    <a:pt x="138" y="438"/>
                  </a:lnTo>
                  <a:lnTo>
                    <a:pt x="138" y="438"/>
                  </a:lnTo>
                  <a:lnTo>
                    <a:pt x="139" y="438"/>
                  </a:lnTo>
                  <a:lnTo>
                    <a:pt x="139" y="437"/>
                  </a:lnTo>
                  <a:lnTo>
                    <a:pt x="139" y="435"/>
                  </a:lnTo>
                  <a:lnTo>
                    <a:pt x="139" y="432"/>
                  </a:lnTo>
                  <a:lnTo>
                    <a:pt x="139" y="430"/>
                  </a:lnTo>
                  <a:lnTo>
                    <a:pt x="139" y="430"/>
                  </a:lnTo>
                  <a:lnTo>
                    <a:pt x="139" y="429"/>
                  </a:lnTo>
                  <a:lnTo>
                    <a:pt x="138" y="429"/>
                  </a:lnTo>
                  <a:lnTo>
                    <a:pt x="138" y="427"/>
                  </a:lnTo>
                  <a:lnTo>
                    <a:pt x="138" y="427"/>
                  </a:lnTo>
                  <a:lnTo>
                    <a:pt x="138" y="426"/>
                  </a:lnTo>
                  <a:lnTo>
                    <a:pt x="138" y="426"/>
                  </a:lnTo>
                  <a:lnTo>
                    <a:pt x="139" y="426"/>
                  </a:lnTo>
                  <a:lnTo>
                    <a:pt x="139" y="427"/>
                  </a:lnTo>
                  <a:lnTo>
                    <a:pt x="141" y="430"/>
                  </a:lnTo>
                  <a:lnTo>
                    <a:pt x="142" y="430"/>
                  </a:lnTo>
                  <a:lnTo>
                    <a:pt x="142" y="430"/>
                  </a:lnTo>
                  <a:lnTo>
                    <a:pt x="144" y="432"/>
                  </a:lnTo>
                  <a:lnTo>
                    <a:pt x="144" y="433"/>
                  </a:lnTo>
                  <a:lnTo>
                    <a:pt x="146" y="438"/>
                  </a:lnTo>
                  <a:lnTo>
                    <a:pt x="146" y="441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9" y="446"/>
                  </a:lnTo>
                  <a:lnTo>
                    <a:pt x="150" y="444"/>
                  </a:lnTo>
                  <a:lnTo>
                    <a:pt x="150" y="446"/>
                  </a:lnTo>
                  <a:lnTo>
                    <a:pt x="155" y="448"/>
                  </a:lnTo>
                  <a:lnTo>
                    <a:pt x="157" y="449"/>
                  </a:lnTo>
                  <a:lnTo>
                    <a:pt x="163" y="451"/>
                  </a:lnTo>
                  <a:lnTo>
                    <a:pt x="164" y="451"/>
                  </a:lnTo>
                  <a:lnTo>
                    <a:pt x="166" y="451"/>
                  </a:lnTo>
                  <a:lnTo>
                    <a:pt x="168" y="451"/>
                  </a:lnTo>
                  <a:lnTo>
                    <a:pt x="169" y="449"/>
                  </a:lnTo>
                  <a:lnTo>
                    <a:pt x="169" y="448"/>
                  </a:lnTo>
                  <a:lnTo>
                    <a:pt x="171" y="446"/>
                  </a:lnTo>
                  <a:lnTo>
                    <a:pt x="172" y="444"/>
                  </a:lnTo>
                  <a:lnTo>
                    <a:pt x="174" y="444"/>
                  </a:lnTo>
                  <a:lnTo>
                    <a:pt x="174" y="444"/>
                  </a:lnTo>
                  <a:lnTo>
                    <a:pt x="175" y="443"/>
                  </a:lnTo>
                  <a:lnTo>
                    <a:pt x="179" y="443"/>
                  </a:lnTo>
                  <a:lnTo>
                    <a:pt x="180" y="444"/>
                  </a:lnTo>
                  <a:lnTo>
                    <a:pt x="182" y="444"/>
                  </a:lnTo>
                  <a:lnTo>
                    <a:pt x="183" y="446"/>
                  </a:lnTo>
                  <a:lnTo>
                    <a:pt x="182" y="446"/>
                  </a:lnTo>
                  <a:lnTo>
                    <a:pt x="182" y="449"/>
                  </a:lnTo>
                  <a:lnTo>
                    <a:pt x="180" y="451"/>
                  </a:lnTo>
                  <a:lnTo>
                    <a:pt x="180" y="454"/>
                  </a:lnTo>
                  <a:lnTo>
                    <a:pt x="180" y="459"/>
                  </a:lnTo>
                  <a:lnTo>
                    <a:pt x="179" y="460"/>
                  </a:lnTo>
                  <a:lnTo>
                    <a:pt x="177" y="462"/>
                  </a:lnTo>
                  <a:lnTo>
                    <a:pt x="175" y="462"/>
                  </a:lnTo>
                  <a:lnTo>
                    <a:pt x="174" y="463"/>
                  </a:lnTo>
                  <a:lnTo>
                    <a:pt x="174" y="465"/>
                  </a:lnTo>
                  <a:lnTo>
                    <a:pt x="174" y="468"/>
                  </a:lnTo>
                  <a:lnTo>
                    <a:pt x="174" y="468"/>
                  </a:lnTo>
                  <a:lnTo>
                    <a:pt x="174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2" y="471"/>
                  </a:lnTo>
                  <a:lnTo>
                    <a:pt x="172" y="470"/>
                  </a:lnTo>
                  <a:lnTo>
                    <a:pt x="172" y="470"/>
                  </a:lnTo>
                  <a:lnTo>
                    <a:pt x="169" y="470"/>
                  </a:lnTo>
                  <a:lnTo>
                    <a:pt x="168" y="468"/>
                  </a:lnTo>
                  <a:lnTo>
                    <a:pt x="166" y="470"/>
                  </a:lnTo>
                  <a:lnTo>
                    <a:pt x="164" y="470"/>
                  </a:lnTo>
                  <a:lnTo>
                    <a:pt x="163" y="471"/>
                  </a:lnTo>
                  <a:lnTo>
                    <a:pt x="161" y="471"/>
                  </a:lnTo>
                  <a:lnTo>
                    <a:pt x="161" y="473"/>
                  </a:lnTo>
                  <a:lnTo>
                    <a:pt x="160" y="474"/>
                  </a:lnTo>
                  <a:lnTo>
                    <a:pt x="160" y="476"/>
                  </a:lnTo>
                  <a:lnTo>
                    <a:pt x="160" y="478"/>
                  </a:lnTo>
                  <a:lnTo>
                    <a:pt x="160" y="478"/>
                  </a:lnTo>
                  <a:lnTo>
                    <a:pt x="161" y="479"/>
                  </a:lnTo>
                  <a:lnTo>
                    <a:pt x="160" y="482"/>
                  </a:lnTo>
                  <a:lnTo>
                    <a:pt x="158" y="487"/>
                  </a:lnTo>
                  <a:lnTo>
                    <a:pt x="157" y="489"/>
                  </a:lnTo>
                  <a:lnTo>
                    <a:pt x="157" y="490"/>
                  </a:lnTo>
                  <a:lnTo>
                    <a:pt x="155" y="492"/>
                  </a:lnTo>
                  <a:lnTo>
                    <a:pt x="153" y="495"/>
                  </a:lnTo>
                  <a:lnTo>
                    <a:pt x="152" y="496"/>
                  </a:lnTo>
                  <a:lnTo>
                    <a:pt x="150" y="498"/>
                  </a:lnTo>
                  <a:lnTo>
                    <a:pt x="150" y="500"/>
                  </a:lnTo>
                  <a:lnTo>
                    <a:pt x="147" y="503"/>
                  </a:lnTo>
                  <a:lnTo>
                    <a:pt x="147" y="504"/>
                  </a:lnTo>
                  <a:lnTo>
                    <a:pt x="146" y="506"/>
                  </a:lnTo>
                  <a:lnTo>
                    <a:pt x="144" y="507"/>
                  </a:lnTo>
                  <a:lnTo>
                    <a:pt x="141" y="509"/>
                  </a:lnTo>
                  <a:lnTo>
                    <a:pt x="138" y="511"/>
                  </a:lnTo>
                  <a:lnTo>
                    <a:pt x="138" y="512"/>
                  </a:lnTo>
                  <a:lnTo>
                    <a:pt x="136" y="512"/>
                  </a:lnTo>
                  <a:lnTo>
                    <a:pt x="134" y="512"/>
                  </a:lnTo>
                  <a:lnTo>
                    <a:pt x="134" y="511"/>
                  </a:lnTo>
                  <a:lnTo>
                    <a:pt x="134" y="509"/>
                  </a:lnTo>
                  <a:lnTo>
                    <a:pt x="134" y="509"/>
                  </a:lnTo>
                  <a:lnTo>
                    <a:pt x="133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28" y="506"/>
                  </a:lnTo>
                  <a:lnTo>
                    <a:pt x="130" y="506"/>
                  </a:lnTo>
                  <a:lnTo>
                    <a:pt x="128" y="507"/>
                  </a:lnTo>
                  <a:lnTo>
                    <a:pt x="127" y="507"/>
                  </a:lnTo>
                  <a:lnTo>
                    <a:pt x="127" y="507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30" y="503"/>
                  </a:lnTo>
                  <a:lnTo>
                    <a:pt x="131" y="500"/>
                  </a:lnTo>
                  <a:lnTo>
                    <a:pt x="134" y="495"/>
                  </a:lnTo>
                  <a:lnTo>
                    <a:pt x="134" y="493"/>
                  </a:lnTo>
                  <a:lnTo>
                    <a:pt x="134" y="490"/>
                  </a:lnTo>
                  <a:lnTo>
                    <a:pt x="134" y="489"/>
                  </a:lnTo>
                  <a:lnTo>
                    <a:pt x="134" y="487"/>
                  </a:lnTo>
                  <a:lnTo>
                    <a:pt x="131" y="484"/>
                  </a:lnTo>
                  <a:lnTo>
                    <a:pt x="128" y="482"/>
                  </a:lnTo>
                  <a:lnTo>
                    <a:pt x="127" y="482"/>
                  </a:lnTo>
                  <a:lnTo>
                    <a:pt x="125" y="481"/>
                  </a:lnTo>
                  <a:lnTo>
                    <a:pt x="123" y="481"/>
                  </a:lnTo>
                  <a:lnTo>
                    <a:pt x="122" y="479"/>
                  </a:lnTo>
                  <a:lnTo>
                    <a:pt x="119" y="478"/>
                  </a:lnTo>
                  <a:lnTo>
                    <a:pt x="116" y="476"/>
                  </a:lnTo>
                  <a:lnTo>
                    <a:pt x="114" y="474"/>
                  </a:lnTo>
                  <a:lnTo>
                    <a:pt x="114" y="474"/>
                  </a:lnTo>
                  <a:lnTo>
                    <a:pt x="114" y="473"/>
                  </a:lnTo>
                  <a:lnTo>
                    <a:pt x="114" y="473"/>
                  </a:lnTo>
                  <a:lnTo>
                    <a:pt x="114" y="471"/>
                  </a:lnTo>
                  <a:lnTo>
                    <a:pt x="114" y="471"/>
                  </a:lnTo>
                  <a:lnTo>
                    <a:pt x="116" y="470"/>
                  </a:lnTo>
                  <a:lnTo>
                    <a:pt x="119" y="468"/>
                  </a:lnTo>
                  <a:lnTo>
                    <a:pt x="122" y="466"/>
                  </a:lnTo>
                  <a:lnTo>
                    <a:pt x="122" y="466"/>
                  </a:lnTo>
                  <a:lnTo>
                    <a:pt x="123" y="466"/>
                  </a:lnTo>
                  <a:lnTo>
                    <a:pt x="123" y="466"/>
                  </a:lnTo>
                  <a:lnTo>
                    <a:pt x="125" y="465"/>
                  </a:lnTo>
                  <a:lnTo>
                    <a:pt x="125" y="463"/>
                  </a:lnTo>
                  <a:lnTo>
                    <a:pt x="127" y="460"/>
                  </a:lnTo>
                  <a:lnTo>
                    <a:pt x="127" y="459"/>
                  </a:lnTo>
                  <a:lnTo>
                    <a:pt x="128" y="454"/>
                  </a:lnTo>
                  <a:lnTo>
                    <a:pt x="128" y="452"/>
                  </a:lnTo>
                  <a:lnTo>
                    <a:pt x="130" y="451"/>
                  </a:lnTo>
                  <a:lnTo>
                    <a:pt x="128" y="449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6"/>
                  </a:lnTo>
                  <a:lnTo>
                    <a:pt x="128" y="443"/>
                  </a:lnTo>
                  <a:lnTo>
                    <a:pt x="128" y="441"/>
                  </a:lnTo>
                  <a:lnTo>
                    <a:pt x="128" y="441"/>
                  </a:lnTo>
                  <a:lnTo>
                    <a:pt x="128" y="440"/>
                  </a:lnTo>
                  <a:lnTo>
                    <a:pt x="127" y="440"/>
                  </a:lnTo>
                  <a:lnTo>
                    <a:pt x="127" y="438"/>
                  </a:lnTo>
                  <a:lnTo>
                    <a:pt x="125" y="437"/>
                  </a:lnTo>
                  <a:lnTo>
                    <a:pt x="127" y="435"/>
                  </a:lnTo>
                  <a:lnTo>
                    <a:pt x="127" y="435"/>
                  </a:lnTo>
                  <a:lnTo>
                    <a:pt x="128" y="438"/>
                  </a:lnTo>
                  <a:lnTo>
                    <a:pt x="128" y="437"/>
                  </a:lnTo>
                  <a:lnTo>
                    <a:pt x="128" y="437"/>
                  </a:lnTo>
                  <a:lnTo>
                    <a:pt x="130" y="435"/>
                  </a:lnTo>
                  <a:lnTo>
                    <a:pt x="130" y="435"/>
                  </a:lnTo>
                  <a:lnTo>
                    <a:pt x="128" y="433"/>
                  </a:lnTo>
                  <a:lnTo>
                    <a:pt x="128" y="433"/>
                  </a:lnTo>
                  <a:lnTo>
                    <a:pt x="127" y="433"/>
                  </a:lnTo>
                  <a:lnTo>
                    <a:pt x="125" y="433"/>
                  </a:lnTo>
                  <a:lnTo>
                    <a:pt x="125" y="433"/>
                  </a:lnTo>
                  <a:lnTo>
                    <a:pt x="123" y="433"/>
                  </a:lnTo>
                  <a:lnTo>
                    <a:pt x="123" y="432"/>
                  </a:lnTo>
                  <a:lnTo>
                    <a:pt x="123" y="430"/>
                  </a:lnTo>
                  <a:lnTo>
                    <a:pt x="122" y="430"/>
                  </a:lnTo>
                  <a:lnTo>
                    <a:pt x="120" y="426"/>
                  </a:lnTo>
                  <a:lnTo>
                    <a:pt x="120" y="426"/>
                  </a:lnTo>
                  <a:lnTo>
                    <a:pt x="123" y="427"/>
                  </a:lnTo>
                  <a:lnTo>
                    <a:pt x="123" y="427"/>
                  </a:lnTo>
                  <a:lnTo>
                    <a:pt x="123" y="426"/>
                  </a:lnTo>
                  <a:lnTo>
                    <a:pt x="123" y="426"/>
                  </a:lnTo>
                  <a:lnTo>
                    <a:pt x="123" y="424"/>
                  </a:lnTo>
                  <a:lnTo>
                    <a:pt x="122" y="424"/>
                  </a:lnTo>
                  <a:lnTo>
                    <a:pt x="122" y="422"/>
                  </a:lnTo>
                  <a:lnTo>
                    <a:pt x="123" y="422"/>
                  </a:lnTo>
                  <a:lnTo>
                    <a:pt x="123" y="422"/>
                  </a:lnTo>
                  <a:lnTo>
                    <a:pt x="122" y="421"/>
                  </a:lnTo>
                  <a:lnTo>
                    <a:pt x="120" y="421"/>
                  </a:lnTo>
                  <a:lnTo>
                    <a:pt x="120" y="421"/>
                  </a:lnTo>
                  <a:lnTo>
                    <a:pt x="122" y="422"/>
                  </a:lnTo>
                  <a:lnTo>
                    <a:pt x="120" y="422"/>
                  </a:lnTo>
                  <a:lnTo>
                    <a:pt x="117" y="419"/>
                  </a:lnTo>
                  <a:lnTo>
                    <a:pt x="117" y="418"/>
                  </a:lnTo>
                  <a:lnTo>
                    <a:pt x="116" y="416"/>
                  </a:lnTo>
                  <a:lnTo>
                    <a:pt x="116" y="418"/>
                  </a:lnTo>
                  <a:lnTo>
                    <a:pt x="116" y="418"/>
                  </a:lnTo>
                  <a:lnTo>
                    <a:pt x="117" y="421"/>
                  </a:lnTo>
                  <a:lnTo>
                    <a:pt x="119" y="422"/>
                  </a:lnTo>
                  <a:lnTo>
                    <a:pt x="119" y="422"/>
                  </a:lnTo>
                  <a:lnTo>
                    <a:pt x="119" y="424"/>
                  </a:lnTo>
                  <a:lnTo>
                    <a:pt x="119" y="424"/>
                  </a:lnTo>
                  <a:lnTo>
                    <a:pt x="117" y="424"/>
                  </a:lnTo>
                  <a:lnTo>
                    <a:pt x="117" y="422"/>
                  </a:lnTo>
                  <a:lnTo>
                    <a:pt x="116" y="421"/>
                  </a:lnTo>
                  <a:lnTo>
                    <a:pt x="109" y="410"/>
                  </a:lnTo>
                  <a:lnTo>
                    <a:pt x="109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12" y="407"/>
                  </a:lnTo>
                  <a:lnTo>
                    <a:pt x="111" y="407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09" y="408"/>
                  </a:lnTo>
                  <a:lnTo>
                    <a:pt x="108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5" y="405"/>
                  </a:lnTo>
                  <a:lnTo>
                    <a:pt x="106" y="403"/>
                  </a:lnTo>
                  <a:lnTo>
                    <a:pt x="106" y="402"/>
                  </a:lnTo>
                  <a:lnTo>
                    <a:pt x="105" y="400"/>
                  </a:lnTo>
                  <a:lnTo>
                    <a:pt x="103" y="399"/>
                  </a:lnTo>
                  <a:lnTo>
                    <a:pt x="101" y="396"/>
                  </a:lnTo>
                  <a:lnTo>
                    <a:pt x="98" y="392"/>
                  </a:lnTo>
                  <a:lnTo>
                    <a:pt x="101" y="392"/>
                  </a:lnTo>
                  <a:lnTo>
                    <a:pt x="103" y="392"/>
                  </a:lnTo>
                  <a:close/>
                  <a:moveTo>
                    <a:pt x="332" y="11"/>
                  </a:moveTo>
                  <a:lnTo>
                    <a:pt x="332" y="11"/>
                  </a:lnTo>
                  <a:lnTo>
                    <a:pt x="332" y="11"/>
                  </a:lnTo>
                  <a:lnTo>
                    <a:pt x="332" y="13"/>
                  </a:lnTo>
                  <a:lnTo>
                    <a:pt x="332" y="13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close/>
                  <a:moveTo>
                    <a:pt x="313" y="0"/>
                  </a:move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6" name="Freeform 182">
              <a:extLst>
                <a:ext uri="{FF2B5EF4-FFF2-40B4-BE49-F238E27FC236}">
                  <a16:creationId xmlns:a16="http://schemas.microsoft.com/office/drawing/2014/main" id="{AB2EA7EC-8584-4B2A-A708-ADE7E23119BD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4412" y="4895431"/>
              <a:ext cx="380099" cy="352810"/>
            </a:xfrm>
            <a:custGeom>
              <a:avLst/>
              <a:gdLst>
                <a:gd name="T0" fmla="*/ 25 w 195"/>
                <a:gd name="T1" fmla="*/ 0 h 181"/>
                <a:gd name="T2" fmla="*/ 30 w 195"/>
                <a:gd name="T3" fmla="*/ 5 h 181"/>
                <a:gd name="T4" fmla="*/ 33 w 195"/>
                <a:gd name="T5" fmla="*/ 6 h 181"/>
                <a:gd name="T6" fmla="*/ 47 w 195"/>
                <a:gd name="T7" fmla="*/ 6 h 181"/>
                <a:gd name="T8" fmla="*/ 69 w 195"/>
                <a:gd name="T9" fmla="*/ 6 h 181"/>
                <a:gd name="T10" fmla="*/ 88 w 195"/>
                <a:gd name="T11" fmla="*/ 6 h 181"/>
                <a:gd name="T12" fmla="*/ 98 w 195"/>
                <a:gd name="T13" fmla="*/ 6 h 181"/>
                <a:gd name="T14" fmla="*/ 102 w 195"/>
                <a:gd name="T15" fmla="*/ 13 h 181"/>
                <a:gd name="T16" fmla="*/ 110 w 195"/>
                <a:gd name="T17" fmla="*/ 13 h 181"/>
                <a:gd name="T18" fmla="*/ 126 w 195"/>
                <a:gd name="T19" fmla="*/ 14 h 181"/>
                <a:gd name="T20" fmla="*/ 132 w 195"/>
                <a:gd name="T21" fmla="*/ 16 h 181"/>
                <a:gd name="T22" fmla="*/ 140 w 195"/>
                <a:gd name="T23" fmla="*/ 16 h 181"/>
                <a:gd name="T24" fmla="*/ 157 w 195"/>
                <a:gd name="T25" fmla="*/ 13 h 181"/>
                <a:gd name="T26" fmla="*/ 175 w 195"/>
                <a:gd name="T27" fmla="*/ 9 h 181"/>
                <a:gd name="T28" fmla="*/ 189 w 195"/>
                <a:gd name="T29" fmla="*/ 8 h 181"/>
                <a:gd name="T30" fmla="*/ 195 w 195"/>
                <a:gd name="T31" fmla="*/ 13 h 181"/>
                <a:gd name="T32" fmla="*/ 186 w 195"/>
                <a:gd name="T33" fmla="*/ 16 h 181"/>
                <a:gd name="T34" fmla="*/ 181 w 195"/>
                <a:gd name="T35" fmla="*/ 16 h 181"/>
                <a:gd name="T36" fmla="*/ 176 w 195"/>
                <a:gd name="T37" fmla="*/ 19 h 181"/>
                <a:gd name="T38" fmla="*/ 172 w 195"/>
                <a:gd name="T39" fmla="*/ 22 h 181"/>
                <a:gd name="T40" fmla="*/ 167 w 195"/>
                <a:gd name="T41" fmla="*/ 16 h 181"/>
                <a:gd name="T42" fmla="*/ 156 w 195"/>
                <a:gd name="T43" fmla="*/ 17 h 181"/>
                <a:gd name="T44" fmla="*/ 134 w 195"/>
                <a:gd name="T45" fmla="*/ 21 h 181"/>
                <a:gd name="T46" fmla="*/ 134 w 195"/>
                <a:gd name="T47" fmla="*/ 41 h 181"/>
                <a:gd name="T48" fmla="*/ 134 w 195"/>
                <a:gd name="T49" fmla="*/ 66 h 181"/>
                <a:gd name="T50" fmla="*/ 120 w 195"/>
                <a:gd name="T51" fmla="*/ 76 h 181"/>
                <a:gd name="T52" fmla="*/ 120 w 195"/>
                <a:gd name="T53" fmla="*/ 91 h 181"/>
                <a:gd name="T54" fmla="*/ 120 w 195"/>
                <a:gd name="T55" fmla="*/ 109 h 181"/>
                <a:gd name="T56" fmla="*/ 118 w 195"/>
                <a:gd name="T57" fmla="*/ 173 h 181"/>
                <a:gd name="T58" fmla="*/ 112 w 195"/>
                <a:gd name="T59" fmla="*/ 178 h 181"/>
                <a:gd name="T60" fmla="*/ 109 w 195"/>
                <a:gd name="T61" fmla="*/ 181 h 181"/>
                <a:gd name="T62" fmla="*/ 99 w 195"/>
                <a:gd name="T63" fmla="*/ 180 h 181"/>
                <a:gd name="T64" fmla="*/ 88 w 195"/>
                <a:gd name="T65" fmla="*/ 180 h 181"/>
                <a:gd name="T66" fmla="*/ 82 w 195"/>
                <a:gd name="T67" fmla="*/ 176 h 181"/>
                <a:gd name="T68" fmla="*/ 82 w 195"/>
                <a:gd name="T69" fmla="*/ 173 h 181"/>
                <a:gd name="T70" fmla="*/ 80 w 195"/>
                <a:gd name="T71" fmla="*/ 170 h 181"/>
                <a:gd name="T72" fmla="*/ 77 w 195"/>
                <a:gd name="T73" fmla="*/ 167 h 181"/>
                <a:gd name="T74" fmla="*/ 74 w 195"/>
                <a:gd name="T75" fmla="*/ 172 h 181"/>
                <a:gd name="T76" fmla="*/ 72 w 195"/>
                <a:gd name="T77" fmla="*/ 175 h 181"/>
                <a:gd name="T78" fmla="*/ 69 w 195"/>
                <a:gd name="T79" fmla="*/ 176 h 181"/>
                <a:gd name="T80" fmla="*/ 58 w 195"/>
                <a:gd name="T81" fmla="*/ 167 h 181"/>
                <a:gd name="T82" fmla="*/ 50 w 195"/>
                <a:gd name="T83" fmla="*/ 148 h 181"/>
                <a:gd name="T84" fmla="*/ 49 w 195"/>
                <a:gd name="T85" fmla="*/ 143 h 181"/>
                <a:gd name="T86" fmla="*/ 46 w 195"/>
                <a:gd name="T87" fmla="*/ 129 h 181"/>
                <a:gd name="T88" fmla="*/ 44 w 195"/>
                <a:gd name="T89" fmla="*/ 118 h 181"/>
                <a:gd name="T90" fmla="*/ 41 w 195"/>
                <a:gd name="T91" fmla="*/ 99 h 181"/>
                <a:gd name="T92" fmla="*/ 39 w 195"/>
                <a:gd name="T93" fmla="*/ 90 h 181"/>
                <a:gd name="T94" fmla="*/ 41 w 195"/>
                <a:gd name="T95" fmla="*/ 87 h 181"/>
                <a:gd name="T96" fmla="*/ 33 w 195"/>
                <a:gd name="T97" fmla="*/ 71 h 181"/>
                <a:gd name="T98" fmla="*/ 23 w 195"/>
                <a:gd name="T99" fmla="*/ 54 h 181"/>
                <a:gd name="T100" fmla="*/ 9 w 195"/>
                <a:gd name="T101" fmla="*/ 27 h 181"/>
                <a:gd name="T102" fmla="*/ 1 w 195"/>
                <a:gd name="T103" fmla="*/ 16 h 181"/>
                <a:gd name="T104" fmla="*/ 3 w 195"/>
                <a:gd name="T105" fmla="*/ 5 h 181"/>
                <a:gd name="T106" fmla="*/ 9 w 195"/>
                <a:gd name="T107" fmla="*/ 3 h 181"/>
                <a:gd name="T108" fmla="*/ 16 w 195"/>
                <a:gd name="T109" fmla="*/ 2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95" h="181">
                  <a:moveTo>
                    <a:pt x="20" y="0"/>
                  </a:moveTo>
                  <a:lnTo>
                    <a:pt x="22" y="0"/>
                  </a:lnTo>
                  <a:lnTo>
                    <a:pt x="23" y="0"/>
                  </a:lnTo>
                  <a:lnTo>
                    <a:pt x="25" y="0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6" y="6"/>
                  </a:lnTo>
                  <a:lnTo>
                    <a:pt x="39" y="6"/>
                  </a:lnTo>
                  <a:lnTo>
                    <a:pt x="42" y="6"/>
                  </a:lnTo>
                  <a:lnTo>
                    <a:pt x="47" y="6"/>
                  </a:lnTo>
                  <a:lnTo>
                    <a:pt x="53" y="6"/>
                  </a:lnTo>
                  <a:lnTo>
                    <a:pt x="58" y="6"/>
                  </a:lnTo>
                  <a:lnTo>
                    <a:pt x="64" y="6"/>
                  </a:lnTo>
                  <a:lnTo>
                    <a:pt x="69" y="6"/>
                  </a:lnTo>
                  <a:lnTo>
                    <a:pt x="75" y="6"/>
                  </a:lnTo>
                  <a:lnTo>
                    <a:pt x="80" y="6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93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98" y="6"/>
                  </a:lnTo>
                  <a:lnTo>
                    <a:pt x="98" y="8"/>
                  </a:lnTo>
                  <a:lnTo>
                    <a:pt x="99" y="9"/>
                  </a:lnTo>
                  <a:lnTo>
                    <a:pt x="101" y="11"/>
                  </a:lnTo>
                  <a:lnTo>
                    <a:pt x="102" y="13"/>
                  </a:lnTo>
                  <a:lnTo>
                    <a:pt x="105" y="13"/>
                  </a:lnTo>
                  <a:lnTo>
                    <a:pt x="107" y="13"/>
                  </a:lnTo>
                  <a:lnTo>
                    <a:pt x="109" y="13"/>
                  </a:lnTo>
                  <a:lnTo>
                    <a:pt x="110" y="13"/>
                  </a:lnTo>
                  <a:lnTo>
                    <a:pt x="115" y="14"/>
                  </a:lnTo>
                  <a:lnTo>
                    <a:pt x="118" y="14"/>
                  </a:lnTo>
                  <a:lnTo>
                    <a:pt x="123" y="13"/>
                  </a:lnTo>
                  <a:lnTo>
                    <a:pt x="126" y="14"/>
                  </a:lnTo>
                  <a:lnTo>
                    <a:pt x="128" y="14"/>
                  </a:lnTo>
                  <a:lnTo>
                    <a:pt x="129" y="16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5" y="14"/>
                  </a:lnTo>
                  <a:lnTo>
                    <a:pt x="139" y="14"/>
                  </a:lnTo>
                  <a:lnTo>
                    <a:pt x="140" y="16"/>
                  </a:lnTo>
                  <a:lnTo>
                    <a:pt x="140" y="16"/>
                  </a:lnTo>
                  <a:lnTo>
                    <a:pt x="145" y="14"/>
                  </a:lnTo>
                  <a:lnTo>
                    <a:pt x="148" y="14"/>
                  </a:lnTo>
                  <a:lnTo>
                    <a:pt x="153" y="13"/>
                  </a:lnTo>
                  <a:lnTo>
                    <a:pt x="157" y="13"/>
                  </a:lnTo>
                  <a:lnTo>
                    <a:pt x="164" y="11"/>
                  </a:lnTo>
                  <a:lnTo>
                    <a:pt x="169" y="9"/>
                  </a:lnTo>
                  <a:lnTo>
                    <a:pt x="172" y="9"/>
                  </a:lnTo>
                  <a:lnTo>
                    <a:pt x="175" y="9"/>
                  </a:lnTo>
                  <a:lnTo>
                    <a:pt x="178" y="8"/>
                  </a:lnTo>
                  <a:lnTo>
                    <a:pt x="181" y="8"/>
                  </a:lnTo>
                  <a:lnTo>
                    <a:pt x="181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9"/>
                  </a:lnTo>
                  <a:lnTo>
                    <a:pt x="194" y="9"/>
                  </a:lnTo>
                  <a:lnTo>
                    <a:pt x="195" y="13"/>
                  </a:lnTo>
                  <a:lnTo>
                    <a:pt x="195" y="13"/>
                  </a:lnTo>
                  <a:lnTo>
                    <a:pt x="191" y="13"/>
                  </a:lnTo>
                  <a:lnTo>
                    <a:pt x="189" y="14"/>
                  </a:lnTo>
                  <a:lnTo>
                    <a:pt x="186" y="16"/>
                  </a:lnTo>
                  <a:lnTo>
                    <a:pt x="184" y="16"/>
                  </a:lnTo>
                  <a:lnTo>
                    <a:pt x="184" y="16"/>
                  </a:lnTo>
                  <a:lnTo>
                    <a:pt x="183" y="16"/>
                  </a:lnTo>
                  <a:lnTo>
                    <a:pt x="181" y="16"/>
                  </a:lnTo>
                  <a:lnTo>
                    <a:pt x="180" y="17"/>
                  </a:lnTo>
                  <a:lnTo>
                    <a:pt x="178" y="17"/>
                  </a:lnTo>
                  <a:lnTo>
                    <a:pt x="176" y="19"/>
                  </a:lnTo>
                  <a:lnTo>
                    <a:pt x="176" y="19"/>
                  </a:lnTo>
                  <a:lnTo>
                    <a:pt x="173" y="22"/>
                  </a:lnTo>
                  <a:lnTo>
                    <a:pt x="173" y="22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2" y="21"/>
                  </a:lnTo>
                  <a:lnTo>
                    <a:pt x="170" y="19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5" y="16"/>
                  </a:lnTo>
                  <a:lnTo>
                    <a:pt x="159" y="16"/>
                  </a:lnTo>
                  <a:lnTo>
                    <a:pt x="156" y="17"/>
                  </a:lnTo>
                  <a:lnTo>
                    <a:pt x="150" y="19"/>
                  </a:lnTo>
                  <a:lnTo>
                    <a:pt x="142" y="19"/>
                  </a:lnTo>
                  <a:lnTo>
                    <a:pt x="137" y="21"/>
                  </a:lnTo>
                  <a:lnTo>
                    <a:pt x="134" y="21"/>
                  </a:lnTo>
                  <a:lnTo>
                    <a:pt x="134" y="24"/>
                  </a:lnTo>
                  <a:lnTo>
                    <a:pt x="134" y="30"/>
                  </a:lnTo>
                  <a:lnTo>
                    <a:pt x="134" y="35"/>
                  </a:lnTo>
                  <a:lnTo>
                    <a:pt x="134" y="41"/>
                  </a:lnTo>
                  <a:lnTo>
                    <a:pt x="134" y="47"/>
                  </a:lnTo>
                  <a:lnTo>
                    <a:pt x="134" y="54"/>
                  </a:lnTo>
                  <a:lnTo>
                    <a:pt x="134" y="60"/>
                  </a:lnTo>
                  <a:lnTo>
                    <a:pt x="134" y="66"/>
                  </a:lnTo>
                  <a:lnTo>
                    <a:pt x="134" y="72"/>
                  </a:lnTo>
                  <a:lnTo>
                    <a:pt x="134" y="74"/>
                  </a:lnTo>
                  <a:lnTo>
                    <a:pt x="134" y="76"/>
                  </a:lnTo>
                  <a:lnTo>
                    <a:pt x="120" y="76"/>
                  </a:lnTo>
                  <a:lnTo>
                    <a:pt x="120" y="79"/>
                  </a:lnTo>
                  <a:lnTo>
                    <a:pt x="120" y="84"/>
                  </a:lnTo>
                  <a:lnTo>
                    <a:pt x="120" y="88"/>
                  </a:lnTo>
                  <a:lnTo>
                    <a:pt x="120" y="91"/>
                  </a:lnTo>
                  <a:lnTo>
                    <a:pt x="120" y="96"/>
                  </a:lnTo>
                  <a:lnTo>
                    <a:pt x="120" y="101"/>
                  </a:lnTo>
                  <a:lnTo>
                    <a:pt x="120" y="106"/>
                  </a:lnTo>
                  <a:lnTo>
                    <a:pt x="120" y="109"/>
                  </a:lnTo>
                  <a:lnTo>
                    <a:pt x="120" y="113"/>
                  </a:lnTo>
                  <a:lnTo>
                    <a:pt x="120" y="117"/>
                  </a:lnTo>
                  <a:lnTo>
                    <a:pt x="120" y="173"/>
                  </a:lnTo>
                  <a:lnTo>
                    <a:pt x="118" y="173"/>
                  </a:lnTo>
                  <a:lnTo>
                    <a:pt x="115" y="175"/>
                  </a:lnTo>
                  <a:lnTo>
                    <a:pt x="113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0" y="178"/>
                  </a:lnTo>
                  <a:lnTo>
                    <a:pt x="109" y="180"/>
                  </a:lnTo>
                  <a:lnTo>
                    <a:pt x="110" y="180"/>
                  </a:lnTo>
                  <a:lnTo>
                    <a:pt x="109" y="181"/>
                  </a:lnTo>
                  <a:lnTo>
                    <a:pt x="107" y="181"/>
                  </a:lnTo>
                  <a:lnTo>
                    <a:pt x="105" y="181"/>
                  </a:lnTo>
                  <a:lnTo>
                    <a:pt x="104" y="181"/>
                  </a:lnTo>
                  <a:lnTo>
                    <a:pt x="99" y="180"/>
                  </a:lnTo>
                  <a:lnTo>
                    <a:pt x="96" y="181"/>
                  </a:lnTo>
                  <a:lnTo>
                    <a:pt x="93" y="181"/>
                  </a:lnTo>
                  <a:lnTo>
                    <a:pt x="91" y="180"/>
                  </a:lnTo>
                  <a:lnTo>
                    <a:pt x="88" y="180"/>
                  </a:lnTo>
                  <a:lnTo>
                    <a:pt x="87" y="180"/>
                  </a:lnTo>
                  <a:lnTo>
                    <a:pt x="85" y="178"/>
                  </a:lnTo>
                  <a:lnTo>
                    <a:pt x="83" y="178"/>
                  </a:lnTo>
                  <a:lnTo>
                    <a:pt x="82" y="176"/>
                  </a:lnTo>
                  <a:lnTo>
                    <a:pt x="82" y="176"/>
                  </a:lnTo>
                  <a:lnTo>
                    <a:pt x="82" y="175"/>
                  </a:lnTo>
                  <a:lnTo>
                    <a:pt x="82" y="173"/>
                  </a:lnTo>
                  <a:lnTo>
                    <a:pt x="82" y="173"/>
                  </a:lnTo>
                  <a:lnTo>
                    <a:pt x="82" y="172"/>
                  </a:lnTo>
                  <a:lnTo>
                    <a:pt x="82" y="172"/>
                  </a:lnTo>
                  <a:lnTo>
                    <a:pt x="82" y="170"/>
                  </a:lnTo>
                  <a:lnTo>
                    <a:pt x="80" y="170"/>
                  </a:lnTo>
                  <a:lnTo>
                    <a:pt x="80" y="170"/>
                  </a:lnTo>
                  <a:lnTo>
                    <a:pt x="79" y="169"/>
                  </a:lnTo>
                  <a:lnTo>
                    <a:pt x="79" y="169"/>
                  </a:lnTo>
                  <a:lnTo>
                    <a:pt x="77" y="167"/>
                  </a:lnTo>
                  <a:lnTo>
                    <a:pt x="75" y="169"/>
                  </a:lnTo>
                  <a:lnTo>
                    <a:pt x="75" y="169"/>
                  </a:lnTo>
                  <a:lnTo>
                    <a:pt x="74" y="170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74" y="173"/>
                  </a:lnTo>
                  <a:lnTo>
                    <a:pt x="72" y="173"/>
                  </a:lnTo>
                  <a:lnTo>
                    <a:pt x="72" y="175"/>
                  </a:lnTo>
                  <a:lnTo>
                    <a:pt x="72" y="175"/>
                  </a:lnTo>
                  <a:lnTo>
                    <a:pt x="71" y="175"/>
                  </a:lnTo>
                  <a:lnTo>
                    <a:pt x="69" y="176"/>
                  </a:lnTo>
                  <a:lnTo>
                    <a:pt x="69" y="176"/>
                  </a:lnTo>
                  <a:lnTo>
                    <a:pt x="68" y="175"/>
                  </a:lnTo>
                  <a:lnTo>
                    <a:pt x="63" y="170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1"/>
                  </a:lnTo>
                  <a:lnTo>
                    <a:pt x="50" y="148"/>
                  </a:lnTo>
                  <a:lnTo>
                    <a:pt x="49" y="147"/>
                  </a:lnTo>
                  <a:lnTo>
                    <a:pt x="50" y="145"/>
                  </a:lnTo>
                  <a:lnTo>
                    <a:pt x="50" y="143"/>
                  </a:lnTo>
                  <a:lnTo>
                    <a:pt x="49" y="143"/>
                  </a:lnTo>
                  <a:lnTo>
                    <a:pt x="47" y="140"/>
                  </a:lnTo>
                  <a:lnTo>
                    <a:pt x="47" y="136"/>
                  </a:lnTo>
                  <a:lnTo>
                    <a:pt x="46" y="132"/>
                  </a:lnTo>
                  <a:lnTo>
                    <a:pt x="46" y="129"/>
                  </a:lnTo>
                  <a:lnTo>
                    <a:pt x="46" y="126"/>
                  </a:lnTo>
                  <a:lnTo>
                    <a:pt x="46" y="124"/>
                  </a:lnTo>
                  <a:lnTo>
                    <a:pt x="46" y="121"/>
                  </a:lnTo>
                  <a:lnTo>
                    <a:pt x="44" y="118"/>
                  </a:lnTo>
                  <a:lnTo>
                    <a:pt x="42" y="113"/>
                  </a:lnTo>
                  <a:lnTo>
                    <a:pt x="41" y="109"/>
                  </a:lnTo>
                  <a:lnTo>
                    <a:pt x="41" y="106"/>
                  </a:lnTo>
                  <a:lnTo>
                    <a:pt x="41" y="99"/>
                  </a:lnTo>
                  <a:lnTo>
                    <a:pt x="39" y="98"/>
                  </a:lnTo>
                  <a:lnTo>
                    <a:pt x="39" y="95"/>
                  </a:lnTo>
                  <a:lnTo>
                    <a:pt x="39" y="91"/>
                  </a:lnTo>
                  <a:lnTo>
                    <a:pt x="39" y="90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41" y="90"/>
                  </a:lnTo>
                  <a:lnTo>
                    <a:pt x="41" y="87"/>
                  </a:lnTo>
                  <a:lnTo>
                    <a:pt x="41" y="85"/>
                  </a:lnTo>
                  <a:lnTo>
                    <a:pt x="39" y="82"/>
                  </a:lnTo>
                  <a:lnTo>
                    <a:pt x="38" y="79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31" y="68"/>
                  </a:lnTo>
                  <a:lnTo>
                    <a:pt x="25" y="58"/>
                  </a:lnTo>
                  <a:lnTo>
                    <a:pt x="23" y="54"/>
                  </a:lnTo>
                  <a:lnTo>
                    <a:pt x="22" y="47"/>
                  </a:lnTo>
                  <a:lnTo>
                    <a:pt x="19" y="46"/>
                  </a:lnTo>
                  <a:lnTo>
                    <a:pt x="11" y="30"/>
                  </a:lnTo>
                  <a:lnTo>
                    <a:pt x="9" y="27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19"/>
                  </a:lnTo>
                  <a:lnTo>
                    <a:pt x="1" y="16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5"/>
                  </a:lnTo>
                  <a:lnTo>
                    <a:pt x="3" y="5"/>
                  </a:lnTo>
                  <a:lnTo>
                    <a:pt x="5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9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7" name="Freeform 183">
              <a:extLst>
                <a:ext uri="{FF2B5EF4-FFF2-40B4-BE49-F238E27FC236}">
                  <a16:creationId xmlns:a16="http://schemas.microsoft.com/office/drawing/2014/main" id="{5731D4CF-6F80-4373-B60D-168D9F0CB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9505" y="495390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2 h 3"/>
                <a:gd name="T4" fmla="*/ 2 w 3"/>
                <a:gd name="T5" fmla="*/ 2 h 3"/>
                <a:gd name="T6" fmla="*/ 2 w 3"/>
                <a:gd name="T7" fmla="*/ 3 h 3"/>
                <a:gd name="T8" fmla="*/ 0 w 3"/>
                <a:gd name="T9" fmla="*/ 2 h 3"/>
                <a:gd name="T10" fmla="*/ 0 w 3"/>
                <a:gd name="T11" fmla="*/ 0 h 3"/>
                <a:gd name="T12" fmla="*/ 2 w 3"/>
                <a:gd name="T13" fmla="*/ 0 h 3"/>
                <a:gd name="T14" fmla="*/ 2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8" name="Freeform 184">
              <a:extLst>
                <a:ext uri="{FF2B5EF4-FFF2-40B4-BE49-F238E27FC236}">
                  <a16:creationId xmlns:a16="http://schemas.microsoft.com/office/drawing/2014/main" id="{9F30DBEA-C4E0-4898-85C0-0B1312B74A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68465" y="4431517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9" name="Freeform 185">
              <a:extLst>
                <a:ext uri="{FF2B5EF4-FFF2-40B4-BE49-F238E27FC236}">
                  <a16:creationId xmlns:a16="http://schemas.microsoft.com/office/drawing/2014/main" id="{1583E5BA-8F08-4646-942C-E954878F13F5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0243" y="3538773"/>
              <a:ext cx="228060" cy="122802"/>
            </a:xfrm>
            <a:custGeom>
              <a:avLst/>
              <a:gdLst>
                <a:gd name="T0" fmla="*/ 29 w 117"/>
                <a:gd name="T1" fmla="*/ 3 h 63"/>
                <a:gd name="T2" fmla="*/ 35 w 117"/>
                <a:gd name="T3" fmla="*/ 8 h 63"/>
                <a:gd name="T4" fmla="*/ 45 w 117"/>
                <a:gd name="T5" fmla="*/ 12 h 63"/>
                <a:gd name="T6" fmla="*/ 51 w 117"/>
                <a:gd name="T7" fmla="*/ 19 h 63"/>
                <a:gd name="T8" fmla="*/ 57 w 117"/>
                <a:gd name="T9" fmla="*/ 19 h 63"/>
                <a:gd name="T10" fmla="*/ 60 w 117"/>
                <a:gd name="T11" fmla="*/ 23 h 63"/>
                <a:gd name="T12" fmla="*/ 67 w 117"/>
                <a:gd name="T13" fmla="*/ 28 h 63"/>
                <a:gd name="T14" fmla="*/ 68 w 117"/>
                <a:gd name="T15" fmla="*/ 30 h 63"/>
                <a:gd name="T16" fmla="*/ 75 w 117"/>
                <a:gd name="T17" fmla="*/ 28 h 63"/>
                <a:gd name="T18" fmla="*/ 73 w 117"/>
                <a:gd name="T19" fmla="*/ 33 h 63"/>
                <a:gd name="T20" fmla="*/ 82 w 117"/>
                <a:gd name="T21" fmla="*/ 34 h 63"/>
                <a:gd name="T22" fmla="*/ 86 w 117"/>
                <a:gd name="T23" fmla="*/ 39 h 63"/>
                <a:gd name="T24" fmla="*/ 87 w 117"/>
                <a:gd name="T25" fmla="*/ 36 h 63"/>
                <a:gd name="T26" fmla="*/ 92 w 117"/>
                <a:gd name="T27" fmla="*/ 39 h 63"/>
                <a:gd name="T28" fmla="*/ 95 w 117"/>
                <a:gd name="T29" fmla="*/ 36 h 63"/>
                <a:gd name="T30" fmla="*/ 98 w 117"/>
                <a:gd name="T31" fmla="*/ 37 h 63"/>
                <a:gd name="T32" fmla="*/ 105 w 117"/>
                <a:gd name="T33" fmla="*/ 41 h 63"/>
                <a:gd name="T34" fmla="*/ 111 w 117"/>
                <a:gd name="T35" fmla="*/ 41 h 63"/>
                <a:gd name="T36" fmla="*/ 117 w 117"/>
                <a:gd name="T37" fmla="*/ 39 h 63"/>
                <a:gd name="T38" fmla="*/ 117 w 117"/>
                <a:gd name="T39" fmla="*/ 44 h 63"/>
                <a:gd name="T40" fmla="*/ 114 w 117"/>
                <a:gd name="T41" fmla="*/ 52 h 63"/>
                <a:gd name="T42" fmla="*/ 117 w 117"/>
                <a:gd name="T43" fmla="*/ 60 h 63"/>
                <a:gd name="T44" fmla="*/ 112 w 117"/>
                <a:gd name="T45" fmla="*/ 63 h 63"/>
                <a:gd name="T46" fmla="*/ 106 w 117"/>
                <a:gd name="T47" fmla="*/ 63 h 63"/>
                <a:gd name="T48" fmla="*/ 101 w 117"/>
                <a:gd name="T49" fmla="*/ 60 h 63"/>
                <a:gd name="T50" fmla="*/ 94 w 117"/>
                <a:gd name="T51" fmla="*/ 61 h 63"/>
                <a:gd name="T52" fmla="*/ 87 w 117"/>
                <a:gd name="T53" fmla="*/ 60 h 63"/>
                <a:gd name="T54" fmla="*/ 82 w 117"/>
                <a:gd name="T55" fmla="*/ 60 h 63"/>
                <a:gd name="T56" fmla="*/ 79 w 117"/>
                <a:gd name="T57" fmla="*/ 56 h 63"/>
                <a:gd name="T58" fmla="*/ 75 w 117"/>
                <a:gd name="T59" fmla="*/ 56 h 63"/>
                <a:gd name="T60" fmla="*/ 73 w 117"/>
                <a:gd name="T61" fmla="*/ 55 h 63"/>
                <a:gd name="T62" fmla="*/ 67 w 117"/>
                <a:gd name="T63" fmla="*/ 52 h 63"/>
                <a:gd name="T64" fmla="*/ 64 w 117"/>
                <a:gd name="T65" fmla="*/ 48 h 63"/>
                <a:gd name="T66" fmla="*/ 56 w 117"/>
                <a:gd name="T67" fmla="*/ 47 h 63"/>
                <a:gd name="T68" fmla="*/ 49 w 117"/>
                <a:gd name="T69" fmla="*/ 45 h 63"/>
                <a:gd name="T70" fmla="*/ 46 w 117"/>
                <a:gd name="T71" fmla="*/ 47 h 63"/>
                <a:gd name="T72" fmla="*/ 38 w 117"/>
                <a:gd name="T73" fmla="*/ 44 h 63"/>
                <a:gd name="T74" fmla="*/ 32 w 117"/>
                <a:gd name="T75" fmla="*/ 42 h 63"/>
                <a:gd name="T76" fmla="*/ 27 w 117"/>
                <a:gd name="T77" fmla="*/ 39 h 63"/>
                <a:gd name="T78" fmla="*/ 23 w 117"/>
                <a:gd name="T79" fmla="*/ 37 h 63"/>
                <a:gd name="T80" fmla="*/ 16 w 117"/>
                <a:gd name="T81" fmla="*/ 33 h 63"/>
                <a:gd name="T82" fmla="*/ 10 w 117"/>
                <a:gd name="T83" fmla="*/ 30 h 63"/>
                <a:gd name="T84" fmla="*/ 7 w 117"/>
                <a:gd name="T85" fmla="*/ 28 h 63"/>
                <a:gd name="T86" fmla="*/ 4 w 117"/>
                <a:gd name="T87" fmla="*/ 28 h 63"/>
                <a:gd name="T88" fmla="*/ 0 w 117"/>
                <a:gd name="T89" fmla="*/ 25 h 63"/>
                <a:gd name="T90" fmla="*/ 2 w 117"/>
                <a:gd name="T91" fmla="*/ 19 h 63"/>
                <a:gd name="T92" fmla="*/ 5 w 117"/>
                <a:gd name="T93" fmla="*/ 11 h 63"/>
                <a:gd name="T94" fmla="*/ 12 w 117"/>
                <a:gd name="T95" fmla="*/ 4 h 63"/>
                <a:gd name="T96" fmla="*/ 13 w 117"/>
                <a:gd name="T97" fmla="*/ 4 h 63"/>
                <a:gd name="T98" fmla="*/ 18 w 117"/>
                <a:gd name="T99" fmla="*/ 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7" h="63">
                  <a:moveTo>
                    <a:pt x="23" y="0"/>
                  </a:moveTo>
                  <a:lnTo>
                    <a:pt x="26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6"/>
                  </a:lnTo>
                  <a:lnTo>
                    <a:pt x="35" y="8"/>
                  </a:lnTo>
                  <a:lnTo>
                    <a:pt x="37" y="9"/>
                  </a:lnTo>
                  <a:lnTo>
                    <a:pt x="40" y="11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4"/>
                  </a:lnTo>
                  <a:lnTo>
                    <a:pt x="48" y="15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4" y="19"/>
                  </a:lnTo>
                  <a:lnTo>
                    <a:pt x="56" y="17"/>
                  </a:lnTo>
                  <a:lnTo>
                    <a:pt x="57" y="19"/>
                  </a:lnTo>
                  <a:lnTo>
                    <a:pt x="59" y="19"/>
                  </a:lnTo>
                  <a:lnTo>
                    <a:pt x="59" y="20"/>
                  </a:lnTo>
                  <a:lnTo>
                    <a:pt x="59" y="22"/>
                  </a:lnTo>
                  <a:lnTo>
                    <a:pt x="60" y="23"/>
                  </a:lnTo>
                  <a:lnTo>
                    <a:pt x="62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8" y="28"/>
                  </a:lnTo>
                  <a:lnTo>
                    <a:pt x="68" y="30"/>
                  </a:lnTo>
                  <a:lnTo>
                    <a:pt x="70" y="30"/>
                  </a:lnTo>
                  <a:lnTo>
                    <a:pt x="73" y="28"/>
                  </a:lnTo>
                  <a:lnTo>
                    <a:pt x="73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3" y="30"/>
                  </a:lnTo>
                  <a:lnTo>
                    <a:pt x="73" y="31"/>
                  </a:lnTo>
                  <a:lnTo>
                    <a:pt x="73" y="33"/>
                  </a:lnTo>
                  <a:lnTo>
                    <a:pt x="75" y="33"/>
                  </a:lnTo>
                  <a:lnTo>
                    <a:pt x="78" y="33"/>
                  </a:lnTo>
                  <a:lnTo>
                    <a:pt x="81" y="33"/>
                  </a:lnTo>
                  <a:lnTo>
                    <a:pt x="82" y="34"/>
                  </a:lnTo>
                  <a:lnTo>
                    <a:pt x="84" y="36"/>
                  </a:lnTo>
                  <a:lnTo>
                    <a:pt x="84" y="37"/>
                  </a:lnTo>
                  <a:lnTo>
                    <a:pt x="86" y="39"/>
                  </a:lnTo>
                  <a:lnTo>
                    <a:pt x="86" y="39"/>
                  </a:lnTo>
                  <a:lnTo>
                    <a:pt x="87" y="39"/>
                  </a:lnTo>
                  <a:lnTo>
                    <a:pt x="87" y="37"/>
                  </a:lnTo>
                  <a:lnTo>
                    <a:pt x="87" y="36"/>
                  </a:lnTo>
                  <a:lnTo>
                    <a:pt x="87" y="36"/>
                  </a:lnTo>
                  <a:lnTo>
                    <a:pt x="89" y="36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2" y="39"/>
                  </a:lnTo>
                  <a:lnTo>
                    <a:pt x="94" y="39"/>
                  </a:lnTo>
                  <a:lnTo>
                    <a:pt x="94" y="39"/>
                  </a:lnTo>
                  <a:lnTo>
                    <a:pt x="94" y="36"/>
                  </a:lnTo>
                  <a:lnTo>
                    <a:pt x="95" y="36"/>
                  </a:lnTo>
                  <a:lnTo>
                    <a:pt x="97" y="36"/>
                  </a:lnTo>
                  <a:lnTo>
                    <a:pt x="97" y="36"/>
                  </a:lnTo>
                  <a:lnTo>
                    <a:pt x="97" y="37"/>
                  </a:lnTo>
                  <a:lnTo>
                    <a:pt x="98" y="37"/>
                  </a:lnTo>
                  <a:lnTo>
                    <a:pt x="100" y="37"/>
                  </a:lnTo>
                  <a:lnTo>
                    <a:pt x="101" y="39"/>
                  </a:lnTo>
                  <a:lnTo>
                    <a:pt x="103" y="41"/>
                  </a:lnTo>
                  <a:lnTo>
                    <a:pt x="105" y="41"/>
                  </a:lnTo>
                  <a:lnTo>
                    <a:pt x="108" y="41"/>
                  </a:lnTo>
                  <a:lnTo>
                    <a:pt x="108" y="41"/>
                  </a:lnTo>
                  <a:lnTo>
                    <a:pt x="109" y="41"/>
                  </a:lnTo>
                  <a:lnTo>
                    <a:pt x="111" y="41"/>
                  </a:lnTo>
                  <a:lnTo>
                    <a:pt x="112" y="39"/>
                  </a:lnTo>
                  <a:lnTo>
                    <a:pt x="114" y="39"/>
                  </a:lnTo>
                  <a:lnTo>
                    <a:pt x="116" y="39"/>
                  </a:lnTo>
                  <a:lnTo>
                    <a:pt x="117" y="39"/>
                  </a:lnTo>
                  <a:lnTo>
                    <a:pt x="117" y="41"/>
                  </a:lnTo>
                  <a:lnTo>
                    <a:pt x="117" y="41"/>
                  </a:lnTo>
                  <a:lnTo>
                    <a:pt x="117" y="42"/>
                  </a:lnTo>
                  <a:lnTo>
                    <a:pt x="117" y="44"/>
                  </a:lnTo>
                  <a:lnTo>
                    <a:pt x="116" y="44"/>
                  </a:lnTo>
                  <a:lnTo>
                    <a:pt x="116" y="47"/>
                  </a:lnTo>
                  <a:lnTo>
                    <a:pt x="114" y="52"/>
                  </a:lnTo>
                  <a:lnTo>
                    <a:pt x="114" y="52"/>
                  </a:lnTo>
                  <a:lnTo>
                    <a:pt x="117" y="55"/>
                  </a:lnTo>
                  <a:lnTo>
                    <a:pt x="117" y="56"/>
                  </a:lnTo>
                  <a:lnTo>
                    <a:pt x="117" y="58"/>
                  </a:lnTo>
                  <a:lnTo>
                    <a:pt x="117" y="60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9" y="63"/>
                  </a:lnTo>
                  <a:lnTo>
                    <a:pt x="108" y="63"/>
                  </a:lnTo>
                  <a:lnTo>
                    <a:pt x="106" y="63"/>
                  </a:lnTo>
                  <a:lnTo>
                    <a:pt x="105" y="63"/>
                  </a:lnTo>
                  <a:lnTo>
                    <a:pt x="103" y="63"/>
                  </a:lnTo>
                  <a:lnTo>
                    <a:pt x="101" y="63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4" y="61"/>
                  </a:lnTo>
                  <a:lnTo>
                    <a:pt x="92" y="60"/>
                  </a:lnTo>
                  <a:lnTo>
                    <a:pt x="92" y="60"/>
                  </a:lnTo>
                  <a:lnTo>
                    <a:pt x="89" y="60"/>
                  </a:lnTo>
                  <a:lnTo>
                    <a:pt x="87" y="60"/>
                  </a:lnTo>
                  <a:lnTo>
                    <a:pt x="86" y="58"/>
                  </a:lnTo>
                  <a:lnTo>
                    <a:pt x="84" y="60"/>
                  </a:lnTo>
                  <a:lnTo>
                    <a:pt x="82" y="60"/>
                  </a:lnTo>
                  <a:lnTo>
                    <a:pt x="82" y="60"/>
                  </a:lnTo>
                  <a:lnTo>
                    <a:pt x="82" y="58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6"/>
                  </a:lnTo>
                  <a:lnTo>
                    <a:pt x="76" y="58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1" y="55"/>
                  </a:lnTo>
                  <a:lnTo>
                    <a:pt x="70" y="55"/>
                  </a:lnTo>
                  <a:lnTo>
                    <a:pt x="67" y="53"/>
                  </a:lnTo>
                  <a:lnTo>
                    <a:pt x="67" y="52"/>
                  </a:lnTo>
                  <a:lnTo>
                    <a:pt x="67" y="50"/>
                  </a:lnTo>
                  <a:lnTo>
                    <a:pt x="67" y="50"/>
                  </a:lnTo>
                  <a:lnTo>
                    <a:pt x="65" y="48"/>
                  </a:lnTo>
                  <a:lnTo>
                    <a:pt x="64" y="48"/>
                  </a:lnTo>
                  <a:lnTo>
                    <a:pt x="60" y="47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6" y="47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1" y="47"/>
                  </a:lnTo>
                  <a:lnTo>
                    <a:pt x="49" y="45"/>
                  </a:lnTo>
                  <a:lnTo>
                    <a:pt x="48" y="47"/>
                  </a:lnTo>
                  <a:lnTo>
                    <a:pt x="48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3" y="47"/>
                  </a:lnTo>
                  <a:lnTo>
                    <a:pt x="41" y="45"/>
                  </a:lnTo>
                  <a:lnTo>
                    <a:pt x="38" y="45"/>
                  </a:lnTo>
                  <a:lnTo>
                    <a:pt x="38" y="44"/>
                  </a:lnTo>
                  <a:lnTo>
                    <a:pt x="38" y="42"/>
                  </a:lnTo>
                  <a:lnTo>
                    <a:pt x="37" y="42"/>
                  </a:lnTo>
                  <a:lnTo>
                    <a:pt x="35" y="42"/>
                  </a:lnTo>
                  <a:lnTo>
                    <a:pt x="32" y="42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7"/>
                  </a:lnTo>
                  <a:lnTo>
                    <a:pt x="21" y="37"/>
                  </a:lnTo>
                  <a:lnTo>
                    <a:pt x="18" y="34"/>
                  </a:lnTo>
                  <a:lnTo>
                    <a:pt x="18" y="34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5" y="31"/>
                  </a:lnTo>
                  <a:lnTo>
                    <a:pt x="12" y="31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5" y="28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4" y="17"/>
                  </a:lnTo>
                  <a:lnTo>
                    <a:pt x="4" y="15"/>
                  </a:lnTo>
                  <a:lnTo>
                    <a:pt x="4" y="14"/>
                  </a:lnTo>
                  <a:lnTo>
                    <a:pt x="5" y="11"/>
                  </a:lnTo>
                  <a:lnTo>
                    <a:pt x="7" y="8"/>
                  </a:lnTo>
                  <a:lnTo>
                    <a:pt x="8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6" y="6"/>
                  </a:lnTo>
                  <a:lnTo>
                    <a:pt x="18" y="4"/>
                  </a:lnTo>
                  <a:lnTo>
                    <a:pt x="19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0" name="Freeform 186">
              <a:extLst>
                <a:ext uri="{FF2B5EF4-FFF2-40B4-BE49-F238E27FC236}">
                  <a16:creationId xmlns:a16="http://schemas.microsoft.com/office/drawing/2014/main" id="{2AAE9B52-6990-4F24-80CD-DB108DDE69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07697" y="1433614"/>
              <a:ext cx="1204619" cy="1140295"/>
            </a:xfrm>
            <a:custGeom>
              <a:avLst/>
              <a:gdLst>
                <a:gd name="T0" fmla="*/ 260 w 618"/>
                <a:gd name="T1" fmla="*/ 460 h 585"/>
                <a:gd name="T2" fmla="*/ 312 w 618"/>
                <a:gd name="T3" fmla="*/ 410 h 585"/>
                <a:gd name="T4" fmla="*/ 335 w 618"/>
                <a:gd name="T5" fmla="*/ 353 h 585"/>
                <a:gd name="T6" fmla="*/ 345 w 618"/>
                <a:gd name="T7" fmla="*/ 342 h 585"/>
                <a:gd name="T8" fmla="*/ 364 w 618"/>
                <a:gd name="T9" fmla="*/ 341 h 585"/>
                <a:gd name="T10" fmla="*/ 340 w 618"/>
                <a:gd name="T11" fmla="*/ 350 h 585"/>
                <a:gd name="T12" fmla="*/ 378 w 618"/>
                <a:gd name="T13" fmla="*/ 333 h 585"/>
                <a:gd name="T14" fmla="*/ 432 w 618"/>
                <a:gd name="T15" fmla="*/ 301 h 585"/>
                <a:gd name="T16" fmla="*/ 394 w 618"/>
                <a:gd name="T17" fmla="*/ 319 h 585"/>
                <a:gd name="T18" fmla="*/ 422 w 618"/>
                <a:gd name="T19" fmla="*/ 305 h 585"/>
                <a:gd name="T20" fmla="*/ 476 w 618"/>
                <a:gd name="T21" fmla="*/ 289 h 585"/>
                <a:gd name="T22" fmla="*/ 462 w 618"/>
                <a:gd name="T23" fmla="*/ 289 h 585"/>
                <a:gd name="T24" fmla="*/ 556 w 618"/>
                <a:gd name="T25" fmla="*/ 287 h 585"/>
                <a:gd name="T26" fmla="*/ 569 w 618"/>
                <a:gd name="T27" fmla="*/ 311 h 585"/>
                <a:gd name="T28" fmla="*/ 548 w 618"/>
                <a:gd name="T29" fmla="*/ 330 h 585"/>
                <a:gd name="T30" fmla="*/ 503 w 618"/>
                <a:gd name="T31" fmla="*/ 336 h 585"/>
                <a:gd name="T32" fmla="*/ 440 w 618"/>
                <a:gd name="T33" fmla="*/ 327 h 585"/>
                <a:gd name="T34" fmla="*/ 394 w 618"/>
                <a:gd name="T35" fmla="*/ 350 h 585"/>
                <a:gd name="T36" fmla="*/ 343 w 618"/>
                <a:gd name="T37" fmla="*/ 412 h 585"/>
                <a:gd name="T38" fmla="*/ 307 w 618"/>
                <a:gd name="T39" fmla="*/ 478 h 585"/>
                <a:gd name="T40" fmla="*/ 312 w 618"/>
                <a:gd name="T41" fmla="*/ 541 h 585"/>
                <a:gd name="T42" fmla="*/ 283 w 618"/>
                <a:gd name="T43" fmla="*/ 550 h 585"/>
                <a:gd name="T44" fmla="*/ 247 w 618"/>
                <a:gd name="T45" fmla="*/ 583 h 585"/>
                <a:gd name="T46" fmla="*/ 220 w 618"/>
                <a:gd name="T47" fmla="*/ 568 h 585"/>
                <a:gd name="T48" fmla="*/ 209 w 618"/>
                <a:gd name="T49" fmla="*/ 550 h 585"/>
                <a:gd name="T50" fmla="*/ 220 w 618"/>
                <a:gd name="T51" fmla="*/ 536 h 585"/>
                <a:gd name="T52" fmla="*/ 212 w 618"/>
                <a:gd name="T53" fmla="*/ 530 h 585"/>
                <a:gd name="T54" fmla="*/ 238 w 618"/>
                <a:gd name="T55" fmla="*/ 514 h 585"/>
                <a:gd name="T56" fmla="*/ 203 w 618"/>
                <a:gd name="T57" fmla="*/ 501 h 585"/>
                <a:gd name="T58" fmla="*/ 225 w 618"/>
                <a:gd name="T59" fmla="*/ 489 h 585"/>
                <a:gd name="T60" fmla="*/ 233 w 618"/>
                <a:gd name="T61" fmla="*/ 478 h 585"/>
                <a:gd name="T62" fmla="*/ 266 w 618"/>
                <a:gd name="T63" fmla="*/ 464 h 585"/>
                <a:gd name="T64" fmla="*/ 291 w 618"/>
                <a:gd name="T65" fmla="*/ 454 h 585"/>
                <a:gd name="T66" fmla="*/ 296 w 618"/>
                <a:gd name="T67" fmla="*/ 434 h 585"/>
                <a:gd name="T68" fmla="*/ 332 w 618"/>
                <a:gd name="T69" fmla="*/ 401 h 585"/>
                <a:gd name="T70" fmla="*/ 354 w 618"/>
                <a:gd name="T71" fmla="*/ 377 h 585"/>
                <a:gd name="T72" fmla="*/ 350 w 618"/>
                <a:gd name="T73" fmla="*/ 360 h 585"/>
                <a:gd name="T74" fmla="*/ 383 w 618"/>
                <a:gd name="T75" fmla="*/ 349 h 585"/>
                <a:gd name="T76" fmla="*/ 402 w 618"/>
                <a:gd name="T77" fmla="*/ 322 h 585"/>
                <a:gd name="T78" fmla="*/ 432 w 618"/>
                <a:gd name="T79" fmla="*/ 320 h 585"/>
                <a:gd name="T80" fmla="*/ 462 w 618"/>
                <a:gd name="T81" fmla="*/ 298 h 585"/>
                <a:gd name="T82" fmla="*/ 503 w 618"/>
                <a:gd name="T83" fmla="*/ 286 h 585"/>
                <a:gd name="T84" fmla="*/ 526 w 618"/>
                <a:gd name="T85" fmla="*/ 287 h 585"/>
                <a:gd name="T86" fmla="*/ 11 w 618"/>
                <a:gd name="T87" fmla="*/ 278 h 585"/>
                <a:gd name="T88" fmla="*/ 481 w 618"/>
                <a:gd name="T89" fmla="*/ 92 h 585"/>
                <a:gd name="T90" fmla="*/ 444 w 618"/>
                <a:gd name="T91" fmla="*/ 82 h 585"/>
                <a:gd name="T92" fmla="*/ 299 w 618"/>
                <a:gd name="T93" fmla="*/ 65 h 585"/>
                <a:gd name="T94" fmla="*/ 369 w 618"/>
                <a:gd name="T95" fmla="*/ 15 h 585"/>
                <a:gd name="T96" fmla="*/ 405 w 618"/>
                <a:gd name="T97" fmla="*/ 41 h 585"/>
                <a:gd name="T98" fmla="*/ 406 w 618"/>
                <a:gd name="T99" fmla="*/ 78 h 585"/>
                <a:gd name="T100" fmla="*/ 350 w 618"/>
                <a:gd name="T101" fmla="*/ 109 h 585"/>
                <a:gd name="T102" fmla="*/ 331 w 618"/>
                <a:gd name="T103" fmla="*/ 86 h 585"/>
                <a:gd name="T104" fmla="*/ 365 w 618"/>
                <a:gd name="T105" fmla="*/ 63 h 585"/>
                <a:gd name="T106" fmla="*/ 332 w 618"/>
                <a:gd name="T107" fmla="*/ 71 h 585"/>
                <a:gd name="T108" fmla="*/ 307 w 618"/>
                <a:gd name="T109" fmla="*/ 40 h 585"/>
                <a:gd name="T110" fmla="*/ 309 w 618"/>
                <a:gd name="T111" fmla="*/ 24 h 585"/>
                <a:gd name="T112" fmla="*/ 350 w 618"/>
                <a:gd name="T113" fmla="*/ 27 h 585"/>
                <a:gd name="T114" fmla="*/ 403 w 618"/>
                <a:gd name="T115" fmla="*/ 7 h 585"/>
                <a:gd name="T116" fmla="*/ 468 w 618"/>
                <a:gd name="T117" fmla="*/ 4 h 585"/>
                <a:gd name="T118" fmla="*/ 496 w 618"/>
                <a:gd name="T119" fmla="*/ 38 h 585"/>
                <a:gd name="T120" fmla="*/ 416 w 618"/>
                <a:gd name="T121" fmla="*/ 26 h 585"/>
                <a:gd name="T122" fmla="*/ 416 w 618"/>
                <a:gd name="T12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18" h="585">
                  <a:moveTo>
                    <a:pt x="205" y="533"/>
                  </a:moveTo>
                  <a:lnTo>
                    <a:pt x="205" y="535"/>
                  </a:lnTo>
                  <a:lnTo>
                    <a:pt x="205" y="536"/>
                  </a:lnTo>
                  <a:lnTo>
                    <a:pt x="205" y="539"/>
                  </a:lnTo>
                  <a:lnTo>
                    <a:pt x="205" y="539"/>
                  </a:lnTo>
                  <a:lnTo>
                    <a:pt x="203" y="538"/>
                  </a:lnTo>
                  <a:lnTo>
                    <a:pt x="203" y="538"/>
                  </a:lnTo>
                  <a:lnTo>
                    <a:pt x="203" y="536"/>
                  </a:lnTo>
                  <a:lnTo>
                    <a:pt x="203" y="535"/>
                  </a:lnTo>
                  <a:lnTo>
                    <a:pt x="203" y="535"/>
                  </a:lnTo>
                  <a:lnTo>
                    <a:pt x="205" y="533"/>
                  </a:lnTo>
                  <a:close/>
                  <a:moveTo>
                    <a:pt x="203" y="517"/>
                  </a:moveTo>
                  <a:lnTo>
                    <a:pt x="203" y="519"/>
                  </a:lnTo>
                  <a:lnTo>
                    <a:pt x="203" y="520"/>
                  </a:lnTo>
                  <a:lnTo>
                    <a:pt x="201" y="520"/>
                  </a:lnTo>
                  <a:lnTo>
                    <a:pt x="201" y="520"/>
                  </a:lnTo>
                  <a:lnTo>
                    <a:pt x="201" y="517"/>
                  </a:lnTo>
                  <a:lnTo>
                    <a:pt x="201" y="517"/>
                  </a:lnTo>
                  <a:lnTo>
                    <a:pt x="203" y="517"/>
                  </a:lnTo>
                  <a:close/>
                  <a:moveTo>
                    <a:pt x="249" y="467"/>
                  </a:moveTo>
                  <a:lnTo>
                    <a:pt x="249" y="467"/>
                  </a:lnTo>
                  <a:lnTo>
                    <a:pt x="249" y="468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6" y="468"/>
                  </a:lnTo>
                  <a:lnTo>
                    <a:pt x="244" y="468"/>
                  </a:lnTo>
                  <a:lnTo>
                    <a:pt x="244" y="468"/>
                  </a:lnTo>
                  <a:lnTo>
                    <a:pt x="247" y="467"/>
                  </a:lnTo>
                  <a:lnTo>
                    <a:pt x="249" y="467"/>
                  </a:lnTo>
                  <a:close/>
                  <a:moveTo>
                    <a:pt x="258" y="459"/>
                  </a:moveTo>
                  <a:lnTo>
                    <a:pt x="260" y="459"/>
                  </a:lnTo>
                  <a:lnTo>
                    <a:pt x="260" y="460"/>
                  </a:lnTo>
                  <a:lnTo>
                    <a:pt x="258" y="460"/>
                  </a:lnTo>
                  <a:lnTo>
                    <a:pt x="253" y="462"/>
                  </a:lnTo>
                  <a:lnTo>
                    <a:pt x="252" y="462"/>
                  </a:lnTo>
                  <a:lnTo>
                    <a:pt x="252" y="462"/>
                  </a:lnTo>
                  <a:lnTo>
                    <a:pt x="253" y="460"/>
                  </a:lnTo>
                  <a:lnTo>
                    <a:pt x="258" y="459"/>
                  </a:lnTo>
                  <a:lnTo>
                    <a:pt x="258" y="459"/>
                  </a:lnTo>
                  <a:lnTo>
                    <a:pt x="258" y="459"/>
                  </a:lnTo>
                  <a:close/>
                  <a:moveTo>
                    <a:pt x="291" y="432"/>
                  </a:moveTo>
                  <a:lnTo>
                    <a:pt x="293" y="432"/>
                  </a:lnTo>
                  <a:lnTo>
                    <a:pt x="294" y="434"/>
                  </a:lnTo>
                  <a:lnTo>
                    <a:pt x="294" y="434"/>
                  </a:lnTo>
                  <a:lnTo>
                    <a:pt x="293" y="435"/>
                  </a:lnTo>
                  <a:lnTo>
                    <a:pt x="291" y="434"/>
                  </a:lnTo>
                  <a:lnTo>
                    <a:pt x="288" y="435"/>
                  </a:lnTo>
                  <a:lnTo>
                    <a:pt x="287" y="434"/>
                  </a:lnTo>
                  <a:lnTo>
                    <a:pt x="288" y="432"/>
                  </a:lnTo>
                  <a:lnTo>
                    <a:pt x="291" y="432"/>
                  </a:lnTo>
                  <a:close/>
                  <a:moveTo>
                    <a:pt x="304" y="415"/>
                  </a:moveTo>
                  <a:lnTo>
                    <a:pt x="306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2" y="416"/>
                  </a:lnTo>
                  <a:lnTo>
                    <a:pt x="302" y="416"/>
                  </a:lnTo>
                  <a:lnTo>
                    <a:pt x="302" y="415"/>
                  </a:lnTo>
                  <a:lnTo>
                    <a:pt x="304" y="415"/>
                  </a:lnTo>
                  <a:close/>
                  <a:moveTo>
                    <a:pt x="317" y="407"/>
                  </a:moveTo>
                  <a:lnTo>
                    <a:pt x="317" y="407"/>
                  </a:lnTo>
                  <a:lnTo>
                    <a:pt x="315" y="408"/>
                  </a:lnTo>
                  <a:lnTo>
                    <a:pt x="312" y="410"/>
                  </a:lnTo>
                  <a:lnTo>
                    <a:pt x="312" y="410"/>
                  </a:lnTo>
                  <a:lnTo>
                    <a:pt x="312" y="408"/>
                  </a:lnTo>
                  <a:lnTo>
                    <a:pt x="312" y="408"/>
                  </a:lnTo>
                  <a:lnTo>
                    <a:pt x="313" y="407"/>
                  </a:lnTo>
                  <a:lnTo>
                    <a:pt x="315" y="407"/>
                  </a:lnTo>
                  <a:lnTo>
                    <a:pt x="317" y="407"/>
                  </a:lnTo>
                  <a:close/>
                  <a:moveTo>
                    <a:pt x="313" y="402"/>
                  </a:moveTo>
                  <a:lnTo>
                    <a:pt x="313" y="402"/>
                  </a:lnTo>
                  <a:lnTo>
                    <a:pt x="315" y="404"/>
                  </a:lnTo>
                  <a:lnTo>
                    <a:pt x="313" y="405"/>
                  </a:lnTo>
                  <a:lnTo>
                    <a:pt x="312" y="407"/>
                  </a:lnTo>
                  <a:lnTo>
                    <a:pt x="310" y="407"/>
                  </a:lnTo>
                  <a:lnTo>
                    <a:pt x="310" y="405"/>
                  </a:lnTo>
                  <a:lnTo>
                    <a:pt x="312" y="404"/>
                  </a:lnTo>
                  <a:lnTo>
                    <a:pt x="312" y="404"/>
                  </a:lnTo>
                  <a:lnTo>
                    <a:pt x="312" y="402"/>
                  </a:lnTo>
                  <a:lnTo>
                    <a:pt x="313" y="402"/>
                  </a:lnTo>
                  <a:close/>
                  <a:moveTo>
                    <a:pt x="321" y="356"/>
                  </a:moveTo>
                  <a:lnTo>
                    <a:pt x="321" y="356"/>
                  </a:lnTo>
                  <a:lnTo>
                    <a:pt x="321" y="358"/>
                  </a:lnTo>
                  <a:lnTo>
                    <a:pt x="321" y="360"/>
                  </a:lnTo>
                  <a:lnTo>
                    <a:pt x="321" y="360"/>
                  </a:lnTo>
                  <a:lnTo>
                    <a:pt x="320" y="361"/>
                  </a:lnTo>
                  <a:lnTo>
                    <a:pt x="317" y="363"/>
                  </a:lnTo>
                  <a:lnTo>
                    <a:pt x="318" y="361"/>
                  </a:lnTo>
                  <a:lnTo>
                    <a:pt x="320" y="358"/>
                  </a:lnTo>
                  <a:lnTo>
                    <a:pt x="321" y="356"/>
                  </a:lnTo>
                  <a:close/>
                  <a:moveTo>
                    <a:pt x="331" y="352"/>
                  </a:moveTo>
                  <a:lnTo>
                    <a:pt x="332" y="352"/>
                  </a:lnTo>
                  <a:lnTo>
                    <a:pt x="334" y="352"/>
                  </a:lnTo>
                  <a:lnTo>
                    <a:pt x="335" y="352"/>
                  </a:lnTo>
                  <a:lnTo>
                    <a:pt x="335" y="352"/>
                  </a:lnTo>
                  <a:lnTo>
                    <a:pt x="335" y="353"/>
                  </a:lnTo>
                  <a:lnTo>
                    <a:pt x="334" y="353"/>
                  </a:lnTo>
                  <a:lnTo>
                    <a:pt x="332" y="355"/>
                  </a:lnTo>
                  <a:lnTo>
                    <a:pt x="332" y="355"/>
                  </a:lnTo>
                  <a:lnTo>
                    <a:pt x="331" y="356"/>
                  </a:lnTo>
                  <a:lnTo>
                    <a:pt x="329" y="356"/>
                  </a:lnTo>
                  <a:lnTo>
                    <a:pt x="328" y="356"/>
                  </a:lnTo>
                  <a:lnTo>
                    <a:pt x="328" y="356"/>
                  </a:lnTo>
                  <a:lnTo>
                    <a:pt x="326" y="356"/>
                  </a:lnTo>
                  <a:lnTo>
                    <a:pt x="326" y="356"/>
                  </a:lnTo>
                  <a:lnTo>
                    <a:pt x="326" y="358"/>
                  </a:lnTo>
                  <a:lnTo>
                    <a:pt x="324" y="358"/>
                  </a:lnTo>
                  <a:lnTo>
                    <a:pt x="323" y="358"/>
                  </a:lnTo>
                  <a:lnTo>
                    <a:pt x="323" y="356"/>
                  </a:lnTo>
                  <a:lnTo>
                    <a:pt x="323" y="355"/>
                  </a:lnTo>
                  <a:lnTo>
                    <a:pt x="324" y="355"/>
                  </a:lnTo>
                  <a:lnTo>
                    <a:pt x="324" y="355"/>
                  </a:lnTo>
                  <a:lnTo>
                    <a:pt x="326" y="355"/>
                  </a:lnTo>
                  <a:lnTo>
                    <a:pt x="328" y="352"/>
                  </a:lnTo>
                  <a:lnTo>
                    <a:pt x="329" y="352"/>
                  </a:lnTo>
                  <a:lnTo>
                    <a:pt x="331" y="352"/>
                  </a:lnTo>
                  <a:close/>
                  <a:moveTo>
                    <a:pt x="350" y="333"/>
                  </a:moveTo>
                  <a:lnTo>
                    <a:pt x="350" y="333"/>
                  </a:lnTo>
                  <a:lnTo>
                    <a:pt x="351" y="334"/>
                  </a:lnTo>
                  <a:lnTo>
                    <a:pt x="351" y="334"/>
                  </a:lnTo>
                  <a:lnTo>
                    <a:pt x="353" y="338"/>
                  </a:lnTo>
                  <a:lnTo>
                    <a:pt x="354" y="339"/>
                  </a:lnTo>
                  <a:lnTo>
                    <a:pt x="354" y="342"/>
                  </a:lnTo>
                  <a:lnTo>
                    <a:pt x="351" y="342"/>
                  </a:lnTo>
                  <a:lnTo>
                    <a:pt x="350" y="344"/>
                  </a:lnTo>
                  <a:lnTo>
                    <a:pt x="347" y="344"/>
                  </a:lnTo>
                  <a:lnTo>
                    <a:pt x="347" y="342"/>
                  </a:lnTo>
                  <a:lnTo>
                    <a:pt x="345" y="342"/>
                  </a:lnTo>
                  <a:lnTo>
                    <a:pt x="345" y="341"/>
                  </a:lnTo>
                  <a:lnTo>
                    <a:pt x="343" y="342"/>
                  </a:lnTo>
                  <a:lnTo>
                    <a:pt x="342" y="342"/>
                  </a:lnTo>
                  <a:lnTo>
                    <a:pt x="340" y="342"/>
                  </a:lnTo>
                  <a:lnTo>
                    <a:pt x="340" y="341"/>
                  </a:lnTo>
                  <a:lnTo>
                    <a:pt x="342" y="339"/>
                  </a:lnTo>
                  <a:lnTo>
                    <a:pt x="342" y="338"/>
                  </a:lnTo>
                  <a:lnTo>
                    <a:pt x="343" y="338"/>
                  </a:lnTo>
                  <a:lnTo>
                    <a:pt x="345" y="338"/>
                  </a:lnTo>
                  <a:lnTo>
                    <a:pt x="345" y="339"/>
                  </a:lnTo>
                  <a:lnTo>
                    <a:pt x="347" y="338"/>
                  </a:lnTo>
                  <a:lnTo>
                    <a:pt x="347" y="336"/>
                  </a:lnTo>
                  <a:lnTo>
                    <a:pt x="347" y="336"/>
                  </a:lnTo>
                  <a:lnTo>
                    <a:pt x="350" y="336"/>
                  </a:lnTo>
                  <a:lnTo>
                    <a:pt x="350" y="333"/>
                  </a:lnTo>
                  <a:lnTo>
                    <a:pt x="350" y="333"/>
                  </a:lnTo>
                  <a:close/>
                  <a:moveTo>
                    <a:pt x="362" y="325"/>
                  </a:moveTo>
                  <a:lnTo>
                    <a:pt x="364" y="325"/>
                  </a:lnTo>
                  <a:lnTo>
                    <a:pt x="365" y="327"/>
                  </a:lnTo>
                  <a:lnTo>
                    <a:pt x="365" y="328"/>
                  </a:lnTo>
                  <a:lnTo>
                    <a:pt x="362" y="330"/>
                  </a:lnTo>
                  <a:lnTo>
                    <a:pt x="361" y="333"/>
                  </a:lnTo>
                  <a:lnTo>
                    <a:pt x="361" y="334"/>
                  </a:lnTo>
                  <a:lnTo>
                    <a:pt x="362" y="336"/>
                  </a:lnTo>
                  <a:lnTo>
                    <a:pt x="362" y="338"/>
                  </a:lnTo>
                  <a:lnTo>
                    <a:pt x="362" y="341"/>
                  </a:lnTo>
                  <a:lnTo>
                    <a:pt x="361" y="342"/>
                  </a:lnTo>
                  <a:lnTo>
                    <a:pt x="359" y="344"/>
                  </a:lnTo>
                  <a:lnTo>
                    <a:pt x="359" y="344"/>
                  </a:lnTo>
                  <a:lnTo>
                    <a:pt x="362" y="342"/>
                  </a:lnTo>
                  <a:lnTo>
                    <a:pt x="364" y="341"/>
                  </a:lnTo>
                  <a:lnTo>
                    <a:pt x="364" y="341"/>
                  </a:lnTo>
                  <a:lnTo>
                    <a:pt x="365" y="339"/>
                  </a:lnTo>
                  <a:lnTo>
                    <a:pt x="365" y="338"/>
                  </a:lnTo>
                  <a:lnTo>
                    <a:pt x="365" y="338"/>
                  </a:lnTo>
                  <a:lnTo>
                    <a:pt x="367" y="338"/>
                  </a:lnTo>
                  <a:lnTo>
                    <a:pt x="367" y="336"/>
                  </a:lnTo>
                  <a:lnTo>
                    <a:pt x="367" y="336"/>
                  </a:lnTo>
                  <a:lnTo>
                    <a:pt x="369" y="338"/>
                  </a:lnTo>
                  <a:lnTo>
                    <a:pt x="370" y="338"/>
                  </a:lnTo>
                  <a:lnTo>
                    <a:pt x="370" y="341"/>
                  </a:lnTo>
                  <a:lnTo>
                    <a:pt x="370" y="342"/>
                  </a:lnTo>
                  <a:lnTo>
                    <a:pt x="369" y="344"/>
                  </a:lnTo>
                  <a:lnTo>
                    <a:pt x="365" y="345"/>
                  </a:lnTo>
                  <a:lnTo>
                    <a:pt x="364" y="347"/>
                  </a:lnTo>
                  <a:lnTo>
                    <a:pt x="362" y="349"/>
                  </a:lnTo>
                  <a:lnTo>
                    <a:pt x="362" y="349"/>
                  </a:lnTo>
                  <a:lnTo>
                    <a:pt x="361" y="349"/>
                  </a:lnTo>
                  <a:lnTo>
                    <a:pt x="361" y="349"/>
                  </a:lnTo>
                  <a:lnTo>
                    <a:pt x="359" y="349"/>
                  </a:lnTo>
                  <a:lnTo>
                    <a:pt x="359" y="350"/>
                  </a:lnTo>
                  <a:lnTo>
                    <a:pt x="354" y="350"/>
                  </a:lnTo>
                  <a:lnTo>
                    <a:pt x="353" y="350"/>
                  </a:lnTo>
                  <a:lnTo>
                    <a:pt x="353" y="349"/>
                  </a:lnTo>
                  <a:lnTo>
                    <a:pt x="353" y="349"/>
                  </a:lnTo>
                  <a:lnTo>
                    <a:pt x="351" y="350"/>
                  </a:lnTo>
                  <a:lnTo>
                    <a:pt x="350" y="352"/>
                  </a:lnTo>
                  <a:lnTo>
                    <a:pt x="350" y="352"/>
                  </a:lnTo>
                  <a:lnTo>
                    <a:pt x="348" y="350"/>
                  </a:lnTo>
                  <a:lnTo>
                    <a:pt x="343" y="353"/>
                  </a:lnTo>
                  <a:lnTo>
                    <a:pt x="339" y="353"/>
                  </a:lnTo>
                  <a:lnTo>
                    <a:pt x="339" y="353"/>
                  </a:lnTo>
                  <a:lnTo>
                    <a:pt x="339" y="352"/>
                  </a:lnTo>
                  <a:lnTo>
                    <a:pt x="340" y="350"/>
                  </a:lnTo>
                  <a:lnTo>
                    <a:pt x="343" y="349"/>
                  </a:lnTo>
                  <a:lnTo>
                    <a:pt x="350" y="347"/>
                  </a:lnTo>
                  <a:lnTo>
                    <a:pt x="354" y="342"/>
                  </a:lnTo>
                  <a:lnTo>
                    <a:pt x="356" y="338"/>
                  </a:lnTo>
                  <a:lnTo>
                    <a:pt x="356" y="336"/>
                  </a:lnTo>
                  <a:lnTo>
                    <a:pt x="356" y="336"/>
                  </a:lnTo>
                  <a:lnTo>
                    <a:pt x="354" y="336"/>
                  </a:lnTo>
                  <a:lnTo>
                    <a:pt x="354" y="334"/>
                  </a:lnTo>
                  <a:lnTo>
                    <a:pt x="356" y="333"/>
                  </a:lnTo>
                  <a:lnTo>
                    <a:pt x="358" y="330"/>
                  </a:lnTo>
                  <a:lnTo>
                    <a:pt x="359" y="330"/>
                  </a:lnTo>
                  <a:lnTo>
                    <a:pt x="361" y="327"/>
                  </a:lnTo>
                  <a:lnTo>
                    <a:pt x="362" y="325"/>
                  </a:lnTo>
                  <a:close/>
                  <a:moveTo>
                    <a:pt x="384" y="319"/>
                  </a:moveTo>
                  <a:lnTo>
                    <a:pt x="386" y="320"/>
                  </a:lnTo>
                  <a:lnTo>
                    <a:pt x="388" y="319"/>
                  </a:lnTo>
                  <a:lnTo>
                    <a:pt x="389" y="319"/>
                  </a:lnTo>
                  <a:lnTo>
                    <a:pt x="391" y="319"/>
                  </a:lnTo>
                  <a:lnTo>
                    <a:pt x="391" y="320"/>
                  </a:lnTo>
                  <a:lnTo>
                    <a:pt x="392" y="320"/>
                  </a:lnTo>
                  <a:lnTo>
                    <a:pt x="392" y="322"/>
                  </a:lnTo>
                  <a:lnTo>
                    <a:pt x="394" y="323"/>
                  </a:lnTo>
                  <a:lnTo>
                    <a:pt x="392" y="325"/>
                  </a:lnTo>
                  <a:lnTo>
                    <a:pt x="391" y="325"/>
                  </a:lnTo>
                  <a:lnTo>
                    <a:pt x="391" y="327"/>
                  </a:lnTo>
                  <a:lnTo>
                    <a:pt x="391" y="328"/>
                  </a:lnTo>
                  <a:lnTo>
                    <a:pt x="389" y="330"/>
                  </a:lnTo>
                  <a:lnTo>
                    <a:pt x="386" y="330"/>
                  </a:lnTo>
                  <a:lnTo>
                    <a:pt x="384" y="328"/>
                  </a:lnTo>
                  <a:lnTo>
                    <a:pt x="383" y="330"/>
                  </a:lnTo>
                  <a:lnTo>
                    <a:pt x="380" y="333"/>
                  </a:lnTo>
                  <a:lnTo>
                    <a:pt x="378" y="333"/>
                  </a:lnTo>
                  <a:lnTo>
                    <a:pt x="378" y="333"/>
                  </a:lnTo>
                  <a:lnTo>
                    <a:pt x="376" y="331"/>
                  </a:lnTo>
                  <a:lnTo>
                    <a:pt x="375" y="331"/>
                  </a:lnTo>
                  <a:lnTo>
                    <a:pt x="375" y="331"/>
                  </a:lnTo>
                  <a:lnTo>
                    <a:pt x="375" y="330"/>
                  </a:lnTo>
                  <a:lnTo>
                    <a:pt x="376" y="330"/>
                  </a:lnTo>
                  <a:lnTo>
                    <a:pt x="378" y="328"/>
                  </a:lnTo>
                  <a:lnTo>
                    <a:pt x="376" y="327"/>
                  </a:lnTo>
                  <a:lnTo>
                    <a:pt x="378" y="325"/>
                  </a:lnTo>
                  <a:lnTo>
                    <a:pt x="378" y="323"/>
                  </a:lnTo>
                  <a:lnTo>
                    <a:pt x="378" y="323"/>
                  </a:lnTo>
                  <a:lnTo>
                    <a:pt x="383" y="323"/>
                  </a:lnTo>
                  <a:lnTo>
                    <a:pt x="383" y="323"/>
                  </a:lnTo>
                  <a:lnTo>
                    <a:pt x="383" y="322"/>
                  </a:lnTo>
                  <a:lnTo>
                    <a:pt x="381" y="322"/>
                  </a:lnTo>
                  <a:lnTo>
                    <a:pt x="381" y="320"/>
                  </a:lnTo>
                  <a:lnTo>
                    <a:pt x="383" y="320"/>
                  </a:lnTo>
                  <a:lnTo>
                    <a:pt x="384" y="320"/>
                  </a:lnTo>
                  <a:lnTo>
                    <a:pt x="384" y="319"/>
                  </a:lnTo>
                  <a:lnTo>
                    <a:pt x="384" y="319"/>
                  </a:lnTo>
                  <a:lnTo>
                    <a:pt x="384" y="319"/>
                  </a:lnTo>
                  <a:close/>
                  <a:moveTo>
                    <a:pt x="563" y="311"/>
                  </a:moveTo>
                  <a:lnTo>
                    <a:pt x="564" y="311"/>
                  </a:lnTo>
                  <a:lnTo>
                    <a:pt x="566" y="311"/>
                  </a:lnTo>
                  <a:lnTo>
                    <a:pt x="566" y="312"/>
                  </a:lnTo>
                  <a:lnTo>
                    <a:pt x="564" y="312"/>
                  </a:lnTo>
                  <a:lnTo>
                    <a:pt x="563" y="314"/>
                  </a:lnTo>
                  <a:lnTo>
                    <a:pt x="561" y="312"/>
                  </a:lnTo>
                  <a:lnTo>
                    <a:pt x="563" y="312"/>
                  </a:lnTo>
                  <a:lnTo>
                    <a:pt x="563" y="311"/>
                  </a:lnTo>
                  <a:close/>
                  <a:moveTo>
                    <a:pt x="430" y="301"/>
                  </a:moveTo>
                  <a:lnTo>
                    <a:pt x="432" y="301"/>
                  </a:lnTo>
                  <a:lnTo>
                    <a:pt x="433" y="303"/>
                  </a:lnTo>
                  <a:lnTo>
                    <a:pt x="432" y="306"/>
                  </a:lnTo>
                  <a:lnTo>
                    <a:pt x="432" y="306"/>
                  </a:lnTo>
                  <a:lnTo>
                    <a:pt x="430" y="306"/>
                  </a:lnTo>
                  <a:lnTo>
                    <a:pt x="430" y="306"/>
                  </a:lnTo>
                  <a:lnTo>
                    <a:pt x="429" y="306"/>
                  </a:lnTo>
                  <a:lnTo>
                    <a:pt x="427" y="306"/>
                  </a:lnTo>
                  <a:lnTo>
                    <a:pt x="427" y="305"/>
                  </a:lnTo>
                  <a:lnTo>
                    <a:pt x="427" y="303"/>
                  </a:lnTo>
                  <a:lnTo>
                    <a:pt x="429" y="303"/>
                  </a:lnTo>
                  <a:lnTo>
                    <a:pt x="430" y="301"/>
                  </a:lnTo>
                  <a:close/>
                  <a:moveTo>
                    <a:pt x="410" y="301"/>
                  </a:moveTo>
                  <a:lnTo>
                    <a:pt x="410" y="303"/>
                  </a:lnTo>
                  <a:lnTo>
                    <a:pt x="410" y="306"/>
                  </a:lnTo>
                  <a:lnTo>
                    <a:pt x="411" y="308"/>
                  </a:lnTo>
                  <a:lnTo>
                    <a:pt x="413" y="308"/>
                  </a:lnTo>
                  <a:lnTo>
                    <a:pt x="413" y="306"/>
                  </a:lnTo>
                  <a:lnTo>
                    <a:pt x="414" y="306"/>
                  </a:lnTo>
                  <a:lnTo>
                    <a:pt x="416" y="308"/>
                  </a:lnTo>
                  <a:lnTo>
                    <a:pt x="414" y="308"/>
                  </a:lnTo>
                  <a:lnTo>
                    <a:pt x="413" y="311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8" y="312"/>
                  </a:lnTo>
                  <a:lnTo>
                    <a:pt x="406" y="314"/>
                  </a:lnTo>
                  <a:lnTo>
                    <a:pt x="405" y="316"/>
                  </a:lnTo>
                  <a:lnTo>
                    <a:pt x="403" y="317"/>
                  </a:lnTo>
                  <a:lnTo>
                    <a:pt x="403" y="317"/>
                  </a:lnTo>
                  <a:lnTo>
                    <a:pt x="403" y="319"/>
                  </a:lnTo>
                  <a:lnTo>
                    <a:pt x="399" y="319"/>
                  </a:lnTo>
                  <a:lnTo>
                    <a:pt x="395" y="320"/>
                  </a:lnTo>
                  <a:lnTo>
                    <a:pt x="394" y="319"/>
                  </a:lnTo>
                  <a:lnTo>
                    <a:pt x="392" y="319"/>
                  </a:lnTo>
                  <a:lnTo>
                    <a:pt x="394" y="317"/>
                  </a:lnTo>
                  <a:lnTo>
                    <a:pt x="395" y="317"/>
                  </a:lnTo>
                  <a:lnTo>
                    <a:pt x="395" y="316"/>
                  </a:lnTo>
                  <a:lnTo>
                    <a:pt x="395" y="316"/>
                  </a:lnTo>
                  <a:lnTo>
                    <a:pt x="397" y="316"/>
                  </a:lnTo>
                  <a:lnTo>
                    <a:pt x="397" y="314"/>
                  </a:lnTo>
                  <a:lnTo>
                    <a:pt x="399" y="314"/>
                  </a:lnTo>
                  <a:lnTo>
                    <a:pt x="400" y="314"/>
                  </a:lnTo>
                  <a:lnTo>
                    <a:pt x="400" y="312"/>
                  </a:lnTo>
                  <a:lnTo>
                    <a:pt x="402" y="312"/>
                  </a:lnTo>
                  <a:lnTo>
                    <a:pt x="402" y="314"/>
                  </a:lnTo>
                  <a:lnTo>
                    <a:pt x="402" y="312"/>
                  </a:lnTo>
                  <a:lnTo>
                    <a:pt x="402" y="311"/>
                  </a:lnTo>
                  <a:lnTo>
                    <a:pt x="402" y="311"/>
                  </a:lnTo>
                  <a:lnTo>
                    <a:pt x="403" y="309"/>
                  </a:lnTo>
                  <a:lnTo>
                    <a:pt x="405" y="308"/>
                  </a:lnTo>
                  <a:lnTo>
                    <a:pt x="406" y="306"/>
                  </a:lnTo>
                  <a:lnTo>
                    <a:pt x="406" y="306"/>
                  </a:lnTo>
                  <a:lnTo>
                    <a:pt x="408" y="306"/>
                  </a:lnTo>
                  <a:lnTo>
                    <a:pt x="406" y="305"/>
                  </a:lnTo>
                  <a:lnTo>
                    <a:pt x="408" y="303"/>
                  </a:lnTo>
                  <a:lnTo>
                    <a:pt x="408" y="301"/>
                  </a:lnTo>
                  <a:lnTo>
                    <a:pt x="410" y="301"/>
                  </a:lnTo>
                  <a:close/>
                  <a:moveTo>
                    <a:pt x="416" y="300"/>
                  </a:moveTo>
                  <a:lnTo>
                    <a:pt x="417" y="301"/>
                  </a:lnTo>
                  <a:lnTo>
                    <a:pt x="417" y="303"/>
                  </a:lnTo>
                  <a:lnTo>
                    <a:pt x="419" y="303"/>
                  </a:lnTo>
                  <a:lnTo>
                    <a:pt x="419" y="303"/>
                  </a:lnTo>
                  <a:lnTo>
                    <a:pt x="421" y="305"/>
                  </a:lnTo>
                  <a:lnTo>
                    <a:pt x="422" y="305"/>
                  </a:lnTo>
                  <a:lnTo>
                    <a:pt x="422" y="305"/>
                  </a:lnTo>
                  <a:lnTo>
                    <a:pt x="421" y="306"/>
                  </a:lnTo>
                  <a:lnTo>
                    <a:pt x="419" y="306"/>
                  </a:lnTo>
                  <a:lnTo>
                    <a:pt x="417" y="306"/>
                  </a:lnTo>
                  <a:lnTo>
                    <a:pt x="417" y="305"/>
                  </a:lnTo>
                  <a:lnTo>
                    <a:pt x="416" y="303"/>
                  </a:lnTo>
                  <a:lnTo>
                    <a:pt x="416" y="301"/>
                  </a:lnTo>
                  <a:lnTo>
                    <a:pt x="414" y="301"/>
                  </a:lnTo>
                  <a:lnTo>
                    <a:pt x="416" y="300"/>
                  </a:lnTo>
                  <a:close/>
                  <a:moveTo>
                    <a:pt x="473" y="292"/>
                  </a:moveTo>
                  <a:lnTo>
                    <a:pt x="473" y="292"/>
                  </a:lnTo>
                  <a:lnTo>
                    <a:pt x="473" y="293"/>
                  </a:lnTo>
                  <a:lnTo>
                    <a:pt x="473" y="295"/>
                  </a:lnTo>
                  <a:lnTo>
                    <a:pt x="474" y="295"/>
                  </a:lnTo>
                  <a:lnTo>
                    <a:pt x="473" y="297"/>
                  </a:lnTo>
                  <a:lnTo>
                    <a:pt x="470" y="298"/>
                  </a:lnTo>
                  <a:lnTo>
                    <a:pt x="470" y="300"/>
                  </a:lnTo>
                  <a:lnTo>
                    <a:pt x="468" y="300"/>
                  </a:lnTo>
                  <a:lnTo>
                    <a:pt x="466" y="300"/>
                  </a:lnTo>
                  <a:lnTo>
                    <a:pt x="466" y="300"/>
                  </a:lnTo>
                  <a:lnTo>
                    <a:pt x="466" y="298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3" y="298"/>
                  </a:lnTo>
                  <a:lnTo>
                    <a:pt x="463" y="297"/>
                  </a:lnTo>
                  <a:lnTo>
                    <a:pt x="463" y="297"/>
                  </a:lnTo>
                  <a:lnTo>
                    <a:pt x="465" y="295"/>
                  </a:lnTo>
                  <a:lnTo>
                    <a:pt x="466" y="293"/>
                  </a:lnTo>
                  <a:lnTo>
                    <a:pt x="468" y="295"/>
                  </a:lnTo>
                  <a:lnTo>
                    <a:pt x="473" y="292"/>
                  </a:lnTo>
                  <a:close/>
                  <a:moveTo>
                    <a:pt x="476" y="289"/>
                  </a:moveTo>
                  <a:lnTo>
                    <a:pt x="476" y="289"/>
                  </a:lnTo>
                  <a:lnTo>
                    <a:pt x="476" y="289"/>
                  </a:lnTo>
                  <a:lnTo>
                    <a:pt x="477" y="289"/>
                  </a:lnTo>
                  <a:lnTo>
                    <a:pt x="481" y="290"/>
                  </a:lnTo>
                  <a:lnTo>
                    <a:pt x="479" y="293"/>
                  </a:lnTo>
                  <a:lnTo>
                    <a:pt x="476" y="293"/>
                  </a:lnTo>
                  <a:lnTo>
                    <a:pt x="474" y="293"/>
                  </a:lnTo>
                  <a:lnTo>
                    <a:pt x="474" y="292"/>
                  </a:lnTo>
                  <a:lnTo>
                    <a:pt x="474" y="290"/>
                  </a:lnTo>
                  <a:lnTo>
                    <a:pt x="474" y="289"/>
                  </a:lnTo>
                  <a:lnTo>
                    <a:pt x="476" y="289"/>
                  </a:lnTo>
                  <a:close/>
                  <a:moveTo>
                    <a:pt x="470" y="286"/>
                  </a:moveTo>
                  <a:lnTo>
                    <a:pt x="471" y="286"/>
                  </a:lnTo>
                  <a:lnTo>
                    <a:pt x="471" y="287"/>
                  </a:lnTo>
                  <a:lnTo>
                    <a:pt x="470" y="289"/>
                  </a:lnTo>
                  <a:lnTo>
                    <a:pt x="468" y="289"/>
                  </a:lnTo>
                  <a:lnTo>
                    <a:pt x="465" y="292"/>
                  </a:lnTo>
                  <a:lnTo>
                    <a:pt x="463" y="293"/>
                  </a:lnTo>
                  <a:lnTo>
                    <a:pt x="463" y="293"/>
                  </a:lnTo>
                  <a:lnTo>
                    <a:pt x="462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5" y="295"/>
                  </a:lnTo>
                  <a:lnTo>
                    <a:pt x="455" y="295"/>
                  </a:lnTo>
                  <a:lnTo>
                    <a:pt x="452" y="293"/>
                  </a:lnTo>
                  <a:lnTo>
                    <a:pt x="451" y="292"/>
                  </a:lnTo>
                  <a:lnTo>
                    <a:pt x="449" y="290"/>
                  </a:lnTo>
                  <a:lnTo>
                    <a:pt x="452" y="290"/>
                  </a:lnTo>
                  <a:lnTo>
                    <a:pt x="454" y="290"/>
                  </a:lnTo>
                  <a:lnTo>
                    <a:pt x="455" y="290"/>
                  </a:lnTo>
                  <a:lnTo>
                    <a:pt x="455" y="289"/>
                  </a:lnTo>
                  <a:lnTo>
                    <a:pt x="458" y="289"/>
                  </a:lnTo>
                  <a:lnTo>
                    <a:pt x="462" y="289"/>
                  </a:lnTo>
                  <a:lnTo>
                    <a:pt x="463" y="289"/>
                  </a:lnTo>
                  <a:lnTo>
                    <a:pt x="468" y="286"/>
                  </a:lnTo>
                  <a:lnTo>
                    <a:pt x="468" y="287"/>
                  </a:lnTo>
                  <a:lnTo>
                    <a:pt x="470" y="286"/>
                  </a:lnTo>
                  <a:close/>
                  <a:moveTo>
                    <a:pt x="531" y="279"/>
                  </a:moveTo>
                  <a:lnTo>
                    <a:pt x="533" y="279"/>
                  </a:lnTo>
                  <a:lnTo>
                    <a:pt x="534" y="279"/>
                  </a:lnTo>
                  <a:lnTo>
                    <a:pt x="539" y="281"/>
                  </a:lnTo>
                  <a:lnTo>
                    <a:pt x="542" y="282"/>
                  </a:lnTo>
                  <a:lnTo>
                    <a:pt x="542" y="286"/>
                  </a:lnTo>
                  <a:lnTo>
                    <a:pt x="540" y="286"/>
                  </a:lnTo>
                  <a:lnTo>
                    <a:pt x="540" y="287"/>
                  </a:lnTo>
                  <a:lnTo>
                    <a:pt x="536" y="289"/>
                  </a:lnTo>
                  <a:lnTo>
                    <a:pt x="536" y="290"/>
                  </a:lnTo>
                  <a:lnTo>
                    <a:pt x="536" y="290"/>
                  </a:lnTo>
                  <a:lnTo>
                    <a:pt x="539" y="289"/>
                  </a:lnTo>
                  <a:lnTo>
                    <a:pt x="540" y="290"/>
                  </a:lnTo>
                  <a:lnTo>
                    <a:pt x="539" y="292"/>
                  </a:lnTo>
                  <a:lnTo>
                    <a:pt x="539" y="297"/>
                  </a:lnTo>
                  <a:lnTo>
                    <a:pt x="539" y="298"/>
                  </a:lnTo>
                  <a:lnTo>
                    <a:pt x="539" y="300"/>
                  </a:lnTo>
                  <a:lnTo>
                    <a:pt x="539" y="301"/>
                  </a:lnTo>
                  <a:lnTo>
                    <a:pt x="540" y="297"/>
                  </a:lnTo>
                  <a:lnTo>
                    <a:pt x="540" y="297"/>
                  </a:lnTo>
                  <a:lnTo>
                    <a:pt x="544" y="295"/>
                  </a:lnTo>
                  <a:lnTo>
                    <a:pt x="544" y="292"/>
                  </a:lnTo>
                  <a:lnTo>
                    <a:pt x="545" y="287"/>
                  </a:lnTo>
                  <a:lnTo>
                    <a:pt x="547" y="286"/>
                  </a:lnTo>
                  <a:lnTo>
                    <a:pt x="548" y="286"/>
                  </a:lnTo>
                  <a:lnTo>
                    <a:pt x="553" y="286"/>
                  </a:lnTo>
                  <a:lnTo>
                    <a:pt x="555" y="286"/>
                  </a:lnTo>
                  <a:lnTo>
                    <a:pt x="556" y="287"/>
                  </a:lnTo>
                  <a:lnTo>
                    <a:pt x="556" y="289"/>
                  </a:lnTo>
                  <a:lnTo>
                    <a:pt x="561" y="289"/>
                  </a:lnTo>
                  <a:lnTo>
                    <a:pt x="561" y="290"/>
                  </a:lnTo>
                  <a:lnTo>
                    <a:pt x="561" y="290"/>
                  </a:lnTo>
                  <a:lnTo>
                    <a:pt x="563" y="290"/>
                  </a:lnTo>
                  <a:lnTo>
                    <a:pt x="564" y="290"/>
                  </a:lnTo>
                  <a:lnTo>
                    <a:pt x="566" y="289"/>
                  </a:lnTo>
                  <a:lnTo>
                    <a:pt x="569" y="292"/>
                  </a:lnTo>
                  <a:lnTo>
                    <a:pt x="569" y="293"/>
                  </a:lnTo>
                  <a:lnTo>
                    <a:pt x="569" y="293"/>
                  </a:lnTo>
                  <a:lnTo>
                    <a:pt x="572" y="293"/>
                  </a:lnTo>
                  <a:lnTo>
                    <a:pt x="574" y="293"/>
                  </a:lnTo>
                  <a:lnTo>
                    <a:pt x="578" y="297"/>
                  </a:lnTo>
                  <a:lnTo>
                    <a:pt x="580" y="298"/>
                  </a:lnTo>
                  <a:lnTo>
                    <a:pt x="578" y="300"/>
                  </a:lnTo>
                  <a:lnTo>
                    <a:pt x="572" y="303"/>
                  </a:lnTo>
                  <a:lnTo>
                    <a:pt x="569" y="305"/>
                  </a:lnTo>
                  <a:lnTo>
                    <a:pt x="564" y="305"/>
                  </a:lnTo>
                  <a:lnTo>
                    <a:pt x="548" y="305"/>
                  </a:lnTo>
                  <a:lnTo>
                    <a:pt x="548" y="305"/>
                  </a:lnTo>
                  <a:lnTo>
                    <a:pt x="559" y="308"/>
                  </a:lnTo>
                  <a:lnTo>
                    <a:pt x="561" y="309"/>
                  </a:lnTo>
                  <a:lnTo>
                    <a:pt x="559" y="311"/>
                  </a:lnTo>
                  <a:lnTo>
                    <a:pt x="559" y="312"/>
                  </a:lnTo>
                  <a:lnTo>
                    <a:pt x="559" y="314"/>
                  </a:lnTo>
                  <a:lnTo>
                    <a:pt x="561" y="314"/>
                  </a:lnTo>
                  <a:lnTo>
                    <a:pt x="563" y="314"/>
                  </a:lnTo>
                  <a:lnTo>
                    <a:pt x="566" y="314"/>
                  </a:lnTo>
                  <a:lnTo>
                    <a:pt x="567" y="316"/>
                  </a:lnTo>
                  <a:lnTo>
                    <a:pt x="567" y="314"/>
                  </a:lnTo>
                  <a:lnTo>
                    <a:pt x="567" y="312"/>
                  </a:lnTo>
                  <a:lnTo>
                    <a:pt x="569" y="311"/>
                  </a:lnTo>
                  <a:lnTo>
                    <a:pt x="570" y="312"/>
                  </a:lnTo>
                  <a:lnTo>
                    <a:pt x="570" y="314"/>
                  </a:lnTo>
                  <a:lnTo>
                    <a:pt x="572" y="316"/>
                  </a:lnTo>
                  <a:lnTo>
                    <a:pt x="572" y="312"/>
                  </a:lnTo>
                  <a:lnTo>
                    <a:pt x="574" y="312"/>
                  </a:lnTo>
                  <a:lnTo>
                    <a:pt x="575" y="312"/>
                  </a:lnTo>
                  <a:lnTo>
                    <a:pt x="578" y="314"/>
                  </a:lnTo>
                  <a:lnTo>
                    <a:pt x="578" y="317"/>
                  </a:lnTo>
                  <a:lnTo>
                    <a:pt x="578" y="317"/>
                  </a:lnTo>
                  <a:lnTo>
                    <a:pt x="578" y="319"/>
                  </a:lnTo>
                  <a:lnTo>
                    <a:pt x="578" y="320"/>
                  </a:lnTo>
                  <a:lnTo>
                    <a:pt x="577" y="320"/>
                  </a:lnTo>
                  <a:lnTo>
                    <a:pt x="574" y="320"/>
                  </a:lnTo>
                  <a:lnTo>
                    <a:pt x="570" y="319"/>
                  </a:lnTo>
                  <a:lnTo>
                    <a:pt x="569" y="317"/>
                  </a:lnTo>
                  <a:lnTo>
                    <a:pt x="567" y="317"/>
                  </a:lnTo>
                  <a:lnTo>
                    <a:pt x="567" y="317"/>
                  </a:lnTo>
                  <a:lnTo>
                    <a:pt x="569" y="319"/>
                  </a:lnTo>
                  <a:lnTo>
                    <a:pt x="569" y="319"/>
                  </a:lnTo>
                  <a:lnTo>
                    <a:pt x="567" y="320"/>
                  </a:lnTo>
                  <a:lnTo>
                    <a:pt x="567" y="322"/>
                  </a:lnTo>
                  <a:lnTo>
                    <a:pt x="567" y="322"/>
                  </a:lnTo>
                  <a:lnTo>
                    <a:pt x="566" y="323"/>
                  </a:lnTo>
                  <a:lnTo>
                    <a:pt x="563" y="323"/>
                  </a:lnTo>
                  <a:lnTo>
                    <a:pt x="556" y="325"/>
                  </a:lnTo>
                  <a:lnTo>
                    <a:pt x="556" y="327"/>
                  </a:lnTo>
                  <a:lnTo>
                    <a:pt x="555" y="331"/>
                  </a:lnTo>
                  <a:lnTo>
                    <a:pt x="553" y="331"/>
                  </a:lnTo>
                  <a:lnTo>
                    <a:pt x="553" y="331"/>
                  </a:lnTo>
                  <a:lnTo>
                    <a:pt x="550" y="333"/>
                  </a:lnTo>
                  <a:lnTo>
                    <a:pt x="550" y="331"/>
                  </a:lnTo>
                  <a:lnTo>
                    <a:pt x="548" y="330"/>
                  </a:lnTo>
                  <a:lnTo>
                    <a:pt x="548" y="328"/>
                  </a:lnTo>
                  <a:lnTo>
                    <a:pt x="552" y="327"/>
                  </a:lnTo>
                  <a:lnTo>
                    <a:pt x="553" y="323"/>
                  </a:lnTo>
                  <a:lnTo>
                    <a:pt x="555" y="323"/>
                  </a:lnTo>
                  <a:lnTo>
                    <a:pt x="556" y="322"/>
                  </a:lnTo>
                  <a:lnTo>
                    <a:pt x="553" y="316"/>
                  </a:lnTo>
                  <a:lnTo>
                    <a:pt x="548" y="314"/>
                  </a:lnTo>
                  <a:lnTo>
                    <a:pt x="542" y="312"/>
                  </a:lnTo>
                  <a:lnTo>
                    <a:pt x="540" y="311"/>
                  </a:lnTo>
                  <a:lnTo>
                    <a:pt x="537" y="308"/>
                  </a:lnTo>
                  <a:lnTo>
                    <a:pt x="534" y="306"/>
                  </a:lnTo>
                  <a:lnTo>
                    <a:pt x="533" y="306"/>
                  </a:lnTo>
                  <a:lnTo>
                    <a:pt x="531" y="306"/>
                  </a:lnTo>
                  <a:lnTo>
                    <a:pt x="528" y="309"/>
                  </a:lnTo>
                  <a:lnTo>
                    <a:pt x="525" y="309"/>
                  </a:lnTo>
                  <a:lnTo>
                    <a:pt x="523" y="311"/>
                  </a:lnTo>
                  <a:lnTo>
                    <a:pt x="523" y="311"/>
                  </a:lnTo>
                  <a:lnTo>
                    <a:pt x="522" y="309"/>
                  </a:lnTo>
                  <a:lnTo>
                    <a:pt x="518" y="309"/>
                  </a:lnTo>
                  <a:lnTo>
                    <a:pt x="517" y="309"/>
                  </a:lnTo>
                  <a:lnTo>
                    <a:pt x="515" y="309"/>
                  </a:lnTo>
                  <a:lnTo>
                    <a:pt x="512" y="314"/>
                  </a:lnTo>
                  <a:lnTo>
                    <a:pt x="511" y="316"/>
                  </a:lnTo>
                  <a:lnTo>
                    <a:pt x="509" y="316"/>
                  </a:lnTo>
                  <a:lnTo>
                    <a:pt x="507" y="317"/>
                  </a:lnTo>
                  <a:lnTo>
                    <a:pt x="507" y="319"/>
                  </a:lnTo>
                  <a:lnTo>
                    <a:pt x="506" y="323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4" y="331"/>
                  </a:lnTo>
                  <a:lnTo>
                    <a:pt x="504" y="333"/>
                  </a:lnTo>
                  <a:lnTo>
                    <a:pt x="503" y="336"/>
                  </a:lnTo>
                  <a:lnTo>
                    <a:pt x="501" y="336"/>
                  </a:lnTo>
                  <a:lnTo>
                    <a:pt x="499" y="336"/>
                  </a:lnTo>
                  <a:lnTo>
                    <a:pt x="498" y="336"/>
                  </a:lnTo>
                  <a:lnTo>
                    <a:pt x="496" y="338"/>
                  </a:lnTo>
                  <a:lnTo>
                    <a:pt x="496" y="339"/>
                  </a:lnTo>
                  <a:lnTo>
                    <a:pt x="495" y="342"/>
                  </a:lnTo>
                  <a:lnTo>
                    <a:pt x="492" y="344"/>
                  </a:lnTo>
                  <a:lnTo>
                    <a:pt x="490" y="344"/>
                  </a:lnTo>
                  <a:lnTo>
                    <a:pt x="488" y="342"/>
                  </a:lnTo>
                  <a:lnTo>
                    <a:pt x="485" y="341"/>
                  </a:lnTo>
                  <a:lnTo>
                    <a:pt x="484" y="341"/>
                  </a:lnTo>
                  <a:lnTo>
                    <a:pt x="481" y="339"/>
                  </a:lnTo>
                  <a:lnTo>
                    <a:pt x="479" y="339"/>
                  </a:lnTo>
                  <a:lnTo>
                    <a:pt x="476" y="338"/>
                  </a:lnTo>
                  <a:lnTo>
                    <a:pt x="476" y="339"/>
                  </a:lnTo>
                  <a:lnTo>
                    <a:pt x="474" y="341"/>
                  </a:lnTo>
                  <a:lnTo>
                    <a:pt x="471" y="341"/>
                  </a:lnTo>
                  <a:lnTo>
                    <a:pt x="470" y="342"/>
                  </a:lnTo>
                  <a:lnTo>
                    <a:pt x="466" y="342"/>
                  </a:lnTo>
                  <a:lnTo>
                    <a:pt x="465" y="342"/>
                  </a:lnTo>
                  <a:lnTo>
                    <a:pt x="462" y="341"/>
                  </a:lnTo>
                  <a:lnTo>
                    <a:pt x="457" y="341"/>
                  </a:lnTo>
                  <a:lnTo>
                    <a:pt x="455" y="341"/>
                  </a:lnTo>
                  <a:lnTo>
                    <a:pt x="455" y="339"/>
                  </a:lnTo>
                  <a:lnTo>
                    <a:pt x="454" y="338"/>
                  </a:lnTo>
                  <a:lnTo>
                    <a:pt x="451" y="333"/>
                  </a:lnTo>
                  <a:lnTo>
                    <a:pt x="449" y="333"/>
                  </a:lnTo>
                  <a:lnTo>
                    <a:pt x="447" y="330"/>
                  </a:lnTo>
                  <a:lnTo>
                    <a:pt x="444" y="327"/>
                  </a:lnTo>
                  <a:lnTo>
                    <a:pt x="444" y="327"/>
                  </a:lnTo>
                  <a:lnTo>
                    <a:pt x="443" y="327"/>
                  </a:lnTo>
                  <a:lnTo>
                    <a:pt x="440" y="327"/>
                  </a:lnTo>
                  <a:lnTo>
                    <a:pt x="438" y="327"/>
                  </a:lnTo>
                  <a:lnTo>
                    <a:pt x="436" y="328"/>
                  </a:lnTo>
                  <a:lnTo>
                    <a:pt x="436" y="328"/>
                  </a:lnTo>
                  <a:lnTo>
                    <a:pt x="436" y="331"/>
                  </a:lnTo>
                  <a:lnTo>
                    <a:pt x="436" y="331"/>
                  </a:lnTo>
                  <a:lnTo>
                    <a:pt x="436" y="333"/>
                  </a:lnTo>
                  <a:lnTo>
                    <a:pt x="433" y="331"/>
                  </a:lnTo>
                  <a:lnTo>
                    <a:pt x="430" y="331"/>
                  </a:lnTo>
                  <a:lnTo>
                    <a:pt x="430" y="333"/>
                  </a:lnTo>
                  <a:lnTo>
                    <a:pt x="429" y="333"/>
                  </a:lnTo>
                  <a:lnTo>
                    <a:pt x="422" y="333"/>
                  </a:lnTo>
                  <a:lnTo>
                    <a:pt x="425" y="334"/>
                  </a:lnTo>
                  <a:lnTo>
                    <a:pt x="425" y="336"/>
                  </a:lnTo>
                  <a:lnTo>
                    <a:pt x="425" y="338"/>
                  </a:lnTo>
                  <a:lnTo>
                    <a:pt x="425" y="339"/>
                  </a:lnTo>
                  <a:lnTo>
                    <a:pt x="424" y="342"/>
                  </a:lnTo>
                  <a:lnTo>
                    <a:pt x="422" y="344"/>
                  </a:lnTo>
                  <a:lnTo>
                    <a:pt x="421" y="345"/>
                  </a:lnTo>
                  <a:lnTo>
                    <a:pt x="424" y="347"/>
                  </a:lnTo>
                  <a:lnTo>
                    <a:pt x="422" y="349"/>
                  </a:lnTo>
                  <a:lnTo>
                    <a:pt x="421" y="350"/>
                  </a:lnTo>
                  <a:lnTo>
                    <a:pt x="419" y="349"/>
                  </a:lnTo>
                  <a:lnTo>
                    <a:pt x="416" y="349"/>
                  </a:lnTo>
                  <a:lnTo>
                    <a:pt x="410" y="347"/>
                  </a:lnTo>
                  <a:lnTo>
                    <a:pt x="406" y="345"/>
                  </a:lnTo>
                  <a:lnTo>
                    <a:pt x="405" y="345"/>
                  </a:lnTo>
                  <a:lnTo>
                    <a:pt x="403" y="345"/>
                  </a:lnTo>
                  <a:lnTo>
                    <a:pt x="397" y="344"/>
                  </a:lnTo>
                  <a:lnTo>
                    <a:pt x="397" y="344"/>
                  </a:lnTo>
                  <a:lnTo>
                    <a:pt x="394" y="345"/>
                  </a:lnTo>
                  <a:lnTo>
                    <a:pt x="394" y="347"/>
                  </a:lnTo>
                  <a:lnTo>
                    <a:pt x="394" y="350"/>
                  </a:lnTo>
                  <a:lnTo>
                    <a:pt x="394" y="353"/>
                  </a:lnTo>
                  <a:lnTo>
                    <a:pt x="394" y="355"/>
                  </a:lnTo>
                  <a:lnTo>
                    <a:pt x="392" y="356"/>
                  </a:lnTo>
                  <a:lnTo>
                    <a:pt x="391" y="360"/>
                  </a:lnTo>
                  <a:lnTo>
                    <a:pt x="386" y="356"/>
                  </a:lnTo>
                  <a:lnTo>
                    <a:pt x="383" y="356"/>
                  </a:lnTo>
                  <a:lnTo>
                    <a:pt x="380" y="358"/>
                  </a:lnTo>
                  <a:lnTo>
                    <a:pt x="375" y="361"/>
                  </a:lnTo>
                  <a:lnTo>
                    <a:pt x="372" y="368"/>
                  </a:lnTo>
                  <a:lnTo>
                    <a:pt x="372" y="368"/>
                  </a:lnTo>
                  <a:lnTo>
                    <a:pt x="370" y="369"/>
                  </a:lnTo>
                  <a:lnTo>
                    <a:pt x="367" y="371"/>
                  </a:lnTo>
                  <a:lnTo>
                    <a:pt x="365" y="371"/>
                  </a:lnTo>
                  <a:lnTo>
                    <a:pt x="365" y="372"/>
                  </a:lnTo>
                  <a:lnTo>
                    <a:pt x="367" y="375"/>
                  </a:lnTo>
                  <a:lnTo>
                    <a:pt x="369" y="377"/>
                  </a:lnTo>
                  <a:lnTo>
                    <a:pt x="369" y="379"/>
                  </a:lnTo>
                  <a:lnTo>
                    <a:pt x="369" y="380"/>
                  </a:lnTo>
                  <a:lnTo>
                    <a:pt x="369" y="382"/>
                  </a:lnTo>
                  <a:lnTo>
                    <a:pt x="367" y="383"/>
                  </a:lnTo>
                  <a:lnTo>
                    <a:pt x="361" y="388"/>
                  </a:lnTo>
                  <a:lnTo>
                    <a:pt x="356" y="394"/>
                  </a:lnTo>
                  <a:lnTo>
                    <a:pt x="354" y="396"/>
                  </a:lnTo>
                  <a:lnTo>
                    <a:pt x="356" y="401"/>
                  </a:lnTo>
                  <a:lnTo>
                    <a:pt x="354" y="401"/>
                  </a:lnTo>
                  <a:lnTo>
                    <a:pt x="351" y="402"/>
                  </a:lnTo>
                  <a:lnTo>
                    <a:pt x="350" y="404"/>
                  </a:lnTo>
                  <a:lnTo>
                    <a:pt x="348" y="404"/>
                  </a:lnTo>
                  <a:lnTo>
                    <a:pt x="342" y="404"/>
                  </a:lnTo>
                  <a:lnTo>
                    <a:pt x="343" y="408"/>
                  </a:lnTo>
                  <a:lnTo>
                    <a:pt x="343" y="412"/>
                  </a:lnTo>
                  <a:lnTo>
                    <a:pt x="343" y="412"/>
                  </a:lnTo>
                  <a:lnTo>
                    <a:pt x="343" y="413"/>
                  </a:lnTo>
                  <a:lnTo>
                    <a:pt x="342" y="416"/>
                  </a:lnTo>
                  <a:lnTo>
                    <a:pt x="342" y="424"/>
                  </a:lnTo>
                  <a:lnTo>
                    <a:pt x="340" y="424"/>
                  </a:lnTo>
                  <a:lnTo>
                    <a:pt x="339" y="427"/>
                  </a:lnTo>
                  <a:lnTo>
                    <a:pt x="335" y="432"/>
                  </a:lnTo>
                  <a:lnTo>
                    <a:pt x="332" y="435"/>
                  </a:lnTo>
                  <a:lnTo>
                    <a:pt x="329" y="440"/>
                  </a:lnTo>
                  <a:lnTo>
                    <a:pt x="332" y="442"/>
                  </a:lnTo>
                  <a:lnTo>
                    <a:pt x="335" y="443"/>
                  </a:lnTo>
                  <a:lnTo>
                    <a:pt x="335" y="445"/>
                  </a:lnTo>
                  <a:lnTo>
                    <a:pt x="337" y="448"/>
                  </a:lnTo>
                  <a:lnTo>
                    <a:pt x="335" y="449"/>
                  </a:lnTo>
                  <a:lnTo>
                    <a:pt x="335" y="453"/>
                  </a:lnTo>
                  <a:lnTo>
                    <a:pt x="334" y="453"/>
                  </a:lnTo>
                  <a:lnTo>
                    <a:pt x="334" y="454"/>
                  </a:lnTo>
                  <a:lnTo>
                    <a:pt x="329" y="453"/>
                  </a:lnTo>
                  <a:lnTo>
                    <a:pt x="324" y="453"/>
                  </a:lnTo>
                  <a:lnTo>
                    <a:pt x="323" y="453"/>
                  </a:lnTo>
                  <a:lnTo>
                    <a:pt x="320" y="453"/>
                  </a:lnTo>
                  <a:lnTo>
                    <a:pt x="317" y="454"/>
                  </a:lnTo>
                  <a:lnTo>
                    <a:pt x="315" y="456"/>
                  </a:lnTo>
                  <a:lnTo>
                    <a:pt x="315" y="456"/>
                  </a:lnTo>
                  <a:lnTo>
                    <a:pt x="313" y="457"/>
                  </a:lnTo>
                  <a:lnTo>
                    <a:pt x="310" y="462"/>
                  </a:lnTo>
                  <a:lnTo>
                    <a:pt x="307" y="464"/>
                  </a:lnTo>
                  <a:lnTo>
                    <a:pt x="309" y="465"/>
                  </a:lnTo>
                  <a:lnTo>
                    <a:pt x="306" y="470"/>
                  </a:lnTo>
                  <a:lnTo>
                    <a:pt x="307" y="475"/>
                  </a:lnTo>
                  <a:lnTo>
                    <a:pt x="307" y="475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7" y="479"/>
                  </a:lnTo>
                  <a:lnTo>
                    <a:pt x="307" y="481"/>
                  </a:lnTo>
                  <a:lnTo>
                    <a:pt x="307" y="484"/>
                  </a:lnTo>
                  <a:lnTo>
                    <a:pt x="307" y="484"/>
                  </a:lnTo>
                  <a:lnTo>
                    <a:pt x="307" y="486"/>
                  </a:lnTo>
                  <a:lnTo>
                    <a:pt x="310" y="494"/>
                  </a:lnTo>
                  <a:lnTo>
                    <a:pt x="310" y="495"/>
                  </a:lnTo>
                  <a:lnTo>
                    <a:pt x="309" y="495"/>
                  </a:lnTo>
                  <a:lnTo>
                    <a:pt x="309" y="500"/>
                  </a:lnTo>
                  <a:lnTo>
                    <a:pt x="307" y="506"/>
                  </a:lnTo>
                  <a:lnTo>
                    <a:pt x="309" y="508"/>
                  </a:lnTo>
                  <a:lnTo>
                    <a:pt x="312" y="509"/>
                  </a:lnTo>
                  <a:lnTo>
                    <a:pt x="313" y="509"/>
                  </a:lnTo>
                  <a:lnTo>
                    <a:pt x="317" y="512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7" y="517"/>
                  </a:lnTo>
                  <a:lnTo>
                    <a:pt x="317" y="517"/>
                  </a:lnTo>
                  <a:lnTo>
                    <a:pt x="315" y="519"/>
                  </a:lnTo>
                  <a:lnTo>
                    <a:pt x="315" y="520"/>
                  </a:lnTo>
                  <a:lnTo>
                    <a:pt x="315" y="520"/>
                  </a:lnTo>
                  <a:lnTo>
                    <a:pt x="312" y="520"/>
                  </a:lnTo>
                  <a:lnTo>
                    <a:pt x="310" y="522"/>
                  </a:lnTo>
                  <a:lnTo>
                    <a:pt x="310" y="522"/>
                  </a:lnTo>
                  <a:lnTo>
                    <a:pt x="310" y="524"/>
                  </a:lnTo>
                  <a:lnTo>
                    <a:pt x="312" y="528"/>
                  </a:lnTo>
                  <a:lnTo>
                    <a:pt x="313" y="531"/>
                  </a:lnTo>
                  <a:lnTo>
                    <a:pt x="313" y="533"/>
                  </a:lnTo>
                  <a:lnTo>
                    <a:pt x="313" y="536"/>
                  </a:lnTo>
                  <a:lnTo>
                    <a:pt x="313" y="536"/>
                  </a:lnTo>
                  <a:lnTo>
                    <a:pt x="313" y="538"/>
                  </a:lnTo>
                  <a:lnTo>
                    <a:pt x="312" y="541"/>
                  </a:lnTo>
                  <a:lnTo>
                    <a:pt x="310" y="542"/>
                  </a:lnTo>
                  <a:lnTo>
                    <a:pt x="309" y="544"/>
                  </a:lnTo>
                  <a:lnTo>
                    <a:pt x="307" y="546"/>
                  </a:lnTo>
                  <a:lnTo>
                    <a:pt x="306" y="546"/>
                  </a:lnTo>
                  <a:lnTo>
                    <a:pt x="306" y="546"/>
                  </a:lnTo>
                  <a:lnTo>
                    <a:pt x="304" y="547"/>
                  </a:lnTo>
                  <a:lnTo>
                    <a:pt x="304" y="549"/>
                  </a:lnTo>
                  <a:lnTo>
                    <a:pt x="302" y="550"/>
                  </a:lnTo>
                  <a:lnTo>
                    <a:pt x="299" y="552"/>
                  </a:lnTo>
                  <a:lnTo>
                    <a:pt x="299" y="553"/>
                  </a:lnTo>
                  <a:lnTo>
                    <a:pt x="301" y="555"/>
                  </a:lnTo>
                  <a:lnTo>
                    <a:pt x="302" y="558"/>
                  </a:lnTo>
                  <a:lnTo>
                    <a:pt x="302" y="561"/>
                  </a:lnTo>
                  <a:lnTo>
                    <a:pt x="301" y="564"/>
                  </a:lnTo>
                  <a:lnTo>
                    <a:pt x="299" y="566"/>
                  </a:lnTo>
                  <a:lnTo>
                    <a:pt x="299" y="568"/>
                  </a:lnTo>
                  <a:lnTo>
                    <a:pt x="298" y="568"/>
                  </a:lnTo>
                  <a:lnTo>
                    <a:pt x="296" y="564"/>
                  </a:lnTo>
                  <a:lnTo>
                    <a:pt x="296" y="563"/>
                  </a:lnTo>
                  <a:lnTo>
                    <a:pt x="296" y="563"/>
                  </a:lnTo>
                  <a:lnTo>
                    <a:pt x="293" y="561"/>
                  </a:lnTo>
                  <a:lnTo>
                    <a:pt x="291" y="561"/>
                  </a:lnTo>
                  <a:lnTo>
                    <a:pt x="291" y="561"/>
                  </a:lnTo>
                  <a:lnTo>
                    <a:pt x="290" y="561"/>
                  </a:lnTo>
                  <a:lnTo>
                    <a:pt x="288" y="561"/>
                  </a:lnTo>
                  <a:lnTo>
                    <a:pt x="287" y="558"/>
                  </a:lnTo>
                  <a:lnTo>
                    <a:pt x="285" y="557"/>
                  </a:lnTo>
                  <a:lnTo>
                    <a:pt x="285" y="555"/>
                  </a:lnTo>
                  <a:lnTo>
                    <a:pt x="285" y="552"/>
                  </a:lnTo>
                  <a:lnTo>
                    <a:pt x="285" y="550"/>
                  </a:lnTo>
                  <a:lnTo>
                    <a:pt x="285" y="549"/>
                  </a:lnTo>
                  <a:lnTo>
                    <a:pt x="283" y="550"/>
                  </a:lnTo>
                  <a:lnTo>
                    <a:pt x="285" y="552"/>
                  </a:lnTo>
                  <a:lnTo>
                    <a:pt x="283" y="553"/>
                  </a:lnTo>
                  <a:lnTo>
                    <a:pt x="282" y="553"/>
                  </a:lnTo>
                  <a:lnTo>
                    <a:pt x="282" y="555"/>
                  </a:lnTo>
                  <a:lnTo>
                    <a:pt x="283" y="555"/>
                  </a:lnTo>
                  <a:lnTo>
                    <a:pt x="283" y="557"/>
                  </a:lnTo>
                  <a:lnTo>
                    <a:pt x="282" y="560"/>
                  </a:lnTo>
                  <a:lnTo>
                    <a:pt x="280" y="563"/>
                  </a:lnTo>
                  <a:lnTo>
                    <a:pt x="279" y="564"/>
                  </a:lnTo>
                  <a:lnTo>
                    <a:pt x="279" y="564"/>
                  </a:lnTo>
                  <a:lnTo>
                    <a:pt x="277" y="564"/>
                  </a:lnTo>
                  <a:lnTo>
                    <a:pt x="276" y="566"/>
                  </a:lnTo>
                  <a:lnTo>
                    <a:pt x="274" y="566"/>
                  </a:lnTo>
                  <a:lnTo>
                    <a:pt x="274" y="564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71" y="563"/>
                  </a:lnTo>
                  <a:lnTo>
                    <a:pt x="272" y="564"/>
                  </a:lnTo>
                  <a:lnTo>
                    <a:pt x="271" y="566"/>
                  </a:lnTo>
                  <a:lnTo>
                    <a:pt x="271" y="566"/>
                  </a:lnTo>
                  <a:lnTo>
                    <a:pt x="269" y="566"/>
                  </a:lnTo>
                  <a:lnTo>
                    <a:pt x="266" y="568"/>
                  </a:lnTo>
                  <a:lnTo>
                    <a:pt x="268" y="569"/>
                  </a:lnTo>
                  <a:lnTo>
                    <a:pt x="266" y="571"/>
                  </a:lnTo>
                  <a:lnTo>
                    <a:pt x="265" y="571"/>
                  </a:lnTo>
                  <a:lnTo>
                    <a:pt x="265" y="571"/>
                  </a:lnTo>
                  <a:lnTo>
                    <a:pt x="265" y="572"/>
                  </a:lnTo>
                  <a:lnTo>
                    <a:pt x="261" y="574"/>
                  </a:lnTo>
                  <a:lnTo>
                    <a:pt x="255" y="580"/>
                  </a:lnTo>
                  <a:lnTo>
                    <a:pt x="252" y="582"/>
                  </a:lnTo>
                  <a:lnTo>
                    <a:pt x="250" y="583"/>
                  </a:lnTo>
                  <a:lnTo>
                    <a:pt x="247" y="583"/>
                  </a:lnTo>
                  <a:lnTo>
                    <a:pt x="246" y="585"/>
                  </a:lnTo>
                  <a:lnTo>
                    <a:pt x="239" y="585"/>
                  </a:lnTo>
                  <a:lnTo>
                    <a:pt x="236" y="585"/>
                  </a:lnTo>
                  <a:lnTo>
                    <a:pt x="233" y="585"/>
                  </a:lnTo>
                  <a:lnTo>
                    <a:pt x="231" y="585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0" y="583"/>
                  </a:lnTo>
                  <a:lnTo>
                    <a:pt x="230" y="583"/>
                  </a:lnTo>
                  <a:lnTo>
                    <a:pt x="230" y="585"/>
                  </a:lnTo>
                  <a:lnTo>
                    <a:pt x="230" y="585"/>
                  </a:lnTo>
                  <a:lnTo>
                    <a:pt x="227" y="583"/>
                  </a:lnTo>
                  <a:lnTo>
                    <a:pt x="227" y="583"/>
                  </a:lnTo>
                  <a:lnTo>
                    <a:pt x="227" y="582"/>
                  </a:lnTo>
                  <a:lnTo>
                    <a:pt x="228" y="582"/>
                  </a:lnTo>
                  <a:lnTo>
                    <a:pt x="228" y="582"/>
                  </a:lnTo>
                  <a:lnTo>
                    <a:pt x="228" y="580"/>
                  </a:lnTo>
                  <a:lnTo>
                    <a:pt x="227" y="580"/>
                  </a:lnTo>
                  <a:lnTo>
                    <a:pt x="225" y="580"/>
                  </a:lnTo>
                  <a:lnTo>
                    <a:pt x="224" y="580"/>
                  </a:lnTo>
                  <a:lnTo>
                    <a:pt x="219" y="579"/>
                  </a:lnTo>
                  <a:lnTo>
                    <a:pt x="219" y="577"/>
                  </a:lnTo>
                  <a:lnTo>
                    <a:pt x="214" y="575"/>
                  </a:lnTo>
                  <a:lnTo>
                    <a:pt x="212" y="572"/>
                  </a:lnTo>
                  <a:lnTo>
                    <a:pt x="211" y="571"/>
                  </a:lnTo>
                  <a:lnTo>
                    <a:pt x="211" y="569"/>
                  </a:lnTo>
                  <a:lnTo>
                    <a:pt x="212" y="566"/>
                  </a:lnTo>
                  <a:lnTo>
                    <a:pt x="212" y="564"/>
                  </a:lnTo>
                  <a:lnTo>
                    <a:pt x="216" y="566"/>
                  </a:lnTo>
                  <a:lnTo>
                    <a:pt x="220" y="568"/>
                  </a:lnTo>
                  <a:lnTo>
                    <a:pt x="220" y="568"/>
                  </a:lnTo>
                  <a:lnTo>
                    <a:pt x="222" y="566"/>
                  </a:lnTo>
                  <a:lnTo>
                    <a:pt x="224" y="564"/>
                  </a:lnTo>
                  <a:lnTo>
                    <a:pt x="224" y="564"/>
                  </a:lnTo>
                  <a:lnTo>
                    <a:pt x="220" y="566"/>
                  </a:lnTo>
                  <a:lnTo>
                    <a:pt x="219" y="564"/>
                  </a:lnTo>
                  <a:lnTo>
                    <a:pt x="217" y="563"/>
                  </a:lnTo>
                  <a:lnTo>
                    <a:pt x="217" y="563"/>
                  </a:lnTo>
                  <a:lnTo>
                    <a:pt x="217" y="561"/>
                  </a:lnTo>
                  <a:lnTo>
                    <a:pt x="219" y="561"/>
                  </a:lnTo>
                  <a:lnTo>
                    <a:pt x="217" y="560"/>
                  </a:lnTo>
                  <a:lnTo>
                    <a:pt x="217" y="558"/>
                  </a:lnTo>
                  <a:lnTo>
                    <a:pt x="219" y="557"/>
                  </a:lnTo>
                  <a:lnTo>
                    <a:pt x="222" y="555"/>
                  </a:lnTo>
                  <a:lnTo>
                    <a:pt x="224" y="553"/>
                  </a:lnTo>
                  <a:lnTo>
                    <a:pt x="225" y="553"/>
                  </a:lnTo>
                  <a:lnTo>
                    <a:pt x="225" y="553"/>
                  </a:lnTo>
                  <a:lnTo>
                    <a:pt x="222" y="553"/>
                  </a:lnTo>
                  <a:lnTo>
                    <a:pt x="220" y="555"/>
                  </a:lnTo>
                  <a:lnTo>
                    <a:pt x="219" y="557"/>
                  </a:lnTo>
                  <a:lnTo>
                    <a:pt x="216" y="558"/>
                  </a:lnTo>
                  <a:lnTo>
                    <a:pt x="214" y="558"/>
                  </a:lnTo>
                  <a:lnTo>
                    <a:pt x="214" y="558"/>
                  </a:lnTo>
                  <a:lnTo>
                    <a:pt x="212" y="558"/>
                  </a:lnTo>
                  <a:lnTo>
                    <a:pt x="211" y="561"/>
                  </a:lnTo>
                  <a:lnTo>
                    <a:pt x="209" y="561"/>
                  </a:lnTo>
                  <a:lnTo>
                    <a:pt x="206" y="561"/>
                  </a:lnTo>
                  <a:lnTo>
                    <a:pt x="206" y="560"/>
                  </a:lnTo>
                  <a:lnTo>
                    <a:pt x="206" y="555"/>
                  </a:lnTo>
                  <a:lnTo>
                    <a:pt x="208" y="553"/>
                  </a:lnTo>
                  <a:lnTo>
                    <a:pt x="208" y="552"/>
                  </a:lnTo>
                  <a:lnTo>
                    <a:pt x="209" y="550"/>
                  </a:lnTo>
                  <a:lnTo>
                    <a:pt x="211" y="550"/>
                  </a:lnTo>
                  <a:lnTo>
                    <a:pt x="211" y="550"/>
                  </a:lnTo>
                  <a:lnTo>
                    <a:pt x="212" y="550"/>
                  </a:lnTo>
                  <a:lnTo>
                    <a:pt x="216" y="550"/>
                  </a:lnTo>
                  <a:lnTo>
                    <a:pt x="217" y="549"/>
                  </a:lnTo>
                  <a:lnTo>
                    <a:pt x="219" y="549"/>
                  </a:lnTo>
                  <a:lnTo>
                    <a:pt x="222" y="547"/>
                  </a:lnTo>
                  <a:lnTo>
                    <a:pt x="222" y="547"/>
                  </a:lnTo>
                  <a:lnTo>
                    <a:pt x="219" y="547"/>
                  </a:lnTo>
                  <a:lnTo>
                    <a:pt x="217" y="547"/>
                  </a:lnTo>
                  <a:lnTo>
                    <a:pt x="216" y="547"/>
                  </a:lnTo>
                  <a:lnTo>
                    <a:pt x="216" y="547"/>
                  </a:lnTo>
                  <a:lnTo>
                    <a:pt x="214" y="547"/>
                  </a:lnTo>
                  <a:lnTo>
                    <a:pt x="216" y="546"/>
                  </a:lnTo>
                  <a:lnTo>
                    <a:pt x="219" y="542"/>
                  </a:lnTo>
                  <a:lnTo>
                    <a:pt x="219" y="542"/>
                  </a:lnTo>
                  <a:lnTo>
                    <a:pt x="220" y="541"/>
                  </a:lnTo>
                  <a:lnTo>
                    <a:pt x="220" y="539"/>
                  </a:lnTo>
                  <a:lnTo>
                    <a:pt x="220" y="538"/>
                  </a:lnTo>
                  <a:lnTo>
                    <a:pt x="224" y="536"/>
                  </a:lnTo>
                  <a:lnTo>
                    <a:pt x="227" y="535"/>
                  </a:lnTo>
                  <a:lnTo>
                    <a:pt x="227" y="536"/>
                  </a:lnTo>
                  <a:lnTo>
                    <a:pt x="227" y="539"/>
                  </a:lnTo>
                  <a:lnTo>
                    <a:pt x="227" y="541"/>
                  </a:lnTo>
                  <a:lnTo>
                    <a:pt x="228" y="536"/>
                  </a:lnTo>
                  <a:lnTo>
                    <a:pt x="228" y="535"/>
                  </a:lnTo>
                  <a:lnTo>
                    <a:pt x="230" y="533"/>
                  </a:lnTo>
                  <a:lnTo>
                    <a:pt x="233" y="533"/>
                  </a:lnTo>
                  <a:lnTo>
                    <a:pt x="233" y="533"/>
                  </a:lnTo>
                  <a:lnTo>
                    <a:pt x="230" y="533"/>
                  </a:lnTo>
                  <a:lnTo>
                    <a:pt x="224" y="535"/>
                  </a:lnTo>
                  <a:lnTo>
                    <a:pt x="220" y="536"/>
                  </a:lnTo>
                  <a:lnTo>
                    <a:pt x="220" y="538"/>
                  </a:lnTo>
                  <a:lnTo>
                    <a:pt x="219" y="539"/>
                  </a:lnTo>
                  <a:lnTo>
                    <a:pt x="217" y="541"/>
                  </a:lnTo>
                  <a:lnTo>
                    <a:pt x="217" y="542"/>
                  </a:lnTo>
                  <a:lnTo>
                    <a:pt x="216" y="542"/>
                  </a:lnTo>
                  <a:lnTo>
                    <a:pt x="214" y="544"/>
                  </a:lnTo>
                  <a:lnTo>
                    <a:pt x="212" y="546"/>
                  </a:lnTo>
                  <a:lnTo>
                    <a:pt x="211" y="547"/>
                  </a:lnTo>
                  <a:lnTo>
                    <a:pt x="209" y="549"/>
                  </a:lnTo>
                  <a:lnTo>
                    <a:pt x="208" y="550"/>
                  </a:lnTo>
                  <a:lnTo>
                    <a:pt x="208" y="550"/>
                  </a:lnTo>
                  <a:lnTo>
                    <a:pt x="206" y="552"/>
                  </a:lnTo>
                  <a:lnTo>
                    <a:pt x="206" y="552"/>
                  </a:lnTo>
                  <a:lnTo>
                    <a:pt x="206" y="550"/>
                  </a:lnTo>
                  <a:lnTo>
                    <a:pt x="206" y="549"/>
                  </a:lnTo>
                  <a:lnTo>
                    <a:pt x="206" y="547"/>
                  </a:lnTo>
                  <a:lnTo>
                    <a:pt x="206" y="546"/>
                  </a:lnTo>
                  <a:lnTo>
                    <a:pt x="208" y="544"/>
                  </a:lnTo>
                  <a:lnTo>
                    <a:pt x="206" y="542"/>
                  </a:lnTo>
                  <a:lnTo>
                    <a:pt x="208" y="541"/>
                  </a:lnTo>
                  <a:lnTo>
                    <a:pt x="208" y="542"/>
                  </a:lnTo>
                  <a:lnTo>
                    <a:pt x="209" y="542"/>
                  </a:lnTo>
                  <a:lnTo>
                    <a:pt x="211" y="542"/>
                  </a:lnTo>
                  <a:lnTo>
                    <a:pt x="214" y="541"/>
                  </a:lnTo>
                  <a:lnTo>
                    <a:pt x="214" y="541"/>
                  </a:lnTo>
                  <a:lnTo>
                    <a:pt x="212" y="541"/>
                  </a:lnTo>
                  <a:lnTo>
                    <a:pt x="209" y="541"/>
                  </a:lnTo>
                  <a:lnTo>
                    <a:pt x="208" y="539"/>
                  </a:lnTo>
                  <a:lnTo>
                    <a:pt x="206" y="536"/>
                  </a:lnTo>
                  <a:lnTo>
                    <a:pt x="206" y="535"/>
                  </a:lnTo>
                  <a:lnTo>
                    <a:pt x="206" y="533"/>
                  </a:lnTo>
                  <a:lnTo>
                    <a:pt x="212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1" y="530"/>
                  </a:lnTo>
                  <a:lnTo>
                    <a:pt x="208" y="531"/>
                  </a:lnTo>
                  <a:lnTo>
                    <a:pt x="206" y="530"/>
                  </a:lnTo>
                  <a:lnTo>
                    <a:pt x="205" y="528"/>
                  </a:lnTo>
                  <a:lnTo>
                    <a:pt x="205" y="525"/>
                  </a:lnTo>
                  <a:lnTo>
                    <a:pt x="205" y="524"/>
                  </a:lnTo>
                  <a:lnTo>
                    <a:pt x="205" y="520"/>
                  </a:lnTo>
                  <a:lnTo>
                    <a:pt x="206" y="520"/>
                  </a:lnTo>
                  <a:lnTo>
                    <a:pt x="206" y="520"/>
                  </a:lnTo>
                  <a:lnTo>
                    <a:pt x="208" y="520"/>
                  </a:lnTo>
                  <a:lnTo>
                    <a:pt x="211" y="520"/>
                  </a:lnTo>
                  <a:lnTo>
                    <a:pt x="219" y="519"/>
                  </a:lnTo>
                  <a:lnTo>
                    <a:pt x="222" y="520"/>
                  </a:lnTo>
                  <a:lnTo>
                    <a:pt x="225" y="520"/>
                  </a:lnTo>
                  <a:lnTo>
                    <a:pt x="227" y="519"/>
                  </a:lnTo>
                  <a:lnTo>
                    <a:pt x="230" y="519"/>
                  </a:lnTo>
                  <a:lnTo>
                    <a:pt x="231" y="519"/>
                  </a:lnTo>
                  <a:lnTo>
                    <a:pt x="233" y="520"/>
                  </a:lnTo>
                  <a:lnTo>
                    <a:pt x="233" y="522"/>
                  </a:lnTo>
                  <a:lnTo>
                    <a:pt x="233" y="524"/>
                  </a:lnTo>
                  <a:lnTo>
                    <a:pt x="235" y="522"/>
                  </a:lnTo>
                  <a:lnTo>
                    <a:pt x="233" y="522"/>
                  </a:lnTo>
                  <a:lnTo>
                    <a:pt x="233" y="520"/>
                  </a:lnTo>
                  <a:lnTo>
                    <a:pt x="241" y="517"/>
                  </a:lnTo>
                  <a:lnTo>
                    <a:pt x="242" y="517"/>
                  </a:lnTo>
                  <a:lnTo>
                    <a:pt x="239" y="517"/>
                  </a:lnTo>
                  <a:lnTo>
                    <a:pt x="238" y="516"/>
                  </a:lnTo>
                  <a:lnTo>
                    <a:pt x="239" y="512"/>
                  </a:lnTo>
                  <a:lnTo>
                    <a:pt x="239" y="512"/>
                  </a:lnTo>
                  <a:lnTo>
                    <a:pt x="238" y="514"/>
                  </a:lnTo>
                  <a:lnTo>
                    <a:pt x="238" y="516"/>
                  </a:lnTo>
                  <a:lnTo>
                    <a:pt x="238" y="517"/>
                  </a:lnTo>
                  <a:lnTo>
                    <a:pt x="238" y="517"/>
                  </a:lnTo>
                  <a:lnTo>
                    <a:pt x="236" y="519"/>
                  </a:lnTo>
                  <a:lnTo>
                    <a:pt x="231" y="519"/>
                  </a:lnTo>
                  <a:lnTo>
                    <a:pt x="230" y="517"/>
                  </a:lnTo>
                  <a:lnTo>
                    <a:pt x="228" y="517"/>
                  </a:lnTo>
                  <a:lnTo>
                    <a:pt x="227" y="517"/>
                  </a:lnTo>
                  <a:lnTo>
                    <a:pt x="228" y="516"/>
                  </a:lnTo>
                  <a:lnTo>
                    <a:pt x="227" y="516"/>
                  </a:lnTo>
                  <a:lnTo>
                    <a:pt x="227" y="516"/>
                  </a:lnTo>
                  <a:lnTo>
                    <a:pt x="225" y="519"/>
                  </a:lnTo>
                  <a:lnTo>
                    <a:pt x="224" y="519"/>
                  </a:lnTo>
                  <a:lnTo>
                    <a:pt x="220" y="519"/>
                  </a:lnTo>
                  <a:lnTo>
                    <a:pt x="214" y="519"/>
                  </a:lnTo>
                  <a:lnTo>
                    <a:pt x="211" y="519"/>
                  </a:lnTo>
                  <a:lnTo>
                    <a:pt x="209" y="519"/>
                  </a:lnTo>
                  <a:lnTo>
                    <a:pt x="206" y="517"/>
                  </a:lnTo>
                  <a:lnTo>
                    <a:pt x="205" y="516"/>
                  </a:lnTo>
                  <a:lnTo>
                    <a:pt x="205" y="514"/>
                  </a:lnTo>
                  <a:lnTo>
                    <a:pt x="205" y="512"/>
                  </a:lnTo>
                  <a:lnTo>
                    <a:pt x="206" y="511"/>
                  </a:lnTo>
                  <a:lnTo>
                    <a:pt x="208" y="511"/>
                  </a:lnTo>
                  <a:lnTo>
                    <a:pt x="209" y="511"/>
                  </a:lnTo>
                  <a:lnTo>
                    <a:pt x="208" y="511"/>
                  </a:lnTo>
                  <a:lnTo>
                    <a:pt x="206" y="509"/>
                  </a:lnTo>
                  <a:lnTo>
                    <a:pt x="206" y="508"/>
                  </a:lnTo>
                  <a:lnTo>
                    <a:pt x="205" y="508"/>
                  </a:lnTo>
                  <a:lnTo>
                    <a:pt x="203" y="506"/>
                  </a:lnTo>
                  <a:lnTo>
                    <a:pt x="203" y="505"/>
                  </a:lnTo>
                  <a:lnTo>
                    <a:pt x="203" y="503"/>
                  </a:lnTo>
                  <a:lnTo>
                    <a:pt x="203" y="501"/>
                  </a:lnTo>
                  <a:lnTo>
                    <a:pt x="206" y="501"/>
                  </a:lnTo>
                  <a:lnTo>
                    <a:pt x="211" y="501"/>
                  </a:lnTo>
                  <a:lnTo>
                    <a:pt x="216" y="503"/>
                  </a:lnTo>
                  <a:lnTo>
                    <a:pt x="219" y="505"/>
                  </a:lnTo>
                  <a:lnTo>
                    <a:pt x="225" y="505"/>
                  </a:lnTo>
                  <a:lnTo>
                    <a:pt x="230" y="503"/>
                  </a:lnTo>
                  <a:lnTo>
                    <a:pt x="228" y="501"/>
                  </a:lnTo>
                  <a:lnTo>
                    <a:pt x="224" y="503"/>
                  </a:lnTo>
                  <a:lnTo>
                    <a:pt x="220" y="503"/>
                  </a:lnTo>
                  <a:lnTo>
                    <a:pt x="214" y="501"/>
                  </a:lnTo>
                  <a:lnTo>
                    <a:pt x="211" y="501"/>
                  </a:lnTo>
                  <a:lnTo>
                    <a:pt x="208" y="501"/>
                  </a:lnTo>
                  <a:lnTo>
                    <a:pt x="206" y="500"/>
                  </a:lnTo>
                  <a:lnTo>
                    <a:pt x="206" y="498"/>
                  </a:lnTo>
                  <a:lnTo>
                    <a:pt x="206" y="497"/>
                  </a:lnTo>
                  <a:lnTo>
                    <a:pt x="208" y="495"/>
                  </a:lnTo>
                  <a:lnTo>
                    <a:pt x="208" y="497"/>
                  </a:lnTo>
                  <a:lnTo>
                    <a:pt x="209" y="497"/>
                  </a:lnTo>
                  <a:lnTo>
                    <a:pt x="211" y="495"/>
                  </a:lnTo>
                  <a:lnTo>
                    <a:pt x="211" y="494"/>
                  </a:lnTo>
                  <a:lnTo>
                    <a:pt x="212" y="492"/>
                  </a:lnTo>
                  <a:lnTo>
                    <a:pt x="214" y="490"/>
                  </a:lnTo>
                  <a:lnTo>
                    <a:pt x="216" y="490"/>
                  </a:lnTo>
                  <a:lnTo>
                    <a:pt x="217" y="490"/>
                  </a:lnTo>
                  <a:lnTo>
                    <a:pt x="219" y="490"/>
                  </a:lnTo>
                  <a:lnTo>
                    <a:pt x="219" y="490"/>
                  </a:lnTo>
                  <a:lnTo>
                    <a:pt x="220" y="492"/>
                  </a:lnTo>
                  <a:lnTo>
                    <a:pt x="222" y="492"/>
                  </a:lnTo>
                  <a:lnTo>
                    <a:pt x="227" y="490"/>
                  </a:lnTo>
                  <a:lnTo>
                    <a:pt x="227" y="490"/>
                  </a:lnTo>
                  <a:lnTo>
                    <a:pt x="228" y="489"/>
                  </a:lnTo>
                  <a:lnTo>
                    <a:pt x="225" y="489"/>
                  </a:lnTo>
                  <a:lnTo>
                    <a:pt x="222" y="490"/>
                  </a:lnTo>
                  <a:lnTo>
                    <a:pt x="220" y="490"/>
                  </a:lnTo>
                  <a:lnTo>
                    <a:pt x="220" y="489"/>
                  </a:lnTo>
                  <a:lnTo>
                    <a:pt x="220" y="489"/>
                  </a:lnTo>
                  <a:lnTo>
                    <a:pt x="222" y="487"/>
                  </a:lnTo>
                  <a:lnTo>
                    <a:pt x="222" y="487"/>
                  </a:lnTo>
                  <a:lnTo>
                    <a:pt x="224" y="486"/>
                  </a:lnTo>
                  <a:lnTo>
                    <a:pt x="225" y="486"/>
                  </a:lnTo>
                  <a:lnTo>
                    <a:pt x="227" y="486"/>
                  </a:lnTo>
                  <a:lnTo>
                    <a:pt x="230" y="486"/>
                  </a:lnTo>
                  <a:lnTo>
                    <a:pt x="233" y="486"/>
                  </a:lnTo>
                  <a:lnTo>
                    <a:pt x="238" y="486"/>
                  </a:lnTo>
                  <a:lnTo>
                    <a:pt x="239" y="487"/>
                  </a:lnTo>
                  <a:lnTo>
                    <a:pt x="241" y="487"/>
                  </a:lnTo>
                  <a:lnTo>
                    <a:pt x="242" y="487"/>
                  </a:lnTo>
                  <a:lnTo>
                    <a:pt x="242" y="486"/>
                  </a:lnTo>
                  <a:lnTo>
                    <a:pt x="241" y="486"/>
                  </a:lnTo>
                  <a:lnTo>
                    <a:pt x="241" y="486"/>
                  </a:lnTo>
                  <a:lnTo>
                    <a:pt x="241" y="484"/>
                  </a:lnTo>
                  <a:lnTo>
                    <a:pt x="244" y="484"/>
                  </a:lnTo>
                  <a:lnTo>
                    <a:pt x="249" y="483"/>
                  </a:lnTo>
                  <a:lnTo>
                    <a:pt x="249" y="483"/>
                  </a:lnTo>
                  <a:lnTo>
                    <a:pt x="239" y="484"/>
                  </a:lnTo>
                  <a:lnTo>
                    <a:pt x="236" y="483"/>
                  </a:lnTo>
                  <a:lnTo>
                    <a:pt x="235" y="483"/>
                  </a:lnTo>
                  <a:lnTo>
                    <a:pt x="233" y="483"/>
                  </a:lnTo>
                  <a:lnTo>
                    <a:pt x="230" y="484"/>
                  </a:lnTo>
                  <a:lnTo>
                    <a:pt x="230" y="484"/>
                  </a:lnTo>
                  <a:lnTo>
                    <a:pt x="230" y="483"/>
                  </a:lnTo>
                  <a:lnTo>
                    <a:pt x="231" y="479"/>
                  </a:lnTo>
                  <a:lnTo>
                    <a:pt x="231" y="479"/>
                  </a:lnTo>
                  <a:lnTo>
                    <a:pt x="233" y="478"/>
                  </a:lnTo>
                  <a:lnTo>
                    <a:pt x="239" y="476"/>
                  </a:lnTo>
                  <a:lnTo>
                    <a:pt x="241" y="475"/>
                  </a:lnTo>
                  <a:lnTo>
                    <a:pt x="242" y="475"/>
                  </a:lnTo>
                  <a:lnTo>
                    <a:pt x="244" y="475"/>
                  </a:lnTo>
                  <a:lnTo>
                    <a:pt x="246" y="475"/>
                  </a:lnTo>
                  <a:lnTo>
                    <a:pt x="249" y="475"/>
                  </a:lnTo>
                  <a:lnTo>
                    <a:pt x="250" y="478"/>
                  </a:lnTo>
                  <a:lnTo>
                    <a:pt x="252" y="478"/>
                  </a:lnTo>
                  <a:lnTo>
                    <a:pt x="257" y="481"/>
                  </a:lnTo>
                  <a:lnTo>
                    <a:pt x="257" y="479"/>
                  </a:lnTo>
                  <a:lnTo>
                    <a:pt x="252" y="476"/>
                  </a:lnTo>
                  <a:lnTo>
                    <a:pt x="250" y="475"/>
                  </a:lnTo>
                  <a:lnTo>
                    <a:pt x="250" y="473"/>
                  </a:lnTo>
                  <a:lnTo>
                    <a:pt x="250" y="472"/>
                  </a:lnTo>
                  <a:lnTo>
                    <a:pt x="252" y="470"/>
                  </a:lnTo>
                  <a:lnTo>
                    <a:pt x="255" y="470"/>
                  </a:lnTo>
                  <a:lnTo>
                    <a:pt x="257" y="470"/>
                  </a:lnTo>
                  <a:lnTo>
                    <a:pt x="257" y="468"/>
                  </a:lnTo>
                  <a:lnTo>
                    <a:pt x="257" y="467"/>
                  </a:lnTo>
                  <a:lnTo>
                    <a:pt x="255" y="467"/>
                  </a:lnTo>
                  <a:lnTo>
                    <a:pt x="253" y="467"/>
                  </a:lnTo>
                  <a:lnTo>
                    <a:pt x="252" y="465"/>
                  </a:lnTo>
                  <a:lnTo>
                    <a:pt x="253" y="465"/>
                  </a:lnTo>
                  <a:lnTo>
                    <a:pt x="255" y="464"/>
                  </a:lnTo>
                  <a:lnTo>
                    <a:pt x="257" y="464"/>
                  </a:lnTo>
                  <a:lnTo>
                    <a:pt x="260" y="462"/>
                  </a:lnTo>
                  <a:lnTo>
                    <a:pt x="265" y="464"/>
                  </a:lnTo>
                  <a:lnTo>
                    <a:pt x="265" y="464"/>
                  </a:lnTo>
                  <a:lnTo>
                    <a:pt x="263" y="465"/>
                  </a:lnTo>
                  <a:lnTo>
                    <a:pt x="263" y="467"/>
                  </a:lnTo>
                  <a:lnTo>
                    <a:pt x="265" y="467"/>
                  </a:lnTo>
                  <a:lnTo>
                    <a:pt x="266" y="464"/>
                  </a:lnTo>
                  <a:lnTo>
                    <a:pt x="269" y="464"/>
                  </a:lnTo>
                  <a:lnTo>
                    <a:pt x="271" y="464"/>
                  </a:lnTo>
                  <a:lnTo>
                    <a:pt x="272" y="464"/>
                  </a:lnTo>
                  <a:lnTo>
                    <a:pt x="274" y="465"/>
                  </a:lnTo>
                  <a:lnTo>
                    <a:pt x="274" y="465"/>
                  </a:lnTo>
                  <a:lnTo>
                    <a:pt x="276" y="467"/>
                  </a:lnTo>
                  <a:lnTo>
                    <a:pt x="276" y="468"/>
                  </a:lnTo>
                  <a:lnTo>
                    <a:pt x="277" y="468"/>
                  </a:lnTo>
                  <a:lnTo>
                    <a:pt x="277" y="467"/>
                  </a:lnTo>
                  <a:lnTo>
                    <a:pt x="279" y="467"/>
                  </a:lnTo>
                  <a:lnTo>
                    <a:pt x="282" y="467"/>
                  </a:lnTo>
                  <a:lnTo>
                    <a:pt x="285" y="467"/>
                  </a:lnTo>
                  <a:lnTo>
                    <a:pt x="287" y="467"/>
                  </a:lnTo>
                  <a:lnTo>
                    <a:pt x="287" y="467"/>
                  </a:lnTo>
                  <a:lnTo>
                    <a:pt x="287" y="465"/>
                  </a:lnTo>
                  <a:lnTo>
                    <a:pt x="287" y="464"/>
                  </a:lnTo>
                  <a:lnTo>
                    <a:pt x="287" y="462"/>
                  </a:lnTo>
                  <a:lnTo>
                    <a:pt x="288" y="462"/>
                  </a:lnTo>
                  <a:lnTo>
                    <a:pt x="290" y="460"/>
                  </a:lnTo>
                  <a:lnTo>
                    <a:pt x="293" y="460"/>
                  </a:lnTo>
                  <a:lnTo>
                    <a:pt x="294" y="459"/>
                  </a:lnTo>
                  <a:lnTo>
                    <a:pt x="296" y="459"/>
                  </a:lnTo>
                  <a:lnTo>
                    <a:pt x="296" y="457"/>
                  </a:lnTo>
                  <a:lnTo>
                    <a:pt x="294" y="457"/>
                  </a:lnTo>
                  <a:lnTo>
                    <a:pt x="294" y="457"/>
                  </a:lnTo>
                  <a:lnTo>
                    <a:pt x="293" y="456"/>
                  </a:lnTo>
                  <a:lnTo>
                    <a:pt x="294" y="456"/>
                  </a:lnTo>
                  <a:lnTo>
                    <a:pt x="298" y="454"/>
                  </a:lnTo>
                  <a:lnTo>
                    <a:pt x="298" y="454"/>
                  </a:lnTo>
                  <a:lnTo>
                    <a:pt x="294" y="453"/>
                  </a:lnTo>
                  <a:lnTo>
                    <a:pt x="294" y="454"/>
                  </a:lnTo>
                  <a:lnTo>
                    <a:pt x="291" y="454"/>
                  </a:lnTo>
                  <a:lnTo>
                    <a:pt x="290" y="456"/>
                  </a:lnTo>
                  <a:lnTo>
                    <a:pt x="290" y="456"/>
                  </a:lnTo>
                  <a:lnTo>
                    <a:pt x="291" y="457"/>
                  </a:lnTo>
                  <a:lnTo>
                    <a:pt x="290" y="459"/>
                  </a:lnTo>
                  <a:lnTo>
                    <a:pt x="282" y="464"/>
                  </a:lnTo>
                  <a:lnTo>
                    <a:pt x="277" y="465"/>
                  </a:lnTo>
                  <a:lnTo>
                    <a:pt x="276" y="465"/>
                  </a:lnTo>
                  <a:lnTo>
                    <a:pt x="274" y="464"/>
                  </a:lnTo>
                  <a:lnTo>
                    <a:pt x="274" y="464"/>
                  </a:lnTo>
                  <a:lnTo>
                    <a:pt x="272" y="460"/>
                  </a:lnTo>
                  <a:lnTo>
                    <a:pt x="271" y="460"/>
                  </a:lnTo>
                  <a:lnTo>
                    <a:pt x="271" y="462"/>
                  </a:lnTo>
                  <a:lnTo>
                    <a:pt x="271" y="460"/>
                  </a:lnTo>
                  <a:lnTo>
                    <a:pt x="271" y="459"/>
                  </a:lnTo>
                  <a:lnTo>
                    <a:pt x="272" y="457"/>
                  </a:lnTo>
                  <a:lnTo>
                    <a:pt x="274" y="456"/>
                  </a:lnTo>
                  <a:lnTo>
                    <a:pt x="276" y="454"/>
                  </a:lnTo>
                  <a:lnTo>
                    <a:pt x="277" y="453"/>
                  </a:lnTo>
                  <a:lnTo>
                    <a:pt x="280" y="449"/>
                  </a:lnTo>
                  <a:lnTo>
                    <a:pt x="285" y="445"/>
                  </a:lnTo>
                  <a:lnTo>
                    <a:pt x="288" y="443"/>
                  </a:lnTo>
                  <a:lnTo>
                    <a:pt x="290" y="442"/>
                  </a:lnTo>
                  <a:lnTo>
                    <a:pt x="291" y="440"/>
                  </a:lnTo>
                  <a:lnTo>
                    <a:pt x="294" y="438"/>
                  </a:lnTo>
                  <a:lnTo>
                    <a:pt x="296" y="438"/>
                  </a:lnTo>
                  <a:lnTo>
                    <a:pt x="298" y="437"/>
                  </a:lnTo>
                  <a:lnTo>
                    <a:pt x="299" y="435"/>
                  </a:lnTo>
                  <a:lnTo>
                    <a:pt x="299" y="435"/>
                  </a:lnTo>
                  <a:lnTo>
                    <a:pt x="296" y="437"/>
                  </a:lnTo>
                  <a:lnTo>
                    <a:pt x="294" y="437"/>
                  </a:lnTo>
                  <a:lnTo>
                    <a:pt x="294" y="435"/>
                  </a:lnTo>
                  <a:lnTo>
                    <a:pt x="296" y="434"/>
                  </a:lnTo>
                  <a:lnTo>
                    <a:pt x="298" y="432"/>
                  </a:lnTo>
                  <a:lnTo>
                    <a:pt x="307" y="427"/>
                  </a:lnTo>
                  <a:lnTo>
                    <a:pt x="309" y="427"/>
                  </a:lnTo>
                  <a:lnTo>
                    <a:pt x="310" y="429"/>
                  </a:lnTo>
                  <a:lnTo>
                    <a:pt x="312" y="429"/>
                  </a:lnTo>
                  <a:lnTo>
                    <a:pt x="317" y="426"/>
                  </a:lnTo>
                  <a:lnTo>
                    <a:pt x="318" y="423"/>
                  </a:lnTo>
                  <a:lnTo>
                    <a:pt x="317" y="423"/>
                  </a:lnTo>
                  <a:lnTo>
                    <a:pt x="315" y="424"/>
                  </a:lnTo>
                  <a:lnTo>
                    <a:pt x="312" y="426"/>
                  </a:lnTo>
                  <a:lnTo>
                    <a:pt x="312" y="426"/>
                  </a:lnTo>
                  <a:lnTo>
                    <a:pt x="310" y="426"/>
                  </a:lnTo>
                  <a:lnTo>
                    <a:pt x="310" y="426"/>
                  </a:lnTo>
                  <a:lnTo>
                    <a:pt x="309" y="424"/>
                  </a:lnTo>
                  <a:lnTo>
                    <a:pt x="309" y="426"/>
                  </a:lnTo>
                  <a:lnTo>
                    <a:pt x="307" y="424"/>
                  </a:lnTo>
                  <a:lnTo>
                    <a:pt x="307" y="423"/>
                  </a:lnTo>
                  <a:lnTo>
                    <a:pt x="309" y="420"/>
                  </a:lnTo>
                  <a:lnTo>
                    <a:pt x="309" y="418"/>
                  </a:lnTo>
                  <a:lnTo>
                    <a:pt x="310" y="416"/>
                  </a:lnTo>
                  <a:lnTo>
                    <a:pt x="315" y="412"/>
                  </a:lnTo>
                  <a:lnTo>
                    <a:pt x="315" y="410"/>
                  </a:lnTo>
                  <a:lnTo>
                    <a:pt x="317" y="408"/>
                  </a:lnTo>
                  <a:lnTo>
                    <a:pt x="320" y="408"/>
                  </a:lnTo>
                  <a:lnTo>
                    <a:pt x="320" y="408"/>
                  </a:lnTo>
                  <a:lnTo>
                    <a:pt x="320" y="407"/>
                  </a:lnTo>
                  <a:lnTo>
                    <a:pt x="317" y="405"/>
                  </a:lnTo>
                  <a:lnTo>
                    <a:pt x="317" y="405"/>
                  </a:lnTo>
                  <a:lnTo>
                    <a:pt x="326" y="402"/>
                  </a:lnTo>
                  <a:lnTo>
                    <a:pt x="329" y="402"/>
                  </a:lnTo>
                  <a:lnTo>
                    <a:pt x="331" y="402"/>
                  </a:lnTo>
                  <a:lnTo>
                    <a:pt x="332" y="401"/>
                  </a:lnTo>
                  <a:lnTo>
                    <a:pt x="334" y="401"/>
                  </a:lnTo>
                  <a:lnTo>
                    <a:pt x="334" y="399"/>
                  </a:lnTo>
                  <a:lnTo>
                    <a:pt x="329" y="401"/>
                  </a:lnTo>
                  <a:lnTo>
                    <a:pt x="328" y="401"/>
                  </a:lnTo>
                  <a:lnTo>
                    <a:pt x="326" y="401"/>
                  </a:lnTo>
                  <a:lnTo>
                    <a:pt x="324" y="402"/>
                  </a:lnTo>
                  <a:lnTo>
                    <a:pt x="321" y="402"/>
                  </a:lnTo>
                  <a:lnTo>
                    <a:pt x="321" y="397"/>
                  </a:lnTo>
                  <a:lnTo>
                    <a:pt x="321" y="394"/>
                  </a:lnTo>
                  <a:lnTo>
                    <a:pt x="323" y="394"/>
                  </a:lnTo>
                  <a:lnTo>
                    <a:pt x="323" y="391"/>
                  </a:lnTo>
                  <a:lnTo>
                    <a:pt x="324" y="390"/>
                  </a:lnTo>
                  <a:lnTo>
                    <a:pt x="326" y="390"/>
                  </a:lnTo>
                  <a:lnTo>
                    <a:pt x="328" y="390"/>
                  </a:lnTo>
                  <a:lnTo>
                    <a:pt x="329" y="388"/>
                  </a:lnTo>
                  <a:lnTo>
                    <a:pt x="331" y="388"/>
                  </a:lnTo>
                  <a:lnTo>
                    <a:pt x="334" y="388"/>
                  </a:lnTo>
                  <a:lnTo>
                    <a:pt x="332" y="388"/>
                  </a:lnTo>
                  <a:lnTo>
                    <a:pt x="329" y="386"/>
                  </a:lnTo>
                  <a:lnTo>
                    <a:pt x="329" y="385"/>
                  </a:lnTo>
                  <a:lnTo>
                    <a:pt x="331" y="385"/>
                  </a:lnTo>
                  <a:lnTo>
                    <a:pt x="331" y="383"/>
                  </a:lnTo>
                  <a:lnTo>
                    <a:pt x="332" y="383"/>
                  </a:lnTo>
                  <a:lnTo>
                    <a:pt x="334" y="382"/>
                  </a:lnTo>
                  <a:lnTo>
                    <a:pt x="335" y="380"/>
                  </a:lnTo>
                  <a:lnTo>
                    <a:pt x="337" y="380"/>
                  </a:lnTo>
                  <a:lnTo>
                    <a:pt x="339" y="379"/>
                  </a:lnTo>
                  <a:lnTo>
                    <a:pt x="340" y="380"/>
                  </a:lnTo>
                  <a:lnTo>
                    <a:pt x="343" y="379"/>
                  </a:lnTo>
                  <a:lnTo>
                    <a:pt x="345" y="379"/>
                  </a:lnTo>
                  <a:lnTo>
                    <a:pt x="354" y="379"/>
                  </a:lnTo>
                  <a:lnTo>
                    <a:pt x="354" y="377"/>
                  </a:lnTo>
                  <a:lnTo>
                    <a:pt x="353" y="377"/>
                  </a:lnTo>
                  <a:lnTo>
                    <a:pt x="347" y="377"/>
                  </a:lnTo>
                  <a:lnTo>
                    <a:pt x="342" y="377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5"/>
                  </a:lnTo>
                  <a:lnTo>
                    <a:pt x="342" y="375"/>
                  </a:lnTo>
                  <a:lnTo>
                    <a:pt x="342" y="374"/>
                  </a:lnTo>
                  <a:lnTo>
                    <a:pt x="345" y="371"/>
                  </a:lnTo>
                  <a:lnTo>
                    <a:pt x="348" y="369"/>
                  </a:lnTo>
                  <a:lnTo>
                    <a:pt x="350" y="369"/>
                  </a:lnTo>
                  <a:lnTo>
                    <a:pt x="353" y="371"/>
                  </a:lnTo>
                  <a:lnTo>
                    <a:pt x="354" y="371"/>
                  </a:lnTo>
                  <a:lnTo>
                    <a:pt x="356" y="372"/>
                  </a:lnTo>
                  <a:lnTo>
                    <a:pt x="356" y="374"/>
                  </a:lnTo>
                  <a:lnTo>
                    <a:pt x="358" y="374"/>
                  </a:lnTo>
                  <a:lnTo>
                    <a:pt x="358" y="372"/>
                  </a:lnTo>
                  <a:lnTo>
                    <a:pt x="359" y="371"/>
                  </a:lnTo>
                  <a:lnTo>
                    <a:pt x="358" y="369"/>
                  </a:lnTo>
                  <a:lnTo>
                    <a:pt x="356" y="371"/>
                  </a:lnTo>
                  <a:lnTo>
                    <a:pt x="354" y="369"/>
                  </a:lnTo>
                  <a:lnTo>
                    <a:pt x="353" y="368"/>
                  </a:lnTo>
                  <a:lnTo>
                    <a:pt x="351" y="368"/>
                  </a:lnTo>
                  <a:lnTo>
                    <a:pt x="353" y="366"/>
                  </a:lnTo>
                  <a:lnTo>
                    <a:pt x="353" y="364"/>
                  </a:lnTo>
                  <a:lnTo>
                    <a:pt x="353" y="364"/>
                  </a:lnTo>
                  <a:lnTo>
                    <a:pt x="350" y="366"/>
                  </a:lnTo>
                  <a:lnTo>
                    <a:pt x="347" y="368"/>
                  </a:lnTo>
                  <a:lnTo>
                    <a:pt x="345" y="366"/>
                  </a:lnTo>
                  <a:lnTo>
                    <a:pt x="347" y="364"/>
                  </a:lnTo>
                  <a:lnTo>
                    <a:pt x="345" y="363"/>
                  </a:lnTo>
                  <a:lnTo>
                    <a:pt x="350" y="360"/>
                  </a:lnTo>
                  <a:lnTo>
                    <a:pt x="351" y="360"/>
                  </a:lnTo>
                  <a:lnTo>
                    <a:pt x="353" y="360"/>
                  </a:lnTo>
                  <a:lnTo>
                    <a:pt x="354" y="360"/>
                  </a:lnTo>
                  <a:lnTo>
                    <a:pt x="356" y="360"/>
                  </a:lnTo>
                  <a:lnTo>
                    <a:pt x="358" y="360"/>
                  </a:lnTo>
                  <a:lnTo>
                    <a:pt x="358" y="358"/>
                  </a:lnTo>
                  <a:lnTo>
                    <a:pt x="354" y="358"/>
                  </a:lnTo>
                  <a:lnTo>
                    <a:pt x="353" y="358"/>
                  </a:lnTo>
                  <a:lnTo>
                    <a:pt x="353" y="356"/>
                  </a:lnTo>
                  <a:lnTo>
                    <a:pt x="356" y="356"/>
                  </a:lnTo>
                  <a:lnTo>
                    <a:pt x="358" y="355"/>
                  </a:lnTo>
                  <a:lnTo>
                    <a:pt x="361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5" y="358"/>
                  </a:lnTo>
                  <a:lnTo>
                    <a:pt x="367" y="361"/>
                  </a:lnTo>
                  <a:lnTo>
                    <a:pt x="367" y="361"/>
                  </a:lnTo>
                  <a:lnTo>
                    <a:pt x="367" y="358"/>
                  </a:lnTo>
                  <a:lnTo>
                    <a:pt x="367" y="358"/>
                  </a:lnTo>
                  <a:lnTo>
                    <a:pt x="369" y="356"/>
                  </a:lnTo>
                  <a:lnTo>
                    <a:pt x="369" y="356"/>
                  </a:lnTo>
                  <a:lnTo>
                    <a:pt x="367" y="356"/>
                  </a:lnTo>
                  <a:lnTo>
                    <a:pt x="367" y="355"/>
                  </a:lnTo>
                  <a:lnTo>
                    <a:pt x="365" y="352"/>
                  </a:lnTo>
                  <a:lnTo>
                    <a:pt x="365" y="350"/>
                  </a:lnTo>
                  <a:lnTo>
                    <a:pt x="369" y="349"/>
                  </a:lnTo>
                  <a:lnTo>
                    <a:pt x="372" y="349"/>
                  </a:lnTo>
                  <a:lnTo>
                    <a:pt x="375" y="350"/>
                  </a:lnTo>
                  <a:lnTo>
                    <a:pt x="376" y="350"/>
                  </a:lnTo>
                  <a:lnTo>
                    <a:pt x="380" y="349"/>
                  </a:lnTo>
                  <a:lnTo>
                    <a:pt x="383" y="349"/>
                  </a:lnTo>
                  <a:lnTo>
                    <a:pt x="384" y="347"/>
                  </a:lnTo>
                  <a:lnTo>
                    <a:pt x="386" y="347"/>
                  </a:lnTo>
                  <a:lnTo>
                    <a:pt x="386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1" y="347"/>
                  </a:lnTo>
                  <a:lnTo>
                    <a:pt x="372" y="347"/>
                  </a:lnTo>
                  <a:lnTo>
                    <a:pt x="370" y="345"/>
                  </a:lnTo>
                  <a:lnTo>
                    <a:pt x="370" y="345"/>
                  </a:lnTo>
                  <a:lnTo>
                    <a:pt x="372" y="344"/>
                  </a:lnTo>
                  <a:lnTo>
                    <a:pt x="372" y="342"/>
                  </a:lnTo>
                  <a:lnTo>
                    <a:pt x="376" y="341"/>
                  </a:lnTo>
                  <a:lnTo>
                    <a:pt x="380" y="341"/>
                  </a:lnTo>
                  <a:lnTo>
                    <a:pt x="383" y="338"/>
                  </a:lnTo>
                  <a:lnTo>
                    <a:pt x="384" y="336"/>
                  </a:lnTo>
                  <a:lnTo>
                    <a:pt x="386" y="333"/>
                  </a:lnTo>
                  <a:lnTo>
                    <a:pt x="388" y="331"/>
                  </a:lnTo>
                  <a:lnTo>
                    <a:pt x="394" y="330"/>
                  </a:lnTo>
                  <a:lnTo>
                    <a:pt x="394" y="328"/>
                  </a:lnTo>
                  <a:lnTo>
                    <a:pt x="394" y="328"/>
                  </a:lnTo>
                  <a:lnTo>
                    <a:pt x="394" y="325"/>
                  </a:lnTo>
                  <a:lnTo>
                    <a:pt x="395" y="322"/>
                  </a:lnTo>
                  <a:lnTo>
                    <a:pt x="395" y="322"/>
                  </a:lnTo>
                  <a:lnTo>
                    <a:pt x="397" y="322"/>
                  </a:lnTo>
                  <a:lnTo>
                    <a:pt x="397" y="322"/>
                  </a:lnTo>
                  <a:lnTo>
                    <a:pt x="399" y="323"/>
                  </a:lnTo>
                  <a:lnTo>
                    <a:pt x="402" y="325"/>
                  </a:lnTo>
                  <a:lnTo>
                    <a:pt x="405" y="325"/>
                  </a:lnTo>
                  <a:lnTo>
                    <a:pt x="405" y="325"/>
                  </a:lnTo>
                  <a:lnTo>
                    <a:pt x="403" y="323"/>
                  </a:lnTo>
                  <a:lnTo>
                    <a:pt x="402" y="322"/>
                  </a:lnTo>
                  <a:lnTo>
                    <a:pt x="400" y="320"/>
                  </a:lnTo>
                  <a:lnTo>
                    <a:pt x="402" y="320"/>
                  </a:lnTo>
                  <a:lnTo>
                    <a:pt x="403" y="320"/>
                  </a:lnTo>
                  <a:lnTo>
                    <a:pt x="405" y="320"/>
                  </a:lnTo>
                  <a:lnTo>
                    <a:pt x="406" y="319"/>
                  </a:lnTo>
                  <a:lnTo>
                    <a:pt x="406" y="319"/>
                  </a:lnTo>
                  <a:lnTo>
                    <a:pt x="406" y="317"/>
                  </a:lnTo>
                  <a:lnTo>
                    <a:pt x="406" y="317"/>
                  </a:lnTo>
                  <a:lnTo>
                    <a:pt x="410" y="314"/>
                  </a:lnTo>
                  <a:lnTo>
                    <a:pt x="416" y="312"/>
                  </a:lnTo>
                  <a:lnTo>
                    <a:pt x="417" y="314"/>
                  </a:lnTo>
                  <a:lnTo>
                    <a:pt x="416" y="317"/>
                  </a:lnTo>
                  <a:lnTo>
                    <a:pt x="416" y="320"/>
                  </a:lnTo>
                  <a:lnTo>
                    <a:pt x="416" y="322"/>
                  </a:lnTo>
                  <a:lnTo>
                    <a:pt x="417" y="320"/>
                  </a:lnTo>
                  <a:lnTo>
                    <a:pt x="419" y="316"/>
                  </a:lnTo>
                  <a:lnTo>
                    <a:pt x="421" y="312"/>
                  </a:lnTo>
                  <a:lnTo>
                    <a:pt x="422" y="311"/>
                  </a:lnTo>
                  <a:lnTo>
                    <a:pt x="422" y="311"/>
                  </a:lnTo>
                  <a:lnTo>
                    <a:pt x="424" y="309"/>
                  </a:lnTo>
                  <a:lnTo>
                    <a:pt x="425" y="309"/>
                  </a:lnTo>
                  <a:lnTo>
                    <a:pt x="425" y="309"/>
                  </a:lnTo>
                  <a:lnTo>
                    <a:pt x="427" y="311"/>
                  </a:lnTo>
                  <a:lnTo>
                    <a:pt x="425" y="316"/>
                  </a:lnTo>
                  <a:lnTo>
                    <a:pt x="425" y="317"/>
                  </a:lnTo>
                  <a:lnTo>
                    <a:pt x="425" y="320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4" y="323"/>
                  </a:lnTo>
                  <a:lnTo>
                    <a:pt x="429" y="319"/>
                  </a:lnTo>
                  <a:lnTo>
                    <a:pt x="432" y="320"/>
                  </a:lnTo>
                  <a:lnTo>
                    <a:pt x="432" y="320"/>
                  </a:lnTo>
                  <a:lnTo>
                    <a:pt x="430" y="319"/>
                  </a:lnTo>
                  <a:lnTo>
                    <a:pt x="429" y="317"/>
                  </a:lnTo>
                  <a:lnTo>
                    <a:pt x="429" y="316"/>
                  </a:lnTo>
                  <a:lnTo>
                    <a:pt x="429" y="311"/>
                  </a:lnTo>
                  <a:lnTo>
                    <a:pt x="430" y="309"/>
                  </a:lnTo>
                  <a:lnTo>
                    <a:pt x="433" y="311"/>
                  </a:lnTo>
                  <a:lnTo>
                    <a:pt x="435" y="309"/>
                  </a:lnTo>
                  <a:lnTo>
                    <a:pt x="436" y="311"/>
                  </a:lnTo>
                  <a:lnTo>
                    <a:pt x="438" y="311"/>
                  </a:lnTo>
                  <a:lnTo>
                    <a:pt x="440" y="308"/>
                  </a:lnTo>
                  <a:lnTo>
                    <a:pt x="441" y="308"/>
                  </a:lnTo>
                  <a:lnTo>
                    <a:pt x="444" y="309"/>
                  </a:lnTo>
                  <a:lnTo>
                    <a:pt x="446" y="311"/>
                  </a:lnTo>
                  <a:lnTo>
                    <a:pt x="449" y="312"/>
                  </a:lnTo>
                  <a:lnTo>
                    <a:pt x="449" y="312"/>
                  </a:lnTo>
                  <a:lnTo>
                    <a:pt x="449" y="308"/>
                  </a:lnTo>
                  <a:lnTo>
                    <a:pt x="447" y="306"/>
                  </a:lnTo>
                  <a:lnTo>
                    <a:pt x="444" y="305"/>
                  </a:lnTo>
                  <a:lnTo>
                    <a:pt x="441" y="303"/>
                  </a:lnTo>
                  <a:lnTo>
                    <a:pt x="440" y="303"/>
                  </a:lnTo>
                  <a:lnTo>
                    <a:pt x="441" y="301"/>
                  </a:lnTo>
                  <a:lnTo>
                    <a:pt x="443" y="301"/>
                  </a:lnTo>
                  <a:lnTo>
                    <a:pt x="446" y="301"/>
                  </a:lnTo>
                  <a:lnTo>
                    <a:pt x="449" y="300"/>
                  </a:lnTo>
                  <a:lnTo>
                    <a:pt x="451" y="300"/>
                  </a:lnTo>
                  <a:lnTo>
                    <a:pt x="452" y="300"/>
                  </a:lnTo>
                  <a:lnTo>
                    <a:pt x="454" y="301"/>
                  </a:lnTo>
                  <a:lnTo>
                    <a:pt x="455" y="300"/>
                  </a:lnTo>
                  <a:lnTo>
                    <a:pt x="455" y="298"/>
                  </a:lnTo>
                  <a:lnTo>
                    <a:pt x="460" y="298"/>
                  </a:lnTo>
                  <a:lnTo>
                    <a:pt x="462" y="298"/>
                  </a:lnTo>
                  <a:lnTo>
                    <a:pt x="463" y="300"/>
                  </a:lnTo>
                  <a:lnTo>
                    <a:pt x="463" y="301"/>
                  </a:lnTo>
                  <a:lnTo>
                    <a:pt x="465" y="305"/>
                  </a:lnTo>
                  <a:lnTo>
                    <a:pt x="466" y="308"/>
                  </a:lnTo>
                  <a:lnTo>
                    <a:pt x="468" y="308"/>
                  </a:lnTo>
                  <a:lnTo>
                    <a:pt x="470" y="308"/>
                  </a:lnTo>
                  <a:lnTo>
                    <a:pt x="470" y="308"/>
                  </a:lnTo>
                  <a:lnTo>
                    <a:pt x="468" y="306"/>
                  </a:lnTo>
                  <a:lnTo>
                    <a:pt x="468" y="305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4" y="297"/>
                  </a:lnTo>
                  <a:lnTo>
                    <a:pt x="477" y="295"/>
                  </a:lnTo>
                  <a:lnTo>
                    <a:pt x="479" y="295"/>
                  </a:lnTo>
                  <a:lnTo>
                    <a:pt x="482" y="290"/>
                  </a:lnTo>
                  <a:lnTo>
                    <a:pt x="484" y="290"/>
                  </a:lnTo>
                  <a:lnTo>
                    <a:pt x="485" y="289"/>
                  </a:lnTo>
                  <a:lnTo>
                    <a:pt x="485" y="289"/>
                  </a:lnTo>
                  <a:lnTo>
                    <a:pt x="482" y="287"/>
                  </a:lnTo>
                  <a:lnTo>
                    <a:pt x="482" y="286"/>
                  </a:lnTo>
                  <a:lnTo>
                    <a:pt x="485" y="284"/>
                  </a:lnTo>
                  <a:lnTo>
                    <a:pt x="488" y="281"/>
                  </a:lnTo>
                  <a:lnTo>
                    <a:pt x="490" y="281"/>
                  </a:lnTo>
                  <a:lnTo>
                    <a:pt x="490" y="282"/>
                  </a:lnTo>
                  <a:lnTo>
                    <a:pt x="493" y="284"/>
                  </a:lnTo>
                  <a:lnTo>
                    <a:pt x="496" y="286"/>
                  </a:lnTo>
                  <a:lnTo>
                    <a:pt x="496" y="286"/>
                  </a:lnTo>
                  <a:lnTo>
                    <a:pt x="498" y="286"/>
                  </a:lnTo>
                  <a:lnTo>
                    <a:pt x="498" y="284"/>
                  </a:lnTo>
                  <a:lnTo>
                    <a:pt x="499" y="284"/>
                  </a:lnTo>
                  <a:lnTo>
                    <a:pt x="501" y="284"/>
                  </a:lnTo>
                  <a:lnTo>
                    <a:pt x="503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3" y="287"/>
                  </a:lnTo>
                  <a:lnTo>
                    <a:pt x="499" y="290"/>
                  </a:lnTo>
                  <a:lnTo>
                    <a:pt x="496" y="293"/>
                  </a:lnTo>
                  <a:lnTo>
                    <a:pt x="496" y="295"/>
                  </a:lnTo>
                  <a:lnTo>
                    <a:pt x="495" y="300"/>
                  </a:lnTo>
                  <a:lnTo>
                    <a:pt x="493" y="301"/>
                  </a:lnTo>
                  <a:lnTo>
                    <a:pt x="493" y="305"/>
                  </a:lnTo>
                  <a:lnTo>
                    <a:pt x="493" y="305"/>
                  </a:lnTo>
                  <a:lnTo>
                    <a:pt x="496" y="305"/>
                  </a:lnTo>
                  <a:lnTo>
                    <a:pt x="499" y="301"/>
                  </a:lnTo>
                  <a:lnTo>
                    <a:pt x="499" y="298"/>
                  </a:lnTo>
                  <a:lnTo>
                    <a:pt x="507" y="292"/>
                  </a:lnTo>
                  <a:lnTo>
                    <a:pt x="511" y="287"/>
                  </a:lnTo>
                  <a:lnTo>
                    <a:pt x="515" y="284"/>
                  </a:lnTo>
                  <a:lnTo>
                    <a:pt x="517" y="282"/>
                  </a:lnTo>
                  <a:lnTo>
                    <a:pt x="518" y="286"/>
                  </a:lnTo>
                  <a:lnTo>
                    <a:pt x="517" y="289"/>
                  </a:lnTo>
                  <a:lnTo>
                    <a:pt x="515" y="290"/>
                  </a:lnTo>
                  <a:lnTo>
                    <a:pt x="517" y="290"/>
                  </a:lnTo>
                  <a:lnTo>
                    <a:pt x="517" y="293"/>
                  </a:lnTo>
                  <a:lnTo>
                    <a:pt x="517" y="295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22" y="295"/>
                  </a:lnTo>
                  <a:lnTo>
                    <a:pt x="523" y="292"/>
                  </a:lnTo>
                  <a:lnTo>
                    <a:pt x="525" y="290"/>
                  </a:lnTo>
                  <a:lnTo>
                    <a:pt x="525" y="289"/>
                  </a:lnTo>
                  <a:lnTo>
                    <a:pt x="526" y="287"/>
                  </a:lnTo>
                  <a:lnTo>
                    <a:pt x="529" y="287"/>
                  </a:lnTo>
                  <a:lnTo>
                    <a:pt x="529" y="286"/>
                  </a:lnTo>
                  <a:lnTo>
                    <a:pt x="526" y="284"/>
                  </a:lnTo>
                  <a:lnTo>
                    <a:pt x="525" y="282"/>
                  </a:lnTo>
                  <a:lnTo>
                    <a:pt x="526" y="281"/>
                  </a:lnTo>
                  <a:lnTo>
                    <a:pt x="531" y="279"/>
                  </a:lnTo>
                  <a:close/>
                  <a:moveTo>
                    <a:pt x="501" y="278"/>
                  </a:moveTo>
                  <a:lnTo>
                    <a:pt x="506" y="279"/>
                  </a:lnTo>
                  <a:lnTo>
                    <a:pt x="507" y="279"/>
                  </a:lnTo>
                  <a:lnTo>
                    <a:pt x="509" y="281"/>
                  </a:lnTo>
                  <a:lnTo>
                    <a:pt x="511" y="281"/>
                  </a:lnTo>
                  <a:lnTo>
                    <a:pt x="509" y="281"/>
                  </a:lnTo>
                  <a:lnTo>
                    <a:pt x="507" y="282"/>
                  </a:lnTo>
                  <a:lnTo>
                    <a:pt x="504" y="282"/>
                  </a:lnTo>
                  <a:lnTo>
                    <a:pt x="504" y="282"/>
                  </a:lnTo>
                  <a:lnTo>
                    <a:pt x="501" y="282"/>
                  </a:lnTo>
                  <a:lnTo>
                    <a:pt x="499" y="281"/>
                  </a:lnTo>
                  <a:lnTo>
                    <a:pt x="498" y="281"/>
                  </a:lnTo>
                  <a:lnTo>
                    <a:pt x="498" y="281"/>
                  </a:lnTo>
                  <a:lnTo>
                    <a:pt x="499" y="279"/>
                  </a:lnTo>
                  <a:lnTo>
                    <a:pt x="501" y="278"/>
                  </a:lnTo>
                  <a:close/>
                  <a:moveTo>
                    <a:pt x="15" y="276"/>
                  </a:moveTo>
                  <a:lnTo>
                    <a:pt x="17" y="278"/>
                  </a:lnTo>
                  <a:lnTo>
                    <a:pt x="15" y="281"/>
                  </a:lnTo>
                  <a:lnTo>
                    <a:pt x="12" y="282"/>
                  </a:lnTo>
                  <a:lnTo>
                    <a:pt x="7" y="282"/>
                  </a:lnTo>
                  <a:lnTo>
                    <a:pt x="3" y="286"/>
                  </a:lnTo>
                  <a:lnTo>
                    <a:pt x="1" y="286"/>
                  </a:lnTo>
                  <a:lnTo>
                    <a:pt x="0" y="286"/>
                  </a:lnTo>
                  <a:lnTo>
                    <a:pt x="3" y="284"/>
                  </a:lnTo>
                  <a:lnTo>
                    <a:pt x="9" y="281"/>
                  </a:lnTo>
                  <a:lnTo>
                    <a:pt x="11" y="278"/>
                  </a:lnTo>
                  <a:lnTo>
                    <a:pt x="15" y="276"/>
                  </a:lnTo>
                  <a:close/>
                  <a:moveTo>
                    <a:pt x="410" y="185"/>
                  </a:moveTo>
                  <a:lnTo>
                    <a:pt x="410" y="186"/>
                  </a:lnTo>
                  <a:lnTo>
                    <a:pt x="410" y="186"/>
                  </a:lnTo>
                  <a:lnTo>
                    <a:pt x="410" y="188"/>
                  </a:lnTo>
                  <a:lnTo>
                    <a:pt x="408" y="189"/>
                  </a:lnTo>
                  <a:lnTo>
                    <a:pt x="405" y="188"/>
                  </a:lnTo>
                  <a:lnTo>
                    <a:pt x="403" y="186"/>
                  </a:lnTo>
                  <a:lnTo>
                    <a:pt x="405" y="185"/>
                  </a:lnTo>
                  <a:lnTo>
                    <a:pt x="410" y="185"/>
                  </a:lnTo>
                  <a:close/>
                  <a:moveTo>
                    <a:pt x="441" y="62"/>
                  </a:moveTo>
                  <a:lnTo>
                    <a:pt x="444" y="62"/>
                  </a:lnTo>
                  <a:lnTo>
                    <a:pt x="446" y="62"/>
                  </a:lnTo>
                  <a:lnTo>
                    <a:pt x="451" y="62"/>
                  </a:lnTo>
                  <a:lnTo>
                    <a:pt x="452" y="68"/>
                  </a:lnTo>
                  <a:lnTo>
                    <a:pt x="454" y="73"/>
                  </a:lnTo>
                  <a:lnTo>
                    <a:pt x="457" y="74"/>
                  </a:lnTo>
                  <a:lnTo>
                    <a:pt x="460" y="73"/>
                  </a:lnTo>
                  <a:lnTo>
                    <a:pt x="465" y="73"/>
                  </a:lnTo>
                  <a:lnTo>
                    <a:pt x="466" y="73"/>
                  </a:lnTo>
                  <a:lnTo>
                    <a:pt x="470" y="74"/>
                  </a:lnTo>
                  <a:lnTo>
                    <a:pt x="471" y="76"/>
                  </a:lnTo>
                  <a:lnTo>
                    <a:pt x="470" y="76"/>
                  </a:lnTo>
                  <a:lnTo>
                    <a:pt x="466" y="78"/>
                  </a:lnTo>
                  <a:lnTo>
                    <a:pt x="466" y="81"/>
                  </a:lnTo>
                  <a:lnTo>
                    <a:pt x="470" y="82"/>
                  </a:lnTo>
                  <a:lnTo>
                    <a:pt x="474" y="84"/>
                  </a:lnTo>
                  <a:lnTo>
                    <a:pt x="477" y="84"/>
                  </a:lnTo>
                  <a:lnTo>
                    <a:pt x="482" y="84"/>
                  </a:lnTo>
                  <a:lnTo>
                    <a:pt x="487" y="86"/>
                  </a:lnTo>
                  <a:lnTo>
                    <a:pt x="492" y="89"/>
                  </a:lnTo>
                  <a:lnTo>
                    <a:pt x="481" y="92"/>
                  </a:lnTo>
                  <a:lnTo>
                    <a:pt x="479" y="92"/>
                  </a:lnTo>
                  <a:lnTo>
                    <a:pt x="477" y="95"/>
                  </a:lnTo>
                  <a:lnTo>
                    <a:pt x="476" y="97"/>
                  </a:lnTo>
                  <a:lnTo>
                    <a:pt x="474" y="97"/>
                  </a:lnTo>
                  <a:lnTo>
                    <a:pt x="471" y="100"/>
                  </a:lnTo>
                  <a:lnTo>
                    <a:pt x="470" y="100"/>
                  </a:lnTo>
                  <a:lnTo>
                    <a:pt x="466" y="100"/>
                  </a:lnTo>
                  <a:lnTo>
                    <a:pt x="465" y="100"/>
                  </a:lnTo>
                  <a:lnTo>
                    <a:pt x="463" y="101"/>
                  </a:lnTo>
                  <a:lnTo>
                    <a:pt x="462" y="103"/>
                  </a:lnTo>
                  <a:lnTo>
                    <a:pt x="458" y="103"/>
                  </a:lnTo>
                  <a:lnTo>
                    <a:pt x="455" y="101"/>
                  </a:lnTo>
                  <a:lnTo>
                    <a:pt x="457" y="101"/>
                  </a:lnTo>
                  <a:lnTo>
                    <a:pt x="457" y="100"/>
                  </a:lnTo>
                  <a:lnTo>
                    <a:pt x="457" y="98"/>
                  </a:lnTo>
                  <a:lnTo>
                    <a:pt x="460" y="97"/>
                  </a:lnTo>
                  <a:lnTo>
                    <a:pt x="460" y="95"/>
                  </a:lnTo>
                  <a:lnTo>
                    <a:pt x="460" y="95"/>
                  </a:lnTo>
                  <a:lnTo>
                    <a:pt x="458" y="95"/>
                  </a:lnTo>
                  <a:lnTo>
                    <a:pt x="457" y="93"/>
                  </a:lnTo>
                  <a:lnTo>
                    <a:pt x="455" y="93"/>
                  </a:lnTo>
                  <a:lnTo>
                    <a:pt x="454" y="95"/>
                  </a:lnTo>
                  <a:lnTo>
                    <a:pt x="451" y="97"/>
                  </a:lnTo>
                  <a:lnTo>
                    <a:pt x="447" y="97"/>
                  </a:lnTo>
                  <a:lnTo>
                    <a:pt x="436" y="98"/>
                  </a:lnTo>
                  <a:lnTo>
                    <a:pt x="435" y="97"/>
                  </a:lnTo>
                  <a:lnTo>
                    <a:pt x="433" y="93"/>
                  </a:lnTo>
                  <a:lnTo>
                    <a:pt x="438" y="92"/>
                  </a:lnTo>
                  <a:lnTo>
                    <a:pt x="440" y="90"/>
                  </a:lnTo>
                  <a:lnTo>
                    <a:pt x="440" y="87"/>
                  </a:lnTo>
                  <a:lnTo>
                    <a:pt x="441" y="87"/>
                  </a:lnTo>
                  <a:lnTo>
                    <a:pt x="444" y="82"/>
                  </a:lnTo>
                  <a:lnTo>
                    <a:pt x="444" y="82"/>
                  </a:lnTo>
                  <a:lnTo>
                    <a:pt x="438" y="81"/>
                  </a:lnTo>
                  <a:lnTo>
                    <a:pt x="436" y="79"/>
                  </a:lnTo>
                  <a:lnTo>
                    <a:pt x="433" y="74"/>
                  </a:lnTo>
                  <a:lnTo>
                    <a:pt x="432" y="73"/>
                  </a:lnTo>
                  <a:lnTo>
                    <a:pt x="429" y="70"/>
                  </a:lnTo>
                  <a:lnTo>
                    <a:pt x="429" y="67"/>
                  </a:lnTo>
                  <a:lnTo>
                    <a:pt x="427" y="68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36" y="63"/>
                  </a:lnTo>
                  <a:lnTo>
                    <a:pt x="441" y="62"/>
                  </a:lnTo>
                  <a:close/>
                  <a:moveTo>
                    <a:pt x="517" y="54"/>
                  </a:moveTo>
                  <a:lnTo>
                    <a:pt x="518" y="57"/>
                  </a:lnTo>
                  <a:lnTo>
                    <a:pt x="522" y="59"/>
                  </a:lnTo>
                  <a:lnTo>
                    <a:pt x="520" y="60"/>
                  </a:lnTo>
                  <a:lnTo>
                    <a:pt x="518" y="60"/>
                  </a:lnTo>
                  <a:lnTo>
                    <a:pt x="514" y="57"/>
                  </a:lnTo>
                  <a:lnTo>
                    <a:pt x="514" y="56"/>
                  </a:lnTo>
                  <a:lnTo>
                    <a:pt x="514" y="56"/>
                  </a:lnTo>
                  <a:lnTo>
                    <a:pt x="517" y="54"/>
                  </a:lnTo>
                  <a:close/>
                  <a:moveTo>
                    <a:pt x="285" y="52"/>
                  </a:moveTo>
                  <a:lnTo>
                    <a:pt x="288" y="52"/>
                  </a:lnTo>
                  <a:lnTo>
                    <a:pt x="290" y="54"/>
                  </a:lnTo>
                  <a:lnTo>
                    <a:pt x="293" y="57"/>
                  </a:lnTo>
                  <a:lnTo>
                    <a:pt x="293" y="57"/>
                  </a:lnTo>
                  <a:lnTo>
                    <a:pt x="291" y="59"/>
                  </a:lnTo>
                  <a:lnTo>
                    <a:pt x="293" y="60"/>
                  </a:lnTo>
                  <a:lnTo>
                    <a:pt x="294" y="62"/>
                  </a:lnTo>
                  <a:lnTo>
                    <a:pt x="294" y="63"/>
                  </a:lnTo>
                  <a:lnTo>
                    <a:pt x="298" y="63"/>
                  </a:lnTo>
                  <a:lnTo>
                    <a:pt x="299" y="65"/>
                  </a:lnTo>
                  <a:lnTo>
                    <a:pt x="302" y="67"/>
                  </a:lnTo>
                  <a:lnTo>
                    <a:pt x="304" y="68"/>
                  </a:lnTo>
                  <a:lnTo>
                    <a:pt x="304" y="68"/>
                  </a:lnTo>
                  <a:lnTo>
                    <a:pt x="306" y="71"/>
                  </a:lnTo>
                  <a:lnTo>
                    <a:pt x="307" y="73"/>
                  </a:lnTo>
                  <a:lnTo>
                    <a:pt x="304" y="73"/>
                  </a:lnTo>
                  <a:lnTo>
                    <a:pt x="302" y="70"/>
                  </a:lnTo>
                  <a:lnTo>
                    <a:pt x="299" y="68"/>
                  </a:lnTo>
                  <a:lnTo>
                    <a:pt x="296" y="67"/>
                  </a:lnTo>
                  <a:lnTo>
                    <a:pt x="293" y="67"/>
                  </a:lnTo>
                  <a:lnTo>
                    <a:pt x="293" y="67"/>
                  </a:lnTo>
                  <a:lnTo>
                    <a:pt x="288" y="60"/>
                  </a:lnTo>
                  <a:lnTo>
                    <a:pt x="288" y="59"/>
                  </a:lnTo>
                  <a:lnTo>
                    <a:pt x="285" y="57"/>
                  </a:lnTo>
                  <a:lnTo>
                    <a:pt x="285" y="54"/>
                  </a:lnTo>
                  <a:lnTo>
                    <a:pt x="285" y="52"/>
                  </a:lnTo>
                  <a:close/>
                  <a:moveTo>
                    <a:pt x="548" y="49"/>
                  </a:moveTo>
                  <a:lnTo>
                    <a:pt x="552" y="51"/>
                  </a:lnTo>
                  <a:lnTo>
                    <a:pt x="556" y="52"/>
                  </a:lnTo>
                  <a:lnTo>
                    <a:pt x="561" y="51"/>
                  </a:lnTo>
                  <a:lnTo>
                    <a:pt x="561" y="52"/>
                  </a:lnTo>
                  <a:lnTo>
                    <a:pt x="556" y="54"/>
                  </a:lnTo>
                  <a:lnTo>
                    <a:pt x="550" y="52"/>
                  </a:lnTo>
                  <a:lnTo>
                    <a:pt x="544" y="52"/>
                  </a:lnTo>
                  <a:lnTo>
                    <a:pt x="537" y="54"/>
                  </a:lnTo>
                  <a:lnTo>
                    <a:pt x="534" y="54"/>
                  </a:lnTo>
                  <a:lnTo>
                    <a:pt x="539" y="52"/>
                  </a:lnTo>
                  <a:lnTo>
                    <a:pt x="542" y="51"/>
                  </a:lnTo>
                  <a:lnTo>
                    <a:pt x="542" y="49"/>
                  </a:lnTo>
                  <a:lnTo>
                    <a:pt x="544" y="49"/>
                  </a:lnTo>
                  <a:lnTo>
                    <a:pt x="548" y="49"/>
                  </a:lnTo>
                  <a:close/>
                  <a:moveTo>
                    <a:pt x="369" y="15"/>
                  </a:moveTo>
                  <a:lnTo>
                    <a:pt x="370" y="16"/>
                  </a:lnTo>
                  <a:lnTo>
                    <a:pt x="375" y="19"/>
                  </a:lnTo>
                  <a:lnTo>
                    <a:pt x="375" y="19"/>
                  </a:lnTo>
                  <a:lnTo>
                    <a:pt x="376" y="19"/>
                  </a:lnTo>
                  <a:lnTo>
                    <a:pt x="376" y="18"/>
                  </a:lnTo>
                  <a:lnTo>
                    <a:pt x="376" y="18"/>
                  </a:lnTo>
                  <a:lnTo>
                    <a:pt x="381" y="18"/>
                  </a:lnTo>
                  <a:lnTo>
                    <a:pt x="386" y="19"/>
                  </a:lnTo>
                  <a:lnTo>
                    <a:pt x="388" y="21"/>
                  </a:lnTo>
                  <a:lnTo>
                    <a:pt x="389" y="22"/>
                  </a:lnTo>
                  <a:lnTo>
                    <a:pt x="391" y="26"/>
                  </a:lnTo>
                  <a:lnTo>
                    <a:pt x="391" y="29"/>
                  </a:lnTo>
                  <a:lnTo>
                    <a:pt x="388" y="30"/>
                  </a:lnTo>
                  <a:lnTo>
                    <a:pt x="388" y="32"/>
                  </a:lnTo>
                  <a:lnTo>
                    <a:pt x="388" y="34"/>
                  </a:lnTo>
                  <a:lnTo>
                    <a:pt x="388" y="35"/>
                  </a:lnTo>
                  <a:lnTo>
                    <a:pt x="388" y="37"/>
                  </a:lnTo>
                  <a:lnTo>
                    <a:pt x="391" y="35"/>
                  </a:lnTo>
                  <a:lnTo>
                    <a:pt x="395" y="29"/>
                  </a:lnTo>
                  <a:lnTo>
                    <a:pt x="397" y="29"/>
                  </a:lnTo>
                  <a:lnTo>
                    <a:pt x="397" y="29"/>
                  </a:lnTo>
                  <a:lnTo>
                    <a:pt x="400" y="30"/>
                  </a:lnTo>
                  <a:lnTo>
                    <a:pt x="403" y="34"/>
                  </a:lnTo>
                  <a:lnTo>
                    <a:pt x="403" y="34"/>
                  </a:lnTo>
                  <a:lnTo>
                    <a:pt x="403" y="35"/>
                  </a:lnTo>
                  <a:lnTo>
                    <a:pt x="403" y="37"/>
                  </a:lnTo>
                  <a:lnTo>
                    <a:pt x="403" y="38"/>
                  </a:lnTo>
                  <a:lnTo>
                    <a:pt x="403" y="38"/>
                  </a:lnTo>
                  <a:lnTo>
                    <a:pt x="402" y="40"/>
                  </a:lnTo>
                  <a:lnTo>
                    <a:pt x="402" y="40"/>
                  </a:lnTo>
                  <a:lnTo>
                    <a:pt x="403" y="40"/>
                  </a:lnTo>
                  <a:lnTo>
                    <a:pt x="405" y="41"/>
                  </a:lnTo>
                  <a:lnTo>
                    <a:pt x="406" y="43"/>
                  </a:lnTo>
                  <a:lnTo>
                    <a:pt x="408" y="43"/>
                  </a:lnTo>
                  <a:lnTo>
                    <a:pt x="413" y="43"/>
                  </a:lnTo>
                  <a:lnTo>
                    <a:pt x="417" y="45"/>
                  </a:lnTo>
                  <a:lnTo>
                    <a:pt x="419" y="48"/>
                  </a:lnTo>
                  <a:lnTo>
                    <a:pt x="422" y="46"/>
                  </a:lnTo>
                  <a:lnTo>
                    <a:pt x="422" y="45"/>
                  </a:lnTo>
                  <a:lnTo>
                    <a:pt x="424" y="45"/>
                  </a:lnTo>
                  <a:lnTo>
                    <a:pt x="427" y="45"/>
                  </a:lnTo>
                  <a:lnTo>
                    <a:pt x="430" y="45"/>
                  </a:lnTo>
                  <a:lnTo>
                    <a:pt x="432" y="46"/>
                  </a:lnTo>
                  <a:lnTo>
                    <a:pt x="429" y="49"/>
                  </a:lnTo>
                  <a:lnTo>
                    <a:pt x="432" y="52"/>
                  </a:lnTo>
                  <a:lnTo>
                    <a:pt x="436" y="54"/>
                  </a:lnTo>
                  <a:lnTo>
                    <a:pt x="440" y="56"/>
                  </a:lnTo>
                  <a:lnTo>
                    <a:pt x="441" y="56"/>
                  </a:lnTo>
                  <a:lnTo>
                    <a:pt x="441" y="57"/>
                  </a:lnTo>
                  <a:lnTo>
                    <a:pt x="440" y="59"/>
                  </a:lnTo>
                  <a:lnTo>
                    <a:pt x="436" y="59"/>
                  </a:lnTo>
                  <a:lnTo>
                    <a:pt x="432" y="59"/>
                  </a:lnTo>
                  <a:lnTo>
                    <a:pt x="427" y="60"/>
                  </a:lnTo>
                  <a:lnTo>
                    <a:pt x="417" y="60"/>
                  </a:lnTo>
                  <a:lnTo>
                    <a:pt x="416" y="62"/>
                  </a:lnTo>
                  <a:lnTo>
                    <a:pt x="416" y="62"/>
                  </a:lnTo>
                  <a:lnTo>
                    <a:pt x="416" y="63"/>
                  </a:lnTo>
                  <a:lnTo>
                    <a:pt x="411" y="65"/>
                  </a:lnTo>
                  <a:lnTo>
                    <a:pt x="408" y="68"/>
                  </a:lnTo>
                  <a:lnTo>
                    <a:pt x="406" y="70"/>
                  </a:lnTo>
                  <a:lnTo>
                    <a:pt x="406" y="73"/>
                  </a:lnTo>
                  <a:lnTo>
                    <a:pt x="406" y="74"/>
                  </a:lnTo>
                  <a:lnTo>
                    <a:pt x="406" y="76"/>
                  </a:lnTo>
                  <a:lnTo>
                    <a:pt x="406" y="78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399" y="79"/>
                  </a:lnTo>
                  <a:lnTo>
                    <a:pt x="399" y="81"/>
                  </a:lnTo>
                  <a:lnTo>
                    <a:pt x="399" y="82"/>
                  </a:lnTo>
                  <a:lnTo>
                    <a:pt x="399" y="87"/>
                  </a:lnTo>
                  <a:lnTo>
                    <a:pt x="397" y="90"/>
                  </a:lnTo>
                  <a:lnTo>
                    <a:pt x="397" y="93"/>
                  </a:lnTo>
                  <a:lnTo>
                    <a:pt x="395" y="95"/>
                  </a:lnTo>
                  <a:lnTo>
                    <a:pt x="394" y="97"/>
                  </a:lnTo>
                  <a:lnTo>
                    <a:pt x="389" y="97"/>
                  </a:lnTo>
                  <a:lnTo>
                    <a:pt x="386" y="100"/>
                  </a:lnTo>
                  <a:lnTo>
                    <a:pt x="384" y="104"/>
                  </a:lnTo>
                  <a:lnTo>
                    <a:pt x="383" y="106"/>
                  </a:lnTo>
                  <a:lnTo>
                    <a:pt x="380" y="109"/>
                  </a:lnTo>
                  <a:lnTo>
                    <a:pt x="380" y="111"/>
                  </a:lnTo>
                  <a:lnTo>
                    <a:pt x="381" y="112"/>
                  </a:lnTo>
                  <a:lnTo>
                    <a:pt x="380" y="114"/>
                  </a:lnTo>
                  <a:lnTo>
                    <a:pt x="376" y="117"/>
                  </a:lnTo>
                  <a:lnTo>
                    <a:pt x="376" y="119"/>
                  </a:lnTo>
                  <a:lnTo>
                    <a:pt x="378" y="120"/>
                  </a:lnTo>
                  <a:lnTo>
                    <a:pt x="378" y="122"/>
                  </a:lnTo>
                  <a:lnTo>
                    <a:pt x="376" y="123"/>
                  </a:lnTo>
                  <a:lnTo>
                    <a:pt x="373" y="125"/>
                  </a:lnTo>
                  <a:lnTo>
                    <a:pt x="370" y="123"/>
                  </a:lnTo>
                  <a:lnTo>
                    <a:pt x="369" y="122"/>
                  </a:lnTo>
                  <a:lnTo>
                    <a:pt x="367" y="120"/>
                  </a:lnTo>
                  <a:lnTo>
                    <a:pt x="365" y="119"/>
                  </a:lnTo>
                  <a:lnTo>
                    <a:pt x="364" y="119"/>
                  </a:lnTo>
                  <a:lnTo>
                    <a:pt x="356" y="115"/>
                  </a:lnTo>
                  <a:lnTo>
                    <a:pt x="350" y="109"/>
                  </a:lnTo>
                  <a:lnTo>
                    <a:pt x="345" y="106"/>
                  </a:lnTo>
                  <a:lnTo>
                    <a:pt x="342" y="106"/>
                  </a:lnTo>
                  <a:lnTo>
                    <a:pt x="339" y="104"/>
                  </a:lnTo>
                  <a:lnTo>
                    <a:pt x="337" y="103"/>
                  </a:lnTo>
                  <a:lnTo>
                    <a:pt x="335" y="101"/>
                  </a:lnTo>
                  <a:lnTo>
                    <a:pt x="335" y="100"/>
                  </a:lnTo>
                  <a:lnTo>
                    <a:pt x="334" y="98"/>
                  </a:lnTo>
                  <a:lnTo>
                    <a:pt x="334" y="97"/>
                  </a:lnTo>
                  <a:lnTo>
                    <a:pt x="334" y="95"/>
                  </a:lnTo>
                  <a:lnTo>
                    <a:pt x="335" y="93"/>
                  </a:lnTo>
                  <a:lnTo>
                    <a:pt x="340" y="93"/>
                  </a:lnTo>
                  <a:lnTo>
                    <a:pt x="342" y="93"/>
                  </a:lnTo>
                  <a:lnTo>
                    <a:pt x="343" y="95"/>
                  </a:lnTo>
                  <a:lnTo>
                    <a:pt x="345" y="95"/>
                  </a:lnTo>
                  <a:lnTo>
                    <a:pt x="348" y="90"/>
                  </a:lnTo>
                  <a:lnTo>
                    <a:pt x="365" y="87"/>
                  </a:lnTo>
                  <a:lnTo>
                    <a:pt x="372" y="87"/>
                  </a:lnTo>
                  <a:lnTo>
                    <a:pt x="378" y="87"/>
                  </a:lnTo>
                  <a:lnTo>
                    <a:pt x="376" y="86"/>
                  </a:lnTo>
                  <a:lnTo>
                    <a:pt x="376" y="84"/>
                  </a:lnTo>
                  <a:lnTo>
                    <a:pt x="375" y="84"/>
                  </a:lnTo>
                  <a:lnTo>
                    <a:pt x="370" y="84"/>
                  </a:lnTo>
                  <a:lnTo>
                    <a:pt x="364" y="86"/>
                  </a:lnTo>
                  <a:lnTo>
                    <a:pt x="361" y="86"/>
                  </a:lnTo>
                  <a:lnTo>
                    <a:pt x="358" y="84"/>
                  </a:lnTo>
                  <a:lnTo>
                    <a:pt x="353" y="86"/>
                  </a:lnTo>
                  <a:lnTo>
                    <a:pt x="350" y="87"/>
                  </a:lnTo>
                  <a:lnTo>
                    <a:pt x="347" y="87"/>
                  </a:lnTo>
                  <a:lnTo>
                    <a:pt x="343" y="87"/>
                  </a:lnTo>
                  <a:lnTo>
                    <a:pt x="335" y="87"/>
                  </a:lnTo>
                  <a:lnTo>
                    <a:pt x="334" y="87"/>
                  </a:lnTo>
                  <a:lnTo>
                    <a:pt x="331" y="86"/>
                  </a:lnTo>
                  <a:lnTo>
                    <a:pt x="331" y="84"/>
                  </a:lnTo>
                  <a:lnTo>
                    <a:pt x="331" y="82"/>
                  </a:lnTo>
                  <a:lnTo>
                    <a:pt x="329" y="79"/>
                  </a:lnTo>
                  <a:lnTo>
                    <a:pt x="331" y="79"/>
                  </a:lnTo>
                  <a:lnTo>
                    <a:pt x="331" y="78"/>
                  </a:lnTo>
                  <a:lnTo>
                    <a:pt x="332" y="78"/>
                  </a:lnTo>
                  <a:lnTo>
                    <a:pt x="334" y="78"/>
                  </a:lnTo>
                  <a:lnTo>
                    <a:pt x="335" y="78"/>
                  </a:lnTo>
                  <a:lnTo>
                    <a:pt x="339" y="81"/>
                  </a:lnTo>
                  <a:lnTo>
                    <a:pt x="337" y="78"/>
                  </a:lnTo>
                  <a:lnTo>
                    <a:pt x="348" y="76"/>
                  </a:lnTo>
                  <a:lnTo>
                    <a:pt x="353" y="73"/>
                  </a:lnTo>
                  <a:lnTo>
                    <a:pt x="356" y="73"/>
                  </a:lnTo>
                  <a:lnTo>
                    <a:pt x="359" y="73"/>
                  </a:lnTo>
                  <a:lnTo>
                    <a:pt x="358" y="73"/>
                  </a:lnTo>
                  <a:lnTo>
                    <a:pt x="358" y="71"/>
                  </a:lnTo>
                  <a:lnTo>
                    <a:pt x="359" y="70"/>
                  </a:lnTo>
                  <a:lnTo>
                    <a:pt x="361" y="70"/>
                  </a:lnTo>
                  <a:lnTo>
                    <a:pt x="365" y="70"/>
                  </a:lnTo>
                  <a:lnTo>
                    <a:pt x="375" y="70"/>
                  </a:lnTo>
                  <a:lnTo>
                    <a:pt x="378" y="68"/>
                  </a:lnTo>
                  <a:lnTo>
                    <a:pt x="380" y="67"/>
                  </a:lnTo>
                  <a:lnTo>
                    <a:pt x="378" y="68"/>
                  </a:lnTo>
                  <a:lnTo>
                    <a:pt x="375" y="68"/>
                  </a:lnTo>
                  <a:lnTo>
                    <a:pt x="373" y="68"/>
                  </a:lnTo>
                  <a:lnTo>
                    <a:pt x="370" y="67"/>
                  </a:lnTo>
                  <a:lnTo>
                    <a:pt x="370" y="65"/>
                  </a:lnTo>
                  <a:lnTo>
                    <a:pt x="373" y="62"/>
                  </a:lnTo>
                  <a:lnTo>
                    <a:pt x="375" y="59"/>
                  </a:lnTo>
                  <a:lnTo>
                    <a:pt x="370" y="60"/>
                  </a:lnTo>
                  <a:lnTo>
                    <a:pt x="370" y="60"/>
                  </a:lnTo>
                  <a:lnTo>
                    <a:pt x="365" y="63"/>
                  </a:lnTo>
                  <a:lnTo>
                    <a:pt x="362" y="65"/>
                  </a:lnTo>
                  <a:lnTo>
                    <a:pt x="359" y="65"/>
                  </a:lnTo>
                  <a:lnTo>
                    <a:pt x="354" y="65"/>
                  </a:lnTo>
                  <a:lnTo>
                    <a:pt x="354" y="65"/>
                  </a:lnTo>
                  <a:lnTo>
                    <a:pt x="353" y="63"/>
                  </a:lnTo>
                  <a:lnTo>
                    <a:pt x="353" y="62"/>
                  </a:lnTo>
                  <a:lnTo>
                    <a:pt x="353" y="62"/>
                  </a:lnTo>
                  <a:lnTo>
                    <a:pt x="354" y="60"/>
                  </a:lnTo>
                  <a:lnTo>
                    <a:pt x="354" y="57"/>
                  </a:lnTo>
                  <a:lnTo>
                    <a:pt x="354" y="56"/>
                  </a:lnTo>
                  <a:lnTo>
                    <a:pt x="353" y="56"/>
                  </a:lnTo>
                  <a:lnTo>
                    <a:pt x="351" y="57"/>
                  </a:lnTo>
                  <a:lnTo>
                    <a:pt x="351" y="59"/>
                  </a:lnTo>
                  <a:lnTo>
                    <a:pt x="348" y="60"/>
                  </a:lnTo>
                  <a:lnTo>
                    <a:pt x="347" y="60"/>
                  </a:lnTo>
                  <a:lnTo>
                    <a:pt x="347" y="59"/>
                  </a:lnTo>
                  <a:lnTo>
                    <a:pt x="345" y="59"/>
                  </a:lnTo>
                  <a:lnTo>
                    <a:pt x="345" y="57"/>
                  </a:lnTo>
                  <a:lnTo>
                    <a:pt x="343" y="57"/>
                  </a:lnTo>
                  <a:lnTo>
                    <a:pt x="342" y="59"/>
                  </a:lnTo>
                  <a:lnTo>
                    <a:pt x="340" y="59"/>
                  </a:lnTo>
                  <a:lnTo>
                    <a:pt x="342" y="60"/>
                  </a:lnTo>
                  <a:lnTo>
                    <a:pt x="342" y="62"/>
                  </a:lnTo>
                  <a:lnTo>
                    <a:pt x="340" y="63"/>
                  </a:lnTo>
                  <a:lnTo>
                    <a:pt x="340" y="65"/>
                  </a:lnTo>
                  <a:lnTo>
                    <a:pt x="342" y="67"/>
                  </a:lnTo>
                  <a:lnTo>
                    <a:pt x="343" y="68"/>
                  </a:lnTo>
                  <a:lnTo>
                    <a:pt x="342" y="68"/>
                  </a:lnTo>
                  <a:lnTo>
                    <a:pt x="339" y="70"/>
                  </a:lnTo>
                  <a:lnTo>
                    <a:pt x="337" y="71"/>
                  </a:lnTo>
                  <a:lnTo>
                    <a:pt x="335" y="71"/>
                  </a:lnTo>
                  <a:lnTo>
                    <a:pt x="332" y="71"/>
                  </a:lnTo>
                  <a:lnTo>
                    <a:pt x="329" y="73"/>
                  </a:lnTo>
                  <a:lnTo>
                    <a:pt x="321" y="73"/>
                  </a:lnTo>
                  <a:lnTo>
                    <a:pt x="318" y="71"/>
                  </a:lnTo>
                  <a:lnTo>
                    <a:pt x="318" y="70"/>
                  </a:lnTo>
                  <a:lnTo>
                    <a:pt x="317" y="70"/>
                  </a:lnTo>
                  <a:lnTo>
                    <a:pt x="315" y="68"/>
                  </a:lnTo>
                  <a:lnTo>
                    <a:pt x="312" y="65"/>
                  </a:lnTo>
                  <a:lnTo>
                    <a:pt x="309" y="62"/>
                  </a:lnTo>
                  <a:lnTo>
                    <a:pt x="307" y="62"/>
                  </a:lnTo>
                  <a:lnTo>
                    <a:pt x="304" y="60"/>
                  </a:lnTo>
                  <a:lnTo>
                    <a:pt x="304" y="59"/>
                  </a:lnTo>
                  <a:lnTo>
                    <a:pt x="302" y="57"/>
                  </a:lnTo>
                  <a:lnTo>
                    <a:pt x="301" y="56"/>
                  </a:lnTo>
                  <a:lnTo>
                    <a:pt x="302" y="54"/>
                  </a:lnTo>
                  <a:lnTo>
                    <a:pt x="304" y="54"/>
                  </a:lnTo>
                  <a:lnTo>
                    <a:pt x="299" y="52"/>
                  </a:lnTo>
                  <a:lnTo>
                    <a:pt x="296" y="51"/>
                  </a:lnTo>
                  <a:lnTo>
                    <a:pt x="298" y="49"/>
                  </a:lnTo>
                  <a:lnTo>
                    <a:pt x="299" y="49"/>
                  </a:lnTo>
                  <a:lnTo>
                    <a:pt x="309" y="52"/>
                  </a:lnTo>
                  <a:lnTo>
                    <a:pt x="310" y="51"/>
                  </a:lnTo>
                  <a:lnTo>
                    <a:pt x="312" y="51"/>
                  </a:lnTo>
                  <a:lnTo>
                    <a:pt x="310" y="49"/>
                  </a:lnTo>
                  <a:lnTo>
                    <a:pt x="309" y="49"/>
                  </a:lnTo>
                  <a:lnTo>
                    <a:pt x="307" y="49"/>
                  </a:lnTo>
                  <a:lnTo>
                    <a:pt x="306" y="49"/>
                  </a:lnTo>
                  <a:lnTo>
                    <a:pt x="306" y="48"/>
                  </a:lnTo>
                  <a:lnTo>
                    <a:pt x="304" y="46"/>
                  </a:lnTo>
                  <a:lnTo>
                    <a:pt x="304" y="45"/>
                  </a:lnTo>
                  <a:lnTo>
                    <a:pt x="304" y="45"/>
                  </a:lnTo>
                  <a:lnTo>
                    <a:pt x="306" y="41"/>
                  </a:lnTo>
                  <a:lnTo>
                    <a:pt x="307" y="40"/>
                  </a:lnTo>
                  <a:lnTo>
                    <a:pt x="306" y="40"/>
                  </a:lnTo>
                  <a:lnTo>
                    <a:pt x="299" y="40"/>
                  </a:lnTo>
                  <a:lnTo>
                    <a:pt x="299" y="40"/>
                  </a:lnTo>
                  <a:lnTo>
                    <a:pt x="299" y="41"/>
                  </a:lnTo>
                  <a:lnTo>
                    <a:pt x="298" y="45"/>
                  </a:lnTo>
                  <a:lnTo>
                    <a:pt x="296" y="45"/>
                  </a:lnTo>
                  <a:lnTo>
                    <a:pt x="294" y="45"/>
                  </a:lnTo>
                  <a:lnTo>
                    <a:pt x="293" y="41"/>
                  </a:lnTo>
                  <a:lnTo>
                    <a:pt x="290" y="38"/>
                  </a:lnTo>
                  <a:lnTo>
                    <a:pt x="290" y="37"/>
                  </a:lnTo>
                  <a:lnTo>
                    <a:pt x="290" y="35"/>
                  </a:lnTo>
                  <a:lnTo>
                    <a:pt x="288" y="34"/>
                  </a:lnTo>
                  <a:lnTo>
                    <a:pt x="287" y="32"/>
                  </a:lnTo>
                  <a:lnTo>
                    <a:pt x="287" y="30"/>
                  </a:lnTo>
                  <a:lnTo>
                    <a:pt x="287" y="30"/>
                  </a:lnTo>
                  <a:lnTo>
                    <a:pt x="288" y="27"/>
                  </a:lnTo>
                  <a:lnTo>
                    <a:pt x="287" y="26"/>
                  </a:lnTo>
                  <a:lnTo>
                    <a:pt x="287" y="26"/>
                  </a:lnTo>
                  <a:lnTo>
                    <a:pt x="287" y="24"/>
                  </a:lnTo>
                  <a:lnTo>
                    <a:pt x="287" y="22"/>
                  </a:lnTo>
                  <a:lnTo>
                    <a:pt x="288" y="22"/>
                  </a:lnTo>
                  <a:lnTo>
                    <a:pt x="288" y="22"/>
                  </a:lnTo>
                  <a:lnTo>
                    <a:pt x="291" y="24"/>
                  </a:lnTo>
                  <a:lnTo>
                    <a:pt x="293" y="26"/>
                  </a:lnTo>
                  <a:lnTo>
                    <a:pt x="293" y="26"/>
                  </a:lnTo>
                  <a:lnTo>
                    <a:pt x="294" y="22"/>
                  </a:lnTo>
                  <a:lnTo>
                    <a:pt x="296" y="22"/>
                  </a:lnTo>
                  <a:lnTo>
                    <a:pt x="301" y="22"/>
                  </a:lnTo>
                  <a:lnTo>
                    <a:pt x="307" y="24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4"/>
                  </a:lnTo>
                  <a:lnTo>
                    <a:pt x="309" y="22"/>
                  </a:lnTo>
                  <a:lnTo>
                    <a:pt x="309" y="22"/>
                  </a:lnTo>
                  <a:lnTo>
                    <a:pt x="313" y="24"/>
                  </a:lnTo>
                  <a:lnTo>
                    <a:pt x="317" y="24"/>
                  </a:lnTo>
                  <a:lnTo>
                    <a:pt x="321" y="21"/>
                  </a:lnTo>
                  <a:lnTo>
                    <a:pt x="329" y="21"/>
                  </a:lnTo>
                  <a:lnTo>
                    <a:pt x="332" y="22"/>
                  </a:lnTo>
                  <a:lnTo>
                    <a:pt x="332" y="22"/>
                  </a:lnTo>
                  <a:lnTo>
                    <a:pt x="332" y="24"/>
                  </a:lnTo>
                  <a:lnTo>
                    <a:pt x="332" y="24"/>
                  </a:lnTo>
                  <a:lnTo>
                    <a:pt x="331" y="26"/>
                  </a:lnTo>
                  <a:lnTo>
                    <a:pt x="320" y="27"/>
                  </a:lnTo>
                  <a:lnTo>
                    <a:pt x="313" y="30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4"/>
                  </a:lnTo>
                  <a:lnTo>
                    <a:pt x="326" y="34"/>
                  </a:lnTo>
                  <a:lnTo>
                    <a:pt x="328" y="34"/>
                  </a:lnTo>
                  <a:lnTo>
                    <a:pt x="331" y="35"/>
                  </a:lnTo>
                  <a:lnTo>
                    <a:pt x="332" y="37"/>
                  </a:lnTo>
                  <a:lnTo>
                    <a:pt x="334" y="38"/>
                  </a:lnTo>
                  <a:lnTo>
                    <a:pt x="334" y="38"/>
                  </a:lnTo>
                  <a:lnTo>
                    <a:pt x="335" y="37"/>
                  </a:lnTo>
                  <a:lnTo>
                    <a:pt x="334" y="35"/>
                  </a:lnTo>
                  <a:lnTo>
                    <a:pt x="334" y="34"/>
                  </a:lnTo>
                  <a:lnTo>
                    <a:pt x="334" y="32"/>
                  </a:lnTo>
                  <a:lnTo>
                    <a:pt x="335" y="30"/>
                  </a:lnTo>
                  <a:lnTo>
                    <a:pt x="337" y="29"/>
                  </a:lnTo>
                  <a:lnTo>
                    <a:pt x="340" y="26"/>
                  </a:lnTo>
                  <a:lnTo>
                    <a:pt x="343" y="22"/>
                  </a:lnTo>
                  <a:lnTo>
                    <a:pt x="347" y="24"/>
                  </a:lnTo>
                  <a:lnTo>
                    <a:pt x="350" y="27"/>
                  </a:lnTo>
                  <a:lnTo>
                    <a:pt x="353" y="30"/>
                  </a:lnTo>
                  <a:lnTo>
                    <a:pt x="354" y="35"/>
                  </a:lnTo>
                  <a:lnTo>
                    <a:pt x="358" y="41"/>
                  </a:lnTo>
                  <a:lnTo>
                    <a:pt x="359" y="43"/>
                  </a:lnTo>
                  <a:lnTo>
                    <a:pt x="361" y="43"/>
                  </a:lnTo>
                  <a:lnTo>
                    <a:pt x="367" y="49"/>
                  </a:lnTo>
                  <a:lnTo>
                    <a:pt x="369" y="49"/>
                  </a:lnTo>
                  <a:lnTo>
                    <a:pt x="367" y="45"/>
                  </a:lnTo>
                  <a:lnTo>
                    <a:pt x="364" y="38"/>
                  </a:lnTo>
                  <a:lnTo>
                    <a:pt x="361" y="32"/>
                  </a:lnTo>
                  <a:lnTo>
                    <a:pt x="361" y="30"/>
                  </a:lnTo>
                  <a:lnTo>
                    <a:pt x="361" y="27"/>
                  </a:lnTo>
                  <a:lnTo>
                    <a:pt x="361" y="26"/>
                  </a:lnTo>
                  <a:lnTo>
                    <a:pt x="361" y="26"/>
                  </a:lnTo>
                  <a:lnTo>
                    <a:pt x="362" y="21"/>
                  </a:lnTo>
                  <a:lnTo>
                    <a:pt x="364" y="19"/>
                  </a:lnTo>
                  <a:lnTo>
                    <a:pt x="364" y="18"/>
                  </a:lnTo>
                  <a:lnTo>
                    <a:pt x="364" y="16"/>
                  </a:lnTo>
                  <a:lnTo>
                    <a:pt x="367" y="15"/>
                  </a:lnTo>
                  <a:lnTo>
                    <a:pt x="369" y="15"/>
                  </a:lnTo>
                  <a:close/>
                  <a:moveTo>
                    <a:pt x="615" y="8"/>
                  </a:moveTo>
                  <a:lnTo>
                    <a:pt x="618" y="8"/>
                  </a:lnTo>
                  <a:lnTo>
                    <a:pt x="616" y="10"/>
                  </a:lnTo>
                  <a:lnTo>
                    <a:pt x="602" y="11"/>
                  </a:lnTo>
                  <a:lnTo>
                    <a:pt x="588" y="13"/>
                  </a:lnTo>
                  <a:lnTo>
                    <a:pt x="586" y="13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5" y="8"/>
                  </a:lnTo>
                  <a:close/>
                  <a:moveTo>
                    <a:pt x="395" y="4"/>
                  </a:moveTo>
                  <a:lnTo>
                    <a:pt x="400" y="5"/>
                  </a:lnTo>
                  <a:lnTo>
                    <a:pt x="403" y="7"/>
                  </a:lnTo>
                  <a:lnTo>
                    <a:pt x="400" y="8"/>
                  </a:lnTo>
                  <a:lnTo>
                    <a:pt x="394" y="7"/>
                  </a:lnTo>
                  <a:lnTo>
                    <a:pt x="395" y="5"/>
                  </a:lnTo>
                  <a:lnTo>
                    <a:pt x="395" y="4"/>
                  </a:lnTo>
                  <a:close/>
                  <a:moveTo>
                    <a:pt x="417" y="0"/>
                  </a:moveTo>
                  <a:lnTo>
                    <a:pt x="419" y="0"/>
                  </a:lnTo>
                  <a:lnTo>
                    <a:pt x="422" y="2"/>
                  </a:lnTo>
                  <a:lnTo>
                    <a:pt x="425" y="2"/>
                  </a:lnTo>
                  <a:lnTo>
                    <a:pt x="429" y="4"/>
                  </a:lnTo>
                  <a:lnTo>
                    <a:pt x="432" y="7"/>
                  </a:lnTo>
                  <a:lnTo>
                    <a:pt x="433" y="8"/>
                  </a:lnTo>
                  <a:lnTo>
                    <a:pt x="435" y="8"/>
                  </a:lnTo>
                  <a:lnTo>
                    <a:pt x="443" y="8"/>
                  </a:lnTo>
                  <a:lnTo>
                    <a:pt x="444" y="8"/>
                  </a:lnTo>
                  <a:lnTo>
                    <a:pt x="446" y="11"/>
                  </a:lnTo>
                  <a:lnTo>
                    <a:pt x="446" y="11"/>
                  </a:lnTo>
                  <a:lnTo>
                    <a:pt x="449" y="11"/>
                  </a:lnTo>
                  <a:lnTo>
                    <a:pt x="452" y="15"/>
                  </a:lnTo>
                  <a:lnTo>
                    <a:pt x="454" y="15"/>
                  </a:lnTo>
                  <a:lnTo>
                    <a:pt x="455" y="13"/>
                  </a:lnTo>
                  <a:lnTo>
                    <a:pt x="457" y="10"/>
                  </a:lnTo>
                  <a:lnTo>
                    <a:pt x="457" y="5"/>
                  </a:lnTo>
                  <a:lnTo>
                    <a:pt x="455" y="4"/>
                  </a:lnTo>
                  <a:lnTo>
                    <a:pt x="457" y="2"/>
                  </a:lnTo>
                  <a:lnTo>
                    <a:pt x="458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3" y="0"/>
                  </a:lnTo>
                  <a:lnTo>
                    <a:pt x="465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68" y="4"/>
                  </a:lnTo>
                  <a:lnTo>
                    <a:pt x="468" y="5"/>
                  </a:lnTo>
                  <a:lnTo>
                    <a:pt x="466" y="10"/>
                  </a:lnTo>
                  <a:lnTo>
                    <a:pt x="470" y="10"/>
                  </a:lnTo>
                  <a:lnTo>
                    <a:pt x="474" y="10"/>
                  </a:lnTo>
                  <a:lnTo>
                    <a:pt x="476" y="8"/>
                  </a:lnTo>
                  <a:lnTo>
                    <a:pt x="477" y="7"/>
                  </a:lnTo>
                  <a:lnTo>
                    <a:pt x="481" y="7"/>
                  </a:lnTo>
                  <a:lnTo>
                    <a:pt x="482" y="7"/>
                  </a:lnTo>
                  <a:lnTo>
                    <a:pt x="482" y="5"/>
                  </a:lnTo>
                  <a:lnTo>
                    <a:pt x="484" y="4"/>
                  </a:lnTo>
                  <a:lnTo>
                    <a:pt x="485" y="4"/>
                  </a:lnTo>
                  <a:lnTo>
                    <a:pt x="487" y="7"/>
                  </a:lnTo>
                  <a:lnTo>
                    <a:pt x="487" y="7"/>
                  </a:lnTo>
                  <a:lnTo>
                    <a:pt x="490" y="7"/>
                  </a:lnTo>
                  <a:lnTo>
                    <a:pt x="490" y="7"/>
                  </a:lnTo>
                  <a:lnTo>
                    <a:pt x="492" y="7"/>
                  </a:lnTo>
                  <a:lnTo>
                    <a:pt x="499" y="8"/>
                  </a:lnTo>
                  <a:lnTo>
                    <a:pt x="503" y="10"/>
                  </a:lnTo>
                  <a:lnTo>
                    <a:pt x="504" y="10"/>
                  </a:lnTo>
                  <a:lnTo>
                    <a:pt x="506" y="10"/>
                  </a:lnTo>
                  <a:lnTo>
                    <a:pt x="514" y="10"/>
                  </a:lnTo>
                  <a:lnTo>
                    <a:pt x="520" y="11"/>
                  </a:lnTo>
                  <a:lnTo>
                    <a:pt x="522" y="11"/>
                  </a:lnTo>
                  <a:lnTo>
                    <a:pt x="525" y="15"/>
                  </a:lnTo>
                  <a:lnTo>
                    <a:pt x="525" y="19"/>
                  </a:lnTo>
                  <a:lnTo>
                    <a:pt x="523" y="21"/>
                  </a:lnTo>
                  <a:lnTo>
                    <a:pt x="511" y="27"/>
                  </a:lnTo>
                  <a:lnTo>
                    <a:pt x="507" y="29"/>
                  </a:lnTo>
                  <a:lnTo>
                    <a:pt x="506" y="30"/>
                  </a:lnTo>
                  <a:lnTo>
                    <a:pt x="504" y="35"/>
                  </a:lnTo>
                  <a:lnTo>
                    <a:pt x="503" y="35"/>
                  </a:lnTo>
                  <a:lnTo>
                    <a:pt x="496" y="38"/>
                  </a:lnTo>
                  <a:lnTo>
                    <a:pt x="495" y="38"/>
                  </a:lnTo>
                  <a:lnTo>
                    <a:pt x="492" y="37"/>
                  </a:lnTo>
                  <a:lnTo>
                    <a:pt x="490" y="37"/>
                  </a:lnTo>
                  <a:lnTo>
                    <a:pt x="484" y="38"/>
                  </a:lnTo>
                  <a:lnTo>
                    <a:pt x="482" y="40"/>
                  </a:lnTo>
                  <a:lnTo>
                    <a:pt x="481" y="41"/>
                  </a:lnTo>
                  <a:lnTo>
                    <a:pt x="477" y="43"/>
                  </a:lnTo>
                  <a:lnTo>
                    <a:pt x="476" y="41"/>
                  </a:lnTo>
                  <a:lnTo>
                    <a:pt x="463" y="41"/>
                  </a:lnTo>
                  <a:lnTo>
                    <a:pt x="462" y="40"/>
                  </a:lnTo>
                  <a:lnTo>
                    <a:pt x="460" y="38"/>
                  </a:lnTo>
                  <a:lnTo>
                    <a:pt x="462" y="35"/>
                  </a:lnTo>
                  <a:lnTo>
                    <a:pt x="449" y="37"/>
                  </a:lnTo>
                  <a:lnTo>
                    <a:pt x="433" y="35"/>
                  </a:lnTo>
                  <a:lnTo>
                    <a:pt x="433" y="35"/>
                  </a:lnTo>
                  <a:lnTo>
                    <a:pt x="432" y="35"/>
                  </a:lnTo>
                  <a:lnTo>
                    <a:pt x="427" y="34"/>
                  </a:lnTo>
                  <a:lnTo>
                    <a:pt x="422" y="34"/>
                  </a:lnTo>
                  <a:lnTo>
                    <a:pt x="419" y="32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21" y="27"/>
                  </a:lnTo>
                  <a:lnTo>
                    <a:pt x="424" y="29"/>
                  </a:lnTo>
                  <a:lnTo>
                    <a:pt x="429" y="29"/>
                  </a:lnTo>
                  <a:lnTo>
                    <a:pt x="429" y="26"/>
                  </a:lnTo>
                  <a:lnTo>
                    <a:pt x="430" y="26"/>
                  </a:lnTo>
                  <a:lnTo>
                    <a:pt x="432" y="24"/>
                  </a:lnTo>
                  <a:lnTo>
                    <a:pt x="427" y="24"/>
                  </a:lnTo>
                  <a:lnTo>
                    <a:pt x="422" y="24"/>
                  </a:lnTo>
                  <a:lnTo>
                    <a:pt x="419" y="24"/>
                  </a:lnTo>
                  <a:lnTo>
                    <a:pt x="416" y="26"/>
                  </a:lnTo>
                  <a:lnTo>
                    <a:pt x="413" y="26"/>
                  </a:lnTo>
                  <a:lnTo>
                    <a:pt x="405" y="24"/>
                  </a:lnTo>
                  <a:lnTo>
                    <a:pt x="402" y="24"/>
                  </a:lnTo>
                  <a:lnTo>
                    <a:pt x="399" y="22"/>
                  </a:lnTo>
                  <a:lnTo>
                    <a:pt x="397" y="21"/>
                  </a:lnTo>
                  <a:lnTo>
                    <a:pt x="395" y="19"/>
                  </a:lnTo>
                  <a:lnTo>
                    <a:pt x="395" y="18"/>
                  </a:lnTo>
                  <a:lnTo>
                    <a:pt x="400" y="18"/>
                  </a:lnTo>
                  <a:lnTo>
                    <a:pt x="402" y="16"/>
                  </a:lnTo>
                  <a:lnTo>
                    <a:pt x="405" y="15"/>
                  </a:lnTo>
                  <a:lnTo>
                    <a:pt x="397" y="15"/>
                  </a:lnTo>
                  <a:lnTo>
                    <a:pt x="394" y="13"/>
                  </a:lnTo>
                  <a:lnTo>
                    <a:pt x="391" y="11"/>
                  </a:lnTo>
                  <a:lnTo>
                    <a:pt x="394" y="10"/>
                  </a:lnTo>
                  <a:lnTo>
                    <a:pt x="403" y="10"/>
                  </a:lnTo>
                  <a:lnTo>
                    <a:pt x="406" y="10"/>
                  </a:lnTo>
                  <a:lnTo>
                    <a:pt x="408" y="11"/>
                  </a:lnTo>
                  <a:lnTo>
                    <a:pt x="411" y="13"/>
                  </a:lnTo>
                  <a:lnTo>
                    <a:pt x="414" y="11"/>
                  </a:lnTo>
                  <a:lnTo>
                    <a:pt x="411" y="10"/>
                  </a:lnTo>
                  <a:lnTo>
                    <a:pt x="410" y="7"/>
                  </a:lnTo>
                  <a:lnTo>
                    <a:pt x="408" y="7"/>
                  </a:lnTo>
                  <a:lnTo>
                    <a:pt x="410" y="5"/>
                  </a:lnTo>
                  <a:lnTo>
                    <a:pt x="410" y="5"/>
                  </a:lnTo>
                  <a:lnTo>
                    <a:pt x="411" y="5"/>
                  </a:lnTo>
                  <a:lnTo>
                    <a:pt x="414" y="8"/>
                  </a:lnTo>
                  <a:lnTo>
                    <a:pt x="417" y="8"/>
                  </a:lnTo>
                  <a:lnTo>
                    <a:pt x="417" y="7"/>
                  </a:lnTo>
                  <a:lnTo>
                    <a:pt x="417" y="5"/>
                  </a:lnTo>
                  <a:lnTo>
                    <a:pt x="417" y="4"/>
                  </a:lnTo>
                  <a:lnTo>
                    <a:pt x="416" y="2"/>
                  </a:lnTo>
                  <a:lnTo>
                    <a:pt x="416" y="0"/>
                  </a:lnTo>
                  <a:lnTo>
                    <a:pt x="4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1" name="Freeform 187">
              <a:extLst>
                <a:ext uri="{FF2B5EF4-FFF2-40B4-BE49-F238E27FC236}">
                  <a16:creationId xmlns:a16="http://schemas.microsoft.com/office/drawing/2014/main" id="{8C5C14C8-44E2-4C44-834E-5DAE28CC23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60505" y="2749338"/>
              <a:ext cx="107208" cy="107208"/>
            </a:xfrm>
            <a:custGeom>
              <a:avLst/>
              <a:gdLst>
                <a:gd name="T0" fmla="*/ 9 w 55"/>
                <a:gd name="T1" fmla="*/ 44 h 55"/>
                <a:gd name="T2" fmla="*/ 8 w 55"/>
                <a:gd name="T3" fmla="*/ 47 h 55"/>
                <a:gd name="T4" fmla="*/ 3 w 55"/>
                <a:gd name="T5" fmla="*/ 45 h 55"/>
                <a:gd name="T6" fmla="*/ 0 w 55"/>
                <a:gd name="T7" fmla="*/ 45 h 55"/>
                <a:gd name="T8" fmla="*/ 8 w 55"/>
                <a:gd name="T9" fmla="*/ 36 h 55"/>
                <a:gd name="T10" fmla="*/ 6 w 55"/>
                <a:gd name="T11" fmla="*/ 38 h 55"/>
                <a:gd name="T12" fmla="*/ 33 w 55"/>
                <a:gd name="T13" fmla="*/ 20 h 55"/>
                <a:gd name="T14" fmla="*/ 35 w 55"/>
                <a:gd name="T15" fmla="*/ 22 h 55"/>
                <a:gd name="T16" fmla="*/ 30 w 55"/>
                <a:gd name="T17" fmla="*/ 27 h 55"/>
                <a:gd name="T18" fmla="*/ 31 w 55"/>
                <a:gd name="T19" fmla="*/ 20 h 55"/>
                <a:gd name="T20" fmla="*/ 24 w 55"/>
                <a:gd name="T21" fmla="*/ 14 h 55"/>
                <a:gd name="T22" fmla="*/ 27 w 55"/>
                <a:gd name="T23" fmla="*/ 19 h 55"/>
                <a:gd name="T24" fmla="*/ 24 w 55"/>
                <a:gd name="T25" fmla="*/ 23 h 55"/>
                <a:gd name="T26" fmla="*/ 28 w 55"/>
                <a:gd name="T27" fmla="*/ 27 h 55"/>
                <a:gd name="T28" fmla="*/ 35 w 55"/>
                <a:gd name="T29" fmla="*/ 20 h 55"/>
                <a:gd name="T30" fmla="*/ 31 w 55"/>
                <a:gd name="T31" fmla="*/ 17 h 55"/>
                <a:gd name="T32" fmla="*/ 28 w 55"/>
                <a:gd name="T33" fmla="*/ 14 h 55"/>
                <a:gd name="T34" fmla="*/ 22 w 55"/>
                <a:gd name="T35" fmla="*/ 11 h 55"/>
                <a:gd name="T36" fmla="*/ 22 w 55"/>
                <a:gd name="T37" fmla="*/ 9 h 55"/>
                <a:gd name="T38" fmla="*/ 24 w 55"/>
                <a:gd name="T39" fmla="*/ 6 h 55"/>
                <a:gd name="T40" fmla="*/ 55 w 55"/>
                <a:gd name="T41" fmla="*/ 6 h 55"/>
                <a:gd name="T42" fmla="*/ 52 w 55"/>
                <a:gd name="T43" fmla="*/ 17 h 55"/>
                <a:gd name="T44" fmla="*/ 47 w 55"/>
                <a:gd name="T45" fmla="*/ 20 h 55"/>
                <a:gd name="T46" fmla="*/ 49 w 55"/>
                <a:gd name="T47" fmla="*/ 23 h 55"/>
                <a:gd name="T48" fmla="*/ 52 w 55"/>
                <a:gd name="T49" fmla="*/ 25 h 55"/>
                <a:gd name="T50" fmla="*/ 49 w 55"/>
                <a:gd name="T51" fmla="*/ 30 h 55"/>
                <a:gd name="T52" fmla="*/ 49 w 55"/>
                <a:gd name="T53" fmla="*/ 31 h 55"/>
                <a:gd name="T54" fmla="*/ 44 w 55"/>
                <a:gd name="T55" fmla="*/ 34 h 55"/>
                <a:gd name="T56" fmla="*/ 39 w 55"/>
                <a:gd name="T57" fmla="*/ 34 h 55"/>
                <a:gd name="T58" fmla="*/ 38 w 55"/>
                <a:gd name="T59" fmla="*/ 38 h 55"/>
                <a:gd name="T60" fmla="*/ 41 w 55"/>
                <a:gd name="T61" fmla="*/ 42 h 55"/>
                <a:gd name="T62" fmla="*/ 39 w 55"/>
                <a:gd name="T63" fmla="*/ 47 h 55"/>
                <a:gd name="T64" fmla="*/ 36 w 55"/>
                <a:gd name="T65" fmla="*/ 50 h 55"/>
                <a:gd name="T66" fmla="*/ 36 w 55"/>
                <a:gd name="T67" fmla="*/ 52 h 55"/>
                <a:gd name="T68" fmla="*/ 35 w 55"/>
                <a:gd name="T69" fmla="*/ 55 h 55"/>
                <a:gd name="T70" fmla="*/ 33 w 55"/>
                <a:gd name="T71" fmla="*/ 53 h 55"/>
                <a:gd name="T72" fmla="*/ 35 w 55"/>
                <a:gd name="T73" fmla="*/ 49 h 55"/>
                <a:gd name="T74" fmla="*/ 31 w 55"/>
                <a:gd name="T75" fmla="*/ 45 h 55"/>
                <a:gd name="T76" fmla="*/ 27 w 55"/>
                <a:gd name="T77" fmla="*/ 45 h 55"/>
                <a:gd name="T78" fmla="*/ 24 w 55"/>
                <a:gd name="T79" fmla="*/ 42 h 55"/>
                <a:gd name="T80" fmla="*/ 20 w 55"/>
                <a:gd name="T81" fmla="*/ 42 h 55"/>
                <a:gd name="T82" fmla="*/ 16 w 55"/>
                <a:gd name="T83" fmla="*/ 42 h 55"/>
                <a:gd name="T84" fmla="*/ 14 w 55"/>
                <a:gd name="T85" fmla="*/ 44 h 55"/>
                <a:gd name="T86" fmla="*/ 6 w 55"/>
                <a:gd name="T87" fmla="*/ 42 h 55"/>
                <a:gd name="T88" fmla="*/ 2 w 55"/>
                <a:gd name="T89" fmla="*/ 39 h 55"/>
                <a:gd name="T90" fmla="*/ 11 w 55"/>
                <a:gd name="T91" fmla="*/ 42 h 55"/>
                <a:gd name="T92" fmla="*/ 9 w 55"/>
                <a:gd name="T93" fmla="*/ 39 h 55"/>
                <a:gd name="T94" fmla="*/ 8 w 55"/>
                <a:gd name="T95" fmla="*/ 34 h 55"/>
                <a:gd name="T96" fmla="*/ 14 w 55"/>
                <a:gd name="T97" fmla="*/ 28 h 55"/>
                <a:gd name="T98" fmla="*/ 20 w 55"/>
                <a:gd name="T99" fmla="*/ 14 h 55"/>
                <a:gd name="T100" fmla="*/ 30 w 55"/>
                <a:gd name="T101" fmla="*/ 8 h 55"/>
                <a:gd name="T102" fmla="*/ 46 w 55"/>
                <a:gd name="T103" fmla="*/ 3 h 55"/>
                <a:gd name="T104" fmla="*/ 27 w 55"/>
                <a:gd name="T105" fmla="*/ 4 h 55"/>
                <a:gd name="T106" fmla="*/ 36 w 55"/>
                <a:gd name="T107" fmla="*/ 3 h 55"/>
                <a:gd name="T108" fmla="*/ 33 w 55"/>
                <a:gd name="T109" fmla="*/ 3 h 55"/>
                <a:gd name="T110" fmla="*/ 39 w 55"/>
                <a:gd name="T111" fmla="*/ 3 h 55"/>
                <a:gd name="T112" fmla="*/ 49 w 55"/>
                <a:gd name="T113" fmla="*/ 1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5" h="55">
                  <a:moveTo>
                    <a:pt x="3" y="44"/>
                  </a:moveTo>
                  <a:lnTo>
                    <a:pt x="5" y="44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11" y="45"/>
                  </a:lnTo>
                  <a:lnTo>
                    <a:pt x="9" y="45"/>
                  </a:lnTo>
                  <a:lnTo>
                    <a:pt x="8" y="47"/>
                  </a:lnTo>
                  <a:lnTo>
                    <a:pt x="6" y="47"/>
                  </a:lnTo>
                  <a:lnTo>
                    <a:pt x="5" y="47"/>
                  </a:lnTo>
                  <a:lnTo>
                    <a:pt x="5" y="45"/>
                  </a:lnTo>
                  <a:lnTo>
                    <a:pt x="5" y="45"/>
                  </a:lnTo>
                  <a:lnTo>
                    <a:pt x="3" y="45"/>
                  </a:lnTo>
                  <a:lnTo>
                    <a:pt x="2" y="45"/>
                  </a:lnTo>
                  <a:lnTo>
                    <a:pt x="2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4"/>
                  </a:lnTo>
                  <a:close/>
                  <a:moveTo>
                    <a:pt x="6" y="36"/>
                  </a:moveTo>
                  <a:lnTo>
                    <a:pt x="8" y="36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9" y="39"/>
                  </a:lnTo>
                  <a:lnTo>
                    <a:pt x="8" y="39"/>
                  </a:lnTo>
                  <a:lnTo>
                    <a:pt x="6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6" y="36"/>
                  </a:lnTo>
                  <a:close/>
                  <a:moveTo>
                    <a:pt x="33" y="20"/>
                  </a:moveTo>
                  <a:lnTo>
                    <a:pt x="33" y="20"/>
                  </a:lnTo>
                  <a:lnTo>
                    <a:pt x="35" y="20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3"/>
                  </a:lnTo>
                  <a:lnTo>
                    <a:pt x="31" y="25"/>
                  </a:lnTo>
                  <a:lnTo>
                    <a:pt x="31" y="25"/>
                  </a:lnTo>
                  <a:lnTo>
                    <a:pt x="30" y="27"/>
                  </a:lnTo>
                  <a:lnTo>
                    <a:pt x="30" y="27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28" y="22"/>
                  </a:lnTo>
                  <a:lnTo>
                    <a:pt x="31" y="20"/>
                  </a:lnTo>
                  <a:lnTo>
                    <a:pt x="33" y="20"/>
                  </a:lnTo>
                  <a:close/>
                  <a:moveTo>
                    <a:pt x="28" y="11"/>
                  </a:moveTo>
                  <a:lnTo>
                    <a:pt x="27" y="12"/>
                  </a:lnTo>
                  <a:lnTo>
                    <a:pt x="25" y="12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6"/>
                  </a:lnTo>
                  <a:lnTo>
                    <a:pt x="25" y="17"/>
                  </a:lnTo>
                  <a:lnTo>
                    <a:pt x="27" y="17"/>
                  </a:lnTo>
                  <a:lnTo>
                    <a:pt x="27" y="19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4" y="22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5" y="20"/>
                  </a:lnTo>
                  <a:lnTo>
                    <a:pt x="33" y="19"/>
                  </a:lnTo>
                  <a:lnTo>
                    <a:pt x="31" y="19"/>
                  </a:lnTo>
                  <a:lnTo>
                    <a:pt x="31" y="19"/>
                  </a:lnTo>
                  <a:lnTo>
                    <a:pt x="31" y="17"/>
                  </a:lnTo>
                  <a:lnTo>
                    <a:pt x="31" y="17"/>
                  </a:lnTo>
                  <a:lnTo>
                    <a:pt x="33" y="16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28" y="11"/>
                  </a:lnTo>
                  <a:lnTo>
                    <a:pt x="28" y="11"/>
                  </a:lnTo>
                  <a:close/>
                  <a:moveTo>
                    <a:pt x="22" y="9"/>
                  </a:moveTo>
                  <a:lnTo>
                    <a:pt x="22" y="11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2" y="9"/>
                  </a:lnTo>
                  <a:close/>
                  <a:moveTo>
                    <a:pt x="24" y="6"/>
                  </a:moveTo>
                  <a:lnTo>
                    <a:pt x="25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4" y="6"/>
                  </a:lnTo>
                  <a:close/>
                  <a:moveTo>
                    <a:pt x="49" y="3"/>
                  </a:moveTo>
                  <a:lnTo>
                    <a:pt x="50" y="4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9"/>
                  </a:lnTo>
                  <a:lnTo>
                    <a:pt x="55" y="12"/>
                  </a:lnTo>
                  <a:lnTo>
                    <a:pt x="55" y="12"/>
                  </a:lnTo>
                  <a:lnTo>
                    <a:pt x="54" y="14"/>
                  </a:lnTo>
                  <a:lnTo>
                    <a:pt x="52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49" y="19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7"/>
                  </a:lnTo>
                  <a:lnTo>
                    <a:pt x="52" y="28"/>
                  </a:lnTo>
                  <a:lnTo>
                    <a:pt x="50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7" y="30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6" y="34"/>
                  </a:lnTo>
                  <a:lnTo>
                    <a:pt x="44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8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8" y="38"/>
                  </a:lnTo>
                  <a:lnTo>
                    <a:pt x="39" y="39"/>
                  </a:lnTo>
                  <a:lnTo>
                    <a:pt x="39" y="39"/>
                  </a:lnTo>
                  <a:lnTo>
                    <a:pt x="39" y="41"/>
                  </a:lnTo>
                  <a:lnTo>
                    <a:pt x="41" y="41"/>
                  </a:lnTo>
                  <a:lnTo>
                    <a:pt x="41" y="42"/>
                  </a:lnTo>
                  <a:lnTo>
                    <a:pt x="41" y="42"/>
                  </a:lnTo>
                  <a:lnTo>
                    <a:pt x="39" y="44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9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5" y="50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8" y="52"/>
                  </a:lnTo>
                  <a:lnTo>
                    <a:pt x="38" y="53"/>
                  </a:lnTo>
                  <a:lnTo>
                    <a:pt x="38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1" y="47"/>
                  </a:lnTo>
                  <a:lnTo>
                    <a:pt x="31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27" y="45"/>
                  </a:lnTo>
                  <a:lnTo>
                    <a:pt x="27" y="45"/>
                  </a:lnTo>
                  <a:lnTo>
                    <a:pt x="25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2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19" y="41"/>
                  </a:lnTo>
                  <a:lnTo>
                    <a:pt x="17" y="42"/>
                  </a:lnTo>
                  <a:lnTo>
                    <a:pt x="17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4" y="42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13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9" y="42"/>
                  </a:lnTo>
                  <a:lnTo>
                    <a:pt x="6" y="42"/>
                  </a:lnTo>
                  <a:lnTo>
                    <a:pt x="5" y="42"/>
                  </a:lnTo>
                  <a:lnTo>
                    <a:pt x="3" y="42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11" y="31"/>
                  </a:lnTo>
                  <a:lnTo>
                    <a:pt x="11" y="30"/>
                  </a:lnTo>
                  <a:lnTo>
                    <a:pt x="14" y="28"/>
                  </a:lnTo>
                  <a:lnTo>
                    <a:pt x="16" y="25"/>
                  </a:lnTo>
                  <a:lnTo>
                    <a:pt x="17" y="23"/>
                  </a:lnTo>
                  <a:lnTo>
                    <a:pt x="19" y="16"/>
                  </a:lnTo>
                  <a:lnTo>
                    <a:pt x="19" y="1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2"/>
                  </a:lnTo>
                  <a:lnTo>
                    <a:pt x="28" y="11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43" y="4"/>
                  </a:lnTo>
                  <a:lnTo>
                    <a:pt x="46" y="3"/>
                  </a:lnTo>
                  <a:lnTo>
                    <a:pt x="49" y="3"/>
                  </a:lnTo>
                  <a:close/>
                  <a:moveTo>
                    <a:pt x="31" y="3"/>
                  </a:moveTo>
                  <a:lnTo>
                    <a:pt x="31" y="3"/>
                  </a:lnTo>
                  <a:lnTo>
                    <a:pt x="28" y="4"/>
                  </a:lnTo>
                  <a:lnTo>
                    <a:pt x="27" y="4"/>
                  </a:lnTo>
                  <a:lnTo>
                    <a:pt x="25" y="4"/>
                  </a:lnTo>
                  <a:lnTo>
                    <a:pt x="28" y="4"/>
                  </a:lnTo>
                  <a:lnTo>
                    <a:pt x="31" y="3"/>
                  </a:lnTo>
                  <a:close/>
                  <a:moveTo>
                    <a:pt x="36" y="3"/>
                  </a:moveTo>
                  <a:lnTo>
                    <a:pt x="36" y="3"/>
                  </a:lnTo>
                  <a:lnTo>
                    <a:pt x="36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6" y="3"/>
                  </a:lnTo>
                  <a:close/>
                  <a:moveTo>
                    <a:pt x="41" y="1"/>
                  </a:moveTo>
                  <a:lnTo>
                    <a:pt x="43" y="3"/>
                  </a:lnTo>
                  <a:lnTo>
                    <a:pt x="41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close/>
                  <a:moveTo>
                    <a:pt x="49" y="0"/>
                  </a:moveTo>
                  <a:lnTo>
                    <a:pt x="49" y="0"/>
                  </a:lnTo>
                  <a:lnTo>
                    <a:pt x="49" y="1"/>
                  </a:lnTo>
                  <a:lnTo>
                    <a:pt x="47" y="1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2" name="Freeform 188">
              <a:extLst>
                <a:ext uri="{FF2B5EF4-FFF2-40B4-BE49-F238E27FC236}">
                  <a16:creationId xmlns:a16="http://schemas.microsoft.com/office/drawing/2014/main" id="{25EB91AF-E9AB-474A-B41B-6567AD48F7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81456" y="3918871"/>
              <a:ext cx="9747" cy="3898"/>
            </a:xfrm>
            <a:custGeom>
              <a:avLst/>
              <a:gdLst>
                <a:gd name="T0" fmla="*/ 4 w 5"/>
                <a:gd name="T1" fmla="*/ 2 h 2"/>
                <a:gd name="T2" fmla="*/ 4 w 5"/>
                <a:gd name="T3" fmla="*/ 2 h 2"/>
                <a:gd name="T4" fmla="*/ 4 w 5"/>
                <a:gd name="T5" fmla="*/ 2 h 2"/>
                <a:gd name="T6" fmla="*/ 5 w 5"/>
                <a:gd name="T7" fmla="*/ 2 h 2"/>
                <a:gd name="T8" fmla="*/ 5 w 5"/>
                <a:gd name="T9" fmla="*/ 2 h 2"/>
                <a:gd name="T10" fmla="*/ 5 w 5"/>
                <a:gd name="T11" fmla="*/ 2 h 2"/>
                <a:gd name="T12" fmla="*/ 4 w 5"/>
                <a:gd name="T13" fmla="*/ 2 h 2"/>
                <a:gd name="T14" fmla="*/ 4 w 5"/>
                <a:gd name="T15" fmla="*/ 2 h 2"/>
                <a:gd name="T16" fmla="*/ 4 w 5"/>
                <a:gd name="T17" fmla="*/ 2 h 2"/>
                <a:gd name="T18" fmla="*/ 0 w 5"/>
                <a:gd name="T19" fmla="*/ 0 h 2"/>
                <a:gd name="T20" fmla="*/ 0 w 5"/>
                <a:gd name="T21" fmla="*/ 0 h 2"/>
                <a:gd name="T22" fmla="*/ 0 w 5"/>
                <a:gd name="T23" fmla="*/ 0 h 2"/>
                <a:gd name="T24" fmla="*/ 0 w 5"/>
                <a:gd name="T25" fmla="*/ 0 h 2"/>
                <a:gd name="T26" fmla="*/ 0 w 5"/>
                <a:gd name="T27" fmla="*/ 0 h 2"/>
                <a:gd name="T28" fmla="*/ 0 w 5"/>
                <a:gd name="T29" fmla="*/ 0 h 2"/>
                <a:gd name="T30" fmla="*/ 0 w 5"/>
                <a:gd name="T31" fmla="*/ 0 h 2"/>
                <a:gd name="T32" fmla="*/ 0 w 5"/>
                <a:gd name="T3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" h="2">
                  <a:moveTo>
                    <a:pt x="4" y="2"/>
                  </a:moveTo>
                  <a:lnTo>
                    <a:pt x="4" y="2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3" name="Freeform 189">
              <a:extLst>
                <a:ext uri="{FF2B5EF4-FFF2-40B4-BE49-F238E27FC236}">
                  <a16:creationId xmlns:a16="http://schemas.microsoft.com/office/drawing/2014/main" id="{9483B9E1-1FB7-45BC-9E73-810C224DD4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3382" y="3992941"/>
              <a:ext cx="126700" cy="122802"/>
            </a:xfrm>
            <a:custGeom>
              <a:avLst/>
              <a:gdLst>
                <a:gd name="T0" fmla="*/ 26 w 65"/>
                <a:gd name="T1" fmla="*/ 44 h 63"/>
                <a:gd name="T2" fmla="*/ 26 w 65"/>
                <a:gd name="T3" fmla="*/ 49 h 63"/>
                <a:gd name="T4" fmla="*/ 27 w 65"/>
                <a:gd name="T5" fmla="*/ 49 h 63"/>
                <a:gd name="T6" fmla="*/ 27 w 65"/>
                <a:gd name="T7" fmla="*/ 52 h 63"/>
                <a:gd name="T8" fmla="*/ 30 w 65"/>
                <a:gd name="T9" fmla="*/ 55 h 63"/>
                <a:gd name="T10" fmla="*/ 35 w 65"/>
                <a:gd name="T11" fmla="*/ 57 h 63"/>
                <a:gd name="T12" fmla="*/ 40 w 65"/>
                <a:gd name="T13" fmla="*/ 58 h 63"/>
                <a:gd name="T14" fmla="*/ 43 w 65"/>
                <a:gd name="T15" fmla="*/ 57 h 63"/>
                <a:gd name="T16" fmla="*/ 40 w 65"/>
                <a:gd name="T17" fmla="*/ 53 h 63"/>
                <a:gd name="T18" fmla="*/ 33 w 65"/>
                <a:gd name="T19" fmla="*/ 47 h 63"/>
                <a:gd name="T20" fmla="*/ 29 w 65"/>
                <a:gd name="T21" fmla="*/ 44 h 63"/>
                <a:gd name="T22" fmla="*/ 19 w 65"/>
                <a:gd name="T23" fmla="*/ 38 h 63"/>
                <a:gd name="T24" fmla="*/ 16 w 65"/>
                <a:gd name="T25" fmla="*/ 39 h 63"/>
                <a:gd name="T26" fmla="*/ 18 w 65"/>
                <a:gd name="T27" fmla="*/ 41 h 63"/>
                <a:gd name="T28" fmla="*/ 21 w 65"/>
                <a:gd name="T29" fmla="*/ 41 h 63"/>
                <a:gd name="T30" fmla="*/ 22 w 65"/>
                <a:gd name="T31" fmla="*/ 42 h 63"/>
                <a:gd name="T32" fmla="*/ 22 w 65"/>
                <a:gd name="T33" fmla="*/ 39 h 63"/>
                <a:gd name="T34" fmla="*/ 19 w 65"/>
                <a:gd name="T35" fmla="*/ 38 h 63"/>
                <a:gd name="T36" fmla="*/ 65 w 65"/>
                <a:gd name="T37" fmla="*/ 1 h 63"/>
                <a:gd name="T38" fmla="*/ 63 w 65"/>
                <a:gd name="T39" fmla="*/ 1 h 63"/>
                <a:gd name="T40" fmla="*/ 63 w 65"/>
                <a:gd name="T41" fmla="*/ 5 h 63"/>
                <a:gd name="T42" fmla="*/ 63 w 65"/>
                <a:gd name="T43" fmla="*/ 12 h 63"/>
                <a:gd name="T44" fmla="*/ 60 w 65"/>
                <a:gd name="T45" fmla="*/ 25 h 63"/>
                <a:gd name="T46" fmla="*/ 60 w 65"/>
                <a:gd name="T47" fmla="*/ 38 h 63"/>
                <a:gd name="T48" fmla="*/ 59 w 65"/>
                <a:gd name="T49" fmla="*/ 36 h 63"/>
                <a:gd name="T50" fmla="*/ 59 w 65"/>
                <a:gd name="T51" fmla="*/ 36 h 63"/>
                <a:gd name="T52" fmla="*/ 57 w 65"/>
                <a:gd name="T53" fmla="*/ 38 h 63"/>
                <a:gd name="T54" fmla="*/ 59 w 65"/>
                <a:gd name="T55" fmla="*/ 44 h 63"/>
                <a:gd name="T56" fmla="*/ 57 w 65"/>
                <a:gd name="T57" fmla="*/ 44 h 63"/>
                <a:gd name="T58" fmla="*/ 57 w 65"/>
                <a:gd name="T59" fmla="*/ 47 h 63"/>
                <a:gd name="T60" fmla="*/ 59 w 65"/>
                <a:gd name="T61" fmla="*/ 50 h 63"/>
                <a:gd name="T62" fmla="*/ 55 w 65"/>
                <a:gd name="T63" fmla="*/ 53 h 63"/>
                <a:gd name="T64" fmla="*/ 57 w 65"/>
                <a:gd name="T65" fmla="*/ 60 h 63"/>
                <a:gd name="T66" fmla="*/ 55 w 65"/>
                <a:gd name="T67" fmla="*/ 63 h 63"/>
                <a:gd name="T68" fmla="*/ 51 w 65"/>
                <a:gd name="T69" fmla="*/ 61 h 63"/>
                <a:gd name="T70" fmla="*/ 48 w 65"/>
                <a:gd name="T71" fmla="*/ 60 h 63"/>
                <a:gd name="T72" fmla="*/ 41 w 65"/>
                <a:gd name="T73" fmla="*/ 58 h 63"/>
                <a:gd name="T74" fmla="*/ 32 w 65"/>
                <a:gd name="T75" fmla="*/ 57 h 63"/>
                <a:gd name="T76" fmla="*/ 29 w 65"/>
                <a:gd name="T77" fmla="*/ 58 h 63"/>
                <a:gd name="T78" fmla="*/ 29 w 65"/>
                <a:gd name="T79" fmla="*/ 58 h 63"/>
                <a:gd name="T80" fmla="*/ 14 w 65"/>
                <a:gd name="T81" fmla="*/ 44 h 63"/>
                <a:gd name="T82" fmla="*/ 7 w 65"/>
                <a:gd name="T83" fmla="*/ 38 h 63"/>
                <a:gd name="T84" fmla="*/ 2 w 65"/>
                <a:gd name="T85" fmla="*/ 30 h 63"/>
                <a:gd name="T86" fmla="*/ 5 w 65"/>
                <a:gd name="T87" fmla="*/ 31 h 63"/>
                <a:gd name="T88" fmla="*/ 10 w 65"/>
                <a:gd name="T89" fmla="*/ 30 h 63"/>
                <a:gd name="T90" fmla="*/ 11 w 65"/>
                <a:gd name="T91" fmla="*/ 27 h 63"/>
                <a:gd name="T92" fmla="*/ 14 w 65"/>
                <a:gd name="T93" fmla="*/ 25 h 63"/>
                <a:gd name="T94" fmla="*/ 13 w 65"/>
                <a:gd name="T95" fmla="*/ 19 h 63"/>
                <a:gd name="T96" fmla="*/ 19 w 65"/>
                <a:gd name="T97" fmla="*/ 19 h 63"/>
                <a:gd name="T98" fmla="*/ 24 w 65"/>
                <a:gd name="T99" fmla="*/ 14 h 63"/>
                <a:gd name="T100" fmla="*/ 29 w 65"/>
                <a:gd name="T101" fmla="*/ 17 h 63"/>
                <a:gd name="T102" fmla="*/ 30 w 65"/>
                <a:gd name="T103" fmla="*/ 14 h 63"/>
                <a:gd name="T104" fmla="*/ 37 w 65"/>
                <a:gd name="T105" fmla="*/ 11 h 63"/>
                <a:gd name="T106" fmla="*/ 37 w 65"/>
                <a:gd name="T107" fmla="*/ 8 h 63"/>
                <a:gd name="T108" fmla="*/ 38 w 65"/>
                <a:gd name="T109" fmla="*/ 6 h 63"/>
                <a:gd name="T110" fmla="*/ 41 w 65"/>
                <a:gd name="T111" fmla="*/ 3 h 63"/>
                <a:gd name="T112" fmla="*/ 48 w 65"/>
                <a:gd name="T113" fmla="*/ 6 h 63"/>
                <a:gd name="T114" fmla="*/ 49 w 65"/>
                <a:gd name="T115" fmla="*/ 5 h 63"/>
                <a:gd name="T116" fmla="*/ 51 w 65"/>
                <a:gd name="T117" fmla="*/ 5 h 63"/>
                <a:gd name="T118" fmla="*/ 52 w 65"/>
                <a:gd name="T119" fmla="*/ 3 h 63"/>
                <a:gd name="T120" fmla="*/ 59 w 65"/>
                <a:gd name="T121" fmla="*/ 3 h 63"/>
                <a:gd name="T122" fmla="*/ 62 w 65"/>
                <a:gd name="T1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5" h="63">
                  <a:moveTo>
                    <a:pt x="27" y="42"/>
                  </a:moveTo>
                  <a:lnTo>
                    <a:pt x="27" y="4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6" y="47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7" y="49"/>
                  </a:lnTo>
                  <a:lnTo>
                    <a:pt x="27" y="49"/>
                  </a:lnTo>
                  <a:lnTo>
                    <a:pt x="27" y="50"/>
                  </a:lnTo>
                  <a:lnTo>
                    <a:pt x="27" y="50"/>
                  </a:lnTo>
                  <a:lnTo>
                    <a:pt x="27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9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32" y="55"/>
                  </a:lnTo>
                  <a:lnTo>
                    <a:pt x="33" y="57"/>
                  </a:lnTo>
                  <a:lnTo>
                    <a:pt x="35" y="57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3" y="57"/>
                  </a:lnTo>
                  <a:lnTo>
                    <a:pt x="43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1" y="53"/>
                  </a:lnTo>
                  <a:lnTo>
                    <a:pt x="40" y="53"/>
                  </a:lnTo>
                  <a:lnTo>
                    <a:pt x="38" y="52"/>
                  </a:lnTo>
                  <a:lnTo>
                    <a:pt x="37" y="49"/>
                  </a:lnTo>
                  <a:lnTo>
                    <a:pt x="35" y="47"/>
                  </a:lnTo>
                  <a:lnTo>
                    <a:pt x="33" y="47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0" y="44"/>
                  </a:lnTo>
                  <a:lnTo>
                    <a:pt x="29" y="44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7" y="42"/>
                  </a:lnTo>
                  <a:close/>
                  <a:moveTo>
                    <a:pt x="19" y="38"/>
                  </a:moveTo>
                  <a:lnTo>
                    <a:pt x="19" y="38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8" y="39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2" y="42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19" y="38"/>
                  </a:lnTo>
                  <a:close/>
                  <a:moveTo>
                    <a:pt x="62" y="0"/>
                  </a:move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2" y="16"/>
                  </a:lnTo>
                  <a:lnTo>
                    <a:pt x="60" y="19"/>
                  </a:lnTo>
                  <a:lnTo>
                    <a:pt x="60" y="25"/>
                  </a:lnTo>
                  <a:lnTo>
                    <a:pt x="60" y="31"/>
                  </a:lnTo>
                  <a:lnTo>
                    <a:pt x="60" y="36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60" y="39"/>
                  </a:lnTo>
                  <a:lnTo>
                    <a:pt x="59" y="39"/>
                  </a:lnTo>
                  <a:lnTo>
                    <a:pt x="59" y="38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60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8"/>
                  </a:lnTo>
                  <a:lnTo>
                    <a:pt x="57" y="38"/>
                  </a:lnTo>
                  <a:lnTo>
                    <a:pt x="59" y="39"/>
                  </a:lnTo>
                  <a:lnTo>
                    <a:pt x="59" y="41"/>
                  </a:lnTo>
                  <a:lnTo>
                    <a:pt x="59" y="41"/>
                  </a:lnTo>
                  <a:lnTo>
                    <a:pt x="59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5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9" y="49"/>
                  </a:lnTo>
                  <a:lnTo>
                    <a:pt x="59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7"/>
                  </a:lnTo>
                  <a:lnTo>
                    <a:pt x="57" y="58"/>
                  </a:lnTo>
                  <a:lnTo>
                    <a:pt x="57" y="60"/>
                  </a:lnTo>
                  <a:lnTo>
                    <a:pt x="59" y="60"/>
                  </a:lnTo>
                  <a:lnTo>
                    <a:pt x="59" y="61"/>
                  </a:lnTo>
                  <a:lnTo>
                    <a:pt x="57" y="61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1"/>
                  </a:lnTo>
                  <a:lnTo>
                    <a:pt x="51" y="61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8" y="60"/>
                  </a:lnTo>
                  <a:lnTo>
                    <a:pt x="46" y="60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0" y="60"/>
                  </a:lnTo>
                  <a:lnTo>
                    <a:pt x="37" y="58"/>
                  </a:lnTo>
                  <a:lnTo>
                    <a:pt x="33" y="58"/>
                  </a:lnTo>
                  <a:lnTo>
                    <a:pt x="32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7" y="57"/>
                  </a:lnTo>
                  <a:lnTo>
                    <a:pt x="26" y="53"/>
                  </a:lnTo>
                  <a:lnTo>
                    <a:pt x="18" y="49"/>
                  </a:lnTo>
                  <a:lnTo>
                    <a:pt x="14" y="44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8" y="38"/>
                  </a:lnTo>
                  <a:lnTo>
                    <a:pt x="7" y="38"/>
                  </a:lnTo>
                  <a:lnTo>
                    <a:pt x="3" y="33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3" y="30"/>
                  </a:lnTo>
                  <a:lnTo>
                    <a:pt x="3" y="31"/>
                  </a:lnTo>
                  <a:lnTo>
                    <a:pt x="5" y="31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19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7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30" y="14"/>
                  </a:lnTo>
                  <a:lnTo>
                    <a:pt x="32" y="14"/>
                  </a:lnTo>
                  <a:lnTo>
                    <a:pt x="33" y="12"/>
                  </a:lnTo>
                  <a:lnTo>
                    <a:pt x="35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7" y="8"/>
                  </a:lnTo>
                  <a:lnTo>
                    <a:pt x="37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3" y="5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3"/>
                  </a:lnTo>
                  <a:lnTo>
                    <a:pt x="59" y="1"/>
                  </a:lnTo>
                  <a:lnTo>
                    <a:pt x="60" y="1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4" name="Freeform 190">
              <a:extLst>
                <a:ext uri="{FF2B5EF4-FFF2-40B4-BE49-F238E27FC236}">
                  <a16:creationId xmlns:a16="http://schemas.microsoft.com/office/drawing/2014/main" id="{4BA1BDD9-8074-4EF3-8A29-5666755BC2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39065" y="4026079"/>
              <a:ext cx="337216" cy="270942"/>
            </a:xfrm>
            <a:custGeom>
              <a:avLst/>
              <a:gdLst>
                <a:gd name="T0" fmla="*/ 65 w 173"/>
                <a:gd name="T1" fmla="*/ 137 h 139"/>
                <a:gd name="T2" fmla="*/ 54 w 173"/>
                <a:gd name="T3" fmla="*/ 3 h 139"/>
                <a:gd name="T4" fmla="*/ 61 w 173"/>
                <a:gd name="T5" fmla="*/ 13 h 139"/>
                <a:gd name="T6" fmla="*/ 66 w 173"/>
                <a:gd name="T7" fmla="*/ 11 h 139"/>
                <a:gd name="T8" fmla="*/ 83 w 173"/>
                <a:gd name="T9" fmla="*/ 11 h 139"/>
                <a:gd name="T10" fmla="*/ 107 w 173"/>
                <a:gd name="T11" fmla="*/ 10 h 139"/>
                <a:gd name="T12" fmla="*/ 128 w 173"/>
                <a:gd name="T13" fmla="*/ 8 h 139"/>
                <a:gd name="T14" fmla="*/ 142 w 173"/>
                <a:gd name="T15" fmla="*/ 10 h 139"/>
                <a:gd name="T16" fmla="*/ 154 w 173"/>
                <a:gd name="T17" fmla="*/ 3 h 139"/>
                <a:gd name="T18" fmla="*/ 167 w 173"/>
                <a:gd name="T19" fmla="*/ 19 h 139"/>
                <a:gd name="T20" fmla="*/ 170 w 173"/>
                <a:gd name="T21" fmla="*/ 22 h 139"/>
                <a:gd name="T22" fmla="*/ 173 w 173"/>
                <a:gd name="T23" fmla="*/ 27 h 139"/>
                <a:gd name="T24" fmla="*/ 172 w 173"/>
                <a:gd name="T25" fmla="*/ 35 h 139"/>
                <a:gd name="T26" fmla="*/ 162 w 173"/>
                <a:gd name="T27" fmla="*/ 40 h 139"/>
                <a:gd name="T28" fmla="*/ 153 w 173"/>
                <a:gd name="T29" fmla="*/ 57 h 139"/>
                <a:gd name="T30" fmla="*/ 150 w 173"/>
                <a:gd name="T31" fmla="*/ 63 h 139"/>
                <a:gd name="T32" fmla="*/ 147 w 173"/>
                <a:gd name="T33" fmla="*/ 74 h 139"/>
                <a:gd name="T34" fmla="*/ 139 w 173"/>
                <a:gd name="T35" fmla="*/ 81 h 139"/>
                <a:gd name="T36" fmla="*/ 132 w 173"/>
                <a:gd name="T37" fmla="*/ 95 h 139"/>
                <a:gd name="T38" fmla="*/ 132 w 173"/>
                <a:gd name="T39" fmla="*/ 99 h 139"/>
                <a:gd name="T40" fmla="*/ 128 w 173"/>
                <a:gd name="T41" fmla="*/ 106 h 139"/>
                <a:gd name="T42" fmla="*/ 121 w 173"/>
                <a:gd name="T43" fmla="*/ 107 h 139"/>
                <a:gd name="T44" fmla="*/ 115 w 173"/>
                <a:gd name="T45" fmla="*/ 99 h 139"/>
                <a:gd name="T46" fmla="*/ 110 w 173"/>
                <a:gd name="T47" fmla="*/ 101 h 139"/>
                <a:gd name="T48" fmla="*/ 104 w 173"/>
                <a:gd name="T49" fmla="*/ 103 h 139"/>
                <a:gd name="T50" fmla="*/ 99 w 173"/>
                <a:gd name="T51" fmla="*/ 109 h 139"/>
                <a:gd name="T52" fmla="*/ 91 w 173"/>
                <a:gd name="T53" fmla="*/ 117 h 139"/>
                <a:gd name="T54" fmla="*/ 87 w 173"/>
                <a:gd name="T55" fmla="*/ 131 h 139"/>
                <a:gd name="T56" fmla="*/ 82 w 173"/>
                <a:gd name="T57" fmla="*/ 131 h 139"/>
                <a:gd name="T58" fmla="*/ 74 w 173"/>
                <a:gd name="T59" fmla="*/ 136 h 139"/>
                <a:gd name="T60" fmla="*/ 69 w 173"/>
                <a:gd name="T61" fmla="*/ 136 h 139"/>
                <a:gd name="T62" fmla="*/ 65 w 173"/>
                <a:gd name="T63" fmla="*/ 134 h 139"/>
                <a:gd name="T64" fmla="*/ 60 w 173"/>
                <a:gd name="T65" fmla="*/ 134 h 139"/>
                <a:gd name="T66" fmla="*/ 61 w 173"/>
                <a:gd name="T67" fmla="*/ 137 h 139"/>
                <a:gd name="T68" fmla="*/ 57 w 173"/>
                <a:gd name="T69" fmla="*/ 136 h 139"/>
                <a:gd name="T70" fmla="*/ 52 w 173"/>
                <a:gd name="T71" fmla="*/ 139 h 139"/>
                <a:gd name="T72" fmla="*/ 50 w 173"/>
                <a:gd name="T73" fmla="*/ 139 h 139"/>
                <a:gd name="T74" fmla="*/ 41 w 173"/>
                <a:gd name="T75" fmla="*/ 131 h 139"/>
                <a:gd name="T76" fmla="*/ 39 w 173"/>
                <a:gd name="T77" fmla="*/ 126 h 139"/>
                <a:gd name="T78" fmla="*/ 42 w 173"/>
                <a:gd name="T79" fmla="*/ 123 h 139"/>
                <a:gd name="T80" fmla="*/ 38 w 173"/>
                <a:gd name="T81" fmla="*/ 120 h 139"/>
                <a:gd name="T82" fmla="*/ 39 w 173"/>
                <a:gd name="T83" fmla="*/ 118 h 139"/>
                <a:gd name="T84" fmla="*/ 35 w 173"/>
                <a:gd name="T85" fmla="*/ 117 h 139"/>
                <a:gd name="T86" fmla="*/ 13 w 173"/>
                <a:gd name="T87" fmla="*/ 109 h 139"/>
                <a:gd name="T88" fmla="*/ 13 w 173"/>
                <a:gd name="T89" fmla="*/ 107 h 139"/>
                <a:gd name="T90" fmla="*/ 1 w 173"/>
                <a:gd name="T91" fmla="*/ 106 h 139"/>
                <a:gd name="T92" fmla="*/ 1 w 173"/>
                <a:gd name="T93" fmla="*/ 99 h 139"/>
                <a:gd name="T94" fmla="*/ 1 w 173"/>
                <a:gd name="T95" fmla="*/ 93 h 139"/>
                <a:gd name="T96" fmla="*/ 1 w 173"/>
                <a:gd name="T97" fmla="*/ 85 h 139"/>
                <a:gd name="T98" fmla="*/ 1 w 173"/>
                <a:gd name="T99" fmla="*/ 69 h 139"/>
                <a:gd name="T100" fmla="*/ 8 w 173"/>
                <a:gd name="T101" fmla="*/ 63 h 139"/>
                <a:gd name="T102" fmla="*/ 13 w 173"/>
                <a:gd name="T103" fmla="*/ 58 h 139"/>
                <a:gd name="T104" fmla="*/ 14 w 173"/>
                <a:gd name="T105" fmla="*/ 51 h 139"/>
                <a:gd name="T106" fmla="*/ 17 w 173"/>
                <a:gd name="T107" fmla="*/ 47 h 139"/>
                <a:gd name="T108" fmla="*/ 16 w 173"/>
                <a:gd name="T109" fmla="*/ 40 h 139"/>
                <a:gd name="T110" fmla="*/ 14 w 173"/>
                <a:gd name="T111" fmla="*/ 32 h 139"/>
                <a:gd name="T112" fmla="*/ 14 w 173"/>
                <a:gd name="T113" fmla="*/ 29 h 139"/>
                <a:gd name="T114" fmla="*/ 16 w 173"/>
                <a:gd name="T115" fmla="*/ 19 h 139"/>
                <a:gd name="T116" fmla="*/ 24 w 173"/>
                <a:gd name="T117" fmla="*/ 5 h 139"/>
                <a:gd name="T118" fmla="*/ 36 w 173"/>
                <a:gd name="T119" fmla="*/ 2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3" h="139">
                  <a:moveTo>
                    <a:pt x="66" y="136"/>
                  </a:moveTo>
                  <a:lnTo>
                    <a:pt x="66" y="136"/>
                  </a:lnTo>
                  <a:lnTo>
                    <a:pt x="68" y="136"/>
                  </a:lnTo>
                  <a:lnTo>
                    <a:pt x="68" y="137"/>
                  </a:lnTo>
                  <a:lnTo>
                    <a:pt x="66" y="137"/>
                  </a:lnTo>
                  <a:lnTo>
                    <a:pt x="65" y="137"/>
                  </a:lnTo>
                  <a:lnTo>
                    <a:pt x="66" y="136"/>
                  </a:lnTo>
                  <a:close/>
                  <a:moveTo>
                    <a:pt x="41" y="0"/>
                  </a:moveTo>
                  <a:lnTo>
                    <a:pt x="46" y="2"/>
                  </a:lnTo>
                  <a:lnTo>
                    <a:pt x="50" y="3"/>
                  </a:lnTo>
                  <a:lnTo>
                    <a:pt x="52" y="3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58" y="8"/>
                  </a:lnTo>
                  <a:lnTo>
                    <a:pt x="60" y="11"/>
                  </a:lnTo>
                  <a:lnTo>
                    <a:pt x="61" y="13"/>
                  </a:lnTo>
                  <a:lnTo>
                    <a:pt x="61" y="13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5" y="13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8" y="11"/>
                  </a:lnTo>
                  <a:lnTo>
                    <a:pt x="74" y="8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79" y="8"/>
                  </a:lnTo>
                  <a:lnTo>
                    <a:pt x="83" y="11"/>
                  </a:lnTo>
                  <a:lnTo>
                    <a:pt x="88" y="14"/>
                  </a:lnTo>
                  <a:lnTo>
                    <a:pt x="91" y="14"/>
                  </a:lnTo>
                  <a:lnTo>
                    <a:pt x="95" y="16"/>
                  </a:lnTo>
                  <a:lnTo>
                    <a:pt x="101" y="16"/>
                  </a:lnTo>
                  <a:lnTo>
                    <a:pt x="106" y="11"/>
                  </a:lnTo>
                  <a:lnTo>
                    <a:pt x="107" y="10"/>
                  </a:lnTo>
                  <a:lnTo>
                    <a:pt x="109" y="10"/>
                  </a:lnTo>
                  <a:lnTo>
                    <a:pt x="110" y="8"/>
                  </a:lnTo>
                  <a:lnTo>
                    <a:pt x="113" y="8"/>
                  </a:lnTo>
                  <a:lnTo>
                    <a:pt x="120" y="8"/>
                  </a:lnTo>
                  <a:lnTo>
                    <a:pt x="126" y="8"/>
                  </a:lnTo>
                  <a:lnTo>
                    <a:pt x="128" y="8"/>
                  </a:lnTo>
                  <a:lnTo>
                    <a:pt x="129" y="8"/>
                  </a:lnTo>
                  <a:lnTo>
                    <a:pt x="136" y="10"/>
                  </a:lnTo>
                  <a:lnTo>
                    <a:pt x="137" y="11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0"/>
                  </a:lnTo>
                  <a:lnTo>
                    <a:pt x="145" y="8"/>
                  </a:lnTo>
                  <a:lnTo>
                    <a:pt x="147" y="6"/>
                  </a:lnTo>
                  <a:lnTo>
                    <a:pt x="148" y="6"/>
                  </a:lnTo>
                  <a:lnTo>
                    <a:pt x="150" y="5"/>
                  </a:lnTo>
                  <a:lnTo>
                    <a:pt x="153" y="5"/>
                  </a:lnTo>
                  <a:lnTo>
                    <a:pt x="154" y="3"/>
                  </a:lnTo>
                  <a:lnTo>
                    <a:pt x="156" y="3"/>
                  </a:lnTo>
                  <a:lnTo>
                    <a:pt x="159" y="2"/>
                  </a:lnTo>
                  <a:lnTo>
                    <a:pt x="161" y="5"/>
                  </a:lnTo>
                  <a:lnTo>
                    <a:pt x="164" y="10"/>
                  </a:lnTo>
                  <a:lnTo>
                    <a:pt x="165" y="11"/>
                  </a:lnTo>
                  <a:lnTo>
                    <a:pt x="167" y="19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3" y="24"/>
                  </a:lnTo>
                  <a:lnTo>
                    <a:pt x="173" y="25"/>
                  </a:lnTo>
                  <a:lnTo>
                    <a:pt x="173" y="25"/>
                  </a:lnTo>
                  <a:lnTo>
                    <a:pt x="173" y="27"/>
                  </a:lnTo>
                  <a:lnTo>
                    <a:pt x="173" y="30"/>
                  </a:lnTo>
                  <a:lnTo>
                    <a:pt x="172" y="32"/>
                  </a:lnTo>
                  <a:lnTo>
                    <a:pt x="172" y="33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0" y="36"/>
                  </a:lnTo>
                  <a:lnTo>
                    <a:pt x="167" y="38"/>
                  </a:lnTo>
                  <a:lnTo>
                    <a:pt x="165" y="38"/>
                  </a:lnTo>
                  <a:lnTo>
                    <a:pt x="165" y="38"/>
                  </a:lnTo>
                  <a:lnTo>
                    <a:pt x="164" y="40"/>
                  </a:lnTo>
                  <a:lnTo>
                    <a:pt x="162" y="40"/>
                  </a:lnTo>
                  <a:lnTo>
                    <a:pt x="159" y="44"/>
                  </a:lnTo>
                  <a:lnTo>
                    <a:pt x="158" y="47"/>
                  </a:lnTo>
                  <a:lnTo>
                    <a:pt x="156" y="51"/>
                  </a:lnTo>
                  <a:lnTo>
                    <a:pt x="156" y="54"/>
                  </a:lnTo>
                  <a:lnTo>
                    <a:pt x="153" y="55"/>
                  </a:lnTo>
                  <a:lnTo>
                    <a:pt x="153" y="57"/>
                  </a:lnTo>
                  <a:lnTo>
                    <a:pt x="153" y="57"/>
                  </a:lnTo>
                  <a:lnTo>
                    <a:pt x="153" y="58"/>
                  </a:lnTo>
                  <a:lnTo>
                    <a:pt x="153" y="62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0" y="63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48" y="68"/>
                  </a:lnTo>
                  <a:lnTo>
                    <a:pt x="147" y="71"/>
                  </a:lnTo>
                  <a:lnTo>
                    <a:pt x="147" y="73"/>
                  </a:lnTo>
                  <a:lnTo>
                    <a:pt x="147" y="74"/>
                  </a:lnTo>
                  <a:lnTo>
                    <a:pt x="147" y="74"/>
                  </a:lnTo>
                  <a:lnTo>
                    <a:pt x="145" y="76"/>
                  </a:lnTo>
                  <a:lnTo>
                    <a:pt x="143" y="76"/>
                  </a:lnTo>
                  <a:lnTo>
                    <a:pt x="142" y="77"/>
                  </a:lnTo>
                  <a:lnTo>
                    <a:pt x="140" y="79"/>
                  </a:lnTo>
                  <a:lnTo>
                    <a:pt x="139" y="81"/>
                  </a:lnTo>
                  <a:lnTo>
                    <a:pt x="139" y="82"/>
                  </a:lnTo>
                  <a:lnTo>
                    <a:pt x="137" y="87"/>
                  </a:lnTo>
                  <a:lnTo>
                    <a:pt x="136" y="90"/>
                  </a:lnTo>
                  <a:lnTo>
                    <a:pt x="136" y="90"/>
                  </a:lnTo>
                  <a:lnTo>
                    <a:pt x="136" y="92"/>
                  </a:lnTo>
                  <a:lnTo>
                    <a:pt x="132" y="95"/>
                  </a:lnTo>
                  <a:lnTo>
                    <a:pt x="132" y="95"/>
                  </a:lnTo>
                  <a:lnTo>
                    <a:pt x="132" y="96"/>
                  </a:lnTo>
                  <a:lnTo>
                    <a:pt x="132" y="96"/>
                  </a:lnTo>
                  <a:lnTo>
                    <a:pt x="132" y="98"/>
                  </a:lnTo>
                  <a:lnTo>
                    <a:pt x="134" y="98"/>
                  </a:lnTo>
                  <a:lnTo>
                    <a:pt x="132" y="99"/>
                  </a:lnTo>
                  <a:lnTo>
                    <a:pt x="129" y="101"/>
                  </a:lnTo>
                  <a:lnTo>
                    <a:pt x="129" y="101"/>
                  </a:lnTo>
                  <a:lnTo>
                    <a:pt x="129" y="103"/>
                  </a:lnTo>
                  <a:lnTo>
                    <a:pt x="129" y="104"/>
                  </a:lnTo>
                  <a:lnTo>
                    <a:pt x="128" y="104"/>
                  </a:lnTo>
                  <a:lnTo>
                    <a:pt x="128" y="106"/>
                  </a:lnTo>
                  <a:lnTo>
                    <a:pt x="126" y="106"/>
                  </a:lnTo>
                  <a:lnTo>
                    <a:pt x="126" y="107"/>
                  </a:lnTo>
                  <a:lnTo>
                    <a:pt x="124" y="107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1" y="107"/>
                  </a:lnTo>
                  <a:lnTo>
                    <a:pt x="121" y="104"/>
                  </a:lnTo>
                  <a:lnTo>
                    <a:pt x="121" y="104"/>
                  </a:lnTo>
                  <a:lnTo>
                    <a:pt x="120" y="103"/>
                  </a:lnTo>
                  <a:lnTo>
                    <a:pt x="118" y="101"/>
                  </a:lnTo>
                  <a:lnTo>
                    <a:pt x="117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3" y="101"/>
                  </a:lnTo>
                  <a:lnTo>
                    <a:pt x="113" y="101"/>
                  </a:lnTo>
                  <a:lnTo>
                    <a:pt x="112" y="101"/>
                  </a:lnTo>
                  <a:lnTo>
                    <a:pt x="110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7" y="101"/>
                  </a:lnTo>
                  <a:lnTo>
                    <a:pt x="104" y="103"/>
                  </a:lnTo>
                  <a:lnTo>
                    <a:pt x="104" y="103"/>
                  </a:lnTo>
                  <a:lnTo>
                    <a:pt x="102" y="103"/>
                  </a:lnTo>
                  <a:lnTo>
                    <a:pt x="102" y="104"/>
                  </a:lnTo>
                  <a:lnTo>
                    <a:pt x="101" y="106"/>
                  </a:lnTo>
                  <a:lnTo>
                    <a:pt x="101" y="107"/>
                  </a:lnTo>
                  <a:lnTo>
                    <a:pt x="99" y="109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5" y="112"/>
                  </a:lnTo>
                  <a:lnTo>
                    <a:pt x="93" y="114"/>
                  </a:lnTo>
                  <a:lnTo>
                    <a:pt x="91" y="115"/>
                  </a:lnTo>
                  <a:lnTo>
                    <a:pt x="91" y="117"/>
                  </a:lnTo>
                  <a:lnTo>
                    <a:pt x="90" y="120"/>
                  </a:lnTo>
                  <a:lnTo>
                    <a:pt x="90" y="121"/>
                  </a:lnTo>
                  <a:lnTo>
                    <a:pt x="88" y="126"/>
                  </a:lnTo>
                  <a:lnTo>
                    <a:pt x="88" y="128"/>
                  </a:lnTo>
                  <a:lnTo>
                    <a:pt x="87" y="129"/>
                  </a:lnTo>
                  <a:lnTo>
                    <a:pt x="87" y="131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3" y="133"/>
                  </a:lnTo>
                  <a:lnTo>
                    <a:pt x="83" y="131"/>
                  </a:lnTo>
                  <a:lnTo>
                    <a:pt x="82" y="131"/>
                  </a:lnTo>
                  <a:lnTo>
                    <a:pt x="80" y="129"/>
                  </a:lnTo>
                  <a:lnTo>
                    <a:pt x="80" y="129"/>
                  </a:lnTo>
                  <a:lnTo>
                    <a:pt x="82" y="134"/>
                  </a:lnTo>
                  <a:lnTo>
                    <a:pt x="82" y="136"/>
                  </a:lnTo>
                  <a:lnTo>
                    <a:pt x="77" y="136"/>
                  </a:lnTo>
                  <a:lnTo>
                    <a:pt x="74" y="136"/>
                  </a:lnTo>
                  <a:lnTo>
                    <a:pt x="72" y="136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69" y="136"/>
                  </a:lnTo>
                  <a:lnTo>
                    <a:pt x="68" y="136"/>
                  </a:lnTo>
                  <a:lnTo>
                    <a:pt x="66" y="134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4"/>
                  </a:lnTo>
                  <a:lnTo>
                    <a:pt x="65" y="136"/>
                  </a:lnTo>
                  <a:lnTo>
                    <a:pt x="63" y="137"/>
                  </a:lnTo>
                  <a:lnTo>
                    <a:pt x="61" y="137"/>
                  </a:lnTo>
                  <a:lnTo>
                    <a:pt x="61" y="137"/>
                  </a:lnTo>
                  <a:lnTo>
                    <a:pt x="60" y="136"/>
                  </a:lnTo>
                  <a:lnTo>
                    <a:pt x="60" y="134"/>
                  </a:lnTo>
                  <a:lnTo>
                    <a:pt x="60" y="133"/>
                  </a:lnTo>
                  <a:lnTo>
                    <a:pt x="60" y="133"/>
                  </a:lnTo>
                  <a:lnTo>
                    <a:pt x="60" y="134"/>
                  </a:lnTo>
                  <a:lnTo>
                    <a:pt x="60" y="134"/>
                  </a:lnTo>
                  <a:lnTo>
                    <a:pt x="60" y="136"/>
                  </a:lnTo>
                  <a:lnTo>
                    <a:pt x="61" y="137"/>
                  </a:lnTo>
                  <a:lnTo>
                    <a:pt x="60" y="137"/>
                  </a:lnTo>
                  <a:lnTo>
                    <a:pt x="58" y="137"/>
                  </a:lnTo>
                  <a:lnTo>
                    <a:pt x="58" y="139"/>
                  </a:lnTo>
                  <a:lnTo>
                    <a:pt x="57" y="137"/>
                  </a:lnTo>
                  <a:lnTo>
                    <a:pt x="57" y="136"/>
                  </a:lnTo>
                  <a:lnTo>
                    <a:pt x="57" y="136"/>
                  </a:lnTo>
                  <a:lnTo>
                    <a:pt x="57" y="137"/>
                  </a:lnTo>
                  <a:lnTo>
                    <a:pt x="55" y="139"/>
                  </a:lnTo>
                  <a:lnTo>
                    <a:pt x="55" y="139"/>
                  </a:lnTo>
                  <a:lnTo>
                    <a:pt x="54" y="139"/>
                  </a:lnTo>
                  <a:lnTo>
                    <a:pt x="52" y="139"/>
                  </a:lnTo>
                  <a:lnTo>
                    <a:pt x="52" y="139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9"/>
                  </a:lnTo>
                  <a:lnTo>
                    <a:pt x="50" y="139"/>
                  </a:lnTo>
                  <a:lnTo>
                    <a:pt x="50" y="139"/>
                  </a:lnTo>
                  <a:lnTo>
                    <a:pt x="49" y="139"/>
                  </a:lnTo>
                  <a:lnTo>
                    <a:pt x="47" y="137"/>
                  </a:lnTo>
                  <a:lnTo>
                    <a:pt x="46" y="136"/>
                  </a:lnTo>
                  <a:lnTo>
                    <a:pt x="42" y="134"/>
                  </a:lnTo>
                  <a:lnTo>
                    <a:pt x="42" y="133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39" y="125"/>
                  </a:lnTo>
                  <a:lnTo>
                    <a:pt x="39" y="123"/>
                  </a:lnTo>
                  <a:lnTo>
                    <a:pt x="41" y="123"/>
                  </a:lnTo>
                  <a:lnTo>
                    <a:pt x="41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39" y="123"/>
                  </a:lnTo>
                  <a:lnTo>
                    <a:pt x="38" y="121"/>
                  </a:lnTo>
                  <a:lnTo>
                    <a:pt x="36" y="121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20"/>
                  </a:lnTo>
                  <a:lnTo>
                    <a:pt x="41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18"/>
                  </a:lnTo>
                  <a:lnTo>
                    <a:pt x="38" y="118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20"/>
                  </a:lnTo>
                  <a:lnTo>
                    <a:pt x="36" y="118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1" y="114"/>
                  </a:lnTo>
                  <a:lnTo>
                    <a:pt x="28" y="110"/>
                  </a:lnTo>
                  <a:lnTo>
                    <a:pt x="25" y="109"/>
                  </a:lnTo>
                  <a:lnTo>
                    <a:pt x="22" y="109"/>
                  </a:lnTo>
                  <a:lnTo>
                    <a:pt x="13" y="109"/>
                  </a:lnTo>
                  <a:lnTo>
                    <a:pt x="11" y="107"/>
                  </a:lnTo>
                  <a:lnTo>
                    <a:pt x="13" y="107"/>
                  </a:lnTo>
                  <a:lnTo>
                    <a:pt x="13" y="107"/>
                  </a:lnTo>
                  <a:lnTo>
                    <a:pt x="16" y="106"/>
                  </a:lnTo>
                  <a:lnTo>
                    <a:pt x="16" y="106"/>
                  </a:lnTo>
                  <a:lnTo>
                    <a:pt x="13" y="107"/>
                  </a:lnTo>
                  <a:lnTo>
                    <a:pt x="11" y="107"/>
                  </a:lnTo>
                  <a:lnTo>
                    <a:pt x="9" y="109"/>
                  </a:lnTo>
                  <a:lnTo>
                    <a:pt x="1" y="109"/>
                  </a:lnTo>
                  <a:lnTo>
                    <a:pt x="1" y="109"/>
                  </a:lnTo>
                  <a:lnTo>
                    <a:pt x="1" y="107"/>
                  </a:lnTo>
                  <a:lnTo>
                    <a:pt x="1" y="106"/>
                  </a:lnTo>
                  <a:lnTo>
                    <a:pt x="1" y="104"/>
                  </a:lnTo>
                  <a:lnTo>
                    <a:pt x="1" y="104"/>
                  </a:lnTo>
                  <a:lnTo>
                    <a:pt x="1" y="103"/>
                  </a:lnTo>
                  <a:lnTo>
                    <a:pt x="1" y="103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8"/>
                  </a:lnTo>
                  <a:lnTo>
                    <a:pt x="1" y="95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2"/>
                  </a:lnTo>
                  <a:lnTo>
                    <a:pt x="1" y="92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0" y="87"/>
                  </a:lnTo>
                  <a:lnTo>
                    <a:pt x="1" y="85"/>
                  </a:lnTo>
                  <a:lnTo>
                    <a:pt x="1" y="82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1" y="76"/>
                  </a:lnTo>
                  <a:lnTo>
                    <a:pt x="1" y="74"/>
                  </a:lnTo>
                  <a:lnTo>
                    <a:pt x="1" y="69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6" y="68"/>
                  </a:lnTo>
                  <a:lnTo>
                    <a:pt x="8" y="66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2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4" y="57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6" y="43"/>
                  </a:lnTo>
                  <a:lnTo>
                    <a:pt x="16" y="41"/>
                  </a:lnTo>
                  <a:lnTo>
                    <a:pt x="16" y="40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13" y="36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7"/>
                  </a:lnTo>
                  <a:lnTo>
                    <a:pt x="14" y="24"/>
                  </a:lnTo>
                  <a:lnTo>
                    <a:pt x="14" y="22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6"/>
                  </a:lnTo>
                  <a:lnTo>
                    <a:pt x="20" y="14"/>
                  </a:lnTo>
                  <a:lnTo>
                    <a:pt x="20" y="11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5"/>
                  </a:lnTo>
                  <a:lnTo>
                    <a:pt x="25" y="3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5" name="Freeform 191">
              <a:extLst>
                <a:ext uri="{FF2B5EF4-FFF2-40B4-BE49-F238E27FC236}">
                  <a16:creationId xmlns:a16="http://schemas.microsoft.com/office/drawing/2014/main" id="{9BF55247-DA9D-407F-AD14-A2928D895C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5754" y="5252138"/>
              <a:ext cx="1950" cy="1950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0 h 1"/>
                <a:gd name="T4" fmla="*/ 1 w 1"/>
                <a:gd name="T5" fmla="*/ 0 h 1"/>
                <a:gd name="T6" fmla="*/ 1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1 h 1"/>
                <a:gd name="T14" fmla="*/ 1 w 1"/>
                <a:gd name="T15" fmla="*/ 1 h 1"/>
                <a:gd name="T16" fmla="*/ 1 w 1"/>
                <a:gd name="T17" fmla="*/ 1 h 1"/>
                <a:gd name="T18" fmla="*/ 1 w 1"/>
                <a:gd name="T19" fmla="*/ 1 h 1"/>
                <a:gd name="T20" fmla="*/ 1 w 1"/>
                <a:gd name="T21" fmla="*/ 1 h 1"/>
                <a:gd name="T22" fmla="*/ 1 w 1"/>
                <a:gd name="T23" fmla="*/ 1 h 1"/>
                <a:gd name="T24" fmla="*/ 1 w 1"/>
                <a:gd name="T25" fmla="*/ 1 h 1"/>
                <a:gd name="T26" fmla="*/ 0 w 1"/>
                <a:gd name="T27" fmla="*/ 1 h 1"/>
                <a:gd name="T28" fmla="*/ 0 w 1"/>
                <a:gd name="T29" fmla="*/ 1 h 1"/>
                <a:gd name="T30" fmla="*/ 0 w 1"/>
                <a:gd name="T31" fmla="*/ 1 h 1"/>
                <a:gd name="T32" fmla="*/ 0 w 1"/>
                <a:gd name="T33" fmla="*/ 1 h 1"/>
                <a:gd name="T34" fmla="*/ 0 w 1"/>
                <a:gd name="T35" fmla="*/ 1 h 1"/>
                <a:gd name="T36" fmla="*/ 0 w 1"/>
                <a:gd name="T37" fmla="*/ 0 h 1"/>
                <a:gd name="T38" fmla="*/ 0 w 1"/>
                <a:gd name="T39" fmla="*/ 0 h 1"/>
                <a:gd name="T40" fmla="*/ 0 w 1"/>
                <a:gd name="T41" fmla="*/ 0 h 1"/>
                <a:gd name="T42" fmla="*/ 0 w 1"/>
                <a:gd name="T43" fmla="*/ 0 h 1"/>
                <a:gd name="T44" fmla="*/ 0 w 1"/>
                <a:gd name="T45" fmla="*/ 0 h 1"/>
                <a:gd name="T46" fmla="*/ 0 w 1"/>
                <a:gd name="T47" fmla="*/ 0 h 1"/>
                <a:gd name="T48" fmla="*/ 0 w 1"/>
                <a:gd name="T49" fmla="*/ 0 h 1"/>
                <a:gd name="T50" fmla="*/ 0 w 1"/>
                <a:gd name="T5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6" name="Freeform 192">
              <a:extLst>
                <a:ext uri="{FF2B5EF4-FFF2-40B4-BE49-F238E27FC236}">
                  <a16:creationId xmlns:a16="http://schemas.microsoft.com/office/drawing/2014/main" id="{023A12AF-D0F4-48BA-B87D-D2B5EEC98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8893" y="3747339"/>
              <a:ext cx="444422" cy="341114"/>
            </a:xfrm>
            <a:custGeom>
              <a:avLst/>
              <a:gdLst>
                <a:gd name="T0" fmla="*/ 192 w 228"/>
                <a:gd name="T1" fmla="*/ 5 h 175"/>
                <a:gd name="T2" fmla="*/ 203 w 228"/>
                <a:gd name="T3" fmla="*/ 12 h 175"/>
                <a:gd name="T4" fmla="*/ 216 w 228"/>
                <a:gd name="T5" fmla="*/ 16 h 175"/>
                <a:gd name="T6" fmla="*/ 217 w 228"/>
                <a:gd name="T7" fmla="*/ 30 h 175"/>
                <a:gd name="T8" fmla="*/ 224 w 228"/>
                <a:gd name="T9" fmla="*/ 41 h 175"/>
                <a:gd name="T10" fmla="*/ 228 w 228"/>
                <a:gd name="T11" fmla="*/ 49 h 175"/>
                <a:gd name="T12" fmla="*/ 224 w 228"/>
                <a:gd name="T13" fmla="*/ 64 h 175"/>
                <a:gd name="T14" fmla="*/ 222 w 228"/>
                <a:gd name="T15" fmla="*/ 91 h 175"/>
                <a:gd name="T16" fmla="*/ 206 w 228"/>
                <a:gd name="T17" fmla="*/ 115 h 175"/>
                <a:gd name="T18" fmla="*/ 194 w 228"/>
                <a:gd name="T19" fmla="*/ 134 h 175"/>
                <a:gd name="T20" fmla="*/ 192 w 228"/>
                <a:gd name="T21" fmla="*/ 146 h 175"/>
                <a:gd name="T22" fmla="*/ 184 w 228"/>
                <a:gd name="T23" fmla="*/ 149 h 175"/>
                <a:gd name="T24" fmla="*/ 178 w 228"/>
                <a:gd name="T25" fmla="*/ 154 h 175"/>
                <a:gd name="T26" fmla="*/ 165 w 228"/>
                <a:gd name="T27" fmla="*/ 151 h 175"/>
                <a:gd name="T28" fmla="*/ 149 w 228"/>
                <a:gd name="T29" fmla="*/ 151 h 175"/>
                <a:gd name="T30" fmla="*/ 142 w 228"/>
                <a:gd name="T31" fmla="*/ 154 h 175"/>
                <a:gd name="T32" fmla="*/ 124 w 228"/>
                <a:gd name="T33" fmla="*/ 157 h 175"/>
                <a:gd name="T34" fmla="*/ 112 w 228"/>
                <a:gd name="T35" fmla="*/ 151 h 175"/>
                <a:gd name="T36" fmla="*/ 102 w 228"/>
                <a:gd name="T37" fmla="*/ 154 h 175"/>
                <a:gd name="T38" fmla="*/ 97 w 228"/>
                <a:gd name="T39" fmla="*/ 156 h 175"/>
                <a:gd name="T40" fmla="*/ 93 w 228"/>
                <a:gd name="T41" fmla="*/ 149 h 175"/>
                <a:gd name="T42" fmla="*/ 88 w 228"/>
                <a:gd name="T43" fmla="*/ 146 h 175"/>
                <a:gd name="T44" fmla="*/ 75 w 228"/>
                <a:gd name="T45" fmla="*/ 143 h 175"/>
                <a:gd name="T46" fmla="*/ 69 w 228"/>
                <a:gd name="T47" fmla="*/ 145 h 175"/>
                <a:gd name="T48" fmla="*/ 61 w 228"/>
                <a:gd name="T49" fmla="*/ 146 h 175"/>
                <a:gd name="T50" fmla="*/ 56 w 228"/>
                <a:gd name="T51" fmla="*/ 154 h 175"/>
                <a:gd name="T52" fmla="*/ 50 w 228"/>
                <a:gd name="T53" fmla="*/ 162 h 175"/>
                <a:gd name="T54" fmla="*/ 50 w 228"/>
                <a:gd name="T55" fmla="*/ 172 h 175"/>
                <a:gd name="T56" fmla="*/ 50 w 228"/>
                <a:gd name="T57" fmla="*/ 173 h 175"/>
                <a:gd name="T58" fmla="*/ 49 w 228"/>
                <a:gd name="T59" fmla="*/ 173 h 175"/>
                <a:gd name="T60" fmla="*/ 45 w 228"/>
                <a:gd name="T61" fmla="*/ 170 h 175"/>
                <a:gd name="T62" fmla="*/ 39 w 228"/>
                <a:gd name="T63" fmla="*/ 165 h 175"/>
                <a:gd name="T64" fmla="*/ 36 w 228"/>
                <a:gd name="T65" fmla="*/ 167 h 175"/>
                <a:gd name="T66" fmla="*/ 33 w 228"/>
                <a:gd name="T67" fmla="*/ 170 h 175"/>
                <a:gd name="T68" fmla="*/ 28 w 228"/>
                <a:gd name="T69" fmla="*/ 167 h 175"/>
                <a:gd name="T70" fmla="*/ 28 w 228"/>
                <a:gd name="T71" fmla="*/ 165 h 175"/>
                <a:gd name="T72" fmla="*/ 30 w 228"/>
                <a:gd name="T73" fmla="*/ 162 h 175"/>
                <a:gd name="T74" fmla="*/ 26 w 228"/>
                <a:gd name="T75" fmla="*/ 160 h 175"/>
                <a:gd name="T76" fmla="*/ 22 w 228"/>
                <a:gd name="T77" fmla="*/ 162 h 175"/>
                <a:gd name="T78" fmla="*/ 14 w 228"/>
                <a:gd name="T79" fmla="*/ 156 h 175"/>
                <a:gd name="T80" fmla="*/ 12 w 228"/>
                <a:gd name="T81" fmla="*/ 151 h 175"/>
                <a:gd name="T82" fmla="*/ 15 w 228"/>
                <a:gd name="T83" fmla="*/ 151 h 175"/>
                <a:gd name="T84" fmla="*/ 11 w 228"/>
                <a:gd name="T85" fmla="*/ 148 h 175"/>
                <a:gd name="T86" fmla="*/ 9 w 228"/>
                <a:gd name="T87" fmla="*/ 146 h 175"/>
                <a:gd name="T88" fmla="*/ 4 w 228"/>
                <a:gd name="T89" fmla="*/ 142 h 175"/>
                <a:gd name="T90" fmla="*/ 3 w 228"/>
                <a:gd name="T91" fmla="*/ 137 h 175"/>
                <a:gd name="T92" fmla="*/ 1 w 228"/>
                <a:gd name="T93" fmla="*/ 129 h 175"/>
                <a:gd name="T94" fmla="*/ 1 w 228"/>
                <a:gd name="T95" fmla="*/ 127 h 175"/>
                <a:gd name="T96" fmla="*/ 12 w 228"/>
                <a:gd name="T97" fmla="*/ 127 h 175"/>
                <a:gd name="T98" fmla="*/ 25 w 228"/>
                <a:gd name="T99" fmla="*/ 123 h 175"/>
                <a:gd name="T100" fmla="*/ 41 w 228"/>
                <a:gd name="T101" fmla="*/ 121 h 175"/>
                <a:gd name="T102" fmla="*/ 45 w 228"/>
                <a:gd name="T103" fmla="*/ 121 h 175"/>
                <a:gd name="T104" fmla="*/ 53 w 228"/>
                <a:gd name="T105" fmla="*/ 116 h 175"/>
                <a:gd name="T106" fmla="*/ 55 w 228"/>
                <a:gd name="T107" fmla="*/ 113 h 175"/>
                <a:gd name="T108" fmla="*/ 58 w 228"/>
                <a:gd name="T109" fmla="*/ 107 h 175"/>
                <a:gd name="T110" fmla="*/ 60 w 228"/>
                <a:gd name="T111" fmla="*/ 97 h 175"/>
                <a:gd name="T112" fmla="*/ 60 w 228"/>
                <a:gd name="T113" fmla="*/ 80 h 175"/>
                <a:gd name="T114" fmla="*/ 60 w 228"/>
                <a:gd name="T115" fmla="*/ 66 h 175"/>
                <a:gd name="T116" fmla="*/ 75 w 228"/>
                <a:gd name="T117" fmla="*/ 63 h 175"/>
                <a:gd name="T118" fmla="*/ 88 w 228"/>
                <a:gd name="T119" fmla="*/ 55 h 175"/>
                <a:gd name="T120" fmla="*/ 102 w 228"/>
                <a:gd name="T121" fmla="*/ 42 h 175"/>
                <a:gd name="T122" fmla="*/ 126 w 228"/>
                <a:gd name="T123" fmla="*/ 27 h 175"/>
                <a:gd name="T124" fmla="*/ 156 w 228"/>
                <a:gd name="T125" fmla="*/ 9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8" h="175">
                  <a:moveTo>
                    <a:pt x="172" y="0"/>
                  </a:moveTo>
                  <a:lnTo>
                    <a:pt x="178" y="1"/>
                  </a:lnTo>
                  <a:lnTo>
                    <a:pt x="186" y="3"/>
                  </a:lnTo>
                  <a:lnTo>
                    <a:pt x="192" y="5"/>
                  </a:lnTo>
                  <a:lnTo>
                    <a:pt x="194" y="6"/>
                  </a:lnTo>
                  <a:lnTo>
                    <a:pt x="198" y="9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8" y="11"/>
                  </a:lnTo>
                  <a:lnTo>
                    <a:pt x="214" y="8"/>
                  </a:lnTo>
                  <a:lnTo>
                    <a:pt x="216" y="16"/>
                  </a:lnTo>
                  <a:lnTo>
                    <a:pt x="217" y="23"/>
                  </a:lnTo>
                  <a:lnTo>
                    <a:pt x="217" y="28"/>
                  </a:lnTo>
                  <a:lnTo>
                    <a:pt x="217" y="30"/>
                  </a:lnTo>
                  <a:lnTo>
                    <a:pt x="217" y="30"/>
                  </a:lnTo>
                  <a:lnTo>
                    <a:pt x="219" y="31"/>
                  </a:lnTo>
                  <a:lnTo>
                    <a:pt x="224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8" y="47"/>
                  </a:lnTo>
                  <a:lnTo>
                    <a:pt x="228" y="47"/>
                  </a:lnTo>
                  <a:lnTo>
                    <a:pt x="228" y="49"/>
                  </a:lnTo>
                  <a:lnTo>
                    <a:pt x="225" y="53"/>
                  </a:lnTo>
                  <a:lnTo>
                    <a:pt x="225" y="53"/>
                  </a:lnTo>
                  <a:lnTo>
                    <a:pt x="225" y="60"/>
                  </a:lnTo>
                  <a:lnTo>
                    <a:pt x="224" y="64"/>
                  </a:lnTo>
                  <a:lnTo>
                    <a:pt x="224" y="71"/>
                  </a:lnTo>
                  <a:lnTo>
                    <a:pt x="224" y="77"/>
                  </a:lnTo>
                  <a:lnTo>
                    <a:pt x="222" y="83"/>
                  </a:lnTo>
                  <a:lnTo>
                    <a:pt x="222" y="91"/>
                  </a:lnTo>
                  <a:lnTo>
                    <a:pt x="222" y="99"/>
                  </a:lnTo>
                  <a:lnTo>
                    <a:pt x="217" y="102"/>
                  </a:lnTo>
                  <a:lnTo>
                    <a:pt x="211" y="110"/>
                  </a:lnTo>
                  <a:lnTo>
                    <a:pt x="206" y="115"/>
                  </a:lnTo>
                  <a:lnTo>
                    <a:pt x="203" y="120"/>
                  </a:lnTo>
                  <a:lnTo>
                    <a:pt x="197" y="127"/>
                  </a:lnTo>
                  <a:lnTo>
                    <a:pt x="195" y="132"/>
                  </a:lnTo>
                  <a:lnTo>
                    <a:pt x="194" y="134"/>
                  </a:lnTo>
                  <a:lnTo>
                    <a:pt x="192" y="135"/>
                  </a:lnTo>
                  <a:lnTo>
                    <a:pt x="194" y="138"/>
                  </a:lnTo>
                  <a:lnTo>
                    <a:pt x="195" y="145"/>
                  </a:lnTo>
                  <a:lnTo>
                    <a:pt x="192" y="146"/>
                  </a:lnTo>
                  <a:lnTo>
                    <a:pt x="190" y="146"/>
                  </a:lnTo>
                  <a:lnTo>
                    <a:pt x="189" y="148"/>
                  </a:lnTo>
                  <a:lnTo>
                    <a:pt x="186" y="148"/>
                  </a:lnTo>
                  <a:lnTo>
                    <a:pt x="184" y="149"/>
                  </a:lnTo>
                  <a:lnTo>
                    <a:pt x="183" y="149"/>
                  </a:lnTo>
                  <a:lnTo>
                    <a:pt x="181" y="151"/>
                  </a:lnTo>
                  <a:lnTo>
                    <a:pt x="178" y="153"/>
                  </a:lnTo>
                  <a:lnTo>
                    <a:pt x="178" y="154"/>
                  </a:lnTo>
                  <a:lnTo>
                    <a:pt x="176" y="154"/>
                  </a:lnTo>
                  <a:lnTo>
                    <a:pt x="173" y="154"/>
                  </a:lnTo>
                  <a:lnTo>
                    <a:pt x="172" y="153"/>
                  </a:lnTo>
                  <a:lnTo>
                    <a:pt x="165" y="151"/>
                  </a:lnTo>
                  <a:lnTo>
                    <a:pt x="164" y="151"/>
                  </a:lnTo>
                  <a:lnTo>
                    <a:pt x="162" y="151"/>
                  </a:lnTo>
                  <a:lnTo>
                    <a:pt x="156" y="151"/>
                  </a:lnTo>
                  <a:lnTo>
                    <a:pt x="149" y="151"/>
                  </a:lnTo>
                  <a:lnTo>
                    <a:pt x="146" y="151"/>
                  </a:lnTo>
                  <a:lnTo>
                    <a:pt x="145" y="153"/>
                  </a:lnTo>
                  <a:lnTo>
                    <a:pt x="143" y="153"/>
                  </a:lnTo>
                  <a:lnTo>
                    <a:pt x="142" y="154"/>
                  </a:lnTo>
                  <a:lnTo>
                    <a:pt x="137" y="159"/>
                  </a:lnTo>
                  <a:lnTo>
                    <a:pt x="131" y="159"/>
                  </a:lnTo>
                  <a:lnTo>
                    <a:pt x="127" y="157"/>
                  </a:lnTo>
                  <a:lnTo>
                    <a:pt x="124" y="157"/>
                  </a:lnTo>
                  <a:lnTo>
                    <a:pt x="119" y="154"/>
                  </a:lnTo>
                  <a:lnTo>
                    <a:pt x="115" y="151"/>
                  </a:lnTo>
                  <a:lnTo>
                    <a:pt x="113" y="151"/>
                  </a:lnTo>
                  <a:lnTo>
                    <a:pt x="112" y="151"/>
                  </a:lnTo>
                  <a:lnTo>
                    <a:pt x="110" y="151"/>
                  </a:lnTo>
                  <a:lnTo>
                    <a:pt x="104" y="154"/>
                  </a:lnTo>
                  <a:lnTo>
                    <a:pt x="102" y="154"/>
                  </a:lnTo>
                  <a:lnTo>
                    <a:pt x="102" y="154"/>
                  </a:lnTo>
                  <a:lnTo>
                    <a:pt x="101" y="156"/>
                  </a:lnTo>
                  <a:lnTo>
                    <a:pt x="99" y="156"/>
                  </a:lnTo>
                  <a:lnTo>
                    <a:pt x="99" y="156"/>
                  </a:lnTo>
                  <a:lnTo>
                    <a:pt x="97" y="156"/>
                  </a:lnTo>
                  <a:lnTo>
                    <a:pt x="97" y="156"/>
                  </a:lnTo>
                  <a:lnTo>
                    <a:pt x="96" y="154"/>
                  </a:lnTo>
                  <a:lnTo>
                    <a:pt x="94" y="151"/>
                  </a:lnTo>
                  <a:lnTo>
                    <a:pt x="93" y="149"/>
                  </a:lnTo>
                  <a:lnTo>
                    <a:pt x="93" y="149"/>
                  </a:lnTo>
                  <a:lnTo>
                    <a:pt x="90" y="146"/>
                  </a:lnTo>
                  <a:lnTo>
                    <a:pt x="90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2" y="145"/>
                  </a:lnTo>
                  <a:lnTo>
                    <a:pt x="77" y="143"/>
                  </a:lnTo>
                  <a:lnTo>
                    <a:pt x="75" y="143"/>
                  </a:lnTo>
                  <a:lnTo>
                    <a:pt x="75" y="143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69" y="145"/>
                  </a:lnTo>
                  <a:lnTo>
                    <a:pt x="67" y="145"/>
                  </a:lnTo>
                  <a:lnTo>
                    <a:pt x="66" y="145"/>
                  </a:lnTo>
                  <a:lnTo>
                    <a:pt x="64" y="145"/>
                  </a:lnTo>
                  <a:lnTo>
                    <a:pt x="61" y="146"/>
                  </a:lnTo>
                  <a:lnTo>
                    <a:pt x="60" y="148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54"/>
                  </a:lnTo>
                  <a:lnTo>
                    <a:pt x="56" y="157"/>
                  </a:lnTo>
                  <a:lnTo>
                    <a:pt x="55" y="159"/>
                  </a:lnTo>
                  <a:lnTo>
                    <a:pt x="52" y="162"/>
                  </a:lnTo>
                  <a:lnTo>
                    <a:pt x="50" y="162"/>
                  </a:lnTo>
                  <a:lnTo>
                    <a:pt x="50" y="165"/>
                  </a:lnTo>
                  <a:lnTo>
                    <a:pt x="50" y="167"/>
                  </a:lnTo>
                  <a:lnTo>
                    <a:pt x="50" y="170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5"/>
                  </a:lnTo>
                  <a:lnTo>
                    <a:pt x="50" y="175"/>
                  </a:lnTo>
                  <a:lnTo>
                    <a:pt x="49" y="173"/>
                  </a:lnTo>
                  <a:lnTo>
                    <a:pt x="47" y="173"/>
                  </a:lnTo>
                  <a:lnTo>
                    <a:pt x="47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4" y="168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7" y="165"/>
                  </a:lnTo>
                  <a:lnTo>
                    <a:pt x="36" y="165"/>
                  </a:lnTo>
                  <a:lnTo>
                    <a:pt x="36" y="167"/>
                  </a:lnTo>
                  <a:lnTo>
                    <a:pt x="36" y="167"/>
                  </a:lnTo>
                  <a:lnTo>
                    <a:pt x="33" y="167"/>
                  </a:lnTo>
                  <a:lnTo>
                    <a:pt x="31" y="167"/>
                  </a:lnTo>
                  <a:lnTo>
                    <a:pt x="31" y="168"/>
                  </a:lnTo>
                  <a:lnTo>
                    <a:pt x="33" y="170"/>
                  </a:lnTo>
                  <a:lnTo>
                    <a:pt x="33" y="172"/>
                  </a:lnTo>
                  <a:lnTo>
                    <a:pt x="31" y="172"/>
                  </a:lnTo>
                  <a:lnTo>
                    <a:pt x="30" y="168"/>
                  </a:lnTo>
                  <a:lnTo>
                    <a:pt x="28" y="167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2"/>
                  </a:lnTo>
                  <a:lnTo>
                    <a:pt x="30" y="160"/>
                  </a:lnTo>
                  <a:lnTo>
                    <a:pt x="28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6" y="160"/>
                  </a:lnTo>
                  <a:lnTo>
                    <a:pt x="25" y="160"/>
                  </a:lnTo>
                  <a:lnTo>
                    <a:pt x="23" y="162"/>
                  </a:lnTo>
                  <a:lnTo>
                    <a:pt x="22" y="162"/>
                  </a:lnTo>
                  <a:lnTo>
                    <a:pt x="20" y="160"/>
                  </a:lnTo>
                  <a:lnTo>
                    <a:pt x="20" y="160"/>
                  </a:lnTo>
                  <a:lnTo>
                    <a:pt x="17" y="159"/>
                  </a:lnTo>
                  <a:lnTo>
                    <a:pt x="14" y="156"/>
                  </a:lnTo>
                  <a:lnTo>
                    <a:pt x="12" y="156"/>
                  </a:lnTo>
                  <a:lnTo>
                    <a:pt x="12" y="156"/>
                  </a:lnTo>
                  <a:lnTo>
                    <a:pt x="12" y="153"/>
                  </a:lnTo>
                  <a:lnTo>
                    <a:pt x="12" y="151"/>
                  </a:lnTo>
                  <a:lnTo>
                    <a:pt x="12" y="151"/>
                  </a:lnTo>
                  <a:lnTo>
                    <a:pt x="14" y="151"/>
                  </a:lnTo>
                  <a:lnTo>
                    <a:pt x="15" y="151"/>
                  </a:lnTo>
                  <a:lnTo>
                    <a:pt x="15" y="151"/>
                  </a:lnTo>
                  <a:lnTo>
                    <a:pt x="14" y="149"/>
                  </a:lnTo>
                  <a:lnTo>
                    <a:pt x="12" y="149"/>
                  </a:lnTo>
                  <a:lnTo>
                    <a:pt x="12" y="148"/>
                  </a:lnTo>
                  <a:lnTo>
                    <a:pt x="11" y="148"/>
                  </a:lnTo>
                  <a:lnTo>
                    <a:pt x="11" y="146"/>
                  </a:lnTo>
                  <a:lnTo>
                    <a:pt x="11" y="146"/>
                  </a:lnTo>
                  <a:lnTo>
                    <a:pt x="9" y="146"/>
                  </a:lnTo>
                  <a:lnTo>
                    <a:pt x="9" y="146"/>
                  </a:lnTo>
                  <a:lnTo>
                    <a:pt x="8" y="146"/>
                  </a:lnTo>
                  <a:lnTo>
                    <a:pt x="6" y="145"/>
                  </a:lnTo>
                  <a:lnTo>
                    <a:pt x="6" y="143"/>
                  </a:lnTo>
                  <a:lnTo>
                    <a:pt x="4" y="142"/>
                  </a:lnTo>
                  <a:lnTo>
                    <a:pt x="3" y="140"/>
                  </a:lnTo>
                  <a:lnTo>
                    <a:pt x="3" y="138"/>
                  </a:lnTo>
                  <a:lnTo>
                    <a:pt x="3" y="137"/>
                  </a:lnTo>
                  <a:lnTo>
                    <a:pt x="3" y="137"/>
                  </a:lnTo>
                  <a:lnTo>
                    <a:pt x="1" y="135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29"/>
                  </a:lnTo>
                  <a:lnTo>
                    <a:pt x="1" y="129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4" y="127"/>
                  </a:lnTo>
                  <a:lnTo>
                    <a:pt x="8" y="127"/>
                  </a:lnTo>
                  <a:lnTo>
                    <a:pt x="11" y="127"/>
                  </a:lnTo>
                  <a:lnTo>
                    <a:pt x="12" y="127"/>
                  </a:lnTo>
                  <a:lnTo>
                    <a:pt x="14" y="124"/>
                  </a:lnTo>
                  <a:lnTo>
                    <a:pt x="17" y="123"/>
                  </a:lnTo>
                  <a:lnTo>
                    <a:pt x="20" y="123"/>
                  </a:lnTo>
                  <a:lnTo>
                    <a:pt x="25" y="123"/>
                  </a:lnTo>
                  <a:lnTo>
                    <a:pt x="28" y="123"/>
                  </a:lnTo>
                  <a:lnTo>
                    <a:pt x="33" y="121"/>
                  </a:lnTo>
                  <a:lnTo>
                    <a:pt x="36" y="121"/>
                  </a:lnTo>
                  <a:lnTo>
                    <a:pt x="41" y="121"/>
                  </a:lnTo>
                  <a:lnTo>
                    <a:pt x="41" y="121"/>
                  </a:lnTo>
                  <a:lnTo>
                    <a:pt x="42" y="120"/>
                  </a:lnTo>
                  <a:lnTo>
                    <a:pt x="42" y="120"/>
                  </a:lnTo>
                  <a:lnTo>
                    <a:pt x="45" y="121"/>
                  </a:lnTo>
                  <a:lnTo>
                    <a:pt x="49" y="121"/>
                  </a:lnTo>
                  <a:lnTo>
                    <a:pt x="49" y="120"/>
                  </a:lnTo>
                  <a:lnTo>
                    <a:pt x="52" y="116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5"/>
                  </a:lnTo>
                  <a:lnTo>
                    <a:pt x="55" y="115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6" y="108"/>
                  </a:lnTo>
                  <a:lnTo>
                    <a:pt x="58" y="107"/>
                  </a:lnTo>
                  <a:lnTo>
                    <a:pt x="58" y="104"/>
                  </a:lnTo>
                  <a:lnTo>
                    <a:pt x="58" y="101"/>
                  </a:lnTo>
                  <a:lnTo>
                    <a:pt x="58" y="97"/>
                  </a:lnTo>
                  <a:lnTo>
                    <a:pt x="60" y="97"/>
                  </a:lnTo>
                  <a:lnTo>
                    <a:pt x="60" y="93"/>
                  </a:lnTo>
                  <a:lnTo>
                    <a:pt x="60" y="88"/>
                  </a:lnTo>
                  <a:lnTo>
                    <a:pt x="60" y="85"/>
                  </a:lnTo>
                  <a:lnTo>
                    <a:pt x="60" y="80"/>
                  </a:lnTo>
                  <a:lnTo>
                    <a:pt x="60" y="75"/>
                  </a:lnTo>
                  <a:lnTo>
                    <a:pt x="60" y="72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3" y="64"/>
                  </a:lnTo>
                  <a:lnTo>
                    <a:pt x="66" y="64"/>
                  </a:lnTo>
                  <a:lnTo>
                    <a:pt x="71" y="63"/>
                  </a:lnTo>
                  <a:lnTo>
                    <a:pt x="75" y="63"/>
                  </a:lnTo>
                  <a:lnTo>
                    <a:pt x="80" y="61"/>
                  </a:lnTo>
                  <a:lnTo>
                    <a:pt x="82" y="60"/>
                  </a:lnTo>
                  <a:lnTo>
                    <a:pt x="86" y="57"/>
                  </a:lnTo>
                  <a:lnTo>
                    <a:pt x="88" y="55"/>
                  </a:lnTo>
                  <a:lnTo>
                    <a:pt x="93" y="52"/>
                  </a:lnTo>
                  <a:lnTo>
                    <a:pt x="96" y="49"/>
                  </a:lnTo>
                  <a:lnTo>
                    <a:pt x="99" y="45"/>
                  </a:lnTo>
                  <a:lnTo>
                    <a:pt x="102" y="42"/>
                  </a:lnTo>
                  <a:lnTo>
                    <a:pt x="105" y="39"/>
                  </a:lnTo>
                  <a:lnTo>
                    <a:pt x="112" y="36"/>
                  </a:lnTo>
                  <a:lnTo>
                    <a:pt x="118" y="31"/>
                  </a:lnTo>
                  <a:lnTo>
                    <a:pt x="126" y="27"/>
                  </a:lnTo>
                  <a:lnTo>
                    <a:pt x="134" y="22"/>
                  </a:lnTo>
                  <a:lnTo>
                    <a:pt x="142" y="19"/>
                  </a:lnTo>
                  <a:lnTo>
                    <a:pt x="148" y="14"/>
                  </a:lnTo>
                  <a:lnTo>
                    <a:pt x="156" y="9"/>
                  </a:lnTo>
                  <a:lnTo>
                    <a:pt x="164" y="5"/>
                  </a:lnTo>
                  <a:lnTo>
                    <a:pt x="1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7" name="Freeform 193">
              <a:extLst>
                <a:ext uri="{FF2B5EF4-FFF2-40B4-BE49-F238E27FC236}">
                  <a16:creationId xmlns:a16="http://schemas.microsoft.com/office/drawing/2014/main" id="{24D0421E-45B9-4A38-B221-A0159CEF75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71594" y="4957807"/>
              <a:ext cx="230008" cy="103309"/>
            </a:xfrm>
            <a:custGeom>
              <a:avLst/>
              <a:gdLst>
                <a:gd name="T0" fmla="*/ 110 w 118"/>
                <a:gd name="T1" fmla="*/ 52 h 53"/>
                <a:gd name="T2" fmla="*/ 109 w 118"/>
                <a:gd name="T3" fmla="*/ 53 h 53"/>
                <a:gd name="T4" fmla="*/ 109 w 118"/>
                <a:gd name="T5" fmla="*/ 53 h 53"/>
                <a:gd name="T6" fmla="*/ 109 w 118"/>
                <a:gd name="T7" fmla="*/ 52 h 53"/>
                <a:gd name="T8" fmla="*/ 116 w 118"/>
                <a:gd name="T9" fmla="*/ 34 h 53"/>
                <a:gd name="T10" fmla="*/ 116 w 118"/>
                <a:gd name="T11" fmla="*/ 34 h 53"/>
                <a:gd name="T12" fmla="*/ 118 w 118"/>
                <a:gd name="T13" fmla="*/ 34 h 53"/>
                <a:gd name="T14" fmla="*/ 116 w 118"/>
                <a:gd name="T15" fmla="*/ 37 h 53"/>
                <a:gd name="T16" fmla="*/ 115 w 118"/>
                <a:gd name="T17" fmla="*/ 37 h 53"/>
                <a:gd name="T18" fmla="*/ 115 w 118"/>
                <a:gd name="T19" fmla="*/ 36 h 53"/>
                <a:gd name="T20" fmla="*/ 115 w 118"/>
                <a:gd name="T21" fmla="*/ 34 h 53"/>
                <a:gd name="T22" fmla="*/ 105 w 118"/>
                <a:gd name="T23" fmla="*/ 23 h 53"/>
                <a:gd name="T24" fmla="*/ 107 w 118"/>
                <a:gd name="T25" fmla="*/ 25 h 53"/>
                <a:gd name="T26" fmla="*/ 107 w 118"/>
                <a:gd name="T27" fmla="*/ 28 h 53"/>
                <a:gd name="T28" fmla="*/ 109 w 118"/>
                <a:gd name="T29" fmla="*/ 29 h 53"/>
                <a:gd name="T30" fmla="*/ 107 w 118"/>
                <a:gd name="T31" fmla="*/ 31 h 53"/>
                <a:gd name="T32" fmla="*/ 104 w 118"/>
                <a:gd name="T33" fmla="*/ 29 h 53"/>
                <a:gd name="T34" fmla="*/ 102 w 118"/>
                <a:gd name="T35" fmla="*/ 26 h 53"/>
                <a:gd name="T36" fmla="*/ 105 w 118"/>
                <a:gd name="T37" fmla="*/ 25 h 53"/>
                <a:gd name="T38" fmla="*/ 102 w 118"/>
                <a:gd name="T39" fmla="*/ 25 h 53"/>
                <a:gd name="T40" fmla="*/ 105 w 118"/>
                <a:gd name="T41" fmla="*/ 23 h 53"/>
                <a:gd name="T42" fmla="*/ 96 w 118"/>
                <a:gd name="T43" fmla="*/ 20 h 53"/>
                <a:gd name="T44" fmla="*/ 96 w 118"/>
                <a:gd name="T45" fmla="*/ 20 h 53"/>
                <a:gd name="T46" fmla="*/ 96 w 118"/>
                <a:gd name="T47" fmla="*/ 22 h 53"/>
                <a:gd name="T48" fmla="*/ 96 w 118"/>
                <a:gd name="T49" fmla="*/ 23 h 53"/>
                <a:gd name="T50" fmla="*/ 94 w 118"/>
                <a:gd name="T51" fmla="*/ 23 h 53"/>
                <a:gd name="T52" fmla="*/ 96 w 118"/>
                <a:gd name="T53" fmla="*/ 22 h 53"/>
                <a:gd name="T54" fmla="*/ 96 w 118"/>
                <a:gd name="T55" fmla="*/ 20 h 53"/>
                <a:gd name="T56" fmla="*/ 61 w 118"/>
                <a:gd name="T57" fmla="*/ 17 h 53"/>
                <a:gd name="T58" fmla="*/ 64 w 118"/>
                <a:gd name="T59" fmla="*/ 17 h 53"/>
                <a:gd name="T60" fmla="*/ 72 w 118"/>
                <a:gd name="T61" fmla="*/ 23 h 53"/>
                <a:gd name="T62" fmla="*/ 75 w 118"/>
                <a:gd name="T63" fmla="*/ 25 h 53"/>
                <a:gd name="T64" fmla="*/ 77 w 118"/>
                <a:gd name="T65" fmla="*/ 26 h 53"/>
                <a:gd name="T66" fmla="*/ 79 w 118"/>
                <a:gd name="T67" fmla="*/ 28 h 53"/>
                <a:gd name="T68" fmla="*/ 80 w 118"/>
                <a:gd name="T69" fmla="*/ 29 h 53"/>
                <a:gd name="T70" fmla="*/ 83 w 118"/>
                <a:gd name="T71" fmla="*/ 33 h 53"/>
                <a:gd name="T72" fmla="*/ 85 w 118"/>
                <a:gd name="T73" fmla="*/ 34 h 53"/>
                <a:gd name="T74" fmla="*/ 86 w 118"/>
                <a:gd name="T75" fmla="*/ 34 h 53"/>
                <a:gd name="T76" fmla="*/ 91 w 118"/>
                <a:gd name="T77" fmla="*/ 37 h 53"/>
                <a:gd name="T78" fmla="*/ 96 w 118"/>
                <a:gd name="T79" fmla="*/ 40 h 53"/>
                <a:gd name="T80" fmla="*/ 99 w 118"/>
                <a:gd name="T81" fmla="*/ 44 h 53"/>
                <a:gd name="T82" fmla="*/ 102 w 118"/>
                <a:gd name="T83" fmla="*/ 47 h 53"/>
                <a:gd name="T84" fmla="*/ 101 w 118"/>
                <a:gd name="T85" fmla="*/ 48 h 53"/>
                <a:gd name="T86" fmla="*/ 99 w 118"/>
                <a:gd name="T87" fmla="*/ 48 h 53"/>
                <a:gd name="T88" fmla="*/ 94 w 118"/>
                <a:gd name="T89" fmla="*/ 47 h 53"/>
                <a:gd name="T90" fmla="*/ 94 w 118"/>
                <a:gd name="T91" fmla="*/ 47 h 53"/>
                <a:gd name="T92" fmla="*/ 91 w 118"/>
                <a:gd name="T93" fmla="*/ 45 h 53"/>
                <a:gd name="T94" fmla="*/ 90 w 118"/>
                <a:gd name="T95" fmla="*/ 44 h 53"/>
                <a:gd name="T96" fmla="*/ 90 w 118"/>
                <a:gd name="T97" fmla="*/ 42 h 53"/>
                <a:gd name="T98" fmla="*/ 85 w 118"/>
                <a:gd name="T99" fmla="*/ 40 h 53"/>
                <a:gd name="T100" fmla="*/ 82 w 118"/>
                <a:gd name="T101" fmla="*/ 39 h 53"/>
                <a:gd name="T102" fmla="*/ 77 w 118"/>
                <a:gd name="T103" fmla="*/ 37 h 53"/>
                <a:gd name="T104" fmla="*/ 74 w 118"/>
                <a:gd name="T105" fmla="*/ 33 h 53"/>
                <a:gd name="T106" fmla="*/ 71 w 118"/>
                <a:gd name="T107" fmla="*/ 31 h 53"/>
                <a:gd name="T108" fmla="*/ 66 w 118"/>
                <a:gd name="T109" fmla="*/ 26 h 53"/>
                <a:gd name="T110" fmla="*/ 64 w 118"/>
                <a:gd name="T111" fmla="*/ 25 h 53"/>
                <a:gd name="T112" fmla="*/ 61 w 118"/>
                <a:gd name="T113" fmla="*/ 20 h 53"/>
                <a:gd name="T114" fmla="*/ 61 w 118"/>
                <a:gd name="T115" fmla="*/ 18 h 53"/>
                <a:gd name="T116" fmla="*/ 60 w 118"/>
                <a:gd name="T117" fmla="*/ 17 h 53"/>
                <a:gd name="T118" fmla="*/ 60 w 118"/>
                <a:gd name="T119" fmla="*/ 15 h 53"/>
                <a:gd name="T120" fmla="*/ 0 w 118"/>
                <a:gd name="T121" fmla="*/ 0 h 53"/>
                <a:gd name="T122" fmla="*/ 0 w 118"/>
                <a:gd name="T123" fmla="*/ 3 h 53"/>
                <a:gd name="T124" fmla="*/ 0 w 118"/>
                <a:gd name="T125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53">
                  <a:moveTo>
                    <a:pt x="109" y="52"/>
                  </a:moveTo>
                  <a:lnTo>
                    <a:pt x="110" y="52"/>
                  </a:lnTo>
                  <a:lnTo>
                    <a:pt x="110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2"/>
                  </a:lnTo>
                  <a:close/>
                  <a:moveTo>
                    <a:pt x="116" y="33"/>
                  </a:move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8" y="34"/>
                  </a:lnTo>
                  <a:lnTo>
                    <a:pt x="118" y="37"/>
                  </a:lnTo>
                  <a:lnTo>
                    <a:pt x="116" y="37"/>
                  </a:lnTo>
                  <a:lnTo>
                    <a:pt x="116" y="37"/>
                  </a:lnTo>
                  <a:lnTo>
                    <a:pt x="115" y="37"/>
                  </a:lnTo>
                  <a:lnTo>
                    <a:pt x="115" y="37"/>
                  </a:lnTo>
                  <a:lnTo>
                    <a:pt x="115" y="36"/>
                  </a:lnTo>
                  <a:lnTo>
                    <a:pt x="113" y="34"/>
                  </a:lnTo>
                  <a:lnTo>
                    <a:pt x="115" y="34"/>
                  </a:lnTo>
                  <a:lnTo>
                    <a:pt x="116" y="33"/>
                  </a:lnTo>
                  <a:close/>
                  <a:moveTo>
                    <a:pt x="105" y="23"/>
                  </a:moveTo>
                  <a:lnTo>
                    <a:pt x="105" y="23"/>
                  </a:lnTo>
                  <a:lnTo>
                    <a:pt x="107" y="25"/>
                  </a:lnTo>
                  <a:lnTo>
                    <a:pt x="105" y="26"/>
                  </a:lnTo>
                  <a:lnTo>
                    <a:pt x="107" y="28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07" y="31"/>
                  </a:lnTo>
                  <a:lnTo>
                    <a:pt x="107" y="31"/>
                  </a:lnTo>
                  <a:lnTo>
                    <a:pt x="105" y="29"/>
                  </a:lnTo>
                  <a:lnTo>
                    <a:pt x="104" y="29"/>
                  </a:lnTo>
                  <a:lnTo>
                    <a:pt x="102" y="28"/>
                  </a:lnTo>
                  <a:lnTo>
                    <a:pt x="102" y="26"/>
                  </a:lnTo>
                  <a:lnTo>
                    <a:pt x="104" y="26"/>
                  </a:lnTo>
                  <a:lnTo>
                    <a:pt x="105" y="25"/>
                  </a:lnTo>
                  <a:lnTo>
                    <a:pt x="104" y="25"/>
                  </a:lnTo>
                  <a:lnTo>
                    <a:pt x="102" y="25"/>
                  </a:lnTo>
                  <a:lnTo>
                    <a:pt x="102" y="25"/>
                  </a:lnTo>
                  <a:lnTo>
                    <a:pt x="105" y="23"/>
                  </a:lnTo>
                  <a:close/>
                  <a:moveTo>
                    <a:pt x="96" y="20"/>
                  </a:moveTo>
                  <a:lnTo>
                    <a:pt x="96" y="20"/>
                  </a:lnTo>
                  <a:lnTo>
                    <a:pt x="97" y="20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3"/>
                  </a:lnTo>
                  <a:lnTo>
                    <a:pt x="96" y="23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6" y="22"/>
                  </a:lnTo>
                  <a:lnTo>
                    <a:pt x="96" y="20"/>
                  </a:lnTo>
                  <a:lnTo>
                    <a:pt x="96" y="20"/>
                  </a:lnTo>
                  <a:close/>
                  <a:moveTo>
                    <a:pt x="60" y="15"/>
                  </a:moveTo>
                  <a:lnTo>
                    <a:pt x="61" y="17"/>
                  </a:lnTo>
                  <a:lnTo>
                    <a:pt x="63" y="18"/>
                  </a:lnTo>
                  <a:lnTo>
                    <a:pt x="64" y="17"/>
                  </a:lnTo>
                  <a:lnTo>
                    <a:pt x="68" y="18"/>
                  </a:lnTo>
                  <a:lnTo>
                    <a:pt x="72" y="23"/>
                  </a:lnTo>
                  <a:lnTo>
                    <a:pt x="74" y="25"/>
                  </a:lnTo>
                  <a:lnTo>
                    <a:pt x="75" y="25"/>
                  </a:lnTo>
                  <a:lnTo>
                    <a:pt x="77" y="25"/>
                  </a:lnTo>
                  <a:lnTo>
                    <a:pt x="77" y="26"/>
                  </a:lnTo>
                  <a:lnTo>
                    <a:pt x="79" y="28"/>
                  </a:lnTo>
                  <a:lnTo>
                    <a:pt x="79" y="28"/>
                  </a:lnTo>
                  <a:lnTo>
                    <a:pt x="79" y="29"/>
                  </a:lnTo>
                  <a:lnTo>
                    <a:pt x="80" y="29"/>
                  </a:lnTo>
                  <a:lnTo>
                    <a:pt x="82" y="31"/>
                  </a:lnTo>
                  <a:lnTo>
                    <a:pt x="83" y="33"/>
                  </a:lnTo>
                  <a:lnTo>
                    <a:pt x="85" y="33"/>
                  </a:lnTo>
                  <a:lnTo>
                    <a:pt x="85" y="34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88" y="36"/>
                  </a:lnTo>
                  <a:lnTo>
                    <a:pt x="91" y="37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2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2" y="47"/>
                  </a:lnTo>
                  <a:lnTo>
                    <a:pt x="102" y="48"/>
                  </a:lnTo>
                  <a:lnTo>
                    <a:pt x="101" y="48"/>
                  </a:lnTo>
                  <a:lnTo>
                    <a:pt x="99" y="48"/>
                  </a:lnTo>
                  <a:lnTo>
                    <a:pt x="99" y="48"/>
                  </a:lnTo>
                  <a:lnTo>
                    <a:pt x="96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3" y="47"/>
                  </a:lnTo>
                  <a:lnTo>
                    <a:pt x="91" y="45"/>
                  </a:lnTo>
                  <a:lnTo>
                    <a:pt x="90" y="45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86" y="42"/>
                  </a:lnTo>
                  <a:lnTo>
                    <a:pt x="85" y="40"/>
                  </a:lnTo>
                  <a:lnTo>
                    <a:pt x="83" y="40"/>
                  </a:lnTo>
                  <a:lnTo>
                    <a:pt x="82" y="39"/>
                  </a:lnTo>
                  <a:lnTo>
                    <a:pt x="79" y="37"/>
                  </a:lnTo>
                  <a:lnTo>
                    <a:pt x="77" y="37"/>
                  </a:lnTo>
                  <a:lnTo>
                    <a:pt x="77" y="36"/>
                  </a:lnTo>
                  <a:lnTo>
                    <a:pt x="74" y="33"/>
                  </a:lnTo>
                  <a:lnTo>
                    <a:pt x="72" y="33"/>
                  </a:lnTo>
                  <a:lnTo>
                    <a:pt x="71" y="31"/>
                  </a:lnTo>
                  <a:lnTo>
                    <a:pt x="68" y="28"/>
                  </a:lnTo>
                  <a:lnTo>
                    <a:pt x="66" y="26"/>
                  </a:lnTo>
                  <a:lnTo>
                    <a:pt x="64" y="26"/>
                  </a:lnTo>
                  <a:lnTo>
                    <a:pt x="64" y="25"/>
                  </a:lnTo>
                  <a:lnTo>
                    <a:pt x="63" y="23"/>
                  </a:lnTo>
                  <a:lnTo>
                    <a:pt x="61" y="20"/>
                  </a:lnTo>
                  <a:lnTo>
                    <a:pt x="61" y="20"/>
                  </a:lnTo>
                  <a:lnTo>
                    <a:pt x="61" y="18"/>
                  </a:lnTo>
                  <a:lnTo>
                    <a:pt x="60" y="18"/>
                  </a:lnTo>
                  <a:lnTo>
                    <a:pt x="60" y="17"/>
                  </a:lnTo>
                  <a:lnTo>
                    <a:pt x="60" y="17"/>
                  </a:lnTo>
                  <a:lnTo>
                    <a:pt x="60" y="15"/>
                  </a:lnTo>
                  <a:lnTo>
                    <a:pt x="60" y="15"/>
                  </a:lnTo>
                  <a:close/>
                  <a:moveTo>
                    <a:pt x="0" y="0"/>
                  </a:move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8" name="Freeform 194">
              <a:extLst>
                <a:ext uri="{FF2B5EF4-FFF2-40B4-BE49-F238E27FC236}">
                  <a16:creationId xmlns:a16="http://schemas.microsoft.com/office/drawing/2014/main" id="{76799AD1-9EAB-4E2F-99BA-C94B68D4AF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6803" y="4710255"/>
              <a:ext cx="298231" cy="477560"/>
            </a:xfrm>
            <a:custGeom>
              <a:avLst/>
              <a:gdLst>
                <a:gd name="T0" fmla="*/ 148 w 153"/>
                <a:gd name="T1" fmla="*/ 8 h 245"/>
                <a:gd name="T2" fmla="*/ 148 w 153"/>
                <a:gd name="T3" fmla="*/ 19 h 245"/>
                <a:gd name="T4" fmla="*/ 150 w 153"/>
                <a:gd name="T5" fmla="*/ 32 h 245"/>
                <a:gd name="T6" fmla="*/ 150 w 153"/>
                <a:gd name="T7" fmla="*/ 38 h 245"/>
                <a:gd name="T8" fmla="*/ 150 w 153"/>
                <a:gd name="T9" fmla="*/ 54 h 245"/>
                <a:gd name="T10" fmla="*/ 151 w 153"/>
                <a:gd name="T11" fmla="*/ 57 h 245"/>
                <a:gd name="T12" fmla="*/ 153 w 153"/>
                <a:gd name="T13" fmla="*/ 64 h 245"/>
                <a:gd name="T14" fmla="*/ 150 w 153"/>
                <a:gd name="T15" fmla="*/ 73 h 245"/>
                <a:gd name="T16" fmla="*/ 139 w 153"/>
                <a:gd name="T17" fmla="*/ 86 h 245"/>
                <a:gd name="T18" fmla="*/ 124 w 153"/>
                <a:gd name="T19" fmla="*/ 97 h 245"/>
                <a:gd name="T20" fmla="*/ 113 w 153"/>
                <a:gd name="T21" fmla="*/ 100 h 245"/>
                <a:gd name="T22" fmla="*/ 96 w 153"/>
                <a:gd name="T23" fmla="*/ 112 h 245"/>
                <a:gd name="T24" fmla="*/ 87 w 153"/>
                <a:gd name="T25" fmla="*/ 123 h 245"/>
                <a:gd name="T26" fmla="*/ 68 w 153"/>
                <a:gd name="T27" fmla="*/ 138 h 245"/>
                <a:gd name="T28" fmla="*/ 65 w 153"/>
                <a:gd name="T29" fmla="*/ 147 h 245"/>
                <a:gd name="T30" fmla="*/ 72 w 153"/>
                <a:gd name="T31" fmla="*/ 166 h 245"/>
                <a:gd name="T32" fmla="*/ 76 w 153"/>
                <a:gd name="T33" fmla="*/ 172 h 245"/>
                <a:gd name="T34" fmla="*/ 77 w 153"/>
                <a:gd name="T35" fmla="*/ 185 h 245"/>
                <a:gd name="T36" fmla="*/ 77 w 153"/>
                <a:gd name="T37" fmla="*/ 197 h 245"/>
                <a:gd name="T38" fmla="*/ 47 w 153"/>
                <a:gd name="T39" fmla="*/ 218 h 245"/>
                <a:gd name="T40" fmla="*/ 36 w 153"/>
                <a:gd name="T41" fmla="*/ 234 h 245"/>
                <a:gd name="T42" fmla="*/ 38 w 153"/>
                <a:gd name="T43" fmla="*/ 243 h 245"/>
                <a:gd name="T44" fmla="*/ 27 w 153"/>
                <a:gd name="T45" fmla="*/ 238 h 245"/>
                <a:gd name="T46" fmla="*/ 25 w 153"/>
                <a:gd name="T47" fmla="*/ 231 h 245"/>
                <a:gd name="T48" fmla="*/ 25 w 153"/>
                <a:gd name="T49" fmla="*/ 210 h 245"/>
                <a:gd name="T50" fmla="*/ 20 w 153"/>
                <a:gd name="T51" fmla="*/ 196 h 245"/>
                <a:gd name="T52" fmla="*/ 16 w 153"/>
                <a:gd name="T53" fmla="*/ 180 h 245"/>
                <a:gd name="T54" fmla="*/ 25 w 153"/>
                <a:gd name="T55" fmla="*/ 166 h 245"/>
                <a:gd name="T56" fmla="*/ 33 w 153"/>
                <a:gd name="T57" fmla="*/ 150 h 245"/>
                <a:gd name="T58" fmla="*/ 39 w 153"/>
                <a:gd name="T59" fmla="*/ 138 h 245"/>
                <a:gd name="T60" fmla="*/ 38 w 153"/>
                <a:gd name="T61" fmla="*/ 127 h 245"/>
                <a:gd name="T62" fmla="*/ 38 w 153"/>
                <a:gd name="T63" fmla="*/ 120 h 245"/>
                <a:gd name="T64" fmla="*/ 39 w 153"/>
                <a:gd name="T65" fmla="*/ 108 h 245"/>
                <a:gd name="T66" fmla="*/ 38 w 153"/>
                <a:gd name="T67" fmla="*/ 92 h 245"/>
                <a:gd name="T68" fmla="*/ 17 w 153"/>
                <a:gd name="T69" fmla="*/ 82 h 245"/>
                <a:gd name="T70" fmla="*/ 1 w 153"/>
                <a:gd name="T71" fmla="*/ 73 h 245"/>
                <a:gd name="T72" fmla="*/ 5 w 153"/>
                <a:gd name="T73" fmla="*/ 64 h 245"/>
                <a:gd name="T74" fmla="*/ 25 w 153"/>
                <a:gd name="T75" fmla="*/ 57 h 245"/>
                <a:gd name="T76" fmla="*/ 44 w 153"/>
                <a:gd name="T77" fmla="*/ 52 h 245"/>
                <a:gd name="T78" fmla="*/ 55 w 153"/>
                <a:gd name="T79" fmla="*/ 59 h 245"/>
                <a:gd name="T80" fmla="*/ 63 w 153"/>
                <a:gd name="T81" fmla="*/ 67 h 245"/>
                <a:gd name="T82" fmla="*/ 58 w 153"/>
                <a:gd name="T83" fmla="*/ 79 h 245"/>
                <a:gd name="T84" fmla="*/ 61 w 153"/>
                <a:gd name="T85" fmla="*/ 86 h 245"/>
                <a:gd name="T86" fmla="*/ 69 w 153"/>
                <a:gd name="T87" fmla="*/ 97 h 245"/>
                <a:gd name="T88" fmla="*/ 72 w 153"/>
                <a:gd name="T89" fmla="*/ 90 h 245"/>
                <a:gd name="T90" fmla="*/ 77 w 153"/>
                <a:gd name="T91" fmla="*/ 82 h 245"/>
                <a:gd name="T92" fmla="*/ 82 w 153"/>
                <a:gd name="T93" fmla="*/ 65 h 245"/>
                <a:gd name="T94" fmla="*/ 68 w 153"/>
                <a:gd name="T95" fmla="*/ 45 h 245"/>
                <a:gd name="T96" fmla="*/ 66 w 153"/>
                <a:gd name="T97" fmla="*/ 37 h 245"/>
                <a:gd name="T98" fmla="*/ 65 w 153"/>
                <a:gd name="T99" fmla="*/ 26 h 245"/>
                <a:gd name="T100" fmla="*/ 68 w 153"/>
                <a:gd name="T101" fmla="*/ 18 h 245"/>
                <a:gd name="T102" fmla="*/ 77 w 153"/>
                <a:gd name="T103" fmla="*/ 16 h 245"/>
                <a:gd name="T104" fmla="*/ 91 w 153"/>
                <a:gd name="T105" fmla="*/ 18 h 245"/>
                <a:gd name="T106" fmla="*/ 102 w 153"/>
                <a:gd name="T107" fmla="*/ 18 h 245"/>
                <a:gd name="T108" fmla="*/ 115 w 153"/>
                <a:gd name="T109" fmla="*/ 12 h 245"/>
                <a:gd name="T110" fmla="*/ 132 w 153"/>
                <a:gd name="T111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3" h="245">
                  <a:moveTo>
                    <a:pt x="148" y="0"/>
                  </a:moveTo>
                  <a:lnTo>
                    <a:pt x="148" y="2"/>
                  </a:lnTo>
                  <a:lnTo>
                    <a:pt x="150" y="4"/>
                  </a:lnTo>
                  <a:lnTo>
                    <a:pt x="150" y="4"/>
                  </a:lnTo>
                  <a:lnTo>
                    <a:pt x="148" y="4"/>
                  </a:lnTo>
                  <a:lnTo>
                    <a:pt x="150" y="5"/>
                  </a:lnTo>
                  <a:lnTo>
                    <a:pt x="148" y="7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10"/>
                  </a:lnTo>
                  <a:lnTo>
                    <a:pt x="146" y="12"/>
                  </a:lnTo>
                  <a:lnTo>
                    <a:pt x="146" y="13"/>
                  </a:lnTo>
                  <a:lnTo>
                    <a:pt x="148" y="15"/>
                  </a:lnTo>
                  <a:lnTo>
                    <a:pt x="146" y="18"/>
                  </a:lnTo>
                  <a:lnTo>
                    <a:pt x="148" y="19"/>
                  </a:lnTo>
                  <a:lnTo>
                    <a:pt x="148" y="21"/>
                  </a:lnTo>
                  <a:lnTo>
                    <a:pt x="148" y="23"/>
                  </a:lnTo>
                  <a:lnTo>
                    <a:pt x="148" y="24"/>
                  </a:lnTo>
                  <a:lnTo>
                    <a:pt x="148" y="27"/>
                  </a:lnTo>
                  <a:lnTo>
                    <a:pt x="148" y="27"/>
                  </a:lnTo>
                  <a:lnTo>
                    <a:pt x="148" y="29"/>
                  </a:lnTo>
                  <a:lnTo>
                    <a:pt x="150" y="30"/>
                  </a:lnTo>
                  <a:lnTo>
                    <a:pt x="150" y="32"/>
                  </a:lnTo>
                  <a:lnTo>
                    <a:pt x="150" y="34"/>
                  </a:lnTo>
                  <a:lnTo>
                    <a:pt x="150" y="34"/>
                  </a:lnTo>
                  <a:lnTo>
                    <a:pt x="148" y="35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50" y="37"/>
                  </a:lnTo>
                  <a:lnTo>
                    <a:pt x="150" y="38"/>
                  </a:lnTo>
                  <a:lnTo>
                    <a:pt x="150" y="38"/>
                  </a:lnTo>
                  <a:lnTo>
                    <a:pt x="150" y="40"/>
                  </a:lnTo>
                  <a:lnTo>
                    <a:pt x="150" y="41"/>
                  </a:lnTo>
                  <a:lnTo>
                    <a:pt x="150" y="43"/>
                  </a:lnTo>
                  <a:lnTo>
                    <a:pt x="148" y="43"/>
                  </a:lnTo>
                  <a:lnTo>
                    <a:pt x="150" y="45"/>
                  </a:lnTo>
                  <a:lnTo>
                    <a:pt x="150" y="46"/>
                  </a:lnTo>
                  <a:lnTo>
                    <a:pt x="150" y="49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1" y="54"/>
                  </a:lnTo>
                  <a:lnTo>
                    <a:pt x="151" y="56"/>
                  </a:lnTo>
                  <a:lnTo>
                    <a:pt x="150" y="57"/>
                  </a:lnTo>
                  <a:lnTo>
                    <a:pt x="150" y="59"/>
                  </a:lnTo>
                  <a:lnTo>
                    <a:pt x="150" y="59"/>
                  </a:lnTo>
                  <a:lnTo>
                    <a:pt x="151" y="57"/>
                  </a:lnTo>
                  <a:lnTo>
                    <a:pt x="153" y="57"/>
                  </a:lnTo>
                  <a:lnTo>
                    <a:pt x="153" y="59"/>
                  </a:lnTo>
                  <a:lnTo>
                    <a:pt x="153" y="59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3" y="62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5"/>
                  </a:lnTo>
                  <a:lnTo>
                    <a:pt x="151" y="67"/>
                  </a:lnTo>
                  <a:lnTo>
                    <a:pt x="151" y="67"/>
                  </a:lnTo>
                  <a:lnTo>
                    <a:pt x="150" y="67"/>
                  </a:lnTo>
                  <a:lnTo>
                    <a:pt x="150" y="68"/>
                  </a:lnTo>
                  <a:lnTo>
                    <a:pt x="150" y="68"/>
                  </a:lnTo>
                  <a:lnTo>
                    <a:pt x="150" y="70"/>
                  </a:lnTo>
                  <a:lnTo>
                    <a:pt x="150" y="73"/>
                  </a:lnTo>
                  <a:lnTo>
                    <a:pt x="145" y="78"/>
                  </a:lnTo>
                  <a:lnTo>
                    <a:pt x="143" y="79"/>
                  </a:lnTo>
                  <a:lnTo>
                    <a:pt x="142" y="81"/>
                  </a:lnTo>
                  <a:lnTo>
                    <a:pt x="143" y="81"/>
                  </a:lnTo>
                  <a:lnTo>
                    <a:pt x="142" y="82"/>
                  </a:lnTo>
                  <a:lnTo>
                    <a:pt x="140" y="84"/>
                  </a:lnTo>
                  <a:lnTo>
                    <a:pt x="139" y="84"/>
                  </a:lnTo>
                  <a:lnTo>
                    <a:pt x="139" y="86"/>
                  </a:lnTo>
                  <a:lnTo>
                    <a:pt x="139" y="87"/>
                  </a:lnTo>
                  <a:lnTo>
                    <a:pt x="137" y="87"/>
                  </a:lnTo>
                  <a:lnTo>
                    <a:pt x="135" y="89"/>
                  </a:lnTo>
                  <a:lnTo>
                    <a:pt x="131" y="92"/>
                  </a:lnTo>
                  <a:lnTo>
                    <a:pt x="129" y="93"/>
                  </a:lnTo>
                  <a:lnTo>
                    <a:pt x="128" y="95"/>
                  </a:lnTo>
                  <a:lnTo>
                    <a:pt x="126" y="95"/>
                  </a:lnTo>
                  <a:lnTo>
                    <a:pt x="124" y="97"/>
                  </a:lnTo>
                  <a:lnTo>
                    <a:pt x="123" y="97"/>
                  </a:lnTo>
                  <a:lnTo>
                    <a:pt x="123" y="97"/>
                  </a:lnTo>
                  <a:lnTo>
                    <a:pt x="121" y="97"/>
                  </a:lnTo>
                  <a:lnTo>
                    <a:pt x="121" y="97"/>
                  </a:lnTo>
                  <a:lnTo>
                    <a:pt x="118" y="98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0" y="101"/>
                  </a:lnTo>
                  <a:lnTo>
                    <a:pt x="105" y="104"/>
                  </a:lnTo>
                  <a:lnTo>
                    <a:pt x="101" y="106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6" y="111"/>
                  </a:lnTo>
                  <a:lnTo>
                    <a:pt x="96" y="112"/>
                  </a:lnTo>
                  <a:lnTo>
                    <a:pt x="96" y="112"/>
                  </a:lnTo>
                  <a:lnTo>
                    <a:pt x="94" y="116"/>
                  </a:lnTo>
                  <a:lnTo>
                    <a:pt x="91" y="119"/>
                  </a:lnTo>
                  <a:lnTo>
                    <a:pt x="90" y="119"/>
                  </a:lnTo>
                  <a:lnTo>
                    <a:pt x="90" y="120"/>
                  </a:lnTo>
                  <a:lnTo>
                    <a:pt x="90" y="122"/>
                  </a:lnTo>
                  <a:lnTo>
                    <a:pt x="88" y="122"/>
                  </a:lnTo>
                  <a:lnTo>
                    <a:pt x="87" y="122"/>
                  </a:lnTo>
                  <a:lnTo>
                    <a:pt x="87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3" y="123"/>
                  </a:lnTo>
                  <a:lnTo>
                    <a:pt x="80" y="125"/>
                  </a:lnTo>
                  <a:lnTo>
                    <a:pt x="79" y="128"/>
                  </a:lnTo>
                  <a:lnTo>
                    <a:pt x="74" y="133"/>
                  </a:lnTo>
                  <a:lnTo>
                    <a:pt x="68" y="138"/>
                  </a:lnTo>
                  <a:lnTo>
                    <a:pt x="68" y="138"/>
                  </a:lnTo>
                  <a:lnTo>
                    <a:pt x="66" y="138"/>
                  </a:lnTo>
                  <a:lnTo>
                    <a:pt x="65" y="136"/>
                  </a:lnTo>
                  <a:lnTo>
                    <a:pt x="63" y="136"/>
                  </a:lnTo>
                  <a:lnTo>
                    <a:pt x="65" y="136"/>
                  </a:lnTo>
                  <a:lnTo>
                    <a:pt x="65" y="138"/>
                  </a:lnTo>
                  <a:lnTo>
                    <a:pt x="65" y="139"/>
                  </a:lnTo>
                  <a:lnTo>
                    <a:pt x="65" y="142"/>
                  </a:lnTo>
                  <a:lnTo>
                    <a:pt x="65" y="147"/>
                  </a:lnTo>
                  <a:lnTo>
                    <a:pt x="65" y="147"/>
                  </a:lnTo>
                  <a:lnTo>
                    <a:pt x="66" y="149"/>
                  </a:lnTo>
                  <a:lnTo>
                    <a:pt x="68" y="150"/>
                  </a:lnTo>
                  <a:lnTo>
                    <a:pt x="68" y="152"/>
                  </a:lnTo>
                  <a:lnTo>
                    <a:pt x="71" y="158"/>
                  </a:lnTo>
                  <a:lnTo>
                    <a:pt x="71" y="161"/>
                  </a:lnTo>
                  <a:lnTo>
                    <a:pt x="72" y="164"/>
                  </a:lnTo>
                  <a:lnTo>
                    <a:pt x="72" y="166"/>
                  </a:lnTo>
                  <a:lnTo>
                    <a:pt x="74" y="171"/>
                  </a:lnTo>
                  <a:lnTo>
                    <a:pt x="74" y="174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5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4"/>
                  </a:lnTo>
                  <a:lnTo>
                    <a:pt x="77" y="174"/>
                  </a:lnTo>
                  <a:lnTo>
                    <a:pt x="77" y="175"/>
                  </a:lnTo>
                  <a:lnTo>
                    <a:pt x="77" y="175"/>
                  </a:lnTo>
                  <a:lnTo>
                    <a:pt x="76" y="180"/>
                  </a:lnTo>
                  <a:lnTo>
                    <a:pt x="76" y="182"/>
                  </a:lnTo>
                  <a:lnTo>
                    <a:pt x="77" y="185"/>
                  </a:lnTo>
                  <a:lnTo>
                    <a:pt x="76" y="188"/>
                  </a:lnTo>
                  <a:lnTo>
                    <a:pt x="74" y="196"/>
                  </a:lnTo>
                  <a:lnTo>
                    <a:pt x="74" y="197"/>
                  </a:lnTo>
                  <a:lnTo>
                    <a:pt x="74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7" y="197"/>
                  </a:lnTo>
                  <a:lnTo>
                    <a:pt x="76" y="202"/>
                  </a:lnTo>
                  <a:lnTo>
                    <a:pt x="76" y="204"/>
                  </a:lnTo>
                  <a:lnTo>
                    <a:pt x="72" y="207"/>
                  </a:lnTo>
                  <a:lnTo>
                    <a:pt x="71" y="208"/>
                  </a:lnTo>
                  <a:lnTo>
                    <a:pt x="69" y="210"/>
                  </a:lnTo>
                  <a:lnTo>
                    <a:pt x="63" y="213"/>
                  </a:lnTo>
                  <a:lnTo>
                    <a:pt x="52" y="216"/>
                  </a:lnTo>
                  <a:lnTo>
                    <a:pt x="47" y="218"/>
                  </a:lnTo>
                  <a:lnTo>
                    <a:pt x="46" y="219"/>
                  </a:lnTo>
                  <a:lnTo>
                    <a:pt x="39" y="223"/>
                  </a:lnTo>
                  <a:lnTo>
                    <a:pt x="36" y="226"/>
                  </a:lnTo>
                  <a:lnTo>
                    <a:pt x="36" y="229"/>
                  </a:lnTo>
                  <a:lnTo>
                    <a:pt x="35" y="229"/>
                  </a:lnTo>
                  <a:lnTo>
                    <a:pt x="35" y="231"/>
                  </a:lnTo>
                  <a:lnTo>
                    <a:pt x="35" y="232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8" y="235"/>
                  </a:lnTo>
                  <a:lnTo>
                    <a:pt x="38" y="235"/>
                  </a:lnTo>
                  <a:lnTo>
                    <a:pt x="38" y="234"/>
                  </a:lnTo>
                  <a:lnTo>
                    <a:pt x="39" y="232"/>
                  </a:lnTo>
                  <a:lnTo>
                    <a:pt x="39" y="232"/>
                  </a:lnTo>
                  <a:lnTo>
                    <a:pt x="39" y="235"/>
                  </a:lnTo>
                  <a:lnTo>
                    <a:pt x="38" y="243"/>
                  </a:lnTo>
                  <a:lnTo>
                    <a:pt x="38" y="245"/>
                  </a:lnTo>
                  <a:lnTo>
                    <a:pt x="36" y="245"/>
                  </a:lnTo>
                  <a:lnTo>
                    <a:pt x="35" y="245"/>
                  </a:lnTo>
                  <a:lnTo>
                    <a:pt x="33" y="245"/>
                  </a:lnTo>
                  <a:lnTo>
                    <a:pt x="30" y="245"/>
                  </a:lnTo>
                  <a:lnTo>
                    <a:pt x="28" y="245"/>
                  </a:lnTo>
                  <a:lnTo>
                    <a:pt x="27" y="245"/>
                  </a:lnTo>
                  <a:lnTo>
                    <a:pt x="27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7" y="234"/>
                  </a:lnTo>
                  <a:lnTo>
                    <a:pt x="27" y="232"/>
                  </a:lnTo>
                  <a:lnTo>
                    <a:pt x="27" y="232"/>
                  </a:lnTo>
                  <a:lnTo>
                    <a:pt x="25" y="231"/>
                  </a:lnTo>
                  <a:lnTo>
                    <a:pt x="25" y="231"/>
                  </a:lnTo>
                  <a:lnTo>
                    <a:pt x="25" y="229"/>
                  </a:lnTo>
                  <a:lnTo>
                    <a:pt x="24" y="227"/>
                  </a:lnTo>
                  <a:lnTo>
                    <a:pt x="25" y="226"/>
                  </a:lnTo>
                  <a:lnTo>
                    <a:pt x="25" y="221"/>
                  </a:lnTo>
                  <a:lnTo>
                    <a:pt x="25" y="219"/>
                  </a:lnTo>
                  <a:lnTo>
                    <a:pt x="25" y="216"/>
                  </a:lnTo>
                  <a:lnTo>
                    <a:pt x="25" y="213"/>
                  </a:lnTo>
                  <a:lnTo>
                    <a:pt x="25" y="210"/>
                  </a:lnTo>
                  <a:lnTo>
                    <a:pt x="25" y="207"/>
                  </a:lnTo>
                  <a:lnTo>
                    <a:pt x="25" y="207"/>
                  </a:lnTo>
                  <a:lnTo>
                    <a:pt x="25" y="205"/>
                  </a:lnTo>
                  <a:lnTo>
                    <a:pt x="24" y="204"/>
                  </a:lnTo>
                  <a:lnTo>
                    <a:pt x="24" y="201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20" y="196"/>
                  </a:lnTo>
                  <a:lnTo>
                    <a:pt x="20" y="194"/>
                  </a:lnTo>
                  <a:lnTo>
                    <a:pt x="19" y="193"/>
                  </a:lnTo>
                  <a:lnTo>
                    <a:pt x="19" y="191"/>
                  </a:lnTo>
                  <a:lnTo>
                    <a:pt x="19" y="190"/>
                  </a:lnTo>
                  <a:lnTo>
                    <a:pt x="17" y="185"/>
                  </a:lnTo>
                  <a:lnTo>
                    <a:pt x="17" y="183"/>
                  </a:lnTo>
                  <a:lnTo>
                    <a:pt x="16" y="180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7" y="175"/>
                  </a:lnTo>
                  <a:lnTo>
                    <a:pt x="19" y="172"/>
                  </a:lnTo>
                  <a:lnTo>
                    <a:pt x="22" y="171"/>
                  </a:lnTo>
                  <a:lnTo>
                    <a:pt x="24" y="167"/>
                  </a:lnTo>
                  <a:lnTo>
                    <a:pt x="25" y="166"/>
                  </a:lnTo>
                  <a:lnTo>
                    <a:pt x="28" y="163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0" y="156"/>
                  </a:lnTo>
                  <a:lnTo>
                    <a:pt x="33" y="155"/>
                  </a:lnTo>
                  <a:lnTo>
                    <a:pt x="33" y="153"/>
                  </a:lnTo>
                  <a:lnTo>
                    <a:pt x="33" y="150"/>
                  </a:lnTo>
                  <a:lnTo>
                    <a:pt x="33" y="150"/>
                  </a:lnTo>
                  <a:lnTo>
                    <a:pt x="33" y="149"/>
                  </a:lnTo>
                  <a:lnTo>
                    <a:pt x="35" y="149"/>
                  </a:lnTo>
                  <a:lnTo>
                    <a:pt x="36" y="145"/>
                  </a:lnTo>
                  <a:lnTo>
                    <a:pt x="38" y="144"/>
                  </a:lnTo>
                  <a:lnTo>
                    <a:pt x="39" y="141"/>
                  </a:lnTo>
                  <a:lnTo>
                    <a:pt x="39" y="139"/>
                  </a:lnTo>
                  <a:lnTo>
                    <a:pt x="39" y="138"/>
                  </a:lnTo>
                  <a:lnTo>
                    <a:pt x="39" y="138"/>
                  </a:lnTo>
                  <a:lnTo>
                    <a:pt x="38" y="136"/>
                  </a:lnTo>
                  <a:lnTo>
                    <a:pt x="38" y="133"/>
                  </a:lnTo>
                  <a:lnTo>
                    <a:pt x="36" y="131"/>
                  </a:lnTo>
                  <a:lnTo>
                    <a:pt x="38" y="128"/>
                  </a:lnTo>
                  <a:lnTo>
                    <a:pt x="38" y="128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3"/>
                  </a:lnTo>
                  <a:lnTo>
                    <a:pt x="36" y="123"/>
                  </a:lnTo>
                  <a:lnTo>
                    <a:pt x="38" y="122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17"/>
                  </a:lnTo>
                  <a:lnTo>
                    <a:pt x="39" y="116"/>
                  </a:lnTo>
                  <a:lnTo>
                    <a:pt x="39" y="116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2"/>
                  </a:lnTo>
                  <a:lnTo>
                    <a:pt x="39" y="108"/>
                  </a:lnTo>
                  <a:lnTo>
                    <a:pt x="39" y="101"/>
                  </a:lnTo>
                  <a:lnTo>
                    <a:pt x="39" y="100"/>
                  </a:lnTo>
                  <a:lnTo>
                    <a:pt x="38" y="97"/>
                  </a:lnTo>
                  <a:lnTo>
                    <a:pt x="38" y="93"/>
                  </a:lnTo>
                  <a:lnTo>
                    <a:pt x="39" y="92"/>
                  </a:lnTo>
                  <a:lnTo>
                    <a:pt x="39" y="92"/>
                  </a:lnTo>
                  <a:lnTo>
                    <a:pt x="38" y="92"/>
                  </a:lnTo>
                  <a:lnTo>
                    <a:pt x="38" y="92"/>
                  </a:lnTo>
                  <a:lnTo>
                    <a:pt x="36" y="90"/>
                  </a:lnTo>
                  <a:lnTo>
                    <a:pt x="35" y="90"/>
                  </a:lnTo>
                  <a:lnTo>
                    <a:pt x="31" y="89"/>
                  </a:lnTo>
                  <a:lnTo>
                    <a:pt x="28" y="87"/>
                  </a:lnTo>
                  <a:lnTo>
                    <a:pt x="25" y="87"/>
                  </a:lnTo>
                  <a:lnTo>
                    <a:pt x="20" y="84"/>
                  </a:lnTo>
                  <a:lnTo>
                    <a:pt x="17" y="84"/>
                  </a:lnTo>
                  <a:lnTo>
                    <a:pt x="17" y="82"/>
                  </a:lnTo>
                  <a:lnTo>
                    <a:pt x="14" y="81"/>
                  </a:lnTo>
                  <a:lnTo>
                    <a:pt x="9" y="81"/>
                  </a:lnTo>
                  <a:lnTo>
                    <a:pt x="6" y="81"/>
                  </a:lnTo>
                  <a:lnTo>
                    <a:pt x="3" y="81"/>
                  </a:lnTo>
                  <a:lnTo>
                    <a:pt x="3" y="81"/>
                  </a:lnTo>
                  <a:lnTo>
                    <a:pt x="1" y="78"/>
                  </a:lnTo>
                  <a:lnTo>
                    <a:pt x="1" y="76"/>
                  </a:lnTo>
                  <a:lnTo>
                    <a:pt x="1" y="73"/>
                  </a:lnTo>
                  <a:lnTo>
                    <a:pt x="1" y="71"/>
                  </a:lnTo>
                  <a:lnTo>
                    <a:pt x="1" y="70"/>
                  </a:lnTo>
                  <a:lnTo>
                    <a:pt x="0" y="68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5"/>
                  </a:lnTo>
                  <a:lnTo>
                    <a:pt x="5" y="64"/>
                  </a:lnTo>
                  <a:lnTo>
                    <a:pt x="6" y="64"/>
                  </a:lnTo>
                  <a:lnTo>
                    <a:pt x="9" y="62"/>
                  </a:lnTo>
                  <a:lnTo>
                    <a:pt x="12" y="62"/>
                  </a:lnTo>
                  <a:lnTo>
                    <a:pt x="16" y="60"/>
                  </a:lnTo>
                  <a:lnTo>
                    <a:pt x="19" y="60"/>
                  </a:lnTo>
                  <a:lnTo>
                    <a:pt x="20" y="59"/>
                  </a:lnTo>
                  <a:lnTo>
                    <a:pt x="22" y="59"/>
                  </a:lnTo>
                  <a:lnTo>
                    <a:pt x="25" y="57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30" y="56"/>
                  </a:lnTo>
                  <a:lnTo>
                    <a:pt x="33" y="56"/>
                  </a:lnTo>
                  <a:lnTo>
                    <a:pt x="38" y="54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4" y="52"/>
                  </a:lnTo>
                  <a:lnTo>
                    <a:pt x="46" y="56"/>
                  </a:lnTo>
                  <a:lnTo>
                    <a:pt x="47" y="57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50" y="59"/>
                  </a:lnTo>
                  <a:lnTo>
                    <a:pt x="50" y="59"/>
                  </a:lnTo>
                  <a:lnTo>
                    <a:pt x="53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7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1" y="60"/>
                  </a:lnTo>
                  <a:lnTo>
                    <a:pt x="61" y="62"/>
                  </a:lnTo>
                  <a:lnTo>
                    <a:pt x="63" y="65"/>
                  </a:lnTo>
                  <a:lnTo>
                    <a:pt x="63" y="67"/>
                  </a:lnTo>
                  <a:lnTo>
                    <a:pt x="63" y="68"/>
                  </a:lnTo>
                  <a:lnTo>
                    <a:pt x="61" y="70"/>
                  </a:lnTo>
                  <a:lnTo>
                    <a:pt x="60" y="73"/>
                  </a:lnTo>
                  <a:lnTo>
                    <a:pt x="60" y="75"/>
                  </a:lnTo>
                  <a:lnTo>
                    <a:pt x="60" y="76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8" y="92"/>
                  </a:lnTo>
                  <a:lnTo>
                    <a:pt x="69" y="93"/>
                  </a:lnTo>
                  <a:lnTo>
                    <a:pt x="69" y="93"/>
                  </a:lnTo>
                  <a:lnTo>
                    <a:pt x="71" y="93"/>
                  </a:lnTo>
                  <a:lnTo>
                    <a:pt x="71" y="95"/>
                  </a:lnTo>
                  <a:lnTo>
                    <a:pt x="69" y="97"/>
                  </a:lnTo>
                  <a:lnTo>
                    <a:pt x="69" y="97"/>
                  </a:lnTo>
                  <a:lnTo>
                    <a:pt x="71" y="97"/>
                  </a:lnTo>
                  <a:lnTo>
                    <a:pt x="71" y="98"/>
                  </a:lnTo>
                  <a:lnTo>
                    <a:pt x="72" y="98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3"/>
                  </a:lnTo>
                  <a:lnTo>
                    <a:pt x="72" y="90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2" y="87"/>
                  </a:lnTo>
                  <a:lnTo>
                    <a:pt x="72" y="84"/>
                  </a:lnTo>
                  <a:lnTo>
                    <a:pt x="74" y="84"/>
                  </a:lnTo>
                  <a:lnTo>
                    <a:pt x="74" y="84"/>
                  </a:lnTo>
                  <a:lnTo>
                    <a:pt x="77" y="82"/>
                  </a:lnTo>
                  <a:lnTo>
                    <a:pt x="79" y="82"/>
                  </a:lnTo>
                  <a:lnTo>
                    <a:pt x="80" y="82"/>
                  </a:lnTo>
                  <a:lnTo>
                    <a:pt x="80" y="81"/>
                  </a:lnTo>
                  <a:lnTo>
                    <a:pt x="80" y="76"/>
                  </a:lnTo>
                  <a:lnTo>
                    <a:pt x="80" y="73"/>
                  </a:lnTo>
                  <a:lnTo>
                    <a:pt x="80" y="70"/>
                  </a:lnTo>
                  <a:lnTo>
                    <a:pt x="80" y="67"/>
                  </a:lnTo>
                  <a:lnTo>
                    <a:pt x="82" y="65"/>
                  </a:lnTo>
                  <a:lnTo>
                    <a:pt x="82" y="64"/>
                  </a:lnTo>
                  <a:lnTo>
                    <a:pt x="80" y="62"/>
                  </a:lnTo>
                  <a:lnTo>
                    <a:pt x="79" y="59"/>
                  </a:lnTo>
                  <a:lnTo>
                    <a:pt x="76" y="54"/>
                  </a:lnTo>
                  <a:lnTo>
                    <a:pt x="74" y="52"/>
                  </a:lnTo>
                  <a:lnTo>
                    <a:pt x="72" y="49"/>
                  </a:lnTo>
                  <a:lnTo>
                    <a:pt x="69" y="46"/>
                  </a:lnTo>
                  <a:lnTo>
                    <a:pt x="68" y="45"/>
                  </a:lnTo>
                  <a:lnTo>
                    <a:pt x="66" y="45"/>
                  </a:lnTo>
                  <a:lnTo>
                    <a:pt x="66" y="43"/>
                  </a:lnTo>
                  <a:lnTo>
                    <a:pt x="66" y="43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6" y="34"/>
                  </a:lnTo>
                  <a:lnTo>
                    <a:pt x="66" y="32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27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4"/>
                  </a:lnTo>
                  <a:lnTo>
                    <a:pt x="66" y="24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3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8" y="16"/>
                  </a:lnTo>
                  <a:lnTo>
                    <a:pt x="68" y="16"/>
                  </a:lnTo>
                  <a:lnTo>
                    <a:pt x="71" y="16"/>
                  </a:lnTo>
                  <a:lnTo>
                    <a:pt x="74" y="16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9" y="16"/>
                  </a:lnTo>
                  <a:lnTo>
                    <a:pt x="80" y="15"/>
                  </a:lnTo>
                  <a:lnTo>
                    <a:pt x="82" y="15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91" y="18"/>
                  </a:lnTo>
                  <a:lnTo>
                    <a:pt x="93" y="18"/>
                  </a:lnTo>
                  <a:lnTo>
                    <a:pt x="94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9" y="16"/>
                  </a:lnTo>
                  <a:lnTo>
                    <a:pt x="99" y="18"/>
                  </a:lnTo>
                  <a:lnTo>
                    <a:pt x="101" y="18"/>
                  </a:lnTo>
                  <a:lnTo>
                    <a:pt x="102" y="18"/>
                  </a:lnTo>
                  <a:lnTo>
                    <a:pt x="105" y="18"/>
                  </a:lnTo>
                  <a:lnTo>
                    <a:pt x="109" y="16"/>
                  </a:lnTo>
                  <a:lnTo>
                    <a:pt x="110" y="15"/>
                  </a:lnTo>
                  <a:lnTo>
                    <a:pt x="110" y="13"/>
                  </a:lnTo>
                  <a:lnTo>
                    <a:pt x="110" y="13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5" y="12"/>
                  </a:lnTo>
                  <a:lnTo>
                    <a:pt x="117" y="13"/>
                  </a:lnTo>
                  <a:lnTo>
                    <a:pt x="120" y="13"/>
                  </a:lnTo>
                  <a:lnTo>
                    <a:pt x="121" y="13"/>
                  </a:lnTo>
                  <a:lnTo>
                    <a:pt x="123" y="12"/>
                  </a:lnTo>
                  <a:lnTo>
                    <a:pt x="126" y="10"/>
                  </a:lnTo>
                  <a:lnTo>
                    <a:pt x="129" y="10"/>
                  </a:lnTo>
                  <a:lnTo>
                    <a:pt x="131" y="10"/>
                  </a:lnTo>
                  <a:lnTo>
                    <a:pt x="132" y="8"/>
                  </a:lnTo>
                  <a:lnTo>
                    <a:pt x="135" y="7"/>
                  </a:lnTo>
                  <a:lnTo>
                    <a:pt x="137" y="7"/>
                  </a:lnTo>
                  <a:lnTo>
                    <a:pt x="139" y="7"/>
                  </a:lnTo>
                  <a:lnTo>
                    <a:pt x="140" y="5"/>
                  </a:lnTo>
                  <a:lnTo>
                    <a:pt x="143" y="4"/>
                  </a:lnTo>
                  <a:lnTo>
                    <a:pt x="146" y="2"/>
                  </a:lnTo>
                  <a:lnTo>
                    <a:pt x="1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9" name="Freeform 195">
              <a:extLst>
                <a:ext uri="{FF2B5EF4-FFF2-40B4-BE49-F238E27FC236}">
                  <a16:creationId xmlns:a16="http://schemas.microsoft.com/office/drawing/2014/main" id="{76DB353F-96EC-4F0F-9160-060A199E7D5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361357" y="3597250"/>
              <a:ext cx="253399" cy="541884"/>
            </a:xfrm>
            <a:custGeom>
              <a:avLst/>
              <a:gdLst>
                <a:gd name="T0" fmla="*/ 89 w 130"/>
                <a:gd name="T1" fmla="*/ 266 h 278"/>
                <a:gd name="T2" fmla="*/ 89 w 130"/>
                <a:gd name="T3" fmla="*/ 252 h 278"/>
                <a:gd name="T4" fmla="*/ 90 w 130"/>
                <a:gd name="T5" fmla="*/ 253 h 278"/>
                <a:gd name="T6" fmla="*/ 92 w 130"/>
                <a:gd name="T7" fmla="*/ 247 h 278"/>
                <a:gd name="T8" fmla="*/ 86 w 130"/>
                <a:gd name="T9" fmla="*/ 245 h 278"/>
                <a:gd name="T10" fmla="*/ 86 w 130"/>
                <a:gd name="T11" fmla="*/ 242 h 278"/>
                <a:gd name="T12" fmla="*/ 89 w 130"/>
                <a:gd name="T13" fmla="*/ 230 h 278"/>
                <a:gd name="T14" fmla="*/ 38 w 130"/>
                <a:gd name="T15" fmla="*/ 190 h 278"/>
                <a:gd name="T16" fmla="*/ 78 w 130"/>
                <a:gd name="T17" fmla="*/ 182 h 278"/>
                <a:gd name="T18" fmla="*/ 19 w 130"/>
                <a:gd name="T19" fmla="*/ 146 h 278"/>
                <a:gd name="T20" fmla="*/ 23 w 130"/>
                <a:gd name="T21" fmla="*/ 137 h 278"/>
                <a:gd name="T22" fmla="*/ 12 w 130"/>
                <a:gd name="T23" fmla="*/ 129 h 278"/>
                <a:gd name="T24" fmla="*/ 86 w 130"/>
                <a:gd name="T25" fmla="*/ 7 h 278"/>
                <a:gd name="T26" fmla="*/ 95 w 130"/>
                <a:gd name="T27" fmla="*/ 23 h 278"/>
                <a:gd name="T28" fmla="*/ 94 w 130"/>
                <a:gd name="T29" fmla="*/ 41 h 278"/>
                <a:gd name="T30" fmla="*/ 81 w 130"/>
                <a:gd name="T31" fmla="*/ 52 h 278"/>
                <a:gd name="T32" fmla="*/ 79 w 130"/>
                <a:gd name="T33" fmla="*/ 67 h 278"/>
                <a:gd name="T34" fmla="*/ 97 w 130"/>
                <a:gd name="T35" fmla="*/ 67 h 278"/>
                <a:gd name="T36" fmla="*/ 97 w 130"/>
                <a:gd name="T37" fmla="*/ 82 h 278"/>
                <a:gd name="T38" fmla="*/ 101 w 130"/>
                <a:gd name="T39" fmla="*/ 96 h 278"/>
                <a:gd name="T40" fmla="*/ 112 w 130"/>
                <a:gd name="T41" fmla="*/ 104 h 278"/>
                <a:gd name="T42" fmla="*/ 128 w 130"/>
                <a:gd name="T43" fmla="*/ 104 h 278"/>
                <a:gd name="T44" fmla="*/ 122 w 130"/>
                <a:gd name="T45" fmla="*/ 115 h 278"/>
                <a:gd name="T46" fmla="*/ 114 w 130"/>
                <a:gd name="T47" fmla="*/ 124 h 278"/>
                <a:gd name="T48" fmla="*/ 105 w 130"/>
                <a:gd name="T49" fmla="*/ 129 h 278"/>
                <a:gd name="T50" fmla="*/ 92 w 130"/>
                <a:gd name="T51" fmla="*/ 134 h 278"/>
                <a:gd name="T52" fmla="*/ 81 w 130"/>
                <a:gd name="T53" fmla="*/ 146 h 278"/>
                <a:gd name="T54" fmla="*/ 79 w 130"/>
                <a:gd name="T55" fmla="*/ 156 h 278"/>
                <a:gd name="T56" fmla="*/ 92 w 130"/>
                <a:gd name="T57" fmla="*/ 176 h 278"/>
                <a:gd name="T58" fmla="*/ 92 w 130"/>
                <a:gd name="T59" fmla="*/ 190 h 278"/>
                <a:gd name="T60" fmla="*/ 89 w 130"/>
                <a:gd name="T61" fmla="*/ 208 h 278"/>
                <a:gd name="T62" fmla="*/ 101 w 130"/>
                <a:gd name="T63" fmla="*/ 233 h 278"/>
                <a:gd name="T64" fmla="*/ 108 w 130"/>
                <a:gd name="T65" fmla="*/ 252 h 278"/>
                <a:gd name="T66" fmla="*/ 95 w 130"/>
                <a:gd name="T67" fmla="*/ 272 h 278"/>
                <a:gd name="T68" fmla="*/ 95 w 130"/>
                <a:gd name="T69" fmla="*/ 256 h 278"/>
                <a:gd name="T70" fmla="*/ 95 w 130"/>
                <a:gd name="T71" fmla="*/ 247 h 278"/>
                <a:gd name="T72" fmla="*/ 92 w 130"/>
                <a:gd name="T73" fmla="*/ 228 h 278"/>
                <a:gd name="T74" fmla="*/ 84 w 130"/>
                <a:gd name="T75" fmla="*/ 208 h 278"/>
                <a:gd name="T76" fmla="*/ 81 w 130"/>
                <a:gd name="T77" fmla="*/ 181 h 278"/>
                <a:gd name="T78" fmla="*/ 68 w 130"/>
                <a:gd name="T79" fmla="*/ 170 h 278"/>
                <a:gd name="T80" fmla="*/ 59 w 130"/>
                <a:gd name="T81" fmla="*/ 178 h 278"/>
                <a:gd name="T82" fmla="*/ 49 w 130"/>
                <a:gd name="T83" fmla="*/ 192 h 278"/>
                <a:gd name="T84" fmla="*/ 40 w 130"/>
                <a:gd name="T85" fmla="*/ 187 h 278"/>
                <a:gd name="T86" fmla="*/ 37 w 130"/>
                <a:gd name="T87" fmla="*/ 182 h 278"/>
                <a:gd name="T88" fmla="*/ 34 w 130"/>
                <a:gd name="T89" fmla="*/ 171 h 278"/>
                <a:gd name="T90" fmla="*/ 27 w 130"/>
                <a:gd name="T91" fmla="*/ 140 h 278"/>
                <a:gd name="T92" fmla="*/ 24 w 130"/>
                <a:gd name="T93" fmla="*/ 141 h 278"/>
                <a:gd name="T94" fmla="*/ 21 w 130"/>
                <a:gd name="T95" fmla="*/ 130 h 278"/>
                <a:gd name="T96" fmla="*/ 13 w 130"/>
                <a:gd name="T97" fmla="*/ 124 h 278"/>
                <a:gd name="T98" fmla="*/ 8 w 130"/>
                <a:gd name="T99" fmla="*/ 122 h 278"/>
                <a:gd name="T100" fmla="*/ 2 w 130"/>
                <a:gd name="T101" fmla="*/ 108 h 278"/>
                <a:gd name="T102" fmla="*/ 7 w 130"/>
                <a:gd name="T103" fmla="*/ 97 h 278"/>
                <a:gd name="T104" fmla="*/ 13 w 130"/>
                <a:gd name="T105" fmla="*/ 91 h 278"/>
                <a:gd name="T106" fmla="*/ 18 w 130"/>
                <a:gd name="T107" fmla="*/ 74 h 278"/>
                <a:gd name="T108" fmla="*/ 29 w 130"/>
                <a:gd name="T109" fmla="*/ 70 h 278"/>
                <a:gd name="T110" fmla="*/ 35 w 130"/>
                <a:gd name="T111" fmla="*/ 50 h 278"/>
                <a:gd name="T112" fmla="*/ 43 w 130"/>
                <a:gd name="T113" fmla="*/ 37 h 278"/>
                <a:gd name="T114" fmla="*/ 59 w 130"/>
                <a:gd name="T115" fmla="*/ 18 h 278"/>
                <a:gd name="T116" fmla="*/ 70 w 130"/>
                <a:gd name="T117" fmla="*/ 12 h 278"/>
                <a:gd name="T118" fmla="*/ 78 w 130"/>
                <a:gd name="T119" fmla="*/ 1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0" h="278">
                  <a:moveTo>
                    <a:pt x="89" y="275"/>
                  </a:moveTo>
                  <a:lnTo>
                    <a:pt x="89" y="277"/>
                  </a:lnTo>
                  <a:lnTo>
                    <a:pt x="87" y="277"/>
                  </a:lnTo>
                  <a:lnTo>
                    <a:pt x="87" y="277"/>
                  </a:lnTo>
                  <a:lnTo>
                    <a:pt x="86" y="278"/>
                  </a:lnTo>
                  <a:lnTo>
                    <a:pt x="86" y="278"/>
                  </a:lnTo>
                  <a:lnTo>
                    <a:pt x="87" y="277"/>
                  </a:lnTo>
                  <a:lnTo>
                    <a:pt x="87" y="275"/>
                  </a:lnTo>
                  <a:lnTo>
                    <a:pt x="89" y="275"/>
                  </a:lnTo>
                  <a:close/>
                  <a:moveTo>
                    <a:pt x="87" y="263"/>
                  </a:moveTo>
                  <a:lnTo>
                    <a:pt x="87" y="263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7" y="264"/>
                  </a:lnTo>
                  <a:lnTo>
                    <a:pt x="87" y="263"/>
                  </a:lnTo>
                  <a:lnTo>
                    <a:pt x="86" y="264"/>
                  </a:lnTo>
                  <a:lnTo>
                    <a:pt x="87" y="263"/>
                  </a:lnTo>
                  <a:lnTo>
                    <a:pt x="87" y="263"/>
                  </a:lnTo>
                  <a:close/>
                  <a:moveTo>
                    <a:pt x="92" y="261"/>
                  </a:move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1"/>
                  </a:lnTo>
                  <a:close/>
                  <a:moveTo>
                    <a:pt x="89" y="250"/>
                  </a:moveTo>
                  <a:lnTo>
                    <a:pt x="89" y="252"/>
                  </a:lnTo>
                  <a:lnTo>
                    <a:pt x="89" y="253"/>
                  </a:lnTo>
                  <a:lnTo>
                    <a:pt x="89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3"/>
                  </a:lnTo>
                  <a:lnTo>
                    <a:pt x="87" y="253"/>
                  </a:lnTo>
                  <a:lnTo>
                    <a:pt x="89" y="250"/>
                  </a:lnTo>
                  <a:lnTo>
                    <a:pt x="89" y="250"/>
                  </a:lnTo>
                  <a:close/>
                  <a:moveTo>
                    <a:pt x="92" y="250"/>
                  </a:moveTo>
                  <a:lnTo>
                    <a:pt x="92" y="252"/>
                  </a:lnTo>
                  <a:lnTo>
                    <a:pt x="92" y="255"/>
                  </a:lnTo>
                  <a:lnTo>
                    <a:pt x="90" y="253"/>
                  </a:lnTo>
                  <a:lnTo>
                    <a:pt x="90" y="253"/>
                  </a:lnTo>
                  <a:lnTo>
                    <a:pt x="90" y="252"/>
                  </a:lnTo>
                  <a:lnTo>
                    <a:pt x="90" y="252"/>
                  </a:lnTo>
                  <a:lnTo>
                    <a:pt x="90" y="250"/>
                  </a:lnTo>
                  <a:lnTo>
                    <a:pt x="92" y="250"/>
                  </a:lnTo>
                  <a:close/>
                  <a:moveTo>
                    <a:pt x="84" y="250"/>
                  </a:moveTo>
                  <a:lnTo>
                    <a:pt x="86" y="252"/>
                  </a:lnTo>
                  <a:lnTo>
                    <a:pt x="86" y="252"/>
                  </a:lnTo>
                  <a:lnTo>
                    <a:pt x="86" y="252"/>
                  </a:lnTo>
                  <a:lnTo>
                    <a:pt x="86" y="253"/>
                  </a:lnTo>
                  <a:lnTo>
                    <a:pt x="84" y="252"/>
                  </a:lnTo>
                  <a:lnTo>
                    <a:pt x="84" y="250"/>
                  </a:lnTo>
                  <a:close/>
                  <a:moveTo>
                    <a:pt x="90" y="245"/>
                  </a:moveTo>
                  <a:lnTo>
                    <a:pt x="92" y="247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2" y="249"/>
                  </a:lnTo>
                  <a:lnTo>
                    <a:pt x="92" y="249"/>
                  </a:lnTo>
                  <a:lnTo>
                    <a:pt x="90" y="247"/>
                  </a:lnTo>
                  <a:lnTo>
                    <a:pt x="90" y="245"/>
                  </a:lnTo>
                  <a:close/>
                  <a:moveTo>
                    <a:pt x="86" y="244"/>
                  </a:move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close/>
                  <a:moveTo>
                    <a:pt x="86" y="242"/>
                  </a:moveTo>
                  <a:lnTo>
                    <a:pt x="86" y="242"/>
                  </a:lnTo>
                  <a:lnTo>
                    <a:pt x="86" y="242"/>
                  </a:lnTo>
                  <a:lnTo>
                    <a:pt x="84" y="244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6" y="242"/>
                  </a:lnTo>
                  <a:lnTo>
                    <a:pt x="86" y="242"/>
                  </a:lnTo>
                  <a:close/>
                  <a:moveTo>
                    <a:pt x="89" y="237"/>
                  </a:moveTo>
                  <a:lnTo>
                    <a:pt x="90" y="237"/>
                  </a:lnTo>
                  <a:lnTo>
                    <a:pt x="90" y="239"/>
                  </a:lnTo>
                  <a:lnTo>
                    <a:pt x="90" y="239"/>
                  </a:lnTo>
                  <a:lnTo>
                    <a:pt x="92" y="239"/>
                  </a:lnTo>
                  <a:lnTo>
                    <a:pt x="90" y="241"/>
                  </a:lnTo>
                  <a:lnTo>
                    <a:pt x="90" y="242"/>
                  </a:lnTo>
                  <a:lnTo>
                    <a:pt x="89" y="242"/>
                  </a:lnTo>
                  <a:lnTo>
                    <a:pt x="89" y="242"/>
                  </a:lnTo>
                  <a:lnTo>
                    <a:pt x="89" y="241"/>
                  </a:lnTo>
                  <a:lnTo>
                    <a:pt x="89" y="239"/>
                  </a:lnTo>
                  <a:lnTo>
                    <a:pt x="89" y="237"/>
                  </a:lnTo>
                  <a:close/>
                  <a:moveTo>
                    <a:pt x="89" y="230"/>
                  </a:moveTo>
                  <a:lnTo>
                    <a:pt x="89" y="230"/>
                  </a:lnTo>
                  <a:lnTo>
                    <a:pt x="89" y="231"/>
                  </a:lnTo>
                  <a:lnTo>
                    <a:pt x="89" y="231"/>
                  </a:lnTo>
                  <a:lnTo>
                    <a:pt x="89" y="234"/>
                  </a:lnTo>
                  <a:lnTo>
                    <a:pt x="89" y="233"/>
                  </a:lnTo>
                  <a:lnTo>
                    <a:pt x="89" y="231"/>
                  </a:lnTo>
                  <a:lnTo>
                    <a:pt x="89" y="230"/>
                  </a:lnTo>
                  <a:lnTo>
                    <a:pt x="89" y="230"/>
                  </a:lnTo>
                  <a:close/>
                  <a:moveTo>
                    <a:pt x="38" y="190"/>
                  </a:moveTo>
                  <a:lnTo>
                    <a:pt x="38" y="190"/>
                  </a:lnTo>
                  <a:lnTo>
                    <a:pt x="38" y="192"/>
                  </a:lnTo>
                  <a:lnTo>
                    <a:pt x="38" y="192"/>
                  </a:lnTo>
                  <a:lnTo>
                    <a:pt x="37" y="192"/>
                  </a:lnTo>
                  <a:lnTo>
                    <a:pt x="37" y="192"/>
                  </a:lnTo>
                  <a:lnTo>
                    <a:pt x="38" y="190"/>
                  </a:lnTo>
                  <a:close/>
                  <a:moveTo>
                    <a:pt x="35" y="185"/>
                  </a:moveTo>
                  <a:lnTo>
                    <a:pt x="35" y="187"/>
                  </a:lnTo>
                  <a:lnTo>
                    <a:pt x="35" y="189"/>
                  </a:lnTo>
                  <a:lnTo>
                    <a:pt x="34" y="190"/>
                  </a:lnTo>
                  <a:lnTo>
                    <a:pt x="32" y="192"/>
                  </a:lnTo>
                  <a:lnTo>
                    <a:pt x="32" y="189"/>
                  </a:lnTo>
                  <a:lnTo>
                    <a:pt x="34" y="187"/>
                  </a:lnTo>
                  <a:lnTo>
                    <a:pt x="35" y="187"/>
                  </a:lnTo>
                  <a:lnTo>
                    <a:pt x="35" y="185"/>
                  </a:lnTo>
                  <a:close/>
                  <a:moveTo>
                    <a:pt x="78" y="181"/>
                  </a:moveTo>
                  <a:lnTo>
                    <a:pt x="78" y="182"/>
                  </a:lnTo>
                  <a:lnTo>
                    <a:pt x="78" y="182"/>
                  </a:lnTo>
                  <a:lnTo>
                    <a:pt x="79" y="182"/>
                  </a:lnTo>
                  <a:lnTo>
                    <a:pt x="78" y="182"/>
                  </a:lnTo>
                  <a:lnTo>
                    <a:pt x="78" y="185"/>
                  </a:lnTo>
                  <a:lnTo>
                    <a:pt x="78" y="185"/>
                  </a:lnTo>
                  <a:lnTo>
                    <a:pt x="76" y="184"/>
                  </a:lnTo>
                  <a:lnTo>
                    <a:pt x="76" y="182"/>
                  </a:lnTo>
                  <a:lnTo>
                    <a:pt x="78" y="181"/>
                  </a:lnTo>
                  <a:lnTo>
                    <a:pt x="78" y="181"/>
                  </a:lnTo>
                  <a:close/>
                  <a:moveTo>
                    <a:pt x="21" y="146"/>
                  </a:moveTo>
                  <a:lnTo>
                    <a:pt x="23" y="146"/>
                  </a:lnTo>
                  <a:lnTo>
                    <a:pt x="23" y="148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1" y="148"/>
                  </a:lnTo>
                  <a:lnTo>
                    <a:pt x="19" y="146"/>
                  </a:lnTo>
                  <a:lnTo>
                    <a:pt x="21" y="146"/>
                  </a:lnTo>
                  <a:close/>
                  <a:moveTo>
                    <a:pt x="23" y="137"/>
                  </a:moveTo>
                  <a:lnTo>
                    <a:pt x="24" y="137"/>
                  </a:lnTo>
                  <a:lnTo>
                    <a:pt x="24" y="137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40"/>
                  </a:lnTo>
                  <a:lnTo>
                    <a:pt x="24" y="140"/>
                  </a:lnTo>
                  <a:lnTo>
                    <a:pt x="23" y="140"/>
                  </a:lnTo>
                  <a:lnTo>
                    <a:pt x="23" y="138"/>
                  </a:lnTo>
                  <a:lnTo>
                    <a:pt x="21" y="138"/>
                  </a:lnTo>
                  <a:lnTo>
                    <a:pt x="21" y="137"/>
                  </a:lnTo>
                  <a:lnTo>
                    <a:pt x="23" y="137"/>
                  </a:lnTo>
                  <a:lnTo>
                    <a:pt x="23" y="137"/>
                  </a:lnTo>
                  <a:close/>
                  <a:moveTo>
                    <a:pt x="18" y="130"/>
                  </a:moveTo>
                  <a:lnTo>
                    <a:pt x="19" y="130"/>
                  </a:lnTo>
                  <a:lnTo>
                    <a:pt x="19" y="134"/>
                  </a:lnTo>
                  <a:lnTo>
                    <a:pt x="18" y="132"/>
                  </a:lnTo>
                  <a:lnTo>
                    <a:pt x="18" y="132"/>
                  </a:lnTo>
                  <a:lnTo>
                    <a:pt x="18" y="130"/>
                  </a:lnTo>
                  <a:close/>
                  <a:moveTo>
                    <a:pt x="12" y="129"/>
                  </a:moveTo>
                  <a:lnTo>
                    <a:pt x="12" y="129"/>
                  </a:lnTo>
                  <a:lnTo>
                    <a:pt x="12" y="130"/>
                  </a:lnTo>
                  <a:lnTo>
                    <a:pt x="13" y="132"/>
                  </a:lnTo>
                  <a:lnTo>
                    <a:pt x="12" y="132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79" y="0"/>
                  </a:moveTo>
                  <a:lnTo>
                    <a:pt x="79" y="0"/>
                  </a:lnTo>
                  <a:lnTo>
                    <a:pt x="79" y="1"/>
                  </a:lnTo>
                  <a:lnTo>
                    <a:pt x="81" y="1"/>
                  </a:lnTo>
                  <a:lnTo>
                    <a:pt x="81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4" y="3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6" y="6"/>
                  </a:lnTo>
                  <a:lnTo>
                    <a:pt x="86" y="7"/>
                  </a:lnTo>
                  <a:lnTo>
                    <a:pt x="86" y="7"/>
                  </a:lnTo>
                  <a:lnTo>
                    <a:pt x="87" y="12"/>
                  </a:lnTo>
                  <a:lnTo>
                    <a:pt x="89" y="14"/>
                  </a:lnTo>
                  <a:lnTo>
                    <a:pt x="89" y="15"/>
                  </a:lnTo>
                  <a:lnTo>
                    <a:pt x="89" y="15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2" y="14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94" y="17"/>
                  </a:lnTo>
                  <a:lnTo>
                    <a:pt x="94" y="20"/>
                  </a:lnTo>
                  <a:lnTo>
                    <a:pt x="94" y="20"/>
                  </a:lnTo>
                  <a:lnTo>
                    <a:pt x="95" y="23"/>
                  </a:lnTo>
                  <a:lnTo>
                    <a:pt x="95" y="25"/>
                  </a:lnTo>
                  <a:lnTo>
                    <a:pt x="95" y="26"/>
                  </a:lnTo>
                  <a:lnTo>
                    <a:pt x="95" y="28"/>
                  </a:lnTo>
                  <a:lnTo>
                    <a:pt x="95" y="30"/>
                  </a:lnTo>
                  <a:lnTo>
                    <a:pt x="95" y="33"/>
                  </a:lnTo>
                  <a:lnTo>
                    <a:pt x="94" y="34"/>
                  </a:lnTo>
                  <a:lnTo>
                    <a:pt x="95" y="36"/>
                  </a:lnTo>
                  <a:lnTo>
                    <a:pt x="94" y="36"/>
                  </a:lnTo>
                  <a:lnTo>
                    <a:pt x="92" y="37"/>
                  </a:lnTo>
                  <a:lnTo>
                    <a:pt x="92" y="37"/>
                  </a:lnTo>
                  <a:lnTo>
                    <a:pt x="94" y="39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2" y="41"/>
                  </a:lnTo>
                  <a:lnTo>
                    <a:pt x="90" y="42"/>
                  </a:lnTo>
                  <a:lnTo>
                    <a:pt x="90" y="44"/>
                  </a:lnTo>
                  <a:lnTo>
                    <a:pt x="89" y="45"/>
                  </a:lnTo>
                  <a:lnTo>
                    <a:pt x="89" y="45"/>
                  </a:lnTo>
                  <a:lnTo>
                    <a:pt x="87" y="45"/>
                  </a:lnTo>
                  <a:lnTo>
                    <a:pt x="87" y="45"/>
                  </a:lnTo>
                  <a:lnTo>
                    <a:pt x="86" y="47"/>
                  </a:lnTo>
                  <a:lnTo>
                    <a:pt x="86" y="48"/>
                  </a:lnTo>
                  <a:lnTo>
                    <a:pt x="84" y="50"/>
                  </a:lnTo>
                  <a:lnTo>
                    <a:pt x="84" y="50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1" y="52"/>
                  </a:lnTo>
                  <a:lnTo>
                    <a:pt x="81" y="53"/>
                  </a:lnTo>
                  <a:lnTo>
                    <a:pt x="81" y="55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8"/>
                  </a:lnTo>
                  <a:lnTo>
                    <a:pt x="78" y="59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3"/>
                  </a:lnTo>
                  <a:lnTo>
                    <a:pt x="79" y="64"/>
                  </a:lnTo>
                  <a:lnTo>
                    <a:pt x="79" y="64"/>
                  </a:lnTo>
                  <a:lnTo>
                    <a:pt x="81" y="66"/>
                  </a:lnTo>
                  <a:lnTo>
                    <a:pt x="79" y="67"/>
                  </a:lnTo>
                  <a:lnTo>
                    <a:pt x="78" y="69"/>
                  </a:lnTo>
                  <a:lnTo>
                    <a:pt x="78" y="70"/>
                  </a:lnTo>
                  <a:lnTo>
                    <a:pt x="79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7" y="67"/>
                  </a:lnTo>
                  <a:lnTo>
                    <a:pt x="90" y="67"/>
                  </a:lnTo>
                  <a:lnTo>
                    <a:pt x="92" y="67"/>
                  </a:lnTo>
                  <a:lnTo>
                    <a:pt x="92" y="67"/>
                  </a:lnTo>
                  <a:lnTo>
                    <a:pt x="94" y="69"/>
                  </a:lnTo>
                  <a:lnTo>
                    <a:pt x="95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5" y="70"/>
                  </a:lnTo>
                  <a:lnTo>
                    <a:pt x="94" y="70"/>
                  </a:lnTo>
                  <a:lnTo>
                    <a:pt x="94" y="72"/>
                  </a:lnTo>
                  <a:lnTo>
                    <a:pt x="95" y="72"/>
                  </a:lnTo>
                  <a:lnTo>
                    <a:pt x="95" y="74"/>
                  </a:lnTo>
                  <a:lnTo>
                    <a:pt x="97" y="74"/>
                  </a:lnTo>
                  <a:lnTo>
                    <a:pt x="97" y="77"/>
                  </a:lnTo>
                  <a:lnTo>
                    <a:pt x="97" y="77"/>
                  </a:lnTo>
                  <a:lnTo>
                    <a:pt x="97" y="78"/>
                  </a:lnTo>
                  <a:lnTo>
                    <a:pt x="97" y="78"/>
                  </a:lnTo>
                  <a:lnTo>
                    <a:pt x="97" y="80"/>
                  </a:lnTo>
                  <a:lnTo>
                    <a:pt x="97" y="82"/>
                  </a:lnTo>
                  <a:lnTo>
                    <a:pt x="100" y="83"/>
                  </a:lnTo>
                  <a:lnTo>
                    <a:pt x="101" y="83"/>
                  </a:lnTo>
                  <a:lnTo>
                    <a:pt x="105" y="83"/>
                  </a:lnTo>
                  <a:lnTo>
                    <a:pt x="105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6" y="86"/>
                  </a:lnTo>
                  <a:lnTo>
                    <a:pt x="105" y="86"/>
                  </a:lnTo>
                  <a:lnTo>
                    <a:pt x="103" y="89"/>
                  </a:lnTo>
                  <a:lnTo>
                    <a:pt x="105" y="91"/>
                  </a:lnTo>
                  <a:lnTo>
                    <a:pt x="103" y="93"/>
                  </a:lnTo>
                  <a:lnTo>
                    <a:pt x="103" y="94"/>
                  </a:lnTo>
                  <a:lnTo>
                    <a:pt x="101" y="96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3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8" y="99"/>
                  </a:lnTo>
                  <a:lnTo>
                    <a:pt x="111" y="99"/>
                  </a:lnTo>
                  <a:lnTo>
                    <a:pt x="112" y="99"/>
                  </a:lnTo>
                  <a:lnTo>
                    <a:pt x="112" y="100"/>
                  </a:lnTo>
                  <a:lnTo>
                    <a:pt x="112" y="100"/>
                  </a:lnTo>
                  <a:lnTo>
                    <a:pt x="112" y="102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14" y="104"/>
                  </a:lnTo>
                  <a:lnTo>
                    <a:pt x="114" y="105"/>
                  </a:lnTo>
                  <a:lnTo>
                    <a:pt x="116" y="105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6" y="107"/>
                  </a:lnTo>
                  <a:lnTo>
                    <a:pt x="117" y="108"/>
                  </a:lnTo>
                  <a:lnTo>
                    <a:pt x="119" y="107"/>
                  </a:lnTo>
                  <a:lnTo>
                    <a:pt x="120" y="107"/>
                  </a:lnTo>
                  <a:lnTo>
                    <a:pt x="120" y="108"/>
                  </a:lnTo>
                  <a:lnTo>
                    <a:pt x="122" y="107"/>
                  </a:lnTo>
                  <a:lnTo>
                    <a:pt x="123" y="107"/>
                  </a:lnTo>
                  <a:lnTo>
                    <a:pt x="125" y="105"/>
                  </a:lnTo>
                  <a:lnTo>
                    <a:pt x="128" y="104"/>
                  </a:lnTo>
                  <a:lnTo>
                    <a:pt x="128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5"/>
                  </a:lnTo>
                  <a:lnTo>
                    <a:pt x="130" y="107"/>
                  </a:lnTo>
                  <a:lnTo>
                    <a:pt x="128" y="107"/>
                  </a:lnTo>
                  <a:lnTo>
                    <a:pt x="127" y="108"/>
                  </a:lnTo>
                  <a:lnTo>
                    <a:pt x="125" y="110"/>
                  </a:lnTo>
                  <a:lnTo>
                    <a:pt x="123" y="110"/>
                  </a:lnTo>
                  <a:lnTo>
                    <a:pt x="123" y="111"/>
                  </a:lnTo>
                  <a:lnTo>
                    <a:pt x="123" y="113"/>
                  </a:lnTo>
                  <a:lnTo>
                    <a:pt x="122" y="113"/>
                  </a:lnTo>
                  <a:lnTo>
                    <a:pt x="122" y="115"/>
                  </a:lnTo>
                  <a:lnTo>
                    <a:pt x="120" y="115"/>
                  </a:lnTo>
                  <a:lnTo>
                    <a:pt x="120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8"/>
                  </a:lnTo>
                  <a:lnTo>
                    <a:pt x="120" y="118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7" y="119"/>
                  </a:lnTo>
                  <a:lnTo>
                    <a:pt x="116" y="121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4" y="124"/>
                  </a:lnTo>
                  <a:lnTo>
                    <a:pt x="112" y="124"/>
                  </a:lnTo>
                  <a:lnTo>
                    <a:pt x="112" y="122"/>
                  </a:lnTo>
                  <a:lnTo>
                    <a:pt x="111" y="124"/>
                  </a:lnTo>
                  <a:lnTo>
                    <a:pt x="109" y="124"/>
                  </a:lnTo>
                  <a:lnTo>
                    <a:pt x="109" y="124"/>
                  </a:lnTo>
                  <a:lnTo>
                    <a:pt x="108" y="124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05" y="124"/>
                  </a:lnTo>
                  <a:lnTo>
                    <a:pt x="106" y="126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5" y="129"/>
                  </a:lnTo>
                  <a:lnTo>
                    <a:pt x="103" y="129"/>
                  </a:lnTo>
                  <a:lnTo>
                    <a:pt x="103" y="129"/>
                  </a:lnTo>
                  <a:lnTo>
                    <a:pt x="101" y="127"/>
                  </a:lnTo>
                  <a:lnTo>
                    <a:pt x="101" y="127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98" y="132"/>
                  </a:lnTo>
                  <a:lnTo>
                    <a:pt x="98" y="132"/>
                  </a:lnTo>
                  <a:lnTo>
                    <a:pt x="98" y="134"/>
                  </a:lnTo>
                  <a:lnTo>
                    <a:pt x="97" y="134"/>
                  </a:lnTo>
                  <a:lnTo>
                    <a:pt x="97" y="134"/>
                  </a:lnTo>
                  <a:lnTo>
                    <a:pt x="95" y="134"/>
                  </a:lnTo>
                  <a:lnTo>
                    <a:pt x="92" y="134"/>
                  </a:lnTo>
                  <a:lnTo>
                    <a:pt x="90" y="134"/>
                  </a:lnTo>
                  <a:lnTo>
                    <a:pt x="90" y="134"/>
                  </a:lnTo>
                  <a:lnTo>
                    <a:pt x="89" y="134"/>
                  </a:lnTo>
                  <a:lnTo>
                    <a:pt x="87" y="134"/>
                  </a:lnTo>
                  <a:lnTo>
                    <a:pt x="86" y="134"/>
                  </a:lnTo>
                  <a:lnTo>
                    <a:pt x="86" y="134"/>
                  </a:lnTo>
                  <a:lnTo>
                    <a:pt x="84" y="134"/>
                  </a:lnTo>
                  <a:lnTo>
                    <a:pt x="84" y="135"/>
                  </a:lnTo>
                  <a:lnTo>
                    <a:pt x="82" y="135"/>
                  </a:lnTo>
                  <a:lnTo>
                    <a:pt x="82" y="138"/>
                  </a:lnTo>
                  <a:lnTo>
                    <a:pt x="81" y="140"/>
                  </a:lnTo>
                  <a:lnTo>
                    <a:pt x="81" y="143"/>
                  </a:lnTo>
                  <a:lnTo>
                    <a:pt x="81" y="145"/>
                  </a:lnTo>
                  <a:lnTo>
                    <a:pt x="81" y="146"/>
                  </a:lnTo>
                  <a:lnTo>
                    <a:pt x="81" y="149"/>
                  </a:lnTo>
                  <a:lnTo>
                    <a:pt x="81" y="151"/>
                  </a:lnTo>
                  <a:lnTo>
                    <a:pt x="81" y="151"/>
                  </a:lnTo>
                  <a:lnTo>
                    <a:pt x="79" y="151"/>
                  </a:lnTo>
                  <a:lnTo>
                    <a:pt x="78" y="151"/>
                  </a:lnTo>
                  <a:lnTo>
                    <a:pt x="78" y="152"/>
                  </a:lnTo>
                  <a:lnTo>
                    <a:pt x="78" y="152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6" y="152"/>
                  </a:lnTo>
                  <a:lnTo>
                    <a:pt x="76" y="154"/>
                  </a:lnTo>
                  <a:lnTo>
                    <a:pt x="78" y="156"/>
                  </a:lnTo>
                  <a:lnTo>
                    <a:pt x="79" y="154"/>
                  </a:lnTo>
                  <a:lnTo>
                    <a:pt x="79" y="156"/>
                  </a:lnTo>
                  <a:lnTo>
                    <a:pt x="79" y="156"/>
                  </a:lnTo>
                  <a:lnTo>
                    <a:pt x="79" y="157"/>
                  </a:lnTo>
                  <a:lnTo>
                    <a:pt x="81" y="159"/>
                  </a:lnTo>
                  <a:lnTo>
                    <a:pt x="81" y="160"/>
                  </a:lnTo>
                  <a:lnTo>
                    <a:pt x="79" y="162"/>
                  </a:lnTo>
                  <a:lnTo>
                    <a:pt x="81" y="162"/>
                  </a:lnTo>
                  <a:lnTo>
                    <a:pt x="81" y="162"/>
                  </a:lnTo>
                  <a:lnTo>
                    <a:pt x="81" y="163"/>
                  </a:lnTo>
                  <a:lnTo>
                    <a:pt x="84" y="167"/>
                  </a:lnTo>
                  <a:lnTo>
                    <a:pt x="86" y="168"/>
                  </a:lnTo>
                  <a:lnTo>
                    <a:pt x="87" y="170"/>
                  </a:lnTo>
                  <a:lnTo>
                    <a:pt x="89" y="171"/>
                  </a:lnTo>
                  <a:lnTo>
                    <a:pt x="90" y="174"/>
                  </a:lnTo>
                  <a:lnTo>
                    <a:pt x="92" y="176"/>
                  </a:lnTo>
                  <a:lnTo>
                    <a:pt x="92" y="178"/>
                  </a:lnTo>
                  <a:lnTo>
                    <a:pt x="92" y="179"/>
                  </a:lnTo>
                  <a:lnTo>
                    <a:pt x="92" y="181"/>
                  </a:lnTo>
                  <a:lnTo>
                    <a:pt x="94" y="181"/>
                  </a:lnTo>
                  <a:lnTo>
                    <a:pt x="94" y="184"/>
                  </a:lnTo>
                  <a:lnTo>
                    <a:pt x="95" y="184"/>
                  </a:lnTo>
                  <a:lnTo>
                    <a:pt x="97" y="182"/>
                  </a:lnTo>
                  <a:lnTo>
                    <a:pt x="97" y="182"/>
                  </a:lnTo>
                  <a:lnTo>
                    <a:pt x="97" y="184"/>
                  </a:lnTo>
                  <a:lnTo>
                    <a:pt x="97" y="184"/>
                  </a:lnTo>
                  <a:lnTo>
                    <a:pt x="97" y="185"/>
                  </a:lnTo>
                  <a:lnTo>
                    <a:pt x="97" y="185"/>
                  </a:lnTo>
                  <a:lnTo>
                    <a:pt x="94" y="189"/>
                  </a:lnTo>
                  <a:lnTo>
                    <a:pt x="92" y="190"/>
                  </a:lnTo>
                  <a:lnTo>
                    <a:pt x="92" y="192"/>
                  </a:lnTo>
                  <a:lnTo>
                    <a:pt x="92" y="195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0" y="198"/>
                  </a:lnTo>
                  <a:lnTo>
                    <a:pt x="89" y="200"/>
                  </a:lnTo>
                  <a:lnTo>
                    <a:pt x="89" y="200"/>
                  </a:lnTo>
                  <a:lnTo>
                    <a:pt x="87" y="200"/>
                  </a:lnTo>
                  <a:lnTo>
                    <a:pt x="87" y="201"/>
                  </a:lnTo>
                  <a:lnTo>
                    <a:pt x="87" y="201"/>
                  </a:lnTo>
                  <a:lnTo>
                    <a:pt x="87" y="204"/>
                  </a:lnTo>
                  <a:lnTo>
                    <a:pt x="87" y="206"/>
                  </a:lnTo>
                  <a:lnTo>
                    <a:pt x="89" y="208"/>
                  </a:lnTo>
                  <a:lnTo>
                    <a:pt x="90" y="209"/>
                  </a:lnTo>
                  <a:lnTo>
                    <a:pt x="92" y="211"/>
                  </a:lnTo>
                  <a:lnTo>
                    <a:pt x="92" y="212"/>
                  </a:lnTo>
                  <a:lnTo>
                    <a:pt x="95" y="215"/>
                  </a:lnTo>
                  <a:lnTo>
                    <a:pt x="98" y="217"/>
                  </a:lnTo>
                  <a:lnTo>
                    <a:pt x="100" y="219"/>
                  </a:lnTo>
                  <a:lnTo>
                    <a:pt x="100" y="220"/>
                  </a:lnTo>
                  <a:lnTo>
                    <a:pt x="101" y="222"/>
                  </a:lnTo>
                  <a:lnTo>
                    <a:pt x="101" y="225"/>
                  </a:lnTo>
                  <a:lnTo>
                    <a:pt x="101" y="225"/>
                  </a:lnTo>
                  <a:lnTo>
                    <a:pt x="101" y="230"/>
                  </a:lnTo>
                  <a:lnTo>
                    <a:pt x="101" y="230"/>
                  </a:lnTo>
                  <a:lnTo>
                    <a:pt x="100" y="231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1" y="234"/>
                  </a:lnTo>
                  <a:lnTo>
                    <a:pt x="101" y="236"/>
                  </a:lnTo>
                  <a:lnTo>
                    <a:pt x="103" y="237"/>
                  </a:lnTo>
                  <a:lnTo>
                    <a:pt x="105" y="239"/>
                  </a:lnTo>
                  <a:lnTo>
                    <a:pt x="105" y="239"/>
                  </a:lnTo>
                  <a:lnTo>
                    <a:pt x="105" y="241"/>
                  </a:lnTo>
                  <a:lnTo>
                    <a:pt x="105" y="242"/>
                  </a:lnTo>
                  <a:lnTo>
                    <a:pt x="105" y="242"/>
                  </a:lnTo>
                  <a:lnTo>
                    <a:pt x="106" y="244"/>
                  </a:lnTo>
                  <a:lnTo>
                    <a:pt x="106" y="245"/>
                  </a:lnTo>
                  <a:lnTo>
                    <a:pt x="108" y="250"/>
                  </a:lnTo>
                  <a:lnTo>
                    <a:pt x="108" y="252"/>
                  </a:lnTo>
                  <a:lnTo>
                    <a:pt x="108" y="252"/>
                  </a:lnTo>
                  <a:lnTo>
                    <a:pt x="106" y="253"/>
                  </a:lnTo>
                  <a:lnTo>
                    <a:pt x="106" y="253"/>
                  </a:lnTo>
                  <a:lnTo>
                    <a:pt x="105" y="253"/>
                  </a:lnTo>
                  <a:lnTo>
                    <a:pt x="105" y="256"/>
                  </a:lnTo>
                  <a:lnTo>
                    <a:pt x="101" y="261"/>
                  </a:lnTo>
                  <a:lnTo>
                    <a:pt x="100" y="263"/>
                  </a:lnTo>
                  <a:lnTo>
                    <a:pt x="97" y="264"/>
                  </a:lnTo>
                  <a:lnTo>
                    <a:pt x="95" y="266"/>
                  </a:lnTo>
                  <a:lnTo>
                    <a:pt x="95" y="267"/>
                  </a:lnTo>
                  <a:lnTo>
                    <a:pt x="95" y="267"/>
                  </a:lnTo>
                  <a:lnTo>
                    <a:pt x="95" y="269"/>
                  </a:lnTo>
                  <a:lnTo>
                    <a:pt x="95" y="271"/>
                  </a:lnTo>
                  <a:lnTo>
                    <a:pt x="95" y="271"/>
                  </a:lnTo>
                  <a:lnTo>
                    <a:pt x="95" y="272"/>
                  </a:lnTo>
                  <a:lnTo>
                    <a:pt x="95" y="274"/>
                  </a:lnTo>
                  <a:lnTo>
                    <a:pt x="94" y="274"/>
                  </a:lnTo>
                  <a:lnTo>
                    <a:pt x="92" y="275"/>
                  </a:lnTo>
                  <a:lnTo>
                    <a:pt x="92" y="275"/>
                  </a:lnTo>
                  <a:lnTo>
                    <a:pt x="92" y="274"/>
                  </a:lnTo>
                  <a:lnTo>
                    <a:pt x="92" y="271"/>
                  </a:lnTo>
                  <a:lnTo>
                    <a:pt x="90" y="266"/>
                  </a:lnTo>
                  <a:lnTo>
                    <a:pt x="92" y="266"/>
                  </a:lnTo>
                  <a:lnTo>
                    <a:pt x="92" y="266"/>
                  </a:lnTo>
                  <a:lnTo>
                    <a:pt x="94" y="264"/>
                  </a:lnTo>
                  <a:lnTo>
                    <a:pt x="94" y="263"/>
                  </a:lnTo>
                  <a:lnTo>
                    <a:pt x="94" y="260"/>
                  </a:lnTo>
                  <a:lnTo>
                    <a:pt x="95" y="258"/>
                  </a:lnTo>
                  <a:lnTo>
                    <a:pt x="95" y="256"/>
                  </a:lnTo>
                  <a:lnTo>
                    <a:pt x="95" y="255"/>
                  </a:lnTo>
                  <a:lnTo>
                    <a:pt x="95" y="255"/>
                  </a:lnTo>
                  <a:lnTo>
                    <a:pt x="95" y="253"/>
                  </a:lnTo>
                  <a:lnTo>
                    <a:pt x="95" y="252"/>
                  </a:lnTo>
                  <a:lnTo>
                    <a:pt x="97" y="252"/>
                  </a:lnTo>
                  <a:lnTo>
                    <a:pt x="97" y="252"/>
                  </a:lnTo>
                  <a:lnTo>
                    <a:pt x="97" y="250"/>
                  </a:lnTo>
                  <a:lnTo>
                    <a:pt x="95" y="252"/>
                  </a:lnTo>
                  <a:lnTo>
                    <a:pt x="94" y="252"/>
                  </a:lnTo>
                  <a:lnTo>
                    <a:pt x="94" y="250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5" y="249"/>
                  </a:lnTo>
                  <a:lnTo>
                    <a:pt x="95" y="247"/>
                  </a:lnTo>
                  <a:lnTo>
                    <a:pt x="94" y="245"/>
                  </a:lnTo>
                  <a:lnTo>
                    <a:pt x="95" y="244"/>
                  </a:lnTo>
                  <a:lnTo>
                    <a:pt x="94" y="244"/>
                  </a:lnTo>
                  <a:lnTo>
                    <a:pt x="94" y="244"/>
                  </a:lnTo>
                  <a:lnTo>
                    <a:pt x="94" y="242"/>
                  </a:lnTo>
                  <a:lnTo>
                    <a:pt x="94" y="242"/>
                  </a:lnTo>
                  <a:lnTo>
                    <a:pt x="94" y="241"/>
                  </a:lnTo>
                  <a:lnTo>
                    <a:pt x="94" y="239"/>
                  </a:lnTo>
                  <a:lnTo>
                    <a:pt x="94" y="237"/>
                  </a:lnTo>
                  <a:lnTo>
                    <a:pt x="94" y="236"/>
                  </a:lnTo>
                  <a:lnTo>
                    <a:pt x="94" y="234"/>
                  </a:lnTo>
                  <a:lnTo>
                    <a:pt x="94" y="233"/>
                  </a:lnTo>
                  <a:lnTo>
                    <a:pt x="94" y="231"/>
                  </a:lnTo>
                  <a:lnTo>
                    <a:pt x="92" y="228"/>
                  </a:lnTo>
                  <a:lnTo>
                    <a:pt x="90" y="226"/>
                  </a:lnTo>
                  <a:lnTo>
                    <a:pt x="87" y="222"/>
                  </a:lnTo>
                  <a:lnTo>
                    <a:pt x="89" y="220"/>
                  </a:lnTo>
                  <a:lnTo>
                    <a:pt x="87" y="219"/>
                  </a:lnTo>
                  <a:lnTo>
                    <a:pt x="87" y="219"/>
                  </a:lnTo>
                  <a:lnTo>
                    <a:pt x="87" y="223"/>
                  </a:lnTo>
                  <a:lnTo>
                    <a:pt x="86" y="222"/>
                  </a:lnTo>
                  <a:lnTo>
                    <a:pt x="86" y="220"/>
                  </a:lnTo>
                  <a:lnTo>
                    <a:pt x="86" y="219"/>
                  </a:lnTo>
                  <a:lnTo>
                    <a:pt x="86" y="215"/>
                  </a:lnTo>
                  <a:lnTo>
                    <a:pt x="84" y="214"/>
                  </a:lnTo>
                  <a:lnTo>
                    <a:pt x="84" y="211"/>
                  </a:lnTo>
                  <a:lnTo>
                    <a:pt x="82" y="209"/>
                  </a:lnTo>
                  <a:lnTo>
                    <a:pt x="84" y="208"/>
                  </a:lnTo>
                  <a:lnTo>
                    <a:pt x="84" y="209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1" y="201"/>
                  </a:lnTo>
                  <a:lnTo>
                    <a:pt x="81" y="200"/>
                  </a:lnTo>
                  <a:lnTo>
                    <a:pt x="81" y="197"/>
                  </a:lnTo>
                  <a:lnTo>
                    <a:pt x="81" y="190"/>
                  </a:lnTo>
                  <a:lnTo>
                    <a:pt x="78" y="189"/>
                  </a:lnTo>
                  <a:lnTo>
                    <a:pt x="79" y="187"/>
                  </a:lnTo>
                  <a:lnTo>
                    <a:pt x="79" y="185"/>
                  </a:lnTo>
                  <a:lnTo>
                    <a:pt x="79" y="182"/>
                  </a:lnTo>
                  <a:lnTo>
                    <a:pt x="79" y="181"/>
                  </a:lnTo>
                  <a:lnTo>
                    <a:pt x="81" y="181"/>
                  </a:lnTo>
                  <a:lnTo>
                    <a:pt x="79" y="181"/>
                  </a:lnTo>
                  <a:lnTo>
                    <a:pt x="79" y="181"/>
                  </a:lnTo>
                  <a:lnTo>
                    <a:pt x="78" y="181"/>
                  </a:lnTo>
                  <a:lnTo>
                    <a:pt x="76" y="181"/>
                  </a:lnTo>
                  <a:lnTo>
                    <a:pt x="75" y="179"/>
                  </a:lnTo>
                  <a:lnTo>
                    <a:pt x="75" y="178"/>
                  </a:lnTo>
                  <a:lnTo>
                    <a:pt x="73" y="176"/>
                  </a:lnTo>
                  <a:lnTo>
                    <a:pt x="73" y="173"/>
                  </a:lnTo>
                  <a:lnTo>
                    <a:pt x="73" y="173"/>
                  </a:lnTo>
                  <a:lnTo>
                    <a:pt x="71" y="171"/>
                  </a:lnTo>
                  <a:lnTo>
                    <a:pt x="71" y="171"/>
                  </a:lnTo>
                  <a:lnTo>
                    <a:pt x="70" y="170"/>
                  </a:lnTo>
                  <a:lnTo>
                    <a:pt x="68" y="168"/>
                  </a:lnTo>
                  <a:lnTo>
                    <a:pt x="68" y="170"/>
                  </a:lnTo>
                  <a:lnTo>
                    <a:pt x="68" y="170"/>
                  </a:lnTo>
                  <a:lnTo>
                    <a:pt x="68" y="171"/>
                  </a:lnTo>
                  <a:lnTo>
                    <a:pt x="68" y="173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65" y="181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59" y="181"/>
                  </a:lnTo>
                  <a:lnTo>
                    <a:pt x="59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9"/>
                  </a:lnTo>
                  <a:lnTo>
                    <a:pt x="59" y="181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7" y="184"/>
                  </a:lnTo>
                  <a:lnTo>
                    <a:pt x="57" y="184"/>
                  </a:lnTo>
                  <a:lnTo>
                    <a:pt x="56" y="184"/>
                  </a:lnTo>
                  <a:lnTo>
                    <a:pt x="56" y="184"/>
                  </a:lnTo>
                  <a:lnTo>
                    <a:pt x="56" y="185"/>
                  </a:lnTo>
                  <a:lnTo>
                    <a:pt x="53" y="187"/>
                  </a:lnTo>
                  <a:lnTo>
                    <a:pt x="51" y="187"/>
                  </a:lnTo>
                  <a:lnTo>
                    <a:pt x="51" y="189"/>
                  </a:lnTo>
                  <a:lnTo>
                    <a:pt x="49" y="192"/>
                  </a:lnTo>
                  <a:lnTo>
                    <a:pt x="46" y="193"/>
                  </a:lnTo>
                  <a:lnTo>
                    <a:pt x="46" y="193"/>
                  </a:lnTo>
                  <a:lnTo>
                    <a:pt x="45" y="192"/>
                  </a:lnTo>
                  <a:lnTo>
                    <a:pt x="46" y="190"/>
                  </a:lnTo>
                  <a:lnTo>
                    <a:pt x="46" y="189"/>
                  </a:lnTo>
                  <a:lnTo>
                    <a:pt x="46" y="187"/>
                  </a:lnTo>
                  <a:lnTo>
                    <a:pt x="46" y="189"/>
                  </a:lnTo>
                  <a:lnTo>
                    <a:pt x="45" y="190"/>
                  </a:lnTo>
                  <a:lnTo>
                    <a:pt x="43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40" y="189"/>
                  </a:lnTo>
                  <a:lnTo>
                    <a:pt x="40" y="189"/>
                  </a:lnTo>
                  <a:lnTo>
                    <a:pt x="40" y="187"/>
                  </a:lnTo>
                  <a:lnTo>
                    <a:pt x="40" y="187"/>
                  </a:lnTo>
                  <a:lnTo>
                    <a:pt x="40" y="185"/>
                  </a:lnTo>
                  <a:lnTo>
                    <a:pt x="38" y="187"/>
                  </a:lnTo>
                  <a:lnTo>
                    <a:pt x="38" y="189"/>
                  </a:lnTo>
                  <a:lnTo>
                    <a:pt x="38" y="189"/>
                  </a:lnTo>
                  <a:lnTo>
                    <a:pt x="37" y="190"/>
                  </a:lnTo>
                  <a:lnTo>
                    <a:pt x="37" y="189"/>
                  </a:lnTo>
                  <a:lnTo>
                    <a:pt x="37" y="187"/>
                  </a:lnTo>
                  <a:lnTo>
                    <a:pt x="37" y="187"/>
                  </a:lnTo>
                  <a:lnTo>
                    <a:pt x="37" y="185"/>
                  </a:lnTo>
                  <a:lnTo>
                    <a:pt x="37" y="182"/>
                  </a:lnTo>
                  <a:lnTo>
                    <a:pt x="37" y="182"/>
                  </a:lnTo>
                  <a:lnTo>
                    <a:pt x="37" y="181"/>
                  </a:lnTo>
                  <a:lnTo>
                    <a:pt x="37" y="182"/>
                  </a:lnTo>
                  <a:lnTo>
                    <a:pt x="37" y="184"/>
                  </a:lnTo>
                  <a:lnTo>
                    <a:pt x="35" y="184"/>
                  </a:lnTo>
                  <a:lnTo>
                    <a:pt x="35" y="184"/>
                  </a:lnTo>
                  <a:lnTo>
                    <a:pt x="34" y="185"/>
                  </a:lnTo>
                  <a:lnTo>
                    <a:pt x="34" y="187"/>
                  </a:lnTo>
                  <a:lnTo>
                    <a:pt x="30" y="189"/>
                  </a:lnTo>
                  <a:lnTo>
                    <a:pt x="30" y="189"/>
                  </a:lnTo>
                  <a:lnTo>
                    <a:pt x="30" y="187"/>
                  </a:lnTo>
                  <a:lnTo>
                    <a:pt x="30" y="181"/>
                  </a:lnTo>
                  <a:lnTo>
                    <a:pt x="32" y="181"/>
                  </a:lnTo>
                  <a:lnTo>
                    <a:pt x="32" y="179"/>
                  </a:lnTo>
                  <a:lnTo>
                    <a:pt x="32" y="176"/>
                  </a:lnTo>
                  <a:lnTo>
                    <a:pt x="34" y="174"/>
                  </a:lnTo>
                  <a:lnTo>
                    <a:pt x="34" y="171"/>
                  </a:lnTo>
                  <a:lnTo>
                    <a:pt x="34" y="171"/>
                  </a:lnTo>
                  <a:lnTo>
                    <a:pt x="35" y="170"/>
                  </a:lnTo>
                  <a:lnTo>
                    <a:pt x="35" y="165"/>
                  </a:lnTo>
                  <a:lnTo>
                    <a:pt x="35" y="163"/>
                  </a:lnTo>
                  <a:lnTo>
                    <a:pt x="34" y="162"/>
                  </a:lnTo>
                  <a:lnTo>
                    <a:pt x="34" y="156"/>
                  </a:lnTo>
                  <a:lnTo>
                    <a:pt x="30" y="152"/>
                  </a:lnTo>
                  <a:lnTo>
                    <a:pt x="30" y="151"/>
                  </a:lnTo>
                  <a:lnTo>
                    <a:pt x="29" y="148"/>
                  </a:lnTo>
                  <a:lnTo>
                    <a:pt x="30" y="148"/>
                  </a:lnTo>
                  <a:lnTo>
                    <a:pt x="27" y="146"/>
                  </a:lnTo>
                  <a:lnTo>
                    <a:pt x="27" y="146"/>
                  </a:lnTo>
                  <a:lnTo>
                    <a:pt x="27" y="143"/>
                  </a:lnTo>
                  <a:lnTo>
                    <a:pt x="27" y="140"/>
                  </a:lnTo>
                  <a:lnTo>
                    <a:pt x="27" y="140"/>
                  </a:lnTo>
                  <a:lnTo>
                    <a:pt x="27" y="141"/>
                  </a:lnTo>
                  <a:lnTo>
                    <a:pt x="26" y="143"/>
                  </a:lnTo>
                  <a:lnTo>
                    <a:pt x="26" y="145"/>
                  </a:lnTo>
                  <a:lnTo>
                    <a:pt x="26" y="145"/>
                  </a:lnTo>
                  <a:lnTo>
                    <a:pt x="26" y="146"/>
                  </a:lnTo>
                  <a:lnTo>
                    <a:pt x="24" y="145"/>
                  </a:lnTo>
                  <a:lnTo>
                    <a:pt x="23" y="145"/>
                  </a:lnTo>
                  <a:lnTo>
                    <a:pt x="21" y="141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21" y="138"/>
                  </a:lnTo>
                  <a:lnTo>
                    <a:pt x="23" y="140"/>
                  </a:lnTo>
                  <a:lnTo>
                    <a:pt x="24" y="141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27" y="138"/>
                  </a:lnTo>
                  <a:lnTo>
                    <a:pt x="26" y="137"/>
                  </a:lnTo>
                  <a:lnTo>
                    <a:pt x="26" y="137"/>
                  </a:lnTo>
                  <a:lnTo>
                    <a:pt x="24" y="137"/>
                  </a:lnTo>
                  <a:lnTo>
                    <a:pt x="23" y="135"/>
                  </a:lnTo>
                  <a:lnTo>
                    <a:pt x="23" y="135"/>
                  </a:lnTo>
                  <a:lnTo>
                    <a:pt x="23" y="134"/>
                  </a:lnTo>
                  <a:lnTo>
                    <a:pt x="23" y="134"/>
                  </a:lnTo>
                  <a:lnTo>
                    <a:pt x="21" y="134"/>
                  </a:lnTo>
                  <a:lnTo>
                    <a:pt x="21" y="132"/>
                  </a:lnTo>
                  <a:lnTo>
                    <a:pt x="23" y="130"/>
                  </a:lnTo>
                  <a:lnTo>
                    <a:pt x="21" y="130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6" y="129"/>
                  </a:lnTo>
                  <a:lnTo>
                    <a:pt x="15" y="129"/>
                  </a:lnTo>
                  <a:lnTo>
                    <a:pt x="15" y="130"/>
                  </a:lnTo>
                  <a:lnTo>
                    <a:pt x="15" y="132"/>
                  </a:lnTo>
                  <a:lnTo>
                    <a:pt x="15" y="132"/>
                  </a:lnTo>
                  <a:lnTo>
                    <a:pt x="12" y="129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2" y="126"/>
                  </a:lnTo>
                  <a:lnTo>
                    <a:pt x="10" y="127"/>
                  </a:lnTo>
                  <a:lnTo>
                    <a:pt x="10" y="127"/>
                  </a:lnTo>
                  <a:lnTo>
                    <a:pt x="8" y="126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10" y="124"/>
                  </a:lnTo>
                  <a:lnTo>
                    <a:pt x="10" y="124"/>
                  </a:lnTo>
                  <a:lnTo>
                    <a:pt x="8" y="122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8" y="122"/>
                  </a:lnTo>
                  <a:lnTo>
                    <a:pt x="8" y="126"/>
                  </a:lnTo>
                  <a:lnTo>
                    <a:pt x="7" y="122"/>
                  </a:lnTo>
                  <a:lnTo>
                    <a:pt x="4" y="119"/>
                  </a:lnTo>
                  <a:lnTo>
                    <a:pt x="2" y="118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3"/>
                  </a:lnTo>
                  <a:lnTo>
                    <a:pt x="0" y="113"/>
                  </a:lnTo>
                  <a:lnTo>
                    <a:pt x="0" y="111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4" y="108"/>
                  </a:lnTo>
                  <a:lnTo>
                    <a:pt x="5" y="108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07"/>
                  </a:lnTo>
                  <a:lnTo>
                    <a:pt x="7" y="105"/>
                  </a:lnTo>
                  <a:lnTo>
                    <a:pt x="7" y="100"/>
                  </a:lnTo>
                  <a:lnTo>
                    <a:pt x="5" y="100"/>
                  </a:lnTo>
                  <a:lnTo>
                    <a:pt x="7" y="99"/>
                  </a:lnTo>
                  <a:lnTo>
                    <a:pt x="7" y="99"/>
                  </a:lnTo>
                  <a:lnTo>
                    <a:pt x="7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10" y="99"/>
                  </a:lnTo>
                  <a:lnTo>
                    <a:pt x="12" y="100"/>
                  </a:lnTo>
                  <a:lnTo>
                    <a:pt x="12" y="99"/>
                  </a:lnTo>
                  <a:lnTo>
                    <a:pt x="13" y="97"/>
                  </a:lnTo>
                  <a:lnTo>
                    <a:pt x="13" y="97"/>
                  </a:lnTo>
                  <a:lnTo>
                    <a:pt x="13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4"/>
                  </a:lnTo>
                  <a:lnTo>
                    <a:pt x="13" y="91"/>
                  </a:lnTo>
                  <a:lnTo>
                    <a:pt x="13" y="89"/>
                  </a:lnTo>
                  <a:lnTo>
                    <a:pt x="13" y="89"/>
                  </a:lnTo>
                  <a:lnTo>
                    <a:pt x="13" y="88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6" y="85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18" y="83"/>
                  </a:lnTo>
                  <a:lnTo>
                    <a:pt x="18" y="80"/>
                  </a:lnTo>
                  <a:lnTo>
                    <a:pt x="18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6" y="69"/>
                  </a:lnTo>
                  <a:lnTo>
                    <a:pt x="16" y="69"/>
                  </a:lnTo>
                  <a:lnTo>
                    <a:pt x="18" y="67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3" y="69"/>
                  </a:lnTo>
                  <a:lnTo>
                    <a:pt x="23" y="69"/>
                  </a:lnTo>
                  <a:lnTo>
                    <a:pt x="24" y="70"/>
                  </a:lnTo>
                  <a:lnTo>
                    <a:pt x="27" y="70"/>
                  </a:lnTo>
                  <a:lnTo>
                    <a:pt x="27" y="70"/>
                  </a:lnTo>
                  <a:lnTo>
                    <a:pt x="29" y="70"/>
                  </a:lnTo>
                  <a:lnTo>
                    <a:pt x="29" y="69"/>
                  </a:lnTo>
                  <a:lnTo>
                    <a:pt x="30" y="67"/>
                  </a:lnTo>
                  <a:lnTo>
                    <a:pt x="30" y="64"/>
                  </a:lnTo>
                  <a:lnTo>
                    <a:pt x="32" y="63"/>
                  </a:lnTo>
                  <a:lnTo>
                    <a:pt x="32" y="61"/>
                  </a:lnTo>
                  <a:lnTo>
                    <a:pt x="34" y="59"/>
                  </a:lnTo>
                  <a:lnTo>
                    <a:pt x="35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3"/>
                  </a:lnTo>
                  <a:lnTo>
                    <a:pt x="37" y="52"/>
                  </a:lnTo>
                  <a:lnTo>
                    <a:pt x="35" y="52"/>
                  </a:lnTo>
                  <a:lnTo>
                    <a:pt x="35" y="52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7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40" y="44"/>
                  </a:lnTo>
                  <a:lnTo>
                    <a:pt x="41" y="42"/>
                  </a:lnTo>
                  <a:lnTo>
                    <a:pt x="41" y="41"/>
                  </a:lnTo>
                  <a:lnTo>
                    <a:pt x="41" y="39"/>
                  </a:lnTo>
                  <a:lnTo>
                    <a:pt x="43" y="39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1" y="36"/>
                  </a:lnTo>
                  <a:lnTo>
                    <a:pt x="41" y="33"/>
                  </a:lnTo>
                  <a:lnTo>
                    <a:pt x="41" y="31"/>
                  </a:lnTo>
                  <a:lnTo>
                    <a:pt x="43" y="31"/>
                  </a:lnTo>
                  <a:lnTo>
                    <a:pt x="43" y="30"/>
                  </a:lnTo>
                  <a:lnTo>
                    <a:pt x="45" y="28"/>
                  </a:lnTo>
                  <a:lnTo>
                    <a:pt x="46" y="28"/>
                  </a:lnTo>
                  <a:lnTo>
                    <a:pt x="48" y="26"/>
                  </a:lnTo>
                  <a:lnTo>
                    <a:pt x="51" y="23"/>
                  </a:lnTo>
                  <a:lnTo>
                    <a:pt x="53" y="23"/>
                  </a:lnTo>
                  <a:lnTo>
                    <a:pt x="54" y="23"/>
                  </a:lnTo>
                  <a:lnTo>
                    <a:pt x="56" y="22"/>
                  </a:lnTo>
                  <a:lnTo>
                    <a:pt x="56" y="20"/>
                  </a:lnTo>
                  <a:lnTo>
                    <a:pt x="59" y="18"/>
                  </a:lnTo>
                  <a:lnTo>
                    <a:pt x="59" y="18"/>
                  </a:lnTo>
                  <a:lnTo>
                    <a:pt x="65" y="18"/>
                  </a:lnTo>
                  <a:lnTo>
                    <a:pt x="67" y="18"/>
                  </a:lnTo>
                  <a:lnTo>
                    <a:pt x="67" y="18"/>
                  </a:lnTo>
                  <a:lnTo>
                    <a:pt x="68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20"/>
                  </a:lnTo>
                  <a:lnTo>
                    <a:pt x="68" y="17"/>
                  </a:lnTo>
                  <a:lnTo>
                    <a:pt x="68" y="15"/>
                  </a:lnTo>
                  <a:lnTo>
                    <a:pt x="68" y="14"/>
                  </a:lnTo>
                  <a:lnTo>
                    <a:pt x="68" y="14"/>
                  </a:lnTo>
                  <a:lnTo>
                    <a:pt x="70" y="12"/>
                  </a:lnTo>
                  <a:lnTo>
                    <a:pt x="71" y="12"/>
                  </a:lnTo>
                  <a:lnTo>
                    <a:pt x="73" y="11"/>
                  </a:lnTo>
                  <a:lnTo>
                    <a:pt x="73" y="9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7"/>
                  </a:lnTo>
                  <a:lnTo>
                    <a:pt x="75" y="6"/>
                  </a:lnTo>
                  <a:lnTo>
                    <a:pt x="75" y="6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6" y="3"/>
                  </a:lnTo>
                  <a:lnTo>
                    <a:pt x="76" y="1"/>
                  </a:lnTo>
                  <a:lnTo>
                    <a:pt x="78" y="1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0" name="Freeform 196">
              <a:extLst>
                <a:ext uri="{FF2B5EF4-FFF2-40B4-BE49-F238E27FC236}">
                  <a16:creationId xmlns:a16="http://schemas.microsoft.com/office/drawing/2014/main" id="{82B56428-9FDC-4A5D-BFDB-E0D7912F91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71873" y="4211254"/>
              <a:ext cx="553579" cy="181278"/>
            </a:xfrm>
            <a:custGeom>
              <a:avLst/>
              <a:gdLst>
                <a:gd name="T0" fmla="*/ 168 w 284"/>
                <a:gd name="T1" fmla="*/ 71 h 93"/>
                <a:gd name="T2" fmla="*/ 64 w 284"/>
                <a:gd name="T3" fmla="*/ 66 h 93"/>
                <a:gd name="T4" fmla="*/ 23 w 284"/>
                <a:gd name="T5" fmla="*/ 61 h 93"/>
                <a:gd name="T6" fmla="*/ 260 w 284"/>
                <a:gd name="T7" fmla="*/ 44 h 93"/>
                <a:gd name="T8" fmla="*/ 8 w 284"/>
                <a:gd name="T9" fmla="*/ 26 h 93"/>
                <a:gd name="T10" fmla="*/ 1 w 284"/>
                <a:gd name="T11" fmla="*/ 15 h 93"/>
                <a:gd name="T12" fmla="*/ 9 w 284"/>
                <a:gd name="T13" fmla="*/ 9 h 93"/>
                <a:gd name="T14" fmla="*/ 17 w 284"/>
                <a:gd name="T15" fmla="*/ 14 h 93"/>
                <a:gd name="T16" fmla="*/ 20 w 284"/>
                <a:gd name="T17" fmla="*/ 22 h 93"/>
                <a:gd name="T18" fmla="*/ 23 w 284"/>
                <a:gd name="T19" fmla="*/ 22 h 93"/>
                <a:gd name="T20" fmla="*/ 31 w 284"/>
                <a:gd name="T21" fmla="*/ 22 h 93"/>
                <a:gd name="T22" fmla="*/ 39 w 284"/>
                <a:gd name="T23" fmla="*/ 17 h 93"/>
                <a:gd name="T24" fmla="*/ 55 w 284"/>
                <a:gd name="T25" fmla="*/ 39 h 93"/>
                <a:gd name="T26" fmla="*/ 55 w 284"/>
                <a:gd name="T27" fmla="*/ 63 h 93"/>
                <a:gd name="T28" fmla="*/ 68 w 284"/>
                <a:gd name="T29" fmla="*/ 85 h 93"/>
                <a:gd name="T30" fmla="*/ 63 w 284"/>
                <a:gd name="T31" fmla="*/ 82 h 93"/>
                <a:gd name="T32" fmla="*/ 55 w 284"/>
                <a:gd name="T33" fmla="*/ 85 h 93"/>
                <a:gd name="T34" fmla="*/ 31 w 284"/>
                <a:gd name="T35" fmla="*/ 69 h 93"/>
                <a:gd name="T36" fmla="*/ 22 w 284"/>
                <a:gd name="T37" fmla="*/ 55 h 93"/>
                <a:gd name="T38" fmla="*/ 15 w 284"/>
                <a:gd name="T39" fmla="*/ 45 h 93"/>
                <a:gd name="T40" fmla="*/ 8 w 284"/>
                <a:gd name="T41" fmla="*/ 14 h 93"/>
                <a:gd name="T42" fmla="*/ 249 w 284"/>
                <a:gd name="T43" fmla="*/ 8 h 93"/>
                <a:gd name="T44" fmla="*/ 254 w 284"/>
                <a:gd name="T45" fmla="*/ 4 h 93"/>
                <a:gd name="T46" fmla="*/ 260 w 284"/>
                <a:gd name="T47" fmla="*/ 12 h 93"/>
                <a:gd name="T48" fmla="*/ 260 w 284"/>
                <a:gd name="T49" fmla="*/ 20 h 93"/>
                <a:gd name="T50" fmla="*/ 265 w 284"/>
                <a:gd name="T51" fmla="*/ 22 h 93"/>
                <a:gd name="T52" fmla="*/ 273 w 284"/>
                <a:gd name="T53" fmla="*/ 23 h 93"/>
                <a:gd name="T54" fmla="*/ 282 w 284"/>
                <a:gd name="T55" fmla="*/ 28 h 93"/>
                <a:gd name="T56" fmla="*/ 279 w 284"/>
                <a:gd name="T57" fmla="*/ 33 h 93"/>
                <a:gd name="T58" fmla="*/ 274 w 284"/>
                <a:gd name="T59" fmla="*/ 41 h 93"/>
                <a:gd name="T60" fmla="*/ 266 w 284"/>
                <a:gd name="T61" fmla="*/ 44 h 93"/>
                <a:gd name="T62" fmla="*/ 258 w 284"/>
                <a:gd name="T63" fmla="*/ 45 h 93"/>
                <a:gd name="T64" fmla="*/ 244 w 284"/>
                <a:gd name="T65" fmla="*/ 42 h 93"/>
                <a:gd name="T66" fmla="*/ 235 w 284"/>
                <a:gd name="T67" fmla="*/ 42 h 93"/>
                <a:gd name="T68" fmla="*/ 230 w 284"/>
                <a:gd name="T69" fmla="*/ 53 h 93"/>
                <a:gd name="T70" fmla="*/ 228 w 284"/>
                <a:gd name="T71" fmla="*/ 61 h 93"/>
                <a:gd name="T72" fmla="*/ 224 w 284"/>
                <a:gd name="T73" fmla="*/ 66 h 93"/>
                <a:gd name="T74" fmla="*/ 224 w 284"/>
                <a:gd name="T75" fmla="*/ 71 h 93"/>
                <a:gd name="T76" fmla="*/ 220 w 284"/>
                <a:gd name="T77" fmla="*/ 77 h 93"/>
                <a:gd name="T78" fmla="*/ 216 w 284"/>
                <a:gd name="T79" fmla="*/ 83 h 93"/>
                <a:gd name="T80" fmla="*/ 205 w 284"/>
                <a:gd name="T81" fmla="*/ 85 h 93"/>
                <a:gd name="T82" fmla="*/ 194 w 284"/>
                <a:gd name="T83" fmla="*/ 85 h 93"/>
                <a:gd name="T84" fmla="*/ 183 w 284"/>
                <a:gd name="T85" fmla="*/ 85 h 93"/>
                <a:gd name="T86" fmla="*/ 175 w 284"/>
                <a:gd name="T87" fmla="*/ 91 h 93"/>
                <a:gd name="T88" fmla="*/ 159 w 284"/>
                <a:gd name="T89" fmla="*/ 93 h 93"/>
                <a:gd name="T90" fmla="*/ 150 w 284"/>
                <a:gd name="T91" fmla="*/ 86 h 93"/>
                <a:gd name="T92" fmla="*/ 143 w 284"/>
                <a:gd name="T93" fmla="*/ 78 h 93"/>
                <a:gd name="T94" fmla="*/ 154 w 284"/>
                <a:gd name="T95" fmla="*/ 82 h 93"/>
                <a:gd name="T96" fmla="*/ 167 w 284"/>
                <a:gd name="T97" fmla="*/ 85 h 93"/>
                <a:gd name="T98" fmla="*/ 167 w 284"/>
                <a:gd name="T99" fmla="*/ 78 h 93"/>
                <a:gd name="T100" fmla="*/ 168 w 284"/>
                <a:gd name="T101" fmla="*/ 71 h 93"/>
                <a:gd name="T102" fmla="*/ 173 w 284"/>
                <a:gd name="T103" fmla="*/ 64 h 93"/>
                <a:gd name="T104" fmla="*/ 198 w 284"/>
                <a:gd name="T105" fmla="*/ 55 h 93"/>
                <a:gd name="T106" fmla="*/ 208 w 284"/>
                <a:gd name="T107" fmla="*/ 39 h 93"/>
                <a:gd name="T108" fmla="*/ 213 w 284"/>
                <a:gd name="T109" fmla="*/ 44 h 93"/>
                <a:gd name="T110" fmla="*/ 219 w 284"/>
                <a:gd name="T111" fmla="*/ 47 h 93"/>
                <a:gd name="T112" fmla="*/ 219 w 284"/>
                <a:gd name="T113" fmla="*/ 41 h 93"/>
                <a:gd name="T114" fmla="*/ 222 w 284"/>
                <a:gd name="T115" fmla="*/ 38 h 93"/>
                <a:gd name="T116" fmla="*/ 227 w 284"/>
                <a:gd name="T117" fmla="*/ 41 h 93"/>
                <a:gd name="T118" fmla="*/ 230 w 284"/>
                <a:gd name="T119" fmla="*/ 33 h 93"/>
                <a:gd name="T120" fmla="*/ 232 w 284"/>
                <a:gd name="T121" fmla="*/ 26 h 93"/>
                <a:gd name="T122" fmla="*/ 244 w 284"/>
                <a:gd name="T123" fmla="*/ 12 h 93"/>
                <a:gd name="T124" fmla="*/ 254 w 284"/>
                <a:gd name="T125" fmla="*/ 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84" h="93">
                  <a:moveTo>
                    <a:pt x="168" y="66"/>
                  </a:moveTo>
                  <a:lnTo>
                    <a:pt x="170" y="66"/>
                  </a:lnTo>
                  <a:lnTo>
                    <a:pt x="170" y="66"/>
                  </a:lnTo>
                  <a:lnTo>
                    <a:pt x="170" y="69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68" y="71"/>
                  </a:lnTo>
                  <a:lnTo>
                    <a:pt x="168" y="66"/>
                  </a:lnTo>
                  <a:lnTo>
                    <a:pt x="168" y="66"/>
                  </a:lnTo>
                  <a:close/>
                  <a:moveTo>
                    <a:pt x="66" y="64"/>
                  </a:move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6" y="64"/>
                  </a:lnTo>
                  <a:lnTo>
                    <a:pt x="66" y="64"/>
                  </a:lnTo>
                  <a:close/>
                  <a:moveTo>
                    <a:pt x="25" y="61"/>
                  </a:moveTo>
                  <a:lnTo>
                    <a:pt x="25" y="61"/>
                  </a:lnTo>
                  <a:lnTo>
                    <a:pt x="25" y="63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3" y="61"/>
                  </a:lnTo>
                  <a:lnTo>
                    <a:pt x="25" y="61"/>
                  </a:lnTo>
                  <a:close/>
                  <a:moveTo>
                    <a:pt x="261" y="44"/>
                  </a:moveTo>
                  <a:lnTo>
                    <a:pt x="261" y="44"/>
                  </a:lnTo>
                  <a:lnTo>
                    <a:pt x="265" y="45"/>
                  </a:lnTo>
                  <a:lnTo>
                    <a:pt x="261" y="45"/>
                  </a:lnTo>
                  <a:lnTo>
                    <a:pt x="260" y="45"/>
                  </a:lnTo>
                  <a:lnTo>
                    <a:pt x="261" y="45"/>
                  </a:lnTo>
                  <a:lnTo>
                    <a:pt x="260" y="44"/>
                  </a:lnTo>
                  <a:lnTo>
                    <a:pt x="261" y="44"/>
                  </a:lnTo>
                  <a:close/>
                  <a:moveTo>
                    <a:pt x="9" y="26"/>
                  </a:moveTo>
                  <a:lnTo>
                    <a:pt x="9" y="26"/>
                  </a:lnTo>
                  <a:lnTo>
                    <a:pt x="11" y="28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8" y="30"/>
                  </a:lnTo>
                  <a:lnTo>
                    <a:pt x="8" y="26"/>
                  </a:lnTo>
                  <a:lnTo>
                    <a:pt x="9" y="26"/>
                  </a:lnTo>
                  <a:close/>
                  <a:moveTo>
                    <a:pt x="3" y="12"/>
                  </a:moveTo>
                  <a:lnTo>
                    <a:pt x="4" y="14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5"/>
                  </a:lnTo>
                  <a:lnTo>
                    <a:pt x="1" y="15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3" y="12"/>
                  </a:lnTo>
                  <a:lnTo>
                    <a:pt x="3" y="12"/>
                  </a:lnTo>
                  <a:close/>
                  <a:moveTo>
                    <a:pt x="9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7" y="14"/>
                  </a:lnTo>
                  <a:lnTo>
                    <a:pt x="19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7"/>
                  </a:lnTo>
                  <a:lnTo>
                    <a:pt x="22" y="19"/>
                  </a:lnTo>
                  <a:lnTo>
                    <a:pt x="20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4" y="17"/>
                  </a:lnTo>
                  <a:lnTo>
                    <a:pt x="36" y="17"/>
                  </a:lnTo>
                  <a:lnTo>
                    <a:pt x="36" y="15"/>
                  </a:lnTo>
                  <a:lnTo>
                    <a:pt x="38" y="15"/>
                  </a:lnTo>
                  <a:lnTo>
                    <a:pt x="39" y="17"/>
                  </a:lnTo>
                  <a:lnTo>
                    <a:pt x="42" y="22"/>
                  </a:lnTo>
                  <a:lnTo>
                    <a:pt x="45" y="25"/>
                  </a:lnTo>
                  <a:lnTo>
                    <a:pt x="47" y="25"/>
                  </a:lnTo>
                  <a:lnTo>
                    <a:pt x="49" y="26"/>
                  </a:lnTo>
                  <a:lnTo>
                    <a:pt x="50" y="28"/>
                  </a:lnTo>
                  <a:lnTo>
                    <a:pt x="52" y="30"/>
                  </a:lnTo>
                  <a:lnTo>
                    <a:pt x="55" y="36"/>
                  </a:lnTo>
                  <a:lnTo>
                    <a:pt x="55" y="39"/>
                  </a:lnTo>
                  <a:lnTo>
                    <a:pt x="55" y="42"/>
                  </a:lnTo>
                  <a:lnTo>
                    <a:pt x="55" y="49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63"/>
                  </a:lnTo>
                  <a:lnTo>
                    <a:pt x="56" y="64"/>
                  </a:lnTo>
                  <a:lnTo>
                    <a:pt x="56" y="66"/>
                  </a:lnTo>
                  <a:lnTo>
                    <a:pt x="61" y="69"/>
                  </a:lnTo>
                  <a:lnTo>
                    <a:pt x="61" y="69"/>
                  </a:lnTo>
                  <a:lnTo>
                    <a:pt x="63" y="72"/>
                  </a:lnTo>
                  <a:lnTo>
                    <a:pt x="66" y="80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6" y="86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3" y="83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58" y="85"/>
                  </a:lnTo>
                  <a:lnTo>
                    <a:pt x="56" y="86"/>
                  </a:lnTo>
                  <a:lnTo>
                    <a:pt x="55" y="86"/>
                  </a:lnTo>
                  <a:lnTo>
                    <a:pt x="55" y="85"/>
                  </a:lnTo>
                  <a:lnTo>
                    <a:pt x="55" y="83"/>
                  </a:lnTo>
                  <a:lnTo>
                    <a:pt x="53" y="83"/>
                  </a:lnTo>
                  <a:lnTo>
                    <a:pt x="47" y="80"/>
                  </a:lnTo>
                  <a:lnTo>
                    <a:pt x="45" y="78"/>
                  </a:lnTo>
                  <a:lnTo>
                    <a:pt x="42" y="75"/>
                  </a:lnTo>
                  <a:lnTo>
                    <a:pt x="36" y="74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27" y="67"/>
                  </a:lnTo>
                  <a:lnTo>
                    <a:pt x="25" y="64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5" y="63"/>
                  </a:lnTo>
                  <a:lnTo>
                    <a:pt x="25" y="60"/>
                  </a:lnTo>
                  <a:lnTo>
                    <a:pt x="23" y="58"/>
                  </a:lnTo>
                  <a:lnTo>
                    <a:pt x="22" y="55"/>
                  </a:lnTo>
                  <a:lnTo>
                    <a:pt x="20" y="53"/>
                  </a:lnTo>
                  <a:lnTo>
                    <a:pt x="17" y="52"/>
                  </a:lnTo>
                  <a:lnTo>
                    <a:pt x="17" y="50"/>
                  </a:lnTo>
                  <a:lnTo>
                    <a:pt x="15" y="49"/>
                  </a:lnTo>
                  <a:lnTo>
                    <a:pt x="17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45"/>
                  </a:lnTo>
                  <a:lnTo>
                    <a:pt x="14" y="42"/>
                  </a:lnTo>
                  <a:lnTo>
                    <a:pt x="14" y="39"/>
                  </a:lnTo>
                  <a:lnTo>
                    <a:pt x="12" y="33"/>
                  </a:lnTo>
                  <a:lnTo>
                    <a:pt x="11" y="25"/>
                  </a:lnTo>
                  <a:lnTo>
                    <a:pt x="11" y="22"/>
                  </a:lnTo>
                  <a:lnTo>
                    <a:pt x="11" y="20"/>
                  </a:lnTo>
                  <a:lnTo>
                    <a:pt x="9" y="17"/>
                  </a:lnTo>
                  <a:lnTo>
                    <a:pt x="8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8" y="9"/>
                  </a:lnTo>
                  <a:lnTo>
                    <a:pt x="8" y="9"/>
                  </a:lnTo>
                  <a:lnTo>
                    <a:pt x="9" y="9"/>
                  </a:lnTo>
                  <a:close/>
                  <a:moveTo>
                    <a:pt x="247" y="4"/>
                  </a:moveTo>
                  <a:lnTo>
                    <a:pt x="249" y="6"/>
                  </a:lnTo>
                  <a:lnTo>
                    <a:pt x="249" y="8"/>
                  </a:lnTo>
                  <a:lnTo>
                    <a:pt x="249" y="8"/>
                  </a:lnTo>
                  <a:lnTo>
                    <a:pt x="249" y="9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0" y="9"/>
                  </a:lnTo>
                  <a:lnTo>
                    <a:pt x="252" y="8"/>
                  </a:lnTo>
                  <a:lnTo>
                    <a:pt x="252" y="6"/>
                  </a:lnTo>
                  <a:lnTo>
                    <a:pt x="254" y="4"/>
                  </a:lnTo>
                  <a:lnTo>
                    <a:pt x="255" y="6"/>
                  </a:lnTo>
                  <a:lnTo>
                    <a:pt x="255" y="6"/>
                  </a:lnTo>
                  <a:lnTo>
                    <a:pt x="255" y="8"/>
                  </a:lnTo>
                  <a:lnTo>
                    <a:pt x="255" y="8"/>
                  </a:lnTo>
                  <a:lnTo>
                    <a:pt x="255" y="9"/>
                  </a:lnTo>
                  <a:lnTo>
                    <a:pt x="257" y="11"/>
                  </a:lnTo>
                  <a:lnTo>
                    <a:pt x="258" y="11"/>
                  </a:lnTo>
                  <a:lnTo>
                    <a:pt x="260" y="12"/>
                  </a:lnTo>
                  <a:lnTo>
                    <a:pt x="260" y="12"/>
                  </a:lnTo>
                  <a:lnTo>
                    <a:pt x="261" y="12"/>
                  </a:lnTo>
                  <a:lnTo>
                    <a:pt x="261" y="14"/>
                  </a:lnTo>
                  <a:lnTo>
                    <a:pt x="261" y="15"/>
                  </a:lnTo>
                  <a:lnTo>
                    <a:pt x="260" y="17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60" y="20"/>
                  </a:lnTo>
                  <a:lnTo>
                    <a:pt x="258" y="20"/>
                  </a:lnTo>
                  <a:lnTo>
                    <a:pt x="263" y="20"/>
                  </a:lnTo>
                  <a:lnTo>
                    <a:pt x="265" y="20"/>
                  </a:lnTo>
                  <a:lnTo>
                    <a:pt x="266" y="19"/>
                  </a:lnTo>
                  <a:lnTo>
                    <a:pt x="266" y="20"/>
                  </a:lnTo>
                  <a:lnTo>
                    <a:pt x="268" y="22"/>
                  </a:lnTo>
                  <a:lnTo>
                    <a:pt x="266" y="22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9" y="22"/>
                  </a:lnTo>
                  <a:lnTo>
                    <a:pt x="269" y="22"/>
                  </a:lnTo>
                  <a:lnTo>
                    <a:pt x="271" y="22"/>
                  </a:lnTo>
                  <a:lnTo>
                    <a:pt x="273" y="23"/>
                  </a:lnTo>
                  <a:lnTo>
                    <a:pt x="273" y="23"/>
                  </a:lnTo>
                  <a:lnTo>
                    <a:pt x="274" y="23"/>
                  </a:lnTo>
                  <a:lnTo>
                    <a:pt x="274" y="25"/>
                  </a:lnTo>
                  <a:lnTo>
                    <a:pt x="276" y="25"/>
                  </a:lnTo>
                  <a:lnTo>
                    <a:pt x="279" y="28"/>
                  </a:lnTo>
                  <a:lnTo>
                    <a:pt x="280" y="28"/>
                  </a:lnTo>
                  <a:lnTo>
                    <a:pt x="280" y="28"/>
                  </a:lnTo>
                  <a:lnTo>
                    <a:pt x="282" y="28"/>
                  </a:lnTo>
                  <a:lnTo>
                    <a:pt x="284" y="28"/>
                  </a:lnTo>
                  <a:lnTo>
                    <a:pt x="284" y="28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4" y="31"/>
                  </a:lnTo>
                  <a:lnTo>
                    <a:pt x="284" y="31"/>
                  </a:lnTo>
                  <a:lnTo>
                    <a:pt x="282" y="33"/>
                  </a:lnTo>
                  <a:lnTo>
                    <a:pt x="279" y="33"/>
                  </a:lnTo>
                  <a:lnTo>
                    <a:pt x="276" y="34"/>
                  </a:lnTo>
                  <a:lnTo>
                    <a:pt x="274" y="34"/>
                  </a:lnTo>
                  <a:lnTo>
                    <a:pt x="271" y="33"/>
                  </a:lnTo>
                  <a:lnTo>
                    <a:pt x="271" y="33"/>
                  </a:lnTo>
                  <a:lnTo>
                    <a:pt x="269" y="34"/>
                  </a:lnTo>
                  <a:lnTo>
                    <a:pt x="268" y="36"/>
                  </a:lnTo>
                  <a:lnTo>
                    <a:pt x="271" y="39"/>
                  </a:lnTo>
                  <a:lnTo>
                    <a:pt x="274" y="41"/>
                  </a:lnTo>
                  <a:lnTo>
                    <a:pt x="274" y="41"/>
                  </a:lnTo>
                  <a:lnTo>
                    <a:pt x="274" y="42"/>
                  </a:lnTo>
                  <a:lnTo>
                    <a:pt x="274" y="42"/>
                  </a:lnTo>
                  <a:lnTo>
                    <a:pt x="273" y="42"/>
                  </a:lnTo>
                  <a:lnTo>
                    <a:pt x="271" y="44"/>
                  </a:lnTo>
                  <a:lnTo>
                    <a:pt x="269" y="44"/>
                  </a:lnTo>
                  <a:lnTo>
                    <a:pt x="268" y="44"/>
                  </a:lnTo>
                  <a:lnTo>
                    <a:pt x="266" y="44"/>
                  </a:lnTo>
                  <a:lnTo>
                    <a:pt x="265" y="44"/>
                  </a:lnTo>
                  <a:lnTo>
                    <a:pt x="261" y="44"/>
                  </a:lnTo>
                  <a:lnTo>
                    <a:pt x="261" y="42"/>
                  </a:lnTo>
                  <a:lnTo>
                    <a:pt x="260" y="44"/>
                  </a:lnTo>
                  <a:lnTo>
                    <a:pt x="260" y="45"/>
                  </a:lnTo>
                  <a:lnTo>
                    <a:pt x="260" y="45"/>
                  </a:lnTo>
                  <a:lnTo>
                    <a:pt x="258" y="45"/>
                  </a:lnTo>
                  <a:lnTo>
                    <a:pt x="258" y="45"/>
                  </a:lnTo>
                  <a:lnTo>
                    <a:pt x="255" y="44"/>
                  </a:lnTo>
                  <a:lnTo>
                    <a:pt x="252" y="44"/>
                  </a:lnTo>
                  <a:lnTo>
                    <a:pt x="249" y="44"/>
                  </a:lnTo>
                  <a:lnTo>
                    <a:pt x="247" y="42"/>
                  </a:lnTo>
                  <a:lnTo>
                    <a:pt x="246" y="44"/>
                  </a:lnTo>
                  <a:lnTo>
                    <a:pt x="246" y="44"/>
                  </a:lnTo>
                  <a:lnTo>
                    <a:pt x="244" y="42"/>
                  </a:lnTo>
                  <a:lnTo>
                    <a:pt x="244" y="42"/>
                  </a:lnTo>
                  <a:lnTo>
                    <a:pt x="243" y="44"/>
                  </a:lnTo>
                  <a:lnTo>
                    <a:pt x="243" y="44"/>
                  </a:lnTo>
                  <a:lnTo>
                    <a:pt x="241" y="42"/>
                  </a:lnTo>
                  <a:lnTo>
                    <a:pt x="239" y="42"/>
                  </a:lnTo>
                  <a:lnTo>
                    <a:pt x="238" y="42"/>
                  </a:lnTo>
                  <a:lnTo>
                    <a:pt x="236" y="44"/>
                  </a:lnTo>
                  <a:lnTo>
                    <a:pt x="235" y="42"/>
                  </a:lnTo>
                  <a:lnTo>
                    <a:pt x="235" y="42"/>
                  </a:lnTo>
                  <a:lnTo>
                    <a:pt x="235" y="44"/>
                  </a:lnTo>
                  <a:lnTo>
                    <a:pt x="233" y="44"/>
                  </a:lnTo>
                  <a:lnTo>
                    <a:pt x="232" y="45"/>
                  </a:lnTo>
                  <a:lnTo>
                    <a:pt x="232" y="47"/>
                  </a:lnTo>
                  <a:lnTo>
                    <a:pt x="232" y="49"/>
                  </a:lnTo>
                  <a:lnTo>
                    <a:pt x="230" y="49"/>
                  </a:lnTo>
                  <a:lnTo>
                    <a:pt x="230" y="52"/>
                  </a:lnTo>
                  <a:lnTo>
                    <a:pt x="230" y="53"/>
                  </a:lnTo>
                  <a:lnTo>
                    <a:pt x="230" y="55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0" y="58"/>
                  </a:lnTo>
                  <a:lnTo>
                    <a:pt x="230" y="60"/>
                  </a:lnTo>
                  <a:lnTo>
                    <a:pt x="230" y="60"/>
                  </a:lnTo>
                  <a:lnTo>
                    <a:pt x="230" y="61"/>
                  </a:lnTo>
                  <a:lnTo>
                    <a:pt x="228" y="61"/>
                  </a:lnTo>
                  <a:lnTo>
                    <a:pt x="228" y="63"/>
                  </a:lnTo>
                  <a:lnTo>
                    <a:pt x="227" y="63"/>
                  </a:lnTo>
                  <a:lnTo>
                    <a:pt x="225" y="61"/>
                  </a:lnTo>
                  <a:lnTo>
                    <a:pt x="225" y="63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5" y="69"/>
                  </a:lnTo>
                  <a:lnTo>
                    <a:pt x="225" y="69"/>
                  </a:lnTo>
                  <a:lnTo>
                    <a:pt x="224" y="69"/>
                  </a:lnTo>
                  <a:lnTo>
                    <a:pt x="224" y="71"/>
                  </a:lnTo>
                  <a:lnTo>
                    <a:pt x="222" y="72"/>
                  </a:lnTo>
                  <a:lnTo>
                    <a:pt x="220" y="72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5"/>
                  </a:lnTo>
                  <a:lnTo>
                    <a:pt x="219" y="77"/>
                  </a:lnTo>
                  <a:lnTo>
                    <a:pt x="220" y="77"/>
                  </a:lnTo>
                  <a:lnTo>
                    <a:pt x="219" y="77"/>
                  </a:lnTo>
                  <a:lnTo>
                    <a:pt x="219" y="78"/>
                  </a:lnTo>
                  <a:lnTo>
                    <a:pt x="219" y="78"/>
                  </a:lnTo>
                  <a:lnTo>
                    <a:pt x="217" y="78"/>
                  </a:lnTo>
                  <a:lnTo>
                    <a:pt x="217" y="78"/>
                  </a:lnTo>
                  <a:lnTo>
                    <a:pt x="217" y="82"/>
                  </a:lnTo>
                  <a:lnTo>
                    <a:pt x="217" y="82"/>
                  </a:lnTo>
                  <a:lnTo>
                    <a:pt x="216" y="83"/>
                  </a:lnTo>
                  <a:lnTo>
                    <a:pt x="216" y="85"/>
                  </a:lnTo>
                  <a:lnTo>
                    <a:pt x="216" y="85"/>
                  </a:lnTo>
                  <a:lnTo>
                    <a:pt x="213" y="83"/>
                  </a:lnTo>
                  <a:lnTo>
                    <a:pt x="211" y="85"/>
                  </a:lnTo>
                  <a:lnTo>
                    <a:pt x="209" y="85"/>
                  </a:lnTo>
                  <a:lnTo>
                    <a:pt x="208" y="85"/>
                  </a:lnTo>
                  <a:lnTo>
                    <a:pt x="206" y="85"/>
                  </a:lnTo>
                  <a:lnTo>
                    <a:pt x="205" y="85"/>
                  </a:lnTo>
                  <a:lnTo>
                    <a:pt x="205" y="86"/>
                  </a:lnTo>
                  <a:lnTo>
                    <a:pt x="203" y="88"/>
                  </a:lnTo>
                  <a:lnTo>
                    <a:pt x="202" y="88"/>
                  </a:lnTo>
                  <a:lnTo>
                    <a:pt x="200" y="86"/>
                  </a:lnTo>
                  <a:lnTo>
                    <a:pt x="200" y="86"/>
                  </a:lnTo>
                  <a:lnTo>
                    <a:pt x="198" y="86"/>
                  </a:lnTo>
                  <a:lnTo>
                    <a:pt x="195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3"/>
                  </a:lnTo>
                  <a:lnTo>
                    <a:pt x="186" y="83"/>
                  </a:lnTo>
                  <a:lnTo>
                    <a:pt x="184" y="83"/>
                  </a:lnTo>
                  <a:lnTo>
                    <a:pt x="183" y="85"/>
                  </a:lnTo>
                  <a:lnTo>
                    <a:pt x="181" y="85"/>
                  </a:lnTo>
                  <a:lnTo>
                    <a:pt x="181" y="86"/>
                  </a:lnTo>
                  <a:lnTo>
                    <a:pt x="181" y="88"/>
                  </a:lnTo>
                  <a:lnTo>
                    <a:pt x="179" y="89"/>
                  </a:lnTo>
                  <a:lnTo>
                    <a:pt x="178" y="89"/>
                  </a:lnTo>
                  <a:lnTo>
                    <a:pt x="176" y="91"/>
                  </a:lnTo>
                  <a:lnTo>
                    <a:pt x="175" y="91"/>
                  </a:lnTo>
                  <a:lnTo>
                    <a:pt x="175" y="91"/>
                  </a:lnTo>
                  <a:lnTo>
                    <a:pt x="173" y="91"/>
                  </a:lnTo>
                  <a:lnTo>
                    <a:pt x="172" y="91"/>
                  </a:lnTo>
                  <a:lnTo>
                    <a:pt x="172" y="91"/>
                  </a:lnTo>
                  <a:lnTo>
                    <a:pt x="168" y="91"/>
                  </a:lnTo>
                  <a:lnTo>
                    <a:pt x="165" y="89"/>
                  </a:lnTo>
                  <a:lnTo>
                    <a:pt x="164" y="91"/>
                  </a:lnTo>
                  <a:lnTo>
                    <a:pt x="164" y="91"/>
                  </a:lnTo>
                  <a:lnTo>
                    <a:pt x="159" y="93"/>
                  </a:lnTo>
                  <a:lnTo>
                    <a:pt x="157" y="93"/>
                  </a:lnTo>
                  <a:lnTo>
                    <a:pt x="156" y="93"/>
                  </a:lnTo>
                  <a:lnTo>
                    <a:pt x="156" y="93"/>
                  </a:lnTo>
                  <a:lnTo>
                    <a:pt x="154" y="91"/>
                  </a:lnTo>
                  <a:lnTo>
                    <a:pt x="151" y="88"/>
                  </a:lnTo>
                  <a:lnTo>
                    <a:pt x="151" y="88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3"/>
                  </a:lnTo>
                  <a:lnTo>
                    <a:pt x="145" y="82"/>
                  </a:lnTo>
                  <a:lnTo>
                    <a:pt x="145" y="80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5" y="77"/>
                  </a:lnTo>
                  <a:lnTo>
                    <a:pt x="145" y="78"/>
                  </a:lnTo>
                  <a:lnTo>
                    <a:pt x="146" y="78"/>
                  </a:lnTo>
                  <a:lnTo>
                    <a:pt x="148" y="80"/>
                  </a:lnTo>
                  <a:lnTo>
                    <a:pt x="150" y="80"/>
                  </a:lnTo>
                  <a:lnTo>
                    <a:pt x="151" y="82"/>
                  </a:lnTo>
                  <a:lnTo>
                    <a:pt x="153" y="82"/>
                  </a:lnTo>
                  <a:lnTo>
                    <a:pt x="154" y="82"/>
                  </a:lnTo>
                  <a:lnTo>
                    <a:pt x="154" y="80"/>
                  </a:lnTo>
                  <a:lnTo>
                    <a:pt x="156" y="82"/>
                  </a:lnTo>
                  <a:lnTo>
                    <a:pt x="159" y="83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4" y="83"/>
                  </a:lnTo>
                  <a:lnTo>
                    <a:pt x="165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5" y="85"/>
                  </a:lnTo>
                  <a:lnTo>
                    <a:pt x="165" y="83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7" y="80"/>
                  </a:lnTo>
                  <a:lnTo>
                    <a:pt x="167" y="78"/>
                  </a:lnTo>
                  <a:lnTo>
                    <a:pt x="167" y="77"/>
                  </a:lnTo>
                  <a:lnTo>
                    <a:pt x="168" y="75"/>
                  </a:lnTo>
                  <a:lnTo>
                    <a:pt x="168" y="75"/>
                  </a:lnTo>
                  <a:lnTo>
                    <a:pt x="167" y="74"/>
                  </a:lnTo>
                  <a:lnTo>
                    <a:pt x="167" y="72"/>
                  </a:lnTo>
                  <a:lnTo>
                    <a:pt x="167" y="71"/>
                  </a:lnTo>
                  <a:lnTo>
                    <a:pt x="168" y="71"/>
                  </a:lnTo>
                  <a:lnTo>
                    <a:pt x="168" y="71"/>
                  </a:lnTo>
                  <a:lnTo>
                    <a:pt x="170" y="72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2" y="71"/>
                  </a:lnTo>
                  <a:lnTo>
                    <a:pt x="170" y="69"/>
                  </a:lnTo>
                  <a:lnTo>
                    <a:pt x="170" y="67"/>
                  </a:lnTo>
                  <a:lnTo>
                    <a:pt x="172" y="66"/>
                  </a:lnTo>
                  <a:lnTo>
                    <a:pt x="173" y="64"/>
                  </a:lnTo>
                  <a:lnTo>
                    <a:pt x="175" y="64"/>
                  </a:lnTo>
                  <a:lnTo>
                    <a:pt x="181" y="64"/>
                  </a:lnTo>
                  <a:lnTo>
                    <a:pt x="189" y="61"/>
                  </a:lnTo>
                  <a:lnTo>
                    <a:pt x="192" y="61"/>
                  </a:lnTo>
                  <a:lnTo>
                    <a:pt x="194" y="60"/>
                  </a:lnTo>
                  <a:lnTo>
                    <a:pt x="194" y="60"/>
                  </a:lnTo>
                  <a:lnTo>
                    <a:pt x="195" y="58"/>
                  </a:lnTo>
                  <a:lnTo>
                    <a:pt x="198" y="55"/>
                  </a:lnTo>
                  <a:lnTo>
                    <a:pt x="200" y="52"/>
                  </a:lnTo>
                  <a:lnTo>
                    <a:pt x="203" y="49"/>
                  </a:lnTo>
                  <a:lnTo>
                    <a:pt x="206" y="44"/>
                  </a:lnTo>
                  <a:lnTo>
                    <a:pt x="206" y="44"/>
                  </a:lnTo>
                  <a:lnTo>
                    <a:pt x="208" y="42"/>
                  </a:lnTo>
                  <a:lnTo>
                    <a:pt x="208" y="41"/>
                  </a:lnTo>
                  <a:lnTo>
                    <a:pt x="208" y="41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9" y="39"/>
                  </a:lnTo>
                  <a:lnTo>
                    <a:pt x="209" y="41"/>
                  </a:lnTo>
                  <a:lnTo>
                    <a:pt x="211" y="41"/>
                  </a:lnTo>
                  <a:lnTo>
                    <a:pt x="211" y="42"/>
                  </a:lnTo>
                  <a:lnTo>
                    <a:pt x="213" y="42"/>
                  </a:lnTo>
                  <a:lnTo>
                    <a:pt x="213" y="44"/>
                  </a:lnTo>
                  <a:lnTo>
                    <a:pt x="213" y="44"/>
                  </a:lnTo>
                  <a:lnTo>
                    <a:pt x="214" y="44"/>
                  </a:lnTo>
                  <a:lnTo>
                    <a:pt x="214" y="45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7" y="47"/>
                  </a:lnTo>
                  <a:lnTo>
                    <a:pt x="219" y="47"/>
                  </a:lnTo>
                  <a:lnTo>
                    <a:pt x="219" y="45"/>
                  </a:lnTo>
                  <a:lnTo>
                    <a:pt x="219" y="44"/>
                  </a:lnTo>
                  <a:lnTo>
                    <a:pt x="219" y="44"/>
                  </a:lnTo>
                  <a:lnTo>
                    <a:pt x="220" y="42"/>
                  </a:lnTo>
                  <a:lnTo>
                    <a:pt x="220" y="42"/>
                  </a:lnTo>
                  <a:lnTo>
                    <a:pt x="219" y="42"/>
                  </a:lnTo>
                  <a:lnTo>
                    <a:pt x="219" y="41"/>
                  </a:lnTo>
                  <a:lnTo>
                    <a:pt x="219" y="41"/>
                  </a:lnTo>
                  <a:lnTo>
                    <a:pt x="219" y="39"/>
                  </a:lnTo>
                  <a:lnTo>
                    <a:pt x="219" y="38"/>
                  </a:lnTo>
                  <a:lnTo>
                    <a:pt x="219" y="38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4" y="39"/>
                  </a:lnTo>
                  <a:lnTo>
                    <a:pt x="224" y="42"/>
                  </a:lnTo>
                  <a:lnTo>
                    <a:pt x="225" y="42"/>
                  </a:lnTo>
                  <a:lnTo>
                    <a:pt x="225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1"/>
                  </a:lnTo>
                  <a:lnTo>
                    <a:pt x="227" y="39"/>
                  </a:lnTo>
                  <a:lnTo>
                    <a:pt x="225" y="38"/>
                  </a:lnTo>
                  <a:lnTo>
                    <a:pt x="225" y="36"/>
                  </a:lnTo>
                  <a:lnTo>
                    <a:pt x="224" y="34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3"/>
                  </a:lnTo>
                  <a:lnTo>
                    <a:pt x="230" y="33"/>
                  </a:lnTo>
                  <a:lnTo>
                    <a:pt x="230" y="31"/>
                  </a:lnTo>
                  <a:lnTo>
                    <a:pt x="228" y="30"/>
                  </a:lnTo>
                  <a:lnTo>
                    <a:pt x="228" y="28"/>
                  </a:lnTo>
                  <a:lnTo>
                    <a:pt x="228" y="28"/>
                  </a:lnTo>
                  <a:lnTo>
                    <a:pt x="230" y="25"/>
                  </a:lnTo>
                  <a:lnTo>
                    <a:pt x="232" y="25"/>
                  </a:lnTo>
                  <a:lnTo>
                    <a:pt x="232" y="25"/>
                  </a:lnTo>
                  <a:lnTo>
                    <a:pt x="232" y="26"/>
                  </a:lnTo>
                  <a:lnTo>
                    <a:pt x="233" y="26"/>
                  </a:lnTo>
                  <a:lnTo>
                    <a:pt x="233" y="26"/>
                  </a:lnTo>
                  <a:lnTo>
                    <a:pt x="235" y="25"/>
                  </a:lnTo>
                  <a:lnTo>
                    <a:pt x="235" y="23"/>
                  </a:lnTo>
                  <a:lnTo>
                    <a:pt x="238" y="20"/>
                  </a:lnTo>
                  <a:lnTo>
                    <a:pt x="238" y="19"/>
                  </a:lnTo>
                  <a:lnTo>
                    <a:pt x="239" y="17"/>
                  </a:lnTo>
                  <a:lnTo>
                    <a:pt x="244" y="12"/>
                  </a:lnTo>
                  <a:lnTo>
                    <a:pt x="244" y="11"/>
                  </a:lnTo>
                  <a:lnTo>
                    <a:pt x="247" y="4"/>
                  </a:lnTo>
                  <a:lnTo>
                    <a:pt x="247" y="4"/>
                  </a:lnTo>
                  <a:close/>
                  <a:moveTo>
                    <a:pt x="255" y="0"/>
                  </a:moveTo>
                  <a:lnTo>
                    <a:pt x="255" y="1"/>
                  </a:lnTo>
                  <a:lnTo>
                    <a:pt x="255" y="1"/>
                  </a:lnTo>
                  <a:lnTo>
                    <a:pt x="255" y="3"/>
                  </a:lnTo>
                  <a:lnTo>
                    <a:pt x="254" y="3"/>
                  </a:lnTo>
                  <a:lnTo>
                    <a:pt x="252" y="3"/>
                  </a:lnTo>
                  <a:lnTo>
                    <a:pt x="252" y="3"/>
                  </a:lnTo>
                  <a:lnTo>
                    <a:pt x="252" y="1"/>
                  </a:lnTo>
                  <a:lnTo>
                    <a:pt x="254" y="0"/>
                  </a:lnTo>
                  <a:lnTo>
                    <a:pt x="2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1" name="Freeform 197">
              <a:extLst>
                <a:ext uri="{FF2B5EF4-FFF2-40B4-BE49-F238E27FC236}">
                  <a16:creationId xmlns:a16="http://schemas.microsoft.com/office/drawing/2014/main" id="{753697C1-82E4-4363-88D9-9597E2F74C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27927" y="3466652"/>
              <a:ext cx="892743" cy="541884"/>
            </a:xfrm>
            <a:custGeom>
              <a:avLst/>
              <a:gdLst>
                <a:gd name="T0" fmla="*/ 457 w 458"/>
                <a:gd name="T1" fmla="*/ 188 h 278"/>
                <a:gd name="T2" fmla="*/ 457 w 458"/>
                <a:gd name="T3" fmla="*/ 177 h 278"/>
                <a:gd name="T4" fmla="*/ 123 w 458"/>
                <a:gd name="T5" fmla="*/ 133 h 278"/>
                <a:gd name="T6" fmla="*/ 112 w 458"/>
                <a:gd name="T7" fmla="*/ 120 h 278"/>
                <a:gd name="T8" fmla="*/ 89 w 458"/>
                <a:gd name="T9" fmla="*/ 122 h 278"/>
                <a:gd name="T10" fmla="*/ 47 w 458"/>
                <a:gd name="T11" fmla="*/ 74 h 278"/>
                <a:gd name="T12" fmla="*/ 89 w 458"/>
                <a:gd name="T13" fmla="*/ 56 h 278"/>
                <a:gd name="T14" fmla="*/ 75 w 458"/>
                <a:gd name="T15" fmla="*/ 57 h 278"/>
                <a:gd name="T16" fmla="*/ 53 w 458"/>
                <a:gd name="T17" fmla="*/ 0 h 278"/>
                <a:gd name="T18" fmla="*/ 137 w 458"/>
                <a:gd name="T19" fmla="*/ 22 h 278"/>
                <a:gd name="T20" fmla="*/ 176 w 458"/>
                <a:gd name="T21" fmla="*/ 19 h 278"/>
                <a:gd name="T22" fmla="*/ 205 w 458"/>
                <a:gd name="T23" fmla="*/ 51 h 278"/>
                <a:gd name="T24" fmla="*/ 228 w 458"/>
                <a:gd name="T25" fmla="*/ 48 h 278"/>
                <a:gd name="T26" fmla="*/ 252 w 458"/>
                <a:gd name="T27" fmla="*/ 52 h 278"/>
                <a:gd name="T28" fmla="*/ 268 w 458"/>
                <a:gd name="T29" fmla="*/ 76 h 278"/>
                <a:gd name="T30" fmla="*/ 279 w 458"/>
                <a:gd name="T31" fmla="*/ 97 h 278"/>
                <a:gd name="T32" fmla="*/ 304 w 458"/>
                <a:gd name="T33" fmla="*/ 108 h 278"/>
                <a:gd name="T34" fmla="*/ 299 w 458"/>
                <a:gd name="T35" fmla="*/ 153 h 278"/>
                <a:gd name="T36" fmla="*/ 304 w 458"/>
                <a:gd name="T37" fmla="*/ 174 h 278"/>
                <a:gd name="T38" fmla="*/ 318 w 458"/>
                <a:gd name="T39" fmla="*/ 199 h 278"/>
                <a:gd name="T40" fmla="*/ 328 w 458"/>
                <a:gd name="T41" fmla="*/ 215 h 278"/>
                <a:gd name="T42" fmla="*/ 369 w 458"/>
                <a:gd name="T43" fmla="*/ 219 h 278"/>
                <a:gd name="T44" fmla="*/ 391 w 458"/>
                <a:gd name="T45" fmla="*/ 218 h 278"/>
                <a:gd name="T46" fmla="*/ 400 w 458"/>
                <a:gd name="T47" fmla="*/ 201 h 278"/>
                <a:gd name="T48" fmla="*/ 432 w 458"/>
                <a:gd name="T49" fmla="*/ 174 h 278"/>
                <a:gd name="T50" fmla="*/ 451 w 458"/>
                <a:gd name="T51" fmla="*/ 174 h 278"/>
                <a:gd name="T52" fmla="*/ 455 w 458"/>
                <a:gd name="T53" fmla="*/ 185 h 278"/>
                <a:gd name="T54" fmla="*/ 447 w 458"/>
                <a:gd name="T55" fmla="*/ 202 h 278"/>
                <a:gd name="T56" fmla="*/ 443 w 458"/>
                <a:gd name="T57" fmla="*/ 219 h 278"/>
                <a:gd name="T58" fmla="*/ 433 w 458"/>
                <a:gd name="T59" fmla="*/ 219 h 278"/>
                <a:gd name="T60" fmla="*/ 397 w 458"/>
                <a:gd name="T61" fmla="*/ 232 h 278"/>
                <a:gd name="T62" fmla="*/ 403 w 458"/>
                <a:gd name="T63" fmla="*/ 249 h 278"/>
                <a:gd name="T64" fmla="*/ 380 w 458"/>
                <a:gd name="T65" fmla="*/ 267 h 278"/>
                <a:gd name="T66" fmla="*/ 369 w 458"/>
                <a:gd name="T67" fmla="*/ 267 h 278"/>
                <a:gd name="T68" fmla="*/ 353 w 458"/>
                <a:gd name="T69" fmla="*/ 256 h 278"/>
                <a:gd name="T70" fmla="*/ 339 w 458"/>
                <a:gd name="T71" fmla="*/ 252 h 278"/>
                <a:gd name="T72" fmla="*/ 283 w 458"/>
                <a:gd name="T73" fmla="*/ 248 h 278"/>
                <a:gd name="T74" fmla="*/ 238 w 458"/>
                <a:gd name="T75" fmla="*/ 227 h 278"/>
                <a:gd name="T76" fmla="*/ 192 w 458"/>
                <a:gd name="T77" fmla="*/ 204 h 278"/>
                <a:gd name="T78" fmla="*/ 187 w 458"/>
                <a:gd name="T79" fmla="*/ 185 h 278"/>
                <a:gd name="T80" fmla="*/ 176 w 458"/>
                <a:gd name="T81" fmla="*/ 150 h 278"/>
                <a:gd name="T82" fmla="*/ 153 w 458"/>
                <a:gd name="T83" fmla="*/ 128 h 278"/>
                <a:gd name="T84" fmla="*/ 140 w 458"/>
                <a:gd name="T85" fmla="*/ 114 h 278"/>
                <a:gd name="T86" fmla="*/ 130 w 458"/>
                <a:gd name="T87" fmla="*/ 109 h 278"/>
                <a:gd name="T88" fmla="*/ 123 w 458"/>
                <a:gd name="T89" fmla="*/ 92 h 278"/>
                <a:gd name="T90" fmla="*/ 107 w 458"/>
                <a:gd name="T91" fmla="*/ 76 h 278"/>
                <a:gd name="T92" fmla="*/ 86 w 458"/>
                <a:gd name="T93" fmla="*/ 52 h 278"/>
                <a:gd name="T94" fmla="*/ 77 w 458"/>
                <a:gd name="T95" fmla="*/ 27 h 278"/>
                <a:gd name="T96" fmla="*/ 60 w 458"/>
                <a:gd name="T97" fmla="*/ 19 h 278"/>
                <a:gd name="T98" fmla="*/ 55 w 458"/>
                <a:gd name="T99" fmla="*/ 40 h 278"/>
                <a:gd name="T100" fmla="*/ 74 w 458"/>
                <a:gd name="T101" fmla="*/ 62 h 278"/>
                <a:gd name="T102" fmla="*/ 89 w 458"/>
                <a:gd name="T103" fmla="*/ 87 h 278"/>
                <a:gd name="T104" fmla="*/ 101 w 458"/>
                <a:gd name="T105" fmla="*/ 98 h 278"/>
                <a:gd name="T106" fmla="*/ 112 w 458"/>
                <a:gd name="T107" fmla="*/ 131 h 278"/>
                <a:gd name="T108" fmla="*/ 124 w 458"/>
                <a:gd name="T109" fmla="*/ 137 h 278"/>
                <a:gd name="T110" fmla="*/ 118 w 458"/>
                <a:gd name="T111" fmla="*/ 144 h 278"/>
                <a:gd name="T112" fmla="*/ 91 w 458"/>
                <a:gd name="T113" fmla="*/ 120 h 278"/>
                <a:gd name="T114" fmla="*/ 74 w 458"/>
                <a:gd name="T115" fmla="*/ 93 h 278"/>
                <a:gd name="T116" fmla="*/ 52 w 458"/>
                <a:gd name="T117" fmla="*/ 81 h 278"/>
                <a:gd name="T118" fmla="*/ 61 w 458"/>
                <a:gd name="T119" fmla="*/ 76 h 278"/>
                <a:gd name="T120" fmla="*/ 39 w 458"/>
                <a:gd name="T121" fmla="*/ 48 h 278"/>
                <a:gd name="T122" fmla="*/ 25 w 458"/>
                <a:gd name="T123" fmla="*/ 19 h 278"/>
                <a:gd name="T124" fmla="*/ 39 w 458"/>
                <a:gd name="T125" fmla="*/ 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8" h="278">
                  <a:moveTo>
                    <a:pt x="388" y="215"/>
                  </a:moveTo>
                  <a:lnTo>
                    <a:pt x="388" y="215"/>
                  </a:lnTo>
                  <a:lnTo>
                    <a:pt x="389" y="215"/>
                  </a:lnTo>
                  <a:lnTo>
                    <a:pt x="388" y="216"/>
                  </a:lnTo>
                  <a:lnTo>
                    <a:pt x="386" y="216"/>
                  </a:lnTo>
                  <a:lnTo>
                    <a:pt x="384" y="216"/>
                  </a:lnTo>
                  <a:lnTo>
                    <a:pt x="384" y="216"/>
                  </a:lnTo>
                  <a:lnTo>
                    <a:pt x="388" y="215"/>
                  </a:lnTo>
                  <a:close/>
                  <a:moveTo>
                    <a:pt x="107" y="213"/>
                  </a:moveTo>
                  <a:lnTo>
                    <a:pt x="108" y="215"/>
                  </a:lnTo>
                  <a:lnTo>
                    <a:pt x="108" y="215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5"/>
                  </a:lnTo>
                  <a:lnTo>
                    <a:pt x="107" y="213"/>
                  </a:lnTo>
                  <a:close/>
                  <a:moveTo>
                    <a:pt x="457" y="188"/>
                  </a:moveTo>
                  <a:lnTo>
                    <a:pt x="457" y="188"/>
                  </a:lnTo>
                  <a:lnTo>
                    <a:pt x="457" y="189"/>
                  </a:lnTo>
                  <a:lnTo>
                    <a:pt x="455" y="193"/>
                  </a:lnTo>
                  <a:lnTo>
                    <a:pt x="454" y="193"/>
                  </a:lnTo>
                  <a:lnTo>
                    <a:pt x="454" y="191"/>
                  </a:lnTo>
                  <a:lnTo>
                    <a:pt x="454" y="189"/>
                  </a:lnTo>
                  <a:lnTo>
                    <a:pt x="455" y="188"/>
                  </a:lnTo>
                  <a:lnTo>
                    <a:pt x="457" y="188"/>
                  </a:lnTo>
                  <a:lnTo>
                    <a:pt x="457" y="188"/>
                  </a:lnTo>
                  <a:close/>
                  <a:moveTo>
                    <a:pt x="458" y="177"/>
                  </a:moveTo>
                  <a:lnTo>
                    <a:pt x="458" y="177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7" y="177"/>
                  </a:lnTo>
                  <a:lnTo>
                    <a:pt x="458" y="177"/>
                  </a:lnTo>
                  <a:close/>
                  <a:moveTo>
                    <a:pt x="171" y="171"/>
                  </a:moveTo>
                  <a:lnTo>
                    <a:pt x="171" y="172"/>
                  </a:lnTo>
                  <a:lnTo>
                    <a:pt x="171" y="172"/>
                  </a:lnTo>
                  <a:lnTo>
                    <a:pt x="171" y="172"/>
                  </a:lnTo>
                  <a:lnTo>
                    <a:pt x="171" y="174"/>
                  </a:lnTo>
                  <a:lnTo>
                    <a:pt x="170" y="174"/>
                  </a:lnTo>
                  <a:lnTo>
                    <a:pt x="170" y="172"/>
                  </a:lnTo>
                  <a:lnTo>
                    <a:pt x="170" y="171"/>
                  </a:lnTo>
                  <a:lnTo>
                    <a:pt x="171" y="171"/>
                  </a:lnTo>
                  <a:close/>
                  <a:moveTo>
                    <a:pt x="123" y="131"/>
                  </a:moveTo>
                  <a:lnTo>
                    <a:pt x="124" y="133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3" y="133"/>
                  </a:lnTo>
                  <a:lnTo>
                    <a:pt x="123" y="131"/>
                  </a:lnTo>
                  <a:lnTo>
                    <a:pt x="123" y="131"/>
                  </a:lnTo>
                  <a:close/>
                  <a:moveTo>
                    <a:pt x="94" y="128"/>
                  </a:moveTo>
                  <a:lnTo>
                    <a:pt x="94" y="128"/>
                  </a:lnTo>
                  <a:lnTo>
                    <a:pt x="97" y="130"/>
                  </a:lnTo>
                  <a:lnTo>
                    <a:pt x="97" y="131"/>
                  </a:lnTo>
                  <a:lnTo>
                    <a:pt x="93" y="128"/>
                  </a:lnTo>
                  <a:lnTo>
                    <a:pt x="94" y="128"/>
                  </a:lnTo>
                  <a:close/>
                  <a:moveTo>
                    <a:pt x="112" y="120"/>
                  </a:moveTo>
                  <a:lnTo>
                    <a:pt x="113" y="120"/>
                  </a:lnTo>
                  <a:lnTo>
                    <a:pt x="113" y="120"/>
                  </a:lnTo>
                  <a:lnTo>
                    <a:pt x="113" y="123"/>
                  </a:lnTo>
                  <a:lnTo>
                    <a:pt x="113" y="122"/>
                  </a:lnTo>
                  <a:lnTo>
                    <a:pt x="112" y="122"/>
                  </a:lnTo>
                  <a:lnTo>
                    <a:pt x="112" y="120"/>
                  </a:lnTo>
                  <a:lnTo>
                    <a:pt x="112" y="120"/>
                  </a:lnTo>
                  <a:lnTo>
                    <a:pt x="112" y="120"/>
                  </a:lnTo>
                  <a:close/>
                  <a:moveTo>
                    <a:pt x="91" y="117"/>
                  </a:moveTo>
                  <a:lnTo>
                    <a:pt x="91" y="117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91" y="123"/>
                  </a:lnTo>
                  <a:lnTo>
                    <a:pt x="91" y="125"/>
                  </a:lnTo>
                  <a:lnTo>
                    <a:pt x="91" y="126"/>
                  </a:lnTo>
                  <a:lnTo>
                    <a:pt x="91" y="128"/>
                  </a:lnTo>
                  <a:lnTo>
                    <a:pt x="93" y="128"/>
                  </a:lnTo>
                  <a:lnTo>
                    <a:pt x="91" y="128"/>
                  </a:lnTo>
                  <a:lnTo>
                    <a:pt x="91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8" y="125"/>
                  </a:lnTo>
                  <a:lnTo>
                    <a:pt x="89" y="122"/>
                  </a:lnTo>
                  <a:lnTo>
                    <a:pt x="91" y="117"/>
                  </a:lnTo>
                  <a:close/>
                  <a:moveTo>
                    <a:pt x="105" y="104"/>
                  </a:move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4" y="108"/>
                  </a:lnTo>
                  <a:lnTo>
                    <a:pt x="104" y="108"/>
                  </a:lnTo>
                  <a:lnTo>
                    <a:pt x="105" y="104"/>
                  </a:lnTo>
                  <a:lnTo>
                    <a:pt x="105" y="104"/>
                  </a:lnTo>
                  <a:lnTo>
                    <a:pt x="105" y="104"/>
                  </a:lnTo>
                  <a:close/>
                  <a:moveTo>
                    <a:pt x="45" y="70"/>
                  </a:moveTo>
                  <a:lnTo>
                    <a:pt x="47" y="70"/>
                  </a:lnTo>
                  <a:lnTo>
                    <a:pt x="47" y="71"/>
                  </a:lnTo>
                  <a:lnTo>
                    <a:pt x="47" y="73"/>
                  </a:lnTo>
                  <a:lnTo>
                    <a:pt x="47" y="74"/>
                  </a:lnTo>
                  <a:lnTo>
                    <a:pt x="44" y="73"/>
                  </a:lnTo>
                  <a:lnTo>
                    <a:pt x="45" y="71"/>
                  </a:lnTo>
                  <a:lnTo>
                    <a:pt x="45" y="70"/>
                  </a:lnTo>
                  <a:lnTo>
                    <a:pt x="45" y="70"/>
                  </a:lnTo>
                  <a:close/>
                  <a:moveTo>
                    <a:pt x="1" y="56"/>
                  </a:moveTo>
                  <a:lnTo>
                    <a:pt x="1" y="56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9"/>
                  </a:lnTo>
                  <a:lnTo>
                    <a:pt x="3" y="60"/>
                  </a:lnTo>
                  <a:lnTo>
                    <a:pt x="1" y="60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1" y="56"/>
                  </a:lnTo>
                  <a:close/>
                  <a:moveTo>
                    <a:pt x="88" y="56"/>
                  </a:moveTo>
                  <a:lnTo>
                    <a:pt x="89" y="56"/>
                  </a:lnTo>
                  <a:lnTo>
                    <a:pt x="89" y="57"/>
                  </a:lnTo>
                  <a:lnTo>
                    <a:pt x="89" y="59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5" y="62"/>
                  </a:lnTo>
                  <a:lnTo>
                    <a:pt x="85" y="60"/>
                  </a:lnTo>
                  <a:lnTo>
                    <a:pt x="86" y="57"/>
                  </a:lnTo>
                  <a:lnTo>
                    <a:pt x="86" y="56"/>
                  </a:lnTo>
                  <a:lnTo>
                    <a:pt x="88" y="56"/>
                  </a:lnTo>
                  <a:close/>
                  <a:moveTo>
                    <a:pt x="69" y="51"/>
                  </a:moveTo>
                  <a:lnTo>
                    <a:pt x="71" y="51"/>
                  </a:lnTo>
                  <a:lnTo>
                    <a:pt x="72" y="51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5" y="54"/>
                  </a:lnTo>
                  <a:lnTo>
                    <a:pt x="75" y="57"/>
                  </a:lnTo>
                  <a:lnTo>
                    <a:pt x="75" y="59"/>
                  </a:lnTo>
                  <a:lnTo>
                    <a:pt x="75" y="59"/>
                  </a:lnTo>
                  <a:lnTo>
                    <a:pt x="74" y="57"/>
                  </a:lnTo>
                  <a:lnTo>
                    <a:pt x="71" y="54"/>
                  </a:lnTo>
                  <a:lnTo>
                    <a:pt x="71" y="52"/>
                  </a:lnTo>
                  <a:lnTo>
                    <a:pt x="69" y="52"/>
                  </a:lnTo>
                  <a:lnTo>
                    <a:pt x="69" y="51"/>
                  </a:lnTo>
                  <a:close/>
                  <a:moveTo>
                    <a:pt x="53" y="15"/>
                  </a:move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2" y="16"/>
                  </a:lnTo>
                  <a:lnTo>
                    <a:pt x="52" y="15"/>
                  </a:lnTo>
                  <a:lnTo>
                    <a:pt x="53" y="15"/>
                  </a:lnTo>
                  <a:close/>
                  <a:moveTo>
                    <a:pt x="53" y="0"/>
                  </a:moveTo>
                  <a:lnTo>
                    <a:pt x="52" y="2"/>
                  </a:lnTo>
                  <a:lnTo>
                    <a:pt x="52" y="4"/>
                  </a:lnTo>
                  <a:lnTo>
                    <a:pt x="58" y="7"/>
                  </a:lnTo>
                  <a:lnTo>
                    <a:pt x="66" y="8"/>
                  </a:lnTo>
                  <a:lnTo>
                    <a:pt x="72" y="11"/>
                  </a:lnTo>
                  <a:lnTo>
                    <a:pt x="78" y="13"/>
                  </a:lnTo>
                  <a:lnTo>
                    <a:pt x="86" y="16"/>
                  </a:lnTo>
                  <a:lnTo>
                    <a:pt x="93" y="18"/>
                  </a:lnTo>
                  <a:lnTo>
                    <a:pt x="99" y="21"/>
                  </a:lnTo>
                  <a:lnTo>
                    <a:pt x="107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3" y="22"/>
                  </a:lnTo>
                  <a:lnTo>
                    <a:pt x="127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2" y="22"/>
                  </a:lnTo>
                  <a:lnTo>
                    <a:pt x="148" y="22"/>
                  </a:lnTo>
                  <a:lnTo>
                    <a:pt x="148" y="21"/>
                  </a:lnTo>
                  <a:lnTo>
                    <a:pt x="148" y="19"/>
                  </a:lnTo>
                  <a:lnTo>
                    <a:pt x="148" y="18"/>
                  </a:lnTo>
                  <a:lnTo>
                    <a:pt x="148" y="15"/>
                  </a:lnTo>
                  <a:lnTo>
                    <a:pt x="151" y="15"/>
                  </a:lnTo>
                  <a:lnTo>
                    <a:pt x="160" y="15"/>
                  </a:lnTo>
                  <a:lnTo>
                    <a:pt x="164" y="15"/>
                  </a:lnTo>
                  <a:lnTo>
                    <a:pt x="167" y="15"/>
                  </a:lnTo>
                  <a:lnTo>
                    <a:pt x="170" y="15"/>
                  </a:lnTo>
                  <a:lnTo>
                    <a:pt x="173" y="15"/>
                  </a:lnTo>
                  <a:lnTo>
                    <a:pt x="173" y="16"/>
                  </a:lnTo>
                  <a:lnTo>
                    <a:pt x="173" y="16"/>
                  </a:lnTo>
                  <a:lnTo>
                    <a:pt x="175" y="16"/>
                  </a:lnTo>
                  <a:lnTo>
                    <a:pt x="176" y="19"/>
                  </a:lnTo>
                  <a:lnTo>
                    <a:pt x="178" y="21"/>
                  </a:lnTo>
                  <a:lnTo>
                    <a:pt x="179" y="21"/>
                  </a:lnTo>
                  <a:lnTo>
                    <a:pt x="183" y="24"/>
                  </a:lnTo>
                  <a:lnTo>
                    <a:pt x="186" y="27"/>
                  </a:lnTo>
                  <a:lnTo>
                    <a:pt x="190" y="30"/>
                  </a:lnTo>
                  <a:lnTo>
                    <a:pt x="192" y="32"/>
                  </a:lnTo>
                  <a:lnTo>
                    <a:pt x="194" y="34"/>
                  </a:lnTo>
                  <a:lnTo>
                    <a:pt x="195" y="34"/>
                  </a:lnTo>
                  <a:lnTo>
                    <a:pt x="197" y="37"/>
                  </a:lnTo>
                  <a:lnTo>
                    <a:pt x="198" y="41"/>
                  </a:lnTo>
                  <a:lnTo>
                    <a:pt x="198" y="43"/>
                  </a:lnTo>
                  <a:lnTo>
                    <a:pt x="200" y="46"/>
                  </a:lnTo>
                  <a:lnTo>
                    <a:pt x="201" y="49"/>
                  </a:lnTo>
                  <a:lnTo>
                    <a:pt x="203" y="51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52"/>
                  </a:lnTo>
                  <a:lnTo>
                    <a:pt x="208" y="54"/>
                  </a:lnTo>
                  <a:lnTo>
                    <a:pt x="211" y="54"/>
                  </a:lnTo>
                  <a:lnTo>
                    <a:pt x="212" y="56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20" y="59"/>
                  </a:lnTo>
                  <a:lnTo>
                    <a:pt x="222" y="59"/>
                  </a:lnTo>
                  <a:lnTo>
                    <a:pt x="222" y="57"/>
                  </a:lnTo>
                  <a:lnTo>
                    <a:pt x="224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5" y="54"/>
                  </a:lnTo>
                  <a:lnTo>
                    <a:pt x="225" y="52"/>
                  </a:lnTo>
                  <a:lnTo>
                    <a:pt x="227" y="49"/>
                  </a:lnTo>
                  <a:lnTo>
                    <a:pt x="228" y="48"/>
                  </a:lnTo>
                  <a:lnTo>
                    <a:pt x="230" y="48"/>
                  </a:lnTo>
                  <a:lnTo>
                    <a:pt x="231" y="46"/>
                  </a:lnTo>
                  <a:lnTo>
                    <a:pt x="233" y="46"/>
                  </a:lnTo>
                  <a:lnTo>
                    <a:pt x="233" y="46"/>
                  </a:lnTo>
                  <a:lnTo>
                    <a:pt x="235" y="46"/>
                  </a:lnTo>
                  <a:lnTo>
                    <a:pt x="238" y="46"/>
                  </a:lnTo>
                  <a:lnTo>
                    <a:pt x="241" y="46"/>
                  </a:lnTo>
                  <a:lnTo>
                    <a:pt x="242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8"/>
                  </a:lnTo>
                  <a:lnTo>
                    <a:pt x="246" y="48"/>
                  </a:lnTo>
                  <a:lnTo>
                    <a:pt x="246" y="48"/>
                  </a:lnTo>
                  <a:lnTo>
                    <a:pt x="247" y="49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3" y="54"/>
                  </a:lnTo>
                  <a:lnTo>
                    <a:pt x="255" y="56"/>
                  </a:lnTo>
                  <a:lnTo>
                    <a:pt x="257" y="59"/>
                  </a:lnTo>
                  <a:lnTo>
                    <a:pt x="257" y="60"/>
                  </a:lnTo>
                  <a:lnTo>
                    <a:pt x="258" y="62"/>
                  </a:lnTo>
                  <a:lnTo>
                    <a:pt x="260" y="65"/>
                  </a:lnTo>
                  <a:lnTo>
                    <a:pt x="261" y="67"/>
                  </a:lnTo>
                  <a:lnTo>
                    <a:pt x="261" y="67"/>
                  </a:lnTo>
                  <a:lnTo>
                    <a:pt x="261" y="68"/>
                  </a:lnTo>
                  <a:lnTo>
                    <a:pt x="261" y="70"/>
                  </a:lnTo>
                  <a:lnTo>
                    <a:pt x="263" y="71"/>
                  </a:lnTo>
                  <a:lnTo>
                    <a:pt x="265" y="71"/>
                  </a:lnTo>
                  <a:lnTo>
                    <a:pt x="266" y="74"/>
                  </a:lnTo>
                  <a:lnTo>
                    <a:pt x="268" y="76"/>
                  </a:lnTo>
                  <a:lnTo>
                    <a:pt x="269" y="79"/>
                  </a:lnTo>
                  <a:lnTo>
                    <a:pt x="272" y="81"/>
                  </a:lnTo>
                  <a:lnTo>
                    <a:pt x="274" y="82"/>
                  </a:lnTo>
                  <a:lnTo>
                    <a:pt x="274" y="82"/>
                  </a:lnTo>
                  <a:lnTo>
                    <a:pt x="274" y="84"/>
                  </a:lnTo>
                  <a:lnTo>
                    <a:pt x="274" y="85"/>
                  </a:lnTo>
                  <a:lnTo>
                    <a:pt x="274" y="85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90"/>
                  </a:lnTo>
                  <a:lnTo>
                    <a:pt x="276" y="92"/>
                  </a:lnTo>
                  <a:lnTo>
                    <a:pt x="277" y="93"/>
                  </a:lnTo>
                  <a:lnTo>
                    <a:pt x="279" y="97"/>
                  </a:lnTo>
                  <a:lnTo>
                    <a:pt x="279" y="97"/>
                  </a:lnTo>
                  <a:lnTo>
                    <a:pt x="279" y="98"/>
                  </a:lnTo>
                  <a:lnTo>
                    <a:pt x="280" y="100"/>
                  </a:lnTo>
                  <a:lnTo>
                    <a:pt x="282" y="100"/>
                  </a:lnTo>
                  <a:lnTo>
                    <a:pt x="283" y="100"/>
                  </a:lnTo>
                  <a:lnTo>
                    <a:pt x="285" y="101"/>
                  </a:lnTo>
                  <a:lnTo>
                    <a:pt x="287" y="101"/>
                  </a:lnTo>
                  <a:lnTo>
                    <a:pt x="288" y="103"/>
                  </a:lnTo>
                  <a:lnTo>
                    <a:pt x="290" y="103"/>
                  </a:lnTo>
                  <a:lnTo>
                    <a:pt x="291" y="104"/>
                  </a:lnTo>
                  <a:lnTo>
                    <a:pt x="294" y="104"/>
                  </a:lnTo>
                  <a:lnTo>
                    <a:pt x="298" y="104"/>
                  </a:lnTo>
                  <a:lnTo>
                    <a:pt x="301" y="106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6" y="106"/>
                  </a:lnTo>
                  <a:lnTo>
                    <a:pt x="307" y="106"/>
                  </a:lnTo>
                  <a:lnTo>
                    <a:pt x="307" y="109"/>
                  </a:lnTo>
                  <a:lnTo>
                    <a:pt x="306" y="112"/>
                  </a:lnTo>
                  <a:lnTo>
                    <a:pt x="304" y="117"/>
                  </a:lnTo>
                  <a:lnTo>
                    <a:pt x="302" y="120"/>
                  </a:lnTo>
                  <a:lnTo>
                    <a:pt x="299" y="130"/>
                  </a:lnTo>
                  <a:lnTo>
                    <a:pt x="299" y="136"/>
                  </a:lnTo>
                  <a:lnTo>
                    <a:pt x="299" y="139"/>
                  </a:lnTo>
                  <a:lnTo>
                    <a:pt x="299" y="139"/>
                  </a:lnTo>
                  <a:lnTo>
                    <a:pt x="299" y="141"/>
                  </a:lnTo>
                  <a:lnTo>
                    <a:pt x="299" y="147"/>
                  </a:lnTo>
                  <a:lnTo>
                    <a:pt x="299" y="152"/>
                  </a:lnTo>
                  <a:lnTo>
                    <a:pt x="299" y="153"/>
                  </a:lnTo>
                  <a:lnTo>
                    <a:pt x="298" y="155"/>
                  </a:lnTo>
                  <a:lnTo>
                    <a:pt x="298" y="156"/>
                  </a:lnTo>
                  <a:lnTo>
                    <a:pt x="298" y="158"/>
                  </a:lnTo>
                  <a:lnTo>
                    <a:pt x="298" y="160"/>
                  </a:lnTo>
                  <a:lnTo>
                    <a:pt x="298" y="163"/>
                  </a:lnTo>
                  <a:lnTo>
                    <a:pt x="299" y="164"/>
                  </a:lnTo>
                  <a:lnTo>
                    <a:pt x="301" y="169"/>
                  </a:lnTo>
                  <a:lnTo>
                    <a:pt x="302" y="171"/>
                  </a:lnTo>
                  <a:lnTo>
                    <a:pt x="304" y="172"/>
                  </a:lnTo>
                  <a:lnTo>
                    <a:pt x="306" y="174"/>
                  </a:lnTo>
                  <a:lnTo>
                    <a:pt x="304" y="175"/>
                  </a:lnTo>
                  <a:lnTo>
                    <a:pt x="304" y="175"/>
                  </a:lnTo>
                  <a:lnTo>
                    <a:pt x="304" y="177"/>
                  </a:lnTo>
                  <a:lnTo>
                    <a:pt x="304" y="177"/>
                  </a:lnTo>
                  <a:lnTo>
                    <a:pt x="304" y="175"/>
                  </a:lnTo>
                  <a:lnTo>
                    <a:pt x="304" y="174"/>
                  </a:lnTo>
                  <a:lnTo>
                    <a:pt x="304" y="174"/>
                  </a:lnTo>
                  <a:lnTo>
                    <a:pt x="302" y="172"/>
                  </a:lnTo>
                  <a:lnTo>
                    <a:pt x="301" y="171"/>
                  </a:lnTo>
                  <a:lnTo>
                    <a:pt x="299" y="166"/>
                  </a:lnTo>
                  <a:lnTo>
                    <a:pt x="301" y="172"/>
                  </a:lnTo>
                  <a:lnTo>
                    <a:pt x="301" y="174"/>
                  </a:lnTo>
                  <a:lnTo>
                    <a:pt x="301" y="174"/>
                  </a:lnTo>
                  <a:lnTo>
                    <a:pt x="302" y="174"/>
                  </a:lnTo>
                  <a:lnTo>
                    <a:pt x="302" y="175"/>
                  </a:lnTo>
                  <a:lnTo>
                    <a:pt x="302" y="175"/>
                  </a:lnTo>
                  <a:lnTo>
                    <a:pt x="304" y="180"/>
                  </a:lnTo>
                  <a:lnTo>
                    <a:pt x="307" y="185"/>
                  </a:lnTo>
                  <a:lnTo>
                    <a:pt x="307" y="186"/>
                  </a:lnTo>
                  <a:lnTo>
                    <a:pt x="307" y="188"/>
                  </a:lnTo>
                  <a:lnTo>
                    <a:pt x="313" y="194"/>
                  </a:lnTo>
                  <a:lnTo>
                    <a:pt x="318" y="199"/>
                  </a:lnTo>
                  <a:lnTo>
                    <a:pt x="318" y="204"/>
                  </a:lnTo>
                  <a:lnTo>
                    <a:pt x="320" y="204"/>
                  </a:lnTo>
                  <a:lnTo>
                    <a:pt x="320" y="207"/>
                  </a:lnTo>
                  <a:lnTo>
                    <a:pt x="323" y="208"/>
                  </a:lnTo>
                  <a:lnTo>
                    <a:pt x="323" y="210"/>
                  </a:lnTo>
                  <a:lnTo>
                    <a:pt x="324" y="210"/>
                  </a:lnTo>
                  <a:lnTo>
                    <a:pt x="326" y="213"/>
                  </a:lnTo>
                  <a:lnTo>
                    <a:pt x="328" y="215"/>
                  </a:lnTo>
                  <a:lnTo>
                    <a:pt x="326" y="215"/>
                  </a:lnTo>
                  <a:lnTo>
                    <a:pt x="324" y="213"/>
                  </a:lnTo>
                  <a:lnTo>
                    <a:pt x="324" y="215"/>
                  </a:lnTo>
                  <a:lnTo>
                    <a:pt x="326" y="215"/>
                  </a:lnTo>
                  <a:lnTo>
                    <a:pt x="329" y="216"/>
                  </a:lnTo>
                  <a:lnTo>
                    <a:pt x="331" y="216"/>
                  </a:lnTo>
                  <a:lnTo>
                    <a:pt x="329" y="216"/>
                  </a:lnTo>
                  <a:lnTo>
                    <a:pt x="328" y="215"/>
                  </a:lnTo>
                  <a:lnTo>
                    <a:pt x="328" y="215"/>
                  </a:lnTo>
                  <a:lnTo>
                    <a:pt x="331" y="216"/>
                  </a:lnTo>
                  <a:lnTo>
                    <a:pt x="335" y="216"/>
                  </a:lnTo>
                  <a:lnTo>
                    <a:pt x="339" y="218"/>
                  </a:lnTo>
                  <a:lnTo>
                    <a:pt x="342" y="218"/>
                  </a:lnTo>
                  <a:lnTo>
                    <a:pt x="343" y="221"/>
                  </a:lnTo>
                  <a:lnTo>
                    <a:pt x="345" y="224"/>
                  </a:lnTo>
                  <a:lnTo>
                    <a:pt x="347" y="224"/>
                  </a:lnTo>
                  <a:lnTo>
                    <a:pt x="347" y="224"/>
                  </a:lnTo>
                  <a:lnTo>
                    <a:pt x="350" y="224"/>
                  </a:lnTo>
                  <a:lnTo>
                    <a:pt x="354" y="221"/>
                  </a:lnTo>
                  <a:lnTo>
                    <a:pt x="356" y="221"/>
                  </a:lnTo>
                  <a:lnTo>
                    <a:pt x="359" y="219"/>
                  </a:lnTo>
                  <a:lnTo>
                    <a:pt x="364" y="219"/>
                  </a:lnTo>
                  <a:lnTo>
                    <a:pt x="365" y="219"/>
                  </a:lnTo>
                  <a:lnTo>
                    <a:pt x="369" y="219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2" y="218"/>
                  </a:lnTo>
                  <a:lnTo>
                    <a:pt x="375" y="216"/>
                  </a:lnTo>
                  <a:lnTo>
                    <a:pt x="375" y="216"/>
                  </a:lnTo>
                  <a:lnTo>
                    <a:pt x="378" y="216"/>
                  </a:lnTo>
                  <a:lnTo>
                    <a:pt x="380" y="216"/>
                  </a:lnTo>
                  <a:lnTo>
                    <a:pt x="383" y="216"/>
                  </a:lnTo>
                  <a:lnTo>
                    <a:pt x="383" y="216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4" y="219"/>
                  </a:lnTo>
                  <a:lnTo>
                    <a:pt x="388" y="219"/>
                  </a:lnTo>
                  <a:lnTo>
                    <a:pt x="389" y="219"/>
                  </a:lnTo>
                  <a:lnTo>
                    <a:pt x="391" y="218"/>
                  </a:lnTo>
                  <a:lnTo>
                    <a:pt x="392" y="216"/>
                  </a:lnTo>
                  <a:lnTo>
                    <a:pt x="392" y="216"/>
                  </a:lnTo>
                  <a:lnTo>
                    <a:pt x="392" y="215"/>
                  </a:lnTo>
                  <a:lnTo>
                    <a:pt x="391" y="215"/>
                  </a:lnTo>
                  <a:lnTo>
                    <a:pt x="391" y="215"/>
                  </a:lnTo>
                  <a:lnTo>
                    <a:pt x="391" y="213"/>
                  </a:lnTo>
                  <a:lnTo>
                    <a:pt x="391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91" y="213"/>
                  </a:lnTo>
                  <a:lnTo>
                    <a:pt x="394" y="212"/>
                  </a:lnTo>
                  <a:lnTo>
                    <a:pt x="395" y="210"/>
                  </a:lnTo>
                  <a:lnTo>
                    <a:pt x="397" y="208"/>
                  </a:lnTo>
                  <a:lnTo>
                    <a:pt x="400" y="207"/>
                  </a:lnTo>
                  <a:lnTo>
                    <a:pt x="400" y="201"/>
                  </a:lnTo>
                  <a:lnTo>
                    <a:pt x="402" y="199"/>
                  </a:lnTo>
                  <a:lnTo>
                    <a:pt x="403" y="197"/>
                  </a:lnTo>
                  <a:lnTo>
                    <a:pt x="403" y="197"/>
                  </a:lnTo>
                  <a:lnTo>
                    <a:pt x="403" y="196"/>
                  </a:lnTo>
                  <a:lnTo>
                    <a:pt x="403" y="193"/>
                  </a:lnTo>
                  <a:lnTo>
                    <a:pt x="403" y="191"/>
                  </a:lnTo>
                  <a:lnTo>
                    <a:pt x="403" y="188"/>
                  </a:lnTo>
                  <a:lnTo>
                    <a:pt x="405" y="186"/>
                  </a:lnTo>
                  <a:lnTo>
                    <a:pt x="405" y="185"/>
                  </a:lnTo>
                  <a:lnTo>
                    <a:pt x="405" y="182"/>
                  </a:lnTo>
                  <a:lnTo>
                    <a:pt x="408" y="180"/>
                  </a:lnTo>
                  <a:lnTo>
                    <a:pt x="413" y="178"/>
                  </a:lnTo>
                  <a:lnTo>
                    <a:pt x="413" y="177"/>
                  </a:lnTo>
                  <a:lnTo>
                    <a:pt x="427" y="175"/>
                  </a:lnTo>
                  <a:lnTo>
                    <a:pt x="429" y="175"/>
                  </a:lnTo>
                  <a:lnTo>
                    <a:pt x="432" y="174"/>
                  </a:lnTo>
                  <a:lnTo>
                    <a:pt x="433" y="174"/>
                  </a:lnTo>
                  <a:lnTo>
                    <a:pt x="436" y="174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8" y="172"/>
                  </a:lnTo>
                  <a:lnTo>
                    <a:pt x="440" y="172"/>
                  </a:lnTo>
                  <a:lnTo>
                    <a:pt x="443" y="174"/>
                  </a:lnTo>
                  <a:lnTo>
                    <a:pt x="444" y="174"/>
                  </a:lnTo>
                  <a:lnTo>
                    <a:pt x="447" y="174"/>
                  </a:lnTo>
                  <a:lnTo>
                    <a:pt x="451" y="175"/>
                  </a:lnTo>
                  <a:lnTo>
                    <a:pt x="451" y="175"/>
                  </a:lnTo>
                  <a:lnTo>
                    <a:pt x="451" y="174"/>
                  </a:lnTo>
                  <a:lnTo>
                    <a:pt x="452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49" y="174"/>
                  </a:lnTo>
                  <a:lnTo>
                    <a:pt x="449" y="172"/>
                  </a:lnTo>
                  <a:lnTo>
                    <a:pt x="451" y="174"/>
                  </a:lnTo>
                  <a:lnTo>
                    <a:pt x="451" y="172"/>
                  </a:lnTo>
                  <a:lnTo>
                    <a:pt x="452" y="172"/>
                  </a:lnTo>
                  <a:lnTo>
                    <a:pt x="454" y="172"/>
                  </a:lnTo>
                  <a:lnTo>
                    <a:pt x="455" y="175"/>
                  </a:lnTo>
                  <a:lnTo>
                    <a:pt x="457" y="175"/>
                  </a:lnTo>
                  <a:lnTo>
                    <a:pt x="457" y="178"/>
                  </a:lnTo>
                  <a:lnTo>
                    <a:pt x="457" y="178"/>
                  </a:lnTo>
                  <a:lnTo>
                    <a:pt x="457" y="180"/>
                  </a:lnTo>
                  <a:lnTo>
                    <a:pt x="457" y="182"/>
                  </a:lnTo>
                  <a:lnTo>
                    <a:pt x="455" y="183"/>
                  </a:lnTo>
                  <a:lnTo>
                    <a:pt x="455" y="185"/>
                  </a:lnTo>
                  <a:lnTo>
                    <a:pt x="454" y="186"/>
                  </a:lnTo>
                  <a:lnTo>
                    <a:pt x="451" y="189"/>
                  </a:lnTo>
                  <a:lnTo>
                    <a:pt x="447" y="193"/>
                  </a:lnTo>
                  <a:lnTo>
                    <a:pt x="447" y="194"/>
                  </a:lnTo>
                  <a:lnTo>
                    <a:pt x="447" y="196"/>
                  </a:lnTo>
                  <a:lnTo>
                    <a:pt x="447" y="197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6" y="201"/>
                  </a:lnTo>
                  <a:lnTo>
                    <a:pt x="444" y="202"/>
                  </a:lnTo>
                  <a:lnTo>
                    <a:pt x="444" y="202"/>
                  </a:lnTo>
                  <a:lnTo>
                    <a:pt x="444" y="204"/>
                  </a:lnTo>
                  <a:lnTo>
                    <a:pt x="446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4"/>
                  </a:lnTo>
                  <a:lnTo>
                    <a:pt x="447" y="205"/>
                  </a:lnTo>
                  <a:lnTo>
                    <a:pt x="447" y="205"/>
                  </a:lnTo>
                  <a:lnTo>
                    <a:pt x="446" y="205"/>
                  </a:lnTo>
                  <a:lnTo>
                    <a:pt x="444" y="205"/>
                  </a:lnTo>
                  <a:lnTo>
                    <a:pt x="444" y="207"/>
                  </a:lnTo>
                  <a:lnTo>
                    <a:pt x="444" y="207"/>
                  </a:lnTo>
                  <a:lnTo>
                    <a:pt x="446" y="208"/>
                  </a:lnTo>
                  <a:lnTo>
                    <a:pt x="446" y="207"/>
                  </a:lnTo>
                  <a:lnTo>
                    <a:pt x="447" y="207"/>
                  </a:lnTo>
                  <a:lnTo>
                    <a:pt x="447" y="207"/>
                  </a:lnTo>
                  <a:lnTo>
                    <a:pt x="446" y="210"/>
                  </a:lnTo>
                  <a:lnTo>
                    <a:pt x="444" y="215"/>
                  </a:lnTo>
                  <a:lnTo>
                    <a:pt x="443" y="216"/>
                  </a:lnTo>
                  <a:lnTo>
                    <a:pt x="443" y="219"/>
                  </a:lnTo>
                  <a:lnTo>
                    <a:pt x="443" y="221"/>
                  </a:lnTo>
                  <a:lnTo>
                    <a:pt x="441" y="223"/>
                  </a:lnTo>
                  <a:lnTo>
                    <a:pt x="441" y="223"/>
                  </a:lnTo>
                  <a:lnTo>
                    <a:pt x="440" y="219"/>
                  </a:lnTo>
                  <a:lnTo>
                    <a:pt x="440" y="219"/>
                  </a:lnTo>
                  <a:lnTo>
                    <a:pt x="440" y="218"/>
                  </a:lnTo>
                  <a:lnTo>
                    <a:pt x="440" y="215"/>
                  </a:lnTo>
                  <a:lnTo>
                    <a:pt x="440" y="213"/>
                  </a:lnTo>
                  <a:lnTo>
                    <a:pt x="438" y="213"/>
                  </a:lnTo>
                  <a:lnTo>
                    <a:pt x="438" y="215"/>
                  </a:lnTo>
                  <a:lnTo>
                    <a:pt x="436" y="216"/>
                  </a:lnTo>
                  <a:lnTo>
                    <a:pt x="436" y="216"/>
                  </a:lnTo>
                  <a:lnTo>
                    <a:pt x="436" y="218"/>
                  </a:lnTo>
                  <a:lnTo>
                    <a:pt x="435" y="219"/>
                  </a:lnTo>
                  <a:lnTo>
                    <a:pt x="435" y="219"/>
                  </a:lnTo>
                  <a:lnTo>
                    <a:pt x="433" y="219"/>
                  </a:lnTo>
                  <a:lnTo>
                    <a:pt x="432" y="219"/>
                  </a:lnTo>
                  <a:lnTo>
                    <a:pt x="432" y="223"/>
                  </a:lnTo>
                  <a:lnTo>
                    <a:pt x="429" y="226"/>
                  </a:lnTo>
                  <a:lnTo>
                    <a:pt x="429" y="227"/>
                  </a:lnTo>
                  <a:lnTo>
                    <a:pt x="427" y="227"/>
                  </a:lnTo>
                  <a:lnTo>
                    <a:pt x="427" y="227"/>
                  </a:lnTo>
                  <a:lnTo>
                    <a:pt x="425" y="227"/>
                  </a:lnTo>
                  <a:lnTo>
                    <a:pt x="424" y="226"/>
                  </a:lnTo>
                  <a:lnTo>
                    <a:pt x="424" y="227"/>
                  </a:lnTo>
                  <a:lnTo>
                    <a:pt x="422" y="227"/>
                  </a:lnTo>
                  <a:lnTo>
                    <a:pt x="422" y="229"/>
                  </a:lnTo>
                  <a:lnTo>
                    <a:pt x="414" y="229"/>
                  </a:lnTo>
                  <a:lnTo>
                    <a:pt x="408" y="229"/>
                  </a:lnTo>
                  <a:lnTo>
                    <a:pt x="402" y="229"/>
                  </a:lnTo>
                  <a:lnTo>
                    <a:pt x="397" y="229"/>
                  </a:lnTo>
                  <a:lnTo>
                    <a:pt x="397" y="232"/>
                  </a:lnTo>
                  <a:lnTo>
                    <a:pt x="397" y="235"/>
                  </a:lnTo>
                  <a:lnTo>
                    <a:pt x="397" y="237"/>
                  </a:lnTo>
                  <a:lnTo>
                    <a:pt x="394" y="237"/>
                  </a:lnTo>
                  <a:lnTo>
                    <a:pt x="391" y="237"/>
                  </a:lnTo>
                  <a:lnTo>
                    <a:pt x="391" y="238"/>
                  </a:lnTo>
                  <a:lnTo>
                    <a:pt x="392" y="238"/>
                  </a:lnTo>
                  <a:lnTo>
                    <a:pt x="392" y="240"/>
                  </a:lnTo>
                  <a:lnTo>
                    <a:pt x="395" y="241"/>
                  </a:lnTo>
                  <a:lnTo>
                    <a:pt x="397" y="243"/>
                  </a:lnTo>
                  <a:lnTo>
                    <a:pt x="399" y="245"/>
                  </a:lnTo>
                  <a:lnTo>
                    <a:pt x="400" y="245"/>
                  </a:lnTo>
                  <a:lnTo>
                    <a:pt x="402" y="246"/>
                  </a:lnTo>
                  <a:lnTo>
                    <a:pt x="402" y="248"/>
                  </a:lnTo>
                  <a:lnTo>
                    <a:pt x="402" y="248"/>
                  </a:lnTo>
                  <a:lnTo>
                    <a:pt x="402" y="249"/>
                  </a:lnTo>
                  <a:lnTo>
                    <a:pt x="403" y="249"/>
                  </a:lnTo>
                  <a:lnTo>
                    <a:pt x="405" y="249"/>
                  </a:lnTo>
                  <a:lnTo>
                    <a:pt x="405" y="251"/>
                  </a:lnTo>
                  <a:lnTo>
                    <a:pt x="405" y="252"/>
                  </a:lnTo>
                  <a:lnTo>
                    <a:pt x="403" y="254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0" y="254"/>
                  </a:lnTo>
                  <a:lnTo>
                    <a:pt x="397" y="254"/>
                  </a:lnTo>
                  <a:lnTo>
                    <a:pt x="392" y="254"/>
                  </a:lnTo>
                  <a:lnTo>
                    <a:pt x="391" y="254"/>
                  </a:lnTo>
                  <a:lnTo>
                    <a:pt x="386" y="254"/>
                  </a:lnTo>
                  <a:lnTo>
                    <a:pt x="384" y="257"/>
                  </a:lnTo>
                  <a:lnTo>
                    <a:pt x="383" y="260"/>
                  </a:lnTo>
                  <a:lnTo>
                    <a:pt x="381" y="264"/>
                  </a:lnTo>
                  <a:lnTo>
                    <a:pt x="380" y="265"/>
                  </a:lnTo>
                  <a:lnTo>
                    <a:pt x="380" y="267"/>
                  </a:lnTo>
                  <a:lnTo>
                    <a:pt x="380" y="267"/>
                  </a:lnTo>
                  <a:lnTo>
                    <a:pt x="381" y="270"/>
                  </a:lnTo>
                  <a:lnTo>
                    <a:pt x="380" y="270"/>
                  </a:lnTo>
                  <a:lnTo>
                    <a:pt x="380" y="270"/>
                  </a:lnTo>
                  <a:lnTo>
                    <a:pt x="380" y="271"/>
                  </a:lnTo>
                  <a:lnTo>
                    <a:pt x="380" y="271"/>
                  </a:lnTo>
                  <a:lnTo>
                    <a:pt x="380" y="273"/>
                  </a:lnTo>
                  <a:lnTo>
                    <a:pt x="380" y="275"/>
                  </a:lnTo>
                  <a:lnTo>
                    <a:pt x="380" y="275"/>
                  </a:lnTo>
                  <a:lnTo>
                    <a:pt x="380" y="276"/>
                  </a:lnTo>
                  <a:lnTo>
                    <a:pt x="378" y="276"/>
                  </a:lnTo>
                  <a:lnTo>
                    <a:pt x="378" y="278"/>
                  </a:lnTo>
                  <a:lnTo>
                    <a:pt x="378" y="276"/>
                  </a:lnTo>
                  <a:lnTo>
                    <a:pt x="375" y="273"/>
                  </a:lnTo>
                  <a:lnTo>
                    <a:pt x="370" y="268"/>
                  </a:lnTo>
                  <a:lnTo>
                    <a:pt x="369" y="267"/>
                  </a:lnTo>
                  <a:lnTo>
                    <a:pt x="367" y="267"/>
                  </a:lnTo>
                  <a:lnTo>
                    <a:pt x="365" y="264"/>
                  </a:lnTo>
                  <a:lnTo>
                    <a:pt x="359" y="259"/>
                  </a:lnTo>
                  <a:lnTo>
                    <a:pt x="356" y="257"/>
                  </a:lnTo>
                  <a:lnTo>
                    <a:pt x="354" y="256"/>
                  </a:lnTo>
                  <a:lnTo>
                    <a:pt x="351" y="254"/>
                  </a:lnTo>
                  <a:lnTo>
                    <a:pt x="350" y="252"/>
                  </a:lnTo>
                  <a:lnTo>
                    <a:pt x="348" y="252"/>
                  </a:lnTo>
                  <a:lnTo>
                    <a:pt x="348" y="251"/>
                  </a:lnTo>
                  <a:lnTo>
                    <a:pt x="347" y="251"/>
                  </a:lnTo>
                  <a:lnTo>
                    <a:pt x="347" y="252"/>
                  </a:lnTo>
                  <a:lnTo>
                    <a:pt x="348" y="252"/>
                  </a:lnTo>
                  <a:lnTo>
                    <a:pt x="348" y="254"/>
                  </a:lnTo>
                  <a:lnTo>
                    <a:pt x="350" y="254"/>
                  </a:lnTo>
                  <a:lnTo>
                    <a:pt x="350" y="254"/>
                  </a:lnTo>
                  <a:lnTo>
                    <a:pt x="353" y="256"/>
                  </a:lnTo>
                  <a:lnTo>
                    <a:pt x="353" y="256"/>
                  </a:lnTo>
                  <a:lnTo>
                    <a:pt x="347" y="252"/>
                  </a:lnTo>
                  <a:lnTo>
                    <a:pt x="343" y="252"/>
                  </a:lnTo>
                  <a:lnTo>
                    <a:pt x="343" y="252"/>
                  </a:lnTo>
                  <a:lnTo>
                    <a:pt x="345" y="251"/>
                  </a:lnTo>
                  <a:lnTo>
                    <a:pt x="343" y="251"/>
                  </a:lnTo>
                  <a:lnTo>
                    <a:pt x="343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0" y="249"/>
                  </a:lnTo>
                  <a:lnTo>
                    <a:pt x="340" y="249"/>
                  </a:lnTo>
                  <a:lnTo>
                    <a:pt x="339" y="251"/>
                  </a:lnTo>
                  <a:lnTo>
                    <a:pt x="339" y="251"/>
                  </a:lnTo>
                  <a:lnTo>
                    <a:pt x="339" y="252"/>
                  </a:lnTo>
                  <a:lnTo>
                    <a:pt x="340" y="252"/>
                  </a:lnTo>
                  <a:lnTo>
                    <a:pt x="342" y="252"/>
                  </a:lnTo>
                  <a:lnTo>
                    <a:pt x="342" y="252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2" y="256"/>
                  </a:lnTo>
                  <a:lnTo>
                    <a:pt x="328" y="257"/>
                  </a:lnTo>
                  <a:lnTo>
                    <a:pt x="321" y="260"/>
                  </a:lnTo>
                  <a:lnTo>
                    <a:pt x="318" y="260"/>
                  </a:lnTo>
                  <a:lnTo>
                    <a:pt x="317" y="260"/>
                  </a:lnTo>
                  <a:lnTo>
                    <a:pt x="312" y="260"/>
                  </a:lnTo>
                  <a:lnTo>
                    <a:pt x="307" y="257"/>
                  </a:lnTo>
                  <a:lnTo>
                    <a:pt x="299" y="256"/>
                  </a:lnTo>
                  <a:lnTo>
                    <a:pt x="293" y="252"/>
                  </a:lnTo>
                  <a:lnTo>
                    <a:pt x="288" y="251"/>
                  </a:lnTo>
                  <a:lnTo>
                    <a:pt x="283" y="248"/>
                  </a:lnTo>
                  <a:lnTo>
                    <a:pt x="282" y="248"/>
                  </a:lnTo>
                  <a:lnTo>
                    <a:pt x="280" y="248"/>
                  </a:lnTo>
                  <a:lnTo>
                    <a:pt x="276" y="246"/>
                  </a:lnTo>
                  <a:lnTo>
                    <a:pt x="271" y="245"/>
                  </a:lnTo>
                  <a:lnTo>
                    <a:pt x="266" y="241"/>
                  </a:lnTo>
                  <a:lnTo>
                    <a:pt x="263" y="241"/>
                  </a:lnTo>
                  <a:lnTo>
                    <a:pt x="260" y="240"/>
                  </a:lnTo>
                  <a:lnTo>
                    <a:pt x="253" y="238"/>
                  </a:lnTo>
                  <a:lnTo>
                    <a:pt x="252" y="237"/>
                  </a:lnTo>
                  <a:lnTo>
                    <a:pt x="250" y="235"/>
                  </a:lnTo>
                  <a:lnTo>
                    <a:pt x="246" y="234"/>
                  </a:lnTo>
                  <a:lnTo>
                    <a:pt x="244" y="232"/>
                  </a:lnTo>
                  <a:lnTo>
                    <a:pt x="242" y="232"/>
                  </a:lnTo>
                  <a:lnTo>
                    <a:pt x="241" y="229"/>
                  </a:lnTo>
                  <a:lnTo>
                    <a:pt x="239" y="227"/>
                  </a:lnTo>
                  <a:lnTo>
                    <a:pt x="238" y="227"/>
                  </a:lnTo>
                  <a:lnTo>
                    <a:pt x="238" y="227"/>
                  </a:lnTo>
                  <a:lnTo>
                    <a:pt x="235" y="227"/>
                  </a:lnTo>
                  <a:lnTo>
                    <a:pt x="230" y="226"/>
                  </a:lnTo>
                  <a:lnTo>
                    <a:pt x="227" y="226"/>
                  </a:lnTo>
                  <a:lnTo>
                    <a:pt x="222" y="224"/>
                  </a:lnTo>
                  <a:lnTo>
                    <a:pt x="216" y="221"/>
                  </a:lnTo>
                  <a:lnTo>
                    <a:pt x="214" y="219"/>
                  </a:lnTo>
                  <a:lnTo>
                    <a:pt x="212" y="216"/>
                  </a:lnTo>
                  <a:lnTo>
                    <a:pt x="209" y="215"/>
                  </a:lnTo>
                  <a:lnTo>
                    <a:pt x="208" y="213"/>
                  </a:lnTo>
                  <a:lnTo>
                    <a:pt x="205" y="212"/>
                  </a:lnTo>
                  <a:lnTo>
                    <a:pt x="203" y="210"/>
                  </a:lnTo>
                  <a:lnTo>
                    <a:pt x="200" y="208"/>
                  </a:lnTo>
                  <a:lnTo>
                    <a:pt x="195" y="207"/>
                  </a:lnTo>
                  <a:lnTo>
                    <a:pt x="194" y="205"/>
                  </a:lnTo>
                  <a:lnTo>
                    <a:pt x="192" y="204"/>
                  </a:lnTo>
                  <a:lnTo>
                    <a:pt x="190" y="201"/>
                  </a:lnTo>
                  <a:lnTo>
                    <a:pt x="187" y="197"/>
                  </a:lnTo>
                  <a:lnTo>
                    <a:pt x="186" y="196"/>
                  </a:lnTo>
                  <a:lnTo>
                    <a:pt x="186" y="193"/>
                  </a:lnTo>
                  <a:lnTo>
                    <a:pt x="186" y="191"/>
                  </a:lnTo>
                  <a:lnTo>
                    <a:pt x="184" y="191"/>
                  </a:lnTo>
                  <a:lnTo>
                    <a:pt x="184" y="189"/>
                  </a:lnTo>
                  <a:lnTo>
                    <a:pt x="186" y="189"/>
                  </a:lnTo>
                  <a:lnTo>
                    <a:pt x="189" y="189"/>
                  </a:lnTo>
                  <a:lnTo>
                    <a:pt x="190" y="188"/>
                  </a:lnTo>
                  <a:lnTo>
                    <a:pt x="190" y="186"/>
                  </a:lnTo>
                  <a:lnTo>
                    <a:pt x="190" y="186"/>
                  </a:lnTo>
                  <a:lnTo>
                    <a:pt x="189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3"/>
                  </a:lnTo>
                  <a:lnTo>
                    <a:pt x="189" y="183"/>
                  </a:lnTo>
                  <a:lnTo>
                    <a:pt x="189" y="182"/>
                  </a:lnTo>
                  <a:lnTo>
                    <a:pt x="190" y="180"/>
                  </a:lnTo>
                  <a:lnTo>
                    <a:pt x="190" y="178"/>
                  </a:lnTo>
                  <a:lnTo>
                    <a:pt x="190" y="175"/>
                  </a:lnTo>
                  <a:lnTo>
                    <a:pt x="190" y="174"/>
                  </a:lnTo>
                  <a:lnTo>
                    <a:pt x="187" y="172"/>
                  </a:lnTo>
                  <a:lnTo>
                    <a:pt x="187" y="172"/>
                  </a:lnTo>
                  <a:lnTo>
                    <a:pt x="186" y="169"/>
                  </a:lnTo>
                  <a:lnTo>
                    <a:pt x="184" y="167"/>
                  </a:lnTo>
                  <a:lnTo>
                    <a:pt x="184" y="161"/>
                  </a:lnTo>
                  <a:lnTo>
                    <a:pt x="183" y="156"/>
                  </a:lnTo>
                  <a:lnTo>
                    <a:pt x="181" y="155"/>
                  </a:lnTo>
                  <a:lnTo>
                    <a:pt x="179" y="153"/>
                  </a:lnTo>
                  <a:lnTo>
                    <a:pt x="176" y="150"/>
                  </a:lnTo>
                  <a:lnTo>
                    <a:pt x="173" y="149"/>
                  </a:lnTo>
                  <a:lnTo>
                    <a:pt x="171" y="144"/>
                  </a:lnTo>
                  <a:lnTo>
                    <a:pt x="168" y="141"/>
                  </a:lnTo>
                  <a:lnTo>
                    <a:pt x="165" y="137"/>
                  </a:lnTo>
                  <a:lnTo>
                    <a:pt x="164" y="136"/>
                  </a:lnTo>
                  <a:lnTo>
                    <a:pt x="154" y="130"/>
                  </a:lnTo>
                  <a:lnTo>
                    <a:pt x="154" y="130"/>
                  </a:lnTo>
                  <a:lnTo>
                    <a:pt x="157" y="131"/>
                  </a:lnTo>
                  <a:lnTo>
                    <a:pt x="157" y="131"/>
                  </a:lnTo>
                  <a:lnTo>
                    <a:pt x="157" y="130"/>
                  </a:lnTo>
                  <a:lnTo>
                    <a:pt x="157" y="128"/>
                  </a:lnTo>
                  <a:lnTo>
                    <a:pt x="157" y="128"/>
                  </a:lnTo>
                  <a:lnTo>
                    <a:pt x="156" y="128"/>
                  </a:lnTo>
                  <a:lnTo>
                    <a:pt x="156" y="128"/>
                  </a:lnTo>
                  <a:lnTo>
                    <a:pt x="154" y="128"/>
                  </a:lnTo>
                  <a:lnTo>
                    <a:pt x="153" y="128"/>
                  </a:lnTo>
                  <a:lnTo>
                    <a:pt x="151" y="126"/>
                  </a:lnTo>
                  <a:lnTo>
                    <a:pt x="151" y="125"/>
                  </a:lnTo>
                  <a:lnTo>
                    <a:pt x="151" y="125"/>
                  </a:lnTo>
                  <a:lnTo>
                    <a:pt x="148" y="122"/>
                  </a:lnTo>
                  <a:lnTo>
                    <a:pt x="146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8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5" y="119"/>
                  </a:lnTo>
                  <a:lnTo>
                    <a:pt x="143" y="117"/>
                  </a:lnTo>
                  <a:lnTo>
                    <a:pt x="140" y="115"/>
                  </a:lnTo>
                  <a:lnTo>
                    <a:pt x="140" y="114"/>
                  </a:lnTo>
                  <a:lnTo>
                    <a:pt x="138" y="112"/>
                  </a:lnTo>
                  <a:lnTo>
                    <a:pt x="138" y="112"/>
                  </a:lnTo>
                  <a:lnTo>
                    <a:pt x="138" y="114"/>
                  </a:lnTo>
                  <a:lnTo>
                    <a:pt x="135" y="114"/>
                  </a:lnTo>
                  <a:lnTo>
                    <a:pt x="135" y="112"/>
                  </a:lnTo>
                  <a:lnTo>
                    <a:pt x="135" y="112"/>
                  </a:lnTo>
                  <a:lnTo>
                    <a:pt x="137" y="112"/>
                  </a:lnTo>
                  <a:lnTo>
                    <a:pt x="138" y="111"/>
                  </a:lnTo>
                  <a:lnTo>
                    <a:pt x="138" y="109"/>
                  </a:lnTo>
                  <a:lnTo>
                    <a:pt x="137" y="111"/>
                  </a:lnTo>
                  <a:lnTo>
                    <a:pt x="135" y="111"/>
                  </a:lnTo>
                  <a:lnTo>
                    <a:pt x="135" y="112"/>
                  </a:lnTo>
                  <a:lnTo>
                    <a:pt x="134" y="112"/>
                  </a:lnTo>
                  <a:lnTo>
                    <a:pt x="132" y="112"/>
                  </a:lnTo>
                  <a:lnTo>
                    <a:pt x="132" y="111"/>
                  </a:lnTo>
                  <a:lnTo>
                    <a:pt x="130" y="109"/>
                  </a:lnTo>
                  <a:lnTo>
                    <a:pt x="130" y="104"/>
                  </a:lnTo>
                  <a:lnTo>
                    <a:pt x="130" y="103"/>
                  </a:lnTo>
                  <a:lnTo>
                    <a:pt x="132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0"/>
                  </a:lnTo>
                  <a:lnTo>
                    <a:pt x="132" y="100"/>
                  </a:lnTo>
                  <a:lnTo>
                    <a:pt x="132" y="98"/>
                  </a:lnTo>
                  <a:lnTo>
                    <a:pt x="132" y="98"/>
                  </a:lnTo>
                  <a:lnTo>
                    <a:pt x="129" y="95"/>
                  </a:lnTo>
                  <a:lnTo>
                    <a:pt x="126" y="95"/>
                  </a:lnTo>
                  <a:lnTo>
                    <a:pt x="126" y="95"/>
                  </a:lnTo>
                  <a:lnTo>
                    <a:pt x="124" y="93"/>
                  </a:lnTo>
                  <a:lnTo>
                    <a:pt x="123" y="92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89"/>
                  </a:lnTo>
                  <a:lnTo>
                    <a:pt x="118" y="87"/>
                  </a:lnTo>
                  <a:lnTo>
                    <a:pt x="116" y="87"/>
                  </a:lnTo>
                  <a:lnTo>
                    <a:pt x="115" y="85"/>
                  </a:lnTo>
                  <a:lnTo>
                    <a:pt x="115" y="84"/>
                  </a:lnTo>
                  <a:lnTo>
                    <a:pt x="113" y="84"/>
                  </a:lnTo>
                  <a:lnTo>
                    <a:pt x="113" y="82"/>
                  </a:lnTo>
                  <a:lnTo>
                    <a:pt x="113" y="81"/>
                  </a:lnTo>
                  <a:lnTo>
                    <a:pt x="113" y="78"/>
                  </a:lnTo>
                  <a:lnTo>
                    <a:pt x="115" y="7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08" y="76"/>
                  </a:lnTo>
                  <a:lnTo>
                    <a:pt x="107" y="76"/>
                  </a:lnTo>
                  <a:lnTo>
                    <a:pt x="105" y="74"/>
                  </a:lnTo>
                  <a:lnTo>
                    <a:pt x="104" y="73"/>
                  </a:lnTo>
                  <a:lnTo>
                    <a:pt x="101" y="68"/>
                  </a:lnTo>
                  <a:lnTo>
                    <a:pt x="97" y="67"/>
                  </a:lnTo>
                  <a:lnTo>
                    <a:pt x="96" y="67"/>
                  </a:lnTo>
                  <a:lnTo>
                    <a:pt x="96" y="65"/>
                  </a:lnTo>
                  <a:lnTo>
                    <a:pt x="94" y="63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3" y="60"/>
                  </a:lnTo>
                  <a:lnTo>
                    <a:pt x="91" y="59"/>
                  </a:lnTo>
                  <a:lnTo>
                    <a:pt x="89" y="57"/>
                  </a:lnTo>
                  <a:lnTo>
                    <a:pt x="89" y="56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6" y="52"/>
                  </a:lnTo>
                  <a:lnTo>
                    <a:pt x="86" y="52"/>
                  </a:lnTo>
                  <a:lnTo>
                    <a:pt x="86" y="51"/>
                  </a:lnTo>
                  <a:lnTo>
                    <a:pt x="85" y="48"/>
                  </a:lnTo>
                  <a:lnTo>
                    <a:pt x="83" y="46"/>
                  </a:lnTo>
                  <a:lnTo>
                    <a:pt x="83" y="45"/>
                  </a:lnTo>
                  <a:lnTo>
                    <a:pt x="82" y="43"/>
                  </a:lnTo>
                  <a:lnTo>
                    <a:pt x="82" y="41"/>
                  </a:lnTo>
                  <a:lnTo>
                    <a:pt x="80" y="38"/>
                  </a:lnTo>
                  <a:lnTo>
                    <a:pt x="78" y="35"/>
                  </a:lnTo>
                  <a:lnTo>
                    <a:pt x="77" y="34"/>
                  </a:lnTo>
                  <a:lnTo>
                    <a:pt x="77" y="30"/>
                  </a:lnTo>
                  <a:lnTo>
                    <a:pt x="77" y="29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75" y="24"/>
                  </a:lnTo>
                  <a:lnTo>
                    <a:pt x="75" y="24"/>
                  </a:lnTo>
                  <a:lnTo>
                    <a:pt x="71" y="22"/>
                  </a:lnTo>
                  <a:lnTo>
                    <a:pt x="69" y="22"/>
                  </a:lnTo>
                  <a:lnTo>
                    <a:pt x="69" y="21"/>
                  </a:lnTo>
                  <a:lnTo>
                    <a:pt x="67" y="19"/>
                  </a:lnTo>
                  <a:lnTo>
                    <a:pt x="67" y="19"/>
                  </a:lnTo>
                  <a:lnTo>
                    <a:pt x="64" y="18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3" y="19"/>
                  </a:lnTo>
                  <a:lnTo>
                    <a:pt x="61" y="19"/>
                  </a:lnTo>
                  <a:lnTo>
                    <a:pt x="60" y="19"/>
                  </a:lnTo>
                  <a:lnTo>
                    <a:pt x="56" y="16"/>
                  </a:lnTo>
                  <a:lnTo>
                    <a:pt x="55" y="16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0" y="13"/>
                  </a:lnTo>
                  <a:lnTo>
                    <a:pt x="50" y="15"/>
                  </a:lnTo>
                  <a:lnTo>
                    <a:pt x="52" y="15"/>
                  </a:lnTo>
                  <a:lnTo>
                    <a:pt x="52" y="18"/>
                  </a:lnTo>
                  <a:lnTo>
                    <a:pt x="52" y="19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9"/>
                  </a:lnTo>
                  <a:lnTo>
                    <a:pt x="53" y="32"/>
                  </a:lnTo>
                  <a:lnTo>
                    <a:pt x="53" y="34"/>
                  </a:lnTo>
                  <a:lnTo>
                    <a:pt x="55" y="35"/>
                  </a:lnTo>
                  <a:lnTo>
                    <a:pt x="55" y="40"/>
                  </a:lnTo>
                  <a:lnTo>
                    <a:pt x="55" y="41"/>
                  </a:lnTo>
                  <a:lnTo>
                    <a:pt x="56" y="43"/>
                  </a:lnTo>
                  <a:lnTo>
                    <a:pt x="58" y="45"/>
                  </a:lnTo>
                  <a:lnTo>
                    <a:pt x="58" y="46"/>
                  </a:lnTo>
                  <a:lnTo>
                    <a:pt x="61" y="48"/>
                  </a:lnTo>
                  <a:lnTo>
                    <a:pt x="63" y="49"/>
                  </a:lnTo>
                  <a:lnTo>
                    <a:pt x="66" y="52"/>
                  </a:lnTo>
                  <a:lnTo>
                    <a:pt x="67" y="54"/>
                  </a:lnTo>
                  <a:lnTo>
                    <a:pt x="71" y="57"/>
                  </a:lnTo>
                  <a:lnTo>
                    <a:pt x="71" y="59"/>
                  </a:lnTo>
                  <a:lnTo>
                    <a:pt x="71" y="60"/>
                  </a:lnTo>
                  <a:lnTo>
                    <a:pt x="72" y="60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5" y="62"/>
                  </a:lnTo>
                  <a:lnTo>
                    <a:pt x="77" y="67"/>
                  </a:lnTo>
                  <a:lnTo>
                    <a:pt x="78" y="67"/>
                  </a:lnTo>
                  <a:lnTo>
                    <a:pt x="78" y="68"/>
                  </a:lnTo>
                  <a:lnTo>
                    <a:pt x="80" y="68"/>
                  </a:lnTo>
                  <a:lnTo>
                    <a:pt x="80" y="70"/>
                  </a:lnTo>
                  <a:lnTo>
                    <a:pt x="80" y="70"/>
                  </a:lnTo>
                  <a:lnTo>
                    <a:pt x="82" y="71"/>
                  </a:lnTo>
                  <a:lnTo>
                    <a:pt x="82" y="73"/>
                  </a:lnTo>
                  <a:lnTo>
                    <a:pt x="82" y="74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5" y="81"/>
                  </a:lnTo>
                  <a:lnTo>
                    <a:pt x="88" y="82"/>
                  </a:lnTo>
                  <a:lnTo>
                    <a:pt x="88" y="85"/>
                  </a:lnTo>
                  <a:lnTo>
                    <a:pt x="89" y="87"/>
                  </a:lnTo>
                  <a:lnTo>
                    <a:pt x="91" y="89"/>
                  </a:lnTo>
                  <a:lnTo>
                    <a:pt x="93" y="89"/>
                  </a:lnTo>
                  <a:lnTo>
                    <a:pt x="93" y="90"/>
                  </a:lnTo>
                  <a:lnTo>
                    <a:pt x="93" y="90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7"/>
                  </a:lnTo>
                  <a:lnTo>
                    <a:pt x="97" y="97"/>
                  </a:lnTo>
                  <a:lnTo>
                    <a:pt x="96" y="95"/>
                  </a:lnTo>
                  <a:lnTo>
                    <a:pt x="96" y="93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8"/>
                  </a:lnTo>
                  <a:lnTo>
                    <a:pt x="101" y="100"/>
                  </a:lnTo>
                  <a:lnTo>
                    <a:pt x="101" y="100"/>
                  </a:lnTo>
                  <a:lnTo>
                    <a:pt x="101" y="101"/>
                  </a:lnTo>
                  <a:lnTo>
                    <a:pt x="102" y="104"/>
                  </a:lnTo>
                  <a:lnTo>
                    <a:pt x="102" y="106"/>
                  </a:lnTo>
                  <a:lnTo>
                    <a:pt x="104" y="109"/>
                  </a:lnTo>
                  <a:lnTo>
                    <a:pt x="105" y="112"/>
                  </a:lnTo>
                  <a:lnTo>
                    <a:pt x="107" y="112"/>
                  </a:lnTo>
                  <a:lnTo>
                    <a:pt x="107" y="114"/>
                  </a:lnTo>
                  <a:lnTo>
                    <a:pt x="108" y="119"/>
                  </a:lnTo>
                  <a:lnTo>
                    <a:pt x="110" y="122"/>
                  </a:lnTo>
                  <a:lnTo>
                    <a:pt x="112" y="123"/>
                  </a:lnTo>
                  <a:lnTo>
                    <a:pt x="112" y="125"/>
                  </a:lnTo>
                  <a:lnTo>
                    <a:pt x="112" y="126"/>
                  </a:lnTo>
                  <a:lnTo>
                    <a:pt x="112" y="126"/>
                  </a:lnTo>
                  <a:lnTo>
                    <a:pt x="112" y="131"/>
                  </a:lnTo>
                  <a:lnTo>
                    <a:pt x="113" y="133"/>
                  </a:lnTo>
                  <a:lnTo>
                    <a:pt x="115" y="133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8" y="133"/>
                  </a:lnTo>
                  <a:lnTo>
                    <a:pt x="116" y="133"/>
                  </a:lnTo>
                  <a:lnTo>
                    <a:pt x="116" y="131"/>
                  </a:lnTo>
                  <a:lnTo>
                    <a:pt x="118" y="131"/>
                  </a:lnTo>
                  <a:lnTo>
                    <a:pt x="118" y="131"/>
                  </a:lnTo>
                  <a:lnTo>
                    <a:pt x="121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4" y="137"/>
                  </a:lnTo>
                  <a:lnTo>
                    <a:pt x="124" y="137"/>
                  </a:lnTo>
                  <a:lnTo>
                    <a:pt x="126" y="139"/>
                  </a:lnTo>
                  <a:lnTo>
                    <a:pt x="126" y="141"/>
                  </a:lnTo>
                  <a:lnTo>
                    <a:pt x="129" y="142"/>
                  </a:lnTo>
                  <a:lnTo>
                    <a:pt x="130" y="144"/>
                  </a:lnTo>
                  <a:lnTo>
                    <a:pt x="130" y="145"/>
                  </a:lnTo>
                  <a:lnTo>
                    <a:pt x="129" y="149"/>
                  </a:lnTo>
                  <a:lnTo>
                    <a:pt x="129" y="149"/>
                  </a:lnTo>
                  <a:lnTo>
                    <a:pt x="127" y="150"/>
                  </a:lnTo>
                  <a:lnTo>
                    <a:pt x="126" y="152"/>
                  </a:lnTo>
                  <a:lnTo>
                    <a:pt x="124" y="153"/>
                  </a:lnTo>
                  <a:lnTo>
                    <a:pt x="123" y="153"/>
                  </a:lnTo>
                  <a:lnTo>
                    <a:pt x="121" y="153"/>
                  </a:lnTo>
                  <a:lnTo>
                    <a:pt x="121" y="152"/>
                  </a:lnTo>
                  <a:lnTo>
                    <a:pt x="119" y="147"/>
                  </a:lnTo>
                  <a:lnTo>
                    <a:pt x="118" y="145"/>
                  </a:lnTo>
                  <a:lnTo>
                    <a:pt x="118" y="144"/>
                  </a:lnTo>
                  <a:lnTo>
                    <a:pt x="116" y="141"/>
                  </a:lnTo>
                  <a:lnTo>
                    <a:pt x="113" y="141"/>
                  </a:lnTo>
                  <a:lnTo>
                    <a:pt x="110" y="137"/>
                  </a:lnTo>
                  <a:lnTo>
                    <a:pt x="108" y="136"/>
                  </a:lnTo>
                  <a:lnTo>
                    <a:pt x="107" y="134"/>
                  </a:lnTo>
                  <a:lnTo>
                    <a:pt x="101" y="131"/>
                  </a:lnTo>
                  <a:lnTo>
                    <a:pt x="99" y="130"/>
                  </a:lnTo>
                  <a:lnTo>
                    <a:pt x="97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6"/>
                  </a:lnTo>
                  <a:lnTo>
                    <a:pt x="94" y="126"/>
                  </a:lnTo>
                  <a:lnTo>
                    <a:pt x="91" y="123"/>
                  </a:lnTo>
                  <a:lnTo>
                    <a:pt x="91" y="122"/>
                  </a:lnTo>
                  <a:lnTo>
                    <a:pt x="91" y="120"/>
                  </a:lnTo>
                  <a:lnTo>
                    <a:pt x="91" y="115"/>
                  </a:lnTo>
                  <a:lnTo>
                    <a:pt x="93" y="114"/>
                  </a:lnTo>
                  <a:lnTo>
                    <a:pt x="91" y="112"/>
                  </a:lnTo>
                  <a:lnTo>
                    <a:pt x="91" y="112"/>
                  </a:lnTo>
                  <a:lnTo>
                    <a:pt x="91" y="111"/>
                  </a:lnTo>
                  <a:lnTo>
                    <a:pt x="91" y="109"/>
                  </a:lnTo>
                  <a:lnTo>
                    <a:pt x="89" y="108"/>
                  </a:lnTo>
                  <a:lnTo>
                    <a:pt x="88" y="103"/>
                  </a:lnTo>
                  <a:lnTo>
                    <a:pt x="85" y="101"/>
                  </a:lnTo>
                  <a:lnTo>
                    <a:pt x="83" y="101"/>
                  </a:lnTo>
                  <a:lnTo>
                    <a:pt x="78" y="97"/>
                  </a:lnTo>
                  <a:lnTo>
                    <a:pt x="77" y="95"/>
                  </a:lnTo>
                  <a:lnTo>
                    <a:pt x="77" y="93"/>
                  </a:lnTo>
                  <a:lnTo>
                    <a:pt x="75" y="92"/>
                  </a:lnTo>
                  <a:lnTo>
                    <a:pt x="75" y="92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69" y="95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90"/>
                  </a:lnTo>
                  <a:lnTo>
                    <a:pt x="64" y="90"/>
                  </a:lnTo>
                  <a:lnTo>
                    <a:pt x="63" y="89"/>
                  </a:lnTo>
                  <a:lnTo>
                    <a:pt x="61" y="89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6" y="85"/>
                  </a:lnTo>
                  <a:lnTo>
                    <a:pt x="56" y="84"/>
                  </a:lnTo>
                  <a:lnTo>
                    <a:pt x="56" y="84"/>
                  </a:lnTo>
                  <a:lnTo>
                    <a:pt x="53" y="82"/>
                  </a:lnTo>
                  <a:lnTo>
                    <a:pt x="52" y="81"/>
                  </a:lnTo>
                  <a:lnTo>
                    <a:pt x="50" y="79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5" y="78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1" y="79"/>
                  </a:lnTo>
                  <a:lnTo>
                    <a:pt x="61" y="79"/>
                  </a:lnTo>
                  <a:lnTo>
                    <a:pt x="63" y="79"/>
                  </a:lnTo>
                  <a:lnTo>
                    <a:pt x="61" y="79"/>
                  </a:lnTo>
                  <a:lnTo>
                    <a:pt x="61" y="78"/>
                  </a:lnTo>
                  <a:lnTo>
                    <a:pt x="61" y="76"/>
                  </a:lnTo>
                  <a:lnTo>
                    <a:pt x="61" y="76"/>
                  </a:lnTo>
                  <a:lnTo>
                    <a:pt x="60" y="76"/>
                  </a:lnTo>
                  <a:lnTo>
                    <a:pt x="60" y="76"/>
                  </a:lnTo>
                  <a:lnTo>
                    <a:pt x="61" y="74"/>
                  </a:lnTo>
                  <a:lnTo>
                    <a:pt x="63" y="71"/>
                  </a:lnTo>
                  <a:lnTo>
                    <a:pt x="63" y="68"/>
                  </a:lnTo>
                  <a:lnTo>
                    <a:pt x="61" y="65"/>
                  </a:lnTo>
                  <a:lnTo>
                    <a:pt x="60" y="63"/>
                  </a:lnTo>
                  <a:lnTo>
                    <a:pt x="55" y="57"/>
                  </a:lnTo>
                  <a:lnTo>
                    <a:pt x="52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47" y="52"/>
                  </a:lnTo>
                  <a:lnTo>
                    <a:pt x="45" y="51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9" y="45"/>
                  </a:lnTo>
                  <a:lnTo>
                    <a:pt x="37" y="45"/>
                  </a:lnTo>
                  <a:lnTo>
                    <a:pt x="37" y="41"/>
                  </a:lnTo>
                  <a:lnTo>
                    <a:pt x="37" y="38"/>
                  </a:lnTo>
                  <a:lnTo>
                    <a:pt x="37" y="38"/>
                  </a:lnTo>
                  <a:lnTo>
                    <a:pt x="34" y="37"/>
                  </a:lnTo>
                  <a:lnTo>
                    <a:pt x="34" y="35"/>
                  </a:lnTo>
                  <a:lnTo>
                    <a:pt x="34" y="32"/>
                  </a:lnTo>
                  <a:lnTo>
                    <a:pt x="34" y="30"/>
                  </a:lnTo>
                  <a:lnTo>
                    <a:pt x="31" y="29"/>
                  </a:lnTo>
                  <a:lnTo>
                    <a:pt x="31" y="27"/>
                  </a:lnTo>
                  <a:lnTo>
                    <a:pt x="31" y="26"/>
                  </a:lnTo>
                  <a:lnTo>
                    <a:pt x="30" y="24"/>
                  </a:lnTo>
                  <a:lnTo>
                    <a:pt x="28" y="22"/>
                  </a:lnTo>
                  <a:lnTo>
                    <a:pt x="26" y="19"/>
                  </a:lnTo>
                  <a:lnTo>
                    <a:pt x="25" y="19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6" y="16"/>
                  </a:lnTo>
                  <a:lnTo>
                    <a:pt x="26" y="15"/>
                  </a:lnTo>
                  <a:lnTo>
                    <a:pt x="23" y="11"/>
                  </a:lnTo>
                  <a:lnTo>
                    <a:pt x="22" y="8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19" y="4"/>
                  </a:lnTo>
                  <a:lnTo>
                    <a:pt x="23" y="4"/>
                  </a:lnTo>
                  <a:lnTo>
                    <a:pt x="26" y="2"/>
                  </a:lnTo>
                  <a:lnTo>
                    <a:pt x="31" y="2"/>
                  </a:lnTo>
                  <a:lnTo>
                    <a:pt x="36" y="2"/>
                  </a:lnTo>
                  <a:lnTo>
                    <a:pt x="39" y="2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2" name="Freeform 198">
              <a:extLst>
                <a:ext uri="{FF2B5EF4-FFF2-40B4-BE49-F238E27FC236}">
                  <a16:creationId xmlns:a16="http://schemas.microsoft.com/office/drawing/2014/main" id="{E2DDE0CA-C0C7-4EC0-B952-A6B525907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85027" y="4681017"/>
              <a:ext cx="91614" cy="220263"/>
            </a:xfrm>
            <a:custGeom>
              <a:avLst/>
              <a:gdLst>
                <a:gd name="T0" fmla="*/ 30 w 47"/>
                <a:gd name="T1" fmla="*/ 39 h 113"/>
                <a:gd name="T2" fmla="*/ 30 w 47"/>
                <a:gd name="T3" fmla="*/ 38 h 113"/>
                <a:gd name="T4" fmla="*/ 28 w 47"/>
                <a:gd name="T5" fmla="*/ 38 h 113"/>
                <a:gd name="T6" fmla="*/ 33 w 47"/>
                <a:gd name="T7" fmla="*/ 31 h 113"/>
                <a:gd name="T8" fmla="*/ 4 w 47"/>
                <a:gd name="T9" fmla="*/ 0 h 113"/>
                <a:gd name="T10" fmla="*/ 12 w 47"/>
                <a:gd name="T11" fmla="*/ 3 h 113"/>
                <a:gd name="T12" fmla="*/ 17 w 47"/>
                <a:gd name="T13" fmla="*/ 3 h 113"/>
                <a:gd name="T14" fmla="*/ 18 w 47"/>
                <a:gd name="T15" fmla="*/ 6 h 113"/>
                <a:gd name="T16" fmla="*/ 20 w 47"/>
                <a:gd name="T17" fmla="*/ 11 h 113"/>
                <a:gd name="T18" fmla="*/ 23 w 47"/>
                <a:gd name="T19" fmla="*/ 15 h 113"/>
                <a:gd name="T20" fmla="*/ 22 w 47"/>
                <a:gd name="T21" fmla="*/ 17 h 113"/>
                <a:gd name="T22" fmla="*/ 23 w 47"/>
                <a:gd name="T23" fmla="*/ 25 h 113"/>
                <a:gd name="T24" fmla="*/ 23 w 47"/>
                <a:gd name="T25" fmla="*/ 33 h 113"/>
                <a:gd name="T26" fmla="*/ 20 w 47"/>
                <a:gd name="T27" fmla="*/ 38 h 113"/>
                <a:gd name="T28" fmla="*/ 20 w 47"/>
                <a:gd name="T29" fmla="*/ 42 h 113"/>
                <a:gd name="T30" fmla="*/ 22 w 47"/>
                <a:gd name="T31" fmla="*/ 47 h 113"/>
                <a:gd name="T32" fmla="*/ 23 w 47"/>
                <a:gd name="T33" fmla="*/ 49 h 113"/>
                <a:gd name="T34" fmla="*/ 25 w 47"/>
                <a:gd name="T35" fmla="*/ 56 h 113"/>
                <a:gd name="T36" fmla="*/ 26 w 47"/>
                <a:gd name="T37" fmla="*/ 60 h 113"/>
                <a:gd name="T38" fmla="*/ 28 w 47"/>
                <a:gd name="T39" fmla="*/ 64 h 113"/>
                <a:gd name="T40" fmla="*/ 28 w 47"/>
                <a:gd name="T41" fmla="*/ 67 h 113"/>
                <a:gd name="T42" fmla="*/ 30 w 47"/>
                <a:gd name="T43" fmla="*/ 71 h 113"/>
                <a:gd name="T44" fmla="*/ 31 w 47"/>
                <a:gd name="T45" fmla="*/ 69 h 113"/>
                <a:gd name="T46" fmla="*/ 31 w 47"/>
                <a:gd name="T47" fmla="*/ 67 h 113"/>
                <a:gd name="T48" fmla="*/ 33 w 47"/>
                <a:gd name="T49" fmla="*/ 69 h 113"/>
                <a:gd name="T50" fmla="*/ 36 w 47"/>
                <a:gd name="T51" fmla="*/ 72 h 113"/>
                <a:gd name="T52" fmla="*/ 37 w 47"/>
                <a:gd name="T53" fmla="*/ 71 h 113"/>
                <a:gd name="T54" fmla="*/ 34 w 47"/>
                <a:gd name="T55" fmla="*/ 63 h 113"/>
                <a:gd name="T56" fmla="*/ 33 w 47"/>
                <a:gd name="T57" fmla="*/ 60 h 113"/>
                <a:gd name="T58" fmla="*/ 44 w 47"/>
                <a:gd name="T59" fmla="*/ 74 h 113"/>
                <a:gd name="T60" fmla="*/ 45 w 47"/>
                <a:gd name="T61" fmla="*/ 85 h 113"/>
                <a:gd name="T62" fmla="*/ 44 w 47"/>
                <a:gd name="T63" fmla="*/ 97 h 113"/>
                <a:gd name="T64" fmla="*/ 37 w 47"/>
                <a:gd name="T65" fmla="*/ 102 h 113"/>
                <a:gd name="T66" fmla="*/ 37 w 47"/>
                <a:gd name="T67" fmla="*/ 108 h 113"/>
                <a:gd name="T68" fmla="*/ 36 w 47"/>
                <a:gd name="T69" fmla="*/ 112 h 113"/>
                <a:gd name="T70" fmla="*/ 34 w 47"/>
                <a:gd name="T71" fmla="*/ 108 h 113"/>
                <a:gd name="T72" fmla="*/ 26 w 47"/>
                <a:gd name="T73" fmla="*/ 101 h 113"/>
                <a:gd name="T74" fmla="*/ 25 w 47"/>
                <a:gd name="T75" fmla="*/ 97 h 113"/>
                <a:gd name="T76" fmla="*/ 23 w 47"/>
                <a:gd name="T77" fmla="*/ 93 h 113"/>
                <a:gd name="T78" fmla="*/ 28 w 47"/>
                <a:gd name="T79" fmla="*/ 83 h 113"/>
                <a:gd name="T80" fmla="*/ 25 w 47"/>
                <a:gd name="T81" fmla="*/ 72 h 113"/>
                <a:gd name="T82" fmla="*/ 18 w 47"/>
                <a:gd name="T83" fmla="*/ 74 h 113"/>
                <a:gd name="T84" fmla="*/ 12 w 47"/>
                <a:gd name="T85" fmla="*/ 72 h 113"/>
                <a:gd name="T86" fmla="*/ 6 w 47"/>
                <a:gd name="T87" fmla="*/ 66 h 113"/>
                <a:gd name="T88" fmla="*/ 4 w 47"/>
                <a:gd name="T89" fmla="*/ 66 h 113"/>
                <a:gd name="T90" fmla="*/ 1 w 47"/>
                <a:gd name="T91" fmla="*/ 63 h 113"/>
                <a:gd name="T92" fmla="*/ 0 w 47"/>
                <a:gd name="T93" fmla="*/ 61 h 113"/>
                <a:gd name="T94" fmla="*/ 4 w 47"/>
                <a:gd name="T95" fmla="*/ 55 h 113"/>
                <a:gd name="T96" fmla="*/ 4 w 47"/>
                <a:gd name="T97" fmla="*/ 50 h 113"/>
                <a:gd name="T98" fmla="*/ 9 w 47"/>
                <a:gd name="T99" fmla="*/ 45 h 113"/>
                <a:gd name="T100" fmla="*/ 12 w 47"/>
                <a:gd name="T101" fmla="*/ 42 h 113"/>
                <a:gd name="T102" fmla="*/ 9 w 47"/>
                <a:gd name="T103" fmla="*/ 34 h 113"/>
                <a:gd name="T104" fmla="*/ 7 w 47"/>
                <a:gd name="T105" fmla="*/ 28 h 113"/>
                <a:gd name="T106" fmla="*/ 9 w 47"/>
                <a:gd name="T107" fmla="*/ 22 h 113"/>
                <a:gd name="T108" fmla="*/ 11 w 47"/>
                <a:gd name="T109" fmla="*/ 20 h 113"/>
                <a:gd name="T110" fmla="*/ 12 w 47"/>
                <a:gd name="T111" fmla="*/ 14 h 113"/>
                <a:gd name="T112" fmla="*/ 9 w 47"/>
                <a:gd name="T113" fmla="*/ 9 h 113"/>
                <a:gd name="T114" fmla="*/ 7 w 47"/>
                <a:gd name="T115" fmla="*/ 4 h 113"/>
                <a:gd name="T116" fmla="*/ 6 w 47"/>
                <a:gd name="T117" fmla="*/ 3 h 113"/>
                <a:gd name="T118" fmla="*/ 4 w 47"/>
                <a:gd name="T11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7" h="113">
                  <a:moveTo>
                    <a:pt x="30" y="38"/>
                  </a:move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close/>
                  <a:moveTo>
                    <a:pt x="28" y="38"/>
                  </a:move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6" y="38"/>
                  </a:lnTo>
                  <a:lnTo>
                    <a:pt x="28" y="38"/>
                  </a:lnTo>
                  <a:lnTo>
                    <a:pt x="28" y="38"/>
                  </a:lnTo>
                  <a:close/>
                  <a:moveTo>
                    <a:pt x="33" y="31"/>
                  </a:move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close/>
                  <a:moveTo>
                    <a:pt x="4" y="0"/>
                  </a:moveTo>
                  <a:lnTo>
                    <a:pt x="7" y="1"/>
                  </a:lnTo>
                  <a:lnTo>
                    <a:pt x="7" y="1"/>
                  </a:lnTo>
                  <a:lnTo>
                    <a:pt x="9" y="1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2" y="15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7"/>
                  </a:lnTo>
                  <a:lnTo>
                    <a:pt x="23" y="28"/>
                  </a:lnTo>
                  <a:lnTo>
                    <a:pt x="23" y="30"/>
                  </a:lnTo>
                  <a:lnTo>
                    <a:pt x="23" y="33"/>
                  </a:lnTo>
                  <a:lnTo>
                    <a:pt x="23" y="33"/>
                  </a:lnTo>
                  <a:lnTo>
                    <a:pt x="23" y="34"/>
                  </a:lnTo>
                  <a:lnTo>
                    <a:pt x="22" y="34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2" y="42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0"/>
                  </a:lnTo>
                  <a:lnTo>
                    <a:pt x="25" y="52"/>
                  </a:lnTo>
                  <a:lnTo>
                    <a:pt x="25" y="55"/>
                  </a:lnTo>
                  <a:lnTo>
                    <a:pt x="25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3" y="58"/>
                  </a:lnTo>
                  <a:lnTo>
                    <a:pt x="25" y="60"/>
                  </a:lnTo>
                  <a:lnTo>
                    <a:pt x="26" y="60"/>
                  </a:lnTo>
                  <a:lnTo>
                    <a:pt x="26" y="60"/>
                  </a:lnTo>
                  <a:lnTo>
                    <a:pt x="28" y="61"/>
                  </a:lnTo>
                  <a:lnTo>
                    <a:pt x="28" y="61"/>
                  </a:lnTo>
                  <a:lnTo>
                    <a:pt x="28" y="63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9"/>
                  </a:lnTo>
                  <a:lnTo>
                    <a:pt x="28" y="69"/>
                  </a:lnTo>
                  <a:lnTo>
                    <a:pt x="30" y="69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9"/>
                  </a:lnTo>
                  <a:lnTo>
                    <a:pt x="34" y="69"/>
                  </a:lnTo>
                  <a:lnTo>
                    <a:pt x="36" y="71"/>
                  </a:lnTo>
                  <a:lnTo>
                    <a:pt x="36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1"/>
                  </a:lnTo>
                  <a:lnTo>
                    <a:pt x="36" y="67"/>
                  </a:lnTo>
                  <a:lnTo>
                    <a:pt x="36" y="67"/>
                  </a:lnTo>
                  <a:lnTo>
                    <a:pt x="36" y="64"/>
                  </a:lnTo>
                  <a:lnTo>
                    <a:pt x="34" y="63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1"/>
                  </a:lnTo>
                  <a:lnTo>
                    <a:pt x="31" y="60"/>
                  </a:lnTo>
                  <a:lnTo>
                    <a:pt x="33" y="60"/>
                  </a:lnTo>
                  <a:lnTo>
                    <a:pt x="34" y="61"/>
                  </a:lnTo>
                  <a:lnTo>
                    <a:pt x="37" y="64"/>
                  </a:lnTo>
                  <a:lnTo>
                    <a:pt x="39" y="67"/>
                  </a:lnTo>
                  <a:lnTo>
                    <a:pt x="41" y="69"/>
                  </a:lnTo>
                  <a:lnTo>
                    <a:pt x="44" y="74"/>
                  </a:lnTo>
                  <a:lnTo>
                    <a:pt x="45" y="77"/>
                  </a:lnTo>
                  <a:lnTo>
                    <a:pt x="47" y="79"/>
                  </a:lnTo>
                  <a:lnTo>
                    <a:pt x="47" y="80"/>
                  </a:lnTo>
                  <a:lnTo>
                    <a:pt x="45" y="82"/>
                  </a:lnTo>
                  <a:lnTo>
                    <a:pt x="45" y="85"/>
                  </a:lnTo>
                  <a:lnTo>
                    <a:pt x="45" y="88"/>
                  </a:lnTo>
                  <a:lnTo>
                    <a:pt x="45" y="91"/>
                  </a:lnTo>
                  <a:lnTo>
                    <a:pt x="45" y="96"/>
                  </a:lnTo>
                  <a:lnTo>
                    <a:pt x="45" y="97"/>
                  </a:lnTo>
                  <a:lnTo>
                    <a:pt x="44" y="97"/>
                  </a:lnTo>
                  <a:lnTo>
                    <a:pt x="42" y="97"/>
                  </a:lnTo>
                  <a:lnTo>
                    <a:pt x="39" y="99"/>
                  </a:lnTo>
                  <a:lnTo>
                    <a:pt x="39" y="99"/>
                  </a:lnTo>
                  <a:lnTo>
                    <a:pt x="37" y="99"/>
                  </a:lnTo>
                  <a:lnTo>
                    <a:pt x="37" y="102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7" y="105"/>
                  </a:lnTo>
                  <a:lnTo>
                    <a:pt x="37" y="108"/>
                  </a:lnTo>
                  <a:lnTo>
                    <a:pt x="37" y="112"/>
                  </a:lnTo>
                  <a:lnTo>
                    <a:pt x="37" y="112"/>
                  </a:lnTo>
                  <a:lnTo>
                    <a:pt x="37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6" y="110"/>
                  </a:lnTo>
                  <a:lnTo>
                    <a:pt x="36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3" y="107"/>
                  </a:lnTo>
                  <a:lnTo>
                    <a:pt x="30" y="104"/>
                  </a:lnTo>
                  <a:lnTo>
                    <a:pt x="28" y="102"/>
                  </a:lnTo>
                  <a:lnTo>
                    <a:pt x="26" y="101"/>
                  </a:lnTo>
                  <a:lnTo>
                    <a:pt x="26" y="101"/>
                  </a:lnTo>
                  <a:lnTo>
                    <a:pt x="25" y="99"/>
                  </a:lnTo>
                  <a:lnTo>
                    <a:pt x="25" y="99"/>
                  </a:lnTo>
                  <a:lnTo>
                    <a:pt x="25" y="97"/>
                  </a:lnTo>
                  <a:lnTo>
                    <a:pt x="25" y="97"/>
                  </a:lnTo>
                  <a:lnTo>
                    <a:pt x="25" y="96"/>
                  </a:lnTo>
                  <a:lnTo>
                    <a:pt x="23" y="94"/>
                  </a:lnTo>
                  <a:lnTo>
                    <a:pt x="23" y="94"/>
                  </a:lnTo>
                  <a:lnTo>
                    <a:pt x="23" y="93"/>
                  </a:lnTo>
                  <a:lnTo>
                    <a:pt x="23" y="93"/>
                  </a:lnTo>
                  <a:lnTo>
                    <a:pt x="25" y="91"/>
                  </a:lnTo>
                  <a:lnTo>
                    <a:pt x="25" y="90"/>
                  </a:lnTo>
                  <a:lnTo>
                    <a:pt x="25" y="88"/>
                  </a:lnTo>
                  <a:lnTo>
                    <a:pt x="26" y="85"/>
                  </a:lnTo>
                  <a:lnTo>
                    <a:pt x="28" y="83"/>
                  </a:lnTo>
                  <a:lnTo>
                    <a:pt x="28" y="82"/>
                  </a:lnTo>
                  <a:lnTo>
                    <a:pt x="28" y="80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5" y="72"/>
                  </a:lnTo>
                  <a:lnTo>
                    <a:pt x="25" y="72"/>
                  </a:lnTo>
                  <a:lnTo>
                    <a:pt x="22" y="72"/>
                  </a:lnTo>
                  <a:lnTo>
                    <a:pt x="20" y="74"/>
                  </a:lnTo>
                  <a:lnTo>
                    <a:pt x="20" y="74"/>
                  </a:lnTo>
                  <a:lnTo>
                    <a:pt x="18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4" y="75"/>
                  </a:lnTo>
                  <a:lnTo>
                    <a:pt x="14" y="75"/>
                  </a:lnTo>
                  <a:lnTo>
                    <a:pt x="12" y="72"/>
                  </a:lnTo>
                  <a:lnTo>
                    <a:pt x="11" y="71"/>
                  </a:lnTo>
                  <a:lnTo>
                    <a:pt x="9" y="67"/>
                  </a:lnTo>
                  <a:lnTo>
                    <a:pt x="7" y="67"/>
                  </a:lnTo>
                  <a:lnTo>
                    <a:pt x="7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4" y="67"/>
                  </a:lnTo>
                  <a:lnTo>
                    <a:pt x="4" y="67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3" y="64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3"/>
                  </a:lnTo>
                  <a:lnTo>
                    <a:pt x="3" y="63"/>
                  </a:lnTo>
                  <a:lnTo>
                    <a:pt x="1" y="61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1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4" y="50"/>
                  </a:lnTo>
                  <a:lnTo>
                    <a:pt x="4" y="49"/>
                  </a:lnTo>
                  <a:lnTo>
                    <a:pt x="4" y="47"/>
                  </a:lnTo>
                  <a:lnTo>
                    <a:pt x="6" y="47"/>
                  </a:lnTo>
                  <a:lnTo>
                    <a:pt x="9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31"/>
                  </a:lnTo>
                  <a:lnTo>
                    <a:pt x="7" y="31"/>
                  </a:lnTo>
                  <a:lnTo>
                    <a:pt x="7" y="28"/>
                  </a:lnTo>
                  <a:lnTo>
                    <a:pt x="9" y="28"/>
                  </a:lnTo>
                  <a:lnTo>
                    <a:pt x="9" y="27"/>
                  </a:lnTo>
                  <a:lnTo>
                    <a:pt x="11" y="25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2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9" y="9"/>
                  </a:lnTo>
                  <a:lnTo>
                    <a:pt x="9" y="8"/>
                  </a:lnTo>
                  <a:lnTo>
                    <a:pt x="11" y="6"/>
                  </a:lnTo>
                  <a:lnTo>
                    <a:pt x="9" y="6"/>
                  </a:lnTo>
                  <a:lnTo>
                    <a:pt x="9" y="4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3" name="Freeform 199">
              <a:extLst>
                <a:ext uri="{FF2B5EF4-FFF2-40B4-BE49-F238E27FC236}">
                  <a16:creationId xmlns:a16="http://schemas.microsoft.com/office/drawing/2014/main" id="{CDCE0519-5DA2-44D7-936B-13F1E39AD9D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3117" y="4297020"/>
              <a:ext cx="3898" cy="31188"/>
            </a:xfrm>
            <a:custGeom>
              <a:avLst/>
              <a:gdLst>
                <a:gd name="T0" fmla="*/ 0 w 2"/>
                <a:gd name="T1" fmla="*/ 14 h 16"/>
                <a:gd name="T2" fmla="*/ 0 w 2"/>
                <a:gd name="T3" fmla="*/ 14 h 16"/>
                <a:gd name="T4" fmla="*/ 0 w 2"/>
                <a:gd name="T5" fmla="*/ 14 h 16"/>
                <a:gd name="T6" fmla="*/ 0 w 2"/>
                <a:gd name="T7" fmla="*/ 16 h 16"/>
                <a:gd name="T8" fmla="*/ 0 w 2"/>
                <a:gd name="T9" fmla="*/ 16 h 16"/>
                <a:gd name="T10" fmla="*/ 0 w 2"/>
                <a:gd name="T11" fmla="*/ 14 h 16"/>
                <a:gd name="T12" fmla="*/ 0 w 2"/>
                <a:gd name="T13" fmla="*/ 14 h 16"/>
                <a:gd name="T14" fmla="*/ 0 w 2"/>
                <a:gd name="T15" fmla="*/ 14 h 16"/>
                <a:gd name="T16" fmla="*/ 0 w 2"/>
                <a:gd name="T17" fmla="*/ 14 h 16"/>
                <a:gd name="T18" fmla="*/ 2 w 2"/>
                <a:gd name="T19" fmla="*/ 0 h 16"/>
                <a:gd name="T20" fmla="*/ 2 w 2"/>
                <a:gd name="T21" fmla="*/ 0 h 16"/>
                <a:gd name="T22" fmla="*/ 2 w 2"/>
                <a:gd name="T23" fmla="*/ 1 h 16"/>
                <a:gd name="T24" fmla="*/ 2 w 2"/>
                <a:gd name="T25" fmla="*/ 1 h 16"/>
                <a:gd name="T26" fmla="*/ 2 w 2"/>
                <a:gd name="T27" fmla="*/ 1 h 16"/>
                <a:gd name="T28" fmla="*/ 2 w 2"/>
                <a:gd name="T29" fmla="*/ 1 h 16"/>
                <a:gd name="T30" fmla="*/ 2 w 2"/>
                <a:gd name="T31" fmla="*/ 1 h 16"/>
                <a:gd name="T32" fmla="*/ 0 w 2"/>
                <a:gd name="T33" fmla="*/ 1 h 16"/>
                <a:gd name="T34" fmla="*/ 0 w 2"/>
                <a:gd name="T35" fmla="*/ 1 h 16"/>
                <a:gd name="T36" fmla="*/ 0 w 2"/>
                <a:gd name="T37" fmla="*/ 1 h 16"/>
                <a:gd name="T38" fmla="*/ 2 w 2"/>
                <a:gd name="T39" fmla="*/ 1 h 16"/>
                <a:gd name="T40" fmla="*/ 2 w 2"/>
                <a:gd name="T41" fmla="*/ 0 h 16"/>
                <a:gd name="T42" fmla="*/ 2 w 2"/>
                <a:gd name="T4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" h="16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4" name="Freeform 200">
              <a:extLst>
                <a:ext uri="{FF2B5EF4-FFF2-40B4-BE49-F238E27FC236}">
                  <a16:creationId xmlns:a16="http://schemas.microsoft.com/office/drawing/2014/main" id="{9734048A-1063-4C17-8229-88B3D14632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8949" y="4985096"/>
              <a:ext cx="15594" cy="15594"/>
            </a:xfrm>
            <a:custGeom>
              <a:avLst/>
              <a:gdLst>
                <a:gd name="T0" fmla="*/ 5 w 8"/>
                <a:gd name="T1" fmla="*/ 0 h 8"/>
                <a:gd name="T2" fmla="*/ 6 w 8"/>
                <a:gd name="T3" fmla="*/ 1 h 8"/>
                <a:gd name="T4" fmla="*/ 8 w 8"/>
                <a:gd name="T5" fmla="*/ 3 h 8"/>
                <a:gd name="T6" fmla="*/ 8 w 8"/>
                <a:gd name="T7" fmla="*/ 4 h 8"/>
                <a:gd name="T8" fmla="*/ 6 w 8"/>
                <a:gd name="T9" fmla="*/ 4 h 8"/>
                <a:gd name="T10" fmla="*/ 6 w 8"/>
                <a:gd name="T11" fmla="*/ 6 h 8"/>
                <a:gd name="T12" fmla="*/ 5 w 8"/>
                <a:gd name="T13" fmla="*/ 6 h 8"/>
                <a:gd name="T14" fmla="*/ 3 w 8"/>
                <a:gd name="T15" fmla="*/ 8 h 8"/>
                <a:gd name="T16" fmla="*/ 1 w 8"/>
                <a:gd name="T17" fmla="*/ 6 h 8"/>
                <a:gd name="T18" fmla="*/ 0 w 8"/>
                <a:gd name="T19" fmla="*/ 6 h 8"/>
                <a:gd name="T20" fmla="*/ 0 w 8"/>
                <a:gd name="T21" fmla="*/ 6 h 8"/>
                <a:gd name="T22" fmla="*/ 1 w 8"/>
                <a:gd name="T23" fmla="*/ 6 h 8"/>
                <a:gd name="T24" fmla="*/ 1 w 8"/>
                <a:gd name="T25" fmla="*/ 4 h 8"/>
                <a:gd name="T26" fmla="*/ 1 w 8"/>
                <a:gd name="T27" fmla="*/ 3 h 8"/>
                <a:gd name="T28" fmla="*/ 1 w 8"/>
                <a:gd name="T29" fmla="*/ 1 h 8"/>
                <a:gd name="T30" fmla="*/ 3 w 8"/>
                <a:gd name="T31" fmla="*/ 1 h 8"/>
                <a:gd name="T32" fmla="*/ 3 w 8"/>
                <a:gd name="T33" fmla="*/ 0 h 8"/>
                <a:gd name="T34" fmla="*/ 5 w 8"/>
                <a:gd name="T35" fmla="*/ 0 h 8"/>
                <a:gd name="T36" fmla="*/ 5 w 8"/>
                <a:gd name="T3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" h="8">
                  <a:moveTo>
                    <a:pt x="5" y="0"/>
                  </a:moveTo>
                  <a:lnTo>
                    <a:pt x="6" y="1"/>
                  </a:lnTo>
                  <a:lnTo>
                    <a:pt x="8" y="3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6"/>
                  </a:lnTo>
                  <a:lnTo>
                    <a:pt x="5" y="6"/>
                  </a:lnTo>
                  <a:lnTo>
                    <a:pt x="3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5" name="Freeform 201">
              <a:extLst>
                <a:ext uri="{FF2B5EF4-FFF2-40B4-BE49-F238E27FC236}">
                  <a16:creationId xmlns:a16="http://schemas.microsoft.com/office/drawing/2014/main" id="{41F2152B-5AA2-421E-9752-0DD4F60D8B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64584" y="3359445"/>
              <a:ext cx="9747" cy="9747"/>
            </a:xfrm>
            <a:custGeom>
              <a:avLst/>
              <a:gdLst>
                <a:gd name="T0" fmla="*/ 2 w 5"/>
                <a:gd name="T1" fmla="*/ 2 h 5"/>
                <a:gd name="T2" fmla="*/ 3 w 5"/>
                <a:gd name="T3" fmla="*/ 3 h 5"/>
                <a:gd name="T4" fmla="*/ 5 w 5"/>
                <a:gd name="T5" fmla="*/ 3 h 5"/>
                <a:gd name="T6" fmla="*/ 5 w 5"/>
                <a:gd name="T7" fmla="*/ 5 h 5"/>
                <a:gd name="T8" fmla="*/ 5 w 5"/>
                <a:gd name="T9" fmla="*/ 5 h 5"/>
                <a:gd name="T10" fmla="*/ 3 w 5"/>
                <a:gd name="T11" fmla="*/ 5 h 5"/>
                <a:gd name="T12" fmla="*/ 2 w 5"/>
                <a:gd name="T13" fmla="*/ 3 h 5"/>
                <a:gd name="T14" fmla="*/ 2 w 5"/>
                <a:gd name="T15" fmla="*/ 2 h 5"/>
                <a:gd name="T16" fmla="*/ 2 w 5"/>
                <a:gd name="T17" fmla="*/ 0 h 5"/>
                <a:gd name="T18" fmla="*/ 2 w 5"/>
                <a:gd name="T19" fmla="*/ 0 h 5"/>
                <a:gd name="T20" fmla="*/ 2 w 5"/>
                <a:gd name="T21" fmla="*/ 2 h 5"/>
                <a:gd name="T22" fmla="*/ 2 w 5"/>
                <a:gd name="T23" fmla="*/ 2 h 5"/>
                <a:gd name="T24" fmla="*/ 0 w 5"/>
                <a:gd name="T25" fmla="*/ 2 h 5"/>
                <a:gd name="T26" fmla="*/ 0 w 5"/>
                <a:gd name="T27" fmla="*/ 2 h 5"/>
                <a:gd name="T28" fmla="*/ 0 w 5"/>
                <a:gd name="T29" fmla="*/ 0 h 5"/>
                <a:gd name="T30" fmla="*/ 2 w 5"/>
                <a:gd name="T3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" h="5">
                  <a:moveTo>
                    <a:pt x="2" y="2"/>
                  </a:moveTo>
                  <a:lnTo>
                    <a:pt x="3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lnTo>
                    <a:pt x="3" y="5"/>
                  </a:lnTo>
                  <a:lnTo>
                    <a:pt x="2" y="3"/>
                  </a:lnTo>
                  <a:lnTo>
                    <a:pt x="2" y="2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6" name="Freeform 202">
              <a:extLst>
                <a:ext uri="{FF2B5EF4-FFF2-40B4-BE49-F238E27FC236}">
                  <a16:creationId xmlns:a16="http://schemas.microsoft.com/office/drawing/2014/main" id="{731C36DE-CB4A-4FB1-8A00-BF4890E2848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10695" y="3944211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7" name="Freeform 203">
              <a:extLst>
                <a:ext uri="{FF2B5EF4-FFF2-40B4-BE49-F238E27FC236}">
                  <a16:creationId xmlns:a16="http://schemas.microsoft.com/office/drawing/2014/main" id="{CA14389D-B025-43AE-907F-5E52654D5B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3536" y="3632336"/>
              <a:ext cx="346961" cy="370352"/>
            </a:xfrm>
            <a:custGeom>
              <a:avLst/>
              <a:gdLst>
                <a:gd name="T0" fmla="*/ 9 w 178"/>
                <a:gd name="T1" fmla="*/ 116 h 190"/>
                <a:gd name="T2" fmla="*/ 124 w 178"/>
                <a:gd name="T3" fmla="*/ 2 h 190"/>
                <a:gd name="T4" fmla="*/ 138 w 178"/>
                <a:gd name="T5" fmla="*/ 12 h 190"/>
                <a:gd name="T6" fmla="*/ 151 w 178"/>
                <a:gd name="T7" fmla="*/ 19 h 190"/>
                <a:gd name="T8" fmla="*/ 165 w 178"/>
                <a:gd name="T9" fmla="*/ 27 h 190"/>
                <a:gd name="T10" fmla="*/ 171 w 178"/>
                <a:gd name="T11" fmla="*/ 37 h 190"/>
                <a:gd name="T12" fmla="*/ 152 w 178"/>
                <a:gd name="T13" fmla="*/ 43 h 190"/>
                <a:gd name="T14" fmla="*/ 154 w 178"/>
                <a:gd name="T15" fmla="*/ 62 h 190"/>
                <a:gd name="T16" fmla="*/ 156 w 178"/>
                <a:gd name="T17" fmla="*/ 81 h 190"/>
                <a:gd name="T18" fmla="*/ 159 w 178"/>
                <a:gd name="T19" fmla="*/ 100 h 190"/>
                <a:gd name="T20" fmla="*/ 160 w 178"/>
                <a:gd name="T21" fmla="*/ 119 h 190"/>
                <a:gd name="T22" fmla="*/ 162 w 178"/>
                <a:gd name="T23" fmla="*/ 138 h 190"/>
                <a:gd name="T24" fmla="*/ 165 w 178"/>
                <a:gd name="T25" fmla="*/ 155 h 190"/>
                <a:gd name="T26" fmla="*/ 168 w 178"/>
                <a:gd name="T27" fmla="*/ 171 h 190"/>
                <a:gd name="T28" fmla="*/ 111 w 178"/>
                <a:gd name="T29" fmla="*/ 179 h 190"/>
                <a:gd name="T30" fmla="*/ 110 w 178"/>
                <a:gd name="T31" fmla="*/ 179 h 190"/>
                <a:gd name="T32" fmla="*/ 100 w 178"/>
                <a:gd name="T33" fmla="*/ 180 h 190"/>
                <a:gd name="T34" fmla="*/ 94 w 178"/>
                <a:gd name="T35" fmla="*/ 179 h 190"/>
                <a:gd name="T36" fmla="*/ 88 w 178"/>
                <a:gd name="T37" fmla="*/ 183 h 190"/>
                <a:gd name="T38" fmla="*/ 80 w 178"/>
                <a:gd name="T39" fmla="*/ 175 h 190"/>
                <a:gd name="T40" fmla="*/ 75 w 178"/>
                <a:gd name="T41" fmla="*/ 182 h 190"/>
                <a:gd name="T42" fmla="*/ 72 w 178"/>
                <a:gd name="T43" fmla="*/ 190 h 190"/>
                <a:gd name="T44" fmla="*/ 67 w 178"/>
                <a:gd name="T45" fmla="*/ 186 h 190"/>
                <a:gd name="T46" fmla="*/ 61 w 178"/>
                <a:gd name="T47" fmla="*/ 182 h 190"/>
                <a:gd name="T48" fmla="*/ 59 w 178"/>
                <a:gd name="T49" fmla="*/ 179 h 190"/>
                <a:gd name="T50" fmla="*/ 58 w 178"/>
                <a:gd name="T51" fmla="*/ 177 h 190"/>
                <a:gd name="T52" fmla="*/ 53 w 178"/>
                <a:gd name="T53" fmla="*/ 171 h 190"/>
                <a:gd name="T54" fmla="*/ 52 w 178"/>
                <a:gd name="T55" fmla="*/ 169 h 190"/>
                <a:gd name="T56" fmla="*/ 48 w 178"/>
                <a:gd name="T57" fmla="*/ 167 h 190"/>
                <a:gd name="T58" fmla="*/ 45 w 178"/>
                <a:gd name="T59" fmla="*/ 166 h 190"/>
                <a:gd name="T60" fmla="*/ 31 w 178"/>
                <a:gd name="T61" fmla="*/ 161 h 190"/>
                <a:gd name="T62" fmla="*/ 28 w 178"/>
                <a:gd name="T63" fmla="*/ 161 h 190"/>
                <a:gd name="T64" fmla="*/ 23 w 178"/>
                <a:gd name="T65" fmla="*/ 163 h 190"/>
                <a:gd name="T66" fmla="*/ 14 w 178"/>
                <a:gd name="T67" fmla="*/ 163 h 190"/>
                <a:gd name="T68" fmla="*/ 9 w 178"/>
                <a:gd name="T69" fmla="*/ 167 h 190"/>
                <a:gd name="T70" fmla="*/ 7 w 178"/>
                <a:gd name="T71" fmla="*/ 166 h 190"/>
                <a:gd name="T72" fmla="*/ 14 w 178"/>
                <a:gd name="T73" fmla="*/ 149 h 190"/>
                <a:gd name="T74" fmla="*/ 12 w 178"/>
                <a:gd name="T75" fmla="*/ 127 h 190"/>
                <a:gd name="T76" fmla="*/ 11 w 178"/>
                <a:gd name="T77" fmla="*/ 120 h 190"/>
                <a:gd name="T78" fmla="*/ 12 w 178"/>
                <a:gd name="T79" fmla="*/ 109 h 190"/>
                <a:gd name="T80" fmla="*/ 7 w 178"/>
                <a:gd name="T81" fmla="*/ 101 h 190"/>
                <a:gd name="T82" fmla="*/ 3 w 178"/>
                <a:gd name="T83" fmla="*/ 95 h 190"/>
                <a:gd name="T84" fmla="*/ 0 w 178"/>
                <a:gd name="T85" fmla="*/ 98 h 190"/>
                <a:gd name="T86" fmla="*/ 11 w 178"/>
                <a:gd name="T87" fmla="*/ 92 h 190"/>
                <a:gd name="T88" fmla="*/ 26 w 178"/>
                <a:gd name="T89" fmla="*/ 92 h 190"/>
                <a:gd name="T90" fmla="*/ 47 w 178"/>
                <a:gd name="T91" fmla="*/ 92 h 190"/>
                <a:gd name="T92" fmla="*/ 58 w 178"/>
                <a:gd name="T93" fmla="*/ 87 h 190"/>
                <a:gd name="T94" fmla="*/ 58 w 178"/>
                <a:gd name="T95" fmla="*/ 78 h 190"/>
                <a:gd name="T96" fmla="*/ 56 w 178"/>
                <a:gd name="T97" fmla="*/ 70 h 190"/>
                <a:gd name="T98" fmla="*/ 63 w 178"/>
                <a:gd name="T99" fmla="*/ 64 h 190"/>
                <a:gd name="T100" fmla="*/ 72 w 178"/>
                <a:gd name="T101" fmla="*/ 60 h 190"/>
                <a:gd name="T102" fmla="*/ 121 w 178"/>
                <a:gd name="T103" fmla="*/ 19 h 190"/>
                <a:gd name="T104" fmla="*/ 121 w 178"/>
                <a:gd name="T105" fmla="*/ 4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78" h="190">
                  <a:moveTo>
                    <a:pt x="11" y="114"/>
                  </a:moveTo>
                  <a:lnTo>
                    <a:pt x="11" y="116"/>
                  </a:lnTo>
                  <a:lnTo>
                    <a:pt x="9" y="117"/>
                  </a:lnTo>
                  <a:lnTo>
                    <a:pt x="9" y="117"/>
                  </a:lnTo>
                  <a:lnTo>
                    <a:pt x="9" y="116"/>
                  </a:lnTo>
                  <a:lnTo>
                    <a:pt x="9" y="114"/>
                  </a:lnTo>
                  <a:lnTo>
                    <a:pt x="11" y="114"/>
                  </a:lnTo>
                  <a:lnTo>
                    <a:pt x="11" y="114"/>
                  </a:lnTo>
                  <a:close/>
                  <a:moveTo>
                    <a:pt x="121" y="0"/>
                  </a:moveTo>
                  <a:lnTo>
                    <a:pt x="124" y="2"/>
                  </a:lnTo>
                  <a:lnTo>
                    <a:pt x="127" y="4"/>
                  </a:lnTo>
                  <a:lnTo>
                    <a:pt x="129" y="5"/>
                  </a:lnTo>
                  <a:lnTo>
                    <a:pt x="132" y="8"/>
                  </a:lnTo>
                  <a:lnTo>
                    <a:pt x="135" y="10"/>
                  </a:lnTo>
                  <a:lnTo>
                    <a:pt x="138" y="12"/>
                  </a:lnTo>
                  <a:lnTo>
                    <a:pt x="140" y="13"/>
                  </a:lnTo>
                  <a:lnTo>
                    <a:pt x="143" y="15"/>
                  </a:lnTo>
                  <a:lnTo>
                    <a:pt x="146" y="16"/>
                  </a:lnTo>
                  <a:lnTo>
                    <a:pt x="148" y="18"/>
                  </a:lnTo>
                  <a:lnTo>
                    <a:pt x="151" y="19"/>
                  </a:lnTo>
                  <a:lnTo>
                    <a:pt x="154" y="21"/>
                  </a:lnTo>
                  <a:lnTo>
                    <a:pt x="157" y="23"/>
                  </a:lnTo>
                  <a:lnTo>
                    <a:pt x="159" y="24"/>
                  </a:lnTo>
                  <a:lnTo>
                    <a:pt x="162" y="26"/>
                  </a:lnTo>
                  <a:lnTo>
                    <a:pt x="165" y="27"/>
                  </a:lnTo>
                  <a:lnTo>
                    <a:pt x="167" y="29"/>
                  </a:lnTo>
                  <a:lnTo>
                    <a:pt x="170" y="32"/>
                  </a:lnTo>
                  <a:lnTo>
                    <a:pt x="175" y="34"/>
                  </a:lnTo>
                  <a:lnTo>
                    <a:pt x="178" y="37"/>
                  </a:lnTo>
                  <a:lnTo>
                    <a:pt x="171" y="37"/>
                  </a:lnTo>
                  <a:lnTo>
                    <a:pt x="165" y="37"/>
                  </a:lnTo>
                  <a:lnTo>
                    <a:pt x="156" y="37"/>
                  </a:lnTo>
                  <a:lnTo>
                    <a:pt x="151" y="37"/>
                  </a:lnTo>
                  <a:lnTo>
                    <a:pt x="152" y="40"/>
                  </a:lnTo>
                  <a:lnTo>
                    <a:pt x="152" y="43"/>
                  </a:lnTo>
                  <a:lnTo>
                    <a:pt x="152" y="48"/>
                  </a:lnTo>
                  <a:lnTo>
                    <a:pt x="152" y="51"/>
                  </a:lnTo>
                  <a:lnTo>
                    <a:pt x="154" y="54"/>
                  </a:lnTo>
                  <a:lnTo>
                    <a:pt x="154" y="59"/>
                  </a:lnTo>
                  <a:lnTo>
                    <a:pt x="154" y="62"/>
                  </a:lnTo>
                  <a:lnTo>
                    <a:pt x="154" y="67"/>
                  </a:lnTo>
                  <a:lnTo>
                    <a:pt x="156" y="70"/>
                  </a:lnTo>
                  <a:lnTo>
                    <a:pt x="156" y="73"/>
                  </a:lnTo>
                  <a:lnTo>
                    <a:pt x="156" y="78"/>
                  </a:lnTo>
                  <a:lnTo>
                    <a:pt x="156" y="81"/>
                  </a:lnTo>
                  <a:lnTo>
                    <a:pt x="157" y="84"/>
                  </a:lnTo>
                  <a:lnTo>
                    <a:pt x="157" y="89"/>
                  </a:lnTo>
                  <a:lnTo>
                    <a:pt x="157" y="92"/>
                  </a:lnTo>
                  <a:lnTo>
                    <a:pt x="159" y="97"/>
                  </a:lnTo>
                  <a:lnTo>
                    <a:pt x="159" y="100"/>
                  </a:lnTo>
                  <a:lnTo>
                    <a:pt x="159" y="103"/>
                  </a:lnTo>
                  <a:lnTo>
                    <a:pt x="159" y="108"/>
                  </a:lnTo>
                  <a:lnTo>
                    <a:pt x="160" y="111"/>
                  </a:lnTo>
                  <a:lnTo>
                    <a:pt x="160" y="114"/>
                  </a:lnTo>
                  <a:lnTo>
                    <a:pt x="160" y="119"/>
                  </a:lnTo>
                  <a:lnTo>
                    <a:pt x="160" y="122"/>
                  </a:lnTo>
                  <a:lnTo>
                    <a:pt x="162" y="125"/>
                  </a:lnTo>
                  <a:lnTo>
                    <a:pt x="162" y="130"/>
                  </a:lnTo>
                  <a:lnTo>
                    <a:pt x="162" y="133"/>
                  </a:lnTo>
                  <a:lnTo>
                    <a:pt x="162" y="138"/>
                  </a:lnTo>
                  <a:lnTo>
                    <a:pt x="163" y="141"/>
                  </a:lnTo>
                  <a:lnTo>
                    <a:pt x="163" y="144"/>
                  </a:lnTo>
                  <a:lnTo>
                    <a:pt x="163" y="149"/>
                  </a:lnTo>
                  <a:lnTo>
                    <a:pt x="163" y="152"/>
                  </a:lnTo>
                  <a:lnTo>
                    <a:pt x="165" y="155"/>
                  </a:lnTo>
                  <a:lnTo>
                    <a:pt x="165" y="160"/>
                  </a:lnTo>
                  <a:lnTo>
                    <a:pt x="165" y="163"/>
                  </a:lnTo>
                  <a:lnTo>
                    <a:pt x="167" y="164"/>
                  </a:lnTo>
                  <a:lnTo>
                    <a:pt x="170" y="166"/>
                  </a:lnTo>
                  <a:lnTo>
                    <a:pt x="168" y="171"/>
                  </a:lnTo>
                  <a:lnTo>
                    <a:pt x="168" y="174"/>
                  </a:lnTo>
                  <a:lnTo>
                    <a:pt x="167" y="179"/>
                  </a:lnTo>
                  <a:lnTo>
                    <a:pt x="115" y="179"/>
                  </a:lnTo>
                  <a:lnTo>
                    <a:pt x="113" y="179"/>
                  </a:lnTo>
                  <a:lnTo>
                    <a:pt x="111" y="179"/>
                  </a:lnTo>
                  <a:lnTo>
                    <a:pt x="111" y="175"/>
                  </a:lnTo>
                  <a:lnTo>
                    <a:pt x="111" y="175"/>
                  </a:lnTo>
                  <a:lnTo>
                    <a:pt x="110" y="177"/>
                  </a:lnTo>
                  <a:lnTo>
                    <a:pt x="110" y="177"/>
                  </a:lnTo>
                  <a:lnTo>
                    <a:pt x="110" y="179"/>
                  </a:lnTo>
                  <a:lnTo>
                    <a:pt x="110" y="179"/>
                  </a:lnTo>
                  <a:lnTo>
                    <a:pt x="108" y="179"/>
                  </a:lnTo>
                  <a:lnTo>
                    <a:pt x="105" y="180"/>
                  </a:lnTo>
                  <a:lnTo>
                    <a:pt x="104" y="180"/>
                  </a:lnTo>
                  <a:lnTo>
                    <a:pt x="100" y="180"/>
                  </a:lnTo>
                  <a:lnTo>
                    <a:pt x="99" y="180"/>
                  </a:lnTo>
                  <a:lnTo>
                    <a:pt x="99" y="180"/>
                  </a:lnTo>
                  <a:lnTo>
                    <a:pt x="96" y="179"/>
                  </a:lnTo>
                  <a:lnTo>
                    <a:pt x="96" y="179"/>
                  </a:lnTo>
                  <a:lnTo>
                    <a:pt x="94" y="179"/>
                  </a:lnTo>
                  <a:lnTo>
                    <a:pt x="93" y="179"/>
                  </a:lnTo>
                  <a:lnTo>
                    <a:pt x="91" y="180"/>
                  </a:lnTo>
                  <a:lnTo>
                    <a:pt x="91" y="182"/>
                  </a:lnTo>
                  <a:lnTo>
                    <a:pt x="89" y="183"/>
                  </a:lnTo>
                  <a:lnTo>
                    <a:pt x="88" y="183"/>
                  </a:lnTo>
                  <a:lnTo>
                    <a:pt x="88" y="182"/>
                  </a:lnTo>
                  <a:lnTo>
                    <a:pt x="85" y="180"/>
                  </a:lnTo>
                  <a:lnTo>
                    <a:pt x="83" y="177"/>
                  </a:lnTo>
                  <a:lnTo>
                    <a:pt x="81" y="177"/>
                  </a:lnTo>
                  <a:lnTo>
                    <a:pt x="80" y="175"/>
                  </a:lnTo>
                  <a:lnTo>
                    <a:pt x="78" y="177"/>
                  </a:lnTo>
                  <a:lnTo>
                    <a:pt x="78" y="179"/>
                  </a:lnTo>
                  <a:lnTo>
                    <a:pt x="77" y="179"/>
                  </a:lnTo>
                  <a:lnTo>
                    <a:pt x="77" y="180"/>
                  </a:lnTo>
                  <a:lnTo>
                    <a:pt x="75" y="182"/>
                  </a:lnTo>
                  <a:lnTo>
                    <a:pt x="75" y="183"/>
                  </a:lnTo>
                  <a:lnTo>
                    <a:pt x="75" y="185"/>
                  </a:lnTo>
                  <a:lnTo>
                    <a:pt x="74" y="186"/>
                  </a:lnTo>
                  <a:lnTo>
                    <a:pt x="74" y="188"/>
                  </a:lnTo>
                  <a:lnTo>
                    <a:pt x="72" y="190"/>
                  </a:lnTo>
                  <a:lnTo>
                    <a:pt x="72" y="190"/>
                  </a:lnTo>
                  <a:lnTo>
                    <a:pt x="69" y="188"/>
                  </a:lnTo>
                  <a:lnTo>
                    <a:pt x="69" y="188"/>
                  </a:lnTo>
                  <a:lnTo>
                    <a:pt x="67" y="186"/>
                  </a:lnTo>
                  <a:lnTo>
                    <a:pt x="67" y="186"/>
                  </a:lnTo>
                  <a:lnTo>
                    <a:pt x="66" y="185"/>
                  </a:lnTo>
                  <a:lnTo>
                    <a:pt x="64" y="185"/>
                  </a:lnTo>
                  <a:lnTo>
                    <a:pt x="63" y="183"/>
                  </a:lnTo>
                  <a:lnTo>
                    <a:pt x="63" y="183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0"/>
                  </a:lnTo>
                  <a:lnTo>
                    <a:pt x="59" y="179"/>
                  </a:lnTo>
                  <a:lnTo>
                    <a:pt x="59" y="179"/>
                  </a:lnTo>
                  <a:lnTo>
                    <a:pt x="58" y="179"/>
                  </a:lnTo>
                  <a:lnTo>
                    <a:pt x="58" y="179"/>
                  </a:lnTo>
                  <a:lnTo>
                    <a:pt x="58" y="177"/>
                  </a:lnTo>
                  <a:lnTo>
                    <a:pt x="58" y="177"/>
                  </a:lnTo>
                  <a:lnTo>
                    <a:pt x="56" y="177"/>
                  </a:lnTo>
                  <a:lnTo>
                    <a:pt x="56" y="177"/>
                  </a:lnTo>
                  <a:lnTo>
                    <a:pt x="55" y="175"/>
                  </a:lnTo>
                  <a:lnTo>
                    <a:pt x="55" y="172"/>
                  </a:lnTo>
                  <a:lnTo>
                    <a:pt x="53" y="171"/>
                  </a:lnTo>
                  <a:lnTo>
                    <a:pt x="53" y="171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0" y="169"/>
                  </a:lnTo>
                  <a:lnTo>
                    <a:pt x="48" y="169"/>
                  </a:lnTo>
                  <a:lnTo>
                    <a:pt x="48" y="169"/>
                  </a:lnTo>
                  <a:lnTo>
                    <a:pt x="48" y="167"/>
                  </a:lnTo>
                  <a:lnTo>
                    <a:pt x="47" y="169"/>
                  </a:lnTo>
                  <a:lnTo>
                    <a:pt x="47" y="169"/>
                  </a:lnTo>
                  <a:lnTo>
                    <a:pt x="45" y="167"/>
                  </a:lnTo>
                  <a:lnTo>
                    <a:pt x="45" y="167"/>
                  </a:lnTo>
                  <a:lnTo>
                    <a:pt x="45" y="166"/>
                  </a:lnTo>
                  <a:lnTo>
                    <a:pt x="44" y="164"/>
                  </a:lnTo>
                  <a:lnTo>
                    <a:pt x="41" y="163"/>
                  </a:lnTo>
                  <a:lnTo>
                    <a:pt x="37" y="161"/>
                  </a:lnTo>
                  <a:lnTo>
                    <a:pt x="33" y="161"/>
                  </a:lnTo>
                  <a:lnTo>
                    <a:pt x="31" y="161"/>
                  </a:lnTo>
                  <a:lnTo>
                    <a:pt x="31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6" y="163"/>
                  </a:lnTo>
                  <a:lnTo>
                    <a:pt x="25" y="163"/>
                  </a:lnTo>
                  <a:lnTo>
                    <a:pt x="23" y="163"/>
                  </a:lnTo>
                  <a:lnTo>
                    <a:pt x="22" y="163"/>
                  </a:lnTo>
                  <a:lnTo>
                    <a:pt x="18" y="164"/>
                  </a:lnTo>
                  <a:lnTo>
                    <a:pt x="15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2" y="163"/>
                  </a:lnTo>
                  <a:lnTo>
                    <a:pt x="11" y="164"/>
                  </a:lnTo>
                  <a:lnTo>
                    <a:pt x="11" y="166"/>
                  </a:lnTo>
                  <a:lnTo>
                    <a:pt x="9" y="167"/>
                  </a:lnTo>
                  <a:lnTo>
                    <a:pt x="9" y="167"/>
                  </a:lnTo>
                  <a:lnTo>
                    <a:pt x="9" y="169"/>
                  </a:lnTo>
                  <a:lnTo>
                    <a:pt x="9" y="172"/>
                  </a:lnTo>
                  <a:lnTo>
                    <a:pt x="7" y="174"/>
                  </a:lnTo>
                  <a:lnTo>
                    <a:pt x="7" y="166"/>
                  </a:lnTo>
                  <a:lnTo>
                    <a:pt x="9" y="164"/>
                  </a:lnTo>
                  <a:lnTo>
                    <a:pt x="9" y="161"/>
                  </a:lnTo>
                  <a:lnTo>
                    <a:pt x="11" y="156"/>
                  </a:lnTo>
                  <a:lnTo>
                    <a:pt x="12" y="153"/>
                  </a:lnTo>
                  <a:lnTo>
                    <a:pt x="14" y="149"/>
                  </a:lnTo>
                  <a:lnTo>
                    <a:pt x="15" y="142"/>
                  </a:lnTo>
                  <a:lnTo>
                    <a:pt x="15" y="138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27"/>
                  </a:lnTo>
                  <a:lnTo>
                    <a:pt x="11" y="123"/>
                  </a:lnTo>
                  <a:lnTo>
                    <a:pt x="9" y="122"/>
                  </a:lnTo>
                  <a:lnTo>
                    <a:pt x="7" y="120"/>
                  </a:lnTo>
                  <a:lnTo>
                    <a:pt x="9" y="120"/>
                  </a:lnTo>
                  <a:lnTo>
                    <a:pt x="11" y="120"/>
                  </a:lnTo>
                  <a:lnTo>
                    <a:pt x="11" y="119"/>
                  </a:lnTo>
                  <a:lnTo>
                    <a:pt x="9" y="119"/>
                  </a:lnTo>
                  <a:lnTo>
                    <a:pt x="12" y="114"/>
                  </a:lnTo>
                  <a:lnTo>
                    <a:pt x="12" y="111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1" y="106"/>
                  </a:lnTo>
                  <a:lnTo>
                    <a:pt x="9" y="101"/>
                  </a:lnTo>
                  <a:lnTo>
                    <a:pt x="9" y="101"/>
                  </a:lnTo>
                  <a:lnTo>
                    <a:pt x="7" y="101"/>
                  </a:lnTo>
                  <a:lnTo>
                    <a:pt x="7" y="101"/>
                  </a:lnTo>
                  <a:lnTo>
                    <a:pt x="7" y="103"/>
                  </a:lnTo>
                  <a:lnTo>
                    <a:pt x="6" y="101"/>
                  </a:lnTo>
                  <a:lnTo>
                    <a:pt x="4" y="100"/>
                  </a:lnTo>
                  <a:lnTo>
                    <a:pt x="3" y="95"/>
                  </a:lnTo>
                  <a:lnTo>
                    <a:pt x="3" y="95"/>
                  </a:lnTo>
                  <a:lnTo>
                    <a:pt x="1" y="95"/>
                  </a:lnTo>
                  <a:lnTo>
                    <a:pt x="1" y="97"/>
                  </a:lnTo>
                  <a:lnTo>
                    <a:pt x="1" y="100"/>
                  </a:lnTo>
                  <a:lnTo>
                    <a:pt x="0" y="98"/>
                  </a:lnTo>
                  <a:lnTo>
                    <a:pt x="1" y="97"/>
                  </a:lnTo>
                  <a:lnTo>
                    <a:pt x="1" y="95"/>
                  </a:lnTo>
                  <a:lnTo>
                    <a:pt x="1" y="92"/>
                  </a:lnTo>
                  <a:lnTo>
                    <a:pt x="7" y="92"/>
                  </a:lnTo>
                  <a:lnTo>
                    <a:pt x="11" y="92"/>
                  </a:lnTo>
                  <a:lnTo>
                    <a:pt x="14" y="92"/>
                  </a:lnTo>
                  <a:lnTo>
                    <a:pt x="17" y="92"/>
                  </a:lnTo>
                  <a:lnTo>
                    <a:pt x="20" y="92"/>
                  </a:lnTo>
                  <a:lnTo>
                    <a:pt x="23" y="92"/>
                  </a:lnTo>
                  <a:lnTo>
                    <a:pt x="26" y="92"/>
                  </a:lnTo>
                  <a:lnTo>
                    <a:pt x="29" y="92"/>
                  </a:lnTo>
                  <a:lnTo>
                    <a:pt x="33" y="92"/>
                  </a:lnTo>
                  <a:lnTo>
                    <a:pt x="36" y="92"/>
                  </a:lnTo>
                  <a:lnTo>
                    <a:pt x="41" y="92"/>
                  </a:lnTo>
                  <a:lnTo>
                    <a:pt x="47" y="92"/>
                  </a:lnTo>
                  <a:lnTo>
                    <a:pt x="50" y="92"/>
                  </a:lnTo>
                  <a:lnTo>
                    <a:pt x="53" y="92"/>
                  </a:lnTo>
                  <a:lnTo>
                    <a:pt x="58" y="92"/>
                  </a:lnTo>
                  <a:lnTo>
                    <a:pt x="58" y="90"/>
                  </a:lnTo>
                  <a:lnTo>
                    <a:pt x="58" y="87"/>
                  </a:lnTo>
                  <a:lnTo>
                    <a:pt x="58" y="86"/>
                  </a:lnTo>
                  <a:lnTo>
                    <a:pt x="58" y="84"/>
                  </a:lnTo>
                  <a:lnTo>
                    <a:pt x="58" y="81"/>
                  </a:lnTo>
                  <a:lnTo>
                    <a:pt x="58" y="79"/>
                  </a:lnTo>
                  <a:lnTo>
                    <a:pt x="58" y="78"/>
                  </a:lnTo>
                  <a:lnTo>
                    <a:pt x="58" y="76"/>
                  </a:lnTo>
                  <a:lnTo>
                    <a:pt x="58" y="75"/>
                  </a:lnTo>
                  <a:lnTo>
                    <a:pt x="58" y="73"/>
                  </a:lnTo>
                  <a:lnTo>
                    <a:pt x="56" y="71"/>
                  </a:lnTo>
                  <a:lnTo>
                    <a:pt x="56" y="70"/>
                  </a:lnTo>
                  <a:lnTo>
                    <a:pt x="56" y="70"/>
                  </a:lnTo>
                  <a:lnTo>
                    <a:pt x="58" y="68"/>
                  </a:lnTo>
                  <a:lnTo>
                    <a:pt x="58" y="67"/>
                  </a:lnTo>
                  <a:lnTo>
                    <a:pt x="61" y="65"/>
                  </a:lnTo>
                  <a:lnTo>
                    <a:pt x="63" y="64"/>
                  </a:lnTo>
                  <a:lnTo>
                    <a:pt x="64" y="62"/>
                  </a:lnTo>
                  <a:lnTo>
                    <a:pt x="66" y="62"/>
                  </a:lnTo>
                  <a:lnTo>
                    <a:pt x="67" y="62"/>
                  </a:lnTo>
                  <a:lnTo>
                    <a:pt x="70" y="60"/>
                  </a:lnTo>
                  <a:lnTo>
                    <a:pt x="72" y="60"/>
                  </a:lnTo>
                  <a:lnTo>
                    <a:pt x="74" y="59"/>
                  </a:lnTo>
                  <a:lnTo>
                    <a:pt x="74" y="57"/>
                  </a:lnTo>
                  <a:lnTo>
                    <a:pt x="74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16"/>
                  </a:lnTo>
                  <a:lnTo>
                    <a:pt x="121" y="13"/>
                  </a:lnTo>
                  <a:lnTo>
                    <a:pt x="121" y="10"/>
                  </a:lnTo>
                  <a:lnTo>
                    <a:pt x="121" y="7"/>
                  </a:lnTo>
                  <a:lnTo>
                    <a:pt x="121" y="4"/>
                  </a:lnTo>
                  <a:lnTo>
                    <a:pt x="1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8" name="Freeform 204">
              <a:extLst>
                <a:ext uri="{FF2B5EF4-FFF2-40B4-BE49-F238E27FC236}">
                  <a16:creationId xmlns:a16="http://schemas.microsoft.com/office/drawing/2014/main" id="{83BDE415-771F-4E84-AFB1-621E50CF0A18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9933" y="3998790"/>
              <a:ext cx="9747" cy="11695"/>
            </a:xfrm>
            <a:custGeom>
              <a:avLst/>
              <a:gdLst>
                <a:gd name="T0" fmla="*/ 0 w 5"/>
                <a:gd name="T1" fmla="*/ 0 h 6"/>
                <a:gd name="T2" fmla="*/ 2 w 5"/>
                <a:gd name="T3" fmla="*/ 0 h 6"/>
                <a:gd name="T4" fmla="*/ 4 w 5"/>
                <a:gd name="T5" fmla="*/ 2 h 6"/>
                <a:gd name="T6" fmla="*/ 4 w 5"/>
                <a:gd name="T7" fmla="*/ 2 h 6"/>
                <a:gd name="T8" fmla="*/ 4 w 5"/>
                <a:gd name="T9" fmla="*/ 2 h 6"/>
                <a:gd name="T10" fmla="*/ 4 w 5"/>
                <a:gd name="T11" fmla="*/ 2 h 6"/>
                <a:gd name="T12" fmla="*/ 5 w 5"/>
                <a:gd name="T13" fmla="*/ 3 h 6"/>
                <a:gd name="T14" fmla="*/ 5 w 5"/>
                <a:gd name="T15" fmla="*/ 3 h 6"/>
                <a:gd name="T16" fmla="*/ 5 w 5"/>
                <a:gd name="T17" fmla="*/ 5 h 6"/>
                <a:gd name="T18" fmla="*/ 5 w 5"/>
                <a:gd name="T19" fmla="*/ 6 h 6"/>
                <a:gd name="T20" fmla="*/ 5 w 5"/>
                <a:gd name="T21" fmla="*/ 6 h 6"/>
                <a:gd name="T22" fmla="*/ 4 w 5"/>
                <a:gd name="T23" fmla="*/ 5 h 6"/>
                <a:gd name="T24" fmla="*/ 2 w 5"/>
                <a:gd name="T25" fmla="*/ 5 h 6"/>
                <a:gd name="T26" fmla="*/ 2 w 5"/>
                <a:gd name="T27" fmla="*/ 5 h 6"/>
                <a:gd name="T28" fmla="*/ 2 w 5"/>
                <a:gd name="T29" fmla="*/ 5 h 6"/>
                <a:gd name="T30" fmla="*/ 2 w 5"/>
                <a:gd name="T31" fmla="*/ 3 h 6"/>
                <a:gd name="T32" fmla="*/ 2 w 5"/>
                <a:gd name="T33" fmla="*/ 3 h 6"/>
                <a:gd name="T34" fmla="*/ 0 w 5"/>
                <a:gd name="T35" fmla="*/ 3 h 6"/>
                <a:gd name="T36" fmla="*/ 0 w 5"/>
                <a:gd name="T37" fmla="*/ 0 h 6"/>
                <a:gd name="T38" fmla="*/ 0 w 5"/>
                <a:gd name="T39" fmla="*/ 0 h 6"/>
                <a:gd name="T40" fmla="*/ 0 w 5"/>
                <a:gd name="T41" fmla="*/ 0 h 6"/>
                <a:gd name="T42" fmla="*/ 0 w 5"/>
                <a:gd name="T4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" h="6">
                  <a:moveTo>
                    <a:pt x="0" y="0"/>
                  </a:move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4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9" name="Freeform 205">
              <a:extLst>
                <a:ext uri="{FF2B5EF4-FFF2-40B4-BE49-F238E27FC236}">
                  <a16:creationId xmlns:a16="http://schemas.microsoft.com/office/drawing/2014/main" id="{4EF6F594-547D-403B-9D6B-4A0EA317E1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52511" y="3885735"/>
              <a:ext cx="21442" cy="134497"/>
            </a:xfrm>
            <a:custGeom>
              <a:avLst/>
              <a:gdLst>
                <a:gd name="T0" fmla="*/ 2 w 11"/>
                <a:gd name="T1" fmla="*/ 67 h 69"/>
                <a:gd name="T2" fmla="*/ 3 w 11"/>
                <a:gd name="T3" fmla="*/ 67 h 69"/>
                <a:gd name="T4" fmla="*/ 3 w 11"/>
                <a:gd name="T5" fmla="*/ 67 h 69"/>
                <a:gd name="T6" fmla="*/ 2 w 11"/>
                <a:gd name="T7" fmla="*/ 69 h 69"/>
                <a:gd name="T8" fmla="*/ 2 w 11"/>
                <a:gd name="T9" fmla="*/ 69 h 69"/>
                <a:gd name="T10" fmla="*/ 2 w 11"/>
                <a:gd name="T11" fmla="*/ 67 h 69"/>
                <a:gd name="T12" fmla="*/ 0 w 11"/>
                <a:gd name="T13" fmla="*/ 67 h 69"/>
                <a:gd name="T14" fmla="*/ 2 w 11"/>
                <a:gd name="T15" fmla="*/ 67 h 69"/>
                <a:gd name="T16" fmla="*/ 8 w 11"/>
                <a:gd name="T17" fmla="*/ 55 h 69"/>
                <a:gd name="T18" fmla="*/ 8 w 11"/>
                <a:gd name="T19" fmla="*/ 55 h 69"/>
                <a:gd name="T20" fmla="*/ 8 w 11"/>
                <a:gd name="T21" fmla="*/ 56 h 69"/>
                <a:gd name="T22" fmla="*/ 8 w 11"/>
                <a:gd name="T23" fmla="*/ 56 h 69"/>
                <a:gd name="T24" fmla="*/ 8 w 11"/>
                <a:gd name="T25" fmla="*/ 55 h 69"/>
                <a:gd name="T26" fmla="*/ 7 w 11"/>
                <a:gd name="T27" fmla="*/ 55 h 69"/>
                <a:gd name="T28" fmla="*/ 8 w 11"/>
                <a:gd name="T29" fmla="*/ 55 h 69"/>
                <a:gd name="T30" fmla="*/ 11 w 11"/>
                <a:gd name="T31" fmla="*/ 52 h 69"/>
                <a:gd name="T32" fmla="*/ 10 w 11"/>
                <a:gd name="T33" fmla="*/ 52 h 69"/>
                <a:gd name="T34" fmla="*/ 10 w 11"/>
                <a:gd name="T35" fmla="*/ 53 h 69"/>
                <a:gd name="T36" fmla="*/ 10 w 11"/>
                <a:gd name="T37" fmla="*/ 53 h 69"/>
                <a:gd name="T38" fmla="*/ 10 w 11"/>
                <a:gd name="T39" fmla="*/ 53 h 69"/>
                <a:gd name="T40" fmla="*/ 10 w 11"/>
                <a:gd name="T41" fmla="*/ 53 h 69"/>
                <a:gd name="T42" fmla="*/ 8 w 11"/>
                <a:gd name="T43" fmla="*/ 53 h 69"/>
                <a:gd name="T44" fmla="*/ 10 w 11"/>
                <a:gd name="T45" fmla="*/ 52 h 69"/>
                <a:gd name="T46" fmla="*/ 10 w 11"/>
                <a:gd name="T47" fmla="*/ 52 h 69"/>
                <a:gd name="T48" fmla="*/ 11 w 11"/>
                <a:gd name="T49" fmla="*/ 52 h 69"/>
                <a:gd name="T50" fmla="*/ 8 w 11"/>
                <a:gd name="T51" fmla="*/ 36 h 69"/>
                <a:gd name="T52" fmla="*/ 10 w 11"/>
                <a:gd name="T53" fmla="*/ 36 h 69"/>
                <a:gd name="T54" fmla="*/ 10 w 11"/>
                <a:gd name="T55" fmla="*/ 36 h 69"/>
                <a:gd name="T56" fmla="*/ 8 w 11"/>
                <a:gd name="T57" fmla="*/ 36 h 69"/>
                <a:gd name="T58" fmla="*/ 8 w 11"/>
                <a:gd name="T59" fmla="*/ 36 h 69"/>
                <a:gd name="T60" fmla="*/ 8 w 11"/>
                <a:gd name="T61" fmla="*/ 36 h 69"/>
                <a:gd name="T62" fmla="*/ 8 w 11"/>
                <a:gd name="T63" fmla="*/ 36 h 69"/>
                <a:gd name="T64" fmla="*/ 8 w 11"/>
                <a:gd name="T65" fmla="*/ 36 h 69"/>
                <a:gd name="T66" fmla="*/ 11 w 11"/>
                <a:gd name="T67" fmla="*/ 9 h 69"/>
                <a:gd name="T68" fmla="*/ 11 w 11"/>
                <a:gd name="T69" fmla="*/ 9 h 69"/>
                <a:gd name="T70" fmla="*/ 10 w 11"/>
                <a:gd name="T71" fmla="*/ 11 h 69"/>
                <a:gd name="T72" fmla="*/ 10 w 11"/>
                <a:gd name="T73" fmla="*/ 11 h 69"/>
                <a:gd name="T74" fmla="*/ 10 w 11"/>
                <a:gd name="T75" fmla="*/ 9 h 69"/>
                <a:gd name="T76" fmla="*/ 11 w 11"/>
                <a:gd name="T77" fmla="*/ 9 h 69"/>
                <a:gd name="T78" fmla="*/ 8 w 11"/>
                <a:gd name="T79" fmla="*/ 0 h 69"/>
                <a:gd name="T80" fmla="*/ 8 w 11"/>
                <a:gd name="T81" fmla="*/ 0 h 69"/>
                <a:gd name="T82" fmla="*/ 10 w 11"/>
                <a:gd name="T83" fmla="*/ 0 h 69"/>
                <a:gd name="T84" fmla="*/ 10 w 11"/>
                <a:gd name="T85" fmla="*/ 0 h 69"/>
                <a:gd name="T86" fmla="*/ 8 w 11"/>
                <a:gd name="T87" fmla="*/ 1 h 69"/>
                <a:gd name="T88" fmla="*/ 8 w 11"/>
                <a:gd name="T89" fmla="*/ 0 h 69"/>
                <a:gd name="T90" fmla="*/ 8 w 11"/>
                <a:gd name="T9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69">
                  <a:moveTo>
                    <a:pt x="2" y="67"/>
                  </a:moveTo>
                  <a:lnTo>
                    <a:pt x="3" y="67"/>
                  </a:lnTo>
                  <a:lnTo>
                    <a:pt x="3" y="67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7"/>
                  </a:lnTo>
                  <a:lnTo>
                    <a:pt x="0" y="67"/>
                  </a:lnTo>
                  <a:lnTo>
                    <a:pt x="2" y="67"/>
                  </a:lnTo>
                  <a:close/>
                  <a:moveTo>
                    <a:pt x="8" y="55"/>
                  </a:moveTo>
                  <a:lnTo>
                    <a:pt x="8" y="55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8" y="55"/>
                  </a:lnTo>
                  <a:close/>
                  <a:moveTo>
                    <a:pt x="11" y="52"/>
                  </a:moveTo>
                  <a:lnTo>
                    <a:pt x="10" y="52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8" y="53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1" y="52"/>
                  </a:lnTo>
                  <a:close/>
                  <a:moveTo>
                    <a:pt x="8" y="36"/>
                  </a:moveTo>
                  <a:lnTo>
                    <a:pt x="10" y="36"/>
                  </a:lnTo>
                  <a:lnTo>
                    <a:pt x="10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close/>
                  <a:moveTo>
                    <a:pt x="11" y="9"/>
                  </a:moveTo>
                  <a:lnTo>
                    <a:pt x="11" y="9"/>
                  </a:lnTo>
                  <a:lnTo>
                    <a:pt x="10" y="11"/>
                  </a:lnTo>
                  <a:lnTo>
                    <a:pt x="10" y="11"/>
                  </a:lnTo>
                  <a:lnTo>
                    <a:pt x="10" y="9"/>
                  </a:lnTo>
                  <a:lnTo>
                    <a:pt x="11" y="9"/>
                  </a:lnTo>
                  <a:close/>
                  <a:moveTo>
                    <a:pt x="8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0" name="Freeform 207">
              <a:extLst>
                <a:ext uri="{FF2B5EF4-FFF2-40B4-BE49-F238E27FC236}">
                  <a16:creationId xmlns:a16="http://schemas.microsoft.com/office/drawing/2014/main" id="{FD7E633B-BF67-4C2C-A2D8-AF3634178E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61717" y="3784375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0 h 1"/>
                <a:gd name="T8" fmla="*/ 0 w 2"/>
                <a:gd name="T9" fmla="*/ 1 h 1"/>
                <a:gd name="T10" fmla="*/ 0 w 2"/>
                <a:gd name="T11" fmla="*/ 1 h 1"/>
                <a:gd name="T12" fmla="*/ 0 w 2"/>
                <a:gd name="T13" fmla="*/ 0 h 1"/>
                <a:gd name="T14" fmla="*/ 0 w 2"/>
                <a:gd name="T15" fmla="*/ 0 h 1"/>
                <a:gd name="T16" fmla="*/ 2 w 2"/>
                <a:gd name="T1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1" name="Freeform 208">
              <a:extLst>
                <a:ext uri="{FF2B5EF4-FFF2-40B4-BE49-F238E27FC236}">
                  <a16:creationId xmlns:a16="http://schemas.microsoft.com/office/drawing/2014/main" id="{CB2E974E-4350-4BF1-9BBA-2EB1D4AA9D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236607" y="2807815"/>
              <a:ext cx="906389" cy="370352"/>
            </a:xfrm>
            <a:custGeom>
              <a:avLst/>
              <a:gdLst>
                <a:gd name="T0" fmla="*/ 178 w 465"/>
                <a:gd name="T1" fmla="*/ 6 h 190"/>
                <a:gd name="T2" fmla="*/ 203 w 465"/>
                <a:gd name="T3" fmla="*/ 12 h 190"/>
                <a:gd name="T4" fmla="*/ 210 w 465"/>
                <a:gd name="T5" fmla="*/ 25 h 190"/>
                <a:gd name="T6" fmla="*/ 221 w 465"/>
                <a:gd name="T7" fmla="*/ 34 h 190"/>
                <a:gd name="T8" fmla="*/ 238 w 465"/>
                <a:gd name="T9" fmla="*/ 36 h 190"/>
                <a:gd name="T10" fmla="*/ 260 w 465"/>
                <a:gd name="T11" fmla="*/ 31 h 190"/>
                <a:gd name="T12" fmla="*/ 282 w 465"/>
                <a:gd name="T13" fmla="*/ 41 h 190"/>
                <a:gd name="T14" fmla="*/ 295 w 465"/>
                <a:gd name="T15" fmla="*/ 49 h 190"/>
                <a:gd name="T16" fmla="*/ 325 w 465"/>
                <a:gd name="T17" fmla="*/ 55 h 190"/>
                <a:gd name="T18" fmla="*/ 347 w 465"/>
                <a:gd name="T19" fmla="*/ 52 h 190"/>
                <a:gd name="T20" fmla="*/ 370 w 465"/>
                <a:gd name="T21" fmla="*/ 42 h 190"/>
                <a:gd name="T22" fmla="*/ 392 w 465"/>
                <a:gd name="T23" fmla="*/ 36 h 190"/>
                <a:gd name="T24" fmla="*/ 413 w 465"/>
                <a:gd name="T25" fmla="*/ 41 h 190"/>
                <a:gd name="T26" fmla="*/ 407 w 465"/>
                <a:gd name="T27" fmla="*/ 66 h 190"/>
                <a:gd name="T28" fmla="*/ 410 w 465"/>
                <a:gd name="T29" fmla="*/ 80 h 190"/>
                <a:gd name="T30" fmla="*/ 429 w 465"/>
                <a:gd name="T31" fmla="*/ 83 h 190"/>
                <a:gd name="T32" fmla="*/ 446 w 465"/>
                <a:gd name="T33" fmla="*/ 78 h 190"/>
                <a:gd name="T34" fmla="*/ 457 w 465"/>
                <a:gd name="T35" fmla="*/ 88 h 190"/>
                <a:gd name="T36" fmla="*/ 465 w 465"/>
                <a:gd name="T37" fmla="*/ 101 h 190"/>
                <a:gd name="T38" fmla="*/ 448 w 465"/>
                <a:gd name="T39" fmla="*/ 101 h 190"/>
                <a:gd name="T40" fmla="*/ 430 w 465"/>
                <a:gd name="T41" fmla="*/ 102 h 190"/>
                <a:gd name="T42" fmla="*/ 419 w 465"/>
                <a:gd name="T43" fmla="*/ 107 h 190"/>
                <a:gd name="T44" fmla="*/ 410 w 465"/>
                <a:gd name="T45" fmla="*/ 119 h 190"/>
                <a:gd name="T46" fmla="*/ 388 w 465"/>
                <a:gd name="T47" fmla="*/ 124 h 190"/>
                <a:gd name="T48" fmla="*/ 374 w 465"/>
                <a:gd name="T49" fmla="*/ 135 h 190"/>
                <a:gd name="T50" fmla="*/ 351 w 465"/>
                <a:gd name="T51" fmla="*/ 130 h 190"/>
                <a:gd name="T52" fmla="*/ 344 w 465"/>
                <a:gd name="T53" fmla="*/ 146 h 190"/>
                <a:gd name="T54" fmla="*/ 344 w 465"/>
                <a:gd name="T55" fmla="*/ 157 h 190"/>
                <a:gd name="T56" fmla="*/ 328 w 465"/>
                <a:gd name="T57" fmla="*/ 170 h 190"/>
                <a:gd name="T58" fmla="*/ 306 w 465"/>
                <a:gd name="T59" fmla="*/ 176 h 190"/>
                <a:gd name="T60" fmla="*/ 274 w 465"/>
                <a:gd name="T61" fmla="*/ 179 h 190"/>
                <a:gd name="T62" fmla="*/ 247 w 465"/>
                <a:gd name="T63" fmla="*/ 190 h 190"/>
                <a:gd name="T64" fmla="*/ 208 w 465"/>
                <a:gd name="T65" fmla="*/ 181 h 190"/>
                <a:gd name="T66" fmla="*/ 176 w 465"/>
                <a:gd name="T67" fmla="*/ 171 h 190"/>
                <a:gd name="T68" fmla="*/ 124 w 465"/>
                <a:gd name="T69" fmla="*/ 170 h 190"/>
                <a:gd name="T70" fmla="*/ 110 w 465"/>
                <a:gd name="T71" fmla="*/ 149 h 190"/>
                <a:gd name="T72" fmla="*/ 90 w 465"/>
                <a:gd name="T73" fmla="*/ 137 h 190"/>
                <a:gd name="T74" fmla="*/ 60 w 465"/>
                <a:gd name="T75" fmla="*/ 130 h 190"/>
                <a:gd name="T76" fmla="*/ 46 w 465"/>
                <a:gd name="T77" fmla="*/ 127 h 190"/>
                <a:gd name="T78" fmla="*/ 47 w 465"/>
                <a:gd name="T79" fmla="*/ 112 h 190"/>
                <a:gd name="T80" fmla="*/ 44 w 465"/>
                <a:gd name="T81" fmla="*/ 96 h 190"/>
                <a:gd name="T82" fmla="*/ 36 w 465"/>
                <a:gd name="T83" fmla="*/ 83 h 190"/>
                <a:gd name="T84" fmla="*/ 27 w 465"/>
                <a:gd name="T85" fmla="*/ 77 h 190"/>
                <a:gd name="T86" fmla="*/ 11 w 465"/>
                <a:gd name="T87" fmla="*/ 71 h 190"/>
                <a:gd name="T88" fmla="*/ 3 w 465"/>
                <a:gd name="T89" fmla="*/ 63 h 190"/>
                <a:gd name="T90" fmla="*/ 1 w 465"/>
                <a:gd name="T91" fmla="*/ 55 h 190"/>
                <a:gd name="T92" fmla="*/ 12 w 465"/>
                <a:gd name="T93" fmla="*/ 50 h 190"/>
                <a:gd name="T94" fmla="*/ 22 w 465"/>
                <a:gd name="T95" fmla="*/ 47 h 190"/>
                <a:gd name="T96" fmla="*/ 33 w 465"/>
                <a:gd name="T97" fmla="*/ 41 h 190"/>
                <a:gd name="T98" fmla="*/ 46 w 465"/>
                <a:gd name="T99" fmla="*/ 33 h 190"/>
                <a:gd name="T100" fmla="*/ 58 w 465"/>
                <a:gd name="T101" fmla="*/ 26 h 190"/>
                <a:gd name="T102" fmla="*/ 71 w 465"/>
                <a:gd name="T103" fmla="*/ 26 h 190"/>
                <a:gd name="T104" fmla="*/ 83 w 465"/>
                <a:gd name="T105" fmla="*/ 28 h 190"/>
                <a:gd name="T106" fmla="*/ 98 w 465"/>
                <a:gd name="T107" fmla="*/ 36 h 190"/>
                <a:gd name="T108" fmla="*/ 110 w 465"/>
                <a:gd name="T109" fmla="*/ 41 h 190"/>
                <a:gd name="T110" fmla="*/ 120 w 465"/>
                <a:gd name="T111" fmla="*/ 39 h 190"/>
                <a:gd name="T112" fmla="*/ 135 w 465"/>
                <a:gd name="T113" fmla="*/ 42 h 190"/>
                <a:gd name="T114" fmla="*/ 148 w 465"/>
                <a:gd name="T115" fmla="*/ 39 h 190"/>
                <a:gd name="T116" fmla="*/ 150 w 465"/>
                <a:gd name="T117" fmla="*/ 28 h 190"/>
                <a:gd name="T118" fmla="*/ 148 w 465"/>
                <a:gd name="T119" fmla="*/ 15 h 190"/>
                <a:gd name="T120" fmla="*/ 158 w 465"/>
                <a:gd name="T12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65" h="190">
                  <a:moveTo>
                    <a:pt x="161" y="0"/>
                  </a:moveTo>
                  <a:lnTo>
                    <a:pt x="162" y="0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5" y="1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2" y="4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6"/>
                  </a:lnTo>
                  <a:lnTo>
                    <a:pt x="178" y="6"/>
                  </a:lnTo>
                  <a:lnTo>
                    <a:pt x="181" y="8"/>
                  </a:lnTo>
                  <a:lnTo>
                    <a:pt x="184" y="8"/>
                  </a:lnTo>
                  <a:lnTo>
                    <a:pt x="184" y="8"/>
                  </a:lnTo>
                  <a:lnTo>
                    <a:pt x="187" y="8"/>
                  </a:lnTo>
                  <a:lnTo>
                    <a:pt x="191" y="9"/>
                  </a:lnTo>
                  <a:lnTo>
                    <a:pt x="194" y="11"/>
                  </a:lnTo>
                  <a:lnTo>
                    <a:pt x="195" y="11"/>
                  </a:lnTo>
                  <a:lnTo>
                    <a:pt x="197" y="12"/>
                  </a:lnTo>
                  <a:lnTo>
                    <a:pt x="197" y="12"/>
                  </a:lnTo>
                  <a:lnTo>
                    <a:pt x="199" y="12"/>
                  </a:lnTo>
                  <a:lnTo>
                    <a:pt x="200" y="12"/>
                  </a:lnTo>
                  <a:lnTo>
                    <a:pt x="203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08" y="15"/>
                  </a:lnTo>
                  <a:lnTo>
                    <a:pt x="208" y="15"/>
                  </a:lnTo>
                  <a:lnTo>
                    <a:pt x="208" y="17"/>
                  </a:lnTo>
                  <a:lnTo>
                    <a:pt x="208" y="19"/>
                  </a:lnTo>
                  <a:lnTo>
                    <a:pt x="210" y="20"/>
                  </a:lnTo>
                  <a:lnTo>
                    <a:pt x="210" y="22"/>
                  </a:lnTo>
                  <a:lnTo>
                    <a:pt x="210" y="23"/>
                  </a:lnTo>
                  <a:lnTo>
                    <a:pt x="210" y="23"/>
                  </a:lnTo>
                  <a:lnTo>
                    <a:pt x="210" y="25"/>
                  </a:lnTo>
                  <a:lnTo>
                    <a:pt x="210" y="25"/>
                  </a:lnTo>
                  <a:lnTo>
                    <a:pt x="211" y="26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30"/>
                  </a:lnTo>
                  <a:lnTo>
                    <a:pt x="213" y="30"/>
                  </a:lnTo>
                  <a:lnTo>
                    <a:pt x="213" y="30"/>
                  </a:lnTo>
                  <a:lnTo>
                    <a:pt x="214" y="31"/>
                  </a:lnTo>
                  <a:lnTo>
                    <a:pt x="216" y="33"/>
                  </a:lnTo>
                  <a:lnTo>
                    <a:pt x="217" y="33"/>
                  </a:lnTo>
                  <a:lnTo>
                    <a:pt x="219" y="33"/>
                  </a:lnTo>
                  <a:lnTo>
                    <a:pt x="221" y="34"/>
                  </a:lnTo>
                  <a:lnTo>
                    <a:pt x="224" y="34"/>
                  </a:lnTo>
                  <a:lnTo>
                    <a:pt x="224" y="34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8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6"/>
                  </a:lnTo>
                  <a:lnTo>
                    <a:pt x="233" y="36"/>
                  </a:lnTo>
                  <a:lnTo>
                    <a:pt x="235" y="37"/>
                  </a:lnTo>
                  <a:lnTo>
                    <a:pt x="236" y="37"/>
                  </a:lnTo>
                  <a:lnTo>
                    <a:pt x="238" y="36"/>
                  </a:lnTo>
                  <a:lnTo>
                    <a:pt x="240" y="36"/>
                  </a:lnTo>
                  <a:lnTo>
                    <a:pt x="240" y="34"/>
                  </a:lnTo>
                  <a:lnTo>
                    <a:pt x="243" y="34"/>
                  </a:lnTo>
                  <a:lnTo>
                    <a:pt x="244" y="34"/>
                  </a:lnTo>
                  <a:lnTo>
                    <a:pt x="246" y="33"/>
                  </a:lnTo>
                  <a:lnTo>
                    <a:pt x="249" y="33"/>
                  </a:lnTo>
                  <a:lnTo>
                    <a:pt x="251" y="33"/>
                  </a:lnTo>
                  <a:lnTo>
                    <a:pt x="252" y="31"/>
                  </a:lnTo>
                  <a:lnTo>
                    <a:pt x="254" y="31"/>
                  </a:lnTo>
                  <a:lnTo>
                    <a:pt x="255" y="31"/>
                  </a:lnTo>
                  <a:lnTo>
                    <a:pt x="257" y="31"/>
                  </a:lnTo>
                  <a:lnTo>
                    <a:pt x="260" y="31"/>
                  </a:lnTo>
                  <a:lnTo>
                    <a:pt x="262" y="33"/>
                  </a:lnTo>
                  <a:lnTo>
                    <a:pt x="265" y="33"/>
                  </a:lnTo>
                  <a:lnTo>
                    <a:pt x="265" y="33"/>
                  </a:lnTo>
                  <a:lnTo>
                    <a:pt x="268" y="34"/>
                  </a:lnTo>
                  <a:lnTo>
                    <a:pt x="269" y="34"/>
                  </a:lnTo>
                  <a:lnTo>
                    <a:pt x="273" y="33"/>
                  </a:lnTo>
                  <a:lnTo>
                    <a:pt x="274" y="34"/>
                  </a:lnTo>
                  <a:lnTo>
                    <a:pt x="276" y="34"/>
                  </a:lnTo>
                  <a:lnTo>
                    <a:pt x="277" y="36"/>
                  </a:lnTo>
                  <a:lnTo>
                    <a:pt x="279" y="37"/>
                  </a:lnTo>
                  <a:lnTo>
                    <a:pt x="281" y="39"/>
                  </a:lnTo>
                  <a:lnTo>
                    <a:pt x="282" y="41"/>
                  </a:lnTo>
                  <a:lnTo>
                    <a:pt x="284" y="41"/>
                  </a:lnTo>
                  <a:lnTo>
                    <a:pt x="288" y="41"/>
                  </a:lnTo>
                  <a:lnTo>
                    <a:pt x="290" y="41"/>
                  </a:lnTo>
                  <a:lnTo>
                    <a:pt x="292" y="41"/>
                  </a:lnTo>
                  <a:lnTo>
                    <a:pt x="292" y="41"/>
                  </a:lnTo>
                  <a:lnTo>
                    <a:pt x="292" y="42"/>
                  </a:lnTo>
                  <a:lnTo>
                    <a:pt x="292" y="45"/>
                  </a:lnTo>
                  <a:lnTo>
                    <a:pt x="292" y="45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5" y="49"/>
                  </a:lnTo>
                  <a:lnTo>
                    <a:pt x="296" y="49"/>
                  </a:lnTo>
                  <a:lnTo>
                    <a:pt x="299" y="52"/>
                  </a:lnTo>
                  <a:lnTo>
                    <a:pt x="301" y="52"/>
                  </a:lnTo>
                  <a:lnTo>
                    <a:pt x="303" y="52"/>
                  </a:lnTo>
                  <a:lnTo>
                    <a:pt x="304" y="52"/>
                  </a:lnTo>
                  <a:lnTo>
                    <a:pt x="306" y="52"/>
                  </a:lnTo>
                  <a:lnTo>
                    <a:pt x="310" y="52"/>
                  </a:lnTo>
                  <a:lnTo>
                    <a:pt x="314" y="53"/>
                  </a:lnTo>
                  <a:lnTo>
                    <a:pt x="315" y="53"/>
                  </a:lnTo>
                  <a:lnTo>
                    <a:pt x="318" y="53"/>
                  </a:lnTo>
                  <a:lnTo>
                    <a:pt x="322" y="55"/>
                  </a:lnTo>
                  <a:lnTo>
                    <a:pt x="325" y="55"/>
                  </a:lnTo>
                  <a:lnTo>
                    <a:pt x="326" y="55"/>
                  </a:lnTo>
                  <a:lnTo>
                    <a:pt x="328" y="55"/>
                  </a:lnTo>
                  <a:lnTo>
                    <a:pt x="329" y="55"/>
                  </a:lnTo>
                  <a:lnTo>
                    <a:pt x="331" y="56"/>
                  </a:lnTo>
                  <a:lnTo>
                    <a:pt x="333" y="56"/>
                  </a:lnTo>
                  <a:lnTo>
                    <a:pt x="334" y="55"/>
                  </a:lnTo>
                  <a:lnTo>
                    <a:pt x="339" y="53"/>
                  </a:lnTo>
                  <a:lnTo>
                    <a:pt x="340" y="52"/>
                  </a:lnTo>
                  <a:lnTo>
                    <a:pt x="342" y="52"/>
                  </a:lnTo>
                  <a:lnTo>
                    <a:pt x="344" y="52"/>
                  </a:lnTo>
                  <a:lnTo>
                    <a:pt x="345" y="52"/>
                  </a:lnTo>
                  <a:lnTo>
                    <a:pt x="347" y="52"/>
                  </a:lnTo>
                  <a:lnTo>
                    <a:pt x="348" y="52"/>
                  </a:lnTo>
                  <a:lnTo>
                    <a:pt x="350" y="50"/>
                  </a:lnTo>
                  <a:lnTo>
                    <a:pt x="351" y="50"/>
                  </a:lnTo>
                  <a:lnTo>
                    <a:pt x="356" y="49"/>
                  </a:lnTo>
                  <a:lnTo>
                    <a:pt x="358" y="49"/>
                  </a:lnTo>
                  <a:lnTo>
                    <a:pt x="361" y="49"/>
                  </a:lnTo>
                  <a:lnTo>
                    <a:pt x="363" y="49"/>
                  </a:lnTo>
                  <a:lnTo>
                    <a:pt x="364" y="49"/>
                  </a:lnTo>
                  <a:lnTo>
                    <a:pt x="366" y="47"/>
                  </a:lnTo>
                  <a:lnTo>
                    <a:pt x="367" y="45"/>
                  </a:lnTo>
                  <a:lnTo>
                    <a:pt x="367" y="44"/>
                  </a:lnTo>
                  <a:lnTo>
                    <a:pt x="370" y="42"/>
                  </a:lnTo>
                  <a:lnTo>
                    <a:pt x="372" y="41"/>
                  </a:lnTo>
                  <a:lnTo>
                    <a:pt x="374" y="39"/>
                  </a:lnTo>
                  <a:lnTo>
                    <a:pt x="375" y="39"/>
                  </a:lnTo>
                  <a:lnTo>
                    <a:pt x="378" y="37"/>
                  </a:lnTo>
                  <a:lnTo>
                    <a:pt x="381" y="36"/>
                  </a:lnTo>
                  <a:lnTo>
                    <a:pt x="383" y="34"/>
                  </a:lnTo>
                  <a:lnTo>
                    <a:pt x="385" y="34"/>
                  </a:lnTo>
                  <a:lnTo>
                    <a:pt x="385" y="34"/>
                  </a:lnTo>
                  <a:lnTo>
                    <a:pt x="388" y="36"/>
                  </a:lnTo>
                  <a:lnTo>
                    <a:pt x="389" y="34"/>
                  </a:lnTo>
                  <a:lnTo>
                    <a:pt x="391" y="36"/>
                  </a:lnTo>
                  <a:lnTo>
                    <a:pt x="392" y="36"/>
                  </a:lnTo>
                  <a:lnTo>
                    <a:pt x="394" y="37"/>
                  </a:lnTo>
                  <a:lnTo>
                    <a:pt x="396" y="39"/>
                  </a:lnTo>
                  <a:lnTo>
                    <a:pt x="399" y="41"/>
                  </a:lnTo>
                  <a:lnTo>
                    <a:pt x="399" y="41"/>
                  </a:lnTo>
                  <a:lnTo>
                    <a:pt x="400" y="42"/>
                  </a:lnTo>
                  <a:lnTo>
                    <a:pt x="402" y="42"/>
                  </a:lnTo>
                  <a:lnTo>
                    <a:pt x="405" y="42"/>
                  </a:lnTo>
                  <a:lnTo>
                    <a:pt x="405" y="42"/>
                  </a:lnTo>
                  <a:lnTo>
                    <a:pt x="408" y="41"/>
                  </a:lnTo>
                  <a:lnTo>
                    <a:pt x="410" y="39"/>
                  </a:lnTo>
                  <a:lnTo>
                    <a:pt x="411" y="39"/>
                  </a:lnTo>
                  <a:lnTo>
                    <a:pt x="413" y="41"/>
                  </a:lnTo>
                  <a:lnTo>
                    <a:pt x="416" y="41"/>
                  </a:lnTo>
                  <a:lnTo>
                    <a:pt x="418" y="42"/>
                  </a:lnTo>
                  <a:lnTo>
                    <a:pt x="419" y="44"/>
                  </a:lnTo>
                  <a:lnTo>
                    <a:pt x="418" y="45"/>
                  </a:lnTo>
                  <a:lnTo>
                    <a:pt x="415" y="50"/>
                  </a:lnTo>
                  <a:lnTo>
                    <a:pt x="411" y="55"/>
                  </a:lnTo>
                  <a:lnTo>
                    <a:pt x="411" y="58"/>
                  </a:lnTo>
                  <a:lnTo>
                    <a:pt x="410" y="60"/>
                  </a:lnTo>
                  <a:lnTo>
                    <a:pt x="410" y="61"/>
                  </a:lnTo>
                  <a:lnTo>
                    <a:pt x="408" y="63"/>
                  </a:lnTo>
                  <a:lnTo>
                    <a:pt x="408" y="64"/>
                  </a:lnTo>
                  <a:lnTo>
                    <a:pt x="407" y="66"/>
                  </a:lnTo>
                  <a:lnTo>
                    <a:pt x="405" y="69"/>
                  </a:lnTo>
                  <a:lnTo>
                    <a:pt x="405" y="71"/>
                  </a:lnTo>
                  <a:lnTo>
                    <a:pt x="405" y="72"/>
                  </a:lnTo>
                  <a:lnTo>
                    <a:pt x="404" y="74"/>
                  </a:lnTo>
                  <a:lnTo>
                    <a:pt x="402" y="75"/>
                  </a:lnTo>
                  <a:lnTo>
                    <a:pt x="402" y="78"/>
                  </a:lnTo>
                  <a:lnTo>
                    <a:pt x="404" y="80"/>
                  </a:lnTo>
                  <a:lnTo>
                    <a:pt x="405" y="80"/>
                  </a:lnTo>
                  <a:lnTo>
                    <a:pt x="407" y="82"/>
                  </a:lnTo>
                  <a:lnTo>
                    <a:pt x="407" y="83"/>
                  </a:lnTo>
                  <a:lnTo>
                    <a:pt x="408" y="82"/>
                  </a:lnTo>
                  <a:lnTo>
                    <a:pt x="410" y="80"/>
                  </a:lnTo>
                  <a:lnTo>
                    <a:pt x="411" y="80"/>
                  </a:lnTo>
                  <a:lnTo>
                    <a:pt x="413" y="80"/>
                  </a:lnTo>
                  <a:lnTo>
                    <a:pt x="415" y="80"/>
                  </a:lnTo>
                  <a:lnTo>
                    <a:pt x="416" y="80"/>
                  </a:lnTo>
                  <a:lnTo>
                    <a:pt x="418" y="80"/>
                  </a:lnTo>
                  <a:lnTo>
                    <a:pt x="419" y="80"/>
                  </a:lnTo>
                  <a:lnTo>
                    <a:pt x="422" y="80"/>
                  </a:lnTo>
                  <a:lnTo>
                    <a:pt x="422" y="80"/>
                  </a:lnTo>
                  <a:lnTo>
                    <a:pt x="424" y="80"/>
                  </a:lnTo>
                  <a:lnTo>
                    <a:pt x="426" y="82"/>
                  </a:lnTo>
                  <a:lnTo>
                    <a:pt x="427" y="83"/>
                  </a:lnTo>
                  <a:lnTo>
                    <a:pt x="429" y="83"/>
                  </a:lnTo>
                  <a:lnTo>
                    <a:pt x="429" y="83"/>
                  </a:lnTo>
                  <a:lnTo>
                    <a:pt x="430" y="82"/>
                  </a:lnTo>
                  <a:lnTo>
                    <a:pt x="430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5" y="77"/>
                  </a:lnTo>
                  <a:lnTo>
                    <a:pt x="437" y="77"/>
                  </a:lnTo>
                  <a:lnTo>
                    <a:pt x="438" y="77"/>
                  </a:lnTo>
                  <a:lnTo>
                    <a:pt x="440" y="77"/>
                  </a:lnTo>
                  <a:lnTo>
                    <a:pt x="441" y="77"/>
                  </a:lnTo>
                  <a:lnTo>
                    <a:pt x="445" y="77"/>
                  </a:lnTo>
                  <a:lnTo>
                    <a:pt x="446" y="78"/>
                  </a:lnTo>
                  <a:lnTo>
                    <a:pt x="448" y="80"/>
                  </a:lnTo>
                  <a:lnTo>
                    <a:pt x="449" y="82"/>
                  </a:lnTo>
                  <a:lnTo>
                    <a:pt x="451" y="82"/>
                  </a:lnTo>
                  <a:lnTo>
                    <a:pt x="451" y="83"/>
                  </a:lnTo>
                  <a:lnTo>
                    <a:pt x="452" y="83"/>
                  </a:lnTo>
                  <a:lnTo>
                    <a:pt x="452" y="83"/>
                  </a:lnTo>
                  <a:lnTo>
                    <a:pt x="454" y="85"/>
                  </a:lnTo>
                  <a:lnTo>
                    <a:pt x="454" y="85"/>
                  </a:lnTo>
                  <a:lnTo>
                    <a:pt x="454" y="86"/>
                  </a:lnTo>
                  <a:lnTo>
                    <a:pt x="456" y="86"/>
                  </a:lnTo>
                  <a:lnTo>
                    <a:pt x="456" y="86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60" y="91"/>
                  </a:lnTo>
                  <a:lnTo>
                    <a:pt x="460" y="91"/>
                  </a:lnTo>
                  <a:lnTo>
                    <a:pt x="462" y="93"/>
                  </a:lnTo>
                  <a:lnTo>
                    <a:pt x="463" y="94"/>
                  </a:lnTo>
                  <a:lnTo>
                    <a:pt x="463" y="94"/>
                  </a:lnTo>
                  <a:lnTo>
                    <a:pt x="463" y="96"/>
                  </a:lnTo>
                  <a:lnTo>
                    <a:pt x="465" y="97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5" y="101"/>
                  </a:lnTo>
                  <a:lnTo>
                    <a:pt x="465" y="101"/>
                  </a:lnTo>
                  <a:lnTo>
                    <a:pt x="463" y="102"/>
                  </a:lnTo>
                  <a:lnTo>
                    <a:pt x="462" y="102"/>
                  </a:lnTo>
                  <a:lnTo>
                    <a:pt x="460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4" y="102"/>
                  </a:lnTo>
                  <a:lnTo>
                    <a:pt x="452" y="101"/>
                  </a:lnTo>
                  <a:lnTo>
                    <a:pt x="451" y="101"/>
                  </a:lnTo>
                  <a:lnTo>
                    <a:pt x="449" y="99"/>
                  </a:lnTo>
                  <a:lnTo>
                    <a:pt x="449" y="101"/>
                  </a:lnTo>
                  <a:lnTo>
                    <a:pt x="448" y="101"/>
                  </a:lnTo>
                  <a:lnTo>
                    <a:pt x="448" y="101"/>
                  </a:lnTo>
                  <a:lnTo>
                    <a:pt x="446" y="101"/>
                  </a:lnTo>
                  <a:lnTo>
                    <a:pt x="443" y="101"/>
                  </a:lnTo>
                  <a:lnTo>
                    <a:pt x="441" y="101"/>
                  </a:lnTo>
                  <a:lnTo>
                    <a:pt x="440" y="101"/>
                  </a:lnTo>
                  <a:lnTo>
                    <a:pt x="438" y="102"/>
                  </a:lnTo>
                  <a:lnTo>
                    <a:pt x="437" y="102"/>
                  </a:lnTo>
                  <a:lnTo>
                    <a:pt x="435" y="104"/>
                  </a:lnTo>
                  <a:lnTo>
                    <a:pt x="433" y="104"/>
                  </a:lnTo>
                  <a:lnTo>
                    <a:pt x="433" y="104"/>
                  </a:lnTo>
                  <a:lnTo>
                    <a:pt x="432" y="104"/>
                  </a:lnTo>
                  <a:lnTo>
                    <a:pt x="430" y="102"/>
                  </a:lnTo>
                  <a:lnTo>
                    <a:pt x="429" y="102"/>
                  </a:lnTo>
                  <a:lnTo>
                    <a:pt x="429" y="104"/>
                  </a:lnTo>
                  <a:lnTo>
                    <a:pt x="429" y="104"/>
                  </a:lnTo>
                  <a:lnTo>
                    <a:pt x="429" y="105"/>
                  </a:lnTo>
                  <a:lnTo>
                    <a:pt x="429" y="107"/>
                  </a:lnTo>
                  <a:lnTo>
                    <a:pt x="427" y="107"/>
                  </a:lnTo>
                  <a:lnTo>
                    <a:pt x="427" y="107"/>
                  </a:lnTo>
                  <a:lnTo>
                    <a:pt x="426" y="107"/>
                  </a:lnTo>
                  <a:lnTo>
                    <a:pt x="422" y="107"/>
                  </a:lnTo>
                  <a:lnTo>
                    <a:pt x="421" y="107"/>
                  </a:lnTo>
                  <a:lnTo>
                    <a:pt x="419" y="107"/>
                  </a:lnTo>
                  <a:lnTo>
                    <a:pt x="419" y="107"/>
                  </a:lnTo>
                  <a:lnTo>
                    <a:pt x="418" y="108"/>
                  </a:lnTo>
                  <a:lnTo>
                    <a:pt x="416" y="108"/>
                  </a:lnTo>
                  <a:lnTo>
                    <a:pt x="416" y="110"/>
                  </a:lnTo>
                  <a:lnTo>
                    <a:pt x="415" y="110"/>
                  </a:lnTo>
                  <a:lnTo>
                    <a:pt x="415" y="112"/>
                  </a:lnTo>
                  <a:lnTo>
                    <a:pt x="413" y="115"/>
                  </a:lnTo>
                  <a:lnTo>
                    <a:pt x="411" y="115"/>
                  </a:lnTo>
                  <a:lnTo>
                    <a:pt x="411" y="116"/>
                  </a:lnTo>
                  <a:lnTo>
                    <a:pt x="411" y="116"/>
                  </a:lnTo>
                  <a:lnTo>
                    <a:pt x="411" y="118"/>
                  </a:lnTo>
                  <a:lnTo>
                    <a:pt x="410" y="119"/>
                  </a:lnTo>
                  <a:lnTo>
                    <a:pt x="410" y="119"/>
                  </a:lnTo>
                  <a:lnTo>
                    <a:pt x="408" y="119"/>
                  </a:lnTo>
                  <a:lnTo>
                    <a:pt x="405" y="121"/>
                  </a:lnTo>
                  <a:lnTo>
                    <a:pt x="404" y="123"/>
                  </a:lnTo>
                  <a:lnTo>
                    <a:pt x="402" y="124"/>
                  </a:lnTo>
                  <a:lnTo>
                    <a:pt x="400" y="124"/>
                  </a:lnTo>
                  <a:lnTo>
                    <a:pt x="397" y="124"/>
                  </a:lnTo>
                  <a:lnTo>
                    <a:pt x="397" y="124"/>
                  </a:lnTo>
                  <a:lnTo>
                    <a:pt x="392" y="124"/>
                  </a:lnTo>
                  <a:lnTo>
                    <a:pt x="391" y="124"/>
                  </a:lnTo>
                  <a:lnTo>
                    <a:pt x="389" y="124"/>
                  </a:lnTo>
                  <a:lnTo>
                    <a:pt x="388" y="124"/>
                  </a:lnTo>
                  <a:lnTo>
                    <a:pt x="388" y="124"/>
                  </a:lnTo>
                  <a:lnTo>
                    <a:pt x="388" y="126"/>
                  </a:lnTo>
                  <a:lnTo>
                    <a:pt x="386" y="126"/>
                  </a:lnTo>
                  <a:lnTo>
                    <a:pt x="386" y="127"/>
                  </a:lnTo>
                  <a:lnTo>
                    <a:pt x="383" y="129"/>
                  </a:lnTo>
                  <a:lnTo>
                    <a:pt x="381" y="130"/>
                  </a:lnTo>
                  <a:lnTo>
                    <a:pt x="381" y="132"/>
                  </a:lnTo>
                  <a:lnTo>
                    <a:pt x="380" y="132"/>
                  </a:lnTo>
                  <a:lnTo>
                    <a:pt x="378" y="134"/>
                  </a:lnTo>
                  <a:lnTo>
                    <a:pt x="378" y="134"/>
                  </a:lnTo>
                  <a:lnTo>
                    <a:pt x="377" y="134"/>
                  </a:lnTo>
                  <a:lnTo>
                    <a:pt x="375" y="135"/>
                  </a:lnTo>
                  <a:lnTo>
                    <a:pt x="374" y="135"/>
                  </a:lnTo>
                  <a:lnTo>
                    <a:pt x="372" y="135"/>
                  </a:lnTo>
                  <a:lnTo>
                    <a:pt x="372" y="135"/>
                  </a:lnTo>
                  <a:lnTo>
                    <a:pt x="369" y="135"/>
                  </a:lnTo>
                  <a:lnTo>
                    <a:pt x="369" y="135"/>
                  </a:lnTo>
                  <a:lnTo>
                    <a:pt x="366" y="135"/>
                  </a:lnTo>
                  <a:lnTo>
                    <a:pt x="361" y="134"/>
                  </a:lnTo>
                  <a:lnTo>
                    <a:pt x="359" y="132"/>
                  </a:lnTo>
                  <a:lnTo>
                    <a:pt x="358" y="130"/>
                  </a:lnTo>
                  <a:lnTo>
                    <a:pt x="356" y="130"/>
                  </a:lnTo>
                  <a:lnTo>
                    <a:pt x="355" y="130"/>
                  </a:lnTo>
                  <a:lnTo>
                    <a:pt x="353" y="130"/>
                  </a:lnTo>
                  <a:lnTo>
                    <a:pt x="351" y="130"/>
                  </a:lnTo>
                  <a:lnTo>
                    <a:pt x="350" y="130"/>
                  </a:lnTo>
                  <a:lnTo>
                    <a:pt x="347" y="132"/>
                  </a:lnTo>
                  <a:lnTo>
                    <a:pt x="347" y="134"/>
                  </a:lnTo>
                  <a:lnTo>
                    <a:pt x="345" y="134"/>
                  </a:lnTo>
                  <a:lnTo>
                    <a:pt x="344" y="137"/>
                  </a:lnTo>
                  <a:lnTo>
                    <a:pt x="344" y="138"/>
                  </a:lnTo>
                  <a:lnTo>
                    <a:pt x="344" y="140"/>
                  </a:lnTo>
                  <a:lnTo>
                    <a:pt x="342" y="141"/>
                  </a:lnTo>
                  <a:lnTo>
                    <a:pt x="342" y="143"/>
                  </a:lnTo>
                  <a:lnTo>
                    <a:pt x="342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5" y="148"/>
                  </a:lnTo>
                  <a:lnTo>
                    <a:pt x="347" y="148"/>
                  </a:lnTo>
                  <a:lnTo>
                    <a:pt x="348" y="151"/>
                  </a:lnTo>
                  <a:lnTo>
                    <a:pt x="348" y="151"/>
                  </a:lnTo>
                  <a:lnTo>
                    <a:pt x="350" y="153"/>
                  </a:lnTo>
                  <a:lnTo>
                    <a:pt x="350" y="154"/>
                  </a:lnTo>
                  <a:lnTo>
                    <a:pt x="350" y="154"/>
                  </a:lnTo>
                  <a:lnTo>
                    <a:pt x="348" y="154"/>
                  </a:lnTo>
                  <a:lnTo>
                    <a:pt x="347" y="156"/>
                  </a:lnTo>
                  <a:lnTo>
                    <a:pt x="347" y="156"/>
                  </a:lnTo>
                  <a:lnTo>
                    <a:pt x="345" y="157"/>
                  </a:lnTo>
                  <a:lnTo>
                    <a:pt x="344" y="157"/>
                  </a:lnTo>
                  <a:lnTo>
                    <a:pt x="344" y="157"/>
                  </a:lnTo>
                  <a:lnTo>
                    <a:pt x="344" y="159"/>
                  </a:lnTo>
                  <a:lnTo>
                    <a:pt x="339" y="160"/>
                  </a:lnTo>
                  <a:lnTo>
                    <a:pt x="337" y="160"/>
                  </a:lnTo>
                  <a:lnTo>
                    <a:pt x="336" y="160"/>
                  </a:lnTo>
                  <a:lnTo>
                    <a:pt x="336" y="162"/>
                  </a:lnTo>
                  <a:lnTo>
                    <a:pt x="334" y="164"/>
                  </a:lnTo>
                  <a:lnTo>
                    <a:pt x="333" y="165"/>
                  </a:lnTo>
                  <a:lnTo>
                    <a:pt x="333" y="165"/>
                  </a:lnTo>
                  <a:lnTo>
                    <a:pt x="331" y="167"/>
                  </a:lnTo>
                  <a:lnTo>
                    <a:pt x="329" y="168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6" y="171"/>
                  </a:lnTo>
                  <a:lnTo>
                    <a:pt x="325" y="171"/>
                  </a:lnTo>
                  <a:lnTo>
                    <a:pt x="323" y="173"/>
                  </a:lnTo>
                  <a:lnTo>
                    <a:pt x="320" y="173"/>
                  </a:lnTo>
                  <a:lnTo>
                    <a:pt x="317" y="175"/>
                  </a:lnTo>
                  <a:lnTo>
                    <a:pt x="317" y="175"/>
                  </a:lnTo>
                  <a:lnTo>
                    <a:pt x="314" y="176"/>
                  </a:lnTo>
                  <a:lnTo>
                    <a:pt x="312" y="176"/>
                  </a:lnTo>
                  <a:lnTo>
                    <a:pt x="309" y="176"/>
                  </a:lnTo>
                  <a:lnTo>
                    <a:pt x="306" y="176"/>
                  </a:lnTo>
                  <a:lnTo>
                    <a:pt x="303" y="176"/>
                  </a:lnTo>
                  <a:lnTo>
                    <a:pt x="301" y="176"/>
                  </a:lnTo>
                  <a:lnTo>
                    <a:pt x="298" y="176"/>
                  </a:lnTo>
                  <a:lnTo>
                    <a:pt x="295" y="176"/>
                  </a:lnTo>
                  <a:lnTo>
                    <a:pt x="293" y="176"/>
                  </a:lnTo>
                  <a:lnTo>
                    <a:pt x="290" y="176"/>
                  </a:lnTo>
                  <a:lnTo>
                    <a:pt x="290" y="178"/>
                  </a:lnTo>
                  <a:lnTo>
                    <a:pt x="282" y="178"/>
                  </a:lnTo>
                  <a:lnTo>
                    <a:pt x="281" y="178"/>
                  </a:lnTo>
                  <a:lnTo>
                    <a:pt x="277" y="179"/>
                  </a:lnTo>
                  <a:lnTo>
                    <a:pt x="276" y="179"/>
                  </a:lnTo>
                  <a:lnTo>
                    <a:pt x="274" y="179"/>
                  </a:lnTo>
                  <a:lnTo>
                    <a:pt x="273" y="179"/>
                  </a:lnTo>
                  <a:lnTo>
                    <a:pt x="271" y="181"/>
                  </a:lnTo>
                  <a:lnTo>
                    <a:pt x="268" y="181"/>
                  </a:lnTo>
                  <a:lnTo>
                    <a:pt x="262" y="184"/>
                  </a:lnTo>
                  <a:lnTo>
                    <a:pt x="258" y="186"/>
                  </a:lnTo>
                  <a:lnTo>
                    <a:pt x="257" y="187"/>
                  </a:lnTo>
                  <a:lnTo>
                    <a:pt x="254" y="187"/>
                  </a:lnTo>
                  <a:lnTo>
                    <a:pt x="252" y="189"/>
                  </a:lnTo>
                  <a:lnTo>
                    <a:pt x="251" y="190"/>
                  </a:lnTo>
                  <a:lnTo>
                    <a:pt x="251" y="190"/>
                  </a:lnTo>
                  <a:lnTo>
                    <a:pt x="249" y="190"/>
                  </a:lnTo>
                  <a:lnTo>
                    <a:pt x="247" y="190"/>
                  </a:lnTo>
                  <a:lnTo>
                    <a:pt x="246" y="190"/>
                  </a:lnTo>
                  <a:lnTo>
                    <a:pt x="243" y="190"/>
                  </a:lnTo>
                  <a:lnTo>
                    <a:pt x="243" y="186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2" y="189"/>
                  </a:lnTo>
                  <a:lnTo>
                    <a:pt x="227" y="187"/>
                  </a:lnTo>
                  <a:lnTo>
                    <a:pt x="224" y="186"/>
                  </a:lnTo>
                  <a:lnTo>
                    <a:pt x="222" y="184"/>
                  </a:lnTo>
                  <a:lnTo>
                    <a:pt x="217" y="182"/>
                  </a:lnTo>
                  <a:lnTo>
                    <a:pt x="214" y="182"/>
                  </a:lnTo>
                  <a:lnTo>
                    <a:pt x="208" y="181"/>
                  </a:lnTo>
                  <a:lnTo>
                    <a:pt x="206" y="181"/>
                  </a:lnTo>
                  <a:lnTo>
                    <a:pt x="205" y="179"/>
                  </a:lnTo>
                  <a:lnTo>
                    <a:pt x="202" y="176"/>
                  </a:lnTo>
                  <a:lnTo>
                    <a:pt x="202" y="175"/>
                  </a:lnTo>
                  <a:lnTo>
                    <a:pt x="200" y="175"/>
                  </a:lnTo>
                  <a:lnTo>
                    <a:pt x="199" y="175"/>
                  </a:lnTo>
                  <a:lnTo>
                    <a:pt x="197" y="175"/>
                  </a:lnTo>
                  <a:lnTo>
                    <a:pt x="194" y="175"/>
                  </a:lnTo>
                  <a:lnTo>
                    <a:pt x="189" y="173"/>
                  </a:lnTo>
                  <a:lnTo>
                    <a:pt x="184" y="173"/>
                  </a:lnTo>
                  <a:lnTo>
                    <a:pt x="178" y="173"/>
                  </a:lnTo>
                  <a:lnTo>
                    <a:pt x="176" y="171"/>
                  </a:lnTo>
                  <a:lnTo>
                    <a:pt x="173" y="173"/>
                  </a:lnTo>
                  <a:lnTo>
                    <a:pt x="170" y="175"/>
                  </a:lnTo>
                  <a:lnTo>
                    <a:pt x="162" y="173"/>
                  </a:lnTo>
                  <a:lnTo>
                    <a:pt x="159" y="173"/>
                  </a:lnTo>
                  <a:lnTo>
                    <a:pt x="151" y="171"/>
                  </a:lnTo>
                  <a:lnTo>
                    <a:pt x="145" y="171"/>
                  </a:lnTo>
                  <a:lnTo>
                    <a:pt x="137" y="170"/>
                  </a:lnTo>
                  <a:lnTo>
                    <a:pt x="132" y="171"/>
                  </a:lnTo>
                  <a:lnTo>
                    <a:pt x="129" y="171"/>
                  </a:lnTo>
                  <a:lnTo>
                    <a:pt x="124" y="171"/>
                  </a:lnTo>
                  <a:lnTo>
                    <a:pt x="124" y="171"/>
                  </a:lnTo>
                  <a:lnTo>
                    <a:pt x="124" y="170"/>
                  </a:lnTo>
                  <a:lnTo>
                    <a:pt x="124" y="168"/>
                  </a:lnTo>
                  <a:lnTo>
                    <a:pt x="121" y="167"/>
                  </a:lnTo>
                  <a:lnTo>
                    <a:pt x="121" y="165"/>
                  </a:lnTo>
                  <a:lnTo>
                    <a:pt x="118" y="164"/>
                  </a:lnTo>
                  <a:lnTo>
                    <a:pt x="118" y="162"/>
                  </a:lnTo>
                  <a:lnTo>
                    <a:pt x="117" y="160"/>
                  </a:lnTo>
                  <a:lnTo>
                    <a:pt x="115" y="156"/>
                  </a:lnTo>
                  <a:lnTo>
                    <a:pt x="113" y="151"/>
                  </a:lnTo>
                  <a:lnTo>
                    <a:pt x="113" y="151"/>
                  </a:lnTo>
                  <a:lnTo>
                    <a:pt x="113" y="149"/>
                  </a:lnTo>
                  <a:lnTo>
                    <a:pt x="112" y="149"/>
                  </a:lnTo>
                  <a:lnTo>
                    <a:pt x="110" y="149"/>
                  </a:lnTo>
                  <a:lnTo>
                    <a:pt x="110" y="148"/>
                  </a:lnTo>
                  <a:lnTo>
                    <a:pt x="110" y="148"/>
                  </a:lnTo>
                  <a:lnTo>
                    <a:pt x="110" y="146"/>
                  </a:lnTo>
                  <a:lnTo>
                    <a:pt x="110" y="145"/>
                  </a:lnTo>
                  <a:lnTo>
                    <a:pt x="110" y="145"/>
                  </a:lnTo>
                  <a:lnTo>
                    <a:pt x="105" y="145"/>
                  </a:lnTo>
                  <a:lnTo>
                    <a:pt x="102" y="143"/>
                  </a:lnTo>
                  <a:lnTo>
                    <a:pt x="101" y="143"/>
                  </a:lnTo>
                  <a:lnTo>
                    <a:pt x="98" y="140"/>
                  </a:lnTo>
                  <a:lnTo>
                    <a:pt x="96" y="140"/>
                  </a:lnTo>
                  <a:lnTo>
                    <a:pt x="93" y="138"/>
                  </a:lnTo>
                  <a:lnTo>
                    <a:pt x="90" y="137"/>
                  </a:lnTo>
                  <a:lnTo>
                    <a:pt x="88" y="137"/>
                  </a:lnTo>
                  <a:lnTo>
                    <a:pt x="87" y="134"/>
                  </a:lnTo>
                  <a:lnTo>
                    <a:pt x="85" y="134"/>
                  </a:lnTo>
                  <a:lnTo>
                    <a:pt x="83" y="132"/>
                  </a:lnTo>
                  <a:lnTo>
                    <a:pt x="80" y="132"/>
                  </a:lnTo>
                  <a:lnTo>
                    <a:pt x="76" y="130"/>
                  </a:lnTo>
                  <a:lnTo>
                    <a:pt x="72" y="130"/>
                  </a:lnTo>
                  <a:lnTo>
                    <a:pt x="71" y="130"/>
                  </a:lnTo>
                  <a:lnTo>
                    <a:pt x="68" y="130"/>
                  </a:lnTo>
                  <a:lnTo>
                    <a:pt x="64" y="130"/>
                  </a:lnTo>
                  <a:lnTo>
                    <a:pt x="61" y="130"/>
                  </a:lnTo>
                  <a:lnTo>
                    <a:pt x="60" y="130"/>
                  </a:lnTo>
                  <a:lnTo>
                    <a:pt x="58" y="130"/>
                  </a:lnTo>
                  <a:lnTo>
                    <a:pt x="55" y="130"/>
                  </a:lnTo>
                  <a:lnTo>
                    <a:pt x="55" y="129"/>
                  </a:lnTo>
                  <a:lnTo>
                    <a:pt x="53" y="129"/>
                  </a:lnTo>
                  <a:lnTo>
                    <a:pt x="52" y="129"/>
                  </a:lnTo>
                  <a:lnTo>
                    <a:pt x="50" y="129"/>
                  </a:lnTo>
                  <a:lnTo>
                    <a:pt x="49" y="127"/>
                  </a:lnTo>
                  <a:lnTo>
                    <a:pt x="49" y="127"/>
                  </a:lnTo>
                  <a:lnTo>
                    <a:pt x="47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4" y="124"/>
                  </a:lnTo>
                  <a:lnTo>
                    <a:pt x="44" y="124"/>
                  </a:lnTo>
                  <a:lnTo>
                    <a:pt x="42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42" y="118"/>
                  </a:lnTo>
                  <a:lnTo>
                    <a:pt x="44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0"/>
                  </a:lnTo>
                  <a:lnTo>
                    <a:pt x="46" y="108"/>
                  </a:lnTo>
                  <a:lnTo>
                    <a:pt x="46" y="107"/>
                  </a:lnTo>
                  <a:lnTo>
                    <a:pt x="47" y="107"/>
                  </a:lnTo>
                  <a:lnTo>
                    <a:pt x="47" y="104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7" y="102"/>
                  </a:lnTo>
                  <a:lnTo>
                    <a:pt x="47" y="101"/>
                  </a:lnTo>
                  <a:lnTo>
                    <a:pt x="46" y="97"/>
                  </a:lnTo>
                  <a:lnTo>
                    <a:pt x="46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4"/>
                  </a:lnTo>
                  <a:lnTo>
                    <a:pt x="41" y="91"/>
                  </a:lnTo>
                  <a:lnTo>
                    <a:pt x="39" y="89"/>
                  </a:lnTo>
                  <a:lnTo>
                    <a:pt x="39" y="89"/>
                  </a:lnTo>
                  <a:lnTo>
                    <a:pt x="39" y="88"/>
                  </a:lnTo>
                  <a:lnTo>
                    <a:pt x="39" y="86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8" y="83"/>
                  </a:lnTo>
                  <a:lnTo>
                    <a:pt x="38" y="83"/>
                  </a:lnTo>
                  <a:lnTo>
                    <a:pt x="36" y="83"/>
                  </a:lnTo>
                  <a:lnTo>
                    <a:pt x="35" y="82"/>
                  </a:lnTo>
                  <a:lnTo>
                    <a:pt x="33" y="80"/>
                  </a:lnTo>
                  <a:lnTo>
                    <a:pt x="33" y="80"/>
                  </a:lnTo>
                  <a:lnTo>
                    <a:pt x="33" y="78"/>
                  </a:lnTo>
                  <a:lnTo>
                    <a:pt x="33" y="78"/>
                  </a:lnTo>
                  <a:lnTo>
                    <a:pt x="31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8" y="80"/>
                  </a:lnTo>
                  <a:lnTo>
                    <a:pt x="28" y="78"/>
                  </a:lnTo>
                  <a:lnTo>
                    <a:pt x="28" y="78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3" y="77"/>
                  </a:lnTo>
                  <a:lnTo>
                    <a:pt x="22" y="77"/>
                  </a:lnTo>
                  <a:lnTo>
                    <a:pt x="20" y="77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5"/>
                  </a:lnTo>
                  <a:lnTo>
                    <a:pt x="16" y="75"/>
                  </a:lnTo>
                  <a:lnTo>
                    <a:pt x="14" y="74"/>
                  </a:lnTo>
                  <a:lnTo>
                    <a:pt x="12" y="72"/>
                  </a:lnTo>
                  <a:lnTo>
                    <a:pt x="12" y="71"/>
                  </a:lnTo>
                  <a:lnTo>
                    <a:pt x="11" y="71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6" y="67"/>
                  </a:lnTo>
                  <a:lnTo>
                    <a:pt x="5" y="67"/>
                  </a:lnTo>
                  <a:lnTo>
                    <a:pt x="3" y="67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5" y="55"/>
                  </a:lnTo>
                  <a:lnTo>
                    <a:pt x="6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6" y="50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1" y="50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6" y="50"/>
                  </a:lnTo>
                  <a:lnTo>
                    <a:pt x="16" y="50"/>
                  </a:lnTo>
                  <a:lnTo>
                    <a:pt x="16" y="49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5" y="45"/>
                  </a:lnTo>
                  <a:lnTo>
                    <a:pt x="27" y="45"/>
                  </a:lnTo>
                  <a:lnTo>
                    <a:pt x="28" y="45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28" y="42"/>
                  </a:lnTo>
                  <a:lnTo>
                    <a:pt x="30" y="41"/>
                  </a:lnTo>
                  <a:lnTo>
                    <a:pt x="31" y="41"/>
                  </a:lnTo>
                  <a:lnTo>
                    <a:pt x="33" y="41"/>
                  </a:lnTo>
                  <a:lnTo>
                    <a:pt x="33" y="39"/>
                  </a:lnTo>
                  <a:lnTo>
                    <a:pt x="33" y="37"/>
                  </a:lnTo>
                  <a:lnTo>
                    <a:pt x="35" y="37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8" y="36"/>
                  </a:lnTo>
                  <a:lnTo>
                    <a:pt x="41" y="36"/>
                  </a:lnTo>
                  <a:lnTo>
                    <a:pt x="42" y="36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6" y="34"/>
                  </a:lnTo>
                  <a:lnTo>
                    <a:pt x="46" y="33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50" y="31"/>
                  </a:lnTo>
                  <a:lnTo>
                    <a:pt x="52" y="31"/>
                  </a:lnTo>
                  <a:lnTo>
                    <a:pt x="52" y="31"/>
                  </a:lnTo>
                  <a:lnTo>
                    <a:pt x="53" y="31"/>
                  </a:lnTo>
                  <a:lnTo>
                    <a:pt x="53" y="30"/>
                  </a:lnTo>
                  <a:lnTo>
                    <a:pt x="55" y="30"/>
                  </a:lnTo>
                  <a:lnTo>
                    <a:pt x="57" y="30"/>
                  </a:lnTo>
                  <a:lnTo>
                    <a:pt x="57" y="28"/>
                  </a:lnTo>
                  <a:lnTo>
                    <a:pt x="58" y="26"/>
                  </a:lnTo>
                  <a:lnTo>
                    <a:pt x="58" y="26"/>
                  </a:lnTo>
                  <a:lnTo>
                    <a:pt x="61" y="26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9" y="25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2" y="26"/>
                  </a:lnTo>
                  <a:lnTo>
                    <a:pt x="72" y="25"/>
                  </a:lnTo>
                  <a:lnTo>
                    <a:pt x="74" y="25"/>
                  </a:lnTo>
                  <a:lnTo>
                    <a:pt x="76" y="25"/>
                  </a:lnTo>
                  <a:lnTo>
                    <a:pt x="76" y="25"/>
                  </a:lnTo>
                  <a:lnTo>
                    <a:pt x="76" y="26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79" y="28"/>
                  </a:lnTo>
                  <a:lnTo>
                    <a:pt x="80" y="28"/>
                  </a:lnTo>
                  <a:lnTo>
                    <a:pt x="82" y="28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85" y="28"/>
                  </a:lnTo>
                  <a:lnTo>
                    <a:pt x="88" y="28"/>
                  </a:lnTo>
                  <a:lnTo>
                    <a:pt x="90" y="30"/>
                  </a:lnTo>
                  <a:lnTo>
                    <a:pt x="91" y="30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4" y="33"/>
                  </a:lnTo>
                  <a:lnTo>
                    <a:pt x="96" y="34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8" y="36"/>
                  </a:lnTo>
                  <a:lnTo>
                    <a:pt x="98" y="37"/>
                  </a:lnTo>
                  <a:lnTo>
                    <a:pt x="99" y="37"/>
                  </a:lnTo>
                  <a:lnTo>
                    <a:pt x="99" y="39"/>
                  </a:lnTo>
                  <a:lnTo>
                    <a:pt x="101" y="39"/>
                  </a:lnTo>
                  <a:lnTo>
                    <a:pt x="101" y="39"/>
                  </a:lnTo>
                  <a:lnTo>
                    <a:pt x="102" y="39"/>
                  </a:lnTo>
                  <a:lnTo>
                    <a:pt x="104" y="39"/>
                  </a:lnTo>
                  <a:lnTo>
                    <a:pt x="105" y="39"/>
                  </a:lnTo>
                  <a:lnTo>
                    <a:pt x="105" y="41"/>
                  </a:lnTo>
                  <a:lnTo>
                    <a:pt x="107" y="41"/>
                  </a:lnTo>
                  <a:lnTo>
                    <a:pt x="107" y="41"/>
                  </a:lnTo>
                  <a:lnTo>
                    <a:pt x="110" y="41"/>
                  </a:lnTo>
                  <a:lnTo>
                    <a:pt x="110" y="41"/>
                  </a:lnTo>
                  <a:lnTo>
                    <a:pt x="112" y="41"/>
                  </a:lnTo>
                  <a:lnTo>
                    <a:pt x="113" y="41"/>
                  </a:lnTo>
                  <a:lnTo>
                    <a:pt x="113" y="41"/>
                  </a:lnTo>
                  <a:lnTo>
                    <a:pt x="115" y="41"/>
                  </a:lnTo>
                  <a:lnTo>
                    <a:pt x="117" y="39"/>
                  </a:lnTo>
                  <a:lnTo>
                    <a:pt x="118" y="39"/>
                  </a:lnTo>
                  <a:lnTo>
                    <a:pt x="118" y="41"/>
                  </a:lnTo>
                  <a:lnTo>
                    <a:pt x="118" y="41"/>
                  </a:lnTo>
                  <a:lnTo>
                    <a:pt x="120" y="41"/>
                  </a:lnTo>
                  <a:lnTo>
                    <a:pt x="120" y="39"/>
                  </a:lnTo>
                  <a:lnTo>
                    <a:pt x="120" y="39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26" y="41"/>
                  </a:lnTo>
                  <a:lnTo>
                    <a:pt x="128" y="41"/>
                  </a:lnTo>
                  <a:lnTo>
                    <a:pt x="128" y="42"/>
                  </a:lnTo>
                  <a:lnTo>
                    <a:pt x="128" y="42"/>
                  </a:lnTo>
                  <a:lnTo>
                    <a:pt x="129" y="42"/>
                  </a:lnTo>
                  <a:lnTo>
                    <a:pt x="129" y="41"/>
                  </a:lnTo>
                  <a:lnTo>
                    <a:pt x="134" y="42"/>
                  </a:lnTo>
                  <a:lnTo>
                    <a:pt x="135" y="42"/>
                  </a:lnTo>
                  <a:lnTo>
                    <a:pt x="135" y="44"/>
                  </a:lnTo>
                  <a:lnTo>
                    <a:pt x="135" y="44"/>
                  </a:lnTo>
                  <a:lnTo>
                    <a:pt x="137" y="45"/>
                  </a:lnTo>
                  <a:lnTo>
                    <a:pt x="139" y="45"/>
                  </a:lnTo>
                  <a:lnTo>
                    <a:pt x="140" y="44"/>
                  </a:lnTo>
                  <a:lnTo>
                    <a:pt x="142" y="42"/>
                  </a:lnTo>
                  <a:lnTo>
                    <a:pt x="142" y="41"/>
                  </a:lnTo>
                  <a:lnTo>
                    <a:pt x="143" y="41"/>
                  </a:lnTo>
                  <a:lnTo>
                    <a:pt x="145" y="41"/>
                  </a:lnTo>
                  <a:lnTo>
                    <a:pt x="145" y="41"/>
                  </a:lnTo>
                  <a:lnTo>
                    <a:pt x="146" y="41"/>
                  </a:lnTo>
                  <a:lnTo>
                    <a:pt x="148" y="39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7"/>
                  </a:lnTo>
                  <a:lnTo>
                    <a:pt x="151" y="36"/>
                  </a:lnTo>
                  <a:lnTo>
                    <a:pt x="151" y="36"/>
                  </a:lnTo>
                  <a:lnTo>
                    <a:pt x="153" y="34"/>
                  </a:lnTo>
                  <a:lnTo>
                    <a:pt x="153" y="31"/>
                  </a:lnTo>
                  <a:lnTo>
                    <a:pt x="153" y="31"/>
                  </a:lnTo>
                  <a:lnTo>
                    <a:pt x="153" y="30"/>
                  </a:lnTo>
                  <a:lnTo>
                    <a:pt x="151" y="30"/>
                  </a:lnTo>
                  <a:lnTo>
                    <a:pt x="151" y="30"/>
                  </a:lnTo>
                  <a:lnTo>
                    <a:pt x="150" y="28"/>
                  </a:lnTo>
                  <a:lnTo>
                    <a:pt x="148" y="28"/>
                  </a:lnTo>
                  <a:lnTo>
                    <a:pt x="148" y="26"/>
                  </a:lnTo>
                  <a:lnTo>
                    <a:pt x="148" y="25"/>
                  </a:lnTo>
                  <a:lnTo>
                    <a:pt x="148" y="25"/>
                  </a:lnTo>
                  <a:lnTo>
                    <a:pt x="148" y="23"/>
                  </a:lnTo>
                  <a:lnTo>
                    <a:pt x="146" y="23"/>
                  </a:lnTo>
                  <a:lnTo>
                    <a:pt x="146" y="22"/>
                  </a:lnTo>
                  <a:lnTo>
                    <a:pt x="146" y="22"/>
                  </a:lnTo>
                  <a:lnTo>
                    <a:pt x="146" y="20"/>
                  </a:lnTo>
                  <a:lnTo>
                    <a:pt x="146" y="17"/>
                  </a:lnTo>
                  <a:lnTo>
                    <a:pt x="146" y="17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4"/>
                  </a:lnTo>
                  <a:lnTo>
                    <a:pt x="148" y="14"/>
                  </a:lnTo>
                  <a:lnTo>
                    <a:pt x="150" y="12"/>
                  </a:lnTo>
                  <a:lnTo>
                    <a:pt x="150" y="12"/>
                  </a:lnTo>
                  <a:lnTo>
                    <a:pt x="151" y="11"/>
                  </a:lnTo>
                  <a:lnTo>
                    <a:pt x="151" y="11"/>
                  </a:lnTo>
                  <a:lnTo>
                    <a:pt x="151" y="9"/>
                  </a:lnTo>
                  <a:lnTo>
                    <a:pt x="153" y="9"/>
                  </a:lnTo>
                  <a:lnTo>
                    <a:pt x="153" y="8"/>
                  </a:lnTo>
                  <a:lnTo>
                    <a:pt x="153" y="8"/>
                  </a:lnTo>
                  <a:lnTo>
                    <a:pt x="158" y="6"/>
                  </a:lnTo>
                  <a:lnTo>
                    <a:pt x="159" y="3"/>
                  </a:lnTo>
                  <a:lnTo>
                    <a:pt x="161" y="3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2" name="Freeform 209">
              <a:extLst>
                <a:ext uri="{FF2B5EF4-FFF2-40B4-BE49-F238E27FC236}">
                  <a16:creationId xmlns:a16="http://schemas.microsoft.com/office/drawing/2014/main" id="{B796833C-E7F7-471F-8F50-8699AEC70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5418033" y="3704457"/>
              <a:ext cx="467813" cy="426880"/>
            </a:xfrm>
            <a:custGeom>
              <a:avLst/>
              <a:gdLst>
                <a:gd name="T0" fmla="*/ 135 w 240"/>
                <a:gd name="T1" fmla="*/ 17 h 219"/>
                <a:gd name="T2" fmla="*/ 173 w 240"/>
                <a:gd name="T3" fmla="*/ 44 h 219"/>
                <a:gd name="T4" fmla="*/ 194 w 240"/>
                <a:gd name="T5" fmla="*/ 61 h 219"/>
                <a:gd name="T6" fmla="*/ 203 w 240"/>
                <a:gd name="T7" fmla="*/ 69 h 219"/>
                <a:gd name="T8" fmla="*/ 219 w 240"/>
                <a:gd name="T9" fmla="*/ 75 h 219"/>
                <a:gd name="T10" fmla="*/ 224 w 240"/>
                <a:gd name="T11" fmla="*/ 82 h 219"/>
                <a:gd name="T12" fmla="*/ 222 w 240"/>
                <a:gd name="T13" fmla="*/ 88 h 219"/>
                <a:gd name="T14" fmla="*/ 235 w 240"/>
                <a:gd name="T15" fmla="*/ 88 h 219"/>
                <a:gd name="T16" fmla="*/ 240 w 240"/>
                <a:gd name="T17" fmla="*/ 115 h 219"/>
                <a:gd name="T18" fmla="*/ 235 w 240"/>
                <a:gd name="T19" fmla="*/ 135 h 219"/>
                <a:gd name="T20" fmla="*/ 229 w 240"/>
                <a:gd name="T21" fmla="*/ 143 h 219"/>
                <a:gd name="T22" fmla="*/ 208 w 240"/>
                <a:gd name="T23" fmla="*/ 145 h 219"/>
                <a:gd name="T24" fmla="*/ 184 w 240"/>
                <a:gd name="T25" fmla="*/ 149 h 219"/>
                <a:gd name="T26" fmla="*/ 172 w 240"/>
                <a:gd name="T27" fmla="*/ 148 h 219"/>
                <a:gd name="T28" fmla="*/ 156 w 240"/>
                <a:gd name="T29" fmla="*/ 154 h 219"/>
                <a:gd name="T30" fmla="*/ 142 w 240"/>
                <a:gd name="T31" fmla="*/ 159 h 219"/>
                <a:gd name="T32" fmla="*/ 135 w 240"/>
                <a:gd name="T33" fmla="*/ 168 h 219"/>
                <a:gd name="T34" fmla="*/ 129 w 240"/>
                <a:gd name="T35" fmla="*/ 175 h 219"/>
                <a:gd name="T36" fmla="*/ 117 w 240"/>
                <a:gd name="T37" fmla="*/ 175 h 219"/>
                <a:gd name="T38" fmla="*/ 113 w 240"/>
                <a:gd name="T39" fmla="*/ 182 h 219"/>
                <a:gd name="T40" fmla="*/ 110 w 240"/>
                <a:gd name="T41" fmla="*/ 192 h 219"/>
                <a:gd name="T42" fmla="*/ 101 w 240"/>
                <a:gd name="T43" fmla="*/ 197 h 219"/>
                <a:gd name="T44" fmla="*/ 98 w 240"/>
                <a:gd name="T45" fmla="*/ 206 h 219"/>
                <a:gd name="T46" fmla="*/ 96 w 240"/>
                <a:gd name="T47" fmla="*/ 216 h 219"/>
                <a:gd name="T48" fmla="*/ 88 w 240"/>
                <a:gd name="T49" fmla="*/ 219 h 219"/>
                <a:gd name="T50" fmla="*/ 88 w 240"/>
                <a:gd name="T51" fmla="*/ 212 h 219"/>
                <a:gd name="T52" fmla="*/ 85 w 240"/>
                <a:gd name="T53" fmla="*/ 214 h 219"/>
                <a:gd name="T54" fmla="*/ 80 w 240"/>
                <a:gd name="T55" fmla="*/ 216 h 219"/>
                <a:gd name="T56" fmla="*/ 77 w 240"/>
                <a:gd name="T57" fmla="*/ 219 h 219"/>
                <a:gd name="T58" fmla="*/ 71 w 240"/>
                <a:gd name="T59" fmla="*/ 217 h 219"/>
                <a:gd name="T60" fmla="*/ 65 w 240"/>
                <a:gd name="T61" fmla="*/ 219 h 219"/>
                <a:gd name="T62" fmla="*/ 58 w 240"/>
                <a:gd name="T63" fmla="*/ 212 h 219"/>
                <a:gd name="T64" fmla="*/ 53 w 240"/>
                <a:gd name="T65" fmla="*/ 208 h 219"/>
                <a:gd name="T66" fmla="*/ 57 w 240"/>
                <a:gd name="T67" fmla="*/ 203 h 219"/>
                <a:gd name="T68" fmla="*/ 52 w 240"/>
                <a:gd name="T69" fmla="*/ 198 h 219"/>
                <a:gd name="T70" fmla="*/ 47 w 240"/>
                <a:gd name="T71" fmla="*/ 187 h 219"/>
                <a:gd name="T72" fmla="*/ 42 w 240"/>
                <a:gd name="T73" fmla="*/ 187 h 219"/>
                <a:gd name="T74" fmla="*/ 38 w 240"/>
                <a:gd name="T75" fmla="*/ 192 h 219"/>
                <a:gd name="T76" fmla="*/ 27 w 240"/>
                <a:gd name="T77" fmla="*/ 190 h 219"/>
                <a:gd name="T78" fmla="*/ 22 w 240"/>
                <a:gd name="T79" fmla="*/ 192 h 219"/>
                <a:gd name="T80" fmla="*/ 14 w 240"/>
                <a:gd name="T81" fmla="*/ 192 h 219"/>
                <a:gd name="T82" fmla="*/ 12 w 240"/>
                <a:gd name="T83" fmla="*/ 186 h 219"/>
                <a:gd name="T84" fmla="*/ 12 w 240"/>
                <a:gd name="T85" fmla="*/ 178 h 219"/>
                <a:gd name="T86" fmla="*/ 8 w 240"/>
                <a:gd name="T87" fmla="*/ 173 h 219"/>
                <a:gd name="T88" fmla="*/ 3 w 240"/>
                <a:gd name="T89" fmla="*/ 167 h 219"/>
                <a:gd name="T90" fmla="*/ 3 w 240"/>
                <a:gd name="T91" fmla="*/ 159 h 219"/>
                <a:gd name="T92" fmla="*/ 3 w 240"/>
                <a:gd name="T93" fmla="*/ 153 h 219"/>
                <a:gd name="T94" fmla="*/ 9 w 240"/>
                <a:gd name="T95" fmla="*/ 142 h 219"/>
                <a:gd name="T96" fmla="*/ 20 w 240"/>
                <a:gd name="T97" fmla="*/ 146 h 219"/>
                <a:gd name="T98" fmla="*/ 30 w 240"/>
                <a:gd name="T99" fmla="*/ 143 h 219"/>
                <a:gd name="T100" fmla="*/ 41 w 240"/>
                <a:gd name="T101" fmla="*/ 140 h 219"/>
                <a:gd name="T102" fmla="*/ 99 w 240"/>
                <a:gd name="T103" fmla="*/ 134 h 219"/>
                <a:gd name="T104" fmla="*/ 94 w 240"/>
                <a:gd name="T105" fmla="*/ 107 h 219"/>
                <a:gd name="T106" fmla="*/ 91 w 240"/>
                <a:gd name="T107" fmla="*/ 77 h 219"/>
                <a:gd name="T108" fmla="*/ 88 w 240"/>
                <a:gd name="T109" fmla="*/ 47 h 219"/>
                <a:gd name="T110" fmla="*/ 85 w 240"/>
                <a:gd name="T111" fmla="*/ 17 h 219"/>
                <a:gd name="T112" fmla="*/ 102 w 240"/>
                <a:gd name="T113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40" h="219">
                  <a:moveTo>
                    <a:pt x="102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7" y="4"/>
                  </a:lnTo>
                  <a:lnTo>
                    <a:pt x="121" y="8"/>
                  </a:lnTo>
                  <a:lnTo>
                    <a:pt x="126" y="11"/>
                  </a:lnTo>
                  <a:lnTo>
                    <a:pt x="131" y="14"/>
                  </a:lnTo>
                  <a:lnTo>
                    <a:pt x="135" y="17"/>
                  </a:lnTo>
                  <a:lnTo>
                    <a:pt x="140" y="20"/>
                  </a:lnTo>
                  <a:lnTo>
                    <a:pt x="145" y="25"/>
                  </a:lnTo>
                  <a:lnTo>
                    <a:pt x="150" y="28"/>
                  </a:lnTo>
                  <a:lnTo>
                    <a:pt x="154" y="31"/>
                  </a:lnTo>
                  <a:lnTo>
                    <a:pt x="159" y="34"/>
                  </a:lnTo>
                  <a:lnTo>
                    <a:pt x="164" y="38"/>
                  </a:lnTo>
                  <a:lnTo>
                    <a:pt x="169" y="41"/>
                  </a:lnTo>
                  <a:lnTo>
                    <a:pt x="173" y="44"/>
                  </a:lnTo>
                  <a:lnTo>
                    <a:pt x="178" y="47"/>
                  </a:lnTo>
                  <a:lnTo>
                    <a:pt x="183" y="50"/>
                  </a:lnTo>
                  <a:lnTo>
                    <a:pt x="188" y="53"/>
                  </a:lnTo>
                  <a:lnTo>
                    <a:pt x="192" y="56"/>
                  </a:lnTo>
                  <a:lnTo>
                    <a:pt x="194" y="58"/>
                  </a:lnTo>
                  <a:lnTo>
                    <a:pt x="194" y="58"/>
                  </a:lnTo>
                  <a:lnTo>
                    <a:pt x="195" y="60"/>
                  </a:lnTo>
                  <a:lnTo>
                    <a:pt x="194" y="61"/>
                  </a:lnTo>
                  <a:lnTo>
                    <a:pt x="194" y="63"/>
                  </a:lnTo>
                  <a:lnTo>
                    <a:pt x="195" y="63"/>
                  </a:lnTo>
                  <a:lnTo>
                    <a:pt x="197" y="64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2" y="67"/>
                  </a:lnTo>
                  <a:lnTo>
                    <a:pt x="202" y="69"/>
                  </a:lnTo>
                  <a:lnTo>
                    <a:pt x="203" y="69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10" y="71"/>
                  </a:lnTo>
                  <a:lnTo>
                    <a:pt x="211" y="71"/>
                  </a:lnTo>
                  <a:lnTo>
                    <a:pt x="213" y="74"/>
                  </a:lnTo>
                  <a:lnTo>
                    <a:pt x="213" y="74"/>
                  </a:lnTo>
                  <a:lnTo>
                    <a:pt x="216" y="75"/>
                  </a:lnTo>
                  <a:lnTo>
                    <a:pt x="219" y="75"/>
                  </a:lnTo>
                  <a:lnTo>
                    <a:pt x="219" y="75"/>
                  </a:lnTo>
                  <a:lnTo>
                    <a:pt x="221" y="75"/>
                  </a:lnTo>
                  <a:lnTo>
                    <a:pt x="222" y="77"/>
                  </a:lnTo>
                  <a:lnTo>
                    <a:pt x="224" y="77"/>
                  </a:lnTo>
                  <a:lnTo>
                    <a:pt x="224" y="79"/>
                  </a:lnTo>
                  <a:lnTo>
                    <a:pt x="224" y="79"/>
                  </a:lnTo>
                  <a:lnTo>
                    <a:pt x="224" y="82"/>
                  </a:lnTo>
                  <a:lnTo>
                    <a:pt x="224" y="82"/>
                  </a:lnTo>
                  <a:lnTo>
                    <a:pt x="225" y="83"/>
                  </a:lnTo>
                  <a:lnTo>
                    <a:pt x="225" y="83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6"/>
                  </a:lnTo>
                  <a:lnTo>
                    <a:pt x="222" y="86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32" y="90"/>
                  </a:lnTo>
                  <a:lnTo>
                    <a:pt x="235" y="88"/>
                  </a:lnTo>
                  <a:lnTo>
                    <a:pt x="240" y="88"/>
                  </a:lnTo>
                  <a:lnTo>
                    <a:pt x="240" y="90"/>
                  </a:lnTo>
                  <a:lnTo>
                    <a:pt x="240" y="94"/>
                  </a:lnTo>
                  <a:lnTo>
                    <a:pt x="240" y="97"/>
                  </a:lnTo>
                  <a:lnTo>
                    <a:pt x="240" y="102"/>
                  </a:lnTo>
                  <a:lnTo>
                    <a:pt x="240" y="107"/>
                  </a:lnTo>
                  <a:lnTo>
                    <a:pt x="240" y="110"/>
                  </a:lnTo>
                  <a:lnTo>
                    <a:pt x="240" y="115"/>
                  </a:lnTo>
                  <a:lnTo>
                    <a:pt x="240" y="119"/>
                  </a:lnTo>
                  <a:lnTo>
                    <a:pt x="238" y="119"/>
                  </a:lnTo>
                  <a:lnTo>
                    <a:pt x="238" y="123"/>
                  </a:lnTo>
                  <a:lnTo>
                    <a:pt x="238" y="126"/>
                  </a:lnTo>
                  <a:lnTo>
                    <a:pt x="238" y="129"/>
                  </a:lnTo>
                  <a:lnTo>
                    <a:pt x="236" y="130"/>
                  </a:lnTo>
                  <a:lnTo>
                    <a:pt x="235" y="134"/>
                  </a:lnTo>
                  <a:lnTo>
                    <a:pt x="235" y="135"/>
                  </a:lnTo>
                  <a:lnTo>
                    <a:pt x="235" y="135"/>
                  </a:lnTo>
                  <a:lnTo>
                    <a:pt x="235" y="137"/>
                  </a:lnTo>
                  <a:lnTo>
                    <a:pt x="233" y="137"/>
                  </a:lnTo>
                  <a:lnTo>
                    <a:pt x="233" y="138"/>
                  </a:lnTo>
                  <a:lnTo>
                    <a:pt x="233" y="138"/>
                  </a:lnTo>
                  <a:lnTo>
                    <a:pt x="232" y="138"/>
                  </a:lnTo>
                  <a:lnTo>
                    <a:pt x="229" y="142"/>
                  </a:lnTo>
                  <a:lnTo>
                    <a:pt x="229" y="143"/>
                  </a:lnTo>
                  <a:lnTo>
                    <a:pt x="225" y="143"/>
                  </a:lnTo>
                  <a:lnTo>
                    <a:pt x="222" y="142"/>
                  </a:lnTo>
                  <a:lnTo>
                    <a:pt x="222" y="142"/>
                  </a:lnTo>
                  <a:lnTo>
                    <a:pt x="221" y="143"/>
                  </a:lnTo>
                  <a:lnTo>
                    <a:pt x="221" y="143"/>
                  </a:lnTo>
                  <a:lnTo>
                    <a:pt x="216" y="143"/>
                  </a:lnTo>
                  <a:lnTo>
                    <a:pt x="213" y="143"/>
                  </a:lnTo>
                  <a:lnTo>
                    <a:pt x="208" y="145"/>
                  </a:lnTo>
                  <a:lnTo>
                    <a:pt x="205" y="145"/>
                  </a:lnTo>
                  <a:lnTo>
                    <a:pt x="200" y="145"/>
                  </a:lnTo>
                  <a:lnTo>
                    <a:pt x="197" y="145"/>
                  </a:lnTo>
                  <a:lnTo>
                    <a:pt x="194" y="146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8" y="149"/>
                  </a:lnTo>
                  <a:lnTo>
                    <a:pt x="184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78" y="149"/>
                  </a:lnTo>
                  <a:lnTo>
                    <a:pt x="175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0" y="148"/>
                  </a:lnTo>
                  <a:lnTo>
                    <a:pt x="169" y="148"/>
                  </a:lnTo>
                  <a:lnTo>
                    <a:pt x="167" y="148"/>
                  </a:lnTo>
                  <a:lnTo>
                    <a:pt x="164" y="149"/>
                  </a:lnTo>
                  <a:lnTo>
                    <a:pt x="162" y="151"/>
                  </a:lnTo>
                  <a:lnTo>
                    <a:pt x="162" y="151"/>
                  </a:lnTo>
                  <a:lnTo>
                    <a:pt x="161" y="153"/>
                  </a:lnTo>
                  <a:lnTo>
                    <a:pt x="156" y="154"/>
                  </a:lnTo>
                  <a:lnTo>
                    <a:pt x="154" y="156"/>
                  </a:lnTo>
                  <a:lnTo>
                    <a:pt x="153" y="156"/>
                  </a:lnTo>
                  <a:lnTo>
                    <a:pt x="153" y="156"/>
                  </a:lnTo>
                  <a:lnTo>
                    <a:pt x="151" y="156"/>
                  </a:lnTo>
                  <a:lnTo>
                    <a:pt x="150" y="156"/>
                  </a:lnTo>
                  <a:lnTo>
                    <a:pt x="148" y="160"/>
                  </a:lnTo>
                  <a:lnTo>
                    <a:pt x="147" y="160"/>
                  </a:lnTo>
                  <a:lnTo>
                    <a:pt x="142" y="159"/>
                  </a:lnTo>
                  <a:lnTo>
                    <a:pt x="142" y="159"/>
                  </a:lnTo>
                  <a:lnTo>
                    <a:pt x="140" y="160"/>
                  </a:lnTo>
                  <a:lnTo>
                    <a:pt x="137" y="162"/>
                  </a:lnTo>
                  <a:lnTo>
                    <a:pt x="135" y="164"/>
                  </a:lnTo>
                  <a:lnTo>
                    <a:pt x="135" y="167"/>
                  </a:lnTo>
                  <a:lnTo>
                    <a:pt x="135" y="167"/>
                  </a:lnTo>
                  <a:lnTo>
                    <a:pt x="135" y="168"/>
                  </a:lnTo>
                  <a:lnTo>
                    <a:pt x="135" y="168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1" y="168"/>
                  </a:lnTo>
                  <a:lnTo>
                    <a:pt x="131" y="168"/>
                  </a:lnTo>
                  <a:lnTo>
                    <a:pt x="131" y="170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5"/>
                  </a:lnTo>
                  <a:lnTo>
                    <a:pt x="128" y="175"/>
                  </a:lnTo>
                  <a:lnTo>
                    <a:pt x="126" y="175"/>
                  </a:lnTo>
                  <a:lnTo>
                    <a:pt x="126" y="175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20" y="171"/>
                  </a:lnTo>
                  <a:lnTo>
                    <a:pt x="118" y="173"/>
                  </a:lnTo>
                  <a:lnTo>
                    <a:pt x="117" y="175"/>
                  </a:lnTo>
                  <a:lnTo>
                    <a:pt x="117" y="175"/>
                  </a:lnTo>
                  <a:lnTo>
                    <a:pt x="115" y="176"/>
                  </a:lnTo>
                  <a:lnTo>
                    <a:pt x="115" y="178"/>
                  </a:lnTo>
                  <a:lnTo>
                    <a:pt x="117" y="178"/>
                  </a:lnTo>
                  <a:lnTo>
                    <a:pt x="117" y="179"/>
                  </a:lnTo>
                  <a:lnTo>
                    <a:pt x="117" y="181"/>
                  </a:lnTo>
                  <a:lnTo>
                    <a:pt x="113" y="182"/>
                  </a:lnTo>
                  <a:lnTo>
                    <a:pt x="113" y="182"/>
                  </a:lnTo>
                  <a:lnTo>
                    <a:pt x="113" y="184"/>
                  </a:lnTo>
                  <a:lnTo>
                    <a:pt x="113" y="186"/>
                  </a:lnTo>
                  <a:lnTo>
                    <a:pt x="113" y="187"/>
                  </a:lnTo>
                  <a:lnTo>
                    <a:pt x="113" y="189"/>
                  </a:lnTo>
                  <a:lnTo>
                    <a:pt x="112" y="189"/>
                  </a:lnTo>
                  <a:lnTo>
                    <a:pt x="112" y="190"/>
                  </a:lnTo>
                  <a:lnTo>
                    <a:pt x="110" y="190"/>
                  </a:lnTo>
                  <a:lnTo>
                    <a:pt x="110" y="192"/>
                  </a:lnTo>
                  <a:lnTo>
                    <a:pt x="109" y="192"/>
                  </a:lnTo>
                  <a:lnTo>
                    <a:pt x="106" y="192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4"/>
                  </a:lnTo>
                  <a:lnTo>
                    <a:pt x="101" y="195"/>
                  </a:lnTo>
                  <a:lnTo>
                    <a:pt x="101" y="195"/>
                  </a:lnTo>
                  <a:lnTo>
                    <a:pt x="101" y="197"/>
                  </a:lnTo>
                  <a:lnTo>
                    <a:pt x="101" y="198"/>
                  </a:lnTo>
                  <a:lnTo>
                    <a:pt x="102" y="198"/>
                  </a:lnTo>
                  <a:lnTo>
                    <a:pt x="102" y="200"/>
                  </a:lnTo>
                  <a:lnTo>
                    <a:pt x="102" y="201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99" y="206"/>
                  </a:lnTo>
                  <a:lnTo>
                    <a:pt x="98" y="206"/>
                  </a:lnTo>
                  <a:lnTo>
                    <a:pt x="99" y="208"/>
                  </a:lnTo>
                  <a:lnTo>
                    <a:pt x="99" y="211"/>
                  </a:lnTo>
                  <a:lnTo>
                    <a:pt x="99" y="212"/>
                  </a:lnTo>
                  <a:lnTo>
                    <a:pt x="99" y="212"/>
                  </a:lnTo>
                  <a:lnTo>
                    <a:pt x="98" y="214"/>
                  </a:lnTo>
                  <a:lnTo>
                    <a:pt x="98" y="216"/>
                  </a:lnTo>
                  <a:lnTo>
                    <a:pt x="98" y="216"/>
                  </a:lnTo>
                  <a:lnTo>
                    <a:pt x="96" y="216"/>
                  </a:lnTo>
                  <a:lnTo>
                    <a:pt x="93" y="216"/>
                  </a:lnTo>
                  <a:lnTo>
                    <a:pt x="93" y="216"/>
                  </a:lnTo>
                  <a:lnTo>
                    <a:pt x="93" y="217"/>
                  </a:lnTo>
                  <a:lnTo>
                    <a:pt x="91" y="217"/>
                  </a:lnTo>
                  <a:lnTo>
                    <a:pt x="91" y="217"/>
                  </a:lnTo>
                  <a:lnTo>
                    <a:pt x="90" y="219"/>
                  </a:lnTo>
                  <a:lnTo>
                    <a:pt x="90" y="219"/>
                  </a:lnTo>
                  <a:lnTo>
                    <a:pt x="88" y="219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1"/>
                  </a:lnTo>
                  <a:lnTo>
                    <a:pt x="87" y="211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4"/>
                  </a:lnTo>
                  <a:lnTo>
                    <a:pt x="83" y="214"/>
                  </a:lnTo>
                  <a:lnTo>
                    <a:pt x="83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0" y="214"/>
                  </a:lnTo>
                  <a:lnTo>
                    <a:pt x="82" y="216"/>
                  </a:lnTo>
                  <a:lnTo>
                    <a:pt x="80" y="216"/>
                  </a:lnTo>
                  <a:lnTo>
                    <a:pt x="80" y="216"/>
                  </a:lnTo>
                  <a:lnTo>
                    <a:pt x="79" y="216"/>
                  </a:lnTo>
                  <a:lnTo>
                    <a:pt x="79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4" y="219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8" y="216"/>
                  </a:lnTo>
                  <a:lnTo>
                    <a:pt x="68" y="216"/>
                  </a:lnTo>
                  <a:lnTo>
                    <a:pt x="66" y="217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7"/>
                  </a:lnTo>
                  <a:lnTo>
                    <a:pt x="61" y="217"/>
                  </a:lnTo>
                  <a:lnTo>
                    <a:pt x="58" y="216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7" y="211"/>
                  </a:lnTo>
                  <a:lnTo>
                    <a:pt x="58" y="209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5" y="206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3" y="205"/>
                  </a:lnTo>
                  <a:lnTo>
                    <a:pt x="55" y="203"/>
                  </a:lnTo>
                  <a:lnTo>
                    <a:pt x="55" y="203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5" y="201"/>
                  </a:lnTo>
                  <a:lnTo>
                    <a:pt x="53" y="200"/>
                  </a:lnTo>
                  <a:lnTo>
                    <a:pt x="53" y="200"/>
                  </a:lnTo>
                  <a:lnTo>
                    <a:pt x="52" y="200"/>
                  </a:lnTo>
                  <a:lnTo>
                    <a:pt x="52" y="198"/>
                  </a:lnTo>
                  <a:lnTo>
                    <a:pt x="52" y="198"/>
                  </a:lnTo>
                  <a:lnTo>
                    <a:pt x="50" y="198"/>
                  </a:lnTo>
                  <a:lnTo>
                    <a:pt x="50" y="197"/>
                  </a:lnTo>
                  <a:lnTo>
                    <a:pt x="50" y="195"/>
                  </a:lnTo>
                  <a:lnTo>
                    <a:pt x="50" y="194"/>
                  </a:lnTo>
                  <a:lnTo>
                    <a:pt x="49" y="190"/>
                  </a:lnTo>
                  <a:lnTo>
                    <a:pt x="49" y="189"/>
                  </a:lnTo>
                  <a:lnTo>
                    <a:pt x="47" y="187"/>
                  </a:lnTo>
                  <a:lnTo>
                    <a:pt x="47" y="187"/>
                  </a:lnTo>
                  <a:lnTo>
                    <a:pt x="46" y="186"/>
                  </a:lnTo>
                  <a:lnTo>
                    <a:pt x="44" y="186"/>
                  </a:lnTo>
                  <a:lnTo>
                    <a:pt x="44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7"/>
                  </a:lnTo>
                  <a:lnTo>
                    <a:pt x="42" y="187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1" y="189"/>
                  </a:lnTo>
                  <a:lnTo>
                    <a:pt x="39" y="190"/>
                  </a:lnTo>
                  <a:lnTo>
                    <a:pt x="38" y="190"/>
                  </a:lnTo>
                  <a:lnTo>
                    <a:pt x="38" y="192"/>
                  </a:lnTo>
                  <a:lnTo>
                    <a:pt x="36" y="192"/>
                  </a:lnTo>
                  <a:lnTo>
                    <a:pt x="36" y="192"/>
                  </a:lnTo>
                  <a:lnTo>
                    <a:pt x="33" y="190"/>
                  </a:lnTo>
                  <a:lnTo>
                    <a:pt x="31" y="190"/>
                  </a:lnTo>
                  <a:lnTo>
                    <a:pt x="30" y="189"/>
                  </a:lnTo>
                  <a:lnTo>
                    <a:pt x="28" y="189"/>
                  </a:lnTo>
                  <a:lnTo>
                    <a:pt x="28" y="190"/>
                  </a:lnTo>
                  <a:lnTo>
                    <a:pt x="27" y="190"/>
                  </a:lnTo>
                  <a:lnTo>
                    <a:pt x="25" y="192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2" y="194"/>
                  </a:lnTo>
                  <a:lnTo>
                    <a:pt x="22" y="194"/>
                  </a:lnTo>
                  <a:lnTo>
                    <a:pt x="22" y="192"/>
                  </a:lnTo>
                  <a:lnTo>
                    <a:pt x="20" y="190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7" y="190"/>
                  </a:lnTo>
                  <a:lnTo>
                    <a:pt x="17" y="190"/>
                  </a:lnTo>
                  <a:lnTo>
                    <a:pt x="16" y="192"/>
                  </a:lnTo>
                  <a:lnTo>
                    <a:pt x="16" y="192"/>
                  </a:lnTo>
                  <a:lnTo>
                    <a:pt x="14" y="192"/>
                  </a:lnTo>
                  <a:lnTo>
                    <a:pt x="12" y="190"/>
                  </a:lnTo>
                  <a:lnTo>
                    <a:pt x="11" y="190"/>
                  </a:lnTo>
                  <a:lnTo>
                    <a:pt x="11" y="189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6"/>
                  </a:lnTo>
                  <a:lnTo>
                    <a:pt x="12" y="184"/>
                  </a:lnTo>
                  <a:lnTo>
                    <a:pt x="12" y="184"/>
                  </a:lnTo>
                  <a:lnTo>
                    <a:pt x="12" y="182"/>
                  </a:lnTo>
                  <a:lnTo>
                    <a:pt x="12" y="181"/>
                  </a:lnTo>
                  <a:lnTo>
                    <a:pt x="12" y="181"/>
                  </a:lnTo>
                  <a:lnTo>
                    <a:pt x="12" y="179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1" y="176"/>
                  </a:lnTo>
                  <a:lnTo>
                    <a:pt x="11" y="175"/>
                  </a:lnTo>
                  <a:lnTo>
                    <a:pt x="11" y="175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9" y="171"/>
                  </a:lnTo>
                  <a:lnTo>
                    <a:pt x="8" y="171"/>
                  </a:lnTo>
                  <a:lnTo>
                    <a:pt x="8" y="173"/>
                  </a:lnTo>
                  <a:lnTo>
                    <a:pt x="8" y="173"/>
                  </a:lnTo>
                  <a:lnTo>
                    <a:pt x="6" y="173"/>
                  </a:lnTo>
                  <a:lnTo>
                    <a:pt x="6" y="173"/>
                  </a:lnTo>
                  <a:lnTo>
                    <a:pt x="6" y="171"/>
                  </a:lnTo>
                  <a:lnTo>
                    <a:pt x="6" y="171"/>
                  </a:lnTo>
                  <a:lnTo>
                    <a:pt x="5" y="170"/>
                  </a:lnTo>
                  <a:lnTo>
                    <a:pt x="3" y="168"/>
                  </a:lnTo>
                  <a:lnTo>
                    <a:pt x="3" y="167"/>
                  </a:lnTo>
                  <a:lnTo>
                    <a:pt x="5" y="167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5" y="164"/>
                  </a:lnTo>
                  <a:lnTo>
                    <a:pt x="5" y="164"/>
                  </a:lnTo>
                  <a:lnTo>
                    <a:pt x="5" y="162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1" y="157"/>
                  </a:lnTo>
                  <a:lnTo>
                    <a:pt x="1" y="156"/>
                  </a:lnTo>
                  <a:lnTo>
                    <a:pt x="1" y="154"/>
                  </a:lnTo>
                  <a:lnTo>
                    <a:pt x="1" y="154"/>
                  </a:lnTo>
                  <a:lnTo>
                    <a:pt x="0" y="151"/>
                  </a:lnTo>
                  <a:lnTo>
                    <a:pt x="3" y="153"/>
                  </a:lnTo>
                  <a:lnTo>
                    <a:pt x="3" y="153"/>
                  </a:lnTo>
                  <a:lnTo>
                    <a:pt x="5" y="151"/>
                  </a:lnTo>
                  <a:lnTo>
                    <a:pt x="5" y="149"/>
                  </a:lnTo>
                  <a:lnTo>
                    <a:pt x="6" y="148"/>
                  </a:lnTo>
                  <a:lnTo>
                    <a:pt x="6" y="146"/>
                  </a:lnTo>
                  <a:lnTo>
                    <a:pt x="6" y="145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9" y="142"/>
                  </a:lnTo>
                  <a:lnTo>
                    <a:pt x="9" y="140"/>
                  </a:lnTo>
                  <a:lnTo>
                    <a:pt x="11" y="138"/>
                  </a:lnTo>
                  <a:lnTo>
                    <a:pt x="12" y="140"/>
                  </a:lnTo>
                  <a:lnTo>
                    <a:pt x="14" y="140"/>
                  </a:lnTo>
                  <a:lnTo>
                    <a:pt x="16" y="143"/>
                  </a:lnTo>
                  <a:lnTo>
                    <a:pt x="19" y="145"/>
                  </a:lnTo>
                  <a:lnTo>
                    <a:pt x="19" y="146"/>
                  </a:lnTo>
                  <a:lnTo>
                    <a:pt x="20" y="146"/>
                  </a:lnTo>
                  <a:lnTo>
                    <a:pt x="22" y="145"/>
                  </a:lnTo>
                  <a:lnTo>
                    <a:pt x="22" y="143"/>
                  </a:lnTo>
                  <a:lnTo>
                    <a:pt x="24" y="142"/>
                  </a:lnTo>
                  <a:lnTo>
                    <a:pt x="25" y="142"/>
                  </a:lnTo>
                  <a:lnTo>
                    <a:pt x="27" y="142"/>
                  </a:lnTo>
                  <a:lnTo>
                    <a:pt x="27" y="142"/>
                  </a:lnTo>
                  <a:lnTo>
                    <a:pt x="30" y="143"/>
                  </a:lnTo>
                  <a:lnTo>
                    <a:pt x="30" y="143"/>
                  </a:lnTo>
                  <a:lnTo>
                    <a:pt x="31" y="143"/>
                  </a:lnTo>
                  <a:lnTo>
                    <a:pt x="35" y="143"/>
                  </a:lnTo>
                  <a:lnTo>
                    <a:pt x="36" y="143"/>
                  </a:lnTo>
                  <a:lnTo>
                    <a:pt x="39" y="142"/>
                  </a:lnTo>
                  <a:lnTo>
                    <a:pt x="41" y="142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2" y="138"/>
                  </a:lnTo>
                  <a:lnTo>
                    <a:pt x="42" y="138"/>
                  </a:lnTo>
                  <a:lnTo>
                    <a:pt x="42" y="142"/>
                  </a:lnTo>
                  <a:lnTo>
                    <a:pt x="44" y="142"/>
                  </a:lnTo>
                  <a:lnTo>
                    <a:pt x="46" y="142"/>
                  </a:lnTo>
                  <a:lnTo>
                    <a:pt x="98" y="142"/>
                  </a:lnTo>
                  <a:lnTo>
                    <a:pt x="99" y="137"/>
                  </a:lnTo>
                  <a:lnTo>
                    <a:pt x="99" y="134"/>
                  </a:lnTo>
                  <a:lnTo>
                    <a:pt x="101" y="129"/>
                  </a:lnTo>
                  <a:lnTo>
                    <a:pt x="98" y="127"/>
                  </a:lnTo>
                  <a:lnTo>
                    <a:pt x="96" y="126"/>
                  </a:lnTo>
                  <a:lnTo>
                    <a:pt x="96" y="123"/>
                  </a:lnTo>
                  <a:lnTo>
                    <a:pt x="96" y="118"/>
                  </a:lnTo>
                  <a:lnTo>
                    <a:pt x="94" y="115"/>
                  </a:lnTo>
                  <a:lnTo>
                    <a:pt x="94" y="112"/>
                  </a:lnTo>
                  <a:lnTo>
                    <a:pt x="94" y="107"/>
                  </a:lnTo>
                  <a:lnTo>
                    <a:pt x="94" y="104"/>
                  </a:lnTo>
                  <a:lnTo>
                    <a:pt x="93" y="101"/>
                  </a:lnTo>
                  <a:lnTo>
                    <a:pt x="93" y="96"/>
                  </a:lnTo>
                  <a:lnTo>
                    <a:pt x="93" y="93"/>
                  </a:lnTo>
                  <a:lnTo>
                    <a:pt x="93" y="88"/>
                  </a:lnTo>
                  <a:lnTo>
                    <a:pt x="91" y="85"/>
                  </a:lnTo>
                  <a:lnTo>
                    <a:pt x="91" y="82"/>
                  </a:lnTo>
                  <a:lnTo>
                    <a:pt x="91" y="77"/>
                  </a:lnTo>
                  <a:lnTo>
                    <a:pt x="91" y="74"/>
                  </a:lnTo>
                  <a:lnTo>
                    <a:pt x="90" y="71"/>
                  </a:lnTo>
                  <a:lnTo>
                    <a:pt x="90" y="66"/>
                  </a:lnTo>
                  <a:lnTo>
                    <a:pt x="90" y="63"/>
                  </a:lnTo>
                  <a:lnTo>
                    <a:pt x="90" y="60"/>
                  </a:lnTo>
                  <a:lnTo>
                    <a:pt x="88" y="55"/>
                  </a:lnTo>
                  <a:lnTo>
                    <a:pt x="88" y="52"/>
                  </a:lnTo>
                  <a:lnTo>
                    <a:pt x="88" y="47"/>
                  </a:lnTo>
                  <a:lnTo>
                    <a:pt x="87" y="44"/>
                  </a:lnTo>
                  <a:lnTo>
                    <a:pt x="87" y="41"/>
                  </a:lnTo>
                  <a:lnTo>
                    <a:pt x="87" y="36"/>
                  </a:lnTo>
                  <a:lnTo>
                    <a:pt x="87" y="33"/>
                  </a:lnTo>
                  <a:lnTo>
                    <a:pt x="85" y="30"/>
                  </a:lnTo>
                  <a:lnTo>
                    <a:pt x="85" y="25"/>
                  </a:lnTo>
                  <a:lnTo>
                    <a:pt x="85" y="22"/>
                  </a:lnTo>
                  <a:lnTo>
                    <a:pt x="85" y="17"/>
                  </a:lnTo>
                  <a:lnTo>
                    <a:pt x="83" y="14"/>
                  </a:lnTo>
                  <a:lnTo>
                    <a:pt x="83" y="11"/>
                  </a:lnTo>
                  <a:lnTo>
                    <a:pt x="83" y="6"/>
                  </a:lnTo>
                  <a:lnTo>
                    <a:pt x="83" y="3"/>
                  </a:lnTo>
                  <a:lnTo>
                    <a:pt x="82" y="0"/>
                  </a:lnTo>
                  <a:lnTo>
                    <a:pt x="87" y="0"/>
                  </a:lnTo>
                  <a:lnTo>
                    <a:pt x="96" y="0"/>
                  </a:lnTo>
                  <a:lnTo>
                    <a:pt x="10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3" name="Freeform 210">
              <a:extLst>
                <a:ext uri="{FF2B5EF4-FFF2-40B4-BE49-F238E27FC236}">
                  <a16:creationId xmlns:a16="http://schemas.microsoft.com/office/drawing/2014/main" id="{FBAE9633-A922-4976-A3B4-81DE04F5F97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0014" y="3154776"/>
              <a:ext cx="74070" cy="50680"/>
            </a:xfrm>
            <a:custGeom>
              <a:avLst/>
              <a:gdLst>
                <a:gd name="T0" fmla="*/ 27 w 38"/>
                <a:gd name="T1" fmla="*/ 0 h 26"/>
                <a:gd name="T2" fmla="*/ 28 w 38"/>
                <a:gd name="T3" fmla="*/ 0 h 26"/>
                <a:gd name="T4" fmla="*/ 31 w 38"/>
                <a:gd name="T5" fmla="*/ 4 h 26"/>
                <a:gd name="T6" fmla="*/ 35 w 38"/>
                <a:gd name="T7" fmla="*/ 6 h 26"/>
                <a:gd name="T8" fmla="*/ 36 w 38"/>
                <a:gd name="T9" fmla="*/ 9 h 26"/>
                <a:gd name="T10" fmla="*/ 38 w 38"/>
                <a:gd name="T11" fmla="*/ 11 h 26"/>
                <a:gd name="T12" fmla="*/ 38 w 38"/>
                <a:gd name="T13" fmla="*/ 11 h 26"/>
                <a:gd name="T14" fmla="*/ 36 w 38"/>
                <a:gd name="T15" fmla="*/ 17 h 26"/>
                <a:gd name="T16" fmla="*/ 35 w 38"/>
                <a:gd name="T17" fmla="*/ 17 h 26"/>
                <a:gd name="T18" fmla="*/ 33 w 38"/>
                <a:gd name="T19" fmla="*/ 17 h 26"/>
                <a:gd name="T20" fmla="*/ 31 w 38"/>
                <a:gd name="T21" fmla="*/ 20 h 26"/>
                <a:gd name="T22" fmla="*/ 28 w 38"/>
                <a:gd name="T23" fmla="*/ 22 h 26"/>
                <a:gd name="T24" fmla="*/ 25 w 38"/>
                <a:gd name="T25" fmla="*/ 20 h 26"/>
                <a:gd name="T26" fmla="*/ 22 w 38"/>
                <a:gd name="T27" fmla="*/ 20 h 26"/>
                <a:gd name="T28" fmla="*/ 19 w 38"/>
                <a:gd name="T29" fmla="*/ 23 h 26"/>
                <a:gd name="T30" fmla="*/ 17 w 38"/>
                <a:gd name="T31" fmla="*/ 25 h 26"/>
                <a:gd name="T32" fmla="*/ 14 w 38"/>
                <a:gd name="T33" fmla="*/ 25 h 26"/>
                <a:gd name="T34" fmla="*/ 11 w 38"/>
                <a:gd name="T35" fmla="*/ 25 h 26"/>
                <a:gd name="T36" fmla="*/ 8 w 38"/>
                <a:gd name="T37" fmla="*/ 26 h 26"/>
                <a:gd name="T38" fmla="*/ 8 w 38"/>
                <a:gd name="T39" fmla="*/ 25 h 26"/>
                <a:gd name="T40" fmla="*/ 5 w 38"/>
                <a:gd name="T41" fmla="*/ 25 h 26"/>
                <a:gd name="T42" fmla="*/ 3 w 38"/>
                <a:gd name="T43" fmla="*/ 22 h 26"/>
                <a:gd name="T44" fmla="*/ 2 w 38"/>
                <a:gd name="T45" fmla="*/ 20 h 26"/>
                <a:gd name="T46" fmla="*/ 2 w 38"/>
                <a:gd name="T47" fmla="*/ 17 h 26"/>
                <a:gd name="T48" fmla="*/ 0 w 38"/>
                <a:gd name="T49" fmla="*/ 14 h 26"/>
                <a:gd name="T50" fmla="*/ 2 w 38"/>
                <a:gd name="T51" fmla="*/ 14 h 26"/>
                <a:gd name="T52" fmla="*/ 2 w 38"/>
                <a:gd name="T53" fmla="*/ 11 h 26"/>
                <a:gd name="T54" fmla="*/ 2 w 38"/>
                <a:gd name="T55" fmla="*/ 8 h 26"/>
                <a:gd name="T56" fmla="*/ 5 w 38"/>
                <a:gd name="T57" fmla="*/ 9 h 26"/>
                <a:gd name="T58" fmla="*/ 5 w 38"/>
                <a:gd name="T59" fmla="*/ 8 h 26"/>
                <a:gd name="T60" fmla="*/ 5 w 38"/>
                <a:gd name="T61" fmla="*/ 4 h 26"/>
                <a:gd name="T62" fmla="*/ 11 w 38"/>
                <a:gd name="T63" fmla="*/ 3 h 26"/>
                <a:gd name="T64" fmla="*/ 13 w 38"/>
                <a:gd name="T65" fmla="*/ 4 h 26"/>
                <a:gd name="T66" fmla="*/ 13 w 38"/>
                <a:gd name="T67" fmla="*/ 4 h 26"/>
                <a:gd name="T68" fmla="*/ 14 w 38"/>
                <a:gd name="T69" fmla="*/ 3 h 26"/>
                <a:gd name="T70" fmla="*/ 16 w 38"/>
                <a:gd name="T71" fmla="*/ 1 h 26"/>
                <a:gd name="T72" fmla="*/ 19 w 38"/>
                <a:gd name="T73" fmla="*/ 1 h 26"/>
                <a:gd name="T74" fmla="*/ 20 w 38"/>
                <a:gd name="T75" fmla="*/ 1 h 26"/>
                <a:gd name="T76" fmla="*/ 22 w 38"/>
                <a:gd name="T77" fmla="*/ 0 h 26"/>
                <a:gd name="T78" fmla="*/ 25 w 38"/>
                <a:gd name="T7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8" h="26">
                  <a:moveTo>
                    <a:pt x="27" y="0"/>
                  </a:move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33" y="17"/>
                  </a:lnTo>
                  <a:lnTo>
                    <a:pt x="33" y="20"/>
                  </a:lnTo>
                  <a:lnTo>
                    <a:pt x="31" y="20"/>
                  </a:lnTo>
                  <a:lnTo>
                    <a:pt x="30" y="22"/>
                  </a:lnTo>
                  <a:lnTo>
                    <a:pt x="28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19" y="23"/>
                  </a:lnTo>
                  <a:lnTo>
                    <a:pt x="17" y="25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1" y="25"/>
                  </a:lnTo>
                  <a:lnTo>
                    <a:pt x="9" y="25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6"/>
                  </a:lnTo>
                  <a:lnTo>
                    <a:pt x="5" y="4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5" y="0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4" name="Freeform 211">
              <a:extLst>
                <a:ext uri="{FF2B5EF4-FFF2-40B4-BE49-F238E27FC236}">
                  <a16:creationId xmlns:a16="http://schemas.microsoft.com/office/drawing/2014/main" id="{DC02BBE7-3407-474E-B815-60B3C71CA97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64566" y="4104048"/>
              <a:ext cx="138395" cy="150091"/>
            </a:xfrm>
            <a:custGeom>
              <a:avLst/>
              <a:gdLst>
                <a:gd name="T0" fmla="*/ 43 w 71"/>
                <a:gd name="T1" fmla="*/ 74 h 77"/>
                <a:gd name="T2" fmla="*/ 43 w 71"/>
                <a:gd name="T3" fmla="*/ 75 h 77"/>
                <a:gd name="T4" fmla="*/ 41 w 71"/>
                <a:gd name="T5" fmla="*/ 75 h 77"/>
                <a:gd name="T6" fmla="*/ 41 w 71"/>
                <a:gd name="T7" fmla="*/ 77 h 77"/>
                <a:gd name="T8" fmla="*/ 41 w 71"/>
                <a:gd name="T9" fmla="*/ 77 h 77"/>
                <a:gd name="T10" fmla="*/ 41 w 71"/>
                <a:gd name="T11" fmla="*/ 77 h 77"/>
                <a:gd name="T12" fmla="*/ 41 w 71"/>
                <a:gd name="T13" fmla="*/ 77 h 77"/>
                <a:gd name="T14" fmla="*/ 41 w 71"/>
                <a:gd name="T15" fmla="*/ 77 h 77"/>
                <a:gd name="T16" fmla="*/ 41 w 71"/>
                <a:gd name="T17" fmla="*/ 75 h 77"/>
                <a:gd name="T18" fmla="*/ 43 w 71"/>
                <a:gd name="T19" fmla="*/ 75 h 77"/>
                <a:gd name="T20" fmla="*/ 43 w 71"/>
                <a:gd name="T21" fmla="*/ 74 h 77"/>
                <a:gd name="T22" fmla="*/ 69 w 71"/>
                <a:gd name="T23" fmla="*/ 59 h 77"/>
                <a:gd name="T24" fmla="*/ 69 w 71"/>
                <a:gd name="T25" fmla="*/ 59 h 77"/>
                <a:gd name="T26" fmla="*/ 71 w 71"/>
                <a:gd name="T27" fmla="*/ 59 h 77"/>
                <a:gd name="T28" fmla="*/ 71 w 71"/>
                <a:gd name="T29" fmla="*/ 59 h 77"/>
                <a:gd name="T30" fmla="*/ 71 w 71"/>
                <a:gd name="T31" fmla="*/ 59 h 77"/>
                <a:gd name="T32" fmla="*/ 71 w 71"/>
                <a:gd name="T33" fmla="*/ 59 h 77"/>
                <a:gd name="T34" fmla="*/ 71 w 71"/>
                <a:gd name="T35" fmla="*/ 59 h 77"/>
                <a:gd name="T36" fmla="*/ 69 w 71"/>
                <a:gd name="T37" fmla="*/ 59 h 77"/>
                <a:gd name="T38" fmla="*/ 69 w 71"/>
                <a:gd name="T39" fmla="*/ 59 h 77"/>
                <a:gd name="T40" fmla="*/ 69 w 71"/>
                <a:gd name="T41" fmla="*/ 59 h 77"/>
                <a:gd name="T42" fmla="*/ 62 w 71"/>
                <a:gd name="T43" fmla="*/ 58 h 77"/>
                <a:gd name="T44" fmla="*/ 62 w 71"/>
                <a:gd name="T45" fmla="*/ 58 h 77"/>
                <a:gd name="T46" fmla="*/ 65 w 71"/>
                <a:gd name="T47" fmla="*/ 58 h 77"/>
                <a:gd name="T48" fmla="*/ 66 w 71"/>
                <a:gd name="T49" fmla="*/ 58 h 77"/>
                <a:gd name="T50" fmla="*/ 66 w 71"/>
                <a:gd name="T51" fmla="*/ 58 h 77"/>
                <a:gd name="T52" fmla="*/ 65 w 71"/>
                <a:gd name="T53" fmla="*/ 58 h 77"/>
                <a:gd name="T54" fmla="*/ 65 w 71"/>
                <a:gd name="T55" fmla="*/ 59 h 77"/>
                <a:gd name="T56" fmla="*/ 65 w 71"/>
                <a:gd name="T57" fmla="*/ 59 h 77"/>
                <a:gd name="T58" fmla="*/ 63 w 71"/>
                <a:gd name="T59" fmla="*/ 59 h 77"/>
                <a:gd name="T60" fmla="*/ 62 w 71"/>
                <a:gd name="T61" fmla="*/ 58 h 77"/>
                <a:gd name="T62" fmla="*/ 62 w 71"/>
                <a:gd name="T63" fmla="*/ 58 h 77"/>
                <a:gd name="T64" fmla="*/ 62 w 71"/>
                <a:gd name="T65" fmla="*/ 58 h 77"/>
                <a:gd name="T66" fmla="*/ 27 w 71"/>
                <a:gd name="T67" fmla="*/ 55 h 77"/>
                <a:gd name="T68" fmla="*/ 28 w 71"/>
                <a:gd name="T69" fmla="*/ 55 h 77"/>
                <a:gd name="T70" fmla="*/ 30 w 71"/>
                <a:gd name="T71" fmla="*/ 55 h 77"/>
                <a:gd name="T72" fmla="*/ 28 w 71"/>
                <a:gd name="T73" fmla="*/ 56 h 77"/>
                <a:gd name="T74" fmla="*/ 28 w 71"/>
                <a:gd name="T75" fmla="*/ 55 h 77"/>
                <a:gd name="T76" fmla="*/ 27 w 71"/>
                <a:gd name="T77" fmla="*/ 55 h 77"/>
                <a:gd name="T78" fmla="*/ 27 w 71"/>
                <a:gd name="T79" fmla="*/ 55 h 77"/>
                <a:gd name="T80" fmla="*/ 2 w 71"/>
                <a:gd name="T81" fmla="*/ 0 h 77"/>
                <a:gd name="T82" fmla="*/ 2 w 71"/>
                <a:gd name="T83" fmla="*/ 0 h 77"/>
                <a:gd name="T84" fmla="*/ 2 w 71"/>
                <a:gd name="T85" fmla="*/ 0 h 77"/>
                <a:gd name="T86" fmla="*/ 2 w 71"/>
                <a:gd name="T87" fmla="*/ 0 h 77"/>
                <a:gd name="T88" fmla="*/ 0 w 71"/>
                <a:gd name="T89" fmla="*/ 0 h 77"/>
                <a:gd name="T90" fmla="*/ 0 w 71"/>
                <a:gd name="T91" fmla="*/ 0 h 77"/>
                <a:gd name="T92" fmla="*/ 2 w 71"/>
                <a:gd name="T9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" h="77">
                  <a:moveTo>
                    <a:pt x="43" y="74"/>
                  </a:moveTo>
                  <a:lnTo>
                    <a:pt x="43" y="75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5"/>
                  </a:lnTo>
                  <a:lnTo>
                    <a:pt x="43" y="74"/>
                  </a:lnTo>
                  <a:close/>
                  <a:moveTo>
                    <a:pt x="69" y="59"/>
                  </a:moveTo>
                  <a:lnTo>
                    <a:pt x="69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69" y="59"/>
                  </a:lnTo>
                  <a:lnTo>
                    <a:pt x="69" y="59"/>
                  </a:lnTo>
                  <a:lnTo>
                    <a:pt x="69" y="59"/>
                  </a:lnTo>
                  <a:close/>
                  <a:moveTo>
                    <a:pt x="62" y="58"/>
                  </a:moveTo>
                  <a:lnTo>
                    <a:pt x="62" y="58"/>
                  </a:lnTo>
                  <a:lnTo>
                    <a:pt x="65" y="58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5" y="58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8"/>
                  </a:lnTo>
                  <a:close/>
                  <a:moveTo>
                    <a:pt x="27" y="55"/>
                  </a:moveTo>
                  <a:lnTo>
                    <a:pt x="28" y="55"/>
                  </a:lnTo>
                  <a:lnTo>
                    <a:pt x="30" y="55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5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5" name="Freeform 212">
              <a:extLst>
                <a:ext uri="{FF2B5EF4-FFF2-40B4-BE49-F238E27FC236}">
                  <a16:creationId xmlns:a16="http://schemas.microsoft.com/office/drawing/2014/main" id="{DC2053F7-CFF4-4893-8C2E-AE758B916F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57036"/>
              <a:ext cx="206617" cy="389844"/>
            </a:xfrm>
            <a:custGeom>
              <a:avLst/>
              <a:gdLst>
                <a:gd name="T0" fmla="*/ 98 w 106"/>
                <a:gd name="T1" fmla="*/ 68 h 200"/>
                <a:gd name="T2" fmla="*/ 75 w 106"/>
                <a:gd name="T3" fmla="*/ 19 h 200"/>
                <a:gd name="T4" fmla="*/ 75 w 106"/>
                <a:gd name="T5" fmla="*/ 16 h 200"/>
                <a:gd name="T6" fmla="*/ 89 w 106"/>
                <a:gd name="T7" fmla="*/ 2 h 200"/>
                <a:gd name="T8" fmla="*/ 95 w 106"/>
                <a:gd name="T9" fmla="*/ 11 h 200"/>
                <a:gd name="T10" fmla="*/ 101 w 106"/>
                <a:gd name="T11" fmla="*/ 28 h 200"/>
                <a:gd name="T12" fmla="*/ 106 w 106"/>
                <a:gd name="T13" fmla="*/ 47 h 200"/>
                <a:gd name="T14" fmla="*/ 101 w 106"/>
                <a:gd name="T15" fmla="*/ 57 h 200"/>
                <a:gd name="T16" fmla="*/ 97 w 106"/>
                <a:gd name="T17" fmla="*/ 49 h 200"/>
                <a:gd name="T18" fmla="*/ 94 w 106"/>
                <a:gd name="T19" fmla="*/ 54 h 200"/>
                <a:gd name="T20" fmla="*/ 97 w 106"/>
                <a:gd name="T21" fmla="*/ 60 h 200"/>
                <a:gd name="T22" fmla="*/ 95 w 106"/>
                <a:gd name="T23" fmla="*/ 69 h 200"/>
                <a:gd name="T24" fmla="*/ 90 w 106"/>
                <a:gd name="T25" fmla="*/ 76 h 200"/>
                <a:gd name="T26" fmla="*/ 89 w 106"/>
                <a:gd name="T27" fmla="*/ 95 h 200"/>
                <a:gd name="T28" fmla="*/ 79 w 106"/>
                <a:gd name="T29" fmla="*/ 120 h 200"/>
                <a:gd name="T30" fmla="*/ 68 w 106"/>
                <a:gd name="T31" fmla="*/ 151 h 200"/>
                <a:gd name="T32" fmla="*/ 64 w 106"/>
                <a:gd name="T33" fmla="*/ 170 h 200"/>
                <a:gd name="T34" fmla="*/ 60 w 106"/>
                <a:gd name="T35" fmla="*/ 181 h 200"/>
                <a:gd name="T36" fmla="*/ 54 w 106"/>
                <a:gd name="T37" fmla="*/ 192 h 200"/>
                <a:gd name="T38" fmla="*/ 40 w 106"/>
                <a:gd name="T39" fmla="*/ 197 h 200"/>
                <a:gd name="T40" fmla="*/ 27 w 106"/>
                <a:gd name="T41" fmla="*/ 200 h 200"/>
                <a:gd name="T42" fmla="*/ 16 w 106"/>
                <a:gd name="T43" fmla="*/ 195 h 200"/>
                <a:gd name="T44" fmla="*/ 12 w 106"/>
                <a:gd name="T45" fmla="*/ 189 h 200"/>
                <a:gd name="T46" fmla="*/ 7 w 106"/>
                <a:gd name="T47" fmla="*/ 181 h 200"/>
                <a:gd name="T48" fmla="*/ 8 w 106"/>
                <a:gd name="T49" fmla="*/ 169 h 200"/>
                <a:gd name="T50" fmla="*/ 4 w 106"/>
                <a:gd name="T51" fmla="*/ 159 h 200"/>
                <a:gd name="T52" fmla="*/ 0 w 106"/>
                <a:gd name="T53" fmla="*/ 147 h 200"/>
                <a:gd name="T54" fmla="*/ 4 w 106"/>
                <a:gd name="T55" fmla="*/ 142 h 200"/>
                <a:gd name="T56" fmla="*/ 8 w 106"/>
                <a:gd name="T57" fmla="*/ 134 h 200"/>
                <a:gd name="T58" fmla="*/ 15 w 106"/>
                <a:gd name="T59" fmla="*/ 121 h 200"/>
                <a:gd name="T60" fmla="*/ 18 w 106"/>
                <a:gd name="T61" fmla="*/ 109 h 200"/>
                <a:gd name="T62" fmla="*/ 15 w 106"/>
                <a:gd name="T63" fmla="*/ 99 h 200"/>
                <a:gd name="T64" fmla="*/ 12 w 106"/>
                <a:gd name="T65" fmla="*/ 85 h 200"/>
                <a:gd name="T66" fmla="*/ 18 w 106"/>
                <a:gd name="T67" fmla="*/ 68 h 200"/>
                <a:gd name="T68" fmla="*/ 19 w 106"/>
                <a:gd name="T69" fmla="*/ 60 h 200"/>
                <a:gd name="T70" fmla="*/ 29 w 106"/>
                <a:gd name="T71" fmla="*/ 57 h 200"/>
                <a:gd name="T72" fmla="*/ 34 w 106"/>
                <a:gd name="T73" fmla="*/ 57 h 200"/>
                <a:gd name="T74" fmla="*/ 35 w 106"/>
                <a:gd name="T75" fmla="*/ 55 h 200"/>
                <a:gd name="T76" fmla="*/ 43 w 106"/>
                <a:gd name="T77" fmla="*/ 54 h 200"/>
                <a:gd name="T78" fmla="*/ 46 w 106"/>
                <a:gd name="T79" fmla="*/ 54 h 200"/>
                <a:gd name="T80" fmla="*/ 51 w 106"/>
                <a:gd name="T81" fmla="*/ 47 h 200"/>
                <a:gd name="T82" fmla="*/ 56 w 106"/>
                <a:gd name="T83" fmla="*/ 49 h 200"/>
                <a:gd name="T84" fmla="*/ 57 w 106"/>
                <a:gd name="T85" fmla="*/ 46 h 200"/>
                <a:gd name="T86" fmla="*/ 60 w 106"/>
                <a:gd name="T87" fmla="*/ 40 h 200"/>
                <a:gd name="T88" fmla="*/ 62 w 106"/>
                <a:gd name="T89" fmla="*/ 40 h 200"/>
                <a:gd name="T90" fmla="*/ 62 w 106"/>
                <a:gd name="T91" fmla="*/ 43 h 200"/>
                <a:gd name="T92" fmla="*/ 68 w 106"/>
                <a:gd name="T93" fmla="*/ 36 h 200"/>
                <a:gd name="T94" fmla="*/ 68 w 106"/>
                <a:gd name="T95" fmla="*/ 27 h 200"/>
                <a:gd name="T96" fmla="*/ 68 w 106"/>
                <a:gd name="T97" fmla="*/ 24 h 200"/>
                <a:gd name="T98" fmla="*/ 73 w 106"/>
                <a:gd name="T99" fmla="*/ 24 h 200"/>
                <a:gd name="T100" fmla="*/ 79 w 106"/>
                <a:gd name="T101" fmla="*/ 19 h 200"/>
                <a:gd name="T102" fmla="*/ 82 w 106"/>
                <a:gd name="T103" fmla="*/ 8 h 200"/>
                <a:gd name="T104" fmla="*/ 84 w 106"/>
                <a:gd name="T105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6" h="200">
                  <a:moveTo>
                    <a:pt x="98" y="68"/>
                  </a:moveTo>
                  <a:lnTo>
                    <a:pt x="98" y="69"/>
                  </a:lnTo>
                  <a:lnTo>
                    <a:pt x="97" y="73"/>
                  </a:lnTo>
                  <a:lnTo>
                    <a:pt x="97" y="71"/>
                  </a:lnTo>
                  <a:lnTo>
                    <a:pt x="98" y="68"/>
                  </a:lnTo>
                  <a:lnTo>
                    <a:pt x="98" y="68"/>
                  </a:lnTo>
                  <a:close/>
                  <a:moveTo>
                    <a:pt x="75" y="16"/>
                  </a:moveTo>
                  <a:lnTo>
                    <a:pt x="75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3" y="19"/>
                  </a:lnTo>
                  <a:lnTo>
                    <a:pt x="73" y="17"/>
                  </a:lnTo>
                  <a:lnTo>
                    <a:pt x="73" y="16"/>
                  </a:lnTo>
                  <a:lnTo>
                    <a:pt x="73" y="16"/>
                  </a:lnTo>
                  <a:lnTo>
                    <a:pt x="75" y="16"/>
                  </a:lnTo>
                  <a:close/>
                  <a:moveTo>
                    <a:pt x="87" y="0"/>
                  </a:moveTo>
                  <a:lnTo>
                    <a:pt x="87" y="0"/>
                  </a:lnTo>
                  <a:lnTo>
                    <a:pt x="89" y="0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6"/>
                  </a:lnTo>
                  <a:lnTo>
                    <a:pt x="94" y="8"/>
                  </a:lnTo>
                  <a:lnTo>
                    <a:pt x="95" y="11"/>
                  </a:lnTo>
                  <a:lnTo>
                    <a:pt x="97" y="13"/>
                  </a:lnTo>
                  <a:lnTo>
                    <a:pt x="98" y="14"/>
                  </a:lnTo>
                  <a:lnTo>
                    <a:pt x="98" y="17"/>
                  </a:lnTo>
                  <a:lnTo>
                    <a:pt x="100" y="21"/>
                  </a:lnTo>
                  <a:lnTo>
                    <a:pt x="101" y="28"/>
                  </a:lnTo>
                  <a:lnTo>
                    <a:pt x="101" y="35"/>
                  </a:lnTo>
                  <a:lnTo>
                    <a:pt x="101" y="38"/>
                  </a:lnTo>
                  <a:lnTo>
                    <a:pt x="103" y="41"/>
                  </a:lnTo>
                  <a:lnTo>
                    <a:pt x="105" y="44"/>
                  </a:lnTo>
                  <a:lnTo>
                    <a:pt x="106" y="47"/>
                  </a:lnTo>
                  <a:lnTo>
                    <a:pt x="105" y="52"/>
                  </a:lnTo>
                  <a:lnTo>
                    <a:pt x="103" y="55"/>
                  </a:lnTo>
                  <a:lnTo>
                    <a:pt x="103" y="55"/>
                  </a:lnTo>
                  <a:lnTo>
                    <a:pt x="101" y="57"/>
                  </a:lnTo>
                  <a:lnTo>
                    <a:pt x="101" y="57"/>
                  </a:lnTo>
                  <a:lnTo>
                    <a:pt x="100" y="55"/>
                  </a:lnTo>
                  <a:lnTo>
                    <a:pt x="98" y="54"/>
                  </a:lnTo>
                  <a:lnTo>
                    <a:pt x="98" y="51"/>
                  </a:lnTo>
                  <a:lnTo>
                    <a:pt x="97" y="49"/>
                  </a:lnTo>
                  <a:lnTo>
                    <a:pt x="97" y="49"/>
                  </a:lnTo>
                  <a:lnTo>
                    <a:pt x="95" y="49"/>
                  </a:lnTo>
                  <a:lnTo>
                    <a:pt x="94" y="51"/>
                  </a:lnTo>
                  <a:lnTo>
                    <a:pt x="94" y="51"/>
                  </a:lnTo>
                  <a:lnTo>
                    <a:pt x="94" y="52"/>
                  </a:lnTo>
                  <a:lnTo>
                    <a:pt x="94" y="54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5" y="58"/>
                  </a:lnTo>
                  <a:lnTo>
                    <a:pt x="95" y="60"/>
                  </a:lnTo>
                  <a:lnTo>
                    <a:pt x="97" y="60"/>
                  </a:lnTo>
                  <a:lnTo>
                    <a:pt x="97" y="65"/>
                  </a:lnTo>
                  <a:lnTo>
                    <a:pt x="95" y="66"/>
                  </a:lnTo>
                  <a:lnTo>
                    <a:pt x="95" y="68"/>
                  </a:lnTo>
                  <a:lnTo>
                    <a:pt x="95" y="68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4" y="69"/>
                  </a:lnTo>
                  <a:lnTo>
                    <a:pt x="92" y="71"/>
                  </a:lnTo>
                  <a:lnTo>
                    <a:pt x="92" y="73"/>
                  </a:lnTo>
                  <a:lnTo>
                    <a:pt x="90" y="76"/>
                  </a:lnTo>
                  <a:lnTo>
                    <a:pt x="90" y="77"/>
                  </a:lnTo>
                  <a:lnTo>
                    <a:pt x="92" y="82"/>
                  </a:lnTo>
                  <a:lnTo>
                    <a:pt x="90" y="85"/>
                  </a:lnTo>
                  <a:lnTo>
                    <a:pt x="89" y="92"/>
                  </a:lnTo>
                  <a:lnTo>
                    <a:pt x="89" y="95"/>
                  </a:lnTo>
                  <a:lnTo>
                    <a:pt x="87" y="98"/>
                  </a:lnTo>
                  <a:lnTo>
                    <a:pt x="86" y="103"/>
                  </a:lnTo>
                  <a:lnTo>
                    <a:pt x="82" y="109"/>
                  </a:lnTo>
                  <a:lnTo>
                    <a:pt x="81" y="115"/>
                  </a:lnTo>
                  <a:lnTo>
                    <a:pt x="79" y="120"/>
                  </a:lnTo>
                  <a:lnTo>
                    <a:pt x="78" y="123"/>
                  </a:lnTo>
                  <a:lnTo>
                    <a:pt x="76" y="129"/>
                  </a:lnTo>
                  <a:lnTo>
                    <a:pt x="75" y="136"/>
                  </a:lnTo>
                  <a:lnTo>
                    <a:pt x="71" y="143"/>
                  </a:lnTo>
                  <a:lnTo>
                    <a:pt x="68" y="151"/>
                  </a:lnTo>
                  <a:lnTo>
                    <a:pt x="68" y="153"/>
                  </a:lnTo>
                  <a:lnTo>
                    <a:pt x="68" y="158"/>
                  </a:lnTo>
                  <a:lnTo>
                    <a:pt x="67" y="161"/>
                  </a:lnTo>
                  <a:lnTo>
                    <a:pt x="65" y="166"/>
                  </a:lnTo>
                  <a:lnTo>
                    <a:pt x="64" y="170"/>
                  </a:lnTo>
                  <a:lnTo>
                    <a:pt x="64" y="173"/>
                  </a:lnTo>
                  <a:lnTo>
                    <a:pt x="64" y="175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60" y="181"/>
                  </a:lnTo>
                  <a:lnTo>
                    <a:pt x="60" y="183"/>
                  </a:lnTo>
                  <a:lnTo>
                    <a:pt x="59" y="184"/>
                  </a:lnTo>
                  <a:lnTo>
                    <a:pt x="57" y="189"/>
                  </a:lnTo>
                  <a:lnTo>
                    <a:pt x="56" y="191"/>
                  </a:lnTo>
                  <a:lnTo>
                    <a:pt x="54" y="192"/>
                  </a:lnTo>
                  <a:lnTo>
                    <a:pt x="51" y="194"/>
                  </a:lnTo>
                  <a:lnTo>
                    <a:pt x="49" y="194"/>
                  </a:lnTo>
                  <a:lnTo>
                    <a:pt x="46" y="194"/>
                  </a:lnTo>
                  <a:lnTo>
                    <a:pt x="43" y="195"/>
                  </a:lnTo>
                  <a:lnTo>
                    <a:pt x="40" y="197"/>
                  </a:lnTo>
                  <a:lnTo>
                    <a:pt x="37" y="199"/>
                  </a:lnTo>
                  <a:lnTo>
                    <a:pt x="35" y="200"/>
                  </a:lnTo>
                  <a:lnTo>
                    <a:pt x="34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4" y="197"/>
                  </a:lnTo>
                  <a:lnTo>
                    <a:pt x="23" y="197"/>
                  </a:lnTo>
                  <a:lnTo>
                    <a:pt x="19" y="195"/>
                  </a:lnTo>
                  <a:lnTo>
                    <a:pt x="18" y="195"/>
                  </a:lnTo>
                  <a:lnTo>
                    <a:pt x="16" y="195"/>
                  </a:lnTo>
                  <a:lnTo>
                    <a:pt x="16" y="194"/>
                  </a:lnTo>
                  <a:lnTo>
                    <a:pt x="13" y="192"/>
                  </a:lnTo>
                  <a:lnTo>
                    <a:pt x="12" y="192"/>
                  </a:lnTo>
                  <a:lnTo>
                    <a:pt x="12" y="191"/>
                  </a:lnTo>
                  <a:lnTo>
                    <a:pt x="12" y="189"/>
                  </a:lnTo>
                  <a:lnTo>
                    <a:pt x="12" y="189"/>
                  </a:lnTo>
                  <a:lnTo>
                    <a:pt x="10" y="186"/>
                  </a:lnTo>
                  <a:lnTo>
                    <a:pt x="10" y="184"/>
                  </a:lnTo>
                  <a:lnTo>
                    <a:pt x="7" y="181"/>
                  </a:lnTo>
                  <a:lnTo>
                    <a:pt x="7" y="181"/>
                  </a:lnTo>
                  <a:lnTo>
                    <a:pt x="7" y="178"/>
                  </a:lnTo>
                  <a:lnTo>
                    <a:pt x="7" y="177"/>
                  </a:lnTo>
                  <a:lnTo>
                    <a:pt x="7" y="172"/>
                  </a:lnTo>
                  <a:lnTo>
                    <a:pt x="7" y="170"/>
                  </a:lnTo>
                  <a:lnTo>
                    <a:pt x="8" y="169"/>
                  </a:lnTo>
                  <a:lnTo>
                    <a:pt x="7" y="167"/>
                  </a:lnTo>
                  <a:lnTo>
                    <a:pt x="7" y="166"/>
                  </a:lnTo>
                  <a:lnTo>
                    <a:pt x="7" y="164"/>
                  </a:lnTo>
                  <a:lnTo>
                    <a:pt x="5" y="162"/>
                  </a:lnTo>
                  <a:lnTo>
                    <a:pt x="4" y="159"/>
                  </a:lnTo>
                  <a:lnTo>
                    <a:pt x="2" y="158"/>
                  </a:lnTo>
                  <a:lnTo>
                    <a:pt x="2" y="156"/>
                  </a:lnTo>
                  <a:lnTo>
                    <a:pt x="0" y="151"/>
                  </a:lnTo>
                  <a:lnTo>
                    <a:pt x="0" y="150"/>
                  </a:lnTo>
                  <a:lnTo>
                    <a:pt x="0" y="147"/>
                  </a:lnTo>
                  <a:lnTo>
                    <a:pt x="2" y="145"/>
                  </a:lnTo>
                  <a:lnTo>
                    <a:pt x="2" y="143"/>
                  </a:lnTo>
                  <a:lnTo>
                    <a:pt x="2" y="143"/>
                  </a:lnTo>
                  <a:lnTo>
                    <a:pt x="2" y="142"/>
                  </a:lnTo>
                  <a:lnTo>
                    <a:pt x="4" y="142"/>
                  </a:lnTo>
                  <a:lnTo>
                    <a:pt x="4" y="140"/>
                  </a:lnTo>
                  <a:lnTo>
                    <a:pt x="5" y="137"/>
                  </a:lnTo>
                  <a:lnTo>
                    <a:pt x="5" y="136"/>
                  </a:lnTo>
                  <a:lnTo>
                    <a:pt x="7" y="136"/>
                  </a:lnTo>
                  <a:lnTo>
                    <a:pt x="8" y="134"/>
                  </a:lnTo>
                  <a:lnTo>
                    <a:pt x="10" y="132"/>
                  </a:lnTo>
                  <a:lnTo>
                    <a:pt x="10" y="129"/>
                  </a:lnTo>
                  <a:lnTo>
                    <a:pt x="13" y="126"/>
                  </a:lnTo>
                  <a:lnTo>
                    <a:pt x="13" y="125"/>
                  </a:lnTo>
                  <a:lnTo>
                    <a:pt x="15" y="121"/>
                  </a:lnTo>
                  <a:lnTo>
                    <a:pt x="16" y="118"/>
                  </a:lnTo>
                  <a:lnTo>
                    <a:pt x="18" y="117"/>
                  </a:lnTo>
                  <a:lnTo>
                    <a:pt x="18" y="115"/>
                  </a:lnTo>
                  <a:lnTo>
                    <a:pt x="18" y="112"/>
                  </a:lnTo>
                  <a:lnTo>
                    <a:pt x="18" y="109"/>
                  </a:lnTo>
                  <a:lnTo>
                    <a:pt x="18" y="107"/>
                  </a:lnTo>
                  <a:lnTo>
                    <a:pt x="18" y="106"/>
                  </a:lnTo>
                  <a:lnTo>
                    <a:pt x="15" y="103"/>
                  </a:lnTo>
                  <a:lnTo>
                    <a:pt x="15" y="103"/>
                  </a:lnTo>
                  <a:lnTo>
                    <a:pt x="15" y="99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3" y="95"/>
                  </a:lnTo>
                  <a:lnTo>
                    <a:pt x="13" y="90"/>
                  </a:lnTo>
                  <a:lnTo>
                    <a:pt x="12" y="85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80"/>
                  </a:lnTo>
                  <a:lnTo>
                    <a:pt x="12" y="77"/>
                  </a:lnTo>
                  <a:lnTo>
                    <a:pt x="18" y="68"/>
                  </a:lnTo>
                  <a:lnTo>
                    <a:pt x="18" y="66"/>
                  </a:lnTo>
                  <a:lnTo>
                    <a:pt x="18" y="63"/>
                  </a:lnTo>
                  <a:lnTo>
                    <a:pt x="18" y="62"/>
                  </a:lnTo>
                  <a:lnTo>
                    <a:pt x="18" y="60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26" y="60"/>
                  </a:lnTo>
                  <a:lnTo>
                    <a:pt x="26" y="58"/>
                  </a:lnTo>
                  <a:lnTo>
                    <a:pt x="27" y="58"/>
                  </a:lnTo>
                  <a:lnTo>
                    <a:pt x="29" y="57"/>
                  </a:lnTo>
                  <a:lnTo>
                    <a:pt x="29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4" y="57"/>
                  </a:lnTo>
                  <a:lnTo>
                    <a:pt x="34" y="57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7" y="54"/>
                  </a:lnTo>
                  <a:lnTo>
                    <a:pt x="38" y="54"/>
                  </a:lnTo>
                  <a:lnTo>
                    <a:pt x="41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45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46" y="54"/>
                  </a:lnTo>
                  <a:lnTo>
                    <a:pt x="45" y="54"/>
                  </a:lnTo>
                  <a:lnTo>
                    <a:pt x="46" y="52"/>
                  </a:lnTo>
                  <a:lnTo>
                    <a:pt x="46" y="51"/>
                  </a:lnTo>
                  <a:lnTo>
                    <a:pt x="48" y="49"/>
                  </a:lnTo>
                  <a:lnTo>
                    <a:pt x="51" y="47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6" y="46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7" y="49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6"/>
                  </a:lnTo>
                  <a:lnTo>
                    <a:pt x="57" y="46"/>
                  </a:lnTo>
                  <a:lnTo>
                    <a:pt x="57" y="44"/>
                  </a:lnTo>
                  <a:lnTo>
                    <a:pt x="57" y="43"/>
                  </a:lnTo>
                  <a:lnTo>
                    <a:pt x="59" y="41"/>
                  </a:lnTo>
                  <a:lnTo>
                    <a:pt x="60" y="40"/>
                  </a:lnTo>
                  <a:lnTo>
                    <a:pt x="60" y="40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40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4" y="40"/>
                  </a:lnTo>
                  <a:lnTo>
                    <a:pt x="65" y="38"/>
                  </a:lnTo>
                  <a:lnTo>
                    <a:pt x="65" y="38"/>
                  </a:lnTo>
                  <a:lnTo>
                    <a:pt x="67" y="36"/>
                  </a:lnTo>
                  <a:lnTo>
                    <a:pt x="68" y="36"/>
                  </a:lnTo>
                  <a:lnTo>
                    <a:pt x="70" y="38"/>
                  </a:lnTo>
                  <a:lnTo>
                    <a:pt x="67" y="35"/>
                  </a:lnTo>
                  <a:lnTo>
                    <a:pt x="67" y="33"/>
                  </a:lnTo>
                  <a:lnTo>
                    <a:pt x="68" y="28"/>
                  </a:lnTo>
                  <a:lnTo>
                    <a:pt x="68" y="27"/>
                  </a:lnTo>
                  <a:lnTo>
                    <a:pt x="70" y="27"/>
                  </a:lnTo>
                  <a:lnTo>
                    <a:pt x="70" y="27"/>
                  </a:lnTo>
                  <a:lnTo>
                    <a:pt x="68" y="25"/>
                  </a:lnTo>
                  <a:lnTo>
                    <a:pt x="68" y="25"/>
                  </a:lnTo>
                  <a:lnTo>
                    <a:pt x="68" y="24"/>
                  </a:lnTo>
                  <a:lnTo>
                    <a:pt x="68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3" y="24"/>
                  </a:lnTo>
                  <a:lnTo>
                    <a:pt x="73" y="24"/>
                  </a:lnTo>
                  <a:lnTo>
                    <a:pt x="75" y="22"/>
                  </a:lnTo>
                  <a:lnTo>
                    <a:pt x="76" y="21"/>
                  </a:lnTo>
                  <a:lnTo>
                    <a:pt x="76" y="19"/>
                  </a:lnTo>
                  <a:lnTo>
                    <a:pt x="79" y="19"/>
                  </a:lnTo>
                  <a:lnTo>
                    <a:pt x="81" y="17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6" name="Freeform 213">
              <a:extLst>
                <a:ext uri="{FF2B5EF4-FFF2-40B4-BE49-F238E27FC236}">
                  <a16:creationId xmlns:a16="http://schemas.microsoft.com/office/drawing/2014/main" id="{2695FD54-783B-4D5F-9BF2-CE89A1A5D54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3277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0 w 2"/>
                <a:gd name="T9" fmla="*/ 2 h 2"/>
                <a:gd name="T10" fmla="*/ 0 w 2"/>
                <a:gd name="T11" fmla="*/ 0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7" name="Freeform 214">
              <a:extLst>
                <a:ext uri="{FF2B5EF4-FFF2-40B4-BE49-F238E27FC236}">
                  <a16:creationId xmlns:a16="http://schemas.microsoft.com/office/drawing/2014/main" id="{6440D7B5-AF67-4098-87B9-D539F05F939B}"/>
                </a:ext>
              </a:extLst>
            </p:cNvPr>
            <p:cNvSpPr>
              <a:spLocks/>
            </p:cNvSpPr>
            <p:nvPr/>
          </p:nvSpPr>
          <p:spPr bwMode="auto">
            <a:xfrm>
              <a:off x="6285436" y="3113843"/>
              <a:ext cx="50680" cy="56528"/>
            </a:xfrm>
            <a:custGeom>
              <a:avLst/>
              <a:gdLst>
                <a:gd name="T0" fmla="*/ 7 w 26"/>
                <a:gd name="T1" fmla="*/ 0 h 29"/>
                <a:gd name="T2" fmla="*/ 9 w 26"/>
                <a:gd name="T3" fmla="*/ 0 h 29"/>
                <a:gd name="T4" fmla="*/ 11 w 26"/>
                <a:gd name="T5" fmla="*/ 0 h 29"/>
                <a:gd name="T6" fmla="*/ 11 w 26"/>
                <a:gd name="T7" fmla="*/ 2 h 29"/>
                <a:gd name="T8" fmla="*/ 12 w 26"/>
                <a:gd name="T9" fmla="*/ 2 h 29"/>
                <a:gd name="T10" fmla="*/ 15 w 26"/>
                <a:gd name="T11" fmla="*/ 7 h 29"/>
                <a:gd name="T12" fmla="*/ 17 w 26"/>
                <a:gd name="T13" fmla="*/ 7 h 29"/>
                <a:gd name="T14" fmla="*/ 20 w 26"/>
                <a:gd name="T15" fmla="*/ 8 h 29"/>
                <a:gd name="T16" fmla="*/ 25 w 26"/>
                <a:gd name="T17" fmla="*/ 10 h 29"/>
                <a:gd name="T18" fmla="*/ 26 w 26"/>
                <a:gd name="T19" fmla="*/ 11 h 29"/>
                <a:gd name="T20" fmla="*/ 26 w 26"/>
                <a:gd name="T21" fmla="*/ 13 h 29"/>
                <a:gd name="T22" fmla="*/ 25 w 26"/>
                <a:gd name="T23" fmla="*/ 14 h 29"/>
                <a:gd name="T24" fmla="*/ 23 w 26"/>
                <a:gd name="T25" fmla="*/ 14 h 29"/>
                <a:gd name="T26" fmla="*/ 23 w 26"/>
                <a:gd name="T27" fmla="*/ 14 h 29"/>
                <a:gd name="T28" fmla="*/ 23 w 26"/>
                <a:gd name="T29" fmla="*/ 18 h 29"/>
                <a:gd name="T30" fmla="*/ 23 w 26"/>
                <a:gd name="T31" fmla="*/ 18 h 29"/>
                <a:gd name="T32" fmla="*/ 20 w 26"/>
                <a:gd name="T33" fmla="*/ 19 h 29"/>
                <a:gd name="T34" fmla="*/ 18 w 26"/>
                <a:gd name="T35" fmla="*/ 18 h 29"/>
                <a:gd name="T36" fmla="*/ 18 w 26"/>
                <a:gd name="T37" fmla="*/ 16 h 29"/>
                <a:gd name="T38" fmla="*/ 17 w 26"/>
                <a:gd name="T39" fmla="*/ 16 h 29"/>
                <a:gd name="T40" fmla="*/ 15 w 26"/>
                <a:gd name="T41" fmla="*/ 18 h 29"/>
                <a:gd name="T42" fmla="*/ 14 w 26"/>
                <a:gd name="T43" fmla="*/ 19 h 29"/>
                <a:gd name="T44" fmla="*/ 12 w 26"/>
                <a:gd name="T45" fmla="*/ 22 h 29"/>
                <a:gd name="T46" fmla="*/ 11 w 26"/>
                <a:gd name="T47" fmla="*/ 22 h 29"/>
                <a:gd name="T48" fmla="*/ 11 w 26"/>
                <a:gd name="T49" fmla="*/ 24 h 29"/>
                <a:gd name="T50" fmla="*/ 12 w 26"/>
                <a:gd name="T51" fmla="*/ 25 h 29"/>
                <a:gd name="T52" fmla="*/ 12 w 26"/>
                <a:gd name="T53" fmla="*/ 27 h 29"/>
                <a:gd name="T54" fmla="*/ 12 w 26"/>
                <a:gd name="T55" fmla="*/ 29 h 29"/>
                <a:gd name="T56" fmla="*/ 9 w 26"/>
                <a:gd name="T57" fmla="*/ 25 h 29"/>
                <a:gd name="T58" fmla="*/ 3 w 26"/>
                <a:gd name="T59" fmla="*/ 21 h 29"/>
                <a:gd name="T60" fmla="*/ 3 w 26"/>
                <a:gd name="T61" fmla="*/ 19 h 29"/>
                <a:gd name="T62" fmla="*/ 1 w 26"/>
                <a:gd name="T63" fmla="*/ 19 h 29"/>
                <a:gd name="T64" fmla="*/ 1 w 26"/>
                <a:gd name="T65" fmla="*/ 19 h 29"/>
                <a:gd name="T66" fmla="*/ 0 w 26"/>
                <a:gd name="T67" fmla="*/ 18 h 29"/>
                <a:gd name="T68" fmla="*/ 0 w 26"/>
                <a:gd name="T69" fmla="*/ 18 h 29"/>
                <a:gd name="T70" fmla="*/ 1 w 26"/>
                <a:gd name="T71" fmla="*/ 16 h 29"/>
                <a:gd name="T72" fmla="*/ 1 w 26"/>
                <a:gd name="T73" fmla="*/ 16 h 29"/>
                <a:gd name="T74" fmla="*/ 0 w 26"/>
                <a:gd name="T75" fmla="*/ 13 h 29"/>
                <a:gd name="T76" fmla="*/ 0 w 26"/>
                <a:gd name="T77" fmla="*/ 10 h 29"/>
                <a:gd name="T78" fmla="*/ 3 w 26"/>
                <a:gd name="T79" fmla="*/ 10 h 29"/>
                <a:gd name="T80" fmla="*/ 3 w 26"/>
                <a:gd name="T81" fmla="*/ 7 h 29"/>
                <a:gd name="T82" fmla="*/ 3 w 26"/>
                <a:gd name="T83" fmla="*/ 5 h 29"/>
                <a:gd name="T84" fmla="*/ 6 w 26"/>
                <a:gd name="T85" fmla="*/ 3 h 29"/>
                <a:gd name="T86" fmla="*/ 6 w 26"/>
                <a:gd name="T87" fmla="*/ 3 h 29"/>
                <a:gd name="T88" fmla="*/ 7 w 26"/>
                <a:gd name="T89" fmla="*/ 5 h 29"/>
                <a:gd name="T90" fmla="*/ 7 w 26"/>
                <a:gd name="T91" fmla="*/ 2 h 29"/>
                <a:gd name="T92" fmla="*/ 7 w 26"/>
                <a:gd name="T93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6" h="29">
                  <a:moveTo>
                    <a:pt x="7" y="0"/>
                  </a:move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7" y="7"/>
                  </a:lnTo>
                  <a:lnTo>
                    <a:pt x="18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5" y="10"/>
                  </a:lnTo>
                  <a:lnTo>
                    <a:pt x="26" y="11"/>
                  </a:lnTo>
                  <a:lnTo>
                    <a:pt x="26" y="11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5" y="18"/>
                  </a:lnTo>
                  <a:lnTo>
                    <a:pt x="15" y="19"/>
                  </a:lnTo>
                  <a:lnTo>
                    <a:pt x="14" y="19"/>
                  </a:lnTo>
                  <a:lnTo>
                    <a:pt x="14" y="21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11" y="24"/>
                  </a:lnTo>
                  <a:lnTo>
                    <a:pt x="12" y="25"/>
                  </a:lnTo>
                  <a:lnTo>
                    <a:pt x="12" y="25"/>
                  </a:lnTo>
                  <a:lnTo>
                    <a:pt x="12" y="27"/>
                  </a:lnTo>
                  <a:lnTo>
                    <a:pt x="12" y="27"/>
                  </a:lnTo>
                  <a:lnTo>
                    <a:pt x="12" y="29"/>
                  </a:lnTo>
                  <a:lnTo>
                    <a:pt x="12" y="29"/>
                  </a:lnTo>
                  <a:lnTo>
                    <a:pt x="11" y="29"/>
                  </a:lnTo>
                  <a:lnTo>
                    <a:pt x="9" y="25"/>
                  </a:lnTo>
                  <a:lnTo>
                    <a:pt x="6" y="22"/>
                  </a:lnTo>
                  <a:lnTo>
                    <a:pt x="3" y="21"/>
                  </a:lnTo>
                  <a:lnTo>
                    <a:pt x="1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3" y="7"/>
                  </a:lnTo>
                  <a:lnTo>
                    <a:pt x="3" y="7"/>
                  </a:lnTo>
                  <a:lnTo>
                    <a:pt x="3" y="5"/>
                  </a:lnTo>
                  <a:lnTo>
                    <a:pt x="4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3"/>
                  </a:lnTo>
                  <a:lnTo>
                    <a:pt x="7" y="2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8" name="Freeform 215">
              <a:extLst>
                <a:ext uri="{FF2B5EF4-FFF2-40B4-BE49-F238E27FC236}">
                  <a16:creationId xmlns:a16="http://schemas.microsoft.com/office/drawing/2014/main" id="{A871FCBB-708B-4657-927C-25CD6266EC7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15444" y="2938413"/>
              <a:ext cx="97461" cy="109156"/>
            </a:xfrm>
            <a:custGeom>
              <a:avLst/>
              <a:gdLst>
                <a:gd name="T0" fmla="*/ 14 w 50"/>
                <a:gd name="T1" fmla="*/ 2 h 56"/>
                <a:gd name="T2" fmla="*/ 17 w 50"/>
                <a:gd name="T3" fmla="*/ 4 h 56"/>
                <a:gd name="T4" fmla="*/ 20 w 50"/>
                <a:gd name="T5" fmla="*/ 5 h 56"/>
                <a:gd name="T6" fmla="*/ 23 w 50"/>
                <a:gd name="T7" fmla="*/ 5 h 56"/>
                <a:gd name="T8" fmla="*/ 25 w 50"/>
                <a:gd name="T9" fmla="*/ 7 h 56"/>
                <a:gd name="T10" fmla="*/ 27 w 50"/>
                <a:gd name="T11" fmla="*/ 8 h 56"/>
                <a:gd name="T12" fmla="*/ 28 w 50"/>
                <a:gd name="T13" fmla="*/ 7 h 56"/>
                <a:gd name="T14" fmla="*/ 33 w 50"/>
                <a:gd name="T15" fmla="*/ 11 h 56"/>
                <a:gd name="T16" fmla="*/ 36 w 50"/>
                <a:gd name="T17" fmla="*/ 10 h 56"/>
                <a:gd name="T18" fmla="*/ 38 w 50"/>
                <a:gd name="T19" fmla="*/ 15 h 56"/>
                <a:gd name="T20" fmla="*/ 36 w 50"/>
                <a:gd name="T21" fmla="*/ 18 h 56"/>
                <a:gd name="T22" fmla="*/ 36 w 50"/>
                <a:gd name="T23" fmla="*/ 19 h 56"/>
                <a:gd name="T24" fmla="*/ 39 w 50"/>
                <a:gd name="T25" fmla="*/ 22 h 56"/>
                <a:gd name="T26" fmla="*/ 42 w 50"/>
                <a:gd name="T27" fmla="*/ 24 h 56"/>
                <a:gd name="T28" fmla="*/ 41 w 50"/>
                <a:gd name="T29" fmla="*/ 26 h 56"/>
                <a:gd name="T30" fmla="*/ 42 w 50"/>
                <a:gd name="T31" fmla="*/ 29 h 56"/>
                <a:gd name="T32" fmla="*/ 44 w 50"/>
                <a:gd name="T33" fmla="*/ 30 h 56"/>
                <a:gd name="T34" fmla="*/ 47 w 50"/>
                <a:gd name="T35" fmla="*/ 34 h 56"/>
                <a:gd name="T36" fmla="*/ 50 w 50"/>
                <a:gd name="T37" fmla="*/ 38 h 56"/>
                <a:gd name="T38" fmla="*/ 47 w 50"/>
                <a:gd name="T39" fmla="*/ 40 h 56"/>
                <a:gd name="T40" fmla="*/ 44 w 50"/>
                <a:gd name="T41" fmla="*/ 38 h 56"/>
                <a:gd name="T42" fmla="*/ 42 w 50"/>
                <a:gd name="T43" fmla="*/ 38 h 56"/>
                <a:gd name="T44" fmla="*/ 41 w 50"/>
                <a:gd name="T45" fmla="*/ 38 h 56"/>
                <a:gd name="T46" fmla="*/ 38 w 50"/>
                <a:gd name="T47" fmla="*/ 38 h 56"/>
                <a:gd name="T48" fmla="*/ 38 w 50"/>
                <a:gd name="T49" fmla="*/ 40 h 56"/>
                <a:gd name="T50" fmla="*/ 36 w 50"/>
                <a:gd name="T51" fmla="*/ 37 h 56"/>
                <a:gd name="T52" fmla="*/ 33 w 50"/>
                <a:gd name="T53" fmla="*/ 38 h 56"/>
                <a:gd name="T54" fmla="*/ 35 w 50"/>
                <a:gd name="T55" fmla="*/ 43 h 56"/>
                <a:gd name="T56" fmla="*/ 31 w 50"/>
                <a:gd name="T57" fmla="*/ 46 h 56"/>
                <a:gd name="T58" fmla="*/ 30 w 50"/>
                <a:gd name="T59" fmla="*/ 51 h 56"/>
                <a:gd name="T60" fmla="*/ 27 w 50"/>
                <a:gd name="T61" fmla="*/ 54 h 56"/>
                <a:gd name="T62" fmla="*/ 27 w 50"/>
                <a:gd name="T63" fmla="*/ 56 h 56"/>
                <a:gd name="T64" fmla="*/ 23 w 50"/>
                <a:gd name="T65" fmla="*/ 56 h 56"/>
                <a:gd name="T66" fmla="*/ 22 w 50"/>
                <a:gd name="T67" fmla="*/ 54 h 56"/>
                <a:gd name="T68" fmla="*/ 22 w 50"/>
                <a:gd name="T69" fmla="*/ 52 h 56"/>
                <a:gd name="T70" fmla="*/ 22 w 50"/>
                <a:gd name="T71" fmla="*/ 51 h 56"/>
                <a:gd name="T72" fmla="*/ 20 w 50"/>
                <a:gd name="T73" fmla="*/ 46 h 56"/>
                <a:gd name="T74" fmla="*/ 23 w 50"/>
                <a:gd name="T75" fmla="*/ 38 h 56"/>
                <a:gd name="T76" fmla="*/ 22 w 50"/>
                <a:gd name="T77" fmla="*/ 34 h 56"/>
                <a:gd name="T78" fmla="*/ 19 w 50"/>
                <a:gd name="T79" fmla="*/ 27 h 56"/>
                <a:gd name="T80" fmla="*/ 16 w 50"/>
                <a:gd name="T81" fmla="*/ 24 h 56"/>
                <a:gd name="T82" fmla="*/ 12 w 50"/>
                <a:gd name="T83" fmla="*/ 19 h 56"/>
                <a:gd name="T84" fmla="*/ 9 w 50"/>
                <a:gd name="T85" fmla="*/ 16 h 56"/>
                <a:gd name="T86" fmla="*/ 8 w 50"/>
                <a:gd name="T87" fmla="*/ 13 h 56"/>
                <a:gd name="T88" fmla="*/ 5 w 50"/>
                <a:gd name="T89" fmla="*/ 8 h 56"/>
                <a:gd name="T90" fmla="*/ 1 w 50"/>
                <a:gd name="T91" fmla="*/ 5 h 56"/>
                <a:gd name="T92" fmla="*/ 0 w 50"/>
                <a:gd name="T93" fmla="*/ 5 h 56"/>
                <a:gd name="T94" fmla="*/ 5 w 50"/>
                <a:gd name="T95" fmla="*/ 4 h 56"/>
                <a:gd name="T96" fmla="*/ 11 w 50"/>
                <a:gd name="T9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" h="56"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0" y="4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7"/>
                  </a:lnTo>
                  <a:lnTo>
                    <a:pt x="28" y="7"/>
                  </a:lnTo>
                  <a:lnTo>
                    <a:pt x="31" y="8"/>
                  </a:lnTo>
                  <a:lnTo>
                    <a:pt x="31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5" y="11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8" y="15"/>
                  </a:lnTo>
                  <a:lnTo>
                    <a:pt x="38" y="15"/>
                  </a:lnTo>
                  <a:lnTo>
                    <a:pt x="36" y="16"/>
                  </a:lnTo>
                  <a:lnTo>
                    <a:pt x="36" y="18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21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2" y="26"/>
                  </a:lnTo>
                  <a:lnTo>
                    <a:pt x="41" y="26"/>
                  </a:lnTo>
                  <a:lnTo>
                    <a:pt x="41" y="27"/>
                  </a:lnTo>
                  <a:lnTo>
                    <a:pt x="42" y="27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4" y="30"/>
                  </a:lnTo>
                  <a:lnTo>
                    <a:pt x="47" y="32"/>
                  </a:lnTo>
                  <a:lnTo>
                    <a:pt x="47" y="32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7" y="37"/>
                  </a:lnTo>
                  <a:lnTo>
                    <a:pt x="50" y="38"/>
                  </a:lnTo>
                  <a:lnTo>
                    <a:pt x="50" y="40"/>
                  </a:lnTo>
                  <a:lnTo>
                    <a:pt x="50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40"/>
                  </a:lnTo>
                  <a:lnTo>
                    <a:pt x="42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39" y="38"/>
                  </a:lnTo>
                  <a:lnTo>
                    <a:pt x="39" y="38"/>
                  </a:lnTo>
                  <a:lnTo>
                    <a:pt x="38" y="38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5" y="37"/>
                  </a:lnTo>
                  <a:lnTo>
                    <a:pt x="33" y="38"/>
                  </a:lnTo>
                  <a:lnTo>
                    <a:pt x="33" y="38"/>
                  </a:lnTo>
                  <a:lnTo>
                    <a:pt x="33" y="40"/>
                  </a:lnTo>
                  <a:lnTo>
                    <a:pt x="33" y="41"/>
                  </a:lnTo>
                  <a:lnTo>
                    <a:pt x="35" y="43"/>
                  </a:lnTo>
                  <a:lnTo>
                    <a:pt x="33" y="45"/>
                  </a:lnTo>
                  <a:lnTo>
                    <a:pt x="33" y="46"/>
                  </a:lnTo>
                  <a:lnTo>
                    <a:pt x="31" y="46"/>
                  </a:lnTo>
                  <a:lnTo>
                    <a:pt x="30" y="48"/>
                  </a:lnTo>
                  <a:lnTo>
                    <a:pt x="30" y="49"/>
                  </a:lnTo>
                  <a:lnTo>
                    <a:pt x="30" y="51"/>
                  </a:lnTo>
                  <a:lnTo>
                    <a:pt x="28" y="51"/>
                  </a:lnTo>
                  <a:lnTo>
                    <a:pt x="27" y="52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6"/>
                  </a:lnTo>
                  <a:lnTo>
                    <a:pt x="27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2" y="56"/>
                  </a:lnTo>
                  <a:lnTo>
                    <a:pt x="22" y="56"/>
                  </a:lnTo>
                  <a:lnTo>
                    <a:pt x="22" y="54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2"/>
                  </a:lnTo>
                  <a:lnTo>
                    <a:pt x="22" y="51"/>
                  </a:lnTo>
                  <a:lnTo>
                    <a:pt x="22" y="51"/>
                  </a:lnTo>
                  <a:lnTo>
                    <a:pt x="22" y="49"/>
                  </a:lnTo>
                  <a:lnTo>
                    <a:pt x="22" y="48"/>
                  </a:lnTo>
                  <a:lnTo>
                    <a:pt x="20" y="46"/>
                  </a:lnTo>
                  <a:lnTo>
                    <a:pt x="22" y="45"/>
                  </a:lnTo>
                  <a:lnTo>
                    <a:pt x="22" y="40"/>
                  </a:lnTo>
                  <a:lnTo>
                    <a:pt x="23" y="38"/>
                  </a:lnTo>
                  <a:lnTo>
                    <a:pt x="23" y="37"/>
                  </a:lnTo>
                  <a:lnTo>
                    <a:pt x="23" y="35"/>
                  </a:lnTo>
                  <a:lnTo>
                    <a:pt x="22" y="34"/>
                  </a:lnTo>
                  <a:lnTo>
                    <a:pt x="22" y="32"/>
                  </a:lnTo>
                  <a:lnTo>
                    <a:pt x="20" y="29"/>
                  </a:lnTo>
                  <a:lnTo>
                    <a:pt x="19" y="27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2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1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8" y="13"/>
                  </a:lnTo>
                  <a:lnTo>
                    <a:pt x="8" y="11"/>
                  </a:lnTo>
                  <a:lnTo>
                    <a:pt x="6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4"/>
                  </a:lnTo>
                  <a:lnTo>
                    <a:pt x="8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9" name="Freeform 216">
              <a:extLst>
                <a:ext uri="{FF2B5EF4-FFF2-40B4-BE49-F238E27FC236}">
                  <a16:creationId xmlns:a16="http://schemas.microsoft.com/office/drawing/2014/main" id="{87405E47-D0B9-44CE-9F73-8EA93DF72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71612" y="3106046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1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0" name="Freeform 217">
              <a:extLst>
                <a:ext uri="{FF2B5EF4-FFF2-40B4-BE49-F238E27FC236}">
                  <a16:creationId xmlns:a16="http://schemas.microsoft.com/office/drawing/2014/main" id="{F5E5D6FB-56DF-4F73-9211-4E5310E094C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5486" y="3365292"/>
              <a:ext cx="448321" cy="442474"/>
            </a:xfrm>
            <a:custGeom>
              <a:avLst/>
              <a:gdLst>
                <a:gd name="T0" fmla="*/ 169 w 230"/>
                <a:gd name="T1" fmla="*/ 0 h 227"/>
                <a:gd name="T2" fmla="*/ 178 w 230"/>
                <a:gd name="T3" fmla="*/ 11 h 227"/>
                <a:gd name="T4" fmla="*/ 197 w 230"/>
                <a:gd name="T5" fmla="*/ 11 h 227"/>
                <a:gd name="T6" fmla="*/ 203 w 230"/>
                <a:gd name="T7" fmla="*/ 11 h 227"/>
                <a:gd name="T8" fmla="*/ 213 w 230"/>
                <a:gd name="T9" fmla="*/ 13 h 227"/>
                <a:gd name="T10" fmla="*/ 219 w 230"/>
                <a:gd name="T11" fmla="*/ 21 h 227"/>
                <a:gd name="T12" fmla="*/ 219 w 230"/>
                <a:gd name="T13" fmla="*/ 26 h 227"/>
                <a:gd name="T14" fmla="*/ 222 w 230"/>
                <a:gd name="T15" fmla="*/ 38 h 227"/>
                <a:gd name="T16" fmla="*/ 226 w 230"/>
                <a:gd name="T17" fmla="*/ 52 h 227"/>
                <a:gd name="T18" fmla="*/ 227 w 230"/>
                <a:gd name="T19" fmla="*/ 59 h 227"/>
                <a:gd name="T20" fmla="*/ 222 w 230"/>
                <a:gd name="T21" fmla="*/ 62 h 227"/>
                <a:gd name="T22" fmla="*/ 207 w 230"/>
                <a:gd name="T23" fmla="*/ 62 h 227"/>
                <a:gd name="T24" fmla="*/ 202 w 230"/>
                <a:gd name="T25" fmla="*/ 67 h 227"/>
                <a:gd name="T26" fmla="*/ 191 w 230"/>
                <a:gd name="T27" fmla="*/ 70 h 227"/>
                <a:gd name="T28" fmla="*/ 191 w 230"/>
                <a:gd name="T29" fmla="*/ 76 h 227"/>
                <a:gd name="T30" fmla="*/ 194 w 230"/>
                <a:gd name="T31" fmla="*/ 79 h 227"/>
                <a:gd name="T32" fmla="*/ 186 w 230"/>
                <a:gd name="T33" fmla="*/ 82 h 227"/>
                <a:gd name="T34" fmla="*/ 172 w 230"/>
                <a:gd name="T35" fmla="*/ 90 h 227"/>
                <a:gd name="T36" fmla="*/ 159 w 230"/>
                <a:gd name="T37" fmla="*/ 98 h 227"/>
                <a:gd name="T38" fmla="*/ 151 w 230"/>
                <a:gd name="T39" fmla="*/ 98 h 227"/>
                <a:gd name="T40" fmla="*/ 150 w 230"/>
                <a:gd name="T41" fmla="*/ 103 h 227"/>
                <a:gd name="T42" fmla="*/ 140 w 230"/>
                <a:gd name="T43" fmla="*/ 103 h 227"/>
                <a:gd name="T44" fmla="*/ 131 w 230"/>
                <a:gd name="T45" fmla="*/ 109 h 227"/>
                <a:gd name="T46" fmla="*/ 120 w 230"/>
                <a:gd name="T47" fmla="*/ 115 h 227"/>
                <a:gd name="T48" fmla="*/ 118 w 230"/>
                <a:gd name="T49" fmla="*/ 133 h 227"/>
                <a:gd name="T50" fmla="*/ 118 w 230"/>
                <a:gd name="T51" fmla="*/ 139 h 227"/>
                <a:gd name="T52" fmla="*/ 115 w 230"/>
                <a:gd name="T53" fmla="*/ 141 h 227"/>
                <a:gd name="T54" fmla="*/ 107 w 230"/>
                <a:gd name="T55" fmla="*/ 142 h 227"/>
                <a:gd name="T56" fmla="*/ 101 w 230"/>
                <a:gd name="T57" fmla="*/ 144 h 227"/>
                <a:gd name="T58" fmla="*/ 95 w 230"/>
                <a:gd name="T59" fmla="*/ 142 h 227"/>
                <a:gd name="T60" fmla="*/ 87 w 230"/>
                <a:gd name="T61" fmla="*/ 142 h 227"/>
                <a:gd name="T62" fmla="*/ 82 w 230"/>
                <a:gd name="T63" fmla="*/ 147 h 227"/>
                <a:gd name="T64" fmla="*/ 79 w 230"/>
                <a:gd name="T65" fmla="*/ 152 h 227"/>
                <a:gd name="T66" fmla="*/ 74 w 230"/>
                <a:gd name="T67" fmla="*/ 156 h 227"/>
                <a:gd name="T68" fmla="*/ 71 w 230"/>
                <a:gd name="T69" fmla="*/ 160 h 227"/>
                <a:gd name="T70" fmla="*/ 68 w 230"/>
                <a:gd name="T71" fmla="*/ 169 h 227"/>
                <a:gd name="T72" fmla="*/ 65 w 230"/>
                <a:gd name="T73" fmla="*/ 177 h 227"/>
                <a:gd name="T74" fmla="*/ 58 w 230"/>
                <a:gd name="T75" fmla="*/ 182 h 227"/>
                <a:gd name="T76" fmla="*/ 54 w 230"/>
                <a:gd name="T77" fmla="*/ 188 h 227"/>
                <a:gd name="T78" fmla="*/ 46 w 230"/>
                <a:gd name="T79" fmla="*/ 193 h 227"/>
                <a:gd name="T80" fmla="*/ 43 w 230"/>
                <a:gd name="T81" fmla="*/ 202 h 227"/>
                <a:gd name="T82" fmla="*/ 41 w 230"/>
                <a:gd name="T83" fmla="*/ 213 h 227"/>
                <a:gd name="T84" fmla="*/ 36 w 230"/>
                <a:gd name="T85" fmla="*/ 218 h 227"/>
                <a:gd name="T86" fmla="*/ 35 w 230"/>
                <a:gd name="T87" fmla="*/ 223 h 227"/>
                <a:gd name="T88" fmla="*/ 25 w 230"/>
                <a:gd name="T89" fmla="*/ 227 h 227"/>
                <a:gd name="T90" fmla="*/ 11 w 230"/>
                <a:gd name="T91" fmla="*/ 226 h 227"/>
                <a:gd name="T92" fmla="*/ 3 w 230"/>
                <a:gd name="T93" fmla="*/ 216 h 227"/>
                <a:gd name="T94" fmla="*/ 13 w 230"/>
                <a:gd name="T95" fmla="*/ 204 h 227"/>
                <a:gd name="T96" fmla="*/ 17 w 230"/>
                <a:gd name="T97" fmla="*/ 191 h 227"/>
                <a:gd name="T98" fmla="*/ 16 w 230"/>
                <a:gd name="T99" fmla="*/ 191 h 227"/>
                <a:gd name="T100" fmla="*/ 32 w 230"/>
                <a:gd name="T101" fmla="*/ 175 h 227"/>
                <a:gd name="T102" fmla="*/ 36 w 230"/>
                <a:gd name="T103" fmla="*/ 155 h 227"/>
                <a:gd name="T104" fmla="*/ 49 w 230"/>
                <a:gd name="T105" fmla="*/ 147 h 227"/>
                <a:gd name="T106" fmla="*/ 57 w 230"/>
                <a:gd name="T107" fmla="*/ 130 h 227"/>
                <a:gd name="T108" fmla="*/ 80 w 230"/>
                <a:gd name="T109" fmla="*/ 120 h 227"/>
                <a:gd name="T110" fmla="*/ 101 w 230"/>
                <a:gd name="T111" fmla="*/ 101 h 227"/>
                <a:gd name="T112" fmla="*/ 104 w 230"/>
                <a:gd name="T113" fmla="*/ 86 h 227"/>
                <a:gd name="T114" fmla="*/ 106 w 230"/>
                <a:gd name="T115" fmla="*/ 68 h 227"/>
                <a:gd name="T116" fmla="*/ 121 w 230"/>
                <a:gd name="T117" fmla="*/ 45 h 227"/>
                <a:gd name="T118" fmla="*/ 148 w 230"/>
                <a:gd name="T119" fmla="*/ 29 h 227"/>
                <a:gd name="T120" fmla="*/ 166 w 230"/>
                <a:gd name="T121" fmla="*/ 2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0" h="227">
                  <a:moveTo>
                    <a:pt x="0" y="227"/>
                  </a:move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close/>
                  <a:moveTo>
                    <a:pt x="167" y="0"/>
                  </a:moveTo>
                  <a:lnTo>
                    <a:pt x="169" y="0"/>
                  </a:lnTo>
                  <a:lnTo>
                    <a:pt x="169" y="2"/>
                  </a:lnTo>
                  <a:lnTo>
                    <a:pt x="169" y="4"/>
                  </a:lnTo>
                  <a:lnTo>
                    <a:pt x="170" y="5"/>
                  </a:lnTo>
                  <a:lnTo>
                    <a:pt x="172" y="8"/>
                  </a:lnTo>
                  <a:lnTo>
                    <a:pt x="175" y="11"/>
                  </a:lnTo>
                  <a:lnTo>
                    <a:pt x="178" y="11"/>
                  </a:lnTo>
                  <a:lnTo>
                    <a:pt x="183" y="13"/>
                  </a:lnTo>
                  <a:lnTo>
                    <a:pt x="188" y="11"/>
                  </a:lnTo>
                  <a:lnTo>
                    <a:pt x="191" y="11"/>
                  </a:lnTo>
                  <a:lnTo>
                    <a:pt x="192" y="11"/>
                  </a:lnTo>
                  <a:lnTo>
                    <a:pt x="194" y="11"/>
                  </a:lnTo>
                  <a:lnTo>
                    <a:pt x="197" y="11"/>
                  </a:lnTo>
                  <a:lnTo>
                    <a:pt x="199" y="11"/>
                  </a:lnTo>
                  <a:lnTo>
                    <a:pt x="202" y="10"/>
                  </a:lnTo>
                  <a:lnTo>
                    <a:pt x="203" y="8"/>
                  </a:lnTo>
                  <a:lnTo>
                    <a:pt x="203" y="10"/>
                  </a:lnTo>
                  <a:lnTo>
                    <a:pt x="203" y="10"/>
                  </a:lnTo>
                  <a:lnTo>
                    <a:pt x="203" y="11"/>
                  </a:lnTo>
                  <a:lnTo>
                    <a:pt x="203" y="13"/>
                  </a:lnTo>
                  <a:lnTo>
                    <a:pt x="205" y="13"/>
                  </a:lnTo>
                  <a:lnTo>
                    <a:pt x="207" y="13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3" y="13"/>
                  </a:lnTo>
                  <a:lnTo>
                    <a:pt x="215" y="15"/>
                  </a:lnTo>
                  <a:lnTo>
                    <a:pt x="215" y="16"/>
                  </a:lnTo>
                  <a:lnTo>
                    <a:pt x="218" y="18"/>
                  </a:lnTo>
                  <a:lnTo>
                    <a:pt x="219" y="19"/>
                  </a:lnTo>
                  <a:lnTo>
                    <a:pt x="219" y="19"/>
                  </a:lnTo>
                  <a:lnTo>
                    <a:pt x="219" y="21"/>
                  </a:lnTo>
                  <a:lnTo>
                    <a:pt x="219" y="22"/>
                  </a:lnTo>
                  <a:lnTo>
                    <a:pt x="219" y="22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19" y="26"/>
                  </a:lnTo>
                  <a:lnTo>
                    <a:pt x="221" y="29"/>
                  </a:lnTo>
                  <a:lnTo>
                    <a:pt x="221" y="32"/>
                  </a:lnTo>
                  <a:lnTo>
                    <a:pt x="221" y="34"/>
                  </a:lnTo>
                  <a:lnTo>
                    <a:pt x="221" y="35"/>
                  </a:lnTo>
                  <a:lnTo>
                    <a:pt x="221" y="37"/>
                  </a:lnTo>
                  <a:lnTo>
                    <a:pt x="222" y="38"/>
                  </a:lnTo>
                  <a:lnTo>
                    <a:pt x="221" y="43"/>
                  </a:lnTo>
                  <a:lnTo>
                    <a:pt x="222" y="45"/>
                  </a:lnTo>
                  <a:lnTo>
                    <a:pt x="224" y="46"/>
                  </a:lnTo>
                  <a:lnTo>
                    <a:pt x="224" y="49"/>
                  </a:lnTo>
                  <a:lnTo>
                    <a:pt x="226" y="51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9" y="54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29" y="57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27" y="62"/>
                  </a:lnTo>
                  <a:lnTo>
                    <a:pt x="224" y="62"/>
                  </a:lnTo>
                  <a:lnTo>
                    <a:pt x="222" y="62"/>
                  </a:lnTo>
                  <a:lnTo>
                    <a:pt x="219" y="62"/>
                  </a:lnTo>
                  <a:lnTo>
                    <a:pt x="216" y="62"/>
                  </a:lnTo>
                  <a:lnTo>
                    <a:pt x="213" y="62"/>
                  </a:lnTo>
                  <a:lnTo>
                    <a:pt x="210" y="62"/>
                  </a:lnTo>
                  <a:lnTo>
                    <a:pt x="210" y="62"/>
                  </a:lnTo>
                  <a:lnTo>
                    <a:pt x="207" y="62"/>
                  </a:lnTo>
                  <a:lnTo>
                    <a:pt x="205" y="62"/>
                  </a:lnTo>
                  <a:lnTo>
                    <a:pt x="203" y="62"/>
                  </a:lnTo>
                  <a:lnTo>
                    <a:pt x="203" y="63"/>
                  </a:lnTo>
                  <a:lnTo>
                    <a:pt x="203" y="65"/>
                  </a:lnTo>
                  <a:lnTo>
                    <a:pt x="202" y="65"/>
                  </a:lnTo>
                  <a:lnTo>
                    <a:pt x="202" y="67"/>
                  </a:lnTo>
                  <a:lnTo>
                    <a:pt x="196" y="68"/>
                  </a:lnTo>
                  <a:lnTo>
                    <a:pt x="194" y="68"/>
                  </a:lnTo>
                  <a:lnTo>
                    <a:pt x="192" y="68"/>
                  </a:lnTo>
                  <a:lnTo>
                    <a:pt x="191" y="68"/>
                  </a:lnTo>
                  <a:lnTo>
                    <a:pt x="191" y="70"/>
                  </a:lnTo>
                  <a:lnTo>
                    <a:pt x="191" y="70"/>
                  </a:lnTo>
                  <a:lnTo>
                    <a:pt x="191" y="71"/>
                  </a:lnTo>
                  <a:lnTo>
                    <a:pt x="191" y="71"/>
                  </a:lnTo>
                  <a:lnTo>
                    <a:pt x="191" y="73"/>
                  </a:lnTo>
                  <a:lnTo>
                    <a:pt x="191" y="74"/>
                  </a:lnTo>
                  <a:lnTo>
                    <a:pt x="191" y="74"/>
                  </a:lnTo>
                  <a:lnTo>
                    <a:pt x="191" y="76"/>
                  </a:lnTo>
                  <a:lnTo>
                    <a:pt x="191" y="76"/>
                  </a:lnTo>
                  <a:lnTo>
                    <a:pt x="191" y="78"/>
                  </a:lnTo>
                  <a:lnTo>
                    <a:pt x="191" y="78"/>
                  </a:lnTo>
                  <a:lnTo>
                    <a:pt x="192" y="78"/>
                  </a:lnTo>
                  <a:lnTo>
                    <a:pt x="192" y="78"/>
                  </a:lnTo>
                  <a:lnTo>
                    <a:pt x="194" y="79"/>
                  </a:lnTo>
                  <a:lnTo>
                    <a:pt x="194" y="79"/>
                  </a:lnTo>
                  <a:lnTo>
                    <a:pt x="192" y="81"/>
                  </a:lnTo>
                  <a:lnTo>
                    <a:pt x="192" y="81"/>
                  </a:lnTo>
                  <a:lnTo>
                    <a:pt x="189" y="81"/>
                  </a:lnTo>
                  <a:lnTo>
                    <a:pt x="188" y="81"/>
                  </a:lnTo>
                  <a:lnTo>
                    <a:pt x="186" y="82"/>
                  </a:lnTo>
                  <a:lnTo>
                    <a:pt x="183" y="84"/>
                  </a:lnTo>
                  <a:lnTo>
                    <a:pt x="180" y="86"/>
                  </a:lnTo>
                  <a:lnTo>
                    <a:pt x="178" y="86"/>
                  </a:lnTo>
                  <a:lnTo>
                    <a:pt x="177" y="87"/>
                  </a:lnTo>
                  <a:lnTo>
                    <a:pt x="174" y="89"/>
                  </a:lnTo>
                  <a:lnTo>
                    <a:pt x="172" y="90"/>
                  </a:lnTo>
                  <a:lnTo>
                    <a:pt x="170" y="93"/>
                  </a:lnTo>
                  <a:lnTo>
                    <a:pt x="169" y="95"/>
                  </a:lnTo>
                  <a:lnTo>
                    <a:pt x="167" y="97"/>
                  </a:lnTo>
                  <a:lnTo>
                    <a:pt x="166" y="97"/>
                  </a:lnTo>
                  <a:lnTo>
                    <a:pt x="162" y="98"/>
                  </a:lnTo>
                  <a:lnTo>
                    <a:pt x="159" y="98"/>
                  </a:lnTo>
                  <a:lnTo>
                    <a:pt x="156" y="98"/>
                  </a:lnTo>
                  <a:lnTo>
                    <a:pt x="156" y="98"/>
                  </a:lnTo>
                  <a:lnTo>
                    <a:pt x="155" y="98"/>
                  </a:lnTo>
                  <a:lnTo>
                    <a:pt x="153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100"/>
                  </a:lnTo>
                  <a:lnTo>
                    <a:pt x="151" y="101"/>
                  </a:lnTo>
                  <a:lnTo>
                    <a:pt x="151" y="101"/>
                  </a:lnTo>
                  <a:lnTo>
                    <a:pt x="150" y="101"/>
                  </a:lnTo>
                  <a:lnTo>
                    <a:pt x="150" y="103"/>
                  </a:lnTo>
                  <a:lnTo>
                    <a:pt x="148" y="101"/>
                  </a:lnTo>
                  <a:lnTo>
                    <a:pt x="147" y="101"/>
                  </a:lnTo>
                  <a:lnTo>
                    <a:pt x="144" y="101"/>
                  </a:lnTo>
                  <a:lnTo>
                    <a:pt x="142" y="101"/>
                  </a:lnTo>
                  <a:lnTo>
                    <a:pt x="142" y="101"/>
                  </a:lnTo>
                  <a:lnTo>
                    <a:pt x="140" y="103"/>
                  </a:lnTo>
                  <a:lnTo>
                    <a:pt x="139" y="103"/>
                  </a:lnTo>
                  <a:lnTo>
                    <a:pt x="139" y="104"/>
                  </a:lnTo>
                  <a:lnTo>
                    <a:pt x="137" y="104"/>
                  </a:lnTo>
                  <a:lnTo>
                    <a:pt x="136" y="106"/>
                  </a:lnTo>
                  <a:lnTo>
                    <a:pt x="134" y="106"/>
                  </a:lnTo>
                  <a:lnTo>
                    <a:pt x="131" y="109"/>
                  </a:lnTo>
                  <a:lnTo>
                    <a:pt x="129" y="109"/>
                  </a:lnTo>
                  <a:lnTo>
                    <a:pt x="126" y="111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1" y="115"/>
                  </a:lnTo>
                  <a:lnTo>
                    <a:pt x="120" y="115"/>
                  </a:lnTo>
                  <a:lnTo>
                    <a:pt x="120" y="115"/>
                  </a:lnTo>
                  <a:lnTo>
                    <a:pt x="120" y="117"/>
                  </a:lnTo>
                  <a:lnTo>
                    <a:pt x="120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8" y="136"/>
                  </a:lnTo>
                  <a:lnTo>
                    <a:pt x="118" y="136"/>
                  </a:lnTo>
                  <a:lnTo>
                    <a:pt x="118" y="137"/>
                  </a:lnTo>
                  <a:lnTo>
                    <a:pt x="118" y="139"/>
                  </a:lnTo>
                  <a:lnTo>
                    <a:pt x="120" y="139"/>
                  </a:lnTo>
                  <a:lnTo>
                    <a:pt x="120" y="141"/>
                  </a:lnTo>
                  <a:lnTo>
                    <a:pt x="118" y="141"/>
                  </a:lnTo>
                  <a:lnTo>
                    <a:pt x="117" y="141"/>
                  </a:lnTo>
                  <a:lnTo>
                    <a:pt x="115" y="141"/>
                  </a:lnTo>
                  <a:lnTo>
                    <a:pt x="115" y="141"/>
                  </a:lnTo>
                  <a:lnTo>
                    <a:pt x="112" y="141"/>
                  </a:lnTo>
                  <a:lnTo>
                    <a:pt x="112" y="141"/>
                  </a:lnTo>
                  <a:lnTo>
                    <a:pt x="110" y="141"/>
                  </a:lnTo>
                  <a:lnTo>
                    <a:pt x="110" y="141"/>
                  </a:lnTo>
                  <a:lnTo>
                    <a:pt x="109" y="141"/>
                  </a:lnTo>
                  <a:lnTo>
                    <a:pt x="107" y="142"/>
                  </a:lnTo>
                  <a:lnTo>
                    <a:pt x="106" y="144"/>
                  </a:lnTo>
                  <a:lnTo>
                    <a:pt x="106" y="144"/>
                  </a:lnTo>
                  <a:lnTo>
                    <a:pt x="104" y="144"/>
                  </a:lnTo>
                  <a:lnTo>
                    <a:pt x="103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99" y="144"/>
                  </a:lnTo>
                  <a:lnTo>
                    <a:pt x="98" y="144"/>
                  </a:lnTo>
                  <a:lnTo>
                    <a:pt x="98" y="144"/>
                  </a:lnTo>
                  <a:lnTo>
                    <a:pt x="96" y="144"/>
                  </a:lnTo>
                  <a:lnTo>
                    <a:pt x="95" y="142"/>
                  </a:lnTo>
                  <a:lnTo>
                    <a:pt x="93" y="142"/>
                  </a:lnTo>
                  <a:lnTo>
                    <a:pt x="92" y="142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88" y="142"/>
                  </a:lnTo>
                  <a:lnTo>
                    <a:pt x="87" y="142"/>
                  </a:lnTo>
                  <a:lnTo>
                    <a:pt x="85" y="144"/>
                  </a:lnTo>
                  <a:lnTo>
                    <a:pt x="84" y="144"/>
                  </a:lnTo>
                  <a:lnTo>
                    <a:pt x="80" y="144"/>
                  </a:lnTo>
                  <a:lnTo>
                    <a:pt x="82" y="145"/>
                  </a:lnTo>
                  <a:lnTo>
                    <a:pt x="82" y="145"/>
                  </a:lnTo>
                  <a:lnTo>
                    <a:pt x="82" y="147"/>
                  </a:lnTo>
                  <a:lnTo>
                    <a:pt x="82" y="149"/>
                  </a:lnTo>
                  <a:lnTo>
                    <a:pt x="80" y="149"/>
                  </a:lnTo>
                  <a:lnTo>
                    <a:pt x="80" y="150"/>
                  </a:lnTo>
                  <a:lnTo>
                    <a:pt x="79" y="150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3"/>
                  </a:lnTo>
                  <a:lnTo>
                    <a:pt x="77" y="155"/>
                  </a:lnTo>
                  <a:lnTo>
                    <a:pt x="77" y="155"/>
                  </a:lnTo>
                  <a:lnTo>
                    <a:pt x="76" y="156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6"/>
                  </a:lnTo>
                  <a:lnTo>
                    <a:pt x="71" y="158"/>
                  </a:lnTo>
                  <a:lnTo>
                    <a:pt x="71" y="158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1"/>
                  </a:lnTo>
                  <a:lnTo>
                    <a:pt x="69" y="163"/>
                  </a:lnTo>
                  <a:lnTo>
                    <a:pt x="69" y="164"/>
                  </a:lnTo>
                  <a:lnTo>
                    <a:pt x="69" y="166"/>
                  </a:lnTo>
                  <a:lnTo>
                    <a:pt x="68" y="169"/>
                  </a:lnTo>
                  <a:lnTo>
                    <a:pt x="68" y="171"/>
                  </a:lnTo>
                  <a:lnTo>
                    <a:pt x="66" y="174"/>
                  </a:lnTo>
                  <a:lnTo>
                    <a:pt x="66" y="175"/>
                  </a:lnTo>
                  <a:lnTo>
                    <a:pt x="66" y="175"/>
                  </a:lnTo>
                  <a:lnTo>
                    <a:pt x="65" y="177"/>
                  </a:lnTo>
                  <a:lnTo>
                    <a:pt x="65" y="177"/>
                  </a:lnTo>
                  <a:lnTo>
                    <a:pt x="63" y="178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58" y="180"/>
                  </a:lnTo>
                  <a:lnTo>
                    <a:pt x="58" y="180"/>
                  </a:lnTo>
                  <a:lnTo>
                    <a:pt x="58" y="182"/>
                  </a:lnTo>
                  <a:lnTo>
                    <a:pt x="57" y="182"/>
                  </a:lnTo>
                  <a:lnTo>
                    <a:pt x="57" y="183"/>
                  </a:lnTo>
                  <a:lnTo>
                    <a:pt x="55" y="185"/>
                  </a:lnTo>
                  <a:lnTo>
                    <a:pt x="55" y="186"/>
                  </a:lnTo>
                  <a:lnTo>
                    <a:pt x="54" y="188"/>
                  </a:lnTo>
                  <a:lnTo>
                    <a:pt x="54" y="188"/>
                  </a:lnTo>
                  <a:lnTo>
                    <a:pt x="52" y="189"/>
                  </a:lnTo>
                  <a:lnTo>
                    <a:pt x="51" y="189"/>
                  </a:lnTo>
                  <a:lnTo>
                    <a:pt x="49" y="189"/>
                  </a:lnTo>
                  <a:lnTo>
                    <a:pt x="49" y="191"/>
                  </a:lnTo>
                  <a:lnTo>
                    <a:pt x="47" y="191"/>
                  </a:lnTo>
                  <a:lnTo>
                    <a:pt x="46" y="193"/>
                  </a:lnTo>
                  <a:lnTo>
                    <a:pt x="44" y="193"/>
                  </a:lnTo>
                  <a:lnTo>
                    <a:pt x="44" y="193"/>
                  </a:lnTo>
                  <a:lnTo>
                    <a:pt x="44" y="196"/>
                  </a:lnTo>
                  <a:lnTo>
                    <a:pt x="43" y="197"/>
                  </a:lnTo>
                  <a:lnTo>
                    <a:pt x="43" y="199"/>
                  </a:lnTo>
                  <a:lnTo>
                    <a:pt x="43" y="202"/>
                  </a:lnTo>
                  <a:lnTo>
                    <a:pt x="41" y="204"/>
                  </a:lnTo>
                  <a:lnTo>
                    <a:pt x="41" y="205"/>
                  </a:lnTo>
                  <a:lnTo>
                    <a:pt x="41" y="207"/>
                  </a:lnTo>
                  <a:lnTo>
                    <a:pt x="41" y="210"/>
                  </a:lnTo>
                  <a:lnTo>
                    <a:pt x="41" y="212"/>
                  </a:lnTo>
                  <a:lnTo>
                    <a:pt x="41" y="213"/>
                  </a:lnTo>
                  <a:lnTo>
                    <a:pt x="40" y="213"/>
                  </a:lnTo>
                  <a:lnTo>
                    <a:pt x="40" y="215"/>
                  </a:lnTo>
                  <a:lnTo>
                    <a:pt x="40" y="216"/>
                  </a:lnTo>
                  <a:lnTo>
                    <a:pt x="38" y="216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5" y="219"/>
                  </a:lnTo>
                  <a:lnTo>
                    <a:pt x="35" y="221"/>
                  </a:lnTo>
                  <a:lnTo>
                    <a:pt x="35" y="221"/>
                  </a:lnTo>
                  <a:lnTo>
                    <a:pt x="35" y="223"/>
                  </a:lnTo>
                  <a:lnTo>
                    <a:pt x="35" y="223"/>
                  </a:lnTo>
                  <a:lnTo>
                    <a:pt x="33" y="224"/>
                  </a:lnTo>
                  <a:lnTo>
                    <a:pt x="33" y="226"/>
                  </a:lnTo>
                  <a:lnTo>
                    <a:pt x="32" y="227"/>
                  </a:lnTo>
                  <a:lnTo>
                    <a:pt x="30" y="227"/>
                  </a:lnTo>
                  <a:lnTo>
                    <a:pt x="27" y="227"/>
                  </a:lnTo>
                  <a:lnTo>
                    <a:pt x="25" y="227"/>
                  </a:lnTo>
                  <a:lnTo>
                    <a:pt x="22" y="227"/>
                  </a:lnTo>
                  <a:lnTo>
                    <a:pt x="21" y="226"/>
                  </a:lnTo>
                  <a:lnTo>
                    <a:pt x="17" y="226"/>
                  </a:lnTo>
                  <a:lnTo>
                    <a:pt x="16" y="226"/>
                  </a:lnTo>
                  <a:lnTo>
                    <a:pt x="14" y="226"/>
                  </a:lnTo>
                  <a:lnTo>
                    <a:pt x="11" y="226"/>
                  </a:lnTo>
                  <a:lnTo>
                    <a:pt x="6" y="226"/>
                  </a:lnTo>
                  <a:lnTo>
                    <a:pt x="3" y="226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2" y="219"/>
                  </a:lnTo>
                  <a:lnTo>
                    <a:pt x="3" y="216"/>
                  </a:lnTo>
                  <a:lnTo>
                    <a:pt x="5" y="215"/>
                  </a:lnTo>
                  <a:lnTo>
                    <a:pt x="6" y="213"/>
                  </a:lnTo>
                  <a:lnTo>
                    <a:pt x="10" y="210"/>
                  </a:lnTo>
                  <a:lnTo>
                    <a:pt x="10" y="205"/>
                  </a:lnTo>
                  <a:lnTo>
                    <a:pt x="11" y="204"/>
                  </a:lnTo>
                  <a:lnTo>
                    <a:pt x="13" y="204"/>
                  </a:lnTo>
                  <a:lnTo>
                    <a:pt x="11" y="202"/>
                  </a:lnTo>
                  <a:lnTo>
                    <a:pt x="13" y="201"/>
                  </a:lnTo>
                  <a:lnTo>
                    <a:pt x="14" y="197"/>
                  </a:lnTo>
                  <a:lnTo>
                    <a:pt x="16" y="194"/>
                  </a:lnTo>
                  <a:lnTo>
                    <a:pt x="17" y="193"/>
                  </a:lnTo>
                  <a:lnTo>
                    <a:pt x="17" y="191"/>
                  </a:lnTo>
                  <a:lnTo>
                    <a:pt x="17" y="191"/>
                  </a:lnTo>
                  <a:lnTo>
                    <a:pt x="16" y="191"/>
                  </a:lnTo>
                  <a:lnTo>
                    <a:pt x="16" y="193"/>
                  </a:lnTo>
                  <a:lnTo>
                    <a:pt x="14" y="193"/>
                  </a:lnTo>
                  <a:lnTo>
                    <a:pt x="16" y="193"/>
                  </a:lnTo>
                  <a:lnTo>
                    <a:pt x="16" y="191"/>
                  </a:lnTo>
                  <a:lnTo>
                    <a:pt x="17" y="189"/>
                  </a:lnTo>
                  <a:lnTo>
                    <a:pt x="21" y="186"/>
                  </a:lnTo>
                  <a:lnTo>
                    <a:pt x="27" y="182"/>
                  </a:lnTo>
                  <a:lnTo>
                    <a:pt x="28" y="180"/>
                  </a:lnTo>
                  <a:lnTo>
                    <a:pt x="30" y="177"/>
                  </a:lnTo>
                  <a:lnTo>
                    <a:pt x="32" y="175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3" y="164"/>
                  </a:lnTo>
                  <a:lnTo>
                    <a:pt x="35" y="161"/>
                  </a:lnTo>
                  <a:lnTo>
                    <a:pt x="36" y="158"/>
                  </a:lnTo>
                  <a:lnTo>
                    <a:pt x="36" y="155"/>
                  </a:lnTo>
                  <a:lnTo>
                    <a:pt x="38" y="153"/>
                  </a:lnTo>
                  <a:lnTo>
                    <a:pt x="40" y="153"/>
                  </a:lnTo>
                  <a:lnTo>
                    <a:pt x="41" y="152"/>
                  </a:lnTo>
                  <a:lnTo>
                    <a:pt x="44" y="150"/>
                  </a:lnTo>
                  <a:lnTo>
                    <a:pt x="47" y="147"/>
                  </a:lnTo>
                  <a:lnTo>
                    <a:pt x="49" y="147"/>
                  </a:lnTo>
                  <a:lnTo>
                    <a:pt x="51" y="144"/>
                  </a:lnTo>
                  <a:lnTo>
                    <a:pt x="52" y="141"/>
                  </a:lnTo>
                  <a:lnTo>
                    <a:pt x="54" y="136"/>
                  </a:lnTo>
                  <a:lnTo>
                    <a:pt x="55" y="133"/>
                  </a:lnTo>
                  <a:lnTo>
                    <a:pt x="55" y="133"/>
                  </a:lnTo>
                  <a:lnTo>
                    <a:pt x="57" y="130"/>
                  </a:lnTo>
                  <a:lnTo>
                    <a:pt x="58" y="128"/>
                  </a:lnTo>
                  <a:lnTo>
                    <a:pt x="62" y="126"/>
                  </a:lnTo>
                  <a:lnTo>
                    <a:pt x="65" y="126"/>
                  </a:lnTo>
                  <a:lnTo>
                    <a:pt x="73" y="125"/>
                  </a:lnTo>
                  <a:lnTo>
                    <a:pt x="79" y="122"/>
                  </a:lnTo>
                  <a:lnTo>
                    <a:pt x="80" y="120"/>
                  </a:lnTo>
                  <a:lnTo>
                    <a:pt x="82" y="119"/>
                  </a:lnTo>
                  <a:lnTo>
                    <a:pt x="85" y="115"/>
                  </a:lnTo>
                  <a:lnTo>
                    <a:pt x="92" y="112"/>
                  </a:lnTo>
                  <a:lnTo>
                    <a:pt x="95" y="111"/>
                  </a:lnTo>
                  <a:lnTo>
                    <a:pt x="98" y="104"/>
                  </a:lnTo>
                  <a:lnTo>
                    <a:pt x="101" y="101"/>
                  </a:lnTo>
                  <a:lnTo>
                    <a:pt x="103" y="98"/>
                  </a:lnTo>
                  <a:lnTo>
                    <a:pt x="104" y="97"/>
                  </a:lnTo>
                  <a:lnTo>
                    <a:pt x="106" y="93"/>
                  </a:lnTo>
                  <a:lnTo>
                    <a:pt x="107" y="90"/>
                  </a:lnTo>
                  <a:lnTo>
                    <a:pt x="106" y="89"/>
                  </a:lnTo>
                  <a:lnTo>
                    <a:pt x="104" y="86"/>
                  </a:lnTo>
                  <a:lnTo>
                    <a:pt x="103" y="86"/>
                  </a:lnTo>
                  <a:lnTo>
                    <a:pt x="103" y="84"/>
                  </a:lnTo>
                  <a:lnTo>
                    <a:pt x="104" y="82"/>
                  </a:lnTo>
                  <a:lnTo>
                    <a:pt x="104" y="79"/>
                  </a:lnTo>
                  <a:lnTo>
                    <a:pt x="104" y="73"/>
                  </a:lnTo>
                  <a:lnTo>
                    <a:pt x="106" y="68"/>
                  </a:lnTo>
                  <a:lnTo>
                    <a:pt x="110" y="62"/>
                  </a:lnTo>
                  <a:lnTo>
                    <a:pt x="112" y="60"/>
                  </a:lnTo>
                  <a:lnTo>
                    <a:pt x="112" y="56"/>
                  </a:lnTo>
                  <a:lnTo>
                    <a:pt x="112" y="54"/>
                  </a:lnTo>
                  <a:lnTo>
                    <a:pt x="118" y="49"/>
                  </a:lnTo>
                  <a:lnTo>
                    <a:pt x="121" y="45"/>
                  </a:lnTo>
                  <a:lnTo>
                    <a:pt x="123" y="43"/>
                  </a:lnTo>
                  <a:lnTo>
                    <a:pt x="126" y="41"/>
                  </a:lnTo>
                  <a:lnTo>
                    <a:pt x="136" y="37"/>
                  </a:lnTo>
                  <a:lnTo>
                    <a:pt x="142" y="35"/>
                  </a:lnTo>
                  <a:lnTo>
                    <a:pt x="147" y="32"/>
                  </a:lnTo>
                  <a:lnTo>
                    <a:pt x="148" y="29"/>
                  </a:lnTo>
                  <a:lnTo>
                    <a:pt x="155" y="19"/>
                  </a:lnTo>
                  <a:lnTo>
                    <a:pt x="159" y="4"/>
                  </a:lnTo>
                  <a:lnTo>
                    <a:pt x="159" y="2"/>
                  </a:lnTo>
                  <a:lnTo>
                    <a:pt x="162" y="2"/>
                  </a:lnTo>
                  <a:lnTo>
                    <a:pt x="164" y="2"/>
                  </a:lnTo>
                  <a:lnTo>
                    <a:pt x="166" y="2"/>
                  </a:lnTo>
                  <a:lnTo>
                    <a:pt x="16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1" name="Freeform 218">
              <a:extLst>
                <a:ext uri="{FF2B5EF4-FFF2-40B4-BE49-F238E27FC236}">
                  <a16:creationId xmlns:a16="http://schemas.microsoft.com/office/drawing/2014/main" id="{99134DBB-5C57-4184-8C09-D2950E81664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6190" y="3453008"/>
              <a:ext cx="446372" cy="411286"/>
            </a:xfrm>
            <a:custGeom>
              <a:avLst/>
              <a:gdLst>
                <a:gd name="T0" fmla="*/ 43 w 229"/>
                <a:gd name="T1" fmla="*/ 4 h 211"/>
                <a:gd name="T2" fmla="*/ 58 w 229"/>
                <a:gd name="T3" fmla="*/ 4 h 211"/>
                <a:gd name="T4" fmla="*/ 71 w 229"/>
                <a:gd name="T5" fmla="*/ 7 h 211"/>
                <a:gd name="T6" fmla="*/ 85 w 229"/>
                <a:gd name="T7" fmla="*/ 12 h 211"/>
                <a:gd name="T8" fmla="*/ 88 w 229"/>
                <a:gd name="T9" fmla="*/ 22 h 211"/>
                <a:gd name="T10" fmla="*/ 95 w 229"/>
                <a:gd name="T11" fmla="*/ 29 h 211"/>
                <a:gd name="T12" fmla="*/ 117 w 229"/>
                <a:gd name="T13" fmla="*/ 33 h 211"/>
                <a:gd name="T14" fmla="*/ 136 w 229"/>
                <a:gd name="T15" fmla="*/ 44 h 211"/>
                <a:gd name="T16" fmla="*/ 148 w 229"/>
                <a:gd name="T17" fmla="*/ 44 h 211"/>
                <a:gd name="T18" fmla="*/ 158 w 229"/>
                <a:gd name="T19" fmla="*/ 33 h 211"/>
                <a:gd name="T20" fmla="*/ 155 w 229"/>
                <a:gd name="T21" fmla="*/ 26 h 211"/>
                <a:gd name="T22" fmla="*/ 156 w 229"/>
                <a:gd name="T23" fmla="*/ 15 h 211"/>
                <a:gd name="T24" fmla="*/ 174 w 229"/>
                <a:gd name="T25" fmla="*/ 6 h 211"/>
                <a:gd name="T26" fmla="*/ 181 w 229"/>
                <a:gd name="T27" fmla="*/ 4 h 211"/>
                <a:gd name="T28" fmla="*/ 194 w 229"/>
                <a:gd name="T29" fmla="*/ 7 h 211"/>
                <a:gd name="T30" fmla="*/ 200 w 229"/>
                <a:gd name="T31" fmla="*/ 12 h 211"/>
                <a:gd name="T32" fmla="*/ 211 w 229"/>
                <a:gd name="T33" fmla="*/ 17 h 211"/>
                <a:gd name="T34" fmla="*/ 222 w 229"/>
                <a:gd name="T35" fmla="*/ 18 h 211"/>
                <a:gd name="T36" fmla="*/ 229 w 229"/>
                <a:gd name="T37" fmla="*/ 23 h 211"/>
                <a:gd name="T38" fmla="*/ 227 w 229"/>
                <a:gd name="T39" fmla="*/ 26 h 211"/>
                <a:gd name="T40" fmla="*/ 226 w 229"/>
                <a:gd name="T41" fmla="*/ 34 h 211"/>
                <a:gd name="T42" fmla="*/ 226 w 229"/>
                <a:gd name="T43" fmla="*/ 42 h 211"/>
                <a:gd name="T44" fmla="*/ 222 w 229"/>
                <a:gd name="T45" fmla="*/ 48 h 211"/>
                <a:gd name="T46" fmla="*/ 226 w 229"/>
                <a:gd name="T47" fmla="*/ 61 h 211"/>
                <a:gd name="T48" fmla="*/ 227 w 229"/>
                <a:gd name="T49" fmla="*/ 189 h 211"/>
                <a:gd name="T50" fmla="*/ 227 w 229"/>
                <a:gd name="T51" fmla="*/ 203 h 211"/>
                <a:gd name="T52" fmla="*/ 213 w 229"/>
                <a:gd name="T53" fmla="*/ 203 h 211"/>
                <a:gd name="T54" fmla="*/ 191 w 229"/>
                <a:gd name="T55" fmla="*/ 200 h 211"/>
                <a:gd name="T56" fmla="*/ 164 w 229"/>
                <a:gd name="T57" fmla="*/ 185 h 211"/>
                <a:gd name="T58" fmla="*/ 136 w 229"/>
                <a:gd name="T59" fmla="*/ 171 h 211"/>
                <a:gd name="T60" fmla="*/ 109 w 229"/>
                <a:gd name="T61" fmla="*/ 157 h 211"/>
                <a:gd name="T62" fmla="*/ 87 w 229"/>
                <a:gd name="T63" fmla="*/ 156 h 211"/>
                <a:gd name="T64" fmla="*/ 71 w 229"/>
                <a:gd name="T65" fmla="*/ 163 h 211"/>
                <a:gd name="T66" fmla="*/ 60 w 229"/>
                <a:gd name="T67" fmla="*/ 156 h 211"/>
                <a:gd name="T68" fmla="*/ 38 w 229"/>
                <a:gd name="T69" fmla="*/ 148 h 211"/>
                <a:gd name="T70" fmla="*/ 32 w 229"/>
                <a:gd name="T71" fmla="*/ 138 h 211"/>
                <a:gd name="T72" fmla="*/ 16 w 229"/>
                <a:gd name="T73" fmla="*/ 135 h 211"/>
                <a:gd name="T74" fmla="*/ 13 w 229"/>
                <a:gd name="T75" fmla="*/ 132 h 211"/>
                <a:gd name="T76" fmla="*/ 6 w 229"/>
                <a:gd name="T77" fmla="*/ 118 h 211"/>
                <a:gd name="T78" fmla="*/ 2 w 229"/>
                <a:gd name="T79" fmla="*/ 108 h 211"/>
                <a:gd name="T80" fmla="*/ 8 w 229"/>
                <a:gd name="T81" fmla="*/ 104 h 211"/>
                <a:gd name="T82" fmla="*/ 6 w 229"/>
                <a:gd name="T83" fmla="*/ 94 h 211"/>
                <a:gd name="T84" fmla="*/ 8 w 229"/>
                <a:gd name="T85" fmla="*/ 81 h 211"/>
                <a:gd name="T86" fmla="*/ 8 w 229"/>
                <a:gd name="T87" fmla="*/ 63 h 211"/>
                <a:gd name="T88" fmla="*/ 3 w 229"/>
                <a:gd name="T89" fmla="*/ 53 h 211"/>
                <a:gd name="T90" fmla="*/ 3 w 229"/>
                <a:gd name="T91" fmla="*/ 47 h 211"/>
                <a:gd name="T92" fmla="*/ 10 w 229"/>
                <a:gd name="T93" fmla="*/ 44 h 211"/>
                <a:gd name="T94" fmla="*/ 14 w 229"/>
                <a:gd name="T95" fmla="*/ 37 h 211"/>
                <a:gd name="T96" fmla="*/ 13 w 229"/>
                <a:gd name="T97" fmla="*/ 28 h 211"/>
                <a:gd name="T98" fmla="*/ 14 w 229"/>
                <a:gd name="T99" fmla="*/ 23 h 211"/>
                <a:gd name="T100" fmla="*/ 19 w 229"/>
                <a:gd name="T101" fmla="*/ 20 h 211"/>
                <a:gd name="T102" fmla="*/ 25 w 229"/>
                <a:gd name="T103" fmla="*/ 15 h 211"/>
                <a:gd name="T104" fmla="*/ 33 w 229"/>
                <a:gd name="T105" fmla="*/ 11 h 211"/>
                <a:gd name="T106" fmla="*/ 32 w 229"/>
                <a:gd name="T10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29" h="211">
                  <a:moveTo>
                    <a:pt x="32" y="0"/>
                  </a:moveTo>
                  <a:lnTo>
                    <a:pt x="33" y="1"/>
                  </a:lnTo>
                  <a:lnTo>
                    <a:pt x="36" y="1"/>
                  </a:lnTo>
                  <a:lnTo>
                    <a:pt x="43" y="4"/>
                  </a:lnTo>
                  <a:lnTo>
                    <a:pt x="46" y="6"/>
                  </a:lnTo>
                  <a:lnTo>
                    <a:pt x="51" y="6"/>
                  </a:lnTo>
                  <a:lnTo>
                    <a:pt x="55" y="4"/>
                  </a:lnTo>
                  <a:lnTo>
                    <a:pt x="58" y="4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1" y="7"/>
                  </a:lnTo>
                  <a:lnTo>
                    <a:pt x="74" y="11"/>
                  </a:lnTo>
                  <a:lnTo>
                    <a:pt x="76" y="11"/>
                  </a:lnTo>
                  <a:lnTo>
                    <a:pt x="85" y="12"/>
                  </a:lnTo>
                  <a:lnTo>
                    <a:pt x="87" y="14"/>
                  </a:lnTo>
                  <a:lnTo>
                    <a:pt x="88" y="17"/>
                  </a:lnTo>
                  <a:lnTo>
                    <a:pt x="88" y="18"/>
                  </a:lnTo>
                  <a:lnTo>
                    <a:pt x="88" y="22"/>
                  </a:lnTo>
                  <a:lnTo>
                    <a:pt x="90" y="25"/>
                  </a:lnTo>
                  <a:lnTo>
                    <a:pt x="92" y="26"/>
                  </a:lnTo>
                  <a:lnTo>
                    <a:pt x="93" y="28"/>
                  </a:lnTo>
                  <a:lnTo>
                    <a:pt x="95" y="29"/>
                  </a:lnTo>
                  <a:lnTo>
                    <a:pt x="99" y="31"/>
                  </a:lnTo>
                  <a:lnTo>
                    <a:pt x="104" y="31"/>
                  </a:lnTo>
                  <a:lnTo>
                    <a:pt x="109" y="31"/>
                  </a:lnTo>
                  <a:lnTo>
                    <a:pt x="117" y="33"/>
                  </a:lnTo>
                  <a:lnTo>
                    <a:pt x="123" y="36"/>
                  </a:lnTo>
                  <a:lnTo>
                    <a:pt x="125" y="37"/>
                  </a:lnTo>
                  <a:lnTo>
                    <a:pt x="129" y="39"/>
                  </a:lnTo>
                  <a:lnTo>
                    <a:pt x="136" y="44"/>
                  </a:lnTo>
                  <a:lnTo>
                    <a:pt x="139" y="45"/>
                  </a:lnTo>
                  <a:lnTo>
                    <a:pt x="142" y="47"/>
                  </a:lnTo>
                  <a:lnTo>
                    <a:pt x="145" y="45"/>
                  </a:lnTo>
                  <a:lnTo>
                    <a:pt x="148" y="44"/>
                  </a:lnTo>
                  <a:lnTo>
                    <a:pt x="151" y="42"/>
                  </a:lnTo>
                  <a:lnTo>
                    <a:pt x="155" y="37"/>
                  </a:lnTo>
                  <a:lnTo>
                    <a:pt x="156" y="36"/>
                  </a:lnTo>
                  <a:lnTo>
                    <a:pt x="158" y="33"/>
                  </a:lnTo>
                  <a:lnTo>
                    <a:pt x="156" y="31"/>
                  </a:lnTo>
                  <a:lnTo>
                    <a:pt x="156" y="29"/>
                  </a:lnTo>
                  <a:lnTo>
                    <a:pt x="155" y="28"/>
                  </a:lnTo>
                  <a:lnTo>
                    <a:pt x="155" y="26"/>
                  </a:lnTo>
                  <a:lnTo>
                    <a:pt x="153" y="22"/>
                  </a:lnTo>
                  <a:lnTo>
                    <a:pt x="155" y="18"/>
                  </a:lnTo>
                  <a:lnTo>
                    <a:pt x="155" y="17"/>
                  </a:lnTo>
                  <a:lnTo>
                    <a:pt x="156" y="15"/>
                  </a:lnTo>
                  <a:lnTo>
                    <a:pt x="161" y="12"/>
                  </a:lnTo>
                  <a:lnTo>
                    <a:pt x="164" y="9"/>
                  </a:lnTo>
                  <a:lnTo>
                    <a:pt x="170" y="6"/>
                  </a:lnTo>
                  <a:lnTo>
                    <a:pt x="174" y="6"/>
                  </a:lnTo>
                  <a:lnTo>
                    <a:pt x="175" y="6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1" y="4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1" y="6"/>
                  </a:lnTo>
                  <a:lnTo>
                    <a:pt x="194" y="7"/>
                  </a:lnTo>
                  <a:lnTo>
                    <a:pt x="197" y="7"/>
                  </a:lnTo>
                  <a:lnTo>
                    <a:pt x="199" y="9"/>
                  </a:lnTo>
                  <a:lnTo>
                    <a:pt x="200" y="12"/>
                  </a:lnTo>
                  <a:lnTo>
                    <a:pt x="200" y="12"/>
                  </a:lnTo>
                  <a:lnTo>
                    <a:pt x="200" y="14"/>
                  </a:lnTo>
                  <a:lnTo>
                    <a:pt x="202" y="15"/>
                  </a:lnTo>
                  <a:lnTo>
                    <a:pt x="210" y="17"/>
                  </a:lnTo>
                  <a:lnTo>
                    <a:pt x="211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9" y="18"/>
                  </a:lnTo>
                  <a:lnTo>
                    <a:pt x="222" y="18"/>
                  </a:lnTo>
                  <a:lnTo>
                    <a:pt x="226" y="18"/>
                  </a:lnTo>
                  <a:lnTo>
                    <a:pt x="227" y="20"/>
                  </a:lnTo>
                  <a:lnTo>
                    <a:pt x="227" y="20"/>
                  </a:lnTo>
                  <a:lnTo>
                    <a:pt x="229" y="23"/>
                  </a:lnTo>
                  <a:lnTo>
                    <a:pt x="229" y="25"/>
                  </a:lnTo>
                  <a:lnTo>
                    <a:pt x="229" y="25"/>
                  </a:lnTo>
                  <a:lnTo>
                    <a:pt x="229" y="26"/>
                  </a:lnTo>
                  <a:lnTo>
                    <a:pt x="227" y="26"/>
                  </a:lnTo>
                  <a:lnTo>
                    <a:pt x="226" y="28"/>
                  </a:lnTo>
                  <a:lnTo>
                    <a:pt x="226" y="29"/>
                  </a:lnTo>
                  <a:lnTo>
                    <a:pt x="226" y="31"/>
                  </a:lnTo>
                  <a:lnTo>
                    <a:pt x="226" y="34"/>
                  </a:lnTo>
                  <a:lnTo>
                    <a:pt x="226" y="36"/>
                  </a:lnTo>
                  <a:lnTo>
                    <a:pt x="227" y="39"/>
                  </a:lnTo>
                  <a:lnTo>
                    <a:pt x="227" y="39"/>
                  </a:lnTo>
                  <a:lnTo>
                    <a:pt x="226" y="42"/>
                  </a:lnTo>
                  <a:lnTo>
                    <a:pt x="226" y="44"/>
                  </a:lnTo>
                  <a:lnTo>
                    <a:pt x="222" y="47"/>
                  </a:lnTo>
                  <a:lnTo>
                    <a:pt x="222" y="47"/>
                  </a:lnTo>
                  <a:lnTo>
                    <a:pt x="222" y="48"/>
                  </a:lnTo>
                  <a:lnTo>
                    <a:pt x="224" y="52"/>
                  </a:lnTo>
                  <a:lnTo>
                    <a:pt x="224" y="53"/>
                  </a:lnTo>
                  <a:lnTo>
                    <a:pt x="226" y="58"/>
                  </a:lnTo>
                  <a:lnTo>
                    <a:pt x="226" y="61"/>
                  </a:lnTo>
                  <a:lnTo>
                    <a:pt x="227" y="63"/>
                  </a:lnTo>
                  <a:lnTo>
                    <a:pt x="227" y="63"/>
                  </a:lnTo>
                  <a:lnTo>
                    <a:pt x="227" y="181"/>
                  </a:lnTo>
                  <a:lnTo>
                    <a:pt x="227" y="189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2" y="203"/>
                  </a:lnTo>
                  <a:lnTo>
                    <a:pt x="219" y="203"/>
                  </a:lnTo>
                  <a:lnTo>
                    <a:pt x="213" y="203"/>
                  </a:lnTo>
                  <a:lnTo>
                    <a:pt x="213" y="211"/>
                  </a:lnTo>
                  <a:lnTo>
                    <a:pt x="205" y="208"/>
                  </a:lnTo>
                  <a:lnTo>
                    <a:pt x="199" y="204"/>
                  </a:lnTo>
                  <a:lnTo>
                    <a:pt x="191" y="200"/>
                  </a:lnTo>
                  <a:lnTo>
                    <a:pt x="185" y="196"/>
                  </a:lnTo>
                  <a:lnTo>
                    <a:pt x="178" y="193"/>
                  </a:lnTo>
                  <a:lnTo>
                    <a:pt x="170" y="190"/>
                  </a:lnTo>
                  <a:lnTo>
                    <a:pt x="164" y="185"/>
                  </a:lnTo>
                  <a:lnTo>
                    <a:pt x="158" y="182"/>
                  </a:lnTo>
                  <a:lnTo>
                    <a:pt x="150" y="179"/>
                  </a:lnTo>
                  <a:lnTo>
                    <a:pt x="144" y="176"/>
                  </a:lnTo>
                  <a:lnTo>
                    <a:pt x="136" y="171"/>
                  </a:lnTo>
                  <a:lnTo>
                    <a:pt x="129" y="168"/>
                  </a:lnTo>
                  <a:lnTo>
                    <a:pt x="123" y="165"/>
                  </a:lnTo>
                  <a:lnTo>
                    <a:pt x="115" y="162"/>
                  </a:lnTo>
                  <a:lnTo>
                    <a:pt x="109" y="157"/>
                  </a:lnTo>
                  <a:lnTo>
                    <a:pt x="101" y="154"/>
                  </a:lnTo>
                  <a:lnTo>
                    <a:pt x="96" y="152"/>
                  </a:lnTo>
                  <a:lnTo>
                    <a:pt x="92" y="154"/>
                  </a:lnTo>
                  <a:lnTo>
                    <a:pt x="87" y="156"/>
                  </a:lnTo>
                  <a:lnTo>
                    <a:pt x="82" y="159"/>
                  </a:lnTo>
                  <a:lnTo>
                    <a:pt x="76" y="162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66" y="160"/>
                  </a:lnTo>
                  <a:lnTo>
                    <a:pt x="62" y="157"/>
                  </a:lnTo>
                  <a:lnTo>
                    <a:pt x="60" y="156"/>
                  </a:lnTo>
                  <a:lnTo>
                    <a:pt x="54" y="154"/>
                  </a:lnTo>
                  <a:lnTo>
                    <a:pt x="46" y="152"/>
                  </a:lnTo>
                  <a:lnTo>
                    <a:pt x="40" y="151"/>
                  </a:lnTo>
                  <a:lnTo>
                    <a:pt x="38" y="148"/>
                  </a:lnTo>
                  <a:lnTo>
                    <a:pt x="36" y="144"/>
                  </a:lnTo>
                  <a:lnTo>
                    <a:pt x="33" y="141"/>
                  </a:lnTo>
                  <a:lnTo>
                    <a:pt x="33" y="138"/>
                  </a:lnTo>
                  <a:lnTo>
                    <a:pt x="32" y="138"/>
                  </a:lnTo>
                  <a:lnTo>
                    <a:pt x="27" y="137"/>
                  </a:lnTo>
                  <a:lnTo>
                    <a:pt x="21" y="135"/>
                  </a:lnTo>
                  <a:lnTo>
                    <a:pt x="16" y="137"/>
                  </a:lnTo>
                  <a:lnTo>
                    <a:pt x="16" y="135"/>
                  </a:lnTo>
                  <a:lnTo>
                    <a:pt x="14" y="135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2"/>
                  </a:lnTo>
                  <a:lnTo>
                    <a:pt x="11" y="127"/>
                  </a:lnTo>
                  <a:lnTo>
                    <a:pt x="11" y="124"/>
                  </a:lnTo>
                  <a:lnTo>
                    <a:pt x="10" y="122"/>
                  </a:lnTo>
                  <a:lnTo>
                    <a:pt x="6" y="118"/>
                  </a:lnTo>
                  <a:lnTo>
                    <a:pt x="5" y="115"/>
                  </a:lnTo>
                  <a:lnTo>
                    <a:pt x="2" y="111"/>
                  </a:lnTo>
                  <a:lnTo>
                    <a:pt x="2" y="110"/>
                  </a:lnTo>
                  <a:lnTo>
                    <a:pt x="2" y="108"/>
                  </a:lnTo>
                  <a:lnTo>
                    <a:pt x="3" y="108"/>
                  </a:lnTo>
                  <a:lnTo>
                    <a:pt x="6" y="105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99"/>
                  </a:lnTo>
                  <a:lnTo>
                    <a:pt x="8" y="99"/>
                  </a:lnTo>
                  <a:lnTo>
                    <a:pt x="8" y="97"/>
                  </a:lnTo>
                  <a:lnTo>
                    <a:pt x="6" y="94"/>
                  </a:lnTo>
                  <a:lnTo>
                    <a:pt x="6" y="92"/>
                  </a:lnTo>
                  <a:lnTo>
                    <a:pt x="8" y="89"/>
                  </a:lnTo>
                  <a:lnTo>
                    <a:pt x="10" y="85"/>
                  </a:lnTo>
                  <a:lnTo>
                    <a:pt x="8" y="81"/>
                  </a:lnTo>
                  <a:lnTo>
                    <a:pt x="8" y="74"/>
                  </a:lnTo>
                  <a:lnTo>
                    <a:pt x="8" y="67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6" y="61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3" y="53"/>
                  </a:lnTo>
                  <a:lnTo>
                    <a:pt x="2" y="50"/>
                  </a:lnTo>
                  <a:lnTo>
                    <a:pt x="0" y="48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5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1" y="41"/>
                  </a:lnTo>
                  <a:lnTo>
                    <a:pt x="13" y="41"/>
                  </a:lnTo>
                  <a:lnTo>
                    <a:pt x="13" y="37"/>
                  </a:lnTo>
                  <a:lnTo>
                    <a:pt x="14" y="37"/>
                  </a:lnTo>
                  <a:lnTo>
                    <a:pt x="14" y="36"/>
                  </a:lnTo>
                  <a:lnTo>
                    <a:pt x="14" y="34"/>
                  </a:lnTo>
                  <a:lnTo>
                    <a:pt x="13" y="31"/>
                  </a:lnTo>
                  <a:lnTo>
                    <a:pt x="13" y="28"/>
                  </a:lnTo>
                  <a:lnTo>
                    <a:pt x="13" y="26"/>
                  </a:lnTo>
                  <a:lnTo>
                    <a:pt x="13" y="25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7" y="23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1" y="18"/>
                  </a:lnTo>
                  <a:lnTo>
                    <a:pt x="22" y="18"/>
                  </a:lnTo>
                  <a:lnTo>
                    <a:pt x="22" y="17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4"/>
                  </a:lnTo>
                  <a:lnTo>
                    <a:pt x="32" y="12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2" y="9"/>
                  </a:lnTo>
                  <a:lnTo>
                    <a:pt x="32" y="6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2" name="Freeform 219">
              <a:extLst>
                <a:ext uri="{FF2B5EF4-FFF2-40B4-BE49-F238E27FC236}">
                  <a16:creationId xmlns:a16="http://schemas.microsoft.com/office/drawing/2014/main" id="{251895B0-85D0-4B3C-8723-F39135BCD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5608" y="2573908"/>
              <a:ext cx="202719" cy="95512"/>
            </a:xfrm>
            <a:custGeom>
              <a:avLst/>
              <a:gdLst>
                <a:gd name="T0" fmla="*/ 61 w 104"/>
                <a:gd name="T1" fmla="*/ 2 h 49"/>
                <a:gd name="T2" fmla="*/ 61 w 104"/>
                <a:gd name="T3" fmla="*/ 0 h 49"/>
                <a:gd name="T4" fmla="*/ 66 w 104"/>
                <a:gd name="T5" fmla="*/ 2 h 49"/>
                <a:gd name="T6" fmla="*/ 69 w 104"/>
                <a:gd name="T7" fmla="*/ 3 h 49"/>
                <a:gd name="T8" fmla="*/ 72 w 104"/>
                <a:gd name="T9" fmla="*/ 6 h 49"/>
                <a:gd name="T10" fmla="*/ 79 w 104"/>
                <a:gd name="T11" fmla="*/ 11 h 49"/>
                <a:gd name="T12" fmla="*/ 85 w 104"/>
                <a:gd name="T13" fmla="*/ 9 h 49"/>
                <a:gd name="T14" fmla="*/ 90 w 104"/>
                <a:gd name="T15" fmla="*/ 11 h 49"/>
                <a:gd name="T16" fmla="*/ 94 w 104"/>
                <a:gd name="T17" fmla="*/ 11 h 49"/>
                <a:gd name="T18" fmla="*/ 96 w 104"/>
                <a:gd name="T19" fmla="*/ 14 h 49"/>
                <a:gd name="T20" fmla="*/ 99 w 104"/>
                <a:gd name="T21" fmla="*/ 17 h 49"/>
                <a:gd name="T22" fmla="*/ 98 w 104"/>
                <a:gd name="T23" fmla="*/ 19 h 49"/>
                <a:gd name="T24" fmla="*/ 96 w 104"/>
                <a:gd name="T25" fmla="*/ 25 h 49"/>
                <a:gd name="T26" fmla="*/ 99 w 104"/>
                <a:gd name="T27" fmla="*/ 25 h 49"/>
                <a:gd name="T28" fmla="*/ 101 w 104"/>
                <a:gd name="T29" fmla="*/ 28 h 49"/>
                <a:gd name="T30" fmla="*/ 102 w 104"/>
                <a:gd name="T31" fmla="*/ 31 h 49"/>
                <a:gd name="T32" fmla="*/ 104 w 104"/>
                <a:gd name="T33" fmla="*/ 36 h 49"/>
                <a:gd name="T34" fmla="*/ 104 w 104"/>
                <a:gd name="T35" fmla="*/ 39 h 49"/>
                <a:gd name="T36" fmla="*/ 101 w 104"/>
                <a:gd name="T37" fmla="*/ 41 h 49"/>
                <a:gd name="T38" fmla="*/ 96 w 104"/>
                <a:gd name="T39" fmla="*/ 46 h 49"/>
                <a:gd name="T40" fmla="*/ 93 w 104"/>
                <a:gd name="T41" fmla="*/ 46 h 49"/>
                <a:gd name="T42" fmla="*/ 87 w 104"/>
                <a:gd name="T43" fmla="*/ 46 h 49"/>
                <a:gd name="T44" fmla="*/ 82 w 104"/>
                <a:gd name="T45" fmla="*/ 49 h 49"/>
                <a:gd name="T46" fmla="*/ 79 w 104"/>
                <a:gd name="T47" fmla="*/ 49 h 49"/>
                <a:gd name="T48" fmla="*/ 74 w 104"/>
                <a:gd name="T49" fmla="*/ 44 h 49"/>
                <a:gd name="T50" fmla="*/ 68 w 104"/>
                <a:gd name="T51" fmla="*/ 41 h 49"/>
                <a:gd name="T52" fmla="*/ 60 w 104"/>
                <a:gd name="T53" fmla="*/ 38 h 49"/>
                <a:gd name="T54" fmla="*/ 57 w 104"/>
                <a:gd name="T55" fmla="*/ 35 h 49"/>
                <a:gd name="T56" fmla="*/ 52 w 104"/>
                <a:gd name="T57" fmla="*/ 36 h 49"/>
                <a:gd name="T58" fmla="*/ 46 w 104"/>
                <a:gd name="T59" fmla="*/ 36 h 49"/>
                <a:gd name="T60" fmla="*/ 39 w 104"/>
                <a:gd name="T61" fmla="*/ 36 h 49"/>
                <a:gd name="T62" fmla="*/ 31 w 104"/>
                <a:gd name="T63" fmla="*/ 36 h 49"/>
                <a:gd name="T64" fmla="*/ 28 w 104"/>
                <a:gd name="T65" fmla="*/ 35 h 49"/>
                <a:gd name="T66" fmla="*/ 20 w 104"/>
                <a:gd name="T67" fmla="*/ 35 h 49"/>
                <a:gd name="T68" fmla="*/ 11 w 104"/>
                <a:gd name="T69" fmla="*/ 36 h 49"/>
                <a:gd name="T70" fmla="*/ 1 w 104"/>
                <a:gd name="T71" fmla="*/ 41 h 49"/>
                <a:gd name="T72" fmla="*/ 1 w 104"/>
                <a:gd name="T73" fmla="*/ 25 h 49"/>
                <a:gd name="T74" fmla="*/ 6 w 104"/>
                <a:gd name="T75" fmla="*/ 19 h 49"/>
                <a:gd name="T76" fmla="*/ 11 w 104"/>
                <a:gd name="T77" fmla="*/ 9 h 49"/>
                <a:gd name="T78" fmla="*/ 23 w 104"/>
                <a:gd name="T79" fmla="*/ 6 h 49"/>
                <a:gd name="T80" fmla="*/ 30 w 104"/>
                <a:gd name="T81" fmla="*/ 14 h 49"/>
                <a:gd name="T82" fmla="*/ 39 w 104"/>
                <a:gd name="T83" fmla="*/ 22 h 49"/>
                <a:gd name="T84" fmla="*/ 47 w 104"/>
                <a:gd name="T85" fmla="*/ 19 h 49"/>
                <a:gd name="T86" fmla="*/ 49 w 104"/>
                <a:gd name="T87" fmla="*/ 8 h 49"/>
                <a:gd name="T88" fmla="*/ 49 w 104"/>
                <a:gd name="T89" fmla="*/ 3 h 49"/>
                <a:gd name="T90" fmla="*/ 57 w 104"/>
                <a:gd name="T91" fmla="*/ 2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4" h="49">
                  <a:moveTo>
                    <a:pt x="60" y="0"/>
                  </a:moveTo>
                  <a:lnTo>
                    <a:pt x="61" y="0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6" y="2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69" y="3"/>
                  </a:lnTo>
                  <a:lnTo>
                    <a:pt x="72" y="5"/>
                  </a:lnTo>
                  <a:lnTo>
                    <a:pt x="72" y="5"/>
                  </a:lnTo>
                  <a:lnTo>
                    <a:pt x="72" y="6"/>
                  </a:lnTo>
                  <a:lnTo>
                    <a:pt x="76" y="8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1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7" y="9"/>
                  </a:lnTo>
                  <a:lnTo>
                    <a:pt x="88" y="9"/>
                  </a:lnTo>
                  <a:lnTo>
                    <a:pt x="90" y="11"/>
                  </a:lnTo>
                  <a:lnTo>
                    <a:pt x="91" y="11"/>
                  </a:lnTo>
                  <a:lnTo>
                    <a:pt x="93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3"/>
                  </a:lnTo>
                  <a:lnTo>
                    <a:pt x="96" y="14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7"/>
                  </a:lnTo>
                  <a:lnTo>
                    <a:pt x="99" y="17"/>
                  </a:lnTo>
                  <a:lnTo>
                    <a:pt x="99" y="19"/>
                  </a:lnTo>
                  <a:lnTo>
                    <a:pt x="98" y="19"/>
                  </a:lnTo>
                  <a:lnTo>
                    <a:pt x="98" y="20"/>
                  </a:lnTo>
                  <a:lnTo>
                    <a:pt x="98" y="22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7"/>
                  </a:lnTo>
                  <a:lnTo>
                    <a:pt x="101" y="28"/>
                  </a:lnTo>
                  <a:lnTo>
                    <a:pt x="101" y="30"/>
                  </a:lnTo>
                  <a:lnTo>
                    <a:pt x="102" y="30"/>
                  </a:lnTo>
                  <a:lnTo>
                    <a:pt x="102" y="31"/>
                  </a:lnTo>
                  <a:lnTo>
                    <a:pt x="104" y="31"/>
                  </a:lnTo>
                  <a:lnTo>
                    <a:pt x="104" y="35"/>
                  </a:lnTo>
                  <a:lnTo>
                    <a:pt x="104" y="36"/>
                  </a:lnTo>
                  <a:lnTo>
                    <a:pt x="104" y="38"/>
                  </a:lnTo>
                  <a:lnTo>
                    <a:pt x="104" y="38"/>
                  </a:lnTo>
                  <a:lnTo>
                    <a:pt x="104" y="39"/>
                  </a:lnTo>
                  <a:lnTo>
                    <a:pt x="104" y="39"/>
                  </a:lnTo>
                  <a:lnTo>
                    <a:pt x="102" y="39"/>
                  </a:lnTo>
                  <a:lnTo>
                    <a:pt x="101" y="41"/>
                  </a:lnTo>
                  <a:lnTo>
                    <a:pt x="98" y="44"/>
                  </a:lnTo>
                  <a:lnTo>
                    <a:pt x="96" y="44"/>
                  </a:lnTo>
                  <a:lnTo>
                    <a:pt x="96" y="46"/>
                  </a:lnTo>
                  <a:lnTo>
                    <a:pt x="96" y="47"/>
                  </a:lnTo>
                  <a:lnTo>
                    <a:pt x="94" y="46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88" y="46"/>
                  </a:lnTo>
                  <a:lnTo>
                    <a:pt x="87" y="46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0" y="49"/>
                  </a:lnTo>
                  <a:lnTo>
                    <a:pt x="79" y="49"/>
                  </a:lnTo>
                  <a:lnTo>
                    <a:pt x="77" y="47"/>
                  </a:lnTo>
                  <a:lnTo>
                    <a:pt x="76" y="46"/>
                  </a:lnTo>
                  <a:lnTo>
                    <a:pt x="74" y="44"/>
                  </a:lnTo>
                  <a:lnTo>
                    <a:pt x="72" y="44"/>
                  </a:lnTo>
                  <a:lnTo>
                    <a:pt x="71" y="42"/>
                  </a:lnTo>
                  <a:lnTo>
                    <a:pt x="68" y="41"/>
                  </a:lnTo>
                  <a:lnTo>
                    <a:pt x="66" y="39"/>
                  </a:lnTo>
                  <a:lnTo>
                    <a:pt x="61" y="39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55" y="35"/>
                  </a:lnTo>
                  <a:lnTo>
                    <a:pt x="53" y="35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49" y="36"/>
                  </a:lnTo>
                  <a:lnTo>
                    <a:pt x="46" y="36"/>
                  </a:lnTo>
                  <a:lnTo>
                    <a:pt x="44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8" y="36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28" y="35"/>
                  </a:lnTo>
                  <a:lnTo>
                    <a:pt x="28" y="35"/>
                  </a:lnTo>
                  <a:lnTo>
                    <a:pt x="27" y="35"/>
                  </a:lnTo>
                  <a:lnTo>
                    <a:pt x="23" y="35"/>
                  </a:lnTo>
                  <a:lnTo>
                    <a:pt x="20" y="35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5" y="38"/>
                  </a:lnTo>
                  <a:lnTo>
                    <a:pt x="1" y="41"/>
                  </a:lnTo>
                  <a:lnTo>
                    <a:pt x="0" y="38"/>
                  </a:lnTo>
                  <a:lnTo>
                    <a:pt x="1" y="30"/>
                  </a:lnTo>
                  <a:lnTo>
                    <a:pt x="1" y="25"/>
                  </a:lnTo>
                  <a:lnTo>
                    <a:pt x="5" y="24"/>
                  </a:lnTo>
                  <a:lnTo>
                    <a:pt x="6" y="22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8" y="16"/>
                  </a:lnTo>
                  <a:lnTo>
                    <a:pt x="11" y="9"/>
                  </a:lnTo>
                  <a:lnTo>
                    <a:pt x="14" y="9"/>
                  </a:lnTo>
                  <a:lnTo>
                    <a:pt x="19" y="8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9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3" y="20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0"/>
                  </a:lnTo>
                  <a:lnTo>
                    <a:pt x="47" y="19"/>
                  </a:lnTo>
                  <a:lnTo>
                    <a:pt x="49" y="17"/>
                  </a:lnTo>
                  <a:lnTo>
                    <a:pt x="50" y="16"/>
                  </a:lnTo>
                  <a:lnTo>
                    <a:pt x="49" y="8"/>
                  </a:lnTo>
                  <a:lnTo>
                    <a:pt x="49" y="6"/>
                  </a:lnTo>
                  <a:lnTo>
                    <a:pt x="49" y="3"/>
                  </a:lnTo>
                  <a:lnTo>
                    <a:pt x="49" y="3"/>
                  </a:lnTo>
                  <a:lnTo>
                    <a:pt x="50" y="3"/>
                  </a:lnTo>
                  <a:lnTo>
                    <a:pt x="55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6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3" name="Freeform 220">
              <a:extLst>
                <a:ext uri="{FF2B5EF4-FFF2-40B4-BE49-F238E27FC236}">
                  <a16:creationId xmlns:a16="http://schemas.microsoft.com/office/drawing/2014/main" id="{76EE51CB-FA4C-439B-887C-CB83ECE7D0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4830" y="2877987"/>
              <a:ext cx="21442" cy="27289"/>
            </a:xfrm>
            <a:custGeom>
              <a:avLst/>
              <a:gdLst>
                <a:gd name="T0" fmla="*/ 5 w 11"/>
                <a:gd name="T1" fmla="*/ 0 h 14"/>
                <a:gd name="T2" fmla="*/ 5 w 11"/>
                <a:gd name="T3" fmla="*/ 1 h 14"/>
                <a:gd name="T4" fmla="*/ 6 w 11"/>
                <a:gd name="T5" fmla="*/ 1 h 14"/>
                <a:gd name="T6" fmla="*/ 6 w 11"/>
                <a:gd name="T7" fmla="*/ 1 h 14"/>
                <a:gd name="T8" fmla="*/ 6 w 11"/>
                <a:gd name="T9" fmla="*/ 1 h 14"/>
                <a:gd name="T10" fmla="*/ 6 w 11"/>
                <a:gd name="T11" fmla="*/ 1 h 14"/>
                <a:gd name="T12" fmla="*/ 6 w 11"/>
                <a:gd name="T13" fmla="*/ 3 h 14"/>
                <a:gd name="T14" fmla="*/ 6 w 11"/>
                <a:gd name="T15" fmla="*/ 5 h 14"/>
                <a:gd name="T16" fmla="*/ 8 w 11"/>
                <a:gd name="T17" fmla="*/ 5 h 14"/>
                <a:gd name="T18" fmla="*/ 8 w 11"/>
                <a:gd name="T19" fmla="*/ 6 h 14"/>
                <a:gd name="T20" fmla="*/ 10 w 11"/>
                <a:gd name="T21" fmla="*/ 6 h 14"/>
                <a:gd name="T22" fmla="*/ 11 w 11"/>
                <a:gd name="T23" fmla="*/ 8 h 14"/>
                <a:gd name="T24" fmla="*/ 11 w 11"/>
                <a:gd name="T25" fmla="*/ 8 h 14"/>
                <a:gd name="T26" fmla="*/ 11 w 11"/>
                <a:gd name="T27" fmla="*/ 8 h 14"/>
                <a:gd name="T28" fmla="*/ 11 w 11"/>
                <a:gd name="T29" fmla="*/ 9 h 14"/>
                <a:gd name="T30" fmla="*/ 11 w 11"/>
                <a:gd name="T31" fmla="*/ 9 h 14"/>
                <a:gd name="T32" fmla="*/ 11 w 11"/>
                <a:gd name="T33" fmla="*/ 11 h 14"/>
                <a:gd name="T34" fmla="*/ 10 w 11"/>
                <a:gd name="T35" fmla="*/ 11 h 14"/>
                <a:gd name="T36" fmla="*/ 10 w 11"/>
                <a:gd name="T37" fmla="*/ 13 h 14"/>
                <a:gd name="T38" fmla="*/ 10 w 11"/>
                <a:gd name="T39" fmla="*/ 14 h 14"/>
                <a:gd name="T40" fmla="*/ 8 w 11"/>
                <a:gd name="T41" fmla="*/ 14 h 14"/>
                <a:gd name="T42" fmla="*/ 8 w 11"/>
                <a:gd name="T43" fmla="*/ 13 h 14"/>
                <a:gd name="T44" fmla="*/ 6 w 11"/>
                <a:gd name="T45" fmla="*/ 13 h 14"/>
                <a:gd name="T46" fmla="*/ 6 w 11"/>
                <a:gd name="T47" fmla="*/ 14 h 14"/>
                <a:gd name="T48" fmla="*/ 5 w 11"/>
                <a:gd name="T49" fmla="*/ 14 h 14"/>
                <a:gd name="T50" fmla="*/ 5 w 11"/>
                <a:gd name="T51" fmla="*/ 14 h 14"/>
                <a:gd name="T52" fmla="*/ 3 w 11"/>
                <a:gd name="T53" fmla="*/ 14 h 14"/>
                <a:gd name="T54" fmla="*/ 3 w 11"/>
                <a:gd name="T55" fmla="*/ 14 h 14"/>
                <a:gd name="T56" fmla="*/ 3 w 11"/>
                <a:gd name="T57" fmla="*/ 13 h 14"/>
                <a:gd name="T58" fmla="*/ 2 w 11"/>
                <a:gd name="T59" fmla="*/ 13 h 14"/>
                <a:gd name="T60" fmla="*/ 2 w 11"/>
                <a:gd name="T61" fmla="*/ 13 h 14"/>
                <a:gd name="T62" fmla="*/ 2 w 11"/>
                <a:gd name="T63" fmla="*/ 13 h 14"/>
                <a:gd name="T64" fmla="*/ 2 w 11"/>
                <a:gd name="T65" fmla="*/ 11 h 14"/>
                <a:gd name="T66" fmla="*/ 2 w 11"/>
                <a:gd name="T67" fmla="*/ 11 h 14"/>
                <a:gd name="T68" fmla="*/ 3 w 11"/>
                <a:gd name="T69" fmla="*/ 11 h 14"/>
                <a:gd name="T70" fmla="*/ 2 w 11"/>
                <a:gd name="T71" fmla="*/ 9 h 14"/>
                <a:gd name="T72" fmla="*/ 2 w 11"/>
                <a:gd name="T73" fmla="*/ 8 h 14"/>
                <a:gd name="T74" fmla="*/ 0 w 11"/>
                <a:gd name="T75" fmla="*/ 8 h 14"/>
                <a:gd name="T76" fmla="*/ 0 w 11"/>
                <a:gd name="T77" fmla="*/ 6 h 14"/>
                <a:gd name="T78" fmla="*/ 0 w 11"/>
                <a:gd name="T79" fmla="*/ 6 h 14"/>
                <a:gd name="T80" fmla="*/ 0 w 11"/>
                <a:gd name="T81" fmla="*/ 6 h 14"/>
                <a:gd name="T82" fmla="*/ 0 w 11"/>
                <a:gd name="T83" fmla="*/ 5 h 14"/>
                <a:gd name="T84" fmla="*/ 2 w 11"/>
                <a:gd name="T85" fmla="*/ 5 h 14"/>
                <a:gd name="T86" fmla="*/ 2 w 11"/>
                <a:gd name="T87" fmla="*/ 3 h 14"/>
                <a:gd name="T88" fmla="*/ 3 w 11"/>
                <a:gd name="T89" fmla="*/ 1 h 14"/>
                <a:gd name="T90" fmla="*/ 5 w 11"/>
                <a:gd name="T9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14">
                  <a:moveTo>
                    <a:pt x="5" y="0"/>
                  </a:move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10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3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3" y="11"/>
                  </a:lnTo>
                  <a:lnTo>
                    <a:pt x="2" y="9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4" name="Freeform 221">
              <a:extLst>
                <a:ext uri="{FF2B5EF4-FFF2-40B4-BE49-F238E27FC236}">
                  <a16:creationId xmlns:a16="http://schemas.microsoft.com/office/drawing/2014/main" id="{95A7D2AB-B0B6-41AD-AD2A-A4A3F6D9BB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51709" y="2642132"/>
              <a:ext cx="165684" cy="97461"/>
            </a:xfrm>
            <a:custGeom>
              <a:avLst/>
              <a:gdLst>
                <a:gd name="T0" fmla="*/ 3 w 85"/>
                <a:gd name="T1" fmla="*/ 19 h 50"/>
                <a:gd name="T2" fmla="*/ 0 w 85"/>
                <a:gd name="T3" fmla="*/ 22 h 50"/>
                <a:gd name="T4" fmla="*/ 3 w 85"/>
                <a:gd name="T5" fmla="*/ 15 h 50"/>
                <a:gd name="T6" fmla="*/ 59 w 85"/>
                <a:gd name="T7" fmla="*/ 0 h 50"/>
                <a:gd name="T8" fmla="*/ 63 w 85"/>
                <a:gd name="T9" fmla="*/ 4 h 50"/>
                <a:gd name="T10" fmla="*/ 73 w 85"/>
                <a:gd name="T11" fmla="*/ 7 h 50"/>
                <a:gd name="T12" fmla="*/ 78 w 85"/>
                <a:gd name="T13" fmla="*/ 11 h 50"/>
                <a:gd name="T14" fmla="*/ 82 w 85"/>
                <a:gd name="T15" fmla="*/ 14 h 50"/>
                <a:gd name="T16" fmla="*/ 82 w 85"/>
                <a:gd name="T17" fmla="*/ 17 h 50"/>
                <a:gd name="T18" fmla="*/ 81 w 85"/>
                <a:gd name="T19" fmla="*/ 20 h 50"/>
                <a:gd name="T20" fmla="*/ 85 w 85"/>
                <a:gd name="T21" fmla="*/ 22 h 50"/>
                <a:gd name="T22" fmla="*/ 84 w 85"/>
                <a:gd name="T23" fmla="*/ 23 h 50"/>
                <a:gd name="T24" fmla="*/ 79 w 85"/>
                <a:gd name="T25" fmla="*/ 25 h 50"/>
                <a:gd name="T26" fmla="*/ 78 w 85"/>
                <a:gd name="T27" fmla="*/ 26 h 50"/>
                <a:gd name="T28" fmla="*/ 74 w 85"/>
                <a:gd name="T29" fmla="*/ 28 h 50"/>
                <a:gd name="T30" fmla="*/ 71 w 85"/>
                <a:gd name="T31" fmla="*/ 33 h 50"/>
                <a:gd name="T32" fmla="*/ 71 w 85"/>
                <a:gd name="T33" fmla="*/ 36 h 50"/>
                <a:gd name="T34" fmla="*/ 68 w 85"/>
                <a:gd name="T35" fmla="*/ 41 h 50"/>
                <a:gd name="T36" fmla="*/ 70 w 85"/>
                <a:gd name="T37" fmla="*/ 41 h 50"/>
                <a:gd name="T38" fmla="*/ 71 w 85"/>
                <a:gd name="T39" fmla="*/ 44 h 50"/>
                <a:gd name="T40" fmla="*/ 70 w 85"/>
                <a:gd name="T41" fmla="*/ 45 h 50"/>
                <a:gd name="T42" fmla="*/ 68 w 85"/>
                <a:gd name="T43" fmla="*/ 44 h 50"/>
                <a:gd name="T44" fmla="*/ 66 w 85"/>
                <a:gd name="T45" fmla="*/ 42 h 50"/>
                <a:gd name="T46" fmla="*/ 63 w 85"/>
                <a:gd name="T47" fmla="*/ 44 h 50"/>
                <a:gd name="T48" fmla="*/ 59 w 85"/>
                <a:gd name="T49" fmla="*/ 45 h 50"/>
                <a:gd name="T50" fmla="*/ 57 w 85"/>
                <a:gd name="T51" fmla="*/ 48 h 50"/>
                <a:gd name="T52" fmla="*/ 51 w 85"/>
                <a:gd name="T53" fmla="*/ 50 h 50"/>
                <a:gd name="T54" fmla="*/ 48 w 85"/>
                <a:gd name="T55" fmla="*/ 48 h 50"/>
                <a:gd name="T56" fmla="*/ 44 w 85"/>
                <a:gd name="T57" fmla="*/ 48 h 50"/>
                <a:gd name="T58" fmla="*/ 38 w 85"/>
                <a:gd name="T59" fmla="*/ 48 h 50"/>
                <a:gd name="T60" fmla="*/ 38 w 85"/>
                <a:gd name="T61" fmla="*/ 45 h 50"/>
                <a:gd name="T62" fmla="*/ 35 w 85"/>
                <a:gd name="T63" fmla="*/ 42 h 50"/>
                <a:gd name="T64" fmla="*/ 32 w 85"/>
                <a:gd name="T65" fmla="*/ 42 h 50"/>
                <a:gd name="T66" fmla="*/ 30 w 85"/>
                <a:gd name="T67" fmla="*/ 41 h 50"/>
                <a:gd name="T68" fmla="*/ 29 w 85"/>
                <a:gd name="T69" fmla="*/ 41 h 50"/>
                <a:gd name="T70" fmla="*/ 27 w 85"/>
                <a:gd name="T71" fmla="*/ 36 h 50"/>
                <a:gd name="T72" fmla="*/ 29 w 85"/>
                <a:gd name="T73" fmla="*/ 30 h 50"/>
                <a:gd name="T74" fmla="*/ 25 w 85"/>
                <a:gd name="T75" fmla="*/ 26 h 50"/>
                <a:gd name="T76" fmla="*/ 18 w 85"/>
                <a:gd name="T77" fmla="*/ 26 h 50"/>
                <a:gd name="T78" fmla="*/ 10 w 85"/>
                <a:gd name="T79" fmla="*/ 23 h 50"/>
                <a:gd name="T80" fmla="*/ 7 w 85"/>
                <a:gd name="T81" fmla="*/ 22 h 50"/>
                <a:gd name="T82" fmla="*/ 5 w 85"/>
                <a:gd name="T83" fmla="*/ 20 h 50"/>
                <a:gd name="T84" fmla="*/ 3 w 85"/>
                <a:gd name="T85" fmla="*/ 11 h 50"/>
                <a:gd name="T86" fmla="*/ 7 w 85"/>
                <a:gd name="T87" fmla="*/ 3 h 50"/>
                <a:gd name="T88" fmla="*/ 18 w 85"/>
                <a:gd name="T89" fmla="*/ 0 h 50"/>
                <a:gd name="T90" fmla="*/ 25 w 85"/>
                <a:gd name="T91" fmla="*/ 0 h 50"/>
                <a:gd name="T92" fmla="*/ 30 w 85"/>
                <a:gd name="T93" fmla="*/ 0 h 50"/>
                <a:gd name="T94" fmla="*/ 33 w 85"/>
                <a:gd name="T95" fmla="*/ 0 h 50"/>
                <a:gd name="T96" fmla="*/ 43 w 85"/>
                <a:gd name="T97" fmla="*/ 1 h 50"/>
                <a:gd name="T98" fmla="*/ 51 w 85"/>
                <a:gd name="T99" fmla="*/ 1 h 50"/>
                <a:gd name="T100" fmla="*/ 55 w 85"/>
                <a:gd name="T10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5" h="50">
                  <a:moveTo>
                    <a:pt x="3" y="15"/>
                  </a:moveTo>
                  <a:lnTo>
                    <a:pt x="3" y="15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5"/>
                  </a:lnTo>
                  <a:lnTo>
                    <a:pt x="3" y="15"/>
                  </a:lnTo>
                  <a:close/>
                  <a:moveTo>
                    <a:pt x="59" y="0"/>
                  </a:moveTo>
                  <a:lnTo>
                    <a:pt x="59" y="0"/>
                  </a:lnTo>
                  <a:lnTo>
                    <a:pt x="59" y="1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8" y="4"/>
                  </a:lnTo>
                  <a:lnTo>
                    <a:pt x="70" y="6"/>
                  </a:lnTo>
                  <a:lnTo>
                    <a:pt x="73" y="7"/>
                  </a:lnTo>
                  <a:lnTo>
                    <a:pt x="74" y="9"/>
                  </a:lnTo>
                  <a:lnTo>
                    <a:pt x="76" y="9"/>
                  </a:lnTo>
                  <a:lnTo>
                    <a:pt x="78" y="11"/>
                  </a:lnTo>
                  <a:lnTo>
                    <a:pt x="79" y="12"/>
                  </a:lnTo>
                  <a:lnTo>
                    <a:pt x="81" y="14"/>
                  </a:lnTo>
                  <a:lnTo>
                    <a:pt x="82" y="14"/>
                  </a:lnTo>
                  <a:lnTo>
                    <a:pt x="84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1" y="20"/>
                  </a:lnTo>
                  <a:lnTo>
                    <a:pt x="81" y="20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2"/>
                  </a:lnTo>
                  <a:lnTo>
                    <a:pt x="85" y="23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79" y="25"/>
                  </a:lnTo>
                  <a:lnTo>
                    <a:pt x="78" y="25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28"/>
                  </a:lnTo>
                  <a:lnTo>
                    <a:pt x="76" y="28"/>
                  </a:lnTo>
                  <a:lnTo>
                    <a:pt x="74" y="28"/>
                  </a:lnTo>
                  <a:lnTo>
                    <a:pt x="73" y="30"/>
                  </a:lnTo>
                  <a:lnTo>
                    <a:pt x="71" y="31"/>
                  </a:lnTo>
                  <a:lnTo>
                    <a:pt x="71" y="33"/>
                  </a:lnTo>
                  <a:lnTo>
                    <a:pt x="71" y="34"/>
                  </a:lnTo>
                  <a:lnTo>
                    <a:pt x="71" y="36"/>
                  </a:lnTo>
                  <a:lnTo>
                    <a:pt x="71" y="36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70" y="41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0" y="45"/>
                  </a:lnTo>
                  <a:lnTo>
                    <a:pt x="68" y="45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2"/>
                  </a:lnTo>
                  <a:lnTo>
                    <a:pt x="66" y="42"/>
                  </a:lnTo>
                  <a:lnTo>
                    <a:pt x="65" y="42"/>
                  </a:lnTo>
                  <a:lnTo>
                    <a:pt x="65" y="42"/>
                  </a:lnTo>
                  <a:lnTo>
                    <a:pt x="63" y="44"/>
                  </a:lnTo>
                  <a:lnTo>
                    <a:pt x="62" y="44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7" y="47"/>
                  </a:lnTo>
                  <a:lnTo>
                    <a:pt x="57" y="48"/>
                  </a:lnTo>
                  <a:lnTo>
                    <a:pt x="55" y="48"/>
                  </a:lnTo>
                  <a:lnTo>
                    <a:pt x="52" y="48"/>
                  </a:lnTo>
                  <a:lnTo>
                    <a:pt x="51" y="50"/>
                  </a:lnTo>
                  <a:lnTo>
                    <a:pt x="49" y="48"/>
                  </a:lnTo>
                  <a:lnTo>
                    <a:pt x="49" y="48"/>
                  </a:lnTo>
                  <a:lnTo>
                    <a:pt x="48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1" y="48"/>
                  </a:lnTo>
                  <a:lnTo>
                    <a:pt x="40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8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37" y="44"/>
                  </a:lnTo>
                  <a:lnTo>
                    <a:pt x="35" y="42"/>
                  </a:lnTo>
                  <a:lnTo>
                    <a:pt x="33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0" y="41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7" y="37"/>
                  </a:lnTo>
                  <a:lnTo>
                    <a:pt x="27" y="36"/>
                  </a:lnTo>
                  <a:lnTo>
                    <a:pt x="27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19" y="26"/>
                  </a:lnTo>
                  <a:lnTo>
                    <a:pt x="18" y="26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8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9"/>
                  </a:lnTo>
                  <a:lnTo>
                    <a:pt x="5" y="15"/>
                  </a:lnTo>
                  <a:lnTo>
                    <a:pt x="3" y="11"/>
                  </a:lnTo>
                  <a:lnTo>
                    <a:pt x="3" y="7"/>
                  </a:lnTo>
                  <a:lnTo>
                    <a:pt x="3" y="6"/>
                  </a:lnTo>
                  <a:lnTo>
                    <a:pt x="7" y="3"/>
                  </a:lnTo>
                  <a:lnTo>
                    <a:pt x="11" y="1"/>
                  </a:lnTo>
                  <a:lnTo>
                    <a:pt x="13" y="1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2" y="0"/>
                  </a:lnTo>
                  <a:lnTo>
                    <a:pt x="25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3" y="1"/>
                  </a:lnTo>
                  <a:lnTo>
                    <a:pt x="46" y="1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5" name="Freeform 222">
              <a:extLst>
                <a:ext uri="{FF2B5EF4-FFF2-40B4-BE49-F238E27FC236}">
                  <a16:creationId xmlns:a16="http://schemas.microsoft.com/office/drawing/2014/main" id="{BF664831-71BD-4F64-B952-52A4BE276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7139" y="5238494"/>
              <a:ext cx="64325" cy="62375"/>
            </a:xfrm>
            <a:custGeom>
              <a:avLst/>
              <a:gdLst>
                <a:gd name="T0" fmla="*/ 22 w 33"/>
                <a:gd name="T1" fmla="*/ 0 h 32"/>
                <a:gd name="T2" fmla="*/ 24 w 33"/>
                <a:gd name="T3" fmla="*/ 2 h 32"/>
                <a:gd name="T4" fmla="*/ 25 w 33"/>
                <a:gd name="T5" fmla="*/ 4 h 32"/>
                <a:gd name="T6" fmla="*/ 29 w 33"/>
                <a:gd name="T7" fmla="*/ 5 h 32"/>
                <a:gd name="T8" fmla="*/ 32 w 33"/>
                <a:gd name="T9" fmla="*/ 8 h 32"/>
                <a:gd name="T10" fmla="*/ 33 w 33"/>
                <a:gd name="T11" fmla="*/ 10 h 32"/>
                <a:gd name="T12" fmla="*/ 33 w 33"/>
                <a:gd name="T13" fmla="*/ 12 h 32"/>
                <a:gd name="T14" fmla="*/ 33 w 33"/>
                <a:gd name="T15" fmla="*/ 13 h 32"/>
                <a:gd name="T16" fmla="*/ 32 w 33"/>
                <a:gd name="T17" fmla="*/ 16 h 32"/>
                <a:gd name="T18" fmla="*/ 30 w 33"/>
                <a:gd name="T19" fmla="*/ 18 h 32"/>
                <a:gd name="T20" fmla="*/ 30 w 33"/>
                <a:gd name="T21" fmla="*/ 21 h 32"/>
                <a:gd name="T22" fmla="*/ 27 w 33"/>
                <a:gd name="T23" fmla="*/ 23 h 32"/>
                <a:gd name="T24" fmla="*/ 24 w 33"/>
                <a:gd name="T25" fmla="*/ 24 h 32"/>
                <a:gd name="T26" fmla="*/ 22 w 33"/>
                <a:gd name="T27" fmla="*/ 24 h 32"/>
                <a:gd name="T28" fmla="*/ 21 w 33"/>
                <a:gd name="T29" fmla="*/ 24 h 32"/>
                <a:gd name="T30" fmla="*/ 19 w 33"/>
                <a:gd name="T31" fmla="*/ 24 h 32"/>
                <a:gd name="T32" fmla="*/ 16 w 33"/>
                <a:gd name="T33" fmla="*/ 29 h 32"/>
                <a:gd name="T34" fmla="*/ 16 w 33"/>
                <a:gd name="T35" fmla="*/ 30 h 32"/>
                <a:gd name="T36" fmla="*/ 14 w 33"/>
                <a:gd name="T37" fmla="*/ 32 h 32"/>
                <a:gd name="T38" fmla="*/ 13 w 33"/>
                <a:gd name="T39" fmla="*/ 32 h 32"/>
                <a:gd name="T40" fmla="*/ 8 w 33"/>
                <a:gd name="T41" fmla="*/ 30 h 32"/>
                <a:gd name="T42" fmla="*/ 6 w 33"/>
                <a:gd name="T43" fmla="*/ 29 h 32"/>
                <a:gd name="T44" fmla="*/ 6 w 33"/>
                <a:gd name="T45" fmla="*/ 27 h 32"/>
                <a:gd name="T46" fmla="*/ 5 w 33"/>
                <a:gd name="T47" fmla="*/ 27 h 32"/>
                <a:gd name="T48" fmla="*/ 5 w 33"/>
                <a:gd name="T49" fmla="*/ 27 h 32"/>
                <a:gd name="T50" fmla="*/ 5 w 33"/>
                <a:gd name="T51" fmla="*/ 24 h 32"/>
                <a:gd name="T52" fmla="*/ 3 w 33"/>
                <a:gd name="T53" fmla="*/ 23 h 32"/>
                <a:gd name="T54" fmla="*/ 2 w 33"/>
                <a:gd name="T55" fmla="*/ 19 h 32"/>
                <a:gd name="T56" fmla="*/ 0 w 33"/>
                <a:gd name="T57" fmla="*/ 16 h 32"/>
                <a:gd name="T58" fmla="*/ 0 w 33"/>
                <a:gd name="T59" fmla="*/ 16 h 32"/>
                <a:gd name="T60" fmla="*/ 3 w 33"/>
                <a:gd name="T61" fmla="*/ 15 h 32"/>
                <a:gd name="T62" fmla="*/ 5 w 33"/>
                <a:gd name="T63" fmla="*/ 12 h 32"/>
                <a:gd name="T64" fmla="*/ 6 w 33"/>
                <a:gd name="T65" fmla="*/ 12 h 32"/>
                <a:gd name="T66" fmla="*/ 8 w 33"/>
                <a:gd name="T67" fmla="*/ 8 h 32"/>
                <a:gd name="T68" fmla="*/ 10 w 33"/>
                <a:gd name="T69" fmla="*/ 5 h 32"/>
                <a:gd name="T70" fmla="*/ 13 w 33"/>
                <a:gd name="T71" fmla="*/ 5 h 32"/>
                <a:gd name="T72" fmla="*/ 17 w 33"/>
                <a:gd name="T73" fmla="*/ 2 h 32"/>
                <a:gd name="T74" fmla="*/ 22 w 33"/>
                <a:gd name="T7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" h="32">
                  <a:moveTo>
                    <a:pt x="22" y="0"/>
                  </a:moveTo>
                  <a:lnTo>
                    <a:pt x="22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5" y="2"/>
                  </a:lnTo>
                  <a:lnTo>
                    <a:pt x="25" y="4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0" y="19"/>
                  </a:lnTo>
                  <a:lnTo>
                    <a:pt x="30" y="21"/>
                  </a:lnTo>
                  <a:lnTo>
                    <a:pt x="29" y="23"/>
                  </a:lnTo>
                  <a:lnTo>
                    <a:pt x="27" y="23"/>
                  </a:lnTo>
                  <a:lnTo>
                    <a:pt x="27" y="23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1" y="24"/>
                  </a:lnTo>
                  <a:lnTo>
                    <a:pt x="21" y="24"/>
                  </a:lnTo>
                  <a:lnTo>
                    <a:pt x="19" y="24"/>
                  </a:lnTo>
                  <a:lnTo>
                    <a:pt x="17" y="26"/>
                  </a:lnTo>
                  <a:lnTo>
                    <a:pt x="16" y="29"/>
                  </a:lnTo>
                  <a:lnTo>
                    <a:pt x="16" y="29"/>
                  </a:lnTo>
                  <a:lnTo>
                    <a:pt x="16" y="30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3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3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6" name="Freeform 223">
              <a:extLst>
                <a:ext uri="{FF2B5EF4-FFF2-40B4-BE49-F238E27FC236}">
                  <a16:creationId xmlns:a16="http://schemas.microsoft.com/office/drawing/2014/main" id="{FBFA1DA3-FF48-4292-98C4-B2840089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5439474" y="4176168"/>
              <a:ext cx="116953" cy="116953"/>
            </a:xfrm>
            <a:custGeom>
              <a:avLst/>
              <a:gdLst>
                <a:gd name="T0" fmla="*/ 27 w 60"/>
                <a:gd name="T1" fmla="*/ 2 h 60"/>
                <a:gd name="T2" fmla="*/ 27 w 60"/>
                <a:gd name="T3" fmla="*/ 2 h 60"/>
                <a:gd name="T4" fmla="*/ 28 w 60"/>
                <a:gd name="T5" fmla="*/ 2 h 60"/>
                <a:gd name="T6" fmla="*/ 30 w 60"/>
                <a:gd name="T7" fmla="*/ 5 h 60"/>
                <a:gd name="T8" fmla="*/ 30 w 60"/>
                <a:gd name="T9" fmla="*/ 7 h 60"/>
                <a:gd name="T10" fmla="*/ 30 w 60"/>
                <a:gd name="T11" fmla="*/ 8 h 60"/>
                <a:gd name="T12" fmla="*/ 31 w 60"/>
                <a:gd name="T13" fmla="*/ 11 h 60"/>
                <a:gd name="T14" fmla="*/ 31 w 60"/>
                <a:gd name="T15" fmla="*/ 15 h 60"/>
                <a:gd name="T16" fmla="*/ 30 w 60"/>
                <a:gd name="T17" fmla="*/ 16 h 60"/>
                <a:gd name="T18" fmla="*/ 31 w 60"/>
                <a:gd name="T19" fmla="*/ 16 h 60"/>
                <a:gd name="T20" fmla="*/ 35 w 60"/>
                <a:gd name="T21" fmla="*/ 19 h 60"/>
                <a:gd name="T22" fmla="*/ 36 w 60"/>
                <a:gd name="T23" fmla="*/ 19 h 60"/>
                <a:gd name="T24" fmla="*/ 38 w 60"/>
                <a:gd name="T25" fmla="*/ 19 h 60"/>
                <a:gd name="T26" fmla="*/ 39 w 60"/>
                <a:gd name="T27" fmla="*/ 18 h 60"/>
                <a:gd name="T28" fmla="*/ 41 w 60"/>
                <a:gd name="T29" fmla="*/ 15 h 60"/>
                <a:gd name="T30" fmla="*/ 41 w 60"/>
                <a:gd name="T31" fmla="*/ 13 h 60"/>
                <a:gd name="T32" fmla="*/ 42 w 60"/>
                <a:gd name="T33" fmla="*/ 13 h 60"/>
                <a:gd name="T34" fmla="*/ 44 w 60"/>
                <a:gd name="T35" fmla="*/ 15 h 60"/>
                <a:gd name="T36" fmla="*/ 47 w 60"/>
                <a:gd name="T37" fmla="*/ 22 h 60"/>
                <a:gd name="T38" fmla="*/ 46 w 60"/>
                <a:gd name="T39" fmla="*/ 24 h 60"/>
                <a:gd name="T40" fmla="*/ 42 w 60"/>
                <a:gd name="T41" fmla="*/ 30 h 60"/>
                <a:gd name="T42" fmla="*/ 44 w 60"/>
                <a:gd name="T43" fmla="*/ 30 h 60"/>
                <a:gd name="T44" fmla="*/ 46 w 60"/>
                <a:gd name="T45" fmla="*/ 32 h 60"/>
                <a:gd name="T46" fmla="*/ 49 w 60"/>
                <a:gd name="T47" fmla="*/ 33 h 60"/>
                <a:gd name="T48" fmla="*/ 52 w 60"/>
                <a:gd name="T49" fmla="*/ 33 h 60"/>
                <a:gd name="T50" fmla="*/ 54 w 60"/>
                <a:gd name="T51" fmla="*/ 37 h 60"/>
                <a:gd name="T52" fmla="*/ 57 w 60"/>
                <a:gd name="T53" fmla="*/ 38 h 60"/>
                <a:gd name="T54" fmla="*/ 58 w 60"/>
                <a:gd name="T55" fmla="*/ 40 h 60"/>
                <a:gd name="T56" fmla="*/ 60 w 60"/>
                <a:gd name="T57" fmla="*/ 43 h 60"/>
                <a:gd name="T58" fmla="*/ 60 w 60"/>
                <a:gd name="T59" fmla="*/ 48 h 60"/>
                <a:gd name="T60" fmla="*/ 58 w 60"/>
                <a:gd name="T61" fmla="*/ 49 h 60"/>
                <a:gd name="T62" fmla="*/ 57 w 60"/>
                <a:gd name="T63" fmla="*/ 52 h 60"/>
                <a:gd name="T64" fmla="*/ 57 w 60"/>
                <a:gd name="T65" fmla="*/ 60 h 60"/>
                <a:gd name="T66" fmla="*/ 50 w 60"/>
                <a:gd name="T67" fmla="*/ 59 h 60"/>
                <a:gd name="T68" fmla="*/ 31 w 60"/>
                <a:gd name="T69" fmla="*/ 48 h 60"/>
                <a:gd name="T70" fmla="*/ 16 w 60"/>
                <a:gd name="T71" fmla="*/ 35 h 60"/>
                <a:gd name="T72" fmla="*/ 11 w 60"/>
                <a:gd name="T73" fmla="*/ 33 h 60"/>
                <a:gd name="T74" fmla="*/ 3 w 60"/>
                <a:gd name="T75" fmla="*/ 27 h 60"/>
                <a:gd name="T76" fmla="*/ 3 w 60"/>
                <a:gd name="T77" fmla="*/ 21 h 60"/>
                <a:gd name="T78" fmla="*/ 6 w 60"/>
                <a:gd name="T79" fmla="*/ 18 h 60"/>
                <a:gd name="T80" fmla="*/ 13 w 60"/>
                <a:gd name="T81" fmla="*/ 11 h 60"/>
                <a:gd name="T82" fmla="*/ 14 w 60"/>
                <a:gd name="T83" fmla="*/ 7 h 60"/>
                <a:gd name="T84" fmla="*/ 17 w 60"/>
                <a:gd name="T85" fmla="*/ 5 h 60"/>
                <a:gd name="T86" fmla="*/ 19 w 60"/>
                <a:gd name="T87" fmla="*/ 2 h 60"/>
                <a:gd name="T88" fmla="*/ 20 w 60"/>
                <a:gd name="T89" fmla="*/ 0 h 60"/>
                <a:gd name="T90" fmla="*/ 25 w 60"/>
                <a:gd name="T9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" h="60">
                  <a:moveTo>
                    <a:pt x="25" y="0"/>
                  </a:moveTo>
                  <a:lnTo>
                    <a:pt x="25" y="0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1" y="11"/>
                  </a:lnTo>
                  <a:lnTo>
                    <a:pt x="31" y="13"/>
                  </a:lnTo>
                  <a:lnTo>
                    <a:pt x="31" y="13"/>
                  </a:lnTo>
                  <a:lnTo>
                    <a:pt x="31" y="15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1" y="18"/>
                  </a:lnTo>
                  <a:lnTo>
                    <a:pt x="31" y="16"/>
                  </a:lnTo>
                  <a:lnTo>
                    <a:pt x="33" y="18"/>
                  </a:lnTo>
                  <a:lnTo>
                    <a:pt x="33" y="18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9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6" y="16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6" y="27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6" y="32"/>
                  </a:lnTo>
                  <a:lnTo>
                    <a:pt x="46" y="32"/>
                  </a:lnTo>
                  <a:lnTo>
                    <a:pt x="47" y="32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2" y="33"/>
                  </a:lnTo>
                  <a:lnTo>
                    <a:pt x="54" y="35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54" y="38"/>
                  </a:lnTo>
                  <a:lnTo>
                    <a:pt x="55" y="38"/>
                  </a:lnTo>
                  <a:lnTo>
                    <a:pt x="57" y="38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8"/>
                  </a:lnTo>
                  <a:lnTo>
                    <a:pt x="58" y="48"/>
                  </a:lnTo>
                  <a:lnTo>
                    <a:pt x="58" y="49"/>
                  </a:lnTo>
                  <a:lnTo>
                    <a:pt x="58" y="49"/>
                  </a:lnTo>
                  <a:lnTo>
                    <a:pt x="57" y="51"/>
                  </a:lnTo>
                  <a:lnTo>
                    <a:pt x="57" y="51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7" y="57"/>
                  </a:lnTo>
                  <a:lnTo>
                    <a:pt x="57" y="60"/>
                  </a:lnTo>
                  <a:lnTo>
                    <a:pt x="58" y="60"/>
                  </a:lnTo>
                  <a:lnTo>
                    <a:pt x="57" y="60"/>
                  </a:lnTo>
                  <a:lnTo>
                    <a:pt x="50" y="59"/>
                  </a:lnTo>
                  <a:lnTo>
                    <a:pt x="47" y="57"/>
                  </a:lnTo>
                  <a:lnTo>
                    <a:pt x="35" y="51"/>
                  </a:lnTo>
                  <a:lnTo>
                    <a:pt x="31" y="48"/>
                  </a:lnTo>
                  <a:lnTo>
                    <a:pt x="27" y="44"/>
                  </a:lnTo>
                  <a:lnTo>
                    <a:pt x="19" y="37"/>
                  </a:lnTo>
                  <a:lnTo>
                    <a:pt x="16" y="35"/>
                  </a:lnTo>
                  <a:lnTo>
                    <a:pt x="14" y="33"/>
                  </a:lnTo>
                  <a:lnTo>
                    <a:pt x="13" y="33"/>
                  </a:lnTo>
                  <a:lnTo>
                    <a:pt x="11" y="33"/>
                  </a:lnTo>
                  <a:lnTo>
                    <a:pt x="9" y="30"/>
                  </a:lnTo>
                  <a:lnTo>
                    <a:pt x="8" y="29"/>
                  </a:lnTo>
                  <a:lnTo>
                    <a:pt x="3" y="27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3" y="21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9" y="15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7" y="7"/>
                  </a:lnTo>
                  <a:lnTo>
                    <a:pt x="17" y="5"/>
                  </a:lnTo>
                  <a:lnTo>
                    <a:pt x="17" y="4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7" name="Freeform 224">
              <a:extLst>
                <a:ext uri="{FF2B5EF4-FFF2-40B4-BE49-F238E27FC236}">
                  <a16:creationId xmlns:a16="http://schemas.microsoft.com/office/drawing/2014/main" id="{3EE22661-A9E2-4AAD-B001-6571D35B20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012446" y="4139134"/>
              <a:ext cx="58477" cy="111106"/>
            </a:xfrm>
            <a:custGeom>
              <a:avLst/>
              <a:gdLst>
                <a:gd name="T0" fmla="*/ 1 w 30"/>
                <a:gd name="T1" fmla="*/ 11 h 57"/>
                <a:gd name="T2" fmla="*/ 1 w 30"/>
                <a:gd name="T3" fmla="*/ 13 h 57"/>
                <a:gd name="T4" fmla="*/ 0 w 30"/>
                <a:gd name="T5" fmla="*/ 11 h 57"/>
                <a:gd name="T6" fmla="*/ 1 w 30"/>
                <a:gd name="T7" fmla="*/ 2 h 57"/>
                <a:gd name="T8" fmla="*/ 1 w 30"/>
                <a:gd name="T9" fmla="*/ 4 h 57"/>
                <a:gd name="T10" fmla="*/ 1 w 30"/>
                <a:gd name="T11" fmla="*/ 4 h 57"/>
                <a:gd name="T12" fmla="*/ 1 w 30"/>
                <a:gd name="T13" fmla="*/ 2 h 57"/>
                <a:gd name="T14" fmla="*/ 1 w 30"/>
                <a:gd name="T15" fmla="*/ 2 h 57"/>
                <a:gd name="T16" fmla="*/ 4 w 30"/>
                <a:gd name="T17" fmla="*/ 0 h 57"/>
                <a:gd name="T18" fmla="*/ 8 w 30"/>
                <a:gd name="T19" fmla="*/ 2 h 57"/>
                <a:gd name="T20" fmla="*/ 14 w 30"/>
                <a:gd name="T21" fmla="*/ 8 h 57"/>
                <a:gd name="T22" fmla="*/ 17 w 30"/>
                <a:gd name="T23" fmla="*/ 13 h 57"/>
                <a:gd name="T24" fmla="*/ 17 w 30"/>
                <a:gd name="T25" fmla="*/ 13 h 57"/>
                <a:gd name="T26" fmla="*/ 20 w 30"/>
                <a:gd name="T27" fmla="*/ 18 h 57"/>
                <a:gd name="T28" fmla="*/ 20 w 30"/>
                <a:gd name="T29" fmla="*/ 19 h 57"/>
                <a:gd name="T30" fmla="*/ 22 w 30"/>
                <a:gd name="T31" fmla="*/ 21 h 57"/>
                <a:gd name="T32" fmla="*/ 23 w 30"/>
                <a:gd name="T33" fmla="*/ 21 h 57"/>
                <a:gd name="T34" fmla="*/ 23 w 30"/>
                <a:gd name="T35" fmla="*/ 26 h 57"/>
                <a:gd name="T36" fmla="*/ 27 w 30"/>
                <a:gd name="T37" fmla="*/ 30 h 57"/>
                <a:gd name="T38" fmla="*/ 28 w 30"/>
                <a:gd name="T39" fmla="*/ 32 h 57"/>
                <a:gd name="T40" fmla="*/ 28 w 30"/>
                <a:gd name="T41" fmla="*/ 32 h 57"/>
                <a:gd name="T42" fmla="*/ 30 w 30"/>
                <a:gd name="T43" fmla="*/ 35 h 57"/>
                <a:gd name="T44" fmla="*/ 30 w 30"/>
                <a:gd name="T45" fmla="*/ 41 h 57"/>
                <a:gd name="T46" fmla="*/ 30 w 30"/>
                <a:gd name="T47" fmla="*/ 45 h 57"/>
                <a:gd name="T48" fmla="*/ 28 w 30"/>
                <a:gd name="T49" fmla="*/ 49 h 57"/>
                <a:gd name="T50" fmla="*/ 23 w 30"/>
                <a:gd name="T51" fmla="*/ 52 h 57"/>
                <a:gd name="T52" fmla="*/ 17 w 30"/>
                <a:gd name="T53" fmla="*/ 56 h 57"/>
                <a:gd name="T54" fmla="*/ 11 w 30"/>
                <a:gd name="T55" fmla="*/ 57 h 57"/>
                <a:gd name="T56" fmla="*/ 4 w 30"/>
                <a:gd name="T57" fmla="*/ 54 h 57"/>
                <a:gd name="T58" fmla="*/ 3 w 30"/>
                <a:gd name="T59" fmla="*/ 48 h 57"/>
                <a:gd name="T60" fmla="*/ 0 w 30"/>
                <a:gd name="T61" fmla="*/ 34 h 57"/>
                <a:gd name="T62" fmla="*/ 0 w 30"/>
                <a:gd name="T63" fmla="*/ 26 h 57"/>
                <a:gd name="T64" fmla="*/ 0 w 30"/>
                <a:gd name="T65" fmla="*/ 23 h 57"/>
                <a:gd name="T66" fmla="*/ 0 w 30"/>
                <a:gd name="T67" fmla="*/ 27 h 57"/>
                <a:gd name="T68" fmla="*/ 1 w 30"/>
                <a:gd name="T69" fmla="*/ 23 h 57"/>
                <a:gd name="T70" fmla="*/ 3 w 30"/>
                <a:gd name="T71" fmla="*/ 18 h 57"/>
                <a:gd name="T72" fmla="*/ 3 w 30"/>
                <a:gd name="T73" fmla="*/ 15 h 57"/>
                <a:gd name="T74" fmla="*/ 4 w 30"/>
                <a:gd name="T75" fmla="*/ 11 h 57"/>
                <a:gd name="T76" fmla="*/ 4 w 30"/>
                <a:gd name="T77" fmla="*/ 8 h 57"/>
                <a:gd name="T78" fmla="*/ 4 w 30"/>
                <a:gd name="T79" fmla="*/ 5 h 57"/>
                <a:gd name="T80" fmla="*/ 8 w 30"/>
                <a:gd name="T81" fmla="*/ 5 h 57"/>
                <a:gd name="T82" fmla="*/ 9 w 30"/>
                <a:gd name="T83" fmla="*/ 5 h 57"/>
                <a:gd name="T84" fmla="*/ 9 w 30"/>
                <a:gd name="T85" fmla="*/ 5 h 57"/>
                <a:gd name="T86" fmla="*/ 4 w 30"/>
                <a:gd name="T87" fmla="*/ 4 h 57"/>
                <a:gd name="T88" fmla="*/ 3 w 30"/>
                <a:gd name="T89" fmla="*/ 2 h 57"/>
                <a:gd name="T90" fmla="*/ 3 w 30"/>
                <a:gd name="T91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0" h="57">
                  <a:moveTo>
                    <a:pt x="0" y="11"/>
                  </a:moveTo>
                  <a:lnTo>
                    <a:pt x="1" y="11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0" y="11"/>
                  </a:lnTo>
                  <a:close/>
                  <a:moveTo>
                    <a:pt x="1" y="2"/>
                  </a:moveTo>
                  <a:lnTo>
                    <a:pt x="1" y="2"/>
                  </a:lnTo>
                  <a:lnTo>
                    <a:pt x="1" y="4"/>
                  </a:lnTo>
                  <a:lnTo>
                    <a:pt x="3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close/>
                  <a:moveTo>
                    <a:pt x="3" y="0"/>
                  </a:moveTo>
                  <a:lnTo>
                    <a:pt x="4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14" y="8"/>
                  </a:lnTo>
                  <a:lnTo>
                    <a:pt x="16" y="11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2" y="21"/>
                  </a:lnTo>
                  <a:lnTo>
                    <a:pt x="22" y="21"/>
                  </a:lnTo>
                  <a:lnTo>
                    <a:pt x="23" y="21"/>
                  </a:lnTo>
                  <a:lnTo>
                    <a:pt x="23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7" y="30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30" y="35"/>
                  </a:lnTo>
                  <a:lnTo>
                    <a:pt x="30" y="35"/>
                  </a:lnTo>
                  <a:lnTo>
                    <a:pt x="30" y="38"/>
                  </a:lnTo>
                  <a:lnTo>
                    <a:pt x="30" y="41"/>
                  </a:lnTo>
                  <a:lnTo>
                    <a:pt x="30" y="43"/>
                  </a:lnTo>
                  <a:lnTo>
                    <a:pt x="30" y="45"/>
                  </a:lnTo>
                  <a:lnTo>
                    <a:pt x="28" y="48"/>
                  </a:lnTo>
                  <a:lnTo>
                    <a:pt x="28" y="49"/>
                  </a:lnTo>
                  <a:lnTo>
                    <a:pt x="27" y="49"/>
                  </a:lnTo>
                  <a:lnTo>
                    <a:pt x="23" y="52"/>
                  </a:lnTo>
                  <a:lnTo>
                    <a:pt x="22" y="52"/>
                  </a:lnTo>
                  <a:lnTo>
                    <a:pt x="17" y="56"/>
                  </a:lnTo>
                  <a:lnTo>
                    <a:pt x="14" y="57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4" y="54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1" y="45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0" y="24"/>
                  </a:lnTo>
                  <a:lnTo>
                    <a:pt x="0" y="23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1" y="23"/>
                  </a:lnTo>
                  <a:lnTo>
                    <a:pt x="1" y="21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4" y="11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4"/>
                  </a:lnTo>
                  <a:lnTo>
                    <a:pt x="4" y="4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8" name="Freeform 225">
              <a:extLst>
                <a:ext uri="{FF2B5EF4-FFF2-40B4-BE49-F238E27FC236}">
                  <a16:creationId xmlns:a16="http://schemas.microsoft.com/office/drawing/2014/main" id="{EAD11164-9A64-4D6F-811D-5F1093D37F2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85195"/>
              <a:ext cx="3898" cy="5848"/>
            </a:xfrm>
            <a:custGeom>
              <a:avLst/>
              <a:gdLst>
                <a:gd name="T0" fmla="*/ 0 w 2"/>
                <a:gd name="T1" fmla="*/ 0 h 3"/>
                <a:gd name="T2" fmla="*/ 0 w 2"/>
                <a:gd name="T3" fmla="*/ 0 h 3"/>
                <a:gd name="T4" fmla="*/ 0 w 2"/>
                <a:gd name="T5" fmla="*/ 0 h 3"/>
                <a:gd name="T6" fmla="*/ 0 w 2"/>
                <a:gd name="T7" fmla="*/ 0 h 3"/>
                <a:gd name="T8" fmla="*/ 0 w 2"/>
                <a:gd name="T9" fmla="*/ 2 h 3"/>
                <a:gd name="T10" fmla="*/ 2 w 2"/>
                <a:gd name="T11" fmla="*/ 2 h 3"/>
                <a:gd name="T12" fmla="*/ 2 w 2"/>
                <a:gd name="T13" fmla="*/ 2 h 3"/>
                <a:gd name="T14" fmla="*/ 2 w 2"/>
                <a:gd name="T15" fmla="*/ 2 h 3"/>
                <a:gd name="T16" fmla="*/ 2 w 2"/>
                <a:gd name="T17" fmla="*/ 3 h 3"/>
                <a:gd name="T18" fmla="*/ 2 w 2"/>
                <a:gd name="T19" fmla="*/ 3 h 3"/>
                <a:gd name="T20" fmla="*/ 0 w 2"/>
                <a:gd name="T21" fmla="*/ 3 h 3"/>
                <a:gd name="T22" fmla="*/ 0 w 2"/>
                <a:gd name="T23" fmla="*/ 3 h 3"/>
                <a:gd name="T24" fmla="*/ 0 w 2"/>
                <a:gd name="T25" fmla="*/ 3 h 3"/>
                <a:gd name="T26" fmla="*/ 0 w 2"/>
                <a:gd name="T27" fmla="*/ 2 h 3"/>
                <a:gd name="T28" fmla="*/ 0 w 2"/>
                <a:gd name="T2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9" name="Freeform 226">
              <a:extLst>
                <a:ext uri="{FF2B5EF4-FFF2-40B4-BE49-F238E27FC236}">
                  <a16:creationId xmlns:a16="http://schemas.microsoft.com/office/drawing/2014/main" id="{B7235CAF-D35D-4095-B925-C79D7908342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43831" y="4020230"/>
              <a:ext cx="5848" cy="9747"/>
            </a:xfrm>
            <a:custGeom>
              <a:avLst/>
              <a:gdLst>
                <a:gd name="T0" fmla="*/ 2 w 3"/>
                <a:gd name="T1" fmla="*/ 0 h 5"/>
                <a:gd name="T2" fmla="*/ 3 w 3"/>
                <a:gd name="T3" fmla="*/ 2 h 5"/>
                <a:gd name="T4" fmla="*/ 3 w 3"/>
                <a:gd name="T5" fmla="*/ 3 h 5"/>
                <a:gd name="T6" fmla="*/ 2 w 3"/>
                <a:gd name="T7" fmla="*/ 5 h 5"/>
                <a:gd name="T8" fmla="*/ 0 w 3"/>
                <a:gd name="T9" fmla="*/ 5 h 5"/>
                <a:gd name="T10" fmla="*/ 0 w 3"/>
                <a:gd name="T11" fmla="*/ 3 h 5"/>
                <a:gd name="T12" fmla="*/ 0 w 3"/>
                <a:gd name="T13" fmla="*/ 3 h 5"/>
                <a:gd name="T14" fmla="*/ 2 w 3"/>
                <a:gd name="T15" fmla="*/ 2 h 5"/>
                <a:gd name="T16" fmla="*/ 2 w 3"/>
                <a:gd name="T17" fmla="*/ 0 h 5"/>
                <a:gd name="T18" fmla="*/ 2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2" y="0"/>
                  </a:moveTo>
                  <a:lnTo>
                    <a:pt x="3" y="2"/>
                  </a:lnTo>
                  <a:lnTo>
                    <a:pt x="3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0" name="Freeform 227">
              <a:extLst>
                <a:ext uri="{FF2B5EF4-FFF2-40B4-BE49-F238E27FC236}">
                  <a16:creationId xmlns:a16="http://schemas.microsoft.com/office/drawing/2014/main" id="{C7AFCA6B-56AA-40EB-8DA1-45C271FA83DA}"/>
                </a:ext>
              </a:extLst>
            </p:cNvPr>
            <p:cNvSpPr>
              <a:spLocks/>
            </p:cNvSpPr>
            <p:nvPr/>
          </p:nvSpPr>
          <p:spPr bwMode="auto">
            <a:xfrm>
              <a:off x="6755199" y="3406226"/>
              <a:ext cx="38984" cy="48731"/>
            </a:xfrm>
            <a:custGeom>
              <a:avLst/>
              <a:gdLst>
                <a:gd name="T0" fmla="*/ 17 w 20"/>
                <a:gd name="T1" fmla="*/ 0 h 25"/>
                <a:gd name="T2" fmla="*/ 17 w 20"/>
                <a:gd name="T3" fmla="*/ 0 h 25"/>
                <a:gd name="T4" fmla="*/ 19 w 20"/>
                <a:gd name="T5" fmla="*/ 0 h 25"/>
                <a:gd name="T6" fmla="*/ 17 w 20"/>
                <a:gd name="T7" fmla="*/ 1 h 25"/>
                <a:gd name="T8" fmla="*/ 17 w 20"/>
                <a:gd name="T9" fmla="*/ 3 h 25"/>
                <a:gd name="T10" fmla="*/ 17 w 20"/>
                <a:gd name="T11" fmla="*/ 3 h 25"/>
                <a:gd name="T12" fmla="*/ 17 w 20"/>
                <a:gd name="T13" fmla="*/ 3 h 25"/>
                <a:gd name="T14" fmla="*/ 19 w 20"/>
                <a:gd name="T15" fmla="*/ 3 h 25"/>
                <a:gd name="T16" fmla="*/ 19 w 20"/>
                <a:gd name="T17" fmla="*/ 3 h 25"/>
                <a:gd name="T18" fmla="*/ 20 w 20"/>
                <a:gd name="T19" fmla="*/ 8 h 25"/>
                <a:gd name="T20" fmla="*/ 20 w 20"/>
                <a:gd name="T21" fmla="*/ 8 h 25"/>
                <a:gd name="T22" fmla="*/ 19 w 20"/>
                <a:gd name="T23" fmla="*/ 9 h 25"/>
                <a:gd name="T24" fmla="*/ 19 w 20"/>
                <a:gd name="T25" fmla="*/ 9 h 25"/>
                <a:gd name="T26" fmla="*/ 17 w 20"/>
                <a:gd name="T27" fmla="*/ 11 h 25"/>
                <a:gd name="T28" fmla="*/ 17 w 20"/>
                <a:gd name="T29" fmla="*/ 11 h 25"/>
                <a:gd name="T30" fmla="*/ 16 w 20"/>
                <a:gd name="T31" fmla="*/ 13 h 25"/>
                <a:gd name="T32" fmla="*/ 16 w 20"/>
                <a:gd name="T33" fmla="*/ 13 h 25"/>
                <a:gd name="T34" fmla="*/ 17 w 20"/>
                <a:gd name="T35" fmla="*/ 13 h 25"/>
                <a:gd name="T36" fmla="*/ 17 w 20"/>
                <a:gd name="T37" fmla="*/ 13 h 25"/>
                <a:gd name="T38" fmla="*/ 17 w 20"/>
                <a:gd name="T39" fmla="*/ 14 h 25"/>
                <a:gd name="T40" fmla="*/ 16 w 20"/>
                <a:gd name="T41" fmla="*/ 13 h 25"/>
                <a:gd name="T42" fmla="*/ 16 w 20"/>
                <a:gd name="T43" fmla="*/ 13 h 25"/>
                <a:gd name="T44" fmla="*/ 14 w 20"/>
                <a:gd name="T45" fmla="*/ 13 h 25"/>
                <a:gd name="T46" fmla="*/ 14 w 20"/>
                <a:gd name="T47" fmla="*/ 14 h 25"/>
                <a:gd name="T48" fmla="*/ 12 w 20"/>
                <a:gd name="T49" fmla="*/ 14 h 25"/>
                <a:gd name="T50" fmla="*/ 12 w 20"/>
                <a:gd name="T51" fmla="*/ 14 h 25"/>
                <a:gd name="T52" fmla="*/ 12 w 20"/>
                <a:gd name="T53" fmla="*/ 16 h 25"/>
                <a:gd name="T54" fmla="*/ 11 w 20"/>
                <a:gd name="T55" fmla="*/ 16 h 25"/>
                <a:gd name="T56" fmla="*/ 12 w 20"/>
                <a:gd name="T57" fmla="*/ 17 h 25"/>
                <a:gd name="T58" fmla="*/ 12 w 20"/>
                <a:gd name="T59" fmla="*/ 17 h 25"/>
                <a:gd name="T60" fmla="*/ 12 w 20"/>
                <a:gd name="T61" fmla="*/ 17 h 25"/>
                <a:gd name="T62" fmla="*/ 12 w 20"/>
                <a:gd name="T63" fmla="*/ 17 h 25"/>
                <a:gd name="T64" fmla="*/ 12 w 20"/>
                <a:gd name="T65" fmla="*/ 19 h 25"/>
                <a:gd name="T66" fmla="*/ 11 w 20"/>
                <a:gd name="T67" fmla="*/ 19 h 25"/>
                <a:gd name="T68" fmla="*/ 11 w 20"/>
                <a:gd name="T69" fmla="*/ 19 h 25"/>
                <a:gd name="T70" fmla="*/ 11 w 20"/>
                <a:gd name="T71" fmla="*/ 20 h 25"/>
                <a:gd name="T72" fmla="*/ 9 w 20"/>
                <a:gd name="T73" fmla="*/ 20 h 25"/>
                <a:gd name="T74" fmla="*/ 9 w 20"/>
                <a:gd name="T75" fmla="*/ 20 h 25"/>
                <a:gd name="T76" fmla="*/ 8 w 20"/>
                <a:gd name="T77" fmla="*/ 22 h 25"/>
                <a:gd name="T78" fmla="*/ 6 w 20"/>
                <a:gd name="T79" fmla="*/ 22 h 25"/>
                <a:gd name="T80" fmla="*/ 6 w 20"/>
                <a:gd name="T81" fmla="*/ 24 h 25"/>
                <a:gd name="T82" fmla="*/ 6 w 20"/>
                <a:gd name="T83" fmla="*/ 22 h 25"/>
                <a:gd name="T84" fmla="*/ 6 w 20"/>
                <a:gd name="T85" fmla="*/ 22 h 25"/>
                <a:gd name="T86" fmla="*/ 5 w 20"/>
                <a:gd name="T87" fmla="*/ 25 h 25"/>
                <a:gd name="T88" fmla="*/ 3 w 20"/>
                <a:gd name="T89" fmla="*/ 25 h 25"/>
                <a:gd name="T90" fmla="*/ 1 w 20"/>
                <a:gd name="T91" fmla="*/ 25 h 25"/>
                <a:gd name="T92" fmla="*/ 1 w 20"/>
                <a:gd name="T93" fmla="*/ 25 h 25"/>
                <a:gd name="T94" fmla="*/ 0 w 20"/>
                <a:gd name="T95" fmla="*/ 25 h 25"/>
                <a:gd name="T96" fmla="*/ 0 w 20"/>
                <a:gd name="T97" fmla="*/ 24 h 25"/>
                <a:gd name="T98" fmla="*/ 1 w 20"/>
                <a:gd name="T99" fmla="*/ 22 h 25"/>
                <a:gd name="T100" fmla="*/ 1 w 20"/>
                <a:gd name="T101" fmla="*/ 20 h 25"/>
                <a:gd name="T102" fmla="*/ 3 w 20"/>
                <a:gd name="T103" fmla="*/ 19 h 25"/>
                <a:gd name="T104" fmla="*/ 5 w 20"/>
                <a:gd name="T105" fmla="*/ 13 h 25"/>
                <a:gd name="T106" fmla="*/ 6 w 20"/>
                <a:gd name="T107" fmla="*/ 9 h 25"/>
                <a:gd name="T108" fmla="*/ 8 w 20"/>
                <a:gd name="T109" fmla="*/ 6 h 25"/>
                <a:gd name="T110" fmla="*/ 9 w 20"/>
                <a:gd name="T111" fmla="*/ 3 h 25"/>
                <a:gd name="T112" fmla="*/ 11 w 20"/>
                <a:gd name="T113" fmla="*/ 3 h 25"/>
                <a:gd name="T114" fmla="*/ 12 w 20"/>
                <a:gd name="T115" fmla="*/ 1 h 25"/>
                <a:gd name="T116" fmla="*/ 12 w 20"/>
                <a:gd name="T117" fmla="*/ 0 h 25"/>
                <a:gd name="T118" fmla="*/ 14 w 20"/>
                <a:gd name="T119" fmla="*/ 0 h 25"/>
                <a:gd name="T120" fmla="*/ 16 w 20"/>
                <a:gd name="T121" fmla="*/ 0 h 25"/>
                <a:gd name="T122" fmla="*/ 17 w 20"/>
                <a:gd name="T12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0" h="25">
                  <a:moveTo>
                    <a:pt x="17" y="0"/>
                  </a:moveTo>
                  <a:lnTo>
                    <a:pt x="17" y="0"/>
                  </a:lnTo>
                  <a:lnTo>
                    <a:pt x="19" y="0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4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4" y="13"/>
                  </a:lnTo>
                  <a:lnTo>
                    <a:pt x="14" y="14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22"/>
                  </a:lnTo>
                  <a:lnTo>
                    <a:pt x="6" y="22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5"/>
                  </a:lnTo>
                  <a:lnTo>
                    <a:pt x="0" y="24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5" y="13"/>
                  </a:lnTo>
                  <a:lnTo>
                    <a:pt x="6" y="9"/>
                  </a:lnTo>
                  <a:lnTo>
                    <a:pt x="8" y="6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1" name="Freeform 228">
              <a:extLst>
                <a:ext uri="{FF2B5EF4-FFF2-40B4-BE49-F238E27FC236}">
                  <a16:creationId xmlns:a16="http://schemas.microsoft.com/office/drawing/2014/main" id="{0DA25245-364E-4391-9F7D-1ACC9E655369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7467" y="3778527"/>
              <a:ext cx="210516" cy="245602"/>
            </a:xfrm>
            <a:custGeom>
              <a:avLst/>
              <a:gdLst>
                <a:gd name="T0" fmla="*/ 28 w 108"/>
                <a:gd name="T1" fmla="*/ 1 h 126"/>
                <a:gd name="T2" fmla="*/ 36 w 108"/>
                <a:gd name="T3" fmla="*/ 11 h 126"/>
                <a:gd name="T4" fmla="*/ 37 w 108"/>
                <a:gd name="T5" fmla="*/ 9 h 126"/>
                <a:gd name="T6" fmla="*/ 39 w 108"/>
                <a:gd name="T7" fmla="*/ 14 h 126"/>
                <a:gd name="T8" fmla="*/ 47 w 108"/>
                <a:gd name="T9" fmla="*/ 25 h 126"/>
                <a:gd name="T10" fmla="*/ 56 w 108"/>
                <a:gd name="T11" fmla="*/ 22 h 126"/>
                <a:gd name="T12" fmla="*/ 63 w 108"/>
                <a:gd name="T13" fmla="*/ 28 h 126"/>
                <a:gd name="T14" fmla="*/ 64 w 108"/>
                <a:gd name="T15" fmla="*/ 31 h 126"/>
                <a:gd name="T16" fmla="*/ 69 w 108"/>
                <a:gd name="T17" fmla="*/ 36 h 126"/>
                <a:gd name="T18" fmla="*/ 63 w 108"/>
                <a:gd name="T19" fmla="*/ 42 h 126"/>
                <a:gd name="T20" fmla="*/ 56 w 108"/>
                <a:gd name="T21" fmla="*/ 44 h 126"/>
                <a:gd name="T22" fmla="*/ 56 w 108"/>
                <a:gd name="T23" fmla="*/ 48 h 126"/>
                <a:gd name="T24" fmla="*/ 72 w 108"/>
                <a:gd name="T25" fmla="*/ 56 h 126"/>
                <a:gd name="T26" fmla="*/ 74 w 108"/>
                <a:gd name="T27" fmla="*/ 63 h 126"/>
                <a:gd name="T28" fmla="*/ 78 w 108"/>
                <a:gd name="T29" fmla="*/ 69 h 126"/>
                <a:gd name="T30" fmla="*/ 89 w 108"/>
                <a:gd name="T31" fmla="*/ 78 h 126"/>
                <a:gd name="T32" fmla="*/ 93 w 108"/>
                <a:gd name="T33" fmla="*/ 86 h 126"/>
                <a:gd name="T34" fmla="*/ 96 w 108"/>
                <a:gd name="T35" fmla="*/ 88 h 126"/>
                <a:gd name="T36" fmla="*/ 104 w 108"/>
                <a:gd name="T37" fmla="*/ 94 h 126"/>
                <a:gd name="T38" fmla="*/ 101 w 108"/>
                <a:gd name="T39" fmla="*/ 99 h 126"/>
                <a:gd name="T40" fmla="*/ 108 w 108"/>
                <a:gd name="T41" fmla="*/ 107 h 126"/>
                <a:gd name="T42" fmla="*/ 107 w 108"/>
                <a:gd name="T43" fmla="*/ 113 h 126"/>
                <a:gd name="T44" fmla="*/ 102 w 108"/>
                <a:gd name="T45" fmla="*/ 116 h 126"/>
                <a:gd name="T46" fmla="*/ 97 w 108"/>
                <a:gd name="T47" fmla="*/ 121 h 126"/>
                <a:gd name="T48" fmla="*/ 91 w 108"/>
                <a:gd name="T49" fmla="*/ 118 h 126"/>
                <a:gd name="T50" fmla="*/ 86 w 108"/>
                <a:gd name="T51" fmla="*/ 119 h 126"/>
                <a:gd name="T52" fmla="*/ 83 w 108"/>
                <a:gd name="T53" fmla="*/ 126 h 126"/>
                <a:gd name="T54" fmla="*/ 74 w 108"/>
                <a:gd name="T55" fmla="*/ 122 h 126"/>
                <a:gd name="T56" fmla="*/ 75 w 108"/>
                <a:gd name="T57" fmla="*/ 118 h 126"/>
                <a:gd name="T58" fmla="*/ 77 w 108"/>
                <a:gd name="T59" fmla="*/ 108 h 126"/>
                <a:gd name="T60" fmla="*/ 78 w 108"/>
                <a:gd name="T61" fmla="*/ 100 h 126"/>
                <a:gd name="T62" fmla="*/ 75 w 108"/>
                <a:gd name="T63" fmla="*/ 96 h 126"/>
                <a:gd name="T64" fmla="*/ 66 w 108"/>
                <a:gd name="T65" fmla="*/ 86 h 126"/>
                <a:gd name="T66" fmla="*/ 61 w 108"/>
                <a:gd name="T67" fmla="*/ 70 h 126"/>
                <a:gd name="T68" fmla="*/ 50 w 108"/>
                <a:gd name="T69" fmla="*/ 61 h 126"/>
                <a:gd name="T70" fmla="*/ 44 w 108"/>
                <a:gd name="T71" fmla="*/ 63 h 126"/>
                <a:gd name="T72" fmla="*/ 37 w 108"/>
                <a:gd name="T73" fmla="*/ 67 h 126"/>
                <a:gd name="T74" fmla="*/ 34 w 108"/>
                <a:gd name="T75" fmla="*/ 67 h 126"/>
                <a:gd name="T76" fmla="*/ 26 w 108"/>
                <a:gd name="T77" fmla="*/ 64 h 126"/>
                <a:gd name="T78" fmla="*/ 20 w 108"/>
                <a:gd name="T79" fmla="*/ 69 h 126"/>
                <a:gd name="T80" fmla="*/ 11 w 108"/>
                <a:gd name="T81" fmla="*/ 74 h 126"/>
                <a:gd name="T82" fmla="*/ 14 w 108"/>
                <a:gd name="T83" fmla="*/ 61 h 126"/>
                <a:gd name="T84" fmla="*/ 15 w 108"/>
                <a:gd name="T85" fmla="*/ 52 h 126"/>
                <a:gd name="T86" fmla="*/ 11 w 108"/>
                <a:gd name="T87" fmla="*/ 42 h 126"/>
                <a:gd name="T88" fmla="*/ 3 w 108"/>
                <a:gd name="T89" fmla="*/ 42 h 126"/>
                <a:gd name="T90" fmla="*/ 4 w 108"/>
                <a:gd name="T91" fmla="*/ 34 h 126"/>
                <a:gd name="T92" fmla="*/ 0 w 108"/>
                <a:gd name="T93" fmla="*/ 33 h 126"/>
                <a:gd name="T94" fmla="*/ 3 w 108"/>
                <a:gd name="T95" fmla="*/ 25 h 126"/>
                <a:gd name="T96" fmla="*/ 4 w 108"/>
                <a:gd name="T97" fmla="*/ 22 h 126"/>
                <a:gd name="T98" fmla="*/ 11 w 108"/>
                <a:gd name="T99" fmla="*/ 15 h 126"/>
                <a:gd name="T100" fmla="*/ 15 w 108"/>
                <a:gd name="T101" fmla="*/ 17 h 126"/>
                <a:gd name="T102" fmla="*/ 20 w 108"/>
                <a:gd name="T103" fmla="*/ 18 h 126"/>
                <a:gd name="T104" fmla="*/ 23 w 108"/>
                <a:gd name="T105" fmla="*/ 17 h 126"/>
                <a:gd name="T106" fmla="*/ 22 w 108"/>
                <a:gd name="T107" fmla="*/ 9 h 126"/>
                <a:gd name="T108" fmla="*/ 20 w 108"/>
                <a:gd name="T109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8" h="126"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0"/>
                  </a:lnTo>
                  <a:lnTo>
                    <a:pt x="26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6"/>
                  </a:lnTo>
                  <a:lnTo>
                    <a:pt x="33" y="7"/>
                  </a:lnTo>
                  <a:lnTo>
                    <a:pt x="34" y="7"/>
                  </a:lnTo>
                  <a:lnTo>
                    <a:pt x="34" y="9"/>
                  </a:lnTo>
                  <a:lnTo>
                    <a:pt x="36" y="11"/>
                  </a:lnTo>
                  <a:lnTo>
                    <a:pt x="36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5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9" y="18"/>
                  </a:lnTo>
                  <a:lnTo>
                    <a:pt x="42" y="23"/>
                  </a:lnTo>
                  <a:lnTo>
                    <a:pt x="44" y="23"/>
                  </a:lnTo>
                  <a:lnTo>
                    <a:pt x="47" y="25"/>
                  </a:lnTo>
                  <a:lnTo>
                    <a:pt x="48" y="25"/>
                  </a:lnTo>
                  <a:lnTo>
                    <a:pt x="50" y="26"/>
                  </a:lnTo>
                  <a:lnTo>
                    <a:pt x="52" y="26"/>
                  </a:lnTo>
                  <a:lnTo>
                    <a:pt x="52" y="25"/>
                  </a:lnTo>
                  <a:lnTo>
                    <a:pt x="53" y="23"/>
                  </a:lnTo>
                  <a:lnTo>
                    <a:pt x="56" y="23"/>
                  </a:lnTo>
                  <a:lnTo>
                    <a:pt x="56" y="22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4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3" y="31"/>
                  </a:lnTo>
                  <a:lnTo>
                    <a:pt x="64" y="31"/>
                  </a:lnTo>
                  <a:lnTo>
                    <a:pt x="64" y="31"/>
                  </a:lnTo>
                  <a:lnTo>
                    <a:pt x="64" y="33"/>
                  </a:lnTo>
                  <a:lnTo>
                    <a:pt x="64" y="33"/>
                  </a:lnTo>
                  <a:lnTo>
                    <a:pt x="66" y="34"/>
                  </a:lnTo>
                  <a:lnTo>
                    <a:pt x="67" y="33"/>
                  </a:lnTo>
                  <a:lnTo>
                    <a:pt x="67" y="34"/>
                  </a:lnTo>
                  <a:lnTo>
                    <a:pt x="67" y="34"/>
                  </a:lnTo>
                  <a:lnTo>
                    <a:pt x="69" y="36"/>
                  </a:lnTo>
                  <a:lnTo>
                    <a:pt x="69" y="36"/>
                  </a:lnTo>
                  <a:lnTo>
                    <a:pt x="67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4" y="42"/>
                  </a:lnTo>
                  <a:lnTo>
                    <a:pt x="63" y="42"/>
                  </a:lnTo>
                  <a:lnTo>
                    <a:pt x="60" y="41"/>
                  </a:lnTo>
                  <a:lnTo>
                    <a:pt x="56" y="41"/>
                  </a:lnTo>
                  <a:lnTo>
                    <a:pt x="56" y="42"/>
                  </a:lnTo>
                  <a:lnTo>
                    <a:pt x="56" y="42"/>
                  </a:lnTo>
                  <a:lnTo>
                    <a:pt x="55" y="42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5" y="48"/>
                  </a:lnTo>
                  <a:lnTo>
                    <a:pt x="56" y="48"/>
                  </a:lnTo>
                  <a:lnTo>
                    <a:pt x="61" y="52"/>
                  </a:lnTo>
                  <a:lnTo>
                    <a:pt x="63" y="53"/>
                  </a:lnTo>
                  <a:lnTo>
                    <a:pt x="64" y="53"/>
                  </a:lnTo>
                  <a:lnTo>
                    <a:pt x="66" y="55"/>
                  </a:lnTo>
                  <a:lnTo>
                    <a:pt x="69" y="55"/>
                  </a:lnTo>
                  <a:lnTo>
                    <a:pt x="71" y="56"/>
                  </a:lnTo>
                  <a:lnTo>
                    <a:pt x="72" y="56"/>
                  </a:lnTo>
                  <a:lnTo>
                    <a:pt x="72" y="58"/>
                  </a:lnTo>
                  <a:lnTo>
                    <a:pt x="71" y="58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61"/>
                  </a:lnTo>
                  <a:lnTo>
                    <a:pt x="72" y="61"/>
                  </a:lnTo>
                  <a:lnTo>
                    <a:pt x="74" y="63"/>
                  </a:lnTo>
                  <a:lnTo>
                    <a:pt x="74" y="64"/>
                  </a:lnTo>
                  <a:lnTo>
                    <a:pt x="75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78" y="69"/>
                  </a:lnTo>
                  <a:lnTo>
                    <a:pt x="80" y="70"/>
                  </a:lnTo>
                  <a:lnTo>
                    <a:pt x="82" y="72"/>
                  </a:lnTo>
                  <a:lnTo>
                    <a:pt x="83" y="74"/>
                  </a:lnTo>
                  <a:lnTo>
                    <a:pt x="83" y="75"/>
                  </a:lnTo>
                  <a:lnTo>
                    <a:pt x="85" y="75"/>
                  </a:lnTo>
                  <a:lnTo>
                    <a:pt x="88" y="78"/>
                  </a:lnTo>
                  <a:lnTo>
                    <a:pt x="89" y="78"/>
                  </a:lnTo>
                  <a:lnTo>
                    <a:pt x="89" y="81"/>
                  </a:lnTo>
                  <a:lnTo>
                    <a:pt x="91" y="81"/>
                  </a:lnTo>
                  <a:lnTo>
                    <a:pt x="91" y="81"/>
                  </a:lnTo>
                  <a:lnTo>
                    <a:pt x="91" y="83"/>
                  </a:lnTo>
                  <a:lnTo>
                    <a:pt x="91" y="83"/>
                  </a:lnTo>
                  <a:lnTo>
                    <a:pt x="93" y="86"/>
                  </a:lnTo>
                  <a:lnTo>
                    <a:pt x="93" y="86"/>
                  </a:lnTo>
                  <a:lnTo>
                    <a:pt x="93" y="88"/>
                  </a:lnTo>
                  <a:lnTo>
                    <a:pt x="94" y="88"/>
                  </a:lnTo>
                  <a:lnTo>
                    <a:pt x="94" y="89"/>
                  </a:lnTo>
                  <a:lnTo>
                    <a:pt x="94" y="89"/>
                  </a:lnTo>
                  <a:lnTo>
                    <a:pt x="96" y="89"/>
                  </a:lnTo>
                  <a:lnTo>
                    <a:pt x="96" y="88"/>
                  </a:lnTo>
                  <a:lnTo>
                    <a:pt x="96" y="88"/>
                  </a:lnTo>
                  <a:lnTo>
                    <a:pt x="97" y="89"/>
                  </a:lnTo>
                  <a:lnTo>
                    <a:pt x="97" y="91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102" y="94"/>
                  </a:lnTo>
                  <a:lnTo>
                    <a:pt x="102" y="94"/>
                  </a:lnTo>
                  <a:lnTo>
                    <a:pt x="104" y="94"/>
                  </a:lnTo>
                  <a:lnTo>
                    <a:pt x="104" y="96"/>
                  </a:lnTo>
                  <a:lnTo>
                    <a:pt x="104" y="96"/>
                  </a:lnTo>
                  <a:lnTo>
                    <a:pt x="104" y="97"/>
                  </a:lnTo>
                  <a:lnTo>
                    <a:pt x="104" y="97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2" y="100"/>
                  </a:lnTo>
                  <a:lnTo>
                    <a:pt x="102" y="102"/>
                  </a:lnTo>
                  <a:lnTo>
                    <a:pt x="104" y="102"/>
                  </a:lnTo>
                  <a:lnTo>
                    <a:pt x="105" y="104"/>
                  </a:lnTo>
                  <a:lnTo>
                    <a:pt x="107" y="105"/>
                  </a:lnTo>
                  <a:lnTo>
                    <a:pt x="107" y="107"/>
                  </a:lnTo>
                  <a:lnTo>
                    <a:pt x="108" y="107"/>
                  </a:lnTo>
                  <a:lnTo>
                    <a:pt x="108" y="108"/>
                  </a:lnTo>
                  <a:lnTo>
                    <a:pt x="107" y="108"/>
                  </a:lnTo>
                  <a:lnTo>
                    <a:pt x="107" y="110"/>
                  </a:lnTo>
                  <a:lnTo>
                    <a:pt x="105" y="110"/>
                  </a:lnTo>
                  <a:lnTo>
                    <a:pt x="105" y="111"/>
                  </a:lnTo>
                  <a:lnTo>
                    <a:pt x="105" y="111"/>
                  </a:lnTo>
                  <a:lnTo>
                    <a:pt x="107" y="113"/>
                  </a:lnTo>
                  <a:lnTo>
                    <a:pt x="105" y="113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5" y="116"/>
                  </a:lnTo>
                  <a:lnTo>
                    <a:pt x="104" y="118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102" y="118"/>
                  </a:lnTo>
                  <a:lnTo>
                    <a:pt x="101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7" y="121"/>
                  </a:lnTo>
                  <a:lnTo>
                    <a:pt x="97" y="121"/>
                  </a:lnTo>
                  <a:lnTo>
                    <a:pt x="96" y="121"/>
                  </a:lnTo>
                  <a:lnTo>
                    <a:pt x="96" y="121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3" y="118"/>
                  </a:lnTo>
                  <a:lnTo>
                    <a:pt x="93" y="118"/>
                  </a:lnTo>
                  <a:lnTo>
                    <a:pt x="91" y="118"/>
                  </a:lnTo>
                  <a:lnTo>
                    <a:pt x="91" y="116"/>
                  </a:lnTo>
                  <a:lnTo>
                    <a:pt x="91" y="118"/>
                  </a:lnTo>
                  <a:lnTo>
                    <a:pt x="89" y="119"/>
                  </a:lnTo>
                  <a:lnTo>
                    <a:pt x="88" y="118"/>
                  </a:lnTo>
                  <a:lnTo>
                    <a:pt x="88" y="118"/>
                  </a:lnTo>
                  <a:lnTo>
                    <a:pt x="86" y="119"/>
                  </a:lnTo>
                  <a:lnTo>
                    <a:pt x="86" y="119"/>
                  </a:lnTo>
                  <a:lnTo>
                    <a:pt x="85" y="119"/>
                  </a:lnTo>
                  <a:lnTo>
                    <a:pt x="83" y="121"/>
                  </a:lnTo>
                  <a:lnTo>
                    <a:pt x="85" y="121"/>
                  </a:lnTo>
                  <a:lnTo>
                    <a:pt x="85" y="124"/>
                  </a:lnTo>
                  <a:lnTo>
                    <a:pt x="86" y="124"/>
                  </a:lnTo>
                  <a:lnTo>
                    <a:pt x="85" y="126"/>
                  </a:lnTo>
                  <a:lnTo>
                    <a:pt x="83" y="126"/>
                  </a:lnTo>
                  <a:lnTo>
                    <a:pt x="82" y="126"/>
                  </a:lnTo>
                  <a:lnTo>
                    <a:pt x="80" y="124"/>
                  </a:lnTo>
                  <a:lnTo>
                    <a:pt x="80" y="124"/>
                  </a:lnTo>
                  <a:lnTo>
                    <a:pt x="77" y="122"/>
                  </a:lnTo>
                  <a:lnTo>
                    <a:pt x="75" y="124"/>
                  </a:lnTo>
                  <a:lnTo>
                    <a:pt x="75" y="124"/>
                  </a:lnTo>
                  <a:lnTo>
                    <a:pt x="74" y="122"/>
                  </a:lnTo>
                  <a:lnTo>
                    <a:pt x="74" y="122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4" y="119"/>
                  </a:lnTo>
                  <a:lnTo>
                    <a:pt x="75" y="119"/>
                  </a:lnTo>
                  <a:lnTo>
                    <a:pt x="75" y="118"/>
                  </a:lnTo>
                  <a:lnTo>
                    <a:pt x="77" y="118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7" y="108"/>
                  </a:lnTo>
                  <a:lnTo>
                    <a:pt x="77" y="107"/>
                  </a:lnTo>
                  <a:lnTo>
                    <a:pt x="77" y="105"/>
                  </a:lnTo>
                  <a:lnTo>
                    <a:pt x="77" y="105"/>
                  </a:lnTo>
                  <a:lnTo>
                    <a:pt x="78" y="105"/>
                  </a:lnTo>
                  <a:lnTo>
                    <a:pt x="78" y="104"/>
                  </a:lnTo>
                  <a:lnTo>
                    <a:pt x="78" y="102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7"/>
                  </a:lnTo>
                  <a:lnTo>
                    <a:pt x="75" y="97"/>
                  </a:lnTo>
                  <a:lnTo>
                    <a:pt x="75" y="96"/>
                  </a:lnTo>
                  <a:lnTo>
                    <a:pt x="74" y="96"/>
                  </a:lnTo>
                  <a:lnTo>
                    <a:pt x="72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69" y="91"/>
                  </a:lnTo>
                  <a:lnTo>
                    <a:pt x="67" y="89"/>
                  </a:lnTo>
                  <a:lnTo>
                    <a:pt x="66" y="86"/>
                  </a:lnTo>
                  <a:lnTo>
                    <a:pt x="66" y="83"/>
                  </a:lnTo>
                  <a:lnTo>
                    <a:pt x="66" y="80"/>
                  </a:lnTo>
                  <a:lnTo>
                    <a:pt x="67" y="77"/>
                  </a:lnTo>
                  <a:lnTo>
                    <a:pt x="66" y="74"/>
                  </a:lnTo>
                  <a:lnTo>
                    <a:pt x="64" y="74"/>
                  </a:lnTo>
                  <a:lnTo>
                    <a:pt x="63" y="72"/>
                  </a:lnTo>
                  <a:lnTo>
                    <a:pt x="61" y="70"/>
                  </a:lnTo>
                  <a:lnTo>
                    <a:pt x="60" y="69"/>
                  </a:lnTo>
                  <a:lnTo>
                    <a:pt x="58" y="66"/>
                  </a:lnTo>
                  <a:lnTo>
                    <a:pt x="56" y="63"/>
                  </a:lnTo>
                  <a:lnTo>
                    <a:pt x="55" y="61"/>
                  </a:lnTo>
                  <a:lnTo>
                    <a:pt x="53" y="63"/>
                  </a:lnTo>
                  <a:lnTo>
                    <a:pt x="52" y="61"/>
                  </a:lnTo>
                  <a:lnTo>
                    <a:pt x="50" y="61"/>
                  </a:lnTo>
                  <a:lnTo>
                    <a:pt x="48" y="59"/>
                  </a:lnTo>
                  <a:lnTo>
                    <a:pt x="45" y="59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5" y="61"/>
                  </a:lnTo>
                  <a:lnTo>
                    <a:pt x="44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42" y="64"/>
                  </a:lnTo>
                  <a:lnTo>
                    <a:pt x="42" y="66"/>
                  </a:lnTo>
                  <a:lnTo>
                    <a:pt x="41" y="66"/>
                  </a:lnTo>
                  <a:lnTo>
                    <a:pt x="39" y="67"/>
                  </a:lnTo>
                  <a:lnTo>
                    <a:pt x="37" y="67"/>
                  </a:lnTo>
                  <a:lnTo>
                    <a:pt x="36" y="67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7"/>
                  </a:lnTo>
                  <a:lnTo>
                    <a:pt x="34" y="67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30" y="64"/>
                  </a:lnTo>
                  <a:lnTo>
                    <a:pt x="28" y="63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6"/>
                  </a:lnTo>
                  <a:lnTo>
                    <a:pt x="23" y="66"/>
                  </a:lnTo>
                  <a:lnTo>
                    <a:pt x="23" y="67"/>
                  </a:lnTo>
                  <a:lnTo>
                    <a:pt x="22" y="67"/>
                  </a:lnTo>
                  <a:lnTo>
                    <a:pt x="20" y="69"/>
                  </a:lnTo>
                  <a:lnTo>
                    <a:pt x="20" y="69"/>
                  </a:lnTo>
                  <a:lnTo>
                    <a:pt x="19" y="70"/>
                  </a:lnTo>
                  <a:lnTo>
                    <a:pt x="15" y="72"/>
                  </a:lnTo>
                  <a:lnTo>
                    <a:pt x="14" y="74"/>
                  </a:lnTo>
                  <a:lnTo>
                    <a:pt x="14" y="74"/>
                  </a:lnTo>
                  <a:lnTo>
                    <a:pt x="12" y="74"/>
                  </a:lnTo>
                  <a:lnTo>
                    <a:pt x="11" y="74"/>
                  </a:lnTo>
                  <a:lnTo>
                    <a:pt x="11" y="72"/>
                  </a:lnTo>
                  <a:lnTo>
                    <a:pt x="12" y="69"/>
                  </a:lnTo>
                  <a:lnTo>
                    <a:pt x="14" y="66"/>
                  </a:lnTo>
                  <a:lnTo>
                    <a:pt x="14" y="64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2" y="61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5" y="55"/>
                  </a:lnTo>
                  <a:lnTo>
                    <a:pt x="15" y="52"/>
                  </a:lnTo>
                  <a:lnTo>
                    <a:pt x="15" y="50"/>
                  </a:lnTo>
                  <a:lnTo>
                    <a:pt x="15" y="48"/>
                  </a:lnTo>
                  <a:lnTo>
                    <a:pt x="15" y="47"/>
                  </a:lnTo>
                  <a:lnTo>
                    <a:pt x="15" y="44"/>
                  </a:lnTo>
                  <a:lnTo>
                    <a:pt x="15" y="44"/>
                  </a:lnTo>
                  <a:lnTo>
                    <a:pt x="14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44"/>
                  </a:lnTo>
                  <a:lnTo>
                    <a:pt x="7" y="44"/>
                  </a:lnTo>
                  <a:lnTo>
                    <a:pt x="6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8"/>
                  </a:lnTo>
                  <a:lnTo>
                    <a:pt x="1" y="26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2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7" y="20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5" y="14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9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7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3" y="14"/>
                  </a:lnTo>
                  <a:lnTo>
                    <a:pt x="23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7"/>
                  </a:lnTo>
                  <a:lnTo>
                    <a:pt x="20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2" name="Freeform 229">
              <a:extLst>
                <a:ext uri="{FF2B5EF4-FFF2-40B4-BE49-F238E27FC236}">
                  <a16:creationId xmlns:a16="http://schemas.microsoft.com/office/drawing/2014/main" id="{A763A724-20FA-44A3-9299-DA0ADBE65D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6820" y="2681116"/>
              <a:ext cx="1148092" cy="532138"/>
            </a:xfrm>
            <a:custGeom>
              <a:avLst/>
              <a:gdLst>
                <a:gd name="T0" fmla="*/ 89 w 589"/>
                <a:gd name="T1" fmla="*/ 188 h 273"/>
                <a:gd name="T2" fmla="*/ 186 w 589"/>
                <a:gd name="T3" fmla="*/ 194 h 273"/>
                <a:gd name="T4" fmla="*/ 182 w 589"/>
                <a:gd name="T5" fmla="*/ 181 h 273"/>
                <a:gd name="T6" fmla="*/ 355 w 589"/>
                <a:gd name="T7" fmla="*/ 21 h 273"/>
                <a:gd name="T8" fmla="*/ 376 w 589"/>
                <a:gd name="T9" fmla="*/ 25 h 273"/>
                <a:gd name="T10" fmla="*/ 387 w 589"/>
                <a:gd name="T11" fmla="*/ 38 h 273"/>
                <a:gd name="T12" fmla="*/ 417 w 589"/>
                <a:gd name="T13" fmla="*/ 27 h 273"/>
                <a:gd name="T14" fmla="*/ 434 w 589"/>
                <a:gd name="T15" fmla="*/ 28 h 273"/>
                <a:gd name="T16" fmla="*/ 484 w 589"/>
                <a:gd name="T17" fmla="*/ 88 h 273"/>
                <a:gd name="T18" fmla="*/ 499 w 589"/>
                <a:gd name="T19" fmla="*/ 85 h 273"/>
                <a:gd name="T20" fmla="*/ 524 w 589"/>
                <a:gd name="T21" fmla="*/ 88 h 273"/>
                <a:gd name="T22" fmla="*/ 554 w 589"/>
                <a:gd name="T23" fmla="*/ 102 h 273"/>
                <a:gd name="T24" fmla="*/ 578 w 589"/>
                <a:gd name="T25" fmla="*/ 110 h 273"/>
                <a:gd name="T26" fmla="*/ 582 w 589"/>
                <a:gd name="T27" fmla="*/ 123 h 273"/>
                <a:gd name="T28" fmla="*/ 565 w 589"/>
                <a:gd name="T29" fmla="*/ 153 h 273"/>
                <a:gd name="T30" fmla="*/ 538 w 589"/>
                <a:gd name="T31" fmla="*/ 161 h 273"/>
                <a:gd name="T32" fmla="*/ 521 w 589"/>
                <a:gd name="T33" fmla="*/ 189 h 273"/>
                <a:gd name="T34" fmla="*/ 494 w 589"/>
                <a:gd name="T35" fmla="*/ 194 h 273"/>
                <a:gd name="T36" fmla="*/ 488 w 589"/>
                <a:gd name="T37" fmla="*/ 206 h 273"/>
                <a:gd name="T38" fmla="*/ 489 w 589"/>
                <a:gd name="T39" fmla="*/ 232 h 273"/>
                <a:gd name="T40" fmla="*/ 477 w 589"/>
                <a:gd name="T41" fmla="*/ 241 h 273"/>
                <a:gd name="T42" fmla="*/ 443 w 589"/>
                <a:gd name="T43" fmla="*/ 233 h 273"/>
                <a:gd name="T44" fmla="*/ 396 w 589"/>
                <a:gd name="T45" fmla="*/ 229 h 273"/>
                <a:gd name="T46" fmla="*/ 363 w 589"/>
                <a:gd name="T47" fmla="*/ 235 h 273"/>
                <a:gd name="T48" fmla="*/ 344 w 589"/>
                <a:gd name="T49" fmla="*/ 247 h 273"/>
                <a:gd name="T50" fmla="*/ 319 w 589"/>
                <a:gd name="T51" fmla="*/ 271 h 273"/>
                <a:gd name="T52" fmla="*/ 298 w 589"/>
                <a:gd name="T53" fmla="*/ 263 h 273"/>
                <a:gd name="T54" fmla="*/ 283 w 589"/>
                <a:gd name="T55" fmla="*/ 233 h 273"/>
                <a:gd name="T56" fmla="*/ 254 w 589"/>
                <a:gd name="T57" fmla="*/ 222 h 273"/>
                <a:gd name="T58" fmla="*/ 210 w 589"/>
                <a:gd name="T59" fmla="*/ 208 h 273"/>
                <a:gd name="T60" fmla="*/ 191 w 589"/>
                <a:gd name="T61" fmla="*/ 183 h 273"/>
                <a:gd name="T62" fmla="*/ 207 w 589"/>
                <a:gd name="T63" fmla="*/ 177 h 273"/>
                <a:gd name="T64" fmla="*/ 205 w 589"/>
                <a:gd name="T65" fmla="*/ 167 h 273"/>
                <a:gd name="T66" fmla="*/ 202 w 589"/>
                <a:gd name="T67" fmla="*/ 172 h 273"/>
                <a:gd name="T68" fmla="*/ 191 w 589"/>
                <a:gd name="T69" fmla="*/ 177 h 273"/>
                <a:gd name="T70" fmla="*/ 186 w 589"/>
                <a:gd name="T71" fmla="*/ 184 h 273"/>
                <a:gd name="T72" fmla="*/ 179 w 589"/>
                <a:gd name="T73" fmla="*/ 180 h 273"/>
                <a:gd name="T74" fmla="*/ 145 w 589"/>
                <a:gd name="T75" fmla="*/ 194 h 273"/>
                <a:gd name="T76" fmla="*/ 125 w 589"/>
                <a:gd name="T77" fmla="*/ 257 h 273"/>
                <a:gd name="T78" fmla="*/ 86 w 589"/>
                <a:gd name="T79" fmla="*/ 251 h 273"/>
                <a:gd name="T80" fmla="*/ 74 w 589"/>
                <a:gd name="T81" fmla="*/ 230 h 273"/>
                <a:gd name="T82" fmla="*/ 52 w 589"/>
                <a:gd name="T83" fmla="*/ 206 h 273"/>
                <a:gd name="T84" fmla="*/ 67 w 589"/>
                <a:gd name="T85" fmla="*/ 195 h 273"/>
                <a:gd name="T86" fmla="*/ 93 w 589"/>
                <a:gd name="T87" fmla="*/ 170 h 273"/>
                <a:gd name="T88" fmla="*/ 68 w 589"/>
                <a:gd name="T89" fmla="*/ 159 h 273"/>
                <a:gd name="T90" fmla="*/ 38 w 589"/>
                <a:gd name="T91" fmla="*/ 172 h 273"/>
                <a:gd name="T92" fmla="*/ 29 w 589"/>
                <a:gd name="T93" fmla="*/ 156 h 273"/>
                <a:gd name="T94" fmla="*/ 2 w 589"/>
                <a:gd name="T95" fmla="*/ 128 h 273"/>
                <a:gd name="T96" fmla="*/ 15 w 589"/>
                <a:gd name="T97" fmla="*/ 96 h 273"/>
                <a:gd name="T98" fmla="*/ 33 w 589"/>
                <a:gd name="T99" fmla="*/ 93 h 273"/>
                <a:gd name="T100" fmla="*/ 68 w 589"/>
                <a:gd name="T101" fmla="*/ 76 h 273"/>
                <a:gd name="T102" fmla="*/ 97 w 589"/>
                <a:gd name="T103" fmla="*/ 76 h 273"/>
                <a:gd name="T104" fmla="*/ 115 w 589"/>
                <a:gd name="T105" fmla="*/ 87 h 273"/>
                <a:gd name="T106" fmla="*/ 149 w 589"/>
                <a:gd name="T107" fmla="*/ 85 h 273"/>
                <a:gd name="T108" fmla="*/ 182 w 589"/>
                <a:gd name="T109" fmla="*/ 93 h 273"/>
                <a:gd name="T110" fmla="*/ 215 w 589"/>
                <a:gd name="T111" fmla="*/ 87 h 273"/>
                <a:gd name="T112" fmla="*/ 205 w 589"/>
                <a:gd name="T113" fmla="*/ 62 h 273"/>
                <a:gd name="T114" fmla="*/ 220 w 589"/>
                <a:gd name="T115" fmla="*/ 44 h 273"/>
                <a:gd name="T116" fmla="*/ 209 w 589"/>
                <a:gd name="T117" fmla="*/ 35 h 273"/>
                <a:gd name="T118" fmla="*/ 248 w 589"/>
                <a:gd name="T119" fmla="*/ 22 h 273"/>
                <a:gd name="T120" fmla="*/ 276 w 589"/>
                <a:gd name="T121" fmla="*/ 16 h 273"/>
                <a:gd name="T122" fmla="*/ 320 w 589"/>
                <a:gd name="T123" fmla="*/ 2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9" h="273">
                  <a:moveTo>
                    <a:pt x="51" y="195"/>
                  </a:moveTo>
                  <a:lnTo>
                    <a:pt x="51" y="195"/>
                  </a:lnTo>
                  <a:lnTo>
                    <a:pt x="51" y="195"/>
                  </a:lnTo>
                  <a:lnTo>
                    <a:pt x="51" y="197"/>
                  </a:lnTo>
                  <a:lnTo>
                    <a:pt x="51" y="199"/>
                  </a:lnTo>
                  <a:lnTo>
                    <a:pt x="52" y="199"/>
                  </a:lnTo>
                  <a:lnTo>
                    <a:pt x="52" y="199"/>
                  </a:lnTo>
                  <a:lnTo>
                    <a:pt x="51" y="199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51" y="195"/>
                  </a:lnTo>
                  <a:lnTo>
                    <a:pt x="51" y="195"/>
                  </a:lnTo>
                  <a:close/>
                  <a:moveTo>
                    <a:pt x="54" y="195"/>
                  </a:moveTo>
                  <a:lnTo>
                    <a:pt x="54" y="197"/>
                  </a:lnTo>
                  <a:lnTo>
                    <a:pt x="54" y="197"/>
                  </a:lnTo>
                  <a:lnTo>
                    <a:pt x="54" y="197"/>
                  </a:lnTo>
                  <a:lnTo>
                    <a:pt x="54" y="195"/>
                  </a:lnTo>
                  <a:lnTo>
                    <a:pt x="54" y="195"/>
                  </a:lnTo>
                  <a:lnTo>
                    <a:pt x="54" y="195"/>
                  </a:lnTo>
                  <a:close/>
                  <a:moveTo>
                    <a:pt x="87" y="188"/>
                  </a:moveTo>
                  <a:lnTo>
                    <a:pt x="89" y="188"/>
                  </a:lnTo>
                  <a:lnTo>
                    <a:pt x="89" y="188"/>
                  </a:lnTo>
                  <a:lnTo>
                    <a:pt x="89" y="189"/>
                  </a:lnTo>
                  <a:lnTo>
                    <a:pt x="89" y="189"/>
                  </a:lnTo>
                  <a:lnTo>
                    <a:pt x="87" y="189"/>
                  </a:lnTo>
                  <a:lnTo>
                    <a:pt x="87" y="188"/>
                  </a:lnTo>
                  <a:lnTo>
                    <a:pt x="87" y="188"/>
                  </a:lnTo>
                  <a:close/>
                  <a:moveTo>
                    <a:pt x="182" y="181"/>
                  </a:moveTo>
                  <a:lnTo>
                    <a:pt x="182" y="183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5" y="184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8"/>
                  </a:lnTo>
                  <a:lnTo>
                    <a:pt x="185" y="189"/>
                  </a:lnTo>
                  <a:lnTo>
                    <a:pt x="186" y="191"/>
                  </a:lnTo>
                  <a:lnTo>
                    <a:pt x="186" y="192"/>
                  </a:lnTo>
                  <a:lnTo>
                    <a:pt x="186" y="194"/>
                  </a:lnTo>
                  <a:lnTo>
                    <a:pt x="186" y="194"/>
                  </a:lnTo>
                  <a:lnTo>
                    <a:pt x="185" y="192"/>
                  </a:lnTo>
                  <a:lnTo>
                    <a:pt x="183" y="192"/>
                  </a:lnTo>
                  <a:lnTo>
                    <a:pt x="180" y="191"/>
                  </a:lnTo>
                  <a:lnTo>
                    <a:pt x="179" y="189"/>
                  </a:lnTo>
                  <a:lnTo>
                    <a:pt x="177" y="189"/>
                  </a:lnTo>
                  <a:lnTo>
                    <a:pt x="175" y="188"/>
                  </a:lnTo>
                  <a:lnTo>
                    <a:pt x="175" y="188"/>
                  </a:lnTo>
                  <a:lnTo>
                    <a:pt x="177" y="186"/>
                  </a:lnTo>
                  <a:lnTo>
                    <a:pt x="179" y="186"/>
                  </a:lnTo>
                  <a:lnTo>
                    <a:pt x="179" y="184"/>
                  </a:lnTo>
                  <a:lnTo>
                    <a:pt x="179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4"/>
                  </a:lnTo>
                  <a:lnTo>
                    <a:pt x="180" y="184"/>
                  </a:lnTo>
                  <a:lnTo>
                    <a:pt x="180" y="183"/>
                  </a:lnTo>
                  <a:lnTo>
                    <a:pt x="182" y="183"/>
                  </a:lnTo>
                  <a:lnTo>
                    <a:pt x="182" y="181"/>
                  </a:lnTo>
                  <a:close/>
                  <a:moveTo>
                    <a:pt x="324" y="0"/>
                  </a:moveTo>
                  <a:lnTo>
                    <a:pt x="328" y="0"/>
                  </a:lnTo>
                  <a:lnTo>
                    <a:pt x="332" y="0"/>
                  </a:lnTo>
                  <a:lnTo>
                    <a:pt x="335" y="2"/>
                  </a:lnTo>
                  <a:lnTo>
                    <a:pt x="336" y="3"/>
                  </a:lnTo>
                  <a:lnTo>
                    <a:pt x="338" y="3"/>
                  </a:lnTo>
                  <a:lnTo>
                    <a:pt x="339" y="3"/>
                  </a:lnTo>
                  <a:lnTo>
                    <a:pt x="341" y="5"/>
                  </a:lnTo>
                  <a:lnTo>
                    <a:pt x="343" y="3"/>
                  </a:lnTo>
                  <a:lnTo>
                    <a:pt x="344" y="3"/>
                  </a:lnTo>
                  <a:lnTo>
                    <a:pt x="344" y="3"/>
                  </a:lnTo>
                  <a:lnTo>
                    <a:pt x="346" y="2"/>
                  </a:lnTo>
                  <a:lnTo>
                    <a:pt x="349" y="2"/>
                  </a:lnTo>
                  <a:lnTo>
                    <a:pt x="350" y="2"/>
                  </a:lnTo>
                  <a:lnTo>
                    <a:pt x="352" y="5"/>
                  </a:lnTo>
                  <a:lnTo>
                    <a:pt x="354" y="8"/>
                  </a:lnTo>
                  <a:lnTo>
                    <a:pt x="355" y="13"/>
                  </a:lnTo>
                  <a:lnTo>
                    <a:pt x="355" y="16"/>
                  </a:lnTo>
                  <a:lnTo>
                    <a:pt x="355" y="17"/>
                  </a:lnTo>
                  <a:lnTo>
                    <a:pt x="355" y="19"/>
                  </a:lnTo>
                  <a:lnTo>
                    <a:pt x="355" y="21"/>
                  </a:lnTo>
                  <a:lnTo>
                    <a:pt x="354" y="22"/>
                  </a:lnTo>
                  <a:lnTo>
                    <a:pt x="355" y="24"/>
                  </a:lnTo>
                  <a:lnTo>
                    <a:pt x="358" y="24"/>
                  </a:lnTo>
                  <a:lnTo>
                    <a:pt x="363" y="24"/>
                  </a:lnTo>
                  <a:lnTo>
                    <a:pt x="366" y="24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69" y="22"/>
                  </a:lnTo>
                  <a:lnTo>
                    <a:pt x="371" y="21"/>
                  </a:lnTo>
                  <a:lnTo>
                    <a:pt x="371" y="22"/>
                  </a:lnTo>
                  <a:lnTo>
                    <a:pt x="373" y="24"/>
                  </a:lnTo>
                  <a:lnTo>
                    <a:pt x="373" y="25"/>
                  </a:lnTo>
                  <a:lnTo>
                    <a:pt x="373" y="27"/>
                  </a:lnTo>
                  <a:lnTo>
                    <a:pt x="374" y="28"/>
                  </a:lnTo>
                  <a:lnTo>
                    <a:pt x="374" y="28"/>
                  </a:lnTo>
                  <a:lnTo>
                    <a:pt x="376" y="28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5"/>
                  </a:lnTo>
                  <a:lnTo>
                    <a:pt x="376" y="25"/>
                  </a:lnTo>
                  <a:lnTo>
                    <a:pt x="377" y="25"/>
                  </a:lnTo>
                  <a:lnTo>
                    <a:pt x="379" y="25"/>
                  </a:lnTo>
                  <a:lnTo>
                    <a:pt x="380" y="25"/>
                  </a:lnTo>
                  <a:lnTo>
                    <a:pt x="384" y="28"/>
                  </a:lnTo>
                  <a:lnTo>
                    <a:pt x="385" y="28"/>
                  </a:lnTo>
                  <a:lnTo>
                    <a:pt x="387" y="28"/>
                  </a:lnTo>
                  <a:lnTo>
                    <a:pt x="388" y="28"/>
                  </a:lnTo>
                  <a:lnTo>
                    <a:pt x="390" y="27"/>
                  </a:lnTo>
                  <a:lnTo>
                    <a:pt x="390" y="27"/>
                  </a:lnTo>
                  <a:lnTo>
                    <a:pt x="391" y="27"/>
                  </a:lnTo>
                  <a:lnTo>
                    <a:pt x="391" y="27"/>
                  </a:lnTo>
                  <a:lnTo>
                    <a:pt x="393" y="27"/>
                  </a:lnTo>
                  <a:lnTo>
                    <a:pt x="393" y="27"/>
                  </a:lnTo>
                  <a:lnTo>
                    <a:pt x="391" y="28"/>
                  </a:lnTo>
                  <a:lnTo>
                    <a:pt x="390" y="30"/>
                  </a:lnTo>
                  <a:lnTo>
                    <a:pt x="388" y="32"/>
                  </a:lnTo>
                  <a:lnTo>
                    <a:pt x="387" y="33"/>
                  </a:lnTo>
                  <a:lnTo>
                    <a:pt x="387" y="35"/>
                  </a:lnTo>
                  <a:lnTo>
                    <a:pt x="387" y="36"/>
                  </a:lnTo>
                  <a:lnTo>
                    <a:pt x="387" y="38"/>
                  </a:lnTo>
                  <a:lnTo>
                    <a:pt x="387" y="38"/>
                  </a:lnTo>
                  <a:lnTo>
                    <a:pt x="388" y="38"/>
                  </a:lnTo>
                  <a:lnTo>
                    <a:pt x="388" y="38"/>
                  </a:lnTo>
                  <a:lnTo>
                    <a:pt x="391" y="36"/>
                  </a:lnTo>
                  <a:lnTo>
                    <a:pt x="393" y="35"/>
                  </a:lnTo>
                  <a:lnTo>
                    <a:pt x="395" y="35"/>
                  </a:lnTo>
                  <a:lnTo>
                    <a:pt x="398" y="35"/>
                  </a:lnTo>
                  <a:lnTo>
                    <a:pt x="399" y="36"/>
                  </a:lnTo>
                  <a:lnTo>
                    <a:pt x="401" y="36"/>
                  </a:lnTo>
                  <a:lnTo>
                    <a:pt x="401" y="38"/>
                  </a:lnTo>
                  <a:lnTo>
                    <a:pt x="402" y="38"/>
                  </a:lnTo>
                  <a:lnTo>
                    <a:pt x="402" y="36"/>
                  </a:lnTo>
                  <a:lnTo>
                    <a:pt x="402" y="35"/>
                  </a:lnTo>
                  <a:lnTo>
                    <a:pt x="402" y="35"/>
                  </a:lnTo>
                  <a:lnTo>
                    <a:pt x="406" y="32"/>
                  </a:lnTo>
                  <a:lnTo>
                    <a:pt x="409" y="32"/>
                  </a:lnTo>
                  <a:lnTo>
                    <a:pt x="409" y="30"/>
                  </a:lnTo>
                  <a:lnTo>
                    <a:pt x="410" y="32"/>
                  </a:lnTo>
                  <a:lnTo>
                    <a:pt x="412" y="32"/>
                  </a:lnTo>
                  <a:lnTo>
                    <a:pt x="414" y="30"/>
                  </a:lnTo>
                  <a:lnTo>
                    <a:pt x="417" y="28"/>
                  </a:lnTo>
                  <a:lnTo>
                    <a:pt x="417" y="27"/>
                  </a:lnTo>
                  <a:lnTo>
                    <a:pt x="417" y="27"/>
                  </a:lnTo>
                  <a:lnTo>
                    <a:pt x="417" y="25"/>
                  </a:lnTo>
                  <a:lnTo>
                    <a:pt x="420" y="25"/>
                  </a:lnTo>
                  <a:lnTo>
                    <a:pt x="421" y="25"/>
                  </a:lnTo>
                  <a:lnTo>
                    <a:pt x="423" y="24"/>
                  </a:lnTo>
                  <a:lnTo>
                    <a:pt x="428" y="22"/>
                  </a:lnTo>
                  <a:lnTo>
                    <a:pt x="429" y="21"/>
                  </a:lnTo>
                  <a:lnTo>
                    <a:pt x="432" y="21"/>
                  </a:lnTo>
                  <a:lnTo>
                    <a:pt x="432" y="21"/>
                  </a:lnTo>
                  <a:lnTo>
                    <a:pt x="434" y="21"/>
                  </a:lnTo>
                  <a:lnTo>
                    <a:pt x="436" y="19"/>
                  </a:lnTo>
                  <a:lnTo>
                    <a:pt x="437" y="19"/>
                  </a:lnTo>
                  <a:lnTo>
                    <a:pt x="437" y="21"/>
                  </a:lnTo>
                  <a:lnTo>
                    <a:pt x="436" y="24"/>
                  </a:lnTo>
                  <a:lnTo>
                    <a:pt x="436" y="25"/>
                  </a:lnTo>
                  <a:lnTo>
                    <a:pt x="431" y="24"/>
                  </a:lnTo>
                  <a:lnTo>
                    <a:pt x="431" y="25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4" y="28"/>
                  </a:lnTo>
                  <a:lnTo>
                    <a:pt x="437" y="32"/>
                  </a:lnTo>
                  <a:lnTo>
                    <a:pt x="442" y="35"/>
                  </a:lnTo>
                  <a:lnTo>
                    <a:pt x="447" y="38"/>
                  </a:lnTo>
                  <a:lnTo>
                    <a:pt x="450" y="39"/>
                  </a:lnTo>
                  <a:lnTo>
                    <a:pt x="451" y="41"/>
                  </a:lnTo>
                  <a:lnTo>
                    <a:pt x="453" y="43"/>
                  </a:lnTo>
                  <a:lnTo>
                    <a:pt x="455" y="46"/>
                  </a:lnTo>
                  <a:lnTo>
                    <a:pt x="458" y="49"/>
                  </a:lnTo>
                  <a:lnTo>
                    <a:pt x="461" y="54"/>
                  </a:lnTo>
                  <a:lnTo>
                    <a:pt x="464" y="60"/>
                  </a:lnTo>
                  <a:lnTo>
                    <a:pt x="469" y="66"/>
                  </a:lnTo>
                  <a:lnTo>
                    <a:pt x="470" y="69"/>
                  </a:lnTo>
                  <a:lnTo>
                    <a:pt x="475" y="76"/>
                  </a:lnTo>
                  <a:lnTo>
                    <a:pt x="477" y="79"/>
                  </a:lnTo>
                  <a:lnTo>
                    <a:pt x="480" y="82"/>
                  </a:lnTo>
                  <a:lnTo>
                    <a:pt x="481" y="87"/>
                  </a:lnTo>
                  <a:lnTo>
                    <a:pt x="483" y="90"/>
                  </a:lnTo>
                  <a:lnTo>
                    <a:pt x="484" y="90"/>
                  </a:lnTo>
                  <a:lnTo>
                    <a:pt x="484" y="90"/>
                  </a:lnTo>
                  <a:lnTo>
                    <a:pt x="484" y="88"/>
                  </a:lnTo>
                  <a:lnTo>
                    <a:pt x="484" y="88"/>
                  </a:lnTo>
                  <a:lnTo>
                    <a:pt x="486" y="87"/>
                  </a:lnTo>
                  <a:lnTo>
                    <a:pt x="488" y="87"/>
                  </a:lnTo>
                  <a:lnTo>
                    <a:pt x="488" y="87"/>
                  </a:lnTo>
                  <a:lnTo>
                    <a:pt x="489" y="87"/>
                  </a:lnTo>
                  <a:lnTo>
                    <a:pt x="489" y="85"/>
                  </a:lnTo>
                  <a:lnTo>
                    <a:pt x="489" y="84"/>
                  </a:lnTo>
                  <a:lnTo>
                    <a:pt x="489" y="84"/>
                  </a:lnTo>
                  <a:lnTo>
                    <a:pt x="489" y="82"/>
                  </a:lnTo>
                  <a:lnTo>
                    <a:pt x="491" y="82"/>
                  </a:lnTo>
                  <a:lnTo>
                    <a:pt x="491" y="82"/>
                  </a:lnTo>
                  <a:lnTo>
                    <a:pt x="492" y="82"/>
                  </a:lnTo>
                  <a:lnTo>
                    <a:pt x="492" y="80"/>
                  </a:lnTo>
                  <a:lnTo>
                    <a:pt x="494" y="80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9" y="82"/>
                  </a:lnTo>
                  <a:lnTo>
                    <a:pt x="500" y="82"/>
                  </a:lnTo>
                  <a:lnTo>
                    <a:pt x="500" y="84"/>
                  </a:lnTo>
                  <a:lnTo>
                    <a:pt x="499" y="85"/>
                  </a:lnTo>
                  <a:lnTo>
                    <a:pt x="499" y="85"/>
                  </a:lnTo>
                  <a:lnTo>
                    <a:pt x="499" y="87"/>
                  </a:lnTo>
                  <a:lnTo>
                    <a:pt x="500" y="87"/>
                  </a:lnTo>
                  <a:lnTo>
                    <a:pt x="502" y="87"/>
                  </a:lnTo>
                  <a:lnTo>
                    <a:pt x="503" y="87"/>
                  </a:lnTo>
                  <a:lnTo>
                    <a:pt x="503" y="87"/>
                  </a:lnTo>
                  <a:lnTo>
                    <a:pt x="503" y="88"/>
                  </a:lnTo>
                  <a:lnTo>
                    <a:pt x="505" y="90"/>
                  </a:lnTo>
                  <a:lnTo>
                    <a:pt x="503" y="90"/>
                  </a:lnTo>
                  <a:lnTo>
                    <a:pt x="505" y="91"/>
                  </a:lnTo>
                  <a:lnTo>
                    <a:pt x="507" y="91"/>
                  </a:lnTo>
                  <a:lnTo>
                    <a:pt x="508" y="90"/>
                  </a:lnTo>
                  <a:lnTo>
                    <a:pt x="511" y="90"/>
                  </a:lnTo>
                  <a:lnTo>
                    <a:pt x="513" y="91"/>
                  </a:lnTo>
                  <a:lnTo>
                    <a:pt x="514" y="91"/>
                  </a:lnTo>
                  <a:lnTo>
                    <a:pt x="518" y="91"/>
                  </a:lnTo>
                  <a:lnTo>
                    <a:pt x="519" y="91"/>
                  </a:lnTo>
                  <a:lnTo>
                    <a:pt x="521" y="90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4" y="88"/>
                  </a:lnTo>
                  <a:lnTo>
                    <a:pt x="525" y="88"/>
                  </a:lnTo>
                  <a:lnTo>
                    <a:pt x="527" y="88"/>
                  </a:lnTo>
                  <a:lnTo>
                    <a:pt x="529" y="87"/>
                  </a:lnTo>
                  <a:lnTo>
                    <a:pt x="529" y="87"/>
                  </a:lnTo>
                  <a:lnTo>
                    <a:pt x="530" y="85"/>
                  </a:lnTo>
                  <a:lnTo>
                    <a:pt x="532" y="85"/>
                  </a:lnTo>
                  <a:lnTo>
                    <a:pt x="535" y="87"/>
                  </a:lnTo>
                  <a:lnTo>
                    <a:pt x="537" y="88"/>
                  </a:lnTo>
                  <a:lnTo>
                    <a:pt x="540" y="90"/>
                  </a:lnTo>
                  <a:lnTo>
                    <a:pt x="540" y="90"/>
                  </a:lnTo>
                  <a:lnTo>
                    <a:pt x="541" y="91"/>
                  </a:lnTo>
                  <a:lnTo>
                    <a:pt x="543" y="93"/>
                  </a:lnTo>
                  <a:lnTo>
                    <a:pt x="543" y="95"/>
                  </a:lnTo>
                  <a:lnTo>
                    <a:pt x="544" y="96"/>
                  </a:lnTo>
                  <a:lnTo>
                    <a:pt x="544" y="99"/>
                  </a:lnTo>
                  <a:lnTo>
                    <a:pt x="546" y="101"/>
                  </a:lnTo>
                  <a:lnTo>
                    <a:pt x="548" y="101"/>
                  </a:lnTo>
                  <a:lnTo>
                    <a:pt x="548" y="101"/>
                  </a:lnTo>
                  <a:lnTo>
                    <a:pt x="549" y="101"/>
                  </a:lnTo>
                  <a:lnTo>
                    <a:pt x="554" y="102"/>
                  </a:lnTo>
                  <a:lnTo>
                    <a:pt x="554" y="102"/>
                  </a:lnTo>
                  <a:lnTo>
                    <a:pt x="555" y="104"/>
                  </a:lnTo>
                  <a:lnTo>
                    <a:pt x="555" y="104"/>
                  </a:lnTo>
                  <a:lnTo>
                    <a:pt x="555" y="106"/>
                  </a:lnTo>
                  <a:lnTo>
                    <a:pt x="555" y="107"/>
                  </a:lnTo>
                  <a:lnTo>
                    <a:pt x="557" y="109"/>
                  </a:lnTo>
                  <a:lnTo>
                    <a:pt x="557" y="109"/>
                  </a:lnTo>
                  <a:lnTo>
                    <a:pt x="559" y="110"/>
                  </a:lnTo>
                  <a:lnTo>
                    <a:pt x="559" y="112"/>
                  </a:lnTo>
                  <a:lnTo>
                    <a:pt x="560" y="112"/>
                  </a:lnTo>
                  <a:lnTo>
                    <a:pt x="560" y="112"/>
                  </a:lnTo>
                  <a:lnTo>
                    <a:pt x="563" y="112"/>
                  </a:lnTo>
                  <a:lnTo>
                    <a:pt x="568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1" y="114"/>
                  </a:lnTo>
                  <a:lnTo>
                    <a:pt x="573" y="114"/>
                  </a:lnTo>
                  <a:lnTo>
                    <a:pt x="573" y="114"/>
                  </a:lnTo>
                  <a:lnTo>
                    <a:pt x="574" y="112"/>
                  </a:lnTo>
                  <a:lnTo>
                    <a:pt x="576" y="112"/>
                  </a:lnTo>
                  <a:lnTo>
                    <a:pt x="578" y="110"/>
                  </a:lnTo>
                  <a:lnTo>
                    <a:pt x="579" y="109"/>
                  </a:lnTo>
                  <a:lnTo>
                    <a:pt x="579" y="109"/>
                  </a:lnTo>
                  <a:lnTo>
                    <a:pt x="581" y="109"/>
                  </a:lnTo>
                  <a:lnTo>
                    <a:pt x="581" y="110"/>
                  </a:lnTo>
                  <a:lnTo>
                    <a:pt x="579" y="112"/>
                  </a:lnTo>
                  <a:lnTo>
                    <a:pt x="579" y="112"/>
                  </a:lnTo>
                  <a:lnTo>
                    <a:pt x="579" y="114"/>
                  </a:lnTo>
                  <a:lnTo>
                    <a:pt x="581" y="114"/>
                  </a:lnTo>
                  <a:lnTo>
                    <a:pt x="582" y="115"/>
                  </a:lnTo>
                  <a:lnTo>
                    <a:pt x="584" y="117"/>
                  </a:lnTo>
                  <a:lnTo>
                    <a:pt x="584" y="118"/>
                  </a:lnTo>
                  <a:lnTo>
                    <a:pt x="585" y="118"/>
                  </a:lnTo>
                  <a:lnTo>
                    <a:pt x="587" y="118"/>
                  </a:lnTo>
                  <a:lnTo>
                    <a:pt x="589" y="120"/>
                  </a:lnTo>
                  <a:lnTo>
                    <a:pt x="589" y="121"/>
                  </a:lnTo>
                  <a:lnTo>
                    <a:pt x="589" y="121"/>
                  </a:lnTo>
                  <a:lnTo>
                    <a:pt x="587" y="121"/>
                  </a:lnTo>
                  <a:lnTo>
                    <a:pt x="585" y="121"/>
                  </a:lnTo>
                  <a:lnTo>
                    <a:pt x="584" y="121"/>
                  </a:lnTo>
                  <a:lnTo>
                    <a:pt x="582" y="121"/>
                  </a:lnTo>
                  <a:lnTo>
                    <a:pt x="582" y="123"/>
                  </a:lnTo>
                  <a:lnTo>
                    <a:pt x="581" y="123"/>
                  </a:lnTo>
                  <a:lnTo>
                    <a:pt x="581" y="125"/>
                  </a:lnTo>
                  <a:lnTo>
                    <a:pt x="581" y="126"/>
                  </a:lnTo>
                  <a:lnTo>
                    <a:pt x="581" y="129"/>
                  </a:lnTo>
                  <a:lnTo>
                    <a:pt x="579" y="131"/>
                  </a:lnTo>
                  <a:lnTo>
                    <a:pt x="578" y="132"/>
                  </a:lnTo>
                  <a:lnTo>
                    <a:pt x="578" y="132"/>
                  </a:lnTo>
                  <a:lnTo>
                    <a:pt x="576" y="132"/>
                  </a:lnTo>
                  <a:lnTo>
                    <a:pt x="574" y="134"/>
                  </a:lnTo>
                  <a:lnTo>
                    <a:pt x="571" y="134"/>
                  </a:lnTo>
                  <a:lnTo>
                    <a:pt x="568" y="134"/>
                  </a:lnTo>
                  <a:lnTo>
                    <a:pt x="566" y="136"/>
                  </a:lnTo>
                  <a:lnTo>
                    <a:pt x="565" y="136"/>
                  </a:lnTo>
                  <a:lnTo>
                    <a:pt x="565" y="137"/>
                  </a:lnTo>
                  <a:lnTo>
                    <a:pt x="565" y="139"/>
                  </a:lnTo>
                  <a:lnTo>
                    <a:pt x="563" y="140"/>
                  </a:lnTo>
                  <a:lnTo>
                    <a:pt x="563" y="143"/>
                  </a:lnTo>
                  <a:lnTo>
                    <a:pt x="563" y="147"/>
                  </a:lnTo>
                  <a:lnTo>
                    <a:pt x="563" y="150"/>
                  </a:lnTo>
                  <a:lnTo>
                    <a:pt x="563" y="151"/>
                  </a:lnTo>
                  <a:lnTo>
                    <a:pt x="565" y="153"/>
                  </a:lnTo>
                  <a:lnTo>
                    <a:pt x="565" y="154"/>
                  </a:lnTo>
                  <a:lnTo>
                    <a:pt x="565" y="156"/>
                  </a:lnTo>
                  <a:lnTo>
                    <a:pt x="563" y="156"/>
                  </a:lnTo>
                  <a:lnTo>
                    <a:pt x="563" y="158"/>
                  </a:lnTo>
                  <a:lnTo>
                    <a:pt x="562" y="159"/>
                  </a:lnTo>
                  <a:lnTo>
                    <a:pt x="560" y="159"/>
                  </a:lnTo>
                  <a:lnTo>
                    <a:pt x="559" y="159"/>
                  </a:lnTo>
                  <a:lnTo>
                    <a:pt x="557" y="161"/>
                  </a:lnTo>
                  <a:lnTo>
                    <a:pt x="555" y="162"/>
                  </a:lnTo>
                  <a:lnTo>
                    <a:pt x="554" y="162"/>
                  </a:lnTo>
                  <a:lnTo>
                    <a:pt x="552" y="164"/>
                  </a:lnTo>
                  <a:lnTo>
                    <a:pt x="552" y="162"/>
                  </a:lnTo>
                  <a:lnTo>
                    <a:pt x="551" y="161"/>
                  </a:lnTo>
                  <a:lnTo>
                    <a:pt x="551" y="161"/>
                  </a:lnTo>
                  <a:lnTo>
                    <a:pt x="549" y="161"/>
                  </a:lnTo>
                  <a:lnTo>
                    <a:pt x="549" y="161"/>
                  </a:lnTo>
                  <a:lnTo>
                    <a:pt x="546" y="161"/>
                  </a:lnTo>
                  <a:lnTo>
                    <a:pt x="544" y="161"/>
                  </a:lnTo>
                  <a:lnTo>
                    <a:pt x="543" y="161"/>
                  </a:lnTo>
                  <a:lnTo>
                    <a:pt x="541" y="161"/>
                  </a:lnTo>
                  <a:lnTo>
                    <a:pt x="538" y="161"/>
                  </a:lnTo>
                  <a:lnTo>
                    <a:pt x="537" y="159"/>
                  </a:lnTo>
                  <a:lnTo>
                    <a:pt x="537" y="159"/>
                  </a:lnTo>
                  <a:lnTo>
                    <a:pt x="533" y="158"/>
                  </a:lnTo>
                  <a:lnTo>
                    <a:pt x="529" y="158"/>
                  </a:lnTo>
                  <a:lnTo>
                    <a:pt x="529" y="156"/>
                  </a:lnTo>
                  <a:lnTo>
                    <a:pt x="527" y="158"/>
                  </a:lnTo>
                  <a:lnTo>
                    <a:pt x="527" y="158"/>
                  </a:lnTo>
                  <a:lnTo>
                    <a:pt x="527" y="159"/>
                  </a:lnTo>
                  <a:lnTo>
                    <a:pt x="525" y="161"/>
                  </a:lnTo>
                  <a:lnTo>
                    <a:pt x="524" y="167"/>
                  </a:lnTo>
                  <a:lnTo>
                    <a:pt x="522" y="172"/>
                  </a:lnTo>
                  <a:lnTo>
                    <a:pt x="521" y="175"/>
                  </a:lnTo>
                  <a:lnTo>
                    <a:pt x="519" y="178"/>
                  </a:lnTo>
                  <a:lnTo>
                    <a:pt x="518" y="181"/>
                  </a:lnTo>
                  <a:lnTo>
                    <a:pt x="518" y="184"/>
                  </a:lnTo>
                  <a:lnTo>
                    <a:pt x="516" y="186"/>
                  </a:lnTo>
                  <a:lnTo>
                    <a:pt x="516" y="186"/>
                  </a:lnTo>
                  <a:lnTo>
                    <a:pt x="518" y="188"/>
                  </a:lnTo>
                  <a:lnTo>
                    <a:pt x="519" y="188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91"/>
                  </a:lnTo>
                  <a:lnTo>
                    <a:pt x="521" y="192"/>
                  </a:lnTo>
                  <a:lnTo>
                    <a:pt x="521" y="194"/>
                  </a:lnTo>
                  <a:lnTo>
                    <a:pt x="519" y="194"/>
                  </a:lnTo>
                  <a:lnTo>
                    <a:pt x="519" y="194"/>
                  </a:lnTo>
                  <a:lnTo>
                    <a:pt x="518" y="194"/>
                  </a:lnTo>
                  <a:lnTo>
                    <a:pt x="518" y="192"/>
                  </a:lnTo>
                  <a:lnTo>
                    <a:pt x="516" y="192"/>
                  </a:lnTo>
                  <a:lnTo>
                    <a:pt x="514" y="192"/>
                  </a:lnTo>
                  <a:lnTo>
                    <a:pt x="511" y="194"/>
                  </a:lnTo>
                  <a:lnTo>
                    <a:pt x="511" y="194"/>
                  </a:lnTo>
                  <a:lnTo>
                    <a:pt x="510" y="192"/>
                  </a:lnTo>
                  <a:lnTo>
                    <a:pt x="510" y="192"/>
                  </a:lnTo>
                  <a:lnTo>
                    <a:pt x="508" y="191"/>
                  </a:lnTo>
                  <a:lnTo>
                    <a:pt x="508" y="191"/>
                  </a:lnTo>
                  <a:lnTo>
                    <a:pt x="507" y="191"/>
                  </a:lnTo>
                  <a:lnTo>
                    <a:pt x="502" y="192"/>
                  </a:lnTo>
                  <a:lnTo>
                    <a:pt x="499" y="194"/>
                  </a:lnTo>
                  <a:lnTo>
                    <a:pt x="496" y="194"/>
                  </a:lnTo>
                  <a:lnTo>
                    <a:pt x="494" y="194"/>
                  </a:lnTo>
                  <a:lnTo>
                    <a:pt x="492" y="194"/>
                  </a:lnTo>
                  <a:lnTo>
                    <a:pt x="491" y="194"/>
                  </a:lnTo>
                  <a:lnTo>
                    <a:pt x="489" y="195"/>
                  </a:lnTo>
                  <a:lnTo>
                    <a:pt x="486" y="195"/>
                  </a:lnTo>
                  <a:lnTo>
                    <a:pt x="484" y="195"/>
                  </a:lnTo>
                  <a:lnTo>
                    <a:pt x="483" y="197"/>
                  </a:lnTo>
                  <a:lnTo>
                    <a:pt x="481" y="199"/>
                  </a:lnTo>
                  <a:lnTo>
                    <a:pt x="481" y="199"/>
                  </a:lnTo>
                  <a:lnTo>
                    <a:pt x="483" y="199"/>
                  </a:lnTo>
                  <a:lnTo>
                    <a:pt x="483" y="200"/>
                  </a:lnTo>
                  <a:lnTo>
                    <a:pt x="484" y="200"/>
                  </a:lnTo>
                  <a:lnTo>
                    <a:pt x="488" y="200"/>
                  </a:lnTo>
                  <a:lnTo>
                    <a:pt x="489" y="200"/>
                  </a:lnTo>
                  <a:lnTo>
                    <a:pt x="489" y="200"/>
                  </a:lnTo>
                  <a:lnTo>
                    <a:pt x="491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3"/>
                  </a:lnTo>
                  <a:lnTo>
                    <a:pt x="488" y="205"/>
                  </a:lnTo>
                  <a:lnTo>
                    <a:pt x="488" y="206"/>
                  </a:lnTo>
                  <a:lnTo>
                    <a:pt x="488" y="208"/>
                  </a:lnTo>
                  <a:lnTo>
                    <a:pt x="489" y="210"/>
                  </a:lnTo>
                  <a:lnTo>
                    <a:pt x="488" y="211"/>
                  </a:lnTo>
                  <a:lnTo>
                    <a:pt x="488" y="213"/>
                  </a:lnTo>
                  <a:lnTo>
                    <a:pt x="489" y="213"/>
                  </a:lnTo>
                  <a:lnTo>
                    <a:pt x="489" y="214"/>
                  </a:lnTo>
                  <a:lnTo>
                    <a:pt x="491" y="216"/>
                  </a:lnTo>
                  <a:lnTo>
                    <a:pt x="492" y="219"/>
                  </a:lnTo>
                  <a:lnTo>
                    <a:pt x="492" y="222"/>
                  </a:lnTo>
                  <a:lnTo>
                    <a:pt x="494" y="224"/>
                  </a:lnTo>
                  <a:lnTo>
                    <a:pt x="492" y="225"/>
                  </a:lnTo>
                  <a:lnTo>
                    <a:pt x="492" y="225"/>
                  </a:lnTo>
                  <a:lnTo>
                    <a:pt x="494" y="227"/>
                  </a:lnTo>
                  <a:lnTo>
                    <a:pt x="494" y="229"/>
                  </a:lnTo>
                  <a:lnTo>
                    <a:pt x="494" y="229"/>
                  </a:lnTo>
                  <a:lnTo>
                    <a:pt x="494" y="230"/>
                  </a:lnTo>
                  <a:lnTo>
                    <a:pt x="494" y="230"/>
                  </a:lnTo>
                  <a:lnTo>
                    <a:pt x="492" y="229"/>
                  </a:lnTo>
                  <a:lnTo>
                    <a:pt x="491" y="230"/>
                  </a:lnTo>
                  <a:lnTo>
                    <a:pt x="489" y="230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1" y="233"/>
                  </a:lnTo>
                  <a:lnTo>
                    <a:pt x="489" y="235"/>
                  </a:lnTo>
                  <a:lnTo>
                    <a:pt x="488" y="235"/>
                  </a:lnTo>
                  <a:lnTo>
                    <a:pt x="486" y="236"/>
                  </a:lnTo>
                  <a:lnTo>
                    <a:pt x="486" y="238"/>
                  </a:lnTo>
                  <a:lnTo>
                    <a:pt x="486" y="238"/>
                  </a:lnTo>
                  <a:lnTo>
                    <a:pt x="486" y="240"/>
                  </a:lnTo>
                  <a:lnTo>
                    <a:pt x="486" y="243"/>
                  </a:lnTo>
                  <a:lnTo>
                    <a:pt x="488" y="244"/>
                  </a:lnTo>
                  <a:lnTo>
                    <a:pt x="488" y="244"/>
                  </a:lnTo>
                  <a:lnTo>
                    <a:pt x="486" y="246"/>
                  </a:lnTo>
                  <a:lnTo>
                    <a:pt x="486" y="246"/>
                  </a:lnTo>
                  <a:lnTo>
                    <a:pt x="484" y="244"/>
                  </a:lnTo>
                  <a:lnTo>
                    <a:pt x="481" y="241"/>
                  </a:lnTo>
                  <a:lnTo>
                    <a:pt x="480" y="241"/>
                  </a:lnTo>
                  <a:lnTo>
                    <a:pt x="478" y="241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3" y="240"/>
                  </a:lnTo>
                  <a:lnTo>
                    <a:pt x="473" y="238"/>
                  </a:lnTo>
                  <a:lnTo>
                    <a:pt x="472" y="238"/>
                  </a:lnTo>
                  <a:lnTo>
                    <a:pt x="472" y="236"/>
                  </a:lnTo>
                  <a:lnTo>
                    <a:pt x="470" y="235"/>
                  </a:lnTo>
                  <a:lnTo>
                    <a:pt x="470" y="236"/>
                  </a:lnTo>
                  <a:lnTo>
                    <a:pt x="469" y="235"/>
                  </a:lnTo>
                  <a:lnTo>
                    <a:pt x="467" y="235"/>
                  </a:lnTo>
                  <a:lnTo>
                    <a:pt x="466" y="235"/>
                  </a:lnTo>
                  <a:lnTo>
                    <a:pt x="464" y="235"/>
                  </a:lnTo>
                  <a:lnTo>
                    <a:pt x="462" y="233"/>
                  </a:lnTo>
                  <a:lnTo>
                    <a:pt x="459" y="233"/>
                  </a:lnTo>
                  <a:lnTo>
                    <a:pt x="459" y="233"/>
                  </a:lnTo>
                  <a:lnTo>
                    <a:pt x="455" y="233"/>
                  </a:lnTo>
                  <a:lnTo>
                    <a:pt x="451" y="233"/>
                  </a:lnTo>
                  <a:lnTo>
                    <a:pt x="448" y="233"/>
                  </a:lnTo>
                  <a:lnTo>
                    <a:pt x="447" y="233"/>
                  </a:lnTo>
                  <a:lnTo>
                    <a:pt x="447" y="233"/>
                  </a:lnTo>
                  <a:lnTo>
                    <a:pt x="445" y="233"/>
                  </a:lnTo>
                  <a:lnTo>
                    <a:pt x="443" y="233"/>
                  </a:lnTo>
                  <a:lnTo>
                    <a:pt x="440" y="232"/>
                  </a:lnTo>
                  <a:lnTo>
                    <a:pt x="440" y="232"/>
                  </a:lnTo>
                  <a:lnTo>
                    <a:pt x="439" y="232"/>
                  </a:lnTo>
                  <a:lnTo>
                    <a:pt x="434" y="233"/>
                  </a:lnTo>
                  <a:lnTo>
                    <a:pt x="432" y="233"/>
                  </a:lnTo>
                  <a:lnTo>
                    <a:pt x="429" y="233"/>
                  </a:lnTo>
                  <a:lnTo>
                    <a:pt x="425" y="233"/>
                  </a:lnTo>
                  <a:lnTo>
                    <a:pt x="423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20" y="235"/>
                  </a:lnTo>
                  <a:lnTo>
                    <a:pt x="417" y="235"/>
                  </a:lnTo>
                  <a:lnTo>
                    <a:pt x="412" y="233"/>
                  </a:lnTo>
                  <a:lnTo>
                    <a:pt x="409" y="232"/>
                  </a:lnTo>
                  <a:lnTo>
                    <a:pt x="406" y="230"/>
                  </a:lnTo>
                  <a:lnTo>
                    <a:pt x="402" y="229"/>
                  </a:lnTo>
                  <a:lnTo>
                    <a:pt x="399" y="227"/>
                  </a:lnTo>
                  <a:lnTo>
                    <a:pt x="399" y="229"/>
                  </a:lnTo>
                  <a:lnTo>
                    <a:pt x="399" y="229"/>
                  </a:lnTo>
                  <a:lnTo>
                    <a:pt x="398" y="229"/>
                  </a:lnTo>
                  <a:lnTo>
                    <a:pt x="396" y="229"/>
                  </a:lnTo>
                  <a:lnTo>
                    <a:pt x="395" y="229"/>
                  </a:lnTo>
                  <a:lnTo>
                    <a:pt x="393" y="230"/>
                  </a:lnTo>
                  <a:lnTo>
                    <a:pt x="391" y="230"/>
                  </a:lnTo>
                  <a:lnTo>
                    <a:pt x="390" y="232"/>
                  </a:lnTo>
                  <a:lnTo>
                    <a:pt x="388" y="236"/>
                  </a:lnTo>
                  <a:lnTo>
                    <a:pt x="388" y="238"/>
                  </a:lnTo>
                  <a:lnTo>
                    <a:pt x="390" y="241"/>
                  </a:lnTo>
                  <a:lnTo>
                    <a:pt x="388" y="241"/>
                  </a:lnTo>
                  <a:lnTo>
                    <a:pt x="387" y="241"/>
                  </a:lnTo>
                  <a:lnTo>
                    <a:pt x="387" y="240"/>
                  </a:lnTo>
                  <a:lnTo>
                    <a:pt x="385" y="240"/>
                  </a:lnTo>
                  <a:lnTo>
                    <a:pt x="380" y="240"/>
                  </a:lnTo>
                  <a:lnTo>
                    <a:pt x="379" y="238"/>
                  </a:lnTo>
                  <a:lnTo>
                    <a:pt x="379" y="238"/>
                  </a:lnTo>
                  <a:lnTo>
                    <a:pt x="377" y="238"/>
                  </a:lnTo>
                  <a:lnTo>
                    <a:pt x="376" y="236"/>
                  </a:lnTo>
                  <a:lnTo>
                    <a:pt x="371" y="236"/>
                  </a:lnTo>
                  <a:lnTo>
                    <a:pt x="369" y="236"/>
                  </a:lnTo>
                  <a:lnTo>
                    <a:pt x="365" y="235"/>
                  </a:lnTo>
                  <a:lnTo>
                    <a:pt x="365" y="235"/>
                  </a:lnTo>
                  <a:lnTo>
                    <a:pt x="363" y="235"/>
                  </a:lnTo>
                  <a:lnTo>
                    <a:pt x="361" y="235"/>
                  </a:lnTo>
                  <a:lnTo>
                    <a:pt x="360" y="235"/>
                  </a:lnTo>
                  <a:lnTo>
                    <a:pt x="360" y="235"/>
                  </a:lnTo>
                  <a:lnTo>
                    <a:pt x="357" y="236"/>
                  </a:lnTo>
                  <a:lnTo>
                    <a:pt x="355" y="238"/>
                  </a:lnTo>
                  <a:lnTo>
                    <a:pt x="355" y="238"/>
                  </a:lnTo>
                  <a:lnTo>
                    <a:pt x="354" y="240"/>
                  </a:lnTo>
                  <a:lnTo>
                    <a:pt x="354" y="241"/>
                  </a:lnTo>
                  <a:lnTo>
                    <a:pt x="352" y="241"/>
                  </a:lnTo>
                  <a:lnTo>
                    <a:pt x="352" y="243"/>
                  </a:lnTo>
                  <a:lnTo>
                    <a:pt x="352" y="244"/>
                  </a:lnTo>
                  <a:lnTo>
                    <a:pt x="352" y="244"/>
                  </a:lnTo>
                  <a:lnTo>
                    <a:pt x="350" y="246"/>
                  </a:lnTo>
                  <a:lnTo>
                    <a:pt x="350" y="246"/>
                  </a:lnTo>
                  <a:lnTo>
                    <a:pt x="349" y="246"/>
                  </a:lnTo>
                  <a:lnTo>
                    <a:pt x="349" y="247"/>
                  </a:lnTo>
                  <a:lnTo>
                    <a:pt x="347" y="247"/>
                  </a:lnTo>
                  <a:lnTo>
                    <a:pt x="347" y="249"/>
                  </a:lnTo>
                  <a:lnTo>
                    <a:pt x="346" y="249"/>
                  </a:lnTo>
                  <a:lnTo>
                    <a:pt x="346" y="247"/>
                  </a:lnTo>
                  <a:lnTo>
                    <a:pt x="344" y="247"/>
                  </a:lnTo>
                  <a:lnTo>
                    <a:pt x="344" y="249"/>
                  </a:lnTo>
                  <a:lnTo>
                    <a:pt x="343" y="251"/>
                  </a:lnTo>
                  <a:lnTo>
                    <a:pt x="339" y="252"/>
                  </a:lnTo>
                  <a:lnTo>
                    <a:pt x="338" y="254"/>
                  </a:lnTo>
                  <a:lnTo>
                    <a:pt x="336" y="254"/>
                  </a:lnTo>
                  <a:lnTo>
                    <a:pt x="333" y="255"/>
                  </a:lnTo>
                  <a:lnTo>
                    <a:pt x="333" y="255"/>
                  </a:lnTo>
                  <a:lnTo>
                    <a:pt x="330" y="257"/>
                  </a:lnTo>
                  <a:lnTo>
                    <a:pt x="330" y="258"/>
                  </a:lnTo>
                  <a:lnTo>
                    <a:pt x="328" y="258"/>
                  </a:lnTo>
                  <a:lnTo>
                    <a:pt x="327" y="258"/>
                  </a:lnTo>
                  <a:lnTo>
                    <a:pt x="325" y="260"/>
                  </a:lnTo>
                  <a:lnTo>
                    <a:pt x="325" y="262"/>
                  </a:lnTo>
                  <a:lnTo>
                    <a:pt x="324" y="263"/>
                  </a:lnTo>
                  <a:lnTo>
                    <a:pt x="322" y="265"/>
                  </a:lnTo>
                  <a:lnTo>
                    <a:pt x="320" y="265"/>
                  </a:lnTo>
                  <a:lnTo>
                    <a:pt x="319" y="266"/>
                  </a:lnTo>
                  <a:lnTo>
                    <a:pt x="319" y="268"/>
                  </a:lnTo>
                  <a:lnTo>
                    <a:pt x="317" y="269"/>
                  </a:lnTo>
                  <a:lnTo>
                    <a:pt x="317" y="269"/>
                  </a:lnTo>
                  <a:lnTo>
                    <a:pt x="319" y="271"/>
                  </a:lnTo>
                  <a:lnTo>
                    <a:pt x="319" y="273"/>
                  </a:lnTo>
                  <a:lnTo>
                    <a:pt x="317" y="273"/>
                  </a:lnTo>
                  <a:lnTo>
                    <a:pt x="317" y="273"/>
                  </a:lnTo>
                  <a:lnTo>
                    <a:pt x="316" y="273"/>
                  </a:lnTo>
                  <a:lnTo>
                    <a:pt x="314" y="273"/>
                  </a:lnTo>
                  <a:lnTo>
                    <a:pt x="313" y="271"/>
                  </a:lnTo>
                  <a:lnTo>
                    <a:pt x="311" y="271"/>
                  </a:lnTo>
                  <a:lnTo>
                    <a:pt x="311" y="269"/>
                  </a:lnTo>
                  <a:lnTo>
                    <a:pt x="311" y="268"/>
                  </a:lnTo>
                  <a:lnTo>
                    <a:pt x="311" y="266"/>
                  </a:lnTo>
                  <a:lnTo>
                    <a:pt x="311" y="266"/>
                  </a:lnTo>
                  <a:lnTo>
                    <a:pt x="311" y="265"/>
                  </a:lnTo>
                  <a:lnTo>
                    <a:pt x="309" y="265"/>
                  </a:lnTo>
                  <a:lnTo>
                    <a:pt x="309" y="263"/>
                  </a:lnTo>
                  <a:lnTo>
                    <a:pt x="309" y="263"/>
                  </a:lnTo>
                  <a:lnTo>
                    <a:pt x="308" y="263"/>
                  </a:lnTo>
                  <a:lnTo>
                    <a:pt x="306" y="263"/>
                  </a:lnTo>
                  <a:lnTo>
                    <a:pt x="306" y="263"/>
                  </a:lnTo>
                  <a:lnTo>
                    <a:pt x="303" y="263"/>
                  </a:lnTo>
                  <a:lnTo>
                    <a:pt x="300" y="263"/>
                  </a:lnTo>
                  <a:lnTo>
                    <a:pt x="298" y="263"/>
                  </a:lnTo>
                  <a:lnTo>
                    <a:pt x="295" y="263"/>
                  </a:lnTo>
                  <a:lnTo>
                    <a:pt x="292" y="263"/>
                  </a:lnTo>
                  <a:lnTo>
                    <a:pt x="292" y="263"/>
                  </a:lnTo>
                  <a:lnTo>
                    <a:pt x="291" y="263"/>
                  </a:lnTo>
                  <a:lnTo>
                    <a:pt x="291" y="262"/>
                  </a:lnTo>
                  <a:lnTo>
                    <a:pt x="291" y="260"/>
                  </a:lnTo>
                  <a:lnTo>
                    <a:pt x="289" y="257"/>
                  </a:lnTo>
                  <a:lnTo>
                    <a:pt x="289" y="255"/>
                  </a:lnTo>
                  <a:lnTo>
                    <a:pt x="289" y="254"/>
                  </a:lnTo>
                  <a:lnTo>
                    <a:pt x="289" y="251"/>
                  </a:lnTo>
                  <a:lnTo>
                    <a:pt x="287" y="249"/>
                  </a:lnTo>
                  <a:lnTo>
                    <a:pt x="286" y="249"/>
                  </a:lnTo>
                  <a:lnTo>
                    <a:pt x="284" y="249"/>
                  </a:lnTo>
                  <a:lnTo>
                    <a:pt x="281" y="249"/>
                  </a:lnTo>
                  <a:lnTo>
                    <a:pt x="281" y="247"/>
                  </a:lnTo>
                  <a:lnTo>
                    <a:pt x="281" y="246"/>
                  </a:lnTo>
                  <a:lnTo>
                    <a:pt x="281" y="243"/>
                  </a:lnTo>
                  <a:lnTo>
                    <a:pt x="281" y="241"/>
                  </a:lnTo>
                  <a:lnTo>
                    <a:pt x="281" y="238"/>
                  </a:lnTo>
                  <a:lnTo>
                    <a:pt x="283" y="235"/>
                  </a:lnTo>
                  <a:lnTo>
                    <a:pt x="283" y="233"/>
                  </a:lnTo>
                  <a:lnTo>
                    <a:pt x="283" y="232"/>
                  </a:lnTo>
                  <a:lnTo>
                    <a:pt x="281" y="232"/>
                  </a:lnTo>
                  <a:lnTo>
                    <a:pt x="279" y="233"/>
                  </a:lnTo>
                  <a:lnTo>
                    <a:pt x="278" y="233"/>
                  </a:lnTo>
                  <a:lnTo>
                    <a:pt x="276" y="232"/>
                  </a:lnTo>
                  <a:lnTo>
                    <a:pt x="276" y="230"/>
                  </a:lnTo>
                  <a:lnTo>
                    <a:pt x="275" y="229"/>
                  </a:lnTo>
                  <a:lnTo>
                    <a:pt x="273" y="225"/>
                  </a:lnTo>
                  <a:lnTo>
                    <a:pt x="272" y="225"/>
                  </a:lnTo>
                  <a:lnTo>
                    <a:pt x="270" y="224"/>
                  </a:lnTo>
                  <a:lnTo>
                    <a:pt x="268" y="222"/>
                  </a:lnTo>
                  <a:lnTo>
                    <a:pt x="267" y="222"/>
                  </a:lnTo>
                  <a:lnTo>
                    <a:pt x="267" y="221"/>
                  </a:lnTo>
                  <a:lnTo>
                    <a:pt x="265" y="219"/>
                  </a:lnTo>
                  <a:lnTo>
                    <a:pt x="264" y="219"/>
                  </a:lnTo>
                  <a:lnTo>
                    <a:pt x="262" y="221"/>
                  </a:lnTo>
                  <a:lnTo>
                    <a:pt x="261" y="221"/>
                  </a:lnTo>
                  <a:lnTo>
                    <a:pt x="259" y="222"/>
                  </a:lnTo>
                  <a:lnTo>
                    <a:pt x="259" y="222"/>
                  </a:lnTo>
                  <a:lnTo>
                    <a:pt x="256" y="222"/>
                  </a:lnTo>
                  <a:lnTo>
                    <a:pt x="254" y="222"/>
                  </a:lnTo>
                  <a:lnTo>
                    <a:pt x="253" y="221"/>
                  </a:lnTo>
                  <a:lnTo>
                    <a:pt x="250" y="221"/>
                  </a:lnTo>
                  <a:lnTo>
                    <a:pt x="248" y="221"/>
                  </a:lnTo>
                  <a:lnTo>
                    <a:pt x="243" y="221"/>
                  </a:lnTo>
                  <a:lnTo>
                    <a:pt x="240" y="221"/>
                  </a:lnTo>
                  <a:lnTo>
                    <a:pt x="238" y="221"/>
                  </a:lnTo>
                  <a:lnTo>
                    <a:pt x="235" y="221"/>
                  </a:lnTo>
                  <a:lnTo>
                    <a:pt x="232" y="222"/>
                  </a:lnTo>
                  <a:lnTo>
                    <a:pt x="229" y="222"/>
                  </a:lnTo>
                  <a:lnTo>
                    <a:pt x="226" y="222"/>
                  </a:lnTo>
                  <a:lnTo>
                    <a:pt x="224" y="222"/>
                  </a:lnTo>
                  <a:lnTo>
                    <a:pt x="223" y="222"/>
                  </a:lnTo>
                  <a:lnTo>
                    <a:pt x="221" y="221"/>
                  </a:lnTo>
                  <a:lnTo>
                    <a:pt x="220" y="219"/>
                  </a:lnTo>
                  <a:lnTo>
                    <a:pt x="218" y="218"/>
                  </a:lnTo>
                  <a:lnTo>
                    <a:pt x="216" y="216"/>
                  </a:lnTo>
                  <a:lnTo>
                    <a:pt x="215" y="214"/>
                  </a:lnTo>
                  <a:lnTo>
                    <a:pt x="213" y="213"/>
                  </a:lnTo>
                  <a:lnTo>
                    <a:pt x="210" y="211"/>
                  </a:lnTo>
                  <a:lnTo>
                    <a:pt x="210" y="210"/>
                  </a:lnTo>
                  <a:lnTo>
                    <a:pt x="210" y="208"/>
                  </a:lnTo>
                  <a:lnTo>
                    <a:pt x="209" y="206"/>
                  </a:lnTo>
                  <a:lnTo>
                    <a:pt x="207" y="206"/>
                  </a:lnTo>
                  <a:lnTo>
                    <a:pt x="205" y="205"/>
                  </a:lnTo>
                  <a:lnTo>
                    <a:pt x="202" y="203"/>
                  </a:lnTo>
                  <a:lnTo>
                    <a:pt x="201" y="202"/>
                  </a:lnTo>
                  <a:lnTo>
                    <a:pt x="199" y="202"/>
                  </a:lnTo>
                  <a:lnTo>
                    <a:pt x="197" y="200"/>
                  </a:lnTo>
                  <a:lnTo>
                    <a:pt x="194" y="199"/>
                  </a:lnTo>
                  <a:lnTo>
                    <a:pt x="194" y="192"/>
                  </a:lnTo>
                  <a:lnTo>
                    <a:pt x="196" y="191"/>
                  </a:lnTo>
                  <a:lnTo>
                    <a:pt x="194" y="189"/>
                  </a:lnTo>
                  <a:lnTo>
                    <a:pt x="194" y="188"/>
                  </a:lnTo>
                  <a:lnTo>
                    <a:pt x="194" y="186"/>
                  </a:lnTo>
                  <a:lnTo>
                    <a:pt x="193" y="186"/>
                  </a:lnTo>
                  <a:lnTo>
                    <a:pt x="191" y="186"/>
                  </a:lnTo>
                  <a:lnTo>
                    <a:pt x="191" y="186"/>
                  </a:lnTo>
                  <a:lnTo>
                    <a:pt x="190" y="184"/>
                  </a:lnTo>
                  <a:lnTo>
                    <a:pt x="190" y="184"/>
                  </a:lnTo>
                  <a:lnTo>
                    <a:pt x="191" y="184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3" y="180"/>
                  </a:lnTo>
                  <a:lnTo>
                    <a:pt x="199" y="181"/>
                  </a:lnTo>
                  <a:lnTo>
                    <a:pt x="201" y="181"/>
                  </a:lnTo>
                  <a:lnTo>
                    <a:pt x="201" y="181"/>
                  </a:lnTo>
                  <a:lnTo>
                    <a:pt x="201" y="180"/>
                  </a:lnTo>
                  <a:lnTo>
                    <a:pt x="202" y="178"/>
                  </a:lnTo>
                  <a:lnTo>
                    <a:pt x="204" y="178"/>
                  </a:lnTo>
                  <a:lnTo>
                    <a:pt x="205" y="178"/>
                  </a:lnTo>
                  <a:lnTo>
                    <a:pt x="205" y="177"/>
                  </a:lnTo>
                  <a:lnTo>
                    <a:pt x="207" y="177"/>
                  </a:lnTo>
                  <a:lnTo>
                    <a:pt x="207" y="177"/>
                  </a:lnTo>
                  <a:lnTo>
                    <a:pt x="210" y="175"/>
                  </a:lnTo>
                  <a:lnTo>
                    <a:pt x="212" y="175"/>
                  </a:lnTo>
                  <a:lnTo>
                    <a:pt x="212" y="173"/>
                  </a:lnTo>
                  <a:lnTo>
                    <a:pt x="212" y="172"/>
                  </a:lnTo>
                  <a:lnTo>
                    <a:pt x="213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0" y="170"/>
                  </a:lnTo>
                  <a:lnTo>
                    <a:pt x="207" y="170"/>
                  </a:lnTo>
                  <a:lnTo>
                    <a:pt x="207" y="169"/>
                  </a:lnTo>
                  <a:lnTo>
                    <a:pt x="205" y="169"/>
                  </a:lnTo>
                  <a:lnTo>
                    <a:pt x="205" y="167"/>
                  </a:lnTo>
                  <a:lnTo>
                    <a:pt x="205" y="166"/>
                  </a:lnTo>
                  <a:lnTo>
                    <a:pt x="205" y="164"/>
                  </a:lnTo>
                  <a:lnTo>
                    <a:pt x="204" y="164"/>
                  </a:lnTo>
                  <a:lnTo>
                    <a:pt x="202" y="164"/>
                  </a:lnTo>
                  <a:lnTo>
                    <a:pt x="202" y="164"/>
                  </a:lnTo>
                  <a:lnTo>
                    <a:pt x="204" y="166"/>
                  </a:lnTo>
                  <a:lnTo>
                    <a:pt x="205" y="166"/>
                  </a:lnTo>
                  <a:lnTo>
                    <a:pt x="205" y="167"/>
                  </a:lnTo>
                  <a:lnTo>
                    <a:pt x="204" y="167"/>
                  </a:lnTo>
                  <a:lnTo>
                    <a:pt x="202" y="169"/>
                  </a:lnTo>
                  <a:lnTo>
                    <a:pt x="202" y="167"/>
                  </a:lnTo>
                  <a:lnTo>
                    <a:pt x="201" y="167"/>
                  </a:lnTo>
                  <a:lnTo>
                    <a:pt x="201" y="167"/>
                  </a:lnTo>
                  <a:lnTo>
                    <a:pt x="201" y="169"/>
                  </a:lnTo>
                  <a:lnTo>
                    <a:pt x="199" y="169"/>
                  </a:lnTo>
                  <a:lnTo>
                    <a:pt x="199" y="167"/>
                  </a:lnTo>
                  <a:lnTo>
                    <a:pt x="199" y="166"/>
                  </a:lnTo>
                  <a:lnTo>
                    <a:pt x="197" y="166"/>
                  </a:lnTo>
                  <a:lnTo>
                    <a:pt x="197" y="166"/>
                  </a:lnTo>
                  <a:lnTo>
                    <a:pt x="196" y="167"/>
                  </a:lnTo>
                  <a:lnTo>
                    <a:pt x="194" y="169"/>
                  </a:lnTo>
                  <a:lnTo>
                    <a:pt x="194" y="169"/>
                  </a:lnTo>
                  <a:lnTo>
                    <a:pt x="194" y="170"/>
                  </a:lnTo>
                  <a:lnTo>
                    <a:pt x="196" y="172"/>
                  </a:lnTo>
                  <a:lnTo>
                    <a:pt x="196" y="172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201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4" y="172"/>
                  </a:lnTo>
                  <a:lnTo>
                    <a:pt x="204" y="172"/>
                  </a:lnTo>
                  <a:lnTo>
                    <a:pt x="204" y="170"/>
                  </a:lnTo>
                  <a:lnTo>
                    <a:pt x="205" y="172"/>
                  </a:lnTo>
                  <a:lnTo>
                    <a:pt x="205" y="172"/>
                  </a:lnTo>
                  <a:lnTo>
                    <a:pt x="205" y="173"/>
                  </a:lnTo>
                  <a:lnTo>
                    <a:pt x="205" y="175"/>
                  </a:lnTo>
                  <a:lnTo>
                    <a:pt x="205" y="175"/>
                  </a:lnTo>
                  <a:lnTo>
                    <a:pt x="205" y="177"/>
                  </a:lnTo>
                  <a:lnTo>
                    <a:pt x="204" y="177"/>
                  </a:lnTo>
                  <a:lnTo>
                    <a:pt x="204" y="177"/>
                  </a:lnTo>
                  <a:lnTo>
                    <a:pt x="199" y="177"/>
                  </a:lnTo>
                  <a:lnTo>
                    <a:pt x="197" y="177"/>
                  </a:lnTo>
                  <a:lnTo>
                    <a:pt x="196" y="177"/>
                  </a:lnTo>
                  <a:lnTo>
                    <a:pt x="196" y="177"/>
                  </a:lnTo>
                  <a:lnTo>
                    <a:pt x="194" y="177"/>
                  </a:lnTo>
                  <a:lnTo>
                    <a:pt x="193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91" y="173"/>
                  </a:lnTo>
                  <a:lnTo>
                    <a:pt x="191" y="172"/>
                  </a:lnTo>
                  <a:lnTo>
                    <a:pt x="190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6" y="172"/>
                  </a:lnTo>
                  <a:lnTo>
                    <a:pt x="188" y="173"/>
                  </a:lnTo>
                  <a:lnTo>
                    <a:pt x="190" y="177"/>
                  </a:lnTo>
                  <a:lnTo>
                    <a:pt x="190" y="178"/>
                  </a:lnTo>
                  <a:lnTo>
                    <a:pt x="190" y="180"/>
                  </a:lnTo>
                  <a:lnTo>
                    <a:pt x="188" y="181"/>
                  </a:lnTo>
                  <a:lnTo>
                    <a:pt x="188" y="181"/>
                  </a:lnTo>
                  <a:lnTo>
                    <a:pt x="188" y="183"/>
                  </a:lnTo>
                  <a:lnTo>
                    <a:pt x="188" y="183"/>
                  </a:lnTo>
                  <a:lnTo>
                    <a:pt x="186" y="183"/>
                  </a:lnTo>
                  <a:lnTo>
                    <a:pt x="186" y="183"/>
                  </a:lnTo>
                  <a:lnTo>
                    <a:pt x="186" y="184"/>
                  </a:lnTo>
                  <a:lnTo>
                    <a:pt x="186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4"/>
                  </a:lnTo>
                  <a:lnTo>
                    <a:pt x="185" y="184"/>
                  </a:lnTo>
                  <a:lnTo>
                    <a:pt x="183" y="183"/>
                  </a:lnTo>
                  <a:lnTo>
                    <a:pt x="183" y="183"/>
                  </a:lnTo>
                  <a:lnTo>
                    <a:pt x="183" y="181"/>
                  </a:lnTo>
                  <a:lnTo>
                    <a:pt x="183" y="180"/>
                  </a:lnTo>
                  <a:lnTo>
                    <a:pt x="185" y="180"/>
                  </a:lnTo>
                  <a:lnTo>
                    <a:pt x="185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78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7" y="180"/>
                  </a:lnTo>
                  <a:lnTo>
                    <a:pt x="177" y="180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3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2" y="186"/>
                  </a:lnTo>
                  <a:lnTo>
                    <a:pt x="169" y="188"/>
                  </a:lnTo>
                  <a:lnTo>
                    <a:pt x="168" y="188"/>
                  </a:lnTo>
                  <a:lnTo>
                    <a:pt x="164" y="189"/>
                  </a:lnTo>
                  <a:lnTo>
                    <a:pt x="160" y="189"/>
                  </a:lnTo>
                  <a:lnTo>
                    <a:pt x="158" y="191"/>
                  </a:lnTo>
                  <a:lnTo>
                    <a:pt x="155" y="191"/>
                  </a:lnTo>
                  <a:lnTo>
                    <a:pt x="153" y="191"/>
                  </a:lnTo>
                  <a:lnTo>
                    <a:pt x="150" y="192"/>
                  </a:lnTo>
                  <a:lnTo>
                    <a:pt x="147" y="192"/>
                  </a:lnTo>
                  <a:lnTo>
                    <a:pt x="145" y="194"/>
                  </a:lnTo>
                  <a:lnTo>
                    <a:pt x="142" y="194"/>
                  </a:lnTo>
                  <a:lnTo>
                    <a:pt x="141" y="195"/>
                  </a:lnTo>
                  <a:lnTo>
                    <a:pt x="138" y="195"/>
                  </a:lnTo>
                  <a:lnTo>
                    <a:pt x="136" y="197"/>
                  </a:lnTo>
                  <a:lnTo>
                    <a:pt x="136" y="205"/>
                  </a:lnTo>
                  <a:lnTo>
                    <a:pt x="136" y="208"/>
                  </a:lnTo>
                  <a:lnTo>
                    <a:pt x="136" y="225"/>
                  </a:lnTo>
                  <a:lnTo>
                    <a:pt x="136" y="229"/>
                  </a:lnTo>
                  <a:lnTo>
                    <a:pt x="136" y="252"/>
                  </a:lnTo>
                  <a:lnTo>
                    <a:pt x="136" y="257"/>
                  </a:lnTo>
                  <a:lnTo>
                    <a:pt x="136" y="260"/>
                  </a:lnTo>
                  <a:lnTo>
                    <a:pt x="136" y="260"/>
                  </a:lnTo>
                  <a:lnTo>
                    <a:pt x="134" y="260"/>
                  </a:lnTo>
                  <a:lnTo>
                    <a:pt x="131" y="262"/>
                  </a:lnTo>
                  <a:lnTo>
                    <a:pt x="130" y="262"/>
                  </a:lnTo>
                  <a:lnTo>
                    <a:pt x="128" y="262"/>
                  </a:lnTo>
                  <a:lnTo>
                    <a:pt x="128" y="262"/>
                  </a:lnTo>
                  <a:lnTo>
                    <a:pt x="128" y="260"/>
                  </a:lnTo>
                  <a:lnTo>
                    <a:pt x="127" y="258"/>
                  </a:lnTo>
                  <a:lnTo>
                    <a:pt x="125" y="258"/>
                  </a:lnTo>
                  <a:lnTo>
                    <a:pt x="125" y="257"/>
                  </a:lnTo>
                  <a:lnTo>
                    <a:pt x="123" y="255"/>
                  </a:lnTo>
                  <a:lnTo>
                    <a:pt x="122" y="252"/>
                  </a:lnTo>
                  <a:lnTo>
                    <a:pt x="120" y="251"/>
                  </a:lnTo>
                  <a:lnTo>
                    <a:pt x="120" y="251"/>
                  </a:lnTo>
                  <a:lnTo>
                    <a:pt x="120" y="249"/>
                  </a:lnTo>
                  <a:lnTo>
                    <a:pt x="117" y="247"/>
                  </a:lnTo>
                  <a:lnTo>
                    <a:pt x="114" y="246"/>
                  </a:lnTo>
                  <a:lnTo>
                    <a:pt x="111" y="244"/>
                  </a:lnTo>
                  <a:lnTo>
                    <a:pt x="111" y="244"/>
                  </a:lnTo>
                  <a:lnTo>
                    <a:pt x="109" y="243"/>
                  </a:lnTo>
                  <a:lnTo>
                    <a:pt x="108" y="243"/>
                  </a:lnTo>
                  <a:lnTo>
                    <a:pt x="106" y="243"/>
                  </a:lnTo>
                  <a:lnTo>
                    <a:pt x="103" y="244"/>
                  </a:lnTo>
                  <a:lnTo>
                    <a:pt x="100" y="244"/>
                  </a:lnTo>
                  <a:lnTo>
                    <a:pt x="97" y="246"/>
                  </a:lnTo>
                  <a:lnTo>
                    <a:pt x="93" y="246"/>
                  </a:lnTo>
                  <a:lnTo>
                    <a:pt x="93" y="247"/>
                  </a:lnTo>
                  <a:lnTo>
                    <a:pt x="90" y="247"/>
                  </a:lnTo>
                  <a:lnTo>
                    <a:pt x="89" y="251"/>
                  </a:lnTo>
                  <a:lnTo>
                    <a:pt x="86" y="252"/>
                  </a:lnTo>
                  <a:lnTo>
                    <a:pt x="86" y="251"/>
                  </a:lnTo>
                  <a:lnTo>
                    <a:pt x="86" y="247"/>
                  </a:lnTo>
                  <a:lnTo>
                    <a:pt x="86" y="247"/>
                  </a:lnTo>
                  <a:lnTo>
                    <a:pt x="86" y="244"/>
                  </a:lnTo>
                  <a:lnTo>
                    <a:pt x="87" y="243"/>
                  </a:lnTo>
                  <a:lnTo>
                    <a:pt x="87" y="241"/>
                  </a:lnTo>
                  <a:lnTo>
                    <a:pt x="87" y="240"/>
                  </a:lnTo>
                  <a:lnTo>
                    <a:pt x="87" y="236"/>
                  </a:lnTo>
                  <a:lnTo>
                    <a:pt x="87" y="235"/>
                  </a:lnTo>
                  <a:lnTo>
                    <a:pt x="86" y="235"/>
                  </a:lnTo>
                  <a:lnTo>
                    <a:pt x="84" y="235"/>
                  </a:lnTo>
                  <a:lnTo>
                    <a:pt x="82" y="235"/>
                  </a:lnTo>
                  <a:lnTo>
                    <a:pt x="82" y="235"/>
                  </a:lnTo>
                  <a:lnTo>
                    <a:pt x="81" y="233"/>
                  </a:lnTo>
                  <a:lnTo>
                    <a:pt x="79" y="233"/>
                  </a:lnTo>
                  <a:lnTo>
                    <a:pt x="79" y="233"/>
                  </a:lnTo>
                  <a:lnTo>
                    <a:pt x="78" y="235"/>
                  </a:lnTo>
                  <a:lnTo>
                    <a:pt x="78" y="233"/>
                  </a:lnTo>
                  <a:lnTo>
                    <a:pt x="76" y="233"/>
                  </a:lnTo>
                  <a:lnTo>
                    <a:pt x="76" y="232"/>
                  </a:lnTo>
                  <a:lnTo>
                    <a:pt x="76" y="232"/>
                  </a:lnTo>
                  <a:lnTo>
                    <a:pt x="74" y="230"/>
                  </a:lnTo>
                  <a:lnTo>
                    <a:pt x="73" y="229"/>
                  </a:lnTo>
                  <a:lnTo>
                    <a:pt x="71" y="229"/>
                  </a:lnTo>
                  <a:lnTo>
                    <a:pt x="70" y="229"/>
                  </a:lnTo>
                  <a:lnTo>
                    <a:pt x="68" y="229"/>
                  </a:lnTo>
                  <a:lnTo>
                    <a:pt x="68" y="227"/>
                  </a:lnTo>
                  <a:lnTo>
                    <a:pt x="68" y="225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68" y="222"/>
                  </a:lnTo>
                  <a:lnTo>
                    <a:pt x="68" y="222"/>
                  </a:lnTo>
                  <a:lnTo>
                    <a:pt x="67" y="221"/>
                  </a:lnTo>
                  <a:lnTo>
                    <a:pt x="65" y="219"/>
                  </a:lnTo>
                  <a:lnTo>
                    <a:pt x="63" y="214"/>
                  </a:lnTo>
                  <a:lnTo>
                    <a:pt x="62" y="211"/>
                  </a:lnTo>
                  <a:lnTo>
                    <a:pt x="60" y="210"/>
                  </a:lnTo>
                  <a:lnTo>
                    <a:pt x="59" y="210"/>
                  </a:lnTo>
                  <a:lnTo>
                    <a:pt x="57" y="208"/>
                  </a:lnTo>
                  <a:lnTo>
                    <a:pt x="54" y="208"/>
                  </a:lnTo>
                  <a:lnTo>
                    <a:pt x="54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4" y="205"/>
                  </a:lnTo>
                  <a:lnTo>
                    <a:pt x="54" y="203"/>
                  </a:lnTo>
                  <a:lnTo>
                    <a:pt x="56" y="203"/>
                  </a:lnTo>
                  <a:lnTo>
                    <a:pt x="59" y="203"/>
                  </a:lnTo>
                  <a:lnTo>
                    <a:pt x="62" y="203"/>
                  </a:lnTo>
                  <a:lnTo>
                    <a:pt x="65" y="205"/>
                  </a:lnTo>
                  <a:lnTo>
                    <a:pt x="65" y="205"/>
                  </a:lnTo>
                  <a:lnTo>
                    <a:pt x="67" y="205"/>
                  </a:lnTo>
                  <a:lnTo>
                    <a:pt x="68" y="205"/>
                  </a:lnTo>
                  <a:lnTo>
                    <a:pt x="70" y="205"/>
                  </a:lnTo>
                  <a:lnTo>
                    <a:pt x="71" y="205"/>
                  </a:lnTo>
                  <a:lnTo>
                    <a:pt x="71" y="203"/>
                  </a:lnTo>
                  <a:lnTo>
                    <a:pt x="70" y="203"/>
                  </a:lnTo>
                  <a:lnTo>
                    <a:pt x="70" y="203"/>
                  </a:lnTo>
                  <a:lnTo>
                    <a:pt x="68" y="203"/>
                  </a:lnTo>
                  <a:lnTo>
                    <a:pt x="67" y="202"/>
                  </a:lnTo>
                  <a:lnTo>
                    <a:pt x="65" y="200"/>
                  </a:lnTo>
                  <a:lnTo>
                    <a:pt x="65" y="199"/>
                  </a:lnTo>
                  <a:lnTo>
                    <a:pt x="63" y="197"/>
                  </a:lnTo>
                  <a:lnTo>
                    <a:pt x="65" y="197"/>
                  </a:lnTo>
                  <a:lnTo>
                    <a:pt x="67" y="195"/>
                  </a:lnTo>
                  <a:lnTo>
                    <a:pt x="68" y="194"/>
                  </a:lnTo>
                  <a:lnTo>
                    <a:pt x="68" y="192"/>
                  </a:lnTo>
                  <a:lnTo>
                    <a:pt x="68" y="191"/>
                  </a:lnTo>
                  <a:lnTo>
                    <a:pt x="70" y="189"/>
                  </a:lnTo>
                  <a:lnTo>
                    <a:pt x="71" y="191"/>
                  </a:lnTo>
                  <a:lnTo>
                    <a:pt x="74" y="189"/>
                  </a:lnTo>
                  <a:lnTo>
                    <a:pt x="79" y="189"/>
                  </a:lnTo>
                  <a:lnTo>
                    <a:pt x="84" y="189"/>
                  </a:lnTo>
                  <a:lnTo>
                    <a:pt x="86" y="189"/>
                  </a:lnTo>
                  <a:lnTo>
                    <a:pt x="90" y="191"/>
                  </a:lnTo>
                  <a:lnTo>
                    <a:pt x="92" y="191"/>
                  </a:lnTo>
                  <a:lnTo>
                    <a:pt x="93" y="191"/>
                  </a:lnTo>
                  <a:lnTo>
                    <a:pt x="97" y="191"/>
                  </a:lnTo>
                  <a:lnTo>
                    <a:pt x="93" y="189"/>
                  </a:lnTo>
                  <a:lnTo>
                    <a:pt x="90" y="188"/>
                  </a:lnTo>
                  <a:lnTo>
                    <a:pt x="90" y="186"/>
                  </a:lnTo>
                  <a:lnTo>
                    <a:pt x="92" y="183"/>
                  </a:lnTo>
                  <a:lnTo>
                    <a:pt x="93" y="180"/>
                  </a:lnTo>
                  <a:lnTo>
                    <a:pt x="95" y="175"/>
                  </a:lnTo>
                  <a:lnTo>
                    <a:pt x="95" y="170"/>
                  </a:lnTo>
                  <a:lnTo>
                    <a:pt x="93" y="170"/>
                  </a:lnTo>
                  <a:lnTo>
                    <a:pt x="93" y="169"/>
                  </a:lnTo>
                  <a:lnTo>
                    <a:pt x="95" y="167"/>
                  </a:lnTo>
                  <a:lnTo>
                    <a:pt x="95" y="166"/>
                  </a:lnTo>
                  <a:lnTo>
                    <a:pt x="95" y="166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2" y="161"/>
                  </a:lnTo>
                  <a:lnTo>
                    <a:pt x="89" y="161"/>
                  </a:lnTo>
                  <a:lnTo>
                    <a:pt x="86" y="161"/>
                  </a:lnTo>
                  <a:lnTo>
                    <a:pt x="84" y="161"/>
                  </a:lnTo>
                  <a:lnTo>
                    <a:pt x="84" y="162"/>
                  </a:lnTo>
                  <a:lnTo>
                    <a:pt x="84" y="162"/>
                  </a:lnTo>
                  <a:lnTo>
                    <a:pt x="81" y="164"/>
                  </a:lnTo>
                  <a:lnTo>
                    <a:pt x="81" y="164"/>
                  </a:lnTo>
                  <a:lnTo>
                    <a:pt x="79" y="164"/>
                  </a:lnTo>
                  <a:lnTo>
                    <a:pt x="79" y="162"/>
                  </a:lnTo>
                  <a:lnTo>
                    <a:pt x="78" y="162"/>
                  </a:lnTo>
                  <a:lnTo>
                    <a:pt x="74" y="161"/>
                  </a:lnTo>
                  <a:lnTo>
                    <a:pt x="73" y="159"/>
                  </a:lnTo>
                  <a:lnTo>
                    <a:pt x="73" y="159"/>
                  </a:lnTo>
                  <a:lnTo>
                    <a:pt x="68" y="159"/>
                  </a:lnTo>
                  <a:lnTo>
                    <a:pt x="67" y="158"/>
                  </a:lnTo>
                  <a:lnTo>
                    <a:pt x="63" y="159"/>
                  </a:lnTo>
                  <a:lnTo>
                    <a:pt x="60" y="161"/>
                  </a:lnTo>
                  <a:lnTo>
                    <a:pt x="59" y="161"/>
                  </a:lnTo>
                  <a:lnTo>
                    <a:pt x="59" y="162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6" y="162"/>
                  </a:lnTo>
                  <a:lnTo>
                    <a:pt x="54" y="164"/>
                  </a:lnTo>
                  <a:lnTo>
                    <a:pt x="51" y="166"/>
                  </a:lnTo>
                  <a:lnTo>
                    <a:pt x="49" y="167"/>
                  </a:lnTo>
                  <a:lnTo>
                    <a:pt x="48" y="167"/>
                  </a:lnTo>
                  <a:lnTo>
                    <a:pt x="46" y="169"/>
                  </a:lnTo>
                  <a:lnTo>
                    <a:pt x="45" y="169"/>
                  </a:lnTo>
                  <a:lnTo>
                    <a:pt x="43" y="169"/>
                  </a:lnTo>
                  <a:lnTo>
                    <a:pt x="41" y="169"/>
                  </a:lnTo>
                  <a:lnTo>
                    <a:pt x="40" y="169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5" y="170"/>
                  </a:lnTo>
                  <a:lnTo>
                    <a:pt x="32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27" y="166"/>
                  </a:lnTo>
                  <a:lnTo>
                    <a:pt x="29" y="166"/>
                  </a:lnTo>
                  <a:lnTo>
                    <a:pt x="29" y="164"/>
                  </a:lnTo>
                  <a:lnTo>
                    <a:pt x="29" y="164"/>
                  </a:lnTo>
                  <a:lnTo>
                    <a:pt x="30" y="164"/>
                  </a:lnTo>
                  <a:lnTo>
                    <a:pt x="30" y="166"/>
                  </a:lnTo>
                  <a:lnTo>
                    <a:pt x="32" y="166"/>
                  </a:lnTo>
                  <a:lnTo>
                    <a:pt x="33" y="166"/>
                  </a:lnTo>
                  <a:lnTo>
                    <a:pt x="35" y="166"/>
                  </a:lnTo>
                  <a:lnTo>
                    <a:pt x="35" y="164"/>
                  </a:lnTo>
                  <a:lnTo>
                    <a:pt x="32" y="161"/>
                  </a:lnTo>
                  <a:lnTo>
                    <a:pt x="30" y="159"/>
                  </a:lnTo>
                  <a:lnTo>
                    <a:pt x="29" y="156"/>
                  </a:lnTo>
                  <a:lnTo>
                    <a:pt x="29" y="154"/>
                  </a:lnTo>
                  <a:lnTo>
                    <a:pt x="27" y="151"/>
                  </a:lnTo>
                  <a:lnTo>
                    <a:pt x="24" y="150"/>
                  </a:lnTo>
                  <a:lnTo>
                    <a:pt x="22" y="147"/>
                  </a:lnTo>
                  <a:lnTo>
                    <a:pt x="22" y="147"/>
                  </a:lnTo>
                  <a:lnTo>
                    <a:pt x="19" y="147"/>
                  </a:lnTo>
                  <a:lnTo>
                    <a:pt x="15" y="145"/>
                  </a:lnTo>
                  <a:lnTo>
                    <a:pt x="13" y="145"/>
                  </a:lnTo>
                  <a:lnTo>
                    <a:pt x="11" y="147"/>
                  </a:lnTo>
                  <a:lnTo>
                    <a:pt x="10" y="147"/>
                  </a:lnTo>
                  <a:lnTo>
                    <a:pt x="10" y="145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8" y="140"/>
                  </a:lnTo>
                  <a:lnTo>
                    <a:pt x="7" y="137"/>
                  </a:lnTo>
                  <a:lnTo>
                    <a:pt x="7" y="137"/>
                  </a:lnTo>
                  <a:lnTo>
                    <a:pt x="4" y="136"/>
                  </a:lnTo>
                  <a:lnTo>
                    <a:pt x="2" y="134"/>
                  </a:lnTo>
                  <a:lnTo>
                    <a:pt x="0" y="131"/>
                  </a:lnTo>
                  <a:lnTo>
                    <a:pt x="2" y="128"/>
                  </a:lnTo>
                  <a:lnTo>
                    <a:pt x="4" y="125"/>
                  </a:lnTo>
                  <a:lnTo>
                    <a:pt x="5" y="123"/>
                  </a:lnTo>
                  <a:lnTo>
                    <a:pt x="7" y="121"/>
                  </a:lnTo>
                  <a:lnTo>
                    <a:pt x="7" y="121"/>
                  </a:lnTo>
                  <a:lnTo>
                    <a:pt x="7" y="120"/>
                  </a:lnTo>
                  <a:lnTo>
                    <a:pt x="5" y="118"/>
                  </a:lnTo>
                  <a:lnTo>
                    <a:pt x="4" y="118"/>
                  </a:lnTo>
                  <a:lnTo>
                    <a:pt x="4" y="117"/>
                  </a:lnTo>
                  <a:lnTo>
                    <a:pt x="4" y="114"/>
                  </a:lnTo>
                  <a:lnTo>
                    <a:pt x="5" y="110"/>
                  </a:lnTo>
                  <a:lnTo>
                    <a:pt x="7" y="107"/>
                  </a:lnTo>
                  <a:lnTo>
                    <a:pt x="8" y="106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6"/>
                  </a:lnTo>
                  <a:lnTo>
                    <a:pt x="16" y="98"/>
                  </a:lnTo>
                  <a:lnTo>
                    <a:pt x="18" y="99"/>
                  </a:lnTo>
                  <a:lnTo>
                    <a:pt x="21" y="102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6" y="107"/>
                  </a:lnTo>
                  <a:lnTo>
                    <a:pt x="27" y="107"/>
                  </a:lnTo>
                  <a:lnTo>
                    <a:pt x="29" y="107"/>
                  </a:lnTo>
                  <a:lnTo>
                    <a:pt x="32" y="106"/>
                  </a:lnTo>
                  <a:lnTo>
                    <a:pt x="32" y="106"/>
                  </a:lnTo>
                  <a:lnTo>
                    <a:pt x="33" y="104"/>
                  </a:lnTo>
                  <a:lnTo>
                    <a:pt x="32" y="102"/>
                  </a:lnTo>
                  <a:lnTo>
                    <a:pt x="32" y="102"/>
                  </a:lnTo>
                  <a:lnTo>
                    <a:pt x="32" y="101"/>
                  </a:lnTo>
                  <a:lnTo>
                    <a:pt x="30" y="98"/>
                  </a:lnTo>
                  <a:lnTo>
                    <a:pt x="30" y="95"/>
                  </a:lnTo>
                  <a:lnTo>
                    <a:pt x="30" y="93"/>
                  </a:lnTo>
                  <a:lnTo>
                    <a:pt x="30" y="93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33" y="93"/>
                  </a:lnTo>
                  <a:lnTo>
                    <a:pt x="37" y="91"/>
                  </a:lnTo>
                  <a:lnTo>
                    <a:pt x="40" y="88"/>
                  </a:lnTo>
                  <a:lnTo>
                    <a:pt x="40" y="87"/>
                  </a:lnTo>
                  <a:lnTo>
                    <a:pt x="41" y="85"/>
                  </a:lnTo>
                  <a:lnTo>
                    <a:pt x="43" y="84"/>
                  </a:lnTo>
                  <a:lnTo>
                    <a:pt x="45" y="84"/>
                  </a:lnTo>
                  <a:lnTo>
                    <a:pt x="48" y="84"/>
                  </a:lnTo>
                  <a:lnTo>
                    <a:pt x="49" y="82"/>
                  </a:lnTo>
                  <a:lnTo>
                    <a:pt x="51" y="80"/>
                  </a:lnTo>
                  <a:lnTo>
                    <a:pt x="52" y="80"/>
                  </a:lnTo>
                  <a:lnTo>
                    <a:pt x="54" y="79"/>
                  </a:lnTo>
                  <a:lnTo>
                    <a:pt x="54" y="79"/>
                  </a:lnTo>
                  <a:lnTo>
                    <a:pt x="57" y="76"/>
                  </a:lnTo>
                  <a:lnTo>
                    <a:pt x="59" y="74"/>
                  </a:lnTo>
                  <a:lnTo>
                    <a:pt x="60" y="73"/>
                  </a:lnTo>
                  <a:lnTo>
                    <a:pt x="60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7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70" y="77"/>
                  </a:lnTo>
                  <a:lnTo>
                    <a:pt x="70" y="77"/>
                  </a:lnTo>
                  <a:lnTo>
                    <a:pt x="71" y="77"/>
                  </a:lnTo>
                  <a:lnTo>
                    <a:pt x="73" y="77"/>
                  </a:lnTo>
                  <a:lnTo>
                    <a:pt x="74" y="76"/>
                  </a:lnTo>
                  <a:lnTo>
                    <a:pt x="79" y="73"/>
                  </a:lnTo>
                  <a:lnTo>
                    <a:pt x="82" y="73"/>
                  </a:lnTo>
                  <a:lnTo>
                    <a:pt x="84" y="73"/>
                  </a:lnTo>
                  <a:lnTo>
                    <a:pt x="84" y="74"/>
                  </a:lnTo>
                  <a:lnTo>
                    <a:pt x="86" y="76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9" y="76"/>
                  </a:lnTo>
                  <a:lnTo>
                    <a:pt x="89" y="76"/>
                  </a:lnTo>
                  <a:lnTo>
                    <a:pt x="90" y="76"/>
                  </a:lnTo>
                  <a:lnTo>
                    <a:pt x="92" y="77"/>
                  </a:lnTo>
                  <a:lnTo>
                    <a:pt x="93" y="77"/>
                  </a:lnTo>
                  <a:lnTo>
                    <a:pt x="97" y="77"/>
                  </a:lnTo>
                  <a:lnTo>
                    <a:pt x="97" y="76"/>
                  </a:lnTo>
                  <a:lnTo>
                    <a:pt x="98" y="77"/>
                  </a:lnTo>
                  <a:lnTo>
                    <a:pt x="100" y="77"/>
                  </a:lnTo>
                  <a:lnTo>
                    <a:pt x="101" y="79"/>
                  </a:lnTo>
                  <a:lnTo>
                    <a:pt x="103" y="80"/>
                  </a:lnTo>
                  <a:lnTo>
                    <a:pt x="104" y="82"/>
                  </a:lnTo>
                  <a:lnTo>
                    <a:pt x="106" y="82"/>
                  </a:lnTo>
                  <a:lnTo>
                    <a:pt x="108" y="84"/>
                  </a:lnTo>
                  <a:lnTo>
                    <a:pt x="109" y="85"/>
                  </a:lnTo>
                  <a:lnTo>
                    <a:pt x="111" y="85"/>
                  </a:lnTo>
                  <a:lnTo>
                    <a:pt x="112" y="87"/>
                  </a:lnTo>
                  <a:lnTo>
                    <a:pt x="114" y="90"/>
                  </a:lnTo>
                  <a:lnTo>
                    <a:pt x="114" y="91"/>
                  </a:lnTo>
                  <a:lnTo>
                    <a:pt x="114" y="93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5" y="88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7" y="85"/>
                  </a:lnTo>
                  <a:lnTo>
                    <a:pt x="119" y="85"/>
                  </a:lnTo>
                  <a:lnTo>
                    <a:pt x="120" y="87"/>
                  </a:lnTo>
                  <a:lnTo>
                    <a:pt x="122" y="88"/>
                  </a:lnTo>
                  <a:lnTo>
                    <a:pt x="125" y="90"/>
                  </a:lnTo>
                  <a:lnTo>
                    <a:pt x="127" y="91"/>
                  </a:lnTo>
                  <a:lnTo>
                    <a:pt x="130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6" y="93"/>
                  </a:lnTo>
                  <a:lnTo>
                    <a:pt x="138" y="91"/>
                  </a:lnTo>
                  <a:lnTo>
                    <a:pt x="138" y="90"/>
                  </a:lnTo>
                  <a:lnTo>
                    <a:pt x="139" y="88"/>
                  </a:lnTo>
                  <a:lnTo>
                    <a:pt x="141" y="87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45" y="87"/>
                  </a:lnTo>
                  <a:lnTo>
                    <a:pt x="147" y="85"/>
                  </a:lnTo>
                  <a:lnTo>
                    <a:pt x="149" y="85"/>
                  </a:lnTo>
                  <a:lnTo>
                    <a:pt x="150" y="85"/>
                  </a:lnTo>
                  <a:lnTo>
                    <a:pt x="153" y="85"/>
                  </a:lnTo>
                  <a:lnTo>
                    <a:pt x="155" y="87"/>
                  </a:lnTo>
                  <a:lnTo>
                    <a:pt x="156" y="88"/>
                  </a:lnTo>
                  <a:lnTo>
                    <a:pt x="158" y="88"/>
                  </a:lnTo>
                  <a:lnTo>
                    <a:pt x="160" y="87"/>
                  </a:lnTo>
                  <a:lnTo>
                    <a:pt x="161" y="87"/>
                  </a:lnTo>
                  <a:lnTo>
                    <a:pt x="161" y="85"/>
                  </a:lnTo>
                  <a:lnTo>
                    <a:pt x="163" y="84"/>
                  </a:lnTo>
                  <a:lnTo>
                    <a:pt x="163" y="84"/>
                  </a:lnTo>
                  <a:lnTo>
                    <a:pt x="166" y="85"/>
                  </a:lnTo>
                  <a:lnTo>
                    <a:pt x="168" y="85"/>
                  </a:lnTo>
                  <a:lnTo>
                    <a:pt x="168" y="84"/>
                  </a:lnTo>
                  <a:lnTo>
                    <a:pt x="171" y="85"/>
                  </a:lnTo>
                  <a:lnTo>
                    <a:pt x="174" y="87"/>
                  </a:lnTo>
                  <a:lnTo>
                    <a:pt x="175" y="88"/>
                  </a:lnTo>
                  <a:lnTo>
                    <a:pt x="177" y="91"/>
                  </a:lnTo>
                  <a:lnTo>
                    <a:pt x="179" y="91"/>
                  </a:lnTo>
                  <a:lnTo>
                    <a:pt x="180" y="91"/>
                  </a:lnTo>
                  <a:lnTo>
                    <a:pt x="180" y="91"/>
                  </a:lnTo>
                  <a:lnTo>
                    <a:pt x="182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5"/>
                  </a:lnTo>
                  <a:lnTo>
                    <a:pt x="186" y="96"/>
                  </a:lnTo>
                  <a:lnTo>
                    <a:pt x="191" y="95"/>
                  </a:lnTo>
                  <a:lnTo>
                    <a:pt x="191" y="93"/>
                  </a:lnTo>
                  <a:lnTo>
                    <a:pt x="193" y="91"/>
                  </a:lnTo>
                  <a:lnTo>
                    <a:pt x="193" y="90"/>
                  </a:lnTo>
                  <a:lnTo>
                    <a:pt x="194" y="88"/>
                  </a:lnTo>
                  <a:lnTo>
                    <a:pt x="194" y="88"/>
                  </a:lnTo>
                  <a:lnTo>
                    <a:pt x="196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201" y="91"/>
                  </a:lnTo>
                  <a:lnTo>
                    <a:pt x="202" y="91"/>
                  </a:lnTo>
                  <a:lnTo>
                    <a:pt x="204" y="91"/>
                  </a:lnTo>
                  <a:lnTo>
                    <a:pt x="207" y="91"/>
                  </a:lnTo>
                  <a:lnTo>
                    <a:pt x="212" y="90"/>
                  </a:lnTo>
                  <a:lnTo>
                    <a:pt x="215" y="88"/>
                  </a:lnTo>
                  <a:lnTo>
                    <a:pt x="215" y="87"/>
                  </a:lnTo>
                  <a:lnTo>
                    <a:pt x="216" y="84"/>
                  </a:lnTo>
                  <a:lnTo>
                    <a:pt x="216" y="82"/>
                  </a:lnTo>
                  <a:lnTo>
                    <a:pt x="216" y="79"/>
                  </a:lnTo>
                  <a:lnTo>
                    <a:pt x="215" y="77"/>
                  </a:lnTo>
                  <a:lnTo>
                    <a:pt x="213" y="77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4" y="74"/>
                  </a:lnTo>
                  <a:lnTo>
                    <a:pt x="201" y="73"/>
                  </a:lnTo>
                  <a:lnTo>
                    <a:pt x="201" y="73"/>
                  </a:lnTo>
                  <a:lnTo>
                    <a:pt x="199" y="71"/>
                  </a:lnTo>
                  <a:lnTo>
                    <a:pt x="197" y="69"/>
                  </a:lnTo>
                  <a:lnTo>
                    <a:pt x="194" y="69"/>
                  </a:lnTo>
                  <a:lnTo>
                    <a:pt x="194" y="68"/>
                  </a:lnTo>
                  <a:lnTo>
                    <a:pt x="194" y="68"/>
                  </a:lnTo>
                  <a:lnTo>
                    <a:pt x="197" y="66"/>
                  </a:lnTo>
                  <a:lnTo>
                    <a:pt x="201" y="65"/>
                  </a:lnTo>
                  <a:lnTo>
                    <a:pt x="201" y="63"/>
                  </a:lnTo>
                  <a:lnTo>
                    <a:pt x="204" y="63"/>
                  </a:lnTo>
                  <a:lnTo>
                    <a:pt x="205" y="62"/>
                  </a:lnTo>
                  <a:lnTo>
                    <a:pt x="207" y="62"/>
                  </a:lnTo>
                  <a:lnTo>
                    <a:pt x="209" y="60"/>
                  </a:lnTo>
                  <a:lnTo>
                    <a:pt x="209" y="58"/>
                  </a:lnTo>
                  <a:lnTo>
                    <a:pt x="205" y="55"/>
                  </a:lnTo>
                  <a:lnTo>
                    <a:pt x="205" y="54"/>
                  </a:lnTo>
                  <a:lnTo>
                    <a:pt x="205" y="52"/>
                  </a:lnTo>
                  <a:lnTo>
                    <a:pt x="207" y="51"/>
                  </a:lnTo>
                  <a:lnTo>
                    <a:pt x="209" y="51"/>
                  </a:lnTo>
                  <a:lnTo>
                    <a:pt x="209" y="49"/>
                  </a:lnTo>
                  <a:lnTo>
                    <a:pt x="209" y="47"/>
                  </a:lnTo>
                  <a:lnTo>
                    <a:pt x="212" y="47"/>
                  </a:lnTo>
                  <a:lnTo>
                    <a:pt x="215" y="47"/>
                  </a:lnTo>
                  <a:lnTo>
                    <a:pt x="216" y="47"/>
                  </a:lnTo>
                  <a:lnTo>
                    <a:pt x="220" y="47"/>
                  </a:lnTo>
                  <a:lnTo>
                    <a:pt x="221" y="47"/>
                  </a:lnTo>
                  <a:lnTo>
                    <a:pt x="223" y="49"/>
                  </a:lnTo>
                  <a:lnTo>
                    <a:pt x="224" y="47"/>
                  </a:lnTo>
                  <a:lnTo>
                    <a:pt x="224" y="47"/>
                  </a:lnTo>
                  <a:lnTo>
                    <a:pt x="224" y="46"/>
                  </a:lnTo>
                  <a:lnTo>
                    <a:pt x="223" y="46"/>
                  </a:lnTo>
                  <a:lnTo>
                    <a:pt x="220" y="44"/>
                  </a:lnTo>
                  <a:lnTo>
                    <a:pt x="218" y="43"/>
                  </a:lnTo>
                  <a:lnTo>
                    <a:pt x="216" y="43"/>
                  </a:lnTo>
                  <a:lnTo>
                    <a:pt x="215" y="43"/>
                  </a:lnTo>
                  <a:lnTo>
                    <a:pt x="213" y="41"/>
                  </a:lnTo>
                  <a:lnTo>
                    <a:pt x="212" y="41"/>
                  </a:lnTo>
                  <a:lnTo>
                    <a:pt x="212" y="41"/>
                  </a:lnTo>
                  <a:lnTo>
                    <a:pt x="212" y="39"/>
                  </a:lnTo>
                  <a:lnTo>
                    <a:pt x="212" y="38"/>
                  </a:lnTo>
                  <a:lnTo>
                    <a:pt x="213" y="38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6" y="38"/>
                  </a:lnTo>
                  <a:lnTo>
                    <a:pt x="216" y="36"/>
                  </a:lnTo>
                  <a:lnTo>
                    <a:pt x="216" y="36"/>
                  </a:lnTo>
                  <a:lnTo>
                    <a:pt x="215" y="36"/>
                  </a:lnTo>
                  <a:lnTo>
                    <a:pt x="215" y="36"/>
                  </a:lnTo>
                  <a:lnTo>
                    <a:pt x="213" y="36"/>
                  </a:lnTo>
                  <a:lnTo>
                    <a:pt x="212" y="36"/>
                  </a:lnTo>
                  <a:lnTo>
                    <a:pt x="210" y="36"/>
                  </a:lnTo>
                  <a:lnTo>
                    <a:pt x="209" y="35"/>
                  </a:lnTo>
                  <a:lnTo>
                    <a:pt x="209" y="35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10" y="30"/>
                  </a:lnTo>
                  <a:lnTo>
                    <a:pt x="210" y="28"/>
                  </a:lnTo>
                  <a:lnTo>
                    <a:pt x="212" y="27"/>
                  </a:lnTo>
                  <a:lnTo>
                    <a:pt x="213" y="27"/>
                  </a:lnTo>
                  <a:lnTo>
                    <a:pt x="218" y="27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4" y="27"/>
                  </a:lnTo>
                  <a:lnTo>
                    <a:pt x="231" y="27"/>
                  </a:lnTo>
                  <a:lnTo>
                    <a:pt x="232" y="27"/>
                  </a:lnTo>
                  <a:lnTo>
                    <a:pt x="232" y="27"/>
                  </a:lnTo>
                  <a:lnTo>
                    <a:pt x="238" y="25"/>
                  </a:lnTo>
                  <a:lnTo>
                    <a:pt x="240" y="25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3" y="24"/>
                  </a:lnTo>
                  <a:lnTo>
                    <a:pt x="246" y="24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50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4" y="21"/>
                  </a:lnTo>
                  <a:lnTo>
                    <a:pt x="259" y="21"/>
                  </a:lnTo>
                  <a:lnTo>
                    <a:pt x="259" y="21"/>
                  </a:lnTo>
                  <a:lnTo>
                    <a:pt x="261" y="21"/>
                  </a:lnTo>
                  <a:lnTo>
                    <a:pt x="264" y="21"/>
                  </a:lnTo>
                  <a:lnTo>
                    <a:pt x="265" y="19"/>
                  </a:lnTo>
                  <a:lnTo>
                    <a:pt x="267" y="21"/>
                  </a:lnTo>
                  <a:lnTo>
                    <a:pt x="268" y="21"/>
                  </a:lnTo>
                  <a:lnTo>
                    <a:pt x="268" y="21"/>
                  </a:lnTo>
                  <a:lnTo>
                    <a:pt x="268" y="19"/>
                  </a:lnTo>
                  <a:lnTo>
                    <a:pt x="270" y="17"/>
                  </a:lnTo>
                  <a:lnTo>
                    <a:pt x="272" y="16"/>
                  </a:lnTo>
                  <a:lnTo>
                    <a:pt x="272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6" y="16"/>
                  </a:lnTo>
                  <a:lnTo>
                    <a:pt x="279" y="14"/>
                  </a:lnTo>
                  <a:lnTo>
                    <a:pt x="279" y="14"/>
                  </a:lnTo>
                  <a:lnTo>
                    <a:pt x="284" y="14"/>
                  </a:lnTo>
                  <a:lnTo>
                    <a:pt x="289" y="13"/>
                  </a:lnTo>
                  <a:lnTo>
                    <a:pt x="292" y="13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2" y="11"/>
                  </a:lnTo>
                  <a:lnTo>
                    <a:pt x="305" y="10"/>
                  </a:lnTo>
                  <a:lnTo>
                    <a:pt x="308" y="8"/>
                  </a:lnTo>
                  <a:lnTo>
                    <a:pt x="309" y="8"/>
                  </a:lnTo>
                  <a:lnTo>
                    <a:pt x="311" y="8"/>
                  </a:lnTo>
                  <a:lnTo>
                    <a:pt x="313" y="8"/>
                  </a:lnTo>
                  <a:lnTo>
                    <a:pt x="313" y="8"/>
                  </a:lnTo>
                  <a:lnTo>
                    <a:pt x="313" y="6"/>
                  </a:lnTo>
                  <a:lnTo>
                    <a:pt x="313" y="5"/>
                  </a:lnTo>
                  <a:lnTo>
                    <a:pt x="313" y="5"/>
                  </a:lnTo>
                  <a:lnTo>
                    <a:pt x="314" y="3"/>
                  </a:lnTo>
                  <a:lnTo>
                    <a:pt x="316" y="3"/>
                  </a:lnTo>
                  <a:lnTo>
                    <a:pt x="317" y="3"/>
                  </a:lnTo>
                  <a:lnTo>
                    <a:pt x="320" y="2"/>
                  </a:lnTo>
                  <a:lnTo>
                    <a:pt x="322" y="0"/>
                  </a:lnTo>
                  <a:lnTo>
                    <a:pt x="3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3" name="Freeform 230">
              <a:extLst>
                <a:ext uri="{FF2B5EF4-FFF2-40B4-BE49-F238E27FC236}">
                  <a16:creationId xmlns:a16="http://schemas.microsoft.com/office/drawing/2014/main" id="{B4C4F968-4591-4543-B3B3-4B92F1D5869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68811" y="3858446"/>
              <a:ext cx="48731" cy="11695"/>
            </a:xfrm>
            <a:custGeom>
              <a:avLst/>
              <a:gdLst>
                <a:gd name="T0" fmla="*/ 2 w 25"/>
                <a:gd name="T1" fmla="*/ 4 h 6"/>
                <a:gd name="T2" fmla="*/ 2 w 25"/>
                <a:gd name="T3" fmla="*/ 6 h 6"/>
                <a:gd name="T4" fmla="*/ 2 w 25"/>
                <a:gd name="T5" fmla="*/ 6 h 6"/>
                <a:gd name="T6" fmla="*/ 3 w 25"/>
                <a:gd name="T7" fmla="*/ 6 h 6"/>
                <a:gd name="T8" fmla="*/ 3 w 25"/>
                <a:gd name="T9" fmla="*/ 4 h 6"/>
                <a:gd name="T10" fmla="*/ 5 w 25"/>
                <a:gd name="T11" fmla="*/ 6 h 6"/>
                <a:gd name="T12" fmla="*/ 5 w 25"/>
                <a:gd name="T13" fmla="*/ 6 h 6"/>
                <a:gd name="T14" fmla="*/ 3 w 25"/>
                <a:gd name="T15" fmla="*/ 6 h 6"/>
                <a:gd name="T16" fmla="*/ 3 w 25"/>
                <a:gd name="T17" fmla="*/ 6 h 6"/>
                <a:gd name="T18" fmla="*/ 2 w 25"/>
                <a:gd name="T19" fmla="*/ 6 h 6"/>
                <a:gd name="T20" fmla="*/ 2 w 25"/>
                <a:gd name="T21" fmla="*/ 6 h 6"/>
                <a:gd name="T22" fmla="*/ 0 w 25"/>
                <a:gd name="T23" fmla="*/ 4 h 6"/>
                <a:gd name="T24" fmla="*/ 2 w 25"/>
                <a:gd name="T25" fmla="*/ 4 h 6"/>
                <a:gd name="T26" fmla="*/ 21 w 25"/>
                <a:gd name="T27" fmla="*/ 0 h 6"/>
                <a:gd name="T28" fmla="*/ 22 w 25"/>
                <a:gd name="T29" fmla="*/ 0 h 6"/>
                <a:gd name="T30" fmla="*/ 22 w 25"/>
                <a:gd name="T31" fmla="*/ 0 h 6"/>
                <a:gd name="T32" fmla="*/ 21 w 25"/>
                <a:gd name="T33" fmla="*/ 0 h 6"/>
                <a:gd name="T34" fmla="*/ 21 w 25"/>
                <a:gd name="T35" fmla="*/ 0 h 6"/>
                <a:gd name="T36" fmla="*/ 21 w 25"/>
                <a:gd name="T37" fmla="*/ 1 h 6"/>
                <a:gd name="T38" fmla="*/ 19 w 25"/>
                <a:gd name="T39" fmla="*/ 1 h 6"/>
                <a:gd name="T40" fmla="*/ 19 w 25"/>
                <a:gd name="T41" fmla="*/ 0 h 6"/>
                <a:gd name="T42" fmla="*/ 19 w 25"/>
                <a:gd name="T43" fmla="*/ 0 h 6"/>
                <a:gd name="T44" fmla="*/ 21 w 25"/>
                <a:gd name="T45" fmla="*/ 0 h 6"/>
                <a:gd name="T46" fmla="*/ 21 w 25"/>
                <a:gd name="T47" fmla="*/ 0 h 6"/>
                <a:gd name="T48" fmla="*/ 21 w 25"/>
                <a:gd name="T49" fmla="*/ 0 h 6"/>
                <a:gd name="T50" fmla="*/ 21 w 25"/>
                <a:gd name="T51" fmla="*/ 0 h 6"/>
                <a:gd name="T52" fmla="*/ 24 w 25"/>
                <a:gd name="T53" fmla="*/ 0 h 6"/>
                <a:gd name="T54" fmla="*/ 25 w 25"/>
                <a:gd name="T55" fmla="*/ 0 h 6"/>
                <a:gd name="T56" fmla="*/ 25 w 25"/>
                <a:gd name="T57" fmla="*/ 0 h 6"/>
                <a:gd name="T58" fmla="*/ 25 w 25"/>
                <a:gd name="T59" fmla="*/ 0 h 6"/>
                <a:gd name="T60" fmla="*/ 24 w 25"/>
                <a:gd name="T61" fmla="*/ 0 h 6"/>
                <a:gd name="T62" fmla="*/ 24 w 25"/>
                <a:gd name="T63" fmla="*/ 0 h 6"/>
                <a:gd name="T64" fmla="*/ 22 w 25"/>
                <a:gd name="T65" fmla="*/ 0 h 6"/>
                <a:gd name="T66" fmla="*/ 24 w 25"/>
                <a:gd name="T67" fmla="*/ 0 h 6"/>
                <a:gd name="T68" fmla="*/ 24 w 25"/>
                <a:gd name="T69" fmla="*/ 0 h 6"/>
                <a:gd name="T70" fmla="*/ 24 w 25"/>
                <a:gd name="T7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6">
                  <a:moveTo>
                    <a:pt x="2" y="4"/>
                  </a:moveTo>
                  <a:lnTo>
                    <a:pt x="2" y="6"/>
                  </a:lnTo>
                  <a:lnTo>
                    <a:pt x="2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close/>
                  <a:moveTo>
                    <a:pt x="24" y="0"/>
                  </a:move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4" name="Freeform 231">
              <a:extLst>
                <a:ext uri="{FF2B5EF4-FFF2-40B4-BE49-F238E27FC236}">
                  <a16:creationId xmlns:a16="http://schemas.microsoft.com/office/drawing/2014/main" id="{1CF97656-3F3E-4DF6-A5C0-876439E60E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4871" y="3546570"/>
              <a:ext cx="54578" cy="50680"/>
            </a:xfrm>
            <a:custGeom>
              <a:avLst/>
              <a:gdLst>
                <a:gd name="T0" fmla="*/ 25 w 28"/>
                <a:gd name="T1" fmla="*/ 4 h 26"/>
                <a:gd name="T2" fmla="*/ 27 w 28"/>
                <a:gd name="T3" fmla="*/ 7 h 26"/>
                <a:gd name="T4" fmla="*/ 25 w 28"/>
                <a:gd name="T5" fmla="*/ 8 h 26"/>
                <a:gd name="T6" fmla="*/ 23 w 28"/>
                <a:gd name="T7" fmla="*/ 8 h 26"/>
                <a:gd name="T8" fmla="*/ 23 w 28"/>
                <a:gd name="T9" fmla="*/ 5 h 26"/>
                <a:gd name="T10" fmla="*/ 23 w 28"/>
                <a:gd name="T11" fmla="*/ 5 h 26"/>
                <a:gd name="T12" fmla="*/ 23 w 28"/>
                <a:gd name="T13" fmla="*/ 4 h 26"/>
                <a:gd name="T14" fmla="*/ 25 w 28"/>
                <a:gd name="T15" fmla="*/ 2 h 26"/>
                <a:gd name="T16" fmla="*/ 17 w 28"/>
                <a:gd name="T17" fmla="*/ 0 h 26"/>
                <a:gd name="T18" fmla="*/ 22 w 28"/>
                <a:gd name="T19" fmla="*/ 2 h 26"/>
                <a:gd name="T20" fmla="*/ 22 w 28"/>
                <a:gd name="T21" fmla="*/ 5 h 26"/>
                <a:gd name="T22" fmla="*/ 23 w 28"/>
                <a:gd name="T23" fmla="*/ 8 h 26"/>
                <a:gd name="T24" fmla="*/ 23 w 28"/>
                <a:gd name="T25" fmla="*/ 8 h 26"/>
                <a:gd name="T26" fmla="*/ 22 w 28"/>
                <a:gd name="T27" fmla="*/ 8 h 26"/>
                <a:gd name="T28" fmla="*/ 17 w 28"/>
                <a:gd name="T29" fmla="*/ 11 h 26"/>
                <a:gd name="T30" fmla="*/ 19 w 28"/>
                <a:gd name="T31" fmla="*/ 13 h 26"/>
                <a:gd name="T32" fmla="*/ 22 w 28"/>
                <a:gd name="T33" fmla="*/ 11 h 26"/>
                <a:gd name="T34" fmla="*/ 23 w 28"/>
                <a:gd name="T35" fmla="*/ 15 h 26"/>
                <a:gd name="T36" fmla="*/ 25 w 28"/>
                <a:gd name="T37" fmla="*/ 18 h 26"/>
                <a:gd name="T38" fmla="*/ 27 w 28"/>
                <a:gd name="T39" fmla="*/ 22 h 26"/>
                <a:gd name="T40" fmla="*/ 27 w 28"/>
                <a:gd name="T41" fmla="*/ 24 h 26"/>
                <a:gd name="T42" fmla="*/ 25 w 28"/>
                <a:gd name="T43" fmla="*/ 26 h 26"/>
                <a:gd name="T44" fmla="*/ 20 w 28"/>
                <a:gd name="T45" fmla="*/ 26 h 26"/>
                <a:gd name="T46" fmla="*/ 16 w 28"/>
                <a:gd name="T47" fmla="*/ 24 h 26"/>
                <a:gd name="T48" fmla="*/ 14 w 28"/>
                <a:gd name="T49" fmla="*/ 21 h 26"/>
                <a:gd name="T50" fmla="*/ 9 w 28"/>
                <a:gd name="T51" fmla="*/ 18 h 26"/>
                <a:gd name="T52" fmla="*/ 3 w 28"/>
                <a:gd name="T53" fmla="*/ 18 h 26"/>
                <a:gd name="T54" fmla="*/ 3 w 28"/>
                <a:gd name="T55" fmla="*/ 15 h 26"/>
                <a:gd name="T56" fmla="*/ 6 w 28"/>
                <a:gd name="T57" fmla="*/ 10 h 26"/>
                <a:gd name="T58" fmla="*/ 8 w 28"/>
                <a:gd name="T59" fmla="*/ 5 h 26"/>
                <a:gd name="T60" fmla="*/ 9 w 28"/>
                <a:gd name="T61" fmla="*/ 4 h 26"/>
                <a:gd name="T62" fmla="*/ 11 w 28"/>
                <a:gd name="T63" fmla="*/ 2 h 26"/>
                <a:gd name="T64" fmla="*/ 14 w 28"/>
                <a:gd name="T6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" h="26">
                  <a:moveTo>
                    <a:pt x="25" y="2"/>
                  </a:moveTo>
                  <a:lnTo>
                    <a:pt x="25" y="4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7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5" y="2"/>
                  </a:lnTo>
                  <a:close/>
                  <a:moveTo>
                    <a:pt x="17" y="0"/>
                  </a:moveTo>
                  <a:lnTo>
                    <a:pt x="17" y="0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3" y="7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3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19" y="10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5" y="18"/>
                  </a:lnTo>
                  <a:lnTo>
                    <a:pt x="25" y="19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27" y="24"/>
                  </a:lnTo>
                  <a:lnTo>
                    <a:pt x="28" y="26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20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4" y="18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3" y="18"/>
                  </a:lnTo>
                  <a:lnTo>
                    <a:pt x="0" y="16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6" y="10"/>
                  </a:lnTo>
                  <a:lnTo>
                    <a:pt x="6" y="8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5" name="Freeform 232">
              <a:extLst>
                <a:ext uri="{FF2B5EF4-FFF2-40B4-BE49-F238E27FC236}">
                  <a16:creationId xmlns:a16="http://schemas.microsoft.com/office/drawing/2014/main" id="{8F2931F7-2AB0-4C77-804B-FFCF10B89E8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314526" y="3277578"/>
              <a:ext cx="138395" cy="175430"/>
            </a:xfrm>
            <a:custGeom>
              <a:avLst/>
              <a:gdLst>
                <a:gd name="T0" fmla="*/ 13 w 71"/>
                <a:gd name="T1" fmla="*/ 88 h 90"/>
                <a:gd name="T2" fmla="*/ 3 w 71"/>
                <a:gd name="T3" fmla="*/ 90 h 90"/>
                <a:gd name="T4" fmla="*/ 5 w 71"/>
                <a:gd name="T5" fmla="*/ 85 h 90"/>
                <a:gd name="T6" fmla="*/ 11 w 71"/>
                <a:gd name="T7" fmla="*/ 72 h 90"/>
                <a:gd name="T8" fmla="*/ 3 w 71"/>
                <a:gd name="T9" fmla="*/ 67 h 90"/>
                <a:gd name="T10" fmla="*/ 2 w 71"/>
                <a:gd name="T11" fmla="*/ 71 h 90"/>
                <a:gd name="T12" fmla="*/ 3 w 71"/>
                <a:gd name="T13" fmla="*/ 67 h 90"/>
                <a:gd name="T14" fmla="*/ 26 w 71"/>
                <a:gd name="T15" fmla="*/ 66 h 90"/>
                <a:gd name="T16" fmla="*/ 2 w 71"/>
                <a:gd name="T17" fmla="*/ 64 h 90"/>
                <a:gd name="T18" fmla="*/ 27 w 71"/>
                <a:gd name="T19" fmla="*/ 61 h 90"/>
                <a:gd name="T20" fmla="*/ 29 w 71"/>
                <a:gd name="T21" fmla="*/ 66 h 90"/>
                <a:gd name="T22" fmla="*/ 27 w 71"/>
                <a:gd name="T23" fmla="*/ 63 h 90"/>
                <a:gd name="T24" fmla="*/ 37 w 71"/>
                <a:gd name="T25" fmla="*/ 63 h 90"/>
                <a:gd name="T26" fmla="*/ 5 w 71"/>
                <a:gd name="T27" fmla="*/ 34 h 90"/>
                <a:gd name="T28" fmla="*/ 5 w 71"/>
                <a:gd name="T29" fmla="*/ 34 h 90"/>
                <a:gd name="T30" fmla="*/ 70 w 71"/>
                <a:gd name="T31" fmla="*/ 20 h 90"/>
                <a:gd name="T32" fmla="*/ 7 w 71"/>
                <a:gd name="T33" fmla="*/ 14 h 90"/>
                <a:gd name="T34" fmla="*/ 7 w 71"/>
                <a:gd name="T35" fmla="*/ 17 h 90"/>
                <a:gd name="T36" fmla="*/ 41 w 71"/>
                <a:gd name="T37" fmla="*/ 12 h 90"/>
                <a:gd name="T38" fmla="*/ 51 w 71"/>
                <a:gd name="T39" fmla="*/ 31 h 90"/>
                <a:gd name="T40" fmla="*/ 49 w 71"/>
                <a:gd name="T41" fmla="*/ 41 h 90"/>
                <a:gd name="T42" fmla="*/ 51 w 71"/>
                <a:gd name="T43" fmla="*/ 44 h 90"/>
                <a:gd name="T44" fmla="*/ 48 w 71"/>
                <a:gd name="T45" fmla="*/ 55 h 90"/>
                <a:gd name="T46" fmla="*/ 38 w 71"/>
                <a:gd name="T47" fmla="*/ 58 h 90"/>
                <a:gd name="T48" fmla="*/ 35 w 71"/>
                <a:gd name="T49" fmla="*/ 63 h 90"/>
                <a:gd name="T50" fmla="*/ 30 w 71"/>
                <a:gd name="T51" fmla="*/ 60 h 90"/>
                <a:gd name="T52" fmla="*/ 24 w 71"/>
                <a:gd name="T53" fmla="*/ 63 h 90"/>
                <a:gd name="T54" fmla="*/ 22 w 71"/>
                <a:gd name="T55" fmla="*/ 64 h 90"/>
                <a:gd name="T56" fmla="*/ 21 w 71"/>
                <a:gd name="T57" fmla="*/ 66 h 90"/>
                <a:gd name="T58" fmla="*/ 18 w 71"/>
                <a:gd name="T59" fmla="*/ 67 h 90"/>
                <a:gd name="T60" fmla="*/ 15 w 71"/>
                <a:gd name="T61" fmla="*/ 67 h 90"/>
                <a:gd name="T62" fmla="*/ 10 w 71"/>
                <a:gd name="T63" fmla="*/ 71 h 90"/>
                <a:gd name="T64" fmla="*/ 7 w 71"/>
                <a:gd name="T65" fmla="*/ 69 h 90"/>
                <a:gd name="T66" fmla="*/ 8 w 71"/>
                <a:gd name="T67" fmla="*/ 66 h 90"/>
                <a:gd name="T68" fmla="*/ 8 w 71"/>
                <a:gd name="T69" fmla="*/ 63 h 90"/>
                <a:gd name="T70" fmla="*/ 5 w 71"/>
                <a:gd name="T71" fmla="*/ 58 h 90"/>
                <a:gd name="T72" fmla="*/ 8 w 71"/>
                <a:gd name="T73" fmla="*/ 52 h 90"/>
                <a:gd name="T74" fmla="*/ 8 w 71"/>
                <a:gd name="T75" fmla="*/ 50 h 90"/>
                <a:gd name="T76" fmla="*/ 10 w 71"/>
                <a:gd name="T77" fmla="*/ 45 h 90"/>
                <a:gd name="T78" fmla="*/ 8 w 71"/>
                <a:gd name="T79" fmla="*/ 41 h 90"/>
                <a:gd name="T80" fmla="*/ 8 w 71"/>
                <a:gd name="T81" fmla="*/ 34 h 90"/>
                <a:gd name="T82" fmla="*/ 3 w 71"/>
                <a:gd name="T83" fmla="*/ 33 h 90"/>
                <a:gd name="T84" fmla="*/ 7 w 71"/>
                <a:gd name="T85" fmla="*/ 28 h 90"/>
                <a:gd name="T86" fmla="*/ 13 w 71"/>
                <a:gd name="T87" fmla="*/ 30 h 90"/>
                <a:gd name="T88" fmla="*/ 13 w 71"/>
                <a:gd name="T89" fmla="*/ 28 h 90"/>
                <a:gd name="T90" fmla="*/ 10 w 71"/>
                <a:gd name="T91" fmla="*/ 20 h 90"/>
                <a:gd name="T92" fmla="*/ 8 w 71"/>
                <a:gd name="T93" fmla="*/ 15 h 90"/>
                <a:gd name="T94" fmla="*/ 10 w 71"/>
                <a:gd name="T95" fmla="*/ 14 h 90"/>
                <a:gd name="T96" fmla="*/ 15 w 71"/>
                <a:gd name="T97" fmla="*/ 8 h 90"/>
                <a:gd name="T98" fmla="*/ 22 w 71"/>
                <a:gd name="T99" fmla="*/ 6 h 90"/>
                <a:gd name="T100" fmla="*/ 30 w 71"/>
                <a:gd name="T101" fmla="*/ 6 h 90"/>
                <a:gd name="T102" fmla="*/ 35 w 71"/>
                <a:gd name="T103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1" h="90">
                  <a:moveTo>
                    <a:pt x="11" y="83"/>
                  </a:moveTo>
                  <a:lnTo>
                    <a:pt x="13" y="85"/>
                  </a:lnTo>
                  <a:lnTo>
                    <a:pt x="13" y="85"/>
                  </a:lnTo>
                  <a:lnTo>
                    <a:pt x="13" y="86"/>
                  </a:lnTo>
                  <a:lnTo>
                    <a:pt x="13" y="88"/>
                  </a:lnTo>
                  <a:lnTo>
                    <a:pt x="10" y="88"/>
                  </a:lnTo>
                  <a:lnTo>
                    <a:pt x="8" y="90"/>
                  </a:lnTo>
                  <a:lnTo>
                    <a:pt x="5" y="90"/>
                  </a:lnTo>
                  <a:lnTo>
                    <a:pt x="5" y="90"/>
                  </a:lnTo>
                  <a:lnTo>
                    <a:pt x="3" y="90"/>
                  </a:lnTo>
                  <a:lnTo>
                    <a:pt x="3" y="90"/>
                  </a:lnTo>
                  <a:lnTo>
                    <a:pt x="3" y="88"/>
                  </a:lnTo>
                  <a:lnTo>
                    <a:pt x="2" y="88"/>
                  </a:lnTo>
                  <a:lnTo>
                    <a:pt x="3" y="86"/>
                  </a:lnTo>
                  <a:lnTo>
                    <a:pt x="5" y="85"/>
                  </a:lnTo>
                  <a:lnTo>
                    <a:pt x="10" y="83"/>
                  </a:lnTo>
                  <a:lnTo>
                    <a:pt x="11" y="83"/>
                  </a:lnTo>
                  <a:close/>
                  <a:moveTo>
                    <a:pt x="10" y="71"/>
                  </a:moveTo>
                  <a:lnTo>
                    <a:pt x="11" y="71"/>
                  </a:lnTo>
                  <a:lnTo>
                    <a:pt x="11" y="72"/>
                  </a:lnTo>
                  <a:lnTo>
                    <a:pt x="10" y="72"/>
                  </a:lnTo>
                  <a:lnTo>
                    <a:pt x="10" y="71"/>
                  </a:lnTo>
                  <a:lnTo>
                    <a:pt x="10" y="71"/>
                  </a:lnTo>
                  <a:lnTo>
                    <a:pt x="10" y="71"/>
                  </a:lnTo>
                  <a:close/>
                  <a:moveTo>
                    <a:pt x="3" y="67"/>
                  </a:moveTo>
                  <a:lnTo>
                    <a:pt x="5" y="67"/>
                  </a:lnTo>
                  <a:lnTo>
                    <a:pt x="5" y="69"/>
                  </a:lnTo>
                  <a:lnTo>
                    <a:pt x="5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3" y="67"/>
                  </a:lnTo>
                  <a:lnTo>
                    <a:pt x="3" y="67"/>
                  </a:lnTo>
                  <a:close/>
                  <a:moveTo>
                    <a:pt x="26" y="66"/>
                  </a:moveTo>
                  <a:lnTo>
                    <a:pt x="26" y="66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6"/>
                  </a:lnTo>
                  <a:close/>
                  <a:moveTo>
                    <a:pt x="2" y="61"/>
                  </a:moveTo>
                  <a:lnTo>
                    <a:pt x="2" y="63"/>
                  </a:lnTo>
                  <a:lnTo>
                    <a:pt x="2" y="64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2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1"/>
                  </a:lnTo>
                  <a:close/>
                  <a:moveTo>
                    <a:pt x="27" y="61"/>
                  </a:moveTo>
                  <a:lnTo>
                    <a:pt x="29" y="63"/>
                  </a:lnTo>
                  <a:lnTo>
                    <a:pt x="30" y="63"/>
                  </a:lnTo>
                  <a:lnTo>
                    <a:pt x="30" y="63"/>
                  </a:lnTo>
                  <a:lnTo>
                    <a:pt x="30" y="64"/>
                  </a:lnTo>
                  <a:lnTo>
                    <a:pt x="29" y="66"/>
                  </a:lnTo>
                  <a:lnTo>
                    <a:pt x="29" y="64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7" y="61"/>
                  </a:lnTo>
                  <a:close/>
                  <a:moveTo>
                    <a:pt x="40" y="60"/>
                  </a:moveTo>
                  <a:lnTo>
                    <a:pt x="40" y="64"/>
                  </a:lnTo>
                  <a:lnTo>
                    <a:pt x="38" y="64"/>
                  </a:lnTo>
                  <a:lnTo>
                    <a:pt x="37" y="63"/>
                  </a:lnTo>
                  <a:lnTo>
                    <a:pt x="37" y="63"/>
                  </a:lnTo>
                  <a:lnTo>
                    <a:pt x="38" y="61"/>
                  </a:lnTo>
                  <a:lnTo>
                    <a:pt x="38" y="60"/>
                  </a:lnTo>
                  <a:lnTo>
                    <a:pt x="40" y="60"/>
                  </a:lnTo>
                  <a:close/>
                  <a:moveTo>
                    <a:pt x="5" y="34"/>
                  </a:moveTo>
                  <a:lnTo>
                    <a:pt x="5" y="34"/>
                  </a:lnTo>
                  <a:lnTo>
                    <a:pt x="7" y="36"/>
                  </a:lnTo>
                  <a:lnTo>
                    <a:pt x="7" y="38"/>
                  </a:lnTo>
                  <a:lnTo>
                    <a:pt x="5" y="36"/>
                  </a:lnTo>
                  <a:lnTo>
                    <a:pt x="5" y="34"/>
                  </a:lnTo>
                  <a:close/>
                  <a:moveTo>
                    <a:pt x="71" y="19"/>
                  </a:moveTo>
                  <a:lnTo>
                    <a:pt x="71" y="19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0" y="20"/>
                  </a:lnTo>
                  <a:lnTo>
                    <a:pt x="70" y="19"/>
                  </a:lnTo>
                  <a:lnTo>
                    <a:pt x="70" y="19"/>
                  </a:lnTo>
                  <a:lnTo>
                    <a:pt x="71" y="19"/>
                  </a:lnTo>
                  <a:close/>
                  <a:moveTo>
                    <a:pt x="7" y="14"/>
                  </a:moveTo>
                  <a:lnTo>
                    <a:pt x="7" y="14"/>
                  </a:lnTo>
                  <a:lnTo>
                    <a:pt x="8" y="15"/>
                  </a:lnTo>
                  <a:lnTo>
                    <a:pt x="8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5" y="14"/>
                  </a:lnTo>
                  <a:lnTo>
                    <a:pt x="7" y="14"/>
                  </a:lnTo>
                  <a:close/>
                  <a:moveTo>
                    <a:pt x="35" y="0"/>
                  </a:moveTo>
                  <a:lnTo>
                    <a:pt x="38" y="8"/>
                  </a:lnTo>
                  <a:lnTo>
                    <a:pt x="41" y="12"/>
                  </a:lnTo>
                  <a:lnTo>
                    <a:pt x="44" y="15"/>
                  </a:lnTo>
                  <a:lnTo>
                    <a:pt x="48" y="23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1" y="31"/>
                  </a:lnTo>
                  <a:lnTo>
                    <a:pt x="49" y="33"/>
                  </a:lnTo>
                  <a:lnTo>
                    <a:pt x="51" y="36"/>
                  </a:lnTo>
                  <a:lnTo>
                    <a:pt x="49" y="38"/>
                  </a:lnTo>
                  <a:lnTo>
                    <a:pt x="49" y="39"/>
                  </a:lnTo>
                  <a:lnTo>
                    <a:pt x="49" y="41"/>
                  </a:lnTo>
                  <a:lnTo>
                    <a:pt x="49" y="42"/>
                  </a:lnTo>
                  <a:lnTo>
                    <a:pt x="49" y="44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9"/>
                  </a:lnTo>
                  <a:lnTo>
                    <a:pt x="49" y="52"/>
                  </a:lnTo>
                  <a:lnTo>
                    <a:pt x="48" y="55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60"/>
                  </a:lnTo>
                  <a:lnTo>
                    <a:pt x="38" y="58"/>
                  </a:lnTo>
                  <a:lnTo>
                    <a:pt x="37" y="58"/>
                  </a:lnTo>
                  <a:lnTo>
                    <a:pt x="35" y="60"/>
                  </a:lnTo>
                  <a:lnTo>
                    <a:pt x="35" y="60"/>
                  </a:lnTo>
                  <a:lnTo>
                    <a:pt x="35" y="61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3" y="61"/>
                  </a:lnTo>
                  <a:lnTo>
                    <a:pt x="32" y="61"/>
                  </a:lnTo>
                  <a:lnTo>
                    <a:pt x="30" y="61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7" y="61"/>
                  </a:lnTo>
                  <a:lnTo>
                    <a:pt x="26" y="61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1" y="63"/>
                  </a:lnTo>
                  <a:lnTo>
                    <a:pt x="21" y="63"/>
                  </a:lnTo>
                  <a:lnTo>
                    <a:pt x="21" y="64"/>
                  </a:lnTo>
                  <a:lnTo>
                    <a:pt x="21" y="66"/>
                  </a:lnTo>
                  <a:lnTo>
                    <a:pt x="21" y="66"/>
                  </a:lnTo>
                  <a:lnTo>
                    <a:pt x="21" y="67"/>
                  </a:lnTo>
                  <a:lnTo>
                    <a:pt x="21" y="69"/>
                  </a:lnTo>
                  <a:lnTo>
                    <a:pt x="19" y="69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8" y="66"/>
                  </a:lnTo>
                  <a:lnTo>
                    <a:pt x="19" y="64"/>
                  </a:lnTo>
                  <a:lnTo>
                    <a:pt x="18" y="64"/>
                  </a:lnTo>
                  <a:lnTo>
                    <a:pt x="15" y="67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0" y="71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7" y="69"/>
                  </a:lnTo>
                  <a:lnTo>
                    <a:pt x="5" y="67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7" y="66"/>
                  </a:lnTo>
                  <a:lnTo>
                    <a:pt x="8" y="66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7" y="63"/>
                  </a:lnTo>
                  <a:lnTo>
                    <a:pt x="7" y="63"/>
                  </a:lnTo>
                  <a:lnTo>
                    <a:pt x="7" y="61"/>
                  </a:lnTo>
                  <a:lnTo>
                    <a:pt x="5" y="60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7" y="55"/>
                  </a:lnTo>
                  <a:lnTo>
                    <a:pt x="7" y="53"/>
                  </a:lnTo>
                  <a:lnTo>
                    <a:pt x="7" y="52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0"/>
                  </a:lnTo>
                  <a:lnTo>
                    <a:pt x="7" y="50"/>
                  </a:lnTo>
                  <a:lnTo>
                    <a:pt x="7" y="50"/>
                  </a:lnTo>
                  <a:lnTo>
                    <a:pt x="8" y="50"/>
                  </a:lnTo>
                  <a:lnTo>
                    <a:pt x="8" y="49"/>
                  </a:lnTo>
                  <a:lnTo>
                    <a:pt x="10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2" y="31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8" y="27"/>
                  </a:lnTo>
                  <a:lnTo>
                    <a:pt x="10" y="28"/>
                  </a:lnTo>
                  <a:lnTo>
                    <a:pt x="11" y="28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3" y="28"/>
                  </a:lnTo>
                  <a:lnTo>
                    <a:pt x="11" y="27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7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3" y="3"/>
                  </a:lnTo>
                  <a:lnTo>
                    <a:pt x="33" y="1"/>
                  </a:lnTo>
                  <a:lnTo>
                    <a:pt x="3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6" name="Freeform 233">
              <a:extLst>
                <a:ext uri="{FF2B5EF4-FFF2-40B4-BE49-F238E27FC236}">
                  <a16:creationId xmlns:a16="http://schemas.microsoft.com/office/drawing/2014/main" id="{A3B9D10E-513D-41B5-8AE9-8D005C8B852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69694" y="3133335"/>
              <a:ext cx="177380" cy="173481"/>
            </a:xfrm>
            <a:custGeom>
              <a:avLst/>
              <a:gdLst>
                <a:gd name="T0" fmla="*/ 8 w 91"/>
                <a:gd name="T1" fmla="*/ 58 h 89"/>
                <a:gd name="T2" fmla="*/ 82 w 91"/>
                <a:gd name="T3" fmla="*/ 0 h 89"/>
                <a:gd name="T4" fmla="*/ 85 w 91"/>
                <a:gd name="T5" fmla="*/ 1 h 89"/>
                <a:gd name="T6" fmla="*/ 88 w 91"/>
                <a:gd name="T7" fmla="*/ 8 h 89"/>
                <a:gd name="T8" fmla="*/ 91 w 91"/>
                <a:gd name="T9" fmla="*/ 11 h 89"/>
                <a:gd name="T10" fmla="*/ 85 w 91"/>
                <a:gd name="T11" fmla="*/ 14 h 89"/>
                <a:gd name="T12" fmla="*/ 80 w 91"/>
                <a:gd name="T13" fmla="*/ 19 h 89"/>
                <a:gd name="T14" fmla="*/ 77 w 91"/>
                <a:gd name="T15" fmla="*/ 28 h 89"/>
                <a:gd name="T16" fmla="*/ 72 w 91"/>
                <a:gd name="T17" fmla="*/ 39 h 89"/>
                <a:gd name="T18" fmla="*/ 63 w 91"/>
                <a:gd name="T19" fmla="*/ 45 h 89"/>
                <a:gd name="T20" fmla="*/ 53 w 91"/>
                <a:gd name="T21" fmla="*/ 50 h 89"/>
                <a:gd name="T22" fmla="*/ 45 w 91"/>
                <a:gd name="T23" fmla="*/ 58 h 89"/>
                <a:gd name="T24" fmla="*/ 44 w 91"/>
                <a:gd name="T25" fmla="*/ 63 h 89"/>
                <a:gd name="T26" fmla="*/ 49 w 91"/>
                <a:gd name="T27" fmla="*/ 67 h 89"/>
                <a:gd name="T28" fmla="*/ 56 w 91"/>
                <a:gd name="T29" fmla="*/ 74 h 89"/>
                <a:gd name="T30" fmla="*/ 55 w 91"/>
                <a:gd name="T31" fmla="*/ 78 h 89"/>
                <a:gd name="T32" fmla="*/ 49 w 91"/>
                <a:gd name="T33" fmla="*/ 80 h 89"/>
                <a:gd name="T34" fmla="*/ 39 w 91"/>
                <a:gd name="T35" fmla="*/ 80 h 89"/>
                <a:gd name="T36" fmla="*/ 33 w 91"/>
                <a:gd name="T37" fmla="*/ 86 h 89"/>
                <a:gd name="T38" fmla="*/ 31 w 91"/>
                <a:gd name="T39" fmla="*/ 88 h 89"/>
                <a:gd name="T40" fmla="*/ 23 w 91"/>
                <a:gd name="T41" fmla="*/ 86 h 89"/>
                <a:gd name="T42" fmla="*/ 17 w 91"/>
                <a:gd name="T43" fmla="*/ 88 h 89"/>
                <a:gd name="T44" fmla="*/ 14 w 91"/>
                <a:gd name="T45" fmla="*/ 88 h 89"/>
                <a:gd name="T46" fmla="*/ 12 w 91"/>
                <a:gd name="T47" fmla="*/ 83 h 89"/>
                <a:gd name="T48" fmla="*/ 6 w 91"/>
                <a:gd name="T49" fmla="*/ 83 h 89"/>
                <a:gd name="T50" fmla="*/ 9 w 91"/>
                <a:gd name="T51" fmla="*/ 77 h 89"/>
                <a:gd name="T52" fmla="*/ 17 w 91"/>
                <a:gd name="T53" fmla="*/ 74 h 89"/>
                <a:gd name="T54" fmla="*/ 11 w 91"/>
                <a:gd name="T55" fmla="*/ 71 h 89"/>
                <a:gd name="T56" fmla="*/ 11 w 91"/>
                <a:gd name="T57" fmla="*/ 58 h 89"/>
                <a:gd name="T58" fmla="*/ 4 w 91"/>
                <a:gd name="T59" fmla="*/ 56 h 89"/>
                <a:gd name="T60" fmla="*/ 0 w 91"/>
                <a:gd name="T61" fmla="*/ 53 h 89"/>
                <a:gd name="T62" fmla="*/ 1 w 91"/>
                <a:gd name="T63" fmla="*/ 49 h 89"/>
                <a:gd name="T64" fmla="*/ 9 w 91"/>
                <a:gd name="T65" fmla="*/ 44 h 89"/>
                <a:gd name="T66" fmla="*/ 14 w 91"/>
                <a:gd name="T67" fmla="*/ 41 h 89"/>
                <a:gd name="T68" fmla="*/ 19 w 91"/>
                <a:gd name="T69" fmla="*/ 37 h 89"/>
                <a:gd name="T70" fmla="*/ 23 w 91"/>
                <a:gd name="T71" fmla="*/ 36 h 89"/>
                <a:gd name="T72" fmla="*/ 28 w 91"/>
                <a:gd name="T73" fmla="*/ 30 h 89"/>
                <a:gd name="T74" fmla="*/ 31 w 91"/>
                <a:gd name="T75" fmla="*/ 25 h 89"/>
                <a:gd name="T76" fmla="*/ 34 w 91"/>
                <a:gd name="T77" fmla="*/ 22 h 89"/>
                <a:gd name="T78" fmla="*/ 38 w 91"/>
                <a:gd name="T79" fmla="*/ 22 h 89"/>
                <a:gd name="T80" fmla="*/ 41 w 91"/>
                <a:gd name="T81" fmla="*/ 25 h 89"/>
                <a:gd name="T82" fmla="*/ 47 w 91"/>
                <a:gd name="T83" fmla="*/ 26 h 89"/>
                <a:gd name="T84" fmla="*/ 55 w 91"/>
                <a:gd name="T85" fmla="*/ 28 h 89"/>
                <a:gd name="T86" fmla="*/ 56 w 91"/>
                <a:gd name="T87" fmla="*/ 23 h 89"/>
                <a:gd name="T88" fmla="*/ 53 w 91"/>
                <a:gd name="T89" fmla="*/ 19 h 89"/>
                <a:gd name="T90" fmla="*/ 58 w 91"/>
                <a:gd name="T91" fmla="*/ 17 h 89"/>
                <a:gd name="T92" fmla="*/ 66 w 91"/>
                <a:gd name="T93" fmla="*/ 15 h 89"/>
                <a:gd name="T94" fmla="*/ 69 w 91"/>
                <a:gd name="T95" fmla="*/ 12 h 89"/>
                <a:gd name="T96" fmla="*/ 74 w 91"/>
                <a:gd name="T97" fmla="*/ 9 h 89"/>
                <a:gd name="T98" fmla="*/ 77 w 91"/>
                <a:gd name="T99" fmla="*/ 9 h 89"/>
                <a:gd name="T100" fmla="*/ 79 w 91"/>
                <a:gd name="T101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1" h="89">
                  <a:moveTo>
                    <a:pt x="8" y="58"/>
                  </a:moveTo>
                  <a:lnTo>
                    <a:pt x="8" y="60"/>
                  </a:lnTo>
                  <a:lnTo>
                    <a:pt x="6" y="60"/>
                  </a:lnTo>
                  <a:lnTo>
                    <a:pt x="6" y="58"/>
                  </a:lnTo>
                  <a:lnTo>
                    <a:pt x="8" y="58"/>
                  </a:lnTo>
                  <a:lnTo>
                    <a:pt x="8" y="58"/>
                  </a:lnTo>
                  <a:close/>
                  <a:moveTo>
                    <a:pt x="80" y="0"/>
                  </a:moveTo>
                  <a:lnTo>
                    <a:pt x="80" y="0"/>
                  </a:lnTo>
                  <a:lnTo>
                    <a:pt x="80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83" y="0"/>
                  </a:lnTo>
                  <a:lnTo>
                    <a:pt x="83" y="1"/>
                  </a:lnTo>
                  <a:lnTo>
                    <a:pt x="85" y="1"/>
                  </a:lnTo>
                  <a:lnTo>
                    <a:pt x="85" y="1"/>
                  </a:lnTo>
                  <a:lnTo>
                    <a:pt x="85" y="4"/>
                  </a:lnTo>
                  <a:lnTo>
                    <a:pt x="85" y="4"/>
                  </a:lnTo>
                  <a:lnTo>
                    <a:pt x="86" y="6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0" y="12"/>
                  </a:lnTo>
                  <a:lnTo>
                    <a:pt x="90" y="12"/>
                  </a:lnTo>
                  <a:lnTo>
                    <a:pt x="88" y="12"/>
                  </a:lnTo>
                  <a:lnTo>
                    <a:pt x="85" y="14"/>
                  </a:lnTo>
                  <a:lnTo>
                    <a:pt x="85" y="14"/>
                  </a:lnTo>
                  <a:lnTo>
                    <a:pt x="83" y="15"/>
                  </a:lnTo>
                  <a:lnTo>
                    <a:pt x="82" y="15"/>
                  </a:lnTo>
                  <a:lnTo>
                    <a:pt x="82" y="17"/>
                  </a:lnTo>
                  <a:lnTo>
                    <a:pt x="80" y="19"/>
                  </a:lnTo>
                  <a:lnTo>
                    <a:pt x="79" y="20"/>
                  </a:lnTo>
                  <a:lnTo>
                    <a:pt x="77" y="22"/>
                  </a:lnTo>
                  <a:lnTo>
                    <a:pt x="77" y="23"/>
                  </a:lnTo>
                  <a:lnTo>
                    <a:pt x="77" y="25"/>
                  </a:lnTo>
                  <a:lnTo>
                    <a:pt x="77" y="28"/>
                  </a:lnTo>
                  <a:lnTo>
                    <a:pt x="77" y="30"/>
                  </a:lnTo>
                  <a:lnTo>
                    <a:pt x="77" y="33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2" y="39"/>
                  </a:lnTo>
                  <a:lnTo>
                    <a:pt x="71" y="41"/>
                  </a:lnTo>
                  <a:lnTo>
                    <a:pt x="67" y="42"/>
                  </a:lnTo>
                  <a:lnTo>
                    <a:pt x="66" y="44"/>
                  </a:lnTo>
                  <a:lnTo>
                    <a:pt x="64" y="45"/>
                  </a:lnTo>
                  <a:lnTo>
                    <a:pt x="63" y="45"/>
                  </a:lnTo>
                  <a:lnTo>
                    <a:pt x="61" y="49"/>
                  </a:lnTo>
                  <a:lnTo>
                    <a:pt x="60" y="49"/>
                  </a:lnTo>
                  <a:lnTo>
                    <a:pt x="58" y="50"/>
                  </a:lnTo>
                  <a:lnTo>
                    <a:pt x="56" y="50"/>
                  </a:lnTo>
                  <a:lnTo>
                    <a:pt x="53" y="50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5" y="55"/>
                  </a:lnTo>
                  <a:lnTo>
                    <a:pt x="45" y="56"/>
                  </a:lnTo>
                  <a:lnTo>
                    <a:pt x="45" y="58"/>
                  </a:lnTo>
                  <a:lnTo>
                    <a:pt x="45" y="60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4"/>
                  </a:lnTo>
                  <a:lnTo>
                    <a:pt x="45" y="66"/>
                  </a:lnTo>
                  <a:lnTo>
                    <a:pt x="45" y="66"/>
                  </a:lnTo>
                  <a:lnTo>
                    <a:pt x="47" y="66"/>
                  </a:lnTo>
                  <a:lnTo>
                    <a:pt x="49" y="67"/>
                  </a:lnTo>
                  <a:lnTo>
                    <a:pt x="52" y="71"/>
                  </a:lnTo>
                  <a:lnTo>
                    <a:pt x="53" y="71"/>
                  </a:lnTo>
                  <a:lnTo>
                    <a:pt x="55" y="72"/>
                  </a:lnTo>
                  <a:lnTo>
                    <a:pt x="56" y="72"/>
                  </a:lnTo>
                  <a:lnTo>
                    <a:pt x="56" y="74"/>
                  </a:lnTo>
                  <a:lnTo>
                    <a:pt x="58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8"/>
                  </a:lnTo>
                  <a:lnTo>
                    <a:pt x="55" y="78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0" y="80"/>
                  </a:lnTo>
                  <a:lnTo>
                    <a:pt x="49" y="80"/>
                  </a:lnTo>
                  <a:lnTo>
                    <a:pt x="49" y="80"/>
                  </a:lnTo>
                  <a:lnTo>
                    <a:pt x="45" y="80"/>
                  </a:lnTo>
                  <a:lnTo>
                    <a:pt x="45" y="80"/>
                  </a:lnTo>
                  <a:lnTo>
                    <a:pt x="42" y="80"/>
                  </a:lnTo>
                  <a:lnTo>
                    <a:pt x="41" y="80"/>
                  </a:lnTo>
                  <a:lnTo>
                    <a:pt x="39" y="80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6" y="83"/>
                  </a:lnTo>
                  <a:lnTo>
                    <a:pt x="34" y="85"/>
                  </a:lnTo>
                  <a:lnTo>
                    <a:pt x="33" y="86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1" y="88"/>
                  </a:lnTo>
                  <a:lnTo>
                    <a:pt x="28" y="86"/>
                  </a:lnTo>
                  <a:lnTo>
                    <a:pt x="26" y="88"/>
                  </a:lnTo>
                  <a:lnTo>
                    <a:pt x="25" y="89"/>
                  </a:lnTo>
                  <a:lnTo>
                    <a:pt x="25" y="89"/>
                  </a:lnTo>
                  <a:lnTo>
                    <a:pt x="23" y="86"/>
                  </a:lnTo>
                  <a:lnTo>
                    <a:pt x="22" y="86"/>
                  </a:lnTo>
                  <a:lnTo>
                    <a:pt x="20" y="85"/>
                  </a:lnTo>
                  <a:lnTo>
                    <a:pt x="19" y="85"/>
                  </a:lnTo>
                  <a:lnTo>
                    <a:pt x="19" y="86"/>
                  </a:lnTo>
                  <a:lnTo>
                    <a:pt x="17" y="88"/>
                  </a:lnTo>
                  <a:lnTo>
                    <a:pt x="15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8"/>
                  </a:lnTo>
                  <a:lnTo>
                    <a:pt x="11" y="86"/>
                  </a:lnTo>
                  <a:lnTo>
                    <a:pt x="9" y="86"/>
                  </a:lnTo>
                  <a:lnTo>
                    <a:pt x="9" y="86"/>
                  </a:lnTo>
                  <a:lnTo>
                    <a:pt x="12" y="85"/>
                  </a:lnTo>
                  <a:lnTo>
                    <a:pt x="12" y="83"/>
                  </a:lnTo>
                  <a:lnTo>
                    <a:pt x="12" y="83"/>
                  </a:lnTo>
                  <a:lnTo>
                    <a:pt x="11" y="83"/>
                  </a:lnTo>
                  <a:lnTo>
                    <a:pt x="9" y="83"/>
                  </a:lnTo>
                  <a:lnTo>
                    <a:pt x="8" y="83"/>
                  </a:lnTo>
                  <a:lnTo>
                    <a:pt x="6" y="83"/>
                  </a:lnTo>
                  <a:lnTo>
                    <a:pt x="4" y="83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8" y="78"/>
                  </a:lnTo>
                  <a:lnTo>
                    <a:pt x="9" y="77"/>
                  </a:lnTo>
                  <a:lnTo>
                    <a:pt x="9" y="75"/>
                  </a:lnTo>
                  <a:lnTo>
                    <a:pt x="14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2" y="72"/>
                  </a:lnTo>
                  <a:lnTo>
                    <a:pt x="11" y="72"/>
                  </a:lnTo>
                  <a:lnTo>
                    <a:pt x="11" y="71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4" y="61"/>
                  </a:lnTo>
                  <a:lnTo>
                    <a:pt x="14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8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6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0"/>
                  </a:lnTo>
                  <a:lnTo>
                    <a:pt x="1" y="49"/>
                  </a:lnTo>
                  <a:lnTo>
                    <a:pt x="4" y="45"/>
                  </a:lnTo>
                  <a:lnTo>
                    <a:pt x="6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11" y="41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7" y="39"/>
                  </a:lnTo>
                  <a:lnTo>
                    <a:pt x="17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6"/>
                  </a:lnTo>
                  <a:lnTo>
                    <a:pt x="20" y="36"/>
                  </a:lnTo>
                  <a:lnTo>
                    <a:pt x="22" y="36"/>
                  </a:lnTo>
                  <a:lnTo>
                    <a:pt x="23" y="36"/>
                  </a:lnTo>
                  <a:lnTo>
                    <a:pt x="25" y="34"/>
                  </a:lnTo>
                  <a:lnTo>
                    <a:pt x="25" y="34"/>
                  </a:lnTo>
                  <a:lnTo>
                    <a:pt x="25" y="33"/>
                  </a:lnTo>
                  <a:lnTo>
                    <a:pt x="26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1" y="28"/>
                  </a:lnTo>
                  <a:lnTo>
                    <a:pt x="31" y="25"/>
                  </a:lnTo>
                  <a:lnTo>
                    <a:pt x="31" y="23"/>
                  </a:lnTo>
                  <a:lnTo>
                    <a:pt x="31" y="23"/>
                  </a:lnTo>
                  <a:lnTo>
                    <a:pt x="33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39" y="23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2" y="25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5" y="2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6"/>
                  </a:lnTo>
                  <a:lnTo>
                    <a:pt x="53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6" y="23"/>
                  </a:lnTo>
                  <a:lnTo>
                    <a:pt x="56" y="23"/>
                  </a:lnTo>
                  <a:lnTo>
                    <a:pt x="55" y="22"/>
                  </a:lnTo>
                  <a:lnTo>
                    <a:pt x="53" y="20"/>
                  </a:lnTo>
                  <a:lnTo>
                    <a:pt x="53" y="20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5" y="17"/>
                  </a:lnTo>
                  <a:lnTo>
                    <a:pt x="56" y="17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5"/>
                  </a:lnTo>
                  <a:lnTo>
                    <a:pt x="64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69" y="14"/>
                  </a:lnTo>
                  <a:lnTo>
                    <a:pt x="69" y="12"/>
                  </a:lnTo>
                  <a:lnTo>
                    <a:pt x="69" y="12"/>
                  </a:lnTo>
                  <a:lnTo>
                    <a:pt x="71" y="11"/>
                  </a:lnTo>
                  <a:lnTo>
                    <a:pt x="71" y="9"/>
                  </a:lnTo>
                  <a:lnTo>
                    <a:pt x="72" y="9"/>
                  </a:lnTo>
                  <a:lnTo>
                    <a:pt x="72" y="9"/>
                  </a:lnTo>
                  <a:lnTo>
                    <a:pt x="74" y="9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7" y="9"/>
                  </a:lnTo>
                  <a:lnTo>
                    <a:pt x="77" y="9"/>
                  </a:lnTo>
                  <a:lnTo>
                    <a:pt x="77" y="6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79" y="1"/>
                  </a:lnTo>
                  <a:lnTo>
                    <a:pt x="79" y="0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7" name="Freeform 234">
              <a:extLst>
                <a:ext uri="{FF2B5EF4-FFF2-40B4-BE49-F238E27FC236}">
                  <a16:creationId xmlns:a16="http://schemas.microsoft.com/office/drawing/2014/main" id="{87D4200D-F5DB-4D31-A8D0-EC6F78CBF7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95101" y="3924719"/>
              <a:ext cx="9747" cy="9747"/>
            </a:xfrm>
            <a:custGeom>
              <a:avLst/>
              <a:gdLst>
                <a:gd name="T0" fmla="*/ 3 w 5"/>
                <a:gd name="T1" fmla="*/ 3 h 5"/>
                <a:gd name="T2" fmla="*/ 5 w 5"/>
                <a:gd name="T3" fmla="*/ 3 h 5"/>
                <a:gd name="T4" fmla="*/ 5 w 5"/>
                <a:gd name="T5" fmla="*/ 5 h 5"/>
                <a:gd name="T6" fmla="*/ 3 w 5"/>
                <a:gd name="T7" fmla="*/ 5 h 5"/>
                <a:gd name="T8" fmla="*/ 3 w 5"/>
                <a:gd name="T9" fmla="*/ 5 h 5"/>
                <a:gd name="T10" fmla="*/ 3 w 5"/>
                <a:gd name="T11" fmla="*/ 3 h 5"/>
                <a:gd name="T12" fmla="*/ 3 w 5"/>
                <a:gd name="T13" fmla="*/ 3 h 5"/>
                <a:gd name="T14" fmla="*/ 0 w 5"/>
                <a:gd name="T15" fmla="*/ 0 h 5"/>
                <a:gd name="T16" fmla="*/ 1 w 5"/>
                <a:gd name="T17" fmla="*/ 0 h 5"/>
                <a:gd name="T18" fmla="*/ 1 w 5"/>
                <a:gd name="T19" fmla="*/ 2 h 5"/>
                <a:gd name="T20" fmla="*/ 3 w 5"/>
                <a:gd name="T21" fmla="*/ 2 h 5"/>
                <a:gd name="T22" fmla="*/ 3 w 5"/>
                <a:gd name="T23" fmla="*/ 2 h 5"/>
                <a:gd name="T24" fmla="*/ 1 w 5"/>
                <a:gd name="T25" fmla="*/ 3 h 5"/>
                <a:gd name="T26" fmla="*/ 1 w 5"/>
                <a:gd name="T27" fmla="*/ 2 h 5"/>
                <a:gd name="T28" fmla="*/ 0 w 5"/>
                <a:gd name="T29" fmla="*/ 2 h 5"/>
                <a:gd name="T30" fmla="*/ 0 w 5"/>
                <a:gd name="T31" fmla="*/ 2 h 5"/>
                <a:gd name="T32" fmla="*/ 0 w 5"/>
                <a:gd name="T33" fmla="*/ 0 h 5"/>
                <a:gd name="T34" fmla="*/ 0 w 5"/>
                <a:gd name="T35" fmla="*/ 0 h 5"/>
                <a:gd name="T36" fmla="*/ 0 w 5"/>
                <a:gd name="T37" fmla="*/ 0 h 5"/>
                <a:gd name="T38" fmla="*/ 0 w 5"/>
                <a:gd name="T3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" h="5">
                  <a:moveTo>
                    <a:pt x="3" y="3"/>
                  </a:moveTo>
                  <a:lnTo>
                    <a:pt x="5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3" y="3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8" name="Freeform 235">
              <a:extLst>
                <a:ext uri="{FF2B5EF4-FFF2-40B4-BE49-F238E27FC236}">
                  <a16:creationId xmlns:a16="http://schemas.microsoft.com/office/drawing/2014/main" id="{62BF0793-A59F-4592-88A3-A6372D93AB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35595"/>
              <a:ext cx="37036" cy="27289"/>
            </a:xfrm>
            <a:custGeom>
              <a:avLst/>
              <a:gdLst>
                <a:gd name="T0" fmla="*/ 7 w 19"/>
                <a:gd name="T1" fmla="*/ 13 h 14"/>
                <a:gd name="T2" fmla="*/ 7 w 19"/>
                <a:gd name="T3" fmla="*/ 13 h 14"/>
                <a:gd name="T4" fmla="*/ 8 w 19"/>
                <a:gd name="T5" fmla="*/ 14 h 14"/>
                <a:gd name="T6" fmla="*/ 10 w 19"/>
                <a:gd name="T7" fmla="*/ 14 h 14"/>
                <a:gd name="T8" fmla="*/ 7 w 19"/>
                <a:gd name="T9" fmla="*/ 14 h 14"/>
                <a:gd name="T10" fmla="*/ 7 w 19"/>
                <a:gd name="T11" fmla="*/ 14 h 14"/>
                <a:gd name="T12" fmla="*/ 7 w 19"/>
                <a:gd name="T13" fmla="*/ 13 h 14"/>
                <a:gd name="T14" fmla="*/ 18 w 19"/>
                <a:gd name="T15" fmla="*/ 11 h 14"/>
                <a:gd name="T16" fmla="*/ 19 w 19"/>
                <a:gd name="T17" fmla="*/ 11 h 14"/>
                <a:gd name="T18" fmla="*/ 19 w 19"/>
                <a:gd name="T19" fmla="*/ 13 h 14"/>
                <a:gd name="T20" fmla="*/ 19 w 19"/>
                <a:gd name="T21" fmla="*/ 14 h 14"/>
                <a:gd name="T22" fmla="*/ 19 w 19"/>
                <a:gd name="T23" fmla="*/ 14 h 14"/>
                <a:gd name="T24" fmla="*/ 18 w 19"/>
                <a:gd name="T25" fmla="*/ 14 h 14"/>
                <a:gd name="T26" fmla="*/ 18 w 19"/>
                <a:gd name="T27" fmla="*/ 13 h 14"/>
                <a:gd name="T28" fmla="*/ 15 w 19"/>
                <a:gd name="T29" fmla="*/ 11 h 14"/>
                <a:gd name="T30" fmla="*/ 16 w 19"/>
                <a:gd name="T31" fmla="*/ 11 h 14"/>
                <a:gd name="T32" fmla="*/ 16 w 19"/>
                <a:gd name="T33" fmla="*/ 11 h 14"/>
                <a:gd name="T34" fmla="*/ 18 w 19"/>
                <a:gd name="T35" fmla="*/ 11 h 14"/>
                <a:gd name="T36" fmla="*/ 18 w 19"/>
                <a:gd name="T37" fmla="*/ 11 h 14"/>
                <a:gd name="T38" fmla="*/ 18 w 19"/>
                <a:gd name="T39" fmla="*/ 11 h 14"/>
                <a:gd name="T40" fmla="*/ 18 w 19"/>
                <a:gd name="T41" fmla="*/ 11 h 14"/>
                <a:gd name="T42" fmla="*/ 2 w 19"/>
                <a:gd name="T43" fmla="*/ 0 h 14"/>
                <a:gd name="T44" fmla="*/ 4 w 19"/>
                <a:gd name="T45" fmla="*/ 0 h 14"/>
                <a:gd name="T46" fmla="*/ 2 w 19"/>
                <a:gd name="T47" fmla="*/ 3 h 14"/>
                <a:gd name="T48" fmla="*/ 4 w 19"/>
                <a:gd name="T49" fmla="*/ 6 h 14"/>
                <a:gd name="T50" fmla="*/ 5 w 19"/>
                <a:gd name="T51" fmla="*/ 8 h 14"/>
                <a:gd name="T52" fmla="*/ 4 w 19"/>
                <a:gd name="T53" fmla="*/ 8 h 14"/>
                <a:gd name="T54" fmla="*/ 4 w 19"/>
                <a:gd name="T55" fmla="*/ 8 h 14"/>
                <a:gd name="T56" fmla="*/ 2 w 19"/>
                <a:gd name="T57" fmla="*/ 8 h 14"/>
                <a:gd name="T58" fmla="*/ 2 w 19"/>
                <a:gd name="T59" fmla="*/ 6 h 14"/>
                <a:gd name="T60" fmla="*/ 0 w 19"/>
                <a:gd name="T61" fmla="*/ 6 h 14"/>
                <a:gd name="T62" fmla="*/ 0 w 19"/>
                <a:gd name="T63" fmla="*/ 2 h 14"/>
                <a:gd name="T64" fmla="*/ 2 w 19"/>
                <a:gd name="T65" fmla="*/ 0 h 14"/>
                <a:gd name="T66" fmla="*/ 2 w 19"/>
                <a:gd name="T67" fmla="*/ 0 h 14"/>
                <a:gd name="T68" fmla="*/ 2 w 19"/>
                <a:gd name="T6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" h="14">
                  <a:moveTo>
                    <a:pt x="7" y="13"/>
                  </a:moveTo>
                  <a:lnTo>
                    <a:pt x="7" y="13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lose/>
                  <a:moveTo>
                    <a:pt x="18" y="11"/>
                  </a:moveTo>
                  <a:lnTo>
                    <a:pt x="19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5" y="11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close/>
                  <a:moveTo>
                    <a:pt x="2" y="0"/>
                  </a:moveTo>
                  <a:lnTo>
                    <a:pt x="4" y="0"/>
                  </a:lnTo>
                  <a:lnTo>
                    <a:pt x="2" y="3"/>
                  </a:lnTo>
                  <a:lnTo>
                    <a:pt x="4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9" name="Freeform 236">
              <a:extLst>
                <a:ext uri="{FF2B5EF4-FFF2-40B4-BE49-F238E27FC236}">
                  <a16:creationId xmlns:a16="http://schemas.microsoft.com/office/drawing/2014/main" id="{F41A7C56-EA18-41B1-9157-2DE2786F75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72038" y="4306767"/>
              <a:ext cx="9816279" cy="432727"/>
            </a:xfrm>
            <a:custGeom>
              <a:avLst/>
              <a:gdLst>
                <a:gd name="T0" fmla="*/ 110 w 5036"/>
                <a:gd name="T1" fmla="*/ 222 h 222"/>
                <a:gd name="T2" fmla="*/ 110 w 5036"/>
                <a:gd name="T3" fmla="*/ 220 h 222"/>
                <a:gd name="T4" fmla="*/ 50 w 5036"/>
                <a:gd name="T5" fmla="*/ 137 h 222"/>
                <a:gd name="T6" fmla="*/ 52 w 5036"/>
                <a:gd name="T7" fmla="*/ 137 h 222"/>
                <a:gd name="T8" fmla="*/ 4986 w 5036"/>
                <a:gd name="T9" fmla="*/ 124 h 222"/>
                <a:gd name="T10" fmla="*/ 4986 w 5036"/>
                <a:gd name="T11" fmla="*/ 124 h 222"/>
                <a:gd name="T12" fmla="*/ 4986 w 5036"/>
                <a:gd name="T13" fmla="*/ 124 h 222"/>
                <a:gd name="T14" fmla="*/ 4986 w 5036"/>
                <a:gd name="T15" fmla="*/ 124 h 222"/>
                <a:gd name="T16" fmla="*/ 5020 w 5036"/>
                <a:gd name="T17" fmla="*/ 121 h 222"/>
                <a:gd name="T18" fmla="*/ 5019 w 5036"/>
                <a:gd name="T19" fmla="*/ 121 h 222"/>
                <a:gd name="T20" fmla="*/ 5019 w 5036"/>
                <a:gd name="T21" fmla="*/ 121 h 222"/>
                <a:gd name="T22" fmla="*/ 5033 w 5036"/>
                <a:gd name="T23" fmla="*/ 121 h 222"/>
                <a:gd name="T24" fmla="*/ 5033 w 5036"/>
                <a:gd name="T25" fmla="*/ 121 h 222"/>
                <a:gd name="T26" fmla="*/ 5033 w 5036"/>
                <a:gd name="T27" fmla="*/ 121 h 222"/>
                <a:gd name="T28" fmla="*/ 64 w 5036"/>
                <a:gd name="T29" fmla="*/ 115 h 222"/>
                <a:gd name="T30" fmla="*/ 64 w 5036"/>
                <a:gd name="T31" fmla="*/ 115 h 222"/>
                <a:gd name="T32" fmla="*/ 5036 w 5036"/>
                <a:gd name="T33" fmla="*/ 100 h 222"/>
                <a:gd name="T34" fmla="*/ 5036 w 5036"/>
                <a:gd name="T35" fmla="*/ 102 h 222"/>
                <a:gd name="T36" fmla="*/ 5027 w 5036"/>
                <a:gd name="T37" fmla="*/ 96 h 222"/>
                <a:gd name="T38" fmla="*/ 5028 w 5036"/>
                <a:gd name="T39" fmla="*/ 97 h 222"/>
                <a:gd name="T40" fmla="*/ 5027 w 5036"/>
                <a:gd name="T41" fmla="*/ 97 h 222"/>
                <a:gd name="T42" fmla="*/ 5028 w 5036"/>
                <a:gd name="T43" fmla="*/ 97 h 222"/>
                <a:gd name="T44" fmla="*/ 5027 w 5036"/>
                <a:gd name="T45" fmla="*/ 96 h 222"/>
                <a:gd name="T46" fmla="*/ 5027 w 5036"/>
                <a:gd name="T47" fmla="*/ 96 h 222"/>
                <a:gd name="T48" fmla="*/ 4831 w 5036"/>
                <a:gd name="T49" fmla="*/ 74 h 222"/>
                <a:gd name="T50" fmla="*/ 4831 w 5036"/>
                <a:gd name="T51" fmla="*/ 75 h 222"/>
                <a:gd name="T52" fmla="*/ 4755 w 5036"/>
                <a:gd name="T53" fmla="*/ 69 h 222"/>
                <a:gd name="T54" fmla="*/ 4755 w 5036"/>
                <a:gd name="T55" fmla="*/ 69 h 222"/>
                <a:gd name="T56" fmla="*/ 4826 w 5036"/>
                <a:gd name="T57" fmla="*/ 64 h 222"/>
                <a:gd name="T58" fmla="*/ 4828 w 5036"/>
                <a:gd name="T59" fmla="*/ 67 h 222"/>
                <a:gd name="T60" fmla="*/ 4826 w 5036"/>
                <a:gd name="T61" fmla="*/ 66 h 222"/>
                <a:gd name="T62" fmla="*/ 4806 w 5036"/>
                <a:gd name="T63" fmla="*/ 42 h 222"/>
                <a:gd name="T64" fmla="*/ 4806 w 5036"/>
                <a:gd name="T65" fmla="*/ 44 h 222"/>
                <a:gd name="T66" fmla="*/ 4806 w 5036"/>
                <a:gd name="T67" fmla="*/ 42 h 222"/>
                <a:gd name="T68" fmla="*/ 4806 w 5036"/>
                <a:gd name="T69" fmla="*/ 42 h 222"/>
                <a:gd name="T70" fmla="*/ 4808 w 5036"/>
                <a:gd name="T71" fmla="*/ 37 h 222"/>
                <a:gd name="T72" fmla="*/ 4806 w 5036"/>
                <a:gd name="T73" fmla="*/ 37 h 222"/>
                <a:gd name="T74" fmla="*/ 4806 w 5036"/>
                <a:gd name="T75" fmla="*/ 31 h 222"/>
                <a:gd name="T76" fmla="*/ 4806 w 5036"/>
                <a:gd name="T77" fmla="*/ 31 h 222"/>
                <a:gd name="T78" fmla="*/ 4806 w 5036"/>
                <a:gd name="T79" fmla="*/ 31 h 222"/>
                <a:gd name="T80" fmla="*/ 4806 w 5036"/>
                <a:gd name="T81" fmla="*/ 29 h 222"/>
                <a:gd name="T82" fmla="*/ 4804 w 5036"/>
                <a:gd name="T83" fmla="*/ 29 h 222"/>
                <a:gd name="T84" fmla="*/ 31 w 5036"/>
                <a:gd name="T85" fmla="*/ 28 h 222"/>
                <a:gd name="T86" fmla="*/ 30 w 5036"/>
                <a:gd name="T87" fmla="*/ 31 h 222"/>
                <a:gd name="T88" fmla="*/ 28 w 5036"/>
                <a:gd name="T89" fmla="*/ 29 h 222"/>
                <a:gd name="T90" fmla="*/ 4804 w 5036"/>
                <a:gd name="T91" fmla="*/ 12 h 222"/>
                <a:gd name="T92" fmla="*/ 4803 w 5036"/>
                <a:gd name="T93" fmla="*/ 12 h 222"/>
                <a:gd name="T94" fmla="*/ 4804 w 5036"/>
                <a:gd name="T95" fmla="*/ 11 h 222"/>
                <a:gd name="T96" fmla="*/ 4804 w 5036"/>
                <a:gd name="T97" fmla="*/ 12 h 222"/>
                <a:gd name="T98" fmla="*/ 3 w 5036"/>
                <a:gd name="T99" fmla="*/ 1 h 222"/>
                <a:gd name="T100" fmla="*/ 1 w 5036"/>
                <a:gd name="T101" fmla="*/ 1 h 222"/>
                <a:gd name="T102" fmla="*/ 1 w 5036"/>
                <a:gd name="T103" fmla="*/ 1 h 222"/>
                <a:gd name="T104" fmla="*/ 1 w 5036"/>
                <a:gd name="T10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36" h="222">
                  <a:moveTo>
                    <a:pt x="110" y="220"/>
                  </a:moveTo>
                  <a:lnTo>
                    <a:pt x="110" y="220"/>
                  </a:lnTo>
                  <a:lnTo>
                    <a:pt x="110" y="220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0"/>
                  </a:lnTo>
                  <a:lnTo>
                    <a:pt x="110" y="220"/>
                  </a:lnTo>
                  <a:close/>
                  <a:moveTo>
                    <a:pt x="50" y="137"/>
                  </a:moveTo>
                  <a:lnTo>
                    <a:pt x="50" y="137"/>
                  </a:lnTo>
                  <a:lnTo>
                    <a:pt x="50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0" y="137"/>
                  </a:lnTo>
                  <a:lnTo>
                    <a:pt x="50" y="137"/>
                  </a:lnTo>
                  <a:lnTo>
                    <a:pt x="50" y="137"/>
                  </a:lnTo>
                  <a:close/>
                  <a:moveTo>
                    <a:pt x="4986" y="124"/>
                  </a:move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close/>
                  <a:moveTo>
                    <a:pt x="5019" y="121"/>
                  </a:move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close/>
                  <a:moveTo>
                    <a:pt x="5033" y="121"/>
                  </a:move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close/>
                  <a:moveTo>
                    <a:pt x="64" y="115"/>
                  </a:move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close/>
                  <a:moveTo>
                    <a:pt x="5036" y="100"/>
                  </a:moveTo>
                  <a:lnTo>
                    <a:pt x="5036" y="100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0"/>
                  </a:lnTo>
                  <a:close/>
                  <a:moveTo>
                    <a:pt x="5027" y="96"/>
                  </a:moveTo>
                  <a:lnTo>
                    <a:pt x="5027" y="96"/>
                  </a:lnTo>
                  <a:lnTo>
                    <a:pt x="5027" y="96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close/>
                  <a:moveTo>
                    <a:pt x="4831" y="72"/>
                  </a:moveTo>
                  <a:lnTo>
                    <a:pt x="4831" y="74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5"/>
                  </a:lnTo>
                  <a:lnTo>
                    <a:pt x="4831" y="75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2"/>
                  </a:lnTo>
                  <a:close/>
                  <a:moveTo>
                    <a:pt x="4755" y="69"/>
                  </a:move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close/>
                  <a:moveTo>
                    <a:pt x="4825" y="64"/>
                  </a:moveTo>
                  <a:lnTo>
                    <a:pt x="4826" y="64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8" y="67"/>
                  </a:lnTo>
                  <a:lnTo>
                    <a:pt x="4828" y="67"/>
                  </a:lnTo>
                  <a:lnTo>
                    <a:pt x="4826" y="69"/>
                  </a:lnTo>
                  <a:lnTo>
                    <a:pt x="4826" y="67"/>
                  </a:lnTo>
                  <a:lnTo>
                    <a:pt x="4826" y="67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5" y="64"/>
                  </a:lnTo>
                  <a:close/>
                  <a:moveTo>
                    <a:pt x="4806" y="42"/>
                  </a:moveTo>
                  <a:lnTo>
                    <a:pt x="4806" y="42"/>
                  </a:lnTo>
                  <a:lnTo>
                    <a:pt x="4806" y="42"/>
                  </a:lnTo>
                  <a:lnTo>
                    <a:pt x="4808" y="42"/>
                  </a:lnTo>
                  <a:lnTo>
                    <a:pt x="4808" y="42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close/>
                  <a:moveTo>
                    <a:pt x="4808" y="36"/>
                  </a:move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8" y="36"/>
                  </a:lnTo>
                  <a:lnTo>
                    <a:pt x="4808" y="36"/>
                  </a:lnTo>
                  <a:close/>
                  <a:moveTo>
                    <a:pt x="4806" y="31"/>
                  </a:move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close/>
                  <a:moveTo>
                    <a:pt x="4804" y="28"/>
                  </a:moveTo>
                  <a:lnTo>
                    <a:pt x="4804" y="28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4" y="29"/>
                  </a:lnTo>
                  <a:lnTo>
                    <a:pt x="4804" y="29"/>
                  </a:lnTo>
                  <a:lnTo>
                    <a:pt x="4804" y="28"/>
                  </a:lnTo>
                  <a:close/>
                  <a:moveTo>
                    <a:pt x="28" y="28"/>
                  </a:moveTo>
                  <a:lnTo>
                    <a:pt x="28" y="28"/>
                  </a:lnTo>
                  <a:lnTo>
                    <a:pt x="31" y="28"/>
                  </a:lnTo>
                  <a:lnTo>
                    <a:pt x="30" y="29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0" y="31"/>
                  </a:lnTo>
                  <a:lnTo>
                    <a:pt x="27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0" y="28"/>
                  </a:lnTo>
                  <a:lnTo>
                    <a:pt x="28" y="28"/>
                  </a:lnTo>
                  <a:close/>
                  <a:moveTo>
                    <a:pt x="4804" y="12"/>
                  </a:moveTo>
                  <a:lnTo>
                    <a:pt x="4804" y="12"/>
                  </a:lnTo>
                  <a:lnTo>
                    <a:pt x="4803" y="12"/>
                  </a:lnTo>
                  <a:lnTo>
                    <a:pt x="4803" y="14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4" y="12"/>
                  </a:lnTo>
                  <a:close/>
                  <a:moveTo>
                    <a:pt x="4804" y="11"/>
                  </a:moveTo>
                  <a:lnTo>
                    <a:pt x="4804" y="11"/>
                  </a:lnTo>
                  <a:lnTo>
                    <a:pt x="4806" y="12"/>
                  </a:lnTo>
                  <a:lnTo>
                    <a:pt x="4804" y="12"/>
                  </a:lnTo>
                  <a:lnTo>
                    <a:pt x="4804" y="12"/>
                  </a:lnTo>
                  <a:lnTo>
                    <a:pt x="4804" y="11"/>
                  </a:lnTo>
                  <a:close/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0" name="Freeform 237">
              <a:extLst>
                <a:ext uri="{FF2B5EF4-FFF2-40B4-BE49-F238E27FC236}">
                  <a16:creationId xmlns:a16="http://schemas.microsoft.com/office/drawing/2014/main" id="{C72972C7-61C0-49DE-B26B-F7E894F9E4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7892" y="4002688"/>
              <a:ext cx="148141" cy="122802"/>
            </a:xfrm>
            <a:custGeom>
              <a:avLst/>
              <a:gdLst>
                <a:gd name="T0" fmla="*/ 13 w 76"/>
                <a:gd name="T1" fmla="*/ 58 h 63"/>
                <a:gd name="T2" fmla="*/ 10 w 76"/>
                <a:gd name="T3" fmla="*/ 50 h 63"/>
                <a:gd name="T4" fmla="*/ 10 w 76"/>
                <a:gd name="T5" fmla="*/ 48 h 63"/>
                <a:gd name="T6" fmla="*/ 74 w 76"/>
                <a:gd name="T7" fmla="*/ 3 h 63"/>
                <a:gd name="T8" fmla="*/ 73 w 76"/>
                <a:gd name="T9" fmla="*/ 9 h 63"/>
                <a:gd name="T10" fmla="*/ 74 w 76"/>
                <a:gd name="T11" fmla="*/ 12 h 63"/>
                <a:gd name="T12" fmla="*/ 76 w 76"/>
                <a:gd name="T13" fmla="*/ 22 h 63"/>
                <a:gd name="T14" fmla="*/ 76 w 76"/>
                <a:gd name="T15" fmla="*/ 29 h 63"/>
                <a:gd name="T16" fmla="*/ 74 w 76"/>
                <a:gd name="T17" fmla="*/ 36 h 63"/>
                <a:gd name="T18" fmla="*/ 71 w 76"/>
                <a:gd name="T19" fmla="*/ 34 h 63"/>
                <a:gd name="T20" fmla="*/ 65 w 76"/>
                <a:gd name="T21" fmla="*/ 39 h 63"/>
                <a:gd name="T22" fmla="*/ 58 w 76"/>
                <a:gd name="T23" fmla="*/ 41 h 63"/>
                <a:gd name="T24" fmla="*/ 58 w 76"/>
                <a:gd name="T25" fmla="*/ 44 h 63"/>
                <a:gd name="T26" fmla="*/ 54 w 76"/>
                <a:gd name="T27" fmla="*/ 42 h 63"/>
                <a:gd name="T28" fmla="*/ 51 w 76"/>
                <a:gd name="T29" fmla="*/ 45 h 63"/>
                <a:gd name="T30" fmla="*/ 51 w 76"/>
                <a:gd name="T31" fmla="*/ 48 h 63"/>
                <a:gd name="T32" fmla="*/ 55 w 76"/>
                <a:gd name="T33" fmla="*/ 53 h 63"/>
                <a:gd name="T34" fmla="*/ 54 w 76"/>
                <a:gd name="T35" fmla="*/ 56 h 63"/>
                <a:gd name="T36" fmla="*/ 51 w 76"/>
                <a:gd name="T37" fmla="*/ 56 h 63"/>
                <a:gd name="T38" fmla="*/ 47 w 76"/>
                <a:gd name="T39" fmla="*/ 55 h 63"/>
                <a:gd name="T40" fmla="*/ 43 w 76"/>
                <a:gd name="T41" fmla="*/ 56 h 63"/>
                <a:gd name="T42" fmla="*/ 40 w 76"/>
                <a:gd name="T43" fmla="*/ 56 h 63"/>
                <a:gd name="T44" fmla="*/ 38 w 76"/>
                <a:gd name="T45" fmla="*/ 59 h 63"/>
                <a:gd name="T46" fmla="*/ 35 w 76"/>
                <a:gd name="T47" fmla="*/ 61 h 63"/>
                <a:gd name="T48" fmla="*/ 30 w 76"/>
                <a:gd name="T49" fmla="*/ 63 h 63"/>
                <a:gd name="T50" fmla="*/ 22 w 76"/>
                <a:gd name="T51" fmla="*/ 59 h 63"/>
                <a:gd name="T52" fmla="*/ 17 w 76"/>
                <a:gd name="T53" fmla="*/ 59 h 63"/>
                <a:gd name="T54" fmla="*/ 21 w 76"/>
                <a:gd name="T55" fmla="*/ 55 h 63"/>
                <a:gd name="T56" fmla="*/ 16 w 76"/>
                <a:gd name="T57" fmla="*/ 53 h 63"/>
                <a:gd name="T58" fmla="*/ 11 w 76"/>
                <a:gd name="T59" fmla="*/ 55 h 63"/>
                <a:gd name="T60" fmla="*/ 11 w 76"/>
                <a:gd name="T61" fmla="*/ 47 h 63"/>
                <a:gd name="T62" fmla="*/ 8 w 76"/>
                <a:gd name="T63" fmla="*/ 44 h 63"/>
                <a:gd name="T64" fmla="*/ 5 w 76"/>
                <a:gd name="T65" fmla="*/ 36 h 63"/>
                <a:gd name="T66" fmla="*/ 5 w 76"/>
                <a:gd name="T67" fmla="*/ 31 h 63"/>
                <a:gd name="T68" fmla="*/ 2 w 76"/>
                <a:gd name="T69" fmla="*/ 23 h 63"/>
                <a:gd name="T70" fmla="*/ 0 w 76"/>
                <a:gd name="T71" fmla="*/ 17 h 63"/>
                <a:gd name="T72" fmla="*/ 3 w 76"/>
                <a:gd name="T73" fmla="*/ 15 h 63"/>
                <a:gd name="T74" fmla="*/ 8 w 76"/>
                <a:gd name="T75" fmla="*/ 9 h 63"/>
                <a:gd name="T76" fmla="*/ 14 w 76"/>
                <a:gd name="T77" fmla="*/ 4 h 63"/>
                <a:gd name="T78" fmla="*/ 21 w 76"/>
                <a:gd name="T79" fmla="*/ 4 h 63"/>
                <a:gd name="T80" fmla="*/ 25 w 76"/>
                <a:gd name="T81" fmla="*/ 4 h 63"/>
                <a:gd name="T82" fmla="*/ 35 w 76"/>
                <a:gd name="T83" fmla="*/ 4 h 63"/>
                <a:gd name="T84" fmla="*/ 38 w 76"/>
                <a:gd name="T85" fmla="*/ 6 h 63"/>
                <a:gd name="T86" fmla="*/ 41 w 76"/>
                <a:gd name="T87" fmla="*/ 6 h 63"/>
                <a:gd name="T88" fmla="*/ 43 w 76"/>
                <a:gd name="T89" fmla="*/ 7 h 63"/>
                <a:gd name="T90" fmla="*/ 46 w 76"/>
                <a:gd name="T91" fmla="*/ 7 h 63"/>
                <a:gd name="T92" fmla="*/ 52 w 76"/>
                <a:gd name="T93" fmla="*/ 11 h 63"/>
                <a:gd name="T94" fmla="*/ 54 w 76"/>
                <a:gd name="T95" fmla="*/ 6 h 63"/>
                <a:gd name="T96" fmla="*/ 55 w 76"/>
                <a:gd name="T97" fmla="*/ 4 h 63"/>
                <a:gd name="T98" fmla="*/ 60 w 76"/>
                <a:gd name="T99" fmla="*/ 3 h 63"/>
                <a:gd name="T100" fmla="*/ 62 w 76"/>
                <a:gd name="T101" fmla="*/ 3 h 63"/>
                <a:gd name="T102" fmla="*/ 65 w 76"/>
                <a:gd name="T103" fmla="*/ 6 h 63"/>
                <a:gd name="T104" fmla="*/ 68 w 76"/>
                <a:gd name="T105" fmla="*/ 4 h 63"/>
                <a:gd name="T106" fmla="*/ 71 w 76"/>
                <a:gd name="T107" fmla="*/ 1 h 63"/>
                <a:gd name="T108" fmla="*/ 74 w 76"/>
                <a:gd name="T10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6" h="63">
                  <a:moveTo>
                    <a:pt x="13" y="56"/>
                  </a:move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56"/>
                  </a:lnTo>
                  <a:close/>
                  <a:moveTo>
                    <a:pt x="10" y="48"/>
                  </a:move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8"/>
                  </a:lnTo>
                  <a:lnTo>
                    <a:pt x="10" y="48"/>
                  </a:lnTo>
                  <a:lnTo>
                    <a:pt x="10" y="48"/>
                  </a:lnTo>
                  <a:close/>
                  <a:moveTo>
                    <a:pt x="74" y="0"/>
                  </a:moveTo>
                  <a:lnTo>
                    <a:pt x="76" y="1"/>
                  </a:lnTo>
                  <a:lnTo>
                    <a:pt x="74" y="3"/>
                  </a:lnTo>
                  <a:lnTo>
                    <a:pt x="74" y="4"/>
                  </a:lnTo>
                  <a:lnTo>
                    <a:pt x="73" y="4"/>
                  </a:lnTo>
                  <a:lnTo>
                    <a:pt x="73" y="6"/>
                  </a:lnTo>
                  <a:lnTo>
                    <a:pt x="73" y="9"/>
                  </a:lnTo>
                  <a:lnTo>
                    <a:pt x="73" y="9"/>
                  </a:lnTo>
                  <a:lnTo>
                    <a:pt x="73" y="11"/>
                  </a:lnTo>
                  <a:lnTo>
                    <a:pt x="73" y="11"/>
                  </a:lnTo>
                  <a:lnTo>
                    <a:pt x="74" y="12"/>
                  </a:lnTo>
                  <a:lnTo>
                    <a:pt x="76" y="15"/>
                  </a:lnTo>
                  <a:lnTo>
                    <a:pt x="76" y="17"/>
                  </a:lnTo>
                  <a:lnTo>
                    <a:pt x="76" y="18"/>
                  </a:lnTo>
                  <a:lnTo>
                    <a:pt x="76" y="22"/>
                  </a:lnTo>
                  <a:lnTo>
                    <a:pt x="74" y="25"/>
                  </a:lnTo>
                  <a:lnTo>
                    <a:pt x="74" y="26"/>
                  </a:lnTo>
                  <a:lnTo>
                    <a:pt x="74" y="28"/>
                  </a:lnTo>
                  <a:lnTo>
                    <a:pt x="76" y="29"/>
                  </a:lnTo>
                  <a:lnTo>
                    <a:pt x="76" y="31"/>
                  </a:lnTo>
                  <a:lnTo>
                    <a:pt x="76" y="33"/>
                  </a:lnTo>
                  <a:lnTo>
                    <a:pt x="74" y="34"/>
                  </a:lnTo>
                  <a:lnTo>
                    <a:pt x="74" y="36"/>
                  </a:lnTo>
                  <a:lnTo>
                    <a:pt x="73" y="36"/>
                  </a:lnTo>
                  <a:lnTo>
                    <a:pt x="73" y="34"/>
                  </a:lnTo>
                  <a:lnTo>
                    <a:pt x="71" y="34"/>
                  </a:lnTo>
                  <a:lnTo>
                    <a:pt x="71" y="34"/>
                  </a:lnTo>
                  <a:lnTo>
                    <a:pt x="70" y="36"/>
                  </a:lnTo>
                  <a:lnTo>
                    <a:pt x="68" y="37"/>
                  </a:lnTo>
                  <a:lnTo>
                    <a:pt x="66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8" y="41"/>
                  </a:lnTo>
                  <a:lnTo>
                    <a:pt x="58" y="41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7" y="44"/>
                  </a:lnTo>
                  <a:lnTo>
                    <a:pt x="55" y="44"/>
                  </a:lnTo>
                  <a:lnTo>
                    <a:pt x="54" y="42"/>
                  </a:lnTo>
                  <a:lnTo>
                    <a:pt x="52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7"/>
                  </a:lnTo>
                  <a:lnTo>
                    <a:pt x="51" y="48"/>
                  </a:lnTo>
                  <a:lnTo>
                    <a:pt x="51" y="50"/>
                  </a:lnTo>
                  <a:lnTo>
                    <a:pt x="52" y="50"/>
                  </a:lnTo>
                  <a:lnTo>
                    <a:pt x="54" y="53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4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9" y="55"/>
                  </a:lnTo>
                  <a:lnTo>
                    <a:pt x="47" y="55"/>
                  </a:lnTo>
                  <a:lnTo>
                    <a:pt x="46" y="55"/>
                  </a:lnTo>
                  <a:lnTo>
                    <a:pt x="44" y="55"/>
                  </a:lnTo>
                  <a:lnTo>
                    <a:pt x="44" y="55"/>
                  </a:lnTo>
                  <a:lnTo>
                    <a:pt x="43" y="56"/>
                  </a:lnTo>
                  <a:lnTo>
                    <a:pt x="43" y="56"/>
                  </a:lnTo>
                  <a:lnTo>
                    <a:pt x="41" y="55"/>
                  </a:lnTo>
                  <a:lnTo>
                    <a:pt x="40" y="55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38" y="59"/>
                  </a:lnTo>
                  <a:lnTo>
                    <a:pt x="36" y="59"/>
                  </a:lnTo>
                  <a:lnTo>
                    <a:pt x="36" y="61"/>
                  </a:lnTo>
                  <a:lnTo>
                    <a:pt x="36" y="61"/>
                  </a:lnTo>
                  <a:lnTo>
                    <a:pt x="35" y="61"/>
                  </a:lnTo>
                  <a:lnTo>
                    <a:pt x="32" y="61"/>
                  </a:lnTo>
                  <a:lnTo>
                    <a:pt x="32" y="61"/>
                  </a:lnTo>
                  <a:lnTo>
                    <a:pt x="32" y="63"/>
                  </a:lnTo>
                  <a:lnTo>
                    <a:pt x="30" y="63"/>
                  </a:lnTo>
                  <a:lnTo>
                    <a:pt x="29" y="61"/>
                  </a:lnTo>
                  <a:lnTo>
                    <a:pt x="24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19" y="61"/>
                  </a:lnTo>
                  <a:lnTo>
                    <a:pt x="17" y="61"/>
                  </a:lnTo>
                  <a:lnTo>
                    <a:pt x="17" y="59"/>
                  </a:lnTo>
                  <a:lnTo>
                    <a:pt x="17" y="59"/>
                  </a:lnTo>
                  <a:lnTo>
                    <a:pt x="17" y="58"/>
                  </a:lnTo>
                  <a:lnTo>
                    <a:pt x="19" y="58"/>
                  </a:lnTo>
                  <a:lnTo>
                    <a:pt x="21" y="55"/>
                  </a:lnTo>
                  <a:lnTo>
                    <a:pt x="19" y="53"/>
                  </a:lnTo>
                  <a:lnTo>
                    <a:pt x="19" y="52"/>
                  </a:lnTo>
                  <a:lnTo>
                    <a:pt x="17" y="52"/>
                  </a:lnTo>
                  <a:lnTo>
                    <a:pt x="16" y="53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4" y="55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1" y="52"/>
                  </a:lnTo>
                  <a:lnTo>
                    <a:pt x="11" y="48"/>
                  </a:lnTo>
                  <a:lnTo>
                    <a:pt x="11" y="47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37"/>
                  </a:lnTo>
                  <a:lnTo>
                    <a:pt x="5" y="36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5" y="33"/>
                  </a:lnTo>
                  <a:lnTo>
                    <a:pt x="5" y="31"/>
                  </a:lnTo>
                  <a:lnTo>
                    <a:pt x="2" y="29"/>
                  </a:lnTo>
                  <a:lnTo>
                    <a:pt x="2" y="28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8" y="9"/>
                  </a:lnTo>
                  <a:lnTo>
                    <a:pt x="8" y="7"/>
                  </a:lnTo>
                  <a:lnTo>
                    <a:pt x="10" y="6"/>
                  </a:lnTo>
                  <a:lnTo>
                    <a:pt x="13" y="6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1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7" y="4"/>
                  </a:lnTo>
                  <a:lnTo>
                    <a:pt x="30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4" y="9"/>
                  </a:lnTo>
                  <a:lnTo>
                    <a:pt x="44" y="9"/>
                  </a:lnTo>
                  <a:lnTo>
                    <a:pt x="46" y="7"/>
                  </a:lnTo>
                  <a:lnTo>
                    <a:pt x="49" y="9"/>
                  </a:lnTo>
                  <a:lnTo>
                    <a:pt x="49" y="9"/>
                  </a:lnTo>
                  <a:lnTo>
                    <a:pt x="51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5" y="9"/>
                  </a:lnTo>
                  <a:lnTo>
                    <a:pt x="54" y="9"/>
                  </a:lnTo>
                  <a:lnTo>
                    <a:pt x="54" y="6"/>
                  </a:lnTo>
                  <a:lnTo>
                    <a:pt x="52" y="6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8" y="4"/>
                  </a:lnTo>
                  <a:lnTo>
                    <a:pt x="60" y="3"/>
                  </a:lnTo>
                  <a:lnTo>
                    <a:pt x="60" y="1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70" y="4"/>
                  </a:lnTo>
                  <a:lnTo>
                    <a:pt x="71" y="3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3" y="3"/>
                  </a:lnTo>
                  <a:lnTo>
                    <a:pt x="74" y="1"/>
                  </a:lnTo>
                  <a:lnTo>
                    <a:pt x="74" y="1"/>
                  </a:lnTo>
                  <a:lnTo>
                    <a:pt x="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1" name="Freeform 238">
              <a:extLst>
                <a:ext uri="{FF2B5EF4-FFF2-40B4-BE49-F238E27FC236}">
                  <a16:creationId xmlns:a16="http://schemas.microsoft.com/office/drawing/2014/main" id="{B8458C23-2B0B-4787-B7B2-BCC45BB33D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14216" y="3123589"/>
              <a:ext cx="309927" cy="134497"/>
            </a:xfrm>
            <a:custGeom>
              <a:avLst/>
              <a:gdLst>
                <a:gd name="T0" fmla="*/ 22 w 159"/>
                <a:gd name="T1" fmla="*/ 58 h 69"/>
                <a:gd name="T2" fmla="*/ 36 w 159"/>
                <a:gd name="T3" fmla="*/ 57 h 69"/>
                <a:gd name="T4" fmla="*/ 27 w 159"/>
                <a:gd name="T5" fmla="*/ 54 h 69"/>
                <a:gd name="T6" fmla="*/ 27 w 159"/>
                <a:gd name="T7" fmla="*/ 57 h 69"/>
                <a:gd name="T8" fmla="*/ 30 w 159"/>
                <a:gd name="T9" fmla="*/ 55 h 69"/>
                <a:gd name="T10" fmla="*/ 79 w 159"/>
                <a:gd name="T11" fmla="*/ 3 h 69"/>
                <a:gd name="T12" fmla="*/ 96 w 159"/>
                <a:gd name="T13" fmla="*/ 6 h 69"/>
                <a:gd name="T14" fmla="*/ 113 w 159"/>
                <a:gd name="T15" fmla="*/ 5 h 69"/>
                <a:gd name="T16" fmla="*/ 128 w 159"/>
                <a:gd name="T17" fmla="*/ 6 h 69"/>
                <a:gd name="T18" fmla="*/ 142 w 159"/>
                <a:gd name="T19" fmla="*/ 8 h 69"/>
                <a:gd name="T20" fmla="*/ 148 w 159"/>
                <a:gd name="T21" fmla="*/ 14 h 69"/>
                <a:gd name="T22" fmla="*/ 159 w 159"/>
                <a:gd name="T23" fmla="*/ 20 h 69"/>
                <a:gd name="T24" fmla="*/ 150 w 159"/>
                <a:gd name="T25" fmla="*/ 25 h 69"/>
                <a:gd name="T26" fmla="*/ 132 w 159"/>
                <a:gd name="T27" fmla="*/ 33 h 69"/>
                <a:gd name="T28" fmla="*/ 121 w 159"/>
                <a:gd name="T29" fmla="*/ 39 h 69"/>
                <a:gd name="T30" fmla="*/ 109 w 159"/>
                <a:gd name="T31" fmla="*/ 42 h 69"/>
                <a:gd name="T32" fmla="*/ 102 w 159"/>
                <a:gd name="T33" fmla="*/ 50 h 69"/>
                <a:gd name="T34" fmla="*/ 94 w 159"/>
                <a:gd name="T35" fmla="*/ 50 h 69"/>
                <a:gd name="T36" fmla="*/ 85 w 159"/>
                <a:gd name="T37" fmla="*/ 49 h 69"/>
                <a:gd name="T38" fmla="*/ 82 w 159"/>
                <a:gd name="T39" fmla="*/ 50 h 69"/>
                <a:gd name="T40" fmla="*/ 69 w 159"/>
                <a:gd name="T41" fmla="*/ 55 h 69"/>
                <a:gd name="T42" fmla="*/ 68 w 159"/>
                <a:gd name="T43" fmla="*/ 61 h 69"/>
                <a:gd name="T44" fmla="*/ 63 w 159"/>
                <a:gd name="T45" fmla="*/ 66 h 69"/>
                <a:gd name="T46" fmla="*/ 53 w 159"/>
                <a:gd name="T47" fmla="*/ 68 h 69"/>
                <a:gd name="T48" fmla="*/ 44 w 159"/>
                <a:gd name="T49" fmla="*/ 69 h 69"/>
                <a:gd name="T50" fmla="*/ 36 w 159"/>
                <a:gd name="T51" fmla="*/ 68 h 69"/>
                <a:gd name="T52" fmla="*/ 33 w 159"/>
                <a:gd name="T53" fmla="*/ 63 h 69"/>
                <a:gd name="T54" fmla="*/ 28 w 159"/>
                <a:gd name="T55" fmla="*/ 65 h 69"/>
                <a:gd name="T56" fmla="*/ 20 w 159"/>
                <a:gd name="T57" fmla="*/ 63 h 69"/>
                <a:gd name="T58" fmla="*/ 12 w 159"/>
                <a:gd name="T59" fmla="*/ 63 h 69"/>
                <a:gd name="T60" fmla="*/ 1 w 159"/>
                <a:gd name="T61" fmla="*/ 65 h 69"/>
                <a:gd name="T62" fmla="*/ 3 w 159"/>
                <a:gd name="T63" fmla="*/ 58 h 69"/>
                <a:gd name="T64" fmla="*/ 8 w 159"/>
                <a:gd name="T65" fmla="*/ 54 h 69"/>
                <a:gd name="T66" fmla="*/ 20 w 159"/>
                <a:gd name="T67" fmla="*/ 57 h 69"/>
                <a:gd name="T68" fmla="*/ 25 w 159"/>
                <a:gd name="T69" fmla="*/ 52 h 69"/>
                <a:gd name="T70" fmla="*/ 34 w 159"/>
                <a:gd name="T71" fmla="*/ 52 h 69"/>
                <a:gd name="T72" fmla="*/ 39 w 159"/>
                <a:gd name="T73" fmla="*/ 52 h 69"/>
                <a:gd name="T74" fmla="*/ 44 w 159"/>
                <a:gd name="T75" fmla="*/ 49 h 69"/>
                <a:gd name="T76" fmla="*/ 46 w 159"/>
                <a:gd name="T77" fmla="*/ 47 h 69"/>
                <a:gd name="T78" fmla="*/ 57 w 159"/>
                <a:gd name="T79" fmla="*/ 42 h 69"/>
                <a:gd name="T80" fmla="*/ 50 w 159"/>
                <a:gd name="T81" fmla="*/ 41 h 69"/>
                <a:gd name="T82" fmla="*/ 44 w 159"/>
                <a:gd name="T83" fmla="*/ 39 h 69"/>
                <a:gd name="T84" fmla="*/ 39 w 159"/>
                <a:gd name="T85" fmla="*/ 36 h 69"/>
                <a:gd name="T86" fmla="*/ 36 w 159"/>
                <a:gd name="T87" fmla="*/ 30 h 69"/>
                <a:gd name="T88" fmla="*/ 34 w 159"/>
                <a:gd name="T89" fmla="*/ 35 h 69"/>
                <a:gd name="T90" fmla="*/ 28 w 159"/>
                <a:gd name="T91" fmla="*/ 36 h 69"/>
                <a:gd name="T92" fmla="*/ 20 w 159"/>
                <a:gd name="T93" fmla="*/ 31 h 69"/>
                <a:gd name="T94" fmla="*/ 19 w 159"/>
                <a:gd name="T95" fmla="*/ 27 h 69"/>
                <a:gd name="T96" fmla="*/ 25 w 159"/>
                <a:gd name="T97" fmla="*/ 22 h 69"/>
                <a:gd name="T98" fmla="*/ 27 w 159"/>
                <a:gd name="T99" fmla="*/ 17 h 69"/>
                <a:gd name="T100" fmla="*/ 28 w 159"/>
                <a:gd name="T101" fmla="*/ 11 h 69"/>
                <a:gd name="T102" fmla="*/ 38 w 159"/>
                <a:gd name="T103" fmla="*/ 8 h 69"/>
                <a:gd name="T104" fmla="*/ 52 w 159"/>
                <a:gd name="T105" fmla="*/ 11 h 69"/>
                <a:gd name="T106" fmla="*/ 61 w 159"/>
                <a:gd name="T107" fmla="*/ 11 h 69"/>
                <a:gd name="T108" fmla="*/ 71 w 159"/>
                <a:gd name="T109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9" h="69">
                  <a:moveTo>
                    <a:pt x="19" y="58"/>
                  </a:moveTo>
                  <a:lnTo>
                    <a:pt x="19" y="58"/>
                  </a:lnTo>
                  <a:lnTo>
                    <a:pt x="19" y="60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2" y="60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0" y="58"/>
                  </a:lnTo>
                  <a:lnTo>
                    <a:pt x="19" y="58"/>
                  </a:lnTo>
                  <a:lnTo>
                    <a:pt x="19" y="58"/>
                  </a:lnTo>
                  <a:close/>
                  <a:moveTo>
                    <a:pt x="38" y="57"/>
                  </a:moveTo>
                  <a:lnTo>
                    <a:pt x="38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8" y="58"/>
                  </a:lnTo>
                  <a:lnTo>
                    <a:pt x="38" y="57"/>
                  </a:lnTo>
                  <a:lnTo>
                    <a:pt x="38" y="57"/>
                  </a:lnTo>
                  <a:close/>
                  <a:moveTo>
                    <a:pt x="27" y="54"/>
                  </a:move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8" y="58"/>
                  </a:lnTo>
                  <a:lnTo>
                    <a:pt x="30" y="58"/>
                  </a:lnTo>
                  <a:lnTo>
                    <a:pt x="30" y="58"/>
                  </a:lnTo>
                  <a:lnTo>
                    <a:pt x="28" y="57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4"/>
                  </a:lnTo>
                  <a:lnTo>
                    <a:pt x="27" y="54"/>
                  </a:lnTo>
                  <a:close/>
                  <a:moveTo>
                    <a:pt x="72" y="0"/>
                  </a:moveTo>
                  <a:lnTo>
                    <a:pt x="75" y="2"/>
                  </a:lnTo>
                  <a:lnTo>
                    <a:pt x="79" y="3"/>
                  </a:lnTo>
                  <a:lnTo>
                    <a:pt x="82" y="5"/>
                  </a:lnTo>
                  <a:lnTo>
                    <a:pt x="85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4" y="8"/>
                  </a:lnTo>
                  <a:lnTo>
                    <a:pt x="96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102" y="6"/>
                  </a:lnTo>
                  <a:lnTo>
                    <a:pt x="105" y="6"/>
                  </a:lnTo>
                  <a:lnTo>
                    <a:pt x="107" y="6"/>
                  </a:lnTo>
                  <a:lnTo>
                    <a:pt x="112" y="5"/>
                  </a:lnTo>
                  <a:lnTo>
                    <a:pt x="113" y="5"/>
                  </a:lnTo>
                  <a:lnTo>
                    <a:pt x="113" y="5"/>
                  </a:lnTo>
                  <a:lnTo>
                    <a:pt x="116" y="6"/>
                  </a:lnTo>
                  <a:lnTo>
                    <a:pt x="118" y="6"/>
                  </a:lnTo>
                  <a:lnTo>
                    <a:pt x="120" y="6"/>
                  </a:lnTo>
                  <a:lnTo>
                    <a:pt x="120" y="6"/>
                  </a:lnTo>
                  <a:lnTo>
                    <a:pt x="121" y="6"/>
                  </a:lnTo>
                  <a:lnTo>
                    <a:pt x="124" y="6"/>
                  </a:lnTo>
                  <a:lnTo>
                    <a:pt x="128" y="6"/>
                  </a:lnTo>
                  <a:lnTo>
                    <a:pt x="132" y="6"/>
                  </a:lnTo>
                  <a:lnTo>
                    <a:pt x="132" y="6"/>
                  </a:lnTo>
                  <a:lnTo>
                    <a:pt x="135" y="6"/>
                  </a:lnTo>
                  <a:lnTo>
                    <a:pt x="137" y="8"/>
                  </a:lnTo>
                  <a:lnTo>
                    <a:pt x="139" y="8"/>
                  </a:lnTo>
                  <a:lnTo>
                    <a:pt x="140" y="8"/>
                  </a:lnTo>
                  <a:lnTo>
                    <a:pt x="142" y="8"/>
                  </a:lnTo>
                  <a:lnTo>
                    <a:pt x="143" y="9"/>
                  </a:lnTo>
                  <a:lnTo>
                    <a:pt x="143" y="8"/>
                  </a:lnTo>
                  <a:lnTo>
                    <a:pt x="145" y="9"/>
                  </a:lnTo>
                  <a:lnTo>
                    <a:pt x="145" y="11"/>
                  </a:lnTo>
                  <a:lnTo>
                    <a:pt x="146" y="11"/>
                  </a:lnTo>
                  <a:lnTo>
                    <a:pt x="146" y="13"/>
                  </a:lnTo>
                  <a:lnTo>
                    <a:pt x="148" y="14"/>
                  </a:lnTo>
                  <a:lnTo>
                    <a:pt x="150" y="14"/>
                  </a:lnTo>
                  <a:lnTo>
                    <a:pt x="151" y="14"/>
                  </a:lnTo>
                  <a:lnTo>
                    <a:pt x="153" y="14"/>
                  </a:lnTo>
                  <a:lnTo>
                    <a:pt x="154" y="14"/>
                  </a:lnTo>
                  <a:lnTo>
                    <a:pt x="157" y="17"/>
                  </a:lnTo>
                  <a:lnTo>
                    <a:pt x="159" y="19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4" y="22"/>
                  </a:lnTo>
                  <a:lnTo>
                    <a:pt x="154" y="22"/>
                  </a:lnTo>
                  <a:lnTo>
                    <a:pt x="153" y="24"/>
                  </a:lnTo>
                  <a:lnTo>
                    <a:pt x="150" y="25"/>
                  </a:lnTo>
                  <a:lnTo>
                    <a:pt x="146" y="25"/>
                  </a:lnTo>
                  <a:lnTo>
                    <a:pt x="146" y="25"/>
                  </a:lnTo>
                  <a:lnTo>
                    <a:pt x="143" y="27"/>
                  </a:lnTo>
                  <a:lnTo>
                    <a:pt x="139" y="30"/>
                  </a:lnTo>
                  <a:lnTo>
                    <a:pt x="135" y="31"/>
                  </a:lnTo>
                  <a:lnTo>
                    <a:pt x="134" y="31"/>
                  </a:lnTo>
                  <a:lnTo>
                    <a:pt x="132" y="33"/>
                  </a:lnTo>
                  <a:lnTo>
                    <a:pt x="132" y="33"/>
                  </a:lnTo>
                  <a:lnTo>
                    <a:pt x="132" y="35"/>
                  </a:lnTo>
                  <a:lnTo>
                    <a:pt x="129" y="38"/>
                  </a:lnTo>
                  <a:lnTo>
                    <a:pt x="126" y="38"/>
                  </a:lnTo>
                  <a:lnTo>
                    <a:pt x="124" y="38"/>
                  </a:lnTo>
                  <a:lnTo>
                    <a:pt x="123" y="39"/>
                  </a:lnTo>
                  <a:lnTo>
                    <a:pt x="121" y="39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3" y="38"/>
                  </a:lnTo>
                  <a:lnTo>
                    <a:pt x="112" y="39"/>
                  </a:lnTo>
                  <a:lnTo>
                    <a:pt x="110" y="39"/>
                  </a:lnTo>
                  <a:lnTo>
                    <a:pt x="109" y="42"/>
                  </a:lnTo>
                  <a:lnTo>
                    <a:pt x="109" y="42"/>
                  </a:lnTo>
                  <a:lnTo>
                    <a:pt x="107" y="44"/>
                  </a:lnTo>
                  <a:lnTo>
                    <a:pt x="107" y="46"/>
                  </a:lnTo>
                  <a:lnTo>
                    <a:pt x="107" y="46"/>
                  </a:lnTo>
                  <a:lnTo>
                    <a:pt x="105" y="47"/>
                  </a:lnTo>
                  <a:lnTo>
                    <a:pt x="105" y="49"/>
                  </a:lnTo>
                  <a:lnTo>
                    <a:pt x="104" y="49"/>
                  </a:lnTo>
                  <a:lnTo>
                    <a:pt x="102" y="50"/>
                  </a:lnTo>
                  <a:lnTo>
                    <a:pt x="102" y="49"/>
                  </a:lnTo>
                  <a:lnTo>
                    <a:pt x="101" y="49"/>
                  </a:lnTo>
                  <a:lnTo>
                    <a:pt x="101" y="50"/>
                  </a:lnTo>
                  <a:lnTo>
                    <a:pt x="99" y="50"/>
                  </a:lnTo>
                  <a:lnTo>
                    <a:pt x="99" y="50"/>
                  </a:lnTo>
                  <a:lnTo>
                    <a:pt x="96" y="50"/>
                  </a:lnTo>
                  <a:lnTo>
                    <a:pt x="94" y="50"/>
                  </a:lnTo>
                  <a:lnTo>
                    <a:pt x="93" y="50"/>
                  </a:lnTo>
                  <a:lnTo>
                    <a:pt x="93" y="47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91" y="46"/>
                  </a:lnTo>
                  <a:lnTo>
                    <a:pt x="88" y="49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0" y="50"/>
                  </a:lnTo>
                  <a:lnTo>
                    <a:pt x="79" y="50"/>
                  </a:lnTo>
                  <a:lnTo>
                    <a:pt x="79" y="52"/>
                  </a:lnTo>
                  <a:lnTo>
                    <a:pt x="75" y="54"/>
                  </a:lnTo>
                  <a:lnTo>
                    <a:pt x="72" y="55"/>
                  </a:lnTo>
                  <a:lnTo>
                    <a:pt x="71" y="55"/>
                  </a:lnTo>
                  <a:lnTo>
                    <a:pt x="69" y="55"/>
                  </a:lnTo>
                  <a:lnTo>
                    <a:pt x="69" y="55"/>
                  </a:lnTo>
                  <a:lnTo>
                    <a:pt x="69" y="57"/>
                  </a:lnTo>
                  <a:lnTo>
                    <a:pt x="68" y="58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1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5"/>
                  </a:lnTo>
                  <a:lnTo>
                    <a:pt x="68" y="65"/>
                  </a:lnTo>
                  <a:lnTo>
                    <a:pt x="66" y="65"/>
                  </a:lnTo>
                  <a:lnTo>
                    <a:pt x="64" y="66"/>
                  </a:lnTo>
                  <a:lnTo>
                    <a:pt x="63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58" y="66"/>
                  </a:lnTo>
                  <a:lnTo>
                    <a:pt x="57" y="68"/>
                  </a:lnTo>
                  <a:lnTo>
                    <a:pt x="55" y="68"/>
                  </a:lnTo>
                  <a:lnTo>
                    <a:pt x="53" y="68"/>
                  </a:lnTo>
                  <a:lnTo>
                    <a:pt x="50" y="66"/>
                  </a:lnTo>
                  <a:lnTo>
                    <a:pt x="49" y="66"/>
                  </a:lnTo>
                  <a:lnTo>
                    <a:pt x="47" y="68"/>
                  </a:lnTo>
                  <a:lnTo>
                    <a:pt x="46" y="68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6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0" y="65"/>
                  </a:lnTo>
                  <a:lnTo>
                    <a:pt x="30" y="65"/>
                  </a:lnTo>
                  <a:lnTo>
                    <a:pt x="28" y="65"/>
                  </a:lnTo>
                  <a:lnTo>
                    <a:pt x="27" y="65"/>
                  </a:lnTo>
                  <a:lnTo>
                    <a:pt x="27" y="66"/>
                  </a:lnTo>
                  <a:lnTo>
                    <a:pt x="23" y="66"/>
                  </a:lnTo>
                  <a:lnTo>
                    <a:pt x="22" y="66"/>
                  </a:lnTo>
                  <a:lnTo>
                    <a:pt x="22" y="65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3"/>
                  </a:lnTo>
                  <a:lnTo>
                    <a:pt x="16" y="65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1" y="65"/>
                  </a:lnTo>
                  <a:lnTo>
                    <a:pt x="8" y="63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5" y="65"/>
                  </a:lnTo>
                  <a:lnTo>
                    <a:pt x="3" y="65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8" y="54"/>
                  </a:lnTo>
                  <a:lnTo>
                    <a:pt x="11" y="54"/>
                  </a:lnTo>
                  <a:lnTo>
                    <a:pt x="12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9" y="55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2" y="54"/>
                  </a:lnTo>
                  <a:lnTo>
                    <a:pt x="25" y="54"/>
                  </a:lnTo>
                  <a:lnTo>
                    <a:pt x="25" y="52"/>
                  </a:lnTo>
                  <a:lnTo>
                    <a:pt x="25" y="52"/>
                  </a:lnTo>
                  <a:lnTo>
                    <a:pt x="27" y="52"/>
                  </a:lnTo>
                  <a:lnTo>
                    <a:pt x="28" y="52"/>
                  </a:lnTo>
                  <a:lnTo>
                    <a:pt x="30" y="52"/>
                  </a:lnTo>
                  <a:lnTo>
                    <a:pt x="31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6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8" y="54"/>
                  </a:lnTo>
                  <a:lnTo>
                    <a:pt x="38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2"/>
                  </a:lnTo>
                  <a:lnTo>
                    <a:pt x="41" y="50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7" y="46"/>
                  </a:lnTo>
                  <a:lnTo>
                    <a:pt x="49" y="47"/>
                  </a:lnTo>
                  <a:lnTo>
                    <a:pt x="49" y="47"/>
                  </a:lnTo>
                  <a:lnTo>
                    <a:pt x="50" y="47"/>
                  </a:lnTo>
                  <a:lnTo>
                    <a:pt x="52" y="46"/>
                  </a:lnTo>
                  <a:lnTo>
                    <a:pt x="52" y="46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5" y="41"/>
                  </a:lnTo>
                  <a:lnTo>
                    <a:pt x="53" y="42"/>
                  </a:lnTo>
                  <a:lnTo>
                    <a:pt x="53" y="42"/>
                  </a:lnTo>
                  <a:lnTo>
                    <a:pt x="52" y="41"/>
                  </a:lnTo>
                  <a:lnTo>
                    <a:pt x="50" y="41"/>
                  </a:lnTo>
                  <a:lnTo>
                    <a:pt x="50" y="41"/>
                  </a:lnTo>
                  <a:lnTo>
                    <a:pt x="49" y="39"/>
                  </a:lnTo>
                  <a:lnTo>
                    <a:pt x="47" y="39"/>
                  </a:lnTo>
                  <a:lnTo>
                    <a:pt x="46" y="38"/>
                  </a:lnTo>
                  <a:lnTo>
                    <a:pt x="46" y="38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4" y="30"/>
                  </a:lnTo>
                  <a:lnTo>
                    <a:pt x="34" y="31"/>
                  </a:lnTo>
                  <a:lnTo>
                    <a:pt x="34" y="33"/>
                  </a:lnTo>
                  <a:lnTo>
                    <a:pt x="34" y="33"/>
                  </a:lnTo>
                  <a:lnTo>
                    <a:pt x="34" y="35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28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3" y="35"/>
                  </a:lnTo>
                  <a:lnTo>
                    <a:pt x="23" y="35"/>
                  </a:lnTo>
                  <a:lnTo>
                    <a:pt x="22" y="33"/>
                  </a:lnTo>
                  <a:lnTo>
                    <a:pt x="22" y="31"/>
                  </a:lnTo>
                  <a:lnTo>
                    <a:pt x="20" y="31"/>
                  </a:lnTo>
                  <a:lnTo>
                    <a:pt x="19" y="31"/>
                  </a:lnTo>
                  <a:lnTo>
                    <a:pt x="17" y="31"/>
                  </a:lnTo>
                  <a:lnTo>
                    <a:pt x="16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2" y="24"/>
                  </a:lnTo>
                  <a:lnTo>
                    <a:pt x="23" y="24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28" y="17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7" y="13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9" y="9"/>
                  </a:lnTo>
                  <a:lnTo>
                    <a:pt x="50" y="11"/>
                  </a:lnTo>
                  <a:lnTo>
                    <a:pt x="52" y="11"/>
                  </a:lnTo>
                  <a:lnTo>
                    <a:pt x="52" y="11"/>
                  </a:lnTo>
                  <a:lnTo>
                    <a:pt x="53" y="13"/>
                  </a:lnTo>
                  <a:lnTo>
                    <a:pt x="58" y="13"/>
                  </a:lnTo>
                  <a:lnTo>
                    <a:pt x="60" y="13"/>
                  </a:lnTo>
                  <a:lnTo>
                    <a:pt x="60" y="14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8" y="2"/>
                  </a:lnTo>
                  <a:lnTo>
                    <a:pt x="69" y="2"/>
                  </a:lnTo>
                  <a:lnTo>
                    <a:pt x="71" y="2"/>
                  </a:lnTo>
                  <a:lnTo>
                    <a:pt x="72" y="2"/>
                  </a:lnTo>
                  <a:lnTo>
                    <a:pt x="72" y="2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2" name="Freeform 239">
              <a:extLst>
                <a:ext uri="{FF2B5EF4-FFF2-40B4-BE49-F238E27FC236}">
                  <a16:creationId xmlns:a16="http://schemas.microsoft.com/office/drawing/2014/main" id="{6CB86EAE-5B44-47F2-AD8B-8802AC091E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0113" y="4261934"/>
              <a:ext cx="226110" cy="286536"/>
            </a:xfrm>
            <a:custGeom>
              <a:avLst/>
              <a:gdLst>
                <a:gd name="T0" fmla="*/ 105 w 116"/>
                <a:gd name="T1" fmla="*/ 109 h 147"/>
                <a:gd name="T2" fmla="*/ 19 w 116"/>
                <a:gd name="T3" fmla="*/ 0 h 147"/>
                <a:gd name="T4" fmla="*/ 21 w 116"/>
                <a:gd name="T5" fmla="*/ 2 h 147"/>
                <a:gd name="T6" fmla="*/ 27 w 116"/>
                <a:gd name="T7" fmla="*/ 5 h 147"/>
                <a:gd name="T8" fmla="*/ 27 w 116"/>
                <a:gd name="T9" fmla="*/ 12 h 147"/>
                <a:gd name="T10" fmla="*/ 34 w 116"/>
                <a:gd name="T11" fmla="*/ 16 h 147"/>
                <a:gd name="T12" fmla="*/ 46 w 116"/>
                <a:gd name="T13" fmla="*/ 18 h 147"/>
                <a:gd name="T14" fmla="*/ 60 w 116"/>
                <a:gd name="T15" fmla="*/ 27 h 147"/>
                <a:gd name="T16" fmla="*/ 73 w 116"/>
                <a:gd name="T17" fmla="*/ 29 h 147"/>
                <a:gd name="T18" fmla="*/ 82 w 116"/>
                <a:gd name="T19" fmla="*/ 27 h 147"/>
                <a:gd name="T20" fmla="*/ 95 w 116"/>
                <a:gd name="T21" fmla="*/ 19 h 147"/>
                <a:gd name="T22" fmla="*/ 105 w 116"/>
                <a:gd name="T23" fmla="*/ 23 h 147"/>
                <a:gd name="T24" fmla="*/ 112 w 116"/>
                <a:gd name="T25" fmla="*/ 23 h 147"/>
                <a:gd name="T26" fmla="*/ 105 w 116"/>
                <a:gd name="T27" fmla="*/ 37 h 147"/>
                <a:gd name="T28" fmla="*/ 101 w 116"/>
                <a:gd name="T29" fmla="*/ 60 h 147"/>
                <a:gd name="T30" fmla="*/ 105 w 116"/>
                <a:gd name="T31" fmla="*/ 95 h 147"/>
                <a:gd name="T32" fmla="*/ 111 w 116"/>
                <a:gd name="T33" fmla="*/ 103 h 147"/>
                <a:gd name="T34" fmla="*/ 103 w 116"/>
                <a:gd name="T35" fmla="*/ 108 h 147"/>
                <a:gd name="T36" fmla="*/ 101 w 116"/>
                <a:gd name="T37" fmla="*/ 111 h 147"/>
                <a:gd name="T38" fmla="*/ 97 w 116"/>
                <a:gd name="T39" fmla="*/ 115 h 147"/>
                <a:gd name="T40" fmla="*/ 90 w 116"/>
                <a:gd name="T41" fmla="*/ 123 h 147"/>
                <a:gd name="T42" fmla="*/ 87 w 116"/>
                <a:gd name="T43" fmla="*/ 130 h 147"/>
                <a:gd name="T44" fmla="*/ 84 w 116"/>
                <a:gd name="T45" fmla="*/ 136 h 147"/>
                <a:gd name="T46" fmla="*/ 79 w 116"/>
                <a:gd name="T47" fmla="*/ 145 h 147"/>
                <a:gd name="T48" fmla="*/ 75 w 116"/>
                <a:gd name="T49" fmla="*/ 145 h 147"/>
                <a:gd name="T50" fmla="*/ 64 w 116"/>
                <a:gd name="T51" fmla="*/ 138 h 147"/>
                <a:gd name="T52" fmla="*/ 56 w 116"/>
                <a:gd name="T53" fmla="*/ 131 h 147"/>
                <a:gd name="T54" fmla="*/ 54 w 116"/>
                <a:gd name="T55" fmla="*/ 130 h 147"/>
                <a:gd name="T56" fmla="*/ 54 w 116"/>
                <a:gd name="T57" fmla="*/ 125 h 147"/>
                <a:gd name="T58" fmla="*/ 46 w 116"/>
                <a:gd name="T59" fmla="*/ 119 h 147"/>
                <a:gd name="T60" fmla="*/ 30 w 116"/>
                <a:gd name="T61" fmla="*/ 111 h 147"/>
                <a:gd name="T62" fmla="*/ 16 w 116"/>
                <a:gd name="T63" fmla="*/ 101 h 147"/>
                <a:gd name="T64" fmla="*/ 2 w 116"/>
                <a:gd name="T65" fmla="*/ 95 h 147"/>
                <a:gd name="T66" fmla="*/ 4 w 116"/>
                <a:gd name="T67" fmla="*/ 92 h 147"/>
                <a:gd name="T68" fmla="*/ 4 w 116"/>
                <a:gd name="T69" fmla="*/ 86 h 147"/>
                <a:gd name="T70" fmla="*/ 7 w 116"/>
                <a:gd name="T71" fmla="*/ 87 h 147"/>
                <a:gd name="T72" fmla="*/ 10 w 116"/>
                <a:gd name="T73" fmla="*/ 84 h 147"/>
                <a:gd name="T74" fmla="*/ 8 w 116"/>
                <a:gd name="T75" fmla="*/ 81 h 147"/>
                <a:gd name="T76" fmla="*/ 5 w 116"/>
                <a:gd name="T77" fmla="*/ 84 h 147"/>
                <a:gd name="T78" fmla="*/ 4 w 116"/>
                <a:gd name="T79" fmla="*/ 81 h 147"/>
                <a:gd name="T80" fmla="*/ 0 w 116"/>
                <a:gd name="T81" fmla="*/ 79 h 147"/>
                <a:gd name="T82" fmla="*/ 2 w 116"/>
                <a:gd name="T83" fmla="*/ 75 h 147"/>
                <a:gd name="T84" fmla="*/ 7 w 116"/>
                <a:gd name="T85" fmla="*/ 67 h 147"/>
                <a:gd name="T86" fmla="*/ 12 w 116"/>
                <a:gd name="T87" fmla="*/ 62 h 147"/>
                <a:gd name="T88" fmla="*/ 13 w 116"/>
                <a:gd name="T89" fmla="*/ 59 h 147"/>
                <a:gd name="T90" fmla="*/ 15 w 116"/>
                <a:gd name="T91" fmla="*/ 54 h 147"/>
                <a:gd name="T92" fmla="*/ 15 w 116"/>
                <a:gd name="T93" fmla="*/ 45 h 147"/>
                <a:gd name="T94" fmla="*/ 13 w 116"/>
                <a:gd name="T95" fmla="*/ 40 h 147"/>
                <a:gd name="T96" fmla="*/ 8 w 116"/>
                <a:gd name="T97" fmla="*/ 34 h 147"/>
                <a:gd name="T98" fmla="*/ 7 w 116"/>
                <a:gd name="T99" fmla="*/ 26 h 147"/>
                <a:gd name="T100" fmla="*/ 4 w 116"/>
                <a:gd name="T101" fmla="*/ 24 h 147"/>
                <a:gd name="T102" fmla="*/ 15 w 116"/>
                <a:gd name="T103" fmla="*/ 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6" h="147">
                  <a:moveTo>
                    <a:pt x="103" y="109"/>
                  </a:move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3" y="111"/>
                  </a:lnTo>
                  <a:lnTo>
                    <a:pt x="101" y="111"/>
                  </a:lnTo>
                  <a:lnTo>
                    <a:pt x="101" y="109"/>
                  </a:lnTo>
                  <a:lnTo>
                    <a:pt x="103" y="109"/>
                  </a:lnTo>
                  <a:close/>
                  <a:moveTo>
                    <a:pt x="19" y="0"/>
                  </a:moveTo>
                  <a:lnTo>
                    <a:pt x="19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6" y="2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8"/>
                  </a:lnTo>
                  <a:lnTo>
                    <a:pt x="27" y="10"/>
                  </a:lnTo>
                  <a:lnTo>
                    <a:pt x="27" y="12"/>
                  </a:lnTo>
                  <a:lnTo>
                    <a:pt x="29" y="13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8" y="16"/>
                  </a:lnTo>
                  <a:lnTo>
                    <a:pt x="41" y="16"/>
                  </a:lnTo>
                  <a:lnTo>
                    <a:pt x="43" y="16"/>
                  </a:lnTo>
                  <a:lnTo>
                    <a:pt x="43" y="16"/>
                  </a:lnTo>
                  <a:lnTo>
                    <a:pt x="46" y="18"/>
                  </a:lnTo>
                  <a:lnTo>
                    <a:pt x="51" y="21"/>
                  </a:lnTo>
                  <a:lnTo>
                    <a:pt x="52" y="23"/>
                  </a:lnTo>
                  <a:lnTo>
                    <a:pt x="56" y="24"/>
                  </a:lnTo>
                  <a:lnTo>
                    <a:pt x="59" y="26"/>
                  </a:lnTo>
                  <a:lnTo>
                    <a:pt x="60" y="27"/>
                  </a:lnTo>
                  <a:lnTo>
                    <a:pt x="62" y="27"/>
                  </a:lnTo>
                  <a:lnTo>
                    <a:pt x="65" y="27"/>
                  </a:lnTo>
                  <a:lnTo>
                    <a:pt x="68" y="27"/>
                  </a:lnTo>
                  <a:lnTo>
                    <a:pt x="70" y="29"/>
                  </a:lnTo>
                  <a:lnTo>
                    <a:pt x="73" y="29"/>
                  </a:lnTo>
                  <a:lnTo>
                    <a:pt x="76" y="29"/>
                  </a:lnTo>
                  <a:lnTo>
                    <a:pt x="76" y="29"/>
                  </a:lnTo>
                  <a:lnTo>
                    <a:pt x="81" y="30"/>
                  </a:lnTo>
                  <a:lnTo>
                    <a:pt x="81" y="29"/>
                  </a:lnTo>
                  <a:lnTo>
                    <a:pt x="82" y="27"/>
                  </a:lnTo>
                  <a:lnTo>
                    <a:pt x="86" y="26"/>
                  </a:lnTo>
                  <a:lnTo>
                    <a:pt x="86" y="24"/>
                  </a:lnTo>
                  <a:lnTo>
                    <a:pt x="89" y="23"/>
                  </a:lnTo>
                  <a:lnTo>
                    <a:pt x="92" y="21"/>
                  </a:lnTo>
                  <a:lnTo>
                    <a:pt x="95" y="19"/>
                  </a:lnTo>
                  <a:lnTo>
                    <a:pt x="100" y="18"/>
                  </a:lnTo>
                  <a:lnTo>
                    <a:pt x="101" y="19"/>
                  </a:lnTo>
                  <a:lnTo>
                    <a:pt x="103" y="21"/>
                  </a:lnTo>
                  <a:lnTo>
                    <a:pt x="103" y="23"/>
                  </a:lnTo>
                  <a:lnTo>
                    <a:pt x="105" y="23"/>
                  </a:lnTo>
                  <a:lnTo>
                    <a:pt x="106" y="23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09" y="23"/>
                  </a:lnTo>
                  <a:lnTo>
                    <a:pt x="112" y="23"/>
                  </a:lnTo>
                  <a:lnTo>
                    <a:pt x="116" y="23"/>
                  </a:lnTo>
                  <a:lnTo>
                    <a:pt x="114" y="24"/>
                  </a:lnTo>
                  <a:lnTo>
                    <a:pt x="111" y="27"/>
                  </a:lnTo>
                  <a:lnTo>
                    <a:pt x="108" y="34"/>
                  </a:lnTo>
                  <a:lnTo>
                    <a:pt x="105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1" y="41"/>
                  </a:lnTo>
                  <a:lnTo>
                    <a:pt x="101" y="48"/>
                  </a:lnTo>
                  <a:lnTo>
                    <a:pt x="101" y="60"/>
                  </a:lnTo>
                  <a:lnTo>
                    <a:pt x="101" y="71"/>
                  </a:lnTo>
                  <a:lnTo>
                    <a:pt x="101" y="84"/>
                  </a:lnTo>
                  <a:lnTo>
                    <a:pt x="101" y="90"/>
                  </a:lnTo>
                  <a:lnTo>
                    <a:pt x="101" y="92"/>
                  </a:lnTo>
                  <a:lnTo>
                    <a:pt x="105" y="95"/>
                  </a:lnTo>
                  <a:lnTo>
                    <a:pt x="106" y="97"/>
                  </a:lnTo>
                  <a:lnTo>
                    <a:pt x="109" y="100"/>
                  </a:lnTo>
                  <a:lnTo>
                    <a:pt x="109" y="101"/>
                  </a:lnTo>
                  <a:lnTo>
                    <a:pt x="111" y="103"/>
                  </a:lnTo>
                  <a:lnTo>
                    <a:pt x="111" y="103"/>
                  </a:lnTo>
                  <a:lnTo>
                    <a:pt x="108" y="106"/>
                  </a:lnTo>
                  <a:lnTo>
                    <a:pt x="106" y="108"/>
                  </a:lnTo>
                  <a:lnTo>
                    <a:pt x="105" y="108"/>
                  </a:lnTo>
                  <a:lnTo>
                    <a:pt x="103" y="108"/>
                  </a:lnTo>
                  <a:lnTo>
                    <a:pt x="103" y="108"/>
                  </a:lnTo>
                  <a:lnTo>
                    <a:pt x="101" y="108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8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1" y="112"/>
                  </a:lnTo>
                  <a:lnTo>
                    <a:pt x="100" y="112"/>
                  </a:lnTo>
                  <a:lnTo>
                    <a:pt x="100" y="114"/>
                  </a:lnTo>
                  <a:lnTo>
                    <a:pt x="97" y="115"/>
                  </a:lnTo>
                  <a:lnTo>
                    <a:pt x="93" y="115"/>
                  </a:lnTo>
                  <a:lnTo>
                    <a:pt x="92" y="117"/>
                  </a:lnTo>
                  <a:lnTo>
                    <a:pt x="92" y="119"/>
                  </a:lnTo>
                  <a:lnTo>
                    <a:pt x="90" y="120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7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7" y="130"/>
                  </a:lnTo>
                  <a:lnTo>
                    <a:pt x="86" y="131"/>
                  </a:lnTo>
                  <a:lnTo>
                    <a:pt x="86" y="134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8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1" y="144"/>
                  </a:lnTo>
                  <a:lnTo>
                    <a:pt x="79" y="145"/>
                  </a:lnTo>
                  <a:lnTo>
                    <a:pt x="78" y="145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5" y="145"/>
                  </a:lnTo>
                  <a:lnTo>
                    <a:pt x="73" y="144"/>
                  </a:lnTo>
                  <a:lnTo>
                    <a:pt x="71" y="142"/>
                  </a:lnTo>
                  <a:lnTo>
                    <a:pt x="68" y="141"/>
                  </a:lnTo>
                  <a:lnTo>
                    <a:pt x="67" y="139"/>
                  </a:lnTo>
                  <a:lnTo>
                    <a:pt x="64" y="138"/>
                  </a:lnTo>
                  <a:lnTo>
                    <a:pt x="62" y="136"/>
                  </a:lnTo>
                  <a:lnTo>
                    <a:pt x="60" y="134"/>
                  </a:lnTo>
                  <a:lnTo>
                    <a:pt x="57" y="133"/>
                  </a:lnTo>
                  <a:lnTo>
                    <a:pt x="56" y="133"/>
                  </a:lnTo>
                  <a:lnTo>
                    <a:pt x="56" y="131"/>
                  </a:lnTo>
                  <a:lnTo>
                    <a:pt x="56" y="130"/>
                  </a:lnTo>
                  <a:lnTo>
                    <a:pt x="56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28"/>
                  </a:lnTo>
                  <a:lnTo>
                    <a:pt x="54" y="127"/>
                  </a:lnTo>
                  <a:lnTo>
                    <a:pt x="54" y="127"/>
                  </a:lnTo>
                  <a:lnTo>
                    <a:pt x="54" y="125"/>
                  </a:lnTo>
                  <a:lnTo>
                    <a:pt x="54" y="123"/>
                  </a:lnTo>
                  <a:lnTo>
                    <a:pt x="54" y="123"/>
                  </a:lnTo>
                  <a:lnTo>
                    <a:pt x="52" y="122"/>
                  </a:lnTo>
                  <a:lnTo>
                    <a:pt x="49" y="120"/>
                  </a:lnTo>
                  <a:lnTo>
                    <a:pt x="46" y="119"/>
                  </a:lnTo>
                  <a:lnTo>
                    <a:pt x="43" y="117"/>
                  </a:lnTo>
                  <a:lnTo>
                    <a:pt x="40" y="115"/>
                  </a:lnTo>
                  <a:lnTo>
                    <a:pt x="37" y="114"/>
                  </a:lnTo>
                  <a:lnTo>
                    <a:pt x="34" y="112"/>
                  </a:lnTo>
                  <a:lnTo>
                    <a:pt x="30" y="111"/>
                  </a:lnTo>
                  <a:lnTo>
                    <a:pt x="27" y="109"/>
                  </a:lnTo>
                  <a:lnTo>
                    <a:pt x="24" y="108"/>
                  </a:lnTo>
                  <a:lnTo>
                    <a:pt x="21" y="104"/>
                  </a:lnTo>
                  <a:lnTo>
                    <a:pt x="18" y="103"/>
                  </a:lnTo>
                  <a:lnTo>
                    <a:pt x="16" y="101"/>
                  </a:lnTo>
                  <a:lnTo>
                    <a:pt x="13" y="100"/>
                  </a:lnTo>
                  <a:lnTo>
                    <a:pt x="10" y="98"/>
                  </a:lnTo>
                  <a:lnTo>
                    <a:pt x="7" y="97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2" y="93"/>
                  </a:lnTo>
                  <a:lnTo>
                    <a:pt x="2" y="93"/>
                  </a:lnTo>
                  <a:lnTo>
                    <a:pt x="4" y="93"/>
                  </a:lnTo>
                  <a:lnTo>
                    <a:pt x="4" y="93"/>
                  </a:lnTo>
                  <a:lnTo>
                    <a:pt x="4" y="92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2" y="89"/>
                  </a:lnTo>
                  <a:lnTo>
                    <a:pt x="2" y="87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5" y="86"/>
                  </a:lnTo>
                  <a:lnTo>
                    <a:pt x="7" y="86"/>
                  </a:lnTo>
                  <a:lnTo>
                    <a:pt x="7" y="86"/>
                  </a:lnTo>
                  <a:lnTo>
                    <a:pt x="7" y="87"/>
                  </a:lnTo>
                  <a:lnTo>
                    <a:pt x="8" y="87"/>
                  </a:lnTo>
                  <a:lnTo>
                    <a:pt x="8" y="86"/>
                  </a:lnTo>
                  <a:lnTo>
                    <a:pt x="8" y="84"/>
                  </a:lnTo>
                  <a:lnTo>
                    <a:pt x="8" y="84"/>
                  </a:lnTo>
                  <a:lnTo>
                    <a:pt x="10" y="84"/>
                  </a:lnTo>
                  <a:lnTo>
                    <a:pt x="12" y="84"/>
                  </a:lnTo>
                  <a:lnTo>
                    <a:pt x="13" y="84"/>
                  </a:lnTo>
                  <a:lnTo>
                    <a:pt x="13" y="84"/>
                  </a:lnTo>
                  <a:lnTo>
                    <a:pt x="12" y="81"/>
                  </a:lnTo>
                  <a:lnTo>
                    <a:pt x="8" y="81"/>
                  </a:lnTo>
                  <a:lnTo>
                    <a:pt x="7" y="82"/>
                  </a:lnTo>
                  <a:lnTo>
                    <a:pt x="7" y="82"/>
                  </a:lnTo>
                  <a:lnTo>
                    <a:pt x="7" y="84"/>
                  </a:lnTo>
                  <a:lnTo>
                    <a:pt x="7" y="84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4" y="82"/>
                  </a:lnTo>
                  <a:lnTo>
                    <a:pt x="2" y="81"/>
                  </a:lnTo>
                  <a:lnTo>
                    <a:pt x="4" y="81"/>
                  </a:lnTo>
                  <a:lnTo>
                    <a:pt x="4" y="81"/>
                  </a:lnTo>
                  <a:lnTo>
                    <a:pt x="2" y="81"/>
                  </a:lnTo>
                  <a:lnTo>
                    <a:pt x="2" y="81"/>
                  </a:lnTo>
                  <a:lnTo>
                    <a:pt x="2" y="79"/>
                  </a:lnTo>
                  <a:lnTo>
                    <a:pt x="0" y="79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4" y="71"/>
                  </a:lnTo>
                  <a:lnTo>
                    <a:pt x="4" y="71"/>
                  </a:lnTo>
                  <a:lnTo>
                    <a:pt x="5" y="70"/>
                  </a:lnTo>
                  <a:lnTo>
                    <a:pt x="5" y="68"/>
                  </a:lnTo>
                  <a:lnTo>
                    <a:pt x="7" y="67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12" y="62"/>
                  </a:lnTo>
                  <a:lnTo>
                    <a:pt x="13" y="62"/>
                  </a:lnTo>
                  <a:lnTo>
                    <a:pt x="13" y="62"/>
                  </a:lnTo>
                  <a:lnTo>
                    <a:pt x="13" y="60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7"/>
                  </a:lnTo>
                  <a:lnTo>
                    <a:pt x="15" y="57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4"/>
                  </a:lnTo>
                  <a:lnTo>
                    <a:pt x="15" y="54"/>
                  </a:lnTo>
                  <a:lnTo>
                    <a:pt x="15" y="52"/>
                  </a:lnTo>
                  <a:lnTo>
                    <a:pt x="15" y="49"/>
                  </a:lnTo>
                  <a:lnTo>
                    <a:pt x="15" y="48"/>
                  </a:lnTo>
                  <a:lnTo>
                    <a:pt x="15" y="45"/>
                  </a:lnTo>
                  <a:lnTo>
                    <a:pt x="15" y="43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0"/>
                  </a:lnTo>
                  <a:lnTo>
                    <a:pt x="12" y="38"/>
                  </a:lnTo>
                  <a:lnTo>
                    <a:pt x="12" y="38"/>
                  </a:lnTo>
                  <a:lnTo>
                    <a:pt x="10" y="37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7" y="26"/>
                  </a:lnTo>
                  <a:lnTo>
                    <a:pt x="5" y="26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19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16" y="4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3" name="Freeform 240">
              <a:extLst>
                <a:ext uri="{FF2B5EF4-FFF2-40B4-BE49-F238E27FC236}">
                  <a16:creationId xmlns:a16="http://schemas.microsoft.com/office/drawing/2014/main" id="{9D3542B9-1266-4173-B8AF-CAD8365FDD4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0202" y="3047570"/>
              <a:ext cx="623751" cy="678329"/>
            </a:xfrm>
            <a:custGeom>
              <a:avLst/>
              <a:gdLst>
                <a:gd name="T0" fmla="*/ 5 w 320"/>
                <a:gd name="T1" fmla="*/ 345 h 348"/>
                <a:gd name="T2" fmla="*/ 267 w 320"/>
                <a:gd name="T3" fmla="*/ 310 h 348"/>
                <a:gd name="T4" fmla="*/ 59 w 320"/>
                <a:gd name="T5" fmla="*/ 319 h 348"/>
                <a:gd name="T6" fmla="*/ 65 w 320"/>
                <a:gd name="T7" fmla="*/ 308 h 348"/>
                <a:gd name="T8" fmla="*/ 87 w 320"/>
                <a:gd name="T9" fmla="*/ 282 h 348"/>
                <a:gd name="T10" fmla="*/ 85 w 320"/>
                <a:gd name="T11" fmla="*/ 283 h 348"/>
                <a:gd name="T12" fmla="*/ 104 w 320"/>
                <a:gd name="T13" fmla="*/ 252 h 348"/>
                <a:gd name="T14" fmla="*/ 95 w 320"/>
                <a:gd name="T15" fmla="*/ 219 h 348"/>
                <a:gd name="T16" fmla="*/ 74 w 320"/>
                <a:gd name="T17" fmla="*/ 214 h 348"/>
                <a:gd name="T18" fmla="*/ 234 w 320"/>
                <a:gd name="T19" fmla="*/ 209 h 348"/>
                <a:gd name="T20" fmla="*/ 82 w 320"/>
                <a:gd name="T21" fmla="*/ 208 h 348"/>
                <a:gd name="T22" fmla="*/ 111 w 320"/>
                <a:gd name="T23" fmla="*/ 201 h 348"/>
                <a:gd name="T24" fmla="*/ 118 w 320"/>
                <a:gd name="T25" fmla="*/ 211 h 348"/>
                <a:gd name="T26" fmla="*/ 107 w 320"/>
                <a:gd name="T27" fmla="*/ 239 h 348"/>
                <a:gd name="T28" fmla="*/ 100 w 320"/>
                <a:gd name="T29" fmla="*/ 233 h 348"/>
                <a:gd name="T30" fmla="*/ 93 w 320"/>
                <a:gd name="T31" fmla="*/ 231 h 348"/>
                <a:gd name="T32" fmla="*/ 93 w 320"/>
                <a:gd name="T33" fmla="*/ 209 h 348"/>
                <a:gd name="T34" fmla="*/ 87 w 320"/>
                <a:gd name="T35" fmla="*/ 217 h 348"/>
                <a:gd name="T36" fmla="*/ 85 w 320"/>
                <a:gd name="T37" fmla="*/ 204 h 348"/>
                <a:gd name="T38" fmla="*/ 123 w 320"/>
                <a:gd name="T39" fmla="*/ 195 h 348"/>
                <a:gd name="T40" fmla="*/ 128 w 320"/>
                <a:gd name="T41" fmla="*/ 192 h 348"/>
                <a:gd name="T42" fmla="*/ 156 w 320"/>
                <a:gd name="T43" fmla="*/ 200 h 348"/>
                <a:gd name="T44" fmla="*/ 133 w 320"/>
                <a:gd name="T45" fmla="*/ 215 h 348"/>
                <a:gd name="T46" fmla="*/ 123 w 320"/>
                <a:gd name="T47" fmla="*/ 204 h 348"/>
                <a:gd name="T48" fmla="*/ 139 w 320"/>
                <a:gd name="T49" fmla="*/ 195 h 348"/>
                <a:gd name="T50" fmla="*/ 152 w 320"/>
                <a:gd name="T51" fmla="*/ 187 h 348"/>
                <a:gd name="T52" fmla="*/ 84 w 320"/>
                <a:gd name="T53" fmla="*/ 184 h 348"/>
                <a:gd name="T54" fmla="*/ 226 w 320"/>
                <a:gd name="T55" fmla="*/ 182 h 348"/>
                <a:gd name="T56" fmla="*/ 212 w 320"/>
                <a:gd name="T57" fmla="*/ 132 h 348"/>
                <a:gd name="T58" fmla="*/ 256 w 320"/>
                <a:gd name="T59" fmla="*/ 83 h 348"/>
                <a:gd name="T60" fmla="*/ 260 w 320"/>
                <a:gd name="T61" fmla="*/ 111 h 348"/>
                <a:gd name="T62" fmla="*/ 249 w 320"/>
                <a:gd name="T63" fmla="*/ 133 h 348"/>
                <a:gd name="T64" fmla="*/ 245 w 320"/>
                <a:gd name="T65" fmla="*/ 168 h 348"/>
                <a:gd name="T66" fmla="*/ 234 w 320"/>
                <a:gd name="T67" fmla="*/ 173 h 348"/>
                <a:gd name="T68" fmla="*/ 230 w 320"/>
                <a:gd name="T69" fmla="*/ 176 h 348"/>
                <a:gd name="T70" fmla="*/ 218 w 320"/>
                <a:gd name="T71" fmla="*/ 179 h 348"/>
                <a:gd name="T72" fmla="*/ 196 w 320"/>
                <a:gd name="T73" fmla="*/ 184 h 348"/>
                <a:gd name="T74" fmla="*/ 188 w 320"/>
                <a:gd name="T75" fmla="*/ 178 h 348"/>
                <a:gd name="T76" fmla="*/ 169 w 320"/>
                <a:gd name="T77" fmla="*/ 200 h 348"/>
                <a:gd name="T78" fmla="*/ 158 w 320"/>
                <a:gd name="T79" fmla="*/ 182 h 348"/>
                <a:gd name="T80" fmla="*/ 128 w 320"/>
                <a:gd name="T81" fmla="*/ 190 h 348"/>
                <a:gd name="T82" fmla="*/ 104 w 320"/>
                <a:gd name="T83" fmla="*/ 190 h 348"/>
                <a:gd name="T84" fmla="*/ 130 w 320"/>
                <a:gd name="T85" fmla="*/ 171 h 348"/>
                <a:gd name="T86" fmla="*/ 167 w 320"/>
                <a:gd name="T87" fmla="*/ 167 h 348"/>
                <a:gd name="T88" fmla="*/ 188 w 320"/>
                <a:gd name="T89" fmla="*/ 149 h 348"/>
                <a:gd name="T90" fmla="*/ 194 w 320"/>
                <a:gd name="T91" fmla="*/ 149 h 348"/>
                <a:gd name="T92" fmla="*/ 227 w 320"/>
                <a:gd name="T93" fmla="*/ 127 h 348"/>
                <a:gd name="T94" fmla="*/ 235 w 320"/>
                <a:gd name="T95" fmla="*/ 97 h 348"/>
                <a:gd name="T96" fmla="*/ 238 w 320"/>
                <a:gd name="T97" fmla="*/ 81 h 348"/>
                <a:gd name="T98" fmla="*/ 248 w 320"/>
                <a:gd name="T99" fmla="*/ 80 h 348"/>
                <a:gd name="T100" fmla="*/ 229 w 320"/>
                <a:gd name="T101" fmla="*/ 59 h 348"/>
                <a:gd name="T102" fmla="*/ 251 w 320"/>
                <a:gd name="T103" fmla="*/ 0 h 348"/>
                <a:gd name="T104" fmla="*/ 290 w 320"/>
                <a:gd name="T105" fmla="*/ 23 h 348"/>
                <a:gd name="T106" fmla="*/ 311 w 320"/>
                <a:gd name="T107" fmla="*/ 33 h 348"/>
                <a:gd name="T108" fmla="*/ 306 w 320"/>
                <a:gd name="T109" fmla="*/ 44 h 348"/>
                <a:gd name="T110" fmla="*/ 271 w 320"/>
                <a:gd name="T111" fmla="*/ 56 h 348"/>
                <a:gd name="T112" fmla="*/ 245 w 320"/>
                <a:gd name="T113" fmla="*/ 59 h 348"/>
                <a:gd name="T114" fmla="*/ 237 w 320"/>
                <a:gd name="T115" fmla="*/ 70 h 348"/>
                <a:gd name="T116" fmla="*/ 240 w 320"/>
                <a:gd name="T117" fmla="*/ 45 h 348"/>
                <a:gd name="T118" fmla="*/ 257 w 320"/>
                <a:gd name="T119" fmla="*/ 31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0" h="348">
                  <a:moveTo>
                    <a:pt x="0" y="345"/>
                  </a:moveTo>
                  <a:lnTo>
                    <a:pt x="3" y="346"/>
                  </a:lnTo>
                  <a:lnTo>
                    <a:pt x="3" y="346"/>
                  </a:lnTo>
                  <a:lnTo>
                    <a:pt x="3" y="346"/>
                  </a:lnTo>
                  <a:lnTo>
                    <a:pt x="2" y="348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5"/>
                  </a:lnTo>
                  <a:lnTo>
                    <a:pt x="0" y="345"/>
                  </a:lnTo>
                  <a:close/>
                  <a:moveTo>
                    <a:pt x="8" y="343"/>
                  </a:moveTo>
                  <a:lnTo>
                    <a:pt x="10" y="343"/>
                  </a:lnTo>
                  <a:lnTo>
                    <a:pt x="8" y="343"/>
                  </a:lnTo>
                  <a:lnTo>
                    <a:pt x="8" y="346"/>
                  </a:lnTo>
                  <a:lnTo>
                    <a:pt x="7" y="346"/>
                  </a:lnTo>
                  <a:lnTo>
                    <a:pt x="7" y="346"/>
                  </a:lnTo>
                  <a:lnTo>
                    <a:pt x="5" y="345"/>
                  </a:lnTo>
                  <a:lnTo>
                    <a:pt x="7" y="345"/>
                  </a:lnTo>
                  <a:lnTo>
                    <a:pt x="7" y="345"/>
                  </a:lnTo>
                  <a:lnTo>
                    <a:pt x="8" y="345"/>
                  </a:lnTo>
                  <a:lnTo>
                    <a:pt x="8" y="343"/>
                  </a:lnTo>
                  <a:close/>
                  <a:moveTo>
                    <a:pt x="22" y="338"/>
                  </a:moveTo>
                  <a:lnTo>
                    <a:pt x="24" y="338"/>
                  </a:lnTo>
                  <a:lnTo>
                    <a:pt x="24" y="338"/>
                  </a:lnTo>
                  <a:lnTo>
                    <a:pt x="24" y="340"/>
                  </a:lnTo>
                  <a:lnTo>
                    <a:pt x="25" y="340"/>
                  </a:lnTo>
                  <a:lnTo>
                    <a:pt x="24" y="340"/>
                  </a:lnTo>
                  <a:lnTo>
                    <a:pt x="22" y="340"/>
                  </a:lnTo>
                  <a:lnTo>
                    <a:pt x="22" y="338"/>
                  </a:lnTo>
                  <a:close/>
                  <a:moveTo>
                    <a:pt x="267" y="310"/>
                  </a:moveTo>
                  <a:lnTo>
                    <a:pt x="267" y="310"/>
                  </a:lnTo>
                  <a:lnTo>
                    <a:pt x="267" y="310"/>
                  </a:lnTo>
                  <a:lnTo>
                    <a:pt x="267" y="312"/>
                  </a:lnTo>
                  <a:lnTo>
                    <a:pt x="267" y="312"/>
                  </a:lnTo>
                  <a:lnTo>
                    <a:pt x="267" y="310"/>
                  </a:lnTo>
                  <a:lnTo>
                    <a:pt x="267" y="310"/>
                  </a:lnTo>
                  <a:close/>
                  <a:moveTo>
                    <a:pt x="66" y="307"/>
                  </a:moveTo>
                  <a:lnTo>
                    <a:pt x="66" y="308"/>
                  </a:lnTo>
                  <a:lnTo>
                    <a:pt x="66" y="310"/>
                  </a:lnTo>
                  <a:lnTo>
                    <a:pt x="66" y="310"/>
                  </a:lnTo>
                  <a:lnTo>
                    <a:pt x="65" y="312"/>
                  </a:lnTo>
                  <a:lnTo>
                    <a:pt x="63" y="312"/>
                  </a:lnTo>
                  <a:lnTo>
                    <a:pt x="63" y="313"/>
                  </a:lnTo>
                  <a:lnTo>
                    <a:pt x="62" y="313"/>
                  </a:lnTo>
                  <a:lnTo>
                    <a:pt x="60" y="313"/>
                  </a:lnTo>
                  <a:lnTo>
                    <a:pt x="60" y="315"/>
                  </a:lnTo>
                  <a:lnTo>
                    <a:pt x="60" y="316"/>
                  </a:lnTo>
                  <a:lnTo>
                    <a:pt x="60" y="316"/>
                  </a:lnTo>
                  <a:lnTo>
                    <a:pt x="59" y="316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9"/>
                  </a:lnTo>
                  <a:lnTo>
                    <a:pt x="57" y="319"/>
                  </a:lnTo>
                  <a:lnTo>
                    <a:pt x="57" y="318"/>
                  </a:lnTo>
                  <a:lnTo>
                    <a:pt x="57" y="318"/>
                  </a:lnTo>
                  <a:lnTo>
                    <a:pt x="59" y="316"/>
                  </a:lnTo>
                  <a:lnTo>
                    <a:pt x="59" y="315"/>
                  </a:lnTo>
                  <a:lnTo>
                    <a:pt x="59" y="313"/>
                  </a:lnTo>
                  <a:lnTo>
                    <a:pt x="60" y="313"/>
                  </a:lnTo>
                  <a:lnTo>
                    <a:pt x="62" y="312"/>
                  </a:lnTo>
                  <a:lnTo>
                    <a:pt x="62" y="312"/>
                  </a:lnTo>
                  <a:lnTo>
                    <a:pt x="60" y="312"/>
                  </a:lnTo>
                  <a:lnTo>
                    <a:pt x="60" y="310"/>
                  </a:lnTo>
                  <a:lnTo>
                    <a:pt x="60" y="310"/>
                  </a:lnTo>
                  <a:lnTo>
                    <a:pt x="62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5" y="308"/>
                  </a:lnTo>
                  <a:lnTo>
                    <a:pt x="66" y="307"/>
                  </a:lnTo>
                  <a:close/>
                  <a:moveTo>
                    <a:pt x="76" y="291"/>
                  </a:moveTo>
                  <a:lnTo>
                    <a:pt x="76" y="293"/>
                  </a:lnTo>
                  <a:lnTo>
                    <a:pt x="77" y="293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4" y="293"/>
                  </a:lnTo>
                  <a:lnTo>
                    <a:pt x="76" y="291"/>
                  </a:lnTo>
                  <a:lnTo>
                    <a:pt x="76" y="291"/>
                  </a:lnTo>
                  <a:close/>
                  <a:moveTo>
                    <a:pt x="79" y="286"/>
                  </a:moveTo>
                  <a:lnTo>
                    <a:pt x="81" y="286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79" y="286"/>
                  </a:lnTo>
                  <a:close/>
                  <a:moveTo>
                    <a:pt x="87" y="282"/>
                  </a:moveTo>
                  <a:lnTo>
                    <a:pt x="87" y="283"/>
                  </a:lnTo>
                  <a:lnTo>
                    <a:pt x="87" y="283"/>
                  </a:lnTo>
                  <a:lnTo>
                    <a:pt x="85" y="283"/>
                  </a:lnTo>
                  <a:lnTo>
                    <a:pt x="85" y="285"/>
                  </a:lnTo>
                  <a:lnTo>
                    <a:pt x="84" y="285"/>
                  </a:lnTo>
                  <a:lnTo>
                    <a:pt x="84" y="285"/>
                  </a:lnTo>
                  <a:lnTo>
                    <a:pt x="82" y="286"/>
                  </a:lnTo>
                  <a:lnTo>
                    <a:pt x="84" y="286"/>
                  </a:lnTo>
                  <a:lnTo>
                    <a:pt x="82" y="288"/>
                  </a:lnTo>
                  <a:lnTo>
                    <a:pt x="81" y="286"/>
                  </a:lnTo>
                  <a:lnTo>
                    <a:pt x="79" y="286"/>
                  </a:lnTo>
                  <a:lnTo>
                    <a:pt x="79" y="286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4" y="283"/>
                  </a:lnTo>
                  <a:lnTo>
                    <a:pt x="84" y="283"/>
                  </a:lnTo>
                  <a:lnTo>
                    <a:pt x="85" y="283"/>
                  </a:lnTo>
                  <a:lnTo>
                    <a:pt x="85" y="283"/>
                  </a:lnTo>
                  <a:lnTo>
                    <a:pt x="85" y="282"/>
                  </a:lnTo>
                  <a:lnTo>
                    <a:pt x="87" y="282"/>
                  </a:lnTo>
                  <a:close/>
                  <a:moveTo>
                    <a:pt x="98" y="252"/>
                  </a:moveTo>
                  <a:lnTo>
                    <a:pt x="100" y="252"/>
                  </a:lnTo>
                  <a:lnTo>
                    <a:pt x="101" y="253"/>
                  </a:lnTo>
                  <a:lnTo>
                    <a:pt x="100" y="255"/>
                  </a:lnTo>
                  <a:lnTo>
                    <a:pt x="98" y="255"/>
                  </a:lnTo>
                  <a:lnTo>
                    <a:pt x="98" y="255"/>
                  </a:lnTo>
                  <a:lnTo>
                    <a:pt x="96" y="252"/>
                  </a:lnTo>
                  <a:lnTo>
                    <a:pt x="98" y="252"/>
                  </a:lnTo>
                  <a:close/>
                  <a:moveTo>
                    <a:pt x="106" y="245"/>
                  </a:moveTo>
                  <a:lnTo>
                    <a:pt x="107" y="245"/>
                  </a:lnTo>
                  <a:lnTo>
                    <a:pt x="106" y="249"/>
                  </a:lnTo>
                  <a:lnTo>
                    <a:pt x="106" y="250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0"/>
                  </a:lnTo>
                  <a:lnTo>
                    <a:pt x="104" y="249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close/>
                  <a:moveTo>
                    <a:pt x="89" y="230"/>
                  </a:moveTo>
                  <a:lnTo>
                    <a:pt x="89" y="231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7" y="231"/>
                  </a:lnTo>
                  <a:lnTo>
                    <a:pt x="89" y="230"/>
                  </a:lnTo>
                  <a:close/>
                  <a:moveTo>
                    <a:pt x="96" y="219"/>
                  </a:moveTo>
                  <a:lnTo>
                    <a:pt x="98" y="219"/>
                  </a:lnTo>
                  <a:lnTo>
                    <a:pt x="96" y="220"/>
                  </a:lnTo>
                  <a:lnTo>
                    <a:pt x="96" y="220"/>
                  </a:lnTo>
                  <a:lnTo>
                    <a:pt x="95" y="220"/>
                  </a:lnTo>
                  <a:lnTo>
                    <a:pt x="95" y="220"/>
                  </a:lnTo>
                  <a:lnTo>
                    <a:pt x="95" y="219"/>
                  </a:lnTo>
                  <a:lnTo>
                    <a:pt x="96" y="219"/>
                  </a:lnTo>
                  <a:close/>
                  <a:moveTo>
                    <a:pt x="93" y="219"/>
                  </a:moveTo>
                  <a:lnTo>
                    <a:pt x="93" y="219"/>
                  </a:lnTo>
                  <a:lnTo>
                    <a:pt x="93" y="222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0" y="223"/>
                  </a:lnTo>
                  <a:lnTo>
                    <a:pt x="92" y="222"/>
                  </a:lnTo>
                  <a:lnTo>
                    <a:pt x="92" y="222"/>
                  </a:lnTo>
                  <a:lnTo>
                    <a:pt x="90" y="222"/>
                  </a:lnTo>
                  <a:lnTo>
                    <a:pt x="92" y="219"/>
                  </a:lnTo>
                  <a:lnTo>
                    <a:pt x="92" y="219"/>
                  </a:lnTo>
                  <a:lnTo>
                    <a:pt x="93" y="219"/>
                  </a:lnTo>
                  <a:close/>
                  <a:moveTo>
                    <a:pt x="71" y="214"/>
                  </a:moveTo>
                  <a:lnTo>
                    <a:pt x="73" y="214"/>
                  </a:lnTo>
                  <a:lnTo>
                    <a:pt x="73" y="214"/>
                  </a:lnTo>
                  <a:lnTo>
                    <a:pt x="74" y="214"/>
                  </a:lnTo>
                  <a:lnTo>
                    <a:pt x="74" y="214"/>
                  </a:lnTo>
                  <a:lnTo>
                    <a:pt x="74" y="215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3" y="217"/>
                  </a:lnTo>
                  <a:lnTo>
                    <a:pt x="73" y="217"/>
                  </a:lnTo>
                  <a:lnTo>
                    <a:pt x="71" y="217"/>
                  </a:lnTo>
                  <a:lnTo>
                    <a:pt x="71" y="215"/>
                  </a:lnTo>
                  <a:lnTo>
                    <a:pt x="71" y="214"/>
                  </a:lnTo>
                  <a:close/>
                  <a:moveTo>
                    <a:pt x="234" y="209"/>
                  </a:moveTo>
                  <a:lnTo>
                    <a:pt x="234" y="209"/>
                  </a:lnTo>
                  <a:lnTo>
                    <a:pt x="234" y="209"/>
                  </a:lnTo>
                  <a:lnTo>
                    <a:pt x="234" y="211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4" y="209"/>
                  </a:lnTo>
                  <a:close/>
                  <a:moveTo>
                    <a:pt x="77" y="209"/>
                  </a:moveTo>
                  <a:lnTo>
                    <a:pt x="79" y="209"/>
                  </a:lnTo>
                  <a:lnTo>
                    <a:pt x="79" y="211"/>
                  </a:lnTo>
                  <a:lnTo>
                    <a:pt x="79" y="211"/>
                  </a:lnTo>
                  <a:lnTo>
                    <a:pt x="79" y="212"/>
                  </a:lnTo>
                  <a:lnTo>
                    <a:pt x="77" y="212"/>
                  </a:lnTo>
                  <a:lnTo>
                    <a:pt x="77" y="214"/>
                  </a:lnTo>
                  <a:lnTo>
                    <a:pt x="77" y="214"/>
                  </a:lnTo>
                  <a:lnTo>
                    <a:pt x="77" y="212"/>
                  </a:lnTo>
                  <a:lnTo>
                    <a:pt x="76" y="212"/>
                  </a:lnTo>
                  <a:lnTo>
                    <a:pt x="77" y="211"/>
                  </a:lnTo>
                  <a:lnTo>
                    <a:pt x="77" y="209"/>
                  </a:lnTo>
                  <a:close/>
                  <a:moveTo>
                    <a:pt x="85" y="204"/>
                  </a:moveTo>
                  <a:lnTo>
                    <a:pt x="84" y="206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4" y="206"/>
                  </a:lnTo>
                  <a:lnTo>
                    <a:pt x="84" y="204"/>
                  </a:lnTo>
                  <a:lnTo>
                    <a:pt x="85" y="204"/>
                  </a:lnTo>
                  <a:close/>
                  <a:moveTo>
                    <a:pt x="87" y="197"/>
                  </a:moveTo>
                  <a:lnTo>
                    <a:pt x="89" y="198"/>
                  </a:lnTo>
                  <a:lnTo>
                    <a:pt x="89" y="198"/>
                  </a:lnTo>
                  <a:lnTo>
                    <a:pt x="87" y="200"/>
                  </a:lnTo>
                  <a:lnTo>
                    <a:pt x="87" y="198"/>
                  </a:lnTo>
                  <a:lnTo>
                    <a:pt x="87" y="198"/>
                  </a:lnTo>
                  <a:lnTo>
                    <a:pt x="87" y="197"/>
                  </a:lnTo>
                  <a:close/>
                  <a:moveTo>
                    <a:pt x="101" y="197"/>
                  </a:moveTo>
                  <a:lnTo>
                    <a:pt x="103" y="197"/>
                  </a:lnTo>
                  <a:lnTo>
                    <a:pt x="104" y="197"/>
                  </a:lnTo>
                  <a:lnTo>
                    <a:pt x="106" y="198"/>
                  </a:lnTo>
                  <a:lnTo>
                    <a:pt x="106" y="200"/>
                  </a:lnTo>
                  <a:lnTo>
                    <a:pt x="107" y="201"/>
                  </a:lnTo>
                  <a:lnTo>
                    <a:pt x="111" y="201"/>
                  </a:lnTo>
                  <a:lnTo>
                    <a:pt x="111" y="201"/>
                  </a:lnTo>
                  <a:lnTo>
                    <a:pt x="112" y="201"/>
                  </a:lnTo>
                  <a:lnTo>
                    <a:pt x="112" y="201"/>
                  </a:lnTo>
                  <a:lnTo>
                    <a:pt x="114" y="200"/>
                  </a:lnTo>
                  <a:lnTo>
                    <a:pt x="115" y="200"/>
                  </a:lnTo>
                  <a:lnTo>
                    <a:pt x="115" y="201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4" y="204"/>
                  </a:lnTo>
                  <a:lnTo>
                    <a:pt x="114" y="206"/>
                  </a:lnTo>
                  <a:lnTo>
                    <a:pt x="115" y="206"/>
                  </a:lnTo>
                  <a:lnTo>
                    <a:pt x="118" y="206"/>
                  </a:lnTo>
                  <a:lnTo>
                    <a:pt x="118" y="208"/>
                  </a:lnTo>
                  <a:lnTo>
                    <a:pt x="118" y="209"/>
                  </a:lnTo>
                  <a:lnTo>
                    <a:pt x="118" y="209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20" y="212"/>
                  </a:lnTo>
                  <a:lnTo>
                    <a:pt x="120" y="212"/>
                  </a:lnTo>
                  <a:lnTo>
                    <a:pt x="120" y="214"/>
                  </a:lnTo>
                  <a:lnTo>
                    <a:pt x="115" y="217"/>
                  </a:lnTo>
                  <a:lnTo>
                    <a:pt x="115" y="219"/>
                  </a:lnTo>
                  <a:lnTo>
                    <a:pt x="114" y="222"/>
                  </a:lnTo>
                  <a:lnTo>
                    <a:pt x="114" y="223"/>
                  </a:lnTo>
                  <a:lnTo>
                    <a:pt x="114" y="225"/>
                  </a:lnTo>
                  <a:lnTo>
                    <a:pt x="112" y="226"/>
                  </a:lnTo>
                  <a:lnTo>
                    <a:pt x="112" y="228"/>
                  </a:lnTo>
                  <a:lnTo>
                    <a:pt x="112" y="230"/>
                  </a:lnTo>
                  <a:lnTo>
                    <a:pt x="112" y="233"/>
                  </a:lnTo>
                  <a:lnTo>
                    <a:pt x="111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6" y="236"/>
                  </a:lnTo>
                  <a:lnTo>
                    <a:pt x="107" y="239"/>
                  </a:lnTo>
                  <a:lnTo>
                    <a:pt x="104" y="241"/>
                  </a:lnTo>
                  <a:lnTo>
                    <a:pt x="101" y="242"/>
                  </a:lnTo>
                  <a:lnTo>
                    <a:pt x="101" y="242"/>
                  </a:lnTo>
                  <a:lnTo>
                    <a:pt x="101" y="241"/>
                  </a:lnTo>
                  <a:lnTo>
                    <a:pt x="101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3" y="236"/>
                  </a:lnTo>
                  <a:lnTo>
                    <a:pt x="101" y="234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3" y="233"/>
                  </a:lnTo>
                  <a:lnTo>
                    <a:pt x="103" y="233"/>
                  </a:lnTo>
                  <a:lnTo>
                    <a:pt x="103" y="231"/>
                  </a:lnTo>
                  <a:lnTo>
                    <a:pt x="103" y="231"/>
                  </a:lnTo>
                  <a:lnTo>
                    <a:pt x="101" y="231"/>
                  </a:lnTo>
                  <a:lnTo>
                    <a:pt x="101" y="231"/>
                  </a:lnTo>
                  <a:lnTo>
                    <a:pt x="100" y="233"/>
                  </a:lnTo>
                  <a:lnTo>
                    <a:pt x="100" y="234"/>
                  </a:lnTo>
                  <a:lnTo>
                    <a:pt x="98" y="236"/>
                  </a:lnTo>
                  <a:lnTo>
                    <a:pt x="100" y="236"/>
                  </a:lnTo>
                  <a:lnTo>
                    <a:pt x="100" y="237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95" y="239"/>
                  </a:lnTo>
                  <a:lnTo>
                    <a:pt x="95" y="239"/>
                  </a:lnTo>
                  <a:lnTo>
                    <a:pt x="93" y="237"/>
                  </a:lnTo>
                  <a:lnTo>
                    <a:pt x="93" y="236"/>
                  </a:lnTo>
                  <a:lnTo>
                    <a:pt x="95" y="236"/>
                  </a:lnTo>
                  <a:lnTo>
                    <a:pt x="95" y="236"/>
                  </a:lnTo>
                  <a:lnTo>
                    <a:pt x="95" y="234"/>
                  </a:lnTo>
                  <a:lnTo>
                    <a:pt x="96" y="233"/>
                  </a:lnTo>
                  <a:lnTo>
                    <a:pt x="95" y="231"/>
                  </a:lnTo>
                  <a:lnTo>
                    <a:pt x="95" y="231"/>
                  </a:lnTo>
                  <a:lnTo>
                    <a:pt x="93" y="231"/>
                  </a:lnTo>
                  <a:lnTo>
                    <a:pt x="95" y="230"/>
                  </a:lnTo>
                  <a:lnTo>
                    <a:pt x="93" y="228"/>
                  </a:lnTo>
                  <a:lnTo>
                    <a:pt x="93" y="225"/>
                  </a:lnTo>
                  <a:lnTo>
                    <a:pt x="95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8" y="222"/>
                  </a:lnTo>
                  <a:lnTo>
                    <a:pt x="100" y="220"/>
                  </a:lnTo>
                  <a:lnTo>
                    <a:pt x="100" y="217"/>
                  </a:lnTo>
                  <a:lnTo>
                    <a:pt x="100" y="217"/>
                  </a:lnTo>
                  <a:lnTo>
                    <a:pt x="98" y="217"/>
                  </a:lnTo>
                  <a:lnTo>
                    <a:pt x="100" y="215"/>
                  </a:lnTo>
                  <a:lnTo>
                    <a:pt x="100" y="214"/>
                  </a:lnTo>
                  <a:lnTo>
                    <a:pt x="98" y="212"/>
                  </a:lnTo>
                  <a:lnTo>
                    <a:pt x="96" y="209"/>
                  </a:lnTo>
                  <a:lnTo>
                    <a:pt x="95" y="208"/>
                  </a:lnTo>
                  <a:lnTo>
                    <a:pt x="95" y="208"/>
                  </a:lnTo>
                  <a:lnTo>
                    <a:pt x="93" y="209"/>
                  </a:lnTo>
                  <a:lnTo>
                    <a:pt x="93" y="209"/>
                  </a:lnTo>
                  <a:lnTo>
                    <a:pt x="93" y="211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5" y="214"/>
                  </a:lnTo>
                  <a:lnTo>
                    <a:pt x="95" y="212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5"/>
                  </a:lnTo>
                  <a:lnTo>
                    <a:pt x="95" y="215"/>
                  </a:lnTo>
                  <a:lnTo>
                    <a:pt x="95" y="215"/>
                  </a:lnTo>
                  <a:lnTo>
                    <a:pt x="93" y="215"/>
                  </a:lnTo>
                  <a:lnTo>
                    <a:pt x="93" y="215"/>
                  </a:lnTo>
                  <a:lnTo>
                    <a:pt x="92" y="214"/>
                  </a:lnTo>
                  <a:lnTo>
                    <a:pt x="90" y="215"/>
                  </a:lnTo>
                  <a:lnTo>
                    <a:pt x="89" y="217"/>
                  </a:lnTo>
                  <a:lnTo>
                    <a:pt x="87" y="217"/>
                  </a:lnTo>
                  <a:lnTo>
                    <a:pt x="89" y="217"/>
                  </a:lnTo>
                  <a:lnTo>
                    <a:pt x="89" y="215"/>
                  </a:lnTo>
                  <a:lnTo>
                    <a:pt x="89" y="214"/>
                  </a:lnTo>
                  <a:lnTo>
                    <a:pt x="87" y="212"/>
                  </a:lnTo>
                  <a:lnTo>
                    <a:pt x="87" y="212"/>
                  </a:lnTo>
                  <a:lnTo>
                    <a:pt x="85" y="211"/>
                  </a:lnTo>
                  <a:lnTo>
                    <a:pt x="87" y="209"/>
                  </a:lnTo>
                  <a:lnTo>
                    <a:pt x="89" y="211"/>
                  </a:lnTo>
                  <a:lnTo>
                    <a:pt x="89" y="212"/>
                  </a:lnTo>
                  <a:lnTo>
                    <a:pt x="90" y="214"/>
                  </a:lnTo>
                  <a:lnTo>
                    <a:pt x="92" y="214"/>
                  </a:lnTo>
                  <a:lnTo>
                    <a:pt x="90" y="211"/>
                  </a:lnTo>
                  <a:lnTo>
                    <a:pt x="90" y="211"/>
                  </a:lnTo>
                  <a:lnTo>
                    <a:pt x="89" y="209"/>
                  </a:lnTo>
                  <a:lnTo>
                    <a:pt x="87" y="208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7" y="204"/>
                  </a:lnTo>
                  <a:lnTo>
                    <a:pt x="89" y="206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90" y="203"/>
                  </a:lnTo>
                  <a:lnTo>
                    <a:pt x="92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3" y="201"/>
                  </a:lnTo>
                  <a:lnTo>
                    <a:pt x="95" y="201"/>
                  </a:lnTo>
                  <a:lnTo>
                    <a:pt x="96" y="201"/>
                  </a:lnTo>
                  <a:lnTo>
                    <a:pt x="98" y="200"/>
                  </a:lnTo>
                  <a:lnTo>
                    <a:pt x="98" y="198"/>
                  </a:lnTo>
                  <a:lnTo>
                    <a:pt x="98" y="197"/>
                  </a:lnTo>
                  <a:lnTo>
                    <a:pt x="101" y="197"/>
                  </a:lnTo>
                  <a:lnTo>
                    <a:pt x="101" y="197"/>
                  </a:lnTo>
                  <a:close/>
                  <a:moveTo>
                    <a:pt x="123" y="195"/>
                  </a:moveTo>
                  <a:lnTo>
                    <a:pt x="123" y="195"/>
                  </a:lnTo>
                  <a:lnTo>
                    <a:pt x="125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5"/>
                  </a:lnTo>
                  <a:close/>
                  <a:moveTo>
                    <a:pt x="128" y="192"/>
                  </a:moveTo>
                  <a:lnTo>
                    <a:pt x="128" y="192"/>
                  </a:lnTo>
                  <a:lnTo>
                    <a:pt x="128" y="193"/>
                  </a:lnTo>
                  <a:lnTo>
                    <a:pt x="128" y="193"/>
                  </a:lnTo>
                  <a:lnTo>
                    <a:pt x="126" y="193"/>
                  </a:lnTo>
                  <a:lnTo>
                    <a:pt x="126" y="193"/>
                  </a:lnTo>
                  <a:lnTo>
                    <a:pt x="128" y="192"/>
                  </a:lnTo>
                  <a:lnTo>
                    <a:pt x="128" y="192"/>
                  </a:lnTo>
                  <a:close/>
                  <a:moveTo>
                    <a:pt x="79" y="189"/>
                  </a:moveTo>
                  <a:lnTo>
                    <a:pt x="82" y="190"/>
                  </a:lnTo>
                  <a:lnTo>
                    <a:pt x="81" y="190"/>
                  </a:lnTo>
                  <a:lnTo>
                    <a:pt x="81" y="193"/>
                  </a:lnTo>
                  <a:lnTo>
                    <a:pt x="79" y="193"/>
                  </a:lnTo>
                  <a:lnTo>
                    <a:pt x="79" y="192"/>
                  </a:lnTo>
                  <a:lnTo>
                    <a:pt x="79" y="189"/>
                  </a:lnTo>
                  <a:close/>
                  <a:moveTo>
                    <a:pt x="150" y="189"/>
                  </a:moveTo>
                  <a:lnTo>
                    <a:pt x="152" y="190"/>
                  </a:lnTo>
                  <a:lnTo>
                    <a:pt x="155" y="190"/>
                  </a:lnTo>
                  <a:lnTo>
                    <a:pt x="156" y="192"/>
                  </a:lnTo>
                  <a:lnTo>
                    <a:pt x="158" y="190"/>
                  </a:lnTo>
                  <a:lnTo>
                    <a:pt x="158" y="193"/>
                  </a:lnTo>
                  <a:lnTo>
                    <a:pt x="158" y="195"/>
                  </a:lnTo>
                  <a:lnTo>
                    <a:pt x="159" y="197"/>
                  </a:lnTo>
                  <a:lnTo>
                    <a:pt x="158" y="197"/>
                  </a:lnTo>
                  <a:lnTo>
                    <a:pt x="159" y="198"/>
                  </a:lnTo>
                  <a:lnTo>
                    <a:pt x="156" y="200"/>
                  </a:lnTo>
                  <a:lnTo>
                    <a:pt x="155" y="201"/>
                  </a:lnTo>
                  <a:lnTo>
                    <a:pt x="153" y="203"/>
                  </a:lnTo>
                  <a:lnTo>
                    <a:pt x="152" y="204"/>
                  </a:lnTo>
                  <a:lnTo>
                    <a:pt x="152" y="204"/>
                  </a:lnTo>
                  <a:lnTo>
                    <a:pt x="152" y="206"/>
                  </a:lnTo>
                  <a:lnTo>
                    <a:pt x="150" y="206"/>
                  </a:lnTo>
                  <a:lnTo>
                    <a:pt x="148" y="203"/>
                  </a:lnTo>
                  <a:lnTo>
                    <a:pt x="147" y="203"/>
                  </a:lnTo>
                  <a:lnTo>
                    <a:pt x="144" y="203"/>
                  </a:lnTo>
                  <a:lnTo>
                    <a:pt x="144" y="203"/>
                  </a:lnTo>
                  <a:lnTo>
                    <a:pt x="139" y="204"/>
                  </a:lnTo>
                  <a:lnTo>
                    <a:pt x="137" y="206"/>
                  </a:lnTo>
                  <a:lnTo>
                    <a:pt x="136" y="209"/>
                  </a:lnTo>
                  <a:lnTo>
                    <a:pt x="136" y="211"/>
                  </a:lnTo>
                  <a:lnTo>
                    <a:pt x="136" y="211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5"/>
                  </a:lnTo>
                  <a:lnTo>
                    <a:pt x="131" y="215"/>
                  </a:lnTo>
                  <a:lnTo>
                    <a:pt x="130" y="214"/>
                  </a:lnTo>
                  <a:lnTo>
                    <a:pt x="130" y="214"/>
                  </a:lnTo>
                  <a:lnTo>
                    <a:pt x="130" y="212"/>
                  </a:lnTo>
                  <a:lnTo>
                    <a:pt x="128" y="212"/>
                  </a:lnTo>
                  <a:lnTo>
                    <a:pt x="126" y="212"/>
                  </a:lnTo>
                  <a:lnTo>
                    <a:pt x="126" y="211"/>
                  </a:lnTo>
                  <a:lnTo>
                    <a:pt x="126" y="209"/>
                  </a:lnTo>
                  <a:lnTo>
                    <a:pt x="126" y="209"/>
                  </a:lnTo>
                  <a:lnTo>
                    <a:pt x="126" y="208"/>
                  </a:lnTo>
                  <a:lnTo>
                    <a:pt x="128" y="208"/>
                  </a:lnTo>
                  <a:lnTo>
                    <a:pt x="128" y="206"/>
                  </a:lnTo>
                  <a:lnTo>
                    <a:pt x="128" y="206"/>
                  </a:lnTo>
                  <a:lnTo>
                    <a:pt x="126" y="206"/>
                  </a:lnTo>
                  <a:lnTo>
                    <a:pt x="126" y="206"/>
                  </a:lnTo>
                  <a:lnTo>
                    <a:pt x="126" y="204"/>
                  </a:lnTo>
                  <a:lnTo>
                    <a:pt x="125" y="204"/>
                  </a:lnTo>
                  <a:lnTo>
                    <a:pt x="123" y="204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2" y="204"/>
                  </a:lnTo>
                  <a:lnTo>
                    <a:pt x="125" y="203"/>
                  </a:lnTo>
                  <a:lnTo>
                    <a:pt x="125" y="203"/>
                  </a:lnTo>
                  <a:lnTo>
                    <a:pt x="128" y="201"/>
                  </a:lnTo>
                  <a:lnTo>
                    <a:pt x="130" y="200"/>
                  </a:lnTo>
                  <a:lnTo>
                    <a:pt x="130" y="198"/>
                  </a:lnTo>
                  <a:lnTo>
                    <a:pt x="130" y="197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5"/>
                  </a:lnTo>
                  <a:lnTo>
                    <a:pt x="133" y="193"/>
                  </a:lnTo>
                  <a:lnTo>
                    <a:pt x="134" y="193"/>
                  </a:lnTo>
                  <a:lnTo>
                    <a:pt x="136" y="195"/>
                  </a:lnTo>
                  <a:lnTo>
                    <a:pt x="136" y="197"/>
                  </a:lnTo>
                  <a:lnTo>
                    <a:pt x="137" y="195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41" y="195"/>
                  </a:lnTo>
                  <a:lnTo>
                    <a:pt x="142" y="195"/>
                  </a:lnTo>
                  <a:lnTo>
                    <a:pt x="144" y="193"/>
                  </a:lnTo>
                  <a:lnTo>
                    <a:pt x="144" y="192"/>
                  </a:lnTo>
                  <a:lnTo>
                    <a:pt x="144" y="190"/>
                  </a:lnTo>
                  <a:lnTo>
                    <a:pt x="144" y="190"/>
                  </a:lnTo>
                  <a:lnTo>
                    <a:pt x="145" y="190"/>
                  </a:lnTo>
                  <a:lnTo>
                    <a:pt x="147" y="190"/>
                  </a:lnTo>
                  <a:lnTo>
                    <a:pt x="148" y="189"/>
                  </a:lnTo>
                  <a:lnTo>
                    <a:pt x="150" y="189"/>
                  </a:lnTo>
                  <a:close/>
                  <a:moveTo>
                    <a:pt x="153" y="185"/>
                  </a:moveTo>
                  <a:lnTo>
                    <a:pt x="155" y="185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2" y="187"/>
                  </a:lnTo>
                  <a:lnTo>
                    <a:pt x="152" y="187"/>
                  </a:lnTo>
                  <a:lnTo>
                    <a:pt x="152" y="185"/>
                  </a:lnTo>
                  <a:lnTo>
                    <a:pt x="153" y="185"/>
                  </a:lnTo>
                  <a:close/>
                  <a:moveTo>
                    <a:pt x="163" y="185"/>
                  </a:moveTo>
                  <a:lnTo>
                    <a:pt x="163" y="185"/>
                  </a:lnTo>
                  <a:lnTo>
                    <a:pt x="163" y="189"/>
                  </a:lnTo>
                  <a:lnTo>
                    <a:pt x="163" y="190"/>
                  </a:lnTo>
                  <a:lnTo>
                    <a:pt x="161" y="192"/>
                  </a:lnTo>
                  <a:lnTo>
                    <a:pt x="159" y="192"/>
                  </a:lnTo>
                  <a:lnTo>
                    <a:pt x="159" y="190"/>
                  </a:lnTo>
                  <a:lnTo>
                    <a:pt x="158" y="190"/>
                  </a:lnTo>
                  <a:lnTo>
                    <a:pt x="159" y="189"/>
                  </a:lnTo>
                  <a:lnTo>
                    <a:pt x="161" y="187"/>
                  </a:lnTo>
                  <a:lnTo>
                    <a:pt x="163" y="185"/>
                  </a:lnTo>
                  <a:lnTo>
                    <a:pt x="163" y="185"/>
                  </a:lnTo>
                  <a:close/>
                  <a:moveTo>
                    <a:pt x="84" y="184"/>
                  </a:moveTo>
                  <a:lnTo>
                    <a:pt x="84" y="184"/>
                  </a:lnTo>
                  <a:lnTo>
                    <a:pt x="84" y="184"/>
                  </a:lnTo>
                  <a:lnTo>
                    <a:pt x="84" y="184"/>
                  </a:lnTo>
                  <a:lnTo>
                    <a:pt x="84" y="185"/>
                  </a:lnTo>
                  <a:lnTo>
                    <a:pt x="82" y="189"/>
                  </a:lnTo>
                  <a:lnTo>
                    <a:pt x="82" y="189"/>
                  </a:lnTo>
                  <a:lnTo>
                    <a:pt x="82" y="190"/>
                  </a:lnTo>
                  <a:lnTo>
                    <a:pt x="81" y="189"/>
                  </a:lnTo>
                  <a:lnTo>
                    <a:pt x="81" y="189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4" y="184"/>
                  </a:lnTo>
                  <a:close/>
                  <a:moveTo>
                    <a:pt x="226" y="182"/>
                  </a:moveTo>
                  <a:lnTo>
                    <a:pt x="227" y="182"/>
                  </a:lnTo>
                  <a:lnTo>
                    <a:pt x="227" y="182"/>
                  </a:lnTo>
                  <a:lnTo>
                    <a:pt x="227" y="184"/>
                  </a:lnTo>
                  <a:lnTo>
                    <a:pt x="227" y="184"/>
                  </a:lnTo>
                  <a:lnTo>
                    <a:pt x="226" y="182"/>
                  </a:lnTo>
                  <a:lnTo>
                    <a:pt x="226" y="182"/>
                  </a:lnTo>
                  <a:close/>
                  <a:moveTo>
                    <a:pt x="139" y="157"/>
                  </a:moveTo>
                  <a:lnTo>
                    <a:pt x="141" y="159"/>
                  </a:lnTo>
                  <a:lnTo>
                    <a:pt x="139" y="159"/>
                  </a:lnTo>
                  <a:lnTo>
                    <a:pt x="139" y="159"/>
                  </a:lnTo>
                  <a:lnTo>
                    <a:pt x="137" y="159"/>
                  </a:lnTo>
                  <a:lnTo>
                    <a:pt x="137" y="159"/>
                  </a:lnTo>
                  <a:lnTo>
                    <a:pt x="137" y="157"/>
                  </a:lnTo>
                  <a:lnTo>
                    <a:pt x="139" y="157"/>
                  </a:lnTo>
                  <a:close/>
                  <a:moveTo>
                    <a:pt x="215" y="124"/>
                  </a:moveTo>
                  <a:lnTo>
                    <a:pt x="215" y="124"/>
                  </a:lnTo>
                  <a:lnTo>
                    <a:pt x="213" y="127"/>
                  </a:lnTo>
                  <a:lnTo>
                    <a:pt x="213" y="127"/>
                  </a:lnTo>
                  <a:lnTo>
                    <a:pt x="215" y="127"/>
                  </a:lnTo>
                  <a:lnTo>
                    <a:pt x="213" y="130"/>
                  </a:lnTo>
                  <a:lnTo>
                    <a:pt x="212" y="132"/>
                  </a:lnTo>
                  <a:lnTo>
                    <a:pt x="210" y="132"/>
                  </a:lnTo>
                  <a:lnTo>
                    <a:pt x="210" y="132"/>
                  </a:lnTo>
                  <a:lnTo>
                    <a:pt x="212" y="132"/>
                  </a:lnTo>
                  <a:lnTo>
                    <a:pt x="212" y="130"/>
                  </a:lnTo>
                  <a:lnTo>
                    <a:pt x="212" y="129"/>
                  </a:lnTo>
                  <a:lnTo>
                    <a:pt x="212" y="129"/>
                  </a:lnTo>
                  <a:lnTo>
                    <a:pt x="210" y="129"/>
                  </a:lnTo>
                  <a:lnTo>
                    <a:pt x="210" y="127"/>
                  </a:lnTo>
                  <a:lnTo>
                    <a:pt x="212" y="126"/>
                  </a:lnTo>
                  <a:lnTo>
                    <a:pt x="213" y="124"/>
                  </a:lnTo>
                  <a:lnTo>
                    <a:pt x="215" y="124"/>
                  </a:lnTo>
                  <a:close/>
                  <a:moveTo>
                    <a:pt x="249" y="69"/>
                  </a:moveTo>
                  <a:lnTo>
                    <a:pt x="251" y="70"/>
                  </a:lnTo>
                  <a:lnTo>
                    <a:pt x="251" y="70"/>
                  </a:lnTo>
                  <a:lnTo>
                    <a:pt x="254" y="72"/>
                  </a:lnTo>
                  <a:lnTo>
                    <a:pt x="254" y="72"/>
                  </a:lnTo>
                  <a:lnTo>
                    <a:pt x="257" y="70"/>
                  </a:lnTo>
                  <a:lnTo>
                    <a:pt x="256" y="74"/>
                  </a:lnTo>
                  <a:lnTo>
                    <a:pt x="256" y="77"/>
                  </a:lnTo>
                  <a:lnTo>
                    <a:pt x="256" y="81"/>
                  </a:lnTo>
                  <a:lnTo>
                    <a:pt x="256" y="83"/>
                  </a:lnTo>
                  <a:lnTo>
                    <a:pt x="257" y="85"/>
                  </a:lnTo>
                  <a:lnTo>
                    <a:pt x="257" y="86"/>
                  </a:lnTo>
                  <a:lnTo>
                    <a:pt x="259" y="88"/>
                  </a:lnTo>
                  <a:lnTo>
                    <a:pt x="262" y="91"/>
                  </a:lnTo>
                  <a:lnTo>
                    <a:pt x="262" y="94"/>
                  </a:lnTo>
                  <a:lnTo>
                    <a:pt x="264" y="96"/>
                  </a:lnTo>
                  <a:lnTo>
                    <a:pt x="264" y="97"/>
                  </a:lnTo>
                  <a:lnTo>
                    <a:pt x="265" y="99"/>
                  </a:lnTo>
                  <a:lnTo>
                    <a:pt x="265" y="100"/>
                  </a:lnTo>
                  <a:lnTo>
                    <a:pt x="264" y="100"/>
                  </a:lnTo>
                  <a:lnTo>
                    <a:pt x="265" y="102"/>
                  </a:lnTo>
                  <a:lnTo>
                    <a:pt x="264" y="105"/>
                  </a:lnTo>
                  <a:lnTo>
                    <a:pt x="264" y="108"/>
                  </a:lnTo>
                  <a:lnTo>
                    <a:pt x="264" y="110"/>
                  </a:lnTo>
                  <a:lnTo>
                    <a:pt x="262" y="110"/>
                  </a:lnTo>
                  <a:lnTo>
                    <a:pt x="262" y="111"/>
                  </a:lnTo>
                  <a:lnTo>
                    <a:pt x="262" y="111"/>
                  </a:lnTo>
                  <a:lnTo>
                    <a:pt x="260" y="111"/>
                  </a:lnTo>
                  <a:lnTo>
                    <a:pt x="260" y="111"/>
                  </a:lnTo>
                  <a:lnTo>
                    <a:pt x="259" y="113"/>
                  </a:lnTo>
                  <a:lnTo>
                    <a:pt x="259" y="113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7" y="116"/>
                  </a:lnTo>
                  <a:lnTo>
                    <a:pt x="257" y="118"/>
                  </a:lnTo>
                  <a:lnTo>
                    <a:pt x="257" y="121"/>
                  </a:lnTo>
                  <a:lnTo>
                    <a:pt x="257" y="122"/>
                  </a:lnTo>
                  <a:lnTo>
                    <a:pt x="256" y="122"/>
                  </a:lnTo>
                  <a:lnTo>
                    <a:pt x="254" y="122"/>
                  </a:lnTo>
                  <a:lnTo>
                    <a:pt x="251" y="122"/>
                  </a:lnTo>
                  <a:lnTo>
                    <a:pt x="251" y="124"/>
                  </a:lnTo>
                  <a:lnTo>
                    <a:pt x="249" y="126"/>
                  </a:lnTo>
                  <a:lnTo>
                    <a:pt x="249" y="129"/>
                  </a:lnTo>
                  <a:lnTo>
                    <a:pt x="249" y="130"/>
                  </a:lnTo>
                  <a:lnTo>
                    <a:pt x="249" y="132"/>
                  </a:lnTo>
                  <a:lnTo>
                    <a:pt x="249" y="133"/>
                  </a:lnTo>
                  <a:lnTo>
                    <a:pt x="251" y="138"/>
                  </a:lnTo>
                  <a:lnTo>
                    <a:pt x="249" y="143"/>
                  </a:lnTo>
                  <a:lnTo>
                    <a:pt x="249" y="146"/>
                  </a:lnTo>
                  <a:lnTo>
                    <a:pt x="248" y="146"/>
                  </a:lnTo>
                  <a:lnTo>
                    <a:pt x="248" y="148"/>
                  </a:lnTo>
                  <a:lnTo>
                    <a:pt x="248" y="148"/>
                  </a:lnTo>
                  <a:lnTo>
                    <a:pt x="246" y="149"/>
                  </a:lnTo>
                  <a:lnTo>
                    <a:pt x="245" y="154"/>
                  </a:lnTo>
                  <a:lnTo>
                    <a:pt x="245" y="154"/>
                  </a:lnTo>
                  <a:lnTo>
                    <a:pt x="245" y="156"/>
                  </a:lnTo>
                  <a:lnTo>
                    <a:pt x="245" y="157"/>
                  </a:lnTo>
                  <a:lnTo>
                    <a:pt x="245" y="159"/>
                  </a:lnTo>
                  <a:lnTo>
                    <a:pt x="245" y="160"/>
                  </a:lnTo>
                  <a:lnTo>
                    <a:pt x="245" y="160"/>
                  </a:lnTo>
                  <a:lnTo>
                    <a:pt x="246" y="165"/>
                  </a:lnTo>
                  <a:lnTo>
                    <a:pt x="248" y="165"/>
                  </a:lnTo>
                  <a:lnTo>
                    <a:pt x="248" y="167"/>
                  </a:lnTo>
                  <a:lnTo>
                    <a:pt x="245" y="168"/>
                  </a:lnTo>
                  <a:lnTo>
                    <a:pt x="245" y="168"/>
                  </a:lnTo>
                  <a:lnTo>
                    <a:pt x="241" y="170"/>
                  </a:lnTo>
                  <a:lnTo>
                    <a:pt x="241" y="171"/>
                  </a:lnTo>
                  <a:lnTo>
                    <a:pt x="241" y="174"/>
                  </a:lnTo>
                  <a:lnTo>
                    <a:pt x="241" y="174"/>
                  </a:lnTo>
                  <a:lnTo>
                    <a:pt x="241" y="176"/>
                  </a:lnTo>
                  <a:lnTo>
                    <a:pt x="240" y="176"/>
                  </a:lnTo>
                  <a:lnTo>
                    <a:pt x="238" y="176"/>
                  </a:lnTo>
                  <a:lnTo>
                    <a:pt x="237" y="178"/>
                  </a:lnTo>
                  <a:lnTo>
                    <a:pt x="235" y="179"/>
                  </a:lnTo>
                  <a:lnTo>
                    <a:pt x="235" y="181"/>
                  </a:lnTo>
                  <a:lnTo>
                    <a:pt x="234" y="179"/>
                  </a:lnTo>
                  <a:lnTo>
                    <a:pt x="232" y="179"/>
                  </a:lnTo>
                  <a:lnTo>
                    <a:pt x="234" y="178"/>
                  </a:lnTo>
                  <a:lnTo>
                    <a:pt x="234" y="178"/>
                  </a:lnTo>
                  <a:lnTo>
                    <a:pt x="234" y="174"/>
                  </a:lnTo>
                  <a:lnTo>
                    <a:pt x="234" y="173"/>
                  </a:lnTo>
                  <a:lnTo>
                    <a:pt x="234" y="173"/>
                  </a:lnTo>
                  <a:lnTo>
                    <a:pt x="235" y="171"/>
                  </a:lnTo>
                  <a:lnTo>
                    <a:pt x="237" y="170"/>
                  </a:lnTo>
                  <a:lnTo>
                    <a:pt x="237" y="170"/>
                  </a:lnTo>
                  <a:lnTo>
                    <a:pt x="237" y="168"/>
                  </a:lnTo>
                  <a:lnTo>
                    <a:pt x="237" y="168"/>
                  </a:lnTo>
                  <a:lnTo>
                    <a:pt x="235" y="168"/>
                  </a:lnTo>
                  <a:lnTo>
                    <a:pt x="234" y="168"/>
                  </a:lnTo>
                  <a:lnTo>
                    <a:pt x="234" y="168"/>
                  </a:lnTo>
                  <a:lnTo>
                    <a:pt x="232" y="168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0" y="171"/>
                  </a:lnTo>
                  <a:lnTo>
                    <a:pt x="230" y="173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0" y="176"/>
                  </a:lnTo>
                  <a:lnTo>
                    <a:pt x="230" y="176"/>
                  </a:lnTo>
                  <a:lnTo>
                    <a:pt x="229" y="174"/>
                  </a:lnTo>
                  <a:lnTo>
                    <a:pt x="227" y="173"/>
                  </a:lnTo>
                  <a:lnTo>
                    <a:pt x="226" y="173"/>
                  </a:lnTo>
                  <a:lnTo>
                    <a:pt x="224" y="174"/>
                  </a:lnTo>
                  <a:lnTo>
                    <a:pt x="224" y="174"/>
                  </a:lnTo>
                  <a:lnTo>
                    <a:pt x="223" y="176"/>
                  </a:lnTo>
                  <a:lnTo>
                    <a:pt x="223" y="176"/>
                  </a:lnTo>
                  <a:lnTo>
                    <a:pt x="223" y="179"/>
                  </a:lnTo>
                  <a:lnTo>
                    <a:pt x="223" y="181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19" y="184"/>
                  </a:lnTo>
                  <a:lnTo>
                    <a:pt x="219" y="184"/>
                  </a:lnTo>
                  <a:lnTo>
                    <a:pt x="218" y="184"/>
                  </a:lnTo>
                  <a:lnTo>
                    <a:pt x="218" y="184"/>
                  </a:lnTo>
                  <a:lnTo>
                    <a:pt x="218" y="181"/>
                  </a:lnTo>
                  <a:lnTo>
                    <a:pt x="218" y="179"/>
                  </a:lnTo>
                  <a:lnTo>
                    <a:pt x="219" y="178"/>
                  </a:lnTo>
                  <a:lnTo>
                    <a:pt x="218" y="176"/>
                  </a:lnTo>
                  <a:lnTo>
                    <a:pt x="218" y="176"/>
                  </a:lnTo>
                  <a:lnTo>
                    <a:pt x="215" y="178"/>
                  </a:lnTo>
                  <a:lnTo>
                    <a:pt x="215" y="178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2" y="181"/>
                  </a:lnTo>
                  <a:lnTo>
                    <a:pt x="210" y="182"/>
                  </a:lnTo>
                  <a:lnTo>
                    <a:pt x="210" y="185"/>
                  </a:lnTo>
                  <a:lnTo>
                    <a:pt x="207" y="184"/>
                  </a:lnTo>
                  <a:lnTo>
                    <a:pt x="205" y="184"/>
                  </a:lnTo>
                  <a:lnTo>
                    <a:pt x="204" y="184"/>
                  </a:lnTo>
                  <a:lnTo>
                    <a:pt x="200" y="184"/>
                  </a:lnTo>
                  <a:lnTo>
                    <a:pt x="197" y="184"/>
                  </a:lnTo>
                  <a:lnTo>
                    <a:pt x="193" y="185"/>
                  </a:lnTo>
                  <a:lnTo>
                    <a:pt x="193" y="184"/>
                  </a:lnTo>
                  <a:lnTo>
                    <a:pt x="196" y="184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4" y="182"/>
                  </a:lnTo>
                  <a:lnTo>
                    <a:pt x="193" y="182"/>
                  </a:lnTo>
                  <a:lnTo>
                    <a:pt x="193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1"/>
                  </a:lnTo>
                  <a:lnTo>
                    <a:pt x="189" y="179"/>
                  </a:lnTo>
                  <a:lnTo>
                    <a:pt x="189" y="179"/>
                  </a:lnTo>
                  <a:lnTo>
                    <a:pt x="191" y="178"/>
                  </a:lnTo>
                  <a:lnTo>
                    <a:pt x="189" y="178"/>
                  </a:lnTo>
                  <a:lnTo>
                    <a:pt x="189" y="178"/>
                  </a:lnTo>
                  <a:lnTo>
                    <a:pt x="188" y="178"/>
                  </a:lnTo>
                  <a:lnTo>
                    <a:pt x="188" y="179"/>
                  </a:lnTo>
                  <a:lnTo>
                    <a:pt x="186" y="182"/>
                  </a:lnTo>
                  <a:lnTo>
                    <a:pt x="185" y="184"/>
                  </a:lnTo>
                  <a:lnTo>
                    <a:pt x="186" y="185"/>
                  </a:lnTo>
                  <a:lnTo>
                    <a:pt x="189" y="187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89" y="189"/>
                  </a:lnTo>
                  <a:lnTo>
                    <a:pt x="189" y="190"/>
                  </a:lnTo>
                  <a:lnTo>
                    <a:pt x="186" y="190"/>
                  </a:lnTo>
                  <a:lnTo>
                    <a:pt x="183" y="192"/>
                  </a:lnTo>
                  <a:lnTo>
                    <a:pt x="182" y="193"/>
                  </a:lnTo>
                  <a:lnTo>
                    <a:pt x="178" y="198"/>
                  </a:lnTo>
                  <a:lnTo>
                    <a:pt x="177" y="201"/>
                  </a:lnTo>
                  <a:lnTo>
                    <a:pt x="174" y="203"/>
                  </a:lnTo>
                  <a:lnTo>
                    <a:pt x="171" y="201"/>
                  </a:lnTo>
                  <a:lnTo>
                    <a:pt x="169" y="201"/>
                  </a:lnTo>
                  <a:lnTo>
                    <a:pt x="169" y="200"/>
                  </a:lnTo>
                  <a:lnTo>
                    <a:pt x="167" y="198"/>
                  </a:lnTo>
                  <a:lnTo>
                    <a:pt x="166" y="197"/>
                  </a:lnTo>
                  <a:lnTo>
                    <a:pt x="166" y="195"/>
                  </a:lnTo>
                  <a:lnTo>
                    <a:pt x="166" y="192"/>
                  </a:lnTo>
                  <a:lnTo>
                    <a:pt x="164" y="190"/>
                  </a:lnTo>
                  <a:lnTo>
                    <a:pt x="166" y="190"/>
                  </a:lnTo>
                  <a:lnTo>
                    <a:pt x="167" y="189"/>
                  </a:lnTo>
                  <a:lnTo>
                    <a:pt x="167" y="187"/>
                  </a:lnTo>
                  <a:lnTo>
                    <a:pt x="169" y="187"/>
                  </a:lnTo>
                  <a:lnTo>
                    <a:pt x="169" y="185"/>
                  </a:lnTo>
                  <a:lnTo>
                    <a:pt x="169" y="184"/>
                  </a:lnTo>
                  <a:lnTo>
                    <a:pt x="169" y="184"/>
                  </a:lnTo>
                  <a:lnTo>
                    <a:pt x="166" y="184"/>
                  </a:lnTo>
                  <a:lnTo>
                    <a:pt x="164" y="184"/>
                  </a:lnTo>
                  <a:lnTo>
                    <a:pt x="163" y="184"/>
                  </a:lnTo>
                  <a:lnTo>
                    <a:pt x="159" y="182"/>
                  </a:lnTo>
                  <a:lnTo>
                    <a:pt x="159" y="182"/>
                  </a:lnTo>
                  <a:lnTo>
                    <a:pt x="158" y="182"/>
                  </a:lnTo>
                  <a:lnTo>
                    <a:pt x="156" y="182"/>
                  </a:lnTo>
                  <a:lnTo>
                    <a:pt x="155" y="182"/>
                  </a:lnTo>
                  <a:lnTo>
                    <a:pt x="153" y="182"/>
                  </a:lnTo>
                  <a:lnTo>
                    <a:pt x="152" y="184"/>
                  </a:lnTo>
                  <a:lnTo>
                    <a:pt x="150" y="185"/>
                  </a:lnTo>
                  <a:lnTo>
                    <a:pt x="148" y="185"/>
                  </a:lnTo>
                  <a:lnTo>
                    <a:pt x="147" y="187"/>
                  </a:lnTo>
                  <a:lnTo>
                    <a:pt x="144" y="187"/>
                  </a:lnTo>
                  <a:lnTo>
                    <a:pt x="142" y="187"/>
                  </a:lnTo>
                  <a:lnTo>
                    <a:pt x="141" y="187"/>
                  </a:lnTo>
                  <a:lnTo>
                    <a:pt x="141" y="187"/>
                  </a:lnTo>
                  <a:lnTo>
                    <a:pt x="139" y="189"/>
                  </a:lnTo>
                  <a:lnTo>
                    <a:pt x="137" y="189"/>
                  </a:lnTo>
                  <a:lnTo>
                    <a:pt x="136" y="190"/>
                  </a:lnTo>
                  <a:lnTo>
                    <a:pt x="134" y="189"/>
                  </a:lnTo>
                  <a:lnTo>
                    <a:pt x="131" y="190"/>
                  </a:lnTo>
                  <a:lnTo>
                    <a:pt x="130" y="190"/>
                  </a:lnTo>
                  <a:lnTo>
                    <a:pt x="128" y="190"/>
                  </a:lnTo>
                  <a:lnTo>
                    <a:pt x="126" y="189"/>
                  </a:lnTo>
                  <a:lnTo>
                    <a:pt x="125" y="189"/>
                  </a:lnTo>
                  <a:lnTo>
                    <a:pt x="123" y="190"/>
                  </a:lnTo>
                  <a:lnTo>
                    <a:pt x="123" y="193"/>
                  </a:lnTo>
                  <a:lnTo>
                    <a:pt x="122" y="195"/>
                  </a:lnTo>
                  <a:lnTo>
                    <a:pt x="122" y="197"/>
                  </a:lnTo>
                  <a:lnTo>
                    <a:pt x="122" y="197"/>
                  </a:lnTo>
                  <a:lnTo>
                    <a:pt x="117" y="193"/>
                  </a:lnTo>
                  <a:lnTo>
                    <a:pt x="117" y="193"/>
                  </a:lnTo>
                  <a:lnTo>
                    <a:pt x="112" y="195"/>
                  </a:lnTo>
                  <a:lnTo>
                    <a:pt x="111" y="195"/>
                  </a:lnTo>
                  <a:lnTo>
                    <a:pt x="111" y="195"/>
                  </a:lnTo>
                  <a:lnTo>
                    <a:pt x="109" y="195"/>
                  </a:lnTo>
                  <a:lnTo>
                    <a:pt x="107" y="195"/>
                  </a:lnTo>
                  <a:lnTo>
                    <a:pt x="106" y="195"/>
                  </a:lnTo>
                  <a:lnTo>
                    <a:pt x="106" y="195"/>
                  </a:lnTo>
                  <a:lnTo>
                    <a:pt x="104" y="195"/>
                  </a:lnTo>
                  <a:lnTo>
                    <a:pt x="104" y="190"/>
                  </a:lnTo>
                  <a:lnTo>
                    <a:pt x="104" y="190"/>
                  </a:lnTo>
                  <a:lnTo>
                    <a:pt x="104" y="189"/>
                  </a:lnTo>
                  <a:lnTo>
                    <a:pt x="106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2" y="187"/>
                  </a:lnTo>
                  <a:lnTo>
                    <a:pt x="112" y="185"/>
                  </a:lnTo>
                  <a:lnTo>
                    <a:pt x="114" y="184"/>
                  </a:lnTo>
                  <a:lnTo>
                    <a:pt x="115" y="184"/>
                  </a:lnTo>
                  <a:lnTo>
                    <a:pt x="118" y="182"/>
                  </a:lnTo>
                  <a:lnTo>
                    <a:pt x="120" y="181"/>
                  </a:lnTo>
                  <a:lnTo>
                    <a:pt x="122" y="181"/>
                  </a:lnTo>
                  <a:lnTo>
                    <a:pt x="122" y="179"/>
                  </a:lnTo>
                  <a:lnTo>
                    <a:pt x="123" y="178"/>
                  </a:lnTo>
                  <a:lnTo>
                    <a:pt x="126" y="176"/>
                  </a:lnTo>
                  <a:lnTo>
                    <a:pt x="130" y="173"/>
                  </a:lnTo>
                  <a:lnTo>
                    <a:pt x="130" y="171"/>
                  </a:lnTo>
                  <a:lnTo>
                    <a:pt x="131" y="171"/>
                  </a:lnTo>
                  <a:lnTo>
                    <a:pt x="133" y="170"/>
                  </a:lnTo>
                  <a:lnTo>
                    <a:pt x="137" y="170"/>
                  </a:lnTo>
                  <a:lnTo>
                    <a:pt x="139" y="170"/>
                  </a:lnTo>
                  <a:lnTo>
                    <a:pt x="141" y="171"/>
                  </a:lnTo>
                  <a:lnTo>
                    <a:pt x="141" y="171"/>
                  </a:lnTo>
                  <a:lnTo>
                    <a:pt x="142" y="170"/>
                  </a:lnTo>
                  <a:lnTo>
                    <a:pt x="144" y="170"/>
                  </a:lnTo>
                  <a:lnTo>
                    <a:pt x="145" y="170"/>
                  </a:lnTo>
                  <a:lnTo>
                    <a:pt x="147" y="170"/>
                  </a:lnTo>
                  <a:lnTo>
                    <a:pt x="148" y="170"/>
                  </a:lnTo>
                  <a:lnTo>
                    <a:pt x="152" y="170"/>
                  </a:lnTo>
                  <a:lnTo>
                    <a:pt x="153" y="168"/>
                  </a:lnTo>
                  <a:lnTo>
                    <a:pt x="155" y="168"/>
                  </a:lnTo>
                  <a:lnTo>
                    <a:pt x="161" y="168"/>
                  </a:lnTo>
                  <a:lnTo>
                    <a:pt x="166" y="167"/>
                  </a:lnTo>
                  <a:lnTo>
                    <a:pt x="166" y="167"/>
                  </a:lnTo>
                  <a:lnTo>
                    <a:pt x="167" y="167"/>
                  </a:lnTo>
                  <a:lnTo>
                    <a:pt x="167" y="168"/>
                  </a:lnTo>
                  <a:lnTo>
                    <a:pt x="167" y="168"/>
                  </a:lnTo>
                  <a:lnTo>
                    <a:pt x="167" y="170"/>
                  </a:lnTo>
                  <a:lnTo>
                    <a:pt x="167" y="170"/>
                  </a:lnTo>
                  <a:lnTo>
                    <a:pt x="172" y="170"/>
                  </a:lnTo>
                  <a:lnTo>
                    <a:pt x="174" y="170"/>
                  </a:lnTo>
                  <a:lnTo>
                    <a:pt x="175" y="170"/>
                  </a:lnTo>
                  <a:lnTo>
                    <a:pt x="177" y="168"/>
                  </a:lnTo>
                  <a:lnTo>
                    <a:pt x="178" y="167"/>
                  </a:lnTo>
                  <a:lnTo>
                    <a:pt x="178" y="167"/>
                  </a:lnTo>
                  <a:lnTo>
                    <a:pt x="178" y="163"/>
                  </a:lnTo>
                  <a:lnTo>
                    <a:pt x="178" y="162"/>
                  </a:lnTo>
                  <a:lnTo>
                    <a:pt x="178" y="160"/>
                  </a:lnTo>
                  <a:lnTo>
                    <a:pt x="180" y="159"/>
                  </a:lnTo>
                  <a:lnTo>
                    <a:pt x="182" y="157"/>
                  </a:lnTo>
                  <a:lnTo>
                    <a:pt x="183" y="156"/>
                  </a:lnTo>
                  <a:lnTo>
                    <a:pt x="186" y="152"/>
                  </a:lnTo>
                  <a:lnTo>
                    <a:pt x="188" y="149"/>
                  </a:lnTo>
                  <a:lnTo>
                    <a:pt x="188" y="146"/>
                  </a:lnTo>
                  <a:lnTo>
                    <a:pt x="188" y="143"/>
                  </a:lnTo>
                  <a:lnTo>
                    <a:pt x="189" y="140"/>
                  </a:lnTo>
                  <a:lnTo>
                    <a:pt x="191" y="138"/>
                  </a:lnTo>
                  <a:lnTo>
                    <a:pt x="196" y="137"/>
                  </a:lnTo>
                  <a:lnTo>
                    <a:pt x="197" y="137"/>
                  </a:lnTo>
                  <a:lnTo>
                    <a:pt x="197" y="138"/>
                  </a:lnTo>
                  <a:lnTo>
                    <a:pt x="197" y="138"/>
                  </a:lnTo>
                  <a:lnTo>
                    <a:pt x="194" y="141"/>
                  </a:lnTo>
                  <a:lnTo>
                    <a:pt x="193" y="141"/>
                  </a:lnTo>
                  <a:lnTo>
                    <a:pt x="193" y="143"/>
                  </a:lnTo>
                  <a:lnTo>
                    <a:pt x="191" y="143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3" y="146"/>
                  </a:lnTo>
                  <a:lnTo>
                    <a:pt x="193" y="148"/>
                  </a:lnTo>
                  <a:lnTo>
                    <a:pt x="193" y="148"/>
                  </a:lnTo>
                  <a:lnTo>
                    <a:pt x="194" y="149"/>
                  </a:lnTo>
                  <a:lnTo>
                    <a:pt x="196" y="149"/>
                  </a:lnTo>
                  <a:lnTo>
                    <a:pt x="196" y="149"/>
                  </a:lnTo>
                  <a:lnTo>
                    <a:pt x="197" y="149"/>
                  </a:lnTo>
                  <a:lnTo>
                    <a:pt x="199" y="146"/>
                  </a:lnTo>
                  <a:lnTo>
                    <a:pt x="199" y="146"/>
                  </a:lnTo>
                  <a:lnTo>
                    <a:pt x="205" y="145"/>
                  </a:lnTo>
                  <a:lnTo>
                    <a:pt x="208" y="143"/>
                  </a:lnTo>
                  <a:lnTo>
                    <a:pt x="210" y="143"/>
                  </a:lnTo>
                  <a:lnTo>
                    <a:pt x="212" y="141"/>
                  </a:lnTo>
                  <a:lnTo>
                    <a:pt x="215" y="138"/>
                  </a:lnTo>
                  <a:lnTo>
                    <a:pt x="216" y="138"/>
                  </a:lnTo>
                  <a:lnTo>
                    <a:pt x="216" y="137"/>
                  </a:lnTo>
                  <a:lnTo>
                    <a:pt x="218" y="135"/>
                  </a:lnTo>
                  <a:lnTo>
                    <a:pt x="218" y="132"/>
                  </a:lnTo>
                  <a:lnTo>
                    <a:pt x="219" y="132"/>
                  </a:lnTo>
                  <a:lnTo>
                    <a:pt x="224" y="129"/>
                  </a:lnTo>
                  <a:lnTo>
                    <a:pt x="226" y="127"/>
                  </a:lnTo>
                  <a:lnTo>
                    <a:pt x="227" y="127"/>
                  </a:lnTo>
                  <a:lnTo>
                    <a:pt x="227" y="124"/>
                  </a:lnTo>
                  <a:lnTo>
                    <a:pt x="227" y="122"/>
                  </a:lnTo>
                  <a:lnTo>
                    <a:pt x="229" y="121"/>
                  </a:lnTo>
                  <a:lnTo>
                    <a:pt x="229" y="119"/>
                  </a:lnTo>
                  <a:lnTo>
                    <a:pt x="230" y="118"/>
                  </a:lnTo>
                  <a:lnTo>
                    <a:pt x="232" y="116"/>
                  </a:lnTo>
                  <a:lnTo>
                    <a:pt x="232" y="115"/>
                  </a:lnTo>
                  <a:lnTo>
                    <a:pt x="234" y="110"/>
                  </a:lnTo>
                  <a:lnTo>
                    <a:pt x="234" y="108"/>
                  </a:lnTo>
                  <a:lnTo>
                    <a:pt x="235" y="108"/>
                  </a:lnTo>
                  <a:lnTo>
                    <a:pt x="235" y="107"/>
                  </a:lnTo>
                  <a:lnTo>
                    <a:pt x="235" y="107"/>
                  </a:lnTo>
                  <a:lnTo>
                    <a:pt x="237" y="105"/>
                  </a:lnTo>
                  <a:lnTo>
                    <a:pt x="237" y="104"/>
                  </a:lnTo>
                  <a:lnTo>
                    <a:pt x="237" y="102"/>
                  </a:lnTo>
                  <a:lnTo>
                    <a:pt x="237" y="99"/>
                  </a:lnTo>
                  <a:lnTo>
                    <a:pt x="235" y="97"/>
                  </a:lnTo>
                  <a:lnTo>
                    <a:pt x="235" y="97"/>
                  </a:lnTo>
                  <a:lnTo>
                    <a:pt x="234" y="97"/>
                  </a:lnTo>
                  <a:lnTo>
                    <a:pt x="234" y="97"/>
                  </a:lnTo>
                  <a:lnTo>
                    <a:pt x="232" y="97"/>
                  </a:lnTo>
                  <a:lnTo>
                    <a:pt x="232" y="96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4" y="94"/>
                  </a:lnTo>
                  <a:lnTo>
                    <a:pt x="235" y="93"/>
                  </a:lnTo>
                  <a:lnTo>
                    <a:pt x="235" y="91"/>
                  </a:lnTo>
                  <a:lnTo>
                    <a:pt x="235" y="89"/>
                  </a:lnTo>
                  <a:lnTo>
                    <a:pt x="235" y="88"/>
                  </a:lnTo>
                  <a:lnTo>
                    <a:pt x="235" y="86"/>
                  </a:lnTo>
                  <a:lnTo>
                    <a:pt x="235" y="85"/>
                  </a:lnTo>
                  <a:lnTo>
                    <a:pt x="235" y="83"/>
                  </a:lnTo>
                  <a:lnTo>
                    <a:pt x="237" y="83"/>
                  </a:lnTo>
                  <a:lnTo>
                    <a:pt x="237" y="83"/>
                  </a:lnTo>
                  <a:lnTo>
                    <a:pt x="238" y="83"/>
                  </a:lnTo>
                  <a:lnTo>
                    <a:pt x="238" y="81"/>
                  </a:lnTo>
                  <a:lnTo>
                    <a:pt x="240" y="81"/>
                  </a:lnTo>
                  <a:lnTo>
                    <a:pt x="240" y="81"/>
                  </a:lnTo>
                  <a:lnTo>
                    <a:pt x="240" y="78"/>
                  </a:lnTo>
                  <a:lnTo>
                    <a:pt x="240" y="78"/>
                  </a:lnTo>
                  <a:lnTo>
                    <a:pt x="240" y="75"/>
                  </a:lnTo>
                  <a:lnTo>
                    <a:pt x="240" y="75"/>
                  </a:lnTo>
                  <a:lnTo>
                    <a:pt x="241" y="74"/>
                  </a:lnTo>
                  <a:lnTo>
                    <a:pt x="241" y="75"/>
                  </a:lnTo>
                  <a:lnTo>
                    <a:pt x="243" y="75"/>
                  </a:lnTo>
                  <a:lnTo>
                    <a:pt x="243" y="75"/>
                  </a:lnTo>
                  <a:lnTo>
                    <a:pt x="245" y="75"/>
                  </a:lnTo>
                  <a:lnTo>
                    <a:pt x="245" y="75"/>
                  </a:lnTo>
                  <a:lnTo>
                    <a:pt x="245" y="80"/>
                  </a:lnTo>
                  <a:lnTo>
                    <a:pt x="246" y="80"/>
                  </a:lnTo>
                  <a:lnTo>
                    <a:pt x="246" y="81"/>
                  </a:lnTo>
                  <a:lnTo>
                    <a:pt x="248" y="81"/>
                  </a:lnTo>
                  <a:lnTo>
                    <a:pt x="248" y="80"/>
                  </a:lnTo>
                  <a:lnTo>
                    <a:pt x="248" y="80"/>
                  </a:lnTo>
                  <a:lnTo>
                    <a:pt x="249" y="80"/>
                  </a:lnTo>
                  <a:lnTo>
                    <a:pt x="252" y="80"/>
                  </a:lnTo>
                  <a:lnTo>
                    <a:pt x="252" y="80"/>
                  </a:lnTo>
                  <a:lnTo>
                    <a:pt x="252" y="78"/>
                  </a:lnTo>
                  <a:lnTo>
                    <a:pt x="254" y="77"/>
                  </a:lnTo>
                  <a:lnTo>
                    <a:pt x="254" y="75"/>
                  </a:lnTo>
                  <a:lnTo>
                    <a:pt x="252" y="74"/>
                  </a:lnTo>
                  <a:lnTo>
                    <a:pt x="252" y="74"/>
                  </a:lnTo>
                  <a:lnTo>
                    <a:pt x="251" y="75"/>
                  </a:lnTo>
                  <a:lnTo>
                    <a:pt x="251" y="75"/>
                  </a:lnTo>
                  <a:lnTo>
                    <a:pt x="248" y="75"/>
                  </a:lnTo>
                  <a:lnTo>
                    <a:pt x="248" y="74"/>
                  </a:lnTo>
                  <a:lnTo>
                    <a:pt x="248" y="70"/>
                  </a:lnTo>
                  <a:lnTo>
                    <a:pt x="248" y="70"/>
                  </a:lnTo>
                  <a:lnTo>
                    <a:pt x="249" y="69"/>
                  </a:lnTo>
                  <a:close/>
                  <a:moveTo>
                    <a:pt x="229" y="56"/>
                  </a:moveTo>
                  <a:lnTo>
                    <a:pt x="229" y="59"/>
                  </a:lnTo>
                  <a:lnTo>
                    <a:pt x="229" y="59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7" y="58"/>
                  </a:lnTo>
                  <a:lnTo>
                    <a:pt x="227" y="58"/>
                  </a:lnTo>
                  <a:lnTo>
                    <a:pt x="229" y="56"/>
                  </a:lnTo>
                  <a:lnTo>
                    <a:pt x="229" y="56"/>
                  </a:lnTo>
                  <a:close/>
                  <a:moveTo>
                    <a:pt x="252" y="4"/>
                  </a:moveTo>
                  <a:lnTo>
                    <a:pt x="254" y="4"/>
                  </a:lnTo>
                  <a:lnTo>
                    <a:pt x="254" y="4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2" y="6"/>
                  </a:lnTo>
                  <a:lnTo>
                    <a:pt x="252" y="4"/>
                  </a:lnTo>
                  <a:lnTo>
                    <a:pt x="252" y="4"/>
                  </a:lnTo>
                  <a:close/>
                  <a:moveTo>
                    <a:pt x="249" y="0"/>
                  </a:moveTo>
                  <a:lnTo>
                    <a:pt x="249" y="0"/>
                  </a:lnTo>
                  <a:lnTo>
                    <a:pt x="251" y="0"/>
                  </a:lnTo>
                  <a:lnTo>
                    <a:pt x="251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1"/>
                  </a:lnTo>
                  <a:lnTo>
                    <a:pt x="249" y="0"/>
                  </a:lnTo>
                  <a:close/>
                  <a:moveTo>
                    <a:pt x="264" y="0"/>
                  </a:moveTo>
                  <a:lnTo>
                    <a:pt x="264" y="0"/>
                  </a:lnTo>
                  <a:lnTo>
                    <a:pt x="265" y="1"/>
                  </a:lnTo>
                  <a:lnTo>
                    <a:pt x="267" y="3"/>
                  </a:lnTo>
                  <a:lnTo>
                    <a:pt x="270" y="6"/>
                  </a:lnTo>
                  <a:lnTo>
                    <a:pt x="275" y="12"/>
                  </a:lnTo>
                  <a:lnTo>
                    <a:pt x="278" y="14"/>
                  </a:lnTo>
                  <a:lnTo>
                    <a:pt x="279" y="17"/>
                  </a:lnTo>
                  <a:lnTo>
                    <a:pt x="282" y="18"/>
                  </a:lnTo>
                  <a:lnTo>
                    <a:pt x="286" y="22"/>
                  </a:lnTo>
                  <a:lnTo>
                    <a:pt x="289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2" y="25"/>
                  </a:lnTo>
                  <a:lnTo>
                    <a:pt x="293" y="23"/>
                  </a:lnTo>
                  <a:lnTo>
                    <a:pt x="295" y="25"/>
                  </a:lnTo>
                  <a:lnTo>
                    <a:pt x="300" y="26"/>
                  </a:lnTo>
                  <a:lnTo>
                    <a:pt x="301" y="28"/>
                  </a:lnTo>
                  <a:lnTo>
                    <a:pt x="303" y="28"/>
                  </a:lnTo>
                  <a:lnTo>
                    <a:pt x="305" y="26"/>
                  </a:lnTo>
                  <a:lnTo>
                    <a:pt x="306" y="26"/>
                  </a:lnTo>
                  <a:lnTo>
                    <a:pt x="309" y="23"/>
                  </a:lnTo>
                  <a:lnTo>
                    <a:pt x="312" y="20"/>
                  </a:lnTo>
                  <a:lnTo>
                    <a:pt x="312" y="20"/>
                  </a:lnTo>
                  <a:lnTo>
                    <a:pt x="312" y="22"/>
                  </a:lnTo>
                  <a:lnTo>
                    <a:pt x="312" y="22"/>
                  </a:lnTo>
                  <a:lnTo>
                    <a:pt x="311" y="25"/>
                  </a:lnTo>
                  <a:lnTo>
                    <a:pt x="309" y="28"/>
                  </a:lnTo>
                  <a:lnTo>
                    <a:pt x="309" y="30"/>
                  </a:lnTo>
                  <a:lnTo>
                    <a:pt x="309" y="33"/>
                  </a:lnTo>
                  <a:lnTo>
                    <a:pt x="311" y="33"/>
                  </a:lnTo>
                  <a:lnTo>
                    <a:pt x="312" y="36"/>
                  </a:lnTo>
                  <a:lnTo>
                    <a:pt x="312" y="39"/>
                  </a:lnTo>
                  <a:lnTo>
                    <a:pt x="314" y="39"/>
                  </a:lnTo>
                  <a:lnTo>
                    <a:pt x="316" y="39"/>
                  </a:lnTo>
                  <a:lnTo>
                    <a:pt x="316" y="37"/>
                  </a:lnTo>
                  <a:lnTo>
                    <a:pt x="317" y="37"/>
                  </a:lnTo>
                  <a:lnTo>
                    <a:pt x="319" y="37"/>
                  </a:lnTo>
                  <a:lnTo>
                    <a:pt x="320" y="37"/>
                  </a:lnTo>
                  <a:lnTo>
                    <a:pt x="319" y="37"/>
                  </a:lnTo>
                  <a:lnTo>
                    <a:pt x="317" y="39"/>
                  </a:lnTo>
                  <a:lnTo>
                    <a:pt x="316" y="41"/>
                  </a:lnTo>
                  <a:lnTo>
                    <a:pt x="316" y="41"/>
                  </a:lnTo>
                  <a:lnTo>
                    <a:pt x="314" y="41"/>
                  </a:lnTo>
                  <a:lnTo>
                    <a:pt x="312" y="41"/>
                  </a:lnTo>
                  <a:lnTo>
                    <a:pt x="311" y="41"/>
                  </a:lnTo>
                  <a:lnTo>
                    <a:pt x="309" y="42"/>
                  </a:lnTo>
                  <a:lnTo>
                    <a:pt x="308" y="44"/>
                  </a:lnTo>
                  <a:lnTo>
                    <a:pt x="306" y="44"/>
                  </a:lnTo>
                  <a:lnTo>
                    <a:pt x="305" y="44"/>
                  </a:lnTo>
                  <a:lnTo>
                    <a:pt x="303" y="45"/>
                  </a:lnTo>
                  <a:lnTo>
                    <a:pt x="301" y="45"/>
                  </a:lnTo>
                  <a:lnTo>
                    <a:pt x="298" y="44"/>
                  </a:lnTo>
                  <a:lnTo>
                    <a:pt x="297" y="44"/>
                  </a:lnTo>
                  <a:lnTo>
                    <a:pt x="293" y="45"/>
                  </a:lnTo>
                  <a:lnTo>
                    <a:pt x="290" y="48"/>
                  </a:lnTo>
                  <a:lnTo>
                    <a:pt x="287" y="50"/>
                  </a:lnTo>
                  <a:lnTo>
                    <a:pt x="286" y="53"/>
                  </a:lnTo>
                  <a:lnTo>
                    <a:pt x="284" y="55"/>
                  </a:lnTo>
                  <a:lnTo>
                    <a:pt x="284" y="58"/>
                  </a:lnTo>
                  <a:lnTo>
                    <a:pt x="284" y="58"/>
                  </a:lnTo>
                  <a:lnTo>
                    <a:pt x="284" y="59"/>
                  </a:lnTo>
                  <a:lnTo>
                    <a:pt x="282" y="61"/>
                  </a:lnTo>
                  <a:lnTo>
                    <a:pt x="282" y="61"/>
                  </a:lnTo>
                  <a:lnTo>
                    <a:pt x="281" y="61"/>
                  </a:lnTo>
                  <a:lnTo>
                    <a:pt x="278" y="59"/>
                  </a:lnTo>
                  <a:lnTo>
                    <a:pt x="271" y="56"/>
                  </a:lnTo>
                  <a:lnTo>
                    <a:pt x="265" y="53"/>
                  </a:lnTo>
                  <a:lnTo>
                    <a:pt x="262" y="52"/>
                  </a:lnTo>
                  <a:lnTo>
                    <a:pt x="256" y="52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6" y="52"/>
                  </a:lnTo>
                  <a:lnTo>
                    <a:pt x="246" y="52"/>
                  </a:lnTo>
                  <a:lnTo>
                    <a:pt x="245" y="52"/>
                  </a:lnTo>
                  <a:lnTo>
                    <a:pt x="243" y="52"/>
                  </a:lnTo>
                  <a:lnTo>
                    <a:pt x="243" y="52"/>
                  </a:lnTo>
                  <a:lnTo>
                    <a:pt x="241" y="53"/>
                  </a:lnTo>
                  <a:lnTo>
                    <a:pt x="240" y="53"/>
                  </a:lnTo>
                  <a:lnTo>
                    <a:pt x="240" y="55"/>
                  </a:lnTo>
                  <a:lnTo>
                    <a:pt x="240" y="55"/>
                  </a:lnTo>
                  <a:lnTo>
                    <a:pt x="240" y="56"/>
                  </a:lnTo>
                  <a:lnTo>
                    <a:pt x="241" y="58"/>
                  </a:lnTo>
                  <a:lnTo>
                    <a:pt x="243" y="58"/>
                  </a:lnTo>
                  <a:lnTo>
                    <a:pt x="245" y="59"/>
                  </a:lnTo>
                  <a:lnTo>
                    <a:pt x="246" y="59"/>
                  </a:lnTo>
                  <a:lnTo>
                    <a:pt x="246" y="59"/>
                  </a:lnTo>
                  <a:lnTo>
                    <a:pt x="249" y="61"/>
                  </a:lnTo>
                  <a:lnTo>
                    <a:pt x="251" y="64"/>
                  </a:lnTo>
                  <a:lnTo>
                    <a:pt x="252" y="64"/>
                  </a:lnTo>
                  <a:lnTo>
                    <a:pt x="251" y="66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48" y="66"/>
                  </a:lnTo>
                  <a:lnTo>
                    <a:pt x="245" y="64"/>
                  </a:lnTo>
                  <a:lnTo>
                    <a:pt x="245" y="64"/>
                  </a:lnTo>
                  <a:lnTo>
                    <a:pt x="243" y="67"/>
                  </a:lnTo>
                  <a:lnTo>
                    <a:pt x="241" y="69"/>
                  </a:lnTo>
                  <a:lnTo>
                    <a:pt x="241" y="69"/>
                  </a:lnTo>
                  <a:lnTo>
                    <a:pt x="240" y="70"/>
                  </a:lnTo>
                  <a:lnTo>
                    <a:pt x="238" y="70"/>
                  </a:lnTo>
                  <a:lnTo>
                    <a:pt x="237" y="70"/>
                  </a:lnTo>
                  <a:lnTo>
                    <a:pt x="237" y="70"/>
                  </a:lnTo>
                  <a:lnTo>
                    <a:pt x="235" y="69"/>
                  </a:lnTo>
                  <a:lnTo>
                    <a:pt x="235" y="69"/>
                  </a:lnTo>
                  <a:lnTo>
                    <a:pt x="235" y="66"/>
                  </a:lnTo>
                  <a:lnTo>
                    <a:pt x="237" y="64"/>
                  </a:lnTo>
                  <a:lnTo>
                    <a:pt x="237" y="63"/>
                  </a:lnTo>
                  <a:lnTo>
                    <a:pt x="237" y="59"/>
                  </a:lnTo>
                  <a:lnTo>
                    <a:pt x="235" y="59"/>
                  </a:lnTo>
                  <a:lnTo>
                    <a:pt x="234" y="58"/>
                  </a:lnTo>
                  <a:lnTo>
                    <a:pt x="234" y="56"/>
                  </a:lnTo>
                  <a:lnTo>
                    <a:pt x="234" y="55"/>
                  </a:lnTo>
                  <a:lnTo>
                    <a:pt x="234" y="53"/>
                  </a:lnTo>
                  <a:lnTo>
                    <a:pt x="234" y="52"/>
                  </a:lnTo>
                  <a:lnTo>
                    <a:pt x="234" y="50"/>
                  </a:lnTo>
                  <a:lnTo>
                    <a:pt x="235" y="50"/>
                  </a:lnTo>
                  <a:lnTo>
                    <a:pt x="235" y="48"/>
                  </a:lnTo>
                  <a:lnTo>
                    <a:pt x="237" y="48"/>
                  </a:lnTo>
                  <a:lnTo>
                    <a:pt x="238" y="47"/>
                  </a:lnTo>
                  <a:lnTo>
                    <a:pt x="240" y="45"/>
                  </a:lnTo>
                  <a:lnTo>
                    <a:pt x="241" y="44"/>
                  </a:lnTo>
                  <a:lnTo>
                    <a:pt x="243" y="42"/>
                  </a:lnTo>
                  <a:lnTo>
                    <a:pt x="241" y="41"/>
                  </a:lnTo>
                  <a:lnTo>
                    <a:pt x="241" y="39"/>
                  </a:lnTo>
                  <a:lnTo>
                    <a:pt x="241" y="39"/>
                  </a:lnTo>
                  <a:lnTo>
                    <a:pt x="243" y="37"/>
                  </a:lnTo>
                  <a:lnTo>
                    <a:pt x="245" y="37"/>
                  </a:lnTo>
                  <a:lnTo>
                    <a:pt x="246" y="41"/>
                  </a:lnTo>
                  <a:lnTo>
                    <a:pt x="248" y="41"/>
                  </a:lnTo>
                  <a:lnTo>
                    <a:pt x="249" y="41"/>
                  </a:lnTo>
                  <a:lnTo>
                    <a:pt x="252" y="41"/>
                  </a:lnTo>
                  <a:lnTo>
                    <a:pt x="254" y="41"/>
                  </a:lnTo>
                  <a:lnTo>
                    <a:pt x="254" y="41"/>
                  </a:lnTo>
                  <a:lnTo>
                    <a:pt x="256" y="39"/>
                  </a:lnTo>
                  <a:lnTo>
                    <a:pt x="256" y="37"/>
                  </a:lnTo>
                  <a:lnTo>
                    <a:pt x="256" y="34"/>
                  </a:lnTo>
                  <a:lnTo>
                    <a:pt x="256" y="33"/>
                  </a:lnTo>
                  <a:lnTo>
                    <a:pt x="257" y="31"/>
                  </a:lnTo>
                  <a:lnTo>
                    <a:pt x="259" y="28"/>
                  </a:lnTo>
                  <a:lnTo>
                    <a:pt x="259" y="26"/>
                  </a:lnTo>
                  <a:lnTo>
                    <a:pt x="259" y="22"/>
                  </a:lnTo>
                  <a:lnTo>
                    <a:pt x="260" y="20"/>
                  </a:lnTo>
                  <a:lnTo>
                    <a:pt x="260" y="17"/>
                  </a:lnTo>
                  <a:lnTo>
                    <a:pt x="262" y="14"/>
                  </a:lnTo>
                  <a:lnTo>
                    <a:pt x="260" y="9"/>
                  </a:lnTo>
                  <a:lnTo>
                    <a:pt x="259" y="7"/>
                  </a:lnTo>
                  <a:lnTo>
                    <a:pt x="259" y="6"/>
                  </a:lnTo>
                  <a:lnTo>
                    <a:pt x="259" y="4"/>
                  </a:lnTo>
                  <a:lnTo>
                    <a:pt x="259" y="3"/>
                  </a:lnTo>
                  <a:lnTo>
                    <a:pt x="259" y="1"/>
                  </a:lnTo>
                  <a:lnTo>
                    <a:pt x="260" y="1"/>
                  </a:lnTo>
                  <a:lnTo>
                    <a:pt x="262" y="1"/>
                  </a:lnTo>
                  <a:lnTo>
                    <a:pt x="262" y="1"/>
                  </a:lnTo>
                  <a:lnTo>
                    <a:pt x="262" y="0"/>
                  </a:lnTo>
                  <a:lnTo>
                    <a:pt x="2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4" name="Freeform 241">
              <a:extLst>
                <a:ext uri="{FF2B5EF4-FFF2-40B4-BE49-F238E27FC236}">
                  <a16:creationId xmlns:a16="http://schemas.microsoft.com/office/drawing/2014/main" id="{C0C693CB-26C4-4520-8A83-102E36230D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49350" y="3445211"/>
              <a:ext cx="122802" cy="130598"/>
            </a:xfrm>
            <a:custGeom>
              <a:avLst/>
              <a:gdLst>
                <a:gd name="T0" fmla="*/ 56 w 63"/>
                <a:gd name="T1" fmla="*/ 4 h 67"/>
                <a:gd name="T2" fmla="*/ 58 w 63"/>
                <a:gd name="T3" fmla="*/ 11 h 67"/>
                <a:gd name="T4" fmla="*/ 58 w 63"/>
                <a:gd name="T5" fmla="*/ 15 h 67"/>
                <a:gd name="T6" fmla="*/ 61 w 63"/>
                <a:gd name="T7" fmla="*/ 18 h 67"/>
                <a:gd name="T8" fmla="*/ 63 w 63"/>
                <a:gd name="T9" fmla="*/ 19 h 67"/>
                <a:gd name="T10" fmla="*/ 58 w 63"/>
                <a:gd name="T11" fmla="*/ 22 h 67"/>
                <a:gd name="T12" fmla="*/ 55 w 63"/>
                <a:gd name="T13" fmla="*/ 24 h 67"/>
                <a:gd name="T14" fmla="*/ 45 w 63"/>
                <a:gd name="T15" fmla="*/ 26 h 67"/>
                <a:gd name="T16" fmla="*/ 37 w 63"/>
                <a:gd name="T17" fmla="*/ 29 h 67"/>
                <a:gd name="T18" fmla="*/ 30 w 63"/>
                <a:gd name="T19" fmla="*/ 30 h 67"/>
                <a:gd name="T20" fmla="*/ 34 w 63"/>
                <a:gd name="T21" fmla="*/ 37 h 67"/>
                <a:gd name="T22" fmla="*/ 39 w 63"/>
                <a:gd name="T23" fmla="*/ 41 h 67"/>
                <a:gd name="T24" fmla="*/ 44 w 63"/>
                <a:gd name="T25" fmla="*/ 46 h 67"/>
                <a:gd name="T26" fmla="*/ 39 w 63"/>
                <a:gd name="T27" fmla="*/ 49 h 67"/>
                <a:gd name="T28" fmla="*/ 39 w 63"/>
                <a:gd name="T29" fmla="*/ 49 h 67"/>
                <a:gd name="T30" fmla="*/ 36 w 63"/>
                <a:gd name="T31" fmla="*/ 54 h 67"/>
                <a:gd name="T32" fmla="*/ 33 w 63"/>
                <a:gd name="T33" fmla="*/ 56 h 67"/>
                <a:gd name="T34" fmla="*/ 26 w 63"/>
                <a:gd name="T35" fmla="*/ 57 h 67"/>
                <a:gd name="T36" fmla="*/ 23 w 63"/>
                <a:gd name="T37" fmla="*/ 60 h 67"/>
                <a:gd name="T38" fmla="*/ 19 w 63"/>
                <a:gd name="T39" fmla="*/ 65 h 67"/>
                <a:gd name="T40" fmla="*/ 15 w 63"/>
                <a:gd name="T41" fmla="*/ 67 h 67"/>
                <a:gd name="T42" fmla="*/ 9 w 63"/>
                <a:gd name="T43" fmla="*/ 67 h 67"/>
                <a:gd name="T44" fmla="*/ 3 w 63"/>
                <a:gd name="T45" fmla="*/ 65 h 67"/>
                <a:gd name="T46" fmla="*/ 0 w 63"/>
                <a:gd name="T47" fmla="*/ 62 h 67"/>
                <a:gd name="T48" fmla="*/ 1 w 63"/>
                <a:gd name="T49" fmla="*/ 57 h 67"/>
                <a:gd name="T50" fmla="*/ 1 w 63"/>
                <a:gd name="T51" fmla="*/ 56 h 67"/>
                <a:gd name="T52" fmla="*/ 3 w 63"/>
                <a:gd name="T53" fmla="*/ 51 h 67"/>
                <a:gd name="T54" fmla="*/ 3 w 63"/>
                <a:gd name="T55" fmla="*/ 48 h 67"/>
                <a:gd name="T56" fmla="*/ 4 w 63"/>
                <a:gd name="T57" fmla="*/ 45 h 67"/>
                <a:gd name="T58" fmla="*/ 6 w 63"/>
                <a:gd name="T59" fmla="*/ 41 h 67"/>
                <a:gd name="T60" fmla="*/ 8 w 63"/>
                <a:gd name="T61" fmla="*/ 37 h 67"/>
                <a:gd name="T62" fmla="*/ 6 w 63"/>
                <a:gd name="T63" fmla="*/ 35 h 67"/>
                <a:gd name="T64" fmla="*/ 8 w 63"/>
                <a:gd name="T65" fmla="*/ 33 h 67"/>
                <a:gd name="T66" fmla="*/ 8 w 63"/>
                <a:gd name="T67" fmla="*/ 30 h 67"/>
                <a:gd name="T68" fmla="*/ 9 w 63"/>
                <a:gd name="T69" fmla="*/ 27 h 67"/>
                <a:gd name="T70" fmla="*/ 9 w 63"/>
                <a:gd name="T71" fmla="*/ 21 h 67"/>
                <a:gd name="T72" fmla="*/ 9 w 63"/>
                <a:gd name="T73" fmla="*/ 16 h 67"/>
                <a:gd name="T74" fmla="*/ 9 w 63"/>
                <a:gd name="T75" fmla="*/ 13 h 67"/>
                <a:gd name="T76" fmla="*/ 9 w 63"/>
                <a:gd name="T77" fmla="*/ 11 h 67"/>
                <a:gd name="T78" fmla="*/ 12 w 63"/>
                <a:gd name="T79" fmla="*/ 11 h 67"/>
                <a:gd name="T80" fmla="*/ 14 w 63"/>
                <a:gd name="T81" fmla="*/ 11 h 67"/>
                <a:gd name="T82" fmla="*/ 19 w 63"/>
                <a:gd name="T83" fmla="*/ 15 h 67"/>
                <a:gd name="T84" fmla="*/ 20 w 63"/>
                <a:gd name="T85" fmla="*/ 16 h 67"/>
                <a:gd name="T86" fmla="*/ 26 w 63"/>
                <a:gd name="T87" fmla="*/ 18 h 67"/>
                <a:gd name="T88" fmla="*/ 34 w 63"/>
                <a:gd name="T89" fmla="*/ 13 h 67"/>
                <a:gd name="T90" fmla="*/ 41 w 63"/>
                <a:gd name="T91" fmla="*/ 10 h 67"/>
                <a:gd name="T92" fmla="*/ 47 w 63"/>
                <a:gd name="T93" fmla="*/ 5 h 67"/>
                <a:gd name="T94" fmla="*/ 55 w 63"/>
                <a:gd name="T9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" h="67">
                  <a:moveTo>
                    <a:pt x="55" y="0"/>
                  </a:moveTo>
                  <a:lnTo>
                    <a:pt x="56" y="4"/>
                  </a:lnTo>
                  <a:lnTo>
                    <a:pt x="58" y="8"/>
                  </a:lnTo>
                  <a:lnTo>
                    <a:pt x="58" y="11"/>
                  </a:lnTo>
                  <a:lnTo>
                    <a:pt x="60" y="15"/>
                  </a:lnTo>
                  <a:lnTo>
                    <a:pt x="58" y="15"/>
                  </a:lnTo>
                  <a:lnTo>
                    <a:pt x="60" y="18"/>
                  </a:lnTo>
                  <a:lnTo>
                    <a:pt x="61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5" y="24"/>
                  </a:lnTo>
                  <a:lnTo>
                    <a:pt x="50" y="26"/>
                  </a:lnTo>
                  <a:lnTo>
                    <a:pt x="45" y="26"/>
                  </a:lnTo>
                  <a:lnTo>
                    <a:pt x="41" y="27"/>
                  </a:lnTo>
                  <a:lnTo>
                    <a:pt x="37" y="29"/>
                  </a:lnTo>
                  <a:lnTo>
                    <a:pt x="33" y="30"/>
                  </a:lnTo>
                  <a:lnTo>
                    <a:pt x="30" y="30"/>
                  </a:lnTo>
                  <a:lnTo>
                    <a:pt x="31" y="33"/>
                  </a:lnTo>
                  <a:lnTo>
                    <a:pt x="34" y="37"/>
                  </a:lnTo>
                  <a:lnTo>
                    <a:pt x="36" y="38"/>
                  </a:lnTo>
                  <a:lnTo>
                    <a:pt x="39" y="41"/>
                  </a:lnTo>
                  <a:lnTo>
                    <a:pt x="41" y="45"/>
                  </a:lnTo>
                  <a:lnTo>
                    <a:pt x="44" y="46"/>
                  </a:lnTo>
                  <a:lnTo>
                    <a:pt x="42" y="48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7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3" y="56"/>
                  </a:lnTo>
                  <a:lnTo>
                    <a:pt x="28" y="56"/>
                  </a:lnTo>
                  <a:lnTo>
                    <a:pt x="26" y="57"/>
                  </a:lnTo>
                  <a:lnTo>
                    <a:pt x="25" y="57"/>
                  </a:lnTo>
                  <a:lnTo>
                    <a:pt x="23" y="60"/>
                  </a:lnTo>
                  <a:lnTo>
                    <a:pt x="22" y="62"/>
                  </a:lnTo>
                  <a:lnTo>
                    <a:pt x="19" y="65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4" y="67"/>
                  </a:lnTo>
                  <a:lnTo>
                    <a:pt x="9" y="67"/>
                  </a:lnTo>
                  <a:lnTo>
                    <a:pt x="6" y="65"/>
                  </a:lnTo>
                  <a:lnTo>
                    <a:pt x="3" y="65"/>
                  </a:lnTo>
                  <a:lnTo>
                    <a:pt x="0" y="65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3" y="52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4" y="45"/>
                  </a:lnTo>
                  <a:lnTo>
                    <a:pt x="4" y="41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8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27"/>
                  </a:lnTo>
                  <a:lnTo>
                    <a:pt x="9" y="27"/>
                  </a:lnTo>
                  <a:lnTo>
                    <a:pt x="9" y="22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9" y="16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20" y="16"/>
                  </a:lnTo>
                  <a:lnTo>
                    <a:pt x="22" y="18"/>
                  </a:lnTo>
                  <a:lnTo>
                    <a:pt x="26" y="18"/>
                  </a:lnTo>
                  <a:lnTo>
                    <a:pt x="31" y="15"/>
                  </a:lnTo>
                  <a:lnTo>
                    <a:pt x="34" y="13"/>
                  </a:lnTo>
                  <a:lnTo>
                    <a:pt x="37" y="11"/>
                  </a:lnTo>
                  <a:lnTo>
                    <a:pt x="41" y="10"/>
                  </a:lnTo>
                  <a:lnTo>
                    <a:pt x="45" y="7"/>
                  </a:lnTo>
                  <a:lnTo>
                    <a:pt x="47" y="5"/>
                  </a:lnTo>
                  <a:lnTo>
                    <a:pt x="52" y="4"/>
                  </a:lnTo>
                  <a:lnTo>
                    <a:pt x="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5" name="Freeform 242">
              <a:extLst>
                <a:ext uri="{FF2B5EF4-FFF2-40B4-BE49-F238E27FC236}">
                  <a16:creationId xmlns:a16="http://schemas.microsoft.com/office/drawing/2014/main" id="{3CECEED0-3196-4F7E-9324-3896213062E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8476" y="3891582"/>
              <a:ext cx="58477" cy="23391"/>
            </a:xfrm>
            <a:custGeom>
              <a:avLst/>
              <a:gdLst>
                <a:gd name="T0" fmla="*/ 6 w 30"/>
                <a:gd name="T1" fmla="*/ 0 h 12"/>
                <a:gd name="T2" fmla="*/ 13 w 30"/>
                <a:gd name="T3" fmla="*/ 1 h 12"/>
                <a:gd name="T4" fmla="*/ 14 w 30"/>
                <a:gd name="T5" fmla="*/ 1 h 12"/>
                <a:gd name="T6" fmla="*/ 14 w 30"/>
                <a:gd name="T7" fmla="*/ 1 h 12"/>
                <a:gd name="T8" fmla="*/ 17 w 30"/>
                <a:gd name="T9" fmla="*/ 1 h 12"/>
                <a:gd name="T10" fmla="*/ 19 w 30"/>
                <a:gd name="T11" fmla="*/ 3 h 12"/>
                <a:gd name="T12" fmla="*/ 19 w 30"/>
                <a:gd name="T13" fmla="*/ 3 h 12"/>
                <a:gd name="T14" fmla="*/ 20 w 30"/>
                <a:gd name="T15" fmla="*/ 3 h 12"/>
                <a:gd name="T16" fmla="*/ 22 w 30"/>
                <a:gd name="T17" fmla="*/ 3 h 12"/>
                <a:gd name="T18" fmla="*/ 24 w 30"/>
                <a:gd name="T19" fmla="*/ 5 h 12"/>
                <a:gd name="T20" fmla="*/ 28 w 30"/>
                <a:gd name="T21" fmla="*/ 6 h 12"/>
                <a:gd name="T22" fmla="*/ 30 w 30"/>
                <a:gd name="T23" fmla="*/ 9 h 12"/>
                <a:gd name="T24" fmla="*/ 30 w 30"/>
                <a:gd name="T25" fmla="*/ 9 h 12"/>
                <a:gd name="T26" fmla="*/ 28 w 30"/>
                <a:gd name="T27" fmla="*/ 9 h 12"/>
                <a:gd name="T28" fmla="*/ 27 w 30"/>
                <a:gd name="T29" fmla="*/ 11 h 12"/>
                <a:gd name="T30" fmla="*/ 25 w 30"/>
                <a:gd name="T31" fmla="*/ 11 h 12"/>
                <a:gd name="T32" fmla="*/ 24 w 30"/>
                <a:gd name="T33" fmla="*/ 9 h 12"/>
                <a:gd name="T34" fmla="*/ 24 w 30"/>
                <a:gd name="T35" fmla="*/ 9 h 12"/>
                <a:gd name="T36" fmla="*/ 22 w 30"/>
                <a:gd name="T37" fmla="*/ 9 h 12"/>
                <a:gd name="T38" fmla="*/ 22 w 30"/>
                <a:gd name="T39" fmla="*/ 9 h 12"/>
                <a:gd name="T40" fmla="*/ 22 w 30"/>
                <a:gd name="T41" fmla="*/ 9 h 12"/>
                <a:gd name="T42" fmla="*/ 20 w 30"/>
                <a:gd name="T43" fmla="*/ 9 h 12"/>
                <a:gd name="T44" fmla="*/ 20 w 30"/>
                <a:gd name="T45" fmla="*/ 9 h 12"/>
                <a:gd name="T46" fmla="*/ 19 w 30"/>
                <a:gd name="T47" fmla="*/ 11 h 12"/>
                <a:gd name="T48" fmla="*/ 19 w 30"/>
                <a:gd name="T49" fmla="*/ 11 h 12"/>
                <a:gd name="T50" fmla="*/ 17 w 30"/>
                <a:gd name="T51" fmla="*/ 9 h 12"/>
                <a:gd name="T52" fmla="*/ 17 w 30"/>
                <a:gd name="T53" fmla="*/ 9 h 12"/>
                <a:gd name="T54" fmla="*/ 16 w 30"/>
                <a:gd name="T55" fmla="*/ 11 h 12"/>
                <a:gd name="T56" fmla="*/ 16 w 30"/>
                <a:gd name="T57" fmla="*/ 12 h 12"/>
                <a:gd name="T58" fmla="*/ 14 w 30"/>
                <a:gd name="T59" fmla="*/ 11 h 12"/>
                <a:gd name="T60" fmla="*/ 14 w 30"/>
                <a:gd name="T61" fmla="*/ 11 h 12"/>
                <a:gd name="T62" fmla="*/ 13 w 30"/>
                <a:gd name="T63" fmla="*/ 11 h 12"/>
                <a:gd name="T64" fmla="*/ 9 w 30"/>
                <a:gd name="T65" fmla="*/ 11 h 12"/>
                <a:gd name="T66" fmla="*/ 8 w 30"/>
                <a:gd name="T67" fmla="*/ 11 h 12"/>
                <a:gd name="T68" fmla="*/ 6 w 30"/>
                <a:gd name="T69" fmla="*/ 8 h 12"/>
                <a:gd name="T70" fmla="*/ 6 w 30"/>
                <a:gd name="T71" fmla="*/ 8 h 12"/>
                <a:gd name="T72" fmla="*/ 5 w 30"/>
                <a:gd name="T73" fmla="*/ 8 h 12"/>
                <a:gd name="T74" fmla="*/ 3 w 30"/>
                <a:gd name="T75" fmla="*/ 6 h 12"/>
                <a:gd name="T76" fmla="*/ 3 w 30"/>
                <a:gd name="T77" fmla="*/ 6 h 12"/>
                <a:gd name="T78" fmla="*/ 0 w 30"/>
                <a:gd name="T79" fmla="*/ 5 h 12"/>
                <a:gd name="T80" fmla="*/ 0 w 30"/>
                <a:gd name="T81" fmla="*/ 5 h 12"/>
                <a:gd name="T82" fmla="*/ 0 w 30"/>
                <a:gd name="T83" fmla="*/ 3 h 12"/>
                <a:gd name="T84" fmla="*/ 0 w 30"/>
                <a:gd name="T85" fmla="*/ 1 h 12"/>
                <a:gd name="T86" fmla="*/ 1 w 30"/>
                <a:gd name="T87" fmla="*/ 1 h 12"/>
                <a:gd name="T88" fmla="*/ 3 w 30"/>
                <a:gd name="T89" fmla="*/ 1 h 12"/>
                <a:gd name="T90" fmla="*/ 5 w 30"/>
                <a:gd name="T91" fmla="*/ 1 h 12"/>
                <a:gd name="T92" fmla="*/ 5 w 30"/>
                <a:gd name="T93" fmla="*/ 1 h 12"/>
                <a:gd name="T94" fmla="*/ 6 w 30"/>
                <a:gd name="T9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0" h="12">
                  <a:moveTo>
                    <a:pt x="6" y="0"/>
                  </a:moveTo>
                  <a:lnTo>
                    <a:pt x="13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7" y="1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4" y="5"/>
                  </a:lnTo>
                  <a:lnTo>
                    <a:pt x="28" y="6"/>
                  </a:lnTo>
                  <a:lnTo>
                    <a:pt x="30" y="9"/>
                  </a:lnTo>
                  <a:lnTo>
                    <a:pt x="30" y="9"/>
                  </a:lnTo>
                  <a:lnTo>
                    <a:pt x="28" y="9"/>
                  </a:lnTo>
                  <a:lnTo>
                    <a:pt x="27" y="11"/>
                  </a:lnTo>
                  <a:lnTo>
                    <a:pt x="25" y="11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11"/>
                  </a:lnTo>
                  <a:lnTo>
                    <a:pt x="16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6" name="Freeform 243">
              <a:extLst>
                <a:ext uri="{FF2B5EF4-FFF2-40B4-BE49-F238E27FC236}">
                  <a16:creationId xmlns:a16="http://schemas.microsoft.com/office/drawing/2014/main" id="{39D22F4E-A1DB-439D-BC9D-A613E173F5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52119" y="2991042"/>
              <a:ext cx="333317" cy="350860"/>
            </a:xfrm>
            <a:custGeom>
              <a:avLst/>
              <a:gdLst>
                <a:gd name="T0" fmla="*/ 130 w 171"/>
                <a:gd name="T1" fmla="*/ 153 h 180"/>
                <a:gd name="T2" fmla="*/ 122 w 171"/>
                <a:gd name="T3" fmla="*/ 169 h 180"/>
                <a:gd name="T4" fmla="*/ 123 w 171"/>
                <a:gd name="T5" fmla="*/ 175 h 180"/>
                <a:gd name="T6" fmla="*/ 114 w 171"/>
                <a:gd name="T7" fmla="*/ 178 h 180"/>
                <a:gd name="T8" fmla="*/ 95 w 171"/>
                <a:gd name="T9" fmla="*/ 167 h 180"/>
                <a:gd name="T10" fmla="*/ 84 w 171"/>
                <a:gd name="T11" fmla="*/ 161 h 180"/>
                <a:gd name="T12" fmla="*/ 92 w 171"/>
                <a:gd name="T13" fmla="*/ 158 h 180"/>
                <a:gd name="T14" fmla="*/ 103 w 171"/>
                <a:gd name="T15" fmla="*/ 158 h 180"/>
                <a:gd name="T16" fmla="*/ 119 w 171"/>
                <a:gd name="T17" fmla="*/ 155 h 180"/>
                <a:gd name="T18" fmla="*/ 25 w 171"/>
                <a:gd name="T19" fmla="*/ 139 h 180"/>
                <a:gd name="T20" fmla="*/ 104 w 171"/>
                <a:gd name="T21" fmla="*/ 112 h 180"/>
                <a:gd name="T22" fmla="*/ 22 w 171"/>
                <a:gd name="T23" fmla="*/ 107 h 180"/>
                <a:gd name="T24" fmla="*/ 43 w 171"/>
                <a:gd name="T25" fmla="*/ 107 h 180"/>
                <a:gd name="T26" fmla="*/ 44 w 171"/>
                <a:gd name="T27" fmla="*/ 117 h 180"/>
                <a:gd name="T28" fmla="*/ 40 w 171"/>
                <a:gd name="T29" fmla="*/ 139 h 180"/>
                <a:gd name="T30" fmla="*/ 30 w 171"/>
                <a:gd name="T31" fmla="*/ 142 h 180"/>
                <a:gd name="T32" fmla="*/ 25 w 171"/>
                <a:gd name="T33" fmla="*/ 129 h 180"/>
                <a:gd name="T34" fmla="*/ 25 w 171"/>
                <a:gd name="T35" fmla="*/ 123 h 180"/>
                <a:gd name="T36" fmla="*/ 22 w 171"/>
                <a:gd name="T37" fmla="*/ 110 h 180"/>
                <a:gd name="T38" fmla="*/ 33 w 171"/>
                <a:gd name="T39" fmla="*/ 106 h 180"/>
                <a:gd name="T40" fmla="*/ 54 w 171"/>
                <a:gd name="T41" fmla="*/ 77 h 180"/>
                <a:gd name="T42" fmla="*/ 84 w 171"/>
                <a:gd name="T43" fmla="*/ 55 h 180"/>
                <a:gd name="T44" fmla="*/ 79 w 171"/>
                <a:gd name="T45" fmla="*/ 2 h 180"/>
                <a:gd name="T46" fmla="*/ 96 w 171"/>
                <a:gd name="T47" fmla="*/ 10 h 180"/>
                <a:gd name="T48" fmla="*/ 98 w 171"/>
                <a:gd name="T49" fmla="*/ 16 h 180"/>
                <a:gd name="T50" fmla="*/ 98 w 171"/>
                <a:gd name="T51" fmla="*/ 19 h 180"/>
                <a:gd name="T52" fmla="*/ 104 w 171"/>
                <a:gd name="T53" fmla="*/ 27 h 180"/>
                <a:gd name="T54" fmla="*/ 92 w 171"/>
                <a:gd name="T55" fmla="*/ 25 h 180"/>
                <a:gd name="T56" fmla="*/ 81 w 171"/>
                <a:gd name="T57" fmla="*/ 30 h 180"/>
                <a:gd name="T58" fmla="*/ 81 w 171"/>
                <a:gd name="T59" fmla="*/ 43 h 180"/>
                <a:gd name="T60" fmla="*/ 103 w 171"/>
                <a:gd name="T61" fmla="*/ 70 h 180"/>
                <a:gd name="T62" fmla="*/ 137 w 171"/>
                <a:gd name="T63" fmla="*/ 92 h 180"/>
                <a:gd name="T64" fmla="*/ 156 w 171"/>
                <a:gd name="T65" fmla="*/ 110 h 180"/>
                <a:gd name="T66" fmla="*/ 166 w 171"/>
                <a:gd name="T67" fmla="*/ 125 h 180"/>
                <a:gd name="T68" fmla="*/ 147 w 171"/>
                <a:gd name="T69" fmla="*/ 118 h 180"/>
                <a:gd name="T70" fmla="*/ 152 w 171"/>
                <a:gd name="T71" fmla="*/ 142 h 180"/>
                <a:gd name="T72" fmla="*/ 136 w 171"/>
                <a:gd name="T73" fmla="*/ 159 h 180"/>
                <a:gd name="T74" fmla="*/ 136 w 171"/>
                <a:gd name="T75" fmla="*/ 145 h 180"/>
                <a:gd name="T76" fmla="*/ 126 w 171"/>
                <a:gd name="T77" fmla="*/ 123 h 180"/>
                <a:gd name="T78" fmla="*/ 115 w 171"/>
                <a:gd name="T79" fmla="*/ 114 h 180"/>
                <a:gd name="T80" fmla="*/ 107 w 171"/>
                <a:gd name="T81" fmla="*/ 110 h 180"/>
                <a:gd name="T82" fmla="*/ 93 w 171"/>
                <a:gd name="T83" fmla="*/ 103 h 180"/>
                <a:gd name="T84" fmla="*/ 66 w 171"/>
                <a:gd name="T85" fmla="*/ 82 h 180"/>
                <a:gd name="T86" fmla="*/ 59 w 171"/>
                <a:gd name="T87" fmla="*/ 76 h 180"/>
                <a:gd name="T88" fmla="*/ 52 w 171"/>
                <a:gd name="T89" fmla="*/ 63 h 180"/>
                <a:gd name="T90" fmla="*/ 24 w 171"/>
                <a:gd name="T91" fmla="*/ 52 h 180"/>
                <a:gd name="T92" fmla="*/ 14 w 171"/>
                <a:gd name="T93" fmla="*/ 54 h 180"/>
                <a:gd name="T94" fmla="*/ 3 w 171"/>
                <a:gd name="T95" fmla="*/ 47 h 180"/>
                <a:gd name="T96" fmla="*/ 3 w 171"/>
                <a:gd name="T97" fmla="*/ 40 h 180"/>
                <a:gd name="T98" fmla="*/ 3 w 171"/>
                <a:gd name="T99" fmla="*/ 35 h 180"/>
                <a:gd name="T100" fmla="*/ 3 w 171"/>
                <a:gd name="T101" fmla="*/ 25 h 180"/>
                <a:gd name="T102" fmla="*/ 11 w 171"/>
                <a:gd name="T103" fmla="*/ 21 h 180"/>
                <a:gd name="T104" fmla="*/ 21 w 171"/>
                <a:gd name="T105" fmla="*/ 14 h 180"/>
                <a:gd name="T106" fmla="*/ 29 w 171"/>
                <a:gd name="T107" fmla="*/ 18 h 180"/>
                <a:gd name="T108" fmla="*/ 33 w 171"/>
                <a:gd name="T109" fmla="*/ 19 h 180"/>
                <a:gd name="T110" fmla="*/ 40 w 171"/>
                <a:gd name="T111" fmla="*/ 11 h 180"/>
                <a:gd name="T112" fmla="*/ 49 w 171"/>
                <a:gd name="T113" fmla="*/ 14 h 180"/>
                <a:gd name="T114" fmla="*/ 49 w 171"/>
                <a:gd name="T115" fmla="*/ 8 h 180"/>
                <a:gd name="T116" fmla="*/ 55 w 171"/>
                <a:gd name="T117" fmla="*/ 3 h 180"/>
                <a:gd name="T118" fmla="*/ 65 w 171"/>
                <a:gd name="T119" fmla="*/ 2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1" h="180">
                  <a:moveTo>
                    <a:pt x="76" y="177"/>
                  </a:move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6" y="178"/>
                  </a:lnTo>
                  <a:lnTo>
                    <a:pt x="76" y="177"/>
                  </a:lnTo>
                  <a:lnTo>
                    <a:pt x="76" y="177"/>
                  </a:lnTo>
                  <a:close/>
                  <a:moveTo>
                    <a:pt x="130" y="153"/>
                  </a:moveTo>
                  <a:lnTo>
                    <a:pt x="130" y="153"/>
                  </a:lnTo>
                  <a:lnTo>
                    <a:pt x="130" y="155"/>
                  </a:lnTo>
                  <a:lnTo>
                    <a:pt x="128" y="156"/>
                  </a:lnTo>
                  <a:lnTo>
                    <a:pt x="128" y="156"/>
                  </a:lnTo>
                  <a:lnTo>
                    <a:pt x="123" y="161"/>
                  </a:lnTo>
                  <a:lnTo>
                    <a:pt x="123" y="162"/>
                  </a:lnTo>
                  <a:lnTo>
                    <a:pt x="123" y="164"/>
                  </a:lnTo>
                  <a:lnTo>
                    <a:pt x="123" y="164"/>
                  </a:lnTo>
                  <a:lnTo>
                    <a:pt x="123" y="166"/>
                  </a:lnTo>
                  <a:lnTo>
                    <a:pt x="122" y="167"/>
                  </a:lnTo>
                  <a:lnTo>
                    <a:pt x="122" y="169"/>
                  </a:lnTo>
                  <a:lnTo>
                    <a:pt x="122" y="169"/>
                  </a:lnTo>
                  <a:lnTo>
                    <a:pt x="123" y="169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2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2" y="177"/>
                  </a:lnTo>
                  <a:lnTo>
                    <a:pt x="122" y="178"/>
                  </a:lnTo>
                  <a:lnTo>
                    <a:pt x="122" y="178"/>
                  </a:lnTo>
                  <a:lnTo>
                    <a:pt x="122" y="180"/>
                  </a:lnTo>
                  <a:lnTo>
                    <a:pt x="120" y="180"/>
                  </a:lnTo>
                  <a:lnTo>
                    <a:pt x="119" y="180"/>
                  </a:lnTo>
                  <a:lnTo>
                    <a:pt x="117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8"/>
                  </a:lnTo>
                  <a:lnTo>
                    <a:pt x="112" y="175"/>
                  </a:lnTo>
                  <a:lnTo>
                    <a:pt x="111" y="174"/>
                  </a:lnTo>
                  <a:lnTo>
                    <a:pt x="107" y="174"/>
                  </a:lnTo>
                  <a:lnTo>
                    <a:pt x="106" y="172"/>
                  </a:lnTo>
                  <a:lnTo>
                    <a:pt x="104" y="174"/>
                  </a:lnTo>
                  <a:lnTo>
                    <a:pt x="103" y="172"/>
                  </a:lnTo>
                  <a:lnTo>
                    <a:pt x="100" y="170"/>
                  </a:lnTo>
                  <a:lnTo>
                    <a:pt x="96" y="169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2" y="166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89" y="166"/>
                  </a:lnTo>
                  <a:lnTo>
                    <a:pt x="87" y="166"/>
                  </a:lnTo>
                  <a:lnTo>
                    <a:pt x="87" y="164"/>
                  </a:lnTo>
                  <a:lnTo>
                    <a:pt x="85" y="164"/>
                  </a:lnTo>
                  <a:lnTo>
                    <a:pt x="84" y="161"/>
                  </a:lnTo>
                  <a:lnTo>
                    <a:pt x="84" y="161"/>
                  </a:lnTo>
                  <a:lnTo>
                    <a:pt x="84" y="159"/>
                  </a:lnTo>
                  <a:lnTo>
                    <a:pt x="85" y="158"/>
                  </a:lnTo>
                  <a:lnTo>
                    <a:pt x="85" y="156"/>
                  </a:lnTo>
                  <a:lnTo>
                    <a:pt x="87" y="156"/>
                  </a:lnTo>
                  <a:lnTo>
                    <a:pt x="87" y="156"/>
                  </a:lnTo>
                  <a:lnTo>
                    <a:pt x="89" y="155"/>
                  </a:lnTo>
                  <a:lnTo>
                    <a:pt x="90" y="156"/>
                  </a:lnTo>
                  <a:lnTo>
                    <a:pt x="90" y="158"/>
                  </a:lnTo>
                  <a:lnTo>
                    <a:pt x="92" y="158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93" y="155"/>
                  </a:lnTo>
                  <a:lnTo>
                    <a:pt x="96" y="155"/>
                  </a:lnTo>
                  <a:lnTo>
                    <a:pt x="96" y="155"/>
                  </a:lnTo>
                  <a:lnTo>
                    <a:pt x="96" y="156"/>
                  </a:lnTo>
                  <a:lnTo>
                    <a:pt x="98" y="156"/>
                  </a:lnTo>
                  <a:lnTo>
                    <a:pt x="98" y="156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3" y="158"/>
                  </a:lnTo>
                  <a:lnTo>
                    <a:pt x="106" y="158"/>
                  </a:lnTo>
                  <a:lnTo>
                    <a:pt x="107" y="158"/>
                  </a:lnTo>
                  <a:lnTo>
                    <a:pt x="111" y="158"/>
                  </a:lnTo>
                  <a:lnTo>
                    <a:pt x="112" y="158"/>
                  </a:lnTo>
                  <a:lnTo>
                    <a:pt x="114" y="158"/>
                  </a:lnTo>
                  <a:lnTo>
                    <a:pt x="115" y="156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5"/>
                  </a:lnTo>
                  <a:lnTo>
                    <a:pt x="120" y="155"/>
                  </a:lnTo>
                  <a:lnTo>
                    <a:pt x="122" y="155"/>
                  </a:lnTo>
                  <a:lnTo>
                    <a:pt x="123" y="155"/>
                  </a:lnTo>
                  <a:lnTo>
                    <a:pt x="123" y="155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8" y="153"/>
                  </a:lnTo>
                  <a:lnTo>
                    <a:pt x="130" y="153"/>
                  </a:lnTo>
                  <a:close/>
                  <a:moveTo>
                    <a:pt x="25" y="139"/>
                  </a:moveTo>
                  <a:lnTo>
                    <a:pt x="25" y="139"/>
                  </a:lnTo>
                  <a:lnTo>
                    <a:pt x="27" y="140"/>
                  </a:lnTo>
                  <a:lnTo>
                    <a:pt x="25" y="142"/>
                  </a:lnTo>
                  <a:lnTo>
                    <a:pt x="24" y="140"/>
                  </a:lnTo>
                  <a:lnTo>
                    <a:pt x="24" y="139"/>
                  </a:lnTo>
                  <a:lnTo>
                    <a:pt x="25" y="139"/>
                  </a:lnTo>
                  <a:close/>
                  <a:moveTo>
                    <a:pt x="104" y="110"/>
                  </a:move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0"/>
                  </a:lnTo>
                  <a:close/>
                  <a:moveTo>
                    <a:pt x="24" y="106"/>
                  </a:moveTo>
                  <a:lnTo>
                    <a:pt x="24" y="106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4" y="106"/>
                  </a:lnTo>
                  <a:lnTo>
                    <a:pt x="24" y="106"/>
                  </a:lnTo>
                  <a:close/>
                  <a:moveTo>
                    <a:pt x="37" y="103"/>
                  </a:moveTo>
                  <a:lnTo>
                    <a:pt x="38" y="104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1" y="109"/>
                  </a:lnTo>
                  <a:lnTo>
                    <a:pt x="43" y="109"/>
                  </a:lnTo>
                  <a:lnTo>
                    <a:pt x="43" y="109"/>
                  </a:lnTo>
                  <a:lnTo>
                    <a:pt x="44" y="110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3" y="120"/>
                  </a:lnTo>
                  <a:lnTo>
                    <a:pt x="43" y="122"/>
                  </a:lnTo>
                  <a:lnTo>
                    <a:pt x="44" y="123"/>
                  </a:lnTo>
                  <a:lnTo>
                    <a:pt x="44" y="125"/>
                  </a:lnTo>
                  <a:lnTo>
                    <a:pt x="44" y="126"/>
                  </a:lnTo>
                  <a:lnTo>
                    <a:pt x="43" y="136"/>
                  </a:lnTo>
                  <a:lnTo>
                    <a:pt x="43" y="137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0" y="139"/>
                  </a:lnTo>
                  <a:lnTo>
                    <a:pt x="38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5" y="140"/>
                  </a:lnTo>
                  <a:lnTo>
                    <a:pt x="33" y="142"/>
                  </a:lnTo>
                  <a:lnTo>
                    <a:pt x="32" y="142"/>
                  </a:lnTo>
                  <a:lnTo>
                    <a:pt x="30" y="142"/>
                  </a:lnTo>
                  <a:lnTo>
                    <a:pt x="30" y="142"/>
                  </a:lnTo>
                  <a:lnTo>
                    <a:pt x="29" y="142"/>
                  </a:lnTo>
                  <a:lnTo>
                    <a:pt x="29" y="142"/>
                  </a:lnTo>
                  <a:lnTo>
                    <a:pt x="27" y="140"/>
                  </a:lnTo>
                  <a:lnTo>
                    <a:pt x="27" y="139"/>
                  </a:lnTo>
                  <a:lnTo>
                    <a:pt x="25" y="137"/>
                  </a:lnTo>
                  <a:lnTo>
                    <a:pt x="25" y="136"/>
                  </a:lnTo>
                  <a:lnTo>
                    <a:pt x="25" y="133"/>
                  </a:lnTo>
                  <a:lnTo>
                    <a:pt x="25" y="133"/>
                  </a:lnTo>
                  <a:lnTo>
                    <a:pt x="25" y="131"/>
                  </a:lnTo>
                  <a:lnTo>
                    <a:pt x="25" y="129"/>
                  </a:lnTo>
                  <a:lnTo>
                    <a:pt x="25" y="129"/>
                  </a:lnTo>
                  <a:lnTo>
                    <a:pt x="25" y="128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7" y="126"/>
                  </a:lnTo>
                  <a:lnTo>
                    <a:pt x="27" y="126"/>
                  </a:lnTo>
                  <a:lnTo>
                    <a:pt x="25" y="126"/>
                  </a:lnTo>
                  <a:lnTo>
                    <a:pt x="25" y="125"/>
                  </a:lnTo>
                  <a:lnTo>
                    <a:pt x="25" y="123"/>
                  </a:lnTo>
                  <a:lnTo>
                    <a:pt x="25" y="123"/>
                  </a:lnTo>
                  <a:lnTo>
                    <a:pt x="25" y="122"/>
                  </a:lnTo>
                  <a:lnTo>
                    <a:pt x="25" y="120"/>
                  </a:lnTo>
                  <a:lnTo>
                    <a:pt x="25" y="118"/>
                  </a:lnTo>
                  <a:lnTo>
                    <a:pt x="25" y="117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0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5" y="110"/>
                  </a:lnTo>
                  <a:lnTo>
                    <a:pt x="27" y="110"/>
                  </a:lnTo>
                  <a:lnTo>
                    <a:pt x="30" y="109"/>
                  </a:lnTo>
                  <a:lnTo>
                    <a:pt x="32" y="107"/>
                  </a:lnTo>
                  <a:lnTo>
                    <a:pt x="33" y="106"/>
                  </a:lnTo>
                  <a:lnTo>
                    <a:pt x="35" y="104"/>
                  </a:lnTo>
                  <a:lnTo>
                    <a:pt x="37" y="104"/>
                  </a:lnTo>
                  <a:lnTo>
                    <a:pt x="37" y="103"/>
                  </a:lnTo>
                  <a:lnTo>
                    <a:pt x="37" y="103"/>
                  </a:lnTo>
                  <a:close/>
                  <a:moveTo>
                    <a:pt x="54" y="74"/>
                  </a:moveTo>
                  <a:lnTo>
                    <a:pt x="54" y="76"/>
                  </a:lnTo>
                  <a:lnTo>
                    <a:pt x="54" y="76"/>
                  </a:lnTo>
                  <a:lnTo>
                    <a:pt x="54" y="76"/>
                  </a:lnTo>
                  <a:lnTo>
                    <a:pt x="54" y="77"/>
                  </a:lnTo>
                  <a:lnTo>
                    <a:pt x="54" y="77"/>
                  </a:lnTo>
                  <a:lnTo>
                    <a:pt x="51" y="77"/>
                  </a:lnTo>
                  <a:lnTo>
                    <a:pt x="51" y="77"/>
                  </a:lnTo>
                  <a:lnTo>
                    <a:pt x="49" y="76"/>
                  </a:lnTo>
                  <a:lnTo>
                    <a:pt x="51" y="76"/>
                  </a:lnTo>
                  <a:lnTo>
                    <a:pt x="52" y="76"/>
                  </a:lnTo>
                  <a:lnTo>
                    <a:pt x="52" y="76"/>
                  </a:lnTo>
                  <a:lnTo>
                    <a:pt x="54" y="76"/>
                  </a:lnTo>
                  <a:lnTo>
                    <a:pt x="54" y="74"/>
                  </a:lnTo>
                  <a:close/>
                  <a:moveTo>
                    <a:pt x="84" y="55"/>
                  </a:moveTo>
                  <a:lnTo>
                    <a:pt x="84" y="55"/>
                  </a:lnTo>
                  <a:lnTo>
                    <a:pt x="82" y="57"/>
                  </a:lnTo>
                  <a:lnTo>
                    <a:pt x="84" y="57"/>
                  </a:lnTo>
                  <a:lnTo>
                    <a:pt x="84" y="57"/>
                  </a:lnTo>
                  <a:lnTo>
                    <a:pt x="85" y="55"/>
                  </a:lnTo>
                  <a:lnTo>
                    <a:pt x="84" y="55"/>
                  </a:lnTo>
                  <a:close/>
                  <a:moveTo>
                    <a:pt x="79" y="0"/>
                  </a:moveTo>
                  <a:lnTo>
                    <a:pt x="81" y="0"/>
                  </a:lnTo>
                  <a:lnTo>
                    <a:pt x="81" y="0"/>
                  </a:lnTo>
                  <a:lnTo>
                    <a:pt x="79" y="0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7"/>
                  </a:lnTo>
                  <a:lnTo>
                    <a:pt x="84" y="7"/>
                  </a:lnTo>
                  <a:lnTo>
                    <a:pt x="85" y="8"/>
                  </a:lnTo>
                  <a:lnTo>
                    <a:pt x="87" y="8"/>
                  </a:lnTo>
                  <a:lnTo>
                    <a:pt x="89" y="8"/>
                  </a:lnTo>
                  <a:lnTo>
                    <a:pt x="95" y="10"/>
                  </a:lnTo>
                  <a:lnTo>
                    <a:pt x="96" y="10"/>
                  </a:lnTo>
                  <a:lnTo>
                    <a:pt x="98" y="10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0" y="11"/>
                  </a:lnTo>
                  <a:lnTo>
                    <a:pt x="98" y="13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100" y="16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8"/>
                  </a:lnTo>
                  <a:lnTo>
                    <a:pt x="100" y="18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100" y="19"/>
                  </a:lnTo>
                  <a:lnTo>
                    <a:pt x="100" y="19"/>
                  </a:lnTo>
                  <a:lnTo>
                    <a:pt x="101" y="21"/>
                  </a:lnTo>
                  <a:lnTo>
                    <a:pt x="100" y="22"/>
                  </a:lnTo>
                  <a:lnTo>
                    <a:pt x="100" y="22"/>
                  </a:lnTo>
                  <a:lnTo>
                    <a:pt x="101" y="24"/>
                  </a:lnTo>
                  <a:lnTo>
                    <a:pt x="103" y="24"/>
                  </a:lnTo>
                  <a:lnTo>
                    <a:pt x="104" y="25"/>
                  </a:lnTo>
                  <a:lnTo>
                    <a:pt x="104" y="27"/>
                  </a:lnTo>
                  <a:lnTo>
                    <a:pt x="104" y="27"/>
                  </a:lnTo>
                  <a:lnTo>
                    <a:pt x="103" y="27"/>
                  </a:lnTo>
                  <a:lnTo>
                    <a:pt x="103" y="27"/>
                  </a:lnTo>
                  <a:lnTo>
                    <a:pt x="103" y="25"/>
                  </a:lnTo>
                  <a:lnTo>
                    <a:pt x="101" y="24"/>
                  </a:lnTo>
                  <a:lnTo>
                    <a:pt x="100" y="24"/>
                  </a:lnTo>
                  <a:lnTo>
                    <a:pt x="98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5"/>
                  </a:lnTo>
                  <a:lnTo>
                    <a:pt x="92" y="25"/>
                  </a:lnTo>
                  <a:lnTo>
                    <a:pt x="90" y="27"/>
                  </a:lnTo>
                  <a:lnTo>
                    <a:pt x="89" y="27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4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2" y="29"/>
                  </a:lnTo>
                  <a:lnTo>
                    <a:pt x="81" y="29"/>
                  </a:lnTo>
                  <a:lnTo>
                    <a:pt x="81" y="30"/>
                  </a:lnTo>
                  <a:lnTo>
                    <a:pt x="81" y="33"/>
                  </a:lnTo>
                  <a:lnTo>
                    <a:pt x="81" y="33"/>
                  </a:lnTo>
                  <a:lnTo>
                    <a:pt x="82" y="36"/>
                  </a:lnTo>
                  <a:lnTo>
                    <a:pt x="85" y="38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2" y="41"/>
                  </a:lnTo>
                  <a:lnTo>
                    <a:pt x="82" y="40"/>
                  </a:lnTo>
                  <a:lnTo>
                    <a:pt x="81" y="40"/>
                  </a:lnTo>
                  <a:lnTo>
                    <a:pt x="81" y="43"/>
                  </a:lnTo>
                  <a:lnTo>
                    <a:pt x="82" y="47"/>
                  </a:lnTo>
                  <a:lnTo>
                    <a:pt x="82" y="51"/>
                  </a:lnTo>
                  <a:lnTo>
                    <a:pt x="84" y="52"/>
                  </a:lnTo>
                  <a:lnTo>
                    <a:pt x="87" y="55"/>
                  </a:lnTo>
                  <a:lnTo>
                    <a:pt x="90" y="57"/>
                  </a:lnTo>
                  <a:lnTo>
                    <a:pt x="96" y="60"/>
                  </a:lnTo>
                  <a:lnTo>
                    <a:pt x="100" y="62"/>
                  </a:lnTo>
                  <a:lnTo>
                    <a:pt x="100" y="63"/>
                  </a:lnTo>
                  <a:lnTo>
                    <a:pt x="101" y="66"/>
                  </a:lnTo>
                  <a:lnTo>
                    <a:pt x="103" y="70"/>
                  </a:lnTo>
                  <a:lnTo>
                    <a:pt x="104" y="76"/>
                  </a:lnTo>
                  <a:lnTo>
                    <a:pt x="106" y="77"/>
                  </a:lnTo>
                  <a:lnTo>
                    <a:pt x="109" y="81"/>
                  </a:lnTo>
                  <a:lnTo>
                    <a:pt x="114" y="85"/>
                  </a:lnTo>
                  <a:lnTo>
                    <a:pt x="119" y="88"/>
                  </a:lnTo>
                  <a:lnTo>
                    <a:pt x="123" y="92"/>
                  </a:lnTo>
                  <a:lnTo>
                    <a:pt x="126" y="92"/>
                  </a:lnTo>
                  <a:lnTo>
                    <a:pt x="134" y="92"/>
                  </a:lnTo>
                  <a:lnTo>
                    <a:pt x="136" y="92"/>
                  </a:lnTo>
                  <a:lnTo>
                    <a:pt x="137" y="92"/>
                  </a:lnTo>
                  <a:lnTo>
                    <a:pt x="137" y="93"/>
                  </a:lnTo>
                  <a:lnTo>
                    <a:pt x="137" y="95"/>
                  </a:lnTo>
                  <a:lnTo>
                    <a:pt x="136" y="95"/>
                  </a:lnTo>
                  <a:lnTo>
                    <a:pt x="134" y="96"/>
                  </a:lnTo>
                  <a:lnTo>
                    <a:pt x="134" y="98"/>
                  </a:lnTo>
                  <a:lnTo>
                    <a:pt x="136" y="99"/>
                  </a:lnTo>
                  <a:lnTo>
                    <a:pt x="144" y="103"/>
                  </a:lnTo>
                  <a:lnTo>
                    <a:pt x="152" y="106"/>
                  </a:lnTo>
                  <a:lnTo>
                    <a:pt x="153" y="107"/>
                  </a:lnTo>
                  <a:lnTo>
                    <a:pt x="156" y="110"/>
                  </a:lnTo>
                  <a:lnTo>
                    <a:pt x="163" y="114"/>
                  </a:lnTo>
                  <a:lnTo>
                    <a:pt x="164" y="115"/>
                  </a:lnTo>
                  <a:lnTo>
                    <a:pt x="169" y="118"/>
                  </a:lnTo>
                  <a:lnTo>
                    <a:pt x="171" y="120"/>
                  </a:lnTo>
                  <a:lnTo>
                    <a:pt x="171" y="123"/>
                  </a:lnTo>
                  <a:lnTo>
                    <a:pt x="171" y="125"/>
                  </a:lnTo>
                  <a:lnTo>
                    <a:pt x="169" y="126"/>
                  </a:lnTo>
                  <a:lnTo>
                    <a:pt x="169" y="128"/>
                  </a:lnTo>
                  <a:lnTo>
                    <a:pt x="167" y="126"/>
                  </a:lnTo>
                  <a:lnTo>
                    <a:pt x="166" y="125"/>
                  </a:lnTo>
                  <a:lnTo>
                    <a:pt x="163" y="120"/>
                  </a:lnTo>
                  <a:lnTo>
                    <a:pt x="156" y="118"/>
                  </a:lnTo>
                  <a:lnTo>
                    <a:pt x="155" y="118"/>
                  </a:lnTo>
                  <a:lnTo>
                    <a:pt x="153" y="117"/>
                  </a:lnTo>
                  <a:lnTo>
                    <a:pt x="153" y="117"/>
                  </a:lnTo>
                  <a:lnTo>
                    <a:pt x="153" y="115"/>
                  </a:lnTo>
                  <a:lnTo>
                    <a:pt x="152" y="115"/>
                  </a:lnTo>
                  <a:lnTo>
                    <a:pt x="150" y="115"/>
                  </a:lnTo>
                  <a:lnTo>
                    <a:pt x="148" y="117"/>
                  </a:lnTo>
                  <a:lnTo>
                    <a:pt x="147" y="118"/>
                  </a:lnTo>
                  <a:lnTo>
                    <a:pt x="145" y="122"/>
                  </a:lnTo>
                  <a:lnTo>
                    <a:pt x="142" y="126"/>
                  </a:lnTo>
                  <a:lnTo>
                    <a:pt x="142" y="128"/>
                  </a:lnTo>
                  <a:lnTo>
                    <a:pt x="144" y="131"/>
                  </a:lnTo>
                  <a:lnTo>
                    <a:pt x="147" y="131"/>
                  </a:lnTo>
                  <a:lnTo>
                    <a:pt x="150" y="133"/>
                  </a:lnTo>
                  <a:lnTo>
                    <a:pt x="152" y="134"/>
                  </a:lnTo>
                  <a:lnTo>
                    <a:pt x="152" y="139"/>
                  </a:lnTo>
                  <a:lnTo>
                    <a:pt x="152" y="140"/>
                  </a:lnTo>
                  <a:lnTo>
                    <a:pt x="152" y="142"/>
                  </a:lnTo>
                  <a:lnTo>
                    <a:pt x="148" y="142"/>
                  </a:lnTo>
                  <a:lnTo>
                    <a:pt x="145" y="144"/>
                  </a:lnTo>
                  <a:lnTo>
                    <a:pt x="144" y="145"/>
                  </a:lnTo>
                  <a:lnTo>
                    <a:pt x="144" y="145"/>
                  </a:lnTo>
                  <a:lnTo>
                    <a:pt x="144" y="150"/>
                  </a:lnTo>
                  <a:lnTo>
                    <a:pt x="142" y="151"/>
                  </a:lnTo>
                  <a:lnTo>
                    <a:pt x="139" y="153"/>
                  </a:lnTo>
                  <a:lnTo>
                    <a:pt x="137" y="156"/>
                  </a:lnTo>
                  <a:lnTo>
                    <a:pt x="136" y="158"/>
                  </a:lnTo>
                  <a:lnTo>
                    <a:pt x="136" y="159"/>
                  </a:lnTo>
                  <a:lnTo>
                    <a:pt x="131" y="159"/>
                  </a:lnTo>
                  <a:lnTo>
                    <a:pt x="130" y="158"/>
                  </a:lnTo>
                  <a:lnTo>
                    <a:pt x="130" y="155"/>
                  </a:lnTo>
                  <a:lnTo>
                    <a:pt x="131" y="153"/>
                  </a:lnTo>
                  <a:lnTo>
                    <a:pt x="133" y="153"/>
                  </a:lnTo>
                  <a:lnTo>
                    <a:pt x="134" y="150"/>
                  </a:lnTo>
                  <a:lnTo>
                    <a:pt x="133" y="148"/>
                  </a:lnTo>
                  <a:lnTo>
                    <a:pt x="134" y="147"/>
                  </a:lnTo>
                  <a:lnTo>
                    <a:pt x="134" y="145"/>
                  </a:lnTo>
                  <a:lnTo>
                    <a:pt x="136" y="145"/>
                  </a:lnTo>
                  <a:lnTo>
                    <a:pt x="137" y="145"/>
                  </a:lnTo>
                  <a:lnTo>
                    <a:pt x="137" y="142"/>
                  </a:lnTo>
                  <a:lnTo>
                    <a:pt x="136" y="140"/>
                  </a:lnTo>
                  <a:lnTo>
                    <a:pt x="136" y="139"/>
                  </a:lnTo>
                  <a:lnTo>
                    <a:pt x="136" y="136"/>
                  </a:lnTo>
                  <a:lnTo>
                    <a:pt x="133" y="131"/>
                  </a:lnTo>
                  <a:lnTo>
                    <a:pt x="131" y="126"/>
                  </a:lnTo>
                  <a:lnTo>
                    <a:pt x="131" y="125"/>
                  </a:lnTo>
                  <a:lnTo>
                    <a:pt x="130" y="123"/>
                  </a:lnTo>
                  <a:lnTo>
                    <a:pt x="126" y="123"/>
                  </a:lnTo>
                  <a:lnTo>
                    <a:pt x="125" y="123"/>
                  </a:lnTo>
                  <a:lnTo>
                    <a:pt x="120" y="120"/>
                  </a:lnTo>
                  <a:lnTo>
                    <a:pt x="120" y="120"/>
                  </a:lnTo>
                  <a:lnTo>
                    <a:pt x="120" y="118"/>
                  </a:lnTo>
                  <a:lnTo>
                    <a:pt x="120" y="118"/>
                  </a:lnTo>
                  <a:lnTo>
                    <a:pt x="120" y="117"/>
                  </a:lnTo>
                  <a:lnTo>
                    <a:pt x="119" y="115"/>
                  </a:lnTo>
                  <a:lnTo>
                    <a:pt x="119" y="114"/>
                  </a:lnTo>
                  <a:lnTo>
                    <a:pt x="117" y="112"/>
                  </a:lnTo>
                  <a:lnTo>
                    <a:pt x="115" y="114"/>
                  </a:lnTo>
                  <a:lnTo>
                    <a:pt x="114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1" y="114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11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4" y="104"/>
                  </a:lnTo>
                  <a:lnTo>
                    <a:pt x="103" y="103"/>
                  </a:lnTo>
                  <a:lnTo>
                    <a:pt x="101" y="103"/>
                  </a:lnTo>
                  <a:lnTo>
                    <a:pt x="100" y="103"/>
                  </a:lnTo>
                  <a:lnTo>
                    <a:pt x="96" y="103"/>
                  </a:lnTo>
                  <a:lnTo>
                    <a:pt x="95" y="103"/>
                  </a:lnTo>
                  <a:lnTo>
                    <a:pt x="95" y="103"/>
                  </a:lnTo>
                  <a:lnTo>
                    <a:pt x="93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0" y="99"/>
                  </a:lnTo>
                  <a:lnTo>
                    <a:pt x="87" y="99"/>
                  </a:lnTo>
                  <a:lnTo>
                    <a:pt x="81" y="93"/>
                  </a:lnTo>
                  <a:lnTo>
                    <a:pt x="78" y="92"/>
                  </a:lnTo>
                  <a:lnTo>
                    <a:pt x="74" y="88"/>
                  </a:lnTo>
                  <a:lnTo>
                    <a:pt x="71" y="85"/>
                  </a:lnTo>
                  <a:lnTo>
                    <a:pt x="70" y="84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1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59" y="76"/>
                  </a:lnTo>
                  <a:lnTo>
                    <a:pt x="59" y="74"/>
                  </a:lnTo>
                  <a:lnTo>
                    <a:pt x="59" y="74"/>
                  </a:lnTo>
                  <a:lnTo>
                    <a:pt x="57" y="73"/>
                  </a:lnTo>
                  <a:lnTo>
                    <a:pt x="57" y="73"/>
                  </a:lnTo>
                  <a:lnTo>
                    <a:pt x="55" y="73"/>
                  </a:lnTo>
                  <a:lnTo>
                    <a:pt x="55" y="71"/>
                  </a:lnTo>
                  <a:lnTo>
                    <a:pt x="55" y="70"/>
                  </a:lnTo>
                  <a:lnTo>
                    <a:pt x="55" y="70"/>
                  </a:lnTo>
                  <a:lnTo>
                    <a:pt x="55" y="66"/>
                  </a:lnTo>
                  <a:lnTo>
                    <a:pt x="52" y="63"/>
                  </a:lnTo>
                  <a:lnTo>
                    <a:pt x="52" y="57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4" y="54"/>
                  </a:lnTo>
                  <a:lnTo>
                    <a:pt x="38" y="49"/>
                  </a:lnTo>
                  <a:lnTo>
                    <a:pt x="37" y="49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7" y="49"/>
                  </a:lnTo>
                  <a:lnTo>
                    <a:pt x="24" y="52"/>
                  </a:lnTo>
                  <a:lnTo>
                    <a:pt x="21" y="57"/>
                  </a:lnTo>
                  <a:lnTo>
                    <a:pt x="19" y="57"/>
                  </a:lnTo>
                  <a:lnTo>
                    <a:pt x="16" y="59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1" y="57"/>
                  </a:lnTo>
                  <a:lnTo>
                    <a:pt x="13" y="57"/>
                  </a:lnTo>
                  <a:lnTo>
                    <a:pt x="13" y="55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3" y="52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7" y="52"/>
                  </a:lnTo>
                  <a:lnTo>
                    <a:pt x="5" y="51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6"/>
                  </a:lnTo>
                  <a:lnTo>
                    <a:pt x="3" y="44"/>
                  </a:lnTo>
                  <a:lnTo>
                    <a:pt x="3" y="44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5" y="40"/>
                  </a:lnTo>
                  <a:lnTo>
                    <a:pt x="3" y="40"/>
                  </a:lnTo>
                  <a:lnTo>
                    <a:pt x="3" y="40"/>
                  </a:lnTo>
                  <a:lnTo>
                    <a:pt x="2" y="40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2" y="35"/>
                  </a:lnTo>
                  <a:lnTo>
                    <a:pt x="3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10" y="21"/>
                  </a:lnTo>
                  <a:lnTo>
                    <a:pt x="11" y="21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9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5" y="19"/>
                  </a:lnTo>
                  <a:lnTo>
                    <a:pt x="35" y="18"/>
                  </a:lnTo>
                  <a:lnTo>
                    <a:pt x="37" y="16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8" y="11"/>
                  </a:lnTo>
                  <a:lnTo>
                    <a:pt x="38" y="10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3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3"/>
                  </a:lnTo>
                  <a:lnTo>
                    <a:pt x="49" y="14"/>
                  </a:lnTo>
                  <a:lnTo>
                    <a:pt x="49" y="16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49" y="13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0"/>
                  </a:lnTo>
                  <a:lnTo>
                    <a:pt x="49" y="8"/>
                  </a:lnTo>
                  <a:lnTo>
                    <a:pt x="51" y="8"/>
                  </a:lnTo>
                  <a:lnTo>
                    <a:pt x="51" y="8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4" y="7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5"/>
                  </a:lnTo>
                  <a:lnTo>
                    <a:pt x="60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3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70" y="2"/>
                  </a:lnTo>
                  <a:lnTo>
                    <a:pt x="70" y="2"/>
                  </a:lnTo>
                  <a:lnTo>
                    <a:pt x="71" y="2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7" name="Freeform 244">
              <a:extLst>
                <a:ext uri="{FF2B5EF4-FFF2-40B4-BE49-F238E27FC236}">
                  <a16:creationId xmlns:a16="http://schemas.microsoft.com/office/drawing/2014/main" id="{48F2CE9C-052F-48D3-AD99-9B3D7D7E5128}"/>
                </a:ext>
              </a:extLst>
            </p:cNvPr>
            <p:cNvSpPr>
              <a:spLocks/>
            </p:cNvSpPr>
            <p:nvPr/>
          </p:nvSpPr>
          <p:spPr bwMode="auto">
            <a:xfrm>
              <a:off x="5073020" y="2201608"/>
              <a:ext cx="311875" cy="144242"/>
            </a:xfrm>
            <a:custGeom>
              <a:avLst/>
              <a:gdLst>
                <a:gd name="T0" fmla="*/ 130 w 160"/>
                <a:gd name="T1" fmla="*/ 8 h 74"/>
                <a:gd name="T2" fmla="*/ 144 w 160"/>
                <a:gd name="T3" fmla="*/ 3 h 74"/>
                <a:gd name="T4" fmla="*/ 139 w 160"/>
                <a:gd name="T5" fmla="*/ 13 h 74"/>
                <a:gd name="T6" fmla="*/ 141 w 160"/>
                <a:gd name="T7" fmla="*/ 19 h 74"/>
                <a:gd name="T8" fmla="*/ 149 w 160"/>
                <a:gd name="T9" fmla="*/ 21 h 74"/>
                <a:gd name="T10" fmla="*/ 156 w 160"/>
                <a:gd name="T11" fmla="*/ 24 h 74"/>
                <a:gd name="T12" fmla="*/ 155 w 160"/>
                <a:gd name="T13" fmla="*/ 29 h 74"/>
                <a:gd name="T14" fmla="*/ 156 w 160"/>
                <a:gd name="T15" fmla="*/ 32 h 74"/>
                <a:gd name="T16" fmla="*/ 155 w 160"/>
                <a:gd name="T17" fmla="*/ 37 h 74"/>
                <a:gd name="T18" fmla="*/ 149 w 160"/>
                <a:gd name="T19" fmla="*/ 43 h 74"/>
                <a:gd name="T20" fmla="*/ 144 w 160"/>
                <a:gd name="T21" fmla="*/ 49 h 74"/>
                <a:gd name="T22" fmla="*/ 123 w 160"/>
                <a:gd name="T23" fmla="*/ 57 h 74"/>
                <a:gd name="T24" fmla="*/ 96 w 160"/>
                <a:gd name="T25" fmla="*/ 66 h 74"/>
                <a:gd name="T26" fmla="*/ 92 w 160"/>
                <a:gd name="T27" fmla="*/ 71 h 74"/>
                <a:gd name="T28" fmla="*/ 76 w 160"/>
                <a:gd name="T29" fmla="*/ 73 h 74"/>
                <a:gd name="T30" fmla="*/ 59 w 160"/>
                <a:gd name="T31" fmla="*/ 66 h 74"/>
                <a:gd name="T32" fmla="*/ 55 w 160"/>
                <a:gd name="T33" fmla="*/ 66 h 74"/>
                <a:gd name="T34" fmla="*/ 49 w 160"/>
                <a:gd name="T35" fmla="*/ 62 h 74"/>
                <a:gd name="T36" fmla="*/ 27 w 160"/>
                <a:gd name="T37" fmla="*/ 63 h 74"/>
                <a:gd name="T38" fmla="*/ 29 w 160"/>
                <a:gd name="T39" fmla="*/ 60 h 74"/>
                <a:gd name="T40" fmla="*/ 41 w 160"/>
                <a:gd name="T41" fmla="*/ 52 h 74"/>
                <a:gd name="T42" fmla="*/ 37 w 160"/>
                <a:gd name="T43" fmla="*/ 52 h 74"/>
                <a:gd name="T44" fmla="*/ 43 w 160"/>
                <a:gd name="T45" fmla="*/ 46 h 74"/>
                <a:gd name="T46" fmla="*/ 33 w 160"/>
                <a:gd name="T47" fmla="*/ 46 h 74"/>
                <a:gd name="T48" fmla="*/ 18 w 160"/>
                <a:gd name="T49" fmla="*/ 41 h 74"/>
                <a:gd name="T50" fmla="*/ 8 w 160"/>
                <a:gd name="T51" fmla="*/ 40 h 74"/>
                <a:gd name="T52" fmla="*/ 19 w 160"/>
                <a:gd name="T53" fmla="*/ 37 h 74"/>
                <a:gd name="T54" fmla="*/ 29 w 160"/>
                <a:gd name="T55" fmla="*/ 37 h 74"/>
                <a:gd name="T56" fmla="*/ 37 w 160"/>
                <a:gd name="T57" fmla="*/ 33 h 74"/>
                <a:gd name="T58" fmla="*/ 38 w 160"/>
                <a:gd name="T59" fmla="*/ 27 h 74"/>
                <a:gd name="T60" fmla="*/ 21 w 160"/>
                <a:gd name="T61" fmla="*/ 24 h 74"/>
                <a:gd name="T62" fmla="*/ 3 w 160"/>
                <a:gd name="T63" fmla="*/ 22 h 74"/>
                <a:gd name="T64" fmla="*/ 7 w 160"/>
                <a:gd name="T65" fmla="*/ 21 h 74"/>
                <a:gd name="T66" fmla="*/ 18 w 160"/>
                <a:gd name="T67" fmla="*/ 19 h 74"/>
                <a:gd name="T68" fmla="*/ 14 w 160"/>
                <a:gd name="T69" fmla="*/ 16 h 74"/>
                <a:gd name="T70" fmla="*/ 16 w 160"/>
                <a:gd name="T71" fmla="*/ 13 h 74"/>
                <a:gd name="T72" fmla="*/ 16 w 160"/>
                <a:gd name="T73" fmla="*/ 8 h 74"/>
                <a:gd name="T74" fmla="*/ 24 w 160"/>
                <a:gd name="T75" fmla="*/ 13 h 74"/>
                <a:gd name="T76" fmla="*/ 27 w 160"/>
                <a:gd name="T77" fmla="*/ 16 h 74"/>
                <a:gd name="T78" fmla="*/ 24 w 160"/>
                <a:gd name="T79" fmla="*/ 10 h 74"/>
                <a:gd name="T80" fmla="*/ 27 w 160"/>
                <a:gd name="T81" fmla="*/ 7 h 74"/>
                <a:gd name="T82" fmla="*/ 22 w 160"/>
                <a:gd name="T83" fmla="*/ 3 h 74"/>
                <a:gd name="T84" fmla="*/ 38 w 160"/>
                <a:gd name="T85" fmla="*/ 8 h 74"/>
                <a:gd name="T86" fmla="*/ 46 w 160"/>
                <a:gd name="T87" fmla="*/ 14 h 74"/>
                <a:gd name="T88" fmla="*/ 44 w 160"/>
                <a:gd name="T89" fmla="*/ 22 h 74"/>
                <a:gd name="T90" fmla="*/ 44 w 160"/>
                <a:gd name="T91" fmla="*/ 26 h 74"/>
                <a:gd name="T92" fmla="*/ 51 w 160"/>
                <a:gd name="T93" fmla="*/ 27 h 74"/>
                <a:gd name="T94" fmla="*/ 55 w 160"/>
                <a:gd name="T95" fmla="*/ 21 h 74"/>
                <a:gd name="T96" fmla="*/ 60 w 160"/>
                <a:gd name="T97" fmla="*/ 14 h 74"/>
                <a:gd name="T98" fmla="*/ 71 w 160"/>
                <a:gd name="T99" fmla="*/ 18 h 74"/>
                <a:gd name="T100" fmla="*/ 74 w 160"/>
                <a:gd name="T101" fmla="*/ 11 h 74"/>
                <a:gd name="T102" fmla="*/ 85 w 160"/>
                <a:gd name="T103" fmla="*/ 11 h 74"/>
                <a:gd name="T104" fmla="*/ 93 w 160"/>
                <a:gd name="T105" fmla="*/ 18 h 74"/>
                <a:gd name="T106" fmla="*/ 100 w 160"/>
                <a:gd name="T107" fmla="*/ 13 h 74"/>
                <a:gd name="T108" fmla="*/ 108 w 160"/>
                <a:gd name="T109" fmla="*/ 8 h 74"/>
                <a:gd name="T110" fmla="*/ 117 w 160"/>
                <a:gd name="T111" fmla="*/ 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0" h="74">
                  <a:moveTo>
                    <a:pt x="123" y="0"/>
                  </a:moveTo>
                  <a:lnTo>
                    <a:pt x="123" y="0"/>
                  </a:lnTo>
                  <a:lnTo>
                    <a:pt x="125" y="3"/>
                  </a:lnTo>
                  <a:lnTo>
                    <a:pt x="126" y="3"/>
                  </a:lnTo>
                  <a:lnTo>
                    <a:pt x="128" y="5"/>
                  </a:lnTo>
                  <a:lnTo>
                    <a:pt x="128" y="7"/>
                  </a:lnTo>
                  <a:lnTo>
                    <a:pt x="128" y="7"/>
                  </a:lnTo>
                  <a:lnTo>
                    <a:pt x="130" y="8"/>
                  </a:lnTo>
                  <a:lnTo>
                    <a:pt x="131" y="8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9" y="5"/>
                  </a:lnTo>
                  <a:lnTo>
                    <a:pt x="141" y="3"/>
                  </a:lnTo>
                  <a:lnTo>
                    <a:pt x="142" y="3"/>
                  </a:lnTo>
                  <a:lnTo>
                    <a:pt x="144" y="3"/>
                  </a:lnTo>
                  <a:lnTo>
                    <a:pt x="144" y="3"/>
                  </a:lnTo>
                  <a:lnTo>
                    <a:pt x="142" y="5"/>
                  </a:lnTo>
                  <a:lnTo>
                    <a:pt x="141" y="5"/>
                  </a:lnTo>
                  <a:lnTo>
                    <a:pt x="139" y="7"/>
                  </a:lnTo>
                  <a:lnTo>
                    <a:pt x="137" y="8"/>
                  </a:lnTo>
                  <a:lnTo>
                    <a:pt x="136" y="10"/>
                  </a:lnTo>
                  <a:lnTo>
                    <a:pt x="136" y="11"/>
                  </a:lnTo>
                  <a:lnTo>
                    <a:pt x="137" y="11"/>
                  </a:lnTo>
                  <a:lnTo>
                    <a:pt x="139" y="13"/>
                  </a:lnTo>
                  <a:lnTo>
                    <a:pt x="141" y="11"/>
                  </a:lnTo>
                  <a:lnTo>
                    <a:pt x="142" y="11"/>
                  </a:lnTo>
                  <a:lnTo>
                    <a:pt x="142" y="13"/>
                  </a:lnTo>
                  <a:lnTo>
                    <a:pt x="142" y="13"/>
                  </a:lnTo>
                  <a:lnTo>
                    <a:pt x="142" y="14"/>
                  </a:lnTo>
                  <a:lnTo>
                    <a:pt x="142" y="16"/>
                  </a:lnTo>
                  <a:lnTo>
                    <a:pt x="142" y="18"/>
                  </a:lnTo>
                  <a:lnTo>
                    <a:pt x="141" y="19"/>
                  </a:lnTo>
                  <a:lnTo>
                    <a:pt x="141" y="19"/>
                  </a:lnTo>
                  <a:lnTo>
                    <a:pt x="142" y="19"/>
                  </a:lnTo>
                  <a:lnTo>
                    <a:pt x="147" y="18"/>
                  </a:lnTo>
                  <a:lnTo>
                    <a:pt x="147" y="18"/>
                  </a:lnTo>
                  <a:lnTo>
                    <a:pt x="147" y="19"/>
                  </a:lnTo>
                  <a:lnTo>
                    <a:pt x="147" y="19"/>
                  </a:lnTo>
                  <a:lnTo>
                    <a:pt x="147" y="21"/>
                  </a:lnTo>
                  <a:lnTo>
                    <a:pt x="149" y="21"/>
                  </a:lnTo>
                  <a:lnTo>
                    <a:pt x="147" y="21"/>
                  </a:lnTo>
                  <a:lnTo>
                    <a:pt x="145" y="24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3" y="22"/>
                  </a:lnTo>
                  <a:lnTo>
                    <a:pt x="155" y="22"/>
                  </a:lnTo>
                  <a:lnTo>
                    <a:pt x="155" y="24"/>
                  </a:lnTo>
                  <a:lnTo>
                    <a:pt x="156" y="24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6"/>
                  </a:lnTo>
                  <a:lnTo>
                    <a:pt x="158" y="27"/>
                  </a:lnTo>
                  <a:lnTo>
                    <a:pt x="156" y="27"/>
                  </a:lnTo>
                  <a:lnTo>
                    <a:pt x="156" y="29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6" y="29"/>
                  </a:lnTo>
                  <a:lnTo>
                    <a:pt x="156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8" y="33"/>
                  </a:lnTo>
                  <a:lnTo>
                    <a:pt x="158" y="33"/>
                  </a:lnTo>
                  <a:lnTo>
                    <a:pt x="160" y="35"/>
                  </a:lnTo>
                  <a:lnTo>
                    <a:pt x="158" y="35"/>
                  </a:lnTo>
                  <a:lnTo>
                    <a:pt x="158" y="37"/>
                  </a:lnTo>
                  <a:lnTo>
                    <a:pt x="158" y="37"/>
                  </a:lnTo>
                  <a:lnTo>
                    <a:pt x="155" y="37"/>
                  </a:lnTo>
                  <a:lnTo>
                    <a:pt x="155" y="37"/>
                  </a:lnTo>
                  <a:lnTo>
                    <a:pt x="155" y="38"/>
                  </a:lnTo>
                  <a:lnTo>
                    <a:pt x="155" y="40"/>
                  </a:lnTo>
                  <a:lnTo>
                    <a:pt x="155" y="40"/>
                  </a:lnTo>
                  <a:lnTo>
                    <a:pt x="153" y="41"/>
                  </a:lnTo>
                  <a:lnTo>
                    <a:pt x="152" y="43"/>
                  </a:lnTo>
                  <a:lnTo>
                    <a:pt x="150" y="43"/>
                  </a:lnTo>
                  <a:lnTo>
                    <a:pt x="149" y="43"/>
                  </a:lnTo>
                  <a:lnTo>
                    <a:pt x="147" y="43"/>
                  </a:lnTo>
                  <a:lnTo>
                    <a:pt x="147" y="44"/>
                  </a:lnTo>
                  <a:lnTo>
                    <a:pt x="145" y="46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5" y="48"/>
                  </a:lnTo>
                  <a:lnTo>
                    <a:pt x="145" y="49"/>
                  </a:lnTo>
                  <a:lnTo>
                    <a:pt x="144" y="49"/>
                  </a:lnTo>
                  <a:lnTo>
                    <a:pt x="144" y="51"/>
                  </a:lnTo>
                  <a:lnTo>
                    <a:pt x="141" y="51"/>
                  </a:lnTo>
                  <a:lnTo>
                    <a:pt x="139" y="52"/>
                  </a:lnTo>
                  <a:lnTo>
                    <a:pt x="137" y="54"/>
                  </a:lnTo>
                  <a:lnTo>
                    <a:pt x="134" y="54"/>
                  </a:lnTo>
                  <a:lnTo>
                    <a:pt x="131" y="54"/>
                  </a:lnTo>
                  <a:lnTo>
                    <a:pt x="126" y="55"/>
                  </a:lnTo>
                  <a:lnTo>
                    <a:pt x="123" y="57"/>
                  </a:lnTo>
                  <a:lnTo>
                    <a:pt x="120" y="59"/>
                  </a:lnTo>
                  <a:lnTo>
                    <a:pt x="117" y="62"/>
                  </a:lnTo>
                  <a:lnTo>
                    <a:pt x="114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8" y="65"/>
                  </a:lnTo>
                  <a:lnTo>
                    <a:pt x="100" y="66"/>
                  </a:lnTo>
                  <a:lnTo>
                    <a:pt x="96" y="66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2" y="71"/>
                  </a:lnTo>
                  <a:lnTo>
                    <a:pt x="92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2" y="73"/>
                  </a:lnTo>
                  <a:lnTo>
                    <a:pt x="90" y="73"/>
                  </a:lnTo>
                  <a:lnTo>
                    <a:pt x="85" y="74"/>
                  </a:lnTo>
                  <a:lnTo>
                    <a:pt x="76" y="73"/>
                  </a:lnTo>
                  <a:lnTo>
                    <a:pt x="73" y="73"/>
                  </a:lnTo>
                  <a:lnTo>
                    <a:pt x="68" y="71"/>
                  </a:lnTo>
                  <a:lnTo>
                    <a:pt x="67" y="71"/>
                  </a:lnTo>
                  <a:lnTo>
                    <a:pt x="63" y="71"/>
                  </a:lnTo>
                  <a:lnTo>
                    <a:pt x="60" y="68"/>
                  </a:lnTo>
                  <a:lnTo>
                    <a:pt x="59" y="68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60" y="65"/>
                  </a:lnTo>
                  <a:lnTo>
                    <a:pt x="59" y="65"/>
                  </a:lnTo>
                  <a:lnTo>
                    <a:pt x="57" y="66"/>
                  </a:lnTo>
                  <a:lnTo>
                    <a:pt x="55" y="66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2" y="65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8" y="62"/>
                  </a:lnTo>
                  <a:lnTo>
                    <a:pt x="46" y="63"/>
                  </a:lnTo>
                  <a:lnTo>
                    <a:pt x="44" y="63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5"/>
                  </a:lnTo>
                  <a:lnTo>
                    <a:pt x="27" y="63"/>
                  </a:lnTo>
                  <a:lnTo>
                    <a:pt x="26" y="62"/>
                  </a:lnTo>
                  <a:lnTo>
                    <a:pt x="26" y="60"/>
                  </a:lnTo>
                  <a:lnTo>
                    <a:pt x="26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9" y="59"/>
                  </a:lnTo>
                  <a:lnTo>
                    <a:pt x="29" y="60"/>
                  </a:lnTo>
                  <a:lnTo>
                    <a:pt x="29" y="60"/>
                  </a:lnTo>
                  <a:lnTo>
                    <a:pt x="33" y="59"/>
                  </a:lnTo>
                  <a:lnTo>
                    <a:pt x="37" y="59"/>
                  </a:lnTo>
                  <a:lnTo>
                    <a:pt x="37" y="59"/>
                  </a:lnTo>
                  <a:lnTo>
                    <a:pt x="38" y="57"/>
                  </a:lnTo>
                  <a:lnTo>
                    <a:pt x="38" y="55"/>
                  </a:lnTo>
                  <a:lnTo>
                    <a:pt x="40" y="55"/>
                  </a:lnTo>
                  <a:lnTo>
                    <a:pt x="40" y="54"/>
                  </a:lnTo>
                  <a:lnTo>
                    <a:pt x="41" y="52"/>
                  </a:lnTo>
                  <a:lnTo>
                    <a:pt x="41" y="52"/>
                  </a:lnTo>
                  <a:lnTo>
                    <a:pt x="43" y="52"/>
                  </a:lnTo>
                  <a:lnTo>
                    <a:pt x="44" y="51"/>
                  </a:lnTo>
                  <a:lnTo>
                    <a:pt x="43" y="51"/>
                  </a:lnTo>
                  <a:lnTo>
                    <a:pt x="41" y="51"/>
                  </a:lnTo>
                  <a:lnTo>
                    <a:pt x="38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8" y="51"/>
                  </a:lnTo>
                  <a:lnTo>
                    <a:pt x="37" y="51"/>
                  </a:lnTo>
                  <a:lnTo>
                    <a:pt x="37" y="51"/>
                  </a:lnTo>
                  <a:lnTo>
                    <a:pt x="37" y="49"/>
                  </a:lnTo>
                  <a:lnTo>
                    <a:pt x="38" y="48"/>
                  </a:lnTo>
                  <a:lnTo>
                    <a:pt x="41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1" y="44"/>
                  </a:lnTo>
                  <a:lnTo>
                    <a:pt x="38" y="48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3" y="43"/>
                  </a:lnTo>
                  <a:lnTo>
                    <a:pt x="32" y="43"/>
                  </a:lnTo>
                  <a:lnTo>
                    <a:pt x="30" y="41"/>
                  </a:lnTo>
                  <a:lnTo>
                    <a:pt x="27" y="41"/>
                  </a:lnTo>
                  <a:lnTo>
                    <a:pt x="18" y="41"/>
                  </a:lnTo>
                  <a:lnTo>
                    <a:pt x="16" y="41"/>
                  </a:lnTo>
                  <a:lnTo>
                    <a:pt x="13" y="43"/>
                  </a:lnTo>
                  <a:lnTo>
                    <a:pt x="10" y="43"/>
                  </a:lnTo>
                  <a:lnTo>
                    <a:pt x="10" y="43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10" y="38"/>
                  </a:lnTo>
                  <a:lnTo>
                    <a:pt x="13" y="40"/>
                  </a:lnTo>
                  <a:lnTo>
                    <a:pt x="14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21" y="37"/>
                  </a:lnTo>
                  <a:lnTo>
                    <a:pt x="21" y="38"/>
                  </a:lnTo>
                  <a:lnTo>
                    <a:pt x="24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7" y="37"/>
                  </a:lnTo>
                  <a:lnTo>
                    <a:pt x="29" y="37"/>
                  </a:lnTo>
                  <a:lnTo>
                    <a:pt x="30" y="37"/>
                  </a:lnTo>
                  <a:lnTo>
                    <a:pt x="32" y="37"/>
                  </a:lnTo>
                  <a:lnTo>
                    <a:pt x="38" y="37"/>
                  </a:lnTo>
                  <a:lnTo>
                    <a:pt x="40" y="35"/>
                  </a:lnTo>
                  <a:lnTo>
                    <a:pt x="40" y="35"/>
                  </a:lnTo>
                  <a:lnTo>
                    <a:pt x="40" y="33"/>
                  </a:lnTo>
                  <a:lnTo>
                    <a:pt x="40" y="32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0" y="33"/>
                  </a:lnTo>
                  <a:lnTo>
                    <a:pt x="29" y="32"/>
                  </a:lnTo>
                  <a:lnTo>
                    <a:pt x="30" y="32"/>
                  </a:lnTo>
                  <a:lnTo>
                    <a:pt x="32" y="30"/>
                  </a:lnTo>
                  <a:lnTo>
                    <a:pt x="35" y="29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40" y="27"/>
                  </a:lnTo>
                  <a:lnTo>
                    <a:pt x="37" y="26"/>
                  </a:lnTo>
                  <a:lnTo>
                    <a:pt x="32" y="26"/>
                  </a:lnTo>
                  <a:lnTo>
                    <a:pt x="32" y="24"/>
                  </a:lnTo>
                  <a:lnTo>
                    <a:pt x="27" y="24"/>
                  </a:lnTo>
                  <a:lnTo>
                    <a:pt x="26" y="24"/>
                  </a:lnTo>
                  <a:lnTo>
                    <a:pt x="24" y="24"/>
                  </a:lnTo>
                  <a:lnTo>
                    <a:pt x="21" y="24"/>
                  </a:lnTo>
                  <a:lnTo>
                    <a:pt x="13" y="26"/>
                  </a:lnTo>
                  <a:lnTo>
                    <a:pt x="11" y="27"/>
                  </a:lnTo>
                  <a:lnTo>
                    <a:pt x="10" y="27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2" y="26"/>
                  </a:lnTo>
                  <a:lnTo>
                    <a:pt x="0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5" y="22"/>
                  </a:lnTo>
                  <a:lnTo>
                    <a:pt x="8" y="24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7" y="21"/>
                  </a:lnTo>
                  <a:lnTo>
                    <a:pt x="7" y="19"/>
                  </a:lnTo>
                  <a:lnTo>
                    <a:pt x="7" y="19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21"/>
                  </a:lnTo>
                  <a:lnTo>
                    <a:pt x="16" y="21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4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11" y="16"/>
                  </a:lnTo>
                  <a:lnTo>
                    <a:pt x="14" y="16"/>
                  </a:lnTo>
                  <a:lnTo>
                    <a:pt x="13" y="14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10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9" y="14"/>
                  </a:lnTo>
                  <a:lnTo>
                    <a:pt x="29" y="14"/>
                  </a:lnTo>
                  <a:lnTo>
                    <a:pt x="27" y="16"/>
                  </a:lnTo>
                  <a:lnTo>
                    <a:pt x="27" y="16"/>
                  </a:lnTo>
                  <a:lnTo>
                    <a:pt x="29" y="16"/>
                  </a:lnTo>
                  <a:lnTo>
                    <a:pt x="30" y="16"/>
                  </a:lnTo>
                  <a:lnTo>
                    <a:pt x="30" y="14"/>
                  </a:lnTo>
                  <a:lnTo>
                    <a:pt x="30" y="13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26" y="10"/>
                  </a:lnTo>
                  <a:lnTo>
                    <a:pt x="24" y="10"/>
                  </a:lnTo>
                  <a:lnTo>
                    <a:pt x="22" y="8"/>
                  </a:lnTo>
                  <a:lnTo>
                    <a:pt x="24" y="8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9" y="7"/>
                  </a:lnTo>
                  <a:lnTo>
                    <a:pt x="30" y="7"/>
                  </a:lnTo>
                  <a:lnTo>
                    <a:pt x="29" y="7"/>
                  </a:lnTo>
                  <a:lnTo>
                    <a:pt x="27" y="7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2" y="5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3"/>
                  </a:lnTo>
                  <a:lnTo>
                    <a:pt x="22" y="3"/>
                  </a:lnTo>
                  <a:lnTo>
                    <a:pt x="24" y="2"/>
                  </a:lnTo>
                  <a:lnTo>
                    <a:pt x="26" y="3"/>
                  </a:lnTo>
                  <a:lnTo>
                    <a:pt x="29" y="2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5" y="7"/>
                  </a:lnTo>
                  <a:lnTo>
                    <a:pt x="37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3" y="11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4" y="13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9"/>
                  </a:lnTo>
                  <a:lnTo>
                    <a:pt x="44" y="21"/>
                  </a:lnTo>
                  <a:lnTo>
                    <a:pt x="44" y="21"/>
                  </a:lnTo>
                  <a:lnTo>
                    <a:pt x="41" y="19"/>
                  </a:lnTo>
                  <a:lnTo>
                    <a:pt x="43" y="21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6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4" y="26"/>
                  </a:lnTo>
                  <a:lnTo>
                    <a:pt x="44" y="26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8" y="27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6"/>
                  </a:lnTo>
                  <a:lnTo>
                    <a:pt x="52" y="24"/>
                  </a:lnTo>
                  <a:lnTo>
                    <a:pt x="54" y="22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7" y="24"/>
                  </a:lnTo>
                  <a:lnTo>
                    <a:pt x="59" y="24"/>
                  </a:lnTo>
                  <a:lnTo>
                    <a:pt x="59" y="24"/>
                  </a:lnTo>
                  <a:lnTo>
                    <a:pt x="60" y="22"/>
                  </a:lnTo>
                  <a:lnTo>
                    <a:pt x="60" y="19"/>
                  </a:lnTo>
                  <a:lnTo>
                    <a:pt x="60" y="18"/>
                  </a:lnTo>
                  <a:lnTo>
                    <a:pt x="60" y="14"/>
                  </a:lnTo>
                  <a:lnTo>
                    <a:pt x="60" y="13"/>
                  </a:lnTo>
                  <a:lnTo>
                    <a:pt x="62" y="11"/>
                  </a:lnTo>
                  <a:lnTo>
                    <a:pt x="63" y="11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8" y="14"/>
                  </a:lnTo>
                  <a:lnTo>
                    <a:pt x="70" y="16"/>
                  </a:lnTo>
                  <a:lnTo>
                    <a:pt x="71" y="18"/>
                  </a:lnTo>
                  <a:lnTo>
                    <a:pt x="71" y="19"/>
                  </a:lnTo>
                  <a:lnTo>
                    <a:pt x="73" y="19"/>
                  </a:lnTo>
                  <a:lnTo>
                    <a:pt x="73" y="19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4" y="11"/>
                  </a:lnTo>
                  <a:lnTo>
                    <a:pt x="78" y="11"/>
                  </a:lnTo>
                  <a:lnTo>
                    <a:pt x="79" y="10"/>
                  </a:lnTo>
                  <a:lnTo>
                    <a:pt x="81" y="10"/>
                  </a:lnTo>
                  <a:lnTo>
                    <a:pt x="81" y="8"/>
                  </a:lnTo>
                  <a:lnTo>
                    <a:pt x="82" y="8"/>
                  </a:lnTo>
                  <a:lnTo>
                    <a:pt x="84" y="10"/>
                  </a:lnTo>
                  <a:lnTo>
                    <a:pt x="84" y="10"/>
                  </a:lnTo>
                  <a:lnTo>
                    <a:pt x="85" y="11"/>
                  </a:lnTo>
                  <a:lnTo>
                    <a:pt x="89" y="14"/>
                  </a:lnTo>
                  <a:lnTo>
                    <a:pt x="90" y="16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8"/>
                  </a:lnTo>
                  <a:lnTo>
                    <a:pt x="92" y="16"/>
                  </a:lnTo>
                  <a:lnTo>
                    <a:pt x="90" y="11"/>
                  </a:lnTo>
                  <a:lnTo>
                    <a:pt x="90" y="10"/>
                  </a:lnTo>
                  <a:lnTo>
                    <a:pt x="90" y="10"/>
                  </a:lnTo>
                  <a:lnTo>
                    <a:pt x="92" y="10"/>
                  </a:lnTo>
                  <a:lnTo>
                    <a:pt x="96" y="10"/>
                  </a:lnTo>
                  <a:lnTo>
                    <a:pt x="96" y="10"/>
                  </a:lnTo>
                  <a:lnTo>
                    <a:pt x="100" y="13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3"/>
                  </a:lnTo>
                  <a:lnTo>
                    <a:pt x="103" y="13"/>
                  </a:lnTo>
                  <a:lnTo>
                    <a:pt x="104" y="11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10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112" y="10"/>
                  </a:lnTo>
                  <a:lnTo>
                    <a:pt x="114" y="10"/>
                  </a:lnTo>
                  <a:lnTo>
                    <a:pt x="117" y="8"/>
                  </a:lnTo>
                  <a:lnTo>
                    <a:pt x="117" y="7"/>
                  </a:lnTo>
                  <a:lnTo>
                    <a:pt x="117" y="7"/>
                  </a:lnTo>
                  <a:lnTo>
                    <a:pt x="115" y="2"/>
                  </a:lnTo>
                  <a:lnTo>
                    <a:pt x="117" y="2"/>
                  </a:lnTo>
                  <a:lnTo>
                    <a:pt x="120" y="0"/>
                  </a:lnTo>
                  <a:lnTo>
                    <a:pt x="1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8" name="Freeform 245">
              <a:extLst>
                <a:ext uri="{FF2B5EF4-FFF2-40B4-BE49-F238E27FC236}">
                  <a16:creationId xmlns:a16="http://schemas.microsoft.com/office/drawing/2014/main" id="{3BC3F7F0-DC4D-427F-B74B-C851DB0E14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04699" y="3240542"/>
              <a:ext cx="543833" cy="460016"/>
            </a:xfrm>
            <a:custGeom>
              <a:avLst/>
              <a:gdLst>
                <a:gd name="T0" fmla="*/ 167 w 279"/>
                <a:gd name="T1" fmla="*/ 213 h 236"/>
                <a:gd name="T2" fmla="*/ 170 w 279"/>
                <a:gd name="T3" fmla="*/ 208 h 236"/>
                <a:gd name="T4" fmla="*/ 14 w 279"/>
                <a:gd name="T5" fmla="*/ 6 h 236"/>
                <a:gd name="T6" fmla="*/ 28 w 279"/>
                <a:gd name="T7" fmla="*/ 14 h 236"/>
                <a:gd name="T8" fmla="*/ 45 w 279"/>
                <a:gd name="T9" fmla="*/ 8 h 236"/>
                <a:gd name="T10" fmla="*/ 61 w 279"/>
                <a:gd name="T11" fmla="*/ 8 h 236"/>
                <a:gd name="T12" fmla="*/ 61 w 279"/>
                <a:gd name="T13" fmla="*/ 14 h 236"/>
                <a:gd name="T14" fmla="*/ 63 w 279"/>
                <a:gd name="T15" fmla="*/ 20 h 236"/>
                <a:gd name="T16" fmla="*/ 72 w 279"/>
                <a:gd name="T17" fmla="*/ 31 h 236"/>
                <a:gd name="T18" fmla="*/ 89 w 279"/>
                <a:gd name="T19" fmla="*/ 41 h 236"/>
                <a:gd name="T20" fmla="*/ 141 w 279"/>
                <a:gd name="T21" fmla="*/ 49 h 236"/>
                <a:gd name="T22" fmla="*/ 148 w 279"/>
                <a:gd name="T23" fmla="*/ 41 h 236"/>
                <a:gd name="T24" fmla="*/ 162 w 279"/>
                <a:gd name="T25" fmla="*/ 30 h 236"/>
                <a:gd name="T26" fmla="*/ 179 w 279"/>
                <a:gd name="T27" fmla="*/ 27 h 236"/>
                <a:gd name="T28" fmla="*/ 192 w 279"/>
                <a:gd name="T29" fmla="*/ 28 h 236"/>
                <a:gd name="T30" fmla="*/ 206 w 279"/>
                <a:gd name="T31" fmla="*/ 36 h 236"/>
                <a:gd name="T32" fmla="*/ 220 w 279"/>
                <a:gd name="T33" fmla="*/ 38 h 236"/>
                <a:gd name="T34" fmla="*/ 233 w 279"/>
                <a:gd name="T35" fmla="*/ 49 h 236"/>
                <a:gd name="T36" fmla="*/ 249 w 279"/>
                <a:gd name="T37" fmla="*/ 63 h 236"/>
                <a:gd name="T38" fmla="*/ 250 w 279"/>
                <a:gd name="T39" fmla="*/ 71 h 236"/>
                <a:gd name="T40" fmla="*/ 247 w 279"/>
                <a:gd name="T41" fmla="*/ 79 h 236"/>
                <a:gd name="T42" fmla="*/ 242 w 279"/>
                <a:gd name="T43" fmla="*/ 86 h 236"/>
                <a:gd name="T44" fmla="*/ 239 w 279"/>
                <a:gd name="T45" fmla="*/ 98 h 236"/>
                <a:gd name="T46" fmla="*/ 241 w 279"/>
                <a:gd name="T47" fmla="*/ 107 h 236"/>
                <a:gd name="T48" fmla="*/ 242 w 279"/>
                <a:gd name="T49" fmla="*/ 132 h 236"/>
                <a:gd name="T50" fmla="*/ 257 w 279"/>
                <a:gd name="T51" fmla="*/ 146 h 236"/>
                <a:gd name="T52" fmla="*/ 250 w 279"/>
                <a:gd name="T53" fmla="*/ 172 h 236"/>
                <a:gd name="T54" fmla="*/ 268 w 279"/>
                <a:gd name="T55" fmla="*/ 187 h 236"/>
                <a:gd name="T56" fmla="*/ 271 w 279"/>
                <a:gd name="T57" fmla="*/ 201 h 236"/>
                <a:gd name="T58" fmla="*/ 279 w 279"/>
                <a:gd name="T59" fmla="*/ 205 h 236"/>
                <a:gd name="T60" fmla="*/ 269 w 279"/>
                <a:gd name="T61" fmla="*/ 213 h 236"/>
                <a:gd name="T62" fmla="*/ 258 w 279"/>
                <a:gd name="T63" fmla="*/ 219 h 236"/>
                <a:gd name="T64" fmla="*/ 253 w 279"/>
                <a:gd name="T65" fmla="*/ 235 h 236"/>
                <a:gd name="T66" fmla="*/ 238 w 279"/>
                <a:gd name="T67" fmla="*/ 231 h 236"/>
                <a:gd name="T68" fmla="*/ 206 w 279"/>
                <a:gd name="T69" fmla="*/ 228 h 236"/>
                <a:gd name="T70" fmla="*/ 189 w 279"/>
                <a:gd name="T71" fmla="*/ 216 h 236"/>
                <a:gd name="T72" fmla="*/ 173 w 279"/>
                <a:gd name="T73" fmla="*/ 206 h 236"/>
                <a:gd name="T74" fmla="*/ 152 w 279"/>
                <a:gd name="T75" fmla="*/ 213 h 236"/>
                <a:gd name="T76" fmla="*/ 124 w 279"/>
                <a:gd name="T77" fmla="*/ 200 h 236"/>
                <a:gd name="T78" fmla="*/ 105 w 279"/>
                <a:gd name="T79" fmla="*/ 187 h 236"/>
                <a:gd name="T80" fmla="*/ 96 w 279"/>
                <a:gd name="T81" fmla="*/ 173 h 236"/>
                <a:gd name="T82" fmla="*/ 86 w 279"/>
                <a:gd name="T83" fmla="*/ 156 h 236"/>
                <a:gd name="T84" fmla="*/ 75 w 279"/>
                <a:gd name="T85" fmla="*/ 153 h 236"/>
                <a:gd name="T86" fmla="*/ 67 w 279"/>
                <a:gd name="T87" fmla="*/ 159 h 236"/>
                <a:gd name="T88" fmla="*/ 61 w 279"/>
                <a:gd name="T89" fmla="*/ 154 h 236"/>
                <a:gd name="T90" fmla="*/ 53 w 279"/>
                <a:gd name="T91" fmla="*/ 143 h 236"/>
                <a:gd name="T92" fmla="*/ 47 w 279"/>
                <a:gd name="T93" fmla="*/ 120 h 236"/>
                <a:gd name="T94" fmla="*/ 29 w 279"/>
                <a:gd name="T95" fmla="*/ 110 h 236"/>
                <a:gd name="T96" fmla="*/ 26 w 279"/>
                <a:gd name="T97" fmla="*/ 102 h 236"/>
                <a:gd name="T98" fmla="*/ 20 w 279"/>
                <a:gd name="T99" fmla="*/ 90 h 236"/>
                <a:gd name="T100" fmla="*/ 29 w 279"/>
                <a:gd name="T101" fmla="*/ 79 h 236"/>
                <a:gd name="T102" fmla="*/ 29 w 279"/>
                <a:gd name="T103" fmla="*/ 68 h 236"/>
                <a:gd name="T104" fmla="*/ 22 w 279"/>
                <a:gd name="T105" fmla="*/ 63 h 236"/>
                <a:gd name="T106" fmla="*/ 15 w 279"/>
                <a:gd name="T107" fmla="*/ 55 h 236"/>
                <a:gd name="T108" fmla="*/ 11 w 279"/>
                <a:gd name="T109" fmla="*/ 44 h 236"/>
                <a:gd name="T110" fmla="*/ 7 w 279"/>
                <a:gd name="T111" fmla="*/ 36 h 236"/>
                <a:gd name="T112" fmla="*/ 4 w 279"/>
                <a:gd name="T113" fmla="*/ 28 h 236"/>
                <a:gd name="T114" fmla="*/ 4 w 279"/>
                <a:gd name="T115" fmla="*/ 23 h 236"/>
                <a:gd name="T116" fmla="*/ 3 w 279"/>
                <a:gd name="T117" fmla="*/ 11 h 236"/>
                <a:gd name="T118" fmla="*/ 3 w 279"/>
                <a:gd name="T119" fmla="*/ 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9" h="236">
                  <a:moveTo>
                    <a:pt x="176" y="206"/>
                  </a:moveTo>
                  <a:lnTo>
                    <a:pt x="178" y="206"/>
                  </a:lnTo>
                  <a:lnTo>
                    <a:pt x="176" y="208"/>
                  </a:lnTo>
                  <a:lnTo>
                    <a:pt x="175" y="209"/>
                  </a:lnTo>
                  <a:lnTo>
                    <a:pt x="173" y="211"/>
                  </a:lnTo>
                  <a:lnTo>
                    <a:pt x="171" y="211"/>
                  </a:lnTo>
                  <a:lnTo>
                    <a:pt x="171" y="211"/>
                  </a:lnTo>
                  <a:lnTo>
                    <a:pt x="170" y="211"/>
                  </a:lnTo>
                  <a:lnTo>
                    <a:pt x="168" y="211"/>
                  </a:lnTo>
                  <a:lnTo>
                    <a:pt x="167" y="213"/>
                  </a:lnTo>
                  <a:lnTo>
                    <a:pt x="165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1"/>
                  </a:lnTo>
                  <a:lnTo>
                    <a:pt x="164" y="211"/>
                  </a:lnTo>
                  <a:lnTo>
                    <a:pt x="167" y="211"/>
                  </a:lnTo>
                  <a:lnTo>
                    <a:pt x="170" y="209"/>
                  </a:lnTo>
                  <a:lnTo>
                    <a:pt x="170" y="208"/>
                  </a:lnTo>
                  <a:lnTo>
                    <a:pt x="170" y="208"/>
                  </a:lnTo>
                  <a:lnTo>
                    <a:pt x="170" y="206"/>
                  </a:lnTo>
                  <a:lnTo>
                    <a:pt x="171" y="208"/>
                  </a:lnTo>
                  <a:lnTo>
                    <a:pt x="175" y="206"/>
                  </a:lnTo>
                  <a:lnTo>
                    <a:pt x="176" y="206"/>
                  </a:lnTo>
                  <a:close/>
                  <a:moveTo>
                    <a:pt x="9" y="0"/>
                  </a:moveTo>
                  <a:lnTo>
                    <a:pt x="11" y="1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2" y="3"/>
                  </a:lnTo>
                  <a:lnTo>
                    <a:pt x="14" y="6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8" y="9"/>
                  </a:lnTo>
                  <a:lnTo>
                    <a:pt x="18" y="11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8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4"/>
                  </a:lnTo>
                  <a:lnTo>
                    <a:pt x="36" y="14"/>
                  </a:lnTo>
                  <a:lnTo>
                    <a:pt x="37" y="14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4" y="9"/>
                  </a:lnTo>
                  <a:lnTo>
                    <a:pt x="45" y="8"/>
                  </a:lnTo>
                  <a:lnTo>
                    <a:pt x="48" y="6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1"/>
                  </a:lnTo>
                  <a:lnTo>
                    <a:pt x="59" y="3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1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9"/>
                  </a:lnTo>
                  <a:lnTo>
                    <a:pt x="59" y="9"/>
                  </a:lnTo>
                  <a:lnTo>
                    <a:pt x="59" y="11"/>
                  </a:lnTo>
                  <a:lnTo>
                    <a:pt x="61" y="11"/>
                  </a:lnTo>
                  <a:lnTo>
                    <a:pt x="63" y="12"/>
                  </a:lnTo>
                  <a:lnTo>
                    <a:pt x="63" y="12"/>
                  </a:lnTo>
                  <a:lnTo>
                    <a:pt x="61" y="14"/>
                  </a:lnTo>
                  <a:lnTo>
                    <a:pt x="61" y="14"/>
                  </a:lnTo>
                  <a:lnTo>
                    <a:pt x="59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61" y="17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6" y="23"/>
                  </a:lnTo>
                  <a:lnTo>
                    <a:pt x="67" y="23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2" y="31"/>
                  </a:lnTo>
                  <a:lnTo>
                    <a:pt x="72" y="33"/>
                  </a:lnTo>
                  <a:lnTo>
                    <a:pt x="74" y="36"/>
                  </a:lnTo>
                  <a:lnTo>
                    <a:pt x="75" y="36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3" y="39"/>
                  </a:lnTo>
                  <a:lnTo>
                    <a:pt x="86" y="39"/>
                  </a:lnTo>
                  <a:lnTo>
                    <a:pt x="88" y="39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1" y="44"/>
                  </a:lnTo>
                  <a:lnTo>
                    <a:pt x="94" y="46"/>
                  </a:lnTo>
                  <a:lnTo>
                    <a:pt x="100" y="50"/>
                  </a:lnTo>
                  <a:lnTo>
                    <a:pt x="102" y="50"/>
                  </a:lnTo>
                  <a:lnTo>
                    <a:pt x="111" y="53"/>
                  </a:lnTo>
                  <a:lnTo>
                    <a:pt x="118" y="53"/>
                  </a:lnTo>
                  <a:lnTo>
                    <a:pt x="135" y="49"/>
                  </a:lnTo>
                  <a:lnTo>
                    <a:pt x="141" y="47"/>
                  </a:lnTo>
                  <a:lnTo>
                    <a:pt x="143" y="47"/>
                  </a:lnTo>
                  <a:lnTo>
                    <a:pt x="141" y="49"/>
                  </a:lnTo>
                  <a:lnTo>
                    <a:pt x="140" y="49"/>
                  </a:lnTo>
                  <a:lnTo>
                    <a:pt x="141" y="50"/>
                  </a:lnTo>
                  <a:lnTo>
                    <a:pt x="143" y="50"/>
                  </a:lnTo>
                  <a:lnTo>
                    <a:pt x="145" y="50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5" y="47"/>
                  </a:lnTo>
                  <a:lnTo>
                    <a:pt x="143" y="44"/>
                  </a:lnTo>
                  <a:lnTo>
                    <a:pt x="143" y="41"/>
                  </a:lnTo>
                  <a:lnTo>
                    <a:pt x="148" y="41"/>
                  </a:lnTo>
                  <a:lnTo>
                    <a:pt x="149" y="41"/>
                  </a:lnTo>
                  <a:lnTo>
                    <a:pt x="151" y="39"/>
                  </a:lnTo>
                  <a:lnTo>
                    <a:pt x="152" y="39"/>
                  </a:lnTo>
                  <a:lnTo>
                    <a:pt x="154" y="39"/>
                  </a:lnTo>
                  <a:lnTo>
                    <a:pt x="154" y="39"/>
                  </a:lnTo>
                  <a:lnTo>
                    <a:pt x="156" y="38"/>
                  </a:lnTo>
                  <a:lnTo>
                    <a:pt x="157" y="34"/>
                  </a:lnTo>
                  <a:lnTo>
                    <a:pt x="157" y="33"/>
                  </a:lnTo>
                  <a:lnTo>
                    <a:pt x="160" y="31"/>
                  </a:lnTo>
                  <a:lnTo>
                    <a:pt x="162" y="30"/>
                  </a:lnTo>
                  <a:lnTo>
                    <a:pt x="165" y="30"/>
                  </a:lnTo>
                  <a:lnTo>
                    <a:pt x="167" y="28"/>
                  </a:lnTo>
                  <a:lnTo>
                    <a:pt x="171" y="28"/>
                  </a:lnTo>
                  <a:lnTo>
                    <a:pt x="175" y="28"/>
                  </a:lnTo>
                  <a:lnTo>
                    <a:pt x="176" y="28"/>
                  </a:lnTo>
                  <a:lnTo>
                    <a:pt x="176" y="28"/>
                  </a:lnTo>
                  <a:lnTo>
                    <a:pt x="178" y="28"/>
                  </a:lnTo>
                  <a:lnTo>
                    <a:pt x="178" y="28"/>
                  </a:lnTo>
                  <a:lnTo>
                    <a:pt x="178" y="27"/>
                  </a:lnTo>
                  <a:lnTo>
                    <a:pt x="179" y="27"/>
                  </a:lnTo>
                  <a:lnTo>
                    <a:pt x="179" y="25"/>
                  </a:lnTo>
                  <a:lnTo>
                    <a:pt x="181" y="25"/>
                  </a:lnTo>
                  <a:lnTo>
                    <a:pt x="182" y="25"/>
                  </a:lnTo>
                  <a:lnTo>
                    <a:pt x="184" y="25"/>
                  </a:lnTo>
                  <a:lnTo>
                    <a:pt x="186" y="27"/>
                  </a:lnTo>
                  <a:lnTo>
                    <a:pt x="189" y="27"/>
                  </a:lnTo>
                  <a:lnTo>
                    <a:pt x="190" y="27"/>
                  </a:lnTo>
                  <a:lnTo>
                    <a:pt x="192" y="27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92" y="30"/>
                  </a:lnTo>
                  <a:lnTo>
                    <a:pt x="192" y="30"/>
                  </a:lnTo>
                  <a:lnTo>
                    <a:pt x="193" y="30"/>
                  </a:lnTo>
                  <a:lnTo>
                    <a:pt x="193" y="31"/>
                  </a:lnTo>
                  <a:lnTo>
                    <a:pt x="195" y="31"/>
                  </a:lnTo>
                  <a:lnTo>
                    <a:pt x="198" y="31"/>
                  </a:lnTo>
                  <a:lnTo>
                    <a:pt x="200" y="33"/>
                  </a:lnTo>
                  <a:lnTo>
                    <a:pt x="201" y="33"/>
                  </a:lnTo>
                  <a:lnTo>
                    <a:pt x="205" y="33"/>
                  </a:lnTo>
                  <a:lnTo>
                    <a:pt x="206" y="36"/>
                  </a:lnTo>
                  <a:lnTo>
                    <a:pt x="206" y="36"/>
                  </a:lnTo>
                  <a:lnTo>
                    <a:pt x="208" y="36"/>
                  </a:lnTo>
                  <a:lnTo>
                    <a:pt x="209" y="36"/>
                  </a:lnTo>
                  <a:lnTo>
                    <a:pt x="211" y="34"/>
                  </a:lnTo>
                  <a:lnTo>
                    <a:pt x="211" y="36"/>
                  </a:lnTo>
                  <a:lnTo>
                    <a:pt x="212" y="36"/>
                  </a:lnTo>
                  <a:lnTo>
                    <a:pt x="214" y="34"/>
                  </a:lnTo>
                  <a:lnTo>
                    <a:pt x="216" y="36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2" y="39"/>
                  </a:lnTo>
                  <a:lnTo>
                    <a:pt x="222" y="39"/>
                  </a:lnTo>
                  <a:lnTo>
                    <a:pt x="222" y="41"/>
                  </a:lnTo>
                  <a:lnTo>
                    <a:pt x="223" y="42"/>
                  </a:lnTo>
                  <a:lnTo>
                    <a:pt x="225" y="44"/>
                  </a:lnTo>
                  <a:lnTo>
                    <a:pt x="227" y="44"/>
                  </a:lnTo>
                  <a:lnTo>
                    <a:pt x="230" y="46"/>
                  </a:lnTo>
                  <a:lnTo>
                    <a:pt x="231" y="47"/>
                  </a:lnTo>
                  <a:lnTo>
                    <a:pt x="233" y="49"/>
                  </a:lnTo>
                  <a:lnTo>
                    <a:pt x="236" y="52"/>
                  </a:lnTo>
                  <a:lnTo>
                    <a:pt x="236" y="52"/>
                  </a:lnTo>
                  <a:lnTo>
                    <a:pt x="241" y="52"/>
                  </a:lnTo>
                  <a:lnTo>
                    <a:pt x="247" y="52"/>
                  </a:lnTo>
                  <a:lnTo>
                    <a:pt x="249" y="53"/>
                  </a:lnTo>
                  <a:lnTo>
                    <a:pt x="247" y="57"/>
                  </a:lnTo>
                  <a:lnTo>
                    <a:pt x="249" y="58"/>
                  </a:lnTo>
                  <a:lnTo>
                    <a:pt x="249" y="60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7" y="63"/>
                  </a:lnTo>
                  <a:lnTo>
                    <a:pt x="247" y="63"/>
                  </a:lnTo>
                  <a:lnTo>
                    <a:pt x="249" y="64"/>
                  </a:lnTo>
                  <a:lnTo>
                    <a:pt x="249" y="64"/>
                  </a:lnTo>
                  <a:lnTo>
                    <a:pt x="249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1"/>
                  </a:lnTo>
                  <a:lnTo>
                    <a:pt x="250" y="71"/>
                  </a:lnTo>
                  <a:lnTo>
                    <a:pt x="249" y="72"/>
                  </a:lnTo>
                  <a:lnTo>
                    <a:pt x="249" y="72"/>
                  </a:lnTo>
                  <a:lnTo>
                    <a:pt x="249" y="74"/>
                  </a:lnTo>
                  <a:lnTo>
                    <a:pt x="249" y="74"/>
                  </a:lnTo>
                  <a:lnTo>
                    <a:pt x="247" y="74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7" y="77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5"/>
                  </a:lnTo>
                  <a:lnTo>
                    <a:pt x="244" y="85"/>
                  </a:lnTo>
                  <a:lnTo>
                    <a:pt x="244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4" y="91"/>
                  </a:lnTo>
                  <a:lnTo>
                    <a:pt x="241" y="91"/>
                  </a:lnTo>
                  <a:lnTo>
                    <a:pt x="239" y="93"/>
                  </a:lnTo>
                  <a:lnTo>
                    <a:pt x="238" y="94"/>
                  </a:lnTo>
                  <a:lnTo>
                    <a:pt x="239" y="98"/>
                  </a:lnTo>
                  <a:lnTo>
                    <a:pt x="238" y="101"/>
                  </a:lnTo>
                  <a:lnTo>
                    <a:pt x="239" y="101"/>
                  </a:lnTo>
                  <a:lnTo>
                    <a:pt x="239" y="102"/>
                  </a:lnTo>
                  <a:lnTo>
                    <a:pt x="241" y="102"/>
                  </a:lnTo>
                  <a:lnTo>
                    <a:pt x="242" y="102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2" y="105"/>
                  </a:lnTo>
                  <a:lnTo>
                    <a:pt x="241" y="107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2"/>
                  </a:lnTo>
                  <a:lnTo>
                    <a:pt x="241" y="115"/>
                  </a:lnTo>
                  <a:lnTo>
                    <a:pt x="241" y="118"/>
                  </a:lnTo>
                  <a:lnTo>
                    <a:pt x="242" y="124"/>
                  </a:lnTo>
                  <a:lnTo>
                    <a:pt x="242" y="124"/>
                  </a:lnTo>
                  <a:lnTo>
                    <a:pt x="242" y="127"/>
                  </a:lnTo>
                  <a:lnTo>
                    <a:pt x="242" y="129"/>
                  </a:lnTo>
                  <a:lnTo>
                    <a:pt x="242" y="132"/>
                  </a:lnTo>
                  <a:lnTo>
                    <a:pt x="242" y="134"/>
                  </a:lnTo>
                  <a:lnTo>
                    <a:pt x="242" y="135"/>
                  </a:lnTo>
                  <a:lnTo>
                    <a:pt x="244" y="135"/>
                  </a:lnTo>
                  <a:lnTo>
                    <a:pt x="247" y="137"/>
                  </a:lnTo>
                  <a:lnTo>
                    <a:pt x="250" y="137"/>
                  </a:lnTo>
                  <a:lnTo>
                    <a:pt x="255" y="137"/>
                  </a:lnTo>
                  <a:lnTo>
                    <a:pt x="257" y="138"/>
                  </a:lnTo>
                  <a:lnTo>
                    <a:pt x="257" y="143"/>
                  </a:lnTo>
                  <a:lnTo>
                    <a:pt x="257" y="145"/>
                  </a:lnTo>
                  <a:lnTo>
                    <a:pt x="257" y="146"/>
                  </a:lnTo>
                  <a:lnTo>
                    <a:pt x="253" y="150"/>
                  </a:lnTo>
                  <a:lnTo>
                    <a:pt x="250" y="154"/>
                  </a:lnTo>
                  <a:lnTo>
                    <a:pt x="247" y="157"/>
                  </a:lnTo>
                  <a:lnTo>
                    <a:pt x="244" y="161"/>
                  </a:lnTo>
                  <a:lnTo>
                    <a:pt x="244" y="162"/>
                  </a:lnTo>
                  <a:lnTo>
                    <a:pt x="246" y="165"/>
                  </a:lnTo>
                  <a:lnTo>
                    <a:pt x="247" y="167"/>
                  </a:lnTo>
                  <a:lnTo>
                    <a:pt x="250" y="170"/>
                  </a:lnTo>
                  <a:lnTo>
                    <a:pt x="250" y="170"/>
                  </a:lnTo>
                  <a:lnTo>
                    <a:pt x="250" y="172"/>
                  </a:lnTo>
                  <a:lnTo>
                    <a:pt x="253" y="175"/>
                  </a:lnTo>
                  <a:lnTo>
                    <a:pt x="253" y="178"/>
                  </a:lnTo>
                  <a:lnTo>
                    <a:pt x="255" y="178"/>
                  </a:lnTo>
                  <a:lnTo>
                    <a:pt x="257" y="181"/>
                  </a:lnTo>
                  <a:lnTo>
                    <a:pt x="258" y="183"/>
                  </a:lnTo>
                  <a:lnTo>
                    <a:pt x="260" y="183"/>
                  </a:lnTo>
                  <a:lnTo>
                    <a:pt x="261" y="183"/>
                  </a:lnTo>
                  <a:lnTo>
                    <a:pt x="264" y="184"/>
                  </a:lnTo>
                  <a:lnTo>
                    <a:pt x="266" y="186"/>
                  </a:lnTo>
                  <a:lnTo>
                    <a:pt x="268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1" y="194"/>
                  </a:lnTo>
                  <a:lnTo>
                    <a:pt x="272" y="198"/>
                  </a:lnTo>
                  <a:lnTo>
                    <a:pt x="272" y="200"/>
                  </a:lnTo>
                  <a:lnTo>
                    <a:pt x="271" y="200"/>
                  </a:lnTo>
                  <a:lnTo>
                    <a:pt x="271" y="201"/>
                  </a:lnTo>
                  <a:lnTo>
                    <a:pt x="271" y="201"/>
                  </a:lnTo>
                  <a:lnTo>
                    <a:pt x="271" y="203"/>
                  </a:lnTo>
                  <a:lnTo>
                    <a:pt x="272" y="203"/>
                  </a:lnTo>
                  <a:lnTo>
                    <a:pt x="274" y="203"/>
                  </a:lnTo>
                  <a:lnTo>
                    <a:pt x="277" y="203"/>
                  </a:lnTo>
                  <a:lnTo>
                    <a:pt x="277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79" y="205"/>
                  </a:lnTo>
                  <a:lnTo>
                    <a:pt x="279" y="205"/>
                  </a:lnTo>
                  <a:lnTo>
                    <a:pt x="277" y="206"/>
                  </a:lnTo>
                  <a:lnTo>
                    <a:pt x="279" y="208"/>
                  </a:lnTo>
                  <a:lnTo>
                    <a:pt x="279" y="208"/>
                  </a:lnTo>
                  <a:lnTo>
                    <a:pt x="277" y="209"/>
                  </a:lnTo>
                  <a:lnTo>
                    <a:pt x="277" y="211"/>
                  </a:lnTo>
                  <a:lnTo>
                    <a:pt x="277" y="211"/>
                  </a:lnTo>
                  <a:lnTo>
                    <a:pt x="275" y="213"/>
                  </a:lnTo>
                  <a:lnTo>
                    <a:pt x="271" y="211"/>
                  </a:lnTo>
                  <a:lnTo>
                    <a:pt x="271" y="213"/>
                  </a:lnTo>
                  <a:lnTo>
                    <a:pt x="269" y="213"/>
                  </a:lnTo>
                  <a:lnTo>
                    <a:pt x="266" y="213"/>
                  </a:lnTo>
                  <a:lnTo>
                    <a:pt x="266" y="213"/>
                  </a:lnTo>
                  <a:lnTo>
                    <a:pt x="264" y="214"/>
                  </a:lnTo>
                  <a:lnTo>
                    <a:pt x="264" y="216"/>
                  </a:lnTo>
                  <a:lnTo>
                    <a:pt x="263" y="216"/>
                  </a:lnTo>
                  <a:lnTo>
                    <a:pt x="263" y="216"/>
                  </a:lnTo>
                  <a:lnTo>
                    <a:pt x="261" y="216"/>
                  </a:lnTo>
                  <a:lnTo>
                    <a:pt x="261" y="217"/>
                  </a:lnTo>
                  <a:lnTo>
                    <a:pt x="258" y="217"/>
                  </a:lnTo>
                  <a:lnTo>
                    <a:pt x="258" y="219"/>
                  </a:lnTo>
                  <a:lnTo>
                    <a:pt x="257" y="219"/>
                  </a:lnTo>
                  <a:lnTo>
                    <a:pt x="257" y="222"/>
                  </a:lnTo>
                  <a:lnTo>
                    <a:pt x="257" y="224"/>
                  </a:lnTo>
                  <a:lnTo>
                    <a:pt x="257" y="225"/>
                  </a:lnTo>
                  <a:lnTo>
                    <a:pt x="255" y="225"/>
                  </a:lnTo>
                  <a:lnTo>
                    <a:pt x="255" y="225"/>
                  </a:lnTo>
                  <a:lnTo>
                    <a:pt x="255" y="227"/>
                  </a:lnTo>
                  <a:lnTo>
                    <a:pt x="255" y="228"/>
                  </a:lnTo>
                  <a:lnTo>
                    <a:pt x="255" y="233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2" y="236"/>
                  </a:lnTo>
                  <a:lnTo>
                    <a:pt x="249" y="235"/>
                  </a:lnTo>
                  <a:lnTo>
                    <a:pt x="247" y="235"/>
                  </a:lnTo>
                  <a:lnTo>
                    <a:pt x="241" y="233"/>
                  </a:lnTo>
                  <a:lnTo>
                    <a:pt x="239" y="231"/>
                  </a:lnTo>
                  <a:lnTo>
                    <a:pt x="239" y="230"/>
                  </a:lnTo>
                  <a:lnTo>
                    <a:pt x="239" y="230"/>
                  </a:lnTo>
                  <a:lnTo>
                    <a:pt x="238" y="231"/>
                  </a:lnTo>
                  <a:lnTo>
                    <a:pt x="231" y="231"/>
                  </a:lnTo>
                  <a:lnTo>
                    <a:pt x="230" y="231"/>
                  </a:lnTo>
                  <a:lnTo>
                    <a:pt x="228" y="231"/>
                  </a:lnTo>
                  <a:lnTo>
                    <a:pt x="225" y="231"/>
                  </a:lnTo>
                  <a:lnTo>
                    <a:pt x="223" y="230"/>
                  </a:lnTo>
                  <a:lnTo>
                    <a:pt x="220" y="230"/>
                  </a:lnTo>
                  <a:lnTo>
                    <a:pt x="217" y="230"/>
                  </a:lnTo>
                  <a:lnTo>
                    <a:pt x="214" y="228"/>
                  </a:lnTo>
                  <a:lnTo>
                    <a:pt x="209" y="228"/>
                  </a:lnTo>
                  <a:lnTo>
                    <a:pt x="206" y="228"/>
                  </a:lnTo>
                  <a:lnTo>
                    <a:pt x="205" y="228"/>
                  </a:lnTo>
                  <a:lnTo>
                    <a:pt x="203" y="227"/>
                  </a:lnTo>
                  <a:lnTo>
                    <a:pt x="201" y="227"/>
                  </a:lnTo>
                  <a:lnTo>
                    <a:pt x="200" y="227"/>
                  </a:lnTo>
                  <a:lnTo>
                    <a:pt x="198" y="225"/>
                  </a:lnTo>
                  <a:lnTo>
                    <a:pt x="192" y="225"/>
                  </a:lnTo>
                  <a:lnTo>
                    <a:pt x="192" y="224"/>
                  </a:lnTo>
                  <a:lnTo>
                    <a:pt x="190" y="220"/>
                  </a:lnTo>
                  <a:lnTo>
                    <a:pt x="190" y="219"/>
                  </a:lnTo>
                  <a:lnTo>
                    <a:pt x="189" y="216"/>
                  </a:lnTo>
                  <a:lnTo>
                    <a:pt x="189" y="211"/>
                  </a:lnTo>
                  <a:lnTo>
                    <a:pt x="189" y="209"/>
                  </a:lnTo>
                  <a:lnTo>
                    <a:pt x="187" y="208"/>
                  </a:lnTo>
                  <a:lnTo>
                    <a:pt x="187" y="206"/>
                  </a:lnTo>
                  <a:lnTo>
                    <a:pt x="186" y="205"/>
                  </a:lnTo>
                  <a:lnTo>
                    <a:pt x="184" y="205"/>
                  </a:lnTo>
                  <a:lnTo>
                    <a:pt x="178" y="203"/>
                  </a:lnTo>
                  <a:lnTo>
                    <a:pt x="178" y="203"/>
                  </a:lnTo>
                  <a:lnTo>
                    <a:pt x="175" y="205"/>
                  </a:lnTo>
                  <a:lnTo>
                    <a:pt x="173" y="206"/>
                  </a:lnTo>
                  <a:lnTo>
                    <a:pt x="168" y="206"/>
                  </a:lnTo>
                  <a:lnTo>
                    <a:pt x="167" y="208"/>
                  </a:lnTo>
                  <a:lnTo>
                    <a:pt x="167" y="209"/>
                  </a:lnTo>
                  <a:lnTo>
                    <a:pt x="165" y="209"/>
                  </a:lnTo>
                  <a:lnTo>
                    <a:pt x="164" y="209"/>
                  </a:lnTo>
                  <a:lnTo>
                    <a:pt x="160" y="211"/>
                  </a:lnTo>
                  <a:lnTo>
                    <a:pt x="157" y="213"/>
                  </a:lnTo>
                  <a:lnTo>
                    <a:pt x="156" y="214"/>
                  </a:lnTo>
                  <a:lnTo>
                    <a:pt x="154" y="214"/>
                  </a:lnTo>
                  <a:lnTo>
                    <a:pt x="152" y="213"/>
                  </a:lnTo>
                  <a:lnTo>
                    <a:pt x="148" y="211"/>
                  </a:lnTo>
                  <a:lnTo>
                    <a:pt x="145" y="211"/>
                  </a:lnTo>
                  <a:lnTo>
                    <a:pt x="141" y="211"/>
                  </a:lnTo>
                  <a:lnTo>
                    <a:pt x="140" y="211"/>
                  </a:lnTo>
                  <a:lnTo>
                    <a:pt x="137" y="208"/>
                  </a:lnTo>
                  <a:lnTo>
                    <a:pt x="137" y="208"/>
                  </a:lnTo>
                  <a:lnTo>
                    <a:pt x="135" y="206"/>
                  </a:lnTo>
                  <a:lnTo>
                    <a:pt x="130" y="205"/>
                  </a:lnTo>
                  <a:lnTo>
                    <a:pt x="126" y="201"/>
                  </a:lnTo>
                  <a:lnTo>
                    <a:pt x="124" y="200"/>
                  </a:lnTo>
                  <a:lnTo>
                    <a:pt x="124" y="198"/>
                  </a:lnTo>
                  <a:lnTo>
                    <a:pt x="123" y="197"/>
                  </a:lnTo>
                  <a:lnTo>
                    <a:pt x="118" y="195"/>
                  </a:lnTo>
                  <a:lnTo>
                    <a:pt x="116" y="194"/>
                  </a:lnTo>
                  <a:lnTo>
                    <a:pt x="113" y="194"/>
                  </a:lnTo>
                  <a:lnTo>
                    <a:pt x="110" y="194"/>
                  </a:lnTo>
                  <a:lnTo>
                    <a:pt x="110" y="192"/>
                  </a:lnTo>
                  <a:lnTo>
                    <a:pt x="108" y="192"/>
                  </a:lnTo>
                  <a:lnTo>
                    <a:pt x="105" y="189"/>
                  </a:lnTo>
                  <a:lnTo>
                    <a:pt x="105" y="187"/>
                  </a:lnTo>
                  <a:lnTo>
                    <a:pt x="104" y="184"/>
                  </a:lnTo>
                  <a:lnTo>
                    <a:pt x="102" y="183"/>
                  </a:lnTo>
                  <a:lnTo>
                    <a:pt x="102" y="179"/>
                  </a:lnTo>
                  <a:lnTo>
                    <a:pt x="102" y="178"/>
                  </a:lnTo>
                  <a:lnTo>
                    <a:pt x="99" y="178"/>
                  </a:lnTo>
                  <a:lnTo>
                    <a:pt x="99" y="176"/>
                  </a:lnTo>
                  <a:lnTo>
                    <a:pt x="99" y="175"/>
                  </a:lnTo>
                  <a:lnTo>
                    <a:pt x="99" y="175"/>
                  </a:lnTo>
                  <a:lnTo>
                    <a:pt x="97" y="173"/>
                  </a:lnTo>
                  <a:lnTo>
                    <a:pt x="96" y="173"/>
                  </a:lnTo>
                  <a:lnTo>
                    <a:pt x="96" y="172"/>
                  </a:lnTo>
                  <a:lnTo>
                    <a:pt x="96" y="170"/>
                  </a:lnTo>
                  <a:lnTo>
                    <a:pt x="96" y="168"/>
                  </a:lnTo>
                  <a:lnTo>
                    <a:pt x="94" y="167"/>
                  </a:lnTo>
                  <a:lnTo>
                    <a:pt x="93" y="164"/>
                  </a:lnTo>
                  <a:lnTo>
                    <a:pt x="89" y="162"/>
                  </a:lnTo>
                  <a:lnTo>
                    <a:pt x="89" y="161"/>
                  </a:lnTo>
                  <a:lnTo>
                    <a:pt x="88" y="159"/>
                  </a:lnTo>
                  <a:lnTo>
                    <a:pt x="88" y="156"/>
                  </a:lnTo>
                  <a:lnTo>
                    <a:pt x="86" y="156"/>
                  </a:lnTo>
                  <a:lnTo>
                    <a:pt x="80" y="159"/>
                  </a:lnTo>
                  <a:lnTo>
                    <a:pt x="78" y="157"/>
                  </a:lnTo>
                  <a:lnTo>
                    <a:pt x="74" y="154"/>
                  </a:lnTo>
                  <a:lnTo>
                    <a:pt x="72" y="154"/>
                  </a:lnTo>
                  <a:lnTo>
                    <a:pt x="72" y="154"/>
                  </a:lnTo>
                  <a:lnTo>
                    <a:pt x="72" y="153"/>
                  </a:lnTo>
                  <a:lnTo>
                    <a:pt x="74" y="153"/>
                  </a:lnTo>
                  <a:lnTo>
                    <a:pt x="75" y="154"/>
                  </a:lnTo>
                  <a:lnTo>
                    <a:pt x="75" y="153"/>
                  </a:lnTo>
                  <a:lnTo>
                    <a:pt x="75" y="153"/>
                  </a:lnTo>
                  <a:lnTo>
                    <a:pt x="74" y="151"/>
                  </a:lnTo>
                  <a:lnTo>
                    <a:pt x="72" y="151"/>
                  </a:lnTo>
                  <a:lnTo>
                    <a:pt x="72" y="153"/>
                  </a:lnTo>
                  <a:lnTo>
                    <a:pt x="70" y="153"/>
                  </a:lnTo>
                  <a:lnTo>
                    <a:pt x="70" y="154"/>
                  </a:lnTo>
                  <a:lnTo>
                    <a:pt x="70" y="156"/>
                  </a:lnTo>
                  <a:lnTo>
                    <a:pt x="70" y="157"/>
                  </a:lnTo>
                  <a:lnTo>
                    <a:pt x="70" y="159"/>
                  </a:lnTo>
                  <a:lnTo>
                    <a:pt x="69" y="159"/>
                  </a:lnTo>
                  <a:lnTo>
                    <a:pt x="67" y="159"/>
                  </a:lnTo>
                  <a:lnTo>
                    <a:pt x="66" y="161"/>
                  </a:lnTo>
                  <a:lnTo>
                    <a:pt x="66" y="161"/>
                  </a:lnTo>
                  <a:lnTo>
                    <a:pt x="64" y="159"/>
                  </a:lnTo>
                  <a:lnTo>
                    <a:pt x="64" y="159"/>
                  </a:lnTo>
                  <a:lnTo>
                    <a:pt x="63" y="157"/>
                  </a:lnTo>
                  <a:lnTo>
                    <a:pt x="63" y="157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59" y="153"/>
                  </a:lnTo>
                  <a:lnTo>
                    <a:pt x="58" y="153"/>
                  </a:lnTo>
                  <a:lnTo>
                    <a:pt x="58" y="153"/>
                  </a:lnTo>
                  <a:lnTo>
                    <a:pt x="58" y="150"/>
                  </a:lnTo>
                  <a:lnTo>
                    <a:pt x="58" y="146"/>
                  </a:lnTo>
                  <a:lnTo>
                    <a:pt x="58" y="143"/>
                  </a:lnTo>
                  <a:lnTo>
                    <a:pt x="55" y="143"/>
                  </a:lnTo>
                  <a:lnTo>
                    <a:pt x="53" y="143"/>
                  </a:lnTo>
                  <a:lnTo>
                    <a:pt x="53" y="137"/>
                  </a:lnTo>
                  <a:lnTo>
                    <a:pt x="55" y="134"/>
                  </a:lnTo>
                  <a:lnTo>
                    <a:pt x="55" y="131"/>
                  </a:lnTo>
                  <a:lnTo>
                    <a:pt x="53" y="129"/>
                  </a:lnTo>
                  <a:lnTo>
                    <a:pt x="52" y="126"/>
                  </a:lnTo>
                  <a:lnTo>
                    <a:pt x="50" y="126"/>
                  </a:lnTo>
                  <a:lnTo>
                    <a:pt x="50" y="123"/>
                  </a:lnTo>
                  <a:lnTo>
                    <a:pt x="48" y="121"/>
                  </a:lnTo>
                  <a:lnTo>
                    <a:pt x="48" y="121"/>
                  </a:lnTo>
                  <a:lnTo>
                    <a:pt x="47" y="120"/>
                  </a:lnTo>
                  <a:lnTo>
                    <a:pt x="45" y="120"/>
                  </a:lnTo>
                  <a:lnTo>
                    <a:pt x="42" y="118"/>
                  </a:lnTo>
                  <a:lnTo>
                    <a:pt x="41" y="116"/>
                  </a:lnTo>
                  <a:lnTo>
                    <a:pt x="37" y="115"/>
                  </a:lnTo>
                  <a:lnTo>
                    <a:pt x="34" y="113"/>
                  </a:lnTo>
                  <a:lnTo>
                    <a:pt x="33" y="113"/>
                  </a:lnTo>
                  <a:lnTo>
                    <a:pt x="31" y="112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31" y="109"/>
                  </a:lnTo>
                  <a:lnTo>
                    <a:pt x="31" y="109"/>
                  </a:lnTo>
                  <a:lnTo>
                    <a:pt x="29" y="105"/>
                  </a:lnTo>
                  <a:lnTo>
                    <a:pt x="28" y="104"/>
                  </a:lnTo>
                  <a:lnTo>
                    <a:pt x="26" y="104"/>
                  </a:lnTo>
                  <a:lnTo>
                    <a:pt x="28" y="102"/>
                  </a:lnTo>
                  <a:lnTo>
                    <a:pt x="28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5" y="102"/>
                  </a:lnTo>
                  <a:lnTo>
                    <a:pt x="25" y="101"/>
                  </a:lnTo>
                  <a:lnTo>
                    <a:pt x="22" y="98"/>
                  </a:lnTo>
                  <a:lnTo>
                    <a:pt x="20" y="96"/>
                  </a:lnTo>
                  <a:lnTo>
                    <a:pt x="20" y="96"/>
                  </a:lnTo>
                  <a:lnTo>
                    <a:pt x="20" y="94"/>
                  </a:lnTo>
                  <a:lnTo>
                    <a:pt x="22" y="93"/>
                  </a:lnTo>
                  <a:lnTo>
                    <a:pt x="22" y="93"/>
                  </a:lnTo>
                  <a:lnTo>
                    <a:pt x="22" y="91"/>
                  </a:lnTo>
                  <a:lnTo>
                    <a:pt x="20" y="90"/>
                  </a:lnTo>
                  <a:lnTo>
                    <a:pt x="22" y="88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3" y="86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5" y="83"/>
                  </a:lnTo>
                  <a:lnTo>
                    <a:pt x="28" y="79"/>
                  </a:lnTo>
                  <a:lnTo>
                    <a:pt x="29" y="79"/>
                  </a:lnTo>
                  <a:lnTo>
                    <a:pt x="31" y="77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4"/>
                  </a:lnTo>
                  <a:lnTo>
                    <a:pt x="29" y="72"/>
                  </a:lnTo>
                  <a:lnTo>
                    <a:pt x="28" y="72"/>
                  </a:lnTo>
                  <a:lnTo>
                    <a:pt x="28" y="71"/>
                  </a:lnTo>
                  <a:lnTo>
                    <a:pt x="28" y="69"/>
                  </a:lnTo>
                  <a:lnTo>
                    <a:pt x="29" y="68"/>
                  </a:lnTo>
                  <a:lnTo>
                    <a:pt x="31" y="68"/>
                  </a:lnTo>
                  <a:lnTo>
                    <a:pt x="33" y="68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28" y="66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4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8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5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5" y="53"/>
                  </a:lnTo>
                  <a:lnTo>
                    <a:pt x="15" y="52"/>
                  </a:lnTo>
                  <a:lnTo>
                    <a:pt x="15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1" y="46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9" y="39"/>
                  </a:lnTo>
                  <a:lnTo>
                    <a:pt x="7" y="39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9" y="34"/>
                  </a:lnTo>
                  <a:lnTo>
                    <a:pt x="7" y="34"/>
                  </a:lnTo>
                  <a:lnTo>
                    <a:pt x="6" y="33"/>
                  </a:lnTo>
                  <a:lnTo>
                    <a:pt x="4" y="31"/>
                  </a:lnTo>
                  <a:lnTo>
                    <a:pt x="3" y="31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4" y="30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3" y="6"/>
                  </a:lnTo>
                  <a:lnTo>
                    <a:pt x="4" y="6"/>
                  </a:lnTo>
                  <a:lnTo>
                    <a:pt x="6" y="6"/>
                  </a:lnTo>
                  <a:lnTo>
                    <a:pt x="6" y="1"/>
                  </a:lnTo>
                  <a:lnTo>
                    <a:pt x="7" y="1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9" name="Freeform 246">
              <a:extLst>
                <a:ext uri="{FF2B5EF4-FFF2-40B4-BE49-F238E27FC236}">
                  <a16:creationId xmlns:a16="http://schemas.microsoft.com/office/drawing/2014/main" id="{29120C30-8E44-4FEE-B193-56A4CDA6E9E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6558" y="3320461"/>
              <a:ext cx="276789" cy="261196"/>
            </a:xfrm>
            <a:custGeom>
              <a:avLst/>
              <a:gdLst>
                <a:gd name="T0" fmla="*/ 63 w 142"/>
                <a:gd name="T1" fmla="*/ 0 h 134"/>
                <a:gd name="T2" fmla="*/ 69 w 142"/>
                <a:gd name="T3" fmla="*/ 1 h 134"/>
                <a:gd name="T4" fmla="*/ 76 w 142"/>
                <a:gd name="T5" fmla="*/ 1 h 134"/>
                <a:gd name="T6" fmla="*/ 79 w 142"/>
                <a:gd name="T7" fmla="*/ 1 h 134"/>
                <a:gd name="T8" fmla="*/ 79 w 142"/>
                <a:gd name="T9" fmla="*/ 6 h 134"/>
                <a:gd name="T10" fmla="*/ 82 w 142"/>
                <a:gd name="T11" fmla="*/ 5 h 134"/>
                <a:gd name="T12" fmla="*/ 85 w 142"/>
                <a:gd name="T13" fmla="*/ 3 h 134"/>
                <a:gd name="T14" fmla="*/ 87 w 142"/>
                <a:gd name="T15" fmla="*/ 5 h 134"/>
                <a:gd name="T16" fmla="*/ 91 w 142"/>
                <a:gd name="T17" fmla="*/ 11 h 134"/>
                <a:gd name="T18" fmla="*/ 91 w 142"/>
                <a:gd name="T19" fmla="*/ 14 h 134"/>
                <a:gd name="T20" fmla="*/ 93 w 142"/>
                <a:gd name="T21" fmla="*/ 16 h 134"/>
                <a:gd name="T22" fmla="*/ 96 w 142"/>
                <a:gd name="T23" fmla="*/ 22 h 134"/>
                <a:gd name="T24" fmla="*/ 101 w 142"/>
                <a:gd name="T25" fmla="*/ 25 h 134"/>
                <a:gd name="T26" fmla="*/ 109 w 142"/>
                <a:gd name="T27" fmla="*/ 25 h 134"/>
                <a:gd name="T28" fmla="*/ 104 w 142"/>
                <a:gd name="T29" fmla="*/ 28 h 134"/>
                <a:gd name="T30" fmla="*/ 107 w 142"/>
                <a:gd name="T31" fmla="*/ 33 h 134"/>
                <a:gd name="T32" fmla="*/ 107 w 142"/>
                <a:gd name="T33" fmla="*/ 36 h 134"/>
                <a:gd name="T34" fmla="*/ 99 w 142"/>
                <a:gd name="T35" fmla="*/ 42 h 134"/>
                <a:gd name="T36" fmla="*/ 98 w 142"/>
                <a:gd name="T37" fmla="*/ 45 h 134"/>
                <a:gd name="T38" fmla="*/ 98 w 142"/>
                <a:gd name="T39" fmla="*/ 50 h 134"/>
                <a:gd name="T40" fmla="*/ 96 w 142"/>
                <a:gd name="T41" fmla="*/ 55 h 134"/>
                <a:gd name="T42" fmla="*/ 101 w 142"/>
                <a:gd name="T43" fmla="*/ 61 h 134"/>
                <a:gd name="T44" fmla="*/ 104 w 142"/>
                <a:gd name="T45" fmla="*/ 61 h 134"/>
                <a:gd name="T46" fmla="*/ 105 w 142"/>
                <a:gd name="T47" fmla="*/ 64 h 134"/>
                <a:gd name="T48" fmla="*/ 105 w 142"/>
                <a:gd name="T49" fmla="*/ 71 h 134"/>
                <a:gd name="T50" fmla="*/ 110 w 142"/>
                <a:gd name="T51" fmla="*/ 72 h 134"/>
                <a:gd name="T52" fmla="*/ 121 w 142"/>
                <a:gd name="T53" fmla="*/ 79 h 134"/>
                <a:gd name="T54" fmla="*/ 126 w 142"/>
                <a:gd name="T55" fmla="*/ 82 h 134"/>
                <a:gd name="T56" fmla="*/ 131 w 142"/>
                <a:gd name="T57" fmla="*/ 90 h 134"/>
                <a:gd name="T58" fmla="*/ 131 w 142"/>
                <a:gd name="T59" fmla="*/ 102 h 134"/>
                <a:gd name="T60" fmla="*/ 134 w 142"/>
                <a:gd name="T61" fmla="*/ 112 h 134"/>
                <a:gd name="T62" fmla="*/ 137 w 142"/>
                <a:gd name="T63" fmla="*/ 113 h 134"/>
                <a:gd name="T64" fmla="*/ 140 w 142"/>
                <a:gd name="T65" fmla="*/ 115 h 134"/>
                <a:gd name="T66" fmla="*/ 140 w 142"/>
                <a:gd name="T67" fmla="*/ 118 h 134"/>
                <a:gd name="T68" fmla="*/ 135 w 142"/>
                <a:gd name="T69" fmla="*/ 118 h 134"/>
                <a:gd name="T70" fmla="*/ 131 w 142"/>
                <a:gd name="T71" fmla="*/ 118 h 134"/>
                <a:gd name="T72" fmla="*/ 124 w 142"/>
                <a:gd name="T73" fmla="*/ 116 h 134"/>
                <a:gd name="T74" fmla="*/ 121 w 142"/>
                <a:gd name="T75" fmla="*/ 120 h 134"/>
                <a:gd name="T76" fmla="*/ 117 w 142"/>
                <a:gd name="T77" fmla="*/ 129 h 134"/>
                <a:gd name="T78" fmla="*/ 104 w 142"/>
                <a:gd name="T79" fmla="*/ 132 h 134"/>
                <a:gd name="T80" fmla="*/ 87 w 142"/>
                <a:gd name="T81" fmla="*/ 131 h 134"/>
                <a:gd name="T82" fmla="*/ 68 w 142"/>
                <a:gd name="T83" fmla="*/ 116 h 134"/>
                <a:gd name="T84" fmla="*/ 50 w 142"/>
                <a:gd name="T85" fmla="*/ 104 h 134"/>
                <a:gd name="T86" fmla="*/ 36 w 142"/>
                <a:gd name="T87" fmla="*/ 94 h 134"/>
                <a:gd name="T88" fmla="*/ 23 w 142"/>
                <a:gd name="T89" fmla="*/ 88 h 134"/>
                <a:gd name="T90" fmla="*/ 6 w 142"/>
                <a:gd name="T91" fmla="*/ 85 h 134"/>
                <a:gd name="T92" fmla="*/ 5 w 142"/>
                <a:gd name="T93" fmla="*/ 82 h 134"/>
                <a:gd name="T94" fmla="*/ 3 w 142"/>
                <a:gd name="T95" fmla="*/ 72 h 134"/>
                <a:gd name="T96" fmla="*/ 8 w 142"/>
                <a:gd name="T97" fmla="*/ 61 h 134"/>
                <a:gd name="T98" fmla="*/ 23 w 142"/>
                <a:gd name="T99" fmla="*/ 52 h 134"/>
                <a:gd name="T100" fmla="*/ 35 w 142"/>
                <a:gd name="T101" fmla="*/ 44 h 134"/>
                <a:gd name="T102" fmla="*/ 36 w 142"/>
                <a:gd name="T103" fmla="*/ 33 h 134"/>
                <a:gd name="T104" fmla="*/ 38 w 142"/>
                <a:gd name="T105" fmla="*/ 27 h 134"/>
                <a:gd name="T106" fmla="*/ 36 w 142"/>
                <a:gd name="T107" fmla="*/ 19 h 134"/>
                <a:gd name="T108" fmla="*/ 38 w 142"/>
                <a:gd name="T109" fmla="*/ 14 h 134"/>
                <a:gd name="T110" fmla="*/ 49 w 142"/>
                <a:gd name="T111" fmla="*/ 8 h 134"/>
                <a:gd name="T112" fmla="*/ 52 w 142"/>
                <a:gd name="T113" fmla="*/ 3 h 134"/>
                <a:gd name="T114" fmla="*/ 58 w 142"/>
                <a:gd name="T11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2" h="134">
                  <a:moveTo>
                    <a:pt x="58" y="0"/>
                  </a:moveTo>
                  <a:lnTo>
                    <a:pt x="60" y="0"/>
                  </a:lnTo>
                  <a:lnTo>
                    <a:pt x="60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6" y="0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71" y="1"/>
                  </a:lnTo>
                  <a:lnTo>
                    <a:pt x="74" y="1"/>
                  </a:lnTo>
                  <a:lnTo>
                    <a:pt x="76" y="1"/>
                  </a:lnTo>
                  <a:lnTo>
                    <a:pt x="76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5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85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5"/>
                  </a:lnTo>
                  <a:lnTo>
                    <a:pt x="88" y="9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1" y="14"/>
                  </a:lnTo>
                  <a:lnTo>
                    <a:pt x="91" y="14"/>
                  </a:lnTo>
                  <a:lnTo>
                    <a:pt x="91" y="16"/>
                  </a:lnTo>
                  <a:lnTo>
                    <a:pt x="91" y="16"/>
                  </a:lnTo>
                  <a:lnTo>
                    <a:pt x="93" y="16"/>
                  </a:lnTo>
                  <a:lnTo>
                    <a:pt x="93" y="16"/>
                  </a:lnTo>
                  <a:lnTo>
                    <a:pt x="94" y="16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8" y="22"/>
                  </a:lnTo>
                  <a:lnTo>
                    <a:pt x="98" y="22"/>
                  </a:lnTo>
                  <a:lnTo>
                    <a:pt x="99" y="23"/>
                  </a:lnTo>
                  <a:lnTo>
                    <a:pt x="101" y="25"/>
                  </a:lnTo>
                  <a:lnTo>
                    <a:pt x="101" y="25"/>
                  </a:lnTo>
                  <a:lnTo>
                    <a:pt x="104" y="25"/>
                  </a:lnTo>
                  <a:lnTo>
                    <a:pt x="107" y="25"/>
                  </a:lnTo>
                  <a:lnTo>
                    <a:pt x="109" y="25"/>
                  </a:lnTo>
                  <a:lnTo>
                    <a:pt x="109" y="27"/>
                  </a:lnTo>
                  <a:lnTo>
                    <a:pt x="107" y="27"/>
                  </a:lnTo>
                  <a:lnTo>
                    <a:pt x="105" y="27"/>
                  </a:lnTo>
                  <a:lnTo>
                    <a:pt x="104" y="28"/>
                  </a:lnTo>
                  <a:lnTo>
                    <a:pt x="104" y="30"/>
                  </a:lnTo>
                  <a:lnTo>
                    <a:pt x="104" y="31"/>
                  </a:lnTo>
                  <a:lnTo>
                    <a:pt x="105" y="31"/>
                  </a:lnTo>
                  <a:lnTo>
                    <a:pt x="107" y="33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6"/>
                  </a:lnTo>
                  <a:lnTo>
                    <a:pt x="105" y="38"/>
                  </a:lnTo>
                  <a:lnTo>
                    <a:pt x="104" y="38"/>
                  </a:lnTo>
                  <a:lnTo>
                    <a:pt x="101" y="42"/>
                  </a:lnTo>
                  <a:lnTo>
                    <a:pt x="99" y="42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7"/>
                  </a:lnTo>
                  <a:lnTo>
                    <a:pt x="96" y="49"/>
                  </a:lnTo>
                  <a:lnTo>
                    <a:pt x="98" y="50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96" y="53"/>
                  </a:lnTo>
                  <a:lnTo>
                    <a:pt x="96" y="55"/>
                  </a:lnTo>
                  <a:lnTo>
                    <a:pt x="96" y="55"/>
                  </a:lnTo>
                  <a:lnTo>
                    <a:pt x="98" y="57"/>
                  </a:lnTo>
                  <a:lnTo>
                    <a:pt x="101" y="60"/>
                  </a:lnTo>
                  <a:lnTo>
                    <a:pt x="101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2" y="63"/>
                  </a:lnTo>
                  <a:lnTo>
                    <a:pt x="104" y="63"/>
                  </a:lnTo>
                  <a:lnTo>
                    <a:pt x="105" y="64"/>
                  </a:lnTo>
                  <a:lnTo>
                    <a:pt x="107" y="68"/>
                  </a:lnTo>
                  <a:lnTo>
                    <a:pt x="107" y="68"/>
                  </a:lnTo>
                  <a:lnTo>
                    <a:pt x="105" y="69"/>
                  </a:lnTo>
                  <a:lnTo>
                    <a:pt x="105" y="71"/>
                  </a:lnTo>
                  <a:lnTo>
                    <a:pt x="105" y="71"/>
                  </a:lnTo>
                  <a:lnTo>
                    <a:pt x="107" y="71"/>
                  </a:lnTo>
                  <a:lnTo>
                    <a:pt x="109" y="72"/>
                  </a:lnTo>
                  <a:lnTo>
                    <a:pt x="110" y="72"/>
                  </a:lnTo>
                  <a:lnTo>
                    <a:pt x="113" y="74"/>
                  </a:lnTo>
                  <a:lnTo>
                    <a:pt x="117" y="75"/>
                  </a:lnTo>
                  <a:lnTo>
                    <a:pt x="118" y="77"/>
                  </a:lnTo>
                  <a:lnTo>
                    <a:pt x="121" y="79"/>
                  </a:lnTo>
                  <a:lnTo>
                    <a:pt x="123" y="79"/>
                  </a:lnTo>
                  <a:lnTo>
                    <a:pt x="124" y="80"/>
                  </a:lnTo>
                  <a:lnTo>
                    <a:pt x="124" y="80"/>
                  </a:lnTo>
                  <a:lnTo>
                    <a:pt x="126" y="82"/>
                  </a:lnTo>
                  <a:lnTo>
                    <a:pt x="126" y="85"/>
                  </a:lnTo>
                  <a:lnTo>
                    <a:pt x="128" y="85"/>
                  </a:lnTo>
                  <a:lnTo>
                    <a:pt x="129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6"/>
                  </a:lnTo>
                  <a:lnTo>
                    <a:pt x="129" y="102"/>
                  </a:lnTo>
                  <a:lnTo>
                    <a:pt x="131" y="102"/>
                  </a:lnTo>
                  <a:lnTo>
                    <a:pt x="134" y="102"/>
                  </a:lnTo>
                  <a:lnTo>
                    <a:pt x="134" y="105"/>
                  </a:lnTo>
                  <a:lnTo>
                    <a:pt x="134" y="109"/>
                  </a:lnTo>
                  <a:lnTo>
                    <a:pt x="134" y="112"/>
                  </a:lnTo>
                  <a:lnTo>
                    <a:pt x="134" y="112"/>
                  </a:lnTo>
                  <a:lnTo>
                    <a:pt x="135" y="112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9" y="113"/>
                  </a:lnTo>
                  <a:lnTo>
                    <a:pt x="139" y="115"/>
                  </a:lnTo>
                  <a:lnTo>
                    <a:pt x="140" y="115"/>
                  </a:lnTo>
                  <a:lnTo>
                    <a:pt x="139" y="116"/>
                  </a:lnTo>
                  <a:lnTo>
                    <a:pt x="139" y="116"/>
                  </a:lnTo>
                  <a:lnTo>
                    <a:pt x="140" y="118"/>
                  </a:lnTo>
                  <a:lnTo>
                    <a:pt x="140" y="118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5" y="118"/>
                  </a:lnTo>
                  <a:lnTo>
                    <a:pt x="135" y="118"/>
                  </a:lnTo>
                  <a:lnTo>
                    <a:pt x="134" y="118"/>
                  </a:lnTo>
                  <a:lnTo>
                    <a:pt x="134" y="118"/>
                  </a:lnTo>
                  <a:lnTo>
                    <a:pt x="131" y="118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6" y="116"/>
                  </a:lnTo>
                  <a:lnTo>
                    <a:pt x="124" y="116"/>
                  </a:lnTo>
                  <a:lnTo>
                    <a:pt x="123" y="118"/>
                  </a:lnTo>
                  <a:lnTo>
                    <a:pt x="121" y="118"/>
                  </a:lnTo>
                  <a:lnTo>
                    <a:pt x="121" y="120"/>
                  </a:lnTo>
                  <a:lnTo>
                    <a:pt x="121" y="120"/>
                  </a:lnTo>
                  <a:lnTo>
                    <a:pt x="120" y="121"/>
                  </a:lnTo>
                  <a:lnTo>
                    <a:pt x="118" y="124"/>
                  </a:lnTo>
                  <a:lnTo>
                    <a:pt x="118" y="126"/>
                  </a:lnTo>
                  <a:lnTo>
                    <a:pt x="117" y="129"/>
                  </a:lnTo>
                  <a:lnTo>
                    <a:pt x="115" y="131"/>
                  </a:lnTo>
                  <a:lnTo>
                    <a:pt x="112" y="132"/>
                  </a:lnTo>
                  <a:lnTo>
                    <a:pt x="110" y="134"/>
                  </a:lnTo>
                  <a:lnTo>
                    <a:pt x="104" y="132"/>
                  </a:lnTo>
                  <a:lnTo>
                    <a:pt x="98" y="132"/>
                  </a:lnTo>
                  <a:lnTo>
                    <a:pt x="91" y="132"/>
                  </a:lnTo>
                  <a:lnTo>
                    <a:pt x="87" y="131"/>
                  </a:lnTo>
                  <a:lnTo>
                    <a:pt x="87" y="131"/>
                  </a:lnTo>
                  <a:lnTo>
                    <a:pt x="80" y="127"/>
                  </a:lnTo>
                  <a:lnTo>
                    <a:pt x="77" y="124"/>
                  </a:lnTo>
                  <a:lnTo>
                    <a:pt x="72" y="121"/>
                  </a:lnTo>
                  <a:lnTo>
                    <a:pt x="68" y="116"/>
                  </a:lnTo>
                  <a:lnTo>
                    <a:pt x="63" y="113"/>
                  </a:lnTo>
                  <a:lnTo>
                    <a:pt x="60" y="110"/>
                  </a:lnTo>
                  <a:lnTo>
                    <a:pt x="55" y="107"/>
                  </a:lnTo>
                  <a:lnTo>
                    <a:pt x="50" y="104"/>
                  </a:lnTo>
                  <a:lnTo>
                    <a:pt x="49" y="101"/>
                  </a:lnTo>
                  <a:lnTo>
                    <a:pt x="44" y="99"/>
                  </a:lnTo>
                  <a:lnTo>
                    <a:pt x="41" y="97"/>
                  </a:lnTo>
                  <a:lnTo>
                    <a:pt x="36" y="94"/>
                  </a:lnTo>
                  <a:lnTo>
                    <a:pt x="33" y="93"/>
                  </a:lnTo>
                  <a:lnTo>
                    <a:pt x="30" y="91"/>
                  </a:lnTo>
                  <a:lnTo>
                    <a:pt x="25" y="88"/>
                  </a:lnTo>
                  <a:lnTo>
                    <a:pt x="23" y="88"/>
                  </a:lnTo>
                  <a:lnTo>
                    <a:pt x="19" y="86"/>
                  </a:lnTo>
                  <a:lnTo>
                    <a:pt x="14" y="86"/>
                  </a:lnTo>
                  <a:lnTo>
                    <a:pt x="9" y="85"/>
                  </a:lnTo>
                  <a:lnTo>
                    <a:pt x="6" y="85"/>
                  </a:lnTo>
                  <a:lnTo>
                    <a:pt x="8" y="83"/>
                  </a:lnTo>
                  <a:lnTo>
                    <a:pt x="8" y="82"/>
                  </a:lnTo>
                  <a:lnTo>
                    <a:pt x="6" y="82"/>
                  </a:lnTo>
                  <a:lnTo>
                    <a:pt x="5" y="82"/>
                  </a:lnTo>
                  <a:lnTo>
                    <a:pt x="3" y="79"/>
                  </a:lnTo>
                  <a:lnTo>
                    <a:pt x="5" y="79"/>
                  </a:lnTo>
                  <a:lnTo>
                    <a:pt x="3" y="75"/>
                  </a:lnTo>
                  <a:lnTo>
                    <a:pt x="3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5" y="63"/>
                  </a:lnTo>
                  <a:lnTo>
                    <a:pt x="8" y="61"/>
                  </a:lnTo>
                  <a:lnTo>
                    <a:pt x="12" y="58"/>
                  </a:lnTo>
                  <a:lnTo>
                    <a:pt x="16" y="57"/>
                  </a:lnTo>
                  <a:lnTo>
                    <a:pt x="20" y="53"/>
                  </a:lnTo>
                  <a:lnTo>
                    <a:pt x="23" y="52"/>
                  </a:lnTo>
                  <a:lnTo>
                    <a:pt x="28" y="49"/>
                  </a:lnTo>
                  <a:lnTo>
                    <a:pt x="31" y="49"/>
                  </a:lnTo>
                  <a:lnTo>
                    <a:pt x="33" y="47"/>
                  </a:lnTo>
                  <a:lnTo>
                    <a:pt x="35" y="44"/>
                  </a:lnTo>
                  <a:lnTo>
                    <a:pt x="35" y="42"/>
                  </a:lnTo>
                  <a:lnTo>
                    <a:pt x="35" y="41"/>
                  </a:lnTo>
                  <a:lnTo>
                    <a:pt x="35" y="38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8" y="25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7"/>
                  </a:lnTo>
                  <a:lnTo>
                    <a:pt x="36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42" y="12"/>
                  </a:lnTo>
                  <a:lnTo>
                    <a:pt x="44" y="12"/>
                  </a:lnTo>
                  <a:lnTo>
                    <a:pt x="47" y="9"/>
                  </a:lnTo>
                  <a:lnTo>
                    <a:pt x="49" y="8"/>
                  </a:lnTo>
                  <a:lnTo>
                    <a:pt x="50" y="6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3" y="3"/>
                  </a:lnTo>
                  <a:lnTo>
                    <a:pt x="57" y="1"/>
                  </a:lnTo>
                  <a:lnTo>
                    <a:pt x="58" y="0"/>
                  </a:lnTo>
                  <a:lnTo>
                    <a:pt x="5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0" name="Freeform 247">
              <a:extLst>
                <a:ext uri="{FF2B5EF4-FFF2-40B4-BE49-F238E27FC236}">
                  <a16:creationId xmlns:a16="http://schemas.microsoft.com/office/drawing/2014/main" id="{7CA78C3B-B2F3-4640-A0BD-19D3F6B29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3880" y="4618642"/>
              <a:ext cx="1950" cy="5848"/>
            </a:xfrm>
            <a:custGeom>
              <a:avLst/>
              <a:gdLst>
                <a:gd name="T0" fmla="*/ 1 w 1"/>
                <a:gd name="T1" fmla="*/ 0 h 3"/>
                <a:gd name="T2" fmla="*/ 1 w 1"/>
                <a:gd name="T3" fmla="*/ 0 h 3"/>
                <a:gd name="T4" fmla="*/ 1 w 1"/>
                <a:gd name="T5" fmla="*/ 2 h 3"/>
                <a:gd name="T6" fmla="*/ 1 w 1"/>
                <a:gd name="T7" fmla="*/ 2 h 3"/>
                <a:gd name="T8" fmla="*/ 1 w 1"/>
                <a:gd name="T9" fmla="*/ 3 h 3"/>
                <a:gd name="T10" fmla="*/ 1 w 1"/>
                <a:gd name="T11" fmla="*/ 3 h 3"/>
                <a:gd name="T12" fmla="*/ 1 w 1"/>
                <a:gd name="T13" fmla="*/ 2 h 3"/>
                <a:gd name="T14" fmla="*/ 0 w 1"/>
                <a:gd name="T15" fmla="*/ 0 h 3"/>
                <a:gd name="T16" fmla="*/ 0 w 1"/>
                <a:gd name="T17" fmla="*/ 0 h 3"/>
                <a:gd name="T18" fmla="*/ 1 w 1"/>
                <a:gd name="T19" fmla="*/ 2 h 3"/>
                <a:gd name="T20" fmla="*/ 1 w 1"/>
                <a:gd name="T21" fmla="*/ 3 h 3"/>
                <a:gd name="T22" fmla="*/ 1 w 1"/>
                <a:gd name="T23" fmla="*/ 2 h 3"/>
                <a:gd name="T24" fmla="*/ 1 w 1"/>
                <a:gd name="T25" fmla="*/ 2 h 3"/>
                <a:gd name="T26" fmla="*/ 1 w 1"/>
                <a:gd name="T27" fmla="*/ 2 h 3"/>
                <a:gd name="T28" fmla="*/ 1 w 1"/>
                <a:gd name="T29" fmla="*/ 0 h 3"/>
                <a:gd name="T30" fmla="*/ 1 w 1"/>
                <a:gd name="T31" fmla="*/ 0 h 3"/>
                <a:gd name="T32" fmla="*/ 1 w 1"/>
                <a:gd name="T3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" h="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1" name="Freeform 248">
              <a:extLst>
                <a:ext uri="{FF2B5EF4-FFF2-40B4-BE49-F238E27FC236}">
                  <a16:creationId xmlns:a16="http://schemas.microsoft.com/office/drawing/2014/main" id="{308B263D-7B38-4ECB-A8C8-144B3139F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86926" y="3378937"/>
              <a:ext cx="820623" cy="849861"/>
            </a:xfrm>
            <a:custGeom>
              <a:avLst/>
              <a:gdLst>
                <a:gd name="T0" fmla="*/ 362 w 421"/>
                <a:gd name="T1" fmla="*/ 417 h 436"/>
                <a:gd name="T2" fmla="*/ 71 w 421"/>
                <a:gd name="T3" fmla="*/ 414 h 436"/>
                <a:gd name="T4" fmla="*/ 350 w 421"/>
                <a:gd name="T5" fmla="*/ 381 h 436"/>
                <a:gd name="T6" fmla="*/ 359 w 421"/>
                <a:gd name="T7" fmla="*/ 361 h 436"/>
                <a:gd name="T8" fmla="*/ 358 w 421"/>
                <a:gd name="T9" fmla="*/ 351 h 436"/>
                <a:gd name="T10" fmla="*/ 354 w 421"/>
                <a:gd name="T11" fmla="*/ 356 h 436"/>
                <a:gd name="T12" fmla="*/ 142 w 421"/>
                <a:gd name="T13" fmla="*/ 0 h 436"/>
                <a:gd name="T14" fmla="*/ 153 w 421"/>
                <a:gd name="T15" fmla="*/ 30 h 436"/>
                <a:gd name="T16" fmla="*/ 154 w 421"/>
                <a:gd name="T17" fmla="*/ 52 h 436"/>
                <a:gd name="T18" fmla="*/ 153 w 421"/>
                <a:gd name="T19" fmla="*/ 64 h 436"/>
                <a:gd name="T20" fmla="*/ 168 w 421"/>
                <a:gd name="T21" fmla="*/ 74 h 436"/>
                <a:gd name="T22" fmla="*/ 176 w 421"/>
                <a:gd name="T23" fmla="*/ 93 h 436"/>
                <a:gd name="T24" fmla="*/ 187 w 421"/>
                <a:gd name="T25" fmla="*/ 115 h 436"/>
                <a:gd name="T26" fmla="*/ 220 w 421"/>
                <a:gd name="T27" fmla="*/ 127 h 436"/>
                <a:gd name="T28" fmla="*/ 250 w 421"/>
                <a:gd name="T29" fmla="*/ 138 h 436"/>
                <a:gd name="T30" fmla="*/ 283 w 421"/>
                <a:gd name="T31" fmla="*/ 145 h 436"/>
                <a:gd name="T32" fmla="*/ 294 w 421"/>
                <a:gd name="T33" fmla="*/ 118 h 436"/>
                <a:gd name="T34" fmla="*/ 309 w 421"/>
                <a:gd name="T35" fmla="*/ 138 h 436"/>
                <a:gd name="T36" fmla="*/ 342 w 421"/>
                <a:gd name="T37" fmla="*/ 137 h 436"/>
                <a:gd name="T38" fmla="*/ 340 w 421"/>
                <a:gd name="T39" fmla="*/ 124 h 436"/>
                <a:gd name="T40" fmla="*/ 361 w 421"/>
                <a:gd name="T41" fmla="*/ 110 h 436"/>
                <a:gd name="T42" fmla="*/ 394 w 421"/>
                <a:gd name="T43" fmla="*/ 104 h 436"/>
                <a:gd name="T44" fmla="*/ 408 w 421"/>
                <a:gd name="T45" fmla="*/ 105 h 436"/>
                <a:gd name="T46" fmla="*/ 421 w 421"/>
                <a:gd name="T47" fmla="*/ 119 h 436"/>
                <a:gd name="T48" fmla="*/ 400 w 421"/>
                <a:gd name="T49" fmla="*/ 135 h 436"/>
                <a:gd name="T50" fmla="*/ 381 w 421"/>
                <a:gd name="T51" fmla="*/ 162 h 436"/>
                <a:gd name="T52" fmla="*/ 365 w 421"/>
                <a:gd name="T53" fmla="*/ 181 h 436"/>
                <a:gd name="T54" fmla="*/ 359 w 421"/>
                <a:gd name="T55" fmla="*/ 208 h 436"/>
                <a:gd name="T56" fmla="*/ 348 w 421"/>
                <a:gd name="T57" fmla="*/ 189 h 436"/>
                <a:gd name="T58" fmla="*/ 334 w 421"/>
                <a:gd name="T59" fmla="*/ 195 h 436"/>
                <a:gd name="T60" fmla="*/ 343 w 421"/>
                <a:gd name="T61" fmla="*/ 176 h 436"/>
                <a:gd name="T62" fmla="*/ 326 w 421"/>
                <a:gd name="T63" fmla="*/ 164 h 436"/>
                <a:gd name="T64" fmla="*/ 304 w 421"/>
                <a:gd name="T65" fmla="*/ 149 h 436"/>
                <a:gd name="T66" fmla="*/ 291 w 421"/>
                <a:gd name="T67" fmla="*/ 143 h 436"/>
                <a:gd name="T68" fmla="*/ 299 w 421"/>
                <a:gd name="T69" fmla="*/ 162 h 436"/>
                <a:gd name="T70" fmla="*/ 296 w 421"/>
                <a:gd name="T71" fmla="*/ 178 h 436"/>
                <a:gd name="T72" fmla="*/ 301 w 421"/>
                <a:gd name="T73" fmla="*/ 208 h 436"/>
                <a:gd name="T74" fmla="*/ 293 w 421"/>
                <a:gd name="T75" fmla="*/ 217 h 436"/>
                <a:gd name="T76" fmla="*/ 271 w 421"/>
                <a:gd name="T77" fmla="*/ 220 h 436"/>
                <a:gd name="T78" fmla="*/ 250 w 421"/>
                <a:gd name="T79" fmla="*/ 246 h 436"/>
                <a:gd name="T80" fmla="*/ 208 w 421"/>
                <a:gd name="T81" fmla="*/ 282 h 436"/>
                <a:gd name="T82" fmla="*/ 181 w 421"/>
                <a:gd name="T83" fmla="*/ 302 h 436"/>
                <a:gd name="T84" fmla="*/ 173 w 421"/>
                <a:gd name="T85" fmla="*/ 349 h 436"/>
                <a:gd name="T86" fmla="*/ 154 w 421"/>
                <a:gd name="T87" fmla="*/ 395 h 436"/>
                <a:gd name="T88" fmla="*/ 119 w 421"/>
                <a:gd name="T89" fmla="*/ 401 h 436"/>
                <a:gd name="T90" fmla="*/ 108 w 421"/>
                <a:gd name="T91" fmla="*/ 368 h 436"/>
                <a:gd name="T92" fmla="*/ 85 w 421"/>
                <a:gd name="T93" fmla="*/ 316 h 436"/>
                <a:gd name="T94" fmla="*/ 67 w 421"/>
                <a:gd name="T95" fmla="*/ 261 h 436"/>
                <a:gd name="T96" fmla="*/ 67 w 421"/>
                <a:gd name="T97" fmla="*/ 227 h 436"/>
                <a:gd name="T98" fmla="*/ 64 w 421"/>
                <a:gd name="T99" fmla="*/ 208 h 436"/>
                <a:gd name="T100" fmla="*/ 41 w 421"/>
                <a:gd name="T101" fmla="*/ 230 h 436"/>
                <a:gd name="T102" fmla="*/ 28 w 421"/>
                <a:gd name="T103" fmla="*/ 203 h 436"/>
                <a:gd name="T104" fmla="*/ 6 w 421"/>
                <a:gd name="T105" fmla="*/ 184 h 436"/>
                <a:gd name="T106" fmla="*/ 15 w 421"/>
                <a:gd name="T107" fmla="*/ 178 h 436"/>
                <a:gd name="T108" fmla="*/ 41 w 421"/>
                <a:gd name="T109" fmla="*/ 175 h 436"/>
                <a:gd name="T110" fmla="*/ 26 w 421"/>
                <a:gd name="T111" fmla="*/ 149 h 436"/>
                <a:gd name="T112" fmla="*/ 30 w 421"/>
                <a:gd name="T113" fmla="*/ 119 h 436"/>
                <a:gd name="T114" fmla="*/ 69 w 421"/>
                <a:gd name="T115" fmla="*/ 102 h 436"/>
                <a:gd name="T116" fmla="*/ 91 w 421"/>
                <a:gd name="T117" fmla="*/ 69 h 436"/>
                <a:gd name="T118" fmla="*/ 93 w 421"/>
                <a:gd name="T119" fmla="*/ 45 h 436"/>
                <a:gd name="T120" fmla="*/ 85 w 421"/>
                <a:gd name="T121" fmla="*/ 27 h 436"/>
                <a:gd name="T122" fmla="*/ 93 w 421"/>
                <a:gd name="T123" fmla="*/ 12 h 436"/>
                <a:gd name="T124" fmla="*/ 129 w 421"/>
                <a:gd name="T125" fmla="*/ 6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21" h="436">
                  <a:moveTo>
                    <a:pt x="370" y="428"/>
                  </a:moveTo>
                  <a:lnTo>
                    <a:pt x="370" y="428"/>
                  </a:lnTo>
                  <a:lnTo>
                    <a:pt x="372" y="431"/>
                  </a:lnTo>
                  <a:lnTo>
                    <a:pt x="372" y="435"/>
                  </a:lnTo>
                  <a:lnTo>
                    <a:pt x="370" y="436"/>
                  </a:lnTo>
                  <a:lnTo>
                    <a:pt x="369" y="431"/>
                  </a:lnTo>
                  <a:lnTo>
                    <a:pt x="367" y="431"/>
                  </a:lnTo>
                  <a:lnTo>
                    <a:pt x="367" y="430"/>
                  </a:lnTo>
                  <a:lnTo>
                    <a:pt x="369" y="430"/>
                  </a:lnTo>
                  <a:lnTo>
                    <a:pt x="370" y="428"/>
                  </a:lnTo>
                  <a:close/>
                  <a:moveTo>
                    <a:pt x="369" y="425"/>
                  </a:moveTo>
                  <a:lnTo>
                    <a:pt x="369" y="427"/>
                  </a:lnTo>
                  <a:lnTo>
                    <a:pt x="367" y="428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9" y="425"/>
                  </a:lnTo>
                  <a:close/>
                  <a:moveTo>
                    <a:pt x="364" y="417"/>
                  </a:move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2" y="417"/>
                  </a:lnTo>
                  <a:lnTo>
                    <a:pt x="362" y="417"/>
                  </a:lnTo>
                  <a:lnTo>
                    <a:pt x="364" y="417"/>
                  </a:lnTo>
                  <a:close/>
                  <a:moveTo>
                    <a:pt x="365" y="414"/>
                  </a:moveTo>
                  <a:lnTo>
                    <a:pt x="365" y="414"/>
                  </a:lnTo>
                  <a:lnTo>
                    <a:pt x="365" y="416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6"/>
                  </a:lnTo>
                  <a:lnTo>
                    <a:pt x="365" y="416"/>
                  </a:lnTo>
                  <a:lnTo>
                    <a:pt x="365" y="414"/>
                  </a:lnTo>
                  <a:lnTo>
                    <a:pt x="365" y="414"/>
                  </a:lnTo>
                  <a:close/>
                  <a:moveTo>
                    <a:pt x="71" y="413"/>
                  </a:moveTo>
                  <a:lnTo>
                    <a:pt x="71" y="413"/>
                  </a:lnTo>
                  <a:lnTo>
                    <a:pt x="71" y="413"/>
                  </a:lnTo>
                  <a:lnTo>
                    <a:pt x="71" y="414"/>
                  </a:lnTo>
                  <a:lnTo>
                    <a:pt x="71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71" y="414"/>
                  </a:lnTo>
                  <a:lnTo>
                    <a:pt x="71" y="413"/>
                  </a:lnTo>
                  <a:lnTo>
                    <a:pt x="71" y="413"/>
                  </a:lnTo>
                  <a:close/>
                  <a:moveTo>
                    <a:pt x="359" y="413"/>
                  </a:moveTo>
                  <a:lnTo>
                    <a:pt x="361" y="414"/>
                  </a:lnTo>
                  <a:lnTo>
                    <a:pt x="361" y="414"/>
                  </a:lnTo>
                  <a:lnTo>
                    <a:pt x="359" y="414"/>
                  </a:lnTo>
                  <a:lnTo>
                    <a:pt x="359" y="414"/>
                  </a:lnTo>
                  <a:lnTo>
                    <a:pt x="359" y="413"/>
                  </a:lnTo>
                  <a:lnTo>
                    <a:pt x="359" y="413"/>
                  </a:lnTo>
                  <a:close/>
                  <a:moveTo>
                    <a:pt x="354" y="400"/>
                  </a:moveTo>
                  <a:lnTo>
                    <a:pt x="354" y="400"/>
                  </a:lnTo>
                  <a:lnTo>
                    <a:pt x="356" y="400"/>
                  </a:lnTo>
                  <a:lnTo>
                    <a:pt x="354" y="401"/>
                  </a:lnTo>
                  <a:lnTo>
                    <a:pt x="354" y="401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close/>
                  <a:moveTo>
                    <a:pt x="351" y="375"/>
                  </a:moveTo>
                  <a:lnTo>
                    <a:pt x="351" y="376"/>
                  </a:lnTo>
                  <a:lnTo>
                    <a:pt x="351" y="378"/>
                  </a:lnTo>
                  <a:lnTo>
                    <a:pt x="351" y="381"/>
                  </a:lnTo>
                  <a:lnTo>
                    <a:pt x="351" y="381"/>
                  </a:lnTo>
                  <a:lnTo>
                    <a:pt x="350" y="381"/>
                  </a:lnTo>
                  <a:lnTo>
                    <a:pt x="350" y="379"/>
                  </a:lnTo>
                  <a:lnTo>
                    <a:pt x="348" y="378"/>
                  </a:lnTo>
                  <a:lnTo>
                    <a:pt x="350" y="376"/>
                  </a:lnTo>
                  <a:lnTo>
                    <a:pt x="350" y="376"/>
                  </a:lnTo>
                  <a:lnTo>
                    <a:pt x="351" y="375"/>
                  </a:lnTo>
                  <a:close/>
                  <a:moveTo>
                    <a:pt x="66" y="370"/>
                  </a:moveTo>
                  <a:lnTo>
                    <a:pt x="66" y="370"/>
                  </a:lnTo>
                  <a:lnTo>
                    <a:pt x="66" y="370"/>
                  </a:lnTo>
                  <a:lnTo>
                    <a:pt x="66" y="370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0"/>
                  </a:lnTo>
                  <a:lnTo>
                    <a:pt x="66" y="370"/>
                  </a:lnTo>
                  <a:close/>
                  <a:moveTo>
                    <a:pt x="353" y="367"/>
                  </a:moveTo>
                  <a:lnTo>
                    <a:pt x="354" y="367"/>
                  </a:lnTo>
                  <a:lnTo>
                    <a:pt x="354" y="368"/>
                  </a:lnTo>
                  <a:lnTo>
                    <a:pt x="354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7"/>
                  </a:lnTo>
                  <a:close/>
                  <a:moveTo>
                    <a:pt x="359" y="359"/>
                  </a:moveTo>
                  <a:lnTo>
                    <a:pt x="359" y="361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8" y="359"/>
                  </a:lnTo>
                  <a:lnTo>
                    <a:pt x="359" y="359"/>
                  </a:lnTo>
                  <a:close/>
                  <a:moveTo>
                    <a:pt x="354" y="345"/>
                  </a:moveTo>
                  <a:lnTo>
                    <a:pt x="354" y="345"/>
                  </a:lnTo>
                  <a:lnTo>
                    <a:pt x="354" y="346"/>
                  </a:lnTo>
                  <a:lnTo>
                    <a:pt x="354" y="348"/>
                  </a:lnTo>
                  <a:lnTo>
                    <a:pt x="353" y="346"/>
                  </a:lnTo>
                  <a:lnTo>
                    <a:pt x="354" y="345"/>
                  </a:lnTo>
                  <a:lnTo>
                    <a:pt x="354" y="345"/>
                  </a:lnTo>
                  <a:close/>
                  <a:moveTo>
                    <a:pt x="359" y="337"/>
                  </a:moveTo>
                  <a:lnTo>
                    <a:pt x="359" y="338"/>
                  </a:lnTo>
                  <a:lnTo>
                    <a:pt x="359" y="338"/>
                  </a:lnTo>
                  <a:lnTo>
                    <a:pt x="359" y="340"/>
                  </a:lnTo>
                  <a:lnTo>
                    <a:pt x="359" y="342"/>
                  </a:lnTo>
                  <a:lnTo>
                    <a:pt x="359" y="342"/>
                  </a:lnTo>
                  <a:lnTo>
                    <a:pt x="359" y="343"/>
                  </a:lnTo>
                  <a:lnTo>
                    <a:pt x="358" y="343"/>
                  </a:lnTo>
                  <a:lnTo>
                    <a:pt x="358" y="343"/>
                  </a:lnTo>
                  <a:lnTo>
                    <a:pt x="358" y="345"/>
                  </a:lnTo>
                  <a:lnTo>
                    <a:pt x="356" y="346"/>
                  </a:lnTo>
                  <a:lnTo>
                    <a:pt x="358" y="346"/>
                  </a:lnTo>
                  <a:lnTo>
                    <a:pt x="358" y="351"/>
                  </a:lnTo>
                  <a:lnTo>
                    <a:pt x="358" y="353"/>
                  </a:lnTo>
                  <a:lnTo>
                    <a:pt x="356" y="353"/>
                  </a:lnTo>
                  <a:lnTo>
                    <a:pt x="356" y="356"/>
                  </a:lnTo>
                  <a:lnTo>
                    <a:pt x="356" y="357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6" y="361"/>
                  </a:lnTo>
                  <a:lnTo>
                    <a:pt x="356" y="361"/>
                  </a:lnTo>
                  <a:lnTo>
                    <a:pt x="354" y="362"/>
                  </a:lnTo>
                  <a:lnTo>
                    <a:pt x="354" y="365"/>
                  </a:lnTo>
                  <a:lnTo>
                    <a:pt x="354" y="367"/>
                  </a:lnTo>
                  <a:lnTo>
                    <a:pt x="354" y="367"/>
                  </a:lnTo>
                  <a:lnTo>
                    <a:pt x="353" y="367"/>
                  </a:lnTo>
                  <a:lnTo>
                    <a:pt x="351" y="364"/>
                  </a:lnTo>
                  <a:lnTo>
                    <a:pt x="351" y="362"/>
                  </a:lnTo>
                  <a:lnTo>
                    <a:pt x="351" y="361"/>
                  </a:lnTo>
                  <a:lnTo>
                    <a:pt x="351" y="361"/>
                  </a:lnTo>
                  <a:lnTo>
                    <a:pt x="353" y="361"/>
                  </a:lnTo>
                  <a:lnTo>
                    <a:pt x="353" y="359"/>
                  </a:lnTo>
                  <a:lnTo>
                    <a:pt x="353" y="357"/>
                  </a:lnTo>
                  <a:lnTo>
                    <a:pt x="353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1"/>
                  </a:lnTo>
                  <a:lnTo>
                    <a:pt x="354" y="351"/>
                  </a:lnTo>
                  <a:lnTo>
                    <a:pt x="354" y="349"/>
                  </a:lnTo>
                  <a:lnTo>
                    <a:pt x="354" y="348"/>
                  </a:lnTo>
                  <a:lnTo>
                    <a:pt x="354" y="348"/>
                  </a:lnTo>
                  <a:lnTo>
                    <a:pt x="356" y="346"/>
                  </a:lnTo>
                  <a:lnTo>
                    <a:pt x="356" y="345"/>
                  </a:lnTo>
                  <a:lnTo>
                    <a:pt x="356" y="345"/>
                  </a:lnTo>
                  <a:lnTo>
                    <a:pt x="356" y="342"/>
                  </a:lnTo>
                  <a:lnTo>
                    <a:pt x="356" y="340"/>
                  </a:lnTo>
                  <a:lnTo>
                    <a:pt x="358" y="338"/>
                  </a:lnTo>
                  <a:lnTo>
                    <a:pt x="359" y="337"/>
                  </a:lnTo>
                  <a:lnTo>
                    <a:pt x="359" y="337"/>
                  </a:lnTo>
                  <a:close/>
                  <a:moveTo>
                    <a:pt x="138" y="0"/>
                  </a:moveTo>
                  <a:lnTo>
                    <a:pt x="138" y="0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0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3"/>
                  </a:lnTo>
                  <a:lnTo>
                    <a:pt x="142" y="4"/>
                  </a:lnTo>
                  <a:lnTo>
                    <a:pt x="143" y="6"/>
                  </a:lnTo>
                  <a:lnTo>
                    <a:pt x="143" y="9"/>
                  </a:lnTo>
                  <a:lnTo>
                    <a:pt x="145" y="12"/>
                  </a:lnTo>
                  <a:lnTo>
                    <a:pt x="145" y="14"/>
                  </a:lnTo>
                  <a:lnTo>
                    <a:pt x="146" y="15"/>
                  </a:lnTo>
                  <a:lnTo>
                    <a:pt x="149" y="15"/>
                  </a:lnTo>
                  <a:lnTo>
                    <a:pt x="151" y="15"/>
                  </a:lnTo>
                  <a:lnTo>
                    <a:pt x="153" y="17"/>
                  </a:lnTo>
                  <a:lnTo>
                    <a:pt x="154" y="19"/>
                  </a:lnTo>
                  <a:lnTo>
                    <a:pt x="154" y="19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4" y="22"/>
                  </a:lnTo>
                  <a:lnTo>
                    <a:pt x="153" y="23"/>
                  </a:lnTo>
                  <a:lnTo>
                    <a:pt x="153" y="23"/>
                  </a:lnTo>
                  <a:lnTo>
                    <a:pt x="153" y="25"/>
                  </a:lnTo>
                  <a:lnTo>
                    <a:pt x="153" y="27"/>
                  </a:lnTo>
                  <a:lnTo>
                    <a:pt x="153" y="28"/>
                  </a:lnTo>
                  <a:lnTo>
                    <a:pt x="153" y="30"/>
                  </a:lnTo>
                  <a:lnTo>
                    <a:pt x="153" y="33"/>
                  </a:lnTo>
                  <a:lnTo>
                    <a:pt x="154" y="34"/>
                  </a:lnTo>
                  <a:lnTo>
                    <a:pt x="154" y="34"/>
                  </a:lnTo>
                  <a:lnTo>
                    <a:pt x="156" y="34"/>
                  </a:lnTo>
                  <a:lnTo>
                    <a:pt x="156" y="36"/>
                  </a:lnTo>
                  <a:lnTo>
                    <a:pt x="157" y="36"/>
                  </a:lnTo>
                  <a:lnTo>
                    <a:pt x="157" y="38"/>
                  </a:lnTo>
                  <a:lnTo>
                    <a:pt x="157" y="38"/>
                  </a:lnTo>
                  <a:lnTo>
                    <a:pt x="157" y="39"/>
                  </a:lnTo>
                  <a:lnTo>
                    <a:pt x="157" y="39"/>
                  </a:lnTo>
                  <a:lnTo>
                    <a:pt x="157" y="41"/>
                  </a:lnTo>
                  <a:lnTo>
                    <a:pt x="157" y="41"/>
                  </a:lnTo>
                  <a:lnTo>
                    <a:pt x="159" y="42"/>
                  </a:lnTo>
                  <a:lnTo>
                    <a:pt x="159" y="42"/>
                  </a:lnTo>
                  <a:lnTo>
                    <a:pt x="159" y="44"/>
                  </a:lnTo>
                  <a:lnTo>
                    <a:pt x="159" y="44"/>
                  </a:lnTo>
                  <a:lnTo>
                    <a:pt x="159" y="45"/>
                  </a:lnTo>
                  <a:lnTo>
                    <a:pt x="159" y="47"/>
                  </a:lnTo>
                  <a:lnTo>
                    <a:pt x="159" y="49"/>
                  </a:lnTo>
                  <a:lnTo>
                    <a:pt x="159" y="49"/>
                  </a:lnTo>
                  <a:lnTo>
                    <a:pt x="157" y="49"/>
                  </a:lnTo>
                  <a:lnTo>
                    <a:pt x="157" y="50"/>
                  </a:lnTo>
                  <a:lnTo>
                    <a:pt x="156" y="50"/>
                  </a:lnTo>
                  <a:lnTo>
                    <a:pt x="154" y="52"/>
                  </a:lnTo>
                  <a:lnTo>
                    <a:pt x="154" y="50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1" y="47"/>
                  </a:lnTo>
                  <a:lnTo>
                    <a:pt x="151" y="47"/>
                  </a:lnTo>
                  <a:lnTo>
                    <a:pt x="149" y="47"/>
                  </a:lnTo>
                  <a:lnTo>
                    <a:pt x="148" y="49"/>
                  </a:lnTo>
                  <a:lnTo>
                    <a:pt x="146" y="49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0"/>
                  </a:lnTo>
                  <a:lnTo>
                    <a:pt x="148" y="52"/>
                  </a:lnTo>
                  <a:lnTo>
                    <a:pt x="148" y="53"/>
                  </a:lnTo>
                  <a:lnTo>
                    <a:pt x="148" y="53"/>
                  </a:lnTo>
                  <a:lnTo>
                    <a:pt x="151" y="56"/>
                  </a:lnTo>
                  <a:lnTo>
                    <a:pt x="153" y="56"/>
                  </a:lnTo>
                  <a:lnTo>
                    <a:pt x="153" y="58"/>
                  </a:lnTo>
                  <a:lnTo>
                    <a:pt x="151" y="58"/>
                  </a:lnTo>
                  <a:lnTo>
                    <a:pt x="151" y="60"/>
                  </a:lnTo>
                  <a:lnTo>
                    <a:pt x="151" y="61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3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4" y="67"/>
                  </a:lnTo>
                  <a:lnTo>
                    <a:pt x="154" y="67"/>
                  </a:lnTo>
                  <a:lnTo>
                    <a:pt x="156" y="67"/>
                  </a:lnTo>
                  <a:lnTo>
                    <a:pt x="156" y="67"/>
                  </a:lnTo>
                  <a:lnTo>
                    <a:pt x="156" y="66"/>
                  </a:lnTo>
                  <a:lnTo>
                    <a:pt x="156" y="66"/>
                  </a:lnTo>
                  <a:lnTo>
                    <a:pt x="157" y="66"/>
                  </a:lnTo>
                  <a:lnTo>
                    <a:pt x="159" y="69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2" y="72"/>
                  </a:lnTo>
                  <a:lnTo>
                    <a:pt x="164" y="72"/>
                  </a:lnTo>
                  <a:lnTo>
                    <a:pt x="164" y="74"/>
                  </a:lnTo>
                  <a:lnTo>
                    <a:pt x="165" y="74"/>
                  </a:lnTo>
                  <a:lnTo>
                    <a:pt x="167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70" y="74"/>
                  </a:lnTo>
                  <a:lnTo>
                    <a:pt x="171" y="75"/>
                  </a:lnTo>
                  <a:lnTo>
                    <a:pt x="173" y="75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3" y="80"/>
                  </a:lnTo>
                  <a:lnTo>
                    <a:pt x="175" y="80"/>
                  </a:lnTo>
                  <a:lnTo>
                    <a:pt x="176" y="80"/>
                  </a:lnTo>
                  <a:lnTo>
                    <a:pt x="178" y="82"/>
                  </a:lnTo>
                  <a:lnTo>
                    <a:pt x="179" y="82"/>
                  </a:lnTo>
                  <a:lnTo>
                    <a:pt x="179" y="82"/>
                  </a:lnTo>
                  <a:lnTo>
                    <a:pt x="181" y="83"/>
                  </a:lnTo>
                  <a:lnTo>
                    <a:pt x="183" y="83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3" y="86"/>
                  </a:lnTo>
                  <a:lnTo>
                    <a:pt x="183" y="86"/>
                  </a:lnTo>
                  <a:lnTo>
                    <a:pt x="179" y="88"/>
                  </a:lnTo>
                  <a:lnTo>
                    <a:pt x="179" y="90"/>
                  </a:lnTo>
                  <a:lnTo>
                    <a:pt x="178" y="90"/>
                  </a:lnTo>
                  <a:lnTo>
                    <a:pt x="176" y="93"/>
                  </a:lnTo>
                  <a:lnTo>
                    <a:pt x="175" y="96"/>
                  </a:lnTo>
                  <a:lnTo>
                    <a:pt x="175" y="97"/>
                  </a:lnTo>
                  <a:lnTo>
                    <a:pt x="175" y="99"/>
                  </a:lnTo>
                  <a:lnTo>
                    <a:pt x="173" y="101"/>
                  </a:lnTo>
                  <a:lnTo>
                    <a:pt x="173" y="102"/>
                  </a:lnTo>
                  <a:lnTo>
                    <a:pt x="171" y="102"/>
                  </a:lnTo>
                  <a:lnTo>
                    <a:pt x="171" y="104"/>
                  </a:lnTo>
                  <a:lnTo>
                    <a:pt x="171" y="107"/>
                  </a:lnTo>
                  <a:lnTo>
                    <a:pt x="171" y="107"/>
                  </a:lnTo>
                  <a:lnTo>
                    <a:pt x="173" y="107"/>
                  </a:lnTo>
                  <a:lnTo>
                    <a:pt x="173" y="108"/>
                  </a:lnTo>
                  <a:lnTo>
                    <a:pt x="175" y="110"/>
                  </a:lnTo>
                  <a:lnTo>
                    <a:pt x="176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9" y="110"/>
                  </a:lnTo>
                  <a:lnTo>
                    <a:pt x="179" y="110"/>
                  </a:lnTo>
                  <a:lnTo>
                    <a:pt x="181" y="112"/>
                  </a:lnTo>
                  <a:lnTo>
                    <a:pt x="181" y="112"/>
                  </a:lnTo>
                  <a:lnTo>
                    <a:pt x="183" y="113"/>
                  </a:lnTo>
                  <a:lnTo>
                    <a:pt x="186" y="113"/>
                  </a:lnTo>
                  <a:lnTo>
                    <a:pt x="187" y="115"/>
                  </a:lnTo>
                  <a:lnTo>
                    <a:pt x="187" y="115"/>
                  </a:lnTo>
                  <a:lnTo>
                    <a:pt x="189" y="116"/>
                  </a:lnTo>
                  <a:lnTo>
                    <a:pt x="189" y="116"/>
                  </a:lnTo>
                  <a:lnTo>
                    <a:pt x="192" y="119"/>
                  </a:lnTo>
                  <a:lnTo>
                    <a:pt x="194" y="119"/>
                  </a:lnTo>
                  <a:lnTo>
                    <a:pt x="195" y="121"/>
                  </a:lnTo>
                  <a:lnTo>
                    <a:pt x="197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200" y="121"/>
                  </a:lnTo>
                  <a:lnTo>
                    <a:pt x="201" y="121"/>
                  </a:lnTo>
                  <a:lnTo>
                    <a:pt x="203" y="124"/>
                  </a:lnTo>
                  <a:lnTo>
                    <a:pt x="206" y="124"/>
                  </a:lnTo>
                  <a:lnTo>
                    <a:pt x="208" y="124"/>
                  </a:lnTo>
                  <a:lnTo>
                    <a:pt x="209" y="124"/>
                  </a:lnTo>
                  <a:lnTo>
                    <a:pt x="209" y="126"/>
                  </a:lnTo>
                  <a:lnTo>
                    <a:pt x="209" y="127"/>
                  </a:lnTo>
                  <a:lnTo>
                    <a:pt x="212" y="127"/>
                  </a:lnTo>
                  <a:lnTo>
                    <a:pt x="214" y="129"/>
                  </a:lnTo>
                  <a:lnTo>
                    <a:pt x="217" y="129"/>
                  </a:lnTo>
                  <a:lnTo>
                    <a:pt x="217" y="129"/>
                  </a:lnTo>
                  <a:lnTo>
                    <a:pt x="219" y="129"/>
                  </a:lnTo>
                  <a:lnTo>
                    <a:pt x="219" y="129"/>
                  </a:lnTo>
                  <a:lnTo>
                    <a:pt x="220" y="127"/>
                  </a:lnTo>
                  <a:lnTo>
                    <a:pt x="222" y="129"/>
                  </a:lnTo>
                  <a:lnTo>
                    <a:pt x="225" y="129"/>
                  </a:lnTo>
                  <a:lnTo>
                    <a:pt x="225" y="129"/>
                  </a:lnTo>
                  <a:lnTo>
                    <a:pt x="227" y="129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1" y="129"/>
                  </a:lnTo>
                  <a:lnTo>
                    <a:pt x="235" y="130"/>
                  </a:lnTo>
                  <a:lnTo>
                    <a:pt x="236" y="130"/>
                  </a:lnTo>
                  <a:lnTo>
                    <a:pt x="238" y="132"/>
                  </a:lnTo>
                  <a:lnTo>
                    <a:pt x="238" y="132"/>
                  </a:lnTo>
                  <a:lnTo>
                    <a:pt x="238" y="134"/>
                  </a:lnTo>
                  <a:lnTo>
                    <a:pt x="238" y="135"/>
                  </a:lnTo>
                  <a:lnTo>
                    <a:pt x="241" y="137"/>
                  </a:lnTo>
                  <a:lnTo>
                    <a:pt x="242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7" y="140"/>
                  </a:lnTo>
                  <a:lnTo>
                    <a:pt x="249" y="138"/>
                  </a:lnTo>
                  <a:lnTo>
                    <a:pt x="250" y="138"/>
                  </a:lnTo>
                  <a:lnTo>
                    <a:pt x="252" y="138"/>
                  </a:lnTo>
                  <a:lnTo>
                    <a:pt x="252" y="138"/>
                  </a:lnTo>
                  <a:lnTo>
                    <a:pt x="253" y="140"/>
                  </a:lnTo>
                  <a:lnTo>
                    <a:pt x="253" y="142"/>
                  </a:lnTo>
                  <a:lnTo>
                    <a:pt x="253" y="142"/>
                  </a:lnTo>
                  <a:lnTo>
                    <a:pt x="255" y="142"/>
                  </a:lnTo>
                  <a:lnTo>
                    <a:pt x="257" y="140"/>
                  </a:lnTo>
                  <a:lnTo>
                    <a:pt x="258" y="142"/>
                  </a:lnTo>
                  <a:lnTo>
                    <a:pt x="260" y="142"/>
                  </a:lnTo>
                  <a:lnTo>
                    <a:pt x="263" y="142"/>
                  </a:lnTo>
                  <a:lnTo>
                    <a:pt x="263" y="142"/>
                  </a:lnTo>
                  <a:lnTo>
                    <a:pt x="265" y="143"/>
                  </a:lnTo>
                  <a:lnTo>
                    <a:pt x="268" y="145"/>
                  </a:lnTo>
                  <a:lnTo>
                    <a:pt x="268" y="143"/>
                  </a:lnTo>
                  <a:lnTo>
                    <a:pt x="272" y="142"/>
                  </a:lnTo>
                  <a:lnTo>
                    <a:pt x="272" y="142"/>
                  </a:lnTo>
                  <a:lnTo>
                    <a:pt x="272" y="145"/>
                  </a:lnTo>
                  <a:lnTo>
                    <a:pt x="274" y="145"/>
                  </a:lnTo>
                  <a:lnTo>
                    <a:pt x="276" y="145"/>
                  </a:lnTo>
                  <a:lnTo>
                    <a:pt x="277" y="145"/>
                  </a:lnTo>
                  <a:lnTo>
                    <a:pt x="279" y="145"/>
                  </a:lnTo>
                  <a:lnTo>
                    <a:pt x="280" y="145"/>
                  </a:lnTo>
                  <a:lnTo>
                    <a:pt x="282" y="145"/>
                  </a:lnTo>
                  <a:lnTo>
                    <a:pt x="283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8" y="142"/>
                  </a:lnTo>
                  <a:lnTo>
                    <a:pt x="288" y="140"/>
                  </a:lnTo>
                  <a:lnTo>
                    <a:pt x="288" y="138"/>
                  </a:lnTo>
                  <a:lnTo>
                    <a:pt x="288" y="137"/>
                  </a:lnTo>
                  <a:lnTo>
                    <a:pt x="285" y="134"/>
                  </a:lnTo>
                  <a:lnTo>
                    <a:pt x="285" y="134"/>
                  </a:lnTo>
                  <a:lnTo>
                    <a:pt x="287" y="129"/>
                  </a:lnTo>
                  <a:lnTo>
                    <a:pt x="287" y="126"/>
                  </a:lnTo>
                  <a:lnTo>
                    <a:pt x="288" y="126"/>
                  </a:lnTo>
                  <a:lnTo>
                    <a:pt x="288" y="124"/>
                  </a:lnTo>
                  <a:lnTo>
                    <a:pt x="288" y="123"/>
                  </a:lnTo>
                  <a:lnTo>
                    <a:pt x="288" y="123"/>
                  </a:lnTo>
                  <a:lnTo>
                    <a:pt x="288" y="121"/>
                  </a:lnTo>
                  <a:lnTo>
                    <a:pt x="287" y="121"/>
                  </a:lnTo>
                  <a:lnTo>
                    <a:pt x="288" y="121"/>
                  </a:lnTo>
                  <a:lnTo>
                    <a:pt x="288" y="121"/>
                  </a:lnTo>
                  <a:lnTo>
                    <a:pt x="290" y="119"/>
                  </a:lnTo>
                  <a:lnTo>
                    <a:pt x="291" y="119"/>
                  </a:lnTo>
                  <a:lnTo>
                    <a:pt x="293" y="119"/>
                  </a:lnTo>
                  <a:lnTo>
                    <a:pt x="293" y="119"/>
                  </a:lnTo>
                  <a:lnTo>
                    <a:pt x="294" y="118"/>
                  </a:lnTo>
                  <a:lnTo>
                    <a:pt x="294" y="118"/>
                  </a:lnTo>
                  <a:lnTo>
                    <a:pt x="296" y="119"/>
                  </a:lnTo>
                  <a:lnTo>
                    <a:pt x="298" y="119"/>
                  </a:lnTo>
                  <a:lnTo>
                    <a:pt x="298" y="121"/>
                  </a:lnTo>
                  <a:lnTo>
                    <a:pt x="298" y="121"/>
                  </a:lnTo>
                  <a:lnTo>
                    <a:pt x="298" y="123"/>
                  </a:lnTo>
                  <a:lnTo>
                    <a:pt x="296" y="127"/>
                  </a:lnTo>
                  <a:lnTo>
                    <a:pt x="298" y="129"/>
                  </a:lnTo>
                  <a:lnTo>
                    <a:pt x="298" y="129"/>
                  </a:lnTo>
                  <a:lnTo>
                    <a:pt x="299" y="130"/>
                  </a:lnTo>
                  <a:lnTo>
                    <a:pt x="299" y="130"/>
                  </a:lnTo>
                  <a:lnTo>
                    <a:pt x="298" y="132"/>
                  </a:lnTo>
                  <a:lnTo>
                    <a:pt x="296" y="132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5"/>
                  </a:lnTo>
                  <a:lnTo>
                    <a:pt x="299" y="137"/>
                  </a:lnTo>
                  <a:lnTo>
                    <a:pt x="301" y="137"/>
                  </a:lnTo>
                  <a:lnTo>
                    <a:pt x="302" y="138"/>
                  </a:lnTo>
                  <a:lnTo>
                    <a:pt x="305" y="137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40"/>
                  </a:lnTo>
                  <a:lnTo>
                    <a:pt x="309" y="140"/>
                  </a:lnTo>
                  <a:lnTo>
                    <a:pt x="310" y="140"/>
                  </a:lnTo>
                  <a:lnTo>
                    <a:pt x="312" y="140"/>
                  </a:lnTo>
                  <a:lnTo>
                    <a:pt x="313" y="140"/>
                  </a:lnTo>
                  <a:lnTo>
                    <a:pt x="317" y="138"/>
                  </a:lnTo>
                  <a:lnTo>
                    <a:pt x="318" y="137"/>
                  </a:lnTo>
                  <a:lnTo>
                    <a:pt x="318" y="137"/>
                  </a:lnTo>
                  <a:lnTo>
                    <a:pt x="320" y="137"/>
                  </a:lnTo>
                  <a:lnTo>
                    <a:pt x="321" y="137"/>
                  </a:lnTo>
                  <a:lnTo>
                    <a:pt x="323" y="138"/>
                  </a:lnTo>
                  <a:lnTo>
                    <a:pt x="324" y="138"/>
                  </a:lnTo>
                  <a:lnTo>
                    <a:pt x="326" y="138"/>
                  </a:lnTo>
                  <a:lnTo>
                    <a:pt x="328" y="138"/>
                  </a:lnTo>
                  <a:lnTo>
                    <a:pt x="331" y="138"/>
                  </a:lnTo>
                  <a:lnTo>
                    <a:pt x="334" y="138"/>
                  </a:lnTo>
                  <a:lnTo>
                    <a:pt x="335" y="137"/>
                  </a:lnTo>
                  <a:lnTo>
                    <a:pt x="335" y="137"/>
                  </a:lnTo>
                  <a:lnTo>
                    <a:pt x="337" y="138"/>
                  </a:lnTo>
                  <a:lnTo>
                    <a:pt x="339" y="138"/>
                  </a:lnTo>
                  <a:lnTo>
                    <a:pt x="340" y="138"/>
                  </a:lnTo>
                  <a:lnTo>
                    <a:pt x="342" y="137"/>
                  </a:lnTo>
                  <a:lnTo>
                    <a:pt x="342" y="137"/>
                  </a:lnTo>
                  <a:lnTo>
                    <a:pt x="343" y="137"/>
                  </a:lnTo>
                  <a:lnTo>
                    <a:pt x="343" y="137"/>
                  </a:lnTo>
                  <a:lnTo>
                    <a:pt x="345" y="137"/>
                  </a:lnTo>
                  <a:lnTo>
                    <a:pt x="345" y="137"/>
                  </a:lnTo>
                  <a:lnTo>
                    <a:pt x="345" y="135"/>
                  </a:lnTo>
                  <a:lnTo>
                    <a:pt x="343" y="135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5" y="132"/>
                  </a:lnTo>
                  <a:lnTo>
                    <a:pt x="345" y="130"/>
                  </a:lnTo>
                  <a:lnTo>
                    <a:pt x="345" y="129"/>
                  </a:lnTo>
                  <a:lnTo>
                    <a:pt x="343" y="129"/>
                  </a:lnTo>
                  <a:lnTo>
                    <a:pt x="343" y="127"/>
                  </a:lnTo>
                  <a:lnTo>
                    <a:pt x="342" y="129"/>
                  </a:lnTo>
                  <a:lnTo>
                    <a:pt x="340" y="129"/>
                  </a:lnTo>
                  <a:lnTo>
                    <a:pt x="339" y="127"/>
                  </a:lnTo>
                  <a:lnTo>
                    <a:pt x="339" y="127"/>
                  </a:lnTo>
                  <a:lnTo>
                    <a:pt x="337" y="126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40" y="124"/>
                  </a:lnTo>
                  <a:lnTo>
                    <a:pt x="342" y="124"/>
                  </a:lnTo>
                  <a:lnTo>
                    <a:pt x="342" y="124"/>
                  </a:lnTo>
                  <a:lnTo>
                    <a:pt x="343" y="124"/>
                  </a:lnTo>
                  <a:lnTo>
                    <a:pt x="345" y="123"/>
                  </a:lnTo>
                  <a:lnTo>
                    <a:pt x="346" y="123"/>
                  </a:lnTo>
                  <a:lnTo>
                    <a:pt x="346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50" y="123"/>
                  </a:lnTo>
                  <a:lnTo>
                    <a:pt x="351" y="123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4" y="119"/>
                  </a:lnTo>
                  <a:lnTo>
                    <a:pt x="354" y="119"/>
                  </a:lnTo>
                  <a:lnTo>
                    <a:pt x="353" y="119"/>
                  </a:lnTo>
                  <a:lnTo>
                    <a:pt x="353" y="119"/>
                  </a:lnTo>
                  <a:lnTo>
                    <a:pt x="353" y="118"/>
                  </a:lnTo>
                  <a:lnTo>
                    <a:pt x="354" y="118"/>
                  </a:lnTo>
                  <a:lnTo>
                    <a:pt x="356" y="116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2"/>
                  </a:lnTo>
                  <a:lnTo>
                    <a:pt x="361" y="110"/>
                  </a:lnTo>
                  <a:lnTo>
                    <a:pt x="362" y="110"/>
                  </a:lnTo>
                  <a:lnTo>
                    <a:pt x="364" y="110"/>
                  </a:lnTo>
                  <a:lnTo>
                    <a:pt x="367" y="108"/>
                  </a:lnTo>
                  <a:lnTo>
                    <a:pt x="369" y="108"/>
                  </a:lnTo>
                  <a:lnTo>
                    <a:pt x="372" y="107"/>
                  </a:lnTo>
                  <a:lnTo>
                    <a:pt x="372" y="107"/>
                  </a:lnTo>
                  <a:lnTo>
                    <a:pt x="373" y="105"/>
                  </a:lnTo>
                  <a:lnTo>
                    <a:pt x="373" y="105"/>
                  </a:lnTo>
                  <a:lnTo>
                    <a:pt x="375" y="104"/>
                  </a:lnTo>
                  <a:lnTo>
                    <a:pt x="375" y="104"/>
                  </a:lnTo>
                  <a:lnTo>
                    <a:pt x="376" y="102"/>
                  </a:lnTo>
                  <a:lnTo>
                    <a:pt x="380" y="101"/>
                  </a:lnTo>
                  <a:lnTo>
                    <a:pt x="381" y="99"/>
                  </a:lnTo>
                  <a:lnTo>
                    <a:pt x="383" y="99"/>
                  </a:lnTo>
                  <a:lnTo>
                    <a:pt x="383" y="101"/>
                  </a:lnTo>
                  <a:lnTo>
                    <a:pt x="384" y="101"/>
                  </a:lnTo>
                  <a:lnTo>
                    <a:pt x="384" y="101"/>
                  </a:lnTo>
                  <a:lnTo>
                    <a:pt x="386" y="102"/>
                  </a:lnTo>
                  <a:lnTo>
                    <a:pt x="387" y="102"/>
                  </a:lnTo>
                  <a:lnTo>
                    <a:pt x="389" y="102"/>
                  </a:lnTo>
                  <a:lnTo>
                    <a:pt x="391" y="104"/>
                  </a:lnTo>
                  <a:lnTo>
                    <a:pt x="392" y="104"/>
                  </a:lnTo>
                  <a:lnTo>
                    <a:pt x="392" y="104"/>
                  </a:lnTo>
                  <a:lnTo>
                    <a:pt x="394" y="104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1"/>
                  </a:lnTo>
                  <a:lnTo>
                    <a:pt x="397" y="99"/>
                  </a:lnTo>
                  <a:lnTo>
                    <a:pt x="400" y="97"/>
                  </a:lnTo>
                  <a:lnTo>
                    <a:pt x="402" y="97"/>
                  </a:lnTo>
                  <a:lnTo>
                    <a:pt x="403" y="97"/>
                  </a:lnTo>
                  <a:lnTo>
                    <a:pt x="403" y="97"/>
                  </a:lnTo>
                  <a:lnTo>
                    <a:pt x="405" y="101"/>
                  </a:lnTo>
                  <a:lnTo>
                    <a:pt x="405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5" y="102"/>
                  </a:lnTo>
                  <a:lnTo>
                    <a:pt x="405" y="102"/>
                  </a:lnTo>
                  <a:lnTo>
                    <a:pt x="403" y="102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6" y="104"/>
                  </a:lnTo>
                  <a:lnTo>
                    <a:pt x="408" y="104"/>
                  </a:lnTo>
                  <a:lnTo>
                    <a:pt x="408" y="104"/>
                  </a:lnTo>
                  <a:lnTo>
                    <a:pt x="408" y="105"/>
                  </a:lnTo>
                  <a:lnTo>
                    <a:pt x="410" y="107"/>
                  </a:lnTo>
                  <a:lnTo>
                    <a:pt x="410" y="108"/>
                  </a:lnTo>
                  <a:lnTo>
                    <a:pt x="408" y="110"/>
                  </a:lnTo>
                  <a:lnTo>
                    <a:pt x="406" y="112"/>
                  </a:lnTo>
                  <a:lnTo>
                    <a:pt x="406" y="112"/>
                  </a:lnTo>
                  <a:lnTo>
                    <a:pt x="406" y="113"/>
                  </a:lnTo>
                  <a:lnTo>
                    <a:pt x="405" y="113"/>
                  </a:lnTo>
                  <a:lnTo>
                    <a:pt x="405" y="113"/>
                  </a:lnTo>
                  <a:lnTo>
                    <a:pt x="406" y="113"/>
                  </a:lnTo>
                  <a:lnTo>
                    <a:pt x="406" y="115"/>
                  </a:lnTo>
                  <a:lnTo>
                    <a:pt x="406" y="115"/>
                  </a:lnTo>
                  <a:lnTo>
                    <a:pt x="408" y="113"/>
                  </a:lnTo>
                  <a:lnTo>
                    <a:pt x="410" y="113"/>
                  </a:lnTo>
                  <a:lnTo>
                    <a:pt x="411" y="113"/>
                  </a:lnTo>
                  <a:lnTo>
                    <a:pt x="413" y="115"/>
                  </a:lnTo>
                  <a:lnTo>
                    <a:pt x="414" y="115"/>
                  </a:lnTo>
                  <a:lnTo>
                    <a:pt x="416" y="115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21" y="116"/>
                  </a:lnTo>
                  <a:lnTo>
                    <a:pt x="421" y="116"/>
                  </a:lnTo>
                  <a:lnTo>
                    <a:pt x="421" y="118"/>
                  </a:lnTo>
                  <a:lnTo>
                    <a:pt x="421" y="118"/>
                  </a:lnTo>
                  <a:lnTo>
                    <a:pt x="421" y="119"/>
                  </a:lnTo>
                  <a:lnTo>
                    <a:pt x="421" y="119"/>
                  </a:lnTo>
                  <a:lnTo>
                    <a:pt x="421" y="121"/>
                  </a:lnTo>
                  <a:lnTo>
                    <a:pt x="421" y="121"/>
                  </a:lnTo>
                  <a:lnTo>
                    <a:pt x="419" y="121"/>
                  </a:lnTo>
                  <a:lnTo>
                    <a:pt x="419" y="123"/>
                  </a:lnTo>
                  <a:lnTo>
                    <a:pt x="417" y="124"/>
                  </a:lnTo>
                  <a:lnTo>
                    <a:pt x="416" y="124"/>
                  </a:lnTo>
                  <a:lnTo>
                    <a:pt x="414" y="126"/>
                  </a:lnTo>
                  <a:lnTo>
                    <a:pt x="414" y="126"/>
                  </a:lnTo>
                  <a:lnTo>
                    <a:pt x="414" y="127"/>
                  </a:lnTo>
                  <a:lnTo>
                    <a:pt x="414" y="129"/>
                  </a:lnTo>
                  <a:lnTo>
                    <a:pt x="417" y="132"/>
                  </a:lnTo>
                  <a:lnTo>
                    <a:pt x="417" y="134"/>
                  </a:lnTo>
                  <a:lnTo>
                    <a:pt x="416" y="134"/>
                  </a:lnTo>
                  <a:lnTo>
                    <a:pt x="416" y="134"/>
                  </a:lnTo>
                  <a:lnTo>
                    <a:pt x="414" y="132"/>
                  </a:lnTo>
                  <a:lnTo>
                    <a:pt x="413" y="130"/>
                  </a:lnTo>
                  <a:lnTo>
                    <a:pt x="413" y="130"/>
                  </a:lnTo>
                  <a:lnTo>
                    <a:pt x="411" y="130"/>
                  </a:lnTo>
                  <a:lnTo>
                    <a:pt x="405" y="130"/>
                  </a:lnTo>
                  <a:lnTo>
                    <a:pt x="405" y="130"/>
                  </a:lnTo>
                  <a:lnTo>
                    <a:pt x="402" y="132"/>
                  </a:lnTo>
                  <a:lnTo>
                    <a:pt x="402" y="134"/>
                  </a:lnTo>
                  <a:lnTo>
                    <a:pt x="400" y="135"/>
                  </a:lnTo>
                  <a:lnTo>
                    <a:pt x="399" y="135"/>
                  </a:lnTo>
                  <a:lnTo>
                    <a:pt x="397" y="135"/>
                  </a:lnTo>
                  <a:lnTo>
                    <a:pt x="394" y="138"/>
                  </a:lnTo>
                  <a:lnTo>
                    <a:pt x="392" y="140"/>
                  </a:lnTo>
                  <a:lnTo>
                    <a:pt x="391" y="140"/>
                  </a:lnTo>
                  <a:lnTo>
                    <a:pt x="389" y="142"/>
                  </a:lnTo>
                  <a:lnTo>
                    <a:pt x="389" y="143"/>
                  </a:lnTo>
                  <a:lnTo>
                    <a:pt x="387" y="143"/>
                  </a:lnTo>
                  <a:lnTo>
                    <a:pt x="387" y="145"/>
                  </a:lnTo>
                  <a:lnTo>
                    <a:pt x="387" y="148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51"/>
                  </a:lnTo>
                  <a:lnTo>
                    <a:pt x="387" y="151"/>
                  </a:lnTo>
                  <a:lnTo>
                    <a:pt x="387" y="153"/>
                  </a:lnTo>
                  <a:lnTo>
                    <a:pt x="387" y="154"/>
                  </a:lnTo>
                  <a:lnTo>
                    <a:pt x="386" y="156"/>
                  </a:lnTo>
                  <a:lnTo>
                    <a:pt x="384" y="157"/>
                  </a:lnTo>
                  <a:lnTo>
                    <a:pt x="384" y="157"/>
                  </a:lnTo>
                  <a:lnTo>
                    <a:pt x="383" y="159"/>
                  </a:lnTo>
                  <a:lnTo>
                    <a:pt x="381" y="160"/>
                  </a:lnTo>
                  <a:lnTo>
                    <a:pt x="381" y="160"/>
                  </a:lnTo>
                  <a:lnTo>
                    <a:pt x="381" y="162"/>
                  </a:lnTo>
                  <a:lnTo>
                    <a:pt x="381" y="162"/>
                  </a:lnTo>
                  <a:lnTo>
                    <a:pt x="381" y="164"/>
                  </a:lnTo>
                  <a:lnTo>
                    <a:pt x="381" y="164"/>
                  </a:lnTo>
                  <a:lnTo>
                    <a:pt x="383" y="164"/>
                  </a:lnTo>
                  <a:lnTo>
                    <a:pt x="383" y="165"/>
                  </a:lnTo>
                  <a:lnTo>
                    <a:pt x="383" y="165"/>
                  </a:lnTo>
                  <a:lnTo>
                    <a:pt x="383" y="167"/>
                  </a:lnTo>
                  <a:lnTo>
                    <a:pt x="381" y="170"/>
                  </a:lnTo>
                  <a:lnTo>
                    <a:pt x="380" y="171"/>
                  </a:lnTo>
                  <a:lnTo>
                    <a:pt x="378" y="173"/>
                  </a:lnTo>
                  <a:lnTo>
                    <a:pt x="378" y="175"/>
                  </a:lnTo>
                  <a:lnTo>
                    <a:pt x="376" y="176"/>
                  </a:lnTo>
                  <a:lnTo>
                    <a:pt x="376" y="179"/>
                  </a:lnTo>
                  <a:lnTo>
                    <a:pt x="375" y="181"/>
                  </a:lnTo>
                  <a:lnTo>
                    <a:pt x="375" y="182"/>
                  </a:lnTo>
                  <a:lnTo>
                    <a:pt x="373" y="182"/>
                  </a:lnTo>
                  <a:lnTo>
                    <a:pt x="373" y="182"/>
                  </a:lnTo>
                  <a:lnTo>
                    <a:pt x="370" y="182"/>
                  </a:lnTo>
                  <a:lnTo>
                    <a:pt x="369" y="181"/>
                  </a:lnTo>
                  <a:lnTo>
                    <a:pt x="369" y="181"/>
                  </a:lnTo>
                  <a:lnTo>
                    <a:pt x="367" y="181"/>
                  </a:lnTo>
                  <a:lnTo>
                    <a:pt x="367" y="181"/>
                  </a:lnTo>
                  <a:lnTo>
                    <a:pt x="365" y="181"/>
                  </a:lnTo>
                  <a:lnTo>
                    <a:pt x="365" y="181"/>
                  </a:lnTo>
                  <a:lnTo>
                    <a:pt x="364" y="179"/>
                  </a:lnTo>
                  <a:lnTo>
                    <a:pt x="362" y="181"/>
                  </a:lnTo>
                  <a:lnTo>
                    <a:pt x="362" y="181"/>
                  </a:lnTo>
                  <a:lnTo>
                    <a:pt x="364" y="184"/>
                  </a:lnTo>
                  <a:lnTo>
                    <a:pt x="364" y="186"/>
                  </a:lnTo>
                  <a:lnTo>
                    <a:pt x="364" y="189"/>
                  </a:lnTo>
                  <a:lnTo>
                    <a:pt x="364" y="192"/>
                  </a:lnTo>
                  <a:lnTo>
                    <a:pt x="364" y="195"/>
                  </a:lnTo>
                  <a:lnTo>
                    <a:pt x="364" y="195"/>
                  </a:lnTo>
                  <a:lnTo>
                    <a:pt x="362" y="197"/>
                  </a:lnTo>
                  <a:lnTo>
                    <a:pt x="362" y="197"/>
                  </a:lnTo>
                  <a:lnTo>
                    <a:pt x="361" y="195"/>
                  </a:lnTo>
                  <a:lnTo>
                    <a:pt x="361" y="197"/>
                  </a:lnTo>
                  <a:lnTo>
                    <a:pt x="361" y="197"/>
                  </a:lnTo>
                  <a:lnTo>
                    <a:pt x="361" y="198"/>
                  </a:lnTo>
                  <a:lnTo>
                    <a:pt x="359" y="200"/>
                  </a:lnTo>
                  <a:lnTo>
                    <a:pt x="359" y="201"/>
                  </a:lnTo>
                  <a:lnTo>
                    <a:pt x="359" y="201"/>
                  </a:lnTo>
                  <a:lnTo>
                    <a:pt x="359" y="203"/>
                  </a:lnTo>
                  <a:lnTo>
                    <a:pt x="361" y="206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59" y="208"/>
                  </a:lnTo>
                  <a:lnTo>
                    <a:pt x="359" y="209"/>
                  </a:lnTo>
                  <a:lnTo>
                    <a:pt x="359" y="209"/>
                  </a:lnTo>
                  <a:lnTo>
                    <a:pt x="358" y="211"/>
                  </a:lnTo>
                  <a:lnTo>
                    <a:pt x="358" y="212"/>
                  </a:lnTo>
                  <a:lnTo>
                    <a:pt x="356" y="211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3" y="209"/>
                  </a:lnTo>
                  <a:lnTo>
                    <a:pt x="353" y="211"/>
                  </a:lnTo>
                  <a:lnTo>
                    <a:pt x="353" y="211"/>
                  </a:lnTo>
                  <a:lnTo>
                    <a:pt x="351" y="212"/>
                  </a:lnTo>
                  <a:lnTo>
                    <a:pt x="351" y="211"/>
                  </a:lnTo>
                  <a:lnTo>
                    <a:pt x="351" y="205"/>
                  </a:lnTo>
                  <a:lnTo>
                    <a:pt x="351" y="203"/>
                  </a:lnTo>
                  <a:lnTo>
                    <a:pt x="351" y="201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50" y="198"/>
                  </a:lnTo>
                  <a:lnTo>
                    <a:pt x="350" y="197"/>
                  </a:lnTo>
                  <a:lnTo>
                    <a:pt x="348" y="195"/>
                  </a:lnTo>
                  <a:lnTo>
                    <a:pt x="348" y="192"/>
                  </a:lnTo>
                  <a:lnTo>
                    <a:pt x="348" y="192"/>
                  </a:lnTo>
                  <a:lnTo>
                    <a:pt x="348" y="189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5" y="186"/>
                  </a:lnTo>
                  <a:lnTo>
                    <a:pt x="345" y="186"/>
                  </a:lnTo>
                  <a:lnTo>
                    <a:pt x="343" y="186"/>
                  </a:lnTo>
                  <a:lnTo>
                    <a:pt x="343" y="186"/>
                  </a:lnTo>
                  <a:lnTo>
                    <a:pt x="343" y="187"/>
                  </a:lnTo>
                  <a:lnTo>
                    <a:pt x="343" y="189"/>
                  </a:lnTo>
                  <a:lnTo>
                    <a:pt x="342" y="189"/>
                  </a:lnTo>
                  <a:lnTo>
                    <a:pt x="340" y="190"/>
                  </a:lnTo>
                  <a:lnTo>
                    <a:pt x="340" y="192"/>
                  </a:lnTo>
                  <a:lnTo>
                    <a:pt x="340" y="194"/>
                  </a:lnTo>
                  <a:lnTo>
                    <a:pt x="340" y="195"/>
                  </a:lnTo>
                  <a:lnTo>
                    <a:pt x="340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37" y="197"/>
                  </a:lnTo>
                  <a:lnTo>
                    <a:pt x="337" y="195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4" y="194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2" y="190"/>
                  </a:lnTo>
                  <a:lnTo>
                    <a:pt x="332" y="187"/>
                  </a:lnTo>
                  <a:lnTo>
                    <a:pt x="332" y="186"/>
                  </a:lnTo>
                  <a:lnTo>
                    <a:pt x="332" y="184"/>
                  </a:lnTo>
                  <a:lnTo>
                    <a:pt x="332" y="182"/>
                  </a:lnTo>
                  <a:lnTo>
                    <a:pt x="334" y="181"/>
                  </a:lnTo>
                  <a:lnTo>
                    <a:pt x="334" y="181"/>
                  </a:lnTo>
                  <a:lnTo>
                    <a:pt x="334" y="179"/>
                  </a:lnTo>
                  <a:lnTo>
                    <a:pt x="335" y="179"/>
                  </a:lnTo>
                  <a:lnTo>
                    <a:pt x="337" y="179"/>
                  </a:lnTo>
                  <a:lnTo>
                    <a:pt x="337" y="179"/>
                  </a:lnTo>
                  <a:lnTo>
                    <a:pt x="339" y="179"/>
                  </a:lnTo>
                  <a:lnTo>
                    <a:pt x="339" y="178"/>
                  </a:lnTo>
                  <a:lnTo>
                    <a:pt x="340" y="178"/>
                  </a:lnTo>
                  <a:lnTo>
                    <a:pt x="340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5" y="176"/>
                  </a:lnTo>
                  <a:lnTo>
                    <a:pt x="345" y="175"/>
                  </a:lnTo>
                  <a:lnTo>
                    <a:pt x="345" y="175"/>
                  </a:lnTo>
                  <a:lnTo>
                    <a:pt x="345" y="173"/>
                  </a:lnTo>
                  <a:lnTo>
                    <a:pt x="346" y="171"/>
                  </a:lnTo>
                  <a:lnTo>
                    <a:pt x="346" y="170"/>
                  </a:lnTo>
                  <a:lnTo>
                    <a:pt x="346" y="170"/>
                  </a:lnTo>
                  <a:lnTo>
                    <a:pt x="346" y="168"/>
                  </a:lnTo>
                  <a:lnTo>
                    <a:pt x="348" y="168"/>
                  </a:lnTo>
                  <a:lnTo>
                    <a:pt x="350" y="168"/>
                  </a:lnTo>
                  <a:lnTo>
                    <a:pt x="350" y="168"/>
                  </a:lnTo>
                  <a:lnTo>
                    <a:pt x="351" y="168"/>
                  </a:lnTo>
                  <a:lnTo>
                    <a:pt x="351" y="167"/>
                  </a:lnTo>
                  <a:lnTo>
                    <a:pt x="351" y="167"/>
                  </a:lnTo>
                  <a:lnTo>
                    <a:pt x="350" y="165"/>
                  </a:lnTo>
                  <a:lnTo>
                    <a:pt x="346" y="164"/>
                  </a:lnTo>
                  <a:lnTo>
                    <a:pt x="345" y="164"/>
                  </a:lnTo>
                  <a:lnTo>
                    <a:pt x="340" y="164"/>
                  </a:lnTo>
                  <a:lnTo>
                    <a:pt x="335" y="164"/>
                  </a:lnTo>
                  <a:lnTo>
                    <a:pt x="335" y="164"/>
                  </a:lnTo>
                  <a:lnTo>
                    <a:pt x="334" y="164"/>
                  </a:lnTo>
                  <a:lnTo>
                    <a:pt x="329" y="164"/>
                  </a:lnTo>
                  <a:lnTo>
                    <a:pt x="326" y="164"/>
                  </a:lnTo>
                  <a:lnTo>
                    <a:pt x="324" y="164"/>
                  </a:lnTo>
                  <a:lnTo>
                    <a:pt x="323" y="164"/>
                  </a:lnTo>
                  <a:lnTo>
                    <a:pt x="321" y="164"/>
                  </a:lnTo>
                  <a:lnTo>
                    <a:pt x="318" y="164"/>
                  </a:lnTo>
                  <a:lnTo>
                    <a:pt x="317" y="162"/>
                  </a:lnTo>
                  <a:lnTo>
                    <a:pt x="315" y="162"/>
                  </a:lnTo>
                  <a:lnTo>
                    <a:pt x="313" y="162"/>
                  </a:lnTo>
                  <a:lnTo>
                    <a:pt x="312" y="162"/>
                  </a:lnTo>
                  <a:lnTo>
                    <a:pt x="312" y="162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2" y="157"/>
                  </a:lnTo>
                  <a:lnTo>
                    <a:pt x="312" y="153"/>
                  </a:lnTo>
                  <a:lnTo>
                    <a:pt x="312" y="151"/>
                  </a:lnTo>
                  <a:lnTo>
                    <a:pt x="310" y="148"/>
                  </a:lnTo>
                  <a:lnTo>
                    <a:pt x="310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9"/>
                  </a:lnTo>
                  <a:lnTo>
                    <a:pt x="309" y="151"/>
                  </a:lnTo>
                  <a:lnTo>
                    <a:pt x="307" y="151"/>
                  </a:lnTo>
                  <a:lnTo>
                    <a:pt x="305" y="151"/>
                  </a:lnTo>
                  <a:lnTo>
                    <a:pt x="304" y="149"/>
                  </a:lnTo>
                  <a:lnTo>
                    <a:pt x="302" y="149"/>
                  </a:lnTo>
                  <a:lnTo>
                    <a:pt x="302" y="148"/>
                  </a:lnTo>
                  <a:lnTo>
                    <a:pt x="302" y="146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301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8" y="146"/>
                  </a:lnTo>
                  <a:lnTo>
                    <a:pt x="298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6" y="145"/>
                  </a:lnTo>
                  <a:lnTo>
                    <a:pt x="294" y="145"/>
                  </a:lnTo>
                  <a:lnTo>
                    <a:pt x="293" y="143"/>
                  </a:lnTo>
                  <a:lnTo>
                    <a:pt x="291" y="142"/>
                  </a:lnTo>
                  <a:lnTo>
                    <a:pt x="291" y="142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3" y="143"/>
                  </a:lnTo>
                  <a:lnTo>
                    <a:pt x="293" y="145"/>
                  </a:lnTo>
                  <a:lnTo>
                    <a:pt x="293" y="145"/>
                  </a:lnTo>
                  <a:lnTo>
                    <a:pt x="291" y="146"/>
                  </a:lnTo>
                  <a:lnTo>
                    <a:pt x="291" y="146"/>
                  </a:lnTo>
                  <a:lnTo>
                    <a:pt x="290" y="148"/>
                  </a:lnTo>
                  <a:lnTo>
                    <a:pt x="288" y="149"/>
                  </a:lnTo>
                  <a:lnTo>
                    <a:pt x="288" y="151"/>
                  </a:lnTo>
                  <a:lnTo>
                    <a:pt x="287" y="151"/>
                  </a:lnTo>
                  <a:lnTo>
                    <a:pt x="287" y="153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90" y="154"/>
                  </a:lnTo>
                  <a:lnTo>
                    <a:pt x="291" y="156"/>
                  </a:lnTo>
                  <a:lnTo>
                    <a:pt x="293" y="157"/>
                  </a:lnTo>
                  <a:lnTo>
                    <a:pt x="293" y="157"/>
                  </a:lnTo>
                  <a:lnTo>
                    <a:pt x="294" y="159"/>
                  </a:lnTo>
                  <a:lnTo>
                    <a:pt x="298" y="159"/>
                  </a:lnTo>
                  <a:lnTo>
                    <a:pt x="298" y="159"/>
                  </a:lnTo>
                  <a:lnTo>
                    <a:pt x="298" y="160"/>
                  </a:lnTo>
                  <a:lnTo>
                    <a:pt x="298" y="160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4"/>
                  </a:lnTo>
                  <a:lnTo>
                    <a:pt x="298" y="164"/>
                  </a:lnTo>
                  <a:lnTo>
                    <a:pt x="296" y="164"/>
                  </a:lnTo>
                  <a:lnTo>
                    <a:pt x="296" y="164"/>
                  </a:lnTo>
                  <a:lnTo>
                    <a:pt x="294" y="164"/>
                  </a:lnTo>
                  <a:lnTo>
                    <a:pt x="293" y="164"/>
                  </a:lnTo>
                  <a:lnTo>
                    <a:pt x="291" y="167"/>
                  </a:lnTo>
                  <a:lnTo>
                    <a:pt x="290" y="168"/>
                  </a:lnTo>
                  <a:lnTo>
                    <a:pt x="290" y="168"/>
                  </a:lnTo>
                  <a:lnTo>
                    <a:pt x="288" y="167"/>
                  </a:lnTo>
                  <a:lnTo>
                    <a:pt x="288" y="167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1"/>
                  </a:lnTo>
                  <a:lnTo>
                    <a:pt x="287" y="173"/>
                  </a:lnTo>
                  <a:lnTo>
                    <a:pt x="288" y="173"/>
                  </a:lnTo>
                  <a:lnTo>
                    <a:pt x="290" y="175"/>
                  </a:lnTo>
                  <a:lnTo>
                    <a:pt x="290" y="175"/>
                  </a:lnTo>
                  <a:lnTo>
                    <a:pt x="291" y="175"/>
                  </a:lnTo>
                  <a:lnTo>
                    <a:pt x="291" y="175"/>
                  </a:lnTo>
                  <a:lnTo>
                    <a:pt x="293" y="176"/>
                  </a:lnTo>
                  <a:lnTo>
                    <a:pt x="294" y="176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81"/>
                  </a:lnTo>
                  <a:lnTo>
                    <a:pt x="296" y="181"/>
                  </a:lnTo>
                  <a:lnTo>
                    <a:pt x="294" y="184"/>
                  </a:lnTo>
                  <a:lnTo>
                    <a:pt x="294" y="186"/>
                  </a:lnTo>
                  <a:lnTo>
                    <a:pt x="294" y="187"/>
                  </a:lnTo>
                  <a:lnTo>
                    <a:pt x="294" y="187"/>
                  </a:lnTo>
                  <a:lnTo>
                    <a:pt x="294" y="189"/>
                  </a:lnTo>
                  <a:lnTo>
                    <a:pt x="296" y="189"/>
                  </a:lnTo>
                  <a:lnTo>
                    <a:pt x="296" y="190"/>
                  </a:lnTo>
                  <a:lnTo>
                    <a:pt x="296" y="192"/>
                  </a:lnTo>
                  <a:lnTo>
                    <a:pt x="296" y="192"/>
                  </a:lnTo>
                  <a:lnTo>
                    <a:pt x="298" y="194"/>
                  </a:lnTo>
                  <a:lnTo>
                    <a:pt x="299" y="194"/>
                  </a:lnTo>
                  <a:lnTo>
                    <a:pt x="299" y="194"/>
                  </a:lnTo>
                  <a:lnTo>
                    <a:pt x="298" y="195"/>
                  </a:lnTo>
                  <a:lnTo>
                    <a:pt x="298" y="197"/>
                  </a:lnTo>
                  <a:lnTo>
                    <a:pt x="299" y="198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5"/>
                  </a:lnTo>
                  <a:lnTo>
                    <a:pt x="301" y="208"/>
                  </a:lnTo>
                  <a:lnTo>
                    <a:pt x="301" y="209"/>
                  </a:lnTo>
                  <a:lnTo>
                    <a:pt x="301" y="211"/>
                  </a:lnTo>
                  <a:lnTo>
                    <a:pt x="301" y="212"/>
                  </a:lnTo>
                  <a:lnTo>
                    <a:pt x="299" y="212"/>
                  </a:lnTo>
                  <a:lnTo>
                    <a:pt x="301" y="214"/>
                  </a:lnTo>
                  <a:lnTo>
                    <a:pt x="301" y="216"/>
                  </a:lnTo>
                  <a:lnTo>
                    <a:pt x="301" y="217"/>
                  </a:lnTo>
                  <a:lnTo>
                    <a:pt x="299" y="217"/>
                  </a:lnTo>
                  <a:lnTo>
                    <a:pt x="299" y="217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6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4" y="209"/>
                  </a:lnTo>
                  <a:lnTo>
                    <a:pt x="294" y="214"/>
                  </a:lnTo>
                  <a:lnTo>
                    <a:pt x="294" y="216"/>
                  </a:lnTo>
                  <a:lnTo>
                    <a:pt x="294" y="217"/>
                  </a:lnTo>
                  <a:lnTo>
                    <a:pt x="293" y="217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7"/>
                  </a:lnTo>
                  <a:lnTo>
                    <a:pt x="288" y="217"/>
                  </a:lnTo>
                  <a:lnTo>
                    <a:pt x="287" y="216"/>
                  </a:lnTo>
                  <a:lnTo>
                    <a:pt x="287" y="214"/>
                  </a:lnTo>
                  <a:lnTo>
                    <a:pt x="288" y="211"/>
                  </a:lnTo>
                  <a:lnTo>
                    <a:pt x="288" y="209"/>
                  </a:lnTo>
                  <a:lnTo>
                    <a:pt x="287" y="208"/>
                  </a:lnTo>
                  <a:lnTo>
                    <a:pt x="285" y="208"/>
                  </a:lnTo>
                  <a:lnTo>
                    <a:pt x="285" y="206"/>
                  </a:lnTo>
                  <a:lnTo>
                    <a:pt x="285" y="208"/>
                  </a:lnTo>
                  <a:lnTo>
                    <a:pt x="287" y="208"/>
                  </a:lnTo>
                  <a:lnTo>
                    <a:pt x="287" y="209"/>
                  </a:lnTo>
                  <a:lnTo>
                    <a:pt x="288" y="209"/>
                  </a:lnTo>
                  <a:lnTo>
                    <a:pt x="288" y="211"/>
                  </a:lnTo>
                  <a:lnTo>
                    <a:pt x="287" y="211"/>
                  </a:lnTo>
                  <a:lnTo>
                    <a:pt x="285" y="214"/>
                  </a:lnTo>
                  <a:lnTo>
                    <a:pt x="283" y="216"/>
                  </a:lnTo>
                  <a:lnTo>
                    <a:pt x="282" y="217"/>
                  </a:lnTo>
                  <a:lnTo>
                    <a:pt x="274" y="219"/>
                  </a:lnTo>
                  <a:lnTo>
                    <a:pt x="272" y="219"/>
                  </a:lnTo>
                  <a:lnTo>
                    <a:pt x="271" y="220"/>
                  </a:lnTo>
                  <a:lnTo>
                    <a:pt x="269" y="223"/>
                  </a:lnTo>
                  <a:lnTo>
                    <a:pt x="269" y="225"/>
                  </a:lnTo>
                  <a:lnTo>
                    <a:pt x="269" y="227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1" y="233"/>
                  </a:lnTo>
                  <a:lnTo>
                    <a:pt x="269" y="233"/>
                  </a:lnTo>
                  <a:lnTo>
                    <a:pt x="268" y="234"/>
                  </a:lnTo>
                  <a:lnTo>
                    <a:pt x="268" y="236"/>
                  </a:lnTo>
                  <a:lnTo>
                    <a:pt x="268" y="236"/>
                  </a:lnTo>
                  <a:lnTo>
                    <a:pt x="265" y="239"/>
                  </a:lnTo>
                  <a:lnTo>
                    <a:pt x="263" y="241"/>
                  </a:lnTo>
                  <a:lnTo>
                    <a:pt x="263" y="241"/>
                  </a:lnTo>
                  <a:lnTo>
                    <a:pt x="261" y="241"/>
                  </a:lnTo>
                  <a:lnTo>
                    <a:pt x="260" y="241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0" y="242"/>
                  </a:lnTo>
                  <a:lnTo>
                    <a:pt x="255" y="244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4"/>
                  </a:lnTo>
                  <a:lnTo>
                    <a:pt x="250" y="244"/>
                  </a:lnTo>
                  <a:lnTo>
                    <a:pt x="249" y="242"/>
                  </a:lnTo>
                  <a:lnTo>
                    <a:pt x="246" y="246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7" y="246"/>
                  </a:lnTo>
                  <a:lnTo>
                    <a:pt x="249" y="247"/>
                  </a:lnTo>
                  <a:lnTo>
                    <a:pt x="249" y="247"/>
                  </a:lnTo>
                  <a:lnTo>
                    <a:pt x="246" y="249"/>
                  </a:lnTo>
                  <a:lnTo>
                    <a:pt x="239" y="255"/>
                  </a:lnTo>
                  <a:lnTo>
                    <a:pt x="239" y="255"/>
                  </a:lnTo>
                  <a:lnTo>
                    <a:pt x="238" y="257"/>
                  </a:lnTo>
                  <a:lnTo>
                    <a:pt x="236" y="258"/>
                  </a:lnTo>
                  <a:lnTo>
                    <a:pt x="235" y="261"/>
                  </a:lnTo>
                  <a:lnTo>
                    <a:pt x="231" y="266"/>
                  </a:lnTo>
                  <a:lnTo>
                    <a:pt x="230" y="268"/>
                  </a:lnTo>
                  <a:lnTo>
                    <a:pt x="224" y="271"/>
                  </a:lnTo>
                  <a:lnTo>
                    <a:pt x="222" y="271"/>
                  </a:lnTo>
                  <a:lnTo>
                    <a:pt x="219" y="274"/>
                  </a:lnTo>
                  <a:lnTo>
                    <a:pt x="217" y="277"/>
                  </a:lnTo>
                  <a:lnTo>
                    <a:pt x="212" y="279"/>
                  </a:lnTo>
                  <a:lnTo>
                    <a:pt x="208" y="282"/>
                  </a:lnTo>
                  <a:lnTo>
                    <a:pt x="205" y="285"/>
                  </a:lnTo>
                  <a:lnTo>
                    <a:pt x="203" y="286"/>
                  </a:lnTo>
                  <a:lnTo>
                    <a:pt x="203" y="286"/>
                  </a:lnTo>
                  <a:lnTo>
                    <a:pt x="203" y="288"/>
                  </a:lnTo>
                  <a:lnTo>
                    <a:pt x="205" y="288"/>
                  </a:lnTo>
                  <a:lnTo>
                    <a:pt x="205" y="290"/>
                  </a:lnTo>
                  <a:lnTo>
                    <a:pt x="205" y="290"/>
                  </a:lnTo>
                  <a:lnTo>
                    <a:pt x="205" y="291"/>
                  </a:lnTo>
                  <a:lnTo>
                    <a:pt x="203" y="293"/>
                  </a:lnTo>
                  <a:lnTo>
                    <a:pt x="201" y="294"/>
                  </a:lnTo>
                  <a:lnTo>
                    <a:pt x="195" y="296"/>
                  </a:lnTo>
                  <a:lnTo>
                    <a:pt x="195" y="296"/>
                  </a:lnTo>
                  <a:lnTo>
                    <a:pt x="190" y="296"/>
                  </a:lnTo>
                  <a:lnTo>
                    <a:pt x="189" y="296"/>
                  </a:lnTo>
                  <a:lnTo>
                    <a:pt x="189" y="297"/>
                  </a:lnTo>
                  <a:lnTo>
                    <a:pt x="187" y="301"/>
                  </a:lnTo>
                  <a:lnTo>
                    <a:pt x="186" y="302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3" y="304"/>
                  </a:lnTo>
                  <a:lnTo>
                    <a:pt x="183" y="304"/>
                  </a:lnTo>
                  <a:lnTo>
                    <a:pt x="181" y="302"/>
                  </a:lnTo>
                  <a:lnTo>
                    <a:pt x="181" y="302"/>
                  </a:lnTo>
                  <a:lnTo>
                    <a:pt x="179" y="302"/>
                  </a:lnTo>
                  <a:lnTo>
                    <a:pt x="176" y="304"/>
                  </a:lnTo>
                  <a:lnTo>
                    <a:pt x="175" y="305"/>
                  </a:lnTo>
                  <a:lnTo>
                    <a:pt x="171" y="310"/>
                  </a:lnTo>
                  <a:lnTo>
                    <a:pt x="171" y="315"/>
                  </a:lnTo>
                  <a:lnTo>
                    <a:pt x="171" y="318"/>
                  </a:lnTo>
                  <a:lnTo>
                    <a:pt x="173" y="321"/>
                  </a:lnTo>
                  <a:lnTo>
                    <a:pt x="173" y="323"/>
                  </a:lnTo>
                  <a:lnTo>
                    <a:pt x="173" y="324"/>
                  </a:lnTo>
                  <a:lnTo>
                    <a:pt x="171" y="326"/>
                  </a:lnTo>
                  <a:lnTo>
                    <a:pt x="171" y="327"/>
                  </a:lnTo>
                  <a:lnTo>
                    <a:pt x="173" y="329"/>
                  </a:lnTo>
                  <a:lnTo>
                    <a:pt x="173" y="332"/>
                  </a:lnTo>
                  <a:lnTo>
                    <a:pt x="173" y="334"/>
                  </a:lnTo>
                  <a:lnTo>
                    <a:pt x="173" y="335"/>
                  </a:lnTo>
                  <a:lnTo>
                    <a:pt x="175" y="338"/>
                  </a:lnTo>
                  <a:lnTo>
                    <a:pt x="175" y="337"/>
                  </a:lnTo>
                  <a:lnTo>
                    <a:pt x="173" y="335"/>
                  </a:lnTo>
                  <a:lnTo>
                    <a:pt x="173" y="334"/>
                  </a:lnTo>
                  <a:lnTo>
                    <a:pt x="171" y="335"/>
                  </a:lnTo>
                  <a:lnTo>
                    <a:pt x="171" y="337"/>
                  </a:lnTo>
                  <a:lnTo>
                    <a:pt x="175" y="338"/>
                  </a:lnTo>
                  <a:lnTo>
                    <a:pt x="175" y="340"/>
                  </a:lnTo>
                  <a:lnTo>
                    <a:pt x="173" y="349"/>
                  </a:lnTo>
                  <a:lnTo>
                    <a:pt x="173" y="353"/>
                  </a:lnTo>
                  <a:lnTo>
                    <a:pt x="171" y="356"/>
                  </a:lnTo>
                  <a:lnTo>
                    <a:pt x="170" y="356"/>
                  </a:lnTo>
                  <a:lnTo>
                    <a:pt x="168" y="359"/>
                  </a:lnTo>
                  <a:lnTo>
                    <a:pt x="167" y="364"/>
                  </a:lnTo>
                  <a:lnTo>
                    <a:pt x="167" y="365"/>
                  </a:lnTo>
                  <a:lnTo>
                    <a:pt x="167" y="367"/>
                  </a:lnTo>
                  <a:lnTo>
                    <a:pt x="167" y="368"/>
                  </a:lnTo>
                  <a:lnTo>
                    <a:pt x="165" y="370"/>
                  </a:lnTo>
                  <a:lnTo>
                    <a:pt x="167" y="368"/>
                  </a:lnTo>
                  <a:lnTo>
                    <a:pt x="168" y="370"/>
                  </a:lnTo>
                  <a:lnTo>
                    <a:pt x="168" y="372"/>
                  </a:lnTo>
                  <a:lnTo>
                    <a:pt x="168" y="378"/>
                  </a:lnTo>
                  <a:lnTo>
                    <a:pt x="168" y="384"/>
                  </a:lnTo>
                  <a:lnTo>
                    <a:pt x="167" y="384"/>
                  </a:lnTo>
                  <a:lnTo>
                    <a:pt x="165" y="384"/>
                  </a:lnTo>
                  <a:lnTo>
                    <a:pt x="164" y="384"/>
                  </a:lnTo>
                  <a:lnTo>
                    <a:pt x="164" y="384"/>
                  </a:lnTo>
                  <a:lnTo>
                    <a:pt x="162" y="384"/>
                  </a:lnTo>
                  <a:lnTo>
                    <a:pt x="160" y="384"/>
                  </a:lnTo>
                  <a:lnTo>
                    <a:pt x="159" y="386"/>
                  </a:lnTo>
                  <a:lnTo>
                    <a:pt x="159" y="387"/>
                  </a:lnTo>
                  <a:lnTo>
                    <a:pt x="156" y="394"/>
                  </a:lnTo>
                  <a:lnTo>
                    <a:pt x="154" y="395"/>
                  </a:lnTo>
                  <a:lnTo>
                    <a:pt x="154" y="397"/>
                  </a:lnTo>
                  <a:lnTo>
                    <a:pt x="156" y="397"/>
                  </a:lnTo>
                  <a:lnTo>
                    <a:pt x="156" y="398"/>
                  </a:lnTo>
                  <a:lnTo>
                    <a:pt x="157" y="398"/>
                  </a:lnTo>
                  <a:lnTo>
                    <a:pt x="160" y="398"/>
                  </a:lnTo>
                  <a:lnTo>
                    <a:pt x="160" y="400"/>
                  </a:lnTo>
                  <a:lnTo>
                    <a:pt x="162" y="400"/>
                  </a:lnTo>
                  <a:lnTo>
                    <a:pt x="159" y="400"/>
                  </a:lnTo>
                  <a:lnTo>
                    <a:pt x="156" y="398"/>
                  </a:lnTo>
                  <a:lnTo>
                    <a:pt x="148" y="401"/>
                  </a:lnTo>
                  <a:lnTo>
                    <a:pt x="145" y="403"/>
                  </a:lnTo>
                  <a:lnTo>
                    <a:pt x="145" y="405"/>
                  </a:lnTo>
                  <a:lnTo>
                    <a:pt x="143" y="408"/>
                  </a:lnTo>
                  <a:lnTo>
                    <a:pt x="143" y="409"/>
                  </a:lnTo>
                  <a:lnTo>
                    <a:pt x="142" y="413"/>
                  </a:lnTo>
                  <a:lnTo>
                    <a:pt x="138" y="414"/>
                  </a:lnTo>
                  <a:lnTo>
                    <a:pt x="135" y="416"/>
                  </a:lnTo>
                  <a:lnTo>
                    <a:pt x="134" y="416"/>
                  </a:lnTo>
                  <a:lnTo>
                    <a:pt x="130" y="416"/>
                  </a:lnTo>
                  <a:lnTo>
                    <a:pt x="127" y="413"/>
                  </a:lnTo>
                  <a:lnTo>
                    <a:pt x="126" y="411"/>
                  </a:lnTo>
                  <a:lnTo>
                    <a:pt x="121" y="405"/>
                  </a:lnTo>
                  <a:lnTo>
                    <a:pt x="121" y="405"/>
                  </a:lnTo>
                  <a:lnTo>
                    <a:pt x="119" y="401"/>
                  </a:lnTo>
                  <a:lnTo>
                    <a:pt x="119" y="400"/>
                  </a:lnTo>
                  <a:lnTo>
                    <a:pt x="119" y="400"/>
                  </a:lnTo>
                  <a:lnTo>
                    <a:pt x="118" y="400"/>
                  </a:lnTo>
                  <a:lnTo>
                    <a:pt x="118" y="400"/>
                  </a:lnTo>
                  <a:lnTo>
                    <a:pt x="118" y="397"/>
                  </a:lnTo>
                  <a:lnTo>
                    <a:pt x="116" y="394"/>
                  </a:lnTo>
                  <a:lnTo>
                    <a:pt x="116" y="389"/>
                  </a:lnTo>
                  <a:lnTo>
                    <a:pt x="116" y="390"/>
                  </a:lnTo>
                  <a:lnTo>
                    <a:pt x="118" y="390"/>
                  </a:lnTo>
                  <a:lnTo>
                    <a:pt x="118" y="392"/>
                  </a:lnTo>
                  <a:lnTo>
                    <a:pt x="118" y="395"/>
                  </a:lnTo>
                  <a:lnTo>
                    <a:pt x="118" y="395"/>
                  </a:lnTo>
                  <a:lnTo>
                    <a:pt x="119" y="395"/>
                  </a:lnTo>
                  <a:lnTo>
                    <a:pt x="118" y="389"/>
                  </a:lnTo>
                  <a:lnTo>
                    <a:pt x="116" y="389"/>
                  </a:lnTo>
                  <a:lnTo>
                    <a:pt x="116" y="387"/>
                  </a:lnTo>
                  <a:lnTo>
                    <a:pt x="115" y="387"/>
                  </a:lnTo>
                  <a:lnTo>
                    <a:pt x="115" y="386"/>
                  </a:lnTo>
                  <a:lnTo>
                    <a:pt x="115" y="386"/>
                  </a:lnTo>
                  <a:lnTo>
                    <a:pt x="115" y="384"/>
                  </a:lnTo>
                  <a:lnTo>
                    <a:pt x="113" y="383"/>
                  </a:lnTo>
                  <a:lnTo>
                    <a:pt x="112" y="376"/>
                  </a:lnTo>
                  <a:lnTo>
                    <a:pt x="110" y="373"/>
                  </a:lnTo>
                  <a:lnTo>
                    <a:pt x="108" y="368"/>
                  </a:lnTo>
                  <a:lnTo>
                    <a:pt x="107" y="367"/>
                  </a:lnTo>
                  <a:lnTo>
                    <a:pt x="105" y="364"/>
                  </a:lnTo>
                  <a:lnTo>
                    <a:pt x="104" y="362"/>
                  </a:lnTo>
                  <a:lnTo>
                    <a:pt x="102" y="361"/>
                  </a:lnTo>
                  <a:lnTo>
                    <a:pt x="101" y="359"/>
                  </a:lnTo>
                  <a:lnTo>
                    <a:pt x="101" y="359"/>
                  </a:lnTo>
                  <a:lnTo>
                    <a:pt x="97" y="351"/>
                  </a:lnTo>
                  <a:lnTo>
                    <a:pt x="96" y="346"/>
                  </a:lnTo>
                  <a:lnTo>
                    <a:pt x="96" y="345"/>
                  </a:lnTo>
                  <a:lnTo>
                    <a:pt x="94" y="343"/>
                  </a:lnTo>
                  <a:lnTo>
                    <a:pt x="93" y="337"/>
                  </a:lnTo>
                  <a:lnTo>
                    <a:pt x="93" y="337"/>
                  </a:lnTo>
                  <a:lnTo>
                    <a:pt x="93" y="335"/>
                  </a:lnTo>
                  <a:lnTo>
                    <a:pt x="93" y="332"/>
                  </a:lnTo>
                  <a:lnTo>
                    <a:pt x="91" y="329"/>
                  </a:lnTo>
                  <a:lnTo>
                    <a:pt x="89" y="327"/>
                  </a:lnTo>
                  <a:lnTo>
                    <a:pt x="89" y="327"/>
                  </a:lnTo>
                  <a:lnTo>
                    <a:pt x="89" y="324"/>
                  </a:lnTo>
                  <a:lnTo>
                    <a:pt x="89" y="323"/>
                  </a:lnTo>
                  <a:lnTo>
                    <a:pt x="88" y="321"/>
                  </a:lnTo>
                  <a:lnTo>
                    <a:pt x="88" y="321"/>
                  </a:lnTo>
                  <a:lnTo>
                    <a:pt x="86" y="320"/>
                  </a:lnTo>
                  <a:lnTo>
                    <a:pt x="85" y="316"/>
                  </a:lnTo>
                  <a:lnTo>
                    <a:pt x="85" y="316"/>
                  </a:lnTo>
                  <a:lnTo>
                    <a:pt x="83" y="315"/>
                  </a:lnTo>
                  <a:lnTo>
                    <a:pt x="82" y="312"/>
                  </a:lnTo>
                  <a:lnTo>
                    <a:pt x="80" y="310"/>
                  </a:lnTo>
                  <a:lnTo>
                    <a:pt x="83" y="310"/>
                  </a:lnTo>
                  <a:lnTo>
                    <a:pt x="82" y="309"/>
                  </a:lnTo>
                  <a:lnTo>
                    <a:pt x="80" y="307"/>
                  </a:lnTo>
                  <a:lnTo>
                    <a:pt x="80" y="307"/>
                  </a:lnTo>
                  <a:lnTo>
                    <a:pt x="82" y="305"/>
                  </a:lnTo>
                  <a:lnTo>
                    <a:pt x="80" y="305"/>
                  </a:lnTo>
                  <a:lnTo>
                    <a:pt x="78" y="305"/>
                  </a:lnTo>
                  <a:lnTo>
                    <a:pt x="78" y="302"/>
                  </a:lnTo>
                  <a:lnTo>
                    <a:pt x="75" y="301"/>
                  </a:lnTo>
                  <a:lnTo>
                    <a:pt x="75" y="299"/>
                  </a:lnTo>
                  <a:lnTo>
                    <a:pt x="74" y="294"/>
                  </a:lnTo>
                  <a:lnTo>
                    <a:pt x="72" y="283"/>
                  </a:lnTo>
                  <a:lnTo>
                    <a:pt x="71" y="279"/>
                  </a:lnTo>
                  <a:lnTo>
                    <a:pt x="71" y="277"/>
                  </a:lnTo>
                  <a:lnTo>
                    <a:pt x="69" y="272"/>
                  </a:lnTo>
                  <a:lnTo>
                    <a:pt x="69" y="269"/>
                  </a:lnTo>
                  <a:lnTo>
                    <a:pt x="69" y="268"/>
                  </a:lnTo>
                  <a:lnTo>
                    <a:pt x="69" y="266"/>
                  </a:lnTo>
                  <a:lnTo>
                    <a:pt x="67" y="263"/>
                  </a:lnTo>
                  <a:lnTo>
                    <a:pt x="67" y="261"/>
                  </a:lnTo>
                  <a:lnTo>
                    <a:pt x="67" y="261"/>
                  </a:lnTo>
                  <a:lnTo>
                    <a:pt x="67" y="260"/>
                  </a:lnTo>
                  <a:lnTo>
                    <a:pt x="69" y="258"/>
                  </a:lnTo>
                  <a:lnTo>
                    <a:pt x="69" y="257"/>
                  </a:lnTo>
                  <a:lnTo>
                    <a:pt x="69" y="253"/>
                  </a:lnTo>
                  <a:lnTo>
                    <a:pt x="67" y="257"/>
                  </a:lnTo>
                  <a:lnTo>
                    <a:pt x="67" y="257"/>
                  </a:lnTo>
                  <a:lnTo>
                    <a:pt x="66" y="255"/>
                  </a:lnTo>
                  <a:lnTo>
                    <a:pt x="66" y="253"/>
                  </a:lnTo>
                  <a:lnTo>
                    <a:pt x="66" y="253"/>
                  </a:lnTo>
                  <a:lnTo>
                    <a:pt x="66" y="252"/>
                  </a:lnTo>
                  <a:lnTo>
                    <a:pt x="69" y="252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49"/>
                  </a:lnTo>
                  <a:lnTo>
                    <a:pt x="66" y="247"/>
                  </a:lnTo>
                  <a:lnTo>
                    <a:pt x="64" y="246"/>
                  </a:lnTo>
                  <a:lnTo>
                    <a:pt x="64" y="244"/>
                  </a:lnTo>
                  <a:lnTo>
                    <a:pt x="64" y="244"/>
                  </a:lnTo>
                  <a:lnTo>
                    <a:pt x="64" y="241"/>
                  </a:lnTo>
                  <a:lnTo>
                    <a:pt x="67" y="233"/>
                  </a:lnTo>
                  <a:lnTo>
                    <a:pt x="67" y="231"/>
                  </a:lnTo>
                  <a:lnTo>
                    <a:pt x="67" y="230"/>
                  </a:lnTo>
                  <a:lnTo>
                    <a:pt x="67" y="227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4" y="223"/>
                  </a:lnTo>
                  <a:lnTo>
                    <a:pt x="64" y="220"/>
                  </a:lnTo>
                  <a:lnTo>
                    <a:pt x="64" y="220"/>
                  </a:lnTo>
                  <a:lnTo>
                    <a:pt x="66" y="219"/>
                  </a:lnTo>
                  <a:lnTo>
                    <a:pt x="64" y="220"/>
                  </a:lnTo>
                  <a:lnTo>
                    <a:pt x="63" y="220"/>
                  </a:lnTo>
                  <a:lnTo>
                    <a:pt x="64" y="219"/>
                  </a:lnTo>
                  <a:lnTo>
                    <a:pt x="66" y="217"/>
                  </a:lnTo>
                  <a:lnTo>
                    <a:pt x="69" y="216"/>
                  </a:lnTo>
                  <a:lnTo>
                    <a:pt x="71" y="216"/>
                  </a:lnTo>
                  <a:lnTo>
                    <a:pt x="69" y="216"/>
                  </a:lnTo>
                  <a:lnTo>
                    <a:pt x="67" y="216"/>
                  </a:lnTo>
                  <a:lnTo>
                    <a:pt x="63" y="216"/>
                  </a:lnTo>
                  <a:lnTo>
                    <a:pt x="63" y="214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3" y="212"/>
                  </a:lnTo>
                  <a:lnTo>
                    <a:pt x="63" y="209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66" y="208"/>
                  </a:lnTo>
                  <a:lnTo>
                    <a:pt x="64" y="208"/>
                  </a:lnTo>
                  <a:lnTo>
                    <a:pt x="63" y="208"/>
                  </a:lnTo>
                  <a:lnTo>
                    <a:pt x="61" y="208"/>
                  </a:lnTo>
                  <a:lnTo>
                    <a:pt x="60" y="208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60" y="209"/>
                  </a:lnTo>
                  <a:lnTo>
                    <a:pt x="58" y="211"/>
                  </a:lnTo>
                  <a:lnTo>
                    <a:pt x="58" y="211"/>
                  </a:lnTo>
                  <a:lnTo>
                    <a:pt x="56" y="212"/>
                  </a:lnTo>
                  <a:lnTo>
                    <a:pt x="56" y="212"/>
                  </a:lnTo>
                  <a:lnTo>
                    <a:pt x="56" y="214"/>
                  </a:lnTo>
                  <a:lnTo>
                    <a:pt x="55" y="214"/>
                  </a:lnTo>
                  <a:lnTo>
                    <a:pt x="56" y="214"/>
                  </a:lnTo>
                  <a:lnTo>
                    <a:pt x="56" y="216"/>
                  </a:lnTo>
                  <a:lnTo>
                    <a:pt x="58" y="216"/>
                  </a:lnTo>
                  <a:lnTo>
                    <a:pt x="58" y="217"/>
                  </a:lnTo>
                  <a:lnTo>
                    <a:pt x="58" y="219"/>
                  </a:lnTo>
                  <a:lnTo>
                    <a:pt x="56" y="223"/>
                  </a:lnTo>
                  <a:lnTo>
                    <a:pt x="55" y="223"/>
                  </a:lnTo>
                  <a:lnTo>
                    <a:pt x="48" y="227"/>
                  </a:lnTo>
                  <a:lnTo>
                    <a:pt x="45" y="228"/>
                  </a:lnTo>
                  <a:lnTo>
                    <a:pt x="41" y="230"/>
                  </a:lnTo>
                  <a:lnTo>
                    <a:pt x="39" y="231"/>
                  </a:lnTo>
                  <a:lnTo>
                    <a:pt x="36" y="230"/>
                  </a:lnTo>
                  <a:lnTo>
                    <a:pt x="33" y="228"/>
                  </a:lnTo>
                  <a:lnTo>
                    <a:pt x="28" y="225"/>
                  </a:lnTo>
                  <a:lnTo>
                    <a:pt x="26" y="223"/>
                  </a:lnTo>
                  <a:lnTo>
                    <a:pt x="22" y="219"/>
                  </a:lnTo>
                  <a:lnTo>
                    <a:pt x="19" y="216"/>
                  </a:lnTo>
                  <a:lnTo>
                    <a:pt x="17" y="214"/>
                  </a:lnTo>
                  <a:lnTo>
                    <a:pt x="14" y="211"/>
                  </a:lnTo>
                  <a:lnTo>
                    <a:pt x="11" y="209"/>
                  </a:lnTo>
                  <a:lnTo>
                    <a:pt x="11" y="208"/>
                  </a:lnTo>
                  <a:lnTo>
                    <a:pt x="11" y="206"/>
                  </a:lnTo>
                  <a:lnTo>
                    <a:pt x="12" y="205"/>
                  </a:lnTo>
                  <a:lnTo>
                    <a:pt x="14" y="205"/>
                  </a:lnTo>
                  <a:lnTo>
                    <a:pt x="14" y="206"/>
                  </a:lnTo>
                  <a:lnTo>
                    <a:pt x="15" y="208"/>
                  </a:lnTo>
                  <a:lnTo>
                    <a:pt x="15" y="208"/>
                  </a:lnTo>
                  <a:lnTo>
                    <a:pt x="19" y="205"/>
                  </a:lnTo>
                  <a:lnTo>
                    <a:pt x="20" y="206"/>
                  </a:lnTo>
                  <a:lnTo>
                    <a:pt x="22" y="205"/>
                  </a:lnTo>
                  <a:lnTo>
                    <a:pt x="23" y="205"/>
                  </a:lnTo>
                  <a:lnTo>
                    <a:pt x="26" y="203"/>
                  </a:lnTo>
                  <a:lnTo>
                    <a:pt x="26" y="203"/>
                  </a:lnTo>
                  <a:lnTo>
                    <a:pt x="28" y="203"/>
                  </a:lnTo>
                  <a:lnTo>
                    <a:pt x="31" y="200"/>
                  </a:lnTo>
                  <a:lnTo>
                    <a:pt x="33" y="197"/>
                  </a:lnTo>
                  <a:lnTo>
                    <a:pt x="33" y="197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3" y="198"/>
                  </a:lnTo>
                  <a:lnTo>
                    <a:pt x="22" y="200"/>
                  </a:lnTo>
                  <a:lnTo>
                    <a:pt x="20" y="200"/>
                  </a:lnTo>
                  <a:lnTo>
                    <a:pt x="15" y="198"/>
                  </a:lnTo>
                  <a:lnTo>
                    <a:pt x="9" y="195"/>
                  </a:lnTo>
                  <a:lnTo>
                    <a:pt x="6" y="194"/>
                  </a:lnTo>
                  <a:lnTo>
                    <a:pt x="4" y="190"/>
                  </a:lnTo>
                  <a:lnTo>
                    <a:pt x="3" y="187"/>
                  </a:lnTo>
                  <a:lnTo>
                    <a:pt x="3" y="186"/>
                  </a:lnTo>
                  <a:lnTo>
                    <a:pt x="6" y="186"/>
                  </a:lnTo>
                  <a:lnTo>
                    <a:pt x="7" y="184"/>
                  </a:lnTo>
                  <a:lnTo>
                    <a:pt x="6" y="184"/>
                  </a:lnTo>
                  <a:lnTo>
                    <a:pt x="4" y="186"/>
                  </a:lnTo>
                  <a:lnTo>
                    <a:pt x="3" y="186"/>
                  </a:lnTo>
                  <a:lnTo>
                    <a:pt x="1" y="186"/>
                  </a:lnTo>
                  <a:lnTo>
                    <a:pt x="0" y="187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82"/>
                  </a:lnTo>
                  <a:lnTo>
                    <a:pt x="1" y="182"/>
                  </a:lnTo>
                  <a:lnTo>
                    <a:pt x="3" y="182"/>
                  </a:lnTo>
                  <a:lnTo>
                    <a:pt x="4" y="182"/>
                  </a:lnTo>
                  <a:lnTo>
                    <a:pt x="6" y="182"/>
                  </a:lnTo>
                  <a:lnTo>
                    <a:pt x="7" y="182"/>
                  </a:lnTo>
                  <a:lnTo>
                    <a:pt x="7" y="178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9" y="176"/>
                  </a:lnTo>
                  <a:lnTo>
                    <a:pt x="9" y="178"/>
                  </a:lnTo>
                  <a:lnTo>
                    <a:pt x="9" y="178"/>
                  </a:lnTo>
                  <a:lnTo>
                    <a:pt x="9" y="176"/>
                  </a:lnTo>
                  <a:lnTo>
                    <a:pt x="11" y="178"/>
                  </a:lnTo>
                  <a:lnTo>
                    <a:pt x="12" y="176"/>
                  </a:lnTo>
                  <a:lnTo>
                    <a:pt x="12" y="178"/>
                  </a:lnTo>
                  <a:lnTo>
                    <a:pt x="15" y="178"/>
                  </a:lnTo>
                  <a:lnTo>
                    <a:pt x="17" y="178"/>
                  </a:lnTo>
                  <a:lnTo>
                    <a:pt x="19" y="178"/>
                  </a:lnTo>
                  <a:lnTo>
                    <a:pt x="20" y="178"/>
                  </a:lnTo>
                  <a:lnTo>
                    <a:pt x="22" y="179"/>
                  </a:lnTo>
                  <a:lnTo>
                    <a:pt x="23" y="179"/>
                  </a:lnTo>
                  <a:lnTo>
                    <a:pt x="25" y="179"/>
                  </a:lnTo>
                  <a:lnTo>
                    <a:pt x="26" y="178"/>
                  </a:lnTo>
                  <a:lnTo>
                    <a:pt x="26" y="178"/>
                  </a:lnTo>
                  <a:lnTo>
                    <a:pt x="26" y="176"/>
                  </a:lnTo>
                  <a:lnTo>
                    <a:pt x="30" y="176"/>
                  </a:lnTo>
                  <a:lnTo>
                    <a:pt x="33" y="175"/>
                  </a:lnTo>
                  <a:lnTo>
                    <a:pt x="34" y="175"/>
                  </a:lnTo>
                  <a:lnTo>
                    <a:pt x="34" y="175"/>
                  </a:lnTo>
                  <a:lnTo>
                    <a:pt x="34" y="176"/>
                  </a:lnTo>
                  <a:lnTo>
                    <a:pt x="34" y="176"/>
                  </a:lnTo>
                  <a:lnTo>
                    <a:pt x="36" y="178"/>
                  </a:lnTo>
                  <a:lnTo>
                    <a:pt x="36" y="178"/>
                  </a:lnTo>
                  <a:lnTo>
                    <a:pt x="37" y="178"/>
                  </a:lnTo>
                  <a:lnTo>
                    <a:pt x="37" y="178"/>
                  </a:lnTo>
                  <a:lnTo>
                    <a:pt x="39" y="176"/>
                  </a:lnTo>
                  <a:lnTo>
                    <a:pt x="39" y="176"/>
                  </a:lnTo>
                  <a:lnTo>
                    <a:pt x="41" y="176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39" y="173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1"/>
                  </a:lnTo>
                  <a:lnTo>
                    <a:pt x="41" y="171"/>
                  </a:lnTo>
                  <a:lnTo>
                    <a:pt x="41" y="171"/>
                  </a:lnTo>
                  <a:lnTo>
                    <a:pt x="41" y="170"/>
                  </a:lnTo>
                  <a:lnTo>
                    <a:pt x="39" y="168"/>
                  </a:lnTo>
                  <a:lnTo>
                    <a:pt x="39" y="165"/>
                  </a:lnTo>
                  <a:lnTo>
                    <a:pt x="37" y="164"/>
                  </a:lnTo>
                  <a:lnTo>
                    <a:pt x="36" y="160"/>
                  </a:lnTo>
                  <a:lnTo>
                    <a:pt x="36" y="159"/>
                  </a:lnTo>
                  <a:lnTo>
                    <a:pt x="36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3" y="156"/>
                  </a:lnTo>
                  <a:lnTo>
                    <a:pt x="33" y="156"/>
                  </a:lnTo>
                  <a:lnTo>
                    <a:pt x="31" y="156"/>
                  </a:lnTo>
                  <a:lnTo>
                    <a:pt x="30" y="156"/>
                  </a:lnTo>
                  <a:lnTo>
                    <a:pt x="26" y="153"/>
                  </a:lnTo>
                  <a:lnTo>
                    <a:pt x="26" y="151"/>
                  </a:lnTo>
                  <a:lnTo>
                    <a:pt x="26" y="149"/>
                  </a:lnTo>
                  <a:lnTo>
                    <a:pt x="28" y="148"/>
                  </a:lnTo>
                  <a:lnTo>
                    <a:pt x="28" y="145"/>
                  </a:lnTo>
                  <a:lnTo>
                    <a:pt x="28" y="143"/>
                  </a:lnTo>
                  <a:lnTo>
                    <a:pt x="28" y="143"/>
                  </a:lnTo>
                  <a:lnTo>
                    <a:pt x="28" y="142"/>
                  </a:lnTo>
                  <a:lnTo>
                    <a:pt x="26" y="142"/>
                  </a:lnTo>
                  <a:lnTo>
                    <a:pt x="25" y="142"/>
                  </a:lnTo>
                  <a:lnTo>
                    <a:pt x="22" y="142"/>
                  </a:lnTo>
                  <a:lnTo>
                    <a:pt x="20" y="140"/>
                  </a:lnTo>
                  <a:lnTo>
                    <a:pt x="19" y="140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19" y="135"/>
                  </a:lnTo>
                  <a:lnTo>
                    <a:pt x="19" y="134"/>
                  </a:lnTo>
                  <a:lnTo>
                    <a:pt x="20" y="132"/>
                  </a:lnTo>
                  <a:lnTo>
                    <a:pt x="20" y="132"/>
                  </a:lnTo>
                  <a:lnTo>
                    <a:pt x="20" y="130"/>
                  </a:lnTo>
                  <a:lnTo>
                    <a:pt x="22" y="130"/>
                  </a:lnTo>
                  <a:lnTo>
                    <a:pt x="25" y="127"/>
                  </a:lnTo>
                  <a:lnTo>
                    <a:pt x="26" y="124"/>
                  </a:lnTo>
                  <a:lnTo>
                    <a:pt x="28" y="123"/>
                  </a:lnTo>
                  <a:lnTo>
                    <a:pt x="28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3" y="119"/>
                  </a:lnTo>
                  <a:lnTo>
                    <a:pt x="34" y="119"/>
                  </a:lnTo>
                  <a:lnTo>
                    <a:pt x="34" y="121"/>
                  </a:lnTo>
                  <a:lnTo>
                    <a:pt x="34" y="123"/>
                  </a:lnTo>
                  <a:lnTo>
                    <a:pt x="36" y="123"/>
                  </a:lnTo>
                  <a:lnTo>
                    <a:pt x="36" y="124"/>
                  </a:lnTo>
                  <a:lnTo>
                    <a:pt x="37" y="124"/>
                  </a:lnTo>
                  <a:lnTo>
                    <a:pt x="39" y="124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8" y="121"/>
                  </a:lnTo>
                  <a:lnTo>
                    <a:pt x="50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6"/>
                  </a:lnTo>
                  <a:lnTo>
                    <a:pt x="56" y="115"/>
                  </a:lnTo>
                  <a:lnTo>
                    <a:pt x="58" y="113"/>
                  </a:lnTo>
                  <a:lnTo>
                    <a:pt x="58" y="112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64" y="105"/>
                  </a:lnTo>
                  <a:lnTo>
                    <a:pt x="67" y="104"/>
                  </a:lnTo>
                  <a:lnTo>
                    <a:pt x="69" y="102"/>
                  </a:lnTo>
                  <a:lnTo>
                    <a:pt x="71" y="99"/>
                  </a:lnTo>
                  <a:lnTo>
                    <a:pt x="72" y="96"/>
                  </a:lnTo>
                  <a:lnTo>
                    <a:pt x="72" y="94"/>
                  </a:lnTo>
                  <a:lnTo>
                    <a:pt x="74" y="93"/>
                  </a:lnTo>
                  <a:lnTo>
                    <a:pt x="75" y="90"/>
                  </a:lnTo>
                  <a:lnTo>
                    <a:pt x="75" y="90"/>
                  </a:lnTo>
                  <a:lnTo>
                    <a:pt x="78" y="88"/>
                  </a:lnTo>
                  <a:lnTo>
                    <a:pt x="80" y="86"/>
                  </a:lnTo>
                  <a:lnTo>
                    <a:pt x="82" y="86"/>
                  </a:lnTo>
                  <a:lnTo>
                    <a:pt x="83" y="85"/>
                  </a:lnTo>
                  <a:lnTo>
                    <a:pt x="83" y="83"/>
                  </a:lnTo>
                  <a:lnTo>
                    <a:pt x="82" y="83"/>
                  </a:lnTo>
                  <a:lnTo>
                    <a:pt x="82" y="82"/>
                  </a:lnTo>
                  <a:lnTo>
                    <a:pt x="82" y="82"/>
                  </a:lnTo>
                  <a:lnTo>
                    <a:pt x="83" y="80"/>
                  </a:lnTo>
                  <a:lnTo>
                    <a:pt x="86" y="77"/>
                  </a:lnTo>
                  <a:lnTo>
                    <a:pt x="88" y="74"/>
                  </a:lnTo>
                  <a:lnTo>
                    <a:pt x="89" y="74"/>
                  </a:lnTo>
                  <a:lnTo>
                    <a:pt x="91" y="74"/>
                  </a:lnTo>
                  <a:lnTo>
                    <a:pt x="93" y="72"/>
                  </a:lnTo>
                  <a:lnTo>
                    <a:pt x="93" y="72"/>
                  </a:lnTo>
                  <a:lnTo>
                    <a:pt x="93" y="71"/>
                  </a:lnTo>
                  <a:lnTo>
                    <a:pt x="91" y="71"/>
                  </a:lnTo>
                  <a:lnTo>
                    <a:pt x="91" y="69"/>
                  </a:lnTo>
                  <a:lnTo>
                    <a:pt x="91" y="69"/>
                  </a:lnTo>
                  <a:lnTo>
                    <a:pt x="93" y="66"/>
                  </a:lnTo>
                  <a:lnTo>
                    <a:pt x="93" y="64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0"/>
                  </a:lnTo>
                  <a:lnTo>
                    <a:pt x="93" y="58"/>
                  </a:lnTo>
                  <a:lnTo>
                    <a:pt x="94" y="58"/>
                  </a:lnTo>
                  <a:lnTo>
                    <a:pt x="99" y="55"/>
                  </a:lnTo>
                  <a:lnTo>
                    <a:pt x="101" y="55"/>
                  </a:lnTo>
                  <a:lnTo>
                    <a:pt x="102" y="55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2" y="50"/>
                  </a:lnTo>
                  <a:lnTo>
                    <a:pt x="99" y="50"/>
                  </a:lnTo>
                  <a:lnTo>
                    <a:pt x="97" y="49"/>
                  </a:lnTo>
                  <a:lnTo>
                    <a:pt x="94" y="50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7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3" y="45"/>
                  </a:lnTo>
                  <a:lnTo>
                    <a:pt x="91" y="44"/>
                  </a:lnTo>
                  <a:lnTo>
                    <a:pt x="88" y="44"/>
                  </a:lnTo>
                  <a:lnTo>
                    <a:pt x="88" y="44"/>
                  </a:lnTo>
                  <a:lnTo>
                    <a:pt x="88" y="42"/>
                  </a:lnTo>
                  <a:lnTo>
                    <a:pt x="88" y="42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6" y="41"/>
                  </a:lnTo>
                  <a:lnTo>
                    <a:pt x="85" y="39"/>
                  </a:lnTo>
                  <a:lnTo>
                    <a:pt x="85" y="39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5" y="36"/>
                  </a:lnTo>
                  <a:lnTo>
                    <a:pt x="85" y="34"/>
                  </a:lnTo>
                  <a:lnTo>
                    <a:pt x="86" y="33"/>
                  </a:lnTo>
                  <a:lnTo>
                    <a:pt x="86" y="33"/>
                  </a:lnTo>
                  <a:lnTo>
                    <a:pt x="85" y="31"/>
                  </a:lnTo>
                  <a:lnTo>
                    <a:pt x="85" y="31"/>
                  </a:lnTo>
                  <a:lnTo>
                    <a:pt x="83" y="31"/>
                  </a:lnTo>
                  <a:lnTo>
                    <a:pt x="83" y="30"/>
                  </a:lnTo>
                  <a:lnTo>
                    <a:pt x="83" y="30"/>
                  </a:lnTo>
                  <a:lnTo>
                    <a:pt x="83" y="28"/>
                  </a:lnTo>
                  <a:lnTo>
                    <a:pt x="85" y="27"/>
                  </a:lnTo>
                  <a:lnTo>
                    <a:pt x="86" y="27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3" y="22"/>
                  </a:lnTo>
                  <a:lnTo>
                    <a:pt x="83" y="22"/>
                  </a:lnTo>
                  <a:lnTo>
                    <a:pt x="83" y="20"/>
                  </a:lnTo>
                  <a:lnTo>
                    <a:pt x="83" y="20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5"/>
                  </a:lnTo>
                  <a:lnTo>
                    <a:pt x="83" y="14"/>
                  </a:lnTo>
                  <a:lnTo>
                    <a:pt x="85" y="14"/>
                  </a:lnTo>
                  <a:lnTo>
                    <a:pt x="86" y="12"/>
                  </a:lnTo>
                  <a:lnTo>
                    <a:pt x="88" y="12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4"/>
                  </a:lnTo>
                  <a:lnTo>
                    <a:pt x="97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2" y="15"/>
                  </a:lnTo>
                  <a:lnTo>
                    <a:pt x="105" y="15"/>
                  </a:lnTo>
                  <a:lnTo>
                    <a:pt x="107" y="17"/>
                  </a:lnTo>
                  <a:lnTo>
                    <a:pt x="108" y="17"/>
                  </a:lnTo>
                  <a:lnTo>
                    <a:pt x="110" y="15"/>
                  </a:lnTo>
                  <a:lnTo>
                    <a:pt x="112" y="14"/>
                  </a:lnTo>
                  <a:lnTo>
                    <a:pt x="113" y="14"/>
                  </a:lnTo>
                  <a:lnTo>
                    <a:pt x="115" y="14"/>
                  </a:lnTo>
                  <a:lnTo>
                    <a:pt x="119" y="12"/>
                  </a:lnTo>
                  <a:lnTo>
                    <a:pt x="119" y="12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3" y="11"/>
                  </a:lnTo>
                  <a:lnTo>
                    <a:pt x="123" y="11"/>
                  </a:lnTo>
                  <a:lnTo>
                    <a:pt x="124" y="11"/>
                  </a:lnTo>
                  <a:lnTo>
                    <a:pt x="126" y="9"/>
                  </a:lnTo>
                  <a:lnTo>
                    <a:pt x="127" y="9"/>
                  </a:lnTo>
                  <a:lnTo>
                    <a:pt x="127" y="8"/>
                  </a:lnTo>
                  <a:lnTo>
                    <a:pt x="127" y="6"/>
                  </a:lnTo>
                  <a:lnTo>
                    <a:pt x="129" y="6"/>
                  </a:lnTo>
                  <a:lnTo>
                    <a:pt x="130" y="4"/>
                  </a:lnTo>
                  <a:lnTo>
                    <a:pt x="134" y="3"/>
                  </a:lnTo>
                  <a:lnTo>
                    <a:pt x="135" y="3"/>
                  </a:lnTo>
                  <a:lnTo>
                    <a:pt x="137" y="1"/>
                  </a:lnTo>
                  <a:lnTo>
                    <a:pt x="1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2" name="Freeform 249">
              <a:extLst>
                <a:ext uri="{FF2B5EF4-FFF2-40B4-BE49-F238E27FC236}">
                  <a16:creationId xmlns:a16="http://schemas.microsoft.com/office/drawing/2014/main" id="{BD5E2C4F-FA06-40A6-BFE1-7C15B20DBC80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9858" y="3445211"/>
              <a:ext cx="46781" cy="120852"/>
            </a:xfrm>
            <a:custGeom>
              <a:avLst/>
              <a:gdLst>
                <a:gd name="T0" fmla="*/ 22 w 24"/>
                <a:gd name="T1" fmla="*/ 0 h 62"/>
                <a:gd name="T2" fmla="*/ 22 w 24"/>
                <a:gd name="T3" fmla="*/ 2 h 62"/>
                <a:gd name="T4" fmla="*/ 24 w 24"/>
                <a:gd name="T5" fmla="*/ 4 h 62"/>
                <a:gd name="T6" fmla="*/ 24 w 24"/>
                <a:gd name="T7" fmla="*/ 5 h 62"/>
                <a:gd name="T8" fmla="*/ 24 w 24"/>
                <a:gd name="T9" fmla="*/ 7 h 62"/>
                <a:gd name="T10" fmla="*/ 24 w 24"/>
                <a:gd name="T11" fmla="*/ 8 h 62"/>
                <a:gd name="T12" fmla="*/ 22 w 24"/>
                <a:gd name="T13" fmla="*/ 11 h 62"/>
                <a:gd name="T14" fmla="*/ 19 w 24"/>
                <a:gd name="T15" fmla="*/ 11 h 62"/>
                <a:gd name="T16" fmla="*/ 19 w 24"/>
                <a:gd name="T17" fmla="*/ 13 h 62"/>
                <a:gd name="T18" fmla="*/ 19 w 24"/>
                <a:gd name="T19" fmla="*/ 16 h 62"/>
                <a:gd name="T20" fmla="*/ 16 w 24"/>
                <a:gd name="T21" fmla="*/ 16 h 62"/>
                <a:gd name="T22" fmla="*/ 16 w 24"/>
                <a:gd name="T23" fmla="*/ 15 h 62"/>
                <a:gd name="T24" fmla="*/ 13 w 24"/>
                <a:gd name="T25" fmla="*/ 15 h 62"/>
                <a:gd name="T26" fmla="*/ 11 w 24"/>
                <a:gd name="T27" fmla="*/ 18 h 62"/>
                <a:gd name="T28" fmla="*/ 10 w 24"/>
                <a:gd name="T29" fmla="*/ 21 h 62"/>
                <a:gd name="T30" fmla="*/ 10 w 24"/>
                <a:gd name="T31" fmla="*/ 22 h 62"/>
                <a:gd name="T32" fmla="*/ 10 w 24"/>
                <a:gd name="T33" fmla="*/ 26 h 62"/>
                <a:gd name="T34" fmla="*/ 10 w 24"/>
                <a:gd name="T35" fmla="*/ 26 h 62"/>
                <a:gd name="T36" fmla="*/ 11 w 24"/>
                <a:gd name="T37" fmla="*/ 26 h 62"/>
                <a:gd name="T38" fmla="*/ 13 w 24"/>
                <a:gd name="T39" fmla="*/ 26 h 62"/>
                <a:gd name="T40" fmla="*/ 13 w 24"/>
                <a:gd name="T41" fmla="*/ 27 h 62"/>
                <a:gd name="T42" fmla="*/ 10 w 24"/>
                <a:gd name="T43" fmla="*/ 29 h 62"/>
                <a:gd name="T44" fmla="*/ 8 w 24"/>
                <a:gd name="T45" fmla="*/ 32 h 62"/>
                <a:gd name="T46" fmla="*/ 10 w 24"/>
                <a:gd name="T47" fmla="*/ 33 h 62"/>
                <a:gd name="T48" fmla="*/ 14 w 24"/>
                <a:gd name="T49" fmla="*/ 32 h 62"/>
                <a:gd name="T50" fmla="*/ 18 w 24"/>
                <a:gd name="T51" fmla="*/ 30 h 62"/>
                <a:gd name="T52" fmla="*/ 18 w 24"/>
                <a:gd name="T53" fmla="*/ 33 h 62"/>
                <a:gd name="T54" fmla="*/ 16 w 24"/>
                <a:gd name="T55" fmla="*/ 35 h 62"/>
                <a:gd name="T56" fmla="*/ 16 w 24"/>
                <a:gd name="T57" fmla="*/ 38 h 62"/>
                <a:gd name="T58" fmla="*/ 14 w 24"/>
                <a:gd name="T59" fmla="*/ 41 h 62"/>
                <a:gd name="T60" fmla="*/ 13 w 24"/>
                <a:gd name="T61" fmla="*/ 46 h 62"/>
                <a:gd name="T62" fmla="*/ 13 w 24"/>
                <a:gd name="T63" fmla="*/ 48 h 62"/>
                <a:gd name="T64" fmla="*/ 13 w 24"/>
                <a:gd name="T65" fmla="*/ 52 h 62"/>
                <a:gd name="T66" fmla="*/ 11 w 24"/>
                <a:gd name="T67" fmla="*/ 56 h 62"/>
                <a:gd name="T68" fmla="*/ 10 w 24"/>
                <a:gd name="T69" fmla="*/ 62 h 62"/>
                <a:gd name="T70" fmla="*/ 8 w 24"/>
                <a:gd name="T71" fmla="*/ 62 h 62"/>
                <a:gd name="T72" fmla="*/ 7 w 24"/>
                <a:gd name="T73" fmla="*/ 54 h 62"/>
                <a:gd name="T74" fmla="*/ 3 w 24"/>
                <a:gd name="T75" fmla="*/ 48 h 62"/>
                <a:gd name="T76" fmla="*/ 3 w 24"/>
                <a:gd name="T77" fmla="*/ 45 h 62"/>
                <a:gd name="T78" fmla="*/ 2 w 24"/>
                <a:gd name="T79" fmla="*/ 38 h 62"/>
                <a:gd name="T80" fmla="*/ 2 w 24"/>
                <a:gd name="T81" fmla="*/ 33 h 62"/>
                <a:gd name="T82" fmla="*/ 3 w 24"/>
                <a:gd name="T83" fmla="*/ 30 h 62"/>
                <a:gd name="T84" fmla="*/ 3 w 24"/>
                <a:gd name="T85" fmla="*/ 29 h 62"/>
                <a:gd name="T86" fmla="*/ 7 w 24"/>
                <a:gd name="T87" fmla="*/ 24 h 62"/>
                <a:gd name="T88" fmla="*/ 10 w 24"/>
                <a:gd name="T89" fmla="*/ 13 h 62"/>
                <a:gd name="T90" fmla="*/ 11 w 24"/>
                <a:gd name="T91" fmla="*/ 7 h 62"/>
                <a:gd name="T92" fmla="*/ 14 w 24"/>
                <a:gd name="T93" fmla="*/ 5 h 62"/>
                <a:gd name="T94" fmla="*/ 16 w 24"/>
                <a:gd name="T95" fmla="*/ 5 h 62"/>
                <a:gd name="T96" fmla="*/ 19 w 24"/>
                <a:gd name="T97" fmla="*/ 2 h 62"/>
                <a:gd name="T98" fmla="*/ 19 w 24"/>
                <a:gd name="T99" fmla="*/ 4 h 62"/>
                <a:gd name="T100" fmla="*/ 21 w 24"/>
                <a:gd name="T101" fmla="*/ 2 h 62"/>
                <a:gd name="T102" fmla="*/ 22 w 24"/>
                <a:gd name="T10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" h="62">
                  <a:moveTo>
                    <a:pt x="24" y="0"/>
                  </a:moveTo>
                  <a:lnTo>
                    <a:pt x="22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7"/>
                  </a:lnTo>
                  <a:lnTo>
                    <a:pt x="24" y="7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2" y="10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19" y="16"/>
                  </a:lnTo>
                  <a:lnTo>
                    <a:pt x="18" y="16"/>
                  </a:lnTo>
                  <a:lnTo>
                    <a:pt x="16" y="16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1" y="2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7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8" y="37"/>
                  </a:lnTo>
                  <a:lnTo>
                    <a:pt x="16" y="38"/>
                  </a:lnTo>
                  <a:lnTo>
                    <a:pt x="16" y="41"/>
                  </a:lnTo>
                  <a:lnTo>
                    <a:pt x="14" y="41"/>
                  </a:lnTo>
                  <a:lnTo>
                    <a:pt x="14" y="45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13" y="48"/>
                  </a:lnTo>
                  <a:lnTo>
                    <a:pt x="13" y="51"/>
                  </a:lnTo>
                  <a:lnTo>
                    <a:pt x="13" y="52"/>
                  </a:lnTo>
                  <a:lnTo>
                    <a:pt x="11" y="56"/>
                  </a:lnTo>
                  <a:lnTo>
                    <a:pt x="11" y="56"/>
                  </a:lnTo>
                  <a:lnTo>
                    <a:pt x="11" y="57"/>
                  </a:lnTo>
                  <a:lnTo>
                    <a:pt x="10" y="62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57"/>
                  </a:lnTo>
                  <a:lnTo>
                    <a:pt x="7" y="54"/>
                  </a:lnTo>
                  <a:lnTo>
                    <a:pt x="7" y="51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3" y="45"/>
                  </a:lnTo>
                  <a:lnTo>
                    <a:pt x="2" y="41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9"/>
                  </a:lnTo>
                  <a:lnTo>
                    <a:pt x="7" y="24"/>
                  </a:lnTo>
                  <a:lnTo>
                    <a:pt x="8" y="19"/>
                  </a:lnTo>
                  <a:lnTo>
                    <a:pt x="10" y="13"/>
                  </a:lnTo>
                  <a:lnTo>
                    <a:pt x="11" y="10"/>
                  </a:lnTo>
                  <a:lnTo>
                    <a:pt x="11" y="7"/>
                  </a:lnTo>
                  <a:lnTo>
                    <a:pt x="13" y="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3" name="Freeform 250">
              <a:extLst>
                <a:ext uri="{FF2B5EF4-FFF2-40B4-BE49-F238E27FC236}">
                  <a16:creationId xmlns:a16="http://schemas.microsoft.com/office/drawing/2014/main" id="{EB59C6AC-E7D8-4E3C-92F5-096B710975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72611" y="2681116"/>
              <a:ext cx="122802" cy="150091"/>
            </a:xfrm>
            <a:custGeom>
              <a:avLst/>
              <a:gdLst>
                <a:gd name="T0" fmla="*/ 7 w 63"/>
                <a:gd name="T1" fmla="*/ 28 h 77"/>
                <a:gd name="T2" fmla="*/ 2 w 63"/>
                <a:gd name="T3" fmla="*/ 27 h 77"/>
                <a:gd name="T4" fmla="*/ 49 w 63"/>
                <a:gd name="T5" fmla="*/ 3 h 77"/>
                <a:gd name="T6" fmla="*/ 43 w 63"/>
                <a:gd name="T7" fmla="*/ 8 h 77"/>
                <a:gd name="T8" fmla="*/ 40 w 63"/>
                <a:gd name="T9" fmla="*/ 13 h 77"/>
                <a:gd name="T10" fmla="*/ 35 w 63"/>
                <a:gd name="T11" fmla="*/ 14 h 77"/>
                <a:gd name="T12" fmla="*/ 38 w 63"/>
                <a:gd name="T13" fmla="*/ 16 h 77"/>
                <a:gd name="T14" fmla="*/ 32 w 63"/>
                <a:gd name="T15" fmla="*/ 19 h 77"/>
                <a:gd name="T16" fmla="*/ 40 w 63"/>
                <a:gd name="T17" fmla="*/ 25 h 77"/>
                <a:gd name="T18" fmla="*/ 44 w 63"/>
                <a:gd name="T19" fmla="*/ 24 h 77"/>
                <a:gd name="T20" fmla="*/ 46 w 63"/>
                <a:gd name="T21" fmla="*/ 21 h 77"/>
                <a:gd name="T22" fmla="*/ 51 w 63"/>
                <a:gd name="T23" fmla="*/ 22 h 77"/>
                <a:gd name="T24" fmla="*/ 54 w 63"/>
                <a:gd name="T25" fmla="*/ 24 h 77"/>
                <a:gd name="T26" fmla="*/ 57 w 63"/>
                <a:gd name="T27" fmla="*/ 27 h 77"/>
                <a:gd name="T28" fmla="*/ 60 w 63"/>
                <a:gd name="T29" fmla="*/ 27 h 77"/>
                <a:gd name="T30" fmla="*/ 59 w 63"/>
                <a:gd name="T31" fmla="*/ 30 h 77"/>
                <a:gd name="T32" fmla="*/ 62 w 63"/>
                <a:gd name="T33" fmla="*/ 38 h 77"/>
                <a:gd name="T34" fmla="*/ 62 w 63"/>
                <a:gd name="T35" fmla="*/ 44 h 77"/>
                <a:gd name="T36" fmla="*/ 60 w 63"/>
                <a:gd name="T37" fmla="*/ 52 h 77"/>
                <a:gd name="T38" fmla="*/ 57 w 63"/>
                <a:gd name="T39" fmla="*/ 60 h 77"/>
                <a:gd name="T40" fmla="*/ 52 w 63"/>
                <a:gd name="T41" fmla="*/ 63 h 77"/>
                <a:gd name="T42" fmla="*/ 49 w 63"/>
                <a:gd name="T43" fmla="*/ 63 h 77"/>
                <a:gd name="T44" fmla="*/ 40 w 63"/>
                <a:gd name="T45" fmla="*/ 65 h 77"/>
                <a:gd name="T46" fmla="*/ 37 w 63"/>
                <a:gd name="T47" fmla="*/ 68 h 77"/>
                <a:gd name="T48" fmla="*/ 30 w 63"/>
                <a:gd name="T49" fmla="*/ 69 h 77"/>
                <a:gd name="T50" fmla="*/ 29 w 63"/>
                <a:gd name="T51" fmla="*/ 71 h 77"/>
                <a:gd name="T52" fmla="*/ 24 w 63"/>
                <a:gd name="T53" fmla="*/ 74 h 77"/>
                <a:gd name="T54" fmla="*/ 13 w 63"/>
                <a:gd name="T55" fmla="*/ 76 h 77"/>
                <a:gd name="T56" fmla="*/ 11 w 63"/>
                <a:gd name="T57" fmla="*/ 73 h 77"/>
                <a:gd name="T58" fmla="*/ 3 w 63"/>
                <a:gd name="T59" fmla="*/ 74 h 77"/>
                <a:gd name="T60" fmla="*/ 8 w 63"/>
                <a:gd name="T61" fmla="*/ 69 h 77"/>
                <a:gd name="T62" fmla="*/ 0 w 63"/>
                <a:gd name="T63" fmla="*/ 71 h 77"/>
                <a:gd name="T64" fmla="*/ 7 w 63"/>
                <a:gd name="T65" fmla="*/ 65 h 77"/>
                <a:gd name="T66" fmla="*/ 0 w 63"/>
                <a:gd name="T67" fmla="*/ 63 h 77"/>
                <a:gd name="T68" fmla="*/ 5 w 63"/>
                <a:gd name="T69" fmla="*/ 62 h 77"/>
                <a:gd name="T70" fmla="*/ 7 w 63"/>
                <a:gd name="T71" fmla="*/ 58 h 77"/>
                <a:gd name="T72" fmla="*/ 14 w 63"/>
                <a:gd name="T73" fmla="*/ 55 h 77"/>
                <a:gd name="T74" fmla="*/ 18 w 63"/>
                <a:gd name="T75" fmla="*/ 54 h 77"/>
                <a:gd name="T76" fmla="*/ 11 w 63"/>
                <a:gd name="T77" fmla="*/ 54 h 77"/>
                <a:gd name="T78" fmla="*/ 13 w 63"/>
                <a:gd name="T79" fmla="*/ 52 h 77"/>
                <a:gd name="T80" fmla="*/ 16 w 63"/>
                <a:gd name="T81" fmla="*/ 46 h 77"/>
                <a:gd name="T82" fmla="*/ 19 w 63"/>
                <a:gd name="T83" fmla="*/ 44 h 77"/>
                <a:gd name="T84" fmla="*/ 13 w 63"/>
                <a:gd name="T85" fmla="*/ 43 h 77"/>
                <a:gd name="T86" fmla="*/ 10 w 63"/>
                <a:gd name="T87" fmla="*/ 41 h 77"/>
                <a:gd name="T88" fmla="*/ 7 w 63"/>
                <a:gd name="T89" fmla="*/ 39 h 77"/>
                <a:gd name="T90" fmla="*/ 3 w 63"/>
                <a:gd name="T91" fmla="*/ 38 h 77"/>
                <a:gd name="T92" fmla="*/ 10 w 63"/>
                <a:gd name="T93" fmla="*/ 35 h 77"/>
                <a:gd name="T94" fmla="*/ 8 w 63"/>
                <a:gd name="T95" fmla="*/ 32 h 77"/>
                <a:gd name="T96" fmla="*/ 7 w 63"/>
                <a:gd name="T97" fmla="*/ 30 h 77"/>
                <a:gd name="T98" fmla="*/ 7 w 63"/>
                <a:gd name="T99" fmla="*/ 25 h 77"/>
                <a:gd name="T100" fmla="*/ 5 w 63"/>
                <a:gd name="T101" fmla="*/ 22 h 77"/>
                <a:gd name="T102" fmla="*/ 11 w 63"/>
                <a:gd name="T103" fmla="*/ 22 h 77"/>
                <a:gd name="T104" fmla="*/ 19 w 63"/>
                <a:gd name="T105" fmla="*/ 22 h 77"/>
                <a:gd name="T106" fmla="*/ 25 w 63"/>
                <a:gd name="T107" fmla="*/ 21 h 77"/>
                <a:gd name="T108" fmla="*/ 30 w 63"/>
                <a:gd name="T109" fmla="*/ 17 h 77"/>
                <a:gd name="T110" fmla="*/ 24 w 63"/>
                <a:gd name="T111" fmla="*/ 13 h 77"/>
                <a:gd name="T112" fmla="*/ 29 w 63"/>
                <a:gd name="T113" fmla="*/ 10 h 77"/>
                <a:gd name="T114" fmla="*/ 30 w 63"/>
                <a:gd name="T115" fmla="*/ 5 h 77"/>
                <a:gd name="T116" fmla="*/ 38 w 63"/>
                <a:gd name="T117" fmla="*/ 3 h 77"/>
                <a:gd name="T118" fmla="*/ 40 w 63"/>
                <a:gd name="T119" fmla="*/ 5 h 77"/>
                <a:gd name="T120" fmla="*/ 40 w 63"/>
                <a:gd name="T121" fmla="*/ 8 h 77"/>
                <a:gd name="T122" fmla="*/ 41 w 63"/>
                <a:gd name="T123" fmla="*/ 3 h 77"/>
                <a:gd name="T124" fmla="*/ 44 w 63"/>
                <a:gd name="T12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3" h="77">
                  <a:moveTo>
                    <a:pt x="2" y="27"/>
                  </a:move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30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2" y="28"/>
                  </a:lnTo>
                  <a:lnTo>
                    <a:pt x="2" y="27"/>
                  </a:lnTo>
                  <a:close/>
                  <a:moveTo>
                    <a:pt x="44" y="0"/>
                  </a:moveTo>
                  <a:lnTo>
                    <a:pt x="44" y="0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3"/>
                  </a:lnTo>
                  <a:lnTo>
                    <a:pt x="48" y="3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1" y="10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0" y="13"/>
                  </a:lnTo>
                  <a:lnTo>
                    <a:pt x="38" y="13"/>
                  </a:lnTo>
                  <a:lnTo>
                    <a:pt x="38" y="13"/>
                  </a:lnTo>
                  <a:lnTo>
                    <a:pt x="37" y="13"/>
                  </a:lnTo>
                  <a:lnTo>
                    <a:pt x="37" y="13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3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7" y="24"/>
                  </a:lnTo>
                  <a:lnTo>
                    <a:pt x="38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4"/>
                  </a:lnTo>
                  <a:lnTo>
                    <a:pt x="46" y="24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1"/>
                  </a:lnTo>
                  <a:lnTo>
                    <a:pt x="48" y="19"/>
                  </a:lnTo>
                  <a:lnTo>
                    <a:pt x="49" y="19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1" y="22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52" y="24"/>
                  </a:lnTo>
                  <a:lnTo>
                    <a:pt x="54" y="24"/>
                  </a:lnTo>
                  <a:lnTo>
                    <a:pt x="54" y="24"/>
                  </a:lnTo>
                  <a:lnTo>
                    <a:pt x="54" y="25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7" y="25"/>
                  </a:lnTo>
                  <a:lnTo>
                    <a:pt x="59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9" y="27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30"/>
                  </a:lnTo>
                  <a:lnTo>
                    <a:pt x="59" y="30"/>
                  </a:lnTo>
                  <a:lnTo>
                    <a:pt x="60" y="33"/>
                  </a:lnTo>
                  <a:lnTo>
                    <a:pt x="60" y="35"/>
                  </a:lnTo>
                  <a:lnTo>
                    <a:pt x="60" y="36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9"/>
                  </a:lnTo>
                  <a:lnTo>
                    <a:pt x="60" y="39"/>
                  </a:lnTo>
                  <a:lnTo>
                    <a:pt x="62" y="41"/>
                  </a:lnTo>
                  <a:lnTo>
                    <a:pt x="62" y="44"/>
                  </a:lnTo>
                  <a:lnTo>
                    <a:pt x="62" y="46"/>
                  </a:lnTo>
                  <a:lnTo>
                    <a:pt x="63" y="49"/>
                  </a:lnTo>
                  <a:lnTo>
                    <a:pt x="62" y="51"/>
                  </a:lnTo>
                  <a:lnTo>
                    <a:pt x="62" y="51"/>
                  </a:lnTo>
                  <a:lnTo>
                    <a:pt x="60" y="52"/>
                  </a:lnTo>
                  <a:lnTo>
                    <a:pt x="60" y="54"/>
                  </a:lnTo>
                  <a:lnTo>
                    <a:pt x="60" y="57"/>
                  </a:lnTo>
                  <a:lnTo>
                    <a:pt x="59" y="58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9" y="62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2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8" y="65"/>
                  </a:lnTo>
                  <a:lnTo>
                    <a:pt x="46" y="63"/>
                  </a:lnTo>
                  <a:lnTo>
                    <a:pt x="43" y="65"/>
                  </a:lnTo>
                  <a:lnTo>
                    <a:pt x="41" y="65"/>
                  </a:lnTo>
                  <a:lnTo>
                    <a:pt x="40" y="65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37" y="68"/>
                  </a:lnTo>
                  <a:lnTo>
                    <a:pt x="37" y="68"/>
                  </a:lnTo>
                  <a:lnTo>
                    <a:pt x="35" y="69"/>
                  </a:lnTo>
                  <a:lnTo>
                    <a:pt x="33" y="69"/>
                  </a:lnTo>
                  <a:lnTo>
                    <a:pt x="32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71"/>
                  </a:lnTo>
                  <a:lnTo>
                    <a:pt x="29" y="71"/>
                  </a:lnTo>
                  <a:lnTo>
                    <a:pt x="29" y="73"/>
                  </a:lnTo>
                  <a:lnTo>
                    <a:pt x="27" y="73"/>
                  </a:lnTo>
                  <a:lnTo>
                    <a:pt x="25" y="73"/>
                  </a:lnTo>
                  <a:lnTo>
                    <a:pt x="24" y="74"/>
                  </a:lnTo>
                  <a:lnTo>
                    <a:pt x="22" y="74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0" y="77"/>
                  </a:lnTo>
                  <a:lnTo>
                    <a:pt x="8" y="77"/>
                  </a:lnTo>
                  <a:lnTo>
                    <a:pt x="10" y="74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7" y="74"/>
                  </a:lnTo>
                  <a:lnTo>
                    <a:pt x="5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11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8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2" y="65"/>
                  </a:lnTo>
                  <a:lnTo>
                    <a:pt x="0" y="65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2"/>
                  </a:lnTo>
                  <a:lnTo>
                    <a:pt x="3" y="62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7" y="62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7" y="60"/>
                  </a:lnTo>
                  <a:lnTo>
                    <a:pt x="7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1" y="55"/>
                  </a:lnTo>
                  <a:lnTo>
                    <a:pt x="14" y="55"/>
                  </a:lnTo>
                  <a:lnTo>
                    <a:pt x="19" y="55"/>
                  </a:lnTo>
                  <a:lnTo>
                    <a:pt x="22" y="54"/>
                  </a:lnTo>
                  <a:lnTo>
                    <a:pt x="21" y="52"/>
                  </a:lnTo>
                  <a:lnTo>
                    <a:pt x="19" y="52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14" y="55"/>
                  </a:lnTo>
                  <a:lnTo>
                    <a:pt x="13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11" y="55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10" y="54"/>
                  </a:lnTo>
                  <a:lnTo>
                    <a:pt x="13" y="52"/>
                  </a:lnTo>
                  <a:lnTo>
                    <a:pt x="13" y="51"/>
                  </a:lnTo>
                  <a:lnTo>
                    <a:pt x="14" y="49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8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21" y="43"/>
                  </a:lnTo>
                  <a:lnTo>
                    <a:pt x="19" y="43"/>
                  </a:lnTo>
                  <a:lnTo>
                    <a:pt x="18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0" y="41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7" y="36"/>
                  </a:lnTo>
                  <a:lnTo>
                    <a:pt x="10" y="35"/>
                  </a:lnTo>
                  <a:lnTo>
                    <a:pt x="7" y="35"/>
                  </a:lnTo>
                  <a:lnTo>
                    <a:pt x="7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8" y="30"/>
                  </a:lnTo>
                  <a:lnTo>
                    <a:pt x="7" y="30"/>
                  </a:lnTo>
                  <a:lnTo>
                    <a:pt x="7" y="28"/>
                  </a:lnTo>
                  <a:lnTo>
                    <a:pt x="7" y="27"/>
                  </a:lnTo>
                  <a:lnTo>
                    <a:pt x="8" y="27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4" y="22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24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1"/>
                  </a:lnTo>
                  <a:lnTo>
                    <a:pt x="25" y="19"/>
                  </a:lnTo>
                  <a:lnTo>
                    <a:pt x="27" y="19"/>
                  </a:lnTo>
                  <a:lnTo>
                    <a:pt x="29" y="1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2" y="16"/>
                  </a:lnTo>
                  <a:lnTo>
                    <a:pt x="32" y="14"/>
                  </a:lnTo>
                  <a:lnTo>
                    <a:pt x="27" y="16"/>
                  </a:lnTo>
                  <a:lnTo>
                    <a:pt x="22" y="14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7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8"/>
                  </a:lnTo>
                  <a:lnTo>
                    <a:pt x="40" y="8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4" y="2"/>
                  </a:lnTo>
                  <a:lnTo>
                    <a:pt x="43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4" name="Freeform 251">
              <a:extLst>
                <a:ext uri="{FF2B5EF4-FFF2-40B4-BE49-F238E27FC236}">
                  <a16:creationId xmlns:a16="http://schemas.microsoft.com/office/drawing/2014/main" id="{AC571E90-9555-4677-9F11-416168CCB8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44584" y="4425668"/>
              <a:ext cx="1190975" cy="298231"/>
            </a:xfrm>
            <a:custGeom>
              <a:avLst/>
              <a:gdLst>
                <a:gd name="T0" fmla="*/ 357 w 611"/>
                <a:gd name="T1" fmla="*/ 143 h 153"/>
                <a:gd name="T2" fmla="*/ 302 w 611"/>
                <a:gd name="T3" fmla="*/ 135 h 153"/>
                <a:gd name="T4" fmla="*/ 381 w 611"/>
                <a:gd name="T5" fmla="*/ 132 h 153"/>
                <a:gd name="T6" fmla="*/ 372 w 611"/>
                <a:gd name="T7" fmla="*/ 129 h 153"/>
                <a:gd name="T8" fmla="*/ 302 w 611"/>
                <a:gd name="T9" fmla="*/ 118 h 153"/>
                <a:gd name="T10" fmla="*/ 253 w 611"/>
                <a:gd name="T11" fmla="*/ 123 h 153"/>
                <a:gd name="T12" fmla="*/ 365 w 611"/>
                <a:gd name="T13" fmla="*/ 115 h 153"/>
                <a:gd name="T14" fmla="*/ 577 w 611"/>
                <a:gd name="T15" fmla="*/ 115 h 153"/>
                <a:gd name="T16" fmla="*/ 383 w 611"/>
                <a:gd name="T17" fmla="*/ 115 h 153"/>
                <a:gd name="T18" fmla="*/ 339 w 611"/>
                <a:gd name="T19" fmla="*/ 121 h 153"/>
                <a:gd name="T20" fmla="*/ 315 w 611"/>
                <a:gd name="T21" fmla="*/ 113 h 153"/>
                <a:gd name="T22" fmla="*/ 348 w 611"/>
                <a:gd name="T23" fmla="*/ 113 h 153"/>
                <a:gd name="T24" fmla="*/ 294 w 611"/>
                <a:gd name="T25" fmla="*/ 120 h 153"/>
                <a:gd name="T26" fmla="*/ 269 w 611"/>
                <a:gd name="T27" fmla="*/ 124 h 153"/>
                <a:gd name="T28" fmla="*/ 280 w 611"/>
                <a:gd name="T29" fmla="*/ 117 h 153"/>
                <a:gd name="T30" fmla="*/ 231 w 611"/>
                <a:gd name="T31" fmla="*/ 117 h 153"/>
                <a:gd name="T32" fmla="*/ 397 w 611"/>
                <a:gd name="T33" fmla="*/ 109 h 153"/>
                <a:gd name="T34" fmla="*/ 567 w 611"/>
                <a:gd name="T35" fmla="*/ 117 h 153"/>
                <a:gd name="T36" fmla="*/ 471 w 611"/>
                <a:gd name="T37" fmla="*/ 102 h 153"/>
                <a:gd name="T38" fmla="*/ 432 w 611"/>
                <a:gd name="T39" fmla="*/ 98 h 153"/>
                <a:gd name="T40" fmla="*/ 244 w 611"/>
                <a:gd name="T41" fmla="*/ 95 h 153"/>
                <a:gd name="T42" fmla="*/ 523 w 611"/>
                <a:gd name="T43" fmla="*/ 87 h 153"/>
                <a:gd name="T44" fmla="*/ 129 w 611"/>
                <a:gd name="T45" fmla="*/ 83 h 153"/>
                <a:gd name="T46" fmla="*/ 173 w 611"/>
                <a:gd name="T47" fmla="*/ 90 h 153"/>
                <a:gd name="T48" fmla="*/ 220 w 611"/>
                <a:gd name="T49" fmla="*/ 106 h 153"/>
                <a:gd name="T50" fmla="*/ 179 w 611"/>
                <a:gd name="T51" fmla="*/ 113 h 153"/>
                <a:gd name="T52" fmla="*/ 102 w 611"/>
                <a:gd name="T53" fmla="*/ 95 h 153"/>
                <a:gd name="T54" fmla="*/ 121 w 611"/>
                <a:gd name="T55" fmla="*/ 82 h 153"/>
                <a:gd name="T56" fmla="*/ 493 w 611"/>
                <a:gd name="T57" fmla="*/ 79 h 153"/>
                <a:gd name="T58" fmla="*/ 514 w 611"/>
                <a:gd name="T59" fmla="*/ 82 h 153"/>
                <a:gd name="T60" fmla="*/ 361 w 611"/>
                <a:gd name="T61" fmla="*/ 71 h 153"/>
                <a:gd name="T62" fmla="*/ 342 w 611"/>
                <a:gd name="T63" fmla="*/ 72 h 153"/>
                <a:gd name="T64" fmla="*/ 351 w 611"/>
                <a:gd name="T65" fmla="*/ 74 h 153"/>
                <a:gd name="T66" fmla="*/ 356 w 611"/>
                <a:gd name="T67" fmla="*/ 54 h 153"/>
                <a:gd name="T68" fmla="*/ 428 w 611"/>
                <a:gd name="T69" fmla="*/ 46 h 153"/>
                <a:gd name="T70" fmla="*/ 252 w 611"/>
                <a:gd name="T71" fmla="*/ 54 h 153"/>
                <a:gd name="T72" fmla="*/ 395 w 611"/>
                <a:gd name="T73" fmla="*/ 44 h 153"/>
                <a:gd name="T74" fmla="*/ 449 w 611"/>
                <a:gd name="T75" fmla="*/ 36 h 153"/>
                <a:gd name="T76" fmla="*/ 438 w 611"/>
                <a:gd name="T77" fmla="*/ 43 h 153"/>
                <a:gd name="T78" fmla="*/ 439 w 611"/>
                <a:gd name="T79" fmla="*/ 38 h 153"/>
                <a:gd name="T80" fmla="*/ 134 w 611"/>
                <a:gd name="T81" fmla="*/ 41 h 153"/>
                <a:gd name="T82" fmla="*/ 515 w 611"/>
                <a:gd name="T83" fmla="*/ 25 h 153"/>
                <a:gd name="T84" fmla="*/ 364 w 611"/>
                <a:gd name="T85" fmla="*/ 22 h 153"/>
                <a:gd name="T86" fmla="*/ 454 w 611"/>
                <a:gd name="T87" fmla="*/ 25 h 153"/>
                <a:gd name="T88" fmla="*/ 537 w 611"/>
                <a:gd name="T89" fmla="*/ 19 h 153"/>
                <a:gd name="T90" fmla="*/ 118 w 611"/>
                <a:gd name="T91" fmla="*/ 31 h 153"/>
                <a:gd name="T92" fmla="*/ 96 w 611"/>
                <a:gd name="T93" fmla="*/ 22 h 153"/>
                <a:gd name="T94" fmla="*/ 422 w 611"/>
                <a:gd name="T95" fmla="*/ 19 h 153"/>
                <a:gd name="T96" fmla="*/ 350 w 611"/>
                <a:gd name="T97" fmla="*/ 19 h 153"/>
                <a:gd name="T98" fmla="*/ 6 w 611"/>
                <a:gd name="T99" fmla="*/ 14 h 153"/>
                <a:gd name="T100" fmla="*/ 466 w 611"/>
                <a:gd name="T101" fmla="*/ 8 h 153"/>
                <a:gd name="T102" fmla="*/ 533 w 611"/>
                <a:gd name="T103" fmla="*/ 6 h 153"/>
                <a:gd name="T104" fmla="*/ 332 w 611"/>
                <a:gd name="T105" fmla="*/ 3 h 153"/>
                <a:gd name="T106" fmla="*/ 518 w 611"/>
                <a:gd name="T107" fmla="*/ 31 h 153"/>
                <a:gd name="T108" fmla="*/ 556 w 611"/>
                <a:gd name="T109" fmla="*/ 22 h 153"/>
                <a:gd name="T110" fmla="*/ 611 w 611"/>
                <a:gd name="T111" fmla="*/ 82 h 153"/>
                <a:gd name="T112" fmla="*/ 586 w 611"/>
                <a:gd name="T113" fmla="*/ 112 h 153"/>
                <a:gd name="T114" fmla="*/ 581 w 611"/>
                <a:gd name="T115" fmla="*/ 95 h 153"/>
                <a:gd name="T116" fmla="*/ 556 w 611"/>
                <a:gd name="T117" fmla="*/ 66 h 153"/>
                <a:gd name="T118" fmla="*/ 510 w 611"/>
                <a:gd name="T119" fmla="*/ 50 h 153"/>
                <a:gd name="T120" fmla="*/ 495 w 611"/>
                <a:gd name="T121" fmla="*/ 46 h 153"/>
                <a:gd name="T122" fmla="*/ 509 w 611"/>
                <a:gd name="T123" fmla="*/ 27 h 153"/>
                <a:gd name="T124" fmla="*/ 471 w 611"/>
                <a:gd name="T125" fmla="*/ 13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11" h="153">
                  <a:moveTo>
                    <a:pt x="357" y="146"/>
                  </a:moveTo>
                  <a:lnTo>
                    <a:pt x="357" y="146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6" y="150"/>
                  </a:lnTo>
                  <a:lnTo>
                    <a:pt x="354" y="151"/>
                  </a:lnTo>
                  <a:lnTo>
                    <a:pt x="351" y="151"/>
                  </a:lnTo>
                  <a:lnTo>
                    <a:pt x="351" y="153"/>
                  </a:lnTo>
                  <a:lnTo>
                    <a:pt x="350" y="153"/>
                  </a:lnTo>
                  <a:lnTo>
                    <a:pt x="350" y="153"/>
                  </a:lnTo>
                  <a:lnTo>
                    <a:pt x="350" y="151"/>
                  </a:lnTo>
                  <a:lnTo>
                    <a:pt x="350" y="150"/>
                  </a:lnTo>
                  <a:lnTo>
                    <a:pt x="353" y="150"/>
                  </a:lnTo>
                  <a:lnTo>
                    <a:pt x="354" y="148"/>
                  </a:lnTo>
                  <a:lnTo>
                    <a:pt x="356" y="146"/>
                  </a:lnTo>
                  <a:lnTo>
                    <a:pt x="357" y="146"/>
                  </a:lnTo>
                  <a:lnTo>
                    <a:pt x="357" y="146"/>
                  </a:lnTo>
                  <a:close/>
                  <a:moveTo>
                    <a:pt x="337" y="145"/>
                  </a:moveTo>
                  <a:lnTo>
                    <a:pt x="337" y="146"/>
                  </a:lnTo>
                  <a:lnTo>
                    <a:pt x="337" y="146"/>
                  </a:lnTo>
                  <a:lnTo>
                    <a:pt x="335" y="148"/>
                  </a:lnTo>
                  <a:lnTo>
                    <a:pt x="335" y="148"/>
                  </a:lnTo>
                  <a:lnTo>
                    <a:pt x="334" y="148"/>
                  </a:lnTo>
                  <a:lnTo>
                    <a:pt x="334" y="148"/>
                  </a:lnTo>
                  <a:lnTo>
                    <a:pt x="334" y="146"/>
                  </a:lnTo>
                  <a:lnTo>
                    <a:pt x="335" y="145"/>
                  </a:lnTo>
                  <a:lnTo>
                    <a:pt x="337" y="145"/>
                  </a:lnTo>
                  <a:close/>
                  <a:moveTo>
                    <a:pt x="359" y="142"/>
                  </a:moveTo>
                  <a:lnTo>
                    <a:pt x="359" y="142"/>
                  </a:lnTo>
                  <a:lnTo>
                    <a:pt x="359" y="142"/>
                  </a:lnTo>
                  <a:lnTo>
                    <a:pt x="357" y="143"/>
                  </a:lnTo>
                  <a:lnTo>
                    <a:pt x="357" y="143"/>
                  </a:lnTo>
                  <a:lnTo>
                    <a:pt x="356" y="145"/>
                  </a:lnTo>
                  <a:lnTo>
                    <a:pt x="356" y="143"/>
                  </a:lnTo>
                  <a:lnTo>
                    <a:pt x="357" y="142"/>
                  </a:lnTo>
                  <a:lnTo>
                    <a:pt x="359" y="142"/>
                  </a:lnTo>
                  <a:close/>
                  <a:moveTo>
                    <a:pt x="307" y="129"/>
                  </a:moveTo>
                  <a:lnTo>
                    <a:pt x="309" y="129"/>
                  </a:lnTo>
                  <a:lnTo>
                    <a:pt x="309" y="131"/>
                  </a:lnTo>
                  <a:lnTo>
                    <a:pt x="309" y="131"/>
                  </a:lnTo>
                  <a:lnTo>
                    <a:pt x="312" y="132"/>
                  </a:lnTo>
                  <a:lnTo>
                    <a:pt x="312" y="132"/>
                  </a:lnTo>
                  <a:lnTo>
                    <a:pt x="312" y="134"/>
                  </a:lnTo>
                  <a:lnTo>
                    <a:pt x="313" y="134"/>
                  </a:lnTo>
                  <a:lnTo>
                    <a:pt x="313" y="134"/>
                  </a:lnTo>
                  <a:lnTo>
                    <a:pt x="315" y="134"/>
                  </a:lnTo>
                  <a:lnTo>
                    <a:pt x="316" y="134"/>
                  </a:lnTo>
                  <a:lnTo>
                    <a:pt x="316" y="135"/>
                  </a:lnTo>
                  <a:lnTo>
                    <a:pt x="318" y="137"/>
                  </a:lnTo>
                  <a:lnTo>
                    <a:pt x="318" y="139"/>
                  </a:lnTo>
                  <a:lnTo>
                    <a:pt x="320" y="139"/>
                  </a:lnTo>
                  <a:lnTo>
                    <a:pt x="321" y="140"/>
                  </a:lnTo>
                  <a:lnTo>
                    <a:pt x="320" y="140"/>
                  </a:lnTo>
                  <a:lnTo>
                    <a:pt x="318" y="142"/>
                  </a:lnTo>
                  <a:lnTo>
                    <a:pt x="318" y="143"/>
                  </a:lnTo>
                  <a:lnTo>
                    <a:pt x="316" y="143"/>
                  </a:lnTo>
                  <a:lnTo>
                    <a:pt x="315" y="143"/>
                  </a:lnTo>
                  <a:lnTo>
                    <a:pt x="315" y="143"/>
                  </a:lnTo>
                  <a:lnTo>
                    <a:pt x="312" y="143"/>
                  </a:lnTo>
                  <a:lnTo>
                    <a:pt x="310" y="142"/>
                  </a:lnTo>
                  <a:lnTo>
                    <a:pt x="309" y="142"/>
                  </a:lnTo>
                  <a:lnTo>
                    <a:pt x="309" y="140"/>
                  </a:lnTo>
                  <a:lnTo>
                    <a:pt x="307" y="139"/>
                  </a:lnTo>
                  <a:lnTo>
                    <a:pt x="305" y="139"/>
                  </a:lnTo>
                  <a:lnTo>
                    <a:pt x="302" y="135"/>
                  </a:lnTo>
                  <a:lnTo>
                    <a:pt x="301" y="135"/>
                  </a:lnTo>
                  <a:lnTo>
                    <a:pt x="301" y="135"/>
                  </a:lnTo>
                  <a:lnTo>
                    <a:pt x="299" y="135"/>
                  </a:lnTo>
                  <a:lnTo>
                    <a:pt x="296" y="135"/>
                  </a:lnTo>
                  <a:lnTo>
                    <a:pt x="294" y="134"/>
                  </a:lnTo>
                  <a:lnTo>
                    <a:pt x="294" y="134"/>
                  </a:lnTo>
                  <a:lnTo>
                    <a:pt x="294" y="132"/>
                  </a:lnTo>
                  <a:lnTo>
                    <a:pt x="293" y="132"/>
                  </a:lnTo>
                  <a:lnTo>
                    <a:pt x="294" y="132"/>
                  </a:lnTo>
                  <a:lnTo>
                    <a:pt x="294" y="131"/>
                  </a:lnTo>
                  <a:lnTo>
                    <a:pt x="296" y="131"/>
                  </a:lnTo>
                  <a:lnTo>
                    <a:pt x="298" y="131"/>
                  </a:lnTo>
                  <a:lnTo>
                    <a:pt x="301" y="131"/>
                  </a:lnTo>
                  <a:lnTo>
                    <a:pt x="302" y="129"/>
                  </a:lnTo>
                  <a:lnTo>
                    <a:pt x="305" y="131"/>
                  </a:lnTo>
                  <a:lnTo>
                    <a:pt x="307" y="131"/>
                  </a:lnTo>
                  <a:lnTo>
                    <a:pt x="307" y="129"/>
                  </a:lnTo>
                  <a:close/>
                  <a:moveTo>
                    <a:pt x="380" y="124"/>
                  </a:moveTo>
                  <a:lnTo>
                    <a:pt x="380" y="126"/>
                  </a:lnTo>
                  <a:lnTo>
                    <a:pt x="380" y="126"/>
                  </a:lnTo>
                  <a:lnTo>
                    <a:pt x="381" y="126"/>
                  </a:lnTo>
                  <a:lnTo>
                    <a:pt x="383" y="124"/>
                  </a:lnTo>
                  <a:lnTo>
                    <a:pt x="383" y="124"/>
                  </a:lnTo>
                  <a:lnTo>
                    <a:pt x="383" y="126"/>
                  </a:lnTo>
                  <a:lnTo>
                    <a:pt x="383" y="126"/>
                  </a:lnTo>
                  <a:lnTo>
                    <a:pt x="383" y="128"/>
                  </a:lnTo>
                  <a:lnTo>
                    <a:pt x="381" y="128"/>
                  </a:lnTo>
                  <a:lnTo>
                    <a:pt x="380" y="128"/>
                  </a:lnTo>
                  <a:lnTo>
                    <a:pt x="380" y="129"/>
                  </a:lnTo>
                  <a:lnTo>
                    <a:pt x="380" y="129"/>
                  </a:lnTo>
                  <a:lnTo>
                    <a:pt x="381" y="129"/>
                  </a:lnTo>
                  <a:lnTo>
                    <a:pt x="381" y="131"/>
                  </a:lnTo>
                  <a:lnTo>
                    <a:pt x="381" y="132"/>
                  </a:lnTo>
                  <a:lnTo>
                    <a:pt x="381" y="132"/>
                  </a:lnTo>
                  <a:lnTo>
                    <a:pt x="380" y="134"/>
                  </a:lnTo>
                  <a:lnTo>
                    <a:pt x="378" y="135"/>
                  </a:lnTo>
                  <a:lnTo>
                    <a:pt x="376" y="139"/>
                  </a:lnTo>
                  <a:lnTo>
                    <a:pt x="375" y="139"/>
                  </a:lnTo>
                  <a:lnTo>
                    <a:pt x="373" y="140"/>
                  </a:lnTo>
                  <a:lnTo>
                    <a:pt x="372" y="142"/>
                  </a:lnTo>
                  <a:lnTo>
                    <a:pt x="372" y="142"/>
                  </a:lnTo>
                  <a:lnTo>
                    <a:pt x="369" y="142"/>
                  </a:lnTo>
                  <a:lnTo>
                    <a:pt x="365" y="143"/>
                  </a:lnTo>
                  <a:lnTo>
                    <a:pt x="364" y="145"/>
                  </a:lnTo>
                  <a:lnTo>
                    <a:pt x="362" y="145"/>
                  </a:lnTo>
                  <a:lnTo>
                    <a:pt x="361" y="143"/>
                  </a:lnTo>
                  <a:lnTo>
                    <a:pt x="361" y="143"/>
                  </a:lnTo>
                  <a:lnTo>
                    <a:pt x="361" y="142"/>
                  </a:lnTo>
                  <a:lnTo>
                    <a:pt x="361" y="142"/>
                  </a:lnTo>
                  <a:lnTo>
                    <a:pt x="362" y="142"/>
                  </a:lnTo>
                  <a:lnTo>
                    <a:pt x="362" y="140"/>
                  </a:lnTo>
                  <a:lnTo>
                    <a:pt x="361" y="140"/>
                  </a:lnTo>
                  <a:lnTo>
                    <a:pt x="361" y="139"/>
                  </a:lnTo>
                  <a:lnTo>
                    <a:pt x="361" y="137"/>
                  </a:lnTo>
                  <a:lnTo>
                    <a:pt x="362" y="135"/>
                  </a:lnTo>
                  <a:lnTo>
                    <a:pt x="362" y="134"/>
                  </a:lnTo>
                  <a:lnTo>
                    <a:pt x="364" y="131"/>
                  </a:lnTo>
                  <a:lnTo>
                    <a:pt x="365" y="131"/>
                  </a:lnTo>
                  <a:lnTo>
                    <a:pt x="367" y="129"/>
                  </a:lnTo>
                  <a:lnTo>
                    <a:pt x="367" y="131"/>
                  </a:lnTo>
                  <a:lnTo>
                    <a:pt x="367" y="131"/>
                  </a:lnTo>
                  <a:lnTo>
                    <a:pt x="369" y="131"/>
                  </a:lnTo>
                  <a:lnTo>
                    <a:pt x="369" y="131"/>
                  </a:lnTo>
                  <a:lnTo>
                    <a:pt x="370" y="131"/>
                  </a:lnTo>
                  <a:lnTo>
                    <a:pt x="372" y="131"/>
                  </a:lnTo>
                  <a:lnTo>
                    <a:pt x="372" y="129"/>
                  </a:lnTo>
                  <a:lnTo>
                    <a:pt x="372" y="129"/>
                  </a:lnTo>
                  <a:lnTo>
                    <a:pt x="373" y="128"/>
                  </a:lnTo>
                  <a:lnTo>
                    <a:pt x="373" y="128"/>
                  </a:lnTo>
                  <a:lnTo>
                    <a:pt x="375" y="128"/>
                  </a:lnTo>
                  <a:lnTo>
                    <a:pt x="376" y="126"/>
                  </a:lnTo>
                  <a:lnTo>
                    <a:pt x="376" y="126"/>
                  </a:lnTo>
                  <a:lnTo>
                    <a:pt x="380" y="124"/>
                  </a:lnTo>
                  <a:lnTo>
                    <a:pt x="380" y="124"/>
                  </a:lnTo>
                  <a:close/>
                  <a:moveTo>
                    <a:pt x="244" y="120"/>
                  </a:moveTo>
                  <a:lnTo>
                    <a:pt x="246" y="121"/>
                  </a:lnTo>
                  <a:lnTo>
                    <a:pt x="246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2" y="121"/>
                  </a:lnTo>
                  <a:lnTo>
                    <a:pt x="244" y="120"/>
                  </a:lnTo>
                  <a:lnTo>
                    <a:pt x="244" y="120"/>
                  </a:lnTo>
                  <a:close/>
                  <a:moveTo>
                    <a:pt x="353" y="117"/>
                  </a:moveTo>
                  <a:lnTo>
                    <a:pt x="354" y="117"/>
                  </a:lnTo>
                  <a:lnTo>
                    <a:pt x="354" y="117"/>
                  </a:lnTo>
                  <a:lnTo>
                    <a:pt x="353" y="118"/>
                  </a:lnTo>
                  <a:lnTo>
                    <a:pt x="351" y="118"/>
                  </a:lnTo>
                  <a:lnTo>
                    <a:pt x="351" y="120"/>
                  </a:lnTo>
                  <a:lnTo>
                    <a:pt x="350" y="118"/>
                  </a:lnTo>
                  <a:lnTo>
                    <a:pt x="351" y="118"/>
                  </a:lnTo>
                  <a:lnTo>
                    <a:pt x="351" y="118"/>
                  </a:lnTo>
                  <a:lnTo>
                    <a:pt x="353" y="117"/>
                  </a:lnTo>
                  <a:lnTo>
                    <a:pt x="353" y="117"/>
                  </a:lnTo>
                  <a:close/>
                  <a:moveTo>
                    <a:pt x="301" y="117"/>
                  </a:moveTo>
                  <a:lnTo>
                    <a:pt x="301" y="117"/>
                  </a:lnTo>
                  <a:lnTo>
                    <a:pt x="301" y="117"/>
                  </a:lnTo>
                  <a:lnTo>
                    <a:pt x="301" y="117"/>
                  </a:lnTo>
                  <a:lnTo>
                    <a:pt x="302" y="117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1" y="120"/>
                  </a:lnTo>
                  <a:lnTo>
                    <a:pt x="301" y="120"/>
                  </a:lnTo>
                  <a:lnTo>
                    <a:pt x="301" y="121"/>
                  </a:lnTo>
                  <a:lnTo>
                    <a:pt x="301" y="121"/>
                  </a:lnTo>
                  <a:lnTo>
                    <a:pt x="299" y="121"/>
                  </a:lnTo>
                  <a:lnTo>
                    <a:pt x="299" y="120"/>
                  </a:lnTo>
                  <a:lnTo>
                    <a:pt x="299" y="118"/>
                  </a:lnTo>
                  <a:lnTo>
                    <a:pt x="301" y="118"/>
                  </a:lnTo>
                  <a:lnTo>
                    <a:pt x="301" y="117"/>
                  </a:lnTo>
                  <a:lnTo>
                    <a:pt x="301" y="117"/>
                  </a:lnTo>
                  <a:close/>
                  <a:moveTo>
                    <a:pt x="354" y="113"/>
                  </a:moveTo>
                  <a:lnTo>
                    <a:pt x="356" y="115"/>
                  </a:lnTo>
                  <a:lnTo>
                    <a:pt x="356" y="115"/>
                  </a:lnTo>
                  <a:lnTo>
                    <a:pt x="356" y="117"/>
                  </a:lnTo>
                  <a:lnTo>
                    <a:pt x="353" y="117"/>
                  </a:lnTo>
                  <a:lnTo>
                    <a:pt x="353" y="115"/>
                  </a:lnTo>
                  <a:lnTo>
                    <a:pt x="353" y="115"/>
                  </a:lnTo>
                  <a:lnTo>
                    <a:pt x="354" y="113"/>
                  </a:lnTo>
                  <a:lnTo>
                    <a:pt x="354" y="113"/>
                  </a:lnTo>
                  <a:close/>
                  <a:moveTo>
                    <a:pt x="257" y="113"/>
                  </a:moveTo>
                  <a:lnTo>
                    <a:pt x="260" y="115"/>
                  </a:lnTo>
                  <a:lnTo>
                    <a:pt x="261" y="115"/>
                  </a:lnTo>
                  <a:lnTo>
                    <a:pt x="261" y="115"/>
                  </a:lnTo>
                  <a:lnTo>
                    <a:pt x="261" y="117"/>
                  </a:lnTo>
                  <a:lnTo>
                    <a:pt x="260" y="120"/>
                  </a:lnTo>
                  <a:lnTo>
                    <a:pt x="258" y="123"/>
                  </a:lnTo>
                  <a:lnTo>
                    <a:pt x="258" y="123"/>
                  </a:lnTo>
                  <a:lnTo>
                    <a:pt x="260" y="123"/>
                  </a:lnTo>
                  <a:lnTo>
                    <a:pt x="257" y="124"/>
                  </a:lnTo>
                  <a:lnTo>
                    <a:pt x="255" y="123"/>
                  </a:lnTo>
                  <a:lnTo>
                    <a:pt x="253" y="123"/>
                  </a:lnTo>
                  <a:lnTo>
                    <a:pt x="250" y="123"/>
                  </a:lnTo>
                  <a:lnTo>
                    <a:pt x="249" y="123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52" y="121"/>
                  </a:lnTo>
                  <a:lnTo>
                    <a:pt x="252" y="121"/>
                  </a:lnTo>
                  <a:lnTo>
                    <a:pt x="252" y="120"/>
                  </a:lnTo>
                  <a:lnTo>
                    <a:pt x="252" y="117"/>
                  </a:lnTo>
                  <a:lnTo>
                    <a:pt x="253" y="115"/>
                  </a:lnTo>
                  <a:lnTo>
                    <a:pt x="255" y="113"/>
                  </a:lnTo>
                  <a:lnTo>
                    <a:pt x="257" y="113"/>
                  </a:lnTo>
                  <a:close/>
                  <a:moveTo>
                    <a:pt x="370" y="113"/>
                  </a:moveTo>
                  <a:lnTo>
                    <a:pt x="370" y="113"/>
                  </a:lnTo>
                  <a:lnTo>
                    <a:pt x="370" y="113"/>
                  </a:lnTo>
                  <a:lnTo>
                    <a:pt x="370" y="115"/>
                  </a:lnTo>
                  <a:lnTo>
                    <a:pt x="370" y="117"/>
                  </a:lnTo>
                  <a:lnTo>
                    <a:pt x="369" y="118"/>
                  </a:lnTo>
                  <a:lnTo>
                    <a:pt x="369" y="118"/>
                  </a:lnTo>
                  <a:lnTo>
                    <a:pt x="367" y="118"/>
                  </a:lnTo>
                  <a:lnTo>
                    <a:pt x="367" y="117"/>
                  </a:lnTo>
                  <a:lnTo>
                    <a:pt x="365" y="117"/>
                  </a:lnTo>
                  <a:lnTo>
                    <a:pt x="365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9" y="115"/>
                  </a:lnTo>
                  <a:lnTo>
                    <a:pt x="370" y="113"/>
                  </a:lnTo>
                  <a:lnTo>
                    <a:pt x="370" y="113"/>
                  </a:lnTo>
                  <a:close/>
                  <a:moveTo>
                    <a:pt x="364" y="113"/>
                  </a:moveTo>
                  <a:lnTo>
                    <a:pt x="364" y="113"/>
                  </a:lnTo>
                  <a:lnTo>
                    <a:pt x="365" y="113"/>
                  </a:lnTo>
                  <a:lnTo>
                    <a:pt x="365" y="115"/>
                  </a:lnTo>
                  <a:lnTo>
                    <a:pt x="364" y="115"/>
                  </a:lnTo>
                  <a:lnTo>
                    <a:pt x="362" y="117"/>
                  </a:lnTo>
                  <a:lnTo>
                    <a:pt x="361" y="117"/>
                  </a:lnTo>
                  <a:lnTo>
                    <a:pt x="361" y="117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59" y="118"/>
                  </a:lnTo>
                  <a:lnTo>
                    <a:pt x="359" y="118"/>
                  </a:lnTo>
                  <a:lnTo>
                    <a:pt x="357" y="118"/>
                  </a:lnTo>
                  <a:lnTo>
                    <a:pt x="357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7"/>
                  </a:lnTo>
                  <a:lnTo>
                    <a:pt x="359" y="115"/>
                  </a:lnTo>
                  <a:lnTo>
                    <a:pt x="359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5"/>
                  </a:lnTo>
                  <a:lnTo>
                    <a:pt x="361" y="115"/>
                  </a:lnTo>
                  <a:lnTo>
                    <a:pt x="364" y="113"/>
                  </a:lnTo>
                  <a:close/>
                  <a:moveTo>
                    <a:pt x="580" y="113"/>
                  </a:moveTo>
                  <a:lnTo>
                    <a:pt x="580" y="113"/>
                  </a:lnTo>
                  <a:lnTo>
                    <a:pt x="581" y="115"/>
                  </a:lnTo>
                  <a:lnTo>
                    <a:pt x="581" y="117"/>
                  </a:lnTo>
                  <a:lnTo>
                    <a:pt x="581" y="117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8" y="115"/>
                  </a:lnTo>
                  <a:lnTo>
                    <a:pt x="578" y="113"/>
                  </a:lnTo>
                  <a:lnTo>
                    <a:pt x="580" y="113"/>
                  </a:lnTo>
                  <a:close/>
                  <a:moveTo>
                    <a:pt x="275" y="112"/>
                  </a:moveTo>
                  <a:lnTo>
                    <a:pt x="275" y="113"/>
                  </a:lnTo>
                  <a:lnTo>
                    <a:pt x="274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3"/>
                  </a:lnTo>
                  <a:lnTo>
                    <a:pt x="272" y="113"/>
                  </a:lnTo>
                  <a:lnTo>
                    <a:pt x="272" y="112"/>
                  </a:lnTo>
                  <a:lnTo>
                    <a:pt x="275" y="112"/>
                  </a:lnTo>
                  <a:close/>
                  <a:moveTo>
                    <a:pt x="296" y="112"/>
                  </a:moveTo>
                  <a:lnTo>
                    <a:pt x="296" y="113"/>
                  </a:lnTo>
                  <a:lnTo>
                    <a:pt x="296" y="113"/>
                  </a:lnTo>
                  <a:lnTo>
                    <a:pt x="296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2"/>
                  </a:lnTo>
                  <a:lnTo>
                    <a:pt x="296" y="112"/>
                  </a:lnTo>
                  <a:close/>
                  <a:moveTo>
                    <a:pt x="373" y="112"/>
                  </a:moveTo>
                  <a:lnTo>
                    <a:pt x="375" y="112"/>
                  </a:lnTo>
                  <a:lnTo>
                    <a:pt x="375" y="113"/>
                  </a:lnTo>
                  <a:lnTo>
                    <a:pt x="376" y="113"/>
                  </a:lnTo>
                  <a:lnTo>
                    <a:pt x="376" y="113"/>
                  </a:lnTo>
                  <a:lnTo>
                    <a:pt x="380" y="113"/>
                  </a:lnTo>
                  <a:lnTo>
                    <a:pt x="381" y="113"/>
                  </a:lnTo>
                  <a:lnTo>
                    <a:pt x="383" y="113"/>
                  </a:lnTo>
                  <a:lnTo>
                    <a:pt x="383" y="115"/>
                  </a:lnTo>
                  <a:lnTo>
                    <a:pt x="383" y="115"/>
                  </a:lnTo>
                  <a:lnTo>
                    <a:pt x="373" y="117"/>
                  </a:lnTo>
                  <a:lnTo>
                    <a:pt x="372" y="117"/>
                  </a:lnTo>
                  <a:lnTo>
                    <a:pt x="372" y="117"/>
                  </a:lnTo>
                  <a:lnTo>
                    <a:pt x="372" y="115"/>
                  </a:lnTo>
                  <a:lnTo>
                    <a:pt x="372" y="113"/>
                  </a:lnTo>
                  <a:lnTo>
                    <a:pt x="373" y="113"/>
                  </a:lnTo>
                  <a:lnTo>
                    <a:pt x="373" y="112"/>
                  </a:lnTo>
                  <a:close/>
                  <a:moveTo>
                    <a:pt x="422" y="112"/>
                  </a:moveTo>
                  <a:lnTo>
                    <a:pt x="424" y="112"/>
                  </a:lnTo>
                  <a:lnTo>
                    <a:pt x="425" y="112"/>
                  </a:lnTo>
                  <a:lnTo>
                    <a:pt x="425" y="113"/>
                  </a:lnTo>
                  <a:lnTo>
                    <a:pt x="424" y="113"/>
                  </a:lnTo>
                  <a:lnTo>
                    <a:pt x="422" y="113"/>
                  </a:lnTo>
                  <a:lnTo>
                    <a:pt x="421" y="112"/>
                  </a:lnTo>
                  <a:lnTo>
                    <a:pt x="422" y="112"/>
                  </a:lnTo>
                  <a:close/>
                  <a:moveTo>
                    <a:pt x="350" y="112"/>
                  </a:moveTo>
                  <a:lnTo>
                    <a:pt x="351" y="112"/>
                  </a:lnTo>
                  <a:lnTo>
                    <a:pt x="351" y="112"/>
                  </a:lnTo>
                  <a:lnTo>
                    <a:pt x="351" y="115"/>
                  </a:lnTo>
                  <a:lnTo>
                    <a:pt x="351" y="115"/>
                  </a:lnTo>
                  <a:lnTo>
                    <a:pt x="351" y="117"/>
                  </a:lnTo>
                  <a:lnTo>
                    <a:pt x="351" y="117"/>
                  </a:lnTo>
                  <a:lnTo>
                    <a:pt x="350" y="117"/>
                  </a:lnTo>
                  <a:lnTo>
                    <a:pt x="350" y="118"/>
                  </a:lnTo>
                  <a:lnTo>
                    <a:pt x="350" y="120"/>
                  </a:lnTo>
                  <a:lnTo>
                    <a:pt x="348" y="120"/>
                  </a:lnTo>
                  <a:lnTo>
                    <a:pt x="346" y="120"/>
                  </a:lnTo>
                  <a:lnTo>
                    <a:pt x="345" y="120"/>
                  </a:lnTo>
                  <a:lnTo>
                    <a:pt x="345" y="121"/>
                  </a:lnTo>
                  <a:lnTo>
                    <a:pt x="343" y="121"/>
                  </a:lnTo>
                  <a:lnTo>
                    <a:pt x="342" y="121"/>
                  </a:lnTo>
                  <a:lnTo>
                    <a:pt x="340" y="121"/>
                  </a:lnTo>
                  <a:lnTo>
                    <a:pt x="339" y="121"/>
                  </a:lnTo>
                  <a:lnTo>
                    <a:pt x="335" y="123"/>
                  </a:lnTo>
                  <a:lnTo>
                    <a:pt x="334" y="123"/>
                  </a:lnTo>
                  <a:lnTo>
                    <a:pt x="332" y="123"/>
                  </a:lnTo>
                  <a:lnTo>
                    <a:pt x="332" y="123"/>
                  </a:lnTo>
                  <a:lnTo>
                    <a:pt x="331" y="123"/>
                  </a:lnTo>
                  <a:lnTo>
                    <a:pt x="331" y="123"/>
                  </a:lnTo>
                  <a:lnTo>
                    <a:pt x="329" y="123"/>
                  </a:lnTo>
                  <a:lnTo>
                    <a:pt x="328" y="123"/>
                  </a:lnTo>
                  <a:lnTo>
                    <a:pt x="326" y="123"/>
                  </a:lnTo>
                  <a:lnTo>
                    <a:pt x="324" y="123"/>
                  </a:lnTo>
                  <a:lnTo>
                    <a:pt x="324" y="124"/>
                  </a:lnTo>
                  <a:lnTo>
                    <a:pt x="323" y="124"/>
                  </a:lnTo>
                  <a:lnTo>
                    <a:pt x="323" y="124"/>
                  </a:lnTo>
                  <a:lnTo>
                    <a:pt x="320" y="123"/>
                  </a:lnTo>
                  <a:lnTo>
                    <a:pt x="316" y="121"/>
                  </a:lnTo>
                  <a:lnTo>
                    <a:pt x="313" y="123"/>
                  </a:lnTo>
                  <a:lnTo>
                    <a:pt x="310" y="121"/>
                  </a:lnTo>
                  <a:lnTo>
                    <a:pt x="309" y="121"/>
                  </a:lnTo>
                  <a:lnTo>
                    <a:pt x="307" y="123"/>
                  </a:lnTo>
                  <a:lnTo>
                    <a:pt x="307" y="121"/>
                  </a:lnTo>
                  <a:lnTo>
                    <a:pt x="305" y="121"/>
                  </a:lnTo>
                  <a:lnTo>
                    <a:pt x="305" y="120"/>
                  </a:lnTo>
                  <a:lnTo>
                    <a:pt x="305" y="120"/>
                  </a:lnTo>
                  <a:lnTo>
                    <a:pt x="305" y="118"/>
                  </a:lnTo>
                  <a:lnTo>
                    <a:pt x="307" y="118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9" y="117"/>
                  </a:lnTo>
                  <a:lnTo>
                    <a:pt x="310" y="117"/>
                  </a:lnTo>
                  <a:lnTo>
                    <a:pt x="312" y="115"/>
                  </a:lnTo>
                  <a:lnTo>
                    <a:pt x="313" y="113"/>
                  </a:lnTo>
                  <a:lnTo>
                    <a:pt x="315" y="113"/>
                  </a:lnTo>
                  <a:lnTo>
                    <a:pt x="315" y="115"/>
                  </a:lnTo>
                  <a:lnTo>
                    <a:pt x="316" y="113"/>
                  </a:lnTo>
                  <a:lnTo>
                    <a:pt x="318" y="113"/>
                  </a:lnTo>
                  <a:lnTo>
                    <a:pt x="318" y="115"/>
                  </a:lnTo>
                  <a:lnTo>
                    <a:pt x="320" y="115"/>
                  </a:lnTo>
                  <a:lnTo>
                    <a:pt x="321" y="115"/>
                  </a:lnTo>
                  <a:lnTo>
                    <a:pt x="323" y="115"/>
                  </a:lnTo>
                  <a:lnTo>
                    <a:pt x="324" y="117"/>
                  </a:lnTo>
                  <a:lnTo>
                    <a:pt x="328" y="117"/>
                  </a:lnTo>
                  <a:lnTo>
                    <a:pt x="328" y="118"/>
                  </a:lnTo>
                  <a:lnTo>
                    <a:pt x="329" y="118"/>
                  </a:lnTo>
                  <a:lnTo>
                    <a:pt x="331" y="118"/>
                  </a:lnTo>
                  <a:lnTo>
                    <a:pt x="331" y="118"/>
                  </a:lnTo>
                  <a:lnTo>
                    <a:pt x="332" y="118"/>
                  </a:lnTo>
                  <a:lnTo>
                    <a:pt x="332" y="118"/>
                  </a:lnTo>
                  <a:lnTo>
                    <a:pt x="334" y="118"/>
                  </a:lnTo>
                  <a:lnTo>
                    <a:pt x="335" y="118"/>
                  </a:lnTo>
                  <a:lnTo>
                    <a:pt x="335" y="117"/>
                  </a:lnTo>
                  <a:lnTo>
                    <a:pt x="337" y="117"/>
                  </a:lnTo>
                  <a:lnTo>
                    <a:pt x="337" y="117"/>
                  </a:lnTo>
                  <a:lnTo>
                    <a:pt x="339" y="118"/>
                  </a:lnTo>
                  <a:lnTo>
                    <a:pt x="342" y="120"/>
                  </a:lnTo>
                  <a:lnTo>
                    <a:pt x="342" y="120"/>
                  </a:lnTo>
                  <a:lnTo>
                    <a:pt x="343" y="120"/>
                  </a:lnTo>
                  <a:lnTo>
                    <a:pt x="345" y="118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5" y="117"/>
                  </a:lnTo>
                  <a:lnTo>
                    <a:pt x="346" y="117"/>
                  </a:lnTo>
                  <a:lnTo>
                    <a:pt x="348" y="115"/>
                  </a:lnTo>
                  <a:lnTo>
                    <a:pt x="350" y="115"/>
                  </a:lnTo>
                  <a:lnTo>
                    <a:pt x="351" y="113"/>
                  </a:lnTo>
                  <a:lnTo>
                    <a:pt x="348" y="113"/>
                  </a:lnTo>
                  <a:lnTo>
                    <a:pt x="350" y="112"/>
                  </a:lnTo>
                  <a:lnTo>
                    <a:pt x="350" y="112"/>
                  </a:lnTo>
                  <a:close/>
                  <a:moveTo>
                    <a:pt x="468" y="112"/>
                  </a:moveTo>
                  <a:lnTo>
                    <a:pt x="469" y="112"/>
                  </a:lnTo>
                  <a:lnTo>
                    <a:pt x="469" y="112"/>
                  </a:lnTo>
                  <a:lnTo>
                    <a:pt x="468" y="113"/>
                  </a:lnTo>
                  <a:lnTo>
                    <a:pt x="466" y="113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8" y="112"/>
                  </a:lnTo>
                  <a:close/>
                  <a:moveTo>
                    <a:pt x="279" y="112"/>
                  </a:moveTo>
                  <a:lnTo>
                    <a:pt x="282" y="112"/>
                  </a:lnTo>
                  <a:lnTo>
                    <a:pt x="282" y="112"/>
                  </a:lnTo>
                  <a:lnTo>
                    <a:pt x="282" y="115"/>
                  </a:lnTo>
                  <a:lnTo>
                    <a:pt x="283" y="115"/>
                  </a:lnTo>
                  <a:lnTo>
                    <a:pt x="283" y="115"/>
                  </a:lnTo>
                  <a:lnTo>
                    <a:pt x="285" y="115"/>
                  </a:lnTo>
                  <a:lnTo>
                    <a:pt x="287" y="115"/>
                  </a:lnTo>
                  <a:lnTo>
                    <a:pt x="287" y="115"/>
                  </a:lnTo>
                  <a:lnTo>
                    <a:pt x="288" y="115"/>
                  </a:lnTo>
                  <a:lnTo>
                    <a:pt x="288" y="115"/>
                  </a:lnTo>
                  <a:lnTo>
                    <a:pt x="290" y="115"/>
                  </a:lnTo>
                  <a:lnTo>
                    <a:pt x="290" y="117"/>
                  </a:lnTo>
                  <a:lnTo>
                    <a:pt x="290" y="117"/>
                  </a:lnTo>
                  <a:lnTo>
                    <a:pt x="290" y="115"/>
                  </a:lnTo>
                  <a:lnTo>
                    <a:pt x="291" y="115"/>
                  </a:lnTo>
                  <a:lnTo>
                    <a:pt x="291" y="115"/>
                  </a:lnTo>
                  <a:lnTo>
                    <a:pt x="293" y="115"/>
                  </a:lnTo>
                  <a:lnTo>
                    <a:pt x="294" y="115"/>
                  </a:lnTo>
                  <a:lnTo>
                    <a:pt x="294" y="117"/>
                  </a:lnTo>
                  <a:lnTo>
                    <a:pt x="294" y="118"/>
                  </a:lnTo>
                  <a:lnTo>
                    <a:pt x="294" y="120"/>
                  </a:lnTo>
                  <a:lnTo>
                    <a:pt x="296" y="120"/>
                  </a:lnTo>
                  <a:lnTo>
                    <a:pt x="296" y="120"/>
                  </a:lnTo>
                  <a:lnTo>
                    <a:pt x="296" y="121"/>
                  </a:lnTo>
                  <a:lnTo>
                    <a:pt x="294" y="121"/>
                  </a:lnTo>
                  <a:lnTo>
                    <a:pt x="294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1" y="121"/>
                  </a:lnTo>
                  <a:lnTo>
                    <a:pt x="290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3"/>
                  </a:lnTo>
                  <a:lnTo>
                    <a:pt x="291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87" y="123"/>
                  </a:lnTo>
                  <a:lnTo>
                    <a:pt x="285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5" y="120"/>
                  </a:lnTo>
                  <a:lnTo>
                    <a:pt x="283" y="121"/>
                  </a:lnTo>
                  <a:lnTo>
                    <a:pt x="282" y="123"/>
                  </a:lnTo>
                  <a:lnTo>
                    <a:pt x="282" y="123"/>
                  </a:lnTo>
                  <a:lnTo>
                    <a:pt x="280" y="123"/>
                  </a:lnTo>
                  <a:lnTo>
                    <a:pt x="277" y="124"/>
                  </a:lnTo>
                  <a:lnTo>
                    <a:pt x="277" y="124"/>
                  </a:lnTo>
                  <a:lnTo>
                    <a:pt x="275" y="124"/>
                  </a:lnTo>
                  <a:lnTo>
                    <a:pt x="272" y="124"/>
                  </a:lnTo>
                  <a:lnTo>
                    <a:pt x="271" y="126"/>
                  </a:lnTo>
                  <a:lnTo>
                    <a:pt x="269" y="126"/>
                  </a:lnTo>
                  <a:lnTo>
                    <a:pt x="269" y="124"/>
                  </a:lnTo>
                  <a:lnTo>
                    <a:pt x="268" y="126"/>
                  </a:lnTo>
                  <a:lnTo>
                    <a:pt x="268" y="126"/>
                  </a:lnTo>
                  <a:lnTo>
                    <a:pt x="266" y="126"/>
                  </a:lnTo>
                  <a:lnTo>
                    <a:pt x="264" y="126"/>
                  </a:lnTo>
                  <a:lnTo>
                    <a:pt x="263" y="126"/>
                  </a:lnTo>
                  <a:lnTo>
                    <a:pt x="261" y="124"/>
                  </a:lnTo>
                  <a:lnTo>
                    <a:pt x="261" y="124"/>
                  </a:lnTo>
                  <a:lnTo>
                    <a:pt x="261" y="123"/>
                  </a:lnTo>
                  <a:lnTo>
                    <a:pt x="263" y="123"/>
                  </a:lnTo>
                  <a:lnTo>
                    <a:pt x="261" y="120"/>
                  </a:lnTo>
                  <a:lnTo>
                    <a:pt x="263" y="120"/>
                  </a:lnTo>
                  <a:lnTo>
                    <a:pt x="263" y="118"/>
                  </a:lnTo>
                  <a:lnTo>
                    <a:pt x="263" y="118"/>
                  </a:lnTo>
                  <a:lnTo>
                    <a:pt x="264" y="118"/>
                  </a:lnTo>
                  <a:lnTo>
                    <a:pt x="266" y="117"/>
                  </a:lnTo>
                  <a:lnTo>
                    <a:pt x="268" y="115"/>
                  </a:lnTo>
                  <a:lnTo>
                    <a:pt x="268" y="117"/>
                  </a:lnTo>
                  <a:lnTo>
                    <a:pt x="271" y="117"/>
                  </a:lnTo>
                  <a:lnTo>
                    <a:pt x="271" y="117"/>
                  </a:lnTo>
                  <a:lnTo>
                    <a:pt x="274" y="117"/>
                  </a:lnTo>
                  <a:lnTo>
                    <a:pt x="274" y="117"/>
                  </a:lnTo>
                  <a:lnTo>
                    <a:pt x="274" y="118"/>
                  </a:lnTo>
                  <a:lnTo>
                    <a:pt x="275" y="118"/>
                  </a:lnTo>
                  <a:lnTo>
                    <a:pt x="275" y="118"/>
                  </a:lnTo>
                  <a:lnTo>
                    <a:pt x="277" y="121"/>
                  </a:lnTo>
                  <a:lnTo>
                    <a:pt x="279" y="121"/>
                  </a:lnTo>
                  <a:lnTo>
                    <a:pt x="279" y="121"/>
                  </a:lnTo>
                  <a:lnTo>
                    <a:pt x="282" y="120"/>
                  </a:lnTo>
                  <a:lnTo>
                    <a:pt x="282" y="120"/>
                  </a:lnTo>
                  <a:lnTo>
                    <a:pt x="283" y="118"/>
                  </a:lnTo>
                  <a:lnTo>
                    <a:pt x="282" y="118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79" y="117"/>
                  </a:lnTo>
                  <a:lnTo>
                    <a:pt x="277" y="115"/>
                  </a:lnTo>
                  <a:lnTo>
                    <a:pt x="275" y="115"/>
                  </a:lnTo>
                  <a:lnTo>
                    <a:pt x="275" y="113"/>
                  </a:lnTo>
                  <a:lnTo>
                    <a:pt x="275" y="112"/>
                  </a:lnTo>
                  <a:lnTo>
                    <a:pt x="277" y="112"/>
                  </a:lnTo>
                  <a:lnTo>
                    <a:pt x="279" y="112"/>
                  </a:lnTo>
                  <a:close/>
                  <a:moveTo>
                    <a:pt x="238" y="112"/>
                  </a:moveTo>
                  <a:lnTo>
                    <a:pt x="239" y="112"/>
                  </a:lnTo>
                  <a:lnTo>
                    <a:pt x="241" y="112"/>
                  </a:lnTo>
                  <a:lnTo>
                    <a:pt x="242" y="112"/>
                  </a:lnTo>
                  <a:lnTo>
                    <a:pt x="244" y="113"/>
                  </a:lnTo>
                  <a:lnTo>
                    <a:pt x="246" y="115"/>
                  </a:lnTo>
                  <a:lnTo>
                    <a:pt x="247" y="117"/>
                  </a:lnTo>
                  <a:lnTo>
                    <a:pt x="246" y="117"/>
                  </a:lnTo>
                  <a:lnTo>
                    <a:pt x="244" y="118"/>
                  </a:lnTo>
                  <a:lnTo>
                    <a:pt x="241" y="120"/>
                  </a:lnTo>
                  <a:lnTo>
                    <a:pt x="241" y="120"/>
                  </a:lnTo>
                  <a:lnTo>
                    <a:pt x="239" y="121"/>
                  </a:lnTo>
                  <a:lnTo>
                    <a:pt x="239" y="121"/>
                  </a:lnTo>
                  <a:lnTo>
                    <a:pt x="239" y="123"/>
                  </a:lnTo>
                  <a:lnTo>
                    <a:pt x="239" y="123"/>
                  </a:lnTo>
                  <a:lnTo>
                    <a:pt x="238" y="123"/>
                  </a:lnTo>
                  <a:lnTo>
                    <a:pt x="238" y="123"/>
                  </a:lnTo>
                  <a:lnTo>
                    <a:pt x="238" y="121"/>
                  </a:lnTo>
                  <a:lnTo>
                    <a:pt x="238" y="120"/>
                  </a:lnTo>
                  <a:lnTo>
                    <a:pt x="238" y="120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4" y="117"/>
                  </a:lnTo>
                  <a:lnTo>
                    <a:pt x="233" y="117"/>
                  </a:lnTo>
                  <a:lnTo>
                    <a:pt x="231" y="117"/>
                  </a:lnTo>
                  <a:lnTo>
                    <a:pt x="230" y="115"/>
                  </a:lnTo>
                  <a:lnTo>
                    <a:pt x="230" y="113"/>
                  </a:lnTo>
                  <a:lnTo>
                    <a:pt x="228" y="113"/>
                  </a:lnTo>
                  <a:lnTo>
                    <a:pt x="228" y="113"/>
                  </a:lnTo>
                  <a:lnTo>
                    <a:pt x="228" y="112"/>
                  </a:lnTo>
                  <a:lnTo>
                    <a:pt x="230" y="112"/>
                  </a:lnTo>
                  <a:lnTo>
                    <a:pt x="231" y="112"/>
                  </a:lnTo>
                  <a:lnTo>
                    <a:pt x="234" y="113"/>
                  </a:lnTo>
                  <a:lnTo>
                    <a:pt x="236" y="113"/>
                  </a:lnTo>
                  <a:lnTo>
                    <a:pt x="236" y="113"/>
                  </a:lnTo>
                  <a:lnTo>
                    <a:pt x="238" y="112"/>
                  </a:lnTo>
                  <a:close/>
                  <a:moveTo>
                    <a:pt x="447" y="107"/>
                  </a:moveTo>
                  <a:lnTo>
                    <a:pt x="451" y="107"/>
                  </a:lnTo>
                  <a:lnTo>
                    <a:pt x="451" y="109"/>
                  </a:lnTo>
                  <a:lnTo>
                    <a:pt x="451" y="110"/>
                  </a:lnTo>
                  <a:lnTo>
                    <a:pt x="451" y="110"/>
                  </a:lnTo>
                  <a:lnTo>
                    <a:pt x="449" y="110"/>
                  </a:lnTo>
                  <a:lnTo>
                    <a:pt x="447" y="109"/>
                  </a:lnTo>
                  <a:lnTo>
                    <a:pt x="447" y="109"/>
                  </a:lnTo>
                  <a:lnTo>
                    <a:pt x="447" y="107"/>
                  </a:lnTo>
                  <a:lnTo>
                    <a:pt x="447" y="107"/>
                  </a:lnTo>
                  <a:close/>
                  <a:moveTo>
                    <a:pt x="405" y="104"/>
                  </a:moveTo>
                  <a:lnTo>
                    <a:pt x="406" y="106"/>
                  </a:lnTo>
                  <a:lnTo>
                    <a:pt x="406" y="106"/>
                  </a:lnTo>
                  <a:lnTo>
                    <a:pt x="406" y="106"/>
                  </a:lnTo>
                  <a:lnTo>
                    <a:pt x="406" y="107"/>
                  </a:lnTo>
                  <a:lnTo>
                    <a:pt x="405" y="107"/>
                  </a:lnTo>
                  <a:lnTo>
                    <a:pt x="403" y="107"/>
                  </a:lnTo>
                  <a:lnTo>
                    <a:pt x="403" y="109"/>
                  </a:lnTo>
                  <a:lnTo>
                    <a:pt x="402" y="110"/>
                  </a:lnTo>
                  <a:lnTo>
                    <a:pt x="400" y="109"/>
                  </a:lnTo>
                  <a:lnTo>
                    <a:pt x="397" y="109"/>
                  </a:lnTo>
                  <a:lnTo>
                    <a:pt x="397" y="109"/>
                  </a:lnTo>
                  <a:lnTo>
                    <a:pt x="395" y="109"/>
                  </a:lnTo>
                  <a:lnTo>
                    <a:pt x="394" y="109"/>
                  </a:lnTo>
                  <a:lnTo>
                    <a:pt x="392" y="110"/>
                  </a:lnTo>
                  <a:lnTo>
                    <a:pt x="392" y="110"/>
                  </a:lnTo>
                  <a:lnTo>
                    <a:pt x="392" y="109"/>
                  </a:lnTo>
                  <a:lnTo>
                    <a:pt x="392" y="107"/>
                  </a:lnTo>
                  <a:lnTo>
                    <a:pt x="395" y="106"/>
                  </a:lnTo>
                  <a:lnTo>
                    <a:pt x="397" y="106"/>
                  </a:lnTo>
                  <a:lnTo>
                    <a:pt x="398" y="106"/>
                  </a:lnTo>
                  <a:lnTo>
                    <a:pt x="400" y="106"/>
                  </a:lnTo>
                  <a:lnTo>
                    <a:pt x="402" y="104"/>
                  </a:lnTo>
                  <a:lnTo>
                    <a:pt x="405" y="104"/>
                  </a:lnTo>
                  <a:close/>
                  <a:moveTo>
                    <a:pt x="414" y="104"/>
                  </a:moveTo>
                  <a:lnTo>
                    <a:pt x="416" y="104"/>
                  </a:lnTo>
                  <a:lnTo>
                    <a:pt x="416" y="104"/>
                  </a:lnTo>
                  <a:lnTo>
                    <a:pt x="416" y="104"/>
                  </a:lnTo>
                  <a:lnTo>
                    <a:pt x="416" y="106"/>
                  </a:lnTo>
                  <a:lnTo>
                    <a:pt x="414" y="106"/>
                  </a:lnTo>
                  <a:lnTo>
                    <a:pt x="416" y="104"/>
                  </a:lnTo>
                  <a:lnTo>
                    <a:pt x="414" y="104"/>
                  </a:lnTo>
                  <a:close/>
                  <a:moveTo>
                    <a:pt x="577" y="101"/>
                  </a:moveTo>
                  <a:lnTo>
                    <a:pt x="580" y="101"/>
                  </a:lnTo>
                  <a:lnTo>
                    <a:pt x="580" y="102"/>
                  </a:lnTo>
                  <a:lnTo>
                    <a:pt x="581" y="104"/>
                  </a:lnTo>
                  <a:lnTo>
                    <a:pt x="583" y="104"/>
                  </a:lnTo>
                  <a:lnTo>
                    <a:pt x="583" y="106"/>
                  </a:lnTo>
                  <a:lnTo>
                    <a:pt x="581" y="109"/>
                  </a:lnTo>
                  <a:lnTo>
                    <a:pt x="580" y="112"/>
                  </a:lnTo>
                  <a:lnTo>
                    <a:pt x="578" y="113"/>
                  </a:lnTo>
                  <a:lnTo>
                    <a:pt x="577" y="115"/>
                  </a:lnTo>
                  <a:lnTo>
                    <a:pt x="574" y="117"/>
                  </a:lnTo>
                  <a:lnTo>
                    <a:pt x="569" y="117"/>
                  </a:lnTo>
                  <a:lnTo>
                    <a:pt x="567" y="117"/>
                  </a:lnTo>
                  <a:lnTo>
                    <a:pt x="564" y="117"/>
                  </a:lnTo>
                  <a:lnTo>
                    <a:pt x="564" y="117"/>
                  </a:lnTo>
                  <a:lnTo>
                    <a:pt x="564" y="113"/>
                  </a:lnTo>
                  <a:lnTo>
                    <a:pt x="566" y="109"/>
                  </a:lnTo>
                  <a:lnTo>
                    <a:pt x="569" y="106"/>
                  </a:lnTo>
                  <a:lnTo>
                    <a:pt x="570" y="104"/>
                  </a:lnTo>
                  <a:lnTo>
                    <a:pt x="572" y="102"/>
                  </a:lnTo>
                  <a:lnTo>
                    <a:pt x="574" y="102"/>
                  </a:lnTo>
                  <a:lnTo>
                    <a:pt x="577" y="101"/>
                  </a:lnTo>
                  <a:close/>
                  <a:moveTo>
                    <a:pt x="477" y="98"/>
                  </a:moveTo>
                  <a:lnTo>
                    <a:pt x="477" y="98"/>
                  </a:lnTo>
                  <a:lnTo>
                    <a:pt x="479" y="99"/>
                  </a:lnTo>
                  <a:lnTo>
                    <a:pt x="477" y="99"/>
                  </a:lnTo>
                  <a:lnTo>
                    <a:pt x="477" y="102"/>
                  </a:lnTo>
                  <a:lnTo>
                    <a:pt x="476" y="106"/>
                  </a:lnTo>
                  <a:lnTo>
                    <a:pt x="476" y="106"/>
                  </a:lnTo>
                  <a:lnTo>
                    <a:pt x="474" y="107"/>
                  </a:lnTo>
                  <a:lnTo>
                    <a:pt x="474" y="107"/>
                  </a:lnTo>
                  <a:lnTo>
                    <a:pt x="473" y="109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69" y="110"/>
                  </a:lnTo>
                  <a:lnTo>
                    <a:pt x="469" y="110"/>
                  </a:lnTo>
                  <a:lnTo>
                    <a:pt x="469" y="109"/>
                  </a:lnTo>
                  <a:lnTo>
                    <a:pt x="469" y="109"/>
                  </a:lnTo>
                  <a:lnTo>
                    <a:pt x="469" y="107"/>
                  </a:lnTo>
                  <a:lnTo>
                    <a:pt x="469" y="106"/>
                  </a:lnTo>
                  <a:lnTo>
                    <a:pt x="469" y="106"/>
                  </a:lnTo>
                  <a:lnTo>
                    <a:pt x="471" y="106"/>
                  </a:lnTo>
                  <a:lnTo>
                    <a:pt x="471" y="102"/>
                  </a:lnTo>
                  <a:lnTo>
                    <a:pt x="471" y="102"/>
                  </a:lnTo>
                  <a:lnTo>
                    <a:pt x="473" y="102"/>
                  </a:lnTo>
                  <a:lnTo>
                    <a:pt x="474" y="101"/>
                  </a:lnTo>
                  <a:lnTo>
                    <a:pt x="474" y="101"/>
                  </a:lnTo>
                  <a:lnTo>
                    <a:pt x="474" y="99"/>
                  </a:lnTo>
                  <a:lnTo>
                    <a:pt x="476" y="99"/>
                  </a:lnTo>
                  <a:lnTo>
                    <a:pt x="476" y="98"/>
                  </a:lnTo>
                  <a:lnTo>
                    <a:pt x="476" y="98"/>
                  </a:lnTo>
                  <a:lnTo>
                    <a:pt x="477" y="98"/>
                  </a:lnTo>
                  <a:close/>
                  <a:moveTo>
                    <a:pt x="480" y="98"/>
                  </a:moveTo>
                  <a:lnTo>
                    <a:pt x="482" y="99"/>
                  </a:lnTo>
                  <a:lnTo>
                    <a:pt x="482" y="99"/>
                  </a:lnTo>
                  <a:lnTo>
                    <a:pt x="480" y="99"/>
                  </a:lnTo>
                  <a:lnTo>
                    <a:pt x="480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80" y="98"/>
                  </a:lnTo>
                  <a:close/>
                  <a:moveTo>
                    <a:pt x="227" y="98"/>
                  </a:moveTo>
                  <a:lnTo>
                    <a:pt x="227" y="98"/>
                  </a:lnTo>
                  <a:lnTo>
                    <a:pt x="228" y="98"/>
                  </a:lnTo>
                  <a:lnTo>
                    <a:pt x="228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close/>
                  <a:moveTo>
                    <a:pt x="433" y="98"/>
                  </a:moveTo>
                  <a:lnTo>
                    <a:pt x="433" y="98"/>
                  </a:lnTo>
                  <a:lnTo>
                    <a:pt x="433" y="98"/>
                  </a:lnTo>
                  <a:lnTo>
                    <a:pt x="433" y="98"/>
                  </a:lnTo>
                  <a:lnTo>
                    <a:pt x="433" y="99"/>
                  </a:lnTo>
                  <a:lnTo>
                    <a:pt x="433" y="99"/>
                  </a:lnTo>
                  <a:lnTo>
                    <a:pt x="432" y="98"/>
                  </a:lnTo>
                  <a:lnTo>
                    <a:pt x="432" y="98"/>
                  </a:lnTo>
                  <a:lnTo>
                    <a:pt x="433" y="98"/>
                  </a:lnTo>
                  <a:lnTo>
                    <a:pt x="433" y="98"/>
                  </a:lnTo>
                  <a:close/>
                  <a:moveTo>
                    <a:pt x="318" y="96"/>
                  </a:moveTo>
                  <a:lnTo>
                    <a:pt x="320" y="96"/>
                  </a:lnTo>
                  <a:lnTo>
                    <a:pt x="320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8" y="98"/>
                  </a:lnTo>
                  <a:lnTo>
                    <a:pt x="318" y="96"/>
                  </a:lnTo>
                  <a:close/>
                  <a:moveTo>
                    <a:pt x="222" y="95"/>
                  </a:moveTo>
                  <a:lnTo>
                    <a:pt x="223" y="96"/>
                  </a:lnTo>
                  <a:lnTo>
                    <a:pt x="223" y="96"/>
                  </a:lnTo>
                  <a:lnTo>
                    <a:pt x="220" y="96"/>
                  </a:lnTo>
                  <a:lnTo>
                    <a:pt x="219" y="98"/>
                  </a:lnTo>
                  <a:lnTo>
                    <a:pt x="219" y="98"/>
                  </a:lnTo>
                  <a:lnTo>
                    <a:pt x="217" y="98"/>
                  </a:lnTo>
                  <a:lnTo>
                    <a:pt x="216" y="99"/>
                  </a:lnTo>
                  <a:lnTo>
                    <a:pt x="214" y="99"/>
                  </a:lnTo>
                  <a:lnTo>
                    <a:pt x="211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5" y="96"/>
                  </a:lnTo>
                  <a:lnTo>
                    <a:pt x="206" y="95"/>
                  </a:lnTo>
                  <a:lnTo>
                    <a:pt x="208" y="95"/>
                  </a:lnTo>
                  <a:lnTo>
                    <a:pt x="222" y="95"/>
                  </a:lnTo>
                  <a:close/>
                  <a:moveTo>
                    <a:pt x="241" y="93"/>
                  </a:moveTo>
                  <a:lnTo>
                    <a:pt x="242" y="93"/>
                  </a:lnTo>
                  <a:lnTo>
                    <a:pt x="242" y="95"/>
                  </a:lnTo>
                  <a:lnTo>
                    <a:pt x="244" y="95"/>
                  </a:lnTo>
                  <a:lnTo>
                    <a:pt x="244" y="95"/>
                  </a:lnTo>
                  <a:lnTo>
                    <a:pt x="242" y="95"/>
                  </a:lnTo>
                  <a:lnTo>
                    <a:pt x="242" y="96"/>
                  </a:lnTo>
                  <a:lnTo>
                    <a:pt x="241" y="96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41" y="93"/>
                  </a:lnTo>
                  <a:close/>
                  <a:moveTo>
                    <a:pt x="521" y="90"/>
                  </a:moveTo>
                  <a:lnTo>
                    <a:pt x="521" y="91"/>
                  </a:lnTo>
                  <a:lnTo>
                    <a:pt x="520" y="93"/>
                  </a:lnTo>
                  <a:lnTo>
                    <a:pt x="520" y="93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1" y="90"/>
                  </a:lnTo>
                  <a:lnTo>
                    <a:pt x="521" y="90"/>
                  </a:lnTo>
                  <a:close/>
                  <a:moveTo>
                    <a:pt x="96" y="90"/>
                  </a:moveTo>
                  <a:lnTo>
                    <a:pt x="96" y="90"/>
                  </a:lnTo>
                  <a:lnTo>
                    <a:pt x="96" y="91"/>
                  </a:lnTo>
                  <a:lnTo>
                    <a:pt x="94" y="91"/>
                  </a:lnTo>
                  <a:lnTo>
                    <a:pt x="94" y="91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6" y="90"/>
                  </a:lnTo>
                  <a:close/>
                  <a:moveTo>
                    <a:pt x="520" y="88"/>
                  </a:moveTo>
                  <a:lnTo>
                    <a:pt x="521" y="88"/>
                  </a:lnTo>
                  <a:lnTo>
                    <a:pt x="521" y="90"/>
                  </a:lnTo>
                  <a:lnTo>
                    <a:pt x="520" y="90"/>
                  </a:lnTo>
                  <a:lnTo>
                    <a:pt x="520" y="88"/>
                  </a:lnTo>
                  <a:lnTo>
                    <a:pt x="520" y="88"/>
                  </a:lnTo>
                  <a:close/>
                  <a:moveTo>
                    <a:pt x="523" y="87"/>
                  </a:moveTo>
                  <a:lnTo>
                    <a:pt x="523" y="88"/>
                  </a:lnTo>
                  <a:lnTo>
                    <a:pt x="523" y="88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close/>
                  <a:moveTo>
                    <a:pt x="514" y="83"/>
                  </a:moveTo>
                  <a:lnTo>
                    <a:pt x="514" y="85"/>
                  </a:lnTo>
                  <a:lnTo>
                    <a:pt x="515" y="87"/>
                  </a:lnTo>
                  <a:lnTo>
                    <a:pt x="517" y="87"/>
                  </a:lnTo>
                  <a:lnTo>
                    <a:pt x="518" y="88"/>
                  </a:lnTo>
                  <a:lnTo>
                    <a:pt x="518" y="88"/>
                  </a:lnTo>
                  <a:lnTo>
                    <a:pt x="518" y="90"/>
                  </a:lnTo>
                  <a:lnTo>
                    <a:pt x="517" y="91"/>
                  </a:lnTo>
                  <a:lnTo>
                    <a:pt x="517" y="93"/>
                  </a:lnTo>
                  <a:lnTo>
                    <a:pt x="515" y="95"/>
                  </a:lnTo>
                  <a:lnTo>
                    <a:pt x="514" y="95"/>
                  </a:lnTo>
                  <a:lnTo>
                    <a:pt x="512" y="93"/>
                  </a:lnTo>
                  <a:lnTo>
                    <a:pt x="512" y="93"/>
                  </a:lnTo>
                  <a:lnTo>
                    <a:pt x="512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2" y="88"/>
                  </a:lnTo>
                  <a:lnTo>
                    <a:pt x="512" y="85"/>
                  </a:lnTo>
                  <a:lnTo>
                    <a:pt x="512" y="85"/>
                  </a:lnTo>
                  <a:lnTo>
                    <a:pt x="514" y="83"/>
                  </a:lnTo>
                  <a:close/>
                  <a:moveTo>
                    <a:pt x="121" y="80"/>
                  </a:moveTo>
                  <a:lnTo>
                    <a:pt x="123" y="80"/>
                  </a:lnTo>
                  <a:lnTo>
                    <a:pt x="126" y="82"/>
                  </a:lnTo>
                  <a:lnTo>
                    <a:pt x="126" y="82"/>
                  </a:lnTo>
                  <a:lnTo>
                    <a:pt x="127" y="83"/>
                  </a:lnTo>
                  <a:lnTo>
                    <a:pt x="129" y="83"/>
                  </a:lnTo>
                  <a:lnTo>
                    <a:pt x="130" y="85"/>
                  </a:lnTo>
                  <a:lnTo>
                    <a:pt x="132" y="85"/>
                  </a:lnTo>
                  <a:lnTo>
                    <a:pt x="134" y="85"/>
                  </a:lnTo>
                  <a:lnTo>
                    <a:pt x="135" y="85"/>
                  </a:lnTo>
                  <a:lnTo>
                    <a:pt x="137" y="8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40" y="85"/>
                  </a:lnTo>
                  <a:lnTo>
                    <a:pt x="140" y="85"/>
                  </a:lnTo>
                  <a:lnTo>
                    <a:pt x="141" y="87"/>
                  </a:lnTo>
                  <a:lnTo>
                    <a:pt x="143" y="88"/>
                  </a:lnTo>
                  <a:lnTo>
                    <a:pt x="143" y="88"/>
                  </a:lnTo>
                  <a:lnTo>
                    <a:pt x="143" y="91"/>
                  </a:lnTo>
                  <a:lnTo>
                    <a:pt x="145" y="93"/>
                  </a:lnTo>
                  <a:lnTo>
                    <a:pt x="146" y="93"/>
                  </a:lnTo>
                  <a:lnTo>
                    <a:pt x="148" y="93"/>
                  </a:lnTo>
                  <a:lnTo>
                    <a:pt x="149" y="93"/>
                  </a:lnTo>
                  <a:lnTo>
                    <a:pt x="154" y="95"/>
                  </a:lnTo>
                  <a:lnTo>
                    <a:pt x="156" y="95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62" y="95"/>
                  </a:lnTo>
                  <a:lnTo>
                    <a:pt x="164" y="95"/>
                  </a:lnTo>
                  <a:lnTo>
                    <a:pt x="165" y="95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5"/>
                  </a:lnTo>
                  <a:lnTo>
                    <a:pt x="170" y="95"/>
                  </a:lnTo>
                  <a:lnTo>
                    <a:pt x="170" y="95"/>
                  </a:lnTo>
                  <a:lnTo>
                    <a:pt x="171" y="95"/>
                  </a:lnTo>
                  <a:lnTo>
                    <a:pt x="173" y="93"/>
                  </a:lnTo>
                  <a:lnTo>
                    <a:pt x="173" y="91"/>
                  </a:lnTo>
                  <a:lnTo>
                    <a:pt x="173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6" y="88"/>
                  </a:lnTo>
                  <a:lnTo>
                    <a:pt x="178" y="88"/>
                  </a:lnTo>
                  <a:lnTo>
                    <a:pt x="178" y="88"/>
                  </a:lnTo>
                  <a:lnTo>
                    <a:pt x="181" y="91"/>
                  </a:lnTo>
                  <a:lnTo>
                    <a:pt x="181" y="91"/>
                  </a:lnTo>
                  <a:lnTo>
                    <a:pt x="184" y="91"/>
                  </a:lnTo>
                  <a:lnTo>
                    <a:pt x="184" y="91"/>
                  </a:lnTo>
                  <a:lnTo>
                    <a:pt x="186" y="91"/>
                  </a:lnTo>
                  <a:lnTo>
                    <a:pt x="186" y="91"/>
                  </a:lnTo>
                  <a:lnTo>
                    <a:pt x="187" y="91"/>
                  </a:lnTo>
                  <a:lnTo>
                    <a:pt x="189" y="93"/>
                  </a:lnTo>
                  <a:lnTo>
                    <a:pt x="189" y="93"/>
                  </a:lnTo>
                  <a:lnTo>
                    <a:pt x="192" y="93"/>
                  </a:lnTo>
                  <a:lnTo>
                    <a:pt x="193" y="95"/>
                  </a:lnTo>
                  <a:lnTo>
                    <a:pt x="195" y="95"/>
                  </a:lnTo>
                  <a:lnTo>
                    <a:pt x="197" y="95"/>
                  </a:lnTo>
                  <a:lnTo>
                    <a:pt x="200" y="95"/>
                  </a:lnTo>
                  <a:lnTo>
                    <a:pt x="201" y="95"/>
                  </a:lnTo>
                  <a:lnTo>
                    <a:pt x="201" y="96"/>
                  </a:lnTo>
                  <a:lnTo>
                    <a:pt x="201" y="99"/>
                  </a:lnTo>
                  <a:lnTo>
                    <a:pt x="203" y="99"/>
                  </a:lnTo>
                  <a:lnTo>
                    <a:pt x="203" y="99"/>
                  </a:lnTo>
                  <a:lnTo>
                    <a:pt x="205" y="101"/>
                  </a:lnTo>
                  <a:lnTo>
                    <a:pt x="205" y="102"/>
                  </a:lnTo>
                  <a:lnTo>
                    <a:pt x="205" y="104"/>
                  </a:lnTo>
                  <a:lnTo>
                    <a:pt x="208" y="106"/>
                  </a:lnTo>
                  <a:lnTo>
                    <a:pt x="211" y="106"/>
                  </a:lnTo>
                  <a:lnTo>
                    <a:pt x="214" y="107"/>
                  </a:lnTo>
                  <a:lnTo>
                    <a:pt x="219" y="106"/>
                  </a:lnTo>
                  <a:lnTo>
                    <a:pt x="220" y="106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7" y="107"/>
                  </a:lnTo>
                  <a:lnTo>
                    <a:pt x="228" y="107"/>
                  </a:lnTo>
                  <a:lnTo>
                    <a:pt x="228" y="109"/>
                  </a:lnTo>
                  <a:lnTo>
                    <a:pt x="228" y="110"/>
                  </a:lnTo>
                  <a:lnTo>
                    <a:pt x="227" y="113"/>
                  </a:lnTo>
                  <a:lnTo>
                    <a:pt x="227" y="115"/>
                  </a:lnTo>
                  <a:lnTo>
                    <a:pt x="227" y="117"/>
                  </a:lnTo>
                  <a:lnTo>
                    <a:pt x="228" y="118"/>
                  </a:lnTo>
                  <a:lnTo>
                    <a:pt x="228" y="120"/>
                  </a:lnTo>
                  <a:lnTo>
                    <a:pt x="230" y="120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28" y="121"/>
                  </a:lnTo>
                  <a:lnTo>
                    <a:pt x="227" y="121"/>
                  </a:lnTo>
                  <a:lnTo>
                    <a:pt x="227" y="120"/>
                  </a:lnTo>
                  <a:lnTo>
                    <a:pt x="225" y="120"/>
                  </a:lnTo>
                  <a:lnTo>
                    <a:pt x="223" y="120"/>
                  </a:lnTo>
                  <a:lnTo>
                    <a:pt x="220" y="118"/>
                  </a:lnTo>
                  <a:lnTo>
                    <a:pt x="217" y="117"/>
                  </a:lnTo>
                  <a:lnTo>
                    <a:pt x="211" y="115"/>
                  </a:lnTo>
                  <a:lnTo>
                    <a:pt x="209" y="115"/>
                  </a:lnTo>
                  <a:lnTo>
                    <a:pt x="208" y="115"/>
                  </a:lnTo>
                  <a:lnTo>
                    <a:pt x="206" y="115"/>
                  </a:lnTo>
                  <a:lnTo>
                    <a:pt x="205" y="117"/>
                  </a:lnTo>
                  <a:lnTo>
                    <a:pt x="203" y="117"/>
                  </a:lnTo>
                  <a:lnTo>
                    <a:pt x="201" y="117"/>
                  </a:lnTo>
                  <a:lnTo>
                    <a:pt x="198" y="115"/>
                  </a:lnTo>
                  <a:lnTo>
                    <a:pt x="195" y="115"/>
                  </a:lnTo>
                  <a:lnTo>
                    <a:pt x="186" y="115"/>
                  </a:lnTo>
                  <a:lnTo>
                    <a:pt x="184" y="113"/>
                  </a:lnTo>
                  <a:lnTo>
                    <a:pt x="179" y="113"/>
                  </a:lnTo>
                  <a:lnTo>
                    <a:pt x="176" y="113"/>
                  </a:lnTo>
                  <a:lnTo>
                    <a:pt x="173" y="112"/>
                  </a:lnTo>
                  <a:lnTo>
                    <a:pt x="165" y="109"/>
                  </a:lnTo>
                  <a:lnTo>
                    <a:pt x="162" y="107"/>
                  </a:lnTo>
                  <a:lnTo>
                    <a:pt x="154" y="106"/>
                  </a:lnTo>
                  <a:lnTo>
                    <a:pt x="152" y="106"/>
                  </a:lnTo>
                  <a:lnTo>
                    <a:pt x="149" y="106"/>
                  </a:lnTo>
                  <a:lnTo>
                    <a:pt x="148" y="106"/>
                  </a:lnTo>
                  <a:lnTo>
                    <a:pt x="146" y="106"/>
                  </a:lnTo>
                  <a:lnTo>
                    <a:pt x="143" y="106"/>
                  </a:lnTo>
                  <a:lnTo>
                    <a:pt x="143" y="107"/>
                  </a:lnTo>
                  <a:lnTo>
                    <a:pt x="141" y="107"/>
                  </a:lnTo>
                  <a:lnTo>
                    <a:pt x="140" y="107"/>
                  </a:lnTo>
                  <a:lnTo>
                    <a:pt x="138" y="107"/>
                  </a:lnTo>
                  <a:lnTo>
                    <a:pt x="134" y="107"/>
                  </a:lnTo>
                  <a:lnTo>
                    <a:pt x="132" y="106"/>
                  </a:lnTo>
                  <a:lnTo>
                    <a:pt x="130" y="106"/>
                  </a:lnTo>
                  <a:lnTo>
                    <a:pt x="129" y="104"/>
                  </a:lnTo>
                  <a:lnTo>
                    <a:pt x="129" y="104"/>
                  </a:lnTo>
                  <a:lnTo>
                    <a:pt x="124" y="102"/>
                  </a:lnTo>
                  <a:lnTo>
                    <a:pt x="121" y="102"/>
                  </a:lnTo>
                  <a:lnTo>
                    <a:pt x="115" y="102"/>
                  </a:lnTo>
                  <a:lnTo>
                    <a:pt x="113" y="102"/>
                  </a:lnTo>
                  <a:lnTo>
                    <a:pt x="113" y="101"/>
                  </a:lnTo>
                  <a:lnTo>
                    <a:pt x="111" y="101"/>
                  </a:lnTo>
                  <a:lnTo>
                    <a:pt x="111" y="99"/>
                  </a:lnTo>
                  <a:lnTo>
                    <a:pt x="113" y="99"/>
                  </a:lnTo>
                  <a:lnTo>
                    <a:pt x="113" y="98"/>
                  </a:lnTo>
                  <a:lnTo>
                    <a:pt x="113" y="96"/>
                  </a:lnTo>
                  <a:lnTo>
                    <a:pt x="108" y="95"/>
                  </a:lnTo>
                  <a:lnTo>
                    <a:pt x="105" y="95"/>
                  </a:lnTo>
                  <a:lnTo>
                    <a:pt x="104" y="95"/>
                  </a:lnTo>
                  <a:lnTo>
                    <a:pt x="102" y="95"/>
                  </a:lnTo>
                  <a:lnTo>
                    <a:pt x="100" y="95"/>
                  </a:lnTo>
                  <a:lnTo>
                    <a:pt x="99" y="95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6" y="91"/>
                  </a:lnTo>
                  <a:lnTo>
                    <a:pt x="97" y="91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99" y="93"/>
                  </a:lnTo>
                  <a:lnTo>
                    <a:pt x="100" y="91"/>
                  </a:lnTo>
                  <a:lnTo>
                    <a:pt x="100" y="90"/>
                  </a:lnTo>
                  <a:lnTo>
                    <a:pt x="100" y="88"/>
                  </a:lnTo>
                  <a:lnTo>
                    <a:pt x="102" y="88"/>
                  </a:lnTo>
                  <a:lnTo>
                    <a:pt x="102" y="88"/>
                  </a:lnTo>
                  <a:lnTo>
                    <a:pt x="104" y="88"/>
                  </a:lnTo>
                  <a:lnTo>
                    <a:pt x="104" y="83"/>
                  </a:lnTo>
                  <a:lnTo>
                    <a:pt x="105" y="82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8" y="80"/>
                  </a:lnTo>
                  <a:lnTo>
                    <a:pt x="111" y="82"/>
                  </a:lnTo>
                  <a:lnTo>
                    <a:pt x="113" y="82"/>
                  </a:lnTo>
                  <a:lnTo>
                    <a:pt x="115" y="82"/>
                  </a:lnTo>
                  <a:lnTo>
                    <a:pt x="116" y="82"/>
                  </a:lnTo>
                  <a:lnTo>
                    <a:pt x="118" y="83"/>
                  </a:lnTo>
                  <a:lnTo>
                    <a:pt x="119" y="83"/>
                  </a:lnTo>
                  <a:lnTo>
                    <a:pt x="119" y="82"/>
                  </a:lnTo>
                  <a:lnTo>
                    <a:pt x="121" y="82"/>
                  </a:lnTo>
                  <a:lnTo>
                    <a:pt x="121" y="80"/>
                  </a:lnTo>
                  <a:close/>
                  <a:moveTo>
                    <a:pt x="365" y="80"/>
                  </a:moveTo>
                  <a:lnTo>
                    <a:pt x="367" y="80"/>
                  </a:lnTo>
                  <a:lnTo>
                    <a:pt x="367" y="82"/>
                  </a:lnTo>
                  <a:lnTo>
                    <a:pt x="367" y="82"/>
                  </a:lnTo>
                  <a:lnTo>
                    <a:pt x="367" y="80"/>
                  </a:lnTo>
                  <a:lnTo>
                    <a:pt x="365" y="80"/>
                  </a:lnTo>
                  <a:lnTo>
                    <a:pt x="365" y="80"/>
                  </a:lnTo>
                  <a:close/>
                  <a:moveTo>
                    <a:pt x="315" y="79"/>
                  </a:moveTo>
                  <a:lnTo>
                    <a:pt x="316" y="80"/>
                  </a:lnTo>
                  <a:lnTo>
                    <a:pt x="316" y="80"/>
                  </a:lnTo>
                  <a:lnTo>
                    <a:pt x="316" y="85"/>
                  </a:lnTo>
                  <a:lnTo>
                    <a:pt x="315" y="88"/>
                  </a:lnTo>
                  <a:lnTo>
                    <a:pt x="315" y="87"/>
                  </a:lnTo>
                  <a:lnTo>
                    <a:pt x="315" y="85"/>
                  </a:lnTo>
                  <a:lnTo>
                    <a:pt x="315" y="83"/>
                  </a:lnTo>
                  <a:lnTo>
                    <a:pt x="315" y="83"/>
                  </a:lnTo>
                  <a:lnTo>
                    <a:pt x="315" y="80"/>
                  </a:lnTo>
                  <a:lnTo>
                    <a:pt x="315" y="79"/>
                  </a:lnTo>
                  <a:close/>
                  <a:moveTo>
                    <a:pt x="203" y="77"/>
                  </a:moveTo>
                  <a:lnTo>
                    <a:pt x="203" y="79"/>
                  </a:lnTo>
                  <a:lnTo>
                    <a:pt x="203" y="79"/>
                  </a:lnTo>
                  <a:lnTo>
                    <a:pt x="203" y="79"/>
                  </a:lnTo>
                  <a:lnTo>
                    <a:pt x="201" y="79"/>
                  </a:lnTo>
                  <a:lnTo>
                    <a:pt x="201" y="79"/>
                  </a:lnTo>
                  <a:lnTo>
                    <a:pt x="203" y="77"/>
                  </a:lnTo>
                  <a:lnTo>
                    <a:pt x="203" y="77"/>
                  </a:lnTo>
                  <a:close/>
                  <a:moveTo>
                    <a:pt x="492" y="76"/>
                  </a:moveTo>
                  <a:lnTo>
                    <a:pt x="492" y="76"/>
                  </a:lnTo>
                  <a:lnTo>
                    <a:pt x="492" y="77"/>
                  </a:lnTo>
                  <a:lnTo>
                    <a:pt x="493" y="77"/>
                  </a:lnTo>
                  <a:lnTo>
                    <a:pt x="493" y="79"/>
                  </a:lnTo>
                  <a:lnTo>
                    <a:pt x="493" y="79"/>
                  </a:lnTo>
                  <a:lnTo>
                    <a:pt x="493" y="80"/>
                  </a:lnTo>
                  <a:lnTo>
                    <a:pt x="492" y="80"/>
                  </a:lnTo>
                  <a:lnTo>
                    <a:pt x="492" y="80"/>
                  </a:lnTo>
                  <a:lnTo>
                    <a:pt x="492" y="79"/>
                  </a:lnTo>
                  <a:lnTo>
                    <a:pt x="492" y="77"/>
                  </a:lnTo>
                  <a:lnTo>
                    <a:pt x="492" y="76"/>
                  </a:lnTo>
                  <a:close/>
                  <a:moveTo>
                    <a:pt x="518" y="74"/>
                  </a:moveTo>
                  <a:lnTo>
                    <a:pt x="520" y="74"/>
                  </a:lnTo>
                  <a:lnTo>
                    <a:pt x="520" y="74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21" y="76"/>
                  </a:lnTo>
                  <a:lnTo>
                    <a:pt x="521" y="77"/>
                  </a:lnTo>
                  <a:lnTo>
                    <a:pt x="521" y="77"/>
                  </a:lnTo>
                  <a:lnTo>
                    <a:pt x="521" y="79"/>
                  </a:lnTo>
                  <a:lnTo>
                    <a:pt x="521" y="80"/>
                  </a:lnTo>
                  <a:lnTo>
                    <a:pt x="521" y="80"/>
                  </a:lnTo>
                  <a:lnTo>
                    <a:pt x="521" y="82"/>
                  </a:lnTo>
                  <a:lnTo>
                    <a:pt x="521" y="83"/>
                  </a:lnTo>
                  <a:lnTo>
                    <a:pt x="521" y="83"/>
                  </a:lnTo>
                  <a:lnTo>
                    <a:pt x="521" y="85"/>
                  </a:lnTo>
                  <a:lnTo>
                    <a:pt x="521" y="85"/>
                  </a:lnTo>
                  <a:lnTo>
                    <a:pt x="521" y="87"/>
                  </a:lnTo>
                  <a:lnTo>
                    <a:pt x="520" y="87"/>
                  </a:lnTo>
                  <a:lnTo>
                    <a:pt x="520" y="87"/>
                  </a:lnTo>
                  <a:lnTo>
                    <a:pt x="517" y="87"/>
                  </a:lnTo>
                  <a:lnTo>
                    <a:pt x="517" y="85"/>
                  </a:lnTo>
                  <a:lnTo>
                    <a:pt x="515" y="85"/>
                  </a:lnTo>
                  <a:lnTo>
                    <a:pt x="515" y="83"/>
                  </a:lnTo>
                  <a:lnTo>
                    <a:pt x="514" y="83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5" y="82"/>
                  </a:lnTo>
                  <a:lnTo>
                    <a:pt x="515" y="80"/>
                  </a:lnTo>
                  <a:lnTo>
                    <a:pt x="515" y="79"/>
                  </a:lnTo>
                  <a:lnTo>
                    <a:pt x="514" y="77"/>
                  </a:lnTo>
                  <a:lnTo>
                    <a:pt x="514" y="77"/>
                  </a:lnTo>
                  <a:lnTo>
                    <a:pt x="515" y="77"/>
                  </a:lnTo>
                  <a:lnTo>
                    <a:pt x="515" y="77"/>
                  </a:lnTo>
                  <a:lnTo>
                    <a:pt x="517" y="76"/>
                  </a:lnTo>
                  <a:lnTo>
                    <a:pt x="518" y="74"/>
                  </a:lnTo>
                  <a:lnTo>
                    <a:pt x="518" y="74"/>
                  </a:lnTo>
                  <a:lnTo>
                    <a:pt x="518" y="74"/>
                  </a:lnTo>
                  <a:close/>
                  <a:moveTo>
                    <a:pt x="498" y="71"/>
                  </a:moveTo>
                  <a:lnTo>
                    <a:pt x="498" y="72"/>
                  </a:lnTo>
                  <a:lnTo>
                    <a:pt x="499" y="72"/>
                  </a:lnTo>
                  <a:lnTo>
                    <a:pt x="498" y="76"/>
                  </a:lnTo>
                  <a:lnTo>
                    <a:pt x="496" y="77"/>
                  </a:lnTo>
                  <a:lnTo>
                    <a:pt x="495" y="80"/>
                  </a:lnTo>
                  <a:lnTo>
                    <a:pt x="495" y="82"/>
                  </a:lnTo>
                  <a:lnTo>
                    <a:pt x="495" y="79"/>
                  </a:lnTo>
                  <a:lnTo>
                    <a:pt x="496" y="77"/>
                  </a:lnTo>
                  <a:lnTo>
                    <a:pt x="496" y="76"/>
                  </a:lnTo>
                  <a:lnTo>
                    <a:pt x="498" y="71"/>
                  </a:lnTo>
                  <a:close/>
                  <a:moveTo>
                    <a:pt x="50" y="71"/>
                  </a:moveTo>
                  <a:lnTo>
                    <a:pt x="52" y="71"/>
                  </a:lnTo>
                  <a:lnTo>
                    <a:pt x="53" y="72"/>
                  </a:lnTo>
                  <a:lnTo>
                    <a:pt x="55" y="72"/>
                  </a:lnTo>
                  <a:lnTo>
                    <a:pt x="53" y="74"/>
                  </a:lnTo>
                  <a:lnTo>
                    <a:pt x="53" y="74"/>
                  </a:lnTo>
                  <a:lnTo>
                    <a:pt x="50" y="72"/>
                  </a:lnTo>
                  <a:lnTo>
                    <a:pt x="50" y="72"/>
                  </a:lnTo>
                  <a:lnTo>
                    <a:pt x="50" y="71"/>
                  </a:lnTo>
                  <a:close/>
                  <a:moveTo>
                    <a:pt x="361" y="71"/>
                  </a:moveTo>
                  <a:lnTo>
                    <a:pt x="361" y="71"/>
                  </a:lnTo>
                  <a:lnTo>
                    <a:pt x="361" y="72"/>
                  </a:lnTo>
                  <a:lnTo>
                    <a:pt x="361" y="72"/>
                  </a:lnTo>
                  <a:lnTo>
                    <a:pt x="359" y="72"/>
                  </a:lnTo>
                  <a:lnTo>
                    <a:pt x="359" y="71"/>
                  </a:lnTo>
                  <a:lnTo>
                    <a:pt x="359" y="71"/>
                  </a:lnTo>
                  <a:lnTo>
                    <a:pt x="361" y="71"/>
                  </a:lnTo>
                  <a:close/>
                  <a:moveTo>
                    <a:pt x="335" y="68"/>
                  </a:moveTo>
                  <a:lnTo>
                    <a:pt x="337" y="68"/>
                  </a:lnTo>
                  <a:lnTo>
                    <a:pt x="337" y="69"/>
                  </a:lnTo>
                  <a:lnTo>
                    <a:pt x="339" y="69"/>
                  </a:lnTo>
                  <a:lnTo>
                    <a:pt x="339" y="71"/>
                  </a:lnTo>
                  <a:lnTo>
                    <a:pt x="339" y="74"/>
                  </a:lnTo>
                  <a:lnTo>
                    <a:pt x="337" y="74"/>
                  </a:lnTo>
                  <a:lnTo>
                    <a:pt x="335" y="72"/>
                  </a:lnTo>
                  <a:lnTo>
                    <a:pt x="334" y="71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8"/>
                  </a:lnTo>
                  <a:close/>
                  <a:moveTo>
                    <a:pt x="348" y="61"/>
                  </a:moveTo>
                  <a:lnTo>
                    <a:pt x="348" y="63"/>
                  </a:lnTo>
                  <a:lnTo>
                    <a:pt x="348" y="66"/>
                  </a:lnTo>
                  <a:lnTo>
                    <a:pt x="346" y="69"/>
                  </a:lnTo>
                  <a:lnTo>
                    <a:pt x="346" y="71"/>
                  </a:lnTo>
                  <a:lnTo>
                    <a:pt x="346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3" y="72"/>
                  </a:lnTo>
                  <a:lnTo>
                    <a:pt x="343" y="72"/>
                  </a:lnTo>
                  <a:lnTo>
                    <a:pt x="342" y="72"/>
                  </a:lnTo>
                  <a:lnTo>
                    <a:pt x="342" y="72"/>
                  </a:lnTo>
                  <a:lnTo>
                    <a:pt x="342" y="69"/>
                  </a:lnTo>
                  <a:lnTo>
                    <a:pt x="343" y="68"/>
                  </a:lnTo>
                  <a:lnTo>
                    <a:pt x="343" y="68"/>
                  </a:lnTo>
                  <a:lnTo>
                    <a:pt x="342" y="65"/>
                  </a:lnTo>
                  <a:lnTo>
                    <a:pt x="343" y="65"/>
                  </a:lnTo>
                  <a:lnTo>
                    <a:pt x="345" y="63"/>
                  </a:lnTo>
                  <a:lnTo>
                    <a:pt x="346" y="61"/>
                  </a:lnTo>
                  <a:lnTo>
                    <a:pt x="348" y="61"/>
                  </a:lnTo>
                  <a:close/>
                  <a:moveTo>
                    <a:pt x="353" y="58"/>
                  </a:moveTo>
                  <a:lnTo>
                    <a:pt x="353" y="58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4" y="65"/>
                  </a:lnTo>
                  <a:lnTo>
                    <a:pt x="354" y="63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3" y="66"/>
                  </a:lnTo>
                  <a:lnTo>
                    <a:pt x="351" y="66"/>
                  </a:lnTo>
                  <a:lnTo>
                    <a:pt x="351" y="69"/>
                  </a:lnTo>
                  <a:lnTo>
                    <a:pt x="351" y="69"/>
                  </a:lnTo>
                  <a:lnTo>
                    <a:pt x="353" y="69"/>
                  </a:lnTo>
                  <a:lnTo>
                    <a:pt x="353" y="69"/>
                  </a:lnTo>
                  <a:lnTo>
                    <a:pt x="354" y="71"/>
                  </a:lnTo>
                  <a:lnTo>
                    <a:pt x="354" y="71"/>
                  </a:lnTo>
                  <a:lnTo>
                    <a:pt x="354" y="72"/>
                  </a:lnTo>
                  <a:lnTo>
                    <a:pt x="354" y="72"/>
                  </a:lnTo>
                  <a:lnTo>
                    <a:pt x="353" y="72"/>
                  </a:lnTo>
                  <a:lnTo>
                    <a:pt x="351" y="72"/>
                  </a:lnTo>
                  <a:lnTo>
                    <a:pt x="351" y="72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0" y="76"/>
                  </a:lnTo>
                  <a:lnTo>
                    <a:pt x="350" y="77"/>
                  </a:lnTo>
                  <a:lnTo>
                    <a:pt x="348" y="76"/>
                  </a:lnTo>
                  <a:lnTo>
                    <a:pt x="348" y="77"/>
                  </a:lnTo>
                  <a:lnTo>
                    <a:pt x="346" y="77"/>
                  </a:lnTo>
                  <a:lnTo>
                    <a:pt x="346" y="76"/>
                  </a:lnTo>
                  <a:lnTo>
                    <a:pt x="346" y="74"/>
                  </a:lnTo>
                  <a:lnTo>
                    <a:pt x="346" y="74"/>
                  </a:lnTo>
                  <a:lnTo>
                    <a:pt x="346" y="72"/>
                  </a:lnTo>
                  <a:lnTo>
                    <a:pt x="346" y="72"/>
                  </a:lnTo>
                  <a:lnTo>
                    <a:pt x="348" y="71"/>
                  </a:lnTo>
                  <a:lnTo>
                    <a:pt x="348" y="71"/>
                  </a:lnTo>
                  <a:lnTo>
                    <a:pt x="348" y="69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50" y="66"/>
                  </a:lnTo>
                  <a:lnTo>
                    <a:pt x="350" y="65"/>
                  </a:lnTo>
                  <a:lnTo>
                    <a:pt x="350" y="61"/>
                  </a:lnTo>
                  <a:lnTo>
                    <a:pt x="351" y="60"/>
                  </a:lnTo>
                  <a:lnTo>
                    <a:pt x="353" y="58"/>
                  </a:lnTo>
                  <a:lnTo>
                    <a:pt x="353" y="58"/>
                  </a:lnTo>
                  <a:close/>
                  <a:moveTo>
                    <a:pt x="501" y="55"/>
                  </a:moveTo>
                  <a:lnTo>
                    <a:pt x="503" y="55"/>
                  </a:lnTo>
                  <a:lnTo>
                    <a:pt x="504" y="57"/>
                  </a:lnTo>
                  <a:lnTo>
                    <a:pt x="506" y="57"/>
                  </a:lnTo>
                  <a:lnTo>
                    <a:pt x="504" y="57"/>
                  </a:lnTo>
                  <a:lnTo>
                    <a:pt x="501" y="55"/>
                  </a:lnTo>
                  <a:lnTo>
                    <a:pt x="501" y="55"/>
                  </a:lnTo>
                  <a:close/>
                  <a:moveTo>
                    <a:pt x="353" y="52"/>
                  </a:moveTo>
                  <a:lnTo>
                    <a:pt x="354" y="52"/>
                  </a:lnTo>
                  <a:lnTo>
                    <a:pt x="356" y="54"/>
                  </a:lnTo>
                  <a:lnTo>
                    <a:pt x="356" y="55"/>
                  </a:lnTo>
                  <a:lnTo>
                    <a:pt x="354" y="57"/>
                  </a:lnTo>
                  <a:lnTo>
                    <a:pt x="353" y="57"/>
                  </a:lnTo>
                  <a:lnTo>
                    <a:pt x="351" y="55"/>
                  </a:lnTo>
                  <a:lnTo>
                    <a:pt x="351" y="54"/>
                  </a:lnTo>
                  <a:lnTo>
                    <a:pt x="351" y="54"/>
                  </a:lnTo>
                  <a:lnTo>
                    <a:pt x="353" y="52"/>
                  </a:lnTo>
                  <a:close/>
                  <a:moveTo>
                    <a:pt x="430" y="46"/>
                  </a:moveTo>
                  <a:lnTo>
                    <a:pt x="432" y="46"/>
                  </a:lnTo>
                  <a:lnTo>
                    <a:pt x="432" y="47"/>
                  </a:lnTo>
                  <a:lnTo>
                    <a:pt x="430" y="47"/>
                  </a:lnTo>
                  <a:lnTo>
                    <a:pt x="430" y="46"/>
                  </a:lnTo>
                  <a:lnTo>
                    <a:pt x="430" y="46"/>
                  </a:lnTo>
                  <a:close/>
                  <a:moveTo>
                    <a:pt x="428" y="46"/>
                  </a:moveTo>
                  <a:lnTo>
                    <a:pt x="428" y="46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9"/>
                  </a:lnTo>
                  <a:lnTo>
                    <a:pt x="428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5" y="49"/>
                  </a:lnTo>
                  <a:lnTo>
                    <a:pt x="425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7"/>
                  </a:lnTo>
                  <a:lnTo>
                    <a:pt x="425" y="47"/>
                  </a:lnTo>
                  <a:lnTo>
                    <a:pt x="428" y="46"/>
                  </a:lnTo>
                  <a:close/>
                  <a:moveTo>
                    <a:pt x="433" y="46"/>
                  </a:moveTo>
                  <a:lnTo>
                    <a:pt x="433" y="46"/>
                  </a:lnTo>
                  <a:lnTo>
                    <a:pt x="435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3" y="47"/>
                  </a:lnTo>
                  <a:lnTo>
                    <a:pt x="433" y="47"/>
                  </a:lnTo>
                  <a:lnTo>
                    <a:pt x="433" y="46"/>
                  </a:lnTo>
                  <a:lnTo>
                    <a:pt x="433" y="46"/>
                  </a:lnTo>
                  <a:close/>
                  <a:moveTo>
                    <a:pt x="257" y="44"/>
                  </a:moveTo>
                  <a:lnTo>
                    <a:pt x="257" y="46"/>
                  </a:lnTo>
                  <a:lnTo>
                    <a:pt x="257" y="47"/>
                  </a:lnTo>
                  <a:lnTo>
                    <a:pt x="255" y="46"/>
                  </a:lnTo>
                  <a:lnTo>
                    <a:pt x="257" y="44"/>
                  </a:lnTo>
                  <a:lnTo>
                    <a:pt x="257" y="44"/>
                  </a:lnTo>
                  <a:close/>
                  <a:moveTo>
                    <a:pt x="417" y="43"/>
                  </a:moveTo>
                  <a:lnTo>
                    <a:pt x="419" y="43"/>
                  </a:lnTo>
                  <a:lnTo>
                    <a:pt x="419" y="44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close/>
                  <a:moveTo>
                    <a:pt x="255" y="43"/>
                  </a:moveTo>
                  <a:lnTo>
                    <a:pt x="255" y="44"/>
                  </a:lnTo>
                  <a:lnTo>
                    <a:pt x="255" y="44"/>
                  </a:lnTo>
                  <a:lnTo>
                    <a:pt x="255" y="46"/>
                  </a:lnTo>
                  <a:lnTo>
                    <a:pt x="255" y="46"/>
                  </a:lnTo>
                  <a:lnTo>
                    <a:pt x="255" y="49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2" y="54"/>
                  </a:lnTo>
                  <a:lnTo>
                    <a:pt x="252" y="54"/>
                  </a:lnTo>
                  <a:lnTo>
                    <a:pt x="252" y="50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6"/>
                  </a:lnTo>
                  <a:lnTo>
                    <a:pt x="252" y="43"/>
                  </a:lnTo>
                  <a:lnTo>
                    <a:pt x="253" y="43"/>
                  </a:lnTo>
                  <a:lnTo>
                    <a:pt x="255" y="43"/>
                  </a:lnTo>
                  <a:close/>
                  <a:moveTo>
                    <a:pt x="403" y="39"/>
                  </a:moveTo>
                  <a:lnTo>
                    <a:pt x="406" y="39"/>
                  </a:lnTo>
                  <a:lnTo>
                    <a:pt x="408" y="39"/>
                  </a:lnTo>
                  <a:lnTo>
                    <a:pt x="410" y="41"/>
                  </a:lnTo>
                  <a:lnTo>
                    <a:pt x="411" y="41"/>
                  </a:lnTo>
                  <a:lnTo>
                    <a:pt x="411" y="43"/>
                  </a:lnTo>
                  <a:lnTo>
                    <a:pt x="411" y="43"/>
                  </a:lnTo>
                  <a:lnTo>
                    <a:pt x="413" y="43"/>
                  </a:lnTo>
                  <a:lnTo>
                    <a:pt x="413" y="44"/>
                  </a:lnTo>
                  <a:lnTo>
                    <a:pt x="413" y="46"/>
                  </a:lnTo>
                  <a:lnTo>
                    <a:pt x="413" y="47"/>
                  </a:lnTo>
                  <a:lnTo>
                    <a:pt x="413" y="47"/>
                  </a:lnTo>
                  <a:lnTo>
                    <a:pt x="411" y="49"/>
                  </a:lnTo>
                  <a:lnTo>
                    <a:pt x="410" y="49"/>
                  </a:lnTo>
                  <a:lnTo>
                    <a:pt x="408" y="50"/>
                  </a:lnTo>
                  <a:lnTo>
                    <a:pt x="406" y="50"/>
                  </a:lnTo>
                  <a:lnTo>
                    <a:pt x="406" y="50"/>
                  </a:lnTo>
                  <a:lnTo>
                    <a:pt x="405" y="50"/>
                  </a:lnTo>
                  <a:lnTo>
                    <a:pt x="403" y="49"/>
                  </a:lnTo>
                  <a:lnTo>
                    <a:pt x="402" y="49"/>
                  </a:lnTo>
                  <a:lnTo>
                    <a:pt x="398" y="47"/>
                  </a:lnTo>
                  <a:lnTo>
                    <a:pt x="398" y="47"/>
                  </a:lnTo>
                  <a:lnTo>
                    <a:pt x="397" y="46"/>
                  </a:lnTo>
                  <a:lnTo>
                    <a:pt x="395" y="44"/>
                  </a:lnTo>
                  <a:lnTo>
                    <a:pt x="395" y="44"/>
                  </a:lnTo>
                  <a:lnTo>
                    <a:pt x="395" y="41"/>
                  </a:lnTo>
                  <a:lnTo>
                    <a:pt x="395" y="41"/>
                  </a:lnTo>
                  <a:lnTo>
                    <a:pt x="397" y="39"/>
                  </a:lnTo>
                  <a:lnTo>
                    <a:pt x="398" y="41"/>
                  </a:lnTo>
                  <a:lnTo>
                    <a:pt x="400" y="39"/>
                  </a:lnTo>
                  <a:lnTo>
                    <a:pt x="403" y="39"/>
                  </a:lnTo>
                  <a:close/>
                  <a:moveTo>
                    <a:pt x="424" y="38"/>
                  </a:moveTo>
                  <a:lnTo>
                    <a:pt x="424" y="39"/>
                  </a:lnTo>
                  <a:lnTo>
                    <a:pt x="422" y="39"/>
                  </a:lnTo>
                  <a:lnTo>
                    <a:pt x="422" y="38"/>
                  </a:lnTo>
                  <a:lnTo>
                    <a:pt x="424" y="38"/>
                  </a:lnTo>
                  <a:lnTo>
                    <a:pt x="424" y="38"/>
                  </a:lnTo>
                  <a:close/>
                  <a:moveTo>
                    <a:pt x="118" y="36"/>
                  </a:moveTo>
                  <a:lnTo>
                    <a:pt x="119" y="38"/>
                  </a:lnTo>
                  <a:lnTo>
                    <a:pt x="119" y="38"/>
                  </a:lnTo>
                  <a:lnTo>
                    <a:pt x="119" y="39"/>
                  </a:lnTo>
                  <a:lnTo>
                    <a:pt x="118" y="39"/>
                  </a:lnTo>
                  <a:lnTo>
                    <a:pt x="118" y="38"/>
                  </a:lnTo>
                  <a:lnTo>
                    <a:pt x="116" y="38"/>
                  </a:lnTo>
                  <a:lnTo>
                    <a:pt x="116" y="38"/>
                  </a:lnTo>
                  <a:lnTo>
                    <a:pt x="118" y="36"/>
                  </a:lnTo>
                  <a:close/>
                  <a:moveTo>
                    <a:pt x="127" y="36"/>
                  </a:moveTo>
                  <a:lnTo>
                    <a:pt x="127" y="36"/>
                  </a:lnTo>
                  <a:lnTo>
                    <a:pt x="127" y="36"/>
                  </a:lnTo>
                  <a:lnTo>
                    <a:pt x="127" y="3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6"/>
                  </a:lnTo>
                  <a:lnTo>
                    <a:pt x="127" y="36"/>
                  </a:lnTo>
                  <a:close/>
                  <a:moveTo>
                    <a:pt x="446" y="35"/>
                  </a:moveTo>
                  <a:lnTo>
                    <a:pt x="446" y="35"/>
                  </a:lnTo>
                  <a:lnTo>
                    <a:pt x="447" y="36"/>
                  </a:lnTo>
                  <a:lnTo>
                    <a:pt x="449" y="36"/>
                  </a:lnTo>
                  <a:lnTo>
                    <a:pt x="452" y="38"/>
                  </a:lnTo>
                  <a:lnTo>
                    <a:pt x="455" y="38"/>
                  </a:lnTo>
                  <a:lnTo>
                    <a:pt x="457" y="38"/>
                  </a:lnTo>
                  <a:lnTo>
                    <a:pt x="458" y="38"/>
                  </a:lnTo>
                  <a:lnTo>
                    <a:pt x="462" y="41"/>
                  </a:lnTo>
                  <a:lnTo>
                    <a:pt x="462" y="41"/>
                  </a:lnTo>
                  <a:lnTo>
                    <a:pt x="462" y="43"/>
                  </a:lnTo>
                  <a:lnTo>
                    <a:pt x="463" y="44"/>
                  </a:lnTo>
                  <a:lnTo>
                    <a:pt x="463" y="44"/>
                  </a:lnTo>
                  <a:lnTo>
                    <a:pt x="465" y="44"/>
                  </a:lnTo>
                  <a:lnTo>
                    <a:pt x="465" y="46"/>
                  </a:lnTo>
                  <a:lnTo>
                    <a:pt x="465" y="47"/>
                  </a:lnTo>
                  <a:lnTo>
                    <a:pt x="465" y="50"/>
                  </a:lnTo>
                  <a:lnTo>
                    <a:pt x="462" y="49"/>
                  </a:lnTo>
                  <a:lnTo>
                    <a:pt x="458" y="47"/>
                  </a:lnTo>
                  <a:lnTo>
                    <a:pt x="457" y="47"/>
                  </a:lnTo>
                  <a:lnTo>
                    <a:pt x="454" y="46"/>
                  </a:lnTo>
                  <a:lnTo>
                    <a:pt x="452" y="44"/>
                  </a:lnTo>
                  <a:lnTo>
                    <a:pt x="452" y="44"/>
                  </a:lnTo>
                  <a:lnTo>
                    <a:pt x="451" y="43"/>
                  </a:lnTo>
                  <a:lnTo>
                    <a:pt x="447" y="43"/>
                  </a:lnTo>
                  <a:lnTo>
                    <a:pt x="446" y="43"/>
                  </a:lnTo>
                  <a:lnTo>
                    <a:pt x="446" y="43"/>
                  </a:lnTo>
                  <a:lnTo>
                    <a:pt x="446" y="44"/>
                  </a:lnTo>
                  <a:lnTo>
                    <a:pt x="446" y="44"/>
                  </a:lnTo>
                  <a:lnTo>
                    <a:pt x="446" y="46"/>
                  </a:lnTo>
                  <a:lnTo>
                    <a:pt x="443" y="44"/>
                  </a:lnTo>
                  <a:lnTo>
                    <a:pt x="441" y="44"/>
                  </a:lnTo>
                  <a:lnTo>
                    <a:pt x="439" y="44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1"/>
                  </a:lnTo>
                  <a:lnTo>
                    <a:pt x="436" y="43"/>
                  </a:lnTo>
                  <a:lnTo>
                    <a:pt x="436" y="43"/>
                  </a:lnTo>
                  <a:lnTo>
                    <a:pt x="435" y="43"/>
                  </a:lnTo>
                  <a:lnTo>
                    <a:pt x="433" y="44"/>
                  </a:lnTo>
                  <a:lnTo>
                    <a:pt x="433" y="44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30" y="44"/>
                  </a:lnTo>
                  <a:lnTo>
                    <a:pt x="428" y="43"/>
                  </a:lnTo>
                  <a:lnTo>
                    <a:pt x="427" y="41"/>
                  </a:lnTo>
                  <a:lnTo>
                    <a:pt x="427" y="41"/>
                  </a:lnTo>
                  <a:lnTo>
                    <a:pt x="425" y="41"/>
                  </a:lnTo>
                  <a:lnTo>
                    <a:pt x="425" y="41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4" y="44"/>
                  </a:lnTo>
                  <a:lnTo>
                    <a:pt x="424" y="46"/>
                  </a:lnTo>
                  <a:lnTo>
                    <a:pt x="422" y="46"/>
                  </a:lnTo>
                  <a:lnTo>
                    <a:pt x="424" y="44"/>
                  </a:lnTo>
                  <a:lnTo>
                    <a:pt x="424" y="44"/>
                  </a:lnTo>
                  <a:lnTo>
                    <a:pt x="422" y="43"/>
                  </a:lnTo>
                  <a:lnTo>
                    <a:pt x="422" y="41"/>
                  </a:lnTo>
                  <a:lnTo>
                    <a:pt x="425" y="38"/>
                  </a:lnTo>
                  <a:lnTo>
                    <a:pt x="427" y="36"/>
                  </a:lnTo>
                  <a:lnTo>
                    <a:pt x="432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6"/>
                  </a:lnTo>
                  <a:lnTo>
                    <a:pt x="439" y="38"/>
                  </a:lnTo>
                  <a:lnTo>
                    <a:pt x="441" y="38"/>
                  </a:lnTo>
                  <a:lnTo>
                    <a:pt x="443" y="36"/>
                  </a:lnTo>
                  <a:lnTo>
                    <a:pt x="444" y="36"/>
                  </a:lnTo>
                  <a:lnTo>
                    <a:pt x="444" y="35"/>
                  </a:lnTo>
                  <a:lnTo>
                    <a:pt x="446" y="35"/>
                  </a:lnTo>
                  <a:close/>
                  <a:moveTo>
                    <a:pt x="23" y="35"/>
                  </a:moveTo>
                  <a:lnTo>
                    <a:pt x="26" y="38"/>
                  </a:lnTo>
                  <a:lnTo>
                    <a:pt x="26" y="39"/>
                  </a:lnTo>
                  <a:lnTo>
                    <a:pt x="26" y="39"/>
                  </a:lnTo>
                  <a:lnTo>
                    <a:pt x="26" y="41"/>
                  </a:lnTo>
                  <a:lnTo>
                    <a:pt x="25" y="41"/>
                  </a:lnTo>
                  <a:lnTo>
                    <a:pt x="26" y="43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3" y="35"/>
                  </a:lnTo>
                  <a:close/>
                  <a:moveTo>
                    <a:pt x="132" y="31"/>
                  </a:moveTo>
                  <a:lnTo>
                    <a:pt x="134" y="31"/>
                  </a:lnTo>
                  <a:lnTo>
                    <a:pt x="137" y="33"/>
                  </a:lnTo>
                  <a:lnTo>
                    <a:pt x="138" y="35"/>
                  </a:lnTo>
                  <a:lnTo>
                    <a:pt x="140" y="36"/>
                  </a:lnTo>
                  <a:lnTo>
                    <a:pt x="138" y="38"/>
                  </a:lnTo>
                  <a:lnTo>
                    <a:pt x="138" y="39"/>
                  </a:lnTo>
                  <a:lnTo>
                    <a:pt x="137" y="41"/>
                  </a:lnTo>
                  <a:lnTo>
                    <a:pt x="137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4" y="41"/>
                  </a:lnTo>
                  <a:lnTo>
                    <a:pt x="134" y="39"/>
                  </a:lnTo>
                  <a:lnTo>
                    <a:pt x="132" y="39"/>
                  </a:lnTo>
                  <a:lnTo>
                    <a:pt x="132" y="41"/>
                  </a:lnTo>
                  <a:lnTo>
                    <a:pt x="130" y="41"/>
                  </a:lnTo>
                  <a:lnTo>
                    <a:pt x="129" y="41"/>
                  </a:lnTo>
                  <a:lnTo>
                    <a:pt x="130" y="41"/>
                  </a:lnTo>
                  <a:lnTo>
                    <a:pt x="129" y="39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6"/>
                  </a:lnTo>
                  <a:lnTo>
                    <a:pt x="129" y="36"/>
                  </a:lnTo>
                  <a:lnTo>
                    <a:pt x="130" y="35"/>
                  </a:lnTo>
                  <a:lnTo>
                    <a:pt x="130" y="31"/>
                  </a:lnTo>
                  <a:lnTo>
                    <a:pt x="132" y="31"/>
                  </a:lnTo>
                  <a:close/>
                  <a:moveTo>
                    <a:pt x="20" y="31"/>
                  </a:moveTo>
                  <a:lnTo>
                    <a:pt x="22" y="33"/>
                  </a:lnTo>
                  <a:lnTo>
                    <a:pt x="22" y="35"/>
                  </a:lnTo>
                  <a:lnTo>
                    <a:pt x="22" y="36"/>
                  </a:lnTo>
                  <a:lnTo>
                    <a:pt x="20" y="36"/>
                  </a:lnTo>
                  <a:lnTo>
                    <a:pt x="18" y="35"/>
                  </a:lnTo>
                  <a:lnTo>
                    <a:pt x="20" y="33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8" y="31"/>
                  </a:lnTo>
                  <a:lnTo>
                    <a:pt x="20" y="31"/>
                  </a:lnTo>
                  <a:close/>
                  <a:moveTo>
                    <a:pt x="517" y="25"/>
                  </a:moveTo>
                  <a:lnTo>
                    <a:pt x="517" y="25"/>
                  </a:lnTo>
                  <a:lnTo>
                    <a:pt x="517" y="25"/>
                  </a:lnTo>
                  <a:lnTo>
                    <a:pt x="517" y="25"/>
                  </a:lnTo>
                  <a:lnTo>
                    <a:pt x="515" y="27"/>
                  </a:lnTo>
                  <a:lnTo>
                    <a:pt x="515" y="25"/>
                  </a:lnTo>
                  <a:lnTo>
                    <a:pt x="515" y="25"/>
                  </a:lnTo>
                  <a:lnTo>
                    <a:pt x="517" y="25"/>
                  </a:lnTo>
                  <a:close/>
                  <a:moveTo>
                    <a:pt x="14" y="24"/>
                  </a:moveTo>
                  <a:lnTo>
                    <a:pt x="15" y="25"/>
                  </a:lnTo>
                  <a:lnTo>
                    <a:pt x="15" y="27"/>
                  </a:lnTo>
                  <a:lnTo>
                    <a:pt x="17" y="28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5" y="28"/>
                  </a:lnTo>
                  <a:lnTo>
                    <a:pt x="14" y="28"/>
                  </a:lnTo>
                  <a:lnTo>
                    <a:pt x="12" y="27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4"/>
                  </a:lnTo>
                  <a:close/>
                  <a:moveTo>
                    <a:pt x="394" y="24"/>
                  </a:moveTo>
                  <a:lnTo>
                    <a:pt x="395" y="24"/>
                  </a:lnTo>
                  <a:lnTo>
                    <a:pt x="395" y="24"/>
                  </a:lnTo>
                  <a:lnTo>
                    <a:pt x="395" y="27"/>
                  </a:lnTo>
                  <a:lnTo>
                    <a:pt x="397" y="30"/>
                  </a:lnTo>
                  <a:lnTo>
                    <a:pt x="395" y="30"/>
                  </a:lnTo>
                  <a:lnTo>
                    <a:pt x="395" y="31"/>
                  </a:lnTo>
                  <a:lnTo>
                    <a:pt x="395" y="30"/>
                  </a:lnTo>
                  <a:lnTo>
                    <a:pt x="394" y="28"/>
                  </a:lnTo>
                  <a:lnTo>
                    <a:pt x="394" y="27"/>
                  </a:lnTo>
                  <a:lnTo>
                    <a:pt x="394" y="25"/>
                  </a:lnTo>
                  <a:lnTo>
                    <a:pt x="394" y="25"/>
                  </a:lnTo>
                  <a:lnTo>
                    <a:pt x="394" y="24"/>
                  </a:lnTo>
                  <a:close/>
                  <a:moveTo>
                    <a:pt x="364" y="22"/>
                  </a:move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2"/>
                  </a:lnTo>
                  <a:close/>
                  <a:moveTo>
                    <a:pt x="395" y="20"/>
                  </a:moveTo>
                  <a:lnTo>
                    <a:pt x="400" y="22"/>
                  </a:lnTo>
                  <a:lnTo>
                    <a:pt x="400" y="22"/>
                  </a:lnTo>
                  <a:lnTo>
                    <a:pt x="395" y="24"/>
                  </a:lnTo>
                  <a:lnTo>
                    <a:pt x="392" y="22"/>
                  </a:lnTo>
                  <a:lnTo>
                    <a:pt x="387" y="24"/>
                  </a:lnTo>
                  <a:lnTo>
                    <a:pt x="387" y="24"/>
                  </a:lnTo>
                  <a:lnTo>
                    <a:pt x="387" y="22"/>
                  </a:lnTo>
                  <a:lnTo>
                    <a:pt x="386" y="22"/>
                  </a:lnTo>
                  <a:lnTo>
                    <a:pt x="387" y="22"/>
                  </a:lnTo>
                  <a:lnTo>
                    <a:pt x="389" y="20"/>
                  </a:lnTo>
                  <a:lnTo>
                    <a:pt x="391" y="22"/>
                  </a:lnTo>
                  <a:lnTo>
                    <a:pt x="395" y="20"/>
                  </a:lnTo>
                  <a:close/>
                  <a:moveTo>
                    <a:pt x="354" y="20"/>
                  </a:moveTo>
                  <a:lnTo>
                    <a:pt x="354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0"/>
                  </a:lnTo>
                  <a:lnTo>
                    <a:pt x="354" y="20"/>
                  </a:lnTo>
                  <a:close/>
                  <a:moveTo>
                    <a:pt x="458" y="19"/>
                  </a:moveTo>
                  <a:lnTo>
                    <a:pt x="458" y="20"/>
                  </a:lnTo>
                  <a:lnTo>
                    <a:pt x="458" y="20"/>
                  </a:lnTo>
                  <a:lnTo>
                    <a:pt x="458" y="22"/>
                  </a:lnTo>
                  <a:lnTo>
                    <a:pt x="458" y="22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5"/>
                  </a:lnTo>
                  <a:lnTo>
                    <a:pt x="454" y="25"/>
                  </a:lnTo>
                  <a:lnTo>
                    <a:pt x="452" y="24"/>
                  </a:lnTo>
                  <a:lnTo>
                    <a:pt x="449" y="22"/>
                  </a:lnTo>
                  <a:lnTo>
                    <a:pt x="449" y="22"/>
                  </a:lnTo>
                  <a:lnTo>
                    <a:pt x="454" y="20"/>
                  </a:lnTo>
                  <a:lnTo>
                    <a:pt x="455" y="20"/>
                  </a:lnTo>
                  <a:lnTo>
                    <a:pt x="455" y="20"/>
                  </a:lnTo>
                  <a:lnTo>
                    <a:pt x="458" y="19"/>
                  </a:lnTo>
                  <a:lnTo>
                    <a:pt x="458" y="19"/>
                  </a:lnTo>
                  <a:close/>
                  <a:moveTo>
                    <a:pt x="376" y="19"/>
                  </a:moveTo>
                  <a:lnTo>
                    <a:pt x="380" y="20"/>
                  </a:lnTo>
                  <a:lnTo>
                    <a:pt x="381" y="20"/>
                  </a:lnTo>
                  <a:lnTo>
                    <a:pt x="383" y="20"/>
                  </a:lnTo>
                  <a:lnTo>
                    <a:pt x="383" y="20"/>
                  </a:lnTo>
                  <a:lnTo>
                    <a:pt x="383" y="19"/>
                  </a:lnTo>
                  <a:lnTo>
                    <a:pt x="383" y="20"/>
                  </a:lnTo>
                  <a:lnTo>
                    <a:pt x="384" y="20"/>
                  </a:lnTo>
                  <a:lnTo>
                    <a:pt x="384" y="20"/>
                  </a:lnTo>
                  <a:lnTo>
                    <a:pt x="386" y="20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3" y="22"/>
                  </a:lnTo>
                  <a:lnTo>
                    <a:pt x="381" y="24"/>
                  </a:lnTo>
                  <a:lnTo>
                    <a:pt x="378" y="22"/>
                  </a:lnTo>
                  <a:lnTo>
                    <a:pt x="375" y="24"/>
                  </a:lnTo>
                  <a:lnTo>
                    <a:pt x="373" y="24"/>
                  </a:lnTo>
                  <a:lnTo>
                    <a:pt x="372" y="24"/>
                  </a:lnTo>
                  <a:lnTo>
                    <a:pt x="372" y="22"/>
                  </a:lnTo>
                  <a:lnTo>
                    <a:pt x="372" y="19"/>
                  </a:lnTo>
                  <a:lnTo>
                    <a:pt x="372" y="19"/>
                  </a:lnTo>
                  <a:lnTo>
                    <a:pt x="373" y="19"/>
                  </a:lnTo>
                  <a:lnTo>
                    <a:pt x="376" y="19"/>
                  </a:lnTo>
                  <a:close/>
                  <a:moveTo>
                    <a:pt x="533" y="19"/>
                  </a:moveTo>
                  <a:lnTo>
                    <a:pt x="537" y="19"/>
                  </a:lnTo>
                  <a:lnTo>
                    <a:pt x="539" y="19"/>
                  </a:lnTo>
                  <a:lnTo>
                    <a:pt x="542" y="19"/>
                  </a:lnTo>
                  <a:lnTo>
                    <a:pt x="545" y="20"/>
                  </a:lnTo>
                  <a:lnTo>
                    <a:pt x="550" y="20"/>
                  </a:lnTo>
                  <a:lnTo>
                    <a:pt x="551" y="20"/>
                  </a:lnTo>
                  <a:lnTo>
                    <a:pt x="553" y="20"/>
                  </a:lnTo>
                  <a:lnTo>
                    <a:pt x="550" y="22"/>
                  </a:lnTo>
                  <a:lnTo>
                    <a:pt x="548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0" y="22"/>
                  </a:lnTo>
                  <a:lnTo>
                    <a:pt x="537" y="20"/>
                  </a:lnTo>
                  <a:lnTo>
                    <a:pt x="533" y="19"/>
                  </a:lnTo>
                  <a:lnTo>
                    <a:pt x="533" y="19"/>
                  </a:lnTo>
                  <a:lnTo>
                    <a:pt x="533" y="19"/>
                  </a:lnTo>
                  <a:close/>
                  <a:moveTo>
                    <a:pt x="148" y="17"/>
                  </a:moveTo>
                  <a:lnTo>
                    <a:pt x="149" y="17"/>
                  </a:lnTo>
                  <a:lnTo>
                    <a:pt x="149" y="19"/>
                  </a:lnTo>
                  <a:lnTo>
                    <a:pt x="148" y="19"/>
                  </a:lnTo>
                  <a:lnTo>
                    <a:pt x="146" y="17"/>
                  </a:lnTo>
                  <a:lnTo>
                    <a:pt x="148" y="17"/>
                  </a:lnTo>
                  <a:close/>
                  <a:moveTo>
                    <a:pt x="105" y="17"/>
                  </a:moveTo>
                  <a:lnTo>
                    <a:pt x="105" y="17"/>
                  </a:lnTo>
                  <a:lnTo>
                    <a:pt x="107" y="19"/>
                  </a:lnTo>
                  <a:lnTo>
                    <a:pt x="107" y="19"/>
                  </a:lnTo>
                  <a:lnTo>
                    <a:pt x="107" y="20"/>
                  </a:lnTo>
                  <a:lnTo>
                    <a:pt x="108" y="20"/>
                  </a:lnTo>
                  <a:lnTo>
                    <a:pt x="108" y="22"/>
                  </a:lnTo>
                  <a:lnTo>
                    <a:pt x="108" y="27"/>
                  </a:lnTo>
                  <a:lnTo>
                    <a:pt x="111" y="31"/>
                  </a:lnTo>
                  <a:lnTo>
                    <a:pt x="118" y="31"/>
                  </a:lnTo>
                  <a:lnTo>
                    <a:pt x="116" y="33"/>
                  </a:lnTo>
                  <a:lnTo>
                    <a:pt x="116" y="33"/>
                  </a:lnTo>
                  <a:lnTo>
                    <a:pt x="116" y="35"/>
                  </a:lnTo>
                  <a:lnTo>
                    <a:pt x="115" y="36"/>
                  </a:lnTo>
                  <a:lnTo>
                    <a:pt x="115" y="38"/>
                  </a:lnTo>
                  <a:lnTo>
                    <a:pt x="116" y="38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5" y="39"/>
                  </a:lnTo>
                  <a:lnTo>
                    <a:pt x="113" y="39"/>
                  </a:lnTo>
                  <a:lnTo>
                    <a:pt x="113" y="38"/>
                  </a:lnTo>
                  <a:lnTo>
                    <a:pt x="111" y="38"/>
                  </a:lnTo>
                  <a:lnTo>
                    <a:pt x="111" y="38"/>
                  </a:lnTo>
                  <a:lnTo>
                    <a:pt x="110" y="36"/>
                  </a:lnTo>
                  <a:lnTo>
                    <a:pt x="108" y="36"/>
                  </a:lnTo>
                  <a:lnTo>
                    <a:pt x="107" y="36"/>
                  </a:lnTo>
                  <a:lnTo>
                    <a:pt x="105" y="35"/>
                  </a:lnTo>
                  <a:lnTo>
                    <a:pt x="105" y="33"/>
                  </a:lnTo>
                  <a:lnTo>
                    <a:pt x="105" y="31"/>
                  </a:lnTo>
                  <a:lnTo>
                    <a:pt x="105" y="30"/>
                  </a:lnTo>
                  <a:lnTo>
                    <a:pt x="104" y="30"/>
                  </a:lnTo>
                  <a:lnTo>
                    <a:pt x="104" y="28"/>
                  </a:lnTo>
                  <a:lnTo>
                    <a:pt x="104" y="27"/>
                  </a:lnTo>
                  <a:lnTo>
                    <a:pt x="102" y="25"/>
                  </a:lnTo>
                  <a:lnTo>
                    <a:pt x="100" y="25"/>
                  </a:lnTo>
                  <a:lnTo>
                    <a:pt x="99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4"/>
                  </a:lnTo>
                  <a:lnTo>
                    <a:pt x="94" y="24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7" y="20"/>
                  </a:lnTo>
                  <a:lnTo>
                    <a:pt x="97" y="20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9" y="17"/>
                  </a:lnTo>
                  <a:lnTo>
                    <a:pt x="100" y="17"/>
                  </a:lnTo>
                  <a:lnTo>
                    <a:pt x="100" y="19"/>
                  </a:lnTo>
                  <a:lnTo>
                    <a:pt x="102" y="19"/>
                  </a:lnTo>
                  <a:lnTo>
                    <a:pt x="102" y="20"/>
                  </a:lnTo>
                  <a:lnTo>
                    <a:pt x="102" y="19"/>
                  </a:lnTo>
                  <a:lnTo>
                    <a:pt x="102" y="17"/>
                  </a:lnTo>
                  <a:lnTo>
                    <a:pt x="104" y="17"/>
                  </a:lnTo>
                  <a:lnTo>
                    <a:pt x="105" y="17"/>
                  </a:lnTo>
                  <a:close/>
                  <a:moveTo>
                    <a:pt x="359" y="17"/>
                  </a:moveTo>
                  <a:lnTo>
                    <a:pt x="359" y="17"/>
                  </a:lnTo>
                  <a:lnTo>
                    <a:pt x="361" y="17"/>
                  </a:lnTo>
                  <a:lnTo>
                    <a:pt x="361" y="19"/>
                  </a:lnTo>
                  <a:lnTo>
                    <a:pt x="361" y="19"/>
                  </a:lnTo>
                  <a:lnTo>
                    <a:pt x="361" y="20"/>
                  </a:lnTo>
                  <a:lnTo>
                    <a:pt x="359" y="20"/>
                  </a:lnTo>
                  <a:lnTo>
                    <a:pt x="359" y="19"/>
                  </a:lnTo>
                  <a:lnTo>
                    <a:pt x="359" y="17"/>
                  </a:lnTo>
                  <a:lnTo>
                    <a:pt x="359" y="17"/>
                  </a:lnTo>
                  <a:close/>
                  <a:moveTo>
                    <a:pt x="419" y="14"/>
                  </a:moveTo>
                  <a:lnTo>
                    <a:pt x="421" y="14"/>
                  </a:lnTo>
                  <a:lnTo>
                    <a:pt x="422" y="16"/>
                  </a:lnTo>
                  <a:lnTo>
                    <a:pt x="425" y="17"/>
                  </a:lnTo>
                  <a:lnTo>
                    <a:pt x="427" y="19"/>
                  </a:lnTo>
                  <a:lnTo>
                    <a:pt x="427" y="19"/>
                  </a:lnTo>
                  <a:lnTo>
                    <a:pt x="425" y="20"/>
                  </a:lnTo>
                  <a:lnTo>
                    <a:pt x="425" y="20"/>
                  </a:lnTo>
                  <a:lnTo>
                    <a:pt x="422" y="19"/>
                  </a:lnTo>
                  <a:lnTo>
                    <a:pt x="421" y="19"/>
                  </a:lnTo>
                  <a:lnTo>
                    <a:pt x="417" y="20"/>
                  </a:lnTo>
                  <a:lnTo>
                    <a:pt x="416" y="20"/>
                  </a:lnTo>
                  <a:lnTo>
                    <a:pt x="416" y="19"/>
                  </a:lnTo>
                  <a:lnTo>
                    <a:pt x="416" y="19"/>
                  </a:lnTo>
                  <a:lnTo>
                    <a:pt x="416" y="16"/>
                  </a:lnTo>
                  <a:lnTo>
                    <a:pt x="419" y="14"/>
                  </a:lnTo>
                  <a:lnTo>
                    <a:pt x="419" y="14"/>
                  </a:lnTo>
                  <a:close/>
                  <a:moveTo>
                    <a:pt x="354" y="13"/>
                  </a:moveTo>
                  <a:lnTo>
                    <a:pt x="354" y="13"/>
                  </a:lnTo>
                  <a:lnTo>
                    <a:pt x="356" y="13"/>
                  </a:lnTo>
                  <a:lnTo>
                    <a:pt x="354" y="14"/>
                  </a:lnTo>
                  <a:lnTo>
                    <a:pt x="356" y="16"/>
                  </a:lnTo>
                  <a:lnTo>
                    <a:pt x="357" y="13"/>
                  </a:lnTo>
                  <a:lnTo>
                    <a:pt x="357" y="13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6"/>
                  </a:lnTo>
                  <a:lnTo>
                    <a:pt x="359" y="17"/>
                  </a:lnTo>
                  <a:lnTo>
                    <a:pt x="357" y="17"/>
                  </a:lnTo>
                  <a:lnTo>
                    <a:pt x="356" y="16"/>
                  </a:lnTo>
                  <a:lnTo>
                    <a:pt x="356" y="16"/>
                  </a:lnTo>
                  <a:lnTo>
                    <a:pt x="356" y="17"/>
                  </a:lnTo>
                  <a:lnTo>
                    <a:pt x="354" y="19"/>
                  </a:lnTo>
                  <a:lnTo>
                    <a:pt x="354" y="19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4"/>
                  </a:lnTo>
                  <a:lnTo>
                    <a:pt x="353" y="14"/>
                  </a:lnTo>
                  <a:lnTo>
                    <a:pt x="351" y="17"/>
                  </a:lnTo>
                  <a:lnTo>
                    <a:pt x="350" y="19"/>
                  </a:lnTo>
                  <a:lnTo>
                    <a:pt x="350" y="17"/>
                  </a:lnTo>
                  <a:lnTo>
                    <a:pt x="350" y="16"/>
                  </a:lnTo>
                  <a:lnTo>
                    <a:pt x="350" y="14"/>
                  </a:lnTo>
                  <a:lnTo>
                    <a:pt x="351" y="13"/>
                  </a:lnTo>
                  <a:lnTo>
                    <a:pt x="351" y="13"/>
                  </a:lnTo>
                  <a:lnTo>
                    <a:pt x="354" y="13"/>
                  </a:lnTo>
                  <a:close/>
                  <a:moveTo>
                    <a:pt x="159" y="9"/>
                  </a:moveTo>
                  <a:lnTo>
                    <a:pt x="159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3"/>
                  </a:lnTo>
                  <a:lnTo>
                    <a:pt x="157" y="14"/>
                  </a:lnTo>
                  <a:lnTo>
                    <a:pt x="156" y="14"/>
                  </a:lnTo>
                  <a:lnTo>
                    <a:pt x="156" y="13"/>
                  </a:lnTo>
                  <a:lnTo>
                    <a:pt x="156" y="11"/>
                  </a:lnTo>
                  <a:lnTo>
                    <a:pt x="156" y="9"/>
                  </a:lnTo>
                  <a:lnTo>
                    <a:pt x="159" y="9"/>
                  </a:lnTo>
                  <a:close/>
                  <a:moveTo>
                    <a:pt x="523" y="9"/>
                  </a:moveTo>
                  <a:lnTo>
                    <a:pt x="525" y="9"/>
                  </a:lnTo>
                  <a:lnTo>
                    <a:pt x="525" y="9"/>
                  </a:lnTo>
                  <a:lnTo>
                    <a:pt x="525" y="9"/>
                  </a:lnTo>
                  <a:lnTo>
                    <a:pt x="525" y="11"/>
                  </a:lnTo>
                  <a:lnTo>
                    <a:pt x="525" y="11"/>
                  </a:lnTo>
                  <a:lnTo>
                    <a:pt x="523" y="11"/>
                  </a:lnTo>
                  <a:lnTo>
                    <a:pt x="523" y="11"/>
                  </a:lnTo>
                  <a:lnTo>
                    <a:pt x="523" y="9"/>
                  </a:lnTo>
                  <a:lnTo>
                    <a:pt x="523" y="9"/>
                  </a:lnTo>
                  <a:close/>
                  <a:moveTo>
                    <a:pt x="3" y="8"/>
                  </a:moveTo>
                  <a:lnTo>
                    <a:pt x="4" y="9"/>
                  </a:lnTo>
                  <a:lnTo>
                    <a:pt x="4" y="11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7" y="20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9"/>
                  </a:lnTo>
                  <a:lnTo>
                    <a:pt x="3" y="8"/>
                  </a:lnTo>
                  <a:close/>
                  <a:moveTo>
                    <a:pt x="466" y="8"/>
                  </a:moveTo>
                  <a:lnTo>
                    <a:pt x="466" y="8"/>
                  </a:lnTo>
                  <a:lnTo>
                    <a:pt x="468" y="8"/>
                  </a:lnTo>
                  <a:lnTo>
                    <a:pt x="468" y="9"/>
                  </a:lnTo>
                  <a:lnTo>
                    <a:pt x="468" y="13"/>
                  </a:lnTo>
                  <a:lnTo>
                    <a:pt x="468" y="14"/>
                  </a:lnTo>
                  <a:lnTo>
                    <a:pt x="466" y="14"/>
                  </a:lnTo>
                  <a:lnTo>
                    <a:pt x="465" y="14"/>
                  </a:lnTo>
                  <a:lnTo>
                    <a:pt x="465" y="13"/>
                  </a:lnTo>
                  <a:lnTo>
                    <a:pt x="463" y="13"/>
                  </a:lnTo>
                  <a:lnTo>
                    <a:pt x="463" y="11"/>
                  </a:lnTo>
                  <a:lnTo>
                    <a:pt x="463" y="11"/>
                  </a:lnTo>
                  <a:lnTo>
                    <a:pt x="463" y="9"/>
                  </a:lnTo>
                  <a:lnTo>
                    <a:pt x="463" y="9"/>
                  </a:lnTo>
                  <a:lnTo>
                    <a:pt x="466" y="8"/>
                  </a:lnTo>
                  <a:close/>
                  <a:moveTo>
                    <a:pt x="465" y="6"/>
                  </a:moveTo>
                  <a:lnTo>
                    <a:pt x="466" y="6"/>
                  </a:lnTo>
                  <a:lnTo>
                    <a:pt x="466" y="8"/>
                  </a:lnTo>
                  <a:lnTo>
                    <a:pt x="465" y="8"/>
                  </a:lnTo>
                  <a:lnTo>
                    <a:pt x="458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6"/>
                  </a:lnTo>
                  <a:lnTo>
                    <a:pt x="463" y="8"/>
                  </a:lnTo>
                  <a:lnTo>
                    <a:pt x="465" y="6"/>
                  </a:lnTo>
                  <a:lnTo>
                    <a:pt x="465" y="6"/>
                  </a:lnTo>
                  <a:close/>
                  <a:moveTo>
                    <a:pt x="531" y="5"/>
                  </a:moveTo>
                  <a:lnTo>
                    <a:pt x="534" y="5"/>
                  </a:lnTo>
                  <a:lnTo>
                    <a:pt x="536" y="5"/>
                  </a:lnTo>
                  <a:lnTo>
                    <a:pt x="536" y="6"/>
                  </a:lnTo>
                  <a:lnTo>
                    <a:pt x="537" y="6"/>
                  </a:lnTo>
                  <a:lnTo>
                    <a:pt x="539" y="6"/>
                  </a:lnTo>
                  <a:lnTo>
                    <a:pt x="540" y="8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1"/>
                  </a:lnTo>
                  <a:lnTo>
                    <a:pt x="544" y="13"/>
                  </a:lnTo>
                  <a:lnTo>
                    <a:pt x="542" y="13"/>
                  </a:lnTo>
                  <a:lnTo>
                    <a:pt x="542" y="13"/>
                  </a:lnTo>
                  <a:lnTo>
                    <a:pt x="540" y="13"/>
                  </a:lnTo>
                  <a:lnTo>
                    <a:pt x="539" y="13"/>
                  </a:lnTo>
                  <a:lnTo>
                    <a:pt x="537" y="11"/>
                  </a:lnTo>
                  <a:lnTo>
                    <a:pt x="537" y="9"/>
                  </a:lnTo>
                  <a:lnTo>
                    <a:pt x="536" y="8"/>
                  </a:lnTo>
                  <a:lnTo>
                    <a:pt x="534" y="8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1" y="6"/>
                  </a:lnTo>
                  <a:lnTo>
                    <a:pt x="531" y="5"/>
                  </a:lnTo>
                  <a:lnTo>
                    <a:pt x="531" y="5"/>
                  </a:lnTo>
                  <a:close/>
                  <a:moveTo>
                    <a:pt x="413" y="5"/>
                  </a:moveTo>
                  <a:lnTo>
                    <a:pt x="413" y="5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3" y="6"/>
                  </a:lnTo>
                  <a:lnTo>
                    <a:pt x="413" y="6"/>
                  </a:lnTo>
                  <a:lnTo>
                    <a:pt x="413" y="5"/>
                  </a:lnTo>
                  <a:close/>
                  <a:moveTo>
                    <a:pt x="462" y="2"/>
                  </a:moveTo>
                  <a:lnTo>
                    <a:pt x="463" y="2"/>
                  </a:lnTo>
                  <a:lnTo>
                    <a:pt x="463" y="2"/>
                  </a:lnTo>
                  <a:lnTo>
                    <a:pt x="462" y="3"/>
                  </a:lnTo>
                  <a:lnTo>
                    <a:pt x="462" y="3"/>
                  </a:lnTo>
                  <a:lnTo>
                    <a:pt x="460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2" y="2"/>
                  </a:lnTo>
                  <a:close/>
                  <a:moveTo>
                    <a:pt x="334" y="2"/>
                  </a:moveTo>
                  <a:lnTo>
                    <a:pt x="334" y="2"/>
                  </a:lnTo>
                  <a:lnTo>
                    <a:pt x="335" y="2"/>
                  </a:lnTo>
                  <a:lnTo>
                    <a:pt x="335" y="2"/>
                  </a:lnTo>
                  <a:lnTo>
                    <a:pt x="335" y="3"/>
                  </a:lnTo>
                  <a:lnTo>
                    <a:pt x="335" y="3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3"/>
                  </a:lnTo>
                  <a:lnTo>
                    <a:pt x="332" y="3"/>
                  </a:lnTo>
                  <a:lnTo>
                    <a:pt x="332" y="2"/>
                  </a:lnTo>
                  <a:lnTo>
                    <a:pt x="334" y="2"/>
                  </a:lnTo>
                  <a:close/>
                  <a:moveTo>
                    <a:pt x="490" y="0"/>
                  </a:moveTo>
                  <a:lnTo>
                    <a:pt x="492" y="0"/>
                  </a:lnTo>
                  <a:lnTo>
                    <a:pt x="495" y="2"/>
                  </a:lnTo>
                  <a:lnTo>
                    <a:pt x="498" y="3"/>
                  </a:lnTo>
                  <a:lnTo>
                    <a:pt x="501" y="5"/>
                  </a:lnTo>
                  <a:lnTo>
                    <a:pt x="503" y="6"/>
                  </a:lnTo>
                  <a:lnTo>
                    <a:pt x="507" y="6"/>
                  </a:lnTo>
                  <a:lnTo>
                    <a:pt x="509" y="6"/>
                  </a:lnTo>
                  <a:lnTo>
                    <a:pt x="510" y="6"/>
                  </a:lnTo>
                  <a:lnTo>
                    <a:pt x="510" y="6"/>
                  </a:lnTo>
                  <a:lnTo>
                    <a:pt x="512" y="8"/>
                  </a:lnTo>
                  <a:lnTo>
                    <a:pt x="512" y="8"/>
                  </a:lnTo>
                  <a:lnTo>
                    <a:pt x="512" y="9"/>
                  </a:lnTo>
                  <a:lnTo>
                    <a:pt x="512" y="11"/>
                  </a:lnTo>
                  <a:lnTo>
                    <a:pt x="514" y="13"/>
                  </a:lnTo>
                  <a:lnTo>
                    <a:pt x="515" y="14"/>
                  </a:lnTo>
                  <a:lnTo>
                    <a:pt x="515" y="14"/>
                  </a:lnTo>
                  <a:lnTo>
                    <a:pt x="514" y="16"/>
                  </a:lnTo>
                  <a:lnTo>
                    <a:pt x="514" y="17"/>
                  </a:lnTo>
                  <a:lnTo>
                    <a:pt x="514" y="19"/>
                  </a:lnTo>
                  <a:lnTo>
                    <a:pt x="512" y="20"/>
                  </a:lnTo>
                  <a:lnTo>
                    <a:pt x="512" y="22"/>
                  </a:lnTo>
                  <a:lnTo>
                    <a:pt x="514" y="24"/>
                  </a:lnTo>
                  <a:lnTo>
                    <a:pt x="514" y="25"/>
                  </a:lnTo>
                  <a:lnTo>
                    <a:pt x="514" y="27"/>
                  </a:lnTo>
                  <a:lnTo>
                    <a:pt x="514" y="28"/>
                  </a:lnTo>
                  <a:lnTo>
                    <a:pt x="517" y="33"/>
                  </a:lnTo>
                  <a:lnTo>
                    <a:pt x="517" y="36"/>
                  </a:lnTo>
                  <a:lnTo>
                    <a:pt x="518" y="35"/>
                  </a:lnTo>
                  <a:lnTo>
                    <a:pt x="518" y="33"/>
                  </a:lnTo>
                  <a:lnTo>
                    <a:pt x="518" y="31"/>
                  </a:lnTo>
                  <a:lnTo>
                    <a:pt x="518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20" y="35"/>
                  </a:lnTo>
                  <a:lnTo>
                    <a:pt x="521" y="38"/>
                  </a:lnTo>
                  <a:lnTo>
                    <a:pt x="521" y="38"/>
                  </a:lnTo>
                  <a:lnTo>
                    <a:pt x="523" y="38"/>
                  </a:lnTo>
                  <a:lnTo>
                    <a:pt x="523" y="38"/>
                  </a:lnTo>
                  <a:lnTo>
                    <a:pt x="523" y="39"/>
                  </a:lnTo>
                  <a:lnTo>
                    <a:pt x="523" y="41"/>
                  </a:lnTo>
                  <a:lnTo>
                    <a:pt x="525" y="43"/>
                  </a:lnTo>
                  <a:lnTo>
                    <a:pt x="526" y="43"/>
                  </a:lnTo>
                  <a:lnTo>
                    <a:pt x="526" y="44"/>
                  </a:lnTo>
                  <a:lnTo>
                    <a:pt x="529" y="44"/>
                  </a:lnTo>
                  <a:lnTo>
                    <a:pt x="531" y="44"/>
                  </a:lnTo>
                  <a:lnTo>
                    <a:pt x="533" y="44"/>
                  </a:lnTo>
                  <a:lnTo>
                    <a:pt x="534" y="43"/>
                  </a:lnTo>
                  <a:lnTo>
                    <a:pt x="534" y="41"/>
                  </a:lnTo>
                  <a:lnTo>
                    <a:pt x="537" y="38"/>
                  </a:lnTo>
                  <a:lnTo>
                    <a:pt x="539" y="38"/>
                  </a:lnTo>
                  <a:lnTo>
                    <a:pt x="540" y="35"/>
                  </a:lnTo>
                  <a:lnTo>
                    <a:pt x="540" y="35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0"/>
                  </a:lnTo>
                  <a:lnTo>
                    <a:pt x="545" y="28"/>
                  </a:lnTo>
                  <a:lnTo>
                    <a:pt x="545" y="28"/>
                  </a:lnTo>
                  <a:lnTo>
                    <a:pt x="548" y="27"/>
                  </a:lnTo>
                  <a:lnTo>
                    <a:pt x="551" y="27"/>
                  </a:lnTo>
                  <a:lnTo>
                    <a:pt x="555" y="25"/>
                  </a:lnTo>
                  <a:lnTo>
                    <a:pt x="556" y="25"/>
                  </a:lnTo>
                  <a:lnTo>
                    <a:pt x="556" y="24"/>
                  </a:lnTo>
                  <a:lnTo>
                    <a:pt x="556" y="22"/>
                  </a:lnTo>
                  <a:lnTo>
                    <a:pt x="556" y="22"/>
                  </a:lnTo>
                  <a:lnTo>
                    <a:pt x="556" y="20"/>
                  </a:lnTo>
                  <a:lnTo>
                    <a:pt x="559" y="19"/>
                  </a:lnTo>
                  <a:lnTo>
                    <a:pt x="562" y="17"/>
                  </a:lnTo>
                  <a:lnTo>
                    <a:pt x="566" y="17"/>
                  </a:lnTo>
                  <a:lnTo>
                    <a:pt x="567" y="17"/>
                  </a:lnTo>
                  <a:lnTo>
                    <a:pt x="569" y="17"/>
                  </a:lnTo>
                  <a:lnTo>
                    <a:pt x="570" y="19"/>
                  </a:lnTo>
                  <a:lnTo>
                    <a:pt x="578" y="20"/>
                  </a:lnTo>
                  <a:lnTo>
                    <a:pt x="580" y="22"/>
                  </a:lnTo>
                  <a:lnTo>
                    <a:pt x="580" y="24"/>
                  </a:lnTo>
                  <a:lnTo>
                    <a:pt x="581" y="24"/>
                  </a:lnTo>
                  <a:lnTo>
                    <a:pt x="583" y="24"/>
                  </a:lnTo>
                  <a:lnTo>
                    <a:pt x="585" y="25"/>
                  </a:lnTo>
                  <a:lnTo>
                    <a:pt x="586" y="25"/>
                  </a:lnTo>
                  <a:lnTo>
                    <a:pt x="591" y="27"/>
                  </a:lnTo>
                  <a:lnTo>
                    <a:pt x="594" y="28"/>
                  </a:lnTo>
                  <a:lnTo>
                    <a:pt x="596" y="30"/>
                  </a:lnTo>
                  <a:lnTo>
                    <a:pt x="600" y="28"/>
                  </a:lnTo>
                  <a:lnTo>
                    <a:pt x="600" y="30"/>
                  </a:lnTo>
                  <a:lnTo>
                    <a:pt x="602" y="30"/>
                  </a:lnTo>
                  <a:lnTo>
                    <a:pt x="602" y="30"/>
                  </a:lnTo>
                  <a:lnTo>
                    <a:pt x="607" y="30"/>
                  </a:lnTo>
                  <a:lnTo>
                    <a:pt x="607" y="31"/>
                  </a:lnTo>
                  <a:lnTo>
                    <a:pt x="608" y="31"/>
                  </a:lnTo>
                  <a:lnTo>
                    <a:pt x="608" y="33"/>
                  </a:lnTo>
                  <a:lnTo>
                    <a:pt x="611" y="33"/>
                  </a:lnTo>
                  <a:lnTo>
                    <a:pt x="611" y="38"/>
                  </a:lnTo>
                  <a:lnTo>
                    <a:pt x="611" y="41"/>
                  </a:lnTo>
                  <a:lnTo>
                    <a:pt x="611" y="58"/>
                  </a:lnTo>
                  <a:lnTo>
                    <a:pt x="611" y="61"/>
                  </a:lnTo>
                  <a:lnTo>
                    <a:pt x="611" y="79"/>
                  </a:lnTo>
                  <a:lnTo>
                    <a:pt x="611" y="82"/>
                  </a:lnTo>
                  <a:lnTo>
                    <a:pt x="611" y="87"/>
                  </a:lnTo>
                  <a:lnTo>
                    <a:pt x="611" y="88"/>
                  </a:lnTo>
                  <a:lnTo>
                    <a:pt x="610" y="90"/>
                  </a:lnTo>
                  <a:lnTo>
                    <a:pt x="610" y="93"/>
                  </a:lnTo>
                  <a:lnTo>
                    <a:pt x="611" y="93"/>
                  </a:lnTo>
                  <a:lnTo>
                    <a:pt x="611" y="95"/>
                  </a:lnTo>
                  <a:lnTo>
                    <a:pt x="611" y="102"/>
                  </a:lnTo>
                  <a:lnTo>
                    <a:pt x="611" y="106"/>
                  </a:lnTo>
                  <a:lnTo>
                    <a:pt x="611" y="120"/>
                  </a:lnTo>
                  <a:lnTo>
                    <a:pt x="611" y="123"/>
                  </a:lnTo>
                  <a:lnTo>
                    <a:pt x="611" y="126"/>
                  </a:lnTo>
                  <a:lnTo>
                    <a:pt x="611" y="126"/>
                  </a:lnTo>
                  <a:lnTo>
                    <a:pt x="608" y="124"/>
                  </a:lnTo>
                  <a:lnTo>
                    <a:pt x="607" y="123"/>
                  </a:lnTo>
                  <a:lnTo>
                    <a:pt x="607" y="121"/>
                  </a:lnTo>
                  <a:lnTo>
                    <a:pt x="605" y="120"/>
                  </a:lnTo>
                  <a:lnTo>
                    <a:pt x="599" y="115"/>
                  </a:lnTo>
                  <a:lnTo>
                    <a:pt x="597" y="113"/>
                  </a:lnTo>
                  <a:lnTo>
                    <a:pt x="597" y="113"/>
                  </a:lnTo>
                  <a:lnTo>
                    <a:pt x="597" y="112"/>
                  </a:lnTo>
                  <a:lnTo>
                    <a:pt x="599" y="112"/>
                  </a:lnTo>
                  <a:lnTo>
                    <a:pt x="599" y="109"/>
                  </a:lnTo>
                  <a:lnTo>
                    <a:pt x="599" y="110"/>
                  </a:lnTo>
                  <a:lnTo>
                    <a:pt x="597" y="112"/>
                  </a:lnTo>
                  <a:lnTo>
                    <a:pt x="594" y="112"/>
                  </a:lnTo>
                  <a:lnTo>
                    <a:pt x="592" y="112"/>
                  </a:lnTo>
                  <a:lnTo>
                    <a:pt x="591" y="113"/>
                  </a:lnTo>
                  <a:lnTo>
                    <a:pt x="589" y="113"/>
                  </a:lnTo>
                  <a:lnTo>
                    <a:pt x="588" y="113"/>
                  </a:lnTo>
                  <a:lnTo>
                    <a:pt x="588" y="112"/>
                  </a:lnTo>
                  <a:lnTo>
                    <a:pt x="586" y="110"/>
                  </a:lnTo>
                  <a:lnTo>
                    <a:pt x="586" y="110"/>
                  </a:lnTo>
                  <a:lnTo>
                    <a:pt x="586" y="112"/>
                  </a:lnTo>
                  <a:lnTo>
                    <a:pt x="585" y="112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0"/>
                  </a:lnTo>
                  <a:lnTo>
                    <a:pt x="583" y="109"/>
                  </a:lnTo>
                  <a:lnTo>
                    <a:pt x="583" y="109"/>
                  </a:lnTo>
                  <a:lnTo>
                    <a:pt x="585" y="106"/>
                  </a:lnTo>
                  <a:lnTo>
                    <a:pt x="585" y="106"/>
                  </a:lnTo>
                  <a:lnTo>
                    <a:pt x="585" y="104"/>
                  </a:lnTo>
                  <a:lnTo>
                    <a:pt x="585" y="104"/>
                  </a:lnTo>
                  <a:lnTo>
                    <a:pt x="583" y="104"/>
                  </a:lnTo>
                  <a:lnTo>
                    <a:pt x="583" y="102"/>
                  </a:lnTo>
                  <a:lnTo>
                    <a:pt x="581" y="101"/>
                  </a:lnTo>
                  <a:lnTo>
                    <a:pt x="581" y="101"/>
                  </a:lnTo>
                  <a:lnTo>
                    <a:pt x="580" y="101"/>
                  </a:lnTo>
                  <a:lnTo>
                    <a:pt x="580" y="99"/>
                  </a:lnTo>
                  <a:lnTo>
                    <a:pt x="580" y="99"/>
                  </a:lnTo>
                  <a:lnTo>
                    <a:pt x="581" y="99"/>
                  </a:lnTo>
                  <a:lnTo>
                    <a:pt x="581" y="99"/>
                  </a:lnTo>
                  <a:lnTo>
                    <a:pt x="583" y="99"/>
                  </a:lnTo>
                  <a:lnTo>
                    <a:pt x="585" y="99"/>
                  </a:lnTo>
                  <a:lnTo>
                    <a:pt x="586" y="99"/>
                  </a:lnTo>
                  <a:lnTo>
                    <a:pt x="585" y="99"/>
                  </a:lnTo>
                  <a:lnTo>
                    <a:pt x="585" y="99"/>
                  </a:lnTo>
                  <a:lnTo>
                    <a:pt x="581" y="98"/>
                  </a:lnTo>
                  <a:lnTo>
                    <a:pt x="580" y="98"/>
                  </a:lnTo>
                  <a:lnTo>
                    <a:pt x="577" y="95"/>
                  </a:lnTo>
                  <a:lnTo>
                    <a:pt x="577" y="95"/>
                  </a:lnTo>
                  <a:lnTo>
                    <a:pt x="578" y="95"/>
                  </a:lnTo>
                  <a:lnTo>
                    <a:pt x="581" y="95"/>
                  </a:lnTo>
                  <a:lnTo>
                    <a:pt x="580" y="93"/>
                  </a:lnTo>
                  <a:lnTo>
                    <a:pt x="580" y="91"/>
                  </a:lnTo>
                  <a:lnTo>
                    <a:pt x="578" y="90"/>
                  </a:lnTo>
                  <a:lnTo>
                    <a:pt x="578" y="90"/>
                  </a:lnTo>
                  <a:lnTo>
                    <a:pt x="577" y="88"/>
                  </a:lnTo>
                  <a:lnTo>
                    <a:pt x="575" y="87"/>
                  </a:lnTo>
                  <a:lnTo>
                    <a:pt x="574" y="83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9"/>
                  </a:lnTo>
                  <a:lnTo>
                    <a:pt x="572" y="79"/>
                  </a:lnTo>
                  <a:lnTo>
                    <a:pt x="572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6"/>
                  </a:lnTo>
                  <a:lnTo>
                    <a:pt x="570" y="76"/>
                  </a:lnTo>
                  <a:lnTo>
                    <a:pt x="569" y="74"/>
                  </a:lnTo>
                  <a:lnTo>
                    <a:pt x="569" y="74"/>
                  </a:lnTo>
                  <a:lnTo>
                    <a:pt x="567" y="72"/>
                  </a:lnTo>
                  <a:lnTo>
                    <a:pt x="567" y="72"/>
                  </a:lnTo>
                  <a:lnTo>
                    <a:pt x="566" y="72"/>
                  </a:lnTo>
                  <a:lnTo>
                    <a:pt x="566" y="71"/>
                  </a:lnTo>
                  <a:lnTo>
                    <a:pt x="566" y="71"/>
                  </a:lnTo>
                  <a:lnTo>
                    <a:pt x="559" y="68"/>
                  </a:lnTo>
                  <a:lnTo>
                    <a:pt x="558" y="66"/>
                  </a:lnTo>
                  <a:lnTo>
                    <a:pt x="558" y="66"/>
                  </a:lnTo>
                  <a:lnTo>
                    <a:pt x="558" y="68"/>
                  </a:lnTo>
                  <a:lnTo>
                    <a:pt x="556" y="66"/>
                  </a:lnTo>
                  <a:lnTo>
                    <a:pt x="556" y="66"/>
                  </a:lnTo>
                  <a:lnTo>
                    <a:pt x="555" y="66"/>
                  </a:lnTo>
                  <a:lnTo>
                    <a:pt x="555" y="66"/>
                  </a:lnTo>
                  <a:lnTo>
                    <a:pt x="553" y="66"/>
                  </a:lnTo>
                  <a:lnTo>
                    <a:pt x="551" y="66"/>
                  </a:lnTo>
                  <a:lnTo>
                    <a:pt x="548" y="65"/>
                  </a:lnTo>
                  <a:lnTo>
                    <a:pt x="545" y="63"/>
                  </a:lnTo>
                  <a:lnTo>
                    <a:pt x="544" y="61"/>
                  </a:lnTo>
                  <a:lnTo>
                    <a:pt x="540" y="61"/>
                  </a:lnTo>
                  <a:lnTo>
                    <a:pt x="539" y="60"/>
                  </a:lnTo>
                  <a:lnTo>
                    <a:pt x="536" y="60"/>
                  </a:lnTo>
                  <a:lnTo>
                    <a:pt x="533" y="60"/>
                  </a:lnTo>
                  <a:lnTo>
                    <a:pt x="531" y="60"/>
                  </a:lnTo>
                  <a:lnTo>
                    <a:pt x="529" y="60"/>
                  </a:lnTo>
                  <a:lnTo>
                    <a:pt x="528" y="60"/>
                  </a:lnTo>
                  <a:lnTo>
                    <a:pt x="521" y="55"/>
                  </a:lnTo>
                  <a:lnTo>
                    <a:pt x="520" y="54"/>
                  </a:lnTo>
                  <a:lnTo>
                    <a:pt x="521" y="54"/>
                  </a:lnTo>
                  <a:lnTo>
                    <a:pt x="521" y="52"/>
                  </a:lnTo>
                  <a:lnTo>
                    <a:pt x="523" y="52"/>
                  </a:lnTo>
                  <a:lnTo>
                    <a:pt x="521" y="52"/>
                  </a:lnTo>
                  <a:lnTo>
                    <a:pt x="521" y="52"/>
                  </a:lnTo>
                  <a:lnTo>
                    <a:pt x="520" y="52"/>
                  </a:lnTo>
                  <a:lnTo>
                    <a:pt x="518" y="52"/>
                  </a:lnTo>
                  <a:lnTo>
                    <a:pt x="518" y="52"/>
                  </a:lnTo>
                  <a:lnTo>
                    <a:pt x="517" y="52"/>
                  </a:lnTo>
                  <a:lnTo>
                    <a:pt x="515" y="52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2" y="50"/>
                  </a:lnTo>
                  <a:lnTo>
                    <a:pt x="512" y="50"/>
                  </a:lnTo>
                  <a:lnTo>
                    <a:pt x="510" y="50"/>
                  </a:lnTo>
                  <a:lnTo>
                    <a:pt x="510" y="49"/>
                  </a:lnTo>
                  <a:lnTo>
                    <a:pt x="509" y="49"/>
                  </a:lnTo>
                  <a:lnTo>
                    <a:pt x="509" y="49"/>
                  </a:lnTo>
                  <a:lnTo>
                    <a:pt x="509" y="47"/>
                  </a:lnTo>
                  <a:lnTo>
                    <a:pt x="507" y="47"/>
                  </a:lnTo>
                  <a:lnTo>
                    <a:pt x="506" y="46"/>
                  </a:lnTo>
                  <a:lnTo>
                    <a:pt x="506" y="43"/>
                  </a:lnTo>
                  <a:lnTo>
                    <a:pt x="506" y="43"/>
                  </a:lnTo>
                  <a:lnTo>
                    <a:pt x="507" y="41"/>
                  </a:lnTo>
                  <a:lnTo>
                    <a:pt x="509" y="39"/>
                  </a:lnTo>
                  <a:lnTo>
                    <a:pt x="507" y="39"/>
                  </a:lnTo>
                  <a:lnTo>
                    <a:pt x="507" y="39"/>
                  </a:lnTo>
                  <a:lnTo>
                    <a:pt x="506" y="41"/>
                  </a:lnTo>
                  <a:lnTo>
                    <a:pt x="506" y="41"/>
                  </a:lnTo>
                  <a:lnTo>
                    <a:pt x="506" y="44"/>
                  </a:lnTo>
                  <a:lnTo>
                    <a:pt x="506" y="44"/>
                  </a:lnTo>
                  <a:lnTo>
                    <a:pt x="504" y="44"/>
                  </a:lnTo>
                  <a:lnTo>
                    <a:pt x="504" y="46"/>
                  </a:lnTo>
                  <a:lnTo>
                    <a:pt x="504" y="47"/>
                  </a:lnTo>
                  <a:lnTo>
                    <a:pt x="503" y="49"/>
                  </a:lnTo>
                  <a:lnTo>
                    <a:pt x="503" y="50"/>
                  </a:lnTo>
                  <a:lnTo>
                    <a:pt x="503" y="50"/>
                  </a:lnTo>
                  <a:lnTo>
                    <a:pt x="503" y="52"/>
                  </a:lnTo>
                  <a:lnTo>
                    <a:pt x="499" y="54"/>
                  </a:lnTo>
                  <a:lnTo>
                    <a:pt x="499" y="54"/>
                  </a:lnTo>
                  <a:lnTo>
                    <a:pt x="498" y="54"/>
                  </a:lnTo>
                  <a:lnTo>
                    <a:pt x="496" y="54"/>
                  </a:lnTo>
                  <a:lnTo>
                    <a:pt x="495" y="54"/>
                  </a:lnTo>
                  <a:lnTo>
                    <a:pt x="495" y="54"/>
                  </a:lnTo>
                  <a:lnTo>
                    <a:pt x="495" y="52"/>
                  </a:lnTo>
                  <a:lnTo>
                    <a:pt x="493" y="50"/>
                  </a:lnTo>
                  <a:lnTo>
                    <a:pt x="493" y="49"/>
                  </a:lnTo>
                  <a:lnTo>
                    <a:pt x="495" y="46"/>
                  </a:lnTo>
                  <a:lnTo>
                    <a:pt x="495" y="44"/>
                  </a:lnTo>
                  <a:lnTo>
                    <a:pt x="493" y="43"/>
                  </a:lnTo>
                  <a:lnTo>
                    <a:pt x="490" y="41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4" y="38"/>
                  </a:lnTo>
                  <a:lnTo>
                    <a:pt x="482" y="38"/>
                  </a:lnTo>
                  <a:lnTo>
                    <a:pt x="482" y="36"/>
                  </a:lnTo>
                  <a:lnTo>
                    <a:pt x="482" y="35"/>
                  </a:lnTo>
                  <a:lnTo>
                    <a:pt x="484" y="35"/>
                  </a:lnTo>
                  <a:lnTo>
                    <a:pt x="485" y="33"/>
                  </a:lnTo>
                  <a:lnTo>
                    <a:pt x="487" y="35"/>
                  </a:lnTo>
                  <a:lnTo>
                    <a:pt x="490" y="35"/>
                  </a:lnTo>
                  <a:lnTo>
                    <a:pt x="492" y="35"/>
                  </a:lnTo>
                  <a:lnTo>
                    <a:pt x="493" y="35"/>
                  </a:lnTo>
                  <a:lnTo>
                    <a:pt x="495" y="33"/>
                  </a:lnTo>
                  <a:lnTo>
                    <a:pt x="496" y="31"/>
                  </a:lnTo>
                  <a:lnTo>
                    <a:pt x="498" y="30"/>
                  </a:lnTo>
                  <a:lnTo>
                    <a:pt x="499" y="30"/>
                  </a:lnTo>
                  <a:lnTo>
                    <a:pt x="501" y="30"/>
                  </a:lnTo>
                  <a:lnTo>
                    <a:pt x="503" y="31"/>
                  </a:lnTo>
                  <a:lnTo>
                    <a:pt x="504" y="31"/>
                  </a:lnTo>
                  <a:lnTo>
                    <a:pt x="506" y="31"/>
                  </a:lnTo>
                  <a:lnTo>
                    <a:pt x="506" y="33"/>
                  </a:lnTo>
                  <a:lnTo>
                    <a:pt x="507" y="33"/>
                  </a:lnTo>
                  <a:lnTo>
                    <a:pt x="507" y="31"/>
                  </a:lnTo>
                  <a:lnTo>
                    <a:pt x="507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28"/>
                  </a:lnTo>
                  <a:lnTo>
                    <a:pt x="507" y="28"/>
                  </a:lnTo>
                  <a:lnTo>
                    <a:pt x="509" y="27"/>
                  </a:lnTo>
                  <a:lnTo>
                    <a:pt x="509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07" y="27"/>
                  </a:lnTo>
                  <a:lnTo>
                    <a:pt x="504" y="27"/>
                  </a:lnTo>
                  <a:lnTo>
                    <a:pt x="501" y="27"/>
                  </a:lnTo>
                  <a:lnTo>
                    <a:pt x="499" y="27"/>
                  </a:lnTo>
                  <a:lnTo>
                    <a:pt x="496" y="28"/>
                  </a:lnTo>
                  <a:lnTo>
                    <a:pt x="495" y="28"/>
                  </a:lnTo>
                  <a:lnTo>
                    <a:pt x="492" y="28"/>
                  </a:lnTo>
                  <a:lnTo>
                    <a:pt x="490" y="27"/>
                  </a:lnTo>
                  <a:lnTo>
                    <a:pt x="488" y="27"/>
                  </a:lnTo>
                  <a:lnTo>
                    <a:pt x="487" y="27"/>
                  </a:lnTo>
                  <a:lnTo>
                    <a:pt x="485" y="27"/>
                  </a:lnTo>
                  <a:lnTo>
                    <a:pt x="484" y="25"/>
                  </a:lnTo>
                  <a:lnTo>
                    <a:pt x="484" y="25"/>
                  </a:lnTo>
                  <a:lnTo>
                    <a:pt x="482" y="24"/>
                  </a:lnTo>
                  <a:lnTo>
                    <a:pt x="482" y="24"/>
                  </a:lnTo>
                  <a:lnTo>
                    <a:pt x="480" y="20"/>
                  </a:lnTo>
                  <a:lnTo>
                    <a:pt x="480" y="17"/>
                  </a:lnTo>
                  <a:lnTo>
                    <a:pt x="479" y="17"/>
                  </a:lnTo>
                  <a:lnTo>
                    <a:pt x="477" y="17"/>
                  </a:lnTo>
                  <a:lnTo>
                    <a:pt x="471" y="16"/>
                  </a:lnTo>
                  <a:lnTo>
                    <a:pt x="471" y="16"/>
                  </a:lnTo>
                  <a:lnTo>
                    <a:pt x="469" y="16"/>
                  </a:lnTo>
                  <a:lnTo>
                    <a:pt x="469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4"/>
                  </a:lnTo>
                  <a:lnTo>
                    <a:pt x="469" y="13"/>
                  </a:lnTo>
                  <a:lnTo>
                    <a:pt x="469" y="13"/>
                  </a:lnTo>
                  <a:lnTo>
                    <a:pt x="471" y="13"/>
                  </a:lnTo>
                  <a:lnTo>
                    <a:pt x="471" y="9"/>
                  </a:lnTo>
                  <a:lnTo>
                    <a:pt x="471" y="9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4" y="6"/>
                  </a:lnTo>
                  <a:lnTo>
                    <a:pt x="479" y="5"/>
                  </a:lnTo>
                  <a:lnTo>
                    <a:pt x="480" y="5"/>
                  </a:lnTo>
                  <a:lnTo>
                    <a:pt x="482" y="3"/>
                  </a:lnTo>
                  <a:lnTo>
                    <a:pt x="482" y="3"/>
                  </a:lnTo>
                  <a:lnTo>
                    <a:pt x="484" y="3"/>
                  </a:lnTo>
                  <a:lnTo>
                    <a:pt x="484" y="2"/>
                  </a:lnTo>
                  <a:lnTo>
                    <a:pt x="488" y="0"/>
                  </a:lnTo>
                  <a:lnTo>
                    <a:pt x="49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5" name="Freeform 252">
              <a:extLst>
                <a:ext uri="{FF2B5EF4-FFF2-40B4-BE49-F238E27FC236}">
                  <a16:creationId xmlns:a16="http://schemas.microsoft.com/office/drawing/2014/main" id="{3364EF39-51C7-4B0C-9133-AD9E18B21C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49071" y="4250239"/>
              <a:ext cx="1017494" cy="331368"/>
            </a:xfrm>
            <a:custGeom>
              <a:avLst/>
              <a:gdLst>
                <a:gd name="T0" fmla="*/ 470 w 522"/>
                <a:gd name="T1" fmla="*/ 98 h 170"/>
                <a:gd name="T2" fmla="*/ 462 w 522"/>
                <a:gd name="T3" fmla="*/ 88 h 170"/>
                <a:gd name="T4" fmla="*/ 511 w 522"/>
                <a:gd name="T5" fmla="*/ 87 h 170"/>
                <a:gd name="T6" fmla="*/ 45 w 522"/>
                <a:gd name="T7" fmla="*/ 85 h 170"/>
                <a:gd name="T8" fmla="*/ 140 w 522"/>
                <a:gd name="T9" fmla="*/ 90 h 170"/>
                <a:gd name="T10" fmla="*/ 137 w 522"/>
                <a:gd name="T11" fmla="*/ 85 h 170"/>
                <a:gd name="T12" fmla="*/ 463 w 522"/>
                <a:gd name="T13" fmla="*/ 74 h 170"/>
                <a:gd name="T14" fmla="*/ 127 w 522"/>
                <a:gd name="T15" fmla="*/ 73 h 170"/>
                <a:gd name="T16" fmla="*/ 116 w 522"/>
                <a:gd name="T17" fmla="*/ 71 h 170"/>
                <a:gd name="T18" fmla="*/ 126 w 522"/>
                <a:gd name="T19" fmla="*/ 69 h 170"/>
                <a:gd name="T20" fmla="*/ 135 w 522"/>
                <a:gd name="T21" fmla="*/ 68 h 170"/>
                <a:gd name="T22" fmla="*/ 34 w 522"/>
                <a:gd name="T23" fmla="*/ 76 h 170"/>
                <a:gd name="T24" fmla="*/ 432 w 522"/>
                <a:gd name="T25" fmla="*/ 62 h 170"/>
                <a:gd name="T26" fmla="*/ 391 w 522"/>
                <a:gd name="T27" fmla="*/ 79 h 170"/>
                <a:gd name="T28" fmla="*/ 365 w 522"/>
                <a:gd name="T29" fmla="*/ 101 h 170"/>
                <a:gd name="T30" fmla="*/ 399 w 522"/>
                <a:gd name="T31" fmla="*/ 95 h 170"/>
                <a:gd name="T32" fmla="*/ 383 w 522"/>
                <a:gd name="T33" fmla="*/ 112 h 170"/>
                <a:gd name="T34" fmla="*/ 391 w 522"/>
                <a:gd name="T35" fmla="*/ 137 h 170"/>
                <a:gd name="T36" fmla="*/ 395 w 522"/>
                <a:gd name="T37" fmla="*/ 148 h 170"/>
                <a:gd name="T38" fmla="*/ 372 w 522"/>
                <a:gd name="T39" fmla="*/ 131 h 170"/>
                <a:gd name="T40" fmla="*/ 362 w 522"/>
                <a:gd name="T41" fmla="*/ 162 h 170"/>
                <a:gd name="T42" fmla="*/ 350 w 522"/>
                <a:gd name="T43" fmla="*/ 139 h 170"/>
                <a:gd name="T44" fmla="*/ 347 w 522"/>
                <a:gd name="T45" fmla="*/ 115 h 170"/>
                <a:gd name="T46" fmla="*/ 358 w 522"/>
                <a:gd name="T47" fmla="*/ 76 h 170"/>
                <a:gd name="T48" fmla="*/ 378 w 522"/>
                <a:gd name="T49" fmla="*/ 69 h 170"/>
                <a:gd name="T50" fmla="*/ 427 w 522"/>
                <a:gd name="T51" fmla="*/ 63 h 170"/>
                <a:gd name="T52" fmla="*/ 473 w 522"/>
                <a:gd name="T53" fmla="*/ 65 h 170"/>
                <a:gd name="T54" fmla="*/ 484 w 522"/>
                <a:gd name="T55" fmla="*/ 69 h 170"/>
                <a:gd name="T56" fmla="*/ 471 w 522"/>
                <a:gd name="T57" fmla="*/ 84 h 170"/>
                <a:gd name="T58" fmla="*/ 468 w 522"/>
                <a:gd name="T59" fmla="*/ 74 h 170"/>
                <a:gd name="T60" fmla="*/ 481 w 522"/>
                <a:gd name="T61" fmla="*/ 55 h 170"/>
                <a:gd name="T62" fmla="*/ 17 w 522"/>
                <a:gd name="T63" fmla="*/ 52 h 170"/>
                <a:gd name="T64" fmla="*/ 151 w 522"/>
                <a:gd name="T65" fmla="*/ 44 h 170"/>
                <a:gd name="T66" fmla="*/ 440 w 522"/>
                <a:gd name="T67" fmla="*/ 36 h 170"/>
                <a:gd name="T68" fmla="*/ 324 w 522"/>
                <a:gd name="T69" fmla="*/ 29 h 170"/>
                <a:gd name="T70" fmla="*/ 309 w 522"/>
                <a:gd name="T71" fmla="*/ 24 h 170"/>
                <a:gd name="T72" fmla="*/ 315 w 522"/>
                <a:gd name="T73" fmla="*/ 33 h 170"/>
                <a:gd name="T74" fmla="*/ 329 w 522"/>
                <a:gd name="T75" fmla="*/ 54 h 170"/>
                <a:gd name="T76" fmla="*/ 328 w 522"/>
                <a:gd name="T77" fmla="*/ 73 h 170"/>
                <a:gd name="T78" fmla="*/ 310 w 522"/>
                <a:gd name="T79" fmla="*/ 104 h 170"/>
                <a:gd name="T80" fmla="*/ 304 w 522"/>
                <a:gd name="T81" fmla="*/ 121 h 170"/>
                <a:gd name="T82" fmla="*/ 277 w 522"/>
                <a:gd name="T83" fmla="*/ 136 h 170"/>
                <a:gd name="T84" fmla="*/ 254 w 522"/>
                <a:gd name="T85" fmla="*/ 133 h 170"/>
                <a:gd name="T86" fmla="*/ 225 w 522"/>
                <a:gd name="T87" fmla="*/ 128 h 170"/>
                <a:gd name="T88" fmla="*/ 203 w 522"/>
                <a:gd name="T89" fmla="*/ 98 h 170"/>
                <a:gd name="T90" fmla="*/ 200 w 522"/>
                <a:gd name="T91" fmla="*/ 68 h 170"/>
                <a:gd name="T92" fmla="*/ 219 w 522"/>
                <a:gd name="T93" fmla="*/ 73 h 170"/>
                <a:gd name="T94" fmla="*/ 257 w 522"/>
                <a:gd name="T95" fmla="*/ 65 h 170"/>
                <a:gd name="T96" fmla="*/ 282 w 522"/>
                <a:gd name="T97" fmla="*/ 55 h 170"/>
                <a:gd name="T98" fmla="*/ 293 w 522"/>
                <a:gd name="T99" fmla="*/ 38 h 170"/>
                <a:gd name="T100" fmla="*/ 457 w 522"/>
                <a:gd name="T101" fmla="*/ 25 h 170"/>
                <a:gd name="T102" fmla="*/ 33 w 522"/>
                <a:gd name="T103" fmla="*/ 10 h 170"/>
                <a:gd name="T104" fmla="*/ 74 w 522"/>
                <a:gd name="T105" fmla="*/ 51 h 170"/>
                <a:gd name="T106" fmla="*/ 101 w 522"/>
                <a:gd name="T107" fmla="*/ 69 h 170"/>
                <a:gd name="T108" fmla="*/ 119 w 522"/>
                <a:gd name="T109" fmla="*/ 87 h 170"/>
                <a:gd name="T110" fmla="*/ 138 w 522"/>
                <a:gd name="T111" fmla="*/ 115 h 170"/>
                <a:gd name="T112" fmla="*/ 153 w 522"/>
                <a:gd name="T113" fmla="*/ 139 h 170"/>
                <a:gd name="T114" fmla="*/ 135 w 522"/>
                <a:gd name="T115" fmla="*/ 166 h 170"/>
                <a:gd name="T116" fmla="*/ 88 w 522"/>
                <a:gd name="T117" fmla="*/ 125 h 170"/>
                <a:gd name="T118" fmla="*/ 49 w 522"/>
                <a:gd name="T119" fmla="*/ 58 h 170"/>
                <a:gd name="T120" fmla="*/ 1 w 522"/>
                <a:gd name="T121" fmla="*/ 14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22" h="170">
                  <a:moveTo>
                    <a:pt x="134" y="90"/>
                  </a:moveTo>
                  <a:lnTo>
                    <a:pt x="134" y="92"/>
                  </a:lnTo>
                  <a:lnTo>
                    <a:pt x="135" y="92"/>
                  </a:lnTo>
                  <a:lnTo>
                    <a:pt x="134" y="93"/>
                  </a:lnTo>
                  <a:lnTo>
                    <a:pt x="134" y="93"/>
                  </a:lnTo>
                  <a:lnTo>
                    <a:pt x="134" y="95"/>
                  </a:lnTo>
                  <a:lnTo>
                    <a:pt x="132" y="93"/>
                  </a:lnTo>
                  <a:lnTo>
                    <a:pt x="132" y="95"/>
                  </a:lnTo>
                  <a:lnTo>
                    <a:pt x="131" y="93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2" y="92"/>
                  </a:lnTo>
                  <a:lnTo>
                    <a:pt x="134" y="90"/>
                  </a:lnTo>
                  <a:close/>
                  <a:moveTo>
                    <a:pt x="466" y="90"/>
                  </a:moveTo>
                  <a:lnTo>
                    <a:pt x="466" y="90"/>
                  </a:lnTo>
                  <a:lnTo>
                    <a:pt x="468" y="92"/>
                  </a:lnTo>
                  <a:lnTo>
                    <a:pt x="468" y="95"/>
                  </a:lnTo>
                  <a:lnTo>
                    <a:pt x="468" y="95"/>
                  </a:lnTo>
                  <a:lnTo>
                    <a:pt x="470" y="95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8"/>
                  </a:lnTo>
                  <a:lnTo>
                    <a:pt x="470" y="98"/>
                  </a:lnTo>
                  <a:lnTo>
                    <a:pt x="468" y="98"/>
                  </a:lnTo>
                  <a:lnTo>
                    <a:pt x="468" y="96"/>
                  </a:lnTo>
                  <a:lnTo>
                    <a:pt x="468" y="96"/>
                  </a:lnTo>
                  <a:lnTo>
                    <a:pt x="466" y="96"/>
                  </a:lnTo>
                  <a:lnTo>
                    <a:pt x="465" y="96"/>
                  </a:lnTo>
                  <a:lnTo>
                    <a:pt x="465" y="96"/>
                  </a:lnTo>
                  <a:lnTo>
                    <a:pt x="465" y="95"/>
                  </a:lnTo>
                  <a:lnTo>
                    <a:pt x="465" y="95"/>
                  </a:lnTo>
                  <a:lnTo>
                    <a:pt x="463" y="93"/>
                  </a:lnTo>
                  <a:lnTo>
                    <a:pt x="463" y="92"/>
                  </a:lnTo>
                  <a:lnTo>
                    <a:pt x="463" y="92"/>
                  </a:lnTo>
                  <a:lnTo>
                    <a:pt x="463" y="90"/>
                  </a:lnTo>
                  <a:lnTo>
                    <a:pt x="463" y="90"/>
                  </a:lnTo>
                  <a:lnTo>
                    <a:pt x="465" y="92"/>
                  </a:lnTo>
                  <a:lnTo>
                    <a:pt x="466" y="90"/>
                  </a:lnTo>
                  <a:lnTo>
                    <a:pt x="466" y="90"/>
                  </a:lnTo>
                  <a:close/>
                  <a:moveTo>
                    <a:pt x="462" y="88"/>
                  </a:moveTo>
                  <a:lnTo>
                    <a:pt x="463" y="90"/>
                  </a:lnTo>
                  <a:lnTo>
                    <a:pt x="462" y="90"/>
                  </a:lnTo>
                  <a:lnTo>
                    <a:pt x="463" y="92"/>
                  </a:lnTo>
                  <a:lnTo>
                    <a:pt x="462" y="93"/>
                  </a:lnTo>
                  <a:lnTo>
                    <a:pt x="462" y="93"/>
                  </a:lnTo>
                  <a:lnTo>
                    <a:pt x="460" y="93"/>
                  </a:lnTo>
                  <a:lnTo>
                    <a:pt x="460" y="92"/>
                  </a:lnTo>
                  <a:lnTo>
                    <a:pt x="460" y="90"/>
                  </a:lnTo>
                  <a:lnTo>
                    <a:pt x="462" y="88"/>
                  </a:lnTo>
                  <a:close/>
                  <a:moveTo>
                    <a:pt x="119" y="88"/>
                  </a:moveTo>
                  <a:lnTo>
                    <a:pt x="121" y="88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1" y="92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88"/>
                  </a:lnTo>
                  <a:close/>
                  <a:moveTo>
                    <a:pt x="514" y="85"/>
                  </a:moveTo>
                  <a:lnTo>
                    <a:pt x="517" y="85"/>
                  </a:lnTo>
                  <a:lnTo>
                    <a:pt x="517" y="85"/>
                  </a:lnTo>
                  <a:lnTo>
                    <a:pt x="520" y="87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2" y="90"/>
                  </a:lnTo>
                  <a:lnTo>
                    <a:pt x="520" y="90"/>
                  </a:lnTo>
                  <a:lnTo>
                    <a:pt x="520" y="90"/>
                  </a:lnTo>
                  <a:lnTo>
                    <a:pt x="518" y="90"/>
                  </a:lnTo>
                  <a:lnTo>
                    <a:pt x="518" y="90"/>
                  </a:lnTo>
                  <a:lnTo>
                    <a:pt x="517" y="90"/>
                  </a:lnTo>
                  <a:lnTo>
                    <a:pt x="515" y="90"/>
                  </a:lnTo>
                  <a:lnTo>
                    <a:pt x="515" y="90"/>
                  </a:lnTo>
                  <a:lnTo>
                    <a:pt x="514" y="88"/>
                  </a:lnTo>
                  <a:lnTo>
                    <a:pt x="512" y="87"/>
                  </a:lnTo>
                  <a:lnTo>
                    <a:pt x="511" y="87"/>
                  </a:lnTo>
                  <a:lnTo>
                    <a:pt x="511" y="87"/>
                  </a:lnTo>
                  <a:lnTo>
                    <a:pt x="512" y="88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5" y="90"/>
                  </a:lnTo>
                  <a:lnTo>
                    <a:pt x="515" y="92"/>
                  </a:lnTo>
                  <a:lnTo>
                    <a:pt x="512" y="92"/>
                  </a:lnTo>
                  <a:lnTo>
                    <a:pt x="512" y="92"/>
                  </a:lnTo>
                  <a:lnTo>
                    <a:pt x="512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09" y="88"/>
                  </a:lnTo>
                  <a:lnTo>
                    <a:pt x="507" y="88"/>
                  </a:lnTo>
                  <a:lnTo>
                    <a:pt x="506" y="88"/>
                  </a:lnTo>
                  <a:lnTo>
                    <a:pt x="506" y="87"/>
                  </a:lnTo>
                  <a:lnTo>
                    <a:pt x="506" y="87"/>
                  </a:lnTo>
                  <a:lnTo>
                    <a:pt x="507" y="87"/>
                  </a:lnTo>
                  <a:lnTo>
                    <a:pt x="509" y="87"/>
                  </a:lnTo>
                  <a:lnTo>
                    <a:pt x="509" y="87"/>
                  </a:lnTo>
                  <a:lnTo>
                    <a:pt x="511" y="87"/>
                  </a:lnTo>
                  <a:lnTo>
                    <a:pt x="511" y="85"/>
                  </a:lnTo>
                  <a:lnTo>
                    <a:pt x="512" y="85"/>
                  </a:lnTo>
                  <a:lnTo>
                    <a:pt x="514" y="85"/>
                  </a:lnTo>
                  <a:close/>
                  <a:moveTo>
                    <a:pt x="45" y="85"/>
                  </a:moveTo>
                  <a:lnTo>
                    <a:pt x="45" y="85"/>
                  </a:lnTo>
                  <a:lnTo>
                    <a:pt x="47" y="88"/>
                  </a:lnTo>
                  <a:lnTo>
                    <a:pt x="47" y="88"/>
                  </a:lnTo>
                  <a:lnTo>
                    <a:pt x="47" y="92"/>
                  </a:lnTo>
                  <a:lnTo>
                    <a:pt x="45" y="93"/>
                  </a:lnTo>
                  <a:lnTo>
                    <a:pt x="45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2"/>
                  </a:lnTo>
                  <a:lnTo>
                    <a:pt x="45" y="90"/>
                  </a:lnTo>
                  <a:lnTo>
                    <a:pt x="45" y="88"/>
                  </a:lnTo>
                  <a:lnTo>
                    <a:pt x="44" y="85"/>
                  </a:lnTo>
                  <a:lnTo>
                    <a:pt x="45" y="85"/>
                  </a:lnTo>
                  <a:close/>
                  <a:moveTo>
                    <a:pt x="134" y="85"/>
                  </a:moveTo>
                  <a:lnTo>
                    <a:pt x="135" y="85"/>
                  </a:lnTo>
                  <a:lnTo>
                    <a:pt x="135" y="87"/>
                  </a:lnTo>
                  <a:lnTo>
                    <a:pt x="135" y="87"/>
                  </a:lnTo>
                  <a:lnTo>
                    <a:pt x="137" y="87"/>
                  </a:lnTo>
                  <a:lnTo>
                    <a:pt x="137" y="88"/>
                  </a:lnTo>
                  <a:lnTo>
                    <a:pt x="138" y="88"/>
                  </a:lnTo>
                  <a:lnTo>
                    <a:pt x="138" y="87"/>
                  </a:lnTo>
                  <a:lnTo>
                    <a:pt x="140" y="88"/>
                  </a:lnTo>
                  <a:lnTo>
                    <a:pt x="140" y="88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4" y="87"/>
                  </a:lnTo>
                  <a:lnTo>
                    <a:pt x="134" y="85"/>
                  </a:lnTo>
                  <a:close/>
                  <a:moveTo>
                    <a:pt x="492" y="85"/>
                  </a:moveTo>
                  <a:lnTo>
                    <a:pt x="495" y="87"/>
                  </a:lnTo>
                  <a:lnTo>
                    <a:pt x="495" y="88"/>
                  </a:lnTo>
                  <a:lnTo>
                    <a:pt x="495" y="88"/>
                  </a:lnTo>
                  <a:lnTo>
                    <a:pt x="495" y="87"/>
                  </a:lnTo>
                  <a:lnTo>
                    <a:pt x="493" y="87"/>
                  </a:lnTo>
                  <a:lnTo>
                    <a:pt x="492" y="85"/>
                  </a:lnTo>
                  <a:close/>
                  <a:moveTo>
                    <a:pt x="465" y="84"/>
                  </a:moveTo>
                  <a:lnTo>
                    <a:pt x="465" y="84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4"/>
                  </a:lnTo>
                  <a:lnTo>
                    <a:pt x="465" y="84"/>
                  </a:lnTo>
                  <a:close/>
                  <a:moveTo>
                    <a:pt x="134" y="82"/>
                  </a:moveTo>
                  <a:lnTo>
                    <a:pt x="134" y="82"/>
                  </a:lnTo>
                  <a:lnTo>
                    <a:pt x="135" y="84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4" y="82"/>
                  </a:lnTo>
                  <a:close/>
                  <a:moveTo>
                    <a:pt x="115" y="76"/>
                  </a:moveTo>
                  <a:lnTo>
                    <a:pt x="115" y="76"/>
                  </a:lnTo>
                  <a:lnTo>
                    <a:pt x="116" y="76"/>
                  </a:lnTo>
                  <a:lnTo>
                    <a:pt x="116" y="77"/>
                  </a:lnTo>
                  <a:lnTo>
                    <a:pt x="115" y="77"/>
                  </a:lnTo>
                  <a:lnTo>
                    <a:pt x="113" y="77"/>
                  </a:lnTo>
                  <a:lnTo>
                    <a:pt x="113" y="76"/>
                  </a:lnTo>
                  <a:lnTo>
                    <a:pt x="115" y="76"/>
                  </a:lnTo>
                  <a:close/>
                  <a:moveTo>
                    <a:pt x="465" y="74"/>
                  </a:moveTo>
                  <a:lnTo>
                    <a:pt x="465" y="74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3" y="76"/>
                  </a:lnTo>
                  <a:lnTo>
                    <a:pt x="465" y="74"/>
                  </a:lnTo>
                  <a:lnTo>
                    <a:pt x="465" y="74"/>
                  </a:lnTo>
                  <a:close/>
                  <a:moveTo>
                    <a:pt x="463" y="73"/>
                  </a:moveTo>
                  <a:lnTo>
                    <a:pt x="463" y="73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3"/>
                  </a:lnTo>
                  <a:lnTo>
                    <a:pt x="463" y="73"/>
                  </a:lnTo>
                  <a:close/>
                  <a:moveTo>
                    <a:pt x="118" y="73"/>
                  </a:moveTo>
                  <a:lnTo>
                    <a:pt x="118" y="74"/>
                  </a:lnTo>
                  <a:lnTo>
                    <a:pt x="118" y="74"/>
                  </a:lnTo>
                  <a:lnTo>
                    <a:pt x="119" y="74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6" y="74"/>
                  </a:lnTo>
                  <a:lnTo>
                    <a:pt x="116" y="73"/>
                  </a:lnTo>
                  <a:lnTo>
                    <a:pt x="118" y="73"/>
                  </a:lnTo>
                  <a:close/>
                  <a:moveTo>
                    <a:pt x="123" y="73"/>
                  </a:moveTo>
                  <a:lnTo>
                    <a:pt x="123" y="73"/>
                  </a:lnTo>
                  <a:lnTo>
                    <a:pt x="124" y="74"/>
                  </a:lnTo>
                  <a:lnTo>
                    <a:pt x="124" y="74"/>
                  </a:lnTo>
                  <a:lnTo>
                    <a:pt x="123" y="73"/>
                  </a:lnTo>
                  <a:lnTo>
                    <a:pt x="123" y="73"/>
                  </a:lnTo>
                  <a:lnTo>
                    <a:pt x="123" y="73"/>
                  </a:lnTo>
                  <a:close/>
                  <a:moveTo>
                    <a:pt x="127" y="71"/>
                  </a:moveTo>
                  <a:lnTo>
                    <a:pt x="129" y="73"/>
                  </a:lnTo>
                  <a:lnTo>
                    <a:pt x="129" y="73"/>
                  </a:lnTo>
                  <a:lnTo>
                    <a:pt x="129" y="73"/>
                  </a:lnTo>
                  <a:lnTo>
                    <a:pt x="129" y="74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1"/>
                  </a:lnTo>
                  <a:close/>
                  <a:moveTo>
                    <a:pt x="105" y="69"/>
                  </a:moveTo>
                  <a:lnTo>
                    <a:pt x="107" y="69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74"/>
                  </a:lnTo>
                  <a:lnTo>
                    <a:pt x="112" y="76"/>
                  </a:lnTo>
                  <a:lnTo>
                    <a:pt x="112" y="74"/>
                  </a:lnTo>
                  <a:lnTo>
                    <a:pt x="108" y="74"/>
                  </a:lnTo>
                  <a:lnTo>
                    <a:pt x="107" y="74"/>
                  </a:lnTo>
                  <a:lnTo>
                    <a:pt x="105" y="73"/>
                  </a:lnTo>
                  <a:lnTo>
                    <a:pt x="104" y="73"/>
                  </a:lnTo>
                  <a:lnTo>
                    <a:pt x="104" y="73"/>
                  </a:lnTo>
                  <a:lnTo>
                    <a:pt x="104" y="71"/>
                  </a:lnTo>
                  <a:lnTo>
                    <a:pt x="104" y="71"/>
                  </a:lnTo>
                  <a:lnTo>
                    <a:pt x="105" y="69"/>
                  </a:lnTo>
                  <a:lnTo>
                    <a:pt x="105" y="69"/>
                  </a:lnTo>
                  <a:close/>
                  <a:moveTo>
                    <a:pt x="118" y="69"/>
                  </a:moveTo>
                  <a:lnTo>
                    <a:pt x="118" y="69"/>
                  </a:lnTo>
                  <a:lnTo>
                    <a:pt x="118" y="71"/>
                  </a:lnTo>
                  <a:lnTo>
                    <a:pt x="118" y="71"/>
                  </a:lnTo>
                  <a:lnTo>
                    <a:pt x="116" y="71"/>
                  </a:lnTo>
                  <a:lnTo>
                    <a:pt x="116" y="69"/>
                  </a:lnTo>
                  <a:lnTo>
                    <a:pt x="116" y="69"/>
                  </a:lnTo>
                  <a:lnTo>
                    <a:pt x="118" y="69"/>
                  </a:lnTo>
                  <a:close/>
                  <a:moveTo>
                    <a:pt x="108" y="68"/>
                  </a:moveTo>
                  <a:lnTo>
                    <a:pt x="112" y="69"/>
                  </a:lnTo>
                  <a:lnTo>
                    <a:pt x="113" y="71"/>
                  </a:lnTo>
                  <a:lnTo>
                    <a:pt x="115" y="73"/>
                  </a:lnTo>
                  <a:lnTo>
                    <a:pt x="113" y="73"/>
                  </a:lnTo>
                  <a:lnTo>
                    <a:pt x="113" y="73"/>
                  </a:lnTo>
                  <a:lnTo>
                    <a:pt x="112" y="73"/>
                  </a:lnTo>
                  <a:lnTo>
                    <a:pt x="112" y="71"/>
                  </a:lnTo>
                  <a:lnTo>
                    <a:pt x="110" y="71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07" y="69"/>
                  </a:lnTo>
                  <a:lnTo>
                    <a:pt x="108" y="69"/>
                  </a:lnTo>
                  <a:lnTo>
                    <a:pt x="108" y="68"/>
                  </a:lnTo>
                  <a:close/>
                  <a:moveTo>
                    <a:pt x="126" y="68"/>
                  </a:moveTo>
                  <a:lnTo>
                    <a:pt x="127" y="69"/>
                  </a:lnTo>
                  <a:lnTo>
                    <a:pt x="129" y="68"/>
                  </a:lnTo>
                  <a:lnTo>
                    <a:pt x="127" y="69"/>
                  </a:lnTo>
                  <a:lnTo>
                    <a:pt x="127" y="69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6" y="71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8"/>
                  </a:lnTo>
                  <a:close/>
                  <a:moveTo>
                    <a:pt x="135" y="68"/>
                  </a:moveTo>
                  <a:lnTo>
                    <a:pt x="135" y="69"/>
                  </a:lnTo>
                  <a:lnTo>
                    <a:pt x="135" y="69"/>
                  </a:lnTo>
                  <a:lnTo>
                    <a:pt x="135" y="71"/>
                  </a:lnTo>
                  <a:lnTo>
                    <a:pt x="135" y="71"/>
                  </a:lnTo>
                  <a:lnTo>
                    <a:pt x="135" y="73"/>
                  </a:lnTo>
                  <a:lnTo>
                    <a:pt x="135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2" y="71"/>
                  </a:lnTo>
                  <a:lnTo>
                    <a:pt x="132" y="71"/>
                  </a:lnTo>
                  <a:lnTo>
                    <a:pt x="132" y="69"/>
                  </a:lnTo>
                  <a:lnTo>
                    <a:pt x="131" y="71"/>
                  </a:lnTo>
                  <a:lnTo>
                    <a:pt x="131" y="71"/>
                  </a:lnTo>
                  <a:lnTo>
                    <a:pt x="129" y="69"/>
                  </a:lnTo>
                  <a:lnTo>
                    <a:pt x="131" y="69"/>
                  </a:lnTo>
                  <a:lnTo>
                    <a:pt x="132" y="68"/>
                  </a:lnTo>
                  <a:lnTo>
                    <a:pt x="132" y="68"/>
                  </a:lnTo>
                  <a:lnTo>
                    <a:pt x="134" y="68"/>
                  </a:lnTo>
                  <a:lnTo>
                    <a:pt x="135" y="68"/>
                  </a:lnTo>
                  <a:close/>
                  <a:moveTo>
                    <a:pt x="101" y="65"/>
                  </a:moveTo>
                  <a:lnTo>
                    <a:pt x="101" y="65"/>
                  </a:lnTo>
                  <a:lnTo>
                    <a:pt x="102" y="66"/>
                  </a:lnTo>
                  <a:lnTo>
                    <a:pt x="104" y="68"/>
                  </a:lnTo>
                  <a:lnTo>
                    <a:pt x="104" y="68"/>
                  </a:lnTo>
                  <a:lnTo>
                    <a:pt x="104" y="69"/>
                  </a:lnTo>
                  <a:lnTo>
                    <a:pt x="104" y="69"/>
                  </a:lnTo>
                  <a:lnTo>
                    <a:pt x="104" y="71"/>
                  </a:lnTo>
                  <a:lnTo>
                    <a:pt x="102" y="71"/>
                  </a:lnTo>
                  <a:lnTo>
                    <a:pt x="102" y="71"/>
                  </a:lnTo>
                  <a:lnTo>
                    <a:pt x="101" y="69"/>
                  </a:lnTo>
                  <a:lnTo>
                    <a:pt x="101" y="69"/>
                  </a:lnTo>
                  <a:lnTo>
                    <a:pt x="101" y="68"/>
                  </a:lnTo>
                  <a:lnTo>
                    <a:pt x="101" y="66"/>
                  </a:lnTo>
                  <a:lnTo>
                    <a:pt x="101" y="65"/>
                  </a:lnTo>
                  <a:close/>
                  <a:moveTo>
                    <a:pt x="30" y="63"/>
                  </a:moveTo>
                  <a:lnTo>
                    <a:pt x="31" y="65"/>
                  </a:lnTo>
                  <a:lnTo>
                    <a:pt x="34" y="68"/>
                  </a:lnTo>
                  <a:lnTo>
                    <a:pt x="36" y="69"/>
                  </a:lnTo>
                  <a:lnTo>
                    <a:pt x="37" y="71"/>
                  </a:lnTo>
                  <a:lnTo>
                    <a:pt x="39" y="71"/>
                  </a:lnTo>
                  <a:lnTo>
                    <a:pt x="37" y="73"/>
                  </a:lnTo>
                  <a:lnTo>
                    <a:pt x="37" y="76"/>
                  </a:lnTo>
                  <a:lnTo>
                    <a:pt x="37" y="77"/>
                  </a:lnTo>
                  <a:lnTo>
                    <a:pt x="34" y="77"/>
                  </a:lnTo>
                  <a:lnTo>
                    <a:pt x="34" y="76"/>
                  </a:lnTo>
                  <a:lnTo>
                    <a:pt x="34" y="73"/>
                  </a:lnTo>
                  <a:lnTo>
                    <a:pt x="31" y="71"/>
                  </a:lnTo>
                  <a:lnTo>
                    <a:pt x="31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6" y="65"/>
                  </a:lnTo>
                  <a:lnTo>
                    <a:pt x="28" y="65"/>
                  </a:lnTo>
                  <a:lnTo>
                    <a:pt x="30" y="65"/>
                  </a:lnTo>
                  <a:lnTo>
                    <a:pt x="30" y="63"/>
                  </a:lnTo>
                  <a:lnTo>
                    <a:pt x="30" y="63"/>
                  </a:lnTo>
                  <a:close/>
                  <a:moveTo>
                    <a:pt x="97" y="62"/>
                  </a:moveTo>
                  <a:lnTo>
                    <a:pt x="104" y="63"/>
                  </a:lnTo>
                  <a:lnTo>
                    <a:pt x="104" y="65"/>
                  </a:lnTo>
                  <a:lnTo>
                    <a:pt x="104" y="66"/>
                  </a:lnTo>
                  <a:lnTo>
                    <a:pt x="104" y="66"/>
                  </a:lnTo>
                  <a:lnTo>
                    <a:pt x="102" y="65"/>
                  </a:lnTo>
                  <a:lnTo>
                    <a:pt x="101" y="65"/>
                  </a:lnTo>
                  <a:lnTo>
                    <a:pt x="99" y="65"/>
                  </a:lnTo>
                  <a:lnTo>
                    <a:pt x="99" y="63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7" y="62"/>
                  </a:lnTo>
                  <a:lnTo>
                    <a:pt x="97" y="62"/>
                  </a:lnTo>
                  <a:close/>
                  <a:moveTo>
                    <a:pt x="430" y="62"/>
                  </a:moveTo>
                  <a:lnTo>
                    <a:pt x="432" y="62"/>
                  </a:lnTo>
                  <a:lnTo>
                    <a:pt x="432" y="62"/>
                  </a:lnTo>
                  <a:lnTo>
                    <a:pt x="433" y="63"/>
                  </a:lnTo>
                  <a:lnTo>
                    <a:pt x="433" y="65"/>
                  </a:lnTo>
                  <a:lnTo>
                    <a:pt x="432" y="65"/>
                  </a:lnTo>
                  <a:lnTo>
                    <a:pt x="432" y="66"/>
                  </a:lnTo>
                  <a:lnTo>
                    <a:pt x="430" y="68"/>
                  </a:lnTo>
                  <a:lnTo>
                    <a:pt x="429" y="69"/>
                  </a:lnTo>
                  <a:lnTo>
                    <a:pt x="429" y="71"/>
                  </a:lnTo>
                  <a:lnTo>
                    <a:pt x="425" y="74"/>
                  </a:lnTo>
                  <a:lnTo>
                    <a:pt x="424" y="74"/>
                  </a:lnTo>
                  <a:lnTo>
                    <a:pt x="424" y="76"/>
                  </a:lnTo>
                  <a:lnTo>
                    <a:pt x="422" y="77"/>
                  </a:lnTo>
                  <a:lnTo>
                    <a:pt x="421" y="79"/>
                  </a:lnTo>
                  <a:lnTo>
                    <a:pt x="421" y="79"/>
                  </a:lnTo>
                  <a:lnTo>
                    <a:pt x="419" y="79"/>
                  </a:lnTo>
                  <a:lnTo>
                    <a:pt x="419" y="81"/>
                  </a:lnTo>
                  <a:lnTo>
                    <a:pt x="418" y="81"/>
                  </a:lnTo>
                  <a:lnTo>
                    <a:pt x="411" y="81"/>
                  </a:lnTo>
                  <a:lnTo>
                    <a:pt x="410" y="81"/>
                  </a:lnTo>
                  <a:lnTo>
                    <a:pt x="408" y="81"/>
                  </a:lnTo>
                  <a:lnTo>
                    <a:pt x="405" y="81"/>
                  </a:lnTo>
                  <a:lnTo>
                    <a:pt x="405" y="81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400" y="79"/>
                  </a:lnTo>
                  <a:lnTo>
                    <a:pt x="391" y="79"/>
                  </a:lnTo>
                  <a:lnTo>
                    <a:pt x="388" y="79"/>
                  </a:lnTo>
                  <a:lnTo>
                    <a:pt x="384" y="79"/>
                  </a:lnTo>
                  <a:lnTo>
                    <a:pt x="383" y="79"/>
                  </a:lnTo>
                  <a:lnTo>
                    <a:pt x="381" y="79"/>
                  </a:lnTo>
                  <a:lnTo>
                    <a:pt x="380" y="79"/>
                  </a:lnTo>
                  <a:lnTo>
                    <a:pt x="378" y="79"/>
                  </a:lnTo>
                  <a:lnTo>
                    <a:pt x="372" y="79"/>
                  </a:lnTo>
                  <a:lnTo>
                    <a:pt x="370" y="79"/>
                  </a:lnTo>
                  <a:lnTo>
                    <a:pt x="367" y="77"/>
                  </a:lnTo>
                  <a:lnTo>
                    <a:pt x="365" y="77"/>
                  </a:lnTo>
                  <a:lnTo>
                    <a:pt x="364" y="77"/>
                  </a:lnTo>
                  <a:lnTo>
                    <a:pt x="362" y="79"/>
                  </a:lnTo>
                  <a:lnTo>
                    <a:pt x="362" y="79"/>
                  </a:lnTo>
                  <a:lnTo>
                    <a:pt x="361" y="82"/>
                  </a:lnTo>
                  <a:lnTo>
                    <a:pt x="359" y="84"/>
                  </a:lnTo>
                  <a:lnTo>
                    <a:pt x="359" y="85"/>
                  </a:lnTo>
                  <a:lnTo>
                    <a:pt x="358" y="87"/>
                  </a:lnTo>
                  <a:lnTo>
                    <a:pt x="358" y="88"/>
                  </a:lnTo>
                  <a:lnTo>
                    <a:pt x="358" y="90"/>
                  </a:lnTo>
                  <a:lnTo>
                    <a:pt x="358" y="92"/>
                  </a:lnTo>
                  <a:lnTo>
                    <a:pt x="358" y="93"/>
                  </a:lnTo>
                  <a:lnTo>
                    <a:pt x="359" y="95"/>
                  </a:lnTo>
                  <a:lnTo>
                    <a:pt x="361" y="98"/>
                  </a:lnTo>
                  <a:lnTo>
                    <a:pt x="361" y="98"/>
                  </a:lnTo>
                  <a:lnTo>
                    <a:pt x="364" y="99"/>
                  </a:lnTo>
                  <a:lnTo>
                    <a:pt x="365" y="101"/>
                  </a:lnTo>
                  <a:lnTo>
                    <a:pt x="365" y="104"/>
                  </a:lnTo>
                  <a:lnTo>
                    <a:pt x="367" y="106"/>
                  </a:lnTo>
                  <a:lnTo>
                    <a:pt x="369" y="106"/>
                  </a:lnTo>
                  <a:lnTo>
                    <a:pt x="369" y="104"/>
                  </a:lnTo>
                  <a:lnTo>
                    <a:pt x="370" y="106"/>
                  </a:lnTo>
                  <a:lnTo>
                    <a:pt x="372" y="106"/>
                  </a:lnTo>
                  <a:lnTo>
                    <a:pt x="373" y="104"/>
                  </a:lnTo>
                  <a:lnTo>
                    <a:pt x="375" y="103"/>
                  </a:lnTo>
                  <a:lnTo>
                    <a:pt x="377" y="101"/>
                  </a:lnTo>
                  <a:lnTo>
                    <a:pt x="378" y="99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81" y="98"/>
                  </a:lnTo>
                  <a:lnTo>
                    <a:pt x="381" y="98"/>
                  </a:lnTo>
                  <a:lnTo>
                    <a:pt x="383" y="98"/>
                  </a:lnTo>
                  <a:lnTo>
                    <a:pt x="384" y="99"/>
                  </a:lnTo>
                  <a:lnTo>
                    <a:pt x="386" y="99"/>
                  </a:lnTo>
                  <a:lnTo>
                    <a:pt x="388" y="98"/>
                  </a:lnTo>
                  <a:lnTo>
                    <a:pt x="389" y="98"/>
                  </a:lnTo>
                  <a:lnTo>
                    <a:pt x="389" y="96"/>
                  </a:lnTo>
                  <a:lnTo>
                    <a:pt x="391" y="96"/>
                  </a:lnTo>
                  <a:lnTo>
                    <a:pt x="394" y="96"/>
                  </a:lnTo>
                  <a:lnTo>
                    <a:pt x="395" y="96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402" y="95"/>
                  </a:lnTo>
                  <a:lnTo>
                    <a:pt x="403" y="93"/>
                  </a:lnTo>
                  <a:lnTo>
                    <a:pt x="405" y="93"/>
                  </a:lnTo>
                  <a:lnTo>
                    <a:pt x="406" y="95"/>
                  </a:lnTo>
                  <a:lnTo>
                    <a:pt x="406" y="96"/>
                  </a:lnTo>
                  <a:lnTo>
                    <a:pt x="406" y="96"/>
                  </a:lnTo>
                  <a:lnTo>
                    <a:pt x="406" y="99"/>
                  </a:lnTo>
                  <a:lnTo>
                    <a:pt x="406" y="99"/>
                  </a:lnTo>
                  <a:lnTo>
                    <a:pt x="405" y="99"/>
                  </a:lnTo>
                  <a:lnTo>
                    <a:pt x="403" y="99"/>
                  </a:lnTo>
                  <a:lnTo>
                    <a:pt x="403" y="98"/>
                  </a:lnTo>
                  <a:lnTo>
                    <a:pt x="402" y="98"/>
                  </a:lnTo>
                  <a:lnTo>
                    <a:pt x="400" y="98"/>
                  </a:lnTo>
                  <a:lnTo>
                    <a:pt x="399" y="99"/>
                  </a:lnTo>
                  <a:lnTo>
                    <a:pt x="399" y="99"/>
                  </a:lnTo>
                  <a:lnTo>
                    <a:pt x="397" y="101"/>
                  </a:lnTo>
                  <a:lnTo>
                    <a:pt x="395" y="103"/>
                  </a:lnTo>
                  <a:lnTo>
                    <a:pt x="394" y="104"/>
                  </a:lnTo>
                  <a:lnTo>
                    <a:pt x="391" y="107"/>
                  </a:lnTo>
                  <a:lnTo>
                    <a:pt x="391" y="107"/>
                  </a:lnTo>
                  <a:lnTo>
                    <a:pt x="389" y="109"/>
                  </a:lnTo>
                  <a:lnTo>
                    <a:pt x="384" y="109"/>
                  </a:lnTo>
                  <a:lnTo>
                    <a:pt x="383" y="110"/>
                  </a:lnTo>
                  <a:lnTo>
                    <a:pt x="383" y="112"/>
                  </a:lnTo>
                  <a:lnTo>
                    <a:pt x="381" y="112"/>
                  </a:lnTo>
                  <a:lnTo>
                    <a:pt x="380" y="112"/>
                  </a:lnTo>
                  <a:lnTo>
                    <a:pt x="380" y="112"/>
                  </a:lnTo>
                  <a:lnTo>
                    <a:pt x="378" y="112"/>
                  </a:lnTo>
                  <a:lnTo>
                    <a:pt x="377" y="112"/>
                  </a:lnTo>
                  <a:lnTo>
                    <a:pt x="377" y="114"/>
                  </a:lnTo>
                  <a:lnTo>
                    <a:pt x="378" y="114"/>
                  </a:lnTo>
                  <a:lnTo>
                    <a:pt x="380" y="115"/>
                  </a:lnTo>
                  <a:lnTo>
                    <a:pt x="380" y="117"/>
                  </a:lnTo>
                  <a:lnTo>
                    <a:pt x="381" y="117"/>
                  </a:lnTo>
                  <a:lnTo>
                    <a:pt x="383" y="117"/>
                  </a:lnTo>
                  <a:lnTo>
                    <a:pt x="383" y="117"/>
                  </a:lnTo>
                  <a:lnTo>
                    <a:pt x="384" y="118"/>
                  </a:lnTo>
                  <a:lnTo>
                    <a:pt x="386" y="121"/>
                  </a:lnTo>
                  <a:lnTo>
                    <a:pt x="386" y="123"/>
                  </a:lnTo>
                  <a:lnTo>
                    <a:pt x="388" y="125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9"/>
                  </a:lnTo>
                  <a:lnTo>
                    <a:pt x="392" y="131"/>
                  </a:lnTo>
                  <a:lnTo>
                    <a:pt x="392" y="131"/>
                  </a:lnTo>
                  <a:lnTo>
                    <a:pt x="391" y="133"/>
                  </a:lnTo>
                  <a:lnTo>
                    <a:pt x="391" y="134"/>
                  </a:lnTo>
                  <a:lnTo>
                    <a:pt x="391" y="136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9"/>
                  </a:lnTo>
                  <a:lnTo>
                    <a:pt x="392" y="139"/>
                  </a:lnTo>
                  <a:lnTo>
                    <a:pt x="392" y="139"/>
                  </a:lnTo>
                  <a:lnTo>
                    <a:pt x="394" y="140"/>
                  </a:lnTo>
                  <a:lnTo>
                    <a:pt x="395" y="140"/>
                  </a:lnTo>
                  <a:lnTo>
                    <a:pt x="395" y="142"/>
                  </a:lnTo>
                  <a:lnTo>
                    <a:pt x="395" y="142"/>
                  </a:lnTo>
                  <a:lnTo>
                    <a:pt x="395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9" y="144"/>
                  </a:lnTo>
                  <a:lnTo>
                    <a:pt x="399" y="144"/>
                  </a:lnTo>
                  <a:lnTo>
                    <a:pt x="399" y="145"/>
                  </a:lnTo>
                  <a:lnTo>
                    <a:pt x="399" y="145"/>
                  </a:lnTo>
                  <a:lnTo>
                    <a:pt x="399" y="147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5" y="148"/>
                  </a:lnTo>
                  <a:lnTo>
                    <a:pt x="395" y="148"/>
                  </a:lnTo>
                  <a:lnTo>
                    <a:pt x="394" y="148"/>
                  </a:lnTo>
                  <a:lnTo>
                    <a:pt x="389" y="150"/>
                  </a:lnTo>
                  <a:lnTo>
                    <a:pt x="388" y="150"/>
                  </a:lnTo>
                  <a:lnTo>
                    <a:pt x="388" y="151"/>
                  </a:lnTo>
                  <a:lnTo>
                    <a:pt x="388" y="153"/>
                  </a:lnTo>
                  <a:lnTo>
                    <a:pt x="388" y="155"/>
                  </a:lnTo>
                  <a:lnTo>
                    <a:pt x="388" y="155"/>
                  </a:lnTo>
                  <a:lnTo>
                    <a:pt x="384" y="155"/>
                  </a:lnTo>
                  <a:lnTo>
                    <a:pt x="383" y="155"/>
                  </a:lnTo>
                  <a:lnTo>
                    <a:pt x="381" y="155"/>
                  </a:lnTo>
                  <a:lnTo>
                    <a:pt x="380" y="153"/>
                  </a:lnTo>
                  <a:lnTo>
                    <a:pt x="380" y="153"/>
                  </a:lnTo>
                  <a:lnTo>
                    <a:pt x="380" y="151"/>
                  </a:lnTo>
                  <a:lnTo>
                    <a:pt x="380" y="147"/>
                  </a:lnTo>
                  <a:lnTo>
                    <a:pt x="380" y="147"/>
                  </a:lnTo>
                  <a:lnTo>
                    <a:pt x="380" y="145"/>
                  </a:lnTo>
                  <a:lnTo>
                    <a:pt x="381" y="145"/>
                  </a:lnTo>
                  <a:lnTo>
                    <a:pt x="381" y="144"/>
                  </a:lnTo>
                  <a:lnTo>
                    <a:pt x="380" y="144"/>
                  </a:lnTo>
                  <a:lnTo>
                    <a:pt x="378" y="142"/>
                  </a:lnTo>
                  <a:lnTo>
                    <a:pt x="377" y="142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4"/>
                  </a:lnTo>
                  <a:lnTo>
                    <a:pt x="372" y="131"/>
                  </a:lnTo>
                  <a:lnTo>
                    <a:pt x="373" y="131"/>
                  </a:lnTo>
                  <a:lnTo>
                    <a:pt x="373" y="128"/>
                  </a:lnTo>
                  <a:lnTo>
                    <a:pt x="373" y="126"/>
                  </a:lnTo>
                  <a:lnTo>
                    <a:pt x="373" y="125"/>
                  </a:lnTo>
                  <a:lnTo>
                    <a:pt x="372" y="123"/>
                  </a:lnTo>
                  <a:lnTo>
                    <a:pt x="370" y="123"/>
                  </a:lnTo>
                  <a:lnTo>
                    <a:pt x="369" y="123"/>
                  </a:lnTo>
                  <a:lnTo>
                    <a:pt x="367" y="123"/>
                  </a:lnTo>
                  <a:lnTo>
                    <a:pt x="365" y="125"/>
                  </a:lnTo>
                  <a:lnTo>
                    <a:pt x="362" y="126"/>
                  </a:lnTo>
                  <a:lnTo>
                    <a:pt x="361" y="128"/>
                  </a:lnTo>
                  <a:lnTo>
                    <a:pt x="361" y="129"/>
                  </a:lnTo>
                  <a:lnTo>
                    <a:pt x="362" y="131"/>
                  </a:lnTo>
                  <a:lnTo>
                    <a:pt x="362" y="133"/>
                  </a:lnTo>
                  <a:lnTo>
                    <a:pt x="364" y="134"/>
                  </a:lnTo>
                  <a:lnTo>
                    <a:pt x="364" y="139"/>
                  </a:lnTo>
                  <a:lnTo>
                    <a:pt x="364" y="139"/>
                  </a:lnTo>
                  <a:lnTo>
                    <a:pt x="362" y="140"/>
                  </a:lnTo>
                  <a:lnTo>
                    <a:pt x="362" y="144"/>
                  </a:lnTo>
                  <a:lnTo>
                    <a:pt x="362" y="148"/>
                  </a:lnTo>
                  <a:lnTo>
                    <a:pt x="364" y="151"/>
                  </a:lnTo>
                  <a:lnTo>
                    <a:pt x="364" y="153"/>
                  </a:lnTo>
                  <a:lnTo>
                    <a:pt x="362" y="156"/>
                  </a:lnTo>
                  <a:lnTo>
                    <a:pt x="361" y="158"/>
                  </a:lnTo>
                  <a:lnTo>
                    <a:pt x="361" y="159"/>
                  </a:lnTo>
                  <a:lnTo>
                    <a:pt x="362" y="162"/>
                  </a:lnTo>
                  <a:lnTo>
                    <a:pt x="364" y="164"/>
                  </a:lnTo>
                  <a:lnTo>
                    <a:pt x="364" y="166"/>
                  </a:lnTo>
                  <a:lnTo>
                    <a:pt x="362" y="166"/>
                  </a:lnTo>
                  <a:lnTo>
                    <a:pt x="361" y="166"/>
                  </a:lnTo>
                  <a:lnTo>
                    <a:pt x="361" y="166"/>
                  </a:lnTo>
                  <a:lnTo>
                    <a:pt x="359" y="166"/>
                  </a:lnTo>
                  <a:lnTo>
                    <a:pt x="356" y="166"/>
                  </a:lnTo>
                  <a:lnTo>
                    <a:pt x="356" y="166"/>
                  </a:lnTo>
                  <a:lnTo>
                    <a:pt x="354" y="167"/>
                  </a:lnTo>
                  <a:lnTo>
                    <a:pt x="354" y="167"/>
                  </a:lnTo>
                  <a:lnTo>
                    <a:pt x="353" y="167"/>
                  </a:lnTo>
                  <a:lnTo>
                    <a:pt x="351" y="166"/>
                  </a:lnTo>
                  <a:lnTo>
                    <a:pt x="350" y="164"/>
                  </a:lnTo>
                  <a:lnTo>
                    <a:pt x="348" y="164"/>
                  </a:lnTo>
                  <a:lnTo>
                    <a:pt x="348" y="161"/>
                  </a:lnTo>
                  <a:lnTo>
                    <a:pt x="348" y="159"/>
                  </a:lnTo>
                  <a:lnTo>
                    <a:pt x="350" y="158"/>
                  </a:lnTo>
                  <a:lnTo>
                    <a:pt x="351" y="156"/>
                  </a:lnTo>
                  <a:lnTo>
                    <a:pt x="350" y="153"/>
                  </a:lnTo>
                  <a:lnTo>
                    <a:pt x="351" y="151"/>
                  </a:lnTo>
                  <a:lnTo>
                    <a:pt x="351" y="150"/>
                  </a:lnTo>
                  <a:lnTo>
                    <a:pt x="351" y="148"/>
                  </a:lnTo>
                  <a:lnTo>
                    <a:pt x="351" y="144"/>
                  </a:lnTo>
                  <a:lnTo>
                    <a:pt x="351" y="144"/>
                  </a:lnTo>
                  <a:lnTo>
                    <a:pt x="350" y="139"/>
                  </a:lnTo>
                  <a:lnTo>
                    <a:pt x="350" y="139"/>
                  </a:lnTo>
                  <a:lnTo>
                    <a:pt x="350" y="137"/>
                  </a:lnTo>
                  <a:lnTo>
                    <a:pt x="350" y="137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48" y="136"/>
                  </a:lnTo>
                  <a:lnTo>
                    <a:pt x="347" y="136"/>
                  </a:lnTo>
                  <a:lnTo>
                    <a:pt x="343" y="136"/>
                  </a:lnTo>
                  <a:lnTo>
                    <a:pt x="342" y="136"/>
                  </a:lnTo>
                  <a:lnTo>
                    <a:pt x="342" y="134"/>
                  </a:lnTo>
                  <a:lnTo>
                    <a:pt x="340" y="133"/>
                  </a:lnTo>
                  <a:lnTo>
                    <a:pt x="340" y="131"/>
                  </a:lnTo>
                  <a:lnTo>
                    <a:pt x="340" y="129"/>
                  </a:lnTo>
                  <a:lnTo>
                    <a:pt x="340" y="128"/>
                  </a:lnTo>
                  <a:lnTo>
                    <a:pt x="340" y="126"/>
                  </a:lnTo>
                  <a:lnTo>
                    <a:pt x="340" y="125"/>
                  </a:lnTo>
                  <a:lnTo>
                    <a:pt x="340" y="125"/>
                  </a:lnTo>
                  <a:lnTo>
                    <a:pt x="340" y="123"/>
                  </a:lnTo>
                  <a:lnTo>
                    <a:pt x="340" y="123"/>
                  </a:lnTo>
                  <a:lnTo>
                    <a:pt x="342" y="123"/>
                  </a:lnTo>
                  <a:lnTo>
                    <a:pt x="342" y="123"/>
                  </a:lnTo>
                  <a:lnTo>
                    <a:pt x="345" y="121"/>
                  </a:lnTo>
                  <a:lnTo>
                    <a:pt x="345" y="120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7" y="115"/>
                  </a:lnTo>
                  <a:lnTo>
                    <a:pt x="348" y="114"/>
                  </a:lnTo>
                  <a:lnTo>
                    <a:pt x="348" y="112"/>
                  </a:lnTo>
                  <a:lnTo>
                    <a:pt x="348" y="109"/>
                  </a:lnTo>
                  <a:lnTo>
                    <a:pt x="348" y="107"/>
                  </a:lnTo>
                  <a:lnTo>
                    <a:pt x="348" y="107"/>
                  </a:lnTo>
                  <a:lnTo>
                    <a:pt x="348" y="106"/>
                  </a:lnTo>
                  <a:lnTo>
                    <a:pt x="348" y="103"/>
                  </a:lnTo>
                  <a:lnTo>
                    <a:pt x="350" y="98"/>
                  </a:lnTo>
                  <a:lnTo>
                    <a:pt x="353" y="96"/>
                  </a:lnTo>
                  <a:lnTo>
                    <a:pt x="353" y="95"/>
                  </a:lnTo>
                  <a:lnTo>
                    <a:pt x="354" y="96"/>
                  </a:lnTo>
                  <a:lnTo>
                    <a:pt x="354" y="98"/>
                  </a:lnTo>
                  <a:lnTo>
                    <a:pt x="354" y="96"/>
                  </a:lnTo>
                  <a:lnTo>
                    <a:pt x="354" y="95"/>
                  </a:lnTo>
                  <a:lnTo>
                    <a:pt x="354" y="92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4" y="87"/>
                  </a:lnTo>
                  <a:lnTo>
                    <a:pt x="354" y="85"/>
                  </a:lnTo>
                  <a:lnTo>
                    <a:pt x="356" y="85"/>
                  </a:lnTo>
                  <a:lnTo>
                    <a:pt x="354" y="82"/>
                  </a:lnTo>
                  <a:lnTo>
                    <a:pt x="354" y="82"/>
                  </a:lnTo>
                  <a:lnTo>
                    <a:pt x="356" y="79"/>
                  </a:lnTo>
                  <a:lnTo>
                    <a:pt x="358" y="77"/>
                  </a:lnTo>
                  <a:lnTo>
                    <a:pt x="358" y="77"/>
                  </a:lnTo>
                  <a:lnTo>
                    <a:pt x="358" y="76"/>
                  </a:lnTo>
                  <a:lnTo>
                    <a:pt x="359" y="74"/>
                  </a:lnTo>
                  <a:lnTo>
                    <a:pt x="359" y="74"/>
                  </a:lnTo>
                  <a:lnTo>
                    <a:pt x="361" y="73"/>
                  </a:lnTo>
                  <a:lnTo>
                    <a:pt x="361" y="71"/>
                  </a:lnTo>
                  <a:lnTo>
                    <a:pt x="362" y="71"/>
                  </a:lnTo>
                  <a:lnTo>
                    <a:pt x="362" y="71"/>
                  </a:lnTo>
                  <a:lnTo>
                    <a:pt x="362" y="73"/>
                  </a:lnTo>
                  <a:lnTo>
                    <a:pt x="364" y="73"/>
                  </a:lnTo>
                  <a:lnTo>
                    <a:pt x="365" y="74"/>
                  </a:lnTo>
                  <a:lnTo>
                    <a:pt x="365" y="73"/>
                  </a:lnTo>
                  <a:lnTo>
                    <a:pt x="367" y="73"/>
                  </a:lnTo>
                  <a:lnTo>
                    <a:pt x="367" y="71"/>
                  </a:lnTo>
                  <a:lnTo>
                    <a:pt x="367" y="71"/>
                  </a:lnTo>
                  <a:lnTo>
                    <a:pt x="369" y="71"/>
                  </a:lnTo>
                  <a:lnTo>
                    <a:pt x="369" y="69"/>
                  </a:lnTo>
                  <a:lnTo>
                    <a:pt x="370" y="68"/>
                  </a:lnTo>
                  <a:lnTo>
                    <a:pt x="370" y="66"/>
                  </a:lnTo>
                  <a:lnTo>
                    <a:pt x="372" y="66"/>
                  </a:lnTo>
                  <a:lnTo>
                    <a:pt x="372" y="66"/>
                  </a:lnTo>
                  <a:lnTo>
                    <a:pt x="373" y="66"/>
                  </a:lnTo>
                  <a:lnTo>
                    <a:pt x="375" y="68"/>
                  </a:lnTo>
                  <a:lnTo>
                    <a:pt x="377" y="68"/>
                  </a:lnTo>
                  <a:lnTo>
                    <a:pt x="377" y="68"/>
                  </a:lnTo>
                  <a:lnTo>
                    <a:pt x="378" y="68"/>
                  </a:lnTo>
                  <a:lnTo>
                    <a:pt x="378" y="68"/>
                  </a:lnTo>
                  <a:lnTo>
                    <a:pt x="378" y="69"/>
                  </a:lnTo>
                  <a:lnTo>
                    <a:pt x="380" y="69"/>
                  </a:lnTo>
                  <a:lnTo>
                    <a:pt x="380" y="69"/>
                  </a:lnTo>
                  <a:lnTo>
                    <a:pt x="381" y="69"/>
                  </a:lnTo>
                  <a:lnTo>
                    <a:pt x="384" y="69"/>
                  </a:lnTo>
                  <a:lnTo>
                    <a:pt x="388" y="71"/>
                  </a:lnTo>
                  <a:lnTo>
                    <a:pt x="392" y="71"/>
                  </a:lnTo>
                  <a:lnTo>
                    <a:pt x="394" y="71"/>
                  </a:lnTo>
                  <a:lnTo>
                    <a:pt x="395" y="71"/>
                  </a:lnTo>
                  <a:lnTo>
                    <a:pt x="397" y="73"/>
                  </a:lnTo>
                  <a:lnTo>
                    <a:pt x="399" y="73"/>
                  </a:lnTo>
                  <a:lnTo>
                    <a:pt x="399" y="73"/>
                  </a:lnTo>
                  <a:lnTo>
                    <a:pt x="400" y="73"/>
                  </a:lnTo>
                  <a:lnTo>
                    <a:pt x="402" y="73"/>
                  </a:lnTo>
                  <a:lnTo>
                    <a:pt x="402" y="71"/>
                  </a:lnTo>
                  <a:lnTo>
                    <a:pt x="405" y="73"/>
                  </a:lnTo>
                  <a:lnTo>
                    <a:pt x="413" y="73"/>
                  </a:lnTo>
                  <a:lnTo>
                    <a:pt x="414" y="73"/>
                  </a:lnTo>
                  <a:lnTo>
                    <a:pt x="419" y="71"/>
                  </a:lnTo>
                  <a:lnTo>
                    <a:pt x="421" y="68"/>
                  </a:lnTo>
                  <a:lnTo>
                    <a:pt x="422" y="68"/>
                  </a:lnTo>
                  <a:lnTo>
                    <a:pt x="424" y="66"/>
                  </a:lnTo>
                  <a:lnTo>
                    <a:pt x="424" y="65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27" y="65"/>
                  </a:lnTo>
                  <a:lnTo>
                    <a:pt x="427" y="63"/>
                  </a:lnTo>
                  <a:lnTo>
                    <a:pt x="429" y="62"/>
                  </a:lnTo>
                  <a:lnTo>
                    <a:pt x="430" y="62"/>
                  </a:lnTo>
                  <a:close/>
                  <a:moveTo>
                    <a:pt x="93" y="55"/>
                  </a:moveTo>
                  <a:lnTo>
                    <a:pt x="93" y="55"/>
                  </a:lnTo>
                  <a:lnTo>
                    <a:pt x="94" y="57"/>
                  </a:lnTo>
                  <a:lnTo>
                    <a:pt x="94" y="57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60"/>
                  </a:lnTo>
                  <a:lnTo>
                    <a:pt x="90" y="60"/>
                  </a:lnTo>
                  <a:lnTo>
                    <a:pt x="88" y="58"/>
                  </a:lnTo>
                  <a:lnTo>
                    <a:pt x="88" y="57"/>
                  </a:lnTo>
                  <a:lnTo>
                    <a:pt x="90" y="55"/>
                  </a:lnTo>
                  <a:lnTo>
                    <a:pt x="91" y="55"/>
                  </a:lnTo>
                  <a:lnTo>
                    <a:pt x="93" y="55"/>
                  </a:lnTo>
                  <a:close/>
                  <a:moveTo>
                    <a:pt x="474" y="54"/>
                  </a:moveTo>
                  <a:lnTo>
                    <a:pt x="474" y="54"/>
                  </a:lnTo>
                  <a:lnTo>
                    <a:pt x="474" y="55"/>
                  </a:lnTo>
                  <a:lnTo>
                    <a:pt x="471" y="57"/>
                  </a:lnTo>
                  <a:lnTo>
                    <a:pt x="471" y="58"/>
                  </a:lnTo>
                  <a:lnTo>
                    <a:pt x="471" y="58"/>
                  </a:lnTo>
                  <a:lnTo>
                    <a:pt x="473" y="60"/>
                  </a:lnTo>
                  <a:lnTo>
                    <a:pt x="473" y="62"/>
                  </a:lnTo>
                  <a:lnTo>
                    <a:pt x="473" y="63"/>
                  </a:lnTo>
                  <a:lnTo>
                    <a:pt x="473" y="65"/>
                  </a:lnTo>
                  <a:lnTo>
                    <a:pt x="473" y="66"/>
                  </a:lnTo>
                  <a:lnTo>
                    <a:pt x="473" y="66"/>
                  </a:lnTo>
                  <a:lnTo>
                    <a:pt x="471" y="68"/>
                  </a:lnTo>
                  <a:lnTo>
                    <a:pt x="468" y="71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8" y="73"/>
                  </a:lnTo>
                  <a:lnTo>
                    <a:pt x="470" y="73"/>
                  </a:lnTo>
                  <a:lnTo>
                    <a:pt x="470" y="74"/>
                  </a:lnTo>
                  <a:lnTo>
                    <a:pt x="471" y="73"/>
                  </a:lnTo>
                  <a:lnTo>
                    <a:pt x="473" y="73"/>
                  </a:lnTo>
                  <a:lnTo>
                    <a:pt x="473" y="73"/>
                  </a:lnTo>
                  <a:lnTo>
                    <a:pt x="473" y="71"/>
                  </a:lnTo>
                  <a:lnTo>
                    <a:pt x="474" y="69"/>
                  </a:lnTo>
                  <a:lnTo>
                    <a:pt x="474" y="69"/>
                  </a:lnTo>
                  <a:lnTo>
                    <a:pt x="476" y="69"/>
                  </a:lnTo>
                  <a:lnTo>
                    <a:pt x="476" y="68"/>
                  </a:lnTo>
                  <a:lnTo>
                    <a:pt x="476" y="66"/>
                  </a:lnTo>
                  <a:lnTo>
                    <a:pt x="476" y="65"/>
                  </a:lnTo>
                  <a:lnTo>
                    <a:pt x="479" y="63"/>
                  </a:lnTo>
                  <a:lnTo>
                    <a:pt x="481" y="63"/>
                  </a:lnTo>
                  <a:lnTo>
                    <a:pt x="484" y="63"/>
                  </a:lnTo>
                  <a:lnTo>
                    <a:pt x="484" y="63"/>
                  </a:lnTo>
                  <a:lnTo>
                    <a:pt x="484" y="65"/>
                  </a:lnTo>
                  <a:lnTo>
                    <a:pt x="484" y="66"/>
                  </a:lnTo>
                  <a:lnTo>
                    <a:pt x="484" y="69"/>
                  </a:lnTo>
                  <a:lnTo>
                    <a:pt x="482" y="69"/>
                  </a:lnTo>
                  <a:lnTo>
                    <a:pt x="481" y="71"/>
                  </a:lnTo>
                  <a:lnTo>
                    <a:pt x="477" y="73"/>
                  </a:lnTo>
                  <a:lnTo>
                    <a:pt x="477" y="73"/>
                  </a:lnTo>
                  <a:lnTo>
                    <a:pt x="477" y="74"/>
                  </a:lnTo>
                  <a:lnTo>
                    <a:pt x="477" y="74"/>
                  </a:lnTo>
                  <a:lnTo>
                    <a:pt x="479" y="76"/>
                  </a:lnTo>
                  <a:lnTo>
                    <a:pt x="482" y="77"/>
                  </a:lnTo>
                  <a:lnTo>
                    <a:pt x="482" y="77"/>
                  </a:lnTo>
                  <a:lnTo>
                    <a:pt x="484" y="79"/>
                  </a:lnTo>
                  <a:lnTo>
                    <a:pt x="484" y="81"/>
                  </a:lnTo>
                  <a:lnTo>
                    <a:pt x="484" y="81"/>
                  </a:lnTo>
                  <a:lnTo>
                    <a:pt x="485" y="81"/>
                  </a:lnTo>
                  <a:lnTo>
                    <a:pt x="485" y="82"/>
                  </a:lnTo>
                  <a:lnTo>
                    <a:pt x="487" y="82"/>
                  </a:lnTo>
                  <a:lnTo>
                    <a:pt x="481" y="81"/>
                  </a:lnTo>
                  <a:lnTo>
                    <a:pt x="479" y="79"/>
                  </a:lnTo>
                  <a:lnTo>
                    <a:pt x="477" y="79"/>
                  </a:lnTo>
                  <a:lnTo>
                    <a:pt x="476" y="79"/>
                  </a:lnTo>
                  <a:lnTo>
                    <a:pt x="474" y="79"/>
                  </a:lnTo>
                  <a:lnTo>
                    <a:pt x="473" y="79"/>
                  </a:lnTo>
                  <a:lnTo>
                    <a:pt x="473" y="79"/>
                  </a:lnTo>
                  <a:lnTo>
                    <a:pt x="471" y="81"/>
                  </a:lnTo>
                  <a:lnTo>
                    <a:pt x="471" y="81"/>
                  </a:lnTo>
                  <a:lnTo>
                    <a:pt x="471" y="82"/>
                  </a:lnTo>
                  <a:lnTo>
                    <a:pt x="471" y="84"/>
                  </a:lnTo>
                  <a:lnTo>
                    <a:pt x="471" y="85"/>
                  </a:lnTo>
                  <a:lnTo>
                    <a:pt x="473" y="88"/>
                  </a:lnTo>
                  <a:lnTo>
                    <a:pt x="474" y="92"/>
                  </a:lnTo>
                  <a:lnTo>
                    <a:pt x="477" y="96"/>
                  </a:lnTo>
                  <a:lnTo>
                    <a:pt x="477" y="96"/>
                  </a:lnTo>
                  <a:lnTo>
                    <a:pt x="479" y="98"/>
                  </a:lnTo>
                  <a:lnTo>
                    <a:pt x="477" y="98"/>
                  </a:lnTo>
                  <a:lnTo>
                    <a:pt x="476" y="96"/>
                  </a:lnTo>
                  <a:lnTo>
                    <a:pt x="474" y="95"/>
                  </a:lnTo>
                  <a:lnTo>
                    <a:pt x="473" y="95"/>
                  </a:lnTo>
                  <a:lnTo>
                    <a:pt x="471" y="92"/>
                  </a:lnTo>
                  <a:lnTo>
                    <a:pt x="471" y="92"/>
                  </a:lnTo>
                  <a:lnTo>
                    <a:pt x="470" y="90"/>
                  </a:lnTo>
                  <a:lnTo>
                    <a:pt x="468" y="88"/>
                  </a:lnTo>
                  <a:lnTo>
                    <a:pt x="468" y="88"/>
                  </a:lnTo>
                  <a:lnTo>
                    <a:pt x="468" y="87"/>
                  </a:lnTo>
                  <a:lnTo>
                    <a:pt x="468" y="85"/>
                  </a:lnTo>
                  <a:lnTo>
                    <a:pt x="468" y="84"/>
                  </a:lnTo>
                  <a:lnTo>
                    <a:pt x="470" y="81"/>
                  </a:lnTo>
                  <a:lnTo>
                    <a:pt x="468" y="81"/>
                  </a:lnTo>
                  <a:lnTo>
                    <a:pt x="468" y="81"/>
                  </a:lnTo>
                  <a:lnTo>
                    <a:pt x="466" y="79"/>
                  </a:lnTo>
                  <a:lnTo>
                    <a:pt x="466" y="76"/>
                  </a:lnTo>
                  <a:lnTo>
                    <a:pt x="466" y="76"/>
                  </a:lnTo>
                  <a:lnTo>
                    <a:pt x="466" y="74"/>
                  </a:lnTo>
                  <a:lnTo>
                    <a:pt x="468" y="74"/>
                  </a:lnTo>
                  <a:lnTo>
                    <a:pt x="468" y="73"/>
                  </a:lnTo>
                  <a:lnTo>
                    <a:pt x="466" y="73"/>
                  </a:lnTo>
                  <a:lnTo>
                    <a:pt x="465" y="69"/>
                  </a:lnTo>
                  <a:lnTo>
                    <a:pt x="465" y="68"/>
                  </a:lnTo>
                  <a:lnTo>
                    <a:pt x="466" y="65"/>
                  </a:lnTo>
                  <a:lnTo>
                    <a:pt x="466" y="63"/>
                  </a:lnTo>
                  <a:lnTo>
                    <a:pt x="466" y="62"/>
                  </a:lnTo>
                  <a:lnTo>
                    <a:pt x="466" y="62"/>
                  </a:lnTo>
                  <a:lnTo>
                    <a:pt x="468" y="58"/>
                  </a:lnTo>
                  <a:lnTo>
                    <a:pt x="470" y="57"/>
                  </a:lnTo>
                  <a:lnTo>
                    <a:pt x="471" y="55"/>
                  </a:lnTo>
                  <a:lnTo>
                    <a:pt x="473" y="54"/>
                  </a:lnTo>
                  <a:lnTo>
                    <a:pt x="474" y="54"/>
                  </a:lnTo>
                  <a:close/>
                  <a:moveTo>
                    <a:pt x="26" y="54"/>
                  </a:moveTo>
                  <a:lnTo>
                    <a:pt x="28" y="54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6" y="54"/>
                  </a:lnTo>
                  <a:lnTo>
                    <a:pt x="26" y="54"/>
                  </a:lnTo>
                  <a:close/>
                  <a:moveTo>
                    <a:pt x="482" y="47"/>
                  </a:moveTo>
                  <a:lnTo>
                    <a:pt x="484" y="51"/>
                  </a:lnTo>
                  <a:lnTo>
                    <a:pt x="482" y="54"/>
                  </a:lnTo>
                  <a:lnTo>
                    <a:pt x="481" y="55"/>
                  </a:lnTo>
                  <a:lnTo>
                    <a:pt x="479" y="55"/>
                  </a:lnTo>
                  <a:lnTo>
                    <a:pt x="477" y="57"/>
                  </a:lnTo>
                  <a:lnTo>
                    <a:pt x="477" y="55"/>
                  </a:lnTo>
                  <a:lnTo>
                    <a:pt x="476" y="52"/>
                  </a:lnTo>
                  <a:lnTo>
                    <a:pt x="477" y="51"/>
                  </a:lnTo>
                  <a:lnTo>
                    <a:pt x="481" y="49"/>
                  </a:lnTo>
                  <a:lnTo>
                    <a:pt x="481" y="47"/>
                  </a:lnTo>
                  <a:lnTo>
                    <a:pt x="482" y="47"/>
                  </a:lnTo>
                  <a:close/>
                  <a:moveTo>
                    <a:pt x="435" y="46"/>
                  </a:moveTo>
                  <a:lnTo>
                    <a:pt x="436" y="46"/>
                  </a:lnTo>
                  <a:lnTo>
                    <a:pt x="436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5" y="46"/>
                  </a:lnTo>
                  <a:lnTo>
                    <a:pt x="435" y="46"/>
                  </a:lnTo>
                  <a:close/>
                  <a:moveTo>
                    <a:pt x="8" y="43"/>
                  </a:moveTo>
                  <a:lnTo>
                    <a:pt x="9" y="44"/>
                  </a:lnTo>
                  <a:lnTo>
                    <a:pt x="11" y="46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14" y="47"/>
                  </a:lnTo>
                  <a:lnTo>
                    <a:pt x="17" y="49"/>
                  </a:lnTo>
                  <a:lnTo>
                    <a:pt x="17" y="51"/>
                  </a:lnTo>
                  <a:lnTo>
                    <a:pt x="17" y="51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1"/>
                  </a:lnTo>
                  <a:lnTo>
                    <a:pt x="15" y="51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9" y="47"/>
                  </a:lnTo>
                  <a:lnTo>
                    <a:pt x="8" y="47"/>
                  </a:lnTo>
                  <a:lnTo>
                    <a:pt x="6" y="46"/>
                  </a:lnTo>
                  <a:lnTo>
                    <a:pt x="6" y="44"/>
                  </a:lnTo>
                  <a:lnTo>
                    <a:pt x="8" y="44"/>
                  </a:lnTo>
                  <a:lnTo>
                    <a:pt x="8" y="43"/>
                  </a:lnTo>
                  <a:close/>
                  <a:moveTo>
                    <a:pt x="197" y="43"/>
                  </a:moveTo>
                  <a:lnTo>
                    <a:pt x="197" y="44"/>
                  </a:lnTo>
                  <a:lnTo>
                    <a:pt x="197" y="44"/>
                  </a:lnTo>
                  <a:lnTo>
                    <a:pt x="195" y="44"/>
                  </a:lnTo>
                  <a:lnTo>
                    <a:pt x="197" y="43"/>
                  </a:lnTo>
                  <a:lnTo>
                    <a:pt x="197" y="43"/>
                  </a:lnTo>
                  <a:close/>
                  <a:moveTo>
                    <a:pt x="151" y="41"/>
                  </a:moveTo>
                  <a:lnTo>
                    <a:pt x="151" y="41"/>
                  </a:lnTo>
                  <a:lnTo>
                    <a:pt x="151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1"/>
                  </a:lnTo>
                  <a:close/>
                  <a:moveTo>
                    <a:pt x="159" y="40"/>
                  </a:moveTo>
                  <a:lnTo>
                    <a:pt x="159" y="40"/>
                  </a:lnTo>
                  <a:lnTo>
                    <a:pt x="159" y="40"/>
                  </a:lnTo>
                  <a:lnTo>
                    <a:pt x="159" y="41"/>
                  </a:lnTo>
                  <a:lnTo>
                    <a:pt x="159" y="41"/>
                  </a:lnTo>
                  <a:lnTo>
                    <a:pt x="157" y="40"/>
                  </a:lnTo>
                  <a:lnTo>
                    <a:pt x="159" y="40"/>
                  </a:lnTo>
                  <a:close/>
                  <a:moveTo>
                    <a:pt x="323" y="36"/>
                  </a:moveTo>
                  <a:lnTo>
                    <a:pt x="324" y="36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1" y="36"/>
                  </a:lnTo>
                  <a:lnTo>
                    <a:pt x="321" y="36"/>
                  </a:lnTo>
                  <a:lnTo>
                    <a:pt x="323" y="36"/>
                  </a:lnTo>
                  <a:close/>
                  <a:moveTo>
                    <a:pt x="436" y="32"/>
                  </a:moveTo>
                  <a:lnTo>
                    <a:pt x="438" y="33"/>
                  </a:lnTo>
                  <a:lnTo>
                    <a:pt x="438" y="35"/>
                  </a:lnTo>
                  <a:lnTo>
                    <a:pt x="440" y="35"/>
                  </a:lnTo>
                  <a:lnTo>
                    <a:pt x="440" y="36"/>
                  </a:lnTo>
                  <a:lnTo>
                    <a:pt x="440" y="36"/>
                  </a:lnTo>
                  <a:lnTo>
                    <a:pt x="436" y="36"/>
                  </a:lnTo>
                  <a:lnTo>
                    <a:pt x="436" y="35"/>
                  </a:lnTo>
                  <a:lnTo>
                    <a:pt x="436" y="33"/>
                  </a:lnTo>
                  <a:lnTo>
                    <a:pt x="436" y="33"/>
                  </a:lnTo>
                  <a:lnTo>
                    <a:pt x="436" y="32"/>
                  </a:lnTo>
                  <a:lnTo>
                    <a:pt x="436" y="32"/>
                  </a:lnTo>
                  <a:close/>
                  <a:moveTo>
                    <a:pt x="455" y="30"/>
                  </a:moveTo>
                  <a:lnTo>
                    <a:pt x="457" y="30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5" y="32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5" y="30"/>
                  </a:lnTo>
                  <a:close/>
                  <a:moveTo>
                    <a:pt x="454" y="27"/>
                  </a:moveTo>
                  <a:lnTo>
                    <a:pt x="454" y="29"/>
                  </a:lnTo>
                  <a:lnTo>
                    <a:pt x="455" y="29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4" y="29"/>
                  </a:lnTo>
                  <a:lnTo>
                    <a:pt x="454" y="27"/>
                  </a:lnTo>
                  <a:close/>
                  <a:moveTo>
                    <a:pt x="328" y="25"/>
                  </a:moveTo>
                  <a:lnTo>
                    <a:pt x="328" y="27"/>
                  </a:lnTo>
                  <a:lnTo>
                    <a:pt x="328" y="27"/>
                  </a:lnTo>
                  <a:lnTo>
                    <a:pt x="324" y="29"/>
                  </a:lnTo>
                  <a:lnTo>
                    <a:pt x="323" y="27"/>
                  </a:lnTo>
                  <a:lnTo>
                    <a:pt x="323" y="25"/>
                  </a:lnTo>
                  <a:lnTo>
                    <a:pt x="324" y="25"/>
                  </a:lnTo>
                  <a:lnTo>
                    <a:pt x="328" y="25"/>
                  </a:lnTo>
                  <a:close/>
                  <a:moveTo>
                    <a:pt x="187" y="25"/>
                  </a:moveTo>
                  <a:lnTo>
                    <a:pt x="187" y="25"/>
                  </a:lnTo>
                  <a:lnTo>
                    <a:pt x="190" y="29"/>
                  </a:lnTo>
                  <a:lnTo>
                    <a:pt x="190" y="30"/>
                  </a:lnTo>
                  <a:lnTo>
                    <a:pt x="190" y="30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86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0"/>
                  </a:lnTo>
                  <a:lnTo>
                    <a:pt x="186" y="30"/>
                  </a:lnTo>
                  <a:lnTo>
                    <a:pt x="184" y="30"/>
                  </a:lnTo>
                  <a:lnTo>
                    <a:pt x="184" y="29"/>
                  </a:lnTo>
                  <a:lnTo>
                    <a:pt x="184" y="27"/>
                  </a:lnTo>
                  <a:lnTo>
                    <a:pt x="187" y="25"/>
                  </a:lnTo>
                  <a:lnTo>
                    <a:pt x="187" y="25"/>
                  </a:lnTo>
                  <a:close/>
                  <a:moveTo>
                    <a:pt x="307" y="22"/>
                  </a:moveTo>
                  <a:lnTo>
                    <a:pt x="307" y="22"/>
                  </a:lnTo>
                  <a:lnTo>
                    <a:pt x="309" y="24"/>
                  </a:lnTo>
                  <a:lnTo>
                    <a:pt x="309" y="24"/>
                  </a:lnTo>
                  <a:lnTo>
                    <a:pt x="310" y="22"/>
                  </a:lnTo>
                  <a:lnTo>
                    <a:pt x="312" y="24"/>
                  </a:lnTo>
                  <a:lnTo>
                    <a:pt x="315" y="24"/>
                  </a:lnTo>
                  <a:lnTo>
                    <a:pt x="318" y="24"/>
                  </a:lnTo>
                  <a:lnTo>
                    <a:pt x="321" y="25"/>
                  </a:lnTo>
                  <a:lnTo>
                    <a:pt x="321" y="25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1" y="25"/>
                  </a:lnTo>
                  <a:lnTo>
                    <a:pt x="321" y="27"/>
                  </a:lnTo>
                  <a:lnTo>
                    <a:pt x="323" y="29"/>
                  </a:lnTo>
                  <a:lnTo>
                    <a:pt x="323" y="29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2"/>
                  </a:lnTo>
                  <a:lnTo>
                    <a:pt x="324" y="32"/>
                  </a:lnTo>
                  <a:lnTo>
                    <a:pt x="326" y="32"/>
                  </a:lnTo>
                  <a:lnTo>
                    <a:pt x="324" y="33"/>
                  </a:lnTo>
                  <a:lnTo>
                    <a:pt x="323" y="33"/>
                  </a:lnTo>
                  <a:lnTo>
                    <a:pt x="323" y="33"/>
                  </a:lnTo>
                  <a:lnTo>
                    <a:pt x="321" y="32"/>
                  </a:lnTo>
                  <a:lnTo>
                    <a:pt x="321" y="33"/>
                  </a:lnTo>
                  <a:lnTo>
                    <a:pt x="321" y="33"/>
                  </a:lnTo>
                  <a:lnTo>
                    <a:pt x="318" y="33"/>
                  </a:lnTo>
                  <a:lnTo>
                    <a:pt x="317" y="33"/>
                  </a:lnTo>
                  <a:lnTo>
                    <a:pt x="315" y="33"/>
                  </a:lnTo>
                  <a:lnTo>
                    <a:pt x="315" y="33"/>
                  </a:lnTo>
                  <a:lnTo>
                    <a:pt x="317" y="33"/>
                  </a:lnTo>
                  <a:lnTo>
                    <a:pt x="320" y="36"/>
                  </a:lnTo>
                  <a:lnTo>
                    <a:pt x="320" y="36"/>
                  </a:lnTo>
                  <a:lnTo>
                    <a:pt x="318" y="40"/>
                  </a:lnTo>
                  <a:lnTo>
                    <a:pt x="320" y="40"/>
                  </a:lnTo>
                  <a:lnTo>
                    <a:pt x="320" y="40"/>
                  </a:lnTo>
                  <a:lnTo>
                    <a:pt x="321" y="41"/>
                  </a:lnTo>
                  <a:lnTo>
                    <a:pt x="323" y="41"/>
                  </a:lnTo>
                  <a:lnTo>
                    <a:pt x="323" y="41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3" y="44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4" y="46"/>
                  </a:lnTo>
                  <a:lnTo>
                    <a:pt x="326" y="46"/>
                  </a:lnTo>
                  <a:lnTo>
                    <a:pt x="326" y="47"/>
                  </a:lnTo>
                  <a:lnTo>
                    <a:pt x="328" y="49"/>
                  </a:lnTo>
                  <a:lnTo>
                    <a:pt x="329" y="51"/>
                  </a:lnTo>
                  <a:lnTo>
                    <a:pt x="329" y="52"/>
                  </a:lnTo>
                  <a:lnTo>
                    <a:pt x="329" y="52"/>
                  </a:lnTo>
                  <a:lnTo>
                    <a:pt x="329" y="54"/>
                  </a:lnTo>
                  <a:lnTo>
                    <a:pt x="328" y="54"/>
                  </a:lnTo>
                  <a:lnTo>
                    <a:pt x="328" y="55"/>
                  </a:lnTo>
                  <a:lnTo>
                    <a:pt x="326" y="55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8" y="58"/>
                  </a:lnTo>
                  <a:lnTo>
                    <a:pt x="329" y="62"/>
                  </a:lnTo>
                  <a:lnTo>
                    <a:pt x="331" y="62"/>
                  </a:lnTo>
                  <a:lnTo>
                    <a:pt x="336" y="65"/>
                  </a:lnTo>
                  <a:lnTo>
                    <a:pt x="337" y="66"/>
                  </a:lnTo>
                  <a:lnTo>
                    <a:pt x="340" y="69"/>
                  </a:lnTo>
                  <a:lnTo>
                    <a:pt x="342" y="71"/>
                  </a:lnTo>
                  <a:lnTo>
                    <a:pt x="343" y="71"/>
                  </a:lnTo>
                  <a:lnTo>
                    <a:pt x="342" y="73"/>
                  </a:lnTo>
                  <a:lnTo>
                    <a:pt x="340" y="73"/>
                  </a:lnTo>
                  <a:lnTo>
                    <a:pt x="336" y="74"/>
                  </a:lnTo>
                  <a:lnTo>
                    <a:pt x="332" y="73"/>
                  </a:lnTo>
                  <a:lnTo>
                    <a:pt x="331" y="73"/>
                  </a:lnTo>
                  <a:lnTo>
                    <a:pt x="329" y="73"/>
                  </a:lnTo>
                  <a:lnTo>
                    <a:pt x="329" y="71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1"/>
                  </a:lnTo>
                  <a:lnTo>
                    <a:pt x="328" y="73"/>
                  </a:lnTo>
                  <a:lnTo>
                    <a:pt x="328" y="73"/>
                  </a:lnTo>
                  <a:lnTo>
                    <a:pt x="326" y="74"/>
                  </a:lnTo>
                  <a:lnTo>
                    <a:pt x="326" y="74"/>
                  </a:lnTo>
                  <a:lnTo>
                    <a:pt x="324" y="74"/>
                  </a:lnTo>
                  <a:lnTo>
                    <a:pt x="321" y="81"/>
                  </a:lnTo>
                  <a:lnTo>
                    <a:pt x="321" y="82"/>
                  </a:lnTo>
                  <a:lnTo>
                    <a:pt x="321" y="88"/>
                  </a:lnTo>
                  <a:lnTo>
                    <a:pt x="321" y="90"/>
                  </a:lnTo>
                  <a:lnTo>
                    <a:pt x="321" y="93"/>
                  </a:lnTo>
                  <a:lnTo>
                    <a:pt x="323" y="95"/>
                  </a:lnTo>
                  <a:lnTo>
                    <a:pt x="323" y="96"/>
                  </a:lnTo>
                  <a:lnTo>
                    <a:pt x="323" y="96"/>
                  </a:lnTo>
                  <a:lnTo>
                    <a:pt x="321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7" y="99"/>
                  </a:lnTo>
                  <a:lnTo>
                    <a:pt x="315" y="101"/>
                  </a:lnTo>
                  <a:lnTo>
                    <a:pt x="313" y="103"/>
                  </a:lnTo>
                  <a:lnTo>
                    <a:pt x="313" y="103"/>
                  </a:lnTo>
                  <a:lnTo>
                    <a:pt x="312" y="103"/>
                  </a:lnTo>
                  <a:lnTo>
                    <a:pt x="312" y="103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3"/>
                  </a:lnTo>
                  <a:lnTo>
                    <a:pt x="310" y="103"/>
                  </a:lnTo>
                  <a:lnTo>
                    <a:pt x="310" y="104"/>
                  </a:lnTo>
                  <a:lnTo>
                    <a:pt x="310" y="104"/>
                  </a:lnTo>
                  <a:lnTo>
                    <a:pt x="310" y="106"/>
                  </a:lnTo>
                  <a:lnTo>
                    <a:pt x="309" y="106"/>
                  </a:lnTo>
                  <a:lnTo>
                    <a:pt x="307" y="106"/>
                  </a:lnTo>
                  <a:lnTo>
                    <a:pt x="307" y="107"/>
                  </a:lnTo>
                  <a:lnTo>
                    <a:pt x="307" y="109"/>
                  </a:lnTo>
                  <a:lnTo>
                    <a:pt x="307" y="109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6" y="110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6" y="115"/>
                  </a:lnTo>
                  <a:lnTo>
                    <a:pt x="304" y="117"/>
                  </a:lnTo>
                  <a:lnTo>
                    <a:pt x="306" y="117"/>
                  </a:lnTo>
                  <a:lnTo>
                    <a:pt x="306" y="117"/>
                  </a:lnTo>
                  <a:lnTo>
                    <a:pt x="307" y="117"/>
                  </a:lnTo>
                  <a:lnTo>
                    <a:pt x="307" y="118"/>
                  </a:lnTo>
                  <a:lnTo>
                    <a:pt x="307" y="120"/>
                  </a:lnTo>
                  <a:lnTo>
                    <a:pt x="307" y="121"/>
                  </a:lnTo>
                  <a:lnTo>
                    <a:pt x="306" y="121"/>
                  </a:lnTo>
                  <a:lnTo>
                    <a:pt x="306" y="121"/>
                  </a:lnTo>
                  <a:lnTo>
                    <a:pt x="304" y="121"/>
                  </a:lnTo>
                  <a:lnTo>
                    <a:pt x="304" y="121"/>
                  </a:lnTo>
                  <a:lnTo>
                    <a:pt x="304" y="123"/>
                  </a:lnTo>
                  <a:lnTo>
                    <a:pt x="306" y="123"/>
                  </a:lnTo>
                  <a:lnTo>
                    <a:pt x="306" y="125"/>
                  </a:lnTo>
                  <a:lnTo>
                    <a:pt x="304" y="126"/>
                  </a:lnTo>
                  <a:lnTo>
                    <a:pt x="304" y="126"/>
                  </a:lnTo>
                  <a:lnTo>
                    <a:pt x="304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9"/>
                  </a:lnTo>
                  <a:lnTo>
                    <a:pt x="304" y="131"/>
                  </a:lnTo>
                  <a:lnTo>
                    <a:pt x="302" y="131"/>
                  </a:lnTo>
                  <a:lnTo>
                    <a:pt x="302" y="131"/>
                  </a:lnTo>
                  <a:lnTo>
                    <a:pt x="302" y="133"/>
                  </a:lnTo>
                  <a:lnTo>
                    <a:pt x="301" y="134"/>
                  </a:lnTo>
                  <a:lnTo>
                    <a:pt x="299" y="134"/>
                  </a:lnTo>
                  <a:lnTo>
                    <a:pt x="299" y="136"/>
                  </a:lnTo>
                  <a:lnTo>
                    <a:pt x="299" y="137"/>
                  </a:lnTo>
                  <a:lnTo>
                    <a:pt x="288" y="142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79" y="139"/>
                  </a:lnTo>
                  <a:lnTo>
                    <a:pt x="279" y="136"/>
                  </a:lnTo>
                  <a:lnTo>
                    <a:pt x="279" y="134"/>
                  </a:lnTo>
                  <a:lnTo>
                    <a:pt x="277" y="136"/>
                  </a:lnTo>
                  <a:lnTo>
                    <a:pt x="277" y="136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3"/>
                  </a:lnTo>
                  <a:lnTo>
                    <a:pt x="276" y="133"/>
                  </a:lnTo>
                  <a:lnTo>
                    <a:pt x="274" y="134"/>
                  </a:lnTo>
                  <a:lnTo>
                    <a:pt x="274" y="134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1" y="134"/>
                  </a:lnTo>
                  <a:lnTo>
                    <a:pt x="268" y="136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3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1" y="131"/>
                  </a:lnTo>
                  <a:lnTo>
                    <a:pt x="261" y="131"/>
                  </a:lnTo>
                  <a:lnTo>
                    <a:pt x="261" y="133"/>
                  </a:lnTo>
                  <a:lnTo>
                    <a:pt x="257" y="128"/>
                  </a:lnTo>
                  <a:lnTo>
                    <a:pt x="255" y="131"/>
                  </a:lnTo>
                  <a:lnTo>
                    <a:pt x="254" y="133"/>
                  </a:lnTo>
                  <a:lnTo>
                    <a:pt x="250" y="134"/>
                  </a:lnTo>
                  <a:lnTo>
                    <a:pt x="249" y="134"/>
                  </a:lnTo>
                  <a:lnTo>
                    <a:pt x="246" y="133"/>
                  </a:lnTo>
                  <a:lnTo>
                    <a:pt x="244" y="134"/>
                  </a:lnTo>
                  <a:lnTo>
                    <a:pt x="241" y="136"/>
                  </a:lnTo>
                  <a:lnTo>
                    <a:pt x="241" y="136"/>
                  </a:lnTo>
                  <a:lnTo>
                    <a:pt x="239" y="136"/>
                  </a:lnTo>
                  <a:lnTo>
                    <a:pt x="239" y="136"/>
                  </a:lnTo>
                  <a:lnTo>
                    <a:pt x="239" y="134"/>
                  </a:lnTo>
                  <a:lnTo>
                    <a:pt x="239" y="133"/>
                  </a:lnTo>
                  <a:lnTo>
                    <a:pt x="239" y="129"/>
                  </a:lnTo>
                  <a:lnTo>
                    <a:pt x="239" y="128"/>
                  </a:lnTo>
                  <a:lnTo>
                    <a:pt x="238" y="128"/>
                  </a:lnTo>
                  <a:lnTo>
                    <a:pt x="238" y="126"/>
                  </a:lnTo>
                  <a:lnTo>
                    <a:pt x="236" y="128"/>
                  </a:lnTo>
                  <a:lnTo>
                    <a:pt x="236" y="128"/>
                  </a:lnTo>
                  <a:lnTo>
                    <a:pt x="235" y="128"/>
                  </a:lnTo>
                  <a:lnTo>
                    <a:pt x="233" y="128"/>
                  </a:lnTo>
                  <a:lnTo>
                    <a:pt x="231" y="128"/>
                  </a:lnTo>
                  <a:lnTo>
                    <a:pt x="228" y="129"/>
                  </a:lnTo>
                  <a:lnTo>
                    <a:pt x="227" y="129"/>
                  </a:lnTo>
                  <a:lnTo>
                    <a:pt x="225" y="129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4" y="128"/>
                  </a:lnTo>
                  <a:lnTo>
                    <a:pt x="224" y="129"/>
                  </a:lnTo>
                  <a:lnTo>
                    <a:pt x="222" y="128"/>
                  </a:lnTo>
                  <a:lnTo>
                    <a:pt x="220" y="126"/>
                  </a:lnTo>
                  <a:lnTo>
                    <a:pt x="219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6" y="128"/>
                  </a:lnTo>
                  <a:lnTo>
                    <a:pt x="216" y="125"/>
                  </a:lnTo>
                  <a:lnTo>
                    <a:pt x="214" y="117"/>
                  </a:lnTo>
                  <a:lnTo>
                    <a:pt x="214" y="114"/>
                  </a:lnTo>
                  <a:lnTo>
                    <a:pt x="214" y="114"/>
                  </a:lnTo>
                  <a:lnTo>
                    <a:pt x="213" y="112"/>
                  </a:lnTo>
                  <a:lnTo>
                    <a:pt x="213" y="110"/>
                  </a:lnTo>
                  <a:lnTo>
                    <a:pt x="213" y="109"/>
                  </a:lnTo>
                  <a:lnTo>
                    <a:pt x="214" y="107"/>
                  </a:lnTo>
                  <a:lnTo>
                    <a:pt x="213" y="106"/>
                  </a:lnTo>
                  <a:lnTo>
                    <a:pt x="213" y="104"/>
                  </a:lnTo>
                  <a:lnTo>
                    <a:pt x="213" y="103"/>
                  </a:lnTo>
                  <a:lnTo>
                    <a:pt x="211" y="101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3" y="98"/>
                  </a:lnTo>
                  <a:lnTo>
                    <a:pt x="201" y="96"/>
                  </a:lnTo>
                  <a:lnTo>
                    <a:pt x="203" y="96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1" y="93"/>
                  </a:lnTo>
                  <a:lnTo>
                    <a:pt x="201" y="93"/>
                  </a:lnTo>
                  <a:lnTo>
                    <a:pt x="200" y="92"/>
                  </a:lnTo>
                  <a:lnTo>
                    <a:pt x="200" y="92"/>
                  </a:lnTo>
                  <a:lnTo>
                    <a:pt x="200" y="88"/>
                  </a:lnTo>
                  <a:lnTo>
                    <a:pt x="200" y="88"/>
                  </a:lnTo>
                  <a:lnTo>
                    <a:pt x="201" y="87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4"/>
                  </a:lnTo>
                  <a:lnTo>
                    <a:pt x="201" y="84"/>
                  </a:lnTo>
                  <a:lnTo>
                    <a:pt x="200" y="84"/>
                  </a:lnTo>
                  <a:lnTo>
                    <a:pt x="200" y="82"/>
                  </a:lnTo>
                  <a:lnTo>
                    <a:pt x="198" y="81"/>
                  </a:lnTo>
                  <a:lnTo>
                    <a:pt x="197" y="77"/>
                  </a:lnTo>
                  <a:lnTo>
                    <a:pt x="197" y="74"/>
                  </a:lnTo>
                  <a:lnTo>
                    <a:pt x="197" y="73"/>
                  </a:lnTo>
                  <a:lnTo>
                    <a:pt x="198" y="69"/>
                  </a:lnTo>
                  <a:lnTo>
                    <a:pt x="198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198" y="68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1" y="62"/>
                  </a:lnTo>
                  <a:lnTo>
                    <a:pt x="203" y="62"/>
                  </a:lnTo>
                  <a:lnTo>
                    <a:pt x="203" y="58"/>
                  </a:lnTo>
                  <a:lnTo>
                    <a:pt x="205" y="58"/>
                  </a:lnTo>
                  <a:lnTo>
                    <a:pt x="208" y="57"/>
                  </a:lnTo>
                  <a:lnTo>
                    <a:pt x="206" y="58"/>
                  </a:lnTo>
                  <a:lnTo>
                    <a:pt x="206" y="58"/>
                  </a:lnTo>
                  <a:lnTo>
                    <a:pt x="206" y="60"/>
                  </a:lnTo>
                  <a:lnTo>
                    <a:pt x="208" y="60"/>
                  </a:lnTo>
                  <a:lnTo>
                    <a:pt x="208" y="62"/>
                  </a:lnTo>
                  <a:lnTo>
                    <a:pt x="209" y="63"/>
                  </a:lnTo>
                  <a:lnTo>
                    <a:pt x="211" y="65"/>
                  </a:lnTo>
                  <a:lnTo>
                    <a:pt x="211" y="65"/>
                  </a:lnTo>
                  <a:lnTo>
                    <a:pt x="213" y="66"/>
                  </a:lnTo>
                  <a:lnTo>
                    <a:pt x="213" y="66"/>
                  </a:lnTo>
                  <a:lnTo>
                    <a:pt x="214" y="68"/>
                  </a:lnTo>
                  <a:lnTo>
                    <a:pt x="214" y="68"/>
                  </a:lnTo>
                  <a:lnTo>
                    <a:pt x="217" y="71"/>
                  </a:lnTo>
                  <a:lnTo>
                    <a:pt x="219" y="73"/>
                  </a:lnTo>
                  <a:lnTo>
                    <a:pt x="219" y="73"/>
                  </a:lnTo>
                  <a:lnTo>
                    <a:pt x="220" y="73"/>
                  </a:lnTo>
                  <a:lnTo>
                    <a:pt x="222" y="73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8" y="69"/>
                  </a:lnTo>
                  <a:lnTo>
                    <a:pt x="231" y="71"/>
                  </a:lnTo>
                  <a:lnTo>
                    <a:pt x="235" y="71"/>
                  </a:lnTo>
                  <a:lnTo>
                    <a:pt x="235" y="71"/>
                  </a:lnTo>
                  <a:lnTo>
                    <a:pt x="236" y="71"/>
                  </a:lnTo>
                  <a:lnTo>
                    <a:pt x="238" y="71"/>
                  </a:lnTo>
                  <a:lnTo>
                    <a:pt x="238" y="71"/>
                  </a:lnTo>
                  <a:lnTo>
                    <a:pt x="239" y="71"/>
                  </a:lnTo>
                  <a:lnTo>
                    <a:pt x="241" y="69"/>
                  </a:lnTo>
                  <a:lnTo>
                    <a:pt x="242" y="69"/>
                  </a:lnTo>
                  <a:lnTo>
                    <a:pt x="244" y="68"/>
                  </a:lnTo>
                  <a:lnTo>
                    <a:pt x="244" y="66"/>
                  </a:lnTo>
                  <a:lnTo>
                    <a:pt x="244" y="65"/>
                  </a:lnTo>
                  <a:lnTo>
                    <a:pt x="246" y="65"/>
                  </a:lnTo>
                  <a:lnTo>
                    <a:pt x="247" y="63"/>
                  </a:lnTo>
                  <a:lnTo>
                    <a:pt x="249" y="63"/>
                  </a:lnTo>
                  <a:lnTo>
                    <a:pt x="255" y="63"/>
                  </a:lnTo>
                  <a:lnTo>
                    <a:pt x="257" y="63"/>
                  </a:lnTo>
                  <a:lnTo>
                    <a:pt x="257" y="63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8" y="65"/>
                  </a:lnTo>
                  <a:lnTo>
                    <a:pt x="261" y="66"/>
                  </a:lnTo>
                  <a:lnTo>
                    <a:pt x="263" y="66"/>
                  </a:lnTo>
                  <a:lnTo>
                    <a:pt x="263" y="66"/>
                  </a:lnTo>
                  <a:lnTo>
                    <a:pt x="265" y="68"/>
                  </a:lnTo>
                  <a:lnTo>
                    <a:pt x="266" y="68"/>
                  </a:lnTo>
                  <a:lnTo>
                    <a:pt x="268" y="66"/>
                  </a:lnTo>
                  <a:lnTo>
                    <a:pt x="268" y="65"/>
                  </a:lnTo>
                  <a:lnTo>
                    <a:pt x="269" y="65"/>
                  </a:lnTo>
                  <a:lnTo>
                    <a:pt x="271" y="65"/>
                  </a:lnTo>
                  <a:lnTo>
                    <a:pt x="272" y="65"/>
                  </a:lnTo>
                  <a:lnTo>
                    <a:pt x="274" y="65"/>
                  </a:lnTo>
                  <a:lnTo>
                    <a:pt x="276" y="63"/>
                  </a:lnTo>
                  <a:lnTo>
                    <a:pt x="279" y="65"/>
                  </a:lnTo>
                  <a:lnTo>
                    <a:pt x="279" y="65"/>
                  </a:lnTo>
                  <a:lnTo>
                    <a:pt x="279" y="63"/>
                  </a:lnTo>
                  <a:lnTo>
                    <a:pt x="280" y="62"/>
                  </a:lnTo>
                  <a:lnTo>
                    <a:pt x="280" y="62"/>
                  </a:lnTo>
                  <a:lnTo>
                    <a:pt x="280" y="58"/>
                  </a:lnTo>
                  <a:lnTo>
                    <a:pt x="280" y="58"/>
                  </a:lnTo>
                  <a:lnTo>
                    <a:pt x="282" y="58"/>
                  </a:lnTo>
                  <a:lnTo>
                    <a:pt x="282" y="58"/>
                  </a:lnTo>
                  <a:lnTo>
                    <a:pt x="282" y="57"/>
                  </a:lnTo>
                  <a:lnTo>
                    <a:pt x="283" y="57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3" y="52"/>
                  </a:lnTo>
                  <a:lnTo>
                    <a:pt x="285" y="52"/>
                  </a:lnTo>
                  <a:lnTo>
                    <a:pt x="287" y="51"/>
                  </a:lnTo>
                  <a:lnTo>
                    <a:pt x="287" y="49"/>
                  </a:lnTo>
                  <a:lnTo>
                    <a:pt x="288" y="49"/>
                  </a:lnTo>
                  <a:lnTo>
                    <a:pt x="288" y="49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4"/>
                  </a:lnTo>
                  <a:lnTo>
                    <a:pt x="287" y="44"/>
                  </a:lnTo>
                  <a:lnTo>
                    <a:pt x="288" y="43"/>
                  </a:lnTo>
                  <a:lnTo>
                    <a:pt x="288" y="41"/>
                  </a:lnTo>
                  <a:lnTo>
                    <a:pt x="290" y="43"/>
                  </a:lnTo>
                  <a:lnTo>
                    <a:pt x="291" y="43"/>
                  </a:lnTo>
                  <a:lnTo>
                    <a:pt x="291" y="41"/>
                  </a:lnTo>
                  <a:lnTo>
                    <a:pt x="293" y="41"/>
                  </a:lnTo>
                  <a:lnTo>
                    <a:pt x="293" y="40"/>
                  </a:lnTo>
                  <a:lnTo>
                    <a:pt x="293" y="40"/>
                  </a:lnTo>
                  <a:lnTo>
                    <a:pt x="293" y="38"/>
                  </a:lnTo>
                  <a:lnTo>
                    <a:pt x="293" y="36"/>
                  </a:lnTo>
                  <a:lnTo>
                    <a:pt x="293" y="36"/>
                  </a:lnTo>
                  <a:lnTo>
                    <a:pt x="293" y="35"/>
                  </a:lnTo>
                  <a:lnTo>
                    <a:pt x="293" y="33"/>
                  </a:lnTo>
                  <a:lnTo>
                    <a:pt x="293" y="32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5" y="27"/>
                  </a:lnTo>
                  <a:lnTo>
                    <a:pt x="295" y="25"/>
                  </a:lnTo>
                  <a:lnTo>
                    <a:pt x="296" y="24"/>
                  </a:lnTo>
                  <a:lnTo>
                    <a:pt x="298" y="24"/>
                  </a:lnTo>
                  <a:lnTo>
                    <a:pt x="298" y="22"/>
                  </a:lnTo>
                  <a:lnTo>
                    <a:pt x="298" y="22"/>
                  </a:lnTo>
                  <a:lnTo>
                    <a:pt x="299" y="24"/>
                  </a:lnTo>
                  <a:lnTo>
                    <a:pt x="301" y="22"/>
                  </a:lnTo>
                  <a:lnTo>
                    <a:pt x="302" y="22"/>
                  </a:lnTo>
                  <a:lnTo>
                    <a:pt x="304" y="22"/>
                  </a:lnTo>
                  <a:lnTo>
                    <a:pt x="306" y="24"/>
                  </a:lnTo>
                  <a:lnTo>
                    <a:pt x="306" y="24"/>
                  </a:lnTo>
                  <a:lnTo>
                    <a:pt x="307" y="22"/>
                  </a:lnTo>
                  <a:close/>
                  <a:moveTo>
                    <a:pt x="455" y="21"/>
                  </a:moveTo>
                  <a:lnTo>
                    <a:pt x="455" y="21"/>
                  </a:lnTo>
                  <a:lnTo>
                    <a:pt x="457" y="21"/>
                  </a:lnTo>
                  <a:lnTo>
                    <a:pt x="457" y="22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7"/>
                  </a:lnTo>
                  <a:lnTo>
                    <a:pt x="455" y="29"/>
                  </a:lnTo>
                  <a:lnTo>
                    <a:pt x="454" y="27"/>
                  </a:lnTo>
                  <a:lnTo>
                    <a:pt x="454" y="27"/>
                  </a:lnTo>
                  <a:lnTo>
                    <a:pt x="455" y="25"/>
                  </a:lnTo>
                  <a:lnTo>
                    <a:pt x="455" y="24"/>
                  </a:lnTo>
                  <a:lnTo>
                    <a:pt x="455" y="24"/>
                  </a:lnTo>
                  <a:lnTo>
                    <a:pt x="455" y="22"/>
                  </a:lnTo>
                  <a:lnTo>
                    <a:pt x="455" y="22"/>
                  </a:lnTo>
                  <a:lnTo>
                    <a:pt x="455" y="21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6"/>
                  </a:lnTo>
                  <a:lnTo>
                    <a:pt x="11" y="8"/>
                  </a:lnTo>
                  <a:lnTo>
                    <a:pt x="12" y="10"/>
                  </a:lnTo>
                  <a:lnTo>
                    <a:pt x="14" y="10"/>
                  </a:lnTo>
                  <a:lnTo>
                    <a:pt x="17" y="10"/>
                  </a:lnTo>
                  <a:lnTo>
                    <a:pt x="20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6" y="10"/>
                  </a:lnTo>
                  <a:lnTo>
                    <a:pt x="28" y="11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6" y="13"/>
                  </a:lnTo>
                  <a:lnTo>
                    <a:pt x="37" y="16"/>
                  </a:lnTo>
                  <a:lnTo>
                    <a:pt x="39" y="18"/>
                  </a:lnTo>
                  <a:lnTo>
                    <a:pt x="39" y="19"/>
                  </a:lnTo>
                  <a:lnTo>
                    <a:pt x="39" y="19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2" y="25"/>
                  </a:lnTo>
                  <a:lnTo>
                    <a:pt x="44" y="27"/>
                  </a:lnTo>
                  <a:lnTo>
                    <a:pt x="47" y="29"/>
                  </a:lnTo>
                  <a:lnTo>
                    <a:pt x="49" y="29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32"/>
                  </a:lnTo>
                  <a:lnTo>
                    <a:pt x="52" y="32"/>
                  </a:lnTo>
                  <a:lnTo>
                    <a:pt x="56" y="33"/>
                  </a:lnTo>
                  <a:lnTo>
                    <a:pt x="61" y="38"/>
                  </a:lnTo>
                  <a:lnTo>
                    <a:pt x="64" y="40"/>
                  </a:lnTo>
                  <a:lnTo>
                    <a:pt x="67" y="43"/>
                  </a:lnTo>
                  <a:lnTo>
                    <a:pt x="67" y="44"/>
                  </a:lnTo>
                  <a:lnTo>
                    <a:pt x="69" y="46"/>
                  </a:lnTo>
                  <a:lnTo>
                    <a:pt x="71" y="47"/>
                  </a:lnTo>
                  <a:lnTo>
                    <a:pt x="72" y="51"/>
                  </a:lnTo>
                  <a:lnTo>
                    <a:pt x="74" y="51"/>
                  </a:lnTo>
                  <a:lnTo>
                    <a:pt x="74" y="52"/>
                  </a:lnTo>
                  <a:lnTo>
                    <a:pt x="75" y="52"/>
                  </a:lnTo>
                  <a:lnTo>
                    <a:pt x="75" y="54"/>
                  </a:lnTo>
                  <a:lnTo>
                    <a:pt x="77" y="55"/>
                  </a:lnTo>
                  <a:lnTo>
                    <a:pt x="78" y="55"/>
                  </a:lnTo>
                  <a:lnTo>
                    <a:pt x="80" y="57"/>
                  </a:lnTo>
                  <a:lnTo>
                    <a:pt x="82" y="57"/>
                  </a:lnTo>
                  <a:lnTo>
                    <a:pt x="82" y="55"/>
                  </a:lnTo>
                  <a:lnTo>
                    <a:pt x="80" y="55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2" y="52"/>
                  </a:lnTo>
                  <a:lnTo>
                    <a:pt x="82" y="52"/>
                  </a:lnTo>
                  <a:lnTo>
                    <a:pt x="83" y="52"/>
                  </a:lnTo>
                  <a:lnTo>
                    <a:pt x="86" y="55"/>
                  </a:lnTo>
                  <a:lnTo>
                    <a:pt x="86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90" y="62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4" y="62"/>
                  </a:lnTo>
                  <a:lnTo>
                    <a:pt x="97" y="65"/>
                  </a:lnTo>
                  <a:lnTo>
                    <a:pt x="99" y="66"/>
                  </a:lnTo>
                  <a:lnTo>
                    <a:pt x="99" y="68"/>
                  </a:lnTo>
                  <a:lnTo>
                    <a:pt x="101" y="69"/>
                  </a:lnTo>
                  <a:lnTo>
                    <a:pt x="101" y="71"/>
                  </a:lnTo>
                  <a:lnTo>
                    <a:pt x="101" y="71"/>
                  </a:lnTo>
                  <a:lnTo>
                    <a:pt x="102" y="73"/>
                  </a:lnTo>
                  <a:lnTo>
                    <a:pt x="104" y="74"/>
                  </a:lnTo>
                  <a:lnTo>
                    <a:pt x="105" y="74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2" y="77"/>
                  </a:lnTo>
                  <a:lnTo>
                    <a:pt x="113" y="79"/>
                  </a:lnTo>
                  <a:lnTo>
                    <a:pt x="112" y="79"/>
                  </a:lnTo>
                  <a:lnTo>
                    <a:pt x="108" y="81"/>
                  </a:lnTo>
                  <a:lnTo>
                    <a:pt x="105" y="82"/>
                  </a:lnTo>
                  <a:lnTo>
                    <a:pt x="108" y="82"/>
                  </a:lnTo>
                  <a:lnTo>
                    <a:pt x="110" y="82"/>
                  </a:lnTo>
                  <a:lnTo>
                    <a:pt x="112" y="81"/>
                  </a:lnTo>
                  <a:lnTo>
                    <a:pt x="113" y="79"/>
                  </a:lnTo>
                  <a:lnTo>
                    <a:pt x="116" y="79"/>
                  </a:lnTo>
                  <a:lnTo>
                    <a:pt x="116" y="77"/>
                  </a:lnTo>
                  <a:lnTo>
                    <a:pt x="118" y="77"/>
                  </a:lnTo>
                  <a:lnTo>
                    <a:pt x="118" y="79"/>
                  </a:lnTo>
                  <a:lnTo>
                    <a:pt x="119" y="81"/>
                  </a:lnTo>
                  <a:lnTo>
                    <a:pt x="121" y="81"/>
                  </a:lnTo>
                  <a:lnTo>
                    <a:pt x="123" y="82"/>
                  </a:lnTo>
                  <a:lnTo>
                    <a:pt x="123" y="85"/>
                  </a:lnTo>
                  <a:lnTo>
                    <a:pt x="123" y="85"/>
                  </a:lnTo>
                  <a:lnTo>
                    <a:pt x="119" y="87"/>
                  </a:lnTo>
                  <a:lnTo>
                    <a:pt x="118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92"/>
                  </a:lnTo>
                  <a:lnTo>
                    <a:pt x="119" y="92"/>
                  </a:lnTo>
                  <a:lnTo>
                    <a:pt x="118" y="93"/>
                  </a:lnTo>
                  <a:lnTo>
                    <a:pt x="118" y="93"/>
                  </a:lnTo>
                  <a:lnTo>
                    <a:pt x="119" y="96"/>
                  </a:lnTo>
                  <a:lnTo>
                    <a:pt x="119" y="96"/>
                  </a:lnTo>
                  <a:lnTo>
                    <a:pt x="123" y="98"/>
                  </a:lnTo>
                  <a:lnTo>
                    <a:pt x="126" y="99"/>
                  </a:lnTo>
                  <a:lnTo>
                    <a:pt x="127" y="99"/>
                  </a:lnTo>
                  <a:lnTo>
                    <a:pt x="129" y="101"/>
                  </a:lnTo>
                  <a:lnTo>
                    <a:pt x="131" y="101"/>
                  </a:lnTo>
                  <a:lnTo>
                    <a:pt x="132" y="101"/>
                  </a:lnTo>
                  <a:lnTo>
                    <a:pt x="132" y="101"/>
                  </a:lnTo>
                  <a:lnTo>
                    <a:pt x="132" y="103"/>
                  </a:lnTo>
                  <a:lnTo>
                    <a:pt x="132" y="104"/>
                  </a:lnTo>
                  <a:lnTo>
                    <a:pt x="134" y="109"/>
                  </a:lnTo>
                  <a:lnTo>
                    <a:pt x="134" y="110"/>
                  </a:lnTo>
                  <a:lnTo>
                    <a:pt x="134" y="112"/>
                  </a:lnTo>
                  <a:lnTo>
                    <a:pt x="134" y="114"/>
                  </a:lnTo>
                  <a:lnTo>
                    <a:pt x="135" y="114"/>
                  </a:lnTo>
                  <a:lnTo>
                    <a:pt x="137" y="115"/>
                  </a:lnTo>
                  <a:lnTo>
                    <a:pt x="138" y="115"/>
                  </a:lnTo>
                  <a:lnTo>
                    <a:pt x="138" y="117"/>
                  </a:lnTo>
                  <a:lnTo>
                    <a:pt x="138" y="117"/>
                  </a:lnTo>
                  <a:lnTo>
                    <a:pt x="137" y="118"/>
                  </a:lnTo>
                  <a:lnTo>
                    <a:pt x="135" y="120"/>
                  </a:lnTo>
                  <a:lnTo>
                    <a:pt x="135" y="120"/>
                  </a:lnTo>
                  <a:lnTo>
                    <a:pt x="135" y="121"/>
                  </a:lnTo>
                  <a:lnTo>
                    <a:pt x="135" y="123"/>
                  </a:lnTo>
                  <a:lnTo>
                    <a:pt x="137" y="123"/>
                  </a:lnTo>
                  <a:lnTo>
                    <a:pt x="137" y="121"/>
                  </a:lnTo>
                  <a:lnTo>
                    <a:pt x="138" y="120"/>
                  </a:lnTo>
                  <a:lnTo>
                    <a:pt x="140" y="120"/>
                  </a:lnTo>
                  <a:lnTo>
                    <a:pt x="140" y="120"/>
                  </a:lnTo>
                  <a:lnTo>
                    <a:pt x="142" y="120"/>
                  </a:lnTo>
                  <a:lnTo>
                    <a:pt x="145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9" y="121"/>
                  </a:lnTo>
                  <a:lnTo>
                    <a:pt x="154" y="126"/>
                  </a:lnTo>
                  <a:lnTo>
                    <a:pt x="156" y="129"/>
                  </a:lnTo>
                  <a:lnTo>
                    <a:pt x="156" y="131"/>
                  </a:lnTo>
                  <a:lnTo>
                    <a:pt x="156" y="131"/>
                  </a:lnTo>
                  <a:lnTo>
                    <a:pt x="156" y="133"/>
                  </a:lnTo>
                  <a:lnTo>
                    <a:pt x="154" y="134"/>
                  </a:lnTo>
                  <a:lnTo>
                    <a:pt x="154" y="136"/>
                  </a:lnTo>
                  <a:lnTo>
                    <a:pt x="153" y="137"/>
                  </a:lnTo>
                  <a:lnTo>
                    <a:pt x="153" y="139"/>
                  </a:lnTo>
                  <a:lnTo>
                    <a:pt x="154" y="139"/>
                  </a:lnTo>
                  <a:lnTo>
                    <a:pt x="154" y="140"/>
                  </a:lnTo>
                  <a:lnTo>
                    <a:pt x="154" y="140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4" y="151"/>
                  </a:lnTo>
                  <a:lnTo>
                    <a:pt x="154" y="153"/>
                  </a:lnTo>
                  <a:lnTo>
                    <a:pt x="153" y="155"/>
                  </a:lnTo>
                  <a:lnTo>
                    <a:pt x="154" y="158"/>
                  </a:lnTo>
                  <a:lnTo>
                    <a:pt x="153" y="167"/>
                  </a:lnTo>
                  <a:lnTo>
                    <a:pt x="153" y="167"/>
                  </a:lnTo>
                  <a:lnTo>
                    <a:pt x="151" y="169"/>
                  </a:lnTo>
                  <a:lnTo>
                    <a:pt x="151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8" y="167"/>
                  </a:lnTo>
                  <a:lnTo>
                    <a:pt x="148" y="167"/>
                  </a:lnTo>
                  <a:lnTo>
                    <a:pt x="146" y="166"/>
                  </a:lnTo>
                  <a:lnTo>
                    <a:pt x="145" y="166"/>
                  </a:lnTo>
                  <a:lnTo>
                    <a:pt x="143" y="167"/>
                  </a:lnTo>
                  <a:lnTo>
                    <a:pt x="142" y="167"/>
                  </a:lnTo>
                  <a:lnTo>
                    <a:pt x="142" y="167"/>
                  </a:lnTo>
                  <a:lnTo>
                    <a:pt x="140" y="167"/>
                  </a:lnTo>
                  <a:lnTo>
                    <a:pt x="135" y="164"/>
                  </a:lnTo>
                  <a:lnTo>
                    <a:pt x="135" y="166"/>
                  </a:lnTo>
                  <a:lnTo>
                    <a:pt x="135" y="166"/>
                  </a:lnTo>
                  <a:lnTo>
                    <a:pt x="135" y="169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69"/>
                  </a:lnTo>
                  <a:lnTo>
                    <a:pt x="132" y="167"/>
                  </a:lnTo>
                  <a:lnTo>
                    <a:pt x="129" y="166"/>
                  </a:lnTo>
                  <a:lnTo>
                    <a:pt x="129" y="164"/>
                  </a:lnTo>
                  <a:lnTo>
                    <a:pt x="127" y="162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18" y="155"/>
                  </a:lnTo>
                  <a:lnTo>
                    <a:pt x="116" y="153"/>
                  </a:lnTo>
                  <a:lnTo>
                    <a:pt x="115" y="153"/>
                  </a:lnTo>
                  <a:lnTo>
                    <a:pt x="113" y="151"/>
                  </a:lnTo>
                  <a:lnTo>
                    <a:pt x="110" y="150"/>
                  </a:lnTo>
                  <a:lnTo>
                    <a:pt x="105" y="145"/>
                  </a:lnTo>
                  <a:lnTo>
                    <a:pt x="102" y="142"/>
                  </a:lnTo>
                  <a:lnTo>
                    <a:pt x="101" y="139"/>
                  </a:lnTo>
                  <a:lnTo>
                    <a:pt x="99" y="137"/>
                  </a:lnTo>
                  <a:lnTo>
                    <a:pt x="94" y="134"/>
                  </a:lnTo>
                  <a:lnTo>
                    <a:pt x="93" y="133"/>
                  </a:lnTo>
                  <a:lnTo>
                    <a:pt x="91" y="131"/>
                  </a:lnTo>
                  <a:lnTo>
                    <a:pt x="90" y="126"/>
                  </a:lnTo>
                  <a:lnTo>
                    <a:pt x="88" y="126"/>
                  </a:lnTo>
                  <a:lnTo>
                    <a:pt x="88" y="125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0" y="117"/>
                  </a:lnTo>
                  <a:lnTo>
                    <a:pt x="80" y="114"/>
                  </a:lnTo>
                  <a:lnTo>
                    <a:pt x="75" y="104"/>
                  </a:lnTo>
                  <a:lnTo>
                    <a:pt x="74" y="101"/>
                  </a:lnTo>
                  <a:lnTo>
                    <a:pt x="72" y="98"/>
                  </a:lnTo>
                  <a:lnTo>
                    <a:pt x="72" y="96"/>
                  </a:lnTo>
                  <a:lnTo>
                    <a:pt x="69" y="93"/>
                  </a:lnTo>
                  <a:lnTo>
                    <a:pt x="69" y="92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3" y="8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6" y="81"/>
                  </a:lnTo>
                  <a:lnTo>
                    <a:pt x="55" y="79"/>
                  </a:lnTo>
                  <a:lnTo>
                    <a:pt x="55" y="76"/>
                  </a:lnTo>
                  <a:lnTo>
                    <a:pt x="53" y="71"/>
                  </a:lnTo>
                  <a:lnTo>
                    <a:pt x="52" y="63"/>
                  </a:lnTo>
                  <a:lnTo>
                    <a:pt x="50" y="62"/>
                  </a:lnTo>
                  <a:lnTo>
                    <a:pt x="49" y="58"/>
                  </a:lnTo>
                  <a:lnTo>
                    <a:pt x="47" y="58"/>
                  </a:lnTo>
                  <a:lnTo>
                    <a:pt x="41" y="54"/>
                  </a:lnTo>
                  <a:lnTo>
                    <a:pt x="39" y="54"/>
                  </a:lnTo>
                  <a:lnTo>
                    <a:pt x="37" y="52"/>
                  </a:lnTo>
                  <a:lnTo>
                    <a:pt x="36" y="52"/>
                  </a:lnTo>
                  <a:lnTo>
                    <a:pt x="34" y="52"/>
                  </a:lnTo>
                  <a:lnTo>
                    <a:pt x="34" y="49"/>
                  </a:lnTo>
                  <a:lnTo>
                    <a:pt x="34" y="47"/>
                  </a:lnTo>
                  <a:lnTo>
                    <a:pt x="34" y="46"/>
                  </a:lnTo>
                  <a:lnTo>
                    <a:pt x="33" y="44"/>
                  </a:lnTo>
                  <a:lnTo>
                    <a:pt x="31" y="43"/>
                  </a:lnTo>
                  <a:lnTo>
                    <a:pt x="30" y="41"/>
                  </a:lnTo>
                  <a:lnTo>
                    <a:pt x="28" y="40"/>
                  </a:lnTo>
                  <a:lnTo>
                    <a:pt x="28" y="38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2" y="32"/>
                  </a:lnTo>
                  <a:lnTo>
                    <a:pt x="19" y="32"/>
                  </a:lnTo>
                  <a:lnTo>
                    <a:pt x="17" y="30"/>
                  </a:lnTo>
                  <a:lnTo>
                    <a:pt x="15" y="29"/>
                  </a:lnTo>
                  <a:lnTo>
                    <a:pt x="14" y="27"/>
                  </a:lnTo>
                  <a:lnTo>
                    <a:pt x="11" y="24"/>
                  </a:lnTo>
                  <a:lnTo>
                    <a:pt x="4" y="19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6" name="Freeform 253">
              <a:extLst>
                <a:ext uri="{FF2B5EF4-FFF2-40B4-BE49-F238E27FC236}">
                  <a16:creationId xmlns:a16="http://schemas.microsoft.com/office/drawing/2014/main" id="{AE7D8667-44BB-4E26-8698-AAC7DD959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6217214" y="2938413"/>
              <a:ext cx="192974" cy="99411"/>
            </a:xfrm>
            <a:custGeom>
              <a:avLst/>
              <a:gdLst>
                <a:gd name="T0" fmla="*/ 79 w 99"/>
                <a:gd name="T1" fmla="*/ 0 h 51"/>
                <a:gd name="T2" fmla="*/ 82 w 99"/>
                <a:gd name="T3" fmla="*/ 4 h 51"/>
                <a:gd name="T4" fmla="*/ 88 w 99"/>
                <a:gd name="T5" fmla="*/ 2 h 51"/>
                <a:gd name="T6" fmla="*/ 90 w 99"/>
                <a:gd name="T7" fmla="*/ 4 h 51"/>
                <a:gd name="T8" fmla="*/ 91 w 99"/>
                <a:gd name="T9" fmla="*/ 5 h 51"/>
                <a:gd name="T10" fmla="*/ 96 w 99"/>
                <a:gd name="T11" fmla="*/ 8 h 51"/>
                <a:gd name="T12" fmla="*/ 98 w 99"/>
                <a:gd name="T13" fmla="*/ 8 h 51"/>
                <a:gd name="T14" fmla="*/ 98 w 99"/>
                <a:gd name="T15" fmla="*/ 11 h 51"/>
                <a:gd name="T16" fmla="*/ 94 w 99"/>
                <a:gd name="T17" fmla="*/ 15 h 51"/>
                <a:gd name="T18" fmla="*/ 91 w 99"/>
                <a:gd name="T19" fmla="*/ 15 h 51"/>
                <a:gd name="T20" fmla="*/ 88 w 99"/>
                <a:gd name="T21" fmla="*/ 18 h 51"/>
                <a:gd name="T22" fmla="*/ 85 w 99"/>
                <a:gd name="T23" fmla="*/ 21 h 51"/>
                <a:gd name="T24" fmla="*/ 82 w 99"/>
                <a:gd name="T25" fmla="*/ 27 h 51"/>
                <a:gd name="T26" fmla="*/ 80 w 99"/>
                <a:gd name="T27" fmla="*/ 30 h 51"/>
                <a:gd name="T28" fmla="*/ 77 w 99"/>
                <a:gd name="T29" fmla="*/ 35 h 51"/>
                <a:gd name="T30" fmla="*/ 76 w 99"/>
                <a:gd name="T31" fmla="*/ 38 h 51"/>
                <a:gd name="T32" fmla="*/ 74 w 99"/>
                <a:gd name="T33" fmla="*/ 40 h 51"/>
                <a:gd name="T34" fmla="*/ 69 w 99"/>
                <a:gd name="T35" fmla="*/ 41 h 51"/>
                <a:gd name="T36" fmla="*/ 68 w 99"/>
                <a:gd name="T37" fmla="*/ 43 h 51"/>
                <a:gd name="T38" fmla="*/ 61 w 99"/>
                <a:gd name="T39" fmla="*/ 45 h 51"/>
                <a:gd name="T40" fmla="*/ 57 w 99"/>
                <a:gd name="T41" fmla="*/ 43 h 51"/>
                <a:gd name="T42" fmla="*/ 50 w 99"/>
                <a:gd name="T43" fmla="*/ 43 h 51"/>
                <a:gd name="T44" fmla="*/ 47 w 99"/>
                <a:gd name="T45" fmla="*/ 46 h 51"/>
                <a:gd name="T46" fmla="*/ 44 w 99"/>
                <a:gd name="T47" fmla="*/ 46 h 51"/>
                <a:gd name="T48" fmla="*/ 41 w 99"/>
                <a:gd name="T49" fmla="*/ 48 h 51"/>
                <a:gd name="T50" fmla="*/ 38 w 99"/>
                <a:gd name="T51" fmla="*/ 48 h 51"/>
                <a:gd name="T52" fmla="*/ 35 w 99"/>
                <a:gd name="T53" fmla="*/ 51 h 51"/>
                <a:gd name="T54" fmla="*/ 27 w 99"/>
                <a:gd name="T55" fmla="*/ 51 h 51"/>
                <a:gd name="T56" fmla="*/ 22 w 99"/>
                <a:gd name="T57" fmla="*/ 48 h 51"/>
                <a:gd name="T58" fmla="*/ 17 w 99"/>
                <a:gd name="T59" fmla="*/ 45 h 51"/>
                <a:gd name="T60" fmla="*/ 11 w 99"/>
                <a:gd name="T61" fmla="*/ 40 h 51"/>
                <a:gd name="T62" fmla="*/ 6 w 99"/>
                <a:gd name="T63" fmla="*/ 37 h 51"/>
                <a:gd name="T64" fmla="*/ 5 w 99"/>
                <a:gd name="T65" fmla="*/ 34 h 51"/>
                <a:gd name="T66" fmla="*/ 3 w 99"/>
                <a:gd name="T67" fmla="*/ 30 h 51"/>
                <a:gd name="T68" fmla="*/ 5 w 99"/>
                <a:gd name="T69" fmla="*/ 29 h 51"/>
                <a:gd name="T70" fmla="*/ 6 w 99"/>
                <a:gd name="T71" fmla="*/ 27 h 51"/>
                <a:gd name="T72" fmla="*/ 5 w 99"/>
                <a:gd name="T73" fmla="*/ 24 h 51"/>
                <a:gd name="T74" fmla="*/ 6 w 99"/>
                <a:gd name="T75" fmla="*/ 21 h 51"/>
                <a:gd name="T76" fmla="*/ 8 w 99"/>
                <a:gd name="T77" fmla="*/ 19 h 51"/>
                <a:gd name="T78" fmla="*/ 5 w 99"/>
                <a:gd name="T79" fmla="*/ 16 h 51"/>
                <a:gd name="T80" fmla="*/ 8 w 99"/>
                <a:gd name="T81" fmla="*/ 15 h 51"/>
                <a:gd name="T82" fmla="*/ 11 w 99"/>
                <a:gd name="T83" fmla="*/ 16 h 51"/>
                <a:gd name="T84" fmla="*/ 14 w 99"/>
                <a:gd name="T85" fmla="*/ 15 h 51"/>
                <a:gd name="T86" fmla="*/ 14 w 99"/>
                <a:gd name="T87" fmla="*/ 11 h 51"/>
                <a:gd name="T88" fmla="*/ 17 w 99"/>
                <a:gd name="T89" fmla="*/ 10 h 51"/>
                <a:gd name="T90" fmla="*/ 22 w 99"/>
                <a:gd name="T91" fmla="*/ 13 h 51"/>
                <a:gd name="T92" fmla="*/ 35 w 99"/>
                <a:gd name="T93" fmla="*/ 15 h 51"/>
                <a:gd name="T94" fmla="*/ 39 w 99"/>
                <a:gd name="T95" fmla="*/ 11 h 51"/>
                <a:gd name="T96" fmla="*/ 46 w 99"/>
                <a:gd name="T97" fmla="*/ 8 h 51"/>
                <a:gd name="T98" fmla="*/ 52 w 99"/>
                <a:gd name="T99" fmla="*/ 5 h 51"/>
                <a:gd name="T100" fmla="*/ 57 w 99"/>
                <a:gd name="T101" fmla="*/ 7 h 51"/>
                <a:gd name="T102" fmla="*/ 65 w 99"/>
                <a:gd name="T103" fmla="*/ 0 h 51"/>
                <a:gd name="T104" fmla="*/ 72 w 99"/>
                <a:gd name="T10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9" h="51">
                  <a:moveTo>
                    <a:pt x="77" y="0"/>
                  </a:moveTo>
                  <a:lnTo>
                    <a:pt x="77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5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3" y="7"/>
                  </a:lnTo>
                  <a:lnTo>
                    <a:pt x="94" y="7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10"/>
                  </a:lnTo>
                  <a:lnTo>
                    <a:pt x="98" y="10"/>
                  </a:lnTo>
                  <a:lnTo>
                    <a:pt x="98" y="11"/>
                  </a:lnTo>
                  <a:lnTo>
                    <a:pt x="99" y="11"/>
                  </a:lnTo>
                  <a:lnTo>
                    <a:pt x="98" y="11"/>
                  </a:lnTo>
                  <a:lnTo>
                    <a:pt x="96" y="13"/>
                  </a:lnTo>
                  <a:lnTo>
                    <a:pt x="94" y="15"/>
                  </a:lnTo>
                  <a:lnTo>
                    <a:pt x="94" y="15"/>
                  </a:lnTo>
                  <a:lnTo>
                    <a:pt x="93" y="15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88" y="16"/>
                  </a:lnTo>
                  <a:lnTo>
                    <a:pt x="88" y="18"/>
                  </a:lnTo>
                  <a:lnTo>
                    <a:pt x="87" y="18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5" y="21"/>
                  </a:lnTo>
                  <a:lnTo>
                    <a:pt x="85" y="22"/>
                  </a:lnTo>
                  <a:lnTo>
                    <a:pt x="83" y="22"/>
                  </a:lnTo>
                  <a:lnTo>
                    <a:pt x="83" y="26"/>
                  </a:lnTo>
                  <a:lnTo>
                    <a:pt x="82" y="27"/>
                  </a:lnTo>
                  <a:lnTo>
                    <a:pt x="80" y="27"/>
                  </a:lnTo>
                  <a:lnTo>
                    <a:pt x="80" y="29"/>
                  </a:lnTo>
                  <a:lnTo>
                    <a:pt x="80" y="29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7" y="35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6" y="37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4" y="40"/>
                  </a:lnTo>
                  <a:lnTo>
                    <a:pt x="74" y="40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2" y="41"/>
                  </a:lnTo>
                  <a:lnTo>
                    <a:pt x="69" y="41"/>
                  </a:lnTo>
                  <a:lnTo>
                    <a:pt x="68" y="41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6" y="43"/>
                  </a:lnTo>
                  <a:lnTo>
                    <a:pt x="66" y="45"/>
                  </a:lnTo>
                  <a:lnTo>
                    <a:pt x="65" y="43"/>
                  </a:lnTo>
                  <a:lnTo>
                    <a:pt x="61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57" y="43"/>
                  </a:lnTo>
                  <a:lnTo>
                    <a:pt x="55" y="43"/>
                  </a:lnTo>
                  <a:lnTo>
                    <a:pt x="53" y="43"/>
                  </a:lnTo>
                  <a:lnTo>
                    <a:pt x="52" y="43"/>
                  </a:lnTo>
                  <a:lnTo>
                    <a:pt x="50" y="43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6" y="49"/>
                  </a:lnTo>
                  <a:lnTo>
                    <a:pt x="36" y="49"/>
                  </a:lnTo>
                  <a:lnTo>
                    <a:pt x="35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1"/>
                  </a:lnTo>
                  <a:lnTo>
                    <a:pt x="27" y="51"/>
                  </a:lnTo>
                  <a:lnTo>
                    <a:pt x="25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2" y="48"/>
                  </a:lnTo>
                  <a:lnTo>
                    <a:pt x="20" y="48"/>
                  </a:lnTo>
                  <a:lnTo>
                    <a:pt x="19" y="48"/>
                  </a:lnTo>
                  <a:lnTo>
                    <a:pt x="17" y="46"/>
                  </a:lnTo>
                  <a:lnTo>
                    <a:pt x="17" y="45"/>
                  </a:lnTo>
                  <a:lnTo>
                    <a:pt x="16" y="45"/>
                  </a:lnTo>
                  <a:lnTo>
                    <a:pt x="14" y="43"/>
                  </a:lnTo>
                  <a:lnTo>
                    <a:pt x="12" y="41"/>
                  </a:lnTo>
                  <a:lnTo>
                    <a:pt x="11" y="40"/>
                  </a:lnTo>
                  <a:lnTo>
                    <a:pt x="9" y="38"/>
                  </a:lnTo>
                  <a:lnTo>
                    <a:pt x="8" y="38"/>
                  </a:lnTo>
                  <a:lnTo>
                    <a:pt x="6" y="37"/>
                  </a:lnTo>
                  <a:lnTo>
                    <a:pt x="6" y="37"/>
                  </a:lnTo>
                  <a:lnTo>
                    <a:pt x="5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3" y="32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0" y="30"/>
                  </a:lnTo>
                  <a:lnTo>
                    <a:pt x="3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1"/>
                  </a:lnTo>
                  <a:lnTo>
                    <a:pt x="6" y="21"/>
                  </a:lnTo>
                  <a:lnTo>
                    <a:pt x="6" y="21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9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0"/>
                  </a:lnTo>
                  <a:lnTo>
                    <a:pt x="20" y="11"/>
                  </a:lnTo>
                  <a:lnTo>
                    <a:pt x="22" y="13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5"/>
                  </a:lnTo>
                  <a:lnTo>
                    <a:pt x="35" y="15"/>
                  </a:lnTo>
                  <a:lnTo>
                    <a:pt x="38" y="15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41" y="8"/>
                  </a:lnTo>
                  <a:lnTo>
                    <a:pt x="46" y="8"/>
                  </a:lnTo>
                  <a:lnTo>
                    <a:pt x="49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7"/>
                  </a:lnTo>
                  <a:lnTo>
                    <a:pt x="55" y="8"/>
                  </a:lnTo>
                  <a:lnTo>
                    <a:pt x="57" y="7"/>
                  </a:lnTo>
                  <a:lnTo>
                    <a:pt x="58" y="5"/>
                  </a:lnTo>
                  <a:lnTo>
                    <a:pt x="61" y="5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6" y="0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4" y="0"/>
                  </a:lnTo>
                  <a:lnTo>
                    <a:pt x="7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7" name="Freeform 254">
              <a:extLst>
                <a:ext uri="{FF2B5EF4-FFF2-40B4-BE49-F238E27FC236}">
                  <a16:creationId xmlns:a16="http://schemas.microsoft.com/office/drawing/2014/main" id="{3209EBAF-BCE3-4500-AD9F-EA6E44C7D4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65682" y="3848699"/>
              <a:ext cx="79919" cy="58477"/>
            </a:xfrm>
            <a:custGeom>
              <a:avLst/>
              <a:gdLst>
                <a:gd name="T0" fmla="*/ 21 w 41"/>
                <a:gd name="T1" fmla="*/ 17 h 30"/>
                <a:gd name="T2" fmla="*/ 24 w 41"/>
                <a:gd name="T3" fmla="*/ 19 h 30"/>
                <a:gd name="T4" fmla="*/ 21 w 41"/>
                <a:gd name="T5" fmla="*/ 19 h 30"/>
                <a:gd name="T6" fmla="*/ 17 w 41"/>
                <a:gd name="T7" fmla="*/ 16 h 30"/>
                <a:gd name="T8" fmla="*/ 24 w 41"/>
                <a:gd name="T9" fmla="*/ 1 h 30"/>
                <a:gd name="T10" fmla="*/ 30 w 41"/>
                <a:gd name="T11" fmla="*/ 3 h 30"/>
                <a:gd name="T12" fmla="*/ 36 w 41"/>
                <a:gd name="T13" fmla="*/ 5 h 30"/>
                <a:gd name="T14" fmla="*/ 40 w 41"/>
                <a:gd name="T15" fmla="*/ 5 h 30"/>
                <a:gd name="T16" fmla="*/ 40 w 41"/>
                <a:gd name="T17" fmla="*/ 8 h 30"/>
                <a:gd name="T18" fmla="*/ 40 w 41"/>
                <a:gd name="T19" fmla="*/ 11 h 30"/>
                <a:gd name="T20" fmla="*/ 41 w 41"/>
                <a:gd name="T21" fmla="*/ 12 h 30"/>
                <a:gd name="T22" fmla="*/ 41 w 41"/>
                <a:gd name="T23" fmla="*/ 14 h 30"/>
                <a:gd name="T24" fmla="*/ 38 w 41"/>
                <a:gd name="T25" fmla="*/ 16 h 30"/>
                <a:gd name="T26" fmla="*/ 40 w 41"/>
                <a:gd name="T27" fmla="*/ 17 h 30"/>
                <a:gd name="T28" fmla="*/ 40 w 41"/>
                <a:gd name="T29" fmla="*/ 19 h 30"/>
                <a:gd name="T30" fmla="*/ 38 w 41"/>
                <a:gd name="T31" fmla="*/ 22 h 30"/>
                <a:gd name="T32" fmla="*/ 36 w 41"/>
                <a:gd name="T33" fmla="*/ 22 h 30"/>
                <a:gd name="T34" fmla="*/ 38 w 41"/>
                <a:gd name="T35" fmla="*/ 23 h 30"/>
                <a:gd name="T36" fmla="*/ 40 w 41"/>
                <a:gd name="T37" fmla="*/ 27 h 30"/>
                <a:gd name="T38" fmla="*/ 40 w 41"/>
                <a:gd name="T39" fmla="*/ 30 h 30"/>
                <a:gd name="T40" fmla="*/ 36 w 41"/>
                <a:gd name="T41" fmla="*/ 28 h 30"/>
                <a:gd name="T42" fmla="*/ 35 w 41"/>
                <a:gd name="T43" fmla="*/ 27 h 30"/>
                <a:gd name="T44" fmla="*/ 28 w 41"/>
                <a:gd name="T45" fmla="*/ 27 h 30"/>
                <a:gd name="T46" fmla="*/ 27 w 41"/>
                <a:gd name="T47" fmla="*/ 28 h 30"/>
                <a:gd name="T48" fmla="*/ 24 w 41"/>
                <a:gd name="T49" fmla="*/ 28 h 30"/>
                <a:gd name="T50" fmla="*/ 17 w 41"/>
                <a:gd name="T51" fmla="*/ 27 h 30"/>
                <a:gd name="T52" fmla="*/ 14 w 41"/>
                <a:gd name="T53" fmla="*/ 27 h 30"/>
                <a:gd name="T54" fmla="*/ 11 w 41"/>
                <a:gd name="T55" fmla="*/ 28 h 30"/>
                <a:gd name="T56" fmla="*/ 10 w 41"/>
                <a:gd name="T57" fmla="*/ 30 h 30"/>
                <a:gd name="T58" fmla="*/ 6 w 41"/>
                <a:gd name="T59" fmla="*/ 28 h 30"/>
                <a:gd name="T60" fmla="*/ 5 w 41"/>
                <a:gd name="T61" fmla="*/ 27 h 30"/>
                <a:gd name="T62" fmla="*/ 0 w 41"/>
                <a:gd name="T63" fmla="*/ 25 h 30"/>
                <a:gd name="T64" fmla="*/ 2 w 41"/>
                <a:gd name="T65" fmla="*/ 20 h 30"/>
                <a:gd name="T66" fmla="*/ 3 w 41"/>
                <a:gd name="T67" fmla="*/ 20 h 30"/>
                <a:gd name="T68" fmla="*/ 8 w 41"/>
                <a:gd name="T69" fmla="*/ 22 h 30"/>
                <a:gd name="T70" fmla="*/ 11 w 41"/>
                <a:gd name="T71" fmla="*/ 22 h 30"/>
                <a:gd name="T72" fmla="*/ 22 w 41"/>
                <a:gd name="T73" fmla="*/ 23 h 30"/>
                <a:gd name="T74" fmla="*/ 25 w 41"/>
                <a:gd name="T75" fmla="*/ 23 h 30"/>
                <a:gd name="T76" fmla="*/ 27 w 41"/>
                <a:gd name="T77" fmla="*/ 22 h 30"/>
                <a:gd name="T78" fmla="*/ 30 w 41"/>
                <a:gd name="T79" fmla="*/ 22 h 30"/>
                <a:gd name="T80" fmla="*/ 32 w 41"/>
                <a:gd name="T81" fmla="*/ 20 h 30"/>
                <a:gd name="T82" fmla="*/ 28 w 41"/>
                <a:gd name="T83" fmla="*/ 19 h 30"/>
                <a:gd name="T84" fmla="*/ 24 w 41"/>
                <a:gd name="T85" fmla="*/ 14 h 30"/>
                <a:gd name="T86" fmla="*/ 25 w 41"/>
                <a:gd name="T87" fmla="*/ 12 h 30"/>
                <a:gd name="T88" fmla="*/ 25 w 41"/>
                <a:gd name="T89" fmla="*/ 9 h 30"/>
                <a:gd name="T90" fmla="*/ 21 w 41"/>
                <a:gd name="T91" fmla="*/ 6 h 30"/>
                <a:gd name="T92" fmla="*/ 16 w 41"/>
                <a:gd name="T93" fmla="*/ 6 h 30"/>
                <a:gd name="T94" fmla="*/ 16 w 41"/>
                <a:gd name="T95" fmla="*/ 3 h 30"/>
                <a:gd name="T96" fmla="*/ 19 w 41"/>
                <a:gd name="T97" fmla="*/ 3 h 30"/>
                <a:gd name="T98" fmla="*/ 24 w 41"/>
                <a:gd name="T99" fmla="*/ 1 h 30"/>
                <a:gd name="T100" fmla="*/ 24 w 41"/>
                <a:gd name="T101" fmla="*/ 0 h 30"/>
                <a:gd name="T102" fmla="*/ 27 w 41"/>
                <a:gd name="T103" fmla="*/ 0 h 30"/>
                <a:gd name="T104" fmla="*/ 25 w 41"/>
                <a:gd name="T105" fmla="*/ 0 h 30"/>
                <a:gd name="T106" fmla="*/ 24 w 41"/>
                <a:gd name="T107" fmla="*/ 0 h 30"/>
                <a:gd name="T108" fmla="*/ 22 w 41"/>
                <a:gd name="T109" fmla="*/ 0 h 30"/>
                <a:gd name="T110" fmla="*/ 24 w 41"/>
                <a:gd name="T111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1" h="30">
                  <a:moveTo>
                    <a:pt x="19" y="16"/>
                  </a:moveTo>
                  <a:lnTo>
                    <a:pt x="21" y="17"/>
                  </a:lnTo>
                  <a:lnTo>
                    <a:pt x="22" y="17"/>
                  </a:lnTo>
                  <a:lnTo>
                    <a:pt x="24" y="19"/>
                  </a:lnTo>
                  <a:lnTo>
                    <a:pt x="24" y="20"/>
                  </a:lnTo>
                  <a:lnTo>
                    <a:pt x="21" y="19"/>
                  </a:lnTo>
                  <a:lnTo>
                    <a:pt x="17" y="17"/>
                  </a:lnTo>
                  <a:lnTo>
                    <a:pt x="17" y="16"/>
                  </a:lnTo>
                  <a:lnTo>
                    <a:pt x="19" y="16"/>
                  </a:lnTo>
                  <a:close/>
                  <a:moveTo>
                    <a:pt x="24" y="1"/>
                  </a:moveTo>
                  <a:lnTo>
                    <a:pt x="27" y="1"/>
                  </a:lnTo>
                  <a:lnTo>
                    <a:pt x="30" y="3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0" y="8"/>
                  </a:lnTo>
                  <a:lnTo>
                    <a:pt x="40" y="9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2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0" y="14"/>
                  </a:lnTo>
                  <a:lnTo>
                    <a:pt x="38" y="16"/>
                  </a:lnTo>
                  <a:lnTo>
                    <a:pt x="40" y="17"/>
                  </a:lnTo>
                  <a:lnTo>
                    <a:pt x="40" y="17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0" y="27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38" y="28"/>
                  </a:lnTo>
                  <a:lnTo>
                    <a:pt x="36" y="28"/>
                  </a:lnTo>
                  <a:lnTo>
                    <a:pt x="36" y="27"/>
                  </a:lnTo>
                  <a:lnTo>
                    <a:pt x="35" y="27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19" y="27"/>
                  </a:lnTo>
                  <a:lnTo>
                    <a:pt x="17" y="27"/>
                  </a:lnTo>
                  <a:lnTo>
                    <a:pt x="16" y="27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8"/>
                  </a:lnTo>
                  <a:lnTo>
                    <a:pt x="10" y="28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2" y="20"/>
                  </a:lnTo>
                  <a:lnTo>
                    <a:pt x="3" y="20"/>
                  </a:lnTo>
                  <a:lnTo>
                    <a:pt x="3" y="20"/>
                  </a:lnTo>
                  <a:lnTo>
                    <a:pt x="5" y="20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5" y="23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9"/>
                  </a:lnTo>
                  <a:lnTo>
                    <a:pt x="27" y="17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2"/>
                  </a:lnTo>
                  <a:lnTo>
                    <a:pt x="25" y="11"/>
                  </a:lnTo>
                  <a:lnTo>
                    <a:pt x="25" y="9"/>
                  </a:lnTo>
                  <a:lnTo>
                    <a:pt x="24" y="8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6" y="5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1"/>
                  </a:lnTo>
                  <a:lnTo>
                    <a:pt x="24" y="1"/>
                  </a:lnTo>
                  <a:close/>
                  <a:moveTo>
                    <a:pt x="24" y="0"/>
                  </a:move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1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8" name="Freeform 255">
              <a:extLst>
                <a:ext uri="{FF2B5EF4-FFF2-40B4-BE49-F238E27FC236}">
                  <a16:creationId xmlns:a16="http://schemas.microsoft.com/office/drawing/2014/main" id="{EBCA5E7B-49A7-4A76-86E5-102273337E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47042" y="3010534"/>
              <a:ext cx="165684" cy="140344"/>
            </a:xfrm>
            <a:custGeom>
              <a:avLst/>
              <a:gdLst>
                <a:gd name="T0" fmla="*/ 56 w 85"/>
                <a:gd name="T1" fmla="*/ 66 h 72"/>
                <a:gd name="T2" fmla="*/ 52 w 85"/>
                <a:gd name="T3" fmla="*/ 64 h 72"/>
                <a:gd name="T4" fmla="*/ 45 w 85"/>
                <a:gd name="T5" fmla="*/ 63 h 72"/>
                <a:gd name="T6" fmla="*/ 61 w 85"/>
                <a:gd name="T7" fmla="*/ 64 h 72"/>
                <a:gd name="T8" fmla="*/ 69 w 85"/>
                <a:gd name="T9" fmla="*/ 69 h 72"/>
                <a:gd name="T10" fmla="*/ 66 w 85"/>
                <a:gd name="T11" fmla="*/ 69 h 72"/>
                <a:gd name="T12" fmla="*/ 53 w 85"/>
                <a:gd name="T13" fmla="*/ 63 h 72"/>
                <a:gd name="T14" fmla="*/ 52 w 85"/>
                <a:gd name="T15" fmla="*/ 61 h 72"/>
                <a:gd name="T16" fmla="*/ 42 w 85"/>
                <a:gd name="T17" fmla="*/ 56 h 72"/>
                <a:gd name="T18" fmla="*/ 44 w 85"/>
                <a:gd name="T19" fmla="*/ 58 h 72"/>
                <a:gd name="T20" fmla="*/ 26 w 85"/>
                <a:gd name="T21" fmla="*/ 45 h 72"/>
                <a:gd name="T22" fmla="*/ 23 w 85"/>
                <a:gd name="T23" fmla="*/ 44 h 72"/>
                <a:gd name="T24" fmla="*/ 20 w 85"/>
                <a:gd name="T25" fmla="*/ 42 h 72"/>
                <a:gd name="T26" fmla="*/ 19 w 85"/>
                <a:gd name="T27" fmla="*/ 42 h 72"/>
                <a:gd name="T28" fmla="*/ 20 w 85"/>
                <a:gd name="T29" fmla="*/ 36 h 72"/>
                <a:gd name="T30" fmla="*/ 22 w 85"/>
                <a:gd name="T31" fmla="*/ 39 h 72"/>
                <a:gd name="T32" fmla="*/ 17 w 85"/>
                <a:gd name="T33" fmla="*/ 33 h 72"/>
                <a:gd name="T34" fmla="*/ 17 w 85"/>
                <a:gd name="T35" fmla="*/ 31 h 72"/>
                <a:gd name="T36" fmla="*/ 12 w 85"/>
                <a:gd name="T37" fmla="*/ 26 h 72"/>
                <a:gd name="T38" fmla="*/ 14 w 85"/>
                <a:gd name="T39" fmla="*/ 33 h 72"/>
                <a:gd name="T40" fmla="*/ 11 w 85"/>
                <a:gd name="T41" fmla="*/ 28 h 72"/>
                <a:gd name="T42" fmla="*/ 15 w 85"/>
                <a:gd name="T43" fmla="*/ 25 h 72"/>
                <a:gd name="T44" fmla="*/ 15 w 85"/>
                <a:gd name="T45" fmla="*/ 26 h 72"/>
                <a:gd name="T46" fmla="*/ 39 w 85"/>
                <a:gd name="T47" fmla="*/ 0 h 72"/>
                <a:gd name="T48" fmla="*/ 48 w 85"/>
                <a:gd name="T49" fmla="*/ 4 h 72"/>
                <a:gd name="T50" fmla="*/ 56 w 85"/>
                <a:gd name="T51" fmla="*/ 11 h 72"/>
                <a:gd name="T52" fmla="*/ 67 w 85"/>
                <a:gd name="T53" fmla="*/ 14 h 72"/>
                <a:gd name="T54" fmla="*/ 74 w 85"/>
                <a:gd name="T55" fmla="*/ 11 h 72"/>
                <a:gd name="T56" fmla="*/ 77 w 85"/>
                <a:gd name="T57" fmla="*/ 12 h 72"/>
                <a:gd name="T58" fmla="*/ 78 w 85"/>
                <a:gd name="T59" fmla="*/ 19 h 72"/>
                <a:gd name="T60" fmla="*/ 82 w 85"/>
                <a:gd name="T61" fmla="*/ 22 h 72"/>
                <a:gd name="T62" fmla="*/ 85 w 85"/>
                <a:gd name="T63" fmla="*/ 25 h 72"/>
                <a:gd name="T64" fmla="*/ 80 w 85"/>
                <a:gd name="T65" fmla="*/ 25 h 72"/>
                <a:gd name="T66" fmla="*/ 78 w 85"/>
                <a:gd name="T67" fmla="*/ 30 h 72"/>
                <a:gd name="T68" fmla="*/ 75 w 85"/>
                <a:gd name="T69" fmla="*/ 28 h 72"/>
                <a:gd name="T70" fmla="*/ 67 w 85"/>
                <a:gd name="T71" fmla="*/ 25 h 72"/>
                <a:gd name="T72" fmla="*/ 61 w 85"/>
                <a:gd name="T73" fmla="*/ 26 h 72"/>
                <a:gd name="T74" fmla="*/ 55 w 85"/>
                <a:gd name="T75" fmla="*/ 25 h 72"/>
                <a:gd name="T76" fmla="*/ 42 w 85"/>
                <a:gd name="T77" fmla="*/ 23 h 72"/>
                <a:gd name="T78" fmla="*/ 36 w 85"/>
                <a:gd name="T79" fmla="*/ 23 h 72"/>
                <a:gd name="T80" fmla="*/ 31 w 85"/>
                <a:gd name="T81" fmla="*/ 30 h 72"/>
                <a:gd name="T82" fmla="*/ 37 w 85"/>
                <a:gd name="T83" fmla="*/ 39 h 72"/>
                <a:gd name="T84" fmla="*/ 45 w 85"/>
                <a:gd name="T85" fmla="*/ 49 h 72"/>
                <a:gd name="T86" fmla="*/ 53 w 85"/>
                <a:gd name="T87" fmla="*/ 56 h 72"/>
                <a:gd name="T88" fmla="*/ 60 w 85"/>
                <a:gd name="T89" fmla="*/ 63 h 72"/>
                <a:gd name="T90" fmla="*/ 44 w 85"/>
                <a:gd name="T91" fmla="*/ 55 h 72"/>
                <a:gd name="T92" fmla="*/ 34 w 85"/>
                <a:gd name="T93" fmla="*/ 53 h 72"/>
                <a:gd name="T94" fmla="*/ 23 w 85"/>
                <a:gd name="T95" fmla="*/ 42 h 72"/>
                <a:gd name="T96" fmla="*/ 28 w 85"/>
                <a:gd name="T97" fmla="*/ 41 h 72"/>
                <a:gd name="T98" fmla="*/ 19 w 85"/>
                <a:gd name="T99" fmla="*/ 28 h 72"/>
                <a:gd name="T100" fmla="*/ 11 w 85"/>
                <a:gd name="T101" fmla="*/ 22 h 72"/>
                <a:gd name="T102" fmla="*/ 4 w 85"/>
                <a:gd name="T103" fmla="*/ 30 h 72"/>
                <a:gd name="T104" fmla="*/ 0 w 85"/>
                <a:gd name="T105" fmla="*/ 19 h 72"/>
                <a:gd name="T106" fmla="*/ 6 w 85"/>
                <a:gd name="T107" fmla="*/ 19 h 72"/>
                <a:gd name="T108" fmla="*/ 14 w 85"/>
                <a:gd name="T109" fmla="*/ 17 h 72"/>
                <a:gd name="T110" fmla="*/ 17 w 85"/>
                <a:gd name="T111" fmla="*/ 19 h 72"/>
                <a:gd name="T112" fmla="*/ 25 w 85"/>
                <a:gd name="T113" fmla="*/ 20 h 72"/>
                <a:gd name="T114" fmla="*/ 26 w 85"/>
                <a:gd name="T115" fmla="*/ 15 h 72"/>
                <a:gd name="T116" fmla="*/ 30 w 85"/>
                <a:gd name="T117" fmla="*/ 12 h 72"/>
                <a:gd name="T118" fmla="*/ 30 w 85"/>
                <a:gd name="T119" fmla="*/ 6 h 72"/>
                <a:gd name="T120" fmla="*/ 34 w 85"/>
                <a:gd name="T121" fmla="*/ 4 h 72"/>
                <a:gd name="T122" fmla="*/ 39 w 85"/>
                <a:gd name="T123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" h="72">
                  <a:moveTo>
                    <a:pt x="56" y="66"/>
                  </a:moveTo>
                  <a:lnTo>
                    <a:pt x="58" y="66"/>
                  </a:lnTo>
                  <a:lnTo>
                    <a:pt x="60" y="67"/>
                  </a:lnTo>
                  <a:lnTo>
                    <a:pt x="55" y="66"/>
                  </a:lnTo>
                  <a:lnTo>
                    <a:pt x="55" y="66"/>
                  </a:lnTo>
                  <a:lnTo>
                    <a:pt x="56" y="66"/>
                  </a:lnTo>
                  <a:close/>
                  <a:moveTo>
                    <a:pt x="44" y="63"/>
                  </a:moveTo>
                  <a:lnTo>
                    <a:pt x="47" y="63"/>
                  </a:lnTo>
                  <a:lnTo>
                    <a:pt x="48" y="63"/>
                  </a:lnTo>
                  <a:lnTo>
                    <a:pt x="52" y="63"/>
                  </a:lnTo>
                  <a:lnTo>
                    <a:pt x="52" y="64"/>
                  </a:lnTo>
                  <a:lnTo>
                    <a:pt x="52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7" y="64"/>
                  </a:lnTo>
                  <a:lnTo>
                    <a:pt x="45" y="64"/>
                  </a:lnTo>
                  <a:lnTo>
                    <a:pt x="45" y="64"/>
                  </a:lnTo>
                  <a:lnTo>
                    <a:pt x="45" y="63"/>
                  </a:lnTo>
                  <a:lnTo>
                    <a:pt x="44" y="63"/>
                  </a:lnTo>
                  <a:close/>
                  <a:moveTo>
                    <a:pt x="53" y="63"/>
                  </a:moveTo>
                  <a:lnTo>
                    <a:pt x="60" y="66"/>
                  </a:lnTo>
                  <a:lnTo>
                    <a:pt x="60" y="64"/>
                  </a:lnTo>
                  <a:lnTo>
                    <a:pt x="60" y="64"/>
                  </a:lnTo>
                  <a:lnTo>
                    <a:pt x="61" y="64"/>
                  </a:lnTo>
                  <a:lnTo>
                    <a:pt x="61" y="66"/>
                  </a:lnTo>
                  <a:lnTo>
                    <a:pt x="63" y="66"/>
                  </a:lnTo>
                  <a:lnTo>
                    <a:pt x="64" y="67"/>
                  </a:lnTo>
                  <a:lnTo>
                    <a:pt x="66" y="67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72" y="72"/>
                  </a:lnTo>
                  <a:lnTo>
                    <a:pt x="69" y="71"/>
                  </a:lnTo>
                  <a:lnTo>
                    <a:pt x="66" y="69"/>
                  </a:lnTo>
                  <a:lnTo>
                    <a:pt x="61" y="66"/>
                  </a:lnTo>
                  <a:lnTo>
                    <a:pt x="58" y="66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2" y="63"/>
                  </a:lnTo>
                  <a:lnTo>
                    <a:pt x="53" y="63"/>
                  </a:lnTo>
                  <a:close/>
                  <a:moveTo>
                    <a:pt x="42" y="58"/>
                  </a:moveTo>
                  <a:lnTo>
                    <a:pt x="44" y="60"/>
                  </a:lnTo>
                  <a:lnTo>
                    <a:pt x="45" y="60"/>
                  </a:lnTo>
                  <a:lnTo>
                    <a:pt x="50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45" y="61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42" y="58"/>
                  </a:lnTo>
                  <a:close/>
                  <a:moveTo>
                    <a:pt x="42" y="56"/>
                  </a:moveTo>
                  <a:lnTo>
                    <a:pt x="44" y="56"/>
                  </a:lnTo>
                  <a:lnTo>
                    <a:pt x="47" y="56"/>
                  </a:lnTo>
                  <a:lnTo>
                    <a:pt x="48" y="56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1" y="56"/>
                  </a:lnTo>
                  <a:lnTo>
                    <a:pt x="41" y="56"/>
                  </a:lnTo>
                  <a:lnTo>
                    <a:pt x="42" y="56"/>
                  </a:lnTo>
                  <a:close/>
                  <a:moveTo>
                    <a:pt x="25" y="45"/>
                  </a:moveTo>
                  <a:lnTo>
                    <a:pt x="26" y="45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5" y="45"/>
                  </a:lnTo>
                  <a:close/>
                  <a:moveTo>
                    <a:pt x="22" y="42"/>
                  </a:moveTo>
                  <a:lnTo>
                    <a:pt x="23" y="44"/>
                  </a:lnTo>
                  <a:lnTo>
                    <a:pt x="25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2" y="42"/>
                  </a:lnTo>
                  <a:close/>
                  <a:moveTo>
                    <a:pt x="19" y="42"/>
                  </a:moveTo>
                  <a:lnTo>
                    <a:pt x="20" y="42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19" y="42"/>
                  </a:lnTo>
                  <a:lnTo>
                    <a:pt x="19" y="42"/>
                  </a:lnTo>
                  <a:close/>
                  <a:moveTo>
                    <a:pt x="17" y="33"/>
                  </a:moveTo>
                  <a:lnTo>
                    <a:pt x="19" y="33"/>
                  </a:lnTo>
                  <a:lnTo>
                    <a:pt x="19" y="34"/>
                  </a:lnTo>
                  <a:lnTo>
                    <a:pt x="19" y="34"/>
                  </a:lnTo>
                  <a:lnTo>
                    <a:pt x="20" y="36"/>
                  </a:lnTo>
                  <a:lnTo>
                    <a:pt x="22" y="37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0" y="37"/>
                  </a:lnTo>
                  <a:lnTo>
                    <a:pt x="20" y="36"/>
                  </a:lnTo>
                  <a:lnTo>
                    <a:pt x="19" y="36"/>
                  </a:lnTo>
                  <a:lnTo>
                    <a:pt x="17" y="33"/>
                  </a:lnTo>
                  <a:lnTo>
                    <a:pt x="17" y="33"/>
                  </a:lnTo>
                  <a:close/>
                  <a:moveTo>
                    <a:pt x="15" y="30"/>
                  </a:moveTo>
                  <a:lnTo>
                    <a:pt x="17" y="30"/>
                  </a:lnTo>
                  <a:lnTo>
                    <a:pt x="17" y="31"/>
                  </a:lnTo>
                  <a:lnTo>
                    <a:pt x="19" y="31"/>
                  </a:lnTo>
                  <a:lnTo>
                    <a:pt x="19" y="33"/>
                  </a:lnTo>
                  <a:lnTo>
                    <a:pt x="17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0"/>
                  </a:lnTo>
                  <a:close/>
                  <a:moveTo>
                    <a:pt x="11" y="25"/>
                  </a:moveTo>
                  <a:lnTo>
                    <a:pt x="12" y="26"/>
                  </a:lnTo>
                  <a:lnTo>
                    <a:pt x="12" y="26"/>
                  </a:lnTo>
                  <a:lnTo>
                    <a:pt x="12" y="28"/>
                  </a:lnTo>
                  <a:lnTo>
                    <a:pt x="12" y="30"/>
                  </a:lnTo>
                  <a:lnTo>
                    <a:pt x="12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5"/>
                  </a:lnTo>
                  <a:close/>
                  <a:moveTo>
                    <a:pt x="14" y="23"/>
                  </a:moveTo>
                  <a:lnTo>
                    <a:pt x="15" y="25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9" y="28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26"/>
                  </a:lnTo>
                  <a:lnTo>
                    <a:pt x="14" y="26"/>
                  </a:lnTo>
                  <a:lnTo>
                    <a:pt x="12" y="26"/>
                  </a:lnTo>
                  <a:lnTo>
                    <a:pt x="12" y="25"/>
                  </a:lnTo>
                  <a:lnTo>
                    <a:pt x="14" y="25"/>
                  </a:lnTo>
                  <a:lnTo>
                    <a:pt x="14" y="23"/>
                  </a:lnTo>
                  <a:close/>
                  <a:moveTo>
                    <a:pt x="39" y="0"/>
                  </a:moveTo>
                  <a:lnTo>
                    <a:pt x="41" y="0"/>
                  </a:lnTo>
                  <a:lnTo>
                    <a:pt x="42" y="0"/>
                  </a:lnTo>
                  <a:lnTo>
                    <a:pt x="44" y="1"/>
                  </a:lnTo>
                  <a:lnTo>
                    <a:pt x="45" y="1"/>
                  </a:lnTo>
                  <a:lnTo>
                    <a:pt x="47" y="3"/>
                  </a:lnTo>
                  <a:lnTo>
                    <a:pt x="48" y="4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3" y="9"/>
                  </a:lnTo>
                  <a:lnTo>
                    <a:pt x="55" y="11"/>
                  </a:lnTo>
                  <a:lnTo>
                    <a:pt x="56" y="11"/>
                  </a:lnTo>
                  <a:lnTo>
                    <a:pt x="58" y="11"/>
                  </a:lnTo>
                  <a:lnTo>
                    <a:pt x="60" y="12"/>
                  </a:lnTo>
                  <a:lnTo>
                    <a:pt x="60" y="12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71" y="14"/>
                  </a:lnTo>
                  <a:lnTo>
                    <a:pt x="72" y="12"/>
                  </a:lnTo>
                  <a:lnTo>
                    <a:pt x="72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7" y="15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78" y="19"/>
                  </a:lnTo>
                  <a:lnTo>
                    <a:pt x="80" y="19"/>
                  </a:lnTo>
                  <a:lnTo>
                    <a:pt x="78" y="19"/>
                  </a:lnTo>
                  <a:lnTo>
                    <a:pt x="78" y="19"/>
                  </a:lnTo>
                  <a:lnTo>
                    <a:pt x="78" y="20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3" y="22"/>
                  </a:lnTo>
                  <a:lnTo>
                    <a:pt x="83" y="23"/>
                  </a:lnTo>
                  <a:lnTo>
                    <a:pt x="83" y="23"/>
                  </a:lnTo>
                  <a:lnTo>
                    <a:pt x="85" y="23"/>
                  </a:lnTo>
                  <a:lnTo>
                    <a:pt x="85" y="23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5"/>
                  </a:lnTo>
                  <a:lnTo>
                    <a:pt x="80" y="23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8"/>
                  </a:lnTo>
                  <a:lnTo>
                    <a:pt x="80" y="28"/>
                  </a:lnTo>
                  <a:lnTo>
                    <a:pt x="80" y="30"/>
                  </a:lnTo>
                  <a:lnTo>
                    <a:pt x="78" y="28"/>
                  </a:lnTo>
                  <a:lnTo>
                    <a:pt x="78" y="28"/>
                  </a:lnTo>
                  <a:lnTo>
                    <a:pt x="78" y="30"/>
                  </a:lnTo>
                  <a:lnTo>
                    <a:pt x="78" y="30"/>
                  </a:lnTo>
                  <a:lnTo>
                    <a:pt x="77" y="30"/>
                  </a:lnTo>
                  <a:lnTo>
                    <a:pt x="75" y="30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6"/>
                  </a:lnTo>
                  <a:lnTo>
                    <a:pt x="74" y="26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69" y="25"/>
                  </a:lnTo>
                  <a:lnTo>
                    <a:pt x="67" y="25"/>
                  </a:lnTo>
                  <a:lnTo>
                    <a:pt x="67" y="25"/>
                  </a:lnTo>
                  <a:lnTo>
                    <a:pt x="66" y="25"/>
                  </a:lnTo>
                  <a:lnTo>
                    <a:pt x="64" y="25"/>
                  </a:lnTo>
                  <a:lnTo>
                    <a:pt x="63" y="25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5" y="25"/>
                  </a:lnTo>
                  <a:lnTo>
                    <a:pt x="53" y="25"/>
                  </a:lnTo>
                  <a:lnTo>
                    <a:pt x="53" y="25"/>
                  </a:lnTo>
                  <a:lnTo>
                    <a:pt x="52" y="25"/>
                  </a:lnTo>
                  <a:lnTo>
                    <a:pt x="48" y="22"/>
                  </a:lnTo>
                  <a:lnTo>
                    <a:pt x="47" y="23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7" y="26"/>
                  </a:lnTo>
                  <a:lnTo>
                    <a:pt x="36" y="23"/>
                  </a:lnTo>
                  <a:lnTo>
                    <a:pt x="34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1" y="26"/>
                  </a:lnTo>
                  <a:lnTo>
                    <a:pt x="31" y="30"/>
                  </a:lnTo>
                  <a:lnTo>
                    <a:pt x="31" y="31"/>
                  </a:lnTo>
                  <a:lnTo>
                    <a:pt x="33" y="33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6"/>
                  </a:lnTo>
                  <a:lnTo>
                    <a:pt x="37" y="39"/>
                  </a:lnTo>
                  <a:lnTo>
                    <a:pt x="37" y="41"/>
                  </a:lnTo>
                  <a:lnTo>
                    <a:pt x="39" y="42"/>
                  </a:lnTo>
                  <a:lnTo>
                    <a:pt x="41" y="44"/>
                  </a:lnTo>
                  <a:lnTo>
                    <a:pt x="42" y="45"/>
                  </a:lnTo>
                  <a:lnTo>
                    <a:pt x="44" y="47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3" y="55"/>
                  </a:lnTo>
                  <a:lnTo>
                    <a:pt x="53" y="55"/>
                  </a:lnTo>
                  <a:lnTo>
                    <a:pt x="53" y="56"/>
                  </a:lnTo>
                  <a:lnTo>
                    <a:pt x="53" y="58"/>
                  </a:lnTo>
                  <a:lnTo>
                    <a:pt x="55" y="60"/>
                  </a:lnTo>
                  <a:lnTo>
                    <a:pt x="58" y="61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58" y="64"/>
                  </a:lnTo>
                  <a:lnTo>
                    <a:pt x="58" y="63"/>
                  </a:lnTo>
                  <a:lnTo>
                    <a:pt x="55" y="61"/>
                  </a:lnTo>
                  <a:lnTo>
                    <a:pt x="52" y="60"/>
                  </a:lnTo>
                  <a:lnTo>
                    <a:pt x="48" y="56"/>
                  </a:lnTo>
                  <a:lnTo>
                    <a:pt x="44" y="55"/>
                  </a:lnTo>
                  <a:lnTo>
                    <a:pt x="41" y="53"/>
                  </a:lnTo>
                  <a:lnTo>
                    <a:pt x="39" y="53"/>
                  </a:lnTo>
                  <a:lnTo>
                    <a:pt x="37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3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3" y="50"/>
                  </a:lnTo>
                  <a:lnTo>
                    <a:pt x="30" y="49"/>
                  </a:lnTo>
                  <a:lnTo>
                    <a:pt x="28" y="47"/>
                  </a:lnTo>
                  <a:lnTo>
                    <a:pt x="23" y="42"/>
                  </a:lnTo>
                  <a:lnTo>
                    <a:pt x="22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41"/>
                  </a:lnTo>
                  <a:lnTo>
                    <a:pt x="26" y="41"/>
                  </a:lnTo>
                  <a:lnTo>
                    <a:pt x="28" y="41"/>
                  </a:lnTo>
                  <a:lnTo>
                    <a:pt x="26" y="39"/>
                  </a:lnTo>
                  <a:lnTo>
                    <a:pt x="25" y="37"/>
                  </a:lnTo>
                  <a:lnTo>
                    <a:pt x="20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28"/>
                  </a:lnTo>
                  <a:lnTo>
                    <a:pt x="19" y="26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9" y="25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6" y="30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3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19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7" y="19"/>
                  </a:lnTo>
                  <a:lnTo>
                    <a:pt x="9" y="19"/>
                  </a:lnTo>
                  <a:lnTo>
                    <a:pt x="11" y="19"/>
                  </a:lnTo>
                  <a:lnTo>
                    <a:pt x="12" y="19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0" y="19"/>
                  </a:lnTo>
                  <a:lnTo>
                    <a:pt x="22" y="19"/>
                  </a:lnTo>
                  <a:lnTo>
                    <a:pt x="25" y="20"/>
                  </a:lnTo>
                  <a:lnTo>
                    <a:pt x="25" y="19"/>
                  </a:lnTo>
                  <a:lnTo>
                    <a:pt x="25" y="19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6" y="15"/>
                  </a:lnTo>
                  <a:lnTo>
                    <a:pt x="26" y="15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30" y="12"/>
                  </a:lnTo>
                  <a:lnTo>
                    <a:pt x="30" y="12"/>
                  </a:lnTo>
                  <a:lnTo>
                    <a:pt x="30" y="11"/>
                  </a:lnTo>
                  <a:lnTo>
                    <a:pt x="31" y="9"/>
                  </a:lnTo>
                  <a:lnTo>
                    <a:pt x="30" y="9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1" y="6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4"/>
                  </a:lnTo>
                  <a:lnTo>
                    <a:pt x="34" y="4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9" name="Freeform 256">
              <a:extLst>
                <a:ext uri="{FF2B5EF4-FFF2-40B4-BE49-F238E27FC236}">
                  <a16:creationId xmlns:a16="http://schemas.microsoft.com/office/drawing/2014/main" id="{05EA482F-9CBD-436C-ACDF-8900996497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48549" y="3950058"/>
              <a:ext cx="171531" cy="101360"/>
            </a:xfrm>
            <a:custGeom>
              <a:avLst/>
              <a:gdLst>
                <a:gd name="T0" fmla="*/ 60 w 88"/>
                <a:gd name="T1" fmla="*/ 9 h 52"/>
                <a:gd name="T2" fmla="*/ 69 w 88"/>
                <a:gd name="T3" fmla="*/ 11 h 52"/>
                <a:gd name="T4" fmla="*/ 69 w 88"/>
                <a:gd name="T5" fmla="*/ 11 h 52"/>
                <a:gd name="T6" fmla="*/ 80 w 88"/>
                <a:gd name="T7" fmla="*/ 17 h 52"/>
                <a:gd name="T8" fmla="*/ 75 w 88"/>
                <a:gd name="T9" fmla="*/ 16 h 52"/>
                <a:gd name="T10" fmla="*/ 77 w 88"/>
                <a:gd name="T11" fmla="*/ 17 h 52"/>
                <a:gd name="T12" fmla="*/ 80 w 88"/>
                <a:gd name="T13" fmla="*/ 19 h 52"/>
                <a:gd name="T14" fmla="*/ 83 w 88"/>
                <a:gd name="T15" fmla="*/ 19 h 52"/>
                <a:gd name="T16" fmla="*/ 86 w 88"/>
                <a:gd name="T17" fmla="*/ 19 h 52"/>
                <a:gd name="T18" fmla="*/ 85 w 88"/>
                <a:gd name="T19" fmla="*/ 22 h 52"/>
                <a:gd name="T20" fmla="*/ 82 w 88"/>
                <a:gd name="T21" fmla="*/ 25 h 52"/>
                <a:gd name="T22" fmla="*/ 75 w 88"/>
                <a:gd name="T23" fmla="*/ 25 h 52"/>
                <a:gd name="T24" fmla="*/ 74 w 88"/>
                <a:gd name="T25" fmla="*/ 27 h 52"/>
                <a:gd name="T26" fmla="*/ 72 w 88"/>
                <a:gd name="T27" fmla="*/ 27 h 52"/>
                <a:gd name="T28" fmla="*/ 71 w 88"/>
                <a:gd name="T29" fmla="*/ 28 h 52"/>
                <a:gd name="T30" fmla="*/ 64 w 88"/>
                <a:gd name="T31" fmla="*/ 25 h 52"/>
                <a:gd name="T32" fmla="*/ 61 w 88"/>
                <a:gd name="T33" fmla="*/ 28 h 52"/>
                <a:gd name="T34" fmla="*/ 60 w 88"/>
                <a:gd name="T35" fmla="*/ 30 h 52"/>
                <a:gd name="T36" fmla="*/ 60 w 88"/>
                <a:gd name="T37" fmla="*/ 33 h 52"/>
                <a:gd name="T38" fmla="*/ 53 w 88"/>
                <a:gd name="T39" fmla="*/ 36 h 52"/>
                <a:gd name="T40" fmla="*/ 52 w 88"/>
                <a:gd name="T41" fmla="*/ 39 h 52"/>
                <a:gd name="T42" fmla="*/ 47 w 88"/>
                <a:gd name="T43" fmla="*/ 36 h 52"/>
                <a:gd name="T44" fmla="*/ 42 w 88"/>
                <a:gd name="T45" fmla="*/ 41 h 52"/>
                <a:gd name="T46" fmla="*/ 36 w 88"/>
                <a:gd name="T47" fmla="*/ 41 h 52"/>
                <a:gd name="T48" fmla="*/ 37 w 88"/>
                <a:gd name="T49" fmla="*/ 47 h 52"/>
                <a:gd name="T50" fmla="*/ 34 w 88"/>
                <a:gd name="T51" fmla="*/ 49 h 52"/>
                <a:gd name="T52" fmla="*/ 33 w 88"/>
                <a:gd name="T53" fmla="*/ 52 h 52"/>
                <a:gd name="T54" fmla="*/ 26 w 88"/>
                <a:gd name="T55" fmla="*/ 50 h 52"/>
                <a:gd name="T56" fmla="*/ 26 w 88"/>
                <a:gd name="T57" fmla="*/ 47 h 52"/>
                <a:gd name="T58" fmla="*/ 22 w 88"/>
                <a:gd name="T59" fmla="*/ 45 h 52"/>
                <a:gd name="T60" fmla="*/ 22 w 88"/>
                <a:gd name="T61" fmla="*/ 44 h 52"/>
                <a:gd name="T62" fmla="*/ 23 w 88"/>
                <a:gd name="T63" fmla="*/ 39 h 52"/>
                <a:gd name="T64" fmla="*/ 19 w 88"/>
                <a:gd name="T65" fmla="*/ 39 h 52"/>
                <a:gd name="T66" fmla="*/ 12 w 88"/>
                <a:gd name="T67" fmla="*/ 39 h 52"/>
                <a:gd name="T68" fmla="*/ 11 w 88"/>
                <a:gd name="T69" fmla="*/ 38 h 52"/>
                <a:gd name="T70" fmla="*/ 9 w 88"/>
                <a:gd name="T71" fmla="*/ 36 h 52"/>
                <a:gd name="T72" fmla="*/ 4 w 88"/>
                <a:gd name="T73" fmla="*/ 33 h 52"/>
                <a:gd name="T74" fmla="*/ 1 w 88"/>
                <a:gd name="T75" fmla="*/ 31 h 52"/>
                <a:gd name="T76" fmla="*/ 0 w 88"/>
                <a:gd name="T77" fmla="*/ 30 h 52"/>
                <a:gd name="T78" fmla="*/ 1 w 88"/>
                <a:gd name="T79" fmla="*/ 25 h 52"/>
                <a:gd name="T80" fmla="*/ 4 w 88"/>
                <a:gd name="T81" fmla="*/ 20 h 52"/>
                <a:gd name="T82" fmla="*/ 11 w 88"/>
                <a:gd name="T83" fmla="*/ 16 h 52"/>
                <a:gd name="T84" fmla="*/ 17 w 88"/>
                <a:gd name="T85" fmla="*/ 12 h 52"/>
                <a:gd name="T86" fmla="*/ 20 w 88"/>
                <a:gd name="T87" fmla="*/ 9 h 52"/>
                <a:gd name="T88" fmla="*/ 26 w 88"/>
                <a:gd name="T89" fmla="*/ 11 h 52"/>
                <a:gd name="T90" fmla="*/ 36 w 88"/>
                <a:gd name="T91" fmla="*/ 11 h 52"/>
                <a:gd name="T92" fmla="*/ 47 w 88"/>
                <a:gd name="T93" fmla="*/ 9 h 52"/>
                <a:gd name="T94" fmla="*/ 42 w 88"/>
                <a:gd name="T95" fmla="*/ 1 h 52"/>
                <a:gd name="T96" fmla="*/ 39 w 88"/>
                <a:gd name="T97" fmla="*/ 3 h 52"/>
                <a:gd name="T98" fmla="*/ 49 w 88"/>
                <a:gd name="T99" fmla="*/ 0 h 52"/>
                <a:gd name="T100" fmla="*/ 49 w 88"/>
                <a:gd name="T101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" h="52">
                  <a:moveTo>
                    <a:pt x="49" y="8"/>
                  </a:moveTo>
                  <a:lnTo>
                    <a:pt x="50" y="8"/>
                  </a:lnTo>
                  <a:lnTo>
                    <a:pt x="55" y="9"/>
                  </a:lnTo>
                  <a:lnTo>
                    <a:pt x="60" y="9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7" y="9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1" y="11"/>
                  </a:lnTo>
                  <a:lnTo>
                    <a:pt x="71" y="11"/>
                  </a:lnTo>
                  <a:lnTo>
                    <a:pt x="69" y="11"/>
                  </a:lnTo>
                  <a:lnTo>
                    <a:pt x="69" y="9"/>
                  </a:lnTo>
                  <a:lnTo>
                    <a:pt x="72" y="11"/>
                  </a:lnTo>
                  <a:lnTo>
                    <a:pt x="80" y="16"/>
                  </a:lnTo>
                  <a:lnTo>
                    <a:pt x="80" y="17"/>
                  </a:lnTo>
                  <a:lnTo>
                    <a:pt x="77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6" y="19"/>
                  </a:lnTo>
                  <a:lnTo>
                    <a:pt x="86" y="22"/>
                  </a:lnTo>
                  <a:lnTo>
                    <a:pt x="88" y="22"/>
                  </a:lnTo>
                  <a:lnTo>
                    <a:pt x="88" y="22"/>
                  </a:lnTo>
                  <a:lnTo>
                    <a:pt x="85" y="22"/>
                  </a:lnTo>
                  <a:lnTo>
                    <a:pt x="83" y="23"/>
                  </a:lnTo>
                  <a:lnTo>
                    <a:pt x="82" y="23"/>
                  </a:lnTo>
                  <a:lnTo>
                    <a:pt x="82" y="25"/>
                  </a:lnTo>
                  <a:lnTo>
                    <a:pt x="82" y="25"/>
                  </a:lnTo>
                  <a:lnTo>
                    <a:pt x="80" y="25"/>
                  </a:lnTo>
                  <a:lnTo>
                    <a:pt x="78" y="25"/>
                  </a:lnTo>
                  <a:lnTo>
                    <a:pt x="77" y="27"/>
                  </a:lnTo>
                  <a:lnTo>
                    <a:pt x="75" y="25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1" y="27"/>
                  </a:lnTo>
                  <a:lnTo>
                    <a:pt x="71" y="28"/>
                  </a:lnTo>
                  <a:lnTo>
                    <a:pt x="69" y="28"/>
                  </a:lnTo>
                  <a:lnTo>
                    <a:pt x="67" y="28"/>
                  </a:lnTo>
                  <a:lnTo>
                    <a:pt x="66" y="27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3" y="27"/>
                  </a:lnTo>
                  <a:lnTo>
                    <a:pt x="61" y="27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0" y="31"/>
                  </a:lnTo>
                  <a:lnTo>
                    <a:pt x="60" y="31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3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8"/>
                  </a:lnTo>
                  <a:lnTo>
                    <a:pt x="52" y="38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49" y="38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5" y="38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39" y="41"/>
                  </a:lnTo>
                  <a:lnTo>
                    <a:pt x="37" y="41"/>
                  </a:lnTo>
                  <a:lnTo>
                    <a:pt x="36" y="41"/>
                  </a:lnTo>
                  <a:lnTo>
                    <a:pt x="36" y="42"/>
                  </a:lnTo>
                  <a:lnTo>
                    <a:pt x="36" y="42"/>
                  </a:lnTo>
                  <a:lnTo>
                    <a:pt x="37" y="45"/>
                  </a:lnTo>
                  <a:lnTo>
                    <a:pt x="37" y="47"/>
                  </a:lnTo>
                  <a:lnTo>
                    <a:pt x="37" y="47"/>
                  </a:lnTo>
                  <a:lnTo>
                    <a:pt x="36" y="47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50"/>
                  </a:lnTo>
                  <a:lnTo>
                    <a:pt x="34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28" y="52"/>
                  </a:lnTo>
                  <a:lnTo>
                    <a:pt x="28" y="50"/>
                  </a:lnTo>
                  <a:lnTo>
                    <a:pt x="26" y="50"/>
                  </a:lnTo>
                  <a:lnTo>
                    <a:pt x="26" y="49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3" y="47"/>
                  </a:lnTo>
                  <a:lnTo>
                    <a:pt x="22" y="47"/>
                  </a:lnTo>
                  <a:lnTo>
                    <a:pt x="22" y="45"/>
                  </a:lnTo>
                  <a:lnTo>
                    <a:pt x="22" y="45"/>
                  </a:lnTo>
                  <a:lnTo>
                    <a:pt x="23" y="45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5" y="38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9" y="17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6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4" y="11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42" y="11"/>
                  </a:lnTo>
                  <a:lnTo>
                    <a:pt x="45" y="9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8"/>
                  </a:lnTo>
                  <a:lnTo>
                    <a:pt x="49" y="8"/>
                  </a:lnTo>
                  <a:close/>
                  <a:moveTo>
                    <a:pt x="42" y="1"/>
                  </a:moveTo>
                  <a:lnTo>
                    <a:pt x="44" y="1"/>
                  </a:lnTo>
                  <a:lnTo>
                    <a:pt x="42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lnTo>
                    <a:pt x="42" y="1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0" name="Freeform 257">
              <a:extLst>
                <a:ext uri="{FF2B5EF4-FFF2-40B4-BE49-F238E27FC236}">
                  <a16:creationId xmlns:a16="http://schemas.microsoft.com/office/drawing/2014/main" id="{6F8CE47B-976D-409F-81EF-EE63CAED6EE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7270" y="6059116"/>
              <a:ext cx="19492" cy="9747"/>
            </a:xfrm>
            <a:custGeom>
              <a:avLst/>
              <a:gdLst>
                <a:gd name="T0" fmla="*/ 2 w 10"/>
                <a:gd name="T1" fmla="*/ 0 h 5"/>
                <a:gd name="T2" fmla="*/ 3 w 10"/>
                <a:gd name="T3" fmla="*/ 0 h 5"/>
                <a:gd name="T4" fmla="*/ 5 w 10"/>
                <a:gd name="T5" fmla="*/ 2 h 5"/>
                <a:gd name="T6" fmla="*/ 8 w 10"/>
                <a:gd name="T7" fmla="*/ 2 h 5"/>
                <a:gd name="T8" fmla="*/ 10 w 10"/>
                <a:gd name="T9" fmla="*/ 3 h 5"/>
                <a:gd name="T10" fmla="*/ 8 w 10"/>
                <a:gd name="T11" fmla="*/ 3 h 5"/>
                <a:gd name="T12" fmla="*/ 8 w 10"/>
                <a:gd name="T13" fmla="*/ 3 h 5"/>
                <a:gd name="T14" fmla="*/ 5 w 10"/>
                <a:gd name="T15" fmla="*/ 5 h 5"/>
                <a:gd name="T16" fmla="*/ 3 w 10"/>
                <a:gd name="T17" fmla="*/ 5 h 5"/>
                <a:gd name="T18" fmla="*/ 3 w 10"/>
                <a:gd name="T19" fmla="*/ 3 h 5"/>
                <a:gd name="T20" fmla="*/ 2 w 10"/>
                <a:gd name="T21" fmla="*/ 2 h 5"/>
                <a:gd name="T22" fmla="*/ 2 w 10"/>
                <a:gd name="T23" fmla="*/ 2 h 5"/>
                <a:gd name="T24" fmla="*/ 0 w 10"/>
                <a:gd name="T25" fmla="*/ 0 h 5"/>
                <a:gd name="T26" fmla="*/ 0 w 10"/>
                <a:gd name="T27" fmla="*/ 0 h 5"/>
                <a:gd name="T28" fmla="*/ 2 w 10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" h="5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8" y="2"/>
                  </a:lnTo>
                  <a:lnTo>
                    <a:pt x="10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1" name="Freeform 258">
              <a:extLst>
                <a:ext uri="{FF2B5EF4-FFF2-40B4-BE49-F238E27FC236}">
                  <a16:creationId xmlns:a16="http://schemas.microsoft.com/office/drawing/2014/main" id="{B764DCCE-7AC6-46AB-AEC4-FFCBCF6082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1463" y="3774629"/>
              <a:ext cx="15594" cy="11695"/>
            </a:xfrm>
            <a:custGeom>
              <a:avLst/>
              <a:gdLst>
                <a:gd name="T0" fmla="*/ 6 w 8"/>
                <a:gd name="T1" fmla="*/ 5 h 6"/>
                <a:gd name="T2" fmla="*/ 6 w 8"/>
                <a:gd name="T3" fmla="*/ 5 h 6"/>
                <a:gd name="T4" fmla="*/ 6 w 8"/>
                <a:gd name="T5" fmla="*/ 5 h 6"/>
                <a:gd name="T6" fmla="*/ 6 w 8"/>
                <a:gd name="T7" fmla="*/ 5 h 6"/>
                <a:gd name="T8" fmla="*/ 6 w 8"/>
                <a:gd name="T9" fmla="*/ 6 h 6"/>
                <a:gd name="T10" fmla="*/ 4 w 8"/>
                <a:gd name="T11" fmla="*/ 5 h 6"/>
                <a:gd name="T12" fmla="*/ 4 w 8"/>
                <a:gd name="T13" fmla="*/ 5 h 6"/>
                <a:gd name="T14" fmla="*/ 6 w 8"/>
                <a:gd name="T15" fmla="*/ 5 h 6"/>
                <a:gd name="T16" fmla="*/ 3 w 8"/>
                <a:gd name="T17" fmla="*/ 3 h 6"/>
                <a:gd name="T18" fmla="*/ 3 w 8"/>
                <a:gd name="T19" fmla="*/ 5 h 6"/>
                <a:gd name="T20" fmla="*/ 3 w 8"/>
                <a:gd name="T21" fmla="*/ 5 h 6"/>
                <a:gd name="T22" fmla="*/ 1 w 8"/>
                <a:gd name="T23" fmla="*/ 5 h 6"/>
                <a:gd name="T24" fmla="*/ 1 w 8"/>
                <a:gd name="T25" fmla="*/ 5 h 6"/>
                <a:gd name="T26" fmla="*/ 0 w 8"/>
                <a:gd name="T27" fmla="*/ 5 h 6"/>
                <a:gd name="T28" fmla="*/ 1 w 8"/>
                <a:gd name="T29" fmla="*/ 5 h 6"/>
                <a:gd name="T30" fmla="*/ 3 w 8"/>
                <a:gd name="T31" fmla="*/ 3 h 6"/>
                <a:gd name="T32" fmla="*/ 4 w 8"/>
                <a:gd name="T33" fmla="*/ 0 h 6"/>
                <a:gd name="T34" fmla="*/ 6 w 8"/>
                <a:gd name="T35" fmla="*/ 0 h 6"/>
                <a:gd name="T36" fmla="*/ 6 w 8"/>
                <a:gd name="T37" fmla="*/ 0 h 6"/>
                <a:gd name="T38" fmla="*/ 6 w 8"/>
                <a:gd name="T39" fmla="*/ 0 h 6"/>
                <a:gd name="T40" fmla="*/ 6 w 8"/>
                <a:gd name="T41" fmla="*/ 0 h 6"/>
                <a:gd name="T42" fmla="*/ 8 w 8"/>
                <a:gd name="T43" fmla="*/ 2 h 6"/>
                <a:gd name="T44" fmla="*/ 8 w 8"/>
                <a:gd name="T45" fmla="*/ 2 h 6"/>
                <a:gd name="T46" fmla="*/ 8 w 8"/>
                <a:gd name="T47" fmla="*/ 2 h 6"/>
                <a:gd name="T48" fmla="*/ 8 w 8"/>
                <a:gd name="T49" fmla="*/ 3 h 6"/>
                <a:gd name="T50" fmla="*/ 8 w 8"/>
                <a:gd name="T51" fmla="*/ 3 h 6"/>
                <a:gd name="T52" fmla="*/ 8 w 8"/>
                <a:gd name="T53" fmla="*/ 3 h 6"/>
                <a:gd name="T54" fmla="*/ 6 w 8"/>
                <a:gd name="T55" fmla="*/ 5 h 6"/>
                <a:gd name="T56" fmla="*/ 4 w 8"/>
                <a:gd name="T57" fmla="*/ 3 h 6"/>
                <a:gd name="T58" fmla="*/ 3 w 8"/>
                <a:gd name="T59" fmla="*/ 3 h 6"/>
                <a:gd name="T60" fmla="*/ 1 w 8"/>
                <a:gd name="T61" fmla="*/ 3 h 6"/>
                <a:gd name="T62" fmla="*/ 1 w 8"/>
                <a:gd name="T63" fmla="*/ 3 h 6"/>
                <a:gd name="T64" fmla="*/ 1 w 8"/>
                <a:gd name="T65" fmla="*/ 2 h 6"/>
                <a:gd name="T66" fmla="*/ 3 w 8"/>
                <a:gd name="T67" fmla="*/ 2 h 6"/>
                <a:gd name="T68" fmla="*/ 3 w 8"/>
                <a:gd name="T69" fmla="*/ 2 h 6"/>
                <a:gd name="T70" fmla="*/ 3 w 8"/>
                <a:gd name="T71" fmla="*/ 0 h 6"/>
                <a:gd name="T72" fmla="*/ 3 w 8"/>
                <a:gd name="T73" fmla="*/ 0 h 6"/>
                <a:gd name="T74" fmla="*/ 4 w 8"/>
                <a:gd name="T75" fmla="*/ 0 h 6"/>
                <a:gd name="T76" fmla="*/ 4 w 8"/>
                <a:gd name="T7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" h="6">
                  <a:moveTo>
                    <a:pt x="6" y="5"/>
                  </a:moveTo>
                  <a:lnTo>
                    <a:pt x="6" y="5"/>
                  </a:lnTo>
                  <a:lnTo>
                    <a:pt x="6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close/>
                  <a:moveTo>
                    <a:pt x="3" y="3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3"/>
                  </a:lnTo>
                  <a:close/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2" name="Freeform 259">
              <a:extLst>
                <a:ext uri="{FF2B5EF4-FFF2-40B4-BE49-F238E27FC236}">
                  <a16:creationId xmlns:a16="http://schemas.microsoft.com/office/drawing/2014/main" id="{343D0634-3697-428C-9596-FDAA6E12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4086" y="4176168"/>
              <a:ext cx="138395" cy="206617"/>
            </a:xfrm>
            <a:custGeom>
              <a:avLst/>
              <a:gdLst>
                <a:gd name="T0" fmla="*/ 24 w 71"/>
                <a:gd name="T1" fmla="*/ 4 h 106"/>
                <a:gd name="T2" fmla="*/ 38 w 71"/>
                <a:gd name="T3" fmla="*/ 11 h 106"/>
                <a:gd name="T4" fmla="*/ 43 w 71"/>
                <a:gd name="T5" fmla="*/ 22 h 106"/>
                <a:gd name="T6" fmla="*/ 41 w 71"/>
                <a:gd name="T7" fmla="*/ 30 h 106"/>
                <a:gd name="T8" fmla="*/ 46 w 71"/>
                <a:gd name="T9" fmla="*/ 26 h 106"/>
                <a:gd name="T10" fmla="*/ 55 w 71"/>
                <a:gd name="T11" fmla="*/ 32 h 106"/>
                <a:gd name="T12" fmla="*/ 60 w 71"/>
                <a:gd name="T13" fmla="*/ 43 h 106"/>
                <a:gd name="T14" fmla="*/ 59 w 71"/>
                <a:gd name="T15" fmla="*/ 46 h 106"/>
                <a:gd name="T16" fmla="*/ 60 w 71"/>
                <a:gd name="T17" fmla="*/ 49 h 106"/>
                <a:gd name="T18" fmla="*/ 59 w 71"/>
                <a:gd name="T19" fmla="*/ 51 h 106"/>
                <a:gd name="T20" fmla="*/ 52 w 71"/>
                <a:gd name="T21" fmla="*/ 52 h 106"/>
                <a:gd name="T22" fmla="*/ 51 w 71"/>
                <a:gd name="T23" fmla="*/ 56 h 106"/>
                <a:gd name="T24" fmla="*/ 51 w 71"/>
                <a:gd name="T25" fmla="*/ 59 h 106"/>
                <a:gd name="T26" fmla="*/ 49 w 71"/>
                <a:gd name="T27" fmla="*/ 67 h 106"/>
                <a:gd name="T28" fmla="*/ 54 w 71"/>
                <a:gd name="T29" fmla="*/ 73 h 106"/>
                <a:gd name="T30" fmla="*/ 57 w 71"/>
                <a:gd name="T31" fmla="*/ 76 h 106"/>
                <a:gd name="T32" fmla="*/ 60 w 71"/>
                <a:gd name="T33" fmla="*/ 78 h 106"/>
                <a:gd name="T34" fmla="*/ 60 w 71"/>
                <a:gd name="T35" fmla="*/ 81 h 106"/>
                <a:gd name="T36" fmla="*/ 62 w 71"/>
                <a:gd name="T37" fmla="*/ 84 h 106"/>
                <a:gd name="T38" fmla="*/ 63 w 71"/>
                <a:gd name="T39" fmla="*/ 85 h 106"/>
                <a:gd name="T40" fmla="*/ 65 w 71"/>
                <a:gd name="T41" fmla="*/ 89 h 106"/>
                <a:gd name="T42" fmla="*/ 68 w 71"/>
                <a:gd name="T43" fmla="*/ 95 h 106"/>
                <a:gd name="T44" fmla="*/ 71 w 71"/>
                <a:gd name="T45" fmla="*/ 96 h 106"/>
                <a:gd name="T46" fmla="*/ 67 w 71"/>
                <a:gd name="T47" fmla="*/ 96 h 106"/>
                <a:gd name="T48" fmla="*/ 62 w 71"/>
                <a:gd name="T49" fmla="*/ 95 h 106"/>
                <a:gd name="T50" fmla="*/ 57 w 71"/>
                <a:gd name="T51" fmla="*/ 96 h 106"/>
                <a:gd name="T52" fmla="*/ 52 w 71"/>
                <a:gd name="T53" fmla="*/ 100 h 106"/>
                <a:gd name="T54" fmla="*/ 49 w 71"/>
                <a:gd name="T55" fmla="*/ 101 h 106"/>
                <a:gd name="T56" fmla="*/ 46 w 71"/>
                <a:gd name="T57" fmla="*/ 101 h 106"/>
                <a:gd name="T58" fmla="*/ 44 w 71"/>
                <a:gd name="T59" fmla="*/ 101 h 106"/>
                <a:gd name="T60" fmla="*/ 43 w 71"/>
                <a:gd name="T61" fmla="*/ 104 h 106"/>
                <a:gd name="T62" fmla="*/ 38 w 71"/>
                <a:gd name="T63" fmla="*/ 106 h 106"/>
                <a:gd name="T64" fmla="*/ 33 w 71"/>
                <a:gd name="T65" fmla="*/ 104 h 106"/>
                <a:gd name="T66" fmla="*/ 29 w 71"/>
                <a:gd name="T67" fmla="*/ 100 h 106"/>
                <a:gd name="T68" fmla="*/ 26 w 71"/>
                <a:gd name="T69" fmla="*/ 96 h 106"/>
                <a:gd name="T70" fmla="*/ 24 w 71"/>
                <a:gd name="T71" fmla="*/ 93 h 106"/>
                <a:gd name="T72" fmla="*/ 21 w 71"/>
                <a:gd name="T73" fmla="*/ 85 h 106"/>
                <a:gd name="T74" fmla="*/ 22 w 71"/>
                <a:gd name="T75" fmla="*/ 76 h 106"/>
                <a:gd name="T76" fmla="*/ 26 w 71"/>
                <a:gd name="T77" fmla="*/ 70 h 106"/>
                <a:gd name="T78" fmla="*/ 27 w 71"/>
                <a:gd name="T79" fmla="*/ 67 h 106"/>
                <a:gd name="T80" fmla="*/ 24 w 71"/>
                <a:gd name="T81" fmla="*/ 63 h 106"/>
                <a:gd name="T82" fmla="*/ 22 w 71"/>
                <a:gd name="T83" fmla="*/ 59 h 106"/>
                <a:gd name="T84" fmla="*/ 18 w 71"/>
                <a:gd name="T85" fmla="*/ 59 h 106"/>
                <a:gd name="T86" fmla="*/ 19 w 71"/>
                <a:gd name="T87" fmla="*/ 54 h 106"/>
                <a:gd name="T88" fmla="*/ 19 w 71"/>
                <a:gd name="T89" fmla="*/ 49 h 106"/>
                <a:gd name="T90" fmla="*/ 14 w 71"/>
                <a:gd name="T91" fmla="*/ 49 h 106"/>
                <a:gd name="T92" fmla="*/ 7 w 71"/>
                <a:gd name="T93" fmla="*/ 44 h 106"/>
                <a:gd name="T94" fmla="*/ 3 w 71"/>
                <a:gd name="T95" fmla="*/ 35 h 106"/>
                <a:gd name="T96" fmla="*/ 3 w 71"/>
                <a:gd name="T97" fmla="*/ 30 h 106"/>
                <a:gd name="T98" fmla="*/ 7 w 71"/>
                <a:gd name="T99" fmla="*/ 27 h 106"/>
                <a:gd name="T100" fmla="*/ 10 w 71"/>
                <a:gd name="T101" fmla="*/ 26 h 106"/>
                <a:gd name="T102" fmla="*/ 16 w 71"/>
                <a:gd name="T103" fmla="*/ 21 h 106"/>
                <a:gd name="T104" fmla="*/ 13 w 71"/>
                <a:gd name="T105" fmla="*/ 21 h 106"/>
                <a:gd name="T106" fmla="*/ 11 w 71"/>
                <a:gd name="T107" fmla="*/ 18 h 106"/>
                <a:gd name="T108" fmla="*/ 13 w 71"/>
                <a:gd name="T109" fmla="*/ 11 h 106"/>
                <a:gd name="T110" fmla="*/ 18 w 71"/>
                <a:gd name="T111" fmla="*/ 8 h 106"/>
                <a:gd name="T112" fmla="*/ 22 w 71"/>
                <a:gd name="T11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1" h="106">
                  <a:moveTo>
                    <a:pt x="21" y="0"/>
                  </a:moveTo>
                  <a:lnTo>
                    <a:pt x="21" y="0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9" y="5"/>
                  </a:lnTo>
                  <a:lnTo>
                    <a:pt x="32" y="7"/>
                  </a:lnTo>
                  <a:lnTo>
                    <a:pt x="38" y="11"/>
                  </a:lnTo>
                  <a:lnTo>
                    <a:pt x="40" y="15"/>
                  </a:lnTo>
                  <a:lnTo>
                    <a:pt x="40" y="15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22"/>
                  </a:lnTo>
                  <a:lnTo>
                    <a:pt x="41" y="26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1" y="29"/>
                  </a:lnTo>
                  <a:lnTo>
                    <a:pt x="41" y="27"/>
                  </a:lnTo>
                  <a:lnTo>
                    <a:pt x="43" y="26"/>
                  </a:lnTo>
                  <a:lnTo>
                    <a:pt x="44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49" y="26"/>
                  </a:lnTo>
                  <a:lnTo>
                    <a:pt x="52" y="29"/>
                  </a:lnTo>
                  <a:lnTo>
                    <a:pt x="55" y="30"/>
                  </a:lnTo>
                  <a:lnTo>
                    <a:pt x="55" y="32"/>
                  </a:lnTo>
                  <a:lnTo>
                    <a:pt x="59" y="33"/>
                  </a:lnTo>
                  <a:lnTo>
                    <a:pt x="60" y="35"/>
                  </a:lnTo>
                  <a:lnTo>
                    <a:pt x="60" y="35"/>
                  </a:lnTo>
                  <a:lnTo>
                    <a:pt x="62" y="38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6"/>
                  </a:lnTo>
                  <a:lnTo>
                    <a:pt x="59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7" y="51"/>
                  </a:lnTo>
                  <a:lnTo>
                    <a:pt x="55" y="51"/>
                  </a:lnTo>
                  <a:lnTo>
                    <a:pt x="54" y="51"/>
                  </a:lnTo>
                  <a:lnTo>
                    <a:pt x="54" y="52"/>
                  </a:lnTo>
                  <a:lnTo>
                    <a:pt x="52" y="52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59"/>
                  </a:lnTo>
                  <a:lnTo>
                    <a:pt x="51" y="60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9" y="65"/>
                  </a:lnTo>
                  <a:lnTo>
                    <a:pt x="49" y="67"/>
                  </a:lnTo>
                  <a:lnTo>
                    <a:pt x="51" y="68"/>
                  </a:lnTo>
                  <a:lnTo>
                    <a:pt x="51" y="70"/>
                  </a:lnTo>
                  <a:lnTo>
                    <a:pt x="52" y="71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4" y="74"/>
                  </a:lnTo>
                  <a:lnTo>
                    <a:pt x="54" y="74"/>
                  </a:lnTo>
                  <a:lnTo>
                    <a:pt x="55" y="74"/>
                  </a:lnTo>
                  <a:lnTo>
                    <a:pt x="55" y="76"/>
                  </a:lnTo>
                  <a:lnTo>
                    <a:pt x="57" y="76"/>
                  </a:lnTo>
                  <a:lnTo>
                    <a:pt x="57" y="74"/>
                  </a:lnTo>
                  <a:lnTo>
                    <a:pt x="57" y="74"/>
                  </a:lnTo>
                  <a:lnTo>
                    <a:pt x="59" y="74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9"/>
                  </a:lnTo>
                  <a:lnTo>
                    <a:pt x="60" y="79"/>
                  </a:lnTo>
                  <a:lnTo>
                    <a:pt x="60" y="81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2" y="82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5" y="89"/>
                  </a:lnTo>
                  <a:lnTo>
                    <a:pt x="65" y="90"/>
                  </a:lnTo>
                  <a:lnTo>
                    <a:pt x="67" y="90"/>
                  </a:lnTo>
                  <a:lnTo>
                    <a:pt x="67" y="92"/>
                  </a:lnTo>
                  <a:lnTo>
                    <a:pt x="67" y="93"/>
                  </a:lnTo>
                  <a:lnTo>
                    <a:pt x="68" y="95"/>
                  </a:lnTo>
                  <a:lnTo>
                    <a:pt x="70" y="95"/>
                  </a:lnTo>
                  <a:lnTo>
                    <a:pt x="70" y="95"/>
                  </a:lnTo>
                  <a:lnTo>
                    <a:pt x="71" y="95"/>
                  </a:lnTo>
                  <a:lnTo>
                    <a:pt x="71" y="95"/>
                  </a:lnTo>
                  <a:lnTo>
                    <a:pt x="71" y="96"/>
                  </a:lnTo>
                  <a:lnTo>
                    <a:pt x="70" y="96"/>
                  </a:lnTo>
                  <a:lnTo>
                    <a:pt x="70" y="96"/>
                  </a:lnTo>
                  <a:lnTo>
                    <a:pt x="68" y="96"/>
                  </a:lnTo>
                  <a:lnTo>
                    <a:pt x="67" y="96"/>
                  </a:lnTo>
                  <a:lnTo>
                    <a:pt x="67" y="96"/>
                  </a:lnTo>
                  <a:lnTo>
                    <a:pt x="65" y="96"/>
                  </a:lnTo>
                  <a:lnTo>
                    <a:pt x="63" y="96"/>
                  </a:lnTo>
                  <a:lnTo>
                    <a:pt x="63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5"/>
                  </a:lnTo>
                  <a:lnTo>
                    <a:pt x="57" y="96"/>
                  </a:lnTo>
                  <a:lnTo>
                    <a:pt x="57" y="98"/>
                  </a:lnTo>
                  <a:lnTo>
                    <a:pt x="55" y="98"/>
                  </a:lnTo>
                  <a:lnTo>
                    <a:pt x="55" y="100"/>
                  </a:lnTo>
                  <a:lnTo>
                    <a:pt x="54" y="100"/>
                  </a:lnTo>
                  <a:lnTo>
                    <a:pt x="52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49" y="100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8" y="101"/>
                  </a:lnTo>
                  <a:lnTo>
                    <a:pt x="48" y="101"/>
                  </a:lnTo>
                  <a:lnTo>
                    <a:pt x="46" y="101"/>
                  </a:lnTo>
                  <a:lnTo>
                    <a:pt x="46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3" y="103"/>
                  </a:lnTo>
                  <a:lnTo>
                    <a:pt x="43" y="103"/>
                  </a:lnTo>
                  <a:lnTo>
                    <a:pt x="41" y="103"/>
                  </a:lnTo>
                  <a:lnTo>
                    <a:pt x="43" y="104"/>
                  </a:lnTo>
                  <a:lnTo>
                    <a:pt x="43" y="104"/>
                  </a:lnTo>
                  <a:lnTo>
                    <a:pt x="41" y="104"/>
                  </a:lnTo>
                  <a:lnTo>
                    <a:pt x="41" y="104"/>
                  </a:lnTo>
                  <a:lnTo>
                    <a:pt x="40" y="104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7" y="106"/>
                  </a:lnTo>
                  <a:lnTo>
                    <a:pt x="37" y="106"/>
                  </a:lnTo>
                  <a:lnTo>
                    <a:pt x="35" y="104"/>
                  </a:lnTo>
                  <a:lnTo>
                    <a:pt x="33" y="104"/>
                  </a:lnTo>
                  <a:lnTo>
                    <a:pt x="32" y="104"/>
                  </a:lnTo>
                  <a:lnTo>
                    <a:pt x="30" y="103"/>
                  </a:lnTo>
                  <a:lnTo>
                    <a:pt x="30" y="101"/>
                  </a:lnTo>
                  <a:lnTo>
                    <a:pt x="29" y="101"/>
                  </a:lnTo>
                  <a:lnTo>
                    <a:pt x="29" y="100"/>
                  </a:lnTo>
                  <a:lnTo>
                    <a:pt x="27" y="100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6"/>
                  </a:lnTo>
                  <a:lnTo>
                    <a:pt x="26" y="96"/>
                  </a:lnTo>
                  <a:lnTo>
                    <a:pt x="24" y="96"/>
                  </a:lnTo>
                  <a:lnTo>
                    <a:pt x="24" y="96"/>
                  </a:lnTo>
                  <a:lnTo>
                    <a:pt x="24" y="95"/>
                  </a:lnTo>
                  <a:lnTo>
                    <a:pt x="24" y="93"/>
                  </a:lnTo>
                  <a:lnTo>
                    <a:pt x="24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1" y="85"/>
                  </a:lnTo>
                  <a:lnTo>
                    <a:pt x="21" y="85"/>
                  </a:lnTo>
                  <a:lnTo>
                    <a:pt x="21" y="84"/>
                  </a:lnTo>
                  <a:lnTo>
                    <a:pt x="21" y="81"/>
                  </a:lnTo>
                  <a:lnTo>
                    <a:pt x="21" y="79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2" y="71"/>
                  </a:lnTo>
                  <a:lnTo>
                    <a:pt x="24" y="71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6" y="68"/>
                  </a:lnTo>
                  <a:lnTo>
                    <a:pt x="27" y="68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6" y="65"/>
                  </a:lnTo>
                  <a:lnTo>
                    <a:pt x="26" y="63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2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1" y="59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8" y="59"/>
                  </a:lnTo>
                  <a:lnTo>
                    <a:pt x="18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1"/>
                  </a:lnTo>
                  <a:lnTo>
                    <a:pt x="19" y="49"/>
                  </a:lnTo>
                  <a:lnTo>
                    <a:pt x="19" y="49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1" y="49"/>
                  </a:lnTo>
                  <a:lnTo>
                    <a:pt x="11" y="48"/>
                  </a:lnTo>
                  <a:lnTo>
                    <a:pt x="10" y="49"/>
                  </a:lnTo>
                  <a:lnTo>
                    <a:pt x="7" y="44"/>
                  </a:lnTo>
                  <a:lnTo>
                    <a:pt x="3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3" y="33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7"/>
                  </a:lnTo>
                  <a:lnTo>
                    <a:pt x="7" y="27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5"/>
                  </a:lnTo>
                  <a:lnTo>
                    <a:pt x="11" y="15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1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3" name="Freeform 260">
              <a:extLst>
                <a:ext uri="{FF2B5EF4-FFF2-40B4-BE49-F238E27FC236}">
                  <a16:creationId xmlns:a16="http://schemas.microsoft.com/office/drawing/2014/main" id="{3ECF9B13-7872-4BD9-BB20-0EB2D4BB436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95231" y="4059215"/>
              <a:ext cx="81867" cy="50680"/>
            </a:xfrm>
            <a:custGeom>
              <a:avLst/>
              <a:gdLst>
                <a:gd name="T0" fmla="*/ 11 w 42"/>
                <a:gd name="T1" fmla="*/ 23 h 26"/>
                <a:gd name="T2" fmla="*/ 9 w 42"/>
                <a:gd name="T3" fmla="*/ 24 h 26"/>
                <a:gd name="T4" fmla="*/ 11 w 42"/>
                <a:gd name="T5" fmla="*/ 23 h 26"/>
                <a:gd name="T6" fmla="*/ 8 w 42"/>
                <a:gd name="T7" fmla="*/ 23 h 26"/>
                <a:gd name="T8" fmla="*/ 8 w 42"/>
                <a:gd name="T9" fmla="*/ 24 h 26"/>
                <a:gd name="T10" fmla="*/ 6 w 42"/>
                <a:gd name="T11" fmla="*/ 23 h 26"/>
                <a:gd name="T12" fmla="*/ 8 w 42"/>
                <a:gd name="T13" fmla="*/ 23 h 26"/>
                <a:gd name="T14" fmla="*/ 14 w 42"/>
                <a:gd name="T15" fmla="*/ 21 h 26"/>
                <a:gd name="T16" fmla="*/ 14 w 42"/>
                <a:gd name="T17" fmla="*/ 21 h 26"/>
                <a:gd name="T18" fmla="*/ 14 w 42"/>
                <a:gd name="T19" fmla="*/ 23 h 26"/>
                <a:gd name="T20" fmla="*/ 12 w 42"/>
                <a:gd name="T21" fmla="*/ 21 h 26"/>
                <a:gd name="T22" fmla="*/ 11 w 42"/>
                <a:gd name="T23" fmla="*/ 16 h 26"/>
                <a:gd name="T24" fmla="*/ 9 w 42"/>
                <a:gd name="T25" fmla="*/ 18 h 26"/>
                <a:gd name="T26" fmla="*/ 9 w 42"/>
                <a:gd name="T27" fmla="*/ 16 h 26"/>
                <a:gd name="T28" fmla="*/ 16 w 42"/>
                <a:gd name="T29" fmla="*/ 16 h 26"/>
                <a:gd name="T30" fmla="*/ 16 w 42"/>
                <a:gd name="T31" fmla="*/ 18 h 26"/>
                <a:gd name="T32" fmla="*/ 9 w 42"/>
                <a:gd name="T33" fmla="*/ 12 h 26"/>
                <a:gd name="T34" fmla="*/ 8 w 42"/>
                <a:gd name="T35" fmla="*/ 13 h 26"/>
                <a:gd name="T36" fmla="*/ 9 w 42"/>
                <a:gd name="T37" fmla="*/ 12 h 26"/>
                <a:gd name="T38" fmla="*/ 28 w 42"/>
                <a:gd name="T39" fmla="*/ 0 h 26"/>
                <a:gd name="T40" fmla="*/ 42 w 42"/>
                <a:gd name="T41" fmla="*/ 0 h 26"/>
                <a:gd name="T42" fmla="*/ 42 w 42"/>
                <a:gd name="T43" fmla="*/ 5 h 26"/>
                <a:gd name="T44" fmla="*/ 42 w 42"/>
                <a:gd name="T45" fmla="*/ 7 h 26"/>
                <a:gd name="T46" fmla="*/ 39 w 42"/>
                <a:gd name="T47" fmla="*/ 7 h 26"/>
                <a:gd name="T48" fmla="*/ 41 w 42"/>
                <a:gd name="T49" fmla="*/ 8 h 26"/>
                <a:gd name="T50" fmla="*/ 42 w 42"/>
                <a:gd name="T51" fmla="*/ 12 h 26"/>
                <a:gd name="T52" fmla="*/ 39 w 42"/>
                <a:gd name="T53" fmla="*/ 15 h 26"/>
                <a:gd name="T54" fmla="*/ 33 w 42"/>
                <a:gd name="T55" fmla="*/ 16 h 26"/>
                <a:gd name="T56" fmla="*/ 28 w 42"/>
                <a:gd name="T57" fmla="*/ 18 h 26"/>
                <a:gd name="T58" fmla="*/ 25 w 42"/>
                <a:gd name="T59" fmla="*/ 24 h 26"/>
                <a:gd name="T60" fmla="*/ 22 w 42"/>
                <a:gd name="T61" fmla="*/ 24 h 26"/>
                <a:gd name="T62" fmla="*/ 22 w 42"/>
                <a:gd name="T63" fmla="*/ 24 h 26"/>
                <a:gd name="T64" fmla="*/ 20 w 42"/>
                <a:gd name="T65" fmla="*/ 23 h 26"/>
                <a:gd name="T66" fmla="*/ 19 w 42"/>
                <a:gd name="T67" fmla="*/ 21 h 26"/>
                <a:gd name="T68" fmla="*/ 19 w 42"/>
                <a:gd name="T69" fmla="*/ 19 h 26"/>
                <a:gd name="T70" fmla="*/ 17 w 42"/>
                <a:gd name="T71" fmla="*/ 19 h 26"/>
                <a:gd name="T72" fmla="*/ 22 w 42"/>
                <a:gd name="T73" fmla="*/ 16 h 26"/>
                <a:gd name="T74" fmla="*/ 20 w 42"/>
                <a:gd name="T75" fmla="*/ 15 h 26"/>
                <a:gd name="T76" fmla="*/ 17 w 42"/>
                <a:gd name="T77" fmla="*/ 16 h 26"/>
                <a:gd name="T78" fmla="*/ 17 w 42"/>
                <a:gd name="T79" fmla="*/ 13 h 26"/>
                <a:gd name="T80" fmla="*/ 22 w 42"/>
                <a:gd name="T81" fmla="*/ 12 h 26"/>
                <a:gd name="T82" fmla="*/ 23 w 42"/>
                <a:gd name="T83" fmla="*/ 12 h 26"/>
                <a:gd name="T84" fmla="*/ 17 w 42"/>
                <a:gd name="T85" fmla="*/ 12 h 26"/>
                <a:gd name="T86" fmla="*/ 12 w 42"/>
                <a:gd name="T87" fmla="*/ 13 h 26"/>
                <a:gd name="T88" fmla="*/ 11 w 42"/>
                <a:gd name="T89" fmla="*/ 12 h 26"/>
                <a:gd name="T90" fmla="*/ 6 w 42"/>
                <a:gd name="T91" fmla="*/ 10 h 26"/>
                <a:gd name="T92" fmla="*/ 6 w 42"/>
                <a:gd name="T93" fmla="*/ 7 h 26"/>
                <a:gd name="T94" fmla="*/ 3 w 42"/>
                <a:gd name="T95" fmla="*/ 7 h 26"/>
                <a:gd name="T96" fmla="*/ 1 w 42"/>
                <a:gd name="T97" fmla="*/ 5 h 26"/>
                <a:gd name="T98" fmla="*/ 6 w 42"/>
                <a:gd name="T99" fmla="*/ 4 h 26"/>
                <a:gd name="T100" fmla="*/ 16 w 42"/>
                <a:gd name="T10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2" h="26">
                  <a:moveTo>
                    <a:pt x="11" y="23"/>
                  </a:moveTo>
                  <a:lnTo>
                    <a:pt x="11" y="23"/>
                  </a:lnTo>
                  <a:lnTo>
                    <a:pt x="11" y="23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3"/>
                  </a:lnTo>
                  <a:lnTo>
                    <a:pt x="11" y="23"/>
                  </a:lnTo>
                  <a:close/>
                  <a:moveTo>
                    <a:pt x="8" y="23"/>
                  </a:moveTo>
                  <a:lnTo>
                    <a:pt x="8" y="23"/>
                  </a:lnTo>
                  <a:lnTo>
                    <a:pt x="9" y="23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close/>
                  <a:moveTo>
                    <a:pt x="14" y="21"/>
                  </a:move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1"/>
                  </a:lnTo>
                  <a:lnTo>
                    <a:pt x="14" y="21"/>
                  </a:lnTo>
                  <a:close/>
                  <a:moveTo>
                    <a:pt x="9" y="16"/>
                  </a:move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close/>
                  <a:moveTo>
                    <a:pt x="17" y="16"/>
                  </a:moveTo>
                  <a:lnTo>
                    <a:pt x="17" y="16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6"/>
                  </a:lnTo>
                  <a:lnTo>
                    <a:pt x="17" y="16"/>
                  </a:lnTo>
                  <a:close/>
                  <a:moveTo>
                    <a:pt x="9" y="12"/>
                  </a:moveTo>
                  <a:lnTo>
                    <a:pt x="9" y="12"/>
                  </a:lnTo>
                  <a:lnTo>
                    <a:pt x="9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8" y="12"/>
                  </a:lnTo>
                  <a:lnTo>
                    <a:pt x="9" y="12"/>
                  </a:lnTo>
                  <a:close/>
                  <a:moveTo>
                    <a:pt x="20" y="0"/>
                  </a:moveTo>
                  <a:lnTo>
                    <a:pt x="25" y="0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42" y="0"/>
                  </a:lnTo>
                  <a:lnTo>
                    <a:pt x="42" y="2"/>
                  </a:lnTo>
                  <a:lnTo>
                    <a:pt x="42" y="4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7"/>
                  </a:lnTo>
                  <a:lnTo>
                    <a:pt x="42" y="7"/>
                  </a:lnTo>
                  <a:lnTo>
                    <a:pt x="41" y="7"/>
                  </a:lnTo>
                  <a:lnTo>
                    <a:pt x="39" y="7"/>
                  </a:lnTo>
                  <a:lnTo>
                    <a:pt x="39" y="7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10"/>
                  </a:lnTo>
                  <a:lnTo>
                    <a:pt x="42" y="10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5"/>
                  </a:lnTo>
                  <a:lnTo>
                    <a:pt x="39" y="15"/>
                  </a:lnTo>
                  <a:lnTo>
                    <a:pt x="36" y="15"/>
                  </a:lnTo>
                  <a:lnTo>
                    <a:pt x="35" y="15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7" y="19"/>
                  </a:lnTo>
                  <a:lnTo>
                    <a:pt x="25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2" y="24"/>
                  </a:lnTo>
                  <a:lnTo>
                    <a:pt x="23" y="23"/>
                  </a:lnTo>
                  <a:lnTo>
                    <a:pt x="22" y="23"/>
                  </a:lnTo>
                  <a:lnTo>
                    <a:pt x="22" y="24"/>
                  </a:lnTo>
                  <a:lnTo>
                    <a:pt x="20" y="24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9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7" y="18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2" y="15"/>
                  </a:lnTo>
                  <a:lnTo>
                    <a:pt x="20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5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14" y="13"/>
                  </a:lnTo>
                  <a:lnTo>
                    <a:pt x="12" y="13"/>
                  </a:lnTo>
                  <a:lnTo>
                    <a:pt x="11" y="13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8" y="12"/>
                  </a:lnTo>
                  <a:lnTo>
                    <a:pt x="6" y="10"/>
                  </a:lnTo>
                  <a:lnTo>
                    <a:pt x="5" y="10"/>
                  </a:lnTo>
                  <a:lnTo>
                    <a:pt x="5" y="8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8" y="4"/>
                  </a:lnTo>
                  <a:lnTo>
                    <a:pt x="12" y="4"/>
                  </a:lnTo>
                  <a:lnTo>
                    <a:pt x="16" y="4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4" name="Freeform 261">
              <a:extLst>
                <a:ext uri="{FF2B5EF4-FFF2-40B4-BE49-F238E27FC236}">
                  <a16:creationId xmlns:a16="http://schemas.microsoft.com/office/drawing/2014/main" id="{EA14E432-31A9-4BC4-90CA-23FDE8EB2CA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40815" y="4031926"/>
              <a:ext cx="9747" cy="13645"/>
            </a:xfrm>
            <a:custGeom>
              <a:avLst/>
              <a:gdLst>
                <a:gd name="T0" fmla="*/ 3 w 5"/>
                <a:gd name="T1" fmla="*/ 0 h 7"/>
                <a:gd name="T2" fmla="*/ 3 w 5"/>
                <a:gd name="T3" fmla="*/ 0 h 7"/>
                <a:gd name="T4" fmla="*/ 3 w 5"/>
                <a:gd name="T5" fmla="*/ 0 h 7"/>
                <a:gd name="T6" fmla="*/ 5 w 5"/>
                <a:gd name="T7" fmla="*/ 2 h 7"/>
                <a:gd name="T8" fmla="*/ 2 w 5"/>
                <a:gd name="T9" fmla="*/ 3 h 7"/>
                <a:gd name="T10" fmla="*/ 2 w 5"/>
                <a:gd name="T11" fmla="*/ 7 h 7"/>
                <a:gd name="T12" fmla="*/ 0 w 5"/>
                <a:gd name="T13" fmla="*/ 7 h 7"/>
                <a:gd name="T14" fmla="*/ 0 w 5"/>
                <a:gd name="T15" fmla="*/ 5 h 7"/>
                <a:gd name="T16" fmla="*/ 0 w 5"/>
                <a:gd name="T17" fmla="*/ 5 h 7"/>
                <a:gd name="T18" fmla="*/ 0 w 5"/>
                <a:gd name="T19" fmla="*/ 3 h 7"/>
                <a:gd name="T20" fmla="*/ 2 w 5"/>
                <a:gd name="T21" fmla="*/ 2 h 7"/>
                <a:gd name="T22" fmla="*/ 3 w 5"/>
                <a:gd name="T23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" h="7">
                  <a:moveTo>
                    <a:pt x="3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5" name="Freeform 262">
              <a:extLst>
                <a:ext uri="{FF2B5EF4-FFF2-40B4-BE49-F238E27FC236}">
                  <a16:creationId xmlns:a16="http://schemas.microsoft.com/office/drawing/2014/main" id="{5CC0C60F-0F4B-4F09-8EB4-E3CF1AC044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4733" y="3913024"/>
              <a:ext cx="113055" cy="116953"/>
            </a:xfrm>
            <a:custGeom>
              <a:avLst/>
              <a:gdLst>
                <a:gd name="T0" fmla="*/ 24 w 58"/>
                <a:gd name="T1" fmla="*/ 0 h 60"/>
                <a:gd name="T2" fmla="*/ 36 w 58"/>
                <a:gd name="T3" fmla="*/ 0 h 60"/>
                <a:gd name="T4" fmla="*/ 44 w 58"/>
                <a:gd name="T5" fmla="*/ 3 h 60"/>
                <a:gd name="T6" fmla="*/ 44 w 58"/>
                <a:gd name="T7" fmla="*/ 11 h 60"/>
                <a:gd name="T8" fmla="*/ 44 w 58"/>
                <a:gd name="T9" fmla="*/ 19 h 60"/>
                <a:gd name="T10" fmla="*/ 44 w 58"/>
                <a:gd name="T11" fmla="*/ 28 h 60"/>
                <a:gd name="T12" fmla="*/ 46 w 58"/>
                <a:gd name="T13" fmla="*/ 28 h 60"/>
                <a:gd name="T14" fmla="*/ 49 w 58"/>
                <a:gd name="T15" fmla="*/ 28 h 60"/>
                <a:gd name="T16" fmla="*/ 51 w 58"/>
                <a:gd name="T17" fmla="*/ 28 h 60"/>
                <a:gd name="T18" fmla="*/ 54 w 58"/>
                <a:gd name="T19" fmla="*/ 30 h 60"/>
                <a:gd name="T20" fmla="*/ 54 w 58"/>
                <a:gd name="T21" fmla="*/ 28 h 60"/>
                <a:gd name="T22" fmla="*/ 54 w 58"/>
                <a:gd name="T23" fmla="*/ 28 h 60"/>
                <a:gd name="T24" fmla="*/ 58 w 58"/>
                <a:gd name="T25" fmla="*/ 31 h 60"/>
                <a:gd name="T26" fmla="*/ 54 w 58"/>
                <a:gd name="T27" fmla="*/ 35 h 60"/>
                <a:gd name="T28" fmla="*/ 49 w 58"/>
                <a:gd name="T29" fmla="*/ 38 h 60"/>
                <a:gd name="T30" fmla="*/ 47 w 58"/>
                <a:gd name="T31" fmla="*/ 39 h 60"/>
                <a:gd name="T32" fmla="*/ 44 w 58"/>
                <a:gd name="T33" fmla="*/ 41 h 60"/>
                <a:gd name="T34" fmla="*/ 44 w 58"/>
                <a:gd name="T35" fmla="*/ 44 h 60"/>
                <a:gd name="T36" fmla="*/ 44 w 58"/>
                <a:gd name="T37" fmla="*/ 47 h 60"/>
                <a:gd name="T38" fmla="*/ 43 w 58"/>
                <a:gd name="T39" fmla="*/ 49 h 60"/>
                <a:gd name="T40" fmla="*/ 43 w 58"/>
                <a:gd name="T41" fmla="*/ 50 h 60"/>
                <a:gd name="T42" fmla="*/ 41 w 58"/>
                <a:gd name="T43" fmla="*/ 50 h 60"/>
                <a:gd name="T44" fmla="*/ 39 w 58"/>
                <a:gd name="T45" fmla="*/ 50 h 60"/>
                <a:gd name="T46" fmla="*/ 39 w 58"/>
                <a:gd name="T47" fmla="*/ 52 h 60"/>
                <a:gd name="T48" fmla="*/ 39 w 58"/>
                <a:gd name="T49" fmla="*/ 52 h 60"/>
                <a:gd name="T50" fmla="*/ 38 w 58"/>
                <a:gd name="T51" fmla="*/ 53 h 60"/>
                <a:gd name="T52" fmla="*/ 36 w 58"/>
                <a:gd name="T53" fmla="*/ 55 h 60"/>
                <a:gd name="T54" fmla="*/ 35 w 58"/>
                <a:gd name="T55" fmla="*/ 55 h 60"/>
                <a:gd name="T56" fmla="*/ 33 w 58"/>
                <a:gd name="T57" fmla="*/ 57 h 60"/>
                <a:gd name="T58" fmla="*/ 32 w 58"/>
                <a:gd name="T59" fmla="*/ 58 h 60"/>
                <a:gd name="T60" fmla="*/ 32 w 58"/>
                <a:gd name="T61" fmla="*/ 60 h 60"/>
                <a:gd name="T62" fmla="*/ 24 w 58"/>
                <a:gd name="T63" fmla="*/ 57 h 60"/>
                <a:gd name="T64" fmla="*/ 13 w 58"/>
                <a:gd name="T65" fmla="*/ 57 h 60"/>
                <a:gd name="T66" fmla="*/ 6 w 58"/>
                <a:gd name="T67" fmla="*/ 53 h 60"/>
                <a:gd name="T68" fmla="*/ 0 w 58"/>
                <a:gd name="T69" fmla="*/ 47 h 60"/>
                <a:gd name="T70" fmla="*/ 2 w 58"/>
                <a:gd name="T71" fmla="*/ 46 h 60"/>
                <a:gd name="T72" fmla="*/ 2 w 58"/>
                <a:gd name="T73" fmla="*/ 44 h 60"/>
                <a:gd name="T74" fmla="*/ 2 w 58"/>
                <a:gd name="T75" fmla="*/ 42 h 60"/>
                <a:gd name="T76" fmla="*/ 2 w 58"/>
                <a:gd name="T77" fmla="*/ 41 h 60"/>
                <a:gd name="T78" fmla="*/ 2 w 58"/>
                <a:gd name="T79" fmla="*/ 38 h 60"/>
                <a:gd name="T80" fmla="*/ 2 w 58"/>
                <a:gd name="T81" fmla="*/ 36 h 60"/>
                <a:gd name="T82" fmla="*/ 5 w 58"/>
                <a:gd name="T83" fmla="*/ 31 h 60"/>
                <a:gd name="T84" fmla="*/ 8 w 58"/>
                <a:gd name="T85" fmla="*/ 25 h 60"/>
                <a:gd name="T86" fmla="*/ 14 w 58"/>
                <a:gd name="T87" fmla="*/ 25 h 60"/>
                <a:gd name="T88" fmla="*/ 22 w 58"/>
                <a:gd name="T89" fmla="*/ 25 h 60"/>
                <a:gd name="T90" fmla="*/ 27 w 58"/>
                <a:gd name="T91" fmla="*/ 25 h 60"/>
                <a:gd name="T92" fmla="*/ 27 w 58"/>
                <a:gd name="T93" fmla="*/ 23 h 60"/>
                <a:gd name="T94" fmla="*/ 27 w 58"/>
                <a:gd name="T95" fmla="*/ 20 h 60"/>
                <a:gd name="T96" fmla="*/ 24 w 58"/>
                <a:gd name="T97" fmla="*/ 20 h 60"/>
                <a:gd name="T98" fmla="*/ 24 w 58"/>
                <a:gd name="T99" fmla="*/ 19 h 60"/>
                <a:gd name="T100" fmla="*/ 22 w 58"/>
                <a:gd name="T101" fmla="*/ 16 h 60"/>
                <a:gd name="T102" fmla="*/ 19 w 58"/>
                <a:gd name="T103" fmla="*/ 14 h 60"/>
                <a:gd name="T104" fmla="*/ 14 w 58"/>
                <a:gd name="T105" fmla="*/ 11 h 60"/>
                <a:gd name="T106" fmla="*/ 13 w 58"/>
                <a:gd name="T107" fmla="*/ 9 h 60"/>
                <a:gd name="T108" fmla="*/ 16 w 58"/>
                <a:gd name="T109" fmla="*/ 8 h 60"/>
                <a:gd name="T110" fmla="*/ 19 w 58"/>
                <a:gd name="T111" fmla="*/ 6 h 60"/>
                <a:gd name="T112" fmla="*/ 19 w 58"/>
                <a:gd name="T113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8" h="60">
                  <a:moveTo>
                    <a:pt x="19" y="0"/>
                  </a:moveTo>
                  <a:lnTo>
                    <a:pt x="24" y="0"/>
                  </a:lnTo>
                  <a:lnTo>
                    <a:pt x="30" y="0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44" y="3"/>
                  </a:lnTo>
                  <a:lnTo>
                    <a:pt x="44" y="8"/>
                  </a:lnTo>
                  <a:lnTo>
                    <a:pt x="44" y="11"/>
                  </a:lnTo>
                  <a:lnTo>
                    <a:pt x="44" y="16"/>
                  </a:lnTo>
                  <a:lnTo>
                    <a:pt x="44" y="19"/>
                  </a:lnTo>
                  <a:lnTo>
                    <a:pt x="44" y="25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6" y="28"/>
                  </a:lnTo>
                  <a:lnTo>
                    <a:pt x="47" y="28"/>
                  </a:lnTo>
                  <a:lnTo>
                    <a:pt x="49" y="28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2" y="30"/>
                  </a:lnTo>
                  <a:lnTo>
                    <a:pt x="54" y="30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8" y="31"/>
                  </a:lnTo>
                  <a:lnTo>
                    <a:pt x="58" y="31"/>
                  </a:lnTo>
                  <a:lnTo>
                    <a:pt x="57" y="33"/>
                  </a:lnTo>
                  <a:lnTo>
                    <a:pt x="54" y="35"/>
                  </a:lnTo>
                  <a:lnTo>
                    <a:pt x="52" y="36"/>
                  </a:lnTo>
                  <a:lnTo>
                    <a:pt x="49" y="38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6" y="41"/>
                  </a:lnTo>
                  <a:lnTo>
                    <a:pt x="44" y="41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4" y="47"/>
                  </a:lnTo>
                  <a:lnTo>
                    <a:pt x="44" y="47"/>
                  </a:lnTo>
                  <a:lnTo>
                    <a:pt x="43" y="49"/>
                  </a:lnTo>
                  <a:lnTo>
                    <a:pt x="43" y="49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3"/>
                  </a:lnTo>
                  <a:lnTo>
                    <a:pt x="38" y="53"/>
                  </a:lnTo>
                  <a:lnTo>
                    <a:pt x="36" y="53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3" y="57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60"/>
                  </a:lnTo>
                  <a:lnTo>
                    <a:pt x="32" y="60"/>
                  </a:lnTo>
                  <a:lnTo>
                    <a:pt x="25" y="58"/>
                  </a:lnTo>
                  <a:lnTo>
                    <a:pt x="24" y="57"/>
                  </a:lnTo>
                  <a:lnTo>
                    <a:pt x="16" y="57"/>
                  </a:lnTo>
                  <a:lnTo>
                    <a:pt x="13" y="57"/>
                  </a:lnTo>
                  <a:lnTo>
                    <a:pt x="10" y="55"/>
                  </a:lnTo>
                  <a:lnTo>
                    <a:pt x="6" y="53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4"/>
                  </a:lnTo>
                  <a:lnTo>
                    <a:pt x="2" y="42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3" y="41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2" y="36"/>
                  </a:lnTo>
                  <a:lnTo>
                    <a:pt x="3" y="35"/>
                  </a:lnTo>
                  <a:lnTo>
                    <a:pt x="5" y="31"/>
                  </a:lnTo>
                  <a:lnTo>
                    <a:pt x="6" y="28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2" y="25"/>
                  </a:lnTo>
                  <a:lnTo>
                    <a:pt x="25" y="25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7" y="23"/>
                  </a:lnTo>
                  <a:lnTo>
                    <a:pt x="27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2" y="16"/>
                  </a:lnTo>
                  <a:lnTo>
                    <a:pt x="21" y="16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4" y="11"/>
                  </a:lnTo>
                  <a:lnTo>
                    <a:pt x="14" y="9"/>
                  </a:lnTo>
                  <a:lnTo>
                    <a:pt x="13" y="9"/>
                  </a:lnTo>
                  <a:lnTo>
                    <a:pt x="13" y="8"/>
                  </a:lnTo>
                  <a:lnTo>
                    <a:pt x="16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19" y="3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6" name="Freeform 263">
              <a:extLst>
                <a:ext uri="{FF2B5EF4-FFF2-40B4-BE49-F238E27FC236}">
                  <a16:creationId xmlns:a16="http://schemas.microsoft.com/office/drawing/2014/main" id="{993EDDCD-12E5-49B6-B34C-5EB652A14E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92922" y="6100050"/>
              <a:ext cx="331368" cy="177380"/>
            </a:xfrm>
            <a:custGeom>
              <a:avLst/>
              <a:gdLst>
                <a:gd name="T0" fmla="*/ 170 w 170"/>
                <a:gd name="T1" fmla="*/ 89 h 91"/>
                <a:gd name="T2" fmla="*/ 170 w 170"/>
                <a:gd name="T3" fmla="*/ 89 h 91"/>
                <a:gd name="T4" fmla="*/ 170 w 170"/>
                <a:gd name="T5" fmla="*/ 89 h 91"/>
                <a:gd name="T6" fmla="*/ 170 w 170"/>
                <a:gd name="T7" fmla="*/ 91 h 91"/>
                <a:gd name="T8" fmla="*/ 168 w 170"/>
                <a:gd name="T9" fmla="*/ 89 h 91"/>
                <a:gd name="T10" fmla="*/ 167 w 170"/>
                <a:gd name="T11" fmla="*/ 89 h 91"/>
                <a:gd name="T12" fmla="*/ 168 w 170"/>
                <a:gd name="T13" fmla="*/ 89 h 91"/>
                <a:gd name="T14" fmla="*/ 170 w 170"/>
                <a:gd name="T15" fmla="*/ 89 h 91"/>
                <a:gd name="T16" fmla="*/ 9 w 170"/>
                <a:gd name="T17" fmla="*/ 0 h 91"/>
                <a:gd name="T18" fmla="*/ 9 w 170"/>
                <a:gd name="T19" fmla="*/ 0 h 91"/>
                <a:gd name="T20" fmla="*/ 11 w 170"/>
                <a:gd name="T21" fmla="*/ 0 h 91"/>
                <a:gd name="T22" fmla="*/ 14 w 170"/>
                <a:gd name="T23" fmla="*/ 1 h 91"/>
                <a:gd name="T24" fmla="*/ 16 w 170"/>
                <a:gd name="T25" fmla="*/ 1 h 91"/>
                <a:gd name="T26" fmla="*/ 16 w 170"/>
                <a:gd name="T27" fmla="*/ 1 h 91"/>
                <a:gd name="T28" fmla="*/ 17 w 170"/>
                <a:gd name="T29" fmla="*/ 1 h 91"/>
                <a:gd name="T30" fmla="*/ 17 w 170"/>
                <a:gd name="T31" fmla="*/ 1 h 91"/>
                <a:gd name="T32" fmla="*/ 19 w 170"/>
                <a:gd name="T33" fmla="*/ 1 h 91"/>
                <a:gd name="T34" fmla="*/ 19 w 170"/>
                <a:gd name="T35" fmla="*/ 1 h 91"/>
                <a:gd name="T36" fmla="*/ 20 w 170"/>
                <a:gd name="T37" fmla="*/ 3 h 91"/>
                <a:gd name="T38" fmla="*/ 20 w 170"/>
                <a:gd name="T39" fmla="*/ 4 h 91"/>
                <a:gd name="T40" fmla="*/ 22 w 170"/>
                <a:gd name="T41" fmla="*/ 4 h 91"/>
                <a:gd name="T42" fmla="*/ 23 w 170"/>
                <a:gd name="T43" fmla="*/ 6 h 91"/>
                <a:gd name="T44" fmla="*/ 23 w 170"/>
                <a:gd name="T45" fmla="*/ 6 h 91"/>
                <a:gd name="T46" fmla="*/ 23 w 170"/>
                <a:gd name="T47" fmla="*/ 4 h 91"/>
                <a:gd name="T48" fmla="*/ 25 w 170"/>
                <a:gd name="T49" fmla="*/ 4 h 91"/>
                <a:gd name="T50" fmla="*/ 25 w 170"/>
                <a:gd name="T51" fmla="*/ 4 h 91"/>
                <a:gd name="T52" fmla="*/ 27 w 170"/>
                <a:gd name="T53" fmla="*/ 6 h 91"/>
                <a:gd name="T54" fmla="*/ 27 w 170"/>
                <a:gd name="T55" fmla="*/ 7 h 91"/>
                <a:gd name="T56" fmla="*/ 28 w 170"/>
                <a:gd name="T57" fmla="*/ 9 h 91"/>
                <a:gd name="T58" fmla="*/ 28 w 170"/>
                <a:gd name="T59" fmla="*/ 11 h 91"/>
                <a:gd name="T60" fmla="*/ 28 w 170"/>
                <a:gd name="T61" fmla="*/ 11 h 91"/>
                <a:gd name="T62" fmla="*/ 30 w 170"/>
                <a:gd name="T63" fmla="*/ 11 h 91"/>
                <a:gd name="T64" fmla="*/ 31 w 170"/>
                <a:gd name="T65" fmla="*/ 11 h 91"/>
                <a:gd name="T66" fmla="*/ 30 w 170"/>
                <a:gd name="T67" fmla="*/ 12 h 91"/>
                <a:gd name="T68" fmla="*/ 31 w 170"/>
                <a:gd name="T69" fmla="*/ 14 h 91"/>
                <a:gd name="T70" fmla="*/ 33 w 170"/>
                <a:gd name="T71" fmla="*/ 14 h 91"/>
                <a:gd name="T72" fmla="*/ 31 w 170"/>
                <a:gd name="T73" fmla="*/ 15 h 91"/>
                <a:gd name="T74" fmla="*/ 30 w 170"/>
                <a:gd name="T75" fmla="*/ 15 h 91"/>
                <a:gd name="T76" fmla="*/ 28 w 170"/>
                <a:gd name="T77" fmla="*/ 17 h 91"/>
                <a:gd name="T78" fmla="*/ 28 w 170"/>
                <a:gd name="T79" fmla="*/ 17 h 91"/>
                <a:gd name="T80" fmla="*/ 25 w 170"/>
                <a:gd name="T81" fmla="*/ 15 h 91"/>
                <a:gd name="T82" fmla="*/ 25 w 170"/>
                <a:gd name="T83" fmla="*/ 12 h 91"/>
                <a:gd name="T84" fmla="*/ 23 w 170"/>
                <a:gd name="T85" fmla="*/ 11 h 91"/>
                <a:gd name="T86" fmla="*/ 22 w 170"/>
                <a:gd name="T87" fmla="*/ 9 h 91"/>
                <a:gd name="T88" fmla="*/ 22 w 170"/>
                <a:gd name="T89" fmla="*/ 9 h 91"/>
                <a:gd name="T90" fmla="*/ 20 w 170"/>
                <a:gd name="T91" fmla="*/ 9 h 91"/>
                <a:gd name="T92" fmla="*/ 19 w 170"/>
                <a:gd name="T93" fmla="*/ 9 h 91"/>
                <a:gd name="T94" fmla="*/ 17 w 170"/>
                <a:gd name="T95" fmla="*/ 7 h 91"/>
                <a:gd name="T96" fmla="*/ 17 w 170"/>
                <a:gd name="T97" fmla="*/ 6 h 91"/>
                <a:gd name="T98" fmla="*/ 17 w 170"/>
                <a:gd name="T99" fmla="*/ 6 h 91"/>
                <a:gd name="T100" fmla="*/ 16 w 170"/>
                <a:gd name="T101" fmla="*/ 6 h 91"/>
                <a:gd name="T102" fmla="*/ 14 w 170"/>
                <a:gd name="T103" fmla="*/ 6 h 91"/>
                <a:gd name="T104" fmla="*/ 12 w 170"/>
                <a:gd name="T105" fmla="*/ 4 h 91"/>
                <a:gd name="T106" fmla="*/ 8 w 170"/>
                <a:gd name="T107" fmla="*/ 3 h 91"/>
                <a:gd name="T108" fmla="*/ 6 w 170"/>
                <a:gd name="T109" fmla="*/ 3 h 91"/>
                <a:gd name="T110" fmla="*/ 4 w 170"/>
                <a:gd name="T111" fmla="*/ 1 h 91"/>
                <a:gd name="T112" fmla="*/ 4 w 170"/>
                <a:gd name="T113" fmla="*/ 1 h 91"/>
                <a:gd name="T114" fmla="*/ 6 w 170"/>
                <a:gd name="T115" fmla="*/ 0 h 91"/>
                <a:gd name="T116" fmla="*/ 1 w 170"/>
                <a:gd name="T117" fmla="*/ 0 h 91"/>
                <a:gd name="T118" fmla="*/ 0 w 170"/>
                <a:gd name="T119" fmla="*/ 0 h 91"/>
                <a:gd name="T120" fmla="*/ 1 w 170"/>
                <a:gd name="T121" fmla="*/ 0 h 91"/>
                <a:gd name="T122" fmla="*/ 8 w 170"/>
                <a:gd name="T123" fmla="*/ 0 h 91"/>
                <a:gd name="T124" fmla="*/ 9 w 170"/>
                <a:gd name="T12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0" h="91">
                  <a:moveTo>
                    <a:pt x="170" y="89"/>
                  </a:moveTo>
                  <a:lnTo>
                    <a:pt x="170" y="89"/>
                  </a:lnTo>
                  <a:lnTo>
                    <a:pt x="170" y="89"/>
                  </a:lnTo>
                  <a:lnTo>
                    <a:pt x="170" y="91"/>
                  </a:lnTo>
                  <a:lnTo>
                    <a:pt x="168" y="89"/>
                  </a:lnTo>
                  <a:lnTo>
                    <a:pt x="167" y="89"/>
                  </a:lnTo>
                  <a:lnTo>
                    <a:pt x="168" y="89"/>
                  </a:lnTo>
                  <a:lnTo>
                    <a:pt x="170" y="89"/>
                  </a:lnTo>
                  <a:close/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0" y="3"/>
                  </a:lnTo>
                  <a:lnTo>
                    <a:pt x="20" y="4"/>
                  </a:lnTo>
                  <a:lnTo>
                    <a:pt x="22" y="4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3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7" y="6"/>
                  </a:lnTo>
                  <a:lnTo>
                    <a:pt x="27" y="7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1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4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8" y="17"/>
                  </a:lnTo>
                  <a:lnTo>
                    <a:pt x="28" y="17"/>
                  </a:lnTo>
                  <a:lnTo>
                    <a:pt x="25" y="15"/>
                  </a:lnTo>
                  <a:lnTo>
                    <a:pt x="25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19" y="9"/>
                  </a:lnTo>
                  <a:lnTo>
                    <a:pt x="17" y="7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8" y="3"/>
                  </a:lnTo>
                  <a:lnTo>
                    <a:pt x="6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7" name="Freeform 264">
              <a:extLst>
                <a:ext uri="{FF2B5EF4-FFF2-40B4-BE49-F238E27FC236}">
                  <a16:creationId xmlns:a16="http://schemas.microsoft.com/office/drawing/2014/main" id="{1B15EBB6-DD17-4FDA-BABC-55CBA83856A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8573" y="3176218"/>
              <a:ext cx="241703" cy="220263"/>
            </a:xfrm>
            <a:custGeom>
              <a:avLst/>
              <a:gdLst>
                <a:gd name="T0" fmla="*/ 66 w 124"/>
                <a:gd name="T1" fmla="*/ 105 h 113"/>
                <a:gd name="T2" fmla="*/ 88 w 124"/>
                <a:gd name="T3" fmla="*/ 107 h 113"/>
                <a:gd name="T4" fmla="*/ 93 w 124"/>
                <a:gd name="T5" fmla="*/ 112 h 113"/>
                <a:gd name="T6" fmla="*/ 57 w 124"/>
                <a:gd name="T7" fmla="*/ 108 h 113"/>
                <a:gd name="T8" fmla="*/ 109 w 124"/>
                <a:gd name="T9" fmla="*/ 105 h 113"/>
                <a:gd name="T10" fmla="*/ 47 w 124"/>
                <a:gd name="T11" fmla="*/ 91 h 113"/>
                <a:gd name="T12" fmla="*/ 117 w 124"/>
                <a:gd name="T13" fmla="*/ 93 h 113"/>
                <a:gd name="T14" fmla="*/ 83 w 124"/>
                <a:gd name="T15" fmla="*/ 88 h 113"/>
                <a:gd name="T16" fmla="*/ 118 w 124"/>
                <a:gd name="T17" fmla="*/ 86 h 113"/>
                <a:gd name="T18" fmla="*/ 82 w 124"/>
                <a:gd name="T19" fmla="*/ 83 h 113"/>
                <a:gd name="T20" fmla="*/ 107 w 124"/>
                <a:gd name="T21" fmla="*/ 82 h 113"/>
                <a:gd name="T22" fmla="*/ 74 w 124"/>
                <a:gd name="T23" fmla="*/ 80 h 113"/>
                <a:gd name="T24" fmla="*/ 104 w 124"/>
                <a:gd name="T25" fmla="*/ 79 h 113"/>
                <a:gd name="T26" fmla="*/ 83 w 124"/>
                <a:gd name="T27" fmla="*/ 80 h 113"/>
                <a:gd name="T28" fmla="*/ 69 w 124"/>
                <a:gd name="T29" fmla="*/ 74 h 113"/>
                <a:gd name="T30" fmla="*/ 83 w 124"/>
                <a:gd name="T31" fmla="*/ 72 h 113"/>
                <a:gd name="T32" fmla="*/ 77 w 124"/>
                <a:gd name="T33" fmla="*/ 67 h 113"/>
                <a:gd name="T34" fmla="*/ 68 w 124"/>
                <a:gd name="T35" fmla="*/ 67 h 113"/>
                <a:gd name="T36" fmla="*/ 104 w 124"/>
                <a:gd name="T37" fmla="*/ 66 h 113"/>
                <a:gd name="T38" fmla="*/ 77 w 124"/>
                <a:gd name="T39" fmla="*/ 66 h 113"/>
                <a:gd name="T40" fmla="*/ 55 w 124"/>
                <a:gd name="T41" fmla="*/ 64 h 113"/>
                <a:gd name="T42" fmla="*/ 13 w 124"/>
                <a:gd name="T43" fmla="*/ 61 h 113"/>
                <a:gd name="T44" fmla="*/ 13 w 124"/>
                <a:gd name="T45" fmla="*/ 55 h 113"/>
                <a:gd name="T46" fmla="*/ 93 w 124"/>
                <a:gd name="T47" fmla="*/ 55 h 113"/>
                <a:gd name="T48" fmla="*/ 16 w 124"/>
                <a:gd name="T49" fmla="*/ 49 h 113"/>
                <a:gd name="T50" fmla="*/ 72 w 124"/>
                <a:gd name="T51" fmla="*/ 49 h 113"/>
                <a:gd name="T52" fmla="*/ 65 w 124"/>
                <a:gd name="T53" fmla="*/ 52 h 113"/>
                <a:gd name="T54" fmla="*/ 69 w 124"/>
                <a:gd name="T55" fmla="*/ 63 h 113"/>
                <a:gd name="T56" fmla="*/ 58 w 124"/>
                <a:gd name="T57" fmla="*/ 55 h 113"/>
                <a:gd name="T58" fmla="*/ 54 w 124"/>
                <a:gd name="T59" fmla="*/ 45 h 113"/>
                <a:gd name="T60" fmla="*/ 99 w 124"/>
                <a:gd name="T61" fmla="*/ 44 h 113"/>
                <a:gd name="T62" fmla="*/ 93 w 124"/>
                <a:gd name="T63" fmla="*/ 44 h 113"/>
                <a:gd name="T64" fmla="*/ 3 w 124"/>
                <a:gd name="T65" fmla="*/ 34 h 113"/>
                <a:gd name="T66" fmla="*/ 83 w 124"/>
                <a:gd name="T67" fmla="*/ 28 h 113"/>
                <a:gd name="T68" fmla="*/ 77 w 124"/>
                <a:gd name="T69" fmla="*/ 30 h 113"/>
                <a:gd name="T70" fmla="*/ 72 w 124"/>
                <a:gd name="T71" fmla="*/ 15 h 113"/>
                <a:gd name="T72" fmla="*/ 99 w 124"/>
                <a:gd name="T73" fmla="*/ 1 h 113"/>
                <a:gd name="T74" fmla="*/ 93 w 124"/>
                <a:gd name="T75" fmla="*/ 17 h 113"/>
                <a:gd name="T76" fmla="*/ 66 w 124"/>
                <a:gd name="T77" fmla="*/ 15 h 113"/>
                <a:gd name="T78" fmla="*/ 65 w 124"/>
                <a:gd name="T79" fmla="*/ 25 h 113"/>
                <a:gd name="T80" fmla="*/ 54 w 124"/>
                <a:gd name="T81" fmla="*/ 25 h 113"/>
                <a:gd name="T82" fmla="*/ 44 w 124"/>
                <a:gd name="T83" fmla="*/ 20 h 113"/>
                <a:gd name="T84" fmla="*/ 50 w 124"/>
                <a:gd name="T85" fmla="*/ 44 h 113"/>
                <a:gd name="T86" fmla="*/ 42 w 124"/>
                <a:gd name="T87" fmla="*/ 49 h 113"/>
                <a:gd name="T88" fmla="*/ 63 w 124"/>
                <a:gd name="T89" fmla="*/ 66 h 113"/>
                <a:gd name="T90" fmla="*/ 49 w 124"/>
                <a:gd name="T91" fmla="*/ 66 h 113"/>
                <a:gd name="T92" fmla="*/ 50 w 124"/>
                <a:gd name="T93" fmla="*/ 72 h 113"/>
                <a:gd name="T94" fmla="*/ 49 w 124"/>
                <a:gd name="T95" fmla="*/ 88 h 113"/>
                <a:gd name="T96" fmla="*/ 35 w 124"/>
                <a:gd name="T97" fmla="*/ 79 h 113"/>
                <a:gd name="T98" fmla="*/ 22 w 124"/>
                <a:gd name="T99" fmla="*/ 66 h 113"/>
                <a:gd name="T100" fmla="*/ 46 w 124"/>
                <a:gd name="T101" fmla="*/ 63 h 113"/>
                <a:gd name="T102" fmla="*/ 46 w 124"/>
                <a:gd name="T103" fmla="*/ 58 h 113"/>
                <a:gd name="T104" fmla="*/ 24 w 124"/>
                <a:gd name="T105" fmla="*/ 55 h 113"/>
                <a:gd name="T106" fmla="*/ 22 w 124"/>
                <a:gd name="T107" fmla="*/ 47 h 113"/>
                <a:gd name="T108" fmla="*/ 6 w 124"/>
                <a:gd name="T109" fmla="*/ 34 h 113"/>
                <a:gd name="T110" fmla="*/ 11 w 124"/>
                <a:gd name="T111" fmla="*/ 30 h 113"/>
                <a:gd name="T112" fmla="*/ 20 w 124"/>
                <a:gd name="T113" fmla="*/ 19 h 113"/>
                <a:gd name="T114" fmla="*/ 36 w 124"/>
                <a:gd name="T115" fmla="*/ 9 h 113"/>
                <a:gd name="T116" fmla="*/ 55 w 124"/>
                <a:gd name="T117" fmla="*/ 6 h 113"/>
                <a:gd name="T118" fmla="*/ 71 w 124"/>
                <a:gd name="T119" fmla="*/ 4 h 113"/>
                <a:gd name="T120" fmla="*/ 93 w 124"/>
                <a:gd name="T121" fmla="*/ 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4" h="113">
                  <a:moveTo>
                    <a:pt x="58" y="102"/>
                  </a:moveTo>
                  <a:lnTo>
                    <a:pt x="60" y="102"/>
                  </a:lnTo>
                  <a:lnTo>
                    <a:pt x="60" y="104"/>
                  </a:lnTo>
                  <a:lnTo>
                    <a:pt x="60" y="104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3" y="104"/>
                  </a:lnTo>
                  <a:lnTo>
                    <a:pt x="65" y="102"/>
                  </a:lnTo>
                  <a:lnTo>
                    <a:pt x="65" y="102"/>
                  </a:lnTo>
                  <a:lnTo>
                    <a:pt x="66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8" y="107"/>
                  </a:lnTo>
                  <a:lnTo>
                    <a:pt x="68" y="107"/>
                  </a:lnTo>
                  <a:lnTo>
                    <a:pt x="69" y="107"/>
                  </a:lnTo>
                  <a:lnTo>
                    <a:pt x="71" y="107"/>
                  </a:lnTo>
                  <a:lnTo>
                    <a:pt x="72" y="105"/>
                  </a:lnTo>
                  <a:lnTo>
                    <a:pt x="72" y="105"/>
                  </a:lnTo>
                  <a:lnTo>
                    <a:pt x="77" y="105"/>
                  </a:lnTo>
                  <a:lnTo>
                    <a:pt x="79" y="107"/>
                  </a:lnTo>
                  <a:lnTo>
                    <a:pt x="82" y="107"/>
                  </a:lnTo>
                  <a:lnTo>
                    <a:pt x="83" y="107"/>
                  </a:lnTo>
                  <a:lnTo>
                    <a:pt x="85" y="107"/>
                  </a:lnTo>
                  <a:lnTo>
                    <a:pt x="88" y="107"/>
                  </a:lnTo>
                  <a:lnTo>
                    <a:pt x="88" y="107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91" y="108"/>
                  </a:lnTo>
                  <a:lnTo>
                    <a:pt x="95" y="108"/>
                  </a:lnTo>
                  <a:lnTo>
                    <a:pt x="96" y="107"/>
                  </a:lnTo>
                  <a:lnTo>
                    <a:pt x="96" y="107"/>
                  </a:lnTo>
                  <a:lnTo>
                    <a:pt x="96" y="108"/>
                  </a:lnTo>
                  <a:lnTo>
                    <a:pt x="96" y="110"/>
                  </a:lnTo>
                  <a:lnTo>
                    <a:pt x="95" y="110"/>
                  </a:lnTo>
                  <a:lnTo>
                    <a:pt x="95" y="112"/>
                  </a:lnTo>
                  <a:lnTo>
                    <a:pt x="95" y="112"/>
                  </a:lnTo>
                  <a:lnTo>
                    <a:pt x="93" y="112"/>
                  </a:lnTo>
                  <a:lnTo>
                    <a:pt x="90" y="112"/>
                  </a:lnTo>
                  <a:lnTo>
                    <a:pt x="87" y="112"/>
                  </a:lnTo>
                  <a:lnTo>
                    <a:pt x="80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2" y="112"/>
                  </a:lnTo>
                  <a:lnTo>
                    <a:pt x="71" y="110"/>
                  </a:lnTo>
                  <a:lnTo>
                    <a:pt x="69" y="110"/>
                  </a:lnTo>
                  <a:lnTo>
                    <a:pt x="63" y="108"/>
                  </a:lnTo>
                  <a:lnTo>
                    <a:pt x="61" y="108"/>
                  </a:lnTo>
                  <a:lnTo>
                    <a:pt x="58" y="108"/>
                  </a:lnTo>
                  <a:lnTo>
                    <a:pt x="58" y="108"/>
                  </a:lnTo>
                  <a:lnTo>
                    <a:pt x="57" y="108"/>
                  </a:lnTo>
                  <a:lnTo>
                    <a:pt x="57" y="107"/>
                  </a:lnTo>
                  <a:lnTo>
                    <a:pt x="57" y="105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8" y="104"/>
                  </a:lnTo>
                  <a:lnTo>
                    <a:pt x="58" y="104"/>
                  </a:lnTo>
                  <a:lnTo>
                    <a:pt x="58" y="102"/>
                  </a:lnTo>
                  <a:lnTo>
                    <a:pt x="58" y="102"/>
                  </a:lnTo>
                  <a:close/>
                  <a:moveTo>
                    <a:pt x="109" y="99"/>
                  </a:moveTo>
                  <a:lnTo>
                    <a:pt x="109" y="101"/>
                  </a:lnTo>
                  <a:lnTo>
                    <a:pt x="109" y="102"/>
                  </a:lnTo>
                  <a:lnTo>
                    <a:pt x="109" y="104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7" y="105"/>
                  </a:lnTo>
                  <a:lnTo>
                    <a:pt x="107" y="104"/>
                  </a:lnTo>
                  <a:lnTo>
                    <a:pt x="107" y="102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9" y="99"/>
                  </a:lnTo>
                  <a:close/>
                  <a:moveTo>
                    <a:pt x="47" y="90"/>
                  </a:moveTo>
                  <a:lnTo>
                    <a:pt x="49" y="91"/>
                  </a:lnTo>
                  <a:lnTo>
                    <a:pt x="50" y="93"/>
                  </a:lnTo>
                  <a:lnTo>
                    <a:pt x="49" y="93"/>
                  </a:lnTo>
                  <a:lnTo>
                    <a:pt x="49" y="94"/>
                  </a:lnTo>
                  <a:lnTo>
                    <a:pt x="47" y="93"/>
                  </a:lnTo>
                  <a:lnTo>
                    <a:pt x="47" y="93"/>
                  </a:lnTo>
                  <a:lnTo>
                    <a:pt x="47" y="91"/>
                  </a:lnTo>
                  <a:lnTo>
                    <a:pt x="47" y="90"/>
                  </a:lnTo>
                  <a:lnTo>
                    <a:pt x="47" y="90"/>
                  </a:lnTo>
                  <a:close/>
                  <a:moveTo>
                    <a:pt x="124" y="90"/>
                  </a:moveTo>
                  <a:lnTo>
                    <a:pt x="124" y="90"/>
                  </a:lnTo>
                  <a:lnTo>
                    <a:pt x="123" y="93"/>
                  </a:lnTo>
                  <a:lnTo>
                    <a:pt x="121" y="94"/>
                  </a:lnTo>
                  <a:lnTo>
                    <a:pt x="121" y="94"/>
                  </a:lnTo>
                  <a:lnTo>
                    <a:pt x="120" y="96"/>
                  </a:lnTo>
                  <a:lnTo>
                    <a:pt x="118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4"/>
                  </a:lnTo>
                  <a:lnTo>
                    <a:pt x="117" y="94"/>
                  </a:lnTo>
                  <a:lnTo>
                    <a:pt x="117" y="93"/>
                  </a:lnTo>
                  <a:lnTo>
                    <a:pt x="117" y="93"/>
                  </a:lnTo>
                  <a:lnTo>
                    <a:pt x="118" y="91"/>
                  </a:lnTo>
                  <a:lnTo>
                    <a:pt x="120" y="90"/>
                  </a:lnTo>
                  <a:lnTo>
                    <a:pt x="123" y="90"/>
                  </a:lnTo>
                  <a:lnTo>
                    <a:pt x="124" y="90"/>
                  </a:lnTo>
                  <a:close/>
                  <a:moveTo>
                    <a:pt x="83" y="88"/>
                  </a:moveTo>
                  <a:lnTo>
                    <a:pt x="83" y="90"/>
                  </a:lnTo>
                  <a:lnTo>
                    <a:pt x="83" y="90"/>
                  </a:lnTo>
                  <a:lnTo>
                    <a:pt x="83" y="91"/>
                  </a:lnTo>
                  <a:lnTo>
                    <a:pt x="82" y="90"/>
                  </a:lnTo>
                  <a:lnTo>
                    <a:pt x="83" y="90"/>
                  </a:lnTo>
                  <a:lnTo>
                    <a:pt x="83" y="90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3" y="88"/>
                  </a:lnTo>
                  <a:close/>
                  <a:moveTo>
                    <a:pt x="98" y="85"/>
                  </a:moveTo>
                  <a:lnTo>
                    <a:pt x="98" y="86"/>
                  </a:lnTo>
                  <a:lnTo>
                    <a:pt x="98" y="86"/>
                  </a:lnTo>
                  <a:lnTo>
                    <a:pt x="98" y="86"/>
                  </a:lnTo>
                  <a:lnTo>
                    <a:pt x="96" y="88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8" y="86"/>
                  </a:lnTo>
                  <a:lnTo>
                    <a:pt x="98" y="85"/>
                  </a:lnTo>
                  <a:close/>
                  <a:moveTo>
                    <a:pt x="118" y="85"/>
                  </a:move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5"/>
                  </a:lnTo>
                  <a:lnTo>
                    <a:pt x="118" y="85"/>
                  </a:lnTo>
                  <a:close/>
                  <a:moveTo>
                    <a:pt x="71" y="83"/>
                  </a:moveTo>
                  <a:lnTo>
                    <a:pt x="71" y="85"/>
                  </a:lnTo>
                  <a:lnTo>
                    <a:pt x="71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3"/>
                  </a:lnTo>
                  <a:lnTo>
                    <a:pt x="69" y="85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71" y="83"/>
                  </a:lnTo>
                  <a:close/>
                  <a:moveTo>
                    <a:pt x="82" y="83"/>
                  </a:moveTo>
                  <a:lnTo>
                    <a:pt x="83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0" y="83"/>
                  </a:lnTo>
                  <a:lnTo>
                    <a:pt x="82" y="83"/>
                  </a:lnTo>
                  <a:close/>
                  <a:moveTo>
                    <a:pt x="110" y="82"/>
                  </a:moveTo>
                  <a:lnTo>
                    <a:pt x="112" y="82"/>
                  </a:lnTo>
                  <a:lnTo>
                    <a:pt x="109" y="83"/>
                  </a:lnTo>
                  <a:lnTo>
                    <a:pt x="109" y="83"/>
                  </a:lnTo>
                  <a:lnTo>
                    <a:pt x="107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3"/>
                  </a:lnTo>
                  <a:lnTo>
                    <a:pt x="107" y="82"/>
                  </a:lnTo>
                  <a:lnTo>
                    <a:pt x="109" y="82"/>
                  </a:lnTo>
                  <a:lnTo>
                    <a:pt x="110" y="82"/>
                  </a:lnTo>
                  <a:close/>
                  <a:moveTo>
                    <a:pt x="91" y="80"/>
                  </a:moveTo>
                  <a:lnTo>
                    <a:pt x="93" y="82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90" y="82"/>
                  </a:lnTo>
                  <a:lnTo>
                    <a:pt x="90" y="82"/>
                  </a:lnTo>
                  <a:lnTo>
                    <a:pt x="91" y="82"/>
                  </a:lnTo>
                  <a:lnTo>
                    <a:pt x="91" y="80"/>
                  </a:lnTo>
                  <a:close/>
                  <a:moveTo>
                    <a:pt x="72" y="79"/>
                  </a:moveTo>
                  <a:lnTo>
                    <a:pt x="74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79"/>
                  </a:lnTo>
                  <a:lnTo>
                    <a:pt x="72" y="79"/>
                  </a:lnTo>
                  <a:close/>
                  <a:moveTo>
                    <a:pt x="104" y="79"/>
                  </a:moveTo>
                  <a:lnTo>
                    <a:pt x="106" y="79"/>
                  </a:lnTo>
                  <a:lnTo>
                    <a:pt x="106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6" y="80"/>
                  </a:lnTo>
                  <a:lnTo>
                    <a:pt x="106" y="79"/>
                  </a:lnTo>
                  <a:lnTo>
                    <a:pt x="104" y="79"/>
                  </a:lnTo>
                  <a:close/>
                  <a:moveTo>
                    <a:pt x="80" y="77"/>
                  </a:moveTo>
                  <a:lnTo>
                    <a:pt x="82" y="77"/>
                  </a:lnTo>
                  <a:lnTo>
                    <a:pt x="80" y="79"/>
                  </a:lnTo>
                  <a:lnTo>
                    <a:pt x="82" y="79"/>
                  </a:lnTo>
                  <a:lnTo>
                    <a:pt x="80" y="80"/>
                  </a:lnTo>
                  <a:lnTo>
                    <a:pt x="79" y="80"/>
                  </a:lnTo>
                  <a:lnTo>
                    <a:pt x="79" y="79"/>
                  </a:lnTo>
                  <a:lnTo>
                    <a:pt x="79" y="77"/>
                  </a:lnTo>
                  <a:lnTo>
                    <a:pt x="80" y="77"/>
                  </a:lnTo>
                  <a:close/>
                  <a:moveTo>
                    <a:pt x="85" y="77"/>
                  </a:moveTo>
                  <a:lnTo>
                    <a:pt x="85" y="77"/>
                  </a:lnTo>
                  <a:lnTo>
                    <a:pt x="85" y="77"/>
                  </a:lnTo>
                  <a:lnTo>
                    <a:pt x="85" y="79"/>
                  </a:lnTo>
                  <a:lnTo>
                    <a:pt x="85" y="80"/>
                  </a:lnTo>
                  <a:lnTo>
                    <a:pt x="83" y="80"/>
                  </a:lnTo>
                  <a:lnTo>
                    <a:pt x="83" y="80"/>
                  </a:lnTo>
                  <a:lnTo>
                    <a:pt x="82" y="79"/>
                  </a:lnTo>
                  <a:lnTo>
                    <a:pt x="85" y="77"/>
                  </a:lnTo>
                  <a:close/>
                  <a:moveTo>
                    <a:pt x="69" y="75"/>
                  </a:moveTo>
                  <a:lnTo>
                    <a:pt x="71" y="77"/>
                  </a:lnTo>
                  <a:lnTo>
                    <a:pt x="71" y="77"/>
                  </a:lnTo>
                  <a:lnTo>
                    <a:pt x="71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5"/>
                  </a:lnTo>
                  <a:close/>
                  <a:moveTo>
                    <a:pt x="69" y="72"/>
                  </a:moveTo>
                  <a:lnTo>
                    <a:pt x="69" y="72"/>
                  </a:lnTo>
                  <a:lnTo>
                    <a:pt x="69" y="72"/>
                  </a:lnTo>
                  <a:lnTo>
                    <a:pt x="69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9" y="72"/>
                  </a:lnTo>
                  <a:close/>
                  <a:moveTo>
                    <a:pt x="76" y="71"/>
                  </a:moveTo>
                  <a:lnTo>
                    <a:pt x="76" y="71"/>
                  </a:lnTo>
                  <a:lnTo>
                    <a:pt x="76" y="74"/>
                  </a:lnTo>
                  <a:lnTo>
                    <a:pt x="76" y="74"/>
                  </a:lnTo>
                  <a:lnTo>
                    <a:pt x="76" y="72"/>
                  </a:lnTo>
                  <a:lnTo>
                    <a:pt x="76" y="72"/>
                  </a:lnTo>
                  <a:lnTo>
                    <a:pt x="76" y="71"/>
                  </a:lnTo>
                  <a:close/>
                  <a:moveTo>
                    <a:pt x="82" y="71"/>
                  </a:moveTo>
                  <a:lnTo>
                    <a:pt x="83" y="72"/>
                  </a:lnTo>
                  <a:lnTo>
                    <a:pt x="83" y="72"/>
                  </a:lnTo>
                  <a:lnTo>
                    <a:pt x="83" y="72"/>
                  </a:lnTo>
                  <a:lnTo>
                    <a:pt x="82" y="72"/>
                  </a:lnTo>
                  <a:lnTo>
                    <a:pt x="82" y="71"/>
                  </a:lnTo>
                  <a:lnTo>
                    <a:pt x="82" y="71"/>
                  </a:lnTo>
                  <a:close/>
                  <a:moveTo>
                    <a:pt x="96" y="69"/>
                  </a:moveTo>
                  <a:lnTo>
                    <a:pt x="96" y="69"/>
                  </a:lnTo>
                  <a:lnTo>
                    <a:pt x="95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3" y="69"/>
                  </a:lnTo>
                  <a:lnTo>
                    <a:pt x="95" y="69"/>
                  </a:lnTo>
                  <a:lnTo>
                    <a:pt x="96" y="69"/>
                  </a:lnTo>
                  <a:lnTo>
                    <a:pt x="96" y="69"/>
                  </a:lnTo>
                  <a:close/>
                  <a:moveTo>
                    <a:pt x="77" y="67"/>
                  </a:moveTo>
                  <a:lnTo>
                    <a:pt x="79" y="69"/>
                  </a:lnTo>
                  <a:lnTo>
                    <a:pt x="80" y="69"/>
                  </a:lnTo>
                  <a:lnTo>
                    <a:pt x="80" y="69"/>
                  </a:lnTo>
                  <a:lnTo>
                    <a:pt x="80" y="71"/>
                  </a:lnTo>
                  <a:lnTo>
                    <a:pt x="79" y="71"/>
                  </a:lnTo>
                  <a:lnTo>
                    <a:pt x="77" y="69"/>
                  </a:lnTo>
                  <a:lnTo>
                    <a:pt x="77" y="69"/>
                  </a:lnTo>
                  <a:lnTo>
                    <a:pt x="77" y="67"/>
                  </a:lnTo>
                  <a:lnTo>
                    <a:pt x="77" y="67"/>
                  </a:lnTo>
                  <a:close/>
                  <a:moveTo>
                    <a:pt x="68" y="67"/>
                  </a:moveTo>
                  <a:lnTo>
                    <a:pt x="68" y="69"/>
                  </a:lnTo>
                  <a:lnTo>
                    <a:pt x="68" y="71"/>
                  </a:lnTo>
                  <a:lnTo>
                    <a:pt x="66" y="71"/>
                  </a:lnTo>
                  <a:lnTo>
                    <a:pt x="66" y="69"/>
                  </a:lnTo>
                  <a:lnTo>
                    <a:pt x="68" y="67"/>
                  </a:lnTo>
                  <a:lnTo>
                    <a:pt x="68" y="67"/>
                  </a:lnTo>
                  <a:close/>
                  <a:moveTo>
                    <a:pt x="104" y="66"/>
                  </a:moveTo>
                  <a:lnTo>
                    <a:pt x="106" y="66"/>
                  </a:lnTo>
                  <a:lnTo>
                    <a:pt x="106" y="66"/>
                  </a:lnTo>
                  <a:lnTo>
                    <a:pt x="107" y="67"/>
                  </a:lnTo>
                  <a:lnTo>
                    <a:pt x="107" y="67"/>
                  </a:lnTo>
                  <a:lnTo>
                    <a:pt x="106" y="67"/>
                  </a:lnTo>
                  <a:lnTo>
                    <a:pt x="104" y="69"/>
                  </a:lnTo>
                  <a:lnTo>
                    <a:pt x="102" y="69"/>
                  </a:lnTo>
                  <a:lnTo>
                    <a:pt x="102" y="67"/>
                  </a:lnTo>
                  <a:lnTo>
                    <a:pt x="101" y="67"/>
                  </a:lnTo>
                  <a:lnTo>
                    <a:pt x="99" y="67"/>
                  </a:lnTo>
                  <a:lnTo>
                    <a:pt x="101" y="66"/>
                  </a:lnTo>
                  <a:lnTo>
                    <a:pt x="102" y="66"/>
                  </a:lnTo>
                  <a:lnTo>
                    <a:pt x="104" y="66"/>
                  </a:lnTo>
                  <a:close/>
                  <a:moveTo>
                    <a:pt x="14" y="64"/>
                  </a:moveTo>
                  <a:lnTo>
                    <a:pt x="16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9" y="67"/>
                  </a:lnTo>
                  <a:lnTo>
                    <a:pt x="17" y="67"/>
                  </a:lnTo>
                  <a:lnTo>
                    <a:pt x="17" y="69"/>
                  </a:lnTo>
                  <a:lnTo>
                    <a:pt x="16" y="67"/>
                  </a:lnTo>
                  <a:lnTo>
                    <a:pt x="14" y="66"/>
                  </a:lnTo>
                  <a:lnTo>
                    <a:pt x="14" y="66"/>
                  </a:lnTo>
                  <a:lnTo>
                    <a:pt x="14" y="64"/>
                  </a:lnTo>
                  <a:close/>
                  <a:moveTo>
                    <a:pt x="74" y="63"/>
                  </a:moveTo>
                  <a:lnTo>
                    <a:pt x="76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7"/>
                  </a:lnTo>
                  <a:lnTo>
                    <a:pt x="77" y="67"/>
                  </a:lnTo>
                  <a:lnTo>
                    <a:pt x="76" y="67"/>
                  </a:lnTo>
                  <a:lnTo>
                    <a:pt x="74" y="66"/>
                  </a:lnTo>
                  <a:lnTo>
                    <a:pt x="74" y="64"/>
                  </a:lnTo>
                  <a:lnTo>
                    <a:pt x="72" y="64"/>
                  </a:lnTo>
                  <a:lnTo>
                    <a:pt x="72" y="63"/>
                  </a:lnTo>
                  <a:lnTo>
                    <a:pt x="74" y="63"/>
                  </a:lnTo>
                  <a:lnTo>
                    <a:pt x="74" y="63"/>
                  </a:lnTo>
                  <a:close/>
                  <a:moveTo>
                    <a:pt x="55" y="63"/>
                  </a:moveTo>
                  <a:lnTo>
                    <a:pt x="55" y="63"/>
                  </a:lnTo>
                  <a:lnTo>
                    <a:pt x="57" y="63"/>
                  </a:lnTo>
                  <a:lnTo>
                    <a:pt x="57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4" y="64"/>
                  </a:lnTo>
                  <a:lnTo>
                    <a:pt x="55" y="64"/>
                  </a:lnTo>
                  <a:lnTo>
                    <a:pt x="55" y="63"/>
                  </a:lnTo>
                  <a:lnTo>
                    <a:pt x="55" y="63"/>
                  </a:lnTo>
                  <a:close/>
                  <a:moveTo>
                    <a:pt x="13" y="55"/>
                  </a:moveTo>
                  <a:lnTo>
                    <a:pt x="14" y="56"/>
                  </a:lnTo>
                  <a:lnTo>
                    <a:pt x="14" y="58"/>
                  </a:lnTo>
                  <a:lnTo>
                    <a:pt x="16" y="58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4" y="61"/>
                  </a:lnTo>
                  <a:lnTo>
                    <a:pt x="13" y="61"/>
                  </a:lnTo>
                  <a:lnTo>
                    <a:pt x="13" y="61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6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6"/>
                  </a:lnTo>
                  <a:lnTo>
                    <a:pt x="13" y="55"/>
                  </a:lnTo>
                  <a:lnTo>
                    <a:pt x="13" y="55"/>
                  </a:lnTo>
                  <a:close/>
                  <a:moveTo>
                    <a:pt x="14" y="55"/>
                  </a:moveTo>
                  <a:lnTo>
                    <a:pt x="14" y="55"/>
                  </a:lnTo>
                  <a:lnTo>
                    <a:pt x="16" y="55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4" y="56"/>
                  </a:lnTo>
                  <a:lnTo>
                    <a:pt x="14" y="55"/>
                  </a:lnTo>
                  <a:lnTo>
                    <a:pt x="14" y="55"/>
                  </a:lnTo>
                  <a:close/>
                  <a:moveTo>
                    <a:pt x="91" y="53"/>
                  </a:moveTo>
                  <a:lnTo>
                    <a:pt x="93" y="53"/>
                  </a:lnTo>
                  <a:lnTo>
                    <a:pt x="95" y="53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90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1" y="56"/>
                  </a:lnTo>
                  <a:lnTo>
                    <a:pt x="90" y="55"/>
                  </a:lnTo>
                  <a:lnTo>
                    <a:pt x="90" y="53"/>
                  </a:lnTo>
                  <a:lnTo>
                    <a:pt x="91" y="53"/>
                  </a:lnTo>
                  <a:close/>
                  <a:moveTo>
                    <a:pt x="16" y="49"/>
                  </a:moveTo>
                  <a:lnTo>
                    <a:pt x="16" y="50"/>
                  </a:lnTo>
                  <a:lnTo>
                    <a:pt x="16" y="52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6" y="49"/>
                  </a:lnTo>
                  <a:close/>
                  <a:moveTo>
                    <a:pt x="69" y="47"/>
                  </a:moveTo>
                  <a:lnTo>
                    <a:pt x="71" y="47"/>
                  </a:lnTo>
                  <a:lnTo>
                    <a:pt x="71" y="49"/>
                  </a:lnTo>
                  <a:lnTo>
                    <a:pt x="72" y="49"/>
                  </a:lnTo>
                  <a:lnTo>
                    <a:pt x="71" y="50"/>
                  </a:lnTo>
                  <a:lnTo>
                    <a:pt x="71" y="50"/>
                  </a:lnTo>
                  <a:lnTo>
                    <a:pt x="71" y="49"/>
                  </a:lnTo>
                  <a:lnTo>
                    <a:pt x="71" y="49"/>
                  </a:lnTo>
                  <a:lnTo>
                    <a:pt x="69" y="49"/>
                  </a:lnTo>
                  <a:lnTo>
                    <a:pt x="69" y="47"/>
                  </a:lnTo>
                  <a:lnTo>
                    <a:pt x="69" y="47"/>
                  </a:lnTo>
                  <a:close/>
                  <a:moveTo>
                    <a:pt x="54" y="45"/>
                  </a:moveTo>
                  <a:lnTo>
                    <a:pt x="54" y="47"/>
                  </a:lnTo>
                  <a:lnTo>
                    <a:pt x="55" y="49"/>
                  </a:lnTo>
                  <a:lnTo>
                    <a:pt x="55" y="49"/>
                  </a:lnTo>
                  <a:lnTo>
                    <a:pt x="57" y="50"/>
                  </a:lnTo>
                  <a:lnTo>
                    <a:pt x="58" y="50"/>
                  </a:lnTo>
                  <a:lnTo>
                    <a:pt x="61" y="52"/>
                  </a:lnTo>
                  <a:lnTo>
                    <a:pt x="65" y="52"/>
                  </a:lnTo>
                  <a:lnTo>
                    <a:pt x="65" y="52"/>
                  </a:lnTo>
                  <a:lnTo>
                    <a:pt x="65" y="53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6" y="55"/>
                  </a:lnTo>
                  <a:lnTo>
                    <a:pt x="66" y="56"/>
                  </a:lnTo>
                  <a:lnTo>
                    <a:pt x="66" y="60"/>
                  </a:lnTo>
                  <a:lnTo>
                    <a:pt x="68" y="60"/>
                  </a:lnTo>
                  <a:lnTo>
                    <a:pt x="69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3"/>
                  </a:lnTo>
                  <a:lnTo>
                    <a:pt x="71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8" y="61"/>
                  </a:lnTo>
                  <a:lnTo>
                    <a:pt x="66" y="61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5" y="58"/>
                  </a:lnTo>
                  <a:lnTo>
                    <a:pt x="65" y="58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1" y="56"/>
                  </a:lnTo>
                  <a:lnTo>
                    <a:pt x="60" y="56"/>
                  </a:lnTo>
                  <a:lnTo>
                    <a:pt x="58" y="55"/>
                  </a:lnTo>
                  <a:lnTo>
                    <a:pt x="57" y="53"/>
                  </a:lnTo>
                  <a:lnTo>
                    <a:pt x="57" y="53"/>
                  </a:lnTo>
                  <a:lnTo>
                    <a:pt x="55" y="53"/>
                  </a:lnTo>
                  <a:lnTo>
                    <a:pt x="55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0" y="49"/>
                  </a:lnTo>
                  <a:lnTo>
                    <a:pt x="49" y="49"/>
                  </a:lnTo>
                  <a:lnTo>
                    <a:pt x="47" y="49"/>
                  </a:lnTo>
                  <a:lnTo>
                    <a:pt x="47" y="49"/>
                  </a:lnTo>
                  <a:lnTo>
                    <a:pt x="46" y="49"/>
                  </a:lnTo>
                  <a:lnTo>
                    <a:pt x="49" y="47"/>
                  </a:lnTo>
                  <a:lnTo>
                    <a:pt x="50" y="45"/>
                  </a:lnTo>
                  <a:lnTo>
                    <a:pt x="52" y="45"/>
                  </a:lnTo>
                  <a:lnTo>
                    <a:pt x="54" y="45"/>
                  </a:lnTo>
                  <a:close/>
                  <a:moveTo>
                    <a:pt x="57" y="42"/>
                  </a:moveTo>
                  <a:lnTo>
                    <a:pt x="60" y="44"/>
                  </a:lnTo>
                  <a:lnTo>
                    <a:pt x="58" y="45"/>
                  </a:lnTo>
                  <a:lnTo>
                    <a:pt x="58" y="44"/>
                  </a:lnTo>
                  <a:lnTo>
                    <a:pt x="57" y="42"/>
                  </a:lnTo>
                  <a:close/>
                  <a:moveTo>
                    <a:pt x="63" y="42"/>
                  </a:moveTo>
                  <a:lnTo>
                    <a:pt x="61" y="42"/>
                  </a:lnTo>
                  <a:lnTo>
                    <a:pt x="61" y="44"/>
                  </a:lnTo>
                  <a:lnTo>
                    <a:pt x="60" y="44"/>
                  </a:lnTo>
                  <a:lnTo>
                    <a:pt x="61" y="42"/>
                  </a:lnTo>
                  <a:lnTo>
                    <a:pt x="63" y="42"/>
                  </a:lnTo>
                  <a:close/>
                  <a:moveTo>
                    <a:pt x="96" y="39"/>
                  </a:moveTo>
                  <a:lnTo>
                    <a:pt x="98" y="41"/>
                  </a:lnTo>
                  <a:lnTo>
                    <a:pt x="98" y="42"/>
                  </a:lnTo>
                  <a:lnTo>
                    <a:pt x="99" y="44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1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8" y="47"/>
                  </a:lnTo>
                  <a:lnTo>
                    <a:pt x="98" y="47"/>
                  </a:lnTo>
                  <a:lnTo>
                    <a:pt x="95" y="45"/>
                  </a:lnTo>
                  <a:lnTo>
                    <a:pt x="93" y="45"/>
                  </a:lnTo>
                  <a:lnTo>
                    <a:pt x="95" y="44"/>
                  </a:lnTo>
                  <a:lnTo>
                    <a:pt x="96" y="42"/>
                  </a:lnTo>
                  <a:lnTo>
                    <a:pt x="95" y="42"/>
                  </a:lnTo>
                  <a:lnTo>
                    <a:pt x="93" y="44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5" y="41"/>
                  </a:lnTo>
                  <a:lnTo>
                    <a:pt x="95" y="39"/>
                  </a:lnTo>
                  <a:lnTo>
                    <a:pt x="96" y="39"/>
                  </a:lnTo>
                  <a:close/>
                  <a:moveTo>
                    <a:pt x="3" y="33"/>
                  </a:moveTo>
                  <a:lnTo>
                    <a:pt x="3" y="33"/>
                  </a:lnTo>
                  <a:lnTo>
                    <a:pt x="3" y="33"/>
                  </a:lnTo>
                  <a:lnTo>
                    <a:pt x="5" y="33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3" y="36"/>
                  </a:lnTo>
                  <a:lnTo>
                    <a:pt x="3" y="36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5" y="39"/>
                  </a:lnTo>
                  <a:lnTo>
                    <a:pt x="3" y="38"/>
                  </a:lnTo>
                  <a:lnTo>
                    <a:pt x="1" y="36"/>
                  </a:lnTo>
                  <a:lnTo>
                    <a:pt x="0" y="34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3" y="33"/>
                  </a:lnTo>
                  <a:close/>
                  <a:moveTo>
                    <a:pt x="83" y="28"/>
                  </a:moveTo>
                  <a:lnTo>
                    <a:pt x="83" y="30"/>
                  </a:lnTo>
                  <a:lnTo>
                    <a:pt x="83" y="30"/>
                  </a:lnTo>
                  <a:lnTo>
                    <a:pt x="82" y="31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0" y="33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3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79" y="31"/>
                  </a:lnTo>
                  <a:lnTo>
                    <a:pt x="77" y="30"/>
                  </a:lnTo>
                  <a:lnTo>
                    <a:pt x="79" y="30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3" y="28"/>
                  </a:lnTo>
                  <a:close/>
                  <a:moveTo>
                    <a:pt x="85" y="20"/>
                  </a:moveTo>
                  <a:lnTo>
                    <a:pt x="87" y="20"/>
                  </a:lnTo>
                  <a:lnTo>
                    <a:pt x="87" y="22"/>
                  </a:lnTo>
                  <a:lnTo>
                    <a:pt x="87" y="22"/>
                  </a:lnTo>
                  <a:lnTo>
                    <a:pt x="85" y="22"/>
                  </a:lnTo>
                  <a:lnTo>
                    <a:pt x="83" y="20"/>
                  </a:lnTo>
                  <a:lnTo>
                    <a:pt x="85" y="20"/>
                  </a:lnTo>
                  <a:close/>
                  <a:moveTo>
                    <a:pt x="72" y="15"/>
                  </a:moveTo>
                  <a:lnTo>
                    <a:pt x="72" y="15"/>
                  </a:lnTo>
                  <a:lnTo>
                    <a:pt x="74" y="17"/>
                  </a:lnTo>
                  <a:lnTo>
                    <a:pt x="74" y="17"/>
                  </a:lnTo>
                  <a:lnTo>
                    <a:pt x="74" y="19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1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72" y="15"/>
                  </a:lnTo>
                  <a:close/>
                  <a:moveTo>
                    <a:pt x="95" y="0"/>
                  </a:moveTo>
                  <a:lnTo>
                    <a:pt x="96" y="0"/>
                  </a:lnTo>
                  <a:lnTo>
                    <a:pt x="98" y="0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101" y="3"/>
                  </a:lnTo>
                  <a:lnTo>
                    <a:pt x="101" y="4"/>
                  </a:lnTo>
                  <a:lnTo>
                    <a:pt x="101" y="6"/>
                  </a:lnTo>
                  <a:lnTo>
                    <a:pt x="99" y="6"/>
                  </a:lnTo>
                  <a:lnTo>
                    <a:pt x="96" y="8"/>
                  </a:lnTo>
                  <a:lnTo>
                    <a:pt x="96" y="9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4"/>
                  </a:lnTo>
                  <a:lnTo>
                    <a:pt x="95" y="15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85" y="14"/>
                  </a:lnTo>
                  <a:lnTo>
                    <a:pt x="82" y="12"/>
                  </a:lnTo>
                  <a:lnTo>
                    <a:pt x="80" y="14"/>
                  </a:lnTo>
                  <a:lnTo>
                    <a:pt x="79" y="12"/>
                  </a:lnTo>
                  <a:lnTo>
                    <a:pt x="77" y="12"/>
                  </a:lnTo>
                  <a:lnTo>
                    <a:pt x="74" y="14"/>
                  </a:lnTo>
                  <a:lnTo>
                    <a:pt x="72" y="14"/>
                  </a:lnTo>
                  <a:lnTo>
                    <a:pt x="71" y="14"/>
                  </a:lnTo>
                  <a:lnTo>
                    <a:pt x="69" y="12"/>
                  </a:lnTo>
                  <a:lnTo>
                    <a:pt x="68" y="14"/>
                  </a:lnTo>
                  <a:lnTo>
                    <a:pt x="66" y="15"/>
                  </a:lnTo>
                  <a:lnTo>
                    <a:pt x="65" y="17"/>
                  </a:lnTo>
                  <a:lnTo>
                    <a:pt x="61" y="17"/>
                  </a:lnTo>
                  <a:lnTo>
                    <a:pt x="60" y="17"/>
                  </a:lnTo>
                  <a:lnTo>
                    <a:pt x="58" y="17"/>
                  </a:lnTo>
                  <a:lnTo>
                    <a:pt x="60" y="19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61" y="22"/>
                  </a:lnTo>
                  <a:lnTo>
                    <a:pt x="61" y="22"/>
                  </a:lnTo>
                  <a:lnTo>
                    <a:pt x="63" y="22"/>
                  </a:lnTo>
                  <a:lnTo>
                    <a:pt x="66" y="23"/>
                  </a:lnTo>
                  <a:lnTo>
                    <a:pt x="66" y="25"/>
                  </a:lnTo>
                  <a:lnTo>
                    <a:pt x="68" y="27"/>
                  </a:lnTo>
                  <a:lnTo>
                    <a:pt x="66" y="25"/>
                  </a:lnTo>
                  <a:lnTo>
                    <a:pt x="65" y="25"/>
                  </a:lnTo>
                  <a:lnTo>
                    <a:pt x="63" y="23"/>
                  </a:lnTo>
                  <a:lnTo>
                    <a:pt x="61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1" y="30"/>
                  </a:lnTo>
                  <a:lnTo>
                    <a:pt x="60" y="28"/>
                  </a:lnTo>
                  <a:lnTo>
                    <a:pt x="58" y="25"/>
                  </a:lnTo>
                  <a:lnTo>
                    <a:pt x="55" y="25"/>
                  </a:lnTo>
                  <a:lnTo>
                    <a:pt x="54" y="25"/>
                  </a:lnTo>
                  <a:lnTo>
                    <a:pt x="55" y="27"/>
                  </a:lnTo>
                  <a:lnTo>
                    <a:pt x="55" y="28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57" y="31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5"/>
                  </a:lnTo>
                  <a:lnTo>
                    <a:pt x="50" y="23"/>
                  </a:lnTo>
                  <a:lnTo>
                    <a:pt x="47" y="22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4" y="20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8"/>
                  </a:lnTo>
                  <a:lnTo>
                    <a:pt x="46" y="33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50" y="38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4" y="44"/>
                  </a:lnTo>
                  <a:lnTo>
                    <a:pt x="52" y="44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2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2"/>
                  </a:lnTo>
                  <a:lnTo>
                    <a:pt x="47" y="44"/>
                  </a:lnTo>
                  <a:lnTo>
                    <a:pt x="47" y="44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7"/>
                  </a:lnTo>
                  <a:lnTo>
                    <a:pt x="44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6" y="50"/>
                  </a:lnTo>
                  <a:lnTo>
                    <a:pt x="49" y="50"/>
                  </a:lnTo>
                  <a:lnTo>
                    <a:pt x="50" y="52"/>
                  </a:lnTo>
                  <a:lnTo>
                    <a:pt x="52" y="52"/>
                  </a:lnTo>
                  <a:lnTo>
                    <a:pt x="54" y="53"/>
                  </a:lnTo>
                  <a:lnTo>
                    <a:pt x="57" y="55"/>
                  </a:lnTo>
                  <a:lnTo>
                    <a:pt x="58" y="56"/>
                  </a:lnTo>
                  <a:lnTo>
                    <a:pt x="60" y="58"/>
                  </a:lnTo>
                  <a:lnTo>
                    <a:pt x="63" y="58"/>
                  </a:lnTo>
                  <a:lnTo>
                    <a:pt x="63" y="60"/>
                  </a:lnTo>
                  <a:lnTo>
                    <a:pt x="63" y="61"/>
                  </a:lnTo>
                  <a:lnTo>
                    <a:pt x="63" y="64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1" y="66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0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6"/>
                  </a:lnTo>
                  <a:lnTo>
                    <a:pt x="50" y="66"/>
                  </a:lnTo>
                  <a:lnTo>
                    <a:pt x="50" y="67"/>
                  </a:lnTo>
                  <a:lnTo>
                    <a:pt x="50" y="69"/>
                  </a:lnTo>
                  <a:lnTo>
                    <a:pt x="52" y="69"/>
                  </a:lnTo>
                  <a:lnTo>
                    <a:pt x="54" y="69"/>
                  </a:lnTo>
                  <a:lnTo>
                    <a:pt x="54" y="71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2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50" y="74"/>
                  </a:lnTo>
                  <a:lnTo>
                    <a:pt x="50" y="72"/>
                  </a:lnTo>
                  <a:lnTo>
                    <a:pt x="49" y="72"/>
                  </a:lnTo>
                  <a:lnTo>
                    <a:pt x="47" y="71"/>
                  </a:lnTo>
                  <a:lnTo>
                    <a:pt x="46" y="71"/>
                  </a:lnTo>
                  <a:lnTo>
                    <a:pt x="46" y="69"/>
                  </a:lnTo>
                  <a:lnTo>
                    <a:pt x="44" y="71"/>
                  </a:lnTo>
                  <a:lnTo>
                    <a:pt x="44" y="72"/>
                  </a:lnTo>
                  <a:lnTo>
                    <a:pt x="46" y="75"/>
                  </a:lnTo>
                  <a:lnTo>
                    <a:pt x="49" y="79"/>
                  </a:lnTo>
                  <a:lnTo>
                    <a:pt x="49" y="82"/>
                  </a:lnTo>
                  <a:lnTo>
                    <a:pt x="49" y="83"/>
                  </a:lnTo>
                  <a:lnTo>
                    <a:pt x="49" y="85"/>
                  </a:lnTo>
                  <a:lnTo>
                    <a:pt x="50" y="86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7" y="88"/>
                  </a:lnTo>
                  <a:lnTo>
                    <a:pt x="46" y="85"/>
                  </a:lnTo>
                  <a:lnTo>
                    <a:pt x="46" y="83"/>
                  </a:lnTo>
                  <a:lnTo>
                    <a:pt x="44" y="83"/>
                  </a:lnTo>
                  <a:lnTo>
                    <a:pt x="42" y="83"/>
                  </a:lnTo>
                  <a:lnTo>
                    <a:pt x="41" y="86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8" y="82"/>
                  </a:lnTo>
                  <a:lnTo>
                    <a:pt x="36" y="82"/>
                  </a:lnTo>
                  <a:lnTo>
                    <a:pt x="36" y="80"/>
                  </a:lnTo>
                  <a:lnTo>
                    <a:pt x="35" y="79"/>
                  </a:lnTo>
                  <a:lnTo>
                    <a:pt x="35" y="79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3" y="83"/>
                  </a:lnTo>
                  <a:lnTo>
                    <a:pt x="31" y="83"/>
                  </a:lnTo>
                  <a:lnTo>
                    <a:pt x="30" y="82"/>
                  </a:lnTo>
                  <a:lnTo>
                    <a:pt x="28" y="79"/>
                  </a:lnTo>
                  <a:lnTo>
                    <a:pt x="28" y="77"/>
                  </a:lnTo>
                  <a:lnTo>
                    <a:pt x="30" y="74"/>
                  </a:lnTo>
                  <a:lnTo>
                    <a:pt x="30" y="74"/>
                  </a:lnTo>
                  <a:lnTo>
                    <a:pt x="28" y="71"/>
                  </a:lnTo>
                  <a:lnTo>
                    <a:pt x="25" y="69"/>
                  </a:lnTo>
                  <a:lnTo>
                    <a:pt x="24" y="69"/>
                  </a:lnTo>
                  <a:lnTo>
                    <a:pt x="24" y="66"/>
                  </a:lnTo>
                  <a:lnTo>
                    <a:pt x="22" y="66"/>
                  </a:lnTo>
                  <a:lnTo>
                    <a:pt x="22" y="66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3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7" y="60"/>
                  </a:lnTo>
                  <a:lnTo>
                    <a:pt x="28" y="60"/>
                  </a:lnTo>
                  <a:lnTo>
                    <a:pt x="30" y="58"/>
                  </a:lnTo>
                  <a:lnTo>
                    <a:pt x="31" y="58"/>
                  </a:lnTo>
                  <a:lnTo>
                    <a:pt x="33" y="58"/>
                  </a:lnTo>
                  <a:lnTo>
                    <a:pt x="38" y="60"/>
                  </a:lnTo>
                  <a:lnTo>
                    <a:pt x="42" y="61"/>
                  </a:lnTo>
                  <a:lnTo>
                    <a:pt x="44" y="63"/>
                  </a:lnTo>
                  <a:lnTo>
                    <a:pt x="46" y="63"/>
                  </a:lnTo>
                  <a:lnTo>
                    <a:pt x="46" y="63"/>
                  </a:lnTo>
                  <a:lnTo>
                    <a:pt x="47" y="64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47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2" y="56"/>
                  </a:lnTo>
                  <a:lnTo>
                    <a:pt x="39" y="55"/>
                  </a:lnTo>
                  <a:lnTo>
                    <a:pt x="39" y="56"/>
                  </a:lnTo>
                  <a:lnTo>
                    <a:pt x="38" y="56"/>
                  </a:lnTo>
                  <a:lnTo>
                    <a:pt x="38" y="56"/>
                  </a:lnTo>
                  <a:lnTo>
                    <a:pt x="33" y="56"/>
                  </a:lnTo>
                  <a:lnTo>
                    <a:pt x="31" y="56"/>
                  </a:lnTo>
                  <a:lnTo>
                    <a:pt x="30" y="56"/>
                  </a:lnTo>
                  <a:lnTo>
                    <a:pt x="28" y="56"/>
                  </a:lnTo>
                  <a:lnTo>
                    <a:pt x="28" y="58"/>
                  </a:lnTo>
                  <a:lnTo>
                    <a:pt x="27" y="58"/>
                  </a:lnTo>
                  <a:lnTo>
                    <a:pt x="25" y="56"/>
                  </a:lnTo>
                  <a:lnTo>
                    <a:pt x="25" y="55"/>
                  </a:lnTo>
                  <a:lnTo>
                    <a:pt x="24" y="55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2" y="56"/>
                  </a:lnTo>
                  <a:lnTo>
                    <a:pt x="20" y="56"/>
                  </a:lnTo>
                  <a:lnTo>
                    <a:pt x="20" y="55"/>
                  </a:lnTo>
                  <a:lnTo>
                    <a:pt x="19" y="52"/>
                  </a:lnTo>
                  <a:lnTo>
                    <a:pt x="17" y="50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47"/>
                  </a:lnTo>
                  <a:lnTo>
                    <a:pt x="17" y="47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19" y="45"/>
                  </a:lnTo>
                  <a:lnTo>
                    <a:pt x="16" y="45"/>
                  </a:lnTo>
                  <a:lnTo>
                    <a:pt x="16" y="45"/>
                  </a:lnTo>
                  <a:lnTo>
                    <a:pt x="14" y="45"/>
                  </a:lnTo>
                  <a:lnTo>
                    <a:pt x="13" y="44"/>
                  </a:lnTo>
                  <a:lnTo>
                    <a:pt x="11" y="42"/>
                  </a:lnTo>
                  <a:lnTo>
                    <a:pt x="9" y="41"/>
                  </a:lnTo>
                  <a:lnTo>
                    <a:pt x="8" y="38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9" y="31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3" y="28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6" y="25"/>
                  </a:lnTo>
                  <a:lnTo>
                    <a:pt x="16" y="25"/>
                  </a:lnTo>
                  <a:lnTo>
                    <a:pt x="16" y="23"/>
                  </a:lnTo>
                  <a:lnTo>
                    <a:pt x="16" y="22"/>
                  </a:lnTo>
                  <a:lnTo>
                    <a:pt x="17" y="22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19" y="17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30" y="12"/>
                  </a:lnTo>
                  <a:lnTo>
                    <a:pt x="33" y="11"/>
                  </a:lnTo>
                  <a:lnTo>
                    <a:pt x="33" y="9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9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6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60" y="4"/>
                  </a:lnTo>
                  <a:lnTo>
                    <a:pt x="61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6" y="3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71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2" y="4"/>
                  </a:lnTo>
                  <a:lnTo>
                    <a:pt x="74" y="6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7" y="6"/>
                  </a:lnTo>
                  <a:lnTo>
                    <a:pt x="79" y="6"/>
                  </a:lnTo>
                  <a:lnTo>
                    <a:pt x="80" y="8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3" y="6"/>
                  </a:lnTo>
                  <a:lnTo>
                    <a:pt x="93" y="6"/>
                  </a:lnTo>
                  <a:lnTo>
                    <a:pt x="95" y="4"/>
                  </a:lnTo>
                  <a:lnTo>
                    <a:pt x="93" y="3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0"/>
                  </a:lnTo>
                  <a:lnTo>
                    <a:pt x="93" y="0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8" name="Freeform 265">
              <a:extLst>
                <a:ext uri="{FF2B5EF4-FFF2-40B4-BE49-F238E27FC236}">
                  <a16:creationId xmlns:a16="http://schemas.microsoft.com/office/drawing/2014/main" id="{3AD74FA7-25EA-4AA9-904B-8EEB3F84E3F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00849" y="4312614"/>
              <a:ext cx="83817" cy="76020"/>
            </a:xfrm>
            <a:custGeom>
              <a:avLst/>
              <a:gdLst>
                <a:gd name="T0" fmla="*/ 21 w 43"/>
                <a:gd name="T1" fmla="*/ 20 h 39"/>
                <a:gd name="T2" fmla="*/ 21 w 43"/>
                <a:gd name="T3" fmla="*/ 22 h 39"/>
                <a:gd name="T4" fmla="*/ 23 w 43"/>
                <a:gd name="T5" fmla="*/ 22 h 39"/>
                <a:gd name="T6" fmla="*/ 30 w 43"/>
                <a:gd name="T7" fmla="*/ 22 h 39"/>
                <a:gd name="T8" fmla="*/ 43 w 43"/>
                <a:gd name="T9" fmla="*/ 25 h 39"/>
                <a:gd name="T10" fmla="*/ 43 w 43"/>
                <a:gd name="T11" fmla="*/ 31 h 39"/>
                <a:gd name="T12" fmla="*/ 43 w 43"/>
                <a:gd name="T13" fmla="*/ 37 h 39"/>
                <a:gd name="T14" fmla="*/ 40 w 43"/>
                <a:gd name="T15" fmla="*/ 39 h 39"/>
                <a:gd name="T16" fmla="*/ 32 w 43"/>
                <a:gd name="T17" fmla="*/ 39 h 39"/>
                <a:gd name="T18" fmla="*/ 26 w 43"/>
                <a:gd name="T19" fmla="*/ 39 h 39"/>
                <a:gd name="T20" fmla="*/ 23 w 43"/>
                <a:gd name="T21" fmla="*/ 39 h 39"/>
                <a:gd name="T22" fmla="*/ 23 w 43"/>
                <a:gd name="T23" fmla="*/ 39 h 39"/>
                <a:gd name="T24" fmla="*/ 21 w 43"/>
                <a:gd name="T25" fmla="*/ 39 h 39"/>
                <a:gd name="T26" fmla="*/ 19 w 43"/>
                <a:gd name="T27" fmla="*/ 37 h 39"/>
                <a:gd name="T28" fmla="*/ 19 w 43"/>
                <a:gd name="T29" fmla="*/ 37 h 39"/>
                <a:gd name="T30" fmla="*/ 18 w 43"/>
                <a:gd name="T31" fmla="*/ 39 h 39"/>
                <a:gd name="T32" fmla="*/ 16 w 43"/>
                <a:gd name="T33" fmla="*/ 37 h 39"/>
                <a:gd name="T34" fmla="*/ 15 w 43"/>
                <a:gd name="T35" fmla="*/ 37 h 39"/>
                <a:gd name="T36" fmla="*/ 16 w 43"/>
                <a:gd name="T37" fmla="*/ 33 h 39"/>
                <a:gd name="T38" fmla="*/ 18 w 43"/>
                <a:gd name="T39" fmla="*/ 31 h 39"/>
                <a:gd name="T40" fmla="*/ 19 w 43"/>
                <a:gd name="T41" fmla="*/ 28 h 39"/>
                <a:gd name="T42" fmla="*/ 19 w 43"/>
                <a:gd name="T43" fmla="*/ 23 h 39"/>
                <a:gd name="T44" fmla="*/ 5 w 43"/>
                <a:gd name="T45" fmla="*/ 0 h 39"/>
                <a:gd name="T46" fmla="*/ 7 w 43"/>
                <a:gd name="T47" fmla="*/ 0 h 39"/>
                <a:gd name="T48" fmla="*/ 8 w 43"/>
                <a:gd name="T49" fmla="*/ 1 h 39"/>
                <a:gd name="T50" fmla="*/ 5 w 43"/>
                <a:gd name="T51" fmla="*/ 6 h 39"/>
                <a:gd name="T52" fmla="*/ 4 w 43"/>
                <a:gd name="T53" fmla="*/ 8 h 39"/>
                <a:gd name="T54" fmla="*/ 0 w 43"/>
                <a:gd name="T55" fmla="*/ 6 h 39"/>
                <a:gd name="T56" fmla="*/ 0 w 43"/>
                <a:gd name="T57" fmla="*/ 4 h 39"/>
                <a:gd name="T58" fmla="*/ 2 w 43"/>
                <a:gd name="T59" fmla="*/ 3 h 39"/>
                <a:gd name="T60" fmla="*/ 4 w 43"/>
                <a:gd name="T61" fmla="*/ 1 h 39"/>
                <a:gd name="T62" fmla="*/ 4 w 43"/>
                <a:gd name="T6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" h="39">
                  <a:moveTo>
                    <a:pt x="21" y="20"/>
                  </a:moveTo>
                  <a:lnTo>
                    <a:pt x="21" y="20"/>
                  </a:lnTo>
                  <a:lnTo>
                    <a:pt x="21" y="20"/>
                  </a:lnTo>
                  <a:lnTo>
                    <a:pt x="21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43" y="22"/>
                  </a:lnTo>
                  <a:lnTo>
                    <a:pt x="43" y="25"/>
                  </a:lnTo>
                  <a:lnTo>
                    <a:pt x="43" y="28"/>
                  </a:lnTo>
                  <a:lnTo>
                    <a:pt x="43" y="31"/>
                  </a:lnTo>
                  <a:lnTo>
                    <a:pt x="43" y="34"/>
                  </a:lnTo>
                  <a:lnTo>
                    <a:pt x="43" y="37"/>
                  </a:lnTo>
                  <a:lnTo>
                    <a:pt x="43" y="39"/>
                  </a:lnTo>
                  <a:lnTo>
                    <a:pt x="40" y="39"/>
                  </a:lnTo>
                  <a:lnTo>
                    <a:pt x="35" y="39"/>
                  </a:lnTo>
                  <a:lnTo>
                    <a:pt x="32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8" y="39"/>
                  </a:lnTo>
                  <a:lnTo>
                    <a:pt x="18" y="39"/>
                  </a:lnTo>
                  <a:lnTo>
                    <a:pt x="18" y="37"/>
                  </a:lnTo>
                  <a:lnTo>
                    <a:pt x="16" y="37"/>
                  </a:lnTo>
                  <a:lnTo>
                    <a:pt x="15" y="37"/>
                  </a:lnTo>
                  <a:lnTo>
                    <a:pt x="15" y="37"/>
                  </a:lnTo>
                  <a:lnTo>
                    <a:pt x="15" y="34"/>
                  </a:lnTo>
                  <a:lnTo>
                    <a:pt x="16" y="33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0"/>
                  </a:lnTo>
                  <a:lnTo>
                    <a:pt x="19" y="28"/>
                  </a:lnTo>
                  <a:lnTo>
                    <a:pt x="21" y="26"/>
                  </a:lnTo>
                  <a:lnTo>
                    <a:pt x="19" y="23"/>
                  </a:lnTo>
                  <a:lnTo>
                    <a:pt x="21" y="20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lnTo>
                    <a:pt x="8" y="1"/>
                  </a:lnTo>
                  <a:lnTo>
                    <a:pt x="5" y="4"/>
                  </a:lnTo>
                  <a:lnTo>
                    <a:pt x="5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9" name="Freeform 266">
              <a:extLst>
                <a:ext uri="{FF2B5EF4-FFF2-40B4-BE49-F238E27FC236}">
                  <a16:creationId xmlns:a16="http://schemas.microsoft.com/office/drawing/2014/main" id="{AD34A47A-73D7-4413-8DEE-12F4819CD2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22390" y="3950058"/>
              <a:ext cx="17544" cy="17544"/>
            </a:xfrm>
            <a:custGeom>
              <a:avLst/>
              <a:gdLst>
                <a:gd name="T0" fmla="*/ 8 w 9"/>
                <a:gd name="T1" fmla="*/ 8 h 9"/>
                <a:gd name="T2" fmla="*/ 9 w 9"/>
                <a:gd name="T3" fmla="*/ 8 h 9"/>
                <a:gd name="T4" fmla="*/ 9 w 9"/>
                <a:gd name="T5" fmla="*/ 9 h 9"/>
                <a:gd name="T6" fmla="*/ 8 w 9"/>
                <a:gd name="T7" fmla="*/ 9 h 9"/>
                <a:gd name="T8" fmla="*/ 8 w 9"/>
                <a:gd name="T9" fmla="*/ 9 h 9"/>
                <a:gd name="T10" fmla="*/ 8 w 9"/>
                <a:gd name="T11" fmla="*/ 9 h 9"/>
                <a:gd name="T12" fmla="*/ 8 w 9"/>
                <a:gd name="T13" fmla="*/ 9 h 9"/>
                <a:gd name="T14" fmla="*/ 8 w 9"/>
                <a:gd name="T15" fmla="*/ 8 h 9"/>
                <a:gd name="T16" fmla="*/ 8 w 9"/>
                <a:gd name="T17" fmla="*/ 8 h 9"/>
                <a:gd name="T18" fmla="*/ 2 w 9"/>
                <a:gd name="T19" fmla="*/ 3 h 9"/>
                <a:gd name="T20" fmla="*/ 3 w 9"/>
                <a:gd name="T21" fmla="*/ 3 h 9"/>
                <a:gd name="T22" fmla="*/ 3 w 9"/>
                <a:gd name="T23" fmla="*/ 3 h 9"/>
                <a:gd name="T24" fmla="*/ 5 w 9"/>
                <a:gd name="T25" fmla="*/ 4 h 9"/>
                <a:gd name="T26" fmla="*/ 3 w 9"/>
                <a:gd name="T27" fmla="*/ 4 h 9"/>
                <a:gd name="T28" fmla="*/ 3 w 9"/>
                <a:gd name="T29" fmla="*/ 8 h 9"/>
                <a:gd name="T30" fmla="*/ 3 w 9"/>
                <a:gd name="T31" fmla="*/ 8 h 9"/>
                <a:gd name="T32" fmla="*/ 2 w 9"/>
                <a:gd name="T33" fmla="*/ 8 h 9"/>
                <a:gd name="T34" fmla="*/ 2 w 9"/>
                <a:gd name="T35" fmla="*/ 8 h 9"/>
                <a:gd name="T36" fmla="*/ 2 w 9"/>
                <a:gd name="T37" fmla="*/ 8 h 9"/>
                <a:gd name="T38" fmla="*/ 0 w 9"/>
                <a:gd name="T39" fmla="*/ 3 h 9"/>
                <a:gd name="T40" fmla="*/ 2 w 9"/>
                <a:gd name="T41" fmla="*/ 3 h 9"/>
                <a:gd name="T42" fmla="*/ 2 w 9"/>
                <a:gd name="T43" fmla="*/ 3 h 9"/>
                <a:gd name="T44" fmla="*/ 5 w 9"/>
                <a:gd name="T45" fmla="*/ 0 h 9"/>
                <a:gd name="T46" fmla="*/ 6 w 9"/>
                <a:gd name="T47" fmla="*/ 1 h 9"/>
                <a:gd name="T48" fmla="*/ 6 w 9"/>
                <a:gd name="T49" fmla="*/ 1 h 9"/>
                <a:gd name="T50" fmla="*/ 6 w 9"/>
                <a:gd name="T51" fmla="*/ 3 h 9"/>
                <a:gd name="T52" fmla="*/ 9 w 9"/>
                <a:gd name="T53" fmla="*/ 4 h 9"/>
                <a:gd name="T54" fmla="*/ 8 w 9"/>
                <a:gd name="T55" fmla="*/ 4 h 9"/>
                <a:gd name="T56" fmla="*/ 5 w 9"/>
                <a:gd name="T57" fmla="*/ 4 h 9"/>
                <a:gd name="T58" fmla="*/ 5 w 9"/>
                <a:gd name="T59" fmla="*/ 4 h 9"/>
                <a:gd name="T60" fmla="*/ 5 w 9"/>
                <a:gd name="T61" fmla="*/ 3 h 9"/>
                <a:gd name="T62" fmla="*/ 5 w 9"/>
                <a:gd name="T63" fmla="*/ 3 h 9"/>
                <a:gd name="T64" fmla="*/ 5 w 9"/>
                <a:gd name="T65" fmla="*/ 1 h 9"/>
                <a:gd name="T66" fmla="*/ 5 w 9"/>
                <a:gd name="T67" fmla="*/ 1 h 9"/>
                <a:gd name="T68" fmla="*/ 5 w 9"/>
                <a:gd name="T6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" h="9">
                  <a:moveTo>
                    <a:pt x="8" y="8"/>
                  </a:moveTo>
                  <a:lnTo>
                    <a:pt x="9" y="8"/>
                  </a:lnTo>
                  <a:lnTo>
                    <a:pt x="9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8"/>
                  </a:lnTo>
                  <a:lnTo>
                    <a:pt x="8" y="8"/>
                  </a:lnTo>
                  <a:close/>
                  <a:moveTo>
                    <a:pt x="2" y="3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5" y="4"/>
                  </a:lnTo>
                  <a:lnTo>
                    <a:pt x="3" y="4"/>
                  </a:lnTo>
                  <a:lnTo>
                    <a:pt x="3" y="8"/>
                  </a:lnTo>
                  <a:lnTo>
                    <a:pt x="3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close/>
                  <a:moveTo>
                    <a:pt x="5" y="0"/>
                  </a:move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9" y="4"/>
                  </a:lnTo>
                  <a:lnTo>
                    <a:pt x="8" y="4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0" name="Freeform 267">
              <a:extLst>
                <a:ext uri="{FF2B5EF4-FFF2-40B4-BE49-F238E27FC236}">
                  <a16:creationId xmlns:a16="http://schemas.microsoft.com/office/drawing/2014/main" id="{B104A951-2C85-44BE-B6F3-200A55F67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0064" y="4059215"/>
              <a:ext cx="206617" cy="153989"/>
            </a:xfrm>
            <a:custGeom>
              <a:avLst/>
              <a:gdLst>
                <a:gd name="T0" fmla="*/ 29 w 106"/>
                <a:gd name="T1" fmla="*/ 0 h 79"/>
                <a:gd name="T2" fmla="*/ 30 w 106"/>
                <a:gd name="T3" fmla="*/ 4 h 79"/>
                <a:gd name="T4" fmla="*/ 35 w 106"/>
                <a:gd name="T5" fmla="*/ 5 h 79"/>
                <a:gd name="T6" fmla="*/ 43 w 106"/>
                <a:gd name="T7" fmla="*/ 5 h 79"/>
                <a:gd name="T8" fmla="*/ 52 w 106"/>
                <a:gd name="T9" fmla="*/ 5 h 79"/>
                <a:gd name="T10" fmla="*/ 54 w 106"/>
                <a:gd name="T11" fmla="*/ 10 h 79"/>
                <a:gd name="T12" fmla="*/ 60 w 106"/>
                <a:gd name="T13" fmla="*/ 7 h 79"/>
                <a:gd name="T14" fmla="*/ 64 w 106"/>
                <a:gd name="T15" fmla="*/ 12 h 79"/>
                <a:gd name="T16" fmla="*/ 68 w 106"/>
                <a:gd name="T17" fmla="*/ 7 h 79"/>
                <a:gd name="T18" fmla="*/ 78 w 106"/>
                <a:gd name="T19" fmla="*/ 10 h 79"/>
                <a:gd name="T20" fmla="*/ 82 w 106"/>
                <a:gd name="T21" fmla="*/ 7 h 79"/>
                <a:gd name="T22" fmla="*/ 84 w 106"/>
                <a:gd name="T23" fmla="*/ 4 h 79"/>
                <a:gd name="T24" fmla="*/ 89 w 106"/>
                <a:gd name="T25" fmla="*/ 8 h 79"/>
                <a:gd name="T26" fmla="*/ 92 w 106"/>
                <a:gd name="T27" fmla="*/ 16 h 79"/>
                <a:gd name="T28" fmla="*/ 97 w 106"/>
                <a:gd name="T29" fmla="*/ 19 h 79"/>
                <a:gd name="T30" fmla="*/ 92 w 106"/>
                <a:gd name="T31" fmla="*/ 24 h 79"/>
                <a:gd name="T32" fmla="*/ 97 w 106"/>
                <a:gd name="T33" fmla="*/ 24 h 79"/>
                <a:gd name="T34" fmla="*/ 98 w 106"/>
                <a:gd name="T35" fmla="*/ 30 h 79"/>
                <a:gd name="T36" fmla="*/ 103 w 106"/>
                <a:gd name="T37" fmla="*/ 37 h 79"/>
                <a:gd name="T38" fmla="*/ 100 w 106"/>
                <a:gd name="T39" fmla="*/ 45 h 79"/>
                <a:gd name="T40" fmla="*/ 103 w 106"/>
                <a:gd name="T41" fmla="*/ 49 h 79"/>
                <a:gd name="T42" fmla="*/ 103 w 106"/>
                <a:gd name="T43" fmla="*/ 54 h 79"/>
                <a:gd name="T44" fmla="*/ 106 w 106"/>
                <a:gd name="T45" fmla="*/ 62 h 79"/>
                <a:gd name="T46" fmla="*/ 103 w 106"/>
                <a:gd name="T47" fmla="*/ 62 h 79"/>
                <a:gd name="T48" fmla="*/ 98 w 106"/>
                <a:gd name="T49" fmla="*/ 65 h 79"/>
                <a:gd name="T50" fmla="*/ 101 w 106"/>
                <a:gd name="T51" fmla="*/ 67 h 79"/>
                <a:gd name="T52" fmla="*/ 100 w 106"/>
                <a:gd name="T53" fmla="*/ 75 h 79"/>
                <a:gd name="T54" fmla="*/ 93 w 106"/>
                <a:gd name="T55" fmla="*/ 73 h 79"/>
                <a:gd name="T56" fmla="*/ 92 w 106"/>
                <a:gd name="T57" fmla="*/ 75 h 79"/>
                <a:gd name="T58" fmla="*/ 89 w 106"/>
                <a:gd name="T59" fmla="*/ 79 h 79"/>
                <a:gd name="T60" fmla="*/ 86 w 106"/>
                <a:gd name="T61" fmla="*/ 79 h 79"/>
                <a:gd name="T62" fmla="*/ 81 w 106"/>
                <a:gd name="T63" fmla="*/ 76 h 79"/>
                <a:gd name="T64" fmla="*/ 82 w 106"/>
                <a:gd name="T65" fmla="*/ 71 h 79"/>
                <a:gd name="T66" fmla="*/ 81 w 106"/>
                <a:gd name="T67" fmla="*/ 67 h 79"/>
                <a:gd name="T68" fmla="*/ 79 w 106"/>
                <a:gd name="T69" fmla="*/ 62 h 79"/>
                <a:gd name="T70" fmla="*/ 78 w 106"/>
                <a:gd name="T71" fmla="*/ 62 h 79"/>
                <a:gd name="T72" fmla="*/ 71 w 106"/>
                <a:gd name="T73" fmla="*/ 60 h 79"/>
                <a:gd name="T74" fmla="*/ 67 w 106"/>
                <a:gd name="T75" fmla="*/ 64 h 79"/>
                <a:gd name="T76" fmla="*/ 64 w 106"/>
                <a:gd name="T77" fmla="*/ 64 h 79"/>
                <a:gd name="T78" fmla="*/ 65 w 106"/>
                <a:gd name="T79" fmla="*/ 56 h 79"/>
                <a:gd name="T80" fmla="*/ 64 w 106"/>
                <a:gd name="T81" fmla="*/ 51 h 79"/>
                <a:gd name="T82" fmla="*/ 59 w 106"/>
                <a:gd name="T83" fmla="*/ 45 h 79"/>
                <a:gd name="T84" fmla="*/ 52 w 106"/>
                <a:gd name="T85" fmla="*/ 40 h 79"/>
                <a:gd name="T86" fmla="*/ 38 w 106"/>
                <a:gd name="T87" fmla="*/ 41 h 79"/>
                <a:gd name="T88" fmla="*/ 35 w 106"/>
                <a:gd name="T89" fmla="*/ 45 h 79"/>
                <a:gd name="T90" fmla="*/ 30 w 106"/>
                <a:gd name="T91" fmla="*/ 52 h 79"/>
                <a:gd name="T92" fmla="*/ 26 w 106"/>
                <a:gd name="T93" fmla="*/ 52 h 79"/>
                <a:gd name="T94" fmla="*/ 24 w 106"/>
                <a:gd name="T95" fmla="*/ 48 h 79"/>
                <a:gd name="T96" fmla="*/ 19 w 106"/>
                <a:gd name="T97" fmla="*/ 40 h 79"/>
                <a:gd name="T98" fmla="*/ 15 w 106"/>
                <a:gd name="T99" fmla="*/ 38 h 79"/>
                <a:gd name="T100" fmla="*/ 7 w 106"/>
                <a:gd name="T101" fmla="*/ 30 h 79"/>
                <a:gd name="T102" fmla="*/ 4 w 106"/>
                <a:gd name="T103" fmla="*/ 26 h 79"/>
                <a:gd name="T104" fmla="*/ 0 w 106"/>
                <a:gd name="T105" fmla="*/ 27 h 79"/>
                <a:gd name="T106" fmla="*/ 5 w 106"/>
                <a:gd name="T107" fmla="*/ 18 h 79"/>
                <a:gd name="T108" fmla="*/ 16 w 106"/>
                <a:gd name="T109" fmla="*/ 15 h 79"/>
                <a:gd name="T110" fmla="*/ 18 w 106"/>
                <a:gd name="T111" fmla="*/ 8 h 79"/>
                <a:gd name="T112" fmla="*/ 19 w 106"/>
                <a:gd name="T113" fmla="*/ 7 h 79"/>
                <a:gd name="T114" fmla="*/ 19 w 106"/>
                <a:gd name="T115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6" h="79">
                  <a:moveTo>
                    <a:pt x="19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2" y="4"/>
                  </a:lnTo>
                  <a:lnTo>
                    <a:pt x="34" y="4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51" y="4"/>
                  </a:lnTo>
                  <a:lnTo>
                    <a:pt x="52" y="4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1" y="7"/>
                  </a:lnTo>
                  <a:lnTo>
                    <a:pt x="51" y="8"/>
                  </a:lnTo>
                  <a:lnTo>
                    <a:pt x="52" y="8"/>
                  </a:lnTo>
                  <a:lnTo>
                    <a:pt x="54" y="10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0" y="8"/>
                  </a:lnTo>
                  <a:lnTo>
                    <a:pt x="62" y="10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5" y="10"/>
                  </a:lnTo>
                  <a:lnTo>
                    <a:pt x="67" y="8"/>
                  </a:lnTo>
                  <a:lnTo>
                    <a:pt x="68" y="8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6" y="10"/>
                  </a:lnTo>
                  <a:lnTo>
                    <a:pt x="76" y="10"/>
                  </a:lnTo>
                  <a:lnTo>
                    <a:pt x="78" y="10"/>
                  </a:lnTo>
                  <a:lnTo>
                    <a:pt x="78" y="8"/>
                  </a:lnTo>
                  <a:lnTo>
                    <a:pt x="79" y="8"/>
                  </a:lnTo>
                  <a:lnTo>
                    <a:pt x="81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4" y="4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7" y="5"/>
                  </a:lnTo>
                  <a:lnTo>
                    <a:pt x="87" y="5"/>
                  </a:lnTo>
                  <a:lnTo>
                    <a:pt x="89" y="7"/>
                  </a:lnTo>
                  <a:lnTo>
                    <a:pt x="89" y="8"/>
                  </a:lnTo>
                  <a:lnTo>
                    <a:pt x="90" y="12"/>
                  </a:lnTo>
                  <a:lnTo>
                    <a:pt x="90" y="13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92" y="18"/>
                  </a:lnTo>
                  <a:lnTo>
                    <a:pt x="93" y="18"/>
                  </a:lnTo>
                  <a:lnTo>
                    <a:pt x="93" y="18"/>
                  </a:lnTo>
                  <a:lnTo>
                    <a:pt x="95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21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3" y="23"/>
                  </a:lnTo>
                  <a:lnTo>
                    <a:pt x="92" y="24"/>
                  </a:lnTo>
                  <a:lnTo>
                    <a:pt x="92" y="24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5" y="24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8" y="26"/>
                  </a:lnTo>
                  <a:lnTo>
                    <a:pt x="98" y="26"/>
                  </a:lnTo>
                  <a:lnTo>
                    <a:pt x="98" y="27"/>
                  </a:lnTo>
                  <a:lnTo>
                    <a:pt x="97" y="29"/>
                  </a:lnTo>
                  <a:lnTo>
                    <a:pt x="98" y="30"/>
                  </a:lnTo>
                  <a:lnTo>
                    <a:pt x="98" y="32"/>
                  </a:lnTo>
                  <a:lnTo>
                    <a:pt x="98" y="34"/>
                  </a:lnTo>
                  <a:lnTo>
                    <a:pt x="101" y="35"/>
                  </a:lnTo>
                  <a:lnTo>
                    <a:pt x="103" y="35"/>
                  </a:lnTo>
                  <a:lnTo>
                    <a:pt x="103" y="37"/>
                  </a:lnTo>
                  <a:lnTo>
                    <a:pt x="103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40"/>
                  </a:lnTo>
                  <a:lnTo>
                    <a:pt x="100" y="41"/>
                  </a:lnTo>
                  <a:lnTo>
                    <a:pt x="100" y="45"/>
                  </a:lnTo>
                  <a:lnTo>
                    <a:pt x="100" y="46"/>
                  </a:lnTo>
                  <a:lnTo>
                    <a:pt x="101" y="48"/>
                  </a:lnTo>
                  <a:lnTo>
                    <a:pt x="101" y="48"/>
                  </a:lnTo>
                  <a:lnTo>
                    <a:pt x="103" y="48"/>
                  </a:lnTo>
                  <a:lnTo>
                    <a:pt x="103" y="48"/>
                  </a:lnTo>
                  <a:lnTo>
                    <a:pt x="103" y="49"/>
                  </a:lnTo>
                  <a:lnTo>
                    <a:pt x="103" y="51"/>
                  </a:lnTo>
                  <a:lnTo>
                    <a:pt x="105" y="51"/>
                  </a:lnTo>
                  <a:lnTo>
                    <a:pt x="105" y="52"/>
                  </a:lnTo>
                  <a:lnTo>
                    <a:pt x="105" y="52"/>
                  </a:lnTo>
                  <a:lnTo>
                    <a:pt x="103" y="54"/>
                  </a:lnTo>
                  <a:lnTo>
                    <a:pt x="103" y="54"/>
                  </a:lnTo>
                  <a:lnTo>
                    <a:pt x="103" y="56"/>
                  </a:lnTo>
                  <a:lnTo>
                    <a:pt x="103" y="57"/>
                  </a:lnTo>
                  <a:lnTo>
                    <a:pt x="105" y="57"/>
                  </a:lnTo>
                  <a:lnTo>
                    <a:pt x="106" y="59"/>
                  </a:lnTo>
                  <a:lnTo>
                    <a:pt x="106" y="60"/>
                  </a:lnTo>
                  <a:lnTo>
                    <a:pt x="106" y="62"/>
                  </a:lnTo>
                  <a:lnTo>
                    <a:pt x="106" y="64"/>
                  </a:lnTo>
                  <a:lnTo>
                    <a:pt x="106" y="64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3" y="62"/>
                  </a:lnTo>
                  <a:lnTo>
                    <a:pt x="101" y="62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98" y="62"/>
                  </a:lnTo>
                  <a:lnTo>
                    <a:pt x="98" y="62"/>
                  </a:lnTo>
                  <a:lnTo>
                    <a:pt x="98" y="65"/>
                  </a:lnTo>
                  <a:lnTo>
                    <a:pt x="98" y="65"/>
                  </a:lnTo>
                  <a:lnTo>
                    <a:pt x="100" y="65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7"/>
                  </a:lnTo>
                  <a:lnTo>
                    <a:pt x="101" y="67"/>
                  </a:lnTo>
                  <a:lnTo>
                    <a:pt x="101" y="68"/>
                  </a:lnTo>
                  <a:lnTo>
                    <a:pt x="101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0" y="75"/>
                  </a:lnTo>
                  <a:lnTo>
                    <a:pt x="98" y="75"/>
                  </a:lnTo>
                  <a:lnTo>
                    <a:pt x="97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5" y="75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2" y="73"/>
                  </a:lnTo>
                  <a:lnTo>
                    <a:pt x="92" y="73"/>
                  </a:lnTo>
                  <a:lnTo>
                    <a:pt x="92" y="75"/>
                  </a:lnTo>
                  <a:lnTo>
                    <a:pt x="92" y="75"/>
                  </a:lnTo>
                  <a:lnTo>
                    <a:pt x="92" y="76"/>
                  </a:lnTo>
                  <a:lnTo>
                    <a:pt x="90" y="76"/>
                  </a:lnTo>
                  <a:lnTo>
                    <a:pt x="90" y="78"/>
                  </a:lnTo>
                  <a:lnTo>
                    <a:pt x="90" y="78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7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4" y="78"/>
                  </a:lnTo>
                  <a:lnTo>
                    <a:pt x="84" y="78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1" y="78"/>
                  </a:lnTo>
                  <a:lnTo>
                    <a:pt x="81" y="76"/>
                  </a:lnTo>
                  <a:lnTo>
                    <a:pt x="81" y="76"/>
                  </a:lnTo>
                  <a:lnTo>
                    <a:pt x="82" y="76"/>
                  </a:lnTo>
                  <a:lnTo>
                    <a:pt x="82" y="75"/>
                  </a:lnTo>
                  <a:lnTo>
                    <a:pt x="82" y="73"/>
                  </a:lnTo>
                  <a:lnTo>
                    <a:pt x="82" y="73"/>
                  </a:lnTo>
                  <a:lnTo>
                    <a:pt x="82" y="71"/>
                  </a:lnTo>
                  <a:lnTo>
                    <a:pt x="81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7"/>
                  </a:lnTo>
                  <a:lnTo>
                    <a:pt x="81" y="67"/>
                  </a:lnTo>
                  <a:lnTo>
                    <a:pt x="81" y="65"/>
                  </a:lnTo>
                  <a:lnTo>
                    <a:pt x="81" y="65"/>
                  </a:lnTo>
                  <a:lnTo>
                    <a:pt x="81" y="64"/>
                  </a:lnTo>
                  <a:lnTo>
                    <a:pt x="79" y="64"/>
                  </a:lnTo>
                  <a:lnTo>
                    <a:pt x="79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3" y="62"/>
                  </a:lnTo>
                  <a:lnTo>
                    <a:pt x="71" y="62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0" y="62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2"/>
                  </a:lnTo>
                  <a:lnTo>
                    <a:pt x="67" y="64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2"/>
                  </a:lnTo>
                  <a:lnTo>
                    <a:pt x="64" y="60"/>
                  </a:lnTo>
                  <a:lnTo>
                    <a:pt x="67" y="59"/>
                  </a:lnTo>
                  <a:lnTo>
                    <a:pt x="67" y="59"/>
                  </a:lnTo>
                  <a:lnTo>
                    <a:pt x="65" y="57"/>
                  </a:lnTo>
                  <a:lnTo>
                    <a:pt x="65" y="56"/>
                  </a:lnTo>
                  <a:lnTo>
                    <a:pt x="65" y="54"/>
                  </a:lnTo>
                  <a:lnTo>
                    <a:pt x="64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4" y="51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2" y="48"/>
                  </a:lnTo>
                  <a:lnTo>
                    <a:pt x="60" y="46"/>
                  </a:lnTo>
                  <a:lnTo>
                    <a:pt x="59" y="45"/>
                  </a:lnTo>
                  <a:lnTo>
                    <a:pt x="59" y="43"/>
                  </a:lnTo>
                  <a:lnTo>
                    <a:pt x="57" y="41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0"/>
                  </a:lnTo>
                  <a:lnTo>
                    <a:pt x="52" y="40"/>
                  </a:lnTo>
                  <a:lnTo>
                    <a:pt x="48" y="40"/>
                  </a:lnTo>
                  <a:lnTo>
                    <a:pt x="46" y="40"/>
                  </a:lnTo>
                  <a:lnTo>
                    <a:pt x="45" y="40"/>
                  </a:lnTo>
                  <a:lnTo>
                    <a:pt x="41" y="41"/>
                  </a:lnTo>
                  <a:lnTo>
                    <a:pt x="40" y="40"/>
                  </a:lnTo>
                  <a:lnTo>
                    <a:pt x="38" y="41"/>
                  </a:lnTo>
                  <a:lnTo>
                    <a:pt x="37" y="41"/>
                  </a:lnTo>
                  <a:lnTo>
                    <a:pt x="37" y="43"/>
                  </a:lnTo>
                  <a:lnTo>
                    <a:pt x="37" y="43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4" y="48"/>
                  </a:lnTo>
                  <a:lnTo>
                    <a:pt x="32" y="49"/>
                  </a:lnTo>
                  <a:lnTo>
                    <a:pt x="30" y="49"/>
                  </a:lnTo>
                  <a:lnTo>
                    <a:pt x="30" y="52"/>
                  </a:lnTo>
                  <a:lnTo>
                    <a:pt x="29" y="52"/>
                  </a:lnTo>
                  <a:lnTo>
                    <a:pt x="29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1"/>
                  </a:lnTo>
                  <a:lnTo>
                    <a:pt x="26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1" y="46"/>
                  </a:lnTo>
                  <a:lnTo>
                    <a:pt x="19" y="46"/>
                  </a:lnTo>
                  <a:lnTo>
                    <a:pt x="21" y="45"/>
                  </a:lnTo>
                  <a:lnTo>
                    <a:pt x="21" y="43"/>
                  </a:lnTo>
                  <a:lnTo>
                    <a:pt x="19" y="41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6" y="40"/>
                  </a:lnTo>
                  <a:lnTo>
                    <a:pt x="15" y="38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5" y="38"/>
                  </a:lnTo>
                  <a:lnTo>
                    <a:pt x="13" y="38"/>
                  </a:lnTo>
                  <a:lnTo>
                    <a:pt x="10" y="35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7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24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7" y="18"/>
                  </a:lnTo>
                  <a:lnTo>
                    <a:pt x="8" y="16"/>
                  </a:lnTo>
                  <a:lnTo>
                    <a:pt x="10" y="16"/>
                  </a:lnTo>
                  <a:lnTo>
                    <a:pt x="12" y="15"/>
                  </a:lnTo>
                  <a:lnTo>
                    <a:pt x="13" y="15"/>
                  </a:lnTo>
                  <a:lnTo>
                    <a:pt x="16" y="15"/>
                  </a:lnTo>
                  <a:lnTo>
                    <a:pt x="19" y="15"/>
                  </a:lnTo>
                  <a:lnTo>
                    <a:pt x="19" y="13"/>
                  </a:lnTo>
                  <a:lnTo>
                    <a:pt x="19" y="12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8" y="7"/>
                  </a:lnTo>
                  <a:lnTo>
                    <a:pt x="19" y="7"/>
                  </a:lnTo>
                  <a:lnTo>
                    <a:pt x="19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1" name="Freeform 268">
              <a:extLst>
                <a:ext uri="{FF2B5EF4-FFF2-40B4-BE49-F238E27FC236}">
                  <a16:creationId xmlns:a16="http://schemas.microsoft.com/office/drawing/2014/main" id="{66BDCA03-2583-421F-9B20-F2AAAD73A7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1333" y="4026079"/>
              <a:ext cx="83817" cy="21442"/>
            </a:xfrm>
            <a:custGeom>
              <a:avLst/>
              <a:gdLst>
                <a:gd name="T0" fmla="*/ 25 w 43"/>
                <a:gd name="T1" fmla="*/ 2 h 11"/>
                <a:gd name="T2" fmla="*/ 29 w 43"/>
                <a:gd name="T3" fmla="*/ 3 h 11"/>
                <a:gd name="T4" fmla="*/ 32 w 43"/>
                <a:gd name="T5" fmla="*/ 3 h 11"/>
                <a:gd name="T6" fmla="*/ 35 w 43"/>
                <a:gd name="T7" fmla="*/ 5 h 11"/>
                <a:gd name="T8" fmla="*/ 37 w 43"/>
                <a:gd name="T9" fmla="*/ 5 h 11"/>
                <a:gd name="T10" fmla="*/ 38 w 43"/>
                <a:gd name="T11" fmla="*/ 5 h 11"/>
                <a:gd name="T12" fmla="*/ 43 w 43"/>
                <a:gd name="T13" fmla="*/ 6 h 11"/>
                <a:gd name="T14" fmla="*/ 43 w 43"/>
                <a:gd name="T15" fmla="*/ 8 h 11"/>
                <a:gd name="T16" fmla="*/ 37 w 43"/>
                <a:gd name="T17" fmla="*/ 10 h 11"/>
                <a:gd name="T18" fmla="*/ 30 w 43"/>
                <a:gd name="T19" fmla="*/ 8 h 11"/>
                <a:gd name="T20" fmla="*/ 29 w 43"/>
                <a:gd name="T21" fmla="*/ 6 h 11"/>
                <a:gd name="T22" fmla="*/ 25 w 43"/>
                <a:gd name="T23" fmla="*/ 5 h 11"/>
                <a:gd name="T24" fmla="*/ 24 w 43"/>
                <a:gd name="T25" fmla="*/ 5 h 11"/>
                <a:gd name="T26" fmla="*/ 22 w 43"/>
                <a:gd name="T27" fmla="*/ 6 h 11"/>
                <a:gd name="T28" fmla="*/ 22 w 43"/>
                <a:gd name="T29" fmla="*/ 6 h 11"/>
                <a:gd name="T30" fmla="*/ 16 w 43"/>
                <a:gd name="T31" fmla="*/ 8 h 11"/>
                <a:gd name="T32" fmla="*/ 14 w 43"/>
                <a:gd name="T33" fmla="*/ 8 h 11"/>
                <a:gd name="T34" fmla="*/ 11 w 43"/>
                <a:gd name="T35" fmla="*/ 11 h 11"/>
                <a:gd name="T36" fmla="*/ 5 w 43"/>
                <a:gd name="T37" fmla="*/ 11 h 11"/>
                <a:gd name="T38" fmla="*/ 2 w 43"/>
                <a:gd name="T39" fmla="*/ 11 h 11"/>
                <a:gd name="T40" fmla="*/ 0 w 43"/>
                <a:gd name="T41" fmla="*/ 11 h 11"/>
                <a:gd name="T42" fmla="*/ 0 w 43"/>
                <a:gd name="T43" fmla="*/ 6 h 11"/>
                <a:gd name="T44" fmla="*/ 2 w 43"/>
                <a:gd name="T45" fmla="*/ 6 h 11"/>
                <a:gd name="T46" fmla="*/ 3 w 43"/>
                <a:gd name="T47" fmla="*/ 8 h 11"/>
                <a:gd name="T48" fmla="*/ 8 w 43"/>
                <a:gd name="T49" fmla="*/ 8 h 11"/>
                <a:gd name="T50" fmla="*/ 8 w 43"/>
                <a:gd name="T51" fmla="*/ 8 h 11"/>
                <a:gd name="T52" fmla="*/ 11 w 43"/>
                <a:gd name="T53" fmla="*/ 6 h 11"/>
                <a:gd name="T54" fmla="*/ 18 w 43"/>
                <a:gd name="T55" fmla="*/ 6 h 11"/>
                <a:gd name="T56" fmla="*/ 19 w 43"/>
                <a:gd name="T57" fmla="*/ 6 h 11"/>
                <a:gd name="T58" fmla="*/ 18 w 43"/>
                <a:gd name="T59" fmla="*/ 5 h 11"/>
                <a:gd name="T60" fmla="*/ 10 w 43"/>
                <a:gd name="T61" fmla="*/ 6 h 11"/>
                <a:gd name="T62" fmla="*/ 5 w 43"/>
                <a:gd name="T63" fmla="*/ 8 h 11"/>
                <a:gd name="T64" fmla="*/ 3 w 43"/>
                <a:gd name="T65" fmla="*/ 5 h 11"/>
                <a:gd name="T66" fmla="*/ 11 w 43"/>
                <a:gd name="T67" fmla="*/ 5 h 11"/>
                <a:gd name="T68" fmla="*/ 19 w 43"/>
                <a:gd name="T69" fmla="*/ 5 h 11"/>
                <a:gd name="T70" fmla="*/ 22 w 43"/>
                <a:gd name="T71" fmla="*/ 2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11">
                  <a:moveTo>
                    <a:pt x="24" y="0"/>
                  </a:moveTo>
                  <a:lnTo>
                    <a:pt x="25" y="2"/>
                  </a:lnTo>
                  <a:lnTo>
                    <a:pt x="27" y="2"/>
                  </a:lnTo>
                  <a:lnTo>
                    <a:pt x="29" y="3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3" y="5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1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0" y="8"/>
                  </a:lnTo>
                  <a:lnTo>
                    <a:pt x="37" y="10"/>
                  </a:lnTo>
                  <a:lnTo>
                    <a:pt x="33" y="10"/>
                  </a:lnTo>
                  <a:lnTo>
                    <a:pt x="30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27" y="6"/>
                  </a:lnTo>
                  <a:lnTo>
                    <a:pt x="25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3" y="8"/>
                  </a:lnTo>
                  <a:lnTo>
                    <a:pt x="3" y="8"/>
                  </a:lnTo>
                  <a:lnTo>
                    <a:pt x="5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8" y="5"/>
                  </a:lnTo>
                  <a:lnTo>
                    <a:pt x="13" y="6"/>
                  </a:lnTo>
                  <a:lnTo>
                    <a:pt x="10" y="6"/>
                  </a:lnTo>
                  <a:lnTo>
                    <a:pt x="7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5"/>
                  </a:lnTo>
                  <a:lnTo>
                    <a:pt x="7" y="3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9" y="5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2" name="Freeform 269">
              <a:extLst>
                <a:ext uri="{FF2B5EF4-FFF2-40B4-BE49-F238E27FC236}">
                  <a16:creationId xmlns:a16="http://schemas.microsoft.com/office/drawing/2014/main" id="{FE63B3B2-9837-4BFF-97E9-AE61BAAF3B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12463" y="1219200"/>
              <a:ext cx="1728960" cy="1280639"/>
            </a:xfrm>
            <a:custGeom>
              <a:avLst/>
              <a:gdLst>
                <a:gd name="T0" fmla="*/ 310 w 887"/>
                <a:gd name="T1" fmla="*/ 422 h 657"/>
                <a:gd name="T2" fmla="*/ 276 w 887"/>
                <a:gd name="T3" fmla="*/ 430 h 657"/>
                <a:gd name="T4" fmla="*/ 681 w 887"/>
                <a:gd name="T5" fmla="*/ 391 h 657"/>
                <a:gd name="T6" fmla="*/ 662 w 887"/>
                <a:gd name="T7" fmla="*/ 396 h 657"/>
                <a:gd name="T8" fmla="*/ 239 w 887"/>
                <a:gd name="T9" fmla="*/ 345 h 657"/>
                <a:gd name="T10" fmla="*/ 16 w 887"/>
                <a:gd name="T11" fmla="*/ 208 h 657"/>
                <a:gd name="T12" fmla="*/ 801 w 887"/>
                <a:gd name="T13" fmla="*/ 128 h 657"/>
                <a:gd name="T14" fmla="*/ 608 w 887"/>
                <a:gd name="T15" fmla="*/ 0 h 657"/>
                <a:gd name="T16" fmla="*/ 741 w 887"/>
                <a:gd name="T17" fmla="*/ 35 h 657"/>
                <a:gd name="T18" fmla="*/ 739 w 887"/>
                <a:gd name="T19" fmla="*/ 81 h 657"/>
                <a:gd name="T20" fmla="*/ 829 w 887"/>
                <a:gd name="T21" fmla="*/ 63 h 657"/>
                <a:gd name="T22" fmla="*/ 809 w 887"/>
                <a:gd name="T23" fmla="*/ 120 h 657"/>
                <a:gd name="T24" fmla="*/ 777 w 887"/>
                <a:gd name="T25" fmla="*/ 155 h 657"/>
                <a:gd name="T26" fmla="*/ 771 w 887"/>
                <a:gd name="T27" fmla="*/ 203 h 657"/>
                <a:gd name="T28" fmla="*/ 731 w 887"/>
                <a:gd name="T29" fmla="*/ 227 h 657"/>
                <a:gd name="T30" fmla="*/ 766 w 887"/>
                <a:gd name="T31" fmla="*/ 276 h 657"/>
                <a:gd name="T32" fmla="*/ 771 w 887"/>
                <a:gd name="T33" fmla="*/ 292 h 657"/>
                <a:gd name="T34" fmla="*/ 746 w 887"/>
                <a:gd name="T35" fmla="*/ 311 h 657"/>
                <a:gd name="T36" fmla="*/ 676 w 887"/>
                <a:gd name="T37" fmla="*/ 331 h 657"/>
                <a:gd name="T38" fmla="*/ 722 w 887"/>
                <a:gd name="T39" fmla="*/ 336 h 657"/>
                <a:gd name="T40" fmla="*/ 695 w 887"/>
                <a:gd name="T41" fmla="*/ 340 h 657"/>
                <a:gd name="T42" fmla="*/ 739 w 887"/>
                <a:gd name="T43" fmla="*/ 383 h 657"/>
                <a:gd name="T44" fmla="*/ 683 w 887"/>
                <a:gd name="T45" fmla="*/ 377 h 657"/>
                <a:gd name="T46" fmla="*/ 632 w 887"/>
                <a:gd name="T47" fmla="*/ 407 h 657"/>
                <a:gd name="T48" fmla="*/ 725 w 887"/>
                <a:gd name="T49" fmla="*/ 419 h 657"/>
                <a:gd name="T50" fmla="*/ 678 w 887"/>
                <a:gd name="T51" fmla="*/ 448 h 657"/>
                <a:gd name="T52" fmla="*/ 588 w 887"/>
                <a:gd name="T53" fmla="*/ 462 h 657"/>
                <a:gd name="T54" fmla="*/ 541 w 887"/>
                <a:gd name="T55" fmla="*/ 511 h 657"/>
                <a:gd name="T56" fmla="*/ 506 w 887"/>
                <a:gd name="T57" fmla="*/ 520 h 657"/>
                <a:gd name="T58" fmla="*/ 462 w 887"/>
                <a:gd name="T59" fmla="*/ 539 h 657"/>
                <a:gd name="T60" fmla="*/ 459 w 887"/>
                <a:gd name="T61" fmla="*/ 582 h 657"/>
                <a:gd name="T62" fmla="*/ 443 w 887"/>
                <a:gd name="T63" fmla="*/ 610 h 657"/>
                <a:gd name="T64" fmla="*/ 422 w 887"/>
                <a:gd name="T65" fmla="*/ 657 h 657"/>
                <a:gd name="T66" fmla="*/ 392 w 887"/>
                <a:gd name="T67" fmla="*/ 641 h 657"/>
                <a:gd name="T68" fmla="*/ 362 w 887"/>
                <a:gd name="T69" fmla="*/ 632 h 657"/>
                <a:gd name="T70" fmla="*/ 334 w 887"/>
                <a:gd name="T71" fmla="*/ 608 h 657"/>
                <a:gd name="T72" fmla="*/ 321 w 887"/>
                <a:gd name="T73" fmla="*/ 561 h 657"/>
                <a:gd name="T74" fmla="*/ 326 w 887"/>
                <a:gd name="T75" fmla="*/ 547 h 657"/>
                <a:gd name="T76" fmla="*/ 295 w 887"/>
                <a:gd name="T77" fmla="*/ 536 h 657"/>
                <a:gd name="T78" fmla="*/ 302 w 887"/>
                <a:gd name="T79" fmla="*/ 503 h 657"/>
                <a:gd name="T80" fmla="*/ 288 w 887"/>
                <a:gd name="T81" fmla="*/ 495 h 657"/>
                <a:gd name="T82" fmla="*/ 288 w 887"/>
                <a:gd name="T83" fmla="*/ 474 h 657"/>
                <a:gd name="T84" fmla="*/ 290 w 887"/>
                <a:gd name="T85" fmla="*/ 462 h 657"/>
                <a:gd name="T86" fmla="*/ 317 w 887"/>
                <a:gd name="T87" fmla="*/ 432 h 657"/>
                <a:gd name="T88" fmla="*/ 274 w 887"/>
                <a:gd name="T89" fmla="*/ 397 h 657"/>
                <a:gd name="T90" fmla="*/ 301 w 887"/>
                <a:gd name="T91" fmla="*/ 388 h 657"/>
                <a:gd name="T92" fmla="*/ 279 w 887"/>
                <a:gd name="T93" fmla="*/ 363 h 657"/>
                <a:gd name="T94" fmla="*/ 249 w 887"/>
                <a:gd name="T95" fmla="*/ 377 h 657"/>
                <a:gd name="T96" fmla="*/ 255 w 887"/>
                <a:gd name="T97" fmla="*/ 339 h 657"/>
                <a:gd name="T98" fmla="*/ 239 w 887"/>
                <a:gd name="T99" fmla="*/ 306 h 657"/>
                <a:gd name="T100" fmla="*/ 209 w 887"/>
                <a:gd name="T101" fmla="*/ 263 h 657"/>
                <a:gd name="T102" fmla="*/ 102 w 887"/>
                <a:gd name="T103" fmla="*/ 244 h 657"/>
                <a:gd name="T104" fmla="*/ 42 w 887"/>
                <a:gd name="T105" fmla="*/ 225 h 657"/>
                <a:gd name="T106" fmla="*/ 86 w 887"/>
                <a:gd name="T107" fmla="*/ 200 h 657"/>
                <a:gd name="T108" fmla="*/ 3 w 887"/>
                <a:gd name="T109" fmla="*/ 188 h 657"/>
                <a:gd name="T110" fmla="*/ 105 w 887"/>
                <a:gd name="T111" fmla="*/ 150 h 657"/>
                <a:gd name="T112" fmla="*/ 102 w 887"/>
                <a:gd name="T113" fmla="*/ 104 h 657"/>
                <a:gd name="T114" fmla="*/ 191 w 887"/>
                <a:gd name="T115" fmla="*/ 62 h 657"/>
                <a:gd name="T116" fmla="*/ 279 w 887"/>
                <a:gd name="T117" fmla="*/ 69 h 657"/>
                <a:gd name="T118" fmla="*/ 408 w 887"/>
                <a:gd name="T119" fmla="*/ 54 h 657"/>
                <a:gd name="T120" fmla="*/ 448 w 887"/>
                <a:gd name="T121" fmla="*/ 17 h 657"/>
                <a:gd name="T122" fmla="*/ 541 w 887"/>
                <a:gd name="T123" fmla="*/ 3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87" h="657">
                  <a:moveTo>
                    <a:pt x="384" y="634"/>
                  </a:moveTo>
                  <a:lnTo>
                    <a:pt x="384" y="634"/>
                  </a:lnTo>
                  <a:lnTo>
                    <a:pt x="384" y="635"/>
                  </a:lnTo>
                  <a:lnTo>
                    <a:pt x="384" y="637"/>
                  </a:lnTo>
                  <a:lnTo>
                    <a:pt x="383" y="640"/>
                  </a:lnTo>
                  <a:lnTo>
                    <a:pt x="381" y="638"/>
                  </a:lnTo>
                  <a:lnTo>
                    <a:pt x="380" y="637"/>
                  </a:lnTo>
                  <a:lnTo>
                    <a:pt x="378" y="637"/>
                  </a:lnTo>
                  <a:lnTo>
                    <a:pt x="377" y="637"/>
                  </a:lnTo>
                  <a:lnTo>
                    <a:pt x="377" y="637"/>
                  </a:lnTo>
                  <a:lnTo>
                    <a:pt x="381" y="634"/>
                  </a:lnTo>
                  <a:lnTo>
                    <a:pt x="384" y="634"/>
                  </a:lnTo>
                  <a:close/>
                  <a:moveTo>
                    <a:pt x="517" y="523"/>
                  </a:moveTo>
                  <a:lnTo>
                    <a:pt x="519" y="525"/>
                  </a:lnTo>
                  <a:lnTo>
                    <a:pt x="519" y="528"/>
                  </a:lnTo>
                  <a:lnTo>
                    <a:pt x="517" y="528"/>
                  </a:lnTo>
                  <a:lnTo>
                    <a:pt x="515" y="528"/>
                  </a:lnTo>
                  <a:lnTo>
                    <a:pt x="514" y="526"/>
                  </a:lnTo>
                  <a:lnTo>
                    <a:pt x="515" y="525"/>
                  </a:lnTo>
                  <a:lnTo>
                    <a:pt x="517" y="523"/>
                  </a:lnTo>
                  <a:close/>
                  <a:moveTo>
                    <a:pt x="314" y="419"/>
                  </a:moveTo>
                  <a:lnTo>
                    <a:pt x="317" y="421"/>
                  </a:lnTo>
                  <a:lnTo>
                    <a:pt x="320" y="421"/>
                  </a:lnTo>
                  <a:lnTo>
                    <a:pt x="320" y="422"/>
                  </a:lnTo>
                  <a:lnTo>
                    <a:pt x="320" y="422"/>
                  </a:lnTo>
                  <a:lnTo>
                    <a:pt x="317" y="424"/>
                  </a:lnTo>
                  <a:lnTo>
                    <a:pt x="317" y="427"/>
                  </a:lnTo>
                  <a:lnTo>
                    <a:pt x="315" y="427"/>
                  </a:lnTo>
                  <a:lnTo>
                    <a:pt x="317" y="429"/>
                  </a:lnTo>
                  <a:lnTo>
                    <a:pt x="315" y="429"/>
                  </a:lnTo>
                  <a:lnTo>
                    <a:pt x="314" y="430"/>
                  </a:lnTo>
                  <a:lnTo>
                    <a:pt x="312" y="430"/>
                  </a:lnTo>
                  <a:lnTo>
                    <a:pt x="312" y="429"/>
                  </a:lnTo>
                  <a:lnTo>
                    <a:pt x="310" y="426"/>
                  </a:lnTo>
                  <a:lnTo>
                    <a:pt x="310" y="424"/>
                  </a:lnTo>
                  <a:lnTo>
                    <a:pt x="310" y="422"/>
                  </a:lnTo>
                  <a:lnTo>
                    <a:pt x="310" y="421"/>
                  </a:lnTo>
                  <a:lnTo>
                    <a:pt x="312" y="419"/>
                  </a:lnTo>
                  <a:lnTo>
                    <a:pt x="314" y="419"/>
                  </a:lnTo>
                  <a:close/>
                  <a:moveTo>
                    <a:pt x="266" y="410"/>
                  </a:moveTo>
                  <a:lnTo>
                    <a:pt x="273" y="410"/>
                  </a:lnTo>
                  <a:lnTo>
                    <a:pt x="280" y="411"/>
                  </a:lnTo>
                  <a:lnTo>
                    <a:pt x="282" y="413"/>
                  </a:lnTo>
                  <a:lnTo>
                    <a:pt x="285" y="415"/>
                  </a:lnTo>
                  <a:lnTo>
                    <a:pt x="290" y="419"/>
                  </a:lnTo>
                  <a:lnTo>
                    <a:pt x="295" y="421"/>
                  </a:lnTo>
                  <a:lnTo>
                    <a:pt x="301" y="422"/>
                  </a:lnTo>
                  <a:lnTo>
                    <a:pt x="301" y="424"/>
                  </a:lnTo>
                  <a:lnTo>
                    <a:pt x="301" y="424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7"/>
                  </a:lnTo>
                  <a:lnTo>
                    <a:pt x="302" y="427"/>
                  </a:lnTo>
                  <a:lnTo>
                    <a:pt x="302" y="427"/>
                  </a:lnTo>
                  <a:lnTo>
                    <a:pt x="301" y="429"/>
                  </a:lnTo>
                  <a:lnTo>
                    <a:pt x="299" y="430"/>
                  </a:lnTo>
                  <a:lnTo>
                    <a:pt x="290" y="433"/>
                  </a:lnTo>
                  <a:lnTo>
                    <a:pt x="287" y="435"/>
                  </a:lnTo>
                  <a:lnTo>
                    <a:pt x="279" y="437"/>
                  </a:lnTo>
                  <a:lnTo>
                    <a:pt x="276" y="437"/>
                  </a:lnTo>
                  <a:lnTo>
                    <a:pt x="276" y="437"/>
                  </a:lnTo>
                  <a:lnTo>
                    <a:pt x="274" y="435"/>
                  </a:lnTo>
                  <a:lnTo>
                    <a:pt x="271" y="435"/>
                  </a:lnTo>
                  <a:lnTo>
                    <a:pt x="271" y="433"/>
                  </a:lnTo>
                  <a:lnTo>
                    <a:pt x="269" y="433"/>
                  </a:lnTo>
                  <a:lnTo>
                    <a:pt x="269" y="432"/>
                  </a:lnTo>
                  <a:lnTo>
                    <a:pt x="271" y="432"/>
                  </a:lnTo>
                  <a:lnTo>
                    <a:pt x="274" y="432"/>
                  </a:lnTo>
                  <a:lnTo>
                    <a:pt x="277" y="432"/>
                  </a:lnTo>
                  <a:lnTo>
                    <a:pt x="276" y="430"/>
                  </a:lnTo>
                  <a:lnTo>
                    <a:pt x="276" y="430"/>
                  </a:lnTo>
                  <a:lnTo>
                    <a:pt x="274" y="430"/>
                  </a:lnTo>
                  <a:lnTo>
                    <a:pt x="273" y="430"/>
                  </a:lnTo>
                  <a:lnTo>
                    <a:pt x="273" y="429"/>
                  </a:lnTo>
                  <a:lnTo>
                    <a:pt x="271" y="429"/>
                  </a:lnTo>
                  <a:lnTo>
                    <a:pt x="265" y="429"/>
                  </a:lnTo>
                  <a:lnTo>
                    <a:pt x="261" y="427"/>
                  </a:lnTo>
                  <a:lnTo>
                    <a:pt x="260" y="427"/>
                  </a:lnTo>
                  <a:lnTo>
                    <a:pt x="260" y="426"/>
                  </a:lnTo>
                  <a:lnTo>
                    <a:pt x="258" y="426"/>
                  </a:lnTo>
                  <a:lnTo>
                    <a:pt x="260" y="421"/>
                  </a:lnTo>
                  <a:lnTo>
                    <a:pt x="261" y="419"/>
                  </a:lnTo>
                  <a:lnTo>
                    <a:pt x="263" y="419"/>
                  </a:lnTo>
                  <a:lnTo>
                    <a:pt x="266" y="419"/>
                  </a:lnTo>
                  <a:lnTo>
                    <a:pt x="268" y="419"/>
                  </a:lnTo>
                  <a:lnTo>
                    <a:pt x="263" y="418"/>
                  </a:lnTo>
                  <a:lnTo>
                    <a:pt x="261" y="416"/>
                  </a:lnTo>
                  <a:lnTo>
                    <a:pt x="260" y="416"/>
                  </a:lnTo>
                  <a:lnTo>
                    <a:pt x="260" y="415"/>
                  </a:lnTo>
                  <a:lnTo>
                    <a:pt x="260" y="413"/>
                  </a:lnTo>
                  <a:lnTo>
                    <a:pt x="260" y="413"/>
                  </a:lnTo>
                  <a:lnTo>
                    <a:pt x="261" y="411"/>
                  </a:lnTo>
                  <a:lnTo>
                    <a:pt x="261" y="411"/>
                  </a:lnTo>
                  <a:lnTo>
                    <a:pt x="266" y="410"/>
                  </a:lnTo>
                  <a:close/>
                  <a:moveTo>
                    <a:pt x="301" y="392"/>
                  </a:moveTo>
                  <a:lnTo>
                    <a:pt x="304" y="392"/>
                  </a:lnTo>
                  <a:lnTo>
                    <a:pt x="306" y="394"/>
                  </a:lnTo>
                  <a:lnTo>
                    <a:pt x="307" y="396"/>
                  </a:lnTo>
                  <a:lnTo>
                    <a:pt x="306" y="396"/>
                  </a:lnTo>
                  <a:lnTo>
                    <a:pt x="304" y="396"/>
                  </a:lnTo>
                  <a:lnTo>
                    <a:pt x="299" y="396"/>
                  </a:lnTo>
                  <a:lnTo>
                    <a:pt x="299" y="394"/>
                  </a:lnTo>
                  <a:lnTo>
                    <a:pt x="299" y="394"/>
                  </a:lnTo>
                  <a:lnTo>
                    <a:pt x="299" y="392"/>
                  </a:lnTo>
                  <a:lnTo>
                    <a:pt x="301" y="392"/>
                  </a:lnTo>
                  <a:close/>
                  <a:moveTo>
                    <a:pt x="679" y="391"/>
                  </a:moveTo>
                  <a:lnTo>
                    <a:pt x="681" y="391"/>
                  </a:lnTo>
                  <a:lnTo>
                    <a:pt x="683" y="391"/>
                  </a:lnTo>
                  <a:lnTo>
                    <a:pt x="683" y="392"/>
                  </a:lnTo>
                  <a:lnTo>
                    <a:pt x="684" y="392"/>
                  </a:lnTo>
                  <a:lnTo>
                    <a:pt x="686" y="394"/>
                  </a:lnTo>
                  <a:lnTo>
                    <a:pt x="686" y="396"/>
                  </a:lnTo>
                  <a:lnTo>
                    <a:pt x="686" y="396"/>
                  </a:lnTo>
                  <a:lnTo>
                    <a:pt x="686" y="397"/>
                  </a:lnTo>
                  <a:lnTo>
                    <a:pt x="686" y="397"/>
                  </a:lnTo>
                  <a:lnTo>
                    <a:pt x="684" y="397"/>
                  </a:lnTo>
                  <a:lnTo>
                    <a:pt x="686" y="399"/>
                  </a:lnTo>
                  <a:lnTo>
                    <a:pt x="686" y="399"/>
                  </a:lnTo>
                  <a:lnTo>
                    <a:pt x="686" y="400"/>
                  </a:lnTo>
                  <a:lnTo>
                    <a:pt x="686" y="400"/>
                  </a:lnTo>
                  <a:lnTo>
                    <a:pt x="679" y="402"/>
                  </a:lnTo>
                  <a:lnTo>
                    <a:pt x="678" y="403"/>
                  </a:lnTo>
                  <a:lnTo>
                    <a:pt x="676" y="405"/>
                  </a:lnTo>
                  <a:lnTo>
                    <a:pt x="673" y="407"/>
                  </a:lnTo>
                  <a:lnTo>
                    <a:pt x="673" y="407"/>
                  </a:lnTo>
                  <a:lnTo>
                    <a:pt x="671" y="405"/>
                  </a:lnTo>
                  <a:lnTo>
                    <a:pt x="668" y="403"/>
                  </a:lnTo>
                  <a:lnTo>
                    <a:pt x="660" y="403"/>
                  </a:lnTo>
                  <a:lnTo>
                    <a:pt x="653" y="405"/>
                  </a:lnTo>
                  <a:lnTo>
                    <a:pt x="649" y="407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2"/>
                  </a:lnTo>
                  <a:lnTo>
                    <a:pt x="649" y="402"/>
                  </a:lnTo>
                  <a:lnTo>
                    <a:pt x="651" y="400"/>
                  </a:lnTo>
                  <a:lnTo>
                    <a:pt x="653" y="399"/>
                  </a:lnTo>
                  <a:lnTo>
                    <a:pt x="651" y="397"/>
                  </a:lnTo>
                  <a:lnTo>
                    <a:pt x="653" y="394"/>
                  </a:lnTo>
                  <a:lnTo>
                    <a:pt x="654" y="394"/>
                  </a:lnTo>
                  <a:lnTo>
                    <a:pt x="657" y="394"/>
                  </a:lnTo>
                  <a:lnTo>
                    <a:pt x="659" y="396"/>
                  </a:lnTo>
                  <a:lnTo>
                    <a:pt x="662" y="396"/>
                  </a:lnTo>
                  <a:lnTo>
                    <a:pt x="668" y="394"/>
                  </a:lnTo>
                  <a:lnTo>
                    <a:pt x="671" y="394"/>
                  </a:lnTo>
                  <a:lnTo>
                    <a:pt x="679" y="391"/>
                  </a:lnTo>
                  <a:close/>
                  <a:moveTo>
                    <a:pt x="279" y="383"/>
                  </a:moveTo>
                  <a:lnTo>
                    <a:pt x="279" y="385"/>
                  </a:lnTo>
                  <a:lnTo>
                    <a:pt x="280" y="386"/>
                  </a:lnTo>
                  <a:lnTo>
                    <a:pt x="280" y="388"/>
                  </a:lnTo>
                  <a:lnTo>
                    <a:pt x="280" y="388"/>
                  </a:lnTo>
                  <a:lnTo>
                    <a:pt x="280" y="389"/>
                  </a:lnTo>
                  <a:lnTo>
                    <a:pt x="279" y="389"/>
                  </a:lnTo>
                  <a:lnTo>
                    <a:pt x="279" y="391"/>
                  </a:lnTo>
                  <a:lnTo>
                    <a:pt x="277" y="391"/>
                  </a:lnTo>
                  <a:lnTo>
                    <a:pt x="274" y="389"/>
                  </a:lnTo>
                  <a:lnTo>
                    <a:pt x="273" y="389"/>
                  </a:lnTo>
                  <a:lnTo>
                    <a:pt x="273" y="388"/>
                  </a:lnTo>
                  <a:lnTo>
                    <a:pt x="273" y="388"/>
                  </a:lnTo>
                  <a:lnTo>
                    <a:pt x="274" y="386"/>
                  </a:lnTo>
                  <a:lnTo>
                    <a:pt x="276" y="385"/>
                  </a:lnTo>
                  <a:lnTo>
                    <a:pt x="279" y="383"/>
                  </a:lnTo>
                  <a:close/>
                  <a:moveTo>
                    <a:pt x="255" y="342"/>
                  </a:moveTo>
                  <a:lnTo>
                    <a:pt x="257" y="342"/>
                  </a:lnTo>
                  <a:lnTo>
                    <a:pt x="257" y="344"/>
                  </a:lnTo>
                  <a:lnTo>
                    <a:pt x="255" y="345"/>
                  </a:lnTo>
                  <a:lnTo>
                    <a:pt x="254" y="347"/>
                  </a:lnTo>
                  <a:lnTo>
                    <a:pt x="250" y="350"/>
                  </a:lnTo>
                  <a:lnTo>
                    <a:pt x="249" y="350"/>
                  </a:lnTo>
                  <a:lnTo>
                    <a:pt x="249" y="348"/>
                  </a:lnTo>
                  <a:lnTo>
                    <a:pt x="247" y="348"/>
                  </a:lnTo>
                  <a:lnTo>
                    <a:pt x="246" y="348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4" y="347"/>
                  </a:lnTo>
                  <a:lnTo>
                    <a:pt x="243" y="347"/>
                  </a:lnTo>
                  <a:lnTo>
                    <a:pt x="241" y="347"/>
                  </a:lnTo>
                  <a:lnTo>
                    <a:pt x="239" y="345"/>
                  </a:lnTo>
                  <a:lnTo>
                    <a:pt x="243" y="344"/>
                  </a:lnTo>
                  <a:lnTo>
                    <a:pt x="243" y="344"/>
                  </a:lnTo>
                  <a:lnTo>
                    <a:pt x="247" y="344"/>
                  </a:lnTo>
                  <a:lnTo>
                    <a:pt x="249" y="344"/>
                  </a:lnTo>
                  <a:lnTo>
                    <a:pt x="250" y="344"/>
                  </a:lnTo>
                  <a:lnTo>
                    <a:pt x="252" y="344"/>
                  </a:lnTo>
                  <a:lnTo>
                    <a:pt x="254" y="342"/>
                  </a:lnTo>
                  <a:lnTo>
                    <a:pt x="255" y="342"/>
                  </a:lnTo>
                  <a:close/>
                  <a:moveTo>
                    <a:pt x="793" y="270"/>
                  </a:moveTo>
                  <a:lnTo>
                    <a:pt x="794" y="273"/>
                  </a:lnTo>
                  <a:lnTo>
                    <a:pt x="794" y="274"/>
                  </a:lnTo>
                  <a:lnTo>
                    <a:pt x="796" y="277"/>
                  </a:lnTo>
                  <a:lnTo>
                    <a:pt x="799" y="276"/>
                  </a:lnTo>
                  <a:lnTo>
                    <a:pt x="801" y="279"/>
                  </a:lnTo>
                  <a:lnTo>
                    <a:pt x="799" y="281"/>
                  </a:lnTo>
                  <a:lnTo>
                    <a:pt x="788" y="281"/>
                  </a:lnTo>
                  <a:lnTo>
                    <a:pt x="783" y="281"/>
                  </a:lnTo>
                  <a:lnTo>
                    <a:pt x="780" y="279"/>
                  </a:lnTo>
                  <a:lnTo>
                    <a:pt x="780" y="276"/>
                  </a:lnTo>
                  <a:lnTo>
                    <a:pt x="780" y="271"/>
                  </a:lnTo>
                  <a:lnTo>
                    <a:pt x="783" y="270"/>
                  </a:lnTo>
                  <a:lnTo>
                    <a:pt x="787" y="271"/>
                  </a:lnTo>
                  <a:lnTo>
                    <a:pt x="790" y="270"/>
                  </a:lnTo>
                  <a:lnTo>
                    <a:pt x="793" y="270"/>
                  </a:lnTo>
                  <a:close/>
                  <a:moveTo>
                    <a:pt x="780" y="230"/>
                  </a:moveTo>
                  <a:lnTo>
                    <a:pt x="782" y="232"/>
                  </a:lnTo>
                  <a:lnTo>
                    <a:pt x="783" y="240"/>
                  </a:lnTo>
                  <a:lnTo>
                    <a:pt x="783" y="251"/>
                  </a:lnTo>
                  <a:lnTo>
                    <a:pt x="782" y="251"/>
                  </a:lnTo>
                  <a:lnTo>
                    <a:pt x="777" y="238"/>
                  </a:lnTo>
                  <a:lnTo>
                    <a:pt x="777" y="233"/>
                  </a:lnTo>
                  <a:lnTo>
                    <a:pt x="777" y="230"/>
                  </a:lnTo>
                  <a:lnTo>
                    <a:pt x="780" y="230"/>
                  </a:lnTo>
                  <a:close/>
                  <a:moveTo>
                    <a:pt x="11" y="207"/>
                  </a:moveTo>
                  <a:lnTo>
                    <a:pt x="12" y="207"/>
                  </a:lnTo>
                  <a:lnTo>
                    <a:pt x="16" y="208"/>
                  </a:lnTo>
                  <a:lnTo>
                    <a:pt x="19" y="210"/>
                  </a:lnTo>
                  <a:lnTo>
                    <a:pt x="20" y="210"/>
                  </a:lnTo>
                  <a:lnTo>
                    <a:pt x="20" y="211"/>
                  </a:lnTo>
                  <a:lnTo>
                    <a:pt x="17" y="211"/>
                  </a:lnTo>
                  <a:lnTo>
                    <a:pt x="12" y="211"/>
                  </a:lnTo>
                  <a:lnTo>
                    <a:pt x="6" y="210"/>
                  </a:lnTo>
                  <a:lnTo>
                    <a:pt x="4" y="210"/>
                  </a:lnTo>
                  <a:lnTo>
                    <a:pt x="4" y="208"/>
                  </a:lnTo>
                  <a:lnTo>
                    <a:pt x="6" y="208"/>
                  </a:lnTo>
                  <a:lnTo>
                    <a:pt x="8" y="207"/>
                  </a:lnTo>
                  <a:lnTo>
                    <a:pt x="11" y="207"/>
                  </a:lnTo>
                  <a:close/>
                  <a:moveTo>
                    <a:pt x="794" y="194"/>
                  </a:moveTo>
                  <a:lnTo>
                    <a:pt x="798" y="196"/>
                  </a:lnTo>
                  <a:lnTo>
                    <a:pt x="798" y="197"/>
                  </a:lnTo>
                  <a:lnTo>
                    <a:pt x="796" y="200"/>
                  </a:lnTo>
                  <a:lnTo>
                    <a:pt x="793" y="202"/>
                  </a:lnTo>
                  <a:lnTo>
                    <a:pt x="790" y="202"/>
                  </a:lnTo>
                  <a:lnTo>
                    <a:pt x="790" y="200"/>
                  </a:lnTo>
                  <a:lnTo>
                    <a:pt x="790" y="199"/>
                  </a:lnTo>
                  <a:lnTo>
                    <a:pt x="794" y="196"/>
                  </a:lnTo>
                  <a:lnTo>
                    <a:pt x="794" y="194"/>
                  </a:lnTo>
                  <a:close/>
                  <a:moveTo>
                    <a:pt x="779" y="177"/>
                  </a:moveTo>
                  <a:lnTo>
                    <a:pt x="779" y="177"/>
                  </a:lnTo>
                  <a:lnTo>
                    <a:pt x="779" y="180"/>
                  </a:lnTo>
                  <a:lnTo>
                    <a:pt x="779" y="184"/>
                  </a:lnTo>
                  <a:lnTo>
                    <a:pt x="780" y="188"/>
                  </a:lnTo>
                  <a:lnTo>
                    <a:pt x="779" y="191"/>
                  </a:lnTo>
                  <a:lnTo>
                    <a:pt x="776" y="192"/>
                  </a:lnTo>
                  <a:lnTo>
                    <a:pt x="776" y="189"/>
                  </a:lnTo>
                  <a:lnTo>
                    <a:pt x="774" y="184"/>
                  </a:lnTo>
                  <a:lnTo>
                    <a:pt x="774" y="180"/>
                  </a:lnTo>
                  <a:lnTo>
                    <a:pt x="777" y="177"/>
                  </a:lnTo>
                  <a:lnTo>
                    <a:pt x="779" y="177"/>
                  </a:lnTo>
                  <a:close/>
                  <a:moveTo>
                    <a:pt x="793" y="125"/>
                  </a:moveTo>
                  <a:lnTo>
                    <a:pt x="801" y="125"/>
                  </a:lnTo>
                  <a:lnTo>
                    <a:pt x="801" y="128"/>
                  </a:lnTo>
                  <a:lnTo>
                    <a:pt x="798" y="132"/>
                  </a:lnTo>
                  <a:lnTo>
                    <a:pt x="791" y="136"/>
                  </a:lnTo>
                  <a:lnTo>
                    <a:pt x="783" y="136"/>
                  </a:lnTo>
                  <a:lnTo>
                    <a:pt x="777" y="134"/>
                  </a:lnTo>
                  <a:lnTo>
                    <a:pt x="776" y="131"/>
                  </a:lnTo>
                  <a:lnTo>
                    <a:pt x="779" y="128"/>
                  </a:lnTo>
                  <a:lnTo>
                    <a:pt x="785" y="126"/>
                  </a:lnTo>
                  <a:lnTo>
                    <a:pt x="793" y="125"/>
                  </a:lnTo>
                  <a:close/>
                  <a:moveTo>
                    <a:pt x="774" y="54"/>
                  </a:moveTo>
                  <a:lnTo>
                    <a:pt x="777" y="57"/>
                  </a:lnTo>
                  <a:lnTo>
                    <a:pt x="780" y="60"/>
                  </a:lnTo>
                  <a:lnTo>
                    <a:pt x="783" y="63"/>
                  </a:lnTo>
                  <a:lnTo>
                    <a:pt x="782" y="65"/>
                  </a:lnTo>
                  <a:lnTo>
                    <a:pt x="777" y="65"/>
                  </a:lnTo>
                  <a:lnTo>
                    <a:pt x="772" y="62"/>
                  </a:lnTo>
                  <a:lnTo>
                    <a:pt x="769" y="58"/>
                  </a:lnTo>
                  <a:lnTo>
                    <a:pt x="769" y="55"/>
                  </a:lnTo>
                  <a:lnTo>
                    <a:pt x="771" y="54"/>
                  </a:lnTo>
                  <a:lnTo>
                    <a:pt x="774" y="54"/>
                  </a:lnTo>
                  <a:close/>
                  <a:moveTo>
                    <a:pt x="381" y="33"/>
                  </a:moveTo>
                  <a:lnTo>
                    <a:pt x="396" y="38"/>
                  </a:lnTo>
                  <a:lnTo>
                    <a:pt x="403" y="41"/>
                  </a:lnTo>
                  <a:lnTo>
                    <a:pt x="407" y="44"/>
                  </a:lnTo>
                  <a:lnTo>
                    <a:pt x="405" y="49"/>
                  </a:lnTo>
                  <a:lnTo>
                    <a:pt x="403" y="55"/>
                  </a:lnTo>
                  <a:lnTo>
                    <a:pt x="402" y="55"/>
                  </a:lnTo>
                  <a:lnTo>
                    <a:pt x="396" y="52"/>
                  </a:lnTo>
                  <a:lnTo>
                    <a:pt x="386" y="47"/>
                  </a:lnTo>
                  <a:lnTo>
                    <a:pt x="377" y="46"/>
                  </a:lnTo>
                  <a:lnTo>
                    <a:pt x="369" y="40"/>
                  </a:lnTo>
                  <a:lnTo>
                    <a:pt x="369" y="36"/>
                  </a:lnTo>
                  <a:lnTo>
                    <a:pt x="369" y="35"/>
                  </a:lnTo>
                  <a:lnTo>
                    <a:pt x="377" y="35"/>
                  </a:lnTo>
                  <a:lnTo>
                    <a:pt x="381" y="33"/>
                  </a:lnTo>
                  <a:close/>
                  <a:moveTo>
                    <a:pt x="575" y="0"/>
                  </a:moveTo>
                  <a:lnTo>
                    <a:pt x="608" y="0"/>
                  </a:lnTo>
                  <a:lnTo>
                    <a:pt x="619" y="2"/>
                  </a:lnTo>
                  <a:lnTo>
                    <a:pt x="634" y="3"/>
                  </a:lnTo>
                  <a:lnTo>
                    <a:pt x="642" y="6"/>
                  </a:lnTo>
                  <a:lnTo>
                    <a:pt x="643" y="6"/>
                  </a:lnTo>
                  <a:lnTo>
                    <a:pt x="653" y="8"/>
                  </a:lnTo>
                  <a:lnTo>
                    <a:pt x="662" y="8"/>
                  </a:lnTo>
                  <a:lnTo>
                    <a:pt x="678" y="11"/>
                  </a:lnTo>
                  <a:lnTo>
                    <a:pt x="679" y="13"/>
                  </a:lnTo>
                  <a:lnTo>
                    <a:pt x="678" y="14"/>
                  </a:lnTo>
                  <a:lnTo>
                    <a:pt x="675" y="14"/>
                  </a:lnTo>
                  <a:lnTo>
                    <a:pt x="654" y="16"/>
                  </a:lnTo>
                  <a:lnTo>
                    <a:pt x="618" y="16"/>
                  </a:lnTo>
                  <a:lnTo>
                    <a:pt x="597" y="19"/>
                  </a:lnTo>
                  <a:lnTo>
                    <a:pt x="591" y="19"/>
                  </a:lnTo>
                  <a:lnTo>
                    <a:pt x="589" y="22"/>
                  </a:lnTo>
                  <a:lnTo>
                    <a:pt x="593" y="24"/>
                  </a:lnTo>
                  <a:lnTo>
                    <a:pt x="597" y="22"/>
                  </a:lnTo>
                  <a:lnTo>
                    <a:pt x="613" y="19"/>
                  </a:lnTo>
                  <a:lnTo>
                    <a:pt x="619" y="17"/>
                  </a:lnTo>
                  <a:lnTo>
                    <a:pt x="630" y="19"/>
                  </a:lnTo>
                  <a:lnTo>
                    <a:pt x="646" y="21"/>
                  </a:lnTo>
                  <a:lnTo>
                    <a:pt x="653" y="19"/>
                  </a:lnTo>
                  <a:lnTo>
                    <a:pt x="662" y="19"/>
                  </a:lnTo>
                  <a:lnTo>
                    <a:pt x="675" y="19"/>
                  </a:lnTo>
                  <a:lnTo>
                    <a:pt x="689" y="16"/>
                  </a:lnTo>
                  <a:lnTo>
                    <a:pt x="694" y="22"/>
                  </a:lnTo>
                  <a:lnTo>
                    <a:pt x="698" y="27"/>
                  </a:lnTo>
                  <a:lnTo>
                    <a:pt x="703" y="25"/>
                  </a:lnTo>
                  <a:lnTo>
                    <a:pt x="708" y="27"/>
                  </a:lnTo>
                  <a:lnTo>
                    <a:pt x="708" y="29"/>
                  </a:lnTo>
                  <a:lnTo>
                    <a:pt x="711" y="29"/>
                  </a:lnTo>
                  <a:lnTo>
                    <a:pt x="714" y="29"/>
                  </a:lnTo>
                  <a:lnTo>
                    <a:pt x="727" y="30"/>
                  </a:lnTo>
                  <a:lnTo>
                    <a:pt x="736" y="33"/>
                  </a:lnTo>
                  <a:lnTo>
                    <a:pt x="739" y="33"/>
                  </a:lnTo>
                  <a:lnTo>
                    <a:pt x="741" y="35"/>
                  </a:lnTo>
                  <a:lnTo>
                    <a:pt x="742" y="36"/>
                  </a:lnTo>
                  <a:lnTo>
                    <a:pt x="741" y="38"/>
                  </a:lnTo>
                  <a:lnTo>
                    <a:pt x="735" y="41"/>
                  </a:lnTo>
                  <a:lnTo>
                    <a:pt x="728" y="44"/>
                  </a:lnTo>
                  <a:lnTo>
                    <a:pt x="719" y="46"/>
                  </a:lnTo>
                  <a:lnTo>
                    <a:pt x="708" y="47"/>
                  </a:lnTo>
                  <a:lnTo>
                    <a:pt x="626" y="52"/>
                  </a:lnTo>
                  <a:lnTo>
                    <a:pt x="623" y="54"/>
                  </a:lnTo>
                  <a:lnTo>
                    <a:pt x="621" y="55"/>
                  </a:lnTo>
                  <a:lnTo>
                    <a:pt x="621" y="60"/>
                  </a:lnTo>
                  <a:lnTo>
                    <a:pt x="626" y="60"/>
                  </a:lnTo>
                  <a:lnTo>
                    <a:pt x="635" y="58"/>
                  </a:lnTo>
                  <a:lnTo>
                    <a:pt x="651" y="57"/>
                  </a:lnTo>
                  <a:lnTo>
                    <a:pt x="662" y="57"/>
                  </a:lnTo>
                  <a:lnTo>
                    <a:pt x="689" y="58"/>
                  </a:lnTo>
                  <a:lnTo>
                    <a:pt x="697" y="62"/>
                  </a:lnTo>
                  <a:lnTo>
                    <a:pt x="701" y="68"/>
                  </a:lnTo>
                  <a:lnTo>
                    <a:pt x="711" y="66"/>
                  </a:lnTo>
                  <a:lnTo>
                    <a:pt x="712" y="66"/>
                  </a:lnTo>
                  <a:lnTo>
                    <a:pt x="714" y="65"/>
                  </a:lnTo>
                  <a:lnTo>
                    <a:pt x="716" y="62"/>
                  </a:lnTo>
                  <a:lnTo>
                    <a:pt x="717" y="60"/>
                  </a:lnTo>
                  <a:lnTo>
                    <a:pt x="717" y="58"/>
                  </a:lnTo>
                  <a:lnTo>
                    <a:pt x="719" y="57"/>
                  </a:lnTo>
                  <a:lnTo>
                    <a:pt x="720" y="57"/>
                  </a:lnTo>
                  <a:lnTo>
                    <a:pt x="727" y="55"/>
                  </a:lnTo>
                  <a:lnTo>
                    <a:pt x="741" y="55"/>
                  </a:lnTo>
                  <a:lnTo>
                    <a:pt x="744" y="55"/>
                  </a:lnTo>
                  <a:lnTo>
                    <a:pt x="747" y="58"/>
                  </a:lnTo>
                  <a:lnTo>
                    <a:pt x="747" y="60"/>
                  </a:lnTo>
                  <a:lnTo>
                    <a:pt x="747" y="63"/>
                  </a:lnTo>
                  <a:lnTo>
                    <a:pt x="747" y="65"/>
                  </a:lnTo>
                  <a:lnTo>
                    <a:pt x="747" y="68"/>
                  </a:lnTo>
                  <a:lnTo>
                    <a:pt x="746" y="73"/>
                  </a:lnTo>
                  <a:lnTo>
                    <a:pt x="742" y="77"/>
                  </a:lnTo>
                  <a:lnTo>
                    <a:pt x="739" y="81"/>
                  </a:lnTo>
                  <a:lnTo>
                    <a:pt x="735" y="82"/>
                  </a:lnTo>
                  <a:lnTo>
                    <a:pt x="728" y="88"/>
                  </a:lnTo>
                  <a:lnTo>
                    <a:pt x="727" y="90"/>
                  </a:lnTo>
                  <a:lnTo>
                    <a:pt x="719" y="95"/>
                  </a:lnTo>
                  <a:lnTo>
                    <a:pt x="717" y="98"/>
                  </a:lnTo>
                  <a:lnTo>
                    <a:pt x="717" y="99"/>
                  </a:lnTo>
                  <a:lnTo>
                    <a:pt x="719" y="99"/>
                  </a:lnTo>
                  <a:lnTo>
                    <a:pt x="720" y="98"/>
                  </a:lnTo>
                  <a:lnTo>
                    <a:pt x="722" y="96"/>
                  </a:lnTo>
                  <a:lnTo>
                    <a:pt x="724" y="96"/>
                  </a:lnTo>
                  <a:lnTo>
                    <a:pt x="733" y="92"/>
                  </a:lnTo>
                  <a:lnTo>
                    <a:pt x="736" y="92"/>
                  </a:lnTo>
                  <a:lnTo>
                    <a:pt x="742" y="87"/>
                  </a:lnTo>
                  <a:lnTo>
                    <a:pt x="747" y="85"/>
                  </a:lnTo>
                  <a:lnTo>
                    <a:pt x="750" y="84"/>
                  </a:lnTo>
                  <a:lnTo>
                    <a:pt x="753" y="82"/>
                  </a:lnTo>
                  <a:lnTo>
                    <a:pt x="763" y="73"/>
                  </a:lnTo>
                  <a:lnTo>
                    <a:pt x="769" y="71"/>
                  </a:lnTo>
                  <a:lnTo>
                    <a:pt x="776" y="71"/>
                  </a:lnTo>
                  <a:lnTo>
                    <a:pt x="776" y="74"/>
                  </a:lnTo>
                  <a:lnTo>
                    <a:pt x="783" y="76"/>
                  </a:lnTo>
                  <a:lnTo>
                    <a:pt x="787" y="76"/>
                  </a:lnTo>
                  <a:lnTo>
                    <a:pt x="791" y="76"/>
                  </a:lnTo>
                  <a:lnTo>
                    <a:pt x="793" y="77"/>
                  </a:lnTo>
                  <a:lnTo>
                    <a:pt x="796" y="77"/>
                  </a:lnTo>
                  <a:lnTo>
                    <a:pt x="801" y="79"/>
                  </a:lnTo>
                  <a:lnTo>
                    <a:pt x="804" y="77"/>
                  </a:lnTo>
                  <a:lnTo>
                    <a:pt x="804" y="77"/>
                  </a:lnTo>
                  <a:lnTo>
                    <a:pt x="809" y="74"/>
                  </a:lnTo>
                  <a:lnTo>
                    <a:pt x="812" y="71"/>
                  </a:lnTo>
                  <a:lnTo>
                    <a:pt x="817" y="68"/>
                  </a:lnTo>
                  <a:lnTo>
                    <a:pt x="818" y="66"/>
                  </a:lnTo>
                  <a:lnTo>
                    <a:pt x="820" y="66"/>
                  </a:lnTo>
                  <a:lnTo>
                    <a:pt x="821" y="65"/>
                  </a:lnTo>
                  <a:lnTo>
                    <a:pt x="828" y="63"/>
                  </a:lnTo>
                  <a:lnTo>
                    <a:pt x="829" y="63"/>
                  </a:lnTo>
                  <a:lnTo>
                    <a:pt x="832" y="65"/>
                  </a:lnTo>
                  <a:lnTo>
                    <a:pt x="847" y="65"/>
                  </a:lnTo>
                  <a:lnTo>
                    <a:pt x="854" y="65"/>
                  </a:lnTo>
                  <a:lnTo>
                    <a:pt x="865" y="68"/>
                  </a:lnTo>
                  <a:lnTo>
                    <a:pt x="873" y="69"/>
                  </a:lnTo>
                  <a:lnTo>
                    <a:pt x="876" y="69"/>
                  </a:lnTo>
                  <a:lnTo>
                    <a:pt x="881" y="73"/>
                  </a:lnTo>
                  <a:lnTo>
                    <a:pt x="886" y="76"/>
                  </a:lnTo>
                  <a:lnTo>
                    <a:pt x="887" y="76"/>
                  </a:lnTo>
                  <a:lnTo>
                    <a:pt x="887" y="77"/>
                  </a:lnTo>
                  <a:lnTo>
                    <a:pt x="886" y="77"/>
                  </a:lnTo>
                  <a:lnTo>
                    <a:pt x="876" y="82"/>
                  </a:lnTo>
                  <a:lnTo>
                    <a:pt x="873" y="85"/>
                  </a:lnTo>
                  <a:lnTo>
                    <a:pt x="862" y="90"/>
                  </a:lnTo>
                  <a:lnTo>
                    <a:pt x="858" y="92"/>
                  </a:lnTo>
                  <a:lnTo>
                    <a:pt x="853" y="92"/>
                  </a:lnTo>
                  <a:lnTo>
                    <a:pt x="848" y="92"/>
                  </a:lnTo>
                  <a:lnTo>
                    <a:pt x="843" y="93"/>
                  </a:lnTo>
                  <a:lnTo>
                    <a:pt x="843" y="93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47" y="98"/>
                  </a:lnTo>
                  <a:lnTo>
                    <a:pt x="843" y="99"/>
                  </a:lnTo>
                  <a:lnTo>
                    <a:pt x="843" y="101"/>
                  </a:lnTo>
                  <a:lnTo>
                    <a:pt x="834" y="103"/>
                  </a:lnTo>
                  <a:lnTo>
                    <a:pt x="828" y="104"/>
                  </a:lnTo>
                  <a:lnTo>
                    <a:pt x="821" y="104"/>
                  </a:lnTo>
                  <a:lnTo>
                    <a:pt x="817" y="104"/>
                  </a:lnTo>
                  <a:lnTo>
                    <a:pt x="810" y="107"/>
                  </a:lnTo>
                  <a:lnTo>
                    <a:pt x="813" y="109"/>
                  </a:lnTo>
                  <a:lnTo>
                    <a:pt x="815" y="110"/>
                  </a:lnTo>
                  <a:lnTo>
                    <a:pt x="823" y="112"/>
                  </a:lnTo>
                  <a:lnTo>
                    <a:pt x="823" y="114"/>
                  </a:lnTo>
                  <a:lnTo>
                    <a:pt x="820" y="115"/>
                  </a:lnTo>
                  <a:lnTo>
                    <a:pt x="815" y="118"/>
                  </a:lnTo>
                  <a:lnTo>
                    <a:pt x="809" y="120"/>
                  </a:lnTo>
                  <a:lnTo>
                    <a:pt x="807" y="120"/>
                  </a:lnTo>
                  <a:lnTo>
                    <a:pt x="804" y="120"/>
                  </a:lnTo>
                  <a:lnTo>
                    <a:pt x="802" y="120"/>
                  </a:lnTo>
                  <a:lnTo>
                    <a:pt x="796" y="120"/>
                  </a:lnTo>
                  <a:lnTo>
                    <a:pt x="791" y="120"/>
                  </a:lnTo>
                  <a:lnTo>
                    <a:pt x="782" y="120"/>
                  </a:lnTo>
                  <a:lnTo>
                    <a:pt x="777" y="118"/>
                  </a:lnTo>
                  <a:lnTo>
                    <a:pt x="776" y="117"/>
                  </a:lnTo>
                  <a:lnTo>
                    <a:pt x="772" y="118"/>
                  </a:lnTo>
                  <a:lnTo>
                    <a:pt x="771" y="118"/>
                  </a:lnTo>
                  <a:lnTo>
                    <a:pt x="766" y="121"/>
                  </a:lnTo>
                  <a:lnTo>
                    <a:pt x="763" y="123"/>
                  </a:lnTo>
                  <a:lnTo>
                    <a:pt x="761" y="126"/>
                  </a:lnTo>
                  <a:lnTo>
                    <a:pt x="761" y="128"/>
                  </a:lnTo>
                  <a:lnTo>
                    <a:pt x="761" y="131"/>
                  </a:lnTo>
                  <a:lnTo>
                    <a:pt x="761" y="132"/>
                  </a:lnTo>
                  <a:lnTo>
                    <a:pt x="763" y="134"/>
                  </a:lnTo>
                  <a:lnTo>
                    <a:pt x="765" y="134"/>
                  </a:lnTo>
                  <a:lnTo>
                    <a:pt x="766" y="134"/>
                  </a:lnTo>
                  <a:lnTo>
                    <a:pt x="771" y="134"/>
                  </a:lnTo>
                  <a:lnTo>
                    <a:pt x="772" y="134"/>
                  </a:lnTo>
                  <a:lnTo>
                    <a:pt x="772" y="136"/>
                  </a:lnTo>
                  <a:lnTo>
                    <a:pt x="774" y="137"/>
                  </a:lnTo>
                  <a:lnTo>
                    <a:pt x="774" y="139"/>
                  </a:lnTo>
                  <a:lnTo>
                    <a:pt x="772" y="140"/>
                  </a:lnTo>
                  <a:lnTo>
                    <a:pt x="772" y="144"/>
                  </a:lnTo>
                  <a:lnTo>
                    <a:pt x="772" y="145"/>
                  </a:lnTo>
                  <a:lnTo>
                    <a:pt x="772" y="148"/>
                  </a:lnTo>
                  <a:lnTo>
                    <a:pt x="774" y="148"/>
                  </a:lnTo>
                  <a:lnTo>
                    <a:pt x="776" y="148"/>
                  </a:lnTo>
                  <a:lnTo>
                    <a:pt x="776" y="148"/>
                  </a:lnTo>
                  <a:lnTo>
                    <a:pt x="777" y="150"/>
                  </a:lnTo>
                  <a:lnTo>
                    <a:pt x="779" y="151"/>
                  </a:lnTo>
                  <a:lnTo>
                    <a:pt x="779" y="151"/>
                  </a:lnTo>
                  <a:lnTo>
                    <a:pt x="779" y="153"/>
                  </a:lnTo>
                  <a:lnTo>
                    <a:pt x="777" y="155"/>
                  </a:lnTo>
                  <a:lnTo>
                    <a:pt x="774" y="155"/>
                  </a:lnTo>
                  <a:lnTo>
                    <a:pt x="768" y="156"/>
                  </a:lnTo>
                  <a:lnTo>
                    <a:pt x="768" y="158"/>
                  </a:lnTo>
                  <a:lnTo>
                    <a:pt x="766" y="158"/>
                  </a:lnTo>
                  <a:lnTo>
                    <a:pt x="766" y="159"/>
                  </a:lnTo>
                  <a:lnTo>
                    <a:pt x="765" y="161"/>
                  </a:lnTo>
                  <a:lnTo>
                    <a:pt x="765" y="162"/>
                  </a:lnTo>
                  <a:lnTo>
                    <a:pt x="763" y="164"/>
                  </a:lnTo>
                  <a:lnTo>
                    <a:pt x="761" y="164"/>
                  </a:lnTo>
                  <a:lnTo>
                    <a:pt x="758" y="164"/>
                  </a:lnTo>
                  <a:lnTo>
                    <a:pt x="755" y="166"/>
                  </a:lnTo>
                  <a:lnTo>
                    <a:pt x="747" y="170"/>
                  </a:lnTo>
                  <a:lnTo>
                    <a:pt x="747" y="170"/>
                  </a:lnTo>
                  <a:lnTo>
                    <a:pt x="750" y="172"/>
                  </a:lnTo>
                  <a:lnTo>
                    <a:pt x="750" y="173"/>
                  </a:lnTo>
                  <a:lnTo>
                    <a:pt x="746" y="178"/>
                  </a:lnTo>
                  <a:lnTo>
                    <a:pt x="746" y="181"/>
                  </a:lnTo>
                  <a:lnTo>
                    <a:pt x="744" y="184"/>
                  </a:lnTo>
                  <a:lnTo>
                    <a:pt x="744" y="188"/>
                  </a:lnTo>
                  <a:lnTo>
                    <a:pt x="742" y="191"/>
                  </a:lnTo>
                  <a:lnTo>
                    <a:pt x="739" y="194"/>
                  </a:lnTo>
                  <a:lnTo>
                    <a:pt x="738" y="197"/>
                  </a:lnTo>
                  <a:lnTo>
                    <a:pt x="739" y="200"/>
                  </a:lnTo>
                  <a:lnTo>
                    <a:pt x="741" y="202"/>
                  </a:lnTo>
                  <a:lnTo>
                    <a:pt x="744" y="200"/>
                  </a:lnTo>
                  <a:lnTo>
                    <a:pt x="747" y="196"/>
                  </a:lnTo>
                  <a:lnTo>
                    <a:pt x="752" y="194"/>
                  </a:lnTo>
                  <a:lnTo>
                    <a:pt x="755" y="194"/>
                  </a:lnTo>
                  <a:lnTo>
                    <a:pt x="760" y="196"/>
                  </a:lnTo>
                  <a:lnTo>
                    <a:pt x="763" y="197"/>
                  </a:lnTo>
                  <a:lnTo>
                    <a:pt x="768" y="197"/>
                  </a:lnTo>
                  <a:lnTo>
                    <a:pt x="771" y="199"/>
                  </a:lnTo>
                  <a:lnTo>
                    <a:pt x="772" y="200"/>
                  </a:lnTo>
                  <a:lnTo>
                    <a:pt x="774" y="202"/>
                  </a:lnTo>
                  <a:lnTo>
                    <a:pt x="774" y="203"/>
                  </a:lnTo>
                  <a:lnTo>
                    <a:pt x="771" y="203"/>
                  </a:lnTo>
                  <a:lnTo>
                    <a:pt x="771" y="203"/>
                  </a:lnTo>
                  <a:lnTo>
                    <a:pt x="765" y="200"/>
                  </a:lnTo>
                  <a:lnTo>
                    <a:pt x="761" y="200"/>
                  </a:lnTo>
                  <a:lnTo>
                    <a:pt x="757" y="200"/>
                  </a:lnTo>
                  <a:lnTo>
                    <a:pt x="753" y="202"/>
                  </a:lnTo>
                  <a:lnTo>
                    <a:pt x="757" y="208"/>
                  </a:lnTo>
                  <a:lnTo>
                    <a:pt x="760" y="210"/>
                  </a:lnTo>
                  <a:lnTo>
                    <a:pt x="766" y="211"/>
                  </a:lnTo>
                  <a:lnTo>
                    <a:pt x="769" y="213"/>
                  </a:lnTo>
                  <a:lnTo>
                    <a:pt x="772" y="214"/>
                  </a:lnTo>
                  <a:lnTo>
                    <a:pt x="774" y="214"/>
                  </a:lnTo>
                  <a:lnTo>
                    <a:pt x="776" y="214"/>
                  </a:lnTo>
                  <a:lnTo>
                    <a:pt x="779" y="213"/>
                  </a:lnTo>
                  <a:lnTo>
                    <a:pt x="783" y="213"/>
                  </a:lnTo>
                  <a:lnTo>
                    <a:pt x="787" y="213"/>
                  </a:lnTo>
                  <a:lnTo>
                    <a:pt x="788" y="214"/>
                  </a:lnTo>
                  <a:lnTo>
                    <a:pt x="788" y="218"/>
                  </a:lnTo>
                  <a:lnTo>
                    <a:pt x="788" y="221"/>
                  </a:lnTo>
                  <a:lnTo>
                    <a:pt x="788" y="224"/>
                  </a:lnTo>
                  <a:lnTo>
                    <a:pt x="787" y="225"/>
                  </a:lnTo>
                  <a:lnTo>
                    <a:pt x="785" y="229"/>
                  </a:lnTo>
                  <a:lnTo>
                    <a:pt x="783" y="229"/>
                  </a:lnTo>
                  <a:lnTo>
                    <a:pt x="782" y="229"/>
                  </a:lnTo>
                  <a:lnTo>
                    <a:pt x="780" y="229"/>
                  </a:lnTo>
                  <a:lnTo>
                    <a:pt x="779" y="227"/>
                  </a:lnTo>
                  <a:lnTo>
                    <a:pt x="776" y="227"/>
                  </a:lnTo>
                  <a:lnTo>
                    <a:pt x="771" y="225"/>
                  </a:lnTo>
                  <a:lnTo>
                    <a:pt x="766" y="224"/>
                  </a:lnTo>
                  <a:lnTo>
                    <a:pt x="763" y="224"/>
                  </a:lnTo>
                  <a:lnTo>
                    <a:pt x="757" y="224"/>
                  </a:lnTo>
                  <a:lnTo>
                    <a:pt x="750" y="225"/>
                  </a:lnTo>
                  <a:lnTo>
                    <a:pt x="750" y="225"/>
                  </a:lnTo>
                  <a:lnTo>
                    <a:pt x="741" y="230"/>
                  </a:lnTo>
                  <a:lnTo>
                    <a:pt x="738" y="230"/>
                  </a:lnTo>
                  <a:lnTo>
                    <a:pt x="736" y="229"/>
                  </a:lnTo>
                  <a:lnTo>
                    <a:pt x="731" y="227"/>
                  </a:lnTo>
                  <a:lnTo>
                    <a:pt x="730" y="227"/>
                  </a:lnTo>
                  <a:lnTo>
                    <a:pt x="727" y="230"/>
                  </a:lnTo>
                  <a:lnTo>
                    <a:pt x="727" y="230"/>
                  </a:lnTo>
                  <a:lnTo>
                    <a:pt x="727" y="232"/>
                  </a:lnTo>
                  <a:lnTo>
                    <a:pt x="728" y="233"/>
                  </a:lnTo>
                  <a:lnTo>
                    <a:pt x="730" y="233"/>
                  </a:lnTo>
                  <a:lnTo>
                    <a:pt x="730" y="233"/>
                  </a:lnTo>
                  <a:lnTo>
                    <a:pt x="735" y="233"/>
                  </a:lnTo>
                  <a:lnTo>
                    <a:pt x="736" y="235"/>
                  </a:lnTo>
                  <a:lnTo>
                    <a:pt x="738" y="240"/>
                  </a:lnTo>
                  <a:lnTo>
                    <a:pt x="741" y="243"/>
                  </a:lnTo>
                  <a:lnTo>
                    <a:pt x="742" y="243"/>
                  </a:lnTo>
                  <a:lnTo>
                    <a:pt x="742" y="244"/>
                  </a:lnTo>
                  <a:lnTo>
                    <a:pt x="747" y="243"/>
                  </a:lnTo>
                  <a:lnTo>
                    <a:pt x="750" y="243"/>
                  </a:lnTo>
                  <a:lnTo>
                    <a:pt x="752" y="243"/>
                  </a:lnTo>
                  <a:lnTo>
                    <a:pt x="755" y="244"/>
                  </a:lnTo>
                  <a:lnTo>
                    <a:pt x="757" y="244"/>
                  </a:lnTo>
                  <a:lnTo>
                    <a:pt x="760" y="244"/>
                  </a:lnTo>
                  <a:lnTo>
                    <a:pt x="761" y="244"/>
                  </a:lnTo>
                  <a:lnTo>
                    <a:pt x="766" y="248"/>
                  </a:lnTo>
                  <a:lnTo>
                    <a:pt x="765" y="252"/>
                  </a:lnTo>
                  <a:lnTo>
                    <a:pt x="766" y="254"/>
                  </a:lnTo>
                  <a:lnTo>
                    <a:pt x="769" y="257"/>
                  </a:lnTo>
                  <a:lnTo>
                    <a:pt x="771" y="259"/>
                  </a:lnTo>
                  <a:lnTo>
                    <a:pt x="771" y="260"/>
                  </a:lnTo>
                  <a:lnTo>
                    <a:pt x="771" y="262"/>
                  </a:lnTo>
                  <a:lnTo>
                    <a:pt x="771" y="263"/>
                  </a:lnTo>
                  <a:lnTo>
                    <a:pt x="772" y="265"/>
                  </a:lnTo>
                  <a:lnTo>
                    <a:pt x="772" y="266"/>
                  </a:lnTo>
                  <a:lnTo>
                    <a:pt x="772" y="270"/>
                  </a:lnTo>
                  <a:lnTo>
                    <a:pt x="772" y="273"/>
                  </a:lnTo>
                  <a:lnTo>
                    <a:pt x="772" y="274"/>
                  </a:lnTo>
                  <a:lnTo>
                    <a:pt x="771" y="276"/>
                  </a:lnTo>
                  <a:lnTo>
                    <a:pt x="768" y="276"/>
                  </a:lnTo>
                  <a:lnTo>
                    <a:pt x="766" y="276"/>
                  </a:lnTo>
                  <a:lnTo>
                    <a:pt x="765" y="274"/>
                  </a:lnTo>
                  <a:lnTo>
                    <a:pt x="763" y="273"/>
                  </a:lnTo>
                  <a:lnTo>
                    <a:pt x="761" y="271"/>
                  </a:lnTo>
                  <a:lnTo>
                    <a:pt x="757" y="271"/>
                  </a:lnTo>
                  <a:lnTo>
                    <a:pt x="750" y="276"/>
                  </a:lnTo>
                  <a:lnTo>
                    <a:pt x="747" y="276"/>
                  </a:lnTo>
                  <a:lnTo>
                    <a:pt x="746" y="277"/>
                  </a:lnTo>
                  <a:lnTo>
                    <a:pt x="744" y="279"/>
                  </a:lnTo>
                  <a:lnTo>
                    <a:pt x="739" y="281"/>
                  </a:lnTo>
                  <a:lnTo>
                    <a:pt x="736" y="279"/>
                  </a:lnTo>
                  <a:lnTo>
                    <a:pt x="731" y="277"/>
                  </a:lnTo>
                  <a:lnTo>
                    <a:pt x="733" y="279"/>
                  </a:lnTo>
                  <a:lnTo>
                    <a:pt x="736" y="281"/>
                  </a:lnTo>
                  <a:lnTo>
                    <a:pt x="738" y="282"/>
                  </a:lnTo>
                  <a:lnTo>
                    <a:pt x="739" y="282"/>
                  </a:lnTo>
                  <a:lnTo>
                    <a:pt x="741" y="282"/>
                  </a:lnTo>
                  <a:lnTo>
                    <a:pt x="742" y="281"/>
                  </a:lnTo>
                  <a:lnTo>
                    <a:pt x="747" y="279"/>
                  </a:lnTo>
                  <a:lnTo>
                    <a:pt x="749" y="279"/>
                  </a:lnTo>
                  <a:lnTo>
                    <a:pt x="749" y="279"/>
                  </a:lnTo>
                  <a:lnTo>
                    <a:pt x="750" y="279"/>
                  </a:lnTo>
                  <a:lnTo>
                    <a:pt x="752" y="281"/>
                  </a:lnTo>
                  <a:lnTo>
                    <a:pt x="752" y="284"/>
                  </a:lnTo>
                  <a:lnTo>
                    <a:pt x="752" y="287"/>
                  </a:lnTo>
                  <a:lnTo>
                    <a:pt x="750" y="288"/>
                  </a:lnTo>
                  <a:lnTo>
                    <a:pt x="750" y="290"/>
                  </a:lnTo>
                  <a:lnTo>
                    <a:pt x="749" y="290"/>
                  </a:lnTo>
                  <a:lnTo>
                    <a:pt x="749" y="290"/>
                  </a:lnTo>
                  <a:lnTo>
                    <a:pt x="752" y="292"/>
                  </a:lnTo>
                  <a:lnTo>
                    <a:pt x="755" y="288"/>
                  </a:lnTo>
                  <a:lnTo>
                    <a:pt x="757" y="285"/>
                  </a:lnTo>
                  <a:lnTo>
                    <a:pt x="758" y="282"/>
                  </a:lnTo>
                  <a:lnTo>
                    <a:pt x="760" y="281"/>
                  </a:lnTo>
                  <a:lnTo>
                    <a:pt x="765" y="282"/>
                  </a:lnTo>
                  <a:lnTo>
                    <a:pt x="766" y="285"/>
                  </a:lnTo>
                  <a:lnTo>
                    <a:pt x="771" y="292"/>
                  </a:lnTo>
                  <a:lnTo>
                    <a:pt x="772" y="292"/>
                  </a:lnTo>
                  <a:lnTo>
                    <a:pt x="774" y="293"/>
                  </a:lnTo>
                  <a:lnTo>
                    <a:pt x="776" y="296"/>
                  </a:lnTo>
                  <a:lnTo>
                    <a:pt x="774" y="298"/>
                  </a:lnTo>
                  <a:lnTo>
                    <a:pt x="774" y="299"/>
                  </a:lnTo>
                  <a:lnTo>
                    <a:pt x="774" y="301"/>
                  </a:lnTo>
                  <a:lnTo>
                    <a:pt x="772" y="301"/>
                  </a:lnTo>
                  <a:lnTo>
                    <a:pt x="771" y="301"/>
                  </a:lnTo>
                  <a:lnTo>
                    <a:pt x="769" y="303"/>
                  </a:lnTo>
                  <a:lnTo>
                    <a:pt x="763" y="301"/>
                  </a:lnTo>
                  <a:lnTo>
                    <a:pt x="760" y="301"/>
                  </a:lnTo>
                  <a:lnTo>
                    <a:pt x="760" y="304"/>
                  </a:lnTo>
                  <a:lnTo>
                    <a:pt x="753" y="306"/>
                  </a:lnTo>
                  <a:lnTo>
                    <a:pt x="747" y="306"/>
                  </a:lnTo>
                  <a:lnTo>
                    <a:pt x="741" y="304"/>
                  </a:lnTo>
                  <a:lnTo>
                    <a:pt x="736" y="303"/>
                  </a:lnTo>
                  <a:lnTo>
                    <a:pt x="738" y="299"/>
                  </a:lnTo>
                  <a:lnTo>
                    <a:pt x="738" y="296"/>
                  </a:lnTo>
                  <a:lnTo>
                    <a:pt x="736" y="293"/>
                  </a:lnTo>
                  <a:lnTo>
                    <a:pt x="735" y="293"/>
                  </a:lnTo>
                  <a:lnTo>
                    <a:pt x="736" y="296"/>
                  </a:lnTo>
                  <a:lnTo>
                    <a:pt x="735" y="298"/>
                  </a:lnTo>
                  <a:lnTo>
                    <a:pt x="731" y="299"/>
                  </a:lnTo>
                  <a:lnTo>
                    <a:pt x="730" y="301"/>
                  </a:lnTo>
                  <a:lnTo>
                    <a:pt x="730" y="301"/>
                  </a:lnTo>
                  <a:lnTo>
                    <a:pt x="731" y="301"/>
                  </a:lnTo>
                  <a:lnTo>
                    <a:pt x="731" y="303"/>
                  </a:lnTo>
                  <a:lnTo>
                    <a:pt x="731" y="304"/>
                  </a:lnTo>
                  <a:lnTo>
                    <a:pt x="731" y="304"/>
                  </a:lnTo>
                  <a:lnTo>
                    <a:pt x="730" y="306"/>
                  </a:lnTo>
                  <a:lnTo>
                    <a:pt x="730" y="307"/>
                  </a:lnTo>
                  <a:lnTo>
                    <a:pt x="730" y="307"/>
                  </a:lnTo>
                  <a:lnTo>
                    <a:pt x="731" y="309"/>
                  </a:lnTo>
                  <a:lnTo>
                    <a:pt x="733" y="309"/>
                  </a:lnTo>
                  <a:lnTo>
                    <a:pt x="735" y="311"/>
                  </a:lnTo>
                  <a:lnTo>
                    <a:pt x="746" y="311"/>
                  </a:lnTo>
                  <a:lnTo>
                    <a:pt x="749" y="311"/>
                  </a:lnTo>
                  <a:lnTo>
                    <a:pt x="758" y="314"/>
                  </a:lnTo>
                  <a:lnTo>
                    <a:pt x="758" y="315"/>
                  </a:lnTo>
                  <a:lnTo>
                    <a:pt x="757" y="320"/>
                  </a:lnTo>
                  <a:lnTo>
                    <a:pt x="757" y="323"/>
                  </a:lnTo>
                  <a:lnTo>
                    <a:pt x="755" y="325"/>
                  </a:lnTo>
                  <a:lnTo>
                    <a:pt x="744" y="325"/>
                  </a:lnTo>
                  <a:lnTo>
                    <a:pt x="741" y="325"/>
                  </a:lnTo>
                  <a:lnTo>
                    <a:pt x="736" y="328"/>
                  </a:lnTo>
                  <a:lnTo>
                    <a:pt x="731" y="329"/>
                  </a:lnTo>
                  <a:lnTo>
                    <a:pt x="730" y="329"/>
                  </a:lnTo>
                  <a:lnTo>
                    <a:pt x="720" y="328"/>
                  </a:lnTo>
                  <a:lnTo>
                    <a:pt x="717" y="326"/>
                  </a:lnTo>
                  <a:lnTo>
                    <a:pt x="709" y="322"/>
                  </a:lnTo>
                  <a:lnTo>
                    <a:pt x="703" y="317"/>
                  </a:lnTo>
                  <a:lnTo>
                    <a:pt x="701" y="318"/>
                  </a:lnTo>
                  <a:lnTo>
                    <a:pt x="700" y="320"/>
                  </a:lnTo>
                  <a:lnTo>
                    <a:pt x="698" y="320"/>
                  </a:lnTo>
                  <a:lnTo>
                    <a:pt x="697" y="320"/>
                  </a:lnTo>
                  <a:lnTo>
                    <a:pt x="695" y="320"/>
                  </a:lnTo>
                  <a:lnTo>
                    <a:pt x="692" y="320"/>
                  </a:lnTo>
                  <a:lnTo>
                    <a:pt x="690" y="317"/>
                  </a:lnTo>
                  <a:lnTo>
                    <a:pt x="686" y="315"/>
                  </a:lnTo>
                  <a:lnTo>
                    <a:pt x="684" y="314"/>
                  </a:lnTo>
                  <a:lnTo>
                    <a:pt x="684" y="314"/>
                  </a:lnTo>
                  <a:lnTo>
                    <a:pt x="686" y="315"/>
                  </a:lnTo>
                  <a:lnTo>
                    <a:pt x="687" y="317"/>
                  </a:lnTo>
                  <a:lnTo>
                    <a:pt x="692" y="322"/>
                  </a:lnTo>
                  <a:lnTo>
                    <a:pt x="695" y="323"/>
                  </a:lnTo>
                  <a:lnTo>
                    <a:pt x="695" y="323"/>
                  </a:lnTo>
                  <a:lnTo>
                    <a:pt x="690" y="323"/>
                  </a:lnTo>
                  <a:lnTo>
                    <a:pt x="687" y="325"/>
                  </a:lnTo>
                  <a:lnTo>
                    <a:pt x="684" y="326"/>
                  </a:lnTo>
                  <a:lnTo>
                    <a:pt x="683" y="329"/>
                  </a:lnTo>
                  <a:lnTo>
                    <a:pt x="681" y="329"/>
                  </a:lnTo>
                  <a:lnTo>
                    <a:pt x="676" y="331"/>
                  </a:lnTo>
                  <a:lnTo>
                    <a:pt x="675" y="331"/>
                  </a:lnTo>
                  <a:lnTo>
                    <a:pt x="671" y="329"/>
                  </a:lnTo>
                  <a:lnTo>
                    <a:pt x="665" y="328"/>
                  </a:lnTo>
                  <a:lnTo>
                    <a:pt x="662" y="326"/>
                  </a:lnTo>
                  <a:lnTo>
                    <a:pt x="659" y="325"/>
                  </a:lnTo>
                  <a:lnTo>
                    <a:pt x="660" y="326"/>
                  </a:lnTo>
                  <a:lnTo>
                    <a:pt x="668" y="329"/>
                  </a:lnTo>
                  <a:lnTo>
                    <a:pt x="668" y="331"/>
                  </a:lnTo>
                  <a:lnTo>
                    <a:pt x="667" y="333"/>
                  </a:lnTo>
                  <a:lnTo>
                    <a:pt x="667" y="333"/>
                  </a:lnTo>
                  <a:lnTo>
                    <a:pt x="665" y="333"/>
                  </a:lnTo>
                  <a:lnTo>
                    <a:pt x="662" y="333"/>
                  </a:lnTo>
                  <a:lnTo>
                    <a:pt x="659" y="333"/>
                  </a:lnTo>
                  <a:lnTo>
                    <a:pt x="656" y="333"/>
                  </a:lnTo>
                  <a:lnTo>
                    <a:pt x="654" y="334"/>
                  </a:lnTo>
                  <a:lnTo>
                    <a:pt x="654" y="334"/>
                  </a:lnTo>
                  <a:lnTo>
                    <a:pt x="656" y="336"/>
                  </a:lnTo>
                  <a:lnTo>
                    <a:pt x="656" y="336"/>
                  </a:lnTo>
                  <a:lnTo>
                    <a:pt x="657" y="336"/>
                  </a:lnTo>
                  <a:lnTo>
                    <a:pt x="660" y="334"/>
                  </a:lnTo>
                  <a:lnTo>
                    <a:pt x="662" y="334"/>
                  </a:lnTo>
                  <a:lnTo>
                    <a:pt x="667" y="334"/>
                  </a:lnTo>
                  <a:lnTo>
                    <a:pt x="670" y="333"/>
                  </a:lnTo>
                  <a:lnTo>
                    <a:pt x="675" y="333"/>
                  </a:lnTo>
                  <a:lnTo>
                    <a:pt x="676" y="333"/>
                  </a:lnTo>
                  <a:lnTo>
                    <a:pt x="686" y="329"/>
                  </a:lnTo>
                  <a:lnTo>
                    <a:pt x="687" y="328"/>
                  </a:lnTo>
                  <a:lnTo>
                    <a:pt x="690" y="326"/>
                  </a:lnTo>
                  <a:lnTo>
                    <a:pt x="697" y="326"/>
                  </a:lnTo>
                  <a:lnTo>
                    <a:pt x="705" y="326"/>
                  </a:lnTo>
                  <a:lnTo>
                    <a:pt x="708" y="326"/>
                  </a:lnTo>
                  <a:lnTo>
                    <a:pt x="709" y="328"/>
                  </a:lnTo>
                  <a:lnTo>
                    <a:pt x="714" y="331"/>
                  </a:lnTo>
                  <a:lnTo>
                    <a:pt x="717" y="333"/>
                  </a:lnTo>
                  <a:lnTo>
                    <a:pt x="720" y="333"/>
                  </a:lnTo>
                  <a:lnTo>
                    <a:pt x="722" y="336"/>
                  </a:lnTo>
                  <a:lnTo>
                    <a:pt x="728" y="337"/>
                  </a:lnTo>
                  <a:lnTo>
                    <a:pt x="731" y="339"/>
                  </a:lnTo>
                  <a:lnTo>
                    <a:pt x="735" y="340"/>
                  </a:lnTo>
                  <a:lnTo>
                    <a:pt x="735" y="345"/>
                  </a:lnTo>
                  <a:lnTo>
                    <a:pt x="735" y="347"/>
                  </a:lnTo>
                  <a:lnTo>
                    <a:pt x="733" y="355"/>
                  </a:lnTo>
                  <a:lnTo>
                    <a:pt x="731" y="355"/>
                  </a:lnTo>
                  <a:lnTo>
                    <a:pt x="731" y="359"/>
                  </a:lnTo>
                  <a:lnTo>
                    <a:pt x="730" y="361"/>
                  </a:lnTo>
                  <a:lnTo>
                    <a:pt x="728" y="361"/>
                  </a:lnTo>
                  <a:lnTo>
                    <a:pt x="725" y="359"/>
                  </a:lnTo>
                  <a:lnTo>
                    <a:pt x="717" y="356"/>
                  </a:lnTo>
                  <a:lnTo>
                    <a:pt x="711" y="355"/>
                  </a:lnTo>
                  <a:lnTo>
                    <a:pt x="708" y="353"/>
                  </a:lnTo>
                  <a:lnTo>
                    <a:pt x="705" y="351"/>
                  </a:lnTo>
                  <a:lnTo>
                    <a:pt x="700" y="347"/>
                  </a:lnTo>
                  <a:lnTo>
                    <a:pt x="698" y="339"/>
                  </a:lnTo>
                  <a:lnTo>
                    <a:pt x="697" y="336"/>
                  </a:lnTo>
                  <a:lnTo>
                    <a:pt x="695" y="336"/>
                  </a:lnTo>
                  <a:lnTo>
                    <a:pt x="692" y="337"/>
                  </a:lnTo>
                  <a:lnTo>
                    <a:pt x="689" y="337"/>
                  </a:lnTo>
                  <a:lnTo>
                    <a:pt x="687" y="339"/>
                  </a:lnTo>
                  <a:lnTo>
                    <a:pt x="679" y="342"/>
                  </a:lnTo>
                  <a:lnTo>
                    <a:pt x="676" y="344"/>
                  </a:lnTo>
                  <a:lnTo>
                    <a:pt x="675" y="344"/>
                  </a:lnTo>
                  <a:lnTo>
                    <a:pt x="667" y="345"/>
                  </a:lnTo>
                  <a:lnTo>
                    <a:pt x="670" y="347"/>
                  </a:lnTo>
                  <a:lnTo>
                    <a:pt x="671" y="347"/>
                  </a:lnTo>
                  <a:lnTo>
                    <a:pt x="675" y="345"/>
                  </a:lnTo>
                  <a:lnTo>
                    <a:pt x="676" y="345"/>
                  </a:lnTo>
                  <a:lnTo>
                    <a:pt x="681" y="344"/>
                  </a:lnTo>
                  <a:lnTo>
                    <a:pt x="686" y="342"/>
                  </a:lnTo>
                  <a:lnTo>
                    <a:pt x="687" y="342"/>
                  </a:lnTo>
                  <a:lnTo>
                    <a:pt x="692" y="340"/>
                  </a:lnTo>
                  <a:lnTo>
                    <a:pt x="694" y="340"/>
                  </a:lnTo>
                  <a:lnTo>
                    <a:pt x="695" y="340"/>
                  </a:lnTo>
                  <a:lnTo>
                    <a:pt x="695" y="340"/>
                  </a:lnTo>
                  <a:lnTo>
                    <a:pt x="697" y="348"/>
                  </a:lnTo>
                  <a:lnTo>
                    <a:pt x="695" y="351"/>
                  </a:lnTo>
                  <a:lnTo>
                    <a:pt x="694" y="351"/>
                  </a:lnTo>
                  <a:lnTo>
                    <a:pt x="689" y="353"/>
                  </a:lnTo>
                  <a:lnTo>
                    <a:pt x="689" y="355"/>
                  </a:lnTo>
                  <a:lnTo>
                    <a:pt x="690" y="355"/>
                  </a:lnTo>
                  <a:lnTo>
                    <a:pt x="694" y="355"/>
                  </a:lnTo>
                  <a:lnTo>
                    <a:pt x="697" y="353"/>
                  </a:lnTo>
                  <a:lnTo>
                    <a:pt x="698" y="353"/>
                  </a:lnTo>
                  <a:lnTo>
                    <a:pt x="700" y="355"/>
                  </a:lnTo>
                  <a:lnTo>
                    <a:pt x="703" y="356"/>
                  </a:lnTo>
                  <a:lnTo>
                    <a:pt x="709" y="359"/>
                  </a:lnTo>
                  <a:lnTo>
                    <a:pt x="712" y="361"/>
                  </a:lnTo>
                  <a:lnTo>
                    <a:pt x="716" y="363"/>
                  </a:lnTo>
                  <a:lnTo>
                    <a:pt x="720" y="364"/>
                  </a:lnTo>
                  <a:lnTo>
                    <a:pt x="722" y="366"/>
                  </a:lnTo>
                  <a:lnTo>
                    <a:pt x="727" y="367"/>
                  </a:lnTo>
                  <a:lnTo>
                    <a:pt x="728" y="367"/>
                  </a:lnTo>
                  <a:lnTo>
                    <a:pt x="730" y="370"/>
                  </a:lnTo>
                  <a:lnTo>
                    <a:pt x="731" y="372"/>
                  </a:lnTo>
                  <a:lnTo>
                    <a:pt x="735" y="372"/>
                  </a:lnTo>
                  <a:lnTo>
                    <a:pt x="735" y="374"/>
                  </a:lnTo>
                  <a:lnTo>
                    <a:pt x="730" y="377"/>
                  </a:lnTo>
                  <a:lnTo>
                    <a:pt x="728" y="378"/>
                  </a:lnTo>
                  <a:lnTo>
                    <a:pt x="727" y="378"/>
                  </a:lnTo>
                  <a:lnTo>
                    <a:pt x="728" y="380"/>
                  </a:lnTo>
                  <a:lnTo>
                    <a:pt x="728" y="381"/>
                  </a:lnTo>
                  <a:lnTo>
                    <a:pt x="728" y="385"/>
                  </a:lnTo>
                  <a:lnTo>
                    <a:pt x="730" y="381"/>
                  </a:lnTo>
                  <a:lnTo>
                    <a:pt x="730" y="380"/>
                  </a:lnTo>
                  <a:lnTo>
                    <a:pt x="731" y="380"/>
                  </a:lnTo>
                  <a:lnTo>
                    <a:pt x="733" y="380"/>
                  </a:lnTo>
                  <a:lnTo>
                    <a:pt x="735" y="378"/>
                  </a:lnTo>
                  <a:lnTo>
                    <a:pt x="738" y="378"/>
                  </a:lnTo>
                  <a:lnTo>
                    <a:pt x="739" y="383"/>
                  </a:lnTo>
                  <a:lnTo>
                    <a:pt x="739" y="386"/>
                  </a:lnTo>
                  <a:lnTo>
                    <a:pt x="739" y="389"/>
                  </a:lnTo>
                  <a:lnTo>
                    <a:pt x="739" y="394"/>
                  </a:lnTo>
                  <a:lnTo>
                    <a:pt x="739" y="396"/>
                  </a:lnTo>
                  <a:lnTo>
                    <a:pt x="741" y="397"/>
                  </a:lnTo>
                  <a:lnTo>
                    <a:pt x="741" y="402"/>
                  </a:lnTo>
                  <a:lnTo>
                    <a:pt x="741" y="403"/>
                  </a:lnTo>
                  <a:lnTo>
                    <a:pt x="741" y="405"/>
                  </a:lnTo>
                  <a:lnTo>
                    <a:pt x="736" y="407"/>
                  </a:lnTo>
                  <a:lnTo>
                    <a:pt x="733" y="405"/>
                  </a:lnTo>
                  <a:lnTo>
                    <a:pt x="730" y="405"/>
                  </a:lnTo>
                  <a:lnTo>
                    <a:pt x="730" y="405"/>
                  </a:lnTo>
                  <a:lnTo>
                    <a:pt x="728" y="403"/>
                  </a:lnTo>
                  <a:lnTo>
                    <a:pt x="728" y="402"/>
                  </a:lnTo>
                  <a:lnTo>
                    <a:pt x="728" y="400"/>
                  </a:lnTo>
                  <a:lnTo>
                    <a:pt x="728" y="396"/>
                  </a:lnTo>
                  <a:lnTo>
                    <a:pt x="727" y="397"/>
                  </a:lnTo>
                  <a:lnTo>
                    <a:pt x="727" y="397"/>
                  </a:lnTo>
                  <a:lnTo>
                    <a:pt x="727" y="399"/>
                  </a:lnTo>
                  <a:lnTo>
                    <a:pt x="727" y="405"/>
                  </a:lnTo>
                  <a:lnTo>
                    <a:pt x="725" y="407"/>
                  </a:lnTo>
                  <a:lnTo>
                    <a:pt x="720" y="407"/>
                  </a:lnTo>
                  <a:lnTo>
                    <a:pt x="717" y="407"/>
                  </a:lnTo>
                  <a:lnTo>
                    <a:pt x="716" y="407"/>
                  </a:lnTo>
                  <a:lnTo>
                    <a:pt x="709" y="403"/>
                  </a:lnTo>
                  <a:lnTo>
                    <a:pt x="706" y="400"/>
                  </a:lnTo>
                  <a:lnTo>
                    <a:pt x="705" y="397"/>
                  </a:lnTo>
                  <a:lnTo>
                    <a:pt x="703" y="394"/>
                  </a:lnTo>
                  <a:lnTo>
                    <a:pt x="701" y="391"/>
                  </a:lnTo>
                  <a:lnTo>
                    <a:pt x="700" y="388"/>
                  </a:lnTo>
                  <a:lnTo>
                    <a:pt x="698" y="386"/>
                  </a:lnTo>
                  <a:lnTo>
                    <a:pt x="695" y="385"/>
                  </a:lnTo>
                  <a:lnTo>
                    <a:pt x="690" y="383"/>
                  </a:lnTo>
                  <a:lnTo>
                    <a:pt x="687" y="381"/>
                  </a:lnTo>
                  <a:lnTo>
                    <a:pt x="686" y="378"/>
                  </a:lnTo>
                  <a:lnTo>
                    <a:pt x="683" y="377"/>
                  </a:lnTo>
                  <a:lnTo>
                    <a:pt x="678" y="377"/>
                  </a:lnTo>
                  <a:lnTo>
                    <a:pt x="673" y="375"/>
                  </a:lnTo>
                  <a:lnTo>
                    <a:pt x="667" y="377"/>
                  </a:lnTo>
                  <a:lnTo>
                    <a:pt x="662" y="375"/>
                  </a:lnTo>
                  <a:lnTo>
                    <a:pt x="660" y="375"/>
                  </a:lnTo>
                  <a:lnTo>
                    <a:pt x="660" y="375"/>
                  </a:lnTo>
                  <a:lnTo>
                    <a:pt x="660" y="377"/>
                  </a:lnTo>
                  <a:lnTo>
                    <a:pt x="667" y="378"/>
                  </a:lnTo>
                  <a:lnTo>
                    <a:pt x="670" y="378"/>
                  </a:lnTo>
                  <a:lnTo>
                    <a:pt x="676" y="378"/>
                  </a:lnTo>
                  <a:lnTo>
                    <a:pt x="679" y="378"/>
                  </a:lnTo>
                  <a:lnTo>
                    <a:pt x="681" y="380"/>
                  </a:lnTo>
                  <a:lnTo>
                    <a:pt x="681" y="381"/>
                  </a:lnTo>
                  <a:lnTo>
                    <a:pt x="681" y="385"/>
                  </a:lnTo>
                  <a:lnTo>
                    <a:pt x="681" y="386"/>
                  </a:lnTo>
                  <a:lnTo>
                    <a:pt x="676" y="389"/>
                  </a:lnTo>
                  <a:lnTo>
                    <a:pt x="675" y="391"/>
                  </a:lnTo>
                  <a:lnTo>
                    <a:pt x="668" y="392"/>
                  </a:lnTo>
                  <a:lnTo>
                    <a:pt x="667" y="392"/>
                  </a:lnTo>
                  <a:lnTo>
                    <a:pt x="662" y="392"/>
                  </a:lnTo>
                  <a:lnTo>
                    <a:pt x="657" y="392"/>
                  </a:lnTo>
                  <a:lnTo>
                    <a:pt x="653" y="392"/>
                  </a:lnTo>
                  <a:lnTo>
                    <a:pt x="649" y="391"/>
                  </a:lnTo>
                  <a:lnTo>
                    <a:pt x="643" y="391"/>
                  </a:lnTo>
                  <a:lnTo>
                    <a:pt x="642" y="392"/>
                  </a:lnTo>
                  <a:lnTo>
                    <a:pt x="643" y="392"/>
                  </a:lnTo>
                  <a:lnTo>
                    <a:pt x="646" y="394"/>
                  </a:lnTo>
                  <a:lnTo>
                    <a:pt x="648" y="394"/>
                  </a:lnTo>
                  <a:lnTo>
                    <a:pt x="648" y="396"/>
                  </a:lnTo>
                  <a:lnTo>
                    <a:pt x="648" y="397"/>
                  </a:lnTo>
                  <a:lnTo>
                    <a:pt x="646" y="399"/>
                  </a:lnTo>
                  <a:lnTo>
                    <a:pt x="646" y="400"/>
                  </a:lnTo>
                  <a:lnTo>
                    <a:pt x="642" y="403"/>
                  </a:lnTo>
                  <a:lnTo>
                    <a:pt x="640" y="403"/>
                  </a:lnTo>
                  <a:lnTo>
                    <a:pt x="634" y="405"/>
                  </a:lnTo>
                  <a:lnTo>
                    <a:pt x="632" y="407"/>
                  </a:lnTo>
                  <a:lnTo>
                    <a:pt x="634" y="407"/>
                  </a:lnTo>
                  <a:lnTo>
                    <a:pt x="638" y="405"/>
                  </a:lnTo>
                  <a:lnTo>
                    <a:pt x="640" y="405"/>
                  </a:lnTo>
                  <a:lnTo>
                    <a:pt x="648" y="407"/>
                  </a:lnTo>
                  <a:lnTo>
                    <a:pt x="654" y="407"/>
                  </a:lnTo>
                  <a:lnTo>
                    <a:pt x="667" y="405"/>
                  </a:lnTo>
                  <a:lnTo>
                    <a:pt x="667" y="405"/>
                  </a:lnTo>
                  <a:lnTo>
                    <a:pt x="668" y="405"/>
                  </a:lnTo>
                  <a:lnTo>
                    <a:pt x="668" y="407"/>
                  </a:lnTo>
                  <a:lnTo>
                    <a:pt x="670" y="407"/>
                  </a:lnTo>
                  <a:lnTo>
                    <a:pt x="668" y="408"/>
                  </a:lnTo>
                  <a:lnTo>
                    <a:pt x="665" y="410"/>
                  </a:lnTo>
                  <a:lnTo>
                    <a:pt x="662" y="410"/>
                  </a:lnTo>
                  <a:lnTo>
                    <a:pt x="659" y="411"/>
                  </a:lnTo>
                  <a:lnTo>
                    <a:pt x="657" y="411"/>
                  </a:lnTo>
                  <a:lnTo>
                    <a:pt x="654" y="415"/>
                  </a:lnTo>
                  <a:lnTo>
                    <a:pt x="654" y="418"/>
                  </a:lnTo>
                  <a:lnTo>
                    <a:pt x="657" y="418"/>
                  </a:lnTo>
                  <a:lnTo>
                    <a:pt x="659" y="416"/>
                  </a:lnTo>
                  <a:lnTo>
                    <a:pt x="660" y="415"/>
                  </a:lnTo>
                  <a:lnTo>
                    <a:pt x="662" y="413"/>
                  </a:lnTo>
                  <a:lnTo>
                    <a:pt x="667" y="411"/>
                  </a:lnTo>
                  <a:lnTo>
                    <a:pt x="671" y="411"/>
                  </a:lnTo>
                  <a:lnTo>
                    <a:pt x="675" y="411"/>
                  </a:lnTo>
                  <a:lnTo>
                    <a:pt x="683" y="408"/>
                  </a:lnTo>
                  <a:lnTo>
                    <a:pt x="684" y="408"/>
                  </a:lnTo>
                  <a:lnTo>
                    <a:pt x="695" y="410"/>
                  </a:lnTo>
                  <a:lnTo>
                    <a:pt x="705" y="413"/>
                  </a:lnTo>
                  <a:lnTo>
                    <a:pt x="711" y="415"/>
                  </a:lnTo>
                  <a:lnTo>
                    <a:pt x="717" y="415"/>
                  </a:lnTo>
                  <a:lnTo>
                    <a:pt x="731" y="415"/>
                  </a:lnTo>
                  <a:lnTo>
                    <a:pt x="731" y="415"/>
                  </a:lnTo>
                  <a:lnTo>
                    <a:pt x="731" y="416"/>
                  </a:lnTo>
                  <a:lnTo>
                    <a:pt x="730" y="416"/>
                  </a:lnTo>
                  <a:lnTo>
                    <a:pt x="728" y="418"/>
                  </a:lnTo>
                  <a:lnTo>
                    <a:pt x="725" y="419"/>
                  </a:lnTo>
                  <a:lnTo>
                    <a:pt x="724" y="419"/>
                  </a:lnTo>
                  <a:lnTo>
                    <a:pt x="724" y="419"/>
                  </a:lnTo>
                  <a:lnTo>
                    <a:pt x="720" y="421"/>
                  </a:lnTo>
                  <a:lnTo>
                    <a:pt x="719" y="421"/>
                  </a:lnTo>
                  <a:lnTo>
                    <a:pt x="720" y="422"/>
                  </a:lnTo>
                  <a:lnTo>
                    <a:pt x="719" y="422"/>
                  </a:lnTo>
                  <a:lnTo>
                    <a:pt x="717" y="422"/>
                  </a:lnTo>
                  <a:lnTo>
                    <a:pt x="712" y="424"/>
                  </a:lnTo>
                  <a:lnTo>
                    <a:pt x="709" y="424"/>
                  </a:lnTo>
                  <a:lnTo>
                    <a:pt x="708" y="424"/>
                  </a:lnTo>
                  <a:lnTo>
                    <a:pt x="708" y="426"/>
                  </a:lnTo>
                  <a:lnTo>
                    <a:pt x="709" y="426"/>
                  </a:lnTo>
                  <a:lnTo>
                    <a:pt x="709" y="427"/>
                  </a:lnTo>
                  <a:lnTo>
                    <a:pt x="709" y="429"/>
                  </a:lnTo>
                  <a:lnTo>
                    <a:pt x="708" y="429"/>
                  </a:lnTo>
                  <a:lnTo>
                    <a:pt x="706" y="429"/>
                  </a:lnTo>
                  <a:lnTo>
                    <a:pt x="703" y="429"/>
                  </a:lnTo>
                  <a:lnTo>
                    <a:pt x="701" y="429"/>
                  </a:lnTo>
                  <a:lnTo>
                    <a:pt x="701" y="429"/>
                  </a:lnTo>
                  <a:lnTo>
                    <a:pt x="703" y="430"/>
                  </a:lnTo>
                  <a:lnTo>
                    <a:pt x="703" y="432"/>
                  </a:lnTo>
                  <a:lnTo>
                    <a:pt x="701" y="432"/>
                  </a:lnTo>
                  <a:lnTo>
                    <a:pt x="700" y="433"/>
                  </a:lnTo>
                  <a:lnTo>
                    <a:pt x="695" y="435"/>
                  </a:lnTo>
                  <a:lnTo>
                    <a:pt x="694" y="437"/>
                  </a:lnTo>
                  <a:lnTo>
                    <a:pt x="689" y="437"/>
                  </a:lnTo>
                  <a:lnTo>
                    <a:pt x="689" y="437"/>
                  </a:lnTo>
                  <a:lnTo>
                    <a:pt x="690" y="438"/>
                  </a:lnTo>
                  <a:lnTo>
                    <a:pt x="690" y="440"/>
                  </a:lnTo>
                  <a:lnTo>
                    <a:pt x="687" y="441"/>
                  </a:lnTo>
                  <a:lnTo>
                    <a:pt x="684" y="443"/>
                  </a:lnTo>
                  <a:lnTo>
                    <a:pt x="683" y="443"/>
                  </a:lnTo>
                  <a:lnTo>
                    <a:pt x="683" y="444"/>
                  </a:lnTo>
                  <a:lnTo>
                    <a:pt x="683" y="444"/>
                  </a:lnTo>
                  <a:lnTo>
                    <a:pt x="681" y="446"/>
                  </a:lnTo>
                  <a:lnTo>
                    <a:pt x="678" y="448"/>
                  </a:lnTo>
                  <a:lnTo>
                    <a:pt x="675" y="449"/>
                  </a:lnTo>
                  <a:lnTo>
                    <a:pt x="673" y="449"/>
                  </a:lnTo>
                  <a:lnTo>
                    <a:pt x="671" y="451"/>
                  </a:lnTo>
                  <a:lnTo>
                    <a:pt x="670" y="451"/>
                  </a:lnTo>
                  <a:lnTo>
                    <a:pt x="667" y="452"/>
                  </a:lnTo>
                  <a:lnTo>
                    <a:pt x="665" y="452"/>
                  </a:lnTo>
                  <a:lnTo>
                    <a:pt x="662" y="454"/>
                  </a:lnTo>
                  <a:lnTo>
                    <a:pt x="659" y="454"/>
                  </a:lnTo>
                  <a:lnTo>
                    <a:pt x="649" y="455"/>
                  </a:lnTo>
                  <a:lnTo>
                    <a:pt x="646" y="457"/>
                  </a:lnTo>
                  <a:lnTo>
                    <a:pt x="643" y="457"/>
                  </a:lnTo>
                  <a:lnTo>
                    <a:pt x="635" y="460"/>
                  </a:lnTo>
                  <a:lnTo>
                    <a:pt x="632" y="460"/>
                  </a:lnTo>
                  <a:lnTo>
                    <a:pt x="630" y="460"/>
                  </a:lnTo>
                  <a:lnTo>
                    <a:pt x="627" y="462"/>
                  </a:lnTo>
                  <a:lnTo>
                    <a:pt x="623" y="460"/>
                  </a:lnTo>
                  <a:lnTo>
                    <a:pt x="621" y="460"/>
                  </a:lnTo>
                  <a:lnTo>
                    <a:pt x="619" y="460"/>
                  </a:lnTo>
                  <a:lnTo>
                    <a:pt x="618" y="462"/>
                  </a:lnTo>
                  <a:lnTo>
                    <a:pt x="616" y="463"/>
                  </a:lnTo>
                  <a:lnTo>
                    <a:pt x="615" y="463"/>
                  </a:lnTo>
                  <a:lnTo>
                    <a:pt x="608" y="462"/>
                  </a:lnTo>
                  <a:lnTo>
                    <a:pt x="608" y="463"/>
                  </a:lnTo>
                  <a:lnTo>
                    <a:pt x="610" y="465"/>
                  </a:lnTo>
                  <a:lnTo>
                    <a:pt x="610" y="465"/>
                  </a:lnTo>
                  <a:lnTo>
                    <a:pt x="607" y="466"/>
                  </a:lnTo>
                  <a:lnTo>
                    <a:pt x="605" y="466"/>
                  </a:lnTo>
                  <a:lnTo>
                    <a:pt x="602" y="466"/>
                  </a:lnTo>
                  <a:lnTo>
                    <a:pt x="599" y="465"/>
                  </a:lnTo>
                  <a:lnTo>
                    <a:pt x="594" y="463"/>
                  </a:lnTo>
                  <a:lnTo>
                    <a:pt x="588" y="459"/>
                  </a:lnTo>
                  <a:lnTo>
                    <a:pt x="585" y="457"/>
                  </a:lnTo>
                  <a:lnTo>
                    <a:pt x="586" y="459"/>
                  </a:lnTo>
                  <a:lnTo>
                    <a:pt x="586" y="460"/>
                  </a:lnTo>
                  <a:lnTo>
                    <a:pt x="588" y="462"/>
                  </a:lnTo>
                  <a:lnTo>
                    <a:pt x="588" y="462"/>
                  </a:lnTo>
                  <a:lnTo>
                    <a:pt x="586" y="462"/>
                  </a:lnTo>
                  <a:lnTo>
                    <a:pt x="586" y="463"/>
                  </a:lnTo>
                  <a:lnTo>
                    <a:pt x="585" y="463"/>
                  </a:lnTo>
                  <a:lnTo>
                    <a:pt x="585" y="463"/>
                  </a:lnTo>
                  <a:lnTo>
                    <a:pt x="586" y="465"/>
                  </a:lnTo>
                  <a:lnTo>
                    <a:pt x="588" y="466"/>
                  </a:lnTo>
                  <a:lnTo>
                    <a:pt x="588" y="468"/>
                  </a:lnTo>
                  <a:lnTo>
                    <a:pt x="586" y="470"/>
                  </a:lnTo>
                  <a:lnTo>
                    <a:pt x="585" y="471"/>
                  </a:lnTo>
                  <a:lnTo>
                    <a:pt x="583" y="471"/>
                  </a:lnTo>
                  <a:lnTo>
                    <a:pt x="577" y="476"/>
                  </a:lnTo>
                  <a:lnTo>
                    <a:pt x="575" y="476"/>
                  </a:lnTo>
                  <a:lnTo>
                    <a:pt x="574" y="478"/>
                  </a:lnTo>
                  <a:lnTo>
                    <a:pt x="574" y="478"/>
                  </a:lnTo>
                  <a:lnTo>
                    <a:pt x="572" y="481"/>
                  </a:lnTo>
                  <a:lnTo>
                    <a:pt x="571" y="482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5"/>
                  </a:lnTo>
                  <a:lnTo>
                    <a:pt x="567" y="487"/>
                  </a:lnTo>
                  <a:lnTo>
                    <a:pt x="567" y="489"/>
                  </a:lnTo>
                  <a:lnTo>
                    <a:pt x="563" y="495"/>
                  </a:lnTo>
                  <a:lnTo>
                    <a:pt x="560" y="500"/>
                  </a:lnTo>
                  <a:lnTo>
                    <a:pt x="558" y="501"/>
                  </a:lnTo>
                  <a:lnTo>
                    <a:pt x="558" y="503"/>
                  </a:lnTo>
                  <a:lnTo>
                    <a:pt x="556" y="501"/>
                  </a:lnTo>
                  <a:lnTo>
                    <a:pt x="555" y="503"/>
                  </a:lnTo>
                  <a:lnTo>
                    <a:pt x="555" y="503"/>
                  </a:lnTo>
                  <a:lnTo>
                    <a:pt x="553" y="504"/>
                  </a:lnTo>
                  <a:lnTo>
                    <a:pt x="553" y="506"/>
                  </a:lnTo>
                  <a:lnTo>
                    <a:pt x="552" y="507"/>
                  </a:lnTo>
                  <a:lnTo>
                    <a:pt x="545" y="511"/>
                  </a:lnTo>
                  <a:lnTo>
                    <a:pt x="544" y="511"/>
                  </a:lnTo>
                  <a:lnTo>
                    <a:pt x="542" y="511"/>
                  </a:lnTo>
                  <a:lnTo>
                    <a:pt x="541" y="511"/>
                  </a:lnTo>
                  <a:lnTo>
                    <a:pt x="537" y="509"/>
                  </a:lnTo>
                  <a:lnTo>
                    <a:pt x="536" y="507"/>
                  </a:lnTo>
                  <a:lnTo>
                    <a:pt x="534" y="506"/>
                  </a:lnTo>
                  <a:lnTo>
                    <a:pt x="534" y="507"/>
                  </a:lnTo>
                  <a:lnTo>
                    <a:pt x="534" y="507"/>
                  </a:lnTo>
                  <a:lnTo>
                    <a:pt x="534" y="509"/>
                  </a:lnTo>
                  <a:lnTo>
                    <a:pt x="536" y="509"/>
                  </a:lnTo>
                  <a:lnTo>
                    <a:pt x="537" y="514"/>
                  </a:lnTo>
                  <a:lnTo>
                    <a:pt x="536" y="515"/>
                  </a:lnTo>
                  <a:lnTo>
                    <a:pt x="534" y="515"/>
                  </a:lnTo>
                  <a:lnTo>
                    <a:pt x="531" y="517"/>
                  </a:lnTo>
                  <a:lnTo>
                    <a:pt x="528" y="520"/>
                  </a:lnTo>
                  <a:lnTo>
                    <a:pt x="526" y="522"/>
                  </a:lnTo>
                  <a:lnTo>
                    <a:pt x="526" y="518"/>
                  </a:lnTo>
                  <a:lnTo>
                    <a:pt x="526" y="518"/>
                  </a:lnTo>
                  <a:lnTo>
                    <a:pt x="525" y="517"/>
                  </a:lnTo>
                  <a:lnTo>
                    <a:pt x="525" y="518"/>
                  </a:lnTo>
                  <a:lnTo>
                    <a:pt x="525" y="518"/>
                  </a:lnTo>
                  <a:lnTo>
                    <a:pt x="523" y="522"/>
                  </a:lnTo>
                  <a:lnTo>
                    <a:pt x="523" y="522"/>
                  </a:lnTo>
                  <a:lnTo>
                    <a:pt x="522" y="522"/>
                  </a:lnTo>
                  <a:lnTo>
                    <a:pt x="520" y="523"/>
                  </a:lnTo>
                  <a:lnTo>
                    <a:pt x="519" y="522"/>
                  </a:lnTo>
                  <a:lnTo>
                    <a:pt x="517" y="522"/>
                  </a:lnTo>
                  <a:lnTo>
                    <a:pt x="517" y="520"/>
                  </a:lnTo>
                  <a:lnTo>
                    <a:pt x="514" y="522"/>
                  </a:lnTo>
                  <a:lnTo>
                    <a:pt x="514" y="522"/>
                  </a:lnTo>
                  <a:lnTo>
                    <a:pt x="514" y="523"/>
                  </a:lnTo>
                  <a:lnTo>
                    <a:pt x="512" y="525"/>
                  </a:lnTo>
                  <a:lnTo>
                    <a:pt x="511" y="526"/>
                  </a:lnTo>
                  <a:lnTo>
                    <a:pt x="509" y="526"/>
                  </a:lnTo>
                  <a:lnTo>
                    <a:pt x="507" y="526"/>
                  </a:lnTo>
                  <a:lnTo>
                    <a:pt x="504" y="526"/>
                  </a:lnTo>
                  <a:lnTo>
                    <a:pt x="503" y="525"/>
                  </a:lnTo>
                  <a:lnTo>
                    <a:pt x="506" y="522"/>
                  </a:lnTo>
                  <a:lnTo>
                    <a:pt x="506" y="520"/>
                  </a:lnTo>
                  <a:lnTo>
                    <a:pt x="506" y="520"/>
                  </a:lnTo>
                  <a:lnTo>
                    <a:pt x="506" y="518"/>
                  </a:lnTo>
                  <a:lnTo>
                    <a:pt x="511" y="512"/>
                  </a:lnTo>
                  <a:lnTo>
                    <a:pt x="514" y="511"/>
                  </a:lnTo>
                  <a:lnTo>
                    <a:pt x="514" y="509"/>
                  </a:lnTo>
                  <a:lnTo>
                    <a:pt x="509" y="509"/>
                  </a:lnTo>
                  <a:lnTo>
                    <a:pt x="506" y="507"/>
                  </a:lnTo>
                  <a:lnTo>
                    <a:pt x="503" y="507"/>
                  </a:lnTo>
                  <a:lnTo>
                    <a:pt x="501" y="507"/>
                  </a:lnTo>
                  <a:lnTo>
                    <a:pt x="504" y="509"/>
                  </a:lnTo>
                  <a:lnTo>
                    <a:pt x="507" y="511"/>
                  </a:lnTo>
                  <a:lnTo>
                    <a:pt x="506" y="512"/>
                  </a:lnTo>
                  <a:lnTo>
                    <a:pt x="504" y="514"/>
                  </a:lnTo>
                  <a:lnTo>
                    <a:pt x="503" y="518"/>
                  </a:lnTo>
                  <a:lnTo>
                    <a:pt x="501" y="520"/>
                  </a:lnTo>
                  <a:lnTo>
                    <a:pt x="498" y="517"/>
                  </a:lnTo>
                  <a:lnTo>
                    <a:pt x="496" y="517"/>
                  </a:lnTo>
                  <a:lnTo>
                    <a:pt x="496" y="518"/>
                  </a:lnTo>
                  <a:lnTo>
                    <a:pt x="500" y="522"/>
                  </a:lnTo>
                  <a:lnTo>
                    <a:pt x="501" y="522"/>
                  </a:lnTo>
                  <a:lnTo>
                    <a:pt x="501" y="525"/>
                  </a:lnTo>
                  <a:lnTo>
                    <a:pt x="495" y="526"/>
                  </a:lnTo>
                  <a:lnTo>
                    <a:pt x="487" y="526"/>
                  </a:lnTo>
                  <a:lnTo>
                    <a:pt x="482" y="526"/>
                  </a:lnTo>
                  <a:lnTo>
                    <a:pt x="474" y="528"/>
                  </a:lnTo>
                  <a:lnTo>
                    <a:pt x="473" y="528"/>
                  </a:lnTo>
                  <a:lnTo>
                    <a:pt x="471" y="528"/>
                  </a:lnTo>
                  <a:lnTo>
                    <a:pt x="479" y="533"/>
                  </a:lnTo>
                  <a:lnTo>
                    <a:pt x="481" y="533"/>
                  </a:lnTo>
                  <a:lnTo>
                    <a:pt x="479" y="534"/>
                  </a:lnTo>
                  <a:lnTo>
                    <a:pt x="478" y="534"/>
                  </a:lnTo>
                  <a:lnTo>
                    <a:pt x="476" y="537"/>
                  </a:lnTo>
                  <a:lnTo>
                    <a:pt x="474" y="539"/>
                  </a:lnTo>
                  <a:lnTo>
                    <a:pt x="471" y="541"/>
                  </a:lnTo>
                  <a:lnTo>
                    <a:pt x="465" y="539"/>
                  </a:lnTo>
                  <a:lnTo>
                    <a:pt x="462" y="539"/>
                  </a:lnTo>
                  <a:lnTo>
                    <a:pt x="459" y="539"/>
                  </a:lnTo>
                  <a:lnTo>
                    <a:pt x="459" y="541"/>
                  </a:lnTo>
                  <a:lnTo>
                    <a:pt x="460" y="541"/>
                  </a:lnTo>
                  <a:lnTo>
                    <a:pt x="460" y="544"/>
                  </a:lnTo>
                  <a:lnTo>
                    <a:pt x="462" y="544"/>
                  </a:lnTo>
                  <a:lnTo>
                    <a:pt x="465" y="542"/>
                  </a:lnTo>
                  <a:lnTo>
                    <a:pt x="466" y="545"/>
                  </a:lnTo>
                  <a:lnTo>
                    <a:pt x="468" y="548"/>
                  </a:lnTo>
                  <a:lnTo>
                    <a:pt x="471" y="550"/>
                  </a:lnTo>
                  <a:lnTo>
                    <a:pt x="471" y="552"/>
                  </a:lnTo>
                  <a:lnTo>
                    <a:pt x="471" y="553"/>
                  </a:lnTo>
                  <a:lnTo>
                    <a:pt x="471" y="555"/>
                  </a:lnTo>
                  <a:lnTo>
                    <a:pt x="468" y="556"/>
                  </a:lnTo>
                  <a:lnTo>
                    <a:pt x="465" y="556"/>
                  </a:lnTo>
                  <a:lnTo>
                    <a:pt x="465" y="558"/>
                  </a:lnTo>
                  <a:lnTo>
                    <a:pt x="463" y="559"/>
                  </a:lnTo>
                  <a:lnTo>
                    <a:pt x="460" y="559"/>
                  </a:lnTo>
                  <a:lnTo>
                    <a:pt x="459" y="558"/>
                  </a:lnTo>
                  <a:lnTo>
                    <a:pt x="457" y="558"/>
                  </a:lnTo>
                  <a:lnTo>
                    <a:pt x="452" y="558"/>
                  </a:lnTo>
                  <a:lnTo>
                    <a:pt x="457" y="559"/>
                  </a:lnTo>
                  <a:lnTo>
                    <a:pt x="460" y="561"/>
                  </a:lnTo>
                  <a:lnTo>
                    <a:pt x="460" y="561"/>
                  </a:lnTo>
                  <a:lnTo>
                    <a:pt x="463" y="561"/>
                  </a:lnTo>
                  <a:lnTo>
                    <a:pt x="465" y="561"/>
                  </a:lnTo>
                  <a:lnTo>
                    <a:pt x="465" y="566"/>
                  </a:lnTo>
                  <a:lnTo>
                    <a:pt x="466" y="569"/>
                  </a:lnTo>
                  <a:lnTo>
                    <a:pt x="466" y="570"/>
                  </a:lnTo>
                  <a:lnTo>
                    <a:pt x="463" y="572"/>
                  </a:lnTo>
                  <a:lnTo>
                    <a:pt x="463" y="575"/>
                  </a:lnTo>
                  <a:lnTo>
                    <a:pt x="462" y="575"/>
                  </a:lnTo>
                  <a:lnTo>
                    <a:pt x="459" y="575"/>
                  </a:lnTo>
                  <a:lnTo>
                    <a:pt x="459" y="578"/>
                  </a:lnTo>
                  <a:lnTo>
                    <a:pt x="459" y="580"/>
                  </a:lnTo>
                  <a:lnTo>
                    <a:pt x="459" y="580"/>
                  </a:lnTo>
                  <a:lnTo>
                    <a:pt x="459" y="582"/>
                  </a:lnTo>
                  <a:lnTo>
                    <a:pt x="457" y="583"/>
                  </a:lnTo>
                  <a:lnTo>
                    <a:pt x="455" y="585"/>
                  </a:lnTo>
                  <a:lnTo>
                    <a:pt x="454" y="586"/>
                  </a:lnTo>
                  <a:lnTo>
                    <a:pt x="454" y="586"/>
                  </a:lnTo>
                  <a:lnTo>
                    <a:pt x="451" y="586"/>
                  </a:lnTo>
                  <a:lnTo>
                    <a:pt x="448" y="586"/>
                  </a:lnTo>
                  <a:lnTo>
                    <a:pt x="446" y="583"/>
                  </a:lnTo>
                  <a:lnTo>
                    <a:pt x="444" y="583"/>
                  </a:lnTo>
                  <a:lnTo>
                    <a:pt x="443" y="583"/>
                  </a:lnTo>
                  <a:lnTo>
                    <a:pt x="443" y="583"/>
                  </a:lnTo>
                  <a:lnTo>
                    <a:pt x="444" y="585"/>
                  </a:lnTo>
                  <a:lnTo>
                    <a:pt x="446" y="586"/>
                  </a:lnTo>
                  <a:lnTo>
                    <a:pt x="451" y="588"/>
                  </a:lnTo>
                  <a:lnTo>
                    <a:pt x="451" y="589"/>
                  </a:lnTo>
                  <a:lnTo>
                    <a:pt x="449" y="589"/>
                  </a:lnTo>
                  <a:lnTo>
                    <a:pt x="448" y="593"/>
                  </a:lnTo>
                  <a:lnTo>
                    <a:pt x="446" y="593"/>
                  </a:lnTo>
                  <a:lnTo>
                    <a:pt x="444" y="594"/>
                  </a:lnTo>
                  <a:lnTo>
                    <a:pt x="441" y="594"/>
                  </a:lnTo>
                  <a:lnTo>
                    <a:pt x="440" y="594"/>
                  </a:lnTo>
                  <a:lnTo>
                    <a:pt x="435" y="594"/>
                  </a:lnTo>
                  <a:lnTo>
                    <a:pt x="433" y="593"/>
                  </a:lnTo>
                  <a:lnTo>
                    <a:pt x="432" y="594"/>
                  </a:lnTo>
                  <a:lnTo>
                    <a:pt x="433" y="594"/>
                  </a:lnTo>
                  <a:lnTo>
                    <a:pt x="437" y="596"/>
                  </a:lnTo>
                  <a:lnTo>
                    <a:pt x="438" y="596"/>
                  </a:lnTo>
                  <a:lnTo>
                    <a:pt x="443" y="597"/>
                  </a:lnTo>
                  <a:lnTo>
                    <a:pt x="443" y="599"/>
                  </a:lnTo>
                  <a:lnTo>
                    <a:pt x="443" y="599"/>
                  </a:lnTo>
                  <a:lnTo>
                    <a:pt x="443" y="600"/>
                  </a:lnTo>
                  <a:lnTo>
                    <a:pt x="443" y="602"/>
                  </a:lnTo>
                  <a:lnTo>
                    <a:pt x="441" y="604"/>
                  </a:lnTo>
                  <a:lnTo>
                    <a:pt x="441" y="607"/>
                  </a:lnTo>
                  <a:lnTo>
                    <a:pt x="443" y="608"/>
                  </a:lnTo>
                  <a:lnTo>
                    <a:pt x="443" y="610"/>
                  </a:lnTo>
                  <a:lnTo>
                    <a:pt x="443" y="610"/>
                  </a:lnTo>
                  <a:lnTo>
                    <a:pt x="444" y="613"/>
                  </a:lnTo>
                  <a:lnTo>
                    <a:pt x="441" y="615"/>
                  </a:lnTo>
                  <a:lnTo>
                    <a:pt x="440" y="615"/>
                  </a:lnTo>
                  <a:lnTo>
                    <a:pt x="438" y="615"/>
                  </a:lnTo>
                  <a:lnTo>
                    <a:pt x="437" y="616"/>
                  </a:lnTo>
                  <a:lnTo>
                    <a:pt x="441" y="616"/>
                  </a:lnTo>
                  <a:lnTo>
                    <a:pt x="441" y="618"/>
                  </a:lnTo>
                  <a:lnTo>
                    <a:pt x="440" y="619"/>
                  </a:lnTo>
                  <a:lnTo>
                    <a:pt x="438" y="624"/>
                  </a:lnTo>
                  <a:lnTo>
                    <a:pt x="437" y="630"/>
                  </a:lnTo>
                  <a:lnTo>
                    <a:pt x="435" y="637"/>
                  </a:lnTo>
                  <a:lnTo>
                    <a:pt x="430" y="641"/>
                  </a:lnTo>
                  <a:lnTo>
                    <a:pt x="429" y="643"/>
                  </a:lnTo>
                  <a:lnTo>
                    <a:pt x="429" y="643"/>
                  </a:lnTo>
                  <a:lnTo>
                    <a:pt x="425" y="643"/>
                  </a:lnTo>
                  <a:lnTo>
                    <a:pt x="422" y="641"/>
                  </a:lnTo>
                  <a:lnTo>
                    <a:pt x="419" y="640"/>
                  </a:lnTo>
                  <a:lnTo>
                    <a:pt x="418" y="640"/>
                  </a:lnTo>
                  <a:lnTo>
                    <a:pt x="418" y="641"/>
                  </a:lnTo>
                  <a:lnTo>
                    <a:pt x="419" y="643"/>
                  </a:lnTo>
                  <a:lnTo>
                    <a:pt x="421" y="643"/>
                  </a:lnTo>
                  <a:lnTo>
                    <a:pt x="424" y="643"/>
                  </a:lnTo>
                  <a:lnTo>
                    <a:pt x="427" y="645"/>
                  </a:lnTo>
                  <a:lnTo>
                    <a:pt x="429" y="645"/>
                  </a:lnTo>
                  <a:lnTo>
                    <a:pt x="429" y="646"/>
                  </a:lnTo>
                  <a:lnTo>
                    <a:pt x="429" y="648"/>
                  </a:lnTo>
                  <a:lnTo>
                    <a:pt x="429" y="648"/>
                  </a:lnTo>
                  <a:lnTo>
                    <a:pt x="429" y="652"/>
                  </a:lnTo>
                  <a:lnTo>
                    <a:pt x="427" y="654"/>
                  </a:lnTo>
                  <a:lnTo>
                    <a:pt x="427" y="656"/>
                  </a:lnTo>
                  <a:lnTo>
                    <a:pt x="422" y="656"/>
                  </a:lnTo>
                  <a:lnTo>
                    <a:pt x="421" y="654"/>
                  </a:lnTo>
                  <a:lnTo>
                    <a:pt x="418" y="652"/>
                  </a:lnTo>
                  <a:lnTo>
                    <a:pt x="418" y="654"/>
                  </a:lnTo>
                  <a:lnTo>
                    <a:pt x="421" y="656"/>
                  </a:lnTo>
                  <a:lnTo>
                    <a:pt x="422" y="657"/>
                  </a:lnTo>
                  <a:lnTo>
                    <a:pt x="421" y="657"/>
                  </a:lnTo>
                  <a:lnTo>
                    <a:pt x="419" y="657"/>
                  </a:lnTo>
                  <a:lnTo>
                    <a:pt x="418" y="657"/>
                  </a:lnTo>
                  <a:lnTo>
                    <a:pt x="414" y="657"/>
                  </a:lnTo>
                  <a:lnTo>
                    <a:pt x="414" y="656"/>
                  </a:lnTo>
                  <a:lnTo>
                    <a:pt x="416" y="656"/>
                  </a:lnTo>
                  <a:lnTo>
                    <a:pt x="414" y="656"/>
                  </a:lnTo>
                  <a:lnTo>
                    <a:pt x="413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0" y="652"/>
                  </a:lnTo>
                  <a:lnTo>
                    <a:pt x="411" y="652"/>
                  </a:lnTo>
                  <a:lnTo>
                    <a:pt x="413" y="649"/>
                  </a:lnTo>
                  <a:lnTo>
                    <a:pt x="414" y="648"/>
                  </a:lnTo>
                  <a:lnTo>
                    <a:pt x="413" y="648"/>
                  </a:lnTo>
                  <a:lnTo>
                    <a:pt x="411" y="649"/>
                  </a:lnTo>
                  <a:lnTo>
                    <a:pt x="410" y="651"/>
                  </a:lnTo>
                  <a:lnTo>
                    <a:pt x="410" y="652"/>
                  </a:lnTo>
                  <a:lnTo>
                    <a:pt x="408" y="652"/>
                  </a:lnTo>
                  <a:lnTo>
                    <a:pt x="405" y="652"/>
                  </a:lnTo>
                  <a:lnTo>
                    <a:pt x="397" y="649"/>
                  </a:lnTo>
                  <a:lnTo>
                    <a:pt x="397" y="648"/>
                  </a:lnTo>
                  <a:lnTo>
                    <a:pt x="397" y="646"/>
                  </a:lnTo>
                  <a:lnTo>
                    <a:pt x="399" y="645"/>
                  </a:lnTo>
                  <a:lnTo>
                    <a:pt x="400" y="645"/>
                  </a:lnTo>
                  <a:lnTo>
                    <a:pt x="402" y="643"/>
                  </a:lnTo>
                  <a:lnTo>
                    <a:pt x="405" y="641"/>
                  </a:lnTo>
                  <a:lnTo>
                    <a:pt x="407" y="640"/>
                  </a:lnTo>
                  <a:lnTo>
                    <a:pt x="405" y="640"/>
                  </a:lnTo>
                  <a:lnTo>
                    <a:pt x="400" y="643"/>
                  </a:lnTo>
                  <a:lnTo>
                    <a:pt x="399" y="643"/>
                  </a:lnTo>
                  <a:lnTo>
                    <a:pt x="397" y="645"/>
                  </a:lnTo>
                  <a:lnTo>
                    <a:pt x="396" y="643"/>
                  </a:lnTo>
                  <a:lnTo>
                    <a:pt x="394" y="643"/>
                  </a:lnTo>
                  <a:lnTo>
                    <a:pt x="392" y="641"/>
                  </a:lnTo>
                  <a:lnTo>
                    <a:pt x="389" y="641"/>
                  </a:lnTo>
                  <a:lnTo>
                    <a:pt x="388" y="640"/>
                  </a:lnTo>
                  <a:lnTo>
                    <a:pt x="388" y="640"/>
                  </a:lnTo>
                  <a:lnTo>
                    <a:pt x="386" y="637"/>
                  </a:lnTo>
                  <a:lnTo>
                    <a:pt x="388" y="632"/>
                  </a:lnTo>
                  <a:lnTo>
                    <a:pt x="389" y="630"/>
                  </a:lnTo>
                  <a:lnTo>
                    <a:pt x="389" y="630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8" y="627"/>
                  </a:lnTo>
                  <a:lnTo>
                    <a:pt x="388" y="629"/>
                  </a:lnTo>
                  <a:lnTo>
                    <a:pt x="388" y="630"/>
                  </a:lnTo>
                  <a:lnTo>
                    <a:pt x="383" y="632"/>
                  </a:lnTo>
                  <a:lnTo>
                    <a:pt x="380" y="632"/>
                  </a:lnTo>
                  <a:lnTo>
                    <a:pt x="378" y="634"/>
                  </a:lnTo>
                  <a:lnTo>
                    <a:pt x="377" y="635"/>
                  </a:lnTo>
                  <a:lnTo>
                    <a:pt x="375" y="635"/>
                  </a:lnTo>
                  <a:lnTo>
                    <a:pt x="373" y="635"/>
                  </a:lnTo>
                  <a:lnTo>
                    <a:pt x="372" y="635"/>
                  </a:lnTo>
                  <a:lnTo>
                    <a:pt x="370" y="637"/>
                  </a:lnTo>
                  <a:lnTo>
                    <a:pt x="369" y="637"/>
                  </a:lnTo>
                  <a:lnTo>
                    <a:pt x="367" y="635"/>
                  </a:lnTo>
                  <a:lnTo>
                    <a:pt x="366" y="635"/>
                  </a:lnTo>
                  <a:lnTo>
                    <a:pt x="362" y="635"/>
                  </a:lnTo>
                  <a:lnTo>
                    <a:pt x="362" y="635"/>
                  </a:lnTo>
                  <a:lnTo>
                    <a:pt x="362" y="637"/>
                  </a:lnTo>
                  <a:lnTo>
                    <a:pt x="362" y="638"/>
                  </a:lnTo>
                  <a:lnTo>
                    <a:pt x="361" y="638"/>
                  </a:lnTo>
                  <a:lnTo>
                    <a:pt x="359" y="638"/>
                  </a:lnTo>
                  <a:lnTo>
                    <a:pt x="358" y="637"/>
                  </a:lnTo>
                  <a:lnTo>
                    <a:pt x="356" y="637"/>
                  </a:lnTo>
                  <a:lnTo>
                    <a:pt x="356" y="637"/>
                  </a:lnTo>
                  <a:lnTo>
                    <a:pt x="356" y="635"/>
                  </a:lnTo>
                  <a:lnTo>
                    <a:pt x="361" y="634"/>
                  </a:lnTo>
                  <a:lnTo>
                    <a:pt x="362" y="632"/>
                  </a:lnTo>
                  <a:lnTo>
                    <a:pt x="361" y="632"/>
                  </a:lnTo>
                  <a:lnTo>
                    <a:pt x="356" y="632"/>
                  </a:lnTo>
                  <a:lnTo>
                    <a:pt x="356" y="632"/>
                  </a:lnTo>
                  <a:lnTo>
                    <a:pt x="353" y="632"/>
                  </a:lnTo>
                  <a:lnTo>
                    <a:pt x="353" y="629"/>
                  </a:lnTo>
                  <a:lnTo>
                    <a:pt x="353" y="627"/>
                  </a:lnTo>
                  <a:lnTo>
                    <a:pt x="353" y="627"/>
                  </a:lnTo>
                  <a:lnTo>
                    <a:pt x="351" y="627"/>
                  </a:lnTo>
                  <a:lnTo>
                    <a:pt x="351" y="627"/>
                  </a:lnTo>
                  <a:lnTo>
                    <a:pt x="350" y="626"/>
                  </a:lnTo>
                  <a:lnTo>
                    <a:pt x="345" y="626"/>
                  </a:lnTo>
                  <a:lnTo>
                    <a:pt x="345" y="624"/>
                  </a:lnTo>
                  <a:lnTo>
                    <a:pt x="345" y="622"/>
                  </a:lnTo>
                  <a:lnTo>
                    <a:pt x="343" y="621"/>
                  </a:lnTo>
                  <a:lnTo>
                    <a:pt x="342" y="619"/>
                  </a:lnTo>
                  <a:lnTo>
                    <a:pt x="340" y="619"/>
                  </a:lnTo>
                  <a:lnTo>
                    <a:pt x="342" y="618"/>
                  </a:lnTo>
                  <a:lnTo>
                    <a:pt x="342" y="616"/>
                  </a:lnTo>
                  <a:lnTo>
                    <a:pt x="340" y="616"/>
                  </a:lnTo>
                  <a:lnTo>
                    <a:pt x="340" y="615"/>
                  </a:lnTo>
                  <a:lnTo>
                    <a:pt x="340" y="615"/>
                  </a:lnTo>
                  <a:lnTo>
                    <a:pt x="339" y="613"/>
                  </a:lnTo>
                  <a:lnTo>
                    <a:pt x="339" y="611"/>
                  </a:lnTo>
                  <a:lnTo>
                    <a:pt x="340" y="611"/>
                  </a:lnTo>
                  <a:lnTo>
                    <a:pt x="342" y="610"/>
                  </a:lnTo>
                  <a:lnTo>
                    <a:pt x="343" y="610"/>
                  </a:lnTo>
                  <a:lnTo>
                    <a:pt x="343" y="608"/>
                  </a:lnTo>
                  <a:lnTo>
                    <a:pt x="347" y="608"/>
                  </a:lnTo>
                  <a:lnTo>
                    <a:pt x="345" y="607"/>
                  </a:lnTo>
                  <a:lnTo>
                    <a:pt x="342" y="607"/>
                  </a:lnTo>
                  <a:lnTo>
                    <a:pt x="342" y="607"/>
                  </a:lnTo>
                  <a:lnTo>
                    <a:pt x="340" y="608"/>
                  </a:lnTo>
                  <a:lnTo>
                    <a:pt x="339" y="610"/>
                  </a:lnTo>
                  <a:lnTo>
                    <a:pt x="336" y="610"/>
                  </a:lnTo>
                  <a:lnTo>
                    <a:pt x="334" y="610"/>
                  </a:lnTo>
                  <a:lnTo>
                    <a:pt x="334" y="608"/>
                  </a:lnTo>
                  <a:lnTo>
                    <a:pt x="334" y="607"/>
                  </a:lnTo>
                  <a:lnTo>
                    <a:pt x="337" y="605"/>
                  </a:lnTo>
                  <a:lnTo>
                    <a:pt x="334" y="604"/>
                  </a:lnTo>
                  <a:lnTo>
                    <a:pt x="332" y="604"/>
                  </a:lnTo>
                  <a:lnTo>
                    <a:pt x="331" y="602"/>
                  </a:lnTo>
                  <a:lnTo>
                    <a:pt x="329" y="602"/>
                  </a:lnTo>
                  <a:lnTo>
                    <a:pt x="328" y="600"/>
                  </a:lnTo>
                  <a:lnTo>
                    <a:pt x="326" y="599"/>
                  </a:lnTo>
                  <a:lnTo>
                    <a:pt x="325" y="599"/>
                  </a:lnTo>
                  <a:lnTo>
                    <a:pt x="326" y="597"/>
                  </a:lnTo>
                  <a:lnTo>
                    <a:pt x="326" y="597"/>
                  </a:lnTo>
                  <a:lnTo>
                    <a:pt x="326" y="594"/>
                  </a:lnTo>
                  <a:lnTo>
                    <a:pt x="326" y="594"/>
                  </a:lnTo>
                  <a:lnTo>
                    <a:pt x="328" y="591"/>
                  </a:lnTo>
                  <a:lnTo>
                    <a:pt x="329" y="589"/>
                  </a:lnTo>
                  <a:lnTo>
                    <a:pt x="332" y="586"/>
                  </a:lnTo>
                  <a:lnTo>
                    <a:pt x="329" y="588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3" y="588"/>
                  </a:lnTo>
                  <a:lnTo>
                    <a:pt x="321" y="588"/>
                  </a:lnTo>
                  <a:lnTo>
                    <a:pt x="321" y="588"/>
                  </a:lnTo>
                  <a:lnTo>
                    <a:pt x="320" y="586"/>
                  </a:lnTo>
                  <a:lnTo>
                    <a:pt x="318" y="585"/>
                  </a:lnTo>
                  <a:lnTo>
                    <a:pt x="317" y="583"/>
                  </a:lnTo>
                  <a:lnTo>
                    <a:pt x="315" y="582"/>
                  </a:lnTo>
                  <a:lnTo>
                    <a:pt x="314" y="577"/>
                  </a:lnTo>
                  <a:lnTo>
                    <a:pt x="309" y="572"/>
                  </a:lnTo>
                  <a:lnTo>
                    <a:pt x="307" y="570"/>
                  </a:lnTo>
                  <a:lnTo>
                    <a:pt x="309" y="566"/>
                  </a:lnTo>
                  <a:lnTo>
                    <a:pt x="307" y="564"/>
                  </a:lnTo>
                  <a:lnTo>
                    <a:pt x="312" y="563"/>
                  </a:lnTo>
                  <a:lnTo>
                    <a:pt x="317" y="561"/>
                  </a:lnTo>
                  <a:lnTo>
                    <a:pt x="320" y="561"/>
                  </a:lnTo>
                  <a:lnTo>
                    <a:pt x="321" y="561"/>
                  </a:lnTo>
                  <a:lnTo>
                    <a:pt x="325" y="561"/>
                  </a:lnTo>
                  <a:lnTo>
                    <a:pt x="326" y="559"/>
                  </a:lnTo>
                  <a:lnTo>
                    <a:pt x="325" y="559"/>
                  </a:lnTo>
                  <a:lnTo>
                    <a:pt x="323" y="559"/>
                  </a:lnTo>
                  <a:lnTo>
                    <a:pt x="323" y="559"/>
                  </a:lnTo>
                  <a:lnTo>
                    <a:pt x="323" y="558"/>
                  </a:lnTo>
                  <a:lnTo>
                    <a:pt x="323" y="556"/>
                  </a:lnTo>
                  <a:lnTo>
                    <a:pt x="323" y="558"/>
                  </a:lnTo>
                  <a:lnTo>
                    <a:pt x="320" y="559"/>
                  </a:lnTo>
                  <a:lnTo>
                    <a:pt x="315" y="561"/>
                  </a:lnTo>
                  <a:lnTo>
                    <a:pt x="310" y="561"/>
                  </a:lnTo>
                  <a:lnTo>
                    <a:pt x="310" y="561"/>
                  </a:lnTo>
                  <a:lnTo>
                    <a:pt x="309" y="563"/>
                  </a:lnTo>
                  <a:lnTo>
                    <a:pt x="307" y="563"/>
                  </a:lnTo>
                  <a:lnTo>
                    <a:pt x="307" y="563"/>
                  </a:lnTo>
                  <a:lnTo>
                    <a:pt x="306" y="561"/>
                  </a:lnTo>
                  <a:lnTo>
                    <a:pt x="306" y="559"/>
                  </a:lnTo>
                  <a:lnTo>
                    <a:pt x="307" y="556"/>
                  </a:lnTo>
                  <a:lnTo>
                    <a:pt x="310" y="553"/>
                  </a:lnTo>
                  <a:lnTo>
                    <a:pt x="312" y="552"/>
                  </a:lnTo>
                  <a:lnTo>
                    <a:pt x="314" y="552"/>
                  </a:lnTo>
                  <a:lnTo>
                    <a:pt x="317" y="552"/>
                  </a:lnTo>
                  <a:lnTo>
                    <a:pt x="318" y="552"/>
                  </a:lnTo>
                  <a:lnTo>
                    <a:pt x="318" y="550"/>
                  </a:lnTo>
                  <a:lnTo>
                    <a:pt x="318" y="550"/>
                  </a:lnTo>
                  <a:lnTo>
                    <a:pt x="320" y="548"/>
                  </a:lnTo>
                  <a:lnTo>
                    <a:pt x="323" y="548"/>
                  </a:lnTo>
                  <a:lnTo>
                    <a:pt x="325" y="548"/>
                  </a:lnTo>
                  <a:lnTo>
                    <a:pt x="326" y="550"/>
                  </a:lnTo>
                  <a:lnTo>
                    <a:pt x="328" y="553"/>
                  </a:lnTo>
                  <a:lnTo>
                    <a:pt x="329" y="553"/>
                  </a:lnTo>
                  <a:lnTo>
                    <a:pt x="329" y="553"/>
                  </a:lnTo>
                  <a:lnTo>
                    <a:pt x="329" y="550"/>
                  </a:lnTo>
                  <a:lnTo>
                    <a:pt x="328" y="548"/>
                  </a:lnTo>
                  <a:lnTo>
                    <a:pt x="326" y="547"/>
                  </a:lnTo>
                  <a:lnTo>
                    <a:pt x="326" y="547"/>
                  </a:lnTo>
                  <a:lnTo>
                    <a:pt x="323" y="547"/>
                  </a:lnTo>
                  <a:lnTo>
                    <a:pt x="320" y="544"/>
                  </a:lnTo>
                  <a:lnTo>
                    <a:pt x="320" y="544"/>
                  </a:lnTo>
                  <a:lnTo>
                    <a:pt x="320" y="542"/>
                  </a:lnTo>
                  <a:lnTo>
                    <a:pt x="318" y="539"/>
                  </a:lnTo>
                  <a:lnTo>
                    <a:pt x="318" y="539"/>
                  </a:lnTo>
                  <a:lnTo>
                    <a:pt x="317" y="536"/>
                  </a:lnTo>
                  <a:lnTo>
                    <a:pt x="317" y="536"/>
                  </a:lnTo>
                  <a:lnTo>
                    <a:pt x="317" y="539"/>
                  </a:lnTo>
                  <a:lnTo>
                    <a:pt x="318" y="541"/>
                  </a:lnTo>
                  <a:lnTo>
                    <a:pt x="318" y="544"/>
                  </a:lnTo>
                  <a:lnTo>
                    <a:pt x="320" y="545"/>
                  </a:lnTo>
                  <a:lnTo>
                    <a:pt x="318" y="547"/>
                  </a:lnTo>
                  <a:lnTo>
                    <a:pt x="317" y="548"/>
                  </a:lnTo>
                  <a:lnTo>
                    <a:pt x="315" y="548"/>
                  </a:lnTo>
                  <a:lnTo>
                    <a:pt x="312" y="550"/>
                  </a:lnTo>
                  <a:lnTo>
                    <a:pt x="314" y="548"/>
                  </a:lnTo>
                  <a:lnTo>
                    <a:pt x="314" y="545"/>
                  </a:lnTo>
                  <a:lnTo>
                    <a:pt x="312" y="547"/>
                  </a:lnTo>
                  <a:lnTo>
                    <a:pt x="310" y="548"/>
                  </a:lnTo>
                  <a:lnTo>
                    <a:pt x="310" y="550"/>
                  </a:lnTo>
                  <a:lnTo>
                    <a:pt x="309" y="552"/>
                  </a:lnTo>
                  <a:lnTo>
                    <a:pt x="306" y="555"/>
                  </a:lnTo>
                  <a:lnTo>
                    <a:pt x="304" y="558"/>
                  </a:lnTo>
                  <a:lnTo>
                    <a:pt x="304" y="559"/>
                  </a:lnTo>
                  <a:lnTo>
                    <a:pt x="302" y="559"/>
                  </a:lnTo>
                  <a:lnTo>
                    <a:pt x="301" y="558"/>
                  </a:lnTo>
                  <a:lnTo>
                    <a:pt x="299" y="556"/>
                  </a:lnTo>
                  <a:lnTo>
                    <a:pt x="299" y="555"/>
                  </a:lnTo>
                  <a:lnTo>
                    <a:pt x="299" y="550"/>
                  </a:lnTo>
                  <a:lnTo>
                    <a:pt x="299" y="548"/>
                  </a:lnTo>
                  <a:lnTo>
                    <a:pt x="299" y="545"/>
                  </a:lnTo>
                  <a:lnTo>
                    <a:pt x="298" y="539"/>
                  </a:lnTo>
                  <a:lnTo>
                    <a:pt x="298" y="537"/>
                  </a:lnTo>
                  <a:lnTo>
                    <a:pt x="295" y="536"/>
                  </a:lnTo>
                  <a:lnTo>
                    <a:pt x="295" y="536"/>
                  </a:lnTo>
                  <a:lnTo>
                    <a:pt x="293" y="534"/>
                  </a:lnTo>
                  <a:lnTo>
                    <a:pt x="293" y="533"/>
                  </a:lnTo>
                  <a:lnTo>
                    <a:pt x="293" y="533"/>
                  </a:lnTo>
                  <a:lnTo>
                    <a:pt x="295" y="533"/>
                  </a:lnTo>
                  <a:lnTo>
                    <a:pt x="298" y="531"/>
                  </a:lnTo>
                  <a:lnTo>
                    <a:pt x="301" y="528"/>
                  </a:lnTo>
                  <a:lnTo>
                    <a:pt x="306" y="525"/>
                  </a:lnTo>
                  <a:lnTo>
                    <a:pt x="307" y="525"/>
                  </a:lnTo>
                  <a:lnTo>
                    <a:pt x="312" y="523"/>
                  </a:lnTo>
                  <a:lnTo>
                    <a:pt x="314" y="523"/>
                  </a:lnTo>
                  <a:lnTo>
                    <a:pt x="314" y="523"/>
                  </a:lnTo>
                  <a:lnTo>
                    <a:pt x="314" y="522"/>
                  </a:lnTo>
                  <a:lnTo>
                    <a:pt x="310" y="523"/>
                  </a:lnTo>
                  <a:lnTo>
                    <a:pt x="306" y="523"/>
                  </a:lnTo>
                  <a:lnTo>
                    <a:pt x="304" y="525"/>
                  </a:lnTo>
                  <a:lnTo>
                    <a:pt x="302" y="526"/>
                  </a:lnTo>
                  <a:lnTo>
                    <a:pt x="301" y="528"/>
                  </a:lnTo>
                  <a:lnTo>
                    <a:pt x="296" y="530"/>
                  </a:lnTo>
                  <a:lnTo>
                    <a:pt x="293" y="530"/>
                  </a:lnTo>
                  <a:lnTo>
                    <a:pt x="290" y="526"/>
                  </a:lnTo>
                  <a:lnTo>
                    <a:pt x="287" y="528"/>
                  </a:lnTo>
                  <a:lnTo>
                    <a:pt x="285" y="528"/>
                  </a:lnTo>
                  <a:lnTo>
                    <a:pt x="284" y="526"/>
                  </a:lnTo>
                  <a:lnTo>
                    <a:pt x="284" y="523"/>
                  </a:lnTo>
                  <a:lnTo>
                    <a:pt x="285" y="518"/>
                  </a:lnTo>
                  <a:lnTo>
                    <a:pt x="284" y="518"/>
                  </a:lnTo>
                  <a:lnTo>
                    <a:pt x="282" y="517"/>
                  </a:lnTo>
                  <a:lnTo>
                    <a:pt x="282" y="517"/>
                  </a:lnTo>
                  <a:lnTo>
                    <a:pt x="280" y="515"/>
                  </a:lnTo>
                  <a:lnTo>
                    <a:pt x="282" y="515"/>
                  </a:lnTo>
                  <a:lnTo>
                    <a:pt x="287" y="514"/>
                  </a:lnTo>
                  <a:lnTo>
                    <a:pt x="293" y="509"/>
                  </a:lnTo>
                  <a:lnTo>
                    <a:pt x="296" y="507"/>
                  </a:lnTo>
                  <a:lnTo>
                    <a:pt x="299" y="506"/>
                  </a:lnTo>
                  <a:lnTo>
                    <a:pt x="301" y="504"/>
                  </a:lnTo>
                  <a:lnTo>
                    <a:pt x="302" y="503"/>
                  </a:lnTo>
                  <a:lnTo>
                    <a:pt x="302" y="503"/>
                  </a:lnTo>
                  <a:lnTo>
                    <a:pt x="304" y="501"/>
                  </a:lnTo>
                  <a:lnTo>
                    <a:pt x="306" y="501"/>
                  </a:lnTo>
                  <a:lnTo>
                    <a:pt x="309" y="500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0" y="496"/>
                  </a:lnTo>
                  <a:lnTo>
                    <a:pt x="306" y="500"/>
                  </a:lnTo>
                  <a:lnTo>
                    <a:pt x="304" y="501"/>
                  </a:lnTo>
                  <a:lnTo>
                    <a:pt x="295" y="506"/>
                  </a:lnTo>
                  <a:lnTo>
                    <a:pt x="291" y="509"/>
                  </a:lnTo>
                  <a:lnTo>
                    <a:pt x="290" y="511"/>
                  </a:lnTo>
                  <a:lnTo>
                    <a:pt x="288" y="512"/>
                  </a:lnTo>
                  <a:lnTo>
                    <a:pt x="287" y="512"/>
                  </a:lnTo>
                  <a:lnTo>
                    <a:pt x="284" y="512"/>
                  </a:lnTo>
                  <a:lnTo>
                    <a:pt x="280" y="514"/>
                  </a:lnTo>
                  <a:lnTo>
                    <a:pt x="279" y="514"/>
                  </a:lnTo>
                  <a:lnTo>
                    <a:pt x="277" y="514"/>
                  </a:lnTo>
                  <a:lnTo>
                    <a:pt x="277" y="511"/>
                  </a:lnTo>
                  <a:lnTo>
                    <a:pt x="277" y="509"/>
                  </a:lnTo>
                  <a:lnTo>
                    <a:pt x="277" y="507"/>
                  </a:lnTo>
                  <a:lnTo>
                    <a:pt x="279" y="504"/>
                  </a:lnTo>
                  <a:lnTo>
                    <a:pt x="280" y="503"/>
                  </a:lnTo>
                  <a:lnTo>
                    <a:pt x="280" y="503"/>
                  </a:lnTo>
                  <a:lnTo>
                    <a:pt x="280" y="501"/>
                  </a:lnTo>
                  <a:lnTo>
                    <a:pt x="284" y="500"/>
                  </a:lnTo>
                  <a:lnTo>
                    <a:pt x="285" y="500"/>
                  </a:lnTo>
                  <a:lnTo>
                    <a:pt x="287" y="498"/>
                  </a:lnTo>
                  <a:lnTo>
                    <a:pt x="293" y="496"/>
                  </a:lnTo>
                  <a:lnTo>
                    <a:pt x="295" y="496"/>
                  </a:lnTo>
                  <a:lnTo>
                    <a:pt x="295" y="496"/>
                  </a:lnTo>
                  <a:lnTo>
                    <a:pt x="296" y="496"/>
                  </a:lnTo>
                  <a:lnTo>
                    <a:pt x="295" y="495"/>
                  </a:lnTo>
                  <a:lnTo>
                    <a:pt x="293" y="495"/>
                  </a:lnTo>
                  <a:lnTo>
                    <a:pt x="288" y="495"/>
                  </a:lnTo>
                  <a:lnTo>
                    <a:pt x="284" y="495"/>
                  </a:lnTo>
                  <a:lnTo>
                    <a:pt x="280" y="495"/>
                  </a:lnTo>
                  <a:lnTo>
                    <a:pt x="280" y="495"/>
                  </a:lnTo>
                  <a:lnTo>
                    <a:pt x="279" y="495"/>
                  </a:lnTo>
                  <a:lnTo>
                    <a:pt x="277" y="493"/>
                  </a:lnTo>
                  <a:lnTo>
                    <a:pt x="274" y="490"/>
                  </a:lnTo>
                  <a:lnTo>
                    <a:pt x="276" y="485"/>
                  </a:lnTo>
                  <a:lnTo>
                    <a:pt x="276" y="482"/>
                  </a:lnTo>
                  <a:lnTo>
                    <a:pt x="279" y="481"/>
                  </a:lnTo>
                  <a:lnTo>
                    <a:pt x="280" y="481"/>
                  </a:lnTo>
                  <a:lnTo>
                    <a:pt x="284" y="479"/>
                  </a:lnTo>
                  <a:lnTo>
                    <a:pt x="287" y="476"/>
                  </a:lnTo>
                  <a:lnTo>
                    <a:pt x="291" y="474"/>
                  </a:lnTo>
                  <a:lnTo>
                    <a:pt x="293" y="474"/>
                  </a:lnTo>
                  <a:lnTo>
                    <a:pt x="296" y="474"/>
                  </a:lnTo>
                  <a:lnTo>
                    <a:pt x="302" y="478"/>
                  </a:lnTo>
                  <a:lnTo>
                    <a:pt x="306" y="478"/>
                  </a:lnTo>
                  <a:lnTo>
                    <a:pt x="309" y="476"/>
                  </a:lnTo>
                  <a:lnTo>
                    <a:pt x="314" y="478"/>
                  </a:lnTo>
                  <a:lnTo>
                    <a:pt x="320" y="481"/>
                  </a:lnTo>
                  <a:lnTo>
                    <a:pt x="321" y="481"/>
                  </a:lnTo>
                  <a:lnTo>
                    <a:pt x="321" y="479"/>
                  </a:lnTo>
                  <a:lnTo>
                    <a:pt x="314" y="476"/>
                  </a:lnTo>
                  <a:lnTo>
                    <a:pt x="314" y="474"/>
                  </a:lnTo>
                  <a:lnTo>
                    <a:pt x="315" y="474"/>
                  </a:lnTo>
                  <a:lnTo>
                    <a:pt x="317" y="474"/>
                  </a:lnTo>
                  <a:lnTo>
                    <a:pt x="317" y="473"/>
                  </a:lnTo>
                  <a:lnTo>
                    <a:pt x="310" y="474"/>
                  </a:lnTo>
                  <a:lnTo>
                    <a:pt x="309" y="474"/>
                  </a:lnTo>
                  <a:lnTo>
                    <a:pt x="304" y="474"/>
                  </a:lnTo>
                  <a:lnTo>
                    <a:pt x="302" y="474"/>
                  </a:lnTo>
                  <a:lnTo>
                    <a:pt x="299" y="474"/>
                  </a:lnTo>
                  <a:lnTo>
                    <a:pt x="296" y="473"/>
                  </a:lnTo>
                  <a:lnTo>
                    <a:pt x="293" y="473"/>
                  </a:lnTo>
                  <a:lnTo>
                    <a:pt x="291" y="473"/>
                  </a:lnTo>
                  <a:lnTo>
                    <a:pt x="288" y="474"/>
                  </a:lnTo>
                  <a:lnTo>
                    <a:pt x="287" y="474"/>
                  </a:lnTo>
                  <a:lnTo>
                    <a:pt x="280" y="479"/>
                  </a:lnTo>
                  <a:lnTo>
                    <a:pt x="277" y="479"/>
                  </a:lnTo>
                  <a:lnTo>
                    <a:pt x="276" y="479"/>
                  </a:lnTo>
                  <a:lnTo>
                    <a:pt x="277" y="476"/>
                  </a:lnTo>
                  <a:lnTo>
                    <a:pt x="277" y="476"/>
                  </a:lnTo>
                  <a:lnTo>
                    <a:pt x="277" y="474"/>
                  </a:lnTo>
                  <a:lnTo>
                    <a:pt x="279" y="473"/>
                  </a:lnTo>
                  <a:lnTo>
                    <a:pt x="282" y="470"/>
                  </a:lnTo>
                  <a:lnTo>
                    <a:pt x="284" y="465"/>
                  </a:lnTo>
                  <a:lnTo>
                    <a:pt x="285" y="463"/>
                  </a:lnTo>
                  <a:lnTo>
                    <a:pt x="287" y="463"/>
                  </a:lnTo>
                  <a:lnTo>
                    <a:pt x="288" y="463"/>
                  </a:lnTo>
                  <a:lnTo>
                    <a:pt x="295" y="465"/>
                  </a:lnTo>
                  <a:lnTo>
                    <a:pt x="301" y="466"/>
                  </a:lnTo>
                  <a:lnTo>
                    <a:pt x="304" y="466"/>
                  </a:lnTo>
                  <a:lnTo>
                    <a:pt x="307" y="466"/>
                  </a:lnTo>
                  <a:lnTo>
                    <a:pt x="307" y="466"/>
                  </a:lnTo>
                  <a:lnTo>
                    <a:pt x="309" y="465"/>
                  </a:lnTo>
                  <a:lnTo>
                    <a:pt x="309" y="465"/>
                  </a:lnTo>
                  <a:lnTo>
                    <a:pt x="309" y="463"/>
                  </a:lnTo>
                  <a:lnTo>
                    <a:pt x="310" y="463"/>
                  </a:lnTo>
                  <a:lnTo>
                    <a:pt x="310" y="462"/>
                  </a:lnTo>
                  <a:lnTo>
                    <a:pt x="312" y="460"/>
                  </a:lnTo>
                  <a:lnTo>
                    <a:pt x="314" y="459"/>
                  </a:lnTo>
                  <a:lnTo>
                    <a:pt x="312" y="459"/>
                  </a:lnTo>
                  <a:lnTo>
                    <a:pt x="312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6" y="462"/>
                  </a:lnTo>
                  <a:lnTo>
                    <a:pt x="304" y="462"/>
                  </a:lnTo>
                  <a:lnTo>
                    <a:pt x="298" y="463"/>
                  </a:lnTo>
                  <a:lnTo>
                    <a:pt x="296" y="463"/>
                  </a:lnTo>
                  <a:lnTo>
                    <a:pt x="291" y="462"/>
                  </a:lnTo>
                  <a:lnTo>
                    <a:pt x="290" y="462"/>
                  </a:lnTo>
                  <a:lnTo>
                    <a:pt x="290" y="460"/>
                  </a:lnTo>
                  <a:lnTo>
                    <a:pt x="284" y="460"/>
                  </a:lnTo>
                  <a:lnTo>
                    <a:pt x="282" y="462"/>
                  </a:lnTo>
                  <a:lnTo>
                    <a:pt x="280" y="462"/>
                  </a:lnTo>
                  <a:lnTo>
                    <a:pt x="282" y="460"/>
                  </a:lnTo>
                  <a:lnTo>
                    <a:pt x="284" y="459"/>
                  </a:lnTo>
                  <a:lnTo>
                    <a:pt x="287" y="454"/>
                  </a:lnTo>
                  <a:lnTo>
                    <a:pt x="288" y="452"/>
                  </a:lnTo>
                  <a:lnTo>
                    <a:pt x="293" y="451"/>
                  </a:lnTo>
                  <a:lnTo>
                    <a:pt x="296" y="451"/>
                  </a:lnTo>
                  <a:lnTo>
                    <a:pt x="304" y="455"/>
                  </a:lnTo>
                  <a:lnTo>
                    <a:pt x="307" y="455"/>
                  </a:lnTo>
                  <a:lnTo>
                    <a:pt x="309" y="455"/>
                  </a:lnTo>
                  <a:lnTo>
                    <a:pt x="314" y="454"/>
                  </a:lnTo>
                  <a:lnTo>
                    <a:pt x="315" y="452"/>
                  </a:lnTo>
                  <a:lnTo>
                    <a:pt x="317" y="451"/>
                  </a:lnTo>
                  <a:lnTo>
                    <a:pt x="318" y="449"/>
                  </a:lnTo>
                  <a:lnTo>
                    <a:pt x="318" y="448"/>
                  </a:lnTo>
                  <a:lnTo>
                    <a:pt x="315" y="449"/>
                  </a:lnTo>
                  <a:lnTo>
                    <a:pt x="314" y="449"/>
                  </a:lnTo>
                  <a:lnTo>
                    <a:pt x="312" y="449"/>
                  </a:lnTo>
                  <a:lnTo>
                    <a:pt x="314" y="444"/>
                  </a:lnTo>
                  <a:lnTo>
                    <a:pt x="314" y="441"/>
                  </a:lnTo>
                  <a:lnTo>
                    <a:pt x="314" y="440"/>
                  </a:lnTo>
                  <a:lnTo>
                    <a:pt x="318" y="440"/>
                  </a:lnTo>
                  <a:lnTo>
                    <a:pt x="325" y="440"/>
                  </a:lnTo>
                  <a:lnTo>
                    <a:pt x="326" y="440"/>
                  </a:lnTo>
                  <a:lnTo>
                    <a:pt x="326" y="438"/>
                  </a:lnTo>
                  <a:lnTo>
                    <a:pt x="323" y="438"/>
                  </a:lnTo>
                  <a:lnTo>
                    <a:pt x="321" y="437"/>
                  </a:lnTo>
                  <a:lnTo>
                    <a:pt x="320" y="437"/>
                  </a:lnTo>
                  <a:lnTo>
                    <a:pt x="318" y="438"/>
                  </a:lnTo>
                  <a:lnTo>
                    <a:pt x="315" y="438"/>
                  </a:lnTo>
                  <a:lnTo>
                    <a:pt x="315" y="437"/>
                  </a:lnTo>
                  <a:lnTo>
                    <a:pt x="317" y="433"/>
                  </a:lnTo>
                  <a:lnTo>
                    <a:pt x="317" y="432"/>
                  </a:lnTo>
                  <a:lnTo>
                    <a:pt x="318" y="429"/>
                  </a:lnTo>
                  <a:lnTo>
                    <a:pt x="318" y="427"/>
                  </a:lnTo>
                  <a:lnTo>
                    <a:pt x="320" y="426"/>
                  </a:lnTo>
                  <a:lnTo>
                    <a:pt x="323" y="424"/>
                  </a:lnTo>
                  <a:lnTo>
                    <a:pt x="325" y="422"/>
                  </a:lnTo>
                  <a:lnTo>
                    <a:pt x="325" y="422"/>
                  </a:lnTo>
                  <a:lnTo>
                    <a:pt x="323" y="419"/>
                  </a:lnTo>
                  <a:lnTo>
                    <a:pt x="323" y="419"/>
                  </a:lnTo>
                  <a:lnTo>
                    <a:pt x="325" y="418"/>
                  </a:lnTo>
                  <a:lnTo>
                    <a:pt x="326" y="418"/>
                  </a:lnTo>
                  <a:lnTo>
                    <a:pt x="325" y="418"/>
                  </a:lnTo>
                  <a:lnTo>
                    <a:pt x="323" y="416"/>
                  </a:lnTo>
                  <a:lnTo>
                    <a:pt x="321" y="418"/>
                  </a:lnTo>
                  <a:lnTo>
                    <a:pt x="318" y="418"/>
                  </a:lnTo>
                  <a:lnTo>
                    <a:pt x="317" y="416"/>
                  </a:lnTo>
                  <a:lnTo>
                    <a:pt x="314" y="416"/>
                  </a:lnTo>
                  <a:lnTo>
                    <a:pt x="314" y="416"/>
                  </a:lnTo>
                  <a:lnTo>
                    <a:pt x="309" y="418"/>
                  </a:lnTo>
                  <a:lnTo>
                    <a:pt x="309" y="418"/>
                  </a:lnTo>
                  <a:lnTo>
                    <a:pt x="307" y="418"/>
                  </a:lnTo>
                  <a:lnTo>
                    <a:pt x="298" y="416"/>
                  </a:lnTo>
                  <a:lnTo>
                    <a:pt x="296" y="416"/>
                  </a:lnTo>
                  <a:lnTo>
                    <a:pt x="293" y="413"/>
                  </a:lnTo>
                  <a:lnTo>
                    <a:pt x="290" y="411"/>
                  </a:lnTo>
                  <a:lnTo>
                    <a:pt x="287" y="410"/>
                  </a:lnTo>
                  <a:lnTo>
                    <a:pt x="282" y="408"/>
                  </a:lnTo>
                  <a:lnTo>
                    <a:pt x="276" y="408"/>
                  </a:lnTo>
                  <a:lnTo>
                    <a:pt x="273" y="407"/>
                  </a:lnTo>
                  <a:lnTo>
                    <a:pt x="271" y="405"/>
                  </a:lnTo>
                  <a:lnTo>
                    <a:pt x="268" y="403"/>
                  </a:lnTo>
                  <a:lnTo>
                    <a:pt x="265" y="400"/>
                  </a:lnTo>
                  <a:lnTo>
                    <a:pt x="265" y="399"/>
                  </a:lnTo>
                  <a:lnTo>
                    <a:pt x="266" y="399"/>
                  </a:lnTo>
                  <a:lnTo>
                    <a:pt x="268" y="397"/>
                  </a:lnTo>
                  <a:lnTo>
                    <a:pt x="269" y="396"/>
                  </a:lnTo>
                  <a:lnTo>
                    <a:pt x="274" y="397"/>
                  </a:lnTo>
                  <a:lnTo>
                    <a:pt x="277" y="397"/>
                  </a:lnTo>
                  <a:lnTo>
                    <a:pt x="279" y="397"/>
                  </a:lnTo>
                  <a:lnTo>
                    <a:pt x="280" y="397"/>
                  </a:lnTo>
                  <a:lnTo>
                    <a:pt x="285" y="397"/>
                  </a:lnTo>
                  <a:lnTo>
                    <a:pt x="290" y="399"/>
                  </a:lnTo>
                  <a:lnTo>
                    <a:pt x="291" y="399"/>
                  </a:lnTo>
                  <a:lnTo>
                    <a:pt x="295" y="400"/>
                  </a:lnTo>
                  <a:lnTo>
                    <a:pt x="304" y="405"/>
                  </a:lnTo>
                  <a:lnTo>
                    <a:pt x="307" y="407"/>
                  </a:lnTo>
                  <a:lnTo>
                    <a:pt x="309" y="407"/>
                  </a:lnTo>
                  <a:lnTo>
                    <a:pt x="317" y="408"/>
                  </a:lnTo>
                  <a:lnTo>
                    <a:pt x="317" y="408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17" y="407"/>
                  </a:lnTo>
                  <a:lnTo>
                    <a:pt x="314" y="403"/>
                  </a:lnTo>
                  <a:lnTo>
                    <a:pt x="310" y="402"/>
                  </a:lnTo>
                  <a:lnTo>
                    <a:pt x="310" y="400"/>
                  </a:lnTo>
                  <a:lnTo>
                    <a:pt x="310" y="399"/>
                  </a:lnTo>
                  <a:lnTo>
                    <a:pt x="312" y="397"/>
                  </a:lnTo>
                  <a:lnTo>
                    <a:pt x="312" y="396"/>
                  </a:lnTo>
                  <a:lnTo>
                    <a:pt x="310" y="394"/>
                  </a:lnTo>
                  <a:lnTo>
                    <a:pt x="309" y="394"/>
                  </a:lnTo>
                  <a:lnTo>
                    <a:pt x="304" y="392"/>
                  </a:lnTo>
                  <a:lnTo>
                    <a:pt x="304" y="391"/>
                  </a:lnTo>
                  <a:lnTo>
                    <a:pt x="306" y="391"/>
                  </a:lnTo>
                  <a:lnTo>
                    <a:pt x="307" y="391"/>
                  </a:lnTo>
                  <a:lnTo>
                    <a:pt x="312" y="392"/>
                  </a:lnTo>
                  <a:lnTo>
                    <a:pt x="314" y="392"/>
                  </a:lnTo>
                  <a:lnTo>
                    <a:pt x="315" y="392"/>
                  </a:lnTo>
                  <a:lnTo>
                    <a:pt x="315" y="391"/>
                  </a:lnTo>
                  <a:lnTo>
                    <a:pt x="314" y="391"/>
                  </a:lnTo>
                  <a:lnTo>
                    <a:pt x="310" y="388"/>
                  </a:lnTo>
                  <a:lnTo>
                    <a:pt x="304" y="388"/>
                  </a:lnTo>
                  <a:lnTo>
                    <a:pt x="301" y="388"/>
                  </a:lnTo>
                  <a:lnTo>
                    <a:pt x="298" y="388"/>
                  </a:lnTo>
                  <a:lnTo>
                    <a:pt x="295" y="386"/>
                  </a:lnTo>
                  <a:lnTo>
                    <a:pt x="293" y="386"/>
                  </a:lnTo>
                  <a:lnTo>
                    <a:pt x="290" y="386"/>
                  </a:lnTo>
                  <a:lnTo>
                    <a:pt x="288" y="388"/>
                  </a:lnTo>
                  <a:lnTo>
                    <a:pt x="287" y="386"/>
                  </a:lnTo>
                  <a:lnTo>
                    <a:pt x="285" y="383"/>
                  </a:lnTo>
                  <a:lnTo>
                    <a:pt x="285" y="381"/>
                  </a:lnTo>
                  <a:lnTo>
                    <a:pt x="287" y="381"/>
                  </a:lnTo>
                  <a:lnTo>
                    <a:pt x="287" y="380"/>
                  </a:lnTo>
                  <a:lnTo>
                    <a:pt x="288" y="380"/>
                  </a:lnTo>
                  <a:lnTo>
                    <a:pt x="290" y="378"/>
                  </a:lnTo>
                  <a:lnTo>
                    <a:pt x="301" y="375"/>
                  </a:lnTo>
                  <a:lnTo>
                    <a:pt x="304" y="374"/>
                  </a:lnTo>
                  <a:lnTo>
                    <a:pt x="304" y="374"/>
                  </a:lnTo>
                  <a:lnTo>
                    <a:pt x="302" y="374"/>
                  </a:lnTo>
                  <a:lnTo>
                    <a:pt x="299" y="375"/>
                  </a:lnTo>
                  <a:lnTo>
                    <a:pt x="298" y="375"/>
                  </a:lnTo>
                  <a:lnTo>
                    <a:pt x="291" y="374"/>
                  </a:lnTo>
                  <a:lnTo>
                    <a:pt x="290" y="374"/>
                  </a:lnTo>
                  <a:lnTo>
                    <a:pt x="288" y="375"/>
                  </a:lnTo>
                  <a:lnTo>
                    <a:pt x="284" y="377"/>
                  </a:lnTo>
                  <a:lnTo>
                    <a:pt x="282" y="377"/>
                  </a:lnTo>
                  <a:lnTo>
                    <a:pt x="280" y="377"/>
                  </a:lnTo>
                  <a:lnTo>
                    <a:pt x="280" y="375"/>
                  </a:lnTo>
                  <a:lnTo>
                    <a:pt x="280" y="375"/>
                  </a:lnTo>
                  <a:lnTo>
                    <a:pt x="282" y="374"/>
                  </a:lnTo>
                  <a:lnTo>
                    <a:pt x="284" y="372"/>
                  </a:lnTo>
                  <a:lnTo>
                    <a:pt x="285" y="370"/>
                  </a:lnTo>
                  <a:lnTo>
                    <a:pt x="285" y="370"/>
                  </a:lnTo>
                  <a:lnTo>
                    <a:pt x="282" y="370"/>
                  </a:lnTo>
                  <a:lnTo>
                    <a:pt x="282" y="370"/>
                  </a:lnTo>
                  <a:lnTo>
                    <a:pt x="282" y="369"/>
                  </a:lnTo>
                  <a:lnTo>
                    <a:pt x="280" y="367"/>
                  </a:lnTo>
                  <a:lnTo>
                    <a:pt x="280" y="364"/>
                  </a:lnTo>
                  <a:lnTo>
                    <a:pt x="279" y="363"/>
                  </a:lnTo>
                  <a:lnTo>
                    <a:pt x="277" y="361"/>
                  </a:lnTo>
                  <a:lnTo>
                    <a:pt x="277" y="361"/>
                  </a:lnTo>
                  <a:lnTo>
                    <a:pt x="274" y="356"/>
                  </a:lnTo>
                  <a:lnTo>
                    <a:pt x="276" y="356"/>
                  </a:lnTo>
                  <a:lnTo>
                    <a:pt x="277" y="355"/>
                  </a:lnTo>
                  <a:lnTo>
                    <a:pt x="277" y="355"/>
                  </a:lnTo>
                  <a:lnTo>
                    <a:pt x="274" y="356"/>
                  </a:lnTo>
                  <a:lnTo>
                    <a:pt x="273" y="356"/>
                  </a:lnTo>
                  <a:lnTo>
                    <a:pt x="274" y="358"/>
                  </a:lnTo>
                  <a:lnTo>
                    <a:pt x="274" y="358"/>
                  </a:lnTo>
                  <a:lnTo>
                    <a:pt x="274" y="359"/>
                  </a:lnTo>
                  <a:lnTo>
                    <a:pt x="276" y="361"/>
                  </a:lnTo>
                  <a:lnTo>
                    <a:pt x="276" y="363"/>
                  </a:lnTo>
                  <a:lnTo>
                    <a:pt x="277" y="364"/>
                  </a:lnTo>
                  <a:lnTo>
                    <a:pt x="279" y="366"/>
                  </a:lnTo>
                  <a:lnTo>
                    <a:pt x="280" y="367"/>
                  </a:lnTo>
                  <a:lnTo>
                    <a:pt x="280" y="369"/>
                  </a:lnTo>
                  <a:lnTo>
                    <a:pt x="279" y="370"/>
                  </a:lnTo>
                  <a:lnTo>
                    <a:pt x="276" y="372"/>
                  </a:lnTo>
                  <a:lnTo>
                    <a:pt x="276" y="372"/>
                  </a:lnTo>
                  <a:lnTo>
                    <a:pt x="276" y="374"/>
                  </a:lnTo>
                  <a:lnTo>
                    <a:pt x="274" y="375"/>
                  </a:lnTo>
                  <a:lnTo>
                    <a:pt x="273" y="374"/>
                  </a:lnTo>
                  <a:lnTo>
                    <a:pt x="273" y="374"/>
                  </a:lnTo>
                  <a:lnTo>
                    <a:pt x="273" y="375"/>
                  </a:lnTo>
                  <a:lnTo>
                    <a:pt x="274" y="378"/>
                  </a:lnTo>
                  <a:lnTo>
                    <a:pt x="273" y="380"/>
                  </a:lnTo>
                  <a:lnTo>
                    <a:pt x="271" y="380"/>
                  </a:lnTo>
                  <a:lnTo>
                    <a:pt x="269" y="380"/>
                  </a:lnTo>
                  <a:lnTo>
                    <a:pt x="268" y="381"/>
                  </a:lnTo>
                  <a:lnTo>
                    <a:pt x="261" y="381"/>
                  </a:lnTo>
                  <a:lnTo>
                    <a:pt x="260" y="381"/>
                  </a:lnTo>
                  <a:lnTo>
                    <a:pt x="257" y="381"/>
                  </a:lnTo>
                  <a:lnTo>
                    <a:pt x="252" y="380"/>
                  </a:lnTo>
                  <a:lnTo>
                    <a:pt x="250" y="378"/>
                  </a:lnTo>
                  <a:lnTo>
                    <a:pt x="249" y="377"/>
                  </a:lnTo>
                  <a:lnTo>
                    <a:pt x="247" y="375"/>
                  </a:lnTo>
                  <a:lnTo>
                    <a:pt x="247" y="374"/>
                  </a:lnTo>
                  <a:lnTo>
                    <a:pt x="249" y="372"/>
                  </a:lnTo>
                  <a:lnTo>
                    <a:pt x="250" y="370"/>
                  </a:lnTo>
                  <a:lnTo>
                    <a:pt x="250" y="366"/>
                  </a:lnTo>
                  <a:lnTo>
                    <a:pt x="254" y="363"/>
                  </a:lnTo>
                  <a:lnTo>
                    <a:pt x="258" y="358"/>
                  </a:lnTo>
                  <a:lnTo>
                    <a:pt x="260" y="356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54" y="359"/>
                  </a:lnTo>
                  <a:lnTo>
                    <a:pt x="249" y="359"/>
                  </a:lnTo>
                  <a:lnTo>
                    <a:pt x="249" y="359"/>
                  </a:lnTo>
                  <a:lnTo>
                    <a:pt x="249" y="356"/>
                  </a:lnTo>
                  <a:lnTo>
                    <a:pt x="249" y="356"/>
                  </a:lnTo>
                  <a:lnTo>
                    <a:pt x="252" y="356"/>
                  </a:lnTo>
                  <a:lnTo>
                    <a:pt x="254" y="355"/>
                  </a:lnTo>
                  <a:lnTo>
                    <a:pt x="252" y="353"/>
                  </a:lnTo>
                  <a:lnTo>
                    <a:pt x="249" y="353"/>
                  </a:lnTo>
                  <a:lnTo>
                    <a:pt x="249" y="353"/>
                  </a:lnTo>
                  <a:lnTo>
                    <a:pt x="250" y="351"/>
                  </a:lnTo>
                  <a:lnTo>
                    <a:pt x="255" y="351"/>
                  </a:lnTo>
                  <a:lnTo>
                    <a:pt x="257" y="350"/>
                  </a:lnTo>
                  <a:lnTo>
                    <a:pt x="258" y="350"/>
                  </a:lnTo>
                  <a:lnTo>
                    <a:pt x="261" y="347"/>
                  </a:lnTo>
                  <a:lnTo>
                    <a:pt x="261" y="345"/>
                  </a:lnTo>
                  <a:lnTo>
                    <a:pt x="261" y="344"/>
                  </a:lnTo>
                  <a:lnTo>
                    <a:pt x="261" y="344"/>
                  </a:lnTo>
                  <a:lnTo>
                    <a:pt x="261" y="342"/>
                  </a:lnTo>
                  <a:lnTo>
                    <a:pt x="261" y="340"/>
                  </a:lnTo>
                  <a:lnTo>
                    <a:pt x="261" y="340"/>
                  </a:lnTo>
                  <a:lnTo>
                    <a:pt x="260" y="339"/>
                  </a:lnTo>
                  <a:lnTo>
                    <a:pt x="257" y="337"/>
                  </a:lnTo>
                  <a:lnTo>
                    <a:pt x="255" y="339"/>
                  </a:lnTo>
                  <a:lnTo>
                    <a:pt x="255" y="339"/>
                  </a:lnTo>
                  <a:lnTo>
                    <a:pt x="254" y="339"/>
                  </a:lnTo>
                  <a:lnTo>
                    <a:pt x="252" y="339"/>
                  </a:lnTo>
                  <a:lnTo>
                    <a:pt x="250" y="339"/>
                  </a:lnTo>
                  <a:lnTo>
                    <a:pt x="250" y="337"/>
                  </a:lnTo>
                  <a:lnTo>
                    <a:pt x="249" y="337"/>
                  </a:lnTo>
                  <a:lnTo>
                    <a:pt x="247" y="337"/>
                  </a:lnTo>
                  <a:lnTo>
                    <a:pt x="247" y="336"/>
                  </a:lnTo>
                  <a:lnTo>
                    <a:pt x="247" y="334"/>
                  </a:lnTo>
                  <a:lnTo>
                    <a:pt x="249" y="334"/>
                  </a:lnTo>
                  <a:lnTo>
                    <a:pt x="250" y="333"/>
                  </a:lnTo>
                  <a:lnTo>
                    <a:pt x="252" y="333"/>
                  </a:lnTo>
                  <a:lnTo>
                    <a:pt x="254" y="329"/>
                  </a:lnTo>
                  <a:lnTo>
                    <a:pt x="254" y="328"/>
                  </a:lnTo>
                  <a:lnTo>
                    <a:pt x="254" y="326"/>
                  </a:lnTo>
                  <a:lnTo>
                    <a:pt x="250" y="325"/>
                  </a:lnTo>
                  <a:lnTo>
                    <a:pt x="249" y="326"/>
                  </a:lnTo>
                  <a:lnTo>
                    <a:pt x="247" y="326"/>
                  </a:lnTo>
                  <a:lnTo>
                    <a:pt x="247" y="326"/>
                  </a:lnTo>
                  <a:lnTo>
                    <a:pt x="246" y="325"/>
                  </a:lnTo>
                  <a:lnTo>
                    <a:pt x="246" y="323"/>
                  </a:lnTo>
                  <a:lnTo>
                    <a:pt x="243" y="323"/>
                  </a:lnTo>
                  <a:lnTo>
                    <a:pt x="241" y="322"/>
                  </a:lnTo>
                  <a:lnTo>
                    <a:pt x="241" y="322"/>
                  </a:lnTo>
                  <a:lnTo>
                    <a:pt x="243" y="320"/>
                  </a:lnTo>
                  <a:lnTo>
                    <a:pt x="243" y="318"/>
                  </a:lnTo>
                  <a:lnTo>
                    <a:pt x="244" y="317"/>
                  </a:lnTo>
                  <a:lnTo>
                    <a:pt x="244" y="317"/>
                  </a:lnTo>
                  <a:lnTo>
                    <a:pt x="246" y="317"/>
                  </a:lnTo>
                  <a:lnTo>
                    <a:pt x="246" y="314"/>
                  </a:lnTo>
                  <a:lnTo>
                    <a:pt x="244" y="312"/>
                  </a:lnTo>
                  <a:lnTo>
                    <a:pt x="243" y="312"/>
                  </a:lnTo>
                  <a:lnTo>
                    <a:pt x="243" y="311"/>
                  </a:lnTo>
                  <a:lnTo>
                    <a:pt x="243" y="311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39" y="306"/>
                  </a:lnTo>
                  <a:lnTo>
                    <a:pt x="239" y="304"/>
                  </a:lnTo>
                  <a:lnTo>
                    <a:pt x="238" y="304"/>
                  </a:lnTo>
                  <a:lnTo>
                    <a:pt x="236" y="304"/>
                  </a:lnTo>
                  <a:lnTo>
                    <a:pt x="233" y="304"/>
                  </a:lnTo>
                  <a:lnTo>
                    <a:pt x="230" y="306"/>
                  </a:lnTo>
                  <a:lnTo>
                    <a:pt x="225" y="306"/>
                  </a:lnTo>
                  <a:lnTo>
                    <a:pt x="225" y="306"/>
                  </a:lnTo>
                  <a:lnTo>
                    <a:pt x="227" y="304"/>
                  </a:lnTo>
                  <a:lnTo>
                    <a:pt x="230" y="304"/>
                  </a:lnTo>
                  <a:lnTo>
                    <a:pt x="233" y="303"/>
                  </a:lnTo>
                  <a:lnTo>
                    <a:pt x="235" y="301"/>
                  </a:lnTo>
                  <a:lnTo>
                    <a:pt x="233" y="299"/>
                  </a:lnTo>
                  <a:lnTo>
                    <a:pt x="233" y="298"/>
                  </a:lnTo>
                  <a:lnTo>
                    <a:pt x="233" y="298"/>
                  </a:lnTo>
                  <a:lnTo>
                    <a:pt x="233" y="296"/>
                  </a:lnTo>
                  <a:lnTo>
                    <a:pt x="236" y="296"/>
                  </a:lnTo>
                  <a:lnTo>
                    <a:pt x="238" y="295"/>
                  </a:lnTo>
                  <a:lnTo>
                    <a:pt x="239" y="295"/>
                  </a:lnTo>
                  <a:lnTo>
                    <a:pt x="236" y="292"/>
                  </a:lnTo>
                  <a:lnTo>
                    <a:pt x="232" y="290"/>
                  </a:lnTo>
                  <a:lnTo>
                    <a:pt x="230" y="290"/>
                  </a:lnTo>
                  <a:lnTo>
                    <a:pt x="230" y="288"/>
                  </a:lnTo>
                  <a:lnTo>
                    <a:pt x="228" y="287"/>
                  </a:lnTo>
                  <a:lnTo>
                    <a:pt x="228" y="285"/>
                  </a:lnTo>
                  <a:lnTo>
                    <a:pt x="225" y="284"/>
                  </a:lnTo>
                  <a:lnTo>
                    <a:pt x="224" y="282"/>
                  </a:lnTo>
                  <a:lnTo>
                    <a:pt x="217" y="279"/>
                  </a:lnTo>
                  <a:lnTo>
                    <a:pt x="214" y="277"/>
                  </a:lnTo>
                  <a:lnTo>
                    <a:pt x="213" y="274"/>
                  </a:lnTo>
                  <a:lnTo>
                    <a:pt x="211" y="274"/>
                  </a:lnTo>
                  <a:lnTo>
                    <a:pt x="211" y="273"/>
                  </a:lnTo>
                  <a:lnTo>
                    <a:pt x="206" y="271"/>
                  </a:lnTo>
                  <a:lnTo>
                    <a:pt x="206" y="270"/>
                  </a:lnTo>
                  <a:lnTo>
                    <a:pt x="209" y="266"/>
                  </a:lnTo>
                  <a:lnTo>
                    <a:pt x="211" y="266"/>
                  </a:lnTo>
                  <a:lnTo>
                    <a:pt x="209" y="263"/>
                  </a:lnTo>
                  <a:lnTo>
                    <a:pt x="206" y="260"/>
                  </a:lnTo>
                  <a:lnTo>
                    <a:pt x="205" y="260"/>
                  </a:lnTo>
                  <a:lnTo>
                    <a:pt x="202" y="260"/>
                  </a:lnTo>
                  <a:lnTo>
                    <a:pt x="198" y="259"/>
                  </a:lnTo>
                  <a:lnTo>
                    <a:pt x="195" y="257"/>
                  </a:lnTo>
                  <a:lnTo>
                    <a:pt x="194" y="255"/>
                  </a:lnTo>
                  <a:lnTo>
                    <a:pt x="189" y="254"/>
                  </a:lnTo>
                  <a:lnTo>
                    <a:pt x="183" y="252"/>
                  </a:lnTo>
                  <a:lnTo>
                    <a:pt x="173" y="249"/>
                  </a:lnTo>
                  <a:lnTo>
                    <a:pt x="168" y="248"/>
                  </a:lnTo>
                  <a:lnTo>
                    <a:pt x="165" y="246"/>
                  </a:lnTo>
                  <a:lnTo>
                    <a:pt x="162" y="246"/>
                  </a:lnTo>
                  <a:lnTo>
                    <a:pt x="156" y="244"/>
                  </a:lnTo>
                  <a:lnTo>
                    <a:pt x="150" y="244"/>
                  </a:lnTo>
                  <a:lnTo>
                    <a:pt x="146" y="244"/>
                  </a:lnTo>
                  <a:lnTo>
                    <a:pt x="145" y="244"/>
                  </a:lnTo>
                  <a:lnTo>
                    <a:pt x="142" y="241"/>
                  </a:lnTo>
                  <a:lnTo>
                    <a:pt x="138" y="241"/>
                  </a:lnTo>
                  <a:lnTo>
                    <a:pt x="135" y="241"/>
                  </a:lnTo>
                  <a:lnTo>
                    <a:pt x="134" y="243"/>
                  </a:lnTo>
                  <a:lnTo>
                    <a:pt x="131" y="244"/>
                  </a:lnTo>
                  <a:lnTo>
                    <a:pt x="127" y="246"/>
                  </a:lnTo>
                  <a:lnTo>
                    <a:pt x="126" y="244"/>
                  </a:lnTo>
                  <a:lnTo>
                    <a:pt x="124" y="243"/>
                  </a:lnTo>
                  <a:lnTo>
                    <a:pt x="123" y="243"/>
                  </a:lnTo>
                  <a:lnTo>
                    <a:pt x="123" y="243"/>
                  </a:lnTo>
                  <a:lnTo>
                    <a:pt x="120" y="244"/>
                  </a:lnTo>
                  <a:lnTo>
                    <a:pt x="118" y="244"/>
                  </a:lnTo>
                  <a:lnTo>
                    <a:pt x="115" y="246"/>
                  </a:lnTo>
                  <a:lnTo>
                    <a:pt x="112" y="248"/>
                  </a:lnTo>
                  <a:lnTo>
                    <a:pt x="109" y="248"/>
                  </a:lnTo>
                  <a:lnTo>
                    <a:pt x="109" y="248"/>
                  </a:lnTo>
                  <a:lnTo>
                    <a:pt x="107" y="248"/>
                  </a:lnTo>
                  <a:lnTo>
                    <a:pt x="105" y="248"/>
                  </a:lnTo>
                  <a:lnTo>
                    <a:pt x="104" y="246"/>
                  </a:lnTo>
                  <a:lnTo>
                    <a:pt x="102" y="244"/>
                  </a:lnTo>
                  <a:lnTo>
                    <a:pt x="101" y="244"/>
                  </a:lnTo>
                  <a:lnTo>
                    <a:pt x="99" y="244"/>
                  </a:lnTo>
                  <a:lnTo>
                    <a:pt x="98" y="244"/>
                  </a:lnTo>
                  <a:lnTo>
                    <a:pt x="93" y="248"/>
                  </a:lnTo>
                  <a:lnTo>
                    <a:pt x="91" y="248"/>
                  </a:lnTo>
                  <a:lnTo>
                    <a:pt x="91" y="248"/>
                  </a:lnTo>
                  <a:lnTo>
                    <a:pt x="90" y="246"/>
                  </a:lnTo>
                  <a:lnTo>
                    <a:pt x="86" y="244"/>
                  </a:lnTo>
                  <a:lnTo>
                    <a:pt x="85" y="244"/>
                  </a:lnTo>
                  <a:lnTo>
                    <a:pt x="83" y="246"/>
                  </a:lnTo>
                  <a:lnTo>
                    <a:pt x="83" y="248"/>
                  </a:lnTo>
                  <a:lnTo>
                    <a:pt x="86" y="251"/>
                  </a:lnTo>
                  <a:lnTo>
                    <a:pt x="90" y="252"/>
                  </a:lnTo>
                  <a:lnTo>
                    <a:pt x="86" y="252"/>
                  </a:lnTo>
                  <a:lnTo>
                    <a:pt x="68" y="249"/>
                  </a:lnTo>
                  <a:lnTo>
                    <a:pt x="64" y="249"/>
                  </a:lnTo>
                  <a:lnTo>
                    <a:pt x="61" y="248"/>
                  </a:lnTo>
                  <a:lnTo>
                    <a:pt x="58" y="246"/>
                  </a:lnTo>
                  <a:lnTo>
                    <a:pt x="53" y="243"/>
                  </a:lnTo>
                  <a:lnTo>
                    <a:pt x="50" y="241"/>
                  </a:lnTo>
                  <a:lnTo>
                    <a:pt x="49" y="240"/>
                  </a:lnTo>
                  <a:lnTo>
                    <a:pt x="49" y="240"/>
                  </a:lnTo>
                  <a:lnTo>
                    <a:pt x="50" y="238"/>
                  </a:lnTo>
                  <a:lnTo>
                    <a:pt x="57" y="235"/>
                  </a:lnTo>
                  <a:lnTo>
                    <a:pt x="60" y="233"/>
                  </a:lnTo>
                  <a:lnTo>
                    <a:pt x="66" y="233"/>
                  </a:lnTo>
                  <a:lnTo>
                    <a:pt x="68" y="232"/>
                  </a:lnTo>
                  <a:lnTo>
                    <a:pt x="68" y="232"/>
                  </a:lnTo>
                  <a:lnTo>
                    <a:pt x="66" y="232"/>
                  </a:lnTo>
                  <a:lnTo>
                    <a:pt x="58" y="232"/>
                  </a:lnTo>
                  <a:lnTo>
                    <a:pt x="52" y="230"/>
                  </a:lnTo>
                  <a:lnTo>
                    <a:pt x="45" y="229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2" y="227"/>
                  </a:lnTo>
                  <a:lnTo>
                    <a:pt x="42" y="225"/>
                  </a:lnTo>
                  <a:lnTo>
                    <a:pt x="44" y="224"/>
                  </a:lnTo>
                  <a:lnTo>
                    <a:pt x="45" y="222"/>
                  </a:lnTo>
                  <a:lnTo>
                    <a:pt x="45" y="222"/>
                  </a:lnTo>
                  <a:lnTo>
                    <a:pt x="38" y="225"/>
                  </a:lnTo>
                  <a:lnTo>
                    <a:pt x="34" y="227"/>
                  </a:lnTo>
                  <a:lnTo>
                    <a:pt x="31" y="227"/>
                  </a:lnTo>
                  <a:lnTo>
                    <a:pt x="30" y="225"/>
                  </a:lnTo>
                  <a:lnTo>
                    <a:pt x="30" y="225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27" y="222"/>
                  </a:lnTo>
                  <a:lnTo>
                    <a:pt x="25" y="221"/>
                  </a:lnTo>
                  <a:lnTo>
                    <a:pt x="23" y="219"/>
                  </a:lnTo>
                  <a:lnTo>
                    <a:pt x="25" y="218"/>
                  </a:lnTo>
                  <a:lnTo>
                    <a:pt x="27" y="216"/>
                  </a:lnTo>
                  <a:lnTo>
                    <a:pt x="28" y="216"/>
                  </a:lnTo>
                  <a:lnTo>
                    <a:pt x="33" y="216"/>
                  </a:lnTo>
                  <a:lnTo>
                    <a:pt x="45" y="214"/>
                  </a:lnTo>
                  <a:lnTo>
                    <a:pt x="55" y="216"/>
                  </a:lnTo>
                  <a:lnTo>
                    <a:pt x="60" y="211"/>
                  </a:lnTo>
                  <a:lnTo>
                    <a:pt x="61" y="211"/>
                  </a:lnTo>
                  <a:lnTo>
                    <a:pt x="68" y="210"/>
                  </a:lnTo>
                  <a:lnTo>
                    <a:pt x="79" y="210"/>
                  </a:lnTo>
                  <a:lnTo>
                    <a:pt x="85" y="210"/>
                  </a:lnTo>
                  <a:lnTo>
                    <a:pt x="88" y="211"/>
                  </a:lnTo>
                  <a:lnTo>
                    <a:pt x="93" y="213"/>
                  </a:lnTo>
                  <a:lnTo>
                    <a:pt x="93" y="213"/>
                  </a:lnTo>
                  <a:lnTo>
                    <a:pt x="93" y="211"/>
                  </a:lnTo>
                  <a:lnTo>
                    <a:pt x="93" y="210"/>
                  </a:lnTo>
                  <a:lnTo>
                    <a:pt x="94" y="207"/>
                  </a:lnTo>
                  <a:lnTo>
                    <a:pt x="94" y="205"/>
                  </a:lnTo>
                  <a:lnTo>
                    <a:pt x="94" y="203"/>
                  </a:lnTo>
                  <a:lnTo>
                    <a:pt x="93" y="202"/>
                  </a:lnTo>
                  <a:lnTo>
                    <a:pt x="88" y="200"/>
                  </a:lnTo>
                  <a:lnTo>
                    <a:pt x="86" y="200"/>
                  </a:lnTo>
                  <a:lnTo>
                    <a:pt x="85" y="200"/>
                  </a:lnTo>
                  <a:lnTo>
                    <a:pt x="82" y="202"/>
                  </a:lnTo>
                  <a:lnTo>
                    <a:pt x="77" y="205"/>
                  </a:lnTo>
                  <a:lnTo>
                    <a:pt x="74" y="205"/>
                  </a:lnTo>
                  <a:lnTo>
                    <a:pt x="71" y="205"/>
                  </a:lnTo>
                  <a:lnTo>
                    <a:pt x="68" y="205"/>
                  </a:lnTo>
                  <a:lnTo>
                    <a:pt x="66" y="205"/>
                  </a:lnTo>
                  <a:lnTo>
                    <a:pt x="63" y="203"/>
                  </a:lnTo>
                  <a:lnTo>
                    <a:pt x="61" y="203"/>
                  </a:lnTo>
                  <a:lnTo>
                    <a:pt x="60" y="203"/>
                  </a:lnTo>
                  <a:lnTo>
                    <a:pt x="58" y="205"/>
                  </a:lnTo>
                  <a:lnTo>
                    <a:pt x="55" y="207"/>
                  </a:lnTo>
                  <a:lnTo>
                    <a:pt x="53" y="207"/>
                  </a:lnTo>
                  <a:lnTo>
                    <a:pt x="52" y="207"/>
                  </a:lnTo>
                  <a:lnTo>
                    <a:pt x="50" y="207"/>
                  </a:lnTo>
                  <a:lnTo>
                    <a:pt x="41" y="205"/>
                  </a:lnTo>
                  <a:lnTo>
                    <a:pt x="39" y="203"/>
                  </a:lnTo>
                  <a:lnTo>
                    <a:pt x="39" y="202"/>
                  </a:lnTo>
                  <a:lnTo>
                    <a:pt x="36" y="200"/>
                  </a:lnTo>
                  <a:lnTo>
                    <a:pt x="33" y="200"/>
                  </a:lnTo>
                  <a:lnTo>
                    <a:pt x="33" y="199"/>
                  </a:lnTo>
                  <a:lnTo>
                    <a:pt x="36" y="197"/>
                  </a:lnTo>
                  <a:lnTo>
                    <a:pt x="39" y="196"/>
                  </a:lnTo>
                  <a:lnTo>
                    <a:pt x="39" y="196"/>
                  </a:lnTo>
                  <a:lnTo>
                    <a:pt x="34" y="196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7" y="197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19" y="194"/>
                  </a:lnTo>
                  <a:lnTo>
                    <a:pt x="17" y="194"/>
                  </a:lnTo>
                  <a:lnTo>
                    <a:pt x="11" y="192"/>
                  </a:lnTo>
                  <a:lnTo>
                    <a:pt x="9" y="192"/>
                  </a:lnTo>
                  <a:lnTo>
                    <a:pt x="8" y="191"/>
                  </a:lnTo>
                  <a:lnTo>
                    <a:pt x="3" y="188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3" y="181"/>
                  </a:lnTo>
                  <a:lnTo>
                    <a:pt x="3" y="181"/>
                  </a:lnTo>
                  <a:lnTo>
                    <a:pt x="3" y="180"/>
                  </a:lnTo>
                  <a:lnTo>
                    <a:pt x="1" y="180"/>
                  </a:lnTo>
                  <a:lnTo>
                    <a:pt x="1" y="178"/>
                  </a:lnTo>
                  <a:lnTo>
                    <a:pt x="4" y="175"/>
                  </a:lnTo>
                  <a:lnTo>
                    <a:pt x="6" y="175"/>
                  </a:lnTo>
                  <a:lnTo>
                    <a:pt x="12" y="173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8" y="170"/>
                  </a:lnTo>
                  <a:lnTo>
                    <a:pt x="30" y="170"/>
                  </a:lnTo>
                  <a:lnTo>
                    <a:pt x="31" y="169"/>
                  </a:lnTo>
                  <a:lnTo>
                    <a:pt x="34" y="167"/>
                  </a:lnTo>
                  <a:lnTo>
                    <a:pt x="41" y="166"/>
                  </a:lnTo>
                  <a:lnTo>
                    <a:pt x="55" y="164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8" y="159"/>
                  </a:lnTo>
                  <a:lnTo>
                    <a:pt x="64" y="158"/>
                  </a:lnTo>
                  <a:lnTo>
                    <a:pt x="69" y="156"/>
                  </a:lnTo>
                  <a:lnTo>
                    <a:pt x="72" y="156"/>
                  </a:lnTo>
                  <a:lnTo>
                    <a:pt x="74" y="156"/>
                  </a:lnTo>
                  <a:lnTo>
                    <a:pt x="77" y="155"/>
                  </a:lnTo>
                  <a:lnTo>
                    <a:pt x="79" y="155"/>
                  </a:lnTo>
                  <a:lnTo>
                    <a:pt x="90" y="155"/>
                  </a:lnTo>
                  <a:lnTo>
                    <a:pt x="96" y="155"/>
                  </a:lnTo>
                  <a:lnTo>
                    <a:pt x="98" y="155"/>
                  </a:lnTo>
                  <a:lnTo>
                    <a:pt x="99" y="155"/>
                  </a:lnTo>
                  <a:lnTo>
                    <a:pt x="101" y="153"/>
                  </a:lnTo>
                  <a:lnTo>
                    <a:pt x="105" y="150"/>
                  </a:lnTo>
                  <a:lnTo>
                    <a:pt x="107" y="148"/>
                  </a:lnTo>
                  <a:lnTo>
                    <a:pt x="109" y="145"/>
                  </a:lnTo>
                  <a:lnTo>
                    <a:pt x="112" y="140"/>
                  </a:lnTo>
                  <a:lnTo>
                    <a:pt x="113" y="134"/>
                  </a:lnTo>
                  <a:lnTo>
                    <a:pt x="115" y="129"/>
                  </a:lnTo>
                  <a:lnTo>
                    <a:pt x="115" y="128"/>
                  </a:lnTo>
                  <a:lnTo>
                    <a:pt x="116" y="126"/>
                  </a:lnTo>
                  <a:lnTo>
                    <a:pt x="118" y="125"/>
                  </a:lnTo>
                  <a:lnTo>
                    <a:pt x="121" y="123"/>
                  </a:lnTo>
                  <a:lnTo>
                    <a:pt x="124" y="123"/>
                  </a:lnTo>
                  <a:lnTo>
                    <a:pt x="124" y="123"/>
                  </a:lnTo>
                  <a:lnTo>
                    <a:pt x="123" y="121"/>
                  </a:lnTo>
                  <a:lnTo>
                    <a:pt x="121" y="121"/>
                  </a:lnTo>
                  <a:lnTo>
                    <a:pt x="120" y="121"/>
                  </a:lnTo>
                  <a:lnTo>
                    <a:pt x="116" y="123"/>
                  </a:lnTo>
                  <a:lnTo>
                    <a:pt x="113" y="123"/>
                  </a:lnTo>
                  <a:lnTo>
                    <a:pt x="110" y="123"/>
                  </a:lnTo>
                  <a:lnTo>
                    <a:pt x="107" y="123"/>
                  </a:lnTo>
                  <a:lnTo>
                    <a:pt x="105" y="125"/>
                  </a:lnTo>
                  <a:lnTo>
                    <a:pt x="101" y="125"/>
                  </a:lnTo>
                  <a:lnTo>
                    <a:pt x="99" y="125"/>
                  </a:lnTo>
                  <a:lnTo>
                    <a:pt x="94" y="123"/>
                  </a:lnTo>
                  <a:lnTo>
                    <a:pt x="93" y="123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3" y="121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7"/>
                  </a:lnTo>
                  <a:lnTo>
                    <a:pt x="83" y="114"/>
                  </a:lnTo>
                  <a:lnTo>
                    <a:pt x="85" y="112"/>
                  </a:lnTo>
                  <a:lnTo>
                    <a:pt x="90" y="109"/>
                  </a:lnTo>
                  <a:lnTo>
                    <a:pt x="93" y="107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4"/>
                  </a:lnTo>
                  <a:lnTo>
                    <a:pt x="104" y="103"/>
                  </a:lnTo>
                  <a:lnTo>
                    <a:pt x="109" y="101"/>
                  </a:lnTo>
                  <a:lnTo>
                    <a:pt x="112" y="98"/>
                  </a:lnTo>
                  <a:lnTo>
                    <a:pt x="118" y="93"/>
                  </a:lnTo>
                  <a:lnTo>
                    <a:pt x="120" y="93"/>
                  </a:lnTo>
                  <a:lnTo>
                    <a:pt x="129" y="90"/>
                  </a:lnTo>
                  <a:lnTo>
                    <a:pt x="132" y="90"/>
                  </a:lnTo>
                  <a:lnTo>
                    <a:pt x="134" y="92"/>
                  </a:lnTo>
                  <a:lnTo>
                    <a:pt x="135" y="92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0" y="95"/>
                  </a:lnTo>
                  <a:lnTo>
                    <a:pt x="138" y="90"/>
                  </a:lnTo>
                  <a:lnTo>
                    <a:pt x="138" y="88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6" y="85"/>
                  </a:lnTo>
                  <a:lnTo>
                    <a:pt x="153" y="85"/>
                  </a:lnTo>
                  <a:lnTo>
                    <a:pt x="156" y="87"/>
                  </a:lnTo>
                  <a:lnTo>
                    <a:pt x="159" y="88"/>
                  </a:lnTo>
                  <a:lnTo>
                    <a:pt x="162" y="88"/>
                  </a:lnTo>
                  <a:lnTo>
                    <a:pt x="164" y="88"/>
                  </a:lnTo>
                  <a:lnTo>
                    <a:pt x="165" y="88"/>
                  </a:lnTo>
                  <a:lnTo>
                    <a:pt x="167" y="87"/>
                  </a:lnTo>
                  <a:lnTo>
                    <a:pt x="168" y="84"/>
                  </a:lnTo>
                  <a:lnTo>
                    <a:pt x="170" y="79"/>
                  </a:lnTo>
                  <a:lnTo>
                    <a:pt x="168" y="74"/>
                  </a:lnTo>
                  <a:lnTo>
                    <a:pt x="168" y="71"/>
                  </a:lnTo>
                  <a:lnTo>
                    <a:pt x="167" y="68"/>
                  </a:lnTo>
                  <a:lnTo>
                    <a:pt x="168" y="66"/>
                  </a:lnTo>
                  <a:lnTo>
                    <a:pt x="170" y="65"/>
                  </a:lnTo>
                  <a:lnTo>
                    <a:pt x="173" y="63"/>
                  </a:lnTo>
                  <a:lnTo>
                    <a:pt x="179" y="60"/>
                  </a:lnTo>
                  <a:lnTo>
                    <a:pt x="184" y="60"/>
                  </a:lnTo>
                  <a:lnTo>
                    <a:pt x="187" y="60"/>
                  </a:lnTo>
                  <a:lnTo>
                    <a:pt x="191" y="62"/>
                  </a:lnTo>
                  <a:lnTo>
                    <a:pt x="195" y="62"/>
                  </a:lnTo>
                  <a:lnTo>
                    <a:pt x="200" y="65"/>
                  </a:lnTo>
                  <a:lnTo>
                    <a:pt x="208" y="69"/>
                  </a:lnTo>
                  <a:lnTo>
                    <a:pt x="213" y="71"/>
                  </a:lnTo>
                  <a:lnTo>
                    <a:pt x="217" y="73"/>
                  </a:lnTo>
                  <a:lnTo>
                    <a:pt x="222" y="74"/>
                  </a:lnTo>
                  <a:lnTo>
                    <a:pt x="227" y="77"/>
                  </a:lnTo>
                  <a:lnTo>
                    <a:pt x="232" y="79"/>
                  </a:lnTo>
                  <a:lnTo>
                    <a:pt x="233" y="81"/>
                  </a:lnTo>
                  <a:lnTo>
                    <a:pt x="235" y="81"/>
                  </a:lnTo>
                  <a:lnTo>
                    <a:pt x="233" y="79"/>
                  </a:lnTo>
                  <a:lnTo>
                    <a:pt x="232" y="77"/>
                  </a:lnTo>
                  <a:lnTo>
                    <a:pt x="227" y="74"/>
                  </a:lnTo>
                  <a:lnTo>
                    <a:pt x="216" y="69"/>
                  </a:lnTo>
                  <a:lnTo>
                    <a:pt x="211" y="66"/>
                  </a:lnTo>
                  <a:lnTo>
                    <a:pt x="206" y="63"/>
                  </a:lnTo>
                  <a:lnTo>
                    <a:pt x="203" y="60"/>
                  </a:lnTo>
                  <a:lnTo>
                    <a:pt x="195" y="58"/>
                  </a:lnTo>
                  <a:lnTo>
                    <a:pt x="197" y="58"/>
                  </a:lnTo>
                  <a:lnTo>
                    <a:pt x="203" y="55"/>
                  </a:lnTo>
                  <a:lnTo>
                    <a:pt x="219" y="52"/>
                  </a:lnTo>
                  <a:lnTo>
                    <a:pt x="235" y="51"/>
                  </a:lnTo>
                  <a:lnTo>
                    <a:pt x="239" y="51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7"/>
                  </a:lnTo>
                  <a:lnTo>
                    <a:pt x="261" y="46"/>
                  </a:lnTo>
                  <a:lnTo>
                    <a:pt x="265" y="46"/>
                  </a:lnTo>
                  <a:lnTo>
                    <a:pt x="268" y="46"/>
                  </a:lnTo>
                  <a:lnTo>
                    <a:pt x="273" y="47"/>
                  </a:lnTo>
                  <a:lnTo>
                    <a:pt x="274" y="49"/>
                  </a:lnTo>
                  <a:lnTo>
                    <a:pt x="277" y="52"/>
                  </a:lnTo>
                  <a:lnTo>
                    <a:pt x="279" y="55"/>
                  </a:lnTo>
                  <a:lnTo>
                    <a:pt x="277" y="66"/>
                  </a:lnTo>
                  <a:lnTo>
                    <a:pt x="277" y="69"/>
                  </a:lnTo>
                  <a:lnTo>
                    <a:pt x="279" y="69"/>
                  </a:lnTo>
                  <a:lnTo>
                    <a:pt x="280" y="69"/>
                  </a:lnTo>
                  <a:lnTo>
                    <a:pt x="282" y="66"/>
                  </a:lnTo>
                  <a:lnTo>
                    <a:pt x="285" y="65"/>
                  </a:lnTo>
                  <a:lnTo>
                    <a:pt x="287" y="63"/>
                  </a:lnTo>
                  <a:lnTo>
                    <a:pt x="287" y="58"/>
                  </a:lnTo>
                  <a:lnTo>
                    <a:pt x="288" y="57"/>
                  </a:lnTo>
                  <a:lnTo>
                    <a:pt x="285" y="54"/>
                  </a:lnTo>
                  <a:lnTo>
                    <a:pt x="285" y="49"/>
                  </a:lnTo>
                  <a:lnTo>
                    <a:pt x="287" y="46"/>
                  </a:lnTo>
                  <a:lnTo>
                    <a:pt x="290" y="46"/>
                  </a:lnTo>
                  <a:lnTo>
                    <a:pt x="304" y="55"/>
                  </a:lnTo>
                  <a:lnTo>
                    <a:pt x="310" y="57"/>
                  </a:lnTo>
                  <a:lnTo>
                    <a:pt x="317" y="62"/>
                  </a:lnTo>
                  <a:lnTo>
                    <a:pt x="325" y="62"/>
                  </a:lnTo>
                  <a:lnTo>
                    <a:pt x="332" y="62"/>
                  </a:lnTo>
                  <a:lnTo>
                    <a:pt x="336" y="62"/>
                  </a:lnTo>
                  <a:lnTo>
                    <a:pt x="337" y="60"/>
                  </a:lnTo>
                  <a:lnTo>
                    <a:pt x="334" y="58"/>
                  </a:lnTo>
                  <a:lnTo>
                    <a:pt x="325" y="54"/>
                  </a:lnTo>
                  <a:lnTo>
                    <a:pt x="320" y="49"/>
                  </a:lnTo>
                  <a:lnTo>
                    <a:pt x="317" y="44"/>
                  </a:lnTo>
                  <a:lnTo>
                    <a:pt x="315" y="41"/>
                  </a:lnTo>
                  <a:lnTo>
                    <a:pt x="318" y="41"/>
                  </a:lnTo>
                  <a:lnTo>
                    <a:pt x="329" y="41"/>
                  </a:lnTo>
                  <a:lnTo>
                    <a:pt x="347" y="44"/>
                  </a:lnTo>
                  <a:lnTo>
                    <a:pt x="369" y="52"/>
                  </a:lnTo>
                  <a:lnTo>
                    <a:pt x="378" y="55"/>
                  </a:lnTo>
                  <a:lnTo>
                    <a:pt x="399" y="63"/>
                  </a:lnTo>
                  <a:lnTo>
                    <a:pt x="403" y="65"/>
                  </a:lnTo>
                  <a:lnTo>
                    <a:pt x="407" y="66"/>
                  </a:lnTo>
                  <a:lnTo>
                    <a:pt x="408" y="65"/>
                  </a:lnTo>
                  <a:lnTo>
                    <a:pt x="410" y="63"/>
                  </a:lnTo>
                  <a:lnTo>
                    <a:pt x="410" y="62"/>
                  </a:lnTo>
                  <a:lnTo>
                    <a:pt x="408" y="60"/>
                  </a:lnTo>
                  <a:lnTo>
                    <a:pt x="408" y="57"/>
                  </a:lnTo>
                  <a:lnTo>
                    <a:pt x="408" y="54"/>
                  </a:lnTo>
                  <a:lnTo>
                    <a:pt x="408" y="49"/>
                  </a:lnTo>
                  <a:lnTo>
                    <a:pt x="411" y="47"/>
                  </a:lnTo>
                  <a:lnTo>
                    <a:pt x="413" y="44"/>
                  </a:lnTo>
                  <a:lnTo>
                    <a:pt x="411" y="41"/>
                  </a:lnTo>
                  <a:lnTo>
                    <a:pt x="408" y="38"/>
                  </a:lnTo>
                  <a:lnTo>
                    <a:pt x="394" y="32"/>
                  </a:lnTo>
                  <a:lnTo>
                    <a:pt x="394" y="32"/>
                  </a:lnTo>
                  <a:lnTo>
                    <a:pt x="397" y="30"/>
                  </a:lnTo>
                  <a:lnTo>
                    <a:pt x="402" y="30"/>
                  </a:lnTo>
                  <a:lnTo>
                    <a:pt x="437" y="32"/>
                  </a:lnTo>
                  <a:lnTo>
                    <a:pt x="443" y="32"/>
                  </a:lnTo>
                  <a:lnTo>
                    <a:pt x="444" y="33"/>
                  </a:lnTo>
                  <a:lnTo>
                    <a:pt x="446" y="33"/>
                  </a:lnTo>
                  <a:lnTo>
                    <a:pt x="448" y="33"/>
                  </a:lnTo>
                  <a:lnTo>
                    <a:pt x="455" y="33"/>
                  </a:lnTo>
                  <a:lnTo>
                    <a:pt x="455" y="32"/>
                  </a:lnTo>
                  <a:lnTo>
                    <a:pt x="454" y="30"/>
                  </a:lnTo>
                  <a:lnTo>
                    <a:pt x="413" y="27"/>
                  </a:lnTo>
                  <a:lnTo>
                    <a:pt x="405" y="27"/>
                  </a:lnTo>
                  <a:lnTo>
                    <a:pt x="402" y="27"/>
                  </a:lnTo>
                  <a:lnTo>
                    <a:pt x="397" y="27"/>
                  </a:lnTo>
                  <a:lnTo>
                    <a:pt x="389" y="27"/>
                  </a:lnTo>
                  <a:lnTo>
                    <a:pt x="386" y="27"/>
                  </a:lnTo>
                  <a:lnTo>
                    <a:pt x="381" y="24"/>
                  </a:lnTo>
                  <a:lnTo>
                    <a:pt x="386" y="21"/>
                  </a:lnTo>
                  <a:lnTo>
                    <a:pt x="389" y="21"/>
                  </a:lnTo>
                  <a:lnTo>
                    <a:pt x="396" y="22"/>
                  </a:lnTo>
                  <a:lnTo>
                    <a:pt x="400" y="19"/>
                  </a:lnTo>
                  <a:lnTo>
                    <a:pt x="407" y="17"/>
                  </a:lnTo>
                  <a:lnTo>
                    <a:pt x="414" y="17"/>
                  </a:lnTo>
                  <a:lnTo>
                    <a:pt x="429" y="13"/>
                  </a:lnTo>
                  <a:lnTo>
                    <a:pt x="432" y="13"/>
                  </a:lnTo>
                  <a:lnTo>
                    <a:pt x="435" y="13"/>
                  </a:lnTo>
                  <a:lnTo>
                    <a:pt x="441" y="14"/>
                  </a:lnTo>
                  <a:lnTo>
                    <a:pt x="444" y="14"/>
                  </a:lnTo>
                  <a:lnTo>
                    <a:pt x="448" y="17"/>
                  </a:lnTo>
                  <a:lnTo>
                    <a:pt x="451" y="17"/>
                  </a:lnTo>
                  <a:lnTo>
                    <a:pt x="452" y="17"/>
                  </a:lnTo>
                  <a:lnTo>
                    <a:pt x="455" y="19"/>
                  </a:lnTo>
                  <a:lnTo>
                    <a:pt x="460" y="16"/>
                  </a:lnTo>
                  <a:lnTo>
                    <a:pt x="465" y="13"/>
                  </a:lnTo>
                  <a:lnTo>
                    <a:pt x="470" y="10"/>
                  </a:lnTo>
                  <a:lnTo>
                    <a:pt x="476" y="11"/>
                  </a:lnTo>
                  <a:lnTo>
                    <a:pt x="481" y="13"/>
                  </a:lnTo>
                  <a:lnTo>
                    <a:pt x="484" y="14"/>
                  </a:lnTo>
                  <a:lnTo>
                    <a:pt x="490" y="16"/>
                  </a:lnTo>
                  <a:lnTo>
                    <a:pt x="500" y="22"/>
                  </a:lnTo>
                  <a:lnTo>
                    <a:pt x="501" y="22"/>
                  </a:lnTo>
                  <a:lnTo>
                    <a:pt x="503" y="22"/>
                  </a:lnTo>
                  <a:lnTo>
                    <a:pt x="503" y="21"/>
                  </a:lnTo>
                  <a:lnTo>
                    <a:pt x="503" y="19"/>
                  </a:lnTo>
                  <a:lnTo>
                    <a:pt x="504" y="16"/>
                  </a:lnTo>
                  <a:lnTo>
                    <a:pt x="503" y="16"/>
                  </a:lnTo>
                  <a:lnTo>
                    <a:pt x="495" y="13"/>
                  </a:lnTo>
                  <a:lnTo>
                    <a:pt x="495" y="11"/>
                  </a:lnTo>
                  <a:lnTo>
                    <a:pt x="493" y="10"/>
                  </a:lnTo>
                  <a:lnTo>
                    <a:pt x="493" y="8"/>
                  </a:lnTo>
                  <a:lnTo>
                    <a:pt x="493" y="8"/>
                  </a:lnTo>
                  <a:lnTo>
                    <a:pt x="495" y="6"/>
                  </a:lnTo>
                  <a:lnTo>
                    <a:pt x="501" y="8"/>
                  </a:lnTo>
                  <a:lnTo>
                    <a:pt x="503" y="6"/>
                  </a:lnTo>
                  <a:lnTo>
                    <a:pt x="504" y="6"/>
                  </a:lnTo>
                  <a:lnTo>
                    <a:pt x="506" y="5"/>
                  </a:lnTo>
                  <a:lnTo>
                    <a:pt x="507" y="3"/>
                  </a:lnTo>
                  <a:lnTo>
                    <a:pt x="511" y="3"/>
                  </a:lnTo>
                  <a:lnTo>
                    <a:pt x="515" y="5"/>
                  </a:lnTo>
                  <a:lnTo>
                    <a:pt x="520" y="5"/>
                  </a:lnTo>
                  <a:lnTo>
                    <a:pt x="522" y="5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41" y="3"/>
                  </a:lnTo>
                  <a:lnTo>
                    <a:pt x="544" y="2"/>
                  </a:lnTo>
                  <a:lnTo>
                    <a:pt x="547" y="2"/>
                  </a:lnTo>
                  <a:lnTo>
                    <a:pt x="552" y="2"/>
                  </a:lnTo>
                  <a:lnTo>
                    <a:pt x="555" y="2"/>
                  </a:lnTo>
                  <a:lnTo>
                    <a:pt x="560" y="3"/>
                  </a:lnTo>
                  <a:lnTo>
                    <a:pt x="564" y="3"/>
                  </a:lnTo>
                  <a:lnTo>
                    <a:pt x="571" y="2"/>
                  </a:lnTo>
                  <a:lnTo>
                    <a:pt x="5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3" name="Freeform 270">
              <a:extLst>
                <a:ext uri="{FF2B5EF4-FFF2-40B4-BE49-F238E27FC236}">
                  <a16:creationId xmlns:a16="http://schemas.microsoft.com/office/drawing/2014/main" id="{F575A16D-830D-41AD-9413-39A75BB5B4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673380" y="4104048"/>
              <a:ext cx="124750" cy="181278"/>
            </a:xfrm>
            <a:custGeom>
              <a:avLst/>
              <a:gdLst>
                <a:gd name="T0" fmla="*/ 47 w 64"/>
                <a:gd name="T1" fmla="*/ 1 h 93"/>
                <a:gd name="T2" fmla="*/ 45 w 64"/>
                <a:gd name="T3" fmla="*/ 6 h 93"/>
                <a:gd name="T4" fmla="*/ 49 w 64"/>
                <a:gd name="T5" fmla="*/ 11 h 93"/>
                <a:gd name="T6" fmla="*/ 52 w 64"/>
                <a:gd name="T7" fmla="*/ 12 h 93"/>
                <a:gd name="T8" fmla="*/ 52 w 64"/>
                <a:gd name="T9" fmla="*/ 18 h 93"/>
                <a:gd name="T10" fmla="*/ 50 w 64"/>
                <a:gd name="T11" fmla="*/ 22 h 93"/>
                <a:gd name="T12" fmla="*/ 52 w 64"/>
                <a:gd name="T13" fmla="*/ 22 h 93"/>
                <a:gd name="T14" fmla="*/ 50 w 64"/>
                <a:gd name="T15" fmla="*/ 25 h 93"/>
                <a:gd name="T16" fmla="*/ 52 w 64"/>
                <a:gd name="T17" fmla="*/ 23 h 93"/>
                <a:gd name="T18" fmla="*/ 55 w 64"/>
                <a:gd name="T19" fmla="*/ 26 h 93"/>
                <a:gd name="T20" fmla="*/ 53 w 64"/>
                <a:gd name="T21" fmla="*/ 33 h 93"/>
                <a:gd name="T22" fmla="*/ 52 w 64"/>
                <a:gd name="T23" fmla="*/ 34 h 93"/>
                <a:gd name="T24" fmla="*/ 57 w 64"/>
                <a:gd name="T25" fmla="*/ 41 h 93"/>
                <a:gd name="T26" fmla="*/ 55 w 64"/>
                <a:gd name="T27" fmla="*/ 44 h 93"/>
                <a:gd name="T28" fmla="*/ 53 w 64"/>
                <a:gd name="T29" fmla="*/ 53 h 93"/>
                <a:gd name="T30" fmla="*/ 55 w 64"/>
                <a:gd name="T31" fmla="*/ 56 h 93"/>
                <a:gd name="T32" fmla="*/ 55 w 64"/>
                <a:gd name="T33" fmla="*/ 59 h 93"/>
                <a:gd name="T34" fmla="*/ 55 w 64"/>
                <a:gd name="T35" fmla="*/ 63 h 93"/>
                <a:gd name="T36" fmla="*/ 57 w 64"/>
                <a:gd name="T37" fmla="*/ 66 h 93"/>
                <a:gd name="T38" fmla="*/ 60 w 64"/>
                <a:gd name="T39" fmla="*/ 69 h 93"/>
                <a:gd name="T40" fmla="*/ 63 w 64"/>
                <a:gd name="T41" fmla="*/ 72 h 93"/>
                <a:gd name="T42" fmla="*/ 63 w 64"/>
                <a:gd name="T43" fmla="*/ 74 h 93"/>
                <a:gd name="T44" fmla="*/ 58 w 64"/>
                <a:gd name="T45" fmla="*/ 78 h 93"/>
                <a:gd name="T46" fmla="*/ 42 w 64"/>
                <a:gd name="T47" fmla="*/ 81 h 93"/>
                <a:gd name="T48" fmla="*/ 31 w 64"/>
                <a:gd name="T49" fmla="*/ 86 h 93"/>
                <a:gd name="T50" fmla="*/ 17 w 64"/>
                <a:gd name="T51" fmla="*/ 93 h 93"/>
                <a:gd name="T52" fmla="*/ 8 w 64"/>
                <a:gd name="T53" fmla="*/ 88 h 93"/>
                <a:gd name="T54" fmla="*/ 1 w 64"/>
                <a:gd name="T55" fmla="*/ 86 h 93"/>
                <a:gd name="T56" fmla="*/ 6 w 64"/>
                <a:gd name="T57" fmla="*/ 86 h 93"/>
                <a:gd name="T58" fmla="*/ 6 w 64"/>
                <a:gd name="T59" fmla="*/ 83 h 93"/>
                <a:gd name="T60" fmla="*/ 4 w 64"/>
                <a:gd name="T61" fmla="*/ 80 h 93"/>
                <a:gd name="T62" fmla="*/ 3 w 64"/>
                <a:gd name="T63" fmla="*/ 75 h 93"/>
                <a:gd name="T64" fmla="*/ 0 w 64"/>
                <a:gd name="T65" fmla="*/ 66 h 93"/>
                <a:gd name="T66" fmla="*/ 0 w 64"/>
                <a:gd name="T67" fmla="*/ 63 h 93"/>
                <a:gd name="T68" fmla="*/ 3 w 64"/>
                <a:gd name="T69" fmla="*/ 56 h 93"/>
                <a:gd name="T70" fmla="*/ 6 w 64"/>
                <a:gd name="T71" fmla="*/ 48 h 93"/>
                <a:gd name="T72" fmla="*/ 8 w 64"/>
                <a:gd name="T73" fmla="*/ 45 h 93"/>
                <a:gd name="T74" fmla="*/ 9 w 64"/>
                <a:gd name="T75" fmla="*/ 44 h 93"/>
                <a:gd name="T76" fmla="*/ 9 w 64"/>
                <a:gd name="T77" fmla="*/ 39 h 93"/>
                <a:gd name="T78" fmla="*/ 9 w 64"/>
                <a:gd name="T79" fmla="*/ 31 h 93"/>
                <a:gd name="T80" fmla="*/ 8 w 64"/>
                <a:gd name="T81" fmla="*/ 28 h 93"/>
                <a:gd name="T82" fmla="*/ 8 w 64"/>
                <a:gd name="T83" fmla="*/ 25 h 93"/>
                <a:gd name="T84" fmla="*/ 6 w 64"/>
                <a:gd name="T85" fmla="*/ 20 h 93"/>
                <a:gd name="T86" fmla="*/ 6 w 64"/>
                <a:gd name="T87" fmla="*/ 14 h 93"/>
                <a:gd name="T88" fmla="*/ 6 w 64"/>
                <a:gd name="T89" fmla="*/ 11 h 93"/>
                <a:gd name="T90" fmla="*/ 4 w 64"/>
                <a:gd name="T91" fmla="*/ 9 h 93"/>
                <a:gd name="T92" fmla="*/ 6 w 64"/>
                <a:gd name="T93" fmla="*/ 3 h 93"/>
                <a:gd name="T94" fmla="*/ 14 w 64"/>
                <a:gd name="T95" fmla="*/ 3 h 93"/>
                <a:gd name="T96" fmla="*/ 25 w 64"/>
                <a:gd name="T97" fmla="*/ 1 h 93"/>
                <a:gd name="T98" fmla="*/ 34 w 64"/>
                <a:gd name="T99" fmla="*/ 3 h 93"/>
                <a:gd name="T100" fmla="*/ 38 w 64"/>
                <a:gd name="T101" fmla="*/ 3 h 93"/>
                <a:gd name="T102" fmla="*/ 41 w 64"/>
                <a:gd name="T103" fmla="*/ 1 h 93"/>
                <a:gd name="T104" fmla="*/ 42 w 64"/>
                <a:gd name="T10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4" h="93">
                  <a:moveTo>
                    <a:pt x="42" y="0"/>
                  </a:moveTo>
                  <a:lnTo>
                    <a:pt x="45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3"/>
                  </a:lnTo>
                  <a:lnTo>
                    <a:pt x="45" y="4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4"/>
                  </a:lnTo>
                  <a:lnTo>
                    <a:pt x="52" y="17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2" y="23"/>
                  </a:lnTo>
                  <a:lnTo>
                    <a:pt x="53" y="23"/>
                  </a:lnTo>
                  <a:lnTo>
                    <a:pt x="53" y="23"/>
                  </a:lnTo>
                  <a:lnTo>
                    <a:pt x="55" y="25"/>
                  </a:lnTo>
                  <a:lnTo>
                    <a:pt x="55" y="26"/>
                  </a:lnTo>
                  <a:lnTo>
                    <a:pt x="53" y="28"/>
                  </a:lnTo>
                  <a:lnTo>
                    <a:pt x="53" y="29"/>
                  </a:lnTo>
                  <a:lnTo>
                    <a:pt x="53" y="31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3" y="36"/>
                  </a:lnTo>
                  <a:lnTo>
                    <a:pt x="53" y="37"/>
                  </a:lnTo>
                  <a:lnTo>
                    <a:pt x="55" y="39"/>
                  </a:lnTo>
                  <a:lnTo>
                    <a:pt x="57" y="41"/>
                  </a:lnTo>
                  <a:lnTo>
                    <a:pt x="57" y="41"/>
                  </a:lnTo>
                  <a:lnTo>
                    <a:pt x="57" y="42"/>
                  </a:lnTo>
                  <a:lnTo>
                    <a:pt x="55" y="42"/>
                  </a:lnTo>
                  <a:lnTo>
                    <a:pt x="55" y="44"/>
                  </a:lnTo>
                  <a:lnTo>
                    <a:pt x="55" y="50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7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61"/>
                  </a:lnTo>
                  <a:lnTo>
                    <a:pt x="55" y="61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5" y="64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7"/>
                  </a:lnTo>
                  <a:lnTo>
                    <a:pt x="58" y="67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4" y="72"/>
                  </a:lnTo>
                  <a:lnTo>
                    <a:pt x="64" y="74"/>
                  </a:lnTo>
                  <a:lnTo>
                    <a:pt x="63" y="74"/>
                  </a:lnTo>
                  <a:lnTo>
                    <a:pt x="61" y="74"/>
                  </a:lnTo>
                  <a:lnTo>
                    <a:pt x="61" y="75"/>
                  </a:lnTo>
                  <a:lnTo>
                    <a:pt x="61" y="77"/>
                  </a:lnTo>
                  <a:lnTo>
                    <a:pt x="58" y="78"/>
                  </a:lnTo>
                  <a:lnTo>
                    <a:pt x="57" y="78"/>
                  </a:lnTo>
                  <a:lnTo>
                    <a:pt x="50" y="78"/>
                  </a:lnTo>
                  <a:lnTo>
                    <a:pt x="45" y="80"/>
                  </a:lnTo>
                  <a:lnTo>
                    <a:pt x="42" y="81"/>
                  </a:lnTo>
                  <a:lnTo>
                    <a:pt x="39" y="83"/>
                  </a:lnTo>
                  <a:lnTo>
                    <a:pt x="38" y="85"/>
                  </a:lnTo>
                  <a:lnTo>
                    <a:pt x="34" y="85"/>
                  </a:lnTo>
                  <a:lnTo>
                    <a:pt x="31" y="86"/>
                  </a:lnTo>
                  <a:lnTo>
                    <a:pt x="25" y="88"/>
                  </a:lnTo>
                  <a:lnTo>
                    <a:pt x="23" y="89"/>
                  </a:lnTo>
                  <a:lnTo>
                    <a:pt x="22" y="91"/>
                  </a:lnTo>
                  <a:lnTo>
                    <a:pt x="17" y="93"/>
                  </a:lnTo>
                  <a:lnTo>
                    <a:pt x="17" y="93"/>
                  </a:lnTo>
                  <a:lnTo>
                    <a:pt x="14" y="91"/>
                  </a:lnTo>
                  <a:lnTo>
                    <a:pt x="12" y="89"/>
                  </a:lnTo>
                  <a:lnTo>
                    <a:pt x="8" y="88"/>
                  </a:lnTo>
                  <a:lnTo>
                    <a:pt x="4" y="88"/>
                  </a:lnTo>
                  <a:lnTo>
                    <a:pt x="3" y="88"/>
                  </a:lnTo>
                  <a:lnTo>
                    <a:pt x="1" y="88"/>
                  </a:lnTo>
                  <a:lnTo>
                    <a:pt x="1" y="86"/>
                  </a:lnTo>
                  <a:lnTo>
                    <a:pt x="3" y="86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6" y="86"/>
                  </a:lnTo>
                  <a:lnTo>
                    <a:pt x="6" y="86"/>
                  </a:lnTo>
                  <a:lnTo>
                    <a:pt x="6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8" y="83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80"/>
                  </a:lnTo>
                  <a:lnTo>
                    <a:pt x="4" y="78"/>
                  </a:lnTo>
                  <a:lnTo>
                    <a:pt x="3" y="78"/>
                  </a:lnTo>
                  <a:lnTo>
                    <a:pt x="3" y="77"/>
                  </a:lnTo>
                  <a:lnTo>
                    <a:pt x="3" y="75"/>
                  </a:lnTo>
                  <a:lnTo>
                    <a:pt x="1" y="74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1" y="61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6"/>
                  </a:lnTo>
                  <a:lnTo>
                    <a:pt x="4" y="53"/>
                  </a:lnTo>
                  <a:lnTo>
                    <a:pt x="4" y="5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47"/>
                  </a:lnTo>
                  <a:lnTo>
                    <a:pt x="6" y="47"/>
                  </a:lnTo>
                  <a:lnTo>
                    <a:pt x="8" y="45"/>
                  </a:lnTo>
                  <a:lnTo>
                    <a:pt x="9" y="45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39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8" y="18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9"/>
                  </a:lnTo>
                  <a:lnTo>
                    <a:pt x="4" y="7"/>
                  </a:lnTo>
                  <a:lnTo>
                    <a:pt x="4" y="6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9" y="3"/>
                  </a:lnTo>
                  <a:lnTo>
                    <a:pt x="23" y="3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8" y="3"/>
                  </a:lnTo>
                  <a:lnTo>
                    <a:pt x="31" y="1"/>
                  </a:lnTo>
                  <a:lnTo>
                    <a:pt x="33" y="1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4" name="Freeform 271">
              <a:extLst>
                <a:ext uri="{FF2B5EF4-FFF2-40B4-BE49-F238E27FC236}">
                  <a16:creationId xmlns:a16="http://schemas.microsoft.com/office/drawing/2014/main" id="{B7C7FE40-33D1-4F21-8B06-90D025A0BD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25109" y="4254137"/>
              <a:ext cx="83817" cy="103309"/>
            </a:xfrm>
            <a:custGeom>
              <a:avLst/>
              <a:gdLst>
                <a:gd name="T0" fmla="*/ 17 w 43"/>
                <a:gd name="T1" fmla="*/ 3 h 53"/>
                <a:gd name="T2" fmla="*/ 25 w 43"/>
                <a:gd name="T3" fmla="*/ 6 h 53"/>
                <a:gd name="T4" fmla="*/ 32 w 43"/>
                <a:gd name="T5" fmla="*/ 11 h 53"/>
                <a:gd name="T6" fmla="*/ 33 w 43"/>
                <a:gd name="T7" fmla="*/ 14 h 53"/>
                <a:gd name="T8" fmla="*/ 35 w 43"/>
                <a:gd name="T9" fmla="*/ 14 h 53"/>
                <a:gd name="T10" fmla="*/ 38 w 43"/>
                <a:gd name="T11" fmla="*/ 17 h 53"/>
                <a:gd name="T12" fmla="*/ 38 w 43"/>
                <a:gd name="T13" fmla="*/ 20 h 53"/>
                <a:gd name="T14" fmla="*/ 38 w 43"/>
                <a:gd name="T15" fmla="*/ 20 h 53"/>
                <a:gd name="T16" fmla="*/ 39 w 43"/>
                <a:gd name="T17" fmla="*/ 20 h 53"/>
                <a:gd name="T18" fmla="*/ 39 w 43"/>
                <a:gd name="T19" fmla="*/ 17 h 53"/>
                <a:gd name="T20" fmla="*/ 41 w 43"/>
                <a:gd name="T21" fmla="*/ 17 h 53"/>
                <a:gd name="T22" fmla="*/ 43 w 43"/>
                <a:gd name="T23" fmla="*/ 23 h 53"/>
                <a:gd name="T24" fmla="*/ 43 w 43"/>
                <a:gd name="T25" fmla="*/ 25 h 53"/>
                <a:gd name="T26" fmla="*/ 43 w 43"/>
                <a:gd name="T27" fmla="*/ 25 h 53"/>
                <a:gd name="T28" fmla="*/ 41 w 43"/>
                <a:gd name="T29" fmla="*/ 27 h 53"/>
                <a:gd name="T30" fmla="*/ 39 w 43"/>
                <a:gd name="T31" fmla="*/ 28 h 53"/>
                <a:gd name="T32" fmla="*/ 39 w 43"/>
                <a:gd name="T33" fmla="*/ 30 h 53"/>
                <a:gd name="T34" fmla="*/ 38 w 43"/>
                <a:gd name="T35" fmla="*/ 31 h 53"/>
                <a:gd name="T36" fmla="*/ 36 w 43"/>
                <a:gd name="T37" fmla="*/ 34 h 53"/>
                <a:gd name="T38" fmla="*/ 35 w 43"/>
                <a:gd name="T39" fmla="*/ 38 h 53"/>
                <a:gd name="T40" fmla="*/ 33 w 43"/>
                <a:gd name="T41" fmla="*/ 39 h 53"/>
                <a:gd name="T42" fmla="*/ 32 w 43"/>
                <a:gd name="T43" fmla="*/ 41 h 53"/>
                <a:gd name="T44" fmla="*/ 32 w 43"/>
                <a:gd name="T45" fmla="*/ 42 h 53"/>
                <a:gd name="T46" fmla="*/ 30 w 43"/>
                <a:gd name="T47" fmla="*/ 47 h 53"/>
                <a:gd name="T48" fmla="*/ 28 w 43"/>
                <a:gd name="T49" fmla="*/ 49 h 53"/>
                <a:gd name="T50" fmla="*/ 27 w 43"/>
                <a:gd name="T51" fmla="*/ 50 h 53"/>
                <a:gd name="T52" fmla="*/ 25 w 43"/>
                <a:gd name="T53" fmla="*/ 52 h 53"/>
                <a:gd name="T54" fmla="*/ 24 w 43"/>
                <a:gd name="T55" fmla="*/ 52 h 53"/>
                <a:gd name="T56" fmla="*/ 21 w 43"/>
                <a:gd name="T57" fmla="*/ 52 h 53"/>
                <a:gd name="T58" fmla="*/ 21 w 43"/>
                <a:gd name="T59" fmla="*/ 52 h 53"/>
                <a:gd name="T60" fmla="*/ 19 w 43"/>
                <a:gd name="T61" fmla="*/ 50 h 53"/>
                <a:gd name="T62" fmla="*/ 17 w 43"/>
                <a:gd name="T63" fmla="*/ 50 h 53"/>
                <a:gd name="T64" fmla="*/ 16 w 43"/>
                <a:gd name="T65" fmla="*/ 50 h 53"/>
                <a:gd name="T66" fmla="*/ 13 w 43"/>
                <a:gd name="T67" fmla="*/ 50 h 53"/>
                <a:gd name="T68" fmla="*/ 13 w 43"/>
                <a:gd name="T69" fmla="*/ 50 h 53"/>
                <a:gd name="T70" fmla="*/ 11 w 43"/>
                <a:gd name="T71" fmla="*/ 50 h 53"/>
                <a:gd name="T72" fmla="*/ 10 w 43"/>
                <a:gd name="T73" fmla="*/ 52 h 53"/>
                <a:gd name="T74" fmla="*/ 8 w 43"/>
                <a:gd name="T75" fmla="*/ 53 h 53"/>
                <a:gd name="T76" fmla="*/ 6 w 43"/>
                <a:gd name="T77" fmla="*/ 52 h 53"/>
                <a:gd name="T78" fmla="*/ 3 w 43"/>
                <a:gd name="T79" fmla="*/ 52 h 53"/>
                <a:gd name="T80" fmla="*/ 2 w 43"/>
                <a:gd name="T81" fmla="*/ 50 h 53"/>
                <a:gd name="T82" fmla="*/ 0 w 43"/>
                <a:gd name="T83" fmla="*/ 50 h 53"/>
                <a:gd name="T84" fmla="*/ 2 w 43"/>
                <a:gd name="T85" fmla="*/ 50 h 53"/>
                <a:gd name="T86" fmla="*/ 2 w 43"/>
                <a:gd name="T87" fmla="*/ 49 h 53"/>
                <a:gd name="T88" fmla="*/ 5 w 43"/>
                <a:gd name="T89" fmla="*/ 44 h 53"/>
                <a:gd name="T90" fmla="*/ 6 w 43"/>
                <a:gd name="T91" fmla="*/ 42 h 53"/>
                <a:gd name="T92" fmla="*/ 6 w 43"/>
                <a:gd name="T93" fmla="*/ 38 h 53"/>
                <a:gd name="T94" fmla="*/ 8 w 43"/>
                <a:gd name="T95" fmla="*/ 36 h 53"/>
                <a:gd name="T96" fmla="*/ 10 w 43"/>
                <a:gd name="T97" fmla="*/ 33 h 53"/>
                <a:gd name="T98" fmla="*/ 10 w 43"/>
                <a:gd name="T99" fmla="*/ 31 h 53"/>
                <a:gd name="T100" fmla="*/ 8 w 43"/>
                <a:gd name="T101" fmla="*/ 30 h 53"/>
                <a:gd name="T102" fmla="*/ 6 w 43"/>
                <a:gd name="T103" fmla="*/ 28 h 53"/>
                <a:gd name="T104" fmla="*/ 5 w 43"/>
                <a:gd name="T105" fmla="*/ 25 h 53"/>
                <a:gd name="T106" fmla="*/ 3 w 43"/>
                <a:gd name="T107" fmla="*/ 23 h 53"/>
                <a:gd name="T108" fmla="*/ 3 w 43"/>
                <a:gd name="T109" fmla="*/ 22 h 53"/>
                <a:gd name="T110" fmla="*/ 3 w 43"/>
                <a:gd name="T111" fmla="*/ 20 h 53"/>
                <a:gd name="T112" fmla="*/ 3 w 43"/>
                <a:gd name="T113" fmla="*/ 17 h 53"/>
                <a:gd name="T114" fmla="*/ 2 w 43"/>
                <a:gd name="T115" fmla="*/ 16 h 53"/>
                <a:gd name="T116" fmla="*/ 2 w 43"/>
                <a:gd name="T117" fmla="*/ 12 h 53"/>
                <a:gd name="T118" fmla="*/ 3 w 43"/>
                <a:gd name="T119" fmla="*/ 11 h 53"/>
                <a:gd name="T120" fmla="*/ 6 w 43"/>
                <a:gd name="T121" fmla="*/ 8 h 53"/>
                <a:gd name="T122" fmla="*/ 8 w 43"/>
                <a:gd name="T123" fmla="*/ 6 h 53"/>
                <a:gd name="T124" fmla="*/ 10 w 43"/>
                <a:gd name="T125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3" h="53">
                  <a:moveTo>
                    <a:pt x="11" y="0"/>
                  </a:moveTo>
                  <a:lnTo>
                    <a:pt x="17" y="3"/>
                  </a:lnTo>
                  <a:lnTo>
                    <a:pt x="19" y="4"/>
                  </a:lnTo>
                  <a:lnTo>
                    <a:pt x="25" y="6"/>
                  </a:lnTo>
                  <a:lnTo>
                    <a:pt x="27" y="8"/>
                  </a:lnTo>
                  <a:lnTo>
                    <a:pt x="32" y="11"/>
                  </a:lnTo>
                  <a:lnTo>
                    <a:pt x="33" y="12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5" y="14"/>
                  </a:lnTo>
                  <a:lnTo>
                    <a:pt x="38" y="16"/>
                  </a:lnTo>
                  <a:lnTo>
                    <a:pt x="38" y="17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9" y="20"/>
                  </a:lnTo>
                  <a:lnTo>
                    <a:pt x="39" y="19"/>
                  </a:lnTo>
                  <a:lnTo>
                    <a:pt x="39" y="17"/>
                  </a:lnTo>
                  <a:lnTo>
                    <a:pt x="41" y="17"/>
                  </a:lnTo>
                  <a:lnTo>
                    <a:pt x="41" y="17"/>
                  </a:lnTo>
                  <a:lnTo>
                    <a:pt x="43" y="22"/>
                  </a:lnTo>
                  <a:lnTo>
                    <a:pt x="43" y="23"/>
                  </a:lnTo>
                  <a:lnTo>
                    <a:pt x="43" y="23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39" y="28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35" y="36"/>
                  </a:lnTo>
                  <a:lnTo>
                    <a:pt x="35" y="38"/>
                  </a:lnTo>
                  <a:lnTo>
                    <a:pt x="33" y="38"/>
                  </a:lnTo>
                  <a:lnTo>
                    <a:pt x="33" y="39"/>
                  </a:lnTo>
                  <a:lnTo>
                    <a:pt x="33" y="39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0" y="45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8" y="49"/>
                  </a:lnTo>
                  <a:lnTo>
                    <a:pt x="28" y="50"/>
                  </a:lnTo>
                  <a:lnTo>
                    <a:pt x="27" y="50"/>
                  </a:lnTo>
                  <a:lnTo>
                    <a:pt x="25" y="50"/>
                  </a:lnTo>
                  <a:lnTo>
                    <a:pt x="25" y="52"/>
                  </a:lnTo>
                  <a:lnTo>
                    <a:pt x="24" y="52"/>
                  </a:lnTo>
                  <a:lnTo>
                    <a:pt x="24" y="52"/>
                  </a:lnTo>
                  <a:lnTo>
                    <a:pt x="22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7" y="50"/>
                  </a:lnTo>
                  <a:lnTo>
                    <a:pt x="16" y="52"/>
                  </a:lnTo>
                  <a:lnTo>
                    <a:pt x="16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2"/>
                  </a:lnTo>
                  <a:lnTo>
                    <a:pt x="8" y="52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5" y="52"/>
                  </a:lnTo>
                  <a:lnTo>
                    <a:pt x="3" y="52"/>
                  </a:lnTo>
                  <a:lnTo>
                    <a:pt x="2" y="52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2" y="49"/>
                  </a:lnTo>
                  <a:lnTo>
                    <a:pt x="3" y="49"/>
                  </a:lnTo>
                  <a:lnTo>
                    <a:pt x="5" y="44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8" y="36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8" y="31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5" y="28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3" y="23"/>
                  </a:lnTo>
                  <a:lnTo>
                    <a:pt x="3" y="23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2" y="16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5" y="9"/>
                  </a:lnTo>
                  <a:lnTo>
                    <a:pt x="6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5" name="Freeform 272">
              <a:extLst>
                <a:ext uri="{FF2B5EF4-FFF2-40B4-BE49-F238E27FC236}">
                  <a16:creationId xmlns:a16="http://schemas.microsoft.com/office/drawing/2014/main" id="{8AD9789A-3F5B-45DA-B2FF-15F3ECBC82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89694" y="3113843"/>
              <a:ext cx="191024" cy="83817"/>
            </a:xfrm>
            <a:custGeom>
              <a:avLst/>
              <a:gdLst>
                <a:gd name="T0" fmla="*/ 8 w 98"/>
                <a:gd name="T1" fmla="*/ 0 h 43"/>
                <a:gd name="T2" fmla="*/ 14 w 98"/>
                <a:gd name="T3" fmla="*/ 2 h 43"/>
                <a:gd name="T4" fmla="*/ 22 w 98"/>
                <a:gd name="T5" fmla="*/ 5 h 43"/>
                <a:gd name="T6" fmla="*/ 32 w 98"/>
                <a:gd name="T7" fmla="*/ 7 h 43"/>
                <a:gd name="T8" fmla="*/ 36 w 98"/>
                <a:gd name="T9" fmla="*/ 5 h 43"/>
                <a:gd name="T10" fmla="*/ 41 w 98"/>
                <a:gd name="T11" fmla="*/ 7 h 43"/>
                <a:gd name="T12" fmla="*/ 44 w 98"/>
                <a:gd name="T13" fmla="*/ 8 h 43"/>
                <a:gd name="T14" fmla="*/ 52 w 98"/>
                <a:gd name="T15" fmla="*/ 13 h 43"/>
                <a:gd name="T16" fmla="*/ 55 w 98"/>
                <a:gd name="T17" fmla="*/ 14 h 43"/>
                <a:gd name="T18" fmla="*/ 55 w 98"/>
                <a:gd name="T19" fmla="*/ 16 h 43"/>
                <a:gd name="T20" fmla="*/ 59 w 98"/>
                <a:gd name="T21" fmla="*/ 18 h 43"/>
                <a:gd name="T22" fmla="*/ 62 w 98"/>
                <a:gd name="T23" fmla="*/ 16 h 43"/>
                <a:gd name="T24" fmla="*/ 66 w 98"/>
                <a:gd name="T25" fmla="*/ 14 h 43"/>
                <a:gd name="T26" fmla="*/ 70 w 98"/>
                <a:gd name="T27" fmla="*/ 16 h 43"/>
                <a:gd name="T28" fmla="*/ 73 w 98"/>
                <a:gd name="T29" fmla="*/ 14 h 43"/>
                <a:gd name="T30" fmla="*/ 76 w 98"/>
                <a:gd name="T31" fmla="*/ 16 h 43"/>
                <a:gd name="T32" fmla="*/ 82 w 98"/>
                <a:gd name="T33" fmla="*/ 18 h 43"/>
                <a:gd name="T34" fmla="*/ 84 w 98"/>
                <a:gd name="T35" fmla="*/ 21 h 43"/>
                <a:gd name="T36" fmla="*/ 84 w 98"/>
                <a:gd name="T37" fmla="*/ 24 h 43"/>
                <a:gd name="T38" fmla="*/ 87 w 98"/>
                <a:gd name="T39" fmla="*/ 27 h 43"/>
                <a:gd name="T40" fmla="*/ 90 w 98"/>
                <a:gd name="T41" fmla="*/ 27 h 43"/>
                <a:gd name="T42" fmla="*/ 93 w 98"/>
                <a:gd name="T43" fmla="*/ 29 h 43"/>
                <a:gd name="T44" fmla="*/ 92 w 98"/>
                <a:gd name="T45" fmla="*/ 32 h 43"/>
                <a:gd name="T46" fmla="*/ 90 w 98"/>
                <a:gd name="T47" fmla="*/ 32 h 43"/>
                <a:gd name="T48" fmla="*/ 90 w 98"/>
                <a:gd name="T49" fmla="*/ 33 h 43"/>
                <a:gd name="T50" fmla="*/ 93 w 98"/>
                <a:gd name="T51" fmla="*/ 36 h 43"/>
                <a:gd name="T52" fmla="*/ 98 w 98"/>
                <a:gd name="T53" fmla="*/ 40 h 43"/>
                <a:gd name="T54" fmla="*/ 95 w 98"/>
                <a:gd name="T55" fmla="*/ 43 h 43"/>
                <a:gd name="T56" fmla="*/ 93 w 98"/>
                <a:gd name="T57" fmla="*/ 43 h 43"/>
                <a:gd name="T58" fmla="*/ 88 w 98"/>
                <a:gd name="T59" fmla="*/ 41 h 43"/>
                <a:gd name="T60" fmla="*/ 85 w 98"/>
                <a:gd name="T61" fmla="*/ 40 h 43"/>
                <a:gd name="T62" fmla="*/ 84 w 98"/>
                <a:gd name="T63" fmla="*/ 38 h 43"/>
                <a:gd name="T64" fmla="*/ 76 w 98"/>
                <a:gd name="T65" fmla="*/ 36 h 43"/>
                <a:gd name="T66" fmla="*/ 71 w 98"/>
                <a:gd name="T67" fmla="*/ 40 h 43"/>
                <a:gd name="T68" fmla="*/ 71 w 98"/>
                <a:gd name="T69" fmla="*/ 41 h 43"/>
                <a:gd name="T70" fmla="*/ 62 w 98"/>
                <a:gd name="T71" fmla="*/ 41 h 43"/>
                <a:gd name="T72" fmla="*/ 57 w 98"/>
                <a:gd name="T73" fmla="*/ 41 h 43"/>
                <a:gd name="T74" fmla="*/ 52 w 98"/>
                <a:gd name="T75" fmla="*/ 43 h 43"/>
                <a:gd name="T76" fmla="*/ 51 w 98"/>
                <a:gd name="T77" fmla="*/ 41 h 43"/>
                <a:gd name="T78" fmla="*/ 49 w 98"/>
                <a:gd name="T79" fmla="*/ 41 h 43"/>
                <a:gd name="T80" fmla="*/ 46 w 98"/>
                <a:gd name="T81" fmla="*/ 40 h 43"/>
                <a:gd name="T82" fmla="*/ 46 w 98"/>
                <a:gd name="T83" fmla="*/ 38 h 43"/>
                <a:gd name="T84" fmla="*/ 41 w 98"/>
                <a:gd name="T85" fmla="*/ 35 h 43"/>
                <a:gd name="T86" fmla="*/ 38 w 98"/>
                <a:gd name="T87" fmla="*/ 35 h 43"/>
                <a:gd name="T88" fmla="*/ 36 w 98"/>
                <a:gd name="T89" fmla="*/ 36 h 43"/>
                <a:gd name="T90" fmla="*/ 33 w 98"/>
                <a:gd name="T91" fmla="*/ 36 h 43"/>
                <a:gd name="T92" fmla="*/ 29 w 98"/>
                <a:gd name="T93" fmla="*/ 35 h 43"/>
                <a:gd name="T94" fmla="*/ 25 w 98"/>
                <a:gd name="T95" fmla="*/ 36 h 43"/>
                <a:gd name="T96" fmla="*/ 25 w 98"/>
                <a:gd name="T97" fmla="*/ 32 h 43"/>
                <a:gd name="T98" fmla="*/ 27 w 98"/>
                <a:gd name="T99" fmla="*/ 27 h 43"/>
                <a:gd name="T100" fmla="*/ 22 w 98"/>
                <a:gd name="T101" fmla="*/ 16 h 43"/>
                <a:gd name="T102" fmla="*/ 16 w 98"/>
                <a:gd name="T103" fmla="*/ 11 h 43"/>
                <a:gd name="T104" fmla="*/ 8 w 98"/>
                <a:gd name="T105" fmla="*/ 7 h 43"/>
                <a:gd name="T106" fmla="*/ 2 w 98"/>
                <a:gd name="T10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8" h="43">
                  <a:moveTo>
                    <a:pt x="3" y="0"/>
                  </a:move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3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30" y="7"/>
                  </a:lnTo>
                  <a:lnTo>
                    <a:pt x="32" y="7"/>
                  </a:lnTo>
                  <a:lnTo>
                    <a:pt x="32" y="7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7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3" y="7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6" y="10"/>
                  </a:lnTo>
                  <a:lnTo>
                    <a:pt x="49" y="11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7" y="18"/>
                  </a:lnTo>
                  <a:lnTo>
                    <a:pt x="59" y="18"/>
                  </a:lnTo>
                  <a:lnTo>
                    <a:pt x="59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3" y="14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70" y="14"/>
                  </a:lnTo>
                  <a:lnTo>
                    <a:pt x="70" y="16"/>
                  </a:lnTo>
                  <a:lnTo>
                    <a:pt x="71" y="14"/>
                  </a:lnTo>
                  <a:lnTo>
                    <a:pt x="71" y="14"/>
                  </a:lnTo>
                  <a:lnTo>
                    <a:pt x="73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8"/>
                  </a:lnTo>
                  <a:lnTo>
                    <a:pt x="81" y="18"/>
                  </a:lnTo>
                  <a:lnTo>
                    <a:pt x="82" y="18"/>
                  </a:lnTo>
                  <a:lnTo>
                    <a:pt x="84" y="18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4" y="24"/>
                  </a:lnTo>
                  <a:lnTo>
                    <a:pt x="85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8" y="27"/>
                  </a:lnTo>
                  <a:lnTo>
                    <a:pt x="90" y="27"/>
                  </a:lnTo>
                  <a:lnTo>
                    <a:pt x="90" y="27"/>
                  </a:lnTo>
                  <a:lnTo>
                    <a:pt x="92" y="27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3" y="30"/>
                  </a:lnTo>
                  <a:lnTo>
                    <a:pt x="92" y="32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2" y="33"/>
                  </a:lnTo>
                  <a:lnTo>
                    <a:pt x="92" y="35"/>
                  </a:lnTo>
                  <a:lnTo>
                    <a:pt x="93" y="36"/>
                  </a:lnTo>
                  <a:lnTo>
                    <a:pt x="95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8" y="40"/>
                  </a:lnTo>
                  <a:lnTo>
                    <a:pt x="96" y="41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2" y="41"/>
                  </a:lnTo>
                  <a:lnTo>
                    <a:pt x="90" y="41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7" y="41"/>
                  </a:lnTo>
                  <a:lnTo>
                    <a:pt x="85" y="40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4" y="38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6" y="36"/>
                  </a:lnTo>
                  <a:lnTo>
                    <a:pt x="73" y="40"/>
                  </a:lnTo>
                  <a:lnTo>
                    <a:pt x="73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1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7" y="41"/>
                  </a:lnTo>
                  <a:lnTo>
                    <a:pt x="55" y="41"/>
                  </a:lnTo>
                  <a:lnTo>
                    <a:pt x="54" y="43"/>
                  </a:lnTo>
                  <a:lnTo>
                    <a:pt x="52" y="43"/>
                  </a:lnTo>
                  <a:lnTo>
                    <a:pt x="51" y="43"/>
                  </a:lnTo>
                  <a:lnTo>
                    <a:pt x="51" y="43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49" y="41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3" y="36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1" y="35"/>
                  </a:lnTo>
                  <a:lnTo>
                    <a:pt x="40" y="33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3" y="36"/>
                  </a:lnTo>
                  <a:lnTo>
                    <a:pt x="33" y="36"/>
                  </a:lnTo>
                  <a:lnTo>
                    <a:pt x="32" y="35"/>
                  </a:lnTo>
                  <a:lnTo>
                    <a:pt x="29" y="35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5" y="32"/>
                  </a:lnTo>
                  <a:lnTo>
                    <a:pt x="27" y="30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5" y="24"/>
                  </a:lnTo>
                  <a:lnTo>
                    <a:pt x="24" y="21"/>
                  </a:lnTo>
                  <a:lnTo>
                    <a:pt x="22" y="16"/>
                  </a:lnTo>
                  <a:lnTo>
                    <a:pt x="22" y="14"/>
                  </a:lnTo>
                  <a:lnTo>
                    <a:pt x="18" y="13"/>
                  </a:lnTo>
                  <a:lnTo>
                    <a:pt x="16" y="11"/>
                  </a:lnTo>
                  <a:lnTo>
                    <a:pt x="13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3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6" name="Freeform 273">
              <a:extLst>
                <a:ext uri="{FF2B5EF4-FFF2-40B4-BE49-F238E27FC236}">
                  <a16:creationId xmlns:a16="http://schemas.microsoft.com/office/drawing/2014/main" id="{305AFA78-BFA9-4441-B813-42008E878F4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390" y="4072860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3 w 3"/>
                <a:gd name="T5" fmla="*/ 3 h 3"/>
                <a:gd name="T6" fmla="*/ 2 w 3"/>
                <a:gd name="T7" fmla="*/ 3 h 3"/>
                <a:gd name="T8" fmla="*/ 0 w 3"/>
                <a:gd name="T9" fmla="*/ 3 h 3"/>
                <a:gd name="T10" fmla="*/ 2 w 3"/>
                <a:gd name="T11" fmla="*/ 3 h 3"/>
                <a:gd name="T12" fmla="*/ 2 w 3"/>
                <a:gd name="T13" fmla="*/ 1 h 3"/>
                <a:gd name="T14" fmla="*/ 2 w 3"/>
                <a:gd name="T15" fmla="*/ 1 h 3"/>
                <a:gd name="T16" fmla="*/ 3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7" name="Freeform 274">
              <a:extLst>
                <a:ext uri="{FF2B5EF4-FFF2-40B4-BE49-F238E27FC236}">
                  <a16:creationId xmlns:a16="http://schemas.microsoft.com/office/drawing/2014/main" id="{A5451423-1FE7-4DA3-A32C-8042A5DDBD4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0596" y="4351598"/>
              <a:ext cx="163735" cy="175430"/>
            </a:xfrm>
            <a:custGeom>
              <a:avLst/>
              <a:gdLst>
                <a:gd name="T0" fmla="*/ 52 w 84"/>
                <a:gd name="T1" fmla="*/ 0 h 90"/>
                <a:gd name="T2" fmla="*/ 63 w 84"/>
                <a:gd name="T3" fmla="*/ 0 h 90"/>
                <a:gd name="T4" fmla="*/ 65 w 84"/>
                <a:gd name="T5" fmla="*/ 6 h 90"/>
                <a:gd name="T6" fmla="*/ 65 w 84"/>
                <a:gd name="T7" fmla="*/ 14 h 90"/>
                <a:gd name="T8" fmla="*/ 66 w 84"/>
                <a:gd name="T9" fmla="*/ 16 h 90"/>
                <a:gd name="T10" fmla="*/ 79 w 84"/>
                <a:gd name="T11" fmla="*/ 14 h 90"/>
                <a:gd name="T12" fmla="*/ 82 w 84"/>
                <a:gd name="T13" fmla="*/ 21 h 90"/>
                <a:gd name="T14" fmla="*/ 81 w 84"/>
                <a:gd name="T15" fmla="*/ 24 h 90"/>
                <a:gd name="T16" fmla="*/ 76 w 84"/>
                <a:gd name="T17" fmla="*/ 27 h 90"/>
                <a:gd name="T18" fmla="*/ 74 w 84"/>
                <a:gd name="T19" fmla="*/ 35 h 90"/>
                <a:gd name="T20" fmla="*/ 79 w 84"/>
                <a:gd name="T21" fmla="*/ 38 h 90"/>
                <a:gd name="T22" fmla="*/ 84 w 84"/>
                <a:gd name="T23" fmla="*/ 43 h 90"/>
                <a:gd name="T24" fmla="*/ 82 w 84"/>
                <a:gd name="T25" fmla="*/ 54 h 90"/>
                <a:gd name="T26" fmla="*/ 82 w 84"/>
                <a:gd name="T27" fmla="*/ 60 h 90"/>
                <a:gd name="T28" fmla="*/ 79 w 84"/>
                <a:gd name="T29" fmla="*/ 65 h 90"/>
                <a:gd name="T30" fmla="*/ 77 w 84"/>
                <a:gd name="T31" fmla="*/ 68 h 90"/>
                <a:gd name="T32" fmla="*/ 74 w 84"/>
                <a:gd name="T33" fmla="*/ 68 h 90"/>
                <a:gd name="T34" fmla="*/ 71 w 84"/>
                <a:gd name="T35" fmla="*/ 65 h 90"/>
                <a:gd name="T36" fmla="*/ 62 w 84"/>
                <a:gd name="T37" fmla="*/ 66 h 90"/>
                <a:gd name="T38" fmla="*/ 57 w 84"/>
                <a:gd name="T39" fmla="*/ 60 h 90"/>
                <a:gd name="T40" fmla="*/ 54 w 84"/>
                <a:gd name="T41" fmla="*/ 63 h 90"/>
                <a:gd name="T42" fmla="*/ 54 w 84"/>
                <a:gd name="T43" fmla="*/ 66 h 90"/>
                <a:gd name="T44" fmla="*/ 43 w 84"/>
                <a:gd name="T45" fmla="*/ 68 h 90"/>
                <a:gd name="T46" fmla="*/ 41 w 84"/>
                <a:gd name="T47" fmla="*/ 71 h 90"/>
                <a:gd name="T48" fmla="*/ 41 w 84"/>
                <a:gd name="T49" fmla="*/ 74 h 90"/>
                <a:gd name="T50" fmla="*/ 41 w 84"/>
                <a:gd name="T51" fmla="*/ 79 h 90"/>
                <a:gd name="T52" fmla="*/ 46 w 84"/>
                <a:gd name="T53" fmla="*/ 82 h 90"/>
                <a:gd name="T54" fmla="*/ 46 w 84"/>
                <a:gd name="T55" fmla="*/ 85 h 90"/>
                <a:gd name="T56" fmla="*/ 41 w 84"/>
                <a:gd name="T57" fmla="*/ 87 h 90"/>
                <a:gd name="T58" fmla="*/ 35 w 84"/>
                <a:gd name="T59" fmla="*/ 87 h 90"/>
                <a:gd name="T60" fmla="*/ 27 w 84"/>
                <a:gd name="T61" fmla="*/ 82 h 90"/>
                <a:gd name="T62" fmla="*/ 14 w 84"/>
                <a:gd name="T63" fmla="*/ 69 h 90"/>
                <a:gd name="T64" fmla="*/ 18 w 84"/>
                <a:gd name="T65" fmla="*/ 69 h 90"/>
                <a:gd name="T66" fmla="*/ 13 w 84"/>
                <a:gd name="T67" fmla="*/ 66 h 90"/>
                <a:gd name="T68" fmla="*/ 8 w 84"/>
                <a:gd name="T69" fmla="*/ 60 h 90"/>
                <a:gd name="T70" fmla="*/ 8 w 84"/>
                <a:gd name="T71" fmla="*/ 60 h 90"/>
                <a:gd name="T72" fmla="*/ 5 w 84"/>
                <a:gd name="T73" fmla="*/ 54 h 90"/>
                <a:gd name="T74" fmla="*/ 11 w 84"/>
                <a:gd name="T75" fmla="*/ 57 h 90"/>
                <a:gd name="T76" fmla="*/ 8 w 84"/>
                <a:gd name="T77" fmla="*/ 55 h 90"/>
                <a:gd name="T78" fmla="*/ 8 w 84"/>
                <a:gd name="T79" fmla="*/ 54 h 90"/>
                <a:gd name="T80" fmla="*/ 2 w 84"/>
                <a:gd name="T81" fmla="*/ 47 h 90"/>
                <a:gd name="T82" fmla="*/ 3 w 84"/>
                <a:gd name="T83" fmla="*/ 43 h 90"/>
                <a:gd name="T84" fmla="*/ 8 w 84"/>
                <a:gd name="T85" fmla="*/ 38 h 90"/>
                <a:gd name="T86" fmla="*/ 10 w 84"/>
                <a:gd name="T87" fmla="*/ 29 h 90"/>
                <a:gd name="T88" fmla="*/ 14 w 84"/>
                <a:gd name="T89" fmla="*/ 32 h 90"/>
                <a:gd name="T90" fmla="*/ 14 w 84"/>
                <a:gd name="T91" fmla="*/ 30 h 90"/>
                <a:gd name="T92" fmla="*/ 8 w 84"/>
                <a:gd name="T93" fmla="*/ 24 h 90"/>
                <a:gd name="T94" fmla="*/ 13 w 84"/>
                <a:gd name="T95" fmla="*/ 25 h 90"/>
                <a:gd name="T96" fmla="*/ 13 w 84"/>
                <a:gd name="T97" fmla="*/ 19 h 90"/>
                <a:gd name="T98" fmla="*/ 16 w 84"/>
                <a:gd name="T99" fmla="*/ 19 h 90"/>
                <a:gd name="T100" fmla="*/ 19 w 84"/>
                <a:gd name="T101" fmla="*/ 19 h 90"/>
                <a:gd name="T102" fmla="*/ 35 w 84"/>
                <a:gd name="T103" fmla="*/ 19 h 90"/>
                <a:gd name="T104" fmla="*/ 38 w 84"/>
                <a:gd name="T105" fmla="*/ 8 h 90"/>
                <a:gd name="T106" fmla="*/ 38 w 84"/>
                <a:gd name="T107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" h="90">
                  <a:moveTo>
                    <a:pt x="41" y="0"/>
                  </a:moveTo>
                  <a:lnTo>
                    <a:pt x="46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7" y="2"/>
                  </a:lnTo>
                  <a:lnTo>
                    <a:pt x="60" y="2"/>
                  </a:lnTo>
                  <a:lnTo>
                    <a:pt x="63" y="0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66" y="3"/>
                  </a:lnTo>
                  <a:lnTo>
                    <a:pt x="65" y="6"/>
                  </a:lnTo>
                  <a:lnTo>
                    <a:pt x="65" y="8"/>
                  </a:lnTo>
                  <a:lnTo>
                    <a:pt x="63" y="10"/>
                  </a:lnTo>
                  <a:lnTo>
                    <a:pt x="65" y="11"/>
                  </a:lnTo>
                  <a:lnTo>
                    <a:pt x="65" y="13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6" y="16"/>
                  </a:lnTo>
                  <a:lnTo>
                    <a:pt x="70" y="14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7" y="13"/>
                  </a:lnTo>
                  <a:lnTo>
                    <a:pt x="79" y="14"/>
                  </a:lnTo>
                  <a:lnTo>
                    <a:pt x="79" y="14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2" y="22"/>
                  </a:lnTo>
                  <a:lnTo>
                    <a:pt x="81" y="24"/>
                  </a:lnTo>
                  <a:lnTo>
                    <a:pt x="81" y="24"/>
                  </a:lnTo>
                  <a:lnTo>
                    <a:pt x="81" y="25"/>
                  </a:lnTo>
                  <a:lnTo>
                    <a:pt x="79" y="25"/>
                  </a:lnTo>
                  <a:lnTo>
                    <a:pt x="77" y="25"/>
                  </a:lnTo>
                  <a:lnTo>
                    <a:pt x="77" y="25"/>
                  </a:lnTo>
                  <a:lnTo>
                    <a:pt x="76" y="27"/>
                  </a:lnTo>
                  <a:lnTo>
                    <a:pt x="76" y="29"/>
                  </a:lnTo>
                  <a:lnTo>
                    <a:pt x="74" y="29"/>
                  </a:lnTo>
                  <a:lnTo>
                    <a:pt x="74" y="30"/>
                  </a:lnTo>
                  <a:lnTo>
                    <a:pt x="74" y="32"/>
                  </a:lnTo>
                  <a:lnTo>
                    <a:pt x="74" y="35"/>
                  </a:lnTo>
                  <a:lnTo>
                    <a:pt x="74" y="36"/>
                  </a:lnTo>
                  <a:lnTo>
                    <a:pt x="74" y="36"/>
                  </a:lnTo>
                  <a:lnTo>
                    <a:pt x="77" y="38"/>
                  </a:lnTo>
                  <a:lnTo>
                    <a:pt x="77" y="38"/>
                  </a:lnTo>
                  <a:lnTo>
                    <a:pt x="79" y="38"/>
                  </a:lnTo>
                  <a:lnTo>
                    <a:pt x="79" y="40"/>
                  </a:lnTo>
                  <a:lnTo>
                    <a:pt x="81" y="40"/>
                  </a:lnTo>
                  <a:lnTo>
                    <a:pt x="82" y="41"/>
                  </a:lnTo>
                  <a:lnTo>
                    <a:pt x="82" y="41"/>
                  </a:lnTo>
                  <a:lnTo>
                    <a:pt x="84" y="43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51"/>
                  </a:lnTo>
                  <a:lnTo>
                    <a:pt x="82" y="54"/>
                  </a:lnTo>
                  <a:lnTo>
                    <a:pt x="82" y="55"/>
                  </a:lnTo>
                  <a:lnTo>
                    <a:pt x="82" y="57"/>
                  </a:lnTo>
                  <a:lnTo>
                    <a:pt x="82" y="57"/>
                  </a:lnTo>
                  <a:lnTo>
                    <a:pt x="82" y="58"/>
                  </a:lnTo>
                  <a:lnTo>
                    <a:pt x="82" y="60"/>
                  </a:lnTo>
                  <a:lnTo>
                    <a:pt x="81" y="62"/>
                  </a:lnTo>
                  <a:lnTo>
                    <a:pt x="81" y="62"/>
                  </a:lnTo>
                  <a:lnTo>
                    <a:pt x="79" y="62"/>
                  </a:lnTo>
                  <a:lnTo>
                    <a:pt x="79" y="63"/>
                  </a:lnTo>
                  <a:lnTo>
                    <a:pt x="79" y="65"/>
                  </a:lnTo>
                  <a:lnTo>
                    <a:pt x="79" y="65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8"/>
                  </a:lnTo>
                  <a:lnTo>
                    <a:pt x="77" y="68"/>
                  </a:lnTo>
                  <a:lnTo>
                    <a:pt x="77" y="69"/>
                  </a:lnTo>
                  <a:lnTo>
                    <a:pt x="76" y="69"/>
                  </a:lnTo>
                  <a:lnTo>
                    <a:pt x="74" y="69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73" y="65"/>
                  </a:lnTo>
                  <a:lnTo>
                    <a:pt x="73" y="65"/>
                  </a:lnTo>
                  <a:lnTo>
                    <a:pt x="71" y="65"/>
                  </a:lnTo>
                  <a:lnTo>
                    <a:pt x="71" y="66"/>
                  </a:lnTo>
                  <a:lnTo>
                    <a:pt x="68" y="68"/>
                  </a:lnTo>
                  <a:lnTo>
                    <a:pt x="66" y="68"/>
                  </a:lnTo>
                  <a:lnTo>
                    <a:pt x="63" y="68"/>
                  </a:lnTo>
                  <a:lnTo>
                    <a:pt x="62" y="66"/>
                  </a:lnTo>
                  <a:lnTo>
                    <a:pt x="60" y="65"/>
                  </a:lnTo>
                  <a:lnTo>
                    <a:pt x="60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5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5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68"/>
                  </a:lnTo>
                  <a:lnTo>
                    <a:pt x="48" y="68"/>
                  </a:lnTo>
                  <a:lnTo>
                    <a:pt x="46" y="66"/>
                  </a:lnTo>
                  <a:lnTo>
                    <a:pt x="46" y="66"/>
                  </a:lnTo>
                  <a:lnTo>
                    <a:pt x="43" y="68"/>
                  </a:lnTo>
                  <a:lnTo>
                    <a:pt x="41" y="68"/>
                  </a:lnTo>
                  <a:lnTo>
                    <a:pt x="41" y="66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1" y="71"/>
                  </a:lnTo>
                  <a:lnTo>
                    <a:pt x="41" y="71"/>
                  </a:lnTo>
                  <a:lnTo>
                    <a:pt x="41" y="73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3" y="76"/>
                  </a:lnTo>
                  <a:lnTo>
                    <a:pt x="44" y="76"/>
                  </a:lnTo>
                  <a:lnTo>
                    <a:pt x="44" y="76"/>
                  </a:lnTo>
                  <a:lnTo>
                    <a:pt x="43" y="77"/>
                  </a:lnTo>
                  <a:lnTo>
                    <a:pt x="41" y="79"/>
                  </a:lnTo>
                  <a:lnTo>
                    <a:pt x="43" y="79"/>
                  </a:lnTo>
                  <a:lnTo>
                    <a:pt x="44" y="79"/>
                  </a:lnTo>
                  <a:lnTo>
                    <a:pt x="46" y="81"/>
                  </a:lnTo>
                  <a:lnTo>
                    <a:pt x="46" y="81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6" y="84"/>
                  </a:lnTo>
                  <a:lnTo>
                    <a:pt x="44" y="84"/>
                  </a:lnTo>
                  <a:lnTo>
                    <a:pt x="44" y="85"/>
                  </a:lnTo>
                  <a:lnTo>
                    <a:pt x="46" y="85"/>
                  </a:lnTo>
                  <a:lnTo>
                    <a:pt x="46" y="85"/>
                  </a:lnTo>
                  <a:lnTo>
                    <a:pt x="44" y="87"/>
                  </a:lnTo>
                  <a:lnTo>
                    <a:pt x="44" y="87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1" y="84"/>
                  </a:lnTo>
                  <a:lnTo>
                    <a:pt x="40" y="84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5" y="87"/>
                  </a:lnTo>
                  <a:lnTo>
                    <a:pt x="35" y="90"/>
                  </a:lnTo>
                  <a:lnTo>
                    <a:pt x="33" y="88"/>
                  </a:lnTo>
                  <a:lnTo>
                    <a:pt x="32" y="85"/>
                  </a:lnTo>
                  <a:lnTo>
                    <a:pt x="30" y="85"/>
                  </a:lnTo>
                  <a:lnTo>
                    <a:pt x="27" y="82"/>
                  </a:lnTo>
                  <a:lnTo>
                    <a:pt x="27" y="81"/>
                  </a:lnTo>
                  <a:lnTo>
                    <a:pt x="24" y="77"/>
                  </a:lnTo>
                  <a:lnTo>
                    <a:pt x="19" y="73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8" y="71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8" y="69"/>
                  </a:lnTo>
                  <a:lnTo>
                    <a:pt x="16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3" y="65"/>
                  </a:lnTo>
                  <a:lnTo>
                    <a:pt x="11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2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7" y="55"/>
                  </a:lnTo>
                  <a:lnTo>
                    <a:pt x="5" y="54"/>
                  </a:lnTo>
                  <a:lnTo>
                    <a:pt x="5" y="52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1" y="57"/>
                  </a:lnTo>
                  <a:lnTo>
                    <a:pt x="11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4"/>
                  </a:lnTo>
                  <a:lnTo>
                    <a:pt x="7" y="54"/>
                  </a:lnTo>
                  <a:lnTo>
                    <a:pt x="5" y="52"/>
                  </a:lnTo>
                  <a:lnTo>
                    <a:pt x="3" y="49"/>
                  </a:lnTo>
                  <a:lnTo>
                    <a:pt x="2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0" y="41"/>
                  </a:lnTo>
                  <a:lnTo>
                    <a:pt x="0" y="43"/>
                  </a:lnTo>
                  <a:lnTo>
                    <a:pt x="2" y="44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7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2"/>
                  </a:lnTo>
                  <a:lnTo>
                    <a:pt x="8" y="29"/>
                  </a:lnTo>
                  <a:lnTo>
                    <a:pt x="10" y="29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4" y="32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4" y="30"/>
                  </a:lnTo>
                  <a:lnTo>
                    <a:pt x="11" y="29"/>
                  </a:lnTo>
                  <a:lnTo>
                    <a:pt x="11" y="29"/>
                  </a:lnTo>
                  <a:lnTo>
                    <a:pt x="10" y="27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3" y="22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9"/>
                  </a:lnTo>
                  <a:lnTo>
                    <a:pt x="22" y="19"/>
                  </a:lnTo>
                  <a:lnTo>
                    <a:pt x="27" y="19"/>
                  </a:lnTo>
                  <a:lnTo>
                    <a:pt x="30" y="19"/>
                  </a:lnTo>
                  <a:lnTo>
                    <a:pt x="35" y="19"/>
                  </a:lnTo>
                  <a:lnTo>
                    <a:pt x="38" y="19"/>
                  </a:lnTo>
                  <a:lnTo>
                    <a:pt x="38" y="17"/>
                  </a:lnTo>
                  <a:lnTo>
                    <a:pt x="38" y="14"/>
                  </a:lnTo>
                  <a:lnTo>
                    <a:pt x="38" y="11"/>
                  </a:lnTo>
                  <a:lnTo>
                    <a:pt x="38" y="8"/>
                  </a:lnTo>
                  <a:lnTo>
                    <a:pt x="38" y="5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8" name="Freeform 275">
              <a:extLst>
                <a:ext uri="{FF2B5EF4-FFF2-40B4-BE49-F238E27FC236}">
                  <a16:creationId xmlns:a16="http://schemas.microsoft.com/office/drawing/2014/main" id="{4F3C1DB1-E582-41A9-AC83-5B1821C7E4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30497" y="2844851"/>
              <a:ext cx="401540" cy="343063"/>
            </a:xfrm>
            <a:custGeom>
              <a:avLst/>
              <a:gdLst>
                <a:gd name="T0" fmla="*/ 206 w 206"/>
                <a:gd name="T1" fmla="*/ 162 h 176"/>
                <a:gd name="T2" fmla="*/ 197 w 206"/>
                <a:gd name="T3" fmla="*/ 173 h 176"/>
                <a:gd name="T4" fmla="*/ 195 w 206"/>
                <a:gd name="T5" fmla="*/ 167 h 176"/>
                <a:gd name="T6" fmla="*/ 194 w 206"/>
                <a:gd name="T7" fmla="*/ 160 h 176"/>
                <a:gd name="T8" fmla="*/ 200 w 206"/>
                <a:gd name="T9" fmla="*/ 154 h 176"/>
                <a:gd name="T10" fmla="*/ 205 w 206"/>
                <a:gd name="T11" fmla="*/ 148 h 176"/>
                <a:gd name="T12" fmla="*/ 105 w 206"/>
                <a:gd name="T13" fmla="*/ 0 h 176"/>
                <a:gd name="T14" fmla="*/ 112 w 206"/>
                <a:gd name="T15" fmla="*/ 7 h 176"/>
                <a:gd name="T16" fmla="*/ 121 w 206"/>
                <a:gd name="T17" fmla="*/ 12 h 176"/>
                <a:gd name="T18" fmla="*/ 129 w 206"/>
                <a:gd name="T19" fmla="*/ 15 h 176"/>
                <a:gd name="T20" fmla="*/ 129 w 206"/>
                <a:gd name="T21" fmla="*/ 22 h 176"/>
                <a:gd name="T22" fmla="*/ 138 w 206"/>
                <a:gd name="T23" fmla="*/ 22 h 176"/>
                <a:gd name="T24" fmla="*/ 145 w 206"/>
                <a:gd name="T25" fmla="*/ 28 h 176"/>
                <a:gd name="T26" fmla="*/ 154 w 206"/>
                <a:gd name="T27" fmla="*/ 31 h 176"/>
                <a:gd name="T28" fmla="*/ 162 w 206"/>
                <a:gd name="T29" fmla="*/ 31 h 176"/>
                <a:gd name="T30" fmla="*/ 170 w 206"/>
                <a:gd name="T31" fmla="*/ 36 h 176"/>
                <a:gd name="T32" fmla="*/ 178 w 206"/>
                <a:gd name="T33" fmla="*/ 37 h 176"/>
                <a:gd name="T34" fmla="*/ 181 w 206"/>
                <a:gd name="T35" fmla="*/ 48 h 176"/>
                <a:gd name="T36" fmla="*/ 179 w 206"/>
                <a:gd name="T37" fmla="*/ 66 h 176"/>
                <a:gd name="T38" fmla="*/ 170 w 206"/>
                <a:gd name="T39" fmla="*/ 67 h 176"/>
                <a:gd name="T40" fmla="*/ 165 w 206"/>
                <a:gd name="T41" fmla="*/ 75 h 176"/>
                <a:gd name="T42" fmla="*/ 157 w 206"/>
                <a:gd name="T43" fmla="*/ 85 h 176"/>
                <a:gd name="T44" fmla="*/ 157 w 206"/>
                <a:gd name="T45" fmla="*/ 91 h 176"/>
                <a:gd name="T46" fmla="*/ 167 w 206"/>
                <a:gd name="T47" fmla="*/ 86 h 176"/>
                <a:gd name="T48" fmla="*/ 170 w 206"/>
                <a:gd name="T49" fmla="*/ 96 h 176"/>
                <a:gd name="T50" fmla="*/ 172 w 206"/>
                <a:gd name="T51" fmla="*/ 105 h 176"/>
                <a:gd name="T52" fmla="*/ 165 w 206"/>
                <a:gd name="T53" fmla="*/ 111 h 176"/>
                <a:gd name="T54" fmla="*/ 170 w 206"/>
                <a:gd name="T55" fmla="*/ 118 h 176"/>
                <a:gd name="T56" fmla="*/ 172 w 206"/>
                <a:gd name="T57" fmla="*/ 127 h 176"/>
                <a:gd name="T58" fmla="*/ 176 w 206"/>
                <a:gd name="T59" fmla="*/ 132 h 176"/>
                <a:gd name="T60" fmla="*/ 173 w 206"/>
                <a:gd name="T61" fmla="*/ 137 h 176"/>
                <a:gd name="T62" fmla="*/ 153 w 206"/>
                <a:gd name="T63" fmla="*/ 146 h 176"/>
                <a:gd name="T64" fmla="*/ 140 w 206"/>
                <a:gd name="T65" fmla="*/ 140 h 176"/>
                <a:gd name="T66" fmla="*/ 131 w 206"/>
                <a:gd name="T67" fmla="*/ 140 h 176"/>
                <a:gd name="T68" fmla="*/ 113 w 206"/>
                <a:gd name="T69" fmla="*/ 149 h 176"/>
                <a:gd name="T70" fmla="*/ 108 w 206"/>
                <a:gd name="T71" fmla="*/ 157 h 176"/>
                <a:gd name="T72" fmla="*/ 97 w 206"/>
                <a:gd name="T73" fmla="*/ 159 h 176"/>
                <a:gd name="T74" fmla="*/ 91 w 206"/>
                <a:gd name="T75" fmla="*/ 154 h 176"/>
                <a:gd name="T76" fmla="*/ 79 w 206"/>
                <a:gd name="T77" fmla="*/ 151 h 176"/>
                <a:gd name="T78" fmla="*/ 67 w 206"/>
                <a:gd name="T79" fmla="*/ 152 h 176"/>
                <a:gd name="T80" fmla="*/ 58 w 206"/>
                <a:gd name="T81" fmla="*/ 149 h 176"/>
                <a:gd name="T82" fmla="*/ 49 w 206"/>
                <a:gd name="T83" fmla="*/ 146 h 176"/>
                <a:gd name="T84" fmla="*/ 45 w 206"/>
                <a:gd name="T85" fmla="*/ 143 h 176"/>
                <a:gd name="T86" fmla="*/ 52 w 206"/>
                <a:gd name="T87" fmla="*/ 118 h 176"/>
                <a:gd name="T88" fmla="*/ 56 w 206"/>
                <a:gd name="T89" fmla="*/ 105 h 176"/>
                <a:gd name="T90" fmla="*/ 52 w 206"/>
                <a:gd name="T91" fmla="*/ 100 h 176"/>
                <a:gd name="T92" fmla="*/ 52 w 206"/>
                <a:gd name="T93" fmla="*/ 89 h 176"/>
                <a:gd name="T94" fmla="*/ 39 w 206"/>
                <a:gd name="T95" fmla="*/ 74 h 176"/>
                <a:gd name="T96" fmla="*/ 34 w 206"/>
                <a:gd name="T97" fmla="*/ 70 h 176"/>
                <a:gd name="T98" fmla="*/ 28 w 206"/>
                <a:gd name="T99" fmla="*/ 66 h 176"/>
                <a:gd name="T100" fmla="*/ 20 w 206"/>
                <a:gd name="T101" fmla="*/ 63 h 176"/>
                <a:gd name="T102" fmla="*/ 1 w 206"/>
                <a:gd name="T103" fmla="*/ 56 h 176"/>
                <a:gd name="T104" fmla="*/ 4 w 206"/>
                <a:gd name="T105" fmla="*/ 53 h 176"/>
                <a:gd name="T106" fmla="*/ 1 w 206"/>
                <a:gd name="T107" fmla="*/ 48 h 176"/>
                <a:gd name="T108" fmla="*/ 30 w 206"/>
                <a:gd name="T109" fmla="*/ 48 h 176"/>
                <a:gd name="T110" fmla="*/ 47 w 206"/>
                <a:gd name="T111" fmla="*/ 45 h 176"/>
                <a:gd name="T112" fmla="*/ 49 w 206"/>
                <a:gd name="T113" fmla="*/ 26 h 176"/>
                <a:gd name="T114" fmla="*/ 69 w 206"/>
                <a:gd name="T115" fmla="*/ 33 h 176"/>
                <a:gd name="T116" fmla="*/ 82 w 206"/>
                <a:gd name="T117" fmla="*/ 22 h 176"/>
                <a:gd name="T118" fmla="*/ 94 w 206"/>
                <a:gd name="T119" fmla="*/ 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76">
                  <a:moveTo>
                    <a:pt x="205" y="148"/>
                  </a:moveTo>
                  <a:lnTo>
                    <a:pt x="206" y="148"/>
                  </a:lnTo>
                  <a:lnTo>
                    <a:pt x="206" y="149"/>
                  </a:lnTo>
                  <a:lnTo>
                    <a:pt x="206" y="149"/>
                  </a:lnTo>
                  <a:lnTo>
                    <a:pt x="206" y="151"/>
                  </a:lnTo>
                  <a:lnTo>
                    <a:pt x="205" y="154"/>
                  </a:lnTo>
                  <a:lnTo>
                    <a:pt x="206" y="154"/>
                  </a:lnTo>
                  <a:lnTo>
                    <a:pt x="206" y="154"/>
                  </a:lnTo>
                  <a:lnTo>
                    <a:pt x="206" y="156"/>
                  </a:lnTo>
                  <a:lnTo>
                    <a:pt x="206" y="162"/>
                  </a:lnTo>
                  <a:lnTo>
                    <a:pt x="206" y="163"/>
                  </a:lnTo>
                  <a:lnTo>
                    <a:pt x="205" y="165"/>
                  </a:lnTo>
                  <a:lnTo>
                    <a:pt x="205" y="167"/>
                  </a:lnTo>
                  <a:lnTo>
                    <a:pt x="205" y="170"/>
                  </a:lnTo>
                  <a:lnTo>
                    <a:pt x="205" y="170"/>
                  </a:lnTo>
                  <a:lnTo>
                    <a:pt x="203" y="171"/>
                  </a:lnTo>
                  <a:lnTo>
                    <a:pt x="203" y="174"/>
                  </a:lnTo>
                  <a:lnTo>
                    <a:pt x="202" y="176"/>
                  </a:lnTo>
                  <a:lnTo>
                    <a:pt x="198" y="174"/>
                  </a:lnTo>
                  <a:lnTo>
                    <a:pt x="197" y="173"/>
                  </a:lnTo>
                  <a:lnTo>
                    <a:pt x="197" y="173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0"/>
                  </a:lnTo>
                  <a:lnTo>
                    <a:pt x="195" y="170"/>
                  </a:lnTo>
                  <a:lnTo>
                    <a:pt x="195" y="170"/>
                  </a:lnTo>
                  <a:lnTo>
                    <a:pt x="195" y="168"/>
                  </a:lnTo>
                  <a:lnTo>
                    <a:pt x="195" y="167"/>
                  </a:lnTo>
                  <a:lnTo>
                    <a:pt x="195" y="167"/>
                  </a:lnTo>
                  <a:lnTo>
                    <a:pt x="194" y="167"/>
                  </a:lnTo>
                  <a:lnTo>
                    <a:pt x="194" y="167"/>
                  </a:lnTo>
                  <a:lnTo>
                    <a:pt x="194" y="165"/>
                  </a:lnTo>
                  <a:lnTo>
                    <a:pt x="194" y="165"/>
                  </a:lnTo>
                  <a:lnTo>
                    <a:pt x="195" y="163"/>
                  </a:lnTo>
                  <a:lnTo>
                    <a:pt x="195" y="163"/>
                  </a:lnTo>
                  <a:lnTo>
                    <a:pt x="194" y="163"/>
                  </a:lnTo>
                  <a:lnTo>
                    <a:pt x="194" y="162"/>
                  </a:lnTo>
                  <a:lnTo>
                    <a:pt x="192" y="162"/>
                  </a:lnTo>
                  <a:lnTo>
                    <a:pt x="194" y="160"/>
                  </a:lnTo>
                  <a:lnTo>
                    <a:pt x="194" y="160"/>
                  </a:lnTo>
                  <a:lnTo>
                    <a:pt x="194" y="159"/>
                  </a:lnTo>
                  <a:lnTo>
                    <a:pt x="194" y="159"/>
                  </a:lnTo>
                  <a:lnTo>
                    <a:pt x="192" y="159"/>
                  </a:lnTo>
                  <a:lnTo>
                    <a:pt x="194" y="159"/>
                  </a:lnTo>
                  <a:lnTo>
                    <a:pt x="194" y="157"/>
                  </a:lnTo>
                  <a:lnTo>
                    <a:pt x="195" y="156"/>
                  </a:lnTo>
                  <a:lnTo>
                    <a:pt x="197" y="154"/>
                  </a:lnTo>
                  <a:lnTo>
                    <a:pt x="198" y="154"/>
                  </a:lnTo>
                  <a:lnTo>
                    <a:pt x="200" y="154"/>
                  </a:lnTo>
                  <a:lnTo>
                    <a:pt x="200" y="152"/>
                  </a:lnTo>
                  <a:lnTo>
                    <a:pt x="202" y="152"/>
                  </a:lnTo>
                  <a:lnTo>
                    <a:pt x="202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1"/>
                  </a:lnTo>
                  <a:lnTo>
                    <a:pt x="203" y="151"/>
                  </a:lnTo>
                  <a:lnTo>
                    <a:pt x="203" y="149"/>
                  </a:lnTo>
                  <a:lnTo>
                    <a:pt x="205" y="148"/>
                  </a:lnTo>
                  <a:lnTo>
                    <a:pt x="205" y="148"/>
                  </a:lnTo>
                  <a:close/>
                  <a:moveTo>
                    <a:pt x="49" y="94"/>
                  </a:moveTo>
                  <a:lnTo>
                    <a:pt x="50" y="94"/>
                  </a:lnTo>
                  <a:lnTo>
                    <a:pt x="52" y="96"/>
                  </a:lnTo>
                  <a:lnTo>
                    <a:pt x="52" y="97"/>
                  </a:lnTo>
                  <a:lnTo>
                    <a:pt x="50" y="96"/>
                  </a:lnTo>
                  <a:lnTo>
                    <a:pt x="49" y="96"/>
                  </a:lnTo>
                  <a:lnTo>
                    <a:pt x="49" y="94"/>
                  </a:lnTo>
                  <a:lnTo>
                    <a:pt x="49" y="94"/>
                  </a:lnTo>
                  <a:close/>
                  <a:moveTo>
                    <a:pt x="105" y="0"/>
                  </a:moveTo>
                  <a:lnTo>
                    <a:pt x="105" y="1"/>
                  </a:lnTo>
                  <a:lnTo>
                    <a:pt x="105" y="3"/>
                  </a:lnTo>
                  <a:lnTo>
                    <a:pt x="107" y="3"/>
                  </a:lnTo>
                  <a:lnTo>
                    <a:pt x="105" y="3"/>
                  </a:lnTo>
                  <a:lnTo>
                    <a:pt x="107" y="4"/>
                  </a:lnTo>
                  <a:lnTo>
                    <a:pt x="107" y="6"/>
                  </a:lnTo>
                  <a:lnTo>
                    <a:pt x="108" y="6"/>
                  </a:lnTo>
                  <a:lnTo>
                    <a:pt x="110" y="7"/>
                  </a:lnTo>
                  <a:lnTo>
                    <a:pt x="110" y="7"/>
                  </a:lnTo>
                  <a:lnTo>
                    <a:pt x="112" y="7"/>
                  </a:lnTo>
                  <a:lnTo>
                    <a:pt x="113" y="6"/>
                  </a:lnTo>
                  <a:lnTo>
                    <a:pt x="113" y="6"/>
                  </a:lnTo>
                  <a:lnTo>
                    <a:pt x="115" y="6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6" y="9"/>
                  </a:lnTo>
                  <a:lnTo>
                    <a:pt x="116" y="11"/>
                  </a:lnTo>
                  <a:lnTo>
                    <a:pt x="116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1" y="12"/>
                  </a:lnTo>
                  <a:lnTo>
                    <a:pt x="121" y="15"/>
                  </a:lnTo>
                  <a:lnTo>
                    <a:pt x="123" y="15"/>
                  </a:lnTo>
                  <a:lnTo>
                    <a:pt x="123" y="15"/>
                  </a:lnTo>
                  <a:lnTo>
                    <a:pt x="123" y="14"/>
                  </a:lnTo>
                  <a:lnTo>
                    <a:pt x="124" y="14"/>
                  </a:lnTo>
                  <a:lnTo>
                    <a:pt x="124" y="14"/>
                  </a:lnTo>
                  <a:lnTo>
                    <a:pt x="126" y="14"/>
                  </a:lnTo>
                  <a:lnTo>
                    <a:pt x="127" y="15"/>
                  </a:lnTo>
                  <a:lnTo>
                    <a:pt x="129" y="15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32" y="22"/>
                  </a:lnTo>
                  <a:lnTo>
                    <a:pt x="134" y="22"/>
                  </a:lnTo>
                  <a:lnTo>
                    <a:pt x="135" y="20"/>
                  </a:lnTo>
                  <a:lnTo>
                    <a:pt x="137" y="20"/>
                  </a:lnTo>
                  <a:lnTo>
                    <a:pt x="137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22"/>
                  </a:lnTo>
                  <a:lnTo>
                    <a:pt x="138" y="22"/>
                  </a:lnTo>
                  <a:lnTo>
                    <a:pt x="138" y="23"/>
                  </a:lnTo>
                  <a:lnTo>
                    <a:pt x="138" y="25"/>
                  </a:lnTo>
                  <a:lnTo>
                    <a:pt x="140" y="25"/>
                  </a:lnTo>
                  <a:lnTo>
                    <a:pt x="142" y="25"/>
                  </a:lnTo>
                  <a:lnTo>
                    <a:pt x="142" y="25"/>
                  </a:lnTo>
                  <a:lnTo>
                    <a:pt x="143" y="26"/>
                  </a:lnTo>
                  <a:lnTo>
                    <a:pt x="145" y="26"/>
                  </a:lnTo>
                  <a:lnTo>
                    <a:pt x="145" y="26"/>
                  </a:lnTo>
                  <a:lnTo>
                    <a:pt x="145" y="28"/>
                  </a:lnTo>
                  <a:lnTo>
                    <a:pt x="146" y="28"/>
                  </a:lnTo>
                  <a:lnTo>
                    <a:pt x="148" y="30"/>
                  </a:lnTo>
                  <a:lnTo>
                    <a:pt x="148" y="30"/>
                  </a:lnTo>
                  <a:lnTo>
                    <a:pt x="149" y="30"/>
                  </a:lnTo>
                  <a:lnTo>
                    <a:pt x="149" y="30"/>
                  </a:lnTo>
                  <a:lnTo>
                    <a:pt x="151" y="30"/>
                  </a:lnTo>
                  <a:lnTo>
                    <a:pt x="153" y="30"/>
                  </a:lnTo>
                  <a:lnTo>
                    <a:pt x="153" y="30"/>
                  </a:lnTo>
                  <a:lnTo>
                    <a:pt x="154" y="30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6" y="31"/>
                  </a:lnTo>
                  <a:lnTo>
                    <a:pt x="156" y="31"/>
                  </a:lnTo>
                  <a:lnTo>
                    <a:pt x="157" y="31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59" y="31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62" y="31"/>
                  </a:lnTo>
                  <a:lnTo>
                    <a:pt x="164" y="33"/>
                  </a:lnTo>
                  <a:lnTo>
                    <a:pt x="164" y="33"/>
                  </a:lnTo>
                  <a:lnTo>
                    <a:pt x="164" y="34"/>
                  </a:lnTo>
                  <a:lnTo>
                    <a:pt x="164" y="34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8" y="36"/>
                  </a:lnTo>
                  <a:lnTo>
                    <a:pt x="168" y="36"/>
                  </a:lnTo>
                  <a:lnTo>
                    <a:pt x="170" y="36"/>
                  </a:lnTo>
                  <a:lnTo>
                    <a:pt x="170" y="36"/>
                  </a:lnTo>
                  <a:lnTo>
                    <a:pt x="170" y="37"/>
                  </a:lnTo>
                  <a:lnTo>
                    <a:pt x="170" y="37"/>
                  </a:lnTo>
                  <a:lnTo>
                    <a:pt x="172" y="37"/>
                  </a:lnTo>
                  <a:lnTo>
                    <a:pt x="172" y="37"/>
                  </a:lnTo>
                  <a:lnTo>
                    <a:pt x="173" y="37"/>
                  </a:lnTo>
                  <a:lnTo>
                    <a:pt x="175" y="37"/>
                  </a:lnTo>
                  <a:lnTo>
                    <a:pt x="176" y="36"/>
                  </a:lnTo>
                  <a:lnTo>
                    <a:pt x="176" y="36"/>
                  </a:lnTo>
                  <a:lnTo>
                    <a:pt x="178" y="37"/>
                  </a:lnTo>
                  <a:lnTo>
                    <a:pt x="179" y="39"/>
                  </a:lnTo>
                  <a:lnTo>
                    <a:pt x="181" y="39"/>
                  </a:lnTo>
                  <a:lnTo>
                    <a:pt x="184" y="39"/>
                  </a:lnTo>
                  <a:lnTo>
                    <a:pt x="186" y="39"/>
                  </a:lnTo>
                  <a:lnTo>
                    <a:pt x="186" y="41"/>
                  </a:lnTo>
                  <a:lnTo>
                    <a:pt x="186" y="42"/>
                  </a:lnTo>
                  <a:lnTo>
                    <a:pt x="186" y="42"/>
                  </a:lnTo>
                  <a:lnTo>
                    <a:pt x="183" y="45"/>
                  </a:lnTo>
                  <a:lnTo>
                    <a:pt x="183" y="47"/>
                  </a:lnTo>
                  <a:lnTo>
                    <a:pt x="181" y="48"/>
                  </a:lnTo>
                  <a:lnTo>
                    <a:pt x="181" y="50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8" y="56"/>
                  </a:lnTo>
                  <a:lnTo>
                    <a:pt x="179" y="58"/>
                  </a:lnTo>
                  <a:lnTo>
                    <a:pt x="178" y="59"/>
                  </a:lnTo>
                  <a:lnTo>
                    <a:pt x="178" y="63"/>
                  </a:lnTo>
                  <a:lnTo>
                    <a:pt x="178" y="64"/>
                  </a:lnTo>
                  <a:lnTo>
                    <a:pt x="178" y="66"/>
                  </a:lnTo>
                  <a:lnTo>
                    <a:pt x="179" y="66"/>
                  </a:lnTo>
                  <a:lnTo>
                    <a:pt x="178" y="66"/>
                  </a:lnTo>
                  <a:lnTo>
                    <a:pt x="176" y="67"/>
                  </a:lnTo>
                  <a:lnTo>
                    <a:pt x="176" y="67"/>
                  </a:lnTo>
                  <a:lnTo>
                    <a:pt x="175" y="69"/>
                  </a:lnTo>
                  <a:lnTo>
                    <a:pt x="173" y="69"/>
                  </a:lnTo>
                  <a:lnTo>
                    <a:pt x="173" y="69"/>
                  </a:lnTo>
                  <a:lnTo>
                    <a:pt x="173" y="67"/>
                  </a:lnTo>
                  <a:lnTo>
                    <a:pt x="173" y="67"/>
                  </a:lnTo>
                  <a:lnTo>
                    <a:pt x="172" y="67"/>
                  </a:lnTo>
                  <a:lnTo>
                    <a:pt x="170" y="67"/>
                  </a:lnTo>
                  <a:lnTo>
                    <a:pt x="170" y="67"/>
                  </a:lnTo>
                  <a:lnTo>
                    <a:pt x="168" y="69"/>
                  </a:lnTo>
                  <a:lnTo>
                    <a:pt x="168" y="69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2"/>
                  </a:lnTo>
                  <a:lnTo>
                    <a:pt x="167" y="74"/>
                  </a:lnTo>
                  <a:lnTo>
                    <a:pt x="165" y="75"/>
                  </a:lnTo>
                  <a:lnTo>
                    <a:pt x="165" y="75"/>
                  </a:lnTo>
                  <a:lnTo>
                    <a:pt x="165" y="77"/>
                  </a:lnTo>
                  <a:lnTo>
                    <a:pt x="162" y="77"/>
                  </a:lnTo>
                  <a:lnTo>
                    <a:pt x="162" y="78"/>
                  </a:lnTo>
                  <a:lnTo>
                    <a:pt x="162" y="80"/>
                  </a:lnTo>
                  <a:lnTo>
                    <a:pt x="162" y="80"/>
                  </a:lnTo>
                  <a:lnTo>
                    <a:pt x="159" y="82"/>
                  </a:lnTo>
                  <a:lnTo>
                    <a:pt x="157" y="83"/>
                  </a:lnTo>
                  <a:lnTo>
                    <a:pt x="157" y="85"/>
                  </a:lnTo>
                  <a:lnTo>
                    <a:pt x="157" y="85"/>
                  </a:lnTo>
                  <a:lnTo>
                    <a:pt x="156" y="86"/>
                  </a:lnTo>
                  <a:lnTo>
                    <a:pt x="156" y="86"/>
                  </a:lnTo>
                  <a:lnTo>
                    <a:pt x="157" y="88"/>
                  </a:lnTo>
                  <a:lnTo>
                    <a:pt x="157" y="88"/>
                  </a:lnTo>
                  <a:lnTo>
                    <a:pt x="157" y="89"/>
                  </a:lnTo>
                  <a:lnTo>
                    <a:pt x="156" y="89"/>
                  </a:lnTo>
                  <a:lnTo>
                    <a:pt x="156" y="91"/>
                  </a:lnTo>
                  <a:lnTo>
                    <a:pt x="156" y="91"/>
                  </a:lnTo>
                  <a:lnTo>
                    <a:pt x="156" y="93"/>
                  </a:lnTo>
                  <a:lnTo>
                    <a:pt x="157" y="91"/>
                  </a:lnTo>
                  <a:lnTo>
                    <a:pt x="159" y="91"/>
                  </a:lnTo>
                  <a:lnTo>
                    <a:pt x="159" y="89"/>
                  </a:lnTo>
                  <a:lnTo>
                    <a:pt x="159" y="89"/>
                  </a:lnTo>
                  <a:lnTo>
                    <a:pt x="159" y="88"/>
                  </a:lnTo>
                  <a:lnTo>
                    <a:pt x="159" y="88"/>
                  </a:lnTo>
                  <a:lnTo>
                    <a:pt x="161" y="88"/>
                  </a:lnTo>
                  <a:lnTo>
                    <a:pt x="162" y="86"/>
                  </a:lnTo>
                  <a:lnTo>
                    <a:pt x="164" y="86"/>
                  </a:lnTo>
                  <a:lnTo>
                    <a:pt x="167" y="86"/>
                  </a:lnTo>
                  <a:lnTo>
                    <a:pt x="167" y="86"/>
                  </a:lnTo>
                  <a:lnTo>
                    <a:pt x="167" y="88"/>
                  </a:lnTo>
                  <a:lnTo>
                    <a:pt x="167" y="89"/>
                  </a:lnTo>
                  <a:lnTo>
                    <a:pt x="167" y="89"/>
                  </a:lnTo>
                  <a:lnTo>
                    <a:pt x="167" y="91"/>
                  </a:lnTo>
                  <a:lnTo>
                    <a:pt x="167" y="93"/>
                  </a:lnTo>
                  <a:lnTo>
                    <a:pt x="168" y="93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0" y="96"/>
                  </a:lnTo>
                  <a:lnTo>
                    <a:pt x="170" y="96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8" y="100"/>
                  </a:lnTo>
                  <a:lnTo>
                    <a:pt x="170" y="102"/>
                  </a:lnTo>
                  <a:lnTo>
                    <a:pt x="170" y="104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7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70" y="108"/>
                  </a:lnTo>
                  <a:lnTo>
                    <a:pt x="168" y="110"/>
                  </a:lnTo>
                  <a:lnTo>
                    <a:pt x="167" y="110"/>
                  </a:lnTo>
                  <a:lnTo>
                    <a:pt x="165" y="110"/>
                  </a:lnTo>
                  <a:lnTo>
                    <a:pt x="165" y="110"/>
                  </a:lnTo>
                  <a:lnTo>
                    <a:pt x="165" y="111"/>
                  </a:lnTo>
                  <a:lnTo>
                    <a:pt x="165" y="111"/>
                  </a:lnTo>
                  <a:lnTo>
                    <a:pt x="165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70" y="115"/>
                  </a:lnTo>
                  <a:lnTo>
                    <a:pt x="170" y="115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68" y="119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4"/>
                  </a:lnTo>
                  <a:lnTo>
                    <a:pt x="170" y="126"/>
                  </a:lnTo>
                  <a:lnTo>
                    <a:pt x="172" y="127"/>
                  </a:lnTo>
                  <a:lnTo>
                    <a:pt x="175" y="127"/>
                  </a:lnTo>
                  <a:lnTo>
                    <a:pt x="175" y="127"/>
                  </a:lnTo>
                  <a:lnTo>
                    <a:pt x="178" y="127"/>
                  </a:lnTo>
                  <a:lnTo>
                    <a:pt x="179" y="127"/>
                  </a:lnTo>
                  <a:lnTo>
                    <a:pt x="179" y="127"/>
                  </a:lnTo>
                  <a:lnTo>
                    <a:pt x="179" y="129"/>
                  </a:lnTo>
                  <a:lnTo>
                    <a:pt x="179" y="129"/>
                  </a:lnTo>
                  <a:lnTo>
                    <a:pt x="178" y="130"/>
                  </a:lnTo>
                  <a:lnTo>
                    <a:pt x="178" y="132"/>
                  </a:lnTo>
                  <a:lnTo>
                    <a:pt x="176" y="132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5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5" y="135"/>
                  </a:lnTo>
                  <a:lnTo>
                    <a:pt x="175" y="135"/>
                  </a:lnTo>
                  <a:lnTo>
                    <a:pt x="173" y="135"/>
                  </a:lnTo>
                  <a:lnTo>
                    <a:pt x="173" y="137"/>
                  </a:lnTo>
                  <a:lnTo>
                    <a:pt x="168" y="140"/>
                  </a:lnTo>
                  <a:lnTo>
                    <a:pt x="165" y="141"/>
                  </a:lnTo>
                  <a:lnTo>
                    <a:pt x="165" y="141"/>
                  </a:lnTo>
                  <a:lnTo>
                    <a:pt x="165" y="143"/>
                  </a:lnTo>
                  <a:lnTo>
                    <a:pt x="164" y="145"/>
                  </a:lnTo>
                  <a:lnTo>
                    <a:pt x="162" y="145"/>
                  </a:lnTo>
                  <a:lnTo>
                    <a:pt x="161" y="145"/>
                  </a:lnTo>
                  <a:lnTo>
                    <a:pt x="157" y="146"/>
                  </a:lnTo>
                  <a:lnTo>
                    <a:pt x="156" y="146"/>
                  </a:lnTo>
                  <a:lnTo>
                    <a:pt x="153" y="146"/>
                  </a:lnTo>
                  <a:lnTo>
                    <a:pt x="151" y="145"/>
                  </a:lnTo>
                  <a:lnTo>
                    <a:pt x="146" y="143"/>
                  </a:lnTo>
                  <a:lnTo>
                    <a:pt x="146" y="141"/>
                  </a:lnTo>
                  <a:lnTo>
                    <a:pt x="143" y="141"/>
                  </a:lnTo>
                  <a:lnTo>
                    <a:pt x="143" y="141"/>
                  </a:lnTo>
                  <a:lnTo>
                    <a:pt x="142" y="141"/>
                  </a:lnTo>
                  <a:lnTo>
                    <a:pt x="142" y="140"/>
                  </a:lnTo>
                  <a:lnTo>
                    <a:pt x="142" y="140"/>
                  </a:lnTo>
                  <a:lnTo>
                    <a:pt x="140" y="140"/>
                  </a:lnTo>
                  <a:lnTo>
                    <a:pt x="140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8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7" y="141"/>
                  </a:lnTo>
                  <a:lnTo>
                    <a:pt x="135" y="141"/>
                  </a:lnTo>
                  <a:lnTo>
                    <a:pt x="132" y="140"/>
                  </a:lnTo>
                  <a:lnTo>
                    <a:pt x="132" y="140"/>
                  </a:lnTo>
                  <a:lnTo>
                    <a:pt x="131" y="140"/>
                  </a:lnTo>
                  <a:lnTo>
                    <a:pt x="129" y="138"/>
                  </a:lnTo>
                  <a:lnTo>
                    <a:pt x="129" y="138"/>
                  </a:lnTo>
                  <a:lnTo>
                    <a:pt x="127" y="137"/>
                  </a:lnTo>
                  <a:lnTo>
                    <a:pt x="127" y="137"/>
                  </a:lnTo>
                  <a:lnTo>
                    <a:pt x="126" y="138"/>
                  </a:lnTo>
                  <a:lnTo>
                    <a:pt x="124" y="138"/>
                  </a:lnTo>
                  <a:lnTo>
                    <a:pt x="123" y="140"/>
                  </a:lnTo>
                  <a:lnTo>
                    <a:pt x="116" y="145"/>
                  </a:lnTo>
                  <a:lnTo>
                    <a:pt x="115" y="146"/>
                  </a:lnTo>
                  <a:lnTo>
                    <a:pt x="113" y="149"/>
                  </a:lnTo>
                  <a:lnTo>
                    <a:pt x="113" y="151"/>
                  </a:lnTo>
                  <a:lnTo>
                    <a:pt x="113" y="154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3" y="157"/>
                  </a:lnTo>
                  <a:lnTo>
                    <a:pt x="112" y="157"/>
                  </a:lnTo>
                  <a:lnTo>
                    <a:pt x="110" y="157"/>
                  </a:lnTo>
                  <a:lnTo>
                    <a:pt x="110" y="157"/>
                  </a:lnTo>
                  <a:lnTo>
                    <a:pt x="108" y="157"/>
                  </a:lnTo>
                  <a:lnTo>
                    <a:pt x="108" y="157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5" y="159"/>
                  </a:lnTo>
                  <a:lnTo>
                    <a:pt x="104" y="159"/>
                  </a:lnTo>
                  <a:lnTo>
                    <a:pt x="101" y="157"/>
                  </a:lnTo>
                  <a:lnTo>
                    <a:pt x="99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6" y="157"/>
                  </a:lnTo>
                  <a:lnTo>
                    <a:pt x="96" y="157"/>
                  </a:lnTo>
                  <a:lnTo>
                    <a:pt x="93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4"/>
                  </a:lnTo>
                  <a:lnTo>
                    <a:pt x="91" y="154"/>
                  </a:lnTo>
                  <a:lnTo>
                    <a:pt x="91" y="154"/>
                  </a:lnTo>
                  <a:lnTo>
                    <a:pt x="90" y="154"/>
                  </a:lnTo>
                  <a:lnTo>
                    <a:pt x="90" y="154"/>
                  </a:lnTo>
                  <a:lnTo>
                    <a:pt x="88" y="152"/>
                  </a:lnTo>
                  <a:lnTo>
                    <a:pt x="88" y="152"/>
                  </a:lnTo>
                  <a:lnTo>
                    <a:pt x="86" y="152"/>
                  </a:lnTo>
                  <a:lnTo>
                    <a:pt x="85" y="152"/>
                  </a:lnTo>
                  <a:lnTo>
                    <a:pt x="83" y="151"/>
                  </a:lnTo>
                  <a:lnTo>
                    <a:pt x="80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4" y="152"/>
                  </a:lnTo>
                  <a:lnTo>
                    <a:pt x="74" y="152"/>
                  </a:lnTo>
                  <a:lnTo>
                    <a:pt x="72" y="152"/>
                  </a:lnTo>
                  <a:lnTo>
                    <a:pt x="72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6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51"/>
                  </a:lnTo>
                  <a:lnTo>
                    <a:pt x="60" y="151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48"/>
                  </a:lnTo>
                  <a:lnTo>
                    <a:pt x="55" y="148"/>
                  </a:lnTo>
                  <a:lnTo>
                    <a:pt x="52" y="148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49" y="146"/>
                  </a:lnTo>
                  <a:lnTo>
                    <a:pt x="49" y="146"/>
                  </a:lnTo>
                  <a:lnTo>
                    <a:pt x="49" y="148"/>
                  </a:lnTo>
                  <a:lnTo>
                    <a:pt x="49" y="148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9" y="145"/>
                  </a:lnTo>
                  <a:lnTo>
                    <a:pt x="49" y="145"/>
                  </a:lnTo>
                  <a:lnTo>
                    <a:pt x="49" y="143"/>
                  </a:lnTo>
                  <a:lnTo>
                    <a:pt x="47" y="143"/>
                  </a:lnTo>
                  <a:lnTo>
                    <a:pt x="45" y="143"/>
                  </a:lnTo>
                  <a:lnTo>
                    <a:pt x="45" y="143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2" y="141"/>
                  </a:lnTo>
                  <a:lnTo>
                    <a:pt x="42" y="140"/>
                  </a:lnTo>
                  <a:lnTo>
                    <a:pt x="45" y="140"/>
                  </a:lnTo>
                  <a:lnTo>
                    <a:pt x="47" y="138"/>
                  </a:lnTo>
                  <a:lnTo>
                    <a:pt x="49" y="130"/>
                  </a:lnTo>
                  <a:lnTo>
                    <a:pt x="50" y="119"/>
                  </a:lnTo>
                  <a:lnTo>
                    <a:pt x="52" y="118"/>
                  </a:lnTo>
                  <a:lnTo>
                    <a:pt x="53" y="118"/>
                  </a:lnTo>
                  <a:lnTo>
                    <a:pt x="52" y="116"/>
                  </a:lnTo>
                  <a:lnTo>
                    <a:pt x="52" y="118"/>
                  </a:lnTo>
                  <a:lnTo>
                    <a:pt x="52" y="118"/>
                  </a:lnTo>
                  <a:lnTo>
                    <a:pt x="50" y="118"/>
                  </a:lnTo>
                  <a:lnTo>
                    <a:pt x="52" y="110"/>
                  </a:lnTo>
                  <a:lnTo>
                    <a:pt x="52" y="107"/>
                  </a:lnTo>
                  <a:lnTo>
                    <a:pt x="53" y="102"/>
                  </a:lnTo>
                  <a:lnTo>
                    <a:pt x="55" y="104"/>
                  </a:lnTo>
                  <a:lnTo>
                    <a:pt x="56" y="105"/>
                  </a:lnTo>
                  <a:lnTo>
                    <a:pt x="58" y="107"/>
                  </a:lnTo>
                  <a:lnTo>
                    <a:pt x="58" y="110"/>
                  </a:lnTo>
                  <a:lnTo>
                    <a:pt x="60" y="111"/>
                  </a:lnTo>
                  <a:lnTo>
                    <a:pt x="61" y="113"/>
                  </a:lnTo>
                  <a:lnTo>
                    <a:pt x="60" y="111"/>
                  </a:lnTo>
                  <a:lnTo>
                    <a:pt x="60" y="110"/>
                  </a:lnTo>
                  <a:lnTo>
                    <a:pt x="58" y="105"/>
                  </a:lnTo>
                  <a:lnTo>
                    <a:pt x="58" y="104"/>
                  </a:lnTo>
                  <a:lnTo>
                    <a:pt x="56" y="102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2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6"/>
                  </a:lnTo>
                  <a:lnTo>
                    <a:pt x="52" y="91"/>
                  </a:lnTo>
                  <a:lnTo>
                    <a:pt x="52" y="89"/>
                  </a:lnTo>
                  <a:lnTo>
                    <a:pt x="52" y="89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2" y="85"/>
                  </a:lnTo>
                  <a:lnTo>
                    <a:pt x="41" y="82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5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8" y="74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9" y="70"/>
                  </a:lnTo>
                  <a:lnTo>
                    <a:pt x="41" y="72"/>
                  </a:lnTo>
                  <a:lnTo>
                    <a:pt x="42" y="72"/>
                  </a:lnTo>
                  <a:lnTo>
                    <a:pt x="44" y="72"/>
                  </a:lnTo>
                  <a:lnTo>
                    <a:pt x="41" y="70"/>
                  </a:lnTo>
                  <a:lnTo>
                    <a:pt x="34" y="70"/>
                  </a:lnTo>
                  <a:lnTo>
                    <a:pt x="33" y="70"/>
                  </a:lnTo>
                  <a:lnTo>
                    <a:pt x="33" y="70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7"/>
                  </a:lnTo>
                  <a:lnTo>
                    <a:pt x="33" y="67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28" y="67"/>
                  </a:lnTo>
                  <a:lnTo>
                    <a:pt x="28" y="66"/>
                  </a:lnTo>
                  <a:lnTo>
                    <a:pt x="30" y="66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2" y="64"/>
                  </a:lnTo>
                  <a:lnTo>
                    <a:pt x="22" y="64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2" y="61"/>
                  </a:lnTo>
                  <a:lnTo>
                    <a:pt x="9" y="61"/>
                  </a:lnTo>
                  <a:lnTo>
                    <a:pt x="8" y="61"/>
                  </a:lnTo>
                  <a:lnTo>
                    <a:pt x="6" y="61"/>
                  </a:lnTo>
                  <a:lnTo>
                    <a:pt x="6" y="59"/>
                  </a:lnTo>
                  <a:lnTo>
                    <a:pt x="4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3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2"/>
                  </a:lnTo>
                  <a:lnTo>
                    <a:pt x="4" y="53"/>
                  </a:lnTo>
                  <a:lnTo>
                    <a:pt x="4" y="53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1" y="48"/>
                  </a:lnTo>
                  <a:lnTo>
                    <a:pt x="3" y="47"/>
                  </a:lnTo>
                  <a:lnTo>
                    <a:pt x="11" y="45"/>
                  </a:lnTo>
                  <a:lnTo>
                    <a:pt x="12" y="45"/>
                  </a:lnTo>
                  <a:lnTo>
                    <a:pt x="15" y="45"/>
                  </a:lnTo>
                  <a:lnTo>
                    <a:pt x="17" y="44"/>
                  </a:lnTo>
                  <a:lnTo>
                    <a:pt x="19" y="44"/>
                  </a:lnTo>
                  <a:lnTo>
                    <a:pt x="22" y="42"/>
                  </a:lnTo>
                  <a:lnTo>
                    <a:pt x="25" y="44"/>
                  </a:lnTo>
                  <a:lnTo>
                    <a:pt x="28" y="47"/>
                  </a:lnTo>
                  <a:lnTo>
                    <a:pt x="30" y="48"/>
                  </a:lnTo>
                  <a:lnTo>
                    <a:pt x="33" y="45"/>
                  </a:lnTo>
                  <a:lnTo>
                    <a:pt x="39" y="45"/>
                  </a:lnTo>
                  <a:lnTo>
                    <a:pt x="39" y="47"/>
                  </a:lnTo>
                  <a:lnTo>
                    <a:pt x="41" y="47"/>
                  </a:lnTo>
                  <a:lnTo>
                    <a:pt x="41" y="45"/>
                  </a:lnTo>
                  <a:lnTo>
                    <a:pt x="42" y="45"/>
                  </a:lnTo>
                  <a:lnTo>
                    <a:pt x="42" y="47"/>
                  </a:lnTo>
                  <a:lnTo>
                    <a:pt x="49" y="47"/>
                  </a:lnTo>
                  <a:lnTo>
                    <a:pt x="49" y="45"/>
                  </a:lnTo>
                  <a:lnTo>
                    <a:pt x="47" y="45"/>
                  </a:lnTo>
                  <a:lnTo>
                    <a:pt x="45" y="44"/>
                  </a:lnTo>
                  <a:lnTo>
                    <a:pt x="45" y="36"/>
                  </a:lnTo>
                  <a:lnTo>
                    <a:pt x="44" y="34"/>
                  </a:lnTo>
                  <a:lnTo>
                    <a:pt x="42" y="30"/>
                  </a:lnTo>
                  <a:lnTo>
                    <a:pt x="42" y="28"/>
                  </a:lnTo>
                  <a:lnTo>
                    <a:pt x="42" y="28"/>
                  </a:lnTo>
                  <a:lnTo>
                    <a:pt x="42" y="26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9" y="26"/>
                  </a:lnTo>
                  <a:lnTo>
                    <a:pt x="50" y="26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5" y="33"/>
                  </a:lnTo>
                  <a:lnTo>
                    <a:pt x="58" y="33"/>
                  </a:lnTo>
                  <a:lnTo>
                    <a:pt x="61" y="33"/>
                  </a:lnTo>
                  <a:lnTo>
                    <a:pt x="66" y="34"/>
                  </a:lnTo>
                  <a:lnTo>
                    <a:pt x="69" y="33"/>
                  </a:lnTo>
                  <a:lnTo>
                    <a:pt x="71" y="33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2" y="31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8"/>
                  </a:lnTo>
                  <a:lnTo>
                    <a:pt x="72" y="26"/>
                  </a:lnTo>
                  <a:lnTo>
                    <a:pt x="77" y="23"/>
                  </a:lnTo>
                  <a:lnTo>
                    <a:pt x="82" y="22"/>
                  </a:lnTo>
                  <a:lnTo>
                    <a:pt x="86" y="20"/>
                  </a:lnTo>
                  <a:lnTo>
                    <a:pt x="90" y="18"/>
                  </a:lnTo>
                  <a:lnTo>
                    <a:pt x="91" y="17"/>
                  </a:lnTo>
                  <a:lnTo>
                    <a:pt x="91" y="17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3" y="4"/>
                  </a:lnTo>
                  <a:lnTo>
                    <a:pt x="94" y="3"/>
                  </a:lnTo>
                  <a:lnTo>
                    <a:pt x="96" y="1"/>
                  </a:lnTo>
                  <a:lnTo>
                    <a:pt x="104" y="1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9" name="Freeform 276">
              <a:extLst>
                <a:ext uri="{FF2B5EF4-FFF2-40B4-BE49-F238E27FC236}">
                  <a16:creationId xmlns:a16="http://schemas.microsoft.com/office/drawing/2014/main" id="{D6C84A49-ECD6-45C3-8270-6CD0E2601AB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56427" y="2392631"/>
              <a:ext cx="27289" cy="38984"/>
            </a:xfrm>
            <a:custGeom>
              <a:avLst/>
              <a:gdLst>
                <a:gd name="T0" fmla="*/ 6 w 14"/>
                <a:gd name="T1" fmla="*/ 16 h 20"/>
                <a:gd name="T2" fmla="*/ 6 w 14"/>
                <a:gd name="T3" fmla="*/ 16 h 20"/>
                <a:gd name="T4" fmla="*/ 8 w 14"/>
                <a:gd name="T5" fmla="*/ 16 h 20"/>
                <a:gd name="T6" fmla="*/ 9 w 14"/>
                <a:gd name="T7" fmla="*/ 17 h 20"/>
                <a:gd name="T8" fmla="*/ 9 w 14"/>
                <a:gd name="T9" fmla="*/ 17 h 20"/>
                <a:gd name="T10" fmla="*/ 9 w 14"/>
                <a:gd name="T11" fmla="*/ 17 h 20"/>
                <a:gd name="T12" fmla="*/ 9 w 14"/>
                <a:gd name="T13" fmla="*/ 19 h 20"/>
                <a:gd name="T14" fmla="*/ 9 w 14"/>
                <a:gd name="T15" fmla="*/ 20 h 20"/>
                <a:gd name="T16" fmla="*/ 11 w 14"/>
                <a:gd name="T17" fmla="*/ 20 h 20"/>
                <a:gd name="T18" fmla="*/ 9 w 14"/>
                <a:gd name="T19" fmla="*/ 20 h 20"/>
                <a:gd name="T20" fmla="*/ 9 w 14"/>
                <a:gd name="T21" fmla="*/ 20 h 20"/>
                <a:gd name="T22" fmla="*/ 8 w 14"/>
                <a:gd name="T23" fmla="*/ 17 h 20"/>
                <a:gd name="T24" fmla="*/ 6 w 14"/>
                <a:gd name="T25" fmla="*/ 16 h 20"/>
                <a:gd name="T26" fmla="*/ 6 w 14"/>
                <a:gd name="T27" fmla="*/ 16 h 20"/>
                <a:gd name="T28" fmla="*/ 8 w 14"/>
                <a:gd name="T29" fmla="*/ 9 h 20"/>
                <a:gd name="T30" fmla="*/ 9 w 14"/>
                <a:gd name="T31" fmla="*/ 9 h 20"/>
                <a:gd name="T32" fmla="*/ 11 w 14"/>
                <a:gd name="T33" fmla="*/ 11 h 20"/>
                <a:gd name="T34" fmla="*/ 11 w 14"/>
                <a:gd name="T35" fmla="*/ 11 h 20"/>
                <a:gd name="T36" fmla="*/ 11 w 14"/>
                <a:gd name="T37" fmla="*/ 13 h 20"/>
                <a:gd name="T38" fmla="*/ 11 w 14"/>
                <a:gd name="T39" fmla="*/ 13 h 20"/>
                <a:gd name="T40" fmla="*/ 11 w 14"/>
                <a:gd name="T41" fmla="*/ 13 h 20"/>
                <a:gd name="T42" fmla="*/ 9 w 14"/>
                <a:gd name="T43" fmla="*/ 11 h 20"/>
                <a:gd name="T44" fmla="*/ 8 w 14"/>
                <a:gd name="T45" fmla="*/ 11 h 20"/>
                <a:gd name="T46" fmla="*/ 8 w 14"/>
                <a:gd name="T47" fmla="*/ 11 h 20"/>
                <a:gd name="T48" fmla="*/ 8 w 14"/>
                <a:gd name="T49" fmla="*/ 9 h 20"/>
                <a:gd name="T50" fmla="*/ 8 w 14"/>
                <a:gd name="T51" fmla="*/ 9 h 20"/>
                <a:gd name="T52" fmla="*/ 1 w 14"/>
                <a:gd name="T53" fmla="*/ 5 h 20"/>
                <a:gd name="T54" fmla="*/ 3 w 14"/>
                <a:gd name="T55" fmla="*/ 5 h 20"/>
                <a:gd name="T56" fmla="*/ 5 w 14"/>
                <a:gd name="T57" fmla="*/ 5 h 20"/>
                <a:gd name="T58" fmla="*/ 5 w 14"/>
                <a:gd name="T59" fmla="*/ 6 h 20"/>
                <a:gd name="T60" fmla="*/ 5 w 14"/>
                <a:gd name="T61" fmla="*/ 6 h 20"/>
                <a:gd name="T62" fmla="*/ 3 w 14"/>
                <a:gd name="T63" fmla="*/ 6 h 20"/>
                <a:gd name="T64" fmla="*/ 1 w 14"/>
                <a:gd name="T65" fmla="*/ 6 h 20"/>
                <a:gd name="T66" fmla="*/ 0 w 14"/>
                <a:gd name="T67" fmla="*/ 6 h 20"/>
                <a:gd name="T68" fmla="*/ 0 w 14"/>
                <a:gd name="T69" fmla="*/ 5 h 20"/>
                <a:gd name="T70" fmla="*/ 1 w 14"/>
                <a:gd name="T71" fmla="*/ 5 h 20"/>
                <a:gd name="T72" fmla="*/ 1 w 14"/>
                <a:gd name="T73" fmla="*/ 5 h 20"/>
                <a:gd name="T74" fmla="*/ 6 w 14"/>
                <a:gd name="T75" fmla="*/ 0 h 20"/>
                <a:gd name="T76" fmla="*/ 8 w 14"/>
                <a:gd name="T77" fmla="*/ 2 h 20"/>
                <a:gd name="T78" fmla="*/ 11 w 14"/>
                <a:gd name="T79" fmla="*/ 3 h 20"/>
                <a:gd name="T80" fmla="*/ 11 w 14"/>
                <a:gd name="T81" fmla="*/ 5 h 20"/>
                <a:gd name="T82" fmla="*/ 9 w 14"/>
                <a:gd name="T83" fmla="*/ 5 h 20"/>
                <a:gd name="T84" fmla="*/ 9 w 14"/>
                <a:gd name="T85" fmla="*/ 5 h 20"/>
                <a:gd name="T86" fmla="*/ 8 w 14"/>
                <a:gd name="T87" fmla="*/ 5 h 20"/>
                <a:gd name="T88" fmla="*/ 8 w 14"/>
                <a:gd name="T89" fmla="*/ 5 h 20"/>
                <a:gd name="T90" fmla="*/ 8 w 14"/>
                <a:gd name="T91" fmla="*/ 5 h 20"/>
                <a:gd name="T92" fmla="*/ 8 w 14"/>
                <a:gd name="T93" fmla="*/ 6 h 20"/>
                <a:gd name="T94" fmla="*/ 9 w 14"/>
                <a:gd name="T95" fmla="*/ 8 h 20"/>
                <a:gd name="T96" fmla="*/ 9 w 14"/>
                <a:gd name="T97" fmla="*/ 8 h 20"/>
                <a:gd name="T98" fmla="*/ 9 w 14"/>
                <a:gd name="T99" fmla="*/ 9 h 20"/>
                <a:gd name="T100" fmla="*/ 8 w 14"/>
                <a:gd name="T101" fmla="*/ 8 h 20"/>
                <a:gd name="T102" fmla="*/ 6 w 14"/>
                <a:gd name="T103" fmla="*/ 5 h 20"/>
                <a:gd name="T104" fmla="*/ 3 w 14"/>
                <a:gd name="T105" fmla="*/ 2 h 20"/>
                <a:gd name="T106" fmla="*/ 6 w 14"/>
                <a:gd name="T107" fmla="*/ 0 h 20"/>
                <a:gd name="T108" fmla="*/ 12 w 14"/>
                <a:gd name="T109" fmla="*/ 0 h 20"/>
                <a:gd name="T110" fmla="*/ 12 w 14"/>
                <a:gd name="T111" fmla="*/ 2 h 20"/>
                <a:gd name="T112" fmla="*/ 14 w 14"/>
                <a:gd name="T113" fmla="*/ 2 h 20"/>
                <a:gd name="T114" fmla="*/ 14 w 14"/>
                <a:gd name="T115" fmla="*/ 3 h 20"/>
                <a:gd name="T116" fmla="*/ 12 w 14"/>
                <a:gd name="T117" fmla="*/ 3 h 20"/>
                <a:gd name="T118" fmla="*/ 12 w 14"/>
                <a:gd name="T119" fmla="*/ 3 h 20"/>
                <a:gd name="T120" fmla="*/ 12 w 14"/>
                <a:gd name="T121" fmla="*/ 3 h 20"/>
                <a:gd name="T122" fmla="*/ 12 w 14"/>
                <a:gd name="T123" fmla="*/ 2 h 20"/>
                <a:gd name="T124" fmla="*/ 12 w 14"/>
                <a:gd name="T1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" h="20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17"/>
                  </a:lnTo>
                  <a:lnTo>
                    <a:pt x="6" y="16"/>
                  </a:lnTo>
                  <a:lnTo>
                    <a:pt x="6" y="16"/>
                  </a:lnTo>
                  <a:close/>
                  <a:moveTo>
                    <a:pt x="8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8" y="11"/>
                  </a:lnTo>
                  <a:lnTo>
                    <a:pt x="8" y="9"/>
                  </a:lnTo>
                  <a:lnTo>
                    <a:pt x="8" y="9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9" y="8"/>
                  </a:lnTo>
                  <a:lnTo>
                    <a:pt x="9" y="8"/>
                  </a:lnTo>
                  <a:lnTo>
                    <a:pt x="9" y="9"/>
                  </a:lnTo>
                  <a:lnTo>
                    <a:pt x="8" y="8"/>
                  </a:lnTo>
                  <a:lnTo>
                    <a:pt x="6" y="5"/>
                  </a:lnTo>
                  <a:lnTo>
                    <a:pt x="3" y="2"/>
                  </a:lnTo>
                  <a:lnTo>
                    <a:pt x="6" y="0"/>
                  </a:lnTo>
                  <a:close/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0" name="Freeform 277">
              <a:extLst>
                <a:ext uri="{FF2B5EF4-FFF2-40B4-BE49-F238E27FC236}">
                  <a16:creationId xmlns:a16="http://schemas.microsoft.com/office/drawing/2014/main" id="{EAF9F17A-2BFE-4087-A6D8-376F6A8738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53690" y="4146930"/>
              <a:ext cx="703670" cy="122802"/>
            </a:xfrm>
            <a:custGeom>
              <a:avLst/>
              <a:gdLst>
                <a:gd name="T0" fmla="*/ 361 w 361"/>
                <a:gd name="T1" fmla="*/ 61 h 63"/>
                <a:gd name="T2" fmla="*/ 361 w 361"/>
                <a:gd name="T3" fmla="*/ 63 h 63"/>
                <a:gd name="T4" fmla="*/ 361 w 361"/>
                <a:gd name="T5" fmla="*/ 63 h 63"/>
                <a:gd name="T6" fmla="*/ 359 w 361"/>
                <a:gd name="T7" fmla="*/ 63 h 63"/>
                <a:gd name="T8" fmla="*/ 359 w 361"/>
                <a:gd name="T9" fmla="*/ 63 h 63"/>
                <a:gd name="T10" fmla="*/ 361 w 361"/>
                <a:gd name="T11" fmla="*/ 61 h 63"/>
                <a:gd name="T12" fmla="*/ 291 w 361"/>
                <a:gd name="T13" fmla="*/ 37 h 63"/>
                <a:gd name="T14" fmla="*/ 293 w 361"/>
                <a:gd name="T15" fmla="*/ 39 h 63"/>
                <a:gd name="T16" fmla="*/ 293 w 361"/>
                <a:gd name="T17" fmla="*/ 39 h 63"/>
                <a:gd name="T18" fmla="*/ 293 w 361"/>
                <a:gd name="T19" fmla="*/ 41 h 63"/>
                <a:gd name="T20" fmla="*/ 293 w 361"/>
                <a:gd name="T21" fmla="*/ 41 h 63"/>
                <a:gd name="T22" fmla="*/ 293 w 361"/>
                <a:gd name="T23" fmla="*/ 41 h 63"/>
                <a:gd name="T24" fmla="*/ 291 w 361"/>
                <a:gd name="T25" fmla="*/ 41 h 63"/>
                <a:gd name="T26" fmla="*/ 291 w 361"/>
                <a:gd name="T27" fmla="*/ 39 h 63"/>
                <a:gd name="T28" fmla="*/ 290 w 361"/>
                <a:gd name="T29" fmla="*/ 39 h 63"/>
                <a:gd name="T30" fmla="*/ 291 w 361"/>
                <a:gd name="T31" fmla="*/ 39 h 63"/>
                <a:gd name="T32" fmla="*/ 291 w 361"/>
                <a:gd name="T33" fmla="*/ 37 h 63"/>
                <a:gd name="T34" fmla="*/ 197 w 361"/>
                <a:gd name="T35" fmla="*/ 33 h 63"/>
                <a:gd name="T36" fmla="*/ 197 w 361"/>
                <a:gd name="T37" fmla="*/ 33 h 63"/>
                <a:gd name="T38" fmla="*/ 197 w 361"/>
                <a:gd name="T39" fmla="*/ 33 h 63"/>
                <a:gd name="T40" fmla="*/ 197 w 361"/>
                <a:gd name="T41" fmla="*/ 33 h 63"/>
                <a:gd name="T42" fmla="*/ 197 w 361"/>
                <a:gd name="T43" fmla="*/ 33 h 63"/>
                <a:gd name="T44" fmla="*/ 195 w 361"/>
                <a:gd name="T45" fmla="*/ 33 h 63"/>
                <a:gd name="T46" fmla="*/ 195 w 361"/>
                <a:gd name="T47" fmla="*/ 33 h 63"/>
                <a:gd name="T48" fmla="*/ 195 w 361"/>
                <a:gd name="T49" fmla="*/ 33 h 63"/>
                <a:gd name="T50" fmla="*/ 197 w 361"/>
                <a:gd name="T51" fmla="*/ 33 h 63"/>
                <a:gd name="T52" fmla="*/ 197 w 361"/>
                <a:gd name="T53" fmla="*/ 33 h 63"/>
                <a:gd name="T54" fmla="*/ 197 w 361"/>
                <a:gd name="T55" fmla="*/ 33 h 63"/>
                <a:gd name="T56" fmla="*/ 197 w 361"/>
                <a:gd name="T57" fmla="*/ 33 h 63"/>
                <a:gd name="T58" fmla="*/ 197 w 361"/>
                <a:gd name="T59" fmla="*/ 33 h 63"/>
                <a:gd name="T60" fmla="*/ 200 w 361"/>
                <a:gd name="T61" fmla="*/ 31 h 63"/>
                <a:gd name="T62" fmla="*/ 200 w 361"/>
                <a:gd name="T63" fmla="*/ 31 h 63"/>
                <a:gd name="T64" fmla="*/ 200 w 361"/>
                <a:gd name="T65" fmla="*/ 31 h 63"/>
                <a:gd name="T66" fmla="*/ 200 w 361"/>
                <a:gd name="T67" fmla="*/ 31 h 63"/>
                <a:gd name="T68" fmla="*/ 200 w 361"/>
                <a:gd name="T69" fmla="*/ 31 h 63"/>
                <a:gd name="T70" fmla="*/ 200 w 361"/>
                <a:gd name="T71" fmla="*/ 31 h 63"/>
                <a:gd name="T72" fmla="*/ 200 w 361"/>
                <a:gd name="T73" fmla="*/ 31 h 63"/>
                <a:gd name="T74" fmla="*/ 200 w 361"/>
                <a:gd name="T75" fmla="*/ 31 h 63"/>
                <a:gd name="T76" fmla="*/ 200 w 361"/>
                <a:gd name="T77" fmla="*/ 31 h 63"/>
                <a:gd name="T78" fmla="*/ 3 w 361"/>
                <a:gd name="T79" fmla="*/ 0 h 63"/>
                <a:gd name="T80" fmla="*/ 3 w 361"/>
                <a:gd name="T81" fmla="*/ 1 h 63"/>
                <a:gd name="T82" fmla="*/ 3 w 361"/>
                <a:gd name="T83" fmla="*/ 1 h 63"/>
                <a:gd name="T84" fmla="*/ 1 w 361"/>
                <a:gd name="T85" fmla="*/ 1 h 63"/>
                <a:gd name="T86" fmla="*/ 1 w 361"/>
                <a:gd name="T87" fmla="*/ 3 h 63"/>
                <a:gd name="T88" fmla="*/ 0 w 361"/>
                <a:gd name="T89" fmla="*/ 3 h 63"/>
                <a:gd name="T90" fmla="*/ 1 w 361"/>
                <a:gd name="T91" fmla="*/ 1 h 63"/>
                <a:gd name="T92" fmla="*/ 1 w 361"/>
                <a:gd name="T93" fmla="*/ 1 h 63"/>
                <a:gd name="T94" fmla="*/ 1 w 361"/>
                <a:gd name="T95" fmla="*/ 1 h 63"/>
                <a:gd name="T96" fmla="*/ 3 w 361"/>
                <a:gd name="T9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1" h="63">
                  <a:moveTo>
                    <a:pt x="361" y="61"/>
                  </a:moveTo>
                  <a:lnTo>
                    <a:pt x="361" y="63"/>
                  </a:lnTo>
                  <a:lnTo>
                    <a:pt x="361" y="63"/>
                  </a:lnTo>
                  <a:lnTo>
                    <a:pt x="359" y="63"/>
                  </a:lnTo>
                  <a:lnTo>
                    <a:pt x="359" y="63"/>
                  </a:lnTo>
                  <a:lnTo>
                    <a:pt x="361" y="61"/>
                  </a:lnTo>
                  <a:close/>
                  <a:moveTo>
                    <a:pt x="291" y="37"/>
                  </a:moveTo>
                  <a:lnTo>
                    <a:pt x="293" y="39"/>
                  </a:lnTo>
                  <a:lnTo>
                    <a:pt x="293" y="39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1" y="41"/>
                  </a:lnTo>
                  <a:lnTo>
                    <a:pt x="291" y="39"/>
                  </a:lnTo>
                  <a:lnTo>
                    <a:pt x="290" y="39"/>
                  </a:lnTo>
                  <a:lnTo>
                    <a:pt x="291" y="39"/>
                  </a:lnTo>
                  <a:lnTo>
                    <a:pt x="291" y="37"/>
                  </a:lnTo>
                  <a:close/>
                  <a:moveTo>
                    <a:pt x="197" y="33"/>
                  </a:move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close/>
                  <a:moveTo>
                    <a:pt x="200" y="31"/>
                  </a:move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close/>
                  <a:moveTo>
                    <a:pt x="3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1" name="Freeform 278">
              <a:extLst>
                <a:ext uri="{FF2B5EF4-FFF2-40B4-BE49-F238E27FC236}">
                  <a16:creationId xmlns:a16="http://schemas.microsoft.com/office/drawing/2014/main" id="{76810C66-5BE0-4BFF-BC40-DCFA1C05F1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9933" y="5994792"/>
              <a:ext cx="95512" cy="40934"/>
            </a:xfrm>
            <a:custGeom>
              <a:avLst/>
              <a:gdLst>
                <a:gd name="T0" fmla="*/ 23 w 49"/>
                <a:gd name="T1" fmla="*/ 17 h 21"/>
                <a:gd name="T2" fmla="*/ 21 w 49"/>
                <a:gd name="T3" fmla="*/ 19 h 21"/>
                <a:gd name="T4" fmla="*/ 21 w 49"/>
                <a:gd name="T5" fmla="*/ 17 h 21"/>
                <a:gd name="T6" fmla="*/ 40 w 49"/>
                <a:gd name="T7" fmla="*/ 14 h 21"/>
                <a:gd name="T8" fmla="*/ 38 w 49"/>
                <a:gd name="T9" fmla="*/ 14 h 21"/>
                <a:gd name="T10" fmla="*/ 4 w 49"/>
                <a:gd name="T11" fmla="*/ 10 h 21"/>
                <a:gd name="T12" fmla="*/ 4 w 49"/>
                <a:gd name="T13" fmla="*/ 13 h 21"/>
                <a:gd name="T14" fmla="*/ 0 w 49"/>
                <a:gd name="T15" fmla="*/ 11 h 21"/>
                <a:gd name="T16" fmla="*/ 10 w 49"/>
                <a:gd name="T17" fmla="*/ 2 h 21"/>
                <a:gd name="T18" fmla="*/ 15 w 49"/>
                <a:gd name="T19" fmla="*/ 5 h 21"/>
                <a:gd name="T20" fmla="*/ 19 w 49"/>
                <a:gd name="T21" fmla="*/ 3 h 21"/>
                <a:gd name="T22" fmla="*/ 24 w 49"/>
                <a:gd name="T23" fmla="*/ 3 h 21"/>
                <a:gd name="T24" fmla="*/ 27 w 49"/>
                <a:gd name="T25" fmla="*/ 2 h 21"/>
                <a:gd name="T26" fmla="*/ 27 w 49"/>
                <a:gd name="T27" fmla="*/ 5 h 21"/>
                <a:gd name="T28" fmla="*/ 24 w 49"/>
                <a:gd name="T29" fmla="*/ 6 h 21"/>
                <a:gd name="T30" fmla="*/ 18 w 49"/>
                <a:gd name="T31" fmla="*/ 14 h 21"/>
                <a:gd name="T32" fmla="*/ 15 w 49"/>
                <a:gd name="T33" fmla="*/ 14 h 21"/>
                <a:gd name="T34" fmla="*/ 11 w 49"/>
                <a:gd name="T35" fmla="*/ 17 h 21"/>
                <a:gd name="T36" fmla="*/ 10 w 49"/>
                <a:gd name="T37" fmla="*/ 17 h 21"/>
                <a:gd name="T38" fmla="*/ 5 w 49"/>
                <a:gd name="T39" fmla="*/ 17 h 21"/>
                <a:gd name="T40" fmla="*/ 8 w 49"/>
                <a:gd name="T41" fmla="*/ 13 h 21"/>
                <a:gd name="T42" fmla="*/ 13 w 49"/>
                <a:gd name="T43" fmla="*/ 10 h 21"/>
                <a:gd name="T44" fmla="*/ 13 w 49"/>
                <a:gd name="T45" fmla="*/ 8 h 21"/>
                <a:gd name="T46" fmla="*/ 10 w 49"/>
                <a:gd name="T47" fmla="*/ 10 h 21"/>
                <a:gd name="T48" fmla="*/ 10 w 49"/>
                <a:gd name="T49" fmla="*/ 8 h 21"/>
                <a:gd name="T50" fmla="*/ 13 w 49"/>
                <a:gd name="T51" fmla="*/ 6 h 21"/>
                <a:gd name="T52" fmla="*/ 10 w 49"/>
                <a:gd name="T53" fmla="*/ 3 h 21"/>
                <a:gd name="T54" fmla="*/ 10 w 49"/>
                <a:gd name="T55" fmla="*/ 2 h 21"/>
                <a:gd name="T56" fmla="*/ 16 w 49"/>
                <a:gd name="T57" fmla="*/ 2 h 21"/>
                <a:gd name="T58" fmla="*/ 13 w 49"/>
                <a:gd name="T59" fmla="*/ 2 h 21"/>
                <a:gd name="T60" fmla="*/ 34 w 49"/>
                <a:gd name="T61" fmla="*/ 0 h 21"/>
                <a:gd name="T62" fmla="*/ 40 w 49"/>
                <a:gd name="T63" fmla="*/ 2 h 21"/>
                <a:gd name="T64" fmla="*/ 40 w 49"/>
                <a:gd name="T65" fmla="*/ 3 h 21"/>
                <a:gd name="T66" fmla="*/ 40 w 49"/>
                <a:gd name="T67" fmla="*/ 5 h 21"/>
                <a:gd name="T68" fmla="*/ 43 w 49"/>
                <a:gd name="T69" fmla="*/ 5 h 21"/>
                <a:gd name="T70" fmla="*/ 43 w 49"/>
                <a:gd name="T71" fmla="*/ 3 h 21"/>
                <a:gd name="T72" fmla="*/ 48 w 49"/>
                <a:gd name="T73" fmla="*/ 3 h 21"/>
                <a:gd name="T74" fmla="*/ 46 w 49"/>
                <a:gd name="T75" fmla="*/ 6 h 21"/>
                <a:gd name="T76" fmla="*/ 49 w 49"/>
                <a:gd name="T77" fmla="*/ 8 h 21"/>
                <a:gd name="T78" fmla="*/ 45 w 49"/>
                <a:gd name="T79" fmla="*/ 10 h 21"/>
                <a:gd name="T80" fmla="*/ 37 w 49"/>
                <a:gd name="T81" fmla="*/ 13 h 21"/>
                <a:gd name="T82" fmla="*/ 37 w 49"/>
                <a:gd name="T83" fmla="*/ 16 h 21"/>
                <a:gd name="T84" fmla="*/ 30 w 49"/>
                <a:gd name="T85" fmla="*/ 17 h 21"/>
                <a:gd name="T86" fmla="*/ 27 w 49"/>
                <a:gd name="T87" fmla="*/ 17 h 21"/>
                <a:gd name="T88" fmla="*/ 23 w 49"/>
                <a:gd name="T89" fmla="*/ 17 h 21"/>
                <a:gd name="T90" fmla="*/ 24 w 49"/>
                <a:gd name="T91" fmla="*/ 13 h 21"/>
                <a:gd name="T92" fmla="*/ 29 w 49"/>
                <a:gd name="T93" fmla="*/ 8 h 21"/>
                <a:gd name="T94" fmla="*/ 30 w 49"/>
                <a:gd name="T95" fmla="*/ 8 h 21"/>
                <a:gd name="T96" fmla="*/ 34 w 49"/>
                <a:gd name="T97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9" h="21">
                  <a:moveTo>
                    <a:pt x="21" y="17"/>
                  </a:moveTo>
                  <a:lnTo>
                    <a:pt x="21" y="17"/>
                  </a:lnTo>
                  <a:lnTo>
                    <a:pt x="23" y="17"/>
                  </a:lnTo>
                  <a:lnTo>
                    <a:pt x="23" y="19"/>
                  </a:lnTo>
                  <a:lnTo>
                    <a:pt x="21" y="19"/>
                  </a:lnTo>
                  <a:lnTo>
                    <a:pt x="21" y="19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7"/>
                  </a:lnTo>
                  <a:close/>
                  <a:moveTo>
                    <a:pt x="40" y="14"/>
                  </a:moveTo>
                  <a:lnTo>
                    <a:pt x="40" y="14"/>
                  </a:lnTo>
                  <a:lnTo>
                    <a:pt x="40" y="14"/>
                  </a:lnTo>
                  <a:lnTo>
                    <a:pt x="40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40" y="14"/>
                  </a:lnTo>
                  <a:close/>
                  <a:moveTo>
                    <a:pt x="2" y="10"/>
                  </a:moveTo>
                  <a:lnTo>
                    <a:pt x="4" y="10"/>
                  </a:lnTo>
                  <a:lnTo>
                    <a:pt x="5" y="10"/>
                  </a:lnTo>
                  <a:lnTo>
                    <a:pt x="4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close/>
                  <a:moveTo>
                    <a:pt x="10" y="2"/>
                  </a:moveTo>
                  <a:lnTo>
                    <a:pt x="11" y="3"/>
                  </a:lnTo>
                  <a:lnTo>
                    <a:pt x="13" y="3"/>
                  </a:lnTo>
                  <a:lnTo>
                    <a:pt x="15" y="5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9" y="3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3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4" y="6"/>
                  </a:lnTo>
                  <a:lnTo>
                    <a:pt x="24" y="8"/>
                  </a:lnTo>
                  <a:lnTo>
                    <a:pt x="21" y="11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6" y="14"/>
                  </a:lnTo>
                  <a:lnTo>
                    <a:pt x="15" y="14"/>
                  </a:lnTo>
                  <a:lnTo>
                    <a:pt x="13" y="14"/>
                  </a:lnTo>
                  <a:lnTo>
                    <a:pt x="13" y="16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7" y="17"/>
                  </a:lnTo>
                  <a:lnTo>
                    <a:pt x="5" y="17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11" y="10"/>
                  </a:lnTo>
                  <a:lnTo>
                    <a:pt x="10" y="10"/>
                  </a:lnTo>
                  <a:lnTo>
                    <a:pt x="8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3" y="8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1" y="5"/>
                  </a:lnTo>
                  <a:lnTo>
                    <a:pt x="10" y="5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2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2"/>
                  </a:lnTo>
                  <a:lnTo>
                    <a:pt x="16" y="3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5" y="0"/>
                  </a:lnTo>
                  <a:close/>
                  <a:moveTo>
                    <a:pt x="34" y="0"/>
                  </a:moveTo>
                  <a:lnTo>
                    <a:pt x="37" y="2"/>
                  </a:lnTo>
                  <a:lnTo>
                    <a:pt x="38" y="0"/>
                  </a:lnTo>
                  <a:lnTo>
                    <a:pt x="40" y="2"/>
                  </a:lnTo>
                  <a:lnTo>
                    <a:pt x="41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38" y="3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5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48" y="3"/>
                  </a:lnTo>
                  <a:lnTo>
                    <a:pt x="49" y="5"/>
                  </a:lnTo>
                  <a:lnTo>
                    <a:pt x="48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9" y="8"/>
                  </a:lnTo>
                  <a:lnTo>
                    <a:pt x="46" y="10"/>
                  </a:lnTo>
                  <a:lnTo>
                    <a:pt x="45" y="10"/>
                  </a:lnTo>
                  <a:lnTo>
                    <a:pt x="43" y="11"/>
                  </a:lnTo>
                  <a:lnTo>
                    <a:pt x="41" y="11"/>
                  </a:lnTo>
                  <a:lnTo>
                    <a:pt x="37" y="13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7" y="16"/>
                  </a:lnTo>
                  <a:lnTo>
                    <a:pt x="30" y="14"/>
                  </a:lnTo>
                  <a:lnTo>
                    <a:pt x="29" y="14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7" y="17"/>
                  </a:lnTo>
                  <a:lnTo>
                    <a:pt x="26" y="21"/>
                  </a:lnTo>
                  <a:lnTo>
                    <a:pt x="24" y="19"/>
                  </a:lnTo>
                  <a:lnTo>
                    <a:pt x="23" y="17"/>
                  </a:lnTo>
                  <a:lnTo>
                    <a:pt x="23" y="16"/>
                  </a:lnTo>
                  <a:lnTo>
                    <a:pt x="24" y="14"/>
                  </a:lnTo>
                  <a:lnTo>
                    <a:pt x="24" y="13"/>
                  </a:lnTo>
                  <a:lnTo>
                    <a:pt x="27" y="10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5"/>
                  </a:lnTo>
                  <a:lnTo>
                    <a:pt x="34" y="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2" name="Freeform 279">
              <a:extLst>
                <a:ext uri="{FF2B5EF4-FFF2-40B4-BE49-F238E27FC236}">
                  <a16:creationId xmlns:a16="http://schemas.microsoft.com/office/drawing/2014/main" id="{41A6DF8C-E63A-43E2-B453-5784C1198CE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682879" y="4766783"/>
              <a:ext cx="202719" cy="267044"/>
            </a:xfrm>
            <a:custGeom>
              <a:avLst/>
              <a:gdLst>
                <a:gd name="T0" fmla="*/ 0 w 104"/>
                <a:gd name="T1" fmla="*/ 137 h 137"/>
                <a:gd name="T2" fmla="*/ 98 w 104"/>
                <a:gd name="T3" fmla="*/ 121 h 137"/>
                <a:gd name="T4" fmla="*/ 98 w 104"/>
                <a:gd name="T5" fmla="*/ 121 h 137"/>
                <a:gd name="T6" fmla="*/ 99 w 104"/>
                <a:gd name="T7" fmla="*/ 98 h 137"/>
                <a:gd name="T8" fmla="*/ 99 w 104"/>
                <a:gd name="T9" fmla="*/ 99 h 137"/>
                <a:gd name="T10" fmla="*/ 99 w 104"/>
                <a:gd name="T11" fmla="*/ 98 h 137"/>
                <a:gd name="T12" fmla="*/ 57 w 104"/>
                <a:gd name="T13" fmla="*/ 96 h 137"/>
                <a:gd name="T14" fmla="*/ 54 w 104"/>
                <a:gd name="T15" fmla="*/ 98 h 137"/>
                <a:gd name="T16" fmla="*/ 49 w 104"/>
                <a:gd name="T17" fmla="*/ 98 h 137"/>
                <a:gd name="T18" fmla="*/ 54 w 104"/>
                <a:gd name="T19" fmla="*/ 96 h 137"/>
                <a:gd name="T20" fmla="*/ 82 w 104"/>
                <a:gd name="T21" fmla="*/ 96 h 137"/>
                <a:gd name="T22" fmla="*/ 80 w 104"/>
                <a:gd name="T23" fmla="*/ 96 h 137"/>
                <a:gd name="T24" fmla="*/ 80 w 104"/>
                <a:gd name="T25" fmla="*/ 96 h 137"/>
                <a:gd name="T26" fmla="*/ 96 w 104"/>
                <a:gd name="T27" fmla="*/ 85 h 137"/>
                <a:gd name="T28" fmla="*/ 69 w 104"/>
                <a:gd name="T29" fmla="*/ 82 h 137"/>
                <a:gd name="T30" fmla="*/ 68 w 104"/>
                <a:gd name="T31" fmla="*/ 82 h 137"/>
                <a:gd name="T32" fmla="*/ 93 w 104"/>
                <a:gd name="T33" fmla="*/ 82 h 137"/>
                <a:gd name="T34" fmla="*/ 93 w 104"/>
                <a:gd name="T35" fmla="*/ 80 h 137"/>
                <a:gd name="T36" fmla="*/ 103 w 104"/>
                <a:gd name="T37" fmla="*/ 80 h 137"/>
                <a:gd name="T38" fmla="*/ 62 w 104"/>
                <a:gd name="T39" fmla="*/ 77 h 137"/>
                <a:gd name="T40" fmla="*/ 52 w 104"/>
                <a:gd name="T41" fmla="*/ 71 h 137"/>
                <a:gd name="T42" fmla="*/ 55 w 104"/>
                <a:gd name="T43" fmla="*/ 72 h 137"/>
                <a:gd name="T44" fmla="*/ 58 w 104"/>
                <a:gd name="T45" fmla="*/ 77 h 137"/>
                <a:gd name="T46" fmla="*/ 57 w 104"/>
                <a:gd name="T47" fmla="*/ 83 h 137"/>
                <a:gd name="T48" fmla="*/ 52 w 104"/>
                <a:gd name="T49" fmla="*/ 85 h 137"/>
                <a:gd name="T50" fmla="*/ 44 w 104"/>
                <a:gd name="T51" fmla="*/ 83 h 137"/>
                <a:gd name="T52" fmla="*/ 39 w 104"/>
                <a:gd name="T53" fmla="*/ 80 h 137"/>
                <a:gd name="T54" fmla="*/ 41 w 104"/>
                <a:gd name="T55" fmla="*/ 79 h 137"/>
                <a:gd name="T56" fmla="*/ 43 w 104"/>
                <a:gd name="T57" fmla="*/ 74 h 137"/>
                <a:gd name="T58" fmla="*/ 52 w 104"/>
                <a:gd name="T59" fmla="*/ 71 h 137"/>
                <a:gd name="T60" fmla="*/ 71 w 104"/>
                <a:gd name="T61" fmla="*/ 72 h 137"/>
                <a:gd name="T62" fmla="*/ 95 w 104"/>
                <a:gd name="T63" fmla="*/ 69 h 137"/>
                <a:gd name="T64" fmla="*/ 93 w 104"/>
                <a:gd name="T65" fmla="*/ 71 h 137"/>
                <a:gd name="T66" fmla="*/ 93 w 104"/>
                <a:gd name="T67" fmla="*/ 69 h 137"/>
                <a:gd name="T68" fmla="*/ 38 w 104"/>
                <a:gd name="T69" fmla="*/ 68 h 137"/>
                <a:gd name="T70" fmla="*/ 79 w 104"/>
                <a:gd name="T71" fmla="*/ 64 h 137"/>
                <a:gd name="T72" fmla="*/ 79 w 104"/>
                <a:gd name="T73" fmla="*/ 63 h 137"/>
                <a:gd name="T74" fmla="*/ 79 w 104"/>
                <a:gd name="T75" fmla="*/ 66 h 137"/>
                <a:gd name="T76" fmla="*/ 80 w 104"/>
                <a:gd name="T77" fmla="*/ 60 h 137"/>
                <a:gd name="T78" fmla="*/ 79 w 104"/>
                <a:gd name="T79" fmla="*/ 60 h 137"/>
                <a:gd name="T80" fmla="*/ 77 w 104"/>
                <a:gd name="T81" fmla="*/ 57 h 137"/>
                <a:gd name="T82" fmla="*/ 73 w 104"/>
                <a:gd name="T83" fmla="*/ 63 h 137"/>
                <a:gd name="T84" fmla="*/ 77 w 104"/>
                <a:gd name="T85" fmla="*/ 60 h 137"/>
                <a:gd name="T86" fmla="*/ 74 w 104"/>
                <a:gd name="T87" fmla="*/ 63 h 137"/>
                <a:gd name="T88" fmla="*/ 69 w 104"/>
                <a:gd name="T89" fmla="*/ 63 h 137"/>
                <a:gd name="T90" fmla="*/ 65 w 104"/>
                <a:gd name="T91" fmla="*/ 64 h 137"/>
                <a:gd name="T92" fmla="*/ 60 w 104"/>
                <a:gd name="T93" fmla="*/ 66 h 137"/>
                <a:gd name="T94" fmla="*/ 58 w 104"/>
                <a:gd name="T95" fmla="*/ 63 h 137"/>
                <a:gd name="T96" fmla="*/ 60 w 104"/>
                <a:gd name="T97" fmla="*/ 61 h 137"/>
                <a:gd name="T98" fmla="*/ 68 w 104"/>
                <a:gd name="T99" fmla="*/ 58 h 137"/>
                <a:gd name="T100" fmla="*/ 74 w 104"/>
                <a:gd name="T101" fmla="*/ 55 h 137"/>
                <a:gd name="T102" fmla="*/ 79 w 104"/>
                <a:gd name="T103" fmla="*/ 53 h 137"/>
                <a:gd name="T104" fmla="*/ 79 w 104"/>
                <a:gd name="T105" fmla="*/ 53 h 137"/>
                <a:gd name="T106" fmla="*/ 36 w 104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4" h="137">
                  <a:moveTo>
                    <a:pt x="0" y="137"/>
                  </a:moveTo>
                  <a:lnTo>
                    <a:pt x="2" y="137"/>
                  </a:lnTo>
                  <a:lnTo>
                    <a:pt x="2" y="137"/>
                  </a:lnTo>
                  <a:lnTo>
                    <a:pt x="2" y="137"/>
                  </a:lnTo>
                  <a:lnTo>
                    <a:pt x="0" y="137"/>
                  </a:lnTo>
                  <a:lnTo>
                    <a:pt x="0" y="137"/>
                  </a:lnTo>
                  <a:lnTo>
                    <a:pt x="0" y="137"/>
                  </a:lnTo>
                  <a:close/>
                  <a:moveTo>
                    <a:pt x="98" y="121"/>
                  </a:move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close/>
                  <a:moveTo>
                    <a:pt x="99" y="98"/>
                  </a:move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close/>
                  <a:moveTo>
                    <a:pt x="55" y="96"/>
                  </a:moveTo>
                  <a:lnTo>
                    <a:pt x="55" y="96"/>
                  </a:lnTo>
                  <a:lnTo>
                    <a:pt x="57" y="96"/>
                  </a:lnTo>
                  <a:lnTo>
                    <a:pt x="57" y="96"/>
                  </a:lnTo>
                  <a:lnTo>
                    <a:pt x="55" y="98"/>
                  </a:lnTo>
                  <a:lnTo>
                    <a:pt x="55" y="96"/>
                  </a:lnTo>
                  <a:lnTo>
                    <a:pt x="54" y="96"/>
                  </a:lnTo>
                  <a:lnTo>
                    <a:pt x="54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0" y="99"/>
                  </a:lnTo>
                  <a:lnTo>
                    <a:pt x="49" y="98"/>
                  </a:lnTo>
                  <a:lnTo>
                    <a:pt x="50" y="98"/>
                  </a:lnTo>
                  <a:lnTo>
                    <a:pt x="50" y="98"/>
                  </a:lnTo>
                  <a:lnTo>
                    <a:pt x="52" y="98"/>
                  </a:lnTo>
                  <a:lnTo>
                    <a:pt x="52" y="96"/>
                  </a:lnTo>
                  <a:lnTo>
                    <a:pt x="54" y="96"/>
                  </a:lnTo>
                  <a:lnTo>
                    <a:pt x="54" y="96"/>
                  </a:lnTo>
                  <a:lnTo>
                    <a:pt x="55" y="96"/>
                  </a:lnTo>
                  <a:close/>
                  <a:moveTo>
                    <a:pt x="82" y="94"/>
                  </a:move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2" y="94"/>
                  </a:lnTo>
                  <a:close/>
                  <a:moveTo>
                    <a:pt x="96" y="85"/>
                  </a:move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close/>
                  <a:moveTo>
                    <a:pt x="69" y="80"/>
                  </a:moveTo>
                  <a:lnTo>
                    <a:pt x="69" y="82"/>
                  </a:lnTo>
                  <a:lnTo>
                    <a:pt x="69" y="82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9" y="80"/>
                  </a:lnTo>
                  <a:close/>
                  <a:moveTo>
                    <a:pt x="93" y="80"/>
                  </a:moveTo>
                  <a:lnTo>
                    <a:pt x="93" y="80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1" y="80"/>
                  </a:lnTo>
                  <a:lnTo>
                    <a:pt x="93" y="80"/>
                  </a:lnTo>
                  <a:close/>
                  <a:moveTo>
                    <a:pt x="103" y="80"/>
                  </a:moveTo>
                  <a:lnTo>
                    <a:pt x="104" y="80"/>
                  </a:lnTo>
                  <a:lnTo>
                    <a:pt x="104" y="80"/>
                  </a:lnTo>
                  <a:lnTo>
                    <a:pt x="104" y="80"/>
                  </a:lnTo>
                  <a:lnTo>
                    <a:pt x="103" y="80"/>
                  </a:lnTo>
                  <a:lnTo>
                    <a:pt x="103" y="80"/>
                  </a:lnTo>
                  <a:lnTo>
                    <a:pt x="103" y="80"/>
                  </a:lnTo>
                  <a:close/>
                  <a:moveTo>
                    <a:pt x="62" y="75"/>
                  </a:moveTo>
                  <a:lnTo>
                    <a:pt x="62" y="77"/>
                  </a:lnTo>
                  <a:lnTo>
                    <a:pt x="62" y="77"/>
                  </a:lnTo>
                  <a:lnTo>
                    <a:pt x="62" y="77"/>
                  </a:lnTo>
                  <a:lnTo>
                    <a:pt x="60" y="77"/>
                  </a:lnTo>
                  <a:lnTo>
                    <a:pt x="62" y="75"/>
                  </a:lnTo>
                  <a:lnTo>
                    <a:pt x="62" y="75"/>
                  </a:lnTo>
                  <a:close/>
                  <a:moveTo>
                    <a:pt x="52" y="71"/>
                  </a:moveTo>
                  <a:lnTo>
                    <a:pt x="54" y="71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7" y="75"/>
                  </a:lnTo>
                  <a:lnTo>
                    <a:pt x="58" y="75"/>
                  </a:lnTo>
                  <a:lnTo>
                    <a:pt x="58" y="77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60" y="83"/>
                  </a:lnTo>
                  <a:lnTo>
                    <a:pt x="58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5" y="83"/>
                  </a:lnTo>
                  <a:lnTo>
                    <a:pt x="54" y="85"/>
                  </a:lnTo>
                  <a:lnTo>
                    <a:pt x="52" y="85"/>
                  </a:lnTo>
                  <a:lnTo>
                    <a:pt x="50" y="85"/>
                  </a:lnTo>
                  <a:lnTo>
                    <a:pt x="49" y="85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4" y="83"/>
                  </a:lnTo>
                  <a:lnTo>
                    <a:pt x="43" y="83"/>
                  </a:lnTo>
                  <a:lnTo>
                    <a:pt x="41" y="83"/>
                  </a:lnTo>
                  <a:lnTo>
                    <a:pt x="39" y="83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9"/>
                  </a:lnTo>
                  <a:lnTo>
                    <a:pt x="39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4"/>
                  </a:lnTo>
                  <a:lnTo>
                    <a:pt x="44" y="74"/>
                  </a:lnTo>
                  <a:lnTo>
                    <a:pt x="47" y="72"/>
                  </a:lnTo>
                  <a:lnTo>
                    <a:pt x="49" y="72"/>
                  </a:lnTo>
                  <a:lnTo>
                    <a:pt x="52" y="72"/>
                  </a:lnTo>
                  <a:lnTo>
                    <a:pt x="52" y="71"/>
                  </a:lnTo>
                  <a:close/>
                  <a:moveTo>
                    <a:pt x="69" y="71"/>
                  </a:moveTo>
                  <a:lnTo>
                    <a:pt x="71" y="71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69" y="72"/>
                  </a:lnTo>
                  <a:lnTo>
                    <a:pt x="69" y="71"/>
                  </a:lnTo>
                  <a:close/>
                  <a:moveTo>
                    <a:pt x="93" y="69"/>
                  </a:moveTo>
                  <a:lnTo>
                    <a:pt x="95" y="69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5" y="71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close/>
                  <a:moveTo>
                    <a:pt x="39" y="68"/>
                  </a:moveTo>
                  <a:lnTo>
                    <a:pt x="39" y="68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close/>
                  <a:moveTo>
                    <a:pt x="79" y="63"/>
                  </a:moveTo>
                  <a:lnTo>
                    <a:pt x="79" y="64"/>
                  </a:lnTo>
                  <a:lnTo>
                    <a:pt x="79" y="66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4"/>
                  </a:lnTo>
                  <a:lnTo>
                    <a:pt x="79" y="63"/>
                  </a:lnTo>
                  <a:close/>
                  <a:moveTo>
                    <a:pt x="80" y="61"/>
                  </a:moveTo>
                  <a:lnTo>
                    <a:pt x="82" y="63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3"/>
                  </a:lnTo>
                  <a:lnTo>
                    <a:pt x="80" y="63"/>
                  </a:lnTo>
                  <a:lnTo>
                    <a:pt x="80" y="61"/>
                  </a:lnTo>
                  <a:close/>
                  <a:moveTo>
                    <a:pt x="80" y="58"/>
                  </a:moveTo>
                  <a:lnTo>
                    <a:pt x="80" y="60"/>
                  </a:lnTo>
                  <a:lnTo>
                    <a:pt x="80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58"/>
                  </a:lnTo>
                  <a:lnTo>
                    <a:pt x="80" y="58"/>
                  </a:lnTo>
                  <a:close/>
                  <a:moveTo>
                    <a:pt x="79" y="53"/>
                  </a:moveTo>
                  <a:lnTo>
                    <a:pt x="79" y="55"/>
                  </a:lnTo>
                  <a:lnTo>
                    <a:pt x="77" y="57"/>
                  </a:lnTo>
                  <a:lnTo>
                    <a:pt x="76" y="57"/>
                  </a:lnTo>
                  <a:lnTo>
                    <a:pt x="76" y="58"/>
                  </a:lnTo>
                  <a:lnTo>
                    <a:pt x="73" y="60"/>
                  </a:lnTo>
                  <a:lnTo>
                    <a:pt x="73" y="61"/>
                  </a:lnTo>
                  <a:lnTo>
                    <a:pt x="73" y="63"/>
                  </a:lnTo>
                  <a:lnTo>
                    <a:pt x="74" y="61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1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3" y="64"/>
                  </a:lnTo>
                  <a:lnTo>
                    <a:pt x="63" y="64"/>
                  </a:lnTo>
                  <a:lnTo>
                    <a:pt x="62" y="66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8" y="64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2" y="61"/>
                  </a:lnTo>
                  <a:lnTo>
                    <a:pt x="63" y="60"/>
                  </a:lnTo>
                  <a:lnTo>
                    <a:pt x="63" y="60"/>
                  </a:lnTo>
                  <a:lnTo>
                    <a:pt x="66" y="58"/>
                  </a:lnTo>
                  <a:lnTo>
                    <a:pt x="68" y="58"/>
                  </a:lnTo>
                  <a:lnTo>
                    <a:pt x="68" y="58"/>
                  </a:lnTo>
                  <a:lnTo>
                    <a:pt x="69" y="58"/>
                  </a:lnTo>
                  <a:lnTo>
                    <a:pt x="71" y="57"/>
                  </a:lnTo>
                  <a:lnTo>
                    <a:pt x="73" y="55"/>
                  </a:lnTo>
                  <a:lnTo>
                    <a:pt x="74" y="55"/>
                  </a:lnTo>
                  <a:lnTo>
                    <a:pt x="74" y="55"/>
                  </a:lnTo>
                  <a:lnTo>
                    <a:pt x="76" y="55"/>
                  </a:lnTo>
                  <a:lnTo>
                    <a:pt x="77" y="55"/>
                  </a:lnTo>
                  <a:lnTo>
                    <a:pt x="79" y="53"/>
                  </a:lnTo>
                  <a:close/>
                  <a:moveTo>
                    <a:pt x="79" y="53"/>
                  </a:moveTo>
                  <a:lnTo>
                    <a:pt x="79" y="53"/>
                  </a:lnTo>
                  <a:lnTo>
                    <a:pt x="79" y="53"/>
                  </a:lnTo>
                  <a:lnTo>
                    <a:pt x="79" y="55"/>
                  </a:lnTo>
                  <a:lnTo>
                    <a:pt x="79" y="53"/>
                  </a:lnTo>
                  <a:lnTo>
                    <a:pt x="79" y="53"/>
                  </a:lnTo>
                  <a:close/>
                  <a:moveTo>
                    <a:pt x="36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3" name="Freeform 280">
              <a:extLst>
                <a:ext uri="{FF2B5EF4-FFF2-40B4-BE49-F238E27FC236}">
                  <a16:creationId xmlns:a16="http://schemas.microsoft.com/office/drawing/2014/main" id="{1842FDF0-99CA-41BC-A121-104174E71D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4675" y="2030076"/>
              <a:ext cx="339165" cy="469763"/>
            </a:xfrm>
            <a:custGeom>
              <a:avLst/>
              <a:gdLst>
                <a:gd name="T0" fmla="*/ 13 w 174"/>
                <a:gd name="T1" fmla="*/ 236 h 241"/>
                <a:gd name="T2" fmla="*/ 30 w 174"/>
                <a:gd name="T3" fmla="*/ 233 h 241"/>
                <a:gd name="T4" fmla="*/ 2 w 174"/>
                <a:gd name="T5" fmla="*/ 233 h 241"/>
                <a:gd name="T6" fmla="*/ 38 w 174"/>
                <a:gd name="T7" fmla="*/ 230 h 241"/>
                <a:gd name="T8" fmla="*/ 38 w 174"/>
                <a:gd name="T9" fmla="*/ 233 h 241"/>
                <a:gd name="T10" fmla="*/ 7 w 174"/>
                <a:gd name="T11" fmla="*/ 230 h 241"/>
                <a:gd name="T12" fmla="*/ 10 w 174"/>
                <a:gd name="T13" fmla="*/ 233 h 241"/>
                <a:gd name="T14" fmla="*/ 2 w 174"/>
                <a:gd name="T15" fmla="*/ 232 h 241"/>
                <a:gd name="T16" fmla="*/ 3 w 174"/>
                <a:gd name="T17" fmla="*/ 230 h 241"/>
                <a:gd name="T18" fmla="*/ 35 w 174"/>
                <a:gd name="T19" fmla="*/ 230 h 241"/>
                <a:gd name="T20" fmla="*/ 27 w 174"/>
                <a:gd name="T21" fmla="*/ 227 h 241"/>
                <a:gd name="T22" fmla="*/ 24 w 174"/>
                <a:gd name="T23" fmla="*/ 166 h 241"/>
                <a:gd name="T24" fmla="*/ 26 w 174"/>
                <a:gd name="T25" fmla="*/ 167 h 241"/>
                <a:gd name="T26" fmla="*/ 78 w 174"/>
                <a:gd name="T27" fmla="*/ 125 h 241"/>
                <a:gd name="T28" fmla="*/ 126 w 174"/>
                <a:gd name="T29" fmla="*/ 5 h 241"/>
                <a:gd name="T30" fmla="*/ 134 w 174"/>
                <a:gd name="T31" fmla="*/ 24 h 241"/>
                <a:gd name="T32" fmla="*/ 133 w 174"/>
                <a:gd name="T33" fmla="*/ 32 h 241"/>
                <a:gd name="T34" fmla="*/ 142 w 174"/>
                <a:gd name="T35" fmla="*/ 50 h 241"/>
                <a:gd name="T36" fmla="*/ 141 w 174"/>
                <a:gd name="T37" fmla="*/ 74 h 241"/>
                <a:gd name="T38" fmla="*/ 145 w 174"/>
                <a:gd name="T39" fmla="*/ 93 h 241"/>
                <a:gd name="T40" fmla="*/ 152 w 174"/>
                <a:gd name="T41" fmla="*/ 109 h 241"/>
                <a:gd name="T42" fmla="*/ 145 w 174"/>
                <a:gd name="T43" fmla="*/ 120 h 241"/>
                <a:gd name="T44" fmla="*/ 145 w 174"/>
                <a:gd name="T45" fmla="*/ 126 h 241"/>
                <a:gd name="T46" fmla="*/ 152 w 174"/>
                <a:gd name="T47" fmla="*/ 136 h 241"/>
                <a:gd name="T48" fmla="*/ 158 w 174"/>
                <a:gd name="T49" fmla="*/ 150 h 241"/>
                <a:gd name="T50" fmla="*/ 169 w 174"/>
                <a:gd name="T51" fmla="*/ 167 h 241"/>
                <a:gd name="T52" fmla="*/ 169 w 174"/>
                <a:gd name="T53" fmla="*/ 183 h 241"/>
                <a:gd name="T54" fmla="*/ 144 w 174"/>
                <a:gd name="T55" fmla="*/ 206 h 241"/>
                <a:gd name="T56" fmla="*/ 120 w 174"/>
                <a:gd name="T57" fmla="*/ 225 h 241"/>
                <a:gd name="T58" fmla="*/ 104 w 174"/>
                <a:gd name="T59" fmla="*/ 227 h 241"/>
                <a:gd name="T60" fmla="*/ 100 w 174"/>
                <a:gd name="T61" fmla="*/ 227 h 241"/>
                <a:gd name="T62" fmla="*/ 92 w 174"/>
                <a:gd name="T63" fmla="*/ 230 h 241"/>
                <a:gd name="T64" fmla="*/ 78 w 174"/>
                <a:gd name="T65" fmla="*/ 235 h 241"/>
                <a:gd name="T66" fmla="*/ 56 w 174"/>
                <a:gd name="T67" fmla="*/ 240 h 241"/>
                <a:gd name="T68" fmla="*/ 51 w 174"/>
                <a:gd name="T69" fmla="*/ 236 h 241"/>
                <a:gd name="T70" fmla="*/ 44 w 174"/>
                <a:gd name="T71" fmla="*/ 236 h 241"/>
                <a:gd name="T72" fmla="*/ 44 w 174"/>
                <a:gd name="T73" fmla="*/ 233 h 241"/>
                <a:gd name="T74" fmla="*/ 35 w 174"/>
                <a:gd name="T75" fmla="*/ 227 h 241"/>
                <a:gd name="T76" fmla="*/ 27 w 174"/>
                <a:gd name="T77" fmla="*/ 221 h 241"/>
                <a:gd name="T78" fmla="*/ 29 w 174"/>
                <a:gd name="T79" fmla="*/ 205 h 241"/>
                <a:gd name="T80" fmla="*/ 29 w 174"/>
                <a:gd name="T81" fmla="*/ 202 h 241"/>
                <a:gd name="T82" fmla="*/ 24 w 174"/>
                <a:gd name="T83" fmla="*/ 184 h 241"/>
                <a:gd name="T84" fmla="*/ 30 w 174"/>
                <a:gd name="T85" fmla="*/ 169 h 241"/>
                <a:gd name="T86" fmla="*/ 40 w 174"/>
                <a:gd name="T87" fmla="*/ 161 h 241"/>
                <a:gd name="T88" fmla="*/ 51 w 174"/>
                <a:gd name="T89" fmla="*/ 153 h 241"/>
                <a:gd name="T90" fmla="*/ 68 w 174"/>
                <a:gd name="T91" fmla="*/ 136 h 241"/>
                <a:gd name="T92" fmla="*/ 84 w 174"/>
                <a:gd name="T93" fmla="*/ 128 h 241"/>
                <a:gd name="T94" fmla="*/ 84 w 174"/>
                <a:gd name="T95" fmla="*/ 117 h 241"/>
                <a:gd name="T96" fmla="*/ 73 w 174"/>
                <a:gd name="T97" fmla="*/ 104 h 241"/>
                <a:gd name="T98" fmla="*/ 60 w 174"/>
                <a:gd name="T99" fmla="*/ 96 h 241"/>
                <a:gd name="T100" fmla="*/ 63 w 174"/>
                <a:gd name="T101" fmla="*/ 84 h 241"/>
                <a:gd name="T102" fmla="*/ 59 w 174"/>
                <a:gd name="T103" fmla="*/ 73 h 241"/>
                <a:gd name="T104" fmla="*/ 57 w 174"/>
                <a:gd name="T105" fmla="*/ 66 h 241"/>
                <a:gd name="T106" fmla="*/ 59 w 174"/>
                <a:gd name="T107" fmla="*/ 54 h 241"/>
                <a:gd name="T108" fmla="*/ 48 w 174"/>
                <a:gd name="T109" fmla="*/ 43 h 241"/>
                <a:gd name="T110" fmla="*/ 26 w 174"/>
                <a:gd name="T111" fmla="*/ 33 h 241"/>
                <a:gd name="T112" fmla="*/ 22 w 174"/>
                <a:gd name="T113" fmla="*/ 27 h 241"/>
                <a:gd name="T114" fmla="*/ 30 w 174"/>
                <a:gd name="T115" fmla="*/ 21 h 241"/>
                <a:gd name="T116" fmla="*/ 51 w 174"/>
                <a:gd name="T117" fmla="*/ 36 h 241"/>
                <a:gd name="T118" fmla="*/ 70 w 174"/>
                <a:gd name="T119" fmla="*/ 35 h 241"/>
                <a:gd name="T120" fmla="*/ 85 w 174"/>
                <a:gd name="T121" fmla="*/ 30 h 241"/>
                <a:gd name="T122" fmla="*/ 93 w 174"/>
                <a:gd name="T123" fmla="*/ 11 h 241"/>
                <a:gd name="T124" fmla="*/ 109 w 174"/>
                <a:gd name="T125" fmla="*/ 5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4" h="241">
                  <a:moveTo>
                    <a:pt x="15" y="236"/>
                  </a:moveTo>
                  <a:lnTo>
                    <a:pt x="15" y="236"/>
                  </a:lnTo>
                  <a:lnTo>
                    <a:pt x="16" y="236"/>
                  </a:lnTo>
                  <a:lnTo>
                    <a:pt x="16" y="236"/>
                  </a:lnTo>
                  <a:lnTo>
                    <a:pt x="15" y="238"/>
                  </a:lnTo>
                  <a:lnTo>
                    <a:pt x="15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5" y="236"/>
                  </a:lnTo>
                  <a:close/>
                  <a:moveTo>
                    <a:pt x="30" y="233"/>
                  </a:moveTo>
                  <a:lnTo>
                    <a:pt x="30" y="233"/>
                  </a:lnTo>
                  <a:lnTo>
                    <a:pt x="30" y="235"/>
                  </a:lnTo>
                  <a:lnTo>
                    <a:pt x="30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30" y="233"/>
                  </a:lnTo>
                  <a:close/>
                  <a:moveTo>
                    <a:pt x="33" y="233"/>
                  </a:moveTo>
                  <a:lnTo>
                    <a:pt x="33" y="235"/>
                  </a:lnTo>
                  <a:lnTo>
                    <a:pt x="32" y="235"/>
                  </a:lnTo>
                  <a:lnTo>
                    <a:pt x="32" y="235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3" y="233"/>
                  </a:lnTo>
                  <a:close/>
                  <a:moveTo>
                    <a:pt x="2" y="232"/>
                  </a:moveTo>
                  <a:lnTo>
                    <a:pt x="2" y="233"/>
                  </a:lnTo>
                  <a:lnTo>
                    <a:pt x="2" y="233"/>
                  </a:lnTo>
                  <a:lnTo>
                    <a:pt x="2" y="233"/>
                  </a:lnTo>
                  <a:lnTo>
                    <a:pt x="0" y="233"/>
                  </a:lnTo>
                  <a:lnTo>
                    <a:pt x="0" y="235"/>
                  </a:lnTo>
                  <a:lnTo>
                    <a:pt x="0" y="235"/>
                  </a:lnTo>
                  <a:lnTo>
                    <a:pt x="0" y="233"/>
                  </a:lnTo>
                  <a:lnTo>
                    <a:pt x="0" y="232"/>
                  </a:lnTo>
                  <a:lnTo>
                    <a:pt x="2" y="232"/>
                  </a:lnTo>
                  <a:close/>
                  <a:moveTo>
                    <a:pt x="38" y="230"/>
                  </a:moveTo>
                  <a:lnTo>
                    <a:pt x="40" y="230"/>
                  </a:lnTo>
                  <a:lnTo>
                    <a:pt x="41" y="230"/>
                  </a:lnTo>
                  <a:lnTo>
                    <a:pt x="41" y="232"/>
                  </a:lnTo>
                  <a:lnTo>
                    <a:pt x="40" y="232"/>
                  </a:lnTo>
                  <a:lnTo>
                    <a:pt x="40" y="233"/>
                  </a:lnTo>
                  <a:lnTo>
                    <a:pt x="41" y="233"/>
                  </a:lnTo>
                  <a:lnTo>
                    <a:pt x="41" y="233"/>
                  </a:lnTo>
                  <a:lnTo>
                    <a:pt x="40" y="233"/>
                  </a:lnTo>
                  <a:lnTo>
                    <a:pt x="38" y="233"/>
                  </a:lnTo>
                  <a:lnTo>
                    <a:pt x="38" y="232"/>
                  </a:lnTo>
                  <a:lnTo>
                    <a:pt x="38" y="232"/>
                  </a:lnTo>
                  <a:lnTo>
                    <a:pt x="37" y="232"/>
                  </a:lnTo>
                  <a:lnTo>
                    <a:pt x="37" y="230"/>
                  </a:lnTo>
                  <a:lnTo>
                    <a:pt x="38" y="230"/>
                  </a:lnTo>
                  <a:lnTo>
                    <a:pt x="38" y="230"/>
                  </a:lnTo>
                  <a:close/>
                  <a:moveTo>
                    <a:pt x="5" y="229"/>
                  </a:move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8" y="230"/>
                  </a:lnTo>
                  <a:lnTo>
                    <a:pt x="10" y="230"/>
                  </a:lnTo>
                  <a:lnTo>
                    <a:pt x="10" y="232"/>
                  </a:lnTo>
                  <a:lnTo>
                    <a:pt x="10" y="232"/>
                  </a:lnTo>
                  <a:lnTo>
                    <a:pt x="11" y="232"/>
                  </a:lnTo>
                  <a:lnTo>
                    <a:pt x="10" y="233"/>
                  </a:lnTo>
                  <a:lnTo>
                    <a:pt x="10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7" y="235"/>
                  </a:lnTo>
                  <a:lnTo>
                    <a:pt x="7" y="235"/>
                  </a:lnTo>
                  <a:lnTo>
                    <a:pt x="3" y="236"/>
                  </a:lnTo>
                  <a:lnTo>
                    <a:pt x="3" y="235"/>
                  </a:lnTo>
                  <a:lnTo>
                    <a:pt x="2" y="232"/>
                  </a:lnTo>
                  <a:lnTo>
                    <a:pt x="2" y="232"/>
                  </a:lnTo>
                  <a:lnTo>
                    <a:pt x="3" y="232"/>
                  </a:lnTo>
                  <a:lnTo>
                    <a:pt x="3" y="232"/>
                  </a:lnTo>
                  <a:lnTo>
                    <a:pt x="3" y="233"/>
                  </a:lnTo>
                  <a:lnTo>
                    <a:pt x="5" y="233"/>
                  </a:lnTo>
                  <a:lnTo>
                    <a:pt x="5" y="232"/>
                  </a:lnTo>
                  <a:lnTo>
                    <a:pt x="5" y="232"/>
                  </a:lnTo>
                  <a:lnTo>
                    <a:pt x="5" y="230"/>
                  </a:lnTo>
                  <a:lnTo>
                    <a:pt x="3" y="230"/>
                  </a:lnTo>
                  <a:lnTo>
                    <a:pt x="3" y="230"/>
                  </a:lnTo>
                  <a:lnTo>
                    <a:pt x="5" y="229"/>
                  </a:lnTo>
                  <a:lnTo>
                    <a:pt x="5" y="229"/>
                  </a:lnTo>
                  <a:close/>
                  <a:moveTo>
                    <a:pt x="33" y="227"/>
                  </a:moveTo>
                  <a:lnTo>
                    <a:pt x="35" y="229"/>
                  </a:lnTo>
                  <a:lnTo>
                    <a:pt x="35" y="229"/>
                  </a:lnTo>
                  <a:lnTo>
                    <a:pt x="35" y="229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7"/>
                  </a:lnTo>
                  <a:lnTo>
                    <a:pt x="33" y="227"/>
                  </a:lnTo>
                  <a:close/>
                  <a:moveTo>
                    <a:pt x="26" y="224"/>
                  </a:moveTo>
                  <a:lnTo>
                    <a:pt x="26" y="224"/>
                  </a:lnTo>
                  <a:lnTo>
                    <a:pt x="27" y="225"/>
                  </a:lnTo>
                  <a:lnTo>
                    <a:pt x="27" y="227"/>
                  </a:lnTo>
                  <a:lnTo>
                    <a:pt x="27" y="227"/>
                  </a:lnTo>
                  <a:lnTo>
                    <a:pt x="26" y="227"/>
                  </a:lnTo>
                  <a:lnTo>
                    <a:pt x="26" y="225"/>
                  </a:lnTo>
                  <a:lnTo>
                    <a:pt x="24" y="224"/>
                  </a:lnTo>
                  <a:lnTo>
                    <a:pt x="24" y="224"/>
                  </a:lnTo>
                  <a:lnTo>
                    <a:pt x="26" y="224"/>
                  </a:lnTo>
                  <a:close/>
                  <a:moveTo>
                    <a:pt x="24" y="166"/>
                  </a:moveTo>
                  <a:lnTo>
                    <a:pt x="24" y="166"/>
                  </a:lnTo>
                  <a:lnTo>
                    <a:pt x="24" y="166"/>
                  </a:lnTo>
                  <a:lnTo>
                    <a:pt x="24" y="166"/>
                  </a:lnTo>
                  <a:lnTo>
                    <a:pt x="26" y="166"/>
                  </a:lnTo>
                  <a:lnTo>
                    <a:pt x="27" y="166"/>
                  </a:lnTo>
                  <a:lnTo>
                    <a:pt x="27" y="166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4" y="167"/>
                  </a:lnTo>
                  <a:lnTo>
                    <a:pt x="22" y="166"/>
                  </a:lnTo>
                  <a:lnTo>
                    <a:pt x="24" y="166"/>
                  </a:lnTo>
                  <a:close/>
                  <a:moveTo>
                    <a:pt x="76" y="123"/>
                  </a:moveTo>
                  <a:lnTo>
                    <a:pt x="79" y="123"/>
                  </a:lnTo>
                  <a:lnTo>
                    <a:pt x="79" y="125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4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4" y="123"/>
                  </a:lnTo>
                  <a:lnTo>
                    <a:pt x="76" y="123"/>
                  </a:lnTo>
                  <a:close/>
                  <a:moveTo>
                    <a:pt x="119" y="0"/>
                  </a:moveTo>
                  <a:lnTo>
                    <a:pt x="120" y="0"/>
                  </a:lnTo>
                  <a:lnTo>
                    <a:pt x="123" y="2"/>
                  </a:lnTo>
                  <a:lnTo>
                    <a:pt x="126" y="5"/>
                  </a:lnTo>
                  <a:lnTo>
                    <a:pt x="128" y="6"/>
                  </a:lnTo>
                  <a:lnTo>
                    <a:pt x="134" y="8"/>
                  </a:lnTo>
                  <a:lnTo>
                    <a:pt x="139" y="10"/>
                  </a:lnTo>
                  <a:lnTo>
                    <a:pt x="142" y="16"/>
                  </a:lnTo>
                  <a:lnTo>
                    <a:pt x="141" y="17"/>
                  </a:lnTo>
                  <a:lnTo>
                    <a:pt x="139" y="17"/>
                  </a:lnTo>
                  <a:lnTo>
                    <a:pt x="138" y="21"/>
                  </a:lnTo>
                  <a:lnTo>
                    <a:pt x="134" y="22"/>
                  </a:lnTo>
                  <a:lnTo>
                    <a:pt x="134" y="24"/>
                  </a:lnTo>
                  <a:lnTo>
                    <a:pt x="136" y="25"/>
                  </a:lnTo>
                  <a:lnTo>
                    <a:pt x="136" y="27"/>
                  </a:lnTo>
                  <a:lnTo>
                    <a:pt x="136" y="27"/>
                  </a:lnTo>
                  <a:lnTo>
                    <a:pt x="133" y="28"/>
                  </a:lnTo>
                  <a:lnTo>
                    <a:pt x="131" y="28"/>
                  </a:lnTo>
                  <a:lnTo>
                    <a:pt x="128" y="30"/>
                  </a:lnTo>
                  <a:lnTo>
                    <a:pt x="130" y="30"/>
                  </a:lnTo>
                  <a:lnTo>
                    <a:pt x="133" y="30"/>
                  </a:lnTo>
                  <a:lnTo>
                    <a:pt x="133" y="32"/>
                  </a:lnTo>
                  <a:lnTo>
                    <a:pt x="134" y="32"/>
                  </a:lnTo>
                  <a:lnTo>
                    <a:pt x="134" y="32"/>
                  </a:lnTo>
                  <a:lnTo>
                    <a:pt x="133" y="33"/>
                  </a:lnTo>
                  <a:lnTo>
                    <a:pt x="130" y="39"/>
                  </a:lnTo>
                  <a:lnTo>
                    <a:pt x="130" y="39"/>
                  </a:lnTo>
                  <a:lnTo>
                    <a:pt x="131" y="44"/>
                  </a:lnTo>
                  <a:lnTo>
                    <a:pt x="133" y="47"/>
                  </a:lnTo>
                  <a:lnTo>
                    <a:pt x="138" y="49"/>
                  </a:lnTo>
                  <a:lnTo>
                    <a:pt x="142" y="50"/>
                  </a:lnTo>
                  <a:lnTo>
                    <a:pt x="144" y="54"/>
                  </a:lnTo>
                  <a:lnTo>
                    <a:pt x="149" y="58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3"/>
                  </a:lnTo>
                  <a:lnTo>
                    <a:pt x="149" y="66"/>
                  </a:lnTo>
                  <a:lnTo>
                    <a:pt x="145" y="69"/>
                  </a:lnTo>
                  <a:lnTo>
                    <a:pt x="142" y="73"/>
                  </a:lnTo>
                  <a:lnTo>
                    <a:pt x="141" y="74"/>
                  </a:lnTo>
                  <a:lnTo>
                    <a:pt x="138" y="77"/>
                  </a:lnTo>
                  <a:lnTo>
                    <a:pt x="138" y="79"/>
                  </a:lnTo>
                  <a:lnTo>
                    <a:pt x="138" y="80"/>
                  </a:lnTo>
                  <a:lnTo>
                    <a:pt x="139" y="80"/>
                  </a:lnTo>
                  <a:lnTo>
                    <a:pt x="141" y="85"/>
                  </a:lnTo>
                  <a:lnTo>
                    <a:pt x="142" y="87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3"/>
                  </a:lnTo>
                  <a:lnTo>
                    <a:pt x="147" y="95"/>
                  </a:lnTo>
                  <a:lnTo>
                    <a:pt x="147" y="96"/>
                  </a:lnTo>
                  <a:lnTo>
                    <a:pt x="149" y="96"/>
                  </a:lnTo>
                  <a:lnTo>
                    <a:pt x="150" y="99"/>
                  </a:lnTo>
                  <a:lnTo>
                    <a:pt x="150" y="101"/>
                  </a:lnTo>
                  <a:lnTo>
                    <a:pt x="153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2" y="109"/>
                  </a:lnTo>
                  <a:lnTo>
                    <a:pt x="150" y="109"/>
                  </a:lnTo>
                  <a:lnTo>
                    <a:pt x="147" y="110"/>
                  </a:lnTo>
                  <a:lnTo>
                    <a:pt x="147" y="110"/>
                  </a:lnTo>
                  <a:lnTo>
                    <a:pt x="149" y="112"/>
                  </a:lnTo>
                  <a:lnTo>
                    <a:pt x="147" y="114"/>
                  </a:lnTo>
                  <a:lnTo>
                    <a:pt x="147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1"/>
                  </a:lnTo>
                  <a:lnTo>
                    <a:pt x="149" y="123"/>
                  </a:lnTo>
                  <a:lnTo>
                    <a:pt x="147" y="123"/>
                  </a:lnTo>
                  <a:lnTo>
                    <a:pt x="145" y="125"/>
                  </a:lnTo>
                  <a:lnTo>
                    <a:pt x="145" y="125"/>
                  </a:lnTo>
                  <a:lnTo>
                    <a:pt x="145" y="126"/>
                  </a:lnTo>
                  <a:lnTo>
                    <a:pt x="147" y="128"/>
                  </a:lnTo>
                  <a:lnTo>
                    <a:pt x="147" y="129"/>
                  </a:lnTo>
                  <a:lnTo>
                    <a:pt x="149" y="129"/>
                  </a:lnTo>
                  <a:lnTo>
                    <a:pt x="152" y="131"/>
                  </a:lnTo>
                  <a:lnTo>
                    <a:pt x="153" y="131"/>
                  </a:lnTo>
                  <a:lnTo>
                    <a:pt x="153" y="132"/>
                  </a:lnTo>
                  <a:lnTo>
                    <a:pt x="153" y="134"/>
                  </a:lnTo>
                  <a:lnTo>
                    <a:pt x="152" y="136"/>
                  </a:lnTo>
                  <a:lnTo>
                    <a:pt x="152" y="136"/>
                  </a:lnTo>
                  <a:lnTo>
                    <a:pt x="152" y="137"/>
                  </a:lnTo>
                  <a:lnTo>
                    <a:pt x="153" y="140"/>
                  </a:lnTo>
                  <a:lnTo>
                    <a:pt x="156" y="142"/>
                  </a:lnTo>
                  <a:lnTo>
                    <a:pt x="158" y="143"/>
                  </a:lnTo>
                  <a:lnTo>
                    <a:pt x="160" y="143"/>
                  </a:lnTo>
                  <a:lnTo>
                    <a:pt x="160" y="145"/>
                  </a:lnTo>
                  <a:lnTo>
                    <a:pt x="160" y="147"/>
                  </a:lnTo>
                  <a:lnTo>
                    <a:pt x="158" y="148"/>
                  </a:lnTo>
                  <a:lnTo>
                    <a:pt x="158" y="150"/>
                  </a:lnTo>
                  <a:lnTo>
                    <a:pt x="155" y="153"/>
                  </a:lnTo>
                  <a:lnTo>
                    <a:pt x="152" y="154"/>
                  </a:lnTo>
                  <a:lnTo>
                    <a:pt x="152" y="154"/>
                  </a:lnTo>
                  <a:lnTo>
                    <a:pt x="152" y="156"/>
                  </a:lnTo>
                  <a:lnTo>
                    <a:pt x="158" y="159"/>
                  </a:lnTo>
                  <a:lnTo>
                    <a:pt x="161" y="162"/>
                  </a:lnTo>
                  <a:lnTo>
                    <a:pt x="166" y="164"/>
                  </a:lnTo>
                  <a:lnTo>
                    <a:pt x="169" y="167"/>
                  </a:lnTo>
                  <a:lnTo>
                    <a:pt x="169" y="167"/>
                  </a:lnTo>
                  <a:lnTo>
                    <a:pt x="171" y="170"/>
                  </a:lnTo>
                  <a:lnTo>
                    <a:pt x="172" y="170"/>
                  </a:lnTo>
                  <a:lnTo>
                    <a:pt x="174" y="172"/>
                  </a:lnTo>
                  <a:lnTo>
                    <a:pt x="174" y="173"/>
                  </a:lnTo>
                  <a:lnTo>
                    <a:pt x="174" y="173"/>
                  </a:lnTo>
                  <a:lnTo>
                    <a:pt x="172" y="177"/>
                  </a:lnTo>
                  <a:lnTo>
                    <a:pt x="171" y="178"/>
                  </a:lnTo>
                  <a:lnTo>
                    <a:pt x="171" y="181"/>
                  </a:lnTo>
                  <a:lnTo>
                    <a:pt x="169" y="183"/>
                  </a:lnTo>
                  <a:lnTo>
                    <a:pt x="164" y="186"/>
                  </a:lnTo>
                  <a:lnTo>
                    <a:pt x="160" y="191"/>
                  </a:lnTo>
                  <a:lnTo>
                    <a:pt x="158" y="192"/>
                  </a:lnTo>
                  <a:lnTo>
                    <a:pt x="156" y="194"/>
                  </a:lnTo>
                  <a:lnTo>
                    <a:pt x="152" y="199"/>
                  </a:lnTo>
                  <a:lnTo>
                    <a:pt x="150" y="200"/>
                  </a:lnTo>
                  <a:lnTo>
                    <a:pt x="147" y="203"/>
                  </a:lnTo>
                  <a:lnTo>
                    <a:pt x="145" y="205"/>
                  </a:lnTo>
                  <a:lnTo>
                    <a:pt x="144" y="206"/>
                  </a:lnTo>
                  <a:lnTo>
                    <a:pt x="141" y="210"/>
                  </a:lnTo>
                  <a:lnTo>
                    <a:pt x="138" y="213"/>
                  </a:lnTo>
                  <a:lnTo>
                    <a:pt x="133" y="214"/>
                  </a:lnTo>
                  <a:lnTo>
                    <a:pt x="133" y="216"/>
                  </a:lnTo>
                  <a:lnTo>
                    <a:pt x="131" y="216"/>
                  </a:lnTo>
                  <a:lnTo>
                    <a:pt x="130" y="218"/>
                  </a:lnTo>
                  <a:lnTo>
                    <a:pt x="128" y="218"/>
                  </a:lnTo>
                  <a:lnTo>
                    <a:pt x="125" y="221"/>
                  </a:lnTo>
                  <a:lnTo>
                    <a:pt x="120" y="225"/>
                  </a:lnTo>
                  <a:lnTo>
                    <a:pt x="119" y="225"/>
                  </a:lnTo>
                  <a:lnTo>
                    <a:pt x="117" y="227"/>
                  </a:lnTo>
                  <a:lnTo>
                    <a:pt x="115" y="227"/>
                  </a:lnTo>
                  <a:lnTo>
                    <a:pt x="115" y="227"/>
                  </a:lnTo>
                  <a:lnTo>
                    <a:pt x="112" y="225"/>
                  </a:lnTo>
                  <a:lnTo>
                    <a:pt x="111" y="225"/>
                  </a:lnTo>
                  <a:lnTo>
                    <a:pt x="109" y="225"/>
                  </a:lnTo>
                  <a:lnTo>
                    <a:pt x="108" y="227"/>
                  </a:lnTo>
                  <a:lnTo>
                    <a:pt x="104" y="227"/>
                  </a:lnTo>
                  <a:lnTo>
                    <a:pt x="103" y="229"/>
                  </a:lnTo>
                  <a:lnTo>
                    <a:pt x="101" y="229"/>
                  </a:lnTo>
                  <a:lnTo>
                    <a:pt x="101" y="227"/>
                  </a:lnTo>
                  <a:lnTo>
                    <a:pt x="101" y="225"/>
                  </a:lnTo>
                  <a:lnTo>
                    <a:pt x="103" y="224"/>
                  </a:lnTo>
                  <a:lnTo>
                    <a:pt x="103" y="224"/>
                  </a:lnTo>
                  <a:lnTo>
                    <a:pt x="101" y="224"/>
                  </a:lnTo>
                  <a:lnTo>
                    <a:pt x="101" y="225"/>
                  </a:lnTo>
                  <a:lnTo>
                    <a:pt x="100" y="227"/>
                  </a:lnTo>
                  <a:lnTo>
                    <a:pt x="100" y="229"/>
                  </a:lnTo>
                  <a:lnTo>
                    <a:pt x="97" y="229"/>
                  </a:lnTo>
                  <a:lnTo>
                    <a:pt x="93" y="227"/>
                  </a:lnTo>
                  <a:lnTo>
                    <a:pt x="93" y="227"/>
                  </a:lnTo>
                  <a:lnTo>
                    <a:pt x="93" y="229"/>
                  </a:lnTo>
                  <a:lnTo>
                    <a:pt x="95" y="230"/>
                  </a:lnTo>
                  <a:lnTo>
                    <a:pt x="93" y="230"/>
                  </a:lnTo>
                  <a:lnTo>
                    <a:pt x="93" y="230"/>
                  </a:lnTo>
                  <a:lnTo>
                    <a:pt x="92" y="230"/>
                  </a:lnTo>
                  <a:lnTo>
                    <a:pt x="90" y="232"/>
                  </a:lnTo>
                  <a:lnTo>
                    <a:pt x="90" y="232"/>
                  </a:lnTo>
                  <a:lnTo>
                    <a:pt x="89" y="230"/>
                  </a:lnTo>
                  <a:lnTo>
                    <a:pt x="87" y="232"/>
                  </a:lnTo>
                  <a:lnTo>
                    <a:pt x="85" y="232"/>
                  </a:lnTo>
                  <a:lnTo>
                    <a:pt x="82" y="232"/>
                  </a:lnTo>
                  <a:lnTo>
                    <a:pt x="81" y="233"/>
                  </a:lnTo>
                  <a:lnTo>
                    <a:pt x="79" y="235"/>
                  </a:lnTo>
                  <a:lnTo>
                    <a:pt x="78" y="235"/>
                  </a:lnTo>
                  <a:lnTo>
                    <a:pt x="73" y="235"/>
                  </a:lnTo>
                  <a:lnTo>
                    <a:pt x="73" y="236"/>
                  </a:lnTo>
                  <a:lnTo>
                    <a:pt x="71" y="236"/>
                  </a:lnTo>
                  <a:lnTo>
                    <a:pt x="70" y="236"/>
                  </a:lnTo>
                  <a:lnTo>
                    <a:pt x="65" y="238"/>
                  </a:lnTo>
                  <a:lnTo>
                    <a:pt x="60" y="238"/>
                  </a:lnTo>
                  <a:lnTo>
                    <a:pt x="59" y="238"/>
                  </a:lnTo>
                  <a:lnTo>
                    <a:pt x="57" y="238"/>
                  </a:lnTo>
                  <a:lnTo>
                    <a:pt x="56" y="240"/>
                  </a:lnTo>
                  <a:lnTo>
                    <a:pt x="52" y="241"/>
                  </a:lnTo>
                  <a:lnTo>
                    <a:pt x="51" y="241"/>
                  </a:lnTo>
                  <a:lnTo>
                    <a:pt x="49" y="241"/>
                  </a:lnTo>
                  <a:lnTo>
                    <a:pt x="51" y="240"/>
                  </a:lnTo>
                  <a:lnTo>
                    <a:pt x="52" y="240"/>
                  </a:lnTo>
                  <a:lnTo>
                    <a:pt x="52" y="238"/>
                  </a:lnTo>
                  <a:lnTo>
                    <a:pt x="52" y="236"/>
                  </a:lnTo>
                  <a:lnTo>
                    <a:pt x="52" y="236"/>
                  </a:lnTo>
                  <a:lnTo>
                    <a:pt x="51" y="236"/>
                  </a:lnTo>
                  <a:lnTo>
                    <a:pt x="51" y="235"/>
                  </a:lnTo>
                  <a:lnTo>
                    <a:pt x="49" y="233"/>
                  </a:lnTo>
                  <a:lnTo>
                    <a:pt x="48" y="233"/>
                  </a:lnTo>
                  <a:lnTo>
                    <a:pt x="48" y="233"/>
                  </a:lnTo>
                  <a:lnTo>
                    <a:pt x="48" y="235"/>
                  </a:lnTo>
                  <a:lnTo>
                    <a:pt x="48" y="236"/>
                  </a:lnTo>
                  <a:lnTo>
                    <a:pt x="46" y="236"/>
                  </a:lnTo>
                  <a:lnTo>
                    <a:pt x="46" y="236"/>
                  </a:lnTo>
                  <a:lnTo>
                    <a:pt x="44" y="236"/>
                  </a:lnTo>
                  <a:lnTo>
                    <a:pt x="43" y="236"/>
                  </a:lnTo>
                  <a:lnTo>
                    <a:pt x="43" y="236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3"/>
                  </a:lnTo>
                  <a:lnTo>
                    <a:pt x="43" y="233"/>
                  </a:lnTo>
                  <a:lnTo>
                    <a:pt x="44" y="233"/>
                  </a:lnTo>
                  <a:lnTo>
                    <a:pt x="44" y="233"/>
                  </a:lnTo>
                  <a:lnTo>
                    <a:pt x="44" y="232"/>
                  </a:lnTo>
                  <a:lnTo>
                    <a:pt x="43" y="232"/>
                  </a:lnTo>
                  <a:lnTo>
                    <a:pt x="43" y="232"/>
                  </a:lnTo>
                  <a:lnTo>
                    <a:pt x="44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3" y="230"/>
                  </a:lnTo>
                  <a:lnTo>
                    <a:pt x="40" y="229"/>
                  </a:lnTo>
                  <a:lnTo>
                    <a:pt x="35" y="227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2" y="225"/>
                  </a:lnTo>
                  <a:lnTo>
                    <a:pt x="30" y="225"/>
                  </a:lnTo>
                  <a:lnTo>
                    <a:pt x="29" y="225"/>
                  </a:lnTo>
                  <a:lnTo>
                    <a:pt x="27" y="224"/>
                  </a:lnTo>
                  <a:lnTo>
                    <a:pt x="27" y="224"/>
                  </a:lnTo>
                  <a:lnTo>
                    <a:pt x="27" y="222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3"/>
                  </a:lnTo>
                  <a:lnTo>
                    <a:pt x="29" y="211"/>
                  </a:lnTo>
                  <a:lnTo>
                    <a:pt x="29" y="210"/>
                  </a:lnTo>
                  <a:lnTo>
                    <a:pt x="29" y="206"/>
                  </a:lnTo>
                  <a:lnTo>
                    <a:pt x="29" y="206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3"/>
                  </a:lnTo>
                  <a:lnTo>
                    <a:pt x="29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29" y="202"/>
                  </a:lnTo>
                  <a:lnTo>
                    <a:pt x="29" y="200"/>
                  </a:lnTo>
                  <a:lnTo>
                    <a:pt x="29" y="197"/>
                  </a:lnTo>
                  <a:lnTo>
                    <a:pt x="27" y="195"/>
                  </a:lnTo>
                  <a:lnTo>
                    <a:pt x="26" y="194"/>
                  </a:lnTo>
                  <a:lnTo>
                    <a:pt x="26" y="191"/>
                  </a:lnTo>
                  <a:lnTo>
                    <a:pt x="27" y="189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4" y="184"/>
                  </a:lnTo>
                  <a:lnTo>
                    <a:pt x="24" y="183"/>
                  </a:lnTo>
                  <a:lnTo>
                    <a:pt x="22" y="180"/>
                  </a:lnTo>
                  <a:lnTo>
                    <a:pt x="22" y="178"/>
                  </a:lnTo>
                  <a:lnTo>
                    <a:pt x="24" y="177"/>
                  </a:lnTo>
                  <a:lnTo>
                    <a:pt x="24" y="177"/>
                  </a:lnTo>
                  <a:lnTo>
                    <a:pt x="29" y="172"/>
                  </a:lnTo>
                  <a:lnTo>
                    <a:pt x="29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33" y="166"/>
                  </a:lnTo>
                  <a:lnTo>
                    <a:pt x="35" y="167"/>
                  </a:lnTo>
                  <a:lnTo>
                    <a:pt x="38" y="166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0" y="162"/>
                  </a:lnTo>
                  <a:lnTo>
                    <a:pt x="40" y="161"/>
                  </a:lnTo>
                  <a:lnTo>
                    <a:pt x="40" y="161"/>
                  </a:lnTo>
                  <a:lnTo>
                    <a:pt x="41" y="161"/>
                  </a:lnTo>
                  <a:lnTo>
                    <a:pt x="40" y="161"/>
                  </a:lnTo>
                  <a:lnTo>
                    <a:pt x="40" y="159"/>
                  </a:lnTo>
                  <a:lnTo>
                    <a:pt x="41" y="159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6" y="156"/>
                  </a:lnTo>
                  <a:lnTo>
                    <a:pt x="51" y="153"/>
                  </a:lnTo>
                  <a:lnTo>
                    <a:pt x="52" y="151"/>
                  </a:lnTo>
                  <a:lnTo>
                    <a:pt x="54" y="151"/>
                  </a:lnTo>
                  <a:lnTo>
                    <a:pt x="57" y="148"/>
                  </a:lnTo>
                  <a:lnTo>
                    <a:pt x="59" y="147"/>
                  </a:lnTo>
                  <a:lnTo>
                    <a:pt x="60" y="145"/>
                  </a:lnTo>
                  <a:lnTo>
                    <a:pt x="63" y="142"/>
                  </a:lnTo>
                  <a:lnTo>
                    <a:pt x="63" y="142"/>
                  </a:lnTo>
                  <a:lnTo>
                    <a:pt x="65" y="139"/>
                  </a:lnTo>
                  <a:lnTo>
                    <a:pt x="68" y="136"/>
                  </a:lnTo>
                  <a:lnTo>
                    <a:pt x="71" y="132"/>
                  </a:lnTo>
                  <a:lnTo>
                    <a:pt x="73" y="131"/>
                  </a:lnTo>
                  <a:lnTo>
                    <a:pt x="73" y="129"/>
                  </a:lnTo>
                  <a:lnTo>
                    <a:pt x="74" y="129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1" y="128"/>
                  </a:lnTo>
                  <a:lnTo>
                    <a:pt x="82" y="128"/>
                  </a:lnTo>
                  <a:lnTo>
                    <a:pt x="84" y="128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5"/>
                  </a:lnTo>
                  <a:lnTo>
                    <a:pt x="84" y="125"/>
                  </a:lnTo>
                  <a:lnTo>
                    <a:pt x="84" y="123"/>
                  </a:lnTo>
                  <a:lnTo>
                    <a:pt x="84" y="123"/>
                  </a:lnTo>
                  <a:lnTo>
                    <a:pt x="82" y="121"/>
                  </a:lnTo>
                  <a:lnTo>
                    <a:pt x="84" y="120"/>
                  </a:lnTo>
                  <a:lnTo>
                    <a:pt x="84" y="117"/>
                  </a:lnTo>
                  <a:lnTo>
                    <a:pt x="84" y="114"/>
                  </a:lnTo>
                  <a:lnTo>
                    <a:pt x="82" y="112"/>
                  </a:lnTo>
                  <a:lnTo>
                    <a:pt x="78" y="109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3" y="107"/>
                  </a:lnTo>
                  <a:lnTo>
                    <a:pt x="74" y="106"/>
                  </a:lnTo>
                  <a:lnTo>
                    <a:pt x="74" y="104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1" y="107"/>
                  </a:lnTo>
                  <a:lnTo>
                    <a:pt x="68" y="106"/>
                  </a:lnTo>
                  <a:lnTo>
                    <a:pt x="67" y="106"/>
                  </a:lnTo>
                  <a:lnTo>
                    <a:pt x="65" y="101"/>
                  </a:lnTo>
                  <a:lnTo>
                    <a:pt x="65" y="99"/>
                  </a:lnTo>
                  <a:lnTo>
                    <a:pt x="63" y="98"/>
                  </a:lnTo>
                  <a:lnTo>
                    <a:pt x="62" y="96"/>
                  </a:lnTo>
                  <a:lnTo>
                    <a:pt x="60" y="96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60" y="91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2" y="88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3" y="84"/>
                  </a:lnTo>
                  <a:lnTo>
                    <a:pt x="63" y="82"/>
                  </a:lnTo>
                  <a:lnTo>
                    <a:pt x="65" y="82"/>
                  </a:lnTo>
                  <a:lnTo>
                    <a:pt x="65" y="80"/>
                  </a:lnTo>
                  <a:lnTo>
                    <a:pt x="63" y="80"/>
                  </a:lnTo>
                  <a:lnTo>
                    <a:pt x="63" y="79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60" y="74"/>
                  </a:lnTo>
                  <a:lnTo>
                    <a:pt x="59" y="73"/>
                  </a:lnTo>
                  <a:lnTo>
                    <a:pt x="59" y="71"/>
                  </a:lnTo>
                  <a:lnTo>
                    <a:pt x="60" y="71"/>
                  </a:lnTo>
                  <a:lnTo>
                    <a:pt x="62" y="69"/>
                  </a:lnTo>
                  <a:lnTo>
                    <a:pt x="62" y="69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9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57"/>
                  </a:lnTo>
                  <a:lnTo>
                    <a:pt x="57" y="55"/>
                  </a:lnTo>
                  <a:lnTo>
                    <a:pt x="59" y="54"/>
                  </a:lnTo>
                  <a:lnTo>
                    <a:pt x="60" y="54"/>
                  </a:lnTo>
                  <a:lnTo>
                    <a:pt x="57" y="52"/>
                  </a:lnTo>
                  <a:lnTo>
                    <a:pt x="56" y="50"/>
                  </a:lnTo>
                  <a:lnTo>
                    <a:pt x="56" y="49"/>
                  </a:lnTo>
                  <a:lnTo>
                    <a:pt x="52" y="49"/>
                  </a:lnTo>
                  <a:lnTo>
                    <a:pt x="52" y="46"/>
                  </a:lnTo>
                  <a:lnTo>
                    <a:pt x="49" y="44"/>
                  </a:lnTo>
                  <a:lnTo>
                    <a:pt x="48" y="43"/>
                  </a:lnTo>
                  <a:lnTo>
                    <a:pt x="48" y="43"/>
                  </a:lnTo>
                  <a:lnTo>
                    <a:pt x="41" y="41"/>
                  </a:lnTo>
                  <a:lnTo>
                    <a:pt x="38" y="41"/>
                  </a:lnTo>
                  <a:lnTo>
                    <a:pt x="35" y="39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6"/>
                  </a:lnTo>
                  <a:lnTo>
                    <a:pt x="29" y="35"/>
                  </a:lnTo>
                  <a:lnTo>
                    <a:pt x="27" y="35"/>
                  </a:lnTo>
                  <a:lnTo>
                    <a:pt x="26" y="33"/>
                  </a:lnTo>
                  <a:lnTo>
                    <a:pt x="24" y="32"/>
                  </a:lnTo>
                  <a:lnTo>
                    <a:pt x="21" y="30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6" y="27"/>
                  </a:lnTo>
                  <a:lnTo>
                    <a:pt x="16" y="25"/>
                  </a:lnTo>
                  <a:lnTo>
                    <a:pt x="19" y="25"/>
                  </a:lnTo>
                  <a:lnTo>
                    <a:pt x="22" y="27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9" y="21"/>
                  </a:lnTo>
                  <a:lnTo>
                    <a:pt x="30" y="21"/>
                  </a:lnTo>
                  <a:lnTo>
                    <a:pt x="30" y="21"/>
                  </a:lnTo>
                  <a:lnTo>
                    <a:pt x="33" y="24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40" y="32"/>
                  </a:lnTo>
                  <a:lnTo>
                    <a:pt x="41" y="33"/>
                  </a:lnTo>
                  <a:lnTo>
                    <a:pt x="41" y="35"/>
                  </a:lnTo>
                  <a:lnTo>
                    <a:pt x="43" y="35"/>
                  </a:lnTo>
                  <a:lnTo>
                    <a:pt x="48" y="35"/>
                  </a:lnTo>
                  <a:lnTo>
                    <a:pt x="51" y="36"/>
                  </a:lnTo>
                  <a:lnTo>
                    <a:pt x="52" y="36"/>
                  </a:lnTo>
                  <a:lnTo>
                    <a:pt x="56" y="36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2" y="33"/>
                  </a:lnTo>
                  <a:lnTo>
                    <a:pt x="62" y="32"/>
                  </a:lnTo>
                  <a:lnTo>
                    <a:pt x="65" y="33"/>
                  </a:lnTo>
                  <a:lnTo>
                    <a:pt x="67" y="33"/>
                  </a:lnTo>
                  <a:lnTo>
                    <a:pt x="70" y="35"/>
                  </a:lnTo>
                  <a:lnTo>
                    <a:pt x="71" y="35"/>
                  </a:lnTo>
                  <a:lnTo>
                    <a:pt x="74" y="36"/>
                  </a:lnTo>
                  <a:lnTo>
                    <a:pt x="76" y="38"/>
                  </a:lnTo>
                  <a:lnTo>
                    <a:pt x="78" y="38"/>
                  </a:lnTo>
                  <a:lnTo>
                    <a:pt x="81" y="36"/>
                  </a:lnTo>
                  <a:lnTo>
                    <a:pt x="82" y="33"/>
                  </a:lnTo>
                  <a:lnTo>
                    <a:pt x="82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87" y="30"/>
                  </a:lnTo>
                  <a:lnTo>
                    <a:pt x="89" y="30"/>
                  </a:lnTo>
                  <a:lnTo>
                    <a:pt x="90" y="27"/>
                  </a:lnTo>
                  <a:lnTo>
                    <a:pt x="90" y="25"/>
                  </a:lnTo>
                  <a:lnTo>
                    <a:pt x="90" y="22"/>
                  </a:lnTo>
                  <a:lnTo>
                    <a:pt x="90" y="21"/>
                  </a:lnTo>
                  <a:lnTo>
                    <a:pt x="92" y="17"/>
                  </a:lnTo>
                  <a:lnTo>
                    <a:pt x="93" y="13"/>
                  </a:lnTo>
                  <a:lnTo>
                    <a:pt x="93" y="11"/>
                  </a:lnTo>
                  <a:lnTo>
                    <a:pt x="95" y="10"/>
                  </a:lnTo>
                  <a:lnTo>
                    <a:pt x="97" y="10"/>
                  </a:lnTo>
                  <a:lnTo>
                    <a:pt x="98" y="8"/>
                  </a:lnTo>
                  <a:lnTo>
                    <a:pt x="101" y="3"/>
                  </a:lnTo>
                  <a:lnTo>
                    <a:pt x="103" y="3"/>
                  </a:lnTo>
                  <a:lnTo>
                    <a:pt x="104" y="3"/>
                  </a:lnTo>
                  <a:lnTo>
                    <a:pt x="108" y="3"/>
                  </a:lnTo>
                  <a:lnTo>
                    <a:pt x="109" y="5"/>
                  </a:lnTo>
                  <a:lnTo>
                    <a:pt x="109" y="5"/>
                  </a:lnTo>
                  <a:lnTo>
                    <a:pt x="111" y="3"/>
                  </a:lnTo>
                  <a:lnTo>
                    <a:pt x="114" y="3"/>
                  </a:lnTo>
                  <a:lnTo>
                    <a:pt x="117" y="0"/>
                  </a:lnTo>
                  <a:lnTo>
                    <a:pt x="1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4" name="Freeform 281">
              <a:extLst>
                <a:ext uri="{FF2B5EF4-FFF2-40B4-BE49-F238E27FC236}">
                  <a16:creationId xmlns:a16="http://schemas.microsoft.com/office/drawing/2014/main" id="{61ED2AD3-62F6-4157-A102-5690571BC4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692824" y="3998790"/>
              <a:ext cx="424930" cy="321622"/>
            </a:xfrm>
            <a:custGeom>
              <a:avLst/>
              <a:gdLst>
                <a:gd name="T0" fmla="*/ 74 w 218"/>
                <a:gd name="T1" fmla="*/ 2 h 165"/>
                <a:gd name="T2" fmla="*/ 81 w 218"/>
                <a:gd name="T3" fmla="*/ 6 h 165"/>
                <a:gd name="T4" fmla="*/ 90 w 218"/>
                <a:gd name="T5" fmla="*/ 3 h 165"/>
                <a:gd name="T6" fmla="*/ 95 w 218"/>
                <a:gd name="T7" fmla="*/ 5 h 165"/>
                <a:gd name="T8" fmla="*/ 103 w 218"/>
                <a:gd name="T9" fmla="*/ 5 h 165"/>
                <a:gd name="T10" fmla="*/ 114 w 218"/>
                <a:gd name="T11" fmla="*/ 9 h 165"/>
                <a:gd name="T12" fmla="*/ 125 w 218"/>
                <a:gd name="T13" fmla="*/ 22 h 165"/>
                <a:gd name="T14" fmla="*/ 133 w 218"/>
                <a:gd name="T15" fmla="*/ 30 h 165"/>
                <a:gd name="T16" fmla="*/ 133 w 218"/>
                <a:gd name="T17" fmla="*/ 39 h 165"/>
                <a:gd name="T18" fmla="*/ 128 w 218"/>
                <a:gd name="T19" fmla="*/ 47 h 165"/>
                <a:gd name="T20" fmla="*/ 130 w 218"/>
                <a:gd name="T21" fmla="*/ 57 h 165"/>
                <a:gd name="T22" fmla="*/ 139 w 218"/>
                <a:gd name="T23" fmla="*/ 55 h 165"/>
                <a:gd name="T24" fmla="*/ 144 w 218"/>
                <a:gd name="T25" fmla="*/ 55 h 165"/>
                <a:gd name="T26" fmla="*/ 141 w 218"/>
                <a:gd name="T27" fmla="*/ 61 h 165"/>
                <a:gd name="T28" fmla="*/ 142 w 218"/>
                <a:gd name="T29" fmla="*/ 66 h 165"/>
                <a:gd name="T30" fmla="*/ 148 w 218"/>
                <a:gd name="T31" fmla="*/ 72 h 165"/>
                <a:gd name="T32" fmla="*/ 153 w 218"/>
                <a:gd name="T33" fmla="*/ 80 h 165"/>
                <a:gd name="T34" fmla="*/ 164 w 218"/>
                <a:gd name="T35" fmla="*/ 87 h 165"/>
                <a:gd name="T36" fmla="*/ 186 w 218"/>
                <a:gd name="T37" fmla="*/ 95 h 165"/>
                <a:gd name="T38" fmla="*/ 218 w 218"/>
                <a:gd name="T39" fmla="*/ 99 h 165"/>
                <a:gd name="T40" fmla="*/ 199 w 218"/>
                <a:gd name="T41" fmla="*/ 118 h 165"/>
                <a:gd name="T42" fmla="*/ 180 w 218"/>
                <a:gd name="T43" fmla="*/ 135 h 165"/>
                <a:gd name="T44" fmla="*/ 166 w 218"/>
                <a:gd name="T45" fmla="*/ 143 h 165"/>
                <a:gd name="T46" fmla="*/ 153 w 218"/>
                <a:gd name="T47" fmla="*/ 145 h 165"/>
                <a:gd name="T48" fmla="*/ 144 w 218"/>
                <a:gd name="T49" fmla="*/ 151 h 165"/>
                <a:gd name="T50" fmla="*/ 134 w 218"/>
                <a:gd name="T51" fmla="*/ 154 h 165"/>
                <a:gd name="T52" fmla="*/ 123 w 218"/>
                <a:gd name="T53" fmla="*/ 158 h 165"/>
                <a:gd name="T54" fmla="*/ 117 w 218"/>
                <a:gd name="T55" fmla="*/ 158 h 165"/>
                <a:gd name="T56" fmla="*/ 106 w 218"/>
                <a:gd name="T57" fmla="*/ 156 h 165"/>
                <a:gd name="T58" fmla="*/ 95 w 218"/>
                <a:gd name="T59" fmla="*/ 164 h 165"/>
                <a:gd name="T60" fmla="*/ 84 w 218"/>
                <a:gd name="T61" fmla="*/ 164 h 165"/>
                <a:gd name="T62" fmla="*/ 73 w 218"/>
                <a:gd name="T63" fmla="*/ 161 h 165"/>
                <a:gd name="T64" fmla="*/ 57 w 218"/>
                <a:gd name="T65" fmla="*/ 151 h 165"/>
                <a:gd name="T66" fmla="*/ 46 w 218"/>
                <a:gd name="T67" fmla="*/ 151 h 165"/>
                <a:gd name="T68" fmla="*/ 41 w 218"/>
                <a:gd name="T69" fmla="*/ 145 h 165"/>
                <a:gd name="T70" fmla="*/ 41 w 218"/>
                <a:gd name="T71" fmla="*/ 139 h 165"/>
                <a:gd name="T72" fmla="*/ 35 w 218"/>
                <a:gd name="T73" fmla="*/ 137 h 165"/>
                <a:gd name="T74" fmla="*/ 33 w 218"/>
                <a:gd name="T75" fmla="*/ 135 h 165"/>
                <a:gd name="T76" fmla="*/ 29 w 218"/>
                <a:gd name="T77" fmla="*/ 128 h 165"/>
                <a:gd name="T78" fmla="*/ 24 w 218"/>
                <a:gd name="T79" fmla="*/ 118 h 165"/>
                <a:gd name="T80" fmla="*/ 16 w 218"/>
                <a:gd name="T81" fmla="*/ 110 h 165"/>
                <a:gd name="T82" fmla="*/ 10 w 218"/>
                <a:gd name="T83" fmla="*/ 104 h 165"/>
                <a:gd name="T84" fmla="*/ 2 w 218"/>
                <a:gd name="T85" fmla="*/ 102 h 165"/>
                <a:gd name="T86" fmla="*/ 3 w 218"/>
                <a:gd name="T87" fmla="*/ 96 h 165"/>
                <a:gd name="T88" fmla="*/ 10 w 218"/>
                <a:gd name="T89" fmla="*/ 93 h 165"/>
                <a:gd name="T90" fmla="*/ 16 w 218"/>
                <a:gd name="T91" fmla="*/ 91 h 165"/>
                <a:gd name="T92" fmla="*/ 16 w 218"/>
                <a:gd name="T93" fmla="*/ 79 h 165"/>
                <a:gd name="T94" fmla="*/ 18 w 218"/>
                <a:gd name="T95" fmla="*/ 71 h 165"/>
                <a:gd name="T96" fmla="*/ 21 w 218"/>
                <a:gd name="T97" fmla="*/ 61 h 165"/>
                <a:gd name="T98" fmla="*/ 26 w 218"/>
                <a:gd name="T99" fmla="*/ 58 h 165"/>
                <a:gd name="T100" fmla="*/ 29 w 218"/>
                <a:gd name="T101" fmla="*/ 57 h 165"/>
                <a:gd name="T102" fmla="*/ 30 w 218"/>
                <a:gd name="T103" fmla="*/ 46 h 165"/>
                <a:gd name="T104" fmla="*/ 38 w 218"/>
                <a:gd name="T105" fmla="*/ 33 h 165"/>
                <a:gd name="T106" fmla="*/ 46 w 218"/>
                <a:gd name="T107" fmla="*/ 31 h 165"/>
                <a:gd name="T108" fmla="*/ 48 w 218"/>
                <a:gd name="T109" fmla="*/ 22 h 165"/>
                <a:gd name="T110" fmla="*/ 51 w 218"/>
                <a:gd name="T111" fmla="*/ 14 h 165"/>
                <a:gd name="T112" fmla="*/ 55 w 218"/>
                <a:gd name="T113" fmla="*/ 8 h 165"/>
                <a:gd name="T114" fmla="*/ 60 w 218"/>
                <a:gd name="T115" fmla="*/ 6 h 165"/>
                <a:gd name="T116" fmla="*/ 66 w 218"/>
                <a:gd name="T117" fmla="*/ 9 h 165"/>
                <a:gd name="T118" fmla="*/ 71 w 218"/>
                <a:gd name="T11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8" h="165">
                  <a:moveTo>
                    <a:pt x="71" y="0"/>
                  </a:moveTo>
                  <a:lnTo>
                    <a:pt x="73" y="0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3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5" y="5"/>
                  </a:lnTo>
                  <a:lnTo>
                    <a:pt x="87" y="3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2" y="5"/>
                  </a:lnTo>
                  <a:lnTo>
                    <a:pt x="93" y="5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5"/>
                  </a:lnTo>
                  <a:lnTo>
                    <a:pt x="101" y="6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6" y="6"/>
                  </a:lnTo>
                  <a:lnTo>
                    <a:pt x="107" y="8"/>
                  </a:lnTo>
                  <a:lnTo>
                    <a:pt x="109" y="9"/>
                  </a:lnTo>
                  <a:lnTo>
                    <a:pt x="114" y="9"/>
                  </a:lnTo>
                  <a:lnTo>
                    <a:pt x="114" y="11"/>
                  </a:lnTo>
                  <a:lnTo>
                    <a:pt x="115" y="13"/>
                  </a:lnTo>
                  <a:lnTo>
                    <a:pt x="119" y="16"/>
                  </a:lnTo>
                  <a:lnTo>
                    <a:pt x="122" y="19"/>
                  </a:lnTo>
                  <a:lnTo>
                    <a:pt x="125" y="22"/>
                  </a:lnTo>
                  <a:lnTo>
                    <a:pt x="128" y="24"/>
                  </a:lnTo>
                  <a:lnTo>
                    <a:pt x="130" y="27"/>
                  </a:lnTo>
                  <a:lnTo>
                    <a:pt x="130" y="28"/>
                  </a:lnTo>
                  <a:lnTo>
                    <a:pt x="131" y="30"/>
                  </a:lnTo>
                  <a:lnTo>
                    <a:pt x="133" y="30"/>
                  </a:lnTo>
                  <a:lnTo>
                    <a:pt x="134" y="31"/>
                  </a:lnTo>
                  <a:lnTo>
                    <a:pt x="134" y="33"/>
                  </a:lnTo>
                  <a:lnTo>
                    <a:pt x="136" y="35"/>
                  </a:lnTo>
                  <a:lnTo>
                    <a:pt x="134" y="36"/>
                  </a:lnTo>
                  <a:lnTo>
                    <a:pt x="133" y="39"/>
                  </a:lnTo>
                  <a:lnTo>
                    <a:pt x="131" y="43"/>
                  </a:lnTo>
                  <a:lnTo>
                    <a:pt x="130" y="44"/>
                  </a:lnTo>
                  <a:lnTo>
                    <a:pt x="128" y="46"/>
                  </a:lnTo>
                  <a:lnTo>
                    <a:pt x="128" y="46"/>
                  </a:lnTo>
                  <a:lnTo>
                    <a:pt x="128" y="47"/>
                  </a:lnTo>
                  <a:lnTo>
                    <a:pt x="128" y="50"/>
                  </a:lnTo>
                  <a:lnTo>
                    <a:pt x="128" y="54"/>
                  </a:lnTo>
                  <a:lnTo>
                    <a:pt x="128" y="57"/>
                  </a:lnTo>
                  <a:lnTo>
                    <a:pt x="130" y="57"/>
                  </a:lnTo>
                  <a:lnTo>
                    <a:pt x="130" y="57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6" y="55"/>
                  </a:lnTo>
                  <a:lnTo>
                    <a:pt x="137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5"/>
                  </a:lnTo>
                  <a:lnTo>
                    <a:pt x="142" y="55"/>
                  </a:lnTo>
                  <a:lnTo>
                    <a:pt x="144" y="57"/>
                  </a:lnTo>
                  <a:lnTo>
                    <a:pt x="144" y="55"/>
                  </a:lnTo>
                  <a:lnTo>
                    <a:pt x="144" y="57"/>
                  </a:lnTo>
                  <a:lnTo>
                    <a:pt x="144" y="57"/>
                  </a:lnTo>
                  <a:lnTo>
                    <a:pt x="142" y="58"/>
                  </a:lnTo>
                  <a:lnTo>
                    <a:pt x="142" y="58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3"/>
                  </a:lnTo>
                  <a:lnTo>
                    <a:pt x="142" y="65"/>
                  </a:lnTo>
                  <a:lnTo>
                    <a:pt x="142" y="66"/>
                  </a:lnTo>
                  <a:lnTo>
                    <a:pt x="144" y="68"/>
                  </a:lnTo>
                  <a:lnTo>
                    <a:pt x="144" y="68"/>
                  </a:lnTo>
                  <a:lnTo>
                    <a:pt x="145" y="71"/>
                  </a:lnTo>
                  <a:lnTo>
                    <a:pt x="147" y="71"/>
                  </a:lnTo>
                  <a:lnTo>
                    <a:pt x="148" y="72"/>
                  </a:lnTo>
                  <a:lnTo>
                    <a:pt x="148" y="74"/>
                  </a:lnTo>
                  <a:lnTo>
                    <a:pt x="150" y="76"/>
                  </a:lnTo>
                  <a:lnTo>
                    <a:pt x="152" y="77"/>
                  </a:lnTo>
                  <a:lnTo>
                    <a:pt x="152" y="79"/>
                  </a:lnTo>
                  <a:lnTo>
                    <a:pt x="153" y="80"/>
                  </a:lnTo>
                  <a:lnTo>
                    <a:pt x="155" y="80"/>
                  </a:lnTo>
                  <a:lnTo>
                    <a:pt x="158" y="82"/>
                  </a:lnTo>
                  <a:lnTo>
                    <a:pt x="160" y="85"/>
                  </a:lnTo>
                  <a:lnTo>
                    <a:pt x="160" y="85"/>
                  </a:lnTo>
                  <a:lnTo>
                    <a:pt x="164" y="87"/>
                  </a:lnTo>
                  <a:lnTo>
                    <a:pt x="169" y="88"/>
                  </a:lnTo>
                  <a:lnTo>
                    <a:pt x="172" y="90"/>
                  </a:lnTo>
                  <a:lnTo>
                    <a:pt x="177" y="91"/>
                  </a:lnTo>
                  <a:lnTo>
                    <a:pt x="182" y="93"/>
                  </a:lnTo>
                  <a:lnTo>
                    <a:pt x="186" y="95"/>
                  </a:lnTo>
                  <a:lnTo>
                    <a:pt x="193" y="96"/>
                  </a:lnTo>
                  <a:lnTo>
                    <a:pt x="197" y="98"/>
                  </a:lnTo>
                  <a:lnTo>
                    <a:pt x="202" y="99"/>
                  </a:lnTo>
                  <a:lnTo>
                    <a:pt x="202" y="99"/>
                  </a:lnTo>
                  <a:lnTo>
                    <a:pt x="218" y="99"/>
                  </a:lnTo>
                  <a:lnTo>
                    <a:pt x="213" y="102"/>
                  </a:lnTo>
                  <a:lnTo>
                    <a:pt x="210" y="107"/>
                  </a:lnTo>
                  <a:lnTo>
                    <a:pt x="205" y="110"/>
                  </a:lnTo>
                  <a:lnTo>
                    <a:pt x="202" y="113"/>
                  </a:lnTo>
                  <a:lnTo>
                    <a:pt x="199" y="118"/>
                  </a:lnTo>
                  <a:lnTo>
                    <a:pt x="194" y="121"/>
                  </a:lnTo>
                  <a:lnTo>
                    <a:pt x="191" y="124"/>
                  </a:lnTo>
                  <a:lnTo>
                    <a:pt x="188" y="128"/>
                  </a:lnTo>
                  <a:lnTo>
                    <a:pt x="183" y="132"/>
                  </a:lnTo>
                  <a:lnTo>
                    <a:pt x="180" y="135"/>
                  </a:lnTo>
                  <a:lnTo>
                    <a:pt x="177" y="140"/>
                  </a:lnTo>
                  <a:lnTo>
                    <a:pt x="174" y="143"/>
                  </a:lnTo>
                  <a:lnTo>
                    <a:pt x="174" y="143"/>
                  </a:lnTo>
                  <a:lnTo>
                    <a:pt x="169" y="143"/>
                  </a:lnTo>
                  <a:lnTo>
                    <a:pt x="166" y="143"/>
                  </a:lnTo>
                  <a:lnTo>
                    <a:pt x="160" y="143"/>
                  </a:lnTo>
                  <a:lnTo>
                    <a:pt x="160" y="143"/>
                  </a:lnTo>
                  <a:lnTo>
                    <a:pt x="158" y="143"/>
                  </a:lnTo>
                  <a:lnTo>
                    <a:pt x="158" y="143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0" y="147"/>
                  </a:lnTo>
                  <a:lnTo>
                    <a:pt x="147" y="148"/>
                  </a:lnTo>
                  <a:lnTo>
                    <a:pt x="145" y="148"/>
                  </a:lnTo>
                  <a:lnTo>
                    <a:pt x="144" y="151"/>
                  </a:lnTo>
                  <a:lnTo>
                    <a:pt x="144" y="151"/>
                  </a:lnTo>
                  <a:lnTo>
                    <a:pt x="144" y="153"/>
                  </a:lnTo>
                  <a:lnTo>
                    <a:pt x="142" y="153"/>
                  </a:lnTo>
                  <a:lnTo>
                    <a:pt x="136" y="154"/>
                  </a:lnTo>
                  <a:lnTo>
                    <a:pt x="134" y="154"/>
                  </a:lnTo>
                  <a:lnTo>
                    <a:pt x="131" y="154"/>
                  </a:lnTo>
                  <a:lnTo>
                    <a:pt x="130" y="156"/>
                  </a:lnTo>
                  <a:lnTo>
                    <a:pt x="130" y="158"/>
                  </a:lnTo>
                  <a:lnTo>
                    <a:pt x="126" y="158"/>
                  </a:lnTo>
                  <a:lnTo>
                    <a:pt x="123" y="158"/>
                  </a:lnTo>
                  <a:lnTo>
                    <a:pt x="122" y="158"/>
                  </a:lnTo>
                  <a:lnTo>
                    <a:pt x="122" y="158"/>
                  </a:lnTo>
                  <a:lnTo>
                    <a:pt x="120" y="158"/>
                  </a:lnTo>
                  <a:lnTo>
                    <a:pt x="119" y="158"/>
                  </a:lnTo>
                  <a:lnTo>
                    <a:pt x="117" y="158"/>
                  </a:lnTo>
                  <a:lnTo>
                    <a:pt x="117" y="156"/>
                  </a:lnTo>
                  <a:lnTo>
                    <a:pt x="115" y="154"/>
                  </a:lnTo>
                  <a:lnTo>
                    <a:pt x="114" y="153"/>
                  </a:lnTo>
                  <a:lnTo>
                    <a:pt x="109" y="154"/>
                  </a:lnTo>
                  <a:lnTo>
                    <a:pt x="106" y="156"/>
                  </a:lnTo>
                  <a:lnTo>
                    <a:pt x="103" y="158"/>
                  </a:lnTo>
                  <a:lnTo>
                    <a:pt x="100" y="159"/>
                  </a:lnTo>
                  <a:lnTo>
                    <a:pt x="100" y="161"/>
                  </a:lnTo>
                  <a:lnTo>
                    <a:pt x="96" y="162"/>
                  </a:lnTo>
                  <a:lnTo>
                    <a:pt x="95" y="164"/>
                  </a:lnTo>
                  <a:lnTo>
                    <a:pt x="95" y="165"/>
                  </a:lnTo>
                  <a:lnTo>
                    <a:pt x="90" y="164"/>
                  </a:lnTo>
                  <a:lnTo>
                    <a:pt x="90" y="164"/>
                  </a:lnTo>
                  <a:lnTo>
                    <a:pt x="87" y="164"/>
                  </a:lnTo>
                  <a:lnTo>
                    <a:pt x="84" y="164"/>
                  </a:lnTo>
                  <a:lnTo>
                    <a:pt x="82" y="162"/>
                  </a:lnTo>
                  <a:lnTo>
                    <a:pt x="79" y="162"/>
                  </a:lnTo>
                  <a:lnTo>
                    <a:pt x="76" y="162"/>
                  </a:lnTo>
                  <a:lnTo>
                    <a:pt x="74" y="162"/>
                  </a:lnTo>
                  <a:lnTo>
                    <a:pt x="73" y="161"/>
                  </a:lnTo>
                  <a:lnTo>
                    <a:pt x="70" y="159"/>
                  </a:lnTo>
                  <a:lnTo>
                    <a:pt x="66" y="158"/>
                  </a:lnTo>
                  <a:lnTo>
                    <a:pt x="65" y="156"/>
                  </a:lnTo>
                  <a:lnTo>
                    <a:pt x="60" y="153"/>
                  </a:lnTo>
                  <a:lnTo>
                    <a:pt x="57" y="151"/>
                  </a:lnTo>
                  <a:lnTo>
                    <a:pt x="57" y="151"/>
                  </a:lnTo>
                  <a:lnTo>
                    <a:pt x="55" y="151"/>
                  </a:lnTo>
                  <a:lnTo>
                    <a:pt x="52" y="151"/>
                  </a:lnTo>
                  <a:lnTo>
                    <a:pt x="48" y="151"/>
                  </a:lnTo>
                  <a:lnTo>
                    <a:pt x="46" y="151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43" y="148"/>
                  </a:lnTo>
                  <a:lnTo>
                    <a:pt x="41" y="147"/>
                  </a:lnTo>
                  <a:lnTo>
                    <a:pt x="41" y="145"/>
                  </a:lnTo>
                  <a:lnTo>
                    <a:pt x="41" y="143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1" y="139"/>
                  </a:lnTo>
                  <a:lnTo>
                    <a:pt x="40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3" y="137"/>
                  </a:lnTo>
                  <a:lnTo>
                    <a:pt x="33" y="137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2" y="134"/>
                  </a:lnTo>
                  <a:lnTo>
                    <a:pt x="30" y="132"/>
                  </a:lnTo>
                  <a:lnTo>
                    <a:pt x="30" y="131"/>
                  </a:lnTo>
                  <a:lnTo>
                    <a:pt x="30" y="131"/>
                  </a:lnTo>
                  <a:lnTo>
                    <a:pt x="29" y="128"/>
                  </a:lnTo>
                  <a:lnTo>
                    <a:pt x="29" y="126"/>
                  </a:lnTo>
                  <a:lnTo>
                    <a:pt x="27" y="124"/>
                  </a:lnTo>
                  <a:lnTo>
                    <a:pt x="26" y="120"/>
                  </a:lnTo>
                  <a:lnTo>
                    <a:pt x="26" y="118"/>
                  </a:lnTo>
                  <a:lnTo>
                    <a:pt x="24" y="118"/>
                  </a:lnTo>
                  <a:lnTo>
                    <a:pt x="24" y="117"/>
                  </a:lnTo>
                  <a:lnTo>
                    <a:pt x="22" y="115"/>
                  </a:lnTo>
                  <a:lnTo>
                    <a:pt x="19" y="113"/>
                  </a:lnTo>
                  <a:lnTo>
                    <a:pt x="18" y="112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9"/>
                  </a:lnTo>
                  <a:lnTo>
                    <a:pt x="14" y="107"/>
                  </a:lnTo>
                  <a:lnTo>
                    <a:pt x="14" y="107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8" y="104"/>
                  </a:lnTo>
                  <a:lnTo>
                    <a:pt x="7" y="104"/>
                  </a:lnTo>
                  <a:lnTo>
                    <a:pt x="3" y="102"/>
                  </a:lnTo>
                  <a:lnTo>
                    <a:pt x="2" y="102"/>
                  </a:lnTo>
                  <a:lnTo>
                    <a:pt x="0" y="101"/>
                  </a:lnTo>
                  <a:lnTo>
                    <a:pt x="0" y="101"/>
                  </a:lnTo>
                  <a:lnTo>
                    <a:pt x="0" y="99"/>
                  </a:lnTo>
                  <a:lnTo>
                    <a:pt x="2" y="99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5" y="93"/>
                  </a:lnTo>
                  <a:lnTo>
                    <a:pt x="7" y="93"/>
                  </a:lnTo>
                  <a:lnTo>
                    <a:pt x="8" y="93"/>
                  </a:lnTo>
                  <a:lnTo>
                    <a:pt x="10" y="93"/>
                  </a:lnTo>
                  <a:lnTo>
                    <a:pt x="13" y="93"/>
                  </a:lnTo>
                  <a:lnTo>
                    <a:pt x="14" y="93"/>
                  </a:lnTo>
                  <a:lnTo>
                    <a:pt x="16" y="93"/>
                  </a:lnTo>
                  <a:lnTo>
                    <a:pt x="16" y="91"/>
                  </a:lnTo>
                  <a:lnTo>
                    <a:pt x="16" y="91"/>
                  </a:lnTo>
                  <a:lnTo>
                    <a:pt x="16" y="90"/>
                  </a:lnTo>
                  <a:lnTo>
                    <a:pt x="16" y="88"/>
                  </a:lnTo>
                  <a:lnTo>
                    <a:pt x="16" y="85"/>
                  </a:lnTo>
                  <a:lnTo>
                    <a:pt x="16" y="82"/>
                  </a:lnTo>
                  <a:lnTo>
                    <a:pt x="16" y="79"/>
                  </a:lnTo>
                  <a:lnTo>
                    <a:pt x="16" y="79"/>
                  </a:lnTo>
                  <a:lnTo>
                    <a:pt x="16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8" y="71"/>
                  </a:lnTo>
                  <a:lnTo>
                    <a:pt x="19" y="69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3"/>
                  </a:lnTo>
                  <a:lnTo>
                    <a:pt x="21" y="61"/>
                  </a:lnTo>
                  <a:lnTo>
                    <a:pt x="21" y="58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4" y="58"/>
                  </a:lnTo>
                  <a:lnTo>
                    <a:pt x="26" y="58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7"/>
                  </a:lnTo>
                  <a:lnTo>
                    <a:pt x="29" y="54"/>
                  </a:lnTo>
                  <a:lnTo>
                    <a:pt x="29" y="52"/>
                  </a:lnTo>
                  <a:lnTo>
                    <a:pt x="30" y="50"/>
                  </a:lnTo>
                  <a:lnTo>
                    <a:pt x="30" y="47"/>
                  </a:lnTo>
                  <a:lnTo>
                    <a:pt x="30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5" y="39"/>
                  </a:lnTo>
                  <a:lnTo>
                    <a:pt x="37" y="36"/>
                  </a:lnTo>
                  <a:lnTo>
                    <a:pt x="38" y="33"/>
                  </a:lnTo>
                  <a:lnTo>
                    <a:pt x="40" y="31"/>
                  </a:lnTo>
                  <a:lnTo>
                    <a:pt x="40" y="31"/>
                  </a:lnTo>
                  <a:lnTo>
                    <a:pt x="41" y="31"/>
                  </a:lnTo>
                  <a:lnTo>
                    <a:pt x="44" y="31"/>
                  </a:lnTo>
                  <a:lnTo>
                    <a:pt x="46" y="31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46" y="28"/>
                  </a:lnTo>
                  <a:lnTo>
                    <a:pt x="46" y="25"/>
                  </a:lnTo>
                  <a:lnTo>
                    <a:pt x="48" y="22"/>
                  </a:lnTo>
                  <a:lnTo>
                    <a:pt x="48" y="20"/>
                  </a:lnTo>
                  <a:lnTo>
                    <a:pt x="49" y="20"/>
                  </a:lnTo>
                  <a:lnTo>
                    <a:pt x="49" y="19"/>
                  </a:lnTo>
                  <a:lnTo>
                    <a:pt x="49" y="17"/>
                  </a:lnTo>
                  <a:lnTo>
                    <a:pt x="51" y="14"/>
                  </a:lnTo>
                  <a:lnTo>
                    <a:pt x="51" y="13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0" y="6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8" y="8"/>
                  </a:lnTo>
                  <a:lnTo>
                    <a:pt x="68" y="5"/>
                  </a:lnTo>
                  <a:lnTo>
                    <a:pt x="71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5" name="Freeform 282">
              <a:extLst>
                <a:ext uri="{FF2B5EF4-FFF2-40B4-BE49-F238E27FC236}">
                  <a16:creationId xmlns:a16="http://schemas.microsoft.com/office/drawing/2014/main" id="{B4DC4AF6-7D8E-45D2-A76B-3C44DBF0C68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52348" y="3106046"/>
              <a:ext cx="633498" cy="518493"/>
            </a:xfrm>
            <a:custGeom>
              <a:avLst/>
              <a:gdLst>
                <a:gd name="T0" fmla="*/ 39 w 325"/>
                <a:gd name="T1" fmla="*/ 258 h 266"/>
                <a:gd name="T2" fmla="*/ 34 w 325"/>
                <a:gd name="T3" fmla="*/ 261 h 266"/>
                <a:gd name="T4" fmla="*/ 16 w 325"/>
                <a:gd name="T5" fmla="*/ 258 h 266"/>
                <a:gd name="T6" fmla="*/ 30 w 325"/>
                <a:gd name="T7" fmla="*/ 250 h 266"/>
                <a:gd name="T8" fmla="*/ 19 w 325"/>
                <a:gd name="T9" fmla="*/ 255 h 266"/>
                <a:gd name="T10" fmla="*/ 63 w 325"/>
                <a:gd name="T11" fmla="*/ 248 h 266"/>
                <a:gd name="T12" fmla="*/ 57 w 325"/>
                <a:gd name="T13" fmla="*/ 256 h 266"/>
                <a:gd name="T14" fmla="*/ 6 w 325"/>
                <a:gd name="T15" fmla="*/ 248 h 266"/>
                <a:gd name="T16" fmla="*/ 68 w 325"/>
                <a:gd name="T17" fmla="*/ 241 h 266"/>
                <a:gd name="T18" fmla="*/ 63 w 325"/>
                <a:gd name="T19" fmla="*/ 244 h 266"/>
                <a:gd name="T20" fmla="*/ 285 w 325"/>
                <a:gd name="T21" fmla="*/ 88 h 266"/>
                <a:gd name="T22" fmla="*/ 284 w 325"/>
                <a:gd name="T23" fmla="*/ 83 h 266"/>
                <a:gd name="T24" fmla="*/ 285 w 325"/>
                <a:gd name="T25" fmla="*/ 80 h 266"/>
                <a:gd name="T26" fmla="*/ 310 w 325"/>
                <a:gd name="T27" fmla="*/ 69 h 266"/>
                <a:gd name="T28" fmla="*/ 309 w 325"/>
                <a:gd name="T29" fmla="*/ 77 h 266"/>
                <a:gd name="T30" fmla="*/ 299 w 325"/>
                <a:gd name="T31" fmla="*/ 74 h 266"/>
                <a:gd name="T32" fmla="*/ 325 w 325"/>
                <a:gd name="T33" fmla="*/ 64 h 266"/>
                <a:gd name="T34" fmla="*/ 318 w 325"/>
                <a:gd name="T35" fmla="*/ 64 h 266"/>
                <a:gd name="T36" fmla="*/ 167 w 325"/>
                <a:gd name="T37" fmla="*/ 3 h 266"/>
                <a:gd name="T38" fmla="*/ 200 w 325"/>
                <a:gd name="T39" fmla="*/ 6 h 266"/>
                <a:gd name="T40" fmla="*/ 220 w 325"/>
                <a:gd name="T41" fmla="*/ 6 h 266"/>
                <a:gd name="T42" fmla="*/ 238 w 325"/>
                <a:gd name="T43" fmla="*/ 9 h 266"/>
                <a:gd name="T44" fmla="*/ 241 w 325"/>
                <a:gd name="T45" fmla="*/ 12 h 266"/>
                <a:gd name="T46" fmla="*/ 246 w 325"/>
                <a:gd name="T47" fmla="*/ 14 h 266"/>
                <a:gd name="T48" fmla="*/ 258 w 325"/>
                <a:gd name="T49" fmla="*/ 17 h 266"/>
                <a:gd name="T50" fmla="*/ 268 w 325"/>
                <a:gd name="T51" fmla="*/ 18 h 266"/>
                <a:gd name="T52" fmla="*/ 277 w 325"/>
                <a:gd name="T53" fmla="*/ 17 h 266"/>
                <a:gd name="T54" fmla="*/ 284 w 325"/>
                <a:gd name="T55" fmla="*/ 23 h 266"/>
                <a:gd name="T56" fmla="*/ 291 w 325"/>
                <a:gd name="T57" fmla="*/ 25 h 266"/>
                <a:gd name="T58" fmla="*/ 301 w 325"/>
                <a:gd name="T59" fmla="*/ 25 h 266"/>
                <a:gd name="T60" fmla="*/ 310 w 325"/>
                <a:gd name="T61" fmla="*/ 25 h 266"/>
                <a:gd name="T62" fmla="*/ 310 w 325"/>
                <a:gd name="T63" fmla="*/ 33 h 266"/>
                <a:gd name="T64" fmla="*/ 274 w 325"/>
                <a:gd name="T65" fmla="*/ 50 h 266"/>
                <a:gd name="T66" fmla="*/ 268 w 325"/>
                <a:gd name="T67" fmla="*/ 59 h 266"/>
                <a:gd name="T68" fmla="*/ 265 w 325"/>
                <a:gd name="T69" fmla="*/ 85 h 266"/>
                <a:gd name="T70" fmla="*/ 252 w 325"/>
                <a:gd name="T71" fmla="*/ 100 h 266"/>
                <a:gd name="T72" fmla="*/ 239 w 325"/>
                <a:gd name="T73" fmla="*/ 110 h 266"/>
                <a:gd name="T74" fmla="*/ 222 w 325"/>
                <a:gd name="T75" fmla="*/ 121 h 266"/>
                <a:gd name="T76" fmla="*/ 198 w 325"/>
                <a:gd name="T77" fmla="*/ 122 h 266"/>
                <a:gd name="T78" fmla="*/ 184 w 325"/>
                <a:gd name="T79" fmla="*/ 130 h 266"/>
                <a:gd name="T80" fmla="*/ 172 w 325"/>
                <a:gd name="T81" fmla="*/ 124 h 266"/>
                <a:gd name="T82" fmla="*/ 170 w 325"/>
                <a:gd name="T83" fmla="*/ 118 h 266"/>
                <a:gd name="T84" fmla="*/ 154 w 325"/>
                <a:gd name="T85" fmla="*/ 108 h 266"/>
                <a:gd name="T86" fmla="*/ 162 w 325"/>
                <a:gd name="T87" fmla="*/ 97 h 266"/>
                <a:gd name="T88" fmla="*/ 159 w 325"/>
                <a:gd name="T89" fmla="*/ 86 h 266"/>
                <a:gd name="T90" fmla="*/ 156 w 325"/>
                <a:gd name="T91" fmla="*/ 74 h 266"/>
                <a:gd name="T92" fmla="*/ 162 w 325"/>
                <a:gd name="T93" fmla="*/ 66 h 266"/>
                <a:gd name="T94" fmla="*/ 164 w 325"/>
                <a:gd name="T95" fmla="*/ 59 h 266"/>
                <a:gd name="T96" fmla="*/ 162 w 325"/>
                <a:gd name="T97" fmla="*/ 47 h 266"/>
                <a:gd name="T98" fmla="*/ 173 w 325"/>
                <a:gd name="T99" fmla="*/ 39 h 266"/>
                <a:gd name="T100" fmla="*/ 168 w 325"/>
                <a:gd name="T101" fmla="*/ 33 h 266"/>
                <a:gd name="T102" fmla="*/ 159 w 325"/>
                <a:gd name="T103" fmla="*/ 31 h 266"/>
                <a:gd name="T104" fmla="*/ 151 w 325"/>
                <a:gd name="T105" fmla="*/ 33 h 266"/>
                <a:gd name="T106" fmla="*/ 143 w 325"/>
                <a:gd name="T107" fmla="*/ 33 h 266"/>
                <a:gd name="T108" fmla="*/ 138 w 325"/>
                <a:gd name="T109" fmla="*/ 29 h 266"/>
                <a:gd name="T110" fmla="*/ 135 w 325"/>
                <a:gd name="T111" fmla="*/ 26 h 266"/>
                <a:gd name="T112" fmla="*/ 132 w 325"/>
                <a:gd name="T113" fmla="*/ 20 h 266"/>
                <a:gd name="T114" fmla="*/ 129 w 325"/>
                <a:gd name="T115" fmla="*/ 14 h 266"/>
                <a:gd name="T116" fmla="*/ 143 w 325"/>
                <a:gd name="T117" fmla="*/ 6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25" h="266">
                  <a:moveTo>
                    <a:pt x="3" y="263"/>
                  </a:moveTo>
                  <a:lnTo>
                    <a:pt x="4" y="263"/>
                  </a:lnTo>
                  <a:lnTo>
                    <a:pt x="3" y="266"/>
                  </a:lnTo>
                  <a:lnTo>
                    <a:pt x="1" y="264"/>
                  </a:lnTo>
                  <a:lnTo>
                    <a:pt x="1" y="264"/>
                  </a:lnTo>
                  <a:lnTo>
                    <a:pt x="0" y="263"/>
                  </a:lnTo>
                  <a:lnTo>
                    <a:pt x="1" y="263"/>
                  </a:lnTo>
                  <a:lnTo>
                    <a:pt x="3" y="263"/>
                  </a:lnTo>
                  <a:close/>
                  <a:moveTo>
                    <a:pt x="39" y="258"/>
                  </a:moveTo>
                  <a:lnTo>
                    <a:pt x="41" y="258"/>
                  </a:lnTo>
                  <a:lnTo>
                    <a:pt x="41" y="258"/>
                  </a:lnTo>
                  <a:lnTo>
                    <a:pt x="41" y="259"/>
                  </a:lnTo>
                  <a:lnTo>
                    <a:pt x="41" y="261"/>
                  </a:lnTo>
                  <a:lnTo>
                    <a:pt x="39" y="263"/>
                  </a:lnTo>
                  <a:lnTo>
                    <a:pt x="38" y="264"/>
                  </a:lnTo>
                  <a:lnTo>
                    <a:pt x="36" y="264"/>
                  </a:lnTo>
                  <a:lnTo>
                    <a:pt x="36" y="263"/>
                  </a:lnTo>
                  <a:lnTo>
                    <a:pt x="34" y="261"/>
                  </a:lnTo>
                  <a:lnTo>
                    <a:pt x="34" y="259"/>
                  </a:lnTo>
                  <a:lnTo>
                    <a:pt x="36" y="259"/>
                  </a:lnTo>
                  <a:lnTo>
                    <a:pt x="36" y="258"/>
                  </a:lnTo>
                  <a:lnTo>
                    <a:pt x="39" y="258"/>
                  </a:lnTo>
                  <a:lnTo>
                    <a:pt x="39" y="258"/>
                  </a:lnTo>
                  <a:lnTo>
                    <a:pt x="39" y="258"/>
                  </a:lnTo>
                  <a:close/>
                  <a:moveTo>
                    <a:pt x="14" y="256"/>
                  </a:moveTo>
                  <a:lnTo>
                    <a:pt x="14" y="256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4" y="259"/>
                  </a:lnTo>
                  <a:lnTo>
                    <a:pt x="14" y="259"/>
                  </a:lnTo>
                  <a:lnTo>
                    <a:pt x="12" y="259"/>
                  </a:lnTo>
                  <a:lnTo>
                    <a:pt x="12" y="258"/>
                  </a:lnTo>
                  <a:lnTo>
                    <a:pt x="12" y="256"/>
                  </a:lnTo>
                  <a:lnTo>
                    <a:pt x="14" y="256"/>
                  </a:lnTo>
                  <a:close/>
                  <a:moveTo>
                    <a:pt x="30" y="250"/>
                  </a:moveTo>
                  <a:lnTo>
                    <a:pt x="30" y="252"/>
                  </a:lnTo>
                  <a:lnTo>
                    <a:pt x="27" y="253"/>
                  </a:lnTo>
                  <a:lnTo>
                    <a:pt x="25" y="258"/>
                  </a:lnTo>
                  <a:lnTo>
                    <a:pt x="25" y="259"/>
                  </a:lnTo>
                  <a:lnTo>
                    <a:pt x="23" y="259"/>
                  </a:lnTo>
                  <a:lnTo>
                    <a:pt x="22" y="259"/>
                  </a:lnTo>
                  <a:lnTo>
                    <a:pt x="20" y="258"/>
                  </a:lnTo>
                  <a:lnTo>
                    <a:pt x="19" y="255"/>
                  </a:lnTo>
                  <a:lnTo>
                    <a:pt x="19" y="255"/>
                  </a:lnTo>
                  <a:lnTo>
                    <a:pt x="19" y="253"/>
                  </a:lnTo>
                  <a:lnTo>
                    <a:pt x="20" y="253"/>
                  </a:lnTo>
                  <a:lnTo>
                    <a:pt x="23" y="253"/>
                  </a:lnTo>
                  <a:lnTo>
                    <a:pt x="23" y="253"/>
                  </a:lnTo>
                  <a:lnTo>
                    <a:pt x="27" y="252"/>
                  </a:lnTo>
                  <a:lnTo>
                    <a:pt x="30" y="250"/>
                  </a:lnTo>
                  <a:close/>
                  <a:moveTo>
                    <a:pt x="61" y="248"/>
                  </a:moveTo>
                  <a:lnTo>
                    <a:pt x="63" y="248"/>
                  </a:lnTo>
                  <a:lnTo>
                    <a:pt x="63" y="248"/>
                  </a:lnTo>
                  <a:lnTo>
                    <a:pt x="63" y="250"/>
                  </a:lnTo>
                  <a:lnTo>
                    <a:pt x="63" y="253"/>
                  </a:lnTo>
                  <a:lnTo>
                    <a:pt x="61" y="256"/>
                  </a:lnTo>
                  <a:lnTo>
                    <a:pt x="58" y="256"/>
                  </a:lnTo>
                  <a:lnTo>
                    <a:pt x="55" y="259"/>
                  </a:lnTo>
                  <a:lnTo>
                    <a:pt x="53" y="258"/>
                  </a:lnTo>
                  <a:lnTo>
                    <a:pt x="53" y="258"/>
                  </a:lnTo>
                  <a:lnTo>
                    <a:pt x="55" y="258"/>
                  </a:lnTo>
                  <a:lnTo>
                    <a:pt x="57" y="256"/>
                  </a:lnTo>
                  <a:lnTo>
                    <a:pt x="58" y="253"/>
                  </a:lnTo>
                  <a:lnTo>
                    <a:pt x="60" y="250"/>
                  </a:lnTo>
                  <a:lnTo>
                    <a:pt x="60" y="248"/>
                  </a:lnTo>
                  <a:lnTo>
                    <a:pt x="61" y="248"/>
                  </a:lnTo>
                  <a:lnTo>
                    <a:pt x="61" y="248"/>
                  </a:lnTo>
                  <a:close/>
                  <a:moveTo>
                    <a:pt x="6" y="247"/>
                  </a:moveTo>
                  <a:lnTo>
                    <a:pt x="6" y="247"/>
                  </a:lnTo>
                  <a:lnTo>
                    <a:pt x="6" y="248"/>
                  </a:lnTo>
                  <a:lnTo>
                    <a:pt x="6" y="248"/>
                  </a:lnTo>
                  <a:lnTo>
                    <a:pt x="6" y="250"/>
                  </a:lnTo>
                  <a:lnTo>
                    <a:pt x="6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3" y="247"/>
                  </a:lnTo>
                  <a:lnTo>
                    <a:pt x="6" y="247"/>
                  </a:lnTo>
                  <a:close/>
                  <a:moveTo>
                    <a:pt x="68" y="241"/>
                  </a:moveTo>
                  <a:lnTo>
                    <a:pt x="69" y="241"/>
                  </a:lnTo>
                  <a:lnTo>
                    <a:pt x="68" y="242"/>
                  </a:lnTo>
                  <a:lnTo>
                    <a:pt x="68" y="244"/>
                  </a:lnTo>
                  <a:lnTo>
                    <a:pt x="68" y="245"/>
                  </a:lnTo>
                  <a:lnTo>
                    <a:pt x="64" y="245"/>
                  </a:lnTo>
                  <a:lnTo>
                    <a:pt x="63" y="247"/>
                  </a:lnTo>
                  <a:lnTo>
                    <a:pt x="63" y="247"/>
                  </a:lnTo>
                  <a:lnTo>
                    <a:pt x="63" y="244"/>
                  </a:lnTo>
                  <a:lnTo>
                    <a:pt x="63" y="244"/>
                  </a:lnTo>
                  <a:lnTo>
                    <a:pt x="66" y="242"/>
                  </a:lnTo>
                  <a:lnTo>
                    <a:pt x="68" y="242"/>
                  </a:lnTo>
                  <a:lnTo>
                    <a:pt x="68" y="241"/>
                  </a:lnTo>
                  <a:lnTo>
                    <a:pt x="68" y="241"/>
                  </a:lnTo>
                  <a:close/>
                  <a:moveTo>
                    <a:pt x="284" y="86"/>
                  </a:move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4" y="88"/>
                  </a:lnTo>
                  <a:lnTo>
                    <a:pt x="284" y="88"/>
                  </a:lnTo>
                  <a:lnTo>
                    <a:pt x="284" y="86"/>
                  </a:lnTo>
                  <a:lnTo>
                    <a:pt x="284" y="86"/>
                  </a:lnTo>
                  <a:close/>
                  <a:moveTo>
                    <a:pt x="285" y="80"/>
                  </a:moveTo>
                  <a:lnTo>
                    <a:pt x="287" y="80"/>
                  </a:lnTo>
                  <a:lnTo>
                    <a:pt x="287" y="81"/>
                  </a:lnTo>
                  <a:lnTo>
                    <a:pt x="284" y="83"/>
                  </a:lnTo>
                  <a:lnTo>
                    <a:pt x="284" y="83"/>
                  </a:lnTo>
                  <a:lnTo>
                    <a:pt x="284" y="85"/>
                  </a:lnTo>
                  <a:lnTo>
                    <a:pt x="280" y="85"/>
                  </a:lnTo>
                  <a:lnTo>
                    <a:pt x="280" y="83"/>
                  </a:lnTo>
                  <a:lnTo>
                    <a:pt x="280" y="83"/>
                  </a:lnTo>
                  <a:lnTo>
                    <a:pt x="282" y="83"/>
                  </a:lnTo>
                  <a:lnTo>
                    <a:pt x="282" y="81"/>
                  </a:lnTo>
                  <a:lnTo>
                    <a:pt x="282" y="81"/>
                  </a:lnTo>
                  <a:lnTo>
                    <a:pt x="285" y="80"/>
                  </a:lnTo>
                  <a:close/>
                  <a:moveTo>
                    <a:pt x="309" y="66"/>
                  </a:moveTo>
                  <a:lnTo>
                    <a:pt x="309" y="66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9"/>
                  </a:lnTo>
                  <a:lnTo>
                    <a:pt x="310" y="69"/>
                  </a:lnTo>
                  <a:lnTo>
                    <a:pt x="310" y="69"/>
                  </a:lnTo>
                  <a:lnTo>
                    <a:pt x="312" y="69"/>
                  </a:lnTo>
                  <a:lnTo>
                    <a:pt x="312" y="69"/>
                  </a:lnTo>
                  <a:lnTo>
                    <a:pt x="314" y="70"/>
                  </a:lnTo>
                  <a:lnTo>
                    <a:pt x="312" y="72"/>
                  </a:lnTo>
                  <a:lnTo>
                    <a:pt x="310" y="72"/>
                  </a:lnTo>
                  <a:lnTo>
                    <a:pt x="310" y="74"/>
                  </a:lnTo>
                  <a:lnTo>
                    <a:pt x="310" y="75"/>
                  </a:lnTo>
                  <a:lnTo>
                    <a:pt x="309" y="77"/>
                  </a:lnTo>
                  <a:lnTo>
                    <a:pt x="307" y="77"/>
                  </a:lnTo>
                  <a:lnTo>
                    <a:pt x="304" y="75"/>
                  </a:lnTo>
                  <a:lnTo>
                    <a:pt x="302" y="75"/>
                  </a:lnTo>
                  <a:lnTo>
                    <a:pt x="302" y="75"/>
                  </a:lnTo>
                  <a:lnTo>
                    <a:pt x="302" y="74"/>
                  </a:lnTo>
                  <a:lnTo>
                    <a:pt x="302" y="74"/>
                  </a:lnTo>
                  <a:lnTo>
                    <a:pt x="301" y="72"/>
                  </a:lnTo>
                  <a:lnTo>
                    <a:pt x="299" y="74"/>
                  </a:lnTo>
                  <a:lnTo>
                    <a:pt x="299" y="74"/>
                  </a:lnTo>
                  <a:lnTo>
                    <a:pt x="298" y="74"/>
                  </a:lnTo>
                  <a:lnTo>
                    <a:pt x="298" y="74"/>
                  </a:lnTo>
                  <a:lnTo>
                    <a:pt x="298" y="72"/>
                  </a:lnTo>
                  <a:lnTo>
                    <a:pt x="298" y="72"/>
                  </a:lnTo>
                  <a:lnTo>
                    <a:pt x="302" y="67"/>
                  </a:lnTo>
                  <a:lnTo>
                    <a:pt x="304" y="67"/>
                  </a:lnTo>
                  <a:lnTo>
                    <a:pt x="309" y="66"/>
                  </a:lnTo>
                  <a:close/>
                  <a:moveTo>
                    <a:pt x="321" y="64"/>
                  </a:moveTo>
                  <a:lnTo>
                    <a:pt x="325" y="64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9"/>
                  </a:lnTo>
                  <a:lnTo>
                    <a:pt x="320" y="66"/>
                  </a:lnTo>
                  <a:lnTo>
                    <a:pt x="318" y="66"/>
                  </a:lnTo>
                  <a:lnTo>
                    <a:pt x="318" y="66"/>
                  </a:lnTo>
                  <a:lnTo>
                    <a:pt x="318" y="64"/>
                  </a:lnTo>
                  <a:lnTo>
                    <a:pt x="318" y="64"/>
                  </a:lnTo>
                  <a:lnTo>
                    <a:pt x="321" y="64"/>
                  </a:lnTo>
                  <a:close/>
                  <a:moveTo>
                    <a:pt x="151" y="0"/>
                  </a:moveTo>
                  <a:lnTo>
                    <a:pt x="153" y="1"/>
                  </a:lnTo>
                  <a:lnTo>
                    <a:pt x="154" y="1"/>
                  </a:lnTo>
                  <a:lnTo>
                    <a:pt x="156" y="1"/>
                  </a:lnTo>
                  <a:lnTo>
                    <a:pt x="157" y="3"/>
                  </a:lnTo>
                  <a:lnTo>
                    <a:pt x="161" y="4"/>
                  </a:lnTo>
                  <a:lnTo>
                    <a:pt x="164" y="3"/>
                  </a:lnTo>
                  <a:lnTo>
                    <a:pt x="167" y="3"/>
                  </a:lnTo>
                  <a:lnTo>
                    <a:pt x="168" y="3"/>
                  </a:lnTo>
                  <a:lnTo>
                    <a:pt x="173" y="3"/>
                  </a:lnTo>
                  <a:lnTo>
                    <a:pt x="175" y="3"/>
                  </a:lnTo>
                  <a:lnTo>
                    <a:pt x="178" y="3"/>
                  </a:lnTo>
                  <a:lnTo>
                    <a:pt x="181" y="3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7" y="6"/>
                  </a:lnTo>
                  <a:lnTo>
                    <a:pt x="200" y="6"/>
                  </a:lnTo>
                  <a:lnTo>
                    <a:pt x="205" y="6"/>
                  </a:lnTo>
                  <a:lnTo>
                    <a:pt x="206" y="4"/>
                  </a:lnTo>
                  <a:lnTo>
                    <a:pt x="208" y="6"/>
                  </a:lnTo>
                  <a:lnTo>
                    <a:pt x="211" y="4"/>
                  </a:lnTo>
                  <a:lnTo>
                    <a:pt x="211" y="4"/>
                  </a:lnTo>
                  <a:lnTo>
                    <a:pt x="213" y="6"/>
                  </a:lnTo>
                  <a:lnTo>
                    <a:pt x="219" y="7"/>
                  </a:lnTo>
                  <a:lnTo>
                    <a:pt x="220" y="6"/>
                  </a:lnTo>
                  <a:lnTo>
                    <a:pt x="220" y="6"/>
                  </a:lnTo>
                  <a:lnTo>
                    <a:pt x="225" y="6"/>
                  </a:lnTo>
                  <a:lnTo>
                    <a:pt x="228" y="7"/>
                  </a:lnTo>
                  <a:lnTo>
                    <a:pt x="232" y="7"/>
                  </a:lnTo>
                  <a:lnTo>
                    <a:pt x="235" y="7"/>
                  </a:lnTo>
                  <a:lnTo>
                    <a:pt x="236" y="6"/>
                  </a:lnTo>
                  <a:lnTo>
                    <a:pt x="236" y="6"/>
                  </a:lnTo>
                  <a:lnTo>
                    <a:pt x="236" y="7"/>
                  </a:lnTo>
                  <a:lnTo>
                    <a:pt x="238" y="7"/>
                  </a:lnTo>
                  <a:lnTo>
                    <a:pt x="238" y="9"/>
                  </a:lnTo>
                  <a:lnTo>
                    <a:pt x="239" y="9"/>
                  </a:lnTo>
                  <a:lnTo>
                    <a:pt x="239" y="9"/>
                  </a:lnTo>
                  <a:lnTo>
                    <a:pt x="241" y="9"/>
                  </a:lnTo>
                  <a:lnTo>
                    <a:pt x="243" y="9"/>
                  </a:lnTo>
                  <a:lnTo>
                    <a:pt x="243" y="11"/>
                  </a:lnTo>
                  <a:lnTo>
                    <a:pt x="243" y="11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3" y="14"/>
                  </a:lnTo>
                  <a:lnTo>
                    <a:pt x="243" y="14"/>
                  </a:lnTo>
                  <a:lnTo>
                    <a:pt x="243" y="12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6" y="14"/>
                  </a:lnTo>
                  <a:lnTo>
                    <a:pt x="249" y="14"/>
                  </a:lnTo>
                  <a:lnTo>
                    <a:pt x="250" y="14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4" y="17"/>
                  </a:lnTo>
                  <a:lnTo>
                    <a:pt x="255" y="17"/>
                  </a:lnTo>
                  <a:lnTo>
                    <a:pt x="255" y="17"/>
                  </a:lnTo>
                  <a:lnTo>
                    <a:pt x="257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60" y="17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8" y="18"/>
                  </a:lnTo>
                  <a:lnTo>
                    <a:pt x="268" y="18"/>
                  </a:lnTo>
                  <a:lnTo>
                    <a:pt x="271" y="18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4" y="17"/>
                  </a:lnTo>
                  <a:lnTo>
                    <a:pt x="277" y="17"/>
                  </a:lnTo>
                  <a:lnTo>
                    <a:pt x="279" y="18"/>
                  </a:lnTo>
                  <a:lnTo>
                    <a:pt x="280" y="18"/>
                  </a:lnTo>
                  <a:lnTo>
                    <a:pt x="282" y="18"/>
                  </a:lnTo>
                  <a:lnTo>
                    <a:pt x="282" y="18"/>
                  </a:lnTo>
                  <a:lnTo>
                    <a:pt x="284" y="20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5" y="23"/>
                  </a:lnTo>
                  <a:lnTo>
                    <a:pt x="285" y="23"/>
                  </a:lnTo>
                  <a:lnTo>
                    <a:pt x="287" y="22"/>
                  </a:lnTo>
                  <a:lnTo>
                    <a:pt x="287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3" y="25"/>
                  </a:lnTo>
                  <a:lnTo>
                    <a:pt x="295" y="23"/>
                  </a:lnTo>
                  <a:lnTo>
                    <a:pt x="298" y="25"/>
                  </a:lnTo>
                  <a:lnTo>
                    <a:pt x="299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2" y="23"/>
                  </a:lnTo>
                  <a:lnTo>
                    <a:pt x="302" y="23"/>
                  </a:lnTo>
                  <a:lnTo>
                    <a:pt x="304" y="23"/>
                  </a:lnTo>
                  <a:lnTo>
                    <a:pt x="304" y="23"/>
                  </a:lnTo>
                  <a:lnTo>
                    <a:pt x="306" y="23"/>
                  </a:lnTo>
                  <a:lnTo>
                    <a:pt x="307" y="23"/>
                  </a:lnTo>
                  <a:lnTo>
                    <a:pt x="309" y="23"/>
                  </a:lnTo>
                  <a:lnTo>
                    <a:pt x="309" y="23"/>
                  </a:lnTo>
                  <a:lnTo>
                    <a:pt x="310" y="25"/>
                  </a:lnTo>
                  <a:lnTo>
                    <a:pt x="310" y="25"/>
                  </a:lnTo>
                  <a:lnTo>
                    <a:pt x="310" y="26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8"/>
                  </a:lnTo>
                  <a:lnTo>
                    <a:pt x="309" y="28"/>
                  </a:lnTo>
                  <a:lnTo>
                    <a:pt x="309" y="29"/>
                  </a:lnTo>
                  <a:lnTo>
                    <a:pt x="309" y="29"/>
                  </a:lnTo>
                  <a:lnTo>
                    <a:pt x="310" y="33"/>
                  </a:lnTo>
                  <a:lnTo>
                    <a:pt x="309" y="33"/>
                  </a:lnTo>
                  <a:lnTo>
                    <a:pt x="306" y="34"/>
                  </a:lnTo>
                  <a:lnTo>
                    <a:pt x="296" y="40"/>
                  </a:lnTo>
                  <a:lnTo>
                    <a:pt x="293" y="42"/>
                  </a:lnTo>
                  <a:lnTo>
                    <a:pt x="293" y="44"/>
                  </a:lnTo>
                  <a:lnTo>
                    <a:pt x="285" y="45"/>
                  </a:lnTo>
                  <a:lnTo>
                    <a:pt x="280" y="47"/>
                  </a:lnTo>
                  <a:lnTo>
                    <a:pt x="277" y="47"/>
                  </a:lnTo>
                  <a:lnTo>
                    <a:pt x="274" y="50"/>
                  </a:lnTo>
                  <a:lnTo>
                    <a:pt x="273" y="51"/>
                  </a:lnTo>
                  <a:lnTo>
                    <a:pt x="274" y="51"/>
                  </a:lnTo>
                  <a:lnTo>
                    <a:pt x="276" y="53"/>
                  </a:lnTo>
                  <a:lnTo>
                    <a:pt x="276" y="53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68" y="59"/>
                  </a:lnTo>
                  <a:lnTo>
                    <a:pt x="265" y="64"/>
                  </a:lnTo>
                  <a:lnTo>
                    <a:pt x="263" y="66"/>
                  </a:lnTo>
                  <a:lnTo>
                    <a:pt x="261" y="67"/>
                  </a:lnTo>
                  <a:lnTo>
                    <a:pt x="258" y="74"/>
                  </a:lnTo>
                  <a:lnTo>
                    <a:pt x="258" y="75"/>
                  </a:lnTo>
                  <a:lnTo>
                    <a:pt x="260" y="81"/>
                  </a:lnTo>
                  <a:lnTo>
                    <a:pt x="261" y="83"/>
                  </a:lnTo>
                  <a:lnTo>
                    <a:pt x="261" y="85"/>
                  </a:lnTo>
                  <a:lnTo>
                    <a:pt x="265" y="85"/>
                  </a:lnTo>
                  <a:lnTo>
                    <a:pt x="266" y="86"/>
                  </a:lnTo>
                  <a:lnTo>
                    <a:pt x="265" y="88"/>
                  </a:lnTo>
                  <a:lnTo>
                    <a:pt x="261" y="89"/>
                  </a:lnTo>
                  <a:lnTo>
                    <a:pt x="257" y="91"/>
                  </a:lnTo>
                  <a:lnTo>
                    <a:pt x="255" y="94"/>
                  </a:lnTo>
                  <a:lnTo>
                    <a:pt x="255" y="96"/>
                  </a:lnTo>
                  <a:lnTo>
                    <a:pt x="254" y="96"/>
                  </a:lnTo>
                  <a:lnTo>
                    <a:pt x="254" y="99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0" y="103"/>
                  </a:lnTo>
                  <a:lnTo>
                    <a:pt x="250" y="103"/>
                  </a:lnTo>
                  <a:lnTo>
                    <a:pt x="252" y="105"/>
                  </a:lnTo>
                  <a:lnTo>
                    <a:pt x="252" y="105"/>
                  </a:lnTo>
                  <a:lnTo>
                    <a:pt x="250" y="107"/>
                  </a:lnTo>
                  <a:lnTo>
                    <a:pt x="249" y="107"/>
                  </a:lnTo>
                  <a:lnTo>
                    <a:pt x="244" y="107"/>
                  </a:lnTo>
                  <a:lnTo>
                    <a:pt x="239" y="110"/>
                  </a:lnTo>
                  <a:lnTo>
                    <a:pt x="236" y="111"/>
                  </a:lnTo>
                  <a:lnTo>
                    <a:pt x="235" y="116"/>
                  </a:lnTo>
                  <a:lnTo>
                    <a:pt x="232" y="119"/>
                  </a:lnTo>
                  <a:lnTo>
                    <a:pt x="232" y="119"/>
                  </a:lnTo>
                  <a:lnTo>
                    <a:pt x="230" y="119"/>
                  </a:lnTo>
                  <a:lnTo>
                    <a:pt x="227" y="118"/>
                  </a:lnTo>
                  <a:lnTo>
                    <a:pt x="225" y="119"/>
                  </a:lnTo>
                  <a:lnTo>
                    <a:pt x="224" y="119"/>
                  </a:lnTo>
                  <a:lnTo>
                    <a:pt x="222" y="121"/>
                  </a:lnTo>
                  <a:lnTo>
                    <a:pt x="220" y="119"/>
                  </a:lnTo>
                  <a:lnTo>
                    <a:pt x="217" y="119"/>
                  </a:lnTo>
                  <a:lnTo>
                    <a:pt x="216" y="119"/>
                  </a:lnTo>
                  <a:lnTo>
                    <a:pt x="213" y="121"/>
                  </a:lnTo>
                  <a:lnTo>
                    <a:pt x="211" y="119"/>
                  </a:lnTo>
                  <a:lnTo>
                    <a:pt x="208" y="119"/>
                  </a:lnTo>
                  <a:lnTo>
                    <a:pt x="200" y="121"/>
                  </a:lnTo>
                  <a:lnTo>
                    <a:pt x="198" y="121"/>
                  </a:lnTo>
                  <a:lnTo>
                    <a:pt x="198" y="122"/>
                  </a:lnTo>
                  <a:lnTo>
                    <a:pt x="195" y="124"/>
                  </a:lnTo>
                  <a:lnTo>
                    <a:pt x="192" y="124"/>
                  </a:lnTo>
                  <a:lnTo>
                    <a:pt x="187" y="126"/>
                  </a:lnTo>
                  <a:lnTo>
                    <a:pt x="187" y="126"/>
                  </a:lnTo>
                  <a:lnTo>
                    <a:pt x="186" y="129"/>
                  </a:lnTo>
                  <a:lnTo>
                    <a:pt x="186" y="130"/>
                  </a:lnTo>
                  <a:lnTo>
                    <a:pt x="184" y="130"/>
                  </a:lnTo>
                  <a:lnTo>
                    <a:pt x="184" y="129"/>
                  </a:lnTo>
                  <a:lnTo>
                    <a:pt x="184" y="130"/>
                  </a:lnTo>
                  <a:lnTo>
                    <a:pt x="184" y="130"/>
                  </a:lnTo>
                  <a:lnTo>
                    <a:pt x="183" y="132"/>
                  </a:lnTo>
                  <a:lnTo>
                    <a:pt x="181" y="132"/>
                  </a:lnTo>
                  <a:lnTo>
                    <a:pt x="179" y="130"/>
                  </a:lnTo>
                  <a:lnTo>
                    <a:pt x="176" y="129"/>
                  </a:lnTo>
                  <a:lnTo>
                    <a:pt x="175" y="129"/>
                  </a:lnTo>
                  <a:lnTo>
                    <a:pt x="173" y="127"/>
                  </a:lnTo>
                  <a:lnTo>
                    <a:pt x="173" y="126"/>
                  </a:lnTo>
                  <a:lnTo>
                    <a:pt x="172" y="124"/>
                  </a:lnTo>
                  <a:lnTo>
                    <a:pt x="172" y="122"/>
                  </a:lnTo>
                  <a:lnTo>
                    <a:pt x="172" y="122"/>
                  </a:lnTo>
                  <a:lnTo>
                    <a:pt x="170" y="121"/>
                  </a:lnTo>
                  <a:lnTo>
                    <a:pt x="170" y="119"/>
                  </a:lnTo>
                  <a:lnTo>
                    <a:pt x="172" y="118"/>
                  </a:lnTo>
                  <a:lnTo>
                    <a:pt x="172" y="118"/>
                  </a:lnTo>
                  <a:lnTo>
                    <a:pt x="173" y="118"/>
                  </a:lnTo>
                  <a:lnTo>
                    <a:pt x="172" y="118"/>
                  </a:lnTo>
                  <a:lnTo>
                    <a:pt x="170" y="118"/>
                  </a:lnTo>
                  <a:lnTo>
                    <a:pt x="168" y="116"/>
                  </a:lnTo>
                  <a:lnTo>
                    <a:pt x="164" y="113"/>
                  </a:lnTo>
                  <a:lnTo>
                    <a:pt x="164" y="111"/>
                  </a:lnTo>
                  <a:lnTo>
                    <a:pt x="164" y="111"/>
                  </a:lnTo>
                  <a:lnTo>
                    <a:pt x="162" y="111"/>
                  </a:lnTo>
                  <a:lnTo>
                    <a:pt x="162" y="113"/>
                  </a:lnTo>
                  <a:lnTo>
                    <a:pt x="159" y="111"/>
                  </a:lnTo>
                  <a:lnTo>
                    <a:pt x="156" y="113"/>
                  </a:lnTo>
                  <a:lnTo>
                    <a:pt x="154" y="108"/>
                  </a:lnTo>
                  <a:lnTo>
                    <a:pt x="154" y="107"/>
                  </a:lnTo>
                  <a:lnTo>
                    <a:pt x="154" y="105"/>
                  </a:lnTo>
                  <a:lnTo>
                    <a:pt x="156" y="103"/>
                  </a:lnTo>
                  <a:lnTo>
                    <a:pt x="156" y="102"/>
                  </a:lnTo>
                  <a:lnTo>
                    <a:pt x="157" y="100"/>
                  </a:lnTo>
                  <a:lnTo>
                    <a:pt x="159" y="99"/>
                  </a:lnTo>
                  <a:lnTo>
                    <a:pt x="161" y="99"/>
                  </a:lnTo>
                  <a:lnTo>
                    <a:pt x="161" y="99"/>
                  </a:lnTo>
                  <a:lnTo>
                    <a:pt x="162" y="97"/>
                  </a:lnTo>
                  <a:lnTo>
                    <a:pt x="162" y="96"/>
                  </a:lnTo>
                  <a:lnTo>
                    <a:pt x="162" y="96"/>
                  </a:lnTo>
                  <a:lnTo>
                    <a:pt x="161" y="96"/>
                  </a:lnTo>
                  <a:lnTo>
                    <a:pt x="156" y="91"/>
                  </a:lnTo>
                  <a:lnTo>
                    <a:pt x="157" y="91"/>
                  </a:lnTo>
                  <a:lnTo>
                    <a:pt x="157" y="89"/>
                  </a:lnTo>
                  <a:lnTo>
                    <a:pt x="157" y="88"/>
                  </a:lnTo>
                  <a:lnTo>
                    <a:pt x="157" y="86"/>
                  </a:lnTo>
                  <a:lnTo>
                    <a:pt x="159" y="86"/>
                  </a:lnTo>
                  <a:lnTo>
                    <a:pt x="159" y="85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2" y="81"/>
                  </a:lnTo>
                  <a:lnTo>
                    <a:pt x="161" y="80"/>
                  </a:lnTo>
                  <a:lnTo>
                    <a:pt x="159" y="80"/>
                  </a:lnTo>
                  <a:lnTo>
                    <a:pt x="157" y="77"/>
                  </a:lnTo>
                  <a:lnTo>
                    <a:pt x="157" y="74"/>
                  </a:lnTo>
                  <a:lnTo>
                    <a:pt x="156" y="74"/>
                  </a:lnTo>
                  <a:lnTo>
                    <a:pt x="156" y="74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4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2" y="69"/>
                  </a:lnTo>
                  <a:lnTo>
                    <a:pt x="162" y="66"/>
                  </a:lnTo>
                  <a:lnTo>
                    <a:pt x="164" y="64"/>
                  </a:lnTo>
                  <a:lnTo>
                    <a:pt x="162" y="64"/>
                  </a:lnTo>
                  <a:lnTo>
                    <a:pt x="161" y="63"/>
                  </a:lnTo>
                  <a:lnTo>
                    <a:pt x="161" y="63"/>
                  </a:lnTo>
                  <a:lnTo>
                    <a:pt x="161" y="61"/>
                  </a:lnTo>
                  <a:lnTo>
                    <a:pt x="162" y="61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56"/>
                  </a:lnTo>
                  <a:lnTo>
                    <a:pt x="164" y="55"/>
                  </a:lnTo>
                  <a:lnTo>
                    <a:pt x="164" y="55"/>
                  </a:lnTo>
                  <a:lnTo>
                    <a:pt x="164" y="51"/>
                  </a:lnTo>
                  <a:lnTo>
                    <a:pt x="164" y="50"/>
                  </a:lnTo>
                  <a:lnTo>
                    <a:pt x="162" y="48"/>
                  </a:lnTo>
                  <a:lnTo>
                    <a:pt x="162" y="47"/>
                  </a:lnTo>
                  <a:lnTo>
                    <a:pt x="164" y="47"/>
                  </a:lnTo>
                  <a:lnTo>
                    <a:pt x="165" y="47"/>
                  </a:lnTo>
                  <a:lnTo>
                    <a:pt x="165" y="45"/>
                  </a:lnTo>
                  <a:lnTo>
                    <a:pt x="168" y="44"/>
                  </a:lnTo>
                  <a:lnTo>
                    <a:pt x="170" y="42"/>
                  </a:lnTo>
                  <a:lnTo>
                    <a:pt x="172" y="40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7"/>
                  </a:lnTo>
                  <a:lnTo>
                    <a:pt x="172" y="37"/>
                  </a:lnTo>
                  <a:lnTo>
                    <a:pt x="170" y="37"/>
                  </a:lnTo>
                  <a:lnTo>
                    <a:pt x="168" y="37"/>
                  </a:lnTo>
                  <a:lnTo>
                    <a:pt x="168" y="37"/>
                  </a:lnTo>
                  <a:lnTo>
                    <a:pt x="168" y="36"/>
                  </a:lnTo>
                  <a:lnTo>
                    <a:pt x="168" y="34"/>
                  </a:lnTo>
                  <a:lnTo>
                    <a:pt x="168" y="33"/>
                  </a:lnTo>
                  <a:lnTo>
                    <a:pt x="168" y="33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5" y="31"/>
                  </a:lnTo>
                  <a:lnTo>
                    <a:pt x="164" y="31"/>
                  </a:lnTo>
                  <a:lnTo>
                    <a:pt x="164" y="33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57" y="33"/>
                  </a:lnTo>
                  <a:lnTo>
                    <a:pt x="156" y="34"/>
                  </a:lnTo>
                  <a:lnTo>
                    <a:pt x="154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1" y="33"/>
                  </a:lnTo>
                  <a:lnTo>
                    <a:pt x="148" y="33"/>
                  </a:lnTo>
                  <a:lnTo>
                    <a:pt x="148" y="33"/>
                  </a:lnTo>
                  <a:lnTo>
                    <a:pt x="148" y="34"/>
                  </a:lnTo>
                  <a:lnTo>
                    <a:pt x="146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1"/>
                  </a:lnTo>
                  <a:lnTo>
                    <a:pt x="145" y="31"/>
                  </a:lnTo>
                  <a:lnTo>
                    <a:pt x="145" y="29"/>
                  </a:lnTo>
                  <a:lnTo>
                    <a:pt x="145" y="29"/>
                  </a:lnTo>
                  <a:lnTo>
                    <a:pt x="143" y="28"/>
                  </a:lnTo>
                  <a:lnTo>
                    <a:pt x="143" y="28"/>
                  </a:lnTo>
                  <a:lnTo>
                    <a:pt x="142" y="29"/>
                  </a:lnTo>
                  <a:lnTo>
                    <a:pt x="140" y="29"/>
                  </a:lnTo>
                  <a:lnTo>
                    <a:pt x="138" y="29"/>
                  </a:lnTo>
                  <a:lnTo>
                    <a:pt x="137" y="31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4" y="33"/>
                  </a:lnTo>
                  <a:lnTo>
                    <a:pt x="134" y="29"/>
                  </a:lnTo>
                  <a:lnTo>
                    <a:pt x="135" y="28"/>
                  </a:lnTo>
                  <a:lnTo>
                    <a:pt x="137" y="26"/>
                  </a:lnTo>
                  <a:lnTo>
                    <a:pt x="137" y="26"/>
                  </a:lnTo>
                  <a:lnTo>
                    <a:pt x="135" y="26"/>
                  </a:lnTo>
                  <a:lnTo>
                    <a:pt x="135" y="25"/>
                  </a:lnTo>
                  <a:lnTo>
                    <a:pt x="135" y="25"/>
                  </a:lnTo>
                  <a:lnTo>
                    <a:pt x="137" y="23"/>
                  </a:lnTo>
                  <a:lnTo>
                    <a:pt x="135" y="23"/>
                  </a:lnTo>
                  <a:lnTo>
                    <a:pt x="135" y="23"/>
                  </a:lnTo>
                  <a:lnTo>
                    <a:pt x="135" y="22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4" y="17"/>
                  </a:lnTo>
                  <a:lnTo>
                    <a:pt x="134" y="17"/>
                  </a:lnTo>
                  <a:lnTo>
                    <a:pt x="132" y="17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29" y="14"/>
                  </a:lnTo>
                  <a:lnTo>
                    <a:pt x="129" y="14"/>
                  </a:lnTo>
                  <a:lnTo>
                    <a:pt x="131" y="11"/>
                  </a:lnTo>
                  <a:lnTo>
                    <a:pt x="131" y="11"/>
                  </a:lnTo>
                  <a:lnTo>
                    <a:pt x="132" y="9"/>
                  </a:lnTo>
                  <a:lnTo>
                    <a:pt x="134" y="7"/>
                  </a:lnTo>
                  <a:lnTo>
                    <a:pt x="137" y="7"/>
                  </a:lnTo>
                  <a:lnTo>
                    <a:pt x="140" y="7"/>
                  </a:lnTo>
                  <a:lnTo>
                    <a:pt x="142" y="7"/>
                  </a:lnTo>
                  <a:lnTo>
                    <a:pt x="142" y="7"/>
                  </a:lnTo>
                  <a:lnTo>
                    <a:pt x="143" y="6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6" y="1"/>
                  </a:lnTo>
                  <a:lnTo>
                    <a:pt x="150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6" name="Freeform 283">
              <a:extLst>
                <a:ext uri="{FF2B5EF4-FFF2-40B4-BE49-F238E27FC236}">
                  <a16:creationId xmlns:a16="http://schemas.microsoft.com/office/drawing/2014/main" id="{0BED0AC8-8873-4805-BFA1-9E789A287C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92233" y="3907176"/>
              <a:ext cx="187125" cy="161786"/>
            </a:xfrm>
            <a:custGeom>
              <a:avLst/>
              <a:gdLst>
                <a:gd name="T0" fmla="*/ 53 w 96"/>
                <a:gd name="T1" fmla="*/ 33 h 83"/>
                <a:gd name="T2" fmla="*/ 55 w 96"/>
                <a:gd name="T3" fmla="*/ 34 h 83"/>
                <a:gd name="T4" fmla="*/ 55 w 96"/>
                <a:gd name="T5" fmla="*/ 36 h 83"/>
                <a:gd name="T6" fmla="*/ 50 w 96"/>
                <a:gd name="T7" fmla="*/ 34 h 83"/>
                <a:gd name="T8" fmla="*/ 52 w 96"/>
                <a:gd name="T9" fmla="*/ 34 h 83"/>
                <a:gd name="T10" fmla="*/ 52 w 96"/>
                <a:gd name="T11" fmla="*/ 33 h 83"/>
                <a:gd name="T12" fmla="*/ 53 w 96"/>
                <a:gd name="T13" fmla="*/ 30 h 83"/>
                <a:gd name="T14" fmla="*/ 52 w 96"/>
                <a:gd name="T15" fmla="*/ 28 h 83"/>
                <a:gd name="T16" fmla="*/ 39 w 96"/>
                <a:gd name="T17" fmla="*/ 19 h 83"/>
                <a:gd name="T18" fmla="*/ 44 w 96"/>
                <a:gd name="T19" fmla="*/ 36 h 83"/>
                <a:gd name="T20" fmla="*/ 49 w 96"/>
                <a:gd name="T21" fmla="*/ 42 h 83"/>
                <a:gd name="T22" fmla="*/ 49 w 96"/>
                <a:gd name="T23" fmla="*/ 39 h 83"/>
                <a:gd name="T24" fmla="*/ 52 w 96"/>
                <a:gd name="T25" fmla="*/ 41 h 83"/>
                <a:gd name="T26" fmla="*/ 58 w 96"/>
                <a:gd name="T27" fmla="*/ 45 h 83"/>
                <a:gd name="T28" fmla="*/ 68 w 96"/>
                <a:gd name="T29" fmla="*/ 50 h 83"/>
                <a:gd name="T30" fmla="*/ 85 w 96"/>
                <a:gd name="T31" fmla="*/ 67 h 83"/>
                <a:gd name="T32" fmla="*/ 91 w 96"/>
                <a:gd name="T33" fmla="*/ 75 h 83"/>
                <a:gd name="T34" fmla="*/ 96 w 96"/>
                <a:gd name="T35" fmla="*/ 78 h 83"/>
                <a:gd name="T36" fmla="*/ 91 w 96"/>
                <a:gd name="T37" fmla="*/ 80 h 83"/>
                <a:gd name="T38" fmla="*/ 86 w 96"/>
                <a:gd name="T39" fmla="*/ 82 h 83"/>
                <a:gd name="T40" fmla="*/ 83 w 96"/>
                <a:gd name="T41" fmla="*/ 80 h 83"/>
                <a:gd name="T42" fmla="*/ 79 w 96"/>
                <a:gd name="T43" fmla="*/ 75 h 83"/>
                <a:gd name="T44" fmla="*/ 71 w 96"/>
                <a:gd name="T45" fmla="*/ 66 h 83"/>
                <a:gd name="T46" fmla="*/ 63 w 96"/>
                <a:gd name="T47" fmla="*/ 56 h 83"/>
                <a:gd name="T48" fmla="*/ 53 w 96"/>
                <a:gd name="T49" fmla="*/ 52 h 83"/>
                <a:gd name="T50" fmla="*/ 47 w 96"/>
                <a:gd name="T51" fmla="*/ 52 h 83"/>
                <a:gd name="T52" fmla="*/ 41 w 96"/>
                <a:gd name="T53" fmla="*/ 52 h 83"/>
                <a:gd name="T54" fmla="*/ 38 w 96"/>
                <a:gd name="T55" fmla="*/ 50 h 83"/>
                <a:gd name="T56" fmla="*/ 30 w 96"/>
                <a:gd name="T57" fmla="*/ 53 h 83"/>
                <a:gd name="T58" fmla="*/ 25 w 96"/>
                <a:gd name="T59" fmla="*/ 49 h 83"/>
                <a:gd name="T60" fmla="*/ 22 w 96"/>
                <a:gd name="T61" fmla="*/ 47 h 83"/>
                <a:gd name="T62" fmla="*/ 17 w 96"/>
                <a:gd name="T63" fmla="*/ 55 h 83"/>
                <a:gd name="T64" fmla="*/ 12 w 96"/>
                <a:gd name="T65" fmla="*/ 53 h 83"/>
                <a:gd name="T66" fmla="*/ 9 w 96"/>
                <a:gd name="T67" fmla="*/ 55 h 83"/>
                <a:gd name="T68" fmla="*/ 4 w 96"/>
                <a:gd name="T69" fmla="*/ 55 h 83"/>
                <a:gd name="T70" fmla="*/ 0 w 96"/>
                <a:gd name="T71" fmla="*/ 52 h 83"/>
                <a:gd name="T72" fmla="*/ 1 w 96"/>
                <a:gd name="T73" fmla="*/ 41 h 83"/>
                <a:gd name="T74" fmla="*/ 4 w 96"/>
                <a:gd name="T75" fmla="*/ 30 h 83"/>
                <a:gd name="T76" fmla="*/ 6 w 96"/>
                <a:gd name="T77" fmla="*/ 20 h 83"/>
                <a:gd name="T78" fmla="*/ 8 w 96"/>
                <a:gd name="T79" fmla="*/ 15 h 83"/>
                <a:gd name="T80" fmla="*/ 11 w 96"/>
                <a:gd name="T81" fmla="*/ 14 h 83"/>
                <a:gd name="T82" fmla="*/ 15 w 96"/>
                <a:gd name="T83" fmla="*/ 11 h 83"/>
                <a:gd name="T84" fmla="*/ 19 w 96"/>
                <a:gd name="T85" fmla="*/ 9 h 83"/>
                <a:gd name="T86" fmla="*/ 20 w 96"/>
                <a:gd name="T87" fmla="*/ 8 h 83"/>
                <a:gd name="T88" fmla="*/ 25 w 96"/>
                <a:gd name="T89" fmla="*/ 8 h 83"/>
                <a:gd name="T90" fmla="*/ 27 w 96"/>
                <a:gd name="T91" fmla="*/ 6 h 83"/>
                <a:gd name="T92" fmla="*/ 28 w 96"/>
                <a:gd name="T93" fmla="*/ 4 h 83"/>
                <a:gd name="T94" fmla="*/ 31 w 96"/>
                <a:gd name="T95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96" h="83">
                  <a:moveTo>
                    <a:pt x="50" y="31"/>
                  </a:move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0" y="31"/>
                  </a:lnTo>
                  <a:close/>
                  <a:moveTo>
                    <a:pt x="52" y="28"/>
                  </a:moveTo>
                  <a:lnTo>
                    <a:pt x="52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0" y="30"/>
                  </a:lnTo>
                  <a:lnTo>
                    <a:pt x="52" y="28"/>
                  </a:lnTo>
                  <a:lnTo>
                    <a:pt x="52" y="28"/>
                  </a:lnTo>
                  <a:close/>
                  <a:moveTo>
                    <a:pt x="31" y="0"/>
                  </a:moveTo>
                  <a:lnTo>
                    <a:pt x="36" y="9"/>
                  </a:lnTo>
                  <a:lnTo>
                    <a:pt x="38" y="14"/>
                  </a:lnTo>
                  <a:lnTo>
                    <a:pt x="39" y="19"/>
                  </a:lnTo>
                  <a:lnTo>
                    <a:pt x="39" y="26"/>
                  </a:lnTo>
                  <a:lnTo>
                    <a:pt x="41" y="31"/>
                  </a:lnTo>
                  <a:lnTo>
                    <a:pt x="42" y="33"/>
                  </a:lnTo>
                  <a:lnTo>
                    <a:pt x="44" y="36"/>
                  </a:lnTo>
                  <a:lnTo>
                    <a:pt x="45" y="38"/>
                  </a:lnTo>
                  <a:lnTo>
                    <a:pt x="45" y="38"/>
                  </a:lnTo>
                  <a:lnTo>
                    <a:pt x="47" y="41"/>
                  </a:lnTo>
                  <a:lnTo>
                    <a:pt x="49" y="42"/>
                  </a:lnTo>
                  <a:lnTo>
                    <a:pt x="49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50" y="39"/>
                  </a:lnTo>
                  <a:lnTo>
                    <a:pt x="52" y="39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3" y="44"/>
                  </a:lnTo>
                  <a:lnTo>
                    <a:pt x="55" y="45"/>
                  </a:lnTo>
                  <a:lnTo>
                    <a:pt x="58" y="45"/>
                  </a:lnTo>
                  <a:lnTo>
                    <a:pt x="60" y="45"/>
                  </a:lnTo>
                  <a:lnTo>
                    <a:pt x="60" y="47"/>
                  </a:lnTo>
                  <a:lnTo>
                    <a:pt x="63" y="49"/>
                  </a:lnTo>
                  <a:lnTo>
                    <a:pt x="68" y="50"/>
                  </a:lnTo>
                  <a:lnTo>
                    <a:pt x="72" y="55"/>
                  </a:lnTo>
                  <a:lnTo>
                    <a:pt x="75" y="60"/>
                  </a:lnTo>
                  <a:lnTo>
                    <a:pt x="83" y="66"/>
                  </a:lnTo>
                  <a:lnTo>
                    <a:pt x="85" y="67"/>
                  </a:lnTo>
                  <a:lnTo>
                    <a:pt x="86" y="71"/>
                  </a:lnTo>
                  <a:lnTo>
                    <a:pt x="88" y="71"/>
                  </a:lnTo>
                  <a:lnTo>
                    <a:pt x="91" y="74"/>
                  </a:lnTo>
                  <a:lnTo>
                    <a:pt x="91" y="75"/>
                  </a:lnTo>
                  <a:lnTo>
                    <a:pt x="94" y="77"/>
                  </a:lnTo>
                  <a:lnTo>
                    <a:pt x="94" y="75"/>
                  </a:lnTo>
                  <a:lnTo>
                    <a:pt x="96" y="77"/>
                  </a:lnTo>
                  <a:lnTo>
                    <a:pt x="96" y="78"/>
                  </a:lnTo>
                  <a:lnTo>
                    <a:pt x="94" y="78"/>
                  </a:lnTo>
                  <a:lnTo>
                    <a:pt x="93" y="80"/>
                  </a:lnTo>
                  <a:lnTo>
                    <a:pt x="93" y="78"/>
                  </a:lnTo>
                  <a:lnTo>
                    <a:pt x="91" y="80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90" y="83"/>
                  </a:lnTo>
                  <a:lnTo>
                    <a:pt x="86" y="82"/>
                  </a:lnTo>
                  <a:lnTo>
                    <a:pt x="86" y="80"/>
                  </a:lnTo>
                  <a:lnTo>
                    <a:pt x="86" y="82"/>
                  </a:lnTo>
                  <a:lnTo>
                    <a:pt x="85" y="82"/>
                  </a:lnTo>
                  <a:lnTo>
                    <a:pt x="83" y="80"/>
                  </a:lnTo>
                  <a:lnTo>
                    <a:pt x="83" y="78"/>
                  </a:lnTo>
                  <a:lnTo>
                    <a:pt x="82" y="77"/>
                  </a:lnTo>
                  <a:lnTo>
                    <a:pt x="80" y="77"/>
                  </a:lnTo>
                  <a:lnTo>
                    <a:pt x="79" y="75"/>
                  </a:lnTo>
                  <a:lnTo>
                    <a:pt x="79" y="74"/>
                  </a:lnTo>
                  <a:lnTo>
                    <a:pt x="77" y="71"/>
                  </a:lnTo>
                  <a:lnTo>
                    <a:pt x="74" y="69"/>
                  </a:lnTo>
                  <a:lnTo>
                    <a:pt x="71" y="66"/>
                  </a:lnTo>
                  <a:lnTo>
                    <a:pt x="68" y="63"/>
                  </a:lnTo>
                  <a:lnTo>
                    <a:pt x="64" y="60"/>
                  </a:lnTo>
                  <a:lnTo>
                    <a:pt x="63" y="58"/>
                  </a:lnTo>
                  <a:lnTo>
                    <a:pt x="63" y="56"/>
                  </a:lnTo>
                  <a:lnTo>
                    <a:pt x="58" y="56"/>
                  </a:lnTo>
                  <a:lnTo>
                    <a:pt x="56" y="55"/>
                  </a:lnTo>
                  <a:lnTo>
                    <a:pt x="55" y="53"/>
                  </a:lnTo>
                  <a:lnTo>
                    <a:pt x="53" y="52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4" y="52"/>
                  </a:lnTo>
                  <a:lnTo>
                    <a:pt x="42" y="52"/>
                  </a:lnTo>
                  <a:lnTo>
                    <a:pt x="41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8" y="50"/>
                  </a:lnTo>
                  <a:lnTo>
                    <a:pt x="38" y="50"/>
                  </a:lnTo>
                  <a:lnTo>
                    <a:pt x="36" y="50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8" y="53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5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2" y="49"/>
                  </a:lnTo>
                  <a:lnTo>
                    <a:pt x="22" y="47"/>
                  </a:lnTo>
                  <a:lnTo>
                    <a:pt x="20" y="47"/>
                  </a:lnTo>
                  <a:lnTo>
                    <a:pt x="20" y="49"/>
                  </a:lnTo>
                  <a:lnTo>
                    <a:pt x="17" y="52"/>
                  </a:lnTo>
                  <a:lnTo>
                    <a:pt x="17" y="55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2" y="53"/>
                  </a:lnTo>
                  <a:lnTo>
                    <a:pt x="11" y="53"/>
                  </a:lnTo>
                  <a:lnTo>
                    <a:pt x="11" y="53"/>
                  </a:lnTo>
                  <a:lnTo>
                    <a:pt x="9" y="53"/>
                  </a:lnTo>
                  <a:lnTo>
                    <a:pt x="9" y="55"/>
                  </a:lnTo>
                  <a:lnTo>
                    <a:pt x="9" y="55"/>
                  </a:lnTo>
                  <a:lnTo>
                    <a:pt x="8" y="55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3" y="55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0" y="52"/>
                  </a:lnTo>
                  <a:lnTo>
                    <a:pt x="0" y="49"/>
                  </a:lnTo>
                  <a:lnTo>
                    <a:pt x="0" y="45"/>
                  </a:lnTo>
                  <a:lnTo>
                    <a:pt x="0" y="42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4"/>
                  </a:lnTo>
                  <a:lnTo>
                    <a:pt x="3" y="33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7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8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1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7" name="Freeform 284">
              <a:extLst>
                <a:ext uri="{FF2B5EF4-FFF2-40B4-BE49-F238E27FC236}">
                  <a16:creationId xmlns:a16="http://schemas.microsoft.com/office/drawing/2014/main" id="{B3828807-116D-4926-983E-88AAE253B9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83536" y="3624539"/>
              <a:ext cx="235856" cy="202719"/>
            </a:xfrm>
            <a:custGeom>
              <a:avLst/>
              <a:gdLst>
                <a:gd name="T0" fmla="*/ 121 w 121"/>
                <a:gd name="T1" fmla="*/ 0 h 104"/>
                <a:gd name="T2" fmla="*/ 121 w 121"/>
                <a:gd name="T3" fmla="*/ 8 h 104"/>
                <a:gd name="T4" fmla="*/ 121 w 121"/>
                <a:gd name="T5" fmla="*/ 14 h 104"/>
                <a:gd name="T6" fmla="*/ 121 w 121"/>
                <a:gd name="T7" fmla="*/ 20 h 104"/>
                <a:gd name="T8" fmla="*/ 121 w 121"/>
                <a:gd name="T9" fmla="*/ 25 h 104"/>
                <a:gd name="T10" fmla="*/ 74 w 121"/>
                <a:gd name="T11" fmla="*/ 61 h 104"/>
                <a:gd name="T12" fmla="*/ 72 w 121"/>
                <a:gd name="T13" fmla="*/ 64 h 104"/>
                <a:gd name="T14" fmla="*/ 67 w 121"/>
                <a:gd name="T15" fmla="*/ 66 h 104"/>
                <a:gd name="T16" fmla="*/ 64 w 121"/>
                <a:gd name="T17" fmla="*/ 66 h 104"/>
                <a:gd name="T18" fmla="*/ 61 w 121"/>
                <a:gd name="T19" fmla="*/ 69 h 104"/>
                <a:gd name="T20" fmla="*/ 58 w 121"/>
                <a:gd name="T21" fmla="*/ 72 h 104"/>
                <a:gd name="T22" fmla="*/ 56 w 121"/>
                <a:gd name="T23" fmla="*/ 74 h 104"/>
                <a:gd name="T24" fmla="*/ 58 w 121"/>
                <a:gd name="T25" fmla="*/ 77 h 104"/>
                <a:gd name="T26" fmla="*/ 58 w 121"/>
                <a:gd name="T27" fmla="*/ 80 h 104"/>
                <a:gd name="T28" fmla="*/ 58 w 121"/>
                <a:gd name="T29" fmla="*/ 83 h 104"/>
                <a:gd name="T30" fmla="*/ 58 w 121"/>
                <a:gd name="T31" fmla="*/ 88 h 104"/>
                <a:gd name="T32" fmla="*/ 58 w 121"/>
                <a:gd name="T33" fmla="*/ 91 h 104"/>
                <a:gd name="T34" fmla="*/ 58 w 121"/>
                <a:gd name="T35" fmla="*/ 96 h 104"/>
                <a:gd name="T36" fmla="*/ 50 w 121"/>
                <a:gd name="T37" fmla="*/ 96 h 104"/>
                <a:gd name="T38" fmla="*/ 41 w 121"/>
                <a:gd name="T39" fmla="*/ 96 h 104"/>
                <a:gd name="T40" fmla="*/ 33 w 121"/>
                <a:gd name="T41" fmla="*/ 96 h 104"/>
                <a:gd name="T42" fmla="*/ 26 w 121"/>
                <a:gd name="T43" fmla="*/ 96 h 104"/>
                <a:gd name="T44" fmla="*/ 20 w 121"/>
                <a:gd name="T45" fmla="*/ 96 h 104"/>
                <a:gd name="T46" fmla="*/ 14 w 121"/>
                <a:gd name="T47" fmla="*/ 96 h 104"/>
                <a:gd name="T48" fmla="*/ 7 w 121"/>
                <a:gd name="T49" fmla="*/ 96 h 104"/>
                <a:gd name="T50" fmla="*/ 1 w 121"/>
                <a:gd name="T51" fmla="*/ 99 h 104"/>
                <a:gd name="T52" fmla="*/ 0 w 121"/>
                <a:gd name="T53" fmla="*/ 102 h 104"/>
                <a:gd name="T54" fmla="*/ 0 w 121"/>
                <a:gd name="T55" fmla="*/ 102 h 104"/>
                <a:gd name="T56" fmla="*/ 3 w 121"/>
                <a:gd name="T57" fmla="*/ 86 h 104"/>
                <a:gd name="T58" fmla="*/ 6 w 121"/>
                <a:gd name="T59" fmla="*/ 82 h 104"/>
                <a:gd name="T60" fmla="*/ 11 w 121"/>
                <a:gd name="T61" fmla="*/ 77 h 104"/>
                <a:gd name="T62" fmla="*/ 12 w 121"/>
                <a:gd name="T63" fmla="*/ 71 h 104"/>
                <a:gd name="T64" fmla="*/ 12 w 121"/>
                <a:gd name="T65" fmla="*/ 69 h 104"/>
                <a:gd name="T66" fmla="*/ 15 w 121"/>
                <a:gd name="T67" fmla="*/ 64 h 104"/>
                <a:gd name="T68" fmla="*/ 18 w 121"/>
                <a:gd name="T69" fmla="*/ 60 h 104"/>
                <a:gd name="T70" fmla="*/ 18 w 121"/>
                <a:gd name="T71" fmla="*/ 58 h 104"/>
                <a:gd name="T72" fmla="*/ 17 w 121"/>
                <a:gd name="T73" fmla="*/ 60 h 104"/>
                <a:gd name="T74" fmla="*/ 17 w 121"/>
                <a:gd name="T75" fmla="*/ 60 h 104"/>
                <a:gd name="T76" fmla="*/ 18 w 121"/>
                <a:gd name="T77" fmla="*/ 56 h 104"/>
                <a:gd name="T78" fmla="*/ 28 w 121"/>
                <a:gd name="T79" fmla="*/ 49 h 104"/>
                <a:gd name="T80" fmla="*/ 31 w 121"/>
                <a:gd name="T81" fmla="*/ 44 h 104"/>
                <a:gd name="T82" fmla="*/ 33 w 121"/>
                <a:gd name="T83" fmla="*/ 36 h 104"/>
                <a:gd name="T84" fmla="*/ 34 w 121"/>
                <a:gd name="T85" fmla="*/ 31 h 104"/>
                <a:gd name="T86" fmla="*/ 37 w 121"/>
                <a:gd name="T87" fmla="*/ 25 h 104"/>
                <a:gd name="T88" fmla="*/ 39 w 121"/>
                <a:gd name="T89" fmla="*/ 20 h 104"/>
                <a:gd name="T90" fmla="*/ 42 w 121"/>
                <a:gd name="T91" fmla="*/ 19 h 104"/>
                <a:gd name="T92" fmla="*/ 48 w 121"/>
                <a:gd name="T93" fmla="*/ 14 h 104"/>
                <a:gd name="T94" fmla="*/ 52 w 121"/>
                <a:gd name="T95" fmla="*/ 11 h 104"/>
                <a:gd name="T96" fmla="*/ 55 w 121"/>
                <a:gd name="T97" fmla="*/ 3 h 104"/>
                <a:gd name="T98" fmla="*/ 93 w 121"/>
                <a:gd name="T9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1" h="104">
                  <a:moveTo>
                    <a:pt x="97" y="0"/>
                  </a:moveTo>
                  <a:lnTo>
                    <a:pt x="121" y="0"/>
                  </a:lnTo>
                  <a:lnTo>
                    <a:pt x="121" y="4"/>
                  </a:lnTo>
                  <a:lnTo>
                    <a:pt x="121" y="8"/>
                  </a:lnTo>
                  <a:lnTo>
                    <a:pt x="121" y="11"/>
                  </a:lnTo>
                  <a:lnTo>
                    <a:pt x="121" y="14"/>
                  </a:lnTo>
                  <a:lnTo>
                    <a:pt x="121" y="17"/>
                  </a:lnTo>
                  <a:lnTo>
                    <a:pt x="121" y="20"/>
                  </a:lnTo>
                  <a:lnTo>
                    <a:pt x="121" y="23"/>
                  </a:lnTo>
                  <a:lnTo>
                    <a:pt x="121" y="25"/>
                  </a:lnTo>
                  <a:lnTo>
                    <a:pt x="74" y="25"/>
                  </a:lnTo>
                  <a:lnTo>
                    <a:pt x="74" y="61"/>
                  </a:lnTo>
                  <a:lnTo>
                    <a:pt x="74" y="63"/>
                  </a:lnTo>
                  <a:lnTo>
                    <a:pt x="72" y="64"/>
                  </a:lnTo>
                  <a:lnTo>
                    <a:pt x="70" y="64"/>
                  </a:lnTo>
                  <a:lnTo>
                    <a:pt x="67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3" y="68"/>
                  </a:lnTo>
                  <a:lnTo>
                    <a:pt x="61" y="69"/>
                  </a:lnTo>
                  <a:lnTo>
                    <a:pt x="58" y="71"/>
                  </a:lnTo>
                  <a:lnTo>
                    <a:pt x="58" y="72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58" y="82"/>
                  </a:lnTo>
                  <a:lnTo>
                    <a:pt x="58" y="83"/>
                  </a:lnTo>
                  <a:lnTo>
                    <a:pt x="58" y="85"/>
                  </a:lnTo>
                  <a:lnTo>
                    <a:pt x="58" y="88"/>
                  </a:lnTo>
                  <a:lnTo>
                    <a:pt x="58" y="90"/>
                  </a:lnTo>
                  <a:lnTo>
                    <a:pt x="58" y="91"/>
                  </a:lnTo>
                  <a:lnTo>
                    <a:pt x="58" y="94"/>
                  </a:lnTo>
                  <a:lnTo>
                    <a:pt x="58" y="96"/>
                  </a:lnTo>
                  <a:lnTo>
                    <a:pt x="53" y="96"/>
                  </a:lnTo>
                  <a:lnTo>
                    <a:pt x="50" y="96"/>
                  </a:lnTo>
                  <a:lnTo>
                    <a:pt x="47" y="96"/>
                  </a:lnTo>
                  <a:lnTo>
                    <a:pt x="41" y="96"/>
                  </a:lnTo>
                  <a:lnTo>
                    <a:pt x="36" y="96"/>
                  </a:lnTo>
                  <a:lnTo>
                    <a:pt x="33" y="96"/>
                  </a:lnTo>
                  <a:lnTo>
                    <a:pt x="29" y="96"/>
                  </a:lnTo>
                  <a:lnTo>
                    <a:pt x="26" y="96"/>
                  </a:lnTo>
                  <a:lnTo>
                    <a:pt x="23" y="96"/>
                  </a:lnTo>
                  <a:lnTo>
                    <a:pt x="20" y="96"/>
                  </a:lnTo>
                  <a:lnTo>
                    <a:pt x="17" y="96"/>
                  </a:lnTo>
                  <a:lnTo>
                    <a:pt x="14" y="96"/>
                  </a:lnTo>
                  <a:lnTo>
                    <a:pt x="11" y="96"/>
                  </a:lnTo>
                  <a:lnTo>
                    <a:pt x="7" y="96"/>
                  </a:lnTo>
                  <a:lnTo>
                    <a:pt x="1" y="96"/>
                  </a:lnTo>
                  <a:lnTo>
                    <a:pt x="1" y="99"/>
                  </a:lnTo>
                  <a:lnTo>
                    <a:pt x="1" y="101"/>
                  </a:lnTo>
                  <a:lnTo>
                    <a:pt x="0" y="102"/>
                  </a:lnTo>
                  <a:lnTo>
                    <a:pt x="1" y="104"/>
                  </a:lnTo>
                  <a:lnTo>
                    <a:pt x="0" y="102"/>
                  </a:lnTo>
                  <a:lnTo>
                    <a:pt x="1" y="94"/>
                  </a:lnTo>
                  <a:lnTo>
                    <a:pt x="3" y="86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7" y="80"/>
                  </a:lnTo>
                  <a:lnTo>
                    <a:pt x="11" y="77"/>
                  </a:lnTo>
                  <a:lnTo>
                    <a:pt x="11" y="72"/>
                  </a:lnTo>
                  <a:lnTo>
                    <a:pt x="12" y="71"/>
                  </a:lnTo>
                  <a:lnTo>
                    <a:pt x="14" y="71"/>
                  </a:lnTo>
                  <a:lnTo>
                    <a:pt x="12" y="69"/>
                  </a:lnTo>
                  <a:lnTo>
                    <a:pt x="14" y="68"/>
                  </a:lnTo>
                  <a:lnTo>
                    <a:pt x="15" y="64"/>
                  </a:lnTo>
                  <a:lnTo>
                    <a:pt x="17" y="63"/>
                  </a:lnTo>
                  <a:lnTo>
                    <a:pt x="18" y="60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7" y="58"/>
                  </a:lnTo>
                  <a:lnTo>
                    <a:pt x="17" y="60"/>
                  </a:lnTo>
                  <a:lnTo>
                    <a:pt x="15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8" y="56"/>
                  </a:lnTo>
                  <a:lnTo>
                    <a:pt x="22" y="53"/>
                  </a:lnTo>
                  <a:lnTo>
                    <a:pt x="28" y="49"/>
                  </a:lnTo>
                  <a:lnTo>
                    <a:pt x="29" y="47"/>
                  </a:lnTo>
                  <a:lnTo>
                    <a:pt x="31" y="44"/>
                  </a:lnTo>
                  <a:lnTo>
                    <a:pt x="33" y="42"/>
                  </a:lnTo>
                  <a:lnTo>
                    <a:pt x="33" y="36"/>
                  </a:lnTo>
                  <a:lnTo>
                    <a:pt x="33" y="34"/>
                  </a:lnTo>
                  <a:lnTo>
                    <a:pt x="34" y="31"/>
                  </a:lnTo>
                  <a:lnTo>
                    <a:pt x="36" y="28"/>
                  </a:lnTo>
                  <a:lnTo>
                    <a:pt x="37" y="25"/>
                  </a:lnTo>
                  <a:lnTo>
                    <a:pt x="37" y="22"/>
                  </a:lnTo>
                  <a:lnTo>
                    <a:pt x="39" y="20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5" y="17"/>
                  </a:lnTo>
                  <a:lnTo>
                    <a:pt x="48" y="14"/>
                  </a:lnTo>
                  <a:lnTo>
                    <a:pt x="50" y="14"/>
                  </a:lnTo>
                  <a:lnTo>
                    <a:pt x="52" y="11"/>
                  </a:lnTo>
                  <a:lnTo>
                    <a:pt x="53" y="8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93" y="0"/>
                  </a:lnTo>
                  <a:lnTo>
                    <a:pt x="9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8" name="Freeform 285">
              <a:extLst>
                <a:ext uri="{FF2B5EF4-FFF2-40B4-BE49-F238E27FC236}">
                  <a16:creationId xmlns:a16="http://schemas.microsoft.com/office/drawing/2014/main" id="{939D0C88-6613-4072-BB30-3B0D7728FF36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8917" y="3501738"/>
              <a:ext cx="345013" cy="288485"/>
            </a:xfrm>
            <a:custGeom>
              <a:avLst/>
              <a:gdLst>
                <a:gd name="T0" fmla="*/ 18 w 177"/>
                <a:gd name="T1" fmla="*/ 0 h 148"/>
                <a:gd name="T2" fmla="*/ 41 w 177"/>
                <a:gd name="T3" fmla="*/ 6 h 148"/>
                <a:gd name="T4" fmla="*/ 56 w 177"/>
                <a:gd name="T5" fmla="*/ 9 h 148"/>
                <a:gd name="T6" fmla="*/ 65 w 177"/>
                <a:gd name="T7" fmla="*/ 12 h 148"/>
                <a:gd name="T8" fmla="*/ 76 w 177"/>
                <a:gd name="T9" fmla="*/ 6 h 148"/>
                <a:gd name="T10" fmla="*/ 81 w 177"/>
                <a:gd name="T11" fmla="*/ 4 h 148"/>
                <a:gd name="T12" fmla="*/ 86 w 177"/>
                <a:gd name="T13" fmla="*/ 3 h 148"/>
                <a:gd name="T14" fmla="*/ 87 w 177"/>
                <a:gd name="T15" fmla="*/ 3 h 148"/>
                <a:gd name="T16" fmla="*/ 92 w 177"/>
                <a:gd name="T17" fmla="*/ 0 h 148"/>
                <a:gd name="T18" fmla="*/ 101 w 177"/>
                <a:gd name="T19" fmla="*/ 3 h 148"/>
                <a:gd name="T20" fmla="*/ 108 w 177"/>
                <a:gd name="T21" fmla="*/ 4 h 148"/>
                <a:gd name="T22" fmla="*/ 103 w 177"/>
                <a:gd name="T23" fmla="*/ 4 h 148"/>
                <a:gd name="T24" fmla="*/ 108 w 177"/>
                <a:gd name="T25" fmla="*/ 8 h 148"/>
                <a:gd name="T26" fmla="*/ 109 w 177"/>
                <a:gd name="T27" fmla="*/ 4 h 148"/>
                <a:gd name="T28" fmla="*/ 116 w 177"/>
                <a:gd name="T29" fmla="*/ 9 h 148"/>
                <a:gd name="T30" fmla="*/ 123 w 177"/>
                <a:gd name="T31" fmla="*/ 8 h 148"/>
                <a:gd name="T32" fmla="*/ 130 w 177"/>
                <a:gd name="T33" fmla="*/ 8 h 148"/>
                <a:gd name="T34" fmla="*/ 138 w 177"/>
                <a:gd name="T35" fmla="*/ 4 h 148"/>
                <a:gd name="T36" fmla="*/ 142 w 177"/>
                <a:gd name="T37" fmla="*/ 16 h 148"/>
                <a:gd name="T38" fmla="*/ 146 w 177"/>
                <a:gd name="T39" fmla="*/ 25 h 148"/>
                <a:gd name="T40" fmla="*/ 147 w 177"/>
                <a:gd name="T41" fmla="*/ 34 h 148"/>
                <a:gd name="T42" fmla="*/ 141 w 177"/>
                <a:gd name="T43" fmla="*/ 55 h 148"/>
                <a:gd name="T44" fmla="*/ 136 w 177"/>
                <a:gd name="T45" fmla="*/ 60 h 148"/>
                <a:gd name="T46" fmla="*/ 125 w 177"/>
                <a:gd name="T47" fmla="*/ 49 h 148"/>
                <a:gd name="T48" fmla="*/ 122 w 177"/>
                <a:gd name="T49" fmla="*/ 41 h 148"/>
                <a:gd name="T50" fmla="*/ 117 w 177"/>
                <a:gd name="T51" fmla="*/ 33 h 148"/>
                <a:gd name="T52" fmla="*/ 114 w 177"/>
                <a:gd name="T53" fmla="*/ 28 h 148"/>
                <a:gd name="T54" fmla="*/ 114 w 177"/>
                <a:gd name="T55" fmla="*/ 34 h 148"/>
                <a:gd name="T56" fmla="*/ 116 w 177"/>
                <a:gd name="T57" fmla="*/ 42 h 148"/>
                <a:gd name="T58" fmla="*/ 119 w 177"/>
                <a:gd name="T59" fmla="*/ 49 h 148"/>
                <a:gd name="T60" fmla="*/ 128 w 177"/>
                <a:gd name="T61" fmla="*/ 56 h 148"/>
                <a:gd name="T62" fmla="*/ 130 w 177"/>
                <a:gd name="T63" fmla="*/ 66 h 148"/>
                <a:gd name="T64" fmla="*/ 134 w 177"/>
                <a:gd name="T65" fmla="*/ 72 h 148"/>
                <a:gd name="T66" fmla="*/ 144 w 177"/>
                <a:gd name="T67" fmla="*/ 93 h 148"/>
                <a:gd name="T68" fmla="*/ 155 w 177"/>
                <a:gd name="T69" fmla="*/ 115 h 148"/>
                <a:gd name="T70" fmla="*/ 158 w 177"/>
                <a:gd name="T71" fmla="*/ 119 h 148"/>
                <a:gd name="T72" fmla="*/ 157 w 177"/>
                <a:gd name="T73" fmla="*/ 121 h 148"/>
                <a:gd name="T74" fmla="*/ 161 w 177"/>
                <a:gd name="T75" fmla="*/ 135 h 148"/>
                <a:gd name="T76" fmla="*/ 171 w 177"/>
                <a:gd name="T77" fmla="*/ 143 h 148"/>
                <a:gd name="T78" fmla="*/ 149 w 177"/>
                <a:gd name="T79" fmla="*/ 148 h 148"/>
                <a:gd name="T80" fmla="*/ 98 w 177"/>
                <a:gd name="T81" fmla="*/ 146 h 148"/>
                <a:gd name="T82" fmla="*/ 95 w 177"/>
                <a:gd name="T83" fmla="*/ 148 h 148"/>
                <a:gd name="T84" fmla="*/ 16 w 177"/>
                <a:gd name="T85" fmla="*/ 148 h 148"/>
                <a:gd name="T86" fmla="*/ 5 w 177"/>
                <a:gd name="T87" fmla="*/ 38 h 148"/>
                <a:gd name="T88" fmla="*/ 2 w 177"/>
                <a:gd name="T89" fmla="*/ 27 h 148"/>
                <a:gd name="T90" fmla="*/ 4 w 177"/>
                <a:gd name="T91" fmla="*/ 19 h 148"/>
                <a:gd name="T92" fmla="*/ 4 w 177"/>
                <a:gd name="T93" fmla="*/ 11 h 148"/>
                <a:gd name="T94" fmla="*/ 4 w 177"/>
                <a:gd name="T95" fmla="*/ 3 h 148"/>
                <a:gd name="T96" fmla="*/ 7 w 177"/>
                <a:gd name="T9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7" h="148">
                  <a:moveTo>
                    <a:pt x="7" y="0"/>
                  </a:moveTo>
                  <a:lnTo>
                    <a:pt x="8" y="1"/>
                  </a:lnTo>
                  <a:lnTo>
                    <a:pt x="10" y="1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0" y="3"/>
                  </a:lnTo>
                  <a:lnTo>
                    <a:pt x="38" y="3"/>
                  </a:lnTo>
                  <a:lnTo>
                    <a:pt x="41" y="6"/>
                  </a:lnTo>
                  <a:lnTo>
                    <a:pt x="43" y="6"/>
                  </a:lnTo>
                  <a:lnTo>
                    <a:pt x="46" y="6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0" y="11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70" y="11"/>
                  </a:lnTo>
                  <a:lnTo>
                    <a:pt x="71" y="9"/>
                  </a:lnTo>
                  <a:lnTo>
                    <a:pt x="76" y="6"/>
                  </a:lnTo>
                  <a:lnTo>
                    <a:pt x="78" y="6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1" y="4"/>
                  </a:lnTo>
                  <a:lnTo>
                    <a:pt x="82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6" y="3"/>
                  </a:lnTo>
                  <a:lnTo>
                    <a:pt x="90" y="1"/>
                  </a:lnTo>
                  <a:lnTo>
                    <a:pt x="90" y="1"/>
                  </a:lnTo>
                  <a:lnTo>
                    <a:pt x="86" y="3"/>
                  </a:lnTo>
                  <a:lnTo>
                    <a:pt x="87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2" y="1"/>
                  </a:lnTo>
                  <a:lnTo>
                    <a:pt x="92" y="0"/>
                  </a:lnTo>
                  <a:lnTo>
                    <a:pt x="93" y="0"/>
                  </a:lnTo>
                  <a:lnTo>
                    <a:pt x="95" y="0"/>
                  </a:lnTo>
                  <a:lnTo>
                    <a:pt x="100" y="3"/>
                  </a:lnTo>
                  <a:lnTo>
                    <a:pt x="101" y="3"/>
                  </a:lnTo>
                  <a:lnTo>
                    <a:pt x="105" y="1"/>
                  </a:lnTo>
                  <a:lnTo>
                    <a:pt x="105" y="1"/>
                  </a:lnTo>
                  <a:lnTo>
                    <a:pt x="106" y="1"/>
                  </a:lnTo>
                  <a:lnTo>
                    <a:pt x="108" y="4"/>
                  </a:lnTo>
                  <a:lnTo>
                    <a:pt x="108" y="4"/>
                  </a:lnTo>
                  <a:lnTo>
                    <a:pt x="105" y="1"/>
                  </a:lnTo>
                  <a:lnTo>
                    <a:pt x="105" y="3"/>
                  </a:lnTo>
                  <a:lnTo>
                    <a:pt x="103" y="4"/>
                  </a:lnTo>
                  <a:lnTo>
                    <a:pt x="105" y="6"/>
                  </a:lnTo>
                  <a:lnTo>
                    <a:pt x="106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8"/>
                  </a:lnTo>
                  <a:lnTo>
                    <a:pt x="111" y="6"/>
                  </a:lnTo>
                  <a:lnTo>
                    <a:pt x="109" y="6"/>
                  </a:lnTo>
                  <a:lnTo>
                    <a:pt x="109" y="4"/>
                  </a:lnTo>
                  <a:lnTo>
                    <a:pt x="109" y="4"/>
                  </a:lnTo>
                  <a:lnTo>
                    <a:pt x="111" y="6"/>
                  </a:lnTo>
                  <a:lnTo>
                    <a:pt x="114" y="8"/>
                  </a:lnTo>
                  <a:lnTo>
                    <a:pt x="116" y="9"/>
                  </a:lnTo>
                  <a:lnTo>
                    <a:pt x="116" y="9"/>
                  </a:lnTo>
                  <a:lnTo>
                    <a:pt x="119" y="8"/>
                  </a:lnTo>
                  <a:lnTo>
                    <a:pt x="119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7" y="8"/>
                  </a:lnTo>
                  <a:lnTo>
                    <a:pt x="130" y="8"/>
                  </a:lnTo>
                  <a:lnTo>
                    <a:pt x="134" y="6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9" y="6"/>
                  </a:lnTo>
                  <a:lnTo>
                    <a:pt x="141" y="9"/>
                  </a:lnTo>
                  <a:lnTo>
                    <a:pt x="141" y="12"/>
                  </a:lnTo>
                  <a:lnTo>
                    <a:pt x="142" y="16"/>
                  </a:lnTo>
                  <a:lnTo>
                    <a:pt x="142" y="17"/>
                  </a:lnTo>
                  <a:lnTo>
                    <a:pt x="142" y="19"/>
                  </a:lnTo>
                  <a:lnTo>
                    <a:pt x="146" y="22"/>
                  </a:lnTo>
                  <a:lnTo>
                    <a:pt x="146" y="25"/>
                  </a:lnTo>
                  <a:lnTo>
                    <a:pt x="147" y="28"/>
                  </a:lnTo>
                  <a:lnTo>
                    <a:pt x="147" y="33"/>
                  </a:lnTo>
                  <a:lnTo>
                    <a:pt x="149" y="33"/>
                  </a:lnTo>
                  <a:lnTo>
                    <a:pt x="147" y="34"/>
                  </a:lnTo>
                  <a:lnTo>
                    <a:pt x="146" y="38"/>
                  </a:lnTo>
                  <a:lnTo>
                    <a:pt x="144" y="45"/>
                  </a:lnTo>
                  <a:lnTo>
                    <a:pt x="142" y="52"/>
                  </a:lnTo>
                  <a:lnTo>
                    <a:pt x="141" y="55"/>
                  </a:lnTo>
                  <a:lnTo>
                    <a:pt x="141" y="56"/>
                  </a:lnTo>
                  <a:lnTo>
                    <a:pt x="139" y="58"/>
                  </a:lnTo>
                  <a:lnTo>
                    <a:pt x="139" y="60"/>
                  </a:lnTo>
                  <a:lnTo>
                    <a:pt x="136" y="60"/>
                  </a:lnTo>
                  <a:lnTo>
                    <a:pt x="131" y="56"/>
                  </a:lnTo>
                  <a:lnTo>
                    <a:pt x="130" y="53"/>
                  </a:lnTo>
                  <a:lnTo>
                    <a:pt x="127" y="50"/>
                  </a:lnTo>
                  <a:lnTo>
                    <a:pt x="125" y="49"/>
                  </a:lnTo>
                  <a:lnTo>
                    <a:pt x="123" y="45"/>
                  </a:lnTo>
                  <a:lnTo>
                    <a:pt x="123" y="44"/>
                  </a:lnTo>
                  <a:lnTo>
                    <a:pt x="123" y="41"/>
                  </a:lnTo>
                  <a:lnTo>
                    <a:pt x="122" y="41"/>
                  </a:lnTo>
                  <a:lnTo>
                    <a:pt x="119" y="36"/>
                  </a:lnTo>
                  <a:lnTo>
                    <a:pt x="119" y="34"/>
                  </a:lnTo>
                  <a:lnTo>
                    <a:pt x="117" y="34"/>
                  </a:lnTo>
                  <a:lnTo>
                    <a:pt x="117" y="33"/>
                  </a:lnTo>
                  <a:lnTo>
                    <a:pt x="116" y="28"/>
                  </a:lnTo>
                  <a:lnTo>
                    <a:pt x="114" y="27"/>
                  </a:lnTo>
                  <a:lnTo>
                    <a:pt x="112" y="27"/>
                  </a:lnTo>
                  <a:lnTo>
                    <a:pt x="114" y="28"/>
                  </a:lnTo>
                  <a:lnTo>
                    <a:pt x="112" y="30"/>
                  </a:lnTo>
                  <a:lnTo>
                    <a:pt x="111" y="31"/>
                  </a:lnTo>
                  <a:lnTo>
                    <a:pt x="112" y="33"/>
                  </a:lnTo>
                  <a:lnTo>
                    <a:pt x="114" y="34"/>
                  </a:lnTo>
                  <a:lnTo>
                    <a:pt x="116" y="36"/>
                  </a:lnTo>
                  <a:lnTo>
                    <a:pt x="116" y="38"/>
                  </a:lnTo>
                  <a:lnTo>
                    <a:pt x="116" y="41"/>
                  </a:lnTo>
                  <a:lnTo>
                    <a:pt x="116" y="42"/>
                  </a:lnTo>
                  <a:lnTo>
                    <a:pt x="117" y="44"/>
                  </a:lnTo>
                  <a:lnTo>
                    <a:pt x="119" y="45"/>
                  </a:lnTo>
                  <a:lnTo>
                    <a:pt x="119" y="47"/>
                  </a:lnTo>
                  <a:lnTo>
                    <a:pt x="119" y="49"/>
                  </a:lnTo>
                  <a:lnTo>
                    <a:pt x="122" y="50"/>
                  </a:lnTo>
                  <a:lnTo>
                    <a:pt x="123" y="53"/>
                  </a:lnTo>
                  <a:lnTo>
                    <a:pt x="127" y="56"/>
                  </a:lnTo>
                  <a:lnTo>
                    <a:pt x="128" y="56"/>
                  </a:lnTo>
                  <a:lnTo>
                    <a:pt x="128" y="58"/>
                  </a:lnTo>
                  <a:lnTo>
                    <a:pt x="128" y="61"/>
                  </a:lnTo>
                  <a:lnTo>
                    <a:pt x="128" y="63"/>
                  </a:lnTo>
                  <a:lnTo>
                    <a:pt x="130" y="66"/>
                  </a:lnTo>
                  <a:lnTo>
                    <a:pt x="131" y="67"/>
                  </a:lnTo>
                  <a:lnTo>
                    <a:pt x="133" y="67"/>
                  </a:lnTo>
                  <a:lnTo>
                    <a:pt x="133" y="69"/>
                  </a:lnTo>
                  <a:lnTo>
                    <a:pt x="134" y="72"/>
                  </a:lnTo>
                  <a:lnTo>
                    <a:pt x="134" y="77"/>
                  </a:lnTo>
                  <a:lnTo>
                    <a:pt x="136" y="79"/>
                  </a:lnTo>
                  <a:lnTo>
                    <a:pt x="141" y="88"/>
                  </a:lnTo>
                  <a:lnTo>
                    <a:pt x="144" y="93"/>
                  </a:lnTo>
                  <a:lnTo>
                    <a:pt x="146" y="96"/>
                  </a:lnTo>
                  <a:lnTo>
                    <a:pt x="147" y="101"/>
                  </a:lnTo>
                  <a:lnTo>
                    <a:pt x="152" y="112"/>
                  </a:lnTo>
                  <a:lnTo>
                    <a:pt x="155" y="115"/>
                  </a:lnTo>
                  <a:lnTo>
                    <a:pt x="157" y="116"/>
                  </a:lnTo>
                  <a:lnTo>
                    <a:pt x="158" y="118"/>
                  </a:lnTo>
                  <a:lnTo>
                    <a:pt x="161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7" y="121"/>
                  </a:lnTo>
                  <a:lnTo>
                    <a:pt x="157" y="121"/>
                  </a:lnTo>
                  <a:lnTo>
                    <a:pt x="157" y="127"/>
                  </a:lnTo>
                  <a:lnTo>
                    <a:pt x="158" y="129"/>
                  </a:lnTo>
                  <a:lnTo>
                    <a:pt x="160" y="134"/>
                  </a:lnTo>
                  <a:lnTo>
                    <a:pt x="161" y="135"/>
                  </a:lnTo>
                  <a:lnTo>
                    <a:pt x="161" y="137"/>
                  </a:lnTo>
                  <a:lnTo>
                    <a:pt x="163" y="137"/>
                  </a:lnTo>
                  <a:lnTo>
                    <a:pt x="168" y="138"/>
                  </a:lnTo>
                  <a:lnTo>
                    <a:pt x="171" y="143"/>
                  </a:lnTo>
                  <a:lnTo>
                    <a:pt x="175" y="146"/>
                  </a:lnTo>
                  <a:lnTo>
                    <a:pt x="177" y="148"/>
                  </a:lnTo>
                  <a:lnTo>
                    <a:pt x="177" y="148"/>
                  </a:lnTo>
                  <a:lnTo>
                    <a:pt x="149" y="148"/>
                  </a:lnTo>
                  <a:lnTo>
                    <a:pt x="144" y="148"/>
                  </a:lnTo>
                  <a:lnTo>
                    <a:pt x="98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5"/>
                  </a:lnTo>
                  <a:lnTo>
                    <a:pt x="97" y="146"/>
                  </a:lnTo>
                  <a:lnTo>
                    <a:pt x="95" y="148"/>
                  </a:lnTo>
                  <a:lnTo>
                    <a:pt x="95" y="148"/>
                  </a:lnTo>
                  <a:lnTo>
                    <a:pt x="60" y="148"/>
                  </a:lnTo>
                  <a:lnTo>
                    <a:pt x="54" y="148"/>
                  </a:lnTo>
                  <a:lnTo>
                    <a:pt x="16" y="148"/>
                  </a:lnTo>
                  <a:lnTo>
                    <a:pt x="10" y="148"/>
                  </a:lnTo>
                  <a:lnTo>
                    <a:pt x="5" y="14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4" y="36"/>
                  </a:lnTo>
                  <a:lnTo>
                    <a:pt x="4" y="33"/>
                  </a:lnTo>
                  <a:lnTo>
                    <a:pt x="2" y="28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4" y="11"/>
                  </a:lnTo>
                  <a:lnTo>
                    <a:pt x="4" y="9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3"/>
                  </a:lnTo>
                  <a:lnTo>
                    <a:pt x="5" y="1"/>
                  </a:lnTo>
                  <a:lnTo>
                    <a:pt x="7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9" name="Freeform 286">
              <a:extLst>
                <a:ext uri="{FF2B5EF4-FFF2-40B4-BE49-F238E27FC236}">
                  <a16:creationId xmlns:a16="http://schemas.microsoft.com/office/drawing/2014/main" id="{78EB6B35-4CE7-4C8A-BA4C-55E80A41DA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78998" y="2509585"/>
              <a:ext cx="179328" cy="85766"/>
            </a:xfrm>
            <a:custGeom>
              <a:avLst/>
              <a:gdLst>
                <a:gd name="T0" fmla="*/ 13 w 92"/>
                <a:gd name="T1" fmla="*/ 22 h 44"/>
                <a:gd name="T2" fmla="*/ 23 w 92"/>
                <a:gd name="T3" fmla="*/ 25 h 44"/>
                <a:gd name="T4" fmla="*/ 16 w 92"/>
                <a:gd name="T5" fmla="*/ 27 h 44"/>
                <a:gd name="T6" fmla="*/ 10 w 92"/>
                <a:gd name="T7" fmla="*/ 30 h 44"/>
                <a:gd name="T8" fmla="*/ 5 w 92"/>
                <a:gd name="T9" fmla="*/ 35 h 44"/>
                <a:gd name="T10" fmla="*/ 2 w 92"/>
                <a:gd name="T11" fmla="*/ 35 h 44"/>
                <a:gd name="T12" fmla="*/ 4 w 92"/>
                <a:gd name="T13" fmla="*/ 30 h 44"/>
                <a:gd name="T14" fmla="*/ 2 w 92"/>
                <a:gd name="T15" fmla="*/ 27 h 44"/>
                <a:gd name="T16" fmla="*/ 2 w 92"/>
                <a:gd name="T17" fmla="*/ 23 h 44"/>
                <a:gd name="T18" fmla="*/ 5 w 92"/>
                <a:gd name="T19" fmla="*/ 23 h 44"/>
                <a:gd name="T20" fmla="*/ 10 w 92"/>
                <a:gd name="T21" fmla="*/ 20 h 44"/>
                <a:gd name="T22" fmla="*/ 23 w 92"/>
                <a:gd name="T23" fmla="*/ 22 h 44"/>
                <a:gd name="T24" fmla="*/ 19 w 92"/>
                <a:gd name="T25" fmla="*/ 20 h 44"/>
                <a:gd name="T26" fmla="*/ 13 w 92"/>
                <a:gd name="T27" fmla="*/ 12 h 44"/>
                <a:gd name="T28" fmla="*/ 16 w 92"/>
                <a:gd name="T29" fmla="*/ 17 h 44"/>
                <a:gd name="T30" fmla="*/ 13 w 92"/>
                <a:gd name="T31" fmla="*/ 19 h 44"/>
                <a:gd name="T32" fmla="*/ 8 w 92"/>
                <a:gd name="T33" fmla="*/ 16 h 44"/>
                <a:gd name="T34" fmla="*/ 10 w 92"/>
                <a:gd name="T35" fmla="*/ 14 h 44"/>
                <a:gd name="T36" fmla="*/ 54 w 92"/>
                <a:gd name="T37" fmla="*/ 0 h 44"/>
                <a:gd name="T38" fmla="*/ 70 w 92"/>
                <a:gd name="T39" fmla="*/ 1 h 44"/>
                <a:gd name="T40" fmla="*/ 89 w 92"/>
                <a:gd name="T41" fmla="*/ 5 h 44"/>
                <a:gd name="T42" fmla="*/ 92 w 92"/>
                <a:gd name="T43" fmla="*/ 5 h 44"/>
                <a:gd name="T44" fmla="*/ 90 w 92"/>
                <a:gd name="T45" fmla="*/ 6 h 44"/>
                <a:gd name="T46" fmla="*/ 87 w 92"/>
                <a:gd name="T47" fmla="*/ 9 h 44"/>
                <a:gd name="T48" fmla="*/ 79 w 92"/>
                <a:gd name="T49" fmla="*/ 12 h 44"/>
                <a:gd name="T50" fmla="*/ 78 w 92"/>
                <a:gd name="T51" fmla="*/ 20 h 44"/>
                <a:gd name="T52" fmla="*/ 82 w 92"/>
                <a:gd name="T53" fmla="*/ 30 h 44"/>
                <a:gd name="T54" fmla="*/ 84 w 92"/>
                <a:gd name="T55" fmla="*/ 35 h 44"/>
                <a:gd name="T56" fmla="*/ 86 w 92"/>
                <a:gd name="T57" fmla="*/ 36 h 44"/>
                <a:gd name="T58" fmla="*/ 82 w 92"/>
                <a:gd name="T59" fmla="*/ 39 h 44"/>
                <a:gd name="T60" fmla="*/ 81 w 92"/>
                <a:gd name="T61" fmla="*/ 44 h 44"/>
                <a:gd name="T62" fmla="*/ 76 w 92"/>
                <a:gd name="T63" fmla="*/ 42 h 44"/>
                <a:gd name="T64" fmla="*/ 68 w 92"/>
                <a:gd name="T65" fmla="*/ 44 h 44"/>
                <a:gd name="T66" fmla="*/ 60 w 92"/>
                <a:gd name="T67" fmla="*/ 39 h 44"/>
                <a:gd name="T68" fmla="*/ 57 w 92"/>
                <a:gd name="T69" fmla="*/ 36 h 44"/>
                <a:gd name="T70" fmla="*/ 51 w 92"/>
                <a:gd name="T71" fmla="*/ 33 h 44"/>
                <a:gd name="T72" fmla="*/ 49 w 92"/>
                <a:gd name="T73" fmla="*/ 35 h 44"/>
                <a:gd name="T74" fmla="*/ 45 w 92"/>
                <a:gd name="T75" fmla="*/ 35 h 44"/>
                <a:gd name="T76" fmla="*/ 37 w 92"/>
                <a:gd name="T77" fmla="*/ 36 h 44"/>
                <a:gd name="T78" fmla="*/ 40 w 92"/>
                <a:gd name="T79" fmla="*/ 28 h 44"/>
                <a:gd name="T80" fmla="*/ 37 w 92"/>
                <a:gd name="T81" fmla="*/ 27 h 44"/>
                <a:gd name="T82" fmla="*/ 32 w 92"/>
                <a:gd name="T83" fmla="*/ 28 h 44"/>
                <a:gd name="T84" fmla="*/ 26 w 92"/>
                <a:gd name="T85" fmla="*/ 22 h 44"/>
                <a:gd name="T86" fmla="*/ 27 w 92"/>
                <a:gd name="T87" fmla="*/ 17 h 44"/>
                <a:gd name="T88" fmla="*/ 24 w 92"/>
                <a:gd name="T89" fmla="*/ 14 h 44"/>
                <a:gd name="T90" fmla="*/ 24 w 92"/>
                <a:gd name="T91" fmla="*/ 11 h 44"/>
                <a:gd name="T92" fmla="*/ 29 w 92"/>
                <a:gd name="T93" fmla="*/ 8 h 44"/>
                <a:gd name="T94" fmla="*/ 37 w 92"/>
                <a:gd name="T95" fmla="*/ 3 h 44"/>
                <a:gd name="T96" fmla="*/ 54 w 92"/>
                <a:gd name="T97" fmla="*/ 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2" h="44">
                  <a:moveTo>
                    <a:pt x="10" y="20"/>
                  </a:moveTo>
                  <a:lnTo>
                    <a:pt x="11" y="20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5" y="20"/>
                  </a:lnTo>
                  <a:lnTo>
                    <a:pt x="16" y="22"/>
                  </a:lnTo>
                  <a:lnTo>
                    <a:pt x="21" y="23"/>
                  </a:lnTo>
                  <a:lnTo>
                    <a:pt x="23" y="25"/>
                  </a:lnTo>
                  <a:lnTo>
                    <a:pt x="19" y="25"/>
                  </a:lnTo>
                  <a:lnTo>
                    <a:pt x="18" y="25"/>
                  </a:lnTo>
                  <a:lnTo>
                    <a:pt x="18" y="27"/>
                  </a:lnTo>
                  <a:lnTo>
                    <a:pt x="16" y="27"/>
                  </a:lnTo>
                  <a:lnTo>
                    <a:pt x="16" y="28"/>
                  </a:lnTo>
                  <a:lnTo>
                    <a:pt x="13" y="28"/>
                  </a:lnTo>
                  <a:lnTo>
                    <a:pt x="13" y="30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5" y="35"/>
                  </a:lnTo>
                  <a:lnTo>
                    <a:pt x="4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5" y="31"/>
                  </a:lnTo>
                  <a:lnTo>
                    <a:pt x="5" y="31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10" y="22"/>
                  </a:lnTo>
                  <a:lnTo>
                    <a:pt x="10" y="20"/>
                  </a:lnTo>
                  <a:close/>
                  <a:moveTo>
                    <a:pt x="19" y="20"/>
                  </a:moveTo>
                  <a:lnTo>
                    <a:pt x="23" y="20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1" y="22"/>
                  </a:lnTo>
                  <a:lnTo>
                    <a:pt x="18" y="22"/>
                  </a:lnTo>
                  <a:lnTo>
                    <a:pt x="19" y="20"/>
                  </a:lnTo>
                  <a:lnTo>
                    <a:pt x="19" y="20"/>
                  </a:lnTo>
                  <a:close/>
                  <a:moveTo>
                    <a:pt x="11" y="11"/>
                  </a:moveTo>
                  <a:lnTo>
                    <a:pt x="13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16" y="12"/>
                  </a:lnTo>
                  <a:lnTo>
                    <a:pt x="16" y="14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3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4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1" y="11"/>
                  </a:lnTo>
                  <a:close/>
                  <a:moveTo>
                    <a:pt x="54" y="0"/>
                  </a:moveTo>
                  <a:lnTo>
                    <a:pt x="56" y="0"/>
                  </a:lnTo>
                  <a:lnTo>
                    <a:pt x="57" y="0"/>
                  </a:lnTo>
                  <a:lnTo>
                    <a:pt x="67" y="1"/>
                  </a:lnTo>
                  <a:lnTo>
                    <a:pt x="70" y="1"/>
                  </a:lnTo>
                  <a:lnTo>
                    <a:pt x="73" y="3"/>
                  </a:lnTo>
                  <a:lnTo>
                    <a:pt x="75" y="3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89" y="6"/>
                  </a:lnTo>
                  <a:lnTo>
                    <a:pt x="89" y="8"/>
                  </a:lnTo>
                  <a:lnTo>
                    <a:pt x="87" y="9"/>
                  </a:lnTo>
                  <a:lnTo>
                    <a:pt x="86" y="12"/>
                  </a:lnTo>
                  <a:lnTo>
                    <a:pt x="84" y="14"/>
                  </a:lnTo>
                  <a:lnTo>
                    <a:pt x="82" y="12"/>
                  </a:lnTo>
                  <a:lnTo>
                    <a:pt x="79" y="12"/>
                  </a:lnTo>
                  <a:lnTo>
                    <a:pt x="76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8" y="20"/>
                  </a:lnTo>
                  <a:lnTo>
                    <a:pt x="78" y="25"/>
                  </a:lnTo>
                  <a:lnTo>
                    <a:pt x="79" y="25"/>
                  </a:lnTo>
                  <a:lnTo>
                    <a:pt x="81" y="28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4" y="35"/>
                  </a:lnTo>
                  <a:lnTo>
                    <a:pt x="84" y="33"/>
                  </a:lnTo>
                  <a:lnTo>
                    <a:pt x="84" y="35"/>
                  </a:lnTo>
                  <a:lnTo>
                    <a:pt x="84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2" y="38"/>
                  </a:lnTo>
                  <a:lnTo>
                    <a:pt x="82" y="39"/>
                  </a:lnTo>
                  <a:lnTo>
                    <a:pt x="82" y="39"/>
                  </a:lnTo>
                  <a:lnTo>
                    <a:pt x="81" y="41"/>
                  </a:lnTo>
                  <a:lnTo>
                    <a:pt x="81" y="42"/>
                  </a:lnTo>
                  <a:lnTo>
                    <a:pt x="81" y="44"/>
                  </a:lnTo>
                  <a:lnTo>
                    <a:pt x="81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6" y="42"/>
                  </a:lnTo>
                  <a:lnTo>
                    <a:pt x="75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68" y="44"/>
                  </a:lnTo>
                  <a:lnTo>
                    <a:pt x="67" y="44"/>
                  </a:lnTo>
                  <a:lnTo>
                    <a:pt x="65" y="42"/>
                  </a:lnTo>
                  <a:lnTo>
                    <a:pt x="64" y="41"/>
                  </a:lnTo>
                  <a:lnTo>
                    <a:pt x="60" y="39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6" y="36"/>
                  </a:lnTo>
                  <a:lnTo>
                    <a:pt x="54" y="35"/>
                  </a:lnTo>
                  <a:lnTo>
                    <a:pt x="51" y="33"/>
                  </a:lnTo>
                  <a:lnTo>
                    <a:pt x="51" y="33"/>
                  </a:lnTo>
                  <a:lnTo>
                    <a:pt x="49" y="33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3"/>
                  </a:lnTo>
                  <a:lnTo>
                    <a:pt x="48" y="33"/>
                  </a:lnTo>
                  <a:lnTo>
                    <a:pt x="45" y="35"/>
                  </a:lnTo>
                  <a:lnTo>
                    <a:pt x="45" y="35"/>
                  </a:lnTo>
                  <a:lnTo>
                    <a:pt x="43" y="35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8" y="31"/>
                  </a:lnTo>
                  <a:lnTo>
                    <a:pt x="38" y="28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37" y="27"/>
                  </a:lnTo>
                  <a:lnTo>
                    <a:pt x="37" y="27"/>
                  </a:lnTo>
                  <a:lnTo>
                    <a:pt x="35" y="27"/>
                  </a:lnTo>
                  <a:lnTo>
                    <a:pt x="35" y="28"/>
                  </a:lnTo>
                  <a:lnTo>
                    <a:pt x="34" y="28"/>
                  </a:lnTo>
                  <a:lnTo>
                    <a:pt x="32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6" y="19"/>
                  </a:lnTo>
                  <a:lnTo>
                    <a:pt x="27" y="19"/>
                  </a:lnTo>
                  <a:lnTo>
                    <a:pt x="27" y="17"/>
                  </a:lnTo>
                  <a:lnTo>
                    <a:pt x="26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4" y="9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4" y="6"/>
                  </a:lnTo>
                  <a:lnTo>
                    <a:pt x="32" y="5"/>
                  </a:lnTo>
                  <a:lnTo>
                    <a:pt x="34" y="5"/>
                  </a:lnTo>
                  <a:lnTo>
                    <a:pt x="37" y="3"/>
                  </a:lnTo>
                  <a:lnTo>
                    <a:pt x="40" y="3"/>
                  </a:lnTo>
                  <a:lnTo>
                    <a:pt x="45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0" name="Freeform 287">
              <a:extLst>
                <a:ext uri="{FF2B5EF4-FFF2-40B4-BE49-F238E27FC236}">
                  <a16:creationId xmlns:a16="http://schemas.microsoft.com/office/drawing/2014/main" id="{C6A4A959-8440-453C-9352-6C32C3B396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84225" y="4376939"/>
              <a:ext cx="460016" cy="181278"/>
            </a:xfrm>
            <a:custGeom>
              <a:avLst/>
              <a:gdLst>
                <a:gd name="T0" fmla="*/ 167 w 236"/>
                <a:gd name="T1" fmla="*/ 61 h 93"/>
                <a:gd name="T2" fmla="*/ 164 w 236"/>
                <a:gd name="T3" fmla="*/ 61 h 93"/>
                <a:gd name="T4" fmla="*/ 17 w 236"/>
                <a:gd name="T5" fmla="*/ 39 h 93"/>
                <a:gd name="T6" fmla="*/ 33 w 236"/>
                <a:gd name="T7" fmla="*/ 30 h 93"/>
                <a:gd name="T8" fmla="*/ 31 w 236"/>
                <a:gd name="T9" fmla="*/ 33 h 93"/>
                <a:gd name="T10" fmla="*/ 29 w 236"/>
                <a:gd name="T11" fmla="*/ 31 h 93"/>
                <a:gd name="T12" fmla="*/ 18 w 236"/>
                <a:gd name="T13" fmla="*/ 31 h 93"/>
                <a:gd name="T14" fmla="*/ 15 w 236"/>
                <a:gd name="T15" fmla="*/ 28 h 93"/>
                <a:gd name="T16" fmla="*/ 1 w 236"/>
                <a:gd name="T17" fmla="*/ 27 h 93"/>
                <a:gd name="T18" fmla="*/ 12 w 236"/>
                <a:gd name="T19" fmla="*/ 23 h 93"/>
                <a:gd name="T20" fmla="*/ 11 w 236"/>
                <a:gd name="T21" fmla="*/ 25 h 93"/>
                <a:gd name="T22" fmla="*/ 6 w 236"/>
                <a:gd name="T23" fmla="*/ 20 h 93"/>
                <a:gd name="T24" fmla="*/ 11 w 236"/>
                <a:gd name="T25" fmla="*/ 30 h 93"/>
                <a:gd name="T26" fmla="*/ 1 w 236"/>
                <a:gd name="T27" fmla="*/ 33 h 93"/>
                <a:gd name="T28" fmla="*/ 6 w 236"/>
                <a:gd name="T29" fmla="*/ 28 h 93"/>
                <a:gd name="T30" fmla="*/ 0 w 236"/>
                <a:gd name="T31" fmla="*/ 20 h 93"/>
                <a:gd name="T32" fmla="*/ 182 w 236"/>
                <a:gd name="T33" fmla="*/ 3 h 93"/>
                <a:gd name="T34" fmla="*/ 184 w 236"/>
                <a:gd name="T35" fmla="*/ 0 h 93"/>
                <a:gd name="T36" fmla="*/ 193 w 236"/>
                <a:gd name="T37" fmla="*/ 6 h 93"/>
                <a:gd name="T38" fmla="*/ 201 w 236"/>
                <a:gd name="T39" fmla="*/ 11 h 93"/>
                <a:gd name="T40" fmla="*/ 206 w 236"/>
                <a:gd name="T41" fmla="*/ 16 h 93"/>
                <a:gd name="T42" fmla="*/ 214 w 236"/>
                <a:gd name="T43" fmla="*/ 17 h 93"/>
                <a:gd name="T44" fmla="*/ 219 w 236"/>
                <a:gd name="T45" fmla="*/ 17 h 93"/>
                <a:gd name="T46" fmla="*/ 223 w 236"/>
                <a:gd name="T47" fmla="*/ 16 h 93"/>
                <a:gd name="T48" fmla="*/ 233 w 236"/>
                <a:gd name="T49" fmla="*/ 20 h 93"/>
                <a:gd name="T50" fmla="*/ 230 w 236"/>
                <a:gd name="T51" fmla="*/ 22 h 93"/>
                <a:gd name="T52" fmla="*/ 234 w 236"/>
                <a:gd name="T53" fmla="*/ 28 h 93"/>
                <a:gd name="T54" fmla="*/ 236 w 236"/>
                <a:gd name="T55" fmla="*/ 34 h 93"/>
                <a:gd name="T56" fmla="*/ 233 w 236"/>
                <a:gd name="T57" fmla="*/ 36 h 93"/>
                <a:gd name="T58" fmla="*/ 223 w 236"/>
                <a:gd name="T59" fmla="*/ 50 h 93"/>
                <a:gd name="T60" fmla="*/ 208 w 236"/>
                <a:gd name="T61" fmla="*/ 60 h 93"/>
                <a:gd name="T62" fmla="*/ 195 w 236"/>
                <a:gd name="T63" fmla="*/ 66 h 93"/>
                <a:gd name="T64" fmla="*/ 193 w 236"/>
                <a:gd name="T65" fmla="*/ 71 h 93"/>
                <a:gd name="T66" fmla="*/ 192 w 236"/>
                <a:gd name="T67" fmla="*/ 69 h 93"/>
                <a:gd name="T68" fmla="*/ 190 w 236"/>
                <a:gd name="T69" fmla="*/ 74 h 93"/>
                <a:gd name="T70" fmla="*/ 187 w 236"/>
                <a:gd name="T71" fmla="*/ 80 h 93"/>
                <a:gd name="T72" fmla="*/ 187 w 236"/>
                <a:gd name="T73" fmla="*/ 85 h 93"/>
                <a:gd name="T74" fmla="*/ 182 w 236"/>
                <a:gd name="T75" fmla="*/ 90 h 93"/>
                <a:gd name="T76" fmla="*/ 179 w 236"/>
                <a:gd name="T77" fmla="*/ 91 h 93"/>
                <a:gd name="T78" fmla="*/ 175 w 236"/>
                <a:gd name="T79" fmla="*/ 85 h 93"/>
                <a:gd name="T80" fmla="*/ 168 w 236"/>
                <a:gd name="T81" fmla="*/ 83 h 93"/>
                <a:gd name="T82" fmla="*/ 162 w 236"/>
                <a:gd name="T83" fmla="*/ 85 h 93"/>
                <a:gd name="T84" fmla="*/ 160 w 236"/>
                <a:gd name="T85" fmla="*/ 80 h 93"/>
                <a:gd name="T86" fmla="*/ 162 w 236"/>
                <a:gd name="T87" fmla="*/ 79 h 93"/>
                <a:gd name="T88" fmla="*/ 164 w 236"/>
                <a:gd name="T89" fmla="*/ 75 h 93"/>
                <a:gd name="T90" fmla="*/ 164 w 236"/>
                <a:gd name="T91" fmla="*/ 71 h 93"/>
                <a:gd name="T92" fmla="*/ 164 w 236"/>
                <a:gd name="T93" fmla="*/ 69 h 93"/>
                <a:gd name="T94" fmla="*/ 170 w 236"/>
                <a:gd name="T95" fmla="*/ 60 h 93"/>
                <a:gd name="T96" fmla="*/ 170 w 236"/>
                <a:gd name="T97" fmla="*/ 50 h 93"/>
                <a:gd name="T98" fmla="*/ 167 w 236"/>
                <a:gd name="T99" fmla="*/ 53 h 93"/>
                <a:gd name="T100" fmla="*/ 162 w 236"/>
                <a:gd name="T101" fmla="*/ 58 h 93"/>
                <a:gd name="T102" fmla="*/ 154 w 236"/>
                <a:gd name="T103" fmla="*/ 52 h 93"/>
                <a:gd name="T104" fmla="*/ 156 w 236"/>
                <a:gd name="T105" fmla="*/ 41 h 93"/>
                <a:gd name="T106" fmla="*/ 160 w 236"/>
                <a:gd name="T107" fmla="*/ 30 h 93"/>
                <a:gd name="T108" fmla="*/ 160 w 236"/>
                <a:gd name="T109" fmla="*/ 25 h 93"/>
                <a:gd name="T110" fmla="*/ 167 w 236"/>
                <a:gd name="T111" fmla="*/ 12 h 93"/>
                <a:gd name="T112" fmla="*/ 173 w 236"/>
                <a:gd name="T113" fmla="*/ 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6" h="93">
                  <a:moveTo>
                    <a:pt x="167" y="58"/>
                  </a:moveTo>
                  <a:lnTo>
                    <a:pt x="167" y="58"/>
                  </a:lnTo>
                  <a:lnTo>
                    <a:pt x="168" y="60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5" y="63"/>
                  </a:lnTo>
                  <a:lnTo>
                    <a:pt x="165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1"/>
                  </a:lnTo>
                  <a:lnTo>
                    <a:pt x="164" y="60"/>
                  </a:lnTo>
                  <a:lnTo>
                    <a:pt x="165" y="60"/>
                  </a:lnTo>
                  <a:lnTo>
                    <a:pt x="167" y="58"/>
                  </a:lnTo>
                  <a:close/>
                  <a:moveTo>
                    <a:pt x="15" y="38"/>
                  </a:moveTo>
                  <a:lnTo>
                    <a:pt x="17" y="38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5" y="39"/>
                  </a:lnTo>
                  <a:lnTo>
                    <a:pt x="15" y="39"/>
                  </a:lnTo>
                  <a:lnTo>
                    <a:pt x="15" y="38"/>
                  </a:lnTo>
                  <a:close/>
                  <a:moveTo>
                    <a:pt x="33" y="30"/>
                  </a:moveTo>
                  <a:lnTo>
                    <a:pt x="33" y="30"/>
                  </a:lnTo>
                  <a:lnTo>
                    <a:pt x="33" y="30"/>
                  </a:lnTo>
                  <a:lnTo>
                    <a:pt x="34" y="31"/>
                  </a:lnTo>
                  <a:lnTo>
                    <a:pt x="33" y="31"/>
                  </a:lnTo>
                  <a:lnTo>
                    <a:pt x="33" y="33"/>
                  </a:lnTo>
                  <a:lnTo>
                    <a:pt x="31" y="33"/>
                  </a:lnTo>
                  <a:lnTo>
                    <a:pt x="29" y="34"/>
                  </a:lnTo>
                  <a:lnTo>
                    <a:pt x="29" y="34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9" y="33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3" y="30"/>
                  </a:lnTo>
                  <a:close/>
                  <a:moveTo>
                    <a:pt x="18" y="27"/>
                  </a:moveTo>
                  <a:lnTo>
                    <a:pt x="20" y="28"/>
                  </a:lnTo>
                  <a:lnTo>
                    <a:pt x="20" y="30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7" y="31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8" y="27"/>
                  </a:lnTo>
                  <a:close/>
                  <a:moveTo>
                    <a:pt x="1" y="23"/>
                  </a:moveTo>
                  <a:lnTo>
                    <a:pt x="3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3"/>
                  </a:lnTo>
                  <a:close/>
                  <a:moveTo>
                    <a:pt x="12" y="23"/>
                  </a:moveTo>
                  <a:lnTo>
                    <a:pt x="14" y="23"/>
                  </a:lnTo>
                  <a:lnTo>
                    <a:pt x="15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2" y="23"/>
                  </a:lnTo>
                  <a:close/>
                  <a:moveTo>
                    <a:pt x="3" y="19"/>
                  </a:moveTo>
                  <a:lnTo>
                    <a:pt x="4" y="19"/>
                  </a:lnTo>
                  <a:lnTo>
                    <a:pt x="4" y="20"/>
                  </a:lnTo>
                  <a:lnTo>
                    <a:pt x="6" y="20"/>
                  </a:lnTo>
                  <a:lnTo>
                    <a:pt x="6" y="23"/>
                  </a:lnTo>
                  <a:lnTo>
                    <a:pt x="9" y="27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30"/>
                  </a:lnTo>
                  <a:lnTo>
                    <a:pt x="11" y="31"/>
                  </a:lnTo>
                  <a:lnTo>
                    <a:pt x="9" y="34"/>
                  </a:lnTo>
                  <a:lnTo>
                    <a:pt x="6" y="34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1" y="31"/>
                  </a:lnTo>
                  <a:lnTo>
                    <a:pt x="3" y="30"/>
                  </a:lnTo>
                  <a:lnTo>
                    <a:pt x="6" y="30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4" y="25"/>
                  </a:lnTo>
                  <a:lnTo>
                    <a:pt x="3" y="25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9"/>
                  </a:lnTo>
                  <a:close/>
                  <a:moveTo>
                    <a:pt x="182" y="1"/>
                  </a:moveTo>
                  <a:lnTo>
                    <a:pt x="182" y="3"/>
                  </a:lnTo>
                  <a:lnTo>
                    <a:pt x="182" y="3"/>
                  </a:lnTo>
                  <a:lnTo>
                    <a:pt x="182" y="1"/>
                  </a:lnTo>
                  <a:lnTo>
                    <a:pt x="182" y="1"/>
                  </a:lnTo>
                  <a:lnTo>
                    <a:pt x="182" y="1"/>
                  </a:lnTo>
                  <a:close/>
                  <a:moveTo>
                    <a:pt x="184" y="0"/>
                  </a:moveTo>
                  <a:lnTo>
                    <a:pt x="184" y="0"/>
                  </a:lnTo>
                  <a:lnTo>
                    <a:pt x="186" y="1"/>
                  </a:lnTo>
                  <a:lnTo>
                    <a:pt x="186" y="1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2" y="6"/>
                  </a:lnTo>
                  <a:lnTo>
                    <a:pt x="193" y="6"/>
                  </a:lnTo>
                  <a:lnTo>
                    <a:pt x="195" y="8"/>
                  </a:lnTo>
                  <a:lnTo>
                    <a:pt x="198" y="9"/>
                  </a:lnTo>
                  <a:lnTo>
                    <a:pt x="200" y="8"/>
                  </a:lnTo>
                  <a:lnTo>
                    <a:pt x="201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3" y="11"/>
                  </a:lnTo>
                  <a:lnTo>
                    <a:pt x="203" y="11"/>
                  </a:lnTo>
                  <a:lnTo>
                    <a:pt x="205" y="11"/>
                  </a:lnTo>
                  <a:lnTo>
                    <a:pt x="205" y="14"/>
                  </a:lnTo>
                  <a:lnTo>
                    <a:pt x="205" y="14"/>
                  </a:lnTo>
                  <a:lnTo>
                    <a:pt x="206" y="16"/>
                  </a:lnTo>
                  <a:lnTo>
                    <a:pt x="208" y="16"/>
                  </a:lnTo>
                  <a:lnTo>
                    <a:pt x="209" y="16"/>
                  </a:lnTo>
                  <a:lnTo>
                    <a:pt x="211" y="16"/>
                  </a:lnTo>
                  <a:lnTo>
                    <a:pt x="212" y="17"/>
                  </a:lnTo>
                  <a:lnTo>
                    <a:pt x="212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6" y="17"/>
                  </a:lnTo>
                  <a:lnTo>
                    <a:pt x="217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6"/>
                  </a:lnTo>
                  <a:lnTo>
                    <a:pt x="219" y="16"/>
                  </a:lnTo>
                  <a:lnTo>
                    <a:pt x="220" y="14"/>
                  </a:lnTo>
                  <a:lnTo>
                    <a:pt x="220" y="14"/>
                  </a:lnTo>
                  <a:lnTo>
                    <a:pt x="222" y="14"/>
                  </a:lnTo>
                  <a:lnTo>
                    <a:pt x="223" y="16"/>
                  </a:lnTo>
                  <a:lnTo>
                    <a:pt x="225" y="16"/>
                  </a:lnTo>
                  <a:lnTo>
                    <a:pt x="225" y="17"/>
                  </a:lnTo>
                  <a:lnTo>
                    <a:pt x="227" y="19"/>
                  </a:lnTo>
                  <a:lnTo>
                    <a:pt x="228" y="19"/>
                  </a:lnTo>
                  <a:lnTo>
                    <a:pt x="231" y="19"/>
                  </a:lnTo>
                  <a:lnTo>
                    <a:pt x="233" y="20"/>
                  </a:lnTo>
                  <a:lnTo>
                    <a:pt x="236" y="22"/>
                  </a:lnTo>
                  <a:lnTo>
                    <a:pt x="234" y="22"/>
                  </a:lnTo>
                  <a:lnTo>
                    <a:pt x="234" y="22"/>
                  </a:lnTo>
                  <a:lnTo>
                    <a:pt x="233" y="22"/>
                  </a:lnTo>
                  <a:lnTo>
                    <a:pt x="231" y="22"/>
                  </a:lnTo>
                  <a:lnTo>
                    <a:pt x="230" y="22"/>
                  </a:lnTo>
                  <a:lnTo>
                    <a:pt x="230" y="22"/>
                  </a:lnTo>
                  <a:lnTo>
                    <a:pt x="231" y="23"/>
                  </a:lnTo>
                  <a:lnTo>
                    <a:pt x="233" y="23"/>
                  </a:lnTo>
                  <a:lnTo>
                    <a:pt x="233" y="25"/>
                  </a:lnTo>
                  <a:lnTo>
                    <a:pt x="233" y="27"/>
                  </a:lnTo>
                  <a:lnTo>
                    <a:pt x="234" y="28"/>
                  </a:lnTo>
                  <a:lnTo>
                    <a:pt x="236" y="28"/>
                  </a:lnTo>
                  <a:lnTo>
                    <a:pt x="236" y="28"/>
                  </a:lnTo>
                  <a:lnTo>
                    <a:pt x="236" y="30"/>
                  </a:lnTo>
                  <a:lnTo>
                    <a:pt x="236" y="31"/>
                  </a:lnTo>
                  <a:lnTo>
                    <a:pt x="236" y="34"/>
                  </a:lnTo>
                  <a:lnTo>
                    <a:pt x="236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3" y="36"/>
                  </a:lnTo>
                  <a:lnTo>
                    <a:pt x="233" y="39"/>
                  </a:lnTo>
                  <a:lnTo>
                    <a:pt x="231" y="42"/>
                  </a:lnTo>
                  <a:lnTo>
                    <a:pt x="230" y="44"/>
                  </a:lnTo>
                  <a:lnTo>
                    <a:pt x="228" y="45"/>
                  </a:lnTo>
                  <a:lnTo>
                    <a:pt x="227" y="47"/>
                  </a:lnTo>
                  <a:lnTo>
                    <a:pt x="223" y="50"/>
                  </a:lnTo>
                  <a:lnTo>
                    <a:pt x="222" y="52"/>
                  </a:lnTo>
                  <a:lnTo>
                    <a:pt x="220" y="53"/>
                  </a:lnTo>
                  <a:lnTo>
                    <a:pt x="217" y="55"/>
                  </a:lnTo>
                  <a:lnTo>
                    <a:pt x="216" y="56"/>
                  </a:lnTo>
                  <a:lnTo>
                    <a:pt x="212" y="58"/>
                  </a:lnTo>
                  <a:lnTo>
                    <a:pt x="208" y="60"/>
                  </a:lnTo>
                  <a:lnTo>
                    <a:pt x="206" y="61"/>
                  </a:lnTo>
                  <a:lnTo>
                    <a:pt x="203" y="61"/>
                  </a:lnTo>
                  <a:lnTo>
                    <a:pt x="201" y="63"/>
                  </a:lnTo>
                  <a:lnTo>
                    <a:pt x="198" y="63"/>
                  </a:lnTo>
                  <a:lnTo>
                    <a:pt x="197" y="64"/>
                  </a:lnTo>
                  <a:lnTo>
                    <a:pt x="195" y="66"/>
                  </a:lnTo>
                  <a:lnTo>
                    <a:pt x="195" y="68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0" y="72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89" y="75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9"/>
                  </a:lnTo>
                  <a:lnTo>
                    <a:pt x="187" y="80"/>
                  </a:lnTo>
                  <a:lnTo>
                    <a:pt x="187" y="82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7" y="83"/>
                  </a:lnTo>
                  <a:lnTo>
                    <a:pt x="187" y="85"/>
                  </a:lnTo>
                  <a:lnTo>
                    <a:pt x="187" y="85"/>
                  </a:lnTo>
                  <a:lnTo>
                    <a:pt x="186" y="86"/>
                  </a:lnTo>
                  <a:lnTo>
                    <a:pt x="186" y="86"/>
                  </a:lnTo>
                  <a:lnTo>
                    <a:pt x="184" y="88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1"/>
                  </a:lnTo>
                  <a:lnTo>
                    <a:pt x="181" y="91"/>
                  </a:lnTo>
                  <a:lnTo>
                    <a:pt x="181" y="93"/>
                  </a:lnTo>
                  <a:lnTo>
                    <a:pt x="179" y="91"/>
                  </a:lnTo>
                  <a:lnTo>
                    <a:pt x="178" y="91"/>
                  </a:lnTo>
                  <a:lnTo>
                    <a:pt x="178" y="91"/>
                  </a:lnTo>
                  <a:lnTo>
                    <a:pt x="176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5"/>
                  </a:lnTo>
                  <a:lnTo>
                    <a:pt x="173" y="85"/>
                  </a:lnTo>
                  <a:lnTo>
                    <a:pt x="173" y="85"/>
                  </a:lnTo>
                  <a:lnTo>
                    <a:pt x="171" y="85"/>
                  </a:lnTo>
                  <a:lnTo>
                    <a:pt x="170" y="85"/>
                  </a:lnTo>
                  <a:lnTo>
                    <a:pt x="170" y="85"/>
                  </a:lnTo>
                  <a:lnTo>
                    <a:pt x="168" y="83"/>
                  </a:lnTo>
                  <a:lnTo>
                    <a:pt x="167" y="82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4" y="83"/>
                  </a:lnTo>
                  <a:lnTo>
                    <a:pt x="164" y="83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2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79"/>
                  </a:lnTo>
                  <a:lnTo>
                    <a:pt x="160" y="79"/>
                  </a:lnTo>
                  <a:lnTo>
                    <a:pt x="160" y="77"/>
                  </a:lnTo>
                  <a:lnTo>
                    <a:pt x="162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4" y="77"/>
                  </a:lnTo>
                  <a:lnTo>
                    <a:pt x="165" y="77"/>
                  </a:lnTo>
                  <a:lnTo>
                    <a:pt x="165" y="75"/>
                  </a:lnTo>
                  <a:lnTo>
                    <a:pt x="164" y="75"/>
                  </a:lnTo>
                  <a:lnTo>
                    <a:pt x="164" y="74"/>
                  </a:lnTo>
                  <a:lnTo>
                    <a:pt x="164" y="74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69"/>
                  </a:lnTo>
                  <a:lnTo>
                    <a:pt x="164" y="69"/>
                  </a:lnTo>
                  <a:lnTo>
                    <a:pt x="162" y="69"/>
                  </a:lnTo>
                  <a:lnTo>
                    <a:pt x="164" y="69"/>
                  </a:lnTo>
                  <a:lnTo>
                    <a:pt x="165" y="68"/>
                  </a:lnTo>
                  <a:lnTo>
                    <a:pt x="165" y="68"/>
                  </a:lnTo>
                  <a:lnTo>
                    <a:pt x="167" y="66"/>
                  </a:lnTo>
                  <a:lnTo>
                    <a:pt x="168" y="66"/>
                  </a:lnTo>
                  <a:lnTo>
                    <a:pt x="168" y="64"/>
                  </a:lnTo>
                  <a:lnTo>
                    <a:pt x="170" y="60"/>
                  </a:lnTo>
                  <a:lnTo>
                    <a:pt x="171" y="58"/>
                  </a:lnTo>
                  <a:lnTo>
                    <a:pt x="171" y="56"/>
                  </a:lnTo>
                  <a:lnTo>
                    <a:pt x="170" y="55"/>
                  </a:lnTo>
                  <a:lnTo>
                    <a:pt x="170" y="52"/>
                  </a:lnTo>
                  <a:lnTo>
                    <a:pt x="170" y="50"/>
                  </a:lnTo>
                  <a:lnTo>
                    <a:pt x="170" y="50"/>
                  </a:lnTo>
                  <a:lnTo>
                    <a:pt x="168" y="52"/>
                  </a:lnTo>
                  <a:lnTo>
                    <a:pt x="168" y="55"/>
                  </a:lnTo>
                  <a:lnTo>
                    <a:pt x="168" y="56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7" y="53"/>
                  </a:lnTo>
                  <a:lnTo>
                    <a:pt x="167" y="55"/>
                  </a:lnTo>
                  <a:lnTo>
                    <a:pt x="165" y="56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60"/>
                  </a:lnTo>
                  <a:lnTo>
                    <a:pt x="162" y="58"/>
                  </a:lnTo>
                  <a:lnTo>
                    <a:pt x="160" y="58"/>
                  </a:lnTo>
                  <a:lnTo>
                    <a:pt x="157" y="55"/>
                  </a:lnTo>
                  <a:lnTo>
                    <a:pt x="156" y="53"/>
                  </a:lnTo>
                  <a:lnTo>
                    <a:pt x="154" y="53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6" y="50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6" y="44"/>
                  </a:lnTo>
                  <a:lnTo>
                    <a:pt x="156" y="41"/>
                  </a:lnTo>
                  <a:lnTo>
                    <a:pt x="156" y="39"/>
                  </a:lnTo>
                  <a:lnTo>
                    <a:pt x="154" y="36"/>
                  </a:lnTo>
                  <a:lnTo>
                    <a:pt x="156" y="34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60" y="30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2" y="28"/>
                  </a:lnTo>
                  <a:lnTo>
                    <a:pt x="160" y="27"/>
                  </a:lnTo>
                  <a:lnTo>
                    <a:pt x="160" y="25"/>
                  </a:lnTo>
                  <a:lnTo>
                    <a:pt x="162" y="23"/>
                  </a:lnTo>
                  <a:lnTo>
                    <a:pt x="164" y="22"/>
                  </a:lnTo>
                  <a:lnTo>
                    <a:pt x="165" y="20"/>
                  </a:lnTo>
                  <a:lnTo>
                    <a:pt x="167" y="19"/>
                  </a:lnTo>
                  <a:lnTo>
                    <a:pt x="167" y="14"/>
                  </a:lnTo>
                  <a:lnTo>
                    <a:pt x="167" y="12"/>
                  </a:lnTo>
                  <a:lnTo>
                    <a:pt x="167" y="9"/>
                  </a:lnTo>
                  <a:lnTo>
                    <a:pt x="167" y="8"/>
                  </a:lnTo>
                  <a:lnTo>
                    <a:pt x="168" y="8"/>
                  </a:lnTo>
                  <a:lnTo>
                    <a:pt x="170" y="8"/>
                  </a:lnTo>
                  <a:lnTo>
                    <a:pt x="171" y="6"/>
                  </a:lnTo>
                  <a:lnTo>
                    <a:pt x="173" y="6"/>
                  </a:lnTo>
                  <a:lnTo>
                    <a:pt x="175" y="4"/>
                  </a:lnTo>
                  <a:lnTo>
                    <a:pt x="178" y="4"/>
                  </a:lnTo>
                  <a:lnTo>
                    <a:pt x="182" y="3"/>
                  </a:lnTo>
                  <a:lnTo>
                    <a:pt x="184" y="1"/>
                  </a:lnTo>
                  <a:lnTo>
                    <a:pt x="18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1" name="Freeform 288">
              <a:extLst>
                <a:ext uri="{FF2B5EF4-FFF2-40B4-BE49-F238E27FC236}">
                  <a16:creationId xmlns:a16="http://schemas.microsoft.com/office/drawing/2014/main" id="{2EDC5648-379B-4E6C-B104-C6FC69411F3B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9392" y="3330206"/>
              <a:ext cx="584766" cy="549680"/>
            </a:xfrm>
            <a:custGeom>
              <a:avLst/>
              <a:gdLst>
                <a:gd name="T0" fmla="*/ 243 w 300"/>
                <a:gd name="T1" fmla="*/ 3 h 282"/>
                <a:gd name="T2" fmla="*/ 247 w 300"/>
                <a:gd name="T3" fmla="*/ 6 h 282"/>
                <a:gd name="T4" fmla="*/ 246 w 300"/>
                <a:gd name="T5" fmla="*/ 11 h 282"/>
                <a:gd name="T6" fmla="*/ 246 w 300"/>
                <a:gd name="T7" fmla="*/ 23 h 282"/>
                <a:gd name="T8" fmla="*/ 246 w 300"/>
                <a:gd name="T9" fmla="*/ 34 h 282"/>
                <a:gd name="T10" fmla="*/ 241 w 300"/>
                <a:gd name="T11" fmla="*/ 42 h 282"/>
                <a:gd name="T12" fmla="*/ 235 w 300"/>
                <a:gd name="T13" fmla="*/ 53 h 282"/>
                <a:gd name="T14" fmla="*/ 240 w 300"/>
                <a:gd name="T15" fmla="*/ 63 h 282"/>
                <a:gd name="T16" fmla="*/ 249 w 300"/>
                <a:gd name="T17" fmla="*/ 75 h 282"/>
                <a:gd name="T18" fmla="*/ 259 w 300"/>
                <a:gd name="T19" fmla="*/ 88 h 282"/>
                <a:gd name="T20" fmla="*/ 263 w 300"/>
                <a:gd name="T21" fmla="*/ 110 h 282"/>
                <a:gd name="T22" fmla="*/ 265 w 300"/>
                <a:gd name="T23" fmla="*/ 121 h 282"/>
                <a:gd name="T24" fmla="*/ 268 w 300"/>
                <a:gd name="T25" fmla="*/ 144 h 282"/>
                <a:gd name="T26" fmla="*/ 268 w 300"/>
                <a:gd name="T27" fmla="*/ 162 h 282"/>
                <a:gd name="T28" fmla="*/ 262 w 300"/>
                <a:gd name="T29" fmla="*/ 171 h 282"/>
                <a:gd name="T30" fmla="*/ 271 w 300"/>
                <a:gd name="T31" fmla="*/ 187 h 282"/>
                <a:gd name="T32" fmla="*/ 276 w 300"/>
                <a:gd name="T33" fmla="*/ 198 h 282"/>
                <a:gd name="T34" fmla="*/ 293 w 300"/>
                <a:gd name="T35" fmla="*/ 204 h 282"/>
                <a:gd name="T36" fmla="*/ 276 w 300"/>
                <a:gd name="T37" fmla="*/ 228 h 282"/>
                <a:gd name="T38" fmla="*/ 233 w 300"/>
                <a:gd name="T39" fmla="*/ 253 h 282"/>
                <a:gd name="T40" fmla="*/ 214 w 300"/>
                <a:gd name="T41" fmla="*/ 271 h 282"/>
                <a:gd name="T42" fmla="*/ 191 w 300"/>
                <a:gd name="T43" fmla="*/ 278 h 282"/>
                <a:gd name="T44" fmla="*/ 175 w 300"/>
                <a:gd name="T45" fmla="*/ 282 h 282"/>
                <a:gd name="T46" fmla="*/ 172 w 300"/>
                <a:gd name="T47" fmla="*/ 278 h 282"/>
                <a:gd name="T48" fmla="*/ 172 w 300"/>
                <a:gd name="T49" fmla="*/ 274 h 282"/>
                <a:gd name="T50" fmla="*/ 169 w 300"/>
                <a:gd name="T51" fmla="*/ 267 h 282"/>
                <a:gd name="T52" fmla="*/ 159 w 300"/>
                <a:gd name="T53" fmla="*/ 263 h 282"/>
                <a:gd name="T54" fmla="*/ 150 w 300"/>
                <a:gd name="T55" fmla="*/ 259 h 282"/>
                <a:gd name="T56" fmla="*/ 142 w 300"/>
                <a:gd name="T57" fmla="*/ 253 h 282"/>
                <a:gd name="T58" fmla="*/ 131 w 300"/>
                <a:gd name="T59" fmla="*/ 242 h 282"/>
                <a:gd name="T60" fmla="*/ 102 w 300"/>
                <a:gd name="T61" fmla="*/ 223 h 282"/>
                <a:gd name="T62" fmla="*/ 74 w 300"/>
                <a:gd name="T63" fmla="*/ 203 h 282"/>
                <a:gd name="T64" fmla="*/ 49 w 300"/>
                <a:gd name="T65" fmla="*/ 187 h 282"/>
                <a:gd name="T66" fmla="*/ 33 w 300"/>
                <a:gd name="T67" fmla="*/ 176 h 282"/>
                <a:gd name="T68" fmla="*/ 17 w 300"/>
                <a:gd name="T69" fmla="*/ 167 h 282"/>
                <a:gd name="T70" fmla="*/ 0 w 300"/>
                <a:gd name="T71" fmla="*/ 155 h 282"/>
                <a:gd name="T72" fmla="*/ 5 w 300"/>
                <a:gd name="T73" fmla="*/ 130 h 282"/>
                <a:gd name="T74" fmla="*/ 17 w 300"/>
                <a:gd name="T75" fmla="*/ 122 h 282"/>
                <a:gd name="T76" fmla="*/ 24 w 300"/>
                <a:gd name="T77" fmla="*/ 119 h 282"/>
                <a:gd name="T78" fmla="*/ 31 w 300"/>
                <a:gd name="T79" fmla="*/ 119 h 282"/>
                <a:gd name="T80" fmla="*/ 35 w 300"/>
                <a:gd name="T81" fmla="*/ 116 h 282"/>
                <a:gd name="T82" fmla="*/ 47 w 300"/>
                <a:gd name="T83" fmla="*/ 115 h 282"/>
                <a:gd name="T84" fmla="*/ 58 w 300"/>
                <a:gd name="T85" fmla="*/ 104 h 282"/>
                <a:gd name="T86" fmla="*/ 72 w 300"/>
                <a:gd name="T87" fmla="*/ 99 h 282"/>
                <a:gd name="T88" fmla="*/ 71 w 300"/>
                <a:gd name="T89" fmla="*/ 96 h 282"/>
                <a:gd name="T90" fmla="*/ 71 w 300"/>
                <a:gd name="T91" fmla="*/ 91 h 282"/>
                <a:gd name="T92" fmla="*/ 72 w 300"/>
                <a:gd name="T93" fmla="*/ 86 h 282"/>
                <a:gd name="T94" fmla="*/ 83 w 300"/>
                <a:gd name="T95" fmla="*/ 81 h 282"/>
                <a:gd name="T96" fmla="*/ 93 w 300"/>
                <a:gd name="T97" fmla="*/ 80 h 282"/>
                <a:gd name="T98" fmla="*/ 109 w 300"/>
                <a:gd name="T99" fmla="*/ 80 h 282"/>
                <a:gd name="T100" fmla="*/ 110 w 300"/>
                <a:gd name="T101" fmla="*/ 74 h 282"/>
                <a:gd name="T102" fmla="*/ 104 w 300"/>
                <a:gd name="T103" fmla="*/ 64 h 282"/>
                <a:gd name="T104" fmla="*/ 101 w 300"/>
                <a:gd name="T105" fmla="*/ 52 h 282"/>
                <a:gd name="T106" fmla="*/ 101 w 300"/>
                <a:gd name="T107" fmla="*/ 42 h 282"/>
                <a:gd name="T108" fmla="*/ 98 w 300"/>
                <a:gd name="T109" fmla="*/ 36 h 282"/>
                <a:gd name="T110" fmla="*/ 101 w 300"/>
                <a:gd name="T111" fmla="*/ 31 h 282"/>
                <a:gd name="T112" fmla="*/ 120 w 300"/>
                <a:gd name="T113" fmla="*/ 20 h 282"/>
                <a:gd name="T114" fmla="*/ 131 w 300"/>
                <a:gd name="T115" fmla="*/ 14 h 282"/>
                <a:gd name="T116" fmla="*/ 159 w 300"/>
                <a:gd name="T117" fmla="*/ 7 h 282"/>
                <a:gd name="T118" fmla="*/ 194 w 300"/>
                <a:gd name="T119" fmla="*/ 3 h 282"/>
                <a:gd name="T120" fmla="*/ 208 w 300"/>
                <a:gd name="T121" fmla="*/ 4 h 282"/>
                <a:gd name="T122" fmla="*/ 225 w 300"/>
                <a:gd name="T123" fmla="*/ 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0" h="282">
                  <a:moveTo>
                    <a:pt x="230" y="0"/>
                  </a:moveTo>
                  <a:lnTo>
                    <a:pt x="233" y="0"/>
                  </a:lnTo>
                  <a:lnTo>
                    <a:pt x="236" y="1"/>
                  </a:lnTo>
                  <a:lnTo>
                    <a:pt x="238" y="3"/>
                  </a:lnTo>
                  <a:lnTo>
                    <a:pt x="240" y="3"/>
                  </a:lnTo>
                  <a:lnTo>
                    <a:pt x="243" y="3"/>
                  </a:lnTo>
                  <a:lnTo>
                    <a:pt x="249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4"/>
                  </a:lnTo>
                  <a:lnTo>
                    <a:pt x="247" y="4"/>
                  </a:lnTo>
                  <a:lnTo>
                    <a:pt x="247" y="6"/>
                  </a:lnTo>
                  <a:lnTo>
                    <a:pt x="244" y="7"/>
                  </a:lnTo>
                  <a:lnTo>
                    <a:pt x="244" y="9"/>
                  </a:lnTo>
                  <a:lnTo>
                    <a:pt x="244" y="9"/>
                  </a:lnTo>
                  <a:lnTo>
                    <a:pt x="246" y="9"/>
                  </a:lnTo>
                  <a:lnTo>
                    <a:pt x="246" y="11"/>
                  </a:lnTo>
                  <a:lnTo>
                    <a:pt x="246" y="11"/>
                  </a:lnTo>
                  <a:lnTo>
                    <a:pt x="246" y="14"/>
                  </a:lnTo>
                  <a:lnTo>
                    <a:pt x="246" y="17"/>
                  </a:lnTo>
                  <a:lnTo>
                    <a:pt x="244" y="18"/>
                  </a:lnTo>
                  <a:lnTo>
                    <a:pt x="244" y="20"/>
                  </a:lnTo>
                  <a:lnTo>
                    <a:pt x="246" y="22"/>
                  </a:lnTo>
                  <a:lnTo>
                    <a:pt x="246" y="23"/>
                  </a:lnTo>
                  <a:lnTo>
                    <a:pt x="246" y="23"/>
                  </a:lnTo>
                  <a:lnTo>
                    <a:pt x="246" y="26"/>
                  </a:lnTo>
                  <a:lnTo>
                    <a:pt x="246" y="28"/>
                  </a:lnTo>
                  <a:lnTo>
                    <a:pt x="247" y="29"/>
                  </a:lnTo>
                  <a:lnTo>
                    <a:pt x="246" y="33"/>
                  </a:lnTo>
                  <a:lnTo>
                    <a:pt x="246" y="34"/>
                  </a:lnTo>
                  <a:lnTo>
                    <a:pt x="244" y="36"/>
                  </a:lnTo>
                  <a:lnTo>
                    <a:pt x="244" y="37"/>
                  </a:lnTo>
                  <a:lnTo>
                    <a:pt x="244" y="39"/>
                  </a:lnTo>
                  <a:lnTo>
                    <a:pt x="243" y="40"/>
                  </a:lnTo>
                  <a:lnTo>
                    <a:pt x="243" y="42"/>
                  </a:lnTo>
                  <a:lnTo>
                    <a:pt x="241" y="42"/>
                  </a:lnTo>
                  <a:lnTo>
                    <a:pt x="240" y="44"/>
                  </a:lnTo>
                  <a:lnTo>
                    <a:pt x="238" y="45"/>
                  </a:lnTo>
                  <a:lnTo>
                    <a:pt x="235" y="48"/>
                  </a:lnTo>
                  <a:lnTo>
                    <a:pt x="235" y="48"/>
                  </a:lnTo>
                  <a:lnTo>
                    <a:pt x="235" y="50"/>
                  </a:lnTo>
                  <a:lnTo>
                    <a:pt x="235" y="53"/>
                  </a:lnTo>
                  <a:lnTo>
                    <a:pt x="235" y="55"/>
                  </a:lnTo>
                  <a:lnTo>
                    <a:pt x="236" y="56"/>
                  </a:lnTo>
                  <a:lnTo>
                    <a:pt x="236" y="59"/>
                  </a:lnTo>
                  <a:lnTo>
                    <a:pt x="238" y="61"/>
                  </a:lnTo>
                  <a:lnTo>
                    <a:pt x="238" y="63"/>
                  </a:lnTo>
                  <a:lnTo>
                    <a:pt x="240" y="63"/>
                  </a:lnTo>
                  <a:lnTo>
                    <a:pt x="243" y="64"/>
                  </a:lnTo>
                  <a:lnTo>
                    <a:pt x="243" y="64"/>
                  </a:lnTo>
                  <a:lnTo>
                    <a:pt x="244" y="67"/>
                  </a:lnTo>
                  <a:lnTo>
                    <a:pt x="246" y="70"/>
                  </a:lnTo>
                  <a:lnTo>
                    <a:pt x="246" y="74"/>
                  </a:lnTo>
                  <a:lnTo>
                    <a:pt x="249" y="75"/>
                  </a:lnTo>
                  <a:lnTo>
                    <a:pt x="251" y="77"/>
                  </a:lnTo>
                  <a:lnTo>
                    <a:pt x="254" y="78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5"/>
                  </a:lnTo>
                  <a:lnTo>
                    <a:pt x="259" y="88"/>
                  </a:lnTo>
                  <a:lnTo>
                    <a:pt x="259" y="92"/>
                  </a:lnTo>
                  <a:lnTo>
                    <a:pt x="260" y="96"/>
                  </a:lnTo>
                  <a:lnTo>
                    <a:pt x="262" y="100"/>
                  </a:lnTo>
                  <a:lnTo>
                    <a:pt x="262" y="104"/>
                  </a:lnTo>
                  <a:lnTo>
                    <a:pt x="263" y="107"/>
                  </a:lnTo>
                  <a:lnTo>
                    <a:pt x="263" y="110"/>
                  </a:lnTo>
                  <a:lnTo>
                    <a:pt x="262" y="110"/>
                  </a:lnTo>
                  <a:lnTo>
                    <a:pt x="260" y="111"/>
                  </a:lnTo>
                  <a:lnTo>
                    <a:pt x="262" y="113"/>
                  </a:lnTo>
                  <a:lnTo>
                    <a:pt x="263" y="116"/>
                  </a:lnTo>
                  <a:lnTo>
                    <a:pt x="265" y="119"/>
                  </a:lnTo>
                  <a:lnTo>
                    <a:pt x="265" y="121"/>
                  </a:lnTo>
                  <a:lnTo>
                    <a:pt x="266" y="124"/>
                  </a:lnTo>
                  <a:lnTo>
                    <a:pt x="268" y="126"/>
                  </a:lnTo>
                  <a:lnTo>
                    <a:pt x="268" y="127"/>
                  </a:lnTo>
                  <a:lnTo>
                    <a:pt x="268" y="130"/>
                  </a:lnTo>
                  <a:lnTo>
                    <a:pt x="268" y="137"/>
                  </a:lnTo>
                  <a:lnTo>
                    <a:pt x="268" y="144"/>
                  </a:lnTo>
                  <a:lnTo>
                    <a:pt x="270" y="148"/>
                  </a:lnTo>
                  <a:lnTo>
                    <a:pt x="268" y="152"/>
                  </a:lnTo>
                  <a:lnTo>
                    <a:pt x="266" y="155"/>
                  </a:lnTo>
                  <a:lnTo>
                    <a:pt x="266" y="157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70" y="162"/>
                  </a:lnTo>
                  <a:lnTo>
                    <a:pt x="268" y="167"/>
                  </a:lnTo>
                  <a:lnTo>
                    <a:pt x="268" y="167"/>
                  </a:lnTo>
                  <a:lnTo>
                    <a:pt x="266" y="168"/>
                  </a:lnTo>
                  <a:lnTo>
                    <a:pt x="263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62" y="174"/>
                  </a:lnTo>
                  <a:lnTo>
                    <a:pt x="265" y="178"/>
                  </a:lnTo>
                  <a:lnTo>
                    <a:pt x="266" y="181"/>
                  </a:lnTo>
                  <a:lnTo>
                    <a:pt x="270" y="185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3" y="195"/>
                  </a:lnTo>
                  <a:lnTo>
                    <a:pt x="273" y="196"/>
                  </a:lnTo>
                  <a:lnTo>
                    <a:pt x="274" y="196"/>
                  </a:lnTo>
                  <a:lnTo>
                    <a:pt x="274" y="198"/>
                  </a:lnTo>
                  <a:lnTo>
                    <a:pt x="276" y="198"/>
                  </a:lnTo>
                  <a:lnTo>
                    <a:pt x="276" y="200"/>
                  </a:lnTo>
                  <a:lnTo>
                    <a:pt x="281" y="198"/>
                  </a:lnTo>
                  <a:lnTo>
                    <a:pt x="287" y="200"/>
                  </a:lnTo>
                  <a:lnTo>
                    <a:pt x="292" y="201"/>
                  </a:lnTo>
                  <a:lnTo>
                    <a:pt x="293" y="201"/>
                  </a:lnTo>
                  <a:lnTo>
                    <a:pt x="293" y="204"/>
                  </a:lnTo>
                  <a:lnTo>
                    <a:pt x="296" y="207"/>
                  </a:lnTo>
                  <a:lnTo>
                    <a:pt x="298" y="211"/>
                  </a:lnTo>
                  <a:lnTo>
                    <a:pt x="300" y="214"/>
                  </a:lnTo>
                  <a:lnTo>
                    <a:pt x="292" y="219"/>
                  </a:lnTo>
                  <a:lnTo>
                    <a:pt x="284" y="223"/>
                  </a:lnTo>
                  <a:lnTo>
                    <a:pt x="276" y="228"/>
                  </a:lnTo>
                  <a:lnTo>
                    <a:pt x="270" y="233"/>
                  </a:lnTo>
                  <a:lnTo>
                    <a:pt x="262" y="236"/>
                  </a:lnTo>
                  <a:lnTo>
                    <a:pt x="254" y="241"/>
                  </a:lnTo>
                  <a:lnTo>
                    <a:pt x="246" y="245"/>
                  </a:lnTo>
                  <a:lnTo>
                    <a:pt x="240" y="250"/>
                  </a:lnTo>
                  <a:lnTo>
                    <a:pt x="233" y="253"/>
                  </a:lnTo>
                  <a:lnTo>
                    <a:pt x="230" y="256"/>
                  </a:lnTo>
                  <a:lnTo>
                    <a:pt x="227" y="259"/>
                  </a:lnTo>
                  <a:lnTo>
                    <a:pt x="224" y="263"/>
                  </a:lnTo>
                  <a:lnTo>
                    <a:pt x="221" y="266"/>
                  </a:lnTo>
                  <a:lnTo>
                    <a:pt x="216" y="269"/>
                  </a:lnTo>
                  <a:lnTo>
                    <a:pt x="214" y="271"/>
                  </a:lnTo>
                  <a:lnTo>
                    <a:pt x="210" y="274"/>
                  </a:lnTo>
                  <a:lnTo>
                    <a:pt x="208" y="275"/>
                  </a:lnTo>
                  <a:lnTo>
                    <a:pt x="203" y="277"/>
                  </a:lnTo>
                  <a:lnTo>
                    <a:pt x="199" y="277"/>
                  </a:lnTo>
                  <a:lnTo>
                    <a:pt x="194" y="278"/>
                  </a:lnTo>
                  <a:lnTo>
                    <a:pt x="191" y="278"/>
                  </a:lnTo>
                  <a:lnTo>
                    <a:pt x="188" y="280"/>
                  </a:lnTo>
                  <a:lnTo>
                    <a:pt x="183" y="280"/>
                  </a:lnTo>
                  <a:lnTo>
                    <a:pt x="180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3" y="282"/>
                  </a:lnTo>
                  <a:lnTo>
                    <a:pt x="173" y="282"/>
                  </a:lnTo>
                  <a:lnTo>
                    <a:pt x="172" y="280"/>
                  </a:lnTo>
                  <a:lnTo>
                    <a:pt x="170" y="280"/>
                  </a:lnTo>
                  <a:lnTo>
                    <a:pt x="170" y="278"/>
                  </a:lnTo>
                  <a:lnTo>
                    <a:pt x="172" y="278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3" y="275"/>
                  </a:lnTo>
                  <a:lnTo>
                    <a:pt x="173" y="275"/>
                  </a:lnTo>
                  <a:lnTo>
                    <a:pt x="172" y="274"/>
                  </a:lnTo>
                  <a:lnTo>
                    <a:pt x="172" y="274"/>
                  </a:lnTo>
                  <a:lnTo>
                    <a:pt x="172" y="271"/>
                  </a:lnTo>
                  <a:lnTo>
                    <a:pt x="172" y="271"/>
                  </a:lnTo>
                  <a:lnTo>
                    <a:pt x="172" y="269"/>
                  </a:lnTo>
                  <a:lnTo>
                    <a:pt x="170" y="269"/>
                  </a:lnTo>
                  <a:lnTo>
                    <a:pt x="169" y="267"/>
                  </a:lnTo>
                  <a:lnTo>
                    <a:pt x="167" y="267"/>
                  </a:lnTo>
                  <a:lnTo>
                    <a:pt x="167" y="267"/>
                  </a:lnTo>
                  <a:lnTo>
                    <a:pt x="164" y="267"/>
                  </a:lnTo>
                  <a:lnTo>
                    <a:pt x="161" y="266"/>
                  </a:lnTo>
                  <a:lnTo>
                    <a:pt x="161" y="266"/>
                  </a:lnTo>
                  <a:lnTo>
                    <a:pt x="159" y="263"/>
                  </a:lnTo>
                  <a:lnTo>
                    <a:pt x="158" y="263"/>
                  </a:lnTo>
                  <a:lnTo>
                    <a:pt x="153" y="263"/>
                  </a:lnTo>
                  <a:lnTo>
                    <a:pt x="153" y="263"/>
                  </a:lnTo>
                  <a:lnTo>
                    <a:pt x="151" y="261"/>
                  </a:lnTo>
                  <a:lnTo>
                    <a:pt x="150" y="261"/>
                  </a:lnTo>
                  <a:lnTo>
                    <a:pt x="150" y="259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45" y="256"/>
                  </a:lnTo>
                  <a:lnTo>
                    <a:pt x="143" y="255"/>
                  </a:lnTo>
                  <a:lnTo>
                    <a:pt x="142" y="255"/>
                  </a:lnTo>
                  <a:lnTo>
                    <a:pt x="142" y="253"/>
                  </a:lnTo>
                  <a:lnTo>
                    <a:pt x="143" y="252"/>
                  </a:lnTo>
                  <a:lnTo>
                    <a:pt x="142" y="250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6" y="245"/>
                  </a:lnTo>
                  <a:lnTo>
                    <a:pt x="131" y="242"/>
                  </a:lnTo>
                  <a:lnTo>
                    <a:pt x="126" y="239"/>
                  </a:lnTo>
                  <a:lnTo>
                    <a:pt x="121" y="236"/>
                  </a:lnTo>
                  <a:lnTo>
                    <a:pt x="117" y="233"/>
                  </a:lnTo>
                  <a:lnTo>
                    <a:pt x="112" y="230"/>
                  </a:lnTo>
                  <a:lnTo>
                    <a:pt x="107" y="226"/>
                  </a:lnTo>
                  <a:lnTo>
                    <a:pt x="102" y="223"/>
                  </a:lnTo>
                  <a:lnTo>
                    <a:pt x="98" y="220"/>
                  </a:lnTo>
                  <a:lnTo>
                    <a:pt x="93" y="217"/>
                  </a:lnTo>
                  <a:lnTo>
                    <a:pt x="88" y="212"/>
                  </a:lnTo>
                  <a:lnTo>
                    <a:pt x="83" y="209"/>
                  </a:lnTo>
                  <a:lnTo>
                    <a:pt x="79" y="206"/>
                  </a:lnTo>
                  <a:lnTo>
                    <a:pt x="74" y="203"/>
                  </a:lnTo>
                  <a:lnTo>
                    <a:pt x="69" y="200"/>
                  </a:lnTo>
                  <a:lnTo>
                    <a:pt x="65" y="196"/>
                  </a:lnTo>
                  <a:lnTo>
                    <a:pt x="60" y="193"/>
                  </a:lnTo>
                  <a:lnTo>
                    <a:pt x="57" y="192"/>
                  </a:lnTo>
                  <a:lnTo>
                    <a:pt x="54" y="189"/>
                  </a:lnTo>
                  <a:lnTo>
                    <a:pt x="49" y="187"/>
                  </a:lnTo>
                  <a:lnTo>
                    <a:pt x="46" y="184"/>
                  </a:lnTo>
                  <a:lnTo>
                    <a:pt x="44" y="182"/>
                  </a:lnTo>
                  <a:lnTo>
                    <a:pt x="41" y="181"/>
                  </a:lnTo>
                  <a:lnTo>
                    <a:pt x="38" y="179"/>
                  </a:lnTo>
                  <a:lnTo>
                    <a:pt x="36" y="178"/>
                  </a:lnTo>
                  <a:lnTo>
                    <a:pt x="33" y="176"/>
                  </a:lnTo>
                  <a:lnTo>
                    <a:pt x="30" y="174"/>
                  </a:lnTo>
                  <a:lnTo>
                    <a:pt x="27" y="173"/>
                  </a:lnTo>
                  <a:lnTo>
                    <a:pt x="25" y="171"/>
                  </a:lnTo>
                  <a:lnTo>
                    <a:pt x="22" y="170"/>
                  </a:lnTo>
                  <a:lnTo>
                    <a:pt x="19" y="168"/>
                  </a:lnTo>
                  <a:lnTo>
                    <a:pt x="17" y="167"/>
                  </a:lnTo>
                  <a:lnTo>
                    <a:pt x="14" y="165"/>
                  </a:lnTo>
                  <a:lnTo>
                    <a:pt x="11" y="163"/>
                  </a:lnTo>
                  <a:lnTo>
                    <a:pt x="8" y="160"/>
                  </a:lnTo>
                  <a:lnTo>
                    <a:pt x="6" y="159"/>
                  </a:lnTo>
                  <a:lnTo>
                    <a:pt x="3" y="157"/>
                  </a:lnTo>
                  <a:lnTo>
                    <a:pt x="0" y="155"/>
                  </a:lnTo>
                  <a:lnTo>
                    <a:pt x="0" y="135"/>
                  </a:lnTo>
                  <a:lnTo>
                    <a:pt x="0" y="133"/>
                  </a:lnTo>
                  <a:lnTo>
                    <a:pt x="0" y="133"/>
                  </a:lnTo>
                  <a:lnTo>
                    <a:pt x="1" y="133"/>
                  </a:lnTo>
                  <a:lnTo>
                    <a:pt x="5" y="130"/>
                  </a:lnTo>
                  <a:lnTo>
                    <a:pt x="5" y="130"/>
                  </a:lnTo>
                  <a:lnTo>
                    <a:pt x="6" y="129"/>
                  </a:lnTo>
                  <a:lnTo>
                    <a:pt x="9" y="127"/>
                  </a:lnTo>
                  <a:lnTo>
                    <a:pt x="11" y="127"/>
                  </a:lnTo>
                  <a:lnTo>
                    <a:pt x="14" y="124"/>
                  </a:lnTo>
                  <a:lnTo>
                    <a:pt x="16" y="124"/>
                  </a:lnTo>
                  <a:lnTo>
                    <a:pt x="17" y="122"/>
                  </a:lnTo>
                  <a:lnTo>
                    <a:pt x="19" y="122"/>
                  </a:lnTo>
                  <a:lnTo>
                    <a:pt x="19" y="121"/>
                  </a:lnTo>
                  <a:lnTo>
                    <a:pt x="20" y="121"/>
                  </a:lnTo>
                  <a:lnTo>
                    <a:pt x="22" y="119"/>
                  </a:lnTo>
                  <a:lnTo>
                    <a:pt x="22" y="119"/>
                  </a:lnTo>
                  <a:lnTo>
                    <a:pt x="24" y="119"/>
                  </a:lnTo>
                  <a:lnTo>
                    <a:pt x="27" y="119"/>
                  </a:lnTo>
                  <a:lnTo>
                    <a:pt x="28" y="119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1" y="119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3" y="116"/>
                  </a:lnTo>
                  <a:lnTo>
                    <a:pt x="35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9" y="116"/>
                  </a:lnTo>
                  <a:lnTo>
                    <a:pt x="42" y="116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9" y="113"/>
                  </a:lnTo>
                  <a:lnTo>
                    <a:pt x="50" y="111"/>
                  </a:lnTo>
                  <a:lnTo>
                    <a:pt x="52" y="108"/>
                  </a:lnTo>
                  <a:lnTo>
                    <a:pt x="54" y="107"/>
                  </a:lnTo>
                  <a:lnTo>
                    <a:pt x="57" y="105"/>
                  </a:lnTo>
                  <a:lnTo>
                    <a:pt x="58" y="104"/>
                  </a:lnTo>
                  <a:lnTo>
                    <a:pt x="60" y="104"/>
                  </a:lnTo>
                  <a:lnTo>
                    <a:pt x="63" y="102"/>
                  </a:lnTo>
                  <a:lnTo>
                    <a:pt x="66" y="100"/>
                  </a:lnTo>
                  <a:lnTo>
                    <a:pt x="68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2" y="99"/>
                  </a:lnTo>
                  <a:lnTo>
                    <a:pt x="74" y="97"/>
                  </a:lnTo>
                  <a:lnTo>
                    <a:pt x="74" y="97"/>
                  </a:lnTo>
                  <a:lnTo>
                    <a:pt x="72" y="96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71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71" y="91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6"/>
                  </a:lnTo>
                  <a:lnTo>
                    <a:pt x="72" y="86"/>
                  </a:lnTo>
                  <a:lnTo>
                    <a:pt x="74" y="86"/>
                  </a:lnTo>
                  <a:lnTo>
                    <a:pt x="76" y="86"/>
                  </a:lnTo>
                  <a:lnTo>
                    <a:pt x="82" y="85"/>
                  </a:lnTo>
                  <a:lnTo>
                    <a:pt x="82" y="83"/>
                  </a:lnTo>
                  <a:lnTo>
                    <a:pt x="83" y="83"/>
                  </a:lnTo>
                  <a:lnTo>
                    <a:pt x="83" y="81"/>
                  </a:lnTo>
                  <a:lnTo>
                    <a:pt x="83" y="80"/>
                  </a:lnTo>
                  <a:lnTo>
                    <a:pt x="85" y="80"/>
                  </a:lnTo>
                  <a:lnTo>
                    <a:pt x="87" y="80"/>
                  </a:lnTo>
                  <a:lnTo>
                    <a:pt x="90" y="80"/>
                  </a:lnTo>
                  <a:lnTo>
                    <a:pt x="90" y="80"/>
                  </a:lnTo>
                  <a:lnTo>
                    <a:pt x="93" y="80"/>
                  </a:lnTo>
                  <a:lnTo>
                    <a:pt x="96" y="80"/>
                  </a:lnTo>
                  <a:lnTo>
                    <a:pt x="99" y="80"/>
                  </a:lnTo>
                  <a:lnTo>
                    <a:pt x="102" y="80"/>
                  </a:lnTo>
                  <a:lnTo>
                    <a:pt x="104" y="80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80"/>
                  </a:lnTo>
                  <a:lnTo>
                    <a:pt x="107" y="77"/>
                  </a:lnTo>
                  <a:lnTo>
                    <a:pt x="107" y="77"/>
                  </a:lnTo>
                  <a:lnTo>
                    <a:pt x="109" y="75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09" y="72"/>
                  </a:lnTo>
                  <a:lnTo>
                    <a:pt x="107" y="70"/>
                  </a:lnTo>
                  <a:lnTo>
                    <a:pt x="106" y="70"/>
                  </a:lnTo>
                  <a:lnTo>
                    <a:pt x="106" y="69"/>
                  </a:lnTo>
                  <a:lnTo>
                    <a:pt x="104" y="67"/>
                  </a:lnTo>
                  <a:lnTo>
                    <a:pt x="104" y="64"/>
                  </a:lnTo>
                  <a:lnTo>
                    <a:pt x="102" y="63"/>
                  </a:lnTo>
                  <a:lnTo>
                    <a:pt x="101" y="61"/>
                  </a:lnTo>
                  <a:lnTo>
                    <a:pt x="102" y="56"/>
                  </a:lnTo>
                  <a:lnTo>
                    <a:pt x="101" y="55"/>
                  </a:lnTo>
                  <a:lnTo>
                    <a:pt x="101" y="53"/>
                  </a:lnTo>
                  <a:lnTo>
                    <a:pt x="101" y="52"/>
                  </a:lnTo>
                  <a:lnTo>
                    <a:pt x="101" y="50"/>
                  </a:lnTo>
                  <a:lnTo>
                    <a:pt x="101" y="47"/>
                  </a:lnTo>
                  <a:lnTo>
                    <a:pt x="99" y="44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99" y="40"/>
                  </a:lnTo>
                  <a:lnTo>
                    <a:pt x="99" y="40"/>
                  </a:lnTo>
                  <a:lnTo>
                    <a:pt x="99" y="39"/>
                  </a:lnTo>
                  <a:lnTo>
                    <a:pt x="99" y="37"/>
                  </a:lnTo>
                  <a:lnTo>
                    <a:pt x="99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5" y="33"/>
                  </a:lnTo>
                  <a:lnTo>
                    <a:pt x="93" y="31"/>
                  </a:lnTo>
                  <a:lnTo>
                    <a:pt x="96" y="33"/>
                  </a:lnTo>
                  <a:lnTo>
                    <a:pt x="98" y="33"/>
                  </a:lnTo>
                  <a:lnTo>
                    <a:pt x="101" y="31"/>
                  </a:lnTo>
                  <a:lnTo>
                    <a:pt x="104" y="28"/>
                  </a:lnTo>
                  <a:lnTo>
                    <a:pt x="107" y="28"/>
                  </a:lnTo>
                  <a:lnTo>
                    <a:pt x="109" y="25"/>
                  </a:lnTo>
                  <a:lnTo>
                    <a:pt x="110" y="23"/>
                  </a:lnTo>
                  <a:lnTo>
                    <a:pt x="112" y="23"/>
                  </a:lnTo>
                  <a:lnTo>
                    <a:pt x="120" y="20"/>
                  </a:lnTo>
                  <a:lnTo>
                    <a:pt x="121" y="20"/>
                  </a:lnTo>
                  <a:lnTo>
                    <a:pt x="123" y="20"/>
                  </a:lnTo>
                  <a:lnTo>
                    <a:pt x="124" y="20"/>
                  </a:lnTo>
                  <a:lnTo>
                    <a:pt x="126" y="18"/>
                  </a:lnTo>
                  <a:lnTo>
                    <a:pt x="128" y="15"/>
                  </a:lnTo>
                  <a:lnTo>
                    <a:pt x="131" y="14"/>
                  </a:lnTo>
                  <a:lnTo>
                    <a:pt x="134" y="12"/>
                  </a:lnTo>
                  <a:lnTo>
                    <a:pt x="137" y="11"/>
                  </a:lnTo>
                  <a:lnTo>
                    <a:pt x="140" y="9"/>
                  </a:lnTo>
                  <a:lnTo>
                    <a:pt x="143" y="9"/>
                  </a:lnTo>
                  <a:lnTo>
                    <a:pt x="154" y="7"/>
                  </a:lnTo>
                  <a:lnTo>
                    <a:pt x="159" y="7"/>
                  </a:lnTo>
                  <a:lnTo>
                    <a:pt x="164" y="7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7" y="4"/>
                  </a:lnTo>
                  <a:lnTo>
                    <a:pt x="180" y="3"/>
                  </a:lnTo>
                  <a:lnTo>
                    <a:pt x="194" y="3"/>
                  </a:lnTo>
                  <a:lnTo>
                    <a:pt x="197" y="3"/>
                  </a:lnTo>
                  <a:lnTo>
                    <a:pt x="199" y="4"/>
                  </a:lnTo>
                  <a:lnTo>
                    <a:pt x="200" y="6"/>
                  </a:lnTo>
                  <a:lnTo>
                    <a:pt x="202" y="6"/>
                  </a:lnTo>
                  <a:lnTo>
                    <a:pt x="205" y="6"/>
                  </a:lnTo>
                  <a:lnTo>
                    <a:pt x="208" y="4"/>
                  </a:lnTo>
                  <a:lnTo>
                    <a:pt x="213" y="3"/>
                  </a:lnTo>
                  <a:lnTo>
                    <a:pt x="216" y="1"/>
                  </a:lnTo>
                  <a:lnTo>
                    <a:pt x="218" y="0"/>
                  </a:lnTo>
                  <a:lnTo>
                    <a:pt x="219" y="0"/>
                  </a:lnTo>
                  <a:lnTo>
                    <a:pt x="221" y="1"/>
                  </a:lnTo>
                  <a:lnTo>
                    <a:pt x="225" y="1"/>
                  </a:lnTo>
                  <a:lnTo>
                    <a:pt x="229" y="1"/>
                  </a:lnTo>
                  <a:lnTo>
                    <a:pt x="230" y="1"/>
                  </a:lnTo>
                  <a:lnTo>
                    <a:pt x="2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2" name="Freeform 289">
              <a:extLst>
                <a:ext uri="{FF2B5EF4-FFF2-40B4-BE49-F238E27FC236}">
                  <a16:creationId xmlns:a16="http://schemas.microsoft.com/office/drawing/2014/main" id="{576F145F-D432-4052-8851-1D3B63467FD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35854" y="3850649"/>
              <a:ext cx="101360" cy="68223"/>
            </a:xfrm>
            <a:custGeom>
              <a:avLst/>
              <a:gdLst>
                <a:gd name="T0" fmla="*/ 16 w 52"/>
                <a:gd name="T1" fmla="*/ 2 h 35"/>
                <a:gd name="T2" fmla="*/ 19 w 52"/>
                <a:gd name="T3" fmla="*/ 2 h 35"/>
                <a:gd name="T4" fmla="*/ 22 w 52"/>
                <a:gd name="T5" fmla="*/ 4 h 35"/>
                <a:gd name="T6" fmla="*/ 24 w 52"/>
                <a:gd name="T7" fmla="*/ 5 h 35"/>
                <a:gd name="T8" fmla="*/ 27 w 52"/>
                <a:gd name="T9" fmla="*/ 5 h 35"/>
                <a:gd name="T10" fmla="*/ 29 w 52"/>
                <a:gd name="T11" fmla="*/ 5 h 35"/>
                <a:gd name="T12" fmla="*/ 30 w 52"/>
                <a:gd name="T13" fmla="*/ 7 h 35"/>
                <a:gd name="T14" fmla="*/ 32 w 52"/>
                <a:gd name="T15" fmla="*/ 10 h 35"/>
                <a:gd name="T16" fmla="*/ 40 w 52"/>
                <a:gd name="T17" fmla="*/ 10 h 35"/>
                <a:gd name="T18" fmla="*/ 38 w 52"/>
                <a:gd name="T19" fmla="*/ 11 h 35"/>
                <a:gd name="T20" fmla="*/ 35 w 52"/>
                <a:gd name="T21" fmla="*/ 11 h 35"/>
                <a:gd name="T22" fmla="*/ 35 w 52"/>
                <a:gd name="T23" fmla="*/ 13 h 35"/>
                <a:gd name="T24" fmla="*/ 38 w 52"/>
                <a:gd name="T25" fmla="*/ 13 h 35"/>
                <a:gd name="T26" fmla="*/ 41 w 52"/>
                <a:gd name="T27" fmla="*/ 15 h 35"/>
                <a:gd name="T28" fmla="*/ 45 w 52"/>
                <a:gd name="T29" fmla="*/ 15 h 35"/>
                <a:gd name="T30" fmla="*/ 51 w 52"/>
                <a:gd name="T31" fmla="*/ 19 h 35"/>
                <a:gd name="T32" fmla="*/ 52 w 52"/>
                <a:gd name="T33" fmla="*/ 21 h 35"/>
                <a:gd name="T34" fmla="*/ 51 w 52"/>
                <a:gd name="T35" fmla="*/ 22 h 35"/>
                <a:gd name="T36" fmla="*/ 49 w 52"/>
                <a:gd name="T37" fmla="*/ 24 h 35"/>
                <a:gd name="T38" fmla="*/ 48 w 52"/>
                <a:gd name="T39" fmla="*/ 26 h 35"/>
                <a:gd name="T40" fmla="*/ 48 w 52"/>
                <a:gd name="T41" fmla="*/ 26 h 35"/>
                <a:gd name="T42" fmla="*/ 46 w 52"/>
                <a:gd name="T43" fmla="*/ 24 h 35"/>
                <a:gd name="T44" fmla="*/ 43 w 52"/>
                <a:gd name="T45" fmla="*/ 24 h 35"/>
                <a:gd name="T46" fmla="*/ 38 w 52"/>
                <a:gd name="T47" fmla="*/ 22 h 35"/>
                <a:gd name="T48" fmla="*/ 33 w 52"/>
                <a:gd name="T49" fmla="*/ 22 h 35"/>
                <a:gd name="T50" fmla="*/ 30 w 52"/>
                <a:gd name="T51" fmla="*/ 22 h 35"/>
                <a:gd name="T52" fmla="*/ 27 w 52"/>
                <a:gd name="T53" fmla="*/ 24 h 35"/>
                <a:gd name="T54" fmla="*/ 26 w 52"/>
                <a:gd name="T55" fmla="*/ 26 h 35"/>
                <a:gd name="T56" fmla="*/ 21 w 52"/>
                <a:gd name="T57" fmla="*/ 26 h 35"/>
                <a:gd name="T58" fmla="*/ 18 w 52"/>
                <a:gd name="T59" fmla="*/ 24 h 35"/>
                <a:gd name="T60" fmla="*/ 15 w 52"/>
                <a:gd name="T61" fmla="*/ 26 h 35"/>
                <a:gd name="T62" fmla="*/ 13 w 52"/>
                <a:gd name="T63" fmla="*/ 26 h 35"/>
                <a:gd name="T64" fmla="*/ 13 w 52"/>
                <a:gd name="T65" fmla="*/ 29 h 35"/>
                <a:gd name="T66" fmla="*/ 10 w 52"/>
                <a:gd name="T67" fmla="*/ 33 h 35"/>
                <a:gd name="T68" fmla="*/ 8 w 52"/>
                <a:gd name="T69" fmla="*/ 35 h 35"/>
                <a:gd name="T70" fmla="*/ 7 w 52"/>
                <a:gd name="T71" fmla="*/ 33 h 35"/>
                <a:gd name="T72" fmla="*/ 5 w 52"/>
                <a:gd name="T73" fmla="*/ 32 h 35"/>
                <a:gd name="T74" fmla="*/ 5 w 52"/>
                <a:gd name="T75" fmla="*/ 30 h 35"/>
                <a:gd name="T76" fmla="*/ 4 w 52"/>
                <a:gd name="T77" fmla="*/ 29 h 35"/>
                <a:gd name="T78" fmla="*/ 4 w 52"/>
                <a:gd name="T79" fmla="*/ 26 h 35"/>
                <a:gd name="T80" fmla="*/ 2 w 52"/>
                <a:gd name="T81" fmla="*/ 22 h 35"/>
                <a:gd name="T82" fmla="*/ 0 w 52"/>
                <a:gd name="T83" fmla="*/ 21 h 35"/>
                <a:gd name="T84" fmla="*/ 2 w 52"/>
                <a:gd name="T85" fmla="*/ 21 h 35"/>
                <a:gd name="T86" fmla="*/ 4 w 52"/>
                <a:gd name="T87" fmla="*/ 18 h 35"/>
                <a:gd name="T88" fmla="*/ 4 w 52"/>
                <a:gd name="T89" fmla="*/ 16 h 35"/>
                <a:gd name="T90" fmla="*/ 2 w 52"/>
                <a:gd name="T91" fmla="*/ 15 h 35"/>
                <a:gd name="T92" fmla="*/ 5 w 52"/>
                <a:gd name="T93" fmla="*/ 13 h 35"/>
                <a:gd name="T94" fmla="*/ 5 w 52"/>
                <a:gd name="T95" fmla="*/ 11 h 35"/>
                <a:gd name="T96" fmla="*/ 4 w 52"/>
                <a:gd name="T97" fmla="*/ 10 h 35"/>
                <a:gd name="T98" fmla="*/ 4 w 52"/>
                <a:gd name="T99" fmla="*/ 7 h 35"/>
                <a:gd name="T100" fmla="*/ 4 w 52"/>
                <a:gd name="T101" fmla="*/ 4 h 35"/>
                <a:gd name="T102" fmla="*/ 4 w 52"/>
                <a:gd name="T103" fmla="*/ 2 h 35"/>
                <a:gd name="T104" fmla="*/ 5 w 52"/>
                <a:gd name="T105" fmla="*/ 2 h 35"/>
                <a:gd name="T106" fmla="*/ 8 w 52"/>
                <a:gd name="T107" fmla="*/ 0 h 35"/>
                <a:gd name="T108" fmla="*/ 11 w 52"/>
                <a:gd name="T109" fmla="*/ 2 h 35"/>
                <a:gd name="T110" fmla="*/ 15 w 52"/>
                <a:gd name="T1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2" h="35">
                  <a:moveTo>
                    <a:pt x="15" y="0"/>
                  </a:moveTo>
                  <a:lnTo>
                    <a:pt x="16" y="2"/>
                  </a:lnTo>
                  <a:lnTo>
                    <a:pt x="18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10"/>
                  </a:lnTo>
                  <a:lnTo>
                    <a:pt x="38" y="10"/>
                  </a:lnTo>
                  <a:lnTo>
                    <a:pt x="40" y="10"/>
                  </a:lnTo>
                  <a:lnTo>
                    <a:pt x="40" y="11"/>
                  </a:lnTo>
                  <a:lnTo>
                    <a:pt x="38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3"/>
                  </a:lnTo>
                  <a:lnTo>
                    <a:pt x="37" y="13"/>
                  </a:lnTo>
                  <a:lnTo>
                    <a:pt x="38" y="13"/>
                  </a:lnTo>
                  <a:lnTo>
                    <a:pt x="40" y="13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5" y="15"/>
                  </a:lnTo>
                  <a:lnTo>
                    <a:pt x="48" y="16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1"/>
                  </a:lnTo>
                  <a:lnTo>
                    <a:pt x="52" y="21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0" y="22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3" y="22"/>
                  </a:lnTo>
                  <a:lnTo>
                    <a:pt x="32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7" y="24"/>
                  </a:lnTo>
                  <a:lnTo>
                    <a:pt x="27" y="26"/>
                  </a:lnTo>
                  <a:lnTo>
                    <a:pt x="26" y="26"/>
                  </a:lnTo>
                  <a:lnTo>
                    <a:pt x="22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7"/>
                  </a:lnTo>
                  <a:lnTo>
                    <a:pt x="13" y="29"/>
                  </a:lnTo>
                  <a:lnTo>
                    <a:pt x="10" y="32"/>
                  </a:lnTo>
                  <a:lnTo>
                    <a:pt x="10" y="33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4" y="29"/>
                  </a:lnTo>
                  <a:lnTo>
                    <a:pt x="4" y="29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5"/>
                  </a:lnTo>
                  <a:lnTo>
                    <a:pt x="4" y="13"/>
                  </a:lnTo>
                  <a:lnTo>
                    <a:pt x="5" y="1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7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3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3" name="Freeform 290">
              <a:extLst>
                <a:ext uri="{FF2B5EF4-FFF2-40B4-BE49-F238E27FC236}">
                  <a16:creationId xmlns:a16="http://schemas.microsoft.com/office/drawing/2014/main" id="{12EF51E3-878C-4C90-AFEA-C9D2389321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2136" y="3977348"/>
              <a:ext cx="5848" cy="9747"/>
            </a:xfrm>
            <a:custGeom>
              <a:avLst/>
              <a:gdLst>
                <a:gd name="T0" fmla="*/ 0 w 3"/>
                <a:gd name="T1" fmla="*/ 0 h 5"/>
                <a:gd name="T2" fmla="*/ 3 w 3"/>
                <a:gd name="T3" fmla="*/ 0 h 5"/>
                <a:gd name="T4" fmla="*/ 3 w 3"/>
                <a:gd name="T5" fmla="*/ 2 h 5"/>
                <a:gd name="T6" fmla="*/ 3 w 3"/>
                <a:gd name="T7" fmla="*/ 3 h 5"/>
                <a:gd name="T8" fmla="*/ 3 w 3"/>
                <a:gd name="T9" fmla="*/ 5 h 5"/>
                <a:gd name="T10" fmla="*/ 1 w 3"/>
                <a:gd name="T11" fmla="*/ 5 h 5"/>
                <a:gd name="T12" fmla="*/ 1 w 3"/>
                <a:gd name="T13" fmla="*/ 3 h 5"/>
                <a:gd name="T14" fmla="*/ 0 w 3"/>
                <a:gd name="T15" fmla="*/ 2 h 5"/>
                <a:gd name="T16" fmla="*/ 0 w 3"/>
                <a:gd name="T17" fmla="*/ 0 h 5"/>
                <a:gd name="T18" fmla="*/ 0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0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4" name="Freeform 291">
              <a:extLst>
                <a:ext uri="{FF2B5EF4-FFF2-40B4-BE49-F238E27FC236}">
                  <a16:creationId xmlns:a16="http://schemas.microsoft.com/office/drawing/2014/main" id="{1B1C1353-9E68-4C93-AB1A-C6241BB0A5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052" y="2585604"/>
              <a:ext cx="198821" cy="122802"/>
            </a:xfrm>
            <a:custGeom>
              <a:avLst/>
              <a:gdLst>
                <a:gd name="T0" fmla="*/ 52 w 102"/>
                <a:gd name="T1" fmla="*/ 60 h 63"/>
                <a:gd name="T2" fmla="*/ 49 w 102"/>
                <a:gd name="T3" fmla="*/ 63 h 63"/>
                <a:gd name="T4" fmla="*/ 30 w 102"/>
                <a:gd name="T5" fmla="*/ 57 h 63"/>
                <a:gd name="T6" fmla="*/ 34 w 102"/>
                <a:gd name="T7" fmla="*/ 60 h 63"/>
                <a:gd name="T8" fmla="*/ 60 w 102"/>
                <a:gd name="T9" fmla="*/ 55 h 63"/>
                <a:gd name="T10" fmla="*/ 64 w 102"/>
                <a:gd name="T11" fmla="*/ 57 h 63"/>
                <a:gd name="T12" fmla="*/ 58 w 102"/>
                <a:gd name="T13" fmla="*/ 57 h 63"/>
                <a:gd name="T14" fmla="*/ 23 w 102"/>
                <a:gd name="T15" fmla="*/ 55 h 63"/>
                <a:gd name="T16" fmla="*/ 27 w 102"/>
                <a:gd name="T17" fmla="*/ 59 h 63"/>
                <a:gd name="T18" fmla="*/ 41 w 102"/>
                <a:gd name="T19" fmla="*/ 54 h 63"/>
                <a:gd name="T20" fmla="*/ 38 w 102"/>
                <a:gd name="T21" fmla="*/ 62 h 63"/>
                <a:gd name="T22" fmla="*/ 39 w 102"/>
                <a:gd name="T23" fmla="*/ 55 h 63"/>
                <a:gd name="T24" fmla="*/ 101 w 102"/>
                <a:gd name="T25" fmla="*/ 55 h 63"/>
                <a:gd name="T26" fmla="*/ 96 w 102"/>
                <a:gd name="T27" fmla="*/ 51 h 63"/>
                <a:gd name="T28" fmla="*/ 39 w 102"/>
                <a:gd name="T29" fmla="*/ 51 h 63"/>
                <a:gd name="T30" fmla="*/ 34 w 102"/>
                <a:gd name="T31" fmla="*/ 55 h 63"/>
                <a:gd name="T32" fmla="*/ 25 w 102"/>
                <a:gd name="T33" fmla="*/ 49 h 63"/>
                <a:gd name="T34" fmla="*/ 33 w 102"/>
                <a:gd name="T35" fmla="*/ 46 h 63"/>
                <a:gd name="T36" fmla="*/ 66 w 102"/>
                <a:gd name="T37" fmla="*/ 43 h 63"/>
                <a:gd name="T38" fmla="*/ 64 w 102"/>
                <a:gd name="T39" fmla="*/ 43 h 63"/>
                <a:gd name="T40" fmla="*/ 36 w 102"/>
                <a:gd name="T41" fmla="*/ 40 h 63"/>
                <a:gd name="T42" fmla="*/ 34 w 102"/>
                <a:gd name="T43" fmla="*/ 38 h 63"/>
                <a:gd name="T44" fmla="*/ 64 w 102"/>
                <a:gd name="T45" fmla="*/ 35 h 63"/>
                <a:gd name="T46" fmla="*/ 64 w 102"/>
                <a:gd name="T47" fmla="*/ 41 h 63"/>
                <a:gd name="T48" fmla="*/ 61 w 102"/>
                <a:gd name="T49" fmla="*/ 44 h 63"/>
                <a:gd name="T50" fmla="*/ 63 w 102"/>
                <a:gd name="T51" fmla="*/ 51 h 63"/>
                <a:gd name="T52" fmla="*/ 57 w 102"/>
                <a:gd name="T53" fmla="*/ 59 h 63"/>
                <a:gd name="T54" fmla="*/ 52 w 102"/>
                <a:gd name="T55" fmla="*/ 55 h 63"/>
                <a:gd name="T56" fmla="*/ 45 w 102"/>
                <a:gd name="T57" fmla="*/ 52 h 63"/>
                <a:gd name="T58" fmla="*/ 44 w 102"/>
                <a:gd name="T59" fmla="*/ 44 h 63"/>
                <a:gd name="T60" fmla="*/ 42 w 102"/>
                <a:gd name="T61" fmla="*/ 41 h 63"/>
                <a:gd name="T62" fmla="*/ 49 w 102"/>
                <a:gd name="T63" fmla="*/ 38 h 63"/>
                <a:gd name="T64" fmla="*/ 50 w 102"/>
                <a:gd name="T65" fmla="*/ 41 h 63"/>
                <a:gd name="T66" fmla="*/ 55 w 102"/>
                <a:gd name="T67" fmla="*/ 40 h 63"/>
                <a:gd name="T68" fmla="*/ 60 w 102"/>
                <a:gd name="T69" fmla="*/ 33 h 63"/>
                <a:gd name="T70" fmla="*/ 42 w 102"/>
                <a:gd name="T71" fmla="*/ 11 h 63"/>
                <a:gd name="T72" fmla="*/ 36 w 102"/>
                <a:gd name="T73" fmla="*/ 0 h 63"/>
                <a:gd name="T74" fmla="*/ 34 w 102"/>
                <a:gd name="T75" fmla="*/ 8 h 63"/>
                <a:gd name="T76" fmla="*/ 31 w 102"/>
                <a:gd name="T77" fmla="*/ 19 h 63"/>
                <a:gd name="T78" fmla="*/ 39 w 102"/>
                <a:gd name="T79" fmla="*/ 25 h 63"/>
                <a:gd name="T80" fmla="*/ 38 w 102"/>
                <a:gd name="T81" fmla="*/ 32 h 63"/>
                <a:gd name="T82" fmla="*/ 31 w 102"/>
                <a:gd name="T83" fmla="*/ 32 h 63"/>
                <a:gd name="T84" fmla="*/ 28 w 102"/>
                <a:gd name="T85" fmla="*/ 40 h 63"/>
                <a:gd name="T86" fmla="*/ 27 w 102"/>
                <a:gd name="T87" fmla="*/ 43 h 63"/>
                <a:gd name="T88" fmla="*/ 22 w 102"/>
                <a:gd name="T89" fmla="*/ 48 h 63"/>
                <a:gd name="T90" fmla="*/ 19 w 102"/>
                <a:gd name="T91" fmla="*/ 55 h 63"/>
                <a:gd name="T92" fmla="*/ 23 w 102"/>
                <a:gd name="T93" fmla="*/ 59 h 63"/>
                <a:gd name="T94" fmla="*/ 20 w 102"/>
                <a:gd name="T95" fmla="*/ 60 h 63"/>
                <a:gd name="T96" fmla="*/ 11 w 102"/>
                <a:gd name="T97" fmla="*/ 59 h 63"/>
                <a:gd name="T98" fmla="*/ 6 w 102"/>
                <a:gd name="T99" fmla="*/ 54 h 63"/>
                <a:gd name="T100" fmla="*/ 0 w 102"/>
                <a:gd name="T101" fmla="*/ 44 h 63"/>
                <a:gd name="T102" fmla="*/ 1 w 102"/>
                <a:gd name="T103" fmla="*/ 24 h 63"/>
                <a:gd name="T104" fmla="*/ 8 w 102"/>
                <a:gd name="T105" fmla="*/ 25 h 63"/>
                <a:gd name="T106" fmla="*/ 12 w 102"/>
                <a:gd name="T107" fmla="*/ 21 h 63"/>
                <a:gd name="T108" fmla="*/ 17 w 102"/>
                <a:gd name="T109" fmla="*/ 16 h 63"/>
                <a:gd name="T110" fmla="*/ 8 w 102"/>
                <a:gd name="T111" fmla="*/ 22 h 63"/>
                <a:gd name="T112" fmla="*/ 3 w 102"/>
                <a:gd name="T113" fmla="*/ 19 h 63"/>
                <a:gd name="T114" fmla="*/ 14 w 102"/>
                <a:gd name="T115" fmla="*/ 13 h 63"/>
                <a:gd name="T116" fmla="*/ 27 w 102"/>
                <a:gd name="T117" fmla="*/ 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2" h="63">
                  <a:moveTo>
                    <a:pt x="45" y="57"/>
                  </a:moveTo>
                  <a:lnTo>
                    <a:pt x="47" y="59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2" y="60"/>
                  </a:lnTo>
                  <a:lnTo>
                    <a:pt x="53" y="62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49" y="63"/>
                  </a:lnTo>
                  <a:lnTo>
                    <a:pt x="42" y="62"/>
                  </a:lnTo>
                  <a:lnTo>
                    <a:pt x="42" y="59"/>
                  </a:lnTo>
                  <a:lnTo>
                    <a:pt x="42" y="57"/>
                  </a:lnTo>
                  <a:lnTo>
                    <a:pt x="45" y="57"/>
                  </a:lnTo>
                  <a:close/>
                  <a:moveTo>
                    <a:pt x="30" y="57"/>
                  </a:moveTo>
                  <a:lnTo>
                    <a:pt x="31" y="57"/>
                  </a:lnTo>
                  <a:lnTo>
                    <a:pt x="33" y="59"/>
                  </a:lnTo>
                  <a:lnTo>
                    <a:pt x="33" y="59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3" y="60"/>
                  </a:lnTo>
                  <a:lnTo>
                    <a:pt x="33" y="60"/>
                  </a:lnTo>
                  <a:lnTo>
                    <a:pt x="30" y="57"/>
                  </a:lnTo>
                  <a:lnTo>
                    <a:pt x="30" y="57"/>
                  </a:lnTo>
                  <a:close/>
                  <a:moveTo>
                    <a:pt x="60" y="55"/>
                  </a:moveTo>
                  <a:lnTo>
                    <a:pt x="61" y="55"/>
                  </a:lnTo>
                  <a:lnTo>
                    <a:pt x="63" y="55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4" y="57"/>
                  </a:lnTo>
                  <a:lnTo>
                    <a:pt x="63" y="57"/>
                  </a:lnTo>
                  <a:lnTo>
                    <a:pt x="61" y="57"/>
                  </a:lnTo>
                  <a:lnTo>
                    <a:pt x="58" y="59"/>
                  </a:lnTo>
                  <a:lnTo>
                    <a:pt x="58" y="59"/>
                  </a:lnTo>
                  <a:lnTo>
                    <a:pt x="58" y="57"/>
                  </a:lnTo>
                  <a:lnTo>
                    <a:pt x="58" y="57"/>
                  </a:lnTo>
                  <a:lnTo>
                    <a:pt x="60" y="57"/>
                  </a:lnTo>
                  <a:lnTo>
                    <a:pt x="60" y="55"/>
                  </a:lnTo>
                  <a:lnTo>
                    <a:pt x="60" y="55"/>
                  </a:lnTo>
                  <a:close/>
                  <a:moveTo>
                    <a:pt x="23" y="55"/>
                  </a:moveTo>
                  <a:lnTo>
                    <a:pt x="25" y="55"/>
                  </a:lnTo>
                  <a:lnTo>
                    <a:pt x="27" y="57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5" y="59"/>
                  </a:lnTo>
                  <a:lnTo>
                    <a:pt x="23" y="55"/>
                  </a:lnTo>
                  <a:lnTo>
                    <a:pt x="23" y="55"/>
                  </a:lnTo>
                  <a:close/>
                  <a:moveTo>
                    <a:pt x="41" y="54"/>
                  </a:moveTo>
                  <a:lnTo>
                    <a:pt x="41" y="54"/>
                  </a:lnTo>
                  <a:lnTo>
                    <a:pt x="41" y="55"/>
                  </a:lnTo>
                  <a:lnTo>
                    <a:pt x="38" y="60"/>
                  </a:lnTo>
                  <a:lnTo>
                    <a:pt x="38" y="62"/>
                  </a:lnTo>
                  <a:lnTo>
                    <a:pt x="38" y="62"/>
                  </a:lnTo>
                  <a:lnTo>
                    <a:pt x="36" y="60"/>
                  </a:lnTo>
                  <a:lnTo>
                    <a:pt x="36" y="60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39" y="55"/>
                  </a:lnTo>
                  <a:lnTo>
                    <a:pt x="41" y="54"/>
                  </a:lnTo>
                  <a:close/>
                  <a:moveTo>
                    <a:pt x="96" y="51"/>
                  </a:moveTo>
                  <a:lnTo>
                    <a:pt x="102" y="54"/>
                  </a:lnTo>
                  <a:lnTo>
                    <a:pt x="102" y="55"/>
                  </a:lnTo>
                  <a:lnTo>
                    <a:pt x="101" y="55"/>
                  </a:lnTo>
                  <a:lnTo>
                    <a:pt x="101" y="57"/>
                  </a:lnTo>
                  <a:lnTo>
                    <a:pt x="98" y="55"/>
                  </a:lnTo>
                  <a:lnTo>
                    <a:pt x="94" y="54"/>
                  </a:lnTo>
                  <a:lnTo>
                    <a:pt x="96" y="52"/>
                  </a:lnTo>
                  <a:lnTo>
                    <a:pt x="96" y="51"/>
                  </a:lnTo>
                  <a:close/>
                  <a:moveTo>
                    <a:pt x="36" y="44"/>
                  </a:moveTo>
                  <a:lnTo>
                    <a:pt x="36" y="44"/>
                  </a:lnTo>
                  <a:lnTo>
                    <a:pt x="38" y="46"/>
                  </a:lnTo>
                  <a:lnTo>
                    <a:pt x="38" y="48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9" y="52"/>
                  </a:lnTo>
                  <a:lnTo>
                    <a:pt x="39" y="54"/>
                  </a:lnTo>
                  <a:lnTo>
                    <a:pt x="36" y="55"/>
                  </a:lnTo>
                  <a:lnTo>
                    <a:pt x="34" y="55"/>
                  </a:lnTo>
                  <a:lnTo>
                    <a:pt x="31" y="55"/>
                  </a:lnTo>
                  <a:lnTo>
                    <a:pt x="27" y="54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49"/>
                  </a:lnTo>
                  <a:lnTo>
                    <a:pt x="25" y="46"/>
                  </a:lnTo>
                  <a:lnTo>
                    <a:pt x="27" y="46"/>
                  </a:lnTo>
                  <a:lnTo>
                    <a:pt x="31" y="44"/>
                  </a:lnTo>
                  <a:lnTo>
                    <a:pt x="33" y="44"/>
                  </a:lnTo>
                  <a:lnTo>
                    <a:pt x="33" y="46"/>
                  </a:lnTo>
                  <a:lnTo>
                    <a:pt x="34" y="46"/>
                  </a:lnTo>
                  <a:lnTo>
                    <a:pt x="36" y="44"/>
                  </a:lnTo>
                  <a:close/>
                  <a:moveTo>
                    <a:pt x="64" y="43"/>
                  </a:moveTo>
                  <a:lnTo>
                    <a:pt x="64" y="43"/>
                  </a:lnTo>
                  <a:lnTo>
                    <a:pt x="66" y="43"/>
                  </a:lnTo>
                  <a:lnTo>
                    <a:pt x="66" y="44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4" y="44"/>
                  </a:lnTo>
                  <a:lnTo>
                    <a:pt x="64" y="43"/>
                  </a:lnTo>
                  <a:lnTo>
                    <a:pt x="64" y="43"/>
                  </a:lnTo>
                  <a:close/>
                  <a:moveTo>
                    <a:pt x="34" y="36"/>
                  </a:moveTo>
                  <a:lnTo>
                    <a:pt x="36" y="38"/>
                  </a:lnTo>
                  <a:lnTo>
                    <a:pt x="38" y="38"/>
                  </a:lnTo>
                  <a:lnTo>
                    <a:pt x="36" y="40"/>
                  </a:lnTo>
                  <a:lnTo>
                    <a:pt x="36" y="41"/>
                  </a:lnTo>
                  <a:lnTo>
                    <a:pt x="36" y="41"/>
                  </a:lnTo>
                  <a:lnTo>
                    <a:pt x="34" y="41"/>
                  </a:lnTo>
                  <a:lnTo>
                    <a:pt x="34" y="40"/>
                  </a:lnTo>
                  <a:lnTo>
                    <a:pt x="34" y="38"/>
                  </a:lnTo>
                  <a:lnTo>
                    <a:pt x="34" y="36"/>
                  </a:lnTo>
                  <a:lnTo>
                    <a:pt x="34" y="36"/>
                  </a:lnTo>
                  <a:close/>
                  <a:moveTo>
                    <a:pt x="61" y="33"/>
                  </a:moveTo>
                  <a:lnTo>
                    <a:pt x="63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6"/>
                  </a:lnTo>
                  <a:lnTo>
                    <a:pt x="64" y="38"/>
                  </a:lnTo>
                  <a:lnTo>
                    <a:pt x="64" y="41"/>
                  </a:lnTo>
                  <a:lnTo>
                    <a:pt x="64" y="43"/>
                  </a:lnTo>
                  <a:lnTo>
                    <a:pt x="64" y="43"/>
                  </a:lnTo>
                  <a:lnTo>
                    <a:pt x="63" y="44"/>
                  </a:lnTo>
                  <a:lnTo>
                    <a:pt x="63" y="44"/>
                  </a:lnTo>
                  <a:lnTo>
                    <a:pt x="61" y="44"/>
                  </a:lnTo>
                  <a:lnTo>
                    <a:pt x="60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1" y="49"/>
                  </a:lnTo>
                  <a:lnTo>
                    <a:pt x="63" y="51"/>
                  </a:lnTo>
                  <a:lnTo>
                    <a:pt x="61" y="52"/>
                  </a:lnTo>
                  <a:lnTo>
                    <a:pt x="58" y="52"/>
                  </a:lnTo>
                  <a:lnTo>
                    <a:pt x="57" y="55"/>
                  </a:lnTo>
                  <a:lnTo>
                    <a:pt x="57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5" y="62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5" y="52"/>
                  </a:lnTo>
                  <a:lnTo>
                    <a:pt x="44" y="51"/>
                  </a:lnTo>
                  <a:lnTo>
                    <a:pt x="44" y="48"/>
                  </a:lnTo>
                  <a:lnTo>
                    <a:pt x="44" y="46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4"/>
                  </a:lnTo>
                  <a:lnTo>
                    <a:pt x="42" y="43"/>
                  </a:lnTo>
                  <a:lnTo>
                    <a:pt x="41" y="41"/>
                  </a:lnTo>
                  <a:lnTo>
                    <a:pt x="42" y="41"/>
                  </a:lnTo>
                  <a:lnTo>
                    <a:pt x="45" y="41"/>
                  </a:lnTo>
                  <a:lnTo>
                    <a:pt x="45" y="41"/>
                  </a:lnTo>
                  <a:lnTo>
                    <a:pt x="47" y="41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0" y="36"/>
                  </a:lnTo>
                  <a:lnTo>
                    <a:pt x="52" y="38"/>
                  </a:lnTo>
                  <a:lnTo>
                    <a:pt x="50" y="40"/>
                  </a:lnTo>
                  <a:lnTo>
                    <a:pt x="50" y="41"/>
                  </a:lnTo>
                  <a:lnTo>
                    <a:pt x="53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5" y="40"/>
                  </a:lnTo>
                  <a:lnTo>
                    <a:pt x="55" y="40"/>
                  </a:lnTo>
                  <a:lnTo>
                    <a:pt x="55" y="38"/>
                  </a:lnTo>
                  <a:lnTo>
                    <a:pt x="55" y="38"/>
                  </a:lnTo>
                  <a:lnTo>
                    <a:pt x="55" y="36"/>
                  </a:lnTo>
                  <a:lnTo>
                    <a:pt x="57" y="35"/>
                  </a:lnTo>
                  <a:lnTo>
                    <a:pt x="60" y="33"/>
                  </a:lnTo>
                  <a:lnTo>
                    <a:pt x="61" y="33"/>
                  </a:lnTo>
                  <a:close/>
                  <a:moveTo>
                    <a:pt x="42" y="10"/>
                  </a:moveTo>
                  <a:lnTo>
                    <a:pt x="44" y="10"/>
                  </a:lnTo>
                  <a:lnTo>
                    <a:pt x="42" y="10"/>
                  </a:lnTo>
                  <a:lnTo>
                    <a:pt x="42" y="11"/>
                  </a:lnTo>
                  <a:lnTo>
                    <a:pt x="42" y="11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2" y="10"/>
                  </a:lnTo>
                  <a:close/>
                  <a:moveTo>
                    <a:pt x="36" y="0"/>
                  </a:moveTo>
                  <a:lnTo>
                    <a:pt x="34" y="2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4" y="11"/>
                  </a:lnTo>
                  <a:lnTo>
                    <a:pt x="33" y="13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1" y="19"/>
                  </a:lnTo>
                  <a:lnTo>
                    <a:pt x="31" y="21"/>
                  </a:lnTo>
                  <a:lnTo>
                    <a:pt x="31" y="24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9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9"/>
                  </a:lnTo>
                  <a:lnTo>
                    <a:pt x="39" y="30"/>
                  </a:lnTo>
                  <a:lnTo>
                    <a:pt x="38" y="32"/>
                  </a:lnTo>
                  <a:lnTo>
                    <a:pt x="36" y="32"/>
                  </a:lnTo>
                  <a:lnTo>
                    <a:pt x="34" y="32"/>
                  </a:lnTo>
                  <a:lnTo>
                    <a:pt x="33" y="30"/>
                  </a:lnTo>
                  <a:lnTo>
                    <a:pt x="33" y="32"/>
                  </a:lnTo>
                  <a:lnTo>
                    <a:pt x="31" y="32"/>
                  </a:lnTo>
                  <a:lnTo>
                    <a:pt x="31" y="36"/>
                  </a:lnTo>
                  <a:lnTo>
                    <a:pt x="30" y="40"/>
                  </a:lnTo>
                  <a:lnTo>
                    <a:pt x="30" y="40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27" y="40"/>
                  </a:lnTo>
                  <a:lnTo>
                    <a:pt x="27" y="40"/>
                  </a:lnTo>
                  <a:lnTo>
                    <a:pt x="28" y="41"/>
                  </a:lnTo>
                  <a:lnTo>
                    <a:pt x="27" y="41"/>
                  </a:lnTo>
                  <a:lnTo>
                    <a:pt x="27" y="43"/>
                  </a:lnTo>
                  <a:lnTo>
                    <a:pt x="25" y="43"/>
                  </a:lnTo>
                  <a:lnTo>
                    <a:pt x="23" y="44"/>
                  </a:lnTo>
                  <a:lnTo>
                    <a:pt x="22" y="46"/>
                  </a:lnTo>
                  <a:lnTo>
                    <a:pt x="22" y="46"/>
                  </a:lnTo>
                  <a:lnTo>
                    <a:pt x="22" y="48"/>
                  </a:lnTo>
                  <a:lnTo>
                    <a:pt x="22" y="49"/>
                  </a:lnTo>
                  <a:lnTo>
                    <a:pt x="22" y="51"/>
                  </a:lnTo>
                  <a:lnTo>
                    <a:pt x="22" y="52"/>
                  </a:lnTo>
                  <a:lnTo>
                    <a:pt x="20" y="54"/>
                  </a:lnTo>
                  <a:lnTo>
                    <a:pt x="19" y="55"/>
                  </a:lnTo>
                  <a:lnTo>
                    <a:pt x="22" y="55"/>
                  </a:lnTo>
                  <a:lnTo>
                    <a:pt x="22" y="55"/>
                  </a:lnTo>
                  <a:lnTo>
                    <a:pt x="23" y="57"/>
                  </a:lnTo>
                  <a:lnTo>
                    <a:pt x="23" y="57"/>
                  </a:lnTo>
                  <a:lnTo>
                    <a:pt x="23" y="59"/>
                  </a:lnTo>
                  <a:lnTo>
                    <a:pt x="23" y="60"/>
                  </a:lnTo>
                  <a:lnTo>
                    <a:pt x="23" y="60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8" y="59"/>
                  </a:lnTo>
                  <a:lnTo>
                    <a:pt x="8" y="59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4"/>
                  </a:lnTo>
                  <a:lnTo>
                    <a:pt x="8" y="51"/>
                  </a:lnTo>
                  <a:lnTo>
                    <a:pt x="8" y="48"/>
                  </a:lnTo>
                  <a:lnTo>
                    <a:pt x="3" y="46"/>
                  </a:lnTo>
                  <a:lnTo>
                    <a:pt x="0" y="44"/>
                  </a:lnTo>
                  <a:lnTo>
                    <a:pt x="1" y="38"/>
                  </a:lnTo>
                  <a:lnTo>
                    <a:pt x="1" y="36"/>
                  </a:lnTo>
                  <a:lnTo>
                    <a:pt x="0" y="33"/>
                  </a:lnTo>
                  <a:lnTo>
                    <a:pt x="0" y="30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4"/>
                  </a:lnTo>
                  <a:lnTo>
                    <a:pt x="11" y="21"/>
                  </a:lnTo>
                  <a:lnTo>
                    <a:pt x="12" y="21"/>
                  </a:lnTo>
                  <a:lnTo>
                    <a:pt x="14" y="21"/>
                  </a:lnTo>
                  <a:lnTo>
                    <a:pt x="16" y="21"/>
                  </a:lnTo>
                  <a:lnTo>
                    <a:pt x="16" y="22"/>
                  </a:lnTo>
                  <a:lnTo>
                    <a:pt x="16" y="19"/>
                  </a:lnTo>
                  <a:lnTo>
                    <a:pt x="17" y="16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8"/>
                  </a:lnTo>
                  <a:lnTo>
                    <a:pt x="9" y="21"/>
                  </a:lnTo>
                  <a:lnTo>
                    <a:pt x="8" y="22"/>
                  </a:lnTo>
                  <a:lnTo>
                    <a:pt x="4" y="22"/>
                  </a:lnTo>
                  <a:lnTo>
                    <a:pt x="3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6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5" y="7"/>
                  </a:lnTo>
                  <a:lnTo>
                    <a:pt x="27" y="3"/>
                  </a:lnTo>
                  <a:lnTo>
                    <a:pt x="31" y="3"/>
                  </a:lnTo>
                  <a:lnTo>
                    <a:pt x="34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5" name="Freeform 292">
              <a:extLst>
                <a:ext uri="{FF2B5EF4-FFF2-40B4-BE49-F238E27FC236}">
                  <a16:creationId xmlns:a16="http://schemas.microsoft.com/office/drawing/2014/main" id="{70A61B06-CB81-4B2D-94A0-BCB362572C41}"/>
                </a:ext>
              </a:extLst>
            </p:cNvPr>
            <p:cNvSpPr>
              <a:spLocks/>
            </p:cNvSpPr>
            <p:nvPr/>
          </p:nvSpPr>
          <p:spPr bwMode="auto">
            <a:xfrm>
              <a:off x="6942324" y="4059215"/>
              <a:ext cx="46781" cy="50680"/>
            </a:xfrm>
            <a:custGeom>
              <a:avLst/>
              <a:gdLst>
                <a:gd name="T0" fmla="*/ 19 w 24"/>
                <a:gd name="T1" fmla="*/ 0 h 26"/>
                <a:gd name="T2" fmla="*/ 19 w 24"/>
                <a:gd name="T3" fmla="*/ 0 h 26"/>
                <a:gd name="T4" fmla="*/ 22 w 24"/>
                <a:gd name="T5" fmla="*/ 4 h 26"/>
                <a:gd name="T6" fmla="*/ 22 w 24"/>
                <a:gd name="T7" fmla="*/ 5 h 26"/>
                <a:gd name="T8" fmla="*/ 24 w 24"/>
                <a:gd name="T9" fmla="*/ 7 h 26"/>
                <a:gd name="T10" fmla="*/ 22 w 24"/>
                <a:gd name="T11" fmla="*/ 8 h 26"/>
                <a:gd name="T12" fmla="*/ 22 w 24"/>
                <a:gd name="T13" fmla="*/ 10 h 26"/>
                <a:gd name="T14" fmla="*/ 20 w 24"/>
                <a:gd name="T15" fmla="*/ 12 h 26"/>
                <a:gd name="T16" fmla="*/ 17 w 24"/>
                <a:gd name="T17" fmla="*/ 13 h 26"/>
                <a:gd name="T18" fmla="*/ 14 w 24"/>
                <a:gd name="T19" fmla="*/ 15 h 26"/>
                <a:gd name="T20" fmla="*/ 13 w 24"/>
                <a:gd name="T21" fmla="*/ 16 h 26"/>
                <a:gd name="T22" fmla="*/ 11 w 24"/>
                <a:gd name="T23" fmla="*/ 16 h 26"/>
                <a:gd name="T24" fmla="*/ 11 w 24"/>
                <a:gd name="T25" fmla="*/ 18 h 26"/>
                <a:gd name="T26" fmla="*/ 11 w 24"/>
                <a:gd name="T27" fmla="*/ 18 h 26"/>
                <a:gd name="T28" fmla="*/ 13 w 24"/>
                <a:gd name="T29" fmla="*/ 18 h 26"/>
                <a:gd name="T30" fmla="*/ 14 w 24"/>
                <a:gd name="T31" fmla="*/ 16 h 26"/>
                <a:gd name="T32" fmla="*/ 16 w 24"/>
                <a:gd name="T33" fmla="*/ 16 h 26"/>
                <a:gd name="T34" fmla="*/ 17 w 24"/>
                <a:gd name="T35" fmla="*/ 16 h 26"/>
                <a:gd name="T36" fmla="*/ 19 w 24"/>
                <a:gd name="T37" fmla="*/ 16 h 26"/>
                <a:gd name="T38" fmla="*/ 20 w 24"/>
                <a:gd name="T39" fmla="*/ 18 h 26"/>
                <a:gd name="T40" fmla="*/ 19 w 24"/>
                <a:gd name="T41" fmla="*/ 19 h 26"/>
                <a:gd name="T42" fmla="*/ 17 w 24"/>
                <a:gd name="T43" fmla="*/ 23 h 26"/>
                <a:gd name="T44" fmla="*/ 16 w 24"/>
                <a:gd name="T45" fmla="*/ 24 h 26"/>
                <a:gd name="T46" fmla="*/ 16 w 24"/>
                <a:gd name="T47" fmla="*/ 26 h 26"/>
                <a:gd name="T48" fmla="*/ 14 w 24"/>
                <a:gd name="T49" fmla="*/ 24 h 26"/>
                <a:gd name="T50" fmla="*/ 14 w 24"/>
                <a:gd name="T51" fmla="*/ 24 h 26"/>
                <a:gd name="T52" fmla="*/ 13 w 24"/>
                <a:gd name="T53" fmla="*/ 24 h 26"/>
                <a:gd name="T54" fmla="*/ 11 w 24"/>
                <a:gd name="T55" fmla="*/ 24 h 26"/>
                <a:gd name="T56" fmla="*/ 9 w 24"/>
                <a:gd name="T57" fmla="*/ 24 h 26"/>
                <a:gd name="T58" fmla="*/ 8 w 24"/>
                <a:gd name="T59" fmla="*/ 24 h 26"/>
                <a:gd name="T60" fmla="*/ 5 w 24"/>
                <a:gd name="T61" fmla="*/ 26 h 26"/>
                <a:gd name="T62" fmla="*/ 3 w 24"/>
                <a:gd name="T63" fmla="*/ 26 h 26"/>
                <a:gd name="T64" fmla="*/ 2 w 24"/>
                <a:gd name="T65" fmla="*/ 26 h 26"/>
                <a:gd name="T66" fmla="*/ 2 w 24"/>
                <a:gd name="T67" fmla="*/ 26 h 26"/>
                <a:gd name="T68" fmla="*/ 0 w 24"/>
                <a:gd name="T69" fmla="*/ 26 h 26"/>
                <a:gd name="T70" fmla="*/ 0 w 24"/>
                <a:gd name="T71" fmla="*/ 23 h 26"/>
                <a:gd name="T72" fmla="*/ 0 w 24"/>
                <a:gd name="T73" fmla="*/ 19 h 26"/>
                <a:gd name="T74" fmla="*/ 0 w 24"/>
                <a:gd name="T75" fmla="*/ 16 h 26"/>
                <a:gd name="T76" fmla="*/ 0 w 24"/>
                <a:gd name="T77" fmla="*/ 15 h 26"/>
                <a:gd name="T78" fmla="*/ 0 w 24"/>
                <a:gd name="T79" fmla="*/ 15 h 26"/>
                <a:gd name="T80" fmla="*/ 2 w 24"/>
                <a:gd name="T81" fmla="*/ 13 h 26"/>
                <a:gd name="T82" fmla="*/ 3 w 24"/>
                <a:gd name="T83" fmla="*/ 12 h 26"/>
                <a:gd name="T84" fmla="*/ 5 w 24"/>
                <a:gd name="T85" fmla="*/ 8 h 26"/>
                <a:gd name="T86" fmla="*/ 6 w 24"/>
                <a:gd name="T87" fmla="*/ 5 h 26"/>
                <a:gd name="T88" fmla="*/ 8 w 24"/>
                <a:gd name="T89" fmla="*/ 4 h 26"/>
                <a:gd name="T90" fmla="*/ 9 w 24"/>
                <a:gd name="T91" fmla="*/ 4 h 26"/>
                <a:gd name="T92" fmla="*/ 9 w 24"/>
                <a:gd name="T93" fmla="*/ 2 h 26"/>
                <a:gd name="T94" fmla="*/ 9 w 24"/>
                <a:gd name="T95" fmla="*/ 4 h 26"/>
                <a:gd name="T96" fmla="*/ 13 w 24"/>
                <a:gd name="T97" fmla="*/ 5 h 26"/>
                <a:gd name="T98" fmla="*/ 13 w 24"/>
                <a:gd name="T99" fmla="*/ 5 h 26"/>
                <a:gd name="T100" fmla="*/ 14 w 24"/>
                <a:gd name="T101" fmla="*/ 4 h 26"/>
                <a:gd name="T102" fmla="*/ 14 w 24"/>
                <a:gd name="T103" fmla="*/ 2 h 26"/>
                <a:gd name="T104" fmla="*/ 16 w 24"/>
                <a:gd name="T105" fmla="*/ 0 h 26"/>
                <a:gd name="T106" fmla="*/ 16 w 24"/>
                <a:gd name="T107" fmla="*/ 2 h 26"/>
                <a:gd name="T108" fmla="*/ 17 w 24"/>
                <a:gd name="T109" fmla="*/ 0 h 26"/>
                <a:gd name="T110" fmla="*/ 19 w 24"/>
                <a:gd name="T1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" h="26">
                  <a:moveTo>
                    <a:pt x="19" y="0"/>
                  </a:moveTo>
                  <a:lnTo>
                    <a:pt x="19" y="0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2" y="8"/>
                  </a:lnTo>
                  <a:lnTo>
                    <a:pt x="22" y="10"/>
                  </a:lnTo>
                  <a:lnTo>
                    <a:pt x="20" y="12"/>
                  </a:lnTo>
                  <a:lnTo>
                    <a:pt x="17" y="13"/>
                  </a:lnTo>
                  <a:lnTo>
                    <a:pt x="14" y="15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3" y="18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7" y="16"/>
                  </a:lnTo>
                  <a:lnTo>
                    <a:pt x="19" y="16"/>
                  </a:lnTo>
                  <a:lnTo>
                    <a:pt x="20" y="18"/>
                  </a:lnTo>
                  <a:lnTo>
                    <a:pt x="19" y="19"/>
                  </a:lnTo>
                  <a:lnTo>
                    <a:pt x="17" y="23"/>
                  </a:lnTo>
                  <a:lnTo>
                    <a:pt x="16" y="24"/>
                  </a:lnTo>
                  <a:lnTo>
                    <a:pt x="16" y="2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3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8" y="24"/>
                  </a:lnTo>
                  <a:lnTo>
                    <a:pt x="5" y="26"/>
                  </a:lnTo>
                  <a:lnTo>
                    <a:pt x="3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3" y="12"/>
                  </a:lnTo>
                  <a:lnTo>
                    <a:pt x="5" y="8"/>
                  </a:lnTo>
                  <a:lnTo>
                    <a:pt x="6" y="5"/>
                  </a:lnTo>
                  <a:lnTo>
                    <a:pt x="8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9" y="4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6" name="Freeform 293">
              <a:extLst>
                <a:ext uri="{FF2B5EF4-FFF2-40B4-BE49-F238E27FC236}">
                  <a16:creationId xmlns:a16="http://schemas.microsoft.com/office/drawing/2014/main" id="{02C6DE5E-A7C7-4FEC-9FC7-ED9A0B7B73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729" y="2692811"/>
              <a:ext cx="257297" cy="288485"/>
            </a:xfrm>
            <a:custGeom>
              <a:avLst/>
              <a:gdLst>
                <a:gd name="T0" fmla="*/ 116 w 132"/>
                <a:gd name="T1" fmla="*/ 22 h 148"/>
                <a:gd name="T2" fmla="*/ 78 w 132"/>
                <a:gd name="T3" fmla="*/ 13 h 148"/>
                <a:gd name="T4" fmla="*/ 113 w 132"/>
                <a:gd name="T5" fmla="*/ 10 h 148"/>
                <a:gd name="T6" fmla="*/ 112 w 132"/>
                <a:gd name="T7" fmla="*/ 15 h 148"/>
                <a:gd name="T8" fmla="*/ 107 w 132"/>
                <a:gd name="T9" fmla="*/ 10 h 148"/>
                <a:gd name="T10" fmla="*/ 37 w 132"/>
                <a:gd name="T11" fmla="*/ 7 h 148"/>
                <a:gd name="T12" fmla="*/ 50 w 132"/>
                <a:gd name="T13" fmla="*/ 5 h 148"/>
                <a:gd name="T14" fmla="*/ 61 w 132"/>
                <a:gd name="T15" fmla="*/ 8 h 148"/>
                <a:gd name="T16" fmla="*/ 74 w 132"/>
                <a:gd name="T17" fmla="*/ 15 h 148"/>
                <a:gd name="T18" fmla="*/ 82 w 132"/>
                <a:gd name="T19" fmla="*/ 22 h 148"/>
                <a:gd name="T20" fmla="*/ 102 w 132"/>
                <a:gd name="T21" fmla="*/ 13 h 148"/>
                <a:gd name="T22" fmla="*/ 121 w 132"/>
                <a:gd name="T23" fmla="*/ 27 h 148"/>
                <a:gd name="T24" fmla="*/ 123 w 132"/>
                <a:gd name="T25" fmla="*/ 41 h 148"/>
                <a:gd name="T26" fmla="*/ 126 w 132"/>
                <a:gd name="T27" fmla="*/ 54 h 148"/>
                <a:gd name="T28" fmla="*/ 127 w 132"/>
                <a:gd name="T29" fmla="*/ 62 h 148"/>
                <a:gd name="T30" fmla="*/ 131 w 132"/>
                <a:gd name="T31" fmla="*/ 71 h 148"/>
                <a:gd name="T32" fmla="*/ 129 w 132"/>
                <a:gd name="T33" fmla="*/ 84 h 148"/>
                <a:gd name="T34" fmla="*/ 124 w 132"/>
                <a:gd name="T35" fmla="*/ 79 h 148"/>
                <a:gd name="T36" fmla="*/ 119 w 132"/>
                <a:gd name="T37" fmla="*/ 84 h 148"/>
                <a:gd name="T38" fmla="*/ 108 w 132"/>
                <a:gd name="T39" fmla="*/ 87 h 148"/>
                <a:gd name="T40" fmla="*/ 102 w 132"/>
                <a:gd name="T41" fmla="*/ 92 h 148"/>
                <a:gd name="T42" fmla="*/ 93 w 132"/>
                <a:gd name="T43" fmla="*/ 95 h 148"/>
                <a:gd name="T44" fmla="*/ 91 w 132"/>
                <a:gd name="T45" fmla="*/ 96 h 148"/>
                <a:gd name="T46" fmla="*/ 96 w 132"/>
                <a:gd name="T47" fmla="*/ 103 h 148"/>
                <a:gd name="T48" fmla="*/ 101 w 132"/>
                <a:gd name="T49" fmla="*/ 111 h 148"/>
                <a:gd name="T50" fmla="*/ 110 w 132"/>
                <a:gd name="T51" fmla="*/ 119 h 148"/>
                <a:gd name="T52" fmla="*/ 115 w 132"/>
                <a:gd name="T53" fmla="*/ 126 h 148"/>
                <a:gd name="T54" fmla="*/ 107 w 132"/>
                <a:gd name="T55" fmla="*/ 131 h 148"/>
                <a:gd name="T56" fmla="*/ 104 w 132"/>
                <a:gd name="T57" fmla="*/ 139 h 148"/>
                <a:gd name="T58" fmla="*/ 104 w 132"/>
                <a:gd name="T59" fmla="*/ 145 h 148"/>
                <a:gd name="T60" fmla="*/ 97 w 132"/>
                <a:gd name="T61" fmla="*/ 142 h 148"/>
                <a:gd name="T62" fmla="*/ 93 w 132"/>
                <a:gd name="T63" fmla="*/ 142 h 148"/>
                <a:gd name="T64" fmla="*/ 77 w 132"/>
                <a:gd name="T65" fmla="*/ 147 h 148"/>
                <a:gd name="T66" fmla="*/ 67 w 132"/>
                <a:gd name="T67" fmla="*/ 144 h 148"/>
                <a:gd name="T68" fmla="*/ 63 w 132"/>
                <a:gd name="T69" fmla="*/ 147 h 148"/>
                <a:gd name="T70" fmla="*/ 56 w 132"/>
                <a:gd name="T71" fmla="*/ 144 h 148"/>
                <a:gd name="T72" fmla="*/ 49 w 132"/>
                <a:gd name="T73" fmla="*/ 142 h 148"/>
                <a:gd name="T74" fmla="*/ 41 w 132"/>
                <a:gd name="T75" fmla="*/ 141 h 148"/>
                <a:gd name="T76" fmla="*/ 39 w 132"/>
                <a:gd name="T77" fmla="*/ 142 h 148"/>
                <a:gd name="T78" fmla="*/ 30 w 132"/>
                <a:gd name="T79" fmla="*/ 144 h 148"/>
                <a:gd name="T80" fmla="*/ 26 w 132"/>
                <a:gd name="T81" fmla="*/ 133 h 148"/>
                <a:gd name="T82" fmla="*/ 33 w 132"/>
                <a:gd name="T83" fmla="*/ 117 h 148"/>
                <a:gd name="T84" fmla="*/ 19 w 132"/>
                <a:gd name="T85" fmla="*/ 115 h 148"/>
                <a:gd name="T86" fmla="*/ 14 w 132"/>
                <a:gd name="T87" fmla="*/ 114 h 148"/>
                <a:gd name="T88" fmla="*/ 8 w 132"/>
                <a:gd name="T89" fmla="*/ 108 h 148"/>
                <a:gd name="T90" fmla="*/ 6 w 132"/>
                <a:gd name="T91" fmla="*/ 101 h 148"/>
                <a:gd name="T92" fmla="*/ 8 w 132"/>
                <a:gd name="T93" fmla="*/ 92 h 148"/>
                <a:gd name="T94" fmla="*/ 3 w 132"/>
                <a:gd name="T95" fmla="*/ 85 h 148"/>
                <a:gd name="T96" fmla="*/ 1 w 132"/>
                <a:gd name="T97" fmla="*/ 79 h 148"/>
                <a:gd name="T98" fmla="*/ 6 w 132"/>
                <a:gd name="T99" fmla="*/ 71 h 148"/>
                <a:gd name="T100" fmla="*/ 3 w 132"/>
                <a:gd name="T101" fmla="*/ 63 h 148"/>
                <a:gd name="T102" fmla="*/ 14 w 132"/>
                <a:gd name="T103" fmla="*/ 62 h 148"/>
                <a:gd name="T104" fmla="*/ 15 w 132"/>
                <a:gd name="T105" fmla="*/ 59 h 148"/>
                <a:gd name="T106" fmla="*/ 14 w 132"/>
                <a:gd name="T107" fmla="*/ 52 h 148"/>
                <a:gd name="T108" fmla="*/ 17 w 132"/>
                <a:gd name="T109" fmla="*/ 48 h 148"/>
                <a:gd name="T110" fmla="*/ 19 w 132"/>
                <a:gd name="T111" fmla="*/ 32 h 148"/>
                <a:gd name="T112" fmla="*/ 34 w 132"/>
                <a:gd name="T113" fmla="*/ 32 h 148"/>
                <a:gd name="T114" fmla="*/ 39 w 132"/>
                <a:gd name="T115" fmla="*/ 26 h 148"/>
                <a:gd name="T116" fmla="*/ 55 w 132"/>
                <a:gd name="T117" fmla="*/ 29 h 148"/>
                <a:gd name="T118" fmla="*/ 42 w 132"/>
                <a:gd name="T119" fmla="*/ 15 h 148"/>
                <a:gd name="T120" fmla="*/ 42 w 132"/>
                <a:gd name="T121" fmla="*/ 8 h 148"/>
                <a:gd name="T122" fmla="*/ 37 w 132"/>
                <a:gd name="T123" fmla="*/ 2 h 148"/>
                <a:gd name="T124" fmla="*/ 36 w 132"/>
                <a:gd name="T125" fmla="*/ 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2" h="148">
                  <a:moveTo>
                    <a:pt x="116" y="19"/>
                  </a:moveTo>
                  <a:lnTo>
                    <a:pt x="119" y="21"/>
                  </a:lnTo>
                  <a:lnTo>
                    <a:pt x="121" y="22"/>
                  </a:lnTo>
                  <a:lnTo>
                    <a:pt x="121" y="22"/>
                  </a:lnTo>
                  <a:lnTo>
                    <a:pt x="121" y="24"/>
                  </a:lnTo>
                  <a:lnTo>
                    <a:pt x="121" y="24"/>
                  </a:lnTo>
                  <a:lnTo>
                    <a:pt x="119" y="24"/>
                  </a:lnTo>
                  <a:lnTo>
                    <a:pt x="116" y="24"/>
                  </a:lnTo>
                  <a:lnTo>
                    <a:pt x="116" y="22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5" y="19"/>
                  </a:lnTo>
                  <a:lnTo>
                    <a:pt x="116" y="19"/>
                  </a:lnTo>
                  <a:close/>
                  <a:moveTo>
                    <a:pt x="75" y="11"/>
                  </a:moveTo>
                  <a:lnTo>
                    <a:pt x="78" y="11"/>
                  </a:lnTo>
                  <a:lnTo>
                    <a:pt x="78" y="13"/>
                  </a:lnTo>
                  <a:lnTo>
                    <a:pt x="78" y="13"/>
                  </a:lnTo>
                  <a:lnTo>
                    <a:pt x="77" y="13"/>
                  </a:lnTo>
                  <a:lnTo>
                    <a:pt x="75" y="13"/>
                  </a:lnTo>
                  <a:lnTo>
                    <a:pt x="75" y="13"/>
                  </a:lnTo>
                  <a:lnTo>
                    <a:pt x="75" y="11"/>
                  </a:lnTo>
                  <a:lnTo>
                    <a:pt x="75" y="11"/>
                  </a:lnTo>
                  <a:close/>
                  <a:moveTo>
                    <a:pt x="110" y="8"/>
                  </a:moveTo>
                  <a:lnTo>
                    <a:pt x="110" y="8"/>
                  </a:lnTo>
                  <a:lnTo>
                    <a:pt x="110" y="10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2" y="13"/>
                  </a:lnTo>
                  <a:lnTo>
                    <a:pt x="112" y="13"/>
                  </a:lnTo>
                  <a:lnTo>
                    <a:pt x="113" y="15"/>
                  </a:lnTo>
                  <a:lnTo>
                    <a:pt x="115" y="15"/>
                  </a:lnTo>
                  <a:lnTo>
                    <a:pt x="113" y="16"/>
                  </a:lnTo>
                  <a:lnTo>
                    <a:pt x="112" y="15"/>
                  </a:lnTo>
                  <a:lnTo>
                    <a:pt x="110" y="15"/>
                  </a:lnTo>
                  <a:lnTo>
                    <a:pt x="110" y="16"/>
                  </a:lnTo>
                  <a:lnTo>
                    <a:pt x="108" y="16"/>
                  </a:lnTo>
                  <a:lnTo>
                    <a:pt x="107" y="15"/>
                  </a:lnTo>
                  <a:lnTo>
                    <a:pt x="105" y="15"/>
                  </a:lnTo>
                  <a:lnTo>
                    <a:pt x="105" y="13"/>
                  </a:lnTo>
                  <a:lnTo>
                    <a:pt x="107" y="11"/>
                  </a:lnTo>
                  <a:lnTo>
                    <a:pt x="107" y="11"/>
                  </a:lnTo>
                  <a:lnTo>
                    <a:pt x="107" y="10"/>
                  </a:lnTo>
                  <a:lnTo>
                    <a:pt x="107" y="8"/>
                  </a:lnTo>
                  <a:lnTo>
                    <a:pt x="108" y="8"/>
                  </a:lnTo>
                  <a:lnTo>
                    <a:pt x="110" y="8"/>
                  </a:lnTo>
                  <a:close/>
                  <a:moveTo>
                    <a:pt x="39" y="7"/>
                  </a:moveTo>
                  <a:lnTo>
                    <a:pt x="39" y="7"/>
                  </a:lnTo>
                  <a:lnTo>
                    <a:pt x="41" y="7"/>
                  </a:lnTo>
                  <a:lnTo>
                    <a:pt x="39" y="8"/>
                  </a:lnTo>
                  <a:lnTo>
                    <a:pt x="37" y="8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9" y="7"/>
                  </a:lnTo>
                  <a:close/>
                  <a:moveTo>
                    <a:pt x="41" y="4"/>
                  </a:moveTo>
                  <a:lnTo>
                    <a:pt x="44" y="4"/>
                  </a:lnTo>
                  <a:lnTo>
                    <a:pt x="44" y="4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3" y="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8" y="7"/>
                  </a:lnTo>
                  <a:lnTo>
                    <a:pt x="60" y="7"/>
                  </a:lnTo>
                  <a:lnTo>
                    <a:pt x="61" y="8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3" y="11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6" y="13"/>
                  </a:lnTo>
                  <a:lnTo>
                    <a:pt x="71" y="15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6"/>
                  </a:lnTo>
                  <a:lnTo>
                    <a:pt x="75" y="18"/>
                  </a:lnTo>
                  <a:lnTo>
                    <a:pt x="72" y="19"/>
                  </a:lnTo>
                  <a:lnTo>
                    <a:pt x="72" y="21"/>
                  </a:lnTo>
                  <a:lnTo>
                    <a:pt x="74" y="21"/>
                  </a:lnTo>
                  <a:lnTo>
                    <a:pt x="77" y="21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91" y="18"/>
                  </a:lnTo>
                  <a:lnTo>
                    <a:pt x="91" y="18"/>
                  </a:lnTo>
                  <a:lnTo>
                    <a:pt x="94" y="16"/>
                  </a:lnTo>
                  <a:lnTo>
                    <a:pt x="94" y="15"/>
                  </a:lnTo>
                  <a:lnTo>
                    <a:pt x="97" y="13"/>
                  </a:lnTo>
                  <a:lnTo>
                    <a:pt x="101" y="13"/>
                  </a:lnTo>
                  <a:lnTo>
                    <a:pt x="102" y="13"/>
                  </a:lnTo>
                  <a:lnTo>
                    <a:pt x="104" y="13"/>
                  </a:lnTo>
                  <a:lnTo>
                    <a:pt x="105" y="16"/>
                  </a:lnTo>
                  <a:lnTo>
                    <a:pt x="110" y="19"/>
                  </a:lnTo>
                  <a:lnTo>
                    <a:pt x="115" y="18"/>
                  </a:lnTo>
                  <a:lnTo>
                    <a:pt x="116" y="21"/>
                  </a:lnTo>
                  <a:lnTo>
                    <a:pt x="116" y="24"/>
                  </a:lnTo>
                  <a:lnTo>
                    <a:pt x="118" y="26"/>
                  </a:lnTo>
                  <a:lnTo>
                    <a:pt x="118" y="26"/>
                  </a:lnTo>
                  <a:lnTo>
                    <a:pt x="121" y="27"/>
                  </a:lnTo>
                  <a:lnTo>
                    <a:pt x="123" y="27"/>
                  </a:lnTo>
                  <a:lnTo>
                    <a:pt x="123" y="27"/>
                  </a:lnTo>
                  <a:lnTo>
                    <a:pt x="123" y="29"/>
                  </a:lnTo>
                  <a:lnTo>
                    <a:pt x="123" y="30"/>
                  </a:lnTo>
                  <a:lnTo>
                    <a:pt x="124" y="35"/>
                  </a:lnTo>
                  <a:lnTo>
                    <a:pt x="124" y="37"/>
                  </a:lnTo>
                  <a:lnTo>
                    <a:pt x="124" y="37"/>
                  </a:lnTo>
                  <a:lnTo>
                    <a:pt x="124" y="40"/>
                  </a:lnTo>
                  <a:lnTo>
                    <a:pt x="123" y="41"/>
                  </a:lnTo>
                  <a:lnTo>
                    <a:pt x="121" y="41"/>
                  </a:lnTo>
                  <a:lnTo>
                    <a:pt x="119" y="43"/>
                  </a:lnTo>
                  <a:lnTo>
                    <a:pt x="119" y="43"/>
                  </a:lnTo>
                  <a:lnTo>
                    <a:pt x="121" y="46"/>
                  </a:lnTo>
                  <a:lnTo>
                    <a:pt x="126" y="48"/>
                  </a:lnTo>
                  <a:lnTo>
                    <a:pt x="127" y="51"/>
                  </a:lnTo>
                  <a:lnTo>
                    <a:pt x="126" y="52"/>
                  </a:lnTo>
                  <a:lnTo>
                    <a:pt x="126" y="54"/>
                  </a:lnTo>
                  <a:lnTo>
                    <a:pt x="126" y="54"/>
                  </a:lnTo>
                  <a:lnTo>
                    <a:pt x="127" y="56"/>
                  </a:lnTo>
                  <a:lnTo>
                    <a:pt x="127" y="56"/>
                  </a:lnTo>
                  <a:lnTo>
                    <a:pt x="129" y="57"/>
                  </a:lnTo>
                  <a:lnTo>
                    <a:pt x="127" y="57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60"/>
                  </a:lnTo>
                  <a:lnTo>
                    <a:pt x="127" y="62"/>
                  </a:lnTo>
                  <a:lnTo>
                    <a:pt x="127" y="62"/>
                  </a:lnTo>
                  <a:lnTo>
                    <a:pt x="127" y="63"/>
                  </a:lnTo>
                  <a:lnTo>
                    <a:pt x="127" y="65"/>
                  </a:lnTo>
                  <a:lnTo>
                    <a:pt x="127" y="67"/>
                  </a:lnTo>
                  <a:lnTo>
                    <a:pt x="129" y="67"/>
                  </a:lnTo>
                  <a:lnTo>
                    <a:pt x="129" y="68"/>
                  </a:lnTo>
                  <a:lnTo>
                    <a:pt x="129" y="70"/>
                  </a:lnTo>
                  <a:lnTo>
                    <a:pt x="129" y="70"/>
                  </a:lnTo>
                  <a:lnTo>
                    <a:pt x="131" y="71"/>
                  </a:lnTo>
                  <a:lnTo>
                    <a:pt x="132" y="71"/>
                  </a:lnTo>
                  <a:lnTo>
                    <a:pt x="132" y="73"/>
                  </a:lnTo>
                  <a:lnTo>
                    <a:pt x="132" y="74"/>
                  </a:lnTo>
                  <a:lnTo>
                    <a:pt x="132" y="78"/>
                  </a:lnTo>
                  <a:lnTo>
                    <a:pt x="132" y="79"/>
                  </a:lnTo>
                  <a:lnTo>
                    <a:pt x="131" y="82"/>
                  </a:lnTo>
                  <a:lnTo>
                    <a:pt x="131" y="82"/>
                  </a:lnTo>
                  <a:lnTo>
                    <a:pt x="129" y="82"/>
                  </a:lnTo>
                  <a:lnTo>
                    <a:pt x="129" y="84"/>
                  </a:lnTo>
                  <a:lnTo>
                    <a:pt x="129" y="84"/>
                  </a:lnTo>
                  <a:lnTo>
                    <a:pt x="127" y="82"/>
                  </a:lnTo>
                  <a:lnTo>
                    <a:pt x="127" y="82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6" y="81"/>
                  </a:lnTo>
                  <a:lnTo>
                    <a:pt x="126" y="79"/>
                  </a:lnTo>
                  <a:lnTo>
                    <a:pt x="126" y="79"/>
                  </a:lnTo>
                  <a:lnTo>
                    <a:pt x="124" y="79"/>
                  </a:lnTo>
                  <a:lnTo>
                    <a:pt x="123" y="79"/>
                  </a:lnTo>
                  <a:lnTo>
                    <a:pt x="123" y="79"/>
                  </a:lnTo>
                  <a:lnTo>
                    <a:pt x="121" y="79"/>
                  </a:lnTo>
                  <a:lnTo>
                    <a:pt x="123" y="81"/>
                  </a:lnTo>
                  <a:lnTo>
                    <a:pt x="123" y="81"/>
                  </a:lnTo>
                  <a:lnTo>
                    <a:pt x="124" y="81"/>
                  </a:lnTo>
                  <a:lnTo>
                    <a:pt x="124" y="82"/>
                  </a:lnTo>
                  <a:lnTo>
                    <a:pt x="121" y="82"/>
                  </a:lnTo>
                  <a:lnTo>
                    <a:pt x="119" y="84"/>
                  </a:lnTo>
                  <a:lnTo>
                    <a:pt x="118" y="84"/>
                  </a:lnTo>
                  <a:lnTo>
                    <a:pt x="116" y="84"/>
                  </a:lnTo>
                  <a:lnTo>
                    <a:pt x="113" y="85"/>
                  </a:lnTo>
                  <a:lnTo>
                    <a:pt x="112" y="85"/>
                  </a:lnTo>
                  <a:lnTo>
                    <a:pt x="112" y="85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7" y="87"/>
                  </a:lnTo>
                  <a:lnTo>
                    <a:pt x="107" y="87"/>
                  </a:lnTo>
                  <a:lnTo>
                    <a:pt x="107" y="89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2" y="92"/>
                  </a:lnTo>
                  <a:lnTo>
                    <a:pt x="102" y="90"/>
                  </a:lnTo>
                  <a:lnTo>
                    <a:pt x="101" y="90"/>
                  </a:lnTo>
                  <a:lnTo>
                    <a:pt x="99" y="92"/>
                  </a:lnTo>
                  <a:lnTo>
                    <a:pt x="99" y="92"/>
                  </a:lnTo>
                  <a:lnTo>
                    <a:pt x="97" y="92"/>
                  </a:lnTo>
                  <a:lnTo>
                    <a:pt x="96" y="92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3" y="95"/>
                  </a:lnTo>
                  <a:lnTo>
                    <a:pt x="93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5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93" y="96"/>
                  </a:lnTo>
                  <a:lnTo>
                    <a:pt x="93" y="98"/>
                  </a:lnTo>
                  <a:lnTo>
                    <a:pt x="94" y="98"/>
                  </a:lnTo>
                  <a:lnTo>
                    <a:pt x="96" y="100"/>
                  </a:lnTo>
                  <a:lnTo>
                    <a:pt x="97" y="101"/>
                  </a:lnTo>
                  <a:lnTo>
                    <a:pt x="97" y="101"/>
                  </a:lnTo>
                  <a:lnTo>
                    <a:pt x="96" y="101"/>
                  </a:lnTo>
                  <a:lnTo>
                    <a:pt x="96" y="101"/>
                  </a:lnTo>
                  <a:lnTo>
                    <a:pt x="96" y="103"/>
                  </a:lnTo>
                  <a:lnTo>
                    <a:pt x="94" y="104"/>
                  </a:lnTo>
                  <a:lnTo>
                    <a:pt x="96" y="104"/>
                  </a:lnTo>
                  <a:lnTo>
                    <a:pt x="96" y="104"/>
                  </a:lnTo>
                  <a:lnTo>
                    <a:pt x="96" y="106"/>
                  </a:lnTo>
                  <a:lnTo>
                    <a:pt x="97" y="106"/>
                  </a:lnTo>
                  <a:lnTo>
                    <a:pt x="99" y="109"/>
                  </a:lnTo>
                  <a:lnTo>
                    <a:pt x="99" y="109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2" y="111"/>
                  </a:lnTo>
                  <a:lnTo>
                    <a:pt x="104" y="112"/>
                  </a:lnTo>
                  <a:lnTo>
                    <a:pt x="105" y="114"/>
                  </a:lnTo>
                  <a:lnTo>
                    <a:pt x="107" y="115"/>
                  </a:lnTo>
                  <a:lnTo>
                    <a:pt x="108" y="115"/>
                  </a:lnTo>
                  <a:lnTo>
                    <a:pt x="108" y="117"/>
                  </a:lnTo>
                  <a:lnTo>
                    <a:pt x="108" y="117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112" y="119"/>
                  </a:lnTo>
                  <a:lnTo>
                    <a:pt x="113" y="120"/>
                  </a:lnTo>
                  <a:lnTo>
                    <a:pt x="115" y="120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5"/>
                  </a:lnTo>
                  <a:lnTo>
                    <a:pt x="115" y="125"/>
                  </a:lnTo>
                  <a:lnTo>
                    <a:pt x="115" y="126"/>
                  </a:lnTo>
                  <a:lnTo>
                    <a:pt x="113" y="126"/>
                  </a:lnTo>
                  <a:lnTo>
                    <a:pt x="113" y="126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8"/>
                  </a:lnTo>
                  <a:lnTo>
                    <a:pt x="108" y="130"/>
                  </a:lnTo>
                  <a:lnTo>
                    <a:pt x="108" y="130"/>
                  </a:lnTo>
                  <a:lnTo>
                    <a:pt x="107" y="131"/>
                  </a:lnTo>
                  <a:lnTo>
                    <a:pt x="105" y="131"/>
                  </a:lnTo>
                  <a:lnTo>
                    <a:pt x="105" y="131"/>
                  </a:lnTo>
                  <a:lnTo>
                    <a:pt x="102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4" y="137"/>
                  </a:lnTo>
                  <a:lnTo>
                    <a:pt x="104" y="139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4" y="141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2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2"/>
                  </a:lnTo>
                  <a:lnTo>
                    <a:pt x="99" y="142"/>
                  </a:lnTo>
                  <a:lnTo>
                    <a:pt x="97" y="142"/>
                  </a:lnTo>
                  <a:lnTo>
                    <a:pt x="97" y="142"/>
                  </a:lnTo>
                  <a:lnTo>
                    <a:pt x="96" y="142"/>
                  </a:lnTo>
                  <a:lnTo>
                    <a:pt x="96" y="142"/>
                  </a:lnTo>
                  <a:lnTo>
                    <a:pt x="94" y="142"/>
                  </a:lnTo>
                  <a:lnTo>
                    <a:pt x="93" y="142"/>
                  </a:lnTo>
                  <a:lnTo>
                    <a:pt x="93" y="141"/>
                  </a:lnTo>
                  <a:lnTo>
                    <a:pt x="93" y="141"/>
                  </a:lnTo>
                  <a:lnTo>
                    <a:pt x="93" y="142"/>
                  </a:lnTo>
                  <a:lnTo>
                    <a:pt x="93" y="142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5"/>
                  </a:lnTo>
                  <a:lnTo>
                    <a:pt x="80" y="145"/>
                  </a:lnTo>
                  <a:lnTo>
                    <a:pt x="80" y="145"/>
                  </a:lnTo>
                  <a:lnTo>
                    <a:pt x="78" y="147"/>
                  </a:lnTo>
                  <a:lnTo>
                    <a:pt x="78" y="147"/>
                  </a:lnTo>
                  <a:lnTo>
                    <a:pt x="77" y="147"/>
                  </a:lnTo>
                  <a:lnTo>
                    <a:pt x="77" y="147"/>
                  </a:lnTo>
                  <a:lnTo>
                    <a:pt x="75" y="147"/>
                  </a:lnTo>
                  <a:lnTo>
                    <a:pt x="74" y="147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72" y="145"/>
                  </a:lnTo>
                  <a:lnTo>
                    <a:pt x="71" y="145"/>
                  </a:lnTo>
                  <a:lnTo>
                    <a:pt x="71" y="144"/>
                  </a:lnTo>
                  <a:lnTo>
                    <a:pt x="67" y="144"/>
                  </a:lnTo>
                  <a:lnTo>
                    <a:pt x="67" y="144"/>
                  </a:lnTo>
                  <a:lnTo>
                    <a:pt x="66" y="144"/>
                  </a:lnTo>
                  <a:lnTo>
                    <a:pt x="66" y="147"/>
                  </a:lnTo>
                  <a:lnTo>
                    <a:pt x="66" y="147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3" y="147"/>
                  </a:lnTo>
                  <a:lnTo>
                    <a:pt x="63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5"/>
                  </a:lnTo>
                  <a:lnTo>
                    <a:pt x="61" y="145"/>
                  </a:lnTo>
                  <a:lnTo>
                    <a:pt x="60" y="145"/>
                  </a:lnTo>
                  <a:lnTo>
                    <a:pt x="58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5" y="144"/>
                  </a:lnTo>
                  <a:lnTo>
                    <a:pt x="53" y="142"/>
                  </a:lnTo>
                  <a:lnTo>
                    <a:pt x="52" y="142"/>
                  </a:lnTo>
                  <a:lnTo>
                    <a:pt x="49" y="141"/>
                  </a:lnTo>
                  <a:lnTo>
                    <a:pt x="49" y="141"/>
                  </a:lnTo>
                  <a:lnTo>
                    <a:pt x="47" y="141"/>
                  </a:lnTo>
                  <a:lnTo>
                    <a:pt x="49" y="142"/>
                  </a:lnTo>
                  <a:lnTo>
                    <a:pt x="47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2" y="141"/>
                  </a:lnTo>
                  <a:lnTo>
                    <a:pt x="42" y="141"/>
                  </a:lnTo>
                  <a:lnTo>
                    <a:pt x="42" y="142"/>
                  </a:lnTo>
                  <a:lnTo>
                    <a:pt x="42" y="142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9" y="141"/>
                  </a:lnTo>
                  <a:lnTo>
                    <a:pt x="37" y="141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6" y="144"/>
                  </a:lnTo>
                  <a:lnTo>
                    <a:pt x="34" y="144"/>
                  </a:lnTo>
                  <a:lnTo>
                    <a:pt x="33" y="144"/>
                  </a:lnTo>
                  <a:lnTo>
                    <a:pt x="30" y="144"/>
                  </a:lnTo>
                  <a:lnTo>
                    <a:pt x="26" y="144"/>
                  </a:lnTo>
                  <a:lnTo>
                    <a:pt x="26" y="144"/>
                  </a:lnTo>
                  <a:lnTo>
                    <a:pt x="25" y="144"/>
                  </a:lnTo>
                  <a:lnTo>
                    <a:pt x="25" y="142"/>
                  </a:lnTo>
                  <a:lnTo>
                    <a:pt x="25" y="141"/>
                  </a:lnTo>
                  <a:lnTo>
                    <a:pt x="25" y="137"/>
                  </a:lnTo>
                  <a:lnTo>
                    <a:pt x="26" y="136"/>
                  </a:lnTo>
                  <a:lnTo>
                    <a:pt x="25" y="134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8" y="128"/>
                  </a:lnTo>
                  <a:lnTo>
                    <a:pt x="28" y="126"/>
                  </a:lnTo>
                  <a:lnTo>
                    <a:pt x="30" y="125"/>
                  </a:lnTo>
                  <a:lnTo>
                    <a:pt x="30" y="123"/>
                  </a:lnTo>
                  <a:lnTo>
                    <a:pt x="33" y="120"/>
                  </a:lnTo>
                  <a:lnTo>
                    <a:pt x="33" y="120"/>
                  </a:lnTo>
                  <a:lnTo>
                    <a:pt x="33" y="119"/>
                  </a:lnTo>
                  <a:lnTo>
                    <a:pt x="33" y="117"/>
                  </a:lnTo>
                  <a:lnTo>
                    <a:pt x="31" y="117"/>
                  </a:lnTo>
                  <a:lnTo>
                    <a:pt x="28" y="117"/>
                  </a:lnTo>
                  <a:lnTo>
                    <a:pt x="26" y="117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2" y="115"/>
                  </a:lnTo>
                  <a:lnTo>
                    <a:pt x="20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1" y="112"/>
                  </a:lnTo>
                  <a:lnTo>
                    <a:pt x="11" y="112"/>
                  </a:lnTo>
                  <a:lnTo>
                    <a:pt x="11" y="111"/>
                  </a:lnTo>
                  <a:lnTo>
                    <a:pt x="11" y="111"/>
                  </a:lnTo>
                  <a:lnTo>
                    <a:pt x="9" y="109"/>
                  </a:lnTo>
                  <a:lnTo>
                    <a:pt x="8" y="109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6"/>
                  </a:lnTo>
                  <a:lnTo>
                    <a:pt x="9" y="106"/>
                  </a:lnTo>
                  <a:lnTo>
                    <a:pt x="9" y="104"/>
                  </a:lnTo>
                  <a:lnTo>
                    <a:pt x="9" y="104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8" y="101"/>
                  </a:lnTo>
                  <a:lnTo>
                    <a:pt x="6" y="101"/>
                  </a:lnTo>
                  <a:lnTo>
                    <a:pt x="6" y="100"/>
                  </a:lnTo>
                  <a:lnTo>
                    <a:pt x="4" y="100"/>
                  </a:lnTo>
                  <a:lnTo>
                    <a:pt x="4" y="98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5"/>
                  </a:lnTo>
                  <a:lnTo>
                    <a:pt x="8" y="93"/>
                  </a:lnTo>
                  <a:lnTo>
                    <a:pt x="8" y="92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6" y="89"/>
                  </a:lnTo>
                  <a:lnTo>
                    <a:pt x="4" y="89"/>
                  </a:lnTo>
                  <a:lnTo>
                    <a:pt x="4" y="89"/>
                  </a:lnTo>
                  <a:lnTo>
                    <a:pt x="6" y="87"/>
                  </a:lnTo>
                  <a:lnTo>
                    <a:pt x="4" y="87"/>
                  </a:lnTo>
                  <a:lnTo>
                    <a:pt x="4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3" y="82"/>
                  </a:lnTo>
                  <a:lnTo>
                    <a:pt x="3" y="81"/>
                  </a:lnTo>
                  <a:lnTo>
                    <a:pt x="1" y="81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3" y="76"/>
                  </a:lnTo>
                  <a:lnTo>
                    <a:pt x="3" y="76"/>
                  </a:lnTo>
                  <a:lnTo>
                    <a:pt x="4" y="73"/>
                  </a:lnTo>
                  <a:lnTo>
                    <a:pt x="6" y="71"/>
                  </a:lnTo>
                  <a:lnTo>
                    <a:pt x="6" y="71"/>
                  </a:lnTo>
                  <a:lnTo>
                    <a:pt x="6" y="70"/>
                  </a:lnTo>
                  <a:lnTo>
                    <a:pt x="4" y="70"/>
                  </a:lnTo>
                  <a:lnTo>
                    <a:pt x="4" y="68"/>
                  </a:lnTo>
                  <a:lnTo>
                    <a:pt x="4" y="68"/>
                  </a:lnTo>
                  <a:lnTo>
                    <a:pt x="3" y="67"/>
                  </a:lnTo>
                  <a:lnTo>
                    <a:pt x="1" y="65"/>
                  </a:lnTo>
                  <a:lnTo>
                    <a:pt x="1" y="65"/>
                  </a:lnTo>
                  <a:lnTo>
                    <a:pt x="3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59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5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2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2" y="51"/>
                  </a:lnTo>
                  <a:lnTo>
                    <a:pt x="12" y="51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4" y="4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7" y="46"/>
                  </a:lnTo>
                  <a:lnTo>
                    <a:pt x="19" y="43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38"/>
                  </a:lnTo>
                  <a:lnTo>
                    <a:pt x="20" y="35"/>
                  </a:lnTo>
                  <a:lnTo>
                    <a:pt x="19" y="35"/>
                  </a:lnTo>
                  <a:lnTo>
                    <a:pt x="17" y="33"/>
                  </a:lnTo>
                  <a:lnTo>
                    <a:pt x="19" y="32"/>
                  </a:lnTo>
                  <a:lnTo>
                    <a:pt x="19" y="30"/>
                  </a:lnTo>
                  <a:lnTo>
                    <a:pt x="20" y="29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1" y="27"/>
                  </a:lnTo>
                  <a:lnTo>
                    <a:pt x="34" y="30"/>
                  </a:lnTo>
                  <a:lnTo>
                    <a:pt x="33" y="32"/>
                  </a:lnTo>
                  <a:lnTo>
                    <a:pt x="34" y="33"/>
                  </a:lnTo>
                  <a:lnTo>
                    <a:pt x="34" y="32"/>
                  </a:lnTo>
                  <a:lnTo>
                    <a:pt x="36" y="32"/>
                  </a:lnTo>
                  <a:lnTo>
                    <a:pt x="36" y="30"/>
                  </a:lnTo>
                  <a:lnTo>
                    <a:pt x="36" y="29"/>
                  </a:lnTo>
                  <a:lnTo>
                    <a:pt x="37" y="30"/>
                  </a:lnTo>
                  <a:lnTo>
                    <a:pt x="39" y="30"/>
                  </a:lnTo>
                  <a:lnTo>
                    <a:pt x="39" y="33"/>
                  </a:lnTo>
                  <a:lnTo>
                    <a:pt x="39" y="30"/>
                  </a:lnTo>
                  <a:lnTo>
                    <a:pt x="39" y="29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4" y="24"/>
                  </a:lnTo>
                  <a:lnTo>
                    <a:pt x="49" y="24"/>
                  </a:lnTo>
                  <a:lnTo>
                    <a:pt x="50" y="26"/>
                  </a:lnTo>
                  <a:lnTo>
                    <a:pt x="55" y="29"/>
                  </a:lnTo>
                  <a:lnTo>
                    <a:pt x="55" y="30"/>
                  </a:lnTo>
                  <a:lnTo>
                    <a:pt x="56" y="30"/>
                  </a:lnTo>
                  <a:lnTo>
                    <a:pt x="55" y="29"/>
                  </a:lnTo>
                  <a:lnTo>
                    <a:pt x="50" y="24"/>
                  </a:lnTo>
                  <a:lnTo>
                    <a:pt x="49" y="24"/>
                  </a:lnTo>
                  <a:lnTo>
                    <a:pt x="47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4" y="21"/>
                  </a:lnTo>
                  <a:lnTo>
                    <a:pt x="44" y="16"/>
                  </a:lnTo>
                  <a:lnTo>
                    <a:pt x="44" y="16"/>
                  </a:lnTo>
                  <a:lnTo>
                    <a:pt x="42" y="15"/>
                  </a:lnTo>
                  <a:lnTo>
                    <a:pt x="42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4" y="13"/>
                  </a:lnTo>
                  <a:lnTo>
                    <a:pt x="45" y="11"/>
                  </a:lnTo>
                  <a:lnTo>
                    <a:pt x="45" y="11"/>
                  </a:lnTo>
                  <a:lnTo>
                    <a:pt x="44" y="10"/>
                  </a:lnTo>
                  <a:lnTo>
                    <a:pt x="42" y="8"/>
                  </a:lnTo>
                  <a:lnTo>
                    <a:pt x="41" y="5"/>
                  </a:lnTo>
                  <a:lnTo>
                    <a:pt x="41" y="4"/>
                  </a:lnTo>
                  <a:close/>
                  <a:moveTo>
                    <a:pt x="41" y="4"/>
                  </a:move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close/>
                  <a:moveTo>
                    <a:pt x="37" y="0"/>
                  </a:moveTo>
                  <a:lnTo>
                    <a:pt x="37" y="0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36" y="5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7" name="Freeform 294">
              <a:extLst>
                <a:ext uri="{FF2B5EF4-FFF2-40B4-BE49-F238E27FC236}">
                  <a16:creationId xmlns:a16="http://schemas.microsoft.com/office/drawing/2014/main" id="{E45D0D2C-C3B3-44B0-93FA-CB7579E5403F}"/>
                </a:ext>
              </a:extLst>
            </p:cNvPr>
            <p:cNvSpPr>
              <a:spLocks/>
            </p:cNvSpPr>
            <p:nvPr/>
          </p:nvSpPr>
          <p:spPr bwMode="auto">
            <a:xfrm>
              <a:off x="6106107" y="2846799"/>
              <a:ext cx="187125" cy="89664"/>
            </a:xfrm>
            <a:custGeom>
              <a:avLst/>
              <a:gdLst>
                <a:gd name="T0" fmla="*/ 35 w 96"/>
                <a:gd name="T1" fmla="*/ 0 h 46"/>
                <a:gd name="T2" fmla="*/ 36 w 96"/>
                <a:gd name="T3" fmla="*/ 3 h 46"/>
                <a:gd name="T4" fmla="*/ 38 w 96"/>
                <a:gd name="T5" fmla="*/ 3 h 46"/>
                <a:gd name="T6" fmla="*/ 41 w 96"/>
                <a:gd name="T7" fmla="*/ 2 h 46"/>
                <a:gd name="T8" fmla="*/ 46 w 96"/>
                <a:gd name="T9" fmla="*/ 2 h 46"/>
                <a:gd name="T10" fmla="*/ 47 w 96"/>
                <a:gd name="T11" fmla="*/ 5 h 46"/>
                <a:gd name="T12" fmla="*/ 54 w 96"/>
                <a:gd name="T13" fmla="*/ 6 h 46"/>
                <a:gd name="T14" fmla="*/ 57 w 96"/>
                <a:gd name="T15" fmla="*/ 8 h 46"/>
                <a:gd name="T16" fmla="*/ 62 w 96"/>
                <a:gd name="T17" fmla="*/ 8 h 46"/>
                <a:gd name="T18" fmla="*/ 62 w 96"/>
                <a:gd name="T19" fmla="*/ 10 h 46"/>
                <a:gd name="T20" fmla="*/ 60 w 96"/>
                <a:gd name="T21" fmla="*/ 13 h 46"/>
                <a:gd name="T22" fmla="*/ 63 w 96"/>
                <a:gd name="T23" fmla="*/ 14 h 46"/>
                <a:gd name="T24" fmla="*/ 66 w 96"/>
                <a:gd name="T25" fmla="*/ 17 h 46"/>
                <a:gd name="T26" fmla="*/ 71 w 96"/>
                <a:gd name="T27" fmla="*/ 16 h 46"/>
                <a:gd name="T28" fmla="*/ 69 w 96"/>
                <a:gd name="T29" fmla="*/ 11 h 46"/>
                <a:gd name="T30" fmla="*/ 77 w 96"/>
                <a:gd name="T31" fmla="*/ 14 h 46"/>
                <a:gd name="T32" fmla="*/ 81 w 96"/>
                <a:gd name="T33" fmla="*/ 14 h 46"/>
                <a:gd name="T34" fmla="*/ 79 w 96"/>
                <a:gd name="T35" fmla="*/ 17 h 46"/>
                <a:gd name="T36" fmla="*/ 82 w 96"/>
                <a:gd name="T37" fmla="*/ 19 h 46"/>
                <a:gd name="T38" fmla="*/ 85 w 96"/>
                <a:gd name="T39" fmla="*/ 19 h 46"/>
                <a:gd name="T40" fmla="*/ 87 w 96"/>
                <a:gd name="T41" fmla="*/ 21 h 46"/>
                <a:gd name="T42" fmla="*/ 90 w 96"/>
                <a:gd name="T43" fmla="*/ 21 h 46"/>
                <a:gd name="T44" fmla="*/ 93 w 96"/>
                <a:gd name="T45" fmla="*/ 24 h 46"/>
                <a:gd name="T46" fmla="*/ 96 w 96"/>
                <a:gd name="T47" fmla="*/ 29 h 46"/>
                <a:gd name="T48" fmla="*/ 93 w 96"/>
                <a:gd name="T49" fmla="*/ 29 h 46"/>
                <a:gd name="T50" fmla="*/ 90 w 96"/>
                <a:gd name="T51" fmla="*/ 32 h 46"/>
                <a:gd name="T52" fmla="*/ 87 w 96"/>
                <a:gd name="T53" fmla="*/ 35 h 46"/>
                <a:gd name="T54" fmla="*/ 84 w 96"/>
                <a:gd name="T55" fmla="*/ 38 h 46"/>
                <a:gd name="T56" fmla="*/ 82 w 96"/>
                <a:gd name="T57" fmla="*/ 41 h 46"/>
                <a:gd name="T58" fmla="*/ 73 w 96"/>
                <a:gd name="T59" fmla="*/ 41 h 46"/>
                <a:gd name="T60" fmla="*/ 69 w 96"/>
                <a:gd name="T61" fmla="*/ 46 h 46"/>
                <a:gd name="T62" fmla="*/ 66 w 96"/>
                <a:gd name="T63" fmla="*/ 44 h 46"/>
                <a:gd name="T64" fmla="*/ 63 w 96"/>
                <a:gd name="T65" fmla="*/ 43 h 46"/>
                <a:gd name="T66" fmla="*/ 57 w 96"/>
                <a:gd name="T67" fmla="*/ 43 h 46"/>
                <a:gd name="T68" fmla="*/ 51 w 96"/>
                <a:gd name="T69" fmla="*/ 41 h 46"/>
                <a:gd name="T70" fmla="*/ 44 w 96"/>
                <a:gd name="T71" fmla="*/ 40 h 46"/>
                <a:gd name="T72" fmla="*/ 41 w 96"/>
                <a:gd name="T73" fmla="*/ 38 h 46"/>
                <a:gd name="T74" fmla="*/ 40 w 96"/>
                <a:gd name="T75" fmla="*/ 43 h 46"/>
                <a:gd name="T76" fmla="*/ 35 w 96"/>
                <a:gd name="T77" fmla="*/ 46 h 46"/>
                <a:gd name="T78" fmla="*/ 30 w 96"/>
                <a:gd name="T79" fmla="*/ 46 h 46"/>
                <a:gd name="T80" fmla="*/ 25 w 96"/>
                <a:gd name="T81" fmla="*/ 43 h 46"/>
                <a:gd name="T82" fmla="*/ 21 w 96"/>
                <a:gd name="T83" fmla="*/ 40 h 46"/>
                <a:gd name="T84" fmla="*/ 17 w 96"/>
                <a:gd name="T85" fmla="*/ 38 h 46"/>
                <a:gd name="T86" fmla="*/ 13 w 96"/>
                <a:gd name="T87" fmla="*/ 33 h 46"/>
                <a:gd name="T88" fmla="*/ 8 w 96"/>
                <a:gd name="T89" fmla="*/ 30 h 46"/>
                <a:gd name="T90" fmla="*/ 5 w 96"/>
                <a:gd name="T91" fmla="*/ 25 h 46"/>
                <a:gd name="T92" fmla="*/ 5 w 96"/>
                <a:gd name="T93" fmla="*/ 22 h 46"/>
                <a:gd name="T94" fmla="*/ 5 w 96"/>
                <a:gd name="T95" fmla="*/ 21 h 46"/>
                <a:gd name="T96" fmla="*/ 0 w 96"/>
                <a:gd name="T97" fmla="*/ 17 h 46"/>
                <a:gd name="T98" fmla="*/ 0 w 96"/>
                <a:gd name="T99" fmla="*/ 14 h 46"/>
                <a:gd name="T100" fmla="*/ 2 w 96"/>
                <a:gd name="T101" fmla="*/ 14 h 46"/>
                <a:gd name="T102" fmla="*/ 5 w 96"/>
                <a:gd name="T103" fmla="*/ 13 h 46"/>
                <a:gd name="T104" fmla="*/ 10 w 96"/>
                <a:gd name="T105" fmla="*/ 11 h 46"/>
                <a:gd name="T106" fmla="*/ 13 w 96"/>
                <a:gd name="T107" fmla="*/ 11 h 46"/>
                <a:gd name="T108" fmla="*/ 16 w 96"/>
                <a:gd name="T109" fmla="*/ 8 h 46"/>
                <a:gd name="T110" fmla="*/ 19 w 96"/>
                <a:gd name="T111" fmla="*/ 8 h 46"/>
                <a:gd name="T112" fmla="*/ 21 w 96"/>
                <a:gd name="T113" fmla="*/ 6 h 46"/>
                <a:gd name="T114" fmla="*/ 28 w 96"/>
                <a:gd name="T115" fmla="*/ 5 h 46"/>
                <a:gd name="T116" fmla="*/ 32 w 96"/>
                <a:gd name="T117" fmla="*/ 2 h 46"/>
                <a:gd name="T118" fmla="*/ 32 w 96"/>
                <a:gd name="T11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46">
                  <a:moveTo>
                    <a:pt x="32" y="0"/>
                  </a:moveTo>
                  <a:lnTo>
                    <a:pt x="33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3" y="0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0" y="11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0" y="13"/>
                  </a:lnTo>
                  <a:lnTo>
                    <a:pt x="60" y="13"/>
                  </a:lnTo>
                  <a:lnTo>
                    <a:pt x="62" y="13"/>
                  </a:lnTo>
                  <a:lnTo>
                    <a:pt x="62" y="13"/>
                  </a:lnTo>
                  <a:lnTo>
                    <a:pt x="63" y="14"/>
                  </a:lnTo>
                  <a:lnTo>
                    <a:pt x="65" y="17"/>
                  </a:lnTo>
                  <a:lnTo>
                    <a:pt x="65" y="17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8" y="17"/>
                  </a:lnTo>
                  <a:lnTo>
                    <a:pt x="68" y="16"/>
                  </a:lnTo>
                  <a:lnTo>
                    <a:pt x="69" y="16"/>
                  </a:lnTo>
                  <a:lnTo>
                    <a:pt x="71" y="16"/>
                  </a:lnTo>
                  <a:lnTo>
                    <a:pt x="71" y="14"/>
                  </a:lnTo>
                  <a:lnTo>
                    <a:pt x="69" y="13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3" y="13"/>
                  </a:lnTo>
                  <a:lnTo>
                    <a:pt x="76" y="14"/>
                  </a:lnTo>
                  <a:lnTo>
                    <a:pt x="77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6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4" y="21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7" y="21"/>
                  </a:lnTo>
                  <a:lnTo>
                    <a:pt x="88" y="21"/>
                  </a:lnTo>
                  <a:lnTo>
                    <a:pt x="88" y="21"/>
                  </a:lnTo>
                  <a:lnTo>
                    <a:pt x="90" y="21"/>
                  </a:lnTo>
                  <a:lnTo>
                    <a:pt x="90" y="21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6" y="27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5" y="30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87" y="33"/>
                  </a:lnTo>
                  <a:lnTo>
                    <a:pt x="87" y="35"/>
                  </a:lnTo>
                  <a:lnTo>
                    <a:pt x="87" y="35"/>
                  </a:lnTo>
                  <a:lnTo>
                    <a:pt x="87" y="36"/>
                  </a:lnTo>
                  <a:lnTo>
                    <a:pt x="87" y="38"/>
                  </a:lnTo>
                  <a:lnTo>
                    <a:pt x="85" y="38"/>
                  </a:lnTo>
                  <a:lnTo>
                    <a:pt x="84" y="38"/>
                  </a:lnTo>
                  <a:lnTo>
                    <a:pt x="84" y="38"/>
                  </a:lnTo>
                  <a:lnTo>
                    <a:pt x="84" y="40"/>
                  </a:lnTo>
                  <a:lnTo>
                    <a:pt x="82" y="40"/>
                  </a:lnTo>
                  <a:lnTo>
                    <a:pt x="82" y="41"/>
                  </a:lnTo>
                  <a:lnTo>
                    <a:pt x="79" y="41"/>
                  </a:lnTo>
                  <a:lnTo>
                    <a:pt x="77" y="41"/>
                  </a:lnTo>
                  <a:lnTo>
                    <a:pt x="74" y="41"/>
                  </a:lnTo>
                  <a:lnTo>
                    <a:pt x="73" y="41"/>
                  </a:lnTo>
                  <a:lnTo>
                    <a:pt x="73" y="41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69" y="46"/>
                  </a:lnTo>
                  <a:lnTo>
                    <a:pt x="69" y="46"/>
                  </a:lnTo>
                  <a:lnTo>
                    <a:pt x="69" y="44"/>
                  </a:lnTo>
                  <a:lnTo>
                    <a:pt x="68" y="44"/>
                  </a:lnTo>
                  <a:lnTo>
                    <a:pt x="66" y="44"/>
                  </a:lnTo>
                  <a:lnTo>
                    <a:pt x="66" y="43"/>
                  </a:lnTo>
                  <a:lnTo>
                    <a:pt x="65" y="43"/>
                  </a:lnTo>
                  <a:lnTo>
                    <a:pt x="63" y="43"/>
                  </a:lnTo>
                  <a:lnTo>
                    <a:pt x="63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58" y="43"/>
                  </a:lnTo>
                  <a:lnTo>
                    <a:pt x="57" y="43"/>
                  </a:lnTo>
                  <a:lnTo>
                    <a:pt x="54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1" y="41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3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41"/>
                  </a:lnTo>
                  <a:lnTo>
                    <a:pt x="41" y="43"/>
                  </a:lnTo>
                  <a:lnTo>
                    <a:pt x="40" y="43"/>
                  </a:lnTo>
                  <a:lnTo>
                    <a:pt x="38" y="43"/>
                  </a:lnTo>
                  <a:lnTo>
                    <a:pt x="38" y="44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3" y="46"/>
                  </a:lnTo>
                  <a:lnTo>
                    <a:pt x="33" y="46"/>
                  </a:lnTo>
                  <a:lnTo>
                    <a:pt x="30" y="46"/>
                  </a:lnTo>
                  <a:lnTo>
                    <a:pt x="28" y="46"/>
                  </a:lnTo>
                  <a:lnTo>
                    <a:pt x="27" y="44"/>
                  </a:lnTo>
                  <a:lnTo>
                    <a:pt x="25" y="44"/>
                  </a:lnTo>
                  <a:lnTo>
                    <a:pt x="25" y="43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1" y="40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6" y="36"/>
                  </a:lnTo>
                  <a:lnTo>
                    <a:pt x="14" y="35"/>
                  </a:lnTo>
                  <a:lnTo>
                    <a:pt x="13" y="33"/>
                  </a:lnTo>
                  <a:lnTo>
                    <a:pt x="11" y="32"/>
                  </a:lnTo>
                  <a:lnTo>
                    <a:pt x="10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5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10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5" y="5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3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8" name="Freeform 295">
              <a:extLst>
                <a:ext uri="{FF2B5EF4-FFF2-40B4-BE49-F238E27FC236}">
                  <a16:creationId xmlns:a16="http://schemas.microsoft.com/office/drawing/2014/main" id="{F6D49145-03CD-49D6-B34A-1B07E57B7692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5280" y="3375039"/>
              <a:ext cx="64325" cy="33137"/>
            </a:xfrm>
            <a:custGeom>
              <a:avLst/>
              <a:gdLst>
                <a:gd name="T0" fmla="*/ 33 w 33"/>
                <a:gd name="T1" fmla="*/ 0 h 17"/>
                <a:gd name="T2" fmla="*/ 31 w 33"/>
                <a:gd name="T3" fmla="*/ 0 h 17"/>
                <a:gd name="T4" fmla="*/ 23 w 33"/>
                <a:gd name="T5" fmla="*/ 5 h 17"/>
                <a:gd name="T6" fmla="*/ 23 w 33"/>
                <a:gd name="T7" fmla="*/ 6 h 17"/>
                <a:gd name="T8" fmla="*/ 23 w 33"/>
                <a:gd name="T9" fmla="*/ 8 h 17"/>
                <a:gd name="T10" fmla="*/ 25 w 33"/>
                <a:gd name="T11" fmla="*/ 10 h 17"/>
                <a:gd name="T12" fmla="*/ 25 w 33"/>
                <a:gd name="T13" fmla="*/ 10 h 17"/>
                <a:gd name="T14" fmla="*/ 25 w 33"/>
                <a:gd name="T15" fmla="*/ 11 h 17"/>
                <a:gd name="T16" fmla="*/ 23 w 33"/>
                <a:gd name="T17" fmla="*/ 11 h 17"/>
                <a:gd name="T18" fmla="*/ 22 w 33"/>
                <a:gd name="T19" fmla="*/ 11 h 17"/>
                <a:gd name="T20" fmla="*/ 20 w 33"/>
                <a:gd name="T21" fmla="*/ 11 h 17"/>
                <a:gd name="T22" fmla="*/ 20 w 33"/>
                <a:gd name="T23" fmla="*/ 11 h 17"/>
                <a:gd name="T24" fmla="*/ 17 w 33"/>
                <a:gd name="T25" fmla="*/ 13 h 17"/>
                <a:gd name="T26" fmla="*/ 16 w 33"/>
                <a:gd name="T27" fmla="*/ 14 h 17"/>
                <a:gd name="T28" fmla="*/ 14 w 33"/>
                <a:gd name="T29" fmla="*/ 14 h 17"/>
                <a:gd name="T30" fmla="*/ 12 w 33"/>
                <a:gd name="T31" fmla="*/ 16 h 17"/>
                <a:gd name="T32" fmla="*/ 11 w 33"/>
                <a:gd name="T33" fmla="*/ 16 h 17"/>
                <a:gd name="T34" fmla="*/ 11 w 33"/>
                <a:gd name="T35" fmla="*/ 16 h 17"/>
                <a:gd name="T36" fmla="*/ 11 w 33"/>
                <a:gd name="T37" fmla="*/ 16 h 17"/>
                <a:gd name="T38" fmla="*/ 11 w 33"/>
                <a:gd name="T39" fmla="*/ 17 h 17"/>
                <a:gd name="T40" fmla="*/ 9 w 33"/>
                <a:gd name="T41" fmla="*/ 17 h 17"/>
                <a:gd name="T42" fmla="*/ 9 w 33"/>
                <a:gd name="T43" fmla="*/ 17 h 17"/>
                <a:gd name="T44" fmla="*/ 9 w 33"/>
                <a:gd name="T45" fmla="*/ 16 h 17"/>
                <a:gd name="T46" fmla="*/ 8 w 33"/>
                <a:gd name="T47" fmla="*/ 16 h 17"/>
                <a:gd name="T48" fmla="*/ 6 w 33"/>
                <a:gd name="T49" fmla="*/ 16 h 17"/>
                <a:gd name="T50" fmla="*/ 6 w 33"/>
                <a:gd name="T51" fmla="*/ 16 h 17"/>
                <a:gd name="T52" fmla="*/ 3 w 33"/>
                <a:gd name="T53" fmla="*/ 16 h 17"/>
                <a:gd name="T54" fmla="*/ 1 w 33"/>
                <a:gd name="T55" fmla="*/ 14 h 17"/>
                <a:gd name="T56" fmla="*/ 1 w 33"/>
                <a:gd name="T57" fmla="*/ 14 h 17"/>
                <a:gd name="T58" fmla="*/ 0 w 33"/>
                <a:gd name="T59" fmla="*/ 11 h 17"/>
                <a:gd name="T60" fmla="*/ 0 w 33"/>
                <a:gd name="T61" fmla="*/ 10 h 17"/>
                <a:gd name="T62" fmla="*/ 1 w 33"/>
                <a:gd name="T63" fmla="*/ 10 h 17"/>
                <a:gd name="T64" fmla="*/ 3 w 33"/>
                <a:gd name="T65" fmla="*/ 10 h 17"/>
                <a:gd name="T66" fmla="*/ 3 w 33"/>
                <a:gd name="T67" fmla="*/ 8 h 17"/>
                <a:gd name="T68" fmla="*/ 5 w 33"/>
                <a:gd name="T69" fmla="*/ 8 h 17"/>
                <a:gd name="T70" fmla="*/ 6 w 33"/>
                <a:gd name="T71" fmla="*/ 8 h 17"/>
                <a:gd name="T72" fmla="*/ 6 w 33"/>
                <a:gd name="T73" fmla="*/ 8 h 17"/>
                <a:gd name="T74" fmla="*/ 8 w 33"/>
                <a:gd name="T75" fmla="*/ 8 h 17"/>
                <a:gd name="T76" fmla="*/ 9 w 33"/>
                <a:gd name="T77" fmla="*/ 6 h 17"/>
                <a:gd name="T78" fmla="*/ 9 w 33"/>
                <a:gd name="T79" fmla="*/ 3 h 17"/>
                <a:gd name="T80" fmla="*/ 11 w 33"/>
                <a:gd name="T81" fmla="*/ 5 h 17"/>
                <a:gd name="T82" fmla="*/ 14 w 33"/>
                <a:gd name="T83" fmla="*/ 5 h 17"/>
                <a:gd name="T84" fmla="*/ 17 w 33"/>
                <a:gd name="T85" fmla="*/ 5 h 17"/>
                <a:gd name="T86" fmla="*/ 19 w 33"/>
                <a:gd name="T87" fmla="*/ 5 h 17"/>
                <a:gd name="T88" fmla="*/ 25 w 33"/>
                <a:gd name="T89" fmla="*/ 3 h 17"/>
                <a:gd name="T90" fmla="*/ 27 w 33"/>
                <a:gd name="T91" fmla="*/ 2 h 17"/>
                <a:gd name="T92" fmla="*/ 28 w 33"/>
                <a:gd name="T93" fmla="*/ 2 h 17"/>
                <a:gd name="T94" fmla="*/ 30 w 33"/>
                <a:gd name="T95" fmla="*/ 0 h 17"/>
                <a:gd name="T96" fmla="*/ 33 w 33"/>
                <a:gd name="T97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" h="17">
                  <a:moveTo>
                    <a:pt x="33" y="0"/>
                  </a:moveTo>
                  <a:lnTo>
                    <a:pt x="31" y="0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3" y="11"/>
                  </a:lnTo>
                  <a:lnTo>
                    <a:pt x="22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17" y="13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6"/>
                  </a:lnTo>
                  <a:lnTo>
                    <a:pt x="8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5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3"/>
                  </a:lnTo>
                  <a:lnTo>
                    <a:pt x="11" y="5"/>
                  </a:lnTo>
                  <a:lnTo>
                    <a:pt x="14" y="5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5" y="3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3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9" name="Freeform 296">
              <a:extLst>
                <a:ext uri="{FF2B5EF4-FFF2-40B4-BE49-F238E27FC236}">
                  <a16:creationId xmlns:a16="http://schemas.microsoft.com/office/drawing/2014/main" id="{7EFA9710-C4CD-4F7B-99EA-20907A0F613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91954" y="4708306"/>
              <a:ext cx="251450" cy="52630"/>
            </a:xfrm>
            <a:custGeom>
              <a:avLst/>
              <a:gdLst>
                <a:gd name="T0" fmla="*/ 1 w 129"/>
                <a:gd name="T1" fmla="*/ 25 h 27"/>
                <a:gd name="T2" fmla="*/ 1 w 129"/>
                <a:gd name="T3" fmla="*/ 25 h 27"/>
                <a:gd name="T4" fmla="*/ 1 w 129"/>
                <a:gd name="T5" fmla="*/ 27 h 27"/>
                <a:gd name="T6" fmla="*/ 1 w 129"/>
                <a:gd name="T7" fmla="*/ 27 h 27"/>
                <a:gd name="T8" fmla="*/ 1 w 129"/>
                <a:gd name="T9" fmla="*/ 27 h 27"/>
                <a:gd name="T10" fmla="*/ 1 w 129"/>
                <a:gd name="T11" fmla="*/ 27 h 27"/>
                <a:gd name="T12" fmla="*/ 1 w 129"/>
                <a:gd name="T13" fmla="*/ 27 h 27"/>
                <a:gd name="T14" fmla="*/ 1 w 129"/>
                <a:gd name="T15" fmla="*/ 27 h 27"/>
                <a:gd name="T16" fmla="*/ 1 w 129"/>
                <a:gd name="T17" fmla="*/ 27 h 27"/>
                <a:gd name="T18" fmla="*/ 1 w 129"/>
                <a:gd name="T19" fmla="*/ 27 h 27"/>
                <a:gd name="T20" fmla="*/ 1 w 129"/>
                <a:gd name="T21" fmla="*/ 25 h 27"/>
                <a:gd name="T22" fmla="*/ 1 w 129"/>
                <a:gd name="T23" fmla="*/ 25 h 27"/>
                <a:gd name="T24" fmla="*/ 0 w 129"/>
                <a:gd name="T25" fmla="*/ 25 h 27"/>
                <a:gd name="T26" fmla="*/ 1 w 129"/>
                <a:gd name="T27" fmla="*/ 25 h 27"/>
                <a:gd name="T28" fmla="*/ 1 w 129"/>
                <a:gd name="T29" fmla="*/ 25 h 27"/>
                <a:gd name="T30" fmla="*/ 1 w 129"/>
                <a:gd name="T31" fmla="*/ 25 h 27"/>
                <a:gd name="T32" fmla="*/ 1 w 129"/>
                <a:gd name="T33" fmla="*/ 25 h 27"/>
                <a:gd name="T34" fmla="*/ 1 w 129"/>
                <a:gd name="T35" fmla="*/ 25 h 27"/>
                <a:gd name="T36" fmla="*/ 1 w 129"/>
                <a:gd name="T37" fmla="*/ 27 h 27"/>
                <a:gd name="T38" fmla="*/ 1 w 129"/>
                <a:gd name="T39" fmla="*/ 27 h 27"/>
                <a:gd name="T40" fmla="*/ 1 w 129"/>
                <a:gd name="T41" fmla="*/ 27 h 27"/>
                <a:gd name="T42" fmla="*/ 1 w 129"/>
                <a:gd name="T43" fmla="*/ 27 h 27"/>
                <a:gd name="T44" fmla="*/ 1 w 129"/>
                <a:gd name="T45" fmla="*/ 27 h 27"/>
                <a:gd name="T46" fmla="*/ 1 w 129"/>
                <a:gd name="T47" fmla="*/ 27 h 27"/>
                <a:gd name="T48" fmla="*/ 0 w 129"/>
                <a:gd name="T49" fmla="*/ 25 h 27"/>
                <a:gd name="T50" fmla="*/ 0 w 129"/>
                <a:gd name="T51" fmla="*/ 25 h 27"/>
                <a:gd name="T52" fmla="*/ 129 w 129"/>
                <a:gd name="T53" fmla="*/ 0 h 27"/>
                <a:gd name="T54" fmla="*/ 129 w 129"/>
                <a:gd name="T55" fmla="*/ 1 h 27"/>
                <a:gd name="T56" fmla="*/ 129 w 129"/>
                <a:gd name="T57" fmla="*/ 3 h 27"/>
                <a:gd name="T58" fmla="*/ 127 w 129"/>
                <a:gd name="T59" fmla="*/ 1 h 27"/>
                <a:gd name="T60" fmla="*/ 127 w 129"/>
                <a:gd name="T61" fmla="*/ 1 h 27"/>
                <a:gd name="T62" fmla="*/ 127 w 129"/>
                <a:gd name="T63" fmla="*/ 1 h 27"/>
                <a:gd name="T64" fmla="*/ 127 w 129"/>
                <a:gd name="T65" fmla="*/ 1 h 27"/>
                <a:gd name="T66" fmla="*/ 129 w 129"/>
                <a:gd name="T67" fmla="*/ 1 h 27"/>
                <a:gd name="T68" fmla="*/ 129 w 129"/>
                <a:gd name="T6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9" h="27">
                  <a:moveTo>
                    <a:pt x="1" y="25"/>
                  </a:move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5"/>
                  </a:lnTo>
                  <a:lnTo>
                    <a:pt x="1" y="25"/>
                  </a:lnTo>
                  <a:close/>
                  <a:moveTo>
                    <a:pt x="0" y="25"/>
                  </a:move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close/>
                  <a:moveTo>
                    <a:pt x="129" y="0"/>
                  </a:moveTo>
                  <a:lnTo>
                    <a:pt x="129" y="1"/>
                  </a:lnTo>
                  <a:lnTo>
                    <a:pt x="129" y="3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9" y="1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0" name="Freeform 297">
              <a:extLst>
                <a:ext uri="{FF2B5EF4-FFF2-40B4-BE49-F238E27FC236}">
                  <a16:creationId xmlns:a16="http://schemas.microsoft.com/office/drawing/2014/main" id="{A6D95750-CD8D-4475-AD4C-7D695EE1BBA8}"/>
                </a:ext>
              </a:extLst>
            </p:cNvPr>
            <p:cNvSpPr>
              <a:spLocks/>
            </p:cNvSpPr>
            <p:nvPr/>
          </p:nvSpPr>
          <p:spPr bwMode="auto">
            <a:xfrm>
              <a:off x="3815773" y="4068962"/>
              <a:ext cx="13645" cy="9747"/>
            </a:xfrm>
            <a:custGeom>
              <a:avLst/>
              <a:gdLst>
                <a:gd name="T0" fmla="*/ 0 w 7"/>
                <a:gd name="T1" fmla="*/ 0 h 5"/>
                <a:gd name="T2" fmla="*/ 0 w 7"/>
                <a:gd name="T3" fmla="*/ 0 h 5"/>
                <a:gd name="T4" fmla="*/ 2 w 7"/>
                <a:gd name="T5" fmla="*/ 0 h 5"/>
                <a:gd name="T6" fmla="*/ 2 w 7"/>
                <a:gd name="T7" fmla="*/ 2 h 5"/>
                <a:gd name="T8" fmla="*/ 5 w 7"/>
                <a:gd name="T9" fmla="*/ 3 h 5"/>
                <a:gd name="T10" fmla="*/ 7 w 7"/>
                <a:gd name="T11" fmla="*/ 5 h 5"/>
                <a:gd name="T12" fmla="*/ 5 w 7"/>
                <a:gd name="T13" fmla="*/ 5 h 5"/>
                <a:gd name="T14" fmla="*/ 2 w 7"/>
                <a:gd name="T15" fmla="*/ 3 h 5"/>
                <a:gd name="T16" fmla="*/ 0 w 7"/>
                <a:gd name="T17" fmla="*/ 0 h 5"/>
                <a:gd name="T18" fmla="*/ 0 w 7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5" y="3"/>
                  </a:lnTo>
                  <a:lnTo>
                    <a:pt x="7" y="5"/>
                  </a:lnTo>
                  <a:lnTo>
                    <a:pt x="5" y="5"/>
                  </a:lnTo>
                  <a:lnTo>
                    <a:pt x="2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1" name="Freeform 298">
              <a:extLst>
                <a:ext uri="{FF2B5EF4-FFF2-40B4-BE49-F238E27FC236}">
                  <a16:creationId xmlns:a16="http://schemas.microsoft.com/office/drawing/2014/main" id="{6AD1F3F4-5113-4400-8B8B-8D8F5EF184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49629" y="3930566"/>
              <a:ext cx="76020" cy="68223"/>
            </a:xfrm>
            <a:custGeom>
              <a:avLst/>
              <a:gdLst>
                <a:gd name="T0" fmla="*/ 15 w 39"/>
                <a:gd name="T1" fmla="*/ 32 h 35"/>
                <a:gd name="T2" fmla="*/ 15 w 39"/>
                <a:gd name="T3" fmla="*/ 35 h 35"/>
                <a:gd name="T4" fmla="*/ 14 w 39"/>
                <a:gd name="T5" fmla="*/ 35 h 35"/>
                <a:gd name="T6" fmla="*/ 12 w 39"/>
                <a:gd name="T7" fmla="*/ 33 h 35"/>
                <a:gd name="T8" fmla="*/ 14 w 39"/>
                <a:gd name="T9" fmla="*/ 32 h 35"/>
                <a:gd name="T10" fmla="*/ 33 w 39"/>
                <a:gd name="T11" fmla="*/ 27 h 35"/>
                <a:gd name="T12" fmla="*/ 33 w 39"/>
                <a:gd name="T13" fmla="*/ 30 h 35"/>
                <a:gd name="T14" fmla="*/ 31 w 39"/>
                <a:gd name="T15" fmla="*/ 30 h 35"/>
                <a:gd name="T16" fmla="*/ 31 w 39"/>
                <a:gd name="T17" fmla="*/ 29 h 35"/>
                <a:gd name="T18" fmla="*/ 31 w 39"/>
                <a:gd name="T19" fmla="*/ 27 h 35"/>
                <a:gd name="T20" fmla="*/ 23 w 39"/>
                <a:gd name="T21" fmla="*/ 27 h 35"/>
                <a:gd name="T22" fmla="*/ 26 w 39"/>
                <a:gd name="T23" fmla="*/ 30 h 35"/>
                <a:gd name="T24" fmla="*/ 28 w 39"/>
                <a:gd name="T25" fmla="*/ 32 h 35"/>
                <a:gd name="T26" fmla="*/ 25 w 39"/>
                <a:gd name="T27" fmla="*/ 33 h 35"/>
                <a:gd name="T28" fmla="*/ 23 w 39"/>
                <a:gd name="T29" fmla="*/ 32 h 35"/>
                <a:gd name="T30" fmla="*/ 23 w 39"/>
                <a:gd name="T31" fmla="*/ 29 h 35"/>
                <a:gd name="T32" fmla="*/ 23 w 39"/>
                <a:gd name="T33" fmla="*/ 27 h 35"/>
                <a:gd name="T34" fmla="*/ 36 w 39"/>
                <a:gd name="T35" fmla="*/ 14 h 35"/>
                <a:gd name="T36" fmla="*/ 38 w 39"/>
                <a:gd name="T37" fmla="*/ 14 h 35"/>
                <a:gd name="T38" fmla="*/ 39 w 39"/>
                <a:gd name="T39" fmla="*/ 16 h 35"/>
                <a:gd name="T40" fmla="*/ 38 w 39"/>
                <a:gd name="T41" fmla="*/ 18 h 35"/>
                <a:gd name="T42" fmla="*/ 34 w 39"/>
                <a:gd name="T43" fmla="*/ 18 h 35"/>
                <a:gd name="T44" fmla="*/ 36 w 39"/>
                <a:gd name="T45" fmla="*/ 14 h 35"/>
                <a:gd name="T46" fmla="*/ 15 w 39"/>
                <a:gd name="T47" fmla="*/ 8 h 35"/>
                <a:gd name="T48" fmla="*/ 19 w 39"/>
                <a:gd name="T49" fmla="*/ 10 h 35"/>
                <a:gd name="T50" fmla="*/ 19 w 39"/>
                <a:gd name="T51" fmla="*/ 10 h 35"/>
                <a:gd name="T52" fmla="*/ 15 w 39"/>
                <a:gd name="T53" fmla="*/ 10 h 35"/>
                <a:gd name="T54" fmla="*/ 14 w 39"/>
                <a:gd name="T55" fmla="*/ 8 h 35"/>
                <a:gd name="T56" fmla="*/ 14 w 39"/>
                <a:gd name="T57" fmla="*/ 8 h 35"/>
                <a:gd name="T58" fmla="*/ 36 w 39"/>
                <a:gd name="T59" fmla="*/ 7 h 35"/>
                <a:gd name="T60" fmla="*/ 36 w 39"/>
                <a:gd name="T61" fmla="*/ 8 h 35"/>
                <a:gd name="T62" fmla="*/ 34 w 39"/>
                <a:gd name="T63" fmla="*/ 8 h 35"/>
                <a:gd name="T64" fmla="*/ 36 w 39"/>
                <a:gd name="T65" fmla="*/ 5 h 35"/>
                <a:gd name="T66" fmla="*/ 6 w 39"/>
                <a:gd name="T67" fmla="*/ 3 h 35"/>
                <a:gd name="T68" fmla="*/ 8 w 39"/>
                <a:gd name="T69" fmla="*/ 5 h 35"/>
                <a:gd name="T70" fmla="*/ 4 w 39"/>
                <a:gd name="T71" fmla="*/ 7 h 35"/>
                <a:gd name="T72" fmla="*/ 4 w 39"/>
                <a:gd name="T73" fmla="*/ 5 h 35"/>
                <a:gd name="T74" fmla="*/ 6 w 39"/>
                <a:gd name="T75" fmla="*/ 3 h 35"/>
                <a:gd name="T76" fmla="*/ 4 w 39"/>
                <a:gd name="T77" fmla="*/ 0 h 35"/>
                <a:gd name="T78" fmla="*/ 4 w 39"/>
                <a:gd name="T79" fmla="*/ 2 h 35"/>
                <a:gd name="T80" fmla="*/ 1 w 39"/>
                <a:gd name="T81" fmla="*/ 3 h 35"/>
                <a:gd name="T82" fmla="*/ 1 w 39"/>
                <a:gd name="T83" fmla="*/ 3 h 35"/>
                <a:gd name="T84" fmla="*/ 1 w 39"/>
                <a:gd name="T8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" h="35">
                  <a:moveTo>
                    <a:pt x="14" y="32"/>
                  </a:moveTo>
                  <a:lnTo>
                    <a:pt x="15" y="32"/>
                  </a:lnTo>
                  <a:lnTo>
                    <a:pt x="15" y="33"/>
                  </a:lnTo>
                  <a:lnTo>
                    <a:pt x="15" y="35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2" y="35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4" y="32"/>
                  </a:lnTo>
                  <a:close/>
                  <a:moveTo>
                    <a:pt x="31" y="27"/>
                  </a:moveTo>
                  <a:lnTo>
                    <a:pt x="33" y="27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29"/>
                  </a:lnTo>
                  <a:lnTo>
                    <a:pt x="31" y="29"/>
                  </a:lnTo>
                  <a:lnTo>
                    <a:pt x="31" y="27"/>
                  </a:lnTo>
                  <a:close/>
                  <a:moveTo>
                    <a:pt x="23" y="27"/>
                  </a:moveTo>
                  <a:lnTo>
                    <a:pt x="23" y="27"/>
                  </a:lnTo>
                  <a:lnTo>
                    <a:pt x="25" y="29"/>
                  </a:lnTo>
                  <a:lnTo>
                    <a:pt x="26" y="30"/>
                  </a:lnTo>
                  <a:lnTo>
                    <a:pt x="26" y="30"/>
                  </a:lnTo>
                  <a:lnTo>
                    <a:pt x="28" y="32"/>
                  </a:lnTo>
                  <a:lnTo>
                    <a:pt x="26" y="33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3" y="32"/>
                  </a:lnTo>
                  <a:lnTo>
                    <a:pt x="23" y="30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27"/>
                  </a:lnTo>
                  <a:close/>
                  <a:moveTo>
                    <a:pt x="36" y="14"/>
                  </a:moveTo>
                  <a:lnTo>
                    <a:pt x="36" y="14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9" y="18"/>
                  </a:lnTo>
                  <a:lnTo>
                    <a:pt x="38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36" y="14"/>
                  </a:lnTo>
                  <a:close/>
                  <a:moveTo>
                    <a:pt x="14" y="8"/>
                  </a:moveTo>
                  <a:lnTo>
                    <a:pt x="15" y="8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7" y="8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8"/>
                  </a:lnTo>
                  <a:close/>
                  <a:moveTo>
                    <a:pt x="36" y="5"/>
                  </a:moveTo>
                  <a:lnTo>
                    <a:pt x="36" y="7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4" y="7"/>
                  </a:lnTo>
                  <a:lnTo>
                    <a:pt x="36" y="5"/>
                  </a:lnTo>
                  <a:lnTo>
                    <a:pt x="36" y="5"/>
                  </a:lnTo>
                  <a:close/>
                  <a:moveTo>
                    <a:pt x="6" y="3"/>
                  </a:move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4" y="7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6" y="3"/>
                  </a:lnTo>
                  <a:close/>
                  <a:moveTo>
                    <a:pt x="4" y="0"/>
                  </a:moveTo>
                  <a:lnTo>
                    <a:pt x="4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2" name="Freeform 299">
              <a:extLst>
                <a:ext uri="{FF2B5EF4-FFF2-40B4-BE49-F238E27FC236}">
                  <a16:creationId xmlns:a16="http://schemas.microsoft.com/office/drawing/2014/main" id="{0515CCE1-31FA-47A5-8B9E-FA56774136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73299" y="3757086"/>
              <a:ext cx="302130" cy="97461"/>
            </a:xfrm>
            <a:custGeom>
              <a:avLst/>
              <a:gdLst>
                <a:gd name="T0" fmla="*/ 32 w 155"/>
                <a:gd name="T1" fmla="*/ 22 h 50"/>
                <a:gd name="T2" fmla="*/ 27 w 155"/>
                <a:gd name="T3" fmla="*/ 26 h 50"/>
                <a:gd name="T4" fmla="*/ 26 w 155"/>
                <a:gd name="T5" fmla="*/ 23 h 50"/>
                <a:gd name="T6" fmla="*/ 26 w 155"/>
                <a:gd name="T7" fmla="*/ 20 h 50"/>
                <a:gd name="T8" fmla="*/ 104 w 155"/>
                <a:gd name="T9" fmla="*/ 17 h 50"/>
                <a:gd name="T10" fmla="*/ 101 w 155"/>
                <a:gd name="T11" fmla="*/ 18 h 50"/>
                <a:gd name="T12" fmla="*/ 100 w 155"/>
                <a:gd name="T13" fmla="*/ 14 h 50"/>
                <a:gd name="T14" fmla="*/ 101 w 155"/>
                <a:gd name="T15" fmla="*/ 15 h 50"/>
                <a:gd name="T16" fmla="*/ 100 w 155"/>
                <a:gd name="T17" fmla="*/ 14 h 50"/>
                <a:gd name="T18" fmla="*/ 98 w 155"/>
                <a:gd name="T19" fmla="*/ 14 h 50"/>
                <a:gd name="T20" fmla="*/ 95 w 155"/>
                <a:gd name="T21" fmla="*/ 12 h 50"/>
                <a:gd name="T22" fmla="*/ 93 w 155"/>
                <a:gd name="T23" fmla="*/ 9 h 50"/>
                <a:gd name="T24" fmla="*/ 93 w 155"/>
                <a:gd name="T25" fmla="*/ 11 h 50"/>
                <a:gd name="T26" fmla="*/ 89 w 155"/>
                <a:gd name="T27" fmla="*/ 9 h 50"/>
                <a:gd name="T28" fmla="*/ 79 w 155"/>
                <a:gd name="T29" fmla="*/ 7 h 50"/>
                <a:gd name="T30" fmla="*/ 40 w 155"/>
                <a:gd name="T31" fmla="*/ 0 h 50"/>
                <a:gd name="T32" fmla="*/ 52 w 155"/>
                <a:gd name="T33" fmla="*/ 1 h 50"/>
                <a:gd name="T34" fmla="*/ 62 w 155"/>
                <a:gd name="T35" fmla="*/ 1 h 50"/>
                <a:gd name="T36" fmla="*/ 68 w 155"/>
                <a:gd name="T37" fmla="*/ 3 h 50"/>
                <a:gd name="T38" fmla="*/ 73 w 155"/>
                <a:gd name="T39" fmla="*/ 4 h 50"/>
                <a:gd name="T40" fmla="*/ 81 w 155"/>
                <a:gd name="T41" fmla="*/ 12 h 50"/>
                <a:gd name="T42" fmla="*/ 89 w 155"/>
                <a:gd name="T43" fmla="*/ 12 h 50"/>
                <a:gd name="T44" fmla="*/ 104 w 155"/>
                <a:gd name="T45" fmla="*/ 20 h 50"/>
                <a:gd name="T46" fmla="*/ 106 w 155"/>
                <a:gd name="T47" fmla="*/ 18 h 50"/>
                <a:gd name="T48" fmla="*/ 112 w 155"/>
                <a:gd name="T49" fmla="*/ 23 h 50"/>
                <a:gd name="T50" fmla="*/ 111 w 155"/>
                <a:gd name="T51" fmla="*/ 25 h 50"/>
                <a:gd name="T52" fmla="*/ 115 w 155"/>
                <a:gd name="T53" fmla="*/ 26 h 50"/>
                <a:gd name="T54" fmla="*/ 119 w 155"/>
                <a:gd name="T55" fmla="*/ 28 h 50"/>
                <a:gd name="T56" fmla="*/ 126 w 155"/>
                <a:gd name="T57" fmla="*/ 31 h 50"/>
                <a:gd name="T58" fmla="*/ 133 w 155"/>
                <a:gd name="T59" fmla="*/ 33 h 50"/>
                <a:gd name="T60" fmla="*/ 131 w 155"/>
                <a:gd name="T61" fmla="*/ 36 h 50"/>
                <a:gd name="T62" fmla="*/ 139 w 155"/>
                <a:gd name="T63" fmla="*/ 37 h 50"/>
                <a:gd name="T64" fmla="*/ 150 w 155"/>
                <a:gd name="T65" fmla="*/ 42 h 50"/>
                <a:gd name="T66" fmla="*/ 155 w 155"/>
                <a:gd name="T67" fmla="*/ 44 h 50"/>
                <a:gd name="T68" fmla="*/ 152 w 155"/>
                <a:gd name="T69" fmla="*/ 47 h 50"/>
                <a:gd name="T70" fmla="*/ 141 w 155"/>
                <a:gd name="T71" fmla="*/ 48 h 50"/>
                <a:gd name="T72" fmla="*/ 139 w 155"/>
                <a:gd name="T73" fmla="*/ 48 h 50"/>
                <a:gd name="T74" fmla="*/ 126 w 155"/>
                <a:gd name="T75" fmla="*/ 48 h 50"/>
                <a:gd name="T76" fmla="*/ 114 w 155"/>
                <a:gd name="T77" fmla="*/ 48 h 50"/>
                <a:gd name="T78" fmla="*/ 111 w 155"/>
                <a:gd name="T79" fmla="*/ 44 h 50"/>
                <a:gd name="T80" fmla="*/ 111 w 155"/>
                <a:gd name="T81" fmla="*/ 39 h 50"/>
                <a:gd name="T82" fmla="*/ 104 w 155"/>
                <a:gd name="T83" fmla="*/ 37 h 50"/>
                <a:gd name="T84" fmla="*/ 93 w 155"/>
                <a:gd name="T85" fmla="*/ 33 h 50"/>
                <a:gd name="T86" fmla="*/ 90 w 155"/>
                <a:gd name="T87" fmla="*/ 25 h 50"/>
                <a:gd name="T88" fmla="*/ 79 w 155"/>
                <a:gd name="T89" fmla="*/ 23 h 50"/>
                <a:gd name="T90" fmla="*/ 65 w 155"/>
                <a:gd name="T91" fmla="*/ 17 h 50"/>
                <a:gd name="T92" fmla="*/ 55 w 155"/>
                <a:gd name="T93" fmla="*/ 17 h 50"/>
                <a:gd name="T94" fmla="*/ 52 w 155"/>
                <a:gd name="T95" fmla="*/ 14 h 50"/>
                <a:gd name="T96" fmla="*/ 44 w 155"/>
                <a:gd name="T97" fmla="*/ 14 h 50"/>
                <a:gd name="T98" fmla="*/ 44 w 155"/>
                <a:gd name="T99" fmla="*/ 11 h 50"/>
                <a:gd name="T100" fmla="*/ 44 w 155"/>
                <a:gd name="T101" fmla="*/ 7 h 50"/>
                <a:gd name="T102" fmla="*/ 29 w 155"/>
                <a:gd name="T103" fmla="*/ 9 h 50"/>
                <a:gd name="T104" fmla="*/ 22 w 155"/>
                <a:gd name="T105" fmla="*/ 14 h 50"/>
                <a:gd name="T106" fmla="*/ 18 w 155"/>
                <a:gd name="T107" fmla="*/ 15 h 50"/>
                <a:gd name="T108" fmla="*/ 13 w 155"/>
                <a:gd name="T109" fmla="*/ 18 h 50"/>
                <a:gd name="T110" fmla="*/ 5 w 155"/>
                <a:gd name="T111" fmla="*/ 22 h 50"/>
                <a:gd name="T112" fmla="*/ 2 w 155"/>
                <a:gd name="T113" fmla="*/ 18 h 50"/>
                <a:gd name="T114" fmla="*/ 5 w 155"/>
                <a:gd name="T115" fmla="*/ 17 h 50"/>
                <a:gd name="T116" fmla="*/ 7 w 155"/>
                <a:gd name="T117" fmla="*/ 14 h 50"/>
                <a:gd name="T118" fmla="*/ 24 w 155"/>
                <a:gd name="T119" fmla="*/ 3 h 50"/>
                <a:gd name="T120" fmla="*/ 40 w 155"/>
                <a:gd name="T12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" h="50">
                  <a:moveTo>
                    <a:pt x="27" y="18"/>
                  </a:moveTo>
                  <a:lnTo>
                    <a:pt x="30" y="18"/>
                  </a:lnTo>
                  <a:lnTo>
                    <a:pt x="32" y="18"/>
                  </a:lnTo>
                  <a:lnTo>
                    <a:pt x="32" y="20"/>
                  </a:lnTo>
                  <a:lnTo>
                    <a:pt x="32" y="22"/>
                  </a:lnTo>
                  <a:lnTo>
                    <a:pt x="33" y="23"/>
                  </a:lnTo>
                  <a:lnTo>
                    <a:pt x="33" y="25"/>
                  </a:lnTo>
                  <a:lnTo>
                    <a:pt x="32" y="25"/>
                  </a:lnTo>
                  <a:lnTo>
                    <a:pt x="29" y="26"/>
                  </a:lnTo>
                  <a:lnTo>
                    <a:pt x="27" y="26"/>
                  </a:lnTo>
                  <a:lnTo>
                    <a:pt x="26" y="25"/>
                  </a:lnTo>
                  <a:lnTo>
                    <a:pt x="26" y="25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6" y="23"/>
                  </a:lnTo>
                  <a:lnTo>
                    <a:pt x="26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8"/>
                  </a:lnTo>
                  <a:close/>
                  <a:moveTo>
                    <a:pt x="101" y="17"/>
                  </a:moveTo>
                  <a:lnTo>
                    <a:pt x="103" y="17"/>
                  </a:lnTo>
                  <a:lnTo>
                    <a:pt x="104" y="17"/>
                  </a:lnTo>
                  <a:lnTo>
                    <a:pt x="104" y="17"/>
                  </a:lnTo>
                  <a:lnTo>
                    <a:pt x="104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1" y="18"/>
                  </a:lnTo>
                  <a:lnTo>
                    <a:pt x="101" y="17"/>
                  </a:lnTo>
                  <a:lnTo>
                    <a:pt x="100" y="17"/>
                  </a:lnTo>
                  <a:lnTo>
                    <a:pt x="101" y="17"/>
                  </a:lnTo>
                  <a:close/>
                  <a:moveTo>
                    <a:pt x="100" y="14"/>
                  </a:move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0" y="15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0" y="14"/>
                  </a:lnTo>
                  <a:close/>
                  <a:moveTo>
                    <a:pt x="96" y="11"/>
                  </a:moveTo>
                  <a:lnTo>
                    <a:pt x="96" y="11"/>
                  </a:lnTo>
                  <a:lnTo>
                    <a:pt x="98" y="12"/>
                  </a:lnTo>
                  <a:lnTo>
                    <a:pt x="98" y="12"/>
                  </a:lnTo>
                  <a:lnTo>
                    <a:pt x="98" y="14"/>
                  </a:lnTo>
                  <a:lnTo>
                    <a:pt x="98" y="14"/>
                  </a:lnTo>
                  <a:lnTo>
                    <a:pt x="98" y="12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2"/>
                  </a:lnTo>
                  <a:lnTo>
                    <a:pt x="95" y="11"/>
                  </a:lnTo>
                  <a:lnTo>
                    <a:pt x="96" y="11"/>
                  </a:lnTo>
                  <a:close/>
                  <a:moveTo>
                    <a:pt x="90" y="9"/>
                  </a:moveTo>
                  <a:lnTo>
                    <a:pt x="92" y="9"/>
                  </a:lnTo>
                  <a:lnTo>
                    <a:pt x="93" y="9"/>
                  </a:lnTo>
                  <a:lnTo>
                    <a:pt x="93" y="9"/>
                  </a:lnTo>
                  <a:lnTo>
                    <a:pt x="95" y="9"/>
                  </a:lnTo>
                  <a:lnTo>
                    <a:pt x="95" y="11"/>
                  </a:lnTo>
                  <a:lnTo>
                    <a:pt x="95" y="11"/>
                  </a:lnTo>
                  <a:lnTo>
                    <a:pt x="93" y="11"/>
                  </a:lnTo>
                  <a:lnTo>
                    <a:pt x="93" y="11"/>
                  </a:lnTo>
                  <a:lnTo>
                    <a:pt x="92" y="11"/>
                  </a:lnTo>
                  <a:lnTo>
                    <a:pt x="90" y="11"/>
                  </a:lnTo>
                  <a:lnTo>
                    <a:pt x="90" y="11"/>
                  </a:lnTo>
                  <a:lnTo>
                    <a:pt x="89" y="9"/>
                  </a:lnTo>
                  <a:lnTo>
                    <a:pt x="90" y="9"/>
                  </a:lnTo>
                  <a:close/>
                  <a:moveTo>
                    <a:pt x="76" y="6"/>
                  </a:moveTo>
                  <a:lnTo>
                    <a:pt x="79" y="7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8" y="7"/>
                  </a:lnTo>
                  <a:lnTo>
                    <a:pt x="76" y="6"/>
                  </a:lnTo>
                  <a:lnTo>
                    <a:pt x="76" y="6"/>
                  </a:lnTo>
                  <a:lnTo>
                    <a:pt x="76" y="6"/>
                  </a:lnTo>
                  <a:close/>
                  <a:moveTo>
                    <a:pt x="40" y="0"/>
                  </a:moveTo>
                  <a:lnTo>
                    <a:pt x="44" y="0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5" y="1"/>
                  </a:lnTo>
                  <a:lnTo>
                    <a:pt x="60" y="1"/>
                  </a:lnTo>
                  <a:lnTo>
                    <a:pt x="62" y="1"/>
                  </a:lnTo>
                  <a:lnTo>
                    <a:pt x="62" y="3"/>
                  </a:lnTo>
                  <a:lnTo>
                    <a:pt x="63" y="3"/>
                  </a:lnTo>
                  <a:lnTo>
                    <a:pt x="65" y="3"/>
                  </a:lnTo>
                  <a:lnTo>
                    <a:pt x="67" y="3"/>
                  </a:lnTo>
                  <a:lnTo>
                    <a:pt x="68" y="3"/>
                  </a:lnTo>
                  <a:lnTo>
                    <a:pt x="70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3" y="4"/>
                  </a:lnTo>
                  <a:lnTo>
                    <a:pt x="73" y="4"/>
                  </a:lnTo>
                  <a:lnTo>
                    <a:pt x="74" y="6"/>
                  </a:lnTo>
                  <a:lnTo>
                    <a:pt x="78" y="9"/>
                  </a:lnTo>
                  <a:lnTo>
                    <a:pt x="78" y="11"/>
                  </a:lnTo>
                  <a:lnTo>
                    <a:pt x="79" y="11"/>
                  </a:lnTo>
                  <a:lnTo>
                    <a:pt x="81" y="12"/>
                  </a:lnTo>
                  <a:lnTo>
                    <a:pt x="82" y="12"/>
                  </a:lnTo>
                  <a:lnTo>
                    <a:pt x="85" y="12"/>
                  </a:lnTo>
                  <a:lnTo>
                    <a:pt x="87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96" y="15"/>
                  </a:lnTo>
                  <a:lnTo>
                    <a:pt x="100" y="18"/>
                  </a:lnTo>
                  <a:lnTo>
                    <a:pt x="101" y="18"/>
                  </a:lnTo>
                  <a:lnTo>
                    <a:pt x="104" y="20"/>
                  </a:lnTo>
                  <a:lnTo>
                    <a:pt x="106" y="2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18"/>
                  </a:lnTo>
                  <a:lnTo>
                    <a:pt x="106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11" y="23"/>
                  </a:lnTo>
                  <a:lnTo>
                    <a:pt x="112" y="23"/>
                  </a:lnTo>
                  <a:lnTo>
                    <a:pt x="111" y="23"/>
                  </a:lnTo>
                  <a:lnTo>
                    <a:pt x="111" y="23"/>
                  </a:lnTo>
                  <a:lnTo>
                    <a:pt x="109" y="23"/>
                  </a:lnTo>
                  <a:lnTo>
                    <a:pt x="109" y="25"/>
                  </a:lnTo>
                  <a:lnTo>
                    <a:pt x="111" y="25"/>
                  </a:lnTo>
                  <a:lnTo>
                    <a:pt x="111" y="25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8"/>
                  </a:lnTo>
                  <a:lnTo>
                    <a:pt x="117" y="26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20" y="28"/>
                  </a:lnTo>
                  <a:lnTo>
                    <a:pt x="122" y="28"/>
                  </a:lnTo>
                  <a:lnTo>
                    <a:pt x="125" y="29"/>
                  </a:lnTo>
                  <a:lnTo>
                    <a:pt x="126" y="31"/>
                  </a:lnTo>
                  <a:lnTo>
                    <a:pt x="130" y="31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3"/>
                  </a:lnTo>
                  <a:lnTo>
                    <a:pt x="133" y="33"/>
                  </a:lnTo>
                  <a:lnTo>
                    <a:pt x="133" y="34"/>
                  </a:lnTo>
                  <a:lnTo>
                    <a:pt x="134" y="34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3" y="37"/>
                  </a:lnTo>
                  <a:lnTo>
                    <a:pt x="133" y="36"/>
                  </a:lnTo>
                  <a:lnTo>
                    <a:pt x="134" y="37"/>
                  </a:lnTo>
                  <a:lnTo>
                    <a:pt x="137" y="37"/>
                  </a:lnTo>
                  <a:lnTo>
                    <a:pt x="139" y="37"/>
                  </a:lnTo>
                  <a:lnTo>
                    <a:pt x="144" y="37"/>
                  </a:lnTo>
                  <a:lnTo>
                    <a:pt x="144" y="37"/>
                  </a:lnTo>
                  <a:lnTo>
                    <a:pt x="147" y="39"/>
                  </a:lnTo>
                  <a:lnTo>
                    <a:pt x="147" y="39"/>
                  </a:lnTo>
                  <a:lnTo>
                    <a:pt x="150" y="42"/>
                  </a:lnTo>
                  <a:lnTo>
                    <a:pt x="152" y="42"/>
                  </a:lnTo>
                  <a:lnTo>
                    <a:pt x="153" y="42"/>
                  </a:lnTo>
                  <a:lnTo>
                    <a:pt x="153" y="42"/>
                  </a:lnTo>
                  <a:lnTo>
                    <a:pt x="155" y="42"/>
                  </a:lnTo>
                  <a:lnTo>
                    <a:pt x="155" y="44"/>
                  </a:lnTo>
                  <a:lnTo>
                    <a:pt x="155" y="44"/>
                  </a:lnTo>
                  <a:lnTo>
                    <a:pt x="155" y="45"/>
                  </a:lnTo>
                  <a:lnTo>
                    <a:pt x="153" y="45"/>
                  </a:lnTo>
                  <a:lnTo>
                    <a:pt x="153" y="47"/>
                  </a:lnTo>
                  <a:lnTo>
                    <a:pt x="152" y="47"/>
                  </a:lnTo>
                  <a:lnTo>
                    <a:pt x="149" y="47"/>
                  </a:lnTo>
                  <a:lnTo>
                    <a:pt x="145" y="47"/>
                  </a:lnTo>
                  <a:lnTo>
                    <a:pt x="144" y="48"/>
                  </a:lnTo>
                  <a:lnTo>
                    <a:pt x="142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7"/>
                  </a:lnTo>
                  <a:lnTo>
                    <a:pt x="141" y="48"/>
                  </a:lnTo>
                  <a:lnTo>
                    <a:pt x="139" y="48"/>
                  </a:lnTo>
                  <a:lnTo>
                    <a:pt x="139" y="48"/>
                  </a:lnTo>
                  <a:lnTo>
                    <a:pt x="134" y="48"/>
                  </a:lnTo>
                  <a:lnTo>
                    <a:pt x="133" y="48"/>
                  </a:lnTo>
                  <a:lnTo>
                    <a:pt x="131" y="48"/>
                  </a:lnTo>
                  <a:lnTo>
                    <a:pt x="126" y="48"/>
                  </a:lnTo>
                  <a:lnTo>
                    <a:pt x="125" y="48"/>
                  </a:lnTo>
                  <a:lnTo>
                    <a:pt x="120" y="48"/>
                  </a:lnTo>
                  <a:lnTo>
                    <a:pt x="117" y="48"/>
                  </a:lnTo>
                  <a:lnTo>
                    <a:pt x="115" y="48"/>
                  </a:lnTo>
                  <a:lnTo>
                    <a:pt x="114" y="48"/>
                  </a:lnTo>
                  <a:lnTo>
                    <a:pt x="111" y="48"/>
                  </a:lnTo>
                  <a:lnTo>
                    <a:pt x="108" y="50"/>
                  </a:lnTo>
                  <a:lnTo>
                    <a:pt x="103" y="50"/>
                  </a:lnTo>
                  <a:lnTo>
                    <a:pt x="106" y="47"/>
                  </a:lnTo>
                  <a:lnTo>
                    <a:pt x="111" y="44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11" y="37"/>
                  </a:lnTo>
                  <a:lnTo>
                    <a:pt x="109" y="37"/>
                  </a:lnTo>
                  <a:lnTo>
                    <a:pt x="108" y="37"/>
                  </a:lnTo>
                  <a:lnTo>
                    <a:pt x="104" y="37"/>
                  </a:lnTo>
                  <a:lnTo>
                    <a:pt x="101" y="37"/>
                  </a:lnTo>
                  <a:lnTo>
                    <a:pt x="100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3" y="33"/>
                  </a:lnTo>
                  <a:lnTo>
                    <a:pt x="93" y="33"/>
                  </a:lnTo>
                  <a:lnTo>
                    <a:pt x="92" y="31"/>
                  </a:lnTo>
                  <a:lnTo>
                    <a:pt x="92" y="28"/>
                  </a:lnTo>
                  <a:lnTo>
                    <a:pt x="90" y="26"/>
                  </a:lnTo>
                  <a:lnTo>
                    <a:pt x="90" y="25"/>
                  </a:lnTo>
                  <a:lnTo>
                    <a:pt x="89" y="23"/>
                  </a:lnTo>
                  <a:lnTo>
                    <a:pt x="87" y="23"/>
                  </a:lnTo>
                  <a:lnTo>
                    <a:pt x="82" y="25"/>
                  </a:lnTo>
                  <a:lnTo>
                    <a:pt x="81" y="25"/>
                  </a:lnTo>
                  <a:lnTo>
                    <a:pt x="79" y="23"/>
                  </a:lnTo>
                  <a:lnTo>
                    <a:pt x="71" y="22"/>
                  </a:lnTo>
                  <a:lnTo>
                    <a:pt x="68" y="20"/>
                  </a:lnTo>
                  <a:lnTo>
                    <a:pt x="67" y="20"/>
                  </a:lnTo>
                  <a:lnTo>
                    <a:pt x="67" y="18"/>
                  </a:lnTo>
                  <a:lnTo>
                    <a:pt x="65" y="17"/>
                  </a:lnTo>
                  <a:lnTo>
                    <a:pt x="63" y="15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57" y="17"/>
                  </a:lnTo>
                  <a:lnTo>
                    <a:pt x="55" y="17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44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0" y="12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6" y="11"/>
                  </a:lnTo>
                  <a:lnTo>
                    <a:pt x="46" y="9"/>
                  </a:lnTo>
                  <a:lnTo>
                    <a:pt x="46" y="9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3" y="7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29" y="9"/>
                  </a:lnTo>
                  <a:lnTo>
                    <a:pt x="27" y="9"/>
                  </a:lnTo>
                  <a:lnTo>
                    <a:pt x="26" y="11"/>
                  </a:lnTo>
                  <a:lnTo>
                    <a:pt x="26" y="12"/>
                  </a:lnTo>
                  <a:lnTo>
                    <a:pt x="24" y="12"/>
                  </a:lnTo>
                  <a:lnTo>
                    <a:pt x="22" y="14"/>
                  </a:lnTo>
                  <a:lnTo>
                    <a:pt x="21" y="14"/>
                  </a:lnTo>
                  <a:lnTo>
                    <a:pt x="19" y="15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5"/>
                  </a:lnTo>
                  <a:lnTo>
                    <a:pt x="18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3" y="17"/>
                  </a:lnTo>
                  <a:lnTo>
                    <a:pt x="13" y="18"/>
                  </a:lnTo>
                  <a:lnTo>
                    <a:pt x="11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7" y="20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3" y="18"/>
                  </a:lnTo>
                  <a:lnTo>
                    <a:pt x="2" y="18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8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8" y="11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7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3" name="Freeform 300">
              <a:extLst>
                <a:ext uri="{FF2B5EF4-FFF2-40B4-BE49-F238E27FC236}">
                  <a16:creationId xmlns:a16="http://schemas.microsoft.com/office/drawing/2014/main" id="{6496B4FB-E700-4C39-BD5F-EACCC07EF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4061" y="4104048"/>
              <a:ext cx="93563" cy="85766"/>
            </a:xfrm>
            <a:custGeom>
              <a:avLst/>
              <a:gdLst>
                <a:gd name="T0" fmla="*/ 7 w 48"/>
                <a:gd name="T1" fmla="*/ 1 h 44"/>
                <a:gd name="T2" fmla="*/ 15 w 48"/>
                <a:gd name="T3" fmla="*/ 1 h 44"/>
                <a:gd name="T4" fmla="*/ 20 w 48"/>
                <a:gd name="T5" fmla="*/ 3 h 44"/>
                <a:gd name="T6" fmla="*/ 23 w 48"/>
                <a:gd name="T7" fmla="*/ 3 h 44"/>
                <a:gd name="T8" fmla="*/ 25 w 48"/>
                <a:gd name="T9" fmla="*/ 6 h 44"/>
                <a:gd name="T10" fmla="*/ 29 w 48"/>
                <a:gd name="T11" fmla="*/ 6 h 44"/>
                <a:gd name="T12" fmla="*/ 33 w 48"/>
                <a:gd name="T13" fmla="*/ 3 h 44"/>
                <a:gd name="T14" fmla="*/ 34 w 48"/>
                <a:gd name="T15" fmla="*/ 6 h 44"/>
                <a:gd name="T16" fmla="*/ 41 w 48"/>
                <a:gd name="T17" fmla="*/ 15 h 44"/>
                <a:gd name="T18" fmla="*/ 45 w 48"/>
                <a:gd name="T19" fmla="*/ 20 h 44"/>
                <a:gd name="T20" fmla="*/ 48 w 48"/>
                <a:gd name="T21" fmla="*/ 23 h 44"/>
                <a:gd name="T22" fmla="*/ 47 w 48"/>
                <a:gd name="T23" fmla="*/ 23 h 44"/>
                <a:gd name="T24" fmla="*/ 45 w 48"/>
                <a:gd name="T25" fmla="*/ 22 h 44"/>
                <a:gd name="T26" fmla="*/ 44 w 48"/>
                <a:gd name="T27" fmla="*/ 23 h 44"/>
                <a:gd name="T28" fmla="*/ 42 w 48"/>
                <a:gd name="T29" fmla="*/ 28 h 44"/>
                <a:gd name="T30" fmla="*/ 45 w 48"/>
                <a:gd name="T31" fmla="*/ 31 h 44"/>
                <a:gd name="T32" fmla="*/ 45 w 48"/>
                <a:gd name="T33" fmla="*/ 33 h 44"/>
                <a:gd name="T34" fmla="*/ 44 w 48"/>
                <a:gd name="T35" fmla="*/ 34 h 44"/>
                <a:gd name="T36" fmla="*/ 44 w 48"/>
                <a:gd name="T37" fmla="*/ 39 h 44"/>
                <a:gd name="T38" fmla="*/ 42 w 48"/>
                <a:gd name="T39" fmla="*/ 41 h 44"/>
                <a:gd name="T40" fmla="*/ 44 w 48"/>
                <a:gd name="T41" fmla="*/ 42 h 44"/>
                <a:gd name="T42" fmla="*/ 42 w 48"/>
                <a:gd name="T43" fmla="*/ 42 h 44"/>
                <a:gd name="T44" fmla="*/ 41 w 48"/>
                <a:gd name="T45" fmla="*/ 37 h 44"/>
                <a:gd name="T46" fmla="*/ 36 w 48"/>
                <a:gd name="T47" fmla="*/ 34 h 44"/>
                <a:gd name="T48" fmla="*/ 37 w 48"/>
                <a:gd name="T49" fmla="*/ 37 h 44"/>
                <a:gd name="T50" fmla="*/ 36 w 48"/>
                <a:gd name="T51" fmla="*/ 39 h 44"/>
                <a:gd name="T52" fmla="*/ 33 w 48"/>
                <a:gd name="T53" fmla="*/ 39 h 44"/>
                <a:gd name="T54" fmla="*/ 33 w 48"/>
                <a:gd name="T55" fmla="*/ 34 h 44"/>
                <a:gd name="T56" fmla="*/ 31 w 48"/>
                <a:gd name="T57" fmla="*/ 29 h 44"/>
                <a:gd name="T58" fmla="*/ 25 w 48"/>
                <a:gd name="T59" fmla="*/ 25 h 44"/>
                <a:gd name="T60" fmla="*/ 18 w 48"/>
                <a:gd name="T61" fmla="*/ 22 h 44"/>
                <a:gd name="T62" fmla="*/ 17 w 48"/>
                <a:gd name="T63" fmla="*/ 18 h 44"/>
                <a:gd name="T64" fmla="*/ 9 w 48"/>
                <a:gd name="T65" fmla="*/ 12 h 44"/>
                <a:gd name="T66" fmla="*/ 11 w 48"/>
                <a:gd name="T67" fmla="*/ 17 h 44"/>
                <a:gd name="T68" fmla="*/ 15 w 48"/>
                <a:gd name="T69" fmla="*/ 18 h 44"/>
                <a:gd name="T70" fmla="*/ 12 w 48"/>
                <a:gd name="T71" fmla="*/ 22 h 44"/>
                <a:gd name="T72" fmla="*/ 9 w 48"/>
                <a:gd name="T73" fmla="*/ 18 h 44"/>
                <a:gd name="T74" fmla="*/ 1 w 48"/>
                <a:gd name="T75" fmla="*/ 14 h 44"/>
                <a:gd name="T76" fmla="*/ 3 w 48"/>
                <a:gd name="T77" fmla="*/ 9 h 44"/>
                <a:gd name="T78" fmla="*/ 3 w 48"/>
                <a:gd name="T79" fmla="*/ 6 h 44"/>
                <a:gd name="T80" fmla="*/ 0 w 48"/>
                <a:gd name="T81" fmla="*/ 3 h 44"/>
                <a:gd name="T82" fmla="*/ 3 w 48"/>
                <a:gd name="T83" fmla="*/ 1 h 44"/>
                <a:gd name="T84" fmla="*/ 3 w 48"/>
                <a:gd name="T85" fmla="*/ 1 h 44"/>
                <a:gd name="T86" fmla="*/ 4 w 48"/>
                <a:gd name="T87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8" h="44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11" y="1"/>
                  </a:lnTo>
                  <a:lnTo>
                    <a:pt x="14" y="3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6"/>
                  </a:lnTo>
                  <a:lnTo>
                    <a:pt x="26" y="6"/>
                  </a:lnTo>
                  <a:lnTo>
                    <a:pt x="28" y="6"/>
                  </a:lnTo>
                  <a:lnTo>
                    <a:pt x="29" y="6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6"/>
                  </a:lnTo>
                  <a:lnTo>
                    <a:pt x="36" y="9"/>
                  </a:lnTo>
                  <a:lnTo>
                    <a:pt x="37" y="12"/>
                  </a:lnTo>
                  <a:lnTo>
                    <a:pt x="41" y="15"/>
                  </a:lnTo>
                  <a:lnTo>
                    <a:pt x="42" y="17"/>
                  </a:lnTo>
                  <a:lnTo>
                    <a:pt x="44" y="20"/>
                  </a:lnTo>
                  <a:lnTo>
                    <a:pt x="45" y="20"/>
                  </a:lnTo>
                  <a:lnTo>
                    <a:pt x="45" y="22"/>
                  </a:lnTo>
                  <a:lnTo>
                    <a:pt x="47" y="22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7" y="23"/>
                  </a:lnTo>
                  <a:lnTo>
                    <a:pt x="47" y="23"/>
                  </a:lnTo>
                  <a:lnTo>
                    <a:pt x="45" y="23"/>
                  </a:lnTo>
                  <a:lnTo>
                    <a:pt x="45" y="22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5"/>
                  </a:lnTo>
                  <a:lnTo>
                    <a:pt x="42" y="25"/>
                  </a:lnTo>
                  <a:lnTo>
                    <a:pt x="42" y="28"/>
                  </a:lnTo>
                  <a:lnTo>
                    <a:pt x="42" y="29"/>
                  </a:lnTo>
                  <a:lnTo>
                    <a:pt x="44" y="29"/>
                  </a:lnTo>
                  <a:lnTo>
                    <a:pt x="45" y="31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2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2"/>
                  </a:lnTo>
                  <a:lnTo>
                    <a:pt x="42" y="41"/>
                  </a:lnTo>
                  <a:lnTo>
                    <a:pt x="41" y="41"/>
                  </a:lnTo>
                  <a:lnTo>
                    <a:pt x="41" y="37"/>
                  </a:lnTo>
                  <a:lnTo>
                    <a:pt x="39" y="37"/>
                  </a:lnTo>
                  <a:lnTo>
                    <a:pt x="37" y="36"/>
                  </a:lnTo>
                  <a:lnTo>
                    <a:pt x="36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7"/>
                  </a:lnTo>
                  <a:lnTo>
                    <a:pt x="37" y="39"/>
                  </a:lnTo>
                  <a:lnTo>
                    <a:pt x="37" y="39"/>
                  </a:lnTo>
                  <a:lnTo>
                    <a:pt x="36" y="39"/>
                  </a:lnTo>
                  <a:lnTo>
                    <a:pt x="36" y="39"/>
                  </a:lnTo>
                  <a:lnTo>
                    <a:pt x="34" y="39"/>
                  </a:lnTo>
                  <a:lnTo>
                    <a:pt x="33" y="39"/>
                  </a:lnTo>
                  <a:lnTo>
                    <a:pt x="31" y="36"/>
                  </a:lnTo>
                  <a:lnTo>
                    <a:pt x="33" y="34"/>
                  </a:lnTo>
                  <a:lnTo>
                    <a:pt x="33" y="34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1" y="29"/>
                  </a:lnTo>
                  <a:lnTo>
                    <a:pt x="29" y="26"/>
                  </a:lnTo>
                  <a:lnTo>
                    <a:pt x="26" y="25"/>
                  </a:lnTo>
                  <a:lnTo>
                    <a:pt x="25" y="25"/>
                  </a:lnTo>
                  <a:lnTo>
                    <a:pt x="20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7" y="18"/>
                  </a:lnTo>
                  <a:lnTo>
                    <a:pt x="12" y="15"/>
                  </a:lnTo>
                  <a:lnTo>
                    <a:pt x="11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9" y="15"/>
                  </a:lnTo>
                  <a:lnTo>
                    <a:pt x="11" y="17"/>
                  </a:lnTo>
                  <a:lnTo>
                    <a:pt x="14" y="17"/>
                  </a:lnTo>
                  <a:lnTo>
                    <a:pt x="14" y="18"/>
                  </a:lnTo>
                  <a:lnTo>
                    <a:pt x="15" y="18"/>
                  </a:lnTo>
                  <a:lnTo>
                    <a:pt x="14" y="20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3"/>
                  </a:lnTo>
                  <a:lnTo>
                    <a:pt x="11" y="22"/>
                  </a:lnTo>
                  <a:lnTo>
                    <a:pt x="9" y="18"/>
                  </a:lnTo>
                  <a:lnTo>
                    <a:pt x="4" y="18"/>
                  </a:lnTo>
                  <a:lnTo>
                    <a:pt x="3" y="17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3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4" name="Freeform 301">
              <a:extLst>
                <a:ext uri="{FF2B5EF4-FFF2-40B4-BE49-F238E27FC236}">
                  <a16:creationId xmlns:a16="http://schemas.microsoft.com/office/drawing/2014/main" id="{9955D1FD-5E98-48B3-B9DD-46AF43A87A7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7034" y="4067012"/>
              <a:ext cx="343063" cy="469763"/>
            </a:xfrm>
            <a:custGeom>
              <a:avLst/>
              <a:gdLst>
                <a:gd name="T0" fmla="*/ 109 w 176"/>
                <a:gd name="T1" fmla="*/ 0 h 241"/>
                <a:gd name="T2" fmla="*/ 102 w 176"/>
                <a:gd name="T3" fmla="*/ 11 h 241"/>
                <a:gd name="T4" fmla="*/ 88 w 176"/>
                <a:gd name="T5" fmla="*/ 34 h 241"/>
                <a:gd name="T6" fmla="*/ 85 w 176"/>
                <a:gd name="T7" fmla="*/ 47 h 241"/>
                <a:gd name="T8" fmla="*/ 96 w 176"/>
                <a:gd name="T9" fmla="*/ 60 h 241"/>
                <a:gd name="T10" fmla="*/ 96 w 176"/>
                <a:gd name="T11" fmla="*/ 72 h 241"/>
                <a:gd name="T12" fmla="*/ 110 w 176"/>
                <a:gd name="T13" fmla="*/ 78 h 241"/>
                <a:gd name="T14" fmla="*/ 128 w 176"/>
                <a:gd name="T15" fmla="*/ 80 h 241"/>
                <a:gd name="T16" fmla="*/ 140 w 176"/>
                <a:gd name="T17" fmla="*/ 91 h 241"/>
                <a:gd name="T18" fmla="*/ 164 w 176"/>
                <a:gd name="T19" fmla="*/ 89 h 241"/>
                <a:gd name="T20" fmla="*/ 162 w 176"/>
                <a:gd name="T21" fmla="*/ 102 h 241"/>
                <a:gd name="T22" fmla="*/ 164 w 176"/>
                <a:gd name="T23" fmla="*/ 121 h 241"/>
                <a:gd name="T24" fmla="*/ 167 w 176"/>
                <a:gd name="T25" fmla="*/ 134 h 241"/>
                <a:gd name="T26" fmla="*/ 167 w 176"/>
                <a:gd name="T27" fmla="*/ 141 h 241"/>
                <a:gd name="T28" fmla="*/ 172 w 176"/>
                <a:gd name="T29" fmla="*/ 151 h 241"/>
                <a:gd name="T30" fmla="*/ 173 w 176"/>
                <a:gd name="T31" fmla="*/ 162 h 241"/>
                <a:gd name="T32" fmla="*/ 167 w 176"/>
                <a:gd name="T33" fmla="*/ 149 h 241"/>
                <a:gd name="T34" fmla="*/ 159 w 176"/>
                <a:gd name="T35" fmla="*/ 152 h 241"/>
                <a:gd name="T36" fmla="*/ 143 w 176"/>
                <a:gd name="T37" fmla="*/ 154 h 241"/>
                <a:gd name="T38" fmla="*/ 132 w 176"/>
                <a:gd name="T39" fmla="*/ 157 h 241"/>
                <a:gd name="T40" fmla="*/ 139 w 176"/>
                <a:gd name="T41" fmla="*/ 165 h 241"/>
                <a:gd name="T42" fmla="*/ 143 w 176"/>
                <a:gd name="T43" fmla="*/ 170 h 241"/>
                <a:gd name="T44" fmla="*/ 140 w 176"/>
                <a:gd name="T45" fmla="*/ 170 h 241"/>
                <a:gd name="T46" fmla="*/ 134 w 176"/>
                <a:gd name="T47" fmla="*/ 170 h 241"/>
                <a:gd name="T48" fmla="*/ 131 w 176"/>
                <a:gd name="T49" fmla="*/ 182 h 241"/>
                <a:gd name="T50" fmla="*/ 137 w 176"/>
                <a:gd name="T51" fmla="*/ 190 h 241"/>
                <a:gd name="T52" fmla="*/ 139 w 176"/>
                <a:gd name="T53" fmla="*/ 195 h 241"/>
                <a:gd name="T54" fmla="*/ 135 w 176"/>
                <a:gd name="T55" fmla="*/ 217 h 241"/>
                <a:gd name="T56" fmla="*/ 128 w 176"/>
                <a:gd name="T57" fmla="*/ 236 h 241"/>
                <a:gd name="T58" fmla="*/ 121 w 176"/>
                <a:gd name="T59" fmla="*/ 231 h 241"/>
                <a:gd name="T60" fmla="*/ 126 w 176"/>
                <a:gd name="T61" fmla="*/ 215 h 241"/>
                <a:gd name="T62" fmla="*/ 115 w 176"/>
                <a:gd name="T63" fmla="*/ 212 h 241"/>
                <a:gd name="T64" fmla="*/ 104 w 176"/>
                <a:gd name="T65" fmla="*/ 211 h 241"/>
                <a:gd name="T66" fmla="*/ 93 w 176"/>
                <a:gd name="T67" fmla="*/ 212 h 241"/>
                <a:gd name="T68" fmla="*/ 85 w 176"/>
                <a:gd name="T69" fmla="*/ 211 h 241"/>
                <a:gd name="T70" fmla="*/ 80 w 176"/>
                <a:gd name="T71" fmla="*/ 203 h 241"/>
                <a:gd name="T72" fmla="*/ 74 w 176"/>
                <a:gd name="T73" fmla="*/ 195 h 241"/>
                <a:gd name="T74" fmla="*/ 66 w 176"/>
                <a:gd name="T75" fmla="*/ 187 h 241"/>
                <a:gd name="T76" fmla="*/ 60 w 176"/>
                <a:gd name="T77" fmla="*/ 182 h 241"/>
                <a:gd name="T78" fmla="*/ 46 w 176"/>
                <a:gd name="T79" fmla="*/ 178 h 241"/>
                <a:gd name="T80" fmla="*/ 38 w 176"/>
                <a:gd name="T81" fmla="*/ 176 h 241"/>
                <a:gd name="T82" fmla="*/ 27 w 176"/>
                <a:gd name="T83" fmla="*/ 175 h 241"/>
                <a:gd name="T84" fmla="*/ 19 w 176"/>
                <a:gd name="T85" fmla="*/ 167 h 241"/>
                <a:gd name="T86" fmla="*/ 3 w 176"/>
                <a:gd name="T87" fmla="*/ 159 h 241"/>
                <a:gd name="T88" fmla="*/ 8 w 176"/>
                <a:gd name="T89" fmla="*/ 145 h 241"/>
                <a:gd name="T90" fmla="*/ 17 w 176"/>
                <a:gd name="T91" fmla="*/ 140 h 241"/>
                <a:gd name="T92" fmla="*/ 22 w 176"/>
                <a:gd name="T93" fmla="*/ 135 h 241"/>
                <a:gd name="T94" fmla="*/ 27 w 176"/>
                <a:gd name="T95" fmla="*/ 124 h 241"/>
                <a:gd name="T96" fmla="*/ 22 w 176"/>
                <a:gd name="T97" fmla="*/ 118 h 241"/>
                <a:gd name="T98" fmla="*/ 25 w 176"/>
                <a:gd name="T99" fmla="*/ 105 h 241"/>
                <a:gd name="T100" fmla="*/ 24 w 176"/>
                <a:gd name="T101" fmla="*/ 89 h 241"/>
                <a:gd name="T102" fmla="*/ 17 w 176"/>
                <a:gd name="T103" fmla="*/ 72 h 241"/>
                <a:gd name="T104" fmla="*/ 22 w 176"/>
                <a:gd name="T105" fmla="*/ 71 h 241"/>
                <a:gd name="T106" fmla="*/ 25 w 176"/>
                <a:gd name="T107" fmla="*/ 61 h 241"/>
                <a:gd name="T108" fmla="*/ 30 w 176"/>
                <a:gd name="T109" fmla="*/ 61 h 241"/>
                <a:gd name="T110" fmla="*/ 33 w 176"/>
                <a:gd name="T111" fmla="*/ 64 h 241"/>
                <a:gd name="T112" fmla="*/ 44 w 176"/>
                <a:gd name="T113" fmla="*/ 45 h 241"/>
                <a:gd name="T114" fmla="*/ 50 w 176"/>
                <a:gd name="T115" fmla="*/ 33 h 241"/>
                <a:gd name="T116" fmla="*/ 57 w 176"/>
                <a:gd name="T117" fmla="*/ 23 h 241"/>
                <a:gd name="T118" fmla="*/ 68 w 176"/>
                <a:gd name="T119" fmla="*/ 25 h 241"/>
                <a:gd name="T120" fmla="*/ 83 w 176"/>
                <a:gd name="T121" fmla="*/ 17 h 241"/>
                <a:gd name="T122" fmla="*/ 106 w 176"/>
                <a:gd name="T12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76" h="241">
                  <a:moveTo>
                    <a:pt x="12" y="141"/>
                  </a:move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2" y="143"/>
                  </a:lnTo>
                  <a:lnTo>
                    <a:pt x="12" y="143"/>
                  </a:lnTo>
                  <a:lnTo>
                    <a:pt x="12" y="141"/>
                  </a:lnTo>
                  <a:lnTo>
                    <a:pt x="12" y="141"/>
                  </a:lnTo>
                  <a:close/>
                  <a:moveTo>
                    <a:pt x="107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3" y="4"/>
                  </a:lnTo>
                  <a:lnTo>
                    <a:pt x="115" y="6"/>
                  </a:lnTo>
                  <a:lnTo>
                    <a:pt x="112" y="8"/>
                  </a:lnTo>
                  <a:lnTo>
                    <a:pt x="112" y="9"/>
                  </a:lnTo>
                  <a:lnTo>
                    <a:pt x="112" y="9"/>
                  </a:lnTo>
                  <a:lnTo>
                    <a:pt x="110" y="9"/>
                  </a:lnTo>
                  <a:lnTo>
                    <a:pt x="109" y="9"/>
                  </a:lnTo>
                  <a:lnTo>
                    <a:pt x="106" y="11"/>
                  </a:lnTo>
                  <a:lnTo>
                    <a:pt x="102" y="11"/>
                  </a:lnTo>
                  <a:lnTo>
                    <a:pt x="102" y="12"/>
                  </a:lnTo>
                  <a:lnTo>
                    <a:pt x="98" y="19"/>
                  </a:lnTo>
                  <a:lnTo>
                    <a:pt x="96" y="19"/>
                  </a:lnTo>
                  <a:lnTo>
                    <a:pt x="94" y="20"/>
                  </a:lnTo>
                  <a:lnTo>
                    <a:pt x="93" y="22"/>
                  </a:lnTo>
                  <a:lnTo>
                    <a:pt x="91" y="23"/>
                  </a:lnTo>
                  <a:lnTo>
                    <a:pt x="91" y="25"/>
                  </a:lnTo>
                  <a:lnTo>
                    <a:pt x="90" y="28"/>
                  </a:lnTo>
                  <a:lnTo>
                    <a:pt x="88" y="33"/>
                  </a:lnTo>
                  <a:lnTo>
                    <a:pt x="88" y="34"/>
                  </a:lnTo>
                  <a:lnTo>
                    <a:pt x="87" y="39"/>
                  </a:lnTo>
                  <a:lnTo>
                    <a:pt x="87" y="41"/>
                  </a:lnTo>
                  <a:lnTo>
                    <a:pt x="85" y="42"/>
                  </a:lnTo>
                  <a:lnTo>
                    <a:pt x="85" y="44"/>
                  </a:lnTo>
                  <a:lnTo>
                    <a:pt x="83" y="45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5" y="47"/>
                  </a:lnTo>
                  <a:lnTo>
                    <a:pt x="85" y="47"/>
                  </a:lnTo>
                  <a:lnTo>
                    <a:pt x="87" y="45"/>
                  </a:lnTo>
                  <a:lnTo>
                    <a:pt x="87" y="47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0" y="48"/>
                  </a:lnTo>
                  <a:lnTo>
                    <a:pt x="90" y="48"/>
                  </a:lnTo>
                  <a:lnTo>
                    <a:pt x="91" y="52"/>
                  </a:lnTo>
                  <a:lnTo>
                    <a:pt x="93" y="55"/>
                  </a:lnTo>
                  <a:lnTo>
                    <a:pt x="94" y="58"/>
                  </a:lnTo>
                  <a:lnTo>
                    <a:pt x="96" y="60"/>
                  </a:lnTo>
                  <a:lnTo>
                    <a:pt x="96" y="60"/>
                  </a:lnTo>
                  <a:lnTo>
                    <a:pt x="96" y="63"/>
                  </a:lnTo>
                  <a:lnTo>
                    <a:pt x="96" y="63"/>
                  </a:lnTo>
                  <a:lnTo>
                    <a:pt x="96" y="64"/>
                  </a:lnTo>
                  <a:lnTo>
                    <a:pt x="96" y="64"/>
                  </a:lnTo>
                  <a:lnTo>
                    <a:pt x="96" y="67"/>
                  </a:lnTo>
                  <a:lnTo>
                    <a:pt x="94" y="67"/>
                  </a:lnTo>
                  <a:lnTo>
                    <a:pt x="94" y="71"/>
                  </a:lnTo>
                  <a:lnTo>
                    <a:pt x="94" y="71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98" y="74"/>
                  </a:lnTo>
                  <a:lnTo>
                    <a:pt x="99" y="74"/>
                  </a:lnTo>
                  <a:lnTo>
                    <a:pt x="99" y="75"/>
                  </a:lnTo>
                  <a:lnTo>
                    <a:pt x="101" y="77"/>
                  </a:lnTo>
                  <a:lnTo>
                    <a:pt x="102" y="78"/>
                  </a:lnTo>
                  <a:lnTo>
                    <a:pt x="104" y="78"/>
                  </a:lnTo>
                  <a:lnTo>
                    <a:pt x="104" y="78"/>
                  </a:lnTo>
                  <a:lnTo>
                    <a:pt x="107" y="78"/>
                  </a:lnTo>
                  <a:lnTo>
                    <a:pt x="110" y="78"/>
                  </a:lnTo>
                  <a:lnTo>
                    <a:pt x="113" y="78"/>
                  </a:lnTo>
                  <a:lnTo>
                    <a:pt x="115" y="78"/>
                  </a:lnTo>
                  <a:lnTo>
                    <a:pt x="117" y="78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1" y="77"/>
                  </a:lnTo>
                  <a:lnTo>
                    <a:pt x="123" y="78"/>
                  </a:lnTo>
                  <a:lnTo>
                    <a:pt x="124" y="78"/>
                  </a:lnTo>
                  <a:lnTo>
                    <a:pt x="126" y="78"/>
                  </a:lnTo>
                  <a:lnTo>
                    <a:pt x="128" y="80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80"/>
                  </a:lnTo>
                  <a:lnTo>
                    <a:pt x="132" y="83"/>
                  </a:lnTo>
                  <a:lnTo>
                    <a:pt x="134" y="86"/>
                  </a:lnTo>
                  <a:lnTo>
                    <a:pt x="137" y="88"/>
                  </a:lnTo>
                  <a:lnTo>
                    <a:pt x="139" y="91"/>
                  </a:lnTo>
                  <a:lnTo>
                    <a:pt x="139" y="91"/>
                  </a:lnTo>
                  <a:lnTo>
                    <a:pt x="140" y="91"/>
                  </a:lnTo>
                  <a:lnTo>
                    <a:pt x="140" y="91"/>
                  </a:lnTo>
                  <a:lnTo>
                    <a:pt x="142" y="91"/>
                  </a:lnTo>
                  <a:lnTo>
                    <a:pt x="142" y="91"/>
                  </a:lnTo>
                  <a:lnTo>
                    <a:pt x="143" y="91"/>
                  </a:lnTo>
                  <a:lnTo>
                    <a:pt x="147" y="91"/>
                  </a:lnTo>
                  <a:lnTo>
                    <a:pt x="150" y="91"/>
                  </a:lnTo>
                  <a:lnTo>
                    <a:pt x="153" y="91"/>
                  </a:lnTo>
                  <a:lnTo>
                    <a:pt x="158" y="91"/>
                  </a:lnTo>
                  <a:lnTo>
                    <a:pt x="161" y="89"/>
                  </a:lnTo>
                  <a:lnTo>
                    <a:pt x="162" y="89"/>
                  </a:lnTo>
                  <a:lnTo>
                    <a:pt x="164" y="89"/>
                  </a:lnTo>
                  <a:lnTo>
                    <a:pt x="165" y="89"/>
                  </a:lnTo>
                  <a:lnTo>
                    <a:pt x="167" y="91"/>
                  </a:lnTo>
                  <a:lnTo>
                    <a:pt x="167" y="91"/>
                  </a:lnTo>
                  <a:lnTo>
                    <a:pt x="169" y="93"/>
                  </a:lnTo>
                  <a:lnTo>
                    <a:pt x="167" y="94"/>
                  </a:lnTo>
                  <a:lnTo>
                    <a:pt x="165" y="96"/>
                  </a:lnTo>
                  <a:lnTo>
                    <a:pt x="165" y="97"/>
                  </a:lnTo>
                  <a:lnTo>
                    <a:pt x="165" y="99"/>
                  </a:lnTo>
                  <a:lnTo>
                    <a:pt x="164" y="100"/>
                  </a:lnTo>
                  <a:lnTo>
                    <a:pt x="162" y="102"/>
                  </a:lnTo>
                  <a:lnTo>
                    <a:pt x="162" y="104"/>
                  </a:lnTo>
                  <a:lnTo>
                    <a:pt x="162" y="105"/>
                  </a:lnTo>
                  <a:lnTo>
                    <a:pt x="162" y="108"/>
                  </a:lnTo>
                  <a:lnTo>
                    <a:pt x="162" y="113"/>
                  </a:lnTo>
                  <a:lnTo>
                    <a:pt x="162" y="115"/>
                  </a:lnTo>
                  <a:lnTo>
                    <a:pt x="162" y="115"/>
                  </a:lnTo>
                  <a:lnTo>
                    <a:pt x="162" y="116"/>
                  </a:lnTo>
                  <a:lnTo>
                    <a:pt x="162" y="118"/>
                  </a:lnTo>
                  <a:lnTo>
                    <a:pt x="162" y="119"/>
                  </a:lnTo>
                  <a:lnTo>
                    <a:pt x="164" y="121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7" y="126"/>
                  </a:lnTo>
                  <a:lnTo>
                    <a:pt x="167" y="126"/>
                  </a:lnTo>
                  <a:lnTo>
                    <a:pt x="169" y="130"/>
                  </a:lnTo>
                  <a:lnTo>
                    <a:pt x="170" y="130"/>
                  </a:lnTo>
                  <a:lnTo>
                    <a:pt x="170" y="130"/>
                  </a:lnTo>
                  <a:lnTo>
                    <a:pt x="169" y="132"/>
                  </a:lnTo>
                  <a:lnTo>
                    <a:pt x="169" y="132"/>
                  </a:lnTo>
                  <a:lnTo>
                    <a:pt x="167" y="134"/>
                  </a:lnTo>
                  <a:lnTo>
                    <a:pt x="162" y="138"/>
                  </a:lnTo>
                  <a:lnTo>
                    <a:pt x="162" y="138"/>
                  </a:lnTo>
                  <a:lnTo>
                    <a:pt x="162" y="140"/>
                  </a:lnTo>
                  <a:lnTo>
                    <a:pt x="164" y="138"/>
                  </a:lnTo>
                  <a:lnTo>
                    <a:pt x="164" y="140"/>
                  </a:lnTo>
                  <a:lnTo>
                    <a:pt x="165" y="140"/>
                  </a:lnTo>
                  <a:lnTo>
                    <a:pt x="165" y="140"/>
                  </a:lnTo>
                  <a:lnTo>
                    <a:pt x="165" y="141"/>
                  </a:lnTo>
                  <a:lnTo>
                    <a:pt x="167" y="141"/>
                  </a:lnTo>
                  <a:lnTo>
                    <a:pt x="167" y="141"/>
                  </a:lnTo>
                  <a:lnTo>
                    <a:pt x="169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72" y="145"/>
                  </a:lnTo>
                  <a:lnTo>
                    <a:pt x="172" y="146"/>
                  </a:lnTo>
                  <a:lnTo>
                    <a:pt x="172" y="146"/>
                  </a:lnTo>
                  <a:lnTo>
                    <a:pt x="172" y="149"/>
                  </a:lnTo>
                  <a:lnTo>
                    <a:pt x="172" y="149"/>
                  </a:lnTo>
                  <a:lnTo>
                    <a:pt x="173" y="149"/>
                  </a:lnTo>
                  <a:lnTo>
                    <a:pt x="172" y="151"/>
                  </a:lnTo>
                  <a:lnTo>
                    <a:pt x="173" y="151"/>
                  </a:lnTo>
                  <a:lnTo>
                    <a:pt x="173" y="152"/>
                  </a:lnTo>
                  <a:lnTo>
                    <a:pt x="175" y="156"/>
                  </a:lnTo>
                  <a:lnTo>
                    <a:pt x="175" y="156"/>
                  </a:lnTo>
                  <a:lnTo>
                    <a:pt x="175" y="157"/>
                  </a:lnTo>
                  <a:lnTo>
                    <a:pt x="175" y="159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59"/>
                  </a:lnTo>
                  <a:lnTo>
                    <a:pt x="173" y="156"/>
                  </a:lnTo>
                  <a:lnTo>
                    <a:pt x="172" y="156"/>
                  </a:lnTo>
                  <a:lnTo>
                    <a:pt x="172" y="152"/>
                  </a:lnTo>
                  <a:lnTo>
                    <a:pt x="170" y="151"/>
                  </a:lnTo>
                  <a:lnTo>
                    <a:pt x="169" y="149"/>
                  </a:lnTo>
                  <a:lnTo>
                    <a:pt x="169" y="149"/>
                  </a:lnTo>
                  <a:lnTo>
                    <a:pt x="167" y="149"/>
                  </a:lnTo>
                  <a:lnTo>
                    <a:pt x="167" y="149"/>
                  </a:lnTo>
                  <a:lnTo>
                    <a:pt x="165" y="149"/>
                  </a:lnTo>
                  <a:lnTo>
                    <a:pt x="165" y="151"/>
                  </a:lnTo>
                  <a:lnTo>
                    <a:pt x="164" y="152"/>
                  </a:lnTo>
                  <a:lnTo>
                    <a:pt x="162" y="154"/>
                  </a:lnTo>
                  <a:lnTo>
                    <a:pt x="162" y="154"/>
                  </a:lnTo>
                  <a:lnTo>
                    <a:pt x="161" y="154"/>
                  </a:lnTo>
                  <a:lnTo>
                    <a:pt x="159" y="154"/>
                  </a:lnTo>
                  <a:lnTo>
                    <a:pt x="159" y="154"/>
                  </a:lnTo>
                  <a:lnTo>
                    <a:pt x="159" y="152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6" y="151"/>
                  </a:lnTo>
                  <a:lnTo>
                    <a:pt x="156" y="152"/>
                  </a:lnTo>
                  <a:lnTo>
                    <a:pt x="156" y="152"/>
                  </a:lnTo>
                  <a:lnTo>
                    <a:pt x="156" y="154"/>
                  </a:lnTo>
                  <a:lnTo>
                    <a:pt x="158" y="154"/>
                  </a:lnTo>
                  <a:lnTo>
                    <a:pt x="156" y="154"/>
                  </a:lnTo>
                  <a:lnTo>
                    <a:pt x="147" y="154"/>
                  </a:lnTo>
                  <a:lnTo>
                    <a:pt x="143" y="154"/>
                  </a:lnTo>
                  <a:lnTo>
                    <a:pt x="140" y="154"/>
                  </a:lnTo>
                  <a:lnTo>
                    <a:pt x="140" y="154"/>
                  </a:lnTo>
                  <a:lnTo>
                    <a:pt x="139" y="154"/>
                  </a:lnTo>
                  <a:lnTo>
                    <a:pt x="137" y="154"/>
                  </a:lnTo>
                  <a:lnTo>
                    <a:pt x="137" y="154"/>
                  </a:lnTo>
                  <a:lnTo>
                    <a:pt x="135" y="154"/>
                  </a:lnTo>
                  <a:lnTo>
                    <a:pt x="134" y="154"/>
                  </a:lnTo>
                  <a:lnTo>
                    <a:pt x="134" y="156"/>
                  </a:lnTo>
                  <a:lnTo>
                    <a:pt x="132" y="154"/>
                  </a:lnTo>
                  <a:lnTo>
                    <a:pt x="132" y="157"/>
                  </a:lnTo>
                  <a:lnTo>
                    <a:pt x="132" y="160"/>
                  </a:lnTo>
                  <a:lnTo>
                    <a:pt x="132" y="163"/>
                  </a:lnTo>
                  <a:lnTo>
                    <a:pt x="134" y="163"/>
                  </a:lnTo>
                  <a:lnTo>
                    <a:pt x="134" y="163"/>
                  </a:lnTo>
                  <a:lnTo>
                    <a:pt x="135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9" y="163"/>
                  </a:lnTo>
                  <a:lnTo>
                    <a:pt x="139" y="165"/>
                  </a:lnTo>
                  <a:lnTo>
                    <a:pt x="140" y="165"/>
                  </a:lnTo>
                  <a:lnTo>
                    <a:pt x="140" y="163"/>
                  </a:lnTo>
                  <a:lnTo>
                    <a:pt x="140" y="163"/>
                  </a:lnTo>
                  <a:lnTo>
                    <a:pt x="142" y="165"/>
                  </a:lnTo>
                  <a:lnTo>
                    <a:pt x="142" y="165"/>
                  </a:lnTo>
                  <a:lnTo>
                    <a:pt x="142" y="167"/>
                  </a:lnTo>
                  <a:lnTo>
                    <a:pt x="143" y="167"/>
                  </a:lnTo>
                  <a:lnTo>
                    <a:pt x="143" y="168"/>
                  </a:lnTo>
                  <a:lnTo>
                    <a:pt x="143" y="168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39" y="170"/>
                  </a:lnTo>
                  <a:lnTo>
                    <a:pt x="139" y="168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70"/>
                  </a:lnTo>
                  <a:lnTo>
                    <a:pt x="134" y="171"/>
                  </a:lnTo>
                  <a:lnTo>
                    <a:pt x="132" y="171"/>
                  </a:lnTo>
                  <a:lnTo>
                    <a:pt x="132" y="171"/>
                  </a:lnTo>
                  <a:lnTo>
                    <a:pt x="131" y="171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6"/>
                  </a:lnTo>
                  <a:lnTo>
                    <a:pt x="129" y="179"/>
                  </a:lnTo>
                  <a:lnTo>
                    <a:pt x="129" y="181"/>
                  </a:lnTo>
                  <a:lnTo>
                    <a:pt x="131" y="182"/>
                  </a:lnTo>
                  <a:lnTo>
                    <a:pt x="132" y="184"/>
                  </a:lnTo>
                  <a:lnTo>
                    <a:pt x="134" y="186"/>
                  </a:lnTo>
                  <a:lnTo>
                    <a:pt x="134" y="186"/>
                  </a:lnTo>
                  <a:lnTo>
                    <a:pt x="135" y="186"/>
                  </a:lnTo>
                  <a:lnTo>
                    <a:pt x="135" y="187"/>
                  </a:lnTo>
                  <a:lnTo>
                    <a:pt x="137" y="187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40" y="197"/>
                  </a:lnTo>
                  <a:lnTo>
                    <a:pt x="139" y="197"/>
                  </a:lnTo>
                  <a:lnTo>
                    <a:pt x="139" y="200"/>
                  </a:lnTo>
                  <a:lnTo>
                    <a:pt x="139" y="203"/>
                  </a:lnTo>
                  <a:lnTo>
                    <a:pt x="139" y="204"/>
                  </a:lnTo>
                  <a:lnTo>
                    <a:pt x="137" y="208"/>
                  </a:lnTo>
                  <a:lnTo>
                    <a:pt x="137" y="212"/>
                  </a:lnTo>
                  <a:lnTo>
                    <a:pt x="135" y="217"/>
                  </a:lnTo>
                  <a:lnTo>
                    <a:pt x="135" y="223"/>
                  </a:lnTo>
                  <a:lnTo>
                    <a:pt x="134" y="228"/>
                  </a:lnTo>
                  <a:lnTo>
                    <a:pt x="132" y="231"/>
                  </a:lnTo>
                  <a:lnTo>
                    <a:pt x="132" y="236"/>
                  </a:lnTo>
                  <a:lnTo>
                    <a:pt x="132" y="239"/>
                  </a:lnTo>
                  <a:lnTo>
                    <a:pt x="131" y="241"/>
                  </a:lnTo>
                  <a:lnTo>
                    <a:pt x="131" y="239"/>
                  </a:lnTo>
                  <a:lnTo>
                    <a:pt x="129" y="238"/>
                  </a:lnTo>
                  <a:lnTo>
                    <a:pt x="129" y="238"/>
                  </a:lnTo>
                  <a:lnTo>
                    <a:pt x="128" y="236"/>
                  </a:lnTo>
                  <a:lnTo>
                    <a:pt x="128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4" y="234"/>
                  </a:lnTo>
                  <a:lnTo>
                    <a:pt x="124" y="234"/>
                  </a:lnTo>
                  <a:lnTo>
                    <a:pt x="123" y="234"/>
                  </a:lnTo>
                  <a:lnTo>
                    <a:pt x="121" y="234"/>
                  </a:lnTo>
                  <a:lnTo>
                    <a:pt x="120" y="234"/>
                  </a:lnTo>
                  <a:lnTo>
                    <a:pt x="121" y="231"/>
                  </a:lnTo>
                  <a:lnTo>
                    <a:pt x="124" y="227"/>
                  </a:lnTo>
                  <a:lnTo>
                    <a:pt x="126" y="223"/>
                  </a:lnTo>
                  <a:lnTo>
                    <a:pt x="129" y="220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7"/>
                  </a:lnTo>
                  <a:lnTo>
                    <a:pt x="129" y="217"/>
                  </a:lnTo>
                  <a:lnTo>
                    <a:pt x="128" y="217"/>
                  </a:lnTo>
                  <a:lnTo>
                    <a:pt x="126" y="215"/>
                  </a:lnTo>
                  <a:lnTo>
                    <a:pt x="126" y="215"/>
                  </a:lnTo>
                  <a:lnTo>
                    <a:pt x="124" y="215"/>
                  </a:lnTo>
                  <a:lnTo>
                    <a:pt x="123" y="214"/>
                  </a:lnTo>
                  <a:lnTo>
                    <a:pt x="123" y="214"/>
                  </a:lnTo>
                  <a:lnTo>
                    <a:pt x="121" y="214"/>
                  </a:lnTo>
                  <a:lnTo>
                    <a:pt x="121" y="212"/>
                  </a:lnTo>
                  <a:lnTo>
                    <a:pt x="118" y="211"/>
                  </a:lnTo>
                  <a:lnTo>
                    <a:pt x="117" y="211"/>
                  </a:lnTo>
                  <a:lnTo>
                    <a:pt x="117" y="211"/>
                  </a:lnTo>
                  <a:lnTo>
                    <a:pt x="115" y="212"/>
                  </a:lnTo>
                  <a:lnTo>
                    <a:pt x="113" y="212"/>
                  </a:lnTo>
                  <a:lnTo>
                    <a:pt x="112" y="212"/>
                  </a:lnTo>
                  <a:lnTo>
                    <a:pt x="110" y="212"/>
                  </a:lnTo>
                  <a:lnTo>
                    <a:pt x="110" y="212"/>
                  </a:lnTo>
                  <a:lnTo>
                    <a:pt x="109" y="212"/>
                  </a:lnTo>
                  <a:lnTo>
                    <a:pt x="109" y="211"/>
                  </a:lnTo>
                  <a:lnTo>
                    <a:pt x="107" y="211"/>
                  </a:lnTo>
                  <a:lnTo>
                    <a:pt x="106" y="211"/>
                  </a:lnTo>
                  <a:lnTo>
                    <a:pt x="106" y="211"/>
                  </a:lnTo>
                  <a:lnTo>
                    <a:pt x="104" y="211"/>
                  </a:lnTo>
                  <a:lnTo>
                    <a:pt x="102" y="212"/>
                  </a:lnTo>
                  <a:lnTo>
                    <a:pt x="102" y="212"/>
                  </a:lnTo>
                  <a:lnTo>
                    <a:pt x="101" y="212"/>
                  </a:lnTo>
                  <a:lnTo>
                    <a:pt x="99" y="214"/>
                  </a:lnTo>
                  <a:lnTo>
                    <a:pt x="99" y="214"/>
                  </a:lnTo>
                  <a:lnTo>
                    <a:pt x="98" y="214"/>
                  </a:lnTo>
                  <a:lnTo>
                    <a:pt x="96" y="214"/>
                  </a:lnTo>
                  <a:lnTo>
                    <a:pt x="94" y="214"/>
                  </a:lnTo>
                  <a:lnTo>
                    <a:pt x="93" y="214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1" y="214"/>
                  </a:lnTo>
                  <a:lnTo>
                    <a:pt x="90" y="214"/>
                  </a:lnTo>
                  <a:lnTo>
                    <a:pt x="90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2"/>
                  </a:lnTo>
                  <a:lnTo>
                    <a:pt x="85" y="212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09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3" y="204"/>
                  </a:lnTo>
                  <a:lnTo>
                    <a:pt x="82" y="204"/>
                  </a:lnTo>
                  <a:lnTo>
                    <a:pt x="82" y="204"/>
                  </a:lnTo>
                  <a:lnTo>
                    <a:pt x="80" y="203"/>
                  </a:lnTo>
                  <a:lnTo>
                    <a:pt x="80" y="203"/>
                  </a:lnTo>
                  <a:lnTo>
                    <a:pt x="80" y="201"/>
                  </a:lnTo>
                  <a:lnTo>
                    <a:pt x="80" y="200"/>
                  </a:lnTo>
                  <a:lnTo>
                    <a:pt x="79" y="200"/>
                  </a:lnTo>
                  <a:lnTo>
                    <a:pt x="79" y="198"/>
                  </a:lnTo>
                  <a:lnTo>
                    <a:pt x="77" y="197"/>
                  </a:lnTo>
                  <a:lnTo>
                    <a:pt x="77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4" y="195"/>
                  </a:lnTo>
                  <a:lnTo>
                    <a:pt x="74" y="195"/>
                  </a:lnTo>
                  <a:lnTo>
                    <a:pt x="72" y="193"/>
                  </a:lnTo>
                  <a:lnTo>
                    <a:pt x="71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2"/>
                  </a:lnTo>
                  <a:lnTo>
                    <a:pt x="68" y="190"/>
                  </a:lnTo>
                  <a:lnTo>
                    <a:pt x="68" y="190"/>
                  </a:lnTo>
                  <a:lnTo>
                    <a:pt x="68" y="189"/>
                  </a:lnTo>
                  <a:lnTo>
                    <a:pt x="68" y="187"/>
                  </a:lnTo>
                  <a:lnTo>
                    <a:pt x="66" y="187"/>
                  </a:lnTo>
                  <a:lnTo>
                    <a:pt x="66" y="186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3" y="184"/>
                  </a:lnTo>
                  <a:lnTo>
                    <a:pt x="61" y="184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8" y="181"/>
                  </a:lnTo>
                  <a:lnTo>
                    <a:pt x="58" y="181"/>
                  </a:lnTo>
                  <a:lnTo>
                    <a:pt x="57" y="181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81"/>
                  </a:lnTo>
                  <a:lnTo>
                    <a:pt x="52" y="179"/>
                  </a:lnTo>
                  <a:lnTo>
                    <a:pt x="50" y="178"/>
                  </a:lnTo>
                  <a:lnTo>
                    <a:pt x="47" y="178"/>
                  </a:lnTo>
                  <a:lnTo>
                    <a:pt x="46" y="178"/>
                  </a:lnTo>
                  <a:lnTo>
                    <a:pt x="44" y="176"/>
                  </a:lnTo>
                  <a:lnTo>
                    <a:pt x="44" y="175"/>
                  </a:lnTo>
                  <a:lnTo>
                    <a:pt x="42" y="175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3"/>
                  </a:lnTo>
                  <a:lnTo>
                    <a:pt x="38" y="175"/>
                  </a:lnTo>
                  <a:lnTo>
                    <a:pt x="38" y="175"/>
                  </a:lnTo>
                  <a:lnTo>
                    <a:pt x="38" y="176"/>
                  </a:lnTo>
                  <a:lnTo>
                    <a:pt x="38" y="176"/>
                  </a:lnTo>
                  <a:lnTo>
                    <a:pt x="36" y="176"/>
                  </a:lnTo>
                  <a:lnTo>
                    <a:pt x="35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1" y="176"/>
                  </a:lnTo>
                  <a:lnTo>
                    <a:pt x="31" y="176"/>
                  </a:lnTo>
                  <a:lnTo>
                    <a:pt x="30" y="175"/>
                  </a:lnTo>
                  <a:lnTo>
                    <a:pt x="28" y="175"/>
                  </a:lnTo>
                  <a:lnTo>
                    <a:pt x="27" y="175"/>
                  </a:lnTo>
                  <a:lnTo>
                    <a:pt x="25" y="175"/>
                  </a:lnTo>
                  <a:lnTo>
                    <a:pt x="24" y="173"/>
                  </a:lnTo>
                  <a:lnTo>
                    <a:pt x="24" y="173"/>
                  </a:lnTo>
                  <a:lnTo>
                    <a:pt x="24" y="170"/>
                  </a:lnTo>
                  <a:lnTo>
                    <a:pt x="22" y="170"/>
                  </a:lnTo>
                  <a:lnTo>
                    <a:pt x="22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0" y="168"/>
                  </a:lnTo>
                  <a:lnTo>
                    <a:pt x="19" y="167"/>
                  </a:lnTo>
                  <a:lnTo>
                    <a:pt x="17" y="168"/>
                  </a:lnTo>
                  <a:lnTo>
                    <a:pt x="14" y="167"/>
                  </a:lnTo>
                  <a:lnTo>
                    <a:pt x="12" y="165"/>
                  </a:lnTo>
                  <a:lnTo>
                    <a:pt x="11" y="165"/>
                  </a:lnTo>
                  <a:lnTo>
                    <a:pt x="8" y="162"/>
                  </a:lnTo>
                  <a:lnTo>
                    <a:pt x="6" y="162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7"/>
                  </a:lnTo>
                  <a:lnTo>
                    <a:pt x="0" y="156"/>
                  </a:lnTo>
                  <a:lnTo>
                    <a:pt x="1" y="154"/>
                  </a:lnTo>
                  <a:lnTo>
                    <a:pt x="3" y="152"/>
                  </a:lnTo>
                  <a:lnTo>
                    <a:pt x="6" y="154"/>
                  </a:lnTo>
                  <a:lnTo>
                    <a:pt x="8" y="152"/>
                  </a:lnTo>
                  <a:lnTo>
                    <a:pt x="6" y="149"/>
                  </a:lnTo>
                  <a:lnTo>
                    <a:pt x="6" y="146"/>
                  </a:lnTo>
                  <a:lnTo>
                    <a:pt x="6" y="146"/>
                  </a:lnTo>
                  <a:lnTo>
                    <a:pt x="8" y="145"/>
                  </a:lnTo>
                  <a:lnTo>
                    <a:pt x="9" y="145"/>
                  </a:lnTo>
                  <a:lnTo>
                    <a:pt x="9" y="143"/>
                  </a:lnTo>
                  <a:lnTo>
                    <a:pt x="11" y="145"/>
                  </a:lnTo>
                  <a:lnTo>
                    <a:pt x="11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6" y="143"/>
                  </a:lnTo>
                  <a:lnTo>
                    <a:pt x="16" y="141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9" y="140"/>
                  </a:lnTo>
                  <a:lnTo>
                    <a:pt x="20" y="138"/>
                  </a:lnTo>
                  <a:lnTo>
                    <a:pt x="20" y="137"/>
                  </a:lnTo>
                  <a:lnTo>
                    <a:pt x="19" y="137"/>
                  </a:lnTo>
                  <a:lnTo>
                    <a:pt x="20" y="135"/>
                  </a:lnTo>
                  <a:lnTo>
                    <a:pt x="20" y="135"/>
                  </a:lnTo>
                  <a:lnTo>
                    <a:pt x="22" y="135"/>
                  </a:lnTo>
                  <a:lnTo>
                    <a:pt x="22" y="134"/>
                  </a:lnTo>
                  <a:lnTo>
                    <a:pt x="24" y="134"/>
                  </a:lnTo>
                  <a:lnTo>
                    <a:pt x="24" y="132"/>
                  </a:lnTo>
                  <a:lnTo>
                    <a:pt x="25" y="132"/>
                  </a:lnTo>
                  <a:lnTo>
                    <a:pt x="25" y="129"/>
                  </a:lnTo>
                  <a:lnTo>
                    <a:pt x="27" y="127"/>
                  </a:lnTo>
                  <a:lnTo>
                    <a:pt x="28" y="123"/>
                  </a:lnTo>
                  <a:lnTo>
                    <a:pt x="28" y="123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5" y="124"/>
                  </a:lnTo>
                  <a:lnTo>
                    <a:pt x="27" y="121"/>
                  </a:lnTo>
                  <a:lnTo>
                    <a:pt x="25" y="121"/>
                  </a:lnTo>
                  <a:lnTo>
                    <a:pt x="25" y="123"/>
                  </a:lnTo>
                  <a:lnTo>
                    <a:pt x="24" y="121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5" y="116"/>
                  </a:lnTo>
                  <a:lnTo>
                    <a:pt x="25" y="115"/>
                  </a:lnTo>
                  <a:lnTo>
                    <a:pt x="25" y="113"/>
                  </a:lnTo>
                  <a:lnTo>
                    <a:pt x="25" y="112"/>
                  </a:lnTo>
                  <a:lnTo>
                    <a:pt x="25" y="110"/>
                  </a:lnTo>
                  <a:lnTo>
                    <a:pt x="25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4" y="104"/>
                  </a:lnTo>
                  <a:lnTo>
                    <a:pt x="24" y="102"/>
                  </a:lnTo>
                  <a:lnTo>
                    <a:pt x="22" y="100"/>
                  </a:lnTo>
                  <a:lnTo>
                    <a:pt x="25" y="97"/>
                  </a:lnTo>
                  <a:lnTo>
                    <a:pt x="27" y="96"/>
                  </a:lnTo>
                  <a:lnTo>
                    <a:pt x="25" y="93"/>
                  </a:lnTo>
                  <a:lnTo>
                    <a:pt x="24" y="91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5" y="86"/>
                  </a:lnTo>
                  <a:lnTo>
                    <a:pt x="25" y="85"/>
                  </a:lnTo>
                  <a:lnTo>
                    <a:pt x="24" y="83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20" y="80"/>
                  </a:lnTo>
                  <a:lnTo>
                    <a:pt x="20" y="80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2"/>
                  </a:lnTo>
                  <a:lnTo>
                    <a:pt x="19" y="72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0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5" y="69"/>
                  </a:lnTo>
                  <a:lnTo>
                    <a:pt x="25" y="67"/>
                  </a:lnTo>
                  <a:lnTo>
                    <a:pt x="25" y="67"/>
                  </a:lnTo>
                  <a:lnTo>
                    <a:pt x="25" y="66"/>
                  </a:lnTo>
                  <a:lnTo>
                    <a:pt x="27" y="66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5" y="61"/>
                  </a:lnTo>
                  <a:lnTo>
                    <a:pt x="25" y="61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5" y="55"/>
                  </a:lnTo>
                  <a:lnTo>
                    <a:pt x="25" y="58"/>
                  </a:lnTo>
                  <a:lnTo>
                    <a:pt x="28" y="58"/>
                  </a:lnTo>
                  <a:lnTo>
                    <a:pt x="30" y="61"/>
                  </a:lnTo>
                  <a:lnTo>
                    <a:pt x="30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4"/>
                  </a:lnTo>
                  <a:lnTo>
                    <a:pt x="31" y="64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33" y="66"/>
                  </a:lnTo>
                  <a:lnTo>
                    <a:pt x="33" y="64"/>
                  </a:lnTo>
                  <a:lnTo>
                    <a:pt x="33" y="60"/>
                  </a:lnTo>
                  <a:lnTo>
                    <a:pt x="33" y="58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55"/>
                  </a:lnTo>
                  <a:lnTo>
                    <a:pt x="33" y="55"/>
                  </a:lnTo>
                  <a:lnTo>
                    <a:pt x="35" y="55"/>
                  </a:lnTo>
                  <a:lnTo>
                    <a:pt x="41" y="50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4"/>
                  </a:lnTo>
                  <a:lnTo>
                    <a:pt x="47" y="44"/>
                  </a:lnTo>
                  <a:lnTo>
                    <a:pt x="49" y="44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7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1"/>
                  </a:lnTo>
                  <a:lnTo>
                    <a:pt x="52" y="28"/>
                  </a:lnTo>
                  <a:lnTo>
                    <a:pt x="52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7" y="23"/>
                  </a:lnTo>
                  <a:lnTo>
                    <a:pt x="60" y="20"/>
                  </a:lnTo>
                  <a:lnTo>
                    <a:pt x="61" y="19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8" y="23"/>
                  </a:lnTo>
                  <a:lnTo>
                    <a:pt x="69" y="22"/>
                  </a:lnTo>
                  <a:lnTo>
                    <a:pt x="69" y="20"/>
                  </a:lnTo>
                  <a:lnTo>
                    <a:pt x="71" y="17"/>
                  </a:lnTo>
                  <a:lnTo>
                    <a:pt x="71" y="17"/>
                  </a:lnTo>
                  <a:lnTo>
                    <a:pt x="72" y="15"/>
                  </a:lnTo>
                  <a:lnTo>
                    <a:pt x="74" y="17"/>
                  </a:lnTo>
                  <a:lnTo>
                    <a:pt x="76" y="17"/>
                  </a:lnTo>
                  <a:lnTo>
                    <a:pt x="77" y="17"/>
                  </a:lnTo>
                  <a:lnTo>
                    <a:pt x="83" y="17"/>
                  </a:lnTo>
                  <a:lnTo>
                    <a:pt x="91" y="11"/>
                  </a:lnTo>
                  <a:lnTo>
                    <a:pt x="96" y="9"/>
                  </a:lnTo>
                  <a:lnTo>
                    <a:pt x="98" y="8"/>
                  </a:lnTo>
                  <a:lnTo>
                    <a:pt x="99" y="6"/>
                  </a:lnTo>
                  <a:lnTo>
                    <a:pt x="99" y="4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2" y="1"/>
                  </a:lnTo>
                  <a:lnTo>
                    <a:pt x="106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5" name="Freeform 302">
              <a:extLst>
                <a:ext uri="{FF2B5EF4-FFF2-40B4-BE49-F238E27FC236}">
                  <a16:creationId xmlns:a16="http://schemas.microsoft.com/office/drawing/2014/main" id="{F814342E-CC74-4C41-BDAF-CA29F64A30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8966" y="2751288"/>
              <a:ext cx="1721163" cy="1150041"/>
            </a:xfrm>
            <a:custGeom>
              <a:avLst/>
              <a:gdLst>
                <a:gd name="T0" fmla="*/ 507 w 883"/>
                <a:gd name="T1" fmla="*/ 582 h 590"/>
                <a:gd name="T2" fmla="*/ 530 w 883"/>
                <a:gd name="T3" fmla="*/ 549 h 590"/>
                <a:gd name="T4" fmla="*/ 667 w 883"/>
                <a:gd name="T5" fmla="*/ 479 h 590"/>
                <a:gd name="T6" fmla="*/ 699 w 883"/>
                <a:gd name="T7" fmla="*/ 410 h 590"/>
                <a:gd name="T8" fmla="*/ 753 w 883"/>
                <a:gd name="T9" fmla="*/ 11 h 590"/>
                <a:gd name="T10" fmla="*/ 772 w 883"/>
                <a:gd name="T11" fmla="*/ 51 h 590"/>
                <a:gd name="T12" fmla="*/ 813 w 883"/>
                <a:gd name="T13" fmla="*/ 84 h 590"/>
                <a:gd name="T14" fmla="*/ 877 w 883"/>
                <a:gd name="T15" fmla="*/ 100 h 590"/>
                <a:gd name="T16" fmla="*/ 869 w 883"/>
                <a:gd name="T17" fmla="*/ 139 h 590"/>
                <a:gd name="T18" fmla="*/ 833 w 883"/>
                <a:gd name="T19" fmla="*/ 161 h 590"/>
                <a:gd name="T20" fmla="*/ 822 w 883"/>
                <a:gd name="T21" fmla="*/ 204 h 590"/>
                <a:gd name="T22" fmla="*/ 790 w 883"/>
                <a:gd name="T23" fmla="*/ 213 h 590"/>
                <a:gd name="T24" fmla="*/ 764 w 883"/>
                <a:gd name="T25" fmla="*/ 224 h 590"/>
                <a:gd name="T26" fmla="*/ 713 w 883"/>
                <a:gd name="T27" fmla="*/ 254 h 590"/>
                <a:gd name="T28" fmla="*/ 696 w 883"/>
                <a:gd name="T29" fmla="*/ 248 h 590"/>
                <a:gd name="T30" fmla="*/ 636 w 883"/>
                <a:gd name="T31" fmla="*/ 267 h 590"/>
                <a:gd name="T32" fmla="*/ 701 w 883"/>
                <a:gd name="T33" fmla="*/ 289 h 590"/>
                <a:gd name="T34" fmla="*/ 675 w 883"/>
                <a:gd name="T35" fmla="*/ 312 h 590"/>
                <a:gd name="T36" fmla="*/ 683 w 883"/>
                <a:gd name="T37" fmla="*/ 367 h 590"/>
                <a:gd name="T38" fmla="*/ 693 w 883"/>
                <a:gd name="T39" fmla="*/ 397 h 590"/>
                <a:gd name="T40" fmla="*/ 691 w 883"/>
                <a:gd name="T41" fmla="*/ 424 h 590"/>
                <a:gd name="T42" fmla="*/ 671 w 883"/>
                <a:gd name="T43" fmla="*/ 464 h 590"/>
                <a:gd name="T44" fmla="*/ 663 w 883"/>
                <a:gd name="T45" fmla="*/ 481 h 590"/>
                <a:gd name="T46" fmla="*/ 634 w 883"/>
                <a:gd name="T47" fmla="*/ 506 h 590"/>
                <a:gd name="T48" fmla="*/ 596 w 883"/>
                <a:gd name="T49" fmla="*/ 523 h 590"/>
                <a:gd name="T50" fmla="*/ 578 w 883"/>
                <a:gd name="T51" fmla="*/ 528 h 590"/>
                <a:gd name="T52" fmla="*/ 551 w 883"/>
                <a:gd name="T53" fmla="*/ 539 h 590"/>
                <a:gd name="T54" fmla="*/ 526 w 883"/>
                <a:gd name="T55" fmla="*/ 556 h 590"/>
                <a:gd name="T56" fmla="*/ 503 w 883"/>
                <a:gd name="T57" fmla="*/ 538 h 590"/>
                <a:gd name="T58" fmla="*/ 478 w 883"/>
                <a:gd name="T59" fmla="*/ 523 h 590"/>
                <a:gd name="T60" fmla="*/ 439 w 883"/>
                <a:gd name="T61" fmla="*/ 523 h 590"/>
                <a:gd name="T62" fmla="*/ 406 w 883"/>
                <a:gd name="T63" fmla="*/ 527 h 590"/>
                <a:gd name="T64" fmla="*/ 396 w 883"/>
                <a:gd name="T65" fmla="*/ 538 h 590"/>
                <a:gd name="T66" fmla="*/ 365 w 883"/>
                <a:gd name="T67" fmla="*/ 516 h 590"/>
                <a:gd name="T68" fmla="*/ 349 w 883"/>
                <a:gd name="T69" fmla="*/ 486 h 590"/>
                <a:gd name="T70" fmla="*/ 354 w 883"/>
                <a:gd name="T71" fmla="*/ 441 h 590"/>
                <a:gd name="T72" fmla="*/ 330 w 883"/>
                <a:gd name="T73" fmla="*/ 426 h 590"/>
                <a:gd name="T74" fmla="*/ 291 w 883"/>
                <a:gd name="T75" fmla="*/ 430 h 590"/>
                <a:gd name="T76" fmla="*/ 250 w 883"/>
                <a:gd name="T77" fmla="*/ 441 h 590"/>
                <a:gd name="T78" fmla="*/ 209 w 883"/>
                <a:gd name="T79" fmla="*/ 443 h 590"/>
                <a:gd name="T80" fmla="*/ 166 w 883"/>
                <a:gd name="T81" fmla="*/ 432 h 590"/>
                <a:gd name="T82" fmla="*/ 105 w 883"/>
                <a:gd name="T83" fmla="*/ 405 h 590"/>
                <a:gd name="T84" fmla="*/ 75 w 883"/>
                <a:gd name="T85" fmla="*/ 380 h 590"/>
                <a:gd name="T86" fmla="*/ 76 w 883"/>
                <a:gd name="T87" fmla="*/ 356 h 590"/>
                <a:gd name="T88" fmla="*/ 43 w 883"/>
                <a:gd name="T89" fmla="*/ 319 h 590"/>
                <a:gd name="T90" fmla="*/ 15 w 883"/>
                <a:gd name="T91" fmla="*/ 293 h 590"/>
                <a:gd name="T92" fmla="*/ 2 w 883"/>
                <a:gd name="T93" fmla="*/ 263 h 590"/>
                <a:gd name="T94" fmla="*/ 35 w 883"/>
                <a:gd name="T95" fmla="*/ 241 h 590"/>
                <a:gd name="T96" fmla="*/ 95 w 883"/>
                <a:gd name="T97" fmla="*/ 210 h 590"/>
                <a:gd name="T98" fmla="*/ 100 w 883"/>
                <a:gd name="T99" fmla="*/ 166 h 590"/>
                <a:gd name="T100" fmla="*/ 127 w 883"/>
                <a:gd name="T101" fmla="*/ 148 h 590"/>
                <a:gd name="T102" fmla="*/ 174 w 883"/>
                <a:gd name="T103" fmla="*/ 103 h 590"/>
                <a:gd name="T104" fmla="*/ 209 w 883"/>
                <a:gd name="T105" fmla="*/ 95 h 590"/>
                <a:gd name="T106" fmla="*/ 246 w 883"/>
                <a:gd name="T107" fmla="*/ 123 h 590"/>
                <a:gd name="T108" fmla="*/ 275 w 883"/>
                <a:gd name="T109" fmla="*/ 159 h 590"/>
                <a:gd name="T110" fmla="*/ 374 w 883"/>
                <a:gd name="T111" fmla="*/ 204 h 590"/>
                <a:gd name="T112" fmla="*/ 486 w 883"/>
                <a:gd name="T113" fmla="*/ 207 h 590"/>
                <a:gd name="T114" fmla="*/ 551 w 883"/>
                <a:gd name="T115" fmla="*/ 177 h 590"/>
                <a:gd name="T116" fmla="*/ 596 w 883"/>
                <a:gd name="T117" fmla="*/ 153 h 590"/>
                <a:gd name="T118" fmla="*/ 650 w 883"/>
                <a:gd name="T119" fmla="*/ 130 h 590"/>
                <a:gd name="T120" fmla="*/ 642 w 883"/>
                <a:gd name="T121" fmla="*/ 106 h 590"/>
                <a:gd name="T122" fmla="*/ 625 w 883"/>
                <a:gd name="T123" fmla="*/ 74 h 590"/>
                <a:gd name="T124" fmla="*/ 675 w 883"/>
                <a:gd name="T125" fmla="*/ 19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883" h="590">
                  <a:moveTo>
                    <a:pt x="535" y="561"/>
                  </a:moveTo>
                  <a:lnTo>
                    <a:pt x="535" y="561"/>
                  </a:lnTo>
                  <a:lnTo>
                    <a:pt x="537" y="563"/>
                  </a:lnTo>
                  <a:lnTo>
                    <a:pt x="538" y="563"/>
                  </a:lnTo>
                  <a:lnTo>
                    <a:pt x="538" y="564"/>
                  </a:lnTo>
                  <a:lnTo>
                    <a:pt x="540" y="564"/>
                  </a:lnTo>
                  <a:lnTo>
                    <a:pt x="540" y="566"/>
                  </a:lnTo>
                  <a:lnTo>
                    <a:pt x="540" y="568"/>
                  </a:lnTo>
                  <a:lnTo>
                    <a:pt x="541" y="569"/>
                  </a:lnTo>
                  <a:lnTo>
                    <a:pt x="540" y="569"/>
                  </a:lnTo>
                  <a:lnTo>
                    <a:pt x="538" y="571"/>
                  </a:lnTo>
                  <a:lnTo>
                    <a:pt x="535" y="574"/>
                  </a:lnTo>
                  <a:lnTo>
                    <a:pt x="535" y="575"/>
                  </a:lnTo>
                  <a:lnTo>
                    <a:pt x="533" y="575"/>
                  </a:lnTo>
                  <a:lnTo>
                    <a:pt x="533" y="577"/>
                  </a:lnTo>
                  <a:lnTo>
                    <a:pt x="533" y="577"/>
                  </a:lnTo>
                  <a:lnTo>
                    <a:pt x="533" y="579"/>
                  </a:lnTo>
                  <a:lnTo>
                    <a:pt x="533" y="582"/>
                  </a:lnTo>
                  <a:lnTo>
                    <a:pt x="532" y="582"/>
                  </a:lnTo>
                  <a:lnTo>
                    <a:pt x="532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29" y="585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6" y="586"/>
                  </a:lnTo>
                  <a:lnTo>
                    <a:pt x="526" y="586"/>
                  </a:lnTo>
                  <a:lnTo>
                    <a:pt x="524" y="588"/>
                  </a:lnTo>
                  <a:lnTo>
                    <a:pt x="522" y="588"/>
                  </a:lnTo>
                  <a:lnTo>
                    <a:pt x="522" y="590"/>
                  </a:lnTo>
                  <a:lnTo>
                    <a:pt x="521" y="590"/>
                  </a:lnTo>
                  <a:lnTo>
                    <a:pt x="519" y="590"/>
                  </a:lnTo>
                  <a:lnTo>
                    <a:pt x="519" y="590"/>
                  </a:lnTo>
                  <a:lnTo>
                    <a:pt x="518" y="590"/>
                  </a:lnTo>
                  <a:lnTo>
                    <a:pt x="516" y="590"/>
                  </a:lnTo>
                  <a:lnTo>
                    <a:pt x="514" y="588"/>
                  </a:lnTo>
                  <a:lnTo>
                    <a:pt x="511" y="588"/>
                  </a:lnTo>
                  <a:lnTo>
                    <a:pt x="510" y="586"/>
                  </a:lnTo>
                  <a:lnTo>
                    <a:pt x="507" y="585"/>
                  </a:lnTo>
                  <a:lnTo>
                    <a:pt x="507" y="582"/>
                  </a:lnTo>
                  <a:lnTo>
                    <a:pt x="507" y="580"/>
                  </a:lnTo>
                  <a:lnTo>
                    <a:pt x="507" y="580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8" y="572"/>
                  </a:lnTo>
                  <a:lnTo>
                    <a:pt x="510" y="571"/>
                  </a:lnTo>
                  <a:lnTo>
                    <a:pt x="513" y="569"/>
                  </a:lnTo>
                  <a:lnTo>
                    <a:pt x="514" y="569"/>
                  </a:lnTo>
                  <a:lnTo>
                    <a:pt x="516" y="568"/>
                  </a:lnTo>
                  <a:lnTo>
                    <a:pt x="514" y="568"/>
                  </a:lnTo>
                  <a:lnTo>
                    <a:pt x="514" y="568"/>
                  </a:lnTo>
                  <a:lnTo>
                    <a:pt x="514" y="566"/>
                  </a:lnTo>
                  <a:lnTo>
                    <a:pt x="514" y="566"/>
                  </a:lnTo>
                  <a:lnTo>
                    <a:pt x="516" y="564"/>
                  </a:lnTo>
                  <a:lnTo>
                    <a:pt x="518" y="566"/>
                  </a:lnTo>
                  <a:lnTo>
                    <a:pt x="519" y="564"/>
                  </a:lnTo>
                  <a:lnTo>
                    <a:pt x="519" y="564"/>
                  </a:lnTo>
                  <a:lnTo>
                    <a:pt x="521" y="564"/>
                  </a:lnTo>
                  <a:lnTo>
                    <a:pt x="524" y="564"/>
                  </a:lnTo>
                  <a:lnTo>
                    <a:pt x="527" y="564"/>
                  </a:lnTo>
                  <a:lnTo>
                    <a:pt x="529" y="563"/>
                  </a:lnTo>
                  <a:lnTo>
                    <a:pt x="529" y="563"/>
                  </a:lnTo>
                  <a:lnTo>
                    <a:pt x="530" y="563"/>
                  </a:lnTo>
                  <a:lnTo>
                    <a:pt x="532" y="564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5" y="564"/>
                  </a:lnTo>
                  <a:lnTo>
                    <a:pt x="535" y="563"/>
                  </a:lnTo>
                  <a:lnTo>
                    <a:pt x="535" y="563"/>
                  </a:lnTo>
                  <a:lnTo>
                    <a:pt x="535" y="561"/>
                  </a:lnTo>
                  <a:close/>
                  <a:moveTo>
                    <a:pt x="532" y="547"/>
                  </a:moveTo>
                  <a:lnTo>
                    <a:pt x="532" y="547"/>
                  </a:lnTo>
                  <a:lnTo>
                    <a:pt x="533" y="547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2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7"/>
                  </a:lnTo>
                  <a:lnTo>
                    <a:pt x="532" y="547"/>
                  </a:lnTo>
                  <a:close/>
                  <a:moveTo>
                    <a:pt x="565" y="538"/>
                  </a:moveTo>
                  <a:lnTo>
                    <a:pt x="563" y="539"/>
                  </a:lnTo>
                  <a:lnTo>
                    <a:pt x="563" y="539"/>
                  </a:lnTo>
                  <a:lnTo>
                    <a:pt x="562" y="539"/>
                  </a:lnTo>
                  <a:lnTo>
                    <a:pt x="563" y="539"/>
                  </a:lnTo>
                  <a:lnTo>
                    <a:pt x="565" y="538"/>
                  </a:lnTo>
                  <a:close/>
                  <a:moveTo>
                    <a:pt x="567" y="538"/>
                  </a:move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9"/>
                  </a:lnTo>
                  <a:lnTo>
                    <a:pt x="567" y="539"/>
                  </a:lnTo>
                  <a:lnTo>
                    <a:pt x="565" y="539"/>
                  </a:lnTo>
                  <a:lnTo>
                    <a:pt x="565" y="539"/>
                  </a:lnTo>
                  <a:lnTo>
                    <a:pt x="565" y="538"/>
                  </a:lnTo>
                  <a:lnTo>
                    <a:pt x="567" y="538"/>
                  </a:lnTo>
                  <a:lnTo>
                    <a:pt x="567" y="538"/>
                  </a:lnTo>
                  <a:close/>
                  <a:moveTo>
                    <a:pt x="576" y="520"/>
                  </a:moveTo>
                  <a:lnTo>
                    <a:pt x="578" y="520"/>
                  </a:lnTo>
                  <a:lnTo>
                    <a:pt x="578" y="522"/>
                  </a:lnTo>
                  <a:lnTo>
                    <a:pt x="578" y="522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4" y="520"/>
                  </a:lnTo>
                  <a:lnTo>
                    <a:pt x="576" y="520"/>
                  </a:lnTo>
                  <a:close/>
                  <a:moveTo>
                    <a:pt x="644" y="495"/>
                  </a:moveTo>
                  <a:lnTo>
                    <a:pt x="644" y="495"/>
                  </a:lnTo>
                  <a:lnTo>
                    <a:pt x="644" y="495"/>
                  </a:lnTo>
                  <a:lnTo>
                    <a:pt x="644" y="497"/>
                  </a:lnTo>
                  <a:lnTo>
                    <a:pt x="642" y="497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4" y="495"/>
                  </a:lnTo>
                  <a:close/>
                  <a:moveTo>
                    <a:pt x="667" y="478"/>
                  </a:moveTo>
                  <a:lnTo>
                    <a:pt x="667" y="478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2"/>
                  </a:lnTo>
                  <a:lnTo>
                    <a:pt x="666" y="481"/>
                  </a:lnTo>
                  <a:lnTo>
                    <a:pt x="666" y="481"/>
                  </a:lnTo>
                  <a:lnTo>
                    <a:pt x="666" y="479"/>
                  </a:lnTo>
                  <a:lnTo>
                    <a:pt x="666" y="479"/>
                  </a:lnTo>
                  <a:lnTo>
                    <a:pt x="666" y="478"/>
                  </a:lnTo>
                  <a:lnTo>
                    <a:pt x="667" y="478"/>
                  </a:lnTo>
                  <a:close/>
                  <a:moveTo>
                    <a:pt x="688" y="438"/>
                  </a:moveTo>
                  <a:lnTo>
                    <a:pt x="688" y="438"/>
                  </a:lnTo>
                  <a:lnTo>
                    <a:pt x="688" y="440"/>
                  </a:lnTo>
                  <a:lnTo>
                    <a:pt x="688" y="440"/>
                  </a:lnTo>
                  <a:lnTo>
                    <a:pt x="688" y="441"/>
                  </a:lnTo>
                  <a:lnTo>
                    <a:pt x="686" y="441"/>
                  </a:lnTo>
                  <a:lnTo>
                    <a:pt x="686" y="440"/>
                  </a:lnTo>
                  <a:lnTo>
                    <a:pt x="688" y="438"/>
                  </a:lnTo>
                  <a:close/>
                  <a:moveTo>
                    <a:pt x="701" y="413"/>
                  </a:moveTo>
                  <a:lnTo>
                    <a:pt x="702" y="415"/>
                  </a:lnTo>
                  <a:lnTo>
                    <a:pt x="702" y="415"/>
                  </a:lnTo>
                  <a:lnTo>
                    <a:pt x="702" y="416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3"/>
                  </a:lnTo>
                  <a:close/>
                  <a:moveTo>
                    <a:pt x="704" y="412"/>
                  </a:moveTo>
                  <a:lnTo>
                    <a:pt x="705" y="412"/>
                  </a:lnTo>
                  <a:lnTo>
                    <a:pt x="705" y="412"/>
                  </a:lnTo>
                  <a:lnTo>
                    <a:pt x="705" y="413"/>
                  </a:lnTo>
                  <a:lnTo>
                    <a:pt x="705" y="413"/>
                  </a:lnTo>
                  <a:lnTo>
                    <a:pt x="704" y="412"/>
                  </a:lnTo>
                  <a:lnTo>
                    <a:pt x="704" y="412"/>
                  </a:lnTo>
                  <a:close/>
                  <a:moveTo>
                    <a:pt x="699" y="408"/>
                  </a:moveTo>
                  <a:lnTo>
                    <a:pt x="701" y="408"/>
                  </a:lnTo>
                  <a:lnTo>
                    <a:pt x="704" y="410"/>
                  </a:lnTo>
                  <a:lnTo>
                    <a:pt x="704" y="410"/>
                  </a:lnTo>
                  <a:lnTo>
                    <a:pt x="704" y="412"/>
                  </a:lnTo>
                  <a:lnTo>
                    <a:pt x="704" y="412"/>
                  </a:lnTo>
                  <a:lnTo>
                    <a:pt x="702" y="410"/>
                  </a:lnTo>
                  <a:lnTo>
                    <a:pt x="699" y="410"/>
                  </a:lnTo>
                  <a:lnTo>
                    <a:pt x="699" y="410"/>
                  </a:lnTo>
                  <a:lnTo>
                    <a:pt x="699" y="408"/>
                  </a:lnTo>
                  <a:close/>
                  <a:moveTo>
                    <a:pt x="688" y="382"/>
                  </a:moveTo>
                  <a:lnTo>
                    <a:pt x="690" y="382"/>
                  </a:lnTo>
                  <a:lnTo>
                    <a:pt x="691" y="383"/>
                  </a:lnTo>
                  <a:lnTo>
                    <a:pt x="693" y="383"/>
                  </a:lnTo>
                  <a:lnTo>
                    <a:pt x="693" y="383"/>
                  </a:lnTo>
                  <a:lnTo>
                    <a:pt x="693" y="385"/>
                  </a:lnTo>
                  <a:lnTo>
                    <a:pt x="696" y="386"/>
                  </a:lnTo>
                  <a:lnTo>
                    <a:pt x="697" y="386"/>
                  </a:lnTo>
                  <a:lnTo>
                    <a:pt x="697" y="386"/>
                  </a:lnTo>
                  <a:lnTo>
                    <a:pt x="696" y="388"/>
                  </a:lnTo>
                  <a:lnTo>
                    <a:pt x="693" y="386"/>
                  </a:lnTo>
                  <a:lnTo>
                    <a:pt x="690" y="385"/>
                  </a:lnTo>
                  <a:lnTo>
                    <a:pt x="688" y="383"/>
                  </a:lnTo>
                  <a:lnTo>
                    <a:pt x="688" y="382"/>
                  </a:lnTo>
                  <a:close/>
                  <a:moveTo>
                    <a:pt x="718" y="0"/>
                  </a:moveTo>
                  <a:lnTo>
                    <a:pt x="719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4" y="2"/>
                  </a:lnTo>
                  <a:lnTo>
                    <a:pt x="729" y="3"/>
                  </a:lnTo>
                  <a:lnTo>
                    <a:pt x="731" y="3"/>
                  </a:lnTo>
                  <a:lnTo>
                    <a:pt x="732" y="3"/>
                  </a:lnTo>
                  <a:lnTo>
                    <a:pt x="732" y="5"/>
                  </a:lnTo>
                  <a:lnTo>
                    <a:pt x="734" y="7"/>
                  </a:lnTo>
                  <a:lnTo>
                    <a:pt x="735" y="7"/>
                  </a:lnTo>
                  <a:lnTo>
                    <a:pt x="737" y="7"/>
                  </a:lnTo>
                  <a:lnTo>
                    <a:pt x="740" y="8"/>
                  </a:lnTo>
                  <a:lnTo>
                    <a:pt x="742" y="8"/>
                  </a:lnTo>
                  <a:lnTo>
                    <a:pt x="742" y="8"/>
                  </a:lnTo>
                  <a:lnTo>
                    <a:pt x="742" y="7"/>
                  </a:lnTo>
                  <a:lnTo>
                    <a:pt x="743" y="7"/>
                  </a:lnTo>
                  <a:lnTo>
                    <a:pt x="746" y="8"/>
                  </a:lnTo>
                  <a:lnTo>
                    <a:pt x="749" y="10"/>
                  </a:lnTo>
                  <a:lnTo>
                    <a:pt x="751" y="10"/>
                  </a:lnTo>
                  <a:lnTo>
                    <a:pt x="751" y="10"/>
                  </a:lnTo>
                  <a:lnTo>
                    <a:pt x="753" y="10"/>
                  </a:lnTo>
                  <a:lnTo>
                    <a:pt x="753" y="11"/>
                  </a:lnTo>
                  <a:lnTo>
                    <a:pt x="753" y="11"/>
                  </a:lnTo>
                  <a:lnTo>
                    <a:pt x="753" y="13"/>
                  </a:lnTo>
                  <a:lnTo>
                    <a:pt x="753" y="13"/>
                  </a:lnTo>
                  <a:lnTo>
                    <a:pt x="754" y="13"/>
                  </a:lnTo>
                  <a:lnTo>
                    <a:pt x="756" y="13"/>
                  </a:lnTo>
                  <a:lnTo>
                    <a:pt x="756" y="15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9"/>
                  </a:lnTo>
                  <a:lnTo>
                    <a:pt x="757" y="19"/>
                  </a:lnTo>
                  <a:lnTo>
                    <a:pt x="759" y="19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2" y="22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6"/>
                  </a:lnTo>
                  <a:lnTo>
                    <a:pt x="764" y="27"/>
                  </a:lnTo>
                  <a:lnTo>
                    <a:pt x="764" y="27"/>
                  </a:lnTo>
                  <a:lnTo>
                    <a:pt x="764" y="29"/>
                  </a:lnTo>
                  <a:lnTo>
                    <a:pt x="764" y="30"/>
                  </a:lnTo>
                  <a:lnTo>
                    <a:pt x="765" y="32"/>
                  </a:lnTo>
                  <a:lnTo>
                    <a:pt x="767" y="35"/>
                  </a:lnTo>
                  <a:lnTo>
                    <a:pt x="767" y="37"/>
                  </a:lnTo>
                  <a:lnTo>
                    <a:pt x="767" y="38"/>
                  </a:lnTo>
                  <a:lnTo>
                    <a:pt x="767" y="40"/>
                  </a:lnTo>
                  <a:lnTo>
                    <a:pt x="768" y="40"/>
                  </a:lnTo>
                  <a:lnTo>
                    <a:pt x="768" y="40"/>
                  </a:lnTo>
                  <a:lnTo>
                    <a:pt x="768" y="41"/>
                  </a:lnTo>
                  <a:lnTo>
                    <a:pt x="770" y="41"/>
                  </a:lnTo>
                  <a:lnTo>
                    <a:pt x="770" y="43"/>
                  </a:lnTo>
                  <a:lnTo>
                    <a:pt x="770" y="44"/>
                  </a:lnTo>
                  <a:lnTo>
                    <a:pt x="770" y="44"/>
                  </a:lnTo>
                  <a:lnTo>
                    <a:pt x="770" y="46"/>
                  </a:lnTo>
                  <a:lnTo>
                    <a:pt x="770" y="46"/>
                  </a:lnTo>
                  <a:lnTo>
                    <a:pt x="770" y="48"/>
                  </a:lnTo>
                  <a:lnTo>
                    <a:pt x="772" y="51"/>
                  </a:lnTo>
                  <a:lnTo>
                    <a:pt x="775" y="52"/>
                  </a:lnTo>
                  <a:lnTo>
                    <a:pt x="776" y="55"/>
                  </a:lnTo>
                  <a:lnTo>
                    <a:pt x="776" y="57"/>
                  </a:lnTo>
                  <a:lnTo>
                    <a:pt x="776" y="59"/>
                  </a:lnTo>
                  <a:lnTo>
                    <a:pt x="776" y="59"/>
                  </a:lnTo>
                  <a:lnTo>
                    <a:pt x="776" y="60"/>
                  </a:lnTo>
                  <a:lnTo>
                    <a:pt x="776" y="60"/>
                  </a:lnTo>
                  <a:lnTo>
                    <a:pt x="776" y="62"/>
                  </a:lnTo>
                  <a:lnTo>
                    <a:pt x="776" y="62"/>
                  </a:lnTo>
                  <a:lnTo>
                    <a:pt x="778" y="63"/>
                  </a:lnTo>
                  <a:lnTo>
                    <a:pt x="779" y="65"/>
                  </a:lnTo>
                  <a:lnTo>
                    <a:pt x="779" y="68"/>
                  </a:lnTo>
                  <a:lnTo>
                    <a:pt x="779" y="70"/>
                  </a:lnTo>
                  <a:lnTo>
                    <a:pt x="779" y="71"/>
                  </a:lnTo>
                  <a:lnTo>
                    <a:pt x="779" y="73"/>
                  </a:lnTo>
                  <a:lnTo>
                    <a:pt x="781" y="73"/>
                  </a:lnTo>
                  <a:lnTo>
                    <a:pt x="781" y="74"/>
                  </a:lnTo>
                  <a:lnTo>
                    <a:pt x="783" y="74"/>
                  </a:lnTo>
                  <a:lnTo>
                    <a:pt x="784" y="76"/>
                  </a:lnTo>
                  <a:lnTo>
                    <a:pt x="786" y="78"/>
                  </a:lnTo>
                  <a:lnTo>
                    <a:pt x="789" y="78"/>
                  </a:lnTo>
                  <a:lnTo>
                    <a:pt x="794" y="76"/>
                  </a:lnTo>
                  <a:lnTo>
                    <a:pt x="797" y="76"/>
                  </a:lnTo>
                  <a:lnTo>
                    <a:pt x="797" y="76"/>
                  </a:lnTo>
                  <a:lnTo>
                    <a:pt x="798" y="78"/>
                  </a:lnTo>
                  <a:lnTo>
                    <a:pt x="797" y="78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1" y="79"/>
                  </a:lnTo>
                  <a:lnTo>
                    <a:pt x="801" y="81"/>
                  </a:lnTo>
                  <a:lnTo>
                    <a:pt x="803" y="81"/>
                  </a:lnTo>
                  <a:lnTo>
                    <a:pt x="803" y="81"/>
                  </a:lnTo>
                  <a:lnTo>
                    <a:pt x="805" y="81"/>
                  </a:lnTo>
                  <a:lnTo>
                    <a:pt x="805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8" y="81"/>
                  </a:lnTo>
                  <a:lnTo>
                    <a:pt x="808" y="81"/>
                  </a:lnTo>
                  <a:lnTo>
                    <a:pt x="809" y="82"/>
                  </a:lnTo>
                  <a:lnTo>
                    <a:pt x="811" y="82"/>
                  </a:lnTo>
                  <a:lnTo>
                    <a:pt x="813" y="84"/>
                  </a:lnTo>
                  <a:lnTo>
                    <a:pt x="816" y="89"/>
                  </a:lnTo>
                  <a:lnTo>
                    <a:pt x="817" y="90"/>
                  </a:lnTo>
                  <a:lnTo>
                    <a:pt x="820" y="90"/>
                  </a:lnTo>
                  <a:lnTo>
                    <a:pt x="824" y="90"/>
                  </a:lnTo>
                  <a:lnTo>
                    <a:pt x="824" y="92"/>
                  </a:lnTo>
                  <a:lnTo>
                    <a:pt x="824" y="93"/>
                  </a:lnTo>
                  <a:lnTo>
                    <a:pt x="824" y="95"/>
                  </a:lnTo>
                  <a:lnTo>
                    <a:pt x="824" y="95"/>
                  </a:lnTo>
                  <a:lnTo>
                    <a:pt x="825" y="96"/>
                  </a:lnTo>
                  <a:lnTo>
                    <a:pt x="825" y="98"/>
                  </a:lnTo>
                  <a:lnTo>
                    <a:pt x="827" y="98"/>
                  </a:lnTo>
                  <a:lnTo>
                    <a:pt x="827" y="100"/>
                  </a:lnTo>
                  <a:lnTo>
                    <a:pt x="827" y="101"/>
                  </a:lnTo>
                  <a:lnTo>
                    <a:pt x="825" y="104"/>
                  </a:lnTo>
                  <a:lnTo>
                    <a:pt x="825" y="106"/>
                  </a:lnTo>
                  <a:lnTo>
                    <a:pt x="827" y="107"/>
                  </a:lnTo>
                  <a:lnTo>
                    <a:pt x="828" y="109"/>
                  </a:lnTo>
                  <a:lnTo>
                    <a:pt x="828" y="111"/>
                  </a:lnTo>
                  <a:lnTo>
                    <a:pt x="828" y="111"/>
                  </a:lnTo>
                  <a:lnTo>
                    <a:pt x="830" y="112"/>
                  </a:lnTo>
                  <a:lnTo>
                    <a:pt x="831" y="112"/>
                  </a:lnTo>
                  <a:lnTo>
                    <a:pt x="835" y="111"/>
                  </a:lnTo>
                  <a:lnTo>
                    <a:pt x="836" y="111"/>
                  </a:lnTo>
                  <a:lnTo>
                    <a:pt x="838" y="112"/>
                  </a:lnTo>
                  <a:lnTo>
                    <a:pt x="841" y="112"/>
                  </a:lnTo>
                  <a:lnTo>
                    <a:pt x="846" y="111"/>
                  </a:lnTo>
                  <a:lnTo>
                    <a:pt x="849" y="111"/>
                  </a:lnTo>
                  <a:lnTo>
                    <a:pt x="850" y="111"/>
                  </a:lnTo>
                  <a:lnTo>
                    <a:pt x="852" y="111"/>
                  </a:lnTo>
                  <a:lnTo>
                    <a:pt x="854" y="107"/>
                  </a:lnTo>
                  <a:lnTo>
                    <a:pt x="854" y="107"/>
                  </a:lnTo>
                  <a:lnTo>
                    <a:pt x="855" y="107"/>
                  </a:lnTo>
                  <a:lnTo>
                    <a:pt x="857" y="106"/>
                  </a:lnTo>
                  <a:lnTo>
                    <a:pt x="858" y="104"/>
                  </a:lnTo>
                  <a:lnTo>
                    <a:pt x="860" y="104"/>
                  </a:lnTo>
                  <a:lnTo>
                    <a:pt x="863" y="104"/>
                  </a:lnTo>
                  <a:lnTo>
                    <a:pt x="865" y="104"/>
                  </a:lnTo>
                  <a:lnTo>
                    <a:pt x="866" y="103"/>
                  </a:lnTo>
                  <a:lnTo>
                    <a:pt x="868" y="103"/>
                  </a:lnTo>
                  <a:lnTo>
                    <a:pt x="871" y="101"/>
                  </a:lnTo>
                  <a:lnTo>
                    <a:pt x="876" y="100"/>
                  </a:lnTo>
                  <a:lnTo>
                    <a:pt x="877" y="100"/>
                  </a:lnTo>
                  <a:lnTo>
                    <a:pt x="877" y="100"/>
                  </a:lnTo>
                  <a:lnTo>
                    <a:pt x="879" y="100"/>
                  </a:lnTo>
                  <a:lnTo>
                    <a:pt x="880" y="100"/>
                  </a:lnTo>
                  <a:lnTo>
                    <a:pt x="882" y="101"/>
                  </a:lnTo>
                  <a:lnTo>
                    <a:pt x="882" y="103"/>
                  </a:lnTo>
                  <a:lnTo>
                    <a:pt x="882" y="103"/>
                  </a:lnTo>
                  <a:lnTo>
                    <a:pt x="882" y="104"/>
                  </a:lnTo>
                  <a:lnTo>
                    <a:pt x="882" y="104"/>
                  </a:lnTo>
                  <a:lnTo>
                    <a:pt x="880" y="106"/>
                  </a:lnTo>
                  <a:lnTo>
                    <a:pt x="882" y="106"/>
                  </a:lnTo>
                  <a:lnTo>
                    <a:pt x="882" y="109"/>
                  </a:lnTo>
                  <a:lnTo>
                    <a:pt x="883" y="109"/>
                  </a:lnTo>
                  <a:lnTo>
                    <a:pt x="883" y="111"/>
                  </a:lnTo>
                  <a:lnTo>
                    <a:pt x="883" y="112"/>
                  </a:lnTo>
                  <a:lnTo>
                    <a:pt x="883" y="112"/>
                  </a:lnTo>
                  <a:lnTo>
                    <a:pt x="882" y="115"/>
                  </a:lnTo>
                  <a:lnTo>
                    <a:pt x="880" y="115"/>
                  </a:lnTo>
                  <a:lnTo>
                    <a:pt x="880" y="115"/>
                  </a:lnTo>
                  <a:lnTo>
                    <a:pt x="879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6" y="118"/>
                  </a:lnTo>
                  <a:lnTo>
                    <a:pt x="876" y="118"/>
                  </a:lnTo>
                  <a:lnTo>
                    <a:pt x="876" y="120"/>
                  </a:lnTo>
                  <a:lnTo>
                    <a:pt x="876" y="120"/>
                  </a:lnTo>
                  <a:lnTo>
                    <a:pt x="876" y="122"/>
                  </a:lnTo>
                  <a:lnTo>
                    <a:pt x="876" y="123"/>
                  </a:lnTo>
                  <a:lnTo>
                    <a:pt x="874" y="125"/>
                  </a:lnTo>
                  <a:lnTo>
                    <a:pt x="874" y="125"/>
                  </a:lnTo>
                  <a:lnTo>
                    <a:pt x="874" y="126"/>
                  </a:lnTo>
                  <a:lnTo>
                    <a:pt x="874" y="126"/>
                  </a:lnTo>
                  <a:lnTo>
                    <a:pt x="872" y="130"/>
                  </a:lnTo>
                  <a:lnTo>
                    <a:pt x="872" y="131"/>
                  </a:lnTo>
                  <a:lnTo>
                    <a:pt x="871" y="133"/>
                  </a:lnTo>
                  <a:lnTo>
                    <a:pt x="871" y="134"/>
                  </a:lnTo>
                  <a:lnTo>
                    <a:pt x="871" y="136"/>
                  </a:lnTo>
                  <a:lnTo>
                    <a:pt x="871" y="136"/>
                  </a:lnTo>
                  <a:lnTo>
                    <a:pt x="871" y="137"/>
                  </a:lnTo>
                  <a:lnTo>
                    <a:pt x="871" y="137"/>
                  </a:lnTo>
                  <a:lnTo>
                    <a:pt x="871" y="139"/>
                  </a:lnTo>
                  <a:lnTo>
                    <a:pt x="869" y="139"/>
                  </a:lnTo>
                  <a:lnTo>
                    <a:pt x="869" y="141"/>
                  </a:lnTo>
                  <a:lnTo>
                    <a:pt x="869" y="141"/>
                  </a:lnTo>
                  <a:lnTo>
                    <a:pt x="868" y="142"/>
                  </a:lnTo>
                  <a:lnTo>
                    <a:pt x="868" y="144"/>
                  </a:lnTo>
                  <a:lnTo>
                    <a:pt x="868" y="144"/>
                  </a:lnTo>
                  <a:lnTo>
                    <a:pt x="866" y="144"/>
                  </a:lnTo>
                  <a:lnTo>
                    <a:pt x="866" y="145"/>
                  </a:lnTo>
                  <a:lnTo>
                    <a:pt x="866" y="145"/>
                  </a:lnTo>
                  <a:lnTo>
                    <a:pt x="865" y="147"/>
                  </a:lnTo>
                  <a:lnTo>
                    <a:pt x="865" y="148"/>
                  </a:lnTo>
                  <a:lnTo>
                    <a:pt x="865" y="148"/>
                  </a:lnTo>
                  <a:lnTo>
                    <a:pt x="865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1" y="152"/>
                  </a:lnTo>
                  <a:lnTo>
                    <a:pt x="860" y="155"/>
                  </a:lnTo>
                  <a:lnTo>
                    <a:pt x="860" y="156"/>
                  </a:lnTo>
                  <a:lnTo>
                    <a:pt x="860" y="158"/>
                  </a:lnTo>
                  <a:lnTo>
                    <a:pt x="858" y="159"/>
                  </a:lnTo>
                  <a:lnTo>
                    <a:pt x="858" y="159"/>
                  </a:lnTo>
                  <a:lnTo>
                    <a:pt x="857" y="159"/>
                  </a:lnTo>
                  <a:lnTo>
                    <a:pt x="857" y="159"/>
                  </a:lnTo>
                  <a:lnTo>
                    <a:pt x="855" y="159"/>
                  </a:lnTo>
                  <a:lnTo>
                    <a:pt x="855" y="158"/>
                  </a:lnTo>
                  <a:lnTo>
                    <a:pt x="855" y="156"/>
                  </a:lnTo>
                  <a:lnTo>
                    <a:pt x="852" y="155"/>
                  </a:lnTo>
                  <a:lnTo>
                    <a:pt x="850" y="155"/>
                  </a:lnTo>
                  <a:lnTo>
                    <a:pt x="847" y="155"/>
                  </a:lnTo>
                  <a:lnTo>
                    <a:pt x="846" y="155"/>
                  </a:lnTo>
                  <a:lnTo>
                    <a:pt x="844" y="156"/>
                  </a:lnTo>
                  <a:lnTo>
                    <a:pt x="844" y="156"/>
                  </a:lnTo>
                  <a:lnTo>
                    <a:pt x="842" y="155"/>
                  </a:lnTo>
                  <a:lnTo>
                    <a:pt x="842" y="155"/>
                  </a:lnTo>
                  <a:lnTo>
                    <a:pt x="841" y="155"/>
                  </a:lnTo>
                  <a:lnTo>
                    <a:pt x="841" y="156"/>
                  </a:lnTo>
                  <a:lnTo>
                    <a:pt x="839" y="156"/>
                  </a:lnTo>
                  <a:lnTo>
                    <a:pt x="838" y="158"/>
                  </a:lnTo>
                  <a:lnTo>
                    <a:pt x="838" y="159"/>
                  </a:lnTo>
                  <a:lnTo>
                    <a:pt x="836" y="159"/>
                  </a:lnTo>
                  <a:lnTo>
                    <a:pt x="836" y="161"/>
                  </a:lnTo>
                  <a:lnTo>
                    <a:pt x="833" y="161"/>
                  </a:lnTo>
                  <a:lnTo>
                    <a:pt x="833" y="161"/>
                  </a:lnTo>
                  <a:lnTo>
                    <a:pt x="831" y="163"/>
                  </a:lnTo>
                  <a:lnTo>
                    <a:pt x="830" y="163"/>
                  </a:lnTo>
                  <a:lnTo>
                    <a:pt x="830" y="163"/>
                  </a:lnTo>
                  <a:lnTo>
                    <a:pt x="828" y="164"/>
                  </a:lnTo>
                  <a:lnTo>
                    <a:pt x="830" y="164"/>
                  </a:lnTo>
                  <a:lnTo>
                    <a:pt x="830" y="166"/>
                  </a:lnTo>
                  <a:lnTo>
                    <a:pt x="831" y="167"/>
                  </a:lnTo>
                  <a:lnTo>
                    <a:pt x="831" y="170"/>
                  </a:lnTo>
                  <a:lnTo>
                    <a:pt x="833" y="177"/>
                  </a:lnTo>
                  <a:lnTo>
                    <a:pt x="833" y="178"/>
                  </a:lnTo>
                  <a:lnTo>
                    <a:pt x="831" y="183"/>
                  </a:lnTo>
                  <a:lnTo>
                    <a:pt x="831" y="185"/>
                  </a:lnTo>
                  <a:lnTo>
                    <a:pt x="831" y="186"/>
                  </a:lnTo>
                  <a:lnTo>
                    <a:pt x="831" y="186"/>
                  </a:lnTo>
                  <a:lnTo>
                    <a:pt x="833" y="186"/>
                  </a:lnTo>
                  <a:lnTo>
                    <a:pt x="833" y="188"/>
                  </a:lnTo>
                  <a:lnTo>
                    <a:pt x="833" y="188"/>
                  </a:lnTo>
                  <a:lnTo>
                    <a:pt x="833" y="189"/>
                  </a:lnTo>
                  <a:lnTo>
                    <a:pt x="833" y="189"/>
                  </a:lnTo>
                  <a:lnTo>
                    <a:pt x="833" y="191"/>
                  </a:lnTo>
                  <a:lnTo>
                    <a:pt x="831" y="193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6"/>
                  </a:lnTo>
                  <a:lnTo>
                    <a:pt x="830" y="197"/>
                  </a:lnTo>
                  <a:lnTo>
                    <a:pt x="830" y="197"/>
                  </a:lnTo>
                  <a:lnTo>
                    <a:pt x="828" y="199"/>
                  </a:lnTo>
                  <a:lnTo>
                    <a:pt x="828" y="197"/>
                  </a:lnTo>
                  <a:lnTo>
                    <a:pt x="827" y="197"/>
                  </a:lnTo>
                  <a:lnTo>
                    <a:pt x="825" y="199"/>
                  </a:lnTo>
                  <a:lnTo>
                    <a:pt x="824" y="199"/>
                  </a:lnTo>
                  <a:lnTo>
                    <a:pt x="822" y="199"/>
                  </a:lnTo>
                  <a:lnTo>
                    <a:pt x="822" y="200"/>
                  </a:lnTo>
                  <a:lnTo>
                    <a:pt x="820" y="200"/>
                  </a:lnTo>
                  <a:lnTo>
                    <a:pt x="820" y="200"/>
                  </a:lnTo>
                  <a:lnTo>
                    <a:pt x="822" y="200"/>
                  </a:lnTo>
                  <a:lnTo>
                    <a:pt x="822" y="202"/>
                  </a:lnTo>
                  <a:lnTo>
                    <a:pt x="824" y="202"/>
                  </a:lnTo>
                  <a:lnTo>
                    <a:pt x="824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0" y="202"/>
                  </a:lnTo>
                  <a:lnTo>
                    <a:pt x="819" y="200"/>
                  </a:lnTo>
                  <a:lnTo>
                    <a:pt x="819" y="200"/>
                  </a:lnTo>
                  <a:lnTo>
                    <a:pt x="819" y="197"/>
                  </a:lnTo>
                  <a:lnTo>
                    <a:pt x="819" y="197"/>
                  </a:lnTo>
                  <a:lnTo>
                    <a:pt x="817" y="197"/>
                  </a:lnTo>
                  <a:lnTo>
                    <a:pt x="817" y="196"/>
                  </a:lnTo>
                  <a:lnTo>
                    <a:pt x="816" y="196"/>
                  </a:lnTo>
                  <a:lnTo>
                    <a:pt x="816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3" y="196"/>
                  </a:lnTo>
                  <a:lnTo>
                    <a:pt x="813" y="197"/>
                  </a:lnTo>
                  <a:lnTo>
                    <a:pt x="813" y="199"/>
                  </a:lnTo>
                  <a:lnTo>
                    <a:pt x="813" y="200"/>
                  </a:lnTo>
                  <a:lnTo>
                    <a:pt x="811" y="202"/>
                  </a:lnTo>
                  <a:lnTo>
                    <a:pt x="811" y="205"/>
                  </a:lnTo>
                  <a:lnTo>
                    <a:pt x="811" y="205"/>
                  </a:lnTo>
                  <a:lnTo>
                    <a:pt x="809" y="205"/>
                  </a:lnTo>
                  <a:lnTo>
                    <a:pt x="809" y="205"/>
                  </a:lnTo>
                  <a:lnTo>
                    <a:pt x="809" y="207"/>
                  </a:lnTo>
                  <a:lnTo>
                    <a:pt x="808" y="207"/>
                  </a:lnTo>
                  <a:lnTo>
                    <a:pt x="808" y="205"/>
                  </a:lnTo>
                  <a:lnTo>
                    <a:pt x="806" y="205"/>
                  </a:lnTo>
                  <a:lnTo>
                    <a:pt x="806" y="205"/>
                  </a:lnTo>
                  <a:lnTo>
                    <a:pt x="805" y="205"/>
                  </a:lnTo>
                  <a:lnTo>
                    <a:pt x="805" y="207"/>
                  </a:lnTo>
                  <a:lnTo>
                    <a:pt x="803" y="208"/>
                  </a:lnTo>
                  <a:lnTo>
                    <a:pt x="803" y="208"/>
                  </a:lnTo>
                  <a:lnTo>
                    <a:pt x="803" y="210"/>
                  </a:lnTo>
                  <a:lnTo>
                    <a:pt x="803" y="210"/>
                  </a:lnTo>
                  <a:lnTo>
                    <a:pt x="801" y="210"/>
                  </a:lnTo>
                  <a:lnTo>
                    <a:pt x="800" y="211"/>
                  </a:lnTo>
                  <a:lnTo>
                    <a:pt x="800" y="213"/>
                  </a:lnTo>
                  <a:lnTo>
                    <a:pt x="798" y="213"/>
                  </a:lnTo>
                  <a:lnTo>
                    <a:pt x="797" y="211"/>
                  </a:lnTo>
                  <a:lnTo>
                    <a:pt x="795" y="213"/>
                  </a:lnTo>
                  <a:lnTo>
                    <a:pt x="792" y="213"/>
                  </a:lnTo>
                  <a:lnTo>
                    <a:pt x="790" y="213"/>
                  </a:lnTo>
                  <a:lnTo>
                    <a:pt x="789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7" y="215"/>
                  </a:lnTo>
                  <a:lnTo>
                    <a:pt x="787" y="215"/>
                  </a:lnTo>
                  <a:lnTo>
                    <a:pt x="787" y="216"/>
                  </a:lnTo>
                  <a:lnTo>
                    <a:pt x="787" y="216"/>
                  </a:lnTo>
                  <a:lnTo>
                    <a:pt x="789" y="218"/>
                  </a:lnTo>
                  <a:lnTo>
                    <a:pt x="790" y="219"/>
                  </a:lnTo>
                  <a:lnTo>
                    <a:pt x="790" y="219"/>
                  </a:lnTo>
                  <a:lnTo>
                    <a:pt x="790" y="221"/>
                  </a:lnTo>
                  <a:lnTo>
                    <a:pt x="790" y="221"/>
                  </a:lnTo>
                  <a:lnTo>
                    <a:pt x="789" y="222"/>
                  </a:lnTo>
                  <a:lnTo>
                    <a:pt x="789" y="224"/>
                  </a:lnTo>
                  <a:lnTo>
                    <a:pt x="787" y="224"/>
                  </a:lnTo>
                  <a:lnTo>
                    <a:pt x="787" y="222"/>
                  </a:lnTo>
                  <a:lnTo>
                    <a:pt x="786" y="222"/>
                  </a:lnTo>
                  <a:lnTo>
                    <a:pt x="786" y="222"/>
                  </a:lnTo>
                  <a:lnTo>
                    <a:pt x="781" y="222"/>
                  </a:lnTo>
                  <a:lnTo>
                    <a:pt x="779" y="222"/>
                  </a:lnTo>
                  <a:lnTo>
                    <a:pt x="779" y="222"/>
                  </a:lnTo>
                  <a:lnTo>
                    <a:pt x="778" y="222"/>
                  </a:lnTo>
                  <a:lnTo>
                    <a:pt x="776" y="221"/>
                  </a:lnTo>
                  <a:lnTo>
                    <a:pt x="775" y="221"/>
                  </a:lnTo>
                  <a:lnTo>
                    <a:pt x="773" y="221"/>
                  </a:lnTo>
                  <a:lnTo>
                    <a:pt x="773" y="219"/>
                  </a:lnTo>
                  <a:lnTo>
                    <a:pt x="773" y="219"/>
                  </a:lnTo>
                  <a:lnTo>
                    <a:pt x="773" y="218"/>
                  </a:lnTo>
                  <a:lnTo>
                    <a:pt x="772" y="218"/>
                  </a:lnTo>
                  <a:lnTo>
                    <a:pt x="772" y="216"/>
                  </a:lnTo>
                  <a:lnTo>
                    <a:pt x="770" y="216"/>
                  </a:lnTo>
                  <a:lnTo>
                    <a:pt x="770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7" y="218"/>
                  </a:lnTo>
                  <a:lnTo>
                    <a:pt x="765" y="219"/>
                  </a:lnTo>
                  <a:lnTo>
                    <a:pt x="765" y="219"/>
                  </a:lnTo>
                  <a:lnTo>
                    <a:pt x="765" y="221"/>
                  </a:lnTo>
                  <a:lnTo>
                    <a:pt x="765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2" y="226"/>
                  </a:lnTo>
                  <a:lnTo>
                    <a:pt x="760" y="227"/>
                  </a:lnTo>
                  <a:lnTo>
                    <a:pt x="759" y="229"/>
                  </a:lnTo>
                  <a:lnTo>
                    <a:pt x="759" y="230"/>
                  </a:lnTo>
                  <a:lnTo>
                    <a:pt x="759" y="230"/>
                  </a:lnTo>
                  <a:lnTo>
                    <a:pt x="757" y="232"/>
                  </a:lnTo>
                  <a:lnTo>
                    <a:pt x="756" y="232"/>
                  </a:lnTo>
                  <a:lnTo>
                    <a:pt x="754" y="232"/>
                  </a:lnTo>
                  <a:lnTo>
                    <a:pt x="753" y="232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1" y="233"/>
                  </a:lnTo>
                  <a:lnTo>
                    <a:pt x="751" y="235"/>
                  </a:lnTo>
                  <a:lnTo>
                    <a:pt x="749" y="237"/>
                  </a:lnTo>
                  <a:lnTo>
                    <a:pt x="748" y="237"/>
                  </a:lnTo>
                  <a:lnTo>
                    <a:pt x="745" y="237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40"/>
                  </a:lnTo>
                  <a:lnTo>
                    <a:pt x="742" y="240"/>
                  </a:lnTo>
                  <a:lnTo>
                    <a:pt x="742" y="240"/>
                  </a:lnTo>
                  <a:lnTo>
                    <a:pt x="740" y="241"/>
                  </a:lnTo>
                  <a:lnTo>
                    <a:pt x="738" y="241"/>
                  </a:lnTo>
                  <a:lnTo>
                    <a:pt x="735" y="245"/>
                  </a:lnTo>
                  <a:lnTo>
                    <a:pt x="734" y="246"/>
                  </a:lnTo>
                  <a:lnTo>
                    <a:pt x="734" y="248"/>
                  </a:lnTo>
                  <a:lnTo>
                    <a:pt x="734" y="248"/>
                  </a:lnTo>
                  <a:lnTo>
                    <a:pt x="732" y="249"/>
                  </a:lnTo>
                  <a:lnTo>
                    <a:pt x="731" y="249"/>
                  </a:lnTo>
                  <a:lnTo>
                    <a:pt x="724" y="251"/>
                  </a:lnTo>
                  <a:lnTo>
                    <a:pt x="723" y="249"/>
                  </a:lnTo>
                  <a:lnTo>
                    <a:pt x="723" y="249"/>
                  </a:lnTo>
                  <a:lnTo>
                    <a:pt x="723" y="251"/>
                  </a:lnTo>
                  <a:lnTo>
                    <a:pt x="721" y="251"/>
                  </a:lnTo>
                  <a:lnTo>
                    <a:pt x="719" y="251"/>
                  </a:lnTo>
                  <a:lnTo>
                    <a:pt x="718" y="252"/>
                  </a:lnTo>
                  <a:lnTo>
                    <a:pt x="716" y="252"/>
                  </a:lnTo>
                  <a:lnTo>
                    <a:pt x="715" y="252"/>
                  </a:lnTo>
                  <a:lnTo>
                    <a:pt x="713" y="254"/>
                  </a:lnTo>
                  <a:lnTo>
                    <a:pt x="712" y="254"/>
                  </a:lnTo>
                  <a:lnTo>
                    <a:pt x="704" y="259"/>
                  </a:lnTo>
                  <a:lnTo>
                    <a:pt x="702" y="260"/>
                  </a:lnTo>
                  <a:lnTo>
                    <a:pt x="701" y="262"/>
                  </a:lnTo>
                  <a:lnTo>
                    <a:pt x="701" y="262"/>
                  </a:lnTo>
                  <a:lnTo>
                    <a:pt x="699" y="263"/>
                  </a:lnTo>
                  <a:lnTo>
                    <a:pt x="699" y="263"/>
                  </a:lnTo>
                  <a:lnTo>
                    <a:pt x="697" y="263"/>
                  </a:lnTo>
                  <a:lnTo>
                    <a:pt x="696" y="265"/>
                  </a:lnTo>
                  <a:lnTo>
                    <a:pt x="696" y="263"/>
                  </a:lnTo>
                  <a:lnTo>
                    <a:pt x="694" y="263"/>
                  </a:lnTo>
                  <a:lnTo>
                    <a:pt x="694" y="265"/>
                  </a:lnTo>
                  <a:lnTo>
                    <a:pt x="694" y="267"/>
                  </a:lnTo>
                  <a:lnTo>
                    <a:pt x="694" y="267"/>
                  </a:lnTo>
                  <a:lnTo>
                    <a:pt x="693" y="267"/>
                  </a:lnTo>
                  <a:lnTo>
                    <a:pt x="690" y="267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6" y="267"/>
                  </a:lnTo>
                  <a:lnTo>
                    <a:pt x="686" y="265"/>
                  </a:lnTo>
                  <a:lnTo>
                    <a:pt x="688" y="265"/>
                  </a:lnTo>
                  <a:lnTo>
                    <a:pt x="688" y="265"/>
                  </a:lnTo>
                  <a:lnTo>
                    <a:pt x="694" y="262"/>
                  </a:lnTo>
                  <a:lnTo>
                    <a:pt x="694" y="260"/>
                  </a:lnTo>
                  <a:lnTo>
                    <a:pt x="694" y="260"/>
                  </a:lnTo>
                  <a:lnTo>
                    <a:pt x="696" y="259"/>
                  </a:lnTo>
                  <a:lnTo>
                    <a:pt x="697" y="257"/>
                  </a:lnTo>
                  <a:lnTo>
                    <a:pt x="696" y="257"/>
                  </a:lnTo>
                  <a:lnTo>
                    <a:pt x="693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6"/>
                  </a:lnTo>
                  <a:lnTo>
                    <a:pt x="690" y="256"/>
                  </a:lnTo>
                  <a:lnTo>
                    <a:pt x="691" y="254"/>
                  </a:lnTo>
                  <a:lnTo>
                    <a:pt x="691" y="254"/>
                  </a:lnTo>
                  <a:lnTo>
                    <a:pt x="693" y="254"/>
                  </a:lnTo>
                  <a:lnTo>
                    <a:pt x="693" y="252"/>
                  </a:lnTo>
                  <a:lnTo>
                    <a:pt x="691" y="251"/>
                  </a:lnTo>
                  <a:lnTo>
                    <a:pt x="693" y="249"/>
                  </a:lnTo>
                  <a:lnTo>
                    <a:pt x="696" y="248"/>
                  </a:lnTo>
                  <a:lnTo>
                    <a:pt x="697" y="246"/>
                  </a:lnTo>
                  <a:lnTo>
                    <a:pt x="699" y="245"/>
                  </a:lnTo>
                  <a:lnTo>
                    <a:pt x="702" y="241"/>
                  </a:lnTo>
                  <a:lnTo>
                    <a:pt x="702" y="240"/>
                  </a:lnTo>
                  <a:lnTo>
                    <a:pt x="704" y="238"/>
                  </a:lnTo>
                  <a:lnTo>
                    <a:pt x="704" y="238"/>
                  </a:lnTo>
                  <a:lnTo>
                    <a:pt x="702" y="237"/>
                  </a:lnTo>
                  <a:lnTo>
                    <a:pt x="702" y="235"/>
                  </a:lnTo>
                  <a:lnTo>
                    <a:pt x="697" y="233"/>
                  </a:lnTo>
                  <a:lnTo>
                    <a:pt x="697" y="230"/>
                  </a:lnTo>
                  <a:lnTo>
                    <a:pt x="696" y="230"/>
                  </a:lnTo>
                  <a:lnTo>
                    <a:pt x="696" y="232"/>
                  </a:lnTo>
                  <a:lnTo>
                    <a:pt x="696" y="233"/>
                  </a:lnTo>
                  <a:lnTo>
                    <a:pt x="694" y="233"/>
                  </a:lnTo>
                  <a:lnTo>
                    <a:pt x="693" y="232"/>
                  </a:lnTo>
                  <a:lnTo>
                    <a:pt x="688" y="232"/>
                  </a:lnTo>
                  <a:lnTo>
                    <a:pt x="686" y="233"/>
                  </a:lnTo>
                  <a:lnTo>
                    <a:pt x="685" y="235"/>
                  </a:lnTo>
                  <a:lnTo>
                    <a:pt x="683" y="235"/>
                  </a:lnTo>
                  <a:lnTo>
                    <a:pt x="683" y="237"/>
                  </a:lnTo>
                  <a:lnTo>
                    <a:pt x="682" y="237"/>
                  </a:lnTo>
                  <a:lnTo>
                    <a:pt x="677" y="243"/>
                  </a:lnTo>
                  <a:lnTo>
                    <a:pt x="675" y="245"/>
                  </a:lnTo>
                  <a:lnTo>
                    <a:pt x="669" y="248"/>
                  </a:lnTo>
                  <a:lnTo>
                    <a:pt x="664" y="249"/>
                  </a:lnTo>
                  <a:lnTo>
                    <a:pt x="661" y="251"/>
                  </a:lnTo>
                  <a:lnTo>
                    <a:pt x="661" y="252"/>
                  </a:lnTo>
                  <a:lnTo>
                    <a:pt x="660" y="254"/>
                  </a:lnTo>
                  <a:lnTo>
                    <a:pt x="660" y="257"/>
                  </a:lnTo>
                  <a:lnTo>
                    <a:pt x="656" y="260"/>
                  </a:lnTo>
                  <a:lnTo>
                    <a:pt x="656" y="260"/>
                  </a:lnTo>
                  <a:lnTo>
                    <a:pt x="655" y="262"/>
                  </a:lnTo>
                  <a:lnTo>
                    <a:pt x="653" y="262"/>
                  </a:lnTo>
                  <a:lnTo>
                    <a:pt x="652" y="262"/>
                  </a:lnTo>
                  <a:lnTo>
                    <a:pt x="650" y="262"/>
                  </a:lnTo>
                  <a:lnTo>
                    <a:pt x="649" y="262"/>
                  </a:lnTo>
                  <a:lnTo>
                    <a:pt x="645" y="263"/>
                  </a:lnTo>
                  <a:lnTo>
                    <a:pt x="644" y="260"/>
                  </a:lnTo>
                  <a:lnTo>
                    <a:pt x="642" y="260"/>
                  </a:lnTo>
                  <a:lnTo>
                    <a:pt x="639" y="260"/>
                  </a:lnTo>
                  <a:lnTo>
                    <a:pt x="639" y="262"/>
                  </a:lnTo>
                  <a:lnTo>
                    <a:pt x="636" y="267"/>
                  </a:lnTo>
                  <a:lnTo>
                    <a:pt x="634" y="270"/>
                  </a:lnTo>
                  <a:lnTo>
                    <a:pt x="636" y="270"/>
                  </a:lnTo>
                  <a:lnTo>
                    <a:pt x="636" y="274"/>
                  </a:lnTo>
                  <a:lnTo>
                    <a:pt x="637" y="276"/>
                  </a:lnTo>
                  <a:lnTo>
                    <a:pt x="642" y="278"/>
                  </a:lnTo>
                  <a:lnTo>
                    <a:pt x="650" y="279"/>
                  </a:lnTo>
                  <a:lnTo>
                    <a:pt x="652" y="279"/>
                  </a:lnTo>
                  <a:lnTo>
                    <a:pt x="653" y="279"/>
                  </a:lnTo>
                  <a:lnTo>
                    <a:pt x="655" y="281"/>
                  </a:lnTo>
                  <a:lnTo>
                    <a:pt x="656" y="282"/>
                  </a:lnTo>
                  <a:lnTo>
                    <a:pt x="656" y="284"/>
                  </a:lnTo>
                  <a:lnTo>
                    <a:pt x="656" y="284"/>
                  </a:lnTo>
                  <a:lnTo>
                    <a:pt x="656" y="285"/>
                  </a:lnTo>
                  <a:lnTo>
                    <a:pt x="658" y="285"/>
                  </a:lnTo>
                  <a:lnTo>
                    <a:pt x="656" y="287"/>
                  </a:lnTo>
                  <a:lnTo>
                    <a:pt x="656" y="287"/>
                  </a:lnTo>
                  <a:lnTo>
                    <a:pt x="655" y="289"/>
                  </a:lnTo>
                  <a:lnTo>
                    <a:pt x="655" y="292"/>
                  </a:lnTo>
                  <a:lnTo>
                    <a:pt x="656" y="293"/>
                  </a:lnTo>
                  <a:lnTo>
                    <a:pt x="658" y="295"/>
                  </a:lnTo>
                  <a:lnTo>
                    <a:pt x="660" y="295"/>
                  </a:lnTo>
                  <a:lnTo>
                    <a:pt x="663" y="295"/>
                  </a:lnTo>
                  <a:lnTo>
                    <a:pt x="667" y="295"/>
                  </a:lnTo>
                  <a:lnTo>
                    <a:pt x="669" y="293"/>
                  </a:lnTo>
                  <a:lnTo>
                    <a:pt x="669" y="293"/>
                  </a:lnTo>
                  <a:lnTo>
                    <a:pt x="669" y="292"/>
                  </a:lnTo>
                  <a:lnTo>
                    <a:pt x="672" y="289"/>
                  </a:lnTo>
                  <a:lnTo>
                    <a:pt x="675" y="287"/>
                  </a:lnTo>
                  <a:lnTo>
                    <a:pt x="675" y="287"/>
                  </a:lnTo>
                  <a:lnTo>
                    <a:pt x="674" y="285"/>
                  </a:lnTo>
                  <a:lnTo>
                    <a:pt x="675" y="285"/>
                  </a:lnTo>
                  <a:lnTo>
                    <a:pt x="675" y="285"/>
                  </a:lnTo>
                  <a:lnTo>
                    <a:pt x="682" y="284"/>
                  </a:lnTo>
                  <a:lnTo>
                    <a:pt x="686" y="285"/>
                  </a:lnTo>
                  <a:lnTo>
                    <a:pt x="688" y="287"/>
                  </a:lnTo>
                  <a:lnTo>
                    <a:pt x="691" y="289"/>
                  </a:lnTo>
                  <a:lnTo>
                    <a:pt x="693" y="289"/>
                  </a:lnTo>
                  <a:lnTo>
                    <a:pt x="694" y="290"/>
                  </a:lnTo>
                  <a:lnTo>
                    <a:pt x="697" y="290"/>
                  </a:lnTo>
                  <a:lnTo>
                    <a:pt x="699" y="290"/>
                  </a:lnTo>
                  <a:lnTo>
                    <a:pt x="699" y="289"/>
                  </a:lnTo>
                  <a:lnTo>
                    <a:pt x="701" y="289"/>
                  </a:lnTo>
                  <a:lnTo>
                    <a:pt x="701" y="289"/>
                  </a:lnTo>
                  <a:lnTo>
                    <a:pt x="702" y="290"/>
                  </a:lnTo>
                  <a:lnTo>
                    <a:pt x="704" y="290"/>
                  </a:lnTo>
                  <a:lnTo>
                    <a:pt x="707" y="290"/>
                  </a:lnTo>
                  <a:lnTo>
                    <a:pt x="708" y="290"/>
                  </a:lnTo>
                  <a:lnTo>
                    <a:pt x="708" y="290"/>
                  </a:lnTo>
                  <a:lnTo>
                    <a:pt x="708" y="292"/>
                  </a:lnTo>
                  <a:lnTo>
                    <a:pt x="708" y="295"/>
                  </a:lnTo>
                  <a:lnTo>
                    <a:pt x="707" y="295"/>
                  </a:lnTo>
                  <a:lnTo>
                    <a:pt x="705" y="297"/>
                  </a:lnTo>
                  <a:lnTo>
                    <a:pt x="707" y="297"/>
                  </a:lnTo>
                  <a:lnTo>
                    <a:pt x="707" y="298"/>
                  </a:lnTo>
                  <a:lnTo>
                    <a:pt x="707" y="298"/>
                  </a:lnTo>
                  <a:lnTo>
                    <a:pt x="705" y="300"/>
                  </a:lnTo>
                  <a:lnTo>
                    <a:pt x="704" y="300"/>
                  </a:lnTo>
                  <a:lnTo>
                    <a:pt x="704" y="300"/>
                  </a:lnTo>
                  <a:lnTo>
                    <a:pt x="702" y="300"/>
                  </a:lnTo>
                  <a:lnTo>
                    <a:pt x="702" y="300"/>
                  </a:lnTo>
                  <a:lnTo>
                    <a:pt x="702" y="298"/>
                  </a:lnTo>
                  <a:lnTo>
                    <a:pt x="702" y="298"/>
                  </a:lnTo>
                  <a:lnTo>
                    <a:pt x="701" y="298"/>
                  </a:lnTo>
                  <a:lnTo>
                    <a:pt x="699" y="298"/>
                  </a:lnTo>
                  <a:lnTo>
                    <a:pt x="694" y="300"/>
                  </a:lnTo>
                  <a:lnTo>
                    <a:pt x="691" y="301"/>
                  </a:lnTo>
                  <a:lnTo>
                    <a:pt x="686" y="303"/>
                  </a:lnTo>
                  <a:lnTo>
                    <a:pt x="686" y="304"/>
                  </a:lnTo>
                  <a:lnTo>
                    <a:pt x="685" y="304"/>
                  </a:lnTo>
                  <a:lnTo>
                    <a:pt x="683" y="303"/>
                  </a:lnTo>
                  <a:lnTo>
                    <a:pt x="682" y="303"/>
                  </a:lnTo>
                  <a:lnTo>
                    <a:pt x="682" y="304"/>
                  </a:lnTo>
                  <a:lnTo>
                    <a:pt x="683" y="304"/>
                  </a:lnTo>
                  <a:lnTo>
                    <a:pt x="683" y="306"/>
                  </a:lnTo>
                  <a:lnTo>
                    <a:pt x="683" y="306"/>
                  </a:lnTo>
                  <a:lnTo>
                    <a:pt x="683" y="308"/>
                  </a:lnTo>
                  <a:lnTo>
                    <a:pt x="682" y="306"/>
                  </a:lnTo>
                  <a:lnTo>
                    <a:pt x="680" y="308"/>
                  </a:lnTo>
                  <a:lnTo>
                    <a:pt x="680" y="309"/>
                  </a:lnTo>
                  <a:lnTo>
                    <a:pt x="680" y="311"/>
                  </a:lnTo>
                  <a:lnTo>
                    <a:pt x="680" y="312"/>
                  </a:lnTo>
                  <a:lnTo>
                    <a:pt x="678" y="312"/>
                  </a:lnTo>
                  <a:lnTo>
                    <a:pt x="677" y="314"/>
                  </a:lnTo>
                  <a:lnTo>
                    <a:pt x="675" y="312"/>
                  </a:lnTo>
                  <a:lnTo>
                    <a:pt x="675" y="312"/>
                  </a:lnTo>
                  <a:lnTo>
                    <a:pt x="675" y="311"/>
                  </a:lnTo>
                  <a:lnTo>
                    <a:pt x="675" y="311"/>
                  </a:lnTo>
                  <a:lnTo>
                    <a:pt x="674" y="311"/>
                  </a:lnTo>
                  <a:lnTo>
                    <a:pt x="674" y="311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4"/>
                  </a:lnTo>
                  <a:lnTo>
                    <a:pt x="674" y="314"/>
                  </a:lnTo>
                  <a:lnTo>
                    <a:pt x="675" y="314"/>
                  </a:lnTo>
                  <a:lnTo>
                    <a:pt x="674" y="315"/>
                  </a:lnTo>
                  <a:lnTo>
                    <a:pt x="671" y="317"/>
                  </a:lnTo>
                  <a:lnTo>
                    <a:pt x="671" y="317"/>
                  </a:lnTo>
                  <a:lnTo>
                    <a:pt x="671" y="319"/>
                  </a:lnTo>
                  <a:lnTo>
                    <a:pt x="669" y="319"/>
                  </a:lnTo>
                  <a:lnTo>
                    <a:pt x="669" y="320"/>
                  </a:lnTo>
                  <a:lnTo>
                    <a:pt x="667" y="320"/>
                  </a:lnTo>
                  <a:lnTo>
                    <a:pt x="666" y="320"/>
                  </a:lnTo>
                  <a:lnTo>
                    <a:pt x="664" y="323"/>
                  </a:lnTo>
                  <a:lnTo>
                    <a:pt x="664" y="325"/>
                  </a:lnTo>
                  <a:lnTo>
                    <a:pt x="663" y="325"/>
                  </a:lnTo>
                  <a:lnTo>
                    <a:pt x="661" y="328"/>
                  </a:lnTo>
                  <a:lnTo>
                    <a:pt x="660" y="330"/>
                  </a:lnTo>
                  <a:lnTo>
                    <a:pt x="658" y="333"/>
                  </a:lnTo>
                  <a:lnTo>
                    <a:pt x="660" y="334"/>
                  </a:lnTo>
                  <a:lnTo>
                    <a:pt x="661" y="334"/>
                  </a:lnTo>
                  <a:lnTo>
                    <a:pt x="663" y="334"/>
                  </a:lnTo>
                  <a:lnTo>
                    <a:pt x="664" y="337"/>
                  </a:lnTo>
                  <a:lnTo>
                    <a:pt x="667" y="339"/>
                  </a:lnTo>
                  <a:lnTo>
                    <a:pt x="671" y="339"/>
                  </a:lnTo>
                  <a:lnTo>
                    <a:pt x="674" y="341"/>
                  </a:lnTo>
                  <a:lnTo>
                    <a:pt x="674" y="342"/>
                  </a:lnTo>
                  <a:lnTo>
                    <a:pt x="675" y="344"/>
                  </a:lnTo>
                  <a:lnTo>
                    <a:pt x="677" y="349"/>
                  </a:lnTo>
                  <a:lnTo>
                    <a:pt x="677" y="352"/>
                  </a:lnTo>
                  <a:lnTo>
                    <a:pt x="678" y="352"/>
                  </a:lnTo>
                  <a:lnTo>
                    <a:pt x="680" y="355"/>
                  </a:lnTo>
                  <a:lnTo>
                    <a:pt x="682" y="360"/>
                  </a:lnTo>
                  <a:lnTo>
                    <a:pt x="683" y="363"/>
                  </a:lnTo>
                  <a:lnTo>
                    <a:pt x="683" y="366"/>
                  </a:lnTo>
                  <a:lnTo>
                    <a:pt x="683" y="366"/>
                  </a:lnTo>
                  <a:lnTo>
                    <a:pt x="683" y="367"/>
                  </a:lnTo>
                  <a:lnTo>
                    <a:pt x="685" y="369"/>
                  </a:lnTo>
                  <a:lnTo>
                    <a:pt x="690" y="372"/>
                  </a:lnTo>
                  <a:lnTo>
                    <a:pt x="690" y="372"/>
                  </a:lnTo>
                  <a:lnTo>
                    <a:pt x="691" y="372"/>
                  </a:lnTo>
                  <a:lnTo>
                    <a:pt x="691" y="375"/>
                  </a:lnTo>
                  <a:lnTo>
                    <a:pt x="691" y="377"/>
                  </a:lnTo>
                  <a:lnTo>
                    <a:pt x="693" y="377"/>
                  </a:lnTo>
                  <a:lnTo>
                    <a:pt x="694" y="378"/>
                  </a:lnTo>
                  <a:lnTo>
                    <a:pt x="696" y="378"/>
                  </a:lnTo>
                  <a:lnTo>
                    <a:pt x="697" y="380"/>
                  </a:lnTo>
                  <a:lnTo>
                    <a:pt x="697" y="382"/>
                  </a:lnTo>
                  <a:lnTo>
                    <a:pt x="697" y="383"/>
                  </a:lnTo>
                  <a:lnTo>
                    <a:pt x="696" y="383"/>
                  </a:lnTo>
                  <a:lnTo>
                    <a:pt x="694" y="383"/>
                  </a:lnTo>
                  <a:lnTo>
                    <a:pt x="690" y="382"/>
                  </a:lnTo>
                  <a:lnTo>
                    <a:pt x="690" y="382"/>
                  </a:lnTo>
                  <a:lnTo>
                    <a:pt x="686" y="382"/>
                  </a:lnTo>
                  <a:lnTo>
                    <a:pt x="685" y="380"/>
                  </a:lnTo>
                  <a:lnTo>
                    <a:pt x="682" y="378"/>
                  </a:lnTo>
                  <a:lnTo>
                    <a:pt x="680" y="377"/>
                  </a:lnTo>
                  <a:lnTo>
                    <a:pt x="678" y="377"/>
                  </a:lnTo>
                  <a:lnTo>
                    <a:pt x="674" y="380"/>
                  </a:lnTo>
                  <a:lnTo>
                    <a:pt x="672" y="378"/>
                  </a:lnTo>
                  <a:lnTo>
                    <a:pt x="672" y="380"/>
                  </a:lnTo>
                  <a:lnTo>
                    <a:pt x="671" y="380"/>
                  </a:lnTo>
                  <a:lnTo>
                    <a:pt x="674" y="380"/>
                  </a:lnTo>
                  <a:lnTo>
                    <a:pt x="675" y="380"/>
                  </a:lnTo>
                  <a:lnTo>
                    <a:pt x="677" y="378"/>
                  </a:lnTo>
                  <a:lnTo>
                    <a:pt x="680" y="378"/>
                  </a:lnTo>
                  <a:lnTo>
                    <a:pt x="682" y="380"/>
                  </a:lnTo>
                  <a:lnTo>
                    <a:pt x="682" y="382"/>
                  </a:lnTo>
                  <a:lnTo>
                    <a:pt x="685" y="383"/>
                  </a:lnTo>
                  <a:lnTo>
                    <a:pt x="686" y="383"/>
                  </a:lnTo>
                  <a:lnTo>
                    <a:pt x="688" y="385"/>
                  </a:lnTo>
                  <a:lnTo>
                    <a:pt x="690" y="386"/>
                  </a:lnTo>
                  <a:lnTo>
                    <a:pt x="694" y="389"/>
                  </a:lnTo>
                  <a:lnTo>
                    <a:pt x="696" y="393"/>
                  </a:lnTo>
                  <a:lnTo>
                    <a:pt x="697" y="394"/>
                  </a:lnTo>
                  <a:lnTo>
                    <a:pt x="697" y="396"/>
                  </a:lnTo>
                  <a:lnTo>
                    <a:pt x="696" y="397"/>
                  </a:lnTo>
                  <a:lnTo>
                    <a:pt x="694" y="397"/>
                  </a:lnTo>
                  <a:lnTo>
                    <a:pt x="693" y="397"/>
                  </a:lnTo>
                  <a:lnTo>
                    <a:pt x="691" y="397"/>
                  </a:lnTo>
                  <a:lnTo>
                    <a:pt x="690" y="399"/>
                  </a:lnTo>
                  <a:lnTo>
                    <a:pt x="685" y="402"/>
                  </a:lnTo>
                  <a:lnTo>
                    <a:pt x="685" y="404"/>
                  </a:lnTo>
                  <a:lnTo>
                    <a:pt x="683" y="404"/>
                  </a:lnTo>
                  <a:lnTo>
                    <a:pt x="682" y="405"/>
                  </a:lnTo>
                  <a:lnTo>
                    <a:pt x="680" y="404"/>
                  </a:lnTo>
                  <a:lnTo>
                    <a:pt x="677" y="404"/>
                  </a:lnTo>
                  <a:lnTo>
                    <a:pt x="674" y="405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5" y="407"/>
                  </a:lnTo>
                  <a:lnTo>
                    <a:pt x="677" y="405"/>
                  </a:lnTo>
                  <a:lnTo>
                    <a:pt x="680" y="408"/>
                  </a:lnTo>
                  <a:lnTo>
                    <a:pt x="683" y="408"/>
                  </a:lnTo>
                  <a:lnTo>
                    <a:pt x="688" y="405"/>
                  </a:lnTo>
                  <a:lnTo>
                    <a:pt x="688" y="405"/>
                  </a:lnTo>
                  <a:lnTo>
                    <a:pt x="690" y="405"/>
                  </a:lnTo>
                  <a:lnTo>
                    <a:pt x="691" y="407"/>
                  </a:lnTo>
                  <a:lnTo>
                    <a:pt x="694" y="410"/>
                  </a:lnTo>
                  <a:lnTo>
                    <a:pt x="697" y="412"/>
                  </a:lnTo>
                  <a:lnTo>
                    <a:pt x="699" y="412"/>
                  </a:lnTo>
                  <a:lnTo>
                    <a:pt x="699" y="412"/>
                  </a:lnTo>
                  <a:lnTo>
                    <a:pt x="701" y="413"/>
                  </a:lnTo>
                  <a:lnTo>
                    <a:pt x="697" y="413"/>
                  </a:lnTo>
                  <a:lnTo>
                    <a:pt x="694" y="416"/>
                  </a:lnTo>
                  <a:lnTo>
                    <a:pt x="693" y="418"/>
                  </a:lnTo>
                  <a:lnTo>
                    <a:pt x="693" y="418"/>
                  </a:lnTo>
                  <a:lnTo>
                    <a:pt x="694" y="418"/>
                  </a:lnTo>
                  <a:lnTo>
                    <a:pt x="697" y="416"/>
                  </a:lnTo>
                  <a:lnTo>
                    <a:pt x="697" y="416"/>
                  </a:lnTo>
                  <a:lnTo>
                    <a:pt x="699" y="416"/>
                  </a:lnTo>
                  <a:lnTo>
                    <a:pt x="699" y="418"/>
                  </a:lnTo>
                  <a:lnTo>
                    <a:pt x="697" y="424"/>
                  </a:lnTo>
                  <a:lnTo>
                    <a:pt x="697" y="424"/>
                  </a:lnTo>
                  <a:lnTo>
                    <a:pt x="696" y="423"/>
                  </a:lnTo>
                  <a:lnTo>
                    <a:pt x="696" y="423"/>
                  </a:lnTo>
                  <a:lnTo>
                    <a:pt x="694" y="423"/>
                  </a:lnTo>
                  <a:lnTo>
                    <a:pt x="693" y="423"/>
                  </a:lnTo>
                  <a:lnTo>
                    <a:pt x="693" y="423"/>
                  </a:lnTo>
                  <a:lnTo>
                    <a:pt x="691" y="424"/>
                  </a:lnTo>
                  <a:lnTo>
                    <a:pt x="693" y="424"/>
                  </a:lnTo>
                  <a:lnTo>
                    <a:pt x="694" y="426"/>
                  </a:lnTo>
                  <a:lnTo>
                    <a:pt x="694" y="427"/>
                  </a:lnTo>
                  <a:lnTo>
                    <a:pt x="694" y="427"/>
                  </a:lnTo>
                  <a:lnTo>
                    <a:pt x="693" y="427"/>
                  </a:lnTo>
                  <a:lnTo>
                    <a:pt x="694" y="429"/>
                  </a:lnTo>
                  <a:lnTo>
                    <a:pt x="694" y="430"/>
                  </a:lnTo>
                  <a:lnTo>
                    <a:pt x="693" y="430"/>
                  </a:lnTo>
                  <a:lnTo>
                    <a:pt x="693" y="430"/>
                  </a:lnTo>
                  <a:lnTo>
                    <a:pt x="691" y="432"/>
                  </a:lnTo>
                  <a:lnTo>
                    <a:pt x="693" y="434"/>
                  </a:lnTo>
                  <a:lnTo>
                    <a:pt x="694" y="437"/>
                  </a:lnTo>
                  <a:lnTo>
                    <a:pt x="694" y="437"/>
                  </a:lnTo>
                  <a:lnTo>
                    <a:pt x="693" y="437"/>
                  </a:lnTo>
                  <a:lnTo>
                    <a:pt x="690" y="438"/>
                  </a:lnTo>
                  <a:lnTo>
                    <a:pt x="690" y="438"/>
                  </a:lnTo>
                  <a:lnTo>
                    <a:pt x="688" y="437"/>
                  </a:lnTo>
                  <a:lnTo>
                    <a:pt x="686" y="437"/>
                  </a:lnTo>
                  <a:lnTo>
                    <a:pt x="686" y="437"/>
                  </a:lnTo>
                  <a:lnTo>
                    <a:pt x="685" y="440"/>
                  </a:lnTo>
                  <a:lnTo>
                    <a:pt x="685" y="441"/>
                  </a:lnTo>
                  <a:lnTo>
                    <a:pt x="683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3" y="443"/>
                  </a:lnTo>
                  <a:lnTo>
                    <a:pt x="683" y="443"/>
                  </a:lnTo>
                  <a:lnTo>
                    <a:pt x="680" y="446"/>
                  </a:lnTo>
                  <a:lnTo>
                    <a:pt x="680" y="446"/>
                  </a:lnTo>
                  <a:lnTo>
                    <a:pt x="680" y="448"/>
                  </a:lnTo>
                  <a:lnTo>
                    <a:pt x="678" y="448"/>
                  </a:lnTo>
                  <a:lnTo>
                    <a:pt x="680" y="449"/>
                  </a:lnTo>
                  <a:lnTo>
                    <a:pt x="678" y="451"/>
                  </a:lnTo>
                  <a:lnTo>
                    <a:pt x="678" y="452"/>
                  </a:lnTo>
                  <a:lnTo>
                    <a:pt x="677" y="452"/>
                  </a:lnTo>
                  <a:lnTo>
                    <a:pt x="675" y="454"/>
                  </a:lnTo>
                  <a:lnTo>
                    <a:pt x="674" y="456"/>
                  </a:lnTo>
                  <a:lnTo>
                    <a:pt x="672" y="459"/>
                  </a:lnTo>
                  <a:lnTo>
                    <a:pt x="672" y="460"/>
                  </a:lnTo>
                  <a:lnTo>
                    <a:pt x="672" y="462"/>
                  </a:lnTo>
                  <a:lnTo>
                    <a:pt x="671" y="464"/>
                  </a:lnTo>
                  <a:lnTo>
                    <a:pt x="671" y="464"/>
                  </a:lnTo>
                  <a:lnTo>
                    <a:pt x="669" y="464"/>
                  </a:lnTo>
                  <a:lnTo>
                    <a:pt x="669" y="462"/>
                  </a:lnTo>
                  <a:lnTo>
                    <a:pt x="667" y="462"/>
                  </a:lnTo>
                  <a:lnTo>
                    <a:pt x="667" y="462"/>
                  </a:lnTo>
                  <a:lnTo>
                    <a:pt x="667" y="460"/>
                  </a:lnTo>
                  <a:lnTo>
                    <a:pt x="667" y="459"/>
                  </a:lnTo>
                  <a:lnTo>
                    <a:pt x="667" y="460"/>
                  </a:lnTo>
                  <a:lnTo>
                    <a:pt x="667" y="460"/>
                  </a:lnTo>
                  <a:lnTo>
                    <a:pt x="666" y="462"/>
                  </a:lnTo>
                  <a:lnTo>
                    <a:pt x="666" y="460"/>
                  </a:lnTo>
                  <a:lnTo>
                    <a:pt x="664" y="460"/>
                  </a:lnTo>
                  <a:lnTo>
                    <a:pt x="664" y="462"/>
                  </a:lnTo>
                  <a:lnTo>
                    <a:pt x="664" y="462"/>
                  </a:lnTo>
                  <a:lnTo>
                    <a:pt x="666" y="464"/>
                  </a:lnTo>
                  <a:lnTo>
                    <a:pt x="666" y="464"/>
                  </a:lnTo>
                  <a:lnTo>
                    <a:pt x="667" y="464"/>
                  </a:lnTo>
                  <a:lnTo>
                    <a:pt x="667" y="465"/>
                  </a:lnTo>
                  <a:lnTo>
                    <a:pt x="667" y="467"/>
                  </a:lnTo>
                  <a:lnTo>
                    <a:pt x="669" y="467"/>
                  </a:lnTo>
                  <a:lnTo>
                    <a:pt x="669" y="468"/>
                  </a:lnTo>
                  <a:lnTo>
                    <a:pt x="667" y="468"/>
                  </a:lnTo>
                  <a:lnTo>
                    <a:pt x="666" y="468"/>
                  </a:lnTo>
                  <a:lnTo>
                    <a:pt x="664" y="471"/>
                  </a:lnTo>
                  <a:lnTo>
                    <a:pt x="663" y="471"/>
                  </a:lnTo>
                  <a:lnTo>
                    <a:pt x="661" y="471"/>
                  </a:lnTo>
                  <a:lnTo>
                    <a:pt x="661" y="471"/>
                  </a:lnTo>
                  <a:lnTo>
                    <a:pt x="660" y="471"/>
                  </a:lnTo>
                  <a:lnTo>
                    <a:pt x="658" y="471"/>
                  </a:lnTo>
                  <a:lnTo>
                    <a:pt x="660" y="473"/>
                  </a:lnTo>
                  <a:lnTo>
                    <a:pt x="661" y="473"/>
                  </a:lnTo>
                  <a:lnTo>
                    <a:pt x="663" y="473"/>
                  </a:lnTo>
                  <a:lnTo>
                    <a:pt x="663" y="473"/>
                  </a:lnTo>
                  <a:lnTo>
                    <a:pt x="664" y="473"/>
                  </a:lnTo>
                  <a:lnTo>
                    <a:pt x="666" y="475"/>
                  </a:lnTo>
                  <a:lnTo>
                    <a:pt x="664" y="475"/>
                  </a:lnTo>
                  <a:lnTo>
                    <a:pt x="664" y="478"/>
                  </a:lnTo>
                  <a:lnTo>
                    <a:pt x="664" y="479"/>
                  </a:lnTo>
                  <a:lnTo>
                    <a:pt x="664" y="481"/>
                  </a:lnTo>
                  <a:lnTo>
                    <a:pt x="664" y="482"/>
                  </a:lnTo>
                  <a:lnTo>
                    <a:pt x="664" y="482"/>
                  </a:lnTo>
                  <a:lnTo>
                    <a:pt x="663" y="482"/>
                  </a:lnTo>
                  <a:lnTo>
                    <a:pt x="663" y="481"/>
                  </a:lnTo>
                  <a:lnTo>
                    <a:pt x="661" y="481"/>
                  </a:lnTo>
                  <a:lnTo>
                    <a:pt x="660" y="481"/>
                  </a:lnTo>
                  <a:lnTo>
                    <a:pt x="658" y="481"/>
                  </a:lnTo>
                  <a:lnTo>
                    <a:pt x="658" y="481"/>
                  </a:lnTo>
                  <a:lnTo>
                    <a:pt x="658" y="482"/>
                  </a:lnTo>
                  <a:lnTo>
                    <a:pt x="660" y="484"/>
                  </a:lnTo>
                  <a:lnTo>
                    <a:pt x="660" y="484"/>
                  </a:lnTo>
                  <a:lnTo>
                    <a:pt x="660" y="486"/>
                  </a:lnTo>
                  <a:lnTo>
                    <a:pt x="656" y="484"/>
                  </a:lnTo>
                  <a:lnTo>
                    <a:pt x="656" y="484"/>
                  </a:lnTo>
                  <a:lnTo>
                    <a:pt x="655" y="486"/>
                  </a:lnTo>
                  <a:lnTo>
                    <a:pt x="655" y="487"/>
                  </a:lnTo>
                  <a:lnTo>
                    <a:pt x="655" y="489"/>
                  </a:lnTo>
                  <a:lnTo>
                    <a:pt x="653" y="489"/>
                  </a:lnTo>
                  <a:lnTo>
                    <a:pt x="652" y="490"/>
                  </a:lnTo>
                  <a:lnTo>
                    <a:pt x="650" y="490"/>
                  </a:lnTo>
                  <a:lnTo>
                    <a:pt x="650" y="490"/>
                  </a:lnTo>
                  <a:lnTo>
                    <a:pt x="652" y="492"/>
                  </a:lnTo>
                  <a:lnTo>
                    <a:pt x="652" y="492"/>
                  </a:lnTo>
                  <a:lnTo>
                    <a:pt x="652" y="493"/>
                  </a:lnTo>
                  <a:lnTo>
                    <a:pt x="650" y="495"/>
                  </a:lnTo>
                  <a:lnTo>
                    <a:pt x="647" y="493"/>
                  </a:lnTo>
                  <a:lnTo>
                    <a:pt x="645" y="495"/>
                  </a:lnTo>
                  <a:lnTo>
                    <a:pt x="644" y="493"/>
                  </a:lnTo>
                  <a:lnTo>
                    <a:pt x="642" y="493"/>
                  </a:lnTo>
                  <a:lnTo>
                    <a:pt x="642" y="495"/>
                  </a:lnTo>
                  <a:lnTo>
                    <a:pt x="642" y="497"/>
                  </a:lnTo>
                  <a:lnTo>
                    <a:pt x="641" y="497"/>
                  </a:lnTo>
                  <a:lnTo>
                    <a:pt x="641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42" y="498"/>
                  </a:lnTo>
                  <a:lnTo>
                    <a:pt x="642" y="498"/>
                  </a:lnTo>
                  <a:lnTo>
                    <a:pt x="642" y="500"/>
                  </a:lnTo>
                  <a:lnTo>
                    <a:pt x="641" y="501"/>
                  </a:lnTo>
                  <a:lnTo>
                    <a:pt x="639" y="503"/>
                  </a:lnTo>
                  <a:lnTo>
                    <a:pt x="637" y="503"/>
                  </a:lnTo>
                  <a:lnTo>
                    <a:pt x="637" y="504"/>
                  </a:lnTo>
                  <a:lnTo>
                    <a:pt x="636" y="506"/>
                  </a:lnTo>
                  <a:lnTo>
                    <a:pt x="636" y="506"/>
                  </a:lnTo>
                  <a:lnTo>
                    <a:pt x="634" y="506"/>
                  </a:lnTo>
                  <a:lnTo>
                    <a:pt x="633" y="506"/>
                  </a:lnTo>
                  <a:lnTo>
                    <a:pt x="634" y="506"/>
                  </a:lnTo>
                  <a:lnTo>
                    <a:pt x="634" y="508"/>
                  </a:lnTo>
                  <a:lnTo>
                    <a:pt x="633" y="508"/>
                  </a:lnTo>
                  <a:lnTo>
                    <a:pt x="633" y="509"/>
                  </a:lnTo>
                  <a:lnTo>
                    <a:pt x="633" y="508"/>
                  </a:lnTo>
                  <a:lnTo>
                    <a:pt x="631" y="508"/>
                  </a:lnTo>
                  <a:lnTo>
                    <a:pt x="631" y="508"/>
                  </a:lnTo>
                  <a:lnTo>
                    <a:pt x="630" y="508"/>
                  </a:lnTo>
                  <a:lnTo>
                    <a:pt x="630" y="509"/>
                  </a:lnTo>
                  <a:lnTo>
                    <a:pt x="628" y="509"/>
                  </a:lnTo>
                  <a:lnTo>
                    <a:pt x="628" y="508"/>
                  </a:lnTo>
                  <a:lnTo>
                    <a:pt x="626" y="508"/>
                  </a:lnTo>
                  <a:lnTo>
                    <a:pt x="625" y="511"/>
                  </a:lnTo>
                  <a:lnTo>
                    <a:pt x="623" y="512"/>
                  </a:lnTo>
                  <a:lnTo>
                    <a:pt x="623" y="512"/>
                  </a:lnTo>
                  <a:lnTo>
                    <a:pt x="622" y="512"/>
                  </a:lnTo>
                  <a:lnTo>
                    <a:pt x="622" y="514"/>
                  </a:lnTo>
                  <a:lnTo>
                    <a:pt x="623" y="514"/>
                  </a:lnTo>
                  <a:lnTo>
                    <a:pt x="622" y="516"/>
                  </a:lnTo>
                  <a:lnTo>
                    <a:pt x="622" y="516"/>
                  </a:lnTo>
                  <a:lnTo>
                    <a:pt x="620" y="516"/>
                  </a:lnTo>
                  <a:lnTo>
                    <a:pt x="620" y="519"/>
                  </a:lnTo>
                  <a:lnTo>
                    <a:pt x="620" y="519"/>
                  </a:lnTo>
                  <a:lnTo>
                    <a:pt x="617" y="519"/>
                  </a:lnTo>
                  <a:lnTo>
                    <a:pt x="617" y="519"/>
                  </a:lnTo>
                  <a:lnTo>
                    <a:pt x="615" y="519"/>
                  </a:lnTo>
                  <a:lnTo>
                    <a:pt x="615" y="520"/>
                  </a:lnTo>
                  <a:lnTo>
                    <a:pt x="615" y="520"/>
                  </a:lnTo>
                  <a:lnTo>
                    <a:pt x="614" y="520"/>
                  </a:lnTo>
                  <a:lnTo>
                    <a:pt x="611" y="522"/>
                  </a:lnTo>
                  <a:lnTo>
                    <a:pt x="609" y="522"/>
                  </a:lnTo>
                  <a:lnTo>
                    <a:pt x="608" y="520"/>
                  </a:lnTo>
                  <a:lnTo>
                    <a:pt x="606" y="522"/>
                  </a:lnTo>
                  <a:lnTo>
                    <a:pt x="606" y="522"/>
                  </a:lnTo>
                  <a:lnTo>
                    <a:pt x="606" y="523"/>
                  </a:lnTo>
                  <a:lnTo>
                    <a:pt x="604" y="523"/>
                  </a:lnTo>
                  <a:lnTo>
                    <a:pt x="603" y="522"/>
                  </a:lnTo>
                  <a:lnTo>
                    <a:pt x="601" y="522"/>
                  </a:lnTo>
                  <a:lnTo>
                    <a:pt x="600" y="522"/>
                  </a:lnTo>
                  <a:lnTo>
                    <a:pt x="598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5" y="523"/>
                  </a:lnTo>
                  <a:lnTo>
                    <a:pt x="593" y="522"/>
                  </a:lnTo>
                  <a:lnTo>
                    <a:pt x="593" y="522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5"/>
                  </a:lnTo>
                  <a:lnTo>
                    <a:pt x="590" y="525"/>
                  </a:lnTo>
                  <a:lnTo>
                    <a:pt x="590" y="525"/>
                  </a:lnTo>
                  <a:lnTo>
                    <a:pt x="589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5" y="525"/>
                  </a:lnTo>
                  <a:lnTo>
                    <a:pt x="585" y="525"/>
                  </a:lnTo>
                  <a:lnTo>
                    <a:pt x="584" y="525"/>
                  </a:lnTo>
                  <a:lnTo>
                    <a:pt x="584" y="525"/>
                  </a:lnTo>
                  <a:lnTo>
                    <a:pt x="584" y="527"/>
                  </a:lnTo>
                  <a:lnTo>
                    <a:pt x="582" y="525"/>
                  </a:lnTo>
                  <a:lnTo>
                    <a:pt x="581" y="525"/>
                  </a:lnTo>
                  <a:lnTo>
                    <a:pt x="581" y="522"/>
                  </a:lnTo>
                  <a:lnTo>
                    <a:pt x="579" y="522"/>
                  </a:lnTo>
                  <a:lnTo>
                    <a:pt x="578" y="520"/>
                  </a:lnTo>
                  <a:lnTo>
                    <a:pt x="578" y="519"/>
                  </a:lnTo>
                  <a:lnTo>
                    <a:pt x="578" y="519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6" y="517"/>
                  </a:lnTo>
                  <a:lnTo>
                    <a:pt x="576" y="519"/>
                  </a:lnTo>
                  <a:lnTo>
                    <a:pt x="576" y="519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6" y="522"/>
                  </a:lnTo>
                  <a:lnTo>
                    <a:pt x="576" y="522"/>
                  </a:lnTo>
                  <a:lnTo>
                    <a:pt x="576" y="523"/>
                  </a:lnTo>
                  <a:lnTo>
                    <a:pt x="578" y="525"/>
                  </a:lnTo>
                  <a:lnTo>
                    <a:pt x="578" y="528"/>
                  </a:lnTo>
                  <a:lnTo>
                    <a:pt x="578" y="528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6" y="530"/>
                  </a:lnTo>
                  <a:lnTo>
                    <a:pt x="576" y="530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4" y="531"/>
                  </a:lnTo>
                  <a:lnTo>
                    <a:pt x="574" y="531"/>
                  </a:lnTo>
                  <a:lnTo>
                    <a:pt x="573" y="533"/>
                  </a:lnTo>
                  <a:lnTo>
                    <a:pt x="571" y="533"/>
                  </a:lnTo>
                  <a:lnTo>
                    <a:pt x="571" y="530"/>
                  </a:lnTo>
                  <a:lnTo>
                    <a:pt x="570" y="531"/>
                  </a:lnTo>
                  <a:lnTo>
                    <a:pt x="570" y="534"/>
                  </a:lnTo>
                  <a:lnTo>
                    <a:pt x="568" y="534"/>
                  </a:lnTo>
                  <a:lnTo>
                    <a:pt x="568" y="536"/>
                  </a:lnTo>
                  <a:lnTo>
                    <a:pt x="567" y="534"/>
                  </a:lnTo>
                  <a:lnTo>
                    <a:pt x="565" y="534"/>
                  </a:lnTo>
                  <a:lnTo>
                    <a:pt x="565" y="536"/>
                  </a:lnTo>
                  <a:lnTo>
                    <a:pt x="563" y="536"/>
                  </a:lnTo>
                  <a:lnTo>
                    <a:pt x="563" y="538"/>
                  </a:lnTo>
                  <a:lnTo>
                    <a:pt x="562" y="536"/>
                  </a:lnTo>
                  <a:lnTo>
                    <a:pt x="560" y="536"/>
                  </a:lnTo>
                  <a:lnTo>
                    <a:pt x="562" y="534"/>
                  </a:lnTo>
                  <a:lnTo>
                    <a:pt x="562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6"/>
                  </a:lnTo>
                  <a:lnTo>
                    <a:pt x="560" y="538"/>
                  </a:lnTo>
                  <a:lnTo>
                    <a:pt x="559" y="538"/>
                  </a:lnTo>
                  <a:lnTo>
                    <a:pt x="557" y="538"/>
                  </a:lnTo>
                  <a:lnTo>
                    <a:pt x="557" y="536"/>
                  </a:lnTo>
                  <a:lnTo>
                    <a:pt x="555" y="536"/>
                  </a:lnTo>
                  <a:lnTo>
                    <a:pt x="554" y="536"/>
                  </a:lnTo>
                  <a:lnTo>
                    <a:pt x="554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1" y="539"/>
                  </a:lnTo>
                  <a:lnTo>
                    <a:pt x="551" y="539"/>
                  </a:lnTo>
                  <a:lnTo>
                    <a:pt x="549" y="541"/>
                  </a:lnTo>
                  <a:lnTo>
                    <a:pt x="546" y="541"/>
                  </a:lnTo>
                  <a:lnTo>
                    <a:pt x="544" y="541"/>
                  </a:lnTo>
                  <a:lnTo>
                    <a:pt x="543" y="541"/>
                  </a:lnTo>
                  <a:lnTo>
                    <a:pt x="543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0" y="542"/>
                  </a:lnTo>
                  <a:lnTo>
                    <a:pt x="538" y="542"/>
                  </a:lnTo>
                  <a:lnTo>
                    <a:pt x="537" y="542"/>
                  </a:lnTo>
                  <a:lnTo>
                    <a:pt x="535" y="544"/>
                  </a:lnTo>
                  <a:lnTo>
                    <a:pt x="533" y="545"/>
                  </a:lnTo>
                  <a:lnTo>
                    <a:pt x="533" y="545"/>
                  </a:lnTo>
                  <a:lnTo>
                    <a:pt x="532" y="545"/>
                  </a:lnTo>
                  <a:lnTo>
                    <a:pt x="532" y="544"/>
                  </a:lnTo>
                  <a:lnTo>
                    <a:pt x="532" y="544"/>
                  </a:lnTo>
                  <a:lnTo>
                    <a:pt x="532" y="545"/>
                  </a:lnTo>
                  <a:lnTo>
                    <a:pt x="532" y="545"/>
                  </a:lnTo>
                  <a:lnTo>
                    <a:pt x="530" y="547"/>
                  </a:lnTo>
                  <a:lnTo>
                    <a:pt x="529" y="549"/>
                  </a:lnTo>
                  <a:lnTo>
                    <a:pt x="529" y="549"/>
                  </a:lnTo>
                  <a:lnTo>
                    <a:pt x="529" y="550"/>
                  </a:lnTo>
                  <a:lnTo>
                    <a:pt x="532" y="550"/>
                  </a:lnTo>
                  <a:lnTo>
                    <a:pt x="532" y="552"/>
                  </a:lnTo>
                  <a:lnTo>
                    <a:pt x="532" y="552"/>
                  </a:lnTo>
                  <a:lnTo>
                    <a:pt x="530" y="553"/>
                  </a:lnTo>
                  <a:lnTo>
                    <a:pt x="530" y="553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2" y="558"/>
                  </a:lnTo>
                  <a:lnTo>
                    <a:pt x="530" y="560"/>
                  </a:lnTo>
                  <a:lnTo>
                    <a:pt x="527" y="560"/>
                  </a:lnTo>
                  <a:lnTo>
                    <a:pt x="526" y="560"/>
                  </a:lnTo>
                  <a:lnTo>
                    <a:pt x="524" y="558"/>
                  </a:lnTo>
                  <a:lnTo>
                    <a:pt x="524" y="558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6" y="556"/>
                  </a:lnTo>
                  <a:lnTo>
                    <a:pt x="526" y="556"/>
                  </a:lnTo>
                  <a:lnTo>
                    <a:pt x="524" y="556"/>
                  </a:lnTo>
                  <a:lnTo>
                    <a:pt x="522" y="555"/>
                  </a:lnTo>
                  <a:lnTo>
                    <a:pt x="522" y="553"/>
                  </a:lnTo>
                  <a:lnTo>
                    <a:pt x="522" y="552"/>
                  </a:lnTo>
                  <a:lnTo>
                    <a:pt x="522" y="550"/>
                  </a:lnTo>
                  <a:lnTo>
                    <a:pt x="521" y="550"/>
                  </a:lnTo>
                  <a:lnTo>
                    <a:pt x="521" y="550"/>
                  </a:lnTo>
                  <a:lnTo>
                    <a:pt x="522" y="547"/>
                  </a:lnTo>
                  <a:lnTo>
                    <a:pt x="521" y="547"/>
                  </a:lnTo>
                  <a:lnTo>
                    <a:pt x="522" y="545"/>
                  </a:lnTo>
                  <a:lnTo>
                    <a:pt x="522" y="544"/>
                  </a:lnTo>
                  <a:lnTo>
                    <a:pt x="526" y="542"/>
                  </a:lnTo>
                  <a:lnTo>
                    <a:pt x="526" y="541"/>
                  </a:lnTo>
                  <a:lnTo>
                    <a:pt x="524" y="541"/>
                  </a:lnTo>
                  <a:lnTo>
                    <a:pt x="522" y="541"/>
                  </a:lnTo>
                  <a:lnTo>
                    <a:pt x="522" y="541"/>
                  </a:lnTo>
                  <a:lnTo>
                    <a:pt x="521" y="541"/>
                  </a:lnTo>
                  <a:lnTo>
                    <a:pt x="521" y="539"/>
                  </a:lnTo>
                  <a:lnTo>
                    <a:pt x="519" y="538"/>
                  </a:lnTo>
                  <a:lnTo>
                    <a:pt x="519" y="538"/>
                  </a:lnTo>
                  <a:lnTo>
                    <a:pt x="519" y="541"/>
                  </a:lnTo>
                  <a:lnTo>
                    <a:pt x="518" y="541"/>
                  </a:lnTo>
                  <a:lnTo>
                    <a:pt x="516" y="542"/>
                  </a:lnTo>
                  <a:lnTo>
                    <a:pt x="514" y="542"/>
                  </a:lnTo>
                  <a:lnTo>
                    <a:pt x="513" y="542"/>
                  </a:lnTo>
                  <a:lnTo>
                    <a:pt x="513" y="542"/>
                  </a:lnTo>
                  <a:lnTo>
                    <a:pt x="513" y="541"/>
                  </a:lnTo>
                  <a:lnTo>
                    <a:pt x="513" y="541"/>
                  </a:lnTo>
                  <a:lnTo>
                    <a:pt x="513" y="539"/>
                  </a:lnTo>
                  <a:lnTo>
                    <a:pt x="511" y="539"/>
                  </a:lnTo>
                  <a:lnTo>
                    <a:pt x="510" y="539"/>
                  </a:lnTo>
                  <a:lnTo>
                    <a:pt x="510" y="539"/>
                  </a:lnTo>
                  <a:lnTo>
                    <a:pt x="508" y="539"/>
                  </a:lnTo>
                  <a:lnTo>
                    <a:pt x="508" y="539"/>
                  </a:lnTo>
                  <a:lnTo>
                    <a:pt x="507" y="538"/>
                  </a:lnTo>
                  <a:lnTo>
                    <a:pt x="507" y="538"/>
                  </a:lnTo>
                  <a:lnTo>
                    <a:pt x="505" y="536"/>
                  </a:lnTo>
                  <a:lnTo>
                    <a:pt x="507" y="536"/>
                  </a:lnTo>
                  <a:lnTo>
                    <a:pt x="505" y="534"/>
                  </a:lnTo>
                  <a:lnTo>
                    <a:pt x="503" y="534"/>
                  </a:lnTo>
                  <a:lnTo>
                    <a:pt x="503" y="536"/>
                  </a:lnTo>
                  <a:lnTo>
                    <a:pt x="503" y="538"/>
                  </a:lnTo>
                  <a:lnTo>
                    <a:pt x="505" y="539"/>
                  </a:lnTo>
                  <a:lnTo>
                    <a:pt x="505" y="539"/>
                  </a:lnTo>
                  <a:lnTo>
                    <a:pt x="503" y="539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9"/>
                  </a:lnTo>
                  <a:lnTo>
                    <a:pt x="500" y="541"/>
                  </a:lnTo>
                  <a:lnTo>
                    <a:pt x="499" y="541"/>
                  </a:lnTo>
                  <a:lnTo>
                    <a:pt x="499" y="541"/>
                  </a:lnTo>
                  <a:lnTo>
                    <a:pt x="497" y="541"/>
                  </a:lnTo>
                  <a:lnTo>
                    <a:pt x="496" y="541"/>
                  </a:lnTo>
                  <a:lnTo>
                    <a:pt x="494" y="539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89" y="539"/>
                  </a:lnTo>
                  <a:lnTo>
                    <a:pt x="489" y="539"/>
                  </a:lnTo>
                  <a:lnTo>
                    <a:pt x="488" y="539"/>
                  </a:lnTo>
                  <a:lnTo>
                    <a:pt x="486" y="538"/>
                  </a:lnTo>
                  <a:lnTo>
                    <a:pt x="485" y="538"/>
                  </a:lnTo>
                  <a:lnTo>
                    <a:pt x="483" y="536"/>
                  </a:lnTo>
                  <a:lnTo>
                    <a:pt x="483" y="536"/>
                  </a:lnTo>
                  <a:lnTo>
                    <a:pt x="483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0" y="534"/>
                  </a:lnTo>
                  <a:lnTo>
                    <a:pt x="478" y="533"/>
                  </a:lnTo>
                  <a:lnTo>
                    <a:pt x="478" y="534"/>
                  </a:lnTo>
                  <a:lnTo>
                    <a:pt x="478" y="534"/>
                  </a:lnTo>
                  <a:lnTo>
                    <a:pt x="478" y="533"/>
                  </a:lnTo>
                  <a:lnTo>
                    <a:pt x="478" y="531"/>
                  </a:lnTo>
                  <a:lnTo>
                    <a:pt x="478" y="530"/>
                  </a:lnTo>
                  <a:lnTo>
                    <a:pt x="477" y="530"/>
                  </a:lnTo>
                  <a:lnTo>
                    <a:pt x="477" y="528"/>
                  </a:lnTo>
                  <a:lnTo>
                    <a:pt x="477" y="528"/>
                  </a:lnTo>
                  <a:lnTo>
                    <a:pt x="475" y="528"/>
                  </a:lnTo>
                  <a:lnTo>
                    <a:pt x="477" y="527"/>
                  </a:lnTo>
                  <a:lnTo>
                    <a:pt x="477" y="525"/>
                  </a:lnTo>
                  <a:lnTo>
                    <a:pt x="477" y="525"/>
                  </a:lnTo>
                  <a:lnTo>
                    <a:pt x="478" y="523"/>
                  </a:lnTo>
                  <a:lnTo>
                    <a:pt x="478" y="523"/>
                  </a:lnTo>
                  <a:lnTo>
                    <a:pt x="480" y="522"/>
                  </a:lnTo>
                  <a:lnTo>
                    <a:pt x="477" y="520"/>
                  </a:lnTo>
                  <a:lnTo>
                    <a:pt x="477" y="520"/>
                  </a:lnTo>
                  <a:lnTo>
                    <a:pt x="475" y="520"/>
                  </a:lnTo>
                  <a:lnTo>
                    <a:pt x="473" y="520"/>
                  </a:lnTo>
                  <a:lnTo>
                    <a:pt x="472" y="520"/>
                  </a:lnTo>
                  <a:lnTo>
                    <a:pt x="472" y="520"/>
                  </a:lnTo>
                  <a:lnTo>
                    <a:pt x="470" y="519"/>
                  </a:lnTo>
                  <a:lnTo>
                    <a:pt x="470" y="519"/>
                  </a:lnTo>
                  <a:lnTo>
                    <a:pt x="469" y="519"/>
                  </a:lnTo>
                  <a:lnTo>
                    <a:pt x="469" y="519"/>
                  </a:lnTo>
                  <a:lnTo>
                    <a:pt x="467" y="519"/>
                  </a:lnTo>
                  <a:lnTo>
                    <a:pt x="467" y="520"/>
                  </a:lnTo>
                  <a:lnTo>
                    <a:pt x="466" y="520"/>
                  </a:lnTo>
                  <a:lnTo>
                    <a:pt x="466" y="519"/>
                  </a:lnTo>
                  <a:lnTo>
                    <a:pt x="464" y="519"/>
                  </a:lnTo>
                  <a:lnTo>
                    <a:pt x="461" y="517"/>
                  </a:lnTo>
                  <a:lnTo>
                    <a:pt x="461" y="517"/>
                  </a:lnTo>
                  <a:lnTo>
                    <a:pt x="461" y="516"/>
                  </a:lnTo>
                  <a:lnTo>
                    <a:pt x="459" y="516"/>
                  </a:lnTo>
                  <a:lnTo>
                    <a:pt x="459" y="514"/>
                  </a:lnTo>
                  <a:lnTo>
                    <a:pt x="458" y="512"/>
                  </a:lnTo>
                  <a:lnTo>
                    <a:pt x="458" y="514"/>
                  </a:lnTo>
                  <a:lnTo>
                    <a:pt x="456" y="514"/>
                  </a:lnTo>
                  <a:lnTo>
                    <a:pt x="453" y="516"/>
                  </a:lnTo>
                  <a:lnTo>
                    <a:pt x="453" y="516"/>
                  </a:lnTo>
                  <a:lnTo>
                    <a:pt x="451" y="517"/>
                  </a:lnTo>
                  <a:lnTo>
                    <a:pt x="451" y="517"/>
                  </a:lnTo>
                  <a:lnTo>
                    <a:pt x="451" y="519"/>
                  </a:lnTo>
                  <a:lnTo>
                    <a:pt x="451" y="520"/>
                  </a:lnTo>
                  <a:lnTo>
                    <a:pt x="450" y="520"/>
                  </a:lnTo>
                  <a:lnTo>
                    <a:pt x="450" y="522"/>
                  </a:lnTo>
                  <a:lnTo>
                    <a:pt x="448" y="522"/>
                  </a:lnTo>
                  <a:lnTo>
                    <a:pt x="448" y="522"/>
                  </a:lnTo>
                  <a:lnTo>
                    <a:pt x="447" y="522"/>
                  </a:lnTo>
                  <a:lnTo>
                    <a:pt x="445" y="523"/>
                  </a:lnTo>
                  <a:lnTo>
                    <a:pt x="444" y="523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0" y="522"/>
                  </a:lnTo>
                  <a:lnTo>
                    <a:pt x="439" y="523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7" y="525"/>
                  </a:lnTo>
                  <a:lnTo>
                    <a:pt x="434" y="522"/>
                  </a:lnTo>
                  <a:lnTo>
                    <a:pt x="434" y="522"/>
                  </a:lnTo>
                  <a:lnTo>
                    <a:pt x="432" y="522"/>
                  </a:lnTo>
                  <a:lnTo>
                    <a:pt x="432" y="525"/>
                  </a:lnTo>
                  <a:lnTo>
                    <a:pt x="432" y="525"/>
                  </a:lnTo>
                  <a:lnTo>
                    <a:pt x="431" y="525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3"/>
                  </a:lnTo>
                  <a:lnTo>
                    <a:pt x="428" y="523"/>
                  </a:lnTo>
                  <a:lnTo>
                    <a:pt x="426" y="525"/>
                  </a:lnTo>
                  <a:lnTo>
                    <a:pt x="426" y="525"/>
                  </a:lnTo>
                  <a:lnTo>
                    <a:pt x="426" y="527"/>
                  </a:lnTo>
                  <a:lnTo>
                    <a:pt x="425" y="527"/>
                  </a:lnTo>
                  <a:lnTo>
                    <a:pt x="425" y="527"/>
                  </a:lnTo>
                  <a:lnTo>
                    <a:pt x="423" y="527"/>
                  </a:lnTo>
                  <a:lnTo>
                    <a:pt x="423" y="525"/>
                  </a:lnTo>
                  <a:lnTo>
                    <a:pt x="423" y="525"/>
                  </a:lnTo>
                  <a:lnTo>
                    <a:pt x="421" y="523"/>
                  </a:lnTo>
                  <a:lnTo>
                    <a:pt x="418" y="523"/>
                  </a:lnTo>
                  <a:lnTo>
                    <a:pt x="418" y="522"/>
                  </a:lnTo>
                  <a:lnTo>
                    <a:pt x="417" y="522"/>
                  </a:lnTo>
                  <a:lnTo>
                    <a:pt x="417" y="522"/>
                  </a:lnTo>
                  <a:lnTo>
                    <a:pt x="417" y="523"/>
                  </a:lnTo>
                  <a:lnTo>
                    <a:pt x="415" y="523"/>
                  </a:lnTo>
                  <a:lnTo>
                    <a:pt x="415" y="525"/>
                  </a:lnTo>
                  <a:lnTo>
                    <a:pt x="414" y="527"/>
                  </a:lnTo>
                  <a:lnTo>
                    <a:pt x="414" y="527"/>
                  </a:lnTo>
                  <a:lnTo>
                    <a:pt x="412" y="528"/>
                  </a:lnTo>
                  <a:lnTo>
                    <a:pt x="412" y="527"/>
                  </a:lnTo>
                  <a:lnTo>
                    <a:pt x="410" y="527"/>
                  </a:lnTo>
                  <a:lnTo>
                    <a:pt x="409" y="527"/>
                  </a:lnTo>
                  <a:lnTo>
                    <a:pt x="407" y="528"/>
                  </a:lnTo>
                  <a:lnTo>
                    <a:pt x="407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8"/>
                  </a:lnTo>
                  <a:lnTo>
                    <a:pt x="404" y="528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1"/>
                  </a:lnTo>
                  <a:lnTo>
                    <a:pt x="404" y="531"/>
                  </a:lnTo>
                  <a:lnTo>
                    <a:pt x="404" y="533"/>
                  </a:lnTo>
                  <a:lnTo>
                    <a:pt x="404" y="534"/>
                  </a:lnTo>
                  <a:lnTo>
                    <a:pt x="406" y="536"/>
                  </a:lnTo>
                  <a:lnTo>
                    <a:pt x="406" y="536"/>
                  </a:lnTo>
                  <a:lnTo>
                    <a:pt x="407" y="538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6" y="542"/>
                  </a:lnTo>
                  <a:lnTo>
                    <a:pt x="406" y="544"/>
                  </a:lnTo>
                  <a:lnTo>
                    <a:pt x="407" y="544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6" y="545"/>
                  </a:lnTo>
                  <a:lnTo>
                    <a:pt x="406" y="547"/>
                  </a:lnTo>
                  <a:lnTo>
                    <a:pt x="406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3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4"/>
                  </a:lnTo>
                  <a:lnTo>
                    <a:pt x="399" y="544"/>
                  </a:lnTo>
                  <a:lnTo>
                    <a:pt x="399" y="542"/>
                  </a:lnTo>
                  <a:lnTo>
                    <a:pt x="398" y="542"/>
                  </a:lnTo>
                  <a:lnTo>
                    <a:pt x="399" y="541"/>
                  </a:lnTo>
                  <a:lnTo>
                    <a:pt x="398" y="541"/>
                  </a:lnTo>
                  <a:lnTo>
                    <a:pt x="398" y="539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6" y="538"/>
                  </a:lnTo>
                  <a:lnTo>
                    <a:pt x="396" y="538"/>
                  </a:lnTo>
                  <a:lnTo>
                    <a:pt x="393" y="539"/>
                  </a:lnTo>
                  <a:lnTo>
                    <a:pt x="391" y="541"/>
                  </a:lnTo>
                  <a:lnTo>
                    <a:pt x="390" y="541"/>
                  </a:lnTo>
                  <a:lnTo>
                    <a:pt x="388" y="542"/>
                  </a:lnTo>
                  <a:lnTo>
                    <a:pt x="388" y="541"/>
                  </a:lnTo>
                  <a:lnTo>
                    <a:pt x="387" y="541"/>
                  </a:lnTo>
                  <a:lnTo>
                    <a:pt x="385" y="542"/>
                  </a:lnTo>
                  <a:lnTo>
                    <a:pt x="384" y="541"/>
                  </a:lnTo>
                  <a:lnTo>
                    <a:pt x="384" y="541"/>
                  </a:lnTo>
                  <a:lnTo>
                    <a:pt x="382" y="541"/>
                  </a:lnTo>
                  <a:lnTo>
                    <a:pt x="384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8"/>
                  </a:lnTo>
                  <a:lnTo>
                    <a:pt x="380" y="538"/>
                  </a:lnTo>
                  <a:lnTo>
                    <a:pt x="380" y="536"/>
                  </a:lnTo>
                  <a:lnTo>
                    <a:pt x="380" y="534"/>
                  </a:lnTo>
                  <a:lnTo>
                    <a:pt x="380" y="534"/>
                  </a:lnTo>
                  <a:lnTo>
                    <a:pt x="380" y="533"/>
                  </a:lnTo>
                  <a:lnTo>
                    <a:pt x="379" y="533"/>
                  </a:lnTo>
                  <a:lnTo>
                    <a:pt x="376" y="533"/>
                  </a:lnTo>
                  <a:lnTo>
                    <a:pt x="373" y="531"/>
                  </a:lnTo>
                  <a:lnTo>
                    <a:pt x="371" y="531"/>
                  </a:lnTo>
                  <a:lnTo>
                    <a:pt x="371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0"/>
                  </a:lnTo>
                  <a:lnTo>
                    <a:pt x="371" y="528"/>
                  </a:lnTo>
                  <a:lnTo>
                    <a:pt x="371" y="527"/>
                  </a:lnTo>
                  <a:lnTo>
                    <a:pt x="373" y="525"/>
                  </a:lnTo>
                  <a:lnTo>
                    <a:pt x="371" y="523"/>
                  </a:lnTo>
                  <a:lnTo>
                    <a:pt x="373" y="520"/>
                  </a:lnTo>
                  <a:lnTo>
                    <a:pt x="374" y="520"/>
                  </a:lnTo>
                  <a:lnTo>
                    <a:pt x="374" y="519"/>
                  </a:lnTo>
                  <a:lnTo>
                    <a:pt x="374" y="519"/>
                  </a:lnTo>
                  <a:lnTo>
                    <a:pt x="374" y="517"/>
                  </a:lnTo>
                  <a:lnTo>
                    <a:pt x="373" y="517"/>
                  </a:lnTo>
                  <a:lnTo>
                    <a:pt x="373" y="517"/>
                  </a:lnTo>
                  <a:lnTo>
                    <a:pt x="369" y="517"/>
                  </a:lnTo>
                  <a:lnTo>
                    <a:pt x="368" y="517"/>
                  </a:lnTo>
                  <a:lnTo>
                    <a:pt x="365" y="516"/>
                  </a:lnTo>
                  <a:lnTo>
                    <a:pt x="365" y="514"/>
                  </a:lnTo>
                  <a:lnTo>
                    <a:pt x="365" y="512"/>
                  </a:lnTo>
                  <a:lnTo>
                    <a:pt x="365" y="512"/>
                  </a:lnTo>
                  <a:lnTo>
                    <a:pt x="365" y="511"/>
                  </a:lnTo>
                  <a:lnTo>
                    <a:pt x="365" y="511"/>
                  </a:lnTo>
                  <a:lnTo>
                    <a:pt x="365" y="508"/>
                  </a:lnTo>
                  <a:lnTo>
                    <a:pt x="363" y="508"/>
                  </a:lnTo>
                  <a:lnTo>
                    <a:pt x="363" y="506"/>
                  </a:lnTo>
                  <a:lnTo>
                    <a:pt x="362" y="506"/>
                  </a:lnTo>
                  <a:lnTo>
                    <a:pt x="362" y="504"/>
                  </a:lnTo>
                  <a:lnTo>
                    <a:pt x="363" y="504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3" y="501"/>
                  </a:lnTo>
                  <a:lnTo>
                    <a:pt x="362" y="503"/>
                  </a:lnTo>
                  <a:lnTo>
                    <a:pt x="360" y="501"/>
                  </a:lnTo>
                  <a:lnTo>
                    <a:pt x="360" y="501"/>
                  </a:lnTo>
                  <a:lnTo>
                    <a:pt x="358" y="501"/>
                  </a:lnTo>
                  <a:lnTo>
                    <a:pt x="355" y="501"/>
                  </a:lnTo>
                  <a:lnTo>
                    <a:pt x="352" y="503"/>
                  </a:lnTo>
                  <a:lnTo>
                    <a:pt x="350" y="503"/>
                  </a:lnTo>
                  <a:lnTo>
                    <a:pt x="349" y="504"/>
                  </a:lnTo>
                  <a:lnTo>
                    <a:pt x="347" y="504"/>
                  </a:lnTo>
                  <a:lnTo>
                    <a:pt x="347" y="504"/>
                  </a:lnTo>
                  <a:lnTo>
                    <a:pt x="346" y="504"/>
                  </a:lnTo>
                  <a:lnTo>
                    <a:pt x="346" y="503"/>
                  </a:lnTo>
                  <a:lnTo>
                    <a:pt x="347" y="501"/>
                  </a:lnTo>
                  <a:lnTo>
                    <a:pt x="349" y="500"/>
                  </a:lnTo>
                  <a:lnTo>
                    <a:pt x="347" y="498"/>
                  </a:lnTo>
                  <a:lnTo>
                    <a:pt x="347" y="498"/>
                  </a:lnTo>
                  <a:lnTo>
                    <a:pt x="347" y="497"/>
                  </a:lnTo>
                  <a:lnTo>
                    <a:pt x="346" y="497"/>
                  </a:lnTo>
                  <a:lnTo>
                    <a:pt x="346" y="495"/>
                  </a:lnTo>
                  <a:lnTo>
                    <a:pt x="346" y="493"/>
                  </a:lnTo>
                  <a:lnTo>
                    <a:pt x="346" y="492"/>
                  </a:lnTo>
                  <a:lnTo>
                    <a:pt x="347" y="490"/>
                  </a:lnTo>
                  <a:lnTo>
                    <a:pt x="349" y="490"/>
                  </a:lnTo>
                  <a:lnTo>
                    <a:pt x="349" y="490"/>
                  </a:lnTo>
                  <a:lnTo>
                    <a:pt x="349" y="489"/>
                  </a:lnTo>
                  <a:lnTo>
                    <a:pt x="349" y="487"/>
                  </a:lnTo>
                  <a:lnTo>
                    <a:pt x="349" y="486"/>
                  </a:lnTo>
                  <a:lnTo>
                    <a:pt x="350" y="484"/>
                  </a:lnTo>
                  <a:lnTo>
                    <a:pt x="350" y="484"/>
                  </a:lnTo>
                  <a:lnTo>
                    <a:pt x="352" y="484"/>
                  </a:lnTo>
                  <a:lnTo>
                    <a:pt x="352" y="484"/>
                  </a:lnTo>
                  <a:lnTo>
                    <a:pt x="354" y="482"/>
                  </a:lnTo>
                  <a:lnTo>
                    <a:pt x="354" y="481"/>
                  </a:lnTo>
                  <a:lnTo>
                    <a:pt x="355" y="479"/>
                  </a:lnTo>
                  <a:lnTo>
                    <a:pt x="355" y="479"/>
                  </a:lnTo>
                  <a:lnTo>
                    <a:pt x="357" y="479"/>
                  </a:lnTo>
                  <a:lnTo>
                    <a:pt x="357" y="479"/>
                  </a:lnTo>
                  <a:lnTo>
                    <a:pt x="358" y="478"/>
                  </a:lnTo>
                  <a:lnTo>
                    <a:pt x="358" y="476"/>
                  </a:lnTo>
                  <a:lnTo>
                    <a:pt x="360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3"/>
                  </a:lnTo>
                  <a:lnTo>
                    <a:pt x="360" y="471"/>
                  </a:lnTo>
                  <a:lnTo>
                    <a:pt x="360" y="471"/>
                  </a:lnTo>
                  <a:lnTo>
                    <a:pt x="362" y="470"/>
                  </a:lnTo>
                  <a:lnTo>
                    <a:pt x="363" y="470"/>
                  </a:lnTo>
                  <a:lnTo>
                    <a:pt x="362" y="468"/>
                  </a:lnTo>
                  <a:lnTo>
                    <a:pt x="363" y="467"/>
                  </a:lnTo>
                  <a:lnTo>
                    <a:pt x="363" y="464"/>
                  </a:lnTo>
                  <a:lnTo>
                    <a:pt x="363" y="462"/>
                  </a:lnTo>
                  <a:lnTo>
                    <a:pt x="363" y="460"/>
                  </a:lnTo>
                  <a:lnTo>
                    <a:pt x="363" y="459"/>
                  </a:lnTo>
                  <a:lnTo>
                    <a:pt x="363" y="457"/>
                  </a:lnTo>
                  <a:lnTo>
                    <a:pt x="362" y="454"/>
                  </a:lnTo>
                  <a:lnTo>
                    <a:pt x="362" y="454"/>
                  </a:lnTo>
                  <a:lnTo>
                    <a:pt x="362" y="451"/>
                  </a:lnTo>
                  <a:lnTo>
                    <a:pt x="362" y="448"/>
                  </a:lnTo>
                  <a:lnTo>
                    <a:pt x="362" y="448"/>
                  </a:lnTo>
                  <a:lnTo>
                    <a:pt x="360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7" y="449"/>
                  </a:lnTo>
                  <a:lnTo>
                    <a:pt x="357" y="449"/>
                  </a:lnTo>
                  <a:lnTo>
                    <a:pt x="357" y="448"/>
                  </a:lnTo>
                  <a:lnTo>
                    <a:pt x="355" y="446"/>
                  </a:lnTo>
                  <a:lnTo>
                    <a:pt x="354" y="441"/>
                  </a:lnTo>
                  <a:lnTo>
                    <a:pt x="354" y="441"/>
                  </a:lnTo>
                  <a:lnTo>
                    <a:pt x="354" y="440"/>
                  </a:lnTo>
                  <a:lnTo>
                    <a:pt x="354" y="438"/>
                  </a:lnTo>
                  <a:lnTo>
                    <a:pt x="352" y="438"/>
                  </a:lnTo>
                  <a:lnTo>
                    <a:pt x="352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49" y="437"/>
                  </a:lnTo>
                  <a:lnTo>
                    <a:pt x="349" y="435"/>
                  </a:lnTo>
                  <a:lnTo>
                    <a:pt x="347" y="435"/>
                  </a:lnTo>
                  <a:lnTo>
                    <a:pt x="347" y="434"/>
                  </a:lnTo>
                  <a:lnTo>
                    <a:pt x="347" y="434"/>
                  </a:lnTo>
                  <a:lnTo>
                    <a:pt x="346" y="434"/>
                  </a:lnTo>
                  <a:lnTo>
                    <a:pt x="346" y="435"/>
                  </a:lnTo>
                  <a:lnTo>
                    <a:pt x="344" y="435"/>
                  </a:lnTo>
                  <a:lnTo>
                    <a:pt x="344" y="437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39" y="437"/>
                  </a:lnTo>
                  <a:lnTo>
                    <a:pt x="339" y="437"/>
                  </a:lnTo>
                  <a:lnTo>
                    <a:pt x="338" y="437"/>
                  </a:lnTo>
                  <a:lnTo>
                    <a:pt x="336" y="437"/>
                  </a:lnTo>
                  <a:lnTo>
                    <a:pt x="335" y="437"/>
                  </a:lnTo>
                  <a:lnTo>
                    <a:pt x="333" y="435"/>
                  </a:lnTo>
                  <a:lnTo>
                    <a:pt x="332" y="435"/>
                  </a:lnTo>
                  <a:lnTo>
                    <a:pt x="330" y="435"/>
                  </a:lnTo>
                  <a:lnTo>
                    <a:pt x="328" y="437"/>
                  </a:lnTo>
                  <a:lnTo>
                    <a:pt x="328" y="437"/>
                  </a:lnTo>
                  <a:lnTo>
                    <a:pt x="328" y="435"/>
                  </a:lnTo>
                  <a:lnTo>
                    <a:pt x="327" y="435"/>
                  </a:lnTo>
                  <a:lnTo>
                    <a:pt x="327" y="435"/>
                  </a:lnTo>
                  <a:lnTo>
                    <a:pt x="328" y="435"/>
                  </a:lnTo>
                  <a:lnTo>
                    <a:pt x="328" y="434"/>
                  </a:lnTo>
                  <a:lnTo>
                    <a:pt x="328" y="434"/>
                  </a:lnTo>
                  <a:lnTo>
                    <a:pt x="330" y="432"/>
                  </a:lnTo>
                  <a:lnTo>
                    <a:pt x="332" y="430"/>
                  </a:lnTo>
                  <a:lnTo>
                    <a:pt x="332" y="429"/>
                  </a:lnTo>
                  <a:lnTo>
                    <a:pt x="330" y="427"/>
                  </a:lnTo>
                  <a:lnTo>
                    <a:pt x="330" y="426"/>
                  </a:lnTo>
                  <a:lnTo>
                    <a:pt x="330" y="426"/>
                  </a:lnTo>
                  <a:lnTo>
                    <a:pt x="328" y="426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4"/>
                  </a:lnTo>
                  <a:lnTo>
                    <a:pt x="327" y="424"/>
                  </a:lnTo>
                  <a:lnTo>
                    <a:pt x="327" y="424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7" y="423"/>
                  </a:lnTo>
                  <a:lnTo>
                    <a:pt x="327" y="423"/>
                  </a:lnTo>
                  <a:lnTo>
                    <a:pt x="325" y="419"/>
                  </a:lnTo>
                  <a:lnTo>
                    <a:pt x="325" y="419"/>
                  </a:lnTo>
                  <a:lnTo>
                    <a:pt x="324" y="419"/>
                  </a:lnTo>
                  <a:lnTo>
                    <a:pt x="322" y="419"/>
                  </a:lnTo>
                  <a:lnTo>
                    <a:pt x="319" y="421"/>
                  </a:lnTo>
                  <a:lnTo>
                    <a:pt x="316" y="423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6"/>
                  </a:lnTo>
                  <a:lnTo>
                    <a:pt x="314" y="426"/>
                  </a:lnTo>
                  <a:lnTo>
                    <a:pt x="314" y="426"/>
                  </a:lnTo>
                  <a:lnTo>
                    <a:pt x="313" y="426"/>
                  </a:lnTo>
                  <a:lnTo>
                    <a:pt x="311" y="424"/>
                  </a:lnTo>
                  <a:lnTo>
                    <a:pt x="309" y="424"/>
                  </a:lnTo>
                  <a:lnTo>
                    <a:pt x="308" y="424"/>
                  </a:lnTo>
                  <a:lnTo>
                    <a:pt x="306" y="423"/>
                  </a:lnTo>
                  <a:lnTo>
                    <a:pt x="306" y="423"/>
                  </a:lnTo>
                  <a:lnTo>
                    <a:pt x="305" y="423"/>
                  </a:lnTo>
                  <a:lnTo>
                    <a:pt x="305" y="421"/>
                  </a:lnTo>
                  <a:lnTo>
                    <a:pt x="303" y="421"/>
                  </a:lnTo>
                  <a:lnTo>
                    <a:pt x="302" y="423"/>
                  </a:lnTo>
                  <a:lnTo>
                    <a:pt x="298" y="424"/>
                  </a:lnTo>
                  <a:lnTo>
                    <a:pt x="297" y="426"/>
                  </a:lnTo>
                  <a:lnTo>
                    <a:pt x="297" y="426"/>
                  </a:lnTo>
                  <a:lnTo>
                    <a:pt x="295" y="427"/>
                  </a:lnTo>
                  <a:lnTo>
                    <a:pt x="295" y="427"/>
                  </a:lnTo>
                  <a:lnTo>
                    <a:pt x="294" y="429"/>
                  </a:lnTo>
                  <a:lnTo>
                    <a:pt x="294" y="429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6" y="432"/>
                  </a:lnTo>
                  <a:lnTo>
                    <a:pt x="284" y="432"/>
                  </a:lnTo>
                  <a:lnTo>
                    <a:pt x="283" y="432"/>
                  </a:lnTo>
                  <a:lnTo>
                    <a:pt x="283" y="434"/>
                  </a:lnTo>
                  <a:lnTo>
                    <a:pt x="281" y="435"/>
                  </a:lnTo>
                  <a:lnTo>
                    <a:pt x="281" y="437"/>
                  </a:lnTo>
                  <a:lnTo>
                    <a:pt x="278" y="438"/>
                  </a:lnTo>
                  <a:lnTo>
                    <a:pt x="276" y="440"/>
                  </a:lnTo>
                  <a:lnTo>
                    <a:pt x="275" y="440"/>
                  </a:lnTo>
                  <a:lnTo>
                    <a:pt x="275" y="441"/>
                  </a:lnTo>
                  <a:lnTo>
                    <a:pt x="275" y="441"/>
                  </a:lnTo>
                  <a:lnTo>
                    <a:pt x="276" y="441"/>
                  </a:lnTo>
                  <a:lnTo>
                    <a:pt x="276" y="441"/>
                  </a:lnTo>
                  <a:lnTo>
                    <a:pt x="275" y="443"/>
                  </a:lnTo>
                  <a:lnTo>
                    <a:pt x="273" y="443"/>
                  </a:lnTo>
                  <a:lnTo>
                    <a:pt x="273" y="445"/>
                  </a:lnTo>
                  <a:lnTo>
                    <a:pt x="272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68" y="445"/>
                  </a:lnTo>
                  <a:lnTo>
                    <a:pt x="268" y="445"/>
                  </a:lnTo>
                  <a:lnTo>
                    <a:pt x="267" y="445"/>
                  </a:lnTo>
                  <a:lnTo>
                    <a:pt x="265" y="446"/>
                  </a:lnTo>
                  <a:lnTo>
                    <a:pt x="264" y="446"/>
                  </a:lnTo>
                  <a:lnTo>
                    <a:pt x="264" y="446"/>
                  </a:lnTo>
                  <a:lnTo>
                    <a:pt x="262" y="446"/>
                  </a:lnTo>
                  <a:lnTo>
                    <a:pt x="261" y="446"/>
                  </a:lnTo>
                  <a:lnTo>
                    <a:pt x="261" y="445"/>
                  </a:lnTo>
                  <a:lnTo>
                    <a:pt x="261" y="443"/>
                  </a:lnTo>
                  <a:lnTo>
                    <a:pt x="261" y="443"/>
                  </a:lnTo>
                  <a:lnTo>
                    <a:pt x="259" y="441"/>
                  </a:lnTo>
                  <a:lnTo>
                    <a:pt x="256" y="441"/>
                  </a:lnTo>
                  <a:lnTo>
                    <a:pt x="256" y="441"/>
                  </a:lnTo>
                  <a:lnTo>
                    <a:pt x="256" y="440"/>
                  </a:lnTo>
                  <a:lnTo>
                    <a:pt x="254" y="440"/>
                  </a:lnTo>
                  <a:lnTo>
                    <a:pt x="253" y="441"/>
                  </a:lnTo>
                  <a:lnTo>
                    <a:pt x="253" y="441"/>
                  </a:lnTo>
                  <a:lnTo>
                    <a:pt x="251" y="441"/>
                  </a:lnTo>
                  <a:lnTo>
                    <a:pt x="251" y="441"/>
                  </a:lnTo>
                  <a:lnTo>
                    <a:pt x="250" y="441"/>
                  </a:lnTo>
                  <a:lnTo>
                    <a:pt x="246" y="440"/>
                  </a:lnTo>
                  <a:lnTo>
                    <a:pt x="246" y="440"/>
                  </a:lnTo>
                  <a:lnTo>
                    <a:pt x="243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0" y="437"/>
                  </a:lnTo>
                  <a:lnTo>
                    <a:pt x="239" y="437"/>
                  </a:lnTo>
                  <a:lnTo>
                    <a:pt x="237" y="437"/>
                  </a:lnTo>
                  <a:lnTo>
                    <a:pt x="235" y="437"/>
                  </a:lnTo>
                  <a:lnTo>
                    <a:pt x="234" y="438"/>
                  </a:lnTo>
                  <a:lnTo>
                    <a:pt x="234" y="438"/>
                  </a:lnTo>
                  <a:lnTo>
                    <a:pt x="232" y="440"/>
                  </a:lnTo>
                  <a:lnTo>
                    <a:pt x="231" y="440"/>
                  </a:lnTo>
                  <a:lnTo>
                    <a:pt x="229" y="441"/>
                  </a:lnTo>
                  <a:lnTo>
                    <a:pt x="227" y="443"/>
                  </a:lnTo>
                  <a:lnTo>
                    <a:pt x="226" y="445"/>
                  </a:lnTo>
                  <a:lnTo>
                    <a:pt x="224" y="446"/>
                  </a:lnTo>
                  <a:lnTo>
                    <a:pt x="224" y="448"/>
                  </a:lnTo>
                  <a:lnTo>
                    <a:pt x="223" y="449"/>
                  </a:lnTo>
                  <a:lnTo>
                    <a:pt x="221" y="449"/>
                  </a:lnTo>
                  <a:lnTo>
                    <a:pt x="221" y="452"/>
                  </a:lnTo>
                  <a:lnTo>
                    <a:pt x="220" y="451"/>
                  </a:lnTo>
                  <a:lnTo>
                    <a:pt x="220" y="451"/>
                  </a:lnTo>
                  <a:lnTo>
                    <a:pt x="218" y="449"/>
                  </a:lnTo>
                  <a:lnTo>
                    <a:pt x="220" y="445"/>
                  </a:lnTo>
                  <a:lnTo>
                    <a:pt x="220" y="443"/>
                  </a:lnTo>
                  <a:lnTo>
                    <a:pt x="220" y="443"/>
                  </a:lnTo>
                  <a:lnTo>
                    <a:pt x="220" y="441"/>
                  </a:lnTo>
                  <a:lnTo>
                    <a:pt x="218" y="441"/>
                  </a:lnTo>
                  <a:lnTo>
                    <a:pt x="216" y="440"/>
                  </a:lnTo>
                  <a:lnTo>
                    <a:pt x="216" y="440"/>
                  </a:lnTo>
                  <a:lnTo>
                    <a:pt x="215" y="441"/>
                  </a:lnTo>
                  <a:lnTo>
                    <a:pt x="215" y="441"/>
                  </a:lnTo>
                  <a:lnTo>
                    <a:pt x="213" y="441"/>
                  </a:lnTo>
                  <a:lnTo>
                    <a:pt x="212" y="441"/>
                  </a:lnTo>
                  <a:lnTo>
                    <a:pt x="210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07" y="443"/>
                  </a:lnTo>
                  <a:lnTo>
                    <a:pt x="205" y="443"/>
                  </a:lnTo>
                  <a:lnTo>
                    <a:pt x="204" y="445"/>
                  </a:lnTo>
                  <a:lnTo>
                    <a:pt x="202" y="445"/>
                  </a:lnTo>
                  <a:lnTo>
                    <a:pt x="201" y="445"/>
                  </a:lnTo>
                  <a:lnTo>
                    <a:pt x="201" y="445"/>
                  </a:lnTo>
                  <a:lnTo>
                    <a:pt x="198" y="445"/>
                  </a:lnTo>
                  <a:lnTo>
                    <a:pt x="196" y="445"/>
                  </a:lnTo>
                  <a:lnTo>
                    <a:pt x="194" y="443"/>
                  </a:lnTo>
                  <a:lnTo>
                    <a:pt x="193" y="441"/>
                  </a:lnTo>
                  <a:lnTo>
                    <a:pt x="191" y="441"/>
                  </a:lnTo>
                  <a:lnTo>
                    <a:pt x="190" y="441"/>
                  </a:lnTo>
                  <a:lnTo>
                    <a:pt x="190" y="440"/>
                  </a:lnTo>
                  <a:lnTo>
                    <a:pt x="190" y="440"/>
                  </a:lnTo>
                  <a:lnTo>
                    <a:pt x="188" y="440"/>
                  </a:lnTo>
                  <a:lnTo>
                    <a:pt x="187" y="440"/>
                  </a:lnTo>
                  <a:lnTo>
                    <a:pt x="187" y="443"/>
                  </a:lnTo>
                  <a:lnTo>
                    <a:pt x="187" y="443"/>
                  </a:lnTo>
                  <a:lnTo>
                    <a:pt x="185" y="443"/>
                  </a:lnTo>
                  <a:lnTo>
                    <a:pt x="183" y="443"/>
                  </a:lnTo>
                  <a:lnTo>
                    <a:pt x="182" y="441"/>
                  </a:lnTo>
                  <a:lnTo>
                    <a:pt x="182" y="440"/>
                  </a:lnTo>
                  <a:lnTo>
                    <a:pt x="180" y="440"/>
                  </a:lnTo>
                  <a:lnTo>
                    <a:pt x="180" y="440"/>
                  </a:lnTo>
                  <a:lnTo>
                    <a:pt x="180" y="441"/>
                  </a:lnTo>
                  <a:lnTo>
                    <a:pt x="180" y="443"/>
                  </a:lnTo>
                  <a:lnTo>
                    <a:pt x="179" y="443"/>
                  </a:lnTo>
                  <a:lnTo>
                    <a:pt x="179" y="443"/>
                  </a:lnTo>
                  <a:lnTo>
                    <a:pt x="177" y="441"/>
                  </a:lnTo>
                  <a:lnTo>
                    <a:pt x="177" y="440"/>
                  </a:lnTo>
                  <a:lnTo>
                    <a:pt x="175" y="438"/>
                  </a:lnTo>
                  <a:lnTo>
                    <a:pt x="174" y="437"/>
                  </a:lnTo>
                  <a:lnTo>
                    <a:pt x="171" y="437"/>
                  </a:lnTo>
                  <a:lnTo>
                    <a:pt x="168" y="437"/>
                  </a:lnTo>
                  <a:lnTo>
                    <a:pt x="166" y="437"/>
                  </a:lnTo>
                  <a:lnTo>
                    <a:pt x="166" y="435"/>
                  </a:lnTo>
                  <a:lnTo>
                    <a:pt x="166" y="434"/>
                  </a:lnTo>
                  <a:lnTo>
                    <a:pt x="168" y="432"/>
                  </a:lnTo>
                  <a:lnTo>
                    <a:pt x="168" y="432"/>
                  </a:lnTo>
                  <a:lnTo>
                    <a:pt x="166" y="432"/>
                  </a:lnTo>
                  <a:lnTo>
                    <a:pt x="166" y="432"/>
                  </a:lnTo>
                  <a:lnTo>
                    <a:pt x="163" y="434"/>
                  </a:lnTo>
                  <a:lnTo>
                    <a:pt x="161" y="434"/>
                  </a:lnTo>
                  <a:lnTo>
                    <a:pt x="161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57" y="430"/>
                  </a:lnTo>
                  <a:lnTo>
                    <a:pt x="157" y="429"/>
                  </a:lnTo>
                  <a:lnTo>
                    <a:pt x="155" y="429"/>
                  </a:lnTo>
                  <a:lnTo>
                    <a:pt x="153" y="427"/>
                  </a:lnTo>
                  <a:lnTo>
                    <a:pt x="152" y="426"/>
                  </a:lnTo>
                  <a:lnTo>
                    <a:pt x="152" y="424"/>
                  </a:lnTo>
                  <a:lnTo>
                    <a:pt x="152" y="423"/>
                  </a:lnTo>
                  <a:lnTo>
                    <a:pt x="150" y="423"/>
                  </a:lnTo>
                  <a:lnTo>
                    <a:pt x="149" y="421"/>
                  </a:lnTo>
                  <a:lnTo>
                    <a:pt x="147" y="423"/>
                  </a:lnTo>
                  <a:lnTo>
                    <a:pt x="146" y="423"/>
                  </a:lnTo>
                  <a:lnTo>
                    <a:pt x="144" y="423"/>
                  </a:lnTo>
                  <a:lnTo>
                    <a:pt x="142" y="421"/>
                  </a:lnTo>
                  <a:lnTo>
                    <a:pt x="141" y="419"/>
                  </a:lnTo>
                  <a:lnTo>
                    <a:pt x="139" y="418"/>
                  </a:lnTo>
                  <a:lnTo>
                    <a:pt x="138" y="416"/>
                  </a:lnTo>
                  <a:lnTo>
                    <a:pt x="136" y="416"/>
                  </a:lnTo>
                  <a:lnTo>
                    <a:pt x="133" y="415"/>
                  </a:lnTo>
                  <a:lnTo>
                    <a:pt x="130" y="413"/>
                  </a:lnTo>
                  <a:lnTo>
                    <a:pt x="128" y="412"/>
                  </a:lnTo>
                  <a:lnTo>
                    <a:pt x="125" y="410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2" y="407"/>
                  </a:lnTo>
                  <a:lnTo>
                    <a:pt x="122" y="405"/>
                  </a:lnTo>
                  <a:lnTo>
                    <a:pt x="119" y="405"/>
                  </a:lnTo>
                  <a:lnTo>
                    <a:pt x="116" y="404"/>
                  </a:lnTo>
                  <a:lnTo>
                    <a:pt x="112" y="405"/>
                  </a:lnTo>
                  <a:lnTo>
                    <a:pt x="111" y="408"/>
                  </a:lnTo>
                  <a:lnTo>
                    <a:pt x="109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3" y="405"/>
                  </a:lnTo>
                  <a:lnTo>
                    <a:pt x="101" y="404"/>
                  </a:lnTo>
                  <a:lnTo>
                    <a:pt x="101" y="404"/>
                  </a:lnTo>
                  <a:lnTo>
                    <a:pt x="100" y="404"/>
                  </a:lnTo>
                  <a:lnTo>
                    <a:pt x="98" y="402"/>
                  </a:lnTo>
                  <a:lnTo>
                    <a:pt x="97" y="402"/>
                  </a:lnTo>
                  <a:lnTo>
                    <a:pt x="95" y="402"/>
                  </a:lnTo>
                  <a:lnTo>
                    <a:pt x="95" y="401"/>
                  </a:lnTo>
                  <a:lnTo>
                    <a:pt x="95" y="399"/>
                  </a:lnTo>
                  <a:lnTo>
                    <a:pt x="95" y="399"/>
                  </a:lnTo>
                  <a:lnTo>
                    <a:pt x="95" y="397"/>
                  </a:lnTo>
                  <a:lnTo>
                    <a:pt x="93" y="397"/>
                  </a:lnTo>
                  <a:lnTo>
                    <a:pt x="92" y="396"/>
                  </a:lnTo>
                  <a:lnTo>
                    <a:pt x="90" y="396"/>
                  </a:lnTo>
                  <a:lnTo>
                    <a:pt x="90" y="396"/>
                  </a:lnTo>
                  <a:lnTo>
                    <a:pt x="89" y="396"/>
                  </a:lnTo>
                  <a:lnTo>
                    <a:pt x="87" y="396"/>
                  </a:lnTo>
                  <a:lnTo>
                    <a:pt x="86" y="396"/>
                  </a:lnTo>
                  <a:lnTo>
                    <a:pt x="86" y="394"/>
                  </a:lnTo>
                  <a:lnTo>
                    <a:pt x="84" y="394"/>
                  </a:lnTo>
                  <a:lnTo>
                    <a:pt x="82" y="393"/>
                  </a:lnTo>
                  <a:lnTo>
                    <a:pt x="82" y="393"/>
                  </a:lnTo>
                  <a:lnTo>
                    <a:pt x="81" y="391"/>
                  </a:lnTo>
                  <a:lnTo>
                    <a:pt x="79" y="388"/>
                  </a:lnTo>
                  <a:lnTo>
                    <a:pt x="78" y="388"/>
                  </a:lnTo>
                  <a:lnTo>
                    <a:pt x="78" y="388"/>
                  </a:lnTo>
                  <a:lnTo>
                    <a:pt x="78" y="389"/>
                  </a:lnTo>
                  <a:lnTo>
                    <a:pt x="78" y="389"/>
                  </a:lnTo>
                  <a:lnTo>
                    <a:pt x="76" y="389"/>
                  </a:lnTo>
                  <a:lnTo>
                    <a:pt x="76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8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5"/>
                  </a:lnTo>
                  <a:lnTo>
                    <a:pt x="73" y="383"/>
                  </a:lnTo>
                  <a:lnTo>
                    <a:pt x="73" y="382"/>
                  </a:lnTo>
                  <a:lnTo>
                    <a:pt x="73" y="380"/>
                  </a:lnTo>
                  <a:lnTo>
                    <a:pt x="75" y="380"/>
                  </a:lnTo>
                  <a:lnTo>
                    <a:pt x="75" y="378"/>
                  </a:lnTo>
                  <a:lnTo>
                    <a:pt x="73" y="378"/>
                  </a:lnTo>
                  <a:lnTo>
                    <a:pt x="70" y="375"/>
                  </a:lnTo>
                  <a:lnTo>
                    <a:pt x="70" y="375"/>
                  </a:lnTo>
                  <a:lnTo>
                    <a:pt x="70" y="374"/>
                  </a:lnTo>
                  <a:lnTo>
                    <a:pt x="70" y="372"/>
                  </a:lnTo>
                  <a:lnTo>
                    <a:pt x="70" y="371"/>
                  </a:lnTo>
                  <a:lnTo>
                    <a:pt x="68" y="371"/>
                  </a:lnTo>
                  <a:lnTo>
                    <a:pt x="68" y="371"/>
                  </a:lnTo>
                  <a:lnTo>
                    <a:pt x="70" y="371"/>
                  </a:lnTo>
                  <a:lnTo>
                    <a:pt x="71" y="369"/>
                  </a:lnTo>
                  <a:lnTo>
                    <a:pt x="73" y="369"/>
                  </a:lnTo>
                  <a:lnTo>
                    <a:pt x="73" y="369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6" y="372"/>
                  </a:lnTo>
                  <a:lnTo>
                    <a:pt x="76" y="374"/>
                  </a:lnTo>
                  <a:lnTo>
                    <a:pt x="78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69"/>
                  </a:lnTo>
                  <a:lnTo>
                    <a:pt x="81" y="367"/>
                  </a:lnTo>
                  <a:lnTo>
                    <a:pt x="81" y="366"/>
                  </a:lnTo>
                  <a:lnTo>
                    <a:pt x="81" y="366"/>
                  </a:lnTo>
                  <a:lnTo>
                    <a:pt x="81" y="364"/>
                  </a:lnTo>
                  <a:lnTo>
                    <a:pt x="81" y="364"/>
                  </a:lnTo>
                  <a:lnTo>
                    <a:pt x="79" y="363"/>
                  </a:lnTo>
                  <a:lnTo>
                    <a:pt x="79" y="363"/>
                  </a:lnTo>
                  <a:lnTo>
                    <a:pt x="79" y="361"/>
                  </a:lnTo>
                  <a:lnTo>
                    <a:pt x="79" y="361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58"/>
                  </a:lnTo>
                  <a:lnTo>
                    <a:pt x="78" y="358"/>
                  </a:lnTo>
                  <a:lnTo>
                    <a:pt x="78" y="356"/>
                  </a:lnTo>
                  <a:lnTo>
                    <a:pt x="76" y="356"/>
                  </a:lnTo>
                  <a:lnTo>
                    <a:pt x="76" y="356"/>
                  </a:lnTo>
                  <a:lnTo>
                    <a:pt x="75" y="355"/>
                  </a:lnTo>
                  <a:lnTo>
                    <a:pt x="75" y="352"/>
                  </a:lnTo>
                  <a:lnTo>
                    <a:pt x="75" y="350"/>
                  </a:lnTo>
                  <a:lnTo>
                    <a:pt x="75" y="349"/>
                  </a:lnTo>
                  <a:lnTo>
                    <a:pt x="75" y="347"/>
                  </a:lnTo>
                  <a:lnTo>
                    <a:pt x="75" y="345"/>
                  </a:lnTo>
                  <a:lnTo>
                    <a:pt x="75" y="345"/>
                  </a:lnTo>
                  <a:lnTo>
                    <a:pt x="76" y="344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6" y="341"/>
                  </a:lnTo>
                  <a:lnTo>
                    <a:pt x="76" y="341"/>
                  </a:lnTo>
                  <a:lnTo>
                    <a:pt x="75" y="339"/>
                  </a:lnTo>
                  <a:lnTo>
                    <a:pt x="73" y="337"/>
                  </a:lnTo>
                  <a:lnTo>
                    <a:pt x="71" y="337"/>
                  </a:lnTo>
                  <a:lnTo>
                    <a:pt x="68" y="337"/>
                  </a:lnTo>
                  <a:lnTo>
                    <a:pt x="67" y="336"/>
                  </a:lnTo>
                  <a:lnTo>
                    <a:pt x="67" y="334"/>
                  </a:lnTo>
                  <a:lnTo>
                    <a:pt x="65" y="331"/>
                  </a:lnTo>
                  <a:lnTo>
                    <a:pt x="65" y="328"/>
                  </a:lnTo>
                  <a:lnTo>
                    <a:pt x="64" y="326"/>
                  </a:lnTo>
                  <a:lnTo>
                    <a:pt x="64" y="325"/>
                  </a:lnTo>
                  <a:lnTo>
                    <a:pt x="64" y="323"/>
                  </a:lnTo>
                  <a:lnTo>
                    <a:pt x="64" y="323"/>
                  </a:lnTo>
                  <a:lnTo>
                    <a:pt x="64" y="322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59" y="322"/>
                  </a:lnTo>
                  <a:lnTo>
                    <a:pt x="57" y="323"/>
                  </a:lnTo>
                  <a:lnTo>
                    <a:pt x="56" y="323"/>
                  </a:lnTo>
                  <a:lnTo>
                    <a:pt x="56" y="323"/>
                  </a:lnTo>
                  <a:lnTo>
                    <a:pt x="52" y="322"/>
                  </a:lnTo>
                  <a:lnTo>
                    <a:pt x="51" y="322"/>
                  </a:lnTo>
                  <a:lnTo>
                    <a:pt x="48" y="320"/>
                  </a:lnTo>
                  <a:lnTo>
                    <a:pt x="46" y="320"/>
                  </a:lnTo>
                  <a:lnTo>
                    <a:pt x="45" y="319"/>
                  </a:lnTo>
                  <a:lnTo>
                    <a:pt x="43" y="319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1" y="315"/>
                  </a:lnTo>
                  <a:lnTo>
                    <a:pt x="40" y="317"/>
                  </a:lnTo>
                  <a:lnTo>
                    <a:pt x="38" y="317"/>
                  </a:lnTo>
                  <a:lnTo>
                    <a:pt x="37" y="317"/>
                  </a:lnTo>
                  <a:lnTo>
                    <a:pt x="37" y="317"/>
                  </a:lnTo>
                  <a:lnTo>
                    <a:pt x="35" y="315"/>
                  </a:lnTo>
                  <a:lnTo>
                    <a:pt x="35" y="314"/>
                  </a:lnTo>
                  <a:lnTo>
                    <a:pt x="35" y="314"/>
                  </a:lnTo>
                  <a:lnTo>
                    <a:pt x="34" y="314"/>
                  </a:lnTo>
                  <a:lnTo>
                    <a:pt x="34" y="314"/>
                  </a:lnTo>
                  <a:lnTo>
                    <a:pt x="34" y="312"/>
                  </a:lnTo>
                  <a:lnTo>
                    <a:pt x="34" y="312"/>
                  </a:lnTo>
                  <a:lnTo>
                    <a:pt x="34" y="311"/>
                  </a:lnTo>
                  <a:lnTo>
                    <a:pt x="34" y="308"/>
                  </a:lnTo>
                  <a:lnTo>
                    <a:pt x="34" y="306"/>
                  </a:lnTo>
                  <a:lnTo>
                    <a:pt x="34" y="306"/>
                  </a:lnTo>
                  <a:lnTo>
                    <a:pt x="32" y="304"/>
                  </a:lnTo>
                  <a:lnTo>
                    <a:pt x="32" y="303"/>
                  </a:lnTo>
                  <a:lnTo>
                    <a:pt x="30" y="303"/>
                  </a:lnTo>
                  <a:lnTo>
                    <a:pt x="29" y="301"/>
                  </a:lnTo>
                  <a:lnTo>
                    <a:pt x="29" y="301"/>
                  </a:lnTo>
                  <a:lnTo>
                    <a:pt x="27" y="303"/>
                  </a:lnTo>
                  <a:lnTo>
                    <a:pt x="26" y="301"/>
                  </a:lnTo>
                  <a:lnTo>
                    <a:pt x="26" y="300"/>
                  </a:lnTo>
                  <a:lnTo>
                    <a:pt x="26" y="300"/>
                  </a:lnTo>
                  <a:lnTo>
                    <a:pt x="23" y="298"/>
                  </a:lnTo>
                  <a:lnTo>
                    <a:pt x="21" y="298"/>
                  </a:lnTo>
                  <a:lnTo>
                    <a:pt x="19" y="298"/>
                  </a:lnTo>
                  <a:lnTo>
                    <a:pt x="18" y="298"/>
                  </a:lnTo>
                  <a:lnTo>
                    <a:pt x="18" y="298"/>
                  </a:lnTo>
                  <a:lnTo>
                    <a:pt x="16" y="297"/>
                  </a:lnTo>
                  <a:lnTo>
                    <a:pt x="16" y="297"/>
                  </a:lnTo>
                  <a:lnTo>
                    <a:pt x="15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1" y="295"/>
                  </a:lnTo>
                  <a:lnTo>
                    <a:pt x="11" y="295"/>
                  </a:lnTo>
                  <a:lnTo>
                    <a:pt x="13" y="293"/>
                  </a:lnTo>
                  <a:lnTo>
                    <a:pt x="15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8" y="293"/>
                  </a:lnTo>
                  <a:lnTo>
                    <a:pt x="18" y="293"/>
                  </a:lnTo>
                  <a:lnTo>
                    <a:pt x="19" y="293"/>
                  </a:lnTo>
                  <a:lnTo>
                    <a:pt x="19" y="293"/>
                  </a:lnTo>
                  <a:lnTo>
                    <a:pt x="21" y="292"/>
                  </a:lnTo>
                  <a:lnTo>
                    <a:pt x="21" y="292"/>
                  </a:lnTo>
                  <a:lnTo>
                    <a:pt x="21" y="290"/>
                  </a:lnTo>
                  <a:lnTo>
                    <a:pt x="19" y="289"/>
                  </a:lnTo>
                  <a:lnTo>
                    <a:pt x="19" y="289"/>
                  </a:lnTo>
                  <a:lnTo>
                    <a:pt x="18" y="287"/>
                  </a:lnTo>
                  <a:lnTo>
                    <a:pt x="19" y="285"/>
                  </a:lnTo>
                  <a:lnTo>
                    <a:pt x="19" y="284"/>
                  </a:lnTo>
                  <a:lnTo>
                    <a:pt x="19" y="284"/>
                  </a:lnTo>
                  <a:lnTo>
                    <a:pt x="18" y="284"/>
                  </a:lnTo>
                  <a:lnTo>
                    <a:pt x="18" y="282"/>
                  </a:lnTo>
                  <a:lnTo>
                    <a:pt x="18" y="281"/>
                  </a:lnTo>
                  <a:lnTo>
                    <a:pt x="16" y="279"/>
                  </a:lnTo>
                  <a:lnTo>
                    <a:pt x="16" y="278"/>
                  </a:lnTo>
                  <a:lnTo>
                    <a:pt x="16" y="276"/>
                  </a:lnTo>
                  <a:lnTo>
                    <a:pt x="18" y="274"/>
                  </a:lnTo>
                  <a:lnTo>
                    <a:pt x="18" y="273"/>
                  </a:lnTo>
                  <a:lnTo>
                    <a:pt x="16" y="273"/>
                  </a:lnTo>
                  <a:lnTo>
                    <a:pt x="13" y="271"/>
                  </a:lnTo>
                  <a:lnTo>
                    <a:pt x="10" y="270"/>
                  </a:lnTo>
                  <a:lnTo>
                    <a:pt x="8" y="270"/>
                  </a:lnTo>
                  <a:lnTo>
                    <a:pt x="7" y="270"/>
                  </a:lnTo>
                  <a:lnTo>
                    <a:pt x="7" y="271"/>
                  </a:lnTo>
                  <a:lnTo>
                    <a:pt x="5" y="271"/>
                  </a:lnTo>
                  <a:lnTo>
                    <a:pt x="5" y="271"/>
                  </a:lnTo>
                  <a:lnTo>
                    <a:pt x="4" y="271"/>
                  </a:lnTo>
                  <a:lnTo>
                    <a:pt x="2" y="271"/>
                  </a:lnTo>
                  <a:lnTo>
                    <a:pt x="2" y="270"/>
                  </a:lnTo>
                  <a:lnTo>
                    <a:pt x="2" y="267"/>
                  </a:lnTo>
                  <a:lnTo>
                    <a:pt x="0" y="267"/>
                  </a:lnTo>
                  <a:lnTo>
                    <a:pt x="2" y="267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3"/>
                  </a:lnTo>
                  <a:lnTo>
                    <a:pt x="2" y="263"/>
                  </a:lnTo>
                  <a:lnTo>
                    <a:pt x="0" y="262"/>
                  </a:lnTo>
                  <a:lnTo>
                    <a:pt x="0" y="260"/>
                  </a:lnTo>
                  <a:lnTo>
                    <a:pt x="0" y="259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2" y="256"/>
                  </a:lnTo>
                  <a:lnTo>
                    <a:pt x="4" y="256"/>
                  </a:lnTo>
                  <a:lnTo>
                    <a:pt x="4" y="256"/>
                  </a:lnTo>
                  <a:lnTo>
                    <a:pt x="4" y="254"/>
                  </a:lnTo>
                  <a:lnTo>
                    <a:pt x="4" y="254"/>
                  </a:lnTo>
                  <a:lnTo>
                    <a:pt x="4" y="252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49"/>
                  </a:lnTo>
                  <a:lnTo>
                    <a:pt x="5" y="248"/>
                  </a:lnTo>
                  <a:lnTo>
                    <a:pt x="5" y="246"/>
                  </a:lnTo>
                  <a:lnTo>
                    <a:pt x="5" y="246"/>
                  </a:lnTo>
                  <a:lnTo>
                    <a:pt x="7" y="246"/>
                  </a:lnTo>
                  <a:lnTo>
                    <a:pt x="8" y="246"/>
                  </a:lnTo>
                  <a:lnTo>
                    <a:pt x="11" y="245"/>
                  </a:lnTo>
                  <a:lnTo>
                    <a:pt x="15" y="243"/>
                  </a:lnTo>
                  <a:lnTo>
                    <a:pt x="15" y="241"/>
                  </a:lnTo>
                  <a:lnTo>
                    <a:pt x="16" y="241"/>
                  </a:lnTo>
                  <a:lnTo>
                    <a:pt x="18" y="241"/>
                  </a:lnTo>
                  <a:lnTo>
                    <a:pt x="18" y="241"/>
                  </a:lnTo>
                  <a:lnTo>
                    <a:pt x="18" y="240"/>
                  </a:lnTo>
                  <a:lnTo>
                    <a:pt x="18" y="240"/>
                  </a:lnTo>
                  <a:lnTo>
                    <a:pt x="18" y="238"/>
                  </a:lnTo>
                  <a:lnTo>
                    <a:pt x="18" y="238"/>
                  </a:lnTo>
                  <a:lnTo>
                    <a:pt x="19" y="240"/>
                  </a:lnTo>
                  <a:lnTo>
                    <a:pt x="21" y="240"/>
                  </a:lnTo>
                  <a:lnTo>
                    <a:pt x="24" y="240"/>
                  </a:lnTo>
                  <a:lnTo>
                    <a:pt x="27" y="237"/>
                  </a:lnTo>
                  <a:lnTo>
                    <a:pt x="27" y="237"/>
                  </a:lnTo>
                  <a:lnTo>
                    <a:pt x="29" y="237"/>
                  </a:lnTo>
                  <a:lnTo>
                    <a:pt x="29" y="238"/>
                  </a:lnTo>
                  <a:lnTo>
                    <a:pt x="29" y="241"/>
                  </a:lnTo>
                  <a:lnTo>
                    <a:pt x="30" y="241"/>
                  </a:lnTo>
                  <a:lnTo>
                    <a:pt x="32" y="241"/>
                  </a:lnTo>
                  <a:lnTo>
                    <a:pt x="35" y="241"/>
                  </a:lnTo>
                  <a:lnTo>
                    <a:pt x="35" y="241"/>
                  </a:lnTo>
                  <a:lnTo>
                    <a:pt x="37" y="241"/>
                  </a:lnTo>
                  <a:lnTo>
                    <a:pt x="37" y="240"/>
                  </a:lnTo>
                  <a:lnTo>
                    <a:pt x="38" y="240"/>
                  </a:lnTo>
                  <a:lnTo>
                    <a:pt x="38" y="241"/>
                  </a:lnTo>
                  <a:lnTo>
                    <a:pt x="40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43" y="237"/>
                  </a:lnTo>
                  <a:lnTo>
                    <a:pt x="43" y="237"/>
                  </a:lnTo>
                  <a:lnTo>
                    <a:pt x="43" y="235"/>
                  </a:lnTo>
                  <a:lnTo>
                    <a:pt x="45" y="233"/>
                  </a:lnTo>
                  <a:lnTo>
                    <a:pt x="45" y="233"/>
                  </a:lnTo>
                  <a:lnTo>
                    <a:pt x="46" y="230"/>
                  </a:lnTo>
                  <a:lnTo>
                    <a:pt x="48" y="230"/>
                  </a:lnTo>
                  <a:lnTo>
                    <a:pt x="49" y="229"/>
                  </a:lnTo>
                  <a:lnTo>
                    <a:pt x="51" y="230"/>
                  </a:lnTo>
                  <a:lnTo>
                    <a:pt x="52" y="230"/>
                  </a:lnTo>
                  <a:lnTo>
                    <a:pt x="57" y="230"/>
                  </a:lnTo>
                  <a:lnTo>
                    <a:pt x="59" y="230"/>
                  </a:lnTo>
                  <a:lnTo>
                    <a:pt x="60" y="229"/>
                  </a:lnTo>
                  <a:lnTo>
                    <a:pt x="62" y="229"/>
                  </a:lnTo>
                  <a:lnTo>
                    <a:pt x="65" y="229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70" y="222"/>
                  </a:lnTo>
                  <a:lnTo>
                    <a:pt x="71" y="222"/>
                  </a:lnTo>
                  <a:lnTo>
                    <a:pt x="75" y="221"/>
                  </a:lnTo>
                  <a:lnTo>
                    <a:pt x="79" y="218"/>
                  </a:lnTo>
                  <a:lnTo>
                    <a:pt x="82" y="216"/>
                  </a:lnTo>
                  <a:lnTo>
                    <a:pt x="82" y="216"/>
                  </a:lnTo>
                  <a:lnTo>
                    <a:pt x="86" y="216"/>
                  </a:lnTo>
                  <a:lnTo>
                    <a:pt x="89" y="215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95" y="213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0"/>
                  </a:lnTo>
                  <a:lnTo>
                    <a:pt x="95" y="210"/>
                  </a:lnTo>
                  <a:lnTo>
                    <a:pt x="97" y="208"/>
                  </a:lnTo>
                  <a:lnTo>
                    <a:pt x="97" y="208"/>
                  </a:lnTo>
                  <a:lnTo>
                    <a:pt x="95" y="207"/>
                  </a:lnTo>
                  <a:lnTo>
                    <a:pt x="95" y="204"/>
                  </a:lnTo>
                  <a:lnTo>
                    <a:pt x="95" y="202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7" y="199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0" y="197"/>
                  </a:lnTo>
                  <a:lnTo>
                    <a:pt x="98" y="197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4"/>
                  </a:lnTo>
                  <a:lnTo>
                    <a:pt x="100" y="194"/>
                  </a:lnTo>
                  <a:lnTo>
                    <a:pt x="101" y="193"/>
                  </a:lnTo>
                  <a:lnTo>
                    <a:pt x="103" y="194"/>
                  </a:lnTo>
                  <a:lnTo>
                    <a:pt x="103" y="194"/>
                  </a:lnTo>
                  <a:lnTo>
                    <a:pt x="103" y="193"/>
                  </a:lnTo>
                  <a:lnTo>
                    <a:pt x="103" y="193"/>
                  </a:lnTo>
                  <a:lnTo>
                    <a:pt x="103" y="191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3" y="188"/>
                  </a:lnTo>
                  <a:lnTo>
                    <a:pt x="101" y="186"/>
                  </a:lnTo>
                  <a:lnTo>
                    <a:pt x="101" y="183"/>
                  </a:lnTo>
                  <a:lnTo>
                    <a:pt x="100" y="180"/>
                  </a:lnTo>
                  <a:lnTo>
                    <a:pt x="98" y="178"/>
                  </a:lnTo>
                  <a:lnTo>
                    <a:pt x="98" y="177"/>
                  </a:lnTo>
                  <a:lnTo>
                    <a:pt x="97" y="177"/>
                  </a:lnTo>
                  <a:lnTo>
                    <a:pt x="97" y="175"/>
                  </a:lnTo>
                  <a:lnTo>
                    <a:pt x="98" y="174"/>
                  </a:lnTo>
                  <a:lnTo>
                    <a:pt x="97" y="172"/>
                  </a:lnTo>
                  <a:lnTo>
                    <a:pt x="97" y="170"/>
                  </a:lnTo>
                  <a:lnTo>
                    <a:pt x="97" y="169"/>
                  </a:lnTo>
                  <a:lnTo>
                    <a:pt x="98" y="167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100" y="166"/>
                  </a:lnTo>
                  <a:lnTo>
                    <a:pt x="98" y="164"/>
                  </a:lnTo>
                  <a:lnTo>
                    <a:pt x="98" y="164"/>
                  </a:lnTo>
                  <a:lnTo>
                    <a:pt x="97" y="164"/>
                  </a:lnTo>
                  <a:lnTo>
                    <a:pt x="93" y="164"/>
                  </a:lnTo>
                  <a:lnTo>
                    <a:pt x="92" y="164"/>
                  </a:lnTo>
                  <a:lnTo>
                    <a:pt x="92" y="163"/>
                  </a:lnTo>
                  <a:lnTo>
                    <a:pt x="90" y="163"/>
                  </a:lnTo>
                  <a:lnTo>
                    <a:pt x="90" y="163"/>
                  </a:lnTo>
                  <a:lnTo>
                    <a:pt x="92" y="161"/>
                  </a:lnTo>
                  <a:lnTo>
                    <a:pt x="93" y="159"/>
                  </a:lnTo>
                  <a:lnTo>
                    <a:pt x="95" y="159"/>
                  </a:lnTo>
                  <a:lnTo>
                    <a:pt x="98" y="159"/>
                  </a:lnTo>
                  <a:lnTo>
                    <a:pt x="100" y="158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5" y="158"/>
                  </a:lnTo>
                  <a:lnTo>
                    <a:pt x="108" y="158"/>
                  </a:lnTo>
                  <a:lnTo>
                    <a:pt x="111" y="156"/>
                  </a:lnTo>
                  <a:lnTo>
                    <a:pt x="116" y="155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6"/>
                  </a:lnTo>
                  <a:lnTo>
                    <a:pt x="119" y="156"/>
                  </a:lnTo>
                  <a:lnTo>
                    <a:pt x="120" y="158"/>
                  </a:lnTo>
                  <a:lnTo>
                    <a:pt x="120" y="158"/>
                  </a:lnTo>
                  <a:lnTo>
                    <a:pt x="123" y="156"/>
                  </a:lnTo>
                  <a:lnTo>
                    <a:pt x="125" y="156"/>
                  </a:lnTo>
                  <a:lnTo>
                    <a:pt x="127" y="156"/>
                  </a:lnTo>
                  <a:lnTo>
                    <a:pt x="127" y="158"/>
                  </a:lnTo>
                  <a:lnTo>
                    <a:pt x="128" y="158"/>
                  </a:lnTo>
                  <a:lnTo>
                    <a:pt x="128" y="158"/>
                  </a:lnTo>
                  <a:lnTo>
                    <a:pt x="130" y="158"/>
                  </a:lnTo>
                  <a:lnTo>
                    <a:pt x="130" y="156"/>
                  </a:lnTo>
                  <a:lnTo>
                    <a:pt x="130" y="155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28" y="152"/>
                  </a:lnTo>
                  <a:lnTo>
                    <a:pt x="127" y="152"/>
                  </a:lnTo>
                  <a:lnTo>
                    <a:pt x="125" y="150"/>
                  </a:lnTo>
                  <a:lnTo>
                    <a:pt x="125" y="150"/>
                  </a:lnTo>
                  <a:lnTo>
                    <a:pt x="127" y="148"/>
                  </a:lnTo>
                  <a:lnTo>
                    <a:pt x="127" y="145"/>
                  </a:lnTo>
                  <a:lnTo>
                    <a:pt x="128" y="142"/>
                  </a:lnTo>
                  <a:lnTo>
                    <a:pt x="130" y="139"/>
                  </a:lnTo>
                  <a:lnTo>
                    <a:pt x="131" y="136"/>
                  </a:lnTo>
                  <a:lnTo>
                    <a:pt x="133" y="131"/>
                  </a:lnTo>
                  <a:lnTo>
                    <a:pt x="134" y="125"/>
                  </a:lnTo>
                  <a:lnTo>
                    <a:pt x="136" y="123"/>
                  </a:lnTo>
                  <a:lnTo>
                    <a:pt x="136" y="122"/>
                  </a:lnTo>
                  <a:lnTo>
                    <a:pt x="136" y="122"/>
                  </a:lnTo>
                  <a:lnTo>
                    <a:pt x="138" y="120"/>
                  </a:lnTo>
                  <a:lnTo>
                    <a:pt x="138" y="122"/>
                  </a:lnTo>
                  <a:lnTo>
                    <a:pt x="142" y="122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7" y="125"/>
                  </a:lnTo>
                  <a:lnTo>
                    <a:pt x="150" y="125"/>
                  </a:lnTo>
                  <a:lnTo>
                    <a:pt x="152" y="125"/>
                  </a:lnTo>
                  <a:lnTo>
                    <a:pt x="153" y="125"/>
                  </a:lnTo>
                  <a:lnTo>
                    <a:pt x="155" y="125"/>
                  </a:lnTo>
                  <a:lnTo>
                    <a:pt x="158" y="125"/>
                  </a:lnTo>
                  <a:lnTo>
                    <a:pt x="158" y="125"/>
                  </a:lnTo>
                  <a:lnTo>
                    <a:pt x="160" y="125"/>
                  </a:lnTo>
                  <a:lnTo>
                    <a:pt x="160" y="125"/>
                  </a:lnTo>
                  <a:lnTo>
                    <a:pt x="161" y="126"/>
                  </a:lnTo>
                  <a:lnTo>
                    <a:pt x="161" y="128"/>
                  </a:lnTo>
                  <a:lnTo>
                    <a:pt x="163" y="126"/>
                  </a:lnTo>
                  <a:lnTo>
                    <a:pt x="164" y="126"/>
                  </a:lnTo>
                  <a:lnTo>
                    <a:pt x="166" y="125"/>
                  </a:lnTo>
                  <a:lnTo>
                    <a:pt x="168" y="123"/>
                  </a:lnTo>
                  <a:lnTo>
                    <a:pt x="169" y="123"/>
                  </a:lnTo>
                  <a:lnTo>
                    <a:pt x="171" y="123"/>
                  </a:lnTo>
                  <a:lnTo>
                    <a:pt x="172" y="122"/>
                  </a:lnTo>
                  <a:lnTo>
                    <a:pt x="172" y="120"/>
                  </a:lnTo>
                  <a:lnTo>
                    <a:pt x="174" y="120"/>
                  </a:lnTo>
                  <a:lnTo>
                    <a:pt x="174" y="118"/>
                  </a:lnTo>
                  <a:lnTo>
                    <a:pt x="174" y="117"/>
                  </a:lnTo>
                  <a:lnTo>
                    <a:pt x="172" y="115"/>
                  </a:lnTo>
                  <a:lnTo>
                    <a:pt x="172" y="114"/>
                  </a:lnTo>
                  <a:lnTo>
                    <a:pt x="172" y="111"/>
                  </a:lnTo>
                  <a:lnTo>
                    <a:pt x="172" y="107"/>
                  </a:lnTo>
                  <a:lnTo>
                    <a:pt x="172" y="104"/>
                  </a:lnTo>
                  <a:lnTo>
                    <a:pt x="174" y="103"/>
                  </a:lnTo>
                  <a:lnTo>
                    <a:pt x="174" y="101"/>
                  </a:lnTo>
                  <a:lnTo>
                    <a:pt x="174" y="100"/>
                  </a:lnTo>
                  <a:lnTo>
                    <a:pt x="175" y="100"/>
                  </a:lnTo>
                  <a:lnTo>
                    <a:pt x="177" y="98"/>
                  </a:lnTo>
                  <a:lnTo>
                    <a:pt x="180" y="98"/>
                  </a:lnTo>
                  <a:lnTo>
                    <a:pt x="183" y="98"/>
                  </a:lnTo>
                  <a:lnTo>
                    <a:pt x="185" y="96"/>
                  </a:lnTo>
                  <a:lnTo>
                    <a:pt x="187" y="96"/>
                  </a:lnTo>
                  <a:lnTo>
                    <a:pt x="187" y="96"/>
                  </a:lnTo>
                  <a:lnTo>
                    <a:pt x="188" y="95"/>
                  </a:lnTo>
                  <a:lnTo>
                    <a:pt x="190" y="93"/>
                  </a:lnTo>
                  <a:lnTo>
                    <a:pt x="190" y="90"/>
                  </a:lnTo>
                  <a:lnTo>
                    <a:pt x="190" y="89"/>
                  </a:lnTo>
                  <a:lnTo>
                    <a:pt x="190" y="87"/>
                  </a:lnTo>
                  <a:lnTo>
                    <a:pt x="191" y="87"/>
                  </a:lnTo>
                  <a:lnTo>
                    <a:pt x="191" y="85"/>
                  </a:lnTo>
                  <a:lnTo>
                    <a:pt x="193" y="85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9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2" y="85"/>
                  </a:lnTo>
                  <a:lnTo>
                    <a:pt x="204" y="85"/>
                  </a:lnTo>
                  <a:lnTo>
                    <a:pt x="204" y="84"/>
                  </a:lnTo>
                  <a:lnTo>
                    <a:pt x="205" y="84"/>
                  </a:lnTo>
                  <a:lnTo>
                    <a:pt x="205" y="85"/>
                  </a:lnTo>
                  <a:lnTo>
                    <a:pt x="205" y="85"/>
                  </a:lnTo>
                  <a:lnTo>
                    <a:pt x="205" y="87"/>
                  </a:lnTo>
                  <a:lnTo>
                    <a:pt x="205" y="87"/>
                  </a:lnTo>
                  <a:lnTo>
                    <a:pt x="205" y="89"/>
                  </a:lnTo>
                  <a:lnTo>
                    <a:pt x="205" y="89"/>
                  </a:lnTo>
                  <a:lnTo>
                    <a:pt x="204" y="89"/>
                  </a:lnTo>
                  <a:lnTo>
                    <a:pt x="204" y="90"/>
                  </a:lnTo>
                  <a:lnTo>
                    <a:pt x="205" y="90"/>
                  </a:lnTo>
                  <a:lnTo>
                    <a:pt x="205" y="92"/>
                  </a:lnTo>
                  <a:lnTo>
                    <a:pt x="207" y="92"/>
                  </a:lnTo>
                  <a:lnTo>
                    <a:pt x="209" y="92"/>
                  </a:lnTo>
                  <a:lnTo>
                    <a:pt x="209" y="93"/>
                  </a:lnTo>
                  <a:lnTo>
                    <a:pt x="209" y="93"/>
                  </a:lnTo>
                  <a:lnTo>
                    <a:pt x="209" y="95"/>
                  </a:lnTo>
                  <a:lnTo>
                    <a:pt x="207" y="95"/>
                  </a:lnTo>
                  <a:lnTo>
                    <a:pt x="207" y="95"/>
                  </a:lnTo>
                  <a:lnTo>
                    <a:pt x="207" y="96"/>
                  </a:lnTo>
                  <a:lnTo>
                    <a:pt x="209" y="96"/>
                  </a:lnTo>
                  <a:lnTo>
                    <a:pt x="210" y="96"/>
                  </a:lnTo>
                  <a:lnTo>
                    <a:pt x="212" y="98"/>
                  </a:lnTo>
                  <a:lnTo>
                    <a:pt x="213" y="98"/>
                  </a:lnTo>
                  <a:lnTo>
                    <a:pt x="215" y="100"/>
                  </a:lnTo>
                  <a:lnTo>
                    <a:pt x="216" y="100"/>
                  </a:lnTo>
                  <a:lnTo>
                    <a:pt x="216" y="101"/>
                  </a:lnTo>
                  <a:lnTo>
                    <a:pt x="218" y="103"/>
                  </a:lnTo>
                  <a:lnTo>
                    <a:pt x="220" y="104"/>
                  </a:lnTo>
                  <a:lnTo>
                    <a:pt x="221" y="104"/>
                  </a:lnTo>
                  <a:lnTo>
                    <a:pt x="221" y="104"/>
                  </a:lnTo>
                  <a:lnTo>
                    <a:pt x="223" y="106"/>
                  </a:lnTo>
                  <a:lnTo>
                    <a:pt x="224" y="106"/>
                  </a:lnTo>
                  <a:lnTo>
                    <a:pt x="226" y="106"/>
                  </a:lnTo>
                  <a:lnTo>
                    <a:pt x="227" y="106"/>
                  </a:lnTo>
                  <a:lnTo>
                    <a:pt x="229" y="106"/>
                  </a:lnTo>
                  <a:lnTo>
                    <a:pt x="231" y="106"/>
                  </a:lnTo>
                  <a:lnTo>
                    <a:pt x="232" y="107"/>
                  </a:lnTo>
                  <a:lnTo>
                    <a:pt x="232" y="107"/>
                  </a:lnTo>
                  <a:lnTo>
                    <a:pt x="232" y="109"/>
                  </a:lnTo>
                  <a:lnTo>
                    <a:pt x="234" y="109"/>
                  </a:lnTo>
                  <a:lnTo>
                    <a:pt x="234" y="109"/>
                  </a:lnTo>
                  <a:lnTo>
                    <a:pt x="235" y="109"/>
                  </a:lnTo>
                  <a:lnTo>
                    <a:pt x="237" y="107"/>
                  </a:lnTo>
                  <a:lnTo>
                    <a:pt x="237" y="107"/>
                  </a:lnTo>
                  <a:lnTo>
                    <a:pt x="237" y="109"/>
                  </a:lnTo>
                  <a:lnTo>
                    <a:pt x="237" y="109"/>
                  </a:lnTo>
                  <a:lnTo>
                    <a:pt x="239" y="111"/>
                  </a:lnTo>
                  <a:lnTo>
                    <a:pt x="240" y="112"/>
                  </a:lnTo>
                  <a:lnTo>
                    <a:pt x="242" y="112"/>
                  </a:lnTo>
                  <a:lnTo>
                    <a:pt x="242" y="112"/>
                  </a:lnTo>
                  <a:lnTo>
                    <a:pt x="242" y="114"/>
                  </a:lnTo>
                  <a:lnTo>
                    <a:pt x="242" y="114"/>
                  </a:lnTo>
                  <a:lnTo>
                    <a:pt x="243" y="115"/>
                  </a:lnTo>
                  <a:lnTo>
                    <a:pt x="243" y="117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5" y="120"/>
                  </a:lnTo>
                  <a:lnTo>
                    <a:pt x="246" y="123"/>
                  </a:lnTo>
                  <a:lnTo>
                    <a:pt x="246" y="125"/>
                  </a:lnTo>
                  <a:lnTo>
                    <a:pt x="248" y="125"/>
                  </a:lnTo>
                  <a:lnTo>
                    <a:pt x="250" y="125"/>
                  </a:lnTo>
                  <a:lnTo>
                    <a:pt x="250" y="126"/>
                  </a:lnTo>
                  <a:lnTo>
                    <a:pt x="251" y="130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1" y="133"/>
                  </a:lnTo>
                  <a:lnTo>
                    <a:pt x="251" y="133"/>
                  </a:lnTo>
                  <a:lnTo>
                    <a:pt x="251" y="136"/>
                  </a:lnTo>
                  <a:lnTo>
                    <a:pt x="250" y="136"/>
                  </a:lnTo>
                  <a:lnTo>
                    <a:pt x="250" y="137"/>
                  </a:lnTo>
                  <a:lnTo>
                    <a:pt x="251" y="139"/>
                  </a:lnTo>
                  <a:lnTo>
                    <a:pt x="251" y="141"/>
                  </a:lnTo>
                  <a:lnTo>
                    <a:pt x="251" y="142"/>
                  </a:lnTo>
                  <a:lnTo>
                    <a:pt x="251" y="142"/>
                  </a:lnTo>
                  <a:lnTo>
                    <a:pt x="250" y="144"/>
                  </a:lnTo>
                  <a:lnTo>
                    <a:pt x="250" y="144"/>
                  </a:lnTo>
                  <a:lnTo>
                    <a:pt x="248" y="145"/>
                  </a:lnTo>
                  <a:lnTo>
                    <a:pt x="246" y="147"/>
                  </a:lnTo>
                  <a:lnTo>
                    <a:pt x="246" y="150"/>
                  </a:lnTo>
                  <a:lnTo>
                    <a:pt x="246" y="152"/>
                  </a:lnTo>
                  <a:lnTo>
                    <a:pt x="246" y="152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1" y="156"/>
                  </a:lnTo>
                  <a:lnTo>
                    <a:pt x="253" y="156"/>
                  </a:lnTo>
                  <a:lnTo>
                    <a:pt x="253" y="156"/>
                  </a:lnTo>
                  <a:lnTo>
                    <a:pt x="254" y="158"/>
                  </a:lnTo>
                  <a:lnTo>
                    <a:pt x="256" y="158"/>
                  </a:lnTo>
                  <a:lnTo>
                    <a:pt x="257" y="158"/>
                  </a:lnTo>
                  <a:lnTo>
                    <a:pt x="259" y="158"/>
                  </a:lnTo>
                  <a:lnTo>
                    <a:pt x="259" y="159"/>
                  </a:lnTo>
                  <a:lnTo>
                    <a:pt x="262" y="159"/>
                  </a:lnTo>
                  <a:lnTo>
                    <a:pt x="264" y="159"/>
                  </a:lnTo>
                  <a:lnTo>
                    <a:pt x="265" y="159"/>
                  </a:lnTo>
                  <a:lnTo>
                    <a:pt x="268" y="159"/>
                  </a:lnTo>
                  <a:lnTo>
                    <a:pt x="272" y="159"/>
                  </a:lnTo>
                  <a:lnTo>
                    <a:pt x="275" y="159"/>
                  </a:lnTo>
                  <a:lnTo>
                    <a:pt x="276" y="159"/>
                  </a:lnTo>
                  <a:lnTo>
                    <a:pt x="280" y="159"/>
                  </a:lnTo>
                  <a:lnTo>
                    <a:pt x="284" y="161"/>
                  </a:lnTo>
                  <a:lnTo>
                    <a:pt x="287" y="161"/>
                  </a:lnTo>
                  <a:lnTo>
                    <a:pt x="289" y="163"/>
                  </a:lnTo>
                  <a:lnTo>
                    <a:pt x="291" y="163"/>
                  </a:lnTo>
                  <a:lnTo>
                    <a:pt x="292" y="166"/>
                  </a:lnTo>
                  <a:lnTo>
                    <a:pt x="294" y="166"/>
                  </a:lnTo>
                  <a:lnTo>
                    <a:pt x="297" y="167"/>
                  </a:lnTo>
                  <a:lnTo>
                    <a:pt x="300" y="169"/>
                  </a:lnTo>
                  <a:lnTo>
                    <a:pt x="302" y="169"/>
                  </a:lnTo>
                  <a:lnTo>
                    <a:pt x="305" y="172"/>
                  </a:lnTo>
                  <a:lnTo>
                    <a:pt x="306" y="172"/>
                  </a:lnTo>
                  <a:lnTo>
                    <a:pt x="309" y="174"/>
                  </a:lnTo>
                  <a:lnTo>
                    <a:pt x="314" y="174"/>
                  </a:lnTo>
                  <a:lnTo>
                    <a:pt x="314" y="174"/>
                  </a:lnTo>
                  <a:lnTo>
                    <a:pt x="314" y="175"/>
                  </a:lnTo>
                  <a:lnTo>
                    <a:pt x="314" y="177"/>
                  </a:lnTo>
                  <a:lnTo>
                    <a:pt x="314" y="177"/>
                  </a:lnTo>
                  <a:lnTo>
                    <a:pt x="314" y="178"/>
                  </a:lnTo>
                  <a:lnTo>
                    <a:pt x="316" y="178"/>
                  </a:lnTo>
                  <a:lnTo>
                    <a:pt x="317" y="178"/>
                  </a:lnTo>
                  <a:lnTo>
                    <a:pt x="317" y="180"/>
                  </a:lnTo>
                  <a:lnTo>
                    <a:pt x="317" y="180"/>
                  </a:lnTo>
                  <a:lnTo>
                    <a:pt x="319" y="185"/>
                  </a:lnTo>
                  <a:lnTo>
                    <a:pt x="321" y="189"/>
                  </a:lnTo>
                  <a:lnTo>
                    <a:pt x="322" y="191"/>
                  </a:lnTo>
                  <a:lnTo>
                    <a:pt x="322" y="193"/>
                  </a:lnTo>
                  <a:lnTo>
                    <a:pt x="325" y="194"/>
                  </a:lnTo>
                  <a:lnTo>
                    <a:pt x="325" y="196"/>
                  </a:lnTo>
                  <a:lnTo>
                    <a:pt x="328" y="197"/>
                  </a:lnTo>
                  <a:lnTo>
                    <a:pt x="328" y="199"/>
                  </a:lnTo>
                  <a:lnTo>
                    <a:pt x="328" y="200"/>
                  </a:lnTo>
                  <a:lnTo>
                    <a:pt x="328" y="200"/>
                  </a:lnTo>
                  <a:lnTo>
                    <a:pt x="333" y="200"/>
                  </a:lnTo>
                  <a:lnTo>
                    <a:pt x="336" y="200"/>
                  </a:lnTo>
                  <a:lnTo>
                    <a:pt x="341" y="199"/>
                  </a:lnTo>
                  <a:lnTo>
                    <a:pt x="349" y="200"/>
                  </a:lnTo>
                  <a:lnTo>
                    <a:pt x="355" y="200"/>
                  </a:lnTo>
                  <a:lnTo>
                    <a:pt x="363" y="202"/>
                  </a:lnTo>
                  <a:lnTo>
                    <a:pt x="366" y="202"/>
                  </a:lnTo>
                  <a:lnTo>
                    <a:pt x="374" y="204"/>
                  </a:lnTo>
                  <a:lnTo>
                    <a:pt x="377" y="202"/>
                  </a:lnTo>
                  <a:lnTo>
                    <a:pt x="380" y="200"/>
                  </a:lnTo>
                  <a:lnTo>
                    <a:pt x="382" y="202"/>
                  </a:lnTo>
                  <a:lnTo>
                    <a:pt x="388" y="202"/>
                  </a:lnTo>
                  <a:lnTo>
                    <a:pt x="393" y="202"/>
                  </a:lnTo>
                  <a:lnTo>
                    <a:pt x="398" y="204"/>
                  </a:lnTo>
                  <a:lnTo>
                    <a:pt x="401" y="204"/>
                  </a:lnTo>
                  <a:lnTo>
                    <a:pt x="403" y="204"/>
                  </a:lnTo>
                  <a:lnTo>
                    <a:pt x="404" y="204"/>
                  </a:lnTo>
                  <a:lnTo>
                    <a:pt x="406" y="204"/>
                  </a:lnTo>
                  <a:lnTo>
                    <a:pt x="406" y="205"/>
                  </a:lnTo>
                  <a:lnTo>
                    <a:pt x="409" y="208"/>
                  </a:lnTo>
                  <a:lnTo>
                    <a:pt x="410" y="210"/>
                  </a:lnTo>
                  <a:lnTo>
                    <a:pt x="412" y="210"/>
                  </a:lnTo>
                  <a:lnTo>
                    <a:pt x="418" y="211"/>
                  </a:lnTo>
                  <a:lnTo>
                    <a:pt x="421" y="211"/>
                  </a:lnTo>
                  <a:lnTo>
                    <a:pt x="426" y="213"/>
                  </a:lnTo>
                  <a:lnTo>
                    <a:pt x="428" y="215"/>
                  </a:lnTo>
                  <a:lnTo>
                    <a:pt x="431" y="216"/>
                  </a:lnTo>
                  <a:lnTo>
                    <a:pt x="436" y="218"/>
                  </a:lnTo>
                  <a:lnTo>
                    <a:pt x="439" y="216"/>
                  </a:lnTo>
                  <a:lnTo>
                    <a:pt x="444" y="216"/>
                  </a:lnTo>
                  <a:lnTo>
                    <a:pt x="447" y="215"/>
                  </a:lnTo>
                  <a:lnTo>
                    <a:pt x="447" y="219"/>
                  </a:lnTo>
                  <a:lnTo>
                    <a:pt x="450" y="219"/>
                  </a:lnTo>
                  <a:lnTo>
                    <a:pt x="451" y="219"/>
                  </a:lnTo>
                  <a:lnTo>
                    <a:pt x="453" y="219"/>
                  </a:lnTo>
                  <a:lnTo>
                    <a:pt x="455" y="219"/>
                  </a:lnTo>
                  <a:lnTo>
                    <a:pt x="455" y="219"/>
                  </a:lnTo>
                  <a:lnTo>
                    <a:pt x="456" y="218"/>
                  </a:lnTo>
                  <a:lnTo>
                    <a:pt x="458" y="216"/>
                  </a:lnTo>
                  <a:lnTo>
                    <a:pt x="461" y="216"/>
                  </a:lnTo>
                  <a:lnTo>
                    <a:pt x="462" y="215"/>
                  </a:lnTo>
                  <a:lnTo>
                    <a:pt x="466" y="213"/>
                  </a:lnTo>
                  <a:lnTo>
                    <a:pt x="472" y="210"/>
                  </a:lnTo>
                  <a:lnTo>
                    <a:pt x="475" y="210"/>
                  </a:lnTo>
                  <a:lnTo>
                    <a:pt x="477" y="208"/>
                  </a:lnTo>
                  <a:lnTo>
                    <a:pt x="478" y="208"/>
                  </a:lnTo>
                  <a:lnTo>
                    <a:pt x="480" y="208"/>
                  </a:lnTo>
                  <a:lnTo>
                    <a:pt x="481" y="208"/>
                  </a:lnTo>
                  <a:lnTo>
                    <a:pt x="485" y="207"/>
                  </a:lnTo>
                  <a:lnTo>
                    <a:pt x="486" y="207"/>
                  </a:lnTo>
                  <a:lnTo>
                    <a:pt x="494" y="207"/>
                  </a:lnTo>
                  <a:lnTo>
                    <a:pt x="494" y="205"/>
                  </a:lnTo>
                  <a:lnTo>
                    <a:pt x="497" y="205"/>
                  </a:lnTo>
                  <a:lnTo>
                    <a:pt x="499" y="205"/>
                  </a:lnTo>
                  <a:lnTo>
                    <a:pt x="502" y="205"/>
                  </a:lnTo>
                  <a:lnTo>
                    <a:pt x="505" y="205"/>
                  </a:lnTo>
                  <a:lnTo>
                    <a:pt x="507" y="205"/>
                  </a:lnTo>
                  <a:lnTo>
                    <a:pt x="510" y="205"/>
                  </a:lnTo>
                  <a:lnTo>
                    <a:pt x="513" y="205"/>
                  </a:lnTo>
                  <a:lnTo>
                    <a:pt x="516" y="205"/>
                  </a:lnTo>
                  <a:lnTo>
                    <a:pt x="518" y="205"/>
                  </a:lnTo>
                  <a:lnTo>
                    <a:pt x="521" y="204"/>
                  </a:lnTo>
                  <a:lnTo>
                    <a:pt x="521" y="204"/>
                  </a:lnTo>
                  <a:lnTo>
                    <a:pt x="524" y="202"/>
                  </a:lnTo>
                  <a:lnTo>
                    <a:pt x="527" y="202"/>
                  </a:lnTo>
                  <a:lnTo>
                    <a:pt x="529" y="200"/>
                  </a:lnTo>
                  <a:lnTo>
                    <a:pt x="530" y="200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3" y="197"/>
                  </a:lnTo>
                  <a:lnTo>
                    <a:pt x="535" y="196"/>
                  </a:lnTo>
                  <a:lnTo>
                    <a:pt x="537" y="194"/>
                  </a:lnTo>
                  <a:lnTo>
                    <a:pt x="537" y="194"/>
                  </a:lnTo>
                  <a:lnTo>
                    <a:pt x="538" y="193"/>
                  </a:lnTo>
                  <a:lnTo>
                    <a:pt x="540" y="191"/>
                  </a:lnTo>
                  <a:lnTo>
                    <a:pt x="540" y="189"/>
                  </a:lnTo>
                  <a:lnTo>
                    <a:pt x="541" y="189"/>
                  </a:lnTo>
                  <a:lnTo>
                    <a:pt x="543" y="189"/>
                  </a:lnTo>
                  <a:lnTo>
                    <a:pt x="548" y="188"/>
                  </a:lnTo>
                  <a:lnTo>
                    <a:pt x="548" y="186"/>
                  </a:lnTo>
                  <a:lnTo>
                    <a:pt x="548" y="186"/>
                  </a:lnTo>
                  <a:lnTo>
                    <a:pt x="549" y="186"/>
                  </a:lnTo>
                  <a:lnTo>
                    <a:pt x="551" y="185"/>
                  </a:lnTo>
                  <a:lnTo>
                    <a:pt x="551" y="185"/>
                  </a:lnTo>
                  <a:lnTo>
                    <a:pt x="552" y="183"/>
                  </a:lnTo>
                  <a:lnTo>
                    <a:pt x="554" y="183"/>
                  </a:lnTo>
                  <a:lnTo>
                    <a:pt x="554" y="183"/>
                  </a:lnTo>
                  <a:lnTo>
                    <a:pt x="554" y="182"/>
                  </a:lnTo>
                  <a:lnTo>
                    <a:pt x="552" y="180"/>
                  </a:lnTo>
                  <a:lnTo>
                    <a:pt x="552" y="180"/>
                  </a:lnTo>
                  <a:lnTo>
                    <a:pt x="551" y="177"/>
                  </a:lnTo>
                  <a:lnTo>
                    <a:pt x="549" y="177"/>
                  </a:lnTo>
                  <a:lnTo>
                    <a:pt x="548" y="175"/>
                  </a:lnTo>
                  <a:lnTo>
                    <a:pt x="548" y="174"/>
                  </a:lnTo>
                  <a:lnTo>
                    <a:pt x="546" y="172"/>
                  </a:lnTo>
                  <a:lnTo>
                    <a:pt x="546" y="172"/>
                  </a:lnTo>
                  <a:lnTo>
                    <a:pt x="546" y="170"/>
                  </a:lnTo>
                  <a:lnTo>
                    <a:pt x="548" y="169"/>
                  </a:lnTo>
                  <a:lnTo>
                    <a:pt x="548" y="167"/>
                  </a:lnTo>
                  <a:lnTo>
                    <a:pt x="548" y="166"/>
                  </a:lnTo>
                  <a:lnTo>
                    <a:pt x="549" y="163"/>
                  </a:lnTo>
                  <a:lnTo>
                    <a:pt x="551" y="163"/>
                  </a:lnTo>
                  <a:lnTo>
                    <a:pt x="551" y="161"/>
                  </a:lnTo>
                  <a:lnTo>
                    <a:pt x="554" y="159"/>
                  </a:lnTo>
                  <a:lnTo>
                    <a:pt x="555" y="159"/>
                  </a:lnTo>
                  <a:lnTo>
                    <a:pt x="557" y="159"/>
                  </a:lnTo>
                  <a:lnTo>
                    <a:pt x="559" y="159"/>
                  </a:lnTo>
                  <a:lnTo>
                    <a:pt x="560" y="159"/>
                  </a:lnTo>
                  <a:lnTo>
                    <a:pt x="562" y="159"/>
                  </a:lnTo>
                  <a:lnTo>
                    <a:pt x="563" y="161"/>
                  </a:lnTo>
                  <a:lnTo>
                    <a:pt x="565" y="163"/>
                  </a:lnTo>
                  <a:lnTo>
                    <a:pt x="570" y="164"/>
                  </a:lnTo>
                  <a:lnTo>
                    <a:pt x="573" y="164"/>
                  </a:lnTo>
                  <a:lnTo>
                    <a:pt x="573" y="164"/>
                  </a:lnTo>
                  <a:lnTo>
                    <a:pt x="576" y="164"/>
                  </a:lnTo>
                  <a:lnTo>
                    <a:pt x="576" y="164"/>
                  </a:lnTo>
                  <a:lnTo>
                    <a:pt x="578" y="164"/>
                  </a:lnTo>
                  <a:lnTo>
                    <a:pt x="579" y="164"/>
                  </a:lnTo>
                  <a:lnTo>
                    <a:pt x="581" y="163"/>
                  </a:lnTo>
                  <a:lnTo>
                    <a:pt x="582" y="163"/>
                  </a:lnTo>
                  <a:lnTo>
                    <a:pt x="582" y="163"/>
                  </a:lnTo>
                  <a:lnTo>
                    <a:pt x="584" y="161"/>
                  </a:lnTo>
                  <a:lnTo>
                    <a:pt x="585" y="161"/>
                  </a:lnTo>
                  <a:lnTo>
                    <a:pt x="585" y="159"/>
                  </a:lnTo>
                  <a:lnTo>
                    <a:pt x="587" y="158"/>
                  </a:lnTo>
                  <a:lnTo>
                    <a:pt x="590" y="156"/>
                  </a:lnTo>
                  <a:lnTo>
                    <a:pt x="590" y="155"/>
                  </a:lnTo>
                  <a:lnTo>
                    <a:pt x="592" y="155"/>
                  </a:lnTo>
                  <a:lnTo>
                    <a:pt x="592" y="153"/>
                  </a:lnTo>
                  <a:lnTo>
                    <a:pt x="592" y="153"/>
                  </a:lnTo>
                  <a:lnTo>
                    <a:pt x="593" y="153"/>
                  </a:lnTo>
                  <a:lnTo>
                    <a:pt x="595" y="153"/>
                  </a:lnTo>
                  <a:lnTo>
                    <a:pt x="596" y="153"/>
                  </a:lnTo>
                  <a:lnTo>
                    <a:pt x="601" y="153"/>
                  </a:lnTo>
                  <a:lnTo>
                    <a:pt x="601" y="153"/>
                  </a:lnTo>
                  <a:lnTo>
                    <a:pt x="604" y="153"/>
                  </a:lnTo>
                  <a:lnTo>
                    <a:pt x="606" y="153"/>
                  </a:lnTo>
                  <a:lnTo>
                    <a:pt x="608" y="152"/>
                  </a:lnTo>
                  <a:lnTo>
                    <a:pt x="609" y="150"/>
                  </a:lnTo>
                  <a:lnTo>
                    <a:pt x="612" y="148"/>
                  </a:lnTo>
                  <a:lnTo>
                    <a:pt x="614" y="148"/>
                  </a:lnTo>
                  <a:lnTo>
                    <a:pt x="614" y="148"/>
                  </a:lnTo>
                  <a:lnTo>
                    <a:pt x="615" y="147"/>
                  </a:lnTo>
                  <a:lnTo>
                    <a:pt x="615" y="145"/>
                  </a:lnTo>
                  <a:lnTo>
                    <a:pt x="615" y="145"/>
                  </a:lnTo>
                  <a:lnTo>
                    <a:pt x="615" y="144"/>
                  </a:lnTo>
                  <a:lnTo>
                    <a:pt x="617" y="144"/>
                  </a:lnTo>
                  <a:lnTo>
                    <a:pt x="619" y="141"/>
                  </a:lnTo>
                  <a:lnTo>
                    <a:pt x="619" y="139"/>
                  </a:lnTo>
                  <a:lnTo>
                    <a:pt x="620" y="139"/>
                  </a:lnTo>
                  <a:lnTo>
                    <a:pt x="620" y="137"/>
                  </a:lnTo>
                  <a:lnTo>
                    <a:pt x="622" y="137"/>
                  </a:lnTo>
                  <a:lnTo>
                    <a:pt x="623" y="136"/>
                  </a:lnTo>
                  <a:lnTo>
                    <a:pt x="623" y="136"/>
                  </a:lnTo>
                  <a:lnTo>
                    <a:pt x="625" y="136"/>
                  </a:lnTo>
                  <a:lnTo>
                    <a:pt x="626" y="136"/>
                  </a:lnTo>
                  <a:lnTo>
                    <a:pt x="630" y="136"/>
                  </a:lnTo>
                  <a:lnTo>
                    <a:pt x="631" y="136"/>
                  </a:lnTo>
                  <a:lnTo>
                    <a:pt x="631" y="136"/>
                  </a:lnTo>
                  <a:lnTo>
                    <a:pt x="633" y="136"/>
                  </a:lnTo>
                  <a:lnTo>
                    <a:pt x="633" y="134"/>
                  </a:lnTo>
                  <a:lnTo>
                    <a:pt x="633" y="133"/>
                  </a:lnTo>
                  <a:lnTo>
                    <a:pt x="633" y="133"/>
                  </a:lnTo>
                  <a:lnTo>
                    <a:pt x="633" y="131"/>
                  </a:lnTo>
                  <a:lnTo>
                    <a:pt x="634" y="131"/>
                  </a:lnTo>
                  <a:lnTo>
                    <a:pt x="636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9" y="133"/>
                  </a:lnTo>
                  <a:lnTo>
                    <a:pt x="641" y="131"/>
                  </a:lnTo>
                  <a:lnTo>
                    <a:pt x="642" y="131"/>
                  </a:lnTo>
                  <a:lnTo>
                    <a:pt x="644" y="130"/>
                  </a:lnTo>
                  <a:lnTo>
                    <a:pt x="645" y="130"/>
                  </a:lnTo>
                  <a:lnTo>
                    <a:pt x="647" y="130"/>
                  </a:lnTo>
                  <a:lnTo>
                    <a:pt x="650" y="130"/>
                  </a:lnTo>
                  <a:lnTo>
                    <a:pt x="652" y="130"/>
                  </a:lnTo>
                  <a:lnTo>
                    <a:pt x="652" y="130"/>
                  </a:lnTo>
                  <a:lnTo>
                    <a:pt x="653" y="130"/>
                  </a:lnTo>
                  <a:lnTo>
                    <a:pt x="653" y="128"/>
                  </a:lnTo>
                  <a:lnTo>
                    <a:pt x="655" y="130"/>
                  </a:lnTo>
                  <a:lnTo>
                    <a:pt x="656" y="130"/>
                  </a:lnTo>
                  <a:lnTo>
                    <a:pt x="658" y="131"/>
                  </a:lnTo>
                  <a:lnTo>
                    <a:pt x="661" y="131"/>
                  </a:lnTo>
                  <a:lnTo>
                    <a:pt x="663" y="131"/>
                  </a:lnTo>
                  <a:lnTo>
                    <a:pt x="664" y="131"/>
                  </a:lnTo>
                  <a:lnTo>
                    <a:pt x="666" y="131"/>
                  </a:lnTo>
                  <a:lnTo>
                    <a:pt x="667" y="131"/>
                  </a:lnTo>
                  <a:lnTo>
                    <a:pt x="669" y="130"/>
                  </a:lnTo>
                  <a:lnTo>
                    <a:pt x="669" y="130"/>
                  </a:lnTo>
                  <a:lnTo>
                    <a:pt x="669" y="128"/>
                  </a:lnTo>
                  <a:lnTo>
                    <a:pt x="669" y="126"/>
                  </a:lnTo>
                  <a:lnTo>
                    <a:pt x="669" y="126"/>
                  </a:lnTo>
                  <a:lnTo>
                    <a:pt x="667" y="125"/>
                  </a:lnTo>
                  <a:lnTo>
                    <a:pt x="667" y="123"/>
                  </a:lnTo>
                  <a:lnTo>
                    <a:pt x="667" y="123"/>
                  </a:lnTo>
                  <a:lnTo>
                    <a:pt x="666" y="122"/>
                  </a:lnTo>
                  <a:lnTo>
                    <a:pt x="664" y="120"/>
                  </a:lnTo>
                  <a:lnTo>
                    <a:pt x="664" y="120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0" y="115"/>
                  </a:lnTo>
                  <a:lnTo>
                    <a:pt x="660" y="115"/>
                  </a:lnTo>
                  <a:lnTo>
                    <a:pt x="658" y="115"/>
                  </a:lnTo>
                  <a:lnTo>
                    <a:pt x="658" y="114"/>
                  </a:lnTo>
                  <a:lnTo>
                    <a:pt x="658" y="114"/>
                  </a:lnTo>
                  <a:lnTo>
                    <a:pt x="656" y="112"/>
                  </a:lnTo>
                  <a:lnTo>
                    <a:pt x="656" y="112"/>
                  </a:lnTo>
                  <a:lnTo>
                    <a:pt x="655" y="112"/>
                  </a:lnTo>
                  <a:lnTo>
                    <a:pt x="655" y="111"/>
                  </a:lnTo>
                  <a:lnTo>
                    <a:pt x="653" y="111"/>
                  </a:lnTo>
                  <a:lnTo>
                    <a:pt x="652" y="109"/>
                  </a:lnTo>
                  <a:lnTo>
                    <a:pt x="650" y="107"/>
                  </a:lnTo>
                  <a:lnTo>
                    <a:pt x="649" y="106"/>
                  </a:lnTo>
                  <a:lnTo>
                    <a:pt x="645" y="106"/>
                  </a:lnTo>
                  <a:lnTo>
                    <a:pt x="644" y="106"/>
                  </a:lnTo>
                  <a:lnTo>
                    <a:pt x="642" y="106"/>
                  </a:lnTo>
                  <a:lnTo>
                    <a:pt x="641" y="106"/>
                  </a:lnTo>
                  <a:lnTo>
                    <a:pt x="639" y="106"/>
                  </a:lnTo>
                  <a:lnTo>
                    <a:pt x="637" y="106"/>
                  </a:lnTo>
                  <a:lnTo>
                    <a:pt x="637" y="107"/>
                  </a:lnTo>
                  <a:lnTo>
                    <a:pt x="634" y="109"/>
                  </a:lnTo>
                  <a:lnTo>
                    <a:pt x="634" y="111"/>
                  </a:lnTo>
                  <a:lnTo>
                    <a:pt x="633" y="112"/>
                  </a:lnTo>
                  <a:lnTo>
                    <a:pt x="633" y="112"/>
                  </a:lnTo>
                  <a:lnTo>
                    <a:pt x="631" y="112"/>
                  </a:lnTo>
                  <a:lnTo>
                    <a:pt x="630" y="111"/>
                  </a:lnTo>
                  <a:lnTo>
                    <a:pt x="628" y="109"/>
                  </a:lnTo>
                  <a:lnTo>
                    <a:pt x="626" y="109"/>
                  </a:lnTo>
                  <a:lnTo>
                    <a:pt x="626" y="109"/>
                  </a:lnTo>
                  <a:lnTo>
                    <a:pt x="623" y="109"/>
                  </a:lnTo>
                  <a:lnTo>
                    <a:pt x="622" y="109"/>
                  </a:lnTo>
                  <a:lnTo>
                    <a:pt x="620" y="109"/>
                  </a:lnTo>
                  <a:lnTo>
                    <a:pt x="619" y="109"/>
                  </a:lnTo>
                  <a:lnTo>
                    <a:pt x="617" y="109"/>
                  </a:lnTo>
                  <a:lnTo>
                    <a:pt x="615" y="109"/>
                  </a:lnTo>
                  <a:lnTo>
                    <a:pt x="614" y="109"/>
                  </a:lnTo>
                  <a:lnTo>
                    <a:pt x="612" y="111"/>
                  </a:lnTo>
                  <a:lnTo>
                    <a:pt x="611" y="112"/>
                  </a:lnTo>
                  <a:lnTo>
                    <a:pt x="611" y="111"/>
                  </a:lnTo>
                  <a:lnTo>
                    <a:pt x="609" y="109"/>
                  </a:lnTo>
                  <a:lnTo>
                    <a:pt x="608" y="109"/>
                  </a:lnTo>
                  <a:lnTo>
                    <a:pt x="606" y="107"/>
                  </a:lnTo>
                  <a:lnTo>
                    <a:pt x="606" y="104"/>
                  </a:lnTo>
                  <a:lnTo>
                    <a:pt x="608" y="103"/>
                  </a:lnTo>
                  <a:lnTo>
                    <a:pt x="609" y="101"/>
                  </a:lnTo>
                  <a:lnTo>
                    <a:pt x="609" y="100"/>
                  </a:lnTo>
                  <a:lnTo>
                    <a:pt x="609" y="98"/>
                  </a:lnTo>
                  <a:lnTo>
                    <a:pt x="611" y="95"/>
                  </a:lnTo>
                  <a:lnTo>
                    <a:pt x="612" y="93"/>
                  </a:lnTo>
                  <a:lnTo>
                    <a:pt x="612" y="92"/>
                  </a:lnTo>
                  <a:lnTo>
                    <a:pt x="614" y="90"/>
                  </a:lnTo>
                  <a:lnTo>
                    <a:pt x="614" y="89"/>
                  </a:lnTo>
                  <a:lnTo>
                    <a:pt x="615" y="87"/>
                  </a:lnTo>
                  <a:lnTo>
                    <a:pt x="615" y="84"/>
                  </a:lnTo>
                  <a:lnTo>
                    <a:pt x="619" y="79"/>
                  </a:lnTo>
                  <a:lnTo>
                    <a:pt x="622" y="74"/>
                  </a:lnTo>
                  <a:lnTo>
                    <a:pt x="623" y="73"/>
                  </a:lnTo>
                  <a:lnTo>
                    <a:pt x="625" y="74"/>
                  </a:lnTo>
                  <a:lnTo>
                    <a:pt x="628" y="74"/>
                  </a:lnTo>
                  <a:lnTo>
                    <a:pt x="631" y="76"/>
                  </a:lnTo>
                  <a:lnTo>
                    <a:pt x="634" y="76"/>
                  </a:lnTo>
                  <a:lnTo>
                    <a:pt x="637" y="78"/>
                  </a:lnTo>
                  <a:lnTo>
                    <a:pt x="639" y="78"/>
                  </a:lnTo>
                  <a:lnTo>
                    <a:pt x="639" y="78"/>
                  </a:lnTo>
                  <a:lnTo>
                    <a:pt x="644" y="74"/>
                  </a:lnTo>
                  <a:lnTo>
                    <a:pt x="649" y="71"/>
                  </a:lnTo>
                  <a:lnTo>
                    <a:pt x="653" y="70"/>
                  </a:lnTo>
                  <a:lnTo>
                    <a:pt x="656" y="70"/>
                  </a:lnTo>
                  <a:lnTo>
                    <a:pt x="658" y="68"/>
                  </a:lnTo>
                  <a:lnTo>
                    <a:pt x="660" y="68"/>
                  </a:lnTo>
                  <a:lnTo>
                    <a:pt x="661" y="66"/>
                  </a:lnTo>
                  <a:lnTo>
                    <a:pt x="661" y="63"/>
                  </a:lnTo>
                  <a:lnTo>
                    <a:pt x="661" y="62"/>
                  </a:lnTo>
                  <a:lnTo>
                    <a:pt x="660" y="62"/>
                  </a:lnTo>
                  <a:lnTo>
                    <a:pt x="658" y="62"/>
                  </a:lnTo>
                  <a:lnTo>
                    <a:pt x="660" y="60"/>
                  </a:lnTo>
                  <a:lnTo>
                    <a:pt x="660" y="60"/>
                  </a:lnTo>
                  <a:lnTo>
                    <a:pt x="660" y="59"/>
                  </a:lnTo>
                  <a:lnTo>
                    <a:pt x="661" y="57"/>
                  </a:lnTo>
                  <a:lnTo>
                    <a:pt x="663" y="55"/>
                  </a:lnTo>
                  <a:lnTo>
                    <a:pt x="663" y="54"/>
                  </a:lnTo>
                  <a:lnTo>
                    <a:pt x="663" y="52"/>
                  </a:lnTo>
                  <a:lnTo>
                    <a:pt x="664" y="51"/>
                  </a:lnTo>
                  <a:lnTo>
                    <a:pt x="666" y="49"/>
                  </a:lnTo>
                  <a:lnTo>
                    <a:pt x="667" y="48"/>
                  </a:lnTo>
                  <a:lnTo>
                    <a:pt x="667" y="46"/>
                  </a:lnTo>
                  <a:lnTo>
                    <a:pt x="667" y="44"/>
                  </a:lnTo>
                  <a:lnTo>
                    <a:pt x="671" y="41"/>
                  </a:lnTo>
                  <a:lnTo>
                    <a:pt x="672" y="38"/>
                  </a:lnTo>
                  <a:lnTo>
                    <a:pt x="674" y="37"/>
                  </a:lnTo>
                  <a:lnTo>
                    <a:pt x="678" y="33"/>
                  </a:lnTo>
                  <a:lnTo>
                    <a:pt x="680" y="32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0" y="26"/>
                  </a:lnTo>
                  <a:lnTo>
                    <a:pt x="680" y="22"/>
                  </a:lnTo>
                  <a:lnTo>
                    <a:pt x="680" y="21"/>
                  </a:lnTo>
                  <a:lnTo>
                    <a:pt x="680" y="19"/>
                  </a:lnTo>
                  <a:lnTo>
                    <a:pt x="678" y="19"/>
                  </a:lnTo>
                  <a:lnTo>
                    <a:pt x="675" y="19"/>
                  </a:lnTo>
                  <a:lnTo>
                    <a:pt x="672" y="19"/>
                  </a:lnTo>
                  <a:lnTo>
                    <a:pt x="672" y="18"/>
                  </a:lnTo>
                  <a:lnTo>
                    <a:pt x="671" y="16"/>
                  </a:lnTo>
                  <a:lnTo>
                    <a:pt x="672" y="16"/>
                  </a:lnTo>
                  <a:lnTo>
                    <a:pt x="674" y="15"/>
                  </a:lnTo>
                  <a:lnTo>
                    <a:pt x="677" y="11"/>
                  </a:lnTo>
                  <a:lnTo>
                    <a:pt x="680" y="8"/>
                  </a:lnTo>
                  <a:lnTo>
                    <a:pt x="685" y="5"/>
                  </a:lnTo>
                  <a:lnTo>
                    <a:pt x="691" y="5"/>
                  </a:lnTo>
                  <a:lnTo>
                    <a:pt x="696" y="3"/>
                  </a:lnTo>
                  <a:lnTo>
                    <a:pt x="701" y="2"/>
                  </a:lnTo>
                  <a:lnTo>
                    <a:pt x="704" y="2"/>
                  </a:lnTo>
                  <a:lnTo>
                    <a:pt x="705" y="2"/>
                  </a:lnTo>
                  <a:lnTo>
                    <a:pt x="707" y="2"/>
                  </a:lnTo>
                  <a:lnTo>
                    <a:pt x="710" y="2"/>
                  </a:lnTo>
                  <a:lnTo>
                    <a:pt x="713" y="2"/>
                  </a:lnTo>
                  <a:lnTo>
                    <a:pt x="716" y="0"/>
                  </a:lnTo>
                  <a:lnTo>
                    <a:pt x="718" y="0"/>
                  </a:lnTo>
                  <a:close/>
                </a:path>
              </a:pathLst>
            </a:custGeom>
            <a:solidFill>
              <a:srgbClr val="D9D9D9"/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6" name="Freeform 303">
              <a:extLst>
                <a:ext uri="{FF2B5EF4-FFF2-40B4-BE49-F238E27FC236}">
                  <a16:creationId xmlns:a16="http://schemas.microsoft.com/office/drawing/2014/main" id="{54847F75-BC04-488B-985F-394120A138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004748" y="4047520"/>
              <a:ext cx="214414" cy="323571"/>
            </a:xfrm>
            <a:custGeom>
              <a:avLst/>
              <a:gdLst>
                <a:gd name="T0" fmla="*/ 88 w 110"/>
                <a:gd name="T1" fmla="*/ 6 h 166"/>
                <a:gd name="T2" fmla="*/ 95 w 110"/>
                <a:gd name="T3" fmla="*/ 18 h 166"/>
                <a:gd name="T4" fmla="*/ 95 w 110"/>
                <a:gd name="T5" fmla="*/ 27 h 166"/>
                <a:gd name="T6" fmla="*/ 99 w 110"/>
                <a:gd name="T7" fmla="*/ 43 h 166"/>
                <a:gd name="T8" fmla="*/ 96 w 110"/>
                <a:gd name="T9" fmla="*/ 46 h 166"/>
                <a:gd name="T10" fmla="*/ 80 w 110"/>
                <a:gd name="T11" fmla="*/ 47 h 166"/>
                <a:gd name="T12" fmla="*/ 84 w 110"/>
                <a:gd name="T13" fmla="*/ 55 h 166"/>
                <a:gd name="T14" fmla="*/ 92 w 110"/>
                <a:gd name="T15" fmla="*/ 63 h 166"/>
                <a:gd name="T16" fmla="*/ 101 w 110"/>
                <a:gd name="T17" fmla="*/ 77 h 166"/>
                <a:gd name="T18" fmla="*/ 99 w 110"/>
                <a:gd name="T19" fmla="*/ 84 h 166"/>
                <a:gd name="T20" fmla="*/ 95 w 110"/>
                <a:gd name="T21" fmla="*/ 92 h 166"/>
                <a:gd name="T22" fmla="*/ 90 w 110"/>
                <a:gd name="T23" fmla="*/ 99 h 166"/>
                <a:gd name="T24" fmla="*/ 85 w 110"/>
                <a:gd name="T25" fmla="*/ 104 h 166"/>
                <a:gd name="T26" fmla="*/ 88 w 110"/>
                <a:gd name="T27" fmla="*/ 110 h 166"/>
                <a:gd name="T28" fmla="*/ 88 w 110"/>
                <a:gd name="T29" fmla="*/ 114 h 166"/>
                <a:gd name="T30" fmla="*/ 92 w 110"/>
                <a:gd name="T31" fmla="*/ 125 h 166"/>
                <a:gd name="T32" fmla="*/ 95 w 110"/>
                <a:gd name="T33" fmla="*/ 131 h 166"/>
                <a:gd name="T34" fmla="*/ 99 w 110"/>
                <a:gd name="T35" fmla="*/ 139 h 166"/>
                <a:gd name="T36" fmla="*/ 107 w 110"/>
                <a:gd name="T37" fmla="*/ 145 h 166"/>
                <a:gd name="T38" fmla="*/ 109 w 110"/>
                <a:gd name="T39" fmla="*/ 150 h 166"/>
                <a:gd name="T40" fmla="*/ 110 w 110"/>
                <a:gd name="T41" fmla="*/ 156 h 166"/>
                <a:gd name="T42" fmla="*/ 109 w 110"/>
                <a:gd name="T43" fmla="*/ 161 h 166"/>
                <a:gd name="T44" fmla="*/ 109 w 110"/>
                <a:gd name="T45" fmla="*/ 166 h 166"/>
                <a:gd name="T46" fmla="*/ 98 w 110"/>
                <a:gd name="T47" fmla="*/ 161 h 166"/>
                <a:gd name="T48" fmla="*/ 93 w 110"/>
                <a:gd name="T49" fmla="*/ 161 h 166"/>
                <a:gd name="T50" fmla="*/ 90 w 110"/>
                <a:gd name="T51" fmla="*/ 159 h 166"/>
                <a:gd name="T52" fmla="*/ 76 w 110"/>
                <a:gd name="T53" fmla="*/ 158 h 166"/>
                <a:gd name="T54" fmla="*/ 63 w 110"/>
                <a:gd name="T55" fmla="*/ 158 h 166"/>
                <a:gd name="T56" fmla="*/ 52 w 110"/>
                <a:gd name="T57" fmla="*/ 156 h 166"/>
                <a:gd name="T58" fmla="*/ 41 w 110"/>
                <a:gd name="T59" fmla="*/ 158 h 166"/>
                <a:gd name="T60" fmla="*/ 19 w 110"/>
                <a:gd name="T61" fmla="*/ 156 h 166"/>
                <a:gd name="T62" fmla="*/ 21 w 110"/>
                <a:gd name="T63" fmla="*/ 145 h 166"/>
                <a:gd name="T64" fmla="*/ 16 w 110"/>
                <a:gd name="T65" fmla="*/ 136 h 166"/>
                <a:gd name="T66" fmla="*/ 16 w 110"/>
                <a:gd name="T67" fmla="*/ 133 h 166"/>
                <a:gd name="T68" fmla="*/ 14 w 110"/>
                <a:gd name="T69" fmla="*/ 131 h 166"/>
                <a:gd name="T70" fmla="*/ 11 w 110"/>
                <a:gd name="T71" fmla="*/ 133 h 166"/>
                <a:gd name="T72" fmla="*/ 6 w 110"/>
                <a:gd name="T73" fmla="*/ 128 h 166"/>
                <a:gd name="T74" fmla="*/ 5 w 110"/>
                <a:gd name="T75" fmla="*/ 123 h 166"/>
                <a:gd name="T76" fmla="*/ 0 w 110"/>
                <a:gd name="T77" fmla="*/ 125 h 166"/>
                <a:gd name="T78" fmla="*/ 2 w 110"/>
                <a:gd name="T79" fmla="*/ 118 h 166"/>
                <a:gd name="T80" fmla="*/ 6 w 110"/>
                <a:gd name="T81" fmla="*/ 104 h 166"/>
                <a:gd name="T82" fmla="*/ 16 w 110"/>
                <a:gd name="T83" fmla="*/ 96 h 166"/>
                <a:gd name="T84" fmla="*/ 22 w 110"/>
                <a:gd name="T85" fmla="*/ 90 h 166"/>
                <a:gd name="T86" fmla="*/ 27 w 110"/>
                <a:gd name="T87" fmla="*/ 90 h 166"/>
                <a:gd name="T88" fmla="*/ 32 w 110"/>
                <a:gd name="T89" fmla="*/ 88 h 166"/>
                <a:gd name="T90" fmla="*/ 38 w 110"/>
                <a:gd name="T91" fmla="*/ 96 h 166"/>
                <a:gd name="T92" fmla="*/ 43 w 110"/>
                <a:gd name="T93" fmla="*/ 93 h 166"/>
                <a:gd name="T94" fmla="*/ 49 w 110"/>
                <a:gd name="T95" fmla="*/ 87 h 166"/>
                <a:gd name="T96" fmla="*/ 51 w 110"/>
                <a:gd name="T97" fmla="*/ 81 h 166"/>
                <a:gd name="T98" fmla="*/ 55 w 110"/>
                <a:gd name="T99" fmla="*/ 68 h 166"/>
                <a:gd name="T100" fmla="*/ 62 w 110"/>
                <a:gd name="T101" fmla="*/ 62 h 166"/>
                <a:gd name="T102" fmla="*/ 68 w 110"/>
                <a:gd name="T103" fmla="*/ 52 h 166"/>
                <a:gd name="T104" fmla="*/ 68 w 110"/>
                <a:gd name="T105" fmla="*/ 44 h 166"/>
                <a:gd name="T106" fmla="*/ 79 w 110"/>
                <a:gd name="T107" fmla="*/ 29 h 166"/>
                <a:gd name="T108" fmla="*/ 87 w 110"/>
                <a:gd name="T109" fmla="*/ 24 h 166"/>
                <a:gd name="T110" fmla="*/ 88 w 110"/>
                <a:gd name="T111" fmla="*/ 14 h 166"/>
                <a:gd name="T112" fmla="*/ 84 w 110"/>
                <a:gd name="T113" fmla="*/ 11 h 166"/>
                <a:gd name="T114" fmla="*/ 80 w 110"/>
                <a:gd name="T115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" h="166">
                  <a:moveTo>
                    <a:pt x="80" y="0"/>
                  </a:moveTo>
                  <a:lnTo>
                    <a:pt x="82" y="0"/>
                  </a:lnTo>
                  <a:lnTo>
                    <a:pt x="85" y="2"/>
                  </a:lnTo>
                  <a:lnTo>
                    <a:pt x="87" y="2"/>
                  </a:lnTo>
                  <a:lnTo>
                    <a:pt x="87" y="5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2" y="10"/>
                  </a:lnTo>
                  <a:lnTo>
                    <a:pt x="92" y="13"/>
                  </a:lnTo>
                  <a:lnTo>
                    <a:pt x="93" y="14"/>
                  </a:lnTo>
                  <a:lnTo>
                    <a:pt x="93" y="14"/>
                  </a:lnTo>
                  <a:lnTo>
                    <a:pt x="95" y="18"/>
                  </a:lnTo>
                  <a:lnTo>
                    <a:pt x="95" y="19"/>
                  </a:lnTo>
                  <a:lnTo>
                    <a:pt x="95" y="21"/>
                  </a:lnTo>
                  <a:lnTo>
                    <a:pt x="95" y="22"/>
                  </a:lnTo>
                  <a:lnTo>
                    <a:pt x="95" y="22"/>
                  </a:lnTo>
                  <a:lnTo>
                    <a:pt x="95" y="25"/>
                  </a:lnTo>
                  <a:lnTo>
                    <a:pt x="95" y="27"/>
                  </a:lnTo>
                  <a:lnTo>
                    <a:pt x="95" y="29"/>
                  </a:lnTo>
                  <a:lnTo>
                    <a:pt x="95" y="33"/>
                  </a:lnTo>
                  <a:lnTo>
                    <a:pt x="96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9" y="43"/>
                  </a:lnTo>
                  <a:lnTo>
                    <a:pt x="101" y="44"/>
                  </a:lnTo>
                  <a:lnTo>
                    <a:pt x="103" y="46"/>
                  </a:lnTo>
                  <a:lnTo>
                    <a:pt x="101" y="46"/>
                  </a:lnTo>
                  <a:lnTo>
                    <a:pt x="98" y="46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95" y="46"/>
                  </a:lnTo>
                  <a:lnTo>
                    <a:pt x="92" y="46"/>
                  </a:lnTo>
                  <a:lnTo>
                    <a:pt x="88" y="46"/>
                  </a:lnTo>
                  <a:lnTo>
                    <a:pt x="85" y="46"/>
                  </a:lnTo>
                  <a:lnTo>
                    <a:pt x="82" y="46"/>
                  </a:lnTo>
                  <a:lnTo>
                    <a:pt x="80" y="47"/>
                  </a:lnTo>
                  <a:lnTo>
                    <a:pt x="80" y="49"/>
                  </a:lnTo>
                  <a:lnTo>
                    <a:pt x="79" y="51"/>
                  </a:lnTo>
                  <a:lnTo>
                    <a:pt x="79" y="51"/>
                  </a:lnTo>
                  <a:lnTo>
                    <a:pt x="80" y="52"/>
                  </a:lnTo>
                  <a:lnTo>
                    <a:pt x="82" y="54"/>
                  </a:lnTo>
                  <a:lnTo>
                    <a:pt x="84" y="55"/>
                  </a:lnTo>
                  <a:lnTo>
                    <a:pt x="84" y="57"/>
                  </a:lnTo>
                  <a:lnTo>
                    <a:pt x="87" y="60"/>
                  </a:lnTo>
                  <a:lnTo>
                    <a:pt x="90" y="62"/>
                  </a:lnTo>
                  <a:lnTo>
                    <a:pt x="90" y="62"/>
                  </a:lnTo>
                  <a:lnTo>
                    <a:pt x="92" y="63"/>
                  </a:lnTo>
                  <a:lnTo>
                    <a:pt x="92" y="63"/>
                  </a:lnTo>
                  <a:lnTo>
                    <a:pt x="93" y="65"/>
                  </a:lnTo>
                  <a:lnTo>
                    <a:pt x="95" y="66"/>
                  </a:lnTo>
                  <a:lnTo>
                    <a:pt x="98" y="70"/>
                  </a:lnTo>
                  <a:lnTo>
                    <a:pt x="99" y="73"/>
                  </a:lnTo>
                  <a:lnTo>
                    <a:pt x="99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9"/>
                  </a:lnTo>
                  <a:lnTo>
                    <a:pt x="101" y="81"/>
                  </a:lnTo>
                  <a:lnTo>
                    <a:pt x="101" y="81"/>
                  </a:lnTo>
                  <a:lnTo>
                    <a:pt x="99" y="84"/>
                  </a:lnTo>
                  <a:lnTo>
                    <a:pt x="98" y="85"/>
                  </a:lnTo>
                  <a:lnTo>
                    <a:pt x="96" y="85"/>
                  </a:lnTo>
                  <a:lnTo>
                    <a:pt x="96" y="87"/>
                  </a:lnTo>
                  <a:lnTo>
                    <a:pt x="96" y="88"/>
                  </a:lnTo>
                  <a:lnTo>
                    <a:pt x="95" y="90"/>
                  </a:lnTo>
                  <a:lnTo>
                    <a:pt x="95" y="92"/>
                  </a:lnTo>
                  <a:lnTo>
                    <a:pt x="93" y="93"/>
                  </a:lnTo>
                  <a:lnTo>
                    <a:pt x="92" y="95"/>
                  </a:lnTo>
                  <a:lnTo>
                    <a:pt x="90" y="98"/>
                  </a:lnTo>
                  <a:lnTo>
                    <a:pt x="90" y="98"/>
                  </a:lnTo>
                  <a:lnTo>
                    <a:pt x="90" y="99"/>
                  </a:lnTo>
                  <a:lnTo>
                    <a:pt x="90" y="99"/>
                  </a:lnTo>
                  <a:lnTo>
                    <a:pt x="87" y="101"/>
                  </a:lnTo>
                  <a:lnTo>
                    <a:pt x="87" y="101"/>
                  </a:lnTo>
                  <a:lnTo>
                    <a:pt x="85" y="101"/>
                  </a:lnTo>
                  <a:lnTo>
                    <a:pt x="85" y="103"/>
                  </a:lnTo>
                  <a:lnTo>
                    <a:pt x="85" y="103"/>
                  </a:lnTo>
                  <a:lnTo>
                    <a:pt x="85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8" y="104"/>
                  </a:lnTo>
                  <a:lnTo>
                    <a:pt x="88" y="106"/>
                  </a:lnTo>
                  <a:lnTo>
                    <a:pt x="88" y="110"/>
                  </a:lnTo>
                  <a:lnTo>
                    <a:pt x="87" y="110"/>
                  </a:lnTo>
                  <a:lnTo>
                    <a:pt x="88" y="112"/>
                  </a:lnTo>
                  <a:lnTo>
                    <a:pt x="87" y="112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8" y="114"/>
                  </a:lnTo>
                  <a:lnTo>
                    <a:pt x="88" y="115"/>
                  </a:lnTo>
                  <a:lnTo>
                    <a:pt x="88" y="117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5" y="126"/>
                  </a:lnTo>
                  <a:lnTo>
                    <a:pt x="95" y="128"/>
                  </a:lnTo>
                  <a:lnTo>
                    <a:pt x="95" y="129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3"/>
                  </a:lnTo>
                  <a:lnTo>
                    <a:pt x="95" y="134"/>
                  </a:lnTo>
                  <a:lnTo>
                    <a:pt x="98" y="136"/>
                  </a:lnTo>
                  <a:lnTo>
                    <a:pt x="99" y="139"/>
                  </a:lnTo>
                  <a:lnTo>
                    <a:pt x="101" y="140"/>
                  </a:lnTo>
                  <a:lnTo>
                    <a:pt x="103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9" y="147"/>
                  </a:lnTo>
                  <a:lnTo>
                    <a:pt x="109" y="148"/>
                  </a:lnTo>
                  <a:lnTo>
                    <a:pt x="109" y="148"/>
                  </a:lnTo>
                  <a:lnTo>
                    <a:pt x="109" y="150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5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8"/>
                  </a:lnTo>
                  <a:lnTo>
                    <a:pt x="110" y="158"/>
                  </a:lnTo>
                  <a:lnTo>
                    <a:pt x="109" y="159"/>
                  </a:lnTo>
                  <a:lnTo>
                    <a:pt x="109" y="161"/>
                  </a:lnTo>
                  <a:lnTo>
                    <a:pt x="109" y="162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09" y="166"/>
                  </a:lnTo>
                  <a:lnTo>
                    <a:pt x="109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2"/>
                  </a:lnTo>
                  <a:lnTo>
                    <a:pt x="103" y="161"/>
                  </a:lnTo>
                  <a:lnTo>
                    <a:pt x="99" y="161"/>
                  </a:lnTo>
                  <a:lnTo>
                    <a:pt x="98" y="161"/>
                  </a:lnTo>
                  <a:lnTo>
                    <a:pt x="98" y="161"/>
                  </a:lnTo>
                  <a:lnTo>
                    <a:pt x="96" y="161"/>
                  </a:lnTo>
                  <a:lnTo>
                    <a:pt x="96" y="161"/>
                  </a:lnTo>
                  <a:lnTo>
                    <a:pt x="95" y="161"/>
                  </a:lnTo>
                  <a:lnTo>
                    <a:pt x="95" y="161"/>
                  </a:lnTo>
                  <a:lnTo>
                    <a:pt x="93" y="161"/>
                  </a:lnTo>
                  <a:lnTo>
                    <a:pt x="92" y="161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88" y="159"/>
                  </a:lnTo>
                  <a:lnTo>
                    <a:pt x="87" y="158"/>
                  </a:lnTo>
                  <a:lnTo>
                    <a:pt x="87" y="158"/>
                  </a:lnTo>
                  <a:lnTo>
                    <a:pt x="84" y="158"/>
                  </a:lnTo>
                  <a:lnTo>
                    <a:pt x="79" y="158"/>
                  </a:lnTo>
                  <a:lnTo>
                    <a:pt x="76" y="158"/>
                  </a:lnTo>
                  <a:lnTo>
                    <a:pt x="73" y="158"/>
                  </a:lnTo>
                  <a:lnTo>
                    <a:pt x="69" y="158"/>
                  </a:lnTo>
                  <a:lnTo>
                    <a:pt x="68" y="158"/>
                  </a:lnTo>
                  <a:lnTo>
                    <a:pt x="68" y="158"/>
                  </a:lnTo>
                  <a:lnTo>
                    <a:pt x="66" y="156"/>
                  </a:lnTo>
                  <a:lnTo>
                    <a:pt x="63" y="158"/>
                  </a:lnTo>
                  <a:lnTo>
                    <a:pt x="60" y="158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55" y="156"/>
                  </a:lnTo>
                  <a:lnTo>
                    <a:pt x="52" y="156"/>
                  </a:lnTo>
                  <a:lnTo>
                    <a:pt x="52" y="156"/>
                  </a:lnTo>
                  <a:lnTo>
                    <a:pt x="49" y="156"/>
                  </a:lnTo>
                  <a:lnTo>
                    <a:pt x="44" y="156"/>
                  </a:lnTo>
                  <a:lnTo>
                    <a:pt x="41" y="156"/>
                  </a:lnTo>
                  <a:lnTo>
                    <a:pt x="41" y="156"/>
                  </a:lnTo>
                  <a:lnTo>
                    <a:pt x="41" y="158"/>
                  </a:lnTo>
                  <a:lnTo>
                    <a:pt x="41" y="158"/>
                  </a:lnTo>
                  <a:lnTo>
                    <a:pt x="28" y="158"/>
                  </a:lnTo>
                  <a:lnTo>
                    <a:pt x="25" y="158"/>
                  </a:lnTo>
                  <a:lnTo>
                    <a:pt x="21" y="158"/>
                  </a:lnTo>
                  <a:lnTo>
                    <a:pt x="19" y="158"/>
                  </a:lnTo>
                  <a:lnTo>
                    <a:pt x="19" y="158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3"/>
                  </a:lnTo>
                  <a:lnTo>
                    <a:pt x="19" y="150"/>
                  </a:lnTo>
                  <a:lnTo>
                    <a:pt x="19" y="147"/>
                  </a:lnTo>
                  <a:lnTo>
                    <a:pt x="21" y="145"/>
                  </a:lnTo>
                  <a:lnTo>
                    <a:pt x="21" y="144"/>
                  </a:lnTo>
                  <a:lnTo>
                    <a:pt x="19" y="142"/>
                  </a:lnTo>
                  <a:lnTo>
                    <a:pt x="16" y="139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6" y="136"/>
                  </a:lnTo>
                  <a:lnTo>
                    <a:pt x="14" y="134"/>
                  </a:lnTo>
                  <a:lnTo>
                    <a:pt x="16" y="134"/>
                  </a:lnTo>
                  <a:lnTo>
                    <a:pt x="16" y="134"/>
                  </a:lnTo>
                  <a:lnTo>
                    <a:pt x="17" y="134"/>
                  </a:lnTo>
                  <a:lnTo>
                    <a:pt x="17" y="134"/>
                  </a:lnTo>
                  <a:lnTo>
                    <a:pt x="16" y="133"/>
                  </a:lnTo>
                  <a:lnTo>
                    <a:pt x="16" y="133"/>
                  </a:lnTo>
                  <a:lnTo>
                    <a:pt x="17" y="131"/>
                  </a:lnTo>
                  <a:lnTo>
                    <a:pt x="16" y="131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3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8" y="131"/>
                  </a:lnTo>
                  <a:lnTo>
                    <a:pt x="6" y="131"/>
                  </a:lnTo>
                  <a:lnTo>
                    <a:pt x="6" y="129"/>
                  </a:lnTo>
                  <a:lnTo>
                    <a:pt x="6" y="128"/>
                  </a:lnTo>
                  <a:lnTo>
                    <a:pt x="6" y="126"/>
                  </a:lnTo>
                  <a:lnTo>
                    <a:pt x="5" y="126"/>
                  </a:lnTo>
                  <a:lnTo>
                    <a:pt x="6" y="125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22"/>
                  </a:lnTo>
                  <a:lnTo>
                    <a:pt x="2" y="125"/>
                  </a:lnTo>
                  <a:lnTo>
                    <a:pt x="2" y="125"/>
                  </a:lnTo>
                  <a:lnTo>
                    <a:pt x="0" y="125"/>
                  </a:lnTo>
                  <a:lnTo>
                    <a:pt x="0" y="123"/>
                  </a:lnTo>
                  <a:lnTo>
                    <a:pt x="0" y="123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2" y="120"/>
                  </a:lnTo>
                  <a:lnTo>
                    <a:pt x="2" y="118"/>
                  </a:lnTo>
                  <a:lnTo>
                    <a:pt x="3" y="117"/>
                  </a:lnTo>
                  <a:lnTo>
                    <a:pt x="3" y="115"/>
                  </a:lnTo>
                  <a:lnTo>
                    <a:pt x="5" y="110"/>
                  </a:lnTo>
                  <a:lnTo>
                    <a:pt x="5" y="109"/>
                  </a:lnTo>
                  <a:lnTo>
                    <a:pt x="6" y="106"/>
                  </a:lnTo>
                  <a:lnTo>
                    <a:pt x="6" y="104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4" y="98"/>
                  </a:lnTo>
                  <a:lnTo>
                    <a:pt x="16" y="96"/>
                  </a:lnTo>
                  <a:lnTo>
                    <a:pt x="16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22" y="90"/>
                  </a:lnTo>
                  <a:lnTo>
                    <a:pt x="24" y="88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5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28" y="90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2" y="88"/>
                  </a:lnTo>
                  <a:lnTo>
                    <a:pt x="33" y="90"/>
                  </a:lnTo>
                  <a:lnTo>
                    <a:pt x="35" y="92"/>
                  </a:lnTo>
                  <a:lnTo>
                    <a:pt x="36" y="93"/>
                  </a:lnTo>
                  <a:lnTo>
                    <a:pt x="36" y="93"/>
                  </a:lnTo>
                  <a:lnTo>
                    <a:pt x="36" y="96"/>
                  </a:lnTo>
                  <a:lnTo>
                    <a:pt x="38" y="96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41" y="96"/>
                  </a:lnTo>
                  <a:lnTo>
                    <a:pt x="41" y="95"/>
                  </a:lnTo>
                  <a:lnTo>
                    <a:pt x="43" y="95"/>
                  </a:lnTo>
                  <a:lnTo>
                    <a:pt x="43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0"/>
                  </a:lnTo>
                  <a:lnTo>
                    <a:pt x="44" y="90"/>
                  </a:lnTo>
                  <a:lnTo>
                    <a:pt x="47" y="88"/>
                  </a:lnTo>
                  <a:lnTo>
                    <a:pt x="49" y="87"/>
                  </a:lnTo>
                  <a:lnTo>
                    <a:pt x="47" y="87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7" y="84"/>
                  </a:lnTo>
                  <a:lnTo>
                    <a:pt x="47" y="84"/>
                  </a:lnTo>
                  <a:lnTo>
                    <a:pt x="51" y="81"/>
                  </a:lnTo>
                  <a:lnTo>
                    <a:pt x="51" y="79"/>
                  </a:lnTo>
                  <a:lnTo>
                    <a:pt x="51" y="79"/>
                  </a:lnTo>
                  <a:lnTo>
                    <a:pt x="52" y="76"/>
                  </a:lnTo>
                  <a:lnTo>
                    <a:pt x="54" y="71"/>
                  </a:lnTo>
                  <a:lnTo>
                    <a:pt x="54" y="70"/>
                  </a:lnTo>
                  <a:lnTo>
                    <a:pt x="55" y="68"/>
                  </a:lnTo>
                  <a:lnTo>
                    <a:pt x="57" y="66"/>
                  </a:lnTo>
                  <a:lnTo>
                    <a:pt x="58" y="65"/>
                  </a:lnTo>
                  <a:lnTo>
                    <a:pt x="60" y="65"/>
                  </a:lnTo>
                  <a:lnTo>
                    <a:pt x="62" y="63"/>
                  </a:lnTo>
                  <a:lnTo>
                    <a:pt x="62" y="63"/>
                  </a:lnTo>
                  <a:lnTo>
                    <a:pt x="62" y="62"/>
                  </a:lnTo>
                  <a:lnTo>
                    <a:pt x="62" y="60"/>
                  </a:lnTo>
                  <a:lnTo>
                    <a:pt x="63" y="57"/>
                  </a:lnTo>
                  <a:lnTo>
                    <a:pt x="63" y="55"/>
                  </a:lnTo>
                  <a:lnTo>
                    <a:pt x="63" y="54"/>
                  </a:lnTo>
                  <a:lnTo>
                    <a:pt x="65" y="52"/>
                  </a:lnTo>
                  <a:lnTo>
                    <a:pt x="68" y="52"/>
                  </a:lnTo>
                  <a:lnTo>
                    <a:pt x="68" y="52"/>
                  </a:lnTo>
                  <a:lnTo>
                    <a:pt x="68" y="51"/>
                  </a:lnTo>
                  <a:lnTo>
                    <a:pt x="68" y="47"/>
                  </a:lnTo>
                  <a:lnTo>
                    <a:pt x="68" y="46"/>
                  </a:lnTo>
                  <a:lnTo>
                    <a:pt x="68" y="46"/>
                  </a:lnTo>
                  <a:lnTo>
                    <a:pt x="68" y="44"/>
                  </a:lnTo>
                  <a:lnTo>
                    <a:pt x="71" y="43"/>
                  </a:lnTo>
                  <a:lnTo>
                    <a:pt x="71" y="40"/>
                  </a:lnTo>
                  <a:lnTo>
                    <a:pt x="73" y="36"/>
                  </a:lnTo>
                  <a:lnTo>
                    <a:pt x="74" y="33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5" y="25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2"/>
                  </a:lnTo>
                  <a:lnTo>
                    <a:pt x="87" y="21"/>
                  </a:lnTo>
                  <a:lnTo>
                    <a:pt x="88" y="19"/>
                  </a:lnTo>
                  <a:lnTo>
                    <a:pt x="88" y="16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3"/>
                  </a:lnTo>
                  <a:lnTo>
                    <a:pt x="87" y="13"/>
                  </a:lnTo>
                  <a:lnTo>
                    <a:pt x="87" y="11"/>
                  </a:lnTo>
                  <a:lnTo>
                    <a:pt x="85" y="11"/>
                  </a:lnTo>
                  <a:lnTo>
                    <a:pt x="84" y="11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2" y="8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7" name="Freeform 304">
              <a:extLst>
                <a:ext uri="{FF2B5EF4-FFF2-40B4-BE49-F238E27FC236}">
                  <a16:creationId xmlns:a16="http://schemas.microsoft.com/office/drawing/2014/main" id="{D0E59358-EF57-4511-8E12-D1AF08706C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81326" y="4911025"/>
              <a:ext cx="1212416" cy="1261147"/>
            </a:xfrm>
            <a:custGeom>
              <a:avLst/>
              <a:gdLst>
                <a:gd name="T0" fmla="*/ 620 w 622"/>
                <a:gd name="T1" fmla="*/ 633 h 647"/>
                <a:gd name="T2" fmla="*/ 597 w 622"/>
                <a:gd name="T3" fmla="*/ 633 h 647"/>
                <a:gd name="T4" fmla="*/ 587 w 622"/>
                <a:gd name="T5" fmla="*/ 638 h 647"/>
                <a:gd name="T6" fmla="*/ 571 w 622"/>
                <a:gd name="T7" fmla="*/ 632 h 647"/>
                <a:gd name="T8" fmla="*/ 551 w 622"/>
                <a:gd name="T9" fmla="*/ 627 h 647"/>
                <a:gd name="T10" fmla="*/ 540 w 622"/>
                <a:gd name="T11" fmla="*/ 608 h 647"/>
                <a:gd name="T12" fmla="*/ 529 w 622"/>
                <a:gd name="T13" fmla="*/ 606 h 647"/>
                <a:gd name="T14" fmla="*/ 507 w 622"/>
                <a:gd name="T15" fmla="*/ 588 h 647"/>
                <a:gd name="T16" fmla="*/ 502 w 622"/>
                <a:gd name="T17" fmla="*/ 584 h 647"/>
                <a:gd name="T18" fmla="*/ 559 w 622"/>
                <a:gd name="T19" fmla="*/ 624 h 647"/>
                <a:gd name="T20" fmla="*/ 560 w 622"/>
                <a:gd name="T21" fmla="*/ 614 h 647"/>
                <a:gd name="T22" fmla="*/ 584 w 622"/>
                <a:gd name="T23" fmla="*/ 617 h 647"/>
                <a:gd name="T24" fmla="*/ 568 w 622"/>
                <a:gd name="T25" fmla="*/ 588 h 647"/>
                <a:gd name="T26" fmla="*/ 502 w 622"/>
                <a:gd name="T27" fmla="*/ 567 h 647"/>
                <a:gd name="T28" fmla="*/ 494 w 622"/>
                <a:gd name="T29" fmla="*/ 558 h 647"/>
                <a:gd name="T30" fmla="*/ 491 w 622"/>
                <a:gd name="T31" fmla="*/ 539 h 647"/>
                <a:gd name="T32" fmla="*/ 505 w 622"/>
                <a:gd name="T33" fmla="*/ 510 h 647"/>
                <a:gd name="T34" fmla="*/ 497 w 622"/>
                <a:gd name="T35" fmla="*/ 529 h 647"/>
                <a:gd name="T36" fmla="*/ 496 w 622"/>
                <a:gd name="T37" fmla="*/ 506 h 647"/>
                <a:gd name="T38" fmla="*/ 496 w 622"/>
                <a:gd name="T39" fmla="*/ 499 h 647"/>
                <a:gd name="T40" fmla="*/ 504 w 622"/>
                <a:gd name="T41" fmla="*/ 450 h 647"/>
                <a:gd name="T42" fmla="*/ 526 w 622"/>
                <a:gd name="T43" fmla="*/ 430 h 647"/>
                <a:gd name="T44" fmla="*/ 515 w 622"/>
                <a:gd name="T45" fmla="*/ 438 h 647"/>
                <a:gd name="T46" fmla="*/ 515 w 622"/>
                <a:gd name="T47" fmla="*/ 419 h 647"/>
                <a:gd name="T48" fmla="*/ 519 w 622"/>
                <a:gd name="T49" fmla="*/ 394 h 647"/>
                <a:gd name="T50" fmla="*/ 510 w 622"/>
                <a:gd name="T51" fmla="*/ 394 h 647"/>
                <a:gd name="T52" fmla="*/ 579 w 622"/>
                <a:gd name="T53" fmla="*/ 5 h 647"/>
                <a:gd name="T54" fmla="*/ 590 w 622"/>
                <a:gd name="T55" fmla="*/ 38 h 647"/>
                <a:gd name="T56" fmla="*/ 600 w 622"/>
                <a:gd name="T57" fmla="*/ 74 h 647"/>
                <a:gd name="T58" fmla="*/ 593 w 622"/>
                <a:gd name="T59" fmla="*/ 115 h 647"/>
                <a:gd name="T60" fmla="*/ 582 w 622"/>
                <a:gd name="T61" fmla="*/ 154 h 647"/>
                <a:gd name="T62" fmla="*/ 568 w 622"/>
                <a:gd name="T63" fmla="*/ 197 h 647"/>
                <a:gd name="T64" fmla="*/ 568 w 622"/>
                <a:gd name="T65" fmla="*/ 235 h 647"/>
                <a:gd name="T66" fmla="*/ 565 w 622"/>
                <a:gd name="T67" fmla="*/ 269 h 647"/>
                <a:gd name="T68" fmla="*/ 554 w 622"/>
                <a:gd name="T69" fmla="*/ 304 h 647"/>
                <a:gd name="T70" fmla="*/ 548 w 622"/>
                <a:gd name="T71" fmla="*/ 347 h 647"/>
                <a:gd name="T72" fmla="*/ 545 w 622"/>
                <a:gd name="T73" fmla="*/ 389 h 647"/>
                <a:gd name="T74" fmla="*/ 545 w 622"/>
                <a:gd name="T75" fmla="*/ 422 h 647"/>
                <a:gd name="T76" fmla="*/ 545 w 622"/>
                <a:gd name="T77" fmla="*/ 454 h 647"/>
                <a:gd name="T78" fmla="*/ 537 w 622"/>
                <a:gd name="T79" fmla="*/ 496 h 647"/>
                <a:gd name="T80" fmla="*/ 524 w 622"/>
                <a:gd name="T81" fmla="*/ 547 h 647"/>
                <a:gd name="T82" fmla="*/ 574 w 622"/>
                <a:gd name="T83" fmla="*/ 572 h 647"/>
                <a:gd name="T84" fmla="*/ 540 w 622"/>
                <a:gd name="T85" fmla="*/ 603 h 647"/>
                <a:gd name="T86" fmla="*/ 526 w 622"/>
                <a:gd name="T87" fmla="*/ 594 h 647"/>
                <a:gd name="T88" fmla="*/ 526 w 622"/>
                <a:gd name="T89" fmla="*/ 591 h 647"/>
                <a:gd name="T90" fmla="*/ 511 w 622"/>
                <a:gd name="T91" fmla="*/ 573 h 647"/>
                <a:gd name="T92" fmla="*/ 532 w 622"/>
                <a:gd name="T93" fmla="*/ 570 h 647"/>
                <a:gd name="T94" fmla="*/ 513 w 622"/>
                <a:gd name="T95" fmla="*/ 558 h 647"/>
                <a:gd name="T96" fmla="*/ 518 w 622"/>
                <a:gd name="T97" fmla="*/ 543 h 647"/>
                <a:gd name="T98" fmla="*/ 515 w 622"/>
                <a:gd name="T99" fmla="*/ 525 h 647"/>
                <a:gd name="T100" fmla="*/ 508 w 622"/>
                <a:gd name="T101" fmla="*/ 502 h 647"/>
                <a:gd name="T102" fmla="*/ 504 w 622"/>
                <a:gd name="T103" fmla="*/ 488 h 647"/>
                <a:gd name="T104" fmla="*/ 496 w 622"/>
                <a:gd name="T105" fmla="*/ 469 h 647"/>
                <a:gd name="T106" fmla="*/ 510 w 622"/>
                <a:gd name="T107" fmla="*/ 450 h 647"/>
                <a:gd name="T108" fmla="*/ 515 w 622"/>
                <a:gd name="T109" fmla="*/ 468 h 647"/>
                <a:gd name="T110" fmla="*/ 524 w 622"/>
                <a:gd name="T111" fmla="*/ 427 h 647"/>
                <a:gd name="T112" fmla="*/ 529 w 622"/>
                <a:gd name="T113" fmla="*/ 386 h 647"/>
                <a:gd name="T114" fmla="*/ 515 w 622"/>
                <a:gd name="T115" fmla="*/ 361 h 647"/>
                <a:gd name="T116" fmla="*/ 532 w 622"/>
                <a:gd name="T117" fmla="*/ 283 h 647"/>
                <a:gd name="T118" fmla="*/ 546 w 622"/>
                <a:gd name="T119" fmla="*/ 195 h 647"/>
                <a:gd name="T120" fmla="*/ 563 w 622"/>
                <a:gd name="T121" fmla="*/ 118 h 647"/>
                <a:gd name="T122" fmla="*/ 568 w 622"/>
                <a:gd name="T123" fmla="*/ 35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22" h="647">
                  <a:moveTo>
                    <a:pt x="603" y="646"/>
                  </a:moveTo>
                  <a:lnTo>
                    <a:pt x="606" y="646"/>
                  </a:lnTo>
                  <a:lnTo>
                    <a:pt x="606" y="646"/>
                  </a:lnTo>
                  <a:lnTo>
                    <a:pt x="606" y="646"/>
                  </a:lnTo>
                  <a:lnTo>
                    <a:pt x="606" y="647"/>
                  </a:lnTo>
                  <a:lnTo>
                    <a:pt x="604" y="647"/>
                  </a:lnTo>
                  <a:lnTo>
                    <a:pt x="604" y="647"/>
                  </a:lnTo>
                  <a:lnTo>
                    <a:pt x="603" y="647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3" y="646"/>
                  </a:lnTo>
                  <a:close/>
                  <a:moveTo>
                    <a:pt x="608" y="641"/>
                  </a:moveTo>
                  <a:lnTo>
                    <a:pt x="608" y="641"/>
                  </a:lnTo>
                  <a:lnTo>
                    <a:pt x="608" y="641"/>
                  </a:lnTo>
                  <a:lnTo>
                    <a:pt x="609" y="643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8" y="644"/>
                  </a:lnTo>
                  <a:lnTo>
                    <a:pt x="608" y="644"/>
                  </a:lnTo>
                  <a:lnTo>
                    <a:pt x="604" y="644"/>
                  </a:lnTo>
                  <a:lnTo>
                    <a:pt x="604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8" y="641"/>
                  </a:lnTo>
                  <a:close/>
                  <a:moveTo>
                    <a:pt x="620" y="632"/>
                  </a:moveTo>
                  <a:lnTo>
                    <a:pt x="622" y="633"/>
                  </a:lnTo>
                  <a:lnTo>
                    <a:pt x="620" y="633"/>
                  </a:lnTo>
                  <a:lnTo>
                    <a:pt x="620" y="635"/>
                  </a:lnTo>
                  <a:lnTo>
                    <a:pt x="619" y="635"/>
                  </a:lnTo>
                  <a:lnTo>
                    <a:pt x="619" y="635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20" y="633"/>
                  </a:lnTo>
                  <a:lnTo>
                    <a:pt x="620" y="632"/>
                  </a:lnTo>
                  <a:close/>
                  <a:moveTo>
                    <a:pt x="597" y="627"/>
                  </a:moveTo>
                  <a:lnTo>
                    <a:pt x="601" y="627"/>
                  </a:lnTo>
                  <a:lnTo>
                    <a:pt x="608" y="629"/>
                  </a:lnTo>
                  <a:lnTo>
                    <a:pt x="609" y="629"/>
                  </a:lnTo>
                  <a:lnTo>
                    <a:pt x="612" y="630"/>
                  </a:lnTo>
                  <a:lnTo>
                    <a:pt x="612" y="632"/>
                  </a:lnTo>
                  <a:lnTo>
                    <a:pt x="612" y="632"/>
                  </a:lnTo>
                  <a:lnTo>
                    <a:pt x="612" y="633"/>
                  </a:lnTo>
                  <a:lnTo>
                    <a:pt x="611" y="633"/>
                  </a:lnTo>
                  <a:lnTo>
                    <a:pt x="609" y="635"/>
                  </a:lnTo>
                  <a:lnTo>
                    <a:pt x="608" y="635"/>
                  </a:lnTo>
                  <a:lnTo>
                    <a:pt x="608" y="635"/>
                  </a:lnTo>
                  <a:lnTo>
                    <a:pt x="608" y="633"/>
                  </a:lnTo>
                  <a:lnTo>
                    <a:pt x="608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4" y="633"/>
                  </a:lnTo>
                  <a:lnTo>
                    <a:pt x="603" y="633"/>
                  </a:lnTo>
                  <a:lnTo>
                    <a:pt x="603" y="635"/>
                  </a:lnTo>
                  <a:lnTo>
                    <a:pt x="603" y="635"/>
                  </a:lnTo>
                  <a:lnTo>
                    <a:pt x="598" y="633"/>
                  </a:lnTo>
                  <a:lnTo>
                    <a:pt x="597" y="633"/>
                  </a:lnTo>
                  <a:lnTo>
                    <a:pt x="597" y="633"/>
                  </a:lnTo>
                  <a:lnTo>
                    <a:pt x="597" y="630"/>
                  </a:lnTo>
                  <a:lnTo>
                    <a:pt x="595" y="629"/>
                  </a:lnTo>
                  <a:lnTo>
                    <a:pt x="597" y="627"/>
                  </a:lnTo>
                  <a:close/>
                  <a:moveTo>
                    <a:pt x="571" y="627"/>
                  </a:moveTo>
                  <a:lnTo>
                    <a:pt x="574" y="627"/>
                  </a:lnTo>
                  <a:lnTo>
                    <a:pt x="586" y="630"/>
                  </a:lnTo>
                  <a:lnTo>
                    <a:pt x="589" y="629"/>
                  </a:lnTo>
                  <a:lnTo>
                    <a:pt x="592" y="629"/>
                  </a:lnTo>
                  <a:lnTo>
                    <a:pt x="593" y="630"/>
                  </a:lnTo>
                  <a:lnTo>
                    <a:pt x="590" y="632"/>
                  </a:lnTo>
                  <a:lnTo>
                    <a:pt x="590" y="632"/>
                  </a:lnTo>
                  <a:lnTo>
                    <a:pt x="590" y="633"/>
                  </a:lnTo>
                  <a:lnTo>
                    <a:pt x="593" y="633"/>
                  </a:lnTo>
                  <a:lnTo>
                    <a:pt x="593" y="633"/>
                  </a:lnTo>
                  <a:lnTo>
                    <a:pt x="595" y="635"/>
                  </a:lnTo>
                  <a:lnTo>
                    <a:pt x="593" y="635"/>
                  </a:lnTo>
                  <a:lnTo>
                    <a:pt x="593" y="636"/>
                  </a:lnTo>
                  <a:lnTo>
                    <a:pt x="595" y="636"/>
                  </a:lnTo>
                  <a:lnTo>
                    <a:pt x="597" y="638"/>
                  </a:lnTo>
                  <a:lnTo>
                    <a:pt x="598" y="638"/>
                  </a:lnTo>
                  <a:lnTo>
                    <a:pt x="598" y="640"/>
                  </a:lnTo>
                  <a:lnTo>
                    <a:pt x="598" y="641"/>
                  </a:lnTo>
                  <a:lnTo>
                    <a:pt x="598" y="643"/>
                  </a:lnTo>
                  <a:lnTo>
                    <a:pt x="598" y="643"/>
                  </a:lnTo>
                  <a:lnTo>
                    <a:pt x="597" y="641"/>
                  </a:lnTo>
                  <a:lnTo>
                    <a:pt x="595" y="641"/>
                  </a:lnTo>
                  <a:lnTo>
                    <a:pt x="595" y="640"/>
                  </a:lnTo>
                  <a:lnTo>
                    <a:pt x="593" y="640"/>
                  </a:lnTo>
                  <a:lnTo>
                    <a:pt x="592" y="640"/>
                  </a:lnTo>
                  <a:lnTo>
                    <a:pt x="590" y="638"/>
                  </a:lnTo>
                  <a:lnTo>
                    <a:pt x="589" y="638"/>
                  </a:lnTo>
                  <a:lnTo>
                    <a:pt x="587" y="638"/>
                  </a:lnTo>
                  <a:lnTo>
                    <a:pt x="586" y="638"/>
                  </a:lnTo>
                  <a:lnTo>
                    <a:pt x="586" y="638"/>
                  </a:lnTo>
                  <a:lnTo>
                    <a:pt x="586" y="636"/>
                  </a:lnTo>
                  <a:lnTo>
                    <a:pt x="586" y="636"/>
                  </a:lnTo>
                  <a:lnTo>
                    <a:pt x="586" y="635"/>
                  </a:lnTo>
                  <a:lnTo>
                    <a:pt x="586" y="633"/>
                  </a:lnTo>
                  <a:lnTo>
                    <a:pt x="586" y="633"/>
                  </a:lnTo>
                  <a:lnTo>
                    <a:pt x="584" y="635"/>
                  </a:lnTo>
                  <a:lnTo>
                    <a:pt x="584" y="635"/>
                  </a:lnTo>
                  <a:lnTo>
                    <a:pt x="582" y="633"/>
                  </a:lnTo>
                  <a:lnTo>
                    <a:pt x="581" y="633"/>
                  </a:lnTo>
                  <a:lnTo>
                    <a:pt x="581" y="632"/>
                  </a:lnTo>
                  <a:lnTo>
                    <a:pt x="579" y="635"/>
                  </a:lnTo>
                  <a:lnTo>
                    <a:pt x="579" y="635"/>
                  </a:lnTo>
                  <a:lnTo>
                    <a:pt x="579" y="636"/>
                  </a:lnTo>
                  <a:lnTo>
                    <a:pt x="582" y="638"/>
                  </a:lnTo>
                  <a:lnTo>
                    <a:pt x="581" y="638"/>
                  </a:lnTo>
                  <a:lnTo>
                    <a:pt x="578" y="638"/>
                  </a:lnTo>
                  <a:lnTo>
                    <a:pt x="578" y="638"/>
                  </a:lnTo>
                  <a:lnTo>
                    <a:pt x="578" y="636"/>
                  </a:lnTo>
                  <a:lnTo>
                    <a:pt x="576" y="636"/>
                  </a:lnTo>
                  <a:lnTo>
                    <a:pt x="574" y="635"/>
                  </a:lnTo>
                  <a:lnTo>
                    <a:pt x="574" y="635"/>
                  </a:lnTo>
                  <a:lnTo>
                    <a:pt x="574" y="633"/>
                  </a:lnTo>
                  <a:lnTo>
                    <a:pt x="574" y="633"/>
                  </a:lnTo>
                  <a:lnTo>
                    <a:pt x="573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0" y="632"/>
                  </a:lnTo>
                  <a:lnTo>
                    <a:pt x="570" y="632"/>
                  </a:lnTo>
                  <a:lnTo>
                    <a:pt x="571" y="632"/>
                  </a:lnTo>
                  <a:lnTo>
                    <a:pt x="571" y="630"/>
                  </a:lnTo>
                  <a:lnTo>
                    <a:pt x="571" y="627"/>
                  </a:lnTo>
                  <a:close/>
                  <a:moveTo>
                    <a:pt x="549" y="625"/>
                  </a:moveTo>
                  <a:lnTo>
                    <a:pt x="552" y="625"/>
                  </a:lnTo>
                  <a:lnTo>
                    <a:pt x="554" y="627"/>
                  </a:lnTo>
                  <a:lnTo>
                    <a:pt x="556" y="627"/>
                  </a:lnTo>
                  <a:lnTo>
                    <a:pt x="556" y="629"/>
                  </a:lnTo>
                  <a:lnTo>
                    <a:pt x="557" y="629"/>
                  </a:lnTo>
                  <a:lnTo>
                    <a:pt x="559" y="629"/>
                  </a:lnTo>
                  <a:lnTo>
                    <a:pt x="559" y="629"/>
                  </a:lnTo>
                  <a:lnTo>
                    <a:pt x="560" y="629"/>
                  </a:lnTo>
                  <a:lnTo>
                    <a:pt x="562" y="627"/>
                  </a:lnTo>
                  <a:lnTo>
                    <a:pt x="563" y="627"/>
                  </a:lnTo>
                  <a:lnTo>
                    <a:pt x="565" y="630"/>
                  </a:lnTo>
                  <a:lnTo>
                    <a:pt x="565" y="632"/>
                  </a:lnTo>
                  <a:lnTo>
                    <a:pt x="563" y="632"/>
                  </a:lnTo>
                  <a:lnTo>
                    <a:pt x="563" y="633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0"/>
                  </a:lnTo>
                  <a:lnTo>
                    <a:pt x="560" y="630"/>
                  </a:lnTo>
                  <a:lnTo>
                    <a:pt x="560" y="632"/>
                  </a:lnTo>
                  <a:lnTo>
                    <a:pt x="559" y="632"/>
                  </a:lnTo>
                  <a:lnTo>
                    <a:pt x="559" y="630"/>
                  </a:lnTo>
                  <a:lnTo>
                    <a:pt x="556" y="630"/>
                  </a:lnTo>
                  <a:lnTo>
                    <a:pt x="556" y="630"/>
                  </a:lnTo>
                  <a:lnTo>
                    <a:pt x="556" y="629"/>
                  </a:lnTo>
                  <a:lnTo>
                    <a:pt x="556" y="629"/>
                  </a:lnTo>
                  <a:lnTo>
                    <a:pt x="554" y="629"/>
                  </a:lnTo>
                  <a:lnTo>
                    <a:pt x="552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49" y="629"/>
                  </a:lnTo>
                  <a:lnTo>
                    <a:pt x="549" y="629"/>
                  </a:lnTo>
                  <a:lnTo>
                    <a:pt x="549" y="627"/>
                  </a:lnTo>
                  <a:lnTo>
                    <a:pt x="549" y="627"/>
                  </a:lnTo>
                  <a:lnTo>
                    <a:pt x="549" y="625"/>
                  </a:lnTo>
                  <a:lnTo>
                    <a:pt x="549" y="625"/>
                  </a:lnTo>
                  <a:close/>
                  <a:moveTo>
                    <a:pt x="541" y="606"/>
                  </a:moveTo>
                  <a:lnTo>
                    <a:pt x="545" y="608"/>
                  </a:lnTo>
                  <a:lnTo>
                    <a:pt x="548" y="608"/>
                  </a:lnTo>
                  <a:lnTo>
                    <a:pt x="549" y="610"/>
                  </a:lnTo>
                  <a:lnTo>
                    <a:pt x="552" y="611"/>
                  </a:lnTo>
                  <a:lnTo>
                    <a:pt x="556" y="611"/>
                  </a:lnTo>
                  <a:lnTo>
                    <a:pt x="556" y="613"/>
                  </a:lnTo>
                  <a:lnTo>
                    <a:pt x="556" y="614"/>
                  </a:lnTo>
                  <a:lnTo>
                    <a:pt x="556" y="614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1" y="616"/>
                  </a:lnTo>
                  <a:lnTo>
                    <a:pt x="549" y="614"/>
                  </a:lnTo>
                  <a:lnTo>
                    <a:pt x="548" y="614"/>
                  </a:lnTo>
                  <a:lnTo>
                    <a:pt x="546" y="614"/>
                  </a:lnTo>
                  <a:lnTo>
                    <a:pt x="545" y="614"/>
                  </a:lnTo>
                  <a:lnTo>
                    <a:pt x="543" y="614"/>
                  </a:lnTo>
                  <a:lnTo>
                    <a:pt x="541" y="616"/>
                  </a:lnTo>
                  <a:lnTo>
                    <a:pt x="541" y="613"/>
                  </a:lnTo>
                  <a:lnTo>
                    <a:pt x="540" y="611"/>
                  </a:lnTo>
                  <a:lnTo>
                    <a:pt x="538" y="610"/>
                  </a:lnTo>
                  <a:lnTo>
                    <a:pt x="538" y="608"/>
                  </a:lnTo>
                  <a:lnTo>
                    <a:pt x="540" y="608"/>
                  </a:lnTo>
                  <a:lnTo>
                    <a:pt x="541" y="606"/>
                  </a:lnTo>
                  <a:close/>
                  <a:moveTo>
                    <a:pt x="526" y="597"/>
                  </a:moveTo>
                  <a:lnTo>
                    <a:pt x="526" y="597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30" y="600"/>
                  </a:lnTo>
                  <a:lnTo>
                    <a:pt x="533" y="602"/>
                  </a:lnTo>
                  <a:lnTo>
                    <a:pt x="535" y="602"/>
                  </a:lnTo>
                  <a:lnTo>
                    <a:pt x="535" y="603"/>
                  </a:lnTo>
                  <a:lnTo>
                    <a:pt x="537" y="603"/>
                  </a:lnTo>
                  <a:lnTo>
                    <a:pt x="538" y="605"/>
                  </a:lnTo>
                  <a:lnTo>
                    <a:pt x="537" y="606"/>
                  </a:lnTo>
                  <a:lnTo>
                    <a:pt x="535" y="608"/>
                  </a:lnTo>
                  <a:lnTo>
                    <a:pt x="535" y="608"/>
                  </a:lnTo>
                  <a:lnTo>
                    <a:pt x="535" y="610"/>
                  </a:lnTo>
                  <a:lnTo>
                    <a:pt x="533" y="610"/>
                  </a:lnTo>
                  <a:lnTo>
                    <a:pt x="533" y="611"/>
                  </a:lnTo>
                  <a:lnTo>
                    <a:pt x="532" y="611"/>
                  </a:lnTo>
                  <a:lnTo>
                    <a:pt x="530" y="611"/>
                  </a:lnTo>
                  <a:lnTo>
                    <a:pt x="529" y="611"/>
                  </a:lnTo>
                  <a:lnTo>
                    <a:pt x="529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9" y="610"/>
                  </a:lnTo>
                  <a:lnTo>
                    <a:pt x="530" y="608"/>
                  </a:lnTo>
                  <a:lnTo>
                    <a:pt x="530" y="606"/>
                  </a:lnTo>
                  <a:lnTo>
                    <a:pt x="529" y="606"/>
                  </a:lnTo>
                  <a:lnTo>
                    <a:pt x="527" y="606"/>
                  </a:lnTo>
                  <a:lnTo>
                    <a:pt x="527" y="606"/>
                  </a:lnTo>
                  <a:lnTo>
                    <a:pt x="526" y="606"/>
                  </a:lnTo>
                  <a:lnTo>
                    <a:pt x="526" y="606"/>
                  </a:lnTo>
                  <a:lnTo>
                    <a:pt x="526" y="608"/>
                  </a:lnTo>
                  <a:lnTo>
                    <a:pt x="526" y="608"/>
                  </a:lnTo>
                  <a:lnTo>
                    <a:pt x="526" y="610"/>
                  </a:lnTo>
                  <a:lnTo>
                    <a:pt x="524" y="610"/>
                  </a:lnTo>
                  <a:lnTo>
                    <a:pt x="524" y="610"/>
                  </a:lnTo>
                  <a:lnTo>
                    <a:pt x="522" y="608"/>
                  </a:lnTo>
                  <a:lnTo>
                    <a:pt x="522" y="608"/>
                  </a:lnTo>
                  <a:lnTo>
                    <a:pt x="522" y="606"/>
                  </a:lnTo>
                  <a:lnTo>
                    <a:pt x="522" y="605"/>
                  </a:lnTo>
                  <a:lnTo>
                    <a:pt x="522" y="603"/>
                  </a:lnTo>
                  <a:lnTo>
                    <a:pt x="522" y="603"/>
                  </a:lnTo>
                  <a:lnTo>
                    <a:pt x="521" y="603"/>
                  </a:lnTo>
                  <a:lnTo>
                    <a:pt x="519" y="603"/>
                  </a:lnTo>
                  <a:lnTo>
                    <a:pt x="518" y="602"/>
                  </a:lnTo>
                  <a:lnTo>
                    <a:pt x="518" y="600"/>
                  </a:lnTo>
                  <a:lnTo>
                    <a:pt x="515" y="600"/>
                  </a:lnTo>
                  <a:lnTo>
                    <a:pt x="516" y="599"/>
                  </a:lnTo>
                  <a:lnTo>
                    <a:pt x="519" y="597"/>
                  </a:lnTo>
                  <a:lnTo>
                    <a:pt x="521" y="599"/>
                  </a:lnTo>
                  <a:lnTo>
                    <a:pt x="526" y="600"/>
                  </a:lnTo>
                  <a:lnTo>
                    <a:pt x="526" y="599"/>
                  </a:lnTo>
                  <a:lnTo>
                    <a:pt x="526" y="599"/>
                  </a:lnTo>
                  <a:lnTo>
                    <a:pt x="526" y="597"/>
                  </a:lnTo>
                  <a:lnTo>
                    <a:pt x="526" y="597"/>
                  </a:lnTo>
                  <a:close/>
                  <a:moveTo>
                    <a:pt x="502" y="584"/>
                  </a:moveTo>
                  <a:lnTo>
                    <a:pt x="504" y="584"/>
                  </a:lnTo>
                  <a:lnTo>
                    <a:pt x="505" y="586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8" y="589"/>
                  </a:lnTo>
                  <a:lnTo>
                    <a:pt x="511" y="589"/>
                  </a:lnTo>
                  <a:lnTo>
                    <a:pt x="513" y="589"/>
                  </a:lnTo>
                  <a:lnTo>
                    <a:pt x="515" y="591"/>
                  </a:lnTo>
                  <a:lnTo>
                    <a:pt x="518" y="591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22" y="594"/>
                  </a:lnTo>
                  <a:lnTo>
                    <a:pt x="522" y="594"/>
                  </a:lnTo>
                  <a:lnTo>
                    <a:pt x="524" y="595"/>
                  </a:lnTo>
                  <a:lnTo>
                    <a:pt x="524" y="597"/>
                  </a:lnTo>
                  <a:lnTo>
                    <a:pt x="522" y="597"/>
                  </a:lnTo>
                  <a:lnTo>
                    <a:pt x="521" y="595"/>
                  </a:lnTo>
                  <a:lnTo>
                    <a:pt x="519" y="595"/>
                  </a:lnTo>
                  <a:lnTo>
                    <a:pt x="518" y="595"/>
                  </a:lnTo>
                  <a:lnTo>
                    <a:pt x="518" y="595"/>
                  </a:lnTo>
                  <a:lnTo>
                    <a:pt x="518" y="594"/>
                  </a:lnTo>
                  <a:lnTo>
                    <a:pt x="518" y="594"/>
                  </a:lnTo>
                  <a:lnTo>
                    <a:pt x="515" y="592"/>
                  </a:lnTo>
                  <a:lnTo>
                    <a:pt x="515" y="591"/>
                  </a:lnTo>
                  <a:lnTo>
                    <a:pt x="511" y="591"/>
                  </a:lnTo>
                  <a:lnTo>
                    <a:pt x="510" y="591"/>
                  </a:lnTo>
                  <a:lnTo>
                    <a:pt x="508" y="591"/>
                  </a:lnTo>
                  <a:lnTo>
                    <a:pt x="508" y="591"/>
                  </a:lnTo>
                  <a:lnTo>
                    <a:pt x="507" y="589"/>
                  </a:lnTo>
                  <a:lnTo>
                    <a:pt x="504" y="588"/>
                  </a:lnTo>
                  <a:lnTo>
                    <a:pt x="504" y="586"/>
                  </a:lnTo>
                  <a:lnTo>
                    <a:pt x="502" y="584"/>
                  </a:lnTo>
                  <a:lnTo>
                    <a:pt x="502" y="584"/>
                  </a:lnTo>
                  <a:lnTo>
                    <a:pt x="502" y="584"/>
                  </a:lnTo>
                  <a:close/>
                  <a:moveTo>
                    <a:pt x="578" y="580"/>
                  </a:moveTo>
                  <a:lnTo>
                    <a:pt x="582" y="583"/>
                  </a:lnTo>
                  <a:lnTo>
                    <a:pt x="584" y="583"/>
                  </a:lnTo>
                  <a:lnTo>
                    <a:pt x="587" y="581"/>
                  </a:lnTo>
                  <a:lnTo>
                    <a:pt x="587" y="581"/>
                  </a:lnTo>
                  <a:lnTo>
                    <a:pt x="589" y="583"/>
                  </a:lnTo>
                  <a:lnTo>
                    <a:pt x="590" y="583"/>
                  </a:lnTo>
                  <a:lnTo>
                    <a:pt x="590" y="589"/>
                  </a:lnTo>
                  <a:lnTo>
                    <a:pt x="590" y="594"/>
                  </a:lnTo>
                  <a:lnTo>
                    <a:pt x="590" y="600"/>
                  </a:lnTo>
                  <a:lnTo>
                    <a:pt x="590" y="605"/>
                  </a:lnTo>
                  <a:lnTo>
                    <a:pt x="590" y="610"/>
                  </a:lnTo>
                  <a:lnTo>
                    <a:pt x="590" y="616"/>
                  </a:lnTo>
                  <a:lnTo>
                    <a:pt x="589" y="622"/>
                  </a:lnTo>
                  <a:lnTo>
                    <a:pt x="589" y="627"/>
                  </a:lnTo>
                  <a:lnTo>
                    <a:pt x="587" y="627"/>
                  </a:lnTo>
                  <a:lnTo>
                    <a:pt x="587" y="627"/>
                  </a:lnTo>
                  <a:lnTo>
                    <a:pt x="582" y="627"/>
                  </a:lnTo>
                  <a:lnTo>
                    <a:pt x="578" y="627"/>
                  </a:lnTo>
                  <a:lnTo>
                    <a:pt x="576" y="625"/>
                  </a:lnTo>
                  <a:lnTo>
                    <a:pt x="574" y="624"/>
                  </a:lnTo>
                  <a:lnTo>
                    <a:pt x="573" y="624"/>
                  </a:lnTo>
                  <a:lnTo>
                    <a:pt x="571" y="625"/>
                  </a:lnTo>
                  <a:lnTo>
                    <a:pt x="570" y="625"/>
                  </a:lnTo>
                  <a:lnTo>
                    <a:pt x="568" y="625"/>
                  </a:lnTo>
                  <a:lnTo>
                    <a:pt x="567" y="625"/>
                  </a:lnTo>
                  <a:lnTo>
                    <a:pt x="567" y="624"/>
                  </a:lnTo>
                  <a:lnTo>
                    <a:pt x="565" y="624"/>
                  </a:lnTo>
                  <a:lnTo>
                    <a:pt x="563" y="625"/>
                  </a:lnTo>
                  <a:lnTo>
                    <a:pt x="559" y="624"/>
                  </a:lnTo>
                  <a:lnTo>
                    <a:pt x="557" y="624"/>
                  </a:lnTo>
                  <a:lnTo>
                    <a:pt x="552" y="622"/>
                  </a:lnTo>
                  <a:lnTo>
                    <a:pt x="549" y="622"/>
                  </a:lnTo>
                  <a:lnTo>
                    <a:pt x="543" y="622"/>
                  </a:lnTo>
                  <a:lnTo>
                    <a:pt x="543" y="621"/>
                  </a:lnTo>
                  <a:lnTo>
                    <a:pt x="541" y="619"/>
                  </a:lnTo>
                  <a:lnTo>
                    <a:pt x="543" y="619"/>
                  </a:lnTo>
                  <a:lnTo>
                    <a:pt x="543" y="619"/>
                  </a:lnTo>
                  <a:lnTo>
                    <a:pt x="545" y="617"/>
                  </a:lnTo>
                  <a:lnTo>
                    <a:pt x="545" y="617"/>
                  </a:lnTo>
                  <a:lnTo>
                    <a:pt x="546" y="619"/>
                  </a:lnTo>
                  <a:lnTo>
                    <a:pt x="548" y="619"/>
                  </a:lnTo>
                  <a:lnTo>
                    <a:pt x="548" y="617"/>
                  </a:lnTo>
                  <a:lnTo>
                    <a:pt x="549" y="617"/>
                  </a:lnTo>
                  <a:lnTo>
                    <a:pt x="551" y="617"/>
                  </a:lnTo>
                  <a:lnTo>
                    <a:pt x="552" y="617"/>
                  </a:lnTo>
                  <a:lnTo>
                    <a:pt x="554" y="617"/>
                  </a:lnTo>
                  <a:lnTo>
                    <a:pt x="556" y="617"/>
                  </a:lnTo>
                  <a:lnTo>
                    <a:pt x="556" y="617"/>
                  </a:lnTo>
                  <a:lnTo>
                    <a:pt x="557" y="616"/>
                  </a:lnTo>
                  <a:lnTo>
                    <a:pt x="557" y="616"/>
                  </a:lnTo>
                  <a:lnTo>
                    <a:pt x="559" y="616"/>
                  </a:lnTo>
                  <a:lnTo>
                    <a:pt x="560" y="616"/>
                  </a:lnTo>
                  <a:lnTo>
                    <a:pt x="560" y="617"/>
                  </a:lnTo>
                  <a:lnTo>
                    <a:pt x="560" y="619"/>
                  </a:lnTo>
                  <a:lnTo>
                    <a:pt x="562" y="619"/>
                  </a:lnTo>
                  <a:lnTo>
                    <a:pt x="563" y="619"/>
                  </a:lnTo>
                  <a:lnTo>
                    <a:pt x="565" y="619"/>
                  </a:lnTo>
                  <a:lnTo>
                    <a:pt x="565" y="619"/>
                  </a:lnTo>
                  <a:lnTo>
                    <a:pt x="563" y="616"/>
                  </a:lnTo>
                  <a:lnTo>
                    <a:pt x="562" y="616"/>
                  </a:lnTo>
                  <a:lnTo>
                    <a:pt x="560" y="614"/>
                  </a:lnTo>
                  <a:lnTo>
                    <a:pt x="559" y="614"/>
                  </a:lnTo>
                  <a:lnTo>
                    <a:pt x="557" y="611"/>
                  </a:lnTo>
                  <a:lnTo>
                    <a:pt x="557" y="610"/>
                  </a:lnTo>
                  <a:lnTo>
                    <a:pt x="557" y="606"/>
                  </a:lnTo>
                  <a:lnTo>
                    <a:pt x="560" y="606"/>
                  </a:lnTo>
                  <a:lnTo>
                    <a:pt x="560" y="603"/>
                  </a:lnTo>
                  <a:lnTo>
                    <a:pt x="560" y="602"/>
                  </a:lnTo>
                  <a:lnTo>
                    <a:pt x="562" y="602"/>
                  </a:lnTo>
                  <a:lnTo>
                    <a:pt x="563" y="606"/>
                  </a:lnTo>
                  <a:lnTo>
                    <a:pt x="565" y="610"/>
                  </a:lnTo>
                  <a:lnTo>
                    <a:pt x="563" y="610"/>
                  </a:lnTo>
                  <a:lnTo>
                    <a:pt x="560" y="610"/>
                  </a:lnTo>
                  <a:lnTo>
                    <a:pt x="562" y="611"/>
                  </a:lnTo>
                  <a:lnTo>
                    <a:pt x="565" y="613"/>
                  </a:lnTo>
                  <a:lnTo>
                    <a:pt x="567" y="614"/>
                  </a:lnTo>
                  <a:lnTo>
                    <a:pt x="567" y="616"/>
                  </a:lnTo>
                  <a:lnTo>
                    <a:pt x="568" y="617"/>
                  </a:lnTo>
                  <a:lnTo>
                    <a:pt x="570" y="617"/>
                  </a:lnTo>
                  <a:lnTo>
                    <a:pt x="571" y="616"/>
                  </a:lnTo>
                  <a:lnTo>
                    <a:pt x="573" y="616"/>
                  </a:lnTo>
                  <a:lnTo>
                    <a:pt x="573" y="616"/>
                  </a:lnTo>
                  <a:lnTo>
                    <a:pt x="576" y="616"/>
                  </a:lnTo>
                  <a:lnTo>
                    <a:pt x="578" y="617"/>
                  </a:lnTo>
                  <a:lnTo>
                    <a:pt x="579" y="617"/>
                  </a:lnTo>
                  <a:lnTo>
                    <a:pt x="579" y="619"/>
                  </a:lnTo>
                  <a:lnTo>
                    <a:pt x="579" y="621"/>
                  </a:lnTo>
                  <a:lnTo>
                    <a:pt x="579" y="621"/>
                  </a:lnTo>
                  <a:lnTo>
                    <a:pt x="581" y="621"/>
                  </a:lnTo>
                  <a:lnTo>
                    <a:pt x="582" y="619"/>
                  </a:lnTo>
                  <a:lnTo>
                    <a:pt x="582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1" y="616"/>
                  </a:lnTo>
                  <a:lnTo>
                    <a:pt x="570" y="611"/>
                  </a:lnTo>
                  <a:lnTo>
                    <a:pt x="568" y="610"/>
                  </a:lnTo>
                  <a:lnTo>
                    <a:pt x="568" y="606"/>
                  </a:lnTo>
                  <a:lnTo>
                    <a:pt x="568" y="605"/>
                  </a:lnTo>
                  <a:lnTo>
                    <a:pt x="568" y="603"/>
                  </a:lnTo>
                  <a:lnTo>
                    <a:pt x="571" y="603"/>
                  </a:lnTo>
                  <a:lnTo>
                    <a:pt x="574" y="602"/>
                  </a:lnTo>
                  <a:lnTo>
                    <a:pt x="579" y="599"/>
                  </a:lnTo>
                  <a:lnTo>
                    <a:pt x="579" y="599"/>
                  </a:lnTo>
                  <a:lnTo>
                    <a:pt x="579" y="597"/>
                  </a:lnTo>
                  <a:lnTo>
                    <a:pt x="579" y="597"/>
                  </a:lnTo>
                  <a:lnTo>
                    <a:pt x="578" y="595"/>
                  </a:lnTo>
                  <a:lnTo>
                    <a:pt x="574" y="595"/>
                  </a:lnTo>
                  <a:lnTo>
                    <a:pt x="573" y="595"/>
                  </a:lnTo>
                  <a:lnTo>
                    <a:pt x="571" y="597"/>
                  </a:lnTo>
                  <a:lnTo>
                    <a:pt x="568" y="597"/>
                  </a:lnTo>
                  <a:lnTo>
                    <a:pt x="567" y="597"/>
                  </a:lnTo>
                  <a:lnTo>
                    <a:pt x="565" y="597"/>
                  </a:lnTo>
                  <a:lnTo>
                    <a:pt x="563" y="595"/>
                  </a:lnTo>
                  <a:lnTo>
                    <a:pt x="563" y="594"/>
                  </a:lnTo>
                  <a:lnTo>
                    <a:pt x="563" y="592"/>
                  </a:lnTo>
                  <a:lnTo>
                    <a:pt x="563" y="591"/>
                  </a:lnTo>
                  <a:lnTo>
                    <a:pt x="563" y="591"/>
                  </a:lnTo>
                  <a:lnTo>
                    <a:pt x="565" y="589"/>
                  </a:lnTo>
                  <a:lnTo>
                    <a:pt x="567" y="589"/>
                  </a:lnTo>
                  <a:lnTo>
                    <a:pt x="567" y="589"/>
                  </a:lnTo>
                  <a:lnTo>
                    <a:pt x="568" y="589"/>
                  </a:lnTo>
                  <a:lnTo>
                    <a:pt x="568" y="589"/>
                  </a:lnTo>
                  <a:lnTo>
                    <a:pt x="568" y="588"/>
                  </a:lnTo>
                  <a:lnTo>
                    <a:pt x="568" y="588"/>
                  </a:lnTo>
                  <a:lnTo>
                    <a:pt x="567" y="586"/>
                  </a:lnTo>
                  <a:lnTo>
                    <a:pt x="565" y="586"/>
                  </a:lnTo>
                  <a:lnTo>
                    <a:pt x="565" y="584"/>
                  </a:lnTo>
                  <a:lnTo>
                    <a:pt x="565" y="584"/>
                  </a:lnTo>
                  <a:lnTo>
                    <a:pt x="567" y="584"/>
                  </a:lnTo>
                  <a:lnTo>
                    <a:pt x="568" y="584"/>
                  </a:lnTo>
                  <a:lnTo>
                    <a:pt x="570" y="586"/>
                  </a:lnTo>
                  <a:lnTo>
                    <a:pt x="571" y="586"/>
                  </a:lnTo>
                  <a:lnTo>
                    <a:pt x="571" y="586"/>
                  </a:lnTo>
                  <a:lnTo>
                    <a:pt x="573" y="584"/>
                  </a:lnTo>
                  <a:lnTo>
                    <a:pt x="574" y="583"/>
                  </a:lnTo>
                  <a:lnTo>
                    <a:pt x="576" y="581"/>
                  </a:lnTo>
                  <a:lnTo>
                    <a:pt x="578" y="580"/>
                  </a:lnTo>
                  <a:lnTo>
                    <a:pt x="578" y="580"/>
                  </a:lnTo>
                  <a:close/>
                  <a:moveTo>
                    <a:pt x="505" y="566"/>
                  </a:moveTo>
                  <a:lnTo>
                    <a:pt x="507" y="566"/>
                  </a:lnTo>
                  <a:lnTo>
                    <a:pt x="507" y="566"/>
                  </a:lnTo>
                  <a:lnTo>
                    <a:pt x="508" y="567"/>
                  </a:lnTo>
                  <a:lnTo>
                    <a:pt x="510" y="567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08" y="569"/>
                  </a:lnTo>
                  <a:lnTo>
                    <a:pt x="507" y="569"/>
                  </a:lnTo>
                  <a:lnTo>
                    <a:pt x="507" y="567"/>
                  </a:lnTo>
                  <a:lnTo>
                    <a:pt x="505" y="566"/>
                  </a:lnTo>
                  <a:lnTo>
                    <a:pt x="505" y="566"/>
                  </a:lnTo>
                  <a:lnTo>
                    <a:pt x="505" y="566"/>
                  </a:lnTo>
                  <a:close/>
                  <a:moveTo>
                    <a:pt x="500" y="562"/>
                  </a:moveTo>
                  <a:lnTo>
                    <a:pt x="500" y="567"/>
                  </a:lnTo>
                  <a:lnTo>
                    <a:pt x="502" y="567"/>
                  </a:lnTo>
                  <a:lnTo>
                    <a:pt x="502" y="567"/>
                  </a:lnTo>
                  <a:lnTo>
                    <a:pt x="504" y="569"/>
                  </a:lnTo>
                  <a:lnTo>
                    <a:pt x="505" y="570"/>
                  </a:lnTo>
                  <a:lnTo>
                    <a:pt x="502" y="573"/>
                  </a:lnTo>
                  <a:lnTo>
                    <a:pt x="502" y="575"/>
                  </a:lnTo>
                  <a:lnTo>
                    <a:pt x="500" y="575"/>
                  </a:lnTo>
                  <a:lnTo>
                    <a:pt x="499" y="573"/>
                  </a:lnTo>
                  <a:lnTo>
                    <a:pt x="497" y="570"/>
                  </a:lnTo>
                  <a:lnTo>
                    <a:pt x="497" y="569"/>
                  </a:lnTo>
                  <a:lnTo>
                    <a:pt x="496" y="566"/>
                  </a:lnTo>
                  <a:lnTo>
                    <a:pt x="497" y="566"/>
                  </a:lnTo>
                  <a:lnTo>
                    <a:pt x="499" y="566"/>
                  </a:lnTo>
                  <a:lnTo>
                    <a:pt x="499" y="564"/>
                  </a:lnTo>
                  <a:lnTo>
                    <a:pt x="500" y="562"/>
                  </a:lnTo>
                  <a:close/>
                  <a:moveTo>
                    <a:pt x="504" y="554"/>
                  </a:moveTo>
                  <a:lnTo>
                    <a:pt x="504" y="556"/>
                  </a:lnTo>
                  <a:lnTo>
                    <a:pt x="504" y="556"/>
                  </a:lnTo>
                  <a:lnTo>
                    <a:pt x="504" y="558"/>
                  </a:lnTo>
                  <a:lnTo>
                    <a:pt x="504" y="558"/>
                  </a:lnTo>
                  <a:lnTo>
                    <a:pt x="504" y="559"/>
                  </a:lnTo>
                  <a:lnTo>
                    <a:pt x="502" y="558"/>
                  </a:lnTo>
                  <a:lnTo>
                    <a:pt x="502" y="558"/>
                  </a:lnTo>
                  <a:lnTo>
                    <a:pt x="500" y="559"/>
                  </a:lnTo>
                  <a:lnTo>
                    <a:pt x="500" y="559"/>
                  </a:lnTo>
                  <a:lnTo>
                    <a:pt x="499" y="559"/>
                  </a:lnTo>
                  <a:lnTo>
                    <a:pt x="497" y="559"/>
                  </a:lnTo>
                  <a:lnTo>
                    <a:pt x="496" y="561"/>
                  </a:lnTo>
                  <a:lnTo>
                    <a:pt x="494" y="562"/>
                  </a:lnTo>
                  <a:lnTo>
                    <a:pt x="494" y="562"/>
                  </a:lnTo>
                  <a:lnTo>
                    <a:pt x="492" y="561"/>
                  </a:lnTo>
                  <a:lnTo>
                    <a:pt x="494" y="559"/>
                  </a:lnTo>
                  <a:lnTo>
                    <a:pt x="494" y="558"/>
                  </a:lnTo>
                  <a:lnTo>
                    <a:pt x="496" y="556"/>
                  </a:lnTo>
                  <a:lnTo>
                    <a:pt x="497" y="558"/>
                  </a:lnTo>
                  <a:lnTo>
                    <a:pt x="499" y="556"/>
                  </a:lnTo>
                  <a:lnTo>
                    <a:pt x="502" y="554"/>
                  </a:lnTo>
                  <a:lnTo>
                    <a:pt x="504" y="554"/>
                  </a:lnTo>
                  <a:close/>
                  <a:moveTo>
                    <a:pt x="491" y="540"/>
                  </a:moveTo>
                  <a:lnTo>
                    <a:pt x="492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4" y="543"/>
                  </a:lnTo>
                  <a:lnTo>
                    <a:pt x="494" y="543"/>
                  </a:lnTo>
                  <a:lnTo>
                    <a:pt x="492" y="545"/>
                  </a:lnTo>
                  <a:lnTo>
                    <a:pt x="492" y="547"/>
                  </a:lnTo>
                  <a:lnTo>
                    <a:pt x="491" y="547"/>
                  </a:lnTo>
                  <a:lnTo>
                    <a:pt x="491" y="547"/>
                  </a:lnTo>
                  <a:lnTo>
                    <a:pt x="491" y="545"/>
                  </a:lnTo>
                  <a:lnTo>
                    <a:pt x="491" y="545"/>
                  </a:lnTo>
                  <a:lnTo>
                    <a:pt x="491" y="543"/>
                  </a:lnTo>
                  <a:lnTo>
                    <a:pt x="491" y="542"/>
                  </a:lnTo>
                  <a:lnTo>
                    <a:pt x="491" y="540"/>
                  </a:lnTo>
                  <a:close/>
                  <a:moveTo>
                    <a:pt x="492" y="532"/>
                  </a:moveTo>
                  <a:lnTo>
                    <a:pt x="494" y="532"/>
                  </a:lnTo>
                  <a:lnTo>
                    <a:pt x="496" y="532"/>
                  </a:lnTo>
                  <a:lnTo>
                    <a:pt x="497" y="534"/>
                  </a:lnTo>
                  <a:lnTo>
                    <a:pt x="499" y="534"/>
                  </a:lnTo>
                  <a:lnTo>
                    <a:pt x="500" y="536"/>
                  </a:lnTo>
                  <a:lnTo>
                    <a:pt x="499" y="537"/>
                  </a:lnTo>
                  <a:lnTo>
                    <a:pt x="497" y="537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91" y="539"/>
                  </a:lnTo>
                  <a:lnTo>
                    <a:pt x="491" y="537"/>
                  </a:lnTo>
                  <a:lnTo>
                    <a:pt x="492" y="536"/>
                  </a:lnTo>
                  <a:lnTo>
                    <a:pt x="492" y="536"/>
                  </a:lnTo>
                  <a:lnTo>
                    <a:pt x="492" y="534"/>
                  </a:lnTo>
                  <a:lnTo>
                    <a:pt x="492" y="532"/>
                  </a:lnTo>
                  <a:close/>
                  <a:moveTo>
                    <a:pt x="496" y="509"/>
                  </a:moveTo>
                  <a:lnTo>
                    <a:pt x="496" y="510"/>
                  </a:lnTo>
                  <a:lnTo>
                    <a:pt x="496" y="512"/>
                  </a:lnTo>
                  <a:lnTo>
                    <a:pt x="494" y="515"/>
                  </a:lnTo>
                  <a:lnTo>
                    <a:pt x="492" y="517"/>
                  </a:lnTo>
                  <a:lnTo>
                    <a:pt x="491" y="518"/>
                  </a:lnTo>
                  <a:lnTo>
                    <a:pt x="489" y="518"/>
                  </a:lnTo>
                  <a:lnTo>
                    <a:pt x="488" y="517"/>
                  </a:lnTo>
                  <a:lnTo>
                    <a:pt x="489" y="515"/>
                  </a:lnTo>
                  <a:lnTo>
                    <a:pt x="491" y="515"/>
                  </a:lnTo>
                  <a:lnTo>
                    <a:pt x="491" y="514"/>
                  </a:lnTo>
                  <a:lnTo>
                    <a:pt x="489" y="514"/>
                  </a:lnTo>
                  <a:lnTo>
                    <a:pt x="489" y="514"/>
                  </a:lnTo>
                  <a:lnTo>
                    <a:pt x="488" y="512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91" y="510"/>
                  </a:lnTo>
                  <a:lnTo>
                    <a:pt x="494" y="510"/>
                  </a:lnTo>
                  <a:lnTo>
                    <a:pt x="494" y="509"/>
                  </a:lnTo>
                  <a:lnTo>
                    <a:pt x="496" y="509"/>
                  </a:lnTo>
                  <a:close/>
                  <a:moveTo>
                    <a:pt x="500" y="507"/>
                  </a:moveTo>
                  <a:lnTo>
                    <a:pt x="502" y="507"/>
                  </a:lnTo>
                  <a:lnTo>
                    <a:pt x="502" y="509"/>
                  </a:lnTo>
                  <a:lnTo>
                    <a:pt x="504" y="509"/>
                  </a:lnTo>
                  <a:lnTo>
                    <a:pt x="504" y="509"/>
                  </a:lnTo>
                  <a:lnTo>
                    <a:pt x="505" y="510"/>
                  </a:lnTo>
                  <a:lnTo>
                    <a:pt x="505" y="517"/>
                  </a:lnTo>
                  <a:lnTo>
                    <a:pt x="505" y="518"/>
                  </a:lnTo>
                  <a:lnTo>
                    <a:pt x="505" y="521"/>
                  </a:lnTo>
                  <a:lnTo>
                    <a:pt x="505" y="525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8"/>
                  </a:lnTo>
                  <a:lnTo>
                    <a:pt x="505" y="529"/>
                  </a:lnTo>
                  <a:lnTo>
                    <a:pt x="504" y="531"/>
                  </a:lnTo>
                  <a:lnTo>
                    <a:pt x="504" y="532"/>
                  </a:lnTo>
                  <a:lnTo>
                    <a:pt x="504" y="532"/>
                  </a:lnTo>
                  <a:lnTo>
                    <a:pt x="502" y="532"/>
                  </a:lnTo>
                  <a:lnTo>
                    <a:pt x="500" y="532"/>
                  </a:lnTo>
                  <a:lnTo>
                    <a:pt x="500" y="531"/>
                  </a:lnTo>
                  <a:lnTo>
                    <a:pt x="500" y="529"/>
                  </a:lnTo>
                  <a:lnTo>
                    <a:pt x="500" y="528"/>
                  </a:lnTo>
                  <a:lnTo>
                    <a:pt x="499" y="526"/>
                  </a:lnTo>
                  <a:lnTo>
                    <a:pt x="499" y="526"/>
                  </a:lnTo>
                  <a:lnTo>
                    <a:pt x="500" y="525"/>
                  </a:lnTo>
                  <a:lnTo>
                    <a:pt x="500" y="525"/>
                  </a:lnTo>
                  <a:lnTo>
                    <a:pt x="500" y="523"/>
                  </a:lnTo>
                  <a:lnTo>
                    <a:pt x="500" y="523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499" y="523"/>
                  </a:lnTo>
                  <a:lnTo>
                    <a:pt x="497" y="525"/>
                  </a:lnTo>
                  <a:lnTo>
                    <a:pt x="497" y="525"/>
                  </a:lnTo>
                  <a:lnTo>
                    <a:pt x="497" y="528"/>
                  </a:lnTo>
                  <a:lnTo>
                    <a:pt x="497" y="529"/>
                  </a:lnTo>
                  <a:lnTo>
                    <a:pt x="497" y="529"/>
                  </a:lnTo>
                  <a:lnTo>
                    <a:pt x="496" y="529"/>
                  </a:lnTo>
                  <a:lnTo>
                    <a:pt x="492" y="529"/>
                  </a:lnTo>
                  <a:lnTo>
                    <a:pt x="491" y="528"/>
                  </a:lnTo>
                  <a:lnTo>
                    <a:pt x="489" y="528"/>
                  </a:lnTo>
                  <a:lnTo>
                    <a:pt x="489" y="526"/>
                  </a:lnTo>
                  <a:lnTo>
                    <a:pt x="489" y="525"/>
                  </a:lnTo>
                  <a:lnTo>
                    <a:pt x="492" y="525"/>
                  </a:lnTo>
                  <a:lnTo>
                    <a:pt x="492" y="523"/>
                  </a:lnTo>
                  <a:lnTo>
                    <a:pt x="492" y="521"/>
                  </a:lnTo>
                  <a:lnTo>
                    <a:pt x="491" y="521"/>
                  </a:lnTo>
                  <a:lnTo>
                    <a:pt x="491" y="520"/>
                  </a:lnTo>
                  <a:lnTo>
                    <a:pt x="491" y="520"/>
                  </a:lnTo>
                  <a:lnTo>
                    <a:pt x="492" y="518"/>
                  </a:lnTo>
                  <a:lnTo>
                    <a:pt x="494" y="518"/>
                  </a:lnTo>
                  <a:lnTo>
                    <a:pt x="494" y="518"/>
                  </a:lnTo>
                  <a:lnTo>
                    <a:pt x="496" y="518"/>
                  </a:lnTo>
                  <a:lnTo>
                    <a:pt x="496" y="517"/>
                  </a:lnTo>
                  <a:lnTo>
                    <a:pt x="494" y="517"/>
                  </a:lnTo>
                  <a:lnTo>
                    <a:pt x="496" y="515"/>
                  </a:lnTo>
                  <a:lnTo>
                    <a:pt x="497" y="514"/>
                  </a:lnTo>
                  <a:lnTo>
                    <a:pt x="499" y="512"/>
                  </a:lnTo>
                  <a:lnTo>
                    <a:pt x="499" y="512"/>
                  </a:lnTo>
                  <a:lnTo>
                    <a:pt x="497" y="510"/>
                  </a:lnTo>
                  <a:lnTo>
                    <a:pt x="499" y="509"/>
                  </a:lnTo>
                  <a:lnTo>
                    <a:pt x="499" y="509"/>
                  </a:lnTo>
                  <a:lnTo>
                    <a:pt x="500" y="507"/>
                  </a:lnTo>
                  <a:close/>
                  <a:moveTo>
                    <a:pt x="492" y="495"/>
                  </a:moveTo>
                  <a:lnTo>
                    <a:pt x="492" y="496"/>
                  </a:lnTo>
                  <a:lnTo>
                    <a:pt x="494" y="499"/>
                  </a:lnTo>
                  <a:lnTo>
                    <a:pt x="496" y="502"/>
                  </a:lnTo>
                  <a:lnTo>
                    <a:pt x="496" y="506"/>
                  </a:lnTo>
                  <a:lnTo>
                    <a:pt x="494" y="507"/>
                  </a:lnTo>
                  <a:lnTo>
                    <a:pt x="491" y="509"/>
                  </a:lnTo>
                  <a:lnTo>
                    <a:pt x="491" y="509"/>
                  </a:lnTo>
                  <a:lnTo>
                    <a:pt x="489" y="509"/>
                  </a:lnTo>
                  <a:lnTo>
                    <a:pt x="488" y="506"/>
                  </a:lnTo>
                  <a:lnTo>
                    <a:pt x="489" y="501"/>
                  </a:lnTo>
                  <a:lnTo>
                    <a:pt x="491" y="499"/>
                  </a:lnTo>
                  <a:lnTo>
                    <a:pt x="489" y="498"/>
                  </a:lnTo>
                  <a:lnTo>
                    <a:pt x="489" y="496"/>
                  </a:lnTo>
                  <a:lnTo>
                    <a:pt x="489" y="496"/>
                  </a:lnTo>
                  <a:lnTo>
                    <a:pt x="492" y="495"/>
                  </a:lnTo>
                  <a:close/>
                  <a:moveTo>
                    <a:pt x="499" y="491"/>
                  </a:moveTo>
                  <a:lnTo>
                    <a:pt x="500" y="491"/>
                  </a:lnTo>
                  <a:lnTo>
                    <a:pt x="500" y="495"/>
                  </a:lnTo>
                  <a:lnTo>
                    <a:pt x="500" y="496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501"/>
                  </a:lnTo>
                  <a:lnTo>
                    <a:pt x="504" y="501"/>
                  </a:lnTo>
                  <a:lnTo>
                    <a:pt x="504" y="501"/>
                  </a:lnTo>
                  <a:lnTo>
                    <a:pt x="504" y="502"/>
                  </a:lnTo>
                  <a:lnTo>
                    <a:pt x="504" y="502"/>
                  </a:lnTo>
                  <a:lnTo>
                    <a:pt x="504" y="506"/>
                  </a:lnTo>
                  <a:lnTo>
                    <a:pt x="504" y="506"/>
                  </a:lnTo>
                  <a:lnTo>
                    <a:pt x="502" y="506"/>
                  </a:lnTo>
                  <a:lnTo>
                    <a:pt x="499" y="506"/>
                  </a:lnTo>
                  <a:lnTo>
                    <a:pt x="497" y="504"/>
                  </a:lnTo>
                  <a:lnTo>
                    <a:pt x="497" y="502"/>
                  </a:lnTo>
                  <a:lnTo>
                    <a:pt x="497" y="501"/>
                  </a:lnTo>
                  <a:lnTo>
                    <a:pt x="496" y="499"/>
                  </a:lnTo>
                  <a:lnTo>
                    <a:pt x="496" y="499"/>
                  </a:lnTo>
                  <a:lnTo>
                    <a:pt x="494" y="498"/>
                  </a:lnTo>
                  <a:lnTo>
                    <a:pt x="494" y="496"/>
                  </a:lnTo>
                  <a:lnTo>
                    <a:pt x="494" y="495"/>
                  </a:lnTo>
                  <a:lnTo>
                    <a:pt x="494" y="495"/>
                  </a:lnTo>
                  <a:lnTo>
                    <a:pt x="497" y="493"/>
                  </a:lnTo>
                  <a:lnTo>
                    <a:pt x="499" y="491"/>
                  </a:lnTo>
                  <a:close/>
                  <a:moveTo>
                    <a:pt x="496" y="488"/>
                  </a:moveTo>
                  <a:lnTo>
                    <a:pt x="497" y="490"/>
                  </a:lnTo>
                  <a:lnTo>
                    <a:pt x="499" y="490"/>
                  </a:lnTo>
                  <a:lnTo>
                    <a:pt x="499" y="490"/>
                  </a:lnTo>
                  <a:lnTo>
                    <a:pt x="497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4" y="491"/>
                  </a:lnTo>
                  <a:lnTo>
                    <a:pt x="494" y="490"/>
                  </a:lnTo>
                  <a:lnTo>
                    <a:pt x="494" y="490"/>
                  </a:lnTo>
                  <a:lnTo>
                    <a:pt x="496" y="488"/>
                  </a:lnTo>
                  <a:close/>
                  <a:moveTo>
                    <a:pt x="508" y="444"/>
                  </a:moveTo>
                  <a:lnTo>
                    <a:pt x="508" y="446"/>
                  </a:lnTo>
                  <a:lnTo>
                    <a:pt x="508" y="449"/>
                  </a:lnTo>
                  <a:lnTo>
                    <a:pt x="508" y="450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7" y="454"/>
                  </a:lnTo>
                  <a:lnTo>
                    <a:pt x="505" y="454"/>
                  </a:lnTo>
                  <a:lnTo>
                    <a:pt x="504" y="454"/>
                  </a:lnTo>
                  <a:lnTo>
                    <a:pt x="502" y="454"/>
                  </a:lnTo>
                  <a:lnTo>
                    <a:pt x="502" y="452"/>
                  </a:lnTo>
                  <a:lnTo>
                    <a:pt x="502" y="450"/>
                  </a:lnTo>
                  <a:lnTo>
                    <a:pt x="504" y="450"/>
                  </a:lnTo>
                  <a:lnTo>
                    <a:pt x="505" y="447"/>
                  </a:lnTo>
                  <a:lnTo>
                    <a:pt x="505" y="446"/>
                  </a:lnTo>
                  <a:lnTo>
                    <a:pt x="505" y="444"/>
                  </a:lnTo>
                  <a:lnTo>
                    <a:pt x="507" y="444"/>
                  </a:lnTo>
                  <a:lnTo>
                    <a:pt x="508" y="444"/>
                  </a:lnTo>
                  <a:close/>
                  <a:moveTo>
                    <a:pt x="496" y="436"/>
                  </a:moveTo>
                  <a:lnTo>
                    <a:pt x="496" y="436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9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6"/>
                  </a:lnTo>
                  <a:close/>
                  <a:moveTo>
                    <a:pt x="516" y="432"/>
                  </a:moveTo>
                  <a:lnTo>
                    <a:pt x="516" y="432"/>
                  </a:lnTo>
                  <a:lnTo>
                    <a:pt x="518" y="433"/>
                  </a:lnTo>
                  <a:lnTo>
                    <a:pt x="518" y="435"/>
                  </a:lnTo>
                  <a:lnTo>
                    <a:pt x="518" y="436"/>
                  </a:lnTo>
                  <a:lnTo>
                    <a:pt x="518" y="438"/>
                  </a:lnTo>
                  <a:lnTo>
                    <a:pt x="516" y="438"/>
                  </a:lnTo>
                  <a:lnTo>
                    <a:pt x="516" y="438"/>
                  </a:lnTo>
                  <a:lnTo>
                    <a:pt x="516" y="436"/>
                  </a:lnTo>
                  <a:lnTo>
                    <a:pt x="516" y="436"/>
                  </a:lnTo>
                  <a:lnTo>
                    <a:pt x="515" y="435"/>
                  </a:lnTo>
                  <a:lnTo>
                    <a:pt x="515" y="435"/>
                  </a:lnTo>
                  <a:lnTo>
                    <a:pt x="515" y="433"/>
                  </a:lnTo>
                  <a:lnTo>
                    <a:pt x="515" y="433"/>
                  </a:lnTo>
                  <a:lnTo>
                    <a:pt x="516" y="432"/>
                  </a:lnTo>
                  <a:close/>
                  <a:moveTo>
                    <a:pt x="524" y="428"/>
                  </a:moveTo>
                  <a:lnTo>
                    <a:pt x="526" y="430"/>
                  </a:lnTo>
                  <a:lnTo>
                    <a:pt x="529" y="430"/>
                  </a:lnTo>
                  <a:lnTo>
                    <a:pt x="530" y="432"/>
                  </a:lnTo>
                  <a:lnTo>
                    <a:pt x="530" y="433"/>
                  </a:lnTo>
                  <a:lnTo>
                    <a:pt x="529" y="435"/>
                  </a:lnTo>
                  <a:lnTo>
                    <a:pt x="529" y="435"/>
                  </a:lnTo>
                  <a:lnTo>
                    <a:pt x="527" y="436"/>
                  </a:lnTo>
                  <a:lnTo>
                    <a:pt x="522" y="438"/>
                  </a:lnTo>
                  <a:lnTo>
                    <a:pt x="521" y="438"/>
                  </a:lnTo>
                  <a:lnTo>
                    <a:pt x="521" y="436"/>
                  </a:lnTo>
                  <a:lnTo>
                    <a:pt x="521" y="435"/>
                  </a:lnTo>
                  <a:lnTo>
                    <a:pt x="519" y="435"/>
                  </a:lnTo>
                  <a:lnTo>
                    <a:pt x="521" y="433"/>
                  </a:lnTo>
                  <a:lnTo>
                    <a:pt x="522" y="432"/>
                  </a:lnTo>
                  <a:lnTo>
                    <a:pt x="522" y="432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2" y="428"/>
                  </a:lnTo>
                  <a:lnTo>
                    <a:pt x="524" y="428"/>
                  </a:lnTo>
                  <a:close/>
                  <a:moveTo>
                    <a:pt x="513" y="425"/>
                  </a:moveTo>
                  <a:lnTo>
                    <a:pt x="515" y="425"/>
                  </a:lnTo>
                  <a:lnTo>
                    <a:pt x="515" y="427"/>
                  </a:lnTo>
                  <a:lnTo>
                    <a:pt x="516" y="427"/>
                  </a:lnTo>
                  <a:lnTo>
                    <a:pt x="516" y="428"/>
                  </a:lnTo>
                  <a:lnTo>
                    <a:pt x="516" y="430"/>
                  </a:lnTo>
                  <a:lnTo>
                    <a:pt x="515" y="430"/>
                  </a:lnTo>
                  <a:lnTo>
                    <a:pt x="515" y="430"/>
                  </a:lnTo>
                  <a:lnTo>
                    <a:pt x="513" y="432"/>
                  </a:lnTo>
                  <a:lnTo>
                    <a:pt x="511" y="432"/>
                  </a:lnTo>
                  <a:lnTo>
                    <a:pt x="511" y="433"/>
                  </a:lnTo>
                  <a:lnTo>
                    <a:pt x="513" y="435"/>
                  </a:lnTo>
                  <a:lnTo>
                    <a:pt x="515" y="436"/>
                  </a:lnTo>
                  <a:lnTo>
                    <a:pt x="515" y="438"/>
                  </a:lnTo>
                  <a:lnTo>
                    <a:pt x="515" y="439"/>
                  </a:lnTo>
                  <a:lnTo>
                    <a:pt x="515" y="439"/>
                  </a:lnTo>
                  <a:lnTo>
                    <a:pt x="515" y="441"/>
                  </a:lnTo>
                  <a:lnTo>
                    <a:pt x="516" y="443"/>
                  </a:lnTo>
                  <a:lnTo>
                    <a:pt x="516" y="443"/>
                  </a:lnTo>
                  <a:lnTo>
                    <a:pt x="516" y="444"/>
                  </a:lnTo>
                  <a:lnTo>
                    <a:pt x="516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1" y="447"/>
                  </a:lnTo>
                  <a:lnTo>
                    <a:pt x="510" y="446"/>
                  </a:lnTo>
                  <a:lnTo>
                    <a:pt x="511" y="444"/>
                  </a:lnTo>
                  <a:lnTo>
                    <a:pt x="510" y="443"/>
                  </a:lnTo>
                  <a:lnTo>
                    <a:pt x="508" y="441"/>
                  </a:lnTo>
                  <a:lnTo>
                    <a:pt x="507" y="439"/>
                  </a:lnTo>
                  <a:lnTo>
                    <a:pt x="507" y="438"/>
                  </a:lnTo>
                  <a:lnTo>
                    <a:pt x="505" y="436"/>
                  </a:lnTo>
                  <a:lnTo>
                    <a:pt x="504" y="435"/>
                  </a:lnTo>
                  <a:lnTo>
                    <a:pt x="505" y="433"/>
                  </a:lnTo>
                  <a:lnTo>
                    <a:pt x="505" y="432"/>
                  </a:lnTo>
                  <a:lnTo>
                    <a:pt x="507" y="430"/>
                  </a:lnTo>
                  <a:lnTo>
                    <a:pt x="508" y="430"/>
                  </a:lnTo>
                  <a:lnTo>
                    <a:pt x="508" y="430"/>
                  </a:lnTo>
                  <a:lnTo>
                    <a:pt x="510" y="430"/>
                  </a:lnTo>
                  <a:lnTo>
                    <a:pt x="511" y="430"/>
                  </a:lnTo>
                  <a:lnTo>
                    <a:pt x="510" y="427"/>
                  </a:lnTo>
                  <a:lnTo>
                    <a:pt x="511" y="425"/>
                  </a:lnTo>
                  <a:lnTo>
                    <a:pt x="511" y="425"/>
                  </a:lnTo>
                  <a:lnTo>
                    <a:pt x="513" y="425"/>
                  </a:lnTo>
                  <a:close/>
                  <a:moveTo>
                    <a:pt x="515" y="419"/>
                  </a:moveTo>
                  <a:lnTo>
                    <a:pt x="515" y="419"/>
                  </a:lnTo>
                  <a:lnTo>
                    <a:pt x="515" y="419"/>
                  </a:lnTo>
                  <a:lnTo>
                    <a:pt x="515" y="421"/>
                  </a:lnTo>
                  <a:lnTo>
                    <a:pt x="515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0" y="421"/>
                  </a:lnTo>
                  <a:lnTo>
                    <a:pt x="510" y="421"/>
                  </a:lnTo>
                  <a:lnTo>
                    <a:pt x="510" y="419"/>
                  </a:lnTo>
                  <a:lnTo>
                    <a:pt x="513" y="419"/>
                  </a:lnTo>
                  <a:lnTo>
                    <a:pt x="515" y="419"/>
                  </a:lnTo>
                  <a:close/>
                  <a:moveTo>
                    <a:pt x="502" y="414"/>
                  </a:moveTo>
                  <a:lnTo>
                    <a:pt x="502" y="414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4"/>
                  </a:lnTo>
                  <a:lnTo>
                    <a:pt x="502" y="414"/>
                  </a:lnTo>
                  <a:close/>
                  <a:moveTo>
                    <a:pt x="511" y="384"/>
                  </a:moveTo>
                  <a:lnTo>
                    <a:pt x="516" y="386"/>
                  </a:lnTo>
                  <a:lnTo>
                    <a:pt x="519" y="386"/>
                  </a:lnTo>
                  <a:lnTo>
                    <a:pt x="519" y="387"/>
                  </a:lnTo>
                  <a:lnTo>
                    <a:pt x="519" y="389"/>
                  </a:lnTo>
                  <a:lnTo>
                    <a:pt x="519" y="391"/>
                  </a:lnTo>
                  <a:lnTo>
                    <a:pt x="521" y="391"/>
                  </a:lnTo>
                  <a:lnTo>
                    <a:pt x="521" y="392"/>
                  </a:lnTo>
                  <a:lnTo>
                    <a:pt x="519" y="394"/>
                  </a:lnTo>
                  <a:lnTo>
                    <a:pt x="519" y="394"/>
                  </a:lnTo>
                  <a:lnTo>
                    <a:pt x="519" y="395"/>
                  </a:lnTo>
                  <a:lnTo>
                    <a:pt x="519" y="397"/>
                  </a:lnTo>
                  <a:lnTo>
                    <a:pt x="518" y="397"/>
                  </a:lnTo>
                  <a:lnTo>
                    <a:pt x="518" y="397"/>
                  </a:lnTo>
                  <a:lnTo>
                    <a:pt x="516" y="397"/>
                  </a:lnTo>
                  <a:lnTo>
                    <a:pt x="515" y="399"/>
                  </a:lnTo>
                  <a:lnTo>
                    <a:pt x="516" y="399"/>
                  </a:lnTo>
                  <a:lnTo>
                    <a:pt x="516" y="400"/>
                  </a:lnTo>
                  <a:lnTo>
                    <a:pt x="518" y="402"/>
                  </a:lnTo>
                  <a:lnTo>
                    <a:pt x="519" y="403"/>
                  </a:lnTo>
                  <a:lnTo>
                    <a:pt x="521" y="405"/>
                  </a:lnTo>
                  <a:lnTo>
                    <a:pt x="519" y="405"/>
                  </a:lnTo>
                  <a:lnTo>
                    <a:pt x="519" y="406"/>
                  </a:lnTo>
                  <a:lnTo>
                    <a:pt x="518" y="408"/>
                  </a:lnTo>
                  <a:lnTo>
                    <a:pt x="516" y="408"/>
                  </a:lnTo>
                  <a:lnTo>
                    <a:pt x="516" y="410"/>
                  </a:lnTo>
                  <a:lnTo>
                    <a:pt x="515" y="411"/>
                  </a:lnTo>
                  <a:lnTo>
                    <a:pt x="515" y="411"/>
                  </a:lnTo>
                  <a:lnTo>
                    <a:pt x="513" y="411"/>
                  </a:lnTo>
                  <a:lnTo>
                    <a:pt x="511" y="411"/>
                  </a:lnTo>
                  <a:lnTo>
                    <a:pt x="510" y="411"/>
                  </a:lnTo>
                  <a:lnTo>
                    <a:pt x="508" y="411"/>
                  </a:lnTo>
                  <a:lnTo>
                    <a:pt x="507" y="410"/>
                  </a:lnTo>
                  <a:lnTo>
                    <a:pt x="507" y="410"/>
                  </a:lnTo>
                  <a:lnTo>
                    <a:pt x="507" y="408"/>
                  </a:lnTo>
                  <a:lnTo>
                    <a:pt x="508" y="406"/>
                  </a:lnTo>
                  <a:lnTo>
                    <a:pt x="508" y="403"/>
                  </a:lnTo>
                  <a:lnTo>
                    <a:pt x="510" y="399"/>
                  </a:lnTo>
                  <a:lnTo>
                    <a:pt x="510" y="395"/>
                  </a:lnTo>
                  <a:lnTo>
                    <a:pt x="510" y="395"/>
                  </a:lnTo>
                  <a:lnTo>
                    <a:pt x="510" y="394"/>
                  </a:lnTo>
                  <a:lnTo>
                    <a:pt x="510" y="394"/>
                  </a:lnTo>
                  <a:lnTo>
                    <a:pt x="510" y="392"/>
                  </a:lnTo>
                  <a:lnTo>
                    <a:pt x="510" y="392"/>
                  </a:lnTo>
                  <a:lnTo>
                    <a:pt x="511" y="389"/>
                  </a:lnTo>
                  <a:lnTo>
                    <a:pt x="511" y="389"/>
                  </a:lnTo>
                  <a:lnTo>
                    <a:pt x="511" y="387"/>
                  </a:lnTo>
                  <a:lnTo>
                    <a:pt x="511" y="386"/>
                  </a:lnTo>
                  <a:lnTo>
                    <a:pt x="511" y="386"/>
                  </a:lnTo>
                  <a:lnTo>
                    <a:pt x="511" y="384"/>
                  </a:lnTo>
                  <a:lnTo>
                    <a:pt x="511" y="384"/>
                  </a:lnTo>
                  <a:close/>
                  <a:moveTo>
                    <a:pt x="442" y="247"/>
                  </a:moveTo>
                  <a:lnTo>
                    <a:pt x="442" y="247"/>
                  </a:lnTo>
                  <a:lnTo>
                    <a:pt x="442" y="247"/>
                  </a:lnTo>
                  <a:lnTo>
                    <a:pt x="444" y="247"/>
                  </a:lnTo>
                  <a:lnTo>
                    <a:pt x="444" y="249"/>
                  </a:lnTo>
                  <a:lnTo>
                    <a:pt x="444" y="249"/>
                  </a:lnTo>
                  <a:lnTo>
                    <a:pt x="442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7"/>
                  </a:lnTo>
                  <a:lnTo>
                    <a:pt x="442" y="247"/>
                  </a:lnTo>
                  <a:lnTo>
                    <a:pt x="442" y="247"/>
                  </a:lnTo>
                  <a:close/>
                  <a:moveTo>
                    <a:pt x="0" y="145"/>
                  </a:moveTo>
                  <a:lnTo>
                    <a:pt x="2" y="145"/>
                  </a:lnTo>
                  <a:lnTo>
                    <a:pt x="2" y="145"/>
                  </a:lnTo>
                  <a:lnTo>
                    <a:pt x="2" y="14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0" y="145"/>
                  </a:lnTo>
                  <a:close/>
                  <a:moveTo>
                    <a:pt x="578" y="0"/>
                  </a:moveTo>
                  <a:lnTo>
                    <a:pt x="578" y="1"/>
                  </a:lnTo>
                  <a:lnTo>
                    <a:pt x="579" y="5"/>
                  </a:lnTo>
                  <a:lnTo>
                    <a:pt x="579" y="6"/>
                  </a:lnTo>
                  <a:lnTo>
                    <a:pt x="581" y="6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9"/>
                  </a:lnTo>
                  <a:lnTo>
                    <a:pt x="582" y="9"/>
                  </a:lnTo>
                  <a:lnTo>
                    <a:pt x="582" y="11"/>
                  </a:lnTo>
                  <a:lnTo>
                    <a:pt x="582" y="11"/>
                  </a:lnTo>
                  <a:lnTo>
                    <a:pt x="582" y="13"/>
                  </a:lnTo>
                  <a:lnTo>
                    <a:pt x="584" y="14"/>
                  </a:lnTo>
                  <a:lnTo>
                    <a:pt x="584" y="16"/>
                  </a:lnTo>
                  <a:lnTo>
                    <a:pt x="584" y="17"/>
                  </a:lnTo>
                  <a:lnTo>
                    <a:pt x="584" y="19"/>
                  </a:lnTo>
                  <a:lnTo>
                    <a:pt x="586" y="20"/>
                  </a:lnTo>
                  <a:lnTo>
                    <a:pt x="586" y="22"/>
                  </a:lnTo>
                  <a:lnTo>
                    <a:pt x="586" y="22"/>
                  </a:lnTo>
                  <a:lnTo>
                    <a:pt x="587" y="24"/>
                  </a:lnTo>
                  <a:lnTo>
                    <a:pt x="587" y="25"/>
                  </a:lnTo>
                  <a:lnTo>
                    <a:pt x="589" y="25"/>
                  </a:lnTo>
                  <a:lnTo>
                    <a:pt x="590" y="27"/>
                  </a:lnTo>
                  <a:lnTo>
                    <a:pt x="590" y="27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0" y="30"/>
                  </a:lnTo>
                  <a:lnTo>
                    <a:pt x="589" y="33"/>
                  </a:lnTo>
                  <a:lnTo>
                    <a:pt x="589" y="33"/>
                  </a:lnTo>
                  <a:lnTo>
                    <a:pt x="590" y="35"/>
                  </a:lnTo>
                  <a:lnTo>
                    <a:pt x="590" y="36"/>
                  </a:lnTo>
                  <a:lnTo>
                    <a:pt x="590" y="36"/>
                  </a:lnTo>
                  <a:lnTo>
                    <a:pt x="590" y="38"/>
                  </a:lnTo>
                  <a:lnTo>
                    <a:pt x="589" y="38"/>
                  </a:lnTo>
                  <a:lnTo>
                    <a:pt x="587" y="39"/>
                  </a:lnTo>
                  <a:lnTo>
                    <a:pt x="587" y="39"/>
                  </a:lnTo>
                  <a:lnTo>
                    <a:pt x="589" y="39"/>
                  </a:lnTo>
                  <a:lnTo>
                    <a:pt x="589" y="41"/>
                  </a:lnTo>
                  <a:lnTo>
                    <a:pt x="589" y="42"/>
                  </a:lnTo>
                  <a:lnTo>
                    <a:pt x="589" y="42"/>
                  </a:lnTo>
                  <a:lnTo>
                    <a:pt x="587" y="42"/>
                  </a:lnTo>
                  <a:lnTo>
                    <a:pt x="587" y="44"/>
                  </a:lnTo>
                  <a:lnTo>
                    <a:pt x="589" y="44"/>
                  </a:lnTo>
                  <a:lnTo>
                    <a:pt x="589" y="44"/>
                  </a:lnTo>
                  <a:lnTo>
                    <a:pt x="592" y="46"/>
                  </a:lnTo>
                  <a:lnTo>
                    <a:pt x="592" y="47"/>
                  </a:lnTo>
                  <a:lnTo>
                    <a:pt x="592" y="47"/>
                  </a:lnTo>
                  <a:lnTo>
                    <a:pt x="590" y="49"/>
                  </a:lnTo>
                  <a:lnTo>
                    <a:pt x="590" y="49"/>
                  </a:lnTo>
                  <a:lnTo>
                    <a:pt x="590" y="50"/>
                  </a:lnTo>
                  <a:lnTo>
                    <a:pt x="590" y="50"/>
                  </a:lnTo>
                  <a:lnTo>
                    <a:pt x="592" y="50"/>
                  </a:lnTo>
                  <a:lnTo>
                    <a:pt x="592" y="52"/>
                  </a:lnTo>
                  <a:lnTo>
                    <a:pt x="595" y="53"/>
                  </a:lnTo>
                  <a:lnTo>
                    <a:pt x="597" y="57"/>
                  </a:lnTo>
                  <a:lnTo>
                    <a:pt x="597" y="58"/>
                  </a:lnTo>
                  <a:lnTo>
                    <a:pt x="597" y="61"/>
                  </a:lnTo>
                  <a:lnTo>
                    <a:pt x="597" y="63"/>
                  </a:lnTo>
                  <a:lnTo>
                    <a:pt x="597" y="64"/>
                  </a:lnTo>
                  <a:lnTo>
                    <a:pt x="598" y="68"/>
                  </a:lnTo>
                  <a:lnTo>
                    <a:pt x="600" y="68"/>
                  </a:lnTo>
                  <a:lnTo>
                    <a:pt x="600" y="71"/>
                  </a:lnTo>
                  <a:lnTo>
                    <a:pt x="600" y="71"/>
                  </a:lnTo>
                  <a:lnTo>
                    <a:pt x="600" y="72"/>
                  </a:lnTo>
                  <a:lnTo>
                    <a:pt x="600" y="74"/>
                  </a:lnTo>
                  <a:lnTo>
                    <a:pt x="601" y="77"/>
                  </a:lnTo>
                  <a:lnTo>
                    <a:pt x="600" y="79"/>
                  </a:lnTo>
                  <a:lnTo>
                    <a:pt x="600" y="79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3" y="80"/>
                  </a:lnTo>
                  <a:lnTo>
                    <a:pt x="604" y="80"/>
                  </a:lnTo>
                  <a:lnTo>
                    <a:pt x="608" y="80"/>
                  </a:lnTo>
                  <a:lnTo>
                    <a:pt x="611" y="80"/>
                  </a:lnTo>
                  <a:lnTo>
                    <a:pt x="612" y="82"/>
                  </a:lnTo>
                  <a:lnTo>
                    <a:pt x="612" y="87"/>
                  </a:lnTo>
                  <a:lnTo>
                    <a:pt x="611" y="91"/>
                  </a:lnTo>
                  <a:lnTo>
                    <a:pt x="609" y="96"/>
                  </a:lnTo>
                  <a:lnTo>
                    <a:pt x="608" y="98"/>
                  </a:lnTo>
                  <a:lnTo>
                    <a:pt x="608" y="98"/>
                  </a:lnTo>
                  <a:lnTo>
                    <a:pt x="604" y="99"/>
                  </a:lnTo>
                  <a:lnTo>
                    <a:pt x="600" y="101"/>
                  </a:lnTo>
                  <a:lnTo>
                    <a:pt x="598" y="102"/>
                  </a:lnTo>
                  <a:lnTo>
                    <a:pt x="595" y="104"/>
                  </a:lnTo>
                  <a:lnTo>
                    <a:pt x="595" y="104"/>
                  </a:lnTo>
                  <a:lnTo>
                    <a:pt x="593" y="105"/>
                  </a:lnTo>
                  <a:lnTo>
                    <a:pt x="593" y="105"/>
                  </a:lnTo>
                  <a:lnTo>
                    <a:pt x="592" y="107"/>
                  </a:lnTo>
                  <a:lnTo>
                    <a:pt x="592" y="107"/>
                  </a:lnTo>
                  <a:lnTo>
                    <a:pt x="590" y="109"/>
                  </a:lnTo>
                  <a:lnTo>
                    <a:pt x="590" y="110"/>
                  </a:lnTo>
                  <a:lnTo>
                    <a:pt x="592" y="112"/>
                  </a:lnTo>
                  <a:lnTo>
                    <a:pt x="592" y="112"/>
                  </a:lnTo>
                  <a:lnTo>
                    <a:pt x="592" y="113"/>
                  </a:lnTo>
                  <a:lnTo>
                    <a:pt x="592" y="113"/>
                  </a:lnTo>
                  <a:lnTo>
                    <a:pt x="593" y="115"/>
                  </a:lnTo>
                  <a:lnTo>
                    <a:pt x="593" y="115"/>
                  </a:lnTo>
                  <a:lnTo>
                    <a:pt x="592" y="115"/>
                  </a:lnTo>
                  <a:lnTo>
                    <a:pt x="592" y="115"/>
                  </a:lnTo>
                  <a:lnTo>
                    <a:pt x="590" y="116"/>
                  </a:lnTo>
                  <a:lnTo>
                    <a:pt x="590" y="120"/>
                  </a:lnTo>
                  <a:lnTo>
                    <a:pt x="590" y="120"/>
                  </a:lnTo>
                  <a:lnTo>
                    <a:pt x="590" y="123"/>
                  </a:lnTo>
                  <a:lnTo>
                    <a:pt x="592" y="124"/>
                  </a:lnTo>
                  <a:lnTo>
                    <a:pt x="592" y="129"/>
                  </a:lnTo>
                  <a:lnTo>
                    <a:pt x="593" y="131"/>
                  </a:lnTo>
                  <a:lnTo>
                    <a:pt x="592" y="132"/>
                  </a:lnTo>
                  <a:lnTo>
                    <a:pt x="590" y="134"/>
                  </a:lnTo>
                  <a:lnTo>
                    <a:pt x="590" y="134"/>
                  </a:lnTo>
                  <a:lnTo>
                    <a:pt x="590" y="135"/>
                  </a:lnTo>
                  <a:lnTo>
                    <a:pt x="590" y="135"/>
                  </a:lnTo>
                  <a:lnTo>
                    <a:pt x="592" y="139"/>
                  </a:lnTo>
                  <a:lnTo>
                    <a:pt x="593" y="140"/>
                  </a:lnTo>
                  <a:lnTo>
                    <a:pt x="593" y="142"/>
                  </a:lnTo>
                  <a:lnTo>
                    <a:pt x="593" y="143"/>
                  </a:lnTo>
                  <a:lnTo>
                    <a:pt x="593" y="143"/>
                  </a:lnTo>
                  <a:lnTo>
                    <a:pt x="593" y="145"/>
                  </a:lnTo>
                  <a:lnTo>
                    <a:pt x="590" y="145"/>
                  </a:lnTo>
                  <a:lnTo>
                    <a:pt x="590" y="146"/>
                  </a:lnTo>
                  <a:lnTo>
                    <a:pt x="589" y="146"/>
                  </a:lnTo>
                  <a:lnTo>
                    <a:pt x="589" y="145"/>
                  </a:lnTo>
                  <a:lnTo>
                    <a:pt x="587" y="145"/>
                  </a:lnTo>
                  <a:lnTo>
                    <a:pt x="587" y="146"/>
                  </a:lnTo>
                  <a:lnTo>
                    <a:pt x="586" y="148"/>
                  </a:lnTo>
                  <a:lnTo>
                    <a:pt x="586" y="150"/>
                  </a:lnTo>
                  <a:lnTo>
                    <a:pt x="584" y="151"/>
                  </a:lnTo>
                  <a:lnTo>
                    <a:pt x="584" y="153"/>
                  </a:lnTo>
                  <a:lnTo>
                    <a:pt x="582" y="154"/>
                  </a:lnTo>
                  <a:lnTo>
                    <a:pt x="582" y="156"/>
                  </a:lnTo>
                  <a:lnTo>
                    <a:pt x="582" y="157"/>
                  </a:lnTo>
                  <a:lnTo>
                    <a:pt x="581" y="159"/>
                  </a:lnTo>
                  <a:lnTo>
                    <a:pt x="579" y="161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6" y="164"/>
                  </a:lnTo>
                  <a:lnTo>
                    <a:pt x="574" y="165"/>
                  </a:lnTo>
                  <a:lnTo>
                    <a:pt x="574" y="168"/>
                  </a:lnTo>
                  <a:lnTo>
                    <a:pt x="573" y="168"/>
                  </a:lnTo>
                  <a:lnTo>
                    <a:pt x="573" y="172"/>
                  </a:lnTo>
                  <a:lnTo>
                    <a:pt x="573" y="175"/>
                  </a:lnTo>
                  <a:lnTo>
                    <a:pt x="573" y="176"/>
                  </a:lnTo>
                  <a:lnTo>
                    <a:pt x="571" y="176"/>
                  </a:lnTo>
                  <a:lnTo>
                    <a:pt x="570" y="178"/>
                  </a:lnTo>
                  <a:lnTo>
                    <a:pt x="570" y="180"/>
                  </a:lnTo>
                  <a:lnTo>
                    <a:pt x="570" y="183"/>
                  </a:lnTo>
                  <a:lnTo>
                    <a:pt x="571" y="187"/>
                  </a:lnTo>
                  <a:lnTo>
                    <a:pt x="571" y="189"/>
                  </a:lnTo>
                  <a:lnTo>
                    <a:pt x="571" y="191"/>
                  </a:lnTo>
                  <a:lnTo>
                    <a:pt x="570" y="192"/>
                  </a:lnTo>
                  <a:lnTo>
                    <a:pt x="571" y="192"/>
                  </a:lnTo>
                  <a:lnTo>
                    <a:pt x="571" y="192"/>
                  </a:lnTo>
                  <a:lnTo>
                    <a:pt x="571" y="194"/>
                  </a:lnTo>
                  <a:lnTo>
                    <a:pt x="571" y="194"/>
                  </a:lnTo>
                  <a:lnTo>
                    <a:pt x="571" y="195"/>
                  </a:lnTo>
                  <a:lnTo>
                    <a:pt x="570" y="195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7" y="198"/>
                  </a:lnTo>
                  <a:lnTo>
                    <a:pt x="567" y="202"/>
                  </a:lnTo>
                  <a:lnTo>
                    <a:pt x="565" y="203"/>
                  </a:lnTo>
                  <a:lnTo>
                    <a:pt x="565" y="205"/>
                  </a:lnTo>
                  <a:lnTo>
                    <a:pt x="565" y="205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8"/>
                  </a:lnTo>
                  <a:lnTo>
                    <a:pt x="563" y="208"/>
                  </a:lnTo>
                  <a:lnTo>
                    <a:pt x="563" y="208"/>
                  </a:lnTo>
                  <a:lnTo>
                    <a:pt x="562" y="208"/>
                  </a:lnTo>
                  <a:lnTo>
                    <a:pt x="562" y="209"/>
                  </a:lnTo>
                  <a:lnTo>
                    <a:pt x="562" y="211"/>
                  </a:lnTo>
                  <a:lnTo>
                    <a:pt x="562" y="213"/>
                  </a:lnTo>
                  <a:lnTo>
                    <a:pt x="562" y="216"/>
                  </a:lnTo>
                  <a:lnTo>
                    <a:pt x="562" y="217"/>
                  </a:lnTo>
                  <a:lnTo>
                    <a:pt x="563" y="219"/>
                  </a:lnTo>
                  <a:lnTo>
                    <a:pt x="563" y="220"/>
                  </a:lnTo>
                  <a:lnTo>
                    <a:pt x="565" y="220"/>
                  </a:lnTo>
                  <a:lnTo>
                    <a:pt x="565" y="220"/>
                  </a:lnTo>
                  <a:lnTo>
                    <a:pt x="567" y="222"/>
                  </a:lnTo>
                  <a:lnTo>
                    <a:pt x="565" y="222"/>
                  </a:lnTo>
                  <a:lnTo>
                    <a:pt x="565" y="222"/>
                  </a:lnTo>
                  <a:lnTo>
                    <a:pt x="565" y="224"/>
                  </a:lnTo>
                  <a:lnTo>
                    <a:pt x="565" y="225"/>
                  </a:lnTo>
                  <a:lnTo>
                    <a:pt x="565" y="227"/>
                  </a:lnTo>
                  <a:lnTo>
                    <a:pt x="567" y="227"/>
                  </a:lnTo>
                  <a:lnTo>
                    <a:pt x="567" y="228"/>
                  </a:lnTo>
                  <a:lnTo>
                    <a:pt x="568" y="230"/>
                  </a:lnTo>
                  <a:lnTo>
                    <a:pt x="567" y="232"/>
                  </a:lnTo>
                  <a:lnTo>
                    <a:pt x="568" y="235"/>
                  </a:lnTo>
                  <a:lnTo>
                    <a:pt x="570" y="236"/>
                  </a:lnTo>
                  <a:lnTo>
                    <a:pt x="570" y="236"/>
                  </a:lnTo>
                  <a:lnTo>
                    <a:pt x="570" y="238"/>
                  </a:lnTo>
                  <a:lnTo>
                    <a:pt x="568" y="238"/>
                  </a:lnTo>
                  <a:lnTo>
                    <a:pt x="568" y="239"/>
                  </a:lnTo>
                  <a:lnTo>
                    <a:pt x="568" y="241"/>
                  </a:lnTo>
                  <a:lnTo>
                    <a:pt x="570" y="243"/>
                  </a:lnTo>
                  <a:lnTo>
                    <a:pt x="570" y="243"/>
                  </a:lnTo>
                  <a:lnTo>
                    <a:pt x="571" y="243"/>
                  </a:lnTo>
                  <a:lnTo>
                    <a:pt x="573" y="243"/>
                  </a:lnTo>
                  <a:lnTo>
                    <a:pt x="573" y="244"/>
                  </a:lnTo>
                  <a:lnTo>
                    <a:pt x="573" y="244"/>
                  </a:lnTo>
                  <a:lnTo>
                    <a:pt x="573" y="246"/>
                  </a:lnTo>
                  <a:lnTo>
                    <a:pt x="571" y="247"/>
                  </a:lnTo>
                  <a:lnTo>
                    <a:pt x="571" y="250"/>
                  </a:lnTo>
                  <a:lnTo>
                    <a:pt x="571" y="254"/>
                  </a:lnTo>
                  <a:lnTo>
                    <a:pt x="571" y="255"/>
                  </a:lnTo>
                  <a:lnTo>
                    <a:pt x="571" y="257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0" y="258"/>
                  </a:lnTo>
                  <a:lnTo>
                    <a:pt x="570" y="258"/>
                  </a:lnTo>
                  <a:lnTo>
                    <a:pt x="568" y="260"/>
                  </a:lnTo>
                  <a:lnTo>
                    <a:pt x="568" y="261"/>
                  </a:lnTo>
                  <a:lnTo>
                    <a:pt x="568" y="261"/>
                  </a:lnTo>
                  <a:lnTo>
                    <a:pt x="567" y="263"/>
                  </a:lnTo>
                  <a:lnTo>
                    <a:pt x="567" y="265"/>
                  </a:lnTo>
                  <a:lnTo>
                    <a:pt x="565" y="266"/>
                  </a:lnTo>
                  <a:lnTo>
                    <a:pt x="565" y="266"/>
                  </a:lnTo>
                  <a:lnTo>
                    <a:pt x="565" y="268"/>
                  </a:lnTo>
                  <a:lnTo>
                    <a:pt x="565" y="269"/>
                  </a:lnTo>
                  <a:lnTo>
                    <a:pt x="563" y="272"/>
                  </a:lnTo>
                  <a:lnTo>
                    <a:pt x="563" y="274"/>
                  </a:lnTo>
                  <a:lnTo>
                    <a:pt x="562" y="274"/>
                  </a:lnTo>
                  <a:lnTo>
                    <a:pt x="562" y="274"/>
                  </a:lnTo>
                  <a:lnTo>
                    <a:pt x="562" y="276"/>
                  </a:lnTo>
                  <a:lnTo>
                    <a:pt x="563" y="276"/>
                  </a:lnTo>
                  <a:lnTo>
                    <a:pt x="563" y="277"/>
                  </a:lnTo>
                  <a:lnTo>
                    <a:pt x="563" y="277"/>
                  </a:lnTo>
                  <a:lnTo>
                    <a:pt x="563" y="279"/>
                  </a:lnTo>
                  <a:lnTo>
                    <a:pt x="563" y="280"/>
                  </a:lnTo>
                  <a:lnTo>
                    <a:pt x="565" y="283"/>
                  </a:lnTo>
                  <a:lnTo>
                    <a:pt x="563" y="285"/>
                  </a:lnTo>
                  <a:lnTo>
                    <a:pt x="563" y="287"/>
                  </a:lnTo>
                  <a:lnTo>
                    <a:pt x="563" y="288"/>
                  </a:lnTo>
                  <a:lnTo>
                    <a:pt x="563" y="288"/>
                  </a:lnTo>
                  <a:lnTo>
                    <a:pt x="562" y="290"/>
                  </a:lnTo>
                  <a:lnTo>
                    <a:pt x="560" y="290"/>
                  </a:lnTo>
                  <a:lnTo>
                    <a:pt x="559" y="291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7" y="293"/>
                  </a:lnTo>
                  <a:lnTo>
                    <a:pt x="557" y="293"/>
                  </a:lnTo>
                  <a:lnTo>
                    <a:pt x="556" y="295"/>
                  </a:lnTo>
                  <a:lnTo>
                    <a:pt x="554" y="295"/>
                  </a:lnTo>
                  <a:lnTo>
                    <a:pt x="554" y="296"/>
                  </a:lnTo>
                  <a:lnTo>
                    <a:pt x="554" y="298"/>
                  </a:lnTo>
                  <a:lnTo>
                    <a:pt x="554" y="298"/>
                  </a:lnTo>
                  <a:lnTo>
                    <a:pt x="552" y="299"/>
                  </a:lnTo>
                  <a:lnTo>
                    <a:pt x="552" y="301"/>
                  </a:lnTo>
                  <a:lnTo>
                    <a:pt x="552" y="302"/>
                  </a:lnTo>
                  <a:lnTo>
                    <a:pt x="554" y="304"/>
                  </a:lnTo>
                  <a:lnTo>
                    <a:pt x="554" y="306"/>
                  </a:lnTo>
                  <a:lnTo>
                    <a:pt x="552" y="307"/>
                  </a:lnTo>
                  <a:lnTo>
                    <a:pt x="552" y="309"/>
                  </a:lnTo>
                  <a:lnTo>
                    <a:pt x="552" y="310"/>
                  </a:lnTo>
                  <a:lnTo>
                    <a:pt x="554" y="310"/>
                  </a:lnTo>
                  <a:lnTo>
                    <a:pt x="552" y="312"/>
                  </a:lnTo>
                  <a:lnTo>
                    <a:pt x="552" y="313"/>
                  </a:lnTo>
                  <a:lnTo>
                    <a:pt x="552" y="317"/>
                  </a:lnTo>
                  <a:lnTo>
                    <a:pt x="554" y="318"/>
                  </a:lnTo>
                  <a:lnTo>
                    <a:pt x="556" y="320"/>
                  </a:lnTo>
                  <a:lnTo>
                    <a:pt x="556" y="323"/>
                  </a:lnTo>
                  <a:lnTo>
                    <a:pt x="556" y="324"/>
                  </a:lnTo>
                  <a:lnTo>
                    <a:pt x="556" y="328"/>
                  </a:lnTo>
                  <a:lnTo>
                    <a:pt x="557" y="328"/>
                  </a:lnTo>
                  <a:lnTo>
                    <a:pt x="557" y="329"/>
                  </a:lnTo>
                  <a:lnTo>
                    <a:pt x="557" y="329"/>
                  </a:lnTo>
                  <a:lnTo>
                    <a:pt x="557" y="331"/>
                  </a:lnTo>
                  <a:lnTo>
                    <a:pt x="556" y="332"/>
                  </a:lnTo>
                  <a:lnTo>
                    <a:pt x="554" y="332"/>
                  </a:lnTo>
                  <a:lnTo>
                    <a:pt x="552" y="334"/>
                  </a:lnTo>
                  <a:lnTo>
                    <a:pt x="551" y="334"/>
                  </a:lnTo>
                  <a:lnTo>
                    <a:pt x="551" y="335"/>
                  </a:lnTo>
                  <a:lnTo>
                    <a:pt x="549" y="335"/>
                  </a:lnTo>
                  <a:lnTo>
                    <a:pt x="549" y="337"/>
                  </a:lnTo>
                  <a:lnTo>
                    <a:pt x="549" y="340"/>
                  </a:lnTo>
                  <a:lnTo>
                    <a:pt x="549" y="342"/>
                  </a:lnTo>
                  <a:lnTo>
                    <a:pt x="549" y="343"/>
                  </a:lnTo>
                  <a:lnTo>
                    <a:pt x="548" y="345"/>
                  </a:lnTo>
                  <a:lnTo>
                    <a:pt x="548" y="345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6" y="347"/>
                  </a:lnTo>
                  <a:lnTo>
                    <a:pt x="546" y="347"/>
                  </a:lnTo>
                  <a:lnTo>
                    <a:pt x="545" y="347"/>
                  </a:lnTo>
                  <a:lnTo>
                    <a:pt x="546" y="348"/>
                  </a:lnTo>
                  <a:lnTo>
                    <a:pt x="546" y="351"/>
                  </a:lnTo>
                  <a:lnTo>
                    <a:pt x="546" y="351"/>
                  </a:lnTo>
                  <a:lnTo>
                    <a:pt x="546" y="353"/>
                  </a:lnTo>
                  <a:lnTo>
                    <a:pt x="546" y="354"/>
                  </a:lnTo>
                  <a:lnTo>
                    <a:pt x="545" y="354"/>
                  </a:lnTo>
                  <a:lnTo>
                    <a:pt x="545" y="354"/>
                  </a:lnTo>
                  <a:lnTo>
                    <a:pt x="545" y="356"/>
                  </a:lnTo>
                  <a:lnTo>
                    <a:pt x="543" y="356"/>
                  </a:lnTo>
                  <a:lnTo>
                    <a:pt x="545" y="358"/>
                  </a:lnTo>
                  <a:lnTo>
                    <a:pt x="545" y="359"/>
                  </a:lnTo>
                  <a:lnTo>
                    <a:pt x="546" y="359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3" y="362"/>
                  </a:lnTo>
                  <a:lnTo>
                    <a:pt x="543" y="364"/>
                  </a:lnTo>
                  <a:lnTo>
                    <a:pt x="541" y="365"/>
                  </a:lnTo>
                  <a:lnTo>
                    <a:pt x="541" y="367"/>
                  </a:lnTo>
                  <a:lnTo>
                    <a:pt x="543" y="369"/>
                  </a:lnTo>
                  <a:lnTo>
                    <a:pt x="543" y="370"/>
                  </a:lnTo>
                  <a:lnTo>
                    <a:pt x="543" y="375"/>
                  </a:lnTo>
                  <a:lnTo>
                    <a:pt x="543" y="378"/>
                  </a:lnTo>
                  <a:lnTo>
                    <a:pt x="543" y="380"/>
                  </a:lnTo>
                  <a:lnTo>
                    <a:pt x="543" y="381"/>
                  </a:lnTo>
                  <a:lnTo>
                    <a:pt x="543" y="381"/>
                  </a:lnTo>
                  <a:lnTo>
                    <a:pt x="543" y="384"/>
                  </a:lnTo>
                  <a:lnTo>
                    <a:pt x="545" y="387"/>
                  </a:lnTo>
                  <a:lnTo>
                    <a:pt x="545" y="389"/>
                  </a:lnTo>
                  <a:lnTo>
                    <a:pt x="545" y="389"/>
                  </a:lnTo>
                  <a:lnTo>
                    <a:pt x="543" y="391"/>
                  </a:lnTo>
                  <a:lnTo>
                    <a:pt x="541" y="391"/>
                  </a:lnTo>
                  <a:lnTo>
                    <a:pt x="541" y="391"/>
                  </a:lnTo>
                  <a:lnTo>
                    <a:pt x="540" y="391"/>
                  </a:lnTo>
                  <a:lnTo>
                    <a:pt x="540" y="391"/>
                  </a:lnTo>
                  <a:lnTo>
                    <a:pt x="540" y="392"/>
                  </a:lnTo>
                  <a:lnTo>
                    <a:pt x="540" y="392"/>
                  </a:lnTo>
                  <a:lnTo>
                    <a:pt x="540" y="394"/>
                  </a:lnTo>
                  <a:lnTo>
                    <a:pt x="540" y="395"/>
                  </a:lnTo>
                  <a:lnTo>
                    <a:pt x="540" y="397"/>
                  </a:lnTo>
                  <a:lnTo>
                    <a:pt x="538" y="399"/>
                  </a:lnTo>
                  <a:lnTo>
                    <a:pt x="540" y="399"/>
                  </a:lnTo>
                  <a:lnTo>
                    <a:pt x="540" y="402"/>
                  </a:lnTo>
                  <a:lnTo>
                    <a:pt x="538" y="405"/>
                  </a:lnTo>
                  <a:lnTo>
                    <a:pt x="540" y="406"/>
                  </a:lnTo>
                  <a:lnTo>
                    <a:pt x="540" y="406"/>
                  </a:lnTo>
                  <a:lnTo>
                    <a:pt x="543" y="408"/>
                  </a:lnTo>
                  <a:lnTo>
                    <a:pt x="545" y="408"/>
                  </a:lnTo>
                  <a:lnTo>
                    <a:pt x="545" y="410"/>
                  </a:lnTo>
                  <a:lnTo>
                    <a:pt x="545" y="410"/>
                  </a:lnTo>
                  <a:lnTo>
                    <a:pt x="543" y="411"/>
                  </a:lnTo>
                  <a:lnTo>
                    <a:pt x="543" y="411"/>
                  </a:lnTo>
                  <a:lnTo>
                    <a:pt x="543" y="413"/>
                  </a:lnTo>
                  <a:lnTo>
                    <a:pt x="543" y="414"/>
                  </a:lnTo>
                  <a:lnTo>
                    <a:pt x="545" y="416"/>
                  </a:lnTo>
                  <a:lnTo>
                    <a:pt x="545" y="416"/>
                  </a:lnTo>
                  <a:lnTo>
                    <a:pt x="545" y="417"/>
                  </a:lnTo>
                  <a:lnTo>
                    <a:pt x="545" y="419"/>
                  </a:lnTo>
                  <a:lnTo>
                    <a:pt x="545" y="421"/>
                  </a:lnTo>
                  <a:lnTo>
                    <a:pt x="546" y="422"/>
                  </a:lnTo>
                  <a:lnTo>
                    <a:pt x="545" y="422"/>
                  </a:lnTo>
                  <a:lnTo>
                    <a:pt x="545" y="424"/>
                  </a:lnTo>
                  <a:lnTo>
                    <a:pt x="543" y="425"/>
                  </a:lnTo>
                  <a:lnTo>
                    <a:pt x="543" y="425"/>
                  </a:lnTo>
                  <a:lnTo>
                    <a:pt x="543" y="427"/>
                  </a:lnTo>
                  <a:lnTo>
                    <a:pt x="543" y="428"/>
                  </a:lnTo>
                  <a:lnTo>
                    <a:pt x="543" y="430"/>
                  </a:lnTo>
                  <a:lnTo>
                    <a:pt x="551" y="430"/>
                  </a:lnTo>
                  <a:lnTo>
                    <a:pt x="552" y="430"/>
                  </a:lnTo>
                  <a:lnTo>
                    <a:pt x="554" y="432"/>
                  </a:lnTo>
                  <a:lnTo>
                    <a:pt x="552" y="433"/>
                  </a:lnTo>
                  <a:lnTo>
                    <a:pt x="552" y="433"/>
                  </a:lnTo>
                  <a:lnTo>
                    <a:pt x="552" y="436"/>
                  </a:lnTo>
                  <a:lnTo>
                    <a:pt x="551" y="436"/>
                  </a:lnTo>
                  <a:lnTo>
                    <a:pt x="549" y="436"/>
                  </a:lnTo>
                  <a:lnTo>
                    <a:pt x="548" y="436"/>
                  </a:lnTo>
                  <a:lnTo>
                    <a:pt x="546" y="436"/>
                  </a:lnTo>
                  <a:lnTo>
                    <a:pt x="545" y="436"/>
                  </a:lnTo>
                  <a:lnTo>
                    <a:pt x="541" y="436"/>
                  </a:lnTo>
                  <a:lnTo>
                    <a:pt x="540" y="436"/>
                  </a:lnTo>
                  <a:lnTo>
                    <a:pt x="540" y="438"/>
                  </a:lnTo>
                  <a:lnTo>
                    <a:pt x="540" y="439"/>
                  </a:lnTo>
                  <a:lnTo>
                    <a:pt x="543" y="439"/>
                  </a:lnTo>
                  <a:lnTo>
                    <a:pt x="546" y="439"/>
                  </a:lnTo>
                  <a:lnTo>
                    <a:pt x="548" y="441"/>
                  </a:lnTo>
                  <a:lnTo>
                    <a:pt x="549" y="444"/>
                  </a:lnTo>
                  <a:lnTo>
                    <a:pt x="551" y="444"/>
                  </a:lnTo>
                  <a:lnTo>
                    <a:pt x="551" y="446"/>
                  </a:lnTo>
                  <a:lnTo>
                    <a:pt x="548" y="449"/>
                  </a:lnTo>
                  <a:lnTo>
                    <a:pt x="548" y="449"/>
                  </a:lnTo>
                  <a:lnTo>
                    <a:pt x="546" y="450"/>
                  </a:lnTo>
                  <a:lnTo>
                    <a:pt x="545" y="450"/>
                  </a:lnTo>
                  <a:lnTo>
                    <a:pt x="545" y="454"/>
                  </a:lnTo>
                  <a:lnTo>
                    <a:pt x="545" y="455"/>
                  </a:lnTo>
                  <a:lnTo>
                    <a:pt x="546" y="457"/>
                  </a:lnTo>
                  <a:lnTo>
                    <a:pt x="546" y="457"/>
                  </a:lnTo>
                  <a:lnTo>
                    <a:pt x="546" y="458"/>
                  </a:lnTo>
                  <a:lnTo>
                    <a:pt x="543" y="460"/>
                  </a:lnTo>
                  <a:lnTo>
                    <a:pt x="543" y="462"/>
                  </a:lnTo>
                  <a:lnTo>
                    <a:pt x="543" y="462"/>
                  </a:lnTo>
                  <a:lnTo>
                    <a:pt x="545" y="463"/>
                  </a:lnTo>
                  <a:lnTo>
                    <a:pt x="545" y="465"/>
                  </a:lnTo>
                  <a:lnTo>
                    <a:pt x="545" y="466"/>
                  </a:lnTo>
                  <a:lnTo>
                    <a:pt x="546" y="469"/>
                  </a:lnTo>
                  <a:lnTo>
                    <a:pt x="545" y="469"/>
                  </a:lnTo>
                  <a:lnTo>
                    <a:pt x="545" y="471"/>
                  </a:lnTo>
                  <a:lnTo>
                    <a:pt x="543" y="473"/>
                  </a:lnTo>
                  <a:lnTo>
                    <a:pt x="541" y="474"/>
                  </a:lnTo>
                  <a:lnTo>
                    <a:pt x="541" y="476"/>
                  </a:lnTo>
                  <a:lnTo>
                    <a:pt x="541" y="477"/>
                  </a:lnTo>
                  <a:lnTo>
                    <a:pt x="541" y="477"/>
                  </a:lnTo>
                  <a:lnTo>
                    <a:pt x="543" y="479"/>
                  </a:lnTo>
                  <a:lnTo>
                    <a:pt x="543" y="480"/>
                  </a:lnTo>
                  <a:lnTo>
                    <a:pt x="541" y="480"/>
                  </a:lnTo>
                  <a:lnTo>
                    <a:pt x="540" y="480"/>
                  </a:lnTo>
                  <a:lnTo>
                    <a:pt x="540" y="482"/>
                  </a:lnTo>
                  <a:lnTo>
                    <a:pt x="537" y="485"/>
                  </a:lnTo>
                  <a:lnTo>
                    <a:pt x="537" y="485"/>
                  </a:lnTo>
                  <a:lnTo>
                    <a:pt x="537" y="487"/>
                  </a:lnTo>
                  <a:lnTo>
                    <a:pt x="535" y="488"/>
                  </a:lnTo>
                  <a:lnTo>
                    <a:pt x="533" y="491"/>
                  </a:lnTo>
                  <a:lnTo>
                    <a:pt x="533" y="493"/>
                  </a:lnTo>
                  <a:lnTo>
                    <a:pt x="533" y="495"/>
                  </a:lnTo>
                  <a:lnTo>
                    <a:pt x="535" y="495"/>
                  </a:lnTo>
                  <a:lnTo>
                    <a:pt x="537" y="496"/>
                  </a:lnTo>
                  <a:lnTo>
                    <a:pt x="537" y="499"/>
                  </a:lnTo>
                  <a:lnTo>
                    <a:pt x="535" y="501"/>
                  </a:lnTo>
                  <a:lnTo>
                    <a:pt x="533" y="502"/>
                  </a:lnTo>
                  <a:lnTo>
                    <a:pt x="532" y="504"/>
                  </a:lnTo>
                  <a:lnTo>
                    <a:pt x="532" y="504"/>
                  </a:lnTo>
                  <a:lnTo>
                    <a:pt x="532" y="507"/>
                  </a:lnTo>
                  <a:lnTo>
                    <a:pt x="532" y="509"/>
                  </a:lnTo>
                  <a:lnTo>
                    <a:pt x="532" y="509"/>
                  </a:lnTo>
                  <a:lnTo>
                    <a:pt x="532" y="510"/>
                  </a:lnTo>
                  <a:lnTo>
                    <a:pt x="530" y="512"/>
                  </a:lnTo>
                  <a:lnTo>
                    <a:pt x="529" y="512"/>
                  </a:lnTo>
                  <a:lnTo>
                    <a:pt x="527" y="514"/>
                  </a:lnTo>
                  <a:lnTo>
                    <a:pt x="526" y="514"/>
                  </a:lnTo>
                  <a:lnTo>
                    <a:pt x="526" y="515"/>
                  </a:lnTo>
                  <a:lnTo>
                    <a:pt x="524" y="517"/>
                  </a:lnTo>
                  <a:lnTo>
                    <a:pt x="524" y="518"/>
                  </a:lnTo>
                  <a:lnTo>
                    <a:pt x="519" y="520"/>
                  </a:lnTo>
                  <a:lnTo>
                    <a:pt x="519" y="521"/>
                  </a:lnTo>
                  <a:lnTo>
                    <a:pt x="518" y="521"/>
                  </a:lnTo>
                  <a:lnTo>
                    <a:pt x="518" y="525"/>
                  </a:lnTo>
                  <a:lnTo>
                    <a:pt x="519" y="526"/>
                  </a:lnTo>
                  <a:lnTo>
                    <a:pt x="519" y="528"/>
                  </a:lnTo>
                  <a:lnTo>
                    <a:pt x="519" y="531"/>
                  </a:lnTo>
                  <a:lnTo>
                    <a:pt x="519" y="532"/>
                  </a:lnTo>
                  <a:lnTo>
                    <a:pt x="519" y="534"/>
                  </a:lnTo>
                  <a:lnTo>
                    <a:pt x="521" y="536"/>
                  </a:lnTo>
                  <a:lnTo>
                    <a:pt x="522" y="539"/>
                  </a:lnTo>
                  <a:lnTo>
                    <a:pt x="522" y="540"/>
                  </a:lnTo>
                  <a:lnTo>
                    <a:pt x="522" y="542"/>
                  </a:lnTo>
                  <a:lnTo>
                    <a:pt x="524" y="543"/>
                  </a:lnTo>
                  <a:lnTo>
                    <a:pt x="524" y="545"/>
                  </a:lnTo>
                  <a:lnTo>
                    <a:pt x="524" y="547"/>
                  </a:lnTo>
                  <a:lnTo>
                    <a:pt x="526" y="547"/>
                  </a:lnTo>
                  <a:lnTo>
                    <a:pt x="527" y="545"/>
                  </a:lnTo>
                  <a:lnTo>
                    <a:pt x="529" y="545"/>
                  </a:lnTo>
                  <a:lnTo>
                    <a:pt x="529" y="543"/>
                  </a:lnTo>
                  <a:lnTo>
                    <a:pt x="532" y="543"/>
                  </a:lnTo>
                  <a:lnTo>
                    <a:pt x="533" y="543"/>
                  </a:lnTo>
                  <a:lnTo>
                    <a:pt x="535" y="543"/>
                  </a:lnTo>
                  <a:lnTo>
                    <a:pt x="535" y="543"/>
                  </a:lnTo>
                  <a:lnTo>
                    <a:pt x="537" y="545"/>
                  </a:lnTo>
                  <a:lnTo>
                    <a:pt x="537" y="547"/>
                  </a:lnTo>
                  <a:lnTo>
                    <a:pt x="537" y="550"/>
                  </a:lnTo>
                  <a:lnTo>
                    <a:pt x="537" y="551"/>
                  </a:lnTo>
                  <a:lnTo>
                    <a:pt x="535" y="551"/>
                  </a:lnTo>
                  <a:lnTo>
                    <a:pt x="535" y="553"/>
                  </a:lnTo>
                  <a:lnTo>
                    <a:pt x="535" y="554"/>
                  </a:lnTo>
                  <a:lnTo>
                    <a:pt x="537" y="554"/>
                  </a:lnTo>
                  <a:lnTo>
                    <a:pt x="537" y="556"/>
                  </a:lnTo>
                  <a:lnTo>
                    <a:pt x="535" y="559"/>
                  </a:lnTo>
                  <a:lnTo>
                    <a:pt x="535" y="561"/>
                  </a:lnTo>
                  <a:lnTo>
                    <a:pt x="537" y="562"/>
                  </a:lnTo>
                  <a:lnTo>
                    <a:pt x="537" y="564"/>
                  </a:lnTo>
                  <a:lnTo>
                    <a:pt x="538" y="566"/>
                  </a:lnTo>
                  <a:lnTo>
                    <a:pt x="540" y="567"/>
                  </a:lnTo>
                  <a:lnTo>
                    <a:pt x="541" y="567"/>
                  </a:lnTo>
                  <a:lnTo>
                    <a:pt x="541" y="569"/>
                  </a:lnTo>
                  <a:lnTo>
                    <a:pt x="541" y="570"/>
                  </a:lnTo>
                  <a:lnTo>
                    <a:pt x="545" y="570"/>
                  </a:lnTo>
                  <a:lnTo>
                    <a:pt x="549" y="570"/>
                  </a:lnTo>
                  <a:lnTo>
                    <a:pt x="556" y="570"/>
                  </a:lnTo>
                  <a:lnTo>
                    <a:pt x="563" y="570"/>
                  </a:lnTo>
                  <a:lnTo>
                    <a:pt x="570" y="570"/>
                  </a:lnTo>
                  <a:lnTo>
                    <a:pt x="574" y="572"/>
                  </a:lnTo>
                  <a:lnTo>
                    <a:pt x="578" y="573"/>
                  </a:lnTo>
                  <a:lnTo>
                    <a:pt x="581" y="573"/>
                  </a:lnTo>
                  <a:lnTo>
                    <a:pt x="586" y="573"/>
                  </a:lnTo>
                  <a:lnTo>
                    <a:pt x="589" y="575"/>
                  </a:lnTo>
                  <a:lnTo>
                    <a:pt x="590" y="575"/>
                  </a:lnTo>
                  <a:lnTo>
                    <a:pt x="592" y="575"/>
                  </a:lnTo>
                  <a:lnTo>
                    <a:pt x="592" y="577"/>
                  </a:lnTo>
                  <a:lnTo>
                    <a:pt x="584" y="575"/>
                  </a:lnTo>
                  <a:lnTo>
                    <a:pt x="582" y="575"/>
                  </a:lnTo>
                  <a:lnTo>
                    <a:pt x="581" y="573"/>
                  </a:lnTo>
                  <a:lnTo>
                    <a:pt x="578" y="575"/>
                  </a:lnTo>
                  <a:lnTo>
                    <a:pt x="576" y="578"/>
                  </a:lnTo>
                  <a:lnTo>
                    <a:pt x="576" y="580"/>
                  </a:lnTo>
                  <a:lnTo>
                    <a:pt x="573" y="580"/>
                  </a:lnTo>
                  <a:lnTo>
                    <a:pt x="571" y="580"/>
                  </a:lnTo>
                  <a:lnTo>
                    <a:pt x="563" y="583"/>
                  </a:lnTo>
                  <a:lnTo>
                    <a:pt x="562" y="583"/>
                  </a:lnTo>
                  <a:lnTo>
                    <a:pt x="560" y="584"/>
                  </a:lnTo>
                  <a:lnTo>
                    <a:pt x="559" y="584"/>
                  </a:lnTo>
                  <a:lnTo>
                    <a:pt x="557" y="588"/>
                  </a:lnTo>
                  <a:lnTo>
                    <a:pt x="559" y="589"/>
                  </a:lnTo>
                  <a:lnTo>
                    <a:pt x="556" y="594"/>
                  </a:lnTo>
                  <a:lnTo>
                    <a:pt x="556" y="597"/>
                  </a:lnTo>
                  <a:lnTo>
                    <a:pt x="556" y="599"/>
                  </a:lnTo>
                  <a:lnTo>
                    <a:pt x="556" y="600"/>
                  </a:lnTo>
                  <a:lnTo>
                    <a:pt x="556" y="605"/>
                  </a:lnTo>
                  <a:lnTo>
                    <a:pt x="554" y="606"/>
                  </a:lnTo>
                  <a:lnTo>
                    <a:pt x="551" y="606"/>
                  </a:lnTo>
                  <a:lnTo>
                    <a:pt x="549" y="606"/>
                  </a:lnTo>
                  <a:lnTo>
                    <a:pt x="546" y="605"/>
                  </a:lnTo>
                  <a:lnTo>
                    <a:pt x="543" y="603"/>
                  </a:lnTo>
                  <a:lnTo>
                    <a:pt x="540" y="603"/>
                  </a:lnTo>
                  <a:lnTo>
                    <a:pt x="538" y="602"/>
                  </a:lnTo>
                  <a:lnTo>
                    <a:pt x="535" y="599"/>
                  </a:lnTo>
                  <a:lnTo>
                    <a:pt x="535" y="597"/>
                  </a:lnTo>
                  <a:lnTo>
                    <a:pt x="535" y="597"/>
                  </a:lnTo>
                  <a:lnTo>
                    <a:pt x="537" y="594"/>
                  </a:lnTo>
                  <a:lnTo>
                    <a:pt x="537" y="594"/>
                  </a:lnTo>
                  <a:lnTo>
                    <a:pt x="540" y="594"/>
                  </a:lnTo>
                  <a:lnTo>
                    <a:pt x="541" y="594"/>
                  </a:lnTo>
                  <a:lnTo>
                    <a:pt x="543" y="595"/>
                  </a:lnTo>
                  <a:lnTo>
                    <a:pt x="543" y="597"/>
                  </a:lnTo>
                  <a:lnTo>
                    <a:pt x="543" y="599"/>
                  </a:lnTo>
                  <a:lnTo>
                    <a:pt x="543" y="599"/>
                  </a:lnTo>
                  <a:lnTo>
                    <a:pt x="543" y="600"/>
                  </a:lnTo>
                  <a:lnTo>
                    <a:pt x="545" y="599"/>
                  </a:lnTo>
                  <a:lnTo>
                    <a:pt x="545" y="594"/>
                  </a:lnTo>
                  <a:lnTo>
                    <a:pt x="549" y="592"/>
                  </a:lnTo>
                  <a:lnTo>
                    <a:pt x="551" y="591"/>
                  </a:lnTo>
                  <a:lnTo>
                    <a:pt x="552" y="588"/>
                  </a:lnTo>
                  <a:lnTo>
                    <a:pt x="552" y="588"/>
                  </a:lnTo>
                  <a:lnTo>
                    <a:pt x="552" y="586"/>
                  </a:lnTo>
                  <a:lnTo>
                    <a:pt x="552" y="586"/>
                  </a:lnTo>
                  <a:lnTo>
                    <a:pt x="549" y="584"/>
                  </a:lnTo>
                  <a:lnTo>
                    <a:pt x="543" y="589"/>
                  </a:lnTo>
                  <a:lnTo>
                    <a:pt x="540" y="591"/>
                  </a:lnTo>
                  <a:lnTo>
                    <a:pt x="537" y="592"/>
                  </a:lnTo>
                  <a:lnTo>
                    <a:pt x="535" y="594"/>
                  </a:lnTo>
                  <a:lnTo>
                    <a:pt x="533" y="595"/>
                  </a:lnTo>
                  <a:lnTo>
                    <a:pt x="533" y="597"/>
                  </a:lnTo>
                  <a:lnTo>
                    <a:pt x="533" y="599"/>
                  </a:lnTo>
                  <a:lnTo>
                    <a:pt x="530" y="597"/>
                  </a:lnTo>
                  <a:lnTo>
                    <a:pt x="527" y="595"/>
                  </a:lnTo>
                  <a:lnTo>
                    <a:pt x="526" y="594"/>
                  </a:lnTo>
                  <a:lnTo>
                    <a:pt x="527" y="592"/>
                  </a:lnTo>
                  <a:lnTo>
                    <a:pt x="527" y="592"/>
                  </a:lnTo>
                  <a:lnTo>
                    <a:pt x="527" y="588"/>
                  </a:lnTo>
                  <a:lnTo>
                    <a:pt x="529" y="588"/>
                  </a:lnTo>
                  <a:lnTo>
                    <a:pt x="529" y="586"/>
                  </a:lnTo>
                  <a:lnTo>
                    <a:pt x="530" y="584"/>
                  </a:lnTo>
                  <a:lnTo>
                    <a:pt x="532" y="584"/>
                  </a:lnTo>
                  <a:lnTo>
                    <a:pt x="532" y="584"/>
                  </a:lnTo>
                  <a:lnTo>
                    <a:pt x="532" y="586"/>
                  </a:lnTo>
                  <a:lnTo>
                    <a:pt x="535" y="586"/>
                  </a:lnTo>
                  <a:lnTo>
                    <a:pt x="540" y="583"/>
                  </a:lnTo>
                  <a:lnTo>
                    <a:pt x="541" y="583"/>
                  </a:lnTo>
                  <a:lnTo>
                    <a:pt x="545" y="583"/>
                  </a:lnTo>
                  <a:lnTo>
                    <a:pt x="546" y="583"/>
                  </a:lnTo>
                  <a:lnTo>
                    <a:pt x="548" y="583"/>
                  </a:lnTo>
                  <a:lnTo>
                    <a:pt x="548" y="581"/>
                  </a:lnTo>
                  <a:lnTo>
                    <a:pt x="546" y="581"/>
                  </a:lnTo>
                  <a:lnTo>
                    <a:pt x="543" y="581"/>
                  </a:lnTo>
                  <a:lnTo>
                    <a:pt x="538" y="580"/>
                  </a:lnTo>
                  <a:lnTo>
                    <a:pt x="537" y="581"/>
                  </a:lnTo>
                  <a:lnTo>
                    <a:pt x="535" y="583"/>
                  </a:lnTo>
                  <a:lnTo>
                    <a:pt x="533" y="581"/>
                  </a:lnTo>
                  <a:lnTo>
                    <a:pt x="533" y="581"/>
                  </a:lnTo>
                  <a:lnTo>
                    <a:pt x="532" y="580"/>
                  </a:lnTo>
                  <a:lnTo>
                    <a:pt x="530" y="580"/>
                  </a:lnTo>
                  <a:lnTo>
                    <a:pt x="530" y="581"/>
                  </a:lnTo>
                  <a:lnTo>
                    <a:pt x="530" y="583"/>
                  </a:lnTo>
                  <a:lnTo>
                    <a:pt x="529" y="584"/>
                  </a:lnTo>
                  <a:lnTo>
                    <a:pt x="527" y="586"/>
                  </a:lnTo>
                  <a:lnTo>
                    <a:pt x="526" y="588"/>
                  </a:lnTo>
                  <a:lnTo>
                    <a:pt x="526" y="589"/>
                  </a:lnTo>
                  <a:lnTo>
                    <a:pt x="526" y="591"/>
                  </a:lnTo>
                  <a:lnTo>
                    <a:pt x="526" y="591"/>
                  </a:lnTo>
                  <a:lnTo>
                    <a:pt x="524" y="591"/>
                  </a:lnTo>
                  <a:lnTo>
                    <a:pt x="521" y="591"/>
                  </a:lnTo>
                  <a:lnTo>
                    <a:pt x="519" y="589"/>
                  </a:lnTo>
                  <a:lnTo>
                    <a:pt x="519" y="588"/>
                  </a:lnTo>
                  <a:lnTo>
                    <a:pt x="518" y="586"/>
                  </a:lnTo>
                  <a:lnTo>
                    <a:pt x="521" y="584"/>
                  </a:lnTo>
                  <a:lnTo>
                    <a:pt x="522" y="584"/>
                  </a:lnTo>
                  <a:lnTo>
                    <a:pt x="524" y="581"/>
                  </a:lnTo>
                  <a:lnTo>
                    <a:pt x="526" y="580"/>
                  </a:lnTo>
                  <a:lnTo>
                    <a:pt x="524" y="580"/>
                  </a:lnTo>
                  <a:lnTo>
                    <a:pt x="524" y="580"/>
                  </a:lnTo>
                  <a:lnTo>
                    <a:pt x="524" y="581"/>
                  </a:lnTo>
                  <a:lnTo>
                    <a:pt x="522" y="583"/>
                  </a:lnTo>
                  <a:lnTo>
                    <a:pt x="521" y="581"/>
                  </a:lnTo>
                  <a:lnTo>
                    <a:pt x="518" y="583"/>
                  </a:lnTo>
                  <a:lnTo>
                    <a:pt x="516" y="583"/>
                  </a:lnTo>
                  <a:lnTo>
                    <a:pt x="513" y="583"/>
                  </a:lnTo>
                  <a:lnTo>
                    <a:pt x="511" y="583"/>
                  </a:lnTo>
                  <a:lnTo>
                    <a:pt x="511" y="581"/>
                  </a:lnTo>
                  <a:lnTo>
                    <a:pt x="511" y="580"/>
                  </a:lnTo>
                  <a:lnTo>
                    <a:pt x="511" y="578"/>
                  </a:lnTo>
                  <a:lnTo>
                    <a:pt x="511" y="578"/>
                  </a:lnTo>
                  <a:lnTo>
                    <a:pt x="510" y="578"/>
                  </a:lnTo>
                  <a:lnTo>
                    <a:pt x="510" y="577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508" y="572"/>
                  </a:lnTo>
                  <a:lnTo>
                    <a:pt x="508" y="572"/>
                  </a:lnTo>
                  <a:lnTo>
                    <a:pt x="510" y="572"/>
                  </a:lnTo>
                  <a:lnTo>
                    <a:pt x="510" y="573"/>
                  </a:lnTo>
                  <a:lnTo>
                    <a:pt x="511" y="573"/>
                  </a:lnTo>
                  <a:lnTo>
                    <a:pt x="515" y="575"/>
                  </a:lnTo>
                  <a:lnTo>
                    <a:pt x="516" y="575"/>
                  </a:lnTo>
                  <a:lnTo>
                    <a:pt x="516" y="573"/>
                  </a:lnTo>
                  <a:lnTo>
                    <a:pt x="516" y="573"/>
                  </a:lnTo>
                  <a:lnTo>
                    <a:pt x="516" y="572"/>
                  </a:lnTo>
                  <a:lnTo>
                    <a:pt x="518" y="572"/>
                  </a:lnTo>
                  <a:lnTo>
                    <a:pt x="519" y="573"/>
                  </a:lnTo>
                  <a:lnTo>
                    <a:pt x="519" y="573"/>
                  </a:lnTo>
                  <a:lnTo>
                    <a:pt x="522" y="573"/>
                  </a:lnTo>
                  <a:lnTo>
                    <a:pt x="522" y="573"/>
                  </a:lnTo>
                  <a:lnTo>
                    <a:pt x="524" y="573"/>
                  </a:lnTo>
                  <a:lnTo>
                    <a:pt x="527" y="570"/>
                  </a:lnTo>
                  <a:lnTo>
                    <a:pt x="529" y="569"/>
                  </a:lnTo>
                  <a:lnTo>
                    <a:pt x="529" y="569"/>
                  </a:lnTo>
                  <a:lnTo>
                    <a:pt x="530" y="569"/>
                  </a:lnTo>
                  <a:lnTo>
                    <a:pt x="530" y="570"/>
                  </a:lnTo>
                  <a:lnTo>
                    <a:pt x="530" y="570"/>
                  </a:lnTo>
                  <a:lnTo>
                    <a:pt x="532" y="572"/>
                  </a:lnTo>
                  <a:lnTo>
                    <a:pt x="532" y="573"/>
                  </a:lnTo>
                  <a:lnTo>
                    <a:pt x="532" y="573"/>
                  </a:lnTo>
                  <a:lnTo>
                    <a:pt x="532" y="575"/>
                  </a:lnTo>
                  <a:lnTo>
                    <a:pt x="530" y="577"/>
                  </a:lnTo>
                  <a:lnTo>
                    <a:pt x="530" y="577"/>
                  </a:lnTo>
                  <a:lnTo>
                    <a:pt x="532" y="578"/>
                  </a:lnTo>
                  <a:lnTo>
                    <a:pt x="532" y="577"/>
                  </a:lnTo>
                  <a:lnTo>
                    <a:pt x="533" y="577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3"/>
                  </a:lnTo>
                  <a:lnTo>
                    <a:pt x="532" y="570"/>
                  </a:lnTo>
                  <a:lnTo>
                    <a:pt x="532" y="570"/>
                  </a:lnTo>
                  <a:lnTo>
                    <a:pt x="532" y="569"/>
                  </a:lnTo>
                  <a:lnTo>
                    <a:pt x="533" y="569"/>
                  </a:lnTo>
                  <a:lnTo>
                    <a:pt x="533" y="567"/>
                  </a:lnTo>
                  <a:lnTo>
                    <a:pt x="533" y="566"/>
                  </a:lnTo>
                  <a:lnTo>
                    <a:pt x="533" y="564"/>
                  </a:lnTo>
                  <a:lnTo>
                    <a:pt x="530" y="562"/>
                  </a:lnTo>
                  <a:lnTo>
                    <a:pt x="524" y="559"/>
                  </a:lnTo>
                  <a:lnTo>
                    <a:pt x="524" y="559"/>
                  </a:lnTo>
                  <a:lnTo>
                    <a:pt x="524" y="561"/>
                  </a:lnTo>
                  <a:lnTo>
                    <a:pt x="524" y="561"/>
                  </a:lnTo>
                  <a:lnTo>
                    <a:pt x="526" y="561"/>
                  </a:lnTo>
                  <a:lnTo>
                    <a:pt x="529" y="562"/>
                  </a:lnTo>
                  <a:lnTo>
                    <a:pt x="530" y="564"/>
                  </a:lnTo>
                  <a:lnTo>
                    <a:pt x="532" y="564"/>
                  </a:lnTo>
                  <a:lnTo>
                    <a:pt x="532" y="566"/>
                  </a:lnTo>
                  <a:lnTo>
                    <a:pt x="532" y="566"/>
                  </a:lnTo>
                  <a:lnTo>
                    <a:pt x="527" y="567"/>
                  </a:lnTo>
                  <a:lnTo>
                    <a:pt x="524" y="570"/>
                  </a:lnTo>
                  <a:lnTo>
                    <a:pt x="521" y="572"/>
                  </a:lnTo>
                  <a:lnTo>
                    <a:pt x="519" y="570"/>
                  </a:lnTo>
                  <a:lnTo>
                    <a:pt x="518" y="569"/>
                  </a:lnTo>
                  <a:lnTo>
                    <a:pt x="518" y="567"/>
                  </a:lnTo>
                  <a:lnTo>
                    <a:pt x="516" y="566"/>
                  </a:lnTo>
                  <a:lnTo>
                    <a:pt x="515" y="566"/>
                  </a:lnTo>
                  <a:lnTo>
                    <a:pt x="515" y="566"/>
                  </a:lnTo>
                  <a:lnTo>
                    <a:pt x="513" y="566"/>
                  </a:lnTo>
                  <a:lnTo>
                    <a:pt x="513" y="566"/>
                  </a:lnTo>
                  <a:lnTo>
                    <a:pt x="510" y="564"/>
                  </a:lnTo>
                  <a:lnTo>
                    <a:pt x="510" y="564"/>
                  </a:lnTo>
                  <a:lnTo>
                    <a:pt x="511" y="562"/>
                  </a:lnTo>
                  <a:lnTo>
                    <a:pt x="513" y="562"/>
                  </a:lnTo>
                  <a:lnTo>
                    <a:pt x="513" y="558"/>
                  </a:lnTo>
                  <a:lnTo>
                    <a:pt x="513" y="556"/>
                  </a:lnTo>
                  <a:lnTo>
                    <a:pt x="510" y="554"/>
                  </a:lnTo>
                  <a:lnTo>
                    <a:pt x="508" y="554"/>
                  </a:lnTo>
                  <a:lnTo>
                    <a:pt x="507" y="554"/>
                  </a:lnTo>
                  <a:lnTo>
                    <a:pt x="507" y="554"/>
                  </a:lnTo>
                  <a:lnTo>
                    <a:pt x="505" y="554"/>
                  </a:lnTo>
                  <a:lnTo>
                    <a:pt x="504" y="553"/>
                  </a:lnTo>
                  <a:lnTo>
                    <a:pt x="502" y="553"/>
                  </a:lnTo>
                  <a:lnTo>
                    <a:pt x="500" y="551"/>
                  </a:lnTo>
                  <a:lnTo>
                    <a:pt x="497" y="548"/>
                  </a:lnTo>
                  <a:lnTo>
                    <a:pt x="497" y="547"/>
                  </a:lnTo>
                  <a:lnTo>
                    <a:pt x="496" y="545"/>
                  </a:lnTo>
                  <a:lnTo>
                    <a:pt x="500" y="545"/>
                  </a:lnTo>
                  <a:lnTo>
                    <a:pt x="502" y="545"/>
                  </a:lnTo>
                  <a:lnTo>
                    <a:pt x="502" y="543"/>
                  </a:lnTo>
                  <a:lnTo>
                    <a:pt x="502" y="542"/>
                  </a:lnTo>
                  <a:lnTo>
                    <a:pt x="500" y="540"/>
                  </a:lnTo>
                  <a:lnTo>
                    <a:pt x="502" y="540"/>
                  </a:lnTo>
                  <a:lnTo>
                    <a:pt x="502" y="539"/>
                  </a:lnTo>
                  <a:lnTo>
                    <a:pt x="504" y="539"/>
                  </a:lnTo>
                  <a:lnTo>
                    <a:pt x="507" y="542"/>
                  </a:lnTo>
                  <a:lnTo>
                    <a:pt x="507" y="542"/>
                  </a:lnTo>
                  <a:lnTo>
                    <a:pt x="510" y="547"/>
                  </a:lnTo>
                  <a:lnTo>
                    <a:pt x="510" y="547"/>
                  </a:lnTo>
                  <a:lnTo>
                    <a:pt x="510" y="548"/>
                  </a:lnTo>
                  <a:lnTo>
                    <a:pt x="515" y="550"/>
                  </a:lnTo>
                  <a:lnTo>
                    <a:pt x="515" y="550"/>
                  </a:lnTo>
                  <a:lnTo>
                    <a:pt x="515" y="548"/>
                  </a:lnTo>
                  <a:lnTo>
                    <a:pt x="516" y="545"/>
                  </a:lnTo>
                  <a:lnTo>
                    <a:pt x="518" y="545"/>
                  </a:lnTo>
                  <a:lnTo>
                    <a:pt x="518" y="545"/>
                  </a:lnTo>
                  <a:lnTo>
                    <a:pt x="518" y="543"/>
                  </a:lnTo>
                  <a:lnTo>
                    <a:pt x="516" y="543"/>
                  </a:lnTo>
                  <a:lnTo>
                    <a:pt x="518" y="542"/>
                  </a:lnTo>
                  <a:lnTo>
                    <a:pt x="516" y="542"/>
                  </a:lnTo>
                  <a:lnTo>
                    <a:pt x="516" y="542"/>
                  </a:lnTo>
                  <a:lnTo>
                    <a:pt x="513" y="547"/>
                  </a:lnTo>
                  <a:lnTo>
                    <a:pt x="513" y="548"/>
                  </a:lnTo>
                  <a:lnTo>
                    <a:pt x="511" y="545"/>
                  </a:lnTo>
                  <a:lnTo>
                    <a:pt x="510" y="543"/>
                  </a:lnTo>
                  <a:lnTo>
                    <a:pt x="510" y="543"/>
                  </a:lnTo>
                  <a:lnTo>
                    <a:pt x="510" y="542"/>
                  </a:lnTo>
                  <a:lnTo>
                    <a:pt x="513" y="542"/>
                  </a:lnTo>
                  <a:lnTo>
                    <a:pt x="511" y="540"/>
                  </a:lnTo>
                  <a:lnTo>
                    <a:pt x="508" y="539"/>
                  </a:lnTo>
                  <a:lnTo>
                    <a:pt x="507" y="539"/>
                  </a:lnTo>
                  <a:lnTo>
                    <a:pt x="505" y="539"/>
                  </a:lnTo>
                  <a:lnTo>
                    <a:pt x="505" y="537"/>
                  </a:lnTo>
                  <a:lnTo>
                    <a:pt x="504" y="536"/>
                  </a:lnTo>
                  <a:lnTo>
                    <a:pt x="505" y="532"/>
                  </a:lnTo>
                  <a:lnTo>
                    <a:pt x="507" y="531"/>
                  </a:lnTo>
                  <a:lnTo>
                    <a:pt x="511" y="532"/>
                  </a:lnTo>
                  <a:lnTo>
                    <a:pt x="513" y="532"/>
                  </a:lnTo>
                  <a:lnTo>
                    <a:pt x="511" y="531"/>
                  </a:lnTo>
                  <a:lnTo>
                    <a:pt x="511" y="531"/>
                  </a:lnTo>
                  <a:lnTo>
                    <a:pt x="510" y="531"/>
                  </a:lnTo>
                  <a:lnTo>
                    <a:pt x="507" y="528"/>
                  </a:lnTo>
                  <a:lnTo>
                    <a:pt x="507" y="526"/>
                  </a:lnTo>
                  <a:lnTo>
                    <a:pt x="508" y="525"/>
                  </a:lnTo>
                  <a:lnTo>
                    <a:pt x="508" y="525"/>
                  </a:lnTo>
                  <a:lnTo>
                    <a:pt x="510" y="523"/>
                  </a:lnTo>
                  <a:lnTo>
                    <a:pt x="513" y="525"/>
                  </a:lnTo>
                  <a:lnTo>
                    <a:pt x="513" y="525"/>
                  </a:lnTo>
                  <a:lnTo>
                    <a:pt x="515" y="525"/>
                  </a:lnTo>
                  <a:lnTo>
                    <a:pt x="513" y="523"/>
                  </a:lnTo>
                  <a:lnTo>
                    <a:pt x="513" y="523"/>
                  </a:lnTo>
                  <a:lnTo>
                    <a:pt x="511" y="521"/>
                  </a:lnTo>
                  <a:lnTo>
                    <a:pt x="511" y="520"/>
                  </a:lnTo>
                  <a:lnTo>
                    <a:pt x="511" y="518"/>
                  </a:lnTo>
                  <a:lnTo>
                    <a:pt x="511" y="518"/>
                  </a:lnTo>
                  <a:lnTo>
                    <a:pt x="511" y="517"/>
                  </a:lnTo>
                  <a:lnTo>
                    <a:pt x="511" y="515"/>
                  </a:lnTo>
                  <a:lnTo>
                    <a:pt x="513" y="515"/>
                  </a:lnTo>
                  <a:lnTo>
                    <a:pt x="513" y="514"/>
                  </a:lnTo>
                  <a:lnTo>
                    <a:pt x="513" y="514"/>
                  </a:lnTo>
                  <a:lnTo>
                    <a:pt x="511" y="514"/>
                  </a:lnTo>
                  <a:lnTo>
                    <a:pt x="511" y="515"/>
                  </a:lnTo>
                  <a:lnTo>
                    <a:pt x="511" y="517"/>
                  </a:lnTo>
                  <a:lnTo>
                    <a:pt x="510" y="518"/>
                  </a:lnTo>
                  <a:lnTo>
                    <a:pt x="510" y="520"/>
                  </a:lnTo>
                  <a:lnTo>
                    <a:pt x="510" y="521"/>
                  </a:lnTo>
                  <a:lnTo>
                    <a:pt x="508" y="523"/>
                  </a:lnTo>
                  <a:lnTo>
                    <a:pt x="508" y="521"/>
                  </a:lnTo>
                  <a:lnTo>
                    <a:pt x="507" y="521"/>
                  </a:lnTo>
                  <a:lnTo>
                    <a:pt x="507" y="521"/>
                  </a:lnTo>
                  <a:lnTo>
                    <a:pt x="507" y="520"/>
                  </a:lnTo>
                  <a:lnTo>
                    <a:pt x="507" y="514"/>
                  </a:lnTo>
                  <a:lnTo>
                    <a:pt x="507" y="509"/>
                  </a:lnTo>
                  <a:lnTo>
                    <a:pt x="507" y="506"/>
                  </a:lnTo>
                  <a:lnTo>
                    <a:pt x="508" y="504"/>
                  </a:lnTo>
                  <a:lnTo>
                    <a:pt x="510" y="504"/>
                  </a:lnTo>
                  <a:lnTo>
                    <a:pt x="510" y="504"/>
                  </a:lnTo>
                  <a:lnTo>
                    <a:pt x="511" y="504"/>
                  </a:lnTo>
                  <a:lnTo>
                    <a:pt x="511" y="504"/>
                  </a:lnTo>
                  <a:lnTo>
                    <a:pt x="510" y="502"/>
                  </a:lnTo>
                  <a:lnTo>
                    <a:pt x="508" y="502"/>
                  </a:lnTo>
                  <a:lnTo>
                    <a:pt x="507" y="504"/>
                  </a:lnTo>
                  <a:lnTo>
                    <a:pt x="505" y="504"/>
                  </a:lnTo>
                  <a:lnTo>
                    <a:pt x="505" y="501"/>
                  </a:lnTo>
                  <a:lnTo>
                    <a:pt x="504" y="499"/>
                  </a:lnTo>
                  <a:lnTo>
                    <a:pt x="504" y="498"/>
                  </a:lnTo>
                  <a:lnTo>
                    <a:pt x="504" y="495"/>
                  </a:lnTo>
                  <a:lnTo>
                    <a:pt x="507" y="495"/>
                  </a:lnTo>
                  <a:lnTo>
                    <a:pt x="508" y="496"/>
                  </a:lnTo>
                  <a:lnTo>
                    <a:pt x="515" y="496"/>
                  </a:lnTo>
                  <a:lnTo>
                    <a:pt x="519" y="498"/>
                  </a:lnTo>
                  <a:lnTo>
                    <a:pt x="521" y="498"/>
                  </a:lnTo>
                  <a:lnTo>
                    <a:pt x="521" y="498"/>
                  </a:lnTo>
                  <a:lnTo>
                    <a:pt x="519" y="496"/>
                  </a:lnTo>
                  <a:lnTo>
                    <a:pt x="518" y="495"/>
                  </a:lnTo>
                  <a:lnTo>
                    <a:pt x="518" y="495"/>
                  </a:lnTo>
                  <a:lnTo>
                    <a:pt x="518" y="493"/>
                  </a:lnTo>
                  <a:lnTo>
                    <a:pt x="518" y="493"/>
                  </a:lnTo>
                  <a:lnTo>
                    <a:pt x="516" y="488"/>
                  </a:lnTo>
                  <a:lnTo>
                    <a:pt x="516" y="488"/>
                  </a:lnTo>
                  <a:lnTo>
                    <a:pt x="515" y="490"/>
                  </a:lnTo>
                  <a:lnTo>
                    <a:pt x="515" y="493"/>
                  </a:lnTo>
                  <a:lnTo>
                    <a:pt x="513" y="493"/>
                  </a:lnTo>
                  <a:lnTo>
                    <a:pt x="511" y="495"/>
                  </a:lnTo>
                  <a:lnTo>
                    <a:pt x="508" y="495"/>
                  </a:lnTo>
                  <a:lnTo>
                    <a:pt x="507" y="493"/>
                  </a:lnTo>
                  <a:lnTo>
                    <a:pt x="507" y="493"/>
                  </a:lnTo>
                  <a:lnTo>
                    <a:pt x="507" y="491"/>
                  </a:lnTo>
                  <a:lnTo>
                    <a:pt x="505" y="491"/>
                  </a:lnTo>
                  <a:lnTo>
                    <a:pt x="504" y="490"/>
                  </a:lnTo>
                  <a:lnTo>
                    <a:pt x="504" y="490"/>
                  </a:lnTo>
                  <a:lnTo>
                    <a:pt x="502" y="490"/>
                  </a:lnTo>
                  <a:lnTo>
                    <a:pt x="504" y="488"/>
                  </a:lnTo>
                  <a:lnTo>
                    <a:pt x="504" y="487"/>
                  </a:lnTo>
                  <a:lnTo>
                    <a:pt x="505" y="487"/>
                  </a:lnTo>
                  <a:lnTo>
                    <a:pt x="507" y="487"/>
                  </a:lnTo>
                  <a:lnTo>
                    <a:pt x="507" y="488"/>
                  </a:lnTo>
                  <a:lnTo>
                    <a:pt x="508" y="488"/>
                  </a:lnTo>
                  <a:lnTo>
                    <a:pt x="510" y="488"/>
                  </a:lnTo>
                  <a:lnTo>
                    <a:pt x="510" y="487"/>
                  </a:lnTo>
                  <a:lnTo>
                    <a:pt x="510" y="487"/>
                  </a:lnTo>
                  <a:lnTo>
                    <a:pt x="508" y="487"/>
                  </a:lnTo>
                  <a:lnTo>
                    <a:pt x="507" y="487"/>
                  </a:lnTo>
                  <a:lnTo>
                    <a:pt x="505" y="484"/>
                  </a:lnTo>
                  <a:lnTo>
                    <a:pt x="507" y="482"/>
                  </a:lnTo>
                  <a:lnTo>
                    <a:pt x="508" y="480"/>
                  </a:lnTo>
                  <a:lnTo>
                    <a:pt x="510" y="480"/>
                  </a:lnTo>
                  <a:lnTo>
                    <a:pt x="508" y="477"/>
                  </a:lnTo>
                  <a:lnTo>
                    <a:pt x="510" y="476"/>
                  </a:lnTo>
                  <a:lnTo>
                    <a:pt x="508" y="474"/>
                  </a:lnTo>
                  <a:lnTo>
                    <a:pt x="508" y="473"/>
                  </a:lnTo>
                  <a:lnTo>
                    <a:pt x="505" y="473"/>
                  </a:lnTo>
                  <a:lnTo>
                    <a:pt x="505" y="473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2" y="474"/>
                  </a:lnTo>
                  <a:lnTo>
                    <a:pt x="500" y="473"/>
                  </a:lnTo>
                  <a:lnTo>
                    <a:pt x="497" y="471"/>
                  </a:lnTo>
                  <a:lnTo>
                    <a:pt x="497" y="471"/>
                  </a:lnTo>
                  <a:lnTo>
                    <a:pt x="497" y="469"/>
                  </a:lnTo>
                  <a:lnTo>
                    <a:pt x="497" y="468"/>
                  </a:lnTo>
                  <a:lnTo>
                    <a:pt x="497" y="468"/>
                  </a:lnTo>
                  <a:lnTo>
                    <a:pt x="496" y="469"/>
                  </a:lnTo>
                  <a:lnTo>
                    <a:pt x="492" y="469"/>
                  </a:lnTo>
                  <a:lnTo>
                    <a:pt x="491" y="471"/>
                  </a:lnTo>
                  <a:lnTo>
                    <a:pt x="489" y="471"/>
                  </a:lnTo>
                  <a:lnTo>
                    <a:pt x="489" y="471"/>
                  </a:lnTo>
                  <a:lnTo>
                    <a:pt x="489" y="473"/>
                  </a:lnTo>
                  <a:lnTo>
                    <a:pt x="491" y="473"/>
                  </a:lnTo>
                  <a:lnTo>
                    <a:pt x="492" y="474"/>
                  </a:lnTo>
                  <a:lnTo>
                    <a:pt x="492" y="474"/>
                  </a:lnTo>
                  <a:lnTo>
                    <a:pt x="491" y="476"/>
                  </a:lnTo>
                  <a:lnTo>
                    <a:pt x="491" y="476"/>
                  </a:lnTo>
                  <a:lnTo>
                    <a:pt x="488" y="474"/>
                  </a:lnTo>
                  <a:lnTo>
                    <a:pt x="488" y="473"/>
                  </a:lnTo>
                  <a:lnTo>
                    <a:pt x="488" y="471"/>
                  </a:lnTo>
                  <a:lnTo>
                    <a:pt x="488" y="469"/>
                  </a:lnTo>
                  <a:lnTo>
                    <a:pt x="491" y="468"/>
                  </a:lnTo>
                  <a:lnTo>
                    <a:pt x="492" y="466"/>
                  </a:lnTo>
                  <a:lnTo>
                    <a:pt x="494" y="465"/>
                  </a:lnTo>
                  <a:lnTo>
                    <a:pt x="497" y="463"/>
                  </a:lnTo>
                  <a:lnTo>
                    <a:pt x="499" y="462"/>
                  </a:lnTo>
                  <a:lnTo>
                    <a:pt x="497" y="460"/>
                  </a:lnTo>
                  <a:lnTo>
                    <a:pt x="497" y="458"/>
                  </a:lnTo>
                  <a:lnTo>
                    <a:pt x="497" y="457"/>
                  </a:lnTo>
                  <a:lnTo>
                    <a:pt x="500" y="455"/>
                  </a:lnTo>
                  <a:lnTo>
                    <a:pt x="504" y="455"/>
                  </a:lnTo>
                  <a:lnTo>
                    <a:pt x="505" y="455"/>
                  </a:lnTo>
                  <a:lnTo>
                    <a:pt x="507" y="455"/>
                  </a:lnTo>
                  <a:lnTo>
                    <a:pt x="508" y="455"/>
                  </a:lnTo>
                  <a:lnTo>
                    <a:pt x="510" y="454"/>
                  </a:lnTo>
                  <a:lnTo>
                    <a:pt x="511" y="454"/>
                  </a:lnTo>
                  <a:lnTo>
                    <a:pt x="511" y="452"/>
                  </a:lnTo>
                  <a:lnTo>
                    <a:pt x="511" y="452"/>
                  </a:lnTo>
                  <a:lnTo>
                    <a:pt x="510" y="450"/>
                  </a:lnTo>
                  <a:lnTo>
                    <a:pt x="510" y="449"/>
                  </a:lnTo>
                  <a:lnTo>
                    <a:pt x="510" y="449"/>
                  </a:lnTo>
                  <a:lnTo>
                    <a:pt x="511" y="447"/>
                  </a:lnTo>
                  <a:lnTo>
                    <a:pt x="513" y="447"/>
                  </a:lnTo>
                  <a:lnTo>
                    <a:pt x="513" y="447"/>
                  </a:lnTo>
                  <a:lnTo>
                    <a:pt x="515" y="449"/>
                  </a:lnTo>
                  <a:lnTo>
                    <a:pt x="515" y="449"/>
                  </a:lnTo>
                  <a:lnTo>
                    <a:pt x="513" y="450"/>
                  </a:lnTo>
                  <a:lnTo>
                    <a:pt x="513" y="455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60"/>
                  </a:lnTo>
                  <a:lnTo>
                    <a:pt x="511" y="460"/>
                  </a:lnTo>
                  <a:lnTo>
                    <a:pt x="507" y="462"/>
                  </a:lnTo>
                  <a:lnTo>
                    <a:pt x="507" y="462"/>
                  </a:lnTo>
                  <a:lnTo>
                    <a:pt x="507" y="463"/>
                  </a:lnTo>
                  <a:lnTo>
                    <a:pt x="508" y="463"/>
                  </a:lnTo>
                  <a:lnTo>
                    <a:pt x="511" y="463"/>
                  </a:lnTo>
                  <a:lnTo>
                    <a:pt x="513" y="462"/>
                  </a:lnTo>
                  <a:lnTo>
                    <a:pt x="513" y="460"/>
                  </a:lnTo>
                  <a:lnTo>
                    <a:pt x="515" y="455"/>
                  </a:lnTo>
                  <a:lnTo>
                    <a:pt x="515" y="455"/>
                  </a:lnTo>
                  <a:lnTo>
                    <a:pt x="516" y="455"/>
                  </a:lnTo>
                  <a:lnTo>
                    <a:pt x="516" y="455"/>
                  </a:lnTo>
                  <a:lnTo>
                    <a:pt x="516" y="458"/>
                  </a:lnTo>
                  <a:lnTo>
                    <a:pt x="516" y="460"/>
                  </a:lnTo>
                  <a:lnTo>
                    <a:pt x="515" y="465"/>
                  </a:lnTo>
                  <a:lnTo>
                    <a:pt x="513" y="468"/>
                  </a:lnTo>
                  <a:lnTo>
                    <a:pt x="513" y="468"/>
                  </a:lnTo>
                  <a:lnTo>
                    <a:pt x="513" y="469"/>
                  </a:lnTo>
                  <a:lnTo>
                    <a:pt x="515" y="468"/>
                  </a:lnTo>
                  <a:lnTo>
                    <a:pt x="515" y="468"/>
                  </a:lnTo>
                  <a:lnTo>
                    <a:pt x="516" y="466"/>
                  </a:lnTo>
                  <a:lnTo>
                    <a:pt x="516" y="463"/>
                  </a:lnTo>
                  <a:lnTo>
                    <a:pt x="516" y="462"/>
                  </a:lnTo>
                  <a:lnTo>
                    <a:pt x="518" y="462"/>
                  </a:lnTo>
                  <a:lnTo>
                    <a:pt x="518" y="458"/>
                  </a:lnTo>
                  <a:lnTo>
                    <a:pt x="518" y="457"/>
                  </a:lnTo>
                  <a:lnTo>
                    <a:pt x="518" y="454"/>
                  </a:lnTo>
                  <a:lnTo>
                    <a:pt x="516" y="454"/>
                  </a:lnTo>
                  <a:lnTo>
                    <a:pt x="516" y="454"/>
                  </a:lnTo>
                  <a:lnTo>
                    <a:pt x="515" y="452"/>
                  </a:lnTo>
                  <a:lnTo>
                    <a:pt x="516" y="449"/>
                  </a:lnTo>
                  <a:lnTo>
                    <a:pt x="519" y="449"/>
                  </a:lnTo>
                  <a:lnTo>
                    <a:pt x="521" y="447"/>
                  </a:lnTo>
                  <a:lnTo>
                    <a:pt x="522" y="447"/>
                  </a:lnTo>
                  <a:lnTo>
                    <a:pt x="524" y="447"/>
                  </a:lnTo>
                  <a:lnTo>
                    <a:pt x="527" y="449"/>
                  </a:lnTo>
                  <a:lnTo>
                    <a:pt x="527" y="449"/>
                  </a:lnTo>
                  <a:lnTo>
                    <a:pt x="527" y="447"/>
                  </a:lnTo>
                  <a:lnTo>
                    <a:pt x="527" y="447"/>
                  </a:lnTo>
                  <a:lnTo>
                    <a:pt x="526" y="447"/>
                  </a:lnTo>
                  <a:lnTo>
                    <a:pt x="522" y="444"/>
                  </a:lnTo>
                  <a:lnTo>
                    <a:pt x="519" y="444"/>
                  </a:lnTo>
                  <a:lnTo>
                    <a:pt x="521" y="443"/>
                  </a:lnTo>
                  <a:lnTo>
                    <a:pt x="521" y="439"/>
                  </a:lnTo>
                  <a:lnTo>
                    <a:pt x="522" y="439"/>
                  </a:lnTo>
                  <a:lnTo>
                    <a:pt x="526" y="439"/>
                  </a:lnTo>
                  <a:lnTo>
                    <a:pt x="530" y="436"/>
                  </a:lnTo>
                  <a:lnTo>
                    <a:pt x="530" y="433"/>
                  </a:lnTo>
                  <a:lnTo>
                    <a:pt x="532" y="430"/>
                  </a:lnTo>
                  <a:lnTo>
                    <a:pt x="529" y="430"/>
                  </a:lnTo>
                  <a:lnTo>
                    <a:pt x="527" y="428"/>
                  </a:lnTo>
                  <a:lnTo>
                    <a:pt x="524" y="427"/>
                  </a:lnTo>
                  <a:lnTo>
                    <a:pt x="522" y="425"/>
                  </a:lnTo>
                  <a:lnTo>
                    <a:pt x="522" y="424"/>
                  </a:lnTo>
                  <a:lnTo>
                    <a:pt x="524" y="421"/>
                  </a:lnTo>
                  <a:lnTo>
                    <a:pt x="526" y="421"/>
                  </a:lnTo>
                  <a:lnTo>
                    <a:pt x="527" y="416"/>
                  </a:lnTo>
                  <a:lnTo>
                    <a:pt x="526" y="413"/>
                  </a:lnTo>
                  <a:lnTo>
                    <a:pt x="526" y="411"/>
                  </a:lnTo>
                  <a:lnTo>
                    <a:pt x="527" y="410"/>
                  </a:lnTo>
                  <a:lnTo>
                    <a:pt x="527" y="408"/>
                  </a:lnTo>
                  <a:lnTo>
                    <a:pt x="529" y="406"/>
                  </a:lnTo>
                  <a:lnTo>
                    <a:pt x="530" y="406"/>
                  </a:lnTo>
                  <a:lnTo>
                    <a:pt x="530" y="405"/>
                  </a:lnTo>
                  <a:lnTo>
                    <a:pt x="530" y="403"/>
                  </a:lnTo>
                  <a:lnTo>
                    <a:pt x="529" y="402"/>
                  </a:lnTo>
                  <a:lnTo>
                    <a:pt x="529" y="400"/>
                  </a:lnTo>
                  <a:lnTo>
                    <a:pt x="530" y="397"/>
                  </a:lnTo>
                  <a:lnTo>
                    <a:pt x="532" y="397"/>
                  </a:lnTo>
                  <a:lnTo>
                    <a:pt x="532" y="397"/>
                  </a:lnTo>
                  <a:lnTo>
                    <a:pt x="530" y="395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2" y="391"/>
                  </a:lnTo>
                  <a:lnTo>
                    <a:pt x="533" y="392"/>
                  </a:lnTo>
                  <a:lnTo>
                    <a:pt x="535" y="395"/>
                  </a:lnTo>
                  <a:lnTo>
                    <a:pt x="535" y="394"/>
                  </a:lnTo>
                  <a:lnTo>
                    <a:pt x="535" y="391"/>
                  </a:lnTo>
                  <a:lnTo>
                    <a:pt x="533" y="387"/>
                  </a:lnTo>
                  <a:lnTo>
                    <a:pt x="532" y="387"/>
                  </a:lnTo>
                  <a:lnTo>
                    <a:pt x="530" y="387"/>
                  </a:lnTo>
                  <a:lnTo>
                    <a:pt x="530" y="387"/>
                  </a:lnTo>
                  <a:lnTo>
                    <a:pt x="529" y="386"/>
                  </a:lnTo>
                  <a:lnTo>
                    <a:pt x="530" y="384"/>
                  </a:lnTo>
                  <a:lnTo>
                    <a:pt x="530" y="384"/>
                  </a:lnTo>
                  <a:lnTo>
                    <a:pt x="532" y="383"/>
                  </a:lnTo>
                  <a:lnTo>
                    <a:pt x="533" y="383"/>
                  </a:lnTo>
                  <a:lnTo>
                    <a:pt x="535" y="381"/>
                  </a:lnTo>
                  <a:lnTo>
                    <a:pt x="537" y="380"/>
                  </a:lnTo>
                  <a:lnTo>
                    <a:pt x="535" y="380"/>
                  </a:lnTo>
                  <a:lnTo>
                    <a:pt x="535" y="381"/>
                  </a:lnTo>
                  <a:lnTo>
                    <a:pt x="533" y="383"/>
                  </a:lnTo>
                  <a:lnTo>
                    <a:pt x="532" y="383"/>
                  </a:lnTo>
                  <a:lnTo>
                    <a:pt x="532" y="381"/>
                  </a:lnTo>
                  <a:lnTo>
                    <a:pt x="529" y="380"/>
                  </a:lnTo>
                  <a:lnTo>
                    <a:pt x="529" y="380"/>
                  </a:lnTo>
                  <a:lnTo>
                    <a:pt x="527" y="380"/>
                  </a:lnTo>
                  <a:lnTo>
                    <a:pt x="526" y="380"/>
                  </a:lnTo>
                  <a:lnTo>
                    <a:pt x="524" y="383"/>
                  </a:lnTo>
                  <a:lnTo>
                    <a:pt x="522" y="384"/>
                  </a:lnTo>
                  <a:lnTo>
                    <a:pt x="519" y="384"/>
                  </a:lnTo>
                  <a:lnTo>
                    <a:pt x="518" y="384"/>
                  </a:lnTo>
                  <a:lnTo>
                    <a:pt x="516" y="383"/>
                  </a:lnTo>
                  <a:lnTo>
                    <a:pt x="516" y="383"/>
                  </a:lnTo>
                  <a:lnTo>
                    <a:pt x="516" y="381"/>
                  </a:lnTo>
                  <a:lnTo>
                    <a:pt x="518" y="381"/>
                  </a:lnTo>
                  <a:lnTo>
                    <a:pt x="518" y="381"/>
                  </a:lnTo>
                  <a:lnTo>
                    <a:pt x="516" y="381"/>
                  </a:lnTo>
                  <a:lnTo>
                    <a:pt x="515" y="380"/>
                  </a:lnTo>
                  <a:lnTo>
                    <a:pt x="515" y="378"/>
                  </a:lnTo>
                  <a:lnTo>
                    <a:pt x="515" y="376"/>
                  </a:lnTo>
                  <a:lnTo>
                    <a:pt x="513" y="373"/>
                  </a:lnTo>
                  <a:lnTo>
                    <a:pt x="513" y="370"/>
                  </a:lnTo>
                  <a:lnTo>
                    <a:pt x="513" y="369"/>
                  </a:lnTo>
                  <a:lnTo>
                    <a:pt x="515" y="361"/>
                  </a:lnTo>
                  <a:lnTo>
                    <a:pt x="516" y="358"/>
                  </a:lnTo>
                  <a:lnTo>
                    <a:pt x="516" y="354"/>
                  </a:lnTo>
                  <a:lnTo>
                    <a:pt x="516" y="353"/>
                  </a:lnTo>
                  <a:lnTo>
                    <a:pt x="519" y="351"/>
                  </a:lnTo>
                  <a:lnTo>
                    <a:pt x="521" y="350"/>
                  </a:lnTo>
                  <a:lnTo>
                    <a:pt x="522" y="343"/>
                  </a:lnTo>
                  <a:lnTo>
                    <a:pt x="522" y="340"/>
                  </a:lnTo>
                  <a:lnTo>
                    <a:pt x="519" y="331"/>
                  </a:lnTo>
                  <a:lnTo>
                    <a:pt x="519" y="328"/>
                  </a:lnTo>
                  <a:lnTo>
                    <a:pt x="519" y="326"/>
                  </a:lnTo>
                  <a:lnTo>
                    <a:pt x="519" y="321"/>
                  </a:lnTo>
                  <a:lnTo>
                    <a:pt x="519" y="320"/>
                  </a:lnTo>
                  <a:lnTo>
                    <a:pt x="519" y="318"/>
                  </a:lnTo>
                  <a:lnTo>
                    <a:pt x="516" y="315"/>
                  </a:lnTo>
                  <a:lnTo>
                    <a:pt x="516" y="313"/>
                  </a:lnTo>
                  <a:lnTo>
                    <a:pt x="518" y="312"/>
                  </a:lnTo>
                  <a:lnTo>
                    <a:pt x="516" y="309"/>
                  </a:lnTo>
                  <a:lnTo>
                    <a:pt x="518" y="307"/>
                  </a:lnTo>
                  <a:lnTo>
                    <a:pt x="518" y="306"/>
                  </a:lnTo>
                  <a:lnTo>
                    <a:pt x="521" y="307"/>
                  </a:lnTo>
                  <a:lnTo>
                    <a:pt x="522" y="307"/>
                  </a:lnTo>
                  <a:lnTo>
                    <a:pt x="524" y="306"/>
                  </a:lnTo>
                  <a:lnTo>
                    <a:pt x="524" y="304"/>
                  </a:lnTo>
                  <a:lnTo>
                    <a:pt x="524" y="301"/>
                  </a:lnTo>
                  <a:lnTo>
                    <a:pt x="524" y="299"/>
                  </a:lnTo>
                  <a:lnTo>
                    <a:pt x="524" y="298"/>
                  </a:lnTo>
                  <a:lnTo>
                    <a:pt x="526" y="298"/>
                  </a:lnTo>
                  <a:lnTo>
                    <a:pt x="527" y="296"/>
                  </a:lnTo>
                  <a:lnTo>
                    <a:pt x="529" y="293"/>
                  </a:lnTo>
                  <a:lnTo>
                    <a:pt x="530" y="287"/>
                  </a:lnTo>
                  <a:lnTo>
                    <a:pt x="530" y="285"/>
                  </a:lnTo>
                  <a:lnTo>
                    <a:pt x="532" y="283"/>
                  </a:lnTo>
                  <a:lnTo>
                    <a:pt x="532" y="280"/>
                  </a:lnTo>
                  <a:lnTo>
                    <a:pt x="533" y="279"/>
                  </a:lnTo>
                  <a:lnTo>
                    <a:pt x="533" y="277"/>
                  </a:lnTo>
                  <a:lnTo>
                    <a:pt x="535" y="276"/>
                  </a:lnTo>
                  <a:lnTo>
                    <a:pt x="535" y="274"/>
                  </a:lnTo>
                  <a:lnTo>
                    <a:pt x="538" y="272"/>
                  </a:lnTo>
                  <a:lnTo>
                    <a:pt x="538" y="269"/>
                  </a:lnTo>
                  <a:lnTo>
                    <a:pt x="540" y="265"/>
                  </a:lnTo>
                  <a:lnTo>
                    <a:pt x="540" y="261"/>
                  </a:lnTo>
                  <a:lnTo>
                    <a:pt x="541" y="258"/>
                  </a:lnTo>
                  <a:lnTo>
                    <a:pt x="541" y="257"/>
                  </a:lnTo>
                  <a:lnTo>
                    <a:pt x="541" y="254"/>
                  </a:lnTo>
                  <a:lnTo>
                    <a:pt x="543" y="252"/>
                  </a:lnTo>
                  <a:lnTo>
                    <a:pt x="543" y="250"/>
                  </a:lnTo>
                  <a:lnTo>
                    <a:pt x="546" y="249"/>
                  </a:lnTo>
                  <a:lnTo>
                    <a:pt x="546" y="246"/>
                  </a:lnTo>
                  <a:lnTo>
                    <a:pt x="546" y="244"/>
                  </a:lnTo>
                  <a:lnTo>
                    <a:pt x="546" y="243"/>
                  </a:lnTo>
                  <a:lnTo>
                    <a:pt x="545" y="239"/>
                  </a:lnTo>
                  <a:lnTo>
                    <a:pt x="546" y="238"/>
                  </a:lnTo>
                  <a:lnTo>
                    <a:pt x="546" y="238"/>
                  </a:lnTo>
                  <a:lnTo>
                    <a:pt x="549" y="233"/>
                  </a:lnTo>
                  <a:lnTo>
                    <a:pt x="549" y="230"/>
                  </a:lnTo>
                  <a:lnTo>
                    <a:pt x="549" y="228"/>
                  </a:lnTo>
                  <a:lnTo>
                    <a:pt x="548" y="225"/>
                  </a:lnTo>
                  <a:lnTo>
                    <a:pt x="548" y="219"/>
                  </a:lnTo>
                  <a:lnTo>
                    <a:pt x="548" y="214"/>
                  </a:lnTo>
                  <a:lnTo>
                    <a:pt x="546" y="209"/>
                  </a:lnTo>
                  <a:lnTo>
                    <a:pt x="546" y="206"/>
                  </a:lnTo>
                  <a:lnTo>
                    <a:pt x="545" y="202"/>
                  </a:lnTo>
                  <a:lnTo>
                    <a:pt x="545" y="200"/>
                  </a:lnTo>
                  <a:lnTo>
                    <a:pt x="546" y="195"/>
                  </a:lnTo>
                  <a:lnTo>
                    <a:pt x="549" y="192"/>
                  </a:lnTo>
                  <a:lnTo>
                    <a:pt x="551" y="189"/>
                  </a:lnTo>
                  <a:lnTo>
                    <a:pt x="551" y="184"/>
                  </a:lnTo>
                  <a:lnTo>
                    <a:pt x="551" y="181"/>
                  </a:lnTo>
                  <a:lnTo>
                    <a:pt x="551" y="180"/>
                  </a:lnTo>
                  <a:lnTo>
                    <a:pt x="548" y="178"/>
                  </a:lnTo>
                  <a:lnTo>
                    <a:pt x="548" y="173"/>
                  </a:lnTo>
                  <a:lnTo>
                    <a:pt x="548" y="172"/>
                  </a:lnTo>
                  <a:lnTo>
                    <a:pt x="549" y="172"/>
                  </a:lnTo>
                  <a:lnTo>
                    <a:pt x="551" y="170"/>
                  </a:lnTo>
                  <a:lnTo>
                    <a:pt x="551" y="167"/>
                  </a:lnTo>
                  <a:lnTo>
                    <a:pt x="552" y="165"/>
                  </a:lnTo>
                  <a:lnTo>
                    <a:pt x="552" y="161"/>
                  </a:lnTo>
                  <a:lnTo>
                    <a:pt x="554" y="156"/>
                  </a:lnTo>
                  <a:lnTo>
                    <a:pt x="554" y="154"/>
                  </a:lnTo>
                  <a:lnTo>
                    <a:pt x="556" y="153"/>
                  </a:lnTo>
                  <a:lnTo>
                    <a:pt x="557" y="153"/>
                  </a:lnTo>
                  <a:lnTo>
                    <a:pt x="557" y="151"/>
                  </a:lnTo>
                  <a:lnTo>
                    <a:pt x="557" y="148"/>
                  </a:lnTo>
                  <a:lnTo>
                    <a:pt x="557" y="146"/>
                  </a:lnTo>
                  <a:lnTo>
                    <a:pt x="559" y="143"/>
                  </a:lnTo>
                  <a:lnTo>
                    <a:pt x="559" y="142"/>
                  </a:lnTo>
                  <a:lnTo>
                    <a:pt x="560" y="137"/>
                  </a:lnTo>
                  <a:lnTo>
                    <a:pt x="560" y="134"/>
                  </a:lnTo>
                  <a:lnTo>
                    <a:pt x="560" y="134"/>
                  </a:lnTo>
                  <a:lnTo>
                    <a:pt x="560" y="132"/>
                  </a:lnTo>
                  <a:lnTo>
                    <a:pt x="560" y="128"/>
                  </a:lnTo>
                  <a:lnTo>
                    <a:pt x="560" y="126"/>
                  </a:lnTo>
                  <a:lnTo>
                    <a:pt x="560" y="124"/>
                  </a:lnTo>
                  <a:lnTo>
                    <a:pt x="560" y="121"/>
                  </a:lnTo>
                  <a:lnTo>
                    <a:pt x="562" y="120"/>
                  </a:lnTo>
                  <a:lnTo>
                    <a:pt x="563" y="118"/>
                  </a:lnTo>
                  <a:lnTo>
                    <a:pt x="563" y="116"/>
                  </a:lnTo>
                  <a:lnTo>
                    <a:pt x="563" y="115"/>
                  </a:lnTo>
                  <a:lnTo>
                    <a:pt x="562" y="109"/>
                  </a:lnTo>
                  <a:lnTo>
                    <a:pt x="562" y="107"/>
                  </a:lnTo>
                  <a:lnTo>
                    <a:pt x="562" y="102"/>
                  </a:lnTo>
                  <a:lnTo>
                    <a:pt x="562" y="99"/>
                  </a:lnTo>
                  <a:lnTo>
                    <a:pt x="562" y="98"/>
                  </a:lnTo>
                  <a:lnTo>
                    <a:pt x="562" y="96"/>
                  </a:lnTo>
                  <a:lnTo>
                    <a:pt x="563" y="94"/>
                  </a:lnTo>
                  <a:lnTo>
                    <a:pt x="563" y="93"/>
                  </a:lnTo>
                  <a:lnTo>
                    <a:pt x="563" y="91"/>
                  </a:lnTo>
                  <a:lnTo>
                    <a:pt x="563" y="90"/>
                  </a:lnTo>
                  <a:lnTo>
                    <a:pt x="562" y="90"/>
                  </a:lnTo>
                  <a:lnTo>
                    <a:pt x="562" y="88"/>
                  </a:lnTo>
                  <a:lnTo>
                    <a:pt x="562" y="87"/>
                  </a:lnTo>
                  <a:lnTo>
                    <a:pt x="562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3" y="82"/>
                  </a:lnTo>
                  <a:lnTo>
                    <a:pt x="565" y="80"/>
                  </a:lnTo>
                  <a:lnTo>
                    <a:pt x="567" y="76"/>
                  </a:lnTo>
                  <a:lnTo>
                    <a:pt x="567" y="71"/>
                  </a:lnTo>
                  <a:lnTo>
                    <a:pt x="567" y="66"/>
                  </a:lnTo>
                  <a:lnTo>
                    <a:pt x="568" y="64"/>
                  </a:lnTo>
                  <a:lnTo>
                    <a:pt x="568" y="61"/>
                  </a:lnTo>
                  <a:lnTo>
                    <a:pt x="568" y="60"/>
                  </a:lnTo>
                  <a:lnTo>
                    <a:pt x="568" y="58"/>
                  </a:lnTo>
                  <a:lnTo>
                    <a:pt x="568" y="57"/>
                  </a:lnTo>
                  <a:lnTo>
                    <a:pt x="567" y="49"/>
                  </a:lnTo>
                  <a:lnTo>
                    <a:pt x="567" y="46"/>
                  </a:lnTo>
                  <a:lnTo>
                    <a:pt x="568" y="41"/>
                  </a:lnTo>
                  <a:lnTo>
                    <a:pt x="568" y="35"/>
                  </a:lnTo>
                  <a:lnTo>
                    <a:pt x="568" y="33"/>
                  </a:lnTo>
                  <a:lnTo>
                    <a:pt x="567" y="31"/>
                  </a:lnTo>
                  <a:lnTo>
                    <a:pt x="567" y="30"/>
                  </a:lnTo>
                  <a:lnTo>
                    <a:pt x="567" y="27"/>
                  </a:lnTo>
                  <a:lnTo>
                    <a:pt x="565" y="20"/>
                  </a:lnTo>
                  <a:lnTo>
                    <a:pt x="565" y="16"/>
                  </a:lnTo>
                  <a:lnTo>
                    <a:pt x="565" y="14"/>
                  </a:lnTo>
                  <a:lnTo>
                    <a:pt x="563" y="13"/>
                  </a:lnTo>
                  <a:lnTo>
                    <a:pt x="565" y="13"/>
                  </a:lnTo>
                  <a:lnTo>
                    <a:pt x="565" y="13"/>
                  </a:lnTo>
                  <a:lnTo>
                    <a:pt x="567" y="13"/>
                  </a:lnTo>
                  <a:lnTo>
                    <a:pt x="570" y="11"/>
                  </a:lnTo>
                  <a:lnTo>
                    <a:pt x="571" y="11"/>
                  </a:lnTo>
                  <a:lnTo>
                    <a:pt x="573" y="9"/>
                  </a:lnTo>
                  <a:lnTo>
                    <a:pt x="573" y="8"/>
                  </a:lnTo>
                  <a:lnTo>
                    <a:pt x="573" y="6"/>
                  </a:lnTo>
                  <a:lnTo>
                    <a:pt x="573" y="5"/>
                  </a:lnTo>
                  <a:lnTo>
                    <a:pt x="571" y="3"/>
                  </a:lnTo>
                  <a:lnTo>
                    <a:pt x="573" y="3"/>
                  </a:lnTo>
                  <a:lnTo>
                    <a:pt x="574" y="1"/>
                  </a:lnTo>
                  <a:lnTo>
                    <a:pt x="576" y="1"/>
                  </a:lnTo>
                  <a:lnTo>
                    <a:pt x="57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8" name="Freeform 305">
              <a:extLst>
                <a:ext uri="{FF2B5EF4-FFF2-40B4-BE49-F238E27FC236}">
                  <a16:creationId xmlns:a16="http://schemas.microsoft.com/office/drawing/2014/main" id="{D871854A-A4A9-411B-BCFB-2A77920BD4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58394" y="5018232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2 h 2"/>
                <a:gd name="T10" fmla="*/ 2 w 2"/>
                <a:gd name="T11" fmla="*/ 2 h 2"/>
                <a:gd name="T12" fmla="*/ 2 w 2"/>
                <a:gd name="T13" fmla="*/ 0 h 2"/>
                <a:gd name="T14" fmla="*/ 0 w 2"/>
                <a:gd name="T15" fmla="*/ 0 h 2"/>
                <a:gd name="T16" fmla="*/ 0 w 2"/>
                <a:gd name="T17" fmla="*/ 0 h 2"/>
                <a:gd name="T18" fmla="*/ 2 w 2"/>
                <a:gd name="T19" fmla="*/ 0 h 2"/>
                <a:gd name="T20" fmla="*/ 2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9" name="Freeform 306">
              <a:extLst>
                <a:ext uri="{FF2B5EF4-FFF2-40B4-BE49-F238E27FC236}">
                  <a16:creationId xmlns:a16="http://schemas.microsoft.com/office/drawing/2014/main" id="{1FF63058-773B-470C-8551-130AF62029B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21341" y="4115743"/>
              <a:ext cx="173481" cy="177380"/>
            </a:xfrm>
            <a:custGeom>
              <a:avLst/>
              <a:gdLst>
                <a:gd name="T0" fmla="*/ 78 w 89"/>
                <a:gd name="T1" fmla="*/ 80 h 91"/>
                <a:gd name="T2" fmla="*/ 35 w 89"/>
                <a:gd name="T3" fmla="*/ 3 h 91"/>
                <a:gd name="T4" fmla="*/ 35 w 89"/>
                <a:gd name="T5" fmla="*/ 6 h 91"/>
                <a:gd name="T6" fmla="*/ 38 w 89"/>
                <a:gd name="T7" fmla="*/ 6 h 91"/>
                <a:gd name="T8" fmla="*/ 45 w 89"/>
                <a:gd name="T9" fmla="*/ 5 h 91"/>
                <a:gd name="T10" fmla="*/ 49 w 89"/>
                <a:gd name="T11" fmla="*/ 6 h 91"/>
                <a:gd name="T12" fmla="*/ 54 w 89"/>
                <a:gd name="T13" fmla="*/ 12 h 91"/>
                <a:gd name="T14" fmla="*/ 60 w 89"/>
                <a:gd name="T15" fmla="*/ 16 h 91"/>
                <a:gd name="T16" fmla="*/ 67 w 89"/>
                <a:gd name="T17" fmla="*/ 12 h 91"/>
                <a:gd name="T18" fmla="*/ 78 w 89"/>
                <a:gd name="T19" fmla="*/ 12 h 91"/>
                <a:gd name="T20" fmla="*/ 81 w 89"/>
                <a:gd name="T21" fmla="*/ 16 h 91"/>
                <a:gd name="T22" fmla="*/ 84 w 89"/>
                <a:gd name="T23" fmla="*/ 19 h 91"/>
                <a:gd name="T24" fmla="*/ 86 w 89"/>
                <a:gd name="T25" fmla="*/ 20 h 91"/>
                <a:gd name="T26" fmla="*/ 86 w 89"/>
                <a:gd name="T27" fmla="*/ 25 h 91"/>
                <a:gd name="T28" fmla="*/ 87 w 89"/>
                <a:gd name="T29" fmla="*/ 33 h 91"/>
                <a:gd name="T30" fmla="*/ 87 w 89"/>
                <a:gd name="T31" fmla="*/ 38 h 91"/>
                <a:gd name="T32" fmla="*/ 84 w 89"/>
                <a:gd name="T33" fmla="*/ 41 h 91"/>
                <a:gd name="T34" fmla="*/ 81 w 89"/>
                <a:gd name="T35" fmla="*/ 50 h 91"/>
                <a:gd name="T36" fmla="*/ 78 w 89"/>
                <a:gd name="T37" fmla="*/ 57 h 91"/>
                <a:gd name="T38" fmla="*/ 78 w 89"/>
                <a:gd name="T39" fmla="*/ 61 h 91"/>
                <a:gd name="T40" fmla="*/ 81 w 89"/>
                <a:gd name="T41" fmla="*/ 72 h 91"/>
                <a:gd name="T42" fmla="*/ 86 w 89"/>
                <a:gd name="T43" fmla="*/ 77 h 91"/>
                <a:gd name="T44" fmla="*/ 84 w 89"/>
                <a:gd name="T45" fmla="*/ 80 h 91"/>
                <a:gd name="T46" fmla="*/ 81 w 89"/>
                <a:gd name="T47" fmla="*/ 80 h 91"/>
                <a:gd name="T48" fmla="*/ 76 w 89"/>
                <a:gd name="T49" fmla="*/ 80 h 91"/>
                <a:gd name="T50" fmla="*/ 62 w 89"/>
                <a:gd name="T51" fmla="*/ 79 h 91"/>
                <a:gd name="T52" fmla="*/ 67 w 89"/>
                <a:gd name="T53" fmla="*/ 79 h 91"/>
                <a:gd name="T54" fmla="*/ 48 w 89"/>
                <a:gd name="T55" fmla="*/ 80 h 91"/>
                <a:gd name="T56" fmla="*/ 51 w 89"/>
                <a:gd name="T57" fmla="*/ 80 h 91"/>
                <a:gd name="T58" fmla="*/ 26 w 89"/>
                <a:gd name="T59" fmla="*/ 87 h 91"/>
                <a:gd name="T60" fmla="*/ 16 w 89"/>
                <a:gd name="T61" fmla="*/ 91 h 91"/>
                <a:gd name="T62" fmla="*/ 15 w 89"/>
                <a:gd name="T63" fmla="*/ 82 h 91"/>
                <a:gd name="T64" fmla="*/ 18 w 89"/>
                <a:gd name="T65" fmla="*/ 79 h 91"/>
                <a:gd name="T66" fmla="*/ 16 w 89"/>
                <a:gd name="T67" fmla="*/ 71 h 91"/>
                <a:gd name="T68" fmla="*/ 13 w 89"/>
                <a:gd name="T69" fmla="*/ 69 h 91"/>
                <a:gd name="T70" fmla="*/ 10 w 89"/>
                <a:gd name="T71" fmla="*/ 64 h 91"/>
                <a:gd name="T72" fmla="*/ 5 w 89"/>
                <a:gd name="T73" fmla="*/ 63 h 91"/>
                <a:gd name="T74" fmla="*/ 2 w 89"/>
                <a:gd name="T75" fmla="*/ 61 h 91"/>
                <a:gd name="T76" fmla="*/ 4 w 89"/>
                <a:gd name="T77" fmla="*/ 55 h 91"/>
                <a:gd name="T78" fmla="*/ 2 w 89"/>
                <a:gd name="T79" fmla="*/ 46 h 91"/>
                <a:gd name="T80" fmla="*/ 5 w 89"/>
                <a:gd name="T81" fmla="*/ 46 h 91"/>
                <a:gd name="T82" fmla="*/ 8 w 89"/>
                <a:gd name="T83" fmla="*/ 39 h 91"/>
                <a:gd name="T84" fmla="*/ 8 w 89"/>
                <a:gd name="T85" fmla="*/ 38 h 91"/>
                <a:gd name="T86" fmla="*/ 5 w 89"/>
                <a:gd name="T87" fmla="*/ 33 h 91"/>
                <a:gd name="T88" fmla="*/ 12 w 89"/>
                <a:gd name="T89" fmla="*/ 33 h 91"/>
                <a:gd name="T90" fmla="*/ 13 w 89"/>
                <a:gd name="T91" fmla="*/ 33 h 91"/>
                <a:gd name="T92" fmla="*/ 10 w 89"/>
                <a:gd name="T93" fmla="*/ 27 h 91"/>
                <a:gd name="T94" fmla="*/ 12 w 89"/>
                <a:gd name="T95" fmla="*/ 22 h 91"/>
                <a:gd name="T96" fmla="*/ 8 w 89"/>
                <a:gd name="T97" fmla="*/ 19 h 91"/>
                <a:gd name="T98" fmla="*/ 7 w 89"/>
                <a:gd name="T99" fmla="*/ 11 h 91"/>
                <a:gd name="T100" fmla="*/ 10 w 89"/>
                <a:gd name="T101" fmla="*/ 8 h 91"/>
                <a:gd name="T102" fmla="*/ 15 w 89"/>
                <a:gd name="T103" fmla="*/ 5 h 91"/>
                <a:gd name="T104" fmla="*/ 18 w 89"/>
                <a:gd name="T105" fmla="*/ 6 h 91"/>
                <a:gd name="T106" fmla="*/ 23 w 89"/>
                <a:gd name="T107" fmla="*/ 8 h 91"/>
                <a:gd name="T108" fmla="*/ 24 w 89"/>
                <a:gd name="T109" fmla="*/ 6 h 91"/>
                <a:gd name="T110" fmla="*/ 27 w 89"/>
                <a:gd name="T111" fmla="*/ 5 h 91"/>
                <a:gd name="T112" fmla="*/ 29 w 89"/>
                <a:gd name="T113" fmla="*/ 1 h 91"/>
                <a:gd name="T114" fmla="*/ 32 w 89"/>
                <a:gd name="T115" fmla="*/ 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" h="91">
                  <a:moveTo>
                    <a:pt x="78" y="80"/>
                  </a:moveTo>
                  <a:lnTo>
                    <a:pt x="79" y="80"/>
                  </a:lnTo>
                  <a:lnTo>
                    <a:pt x="79" y="82"/>
                  </a:lnTo>
                  <a:lnTo>
                    <a:pt x="78" y="80"/>
                  </a:lnTo>
                  <a:lnTo>
                    <a:pt x="78" y="80"/>
                  </a:lnTo>
                  <a:close/>
                  <a:moveTo>
                    <a:pt x="34" y="0"/>
                  </a:moveTo>
                  <a:lnTo>
                    <a:pt x="34" y="0"/>
                  </a:lnTo>
                  <a:lnTo>
                    <a:pt x="35" y="1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7" y="8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6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51" y="6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3" y="11"/>
                  </a:lnTo>
                  <a:lnTo>
                    <a:pt x="54" y="12"/>
                  </a:lnTo>
                  <a:lnTo>
                    <a:pt x="56" y="12"/>
                  </a:lnTo>
                  <a:lnTo>
                    <a:pt x="57" y="14"/>
                  </a:lnTo>
                  <a:lnTo>
                    <a:pt x="57" y="14"/>
                  </a:lnTo>
                  <a:lnTo>
                    <a:pt x="59" y="14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70" y="11"/>
                  </a:lnTo>
                  <a:lnTo>
                    <a:pt x="73" y="11"/>
                  </a:lnTo>
                  <a:lnTo>
                    <a:pt x="76" y="12"/>
                  </a:lnTo>
                  <a:lnTo>
                    <a:pt x="78" y="12"/>
                  </a:lnTo>
                  <a:lnTo>
                    <a:pt x="78" y="12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2" y="16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4" y="19"/>
                  </a:lnTo>
                  <a:lnTo>
                    <a:pt x="84" y="19"/>
                  </a:lnTo>
                  <a:lnTo>
                    <a:pt x="86" y="19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2"/>
                  </a:lnTo>
                  <a:lnTo>
                    <a:pt x="86" y="23"/>
                  </a:lnTo>
                  <a:lnTo>
                    <a:pt x="86" y="23"/>
                  </a:lnTo>
                  <a:lnTo>
                    <a:pt x="86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7" y="28"/>
                  </a:lnTo>
                  <a:lnTo>
                    <a:pt x="87" y="28"/>
                  </a:lnTo>
                  <a:lnTo>
                    <a:pt x="87" y="33"/>
                  </a:lnTo>
                  <a:lnTo>
                    <a:pt x="89" y="36"/>
                  </a:lnTo>
                  <a:lnTo>
                    <a:pt x="89" y="36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9"/>
                  </a:lnTo>
                  <a:lnTo>
                    <a:pt x="86" y="39"/>
                  </a:lnTo>
                  <a:lnTo>
                    <a:pt x="84" y="41"/>
                  </a:lnTo>
                  <a:lnTo>
                    <a:pt x="84" y="41"/>
                  </a:lnTo>
                  <a:lnTo>
                    <a:pt x="84" y="42"/>
                  </a:lnTo>
                  <a:lnTo>
                    <a:pt x="84" y="42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1" y="50"/>
                  </a:lnTo>
                  <a:lnTo>
                    <a:pt x="81" y="50"/>
                  </a:lnTo>
                  <a:lnTo>
                    <a:pt x="81" y="52"/>
                  </a:lnTo>
                  <a:lnTo>
                    <a:pt x="81" y="52"/>
                  </a:lnTo>
                  <a:lnTo>
                    <a:pt x="79" y="55"/>
                  </a:lnTo>
                  <a:lnTo>
                    <a:pt x="78" y="57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60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8"/>
                  </a:lnTo>
                  <a:lnTo>
                    <a:pt x="81" y="69"/>
                  </a:lnTo>
                  <a:lnTo>
                    <a:pt x="81" y="71"/>
                  </a:lnTo>
                  <a:lnTo>
                    <a:pt x="81" y="72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84" y="74"/>
                  </a:lnTo>
                  <a:lnTo>
                    <a:pt x="84" y="74"/>
                  </a:lnTo>
                  <a:lnTo>
                    <a:pt x="86" y="77"/>
                  </a:lnTo>
                  <a:lnTo>
                    <a:pt x="84" y="77"/>
                  </a:lnTo>
                  <a:lnTo>
                    <a:pt x="84" y="77"/>
                  </a:lnTo>
                  <a:lnTo>
                    <a:pt x="84" y="79"/>
                  </a:lnTo>
                  <a:lnTo>
                    <a:pt x="84" y="80"/>
                  </a:lnTo>
                  <a:lnTo>
                    <a:pt x="84" y="80"/>
                  </a:lnTo>
                  <a:lnTo>
                    <a:pt x="82" y="80"/>
                  </a:lnTo>
                  <a:lnTo>
                    <a:pt x="82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79" y="80"/>
                  </a:lnTo>
                  <a:lnTo>
                    <a:pt x="79" y="77"/>
                  </a:lnTo>
                  <a:lnTo>
                    <a:pt x="78" y="77"/>
                  </a:lnTo>
                  <a:lnTo>
                    <a:pt x="78" y="77"/>
                  </a:lnTo>
                  <a:lnTo>
                    <a:pt x="76" y="80"/>
                  </a:lnTo>
                  <a:lnTo>
                    <a:pt x="76" y="80"/>
                  </a:lnTo>
                  <a:lnTo>
                    <a:pt x="68" y="79"/>
                  </a:lnTo>
                  <a:lnTo>
                    <a:pt x="67" y="79"/>
                  </a:lnTo>
                  <a:lnTo>
                    <a:pt x="65" y="79"/>
                  </a:lnTo>
                  <a:lnTo>
                    <a:pt x="62" y="79"/>
                  </a:lnTo>
                  <a:lnTo>
                    <a:pt x="59" y="79"/>
                  </a:lnTo>
                  <a:lnTo>
                    <a:pt x="59" y="79"/>
                  </a:lnTo>
                  <a:lnTo>
                    <a:pt x="65" y="79"/>
                  </a:lnTo>
                  <a:lnTo>
                    <a:pt x="67" y="79"/>
                  </a:lnTo>
                  <a:lnTo>
                    <a:pt x="67" y="79"/>
                  </a:lnTo>
                  <a:lnTo>
                    <a:pt x="57" y="80"/>
                  </a:lnTo>
                  <a:lnTo>
                    <a:pt x="54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9" y="80"/>
                  </a:lnTo>
                  <a:lnTo>
                    <a:pt x="51" y="80"/>
                  </a:lnTo>
                  <a:lnTo>
                    <a:pt x="51" y="80"/>
                  </a:lnTo>
                  <a:lnTo>
                    <a:pt x="45" y="82"/>
                  </a:lnTo>
                  <a:lnTo>
                    <a:pt x="40" y="82"/>
                  </a:lnTo>
                  <a:lnTo>
                    <a:pt x="37" y="83"/>
                  </a:lnTo>
                  <a:lnTo>
                    <a:pt x="30" y="87"/>
                  </a:lnTo>
                  <a:lnTo>
                    <a:pt x="26" y="87"/>
                  </a:lnTo>
                  <a:lnTo>
                    <a:pt x="24" y="88"/>
                  </a:lnTo>
                  <a:lnTo>
                    <a:pt x="23" y="90"/>
                  </a:lnTo>
                  <a:lnTo>
                    <a:pt x="21" y="90"/>
                  </a:lnTo>
                  <a:lnTo>
                    <a:pt x="18" y="91"/>
                  </a:lnTo>
                  <a:lnTo>
                    <a:pt x="16" y="91"/>
                  </a:lnTo>
                  <a:lnTo>
                    <a:pt x="15" y="91"/>
                  </a:lnTo>
                  <a:lnTo>
                    <a:pt x="15" y="88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2"/>
                  </a:lnTo>
                  <a:lnTo>
                    <a:pt x="15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6" y="79"/>
                  </a:lnTo>
                  <a:lnTo>
                    <a:pt x="18" y="79"/>
                  </a:lnTo>
                  <a:lnTo>
                    <a:pt x="18" y="75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2" y="69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5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4" y="58"/>
                  </a:lnTo>
                  <a:lnTo>
                    <a:pt x="4" y="57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4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6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2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8"/>
                  </a:lnTo>
                  <a:lnTo>
                    <a:pt x="7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3" y="35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3" y="31"/>
                  </a:lnTo>
                  <a:lnTo>
                    <a:pt x="13" y="30"/>
                  </a:lnTo>
                  <a:lnTo>
                    <a:pt x="12" y="28"/>
                  </a:lnTo>
                  <a:lnTo>
                    <a:pt x="10" y="28"/>
                  </a:lnTo>
                  <a:lnTo>
                    <a:pt x="10" y="27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2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7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3" y="6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21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7" y="3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0" name="Freeform 307">
              <a:extLst>
                <a:ext uri="{FF2B5EF4-FFF2-40B4-BE49-F238E27FC236}">
                  <a16:creationId xmlns:a16="http://schemas.microsoft.com/office/drawing/2014/main" id="{1DD83CE7-F77E-430B-B6B0-988807D38D9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4576" y="2967651"/>
              <a:ext cx="124750" cy="66274"/>
            </a:xfrm>
            <a:custGeom>
              <a:avLst/>
              <a:gdLst>
                <a:gd name="T0" fmla="*/ 39 w 64"/>
                <a:gd name="T1" fmla="*/ 1 h 34"/>
                <a:gd name="T2" fmla="*/ 39 w 64"/>
                <a:gd name="T3" fmla="*/ 0 h 34"/>
                <a:gd name="T4" fmla="*/ 41 w 64"/>
                <a:gd name="T5" fmla="*/ 1 h 34"/>
                <a:gd name="T6" fmla="*/ 47 w 64"/>
                <a:gd name="T7" fmla="*/ 3 h 34"/>
                <a:gd name="T8" fmla="*/ 52 w 64"/>
                <a:gd name="T9" fmla="*/ 4 h 34"/>
                <a:gd name="T10" fmla="*/ 50 w 64"/>
                <a:gd name="T11" fmla="*/ 11 h 34"/>
                <a:gd name="T12" fmla="*/ 50 w 64"/>
                <a:gd name="T13" fmla="*/ 12 h 34"/>
                <a:gd name="T14" fmla="*/ 53 w 64"/>
                <a:gd name="T15" fmla="*/ 12 h 34"/>
                <a:gd name="T16" fmla="*/ 55 w 64"/>
                <a:gd name="T17" fmla="*/ 14 h 34"/>
                <a:gd name="T18" fmla="*/ 60 w 64"/>
                <a:gd name="T19" fmla="*/ 15 h 34"/>
                <a:gd name="T20" fmla="*/ 64 w 64"/>
                <a:gd name="T21" fmla="*/ 15 h 34"/>
                <a:gd name="T22" fmla="*/ 63 w 64"/>
                <a:gd name="T23" fmla="*/ 20 h 34"/>
                <a:gd name="T24" fmla="*/ 63 w 64"/>
                <a:gd name="T25" fmla="*/ 22 h 34"/>
                <a:gd name="T26" fmla="*/ 60 w 64"/>
                <a:gd name="T27" fmla="*/ 20 h 34"/>
                <a:gd name="T28" fmla="*/ 58 w 64"/>
                <a:gd name="T29" fmla="*/ 22 h 34"/>
                <a:gd name="T30" fmla="*/ 58 w 64"/>
                <a:gd name="T31" fmla="*/ 23 h 34"/>
                <a:gd name="T32" fmla="*/ 60 w 64"/>
                <a:gd name="T33" fmla="*/ 26 h 34"/>
                <a:gd name="T34" fmla="*/ 58 w 64"/>
                <a:gd name="T35" fmla="*/ 26 h 34"/>
                <a:gd name="T36" fmla="*/ 55 w 64"/>
                <a:gd name="T37" fmla="*/ 25 h 34"/>
                <a:gd name="T38" fmla="*/ 52 w 64"/>
                <a:gd name="T39" fmla="*/ 26 h 34"/>
                <a:gd name="T40" fmla="*/ 49 w 64"/>
                <a:gd name="T41" fmla="*/ 23 h 34"/>
                <a:gd name="T42" fmla="*/ 47 w 64"/>
                <a:gd name="T43" fmla="*/ 22 h 34"/>
                <a:gd name="T44" fmla="*/ 47 w 64"/>
                <a:gd name="T45" fmla="*/ 26 h 34"/>
                <a:gd name="T46" fmla="*/ 44 w 64"/>
                <a:gd name="T47" fmla="*/ 31 h 34"/>
                <a:gd name="T48" fmla="*/ 42 w 64"/>
                <a:gd name="T49" fmla="*/ 33 h 34"/>
                <a:gd name="T50" fmla="*/ 42 w 64"/>
                <a:gd name="T51" fmla="*/ 34 h 34"/>
                <a:gd name="T52" fmla="*/ 39 w 64"/>
                <a:gd name="T53" fmla="*/ 31 h 34"/>
                <a:gd name="T54" fmla="*/ 38 w 64"/>
                <a:gd name="T55" fmla="*/ 30 h 34"/>
                <a:gd name="T56" fmla="*/ 34 w 64"/>
                <a:gd name="T57" fmla="*/ 26 h 34"/>
                <a:gd name="T58" fmla="*/ 34 w 64"/>
                <a:gd name="T59" fmla="*/ 23 h 34"/>
                <a:gd name="T60" fmla="*/ 31 w 64"/>
                <a:gd name="T61" fmla="*/ 25 h 34"/>
                <a:gd name="T62" fmla="*/ 30 w 64"/>
                <a:gd name="T63" fmla="*/ 28 h 34"/>
                <a:gd name="T64" fmla="*/ 28 w 64"/>
                <a:gd name="T65" fmla="*/ 31 h 34"/>
                <a:gd name="T66" fmla="*/ 22 w 64"/>
                <a:gd name="T67" fmla="*/ 31 h 34"/>
                <a:gd name="T68" fmla="*/ 19 w 64"/>
                <a:gd name="T69" fmla="*/ 33 h 34"/>
                <a:gd name="T70" fmla="*/ 14 w 64"/>
                <a:gd name="T71" fmla="*/ 33 h 34"/>
                <a:gd name="T72" fmla="*/ 12 w 64"/>
                <a:gd name="T73" fmla="*/ 31 h 34"/>
                <a:gd name="T74" fmla="*/ 11 w 64"/>
                <a:gd name="T75" fmla="*/ 28 h 34"/>
                <a:gd name="T76" fmla="*/ 11 w 64"/>
                <a:gd name="T77" fmla="*/ 25 h 34"/>
                <a:gd name="T78" fmla="*/ 8 w 64"/>
                <a:gd name="T79" fmla="*/ 23 h 34"/>
                <a:gd name="T80" fmla="*/ 3 w 64"/>
                <a:gd name="T81" fmla="*/ 25 h 34"/>
                <a:gd name="T82" fmla="*/ 3 w 64"/>
                <a:gd name="T83" fmla="*/ 26 h 34"/>
                <a:gd name="T84" fmla="*/ 0 w 64"/>
                <a:gd name="T85" fmla="*/ 30 h 34"/>
                <a:gd name="T86" fmla="*/ 0 w 64"/>
                <a:gd name="T87" fmla="*/ 26 h 34"/>
                <a:gd name="T88" fmla="*/ 1 w 64"/>
                <a:gd name="T89" fmla="*/ 25 h 34"/>
                <a:gd name="T90" fmla="*/ 1 w 64"/>
                <a:gd name="T91" fmla="*/ 22 h 34"/>
                <a:gd name="T92" fmla="*/ 3 w 64"/>
                <a:gd name="T93" fmla="*/ 19 h 34"/>
                <a:gd name="T94" fmla="*/ 6 w 64"/>
                <a:gd name="T95" fmla="*/ 15 h 34"/>
                <a:gd name="T96" fmla="*/ 9 w 64"/>
                <a:gd name="T97" fmla="*/ 12 h 34"/>
                <a:gd name="T98" fmla="*/ 14 w 64"/>
                <a:gd name="T99" fmla="*/ 9 h 34"/>
                <a:gd name="T100" fmla="*/ 14 w 64"/>
                <a:gd name="T101" fmla="*/ 7 h 34"/>
                <a:gd name="T102" fmla="*/ 12 w 64"/>
                <a:gd name="T103" fmla="*/ 6 h 34"/>
                <a:gd name="T104" fmla="*/ 16 w 64"/>
                <a:gd name="T105" fmla="*/ 4 h 34"/>
                <a:gd name="T106" fmla="*/ 17 w 64"/>
                <a:gd name="T107" fmla="*/ 6 h 34"/>
                <a:gd name="T108" fmla="*/ 20 w 64"/>
                <a:gd name="T109" fmla="*/ 4 h 34"/>
                <a:gd name="T110" fmla="*/ 23 w 64"/>
                <a:gd name="T111" fmla="*/ 3 h 34"/>
                <a:gd name="T112" fmla="*/ 30 w 64"/>
                <a:gd name="T113" fmla="*/ 3 h 34"/>
                <a:gd name="T114" fmla="*/ 34 w 64"/>
                <a:gd name="T115" fmla="*/ 3 h 34"/>
                <a:gd name="T116" fmla="*/ 36 w 64"/>
                <a:gd name="T117" fmla="*/ 3 h 34"/>
                <a:gd name="T118" fmla="*/ 36 w 64"/>
                <a:gd name="T119" fmla="*/ 1 h 34"/>
                <a:gd name="T120" fmla="*/ 34 w 64"/>
                <a:gd name="T121" fmla="*/ 1 h 34"/>
                <a:gd name="T122" fmla="*/ 36 w 64"/>
                <a:gd name="T123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4" h="34">
                  <a:moveTo>
                    <a:pt x="36" y="0"/>
                  </a:moveTo>
                  <a:lnTo>
                    <a:pt x="38" y="0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4" y="1"/>
                  </a:ln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50" y="4"/>
                  </a:lnTo>
                  <a:lnTo>
                    <a:pt x="52" y="4"/>
                  </a:lnTo>
                  <a:lnTo>
                    <a:pt x="52" y="6"/>
                  </a:lnTo>
                  <a:lnTo>
                    <a:pt x="50" y="9"/>
                  </a:lnTo>
                  <a:lnTo>
                    <a:pt x="50" y="11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3" y="12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7" y="15"/>
                  </a:lnTo>
                  <a:lnTo>
                    <a:pt x="60" y="15"/>
                  </a:lnTo>
                  <a:lnTo>
                    <a:pt x="60" y="15"/>
                  </a:lnTo>
                  <a:lnTo>
                    <a:pt x="63" y="14"/>
                  </a:lnTo>
                  <a:lnTo>
                    <a:pt x="63" y="14"/>
                  </a:lnTo>
                  <a:lnTo>
                    <a:pt x="64" y="15"/>
                  </a:lnTo>
                  <a:lnTo>
                    <a:pt x="64" y="15"/>
                  </a:lnTo>
                  <a:lnTo>
                    <a:pt x="63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1" y="22"/>
                  </a:lnTo>
                  <a:lnTo>
                    <a:pt x="60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58" y="28"/>
                  </a:lnTo>
                  <a:lnTo>
                    <a:pt x="58" y="26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5" y="25"/>
                  </a:lnTo>
                  <a:lnTo>
                    <a:pt x="55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0" y="26"/>
                  </a:lnTo>
                  <a:lnTo>
                    <a:pt x="50" y="25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7" y="22"/>
                  </a:lnTo>
                  <a:lnTo>
                    <a:pt x="47" y="23"/>
                  </a:lnTo>
                  <a:lnTo>
                    <a:pt x="47" y="25"/>
                  </a:lnTo>
                  <a:lnTo>
                    <a:pt x="47" y="26"/>
                  </a:lnTo>
                  <a:lnTo>
                    <a:pt x="46" y="28"/>
                  </a:lnTo>
                  <a:lnTo>
                    <a:pt x="44" y="30"/>
                  </a:lnTo>
                  <a:lnTo>
                    <a:pt x="44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1" y="34"/>
                  </a:lnTo>
                  <a:lnTo>
                    <a:pt x="41" y="33"/>
                  </a:lnTo>
                  <a:lnTo>
                    <a:pt x="39" y="31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38" y="30"/>
                  </a:lnTo>
                  <a:lnTo>
                    <a:pt x="36" y="28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3" y="25"/>
                  </a:lnTo>
                  <a:lnTo>
                    <a:pt x="31" y="25"/>
                  </a:lnTo>
                  <a:lnTo>
                    <a:pt x="30" y="26"/>
                  </a:lnTo>
                  <a:lnTo>
                    <a:pt x="30" y="26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7" y="33"/>
                  </a:lnTo>
                  <a:lnTo>
                    <a:pt x="25" y="33"/>
                  </a:lnTo>
                  <a:lnTo>
                    <a:pt x="22" y="31"/>
                  </a:lnTo>
                  <a:lnTo>
                    <a:pt x="22" y="31"/>
                  </a:lnTo>
                  <a:lnTo>
                    <a:pt x="20" y="33"/>
                  </a:lnTo>
                  <a:lnTo>
                    <a:pt x="19" y="33"/>
                  </a:lnTo>
                  <a:lnTo>
                    <a:pt x="16" y="34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1" y="23"/>
                  </a:lnTo>
                  <a:lnTo>
                    <a:pt x="8" y="23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3" y="28"/>
                  </a:lnTo>
                  <a:lnTo>
                    <a:pt x="1" y="28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1" y="26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7" y="3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1" name="Freeform 308">
              <a:extLst>
                <a:ext uri="{FF2B5EF4-FFF2-40B4-BE49-F238E27FC236}">
                  <a16:creationId xmlns:a16="http://schemas.microsoft.com/office/drawing/2014/main" id="{F38B13C7-95E0-46EE-B6E0-47D51DDEC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78818" y="4312614"/>
              <a:ext cx="212466" cy="245602"/>
            </a:xfrm>
            <a:custGeom>
              <a:avLst/>
              <a:gdLst>
                <a:gd name="T0" fmla="*/ 98 w 109"/>
                <a:gd name="T1" fmla="*/ 3 h 126"/>
                <a:gd name="T2" fmla="*/ 102 w 109"/>
                <a:gd name="T3" fmla="*/ 3 h 126"/>
                <a:gd name="T4" fmla="*/ 109 w 109"/>
                <a:gd name="T5" fmla="*/ 6 h 126"/>
                <a:gd name="T6" fmla="*/ 99 w 109"/>
                <a:gd name="T7" fmla="*/ 28 h 126"/>
                <a:gd name="T8" fmla="*/ 98 w 109"/>
                <a:gd name="T9" fmla="*/ 50 h 126"/>
                <a:gd name="T10" fmla="*/ 87 w 109"/>
                <a:gd name="T11" fmla="*/ 69 h 126"/>
                <a:gd name="T12" fmla="*/ 77 w 109"/>
                <a:gd name="T13" fmla="*/ 80 h 126"/>
                <a:gd name="T14" fmla="*/ 72 w 109"/>
                <a:gd name="T15" fmla="*/ 97 h 126"/>
                <a:gd name="T16" fmla="*/ 65 w 109"/>
                <a:gd name="T17" fmla="*/ 112 h 126"/>
                <a:gd name="T18" fmla="*/ 55 w 109"/>
                <a:gd name="T19" fmla="*/ 121 h 126"/>
                <a:gd name="T20" fmla="*/ 47 w 109"/>
                <a:gd name="T21" fmla="*/ 123 h 126"/>
                <a:gd name="T22" fmla="*/ 47 w 109"/>
                <a:gd name="T23" fmla="*/ 118 h 126"/>
                <a:gd name="T24" fmla="*/ 44 w 109"/>
                <a:gd name="T25" fmla="*/ 116 h 126"/>
                <a:gd name="T26" fmla="*/ 39 w 109"/>
                <a:gd name="T27" fmla="*/ 118 h 126"/>
                <a:gd name="T28" fmla="*/ 36 w 109"/>
                <a:gd name="T29" fmla="*/ 121 h 126"/>
                <a:gd name="T30" fmla="*/ 31 w 109"/>
                <a:gd name="T31" fmla="*/ 121 h 126"/>
                <a:gd name="T32" fmla="*/ 28 w 109"/>
                <a:gd name="T33" fmla="*/ 119 h 126"/>
                <a:gd name="T34" fmla="*/ 22 w 109"/>
                <a:gd name="T35" fmla="*/ 118 h 126"/>
                <a:gd name="T36" fmla="*/ 17 w 109"/>
                <a:gd name="T37" fmla="*/ 121 h 126"/>
                <a:gd name="T38" fmla="*/ 13 w 109"/>
                <a:gd name="T39" fmla="*/ 124 h 126"/>
                <a:gd name="T40" fmla="*/ 6 w 109"/>
                <a:gd name="T41" fmla="*/ 116 h 126"/>
                <a:gd name="T42" fmla="*/ 1 w 109"/>
                <a:gd name="T43" fmla="*/ 105 h 126"/>
                <a:gd name="T44" fmla="*/ 9 w 109"/>
                <a:gd name="T45" fmla="*/ 107 h 126"/>
                <a:gd name="T46" fmla="*/ 11 w 109"/>
                <a:gd name="T47" fmla="*/ 102 h 126"/>
                <a:gd name="T48" fmla="*/ 6 w 109"/>
                <a:gd name="T49" fmla="*/ 99 h 126"/>
                <a:gd name="T50" fmla="*/ 6 w 109"/>
                <a:gd name="T51" fmla="*/ 94 h 126"/>
                <a:gd name="T52" fmla="*/ 6 w 109"/>
                <a:gd name="T53" fmla="*/ 88 h 126"/>
                <a:gd name="T54" fmla="*/ 13 w 109"/>
                <a:gd name="T55" fmla="*/ 88 h 126"/>
                <a:gd name="T56" fmla="*/ 19 w 109"/>
                <a:gd name="T57" fmla="*/ 83 h 126"/>
                <a:gd name="T58" fmla="*/ 22 w 109"/>
                <a:gd name="T59" fmla="*/ 80 h 126"/>
                <a:gd name="T60" fmla="*/ 28 w 109"/>
                <a:gd name="T61" fmla="*/ 88 h 126"/>
                <a:gd name="T62" fmla="*/ 38 w 109"/>
                <a:gd name="T63" fmla="*/ 85 h 126"/>
                <a:gd name="T64" fmla="*/ 41 w 109"/>
                <a:gd name="T65" fmla="*/ 89 h 126"/>
                <a:gd name="T66" fmla="*/ 44 w 109"/>
                <a:gd name="T67" fmla="*/ 85 h 126"/>
                <a:gd name="T68" fmla="*/ 47 w 109"/>
                <a:gd name="T69" fmla="*/ 80 h 126"/>
                <a:gd name="T70" fmla="*/ 47 w 109"/>
                <a:gd name="T71" fmla="*/ 71 h 126"/>
                <a:gd name="T72" fmla="*/ 47 w 109"/>
                <a:gd name="T73" fmla="*/ 61 h 126"/>
                <a:gd name="T74" fmla="*/ 39 w 109"/>
                <a:gd name="T75" fmla="*/ 56 h 126"/>
                <a:gd name="T76" fmla="*/ 41 w 109"/>
                <a:gd name="T77" fmla="*/ 49 h 126"/>
                <a:gd name="T78" fmla="*/ 46 w 109"/>
                <a:gd name="T79" fmla="*/ 44 h 126"/>
                <a:gd name="T80" fmla="*/ 47 w 109"/>
                <a:gd name="T81" fmla="*/ 39 h 126"/>
                <a:gd name="T82" fmla="*/ 39 w 109"/>
                <a:gd name="T83" fmla="*/ 33 h 126"/>
                <a:gd name="T84" fmla="*/ 30 w 109"/>
                <a:gd name="T85" fmla="*/ 34 h 126"/>
                <a:gd name="T86" fmla="*/ 30 w 109"/>
                <a:gd name="T87" fmla="*/ 28 h 126"/>
                <a:gd name="T88" fmla="*/ 41 w 109"/>
                <a:gd name="T89" fmla="*/ 22 h 126"/>
                <a:gd name="T90" fmla="*/ 52 w 109"/>
                <a:gd name="T91" fmla="*/ 23 h 126"/>
                <a:gd name="T92" fmla="*/ 57 w 109"/>
                <a:gd name="T93" fmla="*/ 25 h 126"/>
                <a:gd name="T94" fmla="*/ 61 w 109"/>
                <a:gd name="T95" fmla="*/ 25 h 126"/>
                <a:gd name="T96" fmla="*/ 71 w 109"/>
                <a:gd name="T97" fmla="*/ 30 h 126"/>
                <a:gd name="T98" fmla="*/ 71 w 109"/>
                <a:gd name="T99" fmla="*/ 23 h 126"/>
                <a:gd name="T100" fmla="*/ 74 w 109"/>
                <a:gd name="T101" fmla="*/ 17 h 126"/>
                <a:gd name="T102" fmla="*/ 77 w 109"/>
                <a:gd name="T103" fmla="*/ 8 h 126"/>
                <a:gd name="T104" fmla="*/ 80 w 109"/>
                <a:gd name="T105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9" h="126">
                  <a:moveTo>
                    <a:pt x="91" y="0"/>
                  </a:moveTo>
                  <a:lnTo>
                    <a:pt x="93" y="1"/>
                  </a:lnTo>
                  <a:lnTo>
                    <a:pt x="96" y="1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99" y="3"/>
                  </a:lnTo>
                  <a:lnTo>
                    <a:pt x="101" y="3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4" y="1"/>
                  </a:lnTo>
                  <a:lnTo>
                    <a:pt x="106" y="1"/>
                  </a:lnTo>
                  <a:lnTo>
                    <a:pt x="106" y="1"/>
                  </a:lnTo>
                  <a:lnTo>
                    <a:pt x="107" y="3"/>
                  </a:lnTo>
                  <a:lnTo>
                    <a:pt x="107" y="3"/>
                  </a:lnTo>
                  <a:lnTo>
                    <a:pt x="109" y="6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4" y="15"/>
                  </a:lnTo>
                  <a:lnTo>
                    <a:pt x="102" y="19"/>
                  </a:lnTo>
                  <a:lnTo>
                    <a:pt x="99" y="25"/>
                  </a:lnTo>
                  <a:lnTo>
                    <a:pt x="99" y="28"/>
                  </a:lnTo>
                  <a:lnTo>
                    <a:pt x="99" y="31"/>
                  </a:lnTo>
                  <a:lnTo>
                    <a:pt x="99" y="33"/>
                  </a:lnTo>
                  <a:lnTo>
                    <a:pt x="98" y="37"/>
                  </a:lnTo>
                  <a:lnTo>
                    <a:pt x="98" y="41"/>
                  </a:lnTo>
                  <a:lnTo>
                    <a:pt x="98" y="45"/>
                  </a:lnTo>
                  <a:lnTo>
                    <a:pt x="98" y="50"/>
                  </a:lnTo>
                  <a:lnTo>
                    <a:pt x="96" y="55"/>
                  </a:lnTo>
                  <a:lnTo>
                    <a:pt x="95" y="58"/>
                  </a:lnTo>
                  <a:lnTo>
                    <a:pt x="96" y="61"/>
                  </a:lnTo>
                  <a:lnTo>
                    <a:pt x="93" y="64"/>
                  </a:lnTo>
                  <a:lnTo>
                    <a:pt x="88" y="67"/>
                  </a:lnTo>
                  <a:lnTo>
                    <a:pt x="87" y="69"/>
                  </a:lnTo>
                  <a:lnTo>
                    <a:pt x="83" y="69"/>
                  </a:lnTo>
                  <a:lnTo>
                    <a:pt x="83" y="71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79" y="78"/>
                  </a:lnTo>
                  <a:lnTo>
                    <a:pt x="77" y="80"/>
                  </a:lnTo>
                  <a:lnTo>
                    <a:pt x="76" y="82"/>
                  </a:lnTo>
                  <a:lnTo>
                    <a:pt x="74" y="83"/>
                  </a:lnTo>
                  <a:lnTo>
                    <a:pt x="72" y="85"/>
                  </a:lnTo>
                  <a:lnTo>
                    <a:pt x="72" y="86"/>
                  </a:lnTo>
                  <a:lnTo>
                    <a:pt x="72" y="89"/>
                  </a:lnTo>
                  <a:lnTo>
                    <a:pt x="72" y="97"/>
                  </a:lnTo>
                  <a:lnTo>
                    <a:pt x="72" y="99"/>
                  </a:lnTo>
                  <a:lnTo>
                    <a:pt x="72" y="104"/>
                  </a:lnTo>
                  <a:lnTo>
                    <a:pt x="69" y="107"/>
                  </a:lnTo>
                  <a:lnTo>
                    <a:pt x="68" y="110"/>
                  </a:lnTo>
                  <a:lnTo>
                    <a:pt x="66" y="110"/>
                  </a:lnTo>
                  <a:lnTo>
                    <a:pt x="65" y="112"/>
                  </a:lnTo>
                  <a:lnTo>
                    <a:pt x="63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0" y="115"/>
                  </a:lnTo>
                  <a:lnTo>
                    <a:pt x="57" y="118"/>
                  </a:lnTo>
                  <a:lnTo>
                    <a:pt x="55" y="121"/>
                  </a:lnTo>
                  <a:lnTo>
                    <a:pt x="52" y="123"/>
                  </a:lnTo>
                  <a:lnTo>
                    <a:pt x="52" y="124"/>
                  </a:lnTo>
                  <a:lnTo>
                    <a:pt x="50" y="124"/>
                  </a:lnTo>
                  <a:lnTo>
                    <a:pt x="49" y="123"/>
                  </a:lnTo>
                  <a:lnTo>
                    <a:pt x="49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1"/>
                  </a:lnTo>
                  <a:lnTo>
                    <a:pt x="46" y="119"/>
                  </a:lnTo>
                  <a:lnTo>
                    <a:pt x="47" y="118"/>
                  </a:lnTo>
                  <a:lnTo>
                    <a:pt x="47" y="118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6"/>
                  </a:lnTo>
                  <a:lnTo>
                    <a:pt x="42" y="116"/>
                  </a:lnTo>
                  <a:lnTo>
                    <a:pt x="42" y="116"/>
                  </a:lnTo>
                  <a:lnTo>
                    <a:pt x="41" y="118"/>
                  </a:lnTo>
                  <a:lnTo>
                    <a:pt x="41" y="118"/>
                  </a:lnTo>
                  <a:lnTo>
                    <a:pt x="39" y="118"/>
                  </a:lnTo>
                  <a:lnTo>
                    <a:pt x="39" y="118"/>
                  </a:lnTo>
                  <a:lnTo>
                    <a:pt x="38" y="116"/>
                  </a:lnTo>
                  <a:lnTo>
                    <a:pt x="38" y="118"/>
                  </a:lnTo>
                  <a:lnTo>
                    <a:pt x="38" y="118"/>
                  </a:lnTo>
                  <a:lnTo>
                    <a:pt x="36" y="118"/>
                  </a:lnTo>
                  <a:lnTo>
                    <a:pt x="36" y="119"/>
                  </a:lnTo>
                  <a:lnTo>
                    <a:pt x="36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1" y="123"/>
                  </a:lnTo>
                  <a:lnTo>
                    <a:pt x="31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25" y="118"/>
                  </a:lnTo>
                  <a:lnTo>
                    <a:pt x="25" y="116"/>
                  </a:lnTo>
                  <a:lnTo>
                    <a:pt x="24" y="116"/>
                  </a:lnTo>
                  <a:lnTo>
                    <a:pt x="22" y="118"/>
                  </a:lnTo>
                  <a:lnTo>
                    <a:pt x="22" y="118"/>
                  </a:lnTo>
                  <a:lnTo>
                    <a:pt x="19" y="119"/>
                  </a:lnTo>
                  <a:lnTo>
                    <a:pt x="17" y="119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6" y="123"/>
                  </a:lnTo>
                  <a:lnTo>
                    <a:pt x="14" y="123"/>
                  </a:lnTo>
                  <a:lnTo>
                    <a:pt x="14" y="124"/>
                  </a:lnTo>
                  <a:lnTo>
                    <a:pt x="13" y="126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1" y="123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19"/>
                  </a:lnTo>
                  <a:lnTo>
                    <a:pt x="6" y="116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0" y="110"/>
                  </a:lnTo>
                  <a:lnTo>
                    <a:pt x="0" y="107"/>
                  </a:lnTo>
                  <a:lnTo>
                    <a:pt x="1" y="107"/>
                  </a:lnTo>
                  <a:lnTo>
                    <a:pt x="1" y="105"/>
                  </a:lnTo>
                  <a:lnTo>
                    <a:pt x="5" y="104"/>
                  </a:lnTo>
                  <a:lnTo>
                    <a:pt x="6" y="104"/>
                  </a:lnTo>
                  <a:lnTo>
                    <a:pt x="6" y="107"/>
                  </a:lnTo>
                  <a:lnTo>
                    <a:pt x="8" y="107"/>
                  </a:lnTo>
                  <a:lnTo>
                    <a:pt x="9" y="107"/>
                  </a:lnTo>
                  <a:lnTo>
                    <a:pt x="9" y="107"/>
                  </a:lnTo>
                  <a:lnTo>
                    <a:pt x="11" y="105"/>
                  </a:lnTo>
                  <a:lnTo>
                    <a:pt x="11" y="105"/>
                  </a:lnTo>
                  <a:lnTo>
                    <a:pt x="9" y="105"/>
                  </a:lnTo>
                  <a:lnTo>
                    <a:pt x="9" y="104"/>
                  </a:lnTo>
                  <a:lnTo>
                    <a:pt x="11" y="104"/>
                  </a:lnTo>
                  <a:lnTo>
                    <a:pt x="11" y="102"/>
                  </a:lnTo>
                  <a:lnTo>
                    <a:pt x="11" y="102"/>
                  </a:lnTo>
                  <a:lnTo>
                    <a:pt x="11" y="101"/>
                  </a:lnTo>
                  <a:lnTo>
                    <a:pt x="11" y="101"/>
                  </a:lnTo>
                  <a:lnTo>
                    <a:pt x="9" y="99"/>
                  </a:lnTo>
                  <a:lnTo>
                    <a:pt x="8" y="99"/>
                  </a:lnTo>
                  <a:lnTo>
                    <a:pt x="6" y="99"/>
                  </a:lnTo>
                  <a:lnTo>
                    <a:pt x="8" y="97"/>
                  </a:lnTo>
                  <a:lnTo>
                    <a:pt x="9" y="96"/>
                  </a:lnTo>
                  <a:lnTo>
                    <a:pt x="9" y="96"/>
                  </a:lnTo>
                  <a:lnTo>
                    <a:pt x="8" y="96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3"/>
                  </a:lnTo>
                  <a:lnTo>
                    <a:pt x="6" y="91"/>
                  </a:lnTo>
                  <a:lnTo>
                    <a:pt x="6" y="91"/>
                  </a:lnTo>
                  <a:lnTo>
                    <a:pt x="6" y="88"/>
                  </a:lnTo>
                  <a:lnTo>
                    <a:pt x="6" y="88"/>
                  </a:lnTo>
                  <a:lnTo>
                    <a:pt x="6" y="86"/>
                  </a:lnTo>
                  <a:lnTo>
                    <a:pt x="6" y="88"/>
                  </a:lnTo>
                  <a:lnTo>
                    <a:pt x="8" y="88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9" y="86"/>
                  </a:lnTo>
                  <a:lnTo>
                    <a:pt x="19" y="86"/>
                  </a:lnTo>
                  <a:lnTo>
                    <a:pt x="19" y="85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19" y="80"/>
                  </a:lnTo>
                  <a:lnTo>
                    <a:pt x="20" y="8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24" y="82"/>
                  </a:lnTo>
                  <a:lnTo>
                    <a:pt x="25" y="83"/>
                  </a:lnTo>
                  <a:lnTo>
                    <a:pt x="25" y="85"/>
                  </a:lnTo>
                  <a:lnTo>
                    <a:pt x="27" y="86"/>
                  </a:lnTo>
                  <a:lnTo>
                    <a:pt x="28" y="88"/>
                  </a:lnTo>
                  <a:lnTo>
                    <a:pt x="31" y="88"/>
                  </a:lnTo>
                  <a:lnTo>
                    <a:pt x="33" y="88"/>
                  </a:lnTo>
                  <a:lnTo>
                    <a:pt x="36" y="86"/>
                  </a:lnTo>
                  <a:lnTo>
                    <a:pt x="36" y="85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9" y="86"/>
                  </a:lnTo>
                  <a:lnTo>
                    <a:pt x="39" y="86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9"/>
                  </a:lnTo>
                  <a:lnTo>
                    <a:pt x="41" y="89"/>
                  </a:lnTo>
                  <a:lnTo>
                    <a:pt x="42" y="89"/>
                  </a:lnTo>
                  <a:lnTo>
                    <a:pt x="42" y="88"/>
                  </a:lnTo>
                  <a:lnTo>
                    <a:pt x="44" y="88"/>
                  </a:lnTo>
                  <a:lnTo>
                    <a:pt x="44" y="86"/>
                  </a:lnTo>
                  <a:lnTo>
                    <a:pt x="44" y="86"/>
                  </a:lnTo>
                  <a:lnTo>
                    <a:pt x="44" y="85"/>
                  </a:lnTo>
                  <a:lnTo>
                    <a:pt x="44" y="85"/>
                  </a:lnTo>
                  <a:lnTo>
                    <a:pt x="44" y="83"/>
                  </a:lnTo>
                  <a:lnTo>
                    <a:pt x="44" y="82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7" y="80"/>
                  </a:lnTo>
                  <a:lnTo>
                    <a:pt x="47" y="78"/>
                  </a:lnTo>
                  <a:lnTo>
                    <a:pt x="47" y="77"/>
                  </a:lnTo>
                  <a:lnTo>
                    <a:pt x="47" y="77"/>
                  </a:lnTo>
                  <a:lnTo>
                    <a:pt x="47" y="75"/>
                  </a:lnTo>
                  <a:lnTo>
                    <a:pt x="47" y="74"/>
                  </a:lnTo>
                  <a:lnTo>
                    <a:pt x="47" y="71"/>
                  </a:lnTo>
                  <a:lnTo>
                    <a:pt x="47" y="69"/>
                  </a:lnTo>
                  <a:lnTo>
                    <a:pt x="47" y="67"/>
                  </a:lnTo>
                  <a:lnTo>
                    <a:pt x="47" y="64"/>
                  </a:lnTo>
                  <a:lnTo>
                    <a:pt x="49" y="63"/>
                  </a:lnTo>
                  <a:lnTo>
                    <a:pt x="47" y="61"/>
                  </a:lnTo>
                  <a:lnTo>
                    <a:pt x="47" y="61"/>
                  </a:lnTo>
                  <a:lnTo>
                    <a:pt x="46" y="60"/>
                  </a:lnTo>
                  <a:lnTo>
                    <a:pt x="44" y="60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2" y="58"/>
                  </a:lnTo>
                  <a:lnTo>
                    <a:pt x="39" y="56"/>
                  </a:lnTo>
                  <a:lnTo>
                    <a:pt x="39" y="56"/>
                  </a:lnTo>
                  <a:lnTo>
                    <a:pt x="39" y="55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9" y="49"/>
                  </a:lnTo>
                  <a:lnTo>
                    <a:pt x="41" y="49"/>
                  </a:lnTo>
                  <a:lnTo>
                    <a:pt x="41" y="47"/>
                  </a:lnTo>
                  <a:lnTo>
                    <a:pt x="42" y="45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5"/>
                  </a:lnTo>
                  <a:lnTo>
                    <a:pt x="46" y="44"/>
                  </a:lnTo>
                  <a:lnTo>
                    <a:pt x="46" y="44"/>
                  </a:lnTo>
                  <a:lnTo>
                    <a:pt x="47" y="42"/>
                  </a:lnTo>
                  <a:lnTo>
                    <a:pt x="47" y="42"/>
                  </a:lnTo>
                  <a:lnTo>
                    <a:pt x="47" y="41"/>
                  </a:lnTo>
                  <a:lnTo>
                    <a:pt x="47" y="41"/>
                  </a:lnTo>
                  <a:lnTo>
                    <a:pt x="47" y="39"/>
                  </a:lnTo>
                  <a:lnTo>
                    <a:pt x="46" y="37"/>
                  </a:lnTo>
                  <a:lnTo>
                    <a:pt x="46" y="37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3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5" y="34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3"/>
                  </a:lnTo>
                  <a:lnTo>
                    <a:pt x="30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6"/>
                  </a:lnTo>
                  <a:lnTo>
                    <a:pt x="31" y="23"/>
                  </a:lnTo>
                  <a:lnTo>
                    <a:pt x="31" y="22"/>
                  </a:lnTo>
                  <a:lnTo>
                    <a:pt x="35" y="22"/>
                  </a:lnTo>
                  <a:lnTo>
                    <a:pt x="38" y="22"/>
                  </a:lnTo>
                  <a:lnTo>
                    <a:pt x="41" y="22"/>
                  </a:lnTo>
                  <a:lnTo>
                    <a:pt x="46" y="22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4" y="23"/>
                  </a:lnTo>
                  <a:lnTo>
                    <a:pt x="54" y="23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5" y="25"/>
                  </a:lnTo>
                  <a:lnTo>
                    <a:pt x="66" y="26"/>
                  </a:lnTo>
                  <a:lnTo>
                    <a:pt x="68" y="28"/>
                  </a:lnTo>
                  <a:lnTo>
                    <a:pt x="69" y="28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71" y="23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2" y="20"/>
                  </a:lnTo>
                  <a:lnTo>
                    <a:pt x="72" y="20"/>
                  </a:lnTo>
                  <a:lnTo>
                    <a:pt x="74" y="19"/>
                  </a:lnTo>
                  <a:lnTo>
                    <a:pt x="74" y="17"/>
                  </a:lnTo>
                  <a:lnTo>
                    <a:pt x="76" y="14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7" y="8"/>
                  </a:lnTo>
                  <a:lnTo>
                    <a:pt x="77" y="8"/>
                  </a:lnTo>
                  <a:lnTo>
                    <a:pt x="77" y="4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80" y="3"/>
                  </a:lnTo>
                  <a:lnTo>
                    <a:pt x="80" y="3"/>
                  </a:lnTo>
                  <a:lnTo>
                    <a:pt x="85" y="3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91" y="0"/>
                  </a:lnTo>
                  <a:lnTo>
                    <a:pt x="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2" name="Freeform 309">
              <a:extLst>
                <a:ext uri="{FF2B5EF4-FFF2-40B4-BE49-F238E27FC236}">
                  <a16:creationId xmlns:a16="http://schemas.microsoft.com/office/drawing/2014/main" id="{76B51E83-979D-496E-B676-964BD45C40A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70432" y="4109895"/>
              <a:ext cx="366454" cy="241703"/>
            </a:xfrm>
            <a:custGeom>
              <a:avLst/>
              <a:gdLst>
                <a:gd name="T0" fmla="*/ 123 w 188"/>
                <a:gd name="T1" fmla="*/ 1 h 124"/>
                <a:gd name="T2" fmla="*/ 134 w 188"/>
                <a:gd name="T3" fmla="*/ 15 h 124"/>
                <a:gd name="T4" fmla="*/ 131 w 188"/>
                <a:gd name="T5" fmla="*/ 26 h 124"/>
                <a:gd name="T6" fmla="*/ 134 w 188"/>
                <a:gd name="T7" fmla="*/ 31 h 124"/>
                <a:gd name="T8" fmla="*/ 141 w 188"/>
                <a:gd name="T9" fmla="*/ 36 h 124"/>
                <a:gd name="T10" fmla="*/ 152 w 188"/>
                <a:gd name="T11" fmla="*/ 41 h 124"/>
                <a:gd name="T12" fmla="*/ 156 w 188"/>
                <a:gd name="T13" fmla="*/ 49 h 124"/>
                <a:gd name="T14" fmla="*/ 169 w 188"/>
                <a:gd name="T15" fmla="*/ 58 h 124"/>
                <a:gd name="T16" fmla="*/ 172 w 188"/>
                <a:gd name="T17" fmla="*/ 66 h 124"/>
                <a:gd name="T18" fmla="*/ 178 w 188"/>
                <a:gd name="T19" fmla="*/ 72 h 124"/>
                <a:gd name="T20" fmla="*/ 185 w 188"/>
                <a:gd name="T21" fmla="*/ 77 h 124"/>
                <a:gd name="T22" fmla="*/ 183 w 188"/>
                <a:gd name="T23" fmla="*/ 83 h 124"/>
                <a:gd name="T24" fmla="*/ 171 w 188"/>
                <a:gd name="T25" fmla="*/ 83 h 124"/>
                <a:gd name="T26" fmla="*/ 156 w 188"/>
                <a:gd name="T27" fmla="*/ 85 h 124"/>
                <a:gd name="T28" fmla="*/ 142 w 188"/>
                <a:gd name="T29" fmla="*/ 86 h 124"/>
                <a:gd name="T30" fmla="*/ 130 w 188"/>
                <a:gd name="T31" fmla="*/ 91 h 124"/>
                <a:gd name="T32" fmla="*/ 120 w 188"/>
                <a:gd name="T33" fmla="*/ 91 h 124"/>
                <a:gd name="T34" fmla="*/ 109 w 188"/>
                <a:gd name="T35" fmla="*/ 96 h 124"/>
                <a:gd name="T36" fmla="*/ 96 w 188"/>
                <a:gd name="T37" fmla="*/ 96 h 124"/>
                <a:gd name="T38" fmla="*/ 87 w 188"/>
                <a:gd name="T39" fmla="*/ 90 h 124"/>
                <a:gd name="T40" fmla="*/ 74 w 188"/>
                <a:gd name="T41" fmla="*/ 83 h 124"/>
                <a:gd name="T42" fmla="*/ 60 w 188"/>
                <a:gd name="T43" fmla="*/ 96 h 124"/>
                <a:gd name="T44" fmla="*/ 59 w 188"/>
                <a:gd name="T45" fmla="*/ 105 h 124"/>
                <a:gd name="T46" fmla="*/ 54 w 188"/>
                <a:gd name="T47" fmla="*/ 107 h 124"/>
                <a:gd name="T48" fmla="*/ 49 w 188"/>
                <a:gd name="T49" fmla="*/ 105 h 124"/>
                <a:gd name="T50" fmla="*/ 38 w 188"/>
                <a:gd name="T51" fmla="*/ 107 h 124"/>
                <a:gd name="T52" fmla="*/ 30 w 188"/>
                <a:gd name="T53" fmla="*/ 112 h 124"/>
                <a:gd name="T54" fmla="*/ 29 w 188"/>
                <a:gd name="T55" fmla="*/ 118 h 124"/>
                <a:gd name="T56" fmla="*/ 24 w 188"/>
                <a:gd name="T57" fmla="*/ 119 h 124"/>
                <a:gd name="T58" fmla="*/ 24 w 188"/>
                <a:gd name="T59" fmla="*/ 116 h 124"/>
                <a:gd name="T60" fmla="*/ 19 w 188"/>
                <a:gd name="T61" fmla="*/ 113 h 124"/>
                <a:gd name="T62" fmla="*/ 10 w 188"/>
                <a:gd name="T63" fmla="*/ 102 h 124"/>
                <a:gd name="T64" fmla="*/ 11 w 188"/>
                <a:gd name="T65" fmla="*/ 99 h 124"/>
                <a:gd name="T66" fmla="*/ 5 w 188"/>
                <a:gd name="T67" fmla="*/ 91 h 124"/>
                <a:gd name="T68" fmla="*/ 2 w 188"/>
                <a:gd name="T69" fmla="*/ 82 h 124"/>
                <a:gd name="T70" fmla="*/ 3 w 188"/>
                <a:gd name="T71" fmla="*/ 72 h 124"/>
                <a:gd name="T72" fmla="*/ 0 w 188"/>
                <a:gd name="T73" fmla="*/ 71 h 124"/>
                <a:gd name="T74" fmla="*/ 5 w 188"/>
                <a:gd name="T75" fmla="*/ 66 h 124"/>
                <a:gd name="T76" fmla="*/ 11 w 188"/>
                <a:gd name="T77" fmla="*/ 56 h 124"/>
                <a:gd name="T78" fmla="*/ 18 w 188"/>
                <a:gd name="T79" fmla="*/ 49 h 124"/>
                <a:gd name="T80" fmla="*/ 29 w 188"/>
                <a:gd name="T81" fmla="*/ 47 h 124"/>
                <a:gd name="T82" fmla="*/ 32 w 188"/>
                <a:gd name="T83" fmla="*/ 45 h 124"/>
                <a:gd name="T84" fmla="*/ 40 w 188"/>
                <a:gd name="T85" fmla="*/ 47 h 124"/>
                <a:gd name="T86" fmla="*/ 49 w 188"/>
                <a:gd name="T87" fmla="*/ 42 h 124"/>
                <a:gd name="T88" fmla="*/ 62 w 188"/>
                <a:gd name="T89" fmla="*/ 41 h 124"/>
                <a:gd name="T90" fmla="*/ 66 w 188"/>
                <a:gd name="T91" fmla="*/ 34 h 124"/>
                <a:gd name="T92" fmla="*/ 65 w 188"/>
                <a:gd name="T93" fmla="*/ 30 h 124"/>
                <a:gd name="T94" fmla="*/ 76 w 188"/>
                <a:gd name="T95" fmla="*/ 28 h 124"/>
                <a:gd name="T96" fmla="*/ 89 w 188"/>
                <a:gd name="T97" fmla="*/ 23 h 124"/>
                <a:gd name="T98" fmla="*/ 95 w 188"/>
                <a:gd name="T99" fmla="*/ 19 h 124"/>
                <a:gd name="T100" fmla="*/ 103 w 188"/>
                <a:gd name="T101" fmla="*/ 11 h 124"/>
                <a:gd name="T102" fmla="*/ 106 w 188"/>
                <a:gd name="T103" fmla="*/ 6 h 124"/>
                <a:gd name="T104" fmla="*/ 111 w 188"/>
                <a:gd name="T105" fmla="*/ 1 h 124"/>
                <a:gd name="T106" fmla="*/ 117 w 188"/>
                <a:gd name="T107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8" h="124">
                  <a:moveTo>
                    <a:pt x="117" y="0"/>
                  </a:moveTo>
                  <a:lnTo>
                    <a:pt x="118" y="0"/>
                  </a:lnTo>
                  <a:lnTo>
                    <a:pt x="120" y="0"/>
                  </a:lnTo>
                  <a:lnTo>
                    <a:pt x="122" y="0"/>
                  </a:lnTo>
                  <a:lnTo>
                    <a:pt x="122" y="0"/>
                  </a:lnTo>
                  <a:lnTo>
                    <a:pt x="123" y="1"/>
                  </a:lnTo>
                  <a:lnTo>
                    <a:pt x="123" y="3"/>
                  </a:lnTo>
                  <a:lnTo>
                    <a:pt x="128" y="6"/>
                  </a:lnTo>
                  <a:lnTo>
                    <a:pt x="130" y="8"/>
                  </a:lnTo>
                  <a:lnTo>
                    <a:pt x="131" y="11"/>
                  </a:lnTo>
                  <a:lnTo>
                    <a:pt x="133" y="12"/>
                  </a:lnTo>
                  <a:lnTo>
                    <a:pt x="134" y="15"/>
                  </a:lnTo>
                  <a:lnTo>
                    <a:pt x="134" y="17"/>
                  </a:lnTo>
                  <a:lnTo>
                    <a:pt x="134" y="19"/>
                  </a:lnTo>
                  <a:lnTo>
                    <a:pt x="133" y="23"/>
                  </a:lnTo>
                  <a:lnTo>
                    <a:pt x="133" y="23"/>
                  </a:lnTo>
                  <a:lnTo>
                    <a:pt x="131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31" y="28"/>
                  </a:lnTo>
                  <a:lnTo>
                    <a:pt x="133" y="28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7" y="33"/>
                  </a:lnTo>
                  <a:lnTo>
                    <a:pt x="139" y="33"/>
                  </a:lnTo>
                  <a:lnTo>
                    <a:pt x="141" y="33"/>
                  </a:lnTo>
                  <a:lnTo>
                    <a:pt x="142" y="33"/>
                  </a:lnTo>
                  <a:lnTo>
                    <a:pt x="142" y="33"/>
                  </a:lnTo>
                  <a:lnTo>
                    <a:pt x="141" y="36"/>
                  </a:lnTo>
                  <a:lnTo>
                    <a:pt x="142" y="38"/>
                  </a:lnTo>
                  <a:lnTo>
                    <a:pt x="142" y="38"/>
                  </a:lnTo>
                  <a:lnTo>
                    <a:pt x="144" y="39"/>
                  </a:lnTo>
                  <a:lnTo>
                    <a:pt x="145" y="39"/>
                  </a:lnTo>
                  <a:lnTo>
                    <a:pt x="150" y="39"/>
                  </a:lnTo>
                  <a:lnTo>
                    <a:pt x="152" y="41"/>
                  </a:lnTo>
                  <a:lnTo>
                    <a:pt x="153" y="42"/>
                  </a:lnTo>
                  <a:lnTo>
                    <a:pt x="156" y="45"/>
                  </a:lnTo>
                  <a:lnTo>
                    <a:pt x="156" y="47"/>
                  </a:lnTo>
                  <a:lnTo>
                    <a:pt x="156" y="47"/>
                  </a:lnTo>
                  <a:lnTo>
                    <a:pt x="156" y="49"/>
                  </a:lnTo>
                  <a:lnTo>
                    <a:pt x="156" y="49"/>
                  </a:lnTo>
                  <a:lnTo>
                    <a:pt x="158" y="50"/>
                  </a:lnTo>
                  <a:lnTo>
                    <a:pt x="158" y="52"/>
                  </a:lnTo>
                  <a:lnTo>
                    <a:pt x="161" y="53"/>
                  </a:lnTo>
                  <a:lnTo>
                    <a:pt x="166" y="56"/>
                  </a:lnTo>
                  <a:lnTo>
                    <a:pt x="167" y="58"/>
                  </a:lnTo>
                  <a:lnTo>
                    <a:pt x="169" y="58"/>
                  </a:lnTo>
                  <a:lnTo>
                    <a:pt x="171" y="60"/>
                  </a:lnTo>
                  <a:lnTo>
                    <a:pt x="172" y="61"/>
                  </a:lnTo>
                  <a:lnTo>
                    <a:pt x="172" y="63"/>
                  </a:lnTo>
                  <a:lnTo>
                    <a:pt x="172" y="64"/>
                  </a:lnTo>
                  <a:lnTo>
                    <a:pt x="172" y="66"/>
                  </a:lnTo>
                  <a:lnTo>
                    <a:pt x="172" y="66"/>
                  </a:lnTo>
                  <a:lnTo>
                    <a:pt x="174" y="67"/>
                  </a:lnTo>
                  <a:lnTo>
                    <a:pt x="174" y="69"/>
                  </a:lnTo>
                  <a:lnTo>
                    <a:pt x="175" y="71"/>
                  </a:lnTo>
                  <a:lnTo>
                    <a:pt x="177" y="71"/>
                  </a:lnTo>
                  <a:lnTo>
                    <a:pt x="178" y="71"/>
                  </a:lnTo>
                  <a:lnTo>
                    <a:pt x="178" y="72"/>
                  </a:lnTo>
                  <a:lnTo>
                    <a:pt x="182" y="74"/>
                  </a:lnTo>
                  <a:lnTo>
                    <a:pt x="183" y="74"/>
                  </a:lnTo>
                  <a:lnTo>
                    <a:pt x="185" y="75"/>
                  </a:lnTo>
                  <a:lnTo>
                    <a:pt x="185" y="75"/>
                  </a:lnTo>
                  <a:lnTo>
                    <a:pt x="185" y="77"/>
                  </a:lnTo>
                  <a:lnTo>
                    <a:pt x="185" y="77"/>
                  </a:lnTo>
                  <a:lnTo>
                    <a:pt x="185" y="78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8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0" y="85"/>
                  </a:lnTo>
                  <a:lnTo>
                    <a:pt x="180" y="85"/>
                  </a:lnTo>
                  <a:lnTo>
                    <a:pt x="178" y="85"/>
                  </a:lnTo>
                  <a:lnTo>
                    <a:pt x="177" y="85"/>
                  </a:lnTo>
                  <a:lnTo>
                    <a:pt x="171" y="83"/>
                  </a:lnTo>
                  <a:lnTo>
                    <a:pt x="166" y="82"/>
                  </a:lnTo>
                  <a:lnTo>
                    <a:pt x="164" y="82"/>
                  </a:lnTo>
                  <a:lnTo>
                    <a:pt x="161" y="82"/>
                  </a:lnTo>
                  <a:lnTo>
                    <a:pt x="159" y="82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5" y="86"/>
                  </a:lnTo>
                  <a:lnTo>
                    <a:pt x="153" y="86"/>
                  </a:lnTo>
                  <a:lnTo>
                    <a:pt x="150" y="86"/>
                  </a:lnTo>
                  <a:lnTo>
                    <a:pt x="145" y="85"/>
                  </a:lnTo>
                  <a:lnTo>
                    <a:pt x="144" y="86"/>
                  </a:lnTo>
                  <a:lnTo>
                    <a:pt x="142" y="86"/>
                  </a:lnTo>
                  <a:lnTo>
                    <a:pt x="139" y="88"/>
                  </a:lnTo>
                  <a:lnTo>
                    <a:pt x="136" y="88"/>
                  </a:lnTo>
                  <a:lnTo>
                    <a:pt x="134" y="90"/>
                  </a:lnTo>
                  <a:lnTo>
                    <a:pt x="131" y="90"/>
                  </a:lnTo>
                  <a:lnTo>
                    <a:pt x="130" y="91"/>
                  </a:lnTo>
                  <a:lnTo>
                    <a:pt x="130" y="91"/>
                  </a:lnTo>
                  <a:lnTo>
                    <a:pt x="128" y="90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2" y="90"/>
                  </a:lnTo>
                  <a:lnTo>
                    <a:pt x="120" y="91"/>
                  </a:lnTo>
                  <a:lnTo>
                    <a:pt x="120" y="91"/>
                  </a:lnTo>
                  <a:lnTo>
                    <a:pt x="118" y="94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5" y="97"/>
                  </a:lnTo>
                  <a:lnTo>
                    <a:pt x="109" y="96"/>
                  </a:lnTo>
                  <a:lnTo>
                    <a:pt x="106" y="96"/>
                  </a:lnTo>
                  <a:lnTo>
                    <a:pt x="103" y="96"/>
                  </a:lnTo>
                  <a:lnTo>
                    <a:pt x="101" y="96"/>
                  </a:lnTo>
                  <a:lnTo>
                    <a:pt x="100" y="96"/>
                  </a:lnTo>
                  <a:lnTo>
                    <a:pt x="98" y="96"/>
                  </a:lnTo>
                  <a:lnTo>
                    <a:pt x="96" y="96"/>
                  </a:lnTo>
                  <a:lnTo>
                    <a:pt x="95" y="94"/>
                  </a:lnTo>
                  <a:lnTo>
                    <a:pt x="92" y="94"/>
                  </a:lnTo>
                  <a:lnTo>
                    <a:pt x="90" y="94"/>
                  </a:lnTo>
                  <a:lnTo>
                    <a:pt x="89" y="93"/>
                  </a:lnTo>
                  <a:lnTo>
                    <a:pt x="89" y="93"/>
                  </a:lnTo>
                  <a:lnTo>
                    <a:pt x="87" y="90"/>
                  </a:lnTo>
                  <a:lnTo>
                    <a:pt x="84" y="88"/>
                  </a:lnTo>
                  <a:lnTo>
                    <a:pt x="81" y="86"/>
                  </a:lnTo>
                  <a:lnTo>
                    <a:pt x="79" y="85"/>
                  </a:lnTo>
                  <a:lnTo>
                    <a:pt x="77" y="85"/>
                  </a:lnTo>
                  <a:lnTo>
                    <a:pt x="76" y="83"/>
                  </a:lnTo>
                  <a:lnTo>
                    <a:pt x="74" y="83"/>
                  </a:lnTo>
                  <a:lnTo>
                    <a:pt x="71" y="85"/>
                  </a:lnTo>
                  <a:lnTo>
                    <a:pt x="68" y="86"/>
                  </a:lnTo>
                  <a:lnTo>
                    <a:pt x="63" y="93"/>
                  </a:lnTo>
                  <a:lnTo>
                    <a:pt x="62" y="94"/>
                  </a:lnTo>
                  <a:lnTo>
                    <a:pt x="60" y="94"/>
                  </a:lnTo>
                  <a:lnTo>
                    <a:pt x="60" y="96"/>
                  </a:lnTo>
                  <a:lnTo>
                    <a:pt x="60" y="99"/>
                  </a:lnTo>
                  <a:lnTo>
                    <a:pt x="62" y="101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0" y="107"/>
                  </a:lnTo>
                  <a:lnTo>
                    <a:pt x="59" y="105"/>
                  </a:lnTo>
                  <a:lnTo>
                    <a:pt x="59" y="105"/>
                  </a:lnTo>
                  <a:lnTo>
                    <a:pt x="57" y="105"/>
                  </a:lnTo>
                  <a:lnTo>
                    <a:pt x="55" y="107"/>
                  </a:lnTo>
                  <a:lnTo>
                    <a:pt x="55" y="107"/>
                  </a:lnTo>
                  <a:lnTo>
                    <a:pt x="54" y="107"/>
                  </a:lnTo>
                  <a:lnTo>
                    <a:pt x="54" y="107"/>
                  </a:lnTo>
                  <a:lnTo>
                    <a:pt x="52" y="107"/>
                  </a:lnTo>
                  <a:lnTo>
                    <a:pt x="52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49" y="105"/>
                  </a:lnTo>
                  <a:lnTo>
                    <a:pt x="46" y="105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1" y="105"/>
                  </a:lnTo>
                  <a:lnTo>
                    <a:pt x="41" y="105"/>
                  </a:lnTo>
                  <a:lnTo>
                    <a:pt x="38" y="107"/>
                  </a:lnTo>
                  <a:lnTo>
                    <a:pt x="33" y="107"/>
                  </a:lnTo>
                  <a:lnTo>
                    <a:pt x="33" y="107"/>
                  </a:lnTo>
                  <a:lnTo>
                    <a:pt x="32" y="107"/>
                  </a:lnTo>
                  <a:lnTo>
                    <a:pt x="32" y="108"/>
                  </a:lnTo>
                  <a:lnTo>
                    <a:pt x="30" y="108"/>
                  </a:lnTo>
                  <a:lnTo>
                    <a:pt x="30" y="112"/>
                  </a:lnTo>
                  <a:lnTo>
                    <a:pt x="30" y="112"/>
                  </a:lnTo>
                  <a:lnTo>
                    <a:pt x="30" y="113"/>
                  </a:lnTo>
                  <a:lnTo>
                    <a:pt x="30" y="115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29" y="118"/>
                  </a:lnTo>
                  <a:lnTo>
                    <a:pt x="27" y="121"/>
                  </a:lnTo>
                  <a:lnTo>
                    <a:pt x="27" y="123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4" y="123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5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1" y="113"/>
                  </a:lnTo>
                  <a:lnTo>
                    <a:pt x="19" y="113"/>
                  </a:lnTo>
                  <a:lnTo>
                    <a:pt x="19" y="112"/>
                  </a:lnTo>
                  <a:lnTo>
                    <a:pt x="18" y="110"/>
                  </a:lnTo>
                  <a:lnTo>
                    <a:pt x="16" y="108"/>
                  </a:lnTo>
                  <a:lnTo>
                    <a:pt x="14" y="107"/>
                  </a:lnTo>
                  <a:lnTo>
                    <a:pt x="13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0" y="97"/>
                  </a:lnTo>
                  <a:lnTo>
                    <a:pt x="10" y="96"/>
                  </a:lnTo>
                  <a:lnTo>
                    <a:pt x="10" y="94"/>
                  </a:lnTo>
                  <a:lnTo>
                    <a:pt x="7" y="93"/>
                  </a:lnTo>
                  <a:lnTo>
                    <a:pt x="5" y="93"/>
                  </a:lnTo>
                  <a:lnTo>
                    <a:pt x="5" y="91"/>
                  </a:lnTo>
                  <a:lnTo>
                    <a:pt x="5" y="91"/>
                  </a:lnTo>
                  <a:lnTo>
                    <a:pt x="3" y="85"/>
                  </a:lnTo>
                  <a:lnTo>
                    <a:pt x="3" y="83"/>
                  </a:lnTo>
                  <a:lnTo>
                    <a:pt x="3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0"/>
                  </a:lnTo>
                  <a:lnTo>
                    <a:pt x="3" y="80"/>
                  </a:lnTo>
                  <a:lnTo>
                    <a:pt x="2" y="78"/>
                  </a:lnTo>
                  <a:lnTo>
                    <a:pt x="3" y="78"/>
                  </a:lnTo>
                  <a:lnTo>
                    <a:pt x="3" y="74"/>
                  </a:lnTo>
                  <a:lnTo>
                    <a:pt x="3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3"/>
                  </a:lnTo>
                  <a:lnTo>
                    <a:pt x="8" y="61"/>
                  </a:lnTo>
                  <a:lnTo>
                    <a:pt x="10" y="60"/>
                  </a:lnTo>
                  <a:lnTo>
                    <a:pt x="10" y="58"/>
                  </a:lnTo>
                  <a:lnTo>
                    <a:pt x="11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6" y="49"/>
                  </a:lnTo>
                  <a:lnTo>
                    <a:pt x="18" y="49"/>
                  </a:lnTo>
                  <a:lnTo>
                    <a:pt x="19" y="50"/>
                  </a:lnTo>
                  <a:lnTo>
                    <a:pt x="21" y="50"/>
                  </a:lnTo>
                  <a:lnTo>
                    <a:pt x="22" y="50"/>
                  </a:lnTo>
                  <a:lnTo>
                    <a:pt x="24" y="49"/>
                  </a:lnTo>
                  <a:lnTo>
                    <a:pt x="25" y="49"/>
                  </a:lnTo>
                  <a:lnTo>
                    <a:pt x="29" y="47"/>
                  </a:lnTo>
                  <a:lnTo>
                    <a:pt x="29" y="45"/>
                  </a:lnTo>
                  <a:lnTo>
                    <a:pt x="30" y="45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32" y="45"/>
                  </a:lnTo>
                  <a:lnTo>
                    <a:pt x="32" y="45"/>
                  </a:lnTo>
                  <a:lnTo>
                    <a:pt x="33" y="47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6" y="47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1" y="45"/>
                  </a:lnTo>
                  <a:lnTo>
                    <a:pt x="43" y="44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8" y="42"/>
                  </a:lnTo>
                  <a:lnTo>
                    <a:pt x="49" y="42"/>
                  </a:lnTo>
                  <a:lnTo>
                    <a:pt x="51" y="42"/>
                  </a:lnTo>
                  <a:lnTo>
                    <a:pt x="55" y="42"/>
                  </a:lnTo>
                  <a:lnTo>
                    <a:pt x="59" y="42"/>
                  </a:lnTo>
                  <a:lnTo>
                    <a:pt x="60" y="42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39"/>
                  </a:lnTo>
                  <a:lnTo>
                    <a:pt x="63" y="39"/>
                  </a:lnTo>
                  <a:lnTo>
                    <a:pt x="65" y="36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8" y="34"/>
                  </a:lnTo>
                  <a:lnTo>
                    <a:pt x="68" y="33"/>
                  </a:lnTo>
                  <a:lnTo>
                    <a:pt x="68" y="31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8" y="28"/>
                  </a:lnTo>
                  <a:lnTo>
                    <a:pt x="73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9" y="26"/>
                  </a:lnTo>
                  <a:lnTo>
                    <a:pt x="81" y="26"/>
                  </a:lnTo>
                  <a:lnTo>
                    <a:pt x="82" y="26"/>
                  </a:lnTo>
                  <a:lnTo>
                    <a:pt x="85" y="26"/>
                  </a:lnTo>
                  <a:lnTo>
                    <a:pt x="89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5" y="19"/>
                  </a:lnTo>
                  <a:lnTo>
                    <a:pt x="95" y="17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1"/>
                  </a:lnTo>
                  <a:lnTo>
                    <a:pt x="103" y="11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06" y="9"/>
                  </a:lnTo>
                  <a:lnTo>
                    <a:pt x="106" y="8"/>
                  </a:lnTo>
                  <a:lnTo>
                    <a:pt x="106" y="6"/>
                  </a:lnTo>
                  <a:lnTo>
                    <a:pt x="106" y="6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9" y="3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2" y="1"/>
                  </a:lnTo>
                  <a:lnTo>
                    <a:pt x="112" y="1"/>
                  </a:lnTo>
                  <a:lnTo>
                    <a:pt x="114" y="0"/>
                  </a:lnTo>
                  <a:lnTo>
                    <a:pt x="115" y="0"/>
                  </a:lnTo>
                  <a:lnTo>
                    <a:pt x="1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3" name="Freeform 310">
              <a:extLst>
                <a:ext uri="{FF2B5EF4-FFF2-40B4-BE49-F238E27FC236}">
                  <a16:creationId xmlns:a16="http://schemas.microsoft.com/office/drawing/2014/main" id="{2E8ECCC3-3FB1-414F-A981-646911E7B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0006" y="4269731"/>
              <a:ext cx="534087" cy="524341"/>
            </a:xfrm>
            <a:custGeom>
              <a:avLst/>
              <a:gdLst>
                <a:gd name="T0" fmla="*/ 214 w 274"/>
                <a:gd name="T1" fmla="*/ 1 h 269"/>
                <a:gd name="T2" fmla="*/ 228 w 274"/>
                <a:gd name="T3" fmla="*/ 11 h 269"/>
                <a:gd name="T4" fmla="*/ 243 w 274"/>
                <a:gd name="T5" fmla="*/ 12 h 269"/>
                <a:gd name="T6" fmla="*/ 260 w 274"/>
                <a:gd name="T7" fmla="*/ 19 h 269"/>
                <a:gd name="T8" fmla="*/ 268 w 274"/>
                <a:gd name="T9" fmla="*/ 25 h 269"/>
                <a:gd name="T10" fmla="*/ 269 w 274"/>
                <a:gd name="T11" fmla="*/ 34 h 269"/>
                <a:gd name="T12" fmla="*/ 274 w 274"/>
                <a:gd name="T13" fmla="*/ 42 h 269"/>
                <a:gd name="T14" fmla="*/ 265 w 274"/>
                <a:gd name="T15" fmla="*/ 53 h 269"/>
                <a:gd name="T16" fmla="*/ 260 w 274"/>
                <a:gd name="T17" fmla="*/ 59 h 269"/>
                <a:gd name="T18" fmla="*/ 252 w 274"/>
                <a:gd name="T19" fmla="*/ 74 h 269"/>
                <a:gd name="T20" fmla="*/ 247 w 274"/>
                <a:gd name="T21" fmla="*/ 85 h 269"/>
                <a:gd name="T22" fmla="*/ 250 w 274"/>
                <a:gd name="T23" fmla="*/ 91 h 269"/>
                <a:gd name="T24" fmla="*/ 243 w 274"/>
                <a:gd name="T25" fmla="*/ 99 h 269"/>
                <a:gd name="T26" fmla="*/ 239 w 274"/>
                <a:gd name="T27" fmla="*/ 110 h 269"/>
                <a:gd name="T28" fmla="*/ 246 w 274"/>
                <a:gd name="T29" fmla="*/ 121 h 269"/>
                <a:gd name="T30" fmla="*/ 244 w 274"/>
                <a:gd name="T31" fmla="*/ 130 h 269"/>
                <a:gd name="T32" fmla="*/ 244 w 274"/>
                <a:gd name="T33" fmla="*/ 138 h 269"/>
                <a:gd name="T34" fmla="*/ 244 w 274"/>
                <a:gd name="T35" fmla="*/ 148 h 269"/>
                <a:gd name="T36" fmla="*/ 247 w 274"/>
                <a:gd name="T37" fmla="*/ 159 h 269"/>
                <a:gd name="T38" fmla="*/ 249 w 274"/>
                <a:gd name="T39" fmla="*/ 168 h 269"/>
                <a:gd name="T40" fmla="*/ 257 w 274"/>
                <a:gd name="T41" fmla="*/ 178 h 269"/>
                <a:gd name="T42" fmla="*/ 261 w 274"/>
                <a:gd name="T43" fmla="*/ 189 h 269"/>
                <a:gd name="T44" fmla="*/ 249 w 274"/>
                <a:gd name="T45" fmla="*/ 197 h 269"/>
                <a:gd name="T46" fmla="*/ 235 w 274"/>
                <a:gd name="T47" fmla="*/ 208 h 269"/>
                <a:gd name="T48" fmla="*/ 236 w 274"/>
                <a:gd name="T49" fmla="*/ 230 h 269"/>
                <a:gd name="T50" fmla="*/ 236 w 274"/>
                <a:gd name="T51" fmla="*/ 247 h 269"/>
                <a:gd name="T52" fmla="*/ 249 w 274"/>
                <a:gd name="T53" fmla="*/ 252 h 269"/>
                <a:gd name="T54" fmla="*/ 254 w 274"/>
                <a:gd name="T55" fmla="*/ 269 h 269"/>
                <a:gd name="T56" fmla="*/ 246 w 274"/>
                <a:gd name="T57" fmla="*/ 269 h 269"/>
                <a:gd name="T58" fmla="*/ 235 w 274"/>
                <a:gd name="T59" fmla="*/ 260 h 269"/>
                <a:gd name="T60" fmla="*/ 220 w 274"/>
                <a:gd name="T61" fmla="*/ 252 h 269"/>
                <a:gd name="T62" fmla="*/ 213 w 274"/>
                <a:gd name="T63" fmla="*/ 247 h 269"/>
                <a:gd name="T64" fmla="*/ 194 w 274"/>
                <a:gd name="T65" fmla="*/ 245 h 269"/>
                <a:gd name="T66" fmla="*/ 187 w 274"/>
                <a:gd name="T67" fmla="*/ 238 h 269"/>
                <a:gd name="T68" fmla="*/ 175 w 274"/>
                <a:gd name="T69" fmla="*/ 238 h 269"/>
                <a:gd name="T70" fmla="*/ 168 w 274"/>
                <a:gd name="T71" fmla="*/ 233 h 269"/>
                <a:gd name="T72" fmla="*/ 148 w 274"/>
                <a:gd name="T73" fmla="*/ 234 h 269"/>
                <a:gd name="T74" fmla="*/ 145 w 274"/>
                <a:gd name="T75" fmla="*/ 228 h 269"/>
                <a:gd name="T76" fmla="*/ 140 w 274"/>
                <a:gd name="T77" fmla="*/ 200 h 269"/>
                <a:gd name="T78" fmla="*/ 126 w 274"/>
                <a:gd name="T79" fmla="*/ 179 h 269"/>
                <a:gd name="T80" fmla="*/ 107 w 274"/>
                <a:gd name="T81" fmla="*/ 176 h 269"/>
                <a:gd name="T82" fmla="*/ 96 w 274"/>
                <a:gd name="T83" fmla="*/ 190 h 269"/>
                <a:gd name="T84" fmla="*/ 77 w 274"/>
                <a:gd name="T85" fmla="*/ 192 h 269"/>
                <a:gd name="T86" fmla="*/ 66 w 274"/>
                <a:gd name="T87" fmla="*/ 173 h 269"/>
                <a:gd name="T88" fmla="*/ 58 w 274"/>
                <a:gd name="T89" fmla="*/ 160 h 269"/>
                <a:gd name="T90" fmla="*/ 22 w 274"/>
                <a:gd name="T91" fmla="*/ 159 h 269"/>
                <a:gd name="T92" fmla="*/ 4 w 274"/>
                <a:gd name="T93" fmla="*/ 162 h 269"/>
                <a:gd name="T94" fmla="*/ 4 w 274"/>
                <a:gd name="T95" fmla="*/ 149 h 269"/>
                <a:gd name="T96" fmla="*/ 12 w 274"/>
                <a:gd name="T97" fmla="*/ 141 h 269"/>
                <a:gd name="T98" fmla="*/ 20 w 274"/>
                <a:gd name="T99" fmla="*/ 143 h 269"/>
                <a:gd name="T100" fmla="*/ 26 w 274"/>
                <a:gd name="T101" fmla="*/ 138 h 269"/>
                <a:gd name="T102" fmla="*/ 31 w 274"/>
                <a:gd name="T103" fmla="*/ 145 h 269"/>
                <a:gd name="T104" fmla="*/ 44 w 274"/>
                <a:gd name="T105" fmla="*/ 137 h 269"/>
                <a:gd name="T106" fmla="*/ 56 w 274"/>
                <a:gd name="T107" fmla="*/ 111 h 269"/>
                <a:gd name="T108" fmla="*/ 71 w 274"/>
                <a:gd name="T109" fmla="*/ 91 h 269"/>
                <a:gd name="T110" fmla="*/ 83 w 274"/>
                <a:gd name="T111" fmla="*/ 53 h 269"/>
                <a:gd name="T112" fmla="*/ 91 w 274"/>
                <a:gd name="T113" fmla="*/ 17 h 269"/>
                <a:gd name="T114" fmla="*/ 112 w 274"/>
                <a:gd name="T115" fmla="*/ 4 h 269"/>
                <a:gd name="T116" fmla="*/ 132 w 274"/>
                <a:gd name="T117" fmla="*/ 14 h 269"/>
                <a:gd name="T118" fmla="*/ 153 w 274"/>
                <a:gd name="T119" fmla="*/ 8 h 269"/>
                <a:gd name="T120" fmla="*/ 175 w 274"/>
                <a:gd name="T121" fmla="*/ 4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74" h="269">
                  <a:moveTo>
                    <a:pt x="192" y="0"/>
                  </a:moveTo>
                  <a:lnTo>
                    <a:pt x="195" y="0"/>
                  </a:lnTo>
                  <a:lnTo>
                    <a:pt x="197" y="0"/>
                  </a:lnTo>
                  <a:lnTo>
                    <a:pt x="202" y="1"/>
                  </a:lnTo>
                  <a:lnTo>
                    <a:pt x="208" y="3"/>
                  </a:lnTo>
                  <a:lnTo>
                    <a:pt x="209" y="3"/>
                  </a:lnTo>
                  <a:lnTo>
                    <a:pt x="211" y="3"/>
                  </a:lnTo>
                  <a:lnTo>
                    <a:pt x="211" y="3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9" y="1"/>
                  </a:lnTo>
                  <a:lnTo>
                    <a:pt x="219" y="3"/>
                  </a:lnTo>
                  <a:lnTo>
                    <a:pt x="220" y="4"/>
                  </a:lnTo>
                  <a:lnTo>
                    <a:pt x="222" y="6"/>
                  </a:lnTo>
                  <a:lnTo>
                    <a:pt x="224" y="8"/>
                  </a:lnTo>
                  <a:lnTo>
                    <a:pt x="224" y="8"/>
                  </a:lnTo>
                  <a:lnTo>
                    <a:pt x="225" y="9"/>
                  </a:lnTo>
                  <a:lnTo>
                    <a:pt x="225" y="9"/>
                  </a:lnTo>
                  <a:lnTo>
                    <a:pt x="227" y="9"/>
                  </a:lnTo>
                  <a:lnTo>
                    <a:pt x="227" y="11"/>
                  </a:lnTo>
                  <a:lnTo>
                    <a:pt x="228" y="11"/>
                  </a:lnTo>
                  <a:lnTo>
                    <a:pt x="228" y="12"/>
                  </a:lnTo>
                  <a:lnTo>
                    <a:pt x="230" y="12"/>
                  </a:lnTo>
                  <a:lnTo>
                    <a:pt x="231" y="12"/>
                  </a:lnTo>
                  <a:lnTo>
                    <a:pt x="231" y="14"/>
                  </a:lnTo>
                  <a:lnTo>
                    <a:pt x="233" y="14"/>
                  </a:lnTo>
                  <a:lnTo>
                    <a:pt x="233" y="14"/>
                  </a:lnTo>
                  <a:lnTo>
                    <a:pt x="235" y="12"/>
                  </a:lnTo>
                  <a:lnTo>
                    <a:pt x="236" y="11"/>
                  </a:lnTo>
                  <a:lnTo>
                    <a:pt x="238" y="11"/>
                  </a:lnTo>
                  <a:lnTo>
                    <a:pt x="241" y="11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6" y="12"/>
                  </a:lnTo>
                  <a:lnTo>
                    <a:pt x="247" y="11"/>
                  </a:lnTo>
                  <a:lnTo>
                    <a:pt x="249" y="9"/>
                  </a:lnTo>
                  <a:lnTo>
                    <a:pt x="250" y="9"/>
                  </a:lnTo>
                  <a:lnTo>
                    <a:pt x="252" y="9"/>
                  </a:lnTo>
                  <a:lnTo>
                    <a:pt x="254" y="11"/>
                  </a:lnTo>
                  <a:lnTo>
                    <a:pt x="255" y="14"/>
                  </a:lnTo>
                  <a:lnTo>
                    <a:pt x="255" y="14"/>
                  </a:lnTo>
                  <a:lnTo>
                    <a:pt x="257" y="15"/>
                  </a:lnTo>
                  <a:lnTo>
                    <a:pt x="260" y="19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9" y="25"/>
                  </a:lnTo>
                  <a:lnTo>
                    <a:pt x="269" y="26"/>
                  </a:lnTo>
                  <a:lnTo>
                    <a:pt x="269" y="26"/>
                  </a:lnTo>
                  <a:lnTo>
                    <a:pt x="269" y="28"/>
                  </a:lnTo>
                  <a:lnTo>
                    <a:pt x="268" y="28"/>
                  </a:lnTo>
                  <a:lnTo>
                    <a:pt x="268" y="30"/>
                  </a:lnTo>
                  <a:lnTo>
                    <a:pt x="268" y="31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9" y="33"/>
                  </a:lnTo>
                  <a:lnTo>
                    <a:pt x="269" y="34"/>
                  </a:lnTo>
                  <a:lnTo>
                    <a:pt x="269" y="34"/>
                  </a:lnTo>
                  <a:lnTo>
                    <a:pt x="268" y="37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71" y="41"/>
                  </a:lnTo>
                  <a:lnTo>
                    <a:pt x="271" y="41"/>
                  </a:lnTo>
                  <a:lnTo>
                    <a:pt x="271" y="42"/>
                  </a:lnTo>
                  <a:lnTo>
                    <a:pt x="272" y="42"/>
                  </a:lnTo>
                  <a:lnTo>
                    <a:pt x="272" y="42"/>
                  </a:lnTo>
                  <a:lnTo>
                    <a:pt x="274" y="42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5"/>
                  </a:lnTo>
                  <a:lnTo>
                    <a:pt x="271" y="47"/>
                  </a:lnTo>
                  <a:lnTo>
                    <a:pt x="269" y="48"/>
                  </a:lnTo>
                  <a:lnTo>
                    <a:pt x="269" y="48"/>
                  </a:lnTo>
                  <a:lnTo>
                    <a:pt x="266" y="52"/>
                  </a:lnTo>
                  <a:lnTo>
                    <a:pt x="266" y="52"/>
                  </a:lnTo>
                  <a:lnTo>
                    <a:pt x="265" y="53"/>
                  </a:lnTo>
                  <a:lnTo>
                    <a:pt x="265" y="53"/>
                  </a:lnTo>
                  <a:lnTo>
                    <a:pt x="263" y="55"/>
                  </a:lnTo>
                  <a:lnTo>
                    <a:pt x="263" y="55"/>
                  </a:lnTo>
                  <a:lnTo>
                    <a:pt x="261" y="56"/>
                  </a:lnTo>
                  <a:lnTo>
                    <a:pt x="261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1" y="58"/>
                  </a:lnTo>
                  <a:lnTo>
                    <a:pt x="260" y="59"/>
                  </a:lnTo>
                  <a:lnTo>
                    <a:pt x="260" y="61"/>
                  </a:lnTo>
                  <a:lnTo>
                    <a:pt x="257" y="63"/>
                  </a:lnTo>
                  <a:lnTo>
                    <a:pt x="255" y="64"/>
                  </a:lnTo>
                  <a:lnTo>
                    <a:pt x="255" y="64"/>
                  </a:lnTo>
                  <a:lnTo>
                    <a:pt x="255" y="66"/>
                  </a:lnTo>
                  <a:lnTo>
                    <a:pt x="255" y="69"/>
                  </a:lnTo>
                  <a:lnTo>
                    <a:pt x="255" y="69"/>
                  </a:lnTo>
                  <a:lnTo>
                    <a:pt x="254" y="72"/>
                  </a:lnTo>
                  <a:lnTo>
                    <a:pt x="254" y="74"/>
                  </a:lnTo>
                  <a:lnTo>
                    <a:pt x="254" y="74"/>
                  </a:lnTo>
                  <a:lnTo>
                    <a:pt x="252" y="74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0" y="77"/>
                  </a:lnTo>
                  <a:lnTo>
                    <a:pt x="249" y="78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7" y="83"/>
                  </a:lnTo>
                  <a:lnTo>
                    <a:pt x="247" y="83"/>
                  </a:lnTo>
                  <a:lnTo>
                    <a:pt x="247" y="85"/>
                  </a:lnTo>
                  <a:lnTo>
                    <a:pt x="247" y="85"/>
                  </a:lnTo>
                  <a:lnTo>
                    <a:pt x="249" y="85"/>
                  </a:lnTo>
                  <a:lnTo>
                    <a:pt x="249" y="85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0" y="85"/>
                  </a:lnTo>
                  <a:lnTo>
                    <a:pt x="250" y="86"/>
                  </a:lnTo>
                  <a:lnTo>
                    <a:pt x="250" y="88"/>
                  </a:lnTo>
                  <a:lnTo>
                    <a:pt x="250" y="89"/>
                  </a:lnTo>
                  <a:lnTo>
                    <a:pt x="250" y="91"/>
                  </a:lnTo>
                  <a:lnTo>
                    <a:pt x="250" y="94"/>
                  </a:lnTo>
                  <a:lnTo>
                    <a:pt x="250" y="96"/>
                  </a:lnTo>
                  <a:lnTo>
                    <a:pt x="250" y="96"/>
                  </a:lnTo>
                  <a:lnTo>
                    <a:pt x="249" y="96"/>
                  </a:lnTo>
                  <a:lnTo>
                    <a:pt x="247" y="97"/>
                  </a:lnTo>
                  <a:lnTo>
                    <a:pt x="247" y="97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4" y="99"/>
                  </a:lnTo>
                  <a:lnTo>
                    <a:pt x="243" y="99"/>
                  </a:lnTo>
                  <a:lnTo>
                    <a:pt x="243" y="99"/>
                  </a:lnTo>
                  <a:lnTo>
                    <a:pt x="243" y="102"/>
                  </a:lnTo>
                  <a:lnTo>
                    <a:pt x="241" y="104"/>
                  </a:lnTo>
                  <a:lnTo>
                    <a:pt x="241" y="105"/>
                  </a:lnTo>
                  <a:lnTo>
                    <a:pt x="241" y="107"/>
                  </a:lnTo>
                  <a:lnTo>
                    <a:pt x="239" y="107"/>
                  </a:lnTo>
                  <a:lnTo>
                    <a:pt x="241" y="107"/>
                  </a:lnTo>
                  <a:lnTo>
                    <a:pt x="241" y="107"/>
                  </a:lnTo>
                  <a:lnTo>
                    <a:pt x="241" y="108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41" y="111"/>
                  </a:lnTo>
                  <a:lnTo>
                    <a:pt x="241" y="113"/>
                  </a:lnTo>
                  <a:lnTo>
                    <a:pt x="241" y="113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6"/>
                  </a:lnTo>
                  <a:lnTo>
                    <a:pt x="243" y="116"/>
                  </a:lnTo>
                  <a:lnTo>
                    <a:pt x="244" y="118"/>
                  </a:lnTo>
                  <a:lnTo>
                    <a:pt x="246" y="119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3"/>
                  </a:lnTo>
                  <a:lnTo>
                    <a:pt x="244" y="123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7"/>
                  </a:lnTo>
                  <a:lnTo>
                    <a:pt x="244" y="129"/>
                  </a:lnTo>
                  <a:lnTo>
                    <a:pt x="244" y="129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2"/>
                  </a:lnTo>
                  <a:lnTo>
                    <a:pt x="243" y="134"/>
                  </a:lnTo>
                  <a:lnTo>
                    <a:pt x="243" y="135"/>
                  </a:lnTo>
                  <a:lnTo>
                    <a:pt x="244" y="135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5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8"/>
                  </a:lnTo>
                  <a:lnTo>
                    <a:pt x="246" y="140"/>
                  </a:lnTo>
                  <a:lnTo>
                    <a:pt x="244" y="140"/>
                  </a:lnTo>
                  <a:lnTo>
                    <a:pt x="244" y="140"/>
                  </a:lnTo>
                  <a:lnTo>
                    <a:pt x="244" y="141"/>
                  </a:lnTo>
                  <a:lnTo>
                    <a:pt x="244" y="143"/>
                  </a:lnTo>
                  <a:lnTo>
                    <a:pt x="244" y="148"/>
                  </a:lnTo>
                  <a:lnTo>
                    <a:pt x="244" y="148"/>
                  </a:lnTo>
                  <a:lnTo>
                    <a:pt x="244" y="149"/>
                  </a:lnTo>
                  <a:lnTo>
                    <a:pt x="244" y="151"/>
                  </a:lnTo>
                  <a:lnTo>
                    <a:pt x="246" y="152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7"/>
                  </a:lnTo>
                  <a:lnTo>
                    <a:pt x="247" y="157"/>
                  </a:lnTo>
                  <a:lnTo>
                    <a:pt x="247" y="159"/>
                  </a:lnTo>
                  <a:lnTo>
                    <a:pt x="247" y="159"/>
                  </a:lnTo>
                  <a:lnTo>
                    <a:pt x="246" y="160"/>
                  </a:lnTo>
                  <a:lnTo>
                    <a:pt x="244" y="160"/>
                  </a:lnTo>
                  <a:lnTo>
                    <a:pt x="244" y="160"/>
                  </a:lnTo>
                  <a:lnTo>
                    <a:pt x="244" y="162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7" y="165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70"/>
                  </a:lnTo>
                  <a:lnTo>
                    <a:pt x="249" y="171"/>
                  </a:lnTo>
                  <a:lnTo>
                    <a:pt x="249" y="171"/>
                  </a:lnTo>
                  <a:lnTo>
                    <a:pt x="250" y="173"/>
                  </a:lnTo>
                  <a:lnTo>
                    <a:pt x="250" y="173"/>
                  </a:lnTo>
                  <a:lnTo>
                    <a:pt x="254" y="176"/>
                  </a:lnTo>
                  <a:lnTo>
                    <a:pt x="254" y="176"/>
                  </a:lnTo>
                  <a:lnTo>
                    <a:pt x="255" y="178"/>
                  </a:lnTo>
                  <a:lnTo>
                    <a:pt x="257" y="178"/>
                  </a:lnTo>
                  <a:lnTo>
                    <a:pt x="258" y="179"/>
                  </a:lnTo>
                  <a:lnTo>
                    <a:pt x="258" y="181"/>
                  </a:lnTo>
                  <a:lnTo>
                    <a:pt x="260" y="182"/>
                  </a:lnTo>
                  <a:lnTo>
                    <a:pt x="260" y="184"/>
                  </a:lnTo>
                  <a:lnTo>
                    <a:pt x="260" y="184"/>
                  </a:lnTo>
                  <a:lnTo>
                    <a:pt x="260" y="186"/>
                  </a:lnTo>
                  <a:lnTo>
                    <a:pt x="260" y="187"/>
                  </a:lnTo>
                  <a:lnTo>
                    <a:pt x="260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5" y="192"/>
                  </a:lnTo>
                  <a:lnTo>
                    <a:pt x="265" y="192"/>
                  </a:lnTo>
                  <a:lnTo>
                    <a:pt x="265" y="193"/>
                  </a:lnTo>
                  <a:lnTo>
                    <a:pt x="265" y="193"/>
                  </a:lnTo>
                  <a:lnTo>
                    <a:pt x="261" y="193"/>
                  </a:lnTo>
                  <a:lnTo>
                    <a:pt x="257" y="195"/>
                  </a:lnTo>
                  <a:lnTo>
                    <a:pt x="254" y="195"/>
                  </a:lnTo>
                  <a:lnTo>
                    <a:pt x="249" y="197"/>
                  </a:lnTo>
                  <a:lnTo>
                    <a:pt x="246" y="197"/>
                  </a:lnTo>
                  <a:lnTo>
                    <a:pt x="241" y="197"/>
                  </a:lnTo>
                  <a:lnTo>
                    <a:pt x="241" y="198"/>
                  </a:lnTo>
                  <a:lnTo>
                    <a:pt x="241" y="198"/>
                  </a:lnTo>
                  <a:lnTo>
                    <a:pt x="241" y="200"/>
                  </a:lnTo>
                  <a:lnTo>
                    <a:pt x="239" y="201"/>
                  </a:lnTo>
                  <a:lnTo>
                    <a:pt x="239" y="203"/>
                  </a:lnTo>
                  <a:lnTo>
                    <a:pt x="238" y="204"/>
                  </a:lnTo>
                  <a:lnTo>
                    <a:pt x="238" y="204"/>
                  </a:lnTo>
                  <a:lnTo>
                    <a:pt x="236" y="206"/>
                  </a:lnTo>
                  <a:lnTo>
                    <a:pt x="235" y="208"/>
                  </a:lnTo>
                  <a:lnTo>
                    <a:pt x="233" y="208"/>
                  </a:lnTo>
                  <a:lnTo>
                    <a:pt x="233" y="209"/>
                  </a:lnTo>
                  <a:lnTo>
                    <a:pt x="235" y="212"/>
                  </a:lnTo>
                  <a:lnTo>
                    <a:pt x="236" y="214"/>
                  </a:lnTo>
                  <a:lnTo>
                    <a:pt x="236" y="217"/>
                  </a:lnTo>
                  <a:lnTo>
                    <a:pt x="236" y="219"/>
                  </a:lnTo>
                  <a:lnTo>
                    <a:pt x="236" y="220"/>
                  </a:lnTo>
                  <a:lnTo>
                    <a:pt x="236" y="223"/>
                  </a:lnTo>
                  <a:lnTo>
                    <a:pt x="236" y="225"/>
                  </a:lnTo>
                  <a:lnTo>
                    <a:pt x="236" y="226"/>
                  </a:lnTo>
                  <a:lnTo>
                    <a:pt x="236" y="230"/>
                  </a:lnTo>
                  <a:lnTo>
                    <a:pt x="235" y="231"/>
                  </a:lnTo>
                  <a:lnTo>
                    <a:pt x="235" y="233"/>
                  </a:lnTo>
                  <a:lnTo>
                    <a:pt x="235" y="236"/>
                  </a:lnTo>
                  <a:lnTo>
                    <a:pt x="233" y="239"/>
                  </a:lnTo>
                  <a:lnTo>
                    <a:pt x="233" y="241"/>
                  </a:lnTo>
                  <a:lnTo>
                    <a:pt x="233" y="242"/>
                  </a:lnTo>
                  <a:lnTo>
                    <a:pt x="233" y="242"/>
                  </a:lnTo>
                  <a:lnTo>
                    <a:pt x="233" y="244"/>
                  </a:lnTo>
                  <a:lnTo>
                    <a:pt x="235" y="245"/>
                  </a:lnTo>
                  <a:lnTo>
                    <a:pt x="235" y="247"/>
                  </a:lnTo>
                  <a:lnTo>
                    <a:pt x="236" y="247"/>
                  </a:lnTo>
                  <a:lnTo>
                    <a:pt x="239" y="249"/>
                  </a:lnTo>
                  <a:lnTo>
                    <a:pt x="239" y="250"/>
                  </a:lnTo>
                  <a:lnTo>
                    <a:pt x="241" y="252"/>
                  </a:lnTo>
                  <a:lnTo>
                    <a:pt x="243" y="253"/>
                  </a:lnTo>
                  <a:lnTo>
                    <a:pt x="244" y="253"/>
                  </a:lnTo>
                  <a:lnTo>
                    <a:pt x="247" y="255"/>
                  </a:lnTo>
                  <a:lnTo>
                    <a:pt x="249" y="255"/>
                  </a:lnTo>
                  <a:lnTo>
                    <a:pt x="249" y="255"/>
                  </a:lnTo>
                  <a:lnTo>
                    <a:pt x="249" y="253"/>
                  </a:lnTo>
                  <a:lnTo>
                    <a:pt x="249" y="253"/>
                  </a:lnTo>
                  <a:lnTo>
                    <a:pt x="249" y="252"/>
                  </a:lnTo>
                  <a:lnTo>
                    <a:pt x="249" y="252"/>
                  </a:lnTo>
                  <a:lnTo>
                    <a:pt x="250" y="252"/>
                  </a:lnTo>
                  <a:lnTo>
                    <a:pt x="252" y="252"/>
                  </a:lnTo>
                  <a:lnTo>
                    <a:pt x="254" y="250"/>
                  </a:lnTo>
                  <a:lnTo>
                    <a:pt x="254" y="250"/>
                  </a:lnTo>
                  <a:lnTo>
                    <a:pt x="254" y="258"/>
                  </a:lnTo>
                  <a:lnTo>
                    <a:pt x="254" y="261"/>
                  </a:lnTo>
                  <a:lnTo>
                    <a:pt x="254" y="263"/>
                  </a:lnTo>
                  <a:lnTo>
                    <a:pt x="254" y="266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0" y="267"/>
                  </a:lnTo>
                  <a:lnTo>
                    <a:pt x="250" y="267"/>
                  </a:lnTo>
                  <a:lnTo>
                    <a:pt x="250" y="266"/>
                  </a:lnTo>
                  <a:lnTo>
                    <a:pt x="249" y="267"/>
                  </a:lnTo>
                  <a:lnTo>
                    <a:pt x="247" y="267"/>
                  </a:lnTo>
                  <a:lnTo>
                    <a:pt x="246" y="269"/>
                  </a:lnTo>
                  <a:lnTo>
                    <a:pt x="246" y="269"/>
                  </a:lnTo>
                  <a:lnTo>
                    <a:pt x="244" y="269"/>
                  </a:lnTo>
                  <a:lnTo>
                    <a:pt x="243" y="269"/>
                  </a:lnTo>
                  <a:lnTo>
                    <a:pt x="241" y="267"/>
                  </a:lnTo>
                  <a:lnTo>
                    <a:pt x="241" y="266"/>
                  </a:lnTo>
                  <a:lnTo>
                    <a:pt x="239" y="264"/>
                  </a:lnTo>
                  <a:lnTo>
                    <a:pt x="239" y="263"/>
                  </a:lnTo>
                  <a:lnTo>
                    <a:pt x="238" y="261"/>
                  </a:lnTo>
                  <a:lnTo>
                    <a:pt x="238" y="261"/>
                  </a:lnTo>
                  <a:lnTo>
                    <a:pt x="236" y="261"/>
                  </a:lnTo>
                  <a:lnTo>
                    <a:pt x="236" y="261"/>
                  </a:lnTo>
                  <a:lnTo>
                    <a:pt x="235" y="260"/>
                  </a:lnTo>
                  <a:lnTo>
                    <a:pt x="235" y="258"/>
                  </a:lnTo>
                  <a:lnTo>
                    <a:pt x="235" y="256"/>
                  </a:lnTo>
                  <a:lnTo>
                    <a:pt x="233" y="256"/>
                  </a:lnTo>
                  <a:lnTo>
                    <a:pt x="233" y="255"/>
                  </a:lnTo>
                  <a:lnTo>
                    <a:pt x="231" y="255"/>
                  </a:lnTo>
                  <a:lnTo>
                    <a:pt x="228" y="253"/>
                  </a:lnTo>
                  <a:lnTo>
                    <a:pt x="225" y="252"/>
                  </a:lnTo>
                  <a:lnTo>
                    <a:pt x="224" y="252"/>
                  </a:lnTo>
                  <a:lnTo>
                    <a:pt x="222" y="252"/>
                  </a:lnTo>
                  <a:lnTo>
                    <a:pt x="222" y="252"/>
                  </a:lnTo>
                  <a:lnTo>
                    <a:pt x="220" y="252"/>
                  </a:lnTo>
                  <a:lnTo>
                    <a:pt x="220" y="250"/>
                  </a:lnTo>
                  <a:lnTo>
                    <a:pt x="219" y="247"/>
                  </a:lnTo>
                  <a:lnTo>
                    <a:pt x="217" y="245"/>
                  </a:lnTo>
                  <a:lnTo>
                    <a:pt x="216" y="242"/>
                  </a:lnTo>
                  <a:lnTo>
                    <a:pt x="216" y="242"/>
                  </a:lnTo>
                  <a:lnTo>
                    <a:pt x="214" y="242"/>
                  </a:lnTo>
                  <a:lnTo>
                    <a:pt x="214" y="242"/>
                  </a:lnTo>
                  <a:lnTo>
                    <a:pt x="214" y="244"/>
                  </a:lnTo>
                  <a:lnTo>
                    <a:pt x="213" y="245"/>
                  </a:lnTo>
                  <a:lnTo>
                    <a:pt x="213" y="247"/>
                  </a:lnTo>
                  <a:lnTo>
                    <a:pt x="213" y="247"/>
                  </a:lnTo>
                  <a:lnTo>
                    <a:pt x="211" y="247"/>
                  </a:lnTo>
                  <a:lnTo>
                    <a:pt x="211" y="249"/>
                  </a:lnTo>
                  <a:lnTo>
                    <a:pt x="209" y="249"/>
                  </a:lnTo>
                  <a:lnTo>
                    <a:pt x="208" y="249"/>
                  </a:lnTo>
                  <a:lnTo>
                    <a:pt x="205" y="247"/>
                  </a:lnTo>
                  <a:lnTo>
                    <a:pt x="203" y="247"/>
                  </a:lnTo>
                  <a:lnTo>
                    <a:pt x="200" y="247"/>
                  </a:lnTo>
                  <a:lnTo>
                    <a:pt x="198" y="247"/>
                  </a:lnTo>
                  <a:lnTo>
                    <a:pt x="197" y="247"/>
                  </a:lnTo>
                  <a:lnTo>
                    <a:pt x="197" y="245"/>
                  </a:lnTo>
                  <a:lnTo>
                    <a:pt x="194" y="245"/>
                  </a:lnTo>
                  <a:lnTo>
                    <a:pt x="192" y="245"/>
                  </a:lnTo>
                  <a:lnTo>
                    <a:pt x="190" y="244"/>
                  </a:lnTo>
                  <a:lnTo>
                    <a:pt x="190" y="244"/>
                  </a:lnTo>
                  <a:lnTo>
                    <a:pt x="189" y="242"/>
                  </a:lnTo>
                  <a:lnTo>
                    <a:pt x="189" y="242"/>
                  </a:lnTo>
                  <a:lnTo>
                    <a:pt x="189" y="239"/>
                  </a:lnTo>
                  <a:lnTo>
                    <a:pt x="189" y="239"/>
                  </a:lnTo>
                  <a:lnTo>
                    <a:pt x="189" y="238"/>
                  </a:lnTo>
                  <a:lnTo>
                    <a:pt x="189" y="238"/>
                  </a:lnTo>
                  <a:lnTo>
                    <a:pt x="187" y="238"/>
                  </a:lnTo>
                  <a:lnTo>
                    <a:pt x="187" y="238"/>
                  </a:lnTo>
                  <a:lnTo>
                    <a:pt x="186" y="238"/>
                  </a:lnTo>
                  <a:lnTo>
                    <a:pt x="183" y="238"/>
                  </a:lnTo>
                  <a:lnTo>
                    <a:pt x="181" y="239"/>
                  </a:lnTo>
                  <a:lnTo>
                    <a:pt x="179" y="239"/>
                  </a:lnTo>
                  <a:lnTo>
                    <a:pt x="179" y="239"/>
                  </a:lnTo>
                  <a:lnTo>
                    <a:pt x="178" y="241"/>
                  </a:lnTo>
                  <a:lnTo>
                    <a:pt x="176" y="241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8"/>
                  </a:lnTo>
                  <a:lnTo>
                    <a:pt x="175" y="236"/>
                  </a:lnTo>
                  <a:lnTo>
                    <a:pt x="175" y="234"/>
                  </a:lnTo>
                  <a:lnTo>
                    <a:pt x="173" y="234"/>
                  </a:lnTo>
                  <a:lnTo>
                    <a:pt x="172" y="234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0" y="233"/>
                  </a:lnTo>
                  <a:lnTo>
                    <a:pt x="170" y="231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7" y="234"/>
                  </a:lnTo>
                  <a:lnTo>
                    <a:pt x="165" y="234"/>
                  </a:lnTo>
                  <a:lnTo>
                    <a:pt x="164" y="233"/>
                  </a:lnTo>
                  <a:lnTo>
                    <a:pt x="162" y="233"/>
                  </a:lnTo>
                  <a:lnTo>
                    <a:pt x="161" y="233"/>
                  </a:lnTo>
                  <a:lnTo>
                    <a:pt x="157" y="234"/>
                  </a:lnTo>
                  <a:lnTo>
                    <a:pt x="156" y="234"/>
                  </a:lnTo>
                  <a:lnTo>
                    <a:pt x="153" y="234"/>
                  </a:lnTo>
                  <a:lnTo>
                    <a:pt x="151" y="234"/>
                  </a:lnTo>
                  <a:lnTo>
                    <a:pt x="149" y="234"/>
                  </a:lnTo>
                  <a:lnTo>
                    <a:pt x="148" y="234"/>
                  </a:lnTo>
                  <a:lnTo>
                    <a:pt x="146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3" y="234"/>
                  </a:lnTo>
                  <a:lnTo>
                    <a:pt x="143" y="233"/>
                  </a:lnTo>
                  <a:lnTo>
                    <a:pt x="143" y="231"/>
                  </a:lnTo>
                  <a:lnTo>
                    <a:pt x="145" y="231"/>
                  </a:lnTo>
                  <a:lnTo>
                    <a:pt x="145" y="230"/>
                  </a:lnTo>
                  <a:lnTo>
                    <a:pt x="145" y="228"/>
                  </a:lnTo>
                  <a:lnTo>
                    <a:pt x="145" y="226"/>
                  </a:lnTo>
                  <a:lnTo>
                    <a:pt x="145" y="225"/>
                  </a:lnTo>
                  <a:lnTo>
                    <a:pt x="145" y="223"/>
                  </a:lnTo>
                  <a:lnTo>
                    <a:pt x="143" y="220"/>
                  </a:lnTo>
                  <a:lnTo>
                    <a:pt x="142" y="217"/>
                  </a:lnTo>
                  <a:lnTo>
                    <a:pt x="140" y="215"/>
                  </a:lnTo>
                  <a:lnTo>
                    <a:pt x="138" y="214"/>
                  </a:lnTo>
                  <a:lnTo>
                    <a:pt x="138" y="212"/>
                  </a:lnTo>
                  <a:lnTo>
                    <a:pt x="138" y="208"/>
                  </a:lnTo>
                  <a:lnTo>
                    <a:pt x="138" y="203"/>
                  </a:lnTo>
                  <a:lnTo>
                    <a:pt x="140" y="200"/>
                  </a:lnTo>
                  <a:lnTo>
                    <a:pt x="140" y="195"/>
                  </a:lnTo>
                  <a:lnTo>
                    <a:pt x="138" y="192"/>
                  </a:lnTo>
                  <a:lnTo>
                    <a:pt x="137" y="189"/>
                  </a:lnTo>
                  <a:lnTo>
                    <a:pt x="138" y="184"/>
                  </a:lnTo>
                  <a:lnTo>
                    <a:pt x="138" y="182"/>
                  </a:lnTo>
                  <a:lnTo>
                    <a:pt x="138" y="181"/>
                  </a:lnTo>
                  <a:lnTo>
                    <a:pt x="137" y="181"/>
                  </a:lnTo>
                  <a:lnTo>
                    <a:pt x="137" y="181"/>
                  </a:lnTo>
                  <a:lnTo>
                    <a:pt x="134" y="181"/>
                  </a:lnTo>
                  <a:lnTo>
                    <a:pt x="129" y="181"/>
                  </a:lnTo>
                  <a:lnTo>
                    <a:pt x="126" y="179"/>
                  </a:lnTo>
                  <a:lnTo>
                    <a:pt x="121" y="179"/>
                  </a:lnTo>
                  <a:lnTo>
                    <a:pt x="120" y="179"/>
                  </a:lnTo>
                  <a:lnTo>
                    <a:pt x="120" y="179"/>
                  </a:lnTo>
                  <a:lnTo>
                    <a:pt x="120" y="178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120" y="175"/>
                  </a:lnTo>
                  <a:lnTo>
                    <a:pt x="115" y="175"/>
                  </a:lnTo>
                  <a:lnTo>
                    <a:pt x="112" y="176"/>
                  </a:lnTo>
                  <a:lnTo>
                    <a:pt x="110" y="176"/>
                  </a:lnTo>
                  <a:lnTo>
                    <a:pt x="107" y="176"/>
                  </a:lnTo>
                  <a:lnTo>
                    <a:pt x="105" y="178"/>
                  </a:lnTo>
                  <a:lnTo>
                    <a:pt x="104" y="179"/>
                  </a:lnTo>
                  <a:lnTo>
                    <a:pt x="104" y="181"/>
                  </a:lnTo>
                  <a:lnTo>
                    <a:pt x="104" y="182"/>
                  </a:lnTo>
                  <a:lnTo>
                    <a:pt x="104" y="184"/>
                  </a:lnTo>
                  <a:lnTo>
                    <a:pt x="102" y="186"/>
                  </a:lnTo>
                  <a:lnTo>
                    <a:pt x="102" y="186"/>
                  </a:lnTo>
                  <a:lnTo>
                    <a:pt x="102" y="190"/>
                  </a:lnTo>
                  <a:lnTo>
                    <a:pt x="99" y="190"/>
                  </a:lnTo>
                  <a:lnTo>
                    <a:pt x="96" y="190"/>
                  </a:lnTo>
                  <a:lnTo>
                    <a:pt x="96" y="190"/>
                  </a:lnTo>
                  <a:lnTo>
                    <a:pt x="93" y="189"/>
                  </a:lnTo>
                  <a:lnTo>
                    <a:pt x="91" y="189"/>
                  </a:lnTo>
                  <a:lnTo>
                    <a:pt x="90" y="190"/>
                  </a:lnTo>
                  <a:lnTo>
                    <a:pt x="88" y="190"/>
                  </a:lnTo>
                  <a:lnTo>
                    <a:pt x="86" y="190"/>
                  </a:lnTo>
                  <a:lnTo>
                    <a:pt x="83" y="192"/>
                  </a:lnTo>
                  <a:lnTo>
                    <a:pt x="83" y="192"/>
                  </a:lnTo>
                  <a:lnTo>
                    <a:pt x="82" y="192"/>
                  </a:lnTo>
                  <a:lnTo>
                    <a:pt x="80" y="192"/>
                  </a:lnTo>
                  <a:lnTo>
                    <a:pt x="79" y="192"/>
                  </a:lnTo>
                  <a:lnTo>
                    <a:pt x="77" y="192"/>
                  </a:lnTo>
                  <a:lnTo>
                    <a:pt x="77" y="192"/>
                  </a:lnTo>
                  <a:lnTo>
                    <a:pt x="74" y="189"/>
                  </a:lnTo>
                  <a:lnTo>
                    <a:pt x="72" y="186"/>
                  </a:lnTo>
                  <a:lnTo>
                    <a:pt x="71" y="182"/>
                  </a:lnTo>
                  <a:lnTo>
                    <a:pt x="71" y="182"/>
                  </a:lnTo>
                  <a:lnTo>
                    <a:pt x="69" y="181"/>
                  </a:lnTo>
                  <a:lnTo>
                    <a:pt x="69" y="179"/>
                  </a:lnTo>
                  <a:lnTo>
                    <a:pt x="67" y="178"/>
                  </a:lnTo>
                  <a:lnTo>
                    <a:pt x="67" y="176"/>
                  </a:lnTo>
                  <a:lnTo>
                    <a:pt x="67" y="175"/>
                  </a:lnTo>
                  <a:lnTo>
                    <a:pt x="66" y="173"/>
                  </a:lnTo>
                  <a:lnTo>
                    <a:pt x="64" y="170"/>
                  </a:lnTo>
                  <a:lnTo>
                    <a:pt x="64" y="168"/>
                  </a:lnTo>
                  <a:lnTo>
                    <a:pt x="64" y="167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2"/>
                  </a:lnTo>
                  <a:lnTo>
                    <a:pt x="63" y="162"/>
                  </a:lnTo>
                  <a:lnTo>
                    <a:pt x="61" y="160"/>
                  </a:lnTo>
                  <a:lnTo>
                    <a:pt x="60" y="160"/>
                  </a:lnTo>
                  <a:lnTo>
                    <a:pt x="58" y="160"/>
                  </a:lnTo>
                  <a:lnTo>
                    <a:pt x="55" y="160"/>
                  </a:lnTo>
                  <a:lnTo>
                    <a:pt x="50" y="160"/>
                  </a:lnTo>
                  <a:lnTo>
                    <a:pt x="45" y="160"/>
                  </a:lnTo>
                  <a:lnTo>
                    <a:pt x="41" y="160"/>
                  </a:lnTo>
                  <a:lnTo>
                    <a:pt x="36" y="160"/>
                  </a:lnTo>
                  <a:lnTo>
                    <a:pt x="34" y="160"/>
                  </a:lnTo>
                  <a:lnTo>
                    <a:pt x="31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5" y="159"/>
                  </a:lnTo>
                  <a:lnTo>
                    <a:pt x="22" y="159"/>
                  </a:lnTo>
                  <a:lnTo>
                    <a:pt x="20" y="159"/>
                  </a:lnTo>
                  <a:lnTo>
                    <a:pt x="15" y="159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4" y="159"/>
                  </a:lnTo>
                  <a:lnTo>
                    <a:pt x="12" y="160"/>
                  </a:lnTo>
                  <a:lnTo>
                    <a:pt x="11" y="159"/>
                  </a:lnTo>
                  <a:lnTo>
                    <a:pt x="9" y="159"/>
                  </a:lnTo>
                  <a:lnTo>
                    <a:pt x="8" y="160"/>
                  </a:lnTo>
                  <a:lnTo>
                    <a:pt x="6" y="160"/>
                  </a:lnTo>
                  <a:lnTo>
                    <a:pt x="4" y="162"/>
                  </a:lnTo>
                  <a:lnTo>
                    <a:pt x="3" y="162"/>
                  </a:lnTo>
                  <a:lnTo>
                    <a:pt x="3" y="162"/>
                  </a:lnTo>
                  <a:lnTo>
                    <a:pt x="1" y="160"/>
                  </a:lnTo>
                  <a:lnTo>
                    <a:pt x="0" y="159"/>
                  </a:lnTo>
                  <a:lnTo>
                    <a:pt x="0" y="159"/>
                  </a:lnTo>
                  <a:lnTo>
                    <a:pt x="0" y="157"/>
                  </a:lnTo>
                  <a:lnTo>
                    <a:pt x="1" y="157"/>
                  </a:lnTo>
                  <a:lnTo>
                    <a:pt x="3" y="157"/>
                  </a:lnTo>
                  <a:lnTo>
                    <a:pt x="3" y="157"/>
                  </a:lnTo>
                  <a:lnTo>
                    <a:pt x="4" y="154"/>
                  </a:lnTo>
                  <a:lnTo>
                    <a:pt x="4" y="149"/>
                  </a:lnTo>
                  <a:lnTo>
                    <a:pt x="3" y="149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4" y="148"/>
                  </a:lnTo>
                  <a:lnTo>
                    <a:pt x="4" y="146"/>
                  </a:lnTo>
                  <a:lnTo>
                    <a:pt x="6" y="146"/>
                  </a:lnTo>
                  <a:lnTo>
                    <a:pt x="8" y="143"/>
                  </a:lnTo>
                  <a:lnTo>
                    <a:pt x="9" y="143"/>
                  </a:lnTo>
                  <a:lnTo>
                    <a:pt x="11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5" y="143"/>
                  </a:lnTo>
                  <a:lnTo>
                    <a:pt x="15" y="145"/>
                  </a:lnTo>
                  <a:lnTo>
                    <a:pt x="17" y="145"/>
                  </a:lnTo>
                  <a:lnTo>
                    <a:pt x="17" y="145"/>
                  </a:lnTo>
                  <a:lnTo>
                    <a:pt x="19" y="143"/>
                  </a:lnTo>
                  <a:lnTo>
                    <a:pt x="20" y="143"/>
                  </a:lnTo>
                  <a:lnTo>
                    <a:pt x="20" y="143"/>
                  </a:lnTo>
                  <a:lnTo>
                    <a:pt x="20" y="141"/>
                  </a:lnTo>
                  <a:lnTo>
                    <a:pt x="20" y="140"/>
                  </a:lnTo>
                  <a:lnTo>
                    <a:pt x="22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3" y="140"/>
                  </a:lnTo>
                  <a:lnTo>
                    <a:pt x="23" y="140"/>
                  </a:lnTo>
                  <a:lnTo>
                    <a:pt x="25" y="140"/>
                  </a:lnTo>
                  <a:lnTo>
                    <a:pt x="25" y="140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8" y="138"/>
                  </a:lnTo>
                  <a:lnTo>
                    <a:pt x="30" y="137"/>
                  </a:lnTo>
                  <a:lnTo>
                    <a:pt x="30" y="137"/>
                  </a:lnTo>
                  <a:lnTo>
                    <a:pt x="31" y="138"/>
                  </a:lnTo>
                  <a:lnTo>
                    <a:pt x="31" y="138"/>
                  </a:lnTo>
                  <a:lnTo>
                    <a:pt x="31" y="140"/>
                  </a:lnTo>
                  <a:lnTo>
                    <a:pt x="31" y="140"/>
                  </a:lnTo>
                  <a:lnTo>
                    <a:pt x="30" y="141"/>
                  </a:lnTo>
                  <a:lnTo>
                    <a:pt x="31" y="143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3" y="145"/>
                  </a:lnTo>
                  <a:lnTo>
                    <a:pt x="33" y="145"/>
                  </a:lnTo>
                  <a:lnTo>
                    <a:pt x="34" y="146"/>
                  </a:lnTo>
                  <a:lnTo>
                    <a:pt x="36" y="146"/>
                  </a:lnTo>
                  <a:lnTo>
                    <a:pt x="36" y="145"/>
                  </a:lnTo>
                  <a:lnTo>
                    <a:pt x="39" y="143"/>
                  </a:lnTo>
                  <a:lnTo>
                    <a:pt x="41" y="140"/>
                  </a:lnTo>
                  <a:lnTo>
                    <a:pt x="44" y="137"/>
                  </a:lnTo>
                  <a:lnTo>
                    <a:pt x="45" y="137"/>
                  </a:lnTo>
                  <a:lnTo>
                    <a:pt x="47" y="135"/>
                  </a:lnTo>
                  <a:lnTo>
                    <a:pt x="47" y="134"/>
                  </a:lnTo>
                  <a:lnTo>
                    <a:pt x="49" y="134"/>
                  </a:lnTo>
                  <a:lnTo>
                    <a:pt x="50" y="132"/>
                  </a:lnTo>
                  <a:lnTo>
                    <a:pt x="52" y="132"/>
                  </a:lnTo>
                  <a:lnTo>
                    <a:pt x="53" y="129"/>
                  </a:lnTo>
                  <a:lnTo>
                    <a:pt x="56" y="126"/>
                  </a:lnTo>
                  <a:lnTo>
                    <a:pt x="56" y="121"/>
                  </a:lnTo>
                  <a:lnTo>
                    <a:pt x="56" y="119"/>
                  </a:lnTo>
                  <a:lnTo>
                    <a:pt x="56" y="111"/>
                  </a:lnTo>
                  <a:lnTo>
                    <a:pt x="56" y="108"/>
                  </a:lnTo>
                  <a:lnTo>
                    <a:pt x="56" y="107"/>
                  </a:lnTo>
                  <a:lnTo>
                    <a:pt x="58" y="105"/>
                  </a:lnTo>
                  <a:lnTo>
                    <a:pt x="60" y="104"/>
                  </a:lnTo>
                  <a:lnTo>
                    <a:pt x="61" y="102"/>
                  </a:lnTo>
                  <a:lnTo>
                    <a:pt x="63" y="100"/>
                  </a:lnTo>
                  <a:lnTo>
                    <a:pt x="66" y="96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71" y="91"/>
                  </a:lnTo>
                  <a:lnTo>
                    <a:pt x="72" y="89"/>
                  </a:lnTo>
                  <a:lnTo>
                    <a:pt x="77" y="86"/>
                  </a:lnTo>
                  <a:lnTo>
                    <a:pt x="80" y="83"/>
                  </a:lnTo>
                  <a:lnTo>
                    <a:pt x="79" y="80"/>
                  </a:lnTo>
                  <a:lnTo>
                    <a:pt x="80" y="77"/>
                  </a:lnTo>
                  <a:lnTo>
                    <a:pt x="82" y="72"/>
                  </a:lnTo>
                  <a:lnTo>
                    <a:pt x="82" y="67"/>
                  </a:lnTo>
                  <a:lnTo>
                    <a:pt x="82" y="63"/>
                  </a:lnTo>
                  <a:lnTo>
                    <a:pt x="82" y="59"/>
                  </a:lnTo>
                  <a:lnTo>
                    <a:pt x="83" y="55"/>
                  </a:lnTo>
                  <a:lnTo>
                    <a:pt x="83" y="53"/>
                  </a:lnTo>
                  <a:lnTo>
                    <a:pt x="83" y="50"/>
                  </a:lnTo>
                  <a:lnTo>
                    <a:pt x="83" y="47"/>
                  </a:lnTo>
                  <a:lnTo>
                    <a:pt x="86" y="41"/>
                  </a:lnTo>
                  <a:lnTo>
                    <a:pt x="88" y="37"/>
                  </a:lnTo>
                  <a:lnTo>
                    <a:pt x="90" y="33"/>
                  </a:lnTo>
                  <a:lnTo>
                    <a:pt x="91" y="31"/>
                  </a:lnTo>
                  <a:lnTo>
                    <a:pt x="93" y="28"/>
                  </a:lnTo>
                  <a:lnTo>
                    <a:pt x="91" y="25"/>
                  </a:lnTo>
                  <a:lnTo>
                    <a:pt x="91" y="23"/>
                  </a:lnTo>
                  <a:lnTo>
                    <a:pt x="93" y="19"/>
                  </a:lnTo>
                  <a:lnTo>
                    <a:pt x="91" y="17"/>
                  </a:lnTo>
                  <a:lnTo>
                    <a:pt x="91" y="14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1"/>
                  </a:lnTo>
                  <a:lnTo>
                    <a:pt x="99" y="4"/>
                  </a:lnTo>
                  <a:lnTo>
                    <a:pt x="102" y="3"/>
                  </a:lnTo>
                  <a:lnTo>
                    <a:pt x="105" y="1"/>
                  </a:lnTo>
                  <a:lnTo>
                    <a:pt x="107" y="1"/>
                  </a:lnTo>
                  <a:lnTo>
                    <a:pt x="108" y="3"/>
                  </a:lnTo>
                  <a:lnTo>
                    <a:pt x="110" y="3"/>
                  </a:lnTo>
                  <a:lnTo>
                    <a:pt x="112" y="4"/>
                  </a:lnTo>
                  <a:lnTo>
                    <a:pt x="115" y="6"/>
                  </a:lnTo>
                  <a:lnTo>
                    <a:pt x="118" y="8"/>
                  </a:lnTo>
                  <a:lnTo>
                    <a:pt x="120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6" y="12"/>
                  </a:lnTo>
                  <a:lnTo>
                    <a:pt x="127" y="14"/>
                  </a:lnTo>
                  <a:lnTo>
                    <a:pt x="129" y="14"/>
                  </a:lnTo>
                  <a:lnTo>
                    <a:pt x="131" y="14"/>
                  </a:lnTo>
                  <a:lnTo>
                    <a:pt x="132" y="14"/>
                  </a:lnTo>
                  <a:lnTo>
                    <a:pt x="134" y="14"/>
                  </a:lnTo>
                  <a:lnTo>
                    <a:pt x="137" y="14"/>
                  </a:lnTo>
                  <a:lnTo>
                    <a:pt x="140" y="14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9" y="12"/>
                  </a:lnTo>
                  <a:lnTo>
                    <a:pt x="151" y="9"/>
                  </a:lnTo>
                  <a:lnTo>
                    <a:pt x="151" y="9"/>
                  </a:lnTo>
                  <a:lnTo>
                    <a:pt x="153" y="8"/>
                  </a:lnTo>
                  <a:lnTo>
                    <a:pt x="156" y="8"/>
                  </a:lnTo>
                  <a:lnTo>
                    <a:pt x="157" y="8"/>
                  </a:lnTo>
                  <a:lnTo>
                    <a:pt x="159" y="8"/>
                  </a:lnTo>
                  <a:lnTo>
                    <a:pt x="161" y="9"/>
                  </a:lnTo>
                  <a:lnTo>
                    <a:pt x="161" y="9"/>
                  </a:lnTo>
                  <a:lnTo>
                    <a:pt x="162" y="8"/>
                  </a:lnTo>
                  <a:lnTo>
                    <a:pt x="165" y="8"/>
                  </a:lnTo>
                  <a:lnTo>
                    <a:pt x="167" y="6"/>
                  </a:lnTo>
                  <a:lnTo>
                    <a:pt x="170" y="6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3"/>
                  </a:lnTo>
                  <a:lnTo>
                    <a:pt x="181" y="4"/>
                  </a:lnTo>
                  <a:lnTo>
                    <a:pt x="184" y="4"/>
                  </a:lnTo>
                  <a:lnTo>
                    <a:pt x="186" y="4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0" y="0"/>
                  </a:lnTo>
                  <a:lnTo>
                    <a:pt x="19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4" name="Freeform 311">
              <a:extLst>
                <a:ext uri="{FF2B5EF4-FFF2-40B4-BE49-F238E27FC236}">
                  <a16:creationId xmlns:a16="http://schemas.microsoft.com/office/drawing/2014/main" id="{90B81EEE-B94F-4BDF-B11F-D4D8BEAE7B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14692" y="2649928"/>
              <a:ext cx="2264995" cy="526290"/>
            </a:xfrm>
            <a:custGeom>
              <a:avLst/>
              <a:gdLst>
                <a:gd name="T0" fmla="*/ 819 w 1162"/>
                <a:gd name="T1" fmla="*/ 227 h 270"/>
                <a:gd name="T2" fmla="*/ 764 w 1162"/>
                <a:gd name="T3" fmla="*/ 215 h 270"/>
                <a:gd name="T4" fmla="*/ 855 w 1162"/>
                <a:gd name="T5" fmla="*/ 205 h 270"/>
                <a:gd name="T6" fmla="*/ 732 w 1162"/>
                <a:gd name="T7" fmla="*/ 196 h 270"/>
                <a:gd name="T8" fmla="*/ 745 w 1162"/>
                <a:gd name="T9" fmla="*/ 197 h 270"/>
                <a:gd name="T10" fmla="*/ 721 w 1162"/>
                <a:gd name="T11" fmla="*/ 196 h 270"/>
                <a:gd name="T12" fmla="*/ 711 w 1162"/>
                <a:gd name="T13" fmla="*/ 191 h 270"/>
                <a:gd name="T14" fmla="*/ 1041 w 1162"/>
                <a:gd name="T15" fmla="*/ 196 h 270"/>
                <a:gd name="T16" fmla="*/ 1058 w 1162"/>
                <a:gd name="T17" fmla="*/ 193 h 270"/>
                <a:gd name="T18" fmla="*/ 1049 w 1162"/>
                <a:gd name="T19" fmla="*/ 177 h 270"/>
                <a:gd name="T20" fmla="*/ 1019 w 1162"/>
                <a:gd name="T21" fmla="*/ 191 h 270"/>
                <a:gd name="T22" fmla="*/ 1002 w 1162"/>
                <a:gd name="T23" fmla="*/ 188 h 270"/>
                <a:gd name="T24" fmla="*/ 1030 w 1162"/>
                <a:gd name="T25" fmla="*/ 169 h 270"/>
                <a:gd name="T26" fmla="*/ 989 w 1162"/>
                <a:gd name="T27" fmla="*/ 161 h 270"/>
                <a:gd name="T28" fmla="*/ 653 w 1162"/>
                <a:gd name="T29" fmla="*/ 144 h 270"/>
                <a:gd name="T30" fmla="*/ 995 w 1162"/>
                <a:gd name="T31" fmla="*/ 141 h 270"/>
                <a:gd name="T32" fmla="*/ 975 w 1162"/>
                <a:gd name="T33" fmla="*/ 164 h 270"/>
                <a:gd name="T34" fmla="*/ 1000 w 1162"/>
                <a:gd name="T35" fmla="*/ 191 h 270"/>
                <a:gd name="T36" fmla="*/ 1036 w 1162"/>
                <a:gd name="T37" fmla="*/ 205 h 270"/>
                <a:gd name="T38" fmla="*/ 1002 w 1162"/>
                <a:gd name="T39" fmla="*/ 221 h 270"/>
                <a:gd name="T40" fmla="*/ 972 w 1162"/>
                <a:gd name="T41" fmla="*/ 234 h 270"/>
                <a:gd name="T42" fmla="*/ 994 w 1162"/>
                <a:gd name="T43" fmla="*/ 208 h 270"/>
                <a:gd name="T44" fmla="*/ 983 w 1162"/>
                <a:gd name="T45" fmla="*/ 202 h 270"/>
                <a:gd name="T46" fmla="*/ 948 w 1162"/>
                <a:gd name="T47" fmla="*/ 208 h 270"/>
                <a:gd name="T48" fmla="*/ 943 w 1162"/>
                <a:gd name="T49" fmla="*/ 188 h 270"/>
                <a:gd name="T50" fmla="*/ 909 w 1162"/>
                <a:gd name="T51" fmla="*/ 188 h 270"/>
                <a:gd name="T52" fmla="*/ 883 w 1162"/>
                <a:gd name="T53" fmla="*/ 211 h 270"/>
                <a:gd name="T54" fmla="*/ 904 w 1162"/>
                <a:gd name="T55" fmla="*/ 175 h 270"/>
                <a:gd name="T56" fmla="*/ 1136 w 1162"/>
                <a:gd name="T57" fmla="*/ 128 h 270"/>
                <a:gd name="T58" fmla="*/ 126 w 1162"/>
                <a:gd name="T59" fmla="*/ 128 h 270"/>
                <a:gd name="T60" fmla="*/ 1027 w 1162"/>
                <a:gd name="T61" fmla="*/ 133 h 270"/>
                <a:gd name="T62" fmla="*/ 115 w 1162"/>
                <a:gd name="T63" fmla="*/ 114 h 270"/>
                <a:gd name="T64" fmla="*/ 111 w 1162"/>
                <a:gd name="T65" fmla="*/ 115 h 270"/>
                <a:gd name="T66" fmla="*/ 138 w 1162"/>
                <a:gd name="T67" fmla="*/ 152 h 270"/>
                <a:gd name="T68" fmla="*/ 106 w 1162"/>
                <a:gd name="T69" fmla="*/ 136 h 270"/>
                <a:gd name="T70" fmla="*/ 95 w 1162"/>
                <a:gd name="T71" fmla="*/ 126 h 270"/>
                <a:gd name="T72" fmla="*/ 76 w 1162"/>
                <a:gd name="T73" fmla="*/ 115 h 270"/>
                <a:gd name="T74" fmla="*/ 1121 w 1162"/>
                <a:gd name="T75" fmla="*/ 92 h 270"/>
                <a:gd name="T76" fmla="*/ 1104 w 1162"/>
                <a:gd name="T77" fmla="*/ 122 h 270"/>
                <a:gd name="T78" fmla="*/ 1118 w 1162"/>
                <a:gd name="T79" fmla="*/ 123 h 270"/>
                <a:gd name="T80" fmla="*/ 1125 w 1162"/>
                <a:gd name="T81" fmla="*/ 137 h 270"/>
                <a:gd name="T82" fmla="*/ 1150 w 1162"/>
                <a:gd name="T83" fmla="*/ 136 h 270"/>
                <a:gd name="T84" fmla="*/ 1150 w 1162"/>
                <a:gd name="T85" fmla="*/ 148 h 270"/>
                <a:gd name="T86" fmla="*/ 1145 w 1162"/>
                <a:gd name="T87" fmla="*/ 161 h 270"/>
                <a:gd name="T88" fmla="*/ 1162 w 1162"/>
                <a:gd name="T89" fmla="*/ 167 h 270"/>
                <a:gd name="T90" fmla="*/ 1142 w 1162"/>
                <a:gd name="T91" fmla="*/ 180 h 270"/>
                <a:gd name="T92" fmla="*/ 1126 w 1162"/>
                <a:gd name="T93" fmla="*/ 175 h 270"/>
                <a:gd name="T94" fmla="*/ 1123 w 1162"/>
                <a:gd name="T95" fmla="*/ 166 h 270"/>
                <a:gd name="T96" fmla="*/ 1080 w 1162"/>
                <a:gd name="T97" fmla="*/ 163 h 270"/>
                <a:gd name="T98" fmla="*/ 1073 w 1162"/>
                <a:gd name="T99" fmla="*/ 147 h 270"/>
                <a:gd name="T100" fmla="*/ 1087 w 1162"/>
                <a:gd name="T101" fmla="*/ 126 h 270"/>
                <a:gd name="T102" fmla="*/ 1120 w 1162"/>
                <a:gd name="T103" fmla="*/ 92 h 270"/>
                <a:gd name="T104" fmla="*/ 776 w 1162"/>
                <a:gd name="T105" fmla="*/ 84 h 270"/>
                <a:gd name="T106" fmla="*/ 56 w 1162"/>
                <a:gd name="T107" fmla="*/ 67 h 270"/>
                <a:gd name="T108" fmla="*/ 751 w 1162"/>
                <a:gd name="T109" fmla="*/ 68 h 270"/>
                <a:gd name="T110" fmla="*/ 26 w 1162"/>
                <a:gd name="T111" fmla="*/ 76 h 270"/>
                <a:gd name="T112" fmla="*/ 65 w 1162"/>
                <a:gd name="T113" fmla="*/ 60 h 270"/>
                <a:gd name="T114" fmla="*/ 54 w 1162"/>
                <a:gd name="T115" fmla="*/ 60 h 270"/>
                <a:gd name="T116" fmla="*/ 40 w 1162"/>
                <a:gd name="T117" fmla="*/ 43 h 270"/>
                <a:gd name="T118" fmla="*/ 13 w 1162"/>
                <a:gd name="T119" fmla="*/ 44 h 270"/>
                <a:gd name="T120" fmla="*/ 5 w 1162"/>
                <a:gd name="T121" fmla="*/ 55 h 270"/>
                <a:gd name="T122" fmla="*/ 37 w 1162"/>
                <a:gd name="T123" fmla="*/ 29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162" h="270">
                  <a:moveTo>
                    <a:pt x="729" y="268"/>
                  </a:moveTo>
                  <a:lnTo>
                    <a:pt x="729" y="268"/>
                  </a:lnTo>
                  <a:lnTo>
                    <a:pt x="729" y="268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68"/>
                  </a:lnTo>
                  <a:lnTo>
                    <a:pt x="729" y="268"/>
                  </a:lnTo>
                  <a:close/>
                  <a:moveTo>
                    <a:pt x="1060" y="230"/>
                  </a:moveTo>
                  <a:lnTo>
                    <a:pt x="1060" y="230"/>
                  </a:lnTo>
                  <a:lnTo>
                    <a:pt x="1057" y="232"/>
                  </a:lnTo>
                  <a:lnTo>
                    <a:pt x="1055" y="232"/>
                  </a:lnTo>
                  <a:lnTo>
                    <a:pt x="1055" y="230"/>
                  </a:lnTo>
                  <a:lnTo>
                    <a:pt x="1055" y="230"/>
                  </a:lnTo>
                  <a:lnTo>
                    <a:pt x="1057" y="230"/>
                  </a:lnTo>
                  <a:lnTo>
                    <a:pt x="1058" y="230"/>
                  </a:lnTo>
                  <a:lnTo>
                    <a:pt x="1060" y="230"/>
                  </a:lnTo>
                  <a:close/>
                  <a:moveTo>
                    <a:pt x="816" y="227"/>
                  </a:moveTo>
                  <a:lnTo>
                    <a:pt x="816" y="227"/>
                  </a:lnTo>
                  <a:lnTo>
                    <a:pt x="816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6" y="227"/>
                  </a:lnTo>
                  <a:close/>
                  <a:moveTo>
                    <a:pt x="822" y="226"/>
                  </a:moveTo>
                  <a:lnTo>
                    <a:pt x="822" y="226"/>
                  </a:lnTo>
                  <a:lnTo>
                    <a:pt x="820" y="226"/>
                  </a:lnTo>
                  <a:lnTo>
                    <a:pt x="820" y="227"/>
                  </a:lnTo>
                  <a:lnTo>
                    <a:pt x="820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6"/>
                  </a:lnTo>
                  <a:lnTo>
                    <a:pt x="820" y="226"/>
                  </a:lnTo>
                  <a:lnTo>
                    <a:pt x="822" y="226"/>
                  </a:lnTo>
                  <a:lnTo>
                    <a:pt x="822" y="226"/>
                  </a:lnTo>
                  <a:close/>
                  <a:moveTo>
                    <a:pt x="967" y="222"/>
                  </a:moveTo>
                  <a:lnTo>
                    <a:pt x="965" y="224"/>
                  </a:lnTo>
                  <a:lnTo>
                    <a:pt x="965" y="226"/>
                  </a:lnTo>
                  <a:lnTo>
                    <a:pt x="965" y="226"/>
                  </a:lnTo>
                  <a:lnTo>
                    <a:pt x="965" y="224"/>
                  </a:lnTo>
                  <a:lnTo>
                    <a:pt x="967" y="222"/>
                  </a:lnTo>
                  <a:close/>
                  <a:moveTo>
                    <a:pt x="957" y="216"/>
                  </a:moveTo>
                  <a:lnTo>
                    <a:pt x="959" y="216"/>
                  </a:lnTo>
                  <a:lnTo>
                    <a:pt x="959" y="218"/>
                  </a:lnTo>
                  <a:lnTo>
                    <a:pt x="959" y="218"/>
                  </a:lnTo>
                  <a:lnTo>
                    <a:pt x="957" y="219"/>
                  </a:lnTo>
                  <a:lnTo>
                    <a:pt x="957" y="216"/>
                  </a:lnTo>
                  <a:lnTo>
                    <a:pt x="957" y="216"/>
                  </a:lnTo>
                  <a:close/>
                  <a:moveTo>
                    <a:pt x="764" y="215"/>
                  </a:moveTo>
                  <a:lnTo>
                    <a:pt x="765" y="215"/>
                  </a:lnTo>
                  <a:lnTo>
                    <a:pt x="765" y="215"/>
                  </a:lnTo>
                  <a:lnTo>
                    <a:pt x="765" y="216"/>
                  </a:lnTo>
                  <a:lnTo>
                    <a:pt x="765" y="216"/>
                  </a:lnTo>
                  <a:lnTo>
                    <a:pt x="764" y="216"/>
                  </a:lnTo>
                  <a:lnTo>
                    <a:pt x="764" y="215"/>
                  </a:lnTo>
                  <a:lnTo>
                    <a:pt x="764" y="215"/>
                  </a:lnTo>
                  <a:lnTo>
                    <a:pt x="764" y="215"/>
                  </a:lnTo>
                  <a:close/>
                  <a:moveTo>
                    <a:pt x="741" y="204"/>
                  </a:moveTo>
                  <a:lnTo>
                    <a:pt x="743" y="204"/>
                  </a:lnTo>
                  <a:lnTo>
                    <a:pt x="743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close/>
                  <a:moveTo>
                    <a:pt x="1041" y="202"/>
                  </a:moveTo>
                  <a:lnTo>
                    <a:pt x="1043" y="202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1" y="204"/>
                  </a:lnTo>
                  <a:lnTo>
                    <a:pt x="1041" y="202"/>
                  </a:lnTo>
                  <a:lnTo>
                    <a:pt x="1041" y="202"/>
                  </a:lnTo>
                  <a:lnTo>
                    <a:pt x="1041" y="202"/>
                  </a:lnTo>
                  <a:close/>
                  <a:moveTo>
                    <a:pt x="860" y="200"/>
                  </a:moveTo>
                  <a:lnTo>
                    <a:pt x="858" y="202"/>
                  </a:lnTo>
                  <a:lnTo>
                    <a:pt x="857" y="202"/>
                  </a:lnTo>
                  <a:lnTo>
                    <a:pt x="857" y="202"/>
                  </a:lnTo>
                  <a:lnTo>
                    <a:pt x="858" y="200"/>
                  </a:lnTo>
                  <a:lnTo>
                    <a:pt x="860" y="200"/>
                  </a:lnTo>
                  <a:close/>
                  <a:moveTo>
                    <a:pt x="861" y="200"/>
                  </a:moveTo>
                  <a:lnTo>
                    <a:pt x="861" y="202"/>
                  </a:lnTo>
                  <a:lnTo>
                    <a:pt x="861" y="204"/>
                  </a:lnTo>
                  <a:lnTo>
                    <a:pt x="860" y="204"/>
                  </a:lnTo>
                  <a:lnTo>
                    <a:pt x="860" y="204"/>
                  </a:lnTo>
                  <a:lnTo>
                    <a:pt x="857" y="204"/>
                  </a:lnTo>
                  <a:lnTo>
                    <a:pt x="855" y="205"/>
                  </a:lnTo>
                  <a:lnTo>
                    <a:pt x="855" y="205"/>
                  </a:lnTo>
                  <a:lnTo>
                    <a:pt x="857" y="204"/>
                  </a:lnTo>
                  <a:lnTo>
                    <a:pt x="858" y="202"/>
                  </a:lnTo>
                  <a:lnTo>
                    <a:pt x="861" y="200"/>
                  </a:lnTo>
                  <a:lnTo>
                    <a:pt x="861" y="200"/>
                  </a:lnTo>
                  <a:close/>
                  <a:moveTo>
                    <a:pt x="726" y="194"/>
                  </a:moveTo>
                  <a:lnTo>
                    <a:pt x="727" y="194"/>
                  </a:lnTo>
                  <a:lnTo>
                    <a:pt x="726" y="196"/>
                  </a:lnTo>
                  <a:lnTo>
                    <a:pt x="727" y="196"/>
                  </a:lnTo>
                  <a:lnTo>
                    <a:pt x="727" y="196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4"/>
                  </a:lnTo>
                  <a:lnTo>
                    <a:pt x="734" y="194"/>
                  </a:lnTo>
                  <a:lnTo>
                    <a:pt x="734" y="194"/>
                  </a:lnTo>
                  <a:lnTo>
                    <a:pt x="734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7"/>
                  </a:lnTo>
                  <a:lnTo>
                    <a:pt x="737" y="197"/>
                  </a:lnTo>
                  <a:lnTo>
                    <a:pt x="737" y="196"/>
                  </a:lnTo>
                  <a:lnTo>
                    <a:pt x="738" y="196"/>
                  </a:lnTo>
                  <a:lnTo>
                    <a:pt x="738" y="194"/>
                  </a:lnTo>
                  <a:lnTo>
                    <a:pt x="740" y="194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1" y="196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3" y="196"/>
                  </a:lnTo>
                  <a:lnTo>
                    <a:pt x="743" y="196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5" y="197"/>
                  </a:lnTo>
                  <a:lnTo>
                    <a:pt x="745" y="199"/>
                  </a:lnTo>
                  <a:lnTo>
                    <a:pt x="743" y="200"/>
                  </a:lnTo>
                  <a:lnTo>
                    <a:pt x="741" y="202"/>
                  </a:lnTo>
                  <a:lnTo>
                    <a:pt x="741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37" y="202"/>
                  </a:lnTo>
                  <a:lnTo>
                    <a:pt x="737" y="202"/>
                  </a:lnTo>
                  <a:lnTo>
                    <a:pt x="735" y="200"/>
                  </a:lnTo>
                  <a:lnTo>
                    <a:pt x="735" y="200"/>
                  </a:lnTo>
                  <a:lnTo>
                    <a:pt x="734" y="200"/>
                  </a:lnTo>
                  <a:lnTo>
                    <a:pt x="732" y="200"/>
                  </a:lnTo>
                  <a:lnTo>
                    <a:pt x="730" y="199"/>
                  </a:lnTo>
                  <a:lnTo>
                    <a:pt x="729" y="199"/>
                  </a:lnTo>
                  <a:lnTo>
                    <a:pt x="727" y="197"/>
                  </a:lnTo>
                  <a:lnTo>
                    <a:pt x="724" y="197"/>
                  </a:lnTo>
                  <a:lnTo>
                    <a:pt x="724" y="197"/>
                  </a:lnTo>
                  <a:lnTo>
                    <a:pt x="721" y="197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6" y="194"/>
                  </a:lnTo>
                  <a:lnTo>
                    <a:pt x="726" y="194"/>
                  </a:lnTo>
                  <a:close/>
                  <a:moveTo>
                    <a:pt x="719" y="194"/>
                  </a:moveTo>
                  <a:lnTo>
                    <a:pt x="719" y="194"/>
                  </a:lnTo>
                  <a:lnTo>
                    <a:pt x="719" y="196"/>
                  </a:lnTo>
                  <a:lnTo>
                    <a:pt x="719" y="196"/>
                  </a:lnTo>
                  <a:lnTo>
                    <a:pt x="719" y="197"/>
                  </a:lnTo>
                  <a:lnTo>
                    <a:pt x="718" y="197"/>
                  </a:lnTo>
                  <a:lnTo>
                    <a:pt x="718" y="196"/>
                  </a:lnTo>
                  <a:lnTo>
                    <a:pt x="716" y="196"/>
                  </a:lnTo>
                  <a:lnTo>
                    <a:pt x="718" y="196"/>
                  </a:lnTo>
                  <a:lnTo>
                    <a:pt x="718" y="196"/>
                  </a:lnTo>
                  <a:lnTo>
                    <a:pt x="718" y="194"/>
                  </a:lnTo>
                  <a:lnTo>
                    <a:pt x="719" y="194"/>
                  </a:lnTo>
                  <a:close/>
                  <a:moveTo>
                    <a:pt x="708" y="189"/>
                  </a:moveTo>
                  <a:lnTo>
                    <a:pt x="710" y="189"/>
                  </a:lnTo>
                  <a:lnTo>
                    <a:pt x="711" y="189"/>
                  </a:lnTo>
                  <a:lnTo>
                    <a:pt x="711" y="189"/>
                  </a:lnTo>
                  <a:lnTo>
                    <a:pt x="713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3"/>
                  </a:lnTo>
                  <a:lnTo>
                    <a:pt x="711" y="193"/>
                  </a:lnTo>
                  <a:lnTo>
                    <a:pt x="710" y="193"/>
                  </a:lnTo>
                  <a:lnTo>
                    <a:pt x="710" y="193"/>
                  </a:lnTo>
                  <a:lnTo>
                    <a:pt x="708" y="191"/>
                  </a:lnTo>
                  <a:lnTo>
                    <a:pt x="708" y="189"/>
                  </a:lnTo>
                  <a:lnTo>
                    <a:pt x="708" y="189"/>
                  </a:lnTo>
                  <a:lnTo>
                    <a:pt x="708" y="189"/>
                  </a:lnTo>
                  <a:close/>
                  <a:moveTo>
                    <a:pt x="899" y="177"/>
                  </a:moveTo>
                  <a:lnTo>
                    <a:pt x="899" y="177"/>
                  </a:lnTo>
                  <a:lnTo>
                    <a:pt x="899" y="178"/>
                  </a:lnTo>
                  <a:lnTo>
                    <a:pt x="898" y="178"/>
                  </a:lnTo>
                  <a:lnTo>
                    <a:pt x="896" y="178"/>
                  </a:lnTo>
                  <a:lnTo>
                    <a:pt x="896" y="178"/>
                  </a:lnTo>
                  <a:lnTo>
                    <a:pt x="898" y="177"/>
                  </a:lnTo>
                  <a:lnTo>
                    <a:pt x="899" y="177"/>
                  </a:lnTo>
                  <a:close/>
                  <a:moveTo>
                    <a:pt x="1049" y="177"/>
                  </a:moveTo>
                  <a:lnTo>
                    <a:pt x="1050" y="177"/>
                  </a:lnTo>
                  <a:lnTo>
                    <a:pt x="1050" y="177"/>
                  </a:lnTo>
                  <a:lnTo>
                    <a:pt x="1050" y="178"/>
                  </a:lnTo>
                  <a:lnTo>
                    <a:pt x="1052" y="180"/>
                  </a:lnTo>
                  <a:lnTo>
                    <a:pt x="1052" y="182"/>
                  </a:lnTo>
                  <a:lnTo>
                    <a:pt x="1050" y="183"/>
                  </a:lnTo>
                  <a:lnTo>
                    <a:pt x="1049" y="186"/>
                  </a:lnTo>
                  <a:lnTo>
                    <a:pt x="1049" y="189"/>
                  </a:lnTo>
                  <a:lnTo>
                    <a:pt x="1049" y="189"/>
                  </a:lnTo>
                  <a:lnTo>
                    <a:pt x="1049" y="191"/>
                  </a:lnTo>
                  <a:lnTo>
                    <a:pt x="1047" y="191"/>
                  </a:lnTo>
                  <a:lnTo>
                    <a:pt x="1046" y="193"/>
                  </a:lnTo>
                  <a:lnTo>
                    <a:pt x="1044" y="193"/>
                  </a:lnTo>
                  <a:lnTo>
                    <a:pt x="1043" y="194"/>
                  </a:lnTo>
                  <a:lnTo>
                    <a:pt x="1041" y="196"/>
                  </a:lnTo>
                  <a:lnTo>
                    <a:pt x="1041" y="196"/>
                  </a:lnTo>
                  <a:lnTo>
                    <a:pt x="1043" y="194"/>
                  </a:lnTo>
                  <a:lnTo>
                    <a:pt x="1044" y="194"/>
                  </a:lnTo>
                  <a:lnTo>
                    <a:pt x="1044" y="196"/>
                  </a:lnTo>
                  <a:lnTo>
                    <a:pt x="1043" y="196"/>
                  </a:lnTo>
                  <a:lnTo>
                    <a:pt x="1041" y="196"/>
                  </a:lnTo>
                  <a:lnTo>
                    <a:pt x="1043" y="197"/>
                  </a:lnTo>
                  <a:lnTo>
                    <a:pt x="1043" y="197"/>
                  </a:lnTo>
                  <a:lnTo>
                    <a:pt x="1041" y="197"/>
                  </a:lnTo>
                  <a:lnTo>
                    <a:pt x="1041" y="199"/>
                  </a:lnTo>
                  <a:lnTo>
                    <a:pt x="1041" y="200"/>
                  </a:lnTo>
                  <a:lnTo>
                    <a:pt x="1043" y="199"/>
                  </a:lnTo>
                  <a:lnTo>
                    <a:pt x="1044" y="199"/>
                  </a:lnTo>
                  <a:lnTo>
                    <a:pt x="1044" y="199"/>
                  </a:lnTo>
                  <a:lnTo>
                    <a:pt x="1046" y="199"/>
                  </a:lnTo>
                  <a:lnTo>
                    <a:pt x="1046" y="199"/>
                  </a:lnTo>
                  <a:lnTo>
                    <a:pt x="1049" y="196"/>
                  </a:lnTo>
                  <a:lnTo>
                    <a:pt x="1050" y="196"/>
                  </a:lnTo>
                  <a:lnTo>
                    <a:pt x="1046" y="196"/>
                  </a:lnTo>
                  <a:lnTo>
                    <a:pt x="1046" y="196"/>
                  </a:lnTo>
                  <a:lnTo>
                    <a:pt x="1047" y="193"/>
                  </a:lnTo>
                  <a:lnTo>
                    <a:pt x="1047" y="193"/>
                  </a:lnTo>
                  <a:lnTo>
                    <a:pt x="1049" y="191"/>
                  </a:lnTo>
                  <a:lnTo>
                    <a:pt x="1050" y="189"/>
                  </a:lnTo>
                  <a:lnTo>
                    <a:pt x="1050" y="189"/>
                  </a:lnTo>
                  <a:lnTo>
                    <a:pt x="1052" y="189"/>
                  </a:lnTo>
                  <a:lnTo>
                    <a:pt x="1054" y="189"/>
                  </a:lnTo>
                  <a:lnTo>
                    <a:pt x="1054" y="191"/>
                  </a:lnTo>
                  <a:lnTo>
                    <a:pt x="1055" y="191"/>
                  </a:lnTo>
                  <a:lnTo>
                    <a:pt x="1057" y="191"/>
                  </a:lnTo>
                  <a:lnTo>
                    <a:pt x="1058" y="191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7" y="194"/>
                  </a:lnTo>
                  <a:lnTo>
                    <a:pt x="1058" y="196"/>
                  </a:lnTo>
                  <a:lnTo>
                    <a:pt x="1058" y="196"/>
                  </a:lnTo>
                  <a:lnTo>
                    <a:pt x="1057" y="197"/>
                  </a:lnTo>
                  <a:lnTo>
                    <a:pt x="1055" y="197"/>
                  </a:lnTo>
                  <a:lnTo>
                    <a:pt x="1054" y="199"/>
                  </a:lnTo>
                  <a:lnTo>
                    <a:pt x="1050" y="200"/>
                  </a:lnTo>
                  <a:lnTo>
                    <a:pt x="1047" y="202"/>
                  </a:lnTo>
                  <a:lnTo>
                    <a:pt x="1046" y="202"/>
                  </a:lnTo>
                  <a:lnTo>
                    <a:pt x="1044" y="202"/>
                  </a:lnTo>
                  <a:lnTo>
                    <a:pt x="1043" y="202"/>
                  </a:lnTo>
                  <a:lnTo>
                    <a:pt x="1041" y="202"/>
                  </a:lnTo>
                  <a:lnTo>
                    <a:pt x="1039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6" y="200"/>
                  </a:lnTo>
                  <a:lnTo>
                    <a:pt x="1035" y="199"/>
                  </a:lnTo>
                  <a:lnTo>
                    <a:pt x="1035" y="196"/>
                  </a:lnTo>
                  <a:lnTo>
                    <a:pt x="1035" y="193"/>
                  </a:lnTo>
                  <a:lnTo>
                    <a:pt x="1036" y="191"/>
                  </a:lnTo>
                  <a:lnTo>
                    <a:pt x="1038" y="189"/>
                  </a:lnTo>
                  <a:lnTo>
                    <a:pt x="1038" y="189"/>
                  </a:lnTo>
                  <a:lnTo>
                    <a:pt x="1043" y="183"/>
                  </a:lnTo>
                  <a:lnTo>
                    <a:pt x="1043" y="182"/>
                  </a:lnTo>
                  <a:lnTo>
                    <a:pt x="1044" y="180"/>
                  </a:lnTo>
                  <a:lnTo>
                    <a:pt x="1046" y="178"/>
                  </a:lnTo>
                  <a:lnTo>
                    <a:pt x="1047" y="177"/>
                  </a:lnTo>
                  <a:lnTo>
                    <a:pt x="1049" y="177"/>
                  </a:lnTo>
                  <a:lnTo>
                    <a:pt x="1049" y="177"/>
                  </a:lnTo>
                  <a:close/>
                  <a:moveTo>
                    <a:pt x="998" y="175"/>
                  </a:moveTo>
                  <a:lnTo>
                    <a:pt x="998" y="177"/>
                  </a:lnTo>
                  <a:lnTo>
                    <a:pt x="998" y="178"/>
                  </a:lnTo>
                  <a:lnTo>
                    <a:pt x="997" y="180"/>
                  </a:lnTo>
                  <a:lnTo>
                    <a:pt x="1000" y="183"/>
                  </a:lnTo>
                  <a:lnTo>
                    <a:pt x="1000" y="183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2" y="185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3" y="185"/>
                  </a:lnTo>
                  <a:lnTo>
                    <a:pt x="1005" y="185"/>
                  </a:lnTo>
                  <a:lnTo>
                    <a:pt x="1006" y="185"/>
                  </a:lnTo>
                  <a:lnTo>
                    <a:pt x="1006" y="185"/>
                  </a:lnTo>
                  <a:lnTo>
                    <a:pt x="1008" y="185"/>
                  </a:lnTo>
                  <a:lnTo>
                    <a:pt x="1009" y="186"/>
                  </a:lnTo>
                  <a:lnTo>
                    <a:pt x="1011" y="186"/>
                  </a:lnTo>
                  <a:lnTo>
                    <a:pt x="1014" y="186"/>
                  </a:lnTo>
                  <a:lnTo>
                    <a:pt x="1017" y="186"/>
                  </a:lnTo>
                  <a:lnTo>
                    <a:pt x="1017" y="186"/>
                  </a:lnTo>
                  <a:lnTo>
                    <a:pt x="1022" y="186"/>
                  </a:lnTo>
                  <a:lnTo>
                    <a:pt x="1025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5" y="188"/>
                  </a:lnTo>
                  <a:lnTo>
                    <a:pt x="1022" y="189"/>
                  </a:lnTo>
                  <a:lnTo>
                    <a:pt x="1021" y="191"/>
                  </a:lnTo>
                  <a:lnTo>
                    <a:pt x="1019" y="191"/>
                  </a:lnTo>
                  <a:lnTo>
                    <a:pt x="1019" y="193"/>
                  </a:lnTo>
                  <a:lnTo>
                    <a:pt x="1019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17" y="196"/>
                  </a:lnTo>
                  <a:lnTo>
                    <a:pt x="1016" y="194"/>
                  </a:lnTo>
                  <a:lnTo>
                    <a:pt x="1014" y="194"/>
                  </a:lnTo>
                  <a:lnTo>
                    <a:pt x="1014" y="193"/>
                  </a:lnTo>
                  <a:lnTo>
                    <a:pt x="1013" y="193"/>
                  </a:lnTo>
                  <a:lnTo>
                    <a:pt x="1013" y="193"/>
                  </a:lnTo>
                  <a:lnTo>
                    <a:pt x="1014" y="193"/>
                  </a:lnTo>
                  <a:lnTo>
                    <a:pt x="1014" y="191"/>
                  </a:lnTo>
                  <a:lnTo>
                    <a:pt x="1013" y="191"/>
                  </a:lnTo>
                  <a:lnTo>
                    <a:pt x="1013" y="191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1" y="189"/>
                  </a:lnTo>
                  <a:lnTo>
                    <a:pt x="1009" y="189"/>
                  </a:lnTo>
                  <a:lnTo>
                    <a:pt x="1009" y="191"/>
                  </a:lnTo>
                  <a:lnTo>
                    <a:pt x="1011" y="191"/>
                  </a:lnTo>
                  <a:lnTo>
                    <a:pt x="1009" y="191"/>
                  </a:lnTo>
                  <a:lnTo>
                    <a:pt x="1009" y="191"/>
                  </a:lnTo>
                  <a:lnTo>
                    <a:pt x="1005" y="191"/>
                  </a:lnTo>
                  <a:lnTo>
                    <a:pt x="1003" y="191"/>
                  </a:lnTo>
                  <a:lnTo>
                    <a:pt x="1003" y="189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0" y="186"/>
                  </a:lnTo>
                  <a:lnTo>
                    <a:pt x="998" y="188"/>
                  </a:lnTo>
                  <a:lnTo>
                    <a:pt x="997" y="186"/>
                  </a:lnTo>
                  <a:lnTo>
                    <a:pt x="997" y="185"/>
                  </a:lnTo>
                  <a:lnTo>
                    <a:pt x="997" y="183"/>
                  </a:lnTo>
                  <a:lnTo>
                    <a:pt x="995" y="183"/>
                  </a:lnTo>
                  <a:lnTo>
                    <a:pt x="994" y="183"/>
                  </a:lnTo>
                  <a:lnTo>
                    <a:pt x="992" y="182"/>
                  </a:lnTo>
                  <a:lnTo>
                    <a:pt x="994" y="180"/>
                  </a:lnTo>
                  <a:lnTo>
                    <a:pt x="995" y="180"/>
                  </a:lnTo>
                  <a:lnTo>
                    <a:pt x="995" y="178"/>
                  </a:lnTo>
                  <a:lnTo>
                    <a:pt x="997" y="177"/>
                  </a:lnTo>
                  <a:lnTo>
                    <a:pt x="998" y="175"/>
                  </a:lnTo>
                  <a:close/>
                  <a:moveTo>
                    <a:pt x="1142" y="164"/>
                  </a:moveTo>
                  <a:lnTo>
                    <a:pt x="1140" y="166"/>
                  </a:lnTo>
                  <a:lnTo>
                    <a:pt x="1140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7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2" y="164"/>
                  </a:lnTo>
                  <a:close/>
                  <a:moveTo>
                    <a:pt x="1035" y="164"/>
                  </a:moveTo>
                  <a:lnTo>
                    <a:pt x="1036" y="164"/>
                  </a:lnTo>
                  <a:lnTo>
                    <a:pt x="1035" y="166"/>
                  </a:lnTo>
                  <a:lnTo>
                    <a:pt x="1033" y="166"/>
                  </a:lnTo>
                  <a:lnTo>
                    <a:pt x="1032" y="167"/>
                  </a:lnTo>
                  <a:lnTo>
                    <a:pt x="1032" y="169"/>
                  </a:lnTo>
                  <a:lnTo>
                    <a:pt x="1030" y="169"/>
                  </a:lnTo>
                  <a:lnTo>
                    <a:pt x="1028" y="170"/>
                  </a:lnTo>
                  <a:lnTo>
                    <a:pt x="1028" y="170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28" y="172"/>
                  </a:lnTo>
                  <a:lnTo>
                    <a:pt x="1027" y="172"/>
                  </a:lnTo>
                  <a:lnTo>
                    <a:pt x="1028" y="169"/>
                  </a:lnTo>
                  <a:lnTo>
                    <a:pt x="1030" y="167"/>
                  </a:lnTo>
                  <a:lnTo>
                    <a:pt x="1033" y="166"/>
                  </a:lnTo>
                  <a:lnTo>
                    <a:pt x="1035" y="164"/>
                  </a:lnTo>
                  <a:lnTo>
                    <a:pt x="1035" y="164"/>
                  </a:lnTo>
                  <a:close/>
                  <a:moveTo>
                    <a:pt x="685" y="161"/>
                  </a:moveTo>
                  <a:lnTo>
                    <a:pt x="686" y="163"/>
                  </a:lnTo>
                  <a:lnTo>
                    <a:pt x="686" y="163"/>
                  </a:lnTo>
                  <a:lnTo>
                    <a:pt x="686" y="163"/>
                  </a:lnTo>
                  <a:lnTo>
                    <a:pt x="685" y="163"/>
                  </a:lnTo>
                  <a:lnTo>
                    <a:pt x="683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1"/>
                  </a:lnTo>
                  <a:lnTo>
                    <a:pt x="683" y="161"/>
                  </a:lnTo>
                  <a:lnTo>
                    <a:pt x="685" y="161"/>
                  </a:lnTo>
                  <a:close/>
                  <a:moveTo>
                    <a:pt x="991" y="159"/>
                  </a:moveTo>
                  <a:lnTo>
                    <a:pt x="991" y="161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1"/>
                  </a:lnTo>
                  <a:lnTo>
                    <a:pt x="989" y="161"/>
                  </a:lnTo>
                  <a:lnTo>
                    <a:pt x="991" y="161"/>
                  </a:lnTo>
                  <a:lnTo>
                    <a:pt x="991" y="161"/>
                  </a:lnTo>
                  <a:lnTo>
                    <a:pt x="991" y="159"/>
                  </a:lnTo>
                  <a:close/>
                  <a:moveTo>
                    <a:pt x="991" y="158"/>
                  </a:moveTo>
                  <a:lnTo>
                    <a:pt x="992" y="158"/>
                  </a:lnTo>
                  <a:lnTo>
                    <a:pt x="992" y="159"/>
                  </a:lnTo>
                  <a:lnTo>
                    <a:pt x="991" y="159"/>
                  </a:lnTo>
                  <a:lnTo>
                    <a:pt x="991" y="158"/>
                  </a:lnTo>
                  <a:lnTo>
                    <a:pt x="991" y="158"/>
                  </a:lnTo>
                  <a:lnTo>
                    <a:pt x="991" y="158"/>
                  </a:lnTo>
                  <a:close/>
                  <a:moveTo>
                    <a:pt x="656" y="142"/>
                  </a:moveTo>
                  <a:lnTo>
                    <a:pt x="656" y="142"/>
                  </a:lnTo>
                  <a:lnTo>
                    <a:pt x="656" y="144"/>
                  </a:lnTo>
                  <a:lnTo>
                    <a:pt x="658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2"/>
                  </a:lnTo>
                  <a:lnTo>
                    <a:pt x="655" y="142"/>
                  </a:lnTo>
                  <a:lnTo>
                    <a:pt x="656" y="142"/>
                  </a:lnTo>
                  <a:lnTo>
                    <a:pt x="656" y="142"/>
                  </a:lnTo>
                  <a:close/>
                  <a:moveTo>
                    <a:pt x="653" y="142"/>
                  </a:moveTo>
                  <a:lnTo>
                    <a:pt x="655" y="142"/>
                  </a:lnTo>
                  <a:lnTo>
                    <a:pt x="655" y="142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3" y="144"/>
                  </a:lnTo>
                  <a:lnTo>
                    <a:pt x="653" y="144"/>
                  </a:lnTo>
                  <a:lnTo>
                    <a:pt x="652" y="144"/>
                  </a:lnTo>
                  <a:lnTo>
                    <a:pt x="652" y="145"/>
                  </a:lnTo>
                  <a:lnTo>
                    <a:pt x="652" y="145"/>
                  </a:lnTo>
                  <a:lnTo>
                    <a:pt x="650" y="144"/>
                  </a:lnTo>
                  <a:lnTo>
                    <a:pt x="650" y="144"/>
                  </a:lnTo>
                  <a:lnTo>
                    <a:pt x="652" y="142"/>
                  </a:lnTo>
                  <a:lnTo>
                    <a:pt x="652" y="142"/>
                  </a:lnTo>
                  <a:lnTo>
                    <a:pt x="653" y="142"/>
                  </a:lnTo>
                  <a:close/>
                  <a:moveTo>
                    <a:pt x="138" y="141"/>
                  </a:moveTo>
                  <a:lnTo>
                    <a:pt x="138" y="141"/>
                  </a:lnTo>
                  <a:lnTo>
                    <a:pt x="139" y="142"/>
                  </a:lnTo>
                  <a:lnTo>
                    <a:pt x="139" y="142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8" y="144"/>
                  </a:lnTo>
                  <a:lnTo>
                    <a:pt x="138" y="141"/>
                  </a:lnTo>
                  <a:close/>
                  <a:moveTo>
                    <a:pt x="136" y="137"/>
                  </a:moveTo>
                  <a:lnTo>
                    <a:pt x="139" y="141"/>
                  </a:lnTo>
                  <a:lnTo>
                    <a:pt x="141" y="141"/>
                  </a:lnTo>
                  <a:lnTo>
                    <a:pt x="141" y="142"/>
                  </a:lnTo>
                  <a:lnTo>
                    <a:pt x="141" y="142"/>
                  </a:lnTo>
                  <a:lnTo>
                    <a:pt x="138" y="141"/>
                  </a:lnTo>
                  <a:lnTo>
                    <a:pt x="136" y="139"/>
                  </a:lnTo>
                  <a:lnTo>
                    <a:pt x="136" y="137"/>
                  </a:lnTo>
                  <a:close/>
                  <a:moveTo>
                    <a:pt x="976" y="134"/>
                  </a:moveTo>
                  <a:lnTo>
                    <a:pt x="978" y="134"/>
                  </a:lnTo>
                  <a:lnTo>
                    <a:pt x="986" y="136"/>
                  </a:lnTo>
                  <a:lnTo>
                    <a:pt x="991" y="137"/>
                  </a:lnTo>
                  <a:lnTo>
                    <a:pt x="995" y="141"/>
                  </a:lnTo>
                  <a:lnTo>
                    <a:pt x="995" y="142"/>
                  </a:lnTo>
                  <a:lnTo>
                    <a:pt x="995" y="144"/>
                  </a:lnTo>
                  <a:lnTo>
                    <a:pt x="994" y="142"/>
                  </a:lnTo>
                  <a:lnTo>
                    <a:pt x="991" y="142"/>
                  </a:lnTo>
                  <a:lnTo>
                    <a:pt x="992" y="144"/>
                  </a:lnTo>
                  <a:lnTo>
                    <a:pt x="995" y="145"/>
                  </a:lnTo>
                  <a:lnTo>
                    <a:pt x="995" y="148"/>
                  </a:lnTo>
                  <a:lnTo>
                    <a:pt x="994" y="150"/>
                  </a:lnTo>
                  <a:lnTo>
                    <a:pt x="989" y="152"/>
                  </a:lnTo>
                  <a:lnTo>
                    <a:pt x="989" y="152"/>
                  </a:lnTo>
                  <a:lnTo>
                    <a:pt x="987" y="153"/>
                  </a:lnTo>
                  <a:lnTo>
                    <a:pt x="987" y="155"/>
                  </a:lnTo>
                  <a:lnTo>
                    <a:pt x="984" y="155"/>
                  </a:lnTo>
                  <a:lnTo>
                    <a:pt x="984" y="156"/>
                  </a:lnTo>
                  <a:lnTo>
                    <a:pt x="981" y="158"/>
                  </a:lnTo>
                  <a:lnTo>
                    <a:pt x="980" y="158"/>
                  </a:lnTo>
                  <a:lnTo>
                    <a:pt x="978" y="158"/>
                  </a:lnTo>
                  <a:lnTo>
                    <a:pt x="973" y="156"/>
                  </a:lnTo>
                  <a:lnTo>
                    <a:pt x="970" y="155"/>
                  </a:lnTo>
                  <a:lnTo>
                    <a:pt x="970" y="155"/>
                  </a:lnTo>
                  <a:lnTo>
                    <a:pt x="969" y="156"/>
                  </a:lnTo>
                  <a:lnTo>
                    <a:pt x="965" y="156"/>
                  </a:lnTo>
                  <a:lnTo>
                    <a:pt x="965" y="156"/>
                  </a:lnTo>
                  <a:lnTo>
                    <a:pt x="964" y="156"/>
                  </a:lnTo>
                  <a:lnTo>
                    <a:pt x="959" y="158"/>
                  </a:lnTo>
                  <a:lnTo>
                    <a:pt x="961" y="158"/>
                  </a:lnTo>
                  <a:lnTo>
                    <a:pt x="964" y="156"/>
                  </a:lnTo>
                  <a:lnTo>
                    <a:pt x="964" y="156"/>
                  </a:lnTo>
                  <a:lnTo>
                    <a:pt x="967" y="158"/>
                  </a:lnTo>
                  <a:lnTo>
                    <a:pt x="972" y="159"/>
                  </a:lnTo>
                  <a:lnTo>
                    <a:pt x="973" y="161"/>
                  </a:lnTo>
                  <a:lnTo>
                    <a:pt x="975" y="164"/>
                  </a:lnTo>
                  <a:lnTo>
                    <a:pt x="975" y="164"/>
                  </a:lnTo>
                  <a:lnTo>
                    <a:pt x="976" y="164"/>
                  </a:lnTo>
                  <a:lnTo>
                    <a:pt x="980" y="163"/>
                  </a:lnTo>
                  <a:lnTo>
                    <a:pt x="981" y="161"/>
                  </a:lnTo>
                  <a:lnTo>
                    <a:pt x="984" y="161"/>
                  </a:lnTo>
                  <a:lnTo>
                    <a:pt x="983" y="161"/>
                  </a:lnTo>
                  <a:lnTo>
                    <a:pt x="986" y="161"/>
                  </a:lnTo>
                  <a:lnTo>
                    <a:pt x="989" y="163"/>
                  </a:lnTo>
                  <a:lnTo>
                    <a:pt x="987" y="164"/>
                  </a:lnTo>
                  <a:lnTo>
                    <a:pt x="986" y="166"/>
                  </a:lnTo>
                  <a:lnTo>
                    <a:pt x="986" y="169"/>
                  </a:lnTo>
                  <a:lnTo>
                    <a:pt x="983" y="172"/>
                  </a:lnTo>
                  <a:lnTo>
                    <a:pt x="980" y="174"/>
                  </a:lnTo>
                  <a:lnTo>
                    <a:pt x="981" y="175"/>
                  </a:lnTo>
                  <a:lnTo>
                    <a:pt x="981" y="175"/>
                  </a:lnTo>
                  <a:lnTo>
                    <a:pt x="984" y="175"/>
                  </a:lnTo>
                  <a:lnTo>
                    <a:pt x="984" y="175"/>
                  </a:lnTo>
                  <a:lnTo>
                    <a:pt x="986" y="175"/>
                  </a:lnTo>
                  <a:lnTo>
                    <a:pt x="986" y="177"/>
                  </a:lnTo>
                  <a:lnTo>
                    <a:pt x="986" y="178"/>
                  </a:lnTo>
                  <a:lnTo>
                    <a:pt x="986" y="180"/>
                  </a:lnTo>
                  <a:lnTo>
                    <a:pt x="987" y="182"/>
                  </a:lnTo>
                  <a:lnTo>
                    <a:pt x="987" y="182"/>
                  </a:lnTo>
                  <a:lnTo>
                    <a:pt x="989" y="185"/>
                  </a:lnTo>
                  <a:lnTo>
                    <a:pt x="989" y="186"/>
                  </a:lnTo>
                  <a:lnTo>
                    <a:pt x="989" y="188"/>
                  </a:lnTo>
                  <a:lnTo>
                    <a:pt x="991" y="189"/>
                  </a:lnTo>
                  <a:lnTo>
                    <a:pt x="991" y="189"/>
                  </a:lnTo>
                  <a:lnTo>
                    <a:pt x="995" y="191"/>
                  </a:lnTo>
                  <a:lnTo>
                    <a:pt x="997" y="191"/>
                  </a:lnTo>
                  <a:lnTo>
                    <a:pt x="1000" y="191"/>
                  </a:lnTo>
                  <a:lnTo>
                    <a:pt x="1000" y="191"/>
                  </a:lnTo>
                  <a:lnTo>
                    <a:pt x="1002" y="193"/>
                  </a:lnTo>
                  <a:lnTo>
                    <a:pt x="998" y="194"/>
                  </a:lnTo>
                  <a:lnTo>
                    <a:pt x="1000" y="196"/>
                  </a:lnTo>
                  <a:lnTo>
                    <a:pt x="1003" y="197"/>
                  </a:lnTo>
                  <a:lnTo>
                    <a:pt x="1005" y="197"/>
                  </a:lnTo>
                  <a:lnTo>
                    <a:pt x="1006" y="197"/>
                  </a:lnTo>
                  <a:lnTo>
                    <a:pt x="1008" y="197"/>
                  </a:lnTo>
                  <a:lnTo>
                    <a:pt x="1008" y="199"/>
                  </a:lnTo>
                  <a:lnTo>
                    <a:pt x="1009" y="199"/>
                  </a:lnTo>
                  <a:lnTo>
                    <a:pt x="1009" y="199"/>
                  </a:lnTo>
                  <a:lnTo>
                    <a:pt x="1011" y="199"/>
                  </a:lnTo>
                  <a:lnTo>
                    <a:pt x="1014" y="199"/>
                  </a:lnTo>
                  <a:lnTo>
                    <a:pt x="1017" y="199"/>
                  </a:lnTo>
                  <a:lnTo>
                    <a:pt x="1017" y="200"/>
                  </a:lnTo>
                  <a:lnTo>
                    <a:pt x="1017" y="200"/>
                  </a:lnTo>
                  <a:lnTo>
                    <a:pt x="1019" y="200"/>
                  </a:lnTo>
                  <a:lnTo>
                    <a:pt x="1021" y="200"/>
                  </a:lnTo>
                  <a:lnTo>
                    <a:pt x="1021" y="200"/>
                  </a:lnTo>
                  <a:lnTo>
                    <a:pt x="1022" y="200"/>
                  </a:lnTo>
                  <a:lnTo>
                    <a:pt x="1024" y="199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30" y="199"/>
                  </a:lnTo>
                  <a:lnTo>
                    <a:pt x="1030" y="200"/>
                  </a:lnTo>
                  <a:lnTo>
                    <a:pt x="1033" y="200"/>
                  </a:lnTo>
                  <a:lnTo>
                    <a:pt x="1035" y="200"/>
                  </a:lnTo>
                  <a:lnTo>
                    <a:pt x="1036" y="200"/>
                  </a:lnTo>
                  <a:lnTo>
                    <a:pt x="1036" y="202"/>
                  </a:lnTo>
                  <a:lnTo>
                    <a:pt x="1038" y="204"/>
                  </a:lnTo>
                  <a:lnTo>
                    <a:pt x="1038" y="205"/>
                  </a:lnTo>
                  <a:lnTo>
                    <a:pt x="1036" y="205"/>
                  </a:lnTo>
                  <a:lnTo>
                    <a:pt x="1035" y="205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8"/>
                  </a:lnTo>
                  <a:lnTo>
                    <a:pt x="1041" y="208"/>
                  </a:lnTo>
                  <a:lnTo>
                    <a:pt x="1039" y="208"/>
                  </a:lnTo>
                  <a:lnTo>
                    <a:pt x="1038" y="208"/>
                  </a:lnTo>
                  <a:lnTo>
                    <a:pt x="1036" y="208"/>
                  </a:lnTo>
                  <a:lnTo>
                    <a:pt x="1035" y="210"/>
                  </a:lnTo>
                  <a:lnTo>
                    <a:pt x="1033" y="210"/>
                  </a:lnTo>
                  <a:lnTo>
                    <a:pt x="1033" y="210"/>
                  </a:lnTo>
                  <a:lnTo>
                    <a:pt x="1032" y="210"/>
                  </a:lnTo>
                  <a:lnTo>
                    <a:pt x="1030" y="211"/>
                  </a:lnTo>
                  <a:lnTo>
                    <a:pt x="1027" y="213"/>
                  </a:lnTo>
                  <a:lnTo>
                    <a:pt x="1024" y="213"/>
                  </a:lnTo>
                  <a:lnTo>
                    <a:pt x="1021" y="215"/>
                  </a:lnTo>
                  <a:lnTo>
                    <a:pt x="1016" y="216"/>
                  </a:lnTo>
                  <a:lnTo>
                    <a:pt x="1013" y="218"/>
                  </a:lnTo>
                  <a:lnTo>
                    <a:pt x="1011" y="218"/>
                  </a:lnTo>
                  <a:lnTo>
                    <a:pt x="1011" y="218"/>
                  </a:lnTo>
                  <a:lnTo>
                    <a:pt x="1008" y="219"/>
                  </a:lnTo>
                  <a:lnTo>
                    <a:pt x="1008" y="218"/>
                  </a:lnTo>
                  <a:lnTo>
                    <a:pt x="1006" y="219"/>
                  </a:lnTo>
                  <a:lnTo>
                    <a:pt x="1005" y="218"/>
                  </a:lnTo>
                  <a:lnTo>
                    <a:pt x="1005" y="218"/>
                  </a:lnTo>
                  <a:lnTo>
                    <a:pt x="1005" y="219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2" y="221"/>
                  </a:lnTo>
                  <a:lnTo>
                    <a:pt x="1002" y="221"/>
                  </a:lnTo>
                  <a:lnTo>
                    <a:pt x="1000" y="221"/>
                  </a:lnTo>
                  <a:lnTo>
                    <a:pt x="1000" y="219"/>
                  </a:lnTo>
                  <a:lnTo>
                    <a:pt x="998" y="219"/>
                  </a:lnTo>
                  <a:lnTo>
                    <a:pt x="998" y="219"/>
                  </a:lnTo>
                  <a:lnTo>
                    <a:pt x="998" y="221"/>
                  </a:lnTo>
                  <a:lnTo>
                    <a:pt x="997" y="221"/>
                  </a:lnTo>
                  <a:lnTo>
                    <a:pt x="997" y="219"/>
                  </a:lnTo>
                  <a:lnTo>
                    <a:pt x="994" y="221"/>
                  </a:lnTo>
                  <a:lnTo>
                    <a:pt x="994" y="222"/>
                  </a:lnTo>
                  <a:lnTo>
                    <a:pt x="994" y="222"/>
                  </a:lnTo>
                  <a:lnTo>
                    <a:pt x="995" y="224"/>
                  </a:lnTo>
                  <a:lnTo>
                    <a:pt x="994" y="226"/>
                  </a:lnTo>
                  <a:lnTo>
                    <a:pt x="994" y="224"/>
                  </a:lnTo>
                  <a:lnTo>
                    <a:pt x="992" y="227"/>
                  </a:lnTo>
                  <a:lnTo>
                    <a:pt x="991" y="227"/>
                  </a:lnTo>
                  <a:lnTo>
                    <a:pt x="989" y="230"/>
                  </a:lnTo>
                  <a:lnTo>
                    <a:pt x="987" y="232"/>
                  </a:lnTo>
                  <a:lnTo>
                    <a:pt x="986" y="232"/>
                  </a:lnTo>
                  <a:lnTo>
                    <a:pt x="983" y="235"/>
                  </a:lnTo>
                  <a:lnTo>
                    <a:pt x="981" y="235"/>
                  </a:lnTo>
                  <a:lnTo>
                    <a:pt x="981" y="235"/>
                  </a:lnTo>
                  <a:lnTo>
                    <a:pt x="980" y="235"/>
                  </a:lnTo>
                  <a:lnTo>
                    <a:pt x="980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6" y="238"/>
                  </a:lnTo>
                  <a:lnTo>
                    <a:pt x="976" y="238"/>
                  </a:lnTo>
                  <a:lnTo>
                    <a:pt x="975" y="238"/>
                  </a:lnTo>
                  <a:lnTo>
                    <a:pt x="973" y="238"/>
                  </a:lnTo>
                  <a:lnTo>
                    <a:pt x="972" y="235"/>
                  </a:lnTo>
                  <a:lnTo>
                    <a:pt x="972" y="234"/>
                  </a:lnTo>
                  <a:lnTo>
                    <a:pt x="970" y="234"/>
                  </a:lnTo>
                  <a:lnTo>
                    <a:pt x="970" y="234"/>
                  </a:lnTo>
                  <a:lnTo>
                    <a:pt x="969" y="235"/>
                  </a:lnTo>
                  <a:lnTo>
                    <a:pt x="969" y="234"/>
                  </a:lnTo>
                  <a:lnTo>
                    <a:pt x="967" y="229"/>
                  </a:lnTo>
                  <a:lnTo>
                    <a:pt x="967" y="227"/>
                  </a:lnTo>
                  <a:lnTo>
                    <a:pt x="969" y="224"/>
                  </a:lnTo>
                  <a:lnTo>
                    <a:pt x="972" y="219"/>
                  </a:lnTo>
                  <a:lnTo>
                    <a:pt x="970" y="219"/>
                  </a:lnTo>
                  <a:lnTo>
                    <a:pt x="967" y="222"/>
                  </a:lnTo>
                  <a:lnTo>
                    <a:pt x="969" y="221"/>
                  </a:lnTo>
                  <a:lnTo>
                    <a:pt x="969" y="221"/>
                  </a:lnTo>
                  <a:lnTo>
                    <a:pt x="970" y="219"/>
                  </a:lnTo>
                  <a:lnTo>
                    <a:pt x="970" y="219"/>
                  </a:lnTo>
                  <a:lnTo>
                    <a:pt x="973" y="219"/>
                  </a:lnTo>
                  <a:lnTo>
                    <a:pt x="975" y="218"/>
                  </a:lnTo>
                  <a:lnTo>
                    <a:pt x="975" y="218"/>
                  </a:lnTo>
                  <a:lnTo>
                    <a:pt x="976" y="218"/>
                  </a:lnTo>
                  <a:lnTo>
                    <a:pt x="976" y="216"/>
                  </a:lnTo>
                  <a:lnTo>
                    <a:pt x="976" y="218"/>
                  </a:lnTo>
                  <a:lnTo>
                    <a:pt x="973" y="218"/>
                  </a:lnTo>
                  <a:lnTo>
                    <a:pt x="975" y="216"/>
                  </a:lnTo>
                  <a:lnTo>
                    <a:pt x="975" y="216"/>
                  </a:lnTo>
                  <a:lnTo>
                    <a:pt x="986" y="210"/>
                  </a:lnTo>
                  <a:lnTo>
                    <a:pt x="987" y="208"/>
                  </a:lnTo>
                  <a:lnTo>
                    <a:pt x="992" y="208"/>
                  </a:lnTo>
                  <a:lnTo>
                    <a:pt x="992" y="207"/>
                  </a:lnTo>
                  <a:lnTo>
                    <a:pt x="992" y="207"/>
                  </a:lnTo>
                  <a:lnTo>
                    <a:pt x="994" y="207"/>
                  </a:lnTo>
                  <a:lnTo>
                    <a:pt x="994" y="207"/>
                  </a:lnTo>
                  <a:lnTo>
                    <a:pt x="994" y="208"/>
                  </a:lnTo>
                  <a:lnTo>
                    <a:pt x="994" y="208"/>
                  </a:lnTo>
                  <a:lnTo>
                    <a:pt x="994" y="210"/>
                  </a:lnTo>
                  <a:lnTo>
                    <a:pt x="995" y="210"/>
                  </a:lnTo>
                  <a:lnTo>
                    <a:pt x="997" y="211"/>
                  </a:lnTo>
                  <a:lnTo>
                    <a:pt x="995" y="210"/>
                  </a:lnTo>
                  <a:lnTo>
                    <a:pt x="997" y="208"/>
                  </a:lnTo>
                  <a:lnTo>
                    <a:pt x="1002" y="207"/>
                  </a:lnTo>
                  <a:lnTo>
                    <a:pt x="1006" y="207"/>
                  </a:lnTo>
                  <a:lnTo>
                    <a:pt x="1008" y="205"/>
                  </a:lnTo>
                  <a:lnTo>
                    <a:pt x="1005" y="205"/>
                  </a:lnTo>
                  <a:lnTo>
                    <a:pt x="1000" y="205"/>
                  </a:lnTo>
                  <a:lnTo>
                    <a:pt x="997" y="205"/>
                  </a:lnTo>
                  <a:lnTo>
                    <a:pt x="994" y="205"/>
                  </a:lnTo>
                  <a:lnTo>
                    <a:pt x="991" y="205"/>
                  </a:lnTo>
                  <a:lnTo>
                    <a:pt x="989" y="205"/>
                  </a:lnTo>
                  <a:lnTo>
                    <a:pt x="987" y="207"/>
                  </a:lnTo>
                  <a:lnTo>
                    <a:pt x="986" y="207"/>
                  </a:lnTo>
                  <a:lnTo>
                    <a:pt x="986" y="207"/>
                  </a:lnTo>
                  <a:lnTo>
                    <a:pt x="986" y="205"/>
                  </a:lnTo>
                  <a:lnTo>
                    <a:pt x="986" y="204"/>
                  </a:lnTo>
                  <a:lnTo>
                    <a:pt x="991" y="200"/>
                  </a:lnTo>
                  <a:lnTo>
                    <a:pt x="992" y="199"/>
                  </a:lnTo>
                  <a:lnTo>
                    <a:pt x="994" y="199"/>
                  </a:lnTo>
                  <a:lnTo>
                    <a:pt x="994" y="197"/>
                  </a:lnTo>
                  <a:lnTo>
                    <a:pt x="992" y="197"/>
                  </a:lnTo>
                  <a:lnTo>
                    <a:pt x="992" y="197"/>
                  </a:lnTo>
                  <a:lnTo>
                    <a:pt x="991" y="197"/>
                  </a:lnTo>
                  <a:lnTo>
                    <a:pt x="989" y="196"/>
                  </a:lnTo>
                  <a:lnTo>
                    <a:pt x="989" y="196"/>
                  </a:lnTo>
                  <a:lnTo>
                    <a:pt x="991" y="197"/>
                  </a:lnTo>
                  <a:lnTo>
                    <a:pt x="987" y="200"/>
                  </a:lnTo>
                  <a:lnTo>
                    <a:pt x="986" y="200"/>
                  </a:lnTo>
                  <a:lnTo>
                    <a:pt x="983" y="202"/>
                  </a:lnTo>
                  <a:lnTo>
                    <a:pt x="980" y="204"/>
                  </a:lnTo>
                  <a:lnTo>
                    <a:pt x="976" y="207"/>
                  </a:lnTo>
                  <a:lnTo>
                    <a:pt x="972" y="208"/>
                  </a:lnTo>
                  <a:lnTo>
                    <a:pt x="970" y="208"/>
                  </a:lnTo>
                  <a:lnTo>
                    <a:pt x="969" y="207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7" y="207"/>
                  </a:lnTo>
                  <a:lnTo>
                    <a:pt x="969" y="208"/>
                  </a:lnTo>
                  <a:lnTo>
                    <a:pt x="967" y="208"/>
                  </a:lnTo>
                  <a:lnTo>
                    <a:pt x="965" y="208"/>
                  </a:lnTo>
                  <a:lnTo>
                    <a:pt x="965" y="210"/>
                  </a:lnTo>
                  <a:lnTo>
                    <a:pt x="964" y="210"/>
                  </a:lnTo>
                  <a:lnTo>
                    <a:pt x="962" y="210"/>
                  </a:lnTo>
                  <a:lnTo>
                    <a:pt x="959" y="211"/>
                  </a:lnTo>
                  <a:lnTo>
                    <a:pt x="957" y="211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4" y="210"/>
                  </a:lnTo>
                  <a:lnTo>
                    <a:pt x="953" y="210"/>
                  </a:lnTo>
                  <a:lnTo>
                    <a:pt x="953" y="208"/>
                  </a:lnTo>
                  <a:lnTo>
                    <a:pt x="953" y="208"/>
                  </a:lnTo>
                  <a:lnTo>
                    <a:pt x="951" y="208"/>
                  </a:lnTo>
                  <a:lnTo>
                    <a:pt x="951" y="208"/>
                  </a:lnTo>
                  <a:lnTo>
                    <a:pt x="951" y="210"/>
                  </a:lnTo>
                  <a:lnTo>
                    <a:pt x="951" y="210"/>
                  </a:lnTo>
                  <a:lnTo>
                    <a:pt x="950" y="210"/>
                  </a:lnTo>
                  <a:lnTo>
                    <a:pt x="950" y="208"/>
                  </a:lnTo>
                  <a:lnTo>
                    <a:pt x="948" y="208"/>
                  </a:lnTo>
                  <a:lnTo>
                    <a:pt x="948" y="207"/>
                  </a:lnTo>
                  <a:lnTo>
                    <a:pt x="948" y="207"/>
                  </a:lnTo>
                  <a:lnTo>
                    <a:pt x="950" y="207"/>
                  </a:lnTo>
                  <a:lnTo>
                    <a:pt x="950" y="205"/>
                  </a:lnTo>
                  <a:lnTo>
                    <a:pt x="948" y="205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50" y="204"/>
                  </a:lnTo>
                  <a:lnTo>
                    <a:pt x="950" y="202"/>
                  </a:lnTo>
                  <a:lnTo>
                    <a:pt x="950" y="202"/>
                  </a:lnTo>
                  <a:lnTo>
                    <a:pt x="948" y="202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6" y="200"/>
                  </a:lnTo>
                  <a:lnTo>
                    <a:pt x="945" y="200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6"/>
                  </a:lnTo>
                  <a:lnTo>
                    <a:pt x="945" y="196"/>
                  </a:lnTo>
                  <a:lnTo>
                    <a:pt x="943" y="196"/>
                  </a:lnTo>
                  <a:lnTo>
                    <a:pt x="943" y="194"/>
                  </a:lnTo>
                  <a:lnTo>
                    <a:pt x="943" y="191"/>
                  </a:lnTo>
                  <a:lnTo>
                    <a:pt x="943" y="188"/>
                  </a:lnTo>
                  <a:lnTo>
                    <a:pt x="943" y="185"/>
                  </a:lnTo>
                  <a:lnTo>
                    <a:pt x="943" y="183"/>
                  </a:lnTo>
                  <a:lnTo>
                    <a:pt x="943" y="180"/>
                  </a:lnTo>
                  <a:lnTo>
                    <a:pt x="943" y="177"/>
                  </a:lnTo>
                  <a:lnTo>
                    <a:pt x="943" y="175"/>
                  </a:lnTo>
                  <a:lnTo>
                    <a:pt x="942" y="174"/>
                  </a:lnTo>
                  <a:lnTo>
                    <a:pt x="940" y="170"/>
                  </a:lnTo>
                  <a:lnTo>
                    <a:pt x="937" y="170"/>
                  </a:lnTo>
                  <a:lnTo>
                    <a:pt x="937" y="170"/>
                  </a:lnTo>
                  <a:lnTo>
                    <a:pt x="935" y="170"/>
                  </a:lnTo>
                  <a:lnTo>
                    <a:pt x="935" y="170"/>
                  </a:lnTo>
                  <a:lnTo>
                    <a:pt x="934" y="170"/>
                  </a:lnTo>
                  <a:lnTo>
                    <a:pt x="931" y="172"/>
                  </a:lnTo>
                  <a:lnTo>
                    <a:pt x="929" y="172"/>
                  </a:lnTo>
                  <a:lnTo>
                    <a:pt x="928" y="172"/>
                  </a:lnTo>
                  <a:lnTo>
                    <a:pt x="928" y="172"/>
                  </a:lnTo>
                  <a:lnTo>
                    <a:pt x="926" y="172"/>
                  </a:lnTo>
                  <a:lnTo>
                    <a:pt x="926" y="170"/>
                  </a:lnTo>
                  <a:lnTo>
                    <a:pt x="926" y="170"/>
                  </a:lnTo>
                  <a:lnTo>
                    <a:pt x="926" y="169"/>
                  </a:lnTo>
                  <a:lnTo>
                    <a:pt x="924" y="169"/>
                  </a:lnTo>
                  <a:lnTo>
                    <a:pt x="923" y="167"/>
                  </a:lnTo>
                  <a:lnTo>
                    <a:pt x="921" y="169"/>
                  </a:lnTo>
                  <a:lnTo>
                    <a:pt x="921" y="170"/>
                  </a:lnTo>
                  <a:lnTo>
                    <a:pt x="920" y="172"/>
                  </a:lnTo>
                  <a:lnTo>
                    <a:pt x="916" y="175"/>
                  </a:lnTo>
                  <a:lnTo>
                    <a:pt x="916" y="177"/>
                  </a:lnTo>
                  <a:lnTo>
                    <a:pt x="913" y="178"/>
                  </a:lnTo>
                  <a:lnTo>
                    <a:pt x="912" y="182"/>
                  </a:lnTo>
                  <a:lnTo>
                    <a:pt x="912" y="185"/>
                  </a:lnTo>
                  <a:lnTo>
                    <a:pt x="910" y="186"/>
                  </a:lnTo>
                  <a:lnTo>
                    <a:pt x="909" y="188"/>
                  </a:lnTo>
                  <a:lnTo>
                    <a:pt x="909" y="189"/>
                  </a:lnTo>
                  <a:lnTo>
                    <a:pt x="909" y="191"/>
                  </a:lnTo>
                  <a:lnTo>
                    <a:pt x="907" y="193"/>
                  </a:lnTo>
                  <a:lnTo>
                    <a:pt x="907" y="194"/>
                  </a:lnTo>
                  <a:lnTo>
                    <a:pt x="907" y="196"/>
                  </a:lnTo>
                  <a:lnTo>
                    <a:pt x="907" y="196"/>
                  </a:lnTo>
                  <a:lnTo>
                    <a:pt x="907" y="197"/>
                  </a:lnTo>
                  <a:lnTo>
                    <a:pt x="905" y="197"/>
                  </a:lnTo>
                  <a:lnTo>
                    <a:pt x="905" y="199"/>
                  </a:lnTo>
                  <a:lnTo>
                    <a:pt x="905" y="199"/>
                  </a:lnTo>
                  <a:lnTo>
                    <a:pt x="904" y="200"/>
                  </a:lnTo>
                  <a:lnTo>
                    <a:pt x="902" y="202"/>
                  </a:lnTo>
                  <a:lnTo>
                    <a:pt x="902" y="204"/>
                  </a:lnTo>
                  <a:lnTo>
                    <a:pt x="902" y="204"/>
                  </a:lnTo>
                  <a:lnTo>
                    <a:pt x="902" y="205"/>
                  </a:lnTo>
                  <a:lnTo>
                    <a:pt x="902" y="205"/>
                  </a:lnTo>
                  <a:lnTo>
                    <a:pt x="901" y="205"/>
                  </a:lnTo>
                  <a:lnTo>
                    <a:pt x="901" y="205"/>
                  </a:lnTo>
                  <a:lnTo>
                    <a:pt x="899" y="205"/>
                  </a:lnTo>
                  <a:lnTo>
                    <a:pt x="899" y="207"/>
                  </a:lnTo>
                  <a:lnTo>
                    <a:pt x="899" y="207"/>
                  </a:lnTo>
                  <a:lnTo>
                    <a:pt x="899" y="208"/>
                  </a:lnTo>
                  <a:lnTo>
                    <a:pt x="899" y="207"/>
                  </a:lnTo>
                  <a:lnTo>
                    <a:pt x="898" y="207"/>
                  </a:lnTo>
                  <a:lnTo>
                    <a:pt x="898" y="207"/>
                  </a:lnTo>
                  <a:lnTo>
                    <a:pt x="896" y="207"/>
                  </a:lnTo>
                  <a:lnTo>
                    <a:pt x="896" y="208"/>
                  </a:lnTo>
                  <a:lnTo>
                    <a:pt x="894" y="208"/>
                  </a:lnTo>
                  <a:lnTo>
                    <a:pt x="893" y="207"/>
                  </a:lnTo>
                  <a:lnTo>
                    <a:pt x="891" y="208"/>
                  </a:lnTo>
                  <a:lnTo>
                    <a:pt x="890" y="211"/>
                  </a:lnTo>
                  <a:lnTo>
                    <a:pt x="883" y="211"/>
                  </a:lnTo>
                  <a:lnTo>
                    <a:pt x="879" y="211"/>
                  </a:lnTo>
                  <a:lnTo>
                    <a:pt x="872" y="211"/>
                  </a:lnTo>
                  <a:lnTo>
                    <a:pt x="866" y="211"/>
                  </a:lnTo>
                  <a:lnTo>
                    <a:pt x="860" y="211"/>
                  </a:lnTo>
                  <a:lnTo>
                    <a:pt x="847" y="211"/>
                  </a:lnTo>
                  <a:lnTo>
                    <a:pt x="844" y="211"/>
                  </a:lnTo>
                  <a:lnTo>
                    <a:pt x="844" y="211"/>
                  </a:lnTo>
                  <a:lnTo>
                    <a:pt x="846" y="211"/>
                  </a:lnTo>
                  <a:lnTo>
                    <a:pt x="850" y="208"/>
                  </a:lnTo>
                  <a:lnTo>
                    <a:pt x="853" y="208"/>
                  </a:lnTo>
                  <a:lnTo>
                    <a:pt x="858" y="205"/>
                  </a:lnTo>
                  <a:lnTo>
                    <a:pt x="860" y="205"/>
                  </a:lnTo>
                  <a:lnTo>
                    <a:pt x="861" y="204"/>
                  </a:lnTo>
                  <a:lnTo>
                    <a:pt x="861" y="202"/>
                  </a:lnTo>
                  <a:lnTo>
                    <a:pt x="861" y="200"/>
                  </a:lnTo>
                  <a:lnTo>
                    <a:pt x="863" y="199"/>
                  </a:lnTo>
                  <a:lnTo>
                    <a:pt x="864" y="197"/>
                  </a:lnTo>
                  <a:lnTo>
                    <a:pt x="866" y="194"/>
                  </a:lnTo>
                  <a:lnTo>
                    <a:pt x="869" y="193"/>
                  </a:lnTo>
                  <a:lnTo>
                    <a:pt x="872" y="191"/>
                  </a:lnTo>
                  <a:lnTo>
                    <a:pt x="875" y="188"/>
                  </a:lnTo>
                  <a:lnTo>
                    <a:pt x="877" y="188"/>
                  </a:lnTo>
                  <a:lnTo>
                    <a:pt x="880" y="186"/>
                  </a:lnTo>
                  <a:lnTo>
                    <a:pt x="880" y="185"/>
                  </a:lnTo>
                  <a:lnTo>
                    <a:pt x="882" y="185"/>
                  </a:lnTo>
                  <a:lnTo>
                    <a:pt x="885" y="183"/>
                  </a:lnTo>
                  <a:lnTo>
                    <a:pt x="888" y="183"/>
                  </a:lnTo>
                  <a:lnTo>
                    <a:pt x="891" y="182"/>
                  </a:lnTo>
                  <a:lnTo>
                    <a:pt x="894" y="180"/>
                  </a:lnTo>
                  <a:lnTo>
                    <a:pt x="896" y="180"/>
                  </a:lnTo>
                  <a:lnTo>
                    <a:pt x="898" y="178"/>
                  </a:lnTo>
                  <a:lnTo>
                    <a:pt x="904" y="175"/>
                  </a:lnTo>
                  <a:lnTo>
                    <a:pt x="907" y="174"/>
                  </a:lnTo>
                  <a:lnTo>
                    <a:pt x="909" y="170"/>
                  </a:lnTo>
                  <a:lnTo>
                    <a:pt x="910" y="169"/>
                  </a:lnTo>
                  <a:lnTo>
                    <a:pt x="912" y="167"/>
                  </a:lnTo>
                  <a:lnTo>
                    <a:pt x="915" y="164"/>
                  </a:lnTo>
                  <a:lnTo>
                    <a:pt x="918" y="161"/>
                  </a:lnTo>
                  <a:lnTo>
                    <a:pt x="920" y="158"/>
                  </a:lnTo>
                  <a:lnTo>
                    <a:pt x="921" y="156"/>
                  </a:lnTo>
                  <a:lnTo>
                    <a:pt x="926" y="153"/>
                  </a:lnTo>
                  <a:lnTo>
                    <a:pt x="929" y="152"/>
                  </a:lnTo>
                  <a:lnTo>
                    <a:pt x="931" y="152"/>
                  </a:lnTo>
                  <a:lnTo>
                    <a:pt x="932" y="150"/>
                  </a:lnTo>
                  <a:lnTo>
                    <a:pt x="934" y="148"/>
                  </a:lnTo>
                  <a:lnTo>
                    <a:pt x="937" y="147"/>
                  </a:lnTo>
                  <a:lnTo>
                    <a:pt x="942" y="144"/>
                  </a:lnTo>
                  <a:lnTo>
                    <a:pt x="946" y="142"/>
                  </a:lnTo>
                  <a:lnTo>
                    <a:pt x="953" y="141"/>
                  </a:lnTo>
                  <a:lnTo>
                    <a:pt x="961" y="137"/>
                  </a:lnTo>
                  <a:lnTo>
                    <a:pt x="967" y="136"/>
                  </a:lnTo>
                  <a:lnTo>
                    <a:pt x="972" y="136"/>
                  </a:lnTo>
                  <a:lnTo>
                    <a:pt x="976" y="134"/>
                  </a:lnTo>
                  <a:close/>
                  <a:moveTo>
                    <a:pt x="100" y="133"/>
                  </a:moveTo>
                  <a:lnTo>
                    <a:pt x="101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0" y="134"/>
                  </a:lnTo>
                  <a:lnTo>
                    <a:pt x="100" y="134"/>
                  </a:lnTo>
                  <a:lnTo>
                    <a:pt x="100" y="133"/>
                  </a:lnTo>
                  <a:lnTo>
                    <a:pt x="100" y="133"/>
                  </a:lnTo>
                  <a:close/>
                  <a:moveTo>
                    <a:pt x="1136" y="128"/>
                  </a:moveTo>
                  <a:lnTo>
                    <a:pt x="1136" y="128"/>
                  </a:lnTo>
                  <a:lnTo>
                    <a:pt x="1136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1" y="130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2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4" y="128"/>
                  </a:lnTo>
                  <a:lnTo>
                    <a:pt x="1136" y="128"/>
                  </a:lnTo>
                  <a:close/>
                  <a:moveTo>
                    <a:pt x="1140" y="125"/>
                  </a:moveTo>
                  <a:lnTo>
                    <a:pt x="1142" y="125"/>
                  </a:lnTo>
                  <a:lnTo>
                    <a:pt x="1144" y="126"/>
                  </a:lnTo>
                  <a:lnTo>
                    <a:pt x="1144" y="126"/>
                  </a:lnTo>
                  <a:lnTo>
                    <a:pt x="1140" y="128"/>
                  </a:lnTo>
                  <a:lnTo>
                    <a:pt x="1139" y="128"/>
                  </a:lnTo>
                  <a:lnTo>
                    <a:pt x="1139" y="128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40" y="126"/>
                  </a:lnTo>
                  <a:lnTo>
                    <a:pt x="1140" y="125"/>
                  </a:lnTo>
                  <a:close/>
                  <a:moveTo>
                    <a:pt x="122" y="125"/>
                  </a:moveTo>
                  <a:lnTo>
                    <a:pt x="123" y="125"/>
                  </a:lnTo>
                  <a:lnTo>
                    <a:pt x="125" y="126"/>
                  </a:lnTo>
                  <a:lnTo>
                    <a:pt x="126" y="126"/>
                  </a:lnTo>
                  <a:lnTo>
                    <a:pt x="130" y="130"/>
                  </a:lnTo>
                  <a:lnTo>
                    <a:pt x="130" y="130"/>
                  </a:lnTo>
                  <a:lnTo>
                    <a:pt x="126" y="128"/>
                  </a:lnTo>
                  <a:lnTo>
                    <a:pt x="125" y="128"/>
                  </a:lnTo>
                  <a:lnTo>
                    <a:pt x="123" y="126"/>
                  </a:lnTo>
                  <a:lnTo>
                    <a:pt x="123" y="126"/>
                  </a:lnTo>
                  <a:lnTo>
                    <a:pt x="122" y="126"/>
                  </a:lnTo>
                  <a:lnTo>
                    <a:pt x="122" y="125"/>
                  </a:lnTo>
                  <a:lnTo>
                    <a:pt x="122" y="125"/>
                  </a:lnTo>
                  <a:close/>
                  <a:moveTo>
                    <a:pt x="90" y="123"/>
                  </a:moveTo>
                  <a:lnTo>
                    <a:pt x="92" y="123"/>
                  </a:lnTo>
                  <a:lnTo>
                    <a:pt x="92" y="125"/>
                  </a:lnTo>
                  <a:lnTo>
                    <a:pt x="93" y="125"/>
                  </a:lnTo>
                  <a:lnTo>
                    <a:pt x="93" y="126"/>
                  </a:lnTo>
                  <a:lnTo>
                    <a:pt x="93" y="128"/>
                  </a:lnTo>
                  <a:lnTo>
                    <a:pt x="93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0" y="128"/>
                  </a:lnTo>
                  <a:lnTo>
                    <a:pt x="89" y="126"/>
                  </a:lnTo>
                  <a:lnTo>
                    <a:pt x="89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3"/>
                  </a:lnTo>
                  <a:lnTo>
                    <a:pt x="90" y="123"/>
                  </a:lnTo>
                  <a:close/>
                  <a:moveTo>
                    <a:pt x="995" y="122"/>
                  </a:moveTo>
                  <a:lnTo>
                    <a:pt x="997" y="122"/>
                  </a:lnTo>
                  <a:lnTo>
                    <a:pt x="1002" y="123"/>
                  </a:lnTo>
                  <a:lnTo>
                    <a:pt x="1009" y="125"/>
                  </a:lnTo>
                  <a:lnTo>
                    <a:pt x="1011" y="125"/>
                  </a:lnTo>
                  <a:lnTo>
                    <a:pt x="1016" y="126"/>
                  </a:lnTo>
                  <a:lnTo>
                    <a:pt x="1019" y="128"/>
                  </a:lnTo>
                  <a:lnTo>
                    <a:pt x="1025" y="131"/>
                  </a:lnTo>
                  <a:lnTo>
                    <a:pt x="1027" y="133"/>
                  </a:lnTo>
                  <a:lnTo>
                    <a:pt x="1030" y="134"/>
                  </a:lnTo>
                  <a:lnTo>
                    <a:pt x="1032" y="136"/>
                  </a:lnTo>
                  <a:lnTo>
                    <a:pt x="1032" y="137"/>
                  </a:lnTo>
                  <a:lnTo>
                    <a:pt x="1032" y="137"/>
                  </a:lnTo>
                  <a:lnTo>
                    <a:pt x="1030" y="137"/>
                  </a:lnTo>
                  <a:lnTo>
                    <a:pt x="1024" y="137"/>
                  </a:lnTo>
                  <a:lnTo>
                    <a:pt x="1019" y="137"/>
                  </a:lnTo>
                  <a:lnTo>
                    <a:pt x="1016" y="136"/>
                  </a:lnTo>
                  <a:lnTo>
                    <a:pt x="1013" y="136"/>
                  </a:lnTo>
                  <a:lnTo>
                    <a:pt x="1005" y="133"/>
                  </a:lnTo>
                  <a:lnTo>
                    <a:pt x="1003" y="131"/>
                  </a:lnTo>
                  <a:lnTo>
                    <a:pt x="1003" y="130"/>
                  </a:lnTo>
                  <a:lnTo>
                    <a:pt x="1002" y="128"/>
                  </a:lnTo>
                  <a:lnTo>
                    <a:pt x="1000" y="126"/>
                  </a:lnTo>
                  <a:lnTo>
                    <a:pt x="992" y="123"/>
                  </a:lnTo>
                  <a:lnTo>
                    <a:pt x="992" y="123"/>
                  </a:lnTo>
                  <a:lnTo>
                    <a:pt x="994" y="122"/>
                  </a:lnTo>
                  <a:lnTo>
                    <a:pt x="995" y="122"/>
                  </a:lnTo>
                  <a:close/>
                  <a:moveTo>
                    <a:pt x="117" y="117"/>
                  </a:moveTo>
                  <a:lnTo>
                    <a:pt x="117" y="117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9" y="120"/>
                  </a:lnTo>
                  <a:lnTo>
                    <a:pt x="117" y="120"/>
                  </a:lnTo>
                  <a:lnTo>
                    <a:pt x="117" y="120"/>
                  </a:lnTo>
                  <a:lnTo>
                    <a:pt x="117" y="118"/>
                  </a:lnTo>
                  <a:lnTo>
                    <a:pt x="117" y="117"/>
                  </a:lnTo>
                  <a:lnTo>
                    <a:pt x="117" y="117"/>
                  </a:lnTo>
                  <a:lnTo>
                    <a:pt x="117" y="117"/>
                  </a:lnTo>
                  <a:close/>
                  <a:moveTo>
                    <a:pt x="112" y="112"/>
                  </a:moveTo>
                  <a:lnTo>
                    <a:pt x="114" y="114"/>
                  </a:lnTo>
                  <a:lnTo>
                    <a:pt x="115" y="114"/>
                  </a:lnTo>
                  <a:lnTo>
                    <a:pt x="115" y="115"/>
                  </a:lnTo>
                  <a:lnTo>
                    <a:pt x="115" y="115"/>
                  </a:lnTo>
                  <a:lnTo>
                    <a:pt x="115" y="117"/>
                  </a:lnTo>
                  <a:lnTo>
                    <a:pt x="115" y="117"/>
                  </a:lnTo>
                  <a:lnTo>
                    <a:pt x="114" y="118"/>
                  </a:lnTo>
                  <a:lnTo>
                    <a:pt x="114" y="120"/>
                  </a:lnTo>
                  <a:lnTo>
                    <a:pt x="112" y="118"/>
                  </a:lnTo>
                  <a:lnTo>
                    <a:pt x="112" y="115"/>
                  </a:lnTo>
                  <a:lnTo>
                    <a:pt x="112" y="114"/>
                  </a:lnTo>
                  <a:lnTo>
                    <a:pt x="112" y="112"/>
                  </a:lnTo>
                  <a:lnTo>
                    <a:pt x="112" y="112"/>
                  </a:lnTo>
                  <a:close/>
                  <a:moveTo>
                    <a:pt x="1121" y="106"/>
                  </a:moveTo>
                  <a:lnTo>
                    <a:pt x="1121" y="106"/>
                  </a:lnTo>
                  <a:lnTo>
                    <a:pt x="1121" y="106"/>
                  </a:lnTo>
                  <a:lnTo>
                    <a:pt x="1121" y="107"/>
                  </a:lnTo>
                  <a:lnTo>
                    <a:pt x="1121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6"/>
                  </a:lnTo>
                  <a:lnTo>
                    <a:pt x="1121" y="106"/>
                  </a:lnTo>
                  <a:close/>
                  <a:moveTo>
                    <a:pt x="74" y="104"/>
                  </a:moveTo>
                  <a:lnTo>
                    <a:pt x="78" y="106"/>
                  </a:lnTo>
                  <a:lnTo>
                    <a:pt x="85" y="109"/>
                  </a:lnTo>
                  <a:lnTo>
                    <a:pt x="92" y="111"/>
                  </a:lnTo>
                  <a:lnTo>
                    <a:pt x="100" y="112"/>
                  </a:lnTo>
                  <a:lnTo>
                    <a:pt x="104" y="114"/>
                  </a:lnTo>
                  <a:lnTo>
                    <a:pt x="108" y="114"/>
                  </a:lnTo>
                  <a:lnTo>
                    <a:pt x="109" y="114"/>
                  </a:lnTo>
                  <a:lnTo>
                    <a:pt x="109" y="115"/>
                  </a:lnTo>
                  <a:lnTo>
                    <a:pt x="111" y="115"/>
                  </a:lnTo>
                  <a:lnTo>
                    <a:pt x="112" y="118"/>
                  </a:lnTo>
                  <a:lnTo>
                    <a:pt x="114" y="120"/>
                  </a:lnTo>
                  <a:lnTo>
                    <a:pt x="115" y="123"/>
                  </a:lnTo>
                  <a:lnTo>
                    <a:pt x="117" y="126"/>
                  </a:lnTo>
                  <a:lnTo>
                    <a:pt x="119" y="126"/>
                  </a:lnTo>
                  <a:lnTo>
                    <a:pt x="117" y="126"/>
                  </a:lnTo>
                  <a:lnTo>
                    <a:pt x="117" y="128"/>
                  </a:lnTo>
                  <a:lnTo>
                    <a:pt x="119" y="130"/>
                  </a:lnTo>
                  <a:lnTo>
                    <a:pt x="122" y="131"/>
                  </a:lnTo>
                  <a:lnTo>
                    <a:pt x="123" y="133"/>
                  </a:lnTo>
                  <a:lnTo>
                    <a:pt x="128" y="134"/>
                  </a:lnTo>
                  <a:lnTo>
                    <a:pt x="131" y="136"/>
                  </a:lnTo>
                  <a:lnTo>
                    <a:pt x="133" y="136"/>
                  </a:lnTo>
                  <a:lnTo>
                    <a:pt x="133" y="137"/>
                  </a:lnTo>
                  <a:lnTo>
                    <a:pt x="134" y="137"/>
                  </a:lnTo>
                  <a:lnTo>
                    <a:pt x="134" y="141"/>
                  </a:lnTo>
                  <a:lnTo>
                    <a:pt x="136" y="142"/>
                  </a:lnTo>
                  <a:lnTo>
                    <a:pt x="139" y="147"/>
                  </a:lnTo>
                  <a:lnTo>
                    <a:pt x="139" y="147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41" y="145"/>
                  </a:lnTo>
                  <a:lnTo>
                    <a:pt x="141" y="147"/>
                  </a:lnTo>
                  <a:lnTo>
                    <a:pt x="142" y="150"/>
                  </a:lnTo>
                  <a:lnTo>
                    <a:pt x="141" y="150"/>
                  </a:lnTo>
                  <a:lnTo>
                    <a:pt x="141" y="150"/>
                  </a:lnTo>
                  <a:lnTo>
                    <a:pt x="139" y="150"/>
                  </a:lnTo>
                  <a:lnTo>
                    <a:pt x="139" y="150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3" y="152"/>
                  </a:lnTo>
                  <a:lnTo>
                    <a:pt x="130" y="150"/>
                  </a:lnTo>
                  <a:lnTo>
                    <a:pt x="126" y="148"/>
                  </a:lnTo>
                  <a:lnTo>
                    <a:pt x="122" y="147"/>
                  </a:lnTo>
                  <a:lnTo>
                    <a:pt x="119" y="145"/>
                  </a:lnTo>
                  <a:lnTo>
                    <a:pt x="117" y="145"/>
                  </a:lnTo>
                  <a:lnTo>
                    <a:pt x="115" y="144"/>
                  </a:lnTo>
                  <a:lnTo>
                    <a:pt x="115" y="144"/>
                  </a:lnTo>
                  <a:lnTo>
                    <a:pt x="115" y="142"/>
                  </a:lnTo>
                  <a:lnTo>
                    <a:pt x="117" y="141"/>
                  </a:lnTo>
                  <a:lnTo>
                    <a:pt x="119" y="139"/>
                  </a:lnTo>
                  <a:lnTo>
                    <a:pt x="120" y="137"/>
                  </a:lnTo>
                  <a:lnTo>
                    <a:pt x="120" y="137"/>
                  </a:lnTo>
                  <a:lnTo>
                    <a:pt x="120" y="136"/>
                  </a:lnTo>
                  <a:lnTo>
                    <a:pt x="119" y="136"/>
                  </a:lnTo>
                  <a:lnTo>
                    <a:pt x="119" y="137"/>
                  </a:lnTo>
                  <a:lnTo>
                    <a:pt x="119" y="137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14" y="139"/>
                  </a:lnTo>
                  <a:lnTo>
                    <a:pt x="112" y="139"/>
                  </a:lnTo>
                  <a:lnTo>
                    <a:pt x="111" y="141"/>
                  </a:lnTo>
                  <a:lnTo>
                    <a:pt x="109" y="141"/>
                  </a:lnTo>
                  <a:lnTo>
                    <a:pt x="109" y="141"/>
                  </a:lnTo>
                  <a:lnTo>
                    <a:pt x="108" y="139"/>
                  </a:lnTo>
                  <a:lnTo>
                    <a:pt x="104" y="137"/>
                  </a:lnTo>
                  <a:lnTo>
                    <a:pt x="104" y="137"/>
                  </a:lnTo>
                  <a:lnTo>
                    <a:pt x="106" y="137"/>
                  </a:lnTo>
                  <a:lnTo>
                    <a:pt x="108" y="136"/>
                  </a:lnTo>
                  <a:lnTo>
                    <a:pt x="108" y="136"/>
                  </a:lnTo>
                  <a:lnTo>
                    <a:pt x="106" y="136"/>
                  </a:lnTo>
                  <a:lnTo>
                    <a:pt x="106" y="136"/>
                  </a:lnTo>
                  <a:lnTo>
                    <a:pt x="106" y="134"/>
                  </a:lnTo>
                  <a:lnTo>
                    <a:pt x="104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3"/>
                  </a:lnTo>
                  <a:lnTo>
                    <a:pt x="103" y="133"/>
                  </a:lnTo>
                  <a:lnTo>
                    <a:pt x="101" y="133"/>
                  </a:lnTo>
                  <a:lnTo>
                    <a:pt x="101" y="133"/>
                  </a:lnTo>
                  <a:lnTo>
                    <a:pt x="101" y="131"/>
                  </a:lnTo>
                  <a:lnTo>
                    <a:pt x="101" y="131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7" y="131"/>
                  </a:lnTo>
                  <a:lnTo>
                    <a:pt x="97" y="131"/>
                  </a:lnTo>
                  <a:lnTo>
                    <a:pt x="95" y="133"/>
                  </a:lnTo>
                  <a:lnTo>
                    <a:pt x="95" y="133"/>
                  </a:lnTo>
                  <a:lnTo>
                    <a:pt x="95" y="131"/>
                  </a:lnTo>
                  <a:lnTo>
                    <a:pt x="95" y="130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7" y="128"/>
                  </a:lnTo>
                  <a:lnTo>
                    <a:pt x="100" y="128"/>
                  </a:lnTo>
                  <a:lnTo>
                    <a:pt x="100" y="126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3" y="125"/>
                  </a:lnTo>
                  <a:lnTo>
                    <a:pt x="92" y="123"/>
                  </a:lnTo>
                  <a:lnTo>
                    <a:pt x="92" y="123"/>
                  </a:lnTo>
                  <a:lnTo>
                    <a:pt x="90" y="122"/>
                  </a:lnTo>
                  <a:lnTo>
                    <a:pt x="89" y="122"/>
                  </a:lnTo>
                  <a:lnTo>
                    <a:pt x="89" y="122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0"/>
                  </a:lnTo>
                  <a:lnTo>
                    <a:pt x="85" y="120"/>
                  </a:lnTo>
                  <a:lnTo>
                    <a:pt x="85" y="118"/>
                  </a:lnTo>
                  <a:lnTo>
                    <a:pt x="85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20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1" y="117"/>
                  </a:lnTo>
                  <a:lnTo>
                    <a:pt x="78" y="117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7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4" y="115"/>
                  </a:lnTo>
                  <a:lnTo>
                    <a:pt x="74" y="114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6" y="112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1"/>
                  </a:lnTo>
                  <a:lnTo>
                    <a:pt x="81" y="111"/>
                  </a:lnTo>
                  <a:lnTo>
                    <a:pt x="81" y="109"/>
                  </a:lnTo>
                  <a:lnTo>
                    <a:pt x="81" y="109"/>
                  </a:lnTo>
                  <a:lnTo>
                    <a:pt x="78" y="109"/>
                  </a:lnTo>
                  <a:lnTo>
                    <a:pt x="78" y="109"/>
                  </a:lnTo>
                  <a:lnTo>
                    <a:pt x="78" y="111"/>
                  </a:lnTo>
                  <a:lnTo>
                    <a:pt x="76" y="111"/>
                  </a:lnTo>
                  <a:lnTo>
                    <a:pt x="74" y="112"/>
                  </a:lnTo>
                  <a:lnTo>
                    <a:pt x="73" y="111"/>
                  </a:lnTo>
                  <a:lnTo>
                    <a:pt x="71" y="111"/>
                  </a:lnTo>
                  <a:lnTo>
                    <a:pt x="70" y="109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70" y="106"/>
                  </a:lnTo>
                  <a:lnTo>
                    <a:pt x="70" y="104"/>
                  </a:lnTo>
                  <a:lnTo>
                    <a:pt x="71" y="104"/>
                  </a:lnTo>
                  <a:lnTo>
                    <a:pt x="74" y="104"/>
                  </a:lnTo>
                  <a:close/>
                  <a:moveTo>
                    <a:pt x="1121" y="90"/>
                  </a:moveTo>
                  <a:lnTo>
                    <a:pt x="1121" y="90"/>
                  </a:lnTo>
                  <a:lnTo>
                    <a:pt x="1121" y="92"/>
                  </a:lnTo>
                  <a:lnTo>
                    <a:pt x="1121" y="92"/>
                  </a:lnTo>
                  <a:lnTo>
                    <a:pt x="1121" y="93"/>
                  </a:lnTo>
                  <a:lnTo>
                    <a:pt x="1120" y="95"/>
                  </a:lnTo>
                  <a:lnTo>
                    <a:pt x="1120" y="95"/>
                  </a:lnTo>
                  <a:lnTo>
                    <a:pt x="1118" y="95"/>
                  </a:lnTo>
                  <a:lnTo>
                    <a:pt x="1115" y="95"/>
                  </a:lnTo>
                  <a:lnTo>
                    <a:pt x="1114" y="95"/>
                  </a:lnTo>
                  <a:lnTo>
                    <a:pt x="1114" y="96"/>
                  </a:lnTo>
                  <a:lnTo>
                    <a:pt x="1114" y="98"/>
                  </a:lnTo>
                  <a:lnTo>
                    <a:pt x="1114" y="98"/>
                  </a:lnTo>
                  <a:lnTo>
                    <a:pt x="1115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100"/>
                  </a:lnTo>
                  <a:lnTo>
                    <a:pt x="1117" y="100"/>
                  </a:lnTo>
                  <a:lnTo>
                    <a:pt x="1117" y="101"/>
                  </a:lnTo>
                  <a:lnTo>
                    <a:pt x="1117" y="104"/>
                  </a:lnTo>
                  <a:lnTo>
                    <a:pt x="1115" y="104"/>
                  </a:lnTo>
                  <a:lnTo>
                    <a:pt x="1114" y="106"/>
                  </a:lnTo>
                  <a:lnTo>
                    <a:pt x="1112" y="106"/>
                  </a:lnTo>
                  <a:lnTo>
                    <a:pt x="1112" y="107"/>
                  </a:lnTo>
                  <a:lnTo>
                    <a:pt x="1112" y="109"/>
                  </a:lnTo>
                  <a:lnTo>
                    <a:pt x="1112" y="109"/>
                  </a:lnTo>
                  <a:lnTo>
                    <a:pt x="1109" y="112"/>
                  </a:lnTo>
                  <a:lnTo>
                    <a:pt x="1107" y="114"/>
                  </a:lnTo>
                  <a:lnTo>
                    <a:pt x="1107" y="114"/>
                  </a:lnTo>
                  <a:lnTo>
                    <a:pt x="1107" y="115"/>
                  </a:lnTo>
                  <a:lnTo>
                    <a:pt x="1106" y="117"/>
                  </a:lnTo>
                  <a:lnTo>
                    <a:pt x="1104" y="120"/>
                  </a:lnTo>
                  <a:lnTo>
                    <a:pt x="1104" y="120"/>
                  </a:lnTo>
                  <a:lnTo>
                    <a:pt x="1104" y="122"/>
                  </a:lnTo>
                  <a:lnTo>
                    <a:pt x="1104" y="123"/>
                  </a:lnTo>
                  <a:lnTo>
                    <a:pt x="1103" y="123"/>
                  </a:lnTo>
                  <a:lnTo>
                    <a:pt x="1103" y="123"/>
                  </a:lnTo>
                  <a:lnTo>
                    <a:pt x="1103" y="125"/>
                  </a:lnTo>
                  <a:lnTo>
                    <a:pt x="1103" y="125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8"/>
                  </a:lnTo>
                  <a:lnTo>
                    <a:pt x="1103" y="128"/>
                  </a:lnTo>
                  <a:lnTo>
                    <a:pt x="1106" y="125"/>
                  </a:lnTo>
                  <a:lnTo>
                    <a:pt x="1107" y="123"/>
                  </a:lnTo>
                  <a:lnTo>
                    <a:pt x="1107" y="123"/>
                  </a:lnTo>
                  <a:lnTo>
                    <a:pt x="1109" y="122"/>
                  </a:lnTo>
                  <a:lnTo>
                    <a:pt x="1109" y="120"/>
                  </a:lnTo>
                  <a:lnTo>
                    <a:pt x="1110" y="118"/>
                  </a:lnTo>
                  <a:lnTo>
                    <a:pt x="1112" y="118"/>
                  </a:lnTo>
                  <a:lnTo>
                    <a:pt x="1112" y="118"/>
                  </a:lnTo>
                  <a:lnTo>
                    <a:pt x="1112" y="120"/>
                  </a:lnTo>
                  <a:lnTo>
                    <a:pt x="1112" y="120"/>
                  </a:lnTo>
                  <a:lnTo>
                    <a:pt x="1112" y="122"/>
                  </a:lnTo>
                  <a:lnTo>
                    <a:pt x="1112" y="122"/>
                  </a:lnTo>
                  <a:lnTo>
                    <a:pt x="1114" y="122"/>
                  </a:lnTo>
                  <a:lnTo>
                    <a:pt x="1115" y="120"/>
                  </a:lnTo>
                  <a:lnTo>
                    <a:pt x="1117" y="120"/>
                  </a:lnTo>
                  <a:lnTo>
                    <a:pt x="1118" y="122"/>
                  </a:lnTo>
                  <a:lnTo>
                    <a:pt x="1118" y="122"/>
                  </a:lnTo>
                  <a:lnTo>
                    <a:pt x="1121" y="120"/>
                  </a:lnTo>
                  <a:lnTo>
                    <a:pt x="1121" y="122"/>
                  </a:lnTo>
                  <a:lnTo>
                    <a:pt x="1121" y="122"/>
                  </a:lnTo>
                  <a:lnTo>
                    <a:pt x="1120" y="123"/>
                  </a:lnTo>
                  <a:lnTo>
                    <a:pt x="1118" y="123"/>
                  </a:lnTo>
                  <a:lnTo>
                    <a:pt x="1114" y="126"/>
                  </a:lnTo>
                  <a:lnTo>
                    <a:pt x="1112" y="128"/>
                  </a:lnTo>
                  <a:lnTo>
                    <a:pt x="1112" y="128"/>
                  </a:lnTo>
                  <a:lnTo>
                    <a:pt x="1114" y="126"/>
                  </a:lnTo>
                  <a:lnTo>
                    <a:pt x="1115" y="126"/>
                  </a:lnTo>
                  <a:lnTo>
                    <a:pt x="1115" y="126"/>
                  </a:lnTo>
                  <a:lnTo>
                    <a:pt x="1117" y="126"/>
                  </a:lnTo>
                  <a:lnTo>
                    <a:pt x="1115" y="128"/>
                  </a:lnTo>
                  <a:lnTo>
                    <a:pt x="1115" y="128"/>
                  </a:lnTo>
                  <a:lnTo>
                    <a:pt x="1114" y="131"/>
                  </a:lnTo>
                  <a:lnTo>
                    <a:pt x="1114" y="131"/>
                  </a:lnTo>
                  <a:lnTo>
                    <a:pt x="1117" y="130"/>
                  </a:lnTo>
                  <a:lnTo>
                    <a:pt x="1118" y="131"/>
                  </a:lnTo>
                  <a:lnTo>
                    <a:pt x="1121" y="131"/>
                  </a:lnTo>
                  <a:lnTo>
                    <a:pt x="1123" y="130"/>
                  </a:lnTo>
                  <a:lnTo>
                    <a:pt x="1123" y="131"/>
                  </a:lnTo>
                  <a:lnTo>
                    <a:pt x="1123" y="131"/>
                  </a:lnTo>
                  <a:lnTo>
                    <a:pt x="1123" y="133"/>
                  </a:lnTo>
                  <a:lnTo>
                    <a:pt x="1123" y="133"/>
                  </a:lnTo>
                  <a:lnTo>
                    <a:pt x="1125" y="133"/>
                  </a:lnTo>
                  <a:lnTo>
                    <a:pt x="1125" y="131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6" y="131"/>
                  </a:lnTo>
                  <a:lnTo>
                    <a:pt x="1126" y="131"/>
                  </a:lnTo>
                  <a:lnTo>
                    <a:pt x="1126" y="133"/>
                  </a:lnTo>
                  <a:lnTo>
                    <a:pt x="1125" y="134"/>
                  </a:lnTo>
                  <a:lnTo>
                    <a:pt x="1123" y="136"/>
                  </a:lnTo>
                  <a:lnTo>
                    <a:pt x="1125" y="137"/>
                  </a:lnTo>
                  <a:lnTo>
                    <a:pt x="1123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6"/>
                  </a:lnTo>
                  <a:lnTo>
                    <a:pt x="1125" y="136"/>
                  </a:lnTo>
                  <a:lnTo>
                    <a:pt x="1126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9" y="134"/>
                  </a:lnTo>
                  <a:lnTo>
                    <a:pt x="1129" y="134"/>
                  </a:lnTo>
                  <a:lnTo>
                    <a:pt x="1131" y="133"/>
                  </a:lnTo>
                  <a:lnTo>
                    <a:pt x="1132" y="133"/>
                  </a:lnTo>
                  <a:lnTo>
                    <a:pt x="1132" y="133"/>
                  </a:lnTo>
                  <a:lnTo>
                    <a:pt x="1134" y="131"/>
                  </a:lnTo>
                  <a:lnTo>
                    <a:pt x="1134" y="130"/>
                  </a:lnTo>
                  <a:lnTo>
                    <a:pt x="1136" y="130"/>
                  </a:lnTo>
                  <a:lnTo>
                    <a:pt x="1136" y="130"/>
                  </a:lnTo>
                  <a:lnTo>
                    <a:pt x="1136" y="131"/>
                  </a:lnTo>
                  <a:lnTo>
                    <a:pt x="1136" y="133"/>
                  </a:lnTo>
                  <a:lnTo>
                    <a:pt x="1136" y="133"/>
                  </a:lnTo>
                  <a:lnTo>
                    <a:pt x="1137" y="133"/>
                  </a:lnTo>
                  <a:lnTo>
                    <a:pt x="1137" y="133"/>
                  </a:lnTo>
                  <a:lnTo>
                    <a:pt x="1137" y="131"/>
                  </a:lnTo>
                  <a:lnTo>
                    <a:pt x="1139" y="131"/>
                  </a:lnTo>
                  <a:lnTo>
                    <a:pt x="1139" y="131"/>
                  </a:lnTo>
                  <a:lnTo>
                    <a:pt x="1144" y="131"/>
                  </a:lnTo>
                  <a:lnTo>
                    <a:pt x="1145" y="131"/>
                  </a:lnTo>
                  <a:lnTo>
                    <a:pt x="1147" y="133"/>
                  </a:lnTo>
                  <a:lnTo>
                    <a:pt x="1148" y="133"/>
                  </a:lnTo>
                  <a:lnTo>
                    <a:pt x="1150" y="134"/>
                  </a:lnTo>
                  <a:lnTo>
                    <a:pt x="1150" y="136"/>
                  </a:lnTo>
                  <a:lnTo>
                    <a:pt x="1150" y="137"/>
                  </a:lnTo>
                  <a:lnTo>
                    <a:pt x="1148" y="137"/>
                  </a:lnTo>
                  <a:lnTo>
                    <a:pt x="1147" y="139"/>
                  </a:lnTo>
                  <a:lnTo>
                    <a:pt x="1145" y="139"/>
                  </a:lnTo>
                  <a:lnTo>
                    <a:pt x="1145" y="141"/>
                  </a:lnTo>
                  <a:lnTo>
                    <a:pt x="1145" y="141"/>
                  </a:lnTo>
                  <a:lnTo>
                    <a:pt x="1145" y="142"/>
                  </a:lnTo>
                  <a:lnTo>
                    <a:pt x="1140" y="144"/>
                  </a:lnTo>
                  <a:lnTo>
                    <a:pt x="1142" y="144"/>
                  </a:lnTo>
                  <a:lnTo>
                    <a:pt x="1144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4" y="144"/>
                  </a:lnTo>
                  <a:lnTo>
                    <a:pt x="1144" y="145"/>
                  </a:lnTo>
                  <a:lnTo>
                    <a:pt x="1144" y="145"/>
                  </a:lnTo>
                  <a:lnTo>
                    <a:pt x="1145" y="145"/>
                  </a:lnTo>
                  <a:lnTo>
                    <a:pt x="1147" y="145"/>
                  </a:lnTo>
                  <a:lnTo>
                    <a:pt x="1148" y="145"/>
                  </a:lnTo>
                  <a:lnTo>
                    <a:pt x="1147" y="145"/>
                  </a:lnTo>
                  <a:lnTo>
                    <a:pt x="1147" y="147"/>
                  </a:lnTo>
                  <a:lnTo>
                    <a:pt x="1147" y="148"/>
                  </a:lnTo>
                  <a:lnTo>
                    <a:pt x="1145" y="148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4" y="150"/>
                  </a:lnTo>
                  <a:lnTo>
                    <a:pt x="1145" y="150"/>
                  </a:lnTo>
                  <a:lnTo>
                    <a:pt x="1147" y="150"/>
                  </a:lnTo>
                  <a:lnTo>
                    <a:pt x="1147" y="148"/>
                  </a:lnTo>
                  <a:lnTo>
                    <a:pt x="1148" y="148"/>
                  </a:lnTo>
                  <a:lnTo>
                    <a:pt x="1150" y="148"/>
                  </a:lnTo>
                  <a:lnTo>
                    <a:pt x="1151" y="147"/>
                  </a:lnTo>
                  <a:lnTo>
                    <a:pt x="1153" y="147"/>
                  </a:lnTo>
                  <a:lnTo>
                    <a:pt x="1153" y="147"/>
                  </a:lnTo>
                  <a:lnTo>
                    <a:pt x="1155" y="147"/>
                  </a:lnTo>
                  <a:lnTo>
                    <a:pt x="1156" y="147"/>
                  </a:lnTo>
                  <a:lnTo>
                    <a:pt x="1156" y="145"/>
                  </a:lnTo>
                  <a:lnTo>
                    <a:pt x="1158" y="145"/>
                  </a:lnTo>
                  <a:lnTo>
                    <a:pt x="1158" y="147"/>
                  </a:lnTo>
                  <a:lnTo>
                    <a:pt x="1158" y="147"/>
                  </a:lnTo>
                  <a:lnTo>
                    <a:pt x="1158" y="148"/>
                  </a:lnTo>
                  <a:lnTo>
                    <a:pt x="1156" y="148"/>
                  </a:lnTo>
                  <a:lnTo>
                    <a:pt x="1156" y="150"/>
                  </a:lnTo>
                  <a:lnTo>
                    <a:pt x="1155" y="152"/>
                  </a:lnTo>
                  <a:lnTo>
                    <a:pt x="1155" y="152"/>
                  </a:lnTo>
                  <a:lnTo>
                    <a:pt x="1153" y="152"/>
                  </a:lnTo>
                  <a:lnTo>
                    <a:pt x="1153" y="152"/>
                  </a:lnTo>
                  <a:lnTo>
                    <a:pt x="1151" y="153"/>
                  </a:lnTo>
                  <a:lnTo>
                    <a:pt x="1150" y="153"/>
                  </a:lnTo>
                  <a:lnTo>
                    <a:pt x="1148" y="155"/>
                  </a:lnTo>
                  <a:lnTo>
                    <a:pt x="1150" y="155"/>
                  </a:lnTo>
                  <a:lnTo>
                    <a:pt x="1150" y="156"/>
                  </a:lnTo>
                  <a:lnTo>
                    <a:pt x="1150" y="156"/>
                  </a:lnTo>
                  <a:lnTo>
                    <a:pt x="1147" y="156"/>
                  </a:lnTo>
                  <a:lnTo>
                    <a:pt x="1147" y="156"/>
                  </a:lnTo>
                  <a:lnTo>
                    <a:pt x="1147" y="158"/>
                  </a:lnTo>
                  <a:lnTo>
                    <a:pt x="1145" y="158"/>
                  </a:lnTo>
                  <a:lnTo>
                    <a:pt x="1147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9"/>
                  </a:lnTo>
                  <a:lnTo>
                    <a:pt x="1145" y="161"/>
                  </a:lnTo>
                  <a:lnTo>
                    <a:pt x="1145" y="163"/>
                  </a:lnTo>
                  <a:lnTo>
                    <a:pt x="1145" y="163"/>
                  </a:lnTo>
                  <a:lnTo>
                    <a:pt x="1147" y="164"/>
                  </a:lnTo>
                  <a:lnTo>
                    <a:pt x="1147" y="164"/>
                  </a:lnTo>
                  <a:lnTo>
                    <a:pt x="1148" y="164"/>
                  </a:lnTo>
                  <a:lnTo>
                    <a:pt x="1148" y="164"/>
                  </a:lnTo>
                  <a:lnTo>
                    <a:pt x="1150" y="163"/>
                  </a:lnTo>
                  <a:lnTo>
                    <a:pt x="1153" y="158"/>
                  </a:lnTo>
                  <a:lnTo>
                    <a:pt x="1156" y="156"/>
                  </a:lnTo>
                  <a:lnTo>
                    <a:pt x="1159" y="155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8" y="158"/>
                  </a:lnTo>
                  <a:lnTo>
                    <a:pt x="1158" y="158"/>
                  </a:lnTo>
                  <a:lnTo>
                    <a:pt x="1156" y="161"/>
                  </a:lnTo>
                  <a:lnTo>
                    <a:pt x="1156" y="163"/>
                  </a:lnTo>
                  <a:lnTo>
                    <a:pt x="1155" y="164"/>
                  </a:lnTo>
                  <a:lnTo>
                    <a:pt x="1155" y="167"/>
                  </a:lnTo>
                  <a:lnTo>
                    <a:pt x="1155" y="167"/>
                  </a:lnTo>
                  <a:lnTo>
                    <a:pt x="1156" y="167"/>
                  </a:lnTo>
                  <a:lnTo>
                    <a:pt x="1156" y="167"/>
                  </a:lnTo>
                  <a:lnTo>
                    <a:pt x="1158" y="166"/>
                  </a:lnTo>
                  <a:lnTo>
                    <a:pt x="1159" y="164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2" y="163"/>
                  </a:lnTo>
                  <a:lnTo>
                    <a:pt x="1162" y="164"/>
                  </a:lnTo>
                  <a:lnTo>
                    <a:pt x="1162" y="164"/>
                  </a:lnTo>
                  <a:lnTo>
                    <a:pt x="1162" y="166"/>
                  </a:lnTo>
                  <a:lnTo>
                    <a:pt x="1162" y="167"/>
                  </a:lnTo>
                  <a:lnTo>
                    <a:pt x="1162" y="169"/>
                  </a:lnTo>
                  <a:lnTo>
                    <a:pt x="1159" y="174"/>
                  </a:lnTo>
                  <a:lnTo>
                    <a:pt x="1159" y="175"/>
                  </a:lnTo>
                  <a:lnTo>
                    <a:pt x="1159" y="177"/>
                  </a:lnTo>
                  <a:lnTo>
                    <a:pt x="1159" y="177"/>
                  </a:lnTo>
                  <a:lnTo>
                    <a:pt x="1158" y="180"/>
                  </a:lnTo>
                  <a:lnTo>
                    <a:pt x="1158" y="182"/>
                  </a:lnTo>
                  <a:lnTo>
                    <a:pt x="1156" y="182"/>
                  </a:lnTo>
                  <a:lnTo>
                    <a:pt x="1156" y="183"/>
                  </a:lnTo>
                  <a:lnTo>
                    <a:pt x="1155" y="183"/>
                  </a:lnTo>
                  <a:lnTo>
                    <a:pt x="1155" y="183"/>
                  </a:lnTo>
                  <a:lnTo>
                    <a:pt x="1155" y="182"/>
                  </a:lnTo>
                  <a:lnTo>
                    <a:pt x="1153" y="182"/>
                  </a:lnTo>
                  <a:lnTo>
                    <a:pt x="1153" y="182"/>
                  </a:lnTo>
                  <a:lnTo>
                    <a:pt x="1151" y="182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48" y="182"/>
                  </a:lnTo>
                  <a:lnTo>
                    <a:pt x="1148" y="178"/>
                  </a:lnTo>
                  <a:lnTo>
                    <a:pt x="1150" y="177"/>
                  </a:lnTo>
                  <a:lnTo>
                    <a:pt x="1148" y="177"/>
                  </a:lnTo>
                  <a:lnTo>
                    <a:pt x="1150" y="175"/>
                  </a:lnTo>
                  <a:lnTo>
                    <a:pt x="1150" y="174"/>
                  </a:lnTo>
                  <a:lnTo>
                    <a:pt x="1148" y="174"/>
                  </a:lnTo>
                  <a:lnTo>
                    <a:pt x="1148" y="174"/>
                  </a:lnTo>
                  <a:lnTo>
                    <a:pt x="1148" y="175"/>
                  </a:lnTo>
                  <a:lnTo>
                    <a:pt x="1147" y="177"/>
                  </a:lnTo>
                  <a:lnTo>
                    <a:pt x="1145" y="177"/>
                  </a:lnTo>
                  <a:lnTo>
                    <a:pt x="1144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0" y="178"/>
                  </a:lnTo>
                  <a:lnTo>
                    <a:pt x="1140" y="178"/>
                  </a:lnTo>
                  <a:lnTo>
                    <a:pt x="1140" y="177"/>
                  </a:lnTo>
                  <a:lnTo>
                    <a:pt x="1142" y="175"/>
                  </a:lnTo>
                  <a:lnTo>
                    <a:pt x="1144" y="172"/>
                  </a:lnTo>
                  <a:lnTo>
                    <a:pt x="1145" y="169"/>
                  </a:lnTo>
                  <a:lnTo>
                    <a:pt x="1145" y="169"/>
                  </a:lnTo>
                  <a:lnTo>
                    <a:pt x="1145" y="167"/>
                  </a:lnTo>
                  <a:lnTo>
                    <a:pt x="1145" y="167"/>
                  </a:lnTo>
                  <a:lnTo>
                    <a:pt x="1144" y="164"/>
                  </a:lnTo>
                  <a:lnTo>
                    <a:pt x="1144" y="163"/>
                  </a:lnTo>
                  <a:lnTo>
                    <a:pt x="1142" y="161"/>
                  </a:lnTo>
                  <a:lnTo>
                    <a:pt x="1140" y="161"/>
                  </a:lnTo>
                  <a:lnTo>
                    <a:pt x="1140" y="161"/>
                  </a:lnTo>
                  <a:lnTo>
                    <a:pt x="1140" y="163"/>
                  </a:lnTo>
                  <a:lnTo>
                    <a:pt x="1137" y="166"/>
                  </a:lnTo>
                  <a:lnTo>
                    <a:pt x="1137" y="167"/>
                  </a:lnTo>
                  <a:lnTo>
                    <a:pt x="1137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7" y="166"/>
                  </a:lnTo>
                  <a:lnTo>
                    <a:pt x="1136" y="166"/>
                  </a:lnTo>
                  <a:lnTo>
                    <a:pt x="1134" y="167"/>
                  </a:lnTo>
                  <a:lnTo>
                    <a:pt x="1134" y="169"/>
                  </a:lnTo>
                  <a:lnTo>
                    <a:pt x="1132" y="169"/>
                  </a:lnTo>
                  <a:lnTo>
                    <a:pt x="1131" y="169"/>
                  </a:lnTo>
                  <a:lnTo>
                    <a:pt x="1131" y="169"/>
                  </a:lnTo>
                  <a:lnTo>
                    <a:pt x="1128" y="174"/>
                  </a:lnTo>
                  <a:lnTo>
                    <a:pt x="1128" y="174"/>
                  </a:lnTo>
                  <a:lnTo>
                    <a:pt x="1126" y="175"/>
                  </a:lnTo>
                  <a:lnTo>
                    <a:pt x="1125" y="177"/>
                  </a:lnTo>
                  <a:lnTo>
                    <a:pt x="1125" y="178"/>
                  </a:lnTo>
                  <a:lnTo>
                    <a:pt x="1123" y="178"/>
                  </a:lnTo>
                  <a:lnTo>
                    <a:pt x="1121" y="178"/>
                  </a:lnTo>
                  <a:lnTo>
                    <a:pt x="1121" y="178"/>
                  </a:lnTo>
                  <a:lnTo>
                    <a:pt x="1120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5"/>
                  </a:lnTo>
                  <a:lnTo>
                    <a:pt x="1117" y="175"/>
                  </a:lnTo>
                  <a:lnTo>
                    <a:pt x="1118" y="175"/>
                  </a:lnTo>
                  <a:lnTo>
                    <a:pt x="1120" y="174"/>
                  </a:lnTo>
                  <a:lnTo>
                    <a:pt x="1121" y="174"/>
                  </a:lnTo>
                  <a:lnTo>
                    <a:pt x="1123" y="172"/>
                  </a:lnTo>
                  <a:lnTo>
                    <a:pt x="1123" y="172"/>
                  </a:lnTo>
                  <a:lnTo>
                    <a:pt x="1126" y="167"/>
                  </a:lnTo>
                  <a:lnTo>
                    <a:pt x="1129" y="167"/>
                  </a:lnTo>
                  <a:lnTo>
                    <a:pt x="1131" y="166"/>
                  </a:lnTo>
                  <a:lnTo>
                    <a:pt x="1131" y="164"/>
                  </a:lnTo>
                  <a:lnTo>
                    <a:pt x="1132" y="164"/>
                  </a:lnTo>
                  <a:lnTo>
                    <a:pt x="1131" y="164"/>
                  </a:lnTo>
                  <a:lnTo>
                    <a:pt x="1129" y="164"/>
                  </a:lnTo>
                  <a:lnTo>
                    <a:pt x="1128" y="164"/>
                  </a:lnTo>
                  <a:lnTo>
                    <a:pt x="1128" y="164"/>
                  </a:lnTo>
                  <a:lnTo>
                    <a:pt x="1126" y="164"/>
                  </a:lnTo>
                  <a:lnTo>
                    <a:pt x="1123" y="164"/>
                  </a:lnTo>
                  <a:lnTo>
                    <a:pt x="1123" y="164"/>
                  </a:lnTo>
                  <a:lnTo>
                    <a:pt x="1123" y="166"/>
                  </a:lnTo>
                  <a:lnTo>
                    <a:pt x="1123" y="167"/>
                  </a:lnTo>
                  <a:lnTo>
                    <a:pt x="1121" y="167"/>
                  </a:lnTo>
                  <a:lnTo>
                    <a:pt x="1121" y="167"/>
                  </a:lnTo>
                  <a:lnTo>
                    <a:pt x="1120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4" y="167"/>
                  </a:lnTo>
                  <a:lnTo>
                    <a:pt x="1112" y="167"/>
                  </a:lnTo>
                  <a:lnTo>
                    <a:pt x="1114" y="167"/>
                  </a:lnTo>
                  <a:lnTo>
                    <a:pt x="1117" y="166"/>
                  </a:lnTo>
                  <a:lnTo>
                    <a:pt x="1117" y="163"/>
                  </a:lnTo>
                  <a:lnTo>
                    <a:pt x="1117" y="161"/>
                  </a:lnTo>
                  <a:lnTo>
                    <a:pt x="1115" y="161"/>
                  </a:lnTo>
                  <a:lnTo>
                    <a:pt x="1114" y="163"/>
                  </a:lnTo>
                  <a:lnTo>
                    <a:pt x="1114" y="163"/>
                  </a:lnTo>
                  <a:lnTo>
                    <a:pt x="1112" y="163"/>
                  </a:lnTo>
                  <a:lnTo>
                    <a:pt x="1112" y="163"/>
                  </a:lnTo>
                  <a:lnTo>
                    <a:pt x="1110" y="164"/>
                  </a:lnTo>
                  <a:lnTo>
                    <a:pt x="1110" y="164"/>
                  </a:lnTo>
                  <a:lnTo>
                    <a:pt x="1109" y="164"/>
                  </a:lnTo>
                  <a:lnTo>
                    <a:pt x="1107" y="166"/>
                  </a:lnTo>
                  <a:lnTo>
                    <a:pt x="1104" y="166"/>
                  </a:lnTo>
                  <a:lnTo>
                    <a:pt x="1103" y="166"/>
                  </a:lnTo>
                  <a:lnTo>
                    <a:pt x="1101" y="166"/>
                  </a:lnTo>
                  <a:lnTo>
                    <a:pt x="1093" y="164"/>
                  </a:lnTo>
                  <a:lnTo>
                    <a:pt x="1090" y="164"/>
                  </a:lnTo>
                  <a:lnTo>
                    <a:pt x="1087" y="164"/>
                  </a:lnTo>
                  <a:lnTo>
                    <a:pt x="1087" y="164"/>
                  </a:lnTo>
                  <a:lnTo>
                    <a:pt x="1082" y="164"/>
                  </a:lnTo>
                  <a:lnTo>
                    <a:pt x="1080" y="164"/>
                  </a:lnTo>
                  <a:lnTo>
                    <a:pt x="1080" y="163"/>
                  </a:lnTo>
                  <a:lnTo>
                    <a:pt x="1080" y="163"/>
                  </a:lnTo>
                  <a:lnTo>
                    <a:pt x="1079" y="164"/>
                  </a:lnTo>
                  <a:lnTo>
                    <a:pt x="1077" y="164"/>
                  </a:lnTo>
                  <a:lnTo>
                    <a:pt x="1076" y="164"/>
                  </a:lnTo>
                  <a:lnTo>
                    <a:pt x="1071" y="166"/>
                  </a:lnTo>
                  <a:lnTo>
                    <a:pt x="1069" y="166"/>
                  </a:lnTo>
                  <a:lnTo>
                    <a:pt x="1068" y="166"/>
                  </a:lnTo>
                  <a:lnTo>
                    <a:pt x="1068" y="164"/>
                  </a:lnTo>
                  <a:lnTo>
                    <a:pt x="1066" y="163"/>
                  </a:lnTo>
                  <a:lnTo>
                    <a:pt x="1066" y="161"/>
                  </a:lnTo>
                  <a:lnTo>
                    <a:pt x="1066" y="159"/>
                  </a:lnTo>
                  <a:lnTo>
                    <a:pt x="1066" y="159"/>
                  </a:lnTo>
                  <a:lnTo>
                    <a:pt x="1066" y="158"/>
                  </a:lnTo>
                  <a:lnTo>
                    <a:pt x="1071" y="155"/>
                  </a:lnTo>
                  <a:lnTo>
                    <a:pt x="1076" y="152"/>
                  </a:lnTo>
                  <a:lnTo>
                    <a:pt x="1077" y="150"/>
                  </a:lnTo>
                  <a:lnTo>
                    <a:pt x="1077" y="150"/>
                  </a:lnTo>
                  <a:lnTo>
                    <a:pt x="1080" y="148"/>
                  </a:lnTo>
                  <a:lnTo>
                    <a:pt x="1080" y="148"/>
                  </a:lnTo>
                  <a:lnTo>
                    <a:pt x="1079" y="148"/>
                  </a:lnTo>
                  <a:lnTo>
                    <a:pt x="1077" y="148"/>
                  </a:lnTo>
                  <a:lnTo>
                    <a:pt x="1074" y="148"/>
                  </a:lnTo>
                  <a:lnTo>
                    <a:pt x="1071" y="148"/>
                  </a:lnTo>
                  <a:lnTo>
                    <a:pt x="1068" y="148"/>
                  </a:lnTo>
                  <a:lnTo>
                    <a:pt x="1068" y="148"/>
                  </a:lnTo>
                  <a:lnTo>
                    <a:pt x="1069" y="147"/>
                  </a:lnTo>
                  <a:lnTo>
                    <a:pt x="1073" y="144"/>
                  </a:lnTo>
                  <a:lnTo>
                    <a:pt x="1074" y="144"/>
                  </a:lnTo>
                  <a:lnTo>
                    <a:pt x="1073" y="145"/>
                  </a:lnTo>
                  <a:lnTo>
                    <a:pt x="1073" y="145"/>
                  </a:lnTo>
                  <a:lnTo>
                    <a:pt x="1073" y="147"/>
                  </a:lnTo>
                  <a:lnTo>
                    <a:pt x="1073" y="147"/>
                  </a:lnTo>
                  <a:lnTo>
                    <a:pt x="1076" y="147"/>
                  </a:lnTo>
                  <a:lnTo>
                    <a:pt x="1076" y="147"/>
                  </a:lnTo>
                  <a:lnTo>
                    <a:pt x="1076" y="144"/>
                  </a:lnTo>
                  <a:lnTo>
                    <a:pt x="1077" y="142"/>
                  </a:lnTo>
                  <a:lnTo>
                    <a:pt x="1079" y="139"/>
                  </a:lnTo>
                  <a:lnTo>
                    <a:pt x="1079" y="137"/>
                  </a:lnTo>
                  <a:lnTo>
                    <a:pt x="1080" y="137"/>
                  </a:lnTo>
                  <a:lnTo>
                    <a:pt x="1080" y="137"/>
                  </a:lnTo>
                  <a:lnTo>
                    <a:pt x="1082" y="139"/>
                  </a:lnTo>
                  <a:lnTo>
                    <a:pt x="1085" y="139"/>
                  </a:lnTo>
                  <a:lnTo>
                    <a:pt x="1085" y="141"/>
                  </a:lnTo>
                  <a:lnTo>
                    <a:pt x="1085" y="139"/>
                  </a:lnTo>
                  <a:lnTo>
                    <a:pt x="1085" y="139"/>
                  </a:lnTo>
                  <a:lnTo>
                    <a:pt x="1084" y="139"/>
                  </a:lnTo>
                  <a:lnTo>
                    <a:pt x="1084" y="137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4" y="136"/>
                  </a:lnTo>
                  <a:lnTo>
                    <a:pt x="1082" y="134"/>
                  </a:lnTo>
                  <a:lnTo>
                    <a:pt x="1082" y="134"/>
                  </a:lnTo>
                  <a:lnTo>
                    <a:pt x="1082" y="133"/>
                  </a:lnTo>
                  <a:lnTo>
                    <a:pt x="1082" y="131"/>
                  </a:lnTo>
                  <a:lnTo>
                    <a:pt x="1084" y="130"/>
                  </a:lnTo>
                  <a:lnTo>
                    <a:pt x="1085" y="130"/>
                  </a:lnTo>
                  <a:lnTo>
                    <a:pt x="1085" y="130"/>
                  </a:lnTo>
                  <a:lnTo>
                    <a:pt x="1087" y="131"/>
                  </a:lnTo>
                  <a:lnTo>
                    <a:pt x="1088" y="130"/>
                  </a:lnTo>
                  <a:lnTo>
                    <a:pt x="1088" y="130"/>
                  </a:lnTo>
                  <a:lnTo>
                    <a:pt x="1087" y="128"/>
                  </a:lnTo>
                  <a:lnTo>
                    <a:pt x="1087" y="126"/>
                  </a:lnTo>
                  <a:lnTo>
                    <a:pt x="1087" y="126"/>
                  </a:lnTo>
                  <a:lnTo>
                    <a:pt x="1090" y="120"/>
                  </a:lnTo>
                  <a:lnTo>
                    <a:pt x="1091" y="117"/>
                  </a:lnTo>
                  <a:lnTo>
                    <a:pt x="1093" y="112"/>
                  </a:lnTo>
                  <a:lnTo>
                    <a:pt x="1093" y="111"/>
                  </a:lnTo>
                  <a:lnTo>
                    <a:pt x="1095" y="109"/>
                  </a:lnTo>
                  <a:lnTo>
                    <a:pt x="1095" y="109"/>
                  </a:lnTo>
                  <a:lnTo>
                    <a:pt x="1096" y="109"/>
                  </a:lnTo>
                  <a:lnTo>
                    <a:pt x="1098" y="109"/>
                  </a:lnTo>
                  <a:lnTo>
                    <a:pt x="1096" y="109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6"/>
                  </a:lnTo>
                  <a:lnTo>
                    <a:pt x="1098" y="106"/>
                  </a:lnTo>
                  <a:lnTo>
                    <a:pt x="1099" y="104"/>
                  </a:lnTo>
                  <a:lnTo>
                    <a:pt x="1099" y="103"/>
                  </a:lnTo>
                  <a:lnTo>
                    <a:pt x="1099" y="103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103" y="100"/>
                  </a:lnTo>
                  <a:lnTo>
                    <a:pt x="1103" y="100"/>
                  </a:lnTo>
                  <a:lnTo>
                    <a:pt x="1104" y="96"/>
                  </a:lnTo>
                  <a:lnTo>
                    <a:pt x="1104" y="95"/>
                  </a:lnTo>
                  <a:lnTo>
                    <a:pt x="1106" y="95"/>
                  </a:lnTo>
                  <a:lnTo>
                    <a:pt x="1107" y="95"/>
                  </a:lnTo>
                  <a:lnTo>
                    <a:pt x="1112" y="92"/>
                  </a:lnTo>
                  <a:lnTo>
                    <a:pt x="1114" y="90"/>
                  </a:lnTo>
                  <a:lnTo>
                    <a:pt x="1115" y="92"/>
                  </a:lnTo>
                  <a:lnTo>
                    <a:pt x="1117" y="92"/>
                  </a:lnTo>
                  <a:lnTo>
                    <a:pt x="1118" y="93"/>
                  </a:lnTo>
                  <a:lnTo>
                    <a:pt x="1120" y="92"/>
                  </a:lnTo>
                  <a:lnTo>
                    <a:pt x="1118" y="92"/>
                  </a:lnTo>
                  <a:lnTo>
                    <a:pt x="1118" y="90"/>
                  </a:lnTo>
                  <a:lnTo>
                    <a:pt x="1121" y="90"/>
                  </a:lnTo>
                  <a:close/>
                  <a:moveTo>
                    <a:pt x="73" y="89"/>
                  </a:moveTo>
                  <a:lnTo>
                    <a:pt x="73" y="89"/>
                  </a:lnTo>
                  <a:lnTo>
                    <a:pt x="73" y="89"/>
                  </a:lnTo>
                  <a:lnTo>
                    <a:pt x="74" y="90"/>
                  </a:lnTo>
                  <a:lnTo>
                    <a:pt x="74" y="90"/>
                  </a:lnTo>
                  <a:lnTo>
                    <a:pt x="74" y="92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3"/>
                  </a:lnTo>
                  <a:lnTo>
                    <a:pt x="73" y="92"/>
                  </a:lnTo>
                  <a:lnTo>
                    <a:pt x="71" y="90"/>
                  </a:lnTo>
                  <a:lnTo>
                    <a:pt x="71" y="90"/>
                  </a:lnTo>
                  <a:lnTo>
                    <a:pt x="71" y="89"/>
                  </a:lnTo>
                  <a:lnTo>
                    <a:pt x="73" y="89"/>
                  </a:lnTo>
                  <a:close/>
                  <a:moveTo>
                    <a:pt x="1125" y="82"/>
                  </a:moveTo>
                  <a:lnTo>
                    <a:pt x="1125" y="84"/>
                  </a:lnTo>
                  <a:lnTo>
                    <a:pt x="1123" y="85"/>
                  </a:lnTo>
                  <a:lnTo>
                    <a:pt x="1123" y="85"/>
                  </a:lnTo>
                  <a:lnTo>
                    <a:pt x="1123" y="84"/>
                  </a:lnTo>
                  <a:lnTo>
                    <a:pt x="1123" y="84"/>
                  </a:lnTo>
                  <a:lnTo>
                    <a:pt x="1123" y="82"/>
                  </a:lnTo>
                  <a:lnTo>
                    <a:pt x="1125" y="82"/>
                  </a:lnTo>
                  <a:close/>
                  <a:moveTo>
                    <a:pt x="776" y="81"/>
                  </a:moveTo>
                  <a:lnTo>
                    <a:pt x="778" y="81"/>
                  </a:lnTo>
                  <a:lnTo>
                    <a:pt x="778" y="81"/>
                  </a:lnTo>
                  <a:lnTo>
                    <a:pt x="778" y="82"/>
                  </a:lnTo>
                  <a:lnTo>
                    <a:pt x="778" y="82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5" y="84"/>
                  </a:lnTo>
                  <a:lnTo>
                    <a:pt x="773" y="82"/>
                  </a:lnTo>
                  <a:lnTo>
                    <a:pt x="773" y="82"/>
                  </a:lnTo>
                  <a:lnTo>
                    <a:pt x="776" y="81"/>
                  </a:lnTo>
                  <a:close/>
                  <a:moveTo>
                    <a:pt x="29" y="79"/>
                  </a:moveTo>
                  <a:lnTo>
                    <a:pt x="30" y="81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9" y="81"/>
                  </a:lnTo>
                  <a:lnTo>
                    <a:pt x="29" y="81"/>
                  </a:lnTo>
                  <a:lnTo>
                    <a:pt x="29" y="79"/>
                  </a:lnTo>
                  <a:close/>
                  <a:moveTo>
                    <a:pt x="70" y="68"/>
                  </a:moveTo>
                  <a:lnTo>
                    <a:pt x="70" y="68"/>
                  </a:lnTo>
                  <a:lnTo>
                    <a:pt x="70" y="71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7" y="74"/>
                  </a:lnTo>
                  <a:lnTo>
                    <a:pt x="67" y="74"/>
                  </a:lnTo>
                  <a:lnTo>
                    <a:pt x="68" y="73"/>
                  </a:lnTo>
                  <a:lnTo>
                    <a:pt x="67" y="73"/>
                  </a:lnTo>
                  <a:lnTo>
                    <a:pt x="67" y="71"/>
                  </a:lnTo>
                  <a:lnTo>
                    <a:pt x="67" y="70"/>
                  </a:lnTo>
                  <a:lnTo>
                    <a:pt x="68" y="68"/>
                  </a:lnTo>
                  <a:lnTo>
                    <a:pt x="70" y="68"/>
                  </a:lnTo>
                  <a:close/>
                  <a:moveTo>
                    <a:pt x="56" y="67"/>
                  </a:moveTo>
                  <a:lnTo>
                    <a:pt x="56" y="67"/>
                  </a:lnTo>
                  <a:lnTo>
                    <a:pt x="56" y="67"/>
                  </a:lnTo>
                  <a:lnTo>
                    <a:pt x="59" y="70"/>
                  </a:lnTo>
                  <a:lnTo>
                    <a:pt x="60" y="71"/>
                  </a:lnTo>
                  <a:lnTo>
                    <a:pt x="60" y="73"/>
                  </a:lnTo>
                  <a:lnTo>
                    <a:pt x="59" y="74"/>
                  </a:lnTo>
                  <a:lnTo>
                    <a:pt x="57" y="71"/>
                  </a:lnTo>
                  <a:lnTo>
                    <a:pt x="57" y="71"/>
                  </a:lnTo>
                  <a:lnTo>
                    <a:pt x="56" y="68"/>
                  </a:lnTo>
                  <a:lnTo>
                    <a:pt x="56" y="68"/>
                  </a:lnTo>
                  <a:lnTo>
                    <a:pt x="56" y="67"/>
                  </a:lnTo>
                  <a:lnTo>
                    <a:pt x="56" y="67"/>
                  </a:lnTo>
                  <a:close/>
                  <a:moveTo>
                    <a:pt x="52" y="60"/>
                  </a:moveTo>
                  <a:lnTo>
                    <a:pt x="52" y="60"/>
                  </a:lnTo>
                  <a:lnTo>
                    <a:pt x="52" y="60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2" y="62"/>
                  </a:lnTo>
                  <a:lnTo>
                    <a:pt x="52" y="60"/>
                  </a:lnTo>
                  <a:lnTo>
                    <a:pt x="51" y="60"/>
                  </a:lnTo>
                  <a:lnTo>
                    <a:pt x="52" y="60"/>
                  </a:lnTo>
                  <a:close/>
                  <a:moveTo>
                    <a:pt x="748" y="59"/>
                  </a:moveTo>
                  <a:lnTo>
                    <a:pt x="751" y="59"/>
                  </a:lnTo>
                  <a:lnTo>
                    <a:pt x="754" y="62"/>
                  </a:lnTo>
                  <a:lnTo>
                    <a:pt x="756" y="65"/>
                  </a:lnTo>
                  <a:lnTo>
                    <a:pt x="757" y="67"/>
                  </a:lnTo>
                  <a:lnTo>
                    <a:pt x="757" y="68"/>
                  </a:lnTo>
                  <a:lnTo>
                    <a:pt x="757" y="68"/>
                  </a:lnTo>
                  <a:lnTo>
                    <a:pt x="756" y="68"/>
                  </a:lnTo>
                  <a:lnTo>
                    <a:pt x="752" y="68"/>
                  </a:lnTo>
                  <a:lnTo>
                    <a:pt x="751" y="68"/>
                  </a:lnTo>
                  <a:lnTo>
                    <a:pt x="748" y="67"/>
                  </a:lnTo>
                  <a:lnTo>
                    <a:pt x="741" y="63"/>
                  </a:lnTo>
                  <a:lnTo>
                    <a:pt x="738" y="63"/>
                  </a:lnTo>
                  <a:lnTo>
                    <a:pt x="738" y="62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8" y="59"/>
                  </a:lnTo>
                  <a:close/>
                  <a:moveTo>
                    <a:pt x="18" y="59"/>
                  </a:moveTo>
                  <a:lnTo>
                    <a:pt x="18" y="59"/>
                  </a:lnTo>
                  <a:lnTo>
                    <a:pt x="19" y="59"/>
                  </a:lnTo>
                  <a:lnTo>
                    <a:pt x="21" y="62"/>
                  </a:lnTo>
                  <a:lnTo>
                    <a:pt x="21" y="63"/>
                  </a:lnTo>
                  <a:lnTo>
                    <a:pt x="21" y="65"/>
                  </a:lnTo>
                  <a:lnTo>
                    <a:pt x="19" y="65"/>
                  </a:lnTo>
                  <a:lnTo>
                    <a:pt x="18" y="65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9" y="68"/>
                  </a:lnTo>
                  <a:lnTo>
                    <a:pt x="21" y="68"/>
                  </a:lnTo>
                  <a:lnTo>
                    <a:pt x="24" y="70"/>
                  </a:lnTo>
                  <a:lnTo>
                    <a:pt x="22" y="71"/>
                  </a:lnTo>
                  <a:lnTo>
                    <a:pt x="21" y="71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6"/>
                  </a:lnTo>
                  <a:lnTo>
                    <a:pt x="26" y="76"/>
                  </a:lnTo>
                  <a:lnTo>
                    <a:pt x="26" y="78"/>
                  </a:lnTo>
                  <a:lnTo>
                    <a:pt x="29" y="78"/>
                  </a:lnTo>
                  <a:lnTo>
                    <a:pt x="29" y="79"/>
                  </a:lnTo>
                  <a:lnTo>
                    <a:pt x="27" y="79"/>
                  </a:lnTo>
                  <a:lnTo>
                    <a:pt x="24" y="78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1" y="74"/>
                  </a:lnTo>
                  <a:lnTo>
                    <a:pt x="18" y="73"/>
                  </a:lnTo>
                  <a:lnTo>
                    <a:pt x="15" y="68"/>
                  </a:lnTo>
                  <a:lnTo>
                    <a:pt x="13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3" y="65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5" y="60"/>
                  </a:lnTo>
                  <a:lnTo>
                    <a:pt x="16" y="59"/>
                  </a:lnTo>
                  <a:lnTo>
                    <a:pt x="18" y="59"/>
                  </a:lnTo>
                  <a:close/>
                  <a:moveTo>
                    <a:pt x="59" y="57"/>
                  </a:moveTo>
                  <a:lnTo>
                    <a:pt x="59" y="57"/>
                  </a:lnTo>
                  <a:lnTo>
                    <a:pt x="60" y="59"/>
                  </a:lnTo>
                  <a:lnTo>
                    <a:pt x="63" y="60"/>
                  </a:lnTo>
                  <a:lnTo>
                    <a:pt x="65" y="60"/>
                  </a:lnTo>
                  <a:lnTo>
                    <a:pt x="65" y="65"/>
                  </a:lnTo>
                  <a:lnTo>
                    <a:pt x="67" y="71"/>
                  </a:lnTo>
                  <a:lnTo>
                    <a:pt x="67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3" y="78"/>
                  </a:lnTo>
                  <a:lnTo>
                    <a:pt x="63" y="76"/>
                  </a:lnTo>
                  <a:lnTo>
                    <a:pt x="63" y="73"/>
                  </a:lnTo>
                  <a:lnTo>
                    <a:pt x="62" y="71"/>
                  </a:lnTo>
                  <a:lnTo>
                    <a:pt x="62" y="71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2" y="70"/>
                  </a:lnTo>
                  <a:lnTo>
                    <a:pt x="60" y="70"/>
                  </a:lnTo>
                  <a:lnTo>
                    <a:pt x="59" y="68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6" y="63"/>
                  </a:lnTo>
                  <a:lnTo>
                    <a:pt x="57" y="63"/>
                  </a:lnTo>
                  <a:lnTo>
                    <a:pt x="57" y="62"/>
                  </a:lnTo>
                  <a:lnTo>
                    <a:pt x="57" y="60"/>
                  </a:lnTo>
                  <a:lnTo>
                    <a:pt x="59" y="59"/>
                  </a:lnTo>
                  <a:lnTo>
                    <a:pt x="59" y="57"/>
                  </a:lnTo>
                  <a:close/>
                  <a:moveTo>
                    <a:pt x="56" y="57"/>
                  </a:moveTo>
                  <a:lnTo>
                    <a:pt x="56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59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6" y="57"/>
                  </a:lnTo>
                  <a:close/>
                  <a:moveTo>
                    <a:pt x="767" y="55"/>
                  </a:moveTo>
                  <a:lnTo>
                    <a:pt x="768" y="57"/>
                  </a:lnTo>
                  <a:lnTo>
                    <a:pt x="768" y="57"/>
                  </a:lnTo>
                  <a:lnTo>
                    <a:pt x="768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5"/>
                  </a:lnTo>
                  <a:close/>
                  <a:moveTo>
                    <a:pt x="38" y="51"/>
                  </a:moveTo>
                  <a:lnTo>
                    <a:pt x="38" y="51"/>
                  </a:lnTo>
                  <a:lnTo>
                    <a:pt x="41" y="52"/>
                  </a:lnTo>
                  <a:lnTo>
                    <a:pt x="44" y="54"/>
                  </a:lnTo>
                  <a:lnTo>
                    <a:pt x="46" y="54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3" y="57"/>
                  </a:lnTo>
                  <a:lnTo>
                    <a:pt x="40" y="55"/>
                  </a:lnTo>
                  <a:lnTo>
                    <a:pt x="38" y="54"/>
                  </a:lnTo>
                  <a:lnTo>
                    <a:pt x="37" y="52"/>
                  </a:lnTo>
                  <a:lnTo>
                    <a:pt x="38" y="51"/>
                  </a:lnTo>
                  <a:close/>
                  <a:moveTo>
                    <a:pt x="38" y="41"/>
                  </a:moveTo>
                  <a:lnTo>
                    <a:pt x="38" y="41"/>
                  </a:lnTo>
                  <a:lnTo>
                    <a:pt x="40" y="43"/>
                  </a:lnTo>
                  <a:lnTo>
                    <a:pt x="40" y="43"/>
                  </a:lnTo>
                  <a:lnTo>
                    <a:pt x="41" y="44"/>
                  </a:lnTo>
                  <a:lnTo>
                    <a:pt x="41" y="44"/>
                  </a:lnTo>
                  <a:lnTo>
                    <a:pt x="40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7" y="44"/>
                  </a:lnTo>
                  <a:lnTo>
                    <a:pt x="37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7" y="41"/>
                  </a:lnTo>
                  <a:lnTo>
                    <a:pt x="38" y="41"/>
                  </a:lnTo>
                  <a:close/>
                  <a:moveTo>
                    <a:pt x="0" y="40"/>
                  </a:moveTo>
                  <a:lnTo>
                    <a:pt x="2" y="40"/>
                  </a:lnTo>
                  <a:lnTo>
                    <a:pt x="2" y="41"/>
                  </a:lnTo>
                  <a:lnTo>
                    <a:pt x="7" y="41"/>
                  </a:lnTo>
                  <a:lnTo>
                    <a:pt x="8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3" y="48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3"/>
                  </a:lnTo>
                  <a:lnTo>
                    <a:pt x="19" y="44"/>
                  </a:lnTo>
                  <a:lnTo>
                    <a:pt x="18" y="46"/>
                  </a:lnTo>
                  <a:lnTo>
                    <a:pt x="18" y="49"/>
                  </a:lnTo>
                  <a:lnTo>
                    <a:pt x="16" y="52"/>
                  </a:lnTo>
                  <a:lnTo>
                    <a:pt x="16" y="55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0" y="60"/>
                  </a:lnTo>
                  <a:lnTo>
                    <a:pt x="8" y="59"/>
                  </a:lnTo>
                  <a:lnTo>
                    <a:pt x="5" y="59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8" y="55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7" y="54"/>
                  </a:lnTo>
                  <a:lnTo>
                    <a:pt x="3" y="54"/>
                  </a:lnTo>
                  <a:lnTo>
                    <a:pt x="2" y="52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0" y="40"/>
                  </a:lnTo>
                  <a:close/>
                  <a:moveTo>
                    <a:pt x="32" y="30"/>
                  </a:move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3"/>
                  </a:lnTo>
                  <a:lnTo>
                    <a:pt x="32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2" y="32"/>
                  </a:lnTo>
                  <a:lnTo>
                    <a:pt x="32" y="30"/>
                  </a:lnTo>
                  <a:close/>
                  <a:moveTo>
                    <a:pt x="41" y="22"/>
                  </a:moveTo>
                  <a:lnTo>
                    <a:pt x="41" y="24"/>
                  </a:lnTo>
                  <a:lnTo>
                    <a:pt x="40" y="27"/>
                  </a:lnTo>
                  <a:lnTo>
                    <a:pt x="37" y="29"/>
                  </a:lnTo>
                  <a:lnTo>
                    <a:pt x="37" y="29"/>
                  </a:lnTo>
                  <a:lnTo>
                    <a:pt x="37" y="27"/>
                  </a:lnTo>
                  <a:lnTo>
                    <a:pt x="40" y="24"/>
                  </a:lnTo>
                  <a:lnTo>
                    <a:pt x="41" y="22"/>
                  </a:lnTo>
                  <a:close/>
                  <a:moveTo>
                    <a:pt x="1041" y="0"/>
                  </a:moveTo>
                  <a:lnTo>
                    <a:pt x="1041" y="0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3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0"/>
                  </a:lnTo>
                  <a:lnTo>
                    <a:pt x="10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5" name="Freeform 312">
              <a:extLst>
                <a:ext uri="{FF2B5EF4-FFF2-40B4-BE49-F238E27FC236}">
                  <a16:creationId xmlns:a16="http://schemas.microsoft.com/office/drawing/2014/main" id="{C8A9B808-37F4-4FA2-8F19-6C6CA1BEAB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90531" y="1932615"/>
              <a:ext cx="2403391" cy="1237756"/>
            </a:xfrm>
            <a:custGeom>
              <a:avLst/>
              <a:gdLst>
                <a:gd name="T0" fmla="*/ 890 w 1233"/>
                <a:gd name="T1" fmla="*/ 360 h 635"/>
                <a:gd name="T2" fmla="*/ 880 w 1233"/>
                <a:gd name="T3" fmla="*/ 294 h 635"/>
                <a:gd name="T4" fmla="*/ 692 w 1233"/>
                <a:gd name="T5" fmla="*/ 247 h 635"/>
                <a:gd name="T6" fmla="*/ 970 w 1233"/>
                <a:gd name="T7" fmla="*/ 230 h 635"/>
                <a:gd name="T8" fmla="*/ 904 w 1233"/>
                <a:gd name="T9" fmla="*/ 212 h 635"/>
                <a:gd name="T10" fmla="*/ 874 w 1233"/>
                <a:gd name="T11" fmla="*/ 200 h 635"/>
                <a:gd name="T12" fmla="*/ 798 w 1233"/>
                <a:gd name="T13" fmla="*/ 156 h 635"/>
                <a:gd name="T14" fmla="*/ 838 w 1233"/>
                <a:gd name="T15" fmla="*/ 146 h 635"/>
                <a:gd name="T16" fmla="*/ 459 w 1233"/>
                <a:gd name="T17" fmla="*/ 102 h 635"/>
                <a:gd name="T18" fmla="*/ 894 w 1233"/>
                <a:gd name="T19" fmla="*/ 94 h 635"/>
                <a:gd name="T20" fmla="*/ 585 w 1233"/>
                <a:gd name="T21" fmla="*/ 77 h 635"/>
                <a:gd name="T22" fmla="*/ 733 w 1233"/>
                <a:gd name="T23" fmla="*/ 66 h 635"/>
                <a:gd name="T24" fmla="*/ 27 w 1233"/>
                <a:gd name="T25" fmla="*/ 61 h 635"/>
                <a:gd name="T26" fmla="*/ 625 w 1233"/>
                <a:gd name="T27" fmla="*/ 55 h 635"/>
                <a:gd name="T28" fmla="*/ 615 w 1233"/>
                <a:gd name="T29" fmla="*/ 69 h 635"/>
                <a:gd name="T30" fmla="*/ 696 w 1233"/>
                <a:gd name="T31" fmla="*/ 22 h 635"/>
                <a:gd name="T32" fmla="*/ 722 w 1233"/>
                <a:gd name="T33" fmla="*/ 69 h 635"/>
                <a:gd name="T34" fmla="*/ 787 w 1233"/>
                <a:gd name="T35" fmla="*/ 115 h 635"/>
                <a:gd name="T36" fmla="*/ 853 w 1233"/>
                <a:gd name="T37" fmla="*/ 71 h 635"/>
                <a:gd name="T38" fmla="*/ 825 w 1233"/>
                <a:gd name="T39" fmla="*/ 134 h 635"/>
                <a:gd name="T40" fmla="*/ 756 w 1233"/>
                <a:gd name="T41" fmla="*/ 159 h 635"/>
                <a:gd name="T42" fmla="*/ 738 w 1233"/>
                <a:gd name="T43" fmla="*/ 203 h 635"/>
                <a:gd name="T44" fmla="*/ 705 w 1233"/>
                <a:gd name="T45" fmla="*/ 228 h 635"/>
                <a:gd name="T46" fmla="*/ 669 w 1233"/>
                <a:gd name="T47" fmla="*/ 304 h 635"/>
                <a:gd name="T48" fmla="*/ 801 w 1233"/>
                <a:gd name="T49" fmla="*/ 381 h 635"/>
                <a:gd name="T50" fmla="*/ 871 w 1233"/>
                <a:gd name="T51" fmla="*/ 468 h 635"/>
                <a:gd name="T52" fmla="*/ 896 w 1233"/>
                <a:gd name="T53" fmla="*/ 412 h 635"/>
                <a:gd name="T54" fmla="*/ 921 w 1233"/>
                <a:gd name="T55" fmla="*/ 291 h 635"/>
                <a:gd name="T56" fmla="*/ 981 w 1233"/>
                <a:gd name="T57" fmla="*/ 238 h 635"/>
                <a:gd name="T58" fmla="*/ 1031 w 1233"/>
                <a:gd name="T59" fmla="*/ 282 h 635"/>
                <a:gd name="T60" fmla="*/ 1050 w 1233"/>
                <a:gd name="T61" fmla="*/ 329 h 635"/>
                <a:gd name="T62" fmla="*/ 1093 w 1233"/>
                <a:gd name="T63" fmla="*/ 302 h 635"/>
                <a:gd name="T64" fmla="*/ 1124 w 1233"/>
                <a:gd name="T65" fmla="*/ 310 h 635"/>
                <a:gd name="T66" fmla="*/ 1136 w 1233"/>
                <a:gd name="T67" fmla="*/ 354 h 635"/>
                <a:gd name="T68" fmla="*/ 1197 w 1233"/>
                <a:gd name="T69" fmla="*/ 395 h 635"/>
                <a:gd name="T70" fmla="*/ 1213 w 1233"/>
                <a:gd name="T71" fmla="*/ 416 h 635"/>
                <a:gd name="T72" fmla="*/ 1162 w 1233"/>
                <a:gd name="T73" fmla="*/ 485 h 635"/>
                <a:gd name="T74" fmla="*/ 1002 w 1233"/>
                <a:gd name="T75" fmla="*/ 550 h 635"/>
                <a:gd name="T76" fmla="*/ 924 w 1233"/>
                <a:gd name="T77" fmla="*/ 597 h 635"/>
                <a:gd name="T78" fmla="*/ 897 w 1233"/>
                <a:gd name="T79" fmla="*/ 617 h 635"/>
                <a:gd name="T80" fmla="*/ 845 w 1233"/>
                <a:gd name="T81" fmla="*/ 622 h 635"/>
                <a:gd name="T82" fmla="*/ 869 w 1233"/>
                <a:gd name="T83" fmla="*/ 584 h 635"/>
                <a:gd name="T84" fmla="*/ 875 w 1233"/>
                <a:gd name="T85" fmla="*/ 570 h 635"/>
                <a:gd name="T86" fmla="*/ 817 w 1233"/>
                <a:gd name="T87" fmla="*/ 554 h 635"/>
                <a:gd name="T88" fmla="*/ 787 w 1233"/>
                <a:gd name="T89" fmla="*/ 512 h 635"/>
                <a:gd name="T90" fmla="*/ 756 w 1233"/>
                <a:gd name="T91" fmla="*/ 515 h 635"/>
                <a:gd name="T92" fmla="*/ 259 w 1233"/>
                <a:gd name="T93" fmla="*/ 509 h 635"/>
                <a:gd name="T94" fmla="*/ 232 w 1233"/>
                <a:gd name="T95" fmla="*/ 483 h 635"/>
                <a:gd name="T96" fmla="*/ 194 w 1233"/>
                <a:gd name="T97" fmla="*/ 460 h 635"/>
                <a:gd name="T98" fmla="*/ 172 w 1233"/>
                <a:gd name="T99" fmla="*/ 423 h 635"/>
                <a:gd name="T100" fmla="*/ 164 w 1233"/>
                <a:gd name="T101" fmla="*/ 383 h 635"/>
                <a:gd name="T102" fmla="*/ 89 w 1233"/>
                <a:gd name="T103" fmla="*/ 304 h 635"/>
                <a:gd name="T104" fmla="*/ 77 w 1233"/>
                <a:gd name="T105" fmla="*/ 77 h 635"/>
                <a:gd name="T106" fmla="*/ 150 w 1233"/>
                <a:gd name="T107" fmla="*/ 60 h 635"/>
                <a:gd name="T108" fmla="*/ 172 w 1233"/>
                <a:gd name="T109" fmla="*/ 56 h 635"/>
                <a:gd name="T110" fmla="*/ 245 w 1233"/>
                <a:gd name="T111" fmla="*/ 67 h 635"/>
                <a:gd name="T112" fmla="*/ 387 w 1233"/>
                <a:gd name="T113" fmla="*/ 108 h 635"/>
                <a:gd name="T114" fmla="*/ 483 w 1233"/>
                <a:gd name="T115" fmla="*/ 127 h 635"/>
                <a:gd name="T116" fmla="*/ 467 w 1233"/>
                <a:gd name="T117" fmla="*/ 96 h 635"/>
                <a:gd name="T118" fmla="*/ 623 w 1233"/>
                <a:gd name="T119" fmla="*/ 108 h 635"/>
                <a:gd name="T120" fmla="*/ 659 w 1233"/>
                <a:gd name="T121" fmla="*/ 123 h 635"/>
                <a:gd name="T122" fmla="*/ 678 w 1233"/>
                <a:gd name="T123" fmla="*/ 74 h 635"/>
                <a:gd name="T124" fmla="*/ 655 w 1233"/>
                <a:gd name="T125" fmla="*/ 17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33" h="635">
                  <a:moveTo>
                    <a:pt x="901" y="362"/>
                  </a:moveTo>
                  <a:lnTo>
                    <a:pt x="902" y="362"/>
                  </a:lnTo>
                  <a:lnTo>
                    <a:pt x="902" y="365"/>
                  </a:lnTo>
                  <a:lnTo>
                    <a:pt x="902" y="367"/>
                  </a:lnTo>
                  <a:lnTo>
                    <a:pt x="901" y="367"/>
                  </a:lnTo>
                  <a:lnTo>
                    <a:pt x="901" y="368"/>
                  </a:lnTo>
                  <a:lnTo>
                    <a:pt x="899" y="368"/>
                  </a:lnTo>
                  <a:lnTo>
                    <a:pt x="899" y="368"/>
                  </a:lnTo>
                  <a:lnTo>
                    <a:pt x="897" y="368"/>
                  </a:lnTo>
                  <a:lnTo>
                    <a:pt x="897" y="368"/>
                  </a:lnTo>
                  <a:lnTo>
                    <a:pt x="899" y="367"/>
                  </a:lnTo>
                  <a:lnTo>
                    <a:pt x="899" y="365"/>
                  </a:lnTo>
                  <a:lnTo>
                    <a:pt x="899" y="365"/>
                  </a:lnTo>
                  <a:lnTo>
                    <a:pt x="899" y="364"/>
                  </a:lnTo>
                  <a:lnTo>
                    <a:pt x="901" y="362"/>
                  </a:lnTo>
                  <a:lnTo>
                    <a:pt x="901" y="362"/>
                  </a:lnTo>
                  <a:close/>
                  <a:moveTo>
                    <a:pt x="888" y="362"/>
                  </a:moveTo>
                  <a:lnTo>
                    <a:pt x="888" y="364"/>
                  </a:lnTo>
                  <a:lnTo>
                    <a:pt x="886" y="365"/>
                  </a:lnTo>
                  <a:lnTo>
                    <a:pt x="883" y="367"/>
                  </a:lnTo>
                  <a:lnTo>
                    <a:pt x="882" y="367"/>
                  </a:lnTo>
                  <a:lnTo>
                    <a:pt x="882" y="367"/>
                  </a:lnTo>
                  <a:lnTo>
                    <a:pt x="882" y="365"/>
                  </a:lnTo>
                  <a:lnTo>
                    <a:pt x="882" y="365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6" y="364"/>
                  </a:lnTo>
                  <a:lnTo>
                    <a:pt x="886" y="364"/>
                  </a:lnTo>
                  <a:lnTo>
                    <a:pt x="888" y="362"/>
                  </a:lnTo>
                  <a:lnTo>
                    <a:pt x="888" y="362"/>
                  </a:lnTo>
                  <a:close/>
                  <a:moveTo>
                    <a:pt x="893" y="359"/>
                  </a:moveTo>
                  <a:lnTo>
                    <a:pt x="893" y="359"/>
                  </a:lnTo>
                  <a:lnTo>
                    <a:pt x="893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6" y="362"/>
                  </a:lnTo>
                  <a:lnTo>
                    <a:pt x="896" y="362"/>
                  </a:lnTo>
                  <a:lnTo>
                    <a:pt x="897" y="362"/>
                  </a:lnTo>
                  <a:lnTo>
                    <a:pt x="897" y="362"/>
                  </a:lnTo>
                  <a:lnTo>
                    <a:pt x="897" y="364"/>
                  </a:lnTo>
                  <a:lnTo>
                    <a:pt x="897" y="364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6" y="368"/>
                  </a:lnTo>
                  <a:lnTo>
                    <a:pt x="896" y="370"/>
                  </a:lnTo>
                  <a:lnTo>
                    <a:pt x="894" y="373"/>
                  </a:lnTo>
                  <a:lnTo>
                    <a:pt x="893" y="373"/>
                  </a:lnTo>
                  <a:lnTo>
                    <a:pt x="893" y="373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7"/>
                  </a:lnTo>
                  <a:lnTo>
                    <a:pt x="894" y="368"/>
                  </a:lnTo>
                  <a:lnTo>
                    <a:pt x="891" y="373"/>
                  </a:lnTo>
                  <a:lnTo>
                    <a:pt x="890" y="373"/>
                  </a:lnTo>
                  <a:lnTo>
                    <a:pt x="890" y="375"/>
                  </a:lnTo>
                  <a:lnTo>
                    <a:pt x="890" y="375"/>
                  </a:lnTo>
                  <a:lnTo>
                    <a:pt x="888" y="375"/>
                  </a:lnTo>
                  <a:lnTo>
                    <a:pt x="886" y="375"/>
                  </a:lnTo>
                  <a:lnTo>
                    <a:pt x="890" y="370"/>
                  </a:lnTo>
                  <a:lnTo>
                    <a:pt x="890" y="368"/>
                  </a:lnTo>
                  <a:lnTo>
                    <a:pt x="890" y="368"/>
                  </a:lnTo>
                  <a:lnTo>
                    <a:pt x="888" y="368"/>
                  </a:lnTo>
                  <a:lnTo>
                    <a:pt x="885" y="373"/>
                  </a:lnTo>
                  <a:lnTo>
                    <a:pt x="883" y="375"/>
                  </a:lnTo>
                  <a:lnTo>
                    <a:pt x="883" y="373"/>
                  </a:lnTo>
                  <a:lnTo>
                    <a:pt x="882" y="373"/>
                  </a:lnTo>
                  <a:lnTo>
                    <a:pt x="882" y="373"/>
                  </a:lnTo>
                  <a:lnTo>
                    <a:pt x="885" y="368"/>
                  </a:lnTo>
                  <a:lnTo>
                    <a:pt x="888" y="367"/>
                  </a:lnTo>
                  <a:lnTo>
                    <a:pt x="890" y="365"/>
                  </a:lnTo>
                  <a:lnTo>
                    <a:pt x="890" y="364"/>
                  </a:lnTo>
                  <a:lnTo>
                    <a:pt x="890" y="362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1" y="360"/>
                  </a:lnTo>
                  <a:lnTo>
                    <a:pt x="891" y="362"/>
                  </a:lnTo>
                  <a:lnTo>
                    <a:pt x="890" y="365"/>
                  </a:lnTo>
                  <a:lnTo>
                    <a:pt x="890" y="367"/>
                  </a:lnTo>
                  <a:lnTo>
                    <a:pt x="888" y="367"/>
                  </a:lnTo>
                  <a:lnTo>
                    <a:pt x="890" y="368"/>
                  </a:lnTo>
                  <a:lnTo>
                    <a:pt x="890" y="367"/>
                  </a:lnTo>
                  <a:lnTo>
                    <a:pt x="891" y="365"/>
                  </a:lnTo>
                  <a:lnTo>
                    <a:pt x="891" y="364"/>
                  </a:lnTo>
                  <a:lnTo>
                    <a:pt x="893" y="362"/>
                  </a:lnTo>
                  <a:lnTo>
                    <a:pt x="893" y="359"/>
                  </a:lnTo>
                  <a:close/>
                  <a:moveTo>
                    <a:pt x="888" y="356"/>
                  </a:moveTo>
                  <a:lnTo>
                    <a:pt x="890" y="356"/>
                  </a:lnTo>
                  <a:lnTo>
                    <a:pt x="890" y="356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88" y="359"/>
                  </a:lnTo>
                  <a:lnTo>
                    <a:pt x="888" y="359"/>
                  </a:lnTo>
                  <a:lnTo>
                    <a:pt x="890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close/>
                  <a:moveTo>
                    <a:pt x="883" y="354"/>
                  </a:moveTo>
                  <a:lnTo>
                    <a:pt x="885" y="354"/>
                  </a:lnTo>
                  <a:lnTo>
                    <a:pt x="885" y="354"/>
                  </a:lnTo>
                  <a:lnTo>
                    <a:pt x="885" y="354"/>
                  </a:lnTo>
                  <a:lnTo>
                    <a:pt x="885" y="356"/>
                  </a:lnTo>
                  <a:lnTo>
                    <a:pt x="883" y="356"/>
                  </a:lnTo>
                  <a:lnTo>
                    <a:pt x="883" y="356"/>
                  </a:lnTo>
                  <a:lnTo>
                    <a:pt x="883" y="354"/>
                  </a:lnTo>
                  <a:lnTo>
                    <a:pt x="883" y="354"/>
                  </a:lnTo>
                  <a:close/>
                  <a:moveTo>
                    <a:pt x="1145" y="338"/>
                  </a:moveTo>
                  <a:lnTo>
                    <a:pt x="1147" y="340"/>
                  </a:lnTo>
                  <a:lnTo>
                    <a:pt x="1148" y="340"/>
                  </a:lnTo>
                  <a:lnTo>
                    <a:pt x="1148" y="342"/>
                  </a:lnTo>
                  <a:lnTo>
                    <a:pt x="1145" y="342"/>
                  </a:lnTo>
                  <a:lnTo>
                    <a:pt x="1143" y="340"/>
                  </a:lnTo>
                  <a:lnTo>
                    <a:pt x="1142" y="340"/>
                  </a:lnTo>
                  <a:lnTo>
                    <a:pt x="1142" y="340"/>
                  </a:lnTo>
                  <a:lnTo>
                    <a:pt x="1143" y="338"/>
                  </a:lnTo>
                  <a:lnTo>
                    <a:pt x="1143" y="340"/>
                  </a:lnTo>
                  <a:lnTo>
                    <a:pt x="1143" y="338"/>
                  </a:lnTo>
                  <a:lnTo>
                    <a:pt x="1145" y="338"/>
                  </a:lnTo>
                  <a:close/>
                  <a:moveTo>
                    <a:pt x="886" y="338"/>
                  </a:moveTo>
                  <a:lnTo>
                    <a:pt x="886" y="338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5" y="340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6" y="338"/>
                  </a:lnTo>
                  <a:lnTo>
                    <a:pt x="886" y="338"/>
                  </a:lnTo>
                  <a:close/>
                  <a:moveTo>
                    <a:pt x="1038" y="305"/>
                  </a:moveTo>
                  <a:lnTo>
                    <a:pt x="1038" y="307"/>
                  </a:lnTo>
                  <a:lnTo>
                    <a:pt x="1039" y="307"/>
                  </a:lnTo>
                  <a:lnTo>
                    <a:pt x="1039" y="307"/>
                  </a:lnTo>
                  <a:lnTo>
                    <a:pt x="1039" y="308"/>
                  </a:lnTo>
                  <a:lnTo>
                    <a:pt x="1038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08"/>
                  </a:lnTo>
                  <a:lnTo>
                    <a:pt x="1036" y="307"/>
                  </a:lnTo>
                  <a:lnTo>
                    <a:pt x="1036" y="307"/>
                  </a:lnTo>
                  <a:lnTo>
                    <a:pt x="1036" y="305"/>
                  </a:lnTo>
                  <a:lnTo>
                    <a:pt x="1038" y="305"/>
                  </a:lnTo>
                  <a:close/>
                  <a:moveTo>
                    <a:pt x="879" y="293"/>
                  </a:moveTo>
                  <a:lnTo>
                    <a:pt x="880" y="294"/>
                  </a:lnTo>
                  <a:lnTo>
                    <a:pt x="880" y="294"/>
                  </a:lnTo>
                  <a:lnTo>
                    <a:pt x="879" y="296"/>
                  </a:lnTo>
                  <a:lnTo>
                    <a:pt x="879" y="296"/>
                  </a:lnTo>
                  <a:lnTo>
                    <a:pt x="877" y="296"/>
                  </a:lnTo>
                  <a:lnTo>
                    <a:pt x="877" y="296"/>
                  </a:lnTo>
                  <a:lnTo>
                    <a:pt x="879" y="294"/>
                  </a:lnTo>
                  <a:lnTo>
                    <a:pt x="879" y="294"/>
                  </a:lnTo>
                  <a:lnTo>
                    <a:pt x="879" y="293"/>
                  </a:lnTo>
                  <a:close/>
                  <a:moveTo>
                    <a:pt x="883" y="290"/>
                  </a:moveTo>
                  <a:lnTo>
                    <a:pt x="883" y="291"/>
                  </a:lnTo>
                  <a:lnTo>
                    <a:pt x="883" y="291"/>
                  </a:lnTo>
                  <a:lnTo>
                    <a:pt x="882" y="293"/>
                  </a:lnTo>
                  <a:lnTo>
                    <a:pt x="880" y="293"/>
                  </a:lnTo>
                  <a:lnTo>
                    <a:pt x="880" y="291"/>
                  </a:lnTo>
                  <a:lnTo>
                    <a:pt x="882" y="291"/>
                  </a:lnTo>
                  <a:lnTo>
                    <a:pt x="882" y="290"/>
                  </a:lnTo>
                  <a:lnTo>
                    <a:pt x="883" y="290"/>
                  </a:lnTo>
                  <a:close/>
                  <a:moveTo>
                    <a:pt x="1104" y="277"/>
                  </a:moveTo>
                  <a:lnTo>
                    <a:pt x="1106" y="279"/>
                  </a:lnTo>
                  <a:lnTo>
                    <a:pt x="1106" y="279"/>
                  </a:lnTo>
                  <a:lnTo>
                    <a:pt x="1107" y="280"/>
                  </a:lnTo>
                  <a:lnTo>
                    <a:pt x="1107" y="282"/>
                  </a:lnTo>
                  <a:lnTo>
                    <a:pt x="1106" y="280"/>
                  </a:lnTo>
                  <a:lnTo>
                    <a:pt x="1102" y="280"/>
                  </a:lnTo>
                  <a:lnTo>
                    <a:pt x="1102" y="279"/>
                  </a:lnTo>
                  <a:lnTo>
                    <a:pt x="1101" y="279"/>
                  </a:lnTo>
                  <a:lnTo>
                    <a:pt x="1101" y="277"/>
                  </a:lnTo>
                  <a:lnTo>
                    <a:pt x="1102" y="277"/>
                  </a:lnTo>
                  <a:lnTo>
                    <a:pt x="1104" y="277"/>
                  </a:lnTo>
                  <a:close/>
                  <a:moveTo>
                    <a:pt x="1055" y="275"/>
                  </a:moveTo>
                  <a:lnTo>
                    <a:pt x="1057" y="275"/>
                  </a:lnTo>
                  <a:lnTo>
                    <a:pt x="1057" y="275"/>
                  </a:lnTo>
                  <a:lnTo>
                    <a:pt x="1058" y="277"/>
                  </a:lnTo>
                  <a:lnTo>
                    <a:pt x="1058" y="279"/>
                  </a:lnTo>
                  <a:lnTo>
                    <a:pt x="1058" y="279"/>
                  </a:lnTo>
                  <a:lnTo>
                    <a:pt x="1057" y="280"/>
                  </a:lnTo>
                  <a:lnTo>
                    <a:pt x="1055" y="282"/>
                  </a:lnTo>
                  <a:lnTo>
                    <a:pt x="1052" y="282"/>
                  </a:lnTo>
                  <a:lnTo>
                    <a:pt x="1050" y="282"/>
                  </a:lnTo>
                  <a:lnTo>
                    <a:pt x="1050" y="282"/>
                  </a:lnTo>
                  <a:lnTo>
                    <a:pt x="1050" y="280"/>
                  </a:lnTo>
                  <a:lnTo>
                    <a:pt x="1050" y="280"/>
                  </a:lnTo>
                  <a:lnTo>
                    <a:pt x="1052" y="277"/>
                  </a:lnTo>
                  <a:lnTo>
                    <a:pt x="1054" y="275"/>
                  </a:lnTo>
                  <a:lnTo>
                    <a:pt x="1055" y="275"/>
                  </a:lnTo>
                  <a:close/>
                  <a:moveTo>
                    <a:pt x="908" y="269"/>
                  </a:moveTo>
                  <a:lnTo>
                    <a:pt x="907" y="271"/>
                  </a:lnTo>
                  <a:lnTo>
                    <a:pt x="905" y="271"/>
                  </a:lnTo>
                  <a:lnTo>
                    <a:pt x="904" y="272"/>
                  </a:lnTo>
                  <a:lnTo>
                    <a:pt x="902" y="272"/>
                  </a:lnTo>
                  <a:lnTo>
                    <a:pt x="902" y="272"/>
                  </a:lnTo>
                  <a:lnTo>
                    <a:pt x="902" y="271"/>
                  </a:lnTo>
                  <a:lnTo>
                    <a:pt x="905" y="271"/>
                  </a:lnTo>
                  <a:lnTo>
                    <a:pt x="908" y="269"/>
                  </a:lnTo>
                  <a:close/>
                  <a:moveTo>
                    <a:pt x="1098" y="250"/>
                  </a:moveTo>
                  <a:lnTo>
                    <a:pt x="1099" y="250"/>
                  </a:lnTo>
                  <a:lnTo>
                    <a:pt x="1102" y="252"/>
                  </a:lnTo>
                  <a:lnTo>
                    <a:pt x="1102" y="252"/>
                  </a:lnTo>
                  <a:lnTo>
                    <a:pt x="1104" y="253"/>
                  </a:lnTo>
                  <a:lnTo>
                    <a:pt x="1104" y="253"/>
                  </a:lnTo>
                  <a:lnTo>
                    <a:pt x="1104" y="255"/>
                  </a:lnTo>
                  <a:lnTo>
                    <a:pt x="1102" y="256"/>
                  </a:lnTo>
                  <a:lnTo>
                    <a:pt x="1102" y="256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099" y="256"/>
                  </a:lnTo>
                  <a:lnTo>
                    <a:pt x="1098" y="256"/>
                  </a:lnTo>
                  <a:lnTo>
                    <a:pt x="1098" y="256"/>
                  </a:lnTo>
                  <a:lnTo>
                    <a:pt x="1093" y="253"/>
                  </a:lnTo>
                  <a:lnTo>
                    <a:pt x="1093" y="252"/>
                  </a:lnTo>
                  <a:lnTo>
                    <a:pt x="1093" y="252"/>
                  </a:lnTo>
                  <a:lnTo>
                    <a:pt x="1095" y="252"/>
                  </a:lnTo>
                  <a:lnTo>
                    <a:pt x="1098" y="250"/>
                  </a:lnTo>
                  <a:close/>
                  <a:moveTo>
                    <a:pt x="694" y="245"/>
                  </a:moveTo>
                  <a:lnTo>
                    <a:pt x="694" y="245"/>
                  </a:lnTo>
                  <a:lnTo>
                    <a:pt x="694" y="247"/>
                  </a:lnTo>
                  <a:lnTo>
                    <a:pt x="694" y="247"/>
                  </a:lnTo>
                  <a:lnTo>
                    <a:pt x="692" y="247"/>
                  </a:lnTo>
                  <a:lnTo>
                    <a:pt x="692" y="245"/>
                  </a:lnTo>
                  <a:lnTo>
                    <a:pt x="691" y="245"/>
                  </a:lnTo>
                  <a:lnTo>
                    <a:pt x="694" y="245"/>
                  </a:lnTo>
                  <a:close/>
                  <a:moveTo>
                    <a:pt x="1096" y="245"/>
                  </a:moveTo>
                  <a:lnTo>
                    <a:pt x="1098" y="245"/>
                  </a:lnTo>
                  <a:lnTo>
                    <a:pt x="1098" y="245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101" y="247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50"/>
                  </a:lnTo>
                  <a:lnTo>
                    <a:pt x="1101" y="250"/>
                  </a:lnTo>
                  <a:lnTo>
                    <a:pt x="1096" y="249"/>
                  </a:lnTo>
                  <a:lnTo>
                    <a:pt x="1096" y="247"/>
                  </a:lnTo>
                  <a:lnTo>
                    <a:pt x="1096" y="245"/>
                  </a:lnTo>
                  <a:lnTo>
                    <a:pt x="1096" y="245"/>
                  </a:lnTo>
                  <a:lnTo>
                    <a:pt x="1096" y="245"/>
                  </a:lnTo>
                  <a:close/>
                  <a:moveTo>
                    <a:pt x="888" y="234"/>
                  </a:moveTo>
                  <a:lnTo>
                    <a:pt x="890" y="234"/>
                  </a:lnTo>
                  <a:lnTo>
                    <a:pt x="890" y="234"/>
                  </a:lnTo>
                  <a:lnTo>
                    <a:pt x="891" y="238"/>
                  </a:lnTo>
                  <a:lnTo>
                    <a:pt x="893" y="238"/>
                  </a:lnTo>
                  <a:lnTo>
                    <a:pt x="893" y="239"/>
                  </a:lnTo>
                  <a:lnTo>
                    <a:pt x="893" y="241"/>
                  </a:lnTo>
                  <a:lnTo>
                    <a:pt x="893" y="242"/>
                  </a:lnTo>
                  <a:lnTo>
                    <a:pt x="891" y="244"/>
                  </a:lnTo>
                  <a:lnTo>
                    <a:pt x="890" y="245"/>
                  </a:lnTo>
                  <a:lnTo>
                    <a:pt x="890" y="249"/>
                  </a:lnTo>
                  <a:lnTo>
                    <a:pt x="888" y="250"/>
                  </a:lnTo>
                  <a:lnTo>
                    <a:pt x="886" y="252"/>
                  </a:lnTo>
                  <a:lnTo>
                    <a:pt x="886" y="252"/>
                  </a:lnTo>
                  <a:lnTo>
                    <a:pt x="886" y="253"/>
                  </a:lnTo>
                  <a:lnTo>
                    <a:pt x="885" y="253"/>
                  </a:lnTo>
                  <a:lnTo>
                    <a:pt x="883" y="252"/>
                  </a:lnTo>
                  <a:lnTo>
                    <a:pt x="882" y="250"/>
                  </a:lnTo>
                  <a:lnTo>
                    <a:pt x="882" y="249"/>
                  </a:lnTo>
                  <a:lnTo>
                    <a:pt x="880" y="249"/>
                  </a:lnTo>
                  <a:lnTo>
                    <a:pt x="879" y="247"/>
                  </a:lnTo>
                  <a:lnTo>
                    <a:pt x="879" y="247"/>
                  </a:lnTo>
                  <a:lnTo>
                    <a:pt x="879" y="244"/>
                  </a:lnTo>
                  <a:lnTo>
                    <a:pt x="879" y="242"/>
                  </a:lnTo>
                  <a:lnTo>
                    <a:pt x="879" y="241"/>
                  </a:lnTo>
                  <a:lnTo>
                    <a:pt x="879" y="241"/>
                  </a:lnTo>
                  <a:lnTo>
                    <a:pt x="880" y="239"/>
                  </a:lnTo>
                  <a:lnTo>
                    <a:pt x="882" y="236"/>
                  </a:lnTo>
                  <a:lnTo>
                    <a:pt x="883" y="234"/>
                  </a:lnTo>
                  <a:lnTo>
                    <a:pt x="885" y="234"/>
                  </a:lnTo>
                  <a:lnTo>
                    <a:pt x="886" y="234"/>
                  </a:lnTo>
                  <a:lnTo>
                    <a:pt x="888" y="234"/>
                  </a:lnTo>
                  <a:lnTo>
                    <a:pt x="888" y="234"/>
                  </a:lnTo>
                  <a:close/>
                  <a:moveTo>
                    <a:pt x="1102" y="231"/>
                  </a:moveTo>
                  <a:lnTo>
                    <a:pt x="1104" y="231"/>
                  </a:lnTo>
                  <a:lnTo>
                    <a:pt x="1106" y="231"/>
                  </a:lnTo>
                  <a:lnTo>
                    <a:pt x="1107" y="231"/>
                  </a:lnTo>
                  <a:lnTo>
                    <a:pt x="1107" y="233"/>
                  </a:lnTo>
                  <a:lnTo>
                    <a:pt x="1107" y="234"/>
                  </a:lnTo>
                  <a:lnTo>
                    <a:pt x="1106" y="234"/>
                  </a:lnTo>
                  <a:lnTo>
                    <a:pt x="1104" y="234"/>
                  </a:lnTo>
                  <a:lnTo>
                    <a:pt x="1101" y="234"/>
                  </a:lnTo>
                  <a:lnTo>
                    <a:pt x="1101" y="234"/>
                  </a:lnTo>
                  <a:lnTo>
                    <a:pt x="1099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1"/>
                  </a:lnTo>
                  <a:lnTo>
                    <a:pt x="1101" y="231"/>
                  </a:lnTo>
                  <a:lnTo>
                    <a:pt x="1102" y="231"/>
                  </a:lnTo>
                  <a:close/>
                  <a:moveTo>
                    <a:pt x="961" y="227"/>
                  </a:moveTo>
                  <a:lnTo>
                    <a:pt x="962" y="227"/>
                  </a:lnTo>
                  <a:lnTo>
                    <a:pt x="964" y="228"/>
                  </a:lnTo>
                  <a:lnTo>
                    <a:pt x="967" y="228"/>
                  </a:lnTo>
                  <a:lnTo>
                    <a:pt x="968" y="228"/>
                  </a:lnTo>
                  <a:lnTo>
                    <a:pt x="970" y="230"/>
                  </a:lnTo>
                  <a:lnTo>
                    <a:pt x="968" y="230"/>
                  </a:lnTo>
                  <a:lnTo>
                    <a:pt x="968" y="230"/>
                  </a:lnTo>
                  <a:lnTo>
                    <a:pt x="965" y="230"/>
                  </a:lnTo>
                  <a:lnTo>
                    <a:pt x="962" y="228"/>
                  </a:lnTo>
                  <a:lnTo>
                    <a:pt x="961" y="228"/>
                  </a:lnTo>
                  <a:lnTo>
                    <a:pt x="961" y="227"/>
                  </a:lnTo>
                  <a:lnTo>
                    <a:pt x="961" y="227"/>
                  </a:lnTo>
                  <a:close/>
                  <a:moveTo>
                    <a:pt x="1011" y="223"/>
                  </a:moveTo>
                  <a:lnTo>
                    <a:pt x="1013" y="223"/>
                  </a:lnTo>
                  <a:lnTo>
                    <a:pt x="1014" y="225"/>
                  </a:lnTo>
                  <a:lnTo>
                    <a:pt x="1017" y="225"/>
                  </a:lnTo>
                  <a:lnTo>
                    <a:pt x="1020" y="227"/>
                  </a:lnTo>
                  <a:lnTo>
                    <a:pt x="1022" y="228"/>
                  </a:lnTo>
                  <a:lnTo>
                    <a:pt x="1022" y="230"/>
                  </a:lnTo>
                  <a:lnTo>
                    <a:pt x="1024" y="231"/>
                  </a:lnTo>
                  <a:lnTo>
                    <a:pt x="1022" y="231"/>
                  </a:lnTo>
                  <a:lnTo>
                    <a:pt x="1022" y="231"/>
                  </a:lnTo>
                  <a:lnTo>
                    <a:pt x="1020" y="231"/>
                  </a:lnTo>
                  <a:lnTo>
                    <a:pt x="1019" y="231"/>
                  </a:lnTo>
                  <a:lnTo>
                    <a:pt x="1017" y="231"/>
                  </a:lnTo>
                  <a:lnTo>
                    <a:pt x="1016" y="230"/>
                  </a:lnTo>
                  <a:lnTo>
                    <a:pt x="1014" y="230"/>
                  </a:lnTo>
                  <a:lnTo>
                    <a:pt x="1014" y="228"/>
                  </a:lnTo>
                  <a:lnTo>
                    <a:pt x="1013" y="227"/>
                  </a:lnTo>
                  <a:lnTo>
                    <a:pt x="1011" y="225"/>
                  </a:lnTo>
                  <a:lnTo>
                    <a:pt x="1009" y="223"/>
                  </a:lnTo>
                  <a:lnTo>
                    <a:pt x="1011" y="223"/>
                  </a:lnTo>
                  <a:close/>
                  <a:moveTo>
                    <a:pt x="852" y="222"/>
                  </a:moveTo>
                  <a:lnTo>
                    <a:pt x="853" y="222"/>
                  </a:lnTo>
                  <a:lnTo>
                    <a:pt x="853" y="222"/>
                  </a:lnTo>
                  <a:lnTo>
                    <a:pt x="853" y="223"/>
                  </a:lnTo>
                  <a:lnTo>
                    <a:pt x="855" y="223"/>
                  </a:lnTo>
                  <a:lnTo>
                    <a:pt x="853" y="225"/>
                  </a:lnTo>
                  <a:lnTo>
                    <a:pt x="853" y="227"/>
                  </a:lnTo>
                  <a:lnTo>
                    <a:pt x="853" y="227"/>
                  </a:lnTo>
                  <a:lnTo>
                    <a:pt x="852" y="230"/>
                  </a:lnTo>
                  <a:lnTo>
                    <a:pt x="847" y="231"/>
                  </a:lnTo>
                  <a:lnTo>
                    <a:pt x="847" y="233"/>
                  </a:lnTo>
                  <a:lnTo>
                    <a:pt x="845" y="234"/>
                  </a:lnTo>
                  <a:lnTo>
                    <a:pt x="839" y="239"/>
                  </a:lnTo>
                  <a:lnTo>
                    <a:pt x="838" y="239"/>
                  </a:lnTo>
                  <a:lnTo>
                    <a:pt x="838" y="239"/>
                  </a:lnTo>
                  <a:lnTo>
                    <a:pt x="836" y="239"/>
                  </a:lnTo>
                  <a:lnTo>
                    <a:pt x="833" y="238"/>
                  </a:lnTo>
                  <a:lnTo>
                    <a:pt x="828" y="241"/>
                  </a:lnTo>
                  <a:lnTo>
                    <a:pt x="828" y="239"/>
                  </a:lnTo>
                  <a:lnTo>
                    <a:pt x="828" y="238"/>
                  </a:lnTo>
                  <a:lnTo>
                    <a:pt x="828" y="238"/>
                  </a:lnTo>
                  <a:lnTo>
                    <a:pt x="826" y="234"/>
                  </a:lnTo>
                  <a:lnTo>
                    <a:pt x="826" y="234"/>
                  </a:lnTo>
                  <a:lnTo>
                    <a:pt x="826" y="233"/>
                  </a:lnTo>
                  <a:lnTo>
                    <a:pt x="826" y="233"/>
                  </a:lnTo>
                  <a:lnTo>
                    <a:pt x="828" y="231"/>
                  </a:lnTo>
                  <a:lnTo>
                    <a:pt x="833" y="223"/>
                  </a:lnTo>
                  <a:lnTo>
                    <a:pt x="834" y="223"/>
                  </a:lnTo>
                  <a:lnTo>
                    <a:pt x="838" y="223"/>
                  </a:lnTo>
                  <a:lnTo>
                    <a:pt x="839" y="223"/>
                  </a:lnTo>
                  <a:lnTo>
                    <a:pt x="839" y="223"/>
                  </a:lnTo>
                  <a:lnTo>
                    <a:pt x="844" y="222"/>
                  </a:lnTo>
                  <a:lnTo>
                    <a:pt x="847" y="222"/>
                  </a:lnTo>
                  <a:lnTo>
                    <a:pt x="850" y="222"/>
                  </a:lnTo>
                  <a:lnTo>
                    <a:pt x="852" y="222"/>
                  </a:lnTo>
                  <a:close/>
                  <a:moveTo>
                    <a:pt x="908" y="209"/>
                  </a:moveTo>
                  <a:lnTo>
                    <a:pt x="912" y="211"/>
                  </a:lnTo>
                  <a:lnTo>
                    <a:pt x="913" y="211"/>
                  </a:lnTo>
                  <a:lnTo>
                    <a:pt x="915" y="211"/>
                  </a:lnTo>
                  <a:lnTo>
                    <a:pt x="915" y="211"/>
                  </a:lnTo>
                  <a:lnTo>
                    <a:pt x="916" y="212"/>
                  </a:lnTo>
                  <a:lnTo>
                    <a:pt x="918" y="214"/>
                  </a:lnTo>
                  <a:lnTo>
                    <a:pt x="918" y="216"/>
                  </a:lnTo>
                  <a:lnTo>
                    <a:pt x="918" y="216"/>
                  </a:lnTo>
                  <a:lnTo>
                    <a:pt x="916" y="217"/>
                  </a:lnTo>
                  <a:lnTo>
                    <a:pt x="916" y="217"/>
                  </a:lnTo>
                  <a:lnTo>
                    <a:pt x="915" y="219"/>
                  </a:lnTo>
                  <a:lnTo>
                    <a:pt x="912" y="219"/>
                  </a:lnTo>
                  <a:lnTo>
                    <a:pt x="910" y="219"/>
                  </a:lnTo>
                  <a:lnTo>
                    <a:pt x="907" y="216"/>
                  </a:lnTo>
                  <a:lnTo>
                    <a:pt x="904" y="212"/>
                  </a:lnTo>
                  <a:lnTo>
                    <a:pt x="904" y="211"/>
                  </a:lnTo>
                  <a:lnTo>
                    <a:pt x="904" y="211"/>
                  </a:lnTo>
                  <a:lnTo>
                    <a:pt x="905" y="211"/>
                  </a:lnTo>
                  <a:lnTo>
                    <a:pt x="908" y="209"/>
                  </a:lnTo>
                  <a:close/>
                  <a:moveTo>
                    <a:pt x="924" y="206"/>
                  </a:moveTo>
                  <a:lnTo>
                    <a:pt x="929" y="208"/>
                  </a:lnTo>
                  <a:lnTo>
                    <a:pt x="931" y="209"/>
                  </a:lnTo>
                  <a:lnTo>
                    <a:pt x="931" y="212"/>
                  </a:lnTo>
                  <a:lnTo>
                    <a:pt x="929" y="212"/>
                  </a:lnTo>
                  <a:lnTo>
                    <a:pt x="927" y="212"/>
                  </a:lnTo>
                  <a:lnTo>
                    <a:pt x="924" y="211"/>
                  </a:lnTo>
                  <a:lnTo>
                    <a:pt x="921" y="208"/>
                  </a:lnTo>
                  <a:lnTo>
                    <a:pt x="924" y="206"/>
                  </a:lnTo>
                  <a:close/>
                  <a:moveTo>
                    <a:pt x="916" y="197"/>
                  </a:moveTo>
                  <a:lnTo>
                    <a:pt x="918" y="198"/>
                  </a:lnTo>
                  <a:lnTo>
                    <a:pt x="918" y="198"/>
                  </a:lnTo>
                  <a:lnTo>
                    <a:pt x="916" y="198"/>
                  </a:lnTo>
                  <a:lnTo>
                    <a:pt x="915" y="200"/>
                  </a:lnTo>
                  <a:lnTo>
                    <a:pt x="912" y="200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5" y="197"/>
                  </a:lnTo>
                  <a:lnTo>
                    <a:pt x="916" y="197"/>
                  </a:lnTo>
                  <a:close/>
                  <a:moveTo>
                    <a:pt x="801" y="152"/>
                  </a:moveTo>
                  <a:lnTo>
                    <a:pt x="803" y="152"/>
                  </a:lnTo>
                  <a:lnTo>
                    <a:pt x="803" y="154"/>
                  </a:lnTo>
                  <a:lnTo>
                    <a:pt x="803" y="156"/>
                  </a:lnTo>
                  <a:lnTo>
                    <a:pt x="806" y="156"/>
                  </a:lnTo>
                  <a:lnTo>
                    <a:pt x="808" y="157"/>
                  </a:lnTo>
                  <a:lnTo>
                    <a:pt x="808" y="159"/>
                  </a:lnTo>
                  <a:lnTo>
                    <a:pt x="809" y="160"/>
                  </a:lnTo>
                  <a:lnTo>
                    <a:pt x="808" y="160"/>
                  </a:lnTo>
                  <a:lnTo>
                    <a:pt x="806" y="162"/>
                  </a:lnTo>
                  <a:lnTo>
                    <a:pt x="806" y="162"/>
                  </a:lnTo>
                  <a:lnTo>
                    <a:pt x="806" y="164"/>
                  </a:lnTo>
                  <a:lnTo>
                    <a:pt x="809" y="165"/>
                  </a:lnTo>
                  <a:lnTo>
                    <a:pt x="811" y="168"/>
                  </a:lnTo>
                  <a:lnTo>
                    <a:pt x="812" y="170"/>
                  </a:lnTo>
                  <a:lnTo>
                    <a:pt x="812" y="168"/>
                  </a:lnTo>
                  <a:lnTo>
                    <a:pt x="814" y="168"/>
                  </a:lnTo>
                  <a:lnTo>
                    <a:pt x="815" y="165"/>
                  </a:lnTo>
                  <a:lnTo>
                    <a:pt x="817" y="164"/>
                  </a:lnTo>
                  <a:lnTo>
                    <a:pt x="817" y="164"/>
                  </a:lnTo>
                  <a:lnTo>
                    <a:pt x="820" y="167"/>
                  </a:lnTo>
                  <a:lnTo>
                    <a:pt x="822" y="168"/>
                  </a:lnTo>
                  <a:lnTo>
                    <a:pt x="822" y="170"/>
                  </a:lnTo>
                  <a:lnTo>
                    <a:pt x="823" y="170"/>
                  </a:lnTo>
                  <a:lnTo>
                    <a:pt x="826" y="171"/>
                  </a:lnTo>
                  <a:lnTo>
                    <a:pt x="828" y="171"/>
                  </a:lnTo>
                  <a:lnTo>
                    <a:pt x="831" y="171"/>
                  </a:lnTo>
                  <a:lnTo>
                    <a:pt x="833" y="173"/>
                  </a:lnTo>
                  <a:lnTo>
                    <a:pt x="836" y="176"/>
                  </a:lnTo>
                  <a:lnTo>
                    <a:pt x="836" y="176"/>
                  </a:lnTo>
                  <a:lnTo>
                    <a:pt x="839" y="178"/>
                  </a:lnTo>
                  <a:lnTo>
                    <a:pt x="844" y="181"/>
                  </a:lnTo>
                  <a:lnTo>
                    <a:pt x="845" y="181"/>
                  </a:lnTo>
                  <a:lnTo>
                    <a:pt x="850" y="181"/>
                  </a:lnTo>
                  <a:lnTo>
                    <a:pt x="852" y="182"/>
                  </a:lnTo>
                  <a:lnTo>
                    <a:pt x="853" y="184"/>
                  </a:lnTo>
                  <a:lnTo>
                    <a:pt x="855" y="186"/>
                  </a:lnTo>
                  <a:lnTo>
                    <a:pt x="856" y="189"/>
                  </a:lnTo>
                  <a:lnTo>
                    <a:pt x="858" y="193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5" y="198"/>
                  </a:lnTo>
                  <a:lnTo>
                    <a:pt x="855" y="198"/>
                  </a:lnTo>
                  <a:lnTo>
                    <a:pt x="858" y="198"/>
                  </a:lnTo>
                  <a:lnTo>
                    <a:pt x="863" y="197"/>
                  </a:lnTo>
                  <a:lnTo>
                    <a:pt x="866" y="197"/>
                  </a:lnTo>
                  <a:lnTo>
                    <a:pt x="867" y="198"/>
                  </a:lnTo>
                  <a:lnTo>
                    <a:pt x="867" y="198"/>
                  </a:lnTo>
                  <a:lnTo>
                    <a:pt x="869" y="197"/>
                  </a:lnTo>
                  <a:lnTo>
                    <a:pt x="871" y="197"/>
                  </a:lnTo>
                  <a:lnTo>
                    <a:pt x="872" y="198"/>
                  </a:lnTo>
                  <a:lnTo>
                    <a:pt x="874" y="198"/>
                  </a:lnTo>
                  <a:lnTo>
                    <a:pt x="874" y="200"/>
                  </a:lnTo>
                  <a:lnTo>
                    <a:pt x="874" y="200"/>
                  </a:lnTo>
                  <a:lnTo>
                    <a:pt x="872" y="200"/>
                  </a:lnTo>
                  <a:lnTo>
                    <a:pt x="875" y="201"/>
                  </a:lnTo>
                  <a:lnTo>
                    <a:pt x="879" y="203"/>
                  </a:lnTo>
                  <a:lnTo>
                    <a:pt x="879" y="203"/>
                  </a:lnTo>
                  <a:lnTo>
                    <a:pt x="875" y="206"/>
                  </a:lnTo>
                  <a:lnTo>
                    <a:pt x="872" y="208"/>
                  </a:lnTo>
                  <a:lnTo>
                    <a:pt x="869" y="211"/>
                  </a:lnTo>
                  <a:lnTo>
                    <a:pt x="867" y="211"/>
                  </a:lnTo>
                  <a:lnTo>
                    <a:pt x="867" y="211"/>
                  </a:lnTo>
                  <a:lnTo>
                    <a:pt x="866" y="211"/>
                  </a:lnTo>
                  <a:lnTo>
                    <a:pt x="863" y="209"/>
                  </a:lnTo>
                  <a:lnTo>
                    <a:pt x="853" y="206"/>
                  </a:lnTo>
                  <a:lnTo>
                    <a:pt x="852" y="206"/>
                  </a:lnTo>
                  <a:lnTo>
                    <a:pt x="849" y="204"/>
                  </a:lnTo>
                  <a:lnTo>
                    <a:pt x="847" y="204"/>
                  </a:lnTo>
                  <a:lnTo>
                    <a:pt x="847" y="200"/>
                  </a:lnTo>
                  <a:lnTo>
                    <a:pt x="845" y="200"/>
                  </a:lnTo>
                  <a:lnTo>
                    <a:pt x="841" y="198"/>
                  </a:lnTo>
                  <a:lnTo>
                    <a:pt x="839" y="198"/>
                  </a:lnTo>
                  <a:lnTo>
                    <a:pt x="839" y="197"/>
                  </a:lnTo>
                  <a:lnTo>
                    <a:pt x="839" y="195"/>
                  </a:lnTo>
                  <a:lnTo>
                    <a:pt x="838" y="195"/>
                  </a:lnTo>
                  <a:lnTo>
                    <a:pt x="836" y="195"/>
                  </a:lnTo>
                  <a:lnTo>
                    <a:pt x="834" y="195"/>
                  </a:lnTo>
                  <a:lnTo>
                    <a:pt x="831" y="197"/>
                  </a:lnTo>
                  <a:lnTo>
                    <a:pt x="831" y="197"/>
                  </a:lnTo>
                  <a:lnTo>
                    <a:pt x="830" y="198"/>
                  </a:lnTo>
                  <a:lnTo>
                    <a:pt x="830" y="200"/>
                  </a:lnTo>
                  <a:lnTo>
                    <a:pt x="830" y="201"/>
                  </a:lnTo>
                  <a:lnTo>
                    <a:pt x="828" y="203"/>
                  </a:lnTo>
                  <a:lnTo>
                    <a:pt x="825" y="206"/>
                  </a:lnTo>
                  <a:lnTo>
                    <a:pt x="822" y="208"/>
                  </a:lnTo>
                  <a:lnTo>
                    <a:pt x="820" y="208"/>
                  </a:lnTo>
                  <a:lnTo>
                    <a:pt x="820" y="208"/>
                  </a:lnTo>
                  <a:lnTo>
                    <a:pt x="819" y="209"/>
                  </a:lnTo>
                  <a:lnTo>
                    <a:pt x="817" y="212"/>
                  </a:lnTo>
                  <a:lnTo>
                    <a:pt x="817" y="212"/>
                  </a:lnTo>
                  <a:lnTo>
                    <a:pt x="815" y="214"/>
                  </a:lnTo>
                  <a:lnTo>
                    <a:pt x="812" y="216"/>
                  </a:lnTo>
                  <a:lnTo>
                    <a:pt x="811" y="217"/>
                  </a:lnTo>
                  <a:lnTo>
                    <a:pt x="806" y="219"/>
                  </a:lnTo>
                  <a:lnTo>
                    <a:pt x="804" y="219"/>
                  </a:lnTo>
                  <a:lnTo>
                    <a:pt x="803" y="219"/>
                  </a:lnTo>
                  <a:lnTo>
                    <a:pt x="801" y="216"/>
                  </a:lnTo>
                  <a:lnTo>
                    <a:pt x="800" y="206"/>
                  </a:lnTo>
                  <a:lnTo>
                    <a:pt x="800" y="206"/>
                  </a:lnTo>
                  <a:lnTo>
                    <a:pt x="800" y="204"/>
                  </a:lnTo>
                  <a:lnTo>
                    <a:pt x="798" y="204"/>
                  </a:lnTo>
                  <a:lnTo>
                    <a:pt x="792" y="206"/>
                  </a:lnTo>
                  <a:lnTo>
                    <a:pt x="787" y="206"/>
                  </a:lnTo>
                  <a:lnTo>
                    <a:pt x="784" y="208"/>
                  </a:lnTo>
                  <a:lnTo>
                    <a:pt x="782" y="208"/>
                  </a:lnTo>
                  <a:lnTo>
                    <a:pt x="781" y="208"/>
                  </a:lnTo>
                  <a:lnTo>
                    <a:pt x="779" y="208"/>
                  </a:lnTo>
                  <a:lnTo>
                    <a:pt x="779" y="208"/>
                  </a:lnTo>
                  <a:lnTo>
                    <a:pt x="778" y="206"/>
                  </a:lnTo>
                  <a:lnTo>
                    <a:pt x="778" y="206"/>
                  </a:lnTo>
                  <a:lnTo>
                    <a:pt x="779" y="204"/>
                  </a:lnTo>
                  <a:lnTo>
                    <a:pt x="781" y="201"/>
                  </a:lnTo>
                  <a:lnTo>
                    <a:pt x="782" y="200"/>
                  </a:lnTo>
                  <a:lnTo>
                    <a:pt x="782" y="200"/>
                  </a:lnTo>
                  <a:lnTo>
                    <a:pt x="790" y="197"/>
                  </a:lnTo>
                  <a:lnTo>
                    <a:pt x="792" y="197"/>
                  </a:lnTo>
                  <a:lnTo>
                    <a:pt x="792" y="195"/>
                  </a:lnTo>
                  <a:lnTo>
                    <a:pt x="792" y="193"/>
                  </a:lnTo>
                  <a:lnTo>
                    <a:pt x="792" y="193"/>
                  </a:lnTo>
                  <a:lnTo>
                    <a:pt x="790" y="189"/>
                  </a:lnTo>
                  <a:lnTo>
                    <a:pt x="790" y="187"/>
                  </a:lnTo>
                  <a:lnTo>
                    <a:pt x="790" y="186"/>
                  </a:lnTo>
                  <a:lnTo>
                    <a:pt x="790" y="182"/>
                  </a:lnTo>
                  <a:lnTo>
                    <a:pt x="792" y="178"/>
                  </a:lnTo>
                  <a:lnTo>
                    <a:pt x="793" y="175"/>
                  </a:lnTo>
                  <a:lnTo>
                    <a:pt x="793" y="165"/>
                  </a:lnTo>
                  <a:lnTo>
                    <a:pt x="795" y="162"/>
                  </a:lnTo>
                  <a:lnTo>
                    <a:pt x="795" y="160"/>
                  </a:lnTo>
                  <a:lnTo>
                    <a:pt x="797" y="159"/>
                  </a:lnTo>
                  <a:lnTo>
                    <a:pt x="798" y="156"/>
                  </a:lnTo>
                  <a:lnTo>
                    <a:pt x="800" y="154"/>
                  </a:lnTo>
                  <a:lnTo>
                    <a:pt x="801" y="152"/>
                  </a:lnTo>
                  <a:close/>
                  <a:moveTo>
                    <a:pt x="809" y="151"/>
                  </a:moveTo>
                  <a:lnTo>
                    <a:pt x="811" y="151"/>
                  </a:lnTo>
                  <a:lnTo>
                    <a:pt x="811" y="151"/>
                  </a:lnTo>
                  <a:lnTo>
                    <a:pt x="812" y="152"/>
                  </a:lnTo>
                  <a:lnTo>
                    <a:pt x="812" y="152"/>
                  </a:lnTo>
                  <a:lnTo>
                    <a:pt x="814" y="154"/>
                  </a:lnTo>
                  <a:lnTo>
                    <a:pt x="814" y="156"/>
                  </a:lnTo>
                  <a:lnTo>
                    <a:pt x="815" y="159"/>
                  </a:lnTo>
                  <a:lnTo>
                    <a:pt x="815" y="160"/>
                  </a:lnTo>
                  <a:lnTo>
                    <a:pt x="815" y="160"/>
                  </a:lnTo>
                  <a:lnTo>
                    <a:pt x="815" y="162"/>
                  </a:lnTo>
                  <a:lnTo>
                    <a:pt x="814" y="162"/>
                  </a:lnTo>
                  <a:lnTo>
                    <a:pt x="814" y="162"/>
                  </a:lnTo>
                  <a:lnTo>
                    <a:pt x="812" y="160"/>
                  </a:lnTo>
                  <a:lnTo>
                    <a:pt x="812" y="159"/>
                  </a:lnTo>
                  <a:lnTo>
                    <a:pt x="811" y="159"/>
                  </a:lnTo>
                  <a:lnTo>
                    <a:pt x="809" y="157"/>
                  </a:lnTo>
                  <a:lnTo>
                    <a:pt x="809" y="157"/>
                  </a:lnTo>
                  <a:lnTo>
                    <a:pt x="808" y="156"/>
                  </a:lnTo>
                  <a:lnTo>
                    <a:pt x="808" y="154"/>
                  </a:lnTo>
                  <a:lnTo>
                    <a:pt x="808" y="152"/>
                  </a:lnTo>
                  <a:lnTo>
                    <a:pt x="808" y="152"/>
                  </a:lnTo>
                  <a:lnTo>
                    <a:pt x="808" y="151"/>
                  </a:lnTo>
                  <a:lnTo>
                    <a:pt x="809" y="151"/>
                  </a:lnTo>
                  <a:close/>
                  <a:moveTo>
                    <a:pt x="819" y="148"/>
                  </a:moveTo>
                  <a:lnTo>
                    <a:pt x="823" y="149"/>
                  </a:lnTo>
                  <a:lnTo>
                    <a:pt x="825" y="151"/>
                  </a:lnTo>
                  <a:lnTo>
                    <a:pt x="828" y="152"/>
                  </a:lnTo>
                  <a:lnTo>
                    <a:pt x="828" y="152"/>
                  </a:lnTo>
                  <a:lnTo>
                    <a:pt x="830" y="154"/>
                  </a:lnTo>
                  <a:lnTo>
                    <a:pt x="828" y="154"/>
                  </a:lnTo>
                  <a:lnTo>
                    <a:pt x="828" y="156"/>
                  </a:lnTo>
                  <a:lnTo>
                    <a:pt x="828" y="156"/>
                  </a:lnTo>
                  <a:lnTo>
                    <a:pt x="830" y="157"/>
                  </a:lnTo>
                  <a:lnTo>
                    <a:pt x="833" y="157"/>
                  </a:lnTo>
                  <a:lnTo>
                    <a:pt x="834" y="157"/>
                  </a:lnTo>
                  <a:lnTo>
                    <a:pt x="836" y="157"/>
                  </a:lnTo>
                  <a:lnTo>
                    <a:pt x="836" y="159"/>
                  </a:lnTo>
                  <a:lnTo>
                    <a:pt x="834" y="159"/>
                  </a:lnTo>
                  <a:lnTo>
                    <a:pt x="834" y="160"/>
                  </a:lnTo>
                  <a:lnTo>
                    <a:pt x="833" y="160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28" y="159"/>
                  </a:lnTo>
                  <a:lnTo>
                    <a:pt x="826" y="159"/>
                  </a:lnTo>
                  <a:lnTo>
                    <a:pt x="828" y="159"/>
                  </a:lnTo>
                  <a:lnTo>
                    <a:pt x="828" y="157"/>
                  </a:lnTo>
                  <a:lnTo>
                    <a:pt x="828" y="157"/>
                  </a:lnTo>
                  <a:lnTo>
                    <a:pt x="826" y="156"/>
                  </a:lnTo>
                  <a:lnTo>
                    <a:pt x="825" y="157"/>
                  </a:lnTo>
                  <a:lnTo>
                    <a:pt x="825" y="157"/>
                  </a:lnTo>
                  <a:lnTo>
                    <a:pt x="823" y="157"/>
                  </a:lnTo>
                  <a:lnTo>
                    <a:pt x="823" y="154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0" y="151"/>
                  </a:lnTo>
                  <a:lnTo>
                    <a:pt x="819" y="151"/>
                  </a:lnTo>
                  <a:lnTo>
                    <a:pt x="819" y="149"/>
                  </a:lnTo>
                  <a:lnTo>
                    <a:pt x="817" y="149"/>
                  </a:lnTo>
                  <a:lnTo>
                    <a:pt x="819" y="149"/>
                  </a:lnTo>
                  <a:lnTo>
                    <a:pt x="819" y="148"/>
                  </a:lnTo>
                  <a:close/>
                  <a:moveTo>
                    <a:pt x="836" y="143"/>
                  </a:moveTo>
                  <a:lnTo>
                    <a:pt x="838" y="145"/>
                  </a:lnTo>
                  <a:lnTo>
                    <a:pt x="839" y="145"/>
                  </a:lnTo>
                  <a:lnTo>
                    <a:pt x="839" y="145"/>
                  </a:lnTo>
                  <a:lnTo>
                    <a:pt x="841" y="145"/>
                  </a:lnTo>
                  <a:lnTo>
                    <a:pt x="839" y="146"/>
                  </a:lnTo>
                  <a:lnTo>
                    <a:pt x="838" y="146"/>
                  </a:lnTo>
                  <a:lnTo>
                    <a:pt x="838" y="146"/>
                  </a:lnTo>
                  <a:lnTo>
                    <a:pt x="836" y="145"/>
                  </a:lnTo>
                  <a:lnTo>
                    <a:pt x="836" y="145"/>
                  </a:lnTo>
                  <a:lnTo>
                    <a:pt x="836" y="143"/>
                  </a:lnTo>
                  <a:lnTo>
                    <a:pt x="836" y="143"/>
                  </a:lnTo>
                  <a:close/>
                  <a:moveTo>
                    <a:pt x="476" y="127"/>
                  </a:moveTo>
                  <a:lnTo>
                    <a:pt x="478" y="127"/>
                  </a:lnTo>
                  <a:lnTo>
                    <a:pt x="480" y="127"/>
                  </a:lnTo>
                  <a:lnTo>
                    <a:pt x="480" y="129"/>
                  </a:lnTo>
                  <a:lnTo>
                    <a:pt x="480" y="130"/>
                  </a:lnTo>
                  <a:lnTo>
                    <a:pt x="478" y="130"/>
                  </a:lnTo>
                  <a:lnTo>
                    <a:pt x="478" y="130"/>
                  </a:lnTo>
                  <a:lnTo>
                    <a:pt x="476" y="129"/>
                  </a:lnTo>
                  <a:lnTo>
                    <a:pt x="476" y="127"/>
                  </a:lnTo>
                  <a:close/>
                  <a:moveTo>
                    <a:pt x="1136" y="123"/>
                  </a:moveTo>
                  <a:lnTo>
                    <a:pt x="1137" y="123"/>
                  </a:lnTo>
                  <a:lnTo>
                    <a:pt x="1137" y="123"/>
                  </a:lnTo>
                  <a:lnTo>
                    <a:pt x="1136" y="124"/>
                  </a:lnTo>
                  <a:lnTo>
                    <a:pt x="1132" y="126"/>
                  </a:lnTo>
                  <a:lnTo>
                    <a:pt x="1131" y="126"/>
                  </a:lnTo>
                  <a:lnTo>
                    <a:pt x="1129" y="126"/>
                  </a:lnTo>
                  <a:lnTo>
                    <a:pt x="1131" y="126"/>
                  </a:lnTo>
                  <a:lnTo>
                    <a:pt x="1131" y="124"/>
                  </a:lnTo>
                  <a:lnTo>
                    <a:pt x="1132" y="124"/>
                  </a:lnTo>
                  <a:lnTo>
                    <a:pt x="1134" y="123"/>
                  </a:lnTo>
                  <a:lnTo>
                    <a:pt x="1136" y="123"/>
                  </a:lnTo>
                  <a:close/>
                  <a:moveTo>
                    <a:pt x="476" y="110"/>
                  </a:moveTo>
                  <a:lnTo>
                    <a:pt x="478" y="112"/>
                  </a:lnTo>
                  <a:lnTo>
                    <a:pt x="478" y="113"/>
                  </a:lnTo>
                  <a:lnTo>
                    <a:pt x="478" y="115"/>
                  </a:lnTo>
                  <a:lnTo>
                    <a:pt x="478" y="115"/>
                  </a:lnTo>
                  <a:lnTo>
                    <a:pt x="480" y="116"/>
                  </a:lnTo>
                  <a:lnTo>
                    <a:pt x="480" y="116"/>
                  </a:lnTo>
                  <a:lnTo>
                    <a:pt x="480" y="118"/>
                  </a:lnTo>
                  <a:lnTo>
                    <a:pt x="478" y="119"/>
                  </a:lnTo>
                  <a:lnTo>
                    <a:pt x="478" y="119"/>
                  </a:lnTo>
                  <a:lnTo>
                    <a:pt x="478" y="118"/>
                  </a:lnTo>
                  <a:lnTo>
                    <a:pt x="476" y="118"/>
                  </a:lnTo>
                  <a:lnTo>
                    <a:pt x="475" y="116"/>
                  </a:lnTo>
                  <a:lnTo>
                    <a:pt x="475" y="115"/>
                  </a:lnTo>
                  <a:lnTo>
                    <a:pt x="476" y="113"/>
                  </a:lnTo>
                  <a:lnTo>
                    <a:pt x="476" y="112"/>
                  </a:lnTo>
                  <a:lnTo>
                    <a:pt x="476" y="110"/>
                  </a:lnTo>
                  <a:close/>
                  <a:moveTo>
                    <a:pt x="461" y="102"/>
                  </a:moveTo>
                  <a:lnTo>
                    <a:pt x="462" y="104"/>
                  </a:lnTo>
                  <a:lnTo>
                    <a:pt x="464" y="104"/>
                  </a:lnTo>
                  <a:lnTo>
                    <a:pt x="464" y="104"/>
                  </a:lnTo>
                  <a:lnTo>
                    <a:pt x="465" y="105"/>
                  </a:lnTo>
                  <a:lnTo>
                    <a:pt x="464" y="105"/>
                  </a:lnTo>
                  <a:lnTo>
                    <a:pt x="464" y="105"/>
                  </a:lnTo>
                  <a:lnTo>
                    <a:pt x="462" y="104"/>
                  </a:lnTo>
                  <a:lnTo>
                    <a:pt x="461" y="104"/>
                  </a:lnTo>
                  <a:lnTo>
                    <a:pt x="461" y="104"/>
                  </a:lnTo>
                  <a:lnTo>
                    <a:pt x="461" y="102"/>
                  </a:lnTo>
                  <a:close/>
                  <a:moveTo>
                    <a:pt x="964" y="100"/>
                  </a:moveTo>
                  <a:lnTo>
                    <a:pt x="967" y="100"/>
                  </a:lnTo>
                  <a:lnTo>
                    <a:pt x="970" y="102"/>
                  </a:lnTo>
                  <a:lnTo>
                    <a:pt x="975" y="102"/>
                  </a:lnTo>
                  <a:lnTo>
                    <a:pt x="976" y="102"/>
                  </a:lnTo>
                  <a:lnTo>
                    <a:pt x="976" y="102"/>
                  </a:lnTo>
                  <a:lnTo>
                    <a:pt x="978" y="104"/>
                  </a:lnTo>
                  <a:lnTo>
                    <a:pt x="978" y="105"/>
                  </a:lnTo>
                  <a:lnTo>
                    <a:pt x="978" y="107"/>
                  </a:lnTo>
                  <a:lnTo>
                    <a:pt x="978" y="107"/>
                  </a:lnTo>
                  <a:lnTo>
                    <a:pt x="975" y="108"/>
                  </a:lnTo>
                  <a:lnTo>
                    <a:pt x="967" y="108"/>
                  </a:lnTo>
                  <a:lnTo>
                    <a:pt x="964" y="108"/>
                  </a:lnTo>
                  <a:lnTo>
                    <a:pt x="962" y="107"/>
                  </a:lnTo>
                  <a:lnTo>
                    <a:pt x="961" y="107"/>
                  </a:lnTo>
                  <a:lnTo>
                    <a:pt x="959" y="105"/>
                  </a:lnTo>
                  <a:lnTo>
                    <a:pt x="959" y="102"/>
                  </a:lnTo>
                  <a:lnTo>
                    <a:pt x="959" y="102"/>
                  </a:lnTo>
                  <a:lnTo>
                    <a:pt x="959" y="100"/>
                  </a:lnTo>
                  <a:lnTo>
                    <a:pt x="959" y="100"/>
                  </a:lnTo>
                  <a:lnTo>
                    <a:pt x="964" y="100"/>
                  </a:lnTo>
                  <a:close/>
                  <a:moveTo>
                    <a:pt x="456" y="100"/>
                  </a:moveTo>
                  <a:lnTo>
                    <a:pt x="457" y="100"/>
                  </a:lnTo>
                  <a:lnTo>
                    <a:pt x="459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6" y="100"/>
                  </a:lnTo>
                  <a:lnTo>
                    <a:pt x="456" y="100"/>
                  </a:lnTo>
                  <a:close/>
                  <a:moveTo>
                    <a:pt x="785" y="94"/>
                  </a:moveTo>
                  <a:lnTo>
                    <a:pt x="787" y="96"/>
                  </a:lnTo>
                  <a:lnTo>
                    <a:pt x="789" y="97"/>
                  </a:lnTo>
                  <a:lnTo>
                    <a:pt x="790" y="97"/>
                  </a:lnTo>
                  <a:lnTo>
                    <a:pt x="789" y="99"/>
                  </a:lnTo>
                  <a:lnTo>
                    <a:pt x="790" y="100"/>
                  </a:lnTo>
                  <a:lnTo>
                    <a:pt x="790" y="102"/>
                  </a:lnTo>
                  <a:lnTo>
                    <a:pt x="790" y="104"/>
                  </a:lnTo>
                  <a:lnTo>
                    <a:pt x="790" y="105"/>
                  </a:lnTo>
                  <a:lnTo>
                    <a:pt x="789" y="107"/>
                  </a:lnTo>
                  <a:lnTo>
                    <a:pt x="789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5" y="108"/>
                  </a:lnTo>
                  <a:lnTo>
                    <a:pt x="782" y="107"/>
                  </a:lnTo>
                  <a:lnTo>
                    <a:pt x="782" y="107"/>
                  </a:lnTo>
                  <a:lnTo>
                    <a:pt x="782" y="105"/>
                  </a:lnTo>
                  <a:lnTo>
                    <a:pt x="782" y="105"/>
                  </a:lnTo>
                  <a:lnTo>
                    <a:pt x="782" y="104"/>
                  </a:lnTo>
                  <a:lnTo>
                    <a:pt x="784" y="102"/>
                  </a:lnTo>
                  <a:lnTo>
                    <a:pt x="782" y="100"/>
                  </a:lnTo>
                  <a:lnTo>
                    <a:pt x="782" y="100"/>
                  </a:lnTo>
                  <a:lnTo>
                    <a:pt x="782" y="99"/>
                  </a:lnTo>
                  <a:lnTo>
                    <a:pt x="782" y="99"/>
                  </a:lnTo>
                  <a:lnTo>
                    <a:pt x="782" y="97"/>
                  </a:lnTo>
                  <a:lnTo>
                    <a:pt x="784" y="97"/>
                  </a:lnTo>
                  <a:lnTo>
                    <a:pt x="785" y="94"/>
                  </a:lnTo>
                  <a:close/>
                  <a:moveTo>
                    <a:pt x="942" y="94"/>
                  </a:moveTo>
                  <a:lnTo>
                    <a:pt x="945" y="94"/>
                  </a:lnTo>
                  <a:lnTo>
                    <a:pt x="953" y="97"/>
                  </a:lnTo>
                  <a:lnTo>
                    <a:pt x="953" y="97"/>
                  </a:lnTo>
                  <a:lnTo>
                    <a:pt x="954" y="97"/>
                  </a:lnTo>
                  <a:lnTo>
                    <a:pt x="954" y="99"/>
                  </a:lnTo>
                  <a:lnTo>
                    <a:pt x="954" y="100"/>
                  </a:lnTo>
                  <a:lnTo>
                    <a:pt x="954" y="100"/>
                  </a:lnTo>
                  <a:lnTo>
                    <a:pt x="953" y="102"/>
                  </a:lnTo>
                  <a:lnTo>
                    <a:pt x="953" y="104"/>
                  </a:lnTo>
                  <a:lnTo>
                    <a:pt x="953" y="108"/>
                  </a:lnTo>
                  <a:lnTo>
                    <a:pt x="953" y="112"/>
                  </a:lnTo>
                  <a:lnTo>
                    <a:pt x="953" y="113"/>
                  </a:lnTo>
                  <a:lnTo>
                    <a:pt x="951" y="116"/>
                  </a:lnTo>
                  <a:lnTo>
                    <a:pt x="949" y="118"/>
                  </a:lnTo>
                  <a:lnTo>
                    <a:pt x="949" y="118"/>
                  </a:lnTo>
                  <a:lnTo>
                    <a:pt x="943" y="119"/>
                  </a:lnTo>
                  <a:lnTo>
                    <a:pt x="940" y="121"/>
                  </a:lnTo>
                  <a:lnTo>
                    <a:pt x="935" y="121"/>
                  </a:lnTo>
                  <a:lnTo>
                    <a:pt x="931" y="121"/>
                  </a:lnTo>
                  <a:lnTo>
                    <a:pt x="927" y="121"/>
                  </a:lnTo>
                  <a:lnTo>
                    <a:pt x="926" y="121"/>
                  </a:lnTo>
                  <a:lnTo>
                    <a:pt x="926" y="121"/>
                  </a:lnTo>
                  <a:lnTo>
                    <a:pt x="924" y="119"/>
                  </a:lnTo>
                  <a:lnTo>
                    <a:pt x="923" y="118"/>
                  </a:lnTo>
                  <a:lnTo>
                    <a:pt x="923" y="115"/>
                  </a:lnTo>
                  <a:lnTo>
                    <a:pt x="921" y="110"/>
                  </a:lnTo>
                  <a:lnTo>
                    <a:pt x="921" y="110"/>
                  </a:lnTo>
                  <a:lnTo>
                    <a:pt x="923" y="107"/>
                  </a:lnTo>
                  <a:lnTo>
                    <a:pt x="924" y="104"/>
                  </a:lnTo>
                  <a:lnTo>
                    <a:pt x="926" y="100"/>
                  </a:lnTo>
                  <a:lnTo>
                    <a:pt x="929" y="97"/>
                  </a:lnTo>
                  <a:lnTo>
                    <a:pt x="931" y="96"/>
                  </a:lnTo>
                  <a:lnTo>
                    <a:pt x="932" y="96"/>
                  </a:lnTo>
                  <a:lnTo>
                    <a:pt x="935" y="94"/>
                  </a:lnTo>
                  <a:lnTo>
                    <a:pt x="937" y="94"/>
                  </a:lnTo>
                  <a:lnTo>
                    <a:pt x="938" y="94"/>
                  </a:lnTo>
                  <a:lnTo>
                    <a:pt x="940" y="94"/>
                  </a:lnTo>
                  <a:lnTo>
                    <a:pt x="942" y="94"/>
                  </a:lnTo>
                  <a:close/>
                  <a:moveTo>
                    <a:pt x="897" y="94"/>
                  </a:moveTo>
                  <a:lnTo>
                    <a:pt x="899" y="94"/>
                  </a:lnTo>
                  <a:lnTo>
                    <a:pt x="899" y="96"/>
                  </a:lnTo>
                  <a:lnTo>
                    <a:pt x="897" y="97"/>
                  </a:lnTo>
                  <a:lnTo>
                    <a:pt x="896" y="97"/>
                  </a:lnTo>
                  <a:lnTo>
                    <a:pt x="894" y="96"/>
                  </a:lnTo>
                  <a:lnTo>
                    <a:pt x="894" y="96"/>
                  </a:lnTo>
                  <a:lnTo>
                    <a:pt x="894" y="94"/>
                  </a:lnTo>
                  <a:lnTo>
                    <a:pt x="897" y="94"/>
                  </a:lnTo>
                  <a:close/>
                  <a:moveTo>
                    <a:pt x="522" y="88"/>
                  </a:moveTo>
                  <a:lnTo>
                    <a:pt x="525" y="88"/>
                  </a:lnTo>
                  <a:lnTo>
                    <a:pt x="527" y="88"/>
                  </a:lnTo>
                  <a:lnTo>
                    <a:pt x="528" y="89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7" y="93"/>
                  </a:lnTo>
                  <a:lnTo>
                    <a:pt x="527" y="93"/>
                  </a:lnTo>
                  <a:lnTo>
                    <a:pt x="525" y="93"/>
                  </a:lnTo>
                  <a:lnTo>
                    <a:pt x="524" y="91"/>
                  </a:lnTo>
                  <a:lnTo>
                    <a:pt x="522" y="89"/>
                  </a:lnTo>
                  <a:lnTo>
                    <a:pt x="521" y="89"/>
                  </a:lnTo>
                  <a:lnTo>
                    <a:pt x="521" y="88"/>
                  </a:lnTo>
                  <a:lnTo>
                    <a:pt x="521" y="88"/>
                  </a:lnTo>
                  <a:lnTo>
                    <a:pt x="522" y="88"/>
                  </a:lnTo>
                  <a:close/>
                  <a:moveTo>
                    <a:pt x="951" y="85"/>
                  </a:moveTo>
                  <a:lnTo>
                    <a:pt x="954" y="85"/>
                  </a:lnTo>
                  <a:lnTo>
                    <a:pt x="954" y="86"/>
                  </a:lnTo>
                  <a:lnTo>
                    <a:pt x="956" y="89"/>
                  </a:lnTo>
                  <a:lnTo>
                    <a:pt x="957" y="89"/>
                  </a:lnTo>
                  <a:lnTo>
                    <a:pt x="957" y="91"/>
                  </a:lnTo>
                  <a:lnTo>
                    <a:pt x="957" y="91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6" y="94"/>
                  </a:lnTo>
                  <a:lnTo>
                    <a:pt x="956" y="94"/>
                  </a:lnTo>
                  <a:lnTo>
                    <a:pt x="954" y="93"/>
                  </a:lnTo>
                  <a:lnTo>
                    <a:pt x="949" y="91"/>
                  </a:lnTo>
                  <a:lnTo>
                    <a:pt x="949" y="89"/>
                  </a:lnTo>
                  <a:lnTo>
                    <a:pt x="949" y="88"/>
                  </a:lnTo>
                  <a:lnTo>
                    <a:pt x="949" y="88"/>
                  </a:lnTo>
                  <a:lnTo>
                    <a:pt x="949" y="86"/>
                  </a:lnTo>
                  <a:lnTo>
                    <a:pt x="951" y="85"/>
                  </a:lnTo>
                  <a:lnTo>
                    <a:pt x="951" y="85"/>
                  </a:lnTo>
                  <a:close/>
                  <a:moveTo>
                    <a:pt x="565" y="82"/>
                  </a:moveTo>
                  <a:lnTo>
                    <a:pt x="566" y="83"/>
                  </a:lnTo>
                  <a:lnTo>
                    <a:pt x="568" y="83"/>
                  </a:lnTo>
                  <a:lnTo>
                    <a:pt x="568" y="83"/>
                  </a:lnTo>
                  <a:lnTo>
                    <a:pt x="568" y="85"/>
                  </a:lnTo>
                  <a:lnTo>
                    <a:pt x="568" y="86"/>
                  </a:lnTo>
                  <a:lnTo>
                    <a:pt x="568" y="86"/>
                  </a:lnTo>
                  <a:lnTo>
                    <a:pt x="566" y="88"/>
                  </a:lnTo>
                  <a:lnTo>
                    <a:pt x="566" y="88"/>
                  </a:lnTo>
                  <a:lnTo>
                    <a:pt x="565" y="88"/>
                  </a:lnTo>
                  <a:lnTo>
                    <a:pt x="560" y="86"/>
                  </a:lnTo>
                  <a:lnTo>
                    <a:pt x="560" y="85"/>
                  </a:lnTo>
                  <a:lnTo>
                    <a:pt x="560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5" y="82"/>
                  </a:lnTo>
                  <a:close/>
                  <a:moveTo>
                    <a:pt x="585" y="77"/>
                  </a:moveTo>
                  <a:lnTo>
                    <a:pt x="587" y="77"/>
                  </a:lnTo>
                  <a:lnTo>
                    <a:pt x="588" y="77"/>
                  </a:lnTo>
                  <a:lnTo>
                    <a:pt x="588" y="78"/>
                  </a:lnTo>
                  <a:lnTo>
                    <a:pt x="590" y="78"/>
                  </a:lnTo>
                  <a:lnTo>
                    <a:pt x="590" y="80"/>
                  </a:lnTo>
                  <a:lnTo>
                    <a:pt x="590" y="82"/>
                  </a:lnTo>
                  <a:lnTo>
                    <a:pt x="590" y="83"/>
                  </a:lnTo>
                  <a:lnTo>
                    <a:pt x="588" y="83"/>
                  </a:lnTo>
                  <a:lnTo>
                    <a:pt x="588" y="85"/>
                  </a:lnTo>
                  <a:lnTo>
                    <a:pt x="587" y="85"/>
                  </a:lnTo>
                  <a:lnTo>
                    <a:pt x="587" y="83"/>
                  </a:lnTo>
                  <a:lnTo>
                    <a:pt x="587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4" y="83"/>
                  </a:lnTo>
                  <a:lnTo>
                    <a:pt x="584" y="82"/>
                  </a:lnTo>
                  <a:lnTo>
                    <a:pt x="584" y="80"/>
                  </a:lnTo>
                  <a:lnTo>
                    <a:pt x="585" y="78"/>
                  </a:lnTo>
                  <a:lnTo>
                    <a:pt x="585" y="78"/>
                  </a:lnTo>
                  <a:lnTo>
                    <a:pt x="584" y="77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5" y="77"/>
                  </a:lnTo>
                  <a:close/>
                  <a:moveTo>
                    <a:pt x="592" y="74"/>
                  </a:moveTo>
                  <a:lnTo>
                    <a:pt x="592" y="74"/>
                  </a:lnTo>
                  <a:lnTo>
                    <a:pt x="593" y="75"/>
                  </a:lnTo>
                  <a:lnTo>
                    <a:pt x="593" y="77"/>
                  </a:lnTo>
                  <a:lnTo>
                    <a:pt x="593" y="77"/>
                  </a:lnTo>
                  <a:lnTo>
                    <a:pt x="593" y="78"/>
                  </a:lnTo>
                  <a:lnTo>
                    <a:pt x="592" y="78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90" y="75"/>
                  </a:lnTo>
                  <a:lnTo>
                    <a:pt x="590" y="75"/>
                  </a:lnTo>
                  <a:lnTo>
                    <a:pt x="590" y="74"/>
                  </a:lnTo>
                  <a:lnTo>
                    <a:pt x="592" y="74"/>
                  </a:lnTo>
                  <a:close/>
                  <a:moveTo>
                    <a:pt x="729" y="67"/>
                  </a:moveTo>
                  <a:lnTo>
                    <a:pt x="729" y="67"/>
                  </a:lnTo>
                  <a:lnTo>
                    <a:pt x="730" y="69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72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71"/>
                  </a:lnTo>
                  <a:lnTo>
                    <a:pt x="727" y="71"/>
                  </a:lnTo>
                  <a:lnTo>
                    <a:pt x="727" y="71"/>
                  </a:lnTo>
                  <a:lnTo>
                    <a:pt x="727" y="69"/>
                  </a:lnTo>
                  <a:lnTo>
                    <a:pt x="727" y="69"/>
                  </a:lnTo>
                  <a:lnTo>
                    <a:pt x="729" y="67"/>
                  </a:lnTo>
                  <a:close/>
                  <a:moveTo>
                    <a:pt x="905" y="67"/>
                  </a:moveTo>
                  <a:lnTo>
                    <a:pt x="907" y="67"/>
                  </a:lnTo>
                  <a:lnTo>
                    <a:pt x="907" y="67"/>
                  </a:lnTo>
                  <a:lnTo>
                    <a:pt x="907" y="67"/>
                  </a:lnTo>
                  <a:lnTo>
                    <a:pt x="908" y="69"/>
                  </a:lnTo>
                  <a:lnTo>
                    <a:pt x="908" y="69"/>
                  </a:lnTo>
                  <a:lnTo>
                    <a:pt x="907" y="71"/>
                  </a:lnTo>
                  <a:lnTo>
                    <a:pt x="905" y="72"/>
                  </a:lnTo>
                  <a:lnTo>
                    <a:pt x="904" y="74"/>
                  </a:lnTo>
                  <a:lnTo>
                    <a:pt x="904" y="74"/>
                  </a:lnTo>
                  <a:lnTo>
                    <a:pt x="904" y="75"/>
                  </a:lnTo>
                  <a:lnTo>
                    <a:pt x="902" y="75"/>
                  </a:lnTo>
                  <a:lnTo>
                    <a:pt x="901" y="77"/>
                  </a:lnTo>
                  <a:lnTo>
                    <a:pt x="901" y="78"/>
                  </a:lnTo>
                  <a:lnTo>
                    <a:pt x="899" y="80"/>
                  </a:lnTo>
                  <a:lnTo>
                    <a:pt x="896" y="80"/>
                  </a:lnTo>
                  <a:lnTo>
                    <a:pt x="894" y="82"/>
                  </a:lnTo>
                  <a:lnTo>
                    <a:pt x="893" y="82"/>
                  </a:lnTo>
                  <a:lnTo>
                    <a:pt x="891" y="82"/>
                  </a:lnTo>
                  <a:lnTo>
                    <a:pt x="891" y="80"/>
                  </a:lnTo>
                  <a:lnTo>
                    <a:pt x="891" y="80"/>
                  </a:lnTo>
                  <a:lnTo>
                    <a:pt x="891" y="78"/>
                  </a:lnTo>
                  <a:lnTo>
                    <a:pt x="891" y="78"/>
                  </a:lnTo>
                  <a:lnTo>
                    <a:pt x="893" y="77"/>
                  </a:lnTo>
                  <a:lnTo>
                    <a:pt x="893" y="75"/>
                  </a:lnTo>
                  <a:lnTo>
                    <a:pt x="894" y="75"/>
                  </a:lnTo>
                  <a:lnTo>
                    <a:pt x="897" y="74"/>
                  </a:lnTo>
                  <a:lnTo>
                    <a:pt x="897" y="74"/>
                  </a:lnTo>
                  <a:lnTo>
                    <a:pt x="899" y="71"/>
                  </a:lnTo>
                  <a:lnTo>
                    <a:pt x="901" y="71"/>
                  </a:lnTo>
                  <a:lnTo>
                    <a:pt x="902" y="71"/>
                  </a:lnTo>
                  <a:lnTo>
                    <a:pt x="902" y="71"/>
                  </a:lnTo>
                  <a:lnTo>
                    <a:pt x="901" y="69"/>
                  </a:lnTo>
                  <a:lnTo>
                    <a:pt x="901" y="69"/>
                  </a:lnTo>
                  <a:lnTo>
                    <a:pt x="902" y="69"/>
                  </a:lnTo>
                  <a:lnTo>
                    <a:pt x="902" y="67"/>
                  </a:lnTo>
                  <a:lnTo>
                    <a:pt x="905" y="67"/>
                  </a:lnTo>
                  <a:close/>
                  <a:moveTo>
                    <a:pt x="735" y="66"/>
                  </a:moveTo>
                  <a:lnTo>
                    <a:pt x="735" y="66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2" y="71"/>
                  </a:lnTo>
                  <a:lnTo>
                    <a:pt x="730" y="69"/>
                  </a:lnTo>
                  <a:lnTo>
                    <a:pt x="730" y="67"/>
                  </a:lnTo>
                  <a:lnTo>
                    <a:pt x="732" y="67"/>
                  </a:lnTo>
                  <a:lnTo>
                    <a:pt x="732" y="67"/>
                  </a:lnTo>
                  <a:lnTo>
                    <a:pt x="733" y="66"/>
                  </a:lnTo>
                  <a:lnTo>
                    <a:pt x="733" y="67"/>
                  </a:lnTo>
                  <a:lnTo>
                    <a:pt x="735" y="66"/>
                  </a:lnTo>
                  <a:close/>
                  <a:moveTo>
                    <a:pt x="923" y="66"/>
                  </a:moveTo>
                  <a:lnTo>
                    <a:pt x="924" y="66"/>
                  </a:lnTo>
                  <a:lnTo>
                    <a:pt x="926" y="67"/>
                  </a:lnTo>
                  <a:lnTo>
                    <a:pt x="929" y="67"/>
                  </a:lnTo>
                  <a:lnTo>
                    <a:pt x="931" y="67"/>
                  </a:lnTo>
                  <a:lnTo>
                    <a:pt x="931" y="67"/>
                  </a:lnTo>
                  <a:lnTo>
                    <a:pt x="931" y="69"/>
                  </a:lnTo>
                  <a:lnTo>
                    <a:pt x="931" y="69"/>
                  </a:lnTo>
                  <a:lnTo>
                    <a:pt x="929" y="71"/>
                  </a:lnTo>
                  <a:lnTo>
                    <a:pt x="927" y="72"/>
                  </a:lnTo>
                  <a:lnTo>
                    <a:pt x="927" y="72"/>
                  </a:lnTo>
                  <a:lnTo>
                    <a:pt x="926" y="74"/>
                  </a:lnTo>
                  <a:lnTo>
                    <a:pt x="924" y="74"/>
                  </a:lnTo>
                  <a:lnTo>
                    <a:pt x="923" y="74"/>
                  </a:lnTo>
                  <a:lnTo>
                    <a:pt x="921" y="74"/>
                  </a:lnTo>
                  <a:lnTo>
                    <a:pt x="921" y="72"/>
                  </a:lnTo>
                  <a:lnTo>
                    <a:pt x="920" y="71"/>
                  </a:lnTo>
                  <a:lnTo>
                    <a:pt x="921" y="69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3" y="66"/>
                  </a:lnTo>
                  <a:close/>
                  <a:moveTo>
                    <a:pt x="574" y="63"/>
                  </a:moveTo>
                  <a:lnTo>
                    <a:pt x="576" y="63"/>
                  </a:lnTo>
                  <a:lnTo>
                    <a:pt x="577" y="64"/>
                  </a:lnTo>
                  <a:lnTo>
                    <a:pt x="579" y="64"/>
                  </a:lnTo>
                  <a:lnTo>
                    <a:pt x="579" y="66"/>
                  </a:lnTo>
                  <a:lnTo>
                    <a:pt x="577" y="66"/>
                  </a:lnTo>
                  <a:lnTo>
                    <a:pt x="577" y="66"/>
                  </a:lnTo>
                  <a:lnTo>
                    <a:pt x="577" y="67"/>
                  </a:lnTo>
                  <a:lnTo>
                    <a:pt x="576" y="67"/>
                  </a:lnTo>
                  <a:lnTo>
                    <a:pt x="576" y="67"/>
                  </a:lnTo>
                  <a:lnTo>
                    <a:pt x="574" y="67"/>
                  </a:lnTo>
                  <a:lnTo>
                    <a:pt x="574" y="67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4"/>
                  </a:lnTo>
                  <a:lnTo>
                    <a:pt x="574" y="64"/>
                  </a:lnTo>
                  <a:lnTo>
                    <a:pt x="574" y="64"/>
                  </a:lnTo>
                  <a:lnTo>
                    <a:pt x="574" y="63"/>
                  </a:lnTo>
                  <a:lnTo>
                    <a:pt x="574" y="63"/>
                  </a:lnTo>
                  <a:close/>
                  <a:moveTo>
                    <a:pt x="655" y="61"/>
                  </a:moveTo>
                  <a:lnTo>
                    <a:pt x="655" y="61"/>
                  </a:lnTo>
                  <a:lnTo>
                    <a:pt x="656" y="63"/>
                  </a:lnTo>
                  <a:lnTo>
                    <a:pt x="658" y="63"/>
                  </a:lnTo>
                  <a:lnTo>
                    <a:pt x="659" y="64"/>
                  </a:lnTo>
                  <a:lnTo>
                    <a:pt x="659" y="66"/>
                  </a:lnTo>
                  <a:lnTo>
                    <a:pt x="659" y="66"/>
                  </a:lnTo>
                  <a:lnTo>
                    <a:pt x="659" y="67"/>
                  </a:lnTo>
                  <a:lnTo>
                    <a:pt x="658" y="69"/>
                  </a:lnTo>
                  <a:lnTo>
                    <a:pt x="658" y="69"/>
                  </a:lnTo>
                  <a:lnTo>
                    <a:pt x="656" y="69"/>
                  </a:lnTo>
                  <a:lnTo>
                    <a:pt x="655" y="69"/>
                  </a:lnTo>
                  <a:lnTo>
                    <a:pt x="655" y="67"/>
                  </a:lnTo>
                  <a:lnTo>
                    <a:pt x="656" y="67"/>
                  </a:lnTo>
                  <a:lnTo>
                    <a:pt x="656" y="66"/>
                  </a:lnTo>
                  <a:lnTo>
                    <a:pt x="656" y="64"/>
                  </a:lnTo>
                  <a:lnTo>
                    <a:pt x="655" y="64"/>
                  </a:lnTo>
                  <a:lnTo>
                    <a:pt x="655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5" y="64"/>
                  </a:lnTo>
                  <a:lnTo>
                    <a:pt x="653" y="66"/>
                  </a:lnTo>
                  <a:lnTo>
                    <a:pt x="653" y="67"/>
                  </a:lnTo>
                  <a:lnTo>
                    <a:pt x="653" y="69"/>
                  </a:lnTo>
                  <a:lnTo>
                    <a:pt x="651" y="67"/>
                  </a:lnTo>
                  <a:lnTo>
                    <a:pt x="651" y="67"/>
                  </a:lnTo>
                  <a:lnTo>
                    <a:pt x="651" y="66"/>
                  </a:lnTo>
                  <a:lnTo>
                    <a:pt x="651" y="66"/>
                  </a:lnTo>
                  <a:lnTo>
                    <a:pt x="651" y="64"/>
                  </a:lnTo>
                  <a:lnTo>
                    <a:pt x="651" y="63"/>
                  </a:lnTo>
                  <a:lnTo>
                    <a:pt x="653" y="61"/>
                  </a:lnTo>
                  <a:lnTo>
                    <a:pt x="655" y="61"/>
                  </a:lnTo>
                  <a:close/>
                  <a:moveTo>
                    <a:pt x="27" y="61"/>
                  </a:moveTo>
                  <a:lnTo>
                    <a:pt x="29" y="61"/>
                  </a:lnTo>
                  <a:lnTo>
                    <a:pt x="30" y="61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4"/>
                  </a:lnTo>
                  <a:lnTo>
                    <a:pt x="25" y="63"/>
                  </a:lnTo>
                  <a:lnTo>
                    <a:pt x="25" y="63"/>
                  </a:lnTo>
                  <a:lnTo>
                    <a:pt x="27" y="61"/>
                  </a:lnTo>
                  <a:close/>
                  <a:moveTo>
                    <a:pt x="1057" y="60"/>
                  </a:moveTo>
                  <a:lnTo>
                    <a:pt x="1058" y="60"/>
                  </a:lnTo>
                  <a:lnTo>
                    <a:pt x="1060" y="61"/>
                  </a:lnTo>
                  <a:lnTo>
                    <a:pt x="1058" y="63"/>
                  </a:lnTo>
                  <a:lnTo>
                    <a:pt x="1057" y="64"/>
                  </a:lnTo>
                  <a:lnTo>
                    <a:pt x="1057" y="64"/>
                  </a:lnTo>
                  <a:lnTo>
                    <a:pt x="1054" y="63"/>
                  </a:lnTo>
                  <a:lnTo>
                    <a:pt x="1052" y="61"/>
                  </a:lnTo>
                  <a:lnTo>
                    <a:pt x="1055" y="61"/>
                  </a:lnTo>
                  <a:lnTo>
                    <a:pt x="1055" y="60"/>
                  </a:lnTo>
                  <a:lnTo>
                    <a:pt x="1057" y="60"/>
                  </a:lnTo>
                  <a:close/>
                  <a:moveTo>
                    <a:pt x="908" y="58"/>
                  </a:moveTo>
                  <a:lnTo>
                    <a:pt x="908" y="58"/>
                  </a:lnTo>
                  <a:lnTo>
                    <a:pt x="910" y="60"/>
                  </a:lnTo>
                  <a:lnTo>
                    <a:pt x="912" y="60"/>
                  </a:lnTo>
                  <a:lnTo>
                    <a:pt x="912" y="61"/>
                  </a:lnTo>
                  <a:lnTo>
                    <a:pt x="910" y="61"/>
                  </a:lnTo>
                  <a:lnTo>
                    <a:pt x="907" y="63"/>
                  </a:lnTo>
                  <a:lnTo>
                    <a:pt x="904" y="64"/>
                  </a:lnTo>
                  <a:lnTo>
                    <a:pt x="904" y="64"/>
                  </a:lnTo>
                  <a:lnTo>
                    <a:pt x="902" y="64"/>
                  </a:lnTo>
                  <a:lnTo>
                    <a:pt x="899" y="66"/>
                  </a:lnTo>
                  <a:lnTo>
                    <a:pt x="899" y="64"/>
                  </a:lnTo>
                  <a:lnTo>
                    <a:pt x="899" y="64"/>
                  </a:lnTo>
                  <a:lnTo>
                    <a:pt x="902" y="61"/>
                  </a:lnTo>
                  <a:lnTo>
                    <a:pt x="905" y="61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8" y="58"/>
                  </a:lnTo>
                  <a:close/>
                  <a:moveTo>
                    <a:pt x="888" y="56"/>
                  </a:moveTo>
                  <a:lnTo>
                    <a:pt x="891" y="56"/>
                  </a:lnTo>
                  <a:lnTo>
                    <a:pt x="891" y="58"/>
                  </a:lnTo>
                  <a:lnTo>
                    <a:pt x="891" y="60"/>
                  </a:lnTo>
                  <a:lnTo>
                    <a:pt x="891" y="60"/>
                  </a:lnTo>
                  <a:lnTo>
                    <a:pt x="888" y="61"/>
                  </a:lnTo>
                  <a:lnTo>
                    <a:pt x="883" y="61"/>
                  </a:lnTo>
                  <a:lnTo>
                    <a:pt x="882" y="61"/>
                  </a:lnTo>
                  <a:lnTo>
                    <a:pt x="883" y="63"/>
                  </a:lnTo>
                  <a:lnTo>
                    <a:pt x="883" y="64"/>
                  </a:lnTo>
                  <a:lnTo>
                    <a:pt x="883" y="64"/>
                  </a:lnTo>
                  <a:lnTo>
                    <a:pt x="882" y="64"/>
                  </a:lnTo>
                  <a:lnTo>
                    <a:pt x="880" y="64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7" y="63"/>
                  </a:lnTo>
                  <a:lnTo>
                    <a:pt x="877" y="61"/>
                  </a:lnTo>
                  <a:lnTo>
                    <a:pt x="875" y="61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2" y="58"/>
                  </a:lnTo>
                  <a:lnTo>
                    <a:pt x="872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6"/>
                  </a:lnTo>
                  <a:lnTo>
                    <a:pt x="879" y="56"/>
                  </a:lnTo>
                  <a:lnTo>
                    <a:pt x="879" y="56"/>
                  </a:lnTo>
                  <a:lnTo>
                    <a:pt x="880" y="58"/>
                  </a:lnTo>
                  <a:lnTo>
                    <a:pt x="880" y="58"/>
                  </a:lnTo>
                  <a:lnTo>
                    <a:pt x="882" y="58"/>
                  </a:lnTo>
                  <a:lnTo>
                    <a:pt x="883" y="58"/>
                  </a:lnTo>
                  <a:lnTo>
                    <a:pt x="885" y="58"/>
                  </a:lnTo>
                  <a:lnTo>
                    <a:pt x="886" y="56"/>
                  </a:lnTo>
                  <a:lnTo>
                    <a:pt x="888" y="56"/>
                  </a:lnTo>
                  <a:close/>
                  <a:moveTo>
                    <a:pt x="625" y="55"/>
                  </a:moveTo>
                  <a:lnTo>
                    <a:pt x="626" y="56"/>
                  </a:lnTo>
                  <a:lnTo>
                    <a:pt x="628" y="56"/>
                  </a:lnTo>
                  <a:lnTo>
                    <a:pt x="631" y="58"/>
                  </a:lnTo>
                  <a:lnTo>
                    <a:pt x="631" y="60"/>
                  </a:lnTo>
                  <a:lnTo>
                    <a:pt x="631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6" y="61"/>
                  </a:lnTo>
                  <a:lnTo>
                    <a:pt x="637" y="63"/>
                  </a:lnTo>
                  <a:lnTo>
                    <a:pt x="639" y="64"/>
                  </a:lnTo>
                  <a:lnTo>
                    <a:pt x="640" y="66"/>
                  </a:lnTo>
                  <a:lnTo>
                    <a:pt x="647" y="69"/>
                  </a:lnTo>
                  <a:lnTo>
                    <a:pt x="648" y="71"/>
                  </a:lnTo>
                  <a:lnTo>
                    <a:pt x="650" y="74"/>
                  </a:lnTo>
                  <a:lnTo>
                    <a:pt x="651" y="77"/>
                  </a:lnTo>
                  <a:lnTo>
                    <a:pt x="653" y="78"/>
                  </a:lnTo>
                  <a:lnTo>
                    <a:pt x="655" y="80"/>
                  </a:lnTo>
                  <a:lnTo>
                    <a:pt x="658" y="82"/>
                  </a:lnTo>
                  <a:lnTo>
                    <a:pt x="659" y="80"/>
                  </a:lnTo>
                  <a:lnTo>
                    <a:pt x="659" y="80"/>
                  </a:lnTo>
                  <a:lnTo>
                    <a:pt x="661" y="80"/>
                  </a:lnTo>
                  <a:lnTo>
                    <a:pt x="661" y="82"/>
                  </a:lnTo>
                  <a:lnTo>
                    <a:pt x="661" y="82"/>
                  </a:lnTo>
                  <a:lnTo>
                    <a:pt x="661" y="83"/>
                  </a:lnTo>
                  <a:lnTo>
                    <a:pt x="659" y="83"/>
                  </a:lnTo>
                  <a:lnTo>
                    <a:pt x="656" y="83"/>
                  </a:lnTo>
                  <a:lnTo>
                    <a:pt x="656" y="85"/>
                  </a:lnTo>
                  <a:lnTo>
                    <a:pt x="655" y="85"/>
                  </a:lnTo>
                  <a:lnTo>
                    <a:pt x="653" y="86"/>
                  </a:lnTo>
                  <a:lnTo>
                    <a:pt x="650" y="88"/>
                  </a:lnTo>
                  <a:lnTo>
                    <a:pt x="647" y="89"/>
                  </a:lnTo>
                  <a:lnTo>
                    <a:pt x="645" y="91"/>
                  </a:lnTo>
                  <a:lnTo>
                    <a:pt x="642" y="91"/>
                  </a:lnTo>
                  <a:lnTo>
                    <a:pt x="636" y="89"/>
                  </a:lnTo>
                  <a:lnTo>
                    <a:pt x="633" y="89"/>
                  </a:lnTo>
                  <a:lnTo>
                    <a:pt x="629" y="89"/>
                  </a:lnTo>
                  <a:lnTo>
                    <a:pt x="626" y="86"/>
                  </a:lnTo>
                  <a:lnTo>
                    <a:pt x="623" y="86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2"/>
                  </a:lnTo>
                  <a:lnTo>
                    <a:pt x="618" y="82"/>
                  </a:lnTo>
                  <a:lnTo>
                    <a:pt x="617" y="82"/>
                  </a:lnTo>
                  <a:lnTo>
                    <a:pt x="617" y="82"/>
                  </a:lnTo>
                  <a:lnTo>
                    <a:pt x="615" y="82"/>
                  </a:lnTo>
                  <a:lnTo>
                    <a:pt x="614" y="83"/>
                  </a:lnTo>
                  <a:lnTo>
                    <a:pt x="612" y="82"/>
                  </a:lnTo>
                  <a:lnTo>
                    <a:pt x="610" y="82"/>
                  </a:lnTo>
                  <a:lnTo>
                    <a:pt x="610" y="82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78"/>
                  </a:lnTo>
                  <a:lnTo>
                    <a:pt x="609" y="78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4" y="80"/>
                  </a:lnTo>
                  <a:lnTo>
                    <a:pt x="603" y="80"/>
                  </a:lnTo>
                  <a:lnTo>
                    <a:pt x="601" y="80"/>
                  </a:lnTo>
                  <a:lnTo>
                    <a:pt x="601" y="78"/>
                  </a:lnTo>
                  <a:lnTo>
                    <a:pt x="599" y="77"/>
                  </a:lnTo>
                  <a:lnTo>
                    <a:pt x="599" y="75"/>
                  </a:lnTo>
                  <a:lnTo>
                    <a:pt x="599" y="75"/>
                  </a:lnTo>
                  <a:lnTo>
                    <a:pt x="601" y="74"/>
                  </a:lnTo>
                  <a:lnTo>
                    <a:pt x="606" y="74"/>
                  </a:lnTo>
                  <a:lnTo>
                    <a:pt x="609" y="74"/>
                  </a:lnTo>
                  <a:lnTo>
                    <a:pt x="612" y="72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7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5" y="66"/>
                  </a:lnTo>
                  <a:lnTo>
                    <a:pt x="615" y="64"/>
                  </a:lnTo>
                  <a:lnTo>
                    <a:pt x="614" y="64"/>
                  </a:lnTo>
                  <a:lnTo>
                    <a:pt x="614" y="63"/>
                  </a:lnTo>
                  <a:lnTo>
                    <a:pt x="614" y="63"/>
                  </a:lnTo>
                  <a:lnTo>
                    <a:pt x="615" y="63"/>
                  </a:lnTo>
                  <a:lnTo>
                    <a:pt x="617" y="63"/>
                  </a:lnTo>
                  <a:lnTo>
                    <a:pt x="618" y="64"/>
                  </a:lnTo>
                  <a:lnTo>
                    <a:pt x="620" y="66"/>
                  </a:lnTo>
                  <a:lnTo>
                    <a:pt x="621" y="66"/>
                  </a:lnTo>
                  <a:lnTo>
                    <a:pt x="620" y="64"/>
                  </a:lnTo>
                  <a:lnTo>
                    <a:pt x="618" y="61"/>
                  </a:lnTo>
                  <a:lnTo>
                    <a:pt x="618" y="60"/>
                  </a:lnTo>
                  <a:lnTo>
                    <a:pt x="618" y="60"/>
                  </a:lnTo>
                  <a:lnTo>
                    <a:pt x="618" y="58"/>
                  </a:lnTo>
                  <a:lnTo>
                    <a:pt x="618" y="58"/>
                  </a:lnTo>
                  <a:lnTo>
                    <a:pt x="620" y="56"/>
                  </a:lnTo>
                  <a:lnTo>
                    <a:pt x="621" y="56"/>
                  </a:lnTo>
                  <a:lnTo>
                    <a:pt x="623" y="55"/>
                  </a:lnTo>
                  <a:lnTo>
                    <a:pt x="625" y="55"/>
                  </a:lnTo>
                  <a:close/>
                  <a:moveTo>
                    <a:pt x="779" y="49"/>
                  </a:moveTo>
                  <a:lnTo>
                    <a:pt x="782" y="49"/>
                  </a:lnTo>
                  <a:lnTo>
                    <a:pt x="784" y="49"/>
                  </a:lnTo>
                  <a:lnTo>
                    <a:pt x="785" y="49"/>
                  </a:lnTo>
                  <a:lnTo>
                    <a:pt x="787" y="49"/>
                  </a:lnTo>
                  <a:lnTo>
                    <a:pt x="787" y="50"/>
                  </a:lnTo>
                  <a:lnTo>
                    <a:pt x="789" y="50"/>
                  </a:lnTo>
                  <a:lnTo>
                    <a:pt x="789" y="52"/>
                  </a:lnTo>
                  <a:lnTo>
                    <a:pt x="787" y="52"/>
                  </a:lnTo>
                  <a:lnTo>
                    <a:pt x="785" y="52"/>
                  </a:lnTo>
                  <a:lnTo>
                    <a:pt x="784" y="52"/>
                  </a:lnTo>
                  <a:lnTo>
                    <a:pt x="781" y="52"/>
                  </a:lnTo>
                  <a:lnTo>
                    <a:pt x="781" y="52"/>
                  </a:lnTo>
                  <a:lnTo>
                    <a:pt x="778" y="52"/>
                  </a:lnTo>
                  <a:lnTo>
                    <a:pt x="778" y="50"/>
                  </a:lnTo>
                  <a:lnTo>
                    <a:pt x="776" y="50"/>
                  </a:lnTo>
                  <a:lnTo>
                    <a:pt x="776" y="49"/>
                  </a:lnTo>
                  <a:lnTo>
                    <a:pt x="779" y="49"/>
                  </a:lnTo>
                  <a:lnTo>
                    <a:pt x="779" y="49"/>
                  </a:lnTo>
                  <a:close/>
                  <a:moveTo>
                    <a:pt x="584" y="34"/>
                  </a:moveTo>
                  <a:lnTo>
                    <a:pt x="585" y="34"/>
                  </a:lnTo>
                  <a:lnTo>
                    <a:pt x="587" y="34"/>
                  </a:lnTo>
                  <a:lnTo>
                    <a:pt x="590" y="36"/>
                  </a:lnTo>
                  <a:lnTo>
                    <a:pt x="588" y="36"/>
                  </a:lnTo>
                  <a:lnTo>
                    <a:pt x="588" y="37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5" y="37"/>
                  </a:lnTo>
                  <a:lnTo>
                    <a:pt x="584" y="37"/>
                  </a:lnTo>
                  <a:lnTo>
                    <a:pt x="584" y="37"/>
                  </a:lnTo>
                  <a:lnTo>
                    <a:pt x="584" y="36"/>
                  </a:lnTo>
                  <a:lnTo>
                    <a:pt x="584" y="34"/>
                  </a:lnTo>
                  <a:lnTo>
                    <a:pt x="584" y="34"/>
                  </a:lnTo>
                  <a:close/>
                  <a:moveTo>
                    <a:pt x="670" y="0"/>
                  </a:moveTo>
                  <a:lnTo>
                    <a:pt x="672" y="0"/>
                  </a:lnTo>
                  <a:lnTo>
                    <a:pt x="674" y="1"/>
                  </a:lnTo>
                  <a:lnTo>
                    <a:pt x="674" y="3"/>
                  </a:lnTo>
                  <a:lnTo>
                    <a:pt x="675" y="4"/>
                  </a:lnTo>
                  <a:lnTo>
                    <a:pt x="677" y="6"/>
                  </a:lnTo>
                  <a:lnTo>
                    <a:pt x="678" y="4"/>
                  </a:lnTo>
                  <a:lnTo>
                    <a:pt x="683" y="4"/>
                  </a:lnTo>
                  <a:lnTo>
                    <a:pt x="683" y="6"/>
                  </a:lnTo>
                  <a:lnTo>
                    <a:pt x="683" y="6"/>
                  </a:lnTo>
                  <a:lnTo>
                    <a:pt x="683" y="8"/>
                  </a:lnTo>
                  <a:lnTo>
                    <a:pt x="683" y="9"/>
                  </a:lnTo>
                  <a:lnTo>
                    <a:pt x="686" y="11"/>
                  </a:lnTo>
                  <a:lnTo>
                    <a:pt x="688" y="12"/>
                  </a:lnTo>
                  <a:lnTo>
                    <a:pt x="691" y="14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9"/>
                  </a:lnTo>
                  <a:lnTo>
                    <a:pt x="696" y="22"/>
                  </a:lnTo>
                  <a:lnTo>
                    <a:pt x="696" y="23"/>
                  </a:lnTo>
                  <a:lnTo>
                    <a:pt x="696" y="28"/>
                  </a:lnTo>
                  <a:lnTo>
                    <a:pt x="696" y="28"/>
                  </a:lnTo>
                  <a:lnTo>
                    <a:pt x="694" y="30"/>
                  </a:lnTo>
                  <a:lnTo>
                    <a:pt x="696" y="30"/>
                  </a:lnTo>
                  <a:lnTo>
                    <a:pt x="697" y="31"/>
                  </a:lnTo>
                  <a:lnTo>
                    <a:pt x="699" y="33"/>
                  </a:lnTo>
                  <a:lnTo>
                    <a:pt x="700" y="34"/>
                  </a:lnTo>
                  <a:lnTo>
                    <a:pt x="703" y="34"/>
                  </a:lnTo>
                  <a:lnTo>
                    <a:pt x="703" y="36"/>
                  </a:lnTo>
                  <a:lnTo>
                    <a:pt x="703" y="36"/>
                  </a:lnTo>
                  <a:lnTo>
                    <a:pt x="705" y="39"/>
                  </a:lnTo>
                  <a:lnTo>
                    <a:pt x="708" y="42"/>
                  </a:lnTo>
                  <a:lnTo>
                    <a:pt x="708" y="42"/>
                  </a:lnTo>
                  <a:lnTo>
                    <a:pt x="708" y="44"/>
                  </a:lnTo>
                  <a:lnTo>
                    <a:pt x="708" y="44"/>
                  </a:lnTo>
                  <a:lnTo>
                    <a:pt x="710" y="44"/>
                  </a:lnTo>
                  <a:lnTo>
                    <a:pt x="710" y="44"/>
                  </a:lnTo>
                  <a:lnTo>
                    <a:pt x="711" y="44"/>
                  </a:lnTo>
                  <a:lnTo>
                    <a:pt x="711" y="42"/>
                  </a:lnTo>
                  <a:lnTo>
                    <a:pt x="713" y="44"/>
                  </a:lnTo>
                  <a:lnTo>
                    <a:pt x="713" y="44"/>
                  </a:lnTo>
                  <a:lnTo>
                    <a:pt x="715" y="45"/>
                  </a:lnTo>
                  <a:lnTo>
                    <a:pt x="715" y="47"/>
                  </a:lnTo>
                  <a:lnTo>
                    <a:pt x="715" y="47"/>
                  </a:lnTo>
                  <a:lnTo>
                    <a:pt x="715" y="49"/>
                  </a:lnTo>
                  <a:lnTo>
                    <a:pt x="711" y="49"/>
                  </a:lnTo>
                  <a:lnTo>
                    <a:pt x="708" y="49"/>
                  </a:lnTo>
                  <a:lnTo>
                    <a:pt x="707" y="47"/>
                  </a:lnTo>
                  <a:lnTo>
                    <a:pt x="705" y="47"/>
                  </a:lnTo>
                  <a:lnTo>
                    <a:pt x="705" y="45"/>
                  </a:lnTo>
                  <a:lnTo>
                    <a:pt x="703" y="45"/>
                  </a:lnTo>
                  <a:lnTo>
                    <a:pt x="703" y="47"/>
                  </a:lnTo>
                  <a:lnTo>
                    <a:pt x="702" y="49"/>
                  </a:lnTo>
                  <a:lnTo>
                    <a:pt x="702" y="49"/>
                  </a:lnTo>
                  <a:lnTo>
                    <a:pt x="702" y="50"/>
                  </a:lnTo>
                  <a:lnTo>
                    <a:pt x="707" y="50"/>
                  </a:lnTo>
                  <a:lnTo>
                    <a:pt x="708" y="50"/>
                  </a:lnTo>
                  <a:lnTo>
                    <a:pt x="710" y="50"/>
                  </a:lnTo>
                  <a:lnTo>
                    <a:pt x="708" y="52"/>
                  </a:lnTo>
                  <a:lnTo>
                    <a:pt x="705" y="55"/>
                  </a:lnTo>
                  <a:lnTo>
                    <a:pt x="697" y="60"/>
                  </a:lnTo>
                  <a:lnTo>
                    <a:pt x="696" y="60"/>
                  </a:lnTo>
                  <a:lnTo>
                    <a:pt x="697" y="61"/>
                  </a:lnTo>
                  <a:lnTo>
                    <a:pt x="697" y="61"/>
                  </a:lnTo>
                  <a:lnTo>
                    <a:pt x="699" y="61"/>
                  </a:lnTo>
                  <a:lnTo>
                    <a:pt x="702" y="60"/>
                  </a:lnTo>
                  <a:lnTo>
                    <a:pt x="705" y="60"/>
                  </a:lnTo>
                  <a:lnTo>
                    <a:pt x="705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10" y="64"/>
                  </a:lnTo>
                  <a:lnTo>
                    <a:pt x="713" y="63"/>
                  </a:lnTo>
                  <a:lnTo>
                    <a:pt x="716" y="61"/>
                  </a:lnTo>
                  <a:lnTo>
                    <a:pt x="718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19" y="63"/>
                  </a:lnTo>
                  <a:lnTo>
                    <a:pt x="718" y="64"/>
                  </a:lnTo>
                  <a:lnTo>
                    <a:pt x="718" y="64"/>
                  </a:lnTo>
                  <a:lnTo>
                    <a:pt x="719" y="63"/>
                  </a:lnTo>
                  <a:lnTo>
                    <a:pt x="724" y="64"/>
                  </a:lnTo>
                  <a:lnTo>
                    <a:pt x="727" y="64"/>
                  </a:lnTo>
                  <a:lnTo>
                    <a:pt x="729" y="64"/>
                  </a:lnTo>
                  <a:lnTo>
                    <a:pt x="730" y="64"/>
                  </a:lnTo>
                  <a:lnTo>
                    <a:pt x="732" y="66"/>
                  </a:lnTo>
                  <a:lnTo>
                    <a:pt x="732" y="66"/>
                  </a:lnTo>
                  <a:lnTo>
                    <a:pt x="730" y="66"/>
                  </a:lnTo>
                  <a:lnTo>
                    <a:pt x="729" y="66"/>
                  </a:lnTo>
                  <a:lnTo>
                    <a:pt x="727" y="66"/>
                  </a:lnTo>
                  <a:lnTo>
                    <a:pt x="727" y="67"/>
                  </a:lnTo>
                  <a:lnTo>
                    <a:pt x="726" y="69"/>
                  </a:lnTo>
                  <a:lnTo>
                    <a:pt x="726" y="71"/>
                  </a:lnTo>
                  <a:lnTo>
                    <a:pt x="726" y="71"/>
                  </a:lnTo>
                  <a:lnTo>
                    <a:pt x="722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2" y="69"/>
                  </a:lnTo>
                  <a:lnTo>
                    <a:pt x="721" y="69"/>
                  </a:lnTo>
                  <a:lnTo>
                    <a:pt x="721" y="69"/>
                  </a:lnTo>
                  <a:lnTo>
                    <a:pt x="719" y="71"/>
                  </a:lnTo>
                  <a:lnTo>
                    <a:pt x="727" y="75"/>
                  </a:lnTo>
                  <a:lnTo>
                    <a:pt x="729" y="78"/>
                  </a:lnTo>
                  <a:lnTo>
                    <a:pt x="730" y="80"/>
                  </a:lnTo>
                  <a:lnTo>
                    <a:pt x="730" y="80"/>
                  </a:lnTo>
                  <a:lnTo>
                    <a:pt x="730" y="82"/>
                  </a:lnTo>
                  <a:lnTo>
                    <a:pt x="730" y="83"/>
                  </a:lnTo>
                  <a:lnTo>
                    <a:pt x="730" y="85"/>
                  </a:lnTo>
                  <a:lnTo>
                    <a:pt x="730" y="88"/>
                  </a:lnTo>
                  <a:lnTo>
                    <a:pt x="729" y="91"/>
                  </a:lnTo>
                  <a:lnTo>
                    <a:pt x="730" y="91"/>
                  </a:lnTo>
                  <a:lnTo>
                    <a:pt x="732" y="93"/>
                  </a:lnTo>
                  <a:lnTo>
                    <a:pt x="732" y="94"/>
                  </a:lnTo>
                  <a:lnTo>
                    <a:pt x="733" y="94"/>
                  </a:lnTo>
                  <a:lnTo>
                    <a:pt x="733" y="96"/>
                  </a:lnTo>
                  <a:lnTo>
                    <a:pt x="733" y="96"/>
                  </a:lnTo>
                  <a:lnTo>
                    <a:pt x="735" y="96"/>
                  </a:lnTo>
                  <a:lnTo>
                    <a:pt x="735" y="96"/>
                  </a:lnTo>
                  <a:lnTo>
                    <a:pt x="735" y="94"/>
                  </a:lnTo>
                  <a:lnTo>
                    <a:pt x="737" y="94"/>
                  </a:lnTo>
                  <a:lnTo>
                    <a:pt x="738" y="93"/>
                  </a:lnTo>
                  <a:lnTo>
                    <a:pt x="740" y="89"/>
                  </a:lnTo>
                  <a:lnTo>
                    <a:pt x="740" y="89"/>
                  </a:lnTo>
                  <a:lnTo>
                    <a:pt x="740" y="88"/>
                  </a:lnTo>
                  <a:lnTo>
                    <a:pt x="740" y="86"/>
                  </a:lnTo>
                  <a:lnTo>
                    <a:pt x="741" y="85"/>
                  </a:lnTo>
                  <a:lnTo>
                    <a:pt x="741" y="82"/>
                  </a:lnTo>
                  <a:lnTo>
                    <a:pt x="741" y="78"/>
                  </a:lnTo>
                  <a:lnTo>
                    <a:pt x="743" y="77"/>
                  </a:lnTo>
                  <a:lnTo>
                    <a:pt x="744" y="75"/>
                  </a:lnTo>
                  <a:lnTo>
                    <a:pt x="748" y="72"/>
                  </a:lnTo>
                  <a:lnTo>
                    <a:pt x="748" y="71"/>
                  </a:lnTo>
                  <a:lnTo>
                    <a:pt x="749" y="71"/>
                  </a:lnTo>
                  <a:lnTo>
                    <a:pt x="751" y="71"/>
                  </a:lnTo>
                  <a:lnTo>
                    <a:pt x="752" y="72"/>
                  </a:lnTo>
                  <a:lnTo>
                    <a:pt x="756" y="74"/>
                  </a:lnTo>
                  <a:lnTo>
                    <a:pt x="757" y="75"/>
                  </a:lnTo>
                  <a:lnTo>
                    <a:pt x="762" y="78"/>
                  </a:lnTo>
                  <a:lnTo>
                    <a:pt x="763" y="80"/>
                  </a:lnTo>
                  <a:lnTo>
                    <a:pt x="767" y="82"/>
                  </a:lnTo>
                  <a:lnTo>
                    <a:pt x="767" y="85"/>
                  </a:lnTo>
                  <a:lnTo>
                    <a:pt x="768" y="88"/>
                  </a:lnTo>
                  <a:lnTo>
                    <a:pt x="768" y="91"/>
                  </a:lnTo>
                  <a:lnTo>
                    <a:pt x="770" y="91"/>
                  </a:lnTo>
                  <a:lnTo>
                    <a:pt x="770" y="93"/>
                  </a:lnTo>
                  <a:lnTo>
                    <a:pt x="770" y="94"/>
                  </a:lnTo>
                  <a:lnTo>
                    <a:pt x="770" y="94"/>
                  </a:lnTo>
                  <a:lnTo>
                    <a:pt x="768" y="96"/>
                  </a:lnTo>
                  <a:lnTo>
                    <a:pt x="768" y="96"/>
                  </a:lnTo>
                  <a:lnTo>
                    <a:pt x="767" y="96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3" y="94"/>
                  </a:lnTo>
                  <a:lnTo>
                    <a:pt x="763" y="94"/>
                  </a:lnTo>
                  <a:lnTo>
                    <a:pt x="762" y="96"/>
                  </a:lnTo>
                  <a:lnTo>
                    <a:pt x="762" y="96"/>
                  </a:lnTo>
                  <a:lnTo>
                    <a:pt x="762" y="99"/>
                  </a:lnTo>
                  <a:lnTo>
                    <a:pt x="762" y="102"/>
                  </a:lnTo>
                  <a:lnTo>
                    <a:pt x="762" y="104"/>
                  </a:lnTo>
                  <a:lnTo>
                    <a:pt x="763" y="108"/>
                  </a:lnTo>
                  <a:lnTo>
                    <a:pt x="767" y="112"/>
                  </a:lnTo>
                  <a:lnTo>
                    <a:pt x="774" y="118"/>
                  </a:lnTo>
                  <a:lnTo>
                    <a:pt x="774" y="119"/>
                  </a:lnTo>
                  <a:lnTo>
                    <a:pt x="774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8" y="123"/>
                  </a:lnTo>
                  <a:lnTo>
                    <a:pt x="779" y="121"/>
                  </a:lnTo>
                  <a:lnTo>
                    <a:pt x="782" y="118"/>
                  </a:lnTo>
                  <a:lnTo>
                    <a:pt x="784" y="118"/>
                  </a:lnTo>
                  <a:lnTo>
                    <a:pt x="785" y="118"/>
                  </a:lnTo>
                  <a:lnTo>
                    <a:pt x="785" y="116"/>
                  </a:lnTo>
                  <a:lnTo>
                    <a:pt x="787" y="116"/>
                  </a:lnTo>
                  <a:lnTo>
                    <a:pt x="787" y="115"/>
                  </a:lnTo>
                  <a:lnTo>
                    <a:pt x="787" y="115"/>
                  </a:lnTo>
                  <a:lnTo>
                    <a:pt x="789" y="112"/>
                  </a:lnTo>
                  <a:lnTo>
                    <a:pt x="789" y="110"/>
                  </a:lnTo>
                  <a:lnTo>
                    <a:pt x="790" y="107"/>
                  </a:lnTo>
                  <a:lnTo>
                    <a:pt x="790" y="107"/>
                  </a:lnTo>
                  <a:lnTo>
                    <a:pt x="797" y="102"/>
                  </a:lnTo>
                  <a:lnTo>
                    <a:pt x="797" y="100"/>
                  </a:lnTo>
                  <a:lnTo>
                    <a:pt x="798" y="94"/>
                  </a:lnTo>
                  <a:lnTo>
                    <a:pt x="800" y="91"/>
                  </a:lnTo>
                  <a:lnTo>
                    <a:pt x="800" y="89"/>
                  </a:lnTo>
                  <a:lnTo>
                    <a:pt x="800" y="88"/>
                  </a:lnTo>
                  <a:lnTo>
                    <a:pt x="800" y="86"/>
                  </a:lnTo>
                  <a:lnTo>
                    <a:pt x="800" y="86"/>
                  </a:lnTo>
                  <a:lnTo>
                    <a:pt x="801" y="85"/>
                  </a:lnTo>
                  <a:lnTo>
                    <a:pt x="801" y="85"/>
                  </a:lnTo>
                  <a:lnTo>
                    <a:pt x="803" y="83"/>
                  </a:lnTo>
                  <a:lnTo>
                    <a:pt x="803" y="83"/>
                  </a:lnTo>
                  <a:lnTo>
                    <a:pt x="804" y="83"/>
                  </a:lnTo>
                  <a:lnTo>
                    <a:pt x="804" y="83"/>
                  </a:lnTo>
                  <a:lnTo>
                    <a:pt x="806" y="83"/>
                  </a:lnTo>
                  <a:lnTo>
                    <a:pt x="812" y="83"/>
                  </a:lnTo>
                  <a:lnTo>
                    <a:pt x="812" y="83"/>
                  </a:lnTo>
                  <a:lnTo>
                    <a:pt x="809" y="82"/>
                  </a:lnTo>
                  <a:lnTo>
                    <a:pt x="809" y="80"/>
                  </a:lnTo>
                  <a:lnTo>
                    <a:pt x="809" y="80"/>
                  </a:lnTo>
                  <a:lnTo>
                    <a:pt x="809" y="78"/>
                  </a:lnTo>
                  <a:lnTo>
                    <a:pt x="811" y="78"/>
                  </a:lnTo>
                  <a:lnTo>
                    <a:pt x="812" y="77"/>
                  </a:lnTo>
                  <a:lnTo>
                    <a:pt x="812" y="77"/>
                  </a:lnTo>
                  <a:lnTo>
                    <a:pt x="812" y="75"/>
                  </a:lnTo>
                  <a:lnTo>
                    <a:pt x="812" y="75"/>
                  </a:lnTo>
                  <a:lnTo>
                    <a:pt x="809" y="74"/>
                  </a:lnTo>
                  <a:lnTo>
                    <a:pt x="806" y="74"/>
                  </a:lnTo>
                  <a:lnTo>
                    <a:pt x="806" y="72"/>
                  </a:lnTo>
                  <a:lnTo>
                    <a:pt x="804" y="72"/>
                  </a:lnTo>
                  <a:lnTo>
                    <a:pt x="804" y="69"/>
                  </a:lnTo>
                  <a:lnTo>
                    <a:pt x="804" y="69"/>
                  </a:lnTo>
                  <a:lnTo>
                    <a:pt x="804" y="67"/>
                  </a:lnTo>
                  <a:lnTo>
                    <a:pt x="804" y="66"/>
                  </a:lnTo>
                  <a:lnTo>
                    <a:pt x="804" y="66"/>
                  </a:lnTo>
                  <a:lnTo>
                    <a:pt x="804" y="64"/>
                  </a:lnTo>
                  <a:lnTo>
                    <a:pt x="804" y="64"/>
                  </a:lnTo>
                  <a:lnTo>
                    <a:pt x="804" y="63"/>
                  </a:lnTo>
                  <a:lnTo>
                    <a:pt x="804" y="63"/>
                  </a:lnTo>
                  <a:lnTo>
                    <a:pt x="803" y="61"/>
                  </a:lnTo>
                  <a:lnTo>
                    <a:pt x="803" y="61"/>
                  </a:lnTo>
                  <a:lnTo>
                    <a:pt x="803" y="58"/>
                  </a:lnTo>
                  <a:lnTo>
                    <a:pt x="803" y="58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4" y="55"/>
                  </a:lnTo>
                  <a:lnTo>
                    <a:pt x="806" y="56"/>
                  </a:lnTo>
                  <a:lnTo>
                    <a:pt x="808" y="56"/>
                  </a:lnTo>
                  <a:lnTo>
                    <a:pt x="809" y="56"/>
                  </a:lnTo>
                  <a:lnTo>
                    <a:pt x="812" y="56"/>
                  </a:lnTo>
                  <a:lnTo>
                    <a:pt x="815" y="55"/>
                  </a:lnTo>
                  <a:lnTo>
                    <a:pt x="820" y="56"/>
                  </a:lnTo>
                  <a:lnTo>
                    <a:pt x="820" y="56"/>
                  </a:lnTo>
                  <a:lnTo>
                    <a:pt x="825" y="58"/>
                  </a:lnTo>
                  <a:lnTo>
                    <a:pt x="830" y="60"/>
                  </a:lnTo>
                  <a:lnTo>
                    <a:pt x="831" y="60"/>
                  </a:lnTo>
                  <a:lnTo>
                    <a:pt x="839" y="60"/>
                  </a:lnTo>
                  <a:lnTo>
                    <a:pt x="842" y="60"/>
                  </a:lnTo>
                  <a:lnTo>
                    <a:pt x="844" y="60"/>
                  </a:lnTo>
                  <a:lnTo>
                    <a:pt x="849" y="61"/>
                  </a:lnTo>
                  <a:lnTo>
                    <a:pt x="847" y="63"/>
                  </a:lnTo>
                  <a:lnTo>
                    <a:pt x="847" y="64"/>
                  </a:lnTo>
                  <a:lnTo>
                    <a:pt x="844" y="64"/>
                  </a:lnTo>
                  <a:lnTo>
                    <a:pt x="842" y="64"/>
                  </a:lnTo>
                  <a:lnTo>
                    <a:pt x="844" y="66"/>
                  </a:lnTo>
                  <a:lnTo>
                    <a:pt x="849" y="67"/>
                  </a:lnTo>
                  <a:lnTo>
                    <a:pt x="850" y="69"/>
                  </a:lnTo>
                  <a:lnTo>
                    <a:pt x="850" y="69"/>
                  </a:lnTo>
                  <a:lnTo>
                    <a:pt x="850" y="71"/>
                  </a:lnTo>
                  <a:lnTo>
                    <a:pt x="850" y="71"/>
                  </a:lnTo>
                  <a:lnTo>
                    <a:pt x="852" y="71"/>
                  </a:lnTo>
                  <a:lnTo>
                    <a:pt x="853" y="71"/>
                  </a:lnTo>
                  <a:lnTo>
                    <a:pt x="858" y="71"/>
                  </a:lnTo>
                  <a:lnTo>
                    <a:pt x="861" y="72"/>
                  </a:lnTo>
                  <a:lnTo>
                    <a:pt x="863" y="72"/>
                  </a:lnTo>
                  <a:lnTo>
                    <a:pt x="863" y="74"/>
                  </a:lnTo>
                  <a:lnTo>
                    <a:pt x="863" y="74"/>
                  </a:lnTo>
                  <a:lnTo>
                    <a:pt x="860" y="77"/>
                  </a:lnTo>
                  <a:lnTo>
                    <a:pt x="856" y="78"/>
                  </a:lnTo>
                  <a:lnTo>
                    <a:pt x="853" y="80"/>
                  </a:lnTo>
                  <a:lnTo>
                    <a:pt x="853" y="80"/>
                  </a:lnTo>
                  <a:lnTo>
                    <a:pt x="858" y="80"/>
                  </a:lnTo>
                  <a:lnTo>
                    <a:pt x="861" y="80"/>
                  </a:lnTo>
                  <a:lnTo>
                    <a:pt x="863" y="82"/>
                  </a:lnTo>
                  <a:lnTo>
                    <a:pt x="863" y="82"/>
                  </a:lnTo>
                  <a:lnTo>
                    <a:pt x="864" y="83"/>
                  </a:lnTo>
                  <a:lnTo>
                    <a:pt x="864" y="83"/>
                  </a:lnTo>
                  <a:lnTo>
                    <a:pt x="864" y="85"/>
                  </a:lnTo>
                  <a:lnTo>
                    <a:pt x="864" y="86"/>
                  </a:lnTo>
                  <a:lnTo>
                    <a:pt x="860" y="88"/>
                  </a:lnTo>
                  <a:lnTo>
                    <a:pt x="858" y="89"/>
                  </a:lnTo>
                  <a:lnTo>
                    <a:pt x="856" y="89"/>
                  </a:lnTo>
                  <a:lnTo>
                    <a:pt x="855" y="91"/>
                  </a:lnTo>
                  <a:lnTo>
                    <a:pt x="853" y="91"/>
                  </a:lnTo>
                  <a:lnTo>
                    <a:pt x="852" y="89"/>
                  </a:lnTo>
                  <a:lnTo>
                    <a:pt x="850" y="89"/>
                  </a:lnTo>
                  <a:lnTo>
                    <a:pt x="847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7" y="93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50" y="99"/>
                  </a:lnTo>
                  <a:lnTo>
                    <a:pt x="850" y="99"/>
                  </a:lnTo>
                  <a:lnTo>
                    <a:pt x="852" y="99"/>
                  </a:lnTo>
                  <a:lnTo>
                    <a:pt x="852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2" y="100"/>
                  </a:lnTo>
                  <a:lnTo>
                    <a:pt x="852" y="102"/>
                  </a:lnTo>
                  <a:lnTo>
                    <a:pt x="852" y="102"/>
                  </a:lnTo>
                  <a:lnTo>
                    <a:pt x="852" y="104"/>
                  </a:lnTo>
                  <a:lnTo>
                    <a:pt x="853" y="105"/>
                  </a:lnTo>
                  <a:lnTo>
                    <a:pt x="855" y="107"/>
                  </a:lnTo>
                  <a:lnTo>
                    <a:pt x="858" y="110"/>
                  </a:lnTo>
                  <a:lnTo>
                    <a:pt x="861" y="112"/>
                  </a:lnTo>
                  <a:lnTo>
                    <a:pt x="861" y="113"/>
                  </a:lnTo>
                  <a:lnTo>
                    <a:pt x="864" y="115"/>
                  </a:lnTo>
                  <a:lnTo>
                    <a:pt x="864" y="116"/>
                  </a:lnTo>
                  <a:lnTo>
                    <a:pt x="863" y="118"/>
                  </a:lnTo>
                  <a:lnTo>
                    <a:pt x="863" y="123"/>
                  </a:lnTo>
                  <a:lnTo>
                    <a:pt x="861" y="124"/>
                  </a:lnTo>
                  <a:lnTo>
                    <a:pt x="861" y="126"/>
                  </a:lnTo>
                  <a:lnTo>
                    <a:pt x="858" y="127"/>
                  </a:lnTo>
                  <a:lnTo>
                    <a:pt x="858" y="127"/>
                  </a:lnTo>
                  <a:lnTo>
                    <a:pt x="855" y="127"/>
                  </a:lnTo>
                  <a:lnTo>
                    <a:pt x="855" y="127"/>
                  </a:lnTo>
                  <a:lnTo>
                    <a:pt x="853" y="129"/>
                  </a:lnTo>
                  <a:lnTo>
                    <a:pt x="852" y="132"/>
                  </a:lnTo>
                  <a:lnTo>
                    <a:pt x="850" y="132"/>
                  </a:lnTo>
                  <a:lnTo>
                    <a:pt x="850" y="134"/>
                  </a:lnTo>
                  <a:lnTo>
                    <a:pt x="849" y="134"/>
                  </a:lnTo>
                  <a:lnTo>
                    <a:pt x="845" y="137"/>
                  </a:lnTo>
                  <a:lnTo>
                    <a:pt x="844" y="137"/>
                  </a:lnTo>
                  <a:lnTo>
                    <a:pt x="839" y="138"/>
                  </a:lnTo>
                  <a:lnTo>
                    <a:pt x="836" y="141"/>
                  </a:lnTo>
                  <a:lnTo>
                    <a:pt x="834" y="141"/>
                  </a:lnTo>
                  <a:lnTo>
                    <a:pt x="833" y="143"/>
                  </a:lnTo>
                  <a:lnTo>
                    <a:pt x="831" y="143"/>
                  </a:lnTo>
                  <a:lnTo>
                    <a:pt x="830" y="141"/>
                  </a:lnTo>
                  <a:lnTo>
                    <a:pt x="830" y="140"/>
                  </a:lnTo>
                  <a:lnTo>
                    <a:pt x="830" y="140"/>
                  </a:lnTo>
                  <a:lnTo>
                    <a:pt x="828" y="138"/>
                  </a:lnTo>
                  <a:lnTo>
                    <a:pt x="825" y="135"/>
                  </a:lnTo>
                  <a:lnTo>
                    <a:pt x="825" y="134"/>
                  </a:lnTo>
                  <a:lnTo>
                    <a:pt x="823" y="134"/>
                  </a:lnTo>
                  <a:lnTo>
                    <a:pt x="822" y="134"/>
                  </a:lnTo>
                  <a:lnTo>
                    <a:pt x="822" y="134"/>
                  </a:lnTo>
                  <a:lnTo>
                    <a:pt x="820" y="132"/>
                  </a:lnTo>
                  <a:lnTo>
                    <a:pt x="819" y="132"/>
                  </a:lnTo>
                  <a:lnTo>
                    <a:pt x="819" y="132"/>
                  </a:lnTo>
                  <a:lnTo>
                    <a:pt x="820" y="130"/>
                  </a:lnTo>
                  <a:lnTo>
                    <a:pt x="820" y="130"/>
                  </a:lnTo>
                  <a:lnTo>
                    <a:pt x="817" y="129"/>
                  </a:lnTo>
                  <a:lnTo>
                    <a:pt x="817" y="127"/>
                  </a:lnTo>
                  <a:lnTo>
                    <a:pt x="817" y="127"/>
                  </a:lnTo>
                  <a:lnTo>
                    <a:pt x="814" y="127"/>
                  </a:lnTo>
                  <a:lnTo>
                    <a:pt x="812" y="126"/>
                  </a:lnTo>
                  <a:lnTo>
                    <a:pt x="809" y="129"/>
                  </a:lnTo>
                  <a:lnTo>
                    <a:pt x="809" y="129"/>
                  </a:lnTo>
                  <a:lnTo>
                    <a:pt x="809" y="130"/>
                  </a:lnTo>
                  <a:lnTo>
                    <a:pt x="809" y="130"/>
                  </a:lnTo>
                  <a:lnTo>
                    <a:pt x="811" y="130"/>
                  </a:lnTo>
                  <a:lnTo>
                    <a:pt x="811" y="129"/>
                  </a:lnTo>
                  <a:lnTo>
                    <a:pt x="812" y="129"/>
                  </a:lnTo>
                  <a:lnTo>
                    <a:pt x="814" y="129"/>
                  </a:lnTo>
                  <a:lnTo>
                    <a:pt x="815" y="129"/>
                  </a:lnTo>
                  <a:lnTo>
                    <a:pt x="815" y="130"/>
                  </a:lnTo>
                  <a:lnTo>
                    <a:pt x="815" y="130"/>
                  </a:lnTo>
                  <a:lnTo>
                    <a:pt x="820" y="134"/>
                  </a:lnTo>
                  <a:lnTo>
                    <a:pt x="822" y="135"/>
                  </a:lnTo>
                  <a:lnTo>
                    <a:pt x="822" y="135"/>
                  </a:lnTo>
                  <a:lnTo>
                    <a:pt x="822" y="137"/>
                  </a:lnTo>
                  <a:lnTo>
                    <a:pt x="823" y="138"/>
                  </a:lnTo>
                  <a:lnTo>
                    <a:pt x="825" y="141"/>
                  </a:lnTo>
                  <a:lnTo>
                    <a:pt x="826" y="145"/>
                  </a:lnTo>
                  <a:lnTo>
                    <a:pt x="828" y="146"/>
                  </a:lnTo>
                  <a:lnTo>
                    <a:pt x="826" y="146"/>
                  </a:lnTo>
                  <a:lnTo>
                    <a:pt x="826" y="146"/>
                  </a:lnTo>
                  <a:lnTo>
                    <a:pt x="825" y="146"/>
                  </a:lnTo>
                  <a:lnTo>
                    <a:pt x="820" y="145"/>
                  </a:lnTo>
                  <a:lnTo>
                    <a:pt x="820" y="145"/>
                  </a:lnTo>
                  <a:lnTo>
                    <a:pt x="819" y="145"/>
                  </a:lnTo>
                  <a:lnTo>
                    <a:pt x="819" y="146"/>
                  </a:lnTo>
                  <a:lnTo>
                    <a:pt x="817" y="146"/>
                  </a:lnTo>
                  <a:lnTo>
                    <a:pt x="815" y="146"/>
                  </a:lnTo>
                  <a:lnTo>
                    <a:pt x="811" y="145"/>
                  </a:lnTo>
                  <a:lnTo>
                    <a:pt x="809" y="143"/>
                  </a:lnTo>
                  <a:lnTo>
                    <a:pt x="808" y="143"/>
                  </a:lnTo>
                  <a:lnTo>
                    <a:pt x="806" y="140"/>
                  </a:lnTo>
                  <a:lnTo>
                    <a:pt x="803" y="138"/>
                  </a:lnTo>
                  <a:lnTo>
                    <a:pt x="801" y="138"/>
                  </a:lnTo>
                  <a:lnTo>
                    <a:pt x="798" y="138"/>
                  </a:lnTo>
                  <a:lnTo>
                    <a:pt x="795" y="138"/>
                  </a:lnTo>
                  <a:lnTo>
                    <a:pt x="787" y="138"/>
                  </a:lnTo>
                  <a:lnTo>
                    <a:pt x="785" y="138"/>
                  </a:lnTo>
                  <a:lnTo>
                    <a:pt x="785" y="138"/>
                  </a:lnTo>
                  <a:lnTo>
                    <a:pt x="785" y="140"/>
                  </a:lnTo>
                  <a:lnTo>
                    <a:pt x="785" y="140"/>
                  </a:lnTo>
                  <a:lnTo>
                    <a:pt x="785" y="141"/>
                  </a:lnTo>
                  <a:lnTo>
                    <a:pt x="785" y="141"/>
                  </a:lnTo>
                  <a:lnTo>
                    <a:pt x="785" y="143"/>
                  </a:lnTo>
                  <a:lnTo>
                    <a:pt x="787" y="143"/>
                  </a:lnTo>
                  <a:lnTo>
                    <a:pt x="792" y="145"/>
                  </a:lnTo>
                  <a:lnTo>
                    <a:pt x="793" y="146"/>
                  </a:lnTo>
                  <a:lnTo>
                    <a:pt x="795" y="146"/>
                  </a:lnTo>
                  <a:lnTo>
                    <a:pt x="797" y="148"/>
                  </a:lnTo>
                  <a:lnTo>
                    <a:pt x="797" y="148"/>
                  </a:lnTo>
                  <a:lnTo>
                    <a:pt x="795" y="149"/>
                  </a:lnTo>
                  <a:lnTo>
                    <a:pt x="795" y="151"/>
                  </a:lnTo>
                  <a:lnTo>
                    <a:pt x="785" y="159"/>
                  </a:lnTo>
                  <a:lnTo>
                    <a:pt x="782" y="162"/>
                  </a:lnTo>
                  <a:lnTo>
                    <a:pt x="779" y="165"/>
                  </a:lnTo>
                  <a:lnTo>
                    <a:pt x="778" y="167"/>
                  </a:lnTo>
                  <a:lnTo>
                    <a:pt x="778" y="167"/>
                  </a:lnTo>
                  <a:lnTo>
                    <a:pt x="774" y="167"/>
                  </a:lnTo>
                  <a:lnTo>
                    <a:pt x="771" y="167"/>
                  </a:lnTo>
                  <a:lnTo>
                    <a:pt x="767" y="167"/>
                  </a:lnTo>
                  <a:lnTo>
                    <a:pt x="765" y="165"/>
                  </a:lnTo>
                  <a:lnTo>
                    <a:pt x="760" y="162"/>
                  </a:lnTo>
                  <a:lnTo>
                    <a:pt x="759" y="160"/>
                  </a:lnTo>
                  <a:lnTo>
                    <a:pt x="757" y="160"/>
                  </a:lnTo>
                  <a:lnTo>
                    <a:pt x="756" y="159"/>
                  </a:lnTo>
                  <a:lnTo>
                    <a:pt x="756" y="159"/>
                  </a:lnTo>
                  <a:lnTo>
                    <a:pt x="752" y="159"/>
                  </a:lnTo>
                  <a:lnTo>
                    <a:pt x="751" y="157"/>
                  </a:lnTo>
                  <a:lnTo>
                    <a:pt x="746" y="154"/>
                  </a:lnTo>
                  <a:lnTo>
                    <a:pt x="743" y="154"/>
                  </a:lnTo>
                  <a:lnTo>
                    <a:pt x="741" y="152"/>
                  </a:lnTo>
                  <a:lnTo>
                    <a:pt x="740" y="152"/>
                  </a:lnTo>
                  <a:lnTo>
                    <a:pt x="738" y="152"/>
                  </a:lnTo>
                  <a:lnTo>
                    <a:pt x="740" y="154"/>
                  </a:lnTo>
                  <a:lnTo>
                    <a:pt x="740" y="154"/>
                  </a:lnTo>
                  <a:lnTo>
                    <a:pt x="738" y="154"/>
                  </a:lnTo>
                  <a:lnTo>
                    <a:pt x="737" y="154"/>
                  </a:lnTo>
                  <a:lnTo>
                    <a:pt x="733" y="152"/>
                  </a:lnTo>
                  <a:lnTo>
                    <a:pt x="730" y="152"/>
                  </a:lnTo>
                  <a:lnTo>
                    <a:pt x="729" y="152"/>
                  </a:lnTo>
                  <a:lnTo>
                    <a:pt x="726" y="152"/>
                  </a:lnTo>
                  <a:lnTo>
                    <a:pt x="722" y="152"/>
                  </a:lnTo>
                  <a:lnTo>
                    <a:pt x="719" y="152"/>
                  </a:lnTo>
                  <a:lnTo>
                    <a:pt x="718" y="152"/>
                  </a:lnTo>
                  <a:lnTo>
                    <a:pt x="718" y="152"/>
                  </a:lnTo>
                  <a:lnTo>
                    <a:pt x="719" y="154"/>
                  </a:lnTo>
                  <a:lnTo>
                    <a:pt x="722" y="156"/>
                  </a:lnTo>
                  <a:lnTo>
                    <a:pt x="722" y="154"/>
                  </a:lnTo>
                  <a:lnTo>
                    <a:pt x="722" y="154"/>
                  </a:lnTo>
                  <a:lnTo>
                    <a:pt x="724" y="152"/>
                  </a:lnTo>
                  <a:lnTo>
                    <a:pt x="729" y="154"/>
                  </a:lnTo>
                  <a:lnTo>
                    <a:pt x="735" y="156"/>
                  </a:lnTo>
                  <a:lnTo>
                    <a:pt x="737" y="156"/>
                  </a:lnTo>
                  <a:lnTo>
                    <a:pt x="738" y="157"/>
                  </a:lnTo>
                  <a:lnTo>
                    <a:pt x="741" y="157"/>
                  </a:lnTo>
                  <a:lnTo>
                    <a:pt x="743" y="160"/>
                  </a:lnTo>
                  <a:lnTo>
                    <a:pt x="749" y="165"/>
                  </a:lnTo>
                  <a:lnTo>
                    <a:pt x="751" y="165"/>
                  </a:lnTo>
                  <a:lnTo>
                    <a:pt x="752" y="167"/>
                  </a:lnTo>
                  <a:lnTo>
                    <a:pt x="763" y="168"/>
                  </a:lnTo>
                  <a:lnTo>
                    <a:pt x="768" y="168"/>
                  </a:lnTo>
                  <a:lnTo>
                    <a:pt x="776" y="168"/>
                  </a:lnTo>
                  <a:lnTo>
                    <a:pt x="779" y="170"/>
                  </a:lnTo>
                  <a:lnTo>
                    <a:pt x="781" y="170"/>
                  </a:lnTo>
                  <a:lnTo>
                    <a:pt x="781" y="173"/>
                  </a:lnTo>
                  <a:lnTo>
                    <a:pt x="781" y="173"/>
                  </a:lnTo>
                  <a:lnTo>
                    <a:pt x="779" y="176"/>
                  </a:lnTo>
                  <a:lnTo>
                    <a:pt x="778" y="179"/>
                  </a:lnTo>
                  <a:lnTo>
                    <a:pt x="768" y="189"/>
                  </a:lnTo>
                  <a:lnTo>
                    <a:pt x="767" y="192"/>
                  </a:lnTo>
                  <a:lnTo>
                    <a:pt x="767" y="192"/>
                  </a:lnTo>
                  <a:lnTo>
                    <a:pt x="765" y="193"/>
                  </a:lnTo>
                  <a:lnTo>
                    <a:pt x="762" y="197"/>
                  </a:lnTo>
                  <a:lnTo>
                    <a:pt x="757" y="198"/>
                  </a:lnTo>
                  <a:lnTo>
                    <a:pt x="756" y="198"/>
                  </a:lnTo>
                  <a:lnTo>
                    <a:pt x="752" y="198"/>
                  </a:lnTo>
                  <a:lnTo>
                    <a:pt x="751" y="198"/>
                  </a:lnTo>
                  <a:lnTo>
                    <a:pt x="749" y="195"/>
                  </a:lnTo>
                  <a:lnTo>
                    <a:pt x="749" y="195"/>
                  </a:lnTo>
                  <a:lnTo>
                    <a:pt x="751" y="198"/>
                  </a:lnTo>
                  <a:lnTo>
                    <a:pt x="751" y="198"/>
                  </a:lnTo>
                  <a:lnTo>
                    <a:pt x="749" y="198"/>
                  </a:lnTo>
                  <a:lnTo>
                    <a:pt x="746" y="197"/>
                  </a:lnTo>
                  <a:lnTo>
                    <a:pt x="746" y="198"/>
                  </a:lnTo>
                  <a:lnTo>
                    <a:pt x="744" y="198"/>
                  </a:lnTo>
                  <a:lnTo>
                    <a:pt x="744" y="198"/>
                  </a:lnTo>
                  <a:lnTo>
                    <a:pt x="743" y="198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5"/>
                  </a:lnTo>
                  <a:lnTo>
                    <a:pt x="740" y="193"/>
                  </a:lnTo>
                  <a:lnTo>
                    <a:pt x="737" y="195"/>
                  </a:lnTo>
                  <a:lnTo>
                    <a:pt x="737" y="195"/>
                  </a:lnTo>
                  <a:lnTo>
                    <a:pt x="738" y="197"/>
                  </a:lnTo>
                  <a:lnTo>
                    <a:pt x="738" y="197"/>
                  </a:lnTo>
                  <a:lnTo>
                    <a:pt x="740" y="198"/>
                  </a:lnTo>
                  <a:lnTo>
                    <a:pt x="740" y="200"/>
                  </a:lnTo>
                  <a:lnTo>
                    <a:pt x="738" y="200"/>
                  </a:lnTo>
                  <a:lnTo>
                    <a:pt x="735" y="198"/>
                  </a:lnTo>
                  <a:lnTo>
                    <a:pt x="735" y="198"/>
                  </a:lnTo>
                  <a:lnTo>
                    <a:pt x="737" y="201"/>
                  </a:lnTo>
                  <a:lnTo>
                    <a:pt x="738" y="203"/>
                  </a:lnTo>
                  <a:lnTo>
                    <a:pt x="738" y="203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2" y="208"/>
                  </a:lnTo>
                  <a:lnTo>
                    <a:pt x="732" y="206"/>
                  </a:lnTo>
                  <a:lnTo>
                    <a:pt x="730" y="206"/>
                  </a:lnTo>
                  <a:lnTo>
                    <a:pt x="729" y="206"/>
                  </a:lnTo>
                  <a:lnTo>
                    <a:pt x="729" y="208"/>
                  </a:lnTo>
                  <a:lnTo>
                    <a:pt x="727" y="208"/>
                  </a:lnTo>
                  <a:lnTo>
                    <a:pt x="726" y="208"/>
                  </a:lnTo>
                  <a:lnTo>
                    <a:pt x="724" y="208"/>
                  </a:lnTo>
                  <a:lnTo>
                    <a:pt x="722" y="208"/>
                  </a:lnTo>
                  <a:lnTo>
                    <a:pt x="716" y="204"/>
                  </a:lnTo>
                  <a:lnTo>
                    <a:pt x="713" y="204"/>
                  </a:lnTo>
                  <a:lnTo>
                    <a:pt x="710" y="204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08" y="203"/>
                  </a:lnTo>
                  <a:lnTo>
                    <a:pt x="708" y="203"/>
                  </a:lnTo>
                  <a:lnTo>
                    <a:pt x="707" y="203"/>
                  </a:lnTo>
                  <a:lnTo>
                    <a:pt x="703" y="203"/>
                  </a:lnTo>
                  <a:lnTo>
                    <a:pt x="700" y="203"/>
                  </a:lnTo>
                  <a:lnTo>
                    <a:pt x="694" y="200"/>
                  </a:lnTo>
                  <a:lnTo>
                    <a:pt x="688" y="198"/>
                  </a:lnTo>
                  <a:lnTo>
                    <a:pt x="685" y="195"/>
                  </a:lnTo>
                  <a:lnTo>
                    <a:pt x="686" y="197"/>
                  </a:lnTo>
                  <a:lnTo>
                    <a:pt x="686" y="198"/>
                  </a:lnTo>
                  <a:lnTo>
                    <a:pt x="685" y="198"/>
                  </a:lnTo>
                  <a:lnTo>
                    <a:pt x="685" y="200"/>
                  </a:lnTo>
                  <a:lnTo>
                    <a:pt x="686" y="201"/>
                  </a:lnTo>
                  <a:lnTo>
                    <a:pt x="688" y="201"/>
                  </a:lnTo>
                  <a:lnTo>
                    <a:pt x="691" y="201"/>
                  </a:lnTo>
                  <a:lnTo>
                    <a:pt x="691" y="201"/>
                  </a:lnTo>
                  <a:lnTo>
                    <a:pt x="689" y="201"/>
                  </a:lnTo>
                  <a:lnTo>
                    <a:pt x="689" y="200"/>
                  </a:lnTo>
                  <a:lnTo>
                    <a:pt x="688" y="200"/>
                  </a:lnTo>
                  <a:lnTo>
                    <a:pt x="689" y="200"/>
                  </a:lnTo>
                  <a:lnTo>
                    <a:pt x="691" y="200"/>
                  </a:lnTo>
                  <a:lnTo>
                    <a:pt x="692" y="200"/>
                  </a:lnTo>
                  <a:lnTo>
                    <a:pt x="702" y="204"/>
                  </a:lnTo>
                  <a:lnTo>
                    <a:pt x="703" y="204"/>
                  </a:lnTo>
                  <a:lnTo>
                    <a:pt x="707" y="204"/>
                  </a:lnTo>
                  <a:lnTo>
                    <a:pt x="707" y="206"/>
                  </a:lnTo>
                  <a:lnTo>
                    <a:pt x="705" y="206"/>
                  </a:lnTo>
                  <a:lnTo>
                    <a:pt x="702" y="208"/>
                  </a:lnTo>
                  <a:lnTo>
                    <a:pt x="702" y="209"/>
                  </a:lnTo>
                  <a:lnTo>
                    <a:pt x="705" y="208"/>
                  </a:lnTo>
                  <a:lnTo>
                    <a:pt x="708" y="206"/>
                  </a:lnTo>
                  <a:lnTo>
                    <a:pt x="710" y="206"/>
                  </a:lnTo>
                  <a:lnTo>
                    <a:pt x="711" y="204"/>
                  </a:lnTo>
                  <a:lnTo>
                    <a:pt x="713" y="206"/>
                  </a:lnTo>
                  <a:lnTo>
                    <a:pt x="716" y="208"/>
                  </a:lnTo>
                  <a:lnTo>
                    <a:pt x="719" y="209"/>
                  </a:lnTo>
                  <a:lnTo>
                    <a:pt x="722" y="211"/>
                  </a:lnTo>
                  <a:lnTo>
                    <a:pt x="724" y="211"/>
                  </a:lnTo>
                  <a:lnTo>
                    <a:pt x="727" y="212"/>
                  </a:lnTo>
                  <a:lnTo>
                    <a:pt x="727" y="214"/>
                  </a:lnTo>
                  <a:lnTo>
                    <a:pt x="727" y="219"/>
                  </a:lnTo>
                  <a:lnTo>
                    <a:pt x="727" y="220"/>
                  </a:lnTo>
                  <a:lnTo>
                    <a:pt x="727" y="220"/>
                  </a:lnTo>
                  <a:lnTo>
                    <a:pt x="727" y="222"/>
                  </a:lnTo>
                  <a:lnTo>
                    <a:pt x="726" y="222"/>
                  </a:lnTo>
                  <a:lnTo>
                    <a:pt x="722" y="222"/>
                  </a:lnTo>
                  <a:lnTo>
                    <a:pt x="721" y="223"/>
                  </a:lnTo>
                  <a:lnTo>
                    <a:pt x="718" y="225"/>
                  </a:lnTo>
                  <a:lnTo>
                    <a:pt x="716" y="225"/>
                  </a:lnTo>
                  <a:lnTo>
                    <a:pt x="711" y="225"/>
                  </a:lnTo>
                  <a:lnTo>
                    <a:pt x="708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3" y="225"/>
                  </a:lnTo>
                  <a:lnTo>
                    <a:pt x="703" y="225"/>
                  </a:lnTo>
                  <a:lnTo>
                    <a:pt x="703" y="227"/>
                  </a:lnTo>
                  <a:lnTo>
                    <a:pt x="703" y="227"/>
                  </a:lnTo>
                  <a:lnTo>
                    <a:pt x="705" y="228"/>
                  </a:lnTo>
                  <a:lnTo>
                    <a:pt x="705" y="228"/>
                  </a:lnTo>
                  <a:lnTo>
                    <a:pt x="707" y="228"/>
                  </a:lnTo>
                  <a:lnTo>
                    <a:pt x="710" y="230"/>
                  </a:lnTo>
                  <a:lnTo>
                    <a:pt x="710" y="230"/>
                  </a:lnTo>
                  <a:lnTo>
                    <a:pt x="710" y="231"/>
                  </a:lnTo>
                  <a:lnTo>
                    <a:pt x="708" y="231"/>
                  </a:lnTo>
                  <a:lnTo>
                    <a:pt x="708" y="231"/>
                  </a:lnTo>
                  <a:lnTo>
                    <a:pt x="705" y="230"/>
                  </a:lnTo>
                  <a:lnTo>
                    <a:pt x="705" y="230"/>
                  </a:lnTo>
                  <a:lnTo>
                    <a:pt x="703" y="231"/>
                  </a:lnTo>
                  <a:lnTo>
                    <a:pt x="703" y="231"/>
                  </a:lnTo>
                  <a:lnTo>
                    <a:pt x="702" y="231"/>
                  </a:lnTo>
                  <a:lnTo>
                    <a:pt x="700" y="231"/>
                  </a:lnTo>
                  <a:lnTo>
                    <a:pt x="700" y="233"/>
                  </a:lnTo>
                  <a:lnTo>
                    <a:pt x="700" y="233"/>
                  </a:lnTo>
                  <a:lnTo>
                    <a:pt x="699" y="234"/>
                  </a:lnTo>
                  <a:lnTo>
                    <a:pt x="697" y="234"/>
                  </a:lnTo>
                  <a:lnTo>
                    <a:pt x="697" y="236"/>
                  </a:lnTo>
                  <a:lnTo>
                    <a:pt x="699" y="236"/>
                  </a:lnTo>
                  <a:lnTo>
                    <a:pt x="700" y="238"/>
                  </a:lnTo>
                  <a:lnTo>
                    <a:pt x="700" y="239"/>
                  </a:lnTo>
                  <a:lnTo>
                    <a:pt x="702" y="239"/>
                  </a:lnTo>
                  <a:lnTo>
                    <a:pt x="700" y="239"/>
                  </a:lnTo>
                  <a:lnTo>
                    <a:pt x="699" y="239"/>
                  </a:lnTo>
                  <a:lnTo>
                    <a:pt x="699" y="238"/>
                  </a:lnTo>
                  <a:lnTo>
                    <a:pt x="696" y="236"/>
                  </a:lnTo>
                  <a:lnTo>
                    <a:pt x="692" y="236"/>
                  </a:lnTo>
                  <a:lnTo>
                    <a:pt x="691" y="236"/>
                  </a:lnTo>
                  <a:lnTo>
                    <a:pt x="692" y="236"/>
                  </a:lnTo>
                  <a:lnTo>
                    <a:pt x="694" y="238"/>
                  </a:lnTo>
                  <a:lnTo>
                    <a:pt x="696" y="238"/>
                  </a:lnTo>
                  <a:lnTo>
                    <a:pt x="696" y="239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2"/>
                  </a:lnTo>
                  <a:lnTo>
                    <a:pt x="694" y="242"/>
                  </a:lnTo>
                  <a:lnTo>
                    <a:pt x="692" y="242"/>
                  </a:lnTo>
                  <a:lnTo>
                    <a:pt x="689" y="242"/>
                  </a:lnTo>
                  <a:lnTo>
                    <a:pt x="689" y="244"/>
                  </a:lnTo>
                  <a:lnTo>
                    <a:pt x="689" y="244"/>
                  </a:lnTo>
                  <a:lnTo>
                    <a:pt x="691" y="244"/>
                  </a:lnTo>
                  <a:lnTo>
                    <a:pt x="689" y="245"/>
                  </a:lnTo>
                  <a:lnTo>
                    <a:pt x="689" y="245"/>
                  </a:lnTo>
                  <a:lnTo>
                    <a:pt x="686" y="245"/>
                  </a:lnTo>
                  <a:lnTo>
                    <a:pt x="686" y="247"/>
                  </a:lnTo>
                  <a:lnTo>
                    <a:pt x="688" y="247"/>
                  </a:lnTo>
                  <a:lnTo>
                    <a:pt x="688" y="247"/>
                  </a:lnTo>
                  <a:lnTo>
                    <a:pt x="689" y="249"/>
                  </a:lnTo>
                  <a:lnTo>
                    <a:pt x="689" y="249"/>
                  </a:lnTo>
                  <a:lnTo>
                    <a:pt x="689" y="250"/>
                  </a:lnTo>
                  <a:lnTo>
                    <a:pt x="688" y="250"/>
                  </a:lnTo>
                  <a:lnTo>
                    <a:pt x="685" y="252"/>
                  </a:lnTo>
                  <a:lnTo>
                    <a:pt x="681" y="255"/>
                  </a:lnTo>
                  <a:lnTo>
                    <a:pt x="681" y="256"/>
                  </a:lnTo>
                  <a:lnTo>
                    <a:pt x="681" y="258"/>
                  </a:lnTo>
                  <a:lnTo>
                    <a:pt x="681" y="258"/>
                  </a:lnTo>
                  <a:lnTo>
                    <a:pt x="681" y="260"/>
                  </a:lnTo>
                  <a:lnTo>
                    <a:pt x="678" y="258"/>
                  </a:lnTo>
                  <a:lnTo>
                    <a:pt x="678" y="260"/>
                  </a:lnTo>
                  <a:lnTo>
                    <a:pt x="680" y="260"/>
                  </a:lnTo>
                  <a:lnTo>
                    <a:pt x="680" y="261"/>
                  </a:lnTo>
                  <a:lnTo>
                    <a:pt x="678" y="263"/>
                  </a:lnTo>
                  <a:lnTo>
                    <a:pt x="678" y="266"/>
                  </a:lnTo>
                  <a:lnTo>
                    <a:pt x="675" y="269"/>
                  </a:lnTo>
                  <a:lnTo>
                    <a:pt x="674" y="272"/>
                  </a:lnTo>
                  <a:lnTo>
                    <a:pt x="672" y="274"/>
                  </a:lnTo>
                  <a:lnTo>
                    <a:pt x="672" y="275"/>
                  </a:lnTo>
                  <a:lnTo>
                    <a:pt x="670" y="275"/>
                  </a:lnTo>
                  <a:lnTo>
                    <a:pt x="669" y="277"/>
                  </a:lnTo>
                  <a:lnTo>
                    <a:pt x="670" y="277"/>
                  </a:lnTo>
                  <a:lnTo>
                    <a:pt x="670" y="277"/>
                  </a:lnTo>
                  <a:lnTo>
                    <a:pt x="670" y="279"/>
                  </a:lnTo>
                  <a:lnTo>
                    <a:pt x="670" y="282"/>
                  </a:lnTo>
                  <a:lnTo>
                    <a:pt x="669" y="285"/>
                  </a:lnTo>
                  <a:lnTo>
                    <a:pt x="669" y="288"/>
                  </a:lnTo>
                  <a:lnTo>
                    <a:pt x="669" y="299"/>
                  </a:lnTo>
                  <a:lnTo>
                    <a:pt x="669" y="304"/>
                  </a:lnTo>
                  <a:lnTo>
                    <a:pt x="669" y="305"/>
                  </a:lnTo>
                  <a:lnTo>
                    <a:pt x="667" y="307"/>
                  </a:lnTo>
                  <a:lnTo>
                    <a:pt x="666" y="307"/>
                  </a:lnTo>
                  <a:lnTo>
                    <a:pt x="667" y="308"/>
                  </a:lnTo>
                  <a:lnTo>
                    <a:pt x="669" y="308"/>
                  </a:lnTo>
                  <a:lnTo>
                    <a:pt x="669" y="310"/>
                  </a:lnTo>
                  <a:lnTo>
                    <a:pt x="669" y="312"/>
                  </a:lnTo>
                  <a:lnTo>
                    <a:pt x="670" y="312"/>
                  </a:lnTo>
                  <a:lnTo>
                    <a:pt x="670" y="312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5"/>
                  </a:lnTo>
                  <a:lnTo>
                    <a:pt x="675" y="315"/>
                  </a:lnTo>
                  <a:lnTo>
                    <a:pt x="675" y="316"/>
                  </a:lnTo>
                  <a:lnTo>
                    <a:pt x="675" y="323"/>
                  </a:lnTo>
                  <a:lnTo>
                    <a:pt x="675" y="324"/>
                  </a:lnTo>
                  <a:lnTo>
                    <a:pt x="677" y="323"/>
                  </a:lnTo>
                  <a:lnTo>
                    <a:pt x="677" y="316"/>
                  </a:lnTo>
                  <a:lnTo>
                    <a:pt x="678" y="315"/>
                  </a:lnTo>
                  <a:lnTo>
                    <a:pt x="680" y="315"/>
                  </a:lnTo>
                  <a:lnTo>
                    <a:pt x="683" y="313"/>
                  </a:lnTo>
                  <a:lnTo>
                    <a:pt x="688" y="315"/>
                  </a:lnTo>
                  <a:lnTo>
                    <a:pt x="689" y="315"/>
                  </a:lnTo>
                  <a:lnTo>
                    <a:pt x="691" y="315"/>
                  </a:lnTo>
                  <a:lnTo>
                    <a:pt x="692" y="315"/>
                  </a:lnTo>
                  <a:lnTo>
                    <a:pt x="692" y="315"/>
                  </a:lnTo>
                  <a:lnTo>
                    <a:pt x="692" y="318"/>
                  </a:lnTo>
                  <a:lnTo>
                    <a:pt x="692" y="319"/>
                  </a:lnTo>
                  <a:lnTo>
                    <a:pt x="696" y="326"/>
                  </a:lnTo>
                  <a:lnTo>
                    <a:pt x="697" y="329"/>
                  </a:lnTo>
                  <a:lnTo>
                    <a:pt x="699" y="334"/>
                  </a:lnTo>
                  <a:lnTo>
                    <a:pt x="699" y="335"/>
                  </a:lnTo>
                  <a:lnTo>
                    <a:pt x="702" y="342"/>
                  </a:lnTo>
                  <a:lnTo>
                    <a:pt x="702" y="343"/>
                  </a:lnTo>
                  <a:lnTo>
                    <a:pt x="702" y="345"/>
                  </a:lnTo>
                  <a:lnTo>
                    <a:pt x="702" y="345"/>
                  </a:lnTo>
                  <a:lnTo>
                    <a:pt x="702" y="346"/>
                  </a:lnTo>
                  <a:lnTo>
                    <a:pt x="700" y="348"/>
                  </a:lnTo>
                  <a:lnTo>
                    <a:pt x="700" y="349"/>
                  </a:lnTo>
                  <a:lnTo>
                    <a:pt x="699" y="351"/>
                  </a:lnTo>
                  <a:lnTo>
                    <a:pt x="699" y="353"/>
                  </a:lnTo>
                  <a:lnTo>
                    <a:pt x="697" y="353"/>
                  </a:lnTo>
                  <a:lnTo>
                    <a:pt x="697" y="353"/>
                  </a:lnTo>
                  <a:lnTo>
                    <a:pt x="699" y="353"/>
                  </a:lnTo>
                  <a:lnTo>
                    <a:pt x="699" y="351"/>
                  </a:lnTo>
                  <a:lnTo>
                    <a:pt x="702" y="351"/>
                  </a:lnTo>
                  <a:lnTo>
                    <a:pt x="702" y="349"/>
                  </a:lnTo>
                  <a:lnTo>
                    <a:pt x="705" y="349"/>
                  </a:lnTo>
                  <a:lnTo>
                    <a:pt x="705" y="351"/>
                  </a:lnTo>
                  <a:lnTo>
                    <a:pt x="703" y="351"/>
                  </a:lnTo>
                  <a:lnTo>
                    <a:pt x="703" y="351"/>
                  </a:lnTo>
                  <a:lnTo>
                    <a:pt x="705" y="351"/>
                  </a:lnTo>
                  <a:lnTo>
                    <a:pt x="708" y="349"/>
                  </a:lnTo>
                  <a:lnTo>
                    <a:pt x="722" y="346"/>
                  </a:lnTo>
                  <a:lnTo>
                    <a:pt x="724" y="346"/>
                  </a:lnTo>
                  <a:lnTo>
                    <a:pt x="729" y="346"/>
                  </a:lnTo>
                  <a:lnTo>
                    <a:pt x="733" y="348"/>
                  </a:lnTo>
                  <a:lnTo>
                    <a:pt x="737" y="349"/>
                  </a:lnTo>
                  <a:lnTo>
                    <a:pt x="741" y="351"/>
                  </a:lnTo>
                  <a:lnTo>
                    <a:pt x="748" y="353"/>
                  </a:lnTo>
                  <a:lnTo>
                    <a:pt x="749" y="353"/>
                  </a:lnTo>
                  <a:lnTo>
                    <a:pt x="752" y="354"/>
                  </a:lnTo>
                  <a:lnTo>
                    <a:pt x="754" y="354"/>
                  </a:lnTo>
                  <a:lnTo>
                    <a:pt x="757" y="356"/>
                  </a:lnTo>
                  <a:lnTo>
                    <a:pt x="760" y="359"/>
                  </a:lnTo>
                  <a:lnTo>
                    <a:pt x="763" y="360"/>
                  </a:lnTo>
                  <a:lnTo>
                    <a:pt x="765" y="362"/>
                  </a:lnTo>
                  <a:lnTo>
                    <a:pt x="768" y="364"/>
                  </a:lnTo>
                  <a:lnTo>
                    <a:pt x="773" y="370"/>
                  </a:lnTo>
                  <a:lnTo>
                    <a:pt x="774" y="371"/>
                  </a:lnTo>
                  <a:lnTo>
                    <a:pt x="778" y="371"/>
                  </a:lnTo>
                  <a:lnTo>
                    <a:pt x="782" y="373"/>
                  </a:lnTo>
                  <a:lnTo>
                    <a:pt x="790" y="376"/>
                  </a:lnTo>
                  <a:lnTo>
                    <a:pt x="793" y="378"/>
                  </a:lnTo>
                  <a:lnTo>
                    <a:pt x="797" y="378"/>
                  </a:lnTo>
                  <a:lnTo>
                    <a:pt x="798" y="378"/>
                  </a:lnTo>
                  <a:lnTo>
                    <a:pt x="800" y="379"/>
                  </a:lnTo>
                  <a:lnTo>
                    <a:pt x="801" y="381"/>
                  </a:lnTo>
                  <a:lnTo>
                    <a:pt x="803" y="383"/>
                  </a:lnTo>
                  <a:lnTo>
                    <a:pt x="804" y="383"/>
                  </a:lnTo>
                  <a:lnTo>
                    <a:pt x="806" y="384"/>
                  </a:lnTo>
                  <a:lnTo>
                    <a:pt x="808" y="384"/>
                  </a:lnTo>
                  <a:lnTo>
                    <a:pt x="808" y="386"/>
                  </a:lnTo>
                  <a:lnTo>
                    <a:pt x="804" y="390"/>
                  </a:lnTo>
                  <a:lnTo>
                    <a:pt x="804" y="390"/>
                  </a:lnTo>
                  <a:lnTo>
                    <a:pt x="808" y="387"/>
                  </a:lnTo>
                  <a:lnTo>
                    <a:pt x="808" y="386"/>
                  </a:lnTo>
                  <a:lnTo>
                    <a:pt x="809" y="386"/>
                  </a:lnTo>
                  <a:lnTo>
                    <a:pt x="811" y="386"/>
                  </a:lnTo>
                  <a:lnTo>
                    <a:pt x="814" y="386"/>
                  </a:lnTo>
                  <a:lnTo>
                    <a:pt x="817" y="386"/>
                  </a:lnTo>
                  <a:lnTo>
                    <a:pt x="819" y="386"/>
                  </a:lnTo>
                  <a:lnTo>
                    <a:pt x="822" y="386"/>
                  </a:lnTo>
                  <a:lnTo>
                    <a:pt x="823" y="386"/>
                  </a:lnTo>
                  <a:lnTo>
                    <a:pt x="825" y="386"/>
                  </a:lnTo>
                  <a:lnTo>
                    <a:pt x="825" y="386"/>
                  </a:lnTo>
                  <a:lnTo>
                    <a:pt x="826" y="386"/>
                  </a:lnTo>
                  <a:lnTo>
                    <a:pt x="830" y="386"/>
                  </a:lnTo>
                  <a:lnTo>
                    <a:pt x="831" y="386"/>
                  </a:lnTo>
                  <a:lnTo>
                    <a:pt x="836" y="387"/>
                  </a:lnTo>
                  <a:lnTo>
                    <a:pt x="839" y="387"/>
                  </a:lnTo>
                  <a:lnTo>
                    <a:pt x="839" y="387"/>
                  </a:lnTo>
                  <a:lnTo>
                    <a:pt x="841" y="389"/>
                  </a:lnTo>
                  <a:lnTo>
                    <a:pt x="842" y="389"/>
                  </a:lnTo>
                  <a:lnTo>
                    <a:pt x="844" y="389"/>
                  </a:lnTo>
                  <a:lnTo>
                    <a:pt x="845" y="389"/>
                  </a:lnTo>
                  <a:lnTo>
                    <a:pt x="847" y="390"/>
                  </a:lnTo>
                  <a:lnTo>
                    <a:pt x="849" y="392"/>
                  </a:lnTo>
                  <a:lnTo>
                    <a:pt x="850" y="395"/>
                  </a:lnTo>
                  <a:lnTo>
                    <a:pt x="850" y="395"/>
                  </a:lnTo>
                  <a:lnTo>
                    <a:pt x="849" y="401"/>
                  </a:lnTo>
                  <a:lnTo>
                    <a:pt x="847" y="405"/>
                  </a:lnTo>
                  <a:lnTo>
                    <a:pt x="847" y="406"/>
                  </a:lnTo>
                  <a:lnTo>
                    <a:pt x="847" y="408"/>
                  </a:lnTo>
                  <a:lnTo>
                    <a:pt x="850" y="409"/>
                  </a:lnTo>
                  <a:lnTo>
                    <a:pt x="850" y="411"/>
                  </a:lnTo>
                  <a:lnTo>
                    <a:pt x="852" y="414"/>
                  </a:lnTo>
                  <a:lnTo>
                    <a:pt x="852" y="416"/>
                  </a:lnTo>
                  <a:lnTo>
                    <a:pt x="852" y="417"/>
                  </a:lnTo>
                  <a:lnTo>
                    <a:pt x="850" y="419"/>
                  </a:lnTo>
                  <a:lnTo>
                    <a:pt x="850" y="420"/>
                  </a:lnTo>
                  <a:lnTo>
                    <a:pt x="852" y="423"/>
                  </a:lnTo>
                  <a:lnTo>
                    <a:pt x="852" y="427"/>
                  </a:lnTo>
                  <a:lnTo>
                    <a:pt x="850" y="427"/>
                  </a:lnTo>
                  <a:lnTo>
                    <a:pt x="850" y="428"/>
                  </a:lnTo>
                  <a:lnTo>
                    <a:pt x="849" y="430"/>
                  </a:lnTo>
                  <a:lnTo>
                    <a:pt x="849" y="431"/>
                  </a:lnTo>
                  <a:lnTo>
                    <a:pt x="850" y="431"/>
                  </a:lnTo>
                  <a:lnTo>
                    <a:pt x="850" y="433"/>
                  </a:lnTo>
                  <a:lnTo>
                    <a:pt x="852" y="433"/>
                  </a:lnTo>
                  <a:lnTo>
                    <a:pt x="853" y="435"/>
                  </a:lnTo>
                  <a:lnTo>
                    <a:pt x="855" y="438"/>
                  </a:lnTo>
                  <a:lnTo>
                    <a:pt x="856" y="439"/>
                  </a:lnTo>
                  <a:lnTo>
                    <a:pt x="860" y="442"/>
                  </a:lnTo>
                  <a:lnTo>
                    <a:pt x="860" y="444"/>
                  </a:lnTo>
                  <a:lnTo>
                    <a:pt x="860" y="444"/>
                  </a:lnTo>
                  <a:lnTo>
                    <a:pt x="858" y="446"/>
                  </a:lnTo>
                  <a:lnTo>
                    <a:pt x="856" y="446"/>
                  </a:lnTo>
                  <a:lnTo>
                    <a:pt x="856" y="446"/>
                  </a:lnTo>
                  <a:lnTo>
                    <a:pt x="856" y="447"/>
                  </a:lnTo>
                  <a:lnTo>
                    <a:pt x="858" y="446"/>
                  </a:lnTo>
                  <a:lnTo>
                    <a:pt x="860" y="446"/>
                  </a:lnTo>
                  <a:lnTo>
                    <a:pt x="861" y="447"/>
                  </a:lnTo>
                  <a:lnTo>
                    <a:pt x="863" y="447"/>
                  </a:lnTo>
                  <a:lnTo>
                    <a:pt x="864" y="449"/>
                  </a:lnTo>
                  <a:lnTo>
                    <a:pt x="866" y="450"/>
                  </a:lnTo>
                  <a:lnTo>
                    <a:pt x="869" y="452"/>
                  </a:lnTo>
                  <a:lnTo>
                    <a:pt x="872" y="455"/>
                  </a:lnTo>
                  <a:lnTo>
                    <a:pt x="872" y="455"/>
                  </a:lnTo>
                  <a:lnTo>
                    <a:pt x="874" y="457"/>
                  </a:lnTo>
                  <a:lnTo>
                    <a:pt x="875" y="460"/>
                  </a:lnTo>
                  <a:lnTo>
                    <a:pt x="875" y="461"/>
                  </a:lnTo>
                  <a:lnTo>
                    <a:pt x="875" y="463"/>
                  </a:lnTo>
                  <a:lnTo>
                    <a:pt x="875" y="463"/>
                  </a:lnTo>
                  <a:lnTo>
                    <a:pt x="872" y="464"/>
                  </a:lnTo>
                  <a:lnTo>
                    <a:pt x="871" y="468"/>
                  </a:lnTo>
                  <a:lnTo>
                    <a:pt x="871" y="468"/>
                  </a:lnTo>
                  <a:lnTo>
                    <a:pt x="872" y="466"/>
                  </a:lnTo>
                  <a:lnTo>
                    <a:pt x="875" y="464"/>
                  </a:lnTo>
                  <a:lnTo>
                    <a:pt x="877" y="463"/>
                  </a:lnTo>
                  <a:lnTo>
                    <a:pt x="879" y="464"/>
                  </a:lnTo>
                  <a:lnTo>
                    <a:pt x="880" y="464"/>
                  </a:lnTo>
                  <a:lnTo>
                    <a:pt x="883" y="466"/>
                  </a:lnTo>
                  <a:lnTo>
                    <a:pt x="885" y="466"/>
                  </a:lnTo>
                  <a:lnTo>
                    <a:pt x="888" y="469"/>
                  </a:lnTo>
                  <a:lnTo>
                    <a:pt x="890" y="472"/>
                  </a:lnTo>
                  <a:lnTo>
                    <a:pt x="891" y="474"/>
                  </a:lnTo>
                  <a:lnTo>
                    <a:pt x="891" y="472"/>
                  </a:lnTo>
                  <a:lnTo>
                    <a:pt x="890" y="471"/>
                  </a:lnTo>
                  <a:lnTo>
                    <a:pt x="888" y="469"/>
                  </a:lnTo>
                  <a:lnTo>
                    <a:pt x="886" y="468"/>
                  </a:lnTo>
                  <a:lnTo>
                    <a:pt x="886" y="468"/>
                  </a:lnTo>
                  <a:lnTo>
                    <a:pt x="886" y="466"/>
                  </a:lnTo>
                  <a:lnTo>
                    <a:pt x="886" y="464"/>
                  </a:lnTo>
                  <a:lnTo>
                    <a:pt x="886" y="463"/>
                  </a:lnTo>
                  <a:lnTo>
                    <a:pt x="888" y="461"/>
                  </a:lnTo>
                  <a:lnTo>
                    <a:pt x="888" y="461"/>
                  </a:lnTo>
                  <a:lnTo>
                    <a:pt x="890" y="460"/>
                  </a:lnTo>
                  <a:lnTo>
                    <a:pt x="890" y="460"/>
                  </a:lnTo>
                  <a:lnTo>
                    <a:pt x="890" y="458"/>
                  </a:lnTo>
                  <a:lnTo>
                    <a:pt x="891" y="458"/>
                  </a:lnTo>
                  <a:lnTo>
                    <a:pt x="893" y="458"/>
                  </a:lnTo>
                  <a:lnTo>
                    <a:pt x="893" y="460"/>
                  </a:lnTo>
                  <a:lnTo>
                    <a:pt x="893" y="460"/>
                  </a:lnTo>
                  <a:lnTo>
                    <a:pt x="894" y="460"/>
                  </a:lnTo>
                  <a:lnTo>
                    <a:pt x="896" y="460"/>
                  </a:lnTo>
                  <a:lnTo>
                    <a:pt x="896" y="461"/>
                  </a:lnTo>
                  <a:lnTo>
                    <a:pt x="897" y="461"/>
                  </a:lnTo>
                  <a:lnTo>
                    <a:pt x="897" y="463"/>
                  </a:lnTo>
                  <a:lnTo>
                    <a:pt x="897" y="464"/>
                  </a:lnTo>
                  <a:lnTo>
                    <a:pt x="897" y="466"/>
                  </a:lnTo>
                  <a:lnTo>
                    <a:pt x="897" y="464"/>
                  </a:lnTo>
                  <a:lnTo>
                    <a:pt x="899" y="463"/>
                  </a:lnTo>
                  <a:lnTo>
                    <a:pt x="899" y="461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9" y="453"/>
                  </a:lnTo>
                  <a:lnTo>
                    <a:pt x="899" y="452"/>
                  </a:lnTo>
                  <a:lnTo>
                    <a:pt x="899" y="452"/>
                  </a:lnTo>
                  <a:lnTo>
                    <a:pt x="901" y="450"/>
                  </a:lnTo>
                  <a:lnTo>
                    <a:pt x="902" y="449"/>
                  </a:lnTo>
                  <a:lnTo>
                    <a:pt x="904" y="447"/>
                  </a:lnTo>
                  <a:lnTo>
                    <a:pt x="904" y="446"/>
                  </a:lnTo>
                  <a:lnTo>
                    <a:pt x="905" y="446"/>
                  </a:lnTo>
                  <a:lnTo>
                    <a:pt x="904" y="446"/>
                  </a:lnTo>
                  <a:lnTo>
                    <a:pt x="904" y="444"/>
                  </a:lnTo>
                  <a:lnTo>
                    <a:pt x="904" y="442"/>
                  </a:lnTo>
                  <a:lnTo>
                    <a:pt x="904" y="441"/>
                  </a:lnTo>
                  <a:lnTo>
                    <a:pt x="902" y="441"/>
                  </a:lnTo>
                  <a:lnTo>
                    <a:pt x="901" y="438"/>
                  </a:lnTo>
                  <a:lnTo>
                    <a:pt x="901" y="438"/>
                  </a:lnTo>
                  <a:lnTo>
                    <a:pt x="901" y="436"/>
                  </a:lnTo>
                  <a:lnTo>
                    <a:pt x="901" y="435"/>
                  </a:lnTo>
                  <a:lnTo>
                    <a:pt x="901" y="435"/>
                  </a:lnTo>
                  <a:lnTo>
                    <a:pt x="901" y="433"/>
                  </a:lnTo>
                  <a:lnTo>
                    <a:pt x="899" y="431"/>
                  </a:lnTo>
                  <a:lnTo>
                    <a:pt x="897" y="430"/>
                  </a:lnTo>
                  <a:lnTo>
                    <a:pt x="897" y="427"/>
                  </a:lnTo>
                  <a:lnTo>
                    <a:pt x="897" y="423"/>
                  </a:lnTo>
                  <a:lnTo>
                    <a:pt x="896" y="420"/>
                  </a:lnTo>
                  <a:lnTo>
                    <a:pt x="896" y="419"/>
                  </a:lnTo>
                  <a:lnTo>
                    <a:pt x="896" y="417"/>
                  </a:lnTo>
                  <a:lnTo>
                    <a:pt x="896" y="417"/>
                  </a:lnTo>
                  <a:lnTo>
                    <a:pt x="896" y="416"/>
                  </a:lnTo>
                  <a:lnTo>
                    <a:pt x="897" y="414"/>
                  </a:lnTo>
                  <a:lnTo>
                    <a:pt x="897" y="416"/>
                  </a:lnTo>
                  <a:lnTo>
                    <a:pt x="897" y="414"/>
                  </a:lnTo>
                  <a:lnTo>
                    <a:pt x="896" y="414"/>
                  </a:lnTo>
                  <a:lnTo>
                    <a:pt x="896" y="412"/>
                  </a:lnTo>
                  <a:lnTo>
                    <a:pt x="896" y="412"/>
                  </a:lnTo>
                  <a:lnTo>
                    <a:pt x="897" y="411"/>
                  </a:lnTo>
                  <a:lnTo>
                    <a:pt x="896" y="411"/>
                  </a:lnTo>
                  <a:lnTo>
                    <a:pt x="896" y="411"/>
                  </a:lnTo>
                  <a:lnTo>
                    <a:pt x="893" y="409"/>
                  </a:lnTo>
                  <a:lnTo>
                    <a:pt x="894" y="409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3" y="408"/>
                  </a:lnTo>
                  <a:lnTo>
                    <a:pt x="891" y="406"/>
                  </a:lnTo>
                  <a:lnTo>
                    <a:pt x="891" y="405"/>
                  </a:lnTo>
                  <a:lnTo>
                    <a:pt x="890" y="403"/>
                  </a:lnTo>
                  <a:lnTo>
                    <a:pt x="890" y="401"/>
                  </a:lnTo>
                  <a:lnTo>
                    <a:pt x="888" y="400"/>
                  </a:lnTo>
                  <a:lnTo>
                    <a:pt x="888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97" y="394"/>
                  </a:lnTo>
                  <a:lnTo>
                    <a:pt x="899" y="394"/>
                  </a:lnTo>
                  <a:lnTo>
                    <a:pt x="904" y="392"/>
                  </a:lnTo>
                  <a:lnTo>
                    <a:pt x="907" y="390"/>
                  </a:lnTo>
                  <a:lnTo>
                    <a:pt x="910" y="389"/>
                  </a:lnTo>
                  <a:lnTo>
                    <a:pt x="913" y="387"/>
                  </a:lnTo>
                  <a:lnTo>
                    <a:pt x="915" y="386"/>
                  </a:lnTo>
                  <a:lnTo>
                    <a:pt x="915" y="384"/>
                  </a:lnTo>
                  <a:lnTo>
                    <a:pt x="921" y="381"/>
                  </a:lnTo>
                  <a:lnTo>
                    <a:pt x="923" y="378"/>
                  </a:lnTo>
                  <a:lnTo>
                    <a:pt x="924" y="376"/>
                  </a:lnTo>
                  <a:lnTo>
                    <a:pt x="926" y="375"/>
                  </a:lnTo>
                  <a:lnTo>
                    <a:pt x="929" y="371"/>
                  </a:lnTo>
                  <a:lnTo>
                    <a:pt x="931" y="370"/>
                  </a:lnTo>
                  <a:lnTo>
                    <a:pt x="932" y="367"/>
                  </a:lnTo>
                  <a:lnTo>
                    <a:pt x="932" y="364"/>
                  </a:lnTo>
                  <a:lnTo>
                    <a:pt x="932" y="360"/>
                  </a:lnTo>
                  <a:lnTo>
                    <a:pt x="932" y="357"/>
                  </a:lnTo>
                  <a:lnTo>
                    <a:pt x="932" y="353"/>
                  </a:lnTo>
                  <a:lnTo>
                    <a:pt x="932" y="348"/>
                  </a:lnTo>
                  <a:lnTo>
                    <a:pt x="932" y="345"/>
                  </a:lnTo>
                  <a:lnTo>
                    <a:pt x="931" y="343"/>
                  </a:lnTo>
                  <a:lnTo>
                    <a:pt x="929" y="338"/>
                  </a:lnTo>
                  <a:lnTo>
                    <a:pt x="929" y="337"/>
                  </a:lnTo>
                  <a:lnTo>
                    <a:pt x="927" y="335"/>
                  </a:lnTo>
                  <a:lnTo>
                    <a:pt x="923" y="329"/>
                  </a:lnTo>
                  <a:lnTo>
                    <a:pt x="918" y="326"/>
                  </a:lnTo>
                  <a:lnTo>
                    <a:pt x="918" y="326"/>
                  </a:lnTo>
                  <a:lnTo>
                    <a:pt x="916" y="324"/>
                  </a:lnTo>
                  <a:lnTo>
                    <a:pt x="913" y="323"/>
                  </a:lnTo>
                  <a:lnTo>
                    <a:pt x="912" y="321"/>
                  </a:lnTo>
                  <a:lnTo>
                    <a:pt x="905" y="318"/>
                  </a:lnTo>
                  <a:lnTo>
                    <a:pt x="904" y="318"/>
                  </a:lnTo>
                  <a:lnTo>
                    <a:pt x="904" y="316"/>
                  </a:lnTo>
                  <a:lnTo>
                    <a:pt x="904" y="316"/>
                  </a:lnTo>
                  <a:lnTo>
                    <a:pt x="904" y="313"/>
                  </a:lnTo>
                  <a:lnTo>
                    <a:pt x="904" y="313"/>
                  </a:lnTo>
                  <a:lnTo>
                    <a:pt x="905" y="312"/>
                  </a:lnTo>
                  <a:lnTo>
                    <a:pt x="905" y="312"/>
                  </a:lnTo>
                  <a:lnTo>
                    <a:pt x="907" y="308"/>
                  </a:lnTo>
                  <a:lnTo>
                    <a:pt x="908" y="305"/>
                  </a:lnTo>
                  <a:lnTo>
                    <a:pt x="910" y="305"/>
                  </a:lnTo>
                  <a:lnTo>
                    <a:pt x="912" y="304"/>
                  </a:lnTo>
                  <a:lnTo>
                    <a:pt x="913" y="302"/>
                  </a:lnTo>
                  <a:lnTo>
                    <a:pt x="915" y="301"/>
                  </a:lnTo>
                  <a:lnTo>
                    <a:pt x="915" y="301"/>
                  </a:lnTo>
                  <a:lnTo>
                    <a:pt x="913" y="299"/>
                  </a:lnTo>
                  <a:lnTo>
                    <a:pt x="913" y="299"/>
                  </a:lnTo>
                  <a:lnTo>
                    <a:pt x="915" y="297"/>
                  </a:lnTo>
                  <a:lnTo>
                    <a:pt x="915" y="296"/>
                  </a:lnTo>
                  <a:lnTo>
                    <a:pt x="915" y="294"/>
                  </a:lnTo>
                  <a:lnTo>
                    <a:pt x="915" y="294"/>
                  </a:lnTo>
                  <a:lnTo>
                    <a:pt x="916" y="294"/>
                  </a:lnTo>
                  <a:lnTo>
                    <a:pt x="920" y="297"/>
                  </a:lnTo>
                  <a:lnTo>
                    <a:pt x="921" y="296"/>
                  </a:lnTo>
                  <a:lnTo>
                    <a:pt x="920" y="296"/>
                  </a:lnTo>
                  <a:lnTo>
                    <a:pt x="918" y="294"/>
                  </a:lnTo>
                  <a:lnTo>
                    <a:pt x="920" y="294"/>
                  </a:lnTo>
                  <a:lnTo>
                    <a:pt x="921" y="291"/>
                  </a:lnTo>
                  <a:lnTo>
                    <a:pt x="921" y="291"/>
                  </a:lnTo>
                  <a:lnTo>
                    <a:pt x="921" y="290"/>
                  </a:lnTo>
                  <a:lnTo>
                    <a:pt x="920" y="290"/>
                  </a:lnTo>
                  <a:lnTo>
                    <a:pt x="921" y="286"/>
                  </a:lnTo>
                  <a:lnTo>
                    <a:pt x="921" y="286"/>
                  </a:lnTo>
                  <a:lnTo>
                    <a:pt x="918" y="286"/>
                  </a:lnTo>
                  <a:lnTo>
                    <a:pt x="918" y="285"/>
                  </a:lnTo>
                  <a:lnTo>
                    <a:pt x="918" y="285"/>
                  </a:lnTo>
                  <a:lnTo>
                    <a:pt x="920" y="285"/>
                  </a:lnTo>
                  <a:lnTo>
                    <a:pt x="920" y="285"/>
                  </a:lnTo>
                  <a:lnTo>
                    <a:pt x="916" y="280"/>
                  </a:lnTo>
                  <a:lnTo>
                    <a:pt x="916" y="279"/>
                  </a:lnTo>
                  <a:lnTo>
                    <a:pt x="916" y="277"/>
                  </a:lnTo>
                  <a:lnTo>
                    <a:pt x="918" y="275"/>
                  </a:lnTo>
                  <a:lnTo>
                    <a:pt x="918" y="275"/>
                  </a:lnTo>
                  <a:lnTo>
                    <a:pt x="916" y="275"/>
                  </a:lnTo>
                  <a:lnTo>
                    <a:pt x="915" y="275"/>
                  </a:lnTo>
                  <a:lnTo>
                    <a:pt x="915" y="274"/>
                  </a:lnTo>
                  <a:lnTo>
                    <a:pt x="915" y="272"/>
                  </a:lnTo>
                  <a:lnTo>
                    <a:pt x="915" y="272"/>
                  </a:lnTo>
                  <a:lnTo>
                    <a:pt x="916" y="271"/>
                  </a:lnTo>
                  <a:lnTo>
                    <a:pt x="916" y="271"/>
                  </a:lnTo>
                  <a:lnTo>
                    <a:pt x="916" y="269"/>
                  </a:lnTo>
                  <a:lnTo>
                    <a:pt x="913" y="271"/>
                  </a:lnTo>
                  <a:lnTo>
                    <a:pt x="912" y="269"/>
                  </a:lnTo>
                  <a:lnTo>
                    <a:pt x="910" y="271"/>
                  </a:lnTo>
                  <a:lnTo>
                    <a:pt x="908" y="269"/>
                  </a:lnTo>
                  <a:lnTo>
                    <a:pt x="908" y="269"/>
                  </a:lnTo>
                  <a:lnTo>
                    <a:pt x="912" y="266"/>
                  </a:lnTo>
                  <a:lnTo>
                    <a:pt x="913" y="264"/>
                  </a:lnTo>
                  <a:lnTo>
                    <a:pt x="915" y="263"/>
                  </a:lnTo>
                  <a:lnTo>
                    <a:pt x="915" y="261"/>
                  </a:lnTo>
                  <a:lnTo>
                    <a:pt x="915" y="261"/>
                  </a:lnTo>
                  <a:lnTo>
                    <a:pt x="915" y="256"/>
                  </a:lnTo>
                  <a:lnTo>
                    <a:pt x="915" y="256"/>
                  </a:lnTo>
                  <a:lnTo>
                    <a:pt x="916" y="255"/>
                  </a:lnTo>
                  <a:lnTo>
                    <a:pt x="918" y="253"/>
                  </a:lnTo>
                  <a:lnTo>
                    <a:pt x="915" y="252"/>
                  </a:lnTo>
                  <a:lnTo>
                    <a:pt x="913" y="250"/>
                  </a:lnTo>
                  <a:lnTo>
                    <a:pt x="913" y="250"/>
                  </a:lnTo>
                  <a:lnTo>
                    <a:pt x="912" y="249"/>
                  </a:lnTo>
                  <a:lnTo>
                    <a:pt x="912" y="247"/>
                  </a:lnTo>
                  <a:lnTo>
                    <a:pt x="910" y="245"/>
                  </a:lnTo>
                  <a:lnTo>
                    <a:pt x="908" y="241"/>
                  </a:lnTo>
                  <a:lnTo>
                    <a:pt x="908" y="239"/>
                  </a:lnTo>
                  <a:lnTo>
                    <a:pt x="908" y="238"/>
                  </a:lnTo>
                  <a:lnTo>
                    <a:pt x="910" y="236"/>
                  </a:lnTo>
                  <a:lnTo>
                    <a:pt x="910" y="236"/>
                  </a:lnTo>
                  <a:lnTo>
                    <a:pt x="913" y="234"/>
                  </a:lnTo>
                  <a:lnTo>
                    <a:pt x="916" y="231"/>
                  </a:lnTo>
                  <a:lnTo>
                    <a:pt x="920" y="231"/>
                  </a:lnTo>
                  <a:lnTo>
                    <a:pt x="923" y="231"/>
                  </a:lnTo>
                  <a:lnTo>
                    <a:pt x="927" y="231"/>
                  </a:lnTo>
                  <a:lnTo>
                    <a:pt x="931" y="233"/>
                  </a:lnTo>
                  <a:lnTo>
                    <a:pt x="943" y="236"/>
                  </a:lnTo>
                  <a:lnTo>
                    <a:pt x="945" y="238"/>
                  </a:lnTo>
                  <a:lnTo>
                    <a:pt x="943" y="239"/>
                  </a:lnTo>
                  <a:lnTo>
                    <a:pt x="943" y="239"/>
                  </a:lnTo>
                  <a:lnTo>
                    <a:pt x="948" y="238"/>
                  </a:lnTo>
                  <a:lnTo>
                    <a:pt x="948" y="236"/>
                  </a:lnTo>
                  <a:lnTo>
                    <a:pt x="949" y="236"/>
                  </a:lnTo>
                  <a:lnTo>
                    <a:pt x="953" y="238"/>
                  </a:lnTo>
                  <a:lnTo>
                    <a:pt x="954" y="238"/>
                  </a:lnTo>
                  <a:lnTo>
                    <a:pt x="956" y="239"/>
                  </a:lnTo>
                  <a:lnTo>
                    <a:pt x="961" y="241"/>
                  </a:lnTo>
                  <a:lnTo>
                    <a:pt x="961" y="241"/>
                  </a:lnTo>
                  <a:lnTo>
                    <a:pt x="959" y="239"/>
                  </a:lnTo>
                  <a:lnTo>
                    <a:pt x="959" y="239"/>
                  </a:lnTo>
                  <a:lnTo>
                    <a:pt x="962" y="238"/>
                  </a:lnTo>
                  <a:lnTo>
                    <a:pt x="967" y="236"/>
                  </a:lnTo>
                  <a:lnTo>
                    <a:pt x="968" y="236"/>
                  </a:lnTo>
                  <a:lnTo>
                    <a:pt x="972" y="234"/>
                  </a:lnTo>
                  <a:lnTo>
                    <a:pt x="973" y="233"/>
                  </a:lnTo>
                  <a:lnTo>
                    <a:pt x="973" y="233"/>
                  </a:lnTo>
                  <a:lnTo>
                    <a:pt x="975" y="233"/>
                  </a:lnTo>
                  <a:lnTo>
                    <a:pt x="978" y="236"/>
                  </a:lnTo>
                  <a:lnTo>
                    <a:pt x="979" y="236"/>
                  </a:lnTo>
                  <a:lnTo>
                    <a:pt x="981" y="238"/>
                  </a:lnTo>
                  <a:lnTo>
                    <a:pt x="983" y="239"/>
                  </a:lnTo>
                  <a:lnTo>
                    <a:pt x="984" y="239"/>
                  </a:lnTo>
                  <a:lnTo>
                    <a:pt x="986" y="241"/>
                  </a:lnTo>
                  <a:lnTo>
                    <a:pt x="987" y="241"/>
                  </a:lnTo>
                  <a:lnTo>
                    <a:pt x="987" y="241"/>
                  </a:lnTo>
                  <a:lnTo>
                    <a:pt x="989" y="241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4"/>
                  </a:lnTo>
                  <a:lnTo>
                    <a:pt x="987" y="247"/>
                  </a:lnTo>
                  <a:lnTo>
                    <a:pt x="987" y="247"/>
                  </a:lnTo>
                  <a:lnTo>
                    <a:pt x="989" y="247"/>
                  </a:lnTo>
                  <a:lnTo>
                    <a:pt x="989" y="245"/>
                  </a:lnTo>
                  <a:lnTo>
                    <a:pt x="990" y="245"/>
                  </a:lnTo>
                  <a:lnTo>
                    <a:pt x="992" y="245"/>
                  </a:lnTo>
                  <a:lnTo>
                    <a:pt x="995" y="247"/>
                  </a:lnTo>
                  <a:lnTo>
                    <a:pt x="995" y="249"/>
                  </a:lnTo>
                  <a:lnTo>
                    <a:pt x="997" y="249"/>
                  </a:lnTo>
                  <a:lnTo>
                    <a:pt x="997" y="250"/>
                  </a:lnTo>
                  <a:lnTo>
                    <a:pt x="997" y="250"/>
                  </a:lnTo>
                  <a:lnTo>
                    <a:pt x="997" y="252"/>
                  </a:lnTo>
                  <a:lnTo>
                    <a:pt x="997" y="252"/>
                  </a:lnTo>
                  <a:lnTo>
                    <a:pt x="994" y="252"/>
                  </a:lnTo>
                  <a:lnTo>
                    <a:pt x="995" y="253"/>
                  </a:lnTo>
                  <a:lnTo>
                    <a:pt x="998" y="252"/>
                  </a:lnTo>
                  <a:lnTo>
                    <a:pt x="998" y="252"/>
                  </a:lnTo>
                  <a:lnTo>
                    <a:pt x="998" y="250"/>
                  </a:lnTo>
                  <a:lnTo>
                    <a:pt x="1000" y="250"/>
                  </a:lnTo>
                  <a:lnTo>
                    <a:pt x="1003" y="252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2" y="253"/>
                  </a:lnTo>
                  <a:lnTo>
                    <a:pt x="1000" y="255"/>
                  </a:lnTo>
                  <a:lnTo>
                    <a:pt x="1000" y="256"/>
                  </a:lnTo>
                  <a:lnTo>
                    <a:pt x="1002" y="256"/>
                  </a:lnTo>
                  <a:lnTo>
                    <a:pt x="1003" y="256"/>
                  </a:lnTo>
                  <a:lnTo>
                    <a:pt x="1003" y="256"/>
                  </a:lnTo>
                  <a:lnTo>
                    <a:pt x="1002" y="258"/>
                  </a:lnTo>
                  <a:lnTo>
                    <a:pt x="1002" y="258"/>
                  </a:lnTo>
                  <a:lnTo>
                    <a:pt x="1005" y="261"/>
                  </a:lnTo>
                  <a:lnTo>
                    <a:pt x="1006" y="263"/>
                  </a:lnTo>
                  <a:lnTo>
                    <a:pt x="1008" y="263"/>
                  </a:lnTo>
                  <a:lnTo>
                    <a:pt x="1009" y="263"/>
                  </a:lnTo>
                  <a:lnTo>
                    <a:pt x="1013" y="263"/>
                  </a:lnTo>
                  <a:lnTo>
                    <a:pt x="1016" y="264"/>
                  </a:lnTo>
                  <a:lnTo>
                    <a:pt x="1019" y="264"/>
                  </a:lnTo>
                  <a:lnTo>
                    <a:pt x="1022" y="264"/>
                  </a:lnTo>
                  <a:lnTo>
                    <a:pt x="1024" y="264"/>
                  </a:lnTo>
                  <a:lnTo>
                    <a:pt x="1024" y="264"/>
                  </a:lnTo>
                  <a:lnTo>
                    <a:pt x="1025" y="266"/>
                  </a:lnTo>
                  <a:lnTo>
                    <a:pt x="1025" y="266"/>
                  </a:lnTo>
                  <a:lnTo>
                    <a:pt x="1025" y="268"/>
                  </a:lnTo>
                  <a:lnTo>
                    <a:pt x="1025" y="269"/>
                  </a:lnTo>
                  <a:lnTo>
                    <a:pt x="1027" y="269"/>
                  </a:lnTo>
                  <a:lnTo>
                    <a:pt x="1028" y="269"/>
                  </a:lnTo>
                  <a:lnTo>
                    <a:pt x="1030" y="268"/>
                  </a:lnTo>
                  <a:lnTo>
                    <a:pt x="1031" y="268"/>
                  </a:lnTo>
                  <a:lnTo>
                    <a:pt x="1031" y="268"/>
                  </a:lnTo>
                  <a:lnTo>
                    <a:pt x="1031" y="266"/>
                  </a:lnTo>
                  <a:lnTo>
                    <a:pt x="1033" y="264"/>
                  </a:lnTo>
                  <a:lnTo>
                    <a:pt x="1033" y="264"/>
                  </a:lnTo>
                  <a:lnTo>
                    <a:pt x="1035" y="264"/>
                  </a:lnTo>
                  <a:lnTo>
                    <a:pt x="1035" y="266"/>
                  </a:lnTo>
                  <a:lnTo>
                    <a:pt x="1035" y="268"/>
                  </a:lnTo>
                  <a:lnTo>
                    <a:pt x="1036" y="268"/>
                  </a:lnTo>
                  <a:lnTo>
                    <a:pt x="1036" y="269"/>
                  </a:lnTo>
                  <a:lnTo>
                    <a:pt x="1035" y="269"/>
                  </a:lnTo>
                  <a:lnTo>
                    <a:pt x="1035" y="271"/>
                  </a:lnTo>
                  <a:lnTo>
                    <a:pt x="1033" y="271"/>
                  </a:lnTo>
                  <a:lnTo>
                    <a:pt x="1031" y="272"/>
                  </a:lnTo>
                  <a:lnTo>
                    <a:pt x="1031" y="275"/>
                  </a:lnTo>
                  <a:lnTo>
                    <a:pt x="1030" y="277"/>
                  </a:lnTo>
                  <a:lnTo>
                    <a:pt x="1030" y="279"/>
                  </a:lnTo>
                  <a:lnTo>
                    <a:pt x="1030" y="279"/>
                  </a:lnTo>
                  <a:lnTo>
                    <a:pt x="1030" y="280"/>
                  </a:lnTo>
                  <a:lnTo>
                    <a:pt x="1031" y="282"/>
                  </a:lnTo>
                  <a:lnTo>
                    <a:pt x="1031" y="283"/>
                  </a:lnTo>
                  <a:lnTo>
                    <a:pt x="1031" y="283"/>
                  </a:lnTo>
                  <a:lnTo>
                    <a:pt x="1033" y="285"/>
                  </a:lnTo>
                  <a:lnTo>
                    <a:pt x="1031" y="285"/>
                  </a:lnTo>
                  <a:lnTo>
                    <a:pt x="1031" y="286"/>
                  </a:lnTo>
                  <a:lnTo>
                    <a:pt x="1030" y="286"/>
                  </a:lnTo>
                  <a:lnTo>
                    <a:pt x="1027" y="286"/>
                  </a:lnTo>
                  <a:lnTo>
                    <a:pt x="1019" y="286"/>
                  </a:lnTo>
                  <a:lnTo>
                    <a:pt x="1017" y="286"/>
                  </a:lnTo>
                  <a:lnTo>
                    <a:pt x="1017" y="288"/>
                  </a:lnTo>
                  <a:lnTo>
                    <a:pt x="1020" y="288"/>
                  </a:lnTo>
                  <a:lnTo>
                    <a:pt x="1022" y="288"/>
                  </a:lnTo>
                  <a:lnTo>
                    <a:pt x="1030" y="288"/>
                  </a:lnTo>
                  <a:lnTo>
                    <a:pt x="1031" y="290"/>
                  </a:lnTo>
                  <a:lnTo>
                    <a:pt x="1031" y="290"/>
                  </a:lnTo>
                  <a:lnTo>
                    <a:pt x="1031" y="291"/>
                  </a:lnTo>
                  <a:lnTo>
                    <a:pt x="1033" y="293"/>
                  </a:lnTo>
                  <a:lnTo>
                    <a:pt x="1033" y="294"/>
                  </a:lnTo>
                  <a:lnTo>
                    <a:pt x="1033" y="296"/>
                  </a:lnTo>
                  <a:lnTo>
                    <a:pt x="1031" y="297"/>
                  </a:lnTo>
                  <a:lnTo>
                    <a:pt x="1031" y="299"/>
                  </a:lnTo>
                  <a:lnTo>
                    <a:pt x="1031" y="301"/>
                  </a:lnTo>
                  <a:lnTo>
                    <a:pt x="1031" y="302"/>
                  </a:lnTo>
                  <a:lnTo>
                    <a:pt x="1036" y="302"/>
                  </a:lnTo>
                  <a:lnTo>
                    <a:pt x="1036" y="302"/>
                  </a:lnTo>
                  <a:lnTo>
                    <a:pt x="1036" y="304"/>
                  </a:lnTo>
                  <a:lnTo>
                    <a:pt x="1035" y="305"/>
                  </a:lnTo>
                  <a:lnTo>
                    <a:pt x="1035" y="305"/>
                  </a:lnTo>
                  <a:lnTo>
                    <a:pt x="1035" y="307"/>
                  </a:lnTo>
                  <a:lnTo>
                    <a:pt x="1035" y="307"/>
                  </a:lnTo>
                  <a:lnTo>
                    <a:pt x="1035" y="308"/>
                  </a:lnTo>
                  <a:lnTo>
                    <a:pt x="1035" y="308"/>
                  </a:lnTo>
                  <a:lnTo>
                    <a:pt x="1035" y="310"/>
                  </a:lnTo>
                  <a:lnTo>
                    <a:pt x="1033" y="312"/>
                  </a:lnTo>
                  <a:lnTo>
                    <a:pt x="1033" y="313"/>
                  </a:lnTo>
                  <a:lnTo>
                    <a:pt x="1031" y="313"/>
                  </a:lnTo>
                  <a:lnTo>
                    <a:pt x="1031" y="313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2"/>
                  </a:lnTo>
                  <a:lnTo>
                    <a:pt x="1030" y="312"/>
                  </a:lnTo>
                  <a:lnTo>
                    <a:pt x="1028" y="312"/>
                  </a:lnTo>
                  <a:lnTo>
                    <a:pt x="1027" y="313"/>
                  </a:lnTo>
                  <a:lnTo>
                    <a:pt x="1025" y="313"/>
                  </a:lnTo>
                  <a:lnTo>
                    <a:pt x="1025" y="315"/>
                  </a:lnTo>
                  <a:lnTo>
                    <a:pt x="1027" y="315"/>
                  </a:lnTo>
                  <a:lnTo>
                    <a:pt x="1028" y="315"/>
                  </a:lnTo>
                  <a:lnTo>
                    <a:pt x="1030" y="315"/>
                  </a:lnTo>
                  <a:lnTo>
                    <a:pt x="1031" y="315"/>
                  </a:lnTo>
                  <a:lnTo>
                    <a:pt x="1036" y="312"/>
                  </a:lnTo>
                  <a:lnTo>
                    <a:pt x="1038" y="312"/>
                  </a:lnTo>
                  <a:lnTo>
                    <a:pt x="1039" y="312"/>
                  </a:lnTo>
                  <a:lnTo>
                    <a:pt x="1041" y="312"/>
                  </a:lnTo>
                  <a:lnTo>
                    <a:pt x="1043" y="312"/>
                  </a:lnTo>
                  <a:lnTo>
                    <a:pt x="1046" y="312"/>
                  </a:lnTo>
                  <a:lnTo>
                    <a:pt x="1047" y="312"/>
                  </a:lnTo>
                  <a:lnTo>
                    <a:pt x="1047" y="312"/>
                  </a:lnTo>
                  <a:lnTo>
                    <a:pt x="1049" y="313"/>
                  </a:lnTo>
                  <a:lnTo>
                    <a:pt x="1050" y="313"/>
                  </a:lnTo>
                  <a:lnTo>
                    <a:pt x="1050" y="315"/>
                  </a:lnTo>
                  <a:lnTo>
                    <a:pt x="1050" y="318"/>
                  </a:lnTo>
                  <a:lnTo>
                    <a:pt x="1052" y="318"/>
                  </a:lnTo>
                  <a:lnTo>
                    <a:pt x="1052" y="319"/>
                  </a:lnTo>
                  <a:lnTo>
                    <a:pt x="1052" y="319"/>
                  </a:lnTo>
                  <a:lnTo>
                    <a:pt x="1052" y="321"/>
                  </a:lnTo>
                  <a:lnTo>
                    <a:pt x="1052" y="326"/>
                  </a:lnTo>
                  <a:lnTo>
                    <a:pt x="1050" y="327"/>
                  </a:lnTo>
                  <a:lnTo>
                    <a:pt x="1049" y="329"/>
                  </a:lnTo>
                  <a:lnTo>
                    <a:pt x="1047" y="329"/>
                  </a:lnTo>
                  <a:lnTo>
                    <a:pt x="1044" y="331"/>
                  </a:lnTo>
                  <a:lnTo>
                    <a:pt x="1043" y="331"/>
                  </a:lnTo>
                  <a:lnTo>
                    <a:pt x="1041" y="332"/>
                  </a:lnTo>
                  <a:lnTo>
                    <a:pt x="1041" y="332"/>
                  </a:lnTo>
                  <a:lnTo>
                    <a:pt x="1044" y="331"/>
                  </a:lnTo>
                  <a:lnTo>
                    <a:pt x="1049" y="331"/>
                  </a:lnTo>
                  <a:lnTo>
                    <a:pt x="1050" y="329"/>
                  </a:lnTo>
                  <a:lnTo>
                    <a:pt x="1050" y="327"/>
                  </a:lnTo>
                  <a:lnTo>
                    <a:pt x="1052" y="326"/>
                  </a:lnTo>
                  <a:lnTo>
                    <a:pt x="1054" y="321"/>
                  </a:lnTo>
                  <a:lnTo>
                    <a:pt x="1054" y="319"/>
                  </a:lnTo>
                  <a:lnTo>
                    <a:pt x="1055" y="319"/>
                  </a:lnTo>
                  <a:lnTo>
                    <a:pt x="1057" y="321"/>
                  </a:lnTo>
                  <a:lnTo>
                    <a:pt x="1057" y="323"/>
                  </a:lnTo>
                  <a:lnTo>
                    <a:pt x="1057" y="324"/>
                  </a:lnTo>
                  <a:lnTo>
                    <a:pt x="1057" y="324"/>
                  </a:lnTo>
                  <a:lnTo>
                    <a:pt x="1055" y="327"/>
                  </a:lnTo>
                  <a:lnTo>
                    <a:pt x="1055" y="327"/>
                  </a:lnTo>
                  <a:lnTo>
                    <a:pt x="1058" y="324"/>
                  </a:lnTo>
                  <a:lnTo>
                    <a:pt x="1058" y="324"/>
                  </a:lnTo>
                  <a:lnTo>
                    <a:pt x="1058" y="323"/>
                  </a:lnTo>
                  <a:lnTo>
                    <a:pt x="1060" y="321"/>
                  </a:lnTo>
                  <a:lnTo>
                    <a:pt x="1060" y="323"/>
                  </a:lnTo>
                  <a:lnTo>
                    <a:pt x="1060" y="324"/>
                  </a:lnTo>
                  <a:lnTo>
                    <a:pt x="1060" y="327"/>
                  </a:lnTo>
                  <a:lnTo>
                    <a:pt x="1060" y="327"/>
                  </a:lnTo>
                  <a:lnTo>
                    <a:pt x="1060" y="331"/>
                  </a:lnTo>
                  <a:lnTo>
                    <a:pt x="1060" y="331"/>
                  </a:lnTo>
                  <a:lnTo>
                    <a:pt x="1061" y="329"/>
                  </a:lnTo>
                  <a:lnTo>
                    <a:pt x="1061" y="327"/>
                  </a:lnTo>
                  <a:lnTo>
                    <a:pt x="1061" y="326"/>
                  </a:lnTo>
                  <a:lnTo>
                    <a:pt x="1061" y="326"/>
                  </a:lnTo>
                  <a:lnTo>
                    <a:pt x="1065" y="324"/>
                  </a:lnTo>
                  <a:lnTo>
                    <a:pt x="1068" y="323"/>
                  </a:lnTo>
                  <a:lnTo>
                    <a:pt x="1069" y="321"/>
                  </a:lnTo>
                  <a:lnTo>
                    <a:pt x="1071" y="321"/>
                  </a:lnTo>
                  <a:lnTo>
                    <a:pt x="1074" y="319"/>
                  </a:lnTo>
                  <a:lnTo>
                    <a:pt x="1076" y="318"/>
                  </a:lnTo>
                  <a:lnTo>
                    <a:pt x="1077" y="316"/>
                  </a:lnTo>
                  <a:lnTo>
                    <a:pt x="1077" y="315"/>
                  </a:lnTo>
                  <a:lnTo>
                    <a:pt x="1077" y="315"/>
                  </a:lnTo>
                  <a:lnTo>
                    <a:pt x="1079" y="313"/>
                  </a:lnTo>
                  <a:lnTo>
                    <a:pt x="1080" y="313"/>
                  </a:lnTo>
                  <a:lnTo>
                    <a:pt x="1082" y="313"/>
                  </a:lnTo>
                  <a:lnTo>
                    <a:pt x="1082" y="315"/>
                  </a:lnTo>
                  <a:lnTo>
                    <a:pt x="1084" y="316"/>
                  </a:lnTo>
                  <a:lnTo>
                    <a:pt x="1084" y="318"/>
                  </a:lnTo>
                  <a:lnTo>
                    <a:pt x="1084" y="318"/>
                  </a:lnTo>
                  <a:lnTo>
                    <a:pt x="1085" y="321"/>
                  </a:lnTo>
                  <a:lnTo>
                    <a:pt x="1085" y="321"/>
                  </a:lnTo>
                  <a:lnTo>
                    <a:pt x="1085" y="319"/>
                  </a:lnTo>
                  <a:lnTo>
                    <a:pt x="1085" y="318"/>
                  </a:lnTo>
                  <a:lnTo>
                    <a:pt x="1085" y="318"/>
                  </a:lnTo>
                  <a:lnTo>
                    <a:pt x="1085" y="316"/>
                  </a:lnTo>
                  <a:lnTo>
                    <a:pt x="1085" y="315"/>
                  </a:lnTo>
                  <a:lnTo>
                    <a:pt x="1084" y="313"/>
                  </a:lnTo>
                  <a:lnTo>
                    <a:pt x="1084" y="313"/>
                  </a:lnTo>
                  <a:lnTo>
                    <a:pt x="1085" y="312"/>
                  </a:lnTo>
                  <a:lnTo>
                    <a:pt x="1087" y="312"/>
                  </a:lnTo>
                  <a:lnTo>
                    <a:pt x="1087" y="312"/>
                  </a:lnTo>
                  <a:lnTo>
                    <a:pt x="1085" y="312"/>
                  </a:lnTo>
                  <a:lnTo>
                    <a:pt x="1085" y="310"/>
                  </a:lnTo>
                  <a:lnTo>
                    <a:pt x="1087" y="310"/>
                  </a:lnTo>
                  <a:lnTo>
                    <a:pt x="1088" y="310"/>
                  </a:lnTo>
                  <a:lnTo>
                    <a:pt x="1088" y="310"/>
                  </a:lnTo>
                  <a:lnTo>
                    <a:pt x="1088" y="308"/>
                  </a:lnTo>
                  <a:lnTo>
                    <a:pt x="1088" y="308"/>
                  </a:lnTo>
                  <a:lnTo>
                    <a:pt x="1090" y="308"/>
                  </a:lnTo>
                  <a:lnTo>
                    <a:pt x="1091" y="308"/>
                  </a:lnTo>
                  <a:lnTo>
                    <a:pt x="1091" y="308"/>
                  </a:lnTo>
                  <a:lnTo>
                    <a:pt x="1093" y="308"/>
                  </a:lnTo>
                  <a:lnTo>
                    <a:pt x="1093" y="307"/>
                  </a:lnTo>
                  <a:lnTo>
                    <a:pt x="1091" y="307"/>
                  </a:lnTo>
                  <a:lnTo>
                    <a:pt x="1090" y="307"/>
                  </a:lnTo>
                  <a:lnTo>
                    <a:pt x="1090" y="307"/>
                  </a:lnTo>
                  <a:lnTo>
                    <a:pt x="1090" y="305"/>
                  </a:lnTo>
                  <a:lnTo>
                    <a:pt x="1088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1" y="304"/>
                  </a:lnTo>
                  <a:lnTo>
                    <a:pt x="1091" y="302"/>
                  </a:lnTo>
                  <a:lnTo>
                    <a:pt x="1091" y="302"/>
                  </a:lnTo>
                  <a:lnTo>
                    <a:pt x="1093" y="302"/>
                  </a:lnTo>
                  <a:lnTo>
                    <a:pt x="1093" y="302"/>
                  </a:lnTo>
                  <a:lnTo>
                    <a:pt x="1091" y="299"/>
                  </a:lnTo>
                  <a:lnTo>
                    <a:pt x="1093" y="299"/>
                  </a:lnTo>
                  <a:lnTo>
                    <a:pt x="1095" y="299"/>
                  </a:lnTo>
                  <a:lnTo>
                    <a:pt x="1095" y="299"/>
                  </a:lnTo>
                  <a:lnTo>
                    <a:pt x="1098" y="301"/>
                  </a:lnTo>
                  <a:lnTo>
                    <a:pt x="1099" y="301"/>
                  </a:lnTo>
                  <a:lnTo>
                    <a:pt x="1098" y="301"/>
                  </a:lnTo>
                  <a:lnTo>
                    <a:pt x="1096" y="299"/>
                  </a:lnTo>
                  <a:lnTo>
                    <a:pt x="1095" y="299"/>
                  </a:lnTo>
                  <a:lnTo>
                    <a:pt x="1095" y="297"/>
                  </a:lnTo>
                  <a:lnTo>
                    <a:pt x="1093" y="297"/>
                  </a:lnTo>
                  <a:lnTo>
                    <a:pt x="1093" y="296"/>
                  </a:lnTo>
                  <a:lnTo>
                    <a:pt x="1091" y="294"/>
                  </a:lnTo>
                  <a:lnTo>
                    <a:pt x="1091" y="294"/>
                  </a:lnTo>
                  <a:lnTo>
                    <a:pt x="1093" y="293"/>
                  </a:lnTo>
                  <a:lnTo>
                    <a:pt x="1093" y="291"/>
                  </a:lnTo>
                  <a:lnTo>
                    <a:pt x="1095" y="291"/>
                  </a:lnTo>
                  <a:lnTo>
                    <a:pt x="1095" y="291"/>
                  </a:lnTo>
                  <a:lnTo>
                    <a:pt x="1096" y="291"/>
                  </a:lnTo>
                  <a:lnTo>
                    <a:pt x="1098" y="293"/>
                  </a:lnTo>
                  <a:lnTo>
                    <a:pt x="1099" y="293"/>
                  </a:lnTo>
                  <a:lnTo>
                    <a:pt x="1098" y="291"/>
                  </a:lnTo>
                  <a:lnTo>
                    <a:pt x="1096" y="291"/>
                  </a:lnTo>
                  <a:lnTo>
                    <a:pt x="1096" y="291"/>
                  </a:lnTo>
                  <a:lnTo>
                    <a:pt x="1096" y="290"/>
                  </a:lnTo>
                  <a:lnTo>
                    <a:pt x="1098" y="288"/>
                  </a:lnTo>
                  <a:lnTo>
                    <a:pt x="1098" y="286"/>
                  </a:lnTo>
                  <a:lnTo>
                    <a:pt x="1101" y="282"/>
                  </a:lnTo>
                  <a:lnTo>
                    <a:pt x="1101" y="282"/>
                  </a:lnTo>
                  <a:lnTo>
                    <a:pt x="1101" y="280"/>
                  </a:lnTo>
                  <a:lnTo>
                    <a:pt x="1102" y="280"/>
                  </a:lnTo>
                  <a:lnTo>
                    <a:pt x="1104" y="280"/>
                  </a:lnTo>
                  <a:lnTo>
                    <a:pt x="1106" y="282"/>
                  </a:lnTo>
                  <a:lnTo>
                    <a:pt x="1107" y="283"/>
                  </a:lnTo>
                  <a:lnTo>
                    <a:pt x="1107" y="283"/>
                  </a:lnTo>
                  <a:lnTo>
                    <a:pt x="1106" y="285"/>
                  </a:lnTo>
                  <a:lnTo>
                    <a:pt x="1104" y="286"/>
                  </a:lnTo>
                  <a:lnTo>
                    <a:pt x="1102" y="288"/>
                  </a:lnTo>
                  <a:lnTo>
                    <a:pt x="1102" y="288"/>
                  </a:lnTo>
                  <a:lnTo>
                    <a:pt x="1106" y="286"/>
                  </a:lnTo>
                  <a:lnTo>
                    <a:pt x="1107" y="286"/>
                  </a:lnTo>
                  <a:lnTo>
                    <a:pt x="1109" y="286"/>
                  </a:lnTo>
                  <a:lnTo>
                    <a:pt x="1110" y="288"/>
                  </a:lnTo>
                  <a:lnTo>
                    <a:pt x="1112" y="291"/>
                  </a:lnTo>
                  <a:lnTo>
                    <a:pt x="1110" y="293"/>
                  </a:lnTo>
                  <a:lnTo>
                    <a:pt x="1112" y="293"/>
                  </a:lnTo>
                  <a:lnTo>
                    <a:pt x="1113" y="291"/>
                  </a:lnTo>
                  <a:lnTo>
                    <a:pt x="1113" y="293"/>
                  </a:lnTo>
                  <a:lnTo>
                    <a:pt x="1113" y="294"/>
                  </a:lnTo>
                  <a:lnTo>
                    <a:pt x="1115" y="296"/>
                  </a:lnTo>
                  <a:lnTo>
                    <a:pt x="1117" y="297"/>
                  </a:lnTo>
                  <a:lnTo>
                    <a:pt x="1117" y="297"/>
                  </a:lnTo>
                  <a:lnTo>
                    <a:pt x="1115" y="299"/>
                  </a:lnTo>
                  <a:lnTo>
                    <a:pt x="1113" y="301"/>
                  </a:lnTo>
                  <a:lnTo>
                    <a:pt x="1115" y="301"/>
                  </a:lnTo>
                  <a:lnTo>
                    <a:pt x="1117" y="302"/>
                  </a:lnTo>
                  <a:lnTo>
                    <a:pt x="1117" y="302"/>
                  </a:lnTo>
                  <a:lnTo>
                    <a:pt x="1117" y="304"/>
                  </a:lnTo>
                  <a:lnTo>
                    <a:pt x="1117" y="304"/>
                  </a:lnTo>
                  <a:lnTo>
                    <a:pt x="1118" y="302"/>
                  </a:lnTo>
                  <a:lnTo>
                    <a:pt x="1120" y="302"/>
                  </a:lnTo>
                  <a:lnTo>
                    <a:pt x="1121" y="305"/>
                  </a:lnTo>
                  <a:lnTo>
                    <a:pt x="1121" y="307"/>
                  </a:lnTo>
                  <a:lnTo>
                    <a:pt x="1118" y="307"/>
                  </a:lnTo>
                  <a:lnTo>
                    <a:pt x="1117" y="307"/>
                  </a:lnTo>
                  <a:lnTo>
                    <a:pt x="1115" y="307"/>
                  </a:lnTo>
                  <a:lnTo>
                    <a:pt x="1113" y="308"/>
                  </a:lnTo>
                  <a:lnTo>
                    <a:pt x="1115" y="308"/>
                  </a:lnTo>
                  <a:lnTo>
                    <a:pt x="1117" y="308"/>
                  </a:lnTo>
                  <a:lnTo>
                    <a:pt x="1120" y="308"/>
                  </a:lnTo>
                  <a:lnTo>
                    <a:pt x="1123" y="307"/>
                  </a:lnTo>
                  <a:lnTo>
                    <a:pt x="1123" y="307"/>
                  </a:lnTo>
                  <a:lnTo>
                    <a:pt x="1124" y="307"/>
                  </a:lnTo>
                  <a:lnTo>
                    <a:pt x="1124" y="308"/>
                  </a:lnTo>
                  <a:lnTo>
                    <a:pt x="1123" y="308"/>
                  </a:lnTo>
                  <a:lnTo>
                    <a:pt x="1123" y="308"/>
                  </a:lnTo>
                  <a:lnTo>
                    <a:pt x="1124" y="308"/>
                  </a:lnTo>
                  <a:lnTo>
                    <a:pt x="1124" y="310"/>
                  </a:lnTo>
                  <a:lnTo>
                    <a:pt x="1124" y="310"/>
                  </a:lnTo>
                  <a:lnTo>
                    <a:pt x="1124" y="312"/>
                  </a:lnTo>
                  <a:lnTo>
                    <a:pt x="1126" y="312"/>
                  </a:lnTo>
                  <a:lnTo>
                    <a:pt x="1128" y="312"/>
                  </a:lnTo>
                  <a:lnTo>
                    <a:pt x="1128" y="312"/>
                  </a:lnTo>
                  <a:lnTo>
                    <a:pt x="1129" y="313"/>
                  </a:lnTo>
                  <a:lnTo>
                    <a:pt x="1129" y="316"/>
                  </a:lnTo>
                  <a:lnTo>
                    <a:pt x="1126" y="318"/>
                  </a:lnTo>
                  <a:lnTo>
                    <a:pt x="1124" y="319"/>
                  </a:lnTo>
                  <a:lnTo>
                    <a:pt x="1123" y="321"/>
                  </a:lnTo>
                  <a:lnTo>
                    <a:pt x="1121" y="321"/>
                  </a:lnTo>
                  <a:lnTo>
                    <a:pt x="1120" y="323"/>
                  </a:lnTo>
                  <a:lnTo>
                    <a:pt x="1121" y="323"/>
                  </a:lnTo>
                  <a:lnTo>
                    <a:pt x="1124" y="321"/>
                  </a:lnTo>
                  <a:lnTo>
                    <a:pt x="1124" y="319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8" y="321"/>
                  </a:lnTo>
                  <a:lnTo>
                    <a:pt x="1131" y="319"/>
                  </a:lnTo>
                  <a:lnTo>
                    <a:pt x="1132" y="319"/>
                  </a:lnTo>
                  <a:lnTo>
                    <a:pt x="1134" y="319"/>
                  </a:lnTo>
                  <a:lnTo>
                    <a:pt x="1134" y="319"/>
                  </a:lnTo>
                  <a:lnTo>
                    <a:pt x="1132" y="323"/>
                  </a:lnTo>
                  <a:lnTo>
                    <a:pt x="1131" y="326"/>
                  </a:lnTo>
                  <a:lnTo>
                    <a:pt x="1128" y="327"/>
                  </a:lnTo>
                  <a:lnTo>
                    <a:pt x="1126" y="329"/>
                  </a:lnTo>
                  <a:lnTo>
                    <a:pt x="1124" y="329"/>
                  </a:lnTo>
                  <a:lnTo>
                    <a:pt x="1124" y="331"/>
                  </a:lnTo>
                  <a:lnTo>
                    <a:pt x="1128" y="327"/>
                  </a:lnTo>
                  <a:lnTo>
                    <a:pt x="1131" y="327"/>
                  </a:lnTo>
                  <a:lnTo>
                    <a:pt x="1134" y="327"/>
                  </a:lnTo>
                  <a:lnTo>
                    <a:pt x="1136" y="327"/>
                  </a:lnTo>
                  <a:lnTo>
                    <a:pt x="1139" y="331"/>
                  </a:lnTo>
                  <a:lnTo>
                    <a:pt x="1140" y="331"/>
                  </a:lnTo>
                  <a:lnTo>
                    <a:pt x="1140" y="331"/>
                  </a:lnTo>
                  <a:lnTo>
                    <a:pt x="1143" y="332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2" y="335"/>
                  </a:lnTo>
                  <a:lnTo>
                    <a:pt x="1143" y="337"/>
                  </a:lnTo>
                  <a:lnTo>
                    <a:pt x="1143" y="338"/>
                  </a:lnTo>
                  <a:lnTo>
                    <a:pt x="1142" y="340"/>
                  </a:lnTo>
                  <a:lnTo>
                    <a:pt x="1140" y="340"/>
                  </a:lnTo>
                  <a:lnTo>
                    <a:pt x="1139" y="340"/>
                  </a:lnTo>
                  <a:lnTo>
                    <a:pt x="1137" y="342"/>
                  </a:lnTo>
                  <a:lnTo>
                    <a:pt x="1137" y="342"/>
                  </a:lnTo>
                  <a:lnTo>
                    <a:pt x="1136" y="340"/>
                  </a:lnTo>
                  <a:lnTo>
                    <a:pt x="1136" y="342"/>
                  </a:lnTo>
                  <a:lnTo>
                    <a:pt x="1137" y="342"/>
                  </a:lnTo>
                  <a:lnTo>
                    <a:pt x="1139" y="342"/>
                  </a:lnTo>
                  <a:lnTo>
                    <a:pt x="1140" y="342"/>
                  </a:lnTo>
                  <a:lnTo>
                    <a:pt x="1142" y="342"/>
                  </a:lnTo>
                  <a:lnTo>
                    <a:pt x="1143" y="342"/>
                  </a:lnTo>
                  <a:lnTo>
                    <a:pt x="1145" y="343"/>
                  </a:lnTo>
                  <a:lnTo>
                    <a:pt x="1145" y="343"/>
                  </a:lnTo>
                  <a:lnTo>
                    <a:pt x="1143" y="343"/>
                  </a:lnTo>
                  <a:lnTo>
                    <a:pt x="1143" y="345"/>
                  </a:lnTo>
                  <a:lnTo>
                    <a:pt x="1143" y="346"/>
                  </a:lnTo>
                  <a:lnTo>
                    <a:pt x="1143" y="346"/>
                  </a:lnTo>
                  <a:lnTo>
                    <a:pt x="1145" y="346"/>
                  </a:lnTo>
                  <a:lnTo>
                    <a:pt x="1145" y="346"/>
                  </a:lnTo>
                  <a:lnTo>
                    <a:pt x="1147" y="346"/>
                  </a:lnTo>
                  <a:lnTo>
                    <a:pt x="1148" y="346"/>
                  </a:lnTo>
                  <a:lnTo>
                    <a:pt x="1153" y="351"/>
                  </a:lnTo>
                  <a:lnTo>
                    <a:pt x="1151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0" y="357"/>
                  </a:lnTo>
                  <a:lnTo>
                    <a:pt x="1142" y="357"/>
                  </a:lnTo>
                  <a:lnTo>
                    <a:pt x="1137" y="356"/>
                  </a:lnTo>
                  <a:lnTo>
                    <a:pt x="1137" y="356"/>
                  </a:lnTo>
                  <a:lnTo>
                    <a:pt x="1139" y="354"/>
                  </a:lnTo>
                  <a:lnTo>
                    <a:pt x="1137" y="354"/>
                  </a:lnTo>
                  <a:lnTo>
                    <a:pt x="1136" y="354"/>
                  </a:lnTo>
                  <a:lnTo>
                    <a:pt x="1136" y="354"/>
                  </a:lnTo>
                  <a:lnTo>
                    <a:pt x="1137" y="356"/>
                  </a:lnTo>
                  <a:lnTo>
                    <a:pt x="1140" y="357"/>
                  </a:lnTo>
                  <a:lnTo>
                    <a:pt x="1142" y="359"/>
                  </a:lnTo>
                  <a:lnTo>
                    <a:pt x="1145" y="359"/>
                  </a:lnTo>
                  <a:lnTo>
                    <a:pt x="1145" y="360"/>
                  </a:lnTo>
                  <a:lnTo>
                    <a:pt x="1147" y="360"/>
                  </a:lnTo>
                  <a:lnTo>
                    <a:pt x="1147" y="360"/>
                  </a:lnTo>
                  <a:lnTo>
                    <a:pt x="1143" y="360"/>
                  </a:lnTo>
                  <a:lnTo>
                    <a:pt x="1142" y="362"/>
                  </a:lnTo>
                  <a:lnTo>
                    <a:pt x="1143" y="362"/>
                  </a:lnTo>
                  <a:lnTo>
                    <a:pt x="1147" y="364"/>
                  </a:lnTo>
                  <a:lnTo>
                    <a:pt x="1150" y="364"/>
                  </a:lnTo>
                  <a:lnTo>
                    <a:pt x="1151" y="364"/>
                  </a:lnTo>
                  <a:lnTo>
                    <a:pt x="1150" y="365"/>
                  </a:lnTo>
                  <a:lnTo>
                    <a:pt x="1147" y="365"/>
                  </a:lnTo>
                  <a:lnTo>
                    <a:pt x="1147" y="367"/>
                  </a:lnTo>
                  <a:lnTo>
                    <a:pt x="1148" y="367"/>
                  </a:lnTo>
                  <a:lnTo>
                    <a:pt x="1151" y="367"/>
                  </a:lnTo>
                  <a:lnTo>
                    <a:pt x="1151" y="367"/>
                  </a:lnTo>
                  <a:lnTo>
                    <a:pt x="1153" y="370"/>
                  </a:lnTo>
                  <a:lnTo>
                    <a:pt x="1153" y="370"/>
                  </a:lnTo>
                  <a:lnTo>
                    <a:pt x="1150" y="371"/>
                  </a:lnTo>
                  <a:lnTo>
                    <a:pt x="1150" y="371"/>
                  </a:lnTo>
                  <a:lnTo>
                    <a:pt x="1151" y="371"/>
                  </a:lnTo>
                  <a:lnTo>
                    <a:pt x="1154" y="371"/>
                  </a:lnTo>
                  <a:lnTo>
                    <a:pt x="1154" y="373"/>
                  </a:lnTo>
                  <a:lnTo>
                    <a:pt x="1154" y="373"/>
                  </a:lnTo>
                  <a:lnTo>
                    <a:pt x="1156" y="375"/>
                  </a:lnTo>
                  <a:lnTo>
                    <a:pt x="1158" y="375"/>
                  </a:lnTo>
                  <a:lnTo>
                    <a:pt x="1159" y="373"/>
                  </a:lnTo>
                  <a:lnTo>
                    <a:pt x="1159" y="371"/>
                  </a:lnTo>
                  <a:lnTo>
                    <a:pt x="1161" y="373"/>
                  </a:lnTo>
                  <a:lnTo>
                    <a:pt x="1161" y="373"/>
                  </a:lnTo>
                  <a:lnTo>
                    <a:pt x="1162" y="375"/>
                  </a:lnTo>
                  <a:lnTo>
                    <a:pt x="1162" y="375"/>
                  </a:lnTo>
                  <a:lnTo>
                    <a:pt x="1164" y="376"/>
                  </a:lnTo>
                  <a:lnTo>
                    <a:pt x="1164" y="375"/>
                  </a:lnTo>
                  <a:lnTo>
                    <a:pt x="1165" y="376"/>
                  </a:lnTo>
                  <a:lnTo>
                    <a:pt x="1167" y="376"/>
                  </a:lnTo>
                  <a:lnTo>
                    <a:pt x="1165" y="378"/>
                  </a:lnTo>
                  <a:lnTo>
                    <a:pt x="1165" y="378"/>
                  </a:lnTo>
                  <a:lnTo>
                    <a:pt x="1167" y="379"/>
                  </a:lnTo>
                  <a:lnTo>
                    <a:pt x="1167" y="381"/>
                  </a:lnTo>
                  <a:lnTo>
                    <a:pt x="1169" y="383"/>
                  </a:lnTo>
                  <a:lnTo>
                    <a:pt x="1169" y="383"/>
                  </a:lnTo>
                  <a:lnTo>
                    <a:pt x="1165" y="384"/>
                  </a:lnTo>
                  <a:lnTo>
                    <a:pt x="1165" y="387"/>
                  </a:lnTo>
                  <a:lnTo>
                    <a:pt x="1165" y="387"/>
                  </a:lnTo>
                  <a:lnTo>
                    <a:pt x="1164" y="389"/>
                  </a:lnTo>
                  <a:lnTo>
                    <a:pt x="1162" y="390"/>
                  </a:lnTo>
                  <a:lnTo>
                    <a:pt x="1164" y="390"/>
                  </a:lnTo>
                  <a:lnTo>
                    <a:pt x="1167" y="387"/>
                  </a:lnTo>
                  <a:lnTo>
                    <a:pt x="1169" y="387"/>
                  </a:lnTo>
                  <a:lnTo>
                    <a:pt x="1172" y="386"/>
                  </a:lnTo>
                  <a:lnTo>
                    <a:pt x="1173" y="386"/>
                  </a:lnTo>
                  <a:lnTo>
                    <a:pt x="1175" y="386"/>
                  </a:lnTo>
                  <a:lnTo>
                    <a:pt x="1177" y="386"/>
                  </a:lnTo>
                  <a:lnTo>
                    <a:pt x="1177" y="387"/>
                  </a:lnTo>
                  <a:lnTo>
                    <a:pt x="1177" y="389"/>
                  </a:lnTo>
                  <a:lnTo>
                    <a:pt x="1178" y="387"/>
                  </a:lnTo>
                  <a:lnTo>
                    <a:pt x="1180" y="387"/>
                  </a:lnTo>
                  <a:lnTo>
                    <a:pt x="1178" y="389"/>
                  </a:lnTo>
                  <a:lnTo>
                    <a:pt x="1175" y="392"/>
                  </a:lnTo>
                  <a:lnTo>
                    <a:pt x="1173" y="394"/>
                  </a:lnTo>
                  <a:lnTo>
                    <a:pt x="1173" y="395"/>
                  </a:lnTo>
                  <a:lnTo>
                    <a:pt x="1175" y="394"/>
                  </a:lnTo>
                  <a:lnTo>
                    <a:pt x="1180" y="390"/>
                  </a:lnTo>
                  <a:lnTo>
                    <a:pt x="1180" y="390"/>
                  </a:lnTo>
                  <a:lnTo>
                    <a:pt x="1181" y="389"/>
                  </a:lnTo>
                  <a:lnTo>
                    <a:pt x="1183" y="387"/>
                  </a:lnTo>
                  <a:lnTo>
                    <a:pt x="1184" y="387"/>
                  </a:lnTo>
                  <a:lnTo>
                    <a:pt x="1186" y="389"/>
                  </a:lnTo>
                  <a:lnTo>
                    <a:pt x="1186" y="390"/>
                  </a:lnTo>
                  <a:lnTo>
                    <a:pt x="1188" y="392"/>
                  </a:lnTo>
                  <a:lnTo>
                    <a:pt x="1189" y="395"/>
                  </a:lnTo>
                  <a:lnTo>
                    <a:pt x="1192" y="395"/>
                  </a:lnTo>
                  <a:lnTo>
                    <a:pt x="1194" y="397"/>
                  </a:lnTo>
                  <a:lnTo>
                    <a:pt x="1197" y="395"/>
                  </a:lnTo>
                  <a:lnTo>
                    <a:pt x="1197" y="394"/>
                  </a:lnTo>
                  <a:lnTo>
                    <a:pt x="1200" y="394"/>
                  </a:lnTo>
                  <a:lnTo>
                    <a:pt x="1200" y="394"/>
                  </a:lnTo>
                  <a:lnTo>
                    <a:pt x="1202" y="397"/>
                  </a:lnTo>
                  <a:lnTo>
                    <a:pt x="1203" y="397"/>
                  </a:lnTo>
                  <a:lnTo>
                    <a:pt x="1205" y="398"/>
                  </a:lnTo>
                  <a:lnTo>
                    <a:pt x="1205" y="398"/>
                  </a:lnTo>
                  <a:lnTo>
                    <a:pt x="1208" y="398"/>
                  </a:lnTo>
                  <a:lnTo>
                    <a:pt x="1210" y="400"/>
                  </a:lnTo>
                  <a:lnTo>
                    <a:pt x="1210" y="400"/>
                  </a:lnTo>
                  <a:lnTo>
                    <a:pt x="1208" y="401"/>
                  </a:lnTo>
                  <a:lnTo>
                    <a:pt x="1206" y="403"/>
                  </a:lnTo>
                  <a:lnTo>
                    <a:pt x="1205" y="405"/>
                  </a:lnTo>
                  <a:lnTo>
                    <a:pt x="1202" y="405"/>
                  </a:lnTo>
                  <a:lnTo>
                    <a:pt x="1199" y="405"/>
                  </a:lnTo>
                  <a:lnTo>
                    <a:pt x="1199" y="405"/>
                  </a:lnTo>
                  <a:lnTo>
                    <a:pt x="1197" y="406"/>
                  </a:lnTo>
                  <a:lnTo>
                    <a:pt x="1195" y="406"/>
                  </a:lnTo>
                  <a:lnTo>
                    <a:pt x="1194" y="408"/>
                  </a:lnTo>
                  <a:lnTo>
                    <a:pt x="1192" y="409"/>
                  </a:lnTo>
                  <a:lnTo>
                    <a:pt x="1191" y="411"/>
                  </a:lnTo>
                  <a:lnTo>
                    <a:pt x="1189" y="411"/>
                  </a:lnTo>
                  <a:lnTo>
                    <a:pt x="1188" y="411"/>
                  </a:lnTo>
                  <a:lnTo>
                    <a:pt x="1188" y="411"/>
                  </a:lnTo>
                  <a:lnTo>
                    <a:pt x="1186" y="411"/>
                  </a:lnTo>
                  <a:lnTo>
                    <a:pt x="1186" y="412"/>
                  </a:lnTo>
                  <a:lnTo>
                    <a:pt x="1186" y="412"/>
                  </a:lnTo>
                  <a:lnTo>
                    <a:pt x="1183" y="412"/>
                  </a:lnTo>
                  <a:lnTo>
                    <a:pt x="1178" y="414"/>
                  </a:lnTo>
                  <a:lnTo>
                    <a:pt x="1177" y="416"/>
                  </a:lnTo>
                  <a:lnTo>
                    <a:pt x="1175" y="414"/>
                  </a:lnTo>
                  <a:lnTo>
                    <a:pt x="1173" y="414"/>
                  </a:lnTo>
                  <a:lnTo>
                    <a:pt x="1173" y="416"/>
                  </a:lnTo>
                  <a:lnTo>
                    <a:pt x="1172" y="416"/>
                  </a:lnTo>
                  <a:lnTo>
                    <a:pt x="1170" y="417"/>
                  </a:lnTo>
                  <a:lnTo>
                    <a:pt x="1170" y="417"/>
                  </a:lnTo>
                  <a:lnTo>
                    <a:pt x="1170" y="419"/>
                  </a:lnTo>
                  <a:lnTo>
                    <a:pt x="1170" y="419"/>
                  </a:lnTo>
                  <a:lnTo>
                    <a:pt x="1169" y="419"/>
                  </a:lnTo>
                  <a:lnTo>
                    <a:pt x="1167" y="419"/>
                  </a:lnTo>
                  <a:lnTo>
                    <a:pt x="1165" y="419"/>
                  </a:lnTo>
                  <a:lnTo>
                    <a:pt x="1165" y="419"/>
                  </a:lnTo>
                  <a:lnTo>
                    <a:pt x="1169" y="420"/>
                  </a:lnTo>
                  <a:lnTo>
                    <a:pt x="1170" y="422"/>
                  </a:lnTo>
                  <a:lnTo>
                    <a:pt x="1169" y="422"/>
                  </a:lnTo>
                  <a:lnTo>
                    <a:pt x="1167" y="423"/>
                  </a:lnTo>
                  <a:lnTo>
                    <a:pt x="1167" y="423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7"/>
                  </a:lnTo>
                  <a:lnTo>
                    <a:pt x="1169" y="425"/>
                  </a:lnTo>
                  <a:lnTo>
                    <a:pt x="1172" y="423"/>
                  </a:lnTo>
                  <a:lnTo>
                    <a:pt x="1173" y="422"/>
                  </a:lnTo>
                  <a:lnTo>
                    <a:pt x="1173" y="422"/>
                  </a:lnTo>
                  <a:lnTo>
                    <a:pt x="1177" y="420"/>
                  </a:lnTo>
                  <a:lnTo>
                    <a:pt x="1178" y="420"/>
                  </a:lnTo>
                  <a:lnTo>
                    <a:pt x="1181" y="419"/>
                  </a:lnTo>
                  <a:lnTo>
                    <a:pt x="1184" y="417"/>
                  </a:lnTo>
                  <a:lnTo>
                    <a:pt x="1188" y="414"/>
                  </a:lnTo>
                  <a:lnTo>
                    <a:pt x="1191" y="412"/>
                  </a:lnTo>
                  <a:lnTo>
                    <a:pt x="1195" y="411"/>
                  </a:lnTo>
                  <a:lnTo>
                    <a:pt x="1199" y="409"/>
                  </a:lnTo>
                  <a:lnTo>
                    <a:pt x="1202" y="409"/>
                  </a:lnTo>
                  <a:lnTo>
                    <a:pt x="1202" y="409"/>
                  </a:lnTo>
                  <a:lnTo>
                    <a:pt x="1199" y="409"/>
                  </a:lnTo>
                  <a:lnTo>
                    <a:pt x="1197" y="409"/>
                  </a:lnTo>
                  <a:lnTo>
                    <a:pt x="1195" y="409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7" y="408"/>
                  </a:lnTo>
                  <a:lnTo>
                    <a:pt x="1206" y="408"/>
                  </a:lnTo>
                  <a:lnTo>
                    <a:pt x="1208" y="408"/>
                  </a:lnTo>
                  <a:lnTo>
                    <a:pt x="1211" y="412"/>
                  </a:lnTo>
                  <a:lnTo>
                    <a:pt x="1213" y="414"/>
                  </a:lnTo>
                  <a:lnTo>
                    <a:pt x="1213" y="416"/>
                  </a:lnTo>
                  <a:lnTo>
                    <a:pt x="1213" y="416"/>
                  </a:lnTo>
                  <a:lnTo>
                    <a:pt x="1211" y="417"/>
                  </a:lnTo>
                  <a:lnTo>
                    <a:pt x="1208" y="419"/>
                  </a:lnTo>
                  <a:lnTo>
                    <a:pt x="1206" y="419"/>
                  </a:lnTo>
                  <a:lnTo>
                    <a:pt x="1206" y="419"/>
                  </a:lnTo>
                  <a:lnTo>
                    <a:pt x="1208" y="420"/>
                  </a:lnTo>
                  <a:lnTo>
                    <a:pt x="1210" y="420"/>
                  </a:lnTo>
                  <a:lnTo>
                    <a:pt x="1210" y="422"/>
                  </a:lnTo>
                  <a:lnTo>
                    <a:pt x="1211" y="420"/>
                  </a:lnTo>
                  <a:lnTo>
                    <a:pt x="1214" y="419"/>
                  </a:lnTo>
                  <a:lnTo>
                    <a:pt x="1218" y="417"/>
                  </a:lnTo>
                  <a:lnTo>
                    <a:pt x="1219" y="416"/>
                  </a:lnTo>
                  <a:lnTo>
                    <a:pt x="1222" y="416"/>
                  </a:lnTo>
                  <a:lnTo>
                    <a:pt x="1222" y="416"/>
                  </a:lnTo>
                  <a:lnTo>
                    <a:pt x="1222" y="417"/>
                  </a:lnTo>
                  <a:lnTo>
                    <a:pt x="1224" y="419"/>
                  </a:lnTo>
                  <a:lnTo>
                    <a:pt x="1225" y="419"/>
                  </a:lnTo>
                  <a:lnTo>
                    <a:pt x="1227" y="420"/>
                  </a:lnTo>
                  <a:lnTo>
                    <a:pt x="1230" y="422"/>
                  </a:lnTo>
                  <a:lnTo>
                    <a:pt x="1230" y="423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7"/>
                  </a:lnTo>
                  <a:lnTo>
                    <a:pt x="1232" y="427"/>
                  </a:lnTo>
                  <a:lnTo>
                    <a:pt x="1232" y="428"/>
                  </a:lnTo>
                  <a:lnTo>
                    <a:pt x="1230" y="431"/>
                  </a:lnTo>
                  <a:lnTo>
                    <a:pt x="1232" y="433"/>
                  </a:lnTo>
                  <a:lnTo>
                    <a:pt x="1232" y="435"/>
                  </a:lnTo>
                  <a:lnTo>
                    <a:pt x="1232" y="436"/>
                  </a:lnTo>
                  <a:lnTo>
                    <a:pt x="1232" y="438"/>
                  </a:lnTo>
                  <a:lnTo>
                    <a:pt x="1232" y="438"/>
                  </a:lnTo>
                  <a:lnTo>
                    <a:pt x="1232" y="439"/>
                  </a:lnTo>
                  <a:lnTo>
                    <a:pt x="1227" y="439"/>
                  </a:lnTo>
                  <a:lnTo>
                    <a:pt x="1225" y="439"/>
                  </a:lnTo>
                  <a:lnTo>
                    <a:pt x="1224" y="441"/>
                  </a:lnTo>
                  <a:lnTo>
                    <a:pt x="1225" y="441"/>
                  </a:lnTo>
                  <a:lnTo>
                    <a:pt x="1229" y="441"/>
                  </a:lnTo>
                  <a:lnTo>
                    <a:pt x="1232" y="441"/>
                  </a:lnTo>
                  <a:lnTo>
                    <a:pt x="1233" y="441"/>
                  </a:lnTo>
                  <a:lnTo>
                    <a:pt x="1233" y="442"/>
                  </a:lnTo>
                  <a:lnTo>
                    <a:pt x="1233" y="442"/>
                  </a:lnTo>
                  <a:lnTo>
                    <a:pt x="1232" y="444"/>
                  </a:lnTo>
                  <a:lnTo>
                    <a:pt x="1230" y="444"/>
                  </a:lnTo>
                  <a:lnTo>
                    <a:pt x="1229" y="442"/>
                  </a:lnTo>
                  <a:lnTo>
                    <a:pt x="1229" y="444"/>
                  </a:lnTo>
                  <a:lnTo>
                    <a:pt x="1232" y="444"/>
                  </a:lnTo>
                  <a:lnTo>
                    <a:pt x="1232" y="446"/>
                  </a:lnTo>
                  <a:lnTo>
                    <a:pt x="1233" y="446"/>
                  </a:lnTo>
                  <a:lnTo>
                    <a:pt x="1233" y="447"/>
                  </a:lnTo>
                  <a:lnTo>
                    <a:pt x="1233" y="449"/>
                  </a:lnTo>
                  <a:lnTo>
                    <a:pt x="1229" y="452"/>
                  </a:lnTo>
                  <a:lnTo>
                    <a:pt x="1225" y="455"/>
                  </a:lnTo>
                  <a:lnTo>
                    <a:pt x="1221" y="457"/>
                  </a:lnTo>
                  <a:lnTo>
                    <a:pt x="1214" y="461"/>
                  </a:lnTo>
                  <a:lnTo>
                    <a:pt x="1214" y="461"/>
                  </a:lnTo>
                  <a:lnTo>
                    <a:pt x="1213" y="461"/>
                  </a:lnTo>
                  <a:lnTo>
                    <a:pt x="1211" y="461"/>
                  </a:lnTo>
                  <a:lnTo>
                    <a:pt x="1208" y="461"/>
                  </a:lnTo>
                  <a:lnTo>
                    <a:pt x="1203" y="461"/>
                  </a:lnTo>
                  <a:lnTo>
                    <a:pt x="1202" y="463"/>
                  </a:lnTo>
                  <a:lnTo>
                    <a:pt x="1200" y="463"/>
                  </a:lnTo>
                  <a:lnTo>
                    <a:pt x="1199" y="464"/>
                  </a:lnTo>
                  <a:lnTo>
                    <a:pt x="1197" y="464"/>
                  </a:lnTo>
                  <a:lnTo>
                    <a:pt x="1194" y="464"/>
                  </a:lnTo>
                  <a:lnTo>
                    <a:pt x="1192" y="464"/>
                  </a:lnTo>
                  <a:lnTo>
                    <a:pt x="1192" y="464"/>
                  </a:lnTo>
                  <a:lnTo>
                    <a:pt x="1191" y="466"/>
                  </a:lnTo>
                  <a:lnTo>
                    <a:pt x="1191" y="466"/>
                  </a:lnTo>
                  <a:lnTo>
                    <a:pt x="1184" y="472"/>
                  </a:lnTo>
                  <a:lnTo>
                    <a:pt x="1183" y="474"/>
                  </a:lnTo>
                  <a:lnTo>
                    <a:pt x="1180" y="475"/>
                  </a:lnTo>
                  <a:lnTo>
                    <a:pt x="1177" y="480"/>
                  </a:lnTo>
                  <a:lnTo>
                    <a:pt x="1173" y="480"/>
                  </a:lnTo>
                  <a:lnTo>
                    <a:pt x="1173" y="483"/>
                  </a:lnTo>
                  <a:lnTo>
                    <a:pt x="1170" y="483"/>
                  </a:lnTo>
                  <a:lnTo>
                    <a:pt x="1165" y="485"/>
                  </a:lnTo>
                  <a:lnTo>
                    <a:pt x="1162" y="485"/>
                  </a:lnTo>
                  <a:lnTo>
                    <a:pt x="1159" y="483"/>
                  </a:lnTo>
                  <a:lnTo>
                    <a:pt x="1158" y="485"/>
                  </a:lnTo>
                  <a:lnTo>
                    <a:pt x="1154" y="485"/>
                  </a:lnTo>
                  <a:lnTo>
                    <a:pt x="1153" y="485"/>
                  </a:lnTo>
                  <a:lnTo>
                    <a:pt x="1147" y="486"/>
                  </a:lnTo>
                  <a:lnTo>
                    <a:pt x="1145" y="485"/>
                  </a:lnTo>
                  <a:lnTo>
                    <a:pt x="1143" y="485"/>
                  </a:lnTo>
                  <a:lnTo>
                    <a:pt x="1140" y="485"/>
                  </a:lnTo>
                  <a:lnTo>
                    <a:pt x="1137" y="483"/>
                  </a:lnTo>
                  <a:lnTo>
                    <a:pt x="1134" y="483"/>
                  </a:lnTo>
                  <a:lnTo>
                    <a:pt x="1132" y="483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6" y="483"/>
                  </a:lnTo>
                  <a:lnTo>
                    <a:pt x="1124" y="485"/>
                  </a:lnTo>
                  <a:lnTo>
                    <a:pt x="1120" y="483"/>
                  </a:lnTo>
                  <a:lnTo>
                    <a:pt x="1118" y="483"/>
                  </a:lnTo>
                  <a:lnTo>
                    <a:pt x="1115" y="483"/>
                  </a:lnTo>
                  <a:lnTo>
                    <a:pt x="1113" y="483"/>
                  </a:lnTo>
                  <a:lnTo>
                    <a:pt x="1112" y="483"/>
                  </a:lnTo>
                  <a:lnTo>
                    <a:pt x="1106" y="483"/>
                  </a:lnTo>
                  <a:lnTo>
                    <a:pt x="1101" y="483"/>
                  </a:lnTo>
                  <a:lnTo>
                    <a:pt x="1096" y="483"/>
                  </a:lnTo>
                  <a:lnTo>
                    <a:pt x="1095" y="483"/>
                  </a:lnTo>
                  <a:lnTo>
                    <a:pt x="1088" y="483"/>
                  </a:lnTo>
                  <a:lnTo>
                    <a:pt x="1085" y="483"/>
                  </a:lnTo>
                  <a:lnTo>
                    <a:pt x="1084" y="485"/>
                  </a:lnTo>
                  <a:lnTo>
                    <a:pt x="1082" y="485"/>
                  </a:lnTo>
                  <a:lnTo>
                    <a:pt x="1079" y="485"/>
                  </a:lnTo>
                  <a:lnTo>
                    <a:pt x="1079" y="485"/>
                  </a:lnTo>
                  <a:lnTo>
                    <a:pt x="1077" y="485"/>
                  </a:lnTo>
                  <a:lnTo>
                    <a:pt x="1077" y="485"/>
                  </a:lnTo>
                  <a:lnTo>
                    <a:pt x="1076" y="486"/>
                  </a:lnTo>
                  <a:lnTo>
                    <a:pt x="1074" y="488"/>
                  </a:lnTo>
                  <a:lnTo>
                    <a:pt x="1071" y="488"/>
                  </a:lnTo>
                  <a:lnTo>
                    <a:pt x="1066" y="496"/>
                  </a:lnTo>
                  <a:lnTo>
                    <a:pt x="1066" y="499"/>
                  </a:lnTo>
                  <a:lnTo>
                    <a:pt x="1065" y="501"/>
                  </a:lnTo>
                  <a:lnTo>
                    <a:pt x="1063" y="501"/>
                  </a:lnTo>
                  <a:lnTo>
                    <a:pt x="1063" y="501"/>
                  </a:lnTo>
                  <a:lnTo>
                    <a:pt x="1055" y="502"/>
                  </a:lnTo>
                  <a:lnTo>
                    <a:pt x="1052" y="504"/>
                  </a:lnTo>
                  <a:lnTo>
                    <a:pt x="1052" y="505"/>
                  </a:lnTo>
                  <a:lnTo>
                    <a:pt x="1052" y="505"/>
                  </a:lnTo>
                  <a:lnTo>
                    <a:pt x="1050" y="505"/>
                  </a:lnTo>
                  <a:lnTo>
                    <a:pt x="1047" y="507"/>
                  </a:lnTo>
                  <a:lnTo>
                    <a:pt x="1047" y="507"/>
                  </a:lnTo>
                  <a:lnTo>
                    <a:pt x="1046" y="509"/>
                  </a:lnTo>
                  <a:lnTo>
                    <a:pt x="1043" y="510"/>
                  </a:lnTo>
                  <a:lnTo>
                    <a:pt x="1038" y="515"/>
                  </a:lnTo>
                  <a:lnTo>
                    <a:pt x="1036" y="520"/>
                  </a:lnTo>
                  <a:lnTo>
                    <a:pt x="1033" y="521"/>
                  </a:lnTo>
                  <a:lnTo>
                    <a:pt x="1031" y="523"/>
                  </a:lnTo>
                  <a:lnTo>
                    <a:pt x="1030" y="523"/>
                  </a:lnTo>
                  <a:lnTo>
                    <a:pt x="1028" y="523"/>
                  </a:lnTo>
                  <a:lnTo>
                    <a:pt x="1027" y="521"/>
                  </a:lnTo>
                  <a:lnTo>
                    <a:pt x="1025" y="521"/>
                  </a:lnTo>
                  <a:lnTo>
                    <a:pt x="1022" y="520"/>
                  </a:lnTo>
                  <a:lnTo>
                    <a:pt x="1013" y="518"/>
                  </a:lnTo>
                  <a:lnTo>
                    <a:pt x="1014" y="518"/>
                  </a:lnTo>
                  <a:lnTo>
                    <a:pt x="1014" y="520"/>
                  </a:lnTo>
                  <a:lnTo>
                    <a:pt x="1017" y="520"/>
                  </a:lnTo>
                  <a:lnTo>
                    <a:pt x="1019" y="520"/>
                  </a:lnTo>
                  <a:lnTo>
                    <a:pt x="1025" y="521"/>
                  </a:lnTo>
                  <a:lnTo>
                    <a:pt x="1027" y="523"/>
                  </a:lnTo>
                  <a:lnTo>
                    <a:pt x="1028" y="523"/>
                  </a:lnTo>
                  <a:lnTo>
                    <a:pt x="1030" y="524"/>
                  </a:lnTo>
                  <a:lnTo>
                    <a:pt x="1030" y="527"/>
                  </a:lnTo>
                  <a:lnTo>
                    <a:pt x="1028" y="529"/>
                  </a:lnTo>
                  <a:lnTo>
                    <a:pt x="1027" y="531"/>
                  </a:lnTo>
                  <a:lnTo>
                    <a:pt x="1022" y="535"/>
                  </a:lnTo>
                  <a:lnTo>
                    <a:pt x="1020" y="537"/>
                  </a:lnTo>
                  <a:lnTo>
                    <a:pt x="1017" y="542"/>
                  </a:lnTo>
                  <a:lnTo>
                    <a:pt x="1013" y="545"/>
                  </a:lnTo>
                  <a:lnTo>
                    <a:pt x="1011" y="546"/>
                  </a:lnTo>
                  <a:lnTo>
                    <a:pt x="1008" y="548"/>
                  </a:lnTo>
                  <a:lnTo>
                    <a:pt x="1003" y="550"/>
                  </a:lnTo>
                  <a:lnTo>
                    <a:pt x="1002" y="550"/>
                  </a:lnTo>
                  <a:lnTo>
                    <a:pt x="1000" y="550"/>
                  </a:lnTo>
                  <a:lnTo>
                    <a:pt x="997" y="551"/>
                  </a:lnTo>
                  <a:lnTo>
                    <a:pt x="995" y="553"/>
                  </a:lnTo>
                  <a:lnTo>
                    <a:pt x="994" y="554"/>
                  </a:lnTo>
                  <a:lnTo>
                    <a:pt x="987" y="557"/>
                  </a:lnTo>
                  <a:lnTo>
                    <a:pt x="986" y="557"/>
                  </a:lnTo>
                  <a:lnTo>
                    <a:pt x="984" y="559"/>
                  </a:lnTo>
                  <a:lnTo>
                    <a:pt x="983" y="561"/>
                  </a:lnTo>
                  <a:lnTo>
                    <a:pt x="981" y="561"/>
                  </a:lnTo>
                  <a:lnTo>
                    <a:pt x="981" y="562"/>
                  </a:lnTo>
                  <a:lnTo>
                    <a:pt x="979" y="564"/>
                  </a:lnTo>
                  <a:lnTo>
                    <a:pt x="976" y="567"/>
                  </a:lnTo>
                  <a:lnTo>
                    <a:pt x="973" y="567"/>
                  </a:lnTo>
                  <a:lnTo>
                    <a:pt x="972" y="568"/>
                  </a:lnTo>
                  <a:lnTo>
                    <a:pt x="970" y="570"/>
                  </a:lnTo>
                  <a:lnTo>
                    <a:pt x="968" y="572"/>
                  </a:lnTo>
                  <a:lnTo>
                    <a:pt x="965" y="570"/>
                  </a:lnTo>
                  <a:lnTo>
                    <a:pt x="965" y="572"/>
                  </a:lnTo>
                  <a:lnTo>
                    <a:pt x="968" y="573"/>
                  </a:lnTo>
                  <a:lnTo>
                    <a:pt x="970" y="575"/>
                  </a:lnTo>
                  <a:lnTo>
                    <a:pt x="967" y="575"/>
                  </a:lnTo>
                  <a:lnTo>
                    <a:pt x="964" y="576"/>
                  </a:lnTo>
                  <a:lnTo>
                    <a:pt x="959" y="579"/>
                  </a:lnTo>
                  <a:lnTo>
                    <a:pt x="957" y="581"/>
                  </a:lnTo>
                  <a:lnTo>
                    <a:pt x="957" y="579"/>
                  </a:lnTo>
                  <a:lnTo>
                    <a:pt x="954" y="581"/>
                  </a:lnTo>
                  <a:lnTo>
                    <a:pt x="953" y="583"/>
                  </a:lnTo>
                  <a:lnTo>
                    <a:pt x="949" y="584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2" y="590"/>
                  </a:lnTo>
                  <a:lnTo>
                    <a:pt x="940" y="592"/>
                  </a:lnTo>
                  <a:lnTo>
                    <a:pt x="935" y="592"/>
                  </a:lnTo>
                  <a:lnTo>
                    <a:pt x="934" y="594"/>
                  </a:lnTo>
                  <a:lnTo>
                    <a:pt x="934" y="594"/>
                  </a:lnTo>
                  <a:lnTo>
                    <a:pt x="932" y="594"/>
                  </a:lnTo>
                  <a:lnTo>
                    <a:pt x="931" y="594"/>
                  </a:lnTo>
                  <a:lnTo>
                    <a:pt x="929" y="595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5"/>
                  </a:lnTo>
                  <a:lnTo>
                    <a:pt x="927" y="595"/>
                  </a:lnTo>
                  <a:lnTo>
                    <a:pt x="927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4" y="594"/>
                  </a:lnTo>
                  <a:lnTo>
                    <a:pt x="924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0" y="595"/>
                  </a:lnTo>
                  <a:lnTo>
                    <a:pt x="918" y="595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20" y="595"/>
                  </a:lnTo>
                  <a:lnTo>
                    <a:pt x="920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4" y="595"/>
                  </a:lnTo>
                  <a:lnTo>
                    <a:pt x="924" y="595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6" y="598"/>
                  </a:lnTo>
                  <a:lnTo>
                    <a:pt x="924" y="598"/>
                  </a:lnTo>
                  <a:lnTo>
                    <a:pt x="926" y="598"/>
                  </a:lnTo>
                  <a:lnTo>
                    <a:pt x="926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6" y="600"/>
                  </a:lnTo>
                  <a:lnTo>
                    <a:pt x="924" y="600"/>
                  </a:lnTo>
                  <a:lnTo>
                    <a:pt x="924" y="600"/>
                  </a:lnTo>
                  <a:lnTo>
                    <a:pt x="923" y="600"/>
                  </a:lnTo>
                  <a:lnTo>
                    <a:pt x="923" y="600"/>
                  </a:lnTo>
                  <a:lnTo>
                    <a:pt x="923" y="598"/>
                  </a:lnTo>
                  <a:lnTo>
                    <a:pt x="923" y="598"/>
                  </a:lnTo>
                  <a:lnTo>
                    <a:pt x="921" y="600"/>
                  </a:lnTo>
                  <a:lnTo>
                    <a:pt x="921" y="600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3" y="598"/>
                  </a:lnTo>
                  <a:lnTo>
                    <a:pt x="921" y="598"/>
                  </a:lnTo>
                  <a:lnTo>
                    <a:pt x="920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16" y="597"/>
                  </a:lnTo>
                  <a:lnTo>
                    <a:pt x="915" y="597"/>
                  </a:lnTo>
                  <a:lnTo>
                    <a:pt x="915" y="598"/>
                  </a:lnTo>
                  <a:lnTo>
                    <a:pt x="913" y="598"/>
                  </a:lnTo>
                  <a:lnTo>
                    <a:pt x="913" y="598"/>
                  </a:lnTo>
                  <a:lnTo>
                    <a:pt x="912" y="598"/>
                  </a:lnTo>
                  <a:lnTo>
                    <a:pt x="908" y="598"/>
                  </a:lnTo>
                  <a:lnTo>
                    <a:pt x="907" y="598"/>
                  </a:lnTo>
                  <a:lnTo>
                    <a:pt x="905" y="600"/>
                  </a:lnTo>
                  <a:lnTo>
                    <a:pt x="904" y="600"/>
                  </a:lnTo>
                  <a:lnTo>
                    <a:pt x="902" y="600"/>
                  </a:lnTo>
                  <a:lnTo>
                    <a:pt x="902" y="600"/>
                  </a:lnTo>
                  <a:lnTo>
                    <a:pt x="899" y="600"/>
                  </a:lnTo>
                  <a:lnTo>
                    <a:pt x="897" y="600"/>
                  </a:lnTo>
                  <a:lnTo>
                    <a:pt x="896" y="602"/>
                  </a:lnTo>
                  <a:lnTo>
                    <a:pt x="894" y="602"/>
                  </a:lnTo>
                  <a:lnTo>
                    <a:pt x="893" y="603"/>
                  </a:lnTo>
                  <a:lnTo>
                    <a:pt x="891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88" y="605"/>
                  </a:lnTo>
                  <a:lnTo>
                    <a:pt x="888" y="606"/>
                  </a:lnTo>
                  <a:lnTo>
                    <a:pt x="888" y="606"/>
                  </a:lnTo>
                  <a:lnTo>
                    <a:pt x="888" y="608"/>
                  </a:lnTo>
                  <a:lnTo>
                    <a:pt x="885" y="609"/>
                  </a:lnTo>
                  <a:lnTo>
                    <a:pt x="885" y="611"/>
                  </a:lnTo>
                  <a:lnTo>
                    <a:pt x="886" y="611"/>
                  </a:lnTo>
                  <a:lnTo>
                    <a:pt x="888" y="611"/>
                  </a:lnTo>
                  <a:lnTo>
                    <a:pt x="890" y="613"/>
                  </a:lnTo>
                  <a:lnTo>
                    <a:pt x="891" y="613"/>
                  </a:lnTo>
                  <a:lnTo>
                    <a:pt x="891" y="613"/>
                  </a:lnTo>
                  <a:lnTo>
                    <a:pt x="893" y="613"/>
                  </a:lnTo>
                  <a:lnTo>
                    <a:pt x="894" y="611"/>
                  </a:lnTo>
                  <a:lnTo>
                    <a:pt x="896" y="611"/>
                  </a:lnTo>
                  <a:lnTo>
                    <a:pt x="896" y="611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6"/>
                  </a:lnTo>
                  <a:lnTo>
                    <a:pt x="896" y="616"/>
                  </a:lnTo>
                  <a:lnTo>
                    <a:pt x="897" y="616"/>
                  </a:lnTo>
                  <a:lnTo>
                    <a:pt x="897" y="617"/>
                  </a:lnTo>
                  <a:lnTo>
                    <a:pt x="897" y="617"/>
                  </a:lnTo>
                  <a:lnTo>
                    <a:pt x="896" y="617"/>
                  </a:lnTo>
                  <a:lnTo>
                    <a:pt x="894" y="617"/>
                  </a:lnTo>
                  <a:lnTo>
                    <a:pt x="894" y="617"/>
                  </a:lnTo>
                  <a:lnTo>
                    <a:pt x="893" y="617"/>
                  </a:lnTo>
                  <a:lnTo>
                    <a:pt x="891" y="617"/>
                  </a:lnTo>
                  <a:lnTo>
                    <a:pt x="888" y="619"/>
                  </a:lnTo>
                  <a:lnTo>
                    <a:pt x="886" y="619"/>
                  </a:lnTo>
                  <a:lnTo>
                    <a:pt x="886" y="617"/>
                  </a:lnTo>
                  <a:lnTo>
                    <a:pt x="886" y="617"/>
                  </a:lnTo>
                  <a:lnTo>
                    <a:pt x="883" y="619"/>
                  </a:lnTo>
                  <a:lnTo>
                    <a:pt x="880" y="619"/>
                  </a:lnTo>
                  <a:lnTo>
                    <a:pt x="879" y="619"/>
                  </a:lnTo>
                  <a:lnTo>
                    <a:pt x="879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5" y="622"/>
                  </a:lnTo>
                  <a:lnTo>
                    <a:pt x="875" y="622"/>
                  </a:lnTo>
                  <a:lnTo>
                    <a:pt x="877" y="622"/>
                  </a:lnTo>
                  <a:lnTo>
                    <a:pt x="879" y="622"/>
                  </a:lnTo>
                  <a:lnTo>
                    <a:pt x="880" y="624"/>
                  </a:lnTo>
                  <a:lnTo>
                    <a:pt x="882" y="624"/>
                  </a:lnTo>
                  <a:lnTo>
                    <a:pt x="882" y="624"/>
                  </a:lnTo>
                  <a:lnTo>
                    <a:pt x="877" y="624"/>
                  </a:lnTo>
                  <a:lnTo>
                    <a:pt x="875" y="624"/>
                  </a:lnTo>
                  <a:lnTo>
                    <a:pt x="874" y="622"/>
                  </a:lnTo>
                  <a:lnTo>
                    <a:pt x="871" y="622"/>
                  </a:lnTo>
                  <a:lnTo>
                    <a:pt x="867" y="622"/>
                  </a:lnTo>
                  <a:lnTo>
                    <a:pt x="864" y="622"/>
                  </a:lnTo>
                  <a:lnTo>
                    <a:pt x="863" y="622"/>
                  </a:lnTo>
                  <a:lnTo>
                    <a:pt x="861" y="622"/>
                  </a:lnTo>
                  <a:lnTo>
                    <a:pt x="858" y="625"/>
                  </a:lnTo>
                  <a:lnTo>
                    <a:pt x="856" y="627"/>
                  </a:lnTo>
                  <a:lnTo>
                    <a:pt x="856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7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3" y="628"/>
                  </a:lnTo>
                  <a:lnTo>
                    <a:pt x="852" y="628"/>
                  </a:lnTo>
                  <a:lnTo>
                    <a:pt x="849" y="630"/>
                  </a:lnTo>
                  <a:lnTo>
                    <a:pt x="847" y="631"/>
                  </a:lnTo>
                  <a:lnTo>
                    <a:pt x="847" y="631"/>
                  </a:lnTo>
                  <a:lnTo>
                    <a:pt x="847" y="633"/>
                  </a:lnTo>
                  <a:lnTo>
                    <a:pt x="847" y="635"/>
                  </a:lnTo>
                  <a:lnTo>
                    <a:pt x="845" y="635"/>
                  </a:lnTo>
                  <a:lnTo>
                    <a:pt x="845" y="633"/>
                  </a:lnTo>
                  <a:lnTo>
                    <a:pt x="845" y="633"/>
                  </a:lnTo>
                  <a:lnTo>
                    <a:pt x="844" y="633"/>
                  </a:lnTo>
                  <a:lnTo>
                    <a:pt x="844" y="633"/>
                  </a:lnTo>
                  <a:lnTo>
                    <a:pt x="841" y="633"/>
                  </a:lnTo>
                  <a:lnTo>
                    <a:pt x="839" y="633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0"/>
                  </a:lnTo>
                  <a:lnTo>
                    <a:pt x="838" y="628"/>
                  </a:lnTo>
                  <a:lnTo>
                    <a:pt x="838" y="628"/>
                  </a:lnTo>
                  <a:lnTo>
                    <a:pt x="839" y="628"/>
                  </a:lnTo>
                  <a:lnTo>
                    <a:pt x="839" y="627"/>
                  </a:lnTo>
                  <a:lnTo>
                    <a:pt x="841" y="627"/>
                  </a:lnTo>
                  <a:lnTo>
                    <a:pt x="845" y="627"/>
                  </a:lnTo>
                  <a:lnTo>
                    <a:pt x="845" y="627"/>
                  </a:lnTo>
                  <a:lnTo>
                    <a:pt x="847" y="627"/>
                  </a:lnTo>
                  <a:lnTo>
                    <a:pt x="847" y="627"/>
                  </a:lnTo>
                  <a:lnTo>
                    <a:pt x="847" y="625"/>
                  </a:lnTo>
                  <a:lnTo>
                    <a:pt x="847" y="625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5" y="622"/>
                  </a:lnTo>
                  <a:lnTo>
                    <a:pt x="847" y="620"/>
                  </a:lnTo>
                  <a:lnTo>
                    <a:pt x="847" y="616"/>
                  </a:lnTo>
                  <a:lnTo>
                    <a:pt x="849" y="614"/>
                  </a:lnTo>
                  <a:lnTo>
                    <a:pt x="850" y="614"/>
                  </a:lnTo>
                  <a:lnTo>
                    <a:pt x="852" y="613"/>
                  </a:lnTo>
                  <a:lnTo>
                    <a:pt x="853" y="613"/>
                  </a:lnTo>
                  <a:lnTo>
                    <a:pt x="853" y="611"/>
                  </a:lnTo>
                  <a:lnTo>
                    <a:pt x="855" y="611"/>
                  </a:lnTo>
                  <a:lnTo>
                    <a:pt x="855" y="611"/>
                  </a:lnTo>
                  <a:lnTo>
                    <a:pt x="856" y="609"/>
                  </a:lnTo>
                  <a:lnTo>
                    <a:pt x="856" y="609"/>
                  </a:lnTo>
                  <a:lnTo>
                    <a:pt x="858" y="608"/>
                  </a:lnTo>
                  <a:lnTo>
                    <a:pt x="858" y="606"/>
                  </a:lnTo>
                  <a:lnTo>
                    <a:pt x="858" y="605"/>
                  </a:lnTo>
                  <a:lnTo>
                    <a:pt x="858" y="598"/>
                  </a:lnTo>
                  <a:lnTo>
                    <a:pt x="858" y="597"/>
                  </a:lnTo>
                  <a:lnTo>
                    <a:pt x="858" y="595"/>
                  </a:lnTo>
                  <a:lnTo>
                    <a:pt x="858" y="595"/>
                  </a:lnTo>
                  <a:lnTo>
                    <a:pt x="860" y="594"/>
                  </a:lnTo>
                  <a:lnTo>
                    <a:pt x="860" y="592"/>
                  </a:lnTo>
                  <a:lnTo>
                    <a:pt x="860" y="592"/>
                  </a:lnTo>
                  <a:lnTo>
                    <a:pt x="860" y="590"/>
                  </a:lnTo>
                  <a:lnTo>
                    <a:pt x="861" y="590"/>
                  </a:lnTo>
                  <a:lnTo>
                    <a:pt x="861" y="590"/>
                  </a:lnTo>
                  <a:lnTo>
                    <a:pt x="863" y="590"/>
                  </a:lnTo>
                  <a:lnTo>
                    <a:pt x="863" y="589"/>
                  </a:lnTo>
                  <a:lnTo>
                    <a:pt x="863" y="589"/>
                  </a:lnTo>
                  <a:lnTo>
                    <a:pt x="863" y="587"/>
                  </a:lnTo>
                  <a:lnTo>
                    <a:pt x="864" y="587"/>
                  </a:lnTo>
                  <a:lnTo>
                    <a:pt x="864" y="586"/>
                  </a:lnTo>
                  <a:lnTo>
                    <a:pt x="864" y="584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1"/>
                  </a:lnTo>
                  <a:lnTo>
                    <a:pt x="863" y="581"/>
                  </a:lnTo>
                  <a:lnTo>
                    <a:pt x="861" y="581"/>
                  </a:lnTo>
                  <a:lnTo>
                    <a:pt x="861" y="579"/>
                  </a:lnTo>
                  <a:lnTo>
                    <a:pt x="861" y="579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60" y="576"/>
                  </a:lnTo>
                  <a:lnTo>
                    <a:pt x="863" y="576"/>
                  </a:lnTo>
                  <a:lnTo>
                    <a:pt x="864" y="576"/>
                  </a:lnTo>
                  <a:lnTo>
                    <a:pt x="864" y="576"/>
                  </a:lnTo>
                  <a:lnTo>
                    <a:pt x="863" y="576"/>
                  </a:lnTo>
                  <a:lnTo>
                    <a:pt x="863" y="578"/>
                  </a:lnTo>
                  <a:lnTo>
                    <a:pt x="864" y="578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9" y="581"/>
                  </a:lnTo>
                  <a:lnTo>
                    <a:pt x="867" y="581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7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6"/>
                  </a:lnTo>
                  <a:lnTo>
                    <a:pt x="869" y="587"/>
                  </a:lnTo>
                  <a:lnTo>
                    <a:pt x="869" y="587"/>
                  </a:lnTo>
                  <a:lnTo>
                    <a:pt x="871" y="586"/>
                  </a:lnTo>
                  <a:lnTo>
                    <a:pt x="871" y="586"/>
                  </a:lnTo>
                  <a:lnTo>
                    <a:pt x="872" y="586"/>
                  </a:lnTo>
                  <a:lnTo>
                    <a:pt x="872" y="586"/>
                  </a:lnTo>
                  <a:lnTo>
                    <a:pt x="874" y="587"/>
                  </a:lnTo>
                  <a:lnTo>
                    <a:pt x="875" y="587"/>
                  </a:lnTo>
                  <a:lnTo>
                    <a:pt x="879" y="589"/>
                  </a:lnTo>
                  <a:lnTo>
                    <a:pt x="882" y="589"/>
                  </a:lnTo>
                  <a:lnTo>
                    <a:pt x="882" y="589"/>
                  </a:lnTo>
                  <a:lnTo>
                    <a:pt x="882" y="587"/>
                  </a:lnTo>
                  <a:lnTo>
                    <a:pt x="882" y="586"/>
                  </a:lnTo>
                  <a:lnTo>
                    <a:pt x="882" y="586"/>
                  </a:lnTo>
                  <a:lnTo>
                    <a:pt x="882" y="584"/>
                  </a:lnTo>
                  <a:lnTo>
                    <a:pt x="880" y="584"/>
                  </a:lnTo>
                  <a:lnTo>
                    <a:pt x="880" y="584"/>
                  </a:lnTo>
                  <a:lnTo>
                    <a:pt x="882" y="583"/>
                  </a:lnTo>
                  <a:lnTo>
                    <a:pt x="882" y="583"/>
                  </a:lnTo>
                  <a:lnTo>
                    <a:pt x="883" y="583"/>
                  </a:lnTo>
                  <a:lnTo>
                    <a:pt x="883" y="583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5" y="584"/>
                  </a:lnTo>
                  <a:lnTo>
                    <a:pt x="885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4"/>
                  </a:lnTo>
                  <a:lnTo>
                    <a:pt x="885" y="584"/>
                  </a:lnTo>
                  <a:lnTo>
                    <a:pt x="885" y="583"/>
                  </a:lnTo>
                  <a:lnTo>
                    <a:pt x="885" y="583"/>
                  </a:lnTo>
                  <a:lnTo>
                    <a:pt x="885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79"/>
                  </a:lnTo>
                  <a:lnTo>
                    <a:pt x="883" y="579"/>
                  </a:lnTo>
                  <a:lnTo>
                    <a:pt x="882" y="579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2" y="575"/>
                  </a:lnTo>
                  <a:lnTo>
                    <a:pt x="882" y="575"/>
                  </a:lnTo>
                  <a:lnTo>
                    <a:pt x="882" y="573"/>
                  </a:lnTo>
                  <a:lnTo>
                    <a:pt x="882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5"/>
                  </a:lnTo>
                  <a:lnTo>
                    <a:pt x="880" y="575"/>
                  </a:lnTo>
                  <a:lnTo>
                    <a:pt x="879" y="573"/>
                  </a:lnTo>
                  <a:lnTo>
                    <a:pt x="879" y="573"/>
                  </a:lnTo>
                  <a:lnTo>
                    <a:pt x="877" y="573"/>
                  </a:lnTo>
                  <a:lnTo>
                    <a:pt x="877" y="572"/>
                  </a:lnTo>
                  <a:lnTo>
                    <a:pt x="877" y="572"/>
                  </a:lnTo>
                  <a:lnTo>
                    <a:pt x="877" y="570"/>
                  </a:lnTo>
                  <a:lnTo>
                    <a:pt x="877" y="568"/>
                  </a:lnTo>
                  <a:lnTo>
                    <a:pt x="875" y="568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68"/>
                  </a:lnTo>
                  <a:lnTo>
                    <a:pt x="874" y="568"/>
                  </a:lnTo>
                  <a:lnTo>
                    <a:pt x="874" y="568"/>
                  </a:lnTo>
                  <a:lnTo>
                    <a:pt x="874" y="567"/>
                  </a:lnTo>
                  <a:lnTo>
                    <a:pt x="874" y="567"/>
                  </a:lnTo>
                  <a:lnTo>
                    <a:pt x="872" y="567"/>
                  </a:lnTo>
                  <a:lnTo>
                    <a:pt x="872" y="567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69" y="564"/>
                  </a:lnTo>
                  <a:lnTo>
                    <a:pt x="869" y="564"/>
                  </a:lnTo>
                  <a:lnTo>
                    <a:pt x="866" y="564"/>
                  </a:lnTo>
                  <a:lnTo>
                    <a:pt x="866" y="564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3" y="562"/>
                  </a:lnTo>
                  <a:lnTo>
                    <a:pt x="861" y="562"/>
                  </a:lnTo>
                  <a:lnTo>
                    <a:pt x="861" y="562"/>
                  </a:lnTo>
                  <a:lnTo>
                    <a:pt x="860" y="564"/>
                  </a:lnTo>
                  <a:lnTo>
                    <a:pt x="858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58" y="562"/>
                  </a:lnTo>
                  <a:lnTo>
                    <a:pt x="858" y="562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3" y="561"/>
                  </a:lnTo>
                  <a:lnTo>
                    <a:pt x="852" y="561"/>
                  </a:lnTo>
                  <a:lnTo>
                    <a:pt x="850" y="561"/>
                  </a:lnTo>
                  <a:lnTo>
                    <a:pt x="849" y="559"/>
                  </a:lnTo>
                  <a:lnTo>
                    <a:pt x="849" y="559"/>
                  </a:lnTo>
                  <a:lnTo>
                    <a:pt x="845" y="559"/>
                  </a:lnTo>
                  <a:lnTo>
                    <a:pt x="844" y="559"/>
                  </a:lnTo>
                  <a:lnTo>
                    <a:pt x="844" y="559"/>
                  </a:lnTo>
                  <a:lnTo>
                    <a:pt x="842" y="559"/>
                  </a:lnTo>
                  <a:lnTo>
                    <a:pt x="841" y="559"/>
                  </a:lnTo>
                  <a:lnTo>
                    <a:pt x="839" y="559"/>
                  </a:lnTo>
                  <a:lnTo>
                    <a:pt x="833" y="557"/>
                  </a:lnTo>
                  <a:lnTo>
                    <a:pt x="831" y="557"/>
                  </a:lnTo>
                  <a:lnTo>
                    <a:pt x="830" y="557"/>
                  </a:lnTo>
                  <a:lnTo>
                    <a:pt x="830" y="557"/>
                  </a:lnTo>
                  <a:lnTo>
                    <a:pt x="826" y="557"/>
                  </a:lnTo>
                  <a:lnTo>
                    <a:pt x="826" y="557"/>
                  </a:lnTo>
                  <a:lnTo>
                    <a:pt x="826" y="556"/>
                  </a:lnTo>
                  <a:lnTo>
                    <a:pt x="825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4"/>
                  </a:lnTo>
                  <a:lnTo>
                    <a:pt x="823" y="554"/>
                  </a:lnTo>
                  <a:lnTo>
                    <a:pt x="823" y="553"/>
                  </a:lnTo>
                  <a:lnTo>
                    <a:pt x="823" y="553"/>
                  </a:lnTo>
                  <a:lnTo>
                    <a:pt x="822" y="553"/>
                  </a:lnTo>
                  <a:lnTo>
                    <a:pt x="822" y="553"/>
                  </a:lnTo>
                  <a:lnTo>
                    <a:pt x="820" y="553"/>
                  </a:lnTo>
                  <a:lnTo>
                    <a:pt x="819" y="553"/>
                  </a:lnTo>
                  <a:lnTo>
                    <a:pt x="819" y="553"/>
                  </a:lnTo>
                  <a:lnTo>
                    <a:pt x="817" y="554"/>
                  </a:lnTo>
                  <a:lnTo>
                    <a:pt x="817" y="554"/>
                  </a:lnTo>
                  <a:lnTo>
                    <a:pt x="817" y="553"/>
                  </a:lnTo>
                  <a:lnTo>
                    <a:pt x="817" y="553"/>
                  </a:lnTo>
                  <a:lnTo>
                    <a:pt x="817" y="551"/>
                  </a:lnTo>
                  <a:lnTo>
                    <a:pt x="817" y="550"/>
                  </a:lnTo>
                  <a:lnTo>
                    <a:pt x="819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48"/>
                  </a:lnTo>
                  <a:lnTo>
                    <a:pt x="817" y="548"/>
                  </a:lnTo>
                  <a:lnTo>
                    <a:pt x="817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5"/>
                  </a:lnTo>
                  <a:lnTo>
                    <a:pt x="817" y="545"/>
                  </a:lnTo>
                  <a:lnTo>
                    <a:pt x="817" y="545"/>
                  </a:lnTo>
                  <a:lnTo>
                    <a:pt x="815" y="545"/>
                  </a:lnTo>
                  <a:lnTo>
                    <a:pt x="815" y="546"/>
                  </a:lnTo>
                  <a:lnTo>
                    <a:pt x="815" y="546"/>
                  </a:lnTo>
                  <a:lnTo>
                    <a:pt x="815" y="545"/>
                  </a:lnTo>
                  <a:lnTo>
                    <a:pt x="814" y="545"/>
                  </a:lnTo>
                  <a:lnTo>
                    <a:pt x="814" y="545"/>
                  </a:lnTo>
                  <a:lnTo>
                    <a:pt x="814" y="543"/>
                  </a:lnTo>
                  <a:lnTo>
                    <a:pt x="814" y="542"/>
                  </a:lnTo>
                  <a:lnTo>
                    <a:pt x="814" y="542"/>
                  </a:lnTo>
                  <a:lnTo>
                    <a:pt x="814" y="540"/>
                  </a:lnTo>
                  <a:lnTo>
                    <a:pt x="815" y="540"/>
                  </a:lnTo>
                  <a:lnTo>
                    <a:pt x="815" y="538"/>
                  </a:lnTo>
                  <a:lnTo>
                    <a:pt x="815" y="538"/>
                  </a:lnTo>
                  <a:lnTo>
                    <a:pt x="815" y="537"/>
                  </a:lnTo>
                  <a:lnTo>
                    <a:pt x="815" y="537"/>
                  </a:lnTo>
                  <a:lnTo>
                    <a:pt x="814" y="537"/>
                  </a:lnTo>
                  <a:lnTo>
                    <a:pt x="814" y="537"/>
                  </a:lnTo>
                  <a:lnTo>
                    <a:pt x="814" y="535"/>
                  </a:lnTo>
                  <a:lnTo>
                    <a:pt x="812" y="535"/>
                  </a:lnTo>
                  <a:lnTo>
                    <a:pt x="811" y="534"/>
                  </a:lnTo>
                  <a:lnTo>
                    <a:pt x="811" y="534"/>
                  </a:lnTo>
                  <a:lnTo>
                    <a:pt x="809" y="532"/>
                  </a:lnTo>
                  <a:lnTo>
                    <a:pt x="811" y="532"/>
                  </a:lnTo>
                  <a:lnTo>
                    <a:pt x="811" y="532"/>
                  </a:lnTo>
                  <a:lnTo>
                    <a:pt x="811" y="531"/>
                  </a:lnTo>
                  <a:lnTo>
                    <a:pt x="811" y="531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1" y="527"/>
                  </a:lnTo>
                  <a:lnTo>
                    <a:pt x="808" y="527"/>
                  </a:lnTo>
                  <a:lnTo>
                    <a:pt x="804" y="527"/>
                  </a:lnTo>
                  <a:lnTo>
                    <a:pt x="803" y="527"/>
                  </a:lnTo>
                  <a:lnTo>
                    <a:pt x="801" y="527"/>
                  </a:lnTo>
                  <a:lnTo>
                    <a:pt x="798" y="526"/>
                  </a:lnTo>
                  <a:lnTo>
                    <a:pt x="797" y="526"/>
                  </a:lnTo>
                  <a:lnTo>
                    <a:pt x="795" y="524"/>
                  </a:lnTo>
                  <a:lnTo>
                    <a:pt x="793" y="523"/>
                  </a:lnTo>
                  <a:lnTo>
                    <a:pt x="793" y="520"/>
                  </a:lnTo>
                  <a:lnTo>
                    <a:pt x="793" y="520"/>
                  </a:lnTo>
                  <a:lnTo>
                    <a:pt x="793" y="518"/>
                  </a:lnTo>
                  <a:lnTo>
                    <a:pt x="792" y="518"/>
                  </a:lnTo>
                  <a:lnTo>
                    <a:pt x="792" y="518"/>
                  </a:lnTo>
                  <a:lnTo>
                    <a:pt x="792" y="516"/>
                  </a:lnTo>
                  <a:lnTo>
                    <a:pt x="792" y="515"/>
                  </a:lnTo>
                  <a:lnTo>
                    <a:pt x="792" y="515"/>
                  </a:lnTo>
                  <a:lnTo>
                    <a:pt x="790" y="515"/>
                  </a:lnTo>
                  <a:lnTo>
                    <a:pt x="790" y="513"/>
                  </a:lnTo>
                  <a:lnTo>
                    <a:pt x="790" y="513"/>
                  </a:lnTo>
                  <a:lnTo>
                    <a:pt x="790" y="512"/>
                  </a:lnTo>
                  <a:lnTo>
                    <a:pt x="789" y="512"/>
                  </a:lnTo>
                  <a:lnTo>
                    <a:pt x="789" y="512"/>
                  </a:lnTo>
                  <a:lnTo>
                    <a:pt x="787" y="512"/>
                  </a:lnTo>
                  <a:lnTo>
                    <a:pt x="787" y="512"/>
                  </a:lnTo>
                  <a:lnTo>
                    <a:pt x="785" y="512"/>
                  </a:lnTo>
                  <a:lnTo>
                    <a:pt x="785" y="512"/>
                  </a:lnTo>
                  <a:lnTo>
                    <a:pt x="784" y="512"/>
                  </a:lnTo>
                  <a:lnTo>
                    <a:pt x="784" y="512"/>
                  </a:lnTo>
                  <a:lnTo>
                    <a:pt x="782" y="512"/>
                  </a:lnTo>
                  <a:lnTo>
                    <a:pt x="781" y="512"/>
                  </a:lnTo>
                  <a:lnTo>
                    <a:pt x="779" y="512"/>
                  </a:lnTo>
                  <a:lnTo>
                    <a:pt x="778" y="512"/>
                  </a:lnTo>
                  <a:lnTo>
                    <a:pt x="776" y="512"/>
                  </a:lnTo>
                  <a:lnTo>
                    <a:pt x="774" y="510"/>
                  </a:lnTo>
                  <a:lnTo>
                    <a:pt x="774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1" y="509"/>
                  </a:lnTo>
                  <a:lnTo>
                    <a:pt x="770" y="509"/>
                  </a:lnTo>
                  <a:lnTo>
                    <a:pt x="767" y="509"/>
                  </a:lnTo>
                  <a:lnTo>
                    <a:pt x="767" y="507"/>
                  </a:lnTo>
                  <a:lnTo>
                    <a:pt x="765" y="507"/>
                  </a:lnTo>
                  <a:lnTo>
                    <a:pt x="765" y="507"/>
                  </a:lnTo>
                  <a:lnTo>
                    <a:pt x="765" y="509"/>
                  </a:lnTo>
                  <a:lnTo>
                    <a:pt x="763" y="509"/>
                  </a:lnTo>
                  <a:lnTo>
                    <a:pt x="763" y="507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10"/>
                  </a:lnTo>
                  <a:lnTo>
                    <a:pt x="765" y="510"/>
                  </a:lnTo>
                  <a:lnTo>
                    <a:pt x="765" y="512"/>
                  </a:lnTo>
                  <a:lnTo>
                    <a:pt x="765" y="512"/>
                  </a:lnTo>
                  <a:lnTo>
                    <a:pt x="765" y="513"/>
                  </a:lnTo>
                  <a:lnTo>
                    <a:pt x="763" y="515"/>
                  </a:lnTo>
                  <a:lnTo>
                    <a:pt x="763" y="515"/>
                  </a:lnTo>
                  <a:lnTo>
                    <a:pt x="762" y="515"/>
                  </a:lnTo>
                  <a:lnTo>
                    <a:pt x="762" y="515"/>
                  </a:lnTo>
                  <a:lnTo>
                    <a:pt x="760" y="516"/>
                  </a:lnTo>
                  <a:lnTo>
                    <a:pt x="760" y="515"/>
                  </a:lnTo>
                  <a:lnTo>
                    <a:pt x="760" y="515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60" y="513"/>
                  </a:lnTo>
                  <a:lnTo>
                    <a:pt x="762" y="513"/>
                  </a:lnTo>
                  <a:lnTo>
                    <a:pt x="762" y="512"/>
                  </a:lnTo>
                  <a:lnTo>
                    <a:pt x="762" y="512"/>
                  </a:lnTo>
                  <a:lnTo>
                    <a:pt x="762" y="510"/>
                  </a:lnTo>
                  <a:lnTo>
                    <a:pt x="760" y="510"/>
                  </a:lnTo>
                  <a:lnTo>
                    <a:pt x="760" y="510"/>
                  </a:lnTo>
                  <a:lnTo>
                    <a:pt x="759" y="510"/>
                  </a:lnTo>
                  <a:lnTo>
                    <a:pt x="759" y="512"/>
                  </a:lnTo>
                  <a:lnTo>
                    <a:pt x="759" y="512"/>
                  </a:lnTo>
                  <a:lnTo>
                    <a:pt x="759" y="513"/>
                  </a:lnTo>
                  <a:lnTo>
                    <a:pt x="759" y="513"/>
                  </a:lnTo>
                  <a:lnTo>
                    <a:pt x="759" y="515"/>
                  </a:lnTo>
                  <a:lnTo>
                    <a:pt x="759" y="515"/>
                  </a:lnTo>
                  <a:lnTo>
                    <a:pt x="757" y="515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6" y="518"/>
                  </a:lnTo>
                  <a:lnTo>
                    <a:pt x="756" y="520"/>
                  </a:lnTo>
                  <a:lnTo>
                    <a:pt x="756" y="520"/>
                  </a:lnTo>
                  <a:lnTo>
                    <a:pt x="754" y="520"/>
                  </a:lnTo>
                  <a:lnTo>
                    <a:pt x="752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6" y="516"/>
                  </a:lnTo>
                  <a:lnTo>
                    <a:pt x="756" y="515"/>
                  </a:lnTo>
                  <a:lnTo>
                    <a:pt x="756" y="515"/>
                  </a:lnTo>
                  <a:lnTo>
                    <a:pt x="751" y="516"/>
                  </a:lnTo>
                  <a:lnTo>
                    <a:pt x="749" y="518"/>
                  </a:lnTo>
                  <a:lnTo>
                    <a:pt x="749" y="518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1"/>
                  </a:lnTo>
                  <a:lnTo>
                    <a:pt x="748" y="523"/>
                  </a:lnTo>
                  <a:lnTo>
                    <a:pt x="748" y="523"/>
                  </a:lnTo>
                  <a:lnTo>
                    <a:pt x="748" y="524"/>
                  </a:lnTo>
                  <a:lnTo>
                    <a:pt x="746" y="524"/>
                  </a:lnTo>
                  <a:lnTo>
                    <a:pt x="746" y="524"/>
                  </a:lnTo>
                  <a:lnTo>
                    <a:pt x="744" y="526"/>
                  </a:lnTo>
                  <a:lnTo>
                    <a:pt x="744" y="526"/>
                  </a:lnTo>
                  <a:lnTo>
                    <a:pt x="741" y="526"/>
                  </a:lnTo>
                  <a:lnTo>
                    <a:pt x="740" y="526"/>
                  </a:lnTo>
                  <a:lnTo>
                    <a:pt x="738" y="526"/>
                  </a:lnTo>
                  <a:lnTo>
                    <a:pt x="737" y="524"/>
                  </a:lnTo>
                  <a:lnTo>
                    <a:pt x="737" y="524"/>
                  </a:lnTo>
                  <a:lnTo>
                    <a:pt x="733" y="524"/>
                  </a:lnTo>
                  <a:lnTo>
                    <a:pt x="729" y="524"/>
                  </a:lnTo>
                  <a:lnTo>
                    <a:pt x="727" y="524"/>
                  </a:lnTo>
                  <a:lnTo>
                    <a:pt x="726" y="524"/>
                  </a:lnTo>
                  <a:lnTo>
                    <a:pt x="726" y="523"/>
                  </a:lnTo>
                  <a:lnTo>
                    <a:pt x="724" y="523"/>
                  </a:lnTo>
                  <a:lnTo>
                    <a:pt x="722" y="523"/>
                  </a:lnTo>
                  <a:lnTo>
                    <a:pt x="721" y="524"/>
                  </a:lnTo>
                  <a:lnTo>
                    <a:pt x="718" y="524"/>
                  </a:lnTo>
                  <a:lnTo>
                    <a:pt x="716" y="524"/>
                  </a:lnTo>
                  <a:lnTo>
                    <a:pt x="715" y="524"/>
                  </a:lnTo>
                  <a:lnTo>
                    <a:pt x="711" y="523"/>
                  </a:lnTo>
                  <a:lnTo>
                    <a:pt x="708" y="521"/>
                  </a:lnTo>
                  <a:lnTo>
                    <a:pt x="707" y="520"/>
                  </a:lnTo>
                  <a:lnTo>
                    <a:pt x="705" y="520"/>
                  </a:lnTo>
                  <a:lnTo>
                    <a:pt x="703" y="521"/>
                  </a:lnTo>
                  <a:lnTo>
                    <a:pt x="703" y="521"/>
                  </a:lnTo>
                  <a:lnTo>
                    <a:pt x="702" y="520"/>
                  </a:lnTo>
                  <a:lnTo>
                    <a:pt x="702" y="518"/>
                  </a:lnTo>
                  <a:lnTo>
                    <a:pt x="700" y="518"/>
                  </a:lnTo>
                  <a:lnTo>
                    <a:pt x="699" y="516"/>
                  </a:lnTo>
                  <a:lnTo>
                    <a:pt x="697" y="515"/>
                  </a:lnTo>
                  <a:lnTo>
                    <a:pt x="694" y="515"/>
                  </a:lnTo>
                  <a:lnTo>
                    <a:pt x="694" y="515"/>
                  </a:lnTo>
                  <a:lnTo>
                    <a:pt x="692" y="515"/>
                  </a:lnTo>
                  <a:lnTo>
                    <a:pt x="691" y="515"/>
                  </a:lnTo>
                  <a:lnTo>
                    <a:pt x="689" y="515"/>
                  </a:lnTo>
                  <a:lnTo>
                    <a:pt x="688" y="515"/>
                  </a:lnTo>
                  <a:lnTo>
                    <a:pt x="686" y="516"/>
                  </a:lnTo>
                  <a:lnTo>
                    <a:pt x="685" y="516"/>
                  </a:lnTo>
                  <a:lnTo>
                    <a:pt x="683" y="516"/>
                  </a:lnTo>
                  <a:lnTo>
                    <a:pt x="681" y="515"/>
                  </a:lnTo>
                  <a:lnTo>
                    <a:pt x="680" y="513"/>
                  </a:lnTo>
                  <a:lnTo>
                    <a:pt x="674" y="513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0"/>
                  </a:lnTo>
                  <a:lnTo>
                    <a:pt x="670" y="510"/>
                  </a:lnTo>
                  <a:lnTo>
                    <a:pt x="669" y="507"/>
                  </a:lnTo>
                  <a:lnTo>
                    <a:pt x="667" y="505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6" y="501"/>
                  </a:lnTo>
                  <a:lnTo>
                    <a:pt x="662" y="501"/>
                  </a:lnTo>
                  <a:lnTo>
                    <a:pt x="662" y="504"/>
                  </a:lnTo>
                  <a:lnTo>
                    <a:pt x="662" y="507"/>
                  </a:lnTo>
                  <a:lnTo>
                    <a:pt x="659" y="507"/>
                  </a:lnTo>
                  <a:lnTo>
                    <a:pt x="264" y="507"/>
                  </a:lnTo>
                  <a:lnTo>
                    <a:pt x="264" y="507"/>
                  </a:lnTo>
                  <a:lnTo>
                    <a:pt x="262" y="505"/>
                  </a:lnTo>
                  <a:lnTo>
                    <a:pt x="262" y="505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9"/>
                  </a:lnTo>
                  <a:lnTo>
                    <a:pt x="259" y="509"/>
                  </a:lnTo>
                  <a:lnTo>
                    <a:pt x="259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4"/>
                  </a:lnTo>
                  <a:lnTo>
                    <a:pt x="257" y="502"/>
                  </a:lnTo>
                  <a:lnTo>
                    <a:pt x="257" y="502"/>
                  </a:lnTo>
                  <a:lnTo>
                    <a:pt x="260" y="502"/>
                  </a:lnTo>
                  <a:lnTo>
                    <a:pt x="262" y="502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0" y="501"/>
                  </a:lnTo>
                  <a:lnTo>
                    <a:pt x="259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499"/>
                  </a:lnTo>
                  <a:lnTo>
                    <a:pt x="257" y="496"/>
                  </a:lnTo>
                  <a:lnTo>
                    <a:pt x="257" y="496"/>
                  </a:lnTo>
                  <a:lnTo>
                    <a:pt x="259" y="494"/>
                  </a:lnTo>
                  <a:lnTo>
                    <a:pt x="257" y="494"/>
                  </a:lnTo>
                  <a:lnTo>
                    <a:pt x="256" y="496"/>
                  </a:lnTo>
                  <a:lnTo>
                    <a:pt x="256" y="498"/>
                  </a:lnTo>
                  <a:lnTo>
                    <a:pt x="256" y="498"/>
                  </a:lnTo>
                  <a:lnTo>
                    <a:pt x="256" y="499"/>
                  </a:lnTo>
                  <a:lnTo>
                    <a:pt x="256" y="499"/>
                  </a:lnTo>
                  <a:lnTo>
                    <a:pt x="254" y="499"/>
                  </a:lnTo>
                  <a:lnTo>
                    <a:pt x="254" y="501"/>
                  </a:lnTo>
                  <a:lnTo>
                    <a:pt x="253" y="501"/>
                  </a:lnTo>
                  <a:lnTo>
                    <a:pt x="248" y="499"/>
                  </a:lnTo>
                  <a:lnTo>
                    <a:pt x="248" y="498"/>
                  </a:lnTo>
                  <a:lnTo>
                    <a:pt x="246" y="498"/>
                  </a:lnTo>
                  <a:lnTo>
                    <a:pt x="246" y="496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8" y="494"/>
                  </a:lnTo>
                  <a:lnTo>
                    <a:pt x="248" y="496"/>
                  </a:lnTo>
                  <a:lnTo>
                    <a:pt x="249" y="496"/>
                  </a:lnTo>
                  <a:lnTo>
                    <a:pt x="249" y="496"/>
                  </a:lnTo>
                  <a:lnTo>
                    <a:pt x="253" y="496"/>
                  </a:lnTo>
                  <a:lnTo>
                    <a:pt x="253" y="494"/>
                  </a:lnTo>
                  <a:lnTo>
                    <a:pt x="251" y="496"/>
                  </a:lnTo>
                  <a:lnTo>
                    <a:pt x="249" y="494"/>
                  </a:lnTo>
                  <a:lnTo>
                    <a:pt x="249" y="494"/>
                  </a:lnTo>
                  <a:lnTo>
                    <a:pt x="248" y="494"/>
                  </a:lnTo>
                  <a:lnTo>
                    <a:pt x="248" y="493"/>
                  </a:lnTo>
                  <a:lnTo>
                    <a:pt x="248" y="490"/>
                  </a:lnTo>
                  <a:lnTo>
                    <a:pt x="248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6" y="490"/>
                  </a:lnTo>
                  <a:lnTo>
                    <a:pt x="246" y="490"/>
                  </a:lnTo>
                  <a:lnTo>
                    <a:pt x="246" y="491"/>
                  </a:lnTo>
                  <a:lnTo>
                    <a:pt x="246" y="491"/>
                  </a:lnTo>
                  <a:lnTo>
                    <a:pt x="245" y="491"/>
                  </a:lnTo>
                  <a:lnTo>
                    <a:pt x="245" y="493"/>
                  </a:lnTo>
                  <a:lnTo>
                    <a:pt x="241" y="493"/>
                  </a:lnTo>
                  <a:lnTo>
                    <a:pt x="240" y="493"/>
                  </a:lnTo>
                  <a:lnTo>
                    <a:pt x="240" y="493"/>
                  </a:lnTo>
                  <a:lnTo>
                    <a:pt x="237" y="490"/>
                  </a:lnTo>
                  <a:lnTo>
                    <a:pt x="235" y="488"/>
                  </a:lnTo>
                  <a:lnTo>
                    <a:pt x="235" y="488"/>
                  </a:lnTo>
                  <a:lnTo>
                    <a:pt x="232" y="483"/>
                  </a:lnTo>
                  <a:lnTo>
                    <a:pt x="232" y="483"/>
                  </a:lnTo>
                  <a:lnTo>
                    <a:pt x="232" y="482"/>
                  </a:lnTo>
                  <a:lnTo>
                    <a:pt x="230" y="482"/>
                  </a:lnTo>
                  <a:lnTo>
                    <a:pt x="230" y="480"/>
                  </a:lnTo>
                  <a:lnTo>
                    <a:pt x="232" y="479"/>
                  </a:lnTo>
                  <a:lnTo>
                    <a:pt x="234" y="477"/>
                  </a:lnTo>
                  <a:lnTo>
                    <a:pt x="234" y="475"/>
                  </a:lnTo>
                  <a:lnTo>
                    <a:pt x="234" y="475"/>
                  </a:lnTo>
                  <a:lnTo>
                    <a:pt x="234" y="472"/>
                  </a:lnTo>
                  <a:lnTo>
                    <a:pt x="234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2" y="475"/>
                  </a:lnTo>
                  <a:lnTo>
                    <a:pt x="232" y="475"/>
                  </a:lnTo>
                  <a:lnTo>
                    <a:pt x="232" y="477"/>
                  </a:lnTo>
                  <a:lnTo>
                    <a:pt x="230" y="479"/>
                  </a:lnTo>
                  <a:lnTo>
                    <a:pt x="229" y="480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7"/>
                  </a:lnTo>
                  <a:lnTo>
                    <a:pt x="224" y="477"/>
                  </a:lnTo>
                  <a:lnTo>
                    <a:pt x="223" y="479"/>
                  </a:lnTo>
                  <a:lnTo>
                    <a:pt x="223" y="480"/>
                  </a:lnTo>
                  <a:lnTo>
                    <a:pt x="223" y="480"/>
                  </a:lnTo>
                  <a:lnTo>
                    <a:pt x="221" y="480"/>
                  </a:lnTo>
                  <a:lnTo>
                    <a:pt x="221" y="480"/>
                  </a:lnTo>
                  <a:lnTo>
                    <a:pt x="221" y="479"/>
                  </a:lnTo>
                  <a:lnTo>
                    <a:pt x="219" y="479"/>
                  </a:lnTo>
                  <a:lnTo>
                    <a:pt x="218" y="480"/>
                  </a:lnTo>
                  <a:lnTo>
                    <a:pt x="216" y="479"/>
                  </a:lnTo>
                  <a:lnTo>
                    <a:pt x="216" y="479"/>
                  </a:lnTo>
                  <a:lnTo>
                    <a:pt x="215" y="479"/>
                  </a:lnTo>
                  <a:lnTo>
                    <a:pt x="212" y="479"/>
                  </a:lnTo>
                  <a:lnTo>
                    <a:pt x="212" y="479"/>
                  </a:lnTo>
                  <a:lnTo>
                    <a:pt x="212" y="477"/>
                  </a:lnTo>
                  <a:lnTo>
                    <a:pt x="212" y="477"/>
                  </a:lnTo>
                  <a:lnTo>
                    <a:pt x="213" y="477"/>
                  </a:lnTo>
                  <a:lnTo>
                    <a:pt x="216" y="475"/>
                  </a:lnTo>
                  <a:lnTo>
                    <a:pt x="219" y="475"/>
                  </a:lnTo>
                  <a:lnTo>
                    <a:pt x="219" y="475"/>
                  </a:lnTo>
                  <a:lnTo>
                    <a:pt x="218" y="475"/>
                  </a:lnTo>
                  <a:lnTo>
                    <a:pt x="212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4"/>
                  </a:lnTo>
                  <a:lnTo>
                    <a:pt x="212" y="474"/>
                  </a:lnTo>
                  <a:lnTo>
                    <a:pt x="212" y="472"/>
                  </a:lnTo>
                  <a:lnTo>
                    <a:pt x="212" y="472"/>
                  </a:lnTo>
                  <a:lnTo>
                    <a:pt x="210" y="472"/>
                  </a:lnTo>
                  <a:lnTo>
                    <a:pt x="210" y="472"/>
                  </a:lnTo>
                  <a:lnTo>
                    <a:pt x="210" y="471"/>
                  </a:lnTo>
                  <a:lnTo>
                    <a:pt x="210" y="469"/>
                  </a:lnTo>
                  <a:lnTo>
                    <a:pt x="210" y="471"/>
                  </a:lnTo>
                  <a:lnTo>
                    <a:pt x="208" y="471"/>
                  </a:lnTo>
                  <a:lnTo>
                    <a:pt x="204" y="472"/>
                  </a:lnTo>
                  <a:lnTo>
                    <a:pt x="202" y="472"/>
                  </a:lnTo>
                  <a:lnTo>
                    <a:pt x="202" y="472"/>
                  </a:lnTo>
                  <a:lnTo>
                    <a:pt x="199" y="471"/>
                  </a:lnTo>
                  <a:lnTo>
                    <a:pt x="197" y="471"/>
                  </a:lnTo>
                  <a:lnTo>
                    <a:pt x="196" y="471"/>
                  </a:lnTo>
                  <a:lnTo>
                    <a:pt x="194" y="468"/>
                  </a:lnTo>
                  <a:lnTo>
                    <a:pt x="193" y="468"/>
                  </a:lnTo>
                  <a:lnTo>
                    <a:pt x="193" y="464"/>
                  </a:lnTo>
                  <a:lnTo>
                    <a:pt x="193" y="463"/>
                  </a:lnTo>
                  <a:lnTo>
                    <a:pt x="194" y="461"/>
                  </a:lnTo>
                  <a:lnTo>
                    <a:pt x="197" y="458"/>
                  </a:lnTo>
                  <a:lnTo>
                    <a:pt x="197" y="458"/>
                  </a:lnTo>
                  <a:lnTo>
                    <a:pt x="199" y="457"/>
                  </a:lnTo>
                  <a:lnTo>
                    <a:pt x="204" y="457"/>
                  </a:lnTo>
                  <a:lnTo>
                    <a:pt x="207" y="457"/>
                  </a:lnTo>
                  <a:lnTo>
                    <a:pt x="207" y="457"/>
                  </a:lnTo>
                  <a:lnTo>
                    <a:pt x="202" y="457"/>
                  </a:lnTo>
                  <a:lnTo>
                    <a:pt x="197" y="457"/>
                  </a:lnTo>
                  <a:lnTo>
                    <a:pt x="196" y="457"/>
                  </a:lnTo>
                  <a:lnTo>
                    <a:pt x="194" y="460"/>
                  </a:lnTo>
                  <a:lnTo>
                    <a:pt x="194" y="460"/>
                  </a:lnTo>
                  <a:lnTo>
                    <a:pt x="194" y="461"/>
                  </a:lnTo>
                  <a:lnTo>
                    <a:pt x="193" y="461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1" y="458"/>
                  </a:lnTo>
                  <a:lnTo>
                    <a:pt x="191" y="457"/>
                  </a:lnTo>
                  <a:lnTo>
                    <a:pt x="191" y="455"/>
                  </a:lnTo>
                  <a:lnTo>
                    <a:pt x="191" y="453"/>
                  </a:lnTo>
                  <a:lnTo>
                    <a:pt x="191" y="453"/>
                  </a:lnTo>
                  <a:lnTo>
                    <a:pt x="193" y="450"/>
                  </a:lnTo>
                  <a:lnTo>
                    <a:pt x="191" y="450"/>
                  </a:lnTo>
                  <a:lnTo>
                    <a:pt x="191" y="449"/>
                  </a:lnTo>
                  <a:lnTo>
                    <a:pt x="191" y="447"/>
                  </a:lnTo>
                  <a:lnTo>
                    <a:pt x="193" y="446"/>
                  </a:lnTo>
                  <a:lnTo>
                    <a:pt x="194" y="446"/>
                  </a:lnTo>
                  <a:lnTo>
                    <a:pt x="196" y="444"/>
                  </a:lnTo>
                  <a:lnTo>
                    <a:pt x="199" y="442"/>
                  </a:lnTo>
                  <a:lnTo>
                    <a:pt x="200" y="444"/>
                  </a:lnTo>
                  <a:lnTo>
                    <a:pt x="202" y="446"/>
                  </a:lnTo>
                  <a:lnTo>
                    <a:pt x="204" y="446"/>
                  </a:lnTo>
                  <a:lnTo>
                    <a:pt x="204" y="447"/>
                  </a:lnTo>
                  <a:lnTo>
                    <a:pt x="205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4" y="446"/>
                  </a:lnTo>
                  <a:lnTo>
                    <a:pt x="204" y="446"/>
                  </a:lnTo>
                  <a:lnTo>
                    <a:pt x="204" y="444"/>
                  </a:lnTo>
                  <a:lnTo>
                    <a:pt x="200" y="444"/>
                  </a:lnTo>
                  <a:lnTo>
                    <a:pt x="200" y="442"/>
                  </a:lnTo>
                  <a:lnTo>
                    <a:pt x="200" y="442"/>
                  </a:lnTo>
                  <a:lnTo>
                    <a:pt x="200" y="441"/>
                  </a:lnTo>
                  <a:lnTo>
                    <a:pt x="200" y="441"/>
                  </a:lnTo>
                  <a:lnTo>
                    <a:pt x="204" y="438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2" y="435"/>
                  </a:lnTo>
                  <a:lnTo>
                    <a:pt x="202" y="435"/>
                  </a:lnTo>
                  <a:lnTo>
                    <a:pt x="202" y="436"/>
                  </a:lnTo>
                  <a:lnTo>
                    <a:pt x="202" y="436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196" y="444"/>
                  </a:lnTo>
                  <a:lnTo>
                    <a:pt x="194" y="444"/>
                  </a:lnTo>
                  <a:lnTo>
                    <a:pt x="193" y="444"/>
                  </a:lnTo>
                  <a:lnTo>
                    <a:pt x="191" y="446"/>
                  </a:lnTo>
                  <a:lnTo>
                    <a:pt x="191" y="446"/>
                  </a:lnTo>
                  <a:lnTo>
                    <a:pt x="189" y="447"/>
                  </a:lnTo>
                  <a:lnTo>
                    <a:pt x="188" y="452"/>
                  </a:lnTo>
                  <a:lnTo>
                    <a:pt x="186" y="455"/>
                  </a:lnTo>
                  <a:lnTo>
                    <a:pt x="186" y="450"/>
                  </a:lnTo>
                  <a:lnTo>
                    <a:pt x="183" y="447"/>
                  </a:lnTo>
                  <a:lnTo>
                    <a:pt x="188" y="444"/>
                  </a:lnTo>
                  <a:lnTo>
                    <a:pt x="188" y="444"/>
                  </a:lnTo>
                  <a:lnTo>
                    <a:pt x="188" y="442"/>
                  </a:lnTo>
                  <a:lnTo>
                    <a:pt x="188" y="442"/>
                  </a:lnTo>
                  <a:lnTo>
                    <a:pt x="188" y="441"/>
                  </a:lnTo>
                  <a:lnTo>
                    <a:pt x="189" y="441"/>
                  </a:lnTo>
                  <a:lnTo>
                    <a:pt x="189" y="439"/>
                  </a:lnTo>
                  <a:lnTo>
                    <a:pt x="188" y="441"/>
                  </a:lnTo>
                  <a:lnTo>
                    <a:pt x="186" y="442"/>
                  </a:lnTo>
                  <a:lnTo>
                    <a:pt x="185" y="444"/>
                  </a:lnTo>
                  <a:lnTo>
                    <a:pt x="185" y="444"/>
                  </a:lnTo>
                  <a:lnTo>
                    <a:pt x="185" y="442"/>
                  </a:lnTo>
                  <a:lnTo>
                    <a:pt x="186" y="439"/>
                  </a:lnTo>
                  <a:lnTo>
                    <a:pt x="186" y="435"/>
                  </a:lnTo>
                  <a:lnTo>
                    <a:pt x="186" y="435"/>
                  </a:lnTo>
                  <a:lnTo>
                    <a:pt x="188" y="433"/>
                  </a:lnTo>
                  <a:lnTo>
                    <a:pt x="186" y="433"/>
                  </a:lnTo>
                  <a:lnTo>
                    <a:pt x="183" y="435"/>
                  </a:lnTo>
                  <a:lnTo>
                    <a:pt x="182" y="433"/>
                  </a:lnTo>
                  <a:lnTo>
                    <a:pt x="182" y="428"/>
                  </a:lnTo>
                  <a:lnTo>
                    <a:pt x="178" y="427"/>
                  </a:lnTo>
                  <a:lnTo>
                    <a:pt x="175" y="425"/>
                  </a:lnTo>
                  <a:lnTo>
                    <a:pt x="172" y="423"/>
                  </a:lnTo>
                  <a:lnTo>
                    <a:pt x="172" y="422"/>
                  </a:lnTo>
                  <a:lnTo>
                    <a:pt x="172" y="420"/>
                  </a:lnTo>
                  <a:lnTo>
                    <a:pt x="172" y="419"/>
                  </a:lnTo>
                  <a:lnTo>
                    <a:pt x="174" y="417"/>
                  </a:lnTo>
                  <a:lnTo>
                    <a:pt x="175" y="417"/>
                  </a:lnTo>
                  <a:lnTo>
                    <a:pt x="177" y="417"/>
                  </a:lnTo>
                  <a:lnTo>
                    <a:pt x="177" y="419"/>
                  </a:lnTo>
                  <a:lnTo>
                    <a:pt x="175" y="420"/>
                  </a:lnTo>
                  <a:lnTo>
                    <a:pt x="177" y="420"/>
                  </a:lnTo>
                  <a:lnTo>
                    <a:pt x="180" y="423"/>
                  </a:lnTo>
                  <a:lnTo>
                    <a:pt x="182" y="423"/>
                  </a:lnTo>
                  <a:lnTo>
                    <a:pt x="183" y="422"/>
                  </a:lnTo>
                  <a:lnTo>
                    <a:pt x="185" y="422"/>
                  </a:lnTo>
                  <a:lnTo>
                    <a:pt x="186" y="423"/>
                  </a:lnTo>
                  <a:lnTo>
                    <a:pt x="188" y="423"/>
                  </a:lnTo>
                  <a:lnTo>
                    <a:pt x="189" y="425"/>
                  </a:lnTo>
                  <a:lnTo>
                    <a:pt x="189" y="425"/>
                  </a:lnTo>
                  <a:lnTo>
                    <a:pt x="186" y="422"/>
                  </a:lnTo>
                  <a:lnTo>
                    <a:pt x="185" y="422"/>
                  </a:lnTo>
                  <a:lnTo>
                    <a:pt x="183" y="422"/>
                  </a:lnTo>
                  <a:lnTo>
                    <a:pt x="182" y="422"/>
                  </a:lnTo>
                  <a:lnTo>
                    <a:pt x="182" y="422"/>
                  </a:lnTo>
                  <a:lnTo>
                    <a:pt x="180" y="422"/>
                  </a:lnTo>
                  <a:lnTo>
                    <a:pt x="178" y="420"/>
                  </a:lnTo>
                  <a:lnTo>
                    <a:pt x="177" y="419"/>
                  </a:lnTo>
                  <a:lnTo>
                    <a:pt x="177" y="417"/>
                  </a:lnTo>
                  <a:lnTo>
                    <a:pt x="177" y="417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80" y="414"/>
                  </a:lnTo>
                  <a:lnTo>
                    <a:pt x="180" y="414"/>
                  </a:lnTo>
                  <a:lnTo>
                    <a:pt x="178" y="412"/>
                  </a:lnTo>
                  <a:lnTo>
                    <a:pt x="178" y="412"/>
                  </a:lnTo>
                  <a:lnTo>
                    <a:pt x="175" y="416"/>
                  </a:lnTo>
                  <a:lnTo>
                    <a:pt x="175" y="416"/>
                  </a:lnTo>
                  <a:lnTo>
                    <a:pt x="175" y="414"/>
                  </a:lnTo>
                  <a:lnTo>
                    <a:pt x="175" y="414"/>
                  </a:lnTo>
                  <a:lnTo>
                    <a:pt x="174" y="416"/>
                  </a:lnTo>
                  <a:lnTo>
                    <a:pt x="174" y="416"/>
                  </a:lnTo>
                  <a:lnTo>
                    <a:pt x="171" y="419"/>
                  </a:lnTo>
                  <a:lnTo>
                    <a:pt x="171" y="420"/>
                  </a:lnTo>
                  <a:lnTo>
                    <a:pt x="171" y="422"/>
                  </a:lnTo>
                  <a:lnTo>
                    <a:pt x="171" y="423"/>
                  </a:lnTo>
                  <a:lnTo>
                    <a:pt x="171" y="423"/>
                  </a:lnTo>
                  <a:lnTo>
                    <a:pt x="167" y="425"/>
                  </a:lnTo>
                  <a:lnTo>
                    <a:pt x="166" y="427"/>
                  </a:lnTo>
                  <a:lnTo>
                    <a:pt x="164" y="425"/>
                  </a:lnTo>
                  <a:lnTo>
                    <a:pt x="163" y="423"/>
                  </a:lnTo>
                  <a:lnTo>
                    <a:pt x="161" y="420"/>
                  </a:lnTo>
                  <a:lnTo>
                    <a:pt x="158" y="420"/>
                  </a:lnTo>
                  <a:lnTo>
                    <a:pt x="156" y="419"/>
                  </a:lnTo>
                  <a:lnTo>
                    <a:pt x="155" y="417"/>
                  </a:lnTo>
                  <a:lnTo>
                    <a:pt x="156" y="414"/>
                  </a:lnTo>
                  <a:lnTo>
                    <a:pt x="158" y="412"/>
                  </a:lnTo>
                  <a:lnTo>
                    <a:pt x="158" y="409"/>
                  </a:lnTo>
                  <a:lnTo>
                    <a:pt x="159" y="409"/>
                  </a:lnTo>
                  <a:lnTo>
                    <a:pt x="163" y="408"/>
                  </a:lnTo>
                  <a:lnTo>
                    <a:pt x="164" y="406"/>
                  </a:lnTo>
                  <a:lnTo>
                    <a:pt x="163" y="406"/>
                  </a:lnTo>
                  <a:lnTo>
                    <a:pt x="161" y="408"/>
                  </a:lnTo>
                  <a:lnTo>
                    <a:pt x="158" y="408"/>
                  </a:lnTo>
                  <a:lnTo>
                    <a:pt x="155" y="406"/>
                  </a:lnTo>
                  <a:lnTo>
                    <a:pt x="153" y="405"/>
                  </a:lnTo>
                  <a:lnTo>
                    <a:pt x="153" y="403"/>
                  </a:lnTo>
                  <a:lnTo>
                    <a:pt x="153" y="401"/>
                  </a:lnTo>
                  <a:lnTo>
                    <a:pt x="153" y="401"/>
                  </a:lnTo>
                  <a:lnTo>
                    <a:pt x="155" y="400"/>
                  </a:lnTo>
                  <a:lnTo>
                    <a:pt x="155" y="398"/>
                  </a:lnTo>
                  <a:lnTo>
                    <a:pt x="155" y="398"/>
                  </a:lnTo>
                  <a:lnTo>
                    <a:pt x="156" y="397"/>
                  </a:lnTo>
                  <a:lnTo>
                    <a:pt x="158" y="395"/>
                  </a:lnTo>
                  <a:lnTo>
                    <a:pt x="158" y="394"/>
                  </a:lnTo>
                  <a:lnTo>
                    <a:pt x="159" y="390"/>
                  </a:lnTo>
                  <a:lnTo>
                    <a:pt x="161" y="389"/>
                  </a:lnTo>
                  <a:lnTo>
                    <a:pt x="163" y="386"/>
                  </a:lnTo>
                  <a:lnTo>
                    <a:pt x="166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3" y="383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3"/>
                  </a:lnTo>
                  <a:lnTo>
                    <a:pt x="161" y="386"/>
                  </a:lnTo>
                  <a:lnTo>
                    <a:pt x="161" y="387"/>
                  </a:lnTo>
                  <a:lnTo>
                    <a:pt x="159" y="389"/>
                  </a:lnTo>
                  <a:lnTo>
                    <a:pt x="159" y="390"/>
                  </a:lnTo>
                  <a:lnTo>
                    <a:pt x="158" y="389"/>
                  </a:lnTo>
                  <a:lnTo>
                    <a:pt x="158" y="387"/>
                  </a:lnTo>
                  <a:lnTo>
                    <a:pt x="159" y="386"/>
                  </a:lnTo>
                  <a:lnTo>
                    <a:pt x="159" y="384"/>
                  </a:lnTo>
                  <a:lnTo>
                    <a:pt x="159" y="383"/>
                  </a:lnTo>
                  <a:lnTo>
                    <a:pt x="158" y="381"/>
                  </a:lnTo>
                  <a:lnTo>
                    <a:pt x="158" y="379"/>
                  </a:lnTo>
                  <a:lnTo>
                    <a:pt x="158" y="378"/>
                  </a:lnTo>
                  <a:lnTo>
                    <a:pt x="158" y="376"/>
                  </a:lnTo>
                  <a:lnTo>
                    <a:pt x="158" y="375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1"/>
                  </a:lnTo>
                  <a:lnTo>
                    <a:pt x="158" y="370"/>
                  </a:lnTo>
                  <a:lnTo>
                    <a:pt x="158" y="368"/>
                  </a:lnTo>
                  <a:lnTo>
                    <a:pt x="156" y="370"/>
                  </a:lnTo>
                  <a:lnTo>
                    <a:pt x="153" y="368"/>
                  </a:lnTo>
                  <a:lnTo>
                    <a:pt x="153" y="367"/>
                  </a:lnTo>
                  <a:lnTo>
                    <a:pt x="150" y="365"/>
                  </a:lnTo>
                  <a:lnTo>
                    <a:pt x="148" y="364"/>
                  </a:lnTo>
                  <a:lnTo>
                    <a:pt x="145" y="364"/>
                  </a:lnTo>
                  <a:lnTo>
                    <a:pt x="144" y="364"/>
                  </a:lnTo>
                  <a:lnTo>
                    <a:pt x="142" y="362"/>
                  </a:lnTo>
                  <a:lnTo>
                    <a:pt x="141" y="360"/>
                  </a:lnTo>
                  <a:lnTo>
                    <a:pt x="139" y="360"/>
                  </a:lnTo>
                  <a:lnTo>
                    <a:pt x="137" y="359"/>
                  </a:lnTo>
                  <a:lnTo>
                    <a:pt x="136" y="359"/>
                  </a:lnTo>
                  <a:lnTo>
                    <a:pt x="133" y="359"/>
                  </a:lnTo>
                  <a:lnTo>
                    <a:pt x="133" y="357"/>
                  </a:lnTo>
                  <a:lnTo>
                    <a:pt x="133" y="356"/>
                  </a:lnTo>
                  <a:lnTo>
                    <a:pt x="133" y="356"/>
                  </a:lnTo>
                  <a:lnTo>
                    <a:pt x="131" y="354"/>
                  </a:lnTo>
                  <a:lnTo>
                    <a:pt x="130" y="354"/>
                  </a:lnTo>
                  <a:lnTo>
                    <a:pt x="130" y="353"/>
                  </a:lnTo>
                  <a:lnTo>
                    <a:pt x="130" y="351"/>
                  </a:lnTo>
                  <a:lnTo>
                    <a:pt x="128" y="349"/>
                  </a:lnTo>
                  <a:lnTo>
                    <a:pt x="126" y="349"/>
                  </a:lnTo>
                  <a:lnTo>
                    <a:pt x="126" y="348"/>
                  </a:lnTo>
                  <a:lnTo>
                    <a:pt x="128" y="346"/>
                  </a:lnTo>
                  <a:lnTo>
                    <a:pt x="126" y="345"/>
                  </a:lnTo>
                  <a:lnTo>
                    <a:pt x="125" y="343"/>
                  </a:lnTo>
                  <a:lnTo>
                    <a:pt x="123" y="340"/>
                  </a:lnTo>
                  <a:lnTo>
                    <a:pt x="120" y="337"/>
                  </a:lnTo>
                  <a:lnTo>
                    <a:pt x="118" y="335"/>
                  </a:lnTo>
                  <a:lnTo>
                    <a:pt x="117" y="332"/>
                  </a:lnTo>
                  <a:lnTo>
                    <a:pt x="115" y="331"/>
                  </a:lnTo>
                  <a:lnTo>
                    <a:pt x="114" y="329"/>
                  </a:lnTo>
                  <a:lnTo>
                    <a:pt x="112" y="326"/>
                  </a:lnTo>
                  <a:lnTo>
                    <a:pt x="111" y="323"/>
                  </a:lnTo>
                  <a:lnTo>
                    <a:pt x="111" y="321"/>
                  </a:lnTo>
                  <a:lnTo>
                    <a:pt x="107" y="319"/>
                  </a:lnTo>
                  <a:lnTo>
                    <a:pt x="106" y="318"/>
                  </a:lnTo>
                  <a:lnTo>
                    <a:pt x="104" y="315"/>
                  </a:lnTo>
                  <a:lnTo>
                    <a:pt x="103" y="315"/>
                  </a:lnTo>
                  <a:lnTo>
                    <a:pt x="101" y="313"/>
                  </a:lnTo>
                  <a:lnTo>
                    <a:pt x="98" y="312"/>
                  </a:lnTo>
                  <a:lnTo>
                    <a:pt x="98" y="312"/>
                  </a:lnTo>
                  <a:lnTo>
                    <a:pt x="96" y="310"/>
                  </a:lnTo>
                  <a:lnTo>
                    <a:pt x="96" y="310"/>
                  </a:lnTo>
                  <a:lnTo>
                    <a:pt x="96" y="308"/>
                  </a:lnTo>
                  <a:lnTo>
                    <a:pt x="96" y="308"/>
                  </a:lnTo>
                  <a:lnTo>
                    <a:pt x="95" y="307"/>
                  </a:lnTo>
                  <a:lnTo>
                    <a:pt x="93" y="305"/>
                  </a:lnTo>
                  <a:lnTo>
                    <a:pt x="92" y="305"/>
                  </a:lnTo>
                  <a:lnTo>
                    <a:pt x="90" y="304"/>
                  </a:lnTo>
                  <a:lnTo>
                    <a:pt x="89" y="304"/>
                  </a:lnTo>
                  <a:lnTo>
                    <a:pt x="89" y="302"/>
                  </a:lnTo>
                  <a:lnTo>
                    <a:pt x="87" y="299"/>
                  </a:lnTo>
                  <a:lnTo>
                    <a:pt x="87" y="299"/>
                  </a:lnTo>
                  <a:lnTo>
                    <a:pt x="87" y="297"/>
                  </a:lnTo>
                  <a:lnTo>
                    <a:pt x="87" y="296"/>
                  </a:lnTo>
                  <a:lnTo>
                    <a:pt x="84" y="294"/>
                  </a:lnTo>
                  <a:lnTo>
                    <a:pt x="82" y="293"/>
                  </a:lnTo>
                  <a:lnTo>
                    <a:pt x="81" y="293"/>
                  </a:lnTo>
                  <a:lnTo>
                    <a:pt x="77" y="293"/>
                  </a:lnTo>
                  <a:lnTo>
                    <a:pt x="74" y="294"/>
                  </a:lnTo>
                  <a:lnTo>
                    <a:pt x="71" y="296"/>
                  </a:lnTo>
                  <a:lnTo>
                    <a:pt x="68" y="296"/>
                  </a:lnTo>
                  <a:lnTo>
                    <a:pt x="70" y="297"/>
                  </a:lnTo>
                  <a:lnTo>
                    <a:pt x="68" y="299"/>
                  </a:lnTo>
                  <a:lnTo>
                    <a:pt x="68" y="299"/>
                  </a:lnTo>
                  <a:lnTo>
                    <a:pt x="66" y="299"/>
                  </a:lnTo>
                  <a:lnTo>
                    <a:pt x="66" y="304"/>
                  </a:lnTo>
                  <a:lnTo>
                    <a:pt x="65" y="305"/>
                  </a:lnTo>
                  <a:lnTo>
                    <a:pt x="62" y="305"/>
                  </a:lnTo>
                  <a:lnTo>
                    <a:pt x="59" y="307"/>
                  </a:lnTo>
                  <a:lnTo>
                    <a:pt x="57" y="308"/>
                  </a:lnTo>
                  <a:lnTo>
                    <a:pt x="54" y="308"/>
                  </a:lnTo>
                  <a:lnTo>
                    <a:pt x="52" y="312"/>
                  </a:lnTo>
                  <a:lnTo>
                    <a:pt x="51" y="310"/>
                  </a:lnTo>
                  <a:lnTo>
                    <a:pt x="51" y="308"/>
                  </a:lnTo>
                  <a:lnTo>
                    <a:pt x="51" y="307"/>
                  </a:lnTo>
                  <a:lnTo>
                    <a:pt x="49" y="304"/>
                  </a:lnTo>
                  <a:lnTo>
                    <a:pt x="48" y="302"/>
                  </a:lnTo>
                  <a:lnTo>
                    <a:pt x="46" y="301"/>
                  </a:lnTo>
                  <a:lnTo>
                    <a:pt x="44" y="299"/>
                  </a:lnTo>
                  <a:lnTo>
                    <a:pt x="41" y="297"/>
                  </a:lnTo>
                  <a:lnTo>
                    <a:pt x="40" y="296"/>
                  </a:lnTo>
                  <a:lnTo>
                    <a:pt x="38" y="294"/>
                  </a:lnTo>
                  <a:lnTo>
                    <a:pt x="35" y="293"/>
                  </a:lnTo>
                  <a:lnTo>
                    <a:pt x="33" y="290"/>
                  </a:lnTo>
                  <a:lnTo>
                    <a:pt x="32" y="288"/>
                  </a:lnTo>
                  <a:lnTo>
                    <a:pt x="29" y="288"/>
                  </a:lnTo>
                  <a:lnTo>
                    <a:pt x="27" y="286"/>
                  </a:lnTo>
                  <a:lnTo>
                    <a:pt x="27" y="283"/>
                  </a:lnTo>
                  <a:lnTo>
                    <a:pt x="29" y="282"/>
                  </a:lnTo>
                  <a:lnTo>
                    <a:pt x="29" y="280"/>
                  </a:lnTo>
                  <a:lnTo>
                    <a:pt x="25" y="280"/>
                  </a:lnTo>
                  <a:lnTo>
                    <a:pt x="22" y="280"/>
                  </a:lnTo>
                  <a:lnTo>
                    <a:pt x="19" y="280"/>
                  </a:lnTo>
                  <a:lnTo>
                    <a:pt x="18" y="282"/>
                  </a:lnTo>
                  <a:lnTo>
                    <a:pt x="16" y="283"/>
                  </a:lnTo>
                  <a:lnTo>
                    <a:pt x="13" y="282"/>
                  </a:lnTo>
                  <a:lnTo>
                    <a:pt x="8" y="282"/>
                  </a:lnTo>
                  <a:lnTo>
                    <a:pt x="8" y="283"/>
                  </a:lnTo>
                  <a:lnTo>
                    <a:pt x="3" y="282"/>
                  </a:lnTo>
                  <a:lnTo>
                    <a:pt x="0" y="282"/>
                  </a:lnTo>
                  <a:lnTo>
                    <a:pt x="0" y="61"/>
                  </a:lnTo>
                  <a:lnTo>
                    <a:pt x="2" y="61"/>
                  </a:lnTo>
                  <a:lnTo>
                    <a:pt x="10" y="63"/>
                  </a:lnTo>
                  <a:lnTo>
                    <a:pt x="16" y="61"/>
                  </a:lnTo>
                  <a:lnTo>
                    <a:pt x="27" y="64"/>
                  </a:lnTo>
                  <a:lnTo>
                    <a:pt x="33" y="69"/>
                  </a:lnTo>
                  <a:lnTo>
                    <a:pt x="40" y="72"/>
                  </a:lnTo>
                  <a:lnTo>
                    <a:pt x="41" y="74"/>
                  </a:lnTo>
                  <a:lnTo>
                    <a:pt x="46" y="75"/>
                  </a:lnTo>
                  <a:lnTo>
                    <a:pt x="54" y="78"/>
                  </a:lnTo>
                  <a:lnTo>
                    <a:pt x="57" y="78"/>
                  </a:lnTo>
                  <a:lnTo>
                    <a:pt x="62" y="80"/>
                  </a:lnTo>
                  <a:lnTo>
                    <a:pt x="65" y="80"/>
                  </a:lnTo>
                  <a:lnTo>
                    <a:pt x="71" y="80"/>
                  </a:lnTo>
                  <a:lnTo>
                    <a:pt x="74" y="82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4" y="85"/>
                  </a:lnTo>
                  <a:lnTo>
                    <a:pt x="81" y="82"/>
                  </a:lnTo>
                  <a:lnTo>
                    <a:pt x="81" y="82"/>
                  </a:lnTo>
                  <a:lnTo>
                    <a:pt x="77" y="80"/>
                  </a:lnTo>
                  <a:lnTo>
                    <a:pt x="74" y="80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4" y="77"/>
                  </a:lnTo>
                  <a:lnTo>
                    <a:pt x="74" y="77"/>
                  </a:lnTo>
                  <a:lnTo>
                    <a:pt x="77" y="77"/>
                  </a:lnTo>
                  <a:lnTo>
                    <a:pt x="79" y="77"/>
                  </a:lnTo>
                  <a:lnTo>
                    <a:pt x="79" y="77"/>
                  </a:lnTo>
                  <a:lnTo>
                    <a:pt x="77" y="77"/>
                  </a:lnTo>
                  <a:lnTo>
                    <a:pt x="76" y="75"/>
                  </a:lnTo>
                  <a:lnTo>
                    <a:pt x="74" y="75"/>
                  </a:lnTo>
                  <a:lnTo>
                    <a:pt x="74" y="74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1" y="69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5" y="66"/>
                  </a:lnTo>
                  <a:lnTo>
                    <a:pt x="90" y="64"/>
                  </a:lnTo>
                  <a:lnTo>
                    <a:pt x="95" y="66"/>
                  </a:lnTo>
                  <a:lnTo>
                    <a:pt x="95" y="66"/>
                  </a:lnTo>
                  <a:lnTo>
                    <a:pt x="95" y="63"/>
                  </a:lnTo>
                  <a:lnTo>
                    <a:pt x="95" y="63"/>
                  </a:lnTo>
                  <a:lnTo>
                    <a:pt x="95" y="61"/>
                  </a:lnTo>
                  <a:lnTo>
                    <a:pt x="95" y="60"/>
                  </a:lnTo>
                  <a:lnTo>
                    <a:pt x="96" y="60"/>
                  </a:lnTo>
                  <a:lnTo>
                    <a:pt x="98" y="60"/>
                  </a:lnTo>
                  <a:lnTo>
                    <a:pt x="100" y="61"/>
                  </a:lnTo>
                  <a:lnTo>
                    <a:pt x="100" y="63"/>
                  </a:lnTo>
                  <a:lnTo>
                    <a:pt x="101" y="63"/>
                  </a:lnTo>
                  <a:lnTo>
                    <a:pt x="103" y="64"/>
                  </a:lnTo>
                  <a:lnTo>
                    <a:pt x="103" y="64"/>
                  </a:lnTo>
                  <a:lnTo>
                    <a:pt x="103" y="66"/>
                  </a:lnTo>
                  <a:lnTo>
                    <a:pt x="101" y="67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3" y="69"/>
                  </a:lnTo>
                  <a:lnTo>
                    <a:pt x="106" y="67"/>
                  </a:lnTo>
                  <a:lnTo>
                    <a:pt x="109" y="67"/>
                  </a:lnTo>
                  <a:lnTo>
                    <a:pt x="112" y="67"/>
                  </a:lnTo>
                  <a:lnTo>
                    <a:pt x="114" y="66"/>
                  </a:lnTo>
                  <a:lnTo>
                    <a:pt x="115" y="66"/>
                  </a:lnTo>
                  <a:lnTo>
                    <a:pt x="115" y="64"/>
                  </a:lnTo>
                  <a:lnTo>
                    <a:pt x="117" y="61"/>
                  </a:lnTo>
                  <a:lnTo>
                    <a:pt x="118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61"/>
                  </a:lnTo>
                  <a:lnTo>
                    <a:pt x="125" y="60"/>
                  </a:lnTo>
                  <a:lnTo>
                    <a:pt x="123" y="60"/>
                  </a:lnTo>
                  <a:lnTo>
                    <a:pt x="122" y="60"/>
                  </a:lnTo>
                  <a:lnTo>
                    <a:pt x="122" y="60"/>
                  </a:lnTo>
                  <a:lnTo>
                    <a:pt x="123" y="58"/>
                  </a:lnTo>
                  <a:lnTo>
                    <a:pt x="123" y="58"/>
                  </a:lnTo>
                  <a:lnTo>
                    <a:pt x="126" y="58"/>
                  </a:lnTo>
                  <a:lnTo>
                    <a:pt x="128" y="60"/>
                  </a:lnTo>
                  <a:lnTo>
                    <a:pt x="128" y="60"/>
                  </a:lnTo>
                  <a:lnTo>
                    <a:pt x="131" y="58"/>
                  </a:lnTo>
                  <a:lnTo>
                    <a:pt x="137" y="55"/>
                  </a:lnTo>
                  <a:lnTo>
                    <a:pt x="139" y="53"/>
                  </a:lnTo>
                  <a:lnTo>
                    <a:pt x="141" y="53"/>
                  </a:lnTo>
                  <a:lnTo>
                    <a:pt x="142" y="55"/>
                  </a:lnTo>
                  <a:lnTo>
                    <a:pt x="144" y="55"/>
                  </a:lnTo>
                  <a:lnTo>
                    <a:pt x="145" y="52"/>
                  </a:lnTo>
                  <a:lnTo>
                    <a:pt x="145" y="52"/>
                  </a:lnTo>
                  <a:lnTo>
                    <a:pt x="147" y="50"/>
                  </a:lnTo>
                  <a:lnTo>
                    <a:pt x="150" y="49"/>
                  </a:lnTo>
                  <a:lnTo>
                    <a:pt x="152" y="49"/>
                  </a:lnTo>
                  <a:lnTo>
                    <a:pt x="153" y="49"/>
                  </a:lnTo>
                  <a:lnTo>
                    <a:pt x="155" y="49"/>
                  </a:lnTo>
                  <a:lnTo>
                    <a:pt x="156" y="50"/>
                  </a:lnTo>
                  <a:lnTo>
                    <a:pt x="159" y="49"/>
                  </a:lnTo>
                  <a:lnTo>
                    <a:pt x="161" y="50"/>
                  </a:lnTo>
                  <a:lnTo>
                    <a:pt x="161" y="49"/>
                  </a:lnTo>
                  <a:lnTo>
                    <a:pt x="163" y="47"/>
                  </a:lnTo>
                  <a:lnTo>
                    <a:pt x="164" y="47"/>
                  </a:lnTo>
                  <a:lnTo>
                    <a:pt x="164" y="47"/>
                  </a:lnTo>
                  <a:lnTo>
                    <a:pt x="166" y="49"/>
                  </a:lnTo>
                  <a:lnTo>
                    <a:pt x="166" y="50"/>
                  </a:lnTo>
                  <a:lnTo>
                    <a:pt x="164" y="52"/>
                  </a:lnTo>
                  <a:lnTo>
                    <a:pt x="153" y="58"/>
                  </a:lnTo>
                  <a:lnTo>
                    <a:pt x="150" y="60"/>
                  </a:lnTo>
                  <a:lnTo>
                    <a:pt x="147" y="61"/>
                  </a:lnTo>
                  <a:lnTo>
                    <a:pt x="145" y="61"/>
                  </a:lnTo>
                  <a:lnTo>
                    <a:pt x="142" y="61"/>
                  </a:lnTo>
                  <a:lnTo>
                    <a:pt x="141" y="63"/>
                  </a:lnTo>
                  <a:lnTo>
                    <a:pt x="139" y="63"/>
                  </a:lnTo>
                  <a:lnTo>
                    <a:pt x="133" y="63"/>
                  </a:lnTo>
                  <a:lnTo>
                    <a:pt x="131" y="64"/>
                  </a:lnTo>
                  <a:lnTo>
                    <a:pt x="131" y="64"/>
                  </a:lnTo>
                  <a:lnTo>
                    <a:pt x="128" y="67"/>
                  </a:lnTo>
                  <a:lnTo>
                    <a:pt x="128" y="67"/>
                  </a:lnTo>
                  <a:lnTo>
                    <a:pt x="126" y="69"/>
                  </a:lnTo>
                  <a:lnTo>
                    <a:pt x="123" y="71"/>
                  </a:lnTo>
                  <a:lnTo>
                    <a:pt x="120" y="71"/>
                  </a:lnTo>
                  <a:lnTo>
                    <a:pt x="118" y="72"/>
                  </a:lnTo>
                  <a:lnTo>
                    <a:pt x="117" y="75"/>
                  </a:lnTo>
                  <a:lnTo>
                    <a:pt x="115" y="77"/>
                  </a:lnTo>
                  <a:lnTo>
                    <a:pt x="112" y="78"/>
                  </a:lnTo>
                  <a:lnTo>
                    <a:pt x="111" y="80"/>
                  </a:lnTo>
                  <a:lnTo>
                    <a:pt x="111" y="82"/>
                  </a:lnTo>
                  <a:lnTo>
                    <a:pt x="111" y="83"/>
                  </a:lnTo>
                  <a:lnTo>
                    <a:pt x="111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2" y="82"/>
                  </a:lnTo>
                  <a:lnTo>
                    <a:pt x="111" y="82"/>
                  </a:lnTo>
                  <a:lnTo>
                    <a:pt x="112" y="82"/>
                  </a:lnTo>
                  <a:lnTo>
                    <a:pt x="120" y="82"/>
                  </a:lnTo>
                  <a:lnTo>
                    <a:pt x="122" y="82"/>
                  </a:lnTo>
                  <a:lnTo>
                    <a:pt x="123" y="80"/>
                  </a:lnTo>
                  <a:lnTo>
                    <a:pt x="123" y="80"/>
                  </a:lnTo>
                  <a:lnTo>
                    <a:pt x="120" y="80"/>
                  </a:lnTo>
                  <a:lnTo>
                    <a:pt x="120" y="80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0" y="77"/>
                  </a:lnTo>
                  <a:lnTo>
                    <a:pt x="120" y="75"/>
                  </a:lnTo>
                  <a:lnTo>
                    <a:pt x="123" y="74"/>
                  </a:lnTo>
                  <a:lnTo>
                    <a:pt x="125" y="74"/>
                  </a:lnTo>
                  <a:lnTo>
                    <a:pt x="128" y="72"/>
                  </a:lnTo>
                  <a:lnTo>
                    <a:pt x="128" y="71"/>
                  </a:lnTo>
                  <a:lnTo>
                    <a:pt x="131" y="71"/>
                  </a:lnTo>
                  <a:lnTo>
                    <a:pt x="133" y="69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3" y="67"/>
                  </a:lnTo>
                  <a:lnTo>
                    <a:pt x="134" y="66"/>
                  </a:lnTo>
                  <a:lnTo>
                    <a:pt x="136" y="66"/>
                  </a:lnTo>
                  <a:lnTo>
                    <a:pt x="137" y="66"/>
                  </a:lnTo>
                  <a:lnTo>
                    <a:pt x="141" y="66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2" y="66"/>
                  </a:lnTo>
                  <a:lnTo>
                    <a:pt x="142" y="66"/>
                  </a:lnTo>
                  <a:lnTo>
                    <a:pt x="144" y="66"/>
                  </a:lnTo>
                  <a:lnTo>
                    <a:pt x="144" y="66"/>
                  </a:lnTo>
                  <a:lnTo>
                    <a:pt x="145" y="66"/>
                  </a:lnTo>
                  <a:lnTo>
                    <a:pt x="145" y="67"/>
                  </a:lnTo>
                  <a:lnTo>
                    <a:pt x="145" y="71"/>
                  </a:lnTo>
                  <a:lnTo>
                    <a:pt x="145" y="72"/>
                  </a:lnTo>
                  <a:lnTo>
                    <a:pt x="147" y="71"/>
                  </a:lnTo>
                  <a:lnTo>
                    <a:pt x="147" y="69"/>
                  </a:lnTo>
                  <a:lnTo>
                    <a:pt x="150" y="64"/>
                  </a:lnTo>
                  <a:lnTo>
                    <a:pt x="152" y="63"/>
                  </a:lnTo>
                  <a:lnTo>
                    <a:pt x="155" y="61"/>
                  </a:lnTo>
                  <a:lnTo>
                    <a:pt x="158" y="60"/>
                  </a:lnTo>
                  <a:lnTo>
                    <a:pt x="166" y="56"/>
                  </a:lnTo>
                  <a:lnTo>
                    <a:pt x="171" y="55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4" y="53"/>
                  </a:lnTo>
                  <a:lnTo>
                    <a:pt x="175" y="53"/>
                  </a:lnTo>
                  <a:lnTo>
                    <a:pt x="175" y="53"/>
                  </a:lnTo>
                  <a:lnTo>
                    <a:pt x="175" y="55"/>
                  </a:lnTo>
                  <a:lnTo>
                    <a:pt x="175" y="55"/>
                  </a:lnTo>
                  <a:lnTo>
                    <a:pt x="172" y="56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4" y="60"/>
                  </a:lnTo>
                  <a:lnTo>
                    <a:pt x="174" y="60"/>
                  </a:lnTo>
                  <a:lnTo>
                    <a:pt x="177" y="58"/>
                  </a:lnTo>
                  <a:lnTo>
                    <a:pt x="178" y="56"/>
                  </a:lnTo>
                  <a:lnTo>
                    <a:pt x="183" y="53"/>
                  </a:lnTo>
                  <a:lnTo>
                    <a:pt x="183" y="52"/>
                  </a:lnTo>
                  <a:lnTo>
                    <a:pt x="185" y="49"/>
                  </a:lnTo>
                  <a:lnTo>
                    <a:pt x="186" y="47"/>
                  </a:lnTo>
                  <a:lnTo>
                    <a:pt x="191" y="45"/>
                  </a:lnTo>
                  <a:lnTo>
                    <a:pt x="193" y="45"/>
                  </a:lnTo>
                  <a:lnTo>
                    <a:pt x="189" y="44"/>
                  </a:lnTo>
                  <a:lnTo>
                    <a:pt x="188" y="44"/>
                  </a:lnTo>
                  <a:lnTo>
                    <a:pt x="188" y="44"/>
                  </a:lnTo>
                  <a:lnTo>
                    <a:pt x="188" y="42"/>
                  </a:lnTo>
                  <a:lnTo>
                    <a:pt x="186" y="41"/>
                  </a:lnTo>
                  <a:lnTo>
                    <a:pt x="186" y="41"/>
                  </a:lnTo>
                  <a:lnTo>
                    <a:pt x="186" y="39"/>
                  </a:lnTo>
                  <a:lnTo>
                    <a:pt x="186" y="37"/>
                  </a:lnTo>
                  <a:lnTo>
                    <a:pt x="188" y="37"/>
                  </a:lnTo>
                  <a:lnTo>
                    <a:pt x="188" y="37"/>
                  </a:lnTo>
                  <a:lnTo>
                    <a:pt x="191" y="37"/>
                  </a:lnTo>
                  <a:lnTo>
                    <a:pt x="193" y="37"/>
                  </a:lnTo>
                  <a:lnTo>
                    <a:pt x="197" y="42"/>
                  </a:lnTo>
                  <a:lnTo>
                    <a:pt x="199" y="44"/>
                  </a:lnTo>
                  <a:lnTo>
                    <a:pt x="200" y="45"/>
                  </a:lnTo>
                  <a:lnTo>
                    <a:pt x="204" y="50"/>
                  </a:lnTo>
                  <a:lnTo>
                    <a:pt x="205" y="53"/>
                  </a:lnTo>
                  <a:lnTo>
                    <a:pt x="207" y="55"/>
                  </a:lnTo>
                  <a:lnTo>
                    <a:pt x="207" y="58"/>
                  </a:lnTo>
                  <a:lnTo>
                    <a:pt x="208" y="58"/>
                  </a:lnTo>
                  <a:lnTo>
                    <a:pt x="213" y="63"/>
                  </a:lnTo>
                  <a:lnTo>
                    <a:pt x="216" y="66"/>
                  </a:lnTo>
                  <a:lnTo>
                    <a:pt x="219" y="67"/>
                  </a:lnTo>
                  <a:lnTo>
                    <a:pt x="221" y="67"/>
                  </a:lnTo>
                  <a:lnTo>
                    <a:pt x="224" y="69"/>
                  </a:lnTo>
                  <a:lnTo>
                    <a:pt x="226" y="69"/>
                  </a:lnTo>
                  <a:lnTo>
                    <a:pt x="229" y="66"/>
                  </a:lnTo>
                  <a:lnTo>
                    <a:pt x="229" y="66"/>
                  </a:lnTo>
                  <a:lnTo>
                    <a:pt x="227" y="63"/>
                  </a:lnTo>
                  <a:lnTo>
                    <a:pt x="227" y="61"/>
                  </a:lnTo>
                  <a:lnTo>
                    <a:pt x="227" y="61"/>
                  </a:lnTo>
                  <a:lnTo>
                    <a:pt x="229" y="58"/>
                  </a:lnTo>
                  <a:lnTo>
                    <a:pt x="229" y="58"/>
                  </a:lnTo>
                  <a:lnTo>
                    <a:pt x="229" y="56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2" y="56"/>
                  </a:lnTo>
                  <a:lnTo>
                    <a:pt x="232" y="55"/>
                  </a:lnTo>
                  <a:lnTo>
                    <a:pt x="234" y="53"/>
                  </a:lnTo>
                  <a:lnTo>
                    <a:pt x="235" y="53"/>
                  </a:lnTo>
                  <a:lnTo>
                    <a:pt x="235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2" y="52"/>
                  </a:lnTo>
                  <a:lnTo>
                    <a:pt x="232" y="52"/>
                  </a:lnTo>
                  <a:lnTo>
                    <a:pt x="232" y="50"/>
                  </a:lnTo>
                  <a:lnTo>
                    <a:pt x="235" y="50"/>
                  </a:lnTo>
                  <a:lnTo>
                    <a:pt x="237" y="49"/>
                  </a:lnTo>
                  <a:lnTo>
                    <a:pt x="237" y="49"/>
                  </a:lnTo>
                  <a:lnTo>
                    <a:pt x="238" y="49"/>
                  </a:lnTo>
                  <a:lnTo>
                    <a:pt x="238" y="49"/>
                  </a:lnTo>
                  <a:lnTo>
                    <a:pt x="240" y="49"/>
                  </a:lnTo>
                  <a:lnTo>
                    <a:pt x="240" y="50"/>
                  </a:lnTo>
                  <a:lnTo>
                    <a:pt x="240" y="52"/>
                  </a:lnTo>
                  <a:lnTo>
                    <a:pt x="240" y="53"/>
                  </a:lnTo>
                  <a:lnTo>
                    <a:pt x="240" y="58"/>
                  </a:lnTo>
                  <a:lnTo>
                    <a:pt x="241" y="58"/>
                  </a:lnTo>
                  <a:lnTo>
                    <a:pt x="245" y="60"/>
                  </a:lnTo>
                  <a:lnTo>
                    <a:pt x="245" y="61"/>
                  </a:lnTo>
                  <a:lnTo>
                    <a:pt x="240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6" y="67"/>
                  </a:lnTo>
                  <a:lnTo>
                    <a:pt x="253" y="67"/>
                  </a:lnTo>
                  <a:lnTo>
                    <a:pt x="253" y="67"/>
                  </a:lnTo>
                  <a:lnTo>
                    <a:pt x="254" y="66"/>
                  </a:lnTo>
                  <a:lnTo>
                    <a:pt x="256" y="64"/>
                  </a:lnTo>
                  <a:lnTo>
                    <a:pt x="257" y="64"/>
                  </a:lnTo>
                  <a:lnTo>
                    <a:pt x="257" y="64"/>
                  </a:lnTo>
                  <a:lnTo>
                    <a:pt x="259" y="61"/>
                  </a:lnTo>
                  <a:lnTo>
                    <a:pt x="259" y="58"/>
                  </a:lnTo>
                  <a:lnTo>
                    <a:pt x="259" y="58"/>
                  </a:lnTo>
                  <a:lnTo>
                    <a:pt x="260" y="56"/>
                  </a:lnTo>
                  <a:lnTo>
                    <a:pt x="262" y="56"/>
                  </a:lnTo>
                  <a:lnTo>
                    <a:pt x="264" y="56"/>
                  </a:lnTo>
                  <a:lnTo>
                    <a:pt x="265" y="56"/>
                  </a:lnTo>
                  <a:lnTo>
                    <a:pt x="270" y="56"/>
                  </a:lnTo>
                  <a:lnTo>
                    <a:pt x="275" y="56"/>
                  </a:lnTo>
                  <a:lnTo>
                    <a:pt x="279" y="56"/>
                  </a:lnTo>
                  <a:lnTo>
                    <a:pt x="282" y="58"/>
                  </a:lnTo>
                  <a:lnTo>
                    <a:pt x="284" y="58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300" y="66"/>
                  </a:lnTo>
                  <a:lnTo>
                    <a:pt x="301" y="67"/>
                  </a:lnTo>
                  <a:lnTo>
                    <a:pt x="306" y="69"/>
                  </a:lnTo>
                  <a:lnTo>
                    <a:pt x="320" y="71"/>
                  </a:lnTo>
                  <a:lnTo>
                    <a:pt x="322" y="71"/>
                  </a:lnTo>
                  <a:lnTo>
                    <a:pt x="327" y="74"/>
                  </a:lnTo>
                  <a:lnTo>
                    <a:pt x="328" y="75"/>
                  </a:lnTo>
                  <a:lnTo>
                    <a:pt x="331" y="77"/>
                  </a:lnTo>
                  <a:lnTo>
                    <a:pt x="336" y="77"/>
                  </a:lnTo>
                  <a:lnTo>
                    <a:pt x="342" y="78"/>
                  </a:lnTo>
                  <a:lnTo>
                    <a:pt x="344" y="80"/>
                  </a:lnTo>
                  <a:lnTo>
                    <a:pt x="346" y="80"/>
                  </a:lnTo>
                  <a:lnTo>
                    <a:pt x="347" y="80"/>
                  </a:lnTo>
                  <a:lnTo>
                    <a:pt x="353" y="80"/>
                  </a:lnTo>
                  <a:lnTo>
                    <a:pt x="355" y="80"/>
                  </a:lnTo>
                  <a:lnTo>
                    <a:pt x="357" y="80"/>
                  </a:lnTo>
                  <a:lnTo>
                    <a:pt x="358" y="82"/>
                  </a:lnTo>
                  <a:lnTo>
                    <a:pt x="361" y="82"/>
                  </a:lnTo>
                  <a:lnTo>
                    <a:pt x="361" y="82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3" y="78"/>
                  </a:lnTo>
                  <a:lnTo>
                    <a:pt x="363" y="77"/>
                  </a:lnTo>
                  <a:lnTo>
                    <a:pt x="364" y="77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2" y="80"/>
                  </a:lnTo>
                  <a:lnTo>
                    <a:pt x="377" y="82"/>
                  </a:lnTo>
                  <a:lnTo>
                    <a:pt x="382" y="83"/>
                  </a:lnTo>
                  <a:lnTo>
                    <a:pt x="385" y="86"/>
                  </a:lnTo>
                  <a:lnTo>
                    <a:pt x="388" y="88"/>
                  </a:lnTo>
                  <a:lnTo>
                    <a:pt x="390" y="91"/>
                  </a:lnTo>
                  <a:lnTo>
                    <a:pt x="390" y="91"/>
                  </a:lnTo>
                  <a:lnTo>
                    <a:pt x="390" y="93"/>
                  </a:lnTo>
                  <a:lnTo>
                    <a:pt x="391" y="93"/>
                  </a:lnTo>
                  <a:lnTo>
                    <a:pt x="391" y="93"/>
                  </a:lnTo>
                  <a:lnTo>
                    <a:pt x="390" y="94"/>
                  </a:lnTo>
                  <a:lnTo>
                    <a:pt x="390" y="96"/>
                  </a:lnTo>
                  <a:lnTo>
                    <a:pt x="390" y="96"/>
                  </a:lnTo>
                  <a:lnTo>
                    <a:pt x="387" y="96"/>
                  </a:lnTo>
                  <a:lnTo>
                    <a:pt x="380" y="96"/>
                  </a:lnTo>
                  <a:lnTo>
                    <a:pt x="379" y="97"/>
                  </a:lnTo>
                  <a:lnTo>
                    <a:pt x="374" y="99"/>
                  </a:lnTo>
                  <a:lnTo>
                    <a:pt x="374" y="100"/>
                  </a:lnTo>
                  <a:lnTo>
                    <a:pt x="374" y="100"/>
                  </a:lnTo>
                  <a:lnTo>
                    <a:pt x="374" y="102"/>
                  </a:lnTo>
                  <a:lnTo>
                    <a:pt x="374" y="102"/>
                  </a:lnTo>
                  <a:lnTo>
                    <a:pt x="371" y="104"/>
                  </a:lnTo>
                  <a:lnTo>
                    <a:pt x="371" y="105"/>
                  </a:lnTo>
                  <a:lnTo>
                    <a:pt x="372" y="105"/>
                  </a:lnTo>
                  <a:lnTo>
                    <a:pt x="374" y="107"/>
                  </a:lnTo>
                  <a:lnTo>
                    <a:pt x="375" y="107"/>
                  </a:lnTo>
                  <a:lnTo>
                    <a:pt x="379" y="107"/>
                  </a:lnTo>
                  <a:lnTo>
                    <a:pt x="382" y="107"/>
                  </a:lnTo>
                  <a:lnTo>
                    <a:pt x="385" y="108"/>
                  </a:lnTo>
                  <a:lnTo>
                    <a:pt x="387" y="108"/>
                  </a:lnTo>
                  <a:lnTo>
                    <a:pt x="388" y="108"/>
                  </a:lnTo>
                  <a:lnTo>
                    <a:pt x="390" y="110"/>
                  </a:lnTo>
                  <a:lnTo>
                    <a:pt x="393" y="110"/>
                  </a:lnTo>
                  <a:lnTo>
                    <a:pt x="396" y="110"/>
                  </a:lnTo>
                  <a:lnTo>
                    <a:pt x="402" y="110"/>
                  </a:lnTo>
                  <a:lnTo>
                    <a:pt x="404" y="110"/>
                  </a:lnTo>
                  <a:lnTo>
                    <a:pt x="407" y="110"/>
                  </a:lnTo>
                  <a:lnTo>
                    <a:pt x="412" y="110"/>
                  </a:lnTo>
                  <a:lnTo>
                    <a:pt x="413" y="110"/>
                  </a:lnTo>
                  <a:lnTo>
                    <a:pt x="415" y="110"/>
                  </a:lnTo>
                  <a:lnTo>
                    <a:pt x="416" y="108"/>
                  </a:lnTo>
                  <a:lnTo>
                    <a:pt x="418" y="108"/>
                  </a:lnTo>
                  <a:lnTo>
                    <a:pt x="424" y="108"/>
                  </a:lnTo>
                  <a:lnTo>
                    <a:pt x="426" y="108"/>
                  </a:lnTo>
                  <a:lnTo>
                    <a:pt x="428" y="108"/>
                  </a:lnTo>
                  <a:lnTo>
                    <a:pt x="431" y="107"/>
                  </a:lnTo>
                  <a:lnTo>
                    <a:pt x="431" y="107"/>
                  </a:lnTo>
                  <a:lnTo>
                    <a:pt x="432" y="107"/>
                  </a:lnTo>
                  <a:lnTo>
                    <a:pt x="432" y="108"/>
                  </a:lnTo>
                  <a:lnTo>
                    <a:pt x="434" y="108"/>
                  </a:lnTo>
                  <a:lnTo>
                    <a:pt x="437" y="107"/>
                  </a:lnTo>
                  <a:lnTo>
                    <a:pt x="443" y="104"/>
                  </a:lnTo>
                  <a:lnTo>
                    <a:pt x="445" y="104"/>
                  </a:lnTo>
                  <a:lnTo>
                    <a:pt x="446" y="102"/>
                  </a:lnTo>
                  <a:lnTo>
                    <a:pt x="448" y="102"/>
                  </a:lnTo>
                  <a:lnTo>
                    <a:pt x="448" y="104"/>
                  </a:lnTo>
                  <a:lnTo>
                    <a:pt x="450" y="105"/>
                  </a:lnTo>
                  <a:lnTo>
                    <a:pt x="450" y="105"/>
                  </a:lnTo>
                  <a:lnTo>
                    <a:pt x="451" y="105"/>
                  </a:lnTo>
                  <a:lnTo>
                    <a:pt x="453" y="107"/>
                  </a:lnTo>
                  <a:lnTo>
                    <a:pt x="453" y="108"/>
                  </a:lnTo>
                  <a:lnTo>
                    <a:pt x="454" y="108"/>
                  </a:lnTo>
                  <a:lnTo>
                    <a:pt x="459" y="108"/>
                  </a:lnTo>
                  <a:lnTo>
                    <a:pt x="462" y="110"/>
                  </a:lnTo>
                  <a:lnTo>
                    <a:pt x="462" y="110"/>
                  </a:lnTo>
                  <a:lnTo>
                    <a:pt x="464" y="112"/>
                  </a:lnTo>
                  <a:lnTo>
                    <a:pt x="464" y="115"/>
                  </a:lnTo>
                  <a:lnTo>
                    <a:pt x="464" y="115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7" y="113"/>
                  </a:lnTo>
                  <a:lnTo>
                    <a:pt x="467" y="112"/>
                  </a:lnTo>
                  <a:lnTo>
                    <a:pt x="469" y="113"/>
                  </a:lnTo>
                  <a:lnTo>
                    <a:pt x="469" y="113"/>
                  </a:lnTo>
                  <a:lnTo>
                    <a:pt x="470" y="115"/>
                  </a:lnTo>
                  <a:lnTo>
                    <a:pt x="473" y="118"/>
                  </a:lnTo>
                  <a:lnTo>
                    <a:pt x="478" y="121"/>
                  </a:lnTo>
                  <a:lnTo>
                    <a:pt x="478" y="123"/>
                  </a:lnTo>
                  <a:lnTo>
                    <a:pt x="480" y="123"/>
                  </a:lnTo>
                  <a:lnTo>
                    <a:pt x="478" y="124"/>
                  </a:lnTo>
                  <a:lnTo>
                    <a:pt x="478" y="124"/>
                  </a:lnTo>
                  <a:lnTo>
                    <a:pt x="476" y="126"/>
                  </a:lnTo>
                  <a:lnTo>
                    <a:pt x="475" y="126"/>
                  </a:lnTo>
                  <a:lnTo>
                    <a:pt x="473" y="126"/>
                  </a:lnTo>
                  <a:lnTo>
                    <a:pt x="470" y="124"/>
                  </a:lnTo>
                  <a:lnTo>
                    <a:pt x="470" y="124"/>
                  </a:lnTo>
                  <a:lnTo>
                    <a:pt x="472" y="126"/>
                  </a:lnTo>
                  <a:lnTo>
                    <a:pt x="475" y="129"/>
                  </a:lnTo>
                  <a:lnTo>
                    <a:pt x="475" y="130"/>
                  </a:lnTo>
                  <a:lnTo>
                    <a:pt x="476" y="130"/>
                  </a:lnTo>
                  <a:lnTo>
                    <a:pt x="476" y="130"/>
                  </a:lnTo>
                  <a:lnTo>
                    <a:pt x="478" y="132"/>
                  </a:lnTo>
                  <a:lnTo>
                    <a:pt x="478" y="132"/>
                  </a:lnTo>
                  <a:lnTo>
                    <a:pt x="481" y="135"/>
                  </a:lnTo>
                  <a:lnTo>
                    <a:pt x="481" y="135"/>
                  </a:lnTo>
                  <a:lnTo>
                    <a:pt x="484" y="140"/>
                  </a:lnTo>
                  <a:lnTo>
                    <a:pt x="486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4" y="137"/>
                  </a:lnTo>
                  <a:lnTo>
                    <a:pt x="481" y="134"/>
                  </a:lnTo>
                  <a:lnTo>
                    <a:pt x="481" y="132"/>
                  </a:lnTo>
                  <a:lnTo>
                    <a:pt x="481" y="132"/>
                  </a:lnTo>
                  <a:lnTo>
                    <a:pt x="481" y="127"/>
                  </a:lnTo>
                  <a:lnTo>
                    <a:pt x="481" y="127"/>
                  </a:lnTo>
                  <a:lnTo>
                    <a:pt x="483" y="127"/>
                  </a:lnTo>
                  <a:lnTo>
                    <a:pt x="484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7" y="129"/>
                  </a:lnTo>
                  <a:lnTo>
                    <a:pt x="489" y="130"/>
                  </a:lnTo>
                  <a:lnTo>
                    <a:pt x="489" y="130"/>
                  </a:lnTo>
                  <a:lnTo>
                    <a:pt x="489" y="127"/>
                  </a:lnTo>
                  <a:lnTo>
                    <a:pt x="487" y="126"/>
                  </a:lnTo>
                  <a:lnTo>
                    <a:pt x="487" y="126"/>
                  </a:lnTo>
                  <a:lnTo>
                    <a:pt x="487" y="124"/>
                  </a:lnTo>
                  <a:lnTo>
                    <a:pt x="487" y="124"/>
                  </a:lnTo>
                  <a:lnTo>
                    <a:pt x="484" y="123"/>
                  </a:lnTo>
                  <a:lnTo>
                    <a:pt x="484" y="121"/>
                  </a:lnTo>
                  <a:lnTo>
                    <a:pt x="483" y="118"/>
                  </a:lnTo>
                  <a:lnTo>
                    <a:pt x="483" y="116"/>
                  </a:lnTo>
                  <a:lnTo>
                    <a:pt x="483" y="115"/>
                  </a:lnTo>
                  <a:lnTo>
                    <a:pt x="483" y="115"/>
                  </a:lnTo>
                  <a:lnTo>
                    <a:pt x="481" y="113"/>
                  </a:lnTo>
                  <a:lnTo>
                    <a:pt x="480" y="112"/>
                  </a:lnTo>
                  <a:lnTo>
                    <a:pt x="478" y="110"/>
                  </a:lnTo>
                  <a:lnTo>
                    <a:pt x="478" y="108"/>
                  </a:lnTo>
                  <a:lnTo>
                    <a:pt x="478" y="107"/>
                  </a:lnTo>
                  <a:lnTo>
                    <a:pt x="480" y="105"/>
                  </a:lnTo>
                  <a:lnTo>
                    <a:pt x="481" y="105"/>
                  </a:lnTo>
                  <a:lnTo>
                    <a:pt x="481" y="104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4" y="100"/>
                  </a:lnTo>
                  <a:lnTo>
                    <a:pt x="486" y="100"/>
                  </a:lnTo>
                  <a:lnTo>
                    <a:pt x="487" y="100"/>
                  </a:lnTo>
                  <a:lnTo>
                    <a:pt x="489" y="100"/>
                  </a:lnTo>
                  <a:lnTo>
                    <a:pt x="491" y="100"/>
                  </a:lnTo>
                  <a:lnTo>
                    <a:pt x="492" y="100"/>
                  </a:lnTo>
                  <a:lnTo>
                    <a:pt x="494" y="99"/>
                  </a:lnTo>
                  <a:lnTo>
                    <a:pt x="494" y="99"/>
                  </a:lnTo>
                  <a:lnTo>
                    <a:pt x="495" y="99"/>
                  </a:lnTo>
                  <a:lnTo>
                    <a:pt x="497" y="97"/>
                  </a:lnTo>
                  <a:lnTo>
                    <a:pt x="497" y="97"/>
                  </a:lnTo>
                  <a:lnTo>
                    <a:pt x="498" y="97"/>
                  </a:lnTo>
                  <a:lnTo>
                    <a:pt x="500" y="97"/>
                  </a:lnTo>
                  <a:lnTo>
                    <a:pt x="500" y="97"/>
                  </a:lnTo>
                  <a:lnTo>
                    <a:pt x="500" y="96"/>
                  </a:lnTo>
                  <a:lnTo>
                    <a:pt x="500" y="94"/>
                  </a:lnTo>
                  <a:lnTo>
                    <a:pt x="503" y="93"/>
                  </a:lnTo>
                  <a:lnTo>
                    <a:pt x="505" y="93"/>
                  </a:lnTo>
                  <a:lnTo>
                    <a:pt x="506" y="93"/>
                  </a:lnTo>
                  <a:lnTo>
                    <a:pt x="508" y="91"/>
                  </a:lnTo>
                  <a:lnTo>
                    <a:pt x="508" y="91"/>
                  </a:lnTo>
                  <a:lnTo>
                    <a:pt x="510" y="89"/>
                  </a:lnTo>
                  <a:lnTo>
                    <a:pt x="510" y="88"/>
                  </a:lnTo>
                  <a:lnTo>
                    <a:pt x="510" y="88"/>
                  </a:lnTo>
                  <a:lnTo>
                    <a:pt x="508" y="86"/>
                  </a:lnTo>
                  <a:lnTo>
                    <a:pt x="506" y="86"/>
                  </a:lnTo>
                  <a:lnTo>
                    <a:pt x="503" y="88"/>
                  </a:lnTo>
                  <a:lnTo>
                    <a:pt x="500" y="89"/>
                  </a:lnTo>
                  <a:lnTo>
                    <a:pt x="498" y="91"/>
                  </a:lnTo>
                  <a:lnTo>
                    <a:pt x="498" y="93"/>
                  </a:lnTo>
                  <a:lnTo>
                    <a:pt x="497" y="94"/>
                  </a:lnTo>
                  <a:lnTo>
                    <a:pt x="495" y="93"/>
                  </a:lnTo>
                  <a:lnTo>
                    <a:pt x="494" y="93"/>
                  </a:lnTo>
                  <a:lnTo>
                    <a:pt x="492" y="93"/>
                  </a:lnTo>
                  <a:lnTo>
                    <a:pt x="491" y="94"/>
                  </a:lnTo>
                  <a:lnTo>
                    <a:pt x="491" y="94"/>
                  </a:lnTo>
                  <a:lnTo>
                    <a:pt x="487" y="96"/>
                  </a:lnTo>
                  <a:lnTo>
                    <a:pt x="484" y="94"/>
                  </a:lnTo>
                  <a:lnTo>
                    <a:pt x="483" y="94"/>
                  </a:lnTo>
                  <a:lnTo>
                    <a:pt x="481" y="96"/>
                  </a:lnTo>
                  <a:lnTo>
                    <a:pt x="481" y="96"/>
                  </a:lnTo>
                  <a:lnTo>
                    <a:pt x="483" y="97"/>
                  </a:lnTo>
                  <a:lnTo>
                    <a:pt x="481" y="97"/>
                  </a:lnTo>
                  <a:lnTo>
                    <a:pt x="476" y="99"/>
                  </a:lnTo>
                  <a:lnTo>
                    <a:pt x="476" y="99"/>
                  </a:lnTo>
                  <a:lnTo>
                    <a:pt x="473" y="99"/>
                  </a:lnTo>
                  <a:lnTo>
                    <a:pt x="473" y="99"/>
                  </a:lnTo>
                  <a:lnTo>
                    <a:pt x="472" y="97"/>
                  </a:lnTo>
                  <a:lnTo>
                    <a:pt x="467" y="96"/>
                  </a:lnTo>
                  <a:lnTo>
                    <a:pt x="467" y="96"/>
                  </a:lnTo>
                  <a:lnTo>
                    <a:pt x="469" y="93"/>
                  </a:lnTo>
                  <a:lnTo>
                    <a:pt x="473" y="88"/>
                  </a:lnTo>
                  <a:lnTo>
                    <a:pt x="473" y="88"/>
                  </a:lnTo>
                  <a:lnTo>
                    <a:pt x="481" y="86"/>
                  </a:lnTo>
                  <a:lnTo>
                    <a:pt x="486" y="85"/>
                  </a:lnTo>
                  <a:lnTo>
                    <a:pt x="494" y="82"/>
                  </a:lnTo>
                  <a:lnTo>
                    <a:pt x="495" y="82"/>
                  </a:lnTo>
                  <a:lnTo>
                    <a:pt x="502" y="80"/>
                  </a:lnTo>
                  <a:lnTo>
                    <a:pt x="505" y="80"/>
                  </a:lnTo>
                  <a:lnTo>
                    <a:pt x="506" y="80"/>
                  </a:lnTo>
                  <a:lnTo>
                    <a:pt x="510" y="80"/>
                  </a:lnTo>
                  <a:lnTo>
                    <a:pt x="511" y="82"/>
                  </a:lnTo>
                  <a:lnTo>
                    <a:pt x="513" y="83"/>
                  </a:lnTo>
                  <a:lnTo>
                    <a:pt x="513" y="85"/>
                  </a:lnTo>
                  <a:lnTo>
                    <a:pt x="514" y="88"/>
                  </a:lnTo>
                  <a:lnTo>
                    <a:pt x="514" y="91"/>
                  </a:lnTo>
                  <a:lnTo>
                    <a:pt x="516" y="93"/>
                  </a:lnTo>
                  <a:lnTo>
                    <a:pt x="517" y="94"/>
                  </a:lnTo>
                  <a:lnTo>
                    <a:pt x="519" y="94"/>
                  </a:lnTo>
                  <a:lnTo>
                    <a:pt x="521" y="96"/>
                  </a:lnTo>
                  <a:lnTo>
                    <a:pt x="521" y="94"/>
                  </a:lnTo>
                  <a:lnTo>
                    <a:pt x="522" y="94"/>
                  </a:lnTo>
                  <a:lnTo>
                    <a:pt x="522" y="94"/>
                  </a:lnTo>
                  <a:lnTo>
                    <a:pt x="522" y="96"/>
                  </a:lnTo>
                  <a:lnTo>
                    <a:pt x="522" y="96"/>
                  </a:lnTo>
                  <a:lnTo>
                    <a:pt x="524" y="96"/>
                  </a:lnTo>
                  <a:lnTo>
                    <a:pt x="525" y="97"/>
                  </a:lnTo>
                  <a:lnTo>
                    <a:pt x="527" y="97"/>
                  </a:lnTo>
                  <a:lnTo>
                    <a:pt x="525" y="99"/>
                  </a:lnTo>
                  <a:lnTo>
                    <a:pt x="527" y="99"/>
                  </a:lnTo>
                  <a:lnTo>
                    <a:pt x="528" y="100"/>
                  </a:lnTo>
                  <a:lnTo>
                    <a:pt x="530" y="102"/>
                  </a:lnTo>
                  <a:lnTo>
                    <a:pt x="533" y="102"/>
                  </a:lnTo>
                  <a:lnTo>
                    <a:pt x="536" y="102"/>
                  </a:lnTo>
                  <a:lnTo>
                    <a:pt x="541" y="100"/>
                  </a:lnTo>
                  <a:lnTo>
                    <a:pt x="543" y="99"/>
                  </a:lnTo>
                  <a:lnTo>
                    <a:pt x="546" y="100"/>
                  </a:lnTo>
                  <a:lnTo>
                    <a:pt x="549" y="104"/>
                  </a:lnTo>
                  <a:lnTo>
                    <a:pt x="552" y="107"/>
                  </a:lnTo>
                  <a:lnTo>
                    <a:pt x="554" y="107"/>
                  </a:lnTo>
                  <a:lnTo>
                    <a:pt x="558" y="108"/>
                  </a:lnTo>
                  <a:lnTo>
                    <a:pt x="560" y="108"/>
                  </a:lnTo>
                  <a:lnTo>
                    <a:pt x="562" y="108"/>
                  </a:lnTo>
                  <a:lnTo>
                    <a:pt x="563" y="108"/>
                  </a:lnTo>
                  <a:lnTo>
                    <a:pt x="566" y="108"/>
                  </a:lnTo>
                  <a:lnTo>
                    <a:pt x="569" y="110"/>
                  </a:lnTo>
                  <a:lnTo>
                    <a:pt x="571" y="110"/>
                  </a:lnTo>
                  <a:lnTo>
                    <a:pt x="577" y="108"/>
                  </a:lnTo>
                  <a:lnTo>
                    <a:pt x="579" y="108"/>
                  </a:lnTo>
                  <a:lnTo>
                    <a:pt x="580" y="107"/>
                  </a:lnTo>
                  <a:lnTo>
                    <a:pt x="582" y="107"/>
                  </a:lnTo>
                  <a:lnTo>
                    <a:pt x="584" y="107"/>
                  </a:lnTo>
                  <a:lnTo>
                    <a:pt x="585" y="107"/>
                  </a:lnTo>
                  <a:lnTo>
                    <a:pt x="587" y="107"/>
                  </a:lnTo>
                  <a:lnTo>
                    <a:pt x="590" y="107"/>
                  </a:lnTo>
                  <a:lnTo>
                    <a:pt x="596" y="107"/>
                  </a:lnTo>
                  <a:lnTo>
                    <a:pt x="601" y="108"/>
                  </a:lnTo>
                  <a:lnTo>
                    <a:pt x="604" y="108"/>
                  </a:lnTo>
                  <a:lnTo>
                    <a:pt x="606" y="110"/>
                  </a:lnTo>
                  <a:lnTo>
                    <a:pt x="607" y="110"/>
                  </a:lnTo>
                  <a:lnTo>
                    <a:pt x="609" y="110"/>
                  </a:lnTo>
                  <a:lnTo>
                    <a:pt x="610" y="108"/>
                  </a:lnTo>
                  <a:lnTo>
                    <a:pt x="612" y="108"/>
                  </a:lnTo>
                  <a:lnTo>
                    <a:pt x="615" y="107"/>
                  </a:lnTo>
                  <a:lnTo>
                    <a:pt x="617" y="107"/>
                  </a:lnTo>
                  <a:lnTo>
                    <a:pt x="617" y="107"/>
                  </a:lnTo>
                  <a:lnTo>
                    <a:pt x="615" y="105"/>
                  </a:lnTo>
                  <a:lnTo>
                    <a:pt x="614" y="105"/>
                  </a:lnTo>
                  <a:lnTo>
                    <a:pt x="612" y="104"/>
                  </a:lnTo>
                  <a:lnTo>
                    <a:pt x="612" y="102"/>
                  </a:lnTo>
                  <a:lnTo>
                    <a:pt x="612" y="102"/>
                  </a:lnTo>
                  <a:lnTo>
                    <a:pt x="612" y="100"/>
                  </a:lnTo>
                  <a:lnTo>
                    <a:pt x="614" y="100"/>
                  </a:lnTo>
                  <a:lnTo>
                    <a:pt x="614" y="100"/>
                  </a:lnTo>
                  <a:lnTo>
                    <a:pt x="617" y="102"/>
                  </a:lnTo>
                  <a:lnTo>
                    <a:pt x="621" y="108"/>
                  </a:lnTo>
                  <a:lnTo>
                    <a:pt x="623" y="108"/>
                  </a:lnTo>
                  <a:lnTo>
                    <a:pt x="623" y="110"/>
                  </a:lnTo>
                  <a:lnTo>
                    <a:pt x="628" y="112"/>
                  </a:lnTo>
                  <a:lnTo>
                    <a:pt x="629" y="112"/>
                  </a:lnTo>
                  <a:lnTo>
                    <a:pt x="633" y="110"/>
                  </a:lnTo>
                  <a:lnTo>
                    <a:pt x="634" y="110"/>
                  </a:lnTo>
                  <a:lnTo>
                    <a:pt x="634" y="110"/>
                  </a:lnTo>
                  <a:lnTo>
                    <a:pt x="634" y="108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1" y="105"/>
                  </a:lnTo>
                  <a:lnTo>
                    <a:pt x="629" y="104"/>
                  </a:lnTo>
                  <a:lnTo>
                    <a:pt x="626" y="104"/>
                  </a:lnTo>
                  <a:lnTo>
                    <a:pt x="623" y="104"/>
                  </a:lnTo>
                  <a:lnTo>
                    <a:pt x="620" y="105"/>
                  </a:lnTo>
                  <a:lnTo>
                    <a:pt x="620" y="104"/>
                  </a:lnTo>
                  <a:lnTo>
                    <a:pt x="615" y="100"/>
                  </a:lnTo>
                  <a:lnTo>
                    <a:pt x="615" y="99"/>
                  </a:lnTo>
                  <a:lnTo>
                    <a:pt x="615" y="99"/>
                  </a:lnTo>
                  <a:lnTo>
                    <a:pt x="617" y="99"/>
                  </a:lnTo>
                  <a:lnTo>
                    <a:pt x="617" y="99"/>
                  </a:lnTo>
                  <a:lnTo>
                    <a:pt x="615" y="97"/>
                  </a:lnTo>
                  <a:lnTo>
                    <a:pt x="615" y="97"/>
                  </a:lnTo>
                  <a:lnTo>
                    <a:pt x="614" y="94"/>
                  </a:lnTo>
                  <a:lnTo>
                    <a:pt x="612" y="93"/>
                  </a:lnTo>
                  <a:lnTo>
                    <a:pt x="614" y="93"/>
                  </a:lnTo>
                  <a:lnTo>
                    <a:pt x="615" y="93"/>
                  </a:lnTo>
                  <a:lnTo>
                    <a:pt x="615" y="93"/>
                  </a:lnTo>
                  <a:lnTo>
                    <a:pt x="618" y="94"/>
                  </a:lnTo>
                  <a:lnTo>
                    <a:pt x="621" y="94"/>
                  </a:lnTo>
                  <a:lnTo>
                    <a:pt x="625" y="93"/>
                  </a:lnTo>
                  <a:lnTo>
                    <a:pt x="623" y="91"/>
                  </a:lnTo>
                  <a:lnTo>
                    <a:pt x="623" y="89"/>
                  </a:lnTo>
                  <a:lnTo>
                    <a:pt x="623" y="89"/>
                  </a:lnTo>
                  <a:lnTo>
                    <a:pt x="625" y="89"/>
                  </a:lnTo>
                  <a:lnTo>
                    <a:pt x="628" y="91"/>
                  </a:lnTo>
                  <a:lnTo>
                    <a:pt x="629" y="91"/>
                  </a:lnTo>
                  <a:lnTo>
                    <a:pt x="629" y="89"/>
                  </a:lnTo>
                  <a:lnTo>
                    <a:pt x="631" y="89"/>
                  </a:lnTo>
                  <a:lnTo>
                    <a:pt x="631" y="91"/>
                  </a:lnTo>
                  <a:lnTo>
                    <a:pt x="633" y="91"/>
                  </a:lnTo>
                  <a:lnTo>
                    <a:pt x="634" y="93"/>
                  </a:lnTo>
                  <a:lnTo>
                    <a:pt x="636" y="94"/>
                  </a:lnTo>
                  <a:lnTo>
                    <a:pt x="637" y="96"/>
                  </a:lnTo>
                  <a:lnTo>
                    <a:pt x="637" y="96"/>
                  </a:lnTo>
                  <a:lnTo>
                    <a:pt x="642" y="96"/>
                  </a:lnTo>
                  <a:lnTo>
                    <a:pt x="645" y="94"/>
                  </a:lnTo>
                  <a:lnTo>
                    <a:pt x="645" y="96"/>
                  </a:lnTo>
                  <a:lnTo>
                    <a:pt x="644" y="96"/>
                  </a:lnTo>
                  <a:lnTo>
                    <a:pt x="640" y="100"/>
                  </a:lnTo>
                  <a:lnTo>
                    <a:pt x="640" y="102"/>
                  </a:lnTo>
                  <a:lnTo>
                    <a:pt x="642" y="100"/>
                  </a:lnTo>
                  <a:lnTo>
                    <a:pt x="644" y="100"/>
                  </a:lnTo>
                  <a:lnTo>
                    <a:pt x="644" y="100"/>
                  </a:lnTo>
                  <a:lnTo>
                    <a:pt x="644" y="99"/>
                  </a:lnTo>
                  <a:lnTo>
                    <a:pt x="645" y="99"/>
                  </a:lnTo>
                  <a:lnTo>
                    <a:pt x="650" y="96"/>
                  </a:lnTo>
                  <a:lnTo>
                    <a:pt x="651" y="96"/>
                  </a:lnTo>
                  <a:lnTo>
                    <a:pt x="650" y="99"/>
                  </a:lnTo>
                  <a:lnTo>
                    <a:pt x="648" y="107"/>
                  </a:lnTo>
                  <a:lnTo>
                    <a:pt x="648" y="110"/>
                  </a:lnTo>
                  <a:lnTo>
                    <a:pt x="648" y="110"/>
                  </a:lnTo>
                  <a:lnTo>
                    <a:pt x="645" y="113"/>
                  </a:lnTo>
                  <a:lnTo>
                    <a:pt x="645" y="115"/>
                  </a:lnTo>
                  <a:lnTo>
                    <a:pt x="648" y="118"/>
                  </a:lnTo>
                  <a:lnTo>
                    <a:pt x="648" y="118"/>
                  </a:lnTo>
                  <a:lnTo>
                    <a:pt x="648" y="119"/>
                  </a:lnTo>
                  <a:lnTo>
                    <a:pt x="648" y="121"/>
                  </a:lnTo>
                  <a:lnTo>
                    <a:pt x="651" y="121"/>
                  </a:lnTo>
                  <a:lnTo>
                    <a:pt x="653" y="119"/>
                  </a:lnTo>
                  <a:lnTo>
                    <a:pt x="655" y="119"/>
                  </a:lnTo>
                  <a:lnTo>
                    <a:pt x="655" y="119"/>
                  </a:lnTo>
                  <a:lnTo>
                    <a:pt x="655" y="123"/>
                  </a:lnTo>
                  <a:lnTo>
                    <a:pt x="655" y="123"/>
                  </a:lnTo>
                  <a:lnTo>
                    <a:pt x="656" y="123"/>
                  </a:lnTo>
                  <a:lnTo>
                    <a:pt x="658" y="123"/>
                  </a:lnTo>
                  <a:lnTo>
                    <a:pt x="658" y="123"/>
                  </a:lnTo>
                  <a:lnTo>
                    <a:pt x="659" y="123"/>
                  </a:lnTo>
                  <a:lnTo>
                    <a:pt x="659" y="124"/>
                  </a:lnTo>
                  <a:lnTo>
                    <a:pt x="659" y="126"/>
                  </a:lnTo>
                  <a:lnTo>
                    <a:pt x="659" y="127"/>
                  </a:lnTo>
                  <a:lnTo>
                    <a:pt x="659" y="127"/>
                  </a:lnTo>
                  <a:lnTo>
                    <a:pt x="658" y="127"/>
                  </a:lnTo>
                  <a:lnTo>
                    <a:pt x="658" y="127"/>
                  </a:lnTo>
                  <a:lnTo>
                    <a:pt x="656" y="127"/>
                  </a:lnTo>
                  <a:lnTo>
                    <a:pt x="655" y="127"/>
                  </a:lnTo>
                  <a:lnTo>
                    <a:pt x="653" y="127"/>
                  </a:lnTo>
                  <a:lnTo>
                    <a:pt x="651" y="127"/>
                  </a:lnTo>
                  <a:lnTo>
                    <a:pt x="651" y="127"/>
                  </a:lnTo>
                  <a:lnTo>
                    <a:pt x="650" y="127"/>
                  </a:lnTo>
                  <a:lnTo>
                    <a:pt x="648" y="127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7"/>
                  </a:lnTo>
                  <a:lnTo>
                    <a:pt x="653" y="134"/>
                  </a:lnTo>
                  <a:lnTo>
                    <a:pt x="653" y="135"/>
                  </a:lnTo>
                  <a:lnTo>
                    <a:pt x="655" y="137"/>
                  </a:lnTo>
                  <a:lnTo>
                    <a:pt x="655" y="137"/>
                  </a:lnTo>
                  <a:lnTo>
                    <a:pt x="655" y="135"/>
                  </a:lnTo>
                  <a:lnTo>
                    <a:pt x="655" y="134"/>
                  </a:lnTo>
                  <a:lnTo>
                    <a:pt x="651" y="130"/>
                  </a:lnTo>
                  <a:lnTo>
                    <a:pt x="650" y="129"/>
                  </a:lnTo>
                  <a:lnTo>
                    <a:pt x="650" y="129"/>
                  </a:lnTo>
                  <a:lnTo>
                    <a:pt x="651" y="129"/>
                  </a:lnTo>
                  <a:lnTo>
                    <a:pt x="656" y="129"/>
                  </a:lnTo>
                  <a:lnTo>
                    <a:pt x="658" y="129"/>
                  </a:lnTo>
                  <a:lnTo>
                    <a:pt x="659" y="129"/>
                  </a:lnTo>
                  <a:lnTo>
                    <a:pt x="661" y="127"/>
                  </a:lnTo>
                  <a:lnTo>
                    <a:pt x="661" y="123"/>
                  </a:lnTo>
                  <a:lnTo>
                    <a:pt x="661" y="121"/>
                  </a:lnTo>
                  <a:lnTo>
                    <a:pt x="661" y="118"/>
                  </a:lnTo>
                  <a:lnTo>
                    <a:pt x="659" y="115"/>
                  </a:lnTo>
                  <a:lnTo>
                    <a:pt x="659" y="112"/>
                  </a:lnTo>
                  <a:lnTo>
                    <a:pt x="656" y="110"/>
                  </a:lnTo>
                  <a:lnTo>
                    <a:pt x="656" y="108"/>
                  </a:lnTo>
                  <a:lnTo>
                    <a:pt x="659" y="102"/>
                  </a:lnTo>
                  <a:lnTo>
                    <a:pt x="659" y="102"/>
                  </a:lnTo>
                  <a:lnTo>
                    <a:pt x="659" y="100"/>
                  </a:lnTo>
                  <a:lnTo>
                    <a:pt x="662" y="100"/>
                  </a:lnTo>
                  <a:lnTo>
                    <a:pt x="664" y="100"/>
                  </a:lnTo>
                  <a:lnTo>
                    <a:pt x="666" y="100"/>
                  </a:lnTo>
                  <a:lnTo>
                    <a:pt x="667" y="102"/>
                  </a:lnTo>
                  <a:lnTo>
                    <a:pt x="669" y="100"/>
                  </a:lnTo>
                  <a:lnTo>
                    <a:pt x="674" y="97"/>
                  </a:lnTo>
                  <a:lnTo>
                    <a:pt x="675" y="97"/>
                  </a:lnTo>
                  <a:lnTo>
                    <a:pt x="677" y="96"/>
                  </a:lnTo>
                  <a:lnTo>
                    <a:pt x="678" y="93"/>
                  </a:lnTo>
                  <a:lnTo>
                    <a:pt x="681" y="91"/>
                  </a:lnTo>
                  <a:lnTo>
                    <a:pt x="685" y="89"/>
                  </a:lnTo>
                  <a:lnTo>
                    <a:pt x="688" y="88"/>
                  </a:lnTo>
                  <a:lnTo>
                    <a:pt x="688" y="86"/>
                  </a:lnTo>
                  <a:lnTo>
                    <a:pt x="686" y="86"/>
                  </a:lnTo>
                  <a:lnTo>
                    <a:pt x="685" y="86"/>
                  </a:lnTo>
                  <a:lnTo>
                    <a:pt x="685" y="85"/>
                  </a:lnTo>
                  <a:lnTo>
                    <a:pt x="685" y="83"/>
                  </a:lnTo>
                  <a:lnTo>
                    <a:pt x="685" y="82"/>
                  </a:lnTo>
                  <a:lnTo>
                    <a:pt x="685" y="80"/>
                  </a:lnTo>
                  <a:lnTo>
                    <a:pt x="685" y="78"/>
                  </a:lnTo>
                  <a:lnTo>
                    <a:pt x="683" y="78"/>
                  </a:lnTo>
                  <a:lnTo>
                    <a:pt x="683" y="77"/>
                  </a:lnTo>
                  <a:lnTo>
                    <a:pt x="681" y="77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0" y="82"/>
                  </a:lnTo>
                  <a:lnTo>
                    <a:pt x="678" y="83"/>
                  </a:lnTo>
                  <a:lnTo>
                    <a:pt x="677" y="83"/>
                  </a:lnTo>
                  <a:lnTo>
                    <a:pt x="674" y="83"/>
                  </a:lnTo>
                  <a:lnTo>
                    <a:pt x="672" y="83"/>
                  </a:lnTo>
                  <a:lnTo>
                    <a:pt x="672" y="82"/>
                  </a:lnTo>
                  <a:lnTo>
                    <a:pt x="672" y="80"/>
                  </a:lnTo>
                  <a:lnTo>
                    <a:pt x="674" y="78"/>
                  </a:lnTo>
                  <a:lnTo>
                    <a:pt x="677" y="75"/>
                  </a:lnTo>
                  <a:lnTo>
                    <a:pt x="678" y="74"/>
                  </a:lnTo>
                  <a:lnTo>
                    <a:pt x="678" y="74"/>
                  </a:lnTo>
                  <a:lnTo>
                    <a:pt x="677" y="74"/>
                  </a:lnTo>
                  <a:lnTo>
                    <a:pt x="677" y="74"/>
                  </a:lnTo>
                  <a:lnTo>
                    <a:pt x="675" y="71"/>
                  </a:lnTo>
                  <a:lnTo>
                    <a:pt x="677" y="71"/>
                  </a:lnTo>
                  <a:lnTo>
                    <a:pt x="677" y="69"/>
                  </a:lnTo>
                  <a:lnTo>
                    <a:pt x="678" y="69"/>
                  </a:lnTo>
                  <a:lnTo>
                    <a:pt x="681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3" y="71"/>
                  </a:lnTo>
                  <a:lnTo>
                    <a:pt x="683" y="71"/>
                  </a:lnTo>
                  <a:lnTo>
                    <a:pt x="683" y="72"/>
                  </a:lnTo>
                  <a:lnTo>
                    <a:pt x="686" y="69"/>
                  </a:lnTo>
                  <a:lnTo>
                    <a:pt x="688" y="69"/>
                  </a:lnTo>
                  <a:lnTo>
                    <a:pt x="688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6" y="66"/>
                  </a:lnTo>
                  <a:lnTo>
                    <a:pt x="686" y="64"/>
                  </a:lnTo>
                  <a:lnTo>
                    <a:pt x="685" y="64"/>
                  </a:lnTo>
                  <a:lnTo>
                    <a:pt x="683" y="64"/>
                  </a:lnTo>
                  <a:lnTo>
                    <a:pt x="681" y="66"/>
                  </a:lnTo>
                  <a:lnTo>
                    <a:pt x="680" y="66"/>
                  </a:lnTo>
                  <a:lnTo>
                    <a:pt x="678" y="66"/>
                  </a:lnTo>
                  <a:lnTo>
                    <a:pt x="677" y="66"/>
                  </a:lnTo>
                  <a:lnTo>
                    <a:pt x="675" y="66"/>
                  </a:lnTo>
                  <a:lnTo>
                    <a:pt x="674" y="64"/>
                  </a:lnTo>
                  <a:lnTo>
                    <a:pt x="672" y="63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1" y="60"/>
                  </a:lnTo>
                  <a:lnTo>
                    <a:pt x="658" y="60"/>
                  </a:lnTo>
                  <a:lnTo>
                    <a:pt x="656" y="58"/>
                  </a:lnTo>
                  <a:lnTo>
                    <a:pt x="655" y="58"/>
                  </a:lnTo>
                  <a:lnTo>
                    <a:pt x="653" y="58"/>
                  </a:lnTo>
                  <a:lnTo>
                    <a:pt x="651" y="56"/>
                  </a:lnTo>
                  <a:lnTo>
                    <a:pt x="650" y="56"/>
                  </a:lnTo>
                  <a:lnTo>
                    <a:pt x="650" y="55"/>
                  </a:lnTo>
                  <a:lnTo>
                    <a:pt x="648" y="53"/>
                  </a:lnTo>
                  <a:lnTo>
                    <a:pt x="647" y="52"/>
                  </a:lnTo>
                  <a:lnTo>
                    <a:pt x="644" y="49"/>
                  </a:lnTo>
                  <a:lnTo>
                    <a:pt x="644" y="47"/>
                  </a:lnTo>
                  <a:lnTo>
                    <a:pt x="644" y="45"/>
                  </a:lnTo>
                  <a:lnTo>
                    <a:pt x="644" y="44"/>
                  </a:lnTo>
                  <a:lnTo>
                    <a:pt x="647" y="39"/>
                  </a:lnTo>
                  <a:lnTo>
                    <a:pt x="647" y="39"/>
                  </a:lnTo>
                  <a:lnTo>
                    <a:pt x="648" y="37"/>
                  </a:lnTo>
                  <a:lnTo>
                    <a:pt x="650" y="37"/>
                  </a:lnTo>
                  <a:lnTo>
                    <a:pt x="650" y="37"/>
                  </a:lnTo>
                  <a:lnTo>
                    <a:pt x="653" y="37"/>
                  </a:lnTo>
                  <a:lnTo>
                    <a:pt x="651" y="36"/>
                  </a:lnTo>
                  <a:lnTo>
                    <a:pt x="651" y="36"/>
                  </a:lnTo>
                  <a:lnTo>
                    <a:pt x="653" y="34"/>
                  </a:lnTo>
                  <a:lnTo>
                    <a:pt x="653" y="33"/>
                  </a:lnTo>
                  <a:lnTo>
                    <a:pt x="648" y="34"/>
                  </a:lnTo>
                  <a:lnTo>
                    <a:pt x="647" y="34"/>
                  </a:lnTo>
                  <a:lnTo>
                    <a:pt x="645" y="34"/>
                  </a:lnTo>
                  <a:lnTo>
                    <a:pt x="644" y="31"/>
                  </a:lnTo>
                  <a:lnTo>
                    <a:pt x="644" y="28"/>
                  </a:lnTo>
                  <a:lnTo>
                    <a:pt x="644" y="25"/>
                  </a:lnTo>
                  <a:lnTo>
                    <a:pt x="644" y="23"/>
                  </a:lnTo>
                  <a:lnTo>
                    <a:pt x="644" y="22"/>
                  </a:lnTo>
                  <a:lnTo>
                    <a:pt x="644" y="22"/>
                  </a:lnTo>
                  <a:lnTo>
                    <a:pt x="645" y="22"/>
                  </a:lnTo>
                  <a:lnTo>
                    <a:pt x="645" y="20"/>
                  </a:lnTo>
                  <a:lnTo>
                    <a:pt x="645" y="19"/>
                  </a:lnTo>
                  <a:lnTo>
                    <a:pt x="645" y="19"/>
                  </a:lnTo>
                  <a:lnTo>
                    <a:pt x="647" y="17"/>
                  </a:lnTo>
                  <a:lnTo>
                    <a:pt x="648" y="15"/>
                  </a:lnTo>
                  <a:lnTo>
                    <a:pt x="650" y="14"/>
                  </a:lnTo>
                  <a:lnTo>
                    <a:pt x="651" y="14"/>
                  </a:lnTo>
                  <a:lnTo>
                    <a:pt x="651" y="15"/>
                  </a:lnTo>
                  <a:lnTo>
                    <a:pt x="653" y="15"/>
                  </a:lnTo>
                  <a:lnTo>
                    <a:pt x="655" y="17"/>
                  </a:lnTo>
                  <a:lnTo>
                    <a:pt x="656" y="17"/>
                  </a:lnTo>
                  <a:lnTo>
                    <a:pt x="658" y="17"/>
                  </a:lnTo>
                  <a:lnTo>
                    <a:pt x="659" y="14"/>
                  </a:lnTo>
                  <a:lnTo>
                    <a:pt x="659" y="12"/>
                  </a:lnTo>
                  <a:lnTo>
                    <a:pt x="659" y="12"/>
                  </a:lnTo>
                  <a:lnTo>
                    <a:pt x="656" y="12"/>
                  </a:lnTo>
                  <a:lnTo>
                    <a:pt x="655" y="12"/>
                  </a:lnTo>
                  <a:lnTo>
                    <a:pt x="653" y="12"/>
                  </a:lnTo>
                  <a:lnTo>
                    <a:pt x="653" y="11"/>
                  </a:lnTo>
                  <a:lnTo>
                    <a:pt x="653" y="9"/>
                  </a:lnTo>
                  <a:lnTo>
                    <a:pt x="656" y="8"/>
                  </a:lnTo>
                  <a:lnTo>
                    <a:pt x="658" y="4"/>
                  </a:lnTo>
                  <a:lnTo>
                    <a:pt x="662" y="1"/>
                  </a:lnTo>
                  <a:lnTo>
                    <a:pt x="667" y="0"/>
                  </a:lnTo>
                  <a:lnTo>
                    <a:pt x="669" y="0"/>
                  </a:lnTo>
                  <a:lnTo>
                    <a:pt x="6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6" name="Freeform 313">
              <a:extLst>
                <a:ext uri="{FF2B5EF4-FFF2-40B4-BE49-F238E27FC236}">
                  <a16:creationId xmlns:a16="http://schemas.microsoft.com/office/drawing/2014/main" id="{C4F7178D-DC2B-4A41-972F-E4DAC1FA2DC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12333" y="1825407"/>
              <a:ext cx="1625651" cy="588665"/>
            </a:xfrm>
            <a:custGeom>
              <a:avLst/>
              <a:gdLst>
                <a:gd name="T0" fmla="*/ 68 w 834"/>
                <a:gd name="T1" fmla="*/ 37 h 302"/>
                <a:gd name="T2" fmla="*/ 112 w 834"/>
                <a:gd name="T3" fmla="*/ 44 h 302"/>
                <a:gd name="T4" fmla="*/ 156 w 834"/>
                <a:gd name="T5" fmla="*/ 61 h 302"/>
                <a:gd name="T6" fmla="*/ 165 w 834"/>
                <a:gd name="T7" fmla="*/ 18 h 302"/>
                <a:gd name="T8" fmla="*/ 214 w 834"/>
                <a:gd name="T9" fmla="*/ 83 h 302"/>
                <a:gd name="T10" fmla="*/ 257 w 834"/>
                <a:gd name="T11" fmla="*/ 115 h 302"/>
                <a:gd name="T12" fmla="*/ 230 w 834"/>
                <a:gd name="T13" fmla="*/ 121 h 302"/>
                <a:gd name="T14" fmla="*/ 216 w 834"/>
                <a:gd name="T15" fmla="*/ 135 h 302"/>
                <a:gd name="T16" fmla="*/ 137 w 834"/>
                <a:gd name="T17" fmla="*/ 140 h 302"/>
                <a:gd name="T18" fmla="*/ 27 w 834"/>
                <a:gd name="T19" fmla="*/ 111 h 302"/>
                <a:gd name="T20" fmla="*/ 28 w 834"/>
                <a:gd name="T21" fmla="*/ 91 h 302"/>
                <a:gd name="T22" fmla="*/ 9 w 834"/>
                <a:gd name="T23" fmla="*/ 64 h 302"/>
                <a:gd name="T24" fmla="*/ 208 w 834"/>
                <a:gd name="T25" fmla="*/ 18 h 302"/>
                <a:gd name="T26" fmla="*/ 607 w 834"/>
                <a:gd name="T27" fmla="*/ 15 h 302"/>
                <a:gd name="T28" fmla="*/ 552 w 834"/>
                <a:gd name="T29" fmla="*/ 14 h 302"/>
                <a:gd name="T30" fmla="*/ 473 w 834"/>
                <a:gd name="T31" fmla="*/ 56 h 302"/>
                <a:gd name="T32" fmla="*/ 489 w 834"/>
                <a:gd name="T33" fmla="*/ 63 h 302"/>
                <a:gd name="T34" fmla="*/ 482 w 834"/>
                <a:gd name="T35" fmla="*/ 34 h 302"/>
                <a:gd name="T36" fmla="*/ 552 w 834"/>
                <a:gd name="T37" fmla="*/ 20 h 302"/>
                <a:gd name="T38" fmla="*/ 552 w 834"/>
                <a:gd name="T39" fmla="*/ 56 h 302"/>
                <a:gd name="T40" fmla="*/ 586 w 834"/>
                <a:gd name="T41" fmla="*/ 47 h 302"/>
                <a:gd name="T42" fmla="*/ 626 w 834"/>
                <a:gd name="T43" fmla="*/ 56 h 302"/>
                <a:gd name="T44" fmla="*/ 638 w 834"/>
                <a:gd name="T45" fmla="*/ 72 h 302"/>
                <a:gd name="T46" fmla="*/ 689 w 834"/>
                <a:gd name="T47" fmla="*/ 70 h 302"/>
                <a:gd name="T48" fmla="*/ 684 w 834"/>
                <a:gd name="T49" fmla="*/ 92 h 302"/>
                <a:gd name="T50" fmla="*/ 731 w 834"/>
                <a:gd name="T51" fmla="*/ 92 h 302"/>
                <a:gd name="T52" fmla="*/ 733 w 834"/>
                <a:gd name="T53" fmla="*/ 104 h 302"/>
                <a:gd name="T54" fmla="*/ 741 w 834"/>
                <a:gd name="T55" fmla="*/ 121 h 302"/>
                <a:gd name="T56" fmla="*/ 727 w 834"/>
                <a:gd name="T57" fmla="*/ 137 h 302"/>
                <a:gd name="T58" fmla="*/ 755 w 834"/>
                <a:gd name="T59" fmla="*/ 157 h 302"/>
                <a:gd name="T60" fmla="*/ 782 w 834"/>
                <a:gd name="T61" fmla="*/ 157 h 302"/>
                <a:gd name="T62" fmla="*/ 805 w 834"/>
                <a:gd name="T63" fmla="*/ 181 h 302"/>
                <a:gd name="T64" fmla="*/ 815 w 834"/>
                <a:gd name="T65" fmla="*/ 196 h 302"/>
                <a:gd name="T66" fmla="*/ 804 w 834"/>
                <a:gd name="T67" fmla="*/ 225 h 302"/>
                <a:gd name="T68" fmla="*/ 783 w 834"/>
                <a:gd name="T69" fmla="*/ 204 h 302"/>
                <a:gd name="T70" fmla="*/ 747 w 834"/>
                <a:gd name="T71" fmla="*/ 192 h 302"/>
                <a:gd name="T72" fmla="*/ 738 w 834"/>
                <a:gd name="T73" fmla="*/ 211 h 302"/>
                <a:gd name="T74" fmla="*/ 757 w 834"/>
                <a:gd name="T75" fmla="*/ 230 h 302"/>
                <a:gd name="T76" fmla="*/ 777 w 834"/>
                <a:gd name="T77" fmla="*/ 252 h 302"/>
                <a:gd name="T78" fmla="*/ 779 w 834"/>
                <a:gd name="T79" fmla="*/ 271 h 302"/>
                <a:gd name="T80" fmla="*/ 757 w 834"/>
                <a:gd name="T81" fmla="*/ 271 h 302"/>
                <a:gd name="T82" fmla="*/ 738 w 834"/>
                <a:gd name="T83" fmla="*/ 274 h 302"/>
                <a:gd name="T84" fmla="*/ 746 w 834"/>
                <a:gd name="T85" fmla="*/ 296 h 302"/>
                <a:gd name="T86" fmla="*/ 687 w 834"/>
                <a:gd name="T87" fmla="*/ 263 h 302"/>
                <a:gd name="T88" fmla="*/ 651 w 834"/>
                <a:gd name="T89" fmla="*/ 242 h 302"/>
                <a:gd name="T90" fmla="*/ 615 w 834"/>
                <a:gd name="T91" fmla="*/ 247 h 302"/>
                <a:gd name="T92" fmla="*/ 610 w 834"/>
                <a:gd name="T93" fmla="*/ 220 h 302"/>
                <a:gd name="T94" fmla="*/ 649 w 834"/>
                <a:gd name="T95" fmla="*/ 217 h 302"/>
                <a:gd name="T96" fmla="*/ 664 w 834"/>
                <a:gd name="T97" fmla="*/ 155 h 302"/>
                <a:gd name="T98" fmla="*/ 640 w 834"/>
                <a:gd name="T99" fmla="*/ 135 h 302"/>
                <a:gd name="T100" fmla="*/ 624 w 834"/>
                <a:gd name="T101" fmla="*/ 124 h 302"/>
                <a:gd name="T102" fmla="*/ 596 w 834"/>
                <a:gd name="T103" fmla="*/ 100 h 302"/>
                <a:gd name="T104" fmla="*/ 552 w 834"/>
                <a:gd name="T105" fmla="*/ 105 h 302"/>
                <a:gd name="T106" fmla="*/ 470 w 834"/>
                <a:gd name="T107" fmla="*/ 96 h 302"/>
                <a:gd name="T108" fmla="*/ 454 w 834"/>
                <a:gd name="T109" fmla="*/ 81 h 302"/>
                <a:gd name="T110" fmla="*/ 429 w 834"/>
                <a:gd name="T111" fmla="*/ 25 h 302"/>
                <a:gd name="T112" fmla="*/ 312 w 834"/>
                <a:gd name="T113" fmla="*/ 11 h 302"/>
                <a:gd name="T114" fmla="*/ 315 w 834"/>
                <a:gd name="T115" fmla="*/ 36 h 302"/>
                <a:gd name="T116" fmla="*/ 299 w 834"/>
                <a:gd name="T117" fmla="*/ 61 h 302"/>
                <a:gd name="T118" fmla="*/ 255 w 834"/>
                <a:gd name="T119" fmla="*/ 45 h 302"/>
                <a:gd name="T120" fmla="*/ 271 w 834"/>
                <a:gd name="T121" fmla="*/ 29 h 302"/>
                <a:gd name="T122" fmla="*/ 261 w 834"/>
                <a:gd name="T123" fmla="*/ 1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34" h="302">
                  <a:moveTo>
                    <a:pt x="320" y="22"/>
                  </a:moveTo>
                  <a:lnTo>
                    <a:pt x="320" y="22"/>
                  </a:lnTo>
                  <a:lnTo>
                    <a:pt x="321" y="23"/>
                  </a:lnTo>
                  <a:lnTo>
                    <a:pt x="321" y="23"/>
                  </a:lnTo>
                  <a:lnTo>
                    <a:pt x="323" y="23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3" y="26"/>
                  </a:lnTo>
                  <a:lnTo>
                    <a:pt x="323" y="28"/>
                  </a:lnTo>
                  <a:lnTo>
                    <a:pt x="321" y="28"/>
                  </a:lnTo>
                  <a:lnTo>
                    <a:pt x="321" y="28"/>
                  </a:lnTo>
                  <a:lnTo>
                    <a:pt x="318" y="28"/>
                  </a:lnTo>
                  <a:lnTo>
                    <a:pt x="317" y="26"/>
                  </a:lnTo>
                  <a:lnTo>
                    <a:pt x="317" y="25"/>
                  </a:lnTo>
                  <a:lnTo>
                    <a:pt x="317" y="23"/>
                  </a:lnTo>
                  <a:lnTo>
                    <a:pt x="317" y="23"/>
                  </a:lnTo>
                  <a:lnTo>
                    <a:pt x="317" y="22"/>
                  </a:lnTo>
                  <a:lnTo>
                    <a:pt x="320" y="22"/>
                  </a:lnTo>
                  <a:close/>
                  <a:moveTo>
                    <a:pt x="63" y="17"/>
                  </a:moveTo>
                  <a:lnTo>
                    <a:pt x="68" y="17"/>
                  </a:lnTo>
                  <a:lnTo>
                    <a:pt x="69" y="18"/>
                  </a:lnTo>
                  <a:lnTo>
                    <a:pt x="69" y="18"/>
                  </a:lnTo>
                  <a:lnTo>
                    <a:pt x="71" y="20"/>
                  </a:lnTo>
                  <a:lnTo>
                    <a:pt x="71" y="22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1" y="28"/>
                  </a:lnTo>
                  <a:lnTo>
                    <a:pt x="71" y="29"/>
                  </a:lnTo>
                  <a:lnTo>
                    <a:pt x="71" y="31"/>
                  </a:lnTo>
                  <a:lnTo>
                    <a:pt x="69" y="31"/>
                  </a:lnTo>
                  <a:lnTo>
                    <a:pt x="68" y="34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8" y="37"/>
                  </a:lnTo>
                  <a:lnTo>
                    <a:pt x="69" y="37"/>
                  </a:lnTo>
                  <a:lnTo>
                    <a:pt x="72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9" y="36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80" y="29"/>
                  </a:lnTo>
                  <a:lnTo>
                    <a:pt x="82" y="28"/>
                  </a:lnTo>
                  <a:lnTo>
                    <a:pt x="83" y="26"/>
                  </a:lnTo>
                  <a:lnTo>
                    <a:pt x="85" y="26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101" y="29"/>
                  </a:lnTo>
                  <a:lnTo>
                    <a:pt x="109" y="33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0" y="39"/>
                  </a:lnTo>
                  <a:lnTo>
                    <a:pt x="107" y="42"/>
                  </a:lnTo>
                  <a:lnTo>
                    <a:pt x="104" y="44"/>
                  </a:lnTo>
                  <a:lnTo>
                    <a:pt x="102" y="44"/>
                  </a:lnTo>
                  <a:lnTo>
                    <a:pt x="104" y="45"/>
                  </a:lnTo>
                  <a:lnTo>
                    <a:pt x="105" y="45"/>
                  </a:lnTo>
                  <a:lnTo>
                    <a:pt x="107" y="44"/>
                  </a:lnTo>
                  <a:lnTo>
                    <a:pt x="109" y="42"/>
                  </a:lnTo>
                  <a:lnTo>
                    <a:pt x="110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3" y="44"/>
                  </a:lnTo>
                  <a:lnTo>
                    <a:pt x="116" y="42"/>
                  </a:lnTo>
                  <a:lnTo>
                    <a:pt x="118" y="39"/>
                  </a:lnTo>
                  <a:lnTo>
                    <a:pt x="123" y="37"/>
                  </a:lnTo>
                  <a:lnTo>
                    <a:pt x="123" y="36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3"/>
                  </a:lnTo>
                  <a:lnTo>
                    <a:pt x="126" y="33"/>
                  </a:lnTo>
                  <a:lnTo>
                    <a:pt x="121" y="29"/>
                  </a:lnTo>
                  <a:lnTo>
                    <a:pt x="120" y="28"/>
                  </a:lnTo>
                  <a:lnTo>
                    <a:pt x="120" y="26"/>
                  </a:lnTo>
                  <a:lnTo>
                    <a:pt x="123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5" y="29"/>
                  </a:lnTo>
                  <a:lnTo>
                    <a:pt x="137" y="31"/>
                  </a:lnTo>
                  <a:lnTo>
                    <a:pt x="138" y="33"/>
                  </a:lnTo>
                  <a:lnTo>
                    <a:pt x="142" y="34"/>
                  </a:lnTo>
                  <a:lnTo>
                    <a:pt x="143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7"/>
                  </a:lnTo>
                  <a:lnTo>
                    <a:pt x="145" y="37"/>
                  </a:lnTo>
                  <a:lnTo>
                    <a:pt x="146" y="39"/>
                  </a:lnTo>
                  <a:lnTo>
                    <a:pt x="148" y="39"/>
                  </a:lnTo>
                  <a:lnTo>
                    <a:pt x="148" y="40"/>
                  </a:lnTo>
                  <a:lnTo>
                    <a:pt x="150" y="42"/>
                  </a:lnTo>
                  <a:lnTo>
                    <a:pt x="151" y="45"/>
                  </a:lnTo>
                  <a:lnTo>
                    <a:pt x="151" y="50"/>
                  </a:lnTo>
                  <a:lnTo>
                    <a:pt x="154" y="56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9" y="63"/>
                  </a:lnTo>
                  <a:lnTo>
                    <a:pt x="159" y="64"/>
                  </a:lnTo>
                  <a:lnTo>
                    <a:pt x="161" y="64"/>
                  </a:lnTo>
                  <a:lnTo>
                    <a:pt x="162" y="64"/>
                  </a:lnTo>
                  <a:lnTo>
                    <a:pt x="162" y="63"/>
                  </a:lnTo>
                  <a:lnTo>
                    <a:pt x="164" y="61"/>
                  </a:lnTo>
                  <a:lnTo>
                    <a:pt x="168" y="59"/>
                  </a:lnTo>
                  <a:lnTo>
                    <a:pt x="168" y="58"/>
                  </a:lnTo>
                  <a:lnTo>
                    <a:pt x="167" y="58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8" y="56"/>
                  </a:lnTo>
                  <a:lnTo>
                    <a:pt x="165" y="53"/>
                  </a:lnTo>
                  <a:lnTo>
                    <a:pt x="162" y="50"/>
                  </a:lnTo>
                  <a:lnTo>
                    <a:pt x="162" y="45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1" y="40"/>
                  </a:lnTo>
                  <a:lnTo>
                    <a:pt x="161" y="40"/>
                  </a:lnTo>
                  <a:lnTo>
                    <a:pt x="159" y="39"/>
                  </a:lnTo>
                  <a:lnTo>
                    <a:pt x="159" y="39"/>
                  </a:lnTo>
                  <a:lnTo>
                    <a:pt x="159" y="37"/>
                  </a:lnTo>
                  <a:lnTo>
                    <a:pt x="159" y="36"/>
                  </a:lnTo>
                  <a:lnTo>
                    <a:pt x="156" y="23"/>
                  </a:lnTo>
                  <a:lnTo>
                    <a:pt x="156" y="22"/>
                  </a:lnTo>
                  <a:lnTo>
                    <a:pt x="156" y="22"/>
                  </a:lnTo>
                  <a:lnTo>
                    <a:pt x="157" y="22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7" y="18"/>
                  </a:lnTo>
                  <a:lnTo>
                    <a:pt x="157" y="18"/>
                  </a:lnTo>
                  <a:lnTo>
                    <a:pt x="157" y="17"/>
                  </a:lnTo>
                  <a:lnTo>
                    <a:pt x="162" y="17"/>
                  </a:lnTo>
                  <a:lnTo>
                    <a:pt x="165" y="18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3" y="20"/>
                  </a:lnTo>
                  <a:lnTo>
                    <a:pt x="173" y="18"/>
                  </a:lnTo>
                  <a:lnTo>
                    <a:pt x="175" y="18"/>
                  </a:lnTo>
                  <a:lnTo>
                    <a:pt x="181" y="22"/>
                  </a:lnTo>
                  <a:lnTo>
                    <a:pt x="186" y="25"/>
                  </a:lnTo>
                  <a:lnTo>
                    <a:pt x="191" y="26"/>
                  </a:lnTo>
                  <a:lnTo>
                    <a:pt x="192" y="28"/>
                  </a:lnTo>
                  <a:lnTo>
                    <a:pt x="195" y="31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4"/>
                  </a:lnTo>
                  <a:lnTo>
                    <a:pt x="195" y="34"/>
                  </a:lnTo>
                  <a:lnTo>
                    <a:pt x="197" y="36"/>
                  </a:lnTo>
                  <a:lnTo>
                    <a:pt x="197" y="36"/>
                  </a:lnTo>
                  <a:lnTo>
                    <a:pt x="197" y="39"/>
                  </a:lnTo>
                  <a:lnTo>
                    <a:pt x="198" y="40"/>
                  </a:lnTo>
                  <a:lnTo>
                    <a:pt x="198" y="42"/>
                  </a:lnTo>
                  <a:lnTo>
                    <a:pt x="203" y="55"/>
                  </a:lnTo>
                  <a:lnTo>
                    <a:pt x="205" y="56"/>
                  </a:lnTo>
                  <a:lnTo>
                    <a:pt x="205" y="58"/>
                  </a:lnTo>
                  <a:lnTo>
                    <a:pt x="209" y="63"/>
                  </a:lnTo>
                  <a:lnTo>
                    <a:pt x="211" y="66"/>
                  </a:lnTo>
                  <a:lnTo>
                    <a:pt x="211" y="67"/>
                  </a:lnTo>
                  <a:lnTo>
                    <a:pt x="211" y="67"/>
                  </a:lnTo>
                  <a:lnTo>
                    <a:pt x="211" y="69"/>
                  </a:lnTo>
                  <a:lnTo>
                    <a:pt x="211" y="70"/>
                  </a:lnTo>
                  <a:lnTo>
                    <a:pt x="211" y="72"/>
                  </a:lnTo>
                  <a:lnTo>
                    <a:pt x="209" y="72"/>
                  </a:lnTo>
                  <a:lnTo>
                    <a:pt x="209" y="74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9" y="78"/>
                  </a:lnTo>
                  <a:lnTo>
                    <a:pt x="214" y="83"/>
                  </a:lnTo>
                  <a:lnTo>
                    <a:pt x="217" y="86"/>
                  </a:lnTo>
                  <a:lnTo>
                    <a:pt x="219" y="88"/>
                  </a:lnTo>
                  <a:lnTo>
                    <a:pt x="222" y="91"/>
                  </a:lnTo>
                  <a:lnTo>
                    <a:pt x="227" y="92"/>
                  </a:lnTo>
                  <a:lnTo>
                    <a:pt x="228" y="92"/>
                  </a:lnTo>
                  <a:lnTo>
                    <a:pt x="230" y="94"/>
                  </a:lnTo>
                  <a:lnTo>
                    <a:pt x="230" y="94"/>
                  </a:lnTo>
                  <a:lnTo>
                    <a:pt x="230" y="92"/>
                  </a:lnTo>
                  <a:lnTo>
                    <a:pt x="230" y="92"/>
                  </a:lnTo>
                  <a:lnTo>
                    <a:pt x="232" y="92"/>
                  </a:lnTo>
                  <a:lnTo>
                    <a:pt x="230" y="91"/>
                  </a:lnTo>
                  <a:lnTo>
                    <a:pt x="230" y="89"/>
                  </a:lnTo>
                  <a:lnTo>
                    <a:pt x="230" y="89"/>
                  </a:lnTo>
                  <a:lnTo>
                    <a:pt x="235" y="92"/>
                  </a:lnTo>
                  <a:lnTo>
                    <a:pt x="236" y="94"/>
                  </a:lnTo>
                  <a:lnTo>
                    <a:pt x="239" y="96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9" y="99"/>
                  </a:lnTo>
                  <a:lnTo>
                    <a:pt x="250" y="99"/>
                  </a:lnTo>
                  <a:lnTo>
                    <a:pt x="250" y="100"/>
                  </a:lnTo>
                  <a:lnTo>
                    <a:pt x="250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7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60" y="107"/>
                  </a:lnTo>
                  <a:lnTo>
                    <a:pt x="261" y="110"/>
                  </a:lnTo>
                  <a:lnTo>
                    <a:pt x="261" y="111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58" y="115"/>
                  </a:lnTo>
                  <a:lnTo>
                    <a:pt x="257" y="115"/>
                  </a:lnTo>
                  <a:lnTo>
                    <a:pt x="255" y="115"/>
                  </a:lnTo>
                  <a:lnTo>
                    <a:pt x="254" y="113"/>
                  </a:lnTo>
                  <a:lnTo>
                    <a:pt x="254" y="111"/>
                  </a:lnTo>
                  <a:lnTo>
                    <a:pt x="252" y="110"/>
                  </a:lnTo>
                  <a:lnTo>
                    <a:pt x="252" y="111"/>
                  </a:lnTo>
                  <a:lnTo>
                    <a:pt x="252" y="113"/>
                  </a:lnTo>
                  <a:lnTo>
                    <a:pt x="250" y="115"/>
                  </a:lnTo>
                  <a:lnTo>
                    <a:pt x="250" y="115"/>
                  </a:lnTo>
                  <a:lnTo>
                    <a:pt x="249" y="115"/>
                  </a:lnTo>
                  <a:lnTo>
                    <a:pt x="247" y="113"/>
                  </a:lnTo>
                  <a:lnTo>
                    <a:pt x="244" y="111"/>
                  </a:lnTo>
                  <a:lnTo>
                    <a:pt x="243" y="111"/>
                  </a:lnTo>
                  <a:lnTo>
                    <a:pt x="243" y="111"/>
                  </a:lnTo>
                  <a:lnTo>
                    <a:pt x="241" y="111"/>
                  </a:lnTo>
                  <a:lnTo>
                    <a:pt x="238" y="113"/>
                  </a:lnTo>
                  <a:lnTo>
                    <a:pt x="236" y="115"/>
                  </a:lnTo>
                  <a:lnTo>
                    <a:pt x="238" y="115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5" y="118"/>
                  </a:lnTo>
                  <a:lnTo>
                    <a:pt x="232" y="118"/>
                  </a:lnTo>
                  <a:lnTo>
                    <a:pt x="230" y="118"/>
                  </a:lnTo>
                  <a:lnTo>
                    <a:pt x="227" y="115"/>
                  </a:lnTo>
                  <a:lnTo>
                    <a:pt x="225" y="115"/>
                  </a:lnTo>
                  <a:lnTo>
                    <a:pt x="225" y="115"/>
                  </a:lnTo>
                  <a:lnTo>
                    <a:pt x="224" y="116"/>
                  </a:lnTo>
                  <a:lnTo>
                    <a:pt x="225" y="116"/>
                  </a:lnTo>
                  <a:lnTo>
                    <a:pt x="227" y="118"/>
                  </a:lnTo>
                  <a:lnTo>
                    <a:pt x="228" y="119"/>
                  </a:lnTo>
                  <a:lnTo>
                    <a:pt x="230" y="119"/>
                  </a:lnTo>
                  <a:lnTo>
                    <a:pt x="230" y="119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30" y="122"/>
                  </a:lnTo>
                  <a:lnTo>
                    <a:pt x="228" y="126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3" y="124"/>
                  </a:lnTo>
                  <a:lnTo>
                    <a:pt x="235" y="122"/>
                  </a:lnTo>
                  <a:lnTo>
                    <a:pt x="238" y="121"/>
                  </a:lnTo>
                  <a:lnTo>
                    <a:pt x="239" y="121"/>
                  </a:lnTo>
                  <a:lnTo>
                    <a:pt x="243" y="119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2"/>
                  </a:lnTo>
                  <a:lnTo>
                    <a:pt x="244" y="122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6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49" y="129"/>
                  </a:lnTo>
                  <a:lnTo>
                    <a:pt x="247" y="132"/>
                  </a:lnTo>
                  <a:lnTo>
                    <a:pt x="246" y="132"/>
                  </a:lnTo>
                  <a:lnTo>
                    <a:pt x="239" y="135"/>
                  </a:lnTo>
                  <a:lnTo>
                    <a:pt x="238" y="135"/>
                  </a:lnTo>
                  <a:lnTo>
                    <a:pt x="235" y="135"/>
                  </a:lnTo>
                  <a:lnTo>
                    <a:pt x="233" y="137"/>
                  </a:lnTo>
                  <a:lnTo>
                    <a:pt x="232" y="137"/>
                  </a:lnTo>
                  <a:lnTo>
                    <a:pt x="228" y="137"/>
                  </a:lnTo>
                  <a:lnTo>
                    <a:pt x="224" y="137"/>
                  </a:lnTo>
                  <a:lnTo>
                    <a:pt x="219" y="137"/>
                  </a:lnTo>
                  <a:lnTo>
                    <a:pt x="216" y="135"/>
                  </a:lnTo>
                  <a:lnTo>
                    <a:pt x="211" y="133"/>
                  </a:lnTo>
                  <a:lnTo>
                    <a:pt x="209" y="135"/>
                  </a:lnTo>
                  <a:lnTo>
                    <a:pt x="208" y="135"/>
                  </a:lnTo>
                  <a:lnTo>
                    <a:pt x="200" y="135"/>
                  </a:lnTo>
                  <a:lnTo>
                    <a:pt x="200" y="133"/>
                  </a:lnTo>
                  <a:lnTo>
                    <a:pt x="200" y="133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198" y="130"/>
                  </a:lnTo>
                  <a:lnTo>
                    <a:pt x="194" y="129"/>
                  </a:lnTo>
                  <a:lnTo>
                    <a:pt x="191" y="129"/>
                  </a:lnTo>
                  <a:lnTo>
                    <a:pt x="187" y="129"/>
                  </a:lnTo>
                  <a:lnTo>
                    <a:pt x="186" y="129"/>
                  </a:lnTo>
                  <a:lnTo>
                    <a:pt x="184" y="127"/>
                  </a:lnTo>
                  <a:lnTo>
                    <a:pt x="183" y="127"/>
                  </a:lnTo>
                  <a:lnTo>
                    <a:pt x="183" y="126"/>
                  </a:lnTo>
                  <a:lnTo>
                    <a:pt x="183" y="126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1" y="122"/>
                  </a:lnTo>
                  <a:lnTo>
                    <a:pt x="179" y="121"/>
                  </a:lnTo>
                  <a:lnTo>
                    <a:pt x="178" y="121"/>
                  </a:lnTo>
                  <a:lnTo>
                    <a:pt x="176" y="122"/>
                  </a:lnTo>
                  <a:lnTo>
                    <a:pt x="175" y="124"/>
                  </a:lnTo>
                  <a:lnTo>
                    <a:pt x="173" y="127"/>
                  </a:lnTo>
                  <a:lnTo>
                    <a:pt x="172" y="129"/>
                  </a:lnTo>
                  <a:lnTo>
                    <a:pt x="168" y="132"/>
                  </a:lnTo>
                  <a:lnTo>
                    <a:pt x="167" y="132"/>
                  </a:lnTo>
                  <a:lnTo>
                    <a:pt x="161" y="133"/>
                  </a:lnTo>
                  <a:lnTo>
                    <a:pt x="153" y="133"/>
                  </a:lnTo>
                  <a:lnTo>
                    <a:pt x="151" y="135"/>
                  </a:lnTo>
                  <a:lnTo>
                    <a:pt x="148" y="137"/>
                  </a:lnTo>
                  <a:lnTo>
                    <a:pt x="145" y="138"/>
                  </a:lnTo>
                  <a:lnTo>
                    <a:pt x="137" y="140"/>
                  </a:lnTo>
                  <a:lnTo>
                    <a:pt x="131" y="141"/>
                  </a:lnTo>
                  <a:lnTo>
                    <a:pt x="123" y="143"/>
                  </a:lnTo>
                  <a:lnTo>
                    <a:pt x="118" y="143"/>
                  </a:lnTo>
                  <a:lnTo>
                    <a:pt x="116" y="143"/>
                  </a:lnTo>
                  <a:lnTo>
                    <a:pt x="113" y="143"/>
                  </a:lnTo>
                  <a:lnTo>
                    <a:pt x="110" y="144"/>
                  </a:lnTo>
                  <a:lnTo>
                    <a:pt x="107" y="144"/>
                  </a:lnTo>
                  <a:lnTo>
                    <a:pt x="96" y="144"/>
                  </a:lnTo>
                  <a:lnTo>
                    <a:pt x="91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3"/>
                  </a:lnTo>
                  <a:lnTo>
                    <a:pt x="79" y="138"/>
                  </a:lnTo>
                  <a:lnTo>
                    <a:pt x="77" y="137"/>
                  </a:lnTo>
                  <a:lnTo>
                    <a:pt x="77" y="133"/>
                  </a:lnTo>
                  <a:lnTo>
                    <a:pt x="77" y="132"/>
                  </a:lnTo>
                  <a:lnTo>
                    <a:pt x="77" y="127"/>
                  </a:lnTo>
                  <a:lnTo>
                    <a:pt x="75" y="127"/>
                  </a:lnTo>
                  <a:lnTo>
                    <a:pt x="71" y="126"/>
                  </a:lnTo>
                  <a:lnTo>
                    <a:pt x="68" y="126"/>
                  </a:lnTo>
                  <a:lnTo>
                    <a:pt x="61" y="126"/>
                  </a:lnTo>
                  <a:lnTo>
                    <a:pt x="55" y="126"/>
                  </a:lnTo>
                  <a:lnTo>
                    <a:pt x="49" y="126"/>
                  </a:lnTo>
                  <a:lnTo>
                    <a:pt x="45" y="124"/>
                  </a:lnTo>
                  <a:lnTo>
                    <a:pt x="41" y="124"/>
                  </a:lnTo>
                  <a:lnTo>
                    <a:pt x="36" y="121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34" y="119"/>
                  </a:lnTo>
                  <a:lnTo>
                    <a:pt x="33" y="118"/>
                  </a:lnTo>
                  <a:lnTo>
                    <a:pt x="28" y="115"/>
                  </a:lnTo>
                  <a:lnTo>
                    <a:pt x="27" y="111"/>
                  </a:lnTo>
                  <a:lnTo>
                    <a:pt x="27" y="111"/>
                  </a:lnTo>
                  <a:lnTo>
                    <a:pt x="27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7" y="104"/>
                  </a:lnTo>
                  <a:lnTo>
                    <a:pt x="27" y="104"/>
                  </a:lnTo>
                  <a:lnTo>
                    <a:pt x="34" y="102"/>
                  </a:lnTo>
                  <a:lnTo>
                    <a:pt x="50" y="100"/>
                  </a:lnTo>
                  <a:lnTo>
                    <a:pt x="63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7" y="100"/>
                  </a:lnTo>
                  <a:lnTo>
                    <a:pt x="83" y="100"/>
                  </a:lnTo>
                  <a:lnTo>
                    <a:pt x="91" y="100"/>
                  </a:lnTo>
                  <a:lnTo>
                    <a:pt x="93" y="100"/>
                  </a:lnTo>
                  <a:lnTo>
                    <a:pt x="97" y="100"/>
                  </a:lnTo>
                  <a:lnTo>
                    <a:pt x="97" y="99"/>
                  </a:lnTo>
                  <a:lnTo>
                    <a:pt x="104" y="100"/>
                  </a:lnTo>
                  <a:lnTo>
                    <a:pt x="105" y="99"/>
                  </a:lnTo>
                  <a:lnTo>
                    <a:pt x="105" y="99"/>
                  </a:lnTo>
                  <a:lnTo>
                    <a:pt x="105" y="97"/>
                  </a:lnTo>
                  <a:lnTo>
                    <a:pt x="99" y="96"/>
                  </a:lnTo>
                  <a:lnTo>
                    <a:pt x="85" y="91"/>
                  </a:lnTo>
                  <a:lnTo>
                    <a:pt x="80" y="89"/>
                  </a:lnTo>
                  <a:lnTo>
                    <a:pt x="75" y="89"/>
                  </a:lnTo>
                  <a:lnTo>
                    <a:pt x="72" y="88"/>
                  </a:lnTo>
                  <a:lnTo>
                    <a:pt x="69" y="89"/>
                  </a:lnTo>
                  <a:lnTo>
                    <a:pt x="68" y="89"/>
                  </a:lnTo>
                  <a:lnTo>
                    <a:pt x="63" y="89"/>
                  </a:lnTo>
                  <a:lnTo>
                    <a:pt x="60" y="91"/>
                  </a:lnTo>
                  <a:lnTo>
                    <a:pt x="53" y="91"/>
                  </a:lnTo>
                  <a:lnTo>
                    <a:pt x="42" y="91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8" y="91"/>
                  </a:lnTo>
                  <a:lnTo>
                    <a:pt x="28" y="91"/>
                  </a:lnTo>
                  <a:lnTo>
                    <a:pt x="20" y="91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9" y="80"/>
                  </a:lnTo>
                  <a:lnTo>
                    <a:pt x="11" y="80"/>
                  </a:lnTo>
                  <a:lnTo>
                    <a:pt x="16" y="77"/>
                  </a:lnTo>
                  <a:lnTo>
                    <a:pt x="17" y="77"/>
                  </a:lnTo>
                  <a:lnTo>
                    <a:pt x="23" y="75"/>
                  </a:lnTo>
                  <a:lnTo>
                    <a:pt x="31" y="74"/>
                  </a:lnTo>
                  <a:lnTo>
                    <a:pt x="36" y="72"/>
                  </a:lnTo>
                  <a:lnTo>
                    <a:pt x="39" y="70"/>
                  </a:lnTo>
                  <a:lnTo>
                    <a:pt x="42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4" y="67"/>
                  </a:lnTo>
                  <a:lnTo>
                    <a:pt x="47" y="67"/>
                  </a:lnTo>
                  <a:lnTo>
                    <a:pt x="50" y="69"/>
                  </a:lnTo>
                  <a:lnTo>
                    <a:pt x="52" y="67"/>
                  </a:lnTo>
                  <a:lnTo>
                    <a:pt x="53" y="67"/>
                  </a:lnTo>
                  <a:lnTo>
                    <a:pt x="52" y="67"/>
                  </a:lnTo>
                  <a:lnTo>
                    <a:pt x="49" y="66"/>
                  </a:lnTo>
                  <a:lnTo>
                    <a:pt x="31" y="69"/>
                  </a:lnTo>
                  <a:lnTo>
                    <a:pt x="23" y="69"/>
                  </a:lnTo>
                  <a:lnTo>
                    <a:pt x="19" y="70"/>
                  </a:lnTo>
                  <a:lnTo>
                    <a:pt x="16" y="70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2" y="67"/>
                  </a:lnTo>
                  <a:lnTo>
                    <a:pt x="16" y="66"/>
                  </a:lnTo>
                  <a:lnTo>
                    <a:pt x="17" y="63"/>
                  </a:lnTo>
                  <a:lnTo>
                    <a:pt x="16" y="63"/>
                  </a:lnTo>
                  <a:lnTo>
                    <a:pt x="9" y="64"/>
                  </a:lnTo>
                  <a:lnTo>
                    <a:pt x="6" y="63"/>
                  </a:lnTo>
                  <a:lnTo>
                    <a:pt x="1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6" y="50"/>
                  </a:lnTo>
                  <a:lnTo>
                    <a:pt x="9" y="48"/>
                  </a:lnTo>
                  <a:lnTo>
                    <a:pt x="11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2"/>
                  </a:lnTo>
                  <a:lnTo>
                    <a:pt x="8" y="40"/>
                  </a:lnTo>
                  <a:lnTo>
                    <a:pt x="9" y="39"/>
                  </a:lnTo>
                  <a:lnTo>
                    <a:pt x="12" y="36"/>
                  </a:lnTo>
                  <a:lnTo>
                    <a:pt x="20" y="31"/>
                  </a:lnTo>
                  <a:lnTo>
                    <a:pt x="25" y="29"/>
                  </a:lnTo>
                  <a:lnTo>
                    <a:pt x="28" y="28"/>
                  </a:lnTo>
                  <a:lnTo>
                    <a:pt x="34" y="25"/>
                  </a:lnTo>
                  <a:lnTo>
                    <a:pt x="49" y="20"/>
                  </a:lnTo>
                  <a:lnTo>
                    <a:pt x="63" y="17"/>
                  </a:lnTo>
                  <a:close/>
                  <a:moveTo>
                    <a:pt x="197" y="4"/>
                  </a:moveTo>
                  <a:lnTo>
                    <a:pt x="200" y="6"/>
                  </a:lnTo>
                  <a:lnTo>
                    <a:pt x="205" y="9"/>
                  </a:lnTo>
                  <a:lnTo>
                    <a:pt x="206" y="9"/>
                  </a:lnTo>
                  <a:lnTo>
                    <a:pt x="206" y="9"/>
                  </a:lnTo>
                  <a:lnTo>
                    <a:pt x="208" y="11"/>
                  </a:lnTo>
                  <a:lnTo>
                    <a:pt x="208" y="12"/>
                  </a:lnTo>
                  <a:lnTo>
                    <a:pt x="208" y="14"/>
                  </a:lnTo>
                  <a:lnTo>
                    <a:pt x="208" y="17"/>
                  </a:lnTo>
                  <a:lnTo>
                    <a:pt x="208" y="18"/>
                  </a:lnTo>
                  <a:lnTo>
                    <a:pt x="205" y="22"/>
                  </a:lnTo>
                  <a:lnTo>
                    <a:pt x="202" y="25"/>
                  </a:lnTo>
                  <a:lnTo>
                    <a:pt x="202" y="25"/>
                  </a:lnTo>
                  <a:lnTo>
                    <a:pt x="202" y="26"/>
                  </a:lnTo>
                  <a:lnTo>
                    <a:pt x="198" y="28"/>
                  </a:lnTo>
                  <a:lnTo>
                    <a:pt x="198" y="28"/>
                  </a:lnTo>
                  <a:lnTo>
                    <a:pt x="197" y="29"/>
                  </a:lnTo>
                  <a:lnTo>
                    <a:pt x="195" y="28"/>
                  </a:lnTo>
                  <a:lnTo>
                    <a:pt x="194" y="26"/>
                  </a:lnTo>
                  <a:lnTo>
                    <a:pt x="191" y="23"/>
                  </a:lnTo>
                  <a:lnTo>
                    <a:pt x="186" y="22"/>
                  </a:lnTo>
                  <a:lnTo>
                    <a:pt x="186" y="20"/>
                  </a:lnTo>
                  <a:lnTo>
                    <a:pt x="184" y="18"/>
                  </a:lnTo>
                  <a:lnTo>
                    <a:pt x="179" y="15"/>
                  </a:lnTo>
                  <a:lnTo>
                    <a:pt x="176" y="14"/>
                  </a:lnTo>
                  <a:lnTo>
                    <a:pt x="175" y="14"/>
                  </a:lnTo>
                  <a:lnTo>
                    <a:pt x="173" y="12"/>
                  </a:lnTo>
                  <a:lnTo>
                    <a:pt x="175" y="9"/>
                  </a:lnTo>
                  <a:lnTo>
                    <a:pt x="178" y="7"/>
                  </a:lnTo>
                  <a:lnTo>
                    <a:pt x="178" y="7"/>
                  </a:lnTo>
                  <a:lnTo>
                    <a:pt x="183" y="6"/>
                  </a:lnTo>
                  <a:lnTo>
                    <a:pt x="194" y="6"/>
                  </a:lnTo>
                  <a:lnTo>
                    <a:pt x="197" y="4"/>
                  </a:lnTo>
                  <a:close/>
                  <a:moveTo>
                    <a:pt x="555" y="4"/>
                  </a:moveTo>
                  <a:lnTo>
                    <a:pt x="558" y="6"/>
                  </a:lnTo>
                  <a:lnTo>
                    <a:pt x="561" y="7"/>
                  </a:lnTo>
                  <a:lnTo>
                    <a:pt x="564" y="7"/>
                  </a:lnTo>
                  <a:lnTo>
                    <a:pt x="571" y="7"/>
                  </a:lnTo>
                  <a:lnTo>
                    <a:pt x="572" y="9"/>
                  </a:lnTo>
                  <a:lnTo>
                    <a:pt x="588" y="7"/>
                  </a:lnTo>
                  <a:lnTo>
                    <a:pt x="591" y="9"/>
                  </a:lnTo>
                  <a:lnTo>
                    <a:pt x="601" y="12"/>
                  </a:lnTo>
                  <a:lnTo>
                    <a:pt x="604" y="12"/>
                  </a:lnTo>
                  <a:lnTo>
                    <a:pt x="605" y="14"/>
                  </a:lnTo>
                  <a:lnTo>
                    <a:pt x="607" y="15"/>
                  </a:lnTo>
                  <a:lnTo>
                    <a:pt x="607" y="17"/>
                  </a:lnTo>
                  <a:lnTo>
                    <a:pt x="610" y="18"/>
                  </a:lnTo>
                  <a:lnTo>
                    <a:pt x="612" y="20"/>
                  </a:lnTo>
                  <a:lnTo>
                    <a:pt x="612" y="20"/>
                  </a:lnTo>
                  <a:lnTo>
                    <a:pt x="613" y="22"/>
                  </a:lnTo>
                  <a:lnTo>
                    <a:pt x="615" y="23"/>
                  </a:lnTo>
                  <a:lnTo>
                    <a:pt x="616" y="23"/>
                  </a:lnTo>
                  <a:lnTo>
                    <a:pt x="616" y="25"/>
                  </a:lnTo>
                  <a:lnTo>
                    <a:pt x="616" y="26"/>
                  </a:lnTo>
                  <a:lnTo>
                    <a:pt x="618" y="28"/>
                  </a:lnTo>
                  <a:lnTo>
                    <a:pt x="619" y="29"/>
                  </a:lnTo>
                  <a:lnTo>
                    <a:pt x="619" y="29"/>
                  </a:lnTo>
                  <a:lnTo>
                    <a:pt x="618" y="31"/>
                  </a:lnTo>
                  <a:lnTo>
                    <a:pt x="615" y="31"/>
                  </a:lnTo>
                  <a:lnTo>
                    <a:pt x="607" y="31"/>
                  </a:lnTo>
                  <a:lnTo>
                    <a:pt x="594" y="29"/>
                  </a:lnTo>
                  <a:lnTo>
                    <a:pt x="588" y="29"/>
                  </a:lnTo>
                  <a:lnTo>
                    <a:pt x="585" y="31"/>
                  </a:lnTo>
                  <a:lnTo>
                    <a:pt x="575" y="33"/>
                  </a:lnTo>
                  <a:lnTo>
                    <a:pt x="574" y="33"/>
                  </a:lnTo>
                  <a:lnTo>
                    <a:pt x="571" y="33"/>
                  </a:lnTo>
                  <a:lnTo>
                    <a:pt x="566" y="31"/>
                  </a:lnTo>
                  <a:lnTo>
                    <a:pt x="564" y="29"/>
                  </a:lnTo>
                  <a:lnTo>
                    <a:pt x="564" y="29"/>
                  </a:lnTo>
                  <a:lnTo>
                    <a:pt x="563" y="26"/>
                  </a:lnTo>
                  <a:lnTo>
                    <a:pt x="561" y="25"/>
                  </a:lnTo>
                  <a:lnTo>
                    <a:pt x="561" y="22"/>
                  </a:lnTo>
                  <a:lnTo>
                    <a:pt x="561" y="20"/>
                  </a:lnTo>
                  <a:lnTo>
                    <a:pt x="560" y="20"/>
                  </a:lnTo>
                  <a:lnTo>
                    <a:pt x="555" y="18"/>
                  </a:lnTo>
                  <a:lnTo>
                    <a:pt x="553" y="18"/>
                  </a:lnTo>
                  <a:lnTo>
                    <a:pt x="552" y="17"/>
                  </a:lnTo>
                  <a:lnTo>
                    <a:pt x="552" y="15"/>
                  </a:lnTo>
                  <a:lnTo>
                    <a:pt x="552" y="15"/>
                  </a:lnTo>
                  <a:lnTo>
                    <a:pt x="552" y="14"/>
                  </a:lnTo>
                  <a:lnTo>
                    <a:pt x="552" y="14"/>
                  </a:lnTo>
                  <a:lnTo>
                    <a:pt x="553" y="14"/>
                  </a:lnTo>
                  <a:lnTo>
                    <a:pt x="552" y="12"/>
                  </a:lnTo>
                  <a:lnTo>
                    <a:pt x="552" y="11"/>
                  </a:lnTo>
                  <a:lnTo>
                    <a:pt x="550" y="7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5" y="4"/>
                  </a:lnTo>
                  <a:close/>
                  <a:moveTo>
                    <a:pt x="471" y="3"/>
                  </a:moveTo>
                  <a:lnTo>
                    <a:pt x="478" y="3"/>
                  </a:lnTo>
                  <a:lnTo>
                    <a:pt x="490" y="4"/>
                  </a:lnTo>
                  <a:lnTo>
                    <a:pt x="490" y="4"/>
                  </a:lnTo>
                  <a:lnTo>
                    <a:pt x="492" y="6"/>
                  </a:lnTo>
                  <a:lnTo>
                    <a:pt x="492" y="6"/>
                  </a:lnTo>
                  <a:lnTo>
                    <a:pt x="492" y="7"/>
                  </a:lnTo>
                  <a:lnTo>
                    <a:pt x="489" y="9"/>
                  </a:lnTo>
                  <a:lnTo>
                    <a:pt x="484" y="12"/>
                  </a:lnTo>
                  <a:lnTo>
                    <a:pt x="481" y="14"/>
                  </a:lnTo>
                  <a:lnTo>
                    <a:pt x="476" y="18"/>
                  </a:lnTo>
                  <a:lnTo>
                    <a:pt x="476" y="18"/>
                  </a:lnTo>
                  <a:lnTo>
                    <a:pt x="470" y="28"/>
                  </a:lnTo>
                  <a:lnTo>
                    <a:pt x="468" y="29"/>
                  </a:lnTo>
                  <a:lnTo>
                    <a:pt x="468" y="29"/>
                  </a:lnTo>
                  <a:lnTo>
                    <a:pt x="466" y="33"/>
                  </a:lnTo>
                  <a:lnTo>
                    <a:pt x="466" y="34"/>
                  </a:lnTo>
                  <a:lnTo>
                    <a:pt x="468" y="36"/>
                  </a:lnTo>
                  <a:lnTo>
                    <a:pt x="471" y="39"/>
                  </a:lnTo>
                  <a:lnTo>
                    <a:pt x="471" y="40"/>
                  </a:lnTo>
                  <a:lnTo>
                    <a:pt x="471" y="42"/>
                  </a:lnTo>
                  <a:lnTo>
                    <a:pt x="471" y="47"/>
                  </a:lnTo>
                  <a:lnTo>
                    <a:pt x="471" y="48"/>
                  </a:lnTo>
                  <a:lnTo>
                    <a:pt x="471" y="50"/>
                  </a:lnTo>
                  <a:lnTo>
                    <a:pt x="473" y="53"/>
                  </a:lnTo>
                  <a:lnTo>
                    <a:pt x="473" y="56"/>
                  </a:lnTo>
                  <a:lnTo>
                    <a:pt x="476" y="59"/>
                  </a:lnTo>
                  <a:lnTo>
                    <a:pt x="481" y="64"/>
                  </a:lnTo>
                  <a:lnTo>
                    <a:pt x="484" y="66"/>
                  </a:lnTo>
                  <a:lnTo>
                    <a:pt x="487" y="67"/>
                  </a:lnTo>
                  <a:lnTo>
                    <a:pt x="490" y="70"/>
                  </a:lnTo>
                  <a:lnTo>
                    <a:pt x="490" y="70"/>
                  </a:lnTo>
                  <a:lnTo>
                    <a:pt x="489" y="72"/>
                  </a:lnTo>
                  <a:lnTo>
                    <a:pt x="485" y="75"/>
                  </a:lnTo>
                  <a:lnTo>
                    <a:pt x="481" y="75"/>
                  </a:lnTo>
                  <a:lnTo>
                    <a:pt x="478" y="77"/>
                  </a:lnTo>
                  <a:lnTo>
                    <a:pt x="474" y="78"/>
                  </a:lnTo>
                  <a:lnTo>
                    <a:pt x="470" y="80"/>
                  </a:lnTo>
                  <a:lnTo>
                    <a:pt x="468" y="80"/>
                  </a:lnTo>
                  <a:lnTo>
                    <a:pt x="468" y="81"/>
                  </a:lnTo>
                  <a:lnTo>
                    <a:pt x="471" y="80"/>
                  </a:lnTo>
                  <a:lnTo>
                    <a:pt x="474" y="80"/>
                  </a:lnTo>
                  <a:lnTo>
                    <a:pt x="479" y="77"/>
                  </a:lnTo>
                  <a:lnTo>
                    <a:pt x="482" y="77"/>
                  </a:lnTo>
                  <a:lnTo>
                    <a:pt x="490" y="77"/>
                  </a:lnTo>
                  <a:lnTo>
                    <a:pt x="492" y="77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2" y="80"/>
                  </a:lnTo>
                  <a:lnTo>
                    <a:pt x="493" y="80"/>
                  </a:lnTo>
                  <a:lnTo>
                    <a:pt x="493" y="80"/>
                  </a:lnTo>
                  <a:lnTo>
                    <a:pt x="493" y="78"/>
                  </a:lnTo>
                  <a:lnTo>
                    <a:pt x="495" y="70"/>
                  </a:lnTo>
                  <a:lnTo>
                    <a:pt x="496" y="69"/>
                  </a:lnTo>
                  <a:lnTo>
                    <a:pt x="496" y="67"/>
                  </a:lnTo>
                  <a:lnTo>
                    <a:pt x="496" y="64"/>
                  </a:lnTo>
                  <a:lnTo>
                    <a:pt x="495" y="64"/>
                  </a:lnTo>
                  <a:lnTo>
                    <a:pt x="493" y="63"/>
                  </a:lnTo>
                  <a:lnTo>
                    <a:pt x="490" y="63"/>
                  </a:lnTo>
                  <a:lnTo>
                    <a:pt x="489" y="63"/>
                  </a:lnTo>
                  <a:lnTo>
                    <a:pt x="487" y="63"/>
                  </a:lnTo>
                  <a:lnTo>
                    <a:pt x="485" y="63"/>
                  </a:lnTo>
                  <a:lnTo>
                    <a:pt x="485" y="61"/>
                  </a:lnTo>
                  <a:lnTo>
                    <a:pt x="484" y="59"/>
                  </a:lnTo>
                  <a:lnTo>
                    <a:pt x="482" y="58"/>
                  </a:lnTo>
                  <a:lnTo>
                    <a:pt x="479" y="55"/>
                  </a:lnTo>
                  <a:lnTo>
                    <a:pt x="478" y="55"/>
                  </a:lnTo>
                  <a:lnTo>
                    <a:pt x="479" y="53"/>
                  </a:lnTo>
                  <a:lnTo>
                    <a:pt x="481" y="52"/>
                  </a:lnTo>
                  <a:lnTo>
                    <a:pt x="484" y="52"/>
                  </a:lnTo>
                  <a:lnTo>
                    <a:pt x="485" y="48"/>
                  </a:lnTo>
                  <a:lnTo>
                    <a:pt x="487" y="47"/>
                  </a:lnTo>
                  <a:lnTo>
                    <a:pt x="490" y="48"/>
                  </a:lnTo>
                  <a:lnTo>
                    <a:pt x="496" y="50"/>
                  </a:lnTo>
                  <a:lnTo>
                    <a:pt x="500" y="53"/>
                  </a:lnTo>
                  <a:lnTo>
                    <a:pt x="501" y="53"/>
                  </a:lnTo>
                  <a:lnTo>
                    <a:pt x="501" y="52"/>
                  </a:lnTo>
                  <a:lnTo>
                    <a:pt x="501" y="52"/>
                  </a:lnTo>
                  <a:lnTo>
                    <a:pt x="496" y="48"/>
                  </a:lnTo>
                  <a:lnTo>
                    <a:pt x="495" y="47"/>
                  </a:lnTo>
                  <a:lnTo>
                    <a:pt x="493" y="45"/>
                  </a:lnTo>
                  <a:lnTo>
                    <a:pt x="493" y="45"/>
                  </a:lnTo>
                  <a:lnTo>
                    <a:pt x="496" y="44"/>
                  </a:lnTo>
                  <a:lnTo>
                    <a:pt x="496" y="44"/>
                  </a:lnTo>
                  <a:lnTo>
                    <a:pt x="493" y="42"/>
                  </a:lnTo>
                  <a:lnTo>
                    <a:pt x="492" y="42"/>
                  </a:lnTo>
                  <a:lnTo>
                    <a:pt x="490" y="44"/>
                  </a:lnTo>
                  <a:lnTo>
                    <a:pt x="489" y="44"/>
                  </a:lnTo>
                  <a:lnTo>
                    <a:pt x="485" y="42"/>
                  </a:lnTo>
                  <a:lnTo>
                    <a:pt x="485" y="42"/>
                  </a:lnTo>
                  <a:lnTo>
                    <a:pt x="484" y="40"/>
                  </a:lnTo>
                  <a:lnTo>
                    <a:pt x="482" y="39"/>
                  </a:lnTo>
                  <a:lnTo>
                    <a:pt x="482" y="37"/>
                  </a:lnTo>
                  <a:lnTo>
                    <a:pt x="482" y="36"/>
                  </a:lnTo>
                  <a:lnTo>
                    <a:pt x="482" y="34"/>
                  </a:lnTo>
                  <a:lnTo>
                    <a:pt x="482" y="33"/>
                  </a:lnTo>
                  <a:lnTo>
                    <a:pt x="482" y="31"/>
                  </a:lnTo>
                  <a:lnTo>
                    <a:pt x="482" y="31"/>
                  </a:lnTo>
                  <a:lnTo>
                    <a:pt x="484" y="28"/>
                  </a:lnTo>
                  <a:lnTo>
                    <a:pt x="485" y="28"/>
                  </a:lnTo>
                  <a:lnTo>
                    <a:pt x="487" y="28"/>
                  </a:lnTo>
                  <a:lnTo>
                    <a:pt x="492" y="28"/>
                  </a:lnTo>
                  <a:lnTo>
                    <a:pt x="501" y="33"/>
                  </a:lnTo>
                  <a:lnTo>
                    <a:pt x="501" y="31"/>
                  </a:lnTo>
                  <a:lnTo>
                    <a:pt x="490" y="26"/>
                  </a:lnTo>
                  <a:lnTo>
                    <a:pt x="485" y="25"/>
                  </a:lnTo>
                  <a:lnTo>
                    <a:pt x="484" y="23"/>
                  </a:lnTo>
                  <a:lnTo>
                    <a:pt x="490" y="17"/>
                  </a:lnTo>
                  <a:lnTo>
                    <a:pt x="496" y="15"/>
                  </a:lnTo>
                  <a:lnTo>
                    <a:pt x="500" y="14"/>
                  </a:lnTo>
                  <a:lnTo>
                    <a:pt x="504" y="14"/>
                  </a:lnTo>
                  <a:lnTo>
                    <a:pt x="509" y="15"/>
                  </a:lnTo>
                  <a:lnTo>
                    <a:pt x="509" y="15"/>
                  </a:lnTo>
                  <a:lnTo>
                    <a:pt x="506" y="12"/>
                  </a:lnTo>
                  <a:lnTo>
                    <a:pt x="507" y="12"/>
                  </a:lnTo>
                  <a:lnTo>
                    <a:pt x="509" y="11"/>
                  </a:lnTo>
                  <a:lnTo>
                    <a:pt x="514" y="9"/>
                  </a:lnTo>
                  <a:lnTo>
                    <a:pt x="520" y="7"/>
                  </a:lnTo>
                  <a:lnTo>
                    <a:pt x="520" y="7"/>
                  </a:lnTo>
                  <a:lnTo>
                    <a:pt x="522" y="6"/>
                  </a:lnTo>
                  <a:lnTo>
                    <a:pt x="525" y="6"/>
                  </a:lnTo>
                  <a:lnTo>
                    <a:pt x="531" y="6"/>
                  </a:lnTo>
                  <a:lnTo>
                    <a:pt x="536" y="6"/>
                  </a:lnTo>
                  <a:lnTo>
                    <a:pt x="541" y="7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4"/>
                  </a:lnTo>
                  <a:lnTo>
                    <a:pt x="547" y="18"/>
                  </a:lnTo>
                  <a:lnTo>
                    <a:pt x="548" y="20"/>
                  </a:lnTo>
                  <a:lnTo>
                    <a:pt x="552" y="20"/>
                  </a:lnTo>
                  <a:lnTo>
                    <a:pt x="553" y="22"/>
                  </a:lnTo>
                  <a:lnTo>
                    <a:pt x="555" y="23"/>
                  </a:lnTo>
                  <a:lnTo>
                    <a:pt x="555" y="25"/>
                  </a:lnTo>
                  <a:lnTo>
                    <a:pt x="555" y="26"/>
                  </a:lnTo>
                  <a:lnTo>
                    <a:pt x="555" y="28"/>
                  </a:lnTo>
                  <a:lnTo>
                    <a:pt x="556" y="31"/>
                  </a:lnTo>
                  <a:lnTo>
                    <a:pt x="556" y="31"/>
                  </a:lnTo>
                  <a:lnTo>
                    <a:pt x="560" y="33"/>
                  </a:lnTo>
                  <a:lnTo>
                    <a:pt x="560" y="34"/>
                  </a:lnTo>
                  <a:lnTo>
                    <a:pt x="558" y="34"/>
                  </a:lnTo>
                  <a:lnTo>
                    <a:pt x="556" y="36"/>
                  </a:lnTo>
                  <a:lnTo>
                    <a:pt x="553" y="39"/>
                  </a:lnTo>
                  <a:lnTo>
                    <a:pt x="548" y="42"/>
                  </a:lnTo>
                  <a:lnTo>
                    <a:pt x="545" y="45"/>
                  </a:lnTo>
                  <a:lnTo>
                    <a:pt x="545" y="47"/>
                  </a:lnTo>
                  <a:lnTo>
                    <a:pt x="552" y="42"/>
                  </a:lnTo>
                  <a:lnTo>
                    <a:pt x="555" y="42"/>
                  </a:lnTo>
                  <a:lnTo>
                    <a:pt x="555" y="42"/>
                  </a:lnTo>
                  <a:lnTo>
                    <a:pt x="553" y="45"/>
                  </a:lnTo>
                  <a:lnTo>
                    <a:pt x="552" y="47"/>
                  </a:lnTo>
                  <a:lnTo>
                    <a:pt x="550" y="48"/>
                  </a:lnTo>
                  <a:lnTo>
                    <a:pt x="550" y="48"/>
                  </a:lnTo>
                  <a:lnTo>
                    <a:pt x="553" y="52"/>
                  </a:lnTo>
                  <a:lnTo>
                    <a:pt x="553" y="52"/>
                  </a:lnTo>
                  <a:lnTo>
                    <a:pt x="552" y="52"/>
                  </a:lnTo>
                  <a:lnTo>
                    <a:pt x="550" y="52"/>
                  </a:lnTo>
                  <a:lnTo>
                    <a:pt x="550" y="52"/>
                  </a:lnTo>
                  <a:lnTo>
                    <a:pt x="550" y="53"/>
                  </a:lnTo>
                  <a:lnTo>
                    <a:pt x="550" y="53"/>
                  </a:lnTo>
                  <a:lnTo>
                    <a:pt x="550" y="55"/>
                  </a:lnTo>
                  <a:lnTo>
                    <a:pt x="550" y="55"/>
                  </a:lnTo>
                  <a:lnTo>
                    <a:pt x="550" y="56"/>
                  </a:lnTo>
                  <a:lnTo>
                    <a:pt x="550" y="56"/>
                  </a:lnTo>
                  <a:lnTo>
                    <a:pt x="552" y="56"/>
                  </a:lnTo>
                  <a:lnTo>
                    <a:pt x="552" y="56"/>
                  </a:lnTo>
                  <a:lnTo>
                    <a:pt x="553" y="55"/>
                  </a:lnTo>
                  <a:lnTo>
                    <a:pt x="558" y="50"/>
                  </a:lnTo>
                  <a:lnTo>
                    <a:pt x="561" y="48"/>
                  </a:lnTo>
                  <a:lnTo>
                    <a:pt x="561" y="48"/>
                  </a:lnTo>
                  <a:lnTo>
                    <a:pt x="564" y="48"/>
                  </a:lnTo>
                  <a:lnTo>
                    <a:pt x="564" y="48"/>
                  </a:lnTo>
                  <a:lnTo>
                    <a:pt x="563" y="45"/>
                  </a:lnTo>
                  <a:lnTo>
                    <a:pt x="561" y="45"/>
                  </a:lnTo>
                  <a:lnTo>
                    <a:pt x="563" y="44"/>
                  </a:lnTo>
                  <a:lnTo>
                    <a:pt x="563" y="44"/>
                  </a:lnTo>
                  <a:lnTo>
                    <a:pt x="564" y="42"/>
                  </a:lnTo>
                  <a:lnTo>
                    <a:pt x="566" y="42"/>
                  </a:lnTo>
                  <a:lnTo>
                    <a:pt x="566" y="42"/>
                  </a:lnTo>
                  <a:lnTo>
                    <a:pt x="567" y="44"/>
                  </a:lnTo>
                  <a:lnTo>
                    <a:pt x="569" y="45"/>
                  </a:lnTo>
                  <a:lnTo>
                    <a:pt x="569" y="45"/>
                  </a:lnTo>
                  <a:lnTo>
                    <a:pt x="572" y="45"/>
                  </a:lnTo>
                  <a:lnTo>
                    <a:pt x="574" y="44"/>
                  </a:lnTo>
                  <a:lnTo>
                    <a:pt x="575" y="44"/>
                  </a:lnTo>
                  <a:lnTo>
                    <a:pt x="578" y="47"/>
                  </a:lnTo>
                  <a:lnTo>
                    <a:pt x="577" y="48"/>
                  </a:lnTo>
                  <a:lnTo>
                    <a:pt x="577" y="52"/>
                  </a:lnTo>
                  <a:lnTo>
                    <a:pt x="577" y="53"/>
                  </a:lnTo>
                  <a:lnTo>
                    <a:pt x="582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2" y="55"/>
                  </a:lnTo>
                  <a:lnTo>
                    <a:pt x="580" y="53"/>
                  </a:lnTo>
                  <a:lnTo>
                    <a:pt x="580" y="52"/>
                  </a:lnTo>
                  <a:lnTo>
                    <a:pt x="580" y="47"/>
                  </a:lnTo>
                  <a:lnTo>
                    <a:pt x="582" y="44"/>
                  </a:lnTo>
                  <a:lnTo>
                    <a:pt x="583" y="45"/>
                  </a:lnTo>
                  <a:lnTo>
                    <a:pt x="586" y="47"/>
                  </a:lnTo>
                  <a:lnTo>
                    <a:pt x="588" y="47"/>
                  </a:lnTo>
                  <a:lnTo>
                    <a:pt x="591" y="47"/>
                  </a:lnTo>
                  <a:lnTo>
                    <a:pt x="596" y="48"/>
                  </a:lnTo>
                  <a:lnTo>
                    <a:pt x="599" y="48"/>
                  </a:lnTo>
                  <a:lnTo>
                    <a:pt x="599" y="48"/>
                  </a:lnTo>
                  <a:lnTo>
                    <a:pt x="597" y="47"/>
                  </a:lnTo>
                  <a:lnTo>
                    <a:pt x="593" y="45"/>
                  </a:lnTo>
                  <a:lnTo>
                    <a:pt x="588" y="44"/>
                  </a:lnTo>
                  <a:lnTo>
                    <a:pt x="586" y="42"/>
                  </a:lnTo>
                  <a:lnTo>
                    <a:pt x="585" y="40"/>
                  </a:lnTo>
                  <a:lnTo>
                    <a:pt x="585" y="40"/>
                  </a:lnTo>
                  <a:lnTo>
                    <a:pt x="586" y="39"/>
                  </a:lnTo>
                  <a:lnTo>
                    <a:pt x="586" y="39"/>
                  </a:lnTo>
                  <a:lnTo>
                    <a:pt x="588" y="37"/>
                  </a:lnTo>
                  <a:lnTo>
                    <a:pt x="593" y="36"/>
                  </a:lnTo>
                  <a:lnTo>
                    <a:pt x="596" y="34"/>
                  </a:lnTo>
                  <a:lnTo>
                    <a:pt x="599" y="34"/>
                  </a:lnTo>
                  <a:lnTo>
                    <a:pt x="604" y="34"/>
                  </a:lnTo>
                  <a:lnTo>
                    <a:pt x="608" y="34"/>
                  </a:lnTo>
                  <a:lnTo>
                    <a:pt x="612" y="34"/>
                  </a:lnTo>
                  <a:lnTo>
                    <a:pt x="615" y="36"/>
                  </a:lnTo>
                  <a:lnTo>
                    <a:pt x="618" y="39"/>
                  </a:lnTo>
                  <a:lnTo>
                    <a:pt x="619" y="39"/>
                  </a:lnTo>
                  <a:lnTo>
                    <a:pt x="621" y="39"/>
                  </a:lnTo>
                  <a:lnTo>
                    <a:pt x="624" y="37"/>
                  </a:lnTo>
                  <a:lnTo>
                    <a:pt x="626" y="39"/>
                  </a:lnTo>
                  <a:lnTo>
                    <a:pt x="632" y="40"/>
                  </a:lnTo>
                  <a:lnTo>
                    <a:pt x="634" y="42"/>
                  </a:lnTo>
                  <a:lnTo>
                    <a:pt x="634" y="44"/>
                  </a:lnTo>
                  <a:lnTo>
                    <a:pt x="635" y="45"/>
                  </a:lnTo>
                  <a:lnTo>
                    <a:pt x="635" y="47"/>
                  </a:lnTo>
                  <a:lnTo>
                    <a:pt x="635" y="48"/>
                  </a:lnTo>
                  <a:lnTo>
                    <a:pt x="630" y="53"/>
                  </a:lnTo>
                  <a:lnTo>
                    <a:pt x="627" y="53"/>
                  </a:lnTo>
                  <a:lnTo>
                    <a:pt x="626" y="56"/>
                  </a:lnTo>
                  <a:lnTo>
                    <a:pt x="624" y="59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4" y="61"/>
                  </a:lnTo>
                  <a:lnTo>
                    <a:pt x="626" y="58"/>
                  </a:lnTo>
                  <a:lnTo>
                    <a:pt x="627" y="56"/>
                  </a:lnTo>
                  <a:lnTo>
                    <a:pt x="629" y="55"/>
                  </a:lnTo>
                  <a:lnTo>
                    <a:pt x="634" y="52"/>
                  </a:lnTo>
                  <a:lnTo>
                    <a:pt x="637" y="52"/>
                  </a:lnTo>
                  <a:lnTo>
                    <a:pt x="640" y="52"/>
                  </a:lnTo>
                  <a:lnTo>
                    <a:pt x="643" y="52"/>
                  </a:lnTo>
                  <a:lnTo>
                    <a:pt x="645" y="52"/>
                  </a:lnTo>
                  <a:lnTo>
                    <a:pt x="646" y="53"/>
                  </a:lnTo>
                  <a:lnTo>
                    <a:pt x="646" y="53"/>
                  </a:lnTo>
                  <a:lnTo>
                    <a:pt x="646" y="55"/>
                  </a:lnTo>
                  <a:lnTo>
                    <a:pt x="646" y="55"/>
                  </a:lnTo>
                  <a:lnTo>
                    <a:pt x="646" y="56"/>
                  </a:lnTo>
                  <a:lnTo>
                    <a:pt x="645" y="58"/>
                  </a:lnTo>
                  <a:lnTo>
                    <a:pt x="642" y="59"/>
                  </a:lnTo>
                  <a:lnTo>
                    <a:pt x="638" y="61"/>
                  </a:lnTo>
                  <a:lnTo>
                    <a:pt x="637" y="61"/>
                  </a:lnTo>
                  <a:lnTo>
                    <a:pt x="632" y="61"/>
                  </a:lnTo>
                  <a:lnTo>
                    <a:pt x="632" y="63"/>
                  </a:lnTo>
                  <a:lnTo>
                    <a:pt x="637" y="63"/>
                  </a:lnTo>
                  <a:lnTo>
                    <a:pt x="640" y="63"/>
                  </a:lnTo>
                  <a:lnTo>
                    <a:pt x="640" y="63"/>
                  </a:lnTo>
                  <a:lnTo>
                    <a:pt x="638" y="66"/>
                  </a:lnTo>
                  <a:lnTo>
                    <a:pt x="637" y="67"/>
                  </a:lnTo>
                  <a:lnTo>
                    <a:pt x="638" y="69"/>
                  </a:lnTo>
                  <a:lnTo>
                    <a:pt x="638" y="70"/>
                  </a:lnTo>
                  <a:lnTo>
                    <a:pt x="637" y="72"/>
                  </a:lnTo>
                  <a:lnTo>
                    <a:pt x="635" y="75"/>
                  </a:lnTo>
                  <a:lnTo>
                    <a:pt x="635" y="75"/>
                  </a:lnTo>
                  <a:lnTo>
                    <a:pt x="638" y="72"/>
                  </a:lnTo>
                  <a:lnTo>
                    <a:pt x="640" y="67"/>
                  </a:lnTo>
                  <a:lnTo>
                    <a:pt x="642" y="66"/>
                  </a:lnTo>
                  <a:lnTo>
                    <a:pt x="643" y="63"/>
                  </a:lnTo>
                  <a:lnTo>
                    <a:pt x="645" y="63"/>
                  </a:lnTo>
                  <a:lnTo>
                    <a:pt x="648" y="63"/>
                  </a:lnTo>
                  <a:lnTo>
                    <a:pt x="649" y="61"/>
                  </a:lnTo>
                  <a:lnTo>
                    <a:pt x="653" y="59"/>
                  </a:lnTo>
                  <a:lnTo>
                    <a:pt x="653" y="59"/>
                  </a:lnTo>
                  <a:lnTo>
                    <a:pt x="654" y="61"/>
                  </a:lnTo>
                  <a:lnTo>
                    <a:pt x="654" y="61"/>
                  </a:lnTo>
                  <a:lnTo>
                    <a:pt x="653" y="64"/>
                  </a:lnTo>
                  <a:lnTo>
                    <a:pt x="648" y="70"/>
                  </a:lnTo>
                  <a:lnTo>
                    <a:pt x="649" y="69"/>
                  </a:lnTo>
                  <a:lnTo>
                    <a:pt x="651" y="67"/>
                  </a:lnTo>
                  <a:lnTo>
                    <a:pt x="653" y="67"/>
                  </a:lnTo>
                  <a:lnTo>
                    <a:pt x="654" y="64"/>
                  </a:lnTo>
                  <a:lnTo>
                    <a:pt x="656" y="67"/>
                  </a:lnTo>
                  <a:lnTo>
                    <a:pt x="657" y="67"/>
                  </a:lnTo>
                  <a:lnTo>
                    <a:pt x="659" y="70"/>
                  </a:lnTo>
                  <a:lnTo>
                    <a:pt x="660" y="72"/>
                  </a:lnTo>
                  <a:lnTo>
                    <a:pt x="662" y="74"/>
                  </a:lnTo>
                  <a:lnTo>
                    <a:pt x="662" y="72"/>
                  </a:lnTo>
                  <a:lnTo>
                    <a:pt x="660" y="67"/>
                  </a:lnTo>
                  <a:lnTo>
                    <a:pt x="660" y="66"/>
                  </a:lnTo>
                  <a:lnTo>
                    <a:pt x="662" y="66"/>
                  </a:lnTo>
                  <a:lnTo>
                    <a:pt x="665" y="63"/>
                  </a:lnTo>
                  <a:lnTo>
                    <a:pt x="668" y="64"/>
                  </a:lnTo>
                  <a:lnTo>
                    <a:pt x="670" y="64"/>
                  </a:lnTo>
                  <a:lnTo>
                    <a:pt x="671" y="64"/>
                  </a:lnTo>
                  <a:lnTo>
                    <a:pt x="673" y="64"/>
                  </a:lnTo>
                  <a:lnTo>
                    <a:pt x="678" y="64"/>
                  </a:lnTo>
                  <a:lnTo>
                    <a:pt x="681" y="66"/>
                  </a:lnTo>
                  <a:lnTo>
                    <a:pt x="684" y="67"/>
                  </a:lnTo>
                  <a:lnTo>
                    <a:pt x="687" y="69"/>
                  </a:lnTo>
                  <a:lnTo>
                    <a:pt x="689" y="70"/>
                  </a:lnTo>
                  <a:lnTo>
                    <a:pt x="690" y="70"/>
                  </a:lnTo>
                  <a:lnTo>
                    <a:pt x="690" y="72"/>
                  </a:lnTo>
                  <a:lnTo>
                    <a:pt x="690" y="74"/>
                  </a:lnTo>
                  <a:lnTo>
                    <a:pt x="690" y="74"/>
                  </a:lnTo>
                  <a:lnTo>
                    <a:pt x="687" y="77"/>
                  </a:lnTo>
                  <a:lnTo>
                    <a:pt x="686" y="78"/>
                  </a:lnTo>
                  <a:lnTo>
                    <a:pt x="684" y="78"/>
                  </a:lnTo>
                  <a:lnTo>
                    <a:pt x="681" y="78"/>
                  </a:lnTo>
                  <a:lnTo>
                    <a:pt x="679" y="78"/>
                  </a:lnTo>
                  <a:lnTo>
                    <a:pt x="679" y="78"/>
                  </a:lnTo>
                  <a:lnTo>
                    <a:pt x="675" y="81"/>
                  </a:lnTo>
                  <a:lnTo>
                    <a:pt x="673" y="83"/>
                  </a:lnTo>
                  <a:lnTo>
                    <a:pt x="670" y="85"/>
                  </a:lnTo>
                  <a:lnTo>
                    <a:pt x="670" y="85"/>
                  </a:lnTo>
                  <a:lnTo>
                    <a:pt x="675" y="85"/>
                  </a:lnTo>
                  <a:lnTo>
                    <a:pt x="676" y="85"/>
                  </a:lnTo>
                  <a:lnTo>
                    <a:pt x="676" y="81"/>
                  </a:lnTo>
                  <a:lnTo>
                    <a:pt x="679" y="80"/>
                  </a:lnTo>
                  <a:lnTo>
                    <a:pt x="683" y="80"/>
                  </a:lnTo>
                  <a:lnTo>
                    <a:pt x="687" y="81"/>
                  </a:lnTo>
                  <a:lnTo>
                    <a:pt x="690" y="81"/>
                  </a:lnTo>
                  <a:lnTo>
                    <a:pt x="692" y="80"/>
                  </a:lnTo>
                  <a:lnTo>
                    <a:pt x="695" y="78"/>
                  </a:lnTo>
                  <a:lnTo>
                    <a:pt x="695" y="78"/>
                  </a:lnTo>
                  <a:lnTo>
                    <a:pt x="697" y="78"/>
                  </a:lnTo>
                  <a:lnTo>
                    <a:pt x="698" y="80"/>
                  </a:lnTo>
                  <a:lnTo>
                    <a:pt x="698" y="80"/>
                  </a:lnTo>
                  <a:lnTo>
                    <a:pt x="698" y="83"/>
                  </a:lnTo>
                  <a:lnTo>
                    <a:pt x="698" y="85"/>
                  </a:lnTo>
                  <a:lnTo>
                    <a:pt x="697" y="86"/>
                  </a:lnTo>
                  <a:lnTo>
                    <a:pt x="694" y="89"/>
                  </a:lnTo>
                  <a:lnTo>
                    <a:pt x="690" y="91"/>
                  </a:lnTo>
                  <a:lnTo>
                    <a:pt x="687" y="91"/>
                  </a:lnTo>
                  <a:lnTo>
                    <a:pt x="686" y="92"/>
                  </a:lnTo>
                  <a:lnTo>
                    <a:pt x="684" y="92"/>
                  </a:lnTo>
                  <a:lnTo>
                    <a:pt x="683" y="94"/>
                  </a:lnTo>
                  <a:lnTo>
                    <a:pt x="683" y="94"/>
                  </a:lnTo>
                  <a:lnTo>
                    <a:pt x="681" y="96"/>
                  </a:lnTo>
                  <a:lnTo>
                    <a:pt x="683" y="97"/>
                  </a:lnTo>
                  <a:lnTo>
                    <a:pt x="683" y="96"/>
                  </a:lnTo>
                  <a:lnTo>
                    <a:pt x="684" y="96"/>
                  </a:lnTo>
                  <a:lnTo>
                    <a:pt x="686" y="94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9" y="92"/>
                  </a:lnTo>
                  <a:lnTo>
                    <a:pt x="689" y="94"/>
                  </a:lnTo>
                  <a:lnTo>
                    <a:pt x="689" y="96"/>
                  </a:lnTo>
                  <a:lnTo>
                    <a:pt x="687" y="104"/>
                  </a:lnTo>
                  <a:lnTo>
                    <a:pt x="687" y="104"/>
                  </a:lnTo>
                  <a:lnTo>
                    <a:pt x="689" y="102"/>
                  </a:lnTo>
                  <a:lnTo>
                    <a:pt x="692" y="92"/>
                  </a:lnTo>
                  <a:lnTo>
                    <a:pt x="694" y="91"/>
                  </a:lnTo>
                  <a:lnTo>
                    <a:pt x="695" y="89"/>
                  </a:lnTo>
                  <a:lnTo>
                    <a:pt x="700" y="88"/>
                  </a:lnTo>
                  <a:lnTo>
                    <a:pt x="703" y="86"/>
                  </a:lnTo>
                  <a:lnTo>
                    <a:pt x="706" y="85"/>
                  </a:lnTo>
                  <a:lnTo>
                    <a:pt x="709" y="85"/>
                  </a:lnTo>
                  <a:lnTo>
                    <a:pt x="711" y="85"/>
                  </a:lnTo>
                  <a:lnTo>
                    <a:pt x="712" y="86"/>
                  </a:lnTo>
                  <a:lnTo>
                    <a:pt x="714" y="86"/>
                  </a:lnTo>
                  <a:lnTo>
                    <a:pt x="717" y="86"/>
                  </a:lnTo>
                  <a:lnTo>
                    <a:pt x="719" y="86"/>
                  </a:lnTo>
                  <a:lnTo>
                    <a:pt x="720" y="86"/>
                  </a:lnTo>
                  <a:lnTo>
                    <a:pt x="722" y="88"/>
                  </a:lnTo>
                  <a:lnTo>
                    <a:pt x="724" y="89"/>
                  </a:lnTo>
                  <a:lnTo>
                    <a:pt x="730" y="91"/>
                  </a:lnTo>
                  <a:lnTo>
                    <a:pt x="730" y="91"/>
                  </a:lnTo>
                  <a:lnTo>
                    <a:pt x="731" y="92"/>
                  </a:lnTo>
                  <a:lnTo>
                    <a:pt x="731" y="92"/>
                  </a:lnTo>
                  <a:lnTo>
                    <a:pt x="731" y="94"/>
                  </a:lnTo>
                  <a:lnTo>
                    <a:pt x="731" y="96"/>
                  </a:lnTo>
                  <a:lnTo>
                    <a:pt x="730" y="96"/>
                  </a:lnTo>
                  <a:lnTo>
                    <a:pt x="728" y="96"/>
                  </a:lnTo>
                  <a:lnTo>
                    <a:pt x="728" y="97"/>
                  </a:lnTo>
                  <a:lnTo>
                    <a:pt x="725" y="99"/>
                  </a:lnTo>
                  <a:lnTo>
                    <a:pt x="725" y="99"/>
                  </a:lnTo>
                  <a:lnTo>
                    <a:pt x="722" y="99"/>
                  </a:lnTo>
                  <a:lnTo>
                    <a:pt x="717" y="99"/>
                  </a:lnTo>
                  <a:lnTo>
                    <a:pt x="716" y="100"/>
                  </a:lnTo>
                  <a:lnTo>
                    <a:pt x="712" y="102"/>
                  </a:lnTo>
                  <a:lnTo>
                    <a:pt x="706" y="105"/>
                  </a:lnTo>
                  <a:lnTo>
                    <a:pt x="708" y="105"/>
                  </a:lnTo>
                  <a:lnTo>
                    <a:pt x="709" y="107"/>
                  </a:lnTo>
                  <a:lnTo>
                    <a:pt x="711" y="105"/>
                  </a:lnTo>
                  <a:lnTo>
                    <a:pt x="712" y="104"/>
                  </a:lnTo>
                  <a:lnTo>
                    <a:pt x="716" y="102"/>
                  </a:lnTo>
                  <a:lnTo>
                    <a:pt x="719" y="102"/>
                  </a:lnTo>
                  <a:lnTo>
                    <a:pt x="724" y="102"/>
                  </a:lnTo>
                  <a:lnTo>
                    <a:pt x="725" y="102"/>
                  </a:lnTo>
                  <a:lnTo>
                    <a:pt x="725" y="102"/>
                  </a:lnTo>
                  <a:lnTo>
                    <a:pt x="727" y="102"/>
                  </a:lnTo>
                  <a:lnTo>
                    <a:pt x="727" y="104"/>
                  </a:lnTo>
                  <a:lnTo>
                    <a:pt x="725" y="104"/>
                  </a:lnTo>
                  <a:lnTo>
                    <a:pt x="725" y="105"/>
                  </a:lnTo>
                  <a:lnTo>
                    <a:pt x="722" y="107"/>
                  </a:lnTo>
                  <a:lnTo>
                    <a:pt x="724" y="108"/>
                  </a:lnTo>
                  <a:lnTo>
                    <a:pt x="727" y="108"/>
                  </a:lnTo>
                  <a:lnTo>
                    <a:pt x="727" y="108"/>
                  </a:lnTo>
                  <a:lnTo>
                    <a:pt x="728" y="107"/>
                  </a:lnTo>
                  <a:lnTo>
                    <a:pt x="730" y="105"/>
                  </a:lnTo>
                  <a:lnTo>
                    <a:pt x="731" y="105"/>
                  </a:lnTo>
                  <a:lnTo>
                    <a:pt x="733" y="105"/>
                  </a:lnTo>
                  <a:lnTo>
                    <a:pt x="733" y="104"/>
                  </a:lnTo>
                  <a:lnTo>
                    <a:pt x="733" y="104"/>
                  </a:lnTo>
                  <a:lnTo>
                    <a:pt x="731" y="102"/>
                  </a:lnTo>
                  <a:lnTo>
                    <a:pt x="731" y="102"/>
                  </a:lnTo>
                  <a:lnTo>
                    <a:pt x="733" y="100"/>
                  </a:lnTo>
                  <a:lnTo>
                    <a:pt x="735" y="99"/>
                  </a:lnTo>
                  <a:lnTo>
                    <a:pt x="735" y="99"/>
                  </a:lnTo>
                  <a:lnTo>
                    <a:pt x="736" y="99"/>
                  </a:lnTo>
                  <a:lnTo>
                    <a:pt x="739" y="99"/>
                  </a:lnTo>
                  <a:lnTo>
                    <a:pt x="741" y="100"/>
                  </a:lnTo>
                  <a:lnTo>
                    <a:pt x="746" y="105"/>
                  </a:lnTo>
                  <a:lnTo>
                    <a:pt x="747" y="107"/>
                  </a:lnTo>
                  <a:lnTo>
                    <a:pt x="749" y="110"/>
                  </a:lnTo>
                  <a:lnTo>
                    <a:pt x="749" y="111"/>
                  </a:lnTo>
                  <a:lnTo>
                    <a:pt x="749" y="113"/>
                  </a:lnTo>
                  <a:lnTo>
                    <a:pt x="749" y="113"/>
                  </a:lnTo>
                  <a:lnTo>
                    <a:pt x="747" y="115"/>
                  </a:lnTo>
                  <a:lnTo>
                    <a:pt x="746" y="115"/>
                  </a:lnTo>
                  <a:lnTo>
                    <a:pt x="739" y="113"/>
                  </a:lnTo>
                  <a:lnTo>
                    <a:pt x="736" y="113"/>
                  </a:lnTo>
                  <a:lnTo>
                    <a:pt x="735" y="113"/>
                  </a:lnTo>
                  <a:lnTo>
                    <a:pt x="735" y="113"/>
                  </a:lnTo>
                  <a:lnTo>
                    <a:pt x="733" y="115"/>
                  </a:lnTo>
                  <a:lnTo>
                    <a:pt x="733" y="115"/>
                  </a:lnTo>
                  <a:lnTo>
                    <a:pt x="731" y="116"/>
                  </a:lnTo>
                  <a:lnTo>
                    <a:pt x="727" y="116"/>
                  </a:lnTo>
                  <a:lnTo>
                    <a:pt x="725" y="116"/>
                  </a:lnTo>
                  <a:lnTo>
                    <a:pt x="720" y="118"/>
                  </a:lnTo>
                  <a:lnTo>
                    <a:pt x="719" y="118"/>
                  </a:lnTo>
                  <a:lnTo>
                    <a:pt x="719" y="119"/>
                  </a:lnTo>
                  <a:lnTo>
                    <a:pt x="722" y="119"/>
                  </a:lnTo>
                  <a:lnTo>
                    <a:pt x="725" y="118"/>
                  </a:lnTo>
                  <a:lnTo>
                    <a:pt x="730" y="118"/>
                  </a:lnTo>
                  <a:lnTo>
                    <a:pt x="736" y="121"/>
                  </a:lnTo>
                  <a:lnTo>
                    <a:pt x="738" y="121"/>
                  </a:lnTo>
                  <a:lnTo>
                    <a:pt x="739" y="121"/>
                  </a:lnTo>
                  <a:lnTo>
                    <a:pt x="741" y="121"/>
                  </a:lnTo>
                  <a:lnTo>
                    <a:pt x="746" y="121"/>
                  </a:lnTo>
                  <a:lnTo>
                    <a:pt x="747" y="121"/>
                  </a:lnTo>
                  <a:lnTo>
                    <a:pt x="750" y="121"/>
                  </a:lnTo>
                  <a:lnTo>
                    <a:pt x="755" y="124"/>
                  </a:lnTo>
                  <a:lnTo>
                    <a:pt x="755" y="124"/>
                  </a:lnTo>
                  <a:lnTo>
                    <a:pt x="755" y="126"/>
                  </a:lnTo>
                  <a:lnTo>
                    <a:pt x="757" y="126"/>
                  </a:lnTo>
                  <a:lnTo>
                    <a:pt x="757" y="127"/>
                  </a:lnTo>
                  <a:lnTo>
                    <a:pt x="755" y="129"/>
                  </a:lnTo>
                  <a:lnTo>
                    <a:pt x="753" y="129"/>
                  </a:lnTo>
                  <a:lnTo>
                    <a:pt x="749" y="129"/>
                  </a:lnTo>
                  <a:lnTo>
                    <a:pt x="747" y="127"/>
                  </a:lnTo>
                  <a:lnTo>
                    <a:pt x="744" y="129"/>
                  </a:lnTo>
                  <a:lnTo>
                    <a:pt x="742" y="127"/>
                  </a:lnTo>
                  <a:lnTo>
                    <a:pt x="741" y="127"/>
                  </a:lnTo>
                  <a:lnTo>
                    <a:pt x="738" y="126"/>
                  </a:lnTo>
                  <a:lnTo>
                    <a:pt x="735" y="127"/>
                  </a:lnTo>
                  <a:lnTo>
                    <a:pt x="731" y="127"/>
                  </a:lnTo>
                  <a:lnTo>
                    <a:pt x="728" y="127"/>
                  </a:lnTo>
                  <a:lnTo>
                    <a:pt x="722" y="130"/>
                  </a:lnTo>
                  <a:lnTo>
                    <a:pt x="722" y="130"/>
                  </a:lnTo>
                  <a:lnTo>
                    <a:pt x="731" y="129"/>
                  </a:lnTo>
                  <a:lnTo>
                    <a:pt x="733" y="129"/>
                  </a:lnTo>
                  <a:lnTo>
                    <a:pt x="735" y="129"/>
                  </a:lnTo>
                  <a:lnTo>
                    <a:pt x="739" y="130"/>
                  </a:lnTo>
                  <a:lnTo>
                    <a:pt x="741" y="132"/>
                  </a:lnTo>
                  <a:lnTo>
                    <a:pt x="741" y="133"/>
                  </a:lnTo>
                  <a:lnTo>
                    <a:pt x="739" y="135"/>
                  </a:lnTo>
                  <a:lnTo>
                    <a:pt x="738" y="138"/>
                  </a:lnTo>
                  <a:lnTo>
                    <a:pt x="736" y="138"/>
                  </a:lnTo>
                  <a:lnTo>
                    <a:pt x="731" y="137"/>
                  </a:lnTo>
                  <a:lnTo>
                    <a:pt x="730" y="137"/>
                  </a:lnTo>
                  <a:lnTo>
                    <a:pt x="728" y="137"/>
                  </a:lnTo>
                  <a:lnTo>
                    <a:pt x="727" y="137"/>
                  </a:lnTo>
                  <a:lnTo>
                    <a:pt x="727" y="137"/>
                  </a:lnTo>
                  <a:lnTo>
                    <a:pt x="719" y="135"/>
                  </a:lnTo>
                  <a:lnTo>
                    <a:pt x="717" y="135"/>
                  </a:lnTo>
                  <a:lnTo>
                    <a:pt x="717" y="135"/>
                  </a:lnTo>
                  <a:lnTo>
                    <a:pt x="717" y="137"/>
                  </a:lnTo>
                  <a:lnTo>
                    <a:pt x="724" y="138"/>
                  </a:lnTo>
                  <a:lnTo>
                    <a:pt x="728" y="138"/>
                  </a:lnTo>
                  <a:lnTo>
                    <a:pt x="731" y="140"/>
                  </a:lnTo>
                  <a:lnTo>
                    <a:pt x="733" y="140"/>
                  </a:lnTo>
                  <a:lnTo>
                    <a:pt x="735" y="140"/>
                  </a:lnTo>
                  <a:lnTo>
                    <a:pt x="735" y="141"/>
                  </a:lnTo>
                  <a:lnTo>
                    <a:pt x="736" y="143"/>
                  </a:lnTo>
                  <a:lnTo>
                    <a:pt x="738" y="144"/>
                  </a:lnTo>
                  <a:lnTo>
                    <a:pt x="739" y="144"/>
                  </a:lnTo>
                  <a:lnTo>
                    <a:pt x="741" y="144"/>
                  </a:lnTo>
                  <a:lnTo>
                    <a:pt x="742" y="143"/>
                  </a:lnTo>
                  <a:lnTo>
                    <a:pt x="742" y="144"/>
                  </a:lnTo>
                  <a:lnTo>
                    <a:pt x="744" y="144"/>
                  </a:lnTo>
                  <a:lnTo>
                    <a:pt x="747" y="144"/>
                  </a:lnTo>
                  <a:lnTo>
                    <a:pt x="749" y="146"/>
                  </a:lnTo>
                  <a:lnTo>
                    <a:pt x="750" y="146"/>
                  </a:lnTo>
                  <a:lnTo>
                    <a:pt x="753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2" y="148"/>
                  </a:lnTo>
                  <a:lnTo>
                    <a:pt x="750" y="149"/>
                  </a:lnTo>
                  <a:lnTo>
                    <a:pt x="752" y="151"/>
                  </a:lnTo>
                  <a:lnTo>
                    <a:pt x="753" y="152"/>
                  </a:lnTo>
                  <a:lnTo>
                    <a:pt x="753" y="152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5" y="154"/>
                  </a:lnTo>
                  <a:lnTo>
                    <a:pt x="755" y="154"/>
                  </a:lnTo>
                  <a:lnTo>
                    <a:pt x="755" y="157"/>
                  </a:lnTo>
                  <a:lnTo>
                    <a:pt x="757" y="157"/>
                  </a:lnTo>
                  <a:lnTo>
                    <a:pt x="757" y="154"/>
                  </a:lnTo>
                  <a:lnTo>
                    <a:pt x="757" y="152"/>
                  </a:lnTo>
                  <a:lnTo>
                    <a:pt x="758" y="151"/>
                  </a:lnTo>
                  <a:lnTo>
                    <a:pt x="763" y="151"/>
                  </a:lnTo>
                  <a:lnTo>
                    <a:pt x="761" y="154"/>
                  </a:lnTo>
                  <a:lnTo>
                    <a:pt x="761" y="157"/>
                  </a:lnTo>
                  <a:lnTo>
                    <a:pt x="760" y="160"/>
                  </a:lnTo>
                  <a:lnTo>
                    <a:pt x="758" y="160"/>
                  </a:lnTo>
                  <a:lnTo>
                    <a:pt x="758" y="162"/>
                  </a:lnTo>
                  <a:lnTo>
                    <a:pt x="760" y="162"/>
                  </a:lnTo>
                  <a:lnTo>
                    <a:pt x="760" y="162"/>
                  </a:lnTo>
                  <a:lnTo>
                    <a:pt x="761" y="162"/>
                  </a:lnTo>
                  <a:lnTo>
                    <a:pt x="763" y="159"/>
                  </a:lnTo>
                  <a:lnTo>
                    <a:pt x="766" y="155"/>
                  </a:lnTo>
                  <a:lnTo>
                    <a:pt x="766" y="155"/>
                  </a:lnTo>
                  <a:lnTo>
                    <a:pt x="766" y="157"/>
                  </a:lnTo>
                  <a:lnTo>
                    <a:pt x="766" y="159"/>
                  </a:lnTo>
                  <a:lnTo>
                    <a:pt x="768" y="159"/>
                  </a:lnTo>
                  <a:lnTo>
                    <a:pt x="769" y="159"/>
                  </a:lnTo>
                  <a:lnTo>
                    <a:pt x="769" y="157"/>
                  </a:lnTo>
                  <a:lnTo>
                    <a:pt x="772" y="157"/>
                  </a:lnTo>
                  <a:lnTo>
                    <a:pt x="772" y="159"/>
                  </a:lnTo>
                  <a:lnTo>
                    <a:pt x="772" y="159"/>
                  </a:lnTo>
                  <a:lnTo>
                    <a:pt x="772" y="162"/>
                  </a:lnTo>
                  <a:lnTo>
                    <a:pt x="772" y="163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2"/>
                  </a:lnTo>
                  <a:lnTo>
                    <a:pt x="774" y="160"/>
                  </a:lnTo>
                  <a:lnTo>
                    <a:pt x="776" y="159"/>
                  </a:lnTo>
                  <a:lnTo>
                    <a:pt x="779" y="157"/>
                  </a:lnTo>
                  <a:lnTo>
                    <a:pt x="780" y="157"/>
                  </a:lnTo>
                  <a:lnTo>
                    <a:pt x="782" y="157"/>
                  </a:lnTo>
                  <a:lnTo>
                    <a:pt x="782" y="157"/>
                  </a:lnTo>
                  <a:lnTo>
                    <a:pt x="782" y="159"/>
                  </a:lnTo>
                  <a:lnTo>
                    <a:pt x="780" y="159"/>
                  </a:lnTo>
                  <a:lnTo>
                    <a:pt x="780" y="160"/>
                  </a:lnTo>
                  <a:lnTo>
                    <a:pt x="779" y="162"/>
                  </a:lnTo>
                  <a:lnTo>
                    <a:pt x="780" y="163"/>
                  </a:lnTo>
                  <a:lnTo>
                    <a:pt x="782" y="163"/>
                  </a:lnTo>
                  <a:lnTo>
                    <a:pt x="785" y="162"/>
                  </a:lnTo>
                  <a:lnTo>
                    <a:pt x="787" y="162"/>
                  </a:lnTo>
                  <a:lnTo>
                    <a:pt x="788" y="163"/>
                  </a:lnTo>
                  <a:lnTo>
                    <a:pt x="793" y="167"/>
                  </a:lnTo>
                  <a:lnTo>
                    <a:pt x="794" y="167"/>
                  </a:lnTo>
                  <a:lnTo>
                    <a:pt x="796" y="168"/>
                  </a:lnTo>
                  <a:lnTo>
                    <a:pt x="793" y="170"/>
                  </a:lnTo>
                  <a:lnTo>
                    <a:pt x="794" y="173"/>
                  </a:lnTo>
                  <a:lnTo>
                    <a:pt x="790" y="173"/>
                  </a:lnTo>
                  <a:lnTo>
                    <a:pt x="788" y="174"/>
                  </a:lnTo>
                  <a:lnTo>
                    <a:pt x="787" y="173"/>
                  </a:lnTo>
                  <a:lnTo>
                    <a:pt x="785" y="173"/>
                  </a:lnTo>
                  <a:lnTo>
                    <a:pt x="787" y="174"/>
                  </a:lnTo>
                  <a:lnTo>
                    <a:pt x="790" y="174"/>
                  </a:lnTo>
                  <a:lnTo>
                    <a:pt x="790" y="176"/>
                  </a:lnTo>
                  <a:lnTo>
                    <a:pt x="791" y="176"/>
                  </a:lnTo>
                  <a:lnTo>
                    <a:pt x="793" y="176"/>
                  </a:lnTo>
                  <a:lnTo>
                    <a:pt x="798" y="176"/>
                  </a:lnTo>
                  <a:lnTo>
                    <a:pt x="798" y="174"/>
                  </a:lnTo>
                  <a:lnTo>
                    <a:pt x="799" y="173"/>
                  </a:lnTo>
                  <a:lnTo>
                    <a:pt x="801" y="173"/>
                  </a:lnTo>
                  <a:lnTo>
                    <a:pt x="801" y="173"/>
                  </a:lnTo>
                  <a:lnTo>
                    <a:pt x="804" y="174"/>
                  </a:lnTo>
                  <a:lnTo>
                    <a:pt x="809" y="176"/>
                  </a:lnTo>
                  <a:lnTo>
                    <a:pt x="807" y="178"/>
                  </a:lnTo>
                  <a:lnTo>
                    <a:pt x="805" y="179"/>
                  </a:lnTo>
                  <a:lnTo>
                    <a:pt x="805" y="181"/>
                  </a:lnTo>
                  <a:lnTo>
                    <a:pt x="805" y="181"/>
                  </a:lnTo>
                  <a:lnTo>
                    <a:pt x="804" y="182"/>
                  </a:lnTo>
                  <a:lnTo>
                    <a:pt x="799" y="187"/>
                  </a:lnTo>
                  <a:lnTo>
                    <a:pt x="799" y="187"/>
                  </a:lnTo>
                  <a:lnTo>
                    <a:pt x="802" y="185"/>
                  </a:lnTo>
                  <a:lnTo>
                    <a:pt x="807" y="184"/>
                  </a:lnTo>
                  <a:lnTo>
                    <a:pt x="810" y="184"/>
                  </a:lnTo>
                  <a:lnTo>
                    <a:pt x="812" y="184"/>
                  </a:lnTo>
                  <a:lnTo>
                    <a:pt x="812" y="184"/>
                  </a:lnTo>
                  <a:lnTo>
                    <a:pt x="813" y="184"/>
                  </a:lnTo>
                  <a:lnTo>
                    <a:pt x="815" y="184"/>
                  </a:lnTo>
                  <a:lnTo>
                    <a:pt x="818" y="184"/>
                  </a:lnTo>
                  <a:lnTo>
                    <a:pt x="821" y="181"/>
                  </a:lnTo>
                  <a:lnTo>
                    <a:pt x="824" y="182"/>
                  </a:lnTo>
                  <a:lnTo>
                    <a:pt x="826" y="184"/>
                  </a:lnTo>
                  <a:lnTo>
                    <a:pt x="831" y="187"/>
                  </a:lnTo>
                  <a:lnTo>
                    <a:pt x="832" y="190"/>
                  </a:lnTo>
                  <a:lnTo>
                    <a:pt x="834" y="190"/>
                  </a:lnTo>
                  <a:lnTo>
                    <a:pt x="834" y="192"/>
                  </a:lnTo>
                  <a:lnTo>
                    <a:pt x="831" y="193"/>
                  </a:lnTo>
                  <a:lnTo>
                    <a:pt x="831" y="193"/>
                  </a:lnTo>
                  <a:lnTo>
                    <a:pt x="828" y="190"/>
                  </a:lnTo>
                  <a:lnTo>
                    <a:pt x="824" y="190"/>
                  </a:lnTo>
                  <a:lnTo>
                    <a:pt x="823" y="190"/>
                  </a:lnTo>
                  <a:lnTo>
                    <a:pt x="821" y="190"/>
                  </a:lnTo>
                  <a:lnTo>
                    <a:pt x="823" y="192"/>
                  </a:lnTo>
                  <a:lnTo>
                    <a:pt x="829" y="195"/>
                  </a:lnTo>
                  <a:lnTo>
                    <a:pt x="829" y="196"/>
                  </a:lnTo>
                  <a:lnTo>
                    <a:pt x="829" y="196"/>
                  </a:lnTo>
                  <a:lnTo>
                    <a:pt x="826" y="198"/>
                  </a:lnTo>
                  <a:lnTo>
                    <a:pt x="824" y="198"/>
                  </a:lnTo>
                  <a:lnTo>
                    <a:pt x="821" y="198"/>
                  </a:lnTo>
                  <a:lnTo>
                    <a:pt x="820" y="196"/>
                  </a:lnTo>
                  <a:lnTo>
                    <a:pt x="818" y="196"/>
                  </a:lnTo>
                  <a:lnTo>
                    <a:pt x="817" y="196"/>
                  </a:lnTo>
                  <a:lnTo>
                    <a:pt x="815" y="196"/>
                  </a:lnTo>
                  <a:lnTo>
                    <a:pt x="818" y="198"/>
                  </a:lnTo>
                  <a:lnTo>
                    <a:pt x="818" y="200"/>
                  </a:lnTo>
                  <a:lnTo>
                    <a:pt x="817" y="200"/>
                  </a:lnTo>
                  <a:lnTo>
                    <a:pt x="817" y="201"/>
                  </a:lnTo>
                  <a:lnTo>
                    <a:pt x="820" y="203"/>
                  </a:lnTo>
                  <a:lnTo>
                    <a:pt x="823" y="204"/>
                  </a:lnTo>
                  <a:lnTo>
                    <a:pt x="823" y="206"/>
                  </a:lnTo>
                  <a:lnTo>
                    <a:pt x="821" y="206"/>
                  </a:lnTo>
                  <a:lnTo>
                    <a:pt x="820" y="206"/>
                  </a:lnTo>
                  <a:lnTo>
                    <a:pt x="817" y="206"/>
                  </a:lnTo>
                  <a:lnTo>
                    <a:pt x="815" y="206"/>
                  </a:lnTo>
                  <a:lnTo>
                    <a:pt x="815" y="206"/>
                  </a:lnTo>
                  <a:lnTo>
                    <a:pt x="817" y="207"/>
                  </a:lnTo>
                  <a:lnTo>
                    <a:pt x="817" y="207"/>
                  </a:lnTo>
                  <a:lnTo>
                    <a:pt x="818" y="209"/>
                  </a:lnTo>
                  <a:lnTo>
                    <a:pt x="818" y="209"/>
                  </a:lnTo>
                  <a:lnTo>
                    <a:pt x="818" y="211"/>
                  </a:lnTo>
                  <a:lnTo>
                    <a:pt x="817" y="211"/>
                  </a:lnTo>
                  <a:lnTo>
                    <a:pt x="815" y="212"/>
                  </a:lnTo>
                  <a:lnTo>
                    <a:pt x="813" y="215"/>
                  </a:lnTo>
                  <a:lnTo>
                    <a:pt x="812" y="215"/>
                  </a:lnTo>
                  <a:lnTo>
                    <a:pt x="812" y="215"/>
                  </a:lnTo>
                  <a:lnTo>
                    <a:pt x="810" y="215"/>
                  </a:lnTo>
                  <a:lnTo>
                    <a:pt x="807" y="214"/>
                  </a:lnTo>
                  <a:lnTo>
                    <a:pt x="805" y="214"/>
                  </a:lnTo>
                  <a:lnTo>
                    <a:pt x="802" y="209"/>
                  </a:lnTo>
                  <a:lnTo>
                    <a:pt x="802" y="211"/>
                  </a:lnTo>
                  <a:lnTo>
                    <a:pt x="802" y="212"/>
                  </a:lnTo>
                  <a:lnTo>
                    <a:pt x="802" y="214"/>
                  </a:lnTo>
                  <a:lnTo>
                    <a:pt x="799" y="214"/>
                  </a:lnTo>
                  <a:lnTo>
                    <a:pt x="799" y="214"/>
                  </a:lnTo>
                  <a:lnTo>
                    <a:pt x="802" y="215"/>
                  </a:lnTo>
                  <a:lnTo>
                    <a:pt x="804" y="215"/>
                  </a:lnTo>
                  <a:lnTo>
                    <a:pt x="804" y="217"/>
                  </a:lnTo>
                  <a:lnTo>
                    <a:pt x="804" y="225"/>
                  </a:lnTo>
                  <a:lnTo>
                    <a:pt x="804" y="226"/>
                  </a:lnTo>
                  <a:lnTo>
                    <a:pt x="802" y="230"/>
                  </a:lnTo>
                  <a:lnTo>
                    <a:pt x="801" y="231"/>
                  </a:lnTo>
                  <a:lnTo>
                    <a:pt x="798" y="230"/>
                  </a:lnTo>
                  <a:lnTo>
                    <a:pt x="798" y="228"/>
                  </a:lnTo>
                  <a:lnTo>
                    <a:pt x="798" y="228"/>
                  </a:lnTo>
                  <a:lnTo>
                    <a:pt x="796" y="228"/>
                  </a:lnTo>
                  <a:lnTo>
                    <a:pt x="794" y="226"/>
                  </a:lnTo>
                  <a:lnTo>
                    <a:pt x="794" y="226"/>
                  </a:lnTo>
                  <a:lnTo>
                    <a:pt x="793" y="228"/>
                  </a:lnTo>
                  <a:lnTo>
                    <a:pt x="791" y="228"/>
                  </a:lnTo>
                  <a:lnTo>
                    <a:pt x="790" y="226"/>
                  </a:lnTo>
                  <a:lnTo>
                    <a:pt x="790" y="222"/>
                  </a:lnTo>
                  <a:lnTo>
                    <a:pt x="791" y="220"/>
                  </a:lnTo>
                  <a:lnTo>
                    <a:pt x="790" y="220"/>
                  </a:lnTo>
                  <a:lnTo>
                    <a:pt x="790" y="222"/>
                  </a:lnTo>
                  <a:lnTo>
                    <a:pt x="788" y="223"/>
                  </a:lnTo>
                  <a:lnTo>
                    <a:pt x="787" y="226"/>
                  </a:lnTo>
                  <a:lnTo>
                    <a:pt x="785" y="226"/>
                  </a:lnTo>
                  <a:lnTo>
                    <a:pt x="783" y="225"/>
                  </a:lnTo>
                  <a:lnTo>
                    <a:pt x="782" y="223"/>
                  </a:lnTo>
                  <a:lnTo>
                    <a:pt x="780" y="222"/>
                  </a:lnTo>
                  <a:lnTo>
                    <a:pt x="779" y="219"/>
                  </a:lnTo>
                  <a:lnTo>
                    <a:pt x="777" y="217"/>
                  </a:lnTo>
                  <a:lnTo>
                    <a:pt x="777" y="215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4" y="212"/>
                  </a:lnTo>
                  <a:lnTo>
                    <a:pt x="774" y="211"/>
                  </a:lnTo>
                  <a:lnTo>
                    <a:pt x="776" y="209"/>
                  </a:lnTo>
                  <a:lnTo>
                    <a:pt x="777" y="207"/>
                  </a:lnTo>
                  <a:lnTo>
                    <a:pt x="780" y="206"/>
                  </a:lnTo>
                  <a:lnTo>
                    <a:pt x="782" y="206"/>
                  </a:lnTo>
                  <a:lnTo>
                    <a:pt x="783" y="204"/>
                  </a:lnTo>
                  <a:lnTo>
                    <a:pt x="785" y="201"/>
                  </a:lnTo>
                  <a:lnTo>
                    <a:pt x="787" y="200"/>
                  </a:lnTo>
                  <a:lnTo>
                    <a:pt x="788" y="198"/>
                  </a:lnTo>
                  <a:lnTo>
                    <a:pt x="787" y="198"/>
                  </a:lnTo>
                  <a:lnTo>
                    <a:pt x="785" y="200"/>
                  </a:lnTo>
                  <a:lnTo>
                    <a:pt x="783" y="201"/>
                  </a:lnTo>
                  <a:lnTo>
                    <a:pt x="782" y="203"/>
                  </a:lnTo>
                  <a:lnTo>
                    <a:pt x="780" y="204"/>
                  </a:lnTo>
                  <a:lnTo>
                    <a:pt x="776" y="206"/>
                  </a:lnTo>
                  <a:lnTo>
                    <a:pt x="774" y="206"/>
                  </a:lnTo>
                  <a:lnTo>
                    <a:pt x="772" y="206"/>
                  </a:lnTo>
                  <a:lnTo>
                    <a:pt x="768" y="206"/>
                  </a:lnTo>
                  <a:lnTo>
                    <a:pt x="768" y="206"/>
                  </a:lnTo>
                  <a:lnTo>
                    <a:pt x="768" y="204"/>
                  </a:lnTo>
                  <a:lnTo>
                    <a:pt x="771" y="201"/>
                  </a:lnTo>
                  <a:lnTo>
                    <a:pt x="771" y="201"/>
                  </a:lnTo>
                  <a:lnTo>
                    <a:pt x="769" y="203"/>
                  </a:lnTo>
                  <a:lnTo>
                    <a:pt x="768" y="203"/>
                  </a:lnTo>
                  <a:lnTo>
                    <a:pt x="766" y="203"/>
                  </a:lnTo>
                  <a:lnTo>
                    <a:pt x="765" y="203"/>
                  </a:lnTo>
                  <a:lnTo>
                    <a:pt x="763" y="201"/>
                  </a:lnTo>
                  <a:lnTo>
                    <a:pt x="761" y="201"/>
                  </a:lnTo>
                  <a:lnTo>
                    <a:pt x="760" y="200"/>
                  </a:lnTo>
                  <a:lnTo>
                    <a:pt x="758" y="200"/>
                  </a:lnTo>
                  <a:lnTo>
                    <a:pt x="755" y="195"/>
                  </a:lnTo>
                  <a:lnTo>
                    <a:pt x="755" y="193"/>
                  </a:lnTo>
                  <a:lnTo>
                    <a:pt x="755" y="193"/>
                  </a:lnTo>
                  <a:lnTo>
                    <a:pt x="753" y="192"/>
                  </a:lnTo>
                  <a:lnTo>
                    <a:pt x="752" y="192"/>
                  </a:lnTo>
                  <a:lnTo>
                    <a:pt x="750" y="192"/>
                  </a:lnTo>
                  <a:lnTo>
                    <a:pt x="752" y="192"/>
                  </a:lnTo>
                  <a:lnTo>
                    <a:pt x="752" y="193"/>
                  </a:lnTo>
                  <a:lnTo>
                    <a:pt x="750" y="193"/>
                  </a:lnTo>
                  <a:lnTo>
                    <a:pt x="749" y="193"/>
                  </a:lnTo>
                  <a:lnTo>
                    <a:pt x="747" y="192"/>
                  </a:lnTo>
                  <a:lnTo>
                    <a:pt x="747" y="193"/>
                  </a:lnTo>
                  <a:lnTo>
                    <a:pt x="749" y="196"/>
                  </a:lnTo>
                  <a:lnTo>
                    <a:pt x="749" y="198"/>
                  </a:lnTo>
                  <a:lnTo>
                    <a:pt x="747" y="198"/>
                  </a:lnTo>
                  <a:lnTo>
                    <a:pt x="747" y="200"/>
                  </a:lnTo>
                  <a:lnTo>
                    <a:pt x="746" y="198"/>
                  </a:lnTo>
                  <a:lnTo>
                    <a:pt x="742" y="196"/>
                  </a:lnTo>
                  <a:lnTo>
                    <a:pt x="741" y="195"/>
                  </a:lnTo>
                  <a:lnTo>
                    <a:pt x="739" y="195"/>
                  </a:lnTo>
                  <a:lnTo>
                    <a:pt x="738" y="195"/>
                  </a:lnTo>
                  <a:lnTo>
                    <a:pt x="739" y="198"/>
                  </a:lnTo>
                  <a:lnTo>
                    <a:pt x="741" y="200"/>
                  </a:lnTo>
                  <a:lnTo>
                    <a:pt x="744" y="201"/>
                  </a:lnTo>
                  <a:lnTo>
                    <a:pt x="747" y="204"/>
                  </a:lnTo>
                  <a:lnTo>
                    <a:pt x="749" y="206"/>
                  </a:lnTo>
                  <a:lnTo>
                    <a:pt x="747" y="207"/>
                  </a:lnTo>
                  <a:lnTo>
                    <a:pt x="746" y="207"/>
                  </a:lnTo>
                  <a:lnTo>
                    <a:pt x="746" y="207"/>
                  </a:lnTo>
                  <a:lnTo>
                    <a:pt x="744" y="207"/>
                  </a:lnTo>
                  <a:lnTo>
                    <a:pt x="739" y="207"/>
                  </a:lnTo>
                  <a:lnTo>
                    <a:pt x="738" y="206"/>
                  </a:lnTo>
                  <a:lnTo>
                    <a:pt x="735" y="203"/>
                  </a:lnTo>
                  <a:lnTo>
                    <a:pt x="730" y="200"/>
                  </a:lnTo>
                  <a:lnTo>
                    <a:pt x="730" y="200"/>
                  </a:lnTo>
                  <a:lnTo>
                    <a:pt x="727" y="201"/>
                  </a:lnTo>
                  <a:lnTo>
                    <a:pt x="727" y="201"/>
                  </a:lnTo>
                  <a:lnTo>
                    <a:pt x="728" y="201"/>
                  </a:lnTo>
                  <a:lnTo>
                    <a:pt x="730" y="203"/>
                  </a:lnTo>
                  <a:lnTo>
                    <a:pt x="733" y="204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3" y="207"/>
                  </a:lnTo>
                  <a:lnTo>
                    <a:pt x="735" y="209"/>
                  </a:lnTo>
                  <a:lnTo>
                    <a:pt x="735" y="211"/>
                  </a:lnTo>
                  <a:lnTo>
                    <a:pt x="738" y="211"/>
                  </a:lnTo>
                  <a:lnTo>
                    <a:pt x="738" y="211"/>
                  </a:lnTo>
                  <a:lnTo>
                    <a:pt x="739" y="212"/>
                  </a:lnTo>
                  <a:lnTo>
                    <a:pt x="738" y="215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41" y="215"/>
                  </a:lnTo>
                  <a:lnTo>
                    <a:pt x="742" y="215"/>
                  </a:lnTo>
                  <a:lnTo>
                    <a:pt x="742" y="215"/>
                  </a:lnTo>
                  <a:lnTo>
                    <a:pt x="744" y="215"/>
                  </a:lnTo>
                  <a:lnTo>
                    <a:pt x="746" y="215"/>
                  </a:lnTo>
                  <a:lnTo>
                    <a:pt x="746" y="217"/>
                  </a:lnTo>
                  <a:lnTo>
                    <a:pt x="747" y="219"/>
                  </a:lnTo>
                  <a:lnTo>
                    <a:pt x="747" y="219"/>
                  </a:lnTo>
                  <a:lnTo>
                    <a:pt x="749" y="220"/>
                  </a:lnTo>
                  <a:lnTo>
                    <a:pt x="749" y="220"/>
                  </a:lnTo>
                  <a:lnTo>
                    <a:pt x="747" y="222"/>
                  </a:lnTo>
                  <a:lnTo>
                    <a:pt x="746" y="222"/>
                  </a:lnTo>
                  <a:lnTo>
                    <a:pt x="747" y="222"/>
                  </a:lnTo>
                  <a:lnTo>
                    <a:pt x="749" y="223"/>
                  </a:lnTo>
                  <a:lnTo>
                    <a:pt x="750" y="225"/>
                  </a:lnTo>
                  <a:lnTo>
                    <a:pt x="752" y="226"/>
                  </a:lnTo>
                  <a:lnTo>
                    <a:pt x="752" y="226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30"/>
                  </a:lnTo>
                  <a:lnTo>
                    <a:pt x="755" y="233"/>
                  </a:lnTo>
                  <a:lnTo>
                    <a:pt x="755" y="234"/>
                  </a:lnTo>
                  <a:lnTo>
                    <a:pt x="757" y="234"/>
                  </a:lnTo>
                  <a:lnTo>
                    <a:pt x="757" y="231"/>
                  </a:lnTo>
                  <a:lnTo>
                    <a:pt x="757" y="230"/>
                  </a:lnTo>
                  <a:lnTo>
                    <a:pt x="758" y="231"/>
                  </a:lnTo>
                  <a:lnTo>
                    <a:pt x="761" y="233"/>
                  </a:lnTo>
                  <a:lnTo>
                    <a:pt x="763" y="233"/>
                  </a:lnTo>
                  <a:lnTo>
                    <a:pt x="763" y="234"/>
                  </a:lnTo>
                  <a:lnTo>
                    <a:pt x="761" y="236"/>
                  </a:lnTo>
                  <a:lnTo>
                    <a:pt x="761" y="236"/>
                  </a:lnTo>
                  <a:lnTo>
                    <a:pt x="763" y="236"/>
                  </a:lnTo>
                  <a:lnTo>
                    <a:pt x="763" y="236"/>
                  </a:lnTo>
                  <a:lnTo>
                    <a:pt x="765" y="234"/>
                  </a:lnTo>
                  <a:lnTo>
                    <a:pt x="765" y="234"/>
                  </a:lnTo>
                  <a:lnTo>
                    <a:pt x="766" y="233"/>
                  </a:lnTo>
                  <a:lnTo>
                    <a:pt x="769" y="233"/>
                  </a:lnTo>
                  <a:lnTo>
                    <a:pt x="771" y="236"/>
                  </a:lnTo>
                  <a:lnTo>
                    <a:pt x="771" y="236"/>
                  </a:lnTo>
                  <a:lnTo>
                    <a:pt x="772" y="237"/>
                  </a:lnTo>
                  <a:lnTo>
                    <a:pt x="774" y="236"/>
                  </a:lnTo>
                  <a:lnTo>
                    <a:pt x="776" y="239"/>
                  </a:lnTo>
                  <a:lnTo>
                    <a:pt x="776" y="239"/>
                  </a:lnTo>
                  <a:lnTo>
                    <a:pt x="772" y="241"/>
                  </a:lnTo>
                  <a:lnTo>
                    <a:pt x="772" y="242"/>
                  </a:lnTo>
                  <a:lnTo>
                    <a:pt x="772" y="242"/>
                  </a:lnTo>
                  <a:lnTo>
                    <a:pt x="777" y="242"/>
                  </a:lnTo>
                  <a:lnTo>
                    <a:pt x="779" y="242"/>
                  </a:lnTo>
                  <a:lnTo>
                    <a:pt x="779" y="244"/>
                  </a:lnTo>
                  <a:lnTo>
                    <a:pt x="777" y="247"/>
                  </a:lnTo>
                  <a:lnTo>
                    <a:pt x="776" y="245"/>
                  </a:lnTo>
                  <a:lnTo>
                    <a:pt x="772" y="245"/>
                  </a:lnTo>
                  <a:lnTo>
                    <a:pt x="771" y="245"/>
                  </a:lnTo>
                  <a:lnTo>
                    <a:pt x="772" y="247"/>
                  </a:lnTo>
                  <a:lnTo>
                    <a:pt x="776" y="248"/>
                  </a:lnTo>
                  <a:lnTo>
                    <a:pt x="776" y="248"/>
                  </a:lnTo>
                  <a:lnTo>
                    <a:pt x="777" y="250"/>
                  </a:lnTo>
                  <a:lnTo>
                    <a:pt x="779" y="252"/>
                  </a:lnTo>
                  <a:lnTo>
                    <a:pt x="779" y="252"/>
                  </a:lnTo>
                  <a:lnTo>
                    <a:pt x="777" y="252"/>
                  </a:lnTo>
                  <a:lnTo>
                    <a:pt x="777" y="253"/>
                  </a:lnTo>
                  <a:lnTo>
                    <a:pt x="780" y="253"/>
                  </a:lnTo>
                  <a:lnTo>
                    <a:pt x="782" y="253"/>
                  </a:lnTo>
                  <a:lnTo>
                    <a:pt x="783" y="253"/>
                  </a:lnTo>
                  <a:lnTo>
                    <a:pt x="785" y="253"/>
                  </a:lnTo>
                  <a:lnTo>
                    <a:pt x="785" y="253"/>
                  </a:lnTo>
                  <a:lnTo>
                    <a:pt x="785" y="255"/>
                  </a:lnTo>
                  <a:lnTo>
                    <a:pt x="783" y="255"/>
                  </a:lnTo>
                  <a:lnTo>
                    <a:pt x="783" y="255"/>
                  </a:lnTo>
                  <a:lnTo>
                    <a:pt x="785" y="255"/>
                  </a:lnTo>
                  <a:lnTo>
                    <a:pt x="787" y="256"/>
                  </a:lnTo>
                  <a:lnTo>
                    <a:pt x="788" y="258"/>
                  </a:lnTo>
                  <a:lnTo>
                    <a:pt x="788" y="259"/>
                  </a:lnTo>
                  <a:lnTo>
                    <a:pt x="788" y="261"/>
                  </a:lnTo>
                  <a:lnTo>
                    <a:pt x="787" y="261"/>
                  </a:lnTo>
                  <a:lnTo>
                    <a:pt x="787" y="263"/>
                  </a:lnTo>
                  <a:lnTo>
                    <a:pt x="787" y="266"/>
                  </a:lnTo>
                  <a:lnTo>
                    <a:pt x="788" y="267"/>
                  </a:lnTo>
                  <a:lnTo>
                    <a:pt x="787" y="271"/>
                  </a:lnTo>
                  <a:lnTo>
                    <a:pt x="787" y="271"/>
                  </a:lnTo>
                  <a:lnTo>
                    <a:pt x="785" y="271"/>
                  </a:lnTo>
                  <a:lnTo>
                    <a:pt x="785" y="271"/>
                  </a:lnTo>
                  <a:lnTo>
                    <a:pt x="782" y="264"/>
                  </a:lnTo>
                  <a:lnTo>
                    <a:pt x="782" y="263"/>
                  </a:lnTo>
                  <a:lnTo>
                    <a:pt x="780" y="261"/>
                  </a:lnTo>
                  <a:lnTo>
                    <a:pt x="777" y="258"/>
                  </a:lnTo>
                  <a:lnTo>
                    <a:pt x="777" y="259"/>
                  </a:lnTo>
                  <a:lnTo>
                    <a:pt x="779" y="261"/>
                  </a:lnTo>
                  <a:lnTo>
                    <a:pt x="779" y="263"/>
                  </a:lnTo>
                  <a:lnTo>
                    <a:pt x="780" y="266"/>
                  </a:lnTo>
                  <a:lnTo>
                    <a:pt x="780" y="269"/>
                  </a:lnTo>
                  <a:lnTo>
                    <a:pt x="780" y="269"/>
                  </a:lnTo>
                  <a:lnTo>
                    <a:pt x="779" y="269"/>
                  </a:lnTo>
                  <a:lnTo>
                    <a:pt x="779" y="271"/>
                  </a:lnTo>
                  <a:lnTo>
                    <a:pt x="779" y="271"/>
                  </a:lnTo>
                  <a:lnTo>
                    <a:pt x="782" y="274"/>
                  </a:lnTo>
                  <a:lnTo>
                    <a:pt x="783" y="275"/>
                  </a:lnTo>
                  <a:lnTo>
                    <a:pt x="783" y="277"/>
                  </a:lnTo>
                  <a:lnTo>
                    <a:pt x="783" y="277"/>
                  </a:lnTo>
                  <a:lnTo>
                    <a:pt x="785" y="278"/>
                  </a:lnTo>
                  <a:lnTo>
                    <a:pt x="785" y="278"/>
                  </a:lnTo>
                  <a:lnTo>
                    <a:pt x="783" y="278"/>
                  </a:lnTo>
                  <a:lnTo>
                    <a:pt x="782" y="278"/>
                  </a:lnTo>
                  <a:lnTo>
                    <a:pt x="782" y="278"/>
                  </a:lnTo>
                  <a:lnTo>
                    <a:pt x="779" y="277"/>
                  </a:lnTo>
                  <a:lnTo>
                    <a:pt x="777" y="278"/>
                  </a:lnTo>
                  <a:lnTo>
                    <a:pt x="779" y="283"/>
                  </a:lnTo>
                  <a:lnTo>
                    <a:pt x="779" y="285"/>
                  </a:lnTo>
                  <a:lnTo>
                    <a:pt x="779" y="285"/>
                  </a:lnTo>
                  <a:lnTo>
                    <a:pt x="777" y="285"/>
                  </a:lnTo>
                  <a:lnTo>
                    <a:pt x="776" y="283"/>
                  </a:lnTo>
                  <a:lnTo>
                    <a:pt x="774" y="282"/>
                  </a:lnTo>
                  <a:lnTo>
                    <a:pt x="772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8" y="278"/>
                  </a:lnTo>
                  <a:lnTo>
                    <a:pt x="768" y="278"/>
                  </a:lnTo>
                  <a:lnTo>
                    <a:pt x="766" y="277"/>
                  </a:lnTo>
                  <a:lnTo>
                    <a:pt x="766" y="277"/>
                  </a:lnTo>
                  <a:lnTo>
                    <a:pt x="763" y="274"/>
                  </a:lnTo>
                  <a:lnTo>
                    <a:pt x="761" y="274"/>
                  </a:lnTo>
                  <a:lnTo>
                    <a:pt x="763" y="274"/>
                  </a:lnTo>
                  <a:lnTo>
                    <a:pt x="763" y="275"/>
                  </a:lnTo>
                  <a:lnTo>
                    <a:pt x="763" y="277"/>
                  </a:lnTo>
                  <a:lnTo>
                    <a:pt x="761" y="277"/>
                  </a:lnTo>
                  <a:lnTo>
                    <a:pt x="760" y="275"/>
                  </a:lnTo>
                  <a:lnTo>
                    <a:pt x="758" y="274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4"/>
                  </a:lnTo>
                  <a:lnTo>
                    <a:pt x="757" y="274"/>
                  </a:lnTo>
                  <a:lnTo>
                    <a:pt x="755" y="275"/>
                  </a:lnTo>
                  <a:lnTo>
                    <a:pt x="755" y="274"/>
                  </a:lnTo>
                  <a:lnTo>
                    <a:pt x="755" y="274"/>
                  </a:lnTo>
                  <a:lnTo>
                    <a:pt x="755" y="272"/>
                  </a:lnTo>
                  <a:lnTo>
                    <a:pt x="753" y="272"/>
                  </a:lnTo>
                  <a:lnTo>
                    <a:pt x="752" y="271"/>
                  </a:lnTo>
                  <a:lnTo>
                    <a:pt x="752" y="271"/>
                  </a:lnTo>
                  <a:lnTo>
                    <a:pt x="752" y="269"/>
                  </a:lnTo>
                  <a:lnTo>
                    <a:pt x="750" y="269"/>
                  </a:lnTo>
                  <a:lnTo>
                    <a:pt x="749" y="269"/>
                  </a:lnTo>
                  <a:lnTo>
                    <a:pt x="747" y="269"/>
                  </a:lnTo>
                  <a:lnTo>
                    <a:pt x="744" y="266"/>
                  </a:lnTo>
                  <a:lnTo>
                    <a:pt x="741" y="261"/>
                  </a:lnTo>
                  <a:lnTo>
                    <a:pt x="739" y="259"/>
                  </a:lnTo>
                  <a:lnTo>
                    <a:pt x="738" y="259"/>
                  </a:lnTo>
                  <a:lnTo>
                    <a:pt x="739" y="261"/>
                  </a:lnTo>
                  <a:lnTo>
                    <a:pt x="741" y="264"/>
                  </a:lnTo>
                  <a:lnTo>
                    <a:pt x="741" y="266"/>
                  </a:lnTo>
                  <a:lnTo>
                    <a:pt x="741" y="266"/>
                  </a:lnTo>
                  <a:lnTo>
                    <a:pt x="739" y="266"/>
                  </a:lnTo>
                  <a:lnTo>
                    <a:pt x="733" y="261"/>
                  </a:lnTo>
                  <a:lnTo>
                    <a:pt x="730" y="259"/>
                  </a:lnTo>
                  <a:lnTo>
                    <a:pt x="728" y="259"/>
                  </a:lnTo>
                  <a:lnTo>
                    <a:pt x="725" y="259"/>
                  </a:lnTo>
                  <a:lnTo>
                    <a:pt x="724" y="259"/>
                  </a:lnTo>
                  <a:lnTo>
                    <a:pt x="725" y="263"/>
                  </a:lnTo>
                  <a:lnTo>
                    <a:pt x="727" y="264"/>
                  </a:lnTo>
                  <a:lnTo>
                    <a:pt x="728" y="266"/>
                  </a:lnTo>
                  <a:lnTo>
                    <a:pt x="731" y="267"/>
                  </a:lnTo>
                  <a:lnTo>
                    <a:pt x="733" y="271"/>
                  </a:lnTo>
                  <a:lnTo>
                    <a:pt x="735" y="272"/>
                  </a:lnTo>
                  <a:lnTo>
                    <a:pt x="738" y="274"/>
                  </a:lnTo>
                  <a:lnTo>
                    <a:pt x="739" y="274"/>
                  </a:lnTo>
                  <a:lnTo>
                    <a:pt x="741" y="274"/>
                  </a:lnTo>
                  <a:lnTo>
                    <a:pt x="741" y="274"/>
                  </a:lnTo>
                  <a:lnTo>
                    <a:pt x="741" y="275"/>
                  </a:lnTo>
                  <a:lnTo>
                    <a:pt x="741" y="275"/>
                  </a:lnTo>
                  <a:lnTo>
                    <a:pt x="744" y="277"/>
                  </a:lnTo>
                  <a:lnTo>
                    <a:pt x="746" y="278"/>
                  </a:lnTo>
                  <a:lnTo>
                    <a:pt x="747" y="280"/>
                  </a:lnTo>
                  <a:lnTo>
                    <a:pt x="749" y="280"/>
                  </a:lnTo>
                  <a:lnTo>
                    <a:pt x="752" y="283"/>
                  </a:lnTo>
                  <a:lnTo>
                    <a:pt x="752" y="283"/>
                  </a:lnTo>
                  <a:lnTo>
                    <a:pt x="755" y="285"/>
                  </a:lnTo>
                  <a:lnTo>
                    <a:pt x="757" y="285"/>
                  </a:lnTo>
                  <a:lnTo>
                    <a:pt x="758" y="288"/>
                  </a:lnTo>
                  <a:lnTo>
                    <a:pt x="760" y="288"/>
                  </a:lnTo>
                  <a:lnTo>
                    <a:pt x="760" y="291"/>
                  </a:lnTo>
                  <a:lnTo>
                    <a:pt x="761" y="293"/>
                  </a:lnTo>
                  <a:lnTo>
                    <a:pt x="765" y="293"/>
                  </a:lnTo>
                  <a:lnTo>
                    <a:pt x="766" y="294"/>
                  </a:lnTo>
                  <a:lnTo>
                    <a:pt x="766" y="294"/>
                  </a:lnTo>
                  <a:lnTo>
                    <a:pt x="766" y="296"/>
                  </a:lnTo>
                  <a:lnTo>
                    <a:pt x="765" y="296"/>
                  </a:lnTo>
                  <a:lnTo>
                    <a:pt x="765" y="296"/>
                  </a:lnTo>
                  <a:lnTo>
                    <a:pt x="765" y="297"/>
                  </a:lnTo>
                  <a:lnTo>
                    <a:pt x="765" y="299"/>
                  </a:lnTo>
                  <a:lnTo>
                    <a:pt x="765" y="300"/>
                  </a:lnTo>
                  <a:lnTo>
                    <a:pt x="765" y="300"/>
                  </a:lnTo>
                  <a:lnTo>
                    <a:pt x="761" y="302"/>
                  </a:lnTo>
                  <a:lnTo>
                    <a:pt x="761" y="302"/>
                  </a:lnTo>
                  <a:lnTo>
                    <a:pt x="760" y="300"/>
                  </a:lnTo>
                  <a:lnTo>
                    <a:pt x="758" y="300"/>
                  </a:lnTo>
                  <a:lnTo>
                    <a:pt x="753" y="299"/>
                  </a:lnTo>
                  <a:lnTo>
                    <a:pt x="749" y="297"/>
                  </a:lnTo>
                  <a:lnTo>
                    <a:pt x="747" y="296"/>
                  </a:lnTo>
                  <a:lnTo>
                    <a:pt x="746" y="296"/>
                  </a:lnTo>
                  <a:lnTo>
                    <a:pt x="746" y="296"/>
                  </a:lnTo>
                  <a:lnTo>
                    <a:pt x="731" y="293"/>
                  </a:lnTo>
                  <a:lnTo>
                    <a:pt x="728" y="293"/>
                  </a:lnTo>
                  <a:lnTo>
                    <a:pt x="728" y="293"/>
                  </a:lnTo>
                  <a:lnTo>
                    <a:pt x="727" y="291"/>
                  </a:lnTo>
                  <a:lnTo>
                    <a:pt x="720" y="289"/>
                  </a:lnTo>
                  <a:lnTo>
                    <a:pt x="720" y="289"/>
                  </a:lnTo>
                  <a:lnTo>
                    <a:pt x="717" y="286"/>
                  </a:lnTo>
                  <a:lnTo>
                    <a:pt x="714" y="282"/>
                  </a:lnTo>
                  <a:lnTo>
                    <a:pt x="714" y="282"/>
                  </a:lnTo>
                  <a:lnTo>
                    <a:pt x="711" y="282"/>
                  </a:lnTo>
                  <a:lnTo>
                    <a:pt x="708" y="282"/>
                  </a:lnTo>
                  <a:lnTo>
                    <a:pt x="706" y="282"/>
                  </a:lnTo>
                  <a:lnTo>
                    <a:pt x="705" y="282"/>
                  </a:lnTo>
                  <a:lnTo>
                    <a:pt x="703" y="282"/>
                  </a:lnTo>
                  <a:lnTo>
                    <a:pt x="700" y="278"/>
                  </a:lnTo>
                  <a:lnTo>
                    <a:pt x="697" y="278"/>
                  </a:lnTo>
                  <a:lnTo>
                    <a:pt x="694" y="277"/>
                  </a:lnTo>
                  <a:lnTo>
                    <a:pt x="692" y="277"/>
                  </a:lnTo>
                  <a:lnTo>
                    <a:pt x="692" y="275"/>
                  </a:lnTo>
                  <a:lnTo>
                    <a:pt x="694" y="274"/>
                  </a:lnTo>
                  <a:lnTo>
                    <a:pt x="694" y="274"/>
                  </a:lnTo>
                  <a:lnTo>
                    <a:pt x="690" y="275"/>
                  </a:lnTo>
                  <a:lnTo>
                    <a:pt x="689" y="275"/>
                  </a:lnTo>
                  <a:lnTo>
                    <a:pt x="686" y="274"/>
                  </a:lnTo>
                  <a:lnTo>
                    <a:pt x="684" y="272"/>
                  </a:lnTo>
                  <a:lnTo>
                    <a:pt x="681" y="267"/>
                  </a:lnTo>
                  <a:lnTo>
                    <a:pt x="679" y="267"/>
                  </a:lnTo>
                  <a:lnTo>
                    <a:pt x="679" y="266"/>
                  </a:lnTo>
                  <a:lnTo>
                    <a:pt x="681" y="266"/>
                  </a:lnTo>
                  <a:lnTo>
                    <a:pt x="684" y="266"/>
                  </a:lnTo>
                  <a:lnTo>
                    <a:pt x="684" y="266"/>
                  </a:lnTo>
                  <a:lnTo>
                    <a:pt x="687" y="264"/>
                  </a:lnTo>
                  <a:lnTo>
                    <a:pt x="687" y="264"/>
                  </a:lnTo>
                  <a:lnTo>
                    <a:pt x="687" y="263"/>
                  </a:lnTo>
                  <a:lnTo>
                    <a:pt x="686" y="263"/>
                  </a:lnTo>
                  <a:lnTo>
                    <a:pt x="686" y="263"/>
                  </a:lnTo>
                  <a:lnTo>
                    <a:pt x="686" y="261"/>
                  </a:lnTo>
                  <a:lnTo>
                    <a:pt x="684" y="261"/>
                  </a:lnTo>
                  <a:lnTo>
                    <a:pt x="683" y="259"/>
                  </a:lnTo>
                  <a:lnTo>
                    <a:pt x="681" y="259"/>
                  </a:lnTo>
                  <a:lnTo>
                    <a:pt x="676" y="259"/>
                  </a:lnTo>
                  <a:lnTo>
                    <a:pt x="675" y="259"/>
                  </a:lnTo>
                  <a:lnTo>
                    <a:pt x="675" y="259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3" y="258"/>
                  </a:lnTo>
                  <a:lnTo>
                    <a:pt x="671" y="258"/>
                  </a:lnTo>
                  <a:lnTo>
                    <a:pt x="670" y="255"/>
                  </a:lnTo>
                  <a:lnTo>
                    <a:pt x="670" y="253"/>
                  </a:lnTo>
                  <a:lnTo>
                    <a:pt x="670" y="253"/>
                  </a:lnTo>
                  <a:lnTo>
                    <a:pt x="668" y="253"/>
                  </a:lnTo>
                  <a:lnTo>
                    <a:pt x="665" y="250"/>
                  </a:lnTo>
                  <a:lnTo>
                    <a:pt x="662" y="247"/>
                  </a:lnTo>
                  <a:lnTo>
                    <a:pt x="660" y="245"/>
                  </a:lnTo>
                  <a:lnTo>
                    <a:pt x="659" y="244"/>
                  </a:lnTo>
                  <a:lnTo>
                    <a:pt x="657" y="244"/>
                  </a:lnTo>
                  <a:lnTo>
                    <a:pt x="657" y="244"/>
                  </a:lnTo>
                  <a:lnTo>
                    <a:pt x="660" y="241"/>
                  </a:lnTo>
                  <a:lnTo>
                    <a:pt x="660" y="239"/>
                  </a:lnTo>
                  <a:lnTo>
                    <a:pt x="659" y="241"/>
                  </a:lnTo>
                  <a:lnTo>
                    <a:pt x="656" y="239"/>
                  </a:lnTo>
                  <a:lnTo>
                    <a:pt x="654" y="241"/>
                  </a:lnTo>
                  <a:lnTo>
                    <a:pt x="653" y="241"/>
                  </a:lnTo>
                  <a:lnTo>
                    <a:pt x="653" y="239"/>
                  </a:lnTo>
                  <a:lnTo>
                    <a:pt x="651" y="241"/>
                  </a:lnTo>
                  <a:lnTo>
                    <a:pt x="651" y="242"/>
                  </a:lnTo>
                  <a:lnTo>
                    <a:pt x="651" y="244"/>
                  </a:lnTo>
                  <a:lnTo>
                    <a:pt x="649" y="244"/>
                  </a:lnTo>
                  <a:lnTo>
                    <a:pt x="649" y="244"/>
                  </a:lnTo>
                  <a:lnTo>
                    <a:pt x="648" y="242"/>
                  </a:lnTo>
                  <a:lnTo>
                    <a:pt x="648" y="242"/>
                  </a:lnTo>
                  <a:lnTo>
                    <a:pt x="648" y="239"/>
                  </a:lnTo>
                  <a:lnTo>
                    <a:pt x="648" y="239"/>
                  </a:lnTo>
                  <a:lnTo>
                    <a:pt x="645" y="239"/>
                  </a:lnTo>
                  <a:lnTo>
                    <a:pt x="643" y="239"/>
                  </a:lnTo>
                  <a:lnTo>
                    <a:pt x="643" y="237"/>
                  </a:lnTo>
                  <a:lnTo>
                    <a:pt x="642" y="236"/>
                  </a:lnTo>
                  <a:lnTo>
                    <a:pt x="642" y="234"/>
                  </a:lnTo>
                  <a:lnTo>
                    <a:pt x="642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38" y="234"/>
                  </a:lnTo>
                  <a:lnTo>
                    <a:pt x="637" y="234"/>
                  </a:lnTo>
                  <a:lnTo>
                    <a:pt x="637" y="236"/>
                  </a:lnTo>
                  <a:lnTo>
                    <a:pt x="638" y="236"/>
                  </a:lnTo>
                  <a:lnTo>
                    <a:pt x="640" y="237"/>
                  </a:lnTo>
                  <a:lnTo>
                    <a:pt x="642" y="241"/>
                  </a:lnTo>
                  <a:lnTo>
                    <a:pt x="640" y="242"/>
                  </a:lnTo>
                  <a:lnTo>
                    <a:pt x="637" y="242"/>
                  </a:lnTo>
                  <a:lnTo>
                    <a:pt x="635" y="242"/>
                  </a:lnTo>
                  <a:lnTo>
                    <a:pt x="632" y="242"/>
                  </a:lnTo>
                  <a:lnTo>
                    <a:pt x="630" y="242"/>
                  </a:lnTo>
                  <a:lnTo>
                    <a:pt x="629" y="241"/>
                  </a:lnTo>
                  <a:lnTo>
                    <a:pt x="626" y="241"/>
                  </a:lnTo>
                  <a:lnTo>
                    <a:pt x="624" y="244"/>
                  </a:lnTo>
                  <a:lnTo>
                    <a:pt x="624" y="244"/>
                  </a:lnTo>
                  <a:lnTo>
                    <a:pt x="621" y="244"/>
                  </a:lnTo>
                  <a:lnTo>
                    <a:pt x="619" y="244"/>
                  </a:lnTo>
                  <a:lnTo>
                    <a:pt x="615" y="247"/>
                  </a:lnTo>
                  <a:lnTo>
                    <a:pt x="615" y="247"/>
                  </a:lnTo>
                  <a:lnTo>
                    <a:pt x="613" y="247"/>
                  </a:lnTo>
                  <a:lnTo>
                    <a:pt x="612" y="247"/>
                  </a:lnTo>
                  <a:lnTo>
                    <a:pt x="610" y="247"/>
                  </a:lnTo>
                  <a:lnTo>
                    <a:pt x="608" y="248"/>
                  </a:lnTo>
                  <a:lnTo>
                    <a:pt x="607" y="247"/>
                  </a:lnTo>
                  <a:lnTo>
                    <a:pt x="604" y="247"/>
                  </a:lnTo>
                  <a:lnTo>
                    <a:pt x="602" y="247"/>
                  </a:lnTo>
                  <a:lnTo>
                    <a:pt x="601" y="247"/>
                  </a:lnTo>
                  <a:lnTo>
                    <a:pt x="599" y="245"/>
                  </a:lnTo>
                  <a:lnTo>
                    <a:pt x="597" y="245"/>
                  </a:lnTo>
                  <a:lnTo>
                    <a:pt x="596" y="245"/>
                  </a:lnTo>
                  <a:lnTo>
                    <a:pt x="596" y="245"/>
                  </a:lnTo>
                  <a:lnTo>
                    <a:pt x="593" y="242"/>
                  </a:lnTo>
                  <a:lnTo>
                    <a:pt x="591" y="242"/>
                  </a:lnTo>
                  <a:lnTo>
                    <a:pt x="589" y="239"/>
                  </a:lnTo>
                  <a:lnTo>
                    <a:pt x="589" y="237"/>
                  </a:lnTo>
                  <a:lnTo>
                    <a:pt x="589" y="236"/>
                  </a:lnTo>
                  <a:lnTo>
                    <a:pt x="589" y="236"/>
                  </a:lnTo>
                  <a:lnTo>
                    <a:pt x="589" y="234"/>
                  </a:lnTo>
                  <a:lnTo>
                    <a:pt x="591" y="231"/>
                  </a:lnTo>
                  <a:lnTo>
                    <a:pt x="591" y="230"/>
                  </a:lnTo>
                  <a:lnTo>
                    <a:pt x="593" y="230"/>
                  </a:lnTo>
                  <a:lnTo>
                    <a:pt x="594" y="228"/>
                  </a:lnTo>
                  <a:lnTo>
                    <a:pt x="601" y="226"/>
                  </a:lnTo>
                  <a:lnTo>
                    <a:pt x="602" y="225"/>
                  </a:lnTo>
                  <a:lnTo>
                    <a:pt x="602" y="225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2" y="220"/>
                  </a:lnTo>
                  <a:lnTo>
                    <a:pt x="602" y="219"/>
                  </a:lnTo>
                  <a:lnTo>
                    <a:pt x="604" y="219"/>
                  </a:lnTo>
                  <a:lnTo>
                    <a:pt x="605" y="220"/>
                  </a:lnTo>
                  <a:lnTo>
                    <a:pt x="607" y="220"/>
                  </a:lnTo>
                  <a:lnTo>
                    <a:pt x="610" y="220"/>
                  </a:lnTo>
                  <a:lnTo>
                    <a:pt x="615" y="222"/>
                  </a:lnTo>
                  <a:lnTo>
                    <a:pt x="619" y="223"/>
                  </a:lnTo>
                  <a:lnTo>
                    <a:pt x="624" y="225"/>
                  </a:lnTo>
                  <a:lnTo>
                    <a:pt x="626" y="226"/>
                  </a:lnTo>
                  <a:lnTo>
                    <a:pt x="627" y="228"/>
                  </a:lnTo>
                  <a:lnTo>
                    <a:pt x="629" y="230"/>
                  </a:lnTo>
                  <a:lnTo>
                    <a:pt x="627" y="231"/>
                  </a:lnTo>
                  <a:lnTo>
                    <a:pt x="627" y="231"/>
                  </a:lnTo>
                  <a:lnTo>
                    <a:pt x="627" y="233"/>
                  </a:lnTo>
                  <a:lnTo>
                    <a:pt x="627" y="233"/>
                  </a:lnTo>
                  <a:lnTo>
                    <a:pt x="629" y="234"/>
                  </a:lnTo>
                  <a:lnTo>
                    <a:pt x="629" y="233"/>
                  </a:lnTo>
                  <a:lnTo>
                    <a:pt x="629" y="233"/>
                  </a:lnTo>
                  <a:lnTo>
                    <a:pt x="629" y="231"/>
                  </a:lnTo>
                  <a:lnTo>
                    <a:pt x="630" y="231"/>
                  </a:lnTo>
                  <a:lnTo>
                    <a:pt x="630" y="230"/>
                  </a:lnTo>
                  <a:lnTo>
                    <a:pt x="630" y="228"/>
                  </a:lnTo>
                  <a:lnTo>
                    <a:pt x="629" y="228"/>
                  </a:lnTo>
                  <a:lnTo>
                    <a:pt x="629" y="226"/>
                  </a:lnTo>
                  <a:lnTo>
                    <a:pt x="624" y="223"/>
                  </a:lnTo>
                  <a:lnTo>
                    <a:pt x="624" y="223"/>
                  </a:lnTo>
                  <a:lnTo>
                    <a:pt x="626" y="223"/>
                  </a:lnTo>
                  <a:lnTo>
                    <a:pt x="630" y="223"/>
                  </a:lnTo>
                  <a:lnTo>
                    <a:pt x="634" y="223"/>
                  </a:lnTo>
                  <a:lnTo>
                    <a:pt x="634" y="222"/>
                  </a:lnTo>
                  <a:lnTo>
                    <a:pt x="635" y="222"/>
                  </a:lnTo>
                  <a:lnTo>
                    <a:pt x="635" y="222"/>
                  </a:lnTo>
                  <a:lnTo>
                    <a:pt x="638" y="220"/>
                  </a:lnTo>
                  <a:lnTo>
                    <a:pt x="640" y="222"/>
                  </a:lnTo>
                  <a:lnTo>
                    <a:pt x="642" y="222"/>
                  </a:lnTo>
                  <a:lnTo>
                    <a:pt x="643" y="222"/>
                  </a:lnTo>
                  <a:lnTo>
                    <a:pt x="645" y="220"/>
                  </a:lnTo>
                  <a:lnTo>
                    <a:pt x="646" y="219"/>
                  </a:lnTo>
                  <a:lnTo>
                    <a:pt x="648" y="219"/>
                  </a:lnTo>
                  <a:lnTo>
                    <a:pt x="649" y="217"/>
                  </a:lnTo>
                  <a:lnTo>
                    <a:pt x="653" y="217"/>
                  </a:lnTo>
                  <a:lnTo>
                    <a:pt x="654" y="219"/>
                  </a:lnTo>
                  <a:lnTo>
                    <a:pt x="657" y="219"/>
                  </a:lnTo>
                  <a:lnTo>
                    <a:pt x="656" y="217"/>
                  </a:lnTo>
                  <a:lnTo>
                    <a:pt x="656" y="214"/>
                  </a:lnTo>
                  <a:lnTo>
                    <a:pt x="654" y="212"/>
                  </a:lnTo>
                  <a:lnTo>
                    <a:pt x="653" y="211"/>
                  </a:lnTo>
                  <a:lnTo>
                    <a:pt x="649" y="209"/>
                  </a:lnTo>
                  <a:lnTo>
                    <a:pt x="646" y="206"/>
                  </a:lnTo>
                  <a:lnTo>
                    <a:pt x="645" y="204"/>
                  </a:lnTo>
                  <a:lnTo>
                    <a:pt x="643" y="203"/>
                  </a:lnTo>
                  <a:lnTo>
                    <a:pt x="645" y="203"/>
                  </a:lnTo>
                  <a:lnTo>
                    <a:pt x="645" y="201"/>
                  </a:lnTo>
                  <a:lnTo>
                    <a:pt x="651" y="198"/>
                  </a:lnTo>
                  <a:lnTo>
                    <a:pt x="656" y="193"/>
                  </a:lnTo>
                  <a:lnTo>
                    <a:pt x="659" y="192"/>
                  </a:lnTo>
                  <a:lnTo>
                    <a:pt x="659" y="190"/>
                  </a:lnTo>
                  <a:lnTo>
                    <a:pt x="660" y="190"/>
                  </a:lnTo>
                  <a:lnTo>
                    <a:pt x="662" y="189"/>
                  </a:lnTo>
                  <a:lnTo>
                    <a:pt x="664" y="189"/>
                  </a:lnTo>
                  <a:lnTo>
                    <a:pt x="665" y="187"/>
                  </a:lnTo>
                  <a:lnTo>
                    <a:pt x="665" y="185"/>
                  </a:lnTo>
                  <a:lnTo>
                    <a:pt x="665" y="185"/>
                  </a:lnTo>
                  <a:lnTo>
                    <a:pt x="667" y="181"/>
                  </a:lnTo>
                  <a:lnTo>
                    <a:pt x="670" y="181"/>
                  </a:lnTo>
                  <a:lnTo>
                    <a:pt x="671" y="179"/>
                  </a:lnTo>
                  <a:lnTo>
                    <a:pt x="673" y="179"/>
                  </a:lnTo>
                  <a:lnTo>
                    <a:pt x="676" y="176"/>
                  </a:lnTo>
                  <a:lnTo>
                    <a:pt x="676" y="174"/>
                  </a:lnTo>
                  <a:lnTo>
                    <a:pt x="675" y="174"/>
                  </a:lnTo>
                  <a:lnTo>
                    <a:pt x="673" y="174"/>
                  </a:lnTo>
                  <a:lnTo>
                    <a:pt x="670" y="167"/>
                  </a:lnTo>
                  <a:lnTo>
                    <a:pt x="668" y="162"/>
                  </a:lnTo>
                  <a:lnTo>
                    <a:pt x="665" y="159"/>
                  </a:lnTo>
                  <a:lnTo>
                    <a:pt x="664" y="155"/>
                  </a:lnTo>
                  <a:lnTo>
                    <a:pt x="660" y="151"/>
                  </a:lnTo>
                  <a:lnTo>
                    <a:pt x="660" y="149"/>
                  </a:lnTo>
                  <a:lnTo>
                    <a:pt x="660" y="149"/>
                  </a:lnTo>
                  <a:lnTo>
                    <a:pt x="660" y="148"/>
                  </a:lnTo>
                  <a:lnTo>
                    <a:pt x="656" y="151"/>
                  </a:lnTo>
                  <a:lnTo>
                    <a:pt x="656" y="151"/>
                  </a:lnTo>
                  <a:lnTo>
                    <a:pt x="654" y="149"/>
                  </a:lnTo>
                  <a:lnTo>
                    <a:pt x="653" y="148"/>
                  </a:lnTo>
                  <a:lnTo>
                    <a:pt x="651" y="146"/>
                  </a:lnTo>
                  <a:lnTo>
                    <a:pt x="653" y="146"/>
                  </a:lnTo>
                  <a:lnTo>
                    <a:pt x="653" y="144"/>
                  </a:lnTo>
                  <a:lnTo>
                    <a:pt x="653" y="143"/>
                  </a:lnTo>
                  <a:lnTo>
                    <a:pt x="653" y="141"/>
                  </a:lnTo>
                  <a:lnTo>
                    <a:pt x="653" y="141"/>
                  </a:lnTo>
                  <a:lnTo>
                    <a:pt x="653" y="140"/>
                  </a:lnTo>
                  <a:lnTo>
                    <a:pt x="653" y="140"/>
                  </a:lnTo>
                  <a:lnTo>
                    <a:pt x="651" y="140"/>
                  </a:lnTo>
                  <a:lnTo>
                    <a:pt x="649" y="140"/>
                  </a:lnTo>
                  <a:lnTo>
                    <a:pt x="648" y="140"/>
                  </a:lnTo>
                  <a:lnTo>
                    <a:pt x="651" y="143"/>
                  </a:lnTo>
                  <a:lnTo>
                    <a:pt x="649" y="144"/>
                  </a:lnTo>
                  <a:lnTo>
                    <a:pt x="648" y="144"/>
                  </a:lnTo>
                  <a:lnTo>
                    <a:pt x="646" y="144"/>
                  </a:lnTo>
                  <a:lnTo>
                    <a:pt x="645" y="143"/>
                  </a:lnTo>
                  <a:lnTo>
                    <a:pt x="645" y="143"/>
                  </a:lnTo>
                  <a:lnTo>
                    <a:pt x="640" y="140"/>
                  </a:lnTo>
                  <a:lnTo>
                    <a:pt x="640" y="138"/>
                  </a:lnTo>
                  <a:lnTo>
                    <a:pt x="640" y="138"/>
                  </a:lnTo>
                  <a:lnTo>
                    <a:pt x="640" y="137"/>
                  </a:lnTo>
                  <a:lnTo>
                    <a:pt x="640" y="138"/>
                  </a:lnTo>
                  <a:lnTo>
                    <a:pt x="638" y="138"/>
                  </a:lnTo>
                  <a:lnTo>
                    <a:pt x="637" y="137"/>
                  </a:lnTo>
                  <a:lnTo>
                    <a:pt x="637" y="137"/>
                  </a:lnTo>
                  <a:lnTo>
                    <a:pt x="638" y="135"/>
                  </a:lnTo>
                  <a:lnTo>
                    <a:pt x="640" y="135"/>
                  </a:lnTo>
                  <a:lnTo>
                    <a:pt x="638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8" y="132"/>
                  </a:lnTo>
                  <a:lnTo>
                    <a:pt x="640" y="132"/>
                  </a:lnTo>
                  <a:lnTo>
                    <a:pt x="638" y="130"/>
                  </a:lnTo>
                  <a:lnTo>
                    <a:pt x="638" y="130"/>
                  </a:lnTo>
                  <a:lnTo>
                    <a:pt x="637" y="132"/>
                  </a:lnTo>
                  <a:lnTo>
                    <a:pt x="634" y="133"/>
                  </a:lnTo>
                  <a:lnTo>
                    <a:pt x="632" y="135"/>
                  </a:lnTo>
                  <a:lnTo>
                    <a:pt x="630" y="133"/>
                  </a:lnTo>
                  <a:lnTo>
                    <a:pt x="629" y="133"/>
                  </a:lnTo>
                  <a:lnTo>
                    <a:pt x="627" y="133"/>
                  </a:lnTo>
                  <a:lnTo>
                    <a:pt x="627" y="135"/>
                  </a:lnTo>
                  <a:lnTo>
                    <a:pt x="624" y="137"/>
                  </a:lnTo>
                  <a:lnTo>
                    <a:pt x="618" y="140"/>
                  </a:lnTo>
                  <a:lnTo>
                    <a:pt x="615" y="140"/>
                  </a:lnTo>
                  <a:lnTo>
                    <a:pt x="613" y="140"/>
                  </a:lnTo>
                  <a:lnTo>
                    <a:pt x="612" y="140"/>
                  </a:lnTo>
                  <a:lnTo>
                    <a:pt x="612" y="138"/>
                  </a:lnTo>
                  <a:lnTo>
                    <a:pt x="613" y="138"/>
                  </a:lnTo>
                  <a:lnTo>
                    <a:pt x="613" y="137"/>
                  </a:lnTo>
                  <a:lnTo>
                    <a:pt x="613" y="137"/>
                  </a:lnTo>
                  <a:lnTo>
                    <a:pt x="613" y="133"/>
                  </a:lnTo>
                  <a:lnTo>
                    <a:pt x="613" y="132"/>
                  </a:lnTo>
                  <a:lnTo>
                    <a:pt x="615" y="132"/>
                  </a:lnTo>
                  <a:lnTo>
                    <a:pt x="616" y="130"/>
                  </a:lnTo>
                  <a:lnTo>
                    <a:pt x="619" y="132"/>
                  </a:lnTo>
                  <a:lnTo>
                    <a:pt x="621" y="132"/>
                  </a:lnTo>
                  <a:lnTo>
                    <a:pt x="623" y="130"/>
                  </a:lnTo>
                  <a:lnTo>
                    <a:pt x="624" y="130"/>
                  </a:lnTo>
                  <a:lnTo>
                    <a:pt x="626" y="129"/>
                  </a:lnTo>
                  <a:lnTo>
                    <a:pt x="626" y="127"/>
                  </a:lnTo>
                  <a:lnTo>
                    <a:pt x="624" y="124"/>
                  </a:lnTo>
                  <a:lnTo>
                    <a:pt x="624" y="124"/>
                  </a:lnTo>
                  <a:lnTo>
                    <a:pt x="621" y="122"/>
                  </a:lnTo>
                  <a:lnTo>
                    <a:pt x="618" y="122"/>
                  </a:lnTo>
                  <a:lnTo>
                    <a:pt x="616" y="121"/>
                  </a:lnTo>
                  <a:lnTo>
                    <a:pt x="615" y="121"/>
                  </a:lnTo>
                  <a:lnTo>
                    <a:pt x="615" y="121"/>
                  </a:lnTo>
                  <a:lnTo>
                    <a:pt x="613" y="119"/>
                  </a:lnTo>
                  <a:lnTo>
                    <a:pt x="613" y="118"/>
                  </a:lnTo>
                  <a:lnTo>
                    <a:pt x="613" y="118"/>
                  </a:lnTo>
                  <a:lnTo>
                    <a:pt x="615" y="116"/>
                  </a:lnTo>
                  <a:lnTo>
                    <a:pt x="618" y="116"/>
                  </a:lnTo>
                  <a:lnTo>
                    <a:pt x="618" y="116"/>
                  </a:lnTo>
                  <a:lnTo>
                    <a:pt x="615" y="115"/>
                  </a:lnTo>
                  <a:lnTo>
                    <a:pt x="613" y="115"/>
                  </a:lnTo>
                  <a:lnTo>
                    <a:pt x="613" y="116"/>
                  </a:lnTo>
                  <a:lnTo>
                    <a:pt x="612" y="118"/>
                  </a:lnTo>
                  <a:lnTo>
                    <a:pt x="610" y="118"/>
                  </a:lnTo>
                  <a:lnTo>
                    <a:pt x="608" y="116"/>
                  </a:lnTo>
                  <a:lnTo>
                    <a:pt x="607" y="116"/>
                  </a:lnTo>
                  <a:lnTo>
                    <a:pt x="605" y="116"/>
                  </a:lnTo>
                  <a:lnTo>
                    <a:pt x="605" y="116"/>
                  </a:lnTo>
                  <a:lnTo>
                    <a:pt x="605" y="115"/>
                  </a:lnTo>
                  <a:lnTo>
                    <a:pt x="607" y="115"/>
                  </a:lnTo>
                  <a:lnTo>
                    <a:pt x="608" y="113"/>
                  </a:lnTo>
                  <a:lnTo>
                    <a:pt x="608" y="113"/>
                  </a:lnTo>
                  <a:lnTo>
                    <a:pt x="607" y="111"/>
                  </a:lnTo>
                  <a:lnTo>
                    <a:pt x="607" y="111"/>
                  </a:lnTo>
                  <a:lnTo>
                    <a:pt x="604" y="110"/>
                  </a:lnTo>
                  <a:lnTo>
                    <a:pt x="599" y="111"/>
                  </a:lnTo>
                  <a:lnTo>
                    <a:pt x="597" y="111"/>
                  </a:lnTo>
                  <a:lnTo>
                    <a:pt x="597" y="110"/>
                  </a:lnTo>
                  <a:lnTo>
                    <a:pt x="597" y="108"/>
                  </a:lnTo>
                  <a:lnTo>
                    <a:pt x="597" y="105"/>
                  </a:lnTo>
                  <a:lnTo>
                    <a:pt x="596" y="102"/>
                  </a:lnTo>
                  <a:lnTo>
                    <a:pt x="596" y="100"/>
                  </a:lnTo>
                  <a:lnTo>
                    <a:pt x="594" y="100"/>
                  </a:lnTo>
                  <a:lnTo>
                    <a:pt x="589" y="100"/>
                  </a:lnTo>
                  <a:lnTo>
                    <a:pt x="589" y="100"/>
                  </a:lnTo>
                  <a:lnTo>
                    <a:pt x="588" y="100"/>
                  </a:lnTo>
                  <a:lnTo>
                    <a:pt x="585" y="99"/>
                  </a:lnTo>
                  <a:lnTo>
                    <a:pt x="583" y="97"/>
                  </a:lnTo>
                  <a:lnTo>
                    <a:pt x="583" y="97"/>
                  </a:lnTo>
                  <a:lnTo>
                    <a:pt x="582" y="96"/>
                  </a:lnTo>
                  <a:lnTo>
                    <a:pt x="580" y="94"/>
                  </a:lnTo>
                  <a:lnTo>
                    <a:pt x="578" y="94"/>
                  </a:lnTo>
                  <a:lnTo>
                    <a:pt x="578" y="91"/>
                  </a:lnTo>
                  <a:lnTo>
                    <a:pt x="577" y="91"/>
                  </a:lnTo>
                  <a:lnTo>
                    <a:pt x="575" y="91"/>
                  </a:lnTo>
                  <a:lnTo>
                    <a:pt x="574" y="92"/>
                  </a:lnTo>
                  <a:lnTo>
                    <a:pt x="572" y="94"/>
                  </a:lnTo>
                  <a:lnTo>
                    <a:pt x="572" y="96"/>
                  </a:lnTo>
                  <a:lnTo>
                    <a:pt x="572" y="96"/>
                  </a:lnTo>
                  <a:lnTo>
                    <a:pt x="572" y="97"/>
                  </a:lnTo>
                  <a:lnTo>
                    <a:pt x="577" y="99"/>
                  </a:lnTo>
                  <a:lnTo>
                    <a:pt x="578" y="99"/>
                  </a:lnTo>
                  <a:lnTo>
                    <a:pt x="580" y="100"/>
                  </a:lnTo>
                  <a:lnTo>
                    <a:pt x="580" y="102"/>
                  </a:lnTo>
                  <a:lnTo>
                    <a:pt x="582" y="104"/>
                  </a:lnTo>
                  <a:lnTo>
                    <a:pt x="582" y="105"/>
                  </a:lnTo>
                  <a:lnTo>
                    <a:pt x="580" y="107"/>
                  </a:lnTo>
                  <a:lnTo>
                    <a:pt x="580" y="107"/>
                  </a:lnTo>
                  <a:lnTo>
                    <a:pt x="577" y="108"/>
                  </a:lnTo>
                  <a:lnTo>
                    <a:pt x="574" y="110"/>
                  </a:lnTo>
                  <a:lnTo>
                    <a:pt x="571" y="110"/>
                  </a:lnTo>
                  <a:lnTo>
                    <a:pt x="569" y="110"/>
                  </a:lnTo>
                  <a:lnTo>
                    <a:pt x="561" y="107"/>
                  </a:lnTo>
                  <a:lnTo>
                    <a:pt x="560" y="107"/>
                  </a:lnTo>
                  <a:lnTo>
                    <a:pt x="558" y="107"/>
                  </a:lnTo>
                  <a:lnTo>
                    <a:pt x="553" y="105"/>
                  </a:lnTo>
                  <a:lnTo>
                    <a:pt x="552" y="105"/>
                  </a:lnTo>
                  <a:lnTo>
                    <a:pt x="547" y="105"/>
                  </a:lnTo>
                  <a:lnTo>
                    <a:pt x="541" y="104"/>
                  </a:lnTo>
                  <a:lnTo>
                    <a:pt x="539" y="104"/>
                  </a:lnTo>
                  <a:lnTo>
                    <a:pt x="541" y="105"/>
                  </a:lnTo>
                  <a:lnTo>
                    <a:pt x="542" y="107"/>
                  </a:lnTo>
                  <a:lnTo>
                    <a:pt x="544" y="107"/>
                  </a:lnTo>
                  <a:lnTo>
                    <a:pt x="545" y="107"/>
                  </a:lnTo>
                  <a:lnTo>
                    <a:pt x="548" y="110"/>
                  </a:lnTo>
                  <a:lnTo>
                    <a:pt x="550" y="110"/>
                  </a:lnTo>
                  <a:lnTo>
                    <a:pt x="552" y="111"/>
                  </a:lnTo>
                  <a:lnTo>
                    <a:pt x="552" y="113"/>
                  </a:lnTo>
                  <a:lnTo>
                    <a:pt x="550" y="113"/>
                  </a:lnTo>
                  <a:lnTo>
                    <a:pt x="541" y="108"/>
                  </a:lnTo>
                  <a:lnTo>
                    <a:pt x="534" y="110"/>
                  </a:lnTo>
                  <a:lnTo>
                    <a:pt x="533" y="111"/>
                  </a:lnTo>
                  <a:lnTo>
                    <a:pt x="530" y="111"/>
                  </a:lnTo>
                  <a:lnTo>
                    <a:pt x="528" y="110"/>
                  </a:lnTo>
                  <a:lnTo>
                    <a:pt x="522" y="108"/>
                  </a:lnTo>
                  <a:lnTo>
                    <a:pt x="519" y="107"/>
                  </a:lnTo>
                  <a:lnTo>
                    <a:pt x="519" y="107"/>
                  </a:lnTo>
                  <a:lnTo>
                    <a:pt x="512" y="108"/>
                  </a:lnTo>
                  <a:lnTo>
                    <a:pt x="507" y="108"/>
                  </a:lnTo>
                  <a:lnTo>
                    <a:pt x="498" y="107"/>
                  </a:lnTo>
                  <a:lnTo>
                    <a:pt x="495" y="105"/>
                  </a:lnTo>
                  <a:lnTo>
                    <a:pt x="493" y="105"/>
                  </a:lnTo>
                  <a:lnTo>
                    <a:pt x="492" y="105"/>
                  </a:lnTo>
                  <a:lnTo>
                    <a:pt x="490" y="105"/>
                  </a:lnTo>
                  <a:lnTo>
                    <a:pt x="485" y="104"/>
                  </a:lnTo>
                  <a:lnTo>
                    <a:pt x="479" y="105"/>
                  </a:lnTo>
                  <a:lnTo>
                    <a:pt x="474" y="104"/>
                  </a:lnTo>
                  <a:lnTo>
                    <a:pt x="471" y="104"/>
                  </a:lnTo>
                  <a:lnTo>
                    <a:pt x="471" y="102"/>
                  </a:lnTo>
                  <a:lnTo>
                    <a:pt x="470" y="99"/>
                  </a:lnTo>
                  <a:lnTo>
                    <a:pt x="470" y="97"/>
                  </a:lnTo>
                  <a:lnTo>
                    <a:pt x="470" y="96"/>
                  </a:lnTo>
                  <a:lnTo>
                    <a:pt x="470" y="96"/>
                  </a:lnTo>
                  <a:lnTo>
                    <a:pt x="471" y="94"/>
                  </a:lnTo>
                  <a:lnTo>
                    <a:pt x="468" y="96"/>
                  </a:lnTo>
                  <a:lnTo>
                    <a:pt x="466" y="97"/>
                  </a:lnTo>
                  <a:lnTo>
                    <a:pt x="465" y="97"/>
                  </a:lnTo>
                  <a:lnTo>
                    <a:pt x="460" y="96"/>
                  </a:lnTo>
                  <a:lnTo>
                    <a:pt x="460" y="96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2" y="99"/>
                  </a:lnTo>
                  <a:lnTo>
                    <a:pt x="459" y="99"/>
                  </a:lnTo>
                  <a:lnTo>
                    <a:pt x="455" y="99"/>
                  </a:lnTo>
                  <a:lnTo>
                    <a:pt x="454" y="99"/>
                  </a:lnTo>
                  <a:lnTo>
                    <a:pt x="452" y="99"/>
                  </a:lnTo>
                  <a:lnTo>
                    <a:pt x="451" y="100"/>
                  </a:lnTo>
                  <a:lnTo>
                    <a:pt x="451" y="100"/>
                  </a:lnTo>
                  <a:lnTo>
                    <a:pt x="449" y="100"/>
                  </a:lnTo>
                  <a:lnTo>
                    <a:pt x="444" y="97"/>
                  </a:lnTo>
                  <a:lnTo>
                    <a:pt x="441" y="96"/>
                  </a:lnTo>
                  <a:lnTo>
                    <a:pt x="438" y="94"/>
                  </a:lnTo>
                  <a:lnTo>
                    <a:pt x="437" y="94"/>
                  </a:lnTo>
                  <a:lnTo>
                    <a:pt x="435" y="92"/>
                  </a:lnTo>
                  <a:lnTo>
                    <a:pt x="430" y="86"/>
                  </a:lnTo>
                  <a:lnTo>
                    <a:pt x="430" y="86"/>
                  </a:lnTo>
                  <a:lnTo>
                    <a:pt x="427" y="80"/>
                  </a:lnTo>
                  <a:lnTo>
                    <a:pt x="427" y="80"/>
                  </a:lnTo>
                  <a:lnTo>
                    <a:pt x="427" y="78"/>
                  </a:lnTo>
                  <a:lnTo>
                    <a:pt x="429" y="78"/>
                  </a:lnTo>
                  <a:lnTo>
                    <a:pt x="433" y="80"/>
                  </a:lnTo>
                  <a:lnTo>
                    <a:pt x="438" y="80"/>
                  </a:lnTo>
                  <a:lnTo>
                    <a:pt x="440" y="80"/>
                  </a:lnTo>
                  <a:lnTo>
                    <a:pt x="443" y="81"/>
                  </a:lnTo>
                  <a:lnTo>
                    <a:pt x="448" y="81"/>
                  </a:lnTo>
                  <a:lnTo>
                    <a:pt x="449" y="81"/>
                  </a:lnTo>
                  <a:lnTo>
                    <a:pt x="454" y="81"/>
                  </a:lnTo>
                  <a:lnTo>
                    <a:pt x="460" y="81"/>
                  </a:lnTo>
                  <a:lnTo>
                    <a:pt x="460" y="80"/>
                  </a:lnTo>
                  <a:lnTo>
                    <a:pt x="457" y="80"/>
                  </a:lnTo>
                  <a:lnTo>
                    <a:pt x="454" y="78"/>
                  </a:lnTo>
                  <a:lnTo>
                    <a:pt x="451" y="75"/>
                  </a:lnTo>
                  <a:lnTo>
                    <a:pt x="449" y="75"/>
                  </a:lnTo>
                  <a:lnTo>
                    <a:pt x="446" y="75"/>
                  </a:lnTo>
                  <a:lnTo>
                    <a:pt x="440" y="74"/>
                  </a:lnTo>
                  <a:lnTo>
                    <a:pt x="432" y="74"/>
                  </a:lnTo>
                  <a:lnTo>
                    <a:pt x="427" y="70"/>
                  </a:lnTo>
                  <a:lnTo>
                    <a:pt x="424" y="69"/>
                  </a:lnTo>
                  <a:lnTo>
                    <a:pt x="421" y="69"/>
                  </a:lnTo>
                  <a:lnTo>
                    <a:pt x="421" y="67"/>
                  </a:lnTo>
                  <a:lnTo>
                    <a:pt x="421" y="66"/>
                  </a:lnTo>
                  <a:lnTo>
                    <a:pt x="419" y="61"/>
                  </a:lnTo>
                  <a:lnTo>
                    <a:pt x="419" y="58"/>
                  </a:lnTo>
                  <a:lnTo>
                    <a:pt x="419" y="56"/>
                  </a:lnTo>
                  <a:lnTo>
                    <a:pt x="418" y="55"/>
                  </a:lnTo>
                  <a:lnTo>
                    <a:pt x="419" y="53"/>
                  </a:lnTo>
                  <a:lnTo>
                    <a:pt x="424" y="50"/>
                  </a:lnTo>
                  <a:lnTo>
                    <a:pt x="424" y="48"/>
                  </a:lnTo>
                  <a:lnTo>
                    <a:pt x="422" y="48"/>
                  </a:lnTo>
                  <a:lnTo>
                    <a:pt x="421" y="48"/>
                  </a:lnTo>
                  <a:lnTo>
                    <a:pt x="421" y="47"/>
                  </a:lnTo>
                  <a:lnTo>
                    <a:pt x="421" y="45"/>
                  </a:lnTo>
                  <a:lnTo>
                    <a:pt x="421" y="44"/>
                  </a:lnTo>
                  <a:lnTo>
                    <a:pt x="421" y="42"/>
                  </a:lnTo>
                  <a:lnTo>
                    <a:pt x="421" y="40"/>
                  </a:lnTo>
                  <a:lnTo>
                    <a:pt x="422" y="39"/>
                  </a:lnTo>
                  <a:lnTo>
                    <a:pt x="425" y="34"/>
                  </a:lnTo>
                  <a:lnTo>
                    <a:pt x="429" y="33"/>
                  </a:lnTo>
                  <a:lnTo>
                    <a:pt x="429" y="31"/>
                  </a:lnTo>
                  <a:lnTo>
                    <a:pt x="429" y="28"/>
                  </a:lnTo>
                  <a:lnTo>
                    <a:pt x="429" y="26"/>
                  </a:lnTo>
                  <a:lnTo>
                    <a:pt x="429" y="25"/>
                  </a:lnTo>
                  <a:lnTo>
                    <a:pt x="430" y="23"/>
                  </a:lnTo>
                  <a:lnTo>
                    <a:pt x="432" y="22"/>
                  </a:lnTo>
                  <a:lnTo>
                    <a:pt x="433" y="20"/>
                  </a:lnTo>
                  <a:lnTo>
                    <a:pt x="437" y="18"/>
                  </a:lnTo>
                  <a:lnTo>
                    <a:pt x="437" y="17"/>
                  </a:lnTo>
                  <a:lnTo>
                    <a:pt x="437" y="17"/>
                  </a:lnTo>
                  <a:lnTo>
                    <a:pt x="437" y="15"/>
                  </a:lnTo>
                  <a:lnTo>
                    <a:pt x="438" y="15"/>
                  </a:lnTo>
                  <a:lnTo>
                    <a:pt x="444" y="11"/>
                  </a:lnTo>
                  <a:lnTo>
                    <a:pt x="449" y="7"/>
                  </a:lnTo>
                  <a:lnTo>
                    <a:pt x="452" y="6"/>
                  </a:lnTo>
                  <a:lnTo>
                    <a:pt x="455" y="6"/>
                  </a:lnTo>
                  <a:lnTo>
                    <a:pt x="465" y="3"/>
                  </a:lnTo>
                  <a:lnTo>
                    <a:pt x="471" y="3"/>
                  </a:lnTo>
                  <a:close/>
                  <a:moveTo>
                    <a:pt x="274" y="0"/>
                  </a:moveTo>
                  <a:lnTo>
                    <a:pt x="287" y="6"/>
                  </a:lnTo>
                  <a:lnTo>
                    <a:pt x="288" y="6"/>
                  </a:lnTo>
                  <a:lnTo>
                    <a:pt x="291" y="6"/>
                  </a:lnTo>
                  <a:lnTo>
                    <a:pt x="296" y="4"/>
                  </a:lnTo>
                  <a:lnTo>
                    <a:pt x="301" y="4"/>
                  </a:lnTo>
                  <a:lnTo>
                    <a:pt x="304" y="3"/>
                  </a:lnTo>
                  <a:lnTo>
                    <a:pt x="306" y="1"/>
                  </a:lnTo>
                  <a:lnTo>
                    <a:pt x="307" y="1"/>
                  </a:lnTo>
                  <a:lnTo>
                    <a:pt x="309" y="1"/>
                  </a:lnTo>
                  <a:lnTo>
                    <a:pt x="314" y="3"/>
                  </a:lnTo>
                  <a:lnTo>
                    <a:pt x="314" y="3"/>
                  </a:lnTo>
                  <a:lnTo>
                    <a:pt x="315" y="3"/>
                  </a:lnTo>
                  <a:lnTo>
                    <a:pt x="317" y="4"/>
                  </a:lnTo>
                  <a:lnTo>
                    <a:pt x="317" y="7"/>
                  </a:lnTo>
                  <a:lnTo>
                    <a:pt x="318" y="7"/>
                  </a:lnTo>
                  <a:lnTo>
                    <a:pt x="318" y="7"/>
                  </a:lnTo>
                  <a:lnTo>
                    <a:pt x="317" y="9"/>
                  </a:lnTo>
                  <a:lnTo>
                    <a:pt x="315" y="11"/>
                  </a:lnTo>
                  <a:lnTo>
                    <a:pt x="314" y="11"/>
                  </a:lnTo>
                  <a:lnTo>
                    <a:pt x="312" y="11"/>
                  </a:lnTo>
                  <a:lnTo>
                    <a:pt x="310" y="12"/>
                  </a:lnTo>
                  <a:lnTo>
                    <a:pt x="309" y="12"/>
                  </a:lnTo>
                  <a:lnTo>
                    <a:pt x="309" y="12"/>
                  </a:lnTo>
                  <a:lnTo>
                    <a:pt x="309" y="14"/>
                  </a:lnTo>
                  <a:lnTo>
                    <a:pt x="309" y="14"/>
                  </a:lnTo>
                  <a:lnTo>
                    <a:pt x="310" y="14"/>
                  </a:lnTo>
                  <a:lnTo>
                    <a:pt x="310" y="12"/>
                  </a:lnTo>
                  <a:lnTo>
                    <a:pt x="312" y="14"/>
                  </a:lnTo>
                  <a:lnTo>
                    <a:pt x="314" y="14"/>
                  </a:lnTo>
                  <a:lnTo>
                    <a:pt x="314" y="15"/>
                  </a:lnTo>
                  <a:lnTo>
                    <a:pt x="314" y="15"/>
                  </a:lnTo>
                  <a:lnTo>
                    <a:pt x="310" y="17"/>
                  </a:lnTo>
                  <a:lnTo>
                    <a:pt x="306" y="18"/>
                  </a:lnTo>
                  <a:lnTo>
                    <a:pt x="301" y="23"/>
                  </a:lnTo>
                  <a:lnTo>
                    <a:pt x="298" y="25"/>
                  </a:lnTo>
                  <a:lnTo>
                    <a:pt x="298" y="26"/>
                  </a:lnTo>
                  <a:lnTo>
                    <a:pt x="296" y="26"/>
                  </a:lnTo>
                  <a:lnTo>
                    <a:pt x="296" y="28"/>
                  </a:lnTo>
                  <a:lnTo>
                    <a:pt x="298" y="28"/>
                  </a:lnTo>
                  <a:lnTo>
                    <a:pt x="298" y="28"/>
                  </a:lnTo>
                  <a:lnTo>
                    <a:pt x="301" y="26"/>
                  </a:lnTo>
                  <a:lnTo>
                    <a:pt x="302" y="26"/>
                  </a:lnTo>
                  <a:lnTo>
                    <a:pt x="304" y="25"/>
                  </a:lnTo>
                  <a:lnTo>
                    <a:pt x="307" y="25"/>
                  </a:lnTo>
                  <a:lnTo>
                    <a:pt x="309" y="26"/>
                  </a:lnTo>
                  <a:lnTo>
                    <a:pt x="310" y="26"/>
                  </a:lnTo>
                  <a:lnTo>
                    <a:pt x="314" y="28"/>
                  </a:lnTo>
                  <a:lnTo>
                    <a:pt x="314" y="29"/>
                  </a:lnTo>
                  <a:lnTo>
                    <a:pt x="314" y="29"/>
                  </a:lnTo>
                  <a:lnTo>
                    <a:pt x="312" y="29"/>
                  </a:lnTo>
                  <a:lnTo>
                    <a:pt x="312" y="29"/>
                  </a:lnTo>
                  <a:lnTo>
                    <a:pt x="314" y="31"/>
                  </a:lnTo>
                  <a:lnTo>
                    <a:pt x="317" y="33"/>
                  </a:lnTo>
                  <a:lnTo>
                    <a:pt x="317" y="34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315" y="37"/>
                  </a:lnTo>
                  <a:lnTo>
                    <a:pt x="317" y="36"/>
                  </a:lnTo>
                  <a:lnTo>
                    <a:pt x="320" y="36"/>
                  </a:lnTo>
                  <a:lnTo>
                    <a:pt x="323" y="34"/>
                  </a:lnTo>
                  <a:lnTo>
                    <a:pt x="323" y="34"/>
                  </a:lnTo>
                  <a:lnTo>
                    <a:pt x="325" y="34"/>
                  </a:lnTo>
                  <a:lnTo>
                    <a:pt x="325" y="37"/>
                  </a:lnTo>
                  <a:lnTo>
                    <a:pt x="326" y="39"/>
                  </a:lnTo>
                  <a:lnTo>
                    <a:pt x="326" y="40"/>
                  </a:lnTo>
                  <a:lnTo>
                    <a:pt x="325" y="42"/>
                  </a:lnTo>
                  <a:lnTo>
                    <a:pt x="325" y="44"/>
                  </a:lnTo>
                  <a:lnTo>
                    <a:pt x="323" y="45"/>
                  </a:lnTo>
                  <a:lnTo>
                    <a:pt x="321" y="45"/>
                  </a:lnTo>
                  <a:lnTo>
                    <a:pt x="320" y="45"/>
                  </a:lnTo>
                  <a:lnTo>
                    <a:pt x="320" y="45"/>
                  </a:lnTo>
                  <a:lnTo>
                    <a:pt x="323" y="47"/>
                  </a:lnTo>
                  <a:lnTo>
                    <a:pt x="323" y="47"/>
                  </a:lnTo>
                  <a:lnTo>
                    <a:pt x="323" y="48"/>
                  </a:lnTo>
                  <a:lnTo>
                    <a:pt x="323" y="48"/>
                  </a:lnTo>
                  <a:lnTo>
                    <a:pt x="323" y="50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3" y="55"/>
                  </a:lnTo>
                  <a:lnTo>
                    <a:pt x="323" y="58"/>
                  </a:lnTo>
                  <a:lnTo>
                    <a:pt x="318" y="59"/>
                  </a:lnTo>
                  <a:lnTo>
                    <a:pt x="317" y="61"/>
                  </a:lnTo>
                  <a:lnTo>
                    <a:pt x="315" y="61"/>
                  </a:lnTo>
                  <a:lnTo>
                    <a:pt x="315" y="63"/>
                  </a:lnTo>
                  <a:lnTo>
                    <a:pt x="310" y="64"/>
                  </a:lnTo>
                  <a:lnTo>
                    <a:pt x="309" y="64"/>
                  </a:lnTo>
                  <a:lnTo>
                    <a:pt x="301" y="63"/>
                  </a:lnTo>
                  <a:lnTo>
                    <a:pt x="299" y="63"/>
                  </a:lnTo>
                  <a:lnTo>
                    <a:pt x="299" y="61"/>
                  </a:lnTo>
                  <a:lnTo>
                    <a:pt x="299" y="59"/>
                  </a:lnTo>
                  <a:lnTo>
                    <a:pt x="298" y="59"/>
                  </a:lnTo>
                  <a:lnTo>
                    <a:pt x="299" y="58"/>
                  </a:lnTo>
                  <a:lnTo>
                    <a:pt x="299" y="58"/>
                  </a:lnTo>
                  <a:lnTo>
                    <a:pt x="298" y="58"/>
                  </a:lnTo>
                  <a:lnTo>
                    <a:pt x="298" y="58"/>
                  </a:lnTo>
                  <a:lnTo>
                    <a:pt x="296" y="59"/>
                  </a:lnTo>
                  <a:lnTo>
                    <a:pt x="298" y="61"/>
                  </a:lnTo>
                  <a:lnTo>
                    <a:pt x="299" y="66"/>
                  </a:lnTo>
                  <a:lnTo>
                    <a:pt x="301" y="67"/>
                  </a:lnTo>
                  <a:lnTo>
                    <a:pt x="301" y="69"/>
                  </a:lnTo>
                  <a:lnTo>
                    <a:pt x="301" y="69"/>
                  </a:lnTo>
                  <a:lnTo>
                    <a:pt x="298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1" y="72"/>
                  </a:lnTo>
                  <a:lnTo>
                    <a:pt x="290" y="70"/>
                  </a:lnTo>
                  <a:lnTo>
                    <a:pt x="288" y="70"/>
                  </a:lnTo>
                  <a:lnTo>
                    <a:pt x="287" y="70"/>
                  </a:lnTo>
                  <a:lnTo>
                    <a:pt x="285" y="70"/>
                  </a:lnTo>
                  <a:lnTo>
                    <a:pt x="285" y="69"/>
                  </a:lnTo>
                  <a:lnTo>
                    <a:pt x="284" y="66"/>
                  </a:lnTo>
                  <a:lnTo>
                    <a:pt x="280" y="63"/>
                  </a:lnTo>
                  <a:lnTo>
                    <a:pt x="277" y="61"/>
                  </a:lnTo>
                  <a:lnTo>
                    <a:pt x="273" y="56"/>
                  </a:lnTo>
                  <a:lnTo>
                    <a:pt x="269" y="53"/>
                  </a:lnTo>
                  <a:lnTo>
                    <a:pt x="266" y="50"/>
                  </a:lnTo>
                  <a:lnTo>
                    <a:pt x="265" y="48"/>
                  </a:lnTo>
                  <a:lnTo>
                    <a:pt x="263" y="48"/>
                  </a:lnTo>
                  <a:lnTo>
                    <a:pt x="260" y="48"/>
                  </a:lnTo>
                  <a:lnTo>
                    <a:pt x="260" y="47"/>
                  </a:lnTo>
                  <a:lnTo>
                    <a:pt x="258" y="47"/>
                  </a:lnTo>
                  <a:lnTo>
                    <a:pt x="257" y="45"/>
                  </a:lnTo>
                  <a:lnTo>
                    <a:pt x="257" y="45"/>
                  </a:lnTo>
                  <a:lnTo>
                    <a:pt x="255" y="45"/>
                  </a:lnTo>
                  <a:lnTo>
                    <a:pt x="252" y="47"/>
                  </a:lnTo>
                  <a:lnTo>
                    <a:pt x="249" y="45"/>
                  </a:lnTo>
                  <a:lnTo>
                    <a:pt x="249" y="45"/>
                  </a:lnTo>
                  <a:lnTo>
                    <a:pt x="247" y="44"/>
                  </a:lnTo>
                  <a:lnTo>
                    <a:pt x="247" y="42"/>
                  </a:lnTo>
                  <a:lnTo>
                    <a:pt x="247" y="42"/>
                  </a:lnTo>
                  <a:lnTo>
                    <a:pt x="246" y="40"/>
                  </a:lnTo>
                  <a:lnTo>
                    <a:pt x="239" y="37"/>
                  </a:lnTo>
                  <a:lnTo>
                    <a:pt x="236" y="34"/>
                  </a:lnTo>
                  <a:lnTo>
                    <a:pt x="235" y="33"/>
                  </a:lnTo>
                  <a:lnTo>
                    <a:pt x="235" y="33"/>
                  </a:lnTo>
                  <a:lnTo>
                    <a:pt x="235" y="31"/>
                  </a:lnTo>
                  <a:lnTo>
                    <a:pt x="236" y="29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1" y="25"/>
                  </a:lnTo>
                  <a:lnTo>
                    <a:pt x="243" y="25"/>
                  </a:lnTo>
                  <a:lnTo>
                    <a:pt x="246" y="25"/>
                  </a:lnTo>
                  <a:lnTo>
                    <a:pt x="246" y="25"/>
                  </a:lnTo>
                  <a:lnTo>
                    <a:pt x="247" y="26"/>
                  </a:lnTo>
                  <a:lnTo>
                    <a:pt x="249" y="28"/>
                  </a:lnTo>
                  <a:lnTo>
                    <a:pt x="249" y="28"/>
                  </a:lnTo>
                  <a:lnTo>
                    <a:pt x="250" y="29"/>
                  </a:lnTo>
                  <a:lnTo>
                    <a:pt x="252" y="29"/>
                  </a:lnTo>
                  <a:lnTo>
                    <a:pt x="254" y="31"/>
                  </a:lnTo>
                  <a:lnTo>
                    <a:pt x="255" y="34"/>
                  </a:lnTo>
                  <a:lnTo>
                    <a:pt x="255" y="34"/>
                  </a:lnTo>
                  <a:lnTo>
                    <a:pt x="258" y="34"/>
                  </a:lnTo>
                  <a:lnTo>
                    <a:pt x="261" y="34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8" y="31"/>
                  </a:lnTo>
                  <a:lnTo>
                    <a:pt x="268" y="26"/>
                  </a:lnTo>
                  <a:lnTo>
                    <a:pt x="269" y="26"/>
                  </a:lnTo>
                  <a:lnTo>
                    <a:pt x="271" y="29"/>
                  </a:lnTo>
                  <a:lnTo>
                    <a:pt x="271" y="29"/>
                  </a:lnTo>
                  <a:lnTo>
                    <a:pt x="273" y="29"/>
                  </a:lnTo>
                  <a:lnTo>
                    <a:pt x="273" y="28"/>
                  </a:lnTo>
                  <a:lnTo>
                    <a:pt x="273" y="28"/>
                  </a:lnTo>
                  <a:lnTo>
                    <a:pt x="271" y="25"/>
                  </a:lnTo>
                  <a:lnTo>
                    <a:pt x="271" y="23"/>
                  </a:lnTo>
                  <a:lnTo>
                    <a:pt x="269" y="23"/>
                  </a:lnTo>
                  <a:lnTo>
                    <a:pt x="269" y="23"/>
                  </a:lnTo>
                  <a:lnTo>
                    <a:pt x="268" y="23"/>
                  </a:lnTo>
                  <a:lnTo>
                    <a:pt x="266" y="23"/>
                  </a:lnTo>
                  <a:lnTo>
                    <a:pt x="266" y="22"/>
                  </a:lnTo>
                  <a:lnTo>
                    <a:pt x="266" y="22"/>
                  </a:lnTo>
                  <a:lnTo>
                    <a:pt x="268" y="20"/>
                  </a:lnTo>
                  <a:lnTo>
                    <a:pt x="268" y="20"/>
                  </a:lnTo>
                  <a:lnTo>
                    <a:pt x="269" y="18"/>
                  </a:lnTo>
                  <a:lnTo>
                    <a:pt x="271" y="20"/>
                  </a:lnTo>
                  <a:lnTo>
                    <a:pt x="273" y="20"/>
                  </a:lnTo>
                  <a:lnTo>
                    <a:pt x="274" y="22"/>
                  </a:lnTo>
                  <a:lnTo>
                    <a:pt x="277" y="20"/>
                  </a:lnTo>
                  <a:lnTo>
                    <a:pt x="274" y="20"/>
                  </a:lnTo>
                  <a:lnTo>
                    <a:pt x="271" y="17"/>
                  </a:lnTo>
                  <a:lnTo>
                    <a:pt x="269" y="17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3" y="18"/>
                  </a:lnTo>
                  <a:lnTo>
                    <a:pt x="261" y="18"/>
                  </a:lnTo>
                  <a:lnTo>
                    <a:pt x="254" y="14"/>
                  </a:lnTo>
                  <a:lnTo>
                    <a:pt x="252" y="14"/>
                  </a:lnTo>
                  <a:lnTo>
                    <a:pt x="252" y="12"/>
                  </a:lnTo>
                  <a:lnTo>
                    <a:pt x="252" y="12"/>
                  </a:lnTo>
                  <a:lnTo>
                    <a:pt x="254" y="12"/>
                  </a:lnTo>
                  <a:lnTo>
                    <a:pt x="255" y="11"/>
                  </a:lnTo>
                  <a:lnTo>
                    <a:pt x="258" y="11"/>
                  </a:lnTo>
                  <a:lnTo>
                    <a:pt x="260" y="9"/>
                  </a:lnTo>
                  <a:lnTo>
                    <a:pt x="261" y="11"/>
                  </a:lnTo>
                  <a:lnTo>
                    <a:pt x="265" y="12"/>
                  </a:lnTo>
                  <a:lnTo>
                    <a:pt x="266" y="14"/>
                  </a:lnTo>
                  <a:lnTo>
                    <a:pt x="266" y="14"/>
                  </a:lnTo>
                  <a:lnTo>
                    <a:pt x="266" y="12"/>
                  </a:lnTo>
                  <a:lnTo>
                    <a:pt x="265" y="11"/>
                  </a:lnTo>
                  <a:lnTo>
                    <a:pt x="265" y="11"/>
                  </a:lnTo>
                  <a:lnTo>
                    <a:pt x="263" y="9"/>
                  </a:lnTo>
                  <a:lnTo>
                    <a:pt x="261" y="7"/>
                  </a:lnTo>
                  <a:lnTo>
                    <a:pt x="260" y="7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60" y="4"/>
                  </a:lnTo>
                  <a:lnTo>
                    <a:pt x="261" y="4"/>
                  </a:lnTo>
                  <a:lnTo>
                    <a:pt x="268" y="3"/>
                  </a:lnTo>
                  <a:lnTo>
                    <a:pt x="271" y="4"/>
                  </a:lnTo>
                  <a:lnTo>
                    <a:pt x="274" y="4"/>
                  </a:lnTo>
                  <a:lnTo>
                    <a:pt x="276" y="3"/>
                  </a:lnTo>
                  <a:lnTo>
                    <a:pt x="276" y="3"/>
                  </a:lnTo>
                  <a:lnTo>
                    <a:pt x="274" y="3"/>
                  </a:lnTo>
                  <a:lnTo>
                    <a:pt x="273" y="3"/>
                  </a:lnTo>
                  <a:lnTo>
                    <a:pt x="271" y="3"/>
                  </a:lnTo>
                  <a:lnTo>
                    <a:pt x="271" y="1"/>
                  </a:lnTo>
                  <a:lnTo>
                    <a:pt x="273" y="1"/>
                  </a:lnTo>
                  <a:lnTo>
                    <a:pt x="2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7" name="Freeform 314">
              <a:extLst>
                <a:ext uri="{FF2B5EF4-FFF2-40B4-BE49-F238E27FC236}">
                  <a16:creationId xmlns:a16="http://schemas.microsoft.com/office/drawing/2014/main" id="{A0A24229-5500-481B-82DD-EE09D7EAD3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17411" y="1377086"/>
              <a:ext cx="1325471" cy="600360"/>
            </a:xfrm>
            <a:custGeom>
              <a:avLst/>
              <a:gdLst>
                <a:gd name="T0" fmla="*/ 496 w 680"/>
                <a:gd name="T1" fmla="*/ 228 h 308"/>
                <a:gd name="T2" fmla="*/ 462 w 680"/>
                <a:gd name="T3" fmla="*/ 277 h 308"/>
                <a:gd name="T4" fmla="*/ 445 w 680"/>
                <a:gd name="T5" fmla="*/ 230 h 308"/>
                <a:gd name="T6" fmla="*/ 119 w 680"/>
                <a:gd name="T7" fmla="*/ 222 h 308"/>
                <a:gd name="T8" fmla="*/ 68 w 680"/>
                <a:gd name="T9" fmla="*/ 299 h 308"/>
                <a:gd name="T10" fmla="*/ 4 w 680"/>
                <a:gd name="T11" fmla="*/ 277 h 308"/>
                <a:gd name="T12" fmla="*/ 24 w 680"/>
                <a:gd name="T13" fmla="*/ 231 h 308"/>
                <a:gd name="T14" fmla="*/ 316 w 680"/>
                <a:gd name="T15" fmla="*/ 187 h 308"/>
                <a:gd name="T16" fmla="*/ 469 w 680"/>
                <a:gd name="T17" fmla="*/ 201 h 308"/>
                <a:gd name="T18" fmla="*/ 432 w 680"/>
                <a:gd name="T19" fmla="*/ 187 h 308"/>
                <a:gd name="T20" fmla="*/ 70 w 680"/>
                <a:gd name="T21" fmla="*/ 178 h 308"/>
                <a:gd name="T22" fmla="*/ 119 w 680"/>
                <a:gd name="T23" fmla="*/ 173 h 308"/>
                <a:gd name="T24" fmla="*/ 335 w 680"/>
                <a:gd name="T25" fmla="*/ 162 h 308"/>
                <a:gd name="T26" fmla="*/ 320 w 680"/>
                <a:gd name="T27" fmla="*/ 152 h 308"/>
                <a:gd name="T28" fmla="*/ 409 w 680"/>
                <a:gd name="T29" fmla="*/ 170 h 308"/>
                <a:gd name="T30" fmla="*/ 387 w 680"/>
                <a:gd name="T31" fmla="*/ 200 h 308"/>
                <a:gd name="T32" fmla="*/ 341 w 680"/>
                <a:gd name="T33" fmla="*/ 176 h 308"/>
                <a:gd name="T34" fmla="*/ 358 w 680"/>
                <a:gd name="T35" fmla="*/ 163 h 308"/>
                <a:gd name="T36" fmla="*/ 379 w 680"/>
                <a:gd name="T37" fmla="*/ 152 h 308"/>
                <a:gd name="T38" fmla="*/ 257 w 680"/>
                <a:gd name="T39" fmla="*/ 163 h 308"/>
                <a:gd name="T40" fmla="*/ 275 w 680"/>
                <a:gd name="T41" fmla="*/ 171 h 308"/>
                <a:gd name="T42" fmla="*/ 227 w 680"/>
                <a:gd name="T43" fmla="*/ 204 h 308"/>
                <a:gd name="T44" fmla="*/ 197 w 680"/>
                <a:gd name="T45" fmla="*/ 196 h 308"/>
                <a:gd name="T46" fmla="*/ 166 w 680"/>
                <a:gd name="T47" fmla="*/ 196 h 308"/>
                <a:gd name="T48" fmla="*/ 155 w 680"/>
                <a:gd name="T49" fmla="*/ 179 h 308"/>
                <a:gd name="T50" fmla="*/ 145 w 680"/>
                <a:gd name="T51" fmla="*/ 160 h 308"/>
                <a:gd name="T52" fmla="*/ 223 w 680"/>
                <a:gd name="T53" fmla="*/ 184 h 308"/>
                <a:gd name="T54" fmla="*/ 522 w 680"/>
                <a:gd name="T55" fmla="*/ 149 h 308"/>
                <a:gd name="T56" fmla="*/ 451 w 680"/>
                <a:gd name="T57" fmla="*/ 141 h 308"/>
                <a:gd name="T58" fmla="*/ 499 w 680"/>
                <a:gd name="T59" fmla="*/ 157 h 308"/>
                <a:gd name="T60" fmla="*/ 537 w 680"/>
                <a:gd name="T61" fmla="*/ 185 h 308"/>
                <a:gd name="T62" fmla="*/ 633 w 680"/>
                <a:gd name="T63" fmla="*/ 176 h 308"/>
                <a:gd name="T64" fmla="*/ 660 w 680"/>
                <a:gd name="T65" fmla="*/ 203 h 308"/>
                <a:gd name="T66" fmla="*/ 614 w 680"/>
                <a:gd name="T67" fmla="*/ 209 h 308"/>
                <a:gd name="T68" fmla="*/ 540 w 680"/>
                <a:gd name="T69" fmla="*/ 214 h 308"/>
                <a:gd name="T70" fmla="*/ 502 w 680"/>
                <a:gd name="T71" fmla="*/ 207 h 308"/>
                <a:gd name="T72" fmla="*/ 467 w 680"/>
                <a:gd name="T73" fmla="*/ 162 h 308"/>
                <a:gd name="T74" fmla="*/ 425 w 680"/>
                <a:gd name="T75" fmla="*/ 141 h 308"/>
                <a:gd name="T76" fmla="*/ 127 w 680"/>
                <a:gd name="T77" fmla="*/ 160 h 308"/>
                <a:gd name="T78" fmla="*/ 97 w 680"/>
                <a:gd name="T79" fmla="*/ 167 h 308"/>
                <a:gd name="T80" fmla="*/ 65 w 680"/>
                <a:gd name="T81" fmla="*/ 171 h 308"/>
                <a:gd name="T82" fmla="*/ 92 w 680"/>
                <a:gd name="T83" fmla="*/ 135 h 308"/>
                <a:gd name="T84" fmla="*/ 502 w 680"/>
                <a:gd name="T85" fmla="*/ 126 h 308"/>
                <a:gd name="T86" fmla="*/ 451 w 680"/>
                <a:gd name="T87" fmla="*/ 116 h 308"/>
                <a:gd name="T88" fmla="*/ 338 w 680"/>
                <a:gd name="T89" fmla="*/ 116 h 308"/>
                <a:gd name="T90" fmla="*/ 227 w 680"/>
                <a:gd name="T91" fmla="*/ 113 h 308"/>
                <a:gd name="T92" fmla="*/ 182 w 680"/>
                <a:gd name="T93" fmla="*/ 115 h 308"/>
                <a:gd name="T94" fmla="*/ 237 w 680"/>
                <a:gd name="T95" fmla="*/ 99 h 308"/>
                <a:gd name="T96" fmla="*/ 423 w 680"/>
                <a:gd name="T97" fmla="*/ 88 h 308"/>
                <a:gd name="T98" fmla="*/ 409 w 680"/>
                <a:gd name="T99" fmla="*/ 108 h 308"/>
                <a:gd name="T100" fmla="*/ 336 w 680"/>
                <a:gd name="T101" fmla="*/ 80 h 308"/>
                <a:gd name="T102" fmla="*/ 388 w 680"/>
                <a:gd name="T103" fmla="*/ 107 h 308"/>
                <a:gd name="T104" fmla="*/ 303 w 680"/>
                <a:gd name="T105" fmla="*/ 92 h 308"/>
                <a:gd name="T106" fmla="*/ 294 w 680"/>
                <a:gd name="T107" fmla="*/ 74 h 308"/>
                <a:gd name="T108" fmla="*/ 475 w 680"/>
                <a:gd name="T109" fmla="*/ 0 h 308"/>
                <a:gd name="T110" fmla="*/ 543 w 680"/>
                <a:gd name="T111" fmla="*/ 37 h 308"/>
                <a:gd name="T112" fmla="*/ 579 w 680"/>
                <a:gd name="T113" fmla="*/ 59 h 308"/>
                <a:gd name="T114" fmla="*/ 544 w 680"/>
                <a:gd name="T115" fmla="*/ 88 h 308"/>
                <a:gd name="T116" fmla="*/ 521 w 680"/>
                <a:gd name="T117" fmla="*/ 102 h 308"/>
                <a:gd name="T118" fmla="*/ 470 w 680"/>
                <a:gd name="T119" fmla="*/ 85 h 308"/>
                <a:gd name="T120" fmla="*/ 442 w 680"/>
                <a:gd name="T121" fmla="*/ 66 h 308"/>
                <a:gd name="T122" fmla="*/ 431 w 680"/>
                <a:gd name="T123" fmla="*/ 37 h 308"/>
                <a:gd name="T124" fmla="*/ 469 w 680"/>
                <a:gd name="T125" fmla="*/ 9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80" h="308">
                  <a:moveTo>
                    <a:pt x="406" y="225"/>
                  </a:moveTo>
                  <a:lnTo>
                    <a:pt x="407" y="225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6" y="230"/>
                  </a:lnTo>
                  <a:lnTo>
                    <a:pt x="401" y="231"/>
                  </a:lnTo>
                  <a:lnTo>
                    <a:pt x="399" y="233"/>
                  </a:lnTo>
                  <a:lnTo>
                    <a:pt x="395" y="233"/>
                  </a:lnTo>
                  <a:lnTo>
                    <a:pt x="393" y="233"/>
                  </a:lnTo>
                  <a:lnTo>
                    <a:pt x="391" y="233"/>
                  </a:lnTo>
                  <a:lnTo>
                    <a:pt x="391" y="234"/>
                  </a:lnTo>
                  <a:lnTo>
                    <a:pt x="388" y="234"/>
                  </a:lnTo>
                  <a:lnTo>
                    <a:pt x="384" y="233"/>
                  </a:lnTo>
                  <a:lnTo>
                    <a:pt x="384" y="231"/>
                  </a:lnTo>
                  <a:lnTo>
                    <a:pt x="382" y="231"/>
                  </a:lnTo>
                  <a:lnTo>
                    <a:pt x="382" y="231"/>
                  </a:lnTo>
                  <a:lnTo>
                    <a:pt x="384" y="231"/>
                  </a:lnTo>
                  <a:lnTo>
                    <a:pt x="387" y="230"/>
                  </a:lnTo>
                  <a:lnTo>
                    <a:pt x="388" y="230"/>
                  </a:lnTo>
                  <a:lnTo>
                    <a:pt x="390" y="230"/>
                  </a:lnTo>
                  <a:lnTo>
                    <a:pt x="390" y="228"/>
                  </a:lnTo>
                  <a:lnTo>
                    <a:pt x="391" y="228"/>
                  </a:lnTo>
                  <a:lnTo>
                    <a:pt x="395" y="228"/>
                  </a:lnTo>
                  <a:lnTo>
                    <a:pt x="402" y="225"/>
                  </a:lnTo>
                  <a:lnTo>
                    <a:pt x="406" y="225"/>
                  </a:lnTo>
                  <a:close/>
                  <a:moveTo>
                    <a:pt x="469" y="223"/>
                  </a:moveTo>
                  <a:lnTo>
                    <a:pt x="473" y="223"/>
                  </a:lnTo>
                  <a:lnTo>
                    <a:pt x="478" y="225"/>
                  </a:lnTo>
                  <a:lnTo>
                    <a:pt x="481" y="226"/>
                  </a:lnTo>
                  <a:lnTo>
                    <a:pt x="483" y="226"/>
                  </a:lnTo>
                  <a:lnTo>
                    <a:pt x="484" y="228"/>
                  </a:lnTo>
                  <a:lnTo>
                    <a:pt x="486" y="230"/>
                  </a:lnTo>
                  <a:lnTo>
                    <a:pt x="492" y="228"/>
                  </a:lnTo>
                  <a:lnTo>
                    <a:pt x="496" y="228"/>
                  </a:lnTo>
                  <a:lnTo>
                    <a:pt x="503" y="228"/>
                  </a:lnTo>
                  <a:lnTo>
                    <a:pt x="510" y="230"/>
                  </a:lnTo>
                  <a:lnTo>
                    <a:pt x="513" y="231"/>
                  </a:lnTo>
                  <a:lnTo>
                    <a:pt x="513" y="233"/>
                  </a:lnTo>
                  <a:lnTo>
                    <a:pt x="513" y="233"/>
                  </a:lnTo>
                  <a:lnTo>
                    <a:pt x="511" y="236"/>
                  </a:lnTo>
                  <a:lnTo>
                    <a:pt x="511" y="237"/>
                  </a:lnTo>
                  <a:lnTo>
                    <a:pt x="508" y="241"/>
                  </a:lnTo>
                  <a:lnTo>
                    <a:pt x="505" y="242"/>
                  </a:lnTo>
                  <a:lnTo>
                    <a:pt x="505" y="242"/>
                  </a:lnTo>
                  <a:lnTo>
                    <a:pt x="505" y="244"/>
                  </a:lnTo>
                  <a:lnTo>
                    <a:pt x="503" y="245"/>
                  </a:lnTo>
                  <a:lnTo>
                    <a:pt x="500" y="248"/>
                  </a:lnTo>
                  <a:lnTo>
                    <a:pt x="500" y="248"/>
                  </a:lnTo>
                  <a:lnTo>
                    <a:pt x="496" y="250"/>
                  </a:lnTo>
                  <a:lnTo>
                    <a:pt x="497" y="250"/>
                  </a:lnTo>
                  <a:lnTo>
                    <a:pt x="499" y="252"/>
                  </a:lnTo>
                  <a:lnTo>
                    <a:pt x="497" y="253"/>
                  </a:lnTo>
                  <a:lnTo>
                    <a:pt x="496" y="256"/>
                  </a:lnTo>
                  <a:lnTo>
                    <a:pt x="492" y="259"/>
                  </a:lnTo>
                  <a:lnTo>
                    <a:pt x="491" y="261"/>
                  </a:lnTo>
                  <a:lnTo>
                    <a:pt x="488" y="263"/>
                  </a:lnTo>
                  <a:lnTo>
                    <a:pt x="486" y="264"/>
                  </a:lnTo>
                  <a:lnTo>
                    <a:pt x="484" y="264"/>
                  </a:lnTo>
                  <a:lnTo>
                    <a:pt x="470" y="263"/>
                  </a:lnTo>
                  <a:lnTo>
                    <a:pt x="467" y="263"/>
                  </a:lnTo>
                  <a:lnTo>
                    <a:pt x="458" y="263"/>
                  </a:lnTo>
                  <a:lnTo>
                    <a:pt x="459" y="264"/>
                  </a:lnTo>
                  <a:lnTo>
                    <a:pt x="462" y="264"/>
                  </a:lnTo>
                  <a:lnTo>
                    <a:pt x="464" y="266"/>
                  </a:lnTo>
                  <a:lnTo>
                    <a:pt x="467" y="269"/>
                  </a:lnTo>
                  <a:lnTo>
                    <a:pt x="467" y="269"/>
                  </a:lnTo>
                  <a:lnTo>
                    <a:pt x="467" y="270"/>
                  </a:lnTo>
                  <a:lnTo>
                    <a:pt x="467" y="272"/>
                  </a:lnTo>
                  <a:lnTo>
                    <a:pt x="467" y="272"/>
                  </a:lnTo>
                  <a:lnTo>
                    <a:pt x="462" y="277"/>
                  </a:lnTo>
                  <a:lnTo>
                    <a:pt x="461" y="280"/>
                  </a:lnTo>
                  <a:lnTo>
                    <a:pt x="461" y="283"/>
                  </a:lnTo>
                  <a:lnTo>
                    <a:pt x="459" y="283"/>
                  </a:lnTo>
                  <a:lnTo>
                    <a:pt x="453" y="283"/>
                  </a:lnTo>
                  <a:lnTo>
                    <a:pt x="451" y="283"/>
                  </a:lnTo>
                  <a:lnTo>
                    <a:pt x="447" y="283"/>
                  </a:lnTo>
                  <a:lnTo>
                    <a:pt x="443" y="283"/>
                  </a:lnTo>
                  <a:lnTo>
                    <a:pt x="443" y="278"/>
                  </a:lnTo>
                  <a:lnTo>
                    <a:pt x="443" y="274"/>
                  </a:lnTo>
                  <a:lnTo>
                    <a:pt x="443" y="270"/>
                  </a:lnTo>
                  <a:lnTo>
                    <a:pt x="439" y="263"/>
                  </a:lnTo>
                  <a:lnTo>
                    <a:pt x="439" y="261"/>
                  </a:lnTo>
                  <a:lnTo>
                    <a:pt x="437" y="259"/>
                  </a:lnTo>
                  <a:lnTo>
                    <a:pt x="437" y="258"/>
                  </a:lnTo>
                  <a:lnTo>
                    <a:pt x="437" y="256"/>
                  </a:lnTo>
                  <a:lnTo>
                    <a:pt x="437" y="253"/>
                  </a:lnTo>
                  <a:lnTo>
                    <a:pt x="437" y="252"/>
                  </a:lnTo>
                  <a:lnTo>
                    <a:pt x="437" y="247"/>
                  </a:lnTo>
                  <a:lnTo>
                    <a:pt x="437" y="241"/>
                  </a:lnTo>
                  <a:lnTo>
                    <a:pt x="437" y="239"/>
                  </a:lnTo>
                  <a:lnTo>
                    <a:pt x="437" y="237"/>
                  </a:lnTo>
                  <a:lnTo>
                    <a:pt x="437" y="237"/>
                  </a:lnTo>
                  <a:lnTo>
                    <a:pt x="439" y="236"/>
                  </a:lnTo>
                  <a:lnTo>
                    <a:pt x="440" y="236"/>
                  </a:lnTo>
                  <a:lnTo>
                    <a:pt x="440" y="236"/>
                  </a:lnTo>
                  <a:lnTo>
                    <a:pt x="447" y="237"/>
                  </a:lnTo>
                  <a:lnTo>
                    <a:pt x="450" y="237"/>
                  </a:lnTo>
                  <a:lnTo>
                    <a:pt x="451" y="237"/>
                  </a:lnTo>
                  <a:lnTo>
                    <a:pt x="451" y="237"/>
                  </a:lnTo>
                  <a:lnTo>
                    <a:pt x="450" y="237"/>
                  </a:lnTo>
                  <a:lnTo>
                    <a:pt x="448" y="236"/>
                  </a:lnTo>
                  <a:lnTo>
                    <a:pt x="445" y="234"/>
                  </a:lnTo>
                  <a:lnTo>
                    <a:pt x="445" y="231"/>
                  </a:lnTo>
                  <a:lnTo>
                    <a:pt x="445" y="231"/>
                  </a:lnTo>
                  <a:lnTo>
                    <a:pt x="443" y="231"/>
                  </a:lnTo>
                  <a:lnTo>
                    <a:pt x="445" y="230"/>
                  </a:lnTo>
                  <a:lnTo>
                    <a:pt x="445" y="230"/>
                  </a:lnTo>
                  <a:lnTo>
                    <a:pt x="447" y="228"/>
                  </a:lnTo>
                  <a:lnTo>
                    <a:pt x="447" y="228"/>
                  </a:lnTo>
                  <a:lnTo>
                    <a:pt x="450" y="226"/>
                  </a:lnTo>
                  <a:lnTo>
                    <a:pt x="455" y="225"/>
                  </a:lnTo>
                  <a:lnTo>
                    <a:pt x="462" y="225"/>
                  </a:lnTo>
                  <a:lnTo>
                    <a:pt x="464" y="225"/>
                  </a:lnTo>
                  <a:lnTo>
                    <a:pt x="467" y="223"/>
                  </a:lnTo>
                  <a:lnTo>
                    <a:pt x="469" y="223"/>
                  </a:lnTo>
                  <a:close/>
                  <a:moveTo>
                    <a:pt x="63" y="212"/>
                  </a:moveTo>
                  <a:lnTo>
                    <a:pt x="67" y="214"/>
                  </a:lnTo>
                  <a:lnTo>
                    <a:pt x="68" y="214"/>
                  </a:lnTo>
                  <a:lnTo>
                    <a:pt x="73" y="217"/>
                  </a:lnTo>
                  <a:lnTo>
                    <a:pt x="78" y="218"/>
                  </a:lnTo>
                  <a:lnTo>
                    <a:pt x="86" y="222"/>
                  </a:lnTo>
                  <a:lnTo>
                    <a:pt x="92" y="222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93" y="223"/>
                  </a:lnTo>
                  <a:lnTo>
                    <a:pt x="95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8" y="225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100" y="228"/>
                  </a:lnTo>
                  <a:lnTo>
                    <a:pt x="103" y="223"/>
                  </a:lnTo>
                  <a:lnTo>
                    <a:pt x="104" y="222"/>
                  </a:lnTo>
                  <a:lnTo>
                    <a:pt x="106" y="222"/>
                  </a:lnTo>
                  <a:lnTo>
                    <a:pt x="111" y="222"/>
                  </a:lnTo>
                  <a:lnTo>
                    <a:pt x="114" y="222"/>
                  </a:lnTo>
                  <a:lnTo>
                    <a:pt x="119" y="222"/>
                  </a:lnTo>
                  <a:lnTo>
                    <a:pt x="120" y="222"/>
                  </a:lnTo>
                  <a:lnTo>
                    <a:pt x="125" y="223"/>
                  </a:lnTo>
                  <a:lnTo>
                    <a:pt x="130" y="225"/>
                  </a:lnTo>
                  <a:lnTo>
                    <a:pt x="133" y="228"/>
                  </a:lnTo>
                  <a:lnTo>
                    <a:pt x="144" y="236"/>
                  </a:lnTo>
                  <a:lnTo>
                    <a:pt x="149" y="237"/>
                  </a:lnTo>
                  <a:lnTo>
                    <a:pt x="150" y="239"/>
                  </a:lnTo>
                  <a:lnTo>
                    <a:pt x="150" y="241"/>
                  </a:lnTo>
                  <a:lnTo>
                    <a:pt x="152" y="242"/>
                  </a:lnTo>
                  <a:lnTo>
                    <a:pt x="152" y="242"/>
                  </a:lnTo>
                  <a:lnTo>
                    <a:pt x="152" y="244"/>
                  </a:lnTo>
                  <a:lnTo>
                    <a:pt x="150" y="244"/>
                  </a:lnTo>
                  <a:lnTo>
                    <a:pt x="150" y="245"/>
                  </a:lnTo>
                  <a:lnTo>
                    <a:pt x="142" y="247"/>
                  </a:lnTo>
                  <a:lnTo>
                    <a:pt x="139" y="248"/>
                  </a:lnTo>
                  <a:lnTo>
                    <a:pt x="136" y="250"/>
                  </a:lnTo>
                  <a:lnTo>
                    <a:pt x="128" y="253"/>
                  </a:lnTo>
                  <a:lnTo>
                    <a:pt x="122" y="255"/>
                  </a:lnTo>
                  <a:lnTo>
                    <a:pt x="114" y="259"/>
                  </a:lnTo>
                  <a:lnTo>
                    <a:pt x="100" y="266"/>
                  </a:lnTo>
                  <a:lnTo>
                    <a:pt x="98" y="266"/>
                  </a:lnTo>
                  <a:lnTo>
                    <a:pt x="98" y="267"/>
                  </a:lnTo>
                  <a:lnTo>
                    <a:pt x="93" y="274"/>
                  </a:lnTo>
                  <a:lnTo>
                    <a:pt x="92" y="275"/>
                  </a:lnTo>
                  <a:lnTo>
                    <a:pt x="89" y="277"/>
                  </a:lnTo>
                  <a:lnTo>
                    <a:pt x="84" y="277"/>
                  </a:lnTo>
                  <a:lnTo>
                    <a:pt x="82" y="278"/>
                  </a:lnTo>
                  <a:lnTo>
                    <a:pt x="82" y="280"/>
                  </a:lnTo>
                  <a:lnTo>
                    <a:pt x="81" y="285"/>
                  </a:lnTo>
                  <a:lnTo>
                    <a:pt x="79" y="286"/>
                  </a:lnTo>
                  <a:lnTo>
                    <a:pt x="79" y="294"/>
                  </a:lnTo>
                  <a:lnTo>
                    <a:pt x="78" y="294"/>
                  </a:lnTo>
                  <a:lnTo>
                    <a:pt x="78" y="296"/>
                  </a:lnTo>
                  <a:lnTo>
                    <a:pt x="76" y="297"/>
                  </a:lnTo>
                  <a:lnTo>
                    <a:pt x="71" y="299"/>
                  </a:lnTo>
                  <a:lnTo>
                    <a:pt x="68" y="299"/>
                  </a:lnTo>
                  <a:lnTo>
                    <a:pt x="63" y="300"/>
                  </a:lnTo>
                  <a:lnTo>
                    <a:pt x="63" y="300"/>
                  </a:lnTo>
                  <a:lnTo>
                    <a:pt x="62" y="299"/>
                  </a:lnTo>
                  <a:lnTo>
                    <a:pt x="60" y="299"/>
                  </a:lnTo>
                  <a:lnTo>
                    <a:pt x="60" y="299"/>
                  </a:lnTo>
                  <a:lnTo>
                    <a:pt x="54" y="304"/>
                  </a:lnTo>
                  <a:lnTo>
                    <a:pt x="48" y="305"/>
                  </a:lnTo>
                  <a:lnTo>
                    <a:pt x="46" y="307"/>
                  </a:lnTo>
                  <a:lnTo>
                    <a:pt x="45" y="308"/>
                  </a:lnTo>
                  <a:lnTo>
                    <a:pt x="43" y="308"/>
                  </a:lnTo>
                  <a:lnTo>
                    <a:pt x="40" y="308"/>
                  </a:lnTo>
                  <a:lnTo>
                    <a:pt x="38" y="307"/>
                  </a:lnTo>
                  <a:lnTo>
                    <a:pt x="37" y="307"/>
                  </a:lnTo>
                  <a:lnTo>
                    <a:pt x="37" y="305"/>
                  </a:lnTo>
                  <a:lnTo>
                    <a:pt x="34" y="299"/>
                  </a:lnTo>
                  <a:lnTo>
                    <a:pt x="32" y="297"/>
                  </a:lnTo>
                  <a:lnTo>
                    <a:pt x="30" y="296"/>
                  </a:lnTo>
                  <a:lnTo>
                    <a:pt x="27" y="293"/>
                  </a:lnTo>
                  <a:lnTo>
                    <a:pt x="27" y="293"/>
                  </a:lnTo>
                  <a:lnTo>
                    <a:pt x="16" y="288"/>
                  </a:lnTo>
                  <a:lnTo>
                    <a:pt x="11" y="286"/>
                  </a:lnTo>
                  <a:lnTo>
                    <a:pt x="10" y="285"/>
                  </a:lnTo>
                  <a:lnTo>
                    <a:pt x="8" y="285"/>
                  </a:lnTo>
                  <a:lnTo>
                    <a:pt x="2" y="285"/>
                  </a:lnTo>
                  <a:lnTo>
                    <a:pt x="0" y="285"/>
                  </a:lnTo>
                  <a:lnTo>
                    <a:pt x="0" y="285"/>
                  </a:lnTo>
                  <a:lnTo>
                    <a:pt x="2" y="283"/>
                  </a:lnTo>
                  <a:lnTo>
                    <a:pt x="2" y="282"/>
                  </a:lnTo>
                  <a:lnTo>
                    <a:pt x="2" y="282"/>
                  </a:lnTo>
                  <a:lnTo>
                    <a:pt x="2" y="280"/>
                  </a:lnTo>
                  <a:lnTo>
                    <a:pt x="2" y="280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7"/>
                  </a:lnTo>
                  <a:lnTo>
                    <a:pt x="4" y="277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4"/>
                  </a:lnTo>
                  <a:lnTo>
                    <a:pt x="7" y="272"/>
                  </a:lnTo>
                  <a:lnTo>
                    <a:pt x="8" y="272"/>
                  </a:lnTo>
                  <a:lnTo>
                    <a:pt x="10" y="269"/>
                  </a:lnTo>
                  <a:lnTo>
                    <a:pt x="11" y="269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6"/>
                  </a:lnTo>
                  <a:lnTo>
                    <a:pt x="13" y="264"/>
                  </a:lnTo>
                  <a:lnTo>
                    <a:pt x="13" y="263"/>
                  </a:lnTo>
                  <a:lnTo>
                    <a:pt x="13" y="261"/>
                  </a:lnTo>
                  <a:lnTo>
                    <a:pt x="13" y="261"/>
                  </a:lnTo>
                  <a:lnTo>
                    <a:pt x="13" y="259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6"/>
                  </a:lnTo>
                  <a:lnTo>
                    <a:pt x="19" y="256"/>
                  </a:lnTo>
                  <a:lnTo>
                    <a:pt x="18" y="256"/>
                  </a:lnTo>
                  <a:lnTo>
                    <a:pt x="16" y="256"/>
                  </a:lnTo>
                  <a:lnTo>
                    <a:pt x="16" y="255"/>
                  </a:lnTo>
                  <a:lnTo>
                    <a:pt x="15" y="255"/>
                  </a:lnTo>
                  <a:lnTo>
                    <a:pt x="16" y="253"/>
                  </a:lnTo>
                  <a:lnTo>
                    <a:pt x="18" y="250"/>
                  </a:lnTo>
                  <a:lnTo>
                    <a:pt x="19" y="250"/>
                  </a:lnTo>
                  <a:lnTo>
                    <a:pt x="21" y="245"/>
                  </a:lnTo>
                  <a:lnTo>
                    <a:pt x="26" y="242"/>
                  </a:lnTo>
                  <a:lnTo>
                    <a:pt x="27" y="239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29" y="233"/>
                  </a:lnTo>
                  <a:lnTo>
                    <a:pt x="26" y="233"/>
                  </a:lnTo>
                  <a:lnTo>
                    <a:pt x="24" y="231"/>
                  </a:lnTo>
                  <a:lnTo>
                    <a:pt x="24" y="230"/>
                  </a:lnTo>
                  <a:lnTo>
                    <a:pt x="19" y="222"/>
                  </a:lnTo>
                  <a:lnTo>
                    <a:pt x="18" y="220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8" y="218"/>
                  </a:lnTo>
                  <a:lnTo>
                    <a:pt x="35" y="215"/>
                  </a:lnTo>
                  <a:lnTo>
                    <a:pt x="48" y="215"/>
                  </a:lnTo>
                  <a:lnTo>
                    <a:pt x="60" y="214"/>
                  </a:lnTo>
                  <a:lnTo>
                    <a:pt x="63" y="212"/>
                  </a:lnTo>
                  <a:close/>
                  <a:moveTo>
                    <a:pt x="412" y="211"/>
                  </a:moveTo>
                  <a:lnTo>
                    <a:pt x="414" y="211"/>
                  </a:lnTo>
                  <a:lnTo>
                    <a:pt x="414" y="212"/>
                  </a:lnTo>
                  <a:lnTo>
                    <a:pt x="414" y="212"/>
                  </a:lnTo>
                  <a:lnTo>
                    <a:pt x="412" y="214"/>
                  </a:lnTo>
                  <a:lnTo>
                    <a:pt x="409" y="215"/>
                  </a:lnTo>
                  <a:lnTo>
                    <a:pt x="407" y="214"/>
                  </a:lnTo>
                  <a:lnTo>
                    <a:pt x="407" y="214"/>
                  </a:lnTo>
                  <a:lnTo>
                    <a:pt x="410" y="211"/>
                  </a:lnTo>
                  <a:lnTo>
                    <a:pt x="412" y="211"/>
                  </a:lnTo>
                  <a:close/>
                  <a:moveTo>
                    <a:pt x="437" y="211"/>
                  </a:moveTo>
                  <a:lnTo>
                    <a:pt x="439" y="211"/>
                  </a:lnTo>
                  <a:lnTo>
                    <a:pt x="442" y="212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0" y="214"/>
                  </a:lnTo>
                  <a:lnTo>
                    <a:pt x="436" y="212"/>
                  </a:lnTo>
                  <a:lnTo>
                    <a:pt x="434" y="212"/>
                  </a:lnTo>
                  <a:lnTo>
                    <a:pt x="434" y="212"/>
                  </a:lnTo>
                  <a:lnTo>
                    <a:pt x="436" y="211"/>
                  </a:lnTo>
                  <a:lnTo>
                    <a:pt x="436" y="211"/>
                  </a:lnTo>
                  <a:lnTo>
                    <a:pt x="437" y="211"/>
                  </a:lnTo>
                  <a:close/>
                  <a:moveTo>
                    <a:pt x="311" y="187"/>
                  </a:moveTo>
                  <a:lnTo>
                    <a:pt x="316" y="187"/>
                  </a:lnTo>
                  <a:lnTo>
                    <a:pt x="317" y="189"/>
                  </a:lnTo>
                  <a:lnTo>
                    <a:pt x="319" y="189"/>
                  </a:lnTo>
                  <a:lnTo>
                    <a:pt x="319" y="190"/>
                  </a:lnTo>
                  <a:lnTo>
                    <a:pt x="320" y="192"/>
                  </a:lnTo>
                  <a:lnTo>
                    <a:pt x="320" y="192"/>
                  </a:lnTo>
                  <a:lnTo>
                    <a:pt x="320" y="193"/>
                  </a:lnTo>
                  <a:lnTo>
                    <a:pt x="322" y="195"/>
                  </a:lnTo>
                  <a:lnTo>
                    <a:pt x="322" y="195"/>
                  </a:lnTo>
                  <a:lnTo>
                    <a:pt x="320" y="196"/>
                  </a:lnTo>
                  <a:lnTo>
                    <a:pt x="320" y="196"/>
                  </a:lnTo>
                  <a:lnTo>
                    <a:pt x="319" y="198"/>
                  </a:lnTo>
                  <a:lnTo>
                    <a:pt x="314" y="198"/>
                  </a:lnTo>
                  <a:lnTo>
                    <a:pt x="313" y="200"/>
                  </a:lnTo>
                  <a:lnTo>
                    <a:pt x="308" y="198"/>
                  </a:lnTo>
                  <a:lnTo>
                    <a:pt x="305" y="196"/>
                  </a:lnTo>
                  <a:lnTo>
                    <a:pt x="303" y="195"/>
                  </a:lnTo>
                  <a:lnTo>
                    <a:pt x="303" y="195"/>
                  </a:lnTo>
                  <a:lnTo>
                    <a:pt x="305" y="195"/>
                  </a:lnTo>
                  <a:lnTo>
                    <a:pt x="305" y="193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9" y="187"/>
                  </a:lnTo>
                  <a:lnTo>
                    <a:pt x="311" y="187"/>
                  </a:lnTo>
                  <a:close/>
                  <a:moveTo>
                    <a:pt x="448" y="181"/>
                  </a:moveTo>
                  <a:lnTo>
                    <a:pt x="451" y="182"/>
                  </a:lnTo>
                  <a:lnTo>
                    <a:pt x="455" y="182"/>
                  </a:lnTo>
                  <a:lnTo>
                    <a:pt x="458" y="184"/>
                  </a:lnTo>
                  <a:lnTo>
                    <a:pt x="462" y="187"/>
                  </a:lnTo>
                  <a:lnTo>
                    <a:pt x="464" y="190"/>
                  </a:lnTo>
                  <a:lnTo>
                    <a:pt x="466" y="192"/>
                  </a:lnTo>
                  <a:lnTo>
                    <a:pt x="467" y="193"/>
                  </a:lnTo>
                  <a:lnTo>
                    <a:pt x="469" y="196"/>
                  </a:lnTo>
                  <a:lnTo>
                    <a:pt x="467" y="196"/>
                  </a:lnTo>
                  <a:lnTo>
                    <a:pt x="467" y="198"/>
                  </a:lnTo>
                  <a:lnTo>
                    <a:pt x="467" y="200"/>
                  </a:lnTo>
                  <a:lnTo>
                    <a:pt x="469" y="201"/>
                  </a:lnTo>
                  <a:lnTo>
                    <a:pt x="469" y="203"/>
                  </a:lnTo>
                  <a:lnTo>
                    <a:pt x="469" y="204"/>
                  </a:lnTo>
                  <a:lnTo>
                    <a:pt x="469" y="206"/>
                  </a:lnTo>
                  <a:lnTo>
                    <a:pt x="469" y="207"/>
                  </a:lnTo>
                  <a:lnTo>
                    <a:pt x="467" y="207"/>
                  </a:lnTo>
                  <a:lnTo>
                    <a:pt x="467" y="207"/>
                  </a:lnTo>
                  <a:lnTo>
                    <a:pt x="467" y="209"/>
                  </a:lnTo>
                  <a:lnTo>
                    <a:pt x="467" y="209"/>
                  </a:lnTo>
                  <a:lnTo>
                    <a:pt x="466" y="209"/>
                  </a:lnTo>
                  <a:lnTo>
                    <a:pt x="461" y="211"/>
                  </a:lnTo>
                  <a:lnTo>
                    <a:pt x="458" y="211"/>
                  </a:lnTo>
                  <a:lnTo>
                    <a:pt x="453" y="211"/>
                  </a:lnTo>
                  <a:lnTo>
                    <a:pt x="451" y="211"/>
                  </a:lnTo>
                  <a:lnTo>
                    <a:pt x="450" y="209"/>
                  </a:lnTo>
                  <a:lnTo>
                    <a:pt x="447" y="209"/>
                  </a:lnTo>
                  <a:lnTo>
                    <a:pt x="442" y="206"/>
                  </a:lnTo>
                  <a:lnTo>
                    <a:pt x="440" y="206"/>
                  </a:lnTo>
                  <a:lnTo>
                    <a:pt x="434" y="204"/>
                  </a:lnTo>
                  <a:lnTo>
                    <a:pt x="431" y="201"/>
                  </a:lnTo>
                  <a:lnTo>
                    <a:pt x="429" y="201"/>
                  </a:lnTo>
                  <a:lnTo>
                    <a:pt x="428" y="203"/>
                  </a:lnTo>
                  <a:lnTo>
                    <a:pt x="428" y="201"/>
                  </a:lnTo>
                  <a:lnTo>
                    <a:pt x="428" y="201"/>
                  </a:lnTo>
                  <a:lnTo>
                    <a:pt x="428" y="200"/>
                  </a:lnTo>
                  <a:lnTo>
                    <a:pt x="426" y="200"/>
                  </a:lnTo>
                  <a:lnTo>
                    <a:pt x="425" y="200"/>
                  </a:lnTo>
                  <a:lnTo>
                    <a:pt x="423" y="200"/>
                  </a:lnTo>
                  <a:lnTo>
                    <a:pt x="423" y="200"/>
                  </a:lnTo>
                  <a:lnTo>
                    <a:pt x="423" y="198"/>
                  </a:lnTo>
                  <a:lnTo>
                    <a:pt x="425" y="196"/>
                  </a:lnTo>
                  <a:lnTo>
                    <a:pt x="426" y="193"/>
                  </a:lnTo>
                  <a:lnTo>
                    <a:pt x="428" y="193"/>
                  </a:lnTo>
                  <a:lnTo>
                    <a:pt x="429" y="193"/>
                  </a:lnTo>
                  <a:lnTo>
                    <a:pt x="431" y="192"/>
                  </a:lnTo>
                  <a:lnTo>
                    <a:pt x="431" y="190"/>
                  </a:lnTo>
                  <a:lnTo>
                    <a:pt x="432" y="187"/>
                  </a:lnTo>
                  <a:lnTo>
                    <a:pt x="434" y="185"/>
                  </a:lnTo>
                  <a:lnTo>
                    <a:pt x="437" y="184"/>
                  </a:lnTo>
                  <a:lnTo>
                    <a:pt x="445" y="182"/>
                  </a:lnTo>
                  <a:lnTo>
                    <a:pt x="448" y="181"/>
                  </a:lnTo>
                  <a:close/>
                  <a:moveTo>
                    <a:pt x="426" y="181"/>
                  </a:moveTo>
                  <a:lnTo>
                    <a:pt x="429" y="182"/>
                  </a:lnTo>
                  <a:lnTo>
                    <a:pt x="431" y="182"/>
                  </a:lnTo>
                  <a:lnTo>
                    <a:pt x="432" y="184"/>
                  </a:lnTo>
                  <a:lnTo>
                    <a:pt x="432" y="184"/>
                  </a:lnTo>
                  <a:lnTo>
                    <a:pt x="431" y="185"/>
                  </a:lnTo>
                  <a:lnTo>
                    <a:pt x="429" y="185"/>
                  </a:lnTo>
                  <a:lnTo>
                    <a:pt x="429" y="185"/>
                  </a:lnTo>
                  <a:lnTo>
                    <a:pt x="428" y="185"/>
                  </a:lnTo>
                  <a:lnTo>
                    <a:pt x="425" y="185"/>
                  </a:lnTo>
                  <a:lnTo>
                    <a:pt x="423" y="187"/>
                  </a:lnTo>
                  <a:lnTo>
                    <a:pt x="421" y="189"/>
                  </a:lnTo>
                  <a:lnTo>
                    <a:pt x="421" y="189"/>
                  </a:lnTo>
                  <a:lnTo>
                    <a:pt x="420" y="189"/>
                  </a:lnTo>
                  <a:lnTo>
                    <a:pt x="418" y="189"/>
                  </a:lnTo>
                  <a:lnTo>
                    <a:pt x="418" y="189"/>
                  </a:lnTo>
                  <a:lnTo>
                    <a:pt x="417" y="185"/>
                  </a:lnTo>
                  <a:lnTo>
                    <a:pt x="418" y="185"/>
                  </a:lnTo>
                  <a:lnTo>
                    <a:pt x="420" y="184"/>
                  </a:lnTo>
                  <a:lnTo>
                    <a:pt x="425" y="182"/>
                  </a:lnTo>
                  <a:lnTo>
                    <a:pt x="426" y="182"/>
                  </a:lnTo>
                  <a:lnTo>
                    <a:pt x="426" y="181"/>
                  </a:lnTo>
                  <a:lnTo>
                    <a:pt x="426" y="181"/>
                  </a:lnTo>
                  <a:lnTo>
                    <a:pt x="426" y="181"/>
                  </a:lnTo>
                  <a:close/>
                  <a:moveTo>
                    <a:pt x="71" y="173"/>
                  </a:moveTo>
                  <a:lnTo>
                    <a:pt x="73" y="173"/>
                  </a:lnTo>
                  <a:lnTo>
                    <a:pt x="73" y="173"/>
                  </a:lnTo>
                  <a:lnTo>
                    <a:pt x="71" y="174"/>
                  </a:lnTo>
                  <a:lnTo>
                    <a:pt x="71" y="176"/>
                  </a:lnTo>
                  <a:lnTo>
                    <a:pt x="71" y="176"/>
                  </a:lnTo>
                  <a:lnTo>
                    <a:pt x="70" y="178"/>
                  </a:lnTo>
                  <a:lnTo>
                    <a:pt x="70" y="178"/>
                  </a:lnTo>
                  <a:lnTo>
                    <a:pt x="68" y="178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3"/>
                  </a:lnTo>
                  <a:lnTo>
                    <a:pt x="71" y="173"/>
                  </a:lnTo>
                  <a:lnTo>
                    <a:pt x="71" y="173"/>
                  </a:lnTo>
                  <a:close/>
                  <a:moveTo>
                    <a:pt x="453" y="171"/>
                  </a:moveTo>
                  <a:lnTo>
                    <a:pt x="453" y="171"/>
                  </a:lnTo>
                  <a:lnTo>
                    <a:pt x="455" y="171"/>
                  </a:lnTo>
                  <a:lnTo>
                    <a:pt x="455" y="173"/>
                  </a:lnTo>
                  <a:lnTo>
                    <a:pt x="455" y="174"/>
                  </a:lnTo>
                  <a:lnTo>
                    <a:pt x="456" y="176"/>
                  </a:lnTo>
                  <a:lnTo>
                    <a:pt x="456" y="176"/>
                  </a:lnTo>
                  <a:lnTo>
                    <a:pt x="456" y="178"/>
                  </a:lnTo>
                  <a:lnTo>
                    <a:pt x="456" y="178"/>
                  </a:lnTo>
                  <a:lnTo>
                    <a:pt x="453" y="178"/>
                  </a:lnTo>
                  <a:lnTo>
                    <a:pt x="451" y="178"/>
                  </a:lnTo>
                  <a:lnTo>
                    <a:pt x="450" y="178"/>
                  </a:lnTo>
                  <a:lnTo>
                    <a:pt x="450" y="176"/>
                  </a:lnTo>
                  <a:lnTo>
                    <a:pt x="450" y="176"/>
                  </a:lnTo>
                  <a:lnTo>
                    <a:pt x="448" y="174"/>
                  </a:lnTo>
                  <a:lnTo>
                    <a:pt x="448" y="174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1"/>
                  </a:lnTo>
                  <a:lnTo>
                    <a:pt x="450" y="171"/>
                  </a:lnTo>
                  <a:lnTo>
                    <a:pt x="453" y="171"/>
                  </a:lnTo>
                  <a:close/>
                  <a:moveTo>
                    <a:pt x="119" y="167"/>
                  </a:moveTo>
                  <a:lnTo>
                    <a:pt x="120" y="168"/>
                  </a:lnTo>
                  <a:lnTo>
                    <a:pt x="122" y="168"/>
                  </a:lnTo>
                  <a:lnTo>
                    <a:pt x="119" y="171"/>
                  </a:lnTo>
                  <a:lnTo>
                    <a:pt x="119" y="173"/>
                  </a:lnTo>
                  <a:lnTo>
                    <a:pt x="116" y="176"/>
                  </a:lnTo>
                  <a:lnTo>
                    <a:pt x="111" y="182"/>
                  </a:lnTo>
                  <a:lnTo>
                    <a:pt x="109" y="182"/>
                  </a:lnTo>
                  <a:lnTo>
                    <a:pt x="104" y="185"/>
                  </a:lnTo>
                  <a:lnTo>
                    <a:pt x="103" y="184"/>
                  </a:lnTo>
                  <a:lnTo>
                    <a:pt x="98" y="184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3" y="182"/>
                  </a:lnTo>
                  <a:lnTo>
                    <a:pt x="95" y="181"/>
                  </a:lnTo>
                  <a:lnTo>
                    <a:pt x="97" y="179"/>
                  </a:lnTo>
                  <a:lnTo>
                    <a:pt x="100" y="178"/>
                  </a:lnTo>
                  <a:lnTo>
                    <a:pt x="104" y="173"/>
                  </a:lnTo>
                  <a:lnTo>
                    <a:pt x="109" y="171"/>
                  </a:lnTo>
                  <a:lnTo>
                    <a:pt x="112" y="171"/>
                  </a:lnTo>
                  <a:lnTo>
                    <a:pt x="116" y="168"/>
                  </a:lnTo>
                  <a:lnTo>
                    <a:pt x="117" y="167"/>
                  </a:lnTo>
                  <a:lnTo>
                    <a:pt x="119" y="167"/>
                  </a:lnTo>
                  <a:close/>
                  <a:moveTo>
                    <a:pt x="677" y="167"/>
                  </a:moveTo>
                  <a:lnTo>
                    <a:pt x="678" y="167"/>
                  </a:lnTo>
                  <a:lnTo>
                    <a:pt x="680" y="168"/>
                  </a:lnTo>
                  <a:lnTo>
                    <a:pt x="678" y="170"/>
                  </a:lnTo>
                  <a:lnTo>
                    <a:pt x="677" y="171"/>
                  </a:lnTo>
                  <a:lnTo>
                    <a:pt x="677" y="173"/>
                  </a:lnTo>
                  <a:lnTo>
                    <a:pt x="677" y="174"/>
                  </a:lnTo>
                  <a:lnTo>
                    <a:pt x="675" y="174"/>
                  </a:lnTo>
                  <a:lnTo>
                    <a:pt x="672" y="176"/>
                  </a:lnTo>
                  <a:lnTo>
                    <a:pt x="671" y="176"/>
                  </a:lnTo>
                  <a:lnTo>
                    <a:pt x="669" y="174"/>
                  </a:lnTo>
                  <a:lnTo>
                    <a:pt x="667" y="174"/>
                  </a:lnTo>
                  <a:lnTo>
                    <a:pt x="671" y="171"/>
                  </a:lnTo>
                  <a:lnTo>
                    <a:pt x="672" y="170"/>
                  </a:lnTo>
                  <a:lnTo>
                    <a:pt x="675" y="168"/>
                  </a:lnTo>
                  <a:lnTo>
                    <a:pt x="677" y="167"/>
                  </a:lnTo>
                  <a:close/>
                  <a:moveTo>
                    <a:pt x="330" y="162"/>
                  </a:moveTo>
                  <a:lnTo>
                    <a:pt x="335" y="162"/>
                  </a:lnTo>
                  <a:lnTo>
                    <a:pt x="336" y="162"/>
                  </a:lnTo>
                  <a:lnTo>
                    <a:pt x="338" y="165"/>
                  </a:lnTo>
                  <a:lnTo>
                    <a:pt x="338" y="168"/>
                  </a:lnTo>
                  <a:lnTo>
                    <a:pt x="339" y="168"/>
                  </a:lnTo>
                  <a:lnTo>
                    <a:pt x="343" y="170"/>
                  </a:lnTo>
                  <a:lnTo>
                    <a:pt x="346" y="171"/>
                  </a:lnTo>
                  <a:lnTo>
                    <a:pt x="346" y="173"/>
                  </a:lnTo>
                  <a:lnTo>
                    <a:pt x="344" y="173"/>
                  </a:lnTo>
                  <a:lnTo>
                    <a:pt x="341" y="173"/>
                  </a:lnTo>
                  <a:lnTo>
                    <a:pt x="339" y="174"/>
                  </a:lnTo>
                  <a:lnTo>
                    <a:pt x="338" y="176"/>
                  </a:lnTo>
                  <a:lnTo>
                    <a:pt x="336" y="178"/>
                  </a:lnTo>
                  <a:lnTo>
                    <a:pt x="332" y="178"/>
                  </a:lnTo>
                  <a:lnTo>
                    <a:pt x="327" y="178"/>
                  </a:lnTo>
                  <a:lnTo>
                    <a:pt x="327" y="176"/>
                  </a:lnTo>
                  <a:lnTo>
                    <a:pt x="330" y="173"/>
                  </a:lnTo>
                  <a:lnTo>
                    <a:pt x="328" y="171"/>
                  </a:lnTo>
                  <a:lnTo>
                    <a:pt x="319" y="174"/>
                  </a:lnTo>
                  <a:lnTo>
                    <a:pt x="317" y="173"/>
                  </a:lnTo>
                  <a:lnTo>
                    <a:pt x="319" y="170"/>
                  </a:lnTo>
                  <a:lnTo>
                    <a:pt x="317" y="170"/>
                  </a:lnTo>
                  <a:lnTo>
                    <a:pt x="313" y="170"/>
                  </a:lnTo>
                  <a:lnTo>
                    <a:pt x="311" y="167"/>
                  </a:lnTo>
                  <a:lnTo>
                    <a:pt x="311" y="165"/>
                  </a:lnTo>
                  <a:lnTo>
                    <a:pt x="316" y="163"/>
                  </a:lnTo>
                  <a:lnTo>
                    <a:pt x="322" y="163"/>
                  </a:lnTo>
                  <a:lnTo>
                    <a:pt x="330" y="162"/>
                  </a:lnTo>
                  <a:close/>
                  <a:moveTo>
                    <a:pt x="313" y="151"/>
                  </a:moveTo>
                  <a:lnTo>
                    <a:pt x="316" y="151"/>
                  </a:lnTo>
                  <a:lnTo>
                    <a:pt x="316" y="151"/>
                  </a:lnTo>
                  <a:lnTo>
                    <a:pt x="317" y="151"/>
                  </a:lnTo>
                  <a:lnTo>
                    <a:pt x="317" y="152"/>
                  </a:lnTo>
                  <a:lnTo>
                    <a:pt x="316" y="152"/>
                  </a:lnTo>
                  <a:lnTo>
                    <a:pt x="317" y="154"/>
                  </a:lnTo>
                  <a:lnTo>
                    <a:pt x="319" y="152"/>
                  </a:lnTo>
                  <a:lnTo>
                    <a:pt x="320" y="152"/>
                  </a:lnTo>
                  <a:lnTo>
                    <a:pt x="322" y="154"/>
                  </a:lnTo>
                  <a:lnTo>
                    <a:pt x="322" y="154"/>
                  </a:lnTo>
                  <a:lnTo>
                    <a:pt x="328" y="155"/>
                  </a:lnTo>
                  <a:lnTo>
                    <a:pt x="330" y="157"/>
                  </a:lnTo>
                  <a:lnTo>
                    <a:pt x="330" y="157"/>
                  </a:lnTo>
                  <a:lnTo>
                    <a:pt x="330" y="159"/>
                  </a:lnTo>
                  <a:lnTo>
                    <a:pt x="328" y="159"/>
                  </a:lnTo>
                  <a:lnTo>
                    <a:pt x="327" y="160"/>
                  </a:lnTo>
                  <a:lnTo>
                    <a:pt x="324" y="160"/>
                  </a:lnTo>
                  <a:lnTo>
                    <a:pt x="313" y="160"/>
                  </a:lnTo>
                  <a:lnTo>
                    <a:pt x="311" y="160"/>
                  </a:lnTo>
                  <a:lnTo>
                    <a:pt x="311" y="160"/>
                  </a:lnTo>
                  <a:lnTo>
                    <a:pt x="309" y="155"/>
                  </a:lnTo>
                  <a:lnTo>
                    <a:pt x="308" y="154"/>
                  </a:lnTo>
                  <a:lnTo>
                    <a:pt x="308" y="152"/>
                  </a:lnTo>
                  <a:lnTo>
                    <a:pt x="308" y="152"/>
                  </a:lnTo>
                  <a:lnTo>
                    <a:pt x="309" y="152"/>
                  </a:lnTo>
                  <a:lnTo>
                    <a:pt x="313" y="151"/>
                  </a:lnTo>
                  <a:close/>
                  <a:moveTo>
                    <a:pt x="393" y="149"/>
                  </a:moveTo>
                  <a:lnTo>
                    <a:pt x="396" y="151"/>
                  </a:lnTo>
                  <a:lnTo>
                    <a:pt x="399" y="152"/>
                  </a:lnTo>
                  <a:lnTo>
                    <a:pt x="399" y="154"/>
                  </a:lnTo>
                  <a:lnTo>
                    <a:pt x="404" y="154"/>
                  </a:lnTo>
                  <a:lnTo>
                    <a:pt x="406" y="155"/>
                  </a:lnTo>
                  <a:lnTo>
                    <a:pt x="407" y="155"/>
                  </a:lnTo>
                  <a:lnTo>
                    <a:pt x="407" y="157"/>
                  </a:lnTo>
                  <a:lnTo>
                    <a:pt x="407" y="159"/>
                  </a:lnTo>
                  <a:lnTo>
                    <a:pt x="407" y="159"/>
                  </a:lnTo>
                  <a:lnTo>
                    <a:pt x="407" y="160"/>
                  </a:lnTo>
                  <a:lnTo>
                    <a:pt x="407" y="160"/>
                  </a:lnTo>
                  <a:lnTo>
                    <a:pt x="407" y="162"/>
                  </a:lnTo>
                  <a:lnTo>
                    <a:pt x="409" y="163"/>
                  </a:lnTo>
                  <a:lnTo>
                    <a:pt x="410" y="165"/>
                  </a:lnTo>
                  <a:lnTo>
                    <a:pt x="410" y="167"/>
                  </a:lnTo>
                  <a:lnTo>
                    <a:pt x="410" y="167"/>
                  </a:lnTo>
                  <a:lnTo>
                    <a:pt x="409" y="170"/>
                  </a:lnTo>
                  <a:lnTo>
                    <a:pt x="409" y="171"/>
                  </a:lnTo>
                  <a:lnTo>
                    <a:pt x="409" y="173"/>
                  </a:lnTo>
                  <a:lnTo>
                    <a:pt x="409" y="174"/>
                  </a:lnTo>
                  <a:lnTo>
                    <a:pt x="409" y="174"/>
                  </a:lnTo>
                  <a:lnTo>
                    <a:pt x="407" y="176"/>
                  </a:lnTo>
                  <a:lnTo>
                    <a:pt x="404" y="178"/>
                  </a:lnTo>
                  <a:lnTo>
                    <a:pt x="406" y="178"/>
                  </a:lnTo>
                  <a:lnTo>
                    <a:pt x="412" y="179"/>
                  </a:lnTo>
                  <a:lnTo>
                    <a:pt x="412" y="181"/>
                  </a:lnTo>
                  <a:lnTo>
                    <a:pt x="412" y="184"/>
                  </a:lnTo>
                  <a:lnTo>
                    <a:pt x="412" y="187"/>
                  </a:lnTo>
                  <a:lnTo>
                    <a:pt x="412" y="187"/>
                  </a:lnTo>
                  <a:lnTo>
                    <a:pt x="410" y="187"/>
                  </a:lnTo>
                  <a:lnTo>
                    <a:pt x="409" y="185"/>
                  </a:lnTo>
                  <a:lnTo>
                    <a:pt x="404" y="187"/>
                  </a:lnTo>
                  <a:lnTo>
                    <a:pt x="406" y="192"/>
                  </a:lnTo>
                  <a:lnTo>
                    <a:pt x="407" y="195"/>
                  </a:lnTo>
                  <a:lnTo>
                    <a:pt x="407" y="195"/>
                  </a:lnTo>
                  <a:lnTo>
                    <a:pt x="407" y="196"/>
                  </a:lnTo>
                  <a:lnTo>
                    <a:pt x="406" y="196"/>
                  </a:lnTo>
                  <a:lnTo>
                    <a:pt x="406" y="196"/>
                  </a:lnTo>
                  <a:lnTo>
                    <a:pt x="404" y="195"/>
                  </a:lnTo>
                  <a:lnTo>
                    <a:pt x="402" y="193"/>
                  </a:lnTo>
                  <a:lnTo>
                    <a:pt x="402" y="193"/>
                  </a:lnTo>
                  <a:lnTo>
                    <a:pt x="402" y="195"/>
                  </a:lnTo>
                  <a:lnTo>
                    <a:pt x="402" y="195"/>
                  </a:lnTo>
                  <a:lnTo>
                    <a:pt x="402" y="196"/>
                  </a:lnTo>
                  <a:lnTo>
                    <a:pt x="404" y="198"/>
                  </a:lnTo>
                  <a:lnTo>
                    <a:pt x="402" y="198"/>
                  </a:lnTo>
                  <a:lnTo>
                    <a:pt x="401" y="200"/>
                  </a:lnTo>
                  <a:lnTo>
                    <a:pt x="399" y="200"/>
                  </a:lnTo>
                  <a:lnTo>
                    <a:pt x="395" y="200"/>
                  </a:lnTo>
                  <a:lnTo>
                    <a:pt x="393" y="200"/>
                  </a:lnTo>
                  <a:lnTo>
                    <a:pt x="391" y="200"/>
                  </a:lnTo>
                  <a:lnTo>
                    <a:pt x="388" y="200"/>
                  </a:lnTo>
                  <a:lnTo>
                    <a:pt x="387" y="200"/>
                  </a:lnTo>
                  <a:lnTo>
                    <a:pt x="385" y="200"/>
                  </a:lnTo>
                  <a:lnTo>
                    <a:pt x="384" y="198"/>
                  </a:lnTo>
                  <a:lnTo>
                    <a:pt x="382" y="198"/>
                  </a:lnTo>
                  <a:lnTo>
                    <a:pt x="379" y="200"/>
                  </a:lnTo>
                  <a:lnTo>
                    <a:pt x="376" y="200"/>
                  </a:lnTo>
                  <a:lnTo>
                    <a:pt x="371" y="200"/>
                  </a:lnTo>
                  <a:lnTo>
                    <a:pt x="369" y="200"/>
                  </a:lnTo>
                  <a:lnTo>
                    <a:pt x="369" y="198"/>
                  </a:lnTo>
                  <a:lnTo>
                    <a:pt x="368" y="195"/>
                  </a:lnTo>
                  <a:lnTo>
                    <a:pt x="368" y="193"/>
                  </a:lnTo>
                  <a:lnTo>
                    <a:pt x="373" y="193"/>
                  </a:lnTo>
                  <a:lnTo>
                    <a:pt x="373" y="193"/>
                  </a:lnTo>
                  <a:lnTo>
                    <a:pt x="369" y="192"/>
                  </a:lnTo>
                  <a:lnTo>
                    <a:pt x="365" y="190"/>
                  </a:lnTo>
                  <a:lnTo>
                    <a:pt x="363" y="190"/>
                  </a:lnTo>
                  <a:lnTo>
                    <a:pt x="365" y="189"/>
                  </a:lnTo>
                  <a:lnTo>
                    <a:pt x="365" y="189"/>
                  </a:lnTo>
                  <a:lnTo>
                    <a:pt x="369" y="187"/>
                  </a:lnTo>
                  <a:lnTo>
                    <a:pt x="374" y="184"/>
                  </a:lnTo>
                  <a:lnTo>
                    <a:pt x="377" y="182"/>
                  </a:lnTo>
                  <a:lnTo>
                    <a:pt x="377" y="181"/>
                  </a:lnTo>
                  <a:lnTo>
                    <a:pt x="380" y="181"/>
                  </a:lnTo>
                  <a:lnTo>
                    <a:pt x="385" y="181"/>
                  </a:lnTo>
                  <a:lnTo>
                    <a:pt x="385" y="179"/>
                  </a:lnTo>
                  <a:lnTo>
                    <a:pt x="376" y="179"/>
                  </a:lnTo>
                  <a:lnTo>
                    <a:pt x="361" y="182"/>
                  </a:lnTo>
                  <a:lnTo>
                    <a:pt x="357" y="182"/>
                  </a:lnTo>
                  <a:lnTo>
                    <a:pt x="354" y="182"/>
                  </a:lnTo>
                  <a:lnTo>
                    <a:pt x="338" y="185"/>
                  </a:lnTo>
                  <a:lnTo>
                    <a:pt x="336" y="185"/>
                  </a:lnTo>
                  <a:lnTo>
                    <a:pt x="335" y="184"/>
                  </a:lnTo>
                  <a:lnTo>
                    <a:pt x="333" y="182"/>
                  </a:lnTo>
                  <a:lnTo>
                    <a:pt x="335" y="181"/>
                  </a:lnTo>
                  <a:lnTo>
                    <a:pt x="339" y="179"/>
                  </a:lnTo>
                  <a:lnTo>
                    <a:pt x="341" y="178"/>
                  </a:lnTo>
                  <a:lnTo>
                    <a:pt x="341" y="176"/>
                  </a:lnTo>
                  <a:lnTo>
                    <a:pt x="343" y="174"/>
                  </a:lnTo>
                  <a:lnTo>
                    <a:pt x="346" y="174"/>
                  </a:lnTo>
                  <a:lnTo>
                    <a:pt x="350" y="176"/>
                  </a:lnTo>
                  <a:lnTo>
                    <a:pt x="354" y="178"/>
                  </a:lnTo>
                  <a:lnTo>
                    <a:pt x="355" y="178"/>
                  </a:lnTo>
                  <a:lnTo>
                    <a:pt x="358" y="178"/>
                  </a:lnTo>
                  <a:lnTo>
                    <a:pt x="360" y="176"/>
                  </a:lnTo>
                  <a:lnTo>
                    <a:pt x="360" y="176"/>
                  </a:lnTo>
                  <a:lnTo>
                    <a:pt x="355" y="178"/>
                  </a:lnTo>
                  <a:lnTo>
                    <a:pt x="355" y="176"/>
                  </a:lnTo>
                  <a:lnTo>
                    <a:pt x="354" y="174"/>
                  </a:lnTo>
                  <a:lnTo>
                    <a:pt x="354" y="174"/>
                  </a:lnTo>
                  <a:lnTo>
                    <a:pt x="352" y="173"/>
                  </a:lnTo>
                  <a:lnTo>
                    <a:pt x="352" y="173"/>
                  </a:lnTo>
                  <a:lnTo>
                    <a:pt x="354" y="171"/>
                  </a:lnTo>
                  <a:lnTo>
                    <a:pt x="349" y="170"/>
                  </a:lnTo>
                  <a:lnTo>
                    <a:pt x="347" y="170"/>
                  </a:lnTo>
                  <a:lnTo>
                    <a:pt x="347" y="168"/>
                  </a:lnTo>
                  <a:lnTo>
                    <a:pt x="347" y="168"/>
                  </a:lnTo>
                  <a:lnTo>
                    <a:pt x="349" y="167"/>
                  </a:lnTo>
                  <a:lnTo>
                    <a:pt x="352" y="163"/>
                  </a:lnTo>
                  <a:lnTo>
                    <a:pt x="352" y="163"/>
                  </a:lnTo>
                  <a:lnTo>
                    <a:pt x="347" y="163"/>
                  </a:lnTo>
                  <a:lnTo>
                    <a:pt x="346" y="163"/>
                  </a:lnTo>
                  <a:lnTo>
                    <a:pt x="343" y="162"/>
                  </a:lnTo>
                  <a:lnTo>
                    <a:pt x="344" y="160"/>
                  </a:lnTo>
                  <a:lnTo>
                    <a:pt x="346" y="159"/>
                  </a:lnTo>
                  <a:lnTo>
                    <a:pt x="347" y="157"/>
                  </a:lnTo>
                  <a:lnTo>
                    <a:pt x="349" y="157"/>
                  </a:lnTo>
                  <a:lnTo>
                    <a:pt x="350" y="157"/>
                  </a:lnTo>
                  <a:lnTo>
                    <a:pt x="354" y="157"/>
                  </a:lnTo>
                  <a:lnTo>
                    <a:pt x="355" y="159"/>
                  </a:lnTo>
                  <a:lnTo>
                    <a:pt x="358" y="160"/>
                  </a:lnTo>
                  <a:lnTo>
                    <a:pt x="358" y="162"/>
                  </a:lnTo>
                  <a:lnTo>
                    <a:pt x="358" y="162"/>
                  </a:lnTo>
                  <a:lnTo>
                    <a:pt x="358" y="163"/>
                  </a:lnTo>
                  <a:lnTo>
                    <a:pt x="361" y="165"/>
                  </a:lnTo>
                  <a:lnTo>
                    <a:pt x="371" y="170"/>
                  </a:lnTo>
                  <a:lnTo>
                    <a:pt x="373" y="171"/>
                  </a:lnTo>
                  <a:lnTo>
                    <a:pt x="374" y="173"/>
                  </a:lnTo>
                  <a:lnTo>
                    <a:pt x="376" y="173"/>
                  </a:lnTo>
                  <a:lnTo>
                    <a:pt x="377" y="173"/>
                  </a:lnTo>
                  <a:lnTo>
                    <a:pt x="379" y="173"/>
                  </a:lnTo>
                  <a:lnTo>
                    <a:pt x="379" y="171"/>
                  </a:lnTo>
                  <a:lnTo>
                    <a:pt x="374" y="170"/>
                  </a:lnTo>
                  <a:lnTo>
                    <a:pt x="374" y="168"/>
                  </a:lnTo>
                  <a:lnTo>
                    <a:pt x="373" y="167"/>
                  </a:lnTo>
                  <a:lnTo>
                    <a:pt x="373" y="167"/>
                  </a:lnTo>
                  <a:lnTo>
                    <a:pt x="374" y="167"/>
                  </a:lnTo>
                  <a:lnTo>
                    <a:pt x="377" y="167"/>
                  </a:lnTo>
                  <a:lnTo>
                    <a:pt x="380" y="167"/>
                  </a:lnTo>
                  <a:lnTo>
                    <a:pt x="377" y="165"/>
                  </a:lnTo>
                  <a:lnTo>
                    <a:pt x="374" y="165"/>
                  </a:lnTo>
                  <a:lnTo>
                    <a:pt x="371" y="165"/>
                  </a:lnTo>
                  <a:lnTo>
                    <a:pt x="368" y="163"/>
                  </a:lnTo>
                  <a:lnTo>
                    <a:pt x="368" y="163"/>
                  </a:lnTo>
                  <a:lnTo>
                    <a:pt x="369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3" y="160"/>
                  </a:lnTo>
                  <a:lnTo>
                    <a:pt x="371" y="160"/>
                  </a:lnTo>
                  <a:lnTo>
                    <a:pt x="365" y="159"/>
                  </a:lnTo>
                  <a:lnTo>
                    <a:pt x="363" y="157"/>
                  </a:lnTo>
                  <a:lnTo>
                    <a:pt x="361" y="157"/>
                  </a:lnTo>
                  <a:lnTo>
                    <a:pt x="361" y="155"/>
                  </a:lnTo>
                  <a:lnTo>
                    <a:pt x="361" y="155"/>
                  </a:lnTo>
                  <a:lnTo>
                    <a:pt x="366" y="152"/>
                  </a:lnTo>
                  <a:lnTo>
                    <a:pt x="368" y="152"/>
                  </a:lnTo>
                  <a:lnTo>
                    <a:pt x="373" y="151"/>
                  </a:lnTo>
                  <a:lnTo>
                    <a:pt x="377" y="151"/>
                  </a:lnTo>
                  <a:lnTo>
                    <a:pt x="379" y="152"/>
                  </a:lnTo>
                  <a:lnTo>
                    <a:pt x="384" y="155"/>
                  </a:lnTo>
                  <a:lnTo>
                    <a:pt x="387" y="157"/>
                  </a:lnTo>
                  <a:lnTo>
                    <a:pt x="390" y="157"/>
                  </a:lnTo>
                  <a:lnTo>
                    <a:pt x="388" y="154"/>
                  </a:lnTo>
                  <a:lnTo>
                    <a:pt x="388" y="152"/>
                  </a:lnTo>
                  <a:lnTo>
                    <a:pt x="390" y="151"/>
                  </a:lnTo>
                  <a:lnTo>
                    <a:pt x="393" y="149"/>
                  </a:lnTo>
                  <a:close/>
                  <a:moveTo>
                    <a:pt x="365" y="148"/>
                  </a:moveTo>
                  <a:lnTo>
                    <a:pt x="368" y="148"/>
                  </a:lnTo>
                  <a:lnTo>
                    <a:pt x="371" y="149"/>
                  </a:lnTo>
                  <a:lnTo>
                    <a:pt x="363" y="151"/>
                  </a:lnTo>
                  <a:lnTo>
                    <a:pt x="357" y="154"/>
                  </a:lnTo>
                  <a:lnTo>
                    <a:pt x="352" y="154"/>
                  </a:lnTo>
                  <a:lnTo>
                    <a:pt x="350" y="152"/>
                  </a:lnTo>
                  <a:lnTo>
                    <a:pt x="350" y="152"/>
                  </a:lnTo>
                  <a:lnTo>
                    <a:pt x="352" y="152"/>
                  </a:lnTo>
                  <a:lnTo>
                    <a:pt x="357" y="151"/>
                  </a:lnTo>
                  <a:lnTo>
                    <a:pt x="360" y="149"/>
                  </a:lnTo>
                  <a:lnTo>
                    <a:pt x="361" y="148"/>
                  </a:lnTo>
                  <a:lnTo>
                    <a:pt x="365" y="148"/>
                  </a:lnTo>
                  <a:close/>
                  <a:moveTo>
                    <a:pt x="246" y="146"/>
                  </a:moveTo>
                  <a:lnTo>
                    <a:pt x="251" y="148"/>
                  </a:lnTo>
                  <a:lnTo>
                    <a:pt x="251" y="148"/>
                  </a:lnTo>
                  <a:lnTo>
                    <a:pt x="251" y="148"/>
                  </a:lnTo>
                  <a:lnTo>
                    <a:pt x="251" y="149"/>
                  </a:lnTo>
                  <a:lnTo>
                    <a:pt x="251" y="151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1" y="154"/>
                  </a:lnTo>
                  <a:lnTo>
                    <a:pt x="251" y="155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4" y="159"/>
                  </a:lnTo>
                  <a:lnTo>
                    <a:pt x="256" y="160"/>
                  </a:lnTo>
                  <a:lnTo>
                    <a:pt x="257" y="163"/>
                  </a:lnTo>
                  <a:lnTo>
                    <a:pt x="256" y="165"/>
                  </a:lnTo>
                  <a:lnTo>
                    <a:pt x="254" y="167"/>
                  </a:lnTo>
                  <a:lnTo>
                    <a:pt x="253" y="167"/>
                  </a:lnTo>
                  <a:lnTo>
                    <a:pt x="253" y="168"/>
                  </a:lnTo>
                  <a:lnTo>
                    <a:pt x="253" y="168"/>
                  </a:lnTo>
                  <a:lnTo>
                    <a:pt x="254" y="168"/>
                  </a:lnTo>
                  <a:lnTo>
                    <a:pt x="256" y="168"/>
                  </a:lnTo>
                  <a:lnTo>
                    <a:pt x="259" y="168"/>
                  </a:lnTo>
                  <a:lnTo>
                    <a:pt x="261" y="168"/>
                  </a:lnTo>
                  <a:lnTo>
                    <a:pt x="262" y="170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62" y="174"/>
                  </a:lnTo>
                  <a:lnTo>
                    <a:pt x="265" y="173"/>
                  </a:lnTo>
                  <a:lnTo>
                    <a:pt x="267" y="173"/>
                  </a:lnTo>
                  <a:lnTo>
                    <a:pt x="270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3" y="178"/>
                  </a:lnTo>
                  <a:lnTo>
                    <a:pt x="275" y="181"/>
                  </a:lnTo>
                  <a:lnTo>
                    <a:pt x="275" y="179"/>
                  </a:lnTo>
                  <a:lnTo>
                    <a:pt x="275" y="178"/>
                  </a:lnTo>
                  <a:lnTo>
                    <a:pt x="275" y="178"/>
                  </a:lnTo>
                  <a:lnTo>
                    <a:pt x="278" y="176"/>
                  </a:lnTo>
                  <a:lnTo>
                    <a:pt x="278" y="176"/>
                  </a:lnTo>
                  <a:lnTo>
                    <a:pt x="276" y="174"/>
                  </a:lnTo>
                  <a:lnTo>
                    <a:pt x="276" y="174"/>
                  </a:lnTo>
                  <a:lnTo>
                    <a:pt x="275" y="173"/>
                  </a:lnTo>
                  <a:lnTo>
                    <a:pt x="275" y="171"/>
                  </a:lnTo>
                  <a:lnTo>
                    <a:pt x="276" y="171"/>
                  </a:lnTo>
                  <a:lnTo>
                    <a:pt x="278" y="170"/>
                  </a:lnTo>
                  <a:lnTo>
                    <a:pt x="279" y="170"/>
                  </a:lnTo>
                  <a:lnTo>
                    <a:pt x="281" y="168"/>
                  </a:lnTo>
                  <a:lnTo>
                    <a:pt x="289" y="170"/>
                  </a:lnTo>
                  <a:lnTo>
                    <a:pt x="292" y="171"/>
                  </a:lnTo>
                  <a:lnTo>
                    <a:pt x="292" y="173"/>
                  </a:lnTo>
                  <a:lnTo>
                    <a:pt x="294" y="173"/>
                  </a:lnTo>
                  <a:lnTo>
                    <a:pt x="294" y="174"/>
                  </a:lnTo>
                  <a:lnTo>
                    <a:pt x="295" y="178"/>
                  </a:lnTo>
                  <a:lnTo>
                    <a:pt x="295" y="179"/>
                  </a:lnTo>
                  <a:lnTo>
                    <a:pt x="294" y="181"/>
                  </a:lnTo>
                  <a:lnTo>
                    <a:pt x="292" y="185"/>
                  </a:lnTo>
                  <a:lnTo>
                    <a:pt x="292" y="189"/>
                  </a:lnTo>
                  <a:lnTo>
                    <a:pt x="289" y="195"/>
                  </a:lnTo>
                  <a:lnTo>
                    <a:pt x="287" y="196"/>
                  </a:lnTo>
                  <a:lnTo>
                    <a:pt x="286" y="196"/>
                  </a:lnTo>
                  <a:lnTo>
                    <a:pt x="279" y="200"/>
                  </a:lnTo>
                  <a:lnTo>
                    <a:pt x="273" y="201"/>
                  </a:lnTo>
                  <a:lnTo>
                    <a:pt x="272" y="201"/>
                  </a:lnTo>
                  <a:lnTo>
                    <a:pt x="270" y="201"/>
                  </a:lnTo>
                  <a:lnTo>
                    <a:pt x="267" y="201"/>
                  </a:lnTo>
                  <a:lnTo>
                    <a:pt x="261" y="200"/>
                  </a:lnTo>
                  <a:lnTo>
                    <a:pt x="257" y="200"/>
                  </a:lnTo>
                  <a:lnTo>
                    <a:pt x="256" y="201"/>
                  </a:lnTo>
                  <a:lnTo>
                    <a:pt x="253" y="201"/>
                  </a:lnTo>
                  <a:lnTo>
                    <a:pt x="251" y="201"/>
                  </a:lnTo>
                  <a:lnTo>
                    <a:pt x="250" y="201"/>
                  </a:lnTo>
                  <a:lnTo>
                    <a:pt x="248" y="200"/>
                  </a:lnTo>
                  <a:lnTo>
                    <a:pt x="250" y="200"/>
                  </a:lnTo>
                  <a:lnTo>
                    <a:pt x="250" y="200"/>
                  </a:lnTo>
                  <a:lnTo>
                    <a:pt x="250" y="198"/>
                  </a:lnTo>
                  <a:lnTo>
                    <a:pt x="246" y="198"/>
                  </a:lnTo>
                  <a:lnTo>
                    <a:pt x="245" y="200"/>
                  </a:lnTo>
                  <a:lnTo>
                    <a:pt x="237" y="203"/>
                  </a:lnTo>
                  <a:lnTo>
                    <a:pt x="227" y="204"/>
                  </a:lnTo>
                  <a:lnTo>
                    <a:pt x="224" y="206"/>
                  </a:lnTo>
                  <a:lnTo>
                    <a:pt x="221" y="206"/>
                  </a:lnTo>
                  <a:lnTo>
                    <a:pt x="221" y="207"/>
                  </a:lnTo>
                  <a:lnTo>
                    <a:pt x="218" y="209"/>
                  </a:lnTo>
                  <a:lnTo>
                    <a:pt x="216" y="211"/>
                  </a:lnTo>
                  <a:lnTo>
                    <a:pt x="212" y="212"/>
                  </a:lnTo>
                  <a:lnTo>
                    <a:pt x="205" y="214"/>
                  </a:lnTo>
                  <a:lnTo>
                    <a:pt x="193" y="217"/>
                  </a:lnTo>
                  <a:lnTo>
                    <a:pt x="186" y="217"/>
                  </a:lnTo>
                  <a:lnTo>
                    <a:pt x="179" y="217"/>
                  </a:lnTo>
                  <a:lnTo>
                    <a:pt x="177" y="215"/>
                  </a:lnTo>
                  <a:lnTo>
                    <a:pt x="174" y="214"/>
                  </a:lnTo>
                  <a:lnTo>
                    <a:pt x="169" y="212"/>
                  </a:lnTo>
                  <a:lnTo>
                    <a:pt x="168" y="211"/>
                  </a:lnTo>
                  <a:lnTo>
                    <a:pt x="166" y="209"/>
                  </a:lnTo>
                  <a:lnTo>
                    <a:pt x="168" y="207"/>
                  </a:lnTo>
                  <a:lnTo>
                    <a:pt x="169" y="206"/>
                  </a:lnTo>
                  <a:lnTo>
                    <a:pt x="174" y="206"/>
                  </a:lnTo>
                  <a:lnTo>
                    <a:pt x="182" y="203"/>
                  </a:lnTo>
                  <a:lnTo>
                    <a:pt x="188" y="201"/>
                  </a:lnTo>
                  <a:lnTo>
                    <a:pt x="191" y="200"/>
                  </a:lnTo>
                  <a:lnTo>
                    <a:pt x="197" y="200"/>
                  </a:lnTo>
                  <a:lnTo>
                    <a:pt x="201" y="200"/>
                  </a:lnTo>
                  <a:lnTo>
                    <a:pt x="204" y="200"/>
                  </a:lnTo>
                  <a:lnTo>
                    <a:pt x="205" y="200"/>
                  </a:lnTo>
                  <a:lnTo>
                    <a:pt x="209" y="198"/>
                  </a:lnTo>
                  <a:lnTo>
                    <a:pt x="212" y="196"/>
                  </a:lnTo>
                  <a:lnTo>
                    <a:pt x="213" y="195"/>
                  </a:lnTo>
                  <a:lnTo>
                    <a:pt x="215" y="193"/>
                  </a:lnTo>
                  <a:lnTo>
                    <a:pt x="213" y="192"/>
                  </a:lnTo>
                  <a:lnTo>
                    <a:pt x="213" y="192"/>
                  </a:lnTo>
                  <a:lnTo>
                    <a:pt x="209" y="195"/>
                  </a:lnTo>
                  <a:lnTo>
                    <a:pt x="207" y="195"/>
                  </a:lnTo>
                  <a:lnTo>
                    <a:pt x="204" y="195"/>
                  </a:lnTo>
                  <a:lnTo>
                    <a:pt x="201" y="196"/>
                  </a:lnTo>
                  <a:lnTo>
                    <a:pt x="197" y="196"/>
                  </a:lnTo>
                  <a:lnTo>
                    <a:pt x="197" y="196"/>
                  </a:lnTo>
                  <a:lnTo>
                    <a:pt x="194" y="193"/>
                  </a:lnTo>
                  <a:lnTo>
                    <a:pt x="193" y="193"/>
                  </a:lnTo>
                  <a:lnTo>
                    <a:pt x="191" y="193"/>
                  </a:lnTo>
                  <a:lnTo>
                    <a:pt x="191" y="195"/>
                  </a:lnTo>
                  <a:lnTo>
                    <a:pt x="190" y="196"/>
                  </a:lnTo>
                  <a:lnTo>
                    <a:pt x="188" y="196"/>
                  </a:lnTo>
                  <a:lnTo>
                    <a:pt x="186" y="196"/>
                  </a:lnTo>
                  <a:lnTo>
                    <a:pt x="182" y="196"/>
                  </a:lnTo>
                  <a:lnTo>
                    <a:pt x="175" y="198"/>
                  </a:lnTo>
                  <a:lnTo>
                    <a:pt x="175" y="198"/>
                  </a:lnTo>
                  <a:lnTo>
                    <a:pt x="174" y="196"/>
                  </a:lnTo>
                  <a:lnTo>
                    <a:pt x="174" y="196"/>
                  </a:lnTo>
                  <a:lnTo>
                    <a:pt x="174" y="195"/>
                  </a:lnTo>
                  <a:lnTo>
                    <a:pt x="174" y="193"/>
                  </a:lnTo>
                  <a:lnTo>
                    <a:pt x="174" y="192"/>
                  </a:lnTo>
                  <a:lnTo>
                    <a:pt x="174" y="192"/>
                  </a:lnTo>
                  <a:lnTo>
                    <a:pt x="175" y="190"/>
                  </a:lnTo>
                  <a:lnTo>
                    <a:pt x="179" y="189"/>
                  </a:lnTo>
                  <a:lnTo>
                    <a:pt x="180" y="187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2" y="189"/>
                  </a:lnTo>
                  <a:lnTo>
                    <a:pt x="172" y="187"/>
                  </a:lnTo>
                  <a:lnTo>
                    <a:pt x="172" y="187"/>
                  </a:lnTo>
                  <a:lnTo>
                    <a:pt x="171" y="187"/>
                  </a:lnTo>
                  <a:lnTo>
                    <a:pt x="171" y="189"/>
                  </a:lnTo>
                  <a:lnTo>
                    <a:pt x="171" y="192"/>
                  </a:lnTo>
                  <a:lnTo>
                    <a:pt x="169" y="193"/>
                  </a:lnTo>
                  <a:lnTo>
                    <a:pt x="168" y="193"/>
                  </a:lnTo>
                  <a:lnTo>
                    <a:pt x="166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6" y="195"/>
                  </a:lnTo>
                  <a:lnTo>
                    <a:pt x="166" y="196"/>
                  </a:lnTo>
                  <a:lnTo>
                    <a:pt x="166" y="198"/>
                  </a:lnTo>
                  <a:lnTo>
                    <a:pt x="160" y="200"/>
                  </a:lnTo>
                  <a:lnTo>
                    <a:pt x="156" y="201"/>
                  </a:lnTo>
                  <a:lnTo>
                    <a:pt x="156" y="200"/>
                  </a:lnTo>
                  <a:lnTo>
                    <a:pt x="155" y="200"/>
                  </a:lnTo>
                  <a:lnTo>
                    <a:pt x="155" y="198"/>
                  </a:lnTo>
                  <a:lnTo>
                    <a:pt x="153" y="196"/>
                  </a:lnTo>
                  <a:lnTo>
                    <a:pt x="152" y="196"/>
                  </a:lnTo>
                  <a:lnTo>
                    <a:pt x="152" y="196"/>
                  </a:lnTo>
                  <a:lnTo>
                    <a:pt x="150" y="196"/>
                  </a:lnTo>
                  <a:lnTo>
                    <a:pt x="150" y="198"/>
                  </a:lnTo>
                  <a:lnTo>
                    <a:pt x="149" y="198"/>
                  </a:lnTo>
                  <a:lnTo>
                    <a:pt x="149" y="200"/>
                  </a:lnTo>
                  <a:lnTo>
                    <a:pt x="147" y="201"/>
                  </a:lnTo>
                  <a:lnTo>
                    <a:pt x="147" y="201"/>
                  </a:lnTo>
                  <a:lnTo>
                    <a:pt x="141" y="198"/>
                  </a:lnTo>
                  <a:lnTo>
                    <a:pt x="136" y="195"/>
                  </a:lnTo>
                  <a:lnTo>
                    <a:pt x="131" y="195"/>
                  </a:lnTo>
                  <a:lnTo>
                    <a:pt x="128" y="195"/>
                  </a:lnTo>
                  <a:lnTo>
                    <a:pt x="122" y="193"/>
                  </a:lnTo>
                  <a:lnTo>
                    <a:pt x="120" y="193"/>
                  </a:lnTo>
                  <a:lnTo>
                    <a:pt x="120" y="192"/>
                  </a:lnTo>
                  <a:lnTo>
                    <a:pt x="120" y="192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23" y="187"/>
                  </a:lnTo>
                  <a:lnTo>
                    <a:pt x="123" y="187"/>
                  </a:lnTo>
                  <a:lnTo>
                    <a:pt x="125" y="187"/>
                  </a:lnTo>
                  <a:lnTo>
                    <a:pt x="127" y="185"/>
                  </a:lnTo>
                  <a:lnTo>
                    <a:pt x="130" y="185"/>
                  </a:lnTo>
                  <a:lnTo>
                    <a:pt x="139" y="185"/>
                  </a:lnTo>
                  <a:lnTo>
                    <a:pt x="142" y="185"/>
                  </a:lnTo>
                  <a:lnTo>
                    <a:pt x="152" y="182"/>
                  </a:lnTo>
                  <a:lnTo>
                    <a:pt x="153" y="181"/>
                  </a:lnTo>
                  <a:lnTo>
                    <a:pt x="155" y="181"/>
                  </a:lnTo>
                  <a:lnTo>
                    <a:pt x="155" y="179"/>
                  </a:lnTo>
                  <a:lnTo>
                    <a:pt x="155" y="179"/>
                  </a:lnTo>
                  <a:lnTo>
                    <a:pt x="142" y="182"/>
                  </a:lnTo>
                  <a:lnTo>
                    <a:pt x="136" y="182"/>
                  </a:lnTo>
                  <a:lnTo>
                    <a:pt x="128" y="182"/>
                  </a:lnTo>
                  <a:lnTo>
                    <a:pt x="127" y="182"/>
                  </a:lnTo>
                  <a:lnTo>
                    <a:pt x="127" y="181"/>
                  </a:lnTo>
                  <a:lnTo>
                    <a:pt x="128" y="179"/>
                  </a:lnTo>
                  <a:lnTo>
                    <a:pt x="128" y="178"/>
                  </a:lnTo>
                  <a:lnTo>
                    <a:pt x="131" y="178"/>
                  </a:lnTo>
                  <a:lnTo>
                    <a:pt x="138" y="176"/>
                  </a:lnTo>
                  <a:lnTo>
                    <a:pt x="145" y="176"/>
                  </a:lnTo>
                  <a:lnTo>
                    <a:pt x="150" y="174"/>
                  </a:lnTo>
                  <a:lnTo>
                    <a:pt x="155" y="174"/>
                  </a:lnTo>
                  <a:lnTo>
                    <a:pt x="158" y="173"/>
                  </a:lnTo>
                  <a:lnTo>
                    <a:pt x="149" y="173"/>
                  </a:lnTo>
                  <a:lnTo>
                    <a:pt x="138" y="174"/>
                  </a:lnTo>
                  <a:lnTo>
                    <a:pt x="136" y="174"/>
                  </a:lnTo>
                  <a:lnTo>
                    <a:pt x="133" y="173"/>
                  </a:lnTo>
                  <a:lnTo>
                    <a:pt x="133" y="171"/>
                  </a:lnTo>
                  <a:lnTo>
                    <a:pt x="134" y="171"/>
                  </a:lnTo>
                  <a:lnTo>
                    <a:pt x="134" y="170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6" y="167"/>
                  </a:lnTo>
                  <a:lnTo>
                    <a:pt x="139" y="165"/>
                  </a:lnTo>
                  <a:lnTo>
                    <a:pt x="142" y="165"/>
                  </a:lnTo>
                  <a:lnTo>
                    <a:pt x="145" y="165"/>
                  </a:lnTo>
                  <a:lnTo>
                    <a:pt x="158" y="165"/>
                  </a:lnTo>
                  <a:lnTo>
                    <a:pt x="161" y="165"/>
                  </a:lnTo>
                  <a:lnTo>
                    <a:pt x="160" y="165"/>
                  </a:lnTo>
                  <a:lnTo>
                    <a:pt x="156" y="165"/>
                  </a:lnTo>
                  <a:lnTo>
                    <a:pt x="147" y="163"/>
                  </a:lnTo>
                  <a:lnTo>
                    <a:pt x="145" y="163"/>
                  </a:lnTo>
                  <a:lnTo>
                    <a:pt x="145" y="162"/>
                  </a:lnTo>
                  <a:lnTo>
                    <a:pt x="145" y="162"/>
                  </a:lnTo>
                  <a:lnTo>
                    <a:pt x="145" y="160"/>
                  </a:lnTo>
                  <a:lnTo>
                    <a:pt x="145" y="160"/>
                  </a:lnTo>
                  <a:lnTo>
                    <a:pt x="149" y="157"/>
                  </a:lnTo>
                  <a:lnTo>
                    <a:pt x="158" y="155"/>
                  </a:lnTo>
                  <a:lnTo>
                    <a:pt x="161" y="155"/>
                  </a:lnTo>
                  <a:lnTo>
                    <a:pt x="164" y="155"/>
                  </a:lnTo>
                  <a:lnTo>
                    <a:pt x="168" y="155"/>
                  </a:lnTo>
                  <a:lnTo>
                    <a:pt x="169" y="157"/>
                  </a:lnTo>
                  <a:lnTo>
                    <a:pt x="169" y="157"/>
                  </a:lnTo>
                  <a:lnTo>
                    <a:pt x="171" y="159"/>
                  </a:lnTo>
                  <a:lnTo>
                    <a:pt x="171" y="160"/>
                  </a:lnTo>
                  <a:lnTo>
                    <a:pt x="171" y="160"/>
                  </a:lnTo>
                  <a:lnTo>
                    <a:pt x="171" y="162"/>
                  </a:lnTo>
                  <a:lnTo>
                    <a:pt x="172" y="163"/>
                  </a:lnTo>
                  <a:lnTo>
                    <a:pt x="174" y="165"/>
                  </a:lnTo>
                  <a:lnTo>
                    <a:pt x="182" y="163"/>
                  </a:lnTo>
                  <a:lnTo>
                    <a:pt x="183" y="163"/>
                  </a:lnTo>
                  <a:lnTo>
                    <a:pt x="186" y="163"/>
                  </a:lnTo>
                  <a:lnTo>
                    <a:pt x="191" y="165"/>
                  </a:lnTo>
                  <a:lnTo>
                    <a:pt x="196" y="168"/>
                  </a:lnTo>
                  <a:lnTo>
                    <a:pt x="202" y="173"/>
                  </a:lnTo>
                  <a:lnTo>
                    <a:pt x="202" y="173"/>
                  </a:lnTo>
                  <a:lnTo>
                    <a:pt x="201" y="174"/>
                  </a:lnTo>
                  <a:lnTo>
                    <a:pt x="199" y="174"/>
                  </a:lnTo>
                  <a:lnTo>
                    <a:pt x="201" y="176"/>
                  </a:lnTo>
                  <a:lnTo>
                    <a:pt x="202" y="176"/>
                  </a:lnTo>
                  <a:lnTo>
                    <a:pt x="205" y="176"/>
                  </a:lnTo>
                  <a:lnTo>
                    <a:pt x="207" y="176"/>
                  </a:lnTo>
                  <a:lnTo>
                    <a:pt x="207" y="176"/>
                  </a:lnTo>
                  <a:lnTo>
                    <a:pt x="209" y="178"/>
                  </a:lnTo>
                  <a:lnTo>
                    <a:pt x="210" y="181"/>
                  </a:lnTo>
                  <a:lnTo>
                    <a:pt x="212" y="182"/>
                  </a:lnTo>
                  <a:lnTo>
                    <a:pt x="213" y="184"/>
                  </a:lnTo>
                  <a:lnTo>
                    <a:pt x="215" y="184"/>
                  </a:lnTo>
                  <a:lnTo>
                    <a:pt x="216" y="184"/>
                  </a:lnTo>
                  <a:lnTo>
                    <a:pt x="220" y="184"/>
                  </a:lnTo>
                  <a:lnTo>
                    <a:pt x="223" y="184"/>
                  </a:lnTo>
                  <a:lnTo>
                    <a:pt x="243" y="185"/>
                  </a:lnTo>
                  <a:lnTo>
                    <a:pt x="243" y="185"/>
                  </a:lnTo>
                  <a:lnTo>
                    <a:pt x="245" y="184"/>
                  </a:lnTo>
                  <a:lnTo>
                    <a:pt x="245" y="182"/>
                  </a:lnTo>
                  <a:lnTo>
                    <a:pt x="245" y="182"/>
                  </a:lnTo>
                  <a:lnTo>
                    <a:pt x="245" y="181"/>
                  </a:lnTo>
                  <a:lnTo>
                    <a:pt x="245" y="179"/>
                  </a:lnTo>
                  <a:lnTo>
                    <a:pt x="232" y="174"/>
                  </a:lnTo>
                  <a:lnTo>
                    <a:pt x="232" y="173"/>
                  </a:lnTo>
                  <a:lnTo>
                    <a:pt x="237" y="170"/>
                  </a:lnTo>
                  <a:lnTo>
                    <a:pt x="238" y="170"/>
                  </a:lnTo>
                  <a:lnTo>
                    <a:pt x="238" y="168"/>
                  </a:lnTo>
                  <a:lnTo>
                    <a:pt x="238" y="167"/>
                  </a:lnTo>
                  <a:lnTo>
                    <a:pt x="237" y="167"/>
                  </a:lnTo>
                  <a:lnTo>
                    <a:pt x="234" y="163"/>
                  </a:lnTo>
                  <a:lnTo>
                    <a:pt x="231" y="163"/>
                  </a:lnTo>
                  <a:lnTo>
                    <a:pt x="227" y="162"/>
                  </a:lnTo>
                  <a:lnTo>
                    <a:pt x="226" y="162"/>
                  </a:lnTo>
                  <a:lnTo>
                    <a:pt x="226" y="160"/>
                  </a:lnTo>
                  <a:lnTo>
                    <a:pt x="224" y="160"/>
                  </a:lnTo>
                  <a:lnTo>
                    <a:pt x="226" y="159"/>
                  </a:lnTo>
                  <a:lnTo>
                    <a:pt x="226" y="159"/>
                  </a:lnTo>
                  <a:lnTo>
                    <a:pt x="231" y="155"/>
                  </a:lnTo>
                  <a:lnTo>
                    <a:pt x="232" y="155"/>
                  </a:lnTo>
                  <a:lnTo>
                    <a:pt x="237" y="149"/>
                  </a:lnTo>
                  <a:lnTo>
                    <a:pt x="238" y="148"/>
                  </a:lnTo>
                  <a:lnTo>
                    <a:pt x="242" y="146"/>
                  </a:lnTo>
                  <a:lnTo>
                    <a:pt x="243" y="146"/>
                  </a:lnTo>
                  <a:lnTo>
                    <a:pt x="246" y="146"/>
                  </a:lnTo>
                  <a:close/>
                  <a:moveTo>
                    <a:pt x="516" y="146"/>
                  </a:moveTo>
                  <a:lnTo>
                    <a:pt x="519" y="146"/>
                  </a:lnTo>
                  <a:lnTo>
                    <a:pt x="522" y="148"/>
                  </a:lnTo>
                  <a:lnTo>
                    <a:pt x="522" y="148"/>
                  </a:lnTo>
                  <a:lnTo>
                    <a:pt x="524" y="148"/>
                  </a:lnTo>
                  <a:lnTo>
                    <a:pt x="524" y="149"/>
                  </a:lnTo>
                  <a:lnTo>
                    <a:pt x="522" y="149"/>
                  </a:lnTo>
                  <a:lnTo>
                    <a:pt x="522" y="151"/>
                  </a:lnTo>
                  <a:lnTo>
                    <a:pt x="521" y="152"/>
                  </a:lnTo>
                  <a:lnTo>
                    <a:pt x="521" y="152"/>
                  </a:lnTo>
                  <a:lnTo>
                    <a:pt x="522" y="154"/>
                  </a:lnTo>
                  <a:lnTo>
                    <a:pt x="522" y="154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19" y="155"/>
                  </a:lnTo>
                  <a:lnTo>
                    <a:pt x="519" y="155"/>
                  </a:lnTo>
                  <a:lnTo>
                    <a:pt x="518" y="155"/>
                  </a:lnTo>
                  <a:lnTo>
                    <a:pt x="516" y="155"/>
                  </a:lnTo>
                  <a:lnTo>
                    <a:pt x="514" y="152"/>
                  </a:lnTo>
                  <a:lnTo>
                    <a:pt x="513" y="151"/>
                  </a:lnTo>
                  <a:lnTo>
                    <a:pt x="511" y="149"/>
                  </a:lnTo>
                  <a:lnTo>
                    <a:pt x="511" y="148"/>
                  </a:lnTo>
                  <a:lnTo>
                    <a:pt x="511" y="148"/>
                  </a:lnTo>
                  <a:lnTo>
                    <a:pt x="513" y="146"/>
                  </a:lnTo>
                  <a:lnTo>
                    <a:pt x="516" y="146"/>
                  </a:lnTo>
                  <a:close/>
                  <a:moveTo>
                    <a:pt x="174" y="143"/>
                  </a:moveTo>
                  <a:lnTo>
                    <a:pt x="175" y="144"/>
                  </a:lnTo>
                  <a:lnTo>
                    <a:pt x="177" y="144"/>
                  </a:lnTo>
                  <a:lnTo>
                    <a:pt x="179" y="146"/>
                  </a:lnTo>
                  <a:lnTo>
                    <a:pt x="179" y="148"/>
                  </a:lnTo>
                  <a:lnTo>
                    <a:pt x="179" y="148"/>
                  </a:lnTo>
                  <a:lnTo>
                    <a:pt x="175" y="149"/>
                  </a:lnTo>
                  <a:lnTo>
                    <a:pt x="161" y="148"/>
                  </a:lnTo>
                  <a:lnTo>
                    <a:pt x="160" y="148"/>
                  </a:lnTo>
                  <a:lnTo>
                    <a:pt x="160" y="146"/>
                  </a:lnTo>
                  <a:lnTo>
                    <a:pt x="163" y="144"/>
                  </a:lnTo>
                  <a:lnTo>
                    <a:pt x="166" y="144"/>
                  </a:lnTo>
                  <a:lnTo>
                    <a:pt x="174" y="143"/>
                  </a:lnTo>
                  <a:close/>
                  <a:moveTo>
                    <a:pt x="434" y="138"/>
                  </a:moveTo>
                  <a:lnTo>
                    <a:pt x="437" y="138"/>
                  </a:lnTo>
                  <a:lnTo>
                    <a:pt x="445" y="140"/>
                  </a:lnTo>
                  <a:lnTo>
                    <a:pt x="451" y="141"/>
                  </a:lnTo>
                  <a:lnTo>
                    <a:pt x="456" y="143"/>
                  </a:lnTo>
                  <a:lnTo>
                    <a:pt x="459" y="143"/>
                  </a:lnTo>
                  <a:lnTo>
                    <a:pt x="462" y="143"/>
                  </a:lnTo>
                  <a:lnTo>
                    <a:pt x="464" y="143"/>
                  </a:lnTo>
                  <a:lnTo>
                    <a:pt x="467" y="144"/>
                  </a:lnTo>
                  <a:lnTo>
                    <a:pt x="469" y="146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9"/>
                  </a:lnTo>
                  <a:lnTo>
                    <a:pt x="472" y="149"/>
                  </a:lnTo>
                  <a:lnTo>
                    <a:pt x="472" y="151"/>
                  </a:lnTo>
                  <a:lnTo>
                    <a:pt x="472" y="152"/>
                  </a:lnTo>
                  <a:lnTo>
                    <a:pt x="470" y="154"/>
                  </a:lnTo>
                  <a:lnTo>
                    <a:pt x="469" y="155"/>
                  </a:lnTo>
                  <a:lnTo>
                    <a:pt x="469" y="155"/>
                  </a:lnTo>
                  <a:lnTo>
                    <a:pt x="467" y="157"/>
                  </a:lnTo>
                  <a:lnTo>
                    <a:pt x="469" y="157"/>
                  </a:lnTo>
                  <a:lnTo>
                    <a:pt x="475" y="152"/>
                  </a:lnTo>
                  <a:lnTo>
                    <a:pt x="480" y="152"/>
                  </a:lnTo>
                  <a:lnTo>
                    <a:pt x="486" y="152"/>
                  </a:lnTo>
                  <a:lnTo>
                    <a:pt x="492" y="151"/>
                  </a:lnTo>
                  <a:lnTo>
                    <a:pt x="497" y="149"/>
                  </a:lnTo>
                  <a:lnTo>
                    <a:pt x="500" y="151"/>
                  </a:lnTo>
                  <a:lnTo>
                    <a:pt x="502" y="151"/>
                  </a:lnTo>
                  <a:lnTo>
                    <a:pt x="508" y="152"/>
                  </a:lnTo>
                  <a:lnTo>
                    <a:pt x="510" y="154"/>
                  </a:lnTo>
                  <a:lnTo>
                    <a:pt x="511" y="155"/>
                  </a:lnTo>
                  <a:lnTo>
                    <a:pt x="511" y="155"/>
                  </a:lnTo>
                  <a:lnTo>
                    <a:pt x="510" y="157"/>
                  </a:lnTo>
                  <a:lnTo>
                    <a:pt x="507" y="155"/>
                  </a:lnTo>
                  <a:lnTo>
                    <a:pt x="500" y="155"/>
                  </a:lnTo>
                  <a:lnTo>
                    <a:pt x="499" y="155"/>
                  </a:lnTo>
                  <a:lnTo>
                    <a:pt x="499" y="155"/>
                  </a:lnTo>
                  <a:lnTo>
                    <a:pt x="497" y="155"/>
                  </a:lnTo>
                  <a:lnTo>
                    <a:pt x="499" y="157"/>
                  </a:lnTo>
                  <a:lnTo>
                    <a:pt x="499" y="157"/>
                  </a:lnTo>
                  <a:lnTo>
                    <a:pt x="507" y="157"/>
                  </a:lnTo>
                  <a:lnTo>
                    <a:pt x="529" y="162"/>
                  </a:lnTo>
                  <a:lnTo>
                    <a:pt x="530" y="163"/>
                  </a:lnTo>
                  <a:lnTo>
                    <a:pt x="530" y="163"/>
                  </a:lnTo>
                  <a:lnTo>
                    <a:pt x="529" y="163"/>
                  </a:lnTo>
                  <a:lnTo>
                    <a:pt x="527" y="165"/>
                  </a:lnTo>
                  <a:lnTo>
                    <a:pt x="514" y="167"/>
                  </a:lnTo>
                  <a:lnTo>
                    <a:pt x="507" y="165"/>
                  </a:lnTo>
                  <a:lnTo>
                    <a:pt x="500" y="163"/>
                  </a:lnTo>
                  <a:lnTo>
                    <a:pt x="499" y="163"/>
                  </a:lnTo>
                  <a:lnTo>
                    <a:pt x="500" y="165"/>
                  </a:lnTo>
                  <a:lnTo>
                    <a:pt x="503" y="167"/>
                  </a:lnTo>
                  <a:lnTo>
                    <a:pt x="507" y="168"/>
                  </a:lnTo>
                  <a:lnTo>
                    <a:pt x="508" y="168"/>
                  </a:lnTo>
                  <a:lnTo>
                    <a:pt x="514" y="170"/>
                  </a:lnTo>
                  <a:lnTo>
                    <a:pt x="516" y="170"/>
                  </a:lnTo>
                  <a:lnTo>
                    <a:pt x="518" y="171"/>
                  </a:lnTo>
                  <a:lnTo>
                    <a:pt x="521" y="171"/>
                  </a:lnTo>
                  <a:lnTo>
                    <a:pt x="522" y="173"/>
                  </a:lnTo>
                  <a:lnTo>
                    <a:pt x="524" y="174"/>
                  </a:lnTo>
                  <a:lnTo>
                    <a:pt x="524" y="174"/>
                  </a:lnTo>
                  <a:lnTo>
                    <a:pt x="525" y="174"/>
                  </a:lnTo>
                  <a:lnTo>
                    <a:pt x="529" y="176"/>
                  </a:lnTo>
                  <a:lnTo>
                    <a:pt x="530" y="178"/>
                  </a:lnTo>
                  <a:lnTo>
                    <a:pt x="530" y="178"/>
                  </a:lnTo>
                  <a:lnTo>
                    <a:pt x="530" y="179"/>
                  </a:lnTo>
                  <a:lnTo>
                    <a:pt x="529" y="181"/>
                  </a:lnTo>
                  <a:lnTo>
                    <a:pt x="524" y="182"/>
                  </a:lnTo>
                  <a:lnTo>
                    <a:pt x="524" y="184"/>
                  </a:lnTo>
                  <a:lnTo>
                    <a:pt x="529" y="184"/>
                  </a:lnTo>
                  <a:lnTo>
                    <a:pt x="529" y="184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7" y="185"/>
                  </a:lnTo>
                  <a:lnTo>
                    <a:pt x="537" y="184"/>
                  </a:lnTo>
                  <a:lnTo>
                    <a:pt x="535" y="182"/>
                  </a:lnTo>
                  <a:lnTo>
                    <a:pt x="535" y="182"/>
                  </a:lnTo>
                  <a:lnTo>
                    <a:pt x="537" y="181"/>
                  </a:lnTo>
                  <a:lnTo>
                    <a:pt x="537" y="181"/>
                  </a:lnTo>
                  <a:lnTo>
                    <a:pt x="538" y="181"/>
                  </a:lnTo>
                  <a:lnTo>
                    <a:pt x="540" y="181"/>
                  </a:lnTo>
                  <a:lnTo>
                    <a:pt x="544" y="185"/>
                  </a:lnTo>
                  <a:lnTo>
                    <a:pt x="552" y="182"/>
                  </a:lnTo>
                  <a:lnTo>
                    <a:pt x="552" y="184"/>
                  </a:lnTo>
                  <a:lnTo>
                    <a:pt x="554" y="185"/>
                  </a:lnTo>
                  <a:lnTo>
                    <a:pt x="554" y="185"/>
                  </a:lnTo>
                  <a:lnTo>
                    <a:pt x="557" y="182"/>
                  </a:lnTo>
                  <a:lnTo>
                    <a:pt x="559" y="182"/>
                  </a:lnTo>
                  <a:lnTo>
                    <a:pt x="565" y="185"/>
                  </a:lnTo>
                  <a:lnTo>
                    <a:pt x="568" y="187"/>
                  </a:lnTo>
                  <a:lnTo>
                    <a:pt x="570" y="187"/>
                  </a:lnTo>
                  <a:lnTo>
                    <a:pt x="573" y="189"/>
                  </a:lnTo>
                  <a:lnTo>
                    <a:pt x="578" y="189"/>
                  </a:lnTo>
                  <a:lnTo>
                    <a:pt x="578" y="187"/>
                  </a:lnTo>
                  <a:lnTo>
                    <a:pt x="576" y="185"/>
                  </a:lnTo>
                  <a:lnTo>
                    <a:pt x="578" y="184"/>
                  </a:lnTo>
                  <a:lnTo>
                    <a:pt x="582" y="182"/>
                  </a:lnTo>
                  <a:lnTo>
                    <a:pt x="585" y="184"/>
                  </a:lnTo>
                  <a:lnTo>
                    <a:pt x="592" y="181"/>
                  </a:lnTo>
                  <a:lnTo>
                    <a:pt x="595" y="181"/>
                  </a:lnTo>
                  <a:lnTo>
                    <a:pt x="596" y="181"/>
                  </a:lnTo>
                  <a:lnTo>
                    <a:pt x="604" y="178"/>
                  </a:lnTo>
                  <a:lnTo>
                    <a:pt x="606" y="178"/>
                  </a:lnTo>
                  <a:lnTo>
                    <a:pt x="606" y="176"/>
                  </a:lnTo>
                  <a:lnTo>
                    <a:pt x="609" y="176"/>
                  </a:lnTo>
                  <a:lnTo>
                    <a:pt x="617" y="178"/>
                  </a:lnTo>
                  <a:lnTo>
                    <a:pt x="619" y="178"/>
                  </a:lnTo>
                  <a:lnTo>
                    <a:pt x="626" y="176"/>
                  </a:lnTo>
                  <a:lnTo>
                    <a:pt x="630" y="176"/>
                  </a:lnTo>
                  <a:lnTo>
                    <a:pt x="633" y="176"/>
                  </a:lnTo>
                  <a:lnTo>
                    <a:pt x="639" y="176"/>
                  </a:lnTo>
                  <a:lnTo>
                    <a:pt x="645" y="178"/>
                  </a:lnTo>
                  <a:lnTo>
                    <a:pt x="647" y="178"/>
                  </a:lnTo>
                  <a:lnTo>
                    <a:pt x="645" y="179"/>
                  </a:lnTo>
                  <a:lnTo>
                    <a:pt x="647" y="181"/>
                  </a:lnTo>
                  <a:lnTo>
                    <a:pt x="647" y="181"/>
                  </a:lnTo>
                  <a:lnTo>
                    <a:pt x="648" y="181"/>
                  </a:lnTo>
                  <a:lnTo>
                    <a:pt x="656" y="181"/>
                  </a:lnTo>
                  <a:lnTo>
                    <a:pt x="658" y="181"/>
                  </a:lnTo>
                  <a:lnTo>
                    <a:pt x="661" y="182"/>
                  </a:lnTo>
                  <a:lnTo>
                    <a:pt x="661" y="184"/>
                  </a:lnTo>
                  <a:lnTo>
                    <a:pt x="661" y="184"/>
                  </a:lnTo>
                  <a:lnTo>
                    <a:pt x="660" y="185"/>
                  </a:lnTo>
                  <a:lnTo>
                    <a:pt x="660" y="185"/>
                  </a:lnTo>
                  <a:lnTo>
                    <a:pt x="661" y="185"/>
                  </a:lnTo>
                  <a:lnTo>
                    <a:pt x="667" y="187"/>
                  </a:lnTo>
                  <a:lnTo>
                    <a:pt x="669" y="187"/>
                  </a:lnTo>
                  <a:lnTo>
                    <a:pt x="669" y="189"/>
                  </a:lnTo>
                  <a:lnTo>
                    <a:pt x="671" y="192"/>
                  </a:lnTo>
                  <a:lnTo>
                    <a:pt x="671" y="192"/>
                  </a:lnTo>
                  <a:lnTo>
                    <a:pt x="669" y="193"/>
                  </a:lnTo>
                  <a:lnTo>
                    <a:pt x="664" y="196"/>
                  </a:lnTo>
                  <a:lnTo>
                    <a:pt x="658" y="198"/>
                  </a:lnTo>
                  <a:lnTo>
                    <a:pt x="658" y="200"/>
                  </a:lnTo>
                  <a:lnTo>
                    <a:pt x="660" y="200"/>
                  </a:lnTo>
                  <a:lnTo>
                    <a:pt x="661" y="200"/>
                  </a:lnTo>
                  <a:lnTo>
                    <a:pt x="663" y="200"/>
                  </a:lnTo>
                  <a:lnTo>
                    <a:pt x="667" y="200"/>
                  </a:lnTo>
                  <a:lnTo>
                    <a:pt x="667" y="200"/>
                  </a:lnTo>
                  <a:lnTo>
                    <a:pt x="671" y="200"/>
                  </a:lnTo>
                  <a:lnTo>
                    <a:pt x="671" y="201"/>
                  </a:lnTo>
                  <a:lnTo>
                    <a:pt x="672" y="203"/>
                  </a:lnTo>
                  <a:lnTo>
                    <a:pt x="671" y="203"/>
                  </a:lnTo>
                  <a:lnTo>
                    <a:pt x="664" y="204"/>
                  </a:lnTo>
                  <a:lnTo>
                    <a:pt x="661" y="203"/>
                  </a:lnTo>
                  <a:lnTo>
                    <a:pt x="660" y="203"/>
                  </a:lnTo>
                  <a:lnTo>
                    <a:pt x="658" y="203"/>
                  </a:lnTo>
                  <a:lnTo>
                    <a:pt x="660" y="203"/>
                  </a:lnTo>
                  <a:lnTo>
                    <a:pt x="661" y="204"/>
                  </a:lnTo>
                  <a:lnTo>
                    <a:pt x="661" y="206"/>
                  </a:lnTo>
                  <a:lnTo>
                    <a:pt x="661" y="206"/>
                  </a:lnTo>
                  <a:lnTo>
                    <a:pt x="660" y="207"/>
                  </a:lnTo>
                  <a:lnTo>
                    <a:pt x="660" y="209"/>
                  </a:lnTo>
                  <a:lnTo>
                    <a:pt x="660" y="209"/>
                  </a:lnTo>
                  <a:lnTo>
                    <a:pt x="660" y="212"/>
                  </a:lnTo>
                  <a:lnTo>
                    <a:pt x="660" y="212"/>
                  </a:lnTo>
                  <a:lnTo>
                    <a:pt x="645" y="212"/>
                  </a:lnTo>
                  <a:lnTo>
                    <a:pt x="644" y="212"/>
                  </a:lnTo>
                  <a:lnTo>
                    <a:pt x="641" y="214"/>
                  </a:lnTo>
                  <a:lnTo>
                    <a:pt x="637" y="215"/>
                  </a:lnTo>
                  <a:lnTo>
                    <a:pt x="636" y="215"/>
                  </a:lnTo>
                  <a:lnTo>
                    <a:pt x="633" y="215"/>
                  </a:lnTo>
                  <a:lnTo>
                    <a:pt x="628" y="214"/>
                  </a:lnTo>
                  <a:lnTo>
                    <a:pt x="625" y="214"/>
                  </a:lnTo>
                  <a:lnTo>
                    <a:pt x="623" y="214"/>
                  </a:lnTo>
                  <a:lnTo>
                    <a:pt x="622" y="212"/>
                  </a:lnTo>
                  <a:lnTo>
                    <a:pt x="620" y="212"/>
                  </a:lnTo>
                  <a:lnTo>
                    <a:pt x="619" y="211"/>
                  </a:lnTo>
                  <a:lnTo>
                    <a:pt x="619" y="209"/>
                  </a:lnTo>
                  <a:lnTo>
                    <a:pt x="619" y="207"/>
                  </a:lnTo>
                  <a:lnTo>
                    <a:pt x="619" y="206"/>
                  </a:lnTo>
                  <a:lnTo>
                    <a:pt x="619" y="206"/>
                  </a:lnTo>
                  <a:lnTo>
                    <a:pt x="617" y="206"/>
                  </a:lnTo>
                  <a:lnTo>
                    <a:pt x="617" y="204"/>
                  </a:lnTo>
                  <a:lnTo>
                    <a:pt x="614" y="203"/>
                  </a:lnTo>
                  <a:lnTo>
                    <a:pt x="612" y="203"/>
                  </a:lnTo>
                  <a:lnTo>
                    <a:pt x="612" y="203"/>
                  </a:lnTo>
                  <a:lnTo>
                    <a:pt x="612" y="204"/>
                  </a:lnTo>
                  <a:lnTo>
                    <a:pt x="612" y="204"/>
                  </a:lnTo>
                  <a:lnTo>
                    <a:pt x="615" y="206"/>
                  </a:lnTo>
                  <a:lnTo>
                    <a:pt x="615" y="206"/>
                  </a:lnTo>
                  <a:lnTo>
                    <a:pt x="614" y="209"/>
                  </a:lnTo>
                  <a:lnTo>
                    <a:pt x="614" y="209"/>
                  </a:lnTo>
                  <a:lnTo>
                    <a:pt x="612" y="212"/>
                  </a:lnTo>
                  <a:lnTo>
                    <a:pt x="611" y="212"/>
                  </a:lnTo>
                  <a:lnTo>
                    <a:pt x="607" y="212"/>
                  </a:lnTo>
                  <a:lnTo>
                    <a:pt x="601" y="214"/>
                  </a:lnTo>
                  <a:lnTo>
                    <a:pt x="600" y="214"/>
                  </a:lnTo>
                  <a:lnTo>
                    <a:pt x="596" y="214"/>
                  </a:lnTo>
                  <a:lnTo>
                    <a:pt x="593" y="214"/>
                  </a:lnTo>
                  <a:lnTo>
                    <a:pt x="592" y="212"/>
                  </a:lnTo>
                  <a:lnTo>
                    <a:pt x="590" y="211"/>
                  </a:lnTo>
                  <a:lnTo>
                    <a:pt x="590" y="211"/>
                  </a:lnTo>
                  <a:lnTo>
                    <a:pt x="590" y="214"/>
                  </a:lnTo>
                  <a:lnTo>
                    <a:pt x="589" y="214"/>
                  </a:lnTo>
                  <a:lnTo>
                    <a:pt x="589" y="214"/>
                  </a:lnTo>
                  <a:lnTo>
                    <a:pt x="585" y="212"/>
                  </a:lnTo>
                  <a:lnTo>
                    <a:pt x="584" y="211"/>
                  </a:lnTo>
                  <a:lnTo>
                    <a:pt x="584" y="211"/>
                  </a:lnTo>
                  <a:lnTo>
                    <a:pt x="584" y="212"/>
                  </a:lnTo>
                  <a:lnTo>
                    <a:pt x="584" y="212"/>
                  </a:lnTo>
                  <a:lnTo>
                    <a:pt x="584" y="214"/>
                  </a:lnTo>
                  <a:lnTo>
                    <a:pt x="579" y="214"/>
                  </a:lnTo>
                  <a:lnTo>
                    <a:pt x="578" y="214"/>
                  </a:lnTo>
                  <a:lnTo>
                    <a:pt x="574" y="214"/>
                  </a:lnTo>
                  <a:lnTo>
                    <a:pt x="573" y="214"/>
                  </a:lnTo>
                  <a:lnTo>
                    <a:pt x="571" y="214"/>
                  </a:lnTo>
                  <a:lnTo>
                    <a:pt x="566" y="212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5"/>
                  </a:lnTo>
                  <a:lnTo>
                    <a:pt x="562" y="215"/>
                  </a:lnTo>
                  <a:lnTo>
                    <a:pt x="557" y="214"/>
                  </a:lnTo>
                  <a:lnTo>
                    <a:pt x="554" y="215"/>
                  </a:lnTo>
                  <a:lnTo>
                    <a:pt x="548" y="214"/>
                  </a:lnTo>
                  <a:lnTo>
                    <a:pt x="541" y="214"/>
                  </a:lnTo>
                  <a:lnTo>
                    <a:pt x="540" y="214"/>
                  </a:lnTo>
                  <a:lnTo>
                    <a:pt x="540" y="214"/>
                  </a:lnTo>
                  <a:lnTo>
                    <a:pt x="540" y="212"/>
                  </a:lnTo>
                  <a:lnTo>
                    <a:pt x="540" y="211"/>
                  </a:lnTo>
                  <a:lnTo>
                    <a:pt x="541" y="209"/>
                  </a:lnTo>
                  <a:lnTo>
                    <a:pt x="543" y="207"/>
                  </a:lnTo>
                  <a:lnTo>
                    <a:pt x="543" y="206"/>
                  </a:lnTo>
                  <a:lnTo>
                    <a:pt x="541" y="206"/>
                  </a:lnTo>
                  <a:lnTo>
                    <a:pt x="541" y="204"/>
                  </a:lnTo>
                  <a:lnTo>
                    <a:pt x="540" y="204"/>
                  </a:lnTo>
                  <a:lnTo>
                    <a:pt x="538" y="206"/>
                  </a:lnTo>
                  <a:lnTo>
                    <a:pt x="537" y="207"/>
                  </a:lnTo>
                  <a:lnTo>
                    <a:pt x="535" y="209"/>
                  </a:lnTo>
                  <a:lnTo>
                    <a:pt x="535" y="207"/>
                  </a:lnTo>
                  <a:lnTo>
                    <a:pt x="535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2" y="207"/>
                  </a:lnTo>
                  <a:lnTo>
                    <a:pt x="532" y="207"/>
                  </a:lnTo>
                  <a:lnTo>
                    <a:pt x="530" y="207"/>
                  </a:lnTo>
                  <a:lnTo>
                    <a:pt x="530" y="207"/>
                  </a:lnTo>
                  <a:lnTo>
                    <a:pt x="530" y="209"/>
                  </a:lnTo>
                  <a:lnTo>
                    <a:pt x="530" y="209"/>
                  </a:lnTo>
                  <a:lnTo>
                    <a:pt x="530" y="211"/>
                  </a:lnTo>
                  <a:lnTo>
                    <a:pt x="529" y="211"/>
                  </a:lnTo>
                  <a:lnTo>
                    <a:pt x="527" y="212"/>
                  </a:lnTo>
                  <a:lnTo>
                    <a:pt x="525" y="212"/>
                  </a:lnTo>
                  <a:lnTo>
                    <a:pt x="521" y="212"/>
                  </a:lnTo>
                  <a:lnTo>
                    <a:pt x="519" y="212"/>
                  </a:lnTo>
                  <a:lnTo>
                    <a:pt x="513" y="211"/>
                  </a:lnTo>
                  <a:lnTo>
                    <a:pt x="511" y="211"/>
                  </a:lnTo>
                  <a:lnTo>
                    <a:pt x="508" y="209"/>
                  </a:lnTo>
                  <a:lnTo>
                    <a:pt x="505" y="207"/>
                  </a:lnTo>
                  <a:lnTo>
                    <a:pt x="505" y="207"/>
                  </a:lnTo>
                  <a:lnTo>
                    <a:pt x="507" y="206"/>
                  </a:lnTo>
                  <a:lnTo>
                    <a:pt x="507" y="204"/>
                  </a:lnTo>
                  <a:lnTo>
                    <a:pt x="502" y="207"/>
                  </a:lnTo>
                  <a:lnTo>
                    <a:pt x="502" y="207"/>
                  </a:lnTo>
                  <a:lnTo>
                    <a:pt x="502" y="211"/>
                  </a:lnTo>
                  <a:lnTo>
                    <a:pt x="502" y="211"/>
                  </a:lnTo>
                  <a:lnTo>
                    <a:pt x="499" y="209"/>
                  </a:lnTo>
                  <a:lnTo>
                    <a:pt x="497" y="211"/>
                  </a:lnTo>
                  <a:lnTo>
                    <a:pt x="497" y="209"/>
                  </a:lnTo>
                  <a:lnTo>
                    <a:pt x="494" y="209"/>
                  </a:lnTo>
                  <a:lnTo>
                    <a:pt x="492" y="207"/>
                  </a:lnTo>
                  <a:lnTo>
                    <a:pt x="491" y="206"/>
                  </a:lnTo>
                  <a:lnTo>
                    <a:pt x="488" y="201"/>
                  </a:lnTo>
                  <a:lnTo>
                    <a:pt x="488" y="198"/>
                  </a:lnTo>
                  <a:lnTo>
                    <a:pt x="488" y="198"/>
                  </a:lnTo>
                  <a:lnTo>
                    <a:pt x="489" y="196"/>
                  </a:lnTo>
                  <a:lnTo>
                    <a:pt x="489" y="196"/>
                  </a:lnTo>
                  <a:lnTo>
                    <a:pt x="486" y="195"/>
                  </a:lnTo>
                  <a:lnTo>
                    <a:pt x="484" y="193"/>
                  </a:lnTo>
                  <a:lnTo>
                    <a:pt x="484" y="192"/>
                  </a:lnTo>
                  <a:lnTo>
                    <a:pt x="484" y="192"/>
                  </a:lnTo>
                  <a:lnTo>
                    <a:pt x="483" y="190"/>
                  </a:lnTo>
                  <a:lnTo>
                    <a:pt x="483" y="189"/>
                  </a:lnTo>
                  <a:lnTo>
                    <a:pt x="484" y="189"/>
                  </a:lnTo>
                  <a:lnTo>
                    <a:pt x="484" y="185"/>
                  </a:lnTo>
                  <a:lnTo>
                    <a:pt x="488" y="182"/>
                  </a:lnTo>
                  <a:lnTo>
                    <a:pt x="489" y="181"/>
                  </a:lnTo>
                  <a:lnTo>
                    <a:pt x="489" y="181"/>
                  </a:lnTo>
                  <a:lnTo>
                    <a:pt x="488" y="179"/>
                  </a:lnTo>
                  <a:lnTo>
                    <a:pt x="488" y="176"/>
                  </a:lnTo>
                  <a:lnTo>
                    <a:pt x="488" y="174"/>
                  </a:lnTo>
                  <a:lnTo>
                    <a:pt x="486" y="173"/>
                  </a:lnTo>
                  <a:lnTo>
                    <a:pt x="483" y="171"/>
                  </a:lnTo>
                  <a:lnTo>
                    <a:pt x="480" y="167"/>
                  </a:lnTo>
                  <a:lnTo>
                    <a:pt x="477" y="163"/>
                  </a:lnTo>
                  <a:lnTo>
                    <a:pt x="473" y="160"/>
                  </a:lnTo>
                  <a:lnTo>
                    <a:pt x="472" y="160"/>
                  </a:lnTo>
                  <a:lnTo>
                    <a:pt x="470" y="160"/>
                  </a:lnTo>
                  <a:lnTo>
                    <a:pt x="467" y="162"/>
                  </a:lnTo>
                  <a:lnTo>
                    <a:pt x="466" y="162"/>
                  </a:lnTo>
                  <a:lnTo>
                    <a:pt x="466" y="162"/>
                  </a:lnTo>
                  <a:lnTo>
                    <a:pt x="462" y="162"/>
                  </a:lnTo>
                  <a:lnTo>
                    <a:pt x="456" y="162"/>
                  </a:lnTo>
                  <a:lnTo>
                    <a:pt x="453" y="162"/>
                  </a:lnTo>
                  <a:lnTo>
                    <a:pt x="450" y="162"/>
                  </a:lnTo>
                  <a:lnTo>
                    <a:pt x="447" y="163"/>
                  </a:lnTo>
                  <a:lnTo>
                    <a:pt x="442" y="163"/>
                  </a:lnTo>
                  <a:lnTo>
                    <a:pt x="440" y="160"/>
                  </a:lnTo>
                  <a:lnTo>
                    <a:pt x="434" y="159"/>
                  </a:lnTo>
                  <a:lnTo>
                    <a:pt x="432" y="157"/>
                  </a:lnTo>
                  <a:lnTo>
                    <a:pt x="431" y="155"/>
                  </a:lnTo>
                  <a:lnTo>
                    <a:pt x="432" y="155"/>
                  </a:lnTo>
                  <a:lnTo>
                    <a:pt x="436" y="154"/>
                  </a:lnTo>
                  <a:lnTo>
                    <a:pt x="436" y="154"/>
                  </a:lnTo>
                  <a:lnTo>
                    <a:pt x="437" y="152"/>
                  </a:lnTo>
                  <a:lnTo>
                    <a:pt x="434" y="154"/>
                  </a:lnTo>
                  <a:lnTo>
                    <a:pt x="432" y="154"/>
                  </a:lnTo>
                  <a:lnTo>
                    <a:pt x="423" y="149"/>
                  </a:lnTo>
                  <a:lnTo>
                    <a:pt x="420" y="149"/>
                  </a:lnTo>
                  <a:lnTo>
                    <a:pt x="420" y="148"/>
                  </a:lnTo>
                  <a:lnTo>
                    <a:pt x="418" y="148"/>
                  </a:lnTo>
                  <a:lnTo>
                    <a:pt x="418" y="148"/>
                  </a:lnTo>
                  <a:lnTo>
                    <a:pt x="420" y="146"/>
                  </a:lnTo>
                  <a:lnTo>
                    <a:pt x="421" y="148"/>
                  </a:lnTo>
                  <a:lnTo>
                    <a:pt x="423" y="148"/>
                  </a:lnTo>
                  <a:lnTo>
                    <a:pt x="426" y="148"/>
                  </a:lnTo>
                  <a:lnTo>
                    <a:pt x="426" y="146"/>
                  </a:lnTo>
                  <a:lnTo>
                    <a:pt x="426" y="146"/>
                  </a:lnTo>
                  <a:lnTo>
                    <a:pt x="423" y="144"/>
                  </a:lnTo>
                  <a:lnTo>
                    <a:pt x="421" y="144"/>
                  </a:lnTo>
                  <a:lnTo>
                    <a:pt x="420" y="143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5" y="141"/>
                  </a:lnTo>
                  <a:lnTo>
                    <a:pt x="426" y="140"/>
                  </a:lnTo>
                  <a:lnTo>
                    <a:pt x="431" y="138"/>
                  </a:lnTo>
                  <a:lnTo>
                    <a:pt x="434" y="138"/>
                  </a:lnTo>
                  <a:close/>
                  <a:moveTo>
                    <a:pt x="136" y="124"/>
                  </a:moveTo>
                  <a:lnTo>
                    <a:pt x="138" y="124"/>
                  </a:lnTo>
                  <a:lnTo>
                    <a:pt x="139" y="124"/>
                  </a:lnTo>
                  <a:lnTo>
                    <a:pt x="142" y="126"/>
                  </a:lnTo>
                  <a:lnTo>
                    <a:pt x="149" y="129"/>
                  </a:lnTo>
                  <a:lnTo>
                    <a:pt x="150" y="130"/>
                  </a:lnTo>
                  <a:lnTo>
                    <a:pt x="150" y="130"/>
                  </a:lnTo>
                  <a:lnTo>
                    <a:pt x="150" y="132"/>
                  </a:lnTo>
                  <a:lnTo>
                    <a:pt x="149" y="132"/>
                  </a:lnTo>
                  <a:lnTo>
                    <a:pt x="139" y="135"/>
                  </a:lnTo>
                  <a:lnTo>
                    <a:pt x="138" y="137"/>
                  </a:lnTo>
                  <a:lnTo>
                    <a:pt x="139" y="137"/>
                  </a:lnTo>
                  <a:lnTo>
                    <a:pt x="142" y="140"/>
                  </a:lnTo>
                  <a:lnTo>
                    <a:pt x="145" y="141"/>
                  </a:lnTo>
                  <a:lnTo>
                    <a:pt x="145" y="143"/>
                  </a:lnTo>
                  <a:lnTo>
                    <a:pt x="144" y="143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39" y="143"/>
                  </a:lnTo>
                  <a:lnTo>
                    <a:pt x="139" y="144"/>
                  </a:lnTo>
                  <a:lnTo>
                    <a:pt x="142" y="148"/>
                  </a:lnTo>
                  <a:lnTo>
                    <a:pt x="144" y="148"/>
                  </a:lnTo>
                  <a:lnTo>
                    <a:pt x="144" y="149"/>
                  </a:lnTo>
                  <a:lnTo>
                    <a:pt x="142" y="149"/>
                  </a:lnTo>
                  <a:lnTo>
                    <a:pt x="142" y="151"/>
                  </a:lnTo>
                  <a:lnTo>
                    <a:pt x="139" y="152"/>
                  </a:lnTo>
                  <a:lnTo>
                    <a:pt x="136" y="154"/>
                  </a:lnTo>
                  <a:lnTo>
                    <a:pt x="128" y="154"/>
                  </a:lnTo>
                  <a:lnTo>
                    <a:pt x="128" y="155"/>
                  </a:lnTo>
                  <a:lnTo>
                    <a:pt x="128" y="157"/>
                  </a:lnTo>
                  <a:lnTo>
                    <a:pt x="128" y="159"/>
                  </a:lnTo>
                  <a:lnTo>
                    <a:pt x="128" y="159"/>
                  </a:lnTo>
                  <a:lnTo>
                    <a:pt x="127" y="160"/>
                  </a:lnTo>
                  <a:lnTo>
                    <a:pt x="127" y="162"/>
                  </a:lnTo>
                  <a:lnTo>
                    <a:pt x="125" y="162"/>
                  </a:lnTo>
                  <a:lnTo>
                    <a:pt x="123" y="162"/>
                  </a:lnTo>
                  <a:lnTo>
                    <a:pt x="122" y="162"/>
                  </a:lnTo>
                  <a:lnTo>
                    <a:pt x="117" y="162"/>
                  </a:lnTo>
                  <a:lnTo>
                    <a:pt x="116" y="160"/>
                  </a:lnTo>
                  <a:lnTo>
                    <a:pt x="114" y="159"/>
                  </a:lnTo>
                  <a:lnTo>
                    <a:pt x="114" y="157"/>
                  </a:lnTo>
                  <a:lnTo>
                    <a:pt x="114" y="155"/>
                  </a:lnTo>
                  <a:lnTo>
                    <a:pt x="114" y="154"/>
                  </a:lnTo>
                  <a:lnTo>
                    <a:pt x="116" y="151"/>
                  </a:lnTo>
                  <a:lnTo>
                    <a:pt x="117" y="149"/>
                  </a:lnTo>
                  <a:lnTo>
                    <a:pt x="117" y="148"/>
                  </a:lnTo>
                  <a:lnTo>
                    <a:pt x="117" y="146"/>
                  </a:lnTo>
                  <a:lnTo>
                    <a:pt x="116" y="146"/>
                  </a:lnTo>
                  <a:lnTo>
                    <a:pt x="112" y="148"/>
                  </a:lnTo>
                  <a:lnTo>
                    <a:pt x="111" y="148"/>
                  </a:lnTo>
                  <a:lnTo>
                    <a:pt x="109" y="148"/>
                  </a:lnTo>
                  <a:lnTo>
                    <a:pt x="109" y="149"/>
                  </a:lnTo>
                  <a:lnTo>
                    <a:pt x="108" y="151"/>
                  </a:lnTo>
                  <a:lnTo>
                    <a:pt x="108" y="152"/>
                  </a:lnTo>
                  <a:lnTo>
                    <a:pt x="108" y="154"/>
                  </a:lnTo>
                  <a:lnTo>
                    <a:pt x="106" y="155"/>
                  </a:lnTo>
                  <a:lnTo>
                    <a:pt x="103" y="155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103" y="157"/>
                  </a:lnTo>
                  <a:lnTo>
                    <a:pt x="104" y="159"/>
                  </a:lnTo>
                  <a:lnTo>
                    <a:pt x="104" y="160"/>
                  </a:lnTo>
                  <a:lnTo>
                    <a:pt x="104" y="160"/>
                  </a:lnTo>
                  <a:lnTo>
                    <a:pt x="103" y="162"/>
                  </a:lnTo>
                  <a:lnTo>
                    <a:pt x="101" y="163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98" y="167"/>
                  </a:lnTo>
                  <a:lnTo>
                    <a:pt x="97" y="167"/>
                  </a:lnTo>
                  <a:lnTo>
                    <a:pt x="97" y="165"/>
                  </a:lnTo>
                  <a:lnTo>
                    <a:pt x="93" y="163"/>
                  </a:lnTo>
                  <a:lnTo>
                    <a:pt x="93" y="162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0" y="162"/>
                  </a:lnTo>
                  <a:lnTo>
                    <a:pt x="90" y="163"/>
                  </a:lnTo>
                  <a:lnTo>
                    <a:pt x="90" y="165"/>
                  </a:lnTo>
                  <a:lnTo>
                    <a:pt x="90" y="167"/>
                  </a:lnTo>
                  <a:lnTo>
                    <a:pt x="89" y="167"/>
                  </a:lnTo>
                  <a:lnTo>
                    <a:pt x="89" y="168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1"/>
                  </a:lnTo>
                  <a:lnTo>
                    <a:pt x="92" y="171"/>
                  </a:lnTo>
                  <a:lnTo>
                    <a:pt x="90" y="171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6" y="174"/>
                  </a:lnTo>
                  <a:lnTo>
                    <a:pt x="82" y="174"/>
                  </a:lnTo>
                  <a:lnTo>
                    <a:pt x="79" y="176"/>
                  </a:lnTo>
                  <a:lnTo>
                    <a:pt x="79" y="176"/>
                  </a:lnTo>
                  <a:lnTo>
                    <a:pt x="78" y="174"/>
                  </a:lnTo>
                  <a:lnTo>
                    <a:pt x="78" y="171"/>
                  </a:lnTo>
                  <a:lnTo>
                    <a:pt x="78" y="170"/>
                  </a:lnTo>
                  <a:lnTo>
                    <a:pt x="76" y="170"/>
                  </a:lnTo>
                  <a:lnTo>
                    <a:pt x="75" y="167"/>
                  </a:lnTo>
                  <a:lnTo>
                    <a:pt x="75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71" y="165"/>
                  </a:lnTo>
                  <a:lnTo>
                    <a:pt x="70" y="170"/>
                  </a:lnTo>
                  <a:lnTo>
                    <a:pt x="68" y="171"/>
                  </a:lnTo>
                  <a:lnTo>
                    <a:pt x="67" y="171"/>
                  </a:lnTo>
                  <a:lnTo>
                    <a:pt x="65" y="171"/>
                  </a:lnTo>
                  <a:lnTo>
                    <a:pt x="60" y="170"/>
                  </a:lnTo>
                  <a:lnTo>
                    <a:pt x="57" y="170"/>
                  </a:lnTo>
                  <a:lnTo>
                    <a:pt x="56" y="170"/>
                  </a:lnTo>
                  <a:lnTo>
                    <a:pt x="52" y="171"/>
                  </a:lnTo>
                  <a:lnTo>
                    <a:pt x="51" y="173"/>
                  </a:lnTo>
                  <a:lnTo>
                    <a:pt x="48" y="171"/>
                  </a:lnTo>
                  <a:lnTo>
                    <a:pt x="48" y="171"/>
                  </a:lnTo>
                  <a:lnTo>
                    <a:pt x="46" y="170"/>
                  </a:lnTo>
                  <a:lnTo>
                    <a:pt x="46" y="170"/>
                  </a:lnTo>
                  <a:lnTo>
                    <a:pt x="48" y="170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5"/>
                  </a:lnTo>
                  <a:lnTo>
                    <a:pt x="48" y="165"/>
                  </a:lnTo>
                  <a:lnTo>
                    <a:pt x="46" y="165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5" y="163"/>
                  </a:lnTo>
                  <a:lnTo>
                    <a:pt x="49" y="160"/>
                  </a:lnTo>
                  <a:lnTo>
                    <a:pt x="49" y="159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62" y="157"/>
                  </a:lnTo>
                  <a:lnTo>
                    <a:pt x="68" y="152"/>
                  </a:lnTo>
                  <a:lnTo>
                    <a:pt x="70" y="151"/>
                  </a:lnTo>
                  <a:lnTo>
                    <a:pt x="71" y="149"/>
                  </a:lnTo>
                  <a:lnTo>
                    <a:pt x="78" y="146"/>
                  </a:lnTo>
                  <a:lnTo>
                    <a:pt x="79" y="146"/>
                  </a:lnTo>
                  <a:lnTo>
                    <a:pt x="79" y="144"/>
                  </a:lnTo>
                  <a:lnTo>
                    <a:pt x="81" y="143"/>
                  </a:lnTo>
                  <a:lnTo>
                    <a:pt x="82" y="143"/>
                  </a:lnTo>
                  <a:lnTo>
                    <a:pt x="87" y="138"/>
                  </a:lnTo>
                  <a:lnTo>
                    <a:pt x="92" y="135"/>
                  </a:lnTo>
                  <a:lnTo>
                    <a:pt x="95" y="133"/>
                  </a:lnTo>
                  <a:lnTo>
                    <a:pt x="98" y="130"/>
                  </a:lnTo>
                  <a:lnTo>
                    <a:pt x="103" y="130"/>
                  </a:lnTo>
                  <a:lnTo>
                    <a:pt x="114" y="129"/>
                  </a:lnTo>
                  <a:lnTo>
                    <a:pt x="122" y="130"/>
                  </a:lnTo>
                  <a:lnTo>
                    <a:pt x="125" y="130"/>
                  </a:lnTo>
                  <a:lnTo>
                    <a:pt x="125" y="130"/>
                  </a:lnTo>
                  <a:lnTo>
                    <a:pt x="127" y="129"/>
                  </a:lnTo>
                  <a:lnTo>
                    <a:pt x="128" y="130"/>
                  </a:lnTo>
                  <a:lnTo>
                    <a:pt x="131" y="130"/>
                  </a:lnTo>
                  <a:lnTo>
                    <a:pt x="131" y="130"/>
                  </a:lnTo>
                  <a:lnTo>
                    <a:pt x="133" y="129"/>
                  </a:lnTo>
                  <a:lnTo>
                    <a:pt x="131" y="129"/>
                  </a:lnTo>
                  <a:lnTo>
                    <a:pt x="128" y="127"/>
                  </a:lnTo>
                  <a:lnTo>
                    <a:pt x="128" y="127"/>
                  </a:lnTo>
                  <a:lnTo>
                    <a:pt x="128" y="126"/>
                  </a:lnTo>
                  <a:lnTo>
                    <a:pt x="130" y="126"/>
                  </a:lnTo>
                  <a:lnTo>
                    <a:pt x="131" y="124"/>
                  </a:lnTo>
                  <a:lnTo>
                    <a:pt x="136" y="124"/>
                  </a:lnTo>
                  <a:close/>
                  <a:moveTo>
                    <a:pt x="507" y="121"/>
                  </a:moveTo>
                  <a:lnTo>
                    <a:pt x="510" y="121"/>
                  </a:lnTo>
                  <a:lnTo>
                    <a:pt x="513" y="121"/>
                  </a:lnTo>
                  <a:lnTo>
                    <a:pt x="516" y="122"/>
                  </a:lnTo>
                  <a:lnTo>
                    <a:pt x="521" y="126"/>
                  </a:lnTo>
                  <a:lnTo>
                    <a:pt x="522" y="127"/>
                  </a:lnTo>
                  <a:lnTo>
                    <a:pt x="524" y="129"/>
                  </a:lnTo>
                  <a:lnTo>
                    <a:pt x="524" y="130"/>
                  </a:lnTo>
                  <a:lnTo>
                    <a:pt x="522" y="130"/>
                  </a:lnTo>
                  <a:lnTo>
                    <a:pt x="522" y="132"/>
                  </a:lnTo>
                  <a:lnTo>
                    <a:pt x="521" y="132"/>
                  </a:lnTo>
                  <a:lnTo>
                    <a:pt x="518" y="133"/>
                  </a:lnTo>
                  <a:lnTo>
                    <a:pt x="516" y="133"/>
                  </a:lnTo>
                  <a:lnTo>
                    <a:pt x="505" y="130"/>
                  </a:lnTo>
                  <a:lnTo>
                    <a:pt x="502" y="129"/>
                  </a:lnTo>
                  <a:lnTo>
                    <a:pt x="502" y="127"/>
                  </a:lnTo>
                  <a:lnTo>
                    <a:pt x="502" y="126"/>
                  </a:lnTo>
                  <a:lnTo>
                    <a:pt x="502" y="124"/>
                  </a:lnTo>
                  <a:lnTo>
                    <a:pt x="502" y="122"/>
                  </a:lnTo>
                  <a:lnTo>
                    <a:pt x="503" y="121"/>
                  </a:lnTo>
                  <a:lnTo>
                    <a:pt x="503" y="121"/>
                  </a:lnTo>
                  <a:lnTo>
                    <a:pt x="507" y="121"/>
                  </a:lnTo>
                  <a:close/>
                  <a:moveTo>
                    <a:pt x="289" y="118"/>
                  </a:moveTo>
                  <a:lnTo>
                    <a:pt x="294" y="118"/>
                  </a:lnTo>
                  <a:lnTo>
                    <a:pt x="295" y="119"/>
                  </a:lnTo>
                  <a:lnTo>
                    <a:pt x="298" y="121"/>
                  </a:lnTo>
                  <a:lnTo>
                    <a:pt x="302" y="124"/>
                  </a:lnTo>
                  <a:lnTo>
                    <a:pt x="302" y="126"/>
                  </a:lnTo>
                  <a:lnTo>
                    <a:pt x="302" y="127"/>
                  </a:lnTo>
                  <a:lnTo>
                    <a:pt x="303" y="127"/>
                  </a:lnTo>
                  <a:lnTo>
                    <a:pt x="305" y="127"/>
                  </a:lnTo>
                  <a:lnTo>
                    <a:pt x="308" y="130"/>
                  </a:lnTo>
                  <a:lnTo>
                    <a:pt x="309" y="130"/>
                  </a:lnTo>
                  <a:lnTo>
                    <a:pt x="309" y="133"/>
                  </a:lnTo>
                  <a:lnTo>
                    <a:pt x="309" y="133"/>
                  </a:lnTo>
                  <a:lnTo>
                    <a:pt x="309" y="135"/>
                  </a:lnTo>
                  <a:lnTo>
                    <a:pt x="308" y="137"/>
                  </a:lnTo>
                  <a:lnTo>
                    <a:pt x="306" y="137"/>
                  </a:lnTo>
                  <a:lnTo>
                    <a:pt x="302" y="135"/>
                  </a:lnTo>
                  <a:lnTo>
                    <a:pt x="298" y="135"/>
                  </a:lnTo>
                  <a:lnTo>
                    <a:pt x="297" y="132"/>
                  </a:lnTo>
                  <a:lnTo>
                    <a:pt x="294" y="130"/>
                  </a:lnTo>
                  <a:lnTo>
                    <a:pt x="292" y="126"/>
                  </a:lnTo>
                  <a:lnTo>
                    <a:pt x="291" y="124"/>
                  </a:lnTo>
                  <a:lnTo>
                    <a:pt x="289" y="122"/>
                  </a:lnTo>
                  <a:lnTo>
                    <a:pt x="289" y="121"/>
                  </a:lnTo>
                  <a:lnTo>
                    <a:pt x="286" y="118"/>
                  </a:lnTo>
                  <a:lnTo>
                    <a:pt x="287" y="118"/>
                  </a:lnTo>
                  <a:lnTo>
                    <a:pt x="289" y="118"/>
                  </a:lnTo>
                  <a:close/>
                  <a:moveTo>
                    <a:pt x="439" y="116"/>
                  </a:moveTo>
                  <a:lnTo>
                    <a:pt x="443" y="118"/>
                  </a:lnTo>
                  <a:lnTo>
                    <a:pt x="447" y="116"/>
                  </a:lnTo>
                  <a:lnTo>
                    <a:pt x="451" y="116"/>
                  </a:lnTo>
                  <a:lnTo>
                    <a:pt x="461" y="118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0" y="118"/>
                  </a:lnTo>
                  <a:lnTo>
                    <a:pt x="472" y="119"/>
                  </a:lnTo>
                  <a:lnTo>
                    <a:pt x="473" y="121"/>
                  </a:lnTo>
                  <a:lnTo>
                    <a:pt x="470" y="121"/>
                  </a:lnTo>
                  <a:lnTo>
                    <a:pt x="467" y="126"/>
                  </a:lnTo>
                  <a:lnTo>
                    <a:pt x="467" y="126"/>
                  </a:lnTo>
                  <a:lnTo>
                    <a:pt x="464" y="126"/>
                  </a:lnTo>
                  <a:lnTo>
                    <a:pt x="464" y="127"/>
                  </a:lnTo>
                  <a:lnTo>
                    <a:pt x="455" y="126"/>
                  </a:lnTo>
                  <a:lnTo>
                    <a:pt x="432" y="126"/>
                  </a:lnTo>
                  <a:lnTo>
                    <a:pt x="431" y="126"/>
                  </a:lnTo>
                  <a:lnTo>
                    <a:pt x="428" y="122"/>
                  </a:lnTo>
                  <a:lnTo>
                    <a:pt x="428" y="121"/>
                  </a:lnTo>
                  <a:lnTo>
                    <a:pt x="429" y="119"/>
                  </a:lnTo>
                  <a:lnTo>
                    <a:pt x="429" y="119"/>
                  </a:lnTo>
                  <a:lnTo>
                    <a:pt x="429" y="118"/>
                  </a:lnTo>
                  <a:lnTo>
                    <a:pt x="437" y="116"/>
                  </a:lnTo>
                  <a:lnTo>
                    <a:pt x="439" y="116"/>
                  </a:lnTo>
                  <a:close/>
                  <a:moveTo>
                    <a:pt x="346" y="113"/>
                  </a:moveTo>
                  <a:lnTo>
                    <a:pt x="350" y="113"/>
                  </a:lnTo>
                  <a:lnTo>
                    <a:pt x="355" y="115"/>
                  </a:lnTo>
                  <a:lnTo>
                    <a:pt x="357" y="115"/>
                  </a:lnTo>
                  <a:lnTo>
                    <a:pt x="358" y="116"/>
                  </a:lnTo>
                  <a:lnTo>
                    <a:pt x="358" y="116"/>
                  </a:lnTo>
                  <a:lnTo>
                    <a:pt x="360" y="118"/>
                  </a:lnTo>
                  <a:lnTo>
                    <a:pt x="360" y="118"/>
                  </a:lnTo>
                  <a:lnTo>
                    <a:pt x="354" y="118"/>
                  </a:lnTo>
                  <a:lnTo>
                    <a:pt x="352" y="118"/>
                  </a:lnTo>
                  <a:lnTo>
                    <a:pt x="350" y="119"/>
                  </a:lnTo>
                  <a:lnTo>
                    <a:pt x="347" y="119"/>
                  </a:lnTo>
                  <a:lnTo>
                    <a:pt x="344" y="119"/>
                  </a:lnTo>
                  <a:lnTo>
                    <a:pt x="339" y="118"/>
                  </a:lnTo>
                  <a:lnTo>
                    <a:pt x="338" y="116"/>
                  </a:lnTo>
                  <a:lnTo>
                    <a:pt x="338" y="115"/>
                  </a:lnTo>
                  <a:lnTo>
                    <a:pt x="338" y="113"/>
                  </a:lnTo>
                  <a:lnTo>
                    <a:pt x="339" y="113"/>
                  </a:lnTo>
                  <a:lnTo>
                    <a:pt x="341" y="113"/>
                  </a:lnTo>
                  <a:lnTo>
                    <a:pt x="346" y="113"/>
                  </a:lnTo>
                  <a:close/>
                  <a:moveTo>
                    <a:pt x="168" y="107"/>
                  </a:moveTo>
                  <a:lnTo>
                    <a:pt x="168" y="108"/>
                  </a:lnTo>
                  <a:lnTo>
                    <a:pt x="168" y="108"/>
                  </a:lnTo>
                  <a:lnTo>
                    <a:pt x="168" y="110"/>
                  </a:lnTo>
                  <a:lnTo>
                    <a:pt x="169" y="110"/>
                  </a:lnTo>
                  <a:lnTo>
                    <a:pt x="171" y="110"/>
                  </a:lnTo>
                  <a:lnTo>
                    <a:pt x="174" y="111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7" y="115"/>
                  </a:lnTo>
                  <a:lnTo>
                    <a:pt x="177" y="115"/>
                  </a:lnTo>
                  <a:lnTo>
                    <a:pt x="175" y="116"/>
                  </a:lnTo>
                  <a:lnTo>
                    <a:pt x="174" y="118"/>
                  </a:lnTo>
                  <a:lnTo>
                    <a:pt x="171" y="118"/>
                  </a:lnTo>
                  <a:lnTo>
                    <a:pt x="168" y="118"/>
                  </a:lnTo>
                  <a:lnTo>
                    <a:pt x="163" y="116"/>
                  </a:lnTo>
                  <a:lnTo>
                    <a:pt x="158" y="111"/>
                  </a:lnTo>
                  <a:lnTo>
                    <a:pt x="156" y="110"/>
                  </a:lnTo>
                  <a:lnTo>
                    <a:pt x="160" y="110"/>
                  </a:lnTo>
                  <a:lnTo>
                    <a:pt x="160" y="110"/>
                  </a:lnTo>
                  <a:lnTo>
                    <a:pt x="161" y="108"/>
                  </a:lnTo>
                  <a:lnTo>
                    <a:pt x="163" y="108"/>
                  </a:lnTo>
                  <a:lnTo>
                    <a:pt x="168" y="107"/>
                  </a:lnTo>
                  <a:close/>
                  <a:moveTo>
                    <a:pt x="223" y="107"/>
                  </a:moveTo>
                  <a:lnTo>
                    <a:pt x="235" y="107"/>
                  </a:lnTo>
                  <a:lnTo>
                    <a:pt x="235" y="107"/>
                  </a:lnTo>
                  <a:lnTo>
                    <a:pt x="235" y="108"/>
                  </a:lnTo>
                  <a:lnTo>
                    <a:pt x="234" y="110"/>
                  </a:lnTo>
                  <a:lnTo>
                    <a:pt x="232" y="111"/>
                  </a:lnTo>
                  <a:lnTo>
                    <a:pt x="227" y="113"/>
                  </a:lnTo>
                  <a:lnTo>
                    <a:pt x="218" y="115"/>
                  </a:lnTo>
                  <a:lnTo>
                    <a:pt x="216" y="115"/>
                  </a:lnTo>
                  <a:lnTo>
                    <a:pt x="218" y="115"/>
                  </a:lnTo>
                  <a:lnTo>
                    <a:pt x="218" y="116"/>
                  </a:lnTo>
                  <a:lnTo>
                    <a:pt x="220" y="116"/>
                  </a:lnTo>
                  <a:lnTo>
                    <a:pt x="226" y="116"/>
                  </a:lnTo>
                  <a:lnTo>
                    <a:pt x="227" y="116"/>
                  </a:lnTo>
                  <a:lnTo>
                    <a:pt x="227" y="116"/>
                  </a:lnTo>
                  <a:lnTo>
                    <a:pt x="227" y="118"/>
                  </a:lnTo>
                  <a:lnTo>
                    <a:pt x="227" y="118"/>
                  </a:lnTo>
                  <a:lnTo>
                    <a:pt x="227" y="121"/>
                  </a:lnTo>
                  <a:lnTo>
                    <a:pt x="227" y="122"/>
                  </a:lnTo>
                  <a:lnTo>
                    <a:pt x="227" y="124"/>
                  </a:lnTo>
                  <a:lnTo>
                    <a:pt x="224" y="126"/>
                  </a:lnTo>
                  <a:lnTo>
                    <a:pt x="220" y="127"/>
                  </a:lnTo>
                  <a:lnTo>
                    <a:pt x="216" y="127"/>
                  </a:lnTo>
                  <a:lnTo>
                    <a:pt x="215" y="127"/>
                  </a:lnTo>
                  <a:lnTo>
                    <a:pt x="212" y="127"/>
                  </a:lnTo>
                  <a:lnTo>
                    <a:pt x="201" y="130"/>
                  </a:lnTo>
                  <a:lnTo>
                    <a:pt x="197" y="130"/>
                  </a:lnTo>
                  <a:lnTo>
                    <a:pt x="196" y="129"/>
                  </a:lnTo>
                  <a:lnTo>
                    <a:pt x="191" y="127"/>
                  </a:lnTo>
                  <a:lnTo>
                    <a:pt x="188" y="126"/>
                  </a:lnTo>
                  <a:lnTo>
                    <a:pt x="185" y="124"/>
                  </a:lnTo>
                  <a:lnTo>
                    <a:pt x="183" y="124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3" y="122"/>
                  </a:lnTo>
                  <a:lnTo>
                    <a:pt x="185" y="121"/>
                  </a:lnTo>
                  <a:lnTo>
                    <a:pt x="185" y="121"/>
                  </a:lnTo>
                  <a:lnTo>
                    <a:pt x="183" y="119"/>
                  </a:lnTo>
                  <a:lnTo>
                    <a:pt x="183" y="118"/>
                  </a:lnTo>
                  <a:lnTo>
                    <a:pt x="182" y="116"/>
                  </a:lnTo>
                  <a:lnTo>
                    <a:pt x="182" y="116"/>
                  </a:lnTo>
                  <a:lnTo>
                    <a:pt x="182" y="115"/>
                  </a:lnTo>
                  <a:lnTo>
                    <a:pt x="182" y="115"/>
                  </a:lnTo>
                  <a:lnTo>
                    <a:pt x="183" y="113"/>
                  </a:lnTo>
                  <a:lnTo>
                    <a:pt x="183" y="113"/>
                  </a:lnTo>
                  <a:lnTo>
                    <a:pt x="186" y="111"/>
                  </a:lnTo>
                  <a:lnTo>
                    <a:pt x="190" y="111"/>
                  </a:lnTo>
                  <a:lnTo>
                    <a:pt x="196" y="110"/>
                  </a:lnTo>
                  <a:lnTo>
                    <a:pt x="212" y="107"/>
                  </a:lnTo>
                  <a:lnTo>
                    <a:pt x="216" y="107"/>
                  </a:lnTo>
                  <a:lnTo>
                    <a:pt x="220" y="107"/>
                  </a:lnTo>
                  <a:lnTo>
                    <a:pt x="223" y="107"/>
                  </a:lnTo>
                  <a:close/>
                  <a:moveTo>
                    <a:pt x="333" y="100"/>
                  </a:moveTo>
                  <a:lnTo>
                    <a:pt x="333" y="102"/>
                  </a:lnTo>
                  <a:lnTo>
                    <a:pt x="333" y="102"/>
                  </a:lnTo>
                  <a:lnTo>
                    <a:pt x="332" y="105"/>
                  </a:lnTo>
                  <a:lnTo>
                    <a:pt x="328" y="105"/>
                  </a:lnTo>
                  <a:lnTo>
                    <a:pt x="327" y="105"/>
                  </a:lnTo>
                  <a:lnTo>
                    <a:pt x="327" y="105"/>
                  </a:lnTo>
                  <a:lnTo>
                    <a:pt x="327" y="103"/>
                  </a:lnTo>
                  <a:lnTo>
                    <a:pt x="327" y="103"/>
                  </a:lnTo>
                  <a:lnTo>
                    <a:pt x="330" y="102"/>
                  </a:lnTo>
                  <a:lnTo>
                    <a:pt x="332" y="100"/>
                  </a:lnTo>
                  <a:lnTo>
                    <a:pt x="333" y="100"/>
                  </a:lnTo>
                  <a:close/>
                  <a:moveTo>
                    <a:pt x="221" y="86"/>
                  </a:moveTo>
                  <a:lnTo>
                    <a:pt x="224" y="86"/>
                  </a:lnTo>
                  <a:lnTo>
                    <a:pt x="227" y="88"/>
                  </a:lnTo>
                  <a:lnTo>
                    <a:pt x="231" y="88"/>
                  </a:lnTo>
                  <a:lnTo>
                    <a:pt x="232" y="89"/>
                  </a:lnTo>
                  <a:lnTo>
                    <a:pt x="235" y="91"/>
                  </a:lnTo>
                  <a:lnTo>
                    <a:pt x="235" y="91"/>
                  </a:lnTo>
                  <a:lnTo>
                    <a:pt x="237" y="91"/>
                  </a:lnTo>
                  <a:lnTo>
                    <a:pt x="237" y="91"/>
                  </a:lnTo>
                  <a:lnTo>
                    <a:pt x="238" y="94"/>
                  </a:lnTo>
                  <a:lnTo>
                    <a:pt x="238" y="96"/>
                  </a:lnTo>
                  <a:lnTo>
                    <a:pt x="238" y="97"/>
                  </a:lnTo>
                  <a:lnTo>
                    <a:pt x="238" y="97"/>
                  </a:lnTo>
                  <a:lnTo>
                    <a:pt x="238" y="99"/>
                  </a:lnTo>
                  <a:lnTo>
                    <a:pt x="237" y="99"/>
                  </a:lnTo>
                  <a:lnTo>
                    <a:pt x="234" y="100"/>
                  </a:lnTo>
                  <a:lnTo>
                    <a:pt x="229" y="99"/>
                  </a:lnTo>
                  <a:lnTo>
                    <a:pt x="226" y="100"/>
                  </a:lnTo>
                  <a:lnTo>
                    <a:pt x="224" y="100"/>
                  </a:lnTo>
                  <a:lnTo>
                    <a:pt x="218" y="100"/>
                  </a:lnTo>
                  <a:lnTo>
                    <a:pt x="218" y="99"/>
                  </a:lnTo>
                  <a:lnTo>
                    <a:pt x="215" y="97"/>
                  </a:lnTo>
                  <a:lnTo>
                    <a:pt x="213" y="97"/>
                  </a:lnTo>
                  <a:lnTo>
                    <a:pt x="212" y="97"/>
                  </a:lnTo>
                  <a:lnTo>
                    <a:pt x="210" y="99"/>
                  </a:lnTo>
                  <a:lnTo>
                    <a:pt x="209" y="100"/>
                  </a:lnTo>
                  <a:lnTo>
                    <a:pt x="207" y="100"/>
                  </a:lnTo>
                  <a:lnTo>
                    <a:pt x="204" y="100"/>
                  </a:lnTo>
                  <a:lnTo>
                    <a:pt x="199" y="97"/>
                  </a:lnTo>
                  <a:lnTo>
                    <a:pt x="193" y="99"/>
                  </a:lnTo>
                  <a:lnTo>
                    <a:pt x="186" y="100"/>
                  </a:lnTo>
                  <a:lnTo>
                    <a:pt x="183" y="100"/>
                  </a:lnTo>
                  <a:lnTo>
                    <a:pt x="183" y="100"/>
                  </a:lnTo>
                  <a:lnTo>
                    <a:pt x="182" y="99"/>
                  </a:lnTo>
                  <a:lnTo>
                    <a:pt x="182" y="99"/>
                  </a:lnTo>
                  <a:lnTo>
                    <a:pt x="183" y="97"/>
                  </a:lnTo>
                  <a:lnTo>
                    <a:pt x="188" y="94"/>
                  </a:lnTo>
                  <a:lnTo>
                    <a:pt x="191" y="94"/>
                  </a:lnTo>
                  <a:lnTo>
                    <a:pt x="197" y="92"/>
                  </a:lnTo>
                  <a:lnTo>
                    <a:pt x="205" y="91"/>
                  </a:lnTo>
                  <a:lnTo>
                    <a:pt x="207" y="91"/>
                  </a:lnTo>
                  <a:lnTo>
                    <a:pt x="210" y="89"/>
                  </a:lnTo>
                  <a:lnTo>
                    <a:pt x="215" y="88"/>
                  </a:lnTo>
                  <a:lnTo>
                    <a:pt x="216" y="86"/>
                  </a:lnTo>
                  <a:lnTo>
                    <a:pt x="221" y="86"/>
                  </a:lnTo>
                  <a:close/>
                  <a:moveTo>
                    <a:pt x="402" y="85"/>
                  </a:moveTo>
                  <a:lnTo>
                    <a:pt x="409" y="85"/>
                  </a:lnTo>
                  <a:lnTo>
                    <a:pt x="412" y="85"/>
                  </a:lnTo>
                  <a:lnTo>
                    <a:pt x="415" y="86"/>
                  </a:lnTo>
                  <a:lnTo>
                    <a:pt x="418" y="86"/>
                  </a:lnTo>
                  <a:lnTo>
                    <a:pt x="423" y="88"/>
                  </a:lnTo>
                  <a:lnTo>
                    <a:pt x="425" y="88"/>
                  </a:lnTo>
                  <a:lnTo>
                    <a:pt x="428" y="91"/>
                  </a:lnTo>
                  <a:lnTo>
                    <a:pt x="428" y="91"/>
                  </a:lnTo>
                  <a:lnTo>
                    <a:pt x="428" y="92"/>
                  </a:lnTo>
                  <a:lnTo>
                    <a:pt x="429" y="92"/>
                  </a:lnTo>
                  <a:lnTo>
                    <a:pt x="432" y="94"/>
                  </a:lnTo>
                  <a:lnTo>
                    <a:pt x="439" y="92"/>
                  </a:lnTo>
                  <a:lnTo>
                    <a:pt x="440" y="94"/>
                  </a:lnTo>
                  <a:lnTo>
                    <a:pt x="447" y="96"/>
                  </a:lnTo>
                  <a:lnTo>
                    <a:pt x="448" y="97"/>
                  </a:lnTo>
                  <a:lnTo>
                    <a:pt x="448" y="99"/>
                  </a:lnTo>
                  <a:lnTo>
                    <a:pt x="448" y="99"/>
                  </a:lnTo>
                  <a:lnTo>
                    <a:pt x="447" y="100"/>
                  </a:lnTo>
                  <a:lnTo>
                    <a:pt x="442" y="102"/>
                  </a:lnTo>
                  <a:lnTo>
                    <a:pt x="442" y="102"/>
                  </a:lnTo>
                  <a:lnTo>
                    <a:pt x="445" y="103"/>
                  </a:lnTo>
                  <a:lnTo>
                    <a:pt x="447" y="105"/>
                  </a:lnTo>
                  <a:lnTo>
                    <a:pt x="447" y="107"/>
                  </a:lnTo>
                  <a:lnTo>
                    <a:pt x="447" y="107"/>
                  </a:lnTo>
                  <a:lnTo>
                    <a:pt x="445" y="110"/>
                  </a:lnTo>
                  <a:lnTo>
                    <a:pt x="443" y="110"/>
                  </a:lnTo>
                  <a:lnTo>
                    <a:pt x="440" y="110"/>
                  </a:lnTo>
                  <a:lnTo>
                    <a:pt x="440" y="111"/>
                  </a:lnTo>
                  <a:lnTo>
                    <a:pt x="437" y="111"/>
                  </a:lnTo>
                  <a:lnTo>
                    <a:pt x="432" y="113"/>
                  </a:lnTo>
                  <a:lnTo>
                    <a:pt x="425" y="113"/>
                  </a:lnTo>
                  <a:lnTo>
                    <a:pt x="423" y="115"/>
                  </a:lnTo>
                  <a:lnTo>
                    <a:pt x="420" y="116"/>
                  </a:lnTo>
                  <a:lnTo>
                    <a:pt x="418" y="116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17" y="113"/>
                  </a:lnTo>
                  <a:lnTo>
                    <a:pt x="417" y="113"/>
                  </a:lnTo>
                  <a:lnTo>
                    <a:pt x="417" y="111"/>
                  </a:lnTo>
                  <a:lnTo>
                    <a:pt x="412" y="110"/>
                  </a:lnTo>
                  <a:lnTo>
                    <a:pt x="409" y="108"/>
                  </a:lnTo>
                  <a:lnTo>
                    <a:pt x="409" y="107"/>
                  </a:lnTo>
                  <a:lnTo>
                    <a:pt x="409" y="107"/>
                  </a:lnTo>
                  <a:lnTo>
                    <a:pt x="414" y="107"/>
                  </a:lnTo>
                  <a:lnTo>
                    <a:pt x="417" y="105"/>
                  </a:lnTo>
                  <a:lnTo>
                    <a:pt x="418" y="105"/>
                  </a:lnTo>
                  <a:lnTo>
                    <a:pt x="418" y="105"/>
                  </a:lnTo>
                  <a:lnTo>
                    <a:pt x="417" y="105"/>
                  </a:lnTo>
                  <a:lnTo>
                    <a:pt x="414" y="103"/>
                  </a:lnTo>
                  <a:lnTo>
                    <a:pt x="406" y="102"/>
                  </a:lnTo>
                  <a:lnTo>
                    <a:pt x="406" y="102"/>
                  </a:lnTo>
                  <a:lnTo>
                    <a:pt x="402" y="99"/>
                  </a:lnTo>
                  <a:lnTo>
                    <a:pt x="402" y="97"/>
                  </a:lnTo>
                  <a:lnTo>
                    <a:pt x="401" y="97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8" y="94"/>
                  </a:lnTo>
                  <a:lnTo>
                    <a:pt x="398" y="94"/>
                  </a:lnTo>
                  <a:lnTo>
                    <a:pt x="398" y="92"/>
                  </a:lnTo>
                  <a:lnTo>
                    <a:pt x="402" y="92"/>
                  </a:lnTo>
                  <a:lnTo>
                    <a:pt x="401" y="91"/>
                  </a:lnTo>
                  <a:lnTo>
                    <a:pt x="399" y="88"/>
                  </a:lnTo>
                  <a:lnTo>
                    <a:pt x="398" y="86"/>
                  </a:lnTo>
                  <a:lnTo>
                    <a:pt x="398" y="85"/>
                  </a:lnTo>
                  <a:lnTo>
                    <a:pt x="399" y="85"/>
                  </a:lnTo>
                  <a:lnTo>
                    <a:pt x="402" y="85"/>
                  </a:lnTo>
                  <a:close/>
                  <a:moveTo>
                    <a:pt x="320" y="66"/>
                  </a:moveTo>
                  <a:lnTo>
                    <a:pt x="325" y="67"/>
                  </a:lnTo>
                  <a:lnTo>
                    <a:pt x="328" y="69"/>
                  </a:lnTo>
                  <a:lnTo>
                    <a:pt x="332" y="70"/>
                  </a:lnTo>
                  <a:lnTo>
                    <a:pt x="336" y="75"/>
                  </a:lnTo>
                  <a:lnTo>
                    <a:pt x="336" y="75"/>
                  </a:lnTo>
                  <a:lnTo>
                    <a:pt x="336" y="77"/>
                  </a:lnTo>
                  <a:lnTo>
                    <a:pt x="336" y="77"/>
                  </a:lnTo>
                  <a:lnTo>
                    <a:pt x="335" y="78"/>
                  </a:lnTo>
                  <a:lnTo>
                    <a:pt x="335" y="78"/>
                  </a:lnTo>
                  <a:lnTo>
                    <a:pt x="336" y="80"/>
                  </a:lnTo>
                  <a:lnTo>
                    <a:pt x="336" y="80"/>
                  </a:lnTo>
                  <a:lnTo>
                    <a:pt x="336" y="81"/>
                  </a:lnTo>
                  <a:lnTo>
                    <a:pt x="336" y="81"/>
                  </a:lnTo>
                  <a:lnTo>
                    <a:pt x="338" y="81"/>
                  </a:lnTo>
                  <a:lnTo>
                    <a:pt x="339" y="80"/>
                  </a:lnTo>
                  <a:lnTo>
                    <a:pt x="339" y="80"/>
                  </a:lnTo>
                  <a:lnTo>
                    <a:pt x="339" y="77"/>
                  </a:lnTo>
                  <a:lnTo>
                    <a:pt x="343" y="77"/>
                  </a:lnTo>
                  <a:lnTo>
                    <a:pt x="346" y="75"/>
                  </a:lnTo>
                  <a:lnTo>
                    <a:pt x="347" y="75"/>
                  </a:lnTo>
                  <a:lnTo>
                    <a:pt x="349" y="75"/>
                  </a:lnTo>
                  <a:lnTo>
                    <a:pt x="355" y="78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80"/>
                  </a:lnTo>
                  <a:lnTo>
                    <a:pt x="360" y="80"/>
                  </a:lnTo>
                  <a:lnTo>
                    <a:pt x="358" y="83"/>
                  </a:lnTo>
                  <a:lnTo>
                    <a:pt x="358" y="83"/>
                  </a:lnTo>
                  <a:lnTo>
                    <a:pt x="358" y="85"/>
                  </a:lnTo>
                  <a:lnTo>
                    <a:pt x="361" y="85"/>
                  </a:lnTo>
                  <a:lnTo>
                    <a:pt x="368" y="83"/>
                  </a:lnTo>
                  <a:lnTo>
                    <a:pt x="374" y="86"/>
                  </a:lnTo>
                  <a:lnTo>
                    <a:pt x="377" y="89"/>
                  </a:lnTo>
                  <a:lnTo>
                    <a:pt x="380" y="91"/>
                  </a:lnTo>
                  <a:lnTo>
                    <a:pt x="380" y="92"/>
                  </a:lnTo>
                  <a:lnTo>
                    <a:pt x="379" y="92"/>
                  </a:lnTo>
                  <a:lnTo>
                    <a:pt x="379" y="94"/>
                  </a:lnTo>
                  <a:lnTo>
                    <a:pt x="377" y="96"/>
                  </a:lnTo>
                  <a:lnTo>
                    <a:pt x="376" y="96"/>
                  </a:lnTo>
                  <a:lnTo>
                    <a:pt x="377" y="97"/>
                  </a:lnTo>
                  <a:lnTo>
                    <a:pt x="377" y="99"/>
                  </a:lnTo>
                  <a:lnTo>
                    <a:pt x="377" y="99"/>
                  </a:lnTo>
                  <a:lnTo>
                    <a:pt x="377" y="100"/>
                  </a:lnTo>
                  <a:lnTo>
                    <a:pt x="380" y="100"/>
                  </a:lnTo>
                  <a:lnTo>
                    <a:pt x="387" y="105"/>
                  </a:lnTo>
                  <a:lnTo>
                    <a:pt x="388" y="107"/>
                  </a:lnTo>
                  <a:lnTo>
                    <a:pt x="388" y="108"/>
                  </a:lnTo>
                  <a:lnTo>
                    <a:pt x="388" y="110"/>
                  </a:lnTo>
                  <a:lnTo>
                    <a:pt x="388" y="110"/>
                  </a:lnTo>
                  <a:lnTo>
                    <a:pt x="387" y="113"/>
                  </a:lnTo>
                  <a:lnTo>
                    <a:pt x="387" y="115"/>
                  </a:lnTo>
                  <a:lnTo>
                    <a:pt x="384" y="115"/>
                  </a:lnTo>
                  <a:lnTo>
                    <a:pt x="379" y="115"/>
                  </a:lnTo>
                  <a:lnTo>
                    <a:pt x="374" y="116"/>
                  </a:lnTo>
                  <a:lnTo>
                    <a:pt x="371" y="115"/>
                  </a:lnTo>
                  <a:lnTo>
                    <a:pt x="366" y="113"/>
                  </a:lnTo>
                  <a:lnTo>
                    <a:pt x="365" y="111"/>
                  </a:lnTo>
                  <a:lnTo>
                    <a:pt x="363" y="110"/>
                  </a:lnTo>
                  <a:lnTo>
                    <a:pt x="363" y="110"/>
                  </a:lnTo>
                  <a:lnTo>
                    <a:pt x="363" y="107"/>
                  </a:lnTo>
                  <a:lnTo>
                    <a:pt x="361" y="107"/>
                  </a:lnTo>
                  <a:lnTo>
                    <a:pt x="360" y="105"/>
                  </a:lnTo>
                  <a:lnTo>
                    <a:pt x="358" y="103"/>
                  </a:lnTo>
                  <a:lnTo>
                    <a:pt x="355" y="103"/>
                  </a:lnTo>
                  <a:lnTo>
                    <a:pt x="347" y="102"/>
                  </a:lnTo>
                  <a:lnTo>
                    <a:pt x="344" y="100"/>
                  </a:lnTo>
                  <a:lnTo>
                    <a:pt x="341" y="100"/>
                  </a:lnTo>
                  <a:lnTo>
                    <a:pt x="336" y="102"/>
                  </a:lnTo>
                  <a:lnTo>
                    <a:pt x="336" y="102"/>
                  </a:lnTo>
                  <a:lnTo>
                    <a:pt x="335" y="100"/>
                  </a:lnTo>
                  <a:lnTo>
                    <a:pt x="335" y="100"/>
                  </a:lnTo>
                  <a:lnTo>
                    <a:pt x="335" y="99"/>
                  </a:lnTo>
                  <a:lnTo>
                    <a:pt x="335" y="97"/>
                  </a:lnTo>
                  <a:lnTo>
                    <a:pt x="320" y="99"/>
                  </a:lnTo>
                  <a:lnTo>
                    <a:pt x="317" y="102"/>
                  </a:lnTo>
                  <a:lnTo>
                    <a:pt x="311" y="100"/>
                  </a:lnTo>
                  <a:lnTo>
                    <a:pt x="309" y="100"/>
                  </a:lnTo>
                  <a:lnTo>
                    <a:pt x="305" y="99"/>
                  </a:lnTo>
                  <a:lnTo>
                    <a:pt x="303" y="97"/>
                  </a:lnTo>
                  <a:lnTo>
                    <a:pt x="302" y="94"/>
                  </a:lnTo>
                  <a:lnTo>
                    <a:pt x="302" y="92"/>
                  </a:lnTo>
                  <a:lnTo>
                    <a:pt x="303" y="92"/>
                  </a:lnTo>
                  <a:lnTo>
                    <a:pt x="305" y="91"/>
                  </a:lnTo>
                  <a:lnTo>
                    <a:pt x="306" y="91"/>
                  </a:lnTo>
                  <a:lnTo>
                    <a:pt x="313" y="92"/>
                  </a:lnTo>
                  <a:lnTo>
                    <a:pt x="320" y="92"/>
                  </a:lnTo>
                  <a:lnTo>
                    <a:pt x="322" y="92"/>
                  </a:lnTo>
                  <a:lnTo>
                    <a:pt x="324" y="91"/>
                  </a:lnTo>
                  <a:lnTo>
                    <a:pt x="322" y="89"/>
                  </a:lnTo>
                  <a:lnTo>
                    <a:pt x="316" y="89"/>
                  </a:lnTo>
                  <a:lnTo>
                    <a:pt x="317" y="89"/>
                  </a:lnTo>
                  <a:lnTo>
                    <a:pt x="322" y="88"/>
                  </a:lnTo>
                  <a:lnTo>
                    <a:pt x="325" y="86"/>
                  </a:lnTo>
                  <a:lnTo>
                    <a:pt x="325" y="86"/>
                  </a:lnTo>
                  <a:lnTo>
                    <a:pt x="324" y="85"/>
                  </a:lnTo>
                  <a:lnTo>
                    <a:pt x="316" y="85"/>
                  </a:lnTo>
                  <a:lnTo>
                    <a:pt x="314" y="85"/>
                  </a:lnTo>
                  <a:lnTo>
                    <a:pt x="314" y="85"/>
                  </a:lnTo>
                  <a:lnTo>
                    <a:pt x="314" y="83"/>
                  </a:lnTo>
                  <a:lnTo>
                    <a:pt x="319" y="81"/>
                  </a:lnTo>
                  <a:lnTo>
                    <a:pt x="317" y="80"/>
                  </a:lnTo>
                  <a:lnTo>
                    <a:pt x="316" y="80"/>
                  </a:lnTo>
                  <a:lnTo>
                    <a:pt x="314" y="78"/>
                  </a:lnTo>
                  <a:lnTo>
                    <a:pt x="314" y="78"/>
                  </a:lnTo>
                  <a:lnTo>
                    <a:pt x="311" y="80"/>
                  </a:lnTo>
                  <a:lnTo>
                    <a:pt x="306" y="83"/>
                  </a:lnTo>
                  <a:lnTo>
                    <a:pt x="305" y="85"/>
                  </a:lnTo>
                  <a:lnTo>
                    <a:pt x="303" y="85"/>
                  </a:lnTo>
                  <a:lnTo>
                    <a:pt x="302" y="83"/>
                  </a:lnTo>
                  <a:lnTo>
                    <a:pt x="302" y="83"/>
                  </a:lnTo>
                  <a:lnTo>
                    <a:pt x="303" y="81"/>
                  </a:lnTo>
                  <a:lnTo>
                    <a:pt x="306" y="78"/>
                  </a:lnTo>
                  <a:lnTo>
                    <a:pt x="306" y="77"/>
                  </a:lnTo>
                  <a:lnTo>
                    <a:pt x="303" y="77"/>
                  </a:lnTo>
                  <a:lnTo>
                    <a:pt x="297" y="77"/>
                  </a:lnTo>
                  <a:lnTo>
                    <a:pt x="294" y="77"/>
                  </a:lnTo>
                  <a:lnTo>
                    <a:pt x="294" y="75"/>
                  </a:lnTo>
                  <a:lnTo>
                    <a:pt x="294" y="74"/>
                  </a:lnTo>
                  <a:lnTo>
                    <a:pt x="294" y="72"/>
                  </a:lnTo>
                  <a:lnTo>
                    <a:pt x="294" y="70"/>
                  </a:lnTo>
                  <a:lnTo>
                    <a:pt x="295" y="67"/>
                  </a:lnTo>
                  <a:lnTo>
                    <a:pt x="297" y="67"/>
                  </a:lnTo>
                  <a:lnTo>
                    <a:pt x="305" y="67"/>
                  </a:lnTo>
                  <a:lnTo>
                    <a:pt x="317" y="67"/>
                  </a:lnTo>
                  <a:lnTo>
                    <a:pt x="320" y="66"/>
                  </a:lnTo>
                  <a:close/>
                  <a:moveTo>
                    <a:pt x="377" y="40"/>
                  </a:moveTo>
                  <a:lnTo>
                    <a:pt x="382" y="40"/>
                  </a:lnTo>
                  <a:lnTo>
                    <a:pt x="387" y="40"/>
                  </a:lnTo>
                  <a:lnTo>
                    <a:pt x="388" y="42"/>
                  </a:lnTo>
                  <a:lnTo>
                    <a:pt x="390" y="42"/>
                  </a:lnTo>
                  <a:lnTo>
                    <a:pt x="391" y="44"/>
                  </a:lnTo>
                  <a:lnTo>
                    <a:pt x="391" y="45"/>
                  </a:lnTo>
                  <a:lnTo>
                    <a:pt x="391" y="50"/>
                  </a:lnTo>
                  <a:lnTo>
                    <a:pt x="391" y="51"/>
                  </a:lnTo>
                  <a:lnTo>
                    <a:pt x="391" y="53"/>
                  </a:lnTo>
                  <a:lnTo>
                    <a:pt x="390" y="55"/>
                  </a:lnTo>
                  <a:lnTo>
                    <a:pt x="390" y="55"/>
                  </a:lnTo>
                  <a:lnTo>
                    <a:pt x="385" y="53"/>
                  </a:lnTo>
                  <a:lnTo>
                    <a:pt x="384" y="51"/>
                  </a:lnTo>
                  <a:lnTo>
                    <a:pt x="384" y="51"/>
                  </a:lnTo>
                  <a:lnTo>
                    <a:pt x="384" y="50"/>
                  </a:lnTo>
                  <a:lnTo>
                    <a:pt x="380" y="48"/>
                  </a:lnTo>
                  <a:lnTo>
                    <a:pt x="376" y="48"/>
                  </a:lnTo>
                  <a:lnTo>
                    <a:pt x="374" y="48"/>
                  </a:lnTo>
                  <a:lnTo>
                    <a:pt x="374" y="48"/>
                  </a:lnTo>
                  <a:lnTo>
                    <a:pt x="373" y="48"/>
                  </a:lnTo>
                  <a:lnTo>
                    <a:pt x="373" y="45"/>
                  </a:lnTo>
                  <a:lnTo>
                    <a:pt x="373" y="44"/>
                  </a:lnTo>
                  <a:lnTo>
                    <a:pt x="373" y="42"/>
                  </a:lnTo>
                  <a:lnTo>
                    <a:pt x="374" y="42"/>
                  </a:lnTo>
                  <a:lnTo>
                    <a:pt x="377" y="40"/>
                  </a:lnTo>
                  <a:lnTo>
                    <a:pt x="377" y="40"/>
                  </a:lnTo>
                  <a:close/>
                  <a:moveTo>
                    <a:pt x="470" y="0"/>
                  </a:moveTo>
                  <a:lnTo>
                    <a:pt x="475" y="0"/>
                  </a:lnTo>
                  <a:lnTo>
                    <a:pt x="484" y="3"/>
                  </a:lnTo>
                  <a:lnTo>
                    <a:pt x="486" y="3"/>
                  </a:lnTo>
                  <a:lnTo>
                    <a:pt x="489" y="6"/>
                  </a:lnTo>
                  <a:lnTo>
                    <a:pt x="491" y="7"/>
                  </a:lnTo>
                  <a:lnTo>
                    <a:pt x="494" y="11"/>
                  </a:lnTo>
                  <a:lnTo>
                    <a:pt x="500" y="17"/>
                  </a:lnTo>
                  <a:lnTo>
                    <a:pt x="503" y="18"/>
                  </a:lnTo>
                  <a:lnTo>
                    <a:pt x="508" y="22"/>
                  </a:lnTo>
                  <a:lnTo>
                    <a:pt x="510" y="23"/>
                  </a:lnTo>
                  <a:lnTo>
                    <a:pt x="510" y="23"/>
                  </a:lnTo>
                  <a:lnTo>
                    <a:pt x="510" y="25"/>
                  </a:lnTo>
                  <a:lnTo>
                    <a:pt x="511" y="26"/>
                  </a:lnTo>
                  <a:lnTo>
                    <a:pt x="516" y="26"/>
                  </a:lnTo>
                  <a:lnTo>
                    <a:pt x="521" y="28"/>
                  </a:lnTo>
                  <a:lnTo>
                    <a:pt x="522" y="28"/>
                  </a:lnTo>
                  <a:lnTo>
                    <a:pt x="524" y="28"/>
                  </a:lnTo>
                  <a:lnTo>
                    <a:pt x="525" y="28"/>
                  </a:lnTo>
                  <a:lnTo>
                    <a:pt x="529" y="28"/>
                  </a:lnTo>
                  <a:lnTo>
                    <a:pt x="530" y="28"/>
                  </a:lnTo>
                  <a:lnTo>
                    <a:pt x="530" y="29"/>
                  </a:lnTo>
                  <a:lnTo>
                    <a:pt x="532" y="29"/>
                  </a:lnTo>
                  <a:lnTo>
                    <a:pt x="532" y="31"/>
                  </a:lnTo>
                  <a:lnTo>
                    <a:pt x="530" y="31"/>
                  </a:lnTo>
                  <a:lnTo>
                    <a:pt x="530" y="33"/>
                  </a:lnTo>
                  <a:lnTo>
                    <a:pt x="530" y="33"/>
                  </a:lnTo>
                  <a:lnTo>
                    <a:pt x="532" y="33"/>
                  </a:lnTo>
                  <a:lnTo>
                    <a:pt x="530" y="36"/>
                  </a:lnTo>
                  <a:lnTo>
                    <a:pt x="530" y="36"/>
                  </a:lnTo>
                  <a:lnTo>
                    <a:pt x="533" y="39"/>
                  </a:lnTo>
                  <a:lnTo>
                    <a:pt x="535" y="39"/>
                  </a:lnTo>
                  <a:lnTo>
                    <a:pt x="540" y="40"/>
                  </a:lnTo>
                  <a:lnTo>
                    <a:pt x="543" y="40"/>
                  </a:lnTo>
                  <a:lnTo>
                    <a:pt x="544" y="42"/>
                  </a:lnTo>
                  <a:lnTo>
                    <a:pt x="544" y="40"/>
                  </a:lnTo>
                  <a:lnTo>
                    <a:pt x="544" y="39"/>
                  </a:lnTo>
                  <a:lnTo>
                    <a:pt x="543" y="37"/>
                  </a:lnTo>
                  <a:lnTo>
                    <a:pt x="538" y="37"/>
                  </a:lnTo>
                  <a:lnTo>
                    <a:pt x="538" y="36"/>
                  </a:lnTo>
                  <a:lnTo>
                    <a:pt x="538" y="34"/>
                  </a:lnTo>
                  <a:lnTo>
                    <a:pt x="538" y="33"/>
                  </a:lnTo>
                  <a:lnTo>
                    <a:pt x="540" y="31"/>
                  </a:lnTo>
                  <a:lnTo>
                    <a:pt x="541" y="31"/>
                  </a:lnTo>
                  <a:lnTo>
                    <a:pt x="546" y="31"/>
                  </a:lnTo>
                  <a:lnTo>
                    <a:pt x="548" y="31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2" y="36"/>
                  </a:lnTo>
                  <a:lnTo>
                    <a:pt x="554" y="39"/>
                  </a:lnTo>
                  <a:lnTo>
                    <a:pt x="552" y="39"/>
                  </a:lnTo>
                  <a:lnTo>
                    <a:pt x="549" y="40"/>
                  </a:lnTo>
                  <a:lnTo>
                    <a:pt x="549" y="42"/>
                  </a:lnTo>
                  <a:lnTo>
                    <a:pt x="549" y="42"/>
                  </a:lnTo>
                  <a:lnTo>
                    <a:pt x="552" y="42"/>
                  </a:lnTo>
                  <a:lnTo>
                    <a:pt x="557" y="44"/>
                  </a:lnTo>
                  <a:lnTo>
                    <a:pt x="559" y="44"/>
                  </a:lnTo>
                  <a:lnTo>
                    <a:pt x="562" y="47"/>
                  </a:lnTo>
                  <a:lnTo>
                    <a:pt x="562" y="48"/>
                  </a:lnTo>
                  <a:lnTo>
                    <a:pt x="562" y="51"/>
                  </a:lnTo>
                  <a:lnTo>
                    <a:pt x="560" y="56"/>
                  </a:lnTo>
                  <a:lnTo>
                    <a:pt x="559" y="58"/>
                  </a:lnTo>
                  <a:lnTo>
                    <a:pt x="559" y="59"/>
                  </a:lnTo>
                  <a:lnTo>
                    <a:pt x="559" y="59"/>
                  </a:lnTo>
                  <a:lnTo>
                    <a:pt x="563" y="58"/>
                  </a:lnTo>
                  <a:lnTo>
                    <a:pt x="563" y="58"/>
                  </a:lnTo>
                  <a:lnTo>
                    <a:pt x="566" y="56"/>
                  </a:lnTo>
                  <a:lnTo>
                    <a:pt x="571" y="58"/>
                  </a:lnTo>
                  <a:lnTo>
                    <a:pt x="573" y="58"/>
                  </a:lnTo>
                  <a:lnTo>
                    <a:pt x="574" y="58"/>
                  </a:lnTo>
                  <a:lnTo>
                    <a:pt x="576" y="59"/>
                  </a:lnTo>
                  <a:lnTo>
                    <a:pt x="576" y="63"/>
                  </a:lnTo>
                  <a:lnTo>
                    <a:pt x="578" y="63"/>
                  </a:lnTo>
                  <a:lnTo>
                    <a:pt x="579" y="59"/>
                  </a:lnTo>
                  <a:lnTo>
                    <a:pt x="581" y="58"/>
                  </a:lnTo>
                  <a:lnTo>
                    <a:pt x="581" y="58"/>
                  </a:lnTo>
                  <a:lnTo>
                    <a:pt x="582" y="58"/>
                  </a:lnTo>
                  <a:lnTo>
                    <a:pt x="584" y="61"/>
                  </a:lnTo>
                  <a:lnTo>
                    <a:pt x="589" y="66"/>
                  </a:lnTo>
                  <a:lnTo>
                    <a:pt x="590" y="67"/>
                  </a:lnTo>
                  <a:lnTo>
                    <a:pt x="590" y="69"/>
                  </a:lnTo>
                  <a:lnTo>
                    <a:pt x="589" y="70"/>
                  </a:lnTo>
                  <a:lnTo>
                    <a:pt x="587" y="70"/>
                  </a:lnTo>
                  <a:lnTo>
                    <a:pt x="576" y="75"/>
                  </a:lnTo>
                  <a:lnTo>
                    <a:pt x="570" y="77"/>
                  </a:lnTo>
                  <a:lnTo>
                    <a:pt x="568" y="78"/>
                  </a:lnTo>
                  <a:lnTo>
                    <a:pt x="566" y="78"/>
                  </a:lnTo>
                  <a:lnTo>
                    <a:pt x="563" y="78"/>
                  </a:lnTo>
                  <a:lnTo>
                    <a:pt x="563" y="78"/>
                  </a:lnTo>
                  <a:lnTo>
                    <a:pt x="562" y="81"/>
                  </a:lnTo>
                  <a:lnTo>
                    <a:pt x="560" y="81"/>
                  </a:lnTo>
                  <a:lnTo>
                    <a:pt x="559" y="83"/>
                  </a:lnTo>
                  <a:lnTo>
                    <a:pt x="555" y="86"/>
                  </a:lnTo>
                  <a:lnTo>
                    <a:pt x="554" y="88"/>
                  </a:lnTo>
                  <a:lnTo>
                    <a:pt x="549" y="88"/>
                  </a:lnTo>
                  <a:lnTo>
                    <a:pt x="549" y="86"/>
                  </a:lnTo>
                  <a:lnTo>
                    <a:pt x="548" y="83"/>
                  </a:lnTo>
                  <a:lnTo>
                    <a:pt x="548" y="81"/>
                  </a:lnTo>
                  <a:lnTo>
                    <a:pt x="548" y="80"/>
                  </a:lnTo>
                  <a:lnTo>
                    <a:pt x="549" y="80"/>
                  </a:lnTo>
                  <a:lnTo>
                    <a:pt x="551" y="77"/>
                  </a:lnTo>
                  <a:lnTo>
                    <a:pt x="551" y="77"/>
                  </a:lnTo>
                  <a:lnTo>
                    <a:pt x="549" y="77"/>
                  </a:lnTo>
                  <a:lnTo>
                    <a:pt x="548" y="78"/>
                  </a:lnTo>
                  <a:lnTo>
                    <a:pt x="546" y="78"/>
                  </a:lnTo>
                  <a:lnTo>
                    <a:pt x="546" y="80"/>
                  </a:lnTo>
                  <a:lnTo>
                    <a:pt x="544" y="81"/>
                  </a:lnTo>
                  <a:lnTo>
                    <a:pt x="546" y="86"/>
                  </a:lnTo>
                  <a:lnTo>
                    <a:pt x="544" y="88"/>
                  </a:lnTo>
                  <a:lnTo>
                    <a:pt x="544" y="88"/>
                  </a:lnTo>
                  <a:lnTo>
                    <a:pt x="544" y="89"/>
                  </a:lnTo>
                  <a:lnTo>
                    <a:pt x="548" y="89"/>
                  </a:lnTo>
                  <a:lnTo>
                    <a:pt x="548" y="89"/>
                  </a:lnTo>
                  <a:lnTo>
                    <a:pt x="548" y="91"/>
                  </a:lnTo>
                  <a:lnTo>
                    <a:pt x="548" y="91"/>
                  </a:lnTo>
                  <a:lnTo>
                    <a:pt x="548" y="92"/>
                  </a:lnTo>
                  <a:lnTo>
                    <a:pt x="548" y="94"/>
                  </a:lnTo>
                  <a:lnTo>
                    <a:pt x="546" y="94"/>
                  </a:lnTo>
                  <a:lnTo>
                    <a:pt x="543" y="94"/>
                  </a:lnTo>
                  <a:lnTo>
                    <a:pt x="540" y="91"/>
                  </a:lnTo>
                  <a:lnTo>
                    <a:pt x="538" y="91"/>
                  </a:lnTo>
                  <a:lnTo>
                    <a:pt x="537" y="91"/>
                  </a:lnTo>
                  <a:lnTo>
                    <a:pt x="538" y="92"/>
                  </a:lnTo>
                  <a:lnTo>
                    <a:pt x="538" y="96"/>
                  </a:lnTo>
                  <a:lnTo>
                    <a:pt x="538" y="97"/>
                  </a:lnTo>
                  <a:lnTo>
                    <a:pt x="538" y="99"/>
                  </a:lnTo>
                  <a:lnTo>
                    <a:pt x="537" y="102"/>
                  </a:lnTo>
                  <a:lnTo>
                    <a:pt x="537" y="103"/>
                  </a:lnTo>
                  <a:lnTo>
                    <a:pt x="537" y="103"/>
                  </a:lnTo>
                  <a:lnTo>
                    <a:pt x="533" y="103"/>
                  </a:lnTo>
                  <a:lnTo>
                    <a:pt x="532" y="103"/>
                  </a:lnTo>
                  <a:lnTo>
                    <a:pt x="527" y="97"/>
                  </a:lnTo>
                  <a:lnTo>
                    <a:pt x="524" y="96"/>
                  </a:lnTo>
                  <a:lnTo>
                    <a:pt x="519" y="91"/>
                  </a:lnTo>
                  <a:lnTo>
                    <a:pt x="519" y="91"/>
                  </a:lnTo>
                  <a:lnTo>
                    <a:pt x="518" y="91"/>
                  </a:lnTo>
                  <a:lnTo>
                    <a:pt x="518" y="92"/>
                  </a:lnTo>
                  <a:lnTo>
                    <a:pt x="519" y="94"/>
                  </a:lnTo>
                  <a:lnTo>
                    <a:pt x="522" y="97"/>
                  </a:lnTo>
                  <a:lnTo>
                    <a:pt x="524" y="100"/>
                  </a:lnTo>
                  <a:lnTo>
                    <a:pt x="525" y="103"/>
                  </a:lnTo>
                  <a:lnTo>
                    <a:pt x="525" y="103"/>
                  </a:lnTo>
                  <a:lnTo>
                    <a:pt x="525" y="105"/>
                  </a:lnTo>
                  <a:lnTo>
                    <a:pt x="525" y="103"/>
                  </a:lnTo>
                  <a:lnTo>
                    <a:pt x="524" y="103"/>
                  </a:lnTo>
                  <a:lnTo>
                    <a:pt x="521" y="102"/>
                  </a:lnTo>
                  <a:lnTo>
                    <a:pt x="519" y="102"/>
                  </a:lnTo>
                  <a:lnTo>
                    <a:pt x="518" y="100"/>
                  </a:lnTo>
                  <a:lnTo>
                    <a:pt x="516" y="100"/>
                  </a:lnTo>
                  <a:lnTo>
                    <a:pt x="514" y="99"/>
                  </a:lnTo>
                  <a:lnTo>
                    <a:pt x="513" y="99"/>
                  </a:lnTo>
                  <a:lnTo>
                    <a:pt x="510" y="99"/>
                  </a:lnTo>
                  <a:lnTo>
                    <a:pt x="510" y="100"/>
                  </a:lnTo>
                  <a:lnTo>
                    <a:pt x="511" y="100"/>
                  </a:lnTo>
                  <a:lnTo>
                    <a:pt x="513" y="102"/>
                  </a:lnTo>
                  <a:lnTo>
                    <a:pt x="513" y="102"/>
                  </a:lnTo>
                  <a:lnTo>
                    <a:pt x="514" y="103"/>
                  </a:lnTo>
                  <a:lnTo>
                    <a:pt x="513" y="105"/>
                  </a:lnTo>
                  <a:lnTo>
                    <a:pt x="510" y="105"/>
                  </a:lnTo>
                  <a:lnTo>
                    <a:pt x="505" y="105"/>
                  </a:lnTo>
                  <a:lnTo>
                    <a:pt x="499" y="103"/>
                  </a:lnTo>
                  <a:lnTo>
                    <a:pt x="491" y="102"/>
                  </a:lnTo>
                  <a:lnTo>
                    <a:pt x="484" y="100"/>
                  </a:lnTo>
                  <a:lnTo>
                    <a:pt x="480" y="97"/>
                  </a:lnTo>
                  <a:lnTo>
                    <a:pt x="478" y="96"/>
                  </a:lnTo>
                  <a:lnTo>
                    <a:pt x="478" y="96"/>
                  </a:lnTo>
                  <a:lnTo>
                    <a:pt x="480" y="94"/>
                  </a:lnTo>
                  <a:lnTo>
                    <a:pt x="486" y="92"/>
                  </a:lnTo>
                  <a:lnTo>
                    <a:pt x="492" y="92"/>
                  </a:lnTo>
                  <a:lnTo>
                    <a:pt x="491" y="92"/>
                  </a:lnTo>
                  <a:lnTo>
                    <a:pt x="480" y="91"/>
                  </a:lnTo>
                  <a:lnTo>
                    <a:pt x="475" y="91"/>
                  </a:lnTo>
                  <a:lnTo>
                    <a:pt x="473" y="91"/>
                  </a:lnTo>
                  <a:lnTo>
                    <a:pt x="472" y="91"/>
                  </a:lnTo>
                  <a:lnTo>
                    <a:pt x="470" y="89"/>
                  </a:lnTo>
                  <a:lnTo>
                    <a:pt x="467" y="88"/>
                  </a:lnTo>
                  <a:lnTo>
                    <a:pt x="466" y="86"/>
                  </a:lnTo>
                  <a:lnTo>
                    <a:pt x="466" y="85"/>
                  </a:lnTo>
                  <a:lnTo>
                    <a:pt x="467" y="85"/>
                  </a:lnTo>
                  <a:lnTo>
                    <a:pt x="472" y="85"/>
                  </a:lnTo>
                  <a:lnTo>
                    <a:pt x="473" y="85"/>
                  </a:lnTo>
                  <a:lnTo>
                    <a:pt x="470" y="85"/>
                  </a:lnTo>
                  <a:lnTo>
                    <a:pt x="462" y="81"/>
                  </a:lnTo>
                  <a:lnTo>
                    <a:pt x="459" y="80"/>
                  </a:lnTo>
                  <a:lnTo>
                    <a:pt x="459" y="80"/>
                  </a:lnTo>
                  <a:lnTo>
                    <a:pt x="458" y="78"/>
                  </a:lnTo>
                  <a:lnTo>
                    <a:pt x="459" y="78"/>
                  </a:lnTo>
                  <a:lnTo>
                    <a:pt x="461" y="77"/>
                  </a:lnTo>
                  <a:lnTo>
                    <a:pt x="472" y="74"/>
                  </a:lnTo>
                  <a:lnTo>
                    <a:pt x="475" y="72"/>
                  </a:lnTo>
                  <a:lnTo>
                    <a:pt x="478" y="72"/>
                  </a:lnTo>
                  <a:lnTo>
                    <a:pt x="480" y="72"/>
                  </a:lnTo>
                  <a:lnTo>
                    <a:pt x="481" y="69"/>
                  </a:lnTo>
                  <a:lnTo>
                    <a:pt x="492" y="67"/>
                  </a:lnTo>
                  <a:lnTo>
                    <a:pt x="499" y="66"/>
                  </a:lnTo>
                  <a:lnTo>
                    <a:pt x="500" y="66"/>
                  </a:lnTo>
                  <a:lnTo>
                    <a:pt x="494" y="66"/>
                  </a:lnTo>
                  <a:lnTo>
                    <a:pt x="486" y="66"/>
                  </a:lnTo>
                  <a:lnTo>
                    <a:pt x="483" y="64"/>
                  </a:lnTo>
                  <a:lnTo>
                    <a:pt x="480" y="63"/>
                  </a:lnTo>
                  <a:lnTo>
                    <a:pt x="478" y="63"/>
                  </a:lnTo>
                  <a:lnTo>
                    <a:pt x="475" y="64"/>
                  </a:lnTo>
                  <a:lnTo>
                    <a:pt x="470" y="66"/>
                  </a:lnTo>
                  <a:lnTo>
                    <a:pt x="467" y="66"/>
                  </a:lnTo>
                  <a:lnTo>
                    <a:pt x="462" y="69"/>
                  </a:lnTo>
                  <a:lnTo>
                    <a:pt x="461" y="69"/>
                  </a:lnTo>
                  <a:lnTo>
                    <a:pt x="459" y="67"/>
                  </a:lnTo>
                  <a:lnTo>
                    <a:pt x="459" y="67"/>
                  </a:lnTo>
                  <a:lnTo>
                    <a:pt x="461" y="66"/>
                  </a:lnTo>
                  <a:lnTo>
                    <a:pt x="462" y="66"/>
                  </a:lnTo>
                  <a:lnTo>
                    <a:pt x="461" y="66"/>
                  </a:lnTo>
                  <a:lnTo>
                    <a:pt x="459" y="64"/>
                  </a:lnTo>
                  <a:lnTo>
                    <a:pt x="456" y="64"/>
                  </a:lnTo>
                  <a:lnTo>
                    <a:pt x="455" y="66"/>
                  </a:lnTo>
                  <a:lnTo>
                    <a:pt x="448" y="67"/>
                  </a:lnTo>
                  <a:lnTo>
                    <a:pt x="445" y="69"/>
                  </a:lnTo>
                  <a:lnTo>
                    <a:pt x="445" y="69"/>
                  </a:lnTo>
                  <a:lnTo>
                    <a:pt x="442" y="66"/>
                  </a:lnTo>
                  <a:lnTo>
                    <a:pt x="437" y="66"/>
                  </a:lnTo>
                  <a:lnTo>
                    <a:pt x="436" y="64"/>
                  </a:lnTo>
                  <a:lnTo>
                    <a:pt x="437" y="61"/>
                  </a:lnTo>
                  <a:lnTo>
                    <a:pt x="439" y="59"/>
                  </a:lnTo>
                  <a:lnTo>
                    <a:pt x="442" y="59"/>
                  </a:lnTo>
                  <a:lnTo>
                    <a:pt x="453" y="56"/>
                  </a:lnTo>
                  <a:lnTo>
                    <a:pt x="455" y="56"/>
                  </a:lnTo>
                  <a:lnTo>
                    <a:pt x="455" y="53"/>
                  </a:lnTo>
                  <a:lnTo>
                    <a:pt x="453" y="55"/>
                  </a:lnTo>
                  <a:lnTo>
                    <a:pt x="447" y="56"/>
                  </a:lnTo>
                  <a:lnTo>
                    <a:pt x="442" y="56"/>
                  </a:lnTo>
                  <a:lnTo>
                    <a:pt x="439" y="56"/>
                  </a:lnTo>
                  <a:lnTo>
                    <a:pt x="436" y="56"/>
                  </a:lnTo>
                  <a:lnTo>
                    <a:pt x="434" y="56"/>
                  </a:lnTo>
                  <a:lnTo>
                    <a:pt x="432" y="55"/>
                  </a:lnTo>
                  <a:lnTo>
                    <a:pt x="425" y="50"/>
                  </a:lnTo>
                  <a:lnTo>
                    <a:pt x="423" y="48"/>
                  </a:lnTo>
                  <a:lnTo>
                    <a:pt x="423" y="45"/>
                  </a:lnTo>
                  <a:lnTo>
                    <a:pt x="423" y="44"/>
                  </a:lnTo>
                  <a:lnTo>
                    <a:pt x="421" y="40"/>
                  </a:lnTo>
                  <a:lnTo>
                    <a:pt x="436" y="44"/>
                  </a:lnTo>
                  <a:lnTo>
                    <a:pt x="440" y="44"/>
                  </a:lnTo>
                  <a:lnTo>
                    <a:pt x="451" y="44"/>
                  </a:lnTo>
                  <a:lnTo>
                    <a:pt x="451" y="44"/>
                  </a:lnTo>
                  <a:lnTo>
                    <a:pt x="453" y="42"/>
                  </a:lnTo>
                  <a:lnTo>
                    <a:pt x="451" y="42"/>
                  </a:lnTo>
                  <a:lnTo>
                    <a:pt x="451" y="40"/>
                  </a:lnTo>
                  <a:lnTo>
                    <a:pt x="453" y="40"/>
                  </a:lnTo>
                  <a:lnTo>
                    <a:pt x="456" y="39"/>
                  </a:lnTo>
                  <a:lnTo>
                    <a:pt x="458" y="39"/>
                  </a:lnTo>
                  <a:lnTo>
                    <a:pt x="453" y="39"/>
                  </a:lnTo>
                  <a:lnTo>
                    <a:pt x="443" y="40"/>
                  </a:lnTo>
                  <a:lnTo>
                    <a:pt x="440" y="40"/>
                  </a:lnTo>
                  <a:lnTo>
                    <a:pt x="437" y="37"/>
                  </a:lnTo>
                  <a:lnTo>
                    <a:pt x="434" y="37"/>
                  </a:lnTo>
                  <a:lnTo>
                    <a:pt x="431" y="37"/>
                  </a:lnTo>
                  <a:lnTo>
                    <a:pt x="429" y="37"/>
                  </a:lnTo>
                  <a:lnTo>
                    <a:pt x="428" y="36"/>
                  </a:lnTo>
                  <a:lnTo>
                    <a:pt x="426" y="36"/>
                  </a:lnTo>
                  <a:lnTo>
                    <a:pt x="426" y="34"/>
                  </a:lnTo>
                  <a:lnTo>
                    <a:pt x="426" y="34"/>
                  </a:lnTo>
                  <a:lnTo>
                    <a:pt x="428" y="34"/>
                  </a:lnTo>
                  <a:lnTo>
                    <a:pt x="431" y="33"/>
                  </a:lnTo>
                  <a:lnTo>
                    <a:pt x="432" y="33"/>
                  </a:lnTo>
                  <a:lnTo>
                    <a:pt x="436" y="33"/>
                  </a:lnTo>
                  <a:lnTo>
                    <a:pt x="439" y="33"/>
                  </a:lnTo>
                  <a:lnTo>
                    <a:pt x="437" y="33"/>
                  </a:lnTo>
                  <a:lnTo>
                    <a:pt x="434" y="29"/>
                  </a:lnTo>
                  <a:lnTo>
                    <a:pt x="429" y="26"/>
                  </a:lnTo>
                  <a:lnTo>
                    <a:pt x="429" y="22"/>
                  </a:lnTo>
                  <a:lnTo>
                    <a:pt x="432" y="22"/>
                  </a:lnTo>
                  <a:lnTo>
                    <a:pt x="436" y="22"/>
                  </a:lnTo>
                  <a:lnTo>
                    <a:pt x="439" y="22"/>
                  </a:lnTo>
                  <a:lnTo>
                    <a:pt x="443" y="22"/>
                  </a:lnTo>
                  <a:lnTo>
                    <a:pt x="447" y="23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5" y="26"/>
                  </a:lnTo>
                  <a:lnTo>
                    <a:pt x="462" y="26"/>
                  </a:lnTo>
                  <a:lnTo>
                    <a:pt x="461" y="26"/>
                  </a:lnTo>
                  <a:lnTo>
                    <a:pt x="458" y="25"/>
                  </a:lnTo>
                  <a:lnTo>
                    <a:pt x="453" y="23"/>
                  </a:lnTo>
                  <a:lnTo>
                    <a:pt x="450" y="20"/>
                  </a:lnTo>
                  <a:lnTo>
                    <a:pt x="443" y="18"/>
                  </a:lnTo>
                  <a:lnTo>
                    <a:pt x="439" y="17"/>
                  </a:lnTo>
                  <a:lnTo>
                    <a:pt x="439" y="17"/>
                  </a:lnTo>
                  <a:lnTo>
                    <a:pt x="442" y="12"/>
                  </a:lnTo>
                  <a:lnTo>
                    <a:pt x="447" y="11"/>
                  </a:lnTo>
                  <a:lnTo>
                    <a:pt x="453" y="11"/>
                  </a:lnTo>
                  <a:lnTo>
                    <a:pt x="458" y="9"/>
                  </a:lnTo>
                  <a:lnTo>
                    <a:pt x="464" y="7"/>
                  </a:lnTo>
                  <a:lnTo>
                    <a:pt x="469" y="9"/>
                  </a:lnTo>
                  <a:lnTo>
                    <a:pt x="470" y="9"/>
                  </a:lnTo>
                  <a:lnTo>
                    <a:pt x="472" y="7"/>
                  </a:lnTo>
                  <a:lnTo>
                    <a:pt x="472" y="7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69" y="4"/>
                  </a:lnTo>
                  <a:lnTo>
                    <a:pt x="462" y="4"/>
                  </a:lnTo>
                  <a:lnTo>
                    <a:pt x="459" y="4"/>
                  </a:lnTo>
                  <a:lnTo>
                    <a:pt x="458" y="3"/>
                  </a:lnTo>
                  <a:lnTo>
                    <a:pt x="458" y="3"/>
                  </a:lnTo>
                  <a:lnTo>
                    <a:pt x="458" y="1"/>
                  </a:lnTo>
                  <a:lnTo>
                    <a:pt x="458" y="1"/>
                  </a:lnTo>
                  <a:lnTo>
                    <a:pt x="458" y="0"/>
                  </a:lnTo>
                  <a:lnTo>
                    <a:pt x="458" y="0"/>
                  </a:lnTo>
                  <a:lnTo>
                    <a:pt x="459" y="0"/>
                  </a:lnTo>
                  <a:lnTo>
                    <a:pt x="467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8" name="Freeform 315">
              <a:extLst>
                <a:ext uri="{FF2B5EF4-FFF2-40B4-BE49-F238E27FC236}">
                  <a16:creationId xmlns:a16="http://schemas.microsoft.com/office/drawing/2014/main" id="{E091A6FC-8191-4D09-9840-423D6654F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180327" y="1252336"/>
              <a:ext cx="859607" cy="446372"/>
            </a:xfrm>
            <a:custGeom>
              <a:avLst/>
              <a:gdLst>
                <a:gd name="T0" fmla="*/ 366 w 441"/>
                <a:gd name="T1" fmla="*/ 8 h 229"/>
                <a:gd name="T2" fmla="*/ 375 w 441"/>
                <a:gd name="T3" fmla="*/ 12 h 229"/>
                <a:gd name="T4" fmla="*/ 399 w 441"/>
                <a:gd name="T5" fmla="*/ 12 h 229"/>
                <a:gd name="T6" fmla="*/ 411 w 441"/>
                <a:gd name="T7" fmla="*/ 26 h 229"/>
                <a:gd name="T8" fmla="*/ 399 w 441"/>
                <a:gd name="T9" fmla="*/ 48 h 229"/>
                <a:gd name="T10" fmla="*/ 333 w 441"/>
                <a:gd name="T11" fmla="*/ 65 h 229"/>
                <a:gd name="T12" fmla="*/ 330 w 441"/>
                <a:gd name="T13" fmla="*/ 90 h 229"/>
                <a:gd name="T14" fmla="*/ 293 w 441"/>
                <a:gd name="T15" fmla="*/ 104 h 229"/>
                <a:gd name="T16" fmla="*/ 295 w 441"/>
                <a:gd name="T17" fmla="*/ 112 h 229"/>
                <a:gd name="T18" fmla="*/ 246 w 441"/>
                <a:gd name="T19" fmla="*/ 114 h 229"/>
                <a:gd name="T20" fmla="*/ 255 w 441"/>
                <a:gd name="T21" fmla="*/ 127 h 229"/>
                <a:gd name="T22" fmla="*/ 225 w 441"/>
                <a:gd name="T23" fmla="*/ 131 h 229"/>
                <a:gd name="T24" fmla="*/ 225 w 441"/>
                <a:gd name="T25" fmla="*/ 139 h 229"/>
                <a:gd name="T26" fmla="*/ 200 w 441"/>
                <a:gd name="T27" fmla="*/ 144 h 229"/>
                <a:gd name="T28" fmla="*/ 249 w 441"/>
                <a:gd name="T29" fmla="*/ 150 h 229"/>
                <a:gd name="T30" fmla="*/ 229 w 441"/>
                <a:gd name="T31" fmla="*/ 174 h 229"/>
                <a:gd name="T32" fmla="*/ 195 w 441"/>
                <a:gd name="T33" fmla="*/ 190 h 229"/>
                <a:gd name="T34" fmla="*/ 145 w 441"/>
                <a:gd name="T35" fmla="*/ 190 h 229"/>
                <a:gd name="T36" fmla="*/ 151 w 441"/>
                <a:gd name="T37" fmla="*/ 196 h 229"/>
                <a:gd name="T38" fmla="*/ 184 w 441"/>
                <a:gd name="T39" fmla="*/ 207 h 229"/>
                <a:gd name="T40" fmla="*/ 180 w 441"/>
                <a:gd name="T41" fmla="*/ 224 h 229"/>
                <a:gd name="T42" fmla="*/ 154 w 441"/>
                <a:gd name="T43" fmla="*/ 219 h 229"/>
                <a:gd name="T44" fmla="*/ 134 w 441"/>
                <a:gd name="T45" fmla="*/ 213 h 229"/>
                <a:gd name="T46" fmla="*/ 80 w 441"/>
                <a:gd name="T47" fmla="*/ 221 h 229"/>
                <a:gd name="T48" fmla="*/ 47 w 441"/>
                <a:gd name="T49" fmla="*/ 216 h 229"/>
                <a:gd name="T50" fmla="*/ 52 w 441"/>
                <a:gd name="T51" fmla="*/ 201 h 229"/>
                <a:gd name="T52" fmla="*/ 58 w 441"/>
                <a:gd name="T53" fmla="*/ 191 h 229"/>
                <a:gd name="T54" fmla="*/ 87 w 441"/>
                <a:gd name="T55" fmla="*/ 188 h 229"/>
                <a:gd name="T56" fmla="*/ 131 w 441"/>
                <a:gd name="T57" fmla="*/ 177 h 229"/>
                <a:gd name="T58" fmla="*/ 93 w 441"/>
                <a:gd name="T59" fmla="*/ 180 h 229"/>
                <a:gd name="T60" fmla="*/ 91 w 441"/>
                <a:gd name="T61" fmla="*/ 169 h 229"/>
                <a:gd name="T62" fmla="*/ 63 w 441"/>
                <a:gd name="T63" fmla="*/ 158 h 229"/>
                <a:gd name="T64" fmla="*/ 125 w 441"/>
                <a:gd name="T65" fmla="*/ 149 h 229"/>
                <a:gd name="T66" fmla="*/ 125 w 441"/>
                <a:gd name="T67" fmla="*/ 144 h 229"/>
                <a:gd name="T68" fmla="*/ 117 w 441"/>
                <a:gd name="T69" fmla="*/ 139 h 229"/>
                <a:gd name="T70" fmla="*/ 74 w 441"/>
                <a:gd name="T71" fmla="*/ 104 h 229"/>
                <a:gd name="T72" fmla="*/ 145 w 441"/>
                <a:gd name="T73" fmla="*/ 120 h 229"/>
                <a:gd name="T74" fmla="*/ 142 w 441"/>
                <a:gd name="T75" fmla="*/ 111 h 229"/>
                <a:gd name="T76" fmla="*/ 210 w 441"/>
                <a:gd name="T77" fmla="*/ 81 h 229"/>
                <a:gd name="T78" fmla="*/ 213 w 441"/>
                <a:gd name="T79" fmla="*/ 62 h 229"/>
                <a:gd name="T80" fmla="*/ 173 w 441"/>
                <a:gd name="T81" fmla="*/ 81 h 229"/>
                <a:gd name="T82" fmla="*/ 120 w 441"/>
                <a:gd name="T83" fmla="*/ 86 h 229"/>
                <a:gd name="T84" fmla="*/ 74 w 441"/>
                <a:gd name="T85" fmla="*/ 87 h 229"/>
                <a:gd name="T86" fmla="*/ 63 w 441"/>
                <a:gd name="T87" fmla="*/ 87 h 229"/>
                <a:gd name="T88" fmla="*/ 69 w 441"/>
                <a:gd name="T89" fmla="*/ 76 h 229"/>
                <a:gd name="T90" fmla="*/ 28 w 441"/>
                <a:gd name="T91" fmla="*/ 73 h 229"/>
                <a:gd name="T92" fmla="*/ 60 w 441"/>
                <a:gd name="T93" fmla="*/ 57 h 229"/>
                <a:gd name="T94" fmla="*/ 13 w 441"/>
                <a:gd name="T95" fmla="*/ 54 h 229"/>
                <a:gd name="T96" fmla="*/ 36 w 441"/>
                <a:gd name="T97" fmla="*/ 43 h 229"/>
                <a:gd name="T98" fmla="*/ 85 w 441"/>
                <a:gd name="T99" fmla="*/ 41 h 229"/>
                <a:gd name="T100" fmla="*/ 90 w 441"/>
                <a:gd name="T101" fmla="*/ 27 h 229"/>
                <a:gd name="T102" fmla="*/ 136 w 441"/>
                <a:gd name="T103" fmla="*/ 38 h 229"/>
                <a:gd name="T104" fmla="*/ 178 w 441"/>
                <a:gd name="T105" fmla="*/ 46 h 229"/>
                <a:gd name="T106" fmla="*/ 139 w 441"/>
                <a:gd name="T107" fmla="*/ 19 h 229"/>
                <a:gd name="T108" fmla="*/ 183 w 441"/>
                <a:gd name="T109" fmla="*/ 16 h 229"/>
                <a:gd name="T110" fmla="*/ 203 w 441"/>
                <a:gd name="T111" fmla="*/ 8 h 229"/>
                <a:gd name="T112" fmla="*/ 221 w 441"/>
                <a:gd name="T113" fmla="*/ 12 h 229"/>
                <a:gd name="T114" fmla="*/ 266 w 441"/>
                <a:gd name="T115" fmla="*/ 12 h 229"/>
                <a:gd name="T116" fmla="*/ 293 w 441"/>
                <a:gd name="T117" fmla="*/ 5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1" h="229">
                  <a:moveTo>
                    <a:pt x="314" y="0"/>
                  </a:moveTo>
                  <a:lnTo>
                    <a:pt x="315" y="0"/>
                  </a:lnTo>
                  <a:lnTo>
                    <a:pt x="317" y="2"/>
                  </a:lnTo>
                  <a:lnTo>
                    <a:pt x="320" y="4"/>
                  </a:lnTo>
                  <a:lnTo>
                    <a:pt x="322" y="5"/>
                  </a:lnTo>
                  <a:lnTo>
                    <a:pt x="333" y="5"/>
                  </a:lnTo>
                  <a:lnTo>
                    <a:pt x="337" y="5"/>
                  </a:lnTo>
                  <a:lnTo>
                    <a:pt x="341" y="7"/>
                  </a:lnTo>
                  <a:lnTo>
                    <a:pt x="344" y="7"/>
                  </a:lnTo>
                  <a:lnTo>
                    <a:pt x="348" y="7"/>
                  </a:lnTo>
                  <a:lnTo>
                    <a:pt x="352" y="7"/>
                  </a:lnTo>
                  <a:lnTo>
                    <a:pt x="363" y="7"/>
                  </a:lnTo>
                  <a:lnTo>
                    <a:pt x="366" y="8"/>
                  </a:lnTo>
                  <a:lnTo>
                    <a:pt x="366" y="8"/>
                  </a:lnTo>
                  <a:lnTo>
                    <a:pt x="363" y="10"/>
                  </a:lnTo>
                  <a:lnTo>
                    <a:pt x="359" y="12"/>
                  </a:lnTo>
                  <a:lnTo>
                    <a:pt x="337" y="16"/>
                  </a:lnTo>
                  <a:lnTo>
                    <a:pt x="336" y="18"/>
                  </a:lnTo>
                  <a:lnTo>
                    <a:pt x="341" y="18"/>
                  </a:lnTo>
                  <a:lnTo>
                    <a:pt x="347" y="18"/>
                  </a:lnTo>
                  <a:lnTo>
                    <a:pt x="352" y="18"/>
                  </a:lnTo>
                  <a:lnTo>
                    <a:pt x="358" y="16"/>
                  </a:lnTo>
                  <a:lnTo>
                    <a:pt x="359" y="15"/>
                  </a:lnTo>
                  <a:lnTo>
                    <a:pt x="363" y="15"/>
                  </a:lnTo>
                  <a:lnTo>
                    <a:pt x="371" y="12"/>
                  </a:lnTo>
                  <a:lnTo>
                    <a:pt x="375" y="12"/>
                  </a:lnTo>
                  <a:lnTo>
                    <a:pt x="378" y="12"/>
                  </a:lnTo>
                  <a:lnTo>
                    <a:pt x="380" y="13"/>
                  </a:lnTo>
                  <a:lnTo>
                    <a:pt x="382" y="13"/>
                  </a:lnTo>
                  <a:lnTo>
                    <a:pt x="383" y="12"/>
                  </a:lnTo>
                  <a:lnTo>
                    <a:pt x="383" y="10"/>
                  </a:lnTo>
                  <a:lnTo>
                    <a:pt x="385" y="10"/>
                  </a:lnTo>
                  <a:lnTo>
                    <a:pt x="386" y="8"/>
                  </a:lnTo>
                  <a:lnTo>
                    <a:pt x="388" y="8"/>
                  </a:lnTo>
                  <a:lnTo>
                    <a:pt x="389" y="10"/>
                  </a:lnTo>
                  <a:lnTo>
                    <a:pt x="391" y="12"/>
                  </a:lnTo>
                  <a:lnTo>
                    <a:pt x="393" y="13"/>
                  </a:lnTo>
                  <a:lnTo>
                    <a:pt x="394" y="13"/>
                  </a:lnTo>
                  <a:lnTo>
                    <a:pt x="399" y="12"/>
                  </a:lnTo>
                  <a:lnTo>
                    <a:pt x="400" y="12"/>
                  </a:lnTo>
                  <a:lnTo>
                    <a:pt x="405" y="12"/>
                  </a:lnTo>
                  <a:lnTo>
                    <a:pt x="408" y="13"/>
                  </a:lnTo>
                  <a:lnTo>
                    <a:pt x="408" y="13"/>
                  </a:lnTo>
                  <a:lnTo>
                    <a:pt x="407" y="15"/>
                  </a:lnTo>
                  <a:lnTo>
                    <a:pt x="407" y="15"/>
                  </a:lnTo>
                  <a:lnTo>
                    <a:pt x="405" y="16"/>
                  </a:lnTo>
                  <a:lnTo>
                    <a:pt x="407" y="16"/>
                  </a:lnTo>
                  <a:lnTo>
                    <a:pt x="410" y="18"/>
                  </a:lnTo>
                  <a:lnTo>
                    <a:pt x="413" y="21"/>
                  </a:lnTo>
                  <a:lnTo>
                    <a:pt x="413" y="23"/>
                  </a:lnTo>
                  <a:lnTo>
                    <a:pt x="411" y="24"/>
                  </a:lnTo>
                  <a:lnTo>
                    <a:pt x="411" y="26"/>
                  </a:lnTo>
                  <a:lnTo>
                    <a:pt x="423" y="23"/>
                  </a:lnTo>
                  <a:lnTo>
                    <a:pt x="434" y="24"/>
                  </a:lnTo>
                  <a:lnTo>
                    <a:pt x="437" y="24"/>
                  </a:lnTo>
                  <a:lnTo>
                    <a:pt x="438" y="26"/>
                  </a:lnTo>
                  <a:lnTo>
                    <a:pt x="440" y="27"/>
                  </a:lnTo>
                  <a:lnTo>
                    <a:pt x="441" y="29"/>
                  </a:lnTo>
                  <a:lnTo>
                    <a:pt x="440" y="30"/>
                  </a:lnTo>
                  <a:lnTo>
                    <a:pt x="435" y="35"/>
                  </a:lnTo>
                  <a:lnTo>
                    <a:pt x="430" y="37"/>
                  </a:lnTo>
                  <a:lnTo>
                    <a:pt x="427" y="40"/>
                  </a:lnTo>
                  <a:lnTo>
                    <a:pt x="423" y="41"/>
                  </a:lnTo>
                  <a:lnTo>
                    <a:pt x="407" y="46"/>
                  </a:lnTo>
                  <a:lnTo>
                    <a:pt x="399" y="48"/>
                  </a:lnTo>
                  <a:lnTo>
                    <a:pt x="394" y="49"/>
                  </a:lnTo>
                  <a:lnTo>
                    <a:pt x="393" y="51"/>
                  </a:lnTo>
                  <a:lnTo>
                    <a:pt x="383" y="49"/>
                  </a:lnTo>
                  <a:lnTo>
                    <a:pt x="380" y="51"/>
                  </a:lnTo>
                  <a:lnTo>
                    <a:pt x="378" y="52"/>
                  </a:lnTo>
                  <a:lnTo>
                    <a:pt x="375" y="54"/>
                  </a:lnTo>
                  <a:lnTo>
                    <a:pt x="372" y="54"/>
                  </a:lnTo>
                  <a:lnTo>
                    <a:pt x="363" y="54"/>
                  </a:lnTo>
                  <a:lnTo>
                    <a:pt x="361" y="56"/>
                  </a:lnTo>
                  <a:lnTo>
                    <a:pt x="359" y="57"/>
                  </a:lnTo>
                  <a:lnTo>
                    <a:pt x="359" y="59"/>
                  </a:lnTo>
                  <a:lnTo>
                    <a:pt x="358" y="59"/>
                  </a:lnTo>
                  <a:lnTo>
                    <a:pt x="333" y="65"/>
                  </a:lnTo>
                  <a:lnTo>
                    <a:pt x="333" y="67"/>
                  </a:lnTo>
                  <a:lnTo>
                    <a:pt x="334" y="67"/>
                  </a:lnTo>
                  <a:lnTo>
                    <a:pt x="337" y="67"/>
                  </a:lnTo>
                  <a:lnTo>
                    <a:pt x="375" y="59"/>
                  </a:lnTo>
                  <a:lnTo>
                    <a:pt x="383" y="59"/>
                  </a:lnTo>
                  <a:lnTo>
                    <a:pt x="389" y="59"/>
                  </a:lnTo>
                  <a:lnTo>
                    <a:pt x="388" y="60"/>
                  </a:lnTo>
                  <a:lnTo>
                    <a:pt x="378" y="65"/>
                  </a:lnTo>
                  <a:lnTo>
                    <a:pt x="367" y="70"/>
                  </a:lnTo>
                  <a:lnTo>
                    <a:pt x="361" y="75"/>
                  </a:lnTo>
                  <a:lnTo>
                    <a:pt x="345" y="81"/>
                  </a:lnTo>
                  <a:lnTo>
                    <a:pt x="334" y="87"/>
                  </a:lnTo>
                  <a:lnTo>
                    <a:pt x="330" y="90"/>
                  </a:lnTo>
                  <a:lnTo>
                    <a:pt x="323" y="95"/>
                  </a:lnTo>
                  <a:lnTo>
                    <a:pt x="320" y="97"/>
                  </a:lnTo>
                  <a:lnTo>
                    <a:pt x="318" y="97"/>
                  </a:lnTo>
                  <a:lnTo>
                    <a:pt x="315" y="97"/>
                  </a:lnTo>
                  <a:lnTo>
                    <a:pt x="312" y="97"/>
                  </a:lnTo>
                  <a:lnTo>
                    <a:pt x="307" y="93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11" y="100"/>
                  </a:lnTo>
                  <a:lnTo>
                    <a:pt x="311" y="101"/>
                  </a:lnTo>
                  <a:lnTo>
                    <a:pt x="298" y="103"/>
                  </a:lnTo>
                  <a:lnTo>
                    <a:pt x="293" y="104"/>
                  </a:lnTo>
                  <a:lnTo>
                    <a:pt x="290" y="104"/>
                  </a:lnTo>
                  <a:lnTo>
                    <a:pt x="289" y="104"/>
                  </a:lnTo>
                  <a:lnTo>
                    <a:pt x="285" y="104"/>
                  </a:lnTo>
                  <a:lnTo>
                    <a:pt x="284" y="104"/>
                  </a:lnTo>
                  <a:lnTo>
                    <a:pt x="284" y="106"/>
                  </a:lnTo>
                  <a:lnTo>
                    <a:pt x="285" y="106"/>
                  </a:lnTo>
                  <a:lnTo>
                    <a:pt x="290" y="106"/>
                  </a:lnTo>
                  <a:lnTo>
                    <a:pt x="301" y="104"/>
                  </a:lnTo>
                  <a:lnTo>
                    <a:pt x="303" y="104"/>
                  </a:lnTo>
                  <a:lnTo>
                    <a:pt x="306" y="106"/>
                  </a:lnTo>
                  <a:lnTo>
                    <a:pt x="306" y="106"/>
                  </a:lnTo>
                  <a:lnTo>
                    <a:pt x="303" y="109"/>
                  </a:lnTo>
                  <a:lnTo>
                    <a:pt x="295" y="112"/>
                  </a:lnTo>
                  <a:lnTo>
                    <a:pt x="295" y="112"/>
                  </a:lnTo>
                  <a:lnTo>
                    <a:pt x="298" y="114"/>
                  </a:lnTo>
                  <a:lnTo>
                    <a:pt x="298" y="114"/>
                  </a:lnTo>
                  <a:lnTo>
                    <a:pt x="295" y="117"/>
                  </a:lnTo>
                  <a:lnTo>
                    <a:pt x="293" y="117"/>
                  </a:lnTo>
                  <a:lnTo>
                    <a:pt x="285" y="119"/>
                  </a:lnTo>
                  <a:lnTo>
                    <a:pt x="282" y="120"/>
                  </a:lnTo>
                  <a:lnTo>
                    <a:pt x="279" y="119"/>
                  </a:lnTo>
                  <a:lnTo>
                    <a:pt x="263" y="115"/>
                  </a:lnTo>
                  <a:lnTo>
                    <a:pt x="259" y="114"/>
                  </a:lnTo>
                  <a:lnTo>
                    <a:pt x="254" y="112"/>
                  </a:lnTo>
                  <a:lnTo>
                    <a:pt x="251" y="114"/>
                  </a:lnTo>
                  <a:lnTo>
                    <a:pt x="246" y="114"/>
                  </a:lnTo>
                  <a:lnTo>
                    <a:pt x="248" y="115"/>
                  </a:lnTo>
                  <a:lnTo>
                    <a:pt x="255" y="117"/>
                  </a:lnTo>
                  <a:lnTo>
                    <a:pt x="262" y="117"/>
                  </a:lnTo>
                  <a:lnTo>
                    <a:pt x="263" y="117"/>
                  </a:lnTo>
                  <a:lnTo>
                    <a:pt x="265" y="119"/>
                  </a:lnTo>
                  <a:lnTo>
                    <a:pt x="266" y="120"/>
                  </a:lnTo>
                  <a:lnTo>
                    <a:pt x="268" y="122"/>
                  </a:lnTo>
                  <a:lnTo>
                    <a:pt x="266" y="123"/>
                  </a:lnTo>
                  <a:lnTo>
                    <a:pt x="266" y="125"/>
                  </a:lnTo>
                  <a:lnTo>
                    <a:pt x="265" y="125"/>
                  </a:lnTo>
                  <a:lnTo>
                    <a:pt x="263" y="125"/>
                  </a:lnTo>
                  <a:lnTo>
                    <a:pt x="259" y="125"/>
                  </a:lnTo>
                  <a:lnTo>
                    <a:pt x="255" y="127"/>
                  </a:lnTo>
                  <a:lnTo>
                    <a:pt x="254" y="127"/>
                  </a:lnTo>
                  <a:lnTo>
                    <a:pt x="251" y="127"/>
                  </a:lnTo>
                  <a:lnTo>
                    <a:pt x="244" y="127"/>
                  </a:lnTo>
                  <a:lnTo>
                    <a:pt x="238" y="128"/>
                  </a:lnTo>
                  <a:lnTo>
                    <a:pt x="235" y="128"/>
                  </a:lnTo>
                  <a:lnTo>
                    <a:pt x="230" y="128"/>
                  </a:lnTo>
                  <a:lnTo>
                    <a:pt x="225" y="127"/>
                  </a:lnTo>
                  <a:lnTo>
                    <a:pt x="222" y="125"/>
                  </a:lnTo>
                  <a:lnTo>
                    <a:pt x="214" y="125"/>
                  </a:lnTo>
                  <a:lnTo>
                    <a:pt x="214" y="127"/>
                  </a:lnTo>
                  <a:lnTo>
                    <a:pt x="218" y="127"/>
                  </a:lnTo>
                  <a:lnTo>
                    <a:pt x="222" y="128"/>
                  </a:lnTo>
                  <a:lnTo>
                    <a:pt x="225" y="131"/>
                  </a:lnTo>
                  <a:lnTo>
                    <a:pt x="229" y="131"/>
                  </a:lnTo>
                  <a:lnTo>
                    <a:pt x="233" y="134"/>
                  </a:lnTo>
                  <a:lnTo>
                    <a:pt x="236" y="134"/>
                  </a:lnTo>
                  <a:lnTo>
                    <a:pt x="240" y="134"/>
                  </a:lnTo>
                  <a:lnTo>
                    <a:pt x="246" y="134"/>
                  </a:lnTo>
                  <a:lnTo>
                    <a:pt x="249" y="134"/>
                  </a:lnTo>
                  <a:lnTo>
                    <a:pt x="249" y="141"/>
                  </a:lnTo>
                  <a:lnTo>
                    <a:pt x="248" y="141"/>
                  </a:lnTo>
                  <a:lnTo>
                    <a:pt x="238" y="141"/>
                  </a:lnTo>
                  <a:lnTo>
                    <a:pt x="235" y="139"/>
                  </a:lnTo>
                  <a:lnTo>
                    <a:pt x="232" y="139"/>
                  </a:lnTo>
                  <a:lnTo>
                    <a:pt x="229" y="138"/>
                  </a:lnTo>
                  <a:lnTo>
                    <a:pt x="225" y="139"/>
                  </a:lnTo>
                  <a:lnTo>
                    <a:pt x="222" y="139"/>
                  </a:lnTo>
                  <a:lnTo>
                    <a:pt x="219" y="139"/>
                  </a:lnTo>
                  <a:lnTo>
                    <a:pt x="216" y="139"/>
                  </a:lnTo>
                  <a:lnTo>
                    <a:pt x="207" y="139"/>
                  </a:lnTo>
                  <a:lnTo>
                    <a:pt x="202" y="139"/>
                  </a:lnTo>
                  <a:lnTo>
                    <a:pt x="199" y="139"/>
                  </a:lnTo>
                  <a:lnTo>
                    <a:pt x="194" y="139"/>
                  </a:lnTo>
                  <a:lnTo>
                    <a:pt x="189" y="139"/>
                  </a:lnTo>
                  <a:lnTo>
                    <a:pt x="191" y="141"/>
                  </a:lnTo>
                  <a:lnTo>
                    <a:pt x="192" y="141"/>
                  </a:lnTo>
                  <a:lnTo>
                    <a:pt x="195" y="141"/>
                  </a:lnTo>
                  <a:lnTo>
                    <a:pt x="197" y="142"/>
                  </a:lnTo>
                  <a:lnTo>
                    <a:pt x="200" y="144"/>
                  </a:lnTo>
                  <a:lnTo>
                    <a:pt x="202" y="144"/>
                  </a:lnTo>
                  <a:lnTo>
                    <a:pt x="205" y="142"/>
                  </a:lnTo>
                  <a:lnTo>
                    <a:pt x="214" y="141"/>
                  </a:lnTo>
                  <a:lnTo>
                    <a:pt x="219" y="141"/>
                  </a:lnTo>
                  <a:lnTo>
                    <a:pt x="224" y="142"/>
                  </a:lnTo>
                  <a:lnTo>
                    <a:pt x="225" y="142"/>
                  </a:lnTo>
                  <a:lnTo>
                    <a:pt x="227" y="142"/>
                  </a:lnTo>
                  <a:lnTo>
                    <a:pt x="230" y="145"/>
                  </a:lnTo>
                  <a:lnTo>
                    <a:pt x="236" y="145"/>
                  </a:lnTo>
                  <a:lnTo>
                    <a:pt x="240" y="147"/>
                  </a:lnTo>
                  <a:lnTo>
                    <a:pt x="248" y="150"/>
                  </a:lnTo>
                  <a:lnTo>
                    <a:pt x="249" y="150"/>
                  </a:lnTo>
                  <a:lnTo>
                    <a:pt x="249" y="150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43" y="156"/>
                  </a:lnTo>
                  <a:lnTo>
                    <a:pt x="236" y="156"/>
                  </a:lnTo>
                  <a:lnTo>
                    <a:pt x="227" y="156"/>
                  </a:lnTo>
                  <a:lnTo>
                    <a:pt x="222" y="156"/>
                  </a:lnTo>
                  <a:lnTo>
                    <a:pt x="221" y="158"/>
                  </a:lnTo>
                  <a:lnTo>
                    <a:pt x="225" y="158"/>
                  </a:lnTo>
                  <a:lnTo>
                    <a:pt x="235" y="161"/>
                  </a:lnTo>
                  <a:lnTo>
                    <a:pt x="238" y="163"/>
                  </a:lnTo>
                  <a:lnTo>
                    <a:pt x="238" y="163"/>
                  </a:lnTo>
                  <a:lnTo>
                    <a:pt x="233" y="166"/>
                  </a:lnTo>
                  <a:lnTo>
                    <a:pt x="229" y="174"/>
                  </a:lnTo>
                  <a:lnTo>
                    <a:pt x="227" y="174"/>
                  </a:lnTo>
                  <a:lnTo>
                    <a:pt x="225" y="174"/>
                  </a:lnTo>
                  <a:lnTo>
                    <a:pt x="222" y="174"/>
                  </a:lnTo>
                  <a:lnTo>
                    <a:pt x="218" y="175"/>
                  </a:lnTo>
                  <a:lnTo>
                    <a:pt x="213" y="175"/>
                  </a:lnTo>
                  <a:lnTo>
                    <a:pt x="207" y="175"/>
                  </a:lnTo>
                  <a:lnTo>
                    <a:pt x="199" y="175"/>
                  </a:lnTo>
                  <a:lnTo>
                    <a:pt x="197" y="177"/>
                  </a:lnTo>
                  <a:lnTo>
                    <a:pt x="197" y="179"/>
                  </a:lnTo>
                  <a:lnTo>
                    <a:pt x="197" y="182"/>
                  </a:lnTo>
                  <a:lnTo>
                    <a:pt x="197" y="185"/>
                  </a:lnTo>
                  <a:lnTo>
                    <a:pt x="197" y="188"/>
                  </a:lnTo>
                  <a:lnTo>
                    <a:pt x="195" y="190"/>
                  </a:lnTo>
                  <a:lnTo>
                    <a:pt x="194" y="191"/>
                  </a:lnTo>
                  <a:lnTo>
                    <a:pt x="191" y="193"/>
                  </a:lnTo>
                  <a:lnTo>
                    <a:pt x="188" y="194"/>
                  </a:lnTo>
                  <a:lnTo>
                    <a:pt x="186" y="194"/>
                  </a:lnTo>
                  <a:lnTo>
                    <a:pt x="181" y="194"/>
                  </a:lnTo>
                  <a:lnTo>
                    <a:pt x="170" y="196"/>
                  </a:lnTo>
                  <a:lnTo>
                    <a:pt x="166" y="196"/>
                  </a:lnTo>
                  <a:lnTo>
                    <a:pt x="161" y="194"/>
                  </a:lnTo>
                  <a:lnTo>
                    <a:pt x="156" y="193"/>
                  </a:lnTo>
                  <a:lnTo>
                    <a:pt x="150" y="190"/>
                  </a:lnTo>
                  <a:lnTo>
                    <a:pt x="147" y="188"/>
                  </a:lnTo>
                  <a:lnTo>
                    <a:pt x="145" y="188"/>
                  </a:lnTo>
                  <a:lnTo>
                    <a:pt x="145" y="190"/>
                  </a:lnTo>
                  <a:lnTo>
                    <a:pt x="148" y="191"/>
                  </a:lnTo>
                  <a:lnTo>
                    <a:pt x="150" y="193"/>
                  </a:lnTo>
                  <a:lnTo>
                    <a:pt x="151" y="193"/>
                  </a:lnTo>
                  <a:lnTo>
                    <a:pt x="150" y="194"/>
                  </a:lnTo>
                  <a:lnTo>
                    <a:pt x="147" y="194"/>
                  </a:lnTo>
                  <a:lnTo>
                    <a:pt x="143" y="196"/>
                  </a:lnTo>
                  <a:lnTo>
                    <a:pt x="140" y="196"/>
                  </a:lnTo>
                  <a:lnTo>
                    <a:pt x="139" y="196"/>
                  </a:lnTo>
                  <a:lnTo>
                    <a:pt x="140" y="197"/>
                  </a:lnTo>
                  <a:lnTo>
                    <a:pt x="143" y="197"/>
                  </a:lnTo>
                  <a:lnTo>
                    <a:pt x="143" y="197"/>
                  </a:lnTo>
                  <a:lnTo>
                    <a:pt x="147" y="197"/>
                  </a:lnTo>
                  <a:lnTo>
                    <a:pt x="151" y="196"/>
                  </a:lnTo>
                  <a:lnTo>
                    <a:pt x="153" y="196"/>
                  </a:lnTo>
                  <a:lnTo>
                    <a:pt x="158" y="196"/>
                  </a:lnTo>
                  <a:lnTo>
                    <a:pt x="159" y="197"/>
                  </a:lnTo>
                  <a:lnTo>
                    <a:pt x="166" y="199"/>
                  </a:lnTo>
                  <a:lnTo>
                    <a:pt x="166" y="201"/>
                  </a:lnTo>
                  <a:lnTo>
                    <a:pt x="170" y="199"/>
                  </a:lnTo>
                  <a:lnTo>
                    <a:pt x="177" y="199"/>
                  </a:lnTo>
                  <a:lnTo>
                    <a:pt x="178" y="199"/>
                  </a:lnTo>
                  <a:lnTo>
                    <a:pt x="180" y="202"/>
                  </a:lnTo>
                  <a:lnTo>
                    <a:pt x="180" y="204"/>
                  </a:lnTo>
                  <a:lnTo>
                    <a:pt x="180" y="205"/>
                  </a:lnTo>
                  <a:lnTo>
                    <a:pt x="181" y="207"/>
                  </a:lnTo>
                  <a:lnTo>
                    <a:pt x="184" y="207"/>
                  </a:lnTo>
                  <a:lnTo>
                    <a:pt x="186" y="208"/>
                  </a:lnTo>
                  <a:lnTo>
                    <a:pt x="189" y="207"/>
                  </a:lnTo>
                  <a:lnTo>
                    <a:pt x="192" y="205"/>
                  </a:lnTo>
                  <a:lnTo>
                    <a:pt x="192" y="205"/>
                  </a:lnTo>
                  <a:lnTo>
                    <a:pt x="194" y="205"/>
                  </a:lnTo>
                  <a:lnTo>
                    <a:pt x="195" y="207"/>
                  </a:lnTo>
                  <a:lnTo>
                    <a:pt x="199" y="208"/>
                  </a:lnTo>
                  <a:lnTo>
                    <a:pt x="199" y="212"/>
                  </a:lnTo>
                  <a:lnTo>
                    <a:pt x="197" y="215"/>
                  </a:lnTo>
                  <a:lnTo>
                    <a:pt x="194" y="218"/>
                  </a:lnTo>
                  <a:lnTo>
                    <a:pt x="184" y="221"/>
                  </a:lnTo>
                  <a:lnTo>
                    <a:pt x="181" y="223"/>
                  </a:lnTo>
                  <a:lnTo>
                    <a:pt x="180" y="224"/>
                  </a:lnTo>
                  <a:lnTo>
                    <a:pt x="177" y="226"/>
                  </a:lnTo>
                  <a:lnTo>
                    <a:pt x="170" y="227"/>
                  </a:lnTo>
                  <a:lnTo>
                    <a:pt x="167" y="227"/>
                  </a:lnTo>
                  <a:lnTo>
                    <a:pt x="159" y="229"/>
                  </a:lnTo>
                  <a:lnTo>
                    <a:pt x="158" y="229"/>
                  </a:lnTo>
                  <a:lnTo>
                    <a:pt x="156" y="229"/>
                  </a:lnTo>
                  <a:lnTo>
                    <a:pt x="154" y="227"/>
                  </a:lnTo>
                  <a:lnTo>
                    <a:pt x="156" y="226"/>
                  </a:lnTo>
                  <a:lnTo>
                    <a:pt x="156" y="224"/>
                  </a:lnTo>
                  <a:lnTo>
                    <a:pt x="158" y="224"/>
                  </a:lnTo>
                  <a:lnTo>
                    <a:pt x="158" y="223"/>
                  </a:lnTo>
                  <a:lnTo>
                    <a:pt x="154" y="221"/>
                  </a:lnTo>
                  <a:lnTo>
                    <a:pt x="154" y="219"/>
                  </a:lnTo>
                  <a:lnTo>
                    <a:pt x="153" y="219"/>
                  </a:lnTo>
                  <a:lnTo>
                    <a:pt x="150" y="219"/>
                  </a:lnTo>
                  <a:lnTo>
                    <a:pt x="148" y="219"/>
                  </a:lnTo>
                  <a:lnTo>
                    <a:pt x="147" y="219"/>
                  </a:lnTo>
                  <a:lnTo>
                    <a:pt x="145" y="219"/>
                  </a:lnTo>
                  <a:lnTo>
                    <a:pt x="143" y="219"/>
                  </a:lnTo>
                  <a:lnTo>
                    <a:pt x="140" y="216"/>
                  </a:lnTo>
                  <a:lnTo>
                    <a:pt x="139" y="215"/>
                  </a:lnTo>
                  <a:lnTo>
                    <a:pt x="137" y="215"/>
                  </a:lnTo>
                  <a:lnTo>
                    <a:pt x="136" y="215"/>
                  </a:lnTo>
                  <a:lnTo>
                    <a:pt x="134" y="213"/>
                  </a:lnTo>
                  <a:lnTo>
                    <a:pt x="132" y="213"/>
                  </a:lnTo>
                  <a:lnTo>
                    <a:pt x="134" y="213"/>
                  </a:lnTo>
                  <a:lnTo>
                    <a:pt x="136" y="215"/>
                  </a:lnTo>
                  <a:lnTo>
                    <a:pt x="137" y="218"/>
                  </a:lnTo>
                  <a:lnTo>
                    <a:pt x="137" y="219"/>
                  </a:lnTo>
                  <a:lnTo>
                    <a:pt x="137" y="221"/>
                  </a:lnTo>
                  <a:lnTo>
                    <a:pt x="120" y="221"/>
                  </a:lnTo>
                  <a:lnTo>
                    <a:pt x="113" y="221"/>
                  </a:lnTo>
                  <a:lnTo>
                    <a:pt x="112" y="219"/>
                  </a:lnTo>
                  <a:lnTo>
                    <a:pt x="109" y="215"/>
                  </a:lnTo>
                  <a:lnTo>
                    <a:pt x="107" y="224"/>
                  </a:lnTo>
                  <a:lnTo>
                    <a:pt x="95" y="226"/>
                  </a:lnTo>
                  <a:lnTo>
                    <a:pt x="91" y="226"/>
                  </a:lnTo>
                  <a:lnTo>
                    <a:pt x="87" y="224"/>
                  </a:lnTo>
                  <a:lnTo>
                    <a:pt x="80" y="221"/>
                  </a:lnTo>
                  <a:lnTo>
                    <a:pt x="79" y="219"/>
                  </a:lnTo>
                  <a:lnTo>
                    <a:pt x="77" y="218"/>
                  </a:lnTo>
                  <a:lnTo>
                    <a:pt x="77" y="216"/>
                  </a:lnTo>
                  <a:lnTo>
                    <a:pt x="76" y="216"/>
                  </a:lnTo>
                  <a:lnTo>
                    <a:pt x="74" y="219"/>
                  </a:lnTo>
                  <a:lnTo>
                    <a:pt x="72" y="223"/>
                  </a:lnTo>
                  <a:lnTo>
                    <a:pt x="68" y="223"/>
                  </a:lnTo>
                  <a:lnTo>
                    <a:pt x="63" y="221"/>
                  </a:lnTo>
                  <a:lnTo>
                    <a:pt x="61" y="216"/>
                  </a:lnTo>
                  <a:lnTo>
                    <a:pt x="61" y="223"/>
                  </a:lnTo>
                  <a:lnTo>
                    <a:pt x="52" y="223"/>
                  </a:lnTo>
                  <a:lnTo>
                    <a:pt x="47" y="223"/>
                  </a:lnTo>
                  <a:lnTo>
                    <a:pt x="47" y="216"/>
                  </a:lnTo>
                  <a:lnTo>
                    <a:pt x="46" y="212"/>
                  </a:lnTo>
                  <a:lnTo>
                    <a:pt x="44" y="215"/>
                  </a:lnTo>
                  <a:lnTo>
                    <a:pt x="46" y="218"/>
                  </a:lnTo>
                  <a:lnTo>
                    <a:pt x="46" y="223"/>
                  </a:lnTo>
                  <a:lnTo>
                    <a:pt x="43" y="221"/>
                  </a:lnTo>
                  <a:lnTo>
                    <a:pt x="33" y="221"/>
                  </a:lnTo>
                  <a:lnTo>
                    <a:pt x="31" y="219"/>
                  </a:lnTo>
                  <a:lnTo>
                    <a:pt x="31" y="215"/>
                  </a:lnTo>
                  <a:lnTo>
                    <a:pt x="31" y="210"/>
                  </a:lnTo>
                  <a:lnTo>
                    <a:pt x="43" y="205"/>
                  </a:lnTo>
                  <a:lnTo>
                    <a:pt x="46" y="202"/>
                  </a:lnTo>
                  <a:lnTo>
                    <a:pt x="47" y="201"/>
                  </a:lnTo>
                  <a:lnTo>
                    <a:pt x="52" y="201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8" y="199"/>
                  </a:lnTo>
                  <a:lnTo>
                    <a:pt x="71" y="199"/>
                  </a:lnTo>
                  <a:lnTo>
                    <a:pt x="71" y="199"/>
                  </a:lnTo>
                  <a:lnTo>
                    <a:pt x="69" y="199"/>
                  </a:lnTo>
                  <a:lnTo>
                    <a:pt x="66" y="194"/>
                  </a:lnTo>
                  <a:lnTo>
                    <a:pt x="66" y="194"/>
                  </a:lnTo>
                  <a:lnTo>
                    <a:pt x="65" y="194"/>
                  </a:lnTo>
                  <a:lnTo>
                    <a:pt x="61" y="194"/>
                  </a:lnTo>
                  <a:lnTo>
                    <a:pt x="60" y="193"/>
                  </a:lnTo>
                  <a:lnTo>
                    <a:pt x="58" y="191"/>
                  </a:lnTo>
                  <a:lnTo>
                    <a:pt x="57" y="190"/>
                  </a:lnTo>
                  <a:lnTo>
                    <a:pt x="55" y="186"/>
                  </a:lnTo>
                  <a:lnTo>
                    <a:pt x="52" y="182"/>
                  </a:lnTo>
                  <a:lnTo>
                    <a:pt x="54" y="180"/>
                  </a:lnTo>
                  <a:lnTo>
                    <a:pt x="57" y="179"/>
                  </a:lnTo>
                  <a:lnTo>
                    <a:pt x="61" y="177"/>
                  </a:lnTo>
                  <a:lnTo>
                    <a:pt x="65" y="177"/>
                  </a:lnTo>
                  <a:lnTo>
                    <a:pt x="68" y="177"/>
                  </a:lnTo>
                  <a:lnTo>
                    <a:pt x="71" y="179"/>
                  </a:lnTo>
                  <a:lnTo>
                    <a:pt x="77" y="180"/>
                  </a:lnTo>
                  <a:lnTo>
                    <a:pt x="80" y="182"/>
                  </a:lnTo>
                  <a:lnTo>
                    <a:pt x="84" y="185"/>
                  </a:lnTo>
                  <a:lnTo>
                    <a:pt x="87" y="188"/>
                  </a:lnTo>
                  <a:lnTo>
                    <a:pt x="88" y="190"/>
                  </a:lnTo>
                  <a:lnTo>
                    <a:pt x="98" y="193"/>
                  </a:lnTo>
                  <a:lnTo>
                    <a:pt x="101" y="193"/>
                  </a:lnTo>
                  <a:lnTo>
                    <a:pt x="104" y="193"/>
                  </a:lnTo>
                  <a:lnTo>
                    <a:pt x="112" y="193"/>
                  </a:lnTo>
                  <a:lnTo>
                    <a:pt x="115" y="191"/>
                  </a:lnTo>
                  <a:lnTo>
                    <a:pt x="117" y="191"/>
                  </a:lnTo>
                  <a:lnTo>
                    <a:pt x="118" y="190"/>
                  </a:lnTo>
                  <a:lnTo>
                    <a:pt x="120" y="188"/>
                  </a:lnTo>
                  <a:lnTo>
                    <a:pt x="123" y="186"/>
                  </a:lnTo>
                  <a:lnTo>
                    <a:pt x="128" y="182"/>
                  </a:lnTo>
                  <a:lnTo>
                    <a:pt x="131" y="179"/>
                  </a:lnTo>
                  <a:lnTo>
                    <a:pt x="131" y="177"/>
                  </a:lnTo>
                  <a:lnTo>
                    <a:pt x="131" y="175"/>
                  </a:lnTo>
                  <a:lnTo>
                    <a:pt x="132" y="174"/>
                  </a:lnTo>
                  <a:lnTo>
                    <a:pt x="131" y="175"/>
                  </a:lnTo>
                  <a:lnTo>
                    <a:pt x="121" y="183"/>
                  </a:lnTo>
                  <a:lnTo>
                    <a:pt x="120" y="185"/>
                  </a:lnTo>
                  <a:lnTo>
                    <a:pt x="115" y="188"/>
                  </a:lnTo>
                  <a:lnTo>
                    <a:pt x="112" y="188"/>
                  </a:lnTo>
                  <a:lnTo>
                    <a:pt x="109" y="188"/>
                  </a:lnTo>
                  <a:lnTo>
                    <a:pt x="104" y="186"/>
                  </a:lnTo>
                  <a:lnTo>
                    <a:pt x="99" y="190"/>
                  </a:lnTo>
                  <a:lnTo>
                    <a:pt x="96" y="188"/>
                  </a:lnTo>
                  <a:lnTo>
                    <a:pt x="93" y="188"/>
                  </a:lnTo>
                  <a:lnTo>
                    <a:pt x="93" y="180"/>
                  </a:lnTo>
                  <a:lnTo>
                    <a:pt x="90" y="175"/>
                  </a:lnTo>
                  <a:lnTo>
                    <a:pt x="93" y="174"/>
                  </a:lnTo>
                  <a:lnTo>
                    <a:pt x="96" y="172"/>
                  </a:lnTo>
                  <a:lnTo>
                    <a:pt x="102" y="167"/>
                  </a:lnTo>
                  <a:lnTo>
                    <a:pt x="104" y="167"/>
                  </a:lnTo>
                  <a:lnTo>
                    <a:pt x="109" y="167"/>
                  </a:lnTo>
                  <a:lnTo>
                    <a:pt x="106" y="167"/>
                  </a:lnTo>
                  <a:lnTo>
                    <a:pt x="104" y="166"/>
                  </a:lnTo>
                  <a:lnTo>
                    <a:pt x="98" y="166"/>
                  </a:lnTo>
                  <a:lnTo>
                    <a:pt x="101" y="156"/>
                  </a:lnTo>
                  <a:lnTo>
                    <a:pt x="96" y="164"/>
                  </a:lnTo>
                  <a:lnTo>
                    <a:pt x="93" y="167"/>
                  </a:lnTo>
                  <a:lnTo>
                    <a:pt x="91" y="169"/>
                  </a:lnTo>
                  <a:lnTo>
                    <a:pt x="88" y="171"/>
                  </a:lnTo>
                  <a:lnTo>
                    <a:pt x="79" y="171"/>
                  </a:lnTo>
                  <a:lnTo>
                    <a:pt x="82" y="167"/>
                  </a:lnTo>
                  <a:lnTo>
                    <a:pt x="84" y="163"/>
                  </a:lnTo>
                  <a:lnTo>
                    <a:pt x="82" y="164"/>
                  </a:lnTo>
                  <a:lnTo>
                    <a:pt x="76" y="167"/>
                  </a:lnTo>
                  <a:lnTo>
                    <a:pt x="72" y="169"/>
                  </a:lnTo>
                  <a:lnTo>
                    <a:pt x="69" y="169"/>
                  </a:lnTo>
                  <a:lnTo>
                    <a:pt x="63" y="169"/>
                  </a:lnTo>
                  <a:lnTo>
                    <a:pt x="60" y="167"/>
                  </a:lnTo>
                  <a:lnTo>
                    <a:pt x="61" y="164"/>
                  </a:lnTo>
                  <a:lnTo>
                    <a:pt x="61" y="160"/>
                  </a:lnTo>
                  <a:lnTo>
                    <a:pt x="63" y="158"/>
                  </a:lnTo>
                  <a:lnTo>
                    <a:pt x="66" y="156"/>
                  </a:lnTo>
                  <a:lnTo>
                    <a:pt x="69" y="152"/>
                  </a:lnTo>
                  <a:lnTo>
                    <a:pt x="71" y="149"/>
                  </a:lnTo>
                  <a:lnTo>
                    <a:pt x="79" y="147"/>
                  </a:lnTo>
                  <a:lnTo>
                    <a:pt x="87" y="147"/>
                  </a:lnTo>
                  <a:lnTo>
                    <a:pt x="93" y="145"/>
                  </a:lnTo>
                  <a:lnTo>
                    <a:pt x="98" y="144"/>
                  </a:lnTo>
                  <a:lnTo>
                    <a:pt x="99" y="145"/>
                  </a:lnTo>
                  <a:lnTo>
                    <a:pt x="113" y="147"/>
                  </a:lnTo>
                  <a:lnTo>
                    <a:pt x="118" y="149"/>
                  </a:lnTo>
                  <a:lnTo>
                    <a:pt x="120" y="149"/>
                  </a:lnTo>
                  <a:lnTo>
                    <a:pt x="121" y="149"/>
                  </a:lnTo>
                  <a:lnTo>
                    <a:pt x="125" y="149"/>
                  </a:lnTo>
                  <a:lnTo>
                    <a:pt x="126" y="147"/>
                  </a:lnTo>
                  <a:lnTo>
                    <a:pt x="134" y="147"/>
                  </a:lnTo>
                  <a:lnTo>
                    <a:pt x="136" y="147"/>
                  </a:lnTo>
                  <a:lnTo>
                    <a:pt x="139" y="145"/>
                  </a:lnTo>
                  <a:lnTo>
                    <a:pt x="140" y="145"/>
                  </a:lnTo>
                  <a:lnTo>
                    <a:pt x="143" y="144"/>
                  </a:lnTo>
                  <a:lnTo>
                    <a:pt x="143" y="142"/>
                  </a:lnTo>
                  <a:lnTo>
                    <a:pt x="142" y="142"/>
                  </a:lnTo>
                  <a:lnTo>
                    <a:pt x="140" y="142"/>
                  </a:lnTo>
                  <a:lnTo>
                    <a:pt x="137" y="144"/>
                  </a:lnTo>
                  <a:lnTo>
                    <a:pt x="134" y="145"/>
                  </a:lnTo>
                  <a:lnTo>
                    <a:pt x="131" y="145"/>
                  </a:lnTo>
                  <a:lnTo>
                    <a:pt x="125" y="144"/>
                  </a:lnTo>
                  <a:lnTo>
                    <a:pt x="115" y="144"/>
                  </a:lnTo>
                  <a:lnTo>
                    <a:pt x="109" y="142"/>
                  </a:lnTo>
                  <a:lnTo>
                    <a:pt x="107" y="142"/>
                  </a:lnTo>
                  <a:lnTo>
                    <a:pt x="106" y="142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6" y="138"/>
                  </a:lnTo>
                  <a:lnTo>
                    <a:pt x="107" y="138"/>
                  </a:lnTo>
                  <a:lnTo>
                    <a:pt x="110" y="139"/>
                  </a:lnTo>
                  <a:lnTo>
                    <a:pt x="113" y="139"/>
                  </a:lnTo>
                  <a:lnTo>
                    <a:pt x="118" y="141"/>
                  </a:lnTo>
                  <a:lnTo>
                    <a:pt x="117" y="139"/>
                  </a:lnTo>
                  <a:lnTo>
                    <a:pt x="112" y="136"/>
                  </a:lnTo>
                  <a:lnTo>
                    <a:pt x="109" y="134"/>
                  </a:lnTo>
                  <a:lnTo>
                    <a:pt x="106" y="131"/>
                  </a:lnTo>
                  <a:lnTo>
                    <a:pt x="104" y="130"/>
                  </a:lnTo>
                  <a:lnTo>
                    <a:pt x="99" y="125"/>
                  </a:lnTo>
                  <a:lnTo>
                    <a:pt x="96" y="122"/>
                  </a:lnTo>
                  <a:lnTo>
                    <a:pt x="93" y="120"/>
                  </a:lnTo>
                  <a:lnTo>
                    <a:pt x="90" y="119"/>
                  </a:lnTo>
                  <a:lnTo>
                    <a:pt x="82" y="119"/>
                  </a:lnTo>
                  <a:lnTo>
                    <a:pt x="80" y="117"/>
                  </a:lnTo>
                  <a:lnTo>
                    <a:pt x="77" y="114"/>
                  </a:lnTo>
                  <a:lnTo>
                    <a:pt x="76" y="109"/>
                  </a:lnTo>
                  <a:lnTo>
                    <a:pt x="74" y="104"/>
                  </a:lnTo>
                  <a:lnTo>
                    <a:pt x="76" y="101"/>
                  </a:lnTo>
                  <a:lnTo>
                    <a:pt x="79" y="98"/>
                  </a:lnTo>
                  <a:lnTo>
                    <a:pt x="95" y="100"/>
                  </a:lnTo>
                  <a:lnTo>
                    <a:pt x="102" y="100"/>
                  </a:lnTo>
                  <a:lnTo>
                    <a:pt x="110" y="100"/>
                  </a:lnTo>
                  <a:lnTo>
                    <a:pt x="115" y="101"/>
                  </a:lnTo>
                  <a:lnTo>
                    <a:pt x="121" y="104"/>
                  </a:lnTo>
                  <a:lnTo>
                    <a:pt x="126" y="108"/>
                  </a:lnTo>
                  <a:lnTo>
                    <a:pt x="131" y="109"/>
                  </a:lnTo>
                  <a:lnTo>
                    <a:pt x="136" y="112"/>
                  </a:lnTo>
                  <a:lnTo>
                    <a:pt x="140" y="115"/>
                  </a:lnTo>
                  <a:lnTo>
                    <a:pt x="142" y="119"/>
                  </a:lnTo>
                  <a:lnTo>
                    <a:pt x="145" y="120"/>
                  </a:lnTo>
                  <a:lnTo>
                    <a:pt x="148" y="120"/>
                  </a:lnTo>
                  <a:lnTo>
                    <a:pt x="154" y="122"/>
                  </a:lnTo>
                  <a:lnTo>
                    <a:pt x="159" y="122"/>
                  </a:lnTo>
                  <a:lnTo>
                    <a:pt x="162" y="122"/>
                  </a:lnTo>
                  <a:lnTo>
                    <a:pt x="166" y="122"/>
                  </a:lnTo>
                  <a:lnTo>
                    <a:pt x="167" y="120"/>
                  </a:lnTo>
                  <a:lnTo>
                    <a:pt x="166" y="120"/>
                  </a:lnTo>
                  <a:lnTo>
                    <a:pt x="159" y="120"/>
                  </a:lnTo>
                  <a:lnTo>
                    <a:pt x="154" y="119"/>
                  </a:lnTo>
                  <a:lnTo>
                    <a:pt x="153" y="119"/>
                  </a:lnTo>
                  <a:lnTo>
                    <a:pt x="150" y="115"/>
                  </a:lnTo>
                  <a:lnTo>
                    <a:pt x="145" y="112"/>
                  </a:lnTo>
                  <a:lnTo>
                    <a:pt x="142" y="111"/>
                  </a:lnTo>
                  <a:lnTo>
                    <a:pt x="136" y="108"/>
                  </a:lnTo>
                  <a:lnTo>
                    <a:pt x="131" y="103"/>
                  </a:lnTo>
                  <a:lnTo>
                    <a:pt x="126" y="100"/>
                  </a:lnTo>
                  <a:lnTo>
                    <a:pt x="126" y="98"/>
                  </a:lnTo>
                  <a:lnTo>
                    <a:pt x="129" y="97"/>
                  </a:lnTo>
                  <a:lnTo>
                    <a:pt x="132" y="97"/>
                  </a:lnTo>
                  <a:lnTo>
                    <a:pt x="154" y="95"/>
                  </a:lnTo>
                  <a:lnTo>
                    <a:pt x="169" y="92"/>
                  </a:lnTo>
                  <a:lnTo>
                    <a:pt x="173" y="89"/>
                  </a:lnTo>
                  <a:lnTo>
                    <a:pt x="175" y="87"/>
                  </a:lnTo>
                  <a:lnTo>
                    <a:pt x="192" y="82"/>
                  </a:lnTo>
                  <a:lnTo>
                    <a:pt x="205" y="81"/>
                  </a:lnTo>
                  <a:lnTo>
                    <a:pt x="210" y="81"/>
                  </a:lnTo>
                  <a:lnTo>
                    <a:pt x="214" y="81"/>
                  </a:lnTo>
                  <a:lnTo>
                    <a:pt x="214" y="79"/>
                  </a:lnTo>
                  <a:lnTo>
                    <a:pt x="211" y="79"/>
                  </a:lnTo>
                  <a:lnTo>
                    <a:pt x="207" y="79"/>
                  </a:lnTo>
                  <a:lnTo>
                    <a:pt x="199" y="79"/>
                  </a:lnTo>
                  <a:lnTo>
                    <a:pt x="191" y="78"/>
                  </a:lnTo>
                  <a:lnTo>
                    <a:pt x="188" y="78"/>
                  </a:lnTo>
                  <a:lnTo>
                    <a:pt x="188" y="76"/>
                  </a:lnTo>
                  <a:lnTo>
                    <a:pt x="189" y="75"/>
                  </a:lnTo>
                  <a:lnTo>
                    <a:pt x="191" y="71"/>
                  </a:lnTo>
                  <a:lnTo>
                    <a:pt x="194" y="70"/>
                  </a:lnTo>
                  <a:lnTo>
                    <a:pt x="205" y="65"/>
                  </a:lnTo>
                  <a:lnTo>
                    <a:pt x="213" y="62"/>
                  </a:lnTo>
                  <a:lnTo>
                    <a:pt x="214" y="60"/>
                  </a:lnTo>
                  <a:lnTo>
                    <a:pt x="199" y="64"/>
                  </a:lnTo>
                  <a:lnTo>
                    <a:pt x="192" y="67"/>
                  </a:lnTo>
                  <a:lnTo>
                    <a:pt x="188" y="70"/>
                  </a:lnTo>
                  <a:lnTo>
                    <a:pt x="184" y="71"/>
                  </a:lnTo>
                  <a:lnTo>
                    <a:pt x="183" y="71"/>
                  </a:lnTo>
                  <a:lnTo>
                    <a:pt x="181" y="71"/>
                  </a:lnTo>
                  <a:lnTo>
                    <a:pt x="180" y="73"/>
                  </a:lnTo>
                  <a:lnTo>
                    <a:pt x="178" y="75"/>
                  </a:lnTo>
                  <a:lnTo>
                    <a:pt x="177" y="76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1"/>
                  </a:lnTo>
                  <a:lnTo>
                    <a:pt x="167" y="84"/>
                  </a:lnTo>
                  <a:lnTo>
                    <a:pt x="154" y="87"/>
                  </a:lnTo>
                  <a:lnTo>
                    <a:pt x="150" y="89"/>
                  </a:lnTo>
                  <a:lnTo>
                    <a:pt x="147" y="89"/>
                  </a:lnTo>
                  <a:lnTo>
                    <a:pt x="136" y="90"/>
                  </a:lnTo>
                  <a:lnTo>
                    <a:pt x="131" y="90"/>
                  </a:lnTo>
                  <a:lnTo>
                    <a:pt x="128" y="90"/>
                  </a:lnTo>
                  <a:lnTo>
                    <a:pt x="129" y="89"/>
                  </a:lnTo>
                  <a:lnTo>
                    <a:pt x="136" y="84"/>
                  </a:lnTo>
                  <a:lnTo>
                    <a:pt x="137" y="84"/>
                  </a:lnTo>
                  <a:lnTo>
                    <a:pt x="132" y="84"/>
                  </a:lnTo>
                  <a:lnTo>
                    <a:pt x="129" y="84"/>
                  </a:lnTo>
                  <a:lnTo>
                    <a:pt x="120" y="86"/>
                  </a:lnTo>
                  <a:lnTo>
                    <a:pt x="117" y="87"/>
                  </a:lnTo>
                  <a:lnTo>
                    <a:pt x="113" y="89"/>
                  </a:lnTo>
                  <a:lnTo>
                    <a:pt x="110" y="90"/>
                  </a:lnTo>
                  <a:lnTo>
                    <a:pt x="109" y="92"/>
                  </a:lnTo>
                  <a:lnTo>
                    <a:pt x="106" y="92"/>
                  </a:lnTo>
                  <a:lnTo>
                    <a:pt x="95" y="92"/>
                  </a:lnTo>
                  <a:lnTo>
                    <a:pt x="93" y="92"/>
                  </a:lnTo>
                  <a:lnTo>
                    <a:pt x="87" y="90"/>
                  </a:lnTo>
                  <a:lnTo>
                    <a:pt x="80" y="90"/>
                  </a:lnTo>
                  <a:lnTo>
                    <a:pt x="79" y="90"/>
                  </a:lnTo>
                  <a:lnTo>
                    <a:pt x="76" y="89"/>
                  </a:lnTo>
                  <a:lnTo>
                    <a:pt x="74" y="89"/>
                  </a:lnTo>
                  <a:lnTo>
                    <a:pt x="74" y="87"/>
                  </a:lnTo>
                  <a:lnTo>
                    <a:pt x="76" y="84"/>
                  </a:lnTo>
                  <a:lnTo>
                    <a:pt x="79" y="82"/>
                  </a:lnTo>
                  <a:lnTo>
                    <a:pt x="88" y="78"/>
                  </a:lnTo>
                  <a:lnTo>
                    <a:pt x="93" y="76"/>
                  </a:lnTo>
                  <a:lnTo>
                    <a:pt x="101" y="75"/>
                  </a:lnTo>
                  <a:lnTo>
                    <a:pt x="121" y="71"/>
                  </a:lnTo>
                  <a:lnTo>
                    <a:pt x="121" y="70"/>
                  </a:lnTo>
                  <a:lnTo>
                    <a:pt x="102" y="73"/>
                  </a:lnTo>
                  <a:lnTo>
                    <a:pt x="85" y="75"/>
                  </a:lnTo>
                  <a:lnTo>
                    <a:pt x="84" y="75"/>
                  </a:lnTo>
                  <a:lnTo>
                    <a:pt x="79" y="78"/>
                  </a:lnTo>
                  <a:lnTo>
                    <a:pt x="66" y="86"/>
                  </a:lnTo>
                  <a:lnTo>
                    <a:pt x="63" y="87"/>
                  </a:lnTo>
                  <a:lnTo>
                    <a:pt x="58" y="87"/>
                  </a:lnTo>
                  <a:lnTo>
                    <a:pt x="54" y="87"/>
                  </a:lnTo>
                  <a:lnTo>
                    <a:pt x="50" y="86"/>
                  </a:lnTo>
                  <a:lnTo>
                    <a:pt x="44" y="84"/>
                  </a:lnTo>
                  <a:lnTo>
                    <a:pt x="41" y="82"/>
                  </a:lnTo>
                  <a:lnTo>
                    <a:pt x="38" y="81"/>
                  </a:lnTo>
                  <a:lnTo>
                    <a:pt x="38" y="81"/>
                  </a:lnTo>
                  <a:lnTo>
                    <a:pt x="36" y="79"/>
                  </a:lnTo>
                  <a:lnTo>
                    <a:pt x="35" y="78"/>
                  </a:lnTo>
                  <a:lnTo>
                    <a:pt x="36" y="78"/>
                  </a:lnTo>
                  <a:lnTo>
                    <a:pt x="47" y="76"/>
                  </a:lnTo>
                  <a:lnTo>
                    <a:pt x="63" y="76"/>
                  </a:lnTo>
                  <a:lnTo>
                    <a:pt x="69" y="76"/>
                  </a:lnTo>
                  <a:lnTo>
                    <a:pt x="76" y="75"/>
                  </a:lnTo>
                  <a:lnTo>
                    <a:pt x="85" y="71"/>
                  </a:lnTo>
                  <a:lnTo>
                    <a:pt x="96" y="67"/>
                  </a:lnTo>
                  <a:lnTo>
                    <a:pt x="98" y="65"/>
                  </a:lnTo>
                  <a:lnTo>
                    <a:pt x="95" y="65"/>
                  </a:lnTo>
                  <a:lnTo>
                    <a:pt x="91" y="65"/>
                  </a:lnTo>
                  <a:lnTo>
                    <a:pt x="85" y="67"/>
                  </a:lnTo>
                  <a:lnTo>
                    <a:pt x="74" y="71"/>
                  </a:lnTo>
                  <a:lnTo>
                    <a:pt x="65" y="73"/>
                  </a:lnTo>
                  <a:lnTo>
                    <a:pt x="41" y="73"/>
                  </a:lnTo>
                  <a:lnTo>
                    <a:pt x="33" y="75"/>
                  </a:lnTo>
                  <a:lnTo>
                    <a:pt x="30" y="75"/>
                  </a:lnTo>
                  <a:lnTo>
                    <a:pt x="28" y="73"/>
                  </a:lnTo>
                  <a:lnTo>
                    <a:pt x="25" y="71"/>
                  </a:lnTo>
                  <a:lnTo>
                    <a:pt x="25" y="70"/>
                  </a:lnTo>
                  <a:lnTo>
                    <a:pt x="31" y="68"/>
                  </a:lnTo>
                  <a:lnTo>
                    <a:pt x="35" y="67"/>
                  </a:lnTo>
                  <a:lnTo>
                    <a:pt x="36" y="67"/>
                  </a:lnTo>
                  <a:lnTo>
                    <a:pt x="30" y="65"/>
                  </a:lnTo>
                  <a:lnTo>
                    <a:pt x="30" y="64"/>
                  </a:lnTo>
                  <a:lnTo>
                    <a:pt x="33" y="62"/>
                  </a:lnTo>
                  <a:lnTo>
                    <a:pt x="41" y="59"/>
                  </a:lnTo>
                  <a:lnTo>
                    <a:pt x="44" y="59"/>
                  </a:lnTo>
                  <a:lnTo>
                    <a:pt x="52" y="57"/>
                  </a:lnTo>
                  <a:lnTo>
                    <a:pt x="60" y="59"/>
                  </a:lnTo>
                  <a:lnTo>
                    <a:pt x="60" y="57"/>
                  </a:lnTo>
                  <a:lnTo>
                    <a:pt x="52" y="56"/>
                  </a:lnTo>
                  <a:lnTo>
                    <a:pt x="47" y="56"/>
                  </a:lnTo>
                  <a:lnTo>
                    <a:pt x="39" y="57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0" y="54"/>
                  </a:lnTo>
                  <a:lnTo>
                    <a:pt x="17" y="54"/>
                  </a:lnTo>
                  <a:lnTo>
                    <a:pt x="16" y="52"/>
                  </a:lnTo>
                  <a:lnTo>
                    <a:pt x="13" y="54"/>
                  </a:lnTo>
                  <a:lnTo>
                    <a:pt x="9" y="56"/>
                  </a:lnTo>
                  <a:lnTo>
                    <a:pt x="6" y="56"/>
                  </a:lnTo>
                  <a:lnTo>
                    <a:pt x="5" y="56"/>
                  </a:lnTo>
                  <a:lnTo>
                    <a:pt x="0" y="54"/>
                  </a:lnTo>
                  <a:lnTo>
                    <a:pt x="2" y="52"/>
                  </a:lnTo>
                  <a:lnTo>
                    <a:pt x="5" y="49"/>
                  </a:lnTo>
                  <a:lnTo>
                    <a:pt x="8" y="48"/>
                  </a:lnTo>
                  <a:lnTo>
                    <a:pt x="11" y="48"/>
                  </a:lnTo>
                  <a:lnTo>
                    <a:pt x="17" y="45"/>
                  </a:lnTo>
                  <a:lnTo>
                    <a:pt x="22" y="45"/>
                  </a:lnTo>
                  <a:lnTo>
                    <a:pt x="30" y="45"/>
                  </a:lnTo>
                  <a:lnTo>
                    <a:pt x="33" y="45"/>
                  </a:lnTo>
                  <a:lnTo>
                    <a:pt x="36" y="43"/>
                  </a:lnTo>
                  <a:lnTo>
                    <a:pt x="41" y="40"/>
                  </a:lnTo>
                  <a:lnTo>
                    <a:pt x="46" y="38"/>
                  </a:lnTo>
                  <a:lnTo>
                    <a:pt x="52" y="38"/>
                  </a:lnTo>
                  <a:lnTo>
                    <a:pt x="58" y="38"/>
                  </a:lnTo>
                  <a:lnTo>
                    <a:pt x="63" y="38"/>
                  </a:lnTo>
                  <a:lnTo>
                    <a:pt x="65" y="41"/>
                  </a:lnTo>
                  <a:lnTo>
                    <a:pt x="68" y="43"/>
                  </a:lnTo>
                  <a:lnTo>
                    <a:pt x="68" y="41"/>
                  </a:lnTo>
                  <a:lnTo>
                    <a:pt x="71" y="40"/>
                  </a:lnTo>
                  <a:lnTo>
                    <a:pt x="74" y="40"/>
                  </a:lnTo>
                  <a:lnTo>
                    <a:pt x="77" y="40"/>
                  </a:lnTo>
                  <a:lnTo>
                    <a:pt x="80" y="40"/>
                  </a:lnTo>
                  <a:lnTo>
                    <a:pt x="85" y="41"/>
                  </a:lnTo>
                  <a:lnTo>
                    <a:pt x="88" y="43"/>
                  </a:lnTo>
                  <a:lnTo>
                    <a:pt x="90" y="43"/>
                  </a:lnTo>
                  <a:lnTo>
                    <a:pt x="91" y="41"/>
                  </a:lnTo>
                  <a:lnTo>
                    <a:pt x="96" y="41"/>
                  </a:lnTo>
                  <a:lnTo>
                    <a:pt x="96" y="41"/>
                  </a:lnTo>
                  <a:lnTo>
                    <a:pt x="95" y="40"/>
                  </a:lnTo>
                  <a:lnTo>
                    <a:pt x="93" y="40"/>
                  </a:lnTo>
                  <a:lnTo>
                    <a:pt x="74" y="34"/>
                  </a:lnTo>
                  <a:lnTo>
                    <a:pt x="74" y="34"/>
                  </a:lnTo>
                  <a:lnTo>
                    <a:pt x="80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90" y="27"/>
                  </a:lnTo>
                  <a:lnTo>
                    <a:pt x="93" y="27"/>
                  </a:lnTo>
                  <a:lnTo>
                    <a:pt x="98" y="26"/>
                  </a:lnTo>
                  <a:lnTo>
                    <a:pt x="101" y="26"/>
                  </a:lnTo>
                  <a:lnTo>
                    <a:pt x="104" y="27"/>
                  </a:lnTo>
                  <a:lnTo>
                    <a:pt x="106" y="27"/>
                  </a:lnTo>
                  <a:lnTo>
                    <a:pt x="113" y="29"/>
                  </a:lnTo>
                  <a:lnTo>
                    <a:pt x="117" y="29"/>
                  </a:lnTo>
                  <a:lnTo>
                    <a:pt x="123" y="34"/>
                  </a:lnTo>
                  <a:lnTo>
                    <a:pt x="126" y="37"/>
                  </a:lnTo>
                  <a:lnTo>
                    <a:pt x="129" y="38"/>
                  </a:lnTo>
                  <a:lnTo>
                    <a:pt x="131" y="38"/>
                  </a:lnTo>
                  <a:lnTo>
                    <a:pt x="136" y="38"/>
                  </a:lnTo>
                  <a:lnTo>
                    <a:pt x="136" y="38"/>
                  </a:lnTo>
                  <a:lnTo>
                    <a:pt x="131" y="35"/>
                  </a:lnTo>
                  <a:lnTo>
                    <a:pt x="129" y="34"/>
                  </a:lnTo>
                  <a:lnTo>
                    <a:pt x="131" y="34"/>
                  </a:lnTo>
                  <a:lnTo>
                    <a:pt x="131" y="32"/>
                  </a:lnTo>
                  <a:lnTo>
                    <a:pt x="132" y="32"/>
                  </a:lnTo>
                  <a:lnTo>
                    <a:pt x="137" y="34"/>
                  </a:lnTo>
                  <a:lnTo>
                    <a:pt x="147" y="37"/>
                  </a:lnTo>
                  <a:lnTo>
                    <a:pt x="161" y="41"/>
                  </a:lnTo>
                  <a:lnTo>
                    <a:pt x="167" y="41"/>
                  </a:lnTo>
                  <a:lnTo>
                    <a:pt x="170" y="43"/>
                  </a:lnTo>
                  <a:lnTo>
                    <a:pt x="173" y="45"/>
                  </a:lnTo>
                  <a:lnTo>
                    <a:pt x="177" y="46"/>
                  </a:lnTo>
                  <a:lnTo>
                    <a:pt x="178" y="46"/>
                  </a:lnTo>
                  <a:lnTo>
                    <a:pt x="175" y="43"/>
                  </a:lnTo>
                  <a:lnTo>
                    <a:pt x="167" y="40"/>
                  </a:lnTo>
                  <a:lnTo>
                    <a:pt x="148" y="34"/>
                  </a:lnTo>
                  <a:lnTo>
                    <a:pt x="140" y="30"/>
                  </a:lnTo>
                  <a:lnTo>
                    <a:pt x="137" y="29"/>
                  </a:lnTo>
                  <a:lnTo>
                    <a:pt x="134" y="27"/>
                  </a:lnTo>
                  <a:lnTo>
                    <a:pt x="134" y="26"/>
                  </a:lnTo>
                  <a:lnTo>
                    <a:pt x="137" y="24"/>
                  </a:lnTo>
                  <a:lnTo>
                    <a:pt x="140" y="24"/>
                  </a:lnTo>
                  <a:lnTo>
                    <a:pt x="145" y="23"/>
                  </a:lnTo>
                  <a:lnTo>
                    <a:pt x="145" y="23"/>
                  </a:lnTo>
                  <a:lnTo>
                    <a:pt x="140" y="21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43" y="18"/>
                  </a:lnTo>
                  <a:lnTo>
                    <a:pt x="147" y="18"/>
                  </a:lnTo>
                  <a:lnTo>
                    <a:pt x="151" y="19"/>
                  </a:lnTo>
                  <a:lnTo>
                    <a:pt x="156" y="21"/>
                  </a:lnTo>
                  <a:lnTo>
                    <a:pt x="158" y="19"/>
                  </a:lnTo>
                  <a:lnTo>
                    <a:pt x="153" y="16"/>
                  </a:lnTo>
                  <a:lnTo>
                    <a:pt x="153" y="15"/>
                  </a:lnTo>
                  <a:lnTo>
                    <a:pt x="153" y="13"/>
                  </a:lnTo>
                  <a:lnTo>
                    <a:pt x="154" y="13"/>
                  </a:lnTo>
                  <a:lnTo>
                    <a:pt x="159" y="13"/>
                  </a:lnTo>
                  <a:lnTo>
                    <a:pt x="169" y="16"/>
                  </a:lnTo>
                  <a:lnTo>
                    <a:pt x="183" y="16"/>
                  </a:lnTo>
                  <a:lnTo>
                    <a:pt x="188" y="16"/>
                  </a:lnTo>
                  <a:lnTo>
                    <a:pt x="186" y="16"/>
                  </a:lnTo>
                  <a:lnTo>
                    <a:pt x="181" y="15"/>
                  </a:lnTo>
                  <a:lnTo>
                    <a:pt x="175" y="13"/>
                  </a:lnTo>
                  <a:lnTo>
                    <a:pt x="172" y="12"/>
                  </a:lnTo>
                  <a:lnTo>
                    <a:pt x="170" y="10"/>
                  </a:lnTo>
                  <a:lnTo>
                    <a:pt x="167" y="8"/>
                  </a:lnTo>
                  <a:lnTo>
                    <a:pt x="167" y="8"/>
                  </a:lnTo>
                  <a:lnTo>
                    <a:pt x="170" y="7"/>
                  </a:lnTo>
                  <a:lnTo>
                    <a:pt x="181" y="8"/>
                  </a:lnTo>
                  <a:lnTo>
                    <a:pt x="191" y="10"/>
                  </a:lnTo>
                  <a:lnTo>
                    <a:pt x="199" y="8"/>
                  </a:lnTo>
                  <a:lnTo>
                    <a:pt x="203" y="8"/>
                  </a:lnTo>
                  <a:lnTo>
                    <a:pt x="205" y="10"/>
                  </a:lnTo>
                  <a:lnTo>
                    <a:pt x="210" y="12"/>
                  </a:lnTo>
                  <a:lnTo>
                    <a:pt x="221" y="18"/>
                  </a:lnTo>
                  <a:lnTo>
                    <a:pt x="222" y="18"/>
                  </a:lnTo>
                  <a:lnTo>
                    <a:pt x="224" y="19"/>
                  </a:lnTo>
                  <a:lnTo>
                    <a:pt x="225" y="21"/>
                  </a:lnTo>
                  <a:lnTo>
                    <a:pt x="227" y="23"/>
                  </a:lnTo>
                  <a:lnTo>
                    <a:pt x="230" y="21"/>
                  </a:lnTo>
                  <a:lnTo>
                    <a:pt x="233" y="19"/>
                  </a:lnTo>
                  <a:lnTo>
                    <a:pt x="232" y="18"/>
                  </a:lnTo>
                  <a:lnTo>
                    <a:pt x="225" y="15"/>
                  </a:lnTo>
                  <a:lnTo>
                    <a:pt x="224" y="15"/>
                  </a:lnTo>
                  <a:lnTo>
                    <a:pt x="221" y="12"/>
                  </a:lnTo>
                  <a:lnTo>
                    <a:pt x="214" y="8"/>
                  </a:lnTo>
                  <a:lnTo>
                    <a:pt x="213" y="7"/>
                  </a:lnTo>
                  <a:lnTo>
                    <a:pt x="211" y="5"/>
                  </a:lnTo>
                  <a:lnTo>
                    <a:pt x="230" y="4"/>
                  </a:lnTo>
                  <a:lnTo>
                    <a:pt x="251" y="5"/>
                  </a:lnTo>
                  <a:lnTo>
                    <a:pt x="254" y="5"/>
                  </a:lnTo>
                  <a:lnTo>
                    <a:pt x="255" y="7"/>
                  </a:lnTo>
                  <a:lnTo>
                    <a:pt x="257" y="8"/>
                  </a:lnTo>
                  <a:lnTo>
                    <a:pt x="260" y="10"/>
                  </a:lnTo>
                  <a:lnTo>
                    <a:pt x="266" y="13"/>
                  </a:lnTo>
                  <a:lnTo>
                    <a:pt x="276" y="15"/>
                  </a:lnTo>
                  <a:lnTo>
                    <a:pt x="274" y="15"/>
                  </a:lnTo>
                  <a:lnTo>
                    <a:pt x="266" y="12"/>
                  </a:lnTo>
                  <a:lnTo>
                    <a:pt x="265" y="8"/>
                  </a:lnTo>
                  <a:lnTo>
                    <a:pt x="265" y="7"/>
                  </a:lnTo>
                  <a:lnTo>
                    <a:pt x="265" y="7"/>
                  </a:lnTo>
                  <a:lnTo>
                    <a:pt x="266" y="5"/>
                  </a:lnTo>
                  <a:lnTo>
                    <a:pt x="273" y="2"/>
                  </a:lnTo>
                  <a:lnTo>
                    <a:pt x="284" y="2"/>
                  </a:lnTo>
                  <a:lnTo>
                    <a:pt x="285" y="2"/>
                  </a:lnTo>
                  <a:lnTo>
                    <a:pt x="293" y="7"/>
                  </a:lnTo>
                  <a:lnTo>
                    <a:pt x="298" y="8"/>
                  </a:lnTo>
                  <a:lnTo>
                    <a:pt x="300" y="8"/>
                  </a:lnTo>
                  <a:lnTo>
                    <a:pt x="301" y="8"/>
                  </a:lnTo>
                  <a:lnTo>
                    <a:pt x="296" y="7"/>
                  </a:lnTo>
                  <a:lnTo>
                    <a:pt x="293" y="5"/>
                  </a:lnTo>
                  <a:lnTo>
                    <a:pt x="293" y="5"/>
                  </a:lnTo>
                  <a:lnTo>
                    <a:pt x="298" y="2"/>
                  </a:lnTo>
                  <a:lnTo>
                    <a:pt x="301" y="2"/>
                  </a:lnTo>
                  <a:lnTo>
                    <a:pt x="3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9" name="Freeform 316">
              <a:extLst>
                <a:ext uri="{FF2B5EF4-FFF2-40B4-BE49-F238E27FC236}">
                  <a16:creationId xmlns:a16="http://schemas.microsoft.com/office/drawing/2014/main" id="{5F6F833F-A4F1-40E6-BE0C-6F95D7F6612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50499" y="3893532"/>
              <a:ext cx="40934" cy="74070"/>
            </a:xfrm>
            <a:custGeom>
              <a:avLst/>
              <a:gdLst>
                <a:gd name="T0" fmla="*/ 21 w 21"/>
                <a:gd name="T1" fmla="*/ 15 h 38"/>
                <a:gd name="T2" fmla="*/ 19 w 21"/>
                <a:gd name="T3" fmla="*/ 16 h 38"/>
                <a:gd name="T4" fmla="*/ 19 w 21"/>
                <a:gd name="T5" fmla="*/ 18 h 38"/>
                <a:gd name="T6" fmla="*/ 19 w 21"/>
                <a:gd name="T7" fmla="*/ 15 h 38"/>
                <a:gd name="T8" fmla="*/ 21 w 21"/>
                <a:gd name="T9" fmla="*/ 15 h 38"/>
                <a:gd name="T10" fmla="*/ 19 w 21"/>
                <a:gd name="T11" fmla="*/ 5 h 38"/>
                <a:gd name="T12" fmla="*/ 18 w 21"/>
                <a:gd name="T13" fmla="*/ 8 h 38"/>
                <a:gd name="T14" fmla="*/ 18 w 21"/>
                <a:gd name="T15" fmla="*/ 8 h 38"/>
                <a:gd name="T16" fmla="*/ 19 w 21"/>
                <a:gd name="T17" fmla="*/ 5 h 38"/>
                <a:gd name="T18" fmla="*/ 13 w 21"/>
                <a:gd name="T19" fmla="*/ 0 h 38"/>
                <a:gd name="T20" fmla="*/ 13 w 21"/>
                <a:gd name="T21" fmla="*/ 2 h 38"/>
                <a:gd name="T22" fmla="*/ 16 w 21"/>
                <a:gd name="T23" fmla="*/ 2 h 38"/>
                <a:gd name="T24" fmla="*/ 16 w 21"/>
                <a:gd name="T25" fmla="*/ 5 h 38"/>
                <a:gd name="T26" fmla="*/ 14 w 21"/>
                <a:gd name="T27" fmla="*/ 11 h 38"/>
                <a:gd name="T28" fmla="*/ 14 w 21"/>
                <a:gd name="T29" fmla="*/ 15 h 38"/>
                <a:gd name="T30" fmla="*/ 13 w 21"/>
                <a:gd name="T31" fmla="*/ 18 h 38"/>
                <a:gd name="T32" fmla="*/ 14 w 21"/>
                <a:gd name="T33" fmla="*/ 22 h 38"/>
                <a:gd name="T34" fmla="*/ 11 w 21"/>
                <a:gd name="T35" fmla="*/ 30 h 38"/>
                <a:gd name="T36" fmla="*/ 10 w 21"/>
                <a:gd name="T37" fmla="*/ 32 h 38"/>
                <a:gd name="T38" fmla="*/ 5 w 21"/>
                <a:gd name="T39" fmla="*/ 37 h 38"/>
                <a:gd name="T40" fmla="*/ 5 w 21"/>
                <a:gd name="T41" fmla="*/ 38 h 38"/>
                <a:gd name="T42" fmla="*/ 2 w 21"/>
                <a:gd name="T43" fmla="*/ 38 h 38"/>
                <a:gd name="T44" fmla="*/ 0 w 21"/>
                <a:gd name="T45" fmla="*/ 38 h 38"/>
                <a:gd name="T46" fmla="*/ 0 w 21"/>
                <a:gd name="T47" fmla="*/ 29 h 38"/>
                <a:gd name="T48" fmla="*/ 0 w 21"/>
                <a:gd name="T49" fmla="*/ 21 h 38"/>
                <a:gd name="T50" fmla="*/ 0 w 21"/>
                <a:gd name="T51" fmla="*/ 13 h 38"/>
                <a:gd name="T52" fmla="*/ 0 w 21"/>
                <a:gd name="T53" fmla="*/ 8 h 38"/>
                <a:gd name="T54" fmla="*/ 2 w 21"/>
                <a:gd name="T55" fmla="*/ 7 h 38"/>
                <a:gd name="T56" fmla="*/ 5 w 21"/>
                <a:gd name="T57" fmla="*/ 8 h 38"/>
                <a:gd name="T58" fmla="*/ 7 w 21"/>
                <a:gd name="T59" fmla="*/ 8 h 38"/>
                <a:gd name="T60" fmla="*/ 10 w 21"/>
                <a:gd name="T61" fmla="*/ 4 h 38"/>
                <a:gd name="T62" fmla="*/ 11 w 21"/>
                <a:gd name="T63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" h="38">
                  <a:moveTo>
                    <a:pt x="21" y="15"/>
                  </a:moveTo>
                  <a:lnTo>
                    <a:pt x="21" y="15"/>
                  </a:lnTo>
                  <a:lnTo>
                    <a:pt x="21" y="15"/>
                  </a:lnTo>
                  <a:lnTo>
                    <a:pt x="19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9" y="15"/>
                  </a:lnTo>
                  <a:lnTo>
                    <a:pt x="21" y="15"/>
                  </a:lnTo>
                  <a:lnTo>
                    <a:pt x="21" y="15"/>
                  </a:lnTo>
                  <a:close/>
                  <a:moveTo>
                    <a:pt x="19" y="5"/>
                  </a:moveTo>
                  <a:lnTo>
                    <a:pt x="19" y="5"/>
                  </a:lnTo>
                  <a:lnTo>
                    <a:pt x="19" y="5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9" y="5"/>
                  </a:lnTo>
                  <a:close/>
                  <a:moveTo>
                    <a:pt x="13" y="0"/>
                  </a:moveTo>
                  <a:lnTo>
                    <a:pt x="13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4" y="11"/>
                  </a:lnTo>
                  <a:lnTo>
                    <a:pt x="14" y="13"/>
                  </a:lnTo>
                  <a:lnTo>
                    <a:pt x="14" y="15"/>
                  </a:lnTo>
                  <a:lnTo>
                    <a:pt x="14" y="16"/>
                  </a:lnTo>
                  <a:lnTo>
                    <a:pt x="13" y="18"/>
                  </a:lnTo>
                  <a:lnTo>
                    <a:pt x="13" y="19"/>
                  </a:lnTo>
                  <a:lnTo>
                    <a:pt x="14" y="22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10" y="32"/>
                  </a:lnTo>
                  <a:lnTo>
                    <a:pt x="8" y="33"/>
                  </a:lnTo>
                  <a:lnTo>
                    <a:pt x="5" y="37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5"/>
                  </a:lnTo>
                  <a:lnTo>
                    <a:pt x="0" y="29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7" y="8"/>
                  </a:lnTo>
                  <a:lnTo>
                    <a:pt x="7" y="7"/>
                  </a:lnTo>
                  <a:lnTo>
                    <a:pt x="10" y="4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0" name="Freeform 317">
              <a:extLst>
                <a:ext uri="{FF2B5EF4-FFF2-40B4-BE49-F238E27FC236}">
                  <a16:creationId xmlns:a16="http://schemas.microsoft.com/office/drawing/2014/main" id="{4ACBAC36-C780-479F-BF39-E71F0638771C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6034" y="2649928"/>
              <a:ext cx="270942" cy="187125"/>
            </a:xfrm>
            <a:custGeom>
              <a:avLst/>
              <a:gdLst>
                <a:gd name="T0" fmla="*/ 76 w 139"/>
                <a:gd name="T1" fmla="*/ 2 h 96"/>
                <a:gd name="T2" fmla="*/ 84 w 139"/>
                <a:gd name="T3" fmla="*/ 3 h 96"/>
                <a:gd name="T4" fmla="*/ 90 w 139"/>
                <a:gd name="T5" fmla="*/ 5 h 96"/>
                <a:gd name="T6" fmla="*/ 95 w 139"/>
                <a:gd name="T7" fmla="*/ 8 h 96"/>
                <a:gd name="T8" fmla="*/ 103 w 139"/>
                <a:gd name="T9" fmla="*/ 7 h 96"/>
                <a:gd name="T10" fmla="*/ 109 w 139"/>
                <a:gd name="T11" fmla="*/ 11 h 96"/>
                <a:gd name="T12" fmla="*/ 112 w 139"/>
                <a:gd name="T13" fmla="*/ 16 h 96"/>
                <a:gd name="T14" fmla="*/ 114 w 139"/>
                <a:gd name="T15" fmla="*/ 21 h 96"/>
                <a:gd name="T16" fmla="*/ 111 w 139"/>
                <a:gd name="T17" fmla="*/ 27 h 96"/>
                <a:gd name="T18" fmla="*/ 115 w 139"/>
                <a:gd name="T19" fmla="*/ 33 h 96"/>
                <a:gd name="T20" fmla="*/ 123 w 139"/>
                <a:gd name="T21" fmla="*/ 41 h 96"/>
                <a:gd name="T22" fmla="*/ 125 w 139"/>
                <a:gd name="T23" fmla="*/ 48 h 96"/>
                <a:gd name="T24" fmla="*/ 134 w 139"/>
                <a:gd name="T25" fmla="*/ 51 h 96"/>
                <a:gd name="T26" fmla="*/ 139 w 139"/>
                <a:gd name="T27" fmla="*/ 57 h 96"/>
                <a:gd name="T28" fmla="*/ 130 w 139"/>
                <a:gd name="T29" fmla="*/ 62 h 96"/>
                <a:gd name="T30" fmla="*/ 122 w 139"/>
                <a:gd name="T31" fmla="*/ 59 h 96"/>
                <a:gd name="T32" fmla="*/ 119 w 139"/>
                <a:gd name="T33" fmla="*/ 63 h 96"/>
                <a:gd name="T34" fmla="*/ 122 w 139"/>
                <a:gd name="T35" fmla="*/ 70 h 96"/>
                <a:gd name="T36" fmla="*/ 123 w 139"/>
                <a:gd name="T37" fmla="*/ 78 h 96"/>
                <a:gd name="T38" fmla="*/ 119 w 139"/>
                <a:gd name="T39" fmla="*/ 81 h 96"/>
                <a:gd name="T40" fmla="*/ 111 w 139"/>
                <a:gd name="T41" fmla="*/ 84 h 96"/>
                <a:gd name="T42" fmla="*/ 108 w 139"/>
                <a:gd name="T43" fmla="*/ 93 h 96"/>
                <a:gd name="T44" fmla="*/ 104 w 139"/>
                <a:gd name="T45" fmla="*/ 95 h 96"/>
                <a:gd name="T46" fmla="*/ 95 w 139"/>
                <a:gd name="T47" fmla="*/ 93 h 96"/>
                <a:gd name="T48" fmla="*/ 87 w 139"/>
                <a:gd name="T49" fmla="*/ 90 h 96"/>
                <a:gd name="T50" fmla="*/ 84 w 139"/>
                <a:gd name="T51" fmla="*/ 92 h 96"/>
                <a:gd name="T52" fmla="*/ 79 w 139"/>
                <a:gd name="T53" fmla="*/ 92 h 96"/>
                <a:gd name="T54" fmla="*/ 71 w 139"/>
                <a:gd name="T55" fmla="*/ 92 h 96"/>
                <a:gd name="T56" fmla="*/ 67 w 139"/>
                <a:gd name="T57" fmla="*/ 93 h 96"/>
                <a:gd name="T58" fmla="*/ 60 w 139"/>
                <a:gd name="T59" fmla="*/ 90 h 96"/>
                <a:gd name="T60" fmla="*/ 49 w 139"/>
                <a:gd name="T61" fmla="*/ 87 h 96"/>
                <a:gd name="T62" fmla="*/ 35 w 139"/>
                <a:gd name="T63" fmla="*/ 84 h 96"/>
                <a:gd name="T64" fmla="*/ 21 w 139"/>
                <a:gd name="T65" fmla="*/ 85 h 96"/>
                <a:gd name="T66" fmla="*/ 13 w 139"/>
                <a:gd name="T67" fmla="*/ 90 h 96"/>
                <a:gd name="T68" fmla="*/ 7 w 139"/>
                <a:gd name="T69" fmla="*/ 90 h 96"/>
                <a:gd name="T70" fmla="*/ 7 w 139"/>
                <a:gd name="T71" fmla="*/ 87 h 96"/>
                <a:gd name="T72" fmla="*/ 5 w 139"/>
                <a:gd name="T73" fmla="*/ 79 h 96"/>
                <a:gd name="T74" fmla="*/ 2 w 139"/>
                <a:gd name="T75" fmla="*/ 76 h 96"/>
                <a:gd name="T76" fmla="*/ 11 w 139"/>
                <a:gd name="T77" fmla="*/ 68 h 96"/>
                <a:gd name="T78" fmla="*/ 7 w 139"/>
                <a:gd name="T79" fmla="*/ 51 h 96"/>
                <a:gd name="T80" fmla="*/ 13 w 139"/>
                <a:gd name="T81" fmla="*/ 44 h 96"/>
                <a:gd name="T82" fmla="*/ 22 w 139"/>
                <a:gd name="T83" fmla="*/ 44 h 96"/>
                <a:gd name="T84" fmla="*/ 29 w 139"/>
                <a:gd name="T85" fmla="*/ 40 h 96"/>
                <a:gd name="T86" fmla="*/ 35 w 139"/>
                <a:gd name="T87" fmla="*/ 40 h 96"/>
                <a:gd name="T88" fmla="*/ 38 w 139"/>
                <a:gd name="T89" fmla="*/ 40 h 96"/>
                <a:gd name="T90" fmla="*/ 35 w 139"/>
                <a:gd name="T91" fmla="*/ 37 h 96"/>
                <a:gd name="T92" fmla="*/ 38 w 139"/>
                <a:gd name="T93" fmla="*/ 30 h 96"/>
                <a:gd name="T94" fmla="*/ 45 w 139"/>
                <a:gd name="T95" fmla="*/ 24 h 96"/>
                <a:gd name="T96" fmla="*/ 51 w 139"/>
                <a:gd name="T97" fmla="*/ 19 h 96"/>
                <a:gd name="T98" fmla="*/ 49 w 139"/>
                <a:gd name="T99" fmla="*/ 18 h 96"/>
                <a:gd name="T100" fmla="*/ 51 w 139"/>
                <a:gd name="T101" fmla="*/ 10 h 96"/>
                <a:gd name="T102" fmla="*/ 60 w 139"/>
                <a:gd name="T103" fmla="*/ 7 h 96"/>
                <a:gd name="T104" fmla="*/ 67 w 139"/>
                <a:gd name="T105" fmla="*/ 5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9" h="96">
                  <a:moveTo>
                    <a:pt x="73" y="0"/>
                  </a:moveTo>
                  <a:lnTo>
                    <a:pt x="73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3"/>
                  </a:lnTo>
                  <a:lnTo>
                    <a:pt x="81" y="3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9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7"/>
                  </a:lnTo>
                  <a:lnTo>
                    <a:pt x="90" y="8"/>
                  </a:lnTo>
                  <a:lnTo>
                    <a:pt x="90" y="8"/>
                  </a:lnTo>
                  <a:lnTo>
                    <a:pt x="92" y="10"/>
                  </a:lnTo>
                  <a:lnTo>
                    <a:pt x="93" y="8"/>
                  </a:lnTo>
                  <a:lnTo>
                    <a:pt x="95" y="8"/>
                  </a:lnTo>
                  <a:lnTo>
                    <a:pt x="95" y="8"/>
                  </a:lnTo>
                  <a:lnTo>
                    <a:pt x="97" y="8"/>
                  </a:lnTo>
                  <a:lnTo>
                    <a:pt x="98" y="7"/>
                  </a:lnTo>
                  <a:lnTo>
                    <a:pt x="98" y="7"/>
                  </a:lnTo>
                  <a:lnTo>
                    <a:pt x="100" y="7"/>
                  </a:lnTo>
                  <a:lnTo>
                    <a:pt x="103" y="7"/>
                  </a:lnTo>
                  <a:lnTo>
                    <a:pt x="106" y="8"/>
                  </a:lnTo>
                  <a:lnTo>
                    <a:pt x="106" y="8"/>
                  </a:lnTo>
                  <a:lnTo>
                    <a:pt x="108" y="10"/>
                  </a:lnTo>
                  <a:lnTo>
                    <a:pt x="109" y="10"/>
                  </a:lnTo>
                  <a:lnTo>
                    <a:pt x="109" y="10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3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2" y="19"/>
                  </a:lnTo>
                  <a:lnTo>
                    <a:pt x="114" y="21"/>
                  </a:lnTo>
                  <a:lnTo>
                    <a:pt x="114" y="22"/>
                  </a:lnTo>
                  <a:lnTo>
                    <a:pt x="114" y="22"/>
                  </a:lnTo>
                  <a:lnTo>
                    <a:pt x="112" y="24"/>
                  </a:lnTo>
                  <a:lnTo>
                    <a:pt x="111" y="26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4" y="30"/>
                  </a:lnTo>
                  <a:lnTo>
                    <a:pt x="115" y="30"/>
                  </a:lnTo>
                  <a:lnTo>
                    <a:pt x="115" y="30"/>
                  </a:lnTo>
                  <a:lnTo>
                    <a:pt x="115" y="32"/>
                  </a:lnTo>
                  <a:lnTo>
                    <a:pt x="115" y="33"/>
                  </a:lnTo>
                  <a:lnTo>
                    <a:pt x="115" y="33"/>
                  </a:lnTo>
                  <a:lnTo>
                    <a:pt x="117" y="35"/>
                  </a:lnTo>
                  <a:lnTo>
                    <a:pt x="117" y="35"/>
                  </a:lnTo>
                  <a:lnTo>
                    <a:pt x="119" y="38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3"/>
                  </a:lnTo>
                  <a:lnTo>
                    <a:pt x="127" y="43"/>
                  </a:lnTo>
                  <a:lnTo>
                    <a:pt x="127" y="44"/>
                  </a:lnTo>
                  <a:lnTo>
                    <a:pt x="125" y="46"/>
                  </a:lnTo>
                  <a:lnTo>
                    <a:pt x="125" y="48"/>
                  </a:lnTo>
                  <a:lnTo>
                    <a:pt x="127" y="48"/>
                  </a:lnTo>
                  <a:lnTo>
                    <a:pt x="128" y="48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4" y="51"/>
                  </a:lnTo>
                  <a:lnTo>
                    <a:pt x="134" y="51"/>
                  </a:lnTo>
                  <a:lnTo>
                    <a:pt x="134" y="52"/>
                  </a:lnTo>
                  <a:lnTo>
                    <a:pt x="134" y="52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7"/>
                  </a:lnTo>
                  <a:lnTo>
                    <a:pt x="136" y="57"/>
                  </a:lnTo>
                  <a:lnTo>
                    <a:pt x="134" y="59"/>
                  </a:lnTo>
                  <a:lnTo>
                    <a:pt x="134" y="59"/>
                  </a:lnTo>
                  <a:lnTo>
                    <a:pt x="131" y="60"/>
                  </a:lnTo>
                  <a:lnTo>
                    <a:pt x="130" y="62"/>
                  </a:lnTo>
                  <a:lnTo>
                    <a:pt x="130" y="62"/>
                  </a:lnTo>
                  <a:lnTo>
                    <a:pt x="127" y="62"/>
                  </a:lnTo>
                  <a:lnTo>
                    <a:pt x="125" y="60"/>
                  </a:lnTo>
                  <a:lnTo>
                    <a:pt x="125" y="60"/>
                  </a:lnTo>
                  <a:lnTo>
                    <a:pt x="123" y="59"/>
                  </a:lnTo>
                  <a:lnTo>
                    <a:pt x="122" y="59"/>
                  </a:lnTo>
                  <a:lnTo>
                    <a:pt x="120" y="59"/>
                  </a:lnTo>
                  <a:lnTo>
                    <a:pt x="120" y="60"/>
                  </a:lnTo>
                  <a:lnTo>
                    <a:pt x="119" y="60"/>
                  </a:lnTo>
                  <a:lnTo>
                    <a:pt x="119" y="62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19" y="65"/>
                  </a:lnTo>
                  <a:lnTo>
                    <a:pt x="120" y="67"/>
                  </a:lnTo>
                  <a:lnTo>
                    <a:pt x="122" y="67"/>
                  </a:lnTo>
                  <a:lnTo>
                    <a:pt x="122" y="68"/>
                  </a:lnTo>
                  <a:lnTo>
                    <a:pt x="122" y="68"/>
                  </a:lnTo>
                  <a:lnTo>
                    <a:pt x="122" y="70"/>
                  </a:lnTo>
                  <a:lnTo>
                    <a:pt x="122" y="70"/>
                  </a:lnTo>
                  <a:lnTo>
                    <a:pt x="123" y="71"/>
                  </a:lnTo>
                  <a:lnTo>
                    <a:pt x="122" y="73"/>
                  </a:lnTo>
                  <a:lnTo>
                    <a:pt x="122" y="74"/>
                  </a:lnTo>
                  <a:lnTo>
                    <a:pt x="122" y="76"/>
                  </a:lnTo>
                  <a:lnTo>
                    <a:pt x="123" y="78"/>
                  </a:lnTo>
                  <a:lnTo>
                    <a:pt x="123" y="78"/>
                  </a:lnTo>
                  <a:lnTo>
                    <a:pt x="123" y="79"/>
                  </a:lnTo>
                  <a:lnTo>
                    <a:pt x="125" y="81"/>
                  </a:lnTo>
                  <a:lnTo>
                    <a:pt x="125" y="81"/>
                  </a:lnTo>
                  <a:lnTo>
                    <a:pt x="122" y="81"/>
                  </a:lnTo>
                  <a:lnTo>
                    <a:pt x="119" y="81"/>
                  </a:lnTo>
                  <a:lnTo>
                    <a:pt x="117" y="82"/>
                  </a:lnTo>
                  <a:lnTo>
                    <a:pt x="117" y="81"/>
                  </a:lnTo>
                  <a:lnTo>
                    <a:pt x="115" y="81"/>
                  </a:lnTo>
                  <a:lnTo>
                    <a:pt x="114" y="82"/>
                  </a:lnTo>
                  <a:lnTo>
                    <a:pt x="112" y="84"/>
                  </a:lnTo>
                  <a:lnTo>
                    <a:pt x="111" y="84"/>
                  </a:lnTo>
                  <a:lnTo>
                    <a:pt x="109" y="85"/>
                  </a:lnTo>
                  <a:lnTo>
                    <a:pt x="109" y="87"/>
                  </a:lnTo>
                  <a:lnTo>
                    <a:pt x="108" y="89"/>
                  </a:lnTo>
                  <a:lnTo>
                    <a:pt x="108" y="90"/>
                  </a:lnTo>
                  <a:lnTo>
                    <a:pt x="108" y="92"/>
                  </a:lnTo>
                  <a:lnTo>
                    <a:pt x="108" y="93"/>
                  </a:lnTo>
                  <a:lnTo>
                    <a:pt x="108" y="93"/>
                  </a:lnTo>
                  <a:lnTo>
                    <a:pt x="109" y="95"/>
                  </a:lnTo>
                  <a:lnTo>
                    <a:pt x="108" y="96"/>
                  </a:lnTo>
                  <a:lnTo>
                    <a:pt x="108" y="96"/>
                  </a:lnTo>
                  <a:lnTo>
                    <a:pt x="106" y="96"/>
                  </a:lnTo>
                  <a:lnTo>
                    <a:pt x="104" y="95"/>
                  </a:lnTo>
                  <a:lnTo>
                    <a:pt x="104" y="95"/>
                  </a:lnTo>
                  <a:lnTo>
                    <a:pt x="103" y="93"/>
                  </a:lnTo>
                  <a:lnTo>
                    <a:pt x="101" y="93"/>
                  </a:lnTo>
                  <a:lnTo>
                    <a:pt x="100" y="93"/>
                  </a:lnTo>
                  <a:lnTo>
                    <a:pt x="98" y="93"/>
                  </a:lnTo>
                  <a:lnTo>
                    <a:pt x="95" y="93"/>
                  </a:lnTo>
                  <a:lnTo>
                    <a:pt x="93" y="93"/>
                  </a:lnTo>
                  <a:lnTo>
                    <a:pt x="92" y="93"/>
                  </a:lnTo>
                  <a:lnTo>
                    <a:pt x="90" y="95"/>
                  </a:lnTo>
                  <a:lnTo>
                    <a:pt x="89" y="93"/>
                  </a:lnTo>
                  <a:lnTo>
                    <a:pt x="89" y="92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6" y="90"/>
                  </a:lnTo>
                  <a:lnTo>
                    <a:pt x="86" y="90"/>
                  </a:lnTo>
                  <a:lnTo>
                    <a:pt x="84" y="90"/>
                  </a:lnTo>
                  <a:lnTo>
                    <a:pt x="84" y="92"/>
                  </a:lnTo>
                  <a:lnTo>
                    <a:pt x="82" y="92"/>
                  </a:lnTo>
                  <a:lnTo>
                    <a:pt x="82" y="92"/>
                  </a:lnTo>
                  <a:lnTo>
                    <a:pt x="81" y="93"/>
                  </a:lnTo>
                  <a:lnTo>
                    <a:pt x="81" y="93"/>
                  </a:lnTo>
                  <a:lnTo>
                    <a:pt x="79" y="93"/>
                  </a:lnTo>
                  <a:lnTo>
                    <a:pt x="79" y="92"/>
                  </a:lnTo>
                  <a:lnTo>
                    <a:pt x="78" y="92"/>
                  </a:lnTo>
                  <a:lnTo>
                    <a:pt x="76" y="92"/>
                  </a:lnTo>
                  <a:lnTo>
                    <a:pt x="74" y="90"/>
                  </a:lnTo>
                  <a:lnTo>
                    <a:pt x="73" y="90"/>
                  </a:lnTo>
                  <a:lnTo>
                    <a:pt x="73" y="90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68" y="90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7" y="93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7" y="90"/>
                  </a:lnTo>
                  <a:lnTo>
                    <a:pt x="65" y="90"/>
                  </a:lnTo>
                  <a:lnTo>
                    <a:pt x="62" y="90"/>
                  </a:lnTo>
                  <a:lnTo>
                    <a:pt x="62" y="90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59" y="87"/>
                  </a:lnTo>
                  <a:lnTo>
                    <a:pt x="57" y="87"/>
                  </a:lnTo>
                  <a:lnTo>
                    <a:pt x="56" y="87"/>
                  </a:lnTo>
                  <a:lnTo>
                    <a:pt x="52" y="87"/>
                  </a:lnTo>
                  <a:lnTo>
                    <a:pt x="49" y="87"/>
                  </a:lnTo>
                  <a:lnTo>
                    <a:pt x="48" y="85"/>
                  </a:lnTo>
                  <a:lnTo>
                    <a:pt x="48" y="85"/>
                  </a:lnTo>
                  <a:lnTo>
                    <a:pt x="46" y="85"/>
                  </a:lnTo>
                  <a:lnTo>
                    <a:pt x="40" y="84"/>
                  </a:lnTo>
                  <a:lnTo>
                    <a:pt x="38" y="84"/>
                  </a:lnTo>
                  <a:lnTo>
                    <a:pt x="35" y="84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7" y="84"/>
                  </a:lnTo>
                  <a:lnTo>
                    <a:pt x="26" y="84"/>
                  </a:lnTo>
                  <a:lnTo>
                    <a:pt x="22" y="85"/>
                  </a:lnTo>
                  <a:lnTo>
                    <a:pt x="21" y="85"/>
                  </a:lnTo>
                  <a:lnTo>
                    <a:pt x="19" y="85"/>
                  </a:lnTo>
                  <a:lnTo>
                    <a:pt x="18" y="85"/>
                  </a:lnTo>
                  <a:lnTo>
                    <a:pt x="18" y="85"/>
                  </a:lnTo>
                  <a:lnTo>
                    <a:pt x="16" y="87"/>
                  </a:lnTo>
                  <a:lnTo>
                    <a:pt x="15" y="89"/>
                  </a:lnTo>
                  <a:lnTo>
                    <a:pt x="13" y="90"/>
                  </a:lnTo>
                  <a:lnTo>
                    <a:pt x="11" y="90"/>
                  </a:lnTo>
                  <a:lnTo>
                    <a:pt x="11" y="90"/>
                  </a:lnTo>
                  <a:lnTo>
                    <a:pt x="10" y="90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7" y="90"/>
                  </a:lnTo>
                  <a:lnTo>
                    <a:pt x="7" y="92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5"/>
                  </a:lnTo>
                  <a:lnTo>
                    <a:pt x="8" y="84"/>
                  </a:lnTo>
                  <a:lnTo>
                    <a:pt x="8" y="82"/>
                  </a:lnTo>
                  <a:lnTo>
                    <a:pt x="7" y="81"/>
                  </a:lnTo>
                  <a:lnTo>
                    <a:pt x="7" y="81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9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5" y="71"/>
                  </a:lnTo>
                  <a:lnTo>
                    <a:pt x="10" y="70"/>
                  </a:lnTo>
                  <a:lnTo>
                    <a:pt x="11" y="70"/>
                  </a:lnTo>
                  <a:lnTo>
                    <a:pt x="11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3"/>
                  </a:lnTo>
                  <a:lnTo>
                    <a:pt x="11" y="60"/>
                  </a:lnTo>
                  <a:lnTo>
                    <a:pt x="10" y="59"/>
                  </a:lnTo>
                  <a:lnTo>
                    <a:pt x="7" y="51"/>
                  </a:lnTo>
                  <a:lnTo>
                    <a:pt x="5" y="44"/>
                  </a:lnTo>
                  <a:lnTo>
                    <a:pt x="7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5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8" y="46"/>
                  </a:lnTo>
                  <a:lnTo>
                    <a:pt x="19" y="44"/>
                  </a:lnTo>
                  <a:lnTo>
                    <a:pt x="22" y="44"/>
                  </a:lnTo>
                  <a:lnTo>
                    <a:pt x="24" y="44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6" y="41"/>
                  </a:lnTo>
                  <a:lnTo>
                    <a:pt x="27" y="41"/>
                  </a:lnTo>
                  <a:lnTo>
                    <a:pt x="29" y="40"/>
                  </a:lnTo>
                  <a:lnTo>
                    <a:pt x="30" y="40"/>
                  </a:lnTo>
                  <a:lnTo>
                    <a:pt x="32" y="38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5" y="38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1"/>
                  </a:lnTo>
                  <a:lnTo>
                    <a:pt x="37" y="41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38"/>
                  </a:lnTo>
                  <a:lnTo>
                    <a:pt x="37" y="38"/>
                  </a:lnTo>
                  <a:lnTo>
                    <a:pt x="37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7" y="35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8" y="29"/>
                  </a:lnTo>
                  <a:lnTo>
                    <a:pt x="38" y="27"/>
                  </a:lnTo>
                  <a:lnTo>
                    <a:pt x="40" y="26"/>
                  </a:lnTo>
                  <a:lnTo>
                    <a:pt x="41" y="24"/>
                  </a:lnTo>
                  <a:lnTo>
                    <a:pt x="43" y="24"/>
                  </a:lnTo>
                  <a:lnTo>
                    <a:pt x="45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1"/>
                  </a:lnTo>
                  <a:lnTo>
                    <a:pt x="51" y="21"/>
                  </a:lnTo>
                  <a:lnTo>
                    <a:pt x="51" y="19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49" y="18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5"/>
                  </a:lnTo>
                  <a:lnTo>
                    <a:pt x="49" y="13"/>
                  </a:lnTo>
                  <a:lnTo>
                    <a:pt x="51" y="11"/>
                  </a:lnTo>
                  <a:lnTo>
                    <a:pt x="51" y="10"/>
                  </a:lnTo>
                  <a:lnTo>
                    <a:pt x="51" y="10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6" y="7"/>
                  </a:lnTo>
                  <a:lnTo>
                    <a:pt x="57" y="7"/>
                  </a:lnTo>
                  <a:lnTo>
                    <a:pt x="60" y="7"/>
                  </a:lnTo>
                  <a:lnTo>
                    <a:pt x="62" y="7"/>
                  </a:lnTo>
                  <a:lnTo>
                    <a:pt x="63" y="7"/>
                  </a:lnTo>
                  <a:lnTo>
                    <a:pt x="65" y="8"/>
                  </a:lnTo>
                  <a:lnTo>
                    <a:pt x="65" y="7"/>
                  </a:lnTo>
                  <a:lnTo>
                    <a:pt x="65" y="5"/>
                  </a:lnTo>
                  <a:lnTo>
                    <a:pt x="67" y="5"/>
                  </a:lnTo>
                  <a:lnTo>
                    <a:pt x="70" y="2"/>
                  </a:lnTo>
                  <a:lnTo>
                    <a:pt x="71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1" name="Freeform 318">
              <a:extLst>
                <a:ext uri="{FF2B5EF4-FFF2-40B4-BE49-F238E27FC236}">
                  <a16:creationId xmlns:a16="http://schemas.microsoft.com/office/drawing/2014/main" id="{E0E974C2-B36B-4843-875D-69098040D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4920771"/>
              <a:ext cx="263145" cy="267044"/>
            </a:xfrm>
            <a:custGeom>
              <a:avLst/>
              <a:gdLst>
                <a:gd name="T0" fmla="*/ 75 w 135"/>
                <a:gd name="T1" fmla="*/ 1 h 137"/>
                <a:gd name="T2" fmla="*/ 78 w 135"/>
                <a:gd name="T3" fmla="*/ 4 h 137"/>
                <a:gd name="T4" fmla="*/ 83 w 135"/>
                <a:gd name="T5" fmla="*/ 12 h 137"/>
                <a:gd name="T6" fmla="*/ 86 w 135"/>
                <a:gd name="T7" fmla="*/ 17 h 137"/>
                <a:gd name="T8" fmla="*/ 90 w 135"/>
                <a:gd name="T9" fmla="*/ 26 h 137"/>
                <a:gd name="T10" fmla="*/ 102 w 135"/>
                <a:gd name="T11" fmla="*/ 33 h 137"/>
                <a:gd name="T12" fmla="*/ 105 w 135"/>
                <a:gd name="T13" fmla="*/ 37 h 137"/>
                <a:gd name="T14" fmla="*/ 112 w 135"/>
                <a:gd name="T15" fmla="*/ 39 h 137"/>
                <a:gd name="T16" fmla="*/ 112 w 135"/>
                <a:gd name="T17" fmla="*/ 44 h 137"/>
                <a:gd name="T18" fmla="*/ 112 w 135"/>
                <a:gd name="T19" fmla="*/ 48 h 137"/>
                <a:gd name="T20" fmla="*/ 116 w 135"/>
                <a:gd name="T21" fmla="*/ 55 h 137"/>
                <a:gd name="T22" fmla="*/ 126 w 135"/>
                <a:gd name="T23" fmla="*/ 58 h 137"/>
                <a:gd name="T24" fmla="*/ 131 w 135"/>
                <a:gd name="T25" fmla="*/ 59 h 137"/>
                <a:gd name="T26" fmla="*/ 131 w 135"/>
                <a:gd name="T27" fmla="*/ 63 h 137"/>
                <a:gd name="T28" fmla="*/ 135 w 135"/>
                <a:gd name="T29" fmla="*/ 66 h 137"/>
                <a:gd name="T30" fmla="*/ 127 w 135"/>
                <a:gd name="T31" fmla="*/ 69 h 137"/>
                <a:gd name="T32" fmla="*/ 118 w 135"/>
                <a:gd name="T33" fmla="*/ 72 h 137"/>
                <a:gd name="T34" fmla="*/ 113 w 135"/>
                <a:gd name="T35" fmla="*/ 78 h 137"/>
                <a:gd name="T36" fmla="*/ 112 w 135"/>
                <a:gd name="T37" fmla="*/ 80 h 137"/>
                <a:gd name="T38" fmla="*/ 108 w 135"/>
                <a:gd name="T39" fmla="*/ 83 h 137"/>
                <a:gd name="T40" fmla="*/ 104 w 135"/>
                <a:gd name="T41" fmla="*/ 85 h 137"/>
                <a:gd name="T42" fmla="*/ 101 w 135"/>
                <a:gd name="T43" fmla="*/ 89 h 137"/>
                <a:gd name="T44" fmla="*/ 94 w 135"/>
                <a:gd name="T45" fmla="*/ 100 h 137"/>
                <a:gd name="T46" fmla="*/ 86 w 135"/>
                <a:gd name="T47" fmla="*/ 104 h 137"/>
                <a:gd name="T48" fmla="*/ 83 w 135"/>
                <a:gd name="T49" fmla="*/ 110 h 137"/>
                <a:gd name="T50" fmla="*/ 80 w 135"/>
                <a:gd name="T51" fmla="*/ 118 h 137"/>
                <a:gd name="T52" fmla="*/ 74 w 135"/>
                <a:gd name="T53" fmla="*/ 119 h 137"/>
                <a:gd name="T54" fmla="*/ 66 w 135"/>
                <a:gd name="T55" fmla="*/ 119 h 137"/>
                <a:gd name="T56" fmla="*/ 60 w 135"/>
                <a:gd name="T57" fmla="*/ 118 h 137"/>
                <a:gd name="T58" fmla="*/ 53 w 135"/>
                <a:gd name="T59" fmla="*/ 115 h 137"/>
                <a:gd name="T60" fmla="*/ 45 w 135"/>
                <a:gd name="T61" fmla="*/ 111 h 137"/>
                <a:gd name="T62" fmla="*/ 42 w 135"/>
                <a:gd name="T63" fmla="*/ 115 h 137"/>
                <a:gd name="T64" fmla="*/ 37 w 135"/>
                <a:gd name="T65" fmla="*/ 124 h 137"/>
                <a:gd name="T66" fmla="*/ 31 w 135"/>
                <a:gd name="T67" fmla="*/ 129 h 137"/>
                <a:gd name="T68" fmla="*/ 26 w 135"/>
                <a:gd name="T69" fmla="*/ 134 h 137"/>
                <a:gd name="T70" fmla="*/ 23 w 135"/>
                <a:gd name="T71" fmla="*/ 137 h 137"/>
                <a:gd name="T72" fmla="*/ 14 w 135"/>
                <a:gd name="T73" fmla="*/ 135 h 137"/>
                <a:gd name="T74" fmla="*/ 9 w 135"/>
                <a:gd name="T75" fmla="*/ 135 h 137"/>
                <a:gd name="T76" fmla="*/ 11 w 135"/>
                <a:gd name="T77" fmla="*/ 127 h 137"/>
                <a:gd name="T78" fmla="*/ 11 w 135"/>
                <a:gd name="T79" fmla="*/ 123 h 137"/>
                <a:gd name="T80" fmla="*/ 6 w 135"/>
                <a:gd name="T81" fmla="*/ 111 h 137"/>
                <a:gd name="T82" fmla="*/ 0 w 135"/>
                <a:gd name="T83" fmla="*/ 104 h 137"/>
                <a:gd name="T84" fmla="*/ 0 w 135"/>
                <a:gd name="T85" fmla="*/ 93 h 137"/>
                <a:gd name="T86" fmla="*/ 0 w 135"/>
                <a:gd name="T87" fmla="*/ 75 h 137"/>
                <a:gd name="T88" fmla="*/ 14 w 135"/>
                <a:gd name="T89" fmla="*/ 63 h 137"/>
                <a:gd name="T90" fmla="*/ 14 w 135"/>
                <a:gd name="T91" fmla="*/ 47 h 137"/>
                <a:gd name="T92" fmla="*/ 14 w 135"/>
                <a:gd name="T93" fmla="*/ 22 h 137"/>
                <a:gd name="T94" fmla="*/ 17 w 135"/>
                <a:gd name="T95" fmla="*/ 8 h 137"/>
                <a:gd name="T96" fmla="*/ 39 w 135"/>
                <a:gd name="T97" fmla="*/ 3 h 137"/>
                <a:gd name="T98" fmla="*/ 47 w 135"/>
                <a:gd name="T99" fmla="*/ 3 h 137"/>
                <a:gd name="T100" fmla="*/ 52 w 135"/>
                <a:gd name="T101" fmla="*/ 9 h 137"/>
                <a:gd name="T102" fmla="*/ 56 w 135"/>
                <a:gd name="T103" fmla="*/ 6 h 137"/>
                <a:gd name="T104" fmla="*/ 63 w 135"/>
                <a:gd name="T105" fmla="*/ 3 h 137"/>
                <a:gd name="T106" fmla="*/ 69 w 135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137">
                  <a:moveTo>
                    <a:pt x="75" y="0"/>
                  </a:moveTo>
                  <a:lnTo>
                    <a:pt x="75" y="0"/>
                  </a:lnTo>
                  <a:lnTo>
                    <a:pt x="75" y="0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7" y="3"/>
                  </a:lnTo>
                  <a:lnTo>
                    <a:pt x="77" y="4"/>
                  </a:lnTo>
                  <a:lnTo>
                    <a:pt x="78" y="4"/>
                  </a:lnTo>
                  <a:lnTo>
                    <a:pt x="78" y="6"/>
                  </a:lnTo>
                  <a:lnTo>
                    <a:pt x="78" y="8"/>
                  </a:lnTo>
                  <a:lnTo>
                    <a:pt x="80" y="9"/>
                  </a:lnTo>
                  <a:lnTo>
                    <a:pt x="83" y="12"/>
                  </a:lnTo>
                  <a:lnTo>
                    <a:pt x="83" y="14"/>
                  </a:lnTo>
                  <a:lnTo>
                    <a:pt x="83" y="14"/>
                  </a:lnTo>
                  <a:lnTo>
                    <a:pt x="86" y="17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8" y="23"/>
                  </a:lnTo>
                  <a:lnTo>
                    <a:pt x="90" y="25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96" y="31"/>
                  </a:lnTo>
                  <a:lnTo>
                    <a:pt x="101" y="33"/>
                  </a:lnTo>
                  <a:lnTo>
                    <a:pt x="102" y="33"/>
                  </a:lnTo>
                  <a:lnTo>
                    <a:pt x="104" y="34"/>
                  </a:lnTo>
                  <a:lnTo>
                    <a:pt x="104" y="34"/>
                  </a:lnTo>
                  <a:lnTo>
                    <a:pt x="105" y="36"/>
                  </a:lnTo>
                  <a:lnTo>
                    <a:pt x="105" y="37"/>
                  </a:lnTo>
                  <a:lnTo>
                    <a:pt x="105" y="39"/>
                  </a:lnTo>
                  <a:lnTo>
                    <a:pt x="108" y="39"/>
                  </a:lnTo>
                  <a:lnTo>
                    <a:pt x="110" y="39"/>
                  </a:lnTo>
                  <a:lnTo>
                    <a:pt x="112" y="39"/>
                  </a:lnTo>
                  <a:lnTo>
                    <a:pt x="112" y="41"/>
                  </a:lnTo>
                  <a:lnTo>
                    <a:pt x="112" y="41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5"/>
                  </a:lnTo>
                  <a:lnTo>
                    <a:pt x="112" y="47"/>
                  </a:lnTo>
                  <a:lnTo>
                    <a:pt x="110" y="48"/>
                  </a:lnTo>
                  <a:lnTo>
                    <a:pt x="112" y="48"/>
                  </a:lnTo>
                  <a:lnTo>
                    <a:pt x="113" y="52"/>
                  </a:lnTo>
                  <a:lnTo>
                    <a:pt x="115" y="53"/>
                  </a:lnTo>
                  <a:lnTo>
                    <a:pt x="115" y="55"/>
                  </a:lnTo>
                  <a:lnTo>
                    <a:pt x="116" y="55"/>
                  </a:lnTo>
                  <a:lnTo>
                    <a:pt x="116" y="56"/>
                  </a:lnTo>
                  <a:lnTo>
                    <a:pt x="118" y="56"/>
                  </a:lnTo>
                  <a:lnTo>
                    <a:pt x="123" y="56"/>
                  </a:lnTo>
                  <a:lnTo>
                    <a:pt x="126" y="58"/>
                  </a:lnTo>
                  <a:lnTo>
                    <a:pt x="129" y="58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61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2" y="63"/>
                  </a:lnTo>
                  <a:lnTo>
                    <a:pt x="134" y="63"/>
                  </a:lnTo>
                  <a:lnTo>
                    <a:pt x="135" y="64"/>
                  </a:lnTo>
                  <a:lnTo>
                    <a:pt x="135" y="66"/>
                  </a:lnTo>
                  <a:lnTo>
                    <a:pt x="132" y="66"/>
                  </a:lnTo>
                  <a:lnTo>
                    <a:pt x="131" y="66"/>
                  </a:lnTo>
                  <a:lnTo>
                    <a:pt x="129" y="67"/>
                  </a:lnTo>
                  <a:lnTo>
                    <a:pt x="127" y="69"/>
                  </a:lnTo>
                  <a:lnTo>
                    <a:pt x="126" y="71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18" y="72"/>
                  </a:lnTo>
                  <a:lnTo>
                    <a:pt x="116" y="75"/>
                  </a:lnTo>
                  <a:lnTo>
                    <a:pt x="115" y="77"/>
                  </a:lnTo>
                  <a:lnTo>
                    <a:pt x="115" y="78"/>
                  </a:lnTo>
                  <a:lnTo>
                    <a:pt x="113" y="78"/>
                  </a:lnTo>
                  <a:lnTo>
                    <a:pt x="113" y="78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0" y="80"/>
                  </a:lnTo>
                  <a:lnTo>
                    <a:pt x="110" y="82"/>
                  </a:lnTo>
                  <a:lnTo>
                    <a:pt x="108" y="82"/>
                  </a:lnTo>
                  <a:lnTo>
                    <a:pt x="108" y="83"/>
                  </a:lnTo>
                  <a:lnTo>
                    <a:pt x="107" y="83"/>
                  </a:lnTo>
                  <a:lnTo>
                    <a:pt x="105" y="83"/>
                  </a:lnTo>
                  <a:lnTo>
                    <a:pt x="105" y="85"/>
                  </a:lnTo>
                  <a:lnTo>
                    <a:pt x="104" y="85"/>
                  </a:lnTo>
                  <a:lnTo>
                    <a:pt x="104" y="85"/>
                  </a:lnTo>
                  <a:lnTo>
                    <a:pt x="102" y="86"/>
                  </a:lnTo>
                  <a:lnTo>
                    <a:pt x="101" y="88"/>
                  </a:lnTo>
                  <a:lnTo>
                    <a:pt x="101" y="89"/>
                  </a:lnTo>
                  <a:lnTo>
                    <a:pt x="99" y="96"/>
                  </a:lnTo>
                  <a:lnTo>
                    <a:pt x="97" y="97"/>
                  </a:lnTo>
                  <a:lnTo>
                    <a:pt x="96" y="99"/>
                  </a:lnTo>
                  <a:lnTo>
                    <a:pt x="94" y="100"/>
                  </a:lnTo>
                  <a:lnTo>
                    <a:pt x="93" y="102"/>
                  </a:lnTo>
                  <a:lnTo>
                    <a:pt x="93" y="102"/>
                  </a:lnTo>
                  <a:lnTo>
                    <a:pt x="88" y="102"/>
                  </a:lnTo>
                  <a:lnTo>
                    <a:pt x="86" y="104"/>
                  </a:lnTo>
                  <a:lnTo>
                    <a:pt x="85" y="104"/>
                  </a:lnTo>
                  <a:lnTo>
                    <a:pt x="85" y="105"/>
                  </a:lnTo>
                  <a:lnTo>
                    <a:pt x="85" y="107"/>
                  </a:lnTo>
                  <a:lnTo>
                    <a:pt x="83" y="110"/>
                  </a:lnTo>
                  <a:lnTo>
                    <a:pt x="82" y="113"/>
                  </a:lnTo>
                  <a:lnTo>
                    <a:pt x="82" y="115"/>
                  </a:lnTo>
                  <a:lnTo>
                    <a:pt x="80" y="118"/>
                  </a:lnTo>
                  <a:lnTo>
                    <a:pt x="80" y="118"/>
                  </a:lnTo>
                  <a:lnTo>
                    <a:pt x="78" y="119"/>
                  </a:lnTo>
                  <a:lnTo>
                    <a:pt x="77" y="119"/>
                  </a:lnTo>
                  <a:lnTo>
                    <a:pt x="75" y="119"/>
                  </a:lnTo>
                  <a:lnTo>
                    <a:pt x="74" y="119"/>
                  </a:lnTo>
                  <a:lnTo>
                    <a:pt x="72" y="119"/>
                  </a:lnTo>
                  <a:lnTo>
                    <a:pt x="71" y="121"/>
                  </a:lnTo>
                  <a:lnTo>
                    <a:pt x="69" y="121"/>
                  </a:lnTo>
                  <a:lnTo>
                    <a:pt x="66" y="119"/>
                  </a:lnTo>
                  <a:lnTo>
                    <a:pt x="63" y="119"/>
                  </a:lnTo>
                  <a:lnTo>
                    <a:pt x="63" y="119"/>
                  </a:lnTo>
                  <a:lnTo>
                    <a:pt x="61" y="118"/>
                  </a:lnTo>
                  <a:lnTo>
                    <a:pt x="60" y="118"/>
                  </a:lnTo>
                  <a:lnTo>
                    <a:pt x="58" y="118"/>
                  </a:lnTo>
                  <a:lnTo>
                    <a:pt x="56" y="116"/>
                  </a:lnTo>
                  <a:lnTo>
                    <a:pt x="55" y="116"/>
                  </a:lnTo>
                  <a:lnTo>
                    <a:pt x="53" y="115"/>
                  </a:lnTo>
                  <a:lnTo>
                    <a:pt x="50" y="113"/>
                  </a:lnTo>
                  <a:lnTo>
                    <a:pt x="49" y="111"/>
                  </a:lnTo>
                  <a:lnTo>
                    <a:pt x="47" y="111"/>
                  </a:lnTo>
                  <a:lnTo>
                    <a:pt x="45" y="111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2" y="113"/>
                  </a:lnTo>
                  <a:lnTo>
                    <a:pt x="42" y="115"/>
                  </a:lnTo>
                  <a:lnTo>
                    <a:pt x="41" y="116"/>
                  </a:lnTo>
                  <a:lnTo>
                    <a:pt x="41" y="118"/>
                  </a:lnTo>
                  <a:lnTo>
                    <a:pt x="39" y="121"/>
                  </a:lnTo>
                  <a:lnTo>
                    <a:pt x="37" y="124"/>
                  </a:lnTo>
                  <a:lnTo>
                    <a:pt x="37" y="126"/>
                  </a:lnTo>
                  <a:lnTo>
                    <a:pt x="37" y="126"/>
                  </a:lnTo>
                  <a:lnTo>
                    <a:pt x="36" y="126"/>
                  </a:lnTo>
                  <a:lnTo>
                    <a:pt x="31" y="129"/>
                  </a:lnTo>
                  <a:lnTo>
                    <a:pt x="30" y="132"/>
                  </a:lnTo>
                  <a:lnTo>
                    <a:pt x="30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6" y="134"/>
                  </a:lnTo>
                  <a:lnTo>
                    <a:pt x="25" y="135"/>
                  </a:lnTo>
                  <a:lnTo>
                    <a:pt x="25" y="137"/>
                  </a:lnTo>
                  <a:lnTo>
                    <a:pt x="23" y="137"/>
                  </a:lnTo>
                  <a:lnTo>
                    <a:pt x="22" y="137"/>
                  </a:lnTo>
                  <a:lnTo>
                    <a:pt x="20" y="135"/>
                  </a:lnTo>
                  <a:lnTo>
                    <a:pt x="15" y="137"/>
                  </a:lnTo>
                  <a:lnTo>
                    <a:pt x="14" y="135"/>
                  </a:lnTo>
                  <a:lnTo>
                    <a:pt x="12" y="135"/>
                  </a:lnTo>
                  <a:lnTo>
                    <a:pt x="11" y="137"/>
                  </a:lnTo>
                  <a:lnTo>
                    <a:pt x="9" y="135"/>
                  </a:lnTo>
                  <a:lnTo>
                    <a:pt x="9" y="135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11" y="129"/>
                  </a:lnTo>
                  <a:lnTo>
                    <a:pt x="11" y="127"/>
                  </a:lnTo>
                  <a:lnTo>
                    <a:pt x="12" y="126"/>
                  </a:lnTo>
                  <a:lnTo>
                    <a:pt x="12" y="126"/>
                  </a:lnTo>
                  <a:lnTo>
                    <a:pt x="12" y="124"/>
                  </a:lnTo>
                  <a:lnTo>
                    <a:pt x="11" y="123"/>
                  </a:lnTo>
                  <a:lnTo>
                    <a:pt x="11" y="123"/>
                  </a:lnTo>
                  <a:lnTo>
                    <a:pt x="11" y="119"/>
                  </a:lnTo>
                  <a:lnTo>
                    <a:pt x="9" y="115"/>
                  </a:lnTo>
                  <a:lnTo>
                    <a:pt x="6" y="111"/>
                  </a:lnTo>
                  <a:lnTo>
                    <a:pt x="6" y="110"/>
                  </a:lnTo>
                  <a:lnTo>
                    <a:pt x="4" y="108"/>
                  </a:lnTo>
                  <a:lnTo>
                    <a:pt x="0" y="105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3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5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4" y="59"/>
                  </a:lnTo>
                  <a:lnTo>
                    <a:pt x="14" y="53"/>
                  </a:lnTo>
                  <a:lnTo>
                    <a:pt x="14" y="47"/>
                  </a:lnTo>
                  <a:lnTo>
                    <a:pt x="14" y="41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14" y="22"/>
                  </a:lnTo>
                  <a:lnTo>
                    <a:pt x="14" y="17"/>
                  </a:lnTo>
                  <a:lnTo>
                    <a:pt x="14" y="11"/>
                  </a:lnTo>
                  <a:lnTo>
                    <a:pt x="14" y="8"/>
                  </a:lnTo>
                  <a:lnTo>
                    <a:pt x="17" y="8"/>
                  </a:lnTo>
                  <a:lnTo>
                    <a:pt x="22" y="6"/>
                  </a:lnTo>
                  <a:lnTo>
                    <a:pt x="30" y="6"/>
                  </a:lnTo>
                  <a:lnTo>
                    <a:pt x="36" y="4"/>
                  </a:lnTo>
                  <a:lnTo>
                    <a:pt x="39" y="3"/>
                  </a:lnTo>
                  <a:lnTo>
                    <a:pt x="45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9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9" y="1"/>
                  </a:lnTo>
                  <a:lnTo>
                    <a:pt x="71" y="0"/>
                  </a:lnTo>
                  <a:lnTo>
                    <a:pt x="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2" name="Freeform 319">
              <a:extLst>
                <a:ext uri="{FF2B5EF4-FFF2-40B4-BE49-F238E27FC236}">
                  <a16:creationId xmlns:a16="http://schemas.microsoft.com/office/drawing/2014/main" id="{99E056AB-96CF-4342-B0B0-8A2B7DF4CD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263896" y="3603097"/>
              <a:ext cx="95512" cy="48731"/>
            </a:xfrm>
            <a:custGeom>
              <a:avLst/>
              <a:gdLst>
                <a:gd name="T0" fmla="*/ 21 w 49"/>
                <a:gd name="T1" fmla="*/ 0 h 25"/>
                <a:gd name="T2" fmla="*/ 24 w 49"/>
                <a:gd name="T3" fmla="*/ 1 h 25"/>
                <a:gd name="T4" fmla="*/ 24 w 49"/>
                <a:gd name="T5" fmla="*/ 1 h 25"/>
                <a:gd name="T6" fmla="*/ 24 w 49"/>
                <a:gd name="T7" fmla="*/ 3 h 25"/>
                <a:gd name="T8" fmla="*/ 25 w 49"/>
                <a:gd name="T9" fmla="*/ 3 h 25"/>
                <a:gd name="T10" fmla="*/ 28 w 49"/>
                <a:gd name="T11" fmla="*/ 3 h 25"/>
                <a:gd name="T12" fmla="*/ 33 w 49"/>
                <a:gd name="T13" fmla="*/ 4 h 25"/>
                <a:gd name="T14" fmla="*/ 35 w 49"/>
                <a:gd name="T15" fmla="*/ 4 h 25"/>
                <a:gd name="T16" fmla="*/ 36 w 49"/>
                <a:gd name="T17" fmla="*/ 3 h 25"/>
                <a:gd name="T18" fmla="*/ 38 w 49"/>
                <a:gd name="T19" fmla="*/ 4 h 25"/>
                <a:gd name="T20" fmla="*/ 41 w 49"/>
                <a:gd name="T21" fmla="*/ 4 h 25"/>
                <a:gd name="T22" fmla="*/ 43 w 49"/>
                <a:gd name="T23" fmla="*/ 6 h 25"/>
                <a:gd name="T24" fmla="*/ 43 w 49"/>
                <a:gd name="T25" fmla="*/ 9 h 25"/>
                <a:gd name="T26" fmla="*/ 43 w 49"/>
                <a:gd name="T27" fmla="*/ 9 h 25"/>
                <a:gd name="T28" fmla="*/ 43 w 49"/>
                <a:gd name="T29" fmla="*/ 12 h 25"/>
                <a:gd name="T30" fmla="*/ 44 w 49"/>
                <a:gd name="T31" fmla="*/ 14 h 25"/>
                <a:gd name="T32" fmla="*/ 47 w 49"/>
                <a:gd name="T33" fmla="*/ 12 h 25"/>
                <a:gd name="T34" fmla="*/ 49 w 49"/>
                <a:gd name="T35" fmla="*/ 14 h 25"/>
                <a:gd name="T36" fmla="*/ 49 w 49"/>
                <a:gd name="T37" fmla="*/ 17 h 25"/>
                <a:gd name="T38" fmla="*/ 47 w 49"/>
                <a:gd name="T39" fmla="*/ 19 h 25"/>
                <a:gd name="T40" fmla="*/ 47 w 49"/>
                <a:gd name="T41" fmla="*/ 20 h 25"/>
                <a:gd name="T42" fmla="*/ 49 w 49"/>
                <a:gd name="T43" fmla="*/ 22 h 25"/>
                <a:gd name="T44" fmla="*/ 47 w 49"/>
                <a:gd name="T45" fmla="*/ 22 h 25"/>
                <a:gd name="T46" fmla="*/ 46 w 49"/>
                <a:gd name="T47" fmla="*/ 22 h 25"/>
                <a:gd name="T48" fmla="*/ 44 w 49"/>
                <a:gd name="T49" fmla="*/ 23 h 25"/>
                <a:gd name="T50" fmla="*/ 41 w 49"/>
                <a:gd name="T51" fmla="*/ 23 h 25"/>
                <a:gd name="T52" fmla="*/ 39 w 49"/>
                <a:gd name="T53" fmla="*/ 22 h 25"/>
                <a:gd name="T54" fmla="*/ 35 w 49"/>
                <a:gd name="T55" fmla="*/ 23 h 25"/>
                <a:gd name="T56" fmla="*/ 30 w 49"/>
                <a:gd name="T57" fmla="*/ 23 h 25"/>
                <a:gd name="T58" fmla="*/ 27 w 49"/>
                <a:gd name="T59" fmla="*/ 23 h 25"/>
                <a:gd name="T60" fmla="*/ 24 w 49"/>
                <a:gd name="T61" fmla="*/ 22 h 25"/>
                <a:gd name="T62" fmla="*/ 22 w 49"/>
                <a:gd name="T63" fmla="*/ 22 h 25"/>
                <a:gd name="T64" fmla="*/ 17 w 49"/>
                <a:gd name="T65" fmla="*/ 25 h 25"/>
                <a:gd name="T66" fmla="*/ 14 w 49"/>
                <a:gd name="T67" fmla="*/ 25 h 25"/>
                <a:gd name="T68" fmla="*/ 13 w 49"/>
                <a:gd name="T69" fmla="*/ 25 h 25"/>
                <a:gd name="T70" fmla="*/ 13 w 49"/>
                <a:gd name="T71" fmla="*/ 23 h 25"/>
                <a:gd name="T72" fmla="*/ 11 w 49"/>
                <a:gd name="T73" fmla="*/ 23 h 25"/>
                <a:gd name="T74" fmla="*/ 9 w 49"/>
                <a:gd name="T75" fmla="*/ 22 h 25"/>
                <a:gd name="T76" fmla="*/ 5 w 49"/>
                <a:gd name="T77" fmla="*/ 22 h 25"/>
                <a:gd name="T78" fmla="*/ 2 w 49"/>
                <a:gd name="T79" fmla="*/ 20 h 25"/>
                <a:gd name="T80" fmla="*/ 2 w 49"/>
                <a:gd name="T81" fmla="*/ 19 h 25"/>
                <a:gd name="T82" fmla="*/ 0 w 49"/>
                <a:gd name="T83" fmla="*/ 17 h 25"/>
                <a:gd name="T84" fmla="*/ 3 w 49"/>
                <a:gd name="T85" fmla="*/ 15 h 25"/>
                <a:gd name="T86" fmla="*/ 3 w 49"/>
                <a:gd name="T87" fmla="*/ 12 h 25"/>
                <a:gd name="T88" fmla="*/ 6 w 49"/>
                <a:gd name="T89" fmla="*/ 11 h 25"/>
                <a:gd name="T90" fmla="*/ 8 w 49"/>
                <a:gd name="T91" fmla="*/ 8 h 25"/>
                <a:gd name="T92" fmla="*/ 11 w 49"/>
                <a:gd name="T93" fmla="*/ 4 h 25"/>
                <a:gd name="T94" fmla="*/ 14 w 49"/>
                <a:gd name="T95" fmla="*/ 3 h 25"/>
                <a:gd name="T96" fmla="*/ 16 w 49"/>
                <a:gd name="T97" fmla="*/ 1 h 25"/>
                <a:gd name="T98" fmla="*/ 19 w 49"/>
                <a:gd name="T9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9" h="25">
                  <a:moveTo>
                    <a:pt x="19" y="0"/>
                  </a:moveTo>
                  <a:lnTo>
                    <a:pt x="21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2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1" y="4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1" y="11"/>
                  </a:lnTo>
                  <a:lnTo>
                    <a:pt x="43" y="12"/>
                  </a:lnTo>
                  <a:lnTo>
                    <a:pt x="43" y="12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4" y="23"/>
                  </a:lnTo>
                  <a:lnTo>
                    <a:pt x="43" y="23"/>
                  </a:lnTo>
                  <a:lnTo>
                    <a:pt x="41" y="23"/>
                  </a:lnTo>
                  <a:lnTo>
                    <a:pt x="39" y="22"/>
                  </a:lnTo>
                  <a:lnTo>
                    <a:pt x="39" y="22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2" y="23"/>
                  </a:lnTo>
                  <a:lnTo>
                    <a:pt x="30" y="23"/>
                  </a:lnTo>
                  <a:lnTo>
                    <a:pt x="28" y="23"/>
                  </a:lnTo>
                  <a:lnTo>
                    <a:pt x="27" y="23"/>
                  </a:lnTo>
                  <a:lnTo>
                    <a:pt x="25" y="22"/>
                  </a:lnTo>
                  <a:lnTo>
                    <a:pt x="24" y="22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3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1" y="23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6" y="23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1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3" name="Freeform 320">
              <a:extLst>
                <a:ext uri="{FF2B5EF4-FFF2-40B4-BE49-F238E27FC236}">
                  <a16:creationId xmlns:a16="http://schemas.microsoft.com/office/drawing/2014/main" id="{A3C16452-D288-432E-A19A-947A548E8A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8983" y="3645980"/>
              <a:ext cx="175430" cy="177380"/>
            </a:xfrm>
            <a:custGeom>
              <a:avLst/>
              <a:gdLst>
                <a:gd name="T0" fmla="*/ 84 w 90"/>
                <a:gd name="T1" fmla="*/ 90 h 91"/>
                <a:gd name="T2" fmla="*/ 76 w 90"/>
                <a:gd name="T3" fmla="*/ 88 h 91"/>
                <a:gd name="T4" fmla="*/ 81 w 90"/>
                <a:gd name="T5" fmla="*/ 86 h 91"/>
                <a:gd name="T6" fmla="*/ 87 w 90"/>
                <a:gd name="T7" fmla="*/ 82 h 91"/>
                <a:gd name="T8" fmla="*/ 84 w 90"/>
                <a:gd name="T9" fmla="*/ 68 h 91"/>
                <a:gd name="T10" fmla="*/ 90 w 90"/>
                <a:gd name="T11" fmla="*/ 69 h 91"/>
                <a:gd name="T12" fmla="*/ 86 w 90"/>
                <a:gd name="T13" fmla="*/ 69 h 91"/>
                <a:gd name="T14" fmla="*/ 75 w 90"/>
                <a:gd name="T15" fmla="*/ 66 h 91"/>
                <a:gd name="T16" fmla="*/ 68 w 90"/>
                <a:gd name="T17" fmla="*/ 71 h 91"/>
                <a:gd name="T18" fmla="*/ 73 w 90"/>
                <a:gd name="T19" fmla="*/ 68 h 91"/>
                <a:gd name="T20" fmla="*/ 73 w 90"/>
                <a:gd name="T21" fmla="*/ 64 h 91"/>
                <a:gd name="T22" fmla="*/ 71 w 90"/>
                <a:gd name="T23" fmla="*/ 63 h 91"/>
                <a:gd name="T24" fmla="*/ 68 w 90"/>
                <a:gd name="T25" fmla="*/ 63 h 91"/>
                <a:gd name="T26" fmla="*/ 56 w 90"/>
                <a:gd name="T27" fmla="*/ 53 h 91"/>
                <a:gd name="T28" fmla="*/ 60 w 90"/>
                <a:gd name="T29" fmla="*/ 61 h 91"/>
                <a:gd name="T30" fmla="*/ 54 w 90"/>
                <a:gd name="T31" fmla="*/ 57 h 91"/>
                <a:gd name="T32" fmla="*/ 54 w 90"/>
                <a:gd name="T33" fmla="*/ 50 h 91"/>
                <a:gd name="T34" fmla="*/ 46 w 90"/>
                <a:gd name="T35" fmla="*/ 52 h 91"/>
                <a:gd name="T36" fmla="*/ 43 w 90"/>
                <a:gd name="T37" fmla="*/ 50 h 91"/>
                <a:gd name="T38" fmla="*/ 65 w 90"/>
                <a:gd name="T39" fmla="*/ 44 h 91"/>
                <a:gd name="T40" fmla="*/ 18 w 90"/>
                <a:gd name="T41" fmla="*/ 39 h 91"/>
                <a:gd name="T42" fmla="*/ 19 w 90"/>
                <a:gd name="T43" fmla="*/ 41 h 91"/>
                <a:gd name="T44" fmla="*/ 21 w 90"/>
                <a:gd name="T45" fmla="*/ 45 h 91"/>
                <a:gd name="T46" fmla="*/ 16 w 90"/>
                <a:gd name="T47" fmla="*/ 45 h 91"/>
                <a:gd name="T48" fmla="*/ 16 w 90"/>
                <a:gd name="T49" fmla="*/ 41 h 91"/>
                <a:gd name="T50" fmla="*/ 48 w 90"/>
                <a:gd name="T51" fmla="*/ 34 h 91"/>
                <a:gd name="T52" fmla="*/ 52 w 90"/>
                <a:gd name="T53" fmla="*/ 42 h 91"/>
                <a:gd name="T54" fmla="*/ 51 w 90"/>
                <a:gd name="T55" fmla="*/ 41 h 91"/>
                <a:gd name="T56" fmla="*/ 46 w 90"/>
                <a:gd name="T57" fmla="*/ 34 h 91"/>
                <a:gd name="T58" fmla="*/ 24 w 90"/>
                <a:gd name="T59" fmla="*/ 28 h 91"/>
                <a:gd name="T60" fmla="*/ 21 w 90"/>
                <a:gd name="T61" fmla="*/ 28 h 91"/>
                <a:gd name="T62" fmla="*/ 15 w 90"/>
                <a:gd name="T63" fmla="*/ 28 h 91"/>
                <a:gd name="T64" fmla="*/ 18 w 90"/>
                <a:gd name="T65" fmla="*/ 36 h 91"/>
                <a:gd name="T66" fmla="*/ 15 w 90"/>
                <a:gd name="T67" fmla="*/ 39 h 91"/>
                <a:gd name="T68" fmla="*/ 11 w 90"/>
                <a:gd name="T69" fmla="*/ 38 h 91"/>
                <a:gd name="T70" fmla="*/ 10 w 90"/>
                <a:gd name="T71" fmla="*/ 34 h 91"/>
                <a:gd name="T72" fmla="*/ 11 w 90"/>
                <a:gd name="T73" fmla="*/ 30 h 91"/>
                <a:gd name="T74" fmla="*/ 34 w 90"/>
                <a:gd name="T75" fmla="*/ 22 h 91"/>
                <a:gd name="T76" fmla="*/ 41 w 90"/>
                <a:gd name="T77" fmla="*/ 28 h 91"/>
                <a:gd name="T78" fmla="*/ 40 w 90"/>
                <a:gd name="T79" fmla="*/ 33 h 91"/>
                <a:gd name="T80" fmla="*/ 41 w 90"/>
                <a:gd name="T81" fmla="*/ 28 h 91"/>
                <a:gd name="T82" fmla="*/ 34 w 90"/>
                <a:gd name="T83" fmla="*/ 22 h 91"/>
                <a:gd name="T84" fmla="*/ 34 w 90"/>
                <a:gd name="T85" fmla="*/ 20 h 91"/>
                <a:gd name="T86" fmla="*/ 10 w 90"/>
                <a:gd name="T87" fmla="*/ 3 h 91"/>
                <a:gd name="T88" fmla="*/ 11 w 90"/>
                <a:gd name="T89" fmla="*/ 5 h 91"/>
                <a:gd name="T90" fmla="*/ 0 w 90"/>
                <a:gd name="T91" fmla="*/ 3 h 91"/>
                <a:gd name="T92" fmla="*/ 5 w 90"/>
                <a:gd name="T93" fmla="*/ 3 h 91"/>
                <a:gd name="T94" fmla="*/ 19 w 90"/>
                <a:gd name="T95" fmla="*/ 0 h 91"/>
                <a:gd name="T96" fmla="*/ 24 w 90"/>
                <a:gd name="T97" fmla="*/ 3 h 91"/>
                <a:gd name="T98" fmla="*/ 29 w 90"/>
                <a:gd name="T99" fmla="*/ 9 h 91"/>
                <a:gd name="T100" fmla="*/ 24 w 90"/>
                <a:gd name="T101" fmla="*/ 14 h 91"/>
                <a:gd name="T102" fmla="*/ 26 w 90"/>
                <a:gd name="T103" fmla="*/ 8 h 91"/>
                <a:gd name="T104" fmla="*/ 21 w 90"/>
                <a:gd name="T10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0" h="91">
                  <a:moveTo>
                    <a:pt x="86" y="85"/>
                  </a:moveTo>
                  <a:lnTo>
                    <a:pt x="86" y="85"/>
                  </a:lnTo>
                  <a:lnTo>
                    <a:pt x="86" y="86"/>
                  </a:lnTo>
                  <a:lnTo>
                    <a:pt x="86" y="88"/>
                  </a:lnTo>
                  <a:lnTo>
                    <a:pt x="84" y="90"/>
                  </a:lnTo>
                  <a:lnTo>
                    <a:pt x="81" y="90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6" y="90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79" y="86"/>
                  </a:lnTo>
                  <a:lnTo>
                    <a:pt x="81" y="86"/>
                  </a:lnTo>
                  <a:lnTo>
                    <a:pt x="82" y="86"/>
                  </a:lnTo>
                  <a:lnTo>
                    <a:pt x="82" y="86"/>
                  </a:lnTo>
                  <a:lnTo>
                    <a:pt x="84" y="86"/>
                  </a:lnTo>
                  <a:lnTo>
                    <a:pt x="86" y="85"/>
                  </a:lnTo>
                  <a:close/>
                  <a:moveTo>
                    <a:pt x="87" y="82"/>
                  </a:moveTo>
                  <a:lnTo>
                    <a:pt x="87" y="82"/>
                  </a:lnTo>
                  <a:lnTo>
                    <a:pt x="86" y="83"/>
                  </a:lnTo>
                  <a:lnTo>
                    <a:pt x="86" y="82"/>
                  </a:lnTo>
                  <a:lnTo>
                    <a:pt x="87" y="82"/>
                  </a:lnTo>
                  <a:close/>
                  <a:moveTo>
                    <a:pt x="84" y="68"/>
                  </a:moveTo>
                  <a:lnTo>
                    <a:pt x="86" y="68"/>
                  </a:lnTo>
                  <a:lnTo>
                    <a:pt x="87" y="68"/>
                  </a:lnTo>
                  <a:lnTo>
                    <a:pt x="87" y="68"/>
                  </a:lnTo>
                  <a:lnTo>
                    <a:pt x="89" y="69"/>
                  </a:lnTo>
                  <a:lnTo>
                    <a:pt x="90" y="69"/>
                  </a:lnTo>
                  <a:lnTo>
                    <a:pt x="90" y="69"/>
                  </a:lnTo>
                  <a:lnTo>
                    <a:pt x="90" y="71"/>
                  </a:lnTo>
                  <a:lnTo>
                    <a:pt x="89" y="69"/>
                  </a:lnTo>
                  <a:lnTo>
                    <a:pt x="87" y="69"/>
                  </a:lnTo>
                  <a:lnTo>
                    <a:pt x="86" y="69"/>
                  </a:lnTo>
                  <a:lnTo>
                    <a:pt x="84" y="69"/>
                  </a:lnTo>
                  <a:lnTo>
                    <a:pt x="84" y="68"/>
                  </a:lnTo>
                  <a:close/>
                  <a:moveTo>
                    <a:pt x="75" y="63"/>
                  </a:moveTo>
                  <a:lnTo>
                    <a:pt x="75" y="64"/>
                  </a:lnTo>
                  <a:lnTo>
                    <a:pt x="75" y="66"/>
                  </a:lnTo>
                  <a:lnTo>
                    <a:pt x="73" y="69"/>
                  </a:lnTo>
                  <a:lnTo>
                    <a:pt x="71" y="69"/>
                  </a:lnTo>
                  <a:lnTo>
                    <a:pt x="68" y="71"/>
                  </a:lnTo>
                  <a:lnTo>
                    <a:pt x="68" y="72"/>
                  </a:lnTo>
                  <a:lnTo>
                    <a:pt x="68" y="71"/>
                  </a:lnTo>
                  <a:lnTo>
                    <a:pt x="70" y="69"/>
                  </a:lnTo>
                  <a:lnTo>
                    <a:pt x="71" y="69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3" y="68"/>
                  </a:lnTo>
                  <a:lnTo>
                    <a:pt x="73" y="66"/>
                  </a:lnTo>
                  <a:lnTo>
                    <a:pt x="73" y="66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5" y="63"/>
                  </a:lnTo>
                  <a:close/>
                  <a:moveTo>
                    <a:pt x="68" y="61"/>
                  </a:moveTo>
                  <a:lnTo>
                    <a:pt x="68" y="63"/>
                  </a:lnTo>
                  <a:lnTo>
                    <a:pt x="70" y="63"/>
                  </a:lnTo>
                  <a:lnTo>
                    <a:pt x="71" y="63"/>
                  </a:lnTo>
                  <a:lnTo>
                    <a:pt x="71" y="64"/>
                  </a:lnTo>
                  <a:lnTo>
                    <a:pt x="70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1"/>
                  </a:lnTo>
                  <a:close/>
                  <a:moveTo>
                    <a:pt x="52" y="49"/>
                  </a:moveTo>
                  <a:lnTo>
                    <a:pt x="54" y="52"/>
                  </a:lnTo>
                  <a:lnTo>
                    <a:pt x="56" y="53"/>
                  </a:lnTo>
                  <a:lnTo>
                    <a:pt x="56" y="55"/>
                  </a:lnTo>
                  <a:lnTo>
                    <a:pt x="57" y="57"/>
                  </a:lnTo>
                  <a:lnTo>
                    <a:pt x="59" y="58"/>
                  </a:lnTo>
                  <a:lnTo>
                    <a:pt x="60" y="60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57" y="58"/>
                  </a:lnTo>
                  <a:lnTo>
                    <a:pt x="56" y="58"/>
                  </a:lnTo>
                  <a:lnTo>
                    <a:pt x="54" y="57"/>
                  </a:lnTo>
                  <a:lnTo>
                    <a:pt x="54" y="57"/>
                  </a:lnTo>
                  <a:lnTo>
                    <a:pt x="56" y="57"/>
                  </a:lnTo>
                  <a:lnTo>
                    <a:pt x="56" y="55"/>
                  </a:lnTo>
                  <a:lnTo>
                    <a:pt x="56" y="55"/>
                  </a:lnTo>
                  <a:lnTo>
                    <a:pt x="54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2" y="49"/>
                  </a:lnTo>
                  <a:close/>
                  <a:moveTo>
                    <a:pt x="43" y="49"/>
                  </a:moveTo>
                  <a:lnTo>
                    <a:pt x="45" y="49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8" y="52"/>
                  </a:lnTo>
                  <a:lnTo>
                    <a:pt x="48" y="53"/>
                  </a:lnTo>
                  <a:lnTo>
                    <a:pt x="46" y="52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3" y="49"/>
                  </a:lnTo>
                  <a:close/>
                  <a:moveTo>
                    <a:pt x="65" y="42"/>
                  </a:moveTo>
                  <a:lnTo>
                    <a:pt x="65" y="42"/>
                  </a:lnTo>
                  <a:lnTo>
                    <a:pt x="65" y="44"/>
                  </a:lnTo>
                  <a:lnTo>
                    <a:pt x="65" y="45"/>
                  </a:lnTo>
                  <a:lnTo>
                    <a:pt x="64" y="44"/>
                  </a:lnTo>
                  <a:lnTo>
                    <a:pt x="65" y="42"/>
                  </a:lnTo>
                  <a:lnTo>
                    <a:pt x="65" y="42"/>
                  </a:lnTo>
                  <a:close/>
                  <a:moveTo>
                    <a:pt x="18" y="39"/>
                  </a:moveTo>
                  <a:lnTo>
                    <a:pt x="19" y="41"/>
                  </a:lnTo>
                  <a:lnTo>
                    <a:pt x="19" y="41"/>
                  </a:lnTo>
                  <a:lnTo>
                    <a:pt x="18" y="42"/>
                  </a:lnTo>
                  <a:lnTo>
                    <a:pt x="19" y="42"/>
                  </a:lnTo>
                  <a:lnTo>
                    <a:pt x="19" y="41"/>
                  </a:lnTo>
                  <a:lnTo>
                    <a:pt x="21" y="42"/>
                  </a:lnTo>
                  <a:lnTo>
                    <a:pt x="21" y="44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9"/>
                  </a:lnTo>
                  <a:lnTo>
                    <a:pt x="18" y="49"/>
                  </a:lnTo>
                  <a:lnTo>
                    <a:pt x="18" y="47"/>
                  </a:lnTo>
                  <a:lnTo>
                    <a:pt x="16" y="45"/>
                  </a:lnTo>
                  <a:lnTo>
                    <a:pt x="16" y="44"/>
                  </a:lnTo>
                  <a:lnTo>
                    <a:pt x="16" y="42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8" y="41"/>
                  </a:lnTo>
                  <a:lnTo>
                    <a:pt x="18" y="39"/>
                  </a:lnTo>
                  <a:close/>
                  <a:moveTo>
                    <a:pt x="48" y="33"/>
                  </a:moveTo>
                  <a:lnTo>
                    <a:pt x="48" y="34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51" y="39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4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48" y="33"/>
                  </a:lnTo>
                  <a:close/>
                  <a:moveTo>
                    <a:pt x="24" y="28"/>
                  </a:move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3" y="30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3" y="28"/>
                  </a:lnTo>
                  <a:lnTo>
                    <a:pt x="24" y="28"/>
                  </a:lnTo>
                  <a:close/>
                  <a:moveTo>
                    <a:pt x="11" y="27"/>
                  </a:moveTo>
                  <a:lnTo>
                    <a:pt x="13" y="27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30"/>
                  </a:lnTo>
                  <a:lnTo>
                    <a:pt x="16" y="31"/>
                  </a:lnTo>
                  <a:lnTo>
                    <a:pt x="18" y="33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5" y="39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1" y="38"/>
                  </a:lnTo>
                  <a:lnTo>
                    <a:pt x="10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close/>
                  <a:moveTo>
                    <a:pt x="34" y="20"/>
                  </a:moveTo>
                  <a:lnTo>
                    <a:pt x="34" y="22"/>
                  </a:lnTo>
                  <a:lnTo>
                    <a:pt x="37" y="23"/>
                  </a:lnTo>
                  <a:lnTo>
                    <a:pt x="38" y="23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41" y="31"/>
                  </a:lnTo>
                  <a:lnTo>
                    <a:pt x="40" y="33"/>
                  </a:lnTo>
                  <a:lnTo>
                    <a:pt x="41" y="34"/>
                  </a:lnTo>
                  <a:lnTo>
                    <a:pt x="40" y="34"/>
                  </a:lnTo>
                  <a:lnTo>
                    <a:pt x="40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40" y="31"/>
                  </a:lnTo>
                  <a:lnTo>
                    <a:pt x="40" y="30"/>
                  </a:lnTo>
                  <a:lnTo>
                    <a:pt x="41" y="28"/>
                  </a:lnTo>
                  <a:lnTo>
                    <a:pt x="41" y="27"/>
                  </a:lnTo>
                  <a:lnTo>
                    <a:pt x="38" y="25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0"/>
                  </a:lnTo>
                  <a:lnTo>
                    <a:pt x="34" y="20"/>
                  </a:lnTo>
                  <a:close/>
                  <a:moveTo>
                    <a:pt x="5" y="1"/>
                  </a:moveTo>
                  <a:lnTo>
                    <a:pt x="7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5"/>
                  </a:lnTo>
                  <a:lnTo>
                    <a:pt x="7" y="5"/>
                  </a:lnTo>
                  <a:lnTo>
                    <a:pt x="5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5"/>
                  </a:lnTo>
                  <a:lnTo>
                    <a:pt x="4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close/>
                  <a:moveTo>
                    <a:pt x="16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3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7" y="6"/>
                  </a:lnTo>
                  <a:lnTo>
                    <a:pt x="29" y="9"/>
                  </a:lnTo>
                  <a:lnTo>
                    <a:pt x="26" y="9"/>
                  </a:lnTo>
                  <a:lnTo>
                    <a:pt x="26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3" y="14"/>
                  </a:lnTo>
                  <a:lnTo>
                    <a:pt x="24" y="12"/>
                  </a:lnTo>
                  <a:lnTo>
                    <a:pt x="26" y="11"/>
                  </a:lnTo>
                  <a:lnTo>
                    <a:pt x="26" y="9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4" y="5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4" name="Freeform 321">
              <a:extLst>
                <a:ext uri="{FF2B5EF4-FFF2-40B4-BE49-F238E27FC236}">
                  <a16:creationId xmlns:a16="http://schemas.microsoft.com/office/drawing/2014/main" id="{071314B1-3531-4D62-AD73-7FF0EA2B3FD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77378" y="4269731"/>
              <a:ext cx="1107158" cy="1128600"/>
            </a:xfrm>
            <a:custGeom>
              <a:avLst/>
              <a:gdLst>
                <a:gd name="T0" fmla="*/ 431 w 568"/>
                <a:gd name="T1" fmla="*/ 412 h 579"/>
                <a:gd name="T2" fmla="*/ 428 w 568"/>
                <a:gd name="T3" fmla="*/ 118 h 579"/>
                <a:gd name="T4" fmla="*/ 354 w 568"/>
                <a:gd name="T5" fmla="*/ 78 h 579"/>
                <a:gd name="T6" fmla="*/ 361 w 568"/>
                <a:gd name="T7" fmla="*/ 97 h 579"/>
                <a:gd name="T8" fmla="*/ 338 w 568"/>
                <a:gd name="T9" fmla="*/ 91 h 579"/>
                <a:gd name="T10" fmla="*/ 350 w 568"/>
                <a:gd name="T11" fmla="*/ 77 h 579"/>
                <a:gd name="T12" fmla="*/ 347 w 568"/>
                <a:gd name="T13" fmla="*/ 66 h 579"/>
                <a:gd name="T14" fmla="*/ 202 w 568"/>
                <a:gd name="T15" fmla="*/ 9 h 579"/>
                <a:gd name="T16" fmla="*/ 204 w 568"/>
                <a:gd name="T17" fmla="*/ 33 h 579"/>
                <a:gd name="T18" fmla="*/ 224 w 568"/>
                <a:gd name="T19" fmla="*/ 56 h 579"/>
                <a:gd name="T20" fmla="*/ 245 w 568"/>
                <a:gd name="T21" fmla="*/ 47 h 579"/>
                <a:gd name="T22" fmla="*/ 262 w 568"/>
                <a:gd name="T23" fmla="*/ 39 h 579"/>
                <a:gd name="T24" fmla="*/ 289 w 568"/>
                <a:gd name="T25" fmla="*/ 44 h 579"/>
                <a:gd name="T26" fmla="*/ 313 w 568"/>
                <a:gd name="T27" fmla="*/ 33 h 579"/>
                <a:gd name="T28" fmla="*/ 338 w 568"/>
                <a:gd name="T29" fmla="*/ 44 h 579"/>
                <a:gd name="T30" fmla="*/ 324 w 568"/>
                <a:gd name="T31" fmla="*/ 86 h 579"/>
                <a:gd name="T32" fmla="*/ 338 w 568"/>
                <a:gd name="T33" fmla="*/ 100 h 579"/>
                <a:gd name="T34" fmla="*/ 371 w 568"/>
                <a:gd name="T35" fmla="*/ 96 h 579"/>
                <a:gd name="T36" fmla="*/ 391 w 568"/>
                <a:gd name="T37" fmla="*/ 86 h 579"/>
                <a:gd name="T38" fmla="*/ 425 w 568"/>
                <a:gd name="T39" fmla="*/ 100 h 579"/>
                <a:gd name="T40" fmla="*/ 432 w 568"/>
                <a:gd name="T41" fmla="*/ 111 h 579"/>
                <a:gd name="T42" fmla="*/ 500 w 568"/>
                <a:gd name="T43" fmla="*/ 121 h 579"/>
                <a:gd name="T44" fmla="*/ 568 w 568"/>
                <a:gd name="T45" fmla="*/ 181 h 579"/>
                <a:gd name="T46" fmla="*/ 530 w 568"/>
                <a:gd name="T47" fmla="*/ 239 h 579"/>
                <a:gd name="T48" fmla="*/ 507 w 568"/>
                <a:gd name="T49" fmla="*/ 272 h 579"/>
                <a:gd name="T50" fmla="*/ 496 w 568"/>
                <a:gd name="T51" fmla="*/ 360 h 579"/>
                <a:gd name="T52" fmla="*/ 448 w 568"/>
                <a:gd name="T53" fmla="*/ 411 h 579"/>
                <a:gd name="T54" fmla="*/ 425 w 568"/>
                <a:gd name="T55" fmla="*/ 417 h 579"/>
                <a:gd name="T56" fmla="*/ 369 w 568"/>
                <a:gd name="T57" fmla="*/ 449 h 579"/>
                <a:gd name="T58" fmla="*/ 366 w 568"/>
                <a:gd name="T59" fmla="*/ 493 h 579"/>
                <a:gd name="T60" fmla="*/ 332 w 568"/>
                <a:gd name="T61" fmla="*/ 537 h 579"/>
                <a:gd name="T62" fmla="*/ 327 w 568"/>
                <a:gd name="T63" fmla="*/ 534 h 579"/>
                <a:gd name="T64" fmla="*/ 298 w 568"/>
                <a:gd name="T65" fmla="*/ 576 h 579"/>
                <a:gd name="T66" fmla="*/ 309 w 568"/>
                <a:gd name="T67" fmla="*/ 554 h 579"/>
                <a:gd name="T68" fmla="*/ 281 w 568"/>
                <a:gd name="T69" fmla="*/ 543 h 579"/>
                <a:gd name="T70" fmla="*/ 248 w 568"/>
                <a:gd name="T71" fmla="*/ 521 h 579"/>
                <a:gd name="T72" fmla="*/ 264 w 568"/>
                <a:gd name="T73" fmla="*/ 493 h 579"/>
                <a:gd name="T74" fmla="*/ 287 w 568"/>
                <a:gd name="T75" fmla="*/ 477 h 579"/>
                <a:gd name="T76" fmla="*/ 283 w 568"/>
                <a:gd name="T77" fmla="*/ 450 h 579"/>
                <a:gd name="T78" fmla="*/ 268 w 568"/>
                <a:gd name="T79" fmla="*/ 420 h 579"/>
                <a:gd name="T80" fmla="*/ 253 w 568"/>
                <a:gd name="T81" fmla="*/ 398 h 579"/>
                <a:gd name="T82" fmla="*/ 234 w 568"/>
                <a:gd name="T83" fmla="*/ 389 h 579"/>
                <a:gd name="T84" fmla="*/ 234 w 568"/>
                <a:gd name="T85" fmla="*/ 367 h 579"/>
                <a:gd name="T86" fmla="*/ 226 w 568"/>
                <a:gd name="T87" fmla="*/ 321 h 579"/>
                <a:gd name="T88" fmla="*/ 197 w 568"/>
                <a:gd name="T89" fmla="*/ 278 h 579"/>
                <a:gd name="T90" fmla="*/ 156 w 568"/>
                <a:gd name="T91" fmla="*/ 258 h 579"/>
                <a:gd name="T92" fmla="*/ 127 w 568"/>
                <a:gd name="T93" fmla="*/ 241 h 579"/>
                <a:gd name="T94" fmla="*/ 106 w 568"/>
                <a:gd name="T95" fmla="*/ 219 h 579"/>
                <a:gd name="T96" fmla="*/ 57 w 568"/>
                <a:gd name="T97" fmla="*/ 233 h 579"/>
                <a:gd name="T98" fmla="*/ 40 w 568"/>
                <a:gd name="T99" fmla="*/ 219 h 579"/>
                <a:gd name="T100" fmla="*/ 8 w 568"/>
                <a:gd name="T101" fmla="*/ 195 h 579"/>
                <a:gd name="T102" fmla="*/ 4 w 568"/>
                <a:gd name="T103" fmla="*/ 178 h 579"/>
                <a:gd name="T104" fmla="*/ 29 w 568"/>
                <a:gd name="T105" fmla="*/ 141 h 579"/>
                <a:gd name="T106" fmla="*/ 63 w 568"/>
                <a:gd name="T107" fmla="*/ 119 h 579"/>
                <a:gd name="T108" fmla="*/ 59 w 568"/>
                <a:gd name="T109" fmla="*/ 78 h 579"/>
                <a:gd name="T110" fmla="*/ 71 w 568"/>
                <a:gd name="T111" fmla="*/ 64 h 579"/>
                <a:gd name="T112" fmla="*/ 84 w 568"/>
                <a:gd name="T113" fmla="*/ 50 h 579"/>
                <a:gd name="T114" fmla="*/ 111 w 568"/>
                <a:gd name="T115" fmla="*/ 64 h 579"/>
                <a:gd name="T116" fmla="*/ 142 w 568"/>
                <a:gd name="T117" fmla="*/ 53 h 579"/>
                <a:gd name="T118" fmla="*/ 136 w 568"/>
                <a:gd name="T119" fmla="*/ 19 h 579"/>
                <a:gd name="T120" fmla="*/ 166 w 568"/>
                <a:gd name="T121" fmla="*/ 17 h 579"/>
                <a:gd name="T122" fmla="*/ 201 w 568"/>
                <a:gd name="T123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68" h="579">
                  <a:moveTo>
                    <a:pt x="371" y="479"/>
                  </a:moveTo>
                  <a:lnTo>
                    <a:pt x="371" y="480"/>
                  </a:lnTo>
                  <a:lnTo>
                    <a:pt x="371" y="482"/>
                  </a:lnTo>
                  <a:lnTo>
                    <a:pt x="369" y="483"/>
                  </a:lnTo>
                  <a:lnTo>
                    <a:pt x="369" y="485"/>
                  </a:lnTo>
                  <a:lnTo>
                    <a:pt x="369" y="485"/>
                  </a:lnTo>
                  <a:lnTo>
                    <a:pt x="369" y="482"/>
                  </a:lnTo>
                  <a:lnTo>
                    <a:pt x="369" y="480"/>
                  </a:lnTo>
                  <a:lnTo>
                    <a:pt x="369" y="479"/>
                  </a:lnTo>
                  <a:lnTo>
                    <a:pt x="371" y="479"/>
                  </a:lnTo>
                  <a:close/>
                  <a:moveTo>
                    <a:pt x="369" y="460"/>
                  </a:moveTo>
                  <a:lnTo>
                    <a:pt x="369" y="460"/>
                  </a:lnTo>
                  <a:lnTo>
                    <a:pt x="369" y="461"/>
                  </a:lnTo>
                  <a:lnTo>
                    <a:pt x="369" y="463"/>
                  </a:lnTo>
                  <a:lnTo>
                    <a:pt x="368" y="463"/>
                  </a:lnTo>
                  <a:lnTo>
                    <a:pt x="368" y="463"/>
                  </a:lnTo>
                  <a:lnTo>
                    <a:pt x="368" y="461"/>
                  </a:lnTo>
                  <a:lnTo>
                    <a:pt x="369" y="460"/>
                  </a:lnTo>
                  <a:close/>
                  <a:moveTo>
                    <a:pt x="415" y="422"/>
                  </a:moveTo>
                  <a:lnTo>
                    <a:pt x="417" y="423"/>
                  </a:lnTo>
                  <a:lnTo>
                    <a:pt x="417" y="423"/>
                  </a:lnTo>
                  <a:lnTo>
                    <a:pt x="417" y="423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5" y="425"/>
                  </a:lnTo>
                  <a:lnTo>
                    <a:pt x="414" y="425"/>
                  </a:lnTo>
                  <a:lnTo>
                    <a:pt x="414" y="425"/>
                  </a:lnTo>
                  <a:lnTo>
                    <a:pt x="415" y="422"/>
                  </a:lnTo>
                  <a:close/>
                  <a:moveTo>
                    <a:pt x="431" y="412"/>
                  </a:moveTo>
                  <a:lnTo>
                    <a:pt x="431" y="412"/>
                  </a:lnTo>
                  <a:lnTo>
                    <a:pt x="432" y="412"/>
                  </a:lnTo>
                  <a:lnTo>
                    <a:pt x="432" y="414"/>
                  </a:lnTo>
                  <a:lnTo>
                    <a:pt x="434" y="414"/>
                  </a:lnTo>
                  <a:lnTo>
                    <a:pt x="432" y="414"/>
                  </a:lnTo>
                  <a:lnTo>
                    <a:pt x="431" y="414"/>
                  </a:lnTo>
                  <a:lnTo>
                    <a:pt x="429" y="414"/>
                  </a:lnTo>
                  <a:lnTo>
                    <a:pt x="429" y="414"/>
                  </a:lnTo>
                  <a:lnTo>
                    <a:pt x="431" y="412"/>
                  </a:lnTo>
                  <a:lnTo>
                    <a:pt x="431" y="412"/>
                  </a:lnTo>
                  <a:close/>
                  <a:moveTo>
                    <a:pt x="507" y="269"/>
                  </a:moveTo>
                  <a:lnTo>
                    <a:pt x="508" y="269"/>
                  </a:lnTo>
                  <a:lnTo>
                    <a:pt x="508" y="271"/>
                  </a:lnTo>
                  <a:lnTo>
                    <a:pt x="508" y="271"/>
                  </a:lnTo>
                  <a:lnTo>
                    <a:pt x="507" y="271"/>
                  </a:lnTo>
                  <a:lnTo>
                    <a:pt x="507" y="271"/>
                  </a:lnTo>
                  <a:lnTo>
                    <a:pt x="507" y="269"/>
                  </a:lnTo>
                  <a:lnTo>
                    <a:pt x="507" y="269"/>
                  </a:lnTo>
                  <a:lnTo>
                    <a:pt x="507" y="269"/>
                  </a:lnTo>
                  <a:close/>
                  <a:moveTo>
                    <a:pt x="511" y="261"/>
                  </a:moveTo>
                  <a:lnTo>
                    <a:pt x="513" y="261"/>
                  </a:lnTo>
                  <a:lnTo>
                    <a:pt x="513" y="263"/>
                  </a:lnTo>
                  <a:lnTo>
                    <a:pt x="513" y="263"/>
                  </a:lnTo>
                  <a:lnTo>
                    <a:pt x="511" y="264"/>
                  </a:lnTo>
                  <a:lnTo>
                    <a:pt x="510" y="264"/>
                  </a:lnTo>
                  <a:lnTo>
                    <a:pt x="510" y="264"/>
                  </a:lnTo>
                  <a:lnTo>
                    <a:pt x="511" y="263"/>
                  </a:lnTo>
                  <a:lnTo>
                    <a:pt x="511" y="261"/>
                  </a:lnTo>
                  <a:close/>
                  <a:moveTo>
                    <a:pt x="428" y="115"/>
                  </a:moveTo>
                  <a:lnTo>
                    <a:pt x="428" y="115"/>
                  </a:lnTo>
                  <a:lnTo>
                    <a:pt x="428" y="116"/>
                  </a:lnTo>
                  <a:lnTo>
                    <a:pt x="428" y="118"/>
                  </a:lnTo>
                  <a:lnTo>
                    <a:pt x="426" y="119"/>
                  </a:lnTo>
                  <a:lnTo>
                    <a:pt x="426" y="118"/>
                  </a:lnTo>
                  <a:lnTo>
                    <a:pt x="426" y="116"/>
                  </a:lnTo>
                  <a:lnTo>
                    <a:pt x="426" y="115"/>
                  </a:lnTo>
                  <a:lnTo>
                    <a:pt x="428" y="115"/>
                  </a:lnTo>
                  <a:lnTo>
                    <a:pt x="428" y="115"/>
                  </a:lnTo>
                  <a:close/>
                  <a:moveTo>
                    <a:pt x="420" y="94"/>
                  </a:moveTo>
                  <a:lnTo>
                    <a:pt x="421" y="94"/>
                  </a:lnTo>
                  <a:lnTo>
                    <a:pt x="421" y="94"/>
                  </a:lnTo>
                  <a:lnTo>
                    <a:pt x="421" y="96"/>
                  </a:lnTo>
                  <a:lnTo>
                    <a:pt x="421" y="96"/>
                  </a:lnTo>
                  <a:lnTo>
                    <a:pt x="420" y="96"/>
                  </a:lnTo>
                  <a:lnTo>
                    <a:pt x="420" y="94"/>
                  </a:lnTo>
                  <a:lnTo>
                    <a:pt x="420" y="94"/>
                  </a:lnTo>
                  <a:lnTo>
                    <a:pt x="420" y="94"/>
                  </a:lnTo>
                  <a:close/>
                  <a:moveTo>
                    <a:pt x="330" y="83"/>
                  </a:moveTo>
                  <a:lnTo>
                    <a:pt x="332" y="85"/>
                  </a:lnTo>
                  <a:lnTo>
                    <a:pt x="330" y="89"/>
                  </a:lnTo>
                  <a:lnTo>
                    <a:pt x="328" y="89"/>
                  </a:lnTo>
                  <a:lnTo>
                    <a:pt x="327" y="93"/>
                  </a:lnTo>
                  <a:lnTo>
                    <a:pt x="324" y="94"/>
                  </a:lnTo>
                  <a:lnTo>
                    <a:pt x="322" y="96"/>
                  </a:lnTo>
                  <a:lnTo>
                    <a:pt x="320" y="96"/>
                  </a:lnTo>
                  <a:lnTo>
                    <a:pt x="322" y="93"/>
                  </a:lnTo>
                  <a:lnTo>
                    <a:pt x="324" y="91"/>
                  </a:lnTo>
                  <a:lnTo>
                    <a:pt x="324" y="88"/>
                  </a:lnTo>
                  <a:lnTo>
                    <a:pt x="325" y="85"/>
                  </a:lnTo>
                  <a:lnTo>
                    <a:pt x="327" y="83"/>
                  </a:lnTo>
                  <a:lnTo>
                    <a:pt x="330" y="83"/>
                  </a:lnTo>
                  <a:close/>
                  <a:moveTo>
                    <a:pt x="344" y="77"/>
                  </a:moveTo>
                  <a:lnTo>
                    <a:pt x="354" y="78"/>
                  </a:lnTo>
                  <a:lnTo>
                    <a:pt x="355" y="78"/>
                  </a:lnTo>
                  <a:lnTo>
                    <a:pt x="357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1" y="78"/>
                  </a:lnTo>
                  <a:lnTo>
                    <a:pt x="366" y="78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2"/>
                  </a:lnTo>
                  <a:lnTo>
                    <a:pt x="369" y="83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6"/>
                  </a:lnTo>
                  <a:lnTo>
                    <a:pt x="369" y="88"/>
                  </a:lnTo>
                  <a:lnTo>
                    <a:pt x="369" y="88"/>
                  </a:lnTo>
                  <a:lnTo>
                    <a:pt x="368" y="89"/>
                  </a:lnTo>
                  <a:lnTo>
                    <a:pt x="366" y="91"/>
                  </a:lnTo>
                  <a:lnTo>
                    <a:pt x="366" y="91"/>
                  </a:lnTo>
                  <a:lnTo>
                    <a:pt x="366" y="93"/>
                  </a:lnTo>
                  <a:lnTo>
                    <a:pt x="365" y="93"/>
                  </a:lnTo>
                  <a:lnTo>
                    <a:pt x="365" y="94"/>
                  </a:lnTo>
                  <a:lnTo>
                    <a:pt x="365" y="94"/>
                  </a:lnTo>
                  <a:lnTo>
                    <a:pt x="365" y="96"/>
                  </a:lnTo>
                  <a:lnTo>
                    <a:pt x="363" y="97"/>
                  </a:lnTo>
                  <a:lnTo>
                    <a:pt x="363" y="97"/>
                  </a:lnTo>
                  <a:lnTo>
                    <a:pt x="361" y="97"/>
                  </a:lnTo>
                  <a:lnTo>
                    <a:pt x="361" y="97"/>
                  </a:lnTo>
                  <a:lnTo>
                    <a:pt x="360" y="96"/>
                  </a:lnTo>
                  <a:lnTo>
                    <a:pt x="360" y="97"/>
                  </a:lnTo>
                  <a:lnTo>
                    <a:pt x="360" y="97"/>
                  </a:lnTo>
                  <a:lnTo>
                    <a:pt x="358" y="99"/>
                  </a:lnTo>
                  <a:lnTo>
                    <a:pt x="357" y="99"/>
                  </a:lnTo>
                  <a:lnTo>
                    <a:pt x="357" y="97"/>
                  </a:lnTo>
                  <a:lnTo>
                    <a:pt x="355" y="97"/>
                  </a:lnTo>
                  <a:lnTo>
                    <a:pt x="355" y="99"/>
                  </a:lnTo>
                  <a:lnTo>
                    <a:pt x="354" y="100"/>
                  </a:lnTo>
                  <a:lnTo>
                    <a:pt x="354" y="100"/>
                  </a:lnTo>
                  <a:lnTo>
                    <a:pt x="352" y="100"/>
                  </a:lnTo>
                  <a:lnTo>
                    <a:pt x="350" y="100"/>
                  </a:lnTo>
                  <a:lnTo>
                    <a:pt x="349" y="100"/>
                  </a:lnTo>
                  <a:lnTo>
                    <a:pt x="347" y="100"/>
                  </a:lnTo>
                  <a:lnTo>
                    <a:pt x="347" y="100"/>
                  </a:lnTo>
                  <a:lnTo>
                    <a:pt x="346" y="100"/>
                  </a:lnTo>
                  <a:lnTo>
                    <a:pt x="343" y="100"/>
                  </a:lnTo>
                  <a:lnTo>
                    <a:pt x="341" y="100"/>
                  </a:lnTo>
                  <a:lnTo>
                    <a:pt x="341" y="100"/>
                  </a:lnTo>
                  <a:lnTo>
                    <a:pt x="339" y="100"/>
                  </a:lnTo>
                  <a:lnTo>
                    <a:pt x="339" y="99"/>
                  </a:lnTo>
                  <a:lnTo>
                    <a:pt x="338" y="97"/>
                  </a:lnTo>
                  <a:lnTo>
                    <a:pt x="338" y="96"/>
                  </a:lnTo>
                  <a:lnTo>
                    <a:pt x="336" y="93"/>
                  </a:lnTo>
                  <a:lnTo>
                    <a:pt x="338" y="91"/>
                  </a:lnTo>
                  <a:lnTo>
                    <a:pt x="338" y="91"/>
                  </a:lnTo>
                  <a:lnTo>
                    <a:pt x="339" y="93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8" y="91"/>
                  </a:lnTo>
                  <a:lnTo>
                    <a:pt x="336" y="89"/>
                  </a:lnTo>
                  <a:lnTo>
                    <a:pt x="336" y="88"/>
                  </a:lnTo>
                  <a:lnTo>
                    <a:pt x="336" y="85"/>
                  </a:lnTo>
                  <a:lnTo>
                    <a:pt x="336" y="85"/>
                  </a:lnTo>
                  <a:lnTo>
                    <a:pt x="338" y="83"/>
                  </a:lnTo>
                  <a:lnTo>
                    <a:pt x="338" y="83"/>
                  </a:lnTo>
                  <a:lnTo>
                    <a:pt x="338" y="82"/>
                  </a:lnTo>
                  <a:lnTo>
                    <a:pt x="338" y="80"/>
                  </a:lnTo>
                  <a:lnTo>
                    <a:pt x="338" y="80"/>
                  </a:lnTo>
                  <a:lnTo>
                    <a:pt x="341" y="77"/>
                  </a:lnTo>
                  <a:lnTo>
                    <a:pt x="344" y="77"/>
                  </a:lnTo>
                  <a:close/>
                  <a:moveTo>
                    <a:pt x="336" y="75"/>
                  </a:moveTo>
                  <a:lnTo>
                    <a:pt x="338" y="77"/>
                  </a:lnTo>
                  <a:lnTo>
                    <a:pt x="338" y="77"/>
                  </a:lnTo>
                  <a:lnTo>
                    <a:pt x="338" y="77"/>
                  </a:lnTo>
                  <a:lnTo>
                    <a:pt x="335" y="80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7"/>
                  </a:lnTo>
                  <a:lnTo>
                    <a:pt x="336" y="77"/>
                  </a:lnTo>
                  <a:lnTo>
                    <a:pt x="336" y="75"/>
                  </a:lnTo>
                  <a:close/>
                  <a:moveTo>
                    <a:pt x="355" y="74"/>
                  </a:moveTo>
                  <a:lnTo>
                    <a:pt x="357" y="75"/>
                  </a:lnTo>
                  <a:lnTo>
                    <a:pt x="357" y="75"/>
                  </a:lnTo>
                  <a:lnTo>
                    <a:pt x="357" y="77"/>
                  </a:lnTo>
                  <a:lnTo>
                    <a:pt x="357" y="77"/>
                  </a:lnTo>
                  <a:lnTo>
                    <a:pt x="352" y="77"/>
                  </a:lnTo>
                  <a:lnTo>
                    <a:pt x="350" y="77"/>
                  </a:lnTo>
                  <a:lnTo>
                    <a:pt x="350" y="77"/>
                  </a:lnTo>
                  <a:lnTo>
                    <a:pt x="352" y="75"/>
                  </a:lnTo>
                  <a:lnTo>
                    <a:pt x="354" y="74"/>
                  </a:lnTo>
                  <a:lnTo>
                    <a:pt x="355" y="74"/>
                  </a:lnTo>
                  <a:close/>
                  <a:moveTo>
                    <a:pt x="350" y="71"/>
                  </a:moveTo>
                  <a:lnTo>
                    <a:pt x="352" y="72"/>
                  </a:lnTo>
                  <a:lnTo>
                    <a:pt x="352" y="72"/>
                  </a:lnTo>
                  <a:lnTo>
                    <a:pt x="350" y="75"/>
                  </a:lnTo>
                  <a:lnTo>
                    <a:pt x="349" y="75"/>
                  </a:lnTo>
                  <a:lnTo>
                    <a:pt x="347" y="75"/>
                  </a:lnTo>
                  <a:lnTo>
                    <a:pt x="346" y="75"/>
                  </a:lnTo>
                  <a:lnTo>
                    <a:pt x="344" y="75"/>
                  </a:lnTo>
                  <a:lnTo>
                    <a:pt x="343" y="75"/>
                  </a:lnTo>
                  <a:lnTo>
                    <a:pt x="343" y="74"/>
                  </a:lnTo>
                  <a:lnTo>
                    <a:pt x="344" y="72"/>
                  </a:lnTo>
                  <a:lnTo>
                    <a:pt x="346" y="72"/>
                  </a:lnTo>
                  <a:lnTo>
                    <a:pt x="350" y="71"/>
                  </a:lnTo>
                  <a:close/>
                  <a:moveTo>
                    <a:pt x="343" y="67"/>
                  </a:moveTo>
                  <a:lnTo>
                    <a:pt x="343" y="67"/>
                  </a:lnTo>
                  <a:lnTo>
                    <a:pt x="343" y="71"/>
                  </a:lnTo>
                  <a:lnTo>
                    <a:pt x="343" y="72"/>
                  </a:lnTo>
                  <a:lnTo>
                    <a:pt x="343" y="74"/>
                  </a:lnTo>
                  <a:lnTo>
                    <a:pt x="341" y="75"/>
                  </a:lnTo>
                  <a:lnTo>
                    <a:pt x="339" y="75"/>
                  </a:lnTo>
                  <a:lnTo>
                    <a:pt x="339" y="72"/>
                  </a:lnTo>
                  <a:lnTo>
                    <a:pt x="341" y="72"/>
                  </a:lnTo>
                  <a:lnTo>
                    <a:pt x="341" y="71"/>
                  </a:lnTo>
                  <a:lnTo>
                    <a:pt x="343" y="69"/>
                  </a:lnTo>
                  <a:lnTo>
                    <a:pt x="343" y="67"/>
                  </a:lnTo>
                  <a:lnTo>
                    <a:pt x="343" y="67"/>
                  </a:lnTo>
                  <a:lnTo>
                    <a:pt x="343" y="67"/>
                  </a:lnTo>
                  <a:close/>
                  <a:moveTo>
                    <a:pt x="347" y="66"/>
                  </a:moveTo>
                  <a:lnTo>
                    <a:pt x="347" y="67"/>
                  </a:lnTo>
                  <a:lnTo>
                    <a:pt x="347" y="67"/>
                  </a:lnTo>
                  <a:lnTo>
                    <a:pt x="346" y="69"/>
                  </a:lnTo>
                  <a:lnTo>
                    <a:pt x="344" y="71"/>
                  </a:lnTo>
                  <a:lnTo>
                    <a:pt x="344" y="71"/>
                  </a:lnTo>
                  <a:lnTo>
                    <a:pt x="344" y="67"/>
                  </a:lnTo>
                  <a:lnTo>
                    <a:pt x="344" y="67"/>
                  </a:lnTo>
                  <a:lnTo>
                    <a:pt x="346" y="67"/>
                  </a:lnTo>
                  <a:lnTo>
                    <a:pt x="347" y="66"/>
                  </a:lnTo>
                  <a:lnTo>
                    <a:pt x="347" y="66"/>
                  </a:lnTo>
                  <a:close/>
                  <a:moveTo>
                    <a:pt x="343" y="44"/>
                  </a:moveTo>
                  <a:lnTo>
                    <a:pt x="343" y="44"/>
                  </a:lnTo>
                  <a:lnTo>
                    <a:pt x="343" y="45"/>
                  </a:lnTo>
                  <a:lnTo>
                    <a:pt x="344" y="47"/>
                  </a:lnTo>
                  <a:lnTo>
                    <a:pt x="344" y="47"/>
                  </a:lnTo>
                  <a:lnTo>
                    <a:pt x="343" y="48"/>
                  </a:lnTo>
                  <a:lnTo>
                    <a:pt x="341" y="48"/>
                  </a:lnTo>
                  <a:lnTo>
                    <a:pt x="341" y="47"/>
                  </a:lnTo>
                  <a:lnTo>
                    <a:pt x="341" y="45"/>
                  </a:lnTo>
                  <a:lnTo>
                    <a:pt x="343" y="44"/>
                  </a:lnTo>
                  <a:close/>
                  <a:moveTo>
                    <a:pt x="201" y="0"/>
                  </a:moveTo>
                  <a:lnTo>
                    <a:pt x="201" y="0"/>
                  </a:lnTo>
                  <a:lnTo>
                    <a:pt x="201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4" y="3"/>
                  </a:lnTo>
                  <a:lnTo>
                    <a:pt x="204" y="4"/>
                  </a:lnTo>
                  <a:lnTo>
                    <a:pt x="204" y="4"/>
                  </a:lnTo>
                  <a:lnTo>
                    <a:pt x="202" y="6"/>
                  </a:lnTo>
                  <a:lnTo>
                    <a:pt x="202" y="8"/>
                  </a:lnTo>
                  <a:lnTo>
                    <a:pt x="202" y="9"/>
                  </a:lnTo>
                  <a:lnTo>
                    <a:pt x="202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2" y="11"/>
                  </a:lnTo>
                  <a:lnTo>
                    <a:pt x="202" y="11"/>
                  </a:lnTo>
                  <a:lnTo>
                    <a:pt x="204" y="11"/>
                  </a:lnTo>
                  <a:lnTo>
                    <a:pt x="205" y="11"/>
                  </a:lnTo>
                  <a:lnTo>
                    <a:pt x="205" y="11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4"/>
                  </a:lnTo>
                  <a:lnTo>
                    <a:pt x="207" y="15"/>
                  </a:lnTo>
                  <a:lnTo>
                    <a:pt x="207" y="15"/>
                  </a:lnTo>
                  <a:lnTo>
                    <a:pt x="209" y="15"/>
                  </a:lnTo>
                  <a:lnTo>
                    <a:pt x="209" y="17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7" y="23"/>
                  </a:lnTo>
                  <a:lnTo>
                    <a:pt x="205" y="23"/>
                  </a:lnTo>
                  <a:lnTo>
                    <a:pt x="205" y="26"/>
                  </a:lnTo>
                  <a:lnTo>
                    <a:pt x="205" y="26"/>
                  </a:lnTo>
                  <a:lnTo>
                    <a:pt x="205" y="28"/>
                  </a:lnTo>
                  <a:lnTo>
                    <a:pt x="205" y="28"/>
                  </a:lnTo>
                  <a:lnTo>
                    <a:pt x="204" y="31"/>
                  </a:lnTo>
                  <a:lnTo>
                    <a:pt x="204" y="33"/>
                  </a:lnTo>
                  <a:lnTo>
                    <a:pt x="204" y="36"/>
                  </a:lnTo>
                  <a:lnTo>
                    <a:pt x="204" y="37"/>
                  </a:lnTo>
                  <a:lnTo>
                    <a:pt x="204" y="37"/>
                  </a:lnTo>
                  <a:lnTo>
                    <a:pt x="205" y="42"/>
                  </a:lnTo>
                  <a:lnTo>
                    <a:pt x="205" y="42"/>
                  </a:lnTo>
                  <a:lnTo>
                    <a:pt x="207" y="42"/>
                  </a:lnTo>
                  <a:lnTo>
                    <a:pt x="207" y="45"/>
                  </a:lnTo>
                  <a:lnTo>
                    <a:pt x="207" y="47"/>
                  </a:lnTo>
                  <a:lnTo>
                    <a:pt x="207" y="48"/>
                  </a:lnTo>
                  <a:lnTo>
                    <a:pt x="207" y="48"/>
                  </a:lnTo>
                  <a:lnTo>
                    <a:pt x="209" y="48"/>
                  </a:lnTo>
                  <a:lnTo>
                    <a:pt x="209" y="48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10" y="52"/>
                  </a:lnTo>
                  <a:lnTo>
                    <a:pt x="212" y="52"/>
                  </a:lnTo>
                  <a:lnTo>
                    <a:pt x="212" y="53"/>
                  </a:lnTo>
                  <a:lnTo>
                    <a:pt x="213" y="53"/>
                  </a:lnTo>
                  <a:lnTo>
                    <a:pt x="213" y="55"/>
                  </a:lnTo>
                  <a:lnTo>
                    <a:pt x="215" y="56"/>
                  </a:lnTo>
                  <a:lnTo>
                    <a:pt x="216" y="56"/>
                  </a:lnTo>
                  <a:lnTo>
                    <a:pt x="218" y="56"/>
                  </a:lnTo>
                  <a:lnTo>
                    <a:pt x="220" y="58"/>
                  </a:lnTo>
                  <a:lnTo>
                    <a:pt x="220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3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26" y="56"/>
                  </a:lnTo>
                  <a:lnTo>
                    <a:pt x="226" y="56"/>
                  </a:lnTo>
                  <a:lnTo>
                    <a:pt x="224" y="55"/>
                  </a:lnTo>
                  <a:lnTo>
                    <a:pt x="226" y="55"/>
                  </a:lnTo>
                  <a:lnTo>
                    <a:pt x="226" y="55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9" y="53"/>
                  </a:lnTo>
                  <a:lnTo>
                    <a:pt x="229" y="53"/>
                  </a:lnTo>
                  <a:lnTo>
                    <a:pt x="231" y="53"/>
                  </a:lnTo>
                  <a:lnTo>
                    <a:pt x="231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5" y="52"/>
                  </a:lnTo>
                  <a:lnTo>
                    <a:pt x="237" y="52"/>
                  </a:lnTo>
                  <a:lnTo>
                    <a:pt x="238" y="52"/>
                  </a:lnTo>
                  <a:lnTo>
                    <a:pt x="238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2" y="47"/>
                  </a:lnTo>
                  <a:lnTo>
                    <a:pt x="242" y="47"/>
                  </a:lnTo>
                  <a:lnTo>
                    <a:pt x="243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8"/>
                  </a:lnTo>
                  <a:lnTo>
                    <a:pt x="248" y="48"/>
                  </a:lnTo>
                  <a:lnTo>
                    <a:pt x="250" y="48"/>
                  </a:lnTo>
                  <a:lnTo>
                    <a:pt x="250" y="48"/>
                  </a:lnTo>
                  <a:lnTo>
                    <a:pt x="251" y="48"/>
                  </a:lnTo>
                  <a:lnTo>
                    <a:pt x="253" y="48"/>
                  </a:lnTo>
                  <a:lnTo>
                    <a:pt x="253" y="48"/>
                  </a:lnTo>
                  <a:lnTo>
                    <a:pt x="254" y="48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6" y="48"/>
                  </a:lnTo>
                  <a:lnTo>
                    <a:pt x="257" y="48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2" y="48"/>
                  </a:lnTo>
                  <a:lnTo>
                    <a:pt x="262" y="47"/>
                  </a:lnTo>
                  <a:lnTo>
                    <a:pt x="262" y="45"/>
                  </a:lnTo>
                  <a:lnTo>
                    <a:pt x="262" y="45"/>
                  </a:lnTo>
                  <a:lnTo>
                    <a:pt x="261" y="44"/>
                  </a:lnTo>
                  <a:lnTo>
                    <a:pt x="261" y="44"/>
                  </a:lnTo>
                  <a:lnTo>
                    <a:pt x="259" y="42"/>
                  </a:lnTo>
                  <a:lnTo>
                    <a:pt x="259" y="42"/>
                  </a:lnTo>
                  <a:lnTo>
                    <a:pt x="261" y="42"/>
                  </a:lnTo>
                  <a:lnTo>
                    <a:pt x="261" y="42"/>
                  </a:lnTo>
                  <a:lnTo>
                    <a:pt x="261" y="41"/>
                  </a:lnTo>
                  <a:lnTo>
                    <a:pt x="261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5" y="41"/>
                  </a:lnTo>
                  <a:lnTo>
                    <a:pt x="267" y="41"/>
                  </a:lnTo>
                  <a:lnTo>
                    <a:pt x="270" y="41"/>
                  </a:lnTo>
                  <a:lnTo>
                    <a:pt x="270" y="39"/>
                  </a:lnTo>
                  <a:lnTo>
                    <a:pt x="272" y="39"/>
                  </a:lnTo>
                  <a:lnTo>
                    <a:pt x="273" y="39"/>
                  </a:lnTo>
                  <a:lnTo>
                    <a:pt x="273" y="39"/>
                  </a:lnTo>
                  <a:lnTo>
                    <a:pt x="275" y="39"/>
                  </a:lnTo>
                  <a:lnTo>
                    <a:pt x="275" y="39"/>
                  </a:lnTo>
                  <a:lnTo>
                    <a:pt x="276" y="37"/>
                  </a:lnTo>
                  <a:lnTo>
                    <a:pt x="276" y="37"/>
                  </a:lnTo>
                  <a:lnTo>
                    <a:pt x="276" y="39"/>
                  </a:lnTo>
                  <a:lnTo>
                    <a:pt x="276" y="39"/>
                  </a:lnTo>
                  <a:lnTo>
                    <a:pt x="278" y="41"/>
                  </a:lnTo>
                  <a:lnTo>
                    <a:pt x="278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3" y="42"/>
                  </a:lnTo>
                  <a:lnTo>
                    <a:pt x="283" y="44"/>
                  </a:lnTo>
                  <a:lnTo>
                    <a:pt x="284" y="44"/>
                  </a:lnTo>
                  <a:lnTo>
                    <a:pt x="286" y="44"/>
                  </a:lnTo>
                  <a:lnTo>
                    <a:pt x="287" y="44"/>
                  </a:lnTo>
                  <a:lnTo>
                    <a:pt x="287" y="45"/>
                  </a:lnTo>
                  <a:lnTo>
                    <a:pt x="289" y="45"/>
                  </a:lnTo>
                  <a:lnTo>
                    <a:pt x="289" y="44"/>
                  </a:lnTo>
                  <a:lnTo>
                    <a:pt x="291" y="44"/>
                  </a:lnTo>
                  <a:lnTo>
                    <a:pt x="292" y="42"/>
                  </a:lnTo>
                  <a:lnTo>
                    <a:pt x="292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5" y="42"/>
                  </a:lnTo>
                  <a:lnTo>
                    <a:pt x="297" y="42"/>
                  </a:lnTo>
                  <a:lnTo>
                    <a:pt x="297" y="44"/>
                  </a:lnTo>
                  <a:lnTo>
                    <a:pt x="298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3" y="44"/>
                  </a:lnTo>
                  <a:lnTo>
                    <a:pt x="305" y="44"/>
                  </a:lnTo>
                  <a:lnTo>
                    <a:pt x="305" y="44"/>
                  </a:lnTo>
                  <a:lnTo>
                    <a:pt x="306" y="44"/>
                  </a:lnTo>
                  <a:lnTo>
                    <a:pt x="306" y="42"/>
                  </a:lnTo>
                  <a:lnTo>
                    <a:pt x="308" y="42"/>
                  </a:lnTo>
                  <a:lnTo>
                    <a:pt x="309" y="42"/>
                  </a:lnTo>
                  <a:lnTo>
                    <a:pt x="309" y="41"/>
                  </a:lnTo>
                  <a:lnTo>
                    <a:pt x="311" y="39"/>
                  </a:lnTo>
                  <a:lnTo>
                    <a:pt x="311" y="39"/>
                  </a:lnTo>
                  <a:lnTo>
                    <a:pt x="311" y="37"/>
                  </a:lnTo>
                  <a:lnTo>
                    <a:pt x="313" y="34"/>
                  </a:lnTo>
                  <a:lnTo>
                    <a:pt x="313" y="34"/>
                  </a:lnTo>
                  <a:lnTo>
                    <a:pt x="313" y="33"/>
                  </a:lnTo>
                  <a:lnTo>
                    <a:pt x="314" y="31"/>
                  </a:lnTo>
                  <a:lnTo>
                    <a:pt x="314" y="31"/>
                  </a:lnTo>
                  <a:lnTo>
                    <a:pt x="314" y="30"/>
                  </a:lnTo>
                  <a:lnTo>
                    <a:pt x="316" y="30"/>
                  </a:lnTo>
                  <a:lnTo>
                    <a:pt x="316" y="28"/>
                  </a:lnTo>
                  <a:lnTo>
                    <a:pt x="317" y="26"/>
                  </a:lnTo>
                  <a:lnTo>
                    <a:pt x="317" y="26"/>
                  </a:lnTo>
                  <a:lnTo>
                    <a:pt x="319" y="23"/>
                  </a:lnTo>
                  <a:lnTo>
                    <a:pt x="319" y="22"/>
                  </a:lnTo>
                  <a:lnTo>
                    <a:pt x="320" y="22"/>
                  </a:lnTo>
                  <a:lnTo>
                    <a:pt x="320" y="22"/>
                  </a:lnTo>
                  <a:lnTo>
                    <a:pt x="320" y="20"/>
                  </a:lnTo>
                  <a:lnTo>
                    <a:pt x="322" y="20"/>
                  </a:lnTo>
                  <a:lnTo>
                    <a:pt x="322" y="19"/>
                  </a:lnTo>
                  <a:lnTo>
                    <a:pt x="322" y="19"/>
                  </a:lnTo>
                  <a:lnTo>
                    <a:pt x="324" y="17"/>
                  </a:lnTo>
                  <a:lnTo>
                    <a:pt x="324" y="17"/>
                  </a:lnTo>
                  <a:lnTo>
                    <a:pt x="325" y="14"/>
                  </a:lnTo>
                  <a:lnTo>
                    <a:pt x="325" y="14"/>
                  </a:lnTo>
                  <a:lnTo>
                    <a:pt x="327" y="14"/>
                  </a:lnTo>
                  <a:lnTo>
                    <a:pt x="328" y="15"/>
                  </a:lnTo>
                  <a:lnTo>
                    <a:pt x="330" y="17"/>
                  </a:lnTo>
                  <a:lnTo>
                    <a:pt x="333" y="23"/>
                  </a:lnTo>
                  <a:lnTo>
                    <a:pt x="333" y="28"/>
                  </a:lnTo>
                  <a:lnTo>
                    <a:pt x="333" y="31"/>
                  </a:lnTo>
                  <a:lnTo>
                    <a:pt x="336" y="37"/>
                  </a:lnTo>
                  <a:lnTo>
                    <a:pt x="336" y="39"/>
                  </a:lnTo>
                  <a:lnTo>
                    <a:pt x="336" y="39"/>
                  </a:lnTo>
                  <a:lnTo>
                    <a:pt x="338" y="41"/>
                  </a:lnTo>
                  <a:lnTo>
                    <a:pt x="338" y="44"/>
                  </a:lnTo>
                  <a:lnTo>
                    <a:pt x="338" y="44"/>
                  </a:lnTo>
                  <a:lnTo>
                    <a:pt x="338" y="45"/>
                  </a:lnTo>
                  <a:lnTo>
                    <a:pt x="338" y="45"/>
                  </a:lnTo>
                  <a:lnTo>
                    <a:pt x="339" y="45"/>
                  </a:lnTo>
                  <a:lnTo>
                    <a:pt x="339" y="47"/>
                  </a:lnTo>
                  <a:lnTo>
                    <a:pt x="341" y="48"/>
                  </a:lnTo>
                  <a:lnTo>
                    <a:pt x="341" y="48"/>
                  </a:lnTo>
                  <a:lnTo>
                    <a:pt x="344" y="50"/>
                  </a:lnTo>
                  <a:lnTo>
                    <a:pt x="346" y="50"/>
                  </a:lnTo>
                  <a:lnTo>
                    <a:pt x="347" y="50"/>
                  </a:lnTo>
                  <a:lnTo>
                    <a:pt x="349" y="52"/>
                  </a:lnTo>
                  <a:lnTo>
                    <a:pt x="350" y="55"/>
                  </a:lnTo>
                  <a:lnTo>
                    <a:pt x="349" y="58"/>
                  </a:lnTo>
                  <a:lnTo>
                    <a:pt x="349" y="58"/>
                  </a:lnTo>
                  <a:lnTo>
                    <a:pt x="349" y="59"/>
                  </a:lnTo>
                  <a:lnTo>
                    <a:pt x="347" y="59"/>
                  </a:lnTo>
                  <a:lnTo>
                    <a:pt x="347" y="61"/>
                  </a:lnTo>
                  <a:lnTo>
                    <a:pt x="344" y="63"/>
                  </a:lnTo>
                  <a:lnTo>
                    <a:pt x="343" y="64"/>
                  </a:lnTo>
                  <a:lnTo>
                    <a:pt x="341" y="66"/>
                  </a:lnTo>
                  <a:lnTo>
                    <a:pt x="339" y="69"/>
                  </a:lnTo>
                  <a:lnTo>
                    <a:pt x="336" y="72"/>
                  </a:lnTo>
                  <a:lnTo>
                    <a:pt x="336" y="72"/>
                  </a:lnTo>
                  <a:lnTo>
                    <a:pt x="335" y="74"/>
                  </a:lnTo>
                  <a:lnTo>
                    <a:pt x="335" y="74"/>
                  </a:lnTo>
                  <a:lnTo>
                    <a:pt x="332" y="75"/>
                  </a:lnTo>
                  <a:lnTo>
                    <a:pt x="330" y="77"/>
                  </a:lnTo>
                  <a:lnTo>
                    <a:pt x="328" y="78"/>
                  </a:lnTo>
                  <a:lnTo>
                    <a:pt x="328" y="82"/>
                  </a:lnTo>
                  <a:lnTo>
                    <a:pt x="327" y="83"/>
                  </a:lnTo>
                  <a:lnTo>
                    <a:pt x="325" y="83"/>
                  </a:lnTo>
                  <a:lnTo>
                    <a:pt x="324" y="86"/>
                  </a:lnTo>
                  <a:lnTo>
                    <a:pt x="324" y="88"/>
                  </a:lnTo>
                  <a:lnTo>
                    <a:pt x="324" y="89"/>
                  </a:lnTo>
                  <a:lnTo>
                    <a:pt x="322" y="91"/>
                  </a:lnTo>
                  <a:lnTo>
                    <a:pt x="320" y="93"/>
                  </a:lnTo>
                  <a:lnTo>
                    <a:pt x="320" y="94"/>
                  </a:lnTo>
                  <a:lnTo>
                    <a:pt x="319" y="96"/>
                  </a:lnTo>
                  <a:lnTo>
                    <a:pt x="319" y="96"/>
                  </a:lnTo>
                  <a:lnTo>
                    <a:pt x="316" y="94"/>
                  </a:lnTo>
                  <a:lnTo>
                    <a:pt x="311" y="97"/>
                  </a:lnTo>
                  <a:lnTo>
                    <a:pt x="309" y="97"/>
                  </a:lnTo>
                  <a:lnTo>
                    <a:pt x="314" y="97"/>
                  </a:lnTo>
                  <a:lnTo>
                    <a:pt x="316" y="99"/>
                  </a:lnTo>
                  <a:lnTo>
                    <a:pt x="320" y="99"/>
                  </a:lnTo>
                  <a:lnTo>
                    <a:pt x="324" y="96"/>
                  </a:lnTo>
                  <a:lnTo>
                    <a:pt x="325" y="94"/>
                  </a:lnTo>
                  <a:lnTo>
                    <a:pt x="330" y="93"/>
                  </a:lnTo>
                  <a:lnTo>
                    <a:pt x="330" y="91"/>
                  </a:lnTo>
                  <a:lnTo>
                    <a:pt x="333" y="89"/>
                  </a:lnTo>
                  <a:lnTo>
                    <a:pt x="333" y="89"/>
                  </a:lnTo>
                  <a:lnTo>
                    <a:pt x="335" y="89"/>
                  </a:lnTo>
                  <a:lnTo>
                    <a:pt x="336" y="89"/>
                  </a:lnTo>
                  <a:lnTo>
                    <a:pt x="336" y="91"/>
                  </a:lnTo>
                  <a:lnTo>
                    <a:pt x="335" y="91"/>
                  </a:lnTo>
                  <a:lnTo>
                    <a:pt x="335" y="93"/>
                  </a:lnTo>
                  <a:lnTo>
                    <a:pt x="336" y="93"/>
                  </a:lnTo>
                  <a:lnTo>
                    <a:pt x="336" y="94"/>
                  </a:lnTo>
                  <a:lnTo>
                    <a:pt x="336" y="96"/>
                  </a:lnTo>
                  <a:lnTo>
                    <a:pt x="336" y="97"/>
                  </a:lnTo>
                  <a:lnTo>
                    <a:pt x="338" y="99"/>
                  </a:lnTo>
                  <a:lnTo>
                    <a:pt x="338" y="99"/>
                  </a:lnTo>
                  <a:lnTo>
                    <a:pt x="338" y="100"/>
                  </a:lnTo>
                  <a:lnTo>
                    <a:pt x="339" y="102"/>
                  </a:lnTo>
                  <a:lnTo>
                    <a:pt x="339" y="102"/>
                  </a:lnTo>
                  <a:lnTo>
                    <a:pt x="343" y="104"/>
                  </a:lnTo>
                  <a:lnTo>
                    <a:pt x="344" y="104"/>
                  </a:lnTo>
                  <a:lnTo>
                    <a:pt x="346" y="102"/>
                  </a:lnTo>
                  <a:lnTo>
                    <a:pt x="346" y="102"/>
                  </a:lnTo>
                  <a:lnTo>
                    <a:pt x="347" y="102"/>
                  </a:lnTo>
                  <a:lnTo>
                    <a:pt x="349" y="102"/>
                  </a:lnTo>
                  <a:lnTo>
                    <a:pt x="352" y="104"/>
                  </a:lnTo>
                  <a:lnTo>
                    <a:pt x="354" y="102"/>
                  </a:lnTo>
                  <a:lnTo>
                    <a:pt x="358" y="100"/>
                  </a:lnTo>
                  <a:lnTo>
                    <a:pt x="357" y="104"/>
                  </a:lnTo>
                  <a:lnTo>
                    <a:pt x="355" y="107"/>
                  </a:lnTo>
                  <a:lnTo>
                    <a:pt x="355" y="108"/>
                  </a:lnTo>
                  <a:lnTo>
                    <a:pt x="355" y="111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5" y="113"/>
                  </a:lnTo>
                  <a:lnTo>
                    <a:pt x="355" y="111"/>
                  </a:lnTo>
                  <a:lnTo>
                    <a:pt x="357" y="108"/>
                  </a:lnTo>
                  <a:lnTo>
                    <a:pt x="360" y="104"/>
                  </a:lnTo>
                  <a:lnTo>
                    <a:pt x="360" y="102"/>
                  </a:lnTo>
                  <a:lnTo>
                    <a:pt x="363" y="102"/>
                  </a:lnTo>
                  <a:lnTo>
                    <a:pt x="366" y="97"/>
                  </a:lnTo>
                  <a:lnTo>
                    <a:pt x="368" y="97"/>
                  </a:lnTo>
                  <a:lnTo>
                    <a:pt x="369" y="97"/>
                  </a:lnTo>
                  <a:lnTo>
                    <a:pt x="371" y="99"/>
                  </a:lnTo>
                  <a:lnTo>
                    <a:pt x="371" y="97"/>
                  </a:lnTo>
                  <a:lnTo>
                    <a:pt x="373" y="97"/>
                  </a:lnTo>
                  <a:lnTo>
                    <a:pt x="371" y="96"/>
                  </a:lnTo>
                  <a:lnTo>
                    <a:pt x="369" y="96"/>
                  </a:lnTo>
                  <a:lnTo>
                    <a:pt x="369" y="94"/>
                  </a:lnTo>
                  <a:lnTo>
                    <a:pt x="371" y="93"/>
                  </a:lnTo>
                  <a:lnTo>
                    <a:pt x="371" y="91"/>
                  </a:lnTo>
                  <a:lnTo>
                    <a:pt x="373" y="91"/>
                  </a:lnTo>
                  <a:lnTo>
                    <a:pt x="373" y="89"/>
                  </a:lnTo>
                  <a:lnTo>
                    <a:pt x="373" y="88"/>
                  </a:lnTo>
                  <a:lnTo>
                    <a:pt x="374" y="88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5"/>
                  </a:lnTo>
                  <a:lnTo>
                    <a:pt x="377" y="86"/>
                  </a:lnTo>
                  <a:lnTo>
                    <a:pt x="379" y="85"/>
                  </a:lnTo>
                  <a:lnTo>
                    <a:pt x="380" y="85"/>
                  </a:lnTo>
                  <a:lnTo>
                    <a:pt x="380" y="85"/>
                  </a:lnTo>
                  <a:lnTo>
                    <a:pt x="380" y="86"/>
                  </a:lnTo>
                  <a:lnTo>
                    <a:pt x="382" y="86"/>
                  </a:lnTo>
                  <a:lnTo>
                    <a:pt x="382" y="86"/>
                  </a:lnTo>
                  <a:lnTo>
                    <a:pt x="384" y="85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7" y="85"/>
                  </a:lnTo>
                  <a:lnTo>
                    <a:pt x="388" y="85"/>
                  </a:lnTo>
                  <a:lnTo>
                    <a:pt x="390" y="86"/>
                  </a:lnTo>
                  <a:lnTo>
                    <a:pt x="391" y="86"/>
                  </a:lnTo>
                  <a:lnTo>
                    <a:pt x="391" y="86"/>
                  </a:lnTo>
                  <a:lnTo>
                    <a:pt x="393" y="86"/>
                  </a:lnTo>
                  <a:lnTo>
                    <a:pt x="395" y="86"/>
                  </a:lnTo>
                  <a:lnTo>
                    <a:pt x="395" y="88"/>
                  </a:lnTo>
                  <a:lnTo>
                    <a:pt x="396" y="88"/>
                  </a:lnTo>
                  <a:lnTo>
                    <a:pt x="396" y="89"/>
                  </a:lnTo>
                  <a:lnTo>
                    <a:pt x="398" y="89"/>
                  </a:lnTo>
                  <a:lnTo>
                    <a:pt x="399" y="89"/>
                  </a:lnTo>
                  <a:lnTo>
                    <a:pt x="401" y="91"/>
                  </a:lnTo>
                  <a:lnTo>
                    <a:pt x="402" y="89"/>
                  </a:lnTo>
                  <a:lnTo>
                    <a:pt x="402" y="91"/>
                  </a:lnTo>
                  <a:lnTo>
                    <a:pt x="404" y="91"/>
                  </a:lnTo>
                  <a:lnTo>
                    <a:pt x="406" y="91"/>
                  </a:lnTo>
                  <a:lnTo>
                    <a:pt x="406" y="93"/>
                  </a:lnTo>
                  <a:lnTo>
                    <a:pt x="409" y="93"/>
                  </a:lnTo>
                  <a:lnTo>
                    <a:pt x="410" y="94"/>
                  </a:lnTo>
                  <a:lnTo>
                    <a:pt x="412" y="94"/>
                  </a:lnTo>
                  <a:lnTo>
                    <a:pt x="414" y="94"/>
                  </a:lnTo>
                  <a:lnTo>
                    <a:pt x="415" y="97"/>
                  </a:lnTo>
                  <a:lnTo>
                    <a:pt x="415" y="100"/>
                  </a:lnTo>
                  <a:lnTo>
                    <a:pt x="417" y="100"/>
                  </a:lnTo>
                  <a:lnTo>
                    <a:pt x="417" y="99"/>
                  </a:lnTo>
                  <a:lnTo>
                    <a:pt x="418" y="97"/>
                  </a:lnTo>
                  <a:lnTo>
                    <a:pt x="420" y="96"/>
                  </a:lnTo>
                  <a:lnTo>
                    <a:pt x="420" y="97"/>
                  </a:lnTo>
                  <a:lnTo>
                    <a:pt x="421" y="99"/>
                  </a:lnTo>
                  <a:lnTo>
                    <a:pt x="423" y="99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5" y="100"/>
                  </a:lnTo>
                  <a:lnTo>
                    <a:pt x="426" y="102"/>
                  </a:lnTo>
                  <a:lnTo>
                    <a:pt x="426" y="104"/>
                  </a:lnTo>
                  <a:lnTo>
                    <a:pt x="426" y="105"/>
                  </a:lnTo>
                  <a:lnTo>
                    <a:pt x="426" y="105"/>
                  </a:lnTo>
                  <a:lnTo>
                    <a:pt x="426" y="107"/>
                  </a:lnTo>
                  <a:lnTo>
                    <a:pt x="425" y="107"/>
                  </a:lnTo>
                  <a:lnTo>
                    <a:pt x="425" y="107"/>
                  </a:lnTo>
                  <a:lnTo>
                    <a:pt x="423" y="108"/>
                  </a:lnTo>
                  <a:lnTo>
                    <a:pt x="425" y="108"/>
                  </a:lnTo>
                  <a:lnTo>
                    <a:pt x="425" y="110"/>
                  </a:lnTo>
                  <a:lnTo>
                    <a:pt x="426" y="107"/>
                  </a:lnTo>
                  <a:lnTo>
                    <a:pt x="428" y="107"/>
                  </a:lnTo>
                  <a:lnTo>
                    <a:pt x="428" y="107"/>
                  </a:lnTo>
                  <a:lnTo>
                    <a:pt x="429" y="108"/>
                  </a:lnTo>
                  <a:lnTo>
                    <a:pt x="429" y="110"/>
                  </a:lnTo>
                  <a:lnTo>
                    <a:pt x="428" y="110"/>
                  </a:lnTo>
                  <a:lnTo>
                    <a:pt x="428" y="111"/>
                  </a:lnTo>
                  <a:lnTo>
                    <a:pt x="426" y="111"/>
                  </a:lnTo>
                  <a:lnTo>
                    <a:pt x="426" y="111"/>
                  </a:lnTo>
                  <a:lnTo>
                    <a:pt x="426" y="113"/>
                  </a:lnTo>
                  <a:lnTo>
                    <a:pt x="426" y="115"/>
                  </a:lnTo>
                  <a:lnTo>
                    <a:pt x="425" y="121"/>
                  </a:lnTo>
                  <a:lnTo>
                    <a:pt x="425" y="121"/>
                  </a:lnTo>
                  <a:lnTo>
                    <a:pt x="426" y="121"/>
                  </a:lnTo>
                  <a:lnTo>
                    <a:pt x="428" y="118"/>
                  </a:lnTo>
                  <a:lnTo>
                    <a:pt x="429" y="115"/>
                  </a:lnTo>
                  <a:lnTo>
                    <a:pt x="431" y="111"/>
                  </a:lnTo>
                  <a:lnTo>
                    <a:pt x="431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3"/>
                  </a:lnTo>
                  <a:lnTo>
                    <a:pt x="432" y="115"/>
                  </a:lnTo>
                  <a:lnTo>
                    <a:pt x="431" y="115"/>
                  </a:lnTo>
                  <a:lnTo>
                    <a:pt x="432" y="116"/>
                  </a:lnTo>
                  <a:lnTo>
                    <a:pt x="434" y="113"/>
                  </a:lnTo>
                  <a:lnTo>
                    <a:pt x="436" y="113"/>
                  </a:lnTo>
                  <a:lnTo>
                    <a:pt x="437" y="113"/>
                  </a:lnTo>
                  <a:lnTo>
                    <a:pt x="439" y="111"/>
                  </a:lnTo>
                  <a:lnTo>
                    <a:pt x="442" y="111"/>
                  </a:lnTo>
                  <a:lnTo>
                    <a:pt x="443" y="110"/>
                  </a:lnTo>
                  <a:lnTo>
                    <a:pt x="443" y="110"/>
                  </a:lnTo>
                  <a:lnTo>
                    <a:pt x="445" y="110"/>
                  </a:lnTo>
                  <a:lnTo>
                    <a:pt x="450" y="111"/>
                  </a:lnTo>
                  <a:lnTo>
                    <a:pt x="451" y="111"/>
                  </a:lnTo>
                  <a:lnTo>
                    <a:pt x="455" y="113"/>
                  </a:lnTo>
                  <a:lnTo>
                    <a:pt x="455" y="113"/>
                  </a:lnTo>
                  <a:lnTo>
                    <a:pt x="459" y="115"/>
                  </a:lnTo>
                  <a:lnTo>
                    <a:pt x="464" y="116"/>
                  </a:lnTo>
                  <a:lnTo>
                    <a:pt x="466" y="115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2" y="118"/>
                  </a:lnTo>
                  <a:lnTo>
                    <a:pt x="473" y="118"/>
                  </a:lnTo>
                  <a:lnTo>
                    <a:pt x="475" y="116"/>
                  </a:lnTo>
                  <a:lnTo>
                    <a:pt x="480" y="116"/>
                  </a:lnTo>
                  <a:lnTo>
                    <a:pt x="486" y="116"/>
                  </a:lnTo>
                  <a:lnTo>
                    <a:pt x="489" y="116"/>
                  </a:lnTo>
                  <a:lnTo>
                    <a:pt x="492" y="116"/>
                  </a:lnTo>
                  <a:lnTo>
                    <a:pt x="496" y="118"/>
                  </a:lnTo>
                  <a:lnTo>
                    <a:pt x="499" y="119"/>
                  </a:lnTo>
                  <a:lnTo>
                    <a:pt x="500" y="121"/>
                  </a:lnTo>
                  <a:lnTo>
                    <a:pt x="502" y="121"/>
                  </a:lnTo>
                  <a:lnTo>
                    <a:pt x="507" y="124"/>
                  </a:lnTo>
                  <a:lnTo>
                    <a:pt x="508" y="126"/>
                  </a:lnTo>
                  <a:lnTo>
                    <a:pt x="511" y="127"/>
                  </a:lnTo>
                  <a:lnTo>
                    <a:pt x="514" y="129"/>
                  </a:lnTo>
                  <a:lnTo>
                    <a:pt x="516" y="130"/>
                  </a:lnTo>
                  <a:lnTo>
                    <a:pt x="518" y="132"/>
                  </a:lnTo>
                  <a:lnTo>
                    <a:pt x="521" y="135"/>
                  </a:lnTo>
                  <a:lnTo>
                    <a:pt x="524" y="138"/>
                  </a:lnTo>
                  <a:lnTo>
                    <a:pt x="527" y="141"/>
                  </a:lnTo>
                  <a:lnTo>
                    <a:pt x="532" y="143"/>
                  </a:lnTo>
                  <a:lnTo>
                    <a:pt x="533" y="146"/>
                  </a:lnTo>
                  <a:lnTo>
                    <a:pt x="537" y="146"/>
                  </a:lnTo>
                  <a:lnTo>
                    <a:pt x="538" y="146"/>
                  </a:lnTo>
                  <a:lnTo>
                    <a:pt x="540" y="148"/>
                  </a:lnTo>
                  <a:lnTo>
                    <a:pt x="541" y="149"/>
                  </a:lnTo>
                  <a:lnTo>
                    <a:pt x="544" y="148"/>
                  </a:lnTo>
                  <a:lnTo>
                    <a:pt x="548" y="148"/>
                  </a:lnTo>
                  <a:lnTo>
                    <a:pt x="551" y="148"/>
                  </a:lnTo>
                  <a:lnTo>
                    <a:pt x="557" y="149"/>
                  </a:lnTo>
                  <a:lnTo>
                    <a:pt x="559" y="149"/>
                  </a:lnTo>
                  <a:lnTo>
                    <a:pt x="559" y="151"/>
                  </a:lnTo>
                  <a:lnTo>
                    <a:pt x="562" y="156"/>
                  </a:lnTo>
                  <a:lnTo>
                    <a:pt x="563" y="160"/>
                  </a:lnTo>
                  <a:lnTo>
                    <a:pt x="563" y="163"/>
                  </a:lnTo>
                  <a:lnTo>
                    <a:pt x="565" y="167"/>
                  </a:lnTo>
                  <a:lnTo>
                    <a:pt x="566" y="173"/>
                  </a:lnTo>
                  <a:lnTo>
                    <a:pt x="566" y="175"/>
                  </a:lnTo>
                  <a:lnTo>
                    <a:pt x="566" y="176"/>
                  </a:lnTo>
                  <a:lnTo>
                    <a:pt x="566" y="176"/>
                  </a:lnTo>
                  <a:lnTo>
                    <a:pt x="568" y="181"/>
                  </a:lnTo>
                  <a:lnTo>
                    <a:pt x="568" y="182"/>
                  </a:lnTo>
                  <a:lnTo>
                    <a:pt x="566" y="184"/>
                  </a:lnTo>
                  <a:lnTo>
                    <a:pt x="566" y="184"/>
                  </a:lnTo>
                  <a:lnTo>
                    <a:pt x="566" y="186"/>
                  </a:lnTo>
                  <a:lnTo>
                    <a:pt x="566" y="186"/>
                  </a:lnTo>
                  <a:lnTo>
                    <a:pt x="566" y="187"/>
                  </a:lnTo>
                  <a:lnTo>
                    <a:pt x="566" y="189"/>
                  </a:lnTo>
                  <a:lnTo>
                    <a:pt x="566" y="190"/>
                  </a:lnTo>
                  <a:lnTo>
                    <a:pt x="566" y="192"/>
                  </a:lnTo>
                  <a:lnTo>
                    <a:pt x="565" y="197"/>
                  </a:lnTo>
                  <a:lnTo>
                    <a:pt x="562" y="204"/>
                  </a:lnTo>
                  <a:lnTo>
                    <a:pt x="560" y="208"/>
                  </a:lnTo>
                  <a:lnTo>
                    <a:pt x="555" y="212"/>
                  </a:lnTo>
                  <a:lnTo>
                    <a:pt x="554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7"/>
                  </a:lnTo>
                  <a:lnTo>
                    <a:pt x="549" y="220"/>
                  </a:lnTo>
                  <a:lnTo>
                    <a:pt x="548" y="222"/>
                  </a:lnTo>
                  <a:lnTo>
                    <a:pt x="544" y="226"/>
                  </a:lnTo>
                  <a:lnTo>
                    <a:pt x="544" y="226"/>
                  </a:lnTo>
                  <a:lnTo>
                    <a:pt x="541" y="228"/>
                  </a:lnTo>
                  <a:lnTo>
                    <a:pt x="540" y="230"/>
                  </a:lnTo>
                  <a:lnTo>
                    <a:pt x="537" y="231"/>
                  </a:lnTo>
                  <a:lnTo>
                    <a:pt x="535" y="234"/>
                  </a:lnTo>
                  <a:lnTo>
                    <a:pt x="533" y="234"/>
                  </a:lnTo>
                  <a:lnTo>
                    <a:pt x="533" y="234"/>
                  </a:lnTo>
                  <a:lnTo>
                    <a:pt x="533" y="236"/>
                  </a:lnTo>
                  <a:lnTo>
                    <a:pt x="532" y="239"/>
                  </a:lnTo>
                  <a:lnTo>
                    <a:pt x="530" y="239"/>
                  </a:lnTo>
                  <a:lnTo>
                    <a:pt x="530" y="239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0" y="238"/>
                  </a:lnTo>
                  <a:lnTo>
                    <a:pt x="530" y="239"/>
                  </a:lnTo>
                  <a:lnTo>
                    <a:pt x="530" y="241"/>
                  </a:lnTo>
                  <a:lnTo>
                    <a:pt x="529" y="244"/>
                  </a:lnTo>
                  <a:lnTo>
                    <a:pt x="525" y="250"/>
                  </a:lnTo>
                  <a:lnTo>
                    <a:pt x="522" y="255"/>
                  </a:lnTo>
                  <a:lnTo>
                    <a:pt x="521" y="256"/>
                  </a:lnTo>
                  <a:lnTo>
                    <a:pt x="518" y="261"/>
                  </a:lnTo>
                  <a:lnTo>
                    <a:pt x="516" y="263"/>
                  </a:lnTo>
                  <a:lnTo>
                    <a:pt x="514" y="263"/>
                  </a:lnTo>
                  <a:lnTo>
                    <a:pt x="514" y="263"/>
                  </a:lnTo>
                  <a:lnTo>
                    <a:pt x="514" y="260"/>
                  </a:lnTo>
                  <a:lnTo>
                    <a:pt x="511" y="258"/>
                  </a:lnTo>
                  <a:lnTo>
                    <a:pt x="511" y="258"/>
                  </a:lnTo>
                  <a:lnTo>
                    <a:pt x="511" y="260"/>
                  </a:lnTo>
                  <a:lnTo>
                    <a:pt x="510" y="260"/>
                  </a:lnTo>
                  <a:lnTo>
                    <a:pt x="510" y="260"/>
                  </a:lnTo>
                  <a:lnTo>
                    <a:pt x="510" y="261"/>
                  </a:lnTo>
                  <a:lnTo>
                    <a:pt x="510" y="261"/>
                  </a:lnTo>
                  <a:lnTo>
                    <a:pt x="510" y="263"/>
                  </a:lnTo>
                  <a:lnTo>
                    <a:pt x="510" y="264"/>
                  </a:lnTo>
                  <a:lnTo>
                    <a:pt x="508" y="267"/>
                  </a:lnTo>
                  <a:lnTo>
                    <a:pt x="507" y="267"/>
                  </a:lnTo>
                  <a:lnTo>
                    <a:pt x="507" y="271"/>
                  </a:lnTo>
                  <a:lnTo>
                    <a:pt x="505" y="272"/>
                  </a:lnTo>
                  <a:lnTo>
                    <a:pt x="507" y="271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4"/>
                  </a:lnTo>
                  <a:lnTo>
                    <a:pt x="507" y="277"/>
                  </a:lnTo>
                  <a:lnTo>
                    <a:pt x="507" y="278"/>
                  </a:lnTo>
                  <a:lnTo>
                    <a:pt x="507" y="278"/>
                  </a:lnTo>
                  <a:lnTo>
                    <a:pt x="508" y="277"/>
                  </a:lnTo>
                  <a:lnTo>
                    <a:pt x="508" y="278"/>
                  </a:lnTo>
                  <a:lnTo>
                    <a:pt x="507" y="286"/>
                  </a:lnTo>
                  <a:lnTo>
                    <a:pt x="507" y="291"/>
                  </a:lnTo>
                  <a:lnTo>
                    <a:pt x="507" y="296"/>
                  </a:lnTo>
                  <a:lnTo>
                    <a:pt x="508" y="301"/>
                  </a:lnTo>
                  <a:lnTo>
                    <a:pt x="508" y="305"/>
                  </a:lnTo>
                  <a:lnTo>
                    <a:pt x="508" y="305"/>
                  </a:lnTo>
                  <a:lnTo>
                    <a:pt x="508" y="310"/>
                  </a:lnTo>
                  <a:lnTo>
                    <a:pt x="507" y="315"/>
                  </a:lnTo>
                  <a:lnTo>
                    <a:pt x="505" y="318"/>
                  </a:lnTo>
                  <a:lnTo>
                    <a:pt x="505" y="323"/>
                  </a:lnTo>
                  <a:lnTo>
                    <a:pt x="503" y="324"/>
                  </a:lnTo>
                  <a:lnTo>
                    <a:pt x="503" y="326"/>
                  </a:lnTo>
                  <a:lnTo>
                    <a:pt x="505" y="330"/>
                  </a:lnTo>
                  <a:lnTo>
                    <a:pt x="505" y="332"/>
                  </a:lnTo>
                  <a:lnTo>
                    <a:pt x="503" y="334"/>
                  </a:lnTo>
                  <a:lnTo>
                    <a:pt x="500" y="335"/>
                  </a:lnTo>
                  <a:lnTo>
                    <a:pt x="500" y="337"/>
                  </a:lnTo>
                  <a:lnTo>
                    <a:pt x="497" y="340"/>
                  </a:lnTo>
                  <a:lnTo>
                    <a:pt x="496" y="346"/>
                  </a:lnTo>
                  <a:lnTo>
                    <a:pt x="496" y="349"/>
                  </a:lnTo>
                  <a:lnTo>
                    <a:pt x="497" y="356"/>
                  </a:lnTo>
                  <a:lnTo>
                    <a:pt x="497" y="357"/>
                  </a:lnTo>
                  <a:lnTo>
                    <a:pt x="496" y="360"/>
                  </a:lnTo>
                  <a:lnTo>
                    <a:pt x="496" y="360"/>
                  </a:lnTo>
                  <a:lnTo>
                    <a:pt x="492" y="362"/>
                  </a:lnTo>
                  <a:lnTo>
                    <a:pt x="491" y="365"/>
                  </a:lnTo>
                  <a:lnTo>
                    <a:pt x="489" y="370"/>
                  </a:lnTo>
                  <a:lnTo>
                    <a:pt x="488" y="370"/>
                  </a:lnTo>
                  <a:lnTo>
                    <a:pt x="488" y="373"/>
                  </a:lnTo>
                  <a:lnTo>
                    <a:pt x="486" y="375"/>
                  </a:lnTo>
                  <a:lnTo>
                    <a:pt x="484" y="378"/>
                  </a:lnTo>
                  <a:lnTo>
                    <a:pt x="481" y="379"/>
                  </a:lnTo>
                  <a:lnTo>
                    <a:pt x="481" y="379"/>
                  </a:lnTo>
                  <a:lnTo>
                    <a:pt x="480" y="381"/>
                  </a:lnTo>
                  <a:lnTo>
                    <a:pt x="478" y="384"/>
                  </a:lnTo>
                  <a:lnTo>
                    <a:pt x="477" y="389"/>
                  </a:lnTo>
                  <a:lnTo>
                    <a:pt x="478" y="390"/>
                  </a:lnTo>
                  <a:lnTo>
                    <a:pt x="478" y="390"/>
                  </a:lnTo>
                  <a:lnTo>
                    <a:pt x="478" y="395"/>
                  </a:lnTo>
                  <a:lnTo>
                    <a:pt x="478" y="397"/>
                  </a:lnTo>
                  <a:lnTo>
                    <a:pt x="477" y="398"/>
                  </a:lnTo>
                  <a:lnTo>
                    <a:pt x="470" y="400"/>
                  </a:lnTo>
                  <a:lnTo>
                    <a:pt x="467" y="401"/>
                  </a:lnTo>
                  <a:lnTo>
                    <a:pt x="464" y="405"/>
                  </a:lnTo>
                  <a:lnTo>
                    <a:pt x="464" y="406"/>
                  </a:lnTo>
                  <a:lnTo>
                    <a:pt x="464" y="408"/>
                  </a:lnTo>
                  <a:lnTo>
                    <a:pt x="464" y="408"/>
                  </a:lnTo>
                  <a:lnTo>
                    <a:pt x="464" y="409"/>
                  </a:lnTo>
                  <a:lnTo>
                    <a:pt x="462" y="411"/>
                  </a:lnTo>
                  <a:lnTo>
                    <a:pt x="462" y="411"/>
                  </a:lnTo>
                  <a:lnTo>
                    <a:pt x="455" y="411"/>
                  </a:lnTo>
                  <a:lnTo>
                    <a:pt x="451" y="411"/>
                  </a:lnTo>
                  <a:lnTo>
                    <a:pt x="450" y="411"/>
                  </a:lnTo>
                  <a:lnTo>
                    <a:pt x="448" y="411"/>
                  </a:lnTo>
                  <a:lnTo>
                    <a:pt x="448" y="409"/>
                  </a:lnTo>
                  <a:lnTo>
                    <a:pt x="448" y="409"/>
                  </a:lnTo>
                  <a:lnTo>
                    <a:pt x="448" y="408"/>
                  </a:lnTo>
                  <a:lnTo>
                    <a:pt x="448" y="408"/>
                  </a:lnTo>
                  <a:lnTo>
                    <a:pt x="447" y="408"/>
                  </a:lnTo>
                  <a:lnTo>
                    <a:pt x="445" y="408"/>
                  </a:lnTo>
                  <a:lnTo>
                    <a:pt x="445" y="408"/>
                  </a:lnTo>
                  <a:lnTo>
                    <a:pt x="445" y="409"/>
                  </a:lnTo>
                  <a:lnTo>
                    <a:pt x="447" y="409"/>
                  </a:lnTo>
                  <a:lnTo>
                    <a:pt x="447" y="411"/>
                  </a:lnTo>
                  <a:lnTo>
                    <a:pt x="447" y="411"/>
                  </a:lnTo>
                  <a:lnTo>
                    <a:pt x="443" y="411"/>
                  </a:lnTo>
                  <a:lnTo>
                    <a:pt x="442" y="412"/>
                  </a:lnTo>
                  <a:lnTo>
                    <a:pt x="439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7" y="412"/>
                  </a:lnTo>
                  <a:lnTo>
                    <a:pt x="439" y="411"/>
                  </a:lnTo>
                  <a:lnTo>
                    <a:pt x="439" y="411"/>
                  </a:lnTo>
                  <a:lnTo>
                    <a:pt x="437" y="409"/>
                  </a:lnTo>
                  <a:lnTo>
                    <a:pt x="434" y="411"/>
                  </a:lnTo>
                  <a:lnTo>
                    <a:pt x="432" y="411"/>
                  </a:lnTo>
                  <a:lnTo>
                    <a:pt x="429" y="411"/>
                  </a:lnTo>
                  <a:lnTo>
                    <a:pt x="426" y="412"/>
                  </a:lnTo>
                  <a:lnTo>
                    <a:pt x="425" y="412"/>
                  </a:lnTo>
                  <a:lnTo>
                    <a:pt x="425" y="414"/>
                  </a:lnTo>
                  <a:lnTo>
                    <a:pt x="426" y="414"/>
                  </a:lnTo>
                  <a:lnTo>
                    <a:pt x="426" y="416"/>
                  </a:lnTo>
                  <a:lnTo>
                    <a:pt x="426" y="416"/>
                  </a:lnTo>
                  <a:lnTo>
                    <a:pt x="425" y="417"/>
                  </a:lnTo>
                  <a:lnTo>
                    <a:pt x="421" y="417"/>
                  </a:lnTo>
                  <a:lnTo>
                    <a:pt x="417" y="420"/>
                  </a:lnTo>
                  <a:lnTo>
                    <a:pt x="415" y="420"/>
                  </a:lnTo>
                  <a:lnTo>
                    <a:pt x="414" y="422"/>
                  </a:lnTo>
                  <a:lnTo>
                    <a:pt x="414" y="423"/>
                  </a:lnTo>
                  <a:lnTo>
                    <a:pt x="414" y="423"/>
                  </a:lnTo>
                  <a:lnTo>
                    <a:pt x="412" y="423"/>
                  </a:lnTo>
                  <a:lnTo>
                    <a:pt x="410" y="423"/>
                  </a:lnTo>
                  <a:lnTo>
                    <a:pt x="409" y="423"/>
                  </a:lnTo>
                  <a:lnTo>
                    <a:pt x="406" y="423"/>
                  </a:lnTo>
                  <a:lnTo>
                    <a:pt x="396" y="428"/>
                  </a:lnTo>
                  <a:lnTo>
                    <a:pt x="393" y="430"/>
                  </a:lnTo>
                  <a:lnTo>
                    <a:pt x="390" y="434"/>
                  </a:lnTo>
                  <a:lnTo>
                    <a:pt x="382" y="438"/>
                  </a:lnTo>
                  <a:lnTo>
                    <a:pt x="379" y="441"/>
                  </a:lnTo>
                  <a:lnTo>
                    <a:pt x="379" y="442"/>
                  </a:lnTo>
                  <a:lnTo>
                    <a:pt x="379" y="442"/>
                  </a:lnTo>
                  <a:lnTo>
                    <a:pt x="377" y="442"/>
                  </a:lnTo>
                  <a:lnTo>
                    <a:pt x="377" y="442"/>
                  </a:lnTo>
                  <a:lnTo>
                    <a:pt x="379" y="442"/>
                  </a:lnTo>
                  <a:lnTo>
                    <a:pt x="377" y="444"/>
                  </a:lnTo>
                  <a:lnTo>
                    <a:pt x="377" y="445"/>
                  </a:lnTo>
                  <a:lnTo>
                    <a:pt x="374" y="449"/>
                  </a:lnTo>
                  <a:lnTo>
                    <a:pt x="374" y="449"/>
                  </a:lnTo>
                  <a:lnTo>
                    <a:pt x="374" y="447"/>
                  </a:lnTo>
                  <a:lnTo>
                    <a:pt x="373" y="447"/>
                  </a:lnTo>
                  <a:lnTo>
                    <a:pt x="371" y="445"/>
                  </a:lnTo>
                  <a:lnTo>
                    <a:pt x="371" y="447"/>
                  </a:lnTo>
                  <a:lnTo>
                    <a:pt x="371" y="449"/>
                  </a:lnTo>
                  <a:lnTo>
                    <a:pt x="369" y="449"/>
                  </a:lnTo>
                  <a:lnTo>
                    <a:pt x="369" y="449"/>
                  </a:lnTo>
                  <a:lnTo>
                    <a:pt x="368" y="449"/>
                  </a:lnTo>
                  <a:lnTo>
                    <a:pt x="366" y="447"/>
                  </a:lnTo>
                  <a:lnTo>
                    <a:pt x="366" y="449"/>
                  </a:lnTo>
                  <a:lnTo>
                    <a:pt x="369" y="450"/>
                  </a:lnTo>
                  <a:lnTo>
                    <a:pt x="371" y="450"/>
                  </a:lnTo>
                  <a:lnTo>
                    <a:pt x="371" y="450"/>
                  </a:lnTo>
                  <a:lnTo>
                    <a:pt x="369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7"/>
                  </a:lnTo>
                  <a:lnTo>
                    <a:pt x="368" y="460"/>
                  </a:lnTo>
                  <a:lnTo>
                    <a:pt x="368" y="461"/>
                  </a:lnTo>
                  <a:lnTo>
                    <a:pt x="366" y="461"/>
                  </a:lnTo>
                  <a:lnTo>
                    <a:pt x="366" y="461"/>
                  </a:lnTo>
                  <a:lnTo>
                    <a:pt x="366" y="463"/>
                  </a:lnTo>
                  <a:lnTo>
                    <a:pt x="368" y="463"/>
                  </a:lnTo>
                  <a:lnTo>
                    <a:pt x="368" y="464"/>
                  </a:lnTo>
                  <a:lnTo>
                    <a:pt x="368" y="466"/>
                  </a:lnTo>
                  <a:lnTo>
                    <a:pt x="368" y="468"/>
                  </a:lnTo>
                  <a:lnTo>
                    <a:pt x="368" y="471"/>
                  </a:lnTo>
                  <a:lnTo>
                    <a:pt x="368" y="474"/>
                  </a:lnTo>
                  <a:lnTo>
                    <a:pt x="369" y="474"/>
                  </a:lnTo>
                  <a:lnTo>
                    <a:pt x="369" y="475"/>
                  </a:lnTo>
                  <a:lnTo>
                    <a:pt x="368" y="477"/>
                  </a:lnTo>
                  <a:lnTo>
                    <a:pt x="369" y="479"/>
                  </a:lnTo>
                  <a:lnTo>
                    <a:pt x="368" y="482"/>
                  </a:lnTo>
                  <a:lnTo>
                    <a:pt x="368" y="485"/>
                  </a:lnTo>
                  <a:lnTo>
                    <a:pt x="368" y="490"/>
                  </a:lnTo>
                  <a:lnTo>
                    <a:pt x="368" y="491"/>
                  </a:lnTo>
                  <a:lnTo>
                    <a:pt x="366" y="493"/>
                  </a:lnTo>
                  <a:lnTo>
                    <a:pt x="365" y="494"/>
                  </a:lnTo>
                  <a:lnTo>
                    <a:pt x="365" y="497"/>
                  </a:lnTo>
                  <a:lnTo>
                    <a:pt x="361" y="499"/>
                  </a:lnTo>
                  <a:lnTo>
                    <a:pt x="358" y="502"/>
                  </a:lnTo>
                  <a:lnTo>
                    <a:pt x="355" y="505"/>
                  </a:lnTo>
                  <a:lnTo>
                    <a:pt x="352" y="509"/>
                  </a:lnTo>
                  <a:lnTo>
                    <a:pt x="347" y="516"/>
                  </a:lnTo>
                  <a:lnTo>
                    <a:pt x="344" y="526"/>
                  </a:lnTo>
                  <a:lnTo>
                    <a:pt x="339" y="534"/>
                  </a:lnTo>
                  <a:lnTo>
                    <a:pt x="338" y="537"/>
                  </a:lnTo>
                  <a:lnTo>
                    <a:pt x="335" y="538"/>
                  </a:lnTo>
                  <a:lnTo>
                    <a:pt x="332" y="543"/>
                  </a:lnTo>
                  <a:lnTo>
                    <a:pt x="327" y="546"/>
                  </a:lnTo>
                  <a:lnTo>
                    <a:pt x="322" y="549"/>
                  </a:lnTo>
                  <a:lnTo>
                    <a:pt x="320" y="551"/>
                  </a:lnTo>
                  <a:lnTo>
                    <a:pt x="319" y="553"/>
                  </a:lnTo>
                  <a:lnTo>
                    <a:pt x="317" y="553"/>
                  </a:lnTo>
                  <a:lnTo>
                    <a:pt x="319" y="551"/>
                  </a:lnTo>
                  <a:lnTo>
                    <a:pt x="319" y="549"/>
                  </a:lnTo>
                  <a:lnTo>
                    <a:pt x="317" y="548"/>
                  </a:lnTo>
                  <a:lnTo>
                    <a:pt x="319" y="548"/>
                  </a:lnTo>
                  <a:lnTo>
                    <a:pt x="320" y="549"/>
                  </a:lnTo>
                  <a:lnTo>
                    <a:pt x="322" y="548"/>
                  </a:lnTo>
                  <a:lnTo>
                    <a:pt x="322" y="548"/>
                  </a:lnTo>
                  <a:lnTo>
                    <a:pt x="324" y="548"/>
                  </a:lnTo>
                  <a:lnTo>
                    <a:pt x="327" y="543"/>
                  </a:lnTo>
                  <a:lnTo>
                    <a:pt x="330" y="543"/>
                  </a:lnTo>
                  <a:lnTo>
                    <a:pt x="332" y="540"/>
                  </a:lnTo>
                  <a:lnTo>
                    <a:pt x="332" y="540"/>
                  </a:lnTo>
                  <a:lnTo>
                    <a:pt x="332" y="537"/>
                  </a:lnTo>
                  <a:lnTo>
                    <a:pt x="332" y="537"/>
                  </a:lnTo>
                  <a:lnTo>
                    <a:pt x="333" y="537"/>
                  </a:lnTo>
                  <a:lnTo>
                    <a:pt x="335" y="535"/>
                  </a:lnTo>
                  <a:lnTo>
                    <a:pt x="335" y="535"/>
                  </a:lnTo>
                  <a:lnTo>
                    <a:pt x="335" y="534"/>
                  </a:lnTo>
                  <a:lnTo>
                    <a:pt x="336" y="532"/>
                  </a:lnTo>
                  <a:lnTo>
                    <a:pt x="338" y="531"/>
                  </a:lnTo>
                  <a:lnTo>
                    <a:pt x="338" y="526"/>
                  </a:lnTo>
                  <a:lnTo>
                    <a:pt x="338" y="526"/>
                  </a:lnTo>
                  <a:lnTo>
                    <a:pt x="339" y="526"/>
                  </a:lnTo>
                  <a:lnTo>
                    <a:pt x="339" y="526"/>
                  </a:lnTo>
                  <a:lnTo>
                    <a:pt x="339" y="524"/>
                  </a:lnTo>
                  <a:lnTo>
                    <a:pt x="339" y="523"/>
                  </a:lnTo>
                  <a:lnTo>
                    <a:pt x="338" y="523"/>
                  </a:lnTo>
                  <a:lnTo>
                    <a:pt x="335" y="526"/>
                  </a:lnTo>
                  <a:lnTo>
                    <a:pt x="333" y="526"/>
                  </a:lnTo>
                  <a:lnTo>
                    <a:pt x="333" y="523"/>
                  </a:lnTo>
                  <a:lnTo>
                    <a:pt x="332" y="523"/>
                  </a:lnTo>
                  <a:lnTo>
                    <a:pt x="330" y="521"/>
                  </a:lnTo>
                  <a:lnTo>
                    <a:pt x="330" y="520"/>
                  </a:lnTo>
                  <a:lnTo>
                    <a:pt x="330" y="520"/>
                  </a:lnTo>
                  <a:lnTo>
                    <a:pt x="330" y="521"/>
                  </a:lnTo>
                  <a:lnTo>
                    <a:pt x="330" y="523"/>
                  </a:lnTo>
                  <a:lnTo>
                    <a:pt x="332" y="524"/>
                  </a:lnTo>
                  <a:lnTo>
                    <a:pt x="332" y="526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30" y="531"/>
                  </a:lnTo>
                  <a:lnTo>
                    <a:pt x="328" y="531"/>
                  </a:lnTo>
                  <a:lnTo>
                    <a:pt x="328" y="531"/>
                  </a:lnTo>
                  <a:lnTo>
                    <a:pt x="328" y="532"/>
                  </a:lnTo>
                  <a:lnTo>
                    <a:pt x="327" y="534"/>
                  </a:lnTo>
                  <a:lnTo>
                    <a:pt x="327" y="535"/>
                  </a:lnTo>
                  <a:lnTo>
                    <a:pt x="327" y="535"/>
                  </a:lnTo>
                  <a:lnTo>
                    <a:pt x="327" y="537"/>
                  </a:lnTo>
                  <a:lnTo>
                    <a:pt x="324" y="538"/>
                  </a:lnTo>
                  <a:lnTo>
                    <a:pt x="320" y="540"/>
                  </a:lnTo>
                  <a:lnTo>
                    <a:pt x="319" y="542"/>
                  </a:lnTo>
                  <a:lnTo>
                    <a:pt x="319" y="543"/>
                  </a:lnTo>
                  <a:lnTo>
                    <a:pt x="319" y="545"/>
                  </a:lnTo>
                  <a:lnTo>
                    <a:pt x="317" y="546"/>
                  </a:lnTo>
                  <a:lnTo>
                    <a:pt x="316" y="549"/>
                  </a:lnTo>
                  <a:lnTo>
                    <a:pt x="316" y="551"/>
                  </a:lnTo>
                  <a:lnTo>
                    <a:pt x="317" y="553"/>
                  </a:lnTo>
                  <a:lnTo>
                    <a:pt x="317" y="554"/>
                  </a:lnTo>
                  <a:lnTo>
                    <a:pt x="316" y="554"/>
                  </a:lnTo>
                  <a:lnTo>
                    <a:pt x="316" y="556"/>
                  </a:lnTo>
                  <a:lnTo>
                    <a:pt x="314" y="557"/>
                  </a:lnTo>
                  <a:lnTo>
                    <a:pt x="311" y="565"/>
                  </a:lnTo>
                  <a:lnTo>
                    <a:pt x="309" y="570"/>
                  </a:lnTo>
                  <a:lnTo>
                    <a:pt x="308" y="572"/>
                  </a:lnTo>
                  <a:lnTo>
                    <a:pt x="306" y="573"/>
                  </a:lnTo>
                  <a:lnTo>
                    <a:pt x="300" y="579"/>
                  </a:lnTo>
                  <a:lnTo>
                    <a:pt x="298" y="579"/>
                  </a:lnTo>
                  <a:lnTo>
                    <a:pt x="298" y="578"/>
                  </a:lnTo>
                  <a:lnTo>
                    <a:pt x="297" y="578"/>
                  </a:lnTo>
                  <a:lnTo>
                    <a:pt x="297" y="578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8" y="576"/>
                  </a:lnTo>
                  <a:lnTo>
                    <a:pt x="298" y="575"/>
                  </a:lnTo>
                  <a:lnTo>
                    <a:pt x="298" y="573"/>
                  </a:lnTo>
                  <a:lnTo>
                    <a:pt x="298" y="572"/>
                  </a:lnTo>
                  <a:lnTo>
                    <a:pt x="298" y="570"/>
                  </a:lnTo>
                  <a:lnTo>
                    <a:pt x="298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2" y="568"/>
                  </a:lnTo>
                  <a:lnTo>
                    <a:pt x="302" y="567"/>
                  </a:lnTo>
                  <a:lnTo>
                    <a:pt x="303" y="565"/>
                  </a:lnTo>
                  <a:lnTo>
                    <a:pt x="303" y="564"/>
                  </a:lnTo>
                  <a:lnTo>
                    <a:pt x="305" y="564"/>
                  </a:lnTo>
                  <a:lnTo>
                    <a:pt x="305" y="564"/>
                  </a:lnTo>
                  <a:lnTo>
                    <a:pt x="305" y="565"/>
                  </a:lnTo>
                  <a:lnTo>
                    <a:pt x="306" y="565"/>
                  </a:lnTo>
                  <a:lnTo>
                    <a:pt x="306" y="565"/>
                  </a:lnTo>
                  <a:lnTo>
                    <a:pt x="308" y="565"/>
                  </a:lnTo>
                  <a:lnTo>
                    <a:pt x="308" y="565"/>
                  </a:lnTo>
                  <a:lnTo>
                    <a:pt x="308" y="564"/>
                  </a:lnTo>
                  <a:lnTo>
                    <a:pt x="309" y="564"/>
                  </a:lnTo>
                  <a:lnTo>
                    <a:pt x="309" y="562"/>
                  </a:lnTo>
                  <a:lnTo>
                    <a:pt x="309" y="561"/>
                  </a:lnTo>
                  <a:lnTo>
                    <a:pt x="311" y="561"/>
                  </a:lnTo>
                  <a:lnTo>
                    <a:pt x="311" y="559"/>
                  </a:lnTo>
                  <a:lnTo>
                    <a:pt x="311" y="559"/>
                  </a:lnTo>
                  <a:lnTo>
                    <a:pt x="309" y="559"/>
                  </a:lnTo>
                  <a:lnTo>
                    <a:pt x="309" y="557"/>
                  </a:lnTo>
                  <a:lnTo>
                    <a:pt x="309" y="556"/>
                  </a:lnTo>
                  <a:lnTo>
                    <a:pt x="309" y="554"/>
                  </a:lnTo>
                  <a:lnTo>
                    <a:pt x="309" y="554"/>
                  </a:lnTo>
                  <a:lnTo>
                    <a:pt x="308" y="554"/>
                  </a:lnTo>
                  <a:lnTo>
                    <a:pt x="308" y="554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7"/>
                  </a:lnTo>
                  <a:lnTo>
                    <a:pt x="306" y="557"/>
                  </a:lnTo>
                  <a:lnTo>
                    <a:pt x="305" y="559"/>
                  </a:lnTo>
                  <a:lnTo>
                    <a:pt x="305" y="559"/>
                  </a:lnTo>
                  <a:lnTo>
                    <a:pt x="305" y="561"/>
                  </a:lnTo>
                  <a:lnTo>
                    <a:pt x="303" y="561"/>
                  </a:lnTo>
                  <a:lnTo>
                    <a:pt x="303" y="562"/>
                  </a:lnTo>
                  <a:lnTo>
                    <a:pt x="302" y="562"/>
                  </a:lnTo>
                  <a:lnTo>
                    <a:pt x="302" y="561"/>
                  </a:lnTo>
                  <a:lnTo>
                    <a:pt x="300" y="561"/>
                  </a:lnTo>
                  <a:lnTo>
                    <a:pt x="297" y="559"/>
                  </a:lnTo>
                  <a:lnTo>
                    <a:pt x="295" y="557"/>
                  </a:lnTo>
                  <a:lnTo>
                    <a:pt x="295" y="556"/>
                  </a:lnTo>
                  <a:lnTo>
                    <a:pt x="294" y="554"/>
                  </a:lnTo>
                  <a:lnTo>
                    <a:pt x="294" y="553"/>
                  </a:lnTo>
                  <a:lnTo>
                    <a:pt x="294" y="553"/>
                  </a:lnTo>
                  <a:lnTo>
                    <a:pt x="294" y="551"/>
                  </a:lnTo>
                  <a:lnTo>
                    <a:pt x="292" y="551"/>
                  </a:lnTo>
                  <a:lnTo>
                    <a:pt x="291" y="549"/>
                  </a:lnTo>
                  <a:lnTo>
                    <a:pt x="291" y="549"/>
                  </a:lnTo>
                  <a:lnTo>
                    <a:pt x="289" y="549"/>
                  </a:lnTo>
                  <a:lnTo>
                    <a:pt x="287" y="548"/>
                  </a:lnTo>
                  <a:lnTo>
                    <a:pt x="284" y="546"/>
                  </a:lnTo>
                  <a:lnTo>
                    <a:pt x="283" y="545"/>
                  </a:lnTo>
                  <a:lnTo>
                    <a:pt x="283" y="543"/>
                  </a:lnTo>
                  <a:lnTo>
                    <a:pt x="281" y="543"/>
                  </a:lnTo>
                  <a:lnTo>
                    <a:pt x="278" y="542"/>
                  </a:lnTo>
                  <a:lnTo>
                    <a:pt x="275" y="540"/>
                  </a:lnTo>
                  <a:lnTo>
                    <a:pt x="275" y="540"/>
                  </a:lnTo>
                  <a:lnTo>
                    <a:pt x="273" y="540"/>
                  </a:lnTo>
                  <a:lnTo>
                    <a:pt x="272" y="538"/>
                  </a:lnTo>
                  <a:lnTo>
                    <a:pt x="272" y="538"/>
                  </a:lnTo>
                  <a:lnTo>
                    <a:pt x="272" y="537"/>
                  </a:lnTo>
                  <a:lnTo>
                    <a:pt x="270" y="537"/>
                  </a:lnTo>
                  <a:lnTo>
                    <a:pt x="270" y="535"/>
                  </a:lnTo>
                  <a:lnTo>
                    <a:pt x="268" y="534"/>
                  </a:lnTo>
                  <a:lnTo>
                    <a:pt x="267" y="534"/>
                  </a:lnTo>
                  <a:lnTo>
                    <a:pt x="267" y="532"/>
                  </a:lnTo>
                  <a:lnTo>
                    <a:pt x="267" y="532"/>
                  </a:lnTo>
                  <a:lnTo>
                    <a:pt x="267" y="534"/>
                  </a:lnTo>
                  <a:lnTo>
                    <a:pt x="265" y="534"/>
                  </a:lnTo>
                  <a:lnTo>
                    <a:pt x="265" y="534"/>
                  </a:lnTo>
                  <a:lnTo>
                    <a:pt x="265" y="535"/>
                  </a:lnTo>
                  <a:lnTo>
                    <a:pt x="264" y="535"/>
                  </a:lnTo>
                  <a:lnTo>
                    <a:pt x="264" y="537"/>
                  </a:lnTo>
                  <a:lnTo>
                    <a:pt x="262" y="537"/>
                  </a:lnTo>
                  <a:lnTo>
                    <a:pt x="261" y="537"/>
                  </a:lnTo>
                  <a:lnTo>
                    <a:pt x="261" y="535"/>
                  </a:lnTo>
                  <a:lnTo>
                    <a:pt x="261" y="535"/>
                  </a:lnTo>
                  <a:lnTo>
                    <a:pt x="261" y="532"/>
                  </a:lnTo>
                  <a:lnTo>
                    <a:pt x="261" y="532"/>
                  </a:lnTo>
                  <a:lnTo>
                    <a:pt x="259" y="531"/>
                  </a:lnTo>
                  <a:lnTo>
                    <a:pt x="259" y="529"/>
                  </a:lnTo>
                  <a:lnTo>
                    <a:pt x="256" y="526"/>
                  </a:lnTo>
                  <a:lnTo>
                    <a:pt x="251" y="523"/>
                  </a:lnTo>
                  <a:lnTo>
                    <a:pt x="250" y="521"/>
                  </a:lnTo>
                  <a:lnTo>
                    <a:pt x="248" y="521"/>
                  </a:lnTo>
                  <a:lnTo>
                    <a:pt x="246" y="521"/>
                  </a:lnTo>
                  <a:lnTo>
                    <a:pt x="245" y="521"/>
                  </a:lnTo>
                  <a:lnTo>
                    <a:pt x="245" y="523"/>
                  </a:lnTo>
                  <a:lnTo>
                    <a:pt x="243" y="524"/>
                  </a:lnTo>
                  <a:lnTo>
                    <a:pt x="242" y="524"/>
                  </a:lnTo>
                  <a:lnTo>
                    <a:pt x="238" y="523"/>
                  </a:lnTo>
                  <a:lnTo>
                    <a:pt x="238" y="523"/>
                  </a:lnTo>
                  <a:lnTo>
                    <a:pt x="238" y="521"/>
                  </a:lnTo>
                  <a:lnTo>
                    <a:pt x="242" y="520"/>
                  </a:lnTo>
                  <a:lnTo>
                    <a:pt x="242" y="518"/>
                  </a:lnTo>
                  <a:lnTo>
                    <a:pt x="242" y="516"/>
                  </a:lnTo>
                  <a:lnTo>
                    <a:pt x="243" y="516"/>
                  </a:lnTo>
                  <a:lnTo>
                    <a:pt x="245" y="515"/>
                  </a:lnTo>
                  <a:lnTo>
                    <a:pt x="248" y="513"/>
                  </a:lnTo>
                  <a:lnTo>
                    <a:pt x="250" y="510"/>
                  </a:lnTo>
                  <a:lnTo>
                    <a:pt x="251" y="509"/>
                  </a:lnTo>
                  <a:lnTo>
                    <a:pt x="253" y="507"/>
                  </a:lnTo>
                  <a:lnTo>
                    <a:pt x="253" y="505"/>
                  </a:lnTo>
                  <a:lnTo>
                    <a:pt x="254" y="505"/>
                  </a:lnTo>
                  <a:lnTo>
                    <a:pt x="256" y="504"/>
                  </a:lnTo>
                  <a:lnTo>
                    <a:pt x="256" y="501"/>
                  </a:lnTo>
                  <a:lnTo>
                    <a:pt x="257" y="499"/>
                  </a:lnTo>
                  <a:lnTo>
                    <a:pt x="259" y="497"/>
                  </a:lnTo>
                  <a:lnTo>
                    <a:pt x="261" y="497"/>
                  </a:lnTo>
                  <a:lnTo>
                    <a:pt x="261" y="496"/>
                  </a:lnTo>
                  <a:lnTo>
                    <a:pt x="262" y="496"/>
                  </a:lnTo>
                  <a:lnTo>
                    <a:pt x="262" y="496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4" y="493"/>
                  </a:lnTo>
                  <a:lnTo>
                    <a:pt x="264" y="494"/>
                  </a:lnTo>
                  <a:lnTo>
                    <a:pt x="265" y="494"/>
                  </a:lnTo>
                  <a:lnTo>
                    <a:pt x="265" y="494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1"/>
                  </a:lnTo>
                  <a:lnTo>
                    <a:pt x="267" y="490"/>
                  </a:lnTo>
                  <a:lnTo>
                    <a:pt x="268" y="490"/>
                  </a:lnTo>
                  <a:lnTo>
                    <a:pt x="270" y="488"/>
                  </a:lnTo>
                  <a:lnTo>
                    <a:pt x="270" y="488"/>
                  </a:lnTo>
                  <a:lnTo>
                    <a:pt x="272" y="486"/>
                  </a:lnTo>
                  <a:lnTo>
                    <a:pt x="275" y="486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8" y="482"/>
                  </a:lnTo>
                  <a:lnTo>
                    <a:pt x="278" y="482"/>
                  </a:lnTo>
                  <a:lnTo>
                    <a:pt x="279" y="480"/>
                  </a:lnTo>
                  <a:lnTo>
                    <a:pt x="279" y="480"/>
                  </a:lnTo>
                  <a:lnTo>
                    <a:pt x="281" y="480"/>
                  </a:lnTo>
                  <a:lnTo>
                    <a:pt x="281" y="480"/>
                  </a:lnTo>
                  <a:lnTo>
                    <a:pt x="283" y="480"/>
                  </a:lnTo>
                  <a:lnTo>
                    <a:pt x="283" y="480"/>
                  </a:lnTo>
                  <a:lnTo>
                    <a:pt x="284" y="480"/>
                  </a:lnTo>
                  <a:lnTo>
                    <a:pt x="286" y="479"/>
                  </a:lnTo>
                  <a:lnTo>
                    <a:pt x="286" y="479"/>
                  </a:lnTo>
                  <a:lnTo>
                    <a:pt x="287" y="477"/>
                  </a:lnTo>
                  <a:lnTo>
                    <a:pt x="287" y="477"/>
                  </a:lnTo>
                  <a:lnTo>
                    <a:pt x="289" y="477"/>
                  </a:lnTo>
                  <a:lnTo>
                    <a:pt x="289" y="477"/>
                  </a:lnTo>
                  <a:lnTo>
                    <a:pt x="291" y="475"/>
                  </a:lnTo>
                  <a:lnTo>
                    <a:pt x="292" y="475"/>
                  </a:lnTo>
                  <a:lnTo>
                    <a:pt x="292" y="474"/>
                  </a:lnTo>
                  <a:lnTo>
                    <a:pt x="294" y="472"/>
                  </a:lnTo>
                  <a:lnTo>
                    <a:pt x="294" y="471"/>
                  </a:lnTo>
                  <a:lnTo>
                    <a:pt x="294" y="469"/>
                  </a:lnTo>
                  <a:lnTo>
                    <a:pt x="294" y="469"/>
                  </a:lnTo>
                  <a:lnTo>
                    <a:pt x="294" y="468"/>
                  </a:lnTo>
                  <a:lnTo>
                    <a:pt x="294" y="464"/>
                  </a:lnTo>
                  <a:lnTo>
                    <a:pt x="294" y="463"/>
                  </a:lnTo>
                  <a:lnTo>
                    <a:pt x="295" y="461"/>
                  </a:lnTo>
                  <a:lnTo>
                    <a:pt x="295" y="461"/>
                  </a:lnTo>
                  <a:lnTo>
                    <a:pt x="294" y="458"/>
                  </a:lnTo>
                  <a:lnTo>
                    <a:pt x="292" y="457"/>
                  </a:lnTo>
                  <a:lnTo>
                    <a:pt x="292" y="453"/>
                  </a:lnTo>
                  <a:lnTo>
                    <a:pt x="292" y="452"/>
                  </a:lnTo>
                  <a:lnTo>
                    <a:pt x="291" y="452"/>
                  </a:lnTo>
                  <a:lnTo>
                    <a:pt x="291" y="450"/>
                  </a:lnTo>
                  <a:lnTo>
                    <a:pt x="289" y="450"/>
                  </a:lnTo>
                  <a:lnTo>
                    <a:pt x="289" y="450"/>
                  </a:lnTo>
                  <a:lnTo>
                    <a:pt x="287" y="450"/>
                  </a:lnTo>
                  <a:lnTo>
                    <a:pt x="287" y="450"/>
                  </a:lnTo>
                  <a:lnTo>
                    <a:pt x="286" y="450"/>
                  </a:lnTo>
                  <a:lnTo>
                    <a:pt x="286" y="450"/>
                  </a:lnTo>
                  <a:lnTo>
                    <a:pt x="284" y="450"/>
                  </a:lnTo>
                  <a:lnTo>
                    <a:pt x="284" y="452"/>
                  </a:lnTo>
                  <a:lnTo>
                    <a:pt x="283" y="452"/>
                  </a:lnTo>
                  <a:lnTo>
                    <a:pt x="283" y="450"/>
                  </a:lnTo>
                  <a:lnTo>
                    <a:pt x="281" y="450"/>
                  </a:lnTo>
                  <a:lnTo>
                    <a:pt x="281" y="449"/>
                  </a:lnTo>
                  <a:lnTo>
                    <a:pt x="283" y="445"/>
                  </a:lnTo>
                  <a:lnTo>
                    <a:pt x="284" y="444"/>
                  </a:lnTo>
                  <a:lnTo>
                    <a:pt x="284" y="442"/>
                  </a:lnTo>
                  <a:lnTo>
                    <a:pt x="284" y="439"/>
                  </a:lnTo>
                  <a:lnTo>
                    <a:pt x="286" y="434"/>
                  </a:lnTo>
                  <a:lnTo>
                    <a:pt x="286" y="431"/>
                  </a:lnTo>
                  <a:lnTo>
                    <a:pt x="286" y="430"/>
                  </a:lnTo>
                  <a:lnTo>
                    <a:pt x="286" y="428"/>
                  </a:lnTo>
                  <a:lnTo>
                    <a:pt x="286" y="428"/>
                  </a:lnTo>
                  <a:lnTo>
                    <a:pt x="287" y="427"/>
                  </a:lnTo>
                  <a:lnTo>
                    <a:pt x="284" y="427"/>
                  </a:lnTo>
                  <a:lnTo>
                    <a:pt x="284" y="425"/>
                  </a:lnTo>
                  <a:lnTo>
                    <a:pt x="283" y="425"/>
                  </a:lnTo>
                  <a:lnTo>
                    <a:pt x="281" y="423"/>
                  </a:lnTo>
                  <a:lnTo>
                    <a:pt x="281" y="423"/>
                  </a:lnTo>
                  <a:lnTo>
                    <a:pt x="279" y="425"/>
                  </a:lnTo>
                  <a:lnTo>
                    <a:pt x="278" y="425"/>
                  </a:lnTo>
                  <a:lnTo>
                    <a:pt x="276" y="425"/>
                  </a:lnTo>
                  <a:lnTo>
                    <a:pt x="276" y="427"/>
                  </a:lnTo>
                  <a:lnTo>
                    <a:pt x="275" y="427"/>
                  </a:lnTo>
                  <a:lnTo>
                    <a:pt x="273" y="427"/>
                  </a:lnTo>
                  <a:lnTo>
                    <a:pt x="272" y="427"/>
                  </a:lnTo>
                  <a:lnTo>
                    <a:pt x="270" y="427"/>
                  </a:lnTo>
                  <a:lnTo>
                    <a:pt x="270" y="425"/>
                  </a:lnTo>
                  <a:lnTo>
                    <a:pt x="270" y="425"/>
                  </a:lnTo>
                  <a:lnTo>
                    <a:pt x="270" y="423"/>
                  </a:lnTo>
                  <a:lnTo>
                    <a:pt x="268" y="422"/>
                  </a:lnTo>
                  <a:lnTo>
                    <a:pt x="268" y="420"/>
                  </a:lnTo>
                  <a:lnTo>
                    <a:pt x="268" y="420"/>
                  </a:lnTo>
                  <a:lnTo>
                    <a:pt x="268" y="419"/>
                  </a:lnTo>
                  <a:lnTo>
                    <a:pt x="268" y="419"/>
                  </a:lnTo>
                  <a:lnTo>
                    <a:pt x="268" y="417"/>
                  </a:lnTo>
                  <a:lnTo>
                    <a:pt x="268" y="417"/>
                  </a:lnTo>
                  <a:lnTo>
                    <a:pt x="267" y="416"/>
                  </a:lnTo>
                  <a:lnTo>
                    <a:pt x="268" y="416"/>
                  </a:lnTo>
                  <a:lnTo>
                    <a:pt x="267" y="414"/>
                  </a:lnTo>
                  <a:lnTo>
                    <a:pt x="267" y="412"/>
                  </a:lnTo>
                  <a:lnTo>
                    <a:pt x="267" y="412"/>
                  </a:lnTo>
                  <a:lnTo>
                    <a:pt x="267" y="411"/>
                  </a:lnTo>
                  <a:lnTo>
                    <a:pt x="267" y="409"/>
                  </a:lnTo>
                  <a:lnTo>
                    <a:pt x="267" y="408"/>
                  </a:lnTo>
                  <a:lnTo>
                    <a:pt x="267" y="408"/>
                  </a:lnTo>
                  <a:lnTo>
                    <a:pt x="267" y="406"/>
                  </a:lnTo>
                  <a:lnTo>
                    <a:pt x="267" y="406"/>
                  </a:lnTo>
                  <a:lnTo>
                    <a:pt x="265" y="405"/>
                  </a:lnTo>
                  <a:lnTo>
                    <a:pt x="265" y="405"/>
                  </a:lnTo>
                  <a:lnTo>
                    <a:pt x="265" y="403"/>
                  </a:lnTo>
                  <a:lnTo>
                    <a:pt x="264" y="401"/>
                  </a:lnTo>
                  <a:lnTo>
                    <a:pt x="264" y="401"/>
                  </a:lnTo>
                  <a:lnTo>
                    <a:pt x="262" y="401"/>
                  </a:lnTo>
                  <a:lnTo>
                    <a:pt x="261" y="400"/>
                  </a:lnTo>
                  <a:lnTo>
                    <a:pt x="261" y="400"/>
                  </a:lnTo>
                  <a:lnTo>
                    <a:pt x="259" y="400"/>
                  </a:lnTo>
                  <a:lnTo>
                    <a:pt x="257" y="400"/>
                  </a:lnTo>
                  <a:lnTo>
                    <a:pt x="257" y="400"/>
                  </a:lnTo>
                  <a:lnTo>
                    <a:pt x="256" y="398"/>
                  </a:lnTo>
                  <a:lnTo>
                    <a:pt x="256" y="398"/>
                  </a:lnTo>
                  <a:lnTo>
                    <a:pt x="254" y="397"/>
                  </a:lnTo>
                  <a:lnTo>
                    <a:pt x="254" y="398"/>
                  </a:lnTo>
                  <a:lnTo>
                    <a:pt x="253" y="398"/>
                  </a:lnTo>
                  <a:lnTo>
                    <a:pt x="253" y="398"/>
                  </a:lnTo>
                  <a:lnTo>
                    <a:pt x="253" y="400"/>
                  </a:lnTo>
                  <a:lnTo>
                    <a:pt x="251" y="400"/>
                  </a:lnTo>
                  <a:lnTo>
                    <a:pt x="250" y="400"/>
                  </a:lnTo>
                  <a:lnTo>
                    <a:pt x="250" y="400"/>
                  </a:lnTo>
                  <a:lnTo>
                    <a:pt x="248" y="400"/>
                  </a:lnTo>
                  <a:lnTo>
                    <a:pt x="246" y="400"/>
                  </a:lnTo>
                  <a:lnTo>
                    <a:pt x="245" y="400"/>
                  </a:lnTo>
                  <a:lnTo>
                    <a:pt x="243" y="400"/>
                  </a:lnTo>
                  <a:lnTo>
                    <a:pt x="242" y="400"/>
                  </a:lnTo>
                  <a:lnTo>
                    <a:pt x="242" y="400"/>
                  </a:lnTo>
                  <a:lnTo>
                    <a:pt x="240" y="400"/>
                  </a:lnTo>
                  <a:lnTo>
                    <a:pt x="238" y="398"/>
                  </a:lnTo>
                  <a:lnTo>
                    <a:pt x="237" y="398"/>
                  </a:lnTo>
                  <a:lnTo>
                    <a:pt x="237" y="398"/>
                  </a:lnTo>
                  <a:lnTo>
                    <a:pt x="235" y="398"/>
                  </a:lnTo>
                  <a:lnTo>
                    <a:pt x="235" y="398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397"/>
                  </a:lnTo>
                  <a:lnTo>
                    <a:pt x="232" y="397"/>
                  </a:lnTo>
                  <a:lnTo>
                    <a:pt x="232" y="395"/>
                  </a:lnTo>
                  <a:lnTo>
                    <a:pt x="234" y="395"/>
                  </a:lnTo>
                  <a:lnTo>
                    <a:pt x="234" y="393"/>
                  </a:lnTo>
                  <a:lnTo>
                    <a:pt x="234" y="393"/>
                  </a:lnTo>
                  <a:lnTo>
                    <a:pt x="234" y="392"/>
                  </a:lnTo>
                  <a:lnTo>
                    <a:pt x="234" y="392"/>
                  </a:lnTo>
                  <a:lnTo>
                    <a:pt x="234" y="390"/>
                  </a:lnTo>
                  <a:lnTo>
                    <a:pt x="234" y="390"/>
                  </a:lnTo>
                  <a:lnTo>
                    <a:pt x="234" y="389"/>
                  </a:lnTo>
                  <a:lnTo>
                    <a:pt x="234" y="389"/>
                  </a:lnTo>
                  <a:lnTo>
                    <a:pt x="234" y="387"/>
                  </a:lnTo>
                  <a:lnTo>
                    <a:pt x="234" y="387"/>
                  </a:lnTo>
                  <a:lnTo>
                    <a:pt x="234" y="386"/>
                  </a:lnTo>
                  <a:lnTo>
                    <a:pt x="234" y="386"/>
                  </a:lnTo>
                  <a:lnTo>
                    <a:pt x="234" y="384"/>
                  </a:lnTo>
                  <a:lnTo>
                    <a:pt x="235" y="382"/>
                  </a:lnTo>
                  <a:lnTo>
                    <a:pt x="235" y="381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6"/>
                  </a:lnTo>
                  <a:lnTo>
                    <a:pt x="232" y="376"/>
                  </a:lnTo>
                  <a:lnTo>
                    <a:pt x="232" y="376"/>
                  </a:lnTo>
                  <a:lnTo>
                    <a:pt x="232" y="375"/>
                  </a:lnTo>
                  <a:lnTo>
                    <a:pt x="232" y="375"/>
                  </a:lnTo>
                  <a:lnTo>
                    <a:pt x="232" y="373"/>
                  </a:lnTo>
                  <a:lnTo>
                    <a:pt x="232" y="373"/>
                  </a:lnTo>
                  <a:lnTo>
                    <a:pt x="232" y="371"/>
                  </a:lnTo>
                  <a:lnTo>
                    <a:pt x="231" y="371"/>
                  </a:lnTo>
                  <a:lnTo>
                    <a:pt x="231" y="370"/>
                  </a:lnTo>
                  <a:lnTo>
                    <a:pt x="231" y="370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2" y="367"/>
                  </a:lnTo>
                  <a:lnTo>
                    <a:pt x="232" y="367"/>
                  </a:lnTo>
                  <a:lnTo>
                    <a:pt x="234" y="367"/>
                  </a:lnTo>
                  <a:lnTo>
                    <a:pt x="234" y="365"/>
                  </a:lnTo>
                  <a:lnTo>
                    <a:pt x="232" y="364"/>
                  </a:lnTo>
                  <a:lnTo>
                    <a:pt x="231" y="362"/>
                  </a:lnTo>
                  <a:lnTo>
                    <a:pt x="231" y="360"/>
                  </a:lnTo>
                  <a:lnTo>
                    <a:pt x="232" y="357"/>
                  </a:lnTo>
                  <a:lnTo>
                    <a:pt x="234" y="354"/>
                  </a:lnTo>
                  <a:lnTo>
                    <a:pt x="235" y="353"/>
                  </a:lnTo>
                  <a:lnTo>
                    <a:pt x="235" y="353"/>
                  </a:lnTo>
                  <a:lnTo>
                    <a:pt x="237" y="353"/>
                  </a:lnTo>
                  <a:lnTo>
                    <a:pt x="237" y="351"/>
                  </a:lnTo>
                  <a:lnTo>
                    <a:pt x="237" y="349"/>
                  </a:lnTo>
                  <a:lnTo>
                    <a:pt x="235" y="349"/>
                  </a:lnTo>
                  <a:lnTo>
                    <a:pt x="237" y="348"/>
                  </a:lnTo>
                  <a:lnTo>
                    <a:pt x="237" y="343"/>
                  </a:lnTo>
                  <a:lnTo>
                    <a:pt x="238" y="340"/>
                  </a:lnTo>
                  <a:lnTo>
                    <a:pt x="238" y="340"/>
                  </a:lnTo>
                  <a:lnTo>
                    <a:pt x="240" y="340"/>
                  </a:lnTo>
                  <a:lnTo>
                    <a:pt x="240" y="340"/>
                  </a:lnTo>
                  <a:lnTo>
                    <a:pt x="238" y="340"/>
                  </a:lnTo>
                  <a:lnTo>
                    <a:pt x="238" y="338"/>
                  </a:lnTo>
                  <a:lnTo>
                    <a:pt x="237" y="335"/>
                  </a:lnTo>
                  <a:lnTo>
                    <a:pt x="235" y="332"/>
                  </a:lnTo>
                  <a:lnTo>
                    <a:pt x="235" y="330"/>
                  </a:lnTo>
                  <a:lnTo>
                    <a:pt x="235" y="329"/>
                  </a:lnTo>
                  <a:lnTo>
                    <a:pt x="234" y="329"/>
                  </a:lnTo>
                  <a:lnTo>
                    <a:pt x="232" y="329"/>
                  </a:lnTo>
                  <a:lnTo>
                    <a:pt x="229" y="327"/>
                  </a:lnTo>
                  <a:lnTo>
                    <a:pt x="227" y="326"/>
                  </a:lnTo>
                  <a:lnTo>
                    <a:pt x="226" y="326"/>
                  </a:lnTo>
                  <a:lnTo>
                    <a:pt x="226" y="323"/>
                  </a:lnTo>
                  <a:lnTo>
                    <a:pt x="226" y="321"/>
                  </a:lnTo>
                  <a:lnTo>
                    <a:pt x="226" y="318"/>
                  </a:lnTo>
                  <a:lnTo>
                    <a:pt x="226" y="316"/>
                  </a:lnTo>
                  <a:lnTo>
                    <a:pt x="227" y="315"/>
                  </a:lnTo>
                  <a:lnTo>
                    <a:pt x="227" y="313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6" y="312"/>
                  </a:lnTo>
                  <a:lnTo>
                    <a:pt x="226" y="312"/>
                  </a:lnTo>
                  <a:lnTo>
                    <a:pt x="224" y="312"/>
                  </a:lnTo>
                  <a:lnTo>
                    <a:pt x="218" y="312"/>
                  </a:lnTo>
                  <a:lnTo>
                    <a:pt x="212" y="312"/>
                  </a:lnTo>
                  <a:lnTo>
                    <a:pt x="205" y="312"/>
                  </a:lnTo>
                  <a:lnTo>
                    <a:pt x="201" y="312"/>
                  </a:lnTo>
                  <a:lnTo>
                    <a:pt x="201" y="308"/>
                  </a:lnTo>
                  <a:lnTo>
                    <a:pt x="201" y="305"/>
                  </a:lnTo>
                  <a:lnTo>
                    <a:pt x="201" y="304"/>
                  </a:lnTo>
                  <a:lnTo>
                    <a:pt x="201" y="299"/>
                  </a:lnTo>
                  <a:lnTo>
                    <a:pt x="197" y="297"/>
                  </a:lnTo>
                  <a:lnTo>
                    <a:pt x="196" y="294"/>
                  </a:lnTo>
                  <a:lnTo>
                    <a:pt x="194" y="294"/>
                  </a:lnTo>
                  <a:lnTo>
                    <a:pt x="197" y="294"/>
                  </a:lnTo>
                  <a:lnTo>
                    <a:pt x="199" y="294"/>
                  </a:lnTo>
                  <a:lnTo>
                    <a:pt x="199" y="286"/>
                  </a:lnTo>
                  <a:lnTo>
                    <a:pt x="199" y="286"/>
                  </a:lnTo>
                  <a:lnTo>
                    <a:pt x="197" y="283"/>
                  </a:lnTo>
                  <a:lnTo>
                    <a:pt x="197" y="282"/>
                  </a:lnTo>
                  <a:lnTo>
                    <a:pt x="197" y="282"/>
                  </a:lnTo>
                  <a:lnTo>
                    <a:pt x="196" y="280"/>
                  </a:lnTo>
                  <a:lnTo>
                    <a:pt x="196" y="280"/>
                  </a:lnTo>
                  <a:lnTo>
                    <a:pt x="197" y="278"/>
                  </a:lnTo>
                  <a:lnTo>
                    <a:pt x="197" y="278"/>
                  </a:lnTo>
                  <a:lnTo>
                    <a:pt x="197" y="277"/>
                  </a:lnTo>
                  <a:lnTo>
                    <a:pt x="197" y="275"/>
                  </a:lnTo>
                  <a:lnTo>
                    <a:pt x="196" y="274"/>
                  </a:lnTo>
                  <a:lnTo>
                    <a:pt x="194" y="274"/>
                  </a:lnTo>
                  <a:lnTo>
                    <a:pt x="193" y="272"/>
                  </a:lnTo>
                  <a:lnTo>
                    <a:pt x="190" y="271"/>
                  </a:lnTo>
                  <a:lnTo>
                    <a:pt x="188" y="271"/>
                  </a:lnTo>
                  <a:lnTo>
                    <a:pt x="186" y="271"/>
                  </a:lnTo>
                  <a:lnTo>
                    <a:pt x="183" y="271"/>
                  </a:lnTo>
                  <a:lnTo>
                    <a:pt x="182" y="271"/>
                  </a:lnTo>
                  <a:lnTo>
                    <a:pt x="180" y="271"/>
                  </a:lnTo>
                  <a:lnTo>
                    <a:pt x="177" y="271"/>
                  </a:lnTo>
                  <a:lnTo>
                    <a:pt x="177" y="269"/>
                  </a:lnTo>
                  <a:lnTo>
                    <a:pt x="175" y="269"/>
                  </a:lnTo>
                  <a:lnTo>
                    <a:pt x="174" y="266"/>
                  </a:lnTo>
                  <a:lnTo>
                    <a:pt x="172" y="266"/>
                  </a:lnTo>
                  <a:lnTo>
                    <a:pt x="172" y="264"/>
                  </a:lnTo>
                  <a:lnTo>
                    <a:pt x="171" y="264"/>
                  </a:lnTo>
                  <a:lnTo>
                    <a:pt x="169" y="264"/>
                  </a:lnTo>
                  <a:lnTo>
                    <a:pt x="168" y="264"/>
                  </a:lnTo>
                  <a:lnTo>
                    <a:pt x="164" y="263"/>
                  </a:lnTo>
                  <a:lnTo>
                    <a:pt x="163" y="263"/>
                  </a:lnTo>
                  <a:lnTo>
                    <a:pt x="163" y="263"/>
                  </a:lnTo>
                  <a:lnTo>
                    <a:pt x="161" y="261"/>
                  </a:lnTo>
                  <a:lnTo>
                    <a:pt x="160" y="260"/>
                  </a:lnTo>
                  <a:lnTo>
                    <a:pt x="160" y="260"/>
                  </a:lnTo>
                  <a:lnTo>
                    <a:pt x="160" y="258"/>
                  </a:lnTo>
                  <a:lnTo>
                    <a:pt x="158" y="258"/>
                  </a:lnTo>
                  <a:lnTo>
                    <a:pt x="158" y="258"/>
                  </a:lnTo>
                  <a:lnTo>
                    <a:pt x="156" y="258"/>
                  </a:lnTo>
                  <a:lnTo>
                    <a:pt x="155" y="258"/>
                  </a:lnTo>
                  <a:lnTo>
                    <a:pt x="153" y="256"/>
                  </a:lnTo>
                  <a:lnTo>
                    <a:pt x="152" y="256"/>
                  </a:lnTo>
                  <a:lnTo>
                    <a:pt x="152" y="256"/>
                  </a:lnTo>
                  <a:lnTo>
                    <a:pt x="150" y="255"/>
                  </a:lnTo>
                  <a:lnTo>
                    <a:pt x="149" y="255"/>
                  </a:lnTo>
                  <a:lnTo>
                    <a:pt x="147" y="256"/>
                  </a:lnTo>
                  <a:lnTo>
                    <a:pt x="145" y="256"/>
                  </a:lnTo>
                  <a:lnTo>
                    <a:pt x="142" y="255"/>
                  </a:lnTo>
                  <a:lnTo>
                    <a:pt x="139" y="255"/>
                  </a:lnTo>
                  <a:lnTo>
                    <a:pt x="139" y="253"/>
                  </a:lnTo>
                  <a:lnTo>
                    <a:pt x="138" y="252"/>
                  </a:lnTo>
                  <a:lnTo>
                    <a:pt x="136" y="252"/>
                  </a:lnTo>
                  <a:lnTo>
                    <a:pt x="136" y="250"/>
                  </a:lnTo>
                  <a:lnTo>
                    <a:pt x="134" y="249"/>
                  </a:lnTo>
                  <a:lnTo>
                    <a:pt x="133" y="249"/>
                  </a:lnTo>
                  <a:lnTo>
                    <a:pt x="133" y="249"/>
                  </a:lnTo>
                  <a:lnTo>
                    <a:pt x="131" y="249"/>
                  </a:lnTo>
                  <a:lnTo>
                    <a:pt x="131" y="247"/>
                  </a:lnTo>
                  <a:lnTo>
                    <a:pt x="131" y="245"/>
                  </a:lnTo>
                  <a:lnTo>
                    <a:pt x="131" y="245"/>
                  </a:lnTo>
                  <a:lnTo>
                    <a:pt x="130" y="244"/>
                  </a:lnTo>
                  <a:lnTo>
                    <a:pt x="130" y="244"/>
                  </a:lnTo>
                  <a:lnTo>
                    <a:pt x="130" y="245"/>
                  </a:lnTo>
                  <a:lnTo>
                    <a:pt x="128" y="245"/>
                  </a:lnTo>
                  <a:lnTo>
                    <a:pt x="128" y="245"/>
                  </a:lnTo>
                  <a:lnTo>
                    <a:pt x="128" y="244"/>
                  </a:lnTo>
                  <a:lnTo>
                    <a:pt x="128" y="244"/>
                  </a:lnTo>
                  <a:lnTo>
                    <a:pt x="128" y="242"/>
                  </a:lnTo>
                  <a:lnTo>
                    <a:pt x="127" y="241"/>
                  </a:lnTo>
                  <a:lnTo>
                    <a:pt x="127" y="241"/>
                  </a:lnTo>
                  <a:lnTo>
                    <a:pt x="127" y="239"/>
                  </a:lnTo>
                  <a:lnTo>
                    <a:pt x="127" y="239"/>
                  </a:lnTo>
                  <a:lnTo>
                    <a:pt x="125" y="238"/>
                  </a:lnTo>
                  <a:lnTo>
                    <a:pt x="125" y="238"/>
                  </a:lnTo>
                  <a:lnTo>
                    <a:pt x="125" y="236"/>
                  </a:lnTo>
                  <a:lnTo>
                    <a:pt x="125" y="236"/>
                  </a:lnTo>
                  <a:lnTo>
                    <a:pt x="127" y="234"/>
                  </a:lnTo>
                  <a:lnTo>
                    <a:pt x="127" y="233"/>
                  </a:lnTo>
                  <a:lnTo>
                    <a:pt x="125" y="230"/>
                  </a:lnTo>
                  <a:lnTo>
                    <a:pt x="125" y="228"/>
                  </a:lnTo>
                  <a:lnTo>
                    <a:pt x="125" y="226"/>
                  </a:lnTo>
                  <a:lnTo>
                    <a:pt x="125" y="226"/>
                  </a:lnTo>
                  <a:lnTo>
                    <a:pt x="125" y="225"/>
                  </a:lnTo>
                  <a:lnTo>
                    <a:pt x="127" y="223"/>
                  </a:lnTo>
                  <a:lnTo>
                    <a:pt x="127" y="222"/>
                  </a:lnTo>
                  <a:lnTo>
                    <a:pt x="127" y="220"/>
                  </a:lnTo>
                  <a:lnTo>
                    <a:pt x="127" y="219"/>
                  </a:lnTo>
                  <a:lnTo>
                    <a:pt x="127" y="217"/>
                  </a:lnTo>
                  <a:lnTo>
                    <a:pt x="127" y="215"/>
                  </a:lnTo>
                  <a:lnTo>
                    <a:pt x="125" y="215"/>
                  </a:lnTo>
                  <a:lnTo>
                    <a:pt x="125" y="215"/>
                  </a:lnTo>
                  <a:lnTo>
                    <a:pt x="123" y="215"/>
                  </a:lnTo>
                  <a:lnTo>
                    <a:pt x="123" y="217"/>
                  </a:lnTo>
                  <a:lnTo>
                    <a:pt x="122" y="217"/>
                  </a:lnTo>
                  <a:lnTo>
                    <a:pt x="120" y="215"/>
                  </a:lnTo>
                  <a:lnTo>
                    <a:pt x="117" y="215"/>
                  </a:lnTo>
                  <a:lnTo>
                    <a:pt x="112" y="217"/>
                  </a:lnTo>
                  <a:lnTo>
                    <a:pt x="111" y="217"/>
                  </a:lnTo>
                  <a:lnTo>
                    <a:pt x="109" y="217"/>
                  </a:lnTo>
                  <a:lnTo>
                    <a:pt x="108" y="219"/>
                  </a:lnTo>
                  <a:lnTo>
                    <a:pt x="106" y="219"/>
                  </a:lnTo>
                  <a:lnTo>
                    <a:pt x="101" y="223"/>
                  </a:lnTo>
                  <a:lnTo>
                    <a:pt x="100" y="223"/>
                  </a:lnTo>
                  <a:lnTo>
                    <a:pt x="98" y="223"/>
                  </a:lnTo>
                  <a:lnTo>
                    <a:pt x="98" y="225"/>
                  </a:lnTo>
                  <a:lnTo>
                    <a:pt x="97" y="225"/>
                  </a:lnTo>
                  <a:lnTo>
                    <a:pt x="93" y="226"/>
                  </a:lnTo>
                  <a:lnTo>
                    <a:pt x="92" y="228"/>
                  </a:lnTo>
                  <a:lnTo>
                    <a:pt x="92" y="230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87" y="230"/>
                  </a:lnTo>
                  <a:lnTo>
                    <a:pt x="87" y="230"/>
                  </a:lnTo>
                  <a:lnTo>
                    <a:pt x="86" y="231"/>
                  </a:lnTo>
                  <a:lnTo>
                    <a:pt x="84" y="233"/>
                  </a:lnTo>
                  <a:lnTo>
                    <a:pt x="84" y="233"/>
                  </a:lnTo>
                  <a:lnTo>
                    <a:pt x="82" y="234"/>
                  </a:lnTo>
                  <a:lnTo>
                    <a:pt x="81" y="234"/>
                  </a:lnTo>
                  <a:lnTo>
                    <a:pt x="79" y="236"/>
                  </a:lnTo>
                  <a:lnTo>
                    <a:pt x="78" y="236"/>
                  </a:lnTo>
                  <a:lnTo>
                    <a:pt x="78" y="236"/>
                  </a:lnTo>
                  <a:lnTo>
                    <a:pt x="76" y="236"/>
                  </a:lnTo>
                  <a:lnTo>
                    <a:pt x="76" y="234"/>
                  </a:lnTo>
                  <a:lnTo>
                    <a:pt x="76" y="234"/>
                  </a:lnTo>
                  <a:lnTo>
                    <a:pt x="73" y="234"/>
                  </a:lnTo>
                  <a:lnTo>
                    <a:pt x="70" y="233"/>
                  </a:lnTo>
                  <a:lnTo>
                    <a:pt x="67" y="233"/>
                  </a:lnTo>
                  <a:lnTo>
                    <a:pt x="65" y="233"/>
                  </a:lnTo>
                  <a:lnTo>
                    <a:pt x="63" y="233"/>
                  </a:lnTo>
                  <a:lnTo>
                    <a:pt x="62" y="233"/>
                  </a:lnTo>
                  <a:lnTo>
                    <a:pt x="59" y="233"/>
                  </a:lnTo>
                  <a:lnTo>
                    <a:pt x="57" y="233"/>
                  </a:lnTo>
                  <a:lnTo>
                    <a:pt x="56" y="234"/>
                  </a:lnTo>
                  <a:lnTo>
                    <a:pt x="54" y="234"/>
                  </a:lnTo>
                  <a:lnTo>
                    <a:pt x="54" y="234"/>
                  </a:lnTo>
                  <a:lnTo>
                    <a:pt x="52" y="234"/>
                  </a:lnTo>
                  <a:lnTo>
                    <a:pt x="52" y="234"/>
                  </a:lnTo>
                  <a:lnTo>
                    <a:pt x="51" y="233"/>
                  </a:lnTo>
                  <a:lnTo>
                    <a:pt x="51" y="233"/>
                  </a:lnTo>
                  <a:lnTo>
                    <a:pt x="49" y="234"/>
                  </a:lnTo>
                  <a:lnTo>
                    <a:pt x="49" y="231"/>
                  </a:lnTo>
                  <a:lnTo>
                    <a:pt x="49" y="228"/>
                  </a:lnTo>
                  <a:lnTo>
                    <a:pt x="49" y="225"/>
                  </a:lnTo>
                  <a:lnTo>
                    <a:pt x="49" y="222"/>
                  </a:lnTo>
                  <a:lnTo>
                    <a:pt x="49" y="219"/>
                  </a:lnTo>
                  <a:lnTo>
                    <a:pt x="49" y="217"/>
                  </a:lnTo>
                  <a:lnTo>
                    <a:pt x="51" y="215"/>
                  </a:lnTo>
                  <a:lnTo>
                    <a:pt x="51" y="215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1" y="212"/>
                  </a:lnTo>
                  <a:lnTo>
                    <a:pt x="51" y="211"/>
                  </a:lnTo>
                  <a:lnTo>
                    <a:pt x="49" y="211"/>
                  </a:lnTo>
                  <a:lnTo>
                    <a:pt x="49" y="212"/>
                  </a:lnTo>
                  <a:lnTo>
                    <a:pt x="49" y="212"/>
                  </a:lnTo>
                  <a:lnTo>
                    <a:pt x="48" y="212"/>
                  </a:lnTo>
                  <a:lnTo>
                    <a:pt x="48" y="214"/>
                  </a:lnTo>
                  <a:lnTo>
                    <a:pt x="46" y="214"/>
                  </a:lnTo>
                  <a:lnTo>
                    <a:pt x="45" y="215"/>
                  </a:lnTo>
                  <a:lnTo>
                    <a:pt x="45" y="217"/>
                  </a:lnTo>
                  <a:lnTo>
                    <a:pt x="43" y="217"/>
                  </a:lnTo>
                  <a:lnTo>
                    <a:pt x="41" y="219"/>
                  </a:lnTo>
                  <a:lnTo>
                    <a:pt x="40" y="219"/>
                  </a:lnTo>
                  <a:lnTo>
                    <a:pt x="35" y="219"/>
                  </a:lnTo>
                  <a:lnTo>
                    <a:pt x="32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7"/>
                  </a:lnTo>
                  <a:lnTo>
                    <a:pt x="26" y="215"/>
                  </a:lnTo>
                  <a:lnTo>
                    <a:pt x="26" y="215"/>
                  </a:lnTo>
                  <a:lnTo>
                    <a:pt x="26" y="214"/>
                  </a:lnTo>
                  <a:lnTo>
                    <a:pt x="26" y="212"/>
                  </a:lnTo>
                  <a:lnTo>
                    <a:pt x="24" y="212"/>
                  </a:lnTo>
                  <a:lnTo>
                    <a:pt x="22" y="212"/>
                  </a:lnTo>
                  <a:lnTo>
                    <a:pt x="21" y="211"/>
                  </a:lnTo>
                  <a:lnTo>
                    <a:pt x="18" y="211"/>
                  </a:lnTo>
                  <a:lnTo>
                    <a:pt x="15" y="211"/>
                  </a:lnTo>
                  <a:lnTo>
                    <a:pt x="13" y="211"/>
                  </a:lnTo>
                  <a:lnTo>
                    <a:pt x="15" y="209"/>
                  </a:lnTo>
                  <a:lnTo>
                    <a:pt x="16" y="206"/>
                  </a:lnTo>
                  <a:lnTo>
                    <a:pt x="16" y="204"/>
                  </a:lnTo>
                  <a:lnTo>
                    <a:pt x="15" y="203"/>
                  </a:lnTo>
                  <a:lnTo>
                    <a:pt x="13" y="203"/>
                  </a:lnTo>
                  <a:lnTo>
                    <a:pt x="13" y="201"/>
                  </a:lnTo>
                  <a:lnTo>
                    <a:pt x="11" y="200"/>
                  </a:lnTo>
                  <a:lnTo>
                    <a:pt x="10" y="198"/>
                  </a:lnTo>
                  <a:lnTo>
                    <a:pt x="10" y="198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7"/>
                  </a:lnTo>
                  <a:lnTo>
                    <a:pt x="8" y="195"/>
                  </a:lnTo>
                  <a:lnTo>
                    <a:pt x="8" y="195"/>
                  </a:lnTo>
                  <a:lnTo>
                    <a:pt x="7" y="193"/>
                  </a:lnTo>
                  <a:lnTo>
                    <a:pt x="7" y="193"/>
                  </a:lnTo>
                  <a:lnTo>
                    <a:pt x="7" y="192"/>
                  </a:lnTo>
                  <a:lnTo>
                    <a:pt x="7" y="192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4" y="189"/>
                  </a:lnTo>
                  <a:lnTo>
                    <a:pt x="4" y="189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87"/>
                  </a:lnTo>
                  <a:lnTo>
                    <a:pt x="5" y="187"/>
                  </a:lnTo>
                  <a:lnTo>
                    <a:pt x="4" y="187"/>
                  </a:lnTo>
                  <a:lnTo>
                    <a:pt x="2" y="186"/>
                  </a:lnTo>
                  <a:lnTo>
                    <a:pt x="2" y="186"/>
                  </a:lnTo>
                  <a:lnTo>
                    <a:pt x="2" y="184"/>
                  </a:lnTo>
                  <a:lnTo>
                    <a:pt x="0" y="184"/>
                  </a:lnTo>
                  <a:lnTo>
                    <a:pt x="2" y="184"/>
                  </a:lnTo>
                  <a:lnTo>
                    <a:pt x="2" y="184"/>
                  </a:lnTo>
                  <a:lnTo>
                    <a:pt x="2" y="182"/>
                  </a:lnTo>
                  <a:lnTo>
                    <a:pt x="2" y="182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4" y="181"/>
                  </a:lnTo>
                  <a:lnTo>
                    <a:pt x="4" y="181"/>
                  </a:lnTo>
                  <a:lnTo>
                    <a:pt x="5" y="181"/>
                  </a:lnTo>
                  <a:lnTo>
                    <a:pt x="5" y="181"/>
                  </a:lnTo>
                  <a:lnTo>
                    <a:pt x="5" y="179"/>
                  </a:lnTo>
                  <a:lnTo>
                    <a:pt x="5" y="178"/>
                  </a:lnTo>
                  <a:lnTo>
                    <a:pt x="4" y="178"/>
                  </a:lnTo>
                  <a:lnTo>
                    <a:pt x="4" y="178"/>
                  </a:lnTo>
                  <a:lnTo>
                    <a:pt x="4" y="176"/>
                  </a:lnTo>
                  <a:lnTo>
                    <a:pt x="5" y="175"/>
                  </a:lnTo>
                  <a:lnTo>
                    <a:pt x="5" y="173"/>
                  </a:lnTo>
                  <a:lnTo>
                    <a:pt x="8" y="171"/>
                  </a:lnTo>
                  <a:lnTo>
                    <a:pt x="11" y="170"/>
                  </a:lnTo>
                  <a:lnTo>
                    <a:pt x="11" y="170"/>
                  </a:lnTo>
                  <a:lnTo>
                    <a:pt x="13" y="170"/>
                  </a:lnTo>
                  <a:lnTo>
                    <a:pt x="13" y="168"/>
                  </a:lnTo>
                  <a:lnTo>
                    <a:pt x="13" y="167"/>
                  </a:lnTo>
                  <a:lnTo>
                    <a:pt x="13" y="167"/>
                  </a:lnTo>
                  <a:lnTo>
                    <a:pt x="13" y="165"/>
                  </a:lnTo>
                  <a:lnTo>
                    <a:pt x="13" y="163"/>
                  </a:lnTo>
                  <a:lnTo>
                    <a:pt x="11" y="163"/>
                  </a:lnTo>
                  <a:lnTo>
                    <a:pt x="13" y="162"/>
                  </a:lnTo>
                  <a:lnTo>
                    <a:pt x="13" y="160"/>
                  </a:lnTo>
                  <a:lnTo>
                    <a:pt x="15" y="159"/>
                  </a:lnTo>
                  <a:lnTo>
                    <a:pt x="16" y="156"/>
                  </a:lnTo>
                  <a:lnTo>
                    <a:pt x="16" y="156"/>
                  </a:lnTo>
                  <a:lnTo>
                    <a:pt x="16" y="154"/>
                  </a:lnTo>
                  <a:lnTo>
                    <a:pt x="16" y="151"/>
                  </a:lnTo>
                  <a:lnTo>
                    <a:pt x="18" y="149"/>
                  </a:lnTo>
                  <a:lnTo>
                    <a:pt x="16" y="149"/>
                  </a:lnTo>
                  <a:lnTo>
                    <a:pt x="18" y="149"/>
                  </a:lnTo>
                  <a:lnTo>
                    <a:pt x="18" y="148"/>
                  </a:lnTo>
                  <a:lnTo>
                    <a:pt x="19" y="148"/>
                  </a:lnTo>
                  <a:lnTo>
                    <a:pt x="21" y="148"/>
                  </a:lnTo>
                  <a:lnTo>
                    <a:pt x="22" y="146"/>
                  </a:lnTo>
                  <a:lnTo>
                    <a:pt x="24" y="145"/>
                  </a:lnTo>
                  <a:lnTo>
                    <a:pt x="26" y="143"/>
                  </a:lnTo>
                  <a:lnTo>
                    <a:pt x="29" y="141"/>
                  </a:lnTo>
                  <a:lnTo>
                    <a:pt x="30" y="141"/>
                  </a:lnTo>
                  <a:lnTo>
                    <a:pt x="30" y="141"/>
                  </a:lnTo>
                  <a:lnTo>
                    <a:pt x="32" y="140"/>
                  </a:lnTo>
                  <a:lnTo>
                    <a:pt x="35" y="140"/>
                  </a:lnTo>
                  <a:lnTo>
                    <a:pt x="37" y="140"/>
                  </a:lnTo>
                  <a:lnTo>
                    <a:pt x="38" y="138"/>
                  </a:lnTo>
                  <a:lnTo>
                    <a:pt x="40" y="138"/>
                  </a:lnTo>
                  <a:lnTo>
                    <a:pt x="41" y="138"/>
                  </a:lnTo>
                  <a:lnTo>
                    <a:pt x="43" y="138"/>
                  </a:lnTo>
                  <a:lnTo>
                    <a:pt x="45" y="138"/>
                  </a:lnTo>
                  <a:lnTo>
                    <a:pt x="46" y="137"/>
                  </a:lnTo>
                  <a:lnTo>
                    <a:pt x="46" y="137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9" y="135"/>
                  </a:lnTo>
                  <a:lnTo>
                    <a:pt x="51" y="135"/>
                  </a:lnTo>
                  <a:lnTo>
                    <a:pt x="52" y="135"/>
                  </a:lnTo>
                  <a:lnTo>
                    <a:pt x="54" y="135"/>
                  </a:lnTo>
                  <a:lnTo>
                    <a:pt x="54" y="137"/>
                  </a:lnTo>
                  <a:lnTo>
                    <a:pt x="56" y="137"/>
                  </a:lnTo>
                  <a:lnTo>
                    <a:pt x="56" y="137"/>
                  </a:lnTo>
                  <a:lnTo>
                    <a:pt x="57" y="137"/>
                  </a:lnTo>
                  <a:lnTo>
                    <a:pt x="59" y="138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60" y="135"/>
                  </a:lnTo>
                  <a:lnTo>
                    <a:pt x="60" y="132"/>
                  </a:lnTo>
                  <a:lnTo>
                    <a:pt x="60" y="127"/>
                  </a:lnTo>
                  <a:lnTo>
                    <a:pt x="62" y="124"/>
                  </a:lnTo>
                  <a:lnTo>
                    <a:pt x="63" y="119"/>
                  </a:lnTo>
                  <a:lnTo>
                    <a:pt x="63" y="113"/>
                  </a:lnTo>
                  <a:lnTo>
                    <a:pt x="65" y="108"/>
                  </a:lnTo>
                  <a:lnTo>
                    <a:pt x="65" y="104"/>
                  </a:lnTo>
                  <a:lnTo>
                    <a:pt x="67" y="100"/>
                  </a:lnTo>
                  <a:lnTo>
                    <a:pt x="67" y="99"/>
                  </a:lnTo>
                  <a:lnTo>
                    <a:pt x="67" y="96"/>
                  </a:lnTo>
                  <a:lnTo>
                    <a:pt x="67" y="93"/>
                  </a:lnTo>
                  <a:lnTo>
                    <a:pt x="68" y="93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67" y="91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5" y="89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2" y="82"/>
                  </a:lnTo>
                  <a:lnTo>
                    <a:pt x="62" y="82"/>
                  </a:lnTo>
                  <a:lnTo>
                    <a:pt x="60" y="80"/>
                  </a:lnTo>
                  <a:lnTo>
                    <a:pt x="59" y="78"/>
                  </a:lnTo>
                  <a:lnTo>
                    <a:pt x="57" y="77"/>
                  </a:lnTo>
                  <a:lnTo>
                    <a:pt x="57" y="75"/>
                  </a:lnTo>
                  <a:lnTo>
                    <a:pt x="57" y="72"/>
                  </a:lnTo>
                  <a:lnTo>
                    <a:pt x="59" y="69"/>
                  </a:lnTo>
                  <a:lnTo>
                    <a:pt x="59" y="67"/>
                  </a:lnTo>
                  <a:lnTo>
                    <a:pt x="59" y="67"/>
                  </a:lnTo>
                  <a:lnTo>
                    <a:pt x="60" y="67"/>
                  </a:lnTo>
                  <a:lnTo>
                    <a:pt x="60" y="67"/>
                  </a:lnTo>
                  <a:lnTo>
                    <a:pt x="62" y="67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7" y="64"/>
                  </a:lnTo>
                  <a:lnTo>
                    <a:pt x="67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71" y="63"/>
                  </a:lnTo>
                  <a:lnTo>
                    <a:pt x="70" y="63"/>
                  </a:lnTo>
                  <a:lnTo>
                    <a:pt x="70" y="61"/>
                  </a:lnTo>
                  <a:lnTo>
                    <a:pt x="70" y="61"/>
                  </a:lnTo>
                  <a:lnTo>
                    <a:pt x="68" y="59"/>
                  </a:lnTo>
                  <a:lnTo>
                    <a:pt x="68" y="59"/>
                  </a:lnTo>
                  <a:lnTo>
                    <a:pt x="68" y="61"/>
                  </a:lnTo>
                  <a:lnTo>
                    <a:pt x="67" y="61"/>
                  </a:lnTo>
                  <a:lnTo>
                    <a:pt x="67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0" y="59"/>
                  </a:lnTo>
                  <a:lnTo>
                    <a:pt x="60" y="56"/>
                  </a:lnTo>
                  <a:lnTo>
                    <a:pt x="60" y="53"/>
                  </a:lnTo>
                  <a:lnTo>
                    <a:pt x="60" y="50"/>
                  </a:lnTo>
                  <a:lnTo>
                    <a:pt x="62" y="52"/>
                  </a:lnTo>
                  <a:lnTo>
                    <a:pt x="62" y="50"/>
                  </a:lnTo>
                  <a:lnTo>
                    <a:pt x="63" y="50"/>
                  </a:lnTo>
                  <a:lnTo>
                    <a:pt x="65" y="50"/>
                  </a:lnTo>
                  <a:lnTo>
                    <a:pt x="65" y="50"/>
                  </a:lnTo>
                  <a:lnTo>
                    <a:pt x="67" y="5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71" y="50"/>
                  </a:lnTo>
                  <a:lnTo>
                    <a:pt x="75" y="50"/>
                  </a:lnTo>
                  <a:lnTo>
                    <a:pt x="84" y="50"/>
                  </a:lnTo>
                  <a:lnTo>
                    <a:pt x="86" y="50"/>
                  </a:lnTo>
                  <a:lnTo>
                    <a:pt x="84" y="50"/>
                  </a:lnTo>
                  <a:lnTo>
                    <a:pt x="84" y="48"/>
                  </a:lnTo>
                  <a:lnTo>
                    <a:pt x="84" y="48"/>
                  </a:lnTo>
                  <a:lnTo>
                    <a:pt x="84" y="47"/>
                  </a:lnTo>
                  <a:lnTo>
                    <a:pt x="86" y="47"/>
                  </a:lnTo>
                  <a:lnTo>
                    <a:pt x="86" y="47"/>
                  </a:lnTo>
                  <a:lnTo>
                    <a:pt x="87" y="48"/>
                  </a:lnTo>
                  <a:lnTo>
                    <a:pt x="87" y="50"/>
                  </a:lnTo>
                  <a:lnTo>
                    <a:pt x="87" y="50"/>
                  </a:lnTo>
                  <a:lnTo>
                    <a:pt x="89" y="50"/>
                  </a:lnTo>
                  <a:lnTo>
                    <a:pt x="90" y="50"/>
                  </a:lnTo>
                  <a:lnTo>
                    <a:pt x="90" y="50"/>
                  </a:lnTo>
                  <a:lnTo>
                    <a:pt x="92" y="48"/>
                  </a:lnTo>
                  <a:lnTo>
                    <a:pt x="93" y="47"/>
                  </a:lnTo>
                  <a:lnTo>
                    <a:pt x="93" y="45"/>
                  </a:lnTo>
                  <a:lnTo>
                    <a:pt x="95" y="45"/>
                  </a:lnTo>
                  <a:lnTo>
                    <a:pt x="95" y="45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7"/>
                  </a:lnTo>
                  <a:lnTo>
                    <a:pt x="100" y="48"/>
                  </a:lnTo>
                  <a:lnTo>
                    <a:pt x="100" y="52"/>
                  </a:lnTo>
                  <a:lnTo>
                    <a:pt x="101" y="52"/>
                  </a:lnTo>
                  <a:lnTo>
                    <a:pt x="101" y="55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4" y="58"/>
                  </a:lnTo>
                  <a:lnTo>
                    <a:pt x="108" y="61"/>
                  </a:lnTo>
                  <a:lnTo>
                    <a:pt x="111" y="64"/>
                  </a:lnTo>
                  <a:lnTo>
                    <a:pt x="112" y="64"/>
                  </a:lnTo>
                  <a:lnTo>
                    <a:pt x="112" y="64"/>
                  </a:lnTo>
                  <a:lnTo>
                    <a:pt x="114" y="64"/>
                  </a:lnTo>
                  <a:lnTo>
                    <a:pt x="116" y="64"/>
                  </a:lnTo>
                  <a:lnTo>
                    <a:pt x="117" y="64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20" y="61"/>
                  </a:lnTo>
                  <a:lnTo>
                    <a:pt x="122" y="61"/>
                  </a:lnTo>
                  <a:lnTo>
                    <a:pt x="122" y="61"/>
                  </a:lnTo>
                  <a:lnTo>
                    <a:pt x="123" y="63"/>
                  </a:lnTo>
                  <a:lnTo>
                    <a:pt x="123" y="63"/>
                  </a:lnTo>
                  <a:lnTo>
                    <a:pt x="123" y="64"/>
                  </a:lnTo>
                  <a:lnTo>
                    <a:pt x="123" y="66"/>
                  </a:lnTo>
                  <a:lnTo>
                    <a:pt x="125" y="66"/>
                  </a:lnTo>
                  <a:lnTo>
                    <a:pt x="125" y="64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8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4" y="58"/>
                  </a:lnTo>
                  <a:lnTo>
                    <a:pt x="134" y="58"/>
                  </a:lnTo>
                  <a:lnTo>
                    <a:pt x="136" y="56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3"/>
                  </a:lnTo>
                  <a:lnTo>
                    <a:pt x="144" y="52"/>
                  </a:lnTo>
                  <a:lnTo>
                    <a:pt x="144" y="50"/>
                  </a:lnTo>
                  <a:lnTo>
                    <a:pt x="145" y="48"/>
                  </a:lnTo>
                  <a:lnTo>
                    <a:pt x="145" y="47"/>
                  </a:lnTo>
                  <a:lnTo>
                    <a:pt x="145" y="47"/>
                  </a:lnTo>
                  <a:lnTo>
                    <a:pt x="147" y="47"/>
                  </a:lnTo>
                  <a:lnTo>
                    <a:pt x="147" y="47"/>
                  </a:lnTo>
                  <a:lnTo>
                    <a:pt x="150" y="45"/>
                  </a:lnTo>
                  <a:lnTo>
                    <a:pt x="152" y="45"/>
                  </a:lnTo>
                  <a:lnTo>
                    <a:pt x="153" y="45"/>
                  </a:lnTo>
                  <a:lnTo>
                    <a:pt x="153" y="44"/>
                  </a:lnTo>
                  <a:lnTo>
                    <a:pt x="155" y="44"/>
                  </a:lnTo>
                  <a:lnTo>
                    <a:pt x="155" y="42"/>
                  </a:lnTo>
                  <a:lnTo>
                    <a:pt x="155" y="41"/>
                  </a:lnTo>
                  <a:lnTo>
                    <a:pt x="152" y="41"/>
                  </a:lnTo>
                  <a:lnTo>
                    <a:pt x="150" y="41"/>
                  </a:lnTo>
                  <a:lnTo>
                    <a:pt x="147" y="41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7"/>
                  </a:lnTo>
                  <a:lnTo>
                    <a:pt x="145" y="36"/>
                  </a:lnTo>
                  <a:lnTo>
                    <a:pt x="144" y="33"/>
                  </a:lnTo>
                  <a:lnTo>
                    <a:pt x="142" y="30"/>
                  </a:lnTo>
                  <a:lnTo>
                    <a:pt x="142" y="28"/>
                  </a:lnTo>
                  <a:lnTo>
                    <a:pt x="142" y="25"/>
                  </a:lnTo>
                  <a:lnTo>
                    <a:pt x="142" y="23"/>
                  </a:lnTo>
                  <a:lnTo>
                    <a:pt x="142" y="23"/>
                  </a:lnTo>
                  <a:lnTo>
                    <a:pt x="138" y="20"/>
                  </a:lnTo>
                  <a:lnTo>
                    <a:pt x="136" y="19"/>
                  </a:lnTo>
                  <a:lnTo>
                    <a:pt x="136" y="17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6" y="14"/>
                  </a:lnTo>
                  <a:lnTo>
                    <a:pt x="136" y="15"/>
                  </a:lnTo>
                  <a:lnTo>
                    <a:pt x="138" y="15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4" y="17"/>
                  </a:lnTo>
                  <a:lnTo>
                    <a:pt x="144" y="17"/>
                  </a:lnTo>
                  <a:lnTo>
                    <a:pt x="144" y="19"/>
                  </a:lnTo>
                  <a:lnTo>
                    <a:pt x="145" y="19"/>
                  </a:lnTo>
                  <a:lnTo>
                    <a:pt x="147" y="19"/>
                  </a:lnTo>
                  <a:lnTo>
                    <a:pt x="149" y="19"/>
                  </a:lnTo>
                  <a:lnTo>
                    <a:pt x="150" y="19"/>
                  </a:lnTo>
                  <a:lnTo>
                    <a:pt x="152" y="19"/>
                  </a:lnTo>
                  <a:lnTo>
                    <a:pt x="152" y="20"/>
                  </a:lnTo>
                  <a:lnTo>
                    <a:pt x="155" y="19"/>
                  </a:lnTo>
                  <a:lnTo>
                    <a:pt x="155" y="19"/>
                  </a:lnTo>
                  <a:lnTo>
                    <a:pt x="156" y="19"/>
                  </a:lnTo>
                  <a:lnTo>
                    <a:pt x="158" y="22"/>
                  </a:lnTo>
                  <a:lnTo>
                    <a:pt x="160" y="22"/>
                  </a:lnTo>
                  <a:lnTo>
                    <a:pt x="161" y="23"/>
                  </a:lnTo>
                  <a:lnTo>
                    <a:pt x="163" y="23"/>
                  </a:lnTo>
                  <a:lnTo>
                    <a:pt x="163" y="23"/>
                  </a:lnTo>
                  <a:lnTo>
                    <a:pt x="164" y="19"/>
                  </a:lnTo>
                  <a:lnTo>
                    <a:pt x="164" y="17"/>
                  </a:lnTo>
                  <a:lnTo>
                    <a:pt x="164" y="17"/>
                  </a:lnTo>
                  <a:lnTo>
                    <a:pt x="166" y="17"/>
                  </a:lnTo>
                  <a:lnTo>
                    <a:pt x="166" y="17"/>
                  </a:lnTo>
                  <a:lnTo>
                    <a:pt x="168" y="15"/>
                  </a:lnTo>
                  <a:lnTo>
                    <a:pt x="169" y="15"/>
                  </a:lnTo>
                  <a:lnTo>
                    <a:pt x="172" y="17"/>
                  </a:lnTo>
                  <a:lnTo>
                    <a:pt x="174" y="15"/>
                  </a:lnTo>
                  <a:lnTo>
                    <a:pt x="177" y="15"/>
                  </a:lnTo>
                  <a:lnTo>
                    <a:pt x="180" y="14"/>
                  </a:lnTo>
                  <a:lnTo>
                    <a:pt x="182" y="12"/>
                  </a:lnTo>
                  <a:lnTo>
                    <a:pt x="183" y="12"/>
                  </a:lnTo>
                  <a:lnTo>
                    <a:pt x="185" y="11"/>
                  </a:lnTo>
                  <a:lnTo>
                    <a:pt x="186" y="11"/>
                  </a:lnTo>
                  <a:lnTo>
                    <a:pt x="188" y="11"/>
                  </a:lnTo>
                  <a:lnTo>
                    <a:pt x="188" y="11"/>
                  </a:lnTo>
                  <a:lnTo>
                    <a:pt x="190" y="11"/>
                  </a:lnTo>
                  <a:lnTo>
                    <a:pt x="190" y="9"/>
                  </a:lnTo>
                  <a:lnTo>
                    <a:pt x="190" y="8"/>
                  </a:lnTo>
                  <a:lnTo>
                    <a:pt x="191" y="8"/>
                  </a:lnTo>
                  <a:lnTo>
                    <a:pt x="193" y="8"/>
                  </a:lnTo>
                  <a:lnTo>
                    <a:pt x="194" y="6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3"/>
                  </a:lnTo>
                  <a:lnTo>
                    <a:pt x="194" y="1"/>
                  </a:lnTo>
                  <a:lnTo>
                    <a:pt x="193" y="1"/>
                  </a:lnTo>
                  <a:lnTo>
                    <a:pt x="193" y="1"/>
                  </a:lnTo>
                  <a:lnTo>
                    <a:pt x="194" y="0"/>
                  </a:lnTo>
                  <a:lnTo>
                    <a:pt x="194" y="1"/>
                  </a:lnTo>
                  <a:lnTo>
                    <a:pt x="197" y="1"/>
                  </a:lnTo>
                  <a:lnTo>
                    <a:pt x="197" y="1"/>
                  </a:lnTo>
                  <a:lnTo>
                    <a:pt x="199" y="1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5" name="Freeform 322">
              <a:extLst>
                <a:ext uri="{FF2B5EF4-FFF2-40B4-BE49-F238E27FC236}">
                  <a16:creationId xmlns:a16="http://schemas.microsoft.com/office/drawing/2014/main" id="{4900455E-C946-4E86-81E9-1CEC5E9A622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37214" y="4068962"/>
              <a:ext cx="7797" cy="9747"/>
            </a:xfrm>
            <a:custGeom>
              <a:avLst/>
              <a:gdLst>
                <a:gd name="T0" fmla="*/ 0 w 4"/>
                <a:gd name="T1" fmla="*/ 0 h 5"/>
                <a:gd name="T2" fmla="*/ 2 w 4"/>
                <a:gd name="T3" fmla="*/ 2 h 5"/>
                <a:gd name="T4" fmla="*/ 4 w 4"/>
                <a:gd name="T5" fmla="*/ 3 h 5"/>
                <a:gd name="T6" fmla="*/ 2 w 4"/>
                <a:gd name="T7" fmla="*/ 5 h 5"/>
                <a:gd name="T8" fmla="*/ 2 w 4"/>
                <a:gd name="T9" fmla="*/ 3 h 5"/>
                <a:gd name="T10" fmla="*/ 2 w 4"/>
                <a:gd name="T11" fmla="*/ 3 h 5"/>
                <a:gd name="T12" fmla="*/ 2 w 4"/>
                <a:gd name="T13" fmla="*/ 2 h 5"/>
                <a:gd name="T14" fmla="*/ 0 w 4"/>
                <a:gd name="T15" fmla="*/ 2 h 5"/>
                <a:gd name="T16" fmla="*/ 0 w 4"/>
                <a:gd name="T17" fmla="*/ 2 h 5"/>
                <a:gd name="T18" fmla="*/ 0 w 4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5">
                  <a:moveTo>
                    <a:pt x="0" y="0"/>
                  </a:moveTo>
                  <a:lnTo>
                    <a:pt x="2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6" name="Freeform 323">
              <a:extLst>
                <a:ext uri="{FF2B5EF4-FFF2-40B4-BE49-F238E27FC236}">
                  <a16:creationId xmlns:a16="http://schemas.microsoft.com/office/drawing/2014/main" id="{0D1E1281-4B00-4865-8DC3-F8744E639DB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00179" y="4688814"/>
              <a:ext cx="345013" cy="378149"/>
            </a:xfrm>
            <a:custGeom>
              <a:avLst/>
              <a:gdLst>
                <a:gd name="T0" fmla="*/ 10 w 177"/>
                <a:gd name="T1" fmla="*/ 95 h 194"/>
                <a:gd name="T2" fmla="*/ 62 w 177"/>
                <a:gd name="T3" fmla="*/ 0 h 194"/>
                <a:gd name="T4" fmla="*/ 62 w 177"/>
                <a:gd name="T5" fmla="*/ 11 h 194"/>
                <a:gd name="T6" fmla="*/ 62 w 177"/>
                <a:gd name="T7" fmla="*/ 23 h 194"/>
                <a:gd name="T8" fmla="*/ 65 w 177"/>
                <a:gd name="T9" fmla="*/ 29 h 194"/>
                <a:gd name="T10" fmla="*/ 68 w 177"/>
                <a:gd name="T11" fmla="*/ 32 h 194"/>
                <a:gd name="T12" fmla="*/ 76 w 177"/>
                <a:gd name="T13" fmla="*/ 38 h 194"/>
                <a:gd name="T14" fmla="*/ 89 w 177"/>
                <a:gd name="T15" fmla="*/ 41 h 194"/>
                <a:gd name="T16" fmla="*/ 97 w 177"/>
                <a:gd name="T17" fmla="*/ 45 h 194"/>
                <a:gd name="T18" fmla="*/ 109 w 177"/>
                <a:gd name="T19" fmla="*/ 49 h 194"/>
                <a:gd name="T20" fmla="*/ 120 w 177"/>
                <a:gd name="T21" fmla="*/ 56 h 194"/>
                <a:gd name="T22" fmla="*/ 134 w 177"/>
                <a:gd name="T23" fmla="*/ 62 h 194"/>
                <a:gd name="T24" fmla="*/ 136 w 177"/>
                <a:gd name="T25" fmla="*/ 71 h 194"/>
                <a:gd name="T26" fmla="*/ 138 w 177"/>
                <a:gd name="T27" fmla="*/ 89 h 194"/>
                <a:gd name="T28" fmla="*/ 163 w 177"/>
                <a:gd name="T29" fmla="*/ 97 h 194"/>
                <a:gd name="T30" fmla="*/ 163 w 177"/>
                <a:gd name="T31" fmla="*/ 103 h 194"/>
                <a:gd name="T32" fmla="*/ 172 w 177"/>
                <a:gd name="T33" fmla="*/ 114 h 194"/>
                <a:gd name="T34" fmla="*/ 175 w 177"/>
                <a:gd name="T35" fmla="*/ 125 h 194"/>
                <a:gd name="T36" fmla="*/ 172 w 177"/>
                <a:gd name="T37" fmla="*/ 138 h 194"/>
                <a:gd name="T38" fmla="*/ 171 w 177"/>
                <a:gd name="T39" fmla="*/ 152 h 194"/>
                <a:gd name="T40" fmla="*/ 166 w 177"/>
                <a:gd name="T41" fmla="*/ 149 h 194"/>
                <a:gd name="T42" fmla="*/ 125 w 177"/>
                <a:gd name="T43" fmla="*/ 144 h 194"/>
                <a:gd name="T44" fmla="*/ 108 w 177"/>
                <a:gd name="T45" fmla="*/ 167 h 194"/>
                <a:gd name="T46" fmla="*/ 100 w 177"/>
                <a:gd name="T47" fmla="*/ 182 h 194"/>
                <a:gd name="T48" fmla="*/ 84 w 177"/>
                <a:gd name="T49" fmla="*/ 182 h 194"/>
                <a:gd name="T50" fmla="*/ 78 w 177"/>
                <a:gd name="T51" fmla="*/ 193 h 194"/>
                <a:gd name="T52" fmla="*/ 68 w 177"/>
                <a:gd name="T53" fmla="*/ 183 h 194"/>
                <a:gd name="T54" fmla="*/ 53 w 177"/>
                <a:gd name="T55" fmla="*/ 178 h 194"/>
                <a:gd name="T56" fmla="*/ 45 w 177"/>
                <a:gd name="T57" fmla="*/ 185 h 194"/>
                <a:gd name="T58" fmla="*/ 37 w 177"/>
                <a:gd name="T59" fmla="*/ 193 h 194"/>
                <a:gd name="T60" fmla="*/ 26 w 177"/>
                <a:gd name="T61" fmla="*/ 193 h 194"/>
                <a:gd name="T62" fmla="*/ 24 w 177"/>
                <a:gd name="T63" fmla="*/ 182 h 194"/>
                <a:gd name="T64" fmla="*/ 18 w 177"/>
                <a:gd name="T65" fmla="*/ 164 h 194"/>
                <a:gd name="T66" fmla="*/ 15 w 177"/>
                <a:gd name="T67" fmla="*/ 158 h 194"/>
                <a:gd name="T68" fmla="*/ 13 w 177"/>
                <a:gd name="T69" fmla="*/ 153 h 194"/>
                <a:gd name="T70" fmla="*/ 15 w 177"/>
                <a:gd name="T71" fmla="*/ 147 h 194"/>
                <a:gd name="T72" fmla="*/ 15 w 177"/>
                <a:gd name="T73" fmla="*/ 139 h 194"/>
                <a:gd name="T74" fmla="*/ 10 w 177"/>
                <a:gd name="T75" fmla="*/ 130 h 194"/>
                <a:gd name="T76" fmla="*/ 8 w 177"/>
                <a:gd name="T77" fmla="*/ 122 h 194"/>
                <a:gd name="T78" fmla="*/ 2 w 177"/>
                <a:gd name="T79" fmla="*/ 112 h 194"/>
                <a:gd name="T80" fmla="*/ 7 w 177"/>
                <a:gd name="T81" fmla="*/ 104 h 194"/>
                <a:gd name="T82" fmla="*/ 12 w 177"/>
                <a:gd name="T83" fmla="*/ 100 h 194"/>
                <a:gd name="T84" fmla="*/ 12 w 177"/>
                <a:gd name="T85" fmla="*/ 98 h 194"/>
                <a:gd name="T86" fmla="*/ 15 w 177"/>
                <a:gd name="T87" fmla="*/ 97 h 194"/>
                <a:gd name="T88" fmla="*/ 13 w 177"/>
                <a:gd name="T89" fmla="*/ 95 h 194"/>
                <a:gd name="T90" fmla="*/ 13 w 177"/>
                <a:gd name="T91" fmla="*/ 92 h 194"/>
                <a:gd name="T92" fmla="*/ 8 w 177"/>
                <a:gd name="T93" fmla="*/ 87 h 194"/>
                <a:gd name="T94" fmla="*/ 7 w 177"/>
                <a:gd name="T95" fmla="*/ 82 h 194"/>
                <a:gd name="T96" fmla="*/ 7 w 177"/>
                <a:gd name="T97" fmla="*/ 73 h 194"/>
                <a:gd name="T98" fmla="*/ 10 w 177"/>
                <a:gd name="T99" fmla="*/ 67 h 194"/>
                <a:gd name="T100" fmla="*/ 10 w 177"/>
                <a:gd name="T101" fmla="*/ 57 h 194"/>
                <a:gd name="T102" fmla="*/ 13 w 177"/>
                <a:gd name="T103" fmla="*/ 45 h 194"/>
                <a:gd name="T104" fmla="*/ 8 w 177"/>
                <a:gd name="T105" fmla="*/ 29 h 194"/>
                <a:gd name="T106" fmla="*/ 13 w 177"/>
                <a:gd name="T107" fmla="*/ 19 h 194"/>
                <a:gd name="T108" fmla="*/ 21 w 177"/>
                <a:gd name="T109" fmla="*/ 18 h 194"/>
                <a:gd name="T110" fmla="*/ 29 w 177"/>
                <a:gd name="T111" fmla="*/ 13 h 194"/>
                <a:gd name="T112" fmla="*/ 45 w 177"/>
                <a:gd name="T113" fmla="*/ 4 h 194"/>
                <a:gd name="T114" fmla="*/ 60 w 177"/>
                <a:gd name="T115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7" h="194">
                  <a:moveTo>
                    <a:pt x="10" y="93"/>
                  </a:moveTo>
                  <a:lnTo>
                    <a:pt x="10" y="93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0" y="95"/>
                  </a:lnTo>
                  <a:lnTo>
                    <a:pt x="10" y="95"/>
                  </a:lnTo>
                  <a:lnTo>
                    <a:pt x="8" y="95"/>
                  </a:lnTo>
                  <a:lnTo>
                    <a:pt x="8" y="95"/>
                  </a:lnTo>
                  <a:lnTo>
                    <a:pt x="8" y="93"/>
                  </a:lnTo>
                  <a:lnTo>
                    <a:pt x="8" y="93"/>
                  </a:lnTo>
                  <a:lnTo>
                    <a:pt x="10" y="93"/>
                  </a:lnTo>
                  <a:close/>
                  <a:moveTo>
                    <a:pt x="62" y="0"/>
                  </a:moveTo>
                  <a:lnTo>
                    <a:pt x="62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4"/>
                  </a:lnTo>
                  <a:lnTo>
                    <a:pt x="64" y="5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2" y="10"/>
                  </a:lnTo>
                  <a:lnTo>
                    <a:pt x="62" y="11"/>
                  </a:lnTo>
                  <a:lnTo>
                    <a:pt x="62" y="11"/>
                  </a:lnTo>
                  <a:lnTo>
                    <a:pt x="62" y="13"/>
                  </a:lnTo>
                  <a:lnTo>
                    <a:pt x="62" y="15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2" y="21"/>
                  </a:lnTo>
                  <a:lnTo>
                    <a:pt x="62" y="21"/>
                  </a:lnTo>
                  <a:lnTo>
                    <a:pt x="62" y="23"/>
                  </a:lnTo>
                  <a:lnTo>
                    <a:pt x="62" y="23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26"/>
                  </a:lnTo>
                  <a:lnTo>
                    <a:pt x="64" y="26"/>
                  </a:lnTo>
                  <a:lnTo>
                    <a:pt x="65" y="27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7" y="30"/>
                  </a:lnTo>
                  <a:lnTo>
                    <a:pt x="67" y="29"/>
                  </a:lnTo>
                  <a:lnTo>
                    <a:pt x="67" y="29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4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1" y="34"/>
                  </a:lnTo>
                  <a:lnTo>
                    <a:pt x="73" y="35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9" y="40"/>
                  </a:lnTo>
                  <a:lnTo>
                    <a:pt x="82" y="41"/>
                  </a:lnTo>
                  <a:lnTo>
                    <a:pt x="84" y="41"/>
                  </a:lnTo>
                  <a:lnTo>
                    <a:pt x="86" y="40"/>
                  </a:lnTo>
                  <a:lnTo>
                    <a:pt x="87" y="40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0" y="41"/>
                  </a:lnTo>
                  <a:lnTo>
                    <a:pt x="92" y="43"/>
                  </a:lnTo>
                  <a:lnTo>
                    <a:pt x="93" y="43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7" y="43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6"/>
                  </a:lnTo>
                  <a:lnTo>
                    <a:pt x="100" y="48"/>
                  </a:lnTo>
                  <a:lnTo>
                    <a:pt x="100" y="48"/>
                  </a:lnTo>
                  <a:lnTo>
                    <a:pt x="101" y="48"/>
                  </a:lnTo>
                  <a:lnTo>
                    <a:pt x="105" y="49"/>
                  </a:lnTo>
                  <a:lnTo>
                    <a:pt x="106" y="49"/>
                  </a:lnTo>
                  <a:lnTo>
                    <a:pt x="108" y="49"/>
                  </a:lnTo>
                  <a:lnTo>
                    <a:pt x="109" y="49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2" y="54"/>
                  </a:lnTo>
                  <a:lnTo>
                    <a:pt x="114" y="54"/>
                  </a:lnTo>
                  <a:lnTo>
                    <a:pt x="114" y="56"/>
                  </a:lnTo>
                  <a:lnTo>
                    <a:pt x="117" y="56"/>
                  </a:lnTo>
                  <a:lnTo>
                    <a:pt x="119" y="56"/>
                  </a:lnTo>
                  <a:lnTo>
                    <a:pt x="120" y="56"/>
                  </a:lnTo>
                  <a:lnTo>
                    <a:pt x="123" y="56"/>
                  </a:lnTo>
                  <a:lnTo>
                    <a:pt x="125" y="56"/>
                  </a:lnTo>
                  <a:lnTo>
                    <a:pt x="127" y="56"/>
                  </a:lnTo>
                  <a:lnTo>
                    <a:pt x="130" y="57"/>
                  </a:lnTo>
                  <a:lnTo>
                    <a:pt x="131" y="59"/>
                  </a:lnTo>
                  <a:lnTo>
                    <a:pt x="133" y="59"/>
                  </a:lnTo>
                  <a:lnTo>
                    <a:pt x="134" y="60"/>
                  </a:lnTo>
                  <a:lnTo>
                    <a:pt x="134" y="62"/>
                  </a:lnTo>
                  <a:lnTo>
                    <a:pt x="134" y="63"/>
                  </a:lnTo>
                  <a:lnTo>
                    <a:pt x="134" y="63"/>
                  </a:lnTo>
                  <a:lnTo>
                    <a:pt x="133" y="65"/>
                  </a:lnTo>
                  <a:lnTo>
                    <a:pt x="133" y="65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4" y="68"/>
                  </a:lnTo>
                  <a:lnTo>
                    <a:pt x="136" y="71"/>
                  </a:lnTo>
                  <a:lnTo>
                    <a:pt x="136" y="71"/>
                  </a:lnTo>
                  <a:lnTo>
                    <a:pt x="136" y="79"/>
                  </a:lnTo>
                  <a:lnTo>
                    <a:pt x="134" y="79"/>
                  </a:lnTo>
                  <a:lnTo>
                    <a:pt x="131" y="79"/>
                  </a:lnTo>
                  <a:lnTo>
                    <a:pt x="133" y="79"/>
                  </a:lnTo>
                  <a:lnTo>
                    <a:pt x="134" y="82"/>
                  </a:lnTo>
                  <a:lnTo>
                    <a:pt x="138" y="84"/>
                  </a:lnTo>
                  <a:lnTo>
                    <a:pt x="138" y="89"/>
                  </a:lnTo>
                  <a:lnTo>
                    <a:pt x="138" y="90"/>
                  </a:lnTo>
                  <a:lnTo>
                    <a:pt x="138" y="93"/>
                  </a:lnTo>
                  <a:lnTo>
                    <a:pt x="138" y="97"/>
                  </a:lnTo>
                  <a:lnTo>
                    <a:pt x="142" y="97"/>
                  </a:lnTo>
                  <a:lnTo>
                    <a:pt x="149" y="97"/>
                  </a:lnTo>
                  <a:lnTo>
                    <a:pt x="155" y="97"/>
                  </a:lnTo>
                  <a:lnTo>
                    <a:pt x="161" y="97"/>
                  </a:lnTo>
                  <a:lnTo>
                    <a:pt x="163" y="97"/>
                  </a:lnTo>
                  <a:lnTo>
                    <a:pt x="163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8"/>
                  </a:lnTo>
                  <a:lnTo>
                    <a:pt x="164" y="100"/>
                  </a:lnTo>
                  <a:lnTo>
                    <a:pt x="163" y="101"/>
                  </a:lnTo>
                  <a:lnTo>
                    <a:pt x="163" y="103"/>
                  </a:lnTo>
                  <a:lnTo>
                    <a:pt x="163" y="106"/>
                  </a:lnTo>
                  <a:lnTo>
                    <a:pt x="163" y="108"/>
                  </a:lnTo>
                  <a:lnTo>
                    <a:pt x="163" y="111"/>
                  </a:lnTo>
                  <a:lnTo>
                    <a:pt x="164" y="111"/>
                  </a:lnTo>
                  <a:lnTo>
                    <a:pt x="166" y="112"/>
                  </a:lnTo>
                  <a:lnTo>
                    <a:pt x="169" y="114"/>
                  </a:lnTo>
                  <a:lnTo>
                    <a:pt x="171" y="114"/>
                  </a:lnTo>
                  <a:lnTo>
                    <a:pt x="172" y="114"/>
                  </a:lnTo>
                  <a:lnTo>
                    <a:pt x="172" y="115"/>
                  </a:lnTo>
                  <a:lnTo>
                    <a:pt x="172" y="117"/>
                  </a:lnTo>
                  <a:lnTo>
                    <a:pt x="174" y="120"/>
                  </a:lnTo>
                  <a:lnTo>
                    <a:pt x="175" y="123"/>
                  </a:lnTo>
                  <a:lnTo>
                    <a:pt x="175" y="125"/>
                  </a:lnTo>
                  <a:lnTo>
                    <a:pt x="177" y="125"/>
                  </a:lnTo>
                  <a:lnTo>
                    <a:pt x="177" y="125"/>
                  </a:lnTo>
                  <a:lnTo>
                    <a:pt x="175" y="125"/>
                  </a:lnTo>
                  <a:lnTo>
                    <a:pt x="175" y="125"/>
                  </a:lnTo>
                  <a:lnTo>
                    <a:pt x="174" y="128"/>
                  </a:lnTo>
                  <a:lnTo>
                    <a:pt x="174" y="133"/>
                  </a:lnTo>
                  <a:lnTo>
                    <a:pt x="172" y="134"/>
                  </a:lnTo>
                  <a:lnTo>
                    <a:pt x="174" y="134"/>
                  </a:lnTo>
                  <a:lnTo>
                    <a:pt x="174" y="136"/>
                  </a:lnTo>
                  <a:lnTo>
                    <a:pt x="174" y="138"/>
                  </a:lnTo>
                  <a:lnTo>
                    <a:pt x="172" y="138"/>
                  </a:lnTo>
                  <a:lnTo>
                    <a:pt x="172" y="138"/>
                  </a:lnTo>
                  <a:lnTo>
                    <a:pt x="171" y="139"/>
                  </a:lnTo>
                  <a:lnTo>
                    <a:pt x="169" y="142"/>
                  </a:lnTo>
                  <a:lnTo>
                    <a:pt x="168" y="145"/>
                  </a:lnTo>
                  <a:lnTo>
                    <a:pt x="168" y="147"/>
                  </a:lnTo>
                  <a:lnTo>
                    <a:pt x="169" y="149"/>
                  </a:lnTo>
                  <a:lnTo>
                    <a:pt x="171" y="150"/>
                  </a:lnTo>
                  <a:lnTo>
                    <a:pt x="171" y="152"/>
                  </a:lnTo>
                  <a:lnTo>
                    <a:pt x="169" y="152"/>
                  </a:lnTo>
                  <a:lnTo>
                    <a:pt x="169" y="152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2"/>
                  </a:lnTo>
                  <a:lnTo>
                    <a:pt x="168" y="149"/>
                  </a:lnTo>
                  <a:lnTo>
                    <a:pt x="166" y="149"/>
                  </a:lnTo>
                  <a:lnTo>
                    <a:pt x="163" y="145"/>
                  </a:lnTo>
                  <a:lnTo>
                    <a:pt x="158" y="144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1" y="141"/>
                  </a:lnTo>
                  <a:lnTo>
                    <a:pt x="134" y="142"/>
                  </a:lnTo>
                  <a:lnTo>
                    <a:pt x="128" y="144"/>
                  </a:lnTo>
                  <a:lnTo>
                    <a:pt x="125" y="144"/>
                  </a:lnTo>
                  <a:lnTo>
                    <a:pt x="119" y="145"/>
                  </a:lnTo>
                  <a:lnTo>
                    <a:pt x="116" y="145"/>
                  </a:lnTo>
                  <a:lnTo>
                    <a:pt x="114" y="149"/>
                  </a:lnTo>
                  <a:lnTo>
                    <a:pt x="112" y="152"/>
                  </a:lnTo>
                  <a:lnTo>
                    <a:pt x="111" y="155"/>
                  </a:lnTo>
                  <a:lnTo>
                    <a:pt x="109" y="156"/>
                  </a:lnTo>
                  <a:lnTo>
                    <a:pt x="108" y="160"/>
                  </a:lnTo>
                  <a:lnTo>
                    <a:pt x="108" y="167"/>
                  </a:lnTo>
                  <a:lnTo>
                    <a:pt x="106" y="172"/>
                  </a:lnTo>
                  <a:lnTo>
                    <a:pt x="105" y="177"/>
                  </a:lnTo>
                  <a:lnTo>
                    <a:pt x="103" y="182"/>
                  </a:lnTo>
                  <a:lnTo>
                    <a:pt x="103" y="183"/>
                  </a:lnTo>
                  <a:lnTo>
                    <a:pt x="101" y="185"/>
                  </a:lnTo>
                  <a:lnTo>
                    <a:pt x="101" y="185"/>
                  </a:lnTo>
                  <a:lnTo>
                    <a:pt x="101" y="183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93" y="182"/>
                  </a:lnTo>
                  <a:lnTo>
                    <a:pt x="87" y="182"/>
                  </a:lnTo>
                  <a:lnTo>
                    <a:pt x="87" y="182"/>
                  </a:lnTo>
                  <a:lnTo>
                    <a:pt x="86" y="182"/>
                  </a:lnTo>
                  <a:lnTo>
                    <a:pt x="86" y="182"/>
                  </a:lnTo>
                  <a:lnTo>
                    <a:pt x="84" y="182"/>
                  </a:lnTo>
                  <a:lnTo>
                    <a:pt x="84" y="182"/>
                  </a:lnTo>
                  <a:lnTo>
                    <a:pt x="82" y="182"/>
                  </a:lnTo>
                  <a:lnTo>
                    <a:pt x="81" y="186"/>
                  </a:lnTo>
                  <a:lnTo>
                    <a:pt x="79" y="188"/>
                  </a:lnTo>
                  <a:lnTo>
                    <a:pt x="79" y="190"/>
                  </a:lnTo>
                  <a:lnTo>
                    <a:pt x="78" y="193"/>
                  </a:lnTo>
                  <a:lnTo>
                    <a:pt x="78" y="194"/>
                  </a:lnTo>
                  <a:lnTo>
                    <a:pt x="78" y="193"/>
                  </a:lnTo>
                  <a:lnTo>
                    <a:pt x="76" y="190"/>
                  </a:lnTo>
                  <a:lnTo>
                    <a:pt x="76" y="188"/>
                  </a:lnTo>
                  <a:lnTo>
                    <a:pt x="75" y="186"/>
                  </a:lnTo>
                  <a:lnTo>
                    <a:pt x="75" y="185"/>
                  </a:lnTo>
                  <a:lnTo>
                    <a:pt x="73" y="183"/>
                  </a:lnTo>
                  <a:lnTo>
                    <a:pt x="71" y="183"/>
                  </a:lnTo>
                  <a:lnTo>
                    <a:pt x="70" y="183"/>
                  </a:lnTo>
                  <a:lnTo>
                    <a:pt x="68" y="183"/>
                  </a:lnTo>
                  <a:lnTo>
                    <a:pt x="67" y="183"/>
                  </a:lnTo>
                  <a:lnTo>
                    <a:pt x="60" y="183"/>
                  </a:lnTo>
                  <a:lnTo>
                    <a:pt x="60" y="183"/>
                  </a:lnTo>
                  <a:lnTo>
                    <a:pt x="59" y="183"/>
                  </a:lnTo>
                  <a:lnTo>
                    <a:pt x="57" y="183"/>
                  </a:lnTo>
                  <a:lnTo>
                    <a:pt x="56" y="182"/>
                  </a:lnTo>
                  <a:lnTo>
                    <a:pt x="53" y="180"/>
                  </a:lnTo>
                  <a:lnTo>
                    <a:pt x="53" y="178"/>
                  </a:lnTo>
                  <a:lnTo>
                    <a:pt x="51" y="178"/>
                  </a:lnTo>
                  <a:lnTo>
                    <a:pt x="51" y="178"/>
                  </a:lnTo>
                  <a:lnTo>
                    <a:pt x="49" y="178"/>
                  </a:lnTo>
                  <a:lnTo>
                    <a:pt x="49" y="180"/>
                  </a:lnTo>
                  <a:lnTo>
                    <a:pt x="49" y="182"/>
                  </a:lnTo>
                  <a:lnTo>
                    <a:pt x="48" y="183"/>
                  </a:lnTo>
                  <a:lnTo>
                    <a:pt x="46" y="183"/>
                  </a:lnTo>
                  <a:lnTo>
                    <a:pt x="45" y="185"/>
                  </a:lnTo>
                  <a:lnTo>
                    <a:pt x="43" y="185"/>
                  </a:lnTo>
                  <a:lnTo>
                    <a:pt x="43" y="185"/>
                  </a:lnTo>
                  <a:lnTo>
                    <a:pt x="43" y="186"/>
                  </a:lnTo>
                  <a:lnTo>
                    <a:pt x="41" y="188"/>
                  </a:lnTo>
                  <a:lnTo>
                    <a:pt x="40" y="190"/>
                  </a:lnTo>
                  <a:lnTo>
                    <a:pt x="38" y="190"/>
                  </a:lnTo>
                  <a:lnTo>
                    <a:pt x="38" y="191"/>
                  </a:lnTo>
                  <a:lnTo>
                    <a:pt x="37" y="193"/>
                  </a:lnTo>
                  <a:lnTo>
                    <a:pt x="37" y="194"/>
                  </a:lnTo>
                  <a:lnTo>
                    <a:pt x="34" y="194"/>
                  </a:lnTo>
                  <a:lnTo>
                    <a:pt x="30" y="194"/>
                  </a:lnTo>
                  <a:lnTo>
                    <a:pt x="29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6" y="193"/>
                  </a:lnTo>
                  <a:lnTo>
                    <a:pt x="26" y="193"/>
                  </a:lnTo>
                  <a:lnTo>
                    <a:pt x="27" y="191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6" y="185"/>
                  </a:lnTo>
                  <a:lnTo>
                    <a:pt x="26" y="185"/>
                  </a:lnTo>
                  <a:lnTo>
                    <a:pt x="26" y="182"/>
                  </a:lnTo>
                  <a:lnTo>
                    <a:pt x="24" y="182"/>
                  </a:lnTo>
                  <a:lnTo>
                    <a:pt x="23" y="178"/>
                  </a:lnTo>
                  <a:lnTo>
                    <a:pt x="23" y="177"/>
                  </a:lnTo>
                  <a:lnTo>
                    <a:pt x="23" y="175"/>
                  </a:lnTo>
                  <a:lnTo>
                    <a:pt x="23" y="172"/>
                  </a:lnTo>
                  <a:lnTo>
                    <a:pt x="23" y="171"/>
                  </a:lnTo>
                  <a:lnTo>
                    <a:pt x="21" y="167"/>
                  </a:lnTo>
                  <a:lnTo>
                    <a:pt x="18" y="166"/>
                  </a:lnTo>
                  <a:lnTo>
                    <a:pt x="18" y="164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16" y="163"/>
                  </a:lnTo>
                  <a:lnTo>
                    <a:pt x="16" y="163"/>
                  </a:lnTo>
                  <a:lnTo>
                    <a:pt x="18" y="161"/>
                  </a:lnTo>
                  <a:lnTo>
                    <a:pt x="18" y="161"/>
                  </a:lnTo>
                  <a:lnTo>
                    <a:pt x="18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3" y="156"/>
                  </a:lnTo>
                  <a:lnTo>
                    <a:pt x="15" y="156"/>
                  </a:lnTo>
                  <a:lnTo>
                    <a:pt x="15" y="156"/>
                  </a:lnTo>
                  <a:lnTo>
                    <a:pt x="15" y="155"/>
                  </a:lnTo>
                  <a:lnTo>
                    <a:pt x="15" y="153"/>
                  </a:lnTo>
                  <a:lnTo>
                    <a:pt x="13" y="153"/>
                  </a:lnTo>
                  <a:lnTo>
                    <a:pt x="13" y="153"/>
                  </a:lnTo>
                  <a:lnTo>
                    <a:pt x="15" y="152"/>
                  </a:lnTo>
                  <a:lnTo>
                    <a:pt x="16" y="152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16" y="149"/>
                  </a:lnTo>
                  <a:lnTo>
                    <a:pt x="15" y="147"/>
                  </a:lnTo>
                  <a:lnTo>
                    <a:pt x="15" y="147"/>
                  </a:lnTo>
                  <a:lnTo>
                    <a:pt x="16" y="144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6" y="141"/>
                  </a:lnTo>
                  <a:lnTo>
                    <a:pt x="16" y="141"/>
                  </a:lnTo>
                  <a:lnTo>
                    <a:pt x="15" y="139"/>
                  </a:lnTo>
                  <a:lnTo>
                    <a:pt x="13" y="139"/>
                  </a:lnTo>
                  <a:lnTo>
                    <a:pt x="13" y="138"/>
                  </a:lnTo>
                  <a:lnTo>
                    <a:pt x="12" y="136"/>
                  </a:lnTo>
                  <a:lnTo>
                    <a:pt x="12" y="136"/>
                  </a:lnTo>
                  <a:lnTo>
                    <a:pt x="12" y="134"/>
                  </a:lnTo>
                  <a:lnTo>
                    <a:pt x="10" y="133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8" y="127"/>
                  </a:lnTo>
                  <a:lnTo>
                    <a:pt x="8" y="125"/>
                  </a:lnTo>
                  <a:lnTo>
                    <a:pt x="8" y="125"/>
                  </a:lnTo>
                  <a:lnTo>
                    <a:pt x="8" y="123"/>
                  </a:lnTo>
                  <a:lnTo>
                    <a:pt x="8" y="123"/>
                  </a:lnTo>
                  <a:lnTo>
                    <a:pt x="8" y="122"/>
                  </a:lnTo>
                  <a:lnTo>
                    <a:pt x="8" y="122"/>
                  </a:lnTo>
                  <a:lnTo>
                    <a:pt x="7" y="120"/>
                  </a:lnTo>
                  <a:lnTo>
                    <a:pt x="5" y="120"/>
                  </a:lnTo>
                  <a:lnTo>
                    <a:pt x="5" y="119"/>
                  </a:lnTo>
                  <a:lnTo>
                    <a:pt x="4" y="115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0" y="111"/>
                  </a:lnTo>
                  <a:lnTo>
                    <a:pt x="0" y="111"/>
                  </a:lnTo>
                  <a:lnTo>
                    <a:pt x="2" y="109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5" y="106"/>
                  </a:lnTo>
                  <a:lnTo>
                    <a:pt x="7" y="104"/>
                  </a:lnTo>
                  <a:lnTo>
                    <a:pt x="7" y="103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0" y="101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2" y="100"/>
                  </a:lnTo>
                  <a:lnTo>
                    <a:pt x="12" y="101"/>
                  </a:lnTo>
                  <a:lnTo>
                    <a:pt x="12" y="101"/>
                  </a:lnTo>
                  <a:lnTo>
                    <a:pt x="12" y="100"/>
                  </a:lnTo>
                  <a:lnTo>
                    <a:pt x="13" y="100"/>
                  </a:lnTo>
                  <a:lnTo>
                    <a:pt x="13" y="100"/>
                  </a:lnTo>
                  <a:lnTo>
                    <a:pt x="12" y="100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8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2" y="93"/>
                  </a:lnTo>
                  <a:lnTo>
                    <a:pt x="12" y="93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2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89"/>
                  </a:lnTo>
                  <a:lnTo>
                    <a:pt x="8" y="89"/>
                  </a:lnTo>
                  <a:lnTo>
                    <a:pt x="8" y="87"/>
                  </a:lnTo>
                  <a:lnTo>
                    <a:pt x="8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5" y="86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8" y="81"/>
                  </a:lnTo>
                  <a:lnTo>
                    <a:pt x="8" y="81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5" y="76"/>
                  </a:lnTo>
                  <a:lnTo>
                    <a:pt x="5" y="75"/>
                  </a:lnTo>
                  <a:lnTo>
                    <a:pt x="7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7" y="71"/>
                  </a:lnTo>
                  <a:lnTo>
                    <a:pt x="8" y="70"/>
                  </a:lnTo>
                  <a:lnTo>
                    <a:pt x="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0" y="67"/>
                  </a:lnTo>
                  <a:lnTo>
                    <a:pt x="10" y="67"/>
                  </a:lnTo>
                  <a:lnTo>
                    <a:pt x="12" y="65"/>
                  </a:lnTo>
                  <a:lnTo>
                    <a:pt x="12" y="65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0" y="62"/>
                  </a:lnTo>
                  <a:lnTo>
                    <a:pt x="10" y="59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6"/>
                  </a:lnTo>
                  <a:lnTo>
                    <a:pt x="10" y="54"/>
                  </a:lnTo>
                  <a:lnTo>
                    <a:pt x="10" y="48"/>
                  </a:lnTo>
                  <a:lnTo>
                    <a:pt x="10" y="46"/>
                  </a:lnTo>
                  <a:lnTo>
                    <a:pt x="12" y="45"/>
                  </a:lnTo>
                  <a:lnTo>
                    <a:pt x="12" y="45"/>
                  </a:lnTo>
                  <a:lnTo>
                    <a:pt x="13" y="45"/>
                  </a:lnTo>
                  <a:lnTo>
                    <a:pt x="13" y="43"/>
                  </a:lnTo>
                  <a:lnTo>
                    <a:pt x="13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7"/>
                  </a:lnTo>
                  <a:lnTo>
                    <a:pt x="12" y="34"/>
                  </a:lnTo>
                  <a:lnTo>
                    <a:pt x="10" y="32"/>
                  </a:lnTo>
                  <a:lnTo>
                    <a:pt x="8" y="29"/>
                  </a:lnTo>
                  <a:lnTo>
                    <a:pt x="7" y="26"/>
                  </a:lnTo>
                  <a:lnTo>
                    <a:pt x="5" y="24"/>
                  </a:lnTo>
                  <a:lnTo>
                    <a:pt x="4" y="21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8"/>
                  </a:lnTo>
                  <a:lnTo>
                    <a:pt x="21" y="18"/>
                  </a:lnTo>
                  <a:lnTo>
                    <a:pt x="23" y="16"/>
                  </a:lnTo>
                  <a:lnTo>
                    <a:pt x="24" y="15"/>
                  </a:lnTo>
                  <a:lnTo>
                    <a:pt x="24" y="15"/>
                  </a:lnTo>
                  <a:lnTo>
                    <a:pt x="27" y="15"/>
                  </a:lnTo>
                  <a:lnTo>
                    <a:pt x="27" y="15"/>
                  </a:lnTo>
                  <a:lnTo>
                    <a:pt x="29" y="15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4" y="10"/>
                  </a:lnTo>
                  <a:lnTo>
                    <a:pt x="35" y="10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43" y="4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54" y="0"/>
                  </a:lnTo>
                  <a:lnTo>
                    <a:pt x="57" y="0"/>
                  </a:lnTo>
                  <a:lnTo>
                    <a:pt x="59" y="2"/>
                  </a:lnTo>
                  <a:lnTo>
                    <a:pt x="60" y="2"/>
                  </a:lnTo>
                  <a:lnTo>
                    <a:pt x="60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7" name="Freeform 324">
              <a:extLst>
                <a:ext uri="{FF2B5EF4-FFF2-40B4-BE49-F238E27FC236}">
                  <a16:creationId xmlns:a16="http://schemas.microsoft.com/office/drawing/2014/main" id="{D8F44FEF-624A-4755-AC37-54E9876533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7311" y="4275579"/>
              <a:ext cx="37036" cy="27289"/>
            </a:xfrm>
            <a:custGeom>
              <a:avLst/>
              <a:gdLst>
                <a:gd name="T0" fmla="*/ 14 w 19"/>
                <a:gd name="T1" fmla="*/ 1 h 14"/>
                <a:gd name="T2" fmla="*/ 16 w 19"/>
                <a:gd name="T3" fmla="*/ 1 h 14"/>
                <a:gd name="T4" fmla="*/ 17 w 19"/>
                <a:gd name="T5" fmla="*/ 3 h 14"/>
                <a:gd name="T6" fmla="*/ 17 w 19"/>
                <a:gd name="T7" fmla="*/ 5 h 14"/>
                <a:gd name="T8" fmla="*/ 19 w 19"/>
                <a:gd name="T9" fmla="*/ 6 h 14"/>
                <a:gd name="T10" fmla="*/ 19 w 19"/>
                <a:gd name="T11" fmla="*/ 8 h 14"/>
                <a:gd name="T12" fmla="*/ 19 w 19"/>
                <a:gd name="T13" fmla="*/ 9 h 14"/>
                <a:gd name="T14" fmla="*/ 19 w 19"/>
                <a:gd name="T15" fmla="*/ 9 h 14"/>
                <a:gd name="T16" fmla="*/ 19 w 19"/>
                <a:gd name="T17" fmla="*/ 9 h 14"/>
                <a:gd name="T18" fmla="*/ 17 w 19"/>
                <a:gd name="T19" fmla="*/ 9 h 14"/>
                <a:gd name="T20" fmla="*/ 17 w 19"/>
                <a:gd name="T21" fmla="*/ 9 h 14"/>
                <a:gd name="T22" fmla="*/ 16 w 19"/>
                <a:gd name="T23" fmla="*/ 9 h 14"/>
                <a:gd name="T24" fmla="*/ 16 w 19"/>
                <a:gd name="T25" fmla="*/ 6 h 14"/>
                <a:gd name="T26" fmla="*/ 14 w 19"/>
                <a:gd name="T27" fmla="*/ 5 h 14"/>
                <a:gd name="T28" fmla="*/ 14 w 19"/>
                <a:gd name="T29" fmla="*/ 3 h 14"/>
                <a:gd name="T30" fmla="*/ 14 w 19"/>
                <a:gd name="T31" fmla="*/ 1 h 14"/>
                <a:gd name="T32" fmla="*/ 14 w 19"/>
                <a:gd name="T33" fmla="*/ 0 h 14"/>
                <a:gd name="T34" fmla="*/ 16 w 19"/>
                <a:gd name="T35" fmla="*/ 0 h 14"/>
                <a:gd name="T36" fmla="*/ 16 w 19"/>
                <a:gd name="T37" fmla="*/ 1 h 14"/>
                <a:gd name="T38" fmla="*/ 14 w 19"/>
                <a:gd name="T39" fmla="*/ 1 h 14"/>
                <a:gd name="T40" fmla="*/ 14 w 19"/>
                <a:gd name="T41" fmla="*/ 3 h 14"/>
                <a:gd name="T42" fmla="*/ 12 w 19"/>
                <a:gd name="T43" fmla="*/ 3 h 14"/>
                <a:gd name="T44" fmla="*/ 11 w 19"/>
                <a:gd name="T45" fmla="*/ 5 h 14"/>
                <a:gd name="T46" fmla="*/ 11 w 19"/>
                <a:gd name="T47" fmla="*/ 5 h 14"/>
                <a:gd name="T48" fmla="*/ 11 w 19"/>
                <a:gd name="T49" fmla="*/ 6 h 14"/>
                <a:gd name="T50" fmla="*/ 11 w 19"/>
                <a:gd name="T51" fmla="*/ 8 h 14"/>
                <a:gd name="T52" fmla="*/ 11 w 19"/>
                <a:gd name="T53" fmla="*/ 8 h 14"/>
                <a:gd name="T54" fmla="*/ 11 w 19"/>
                <a:gd name="T55" fmla="*/ 9 h 14"/>
                <a:gd name="T56" fmla="*/ 12 w 19"/>
                <a:gd name="T57" fmla="*/ 9 h 14"/>
                <a:gd name="T58" fmla="*/ 12 w 19"/>
                <a:gd name="T59" fmla="*/ 9 h 14"/>
                <a:gd name="T60" fmla="*/ 11 w 19"/>
                <a:gd name="T61" fmla="*/ 11 h 14"/>
                <a:gd name="T62" fmla="*/ 11 w 19"/>
                <a:gd name="T63" fmla="*/ 11 h 14"/>
                <a:gd name="T64" fmla="*/ 11 w 19"/>
                <a:gd name="T65" fmla="*/ 12 h 14"/>
                <a:gd name="T66" fmla="*/ 11 w 19"/>
                <a:gd name="T67" fmla="*/ 14 h 14"/>
                <a:gd name="T68" fmla="*/ 9 w 19"/>
                <a:gd name="T69" fmla="*/ 14 h 14"/>
                <a:gd name="T70" fmla="*/ 8 w 19"/>
                <a:gd name="T71" fmla="*/ 14 h 14"/>
                <a:gd name="T72" fmla="*/ 8 w 19"/>
                <a:gd name="T73" fmla="*/ 14 h 14"/>
                <a:gd name="T74" fmla="*/ 8 w 19"/>
                <a:gd name="T75" fmla="*/ 14 h 14"/>
                <a:gd name="T76" fmla="*/ 6 w 19"/>
                <a:gd name="T77" fmla="*/ 12 h 14"/>
                <a:gd name="T78" fmla="*/ 6 w 19"/>
                <a:gd name="T79" fmla="*/ 11 h 14"/>
                <a:gd name="T80" fmla="*/ 5 w 19"/>
                <a:gd name="T81" fmla="*/ 11 h 14"/>
                <a:gd name="T82" fmla="*/ 5 w 19"/>
                <a:gd name="T83" fmla="*/ 11 h 14"/>
                <a:gd name="T84" fmla="*/ 5 w 19"/>
                <a:gd name="T85" fmla="*/ 9 h 14"/>
                <a:gd name="T86" fmla="*/ 3 w 19"/>
                <a:gd name="T87" fmla="*/ 9 h 14"/>
                <a:gd name="T88" fmla="*/ 3 w 19"/>
                <a:gd name="T89" fmla="*/ 8 h 14"/>
                <a:gd name="T90" fmla="*/ 1 w 19"/>
                <a:gd name="T91" fmla="*/ 8 h 14"/>
                <a:gd name="T92" fmla="*/ 1 w 19"/>
                <a:gd name="T93" fmla="*/ 6 h 14"/>
                <a:gd name="T94" fmla="*/ 0 w 19"/>
                <a:gd name="T95" fmla="*/ 6 h 14"/>
                <a:gd name="T96" fmla="*/ 3 w 19"/>
                <a:gd name="T97" fmla="*/ 6 h 14"/>
                <a:gd name="T98" fmla="*/ 5 w 19"/>
                <a:gd name="T99" fmla="*/ 6 h 14"/>
                <a:gd name="T100" fmla="*/ 6 w 19"/>
                <a:gd name="T101" fmla="*/ 6 h 14"/>
                <a:gd name="T102" fmla="*/ 8 w 19"/>
                <a:gd name="T103" fmla="*/ 5 h 14"/>
                <a:gd name="T104" fmla="*/ 9 w 19"/>
                <a:gd name="T105" fmla="*/ 3 h 14"/>
                <a:gd name="T106" fmla="*/ 11 w 19"/>
                <a:gd name="T107" fmla="*/ 3 h 14"/>
                <a:gd name="T108" fmla="*/ 12 w 19"/>
                <a:gd name="T109" fmla="*/ 1 h 14"/>
                <a:gd name="T110" fmla="*/ 14 w 19"/>
                <a:gd name="T11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" h="14">
                  <a:moveTo>
                    <a:pt x="14" y="1"/>
                  </a:moveTo>
                  <a:lnTo>
                    <a:pt x="16" y="1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6" y="6"/>
                  </a:lnTo>
                  <a:lnTo>
                    <a:pt x="14" y="5"/>
                  </a:lnTo>
                  <a:lnTo>
                    <a:pt x="14" y="3"/>
                  </a:lnTo>
                  <a:lnTo>
                    <a:pt x="14" y="1"/>
                  </a:lnTo>
                  <a:close/>
                  <a:moveTo>
                    <a:pt x="14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5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3" y="6"/>
                  </a:lnTo>
                  <a:lnTo>
                    <a:pt x="5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8" name="Freeform 325">
              <a:extLst>
                <a:ext uri="{FF2B5EF4-FFF2-40B4-BE49-F238E27FC236}">
                  <a16:creationId xmlns:a16="http://schemas.microsoft.com/office/drawing/2014/main" id="{776931AD-A2DD-4CF7-B414-3D743618BE9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36625" y="3476398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1 w 3"/>
                <a:gd name="T5" fmla="*/ 2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2 h 3"/>
                <a:gd name="T12" fmla="*/ 1 w 3"/>
                <a:gd name="T13" fmla="*/ 2 h 3"/>
                <a:gd name="T14" fmla="*/ 3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9" name="Freeform 326">
              <a:extLst>
                <a:ext uri="{FF2B5EF4-FFF2-40B4-BE49-F238E27FC236}">
                  <a16:creationId xmlns:a16="http://schemas.microsoft.com/office/drawing/2014/main" id="{3F80FD6A-447E-4101-A3AD-7A6ECD10C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1203" y="3909125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0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0 h 2"/>
                <a:gd name="T10" fmla="*/ 2 w 2"/>
                <a:gd name="T11" fmla="*/ 2 h 2"/>
                <a:gd name="T12" fmla="*/ 2 w 2"/>
                <a:gd name="T13" fmla="*/ 2 h 2"/>
                <a:gd name="T14" fmla="*/ 2 w 2"/>
                <a:gd name="T15" fmla="*/ 0 h 2"/>
                <a:gd name="T16" fmla="*/ 0 w 2"/>
                <a:gd name="T17" fmla="*/ 0 h 2"/>
                <a:gd name="T18" fmla="*/ 0 w 2"/>
                <a:gd name="T19" fmla="*/ 0 h 2"/>
                <a:gd name="T20" fmla="*/ 0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0" name="Freeform 327">
              <a:extLst>
                <a:ext uri="{FF2B5EF4-FFF2-40B4-BE49-F238E27FC236}">
                  <a16:creationId xmlns:a16="http://schemas.microsoft.com/office/drawing/2014/main" id="{2E15CBBF-E2E8-4EC9-9C20-1ECC9A15D61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86435" y="4068962"/>
              <a:ext cx="85766" cy="171531"/>
            </a:xfrm>
            <a:custGeom>
              <a:avLst/>
              <a:gdLst>
                <a:gd name="T0" fmla="*/ 30 w 44"/>
                <a:gd name="T1" fmla="*/ 0 h 88"/>
                <a:gd name="T2" fmla="*/ 36 w 44"/>
                <a:gd name="T3" fmla="*/ 7 h 88"/>
                <a:gd name="T4" fmla="*/ 40 w 44"/>
                <a:gd name="T5" fmla="*/ 8 h 88"/>
                <a:gd name="T6" fmla="*/ 40 w 44"/>
                <a:gd name="T7" fmla="*/ 13 h 88"/>
                <a:gd name="T8" fmla="*/ 41 w 44"/>
                <a:gd name="T9" fmla="*/ 18 h 88"/>
                <a:gd name="T10" fmla="*/ 43 w 44"/>
                <a:gd name="T11" fmla="*/ 21 h 88"/>
                <a:gd name="T12" fmla="*/ 44 w 44"/>
                <a:gd name="T13" fmla="*/ 25 h 88"/>
                <a:gd name="T14" fmla="*/ 43 w 44"/>
                <a:gd name="T15" fmla="*/ 29 h 88"/>
                <a:gd name="T16" fmla="*/ 41 w 44"/>
                <a:gd name="T17" fmla="*/ 29 h 88"/>
                <a:gd name="T18" fmla="*/ 41 w 44"/>
                <a:gd name="T19" fmla="*/ 30 h 88"/>
                <a:gd name="T20" fmla="*/ 40 w 44"/>
                <a:gd name="T21" fmla="*/ 36 h 88"/>
                <a:gd name="T22" fmla="*/ 38 w 44"/>
                <a:gd name="T23" fmla="*/ 36 h 88"/>
                <a:gd name="T24" fmla="*/ 35 w 44"/>
                <a:gd name="T25" fmla="*/ 41 h 88"/>
                <a:gd name="T26" fmla="*/ 35 w 44"/>
                <a:gd name="T27" fmla="*/ 44 h 88"/>
                <a:gd name="T28" fmla="*/ 30 w 44"/>
                <a:gd name="T29" fmla="*/ 47 h 88"/>
                <a:gd name="T30" fmla="*/ 28 w 44"/>
                <a:gd name="T31" fmla="*/ 54 h 88"/>
                <a:gd name="T32" fmla="*/ 28 w 44"/>
                <a:gd name="T33" fmla="*/ 60 h 88"/>
                <a:gd name="T34" fmla="*/ 28 w 44"/>
                <a:gd name="T35" fmla="*/ 66 h 88"/>
                <a:gd name="T36" fmla="*/ 28 w 44"/>
                <a:gd name="T37" fmla="*/ 70 h 88"/>
                <a:gd name="T38" fmla="*/ 28 w 44"/>
                <a:gd name="T39" fmla="*/ 71 h 88"/>
                <a:gd name="T40" fmla="*/ 28 w 44"/>
                <a:gd name="T41" fmla="*/ 77 h 88"/>
                <a:gd name="T42" fmla="*/ 28 w 44"/>
                <a:gd name="T43" fmla="*/ 81 h 88"/>
                <a:gd name="T44" fmla="*/ 28 w 44"/>
                <a:gd name="T45" fmla="*/ 82 h 88"/>
                <a:gd name="T46" fmla="*/ 28 w 44"/>
                <a:gd name="T47" fmla="*/ 87 h 88"/>
                <a:gd name="T48" fmla="*/ 13 w 44"/>
                <a:gd name="T49" fmla="*/ 88 h 88"/>
                <a:gd name="T50" fmla="*/ 14 w 44"/>
                <a:gd name="T51" fmla="*/ 85 h 88"/>
                <a:gd name="T52" fmla="*/ 11 w 44"/>
                <a:gd name="T53" fmla="*/ 82 h 88"/>
                <a:gd name="T54" fmla="*/ 11 w 44"/>
                <a:gd name="T55" fmla="*/ 79 h 88"/>
                <a:gd name="T56" fmla="*/ 13 w 44"/>
                <a:gd name="T57" fmla="*/ 60 h 88"/>
                <a:gd name="T58" fmla="*/ 11 w 44"/>
                <a:gd name="T59" fmla="*/ 47 h 88"/>
                <a:gd name="T60" fmla="*/ 8 w 44"/>
                <a:gd name="T61" fmla="*/ 44 h 88"/>
                <a:gd name="T62" fmla="*/ 8 w 44"/>
                <a:gd name="T63" fmla="*/ 38 h 88"/>
                <a:gd name="T64" fmla="*/ 6 w 44"/>
                <a:gd name="T65" fmla="*/ 33 h 88"/>
                <a:gd name="T66" fmla="*/ 0 w 44"/>
                <a:gd name="T67" fmla="*/ 29 h 88"/>
                <a:gd name="T68" fmla="*/ 0 w 44"/>
                <a:gd name="T69" fmla="*/ 24 h 88"/>
                <a:gd name="T70" fmla="*/ 2 w 44"/>
                <a:gd name="T71" fmla="*/ 21 h 88"/>
                <a:gd name="T72" fmla="*/ 3 w 44"/>
                <a:gd name="T73" fmla="*/ 19 h 88"/>
                <a:gd name="T74" fmla="*/ 5 w 44"/>
                <a:gd name="T75" fmla="*/ 18 h 88"/>
                <a:gd name="T76" fmla="*/ 5 w 44"/>
                <a:gd name="T77" fmla="*/ 18 h 88"/>
                <a:gd name="T78" fmla="*/ 6 w 44"/>
                <a:gd name="T79" fmla="*/ 16 h 88"/>
                <a:gd name="T80" fmla="*/ 8 w 44"/>
                <a:gd name="T81" fmla="*/ 14 h 88"/>
                <a:gd name="T82" fmla="*/ 10 w 44"/>
                <a:gd name="T83" fmla="*/ 13 h 88"/>
                <a:gd name="T84" fmla="*/ 11 w 44"/>
                <a:gd name="T85" fmla="*/ 14 h 88"/>
                <a:gd name="T86" fmla="*/ 21 w 44"/>
                <a:gd name="T87" fmla="*/ 11 h 88"/>
                <a:gd name="T88" fmla="*/ 24 w 44"/>
                <a:gd name="T89" fmla="*/ 7 h 88"/>
                <a:gd name="T90" fmla="*/ 22 w 44"/>
                <a:gd name="T91" fmla="*/ 2 h 88"/>
                <a:gd name="T92" fmla="*/ 27 w 44"/>
                <a:gd name="T93" fmla="*/ 2 h 88"/>
                <a:gd name="T94" fmla="*/ 30 w 44"/>
                <a:gd name="T95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4" h="88"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5" y="3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1" y="10"/>
                  </a:lnTo>
                  <a:lnTo>
                    <a:pt x="40" y="11"/>
                  </a:lnTo>
                  <a:lnTo>
                    <a:pt x="40" y="13"/>
                  </a:lnTo>
                  <a:lnTo>
                    <a:pt x="40" y="14"/>
                  </a:lnTo>
                  <a:lnTo>
                    <a:pt x="41" y="18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19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4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1" y="29"/>
                  </a:lnTo>
                  <a:lnTo>
                    <a:pt x="41" y="29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41" y="32"/>
                  </a:lnTo>
                  <a:lnTo>
                    <a:pt x="41" y="35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6" y="38"/>
                  </a:lnTo>
                  <a:lnTo>
                    <a:pt x="36" y="40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4"/>
                  </a:lnTo>
                  <a:lnTo>
                    <a:pt x="33" y="46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8" y="47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8" y="57"/>
                  </a:lnTo>
                  <a:lnTo>
                    <a:pt x="28" y="59"/>
                  </a:lnTo>
                  <a:lnTo>
                    <a:pt x="28" y="60"/>
                  </a:lnTo>
                  <a:lnTo>
                    <a:pt x="28" y="63"/>
                  </a:lnTo>
                  <a:lnTo>
                    <a:pt x="27" y="65"/>
                  </a:lnTo>
                  <a:lnTo>
                    <a:pt x="28" y="66"/>
                  </a:lnTo>
                  <a:lnTo>
                    <a:pt x="28" y="68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6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8" y="82"/>
                  </a:lnTo>
                  <a:lnTo>
                    <a:pt x="28" y="84"/>
                  </a:lnTo>
                  <a:lnTo>
                    <a:pt x="28" y="85"/>
                  </a:lnTo>
                  <a:lnTo>
                    <a:pt x="28" y="87"/>
                  </a:lnTo>
                  <a:lnTo>
                    <a:pt x="22" y="87"/>
                  </a:lnTo>
                  <a:lnTo>
                    <a:pt x="14" y="88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4" y="88"/>
                  </a:lnTo>
                  <a:lnTo>
                    <a:pt x="14" y="85"/>
                  </a:lnTo>
                  <a:lnTo>
                    <a:pt x="13" y="84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3" y="77"/>
                  </a:lnTo>
                  <a:lnTo>
                    <a:pt x="13" y="60"/>
                  </a:lnTo>
                  <a:lnTo>
                    <a:pt x="13" y="55"/>
                  </a:lnTo>
                  <a:lnTo>
                    <a:pt x="11" y="52"/>
                  </a:lnTo>
                  <a:lnTo>
                    <a:pt x="11" y="47"/>
                  </a:lnTo>
                  <a:lnTo>
                    <a:pt x="11" y="47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6" y="33"/>
                  </a:lnTo>
                  <a:lnTo>
                    <a:pt x="3" y="3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2" y="22"/>
                  </a:lnTo>
                  <a:lnTo>
                    <a:pt x="2" y="21"/>
                  </a:lnTo>
                  <a:lnTo>
                    <a:pt x="2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4"/>
                  </a:lnTo>
                  <a:lnTo>
                    <a:pt x="16" y="13"/>
                  </a:lnTo>
                  <a:lnTo>
                    <a:pt x="17" y="14"/>
                  </a:lnTo>
                  <a:lnTo>
                    <a:pt x="21" y="11"/>
                  </a:lnTo>
                  <a:lnTo>
                    <a:pt x="22" y="10"/>
                  </a:lnTo>
                  <a:lnTo>
                    <a:pt x="22" y="8"/>
                  </a:lnTo>
                  <a:lnTo>
                    <a:pt x="24" y="7"/>
                  </a:lnTo>
                  <a:lnTo>
                    <a:pt x="24" y="5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1" name="Freeform 328">
              <a:extLst>
                <a:ext uri="{FF2B5EF4-FFF2-40B4-BE49-F238E27FC236}">
                  <a16:creationId xmlns:a16="http://schemas.microsoft.com/office/drawing/2014/main" id="{9363B4B6-8DF8-436D-81F4-4BA781660564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3667" y="4480247"/>
              <a:ext cx="48731" cy="62375"/>
            </a:xfrm>
            <a:custGeom>
              <a:avLst/>
              <a:gdLst>
                <a:gd name="T0" fmla="*/ 20 w 25"/>
                <a:gd name="T1" fmla="*/ 2 h 32"/>
                <a:gd name="T2" fmla="*/ 22 w 25"/>
                <a:gd name="T3" fmla="*/ 2 h 32"/>
                <a:gd name="T4" fmla="*/ 20 w 25"/>
                <a:gd name="T5" fmla="*/ 5 h 32"/>
                <a:gd name="T6" fmla="*/ 20 w 25"/>
                <a:gd name="T7" fmla="*/ 5 h 32"/>
                <a:gd name="T8" fmla="*/ 20 w 25"/>
                <a:gd name="T9" fmla="*/ 7 h 32"/>
                <a:gd name="T10" fmla="*/ 20 w 25"/>
                <a:gd name="T11" fmla="*/ 8 h 32"/>
                <a:gd name="T12" fmla="*/ 20 w 25"/>
                <a:gd name="T13" fmla="*/ 8 h 32"/>
                <a:gd name="T14" fmla="*/ 22 w 25"/>
                <a:gd name="T15" fmla="*/ 10 h 32"/>
                <a:gd name="T16" fmla="*/ 25 w 25"/>
                <a:gd name="T17" fmla="*/ 10 h 32"/>
                <a:gd name="T18" fmla="*/ 25 w 25"/>
                <a:gd name="T19" fmla="*/ 11 h 32"/>
                <a:gd name="T20" fmla="*/ 25 w 25"/>
                <a:gd name="T21" fmla="*/ 13 h 32"/>
                <a:gd name="T22" fmla="*/ 23 w 25"/>
                <a:gd name="T23" fmla="*/ 15 h 32"/>
                <a:gd name="T24" fmla="*/ 22 w 25"/>
                <a:gd name="T25" fmla="*/ 16 h 32"/>
                <a:gd name="T26" fmla="*/ 23 w 25"/>
                <a:gd name="T27" fmla="*/ 16 h 32"/>
                <a:gd name="T28" fmla="*/ 20 w 25"/>
                <a:gd name="T29" fmla="*/ 19 h 32"/>
                <a:gd name="T30" fmla="*/ 18 w 25"/>
                <a:gd name="T31" fmla="*/ 21 h 32"/>
                <a:gd name="T32" fmla="*/ 17 w 25"/>
                <a:gd name="T33" fmla="*/ 22 h 32"/>
                <a:gd name="T34" fmla="*/ 15 w 25"/>
                <a:gd name="T35" fmla="*/ 26 h 32"/>
                <a:gd name="T36" fmla="*/ 11 w 25"/>
                <a:gd name="T37" fmla="*/ 30 h 32"/>
                <a:gd name="T38" fmla="*/ 9 w 25"/>
                <a:gd name="T39" fmla="*/ 32 h 32"/>
                <a:gd name="T40" fmla="*/ 7 w 25"/>
                <a:gd name="T41" fmla="*/ 30 h 32"/>
                <a:gd name="T42" fmla="*/ 6 w 25"/>
                <a:gd name="T43" fmla="*/ 27 h 32"/>
                <a:gd name="T44" fmla="*/ 6 w 25"/>
                <a:gd name="T45" fmla="*/ 24 h 32"/>
                <a:gd name="T46" fmla="*/ 4 w 25"/>
                <a:gd name="T47" fmla="*/ 22 h 32"/>
                <a:gd name="T48" fmla="*/ 4 w 25"/>
                <a:gd name="T49" fmla="*/ 18 h 32"/>
                <a:gd name="T50" fmla="*/ 3 w 25"/>
                <a:gd name="T51" fmla="*/ 16 h 32"/>
                <a:gd name="T52" fmla="*/ 3 w 25"/>
                <a:gd name="T53" fmla="*/ 15 h 32"/>
                <a:gd name="T54" fmla="*/ 3 w 25"/>
                <a:gd name="T55" fmla="*/ 11 h 32"/>
                <a:gd name="T56" fmla="*/ 0 w 25"/>
                <a:gd name="T57" fmla="*/ 8 h 32"/>
                <a:gd name="T58" fmla="*/ 0 w 25"/>
                <a:gd name="T59" fmla="*/ 7 h 32"/>
                <a:gd name="T60" fmla="*/ 0 w 25"/>
                <a:gd name="T61" fmla="*/ 5 h 32"/>
                <a:gd name="T62" fmla="*/ 1 w 25"/>
                <a:gd name="T63" fmla="*/ 5 h 32"/>
                <a:gd name="T64" fmla="*/ 3 w 25"/>
                <a:gd name="T65" fmla="*/ 5 h 32"/>
                <a:gd name="T66" fmla="*/ 4 w 25"/>
                <a:gd name="T67" fmla="*/ 8 h 32"/>
                <a:gd name="T68" fmla="*/ 9 w 25"/>
                <a:gd name="T69" fmla="*/ 7 h 32"/>
                <a:gd name="T70" fmla="*/ 11 w 25"/>
                <a:gd name="T71" fmla="*/ 7 h 32"/>
                <a:gd name="T72" fmla="*/ 12 w 25"/>
                <a:gd name="T73" fmla="*/ 5 h 32"/>
                <a:gd name="T74" fmla="*/ 12 w 25"/>
                <a:gd name="T75" fmla="*/ 0 h 32"/>
                <a:gd name="T76" fmla="*/ 15 w 25"/>
                <a:gd name="T77" fmla="*/ 2 h 32"/>
                <a:gd name="T78" fmla="*/ 15 w 25"/>
                <a:gd name="T79" fmla="*/ 2 h 32"/>
                <a:gd name="T80" fmla="*/ 17 w 25"/>
                <a:gd name="T81" fmla="*/ 0 h 32"/>
                <a:gd name="T82" fmla="*/ 20 w 25"/>
                <a:gd name="T83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" h="32">
                  <a:moveTo>
                    <a:pt x="20" y="0"/>
                  </a:moveTo>
                  <a:lnTo>
                    <a:pt x="20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3" y="15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3" y="16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5" y="26"/>
                  </a:lnTo>
                  <a:lnTo>
                    <a:pt x="12" y="29"/>
                  </a:lnTo>
                  <a:lnTo>
                    <a:pt x="11" y="30"/>
                  </a:lnTo>
                  <a:lnTo>
                    <a:pt x="9" y="32"/>
                  </a:lnTo>
                  <a:lnTo>
                    <a:pt x="9" y="32"/>
                  </a:lnTo>
                  <a:lnTo>
                    <a:pt x="9" y="30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1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7"/>
                  </a:lnTo>
                  <a:lnTo>
                    <a:pt x="4" y="8"/>
                  </a:lnTo>
                  <a:lnTo>
                    <a:pt x="6" y="8"/>
                  </a:lnTo>
                  <a:lnTo>
                    <a:pt x="9" y="7"/>
                  </a:lnTo>
                  <a:lnTo>
                    <a:pt x="9" y="8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2" y="3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2" name="Freeform 329">
              <a:extLst>
                <a:ext uri="{FF2B5EF4-FFF2-40B4-BE49-F238E27FC236}">
                  <a16:creationId xmlns:a16="http://schemas.microsoft.com/office/drawing/2014/main" id="{4F333CD1-E447-4CF8-AF4A-D0D9F558972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3663524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3 w 3"/>
                <a:gd name="T3" fmla="*/ 0 h 8"/>
                <a:gd name="T4" fmla="*/ 1 w 3"/>
                <a:gd name="T5" fmla="*/ 2 h 8"/>
                <a:gd name="T6" fmla="*/ 3 w 3"/>
                <a:gd name="T7" fmla="*/ 3 h 8"/>
                <a:gd name="T8" fmla="*/ 3 w 3"/>
                <a:gd name="T9" fmla="*/ 5 h 8"/>
                <a:gd name="T10" fmla="*/ 3 w 3"/>
                <a:gd name="T11" fmla="*/ 7 h 8"/>
                <a:gd name="T12" fmla="*/ 1 w 3"/>
                <a:gd name="T13" fmla="*/ 8 h 8"/>
                <a:gd name="T14" fmla="*/ 1 w 3"/>
                <a:gd name="T15" fmla="*/ 7 h 8"/>
                <a:gd name="T16" fmla="*/ 0 w 3"/>
                <a:gd name="T17" fmla="*/ 5 h 8"/>
                <a:gd name="T18" fmla="*/ 1 w 3"/>
                <a:gd name="T19" fmla="*/ 3 h 8"/>
                <a:gd name="T20" fmla="*/ 0 w 3"/>
                <a:gd name="T21" fmla="*/ 2 h 8"/>
                <a:gd name="T22" fmla="*/ 0 w 3"/>
                <a:gd name="T23" fmla="*/ 2 h 8"/>
                <a:gd name="T24" fmla="*/ 1 w 3"/>
                <a:gd name="T25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8"/>
                  </a:lnTo>
                  <a:lnTo>
                    <a:pt x="1" y="7"/>
                  </a:lnTo>
                  <a:lnTo>
                    <a:pt x="0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3" name="Freeform 330">
              <a:extLst>
                <a:ext uri="{FF2B5EF4-FFF2-40B4-BE49-F238E27FC236}">
                  <a16:creationId xmlns:a16="http://schemas.microsoft.com/office/drawing/2014/main" id="{410CD6D6-BBE9-4025-8ECD-BC0949F85D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94592" y="3090452"/>
              <a:ext cx="175430" cy="101360"/>
            </a:xfrm>
            <a:custGeom>
              <a:avLst/>
              <a:gdLst>
                <a:gd name="T0" fmla="*/ 8 w 90"/>
                <a:gd name="T1" fmla="*/ 1 h 52"/>
                <a:gd name="T2" fmla="*/ 10 w 90"/>
                <a:gd name="T3" fmla="*/ 4 h 52"/>
                <a:gd name="T4" fmla="*/ 7 w 90"/>
                <a:gd name="T5" fmla="*/ 6 h 52"/>
                <a:gd name="T6" fmla="*/ 13 w 90"/>
                <a:gd name="T7" fmla="*/ 6 h 52"/>
                <a:gd name="T8" fmla="*/ 27 w 90"/>
                <a:gd name="T9" fmla="*/ 8 h 52"/>
                <a:gd name="T10" fmla="*/ 40 w 90"/>
                <a:gd name="T11" fmla="*/ 9 h 52"/>
                <a:gd name="T12" fmla="*/ 49 w 90"/>
                <a:gd name="T13" fmla="*/ 8 h 52"/>
                <a:gd name="T14" fmla="*/ 60 w 90"/>
                <a:gd name="T15" fmla="*/ 3 h 52"/>
                <a:gd name="T16" fmla="*/ 68 w 90"/>
                <a:gd name="T17" fmla="*/ 1 h 52"/>
                <a:gd name="T18" fmla="*/ 76 w 90"/>
                <a:gd name="T19" fmla="*/ 4 h 52"/>
                <a:gd name="T20" fmla="*/ 79 w 90"/>
                <a:gd name="T21" fmla="*/ 4 h 52"/>
                <a:gd name="T22" fmla="*/ 85 w 90"/>
                <a:gd name="T23" fmla="*/ 8 h 52"/>
                <a:gd name="T24" fmla="*/ 90 w 90"/>
                <a:gd name="T25" fmla="*/ 9 h 52"/>
                <a:gd name="T26" fmla="*/ 85 w 90"/>
                <a:gd name="T27" fmla="*/ 14 h 52"/>
                <a:gd name="T28" fmla="*/ 81 w 90"/>
                <a:gd name="T29" fmla="*/ 17 h 52"/>
                <a:gd name="T30" fmla="*/ 79 w 90"/>
                <a:gd name="T31" fmla="*/ 26 h 52"/>
                <a:gd name="T32" fmla="*/ 74 w 90"/>
                <a:gd name="T33" fmla="*/ 31 h 52"/>
                <a:gd name="T34" fmla="*/ 79 w 90"/>
                <a:gd name="T35" fmla="*/ 36 h 52"/>
                <a:gd name="T36" fmla="*/ 79 w 90"/>
                <a:gd name="T37" fmla="*/ 39 h 52"/>
                <a:gd name="T38" fmla="*/ 78 w 90"/>
                <a:gd name="T39" fmla="*/ 39 h 52"/>
                <a:gd name="T40" fmla="*/ 74 w 90"/>
                <a:gd name="T41" fmla="*/ 41 h 52"/>
                <a:gd name="T42" fmla="*/ 71 w 90"/>
                <a:gd name="T43" fmla="*/ 37 h 52"/>
                <a:gd name="T44" fmla="*/ 67 w 90"/>
                <a:gd name="T45" fmla="*/ 37 h 52"/>
                <a:gd name="T46" fmla="*/ 63 w 90"/>
                <a:gd name="T47" fmla="*/ 39 h 52"/>
                <a:gd name="T48" fmla="*/ 60 w 90"/>
                <a:gd name="T49" fmla="*/ 41 h 52"/>
                <a:gd name="T50" fmla="*/ 60 w 90"/>
                <a:gd name="T51" fmla="*/ 42 h 52"/>
                <a:gd name="T52" fmla="*/ 57 w 90"/>
                <a:gd name="T53" fmla="*/ 44 h 52"/>
                <a:gd name="T54" fmla="*/ 54 w 90"/>
                <a:gd name="T55" fmla="*/ 44 h 52"/>
                <a:gd name="T56" fmla="*/ 54 w 90"/>
                <a:gd name="T57" fmla="*/ 45 h 52"/>
                <a:gd name="T58" fmla="*/ 56 w 90"/>
                <a:gd name="T59" fmla="*/ 48 h 52"/>
                <a:gd name="T60" fmla="*/ 51 w 90"/>
                <a:gd name="T61" fmla="*/ 50 h 52"/>
                <a:gd name="T62" fmla="*/ 48 w 90"/>
                <a:gd name="T63" fmla="*/ 50 h 52"/>
                <a:gd name="T64" fmla="*/ 41 w 90"/>
                <a:gd name="T65" fmla="*/ 52 h 52"/>
                <a:gd name="T66" fmla="*/ 37 w 90"/>
                <a:gd name="T67" fmla="*/ 50 h 52"/>
                <a:gd name="T68" fmla="*/ 33 w 90"/>
                <a:gd name="T69" fmla="*/ 48 h 52"/>
                <a:gd name="T70" fmla="*/ 32 w 90"/>
                <a:gd name="T71" fmla="*/ 47 h 52"/>
                <a:gd name="T72" fmla="*/ 27 w 90"/>
                <a:gd name="T73" fmla="*/ 47 h 52"/>
                <a:gd name="T74" fmla="*/ 24 w 90"/>
                <a:gd name="T75" fmla="*/ 48 h 52"/>
                <a:gd name="T76" fmla="*/ 22 w 90"/>
                <a:gd name="T77" fmla="*/ 48 h 52"/>
                <a:gd name="T78" fmla="*/ 18 w 90"/>
                <a:gd name="T79" fmla="*/ 50 h 52"/>
                <a:gd name="T80" fmla="*/ 13 w 90"/>
                <a:gd name="T81" fmla="*/ 50 h 52"/>
                <a:gd name="T82" fmla="*/ 8 w 90"/>
                <a:gd name="T83" fmla="*/ 50 h 52"/>
                <a:gd name="T84" fmla="*/ 10 w 90"/>
                <a:gd name="T85" fmla="*/ 44 h 52"/>
                <a:gd name="T86" fmla="*/ 8 w 90"/>
                <a:gd name="T87" fmla="*/ 42 h 52"/>
                <a:gd name="T88" fmla="*/ 7 w 90"/>
                <a:gd name="T89" fmla="*/ 39 h 52"/>
                <a:gd name="T90" fmla="*/ 2 w 90"/>
                <a:gd name="T91" fmla="*/ 36 h 52"/>
                <a:gd name="T92" fmla="*/ 2 w 90"/>
                <a:gd name="T93" fmla="*/ 33 h 52"/>
                <a:gd name="T94" fmla="*/ 2 w 90"/>
                <a:gd name="T95" fmla="*/ 30 h 52"/>
                <a:gd name="T96" fmla="*/ 2 w 90"/>
                <a:gd name="T97" fmla="*/ 26 h 52"/>
                <a:gd name="T98" fmla="*/ 2 w 90"/>
                <a:gd name="T99" fmla="*/ 25 h 52"/>
                <a:gd name="T100" fmla="*/ 5 w 90"/>
                <a:gd name="T101" fmla="*/ 23 h 52"/>
                <a:gd name="T102" fmla="*/ 8 w 90"/>
                <a:gd name="T103" fmla="*/ 20 h 52"/>
                <a:gd name="T104" fmla="*/ 8 w 90"/>
                <a:gd name="T105" fmla="*/ 19 h 52"/>
                <a:gd name="T106" fmla="*/ 7 w 90"/>
                <a:gd name="T107" fmla="*/ 15 h 52"/>
                <a:gd name="T108" fmla="*/ 2 w 90"/>
                <a:gd name="T109" fmla="*/ 12 h 52"/>
                <a:gd name="T110" fmla="*/ 0 w 90"/>
                <a:gd name="T111" fmla="*/ 9 h 52"/>
                <a:gd name="T112" fmla="*/ 0 w 90"/>
                <a:gd name="T113" fmla="*/ 6 h 52"/>
                <a:gd name="T114" fmla="*/ 2 w 90"/>
                <a:gd name="T115" fmla="*/ 4 h 52"/>
                <a:gd name="T116" fmla="*/ 3 w 90"/>
                <a:gd name="T117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0" h="52">
                  <a:moveTo>
                    <a:pt x="5" y="0"/>
                  </a:moveTo>
                  <a:lnTo>
                    <a:pt x="7" y="1"/>
                  </a:lnTo>
                  <a:lnTo>
                    <a:pt x="8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8" y="4"/>
                  </a:lnTo>
                  <a:lnTo>
                    <a:pt x="7" y="4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8"/>
                  </a:lnTo>
                  <a:lnTo>
                    <a:pt x="13" y="6"/>
                  </a:lnTo>
                  <a:lnTo>
                    <a:pt x="18" y="6"/>
                  </a:lnTo>
                  <a:lnTo>
                    <a:pt x="22" y="8"/>
                  </a:lnTo>
                  <a:lnTo>
                    <a:pt x="27" y="8"/>
                  </a:lnTo>
                  <a:lnTo>
                    <a:pt x="30" y="8"/>
                  </a:lnTo>
                  <a:lnTo>
                    <a:pt x="35" y="9"/>
                  </a:lnTo>
                  <a:lnTo>
                    <a:pt x="40" y="9"/>
                  </a:lnTo>
                  <a:lnTo>
                    <a:pt x="46" y="9"/>
                  </a:lnTo>
                  <a:lnTo>
                    <a:pt x="48" y="9"/>
                  </a:lnTo>
                  <a:lnTo>
                    <a:pt x="49" y="8"/>
                  </a:lnTo>
                  <a:lnTo>
                    <a:pt x="52" y="6"/>
                  </a:lnTo>
                  <a:lnTo>
                    <a:pt x="56" y="4"/>
                  </a:lnTo>
                  <a:lnTo>
                    <a:pt x="60" y="3"/>
                  </a:lnTo>
                  <a:lnTo>
                    <a:pt x="65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73" y="4"/>
                  </a:lnTo>
                  <a:lnTo>
                    <a:pt x="74" y="4"/>
                  </a:lnTo>
                  <a:lnTo>
                    <a:pt x="76" y="4"/>
                  </a:lnTo>
                  <a:lnTo>
                    <a:pt x="78" y="4"/>
                  </a:lnTo>
                  <a:lnTo>
                    <a:pt x="78" y="4"/>
                  </a:lnTo>
                  <a:lnTo>
                    <a:pt x="79" y="4"/>
                  </a:lnTo>
                  <a:lnTo>
                    <a:pt x="81" y="6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9"/>
                  </a:lnTo>
                  <a:lnTo>
                    <a:pt x="87" y="9"/>
                  </a:lnTo>
                  <a:lnTo>
                    <a:pt x="90" y="9"/>
                  </a:lnTo>
                  <a:lnTo>
                    <a:pt x="90" y="12"/>
                  </a:lnTo>
                  <a:lnTo>
                    <a:pt x="89" y="15"/>
                  </a:lnTo>
                  <a:lnTo>
                    <a:pt x="85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1" y="22"/>
                  </a:lnTo>
                  <a:lnTo>
                    <a:pt x="79" y="26"/>
                  </a:lnTo>
                  <a:lnTo>
                    <a:pt x="79" y="26"/>
                  </a:lnTo>
                  <a:lnTo>
                    <a:pt x="78" y="26"/>
                  </a:lnTo>
                  <a:lnTo>
                    <a:pt x="74" y="31"/>
                  </a:lnTo>
                  <a:lnTo>
                    <a:pt x="76" y="33"/>
                  </a:lnTo>
                  <a:lnTo>
                    <a:pt x="78" y="33"/>
                  </a:lnTo>
                  <a:lnTo>
                    <a:pt x="79" y="36"/>
                  </a:lnTo>
                  <a:lnTo>
                    <a:pt x="81" y="37"/>
                  </a:lnTo>
                  <a:lnTo>
                    <a:pt x="82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8" y="39"/>
                  </a:lnTo>
                  <a:lnTo>
                    <a:pt x="76" y="39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1"/>
                  </a:lnTo>
                  <a:lnTo>
                    <a:pt x="73" y="39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0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39"/>
                  </a:lnTo>
                  <a:lnTo>
                    <a:pt x="62" y="39"/>
                  </a:lnTo>
                  <a:lnTo>
                    <a:pt x="60" y="41"/>
                  </a:lnTo>
                  <a:lnTo>
                    <a:pt x="60" y="41"/>
                  </a:lnTo>
                  <a:lnTo>
                    <a:pt x="60" y="42"/>
                  </a:lnTo>
                  <a:lnTo>
                    <a:pt x="60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6" y="44"/>
                  </a:lnTo>
                  <a:lnTo>
                    <a:pt x="54" y="44"/>
                  </a:lnTo>
                  <a:lnTo>
                    <a:pt x="54" y="44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7"/>
                  </a:lnTo>
                  <a:lnTo>
                    <a:pt x="56" y="48"/>
                  </a:lnTo>
                  <a:lnTo>
                    <a:pt x="54" y="50"/>
                  </a:lnTo>
                  <a:lnTo>
                    <a:pt x="54" y="50"/>
                  </a:lnTo>
                  <a:lnTo>
                    <a:pt x="51" y="50"/>
                  </a:lnTo>
                  <a:lnTo>
                    <a:pt x="49" y="50"/>
                  </a:lnTo>
                  <a:lnTo>
                    <a:pt x="49" y="50"/>
                  </a:lnTo>
                  <a:lnTo>
                    <a:pt x="48" y="50"/>
                  </a:lnTo>
                  <a:lnTo>
                    <a:pt x="46" y="52"/>
                  </a:lnTo>
                  <a:lnTo>
                    <a:pt x="43" y="52"/>
                  </a:lnTo>
                  <a:lnTo>
                    <a:pt x="41" y="52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3" y="48"/>
                  </a:lnTo>
                  <a:lnTo>
                    <a:pt x="32" y="48"/>
                  </a:lnTo>
                  <a:lnTo>
                    <a:pt x="32" y="48"/>
                  </a:lnTo>
                  <a:lnTo>
                    <a:pt x="32" y="47"/>
                  </a:lnTo>
                  <a:lnTo>
                    <a:pt x="30" y="47"/>
                  </a:lnTo>
                  <a:lnTo>
                    <a:pt x="29" y="47"/>
                  </a:lnTo>
                  <a:lnTo>
                    <a:pt x="27" y="47"/>
                  </a:lnTo>
                  <a:lnTo>
                    <a:pt x="27" y="47"/>
                  </a:lnTo>
                  <a:lnTo>
                    <a:pt x="24" y="47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1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50"/>
                  </a:lnTo>
                  <a:lnTo>
                    <a:pt x="15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3" y="37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4" name="Freeform 331">
              <a:extLst>
                <a:ext uri="{FF2B5EF4-FFF2-40B4-BE49-F238E27FC236}">
                  <a16:creationId xmlns:a16="http://schemas.microsoft.com/office/drawing/2014/main" id="{BB1377A9-8DBB-4E01-8D73-DDD0C72C156A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9056" y="3992941"/>
              <a:ext cx="224161" cy="159836"/>
            </a:xfrm>
            <a:custGeom>
              <a:avLst/>
              <a:gdLst>
                <a:gd name="T0" fmla="*/ 74 w 115"/>
                <a:gd name="T1" fmla="*/ 0 h 82"/>
                <a:gd name="T2" fmla="*/ 83 w 115"/>
                <a:gd name="T3" fmla="*/ 3 h 82"/>
                <a:gd name="T4" fmla="*/ 83 w 115"/>
                <a:gd name="T5" fmla="*/ 9 h 82"/>
                <a:gd name="T6" fmla="*/ 85 w 115"/>
                <a:gd name="T7" fmla="*/ 14 h 82"/>
                <a:gd name="T8" fmla="*/ 90 w 115"/>
                <a:gd name="T9" fmla="*/ 20 h 82"/>
                <a:gd name="T10" fmla="*/ 93 w 115"/>
                <a:gd name="T11" fmla="*/ 20 h 82"/>
                <a:gd name="T12" fmla="*/ 96 w 115"/>
                <a:gd name="T13" fmla="*/ 23 h 82"/>
                <a:gd name="T14" fmla="*/ 94 w 115"/>
                <a:gd name="T15" fmla="*/ 25 h 82"/>
                <a:gd name="T16" fmla="*/ 94 w 115"/>
                <a:gd name="T17" fmla="*/ 30 h 82"/>
                <a:gd name="T18" fmla="*/ 102 w 115"/>
                <a:gd name="T19" fmla="*/ 34 h 82"/>
                <a:gd name="T20" fmla="*/ 108 w 115"/>
                <a:gd name="T21" fmla="*/ 34 h 82"/>
                <a:gd name="T22" fmla="*/ 112 w 115"/>
                <a:gd name="T23" fmla="*/ 34 h 82"/>
                <a:gd name="T24" fmla="*/ 112 w 115"/>
                <a:gd name="T25" fmla="*/ 38 h 82"/>
                <a:gd name="T26" fmla="*/ 110 w 115"/>
                <a:gd name="T27" fmla="*/ 39 h 82"/>
                <a:gd name="T28" fmla="*/ 115 w 115"/>
                <a:gd name="T29" fmla="*/ 46 h 82"/>
                <a:gd name="T30" fmla="*/ 108 w 115"/>
                <a:gd name="T31" fmla="*/ 53 h 82"/>
                <a:gd name="T32" fmla="*/ 102 w 115"/>
                <a:gd name="T33" fmla="*/ 52 h 82"/>
                <a:gd name="T34" fmla="*/ 99 w 115"/>
                <a:gd name="T35" fmla="*/ 53 h 82"/>
                <a:gd name="T36" fmla="*/ 97 w 115"/>
                <a:gd name="T37" fmla="*/ 55 h 82"/>
                <a:gd name="T38" fmla="*/ 96 w 115"/>
                <a:gd name="T39" fmla="*/ 57 h 82"/>
                <a:gd name="T40" fmla="*/ 94 w 115"/>
                <a:gd name="T41" fmla="*/ 58 h 82"/>
                <a:gd name="T42" fmla="*/ 93 w 115"/>
                <a:gd name="T43" fmla="*/ 60 h 82"/>
                <a:gd name="T44" fmla="*/ 86 w 115"/>
                <a:gd name="T45" fmla="*/ 60 h 82"/>
                <a:gd name="T46" fmla="*/ 75 w 115"/>
                <a:gd name="T47" fmla="*/ 57 h 82"/>
                <a:gd name="T48" fmla="*/ 74 w 115"/>
                <a:gd name="T49" fmla="*/ 58 h 82"/>
                <a:gd name="T50" fmla="*/ 71 w 115"/>
                <a:gd name="T51" fmla="*/ 60 h 82"/>
                <a:gd name="T52" fmla="*/ 69 w 115"/>
                <a:gd name="T53" fmla="*/ 60 h 82"/>
                <a:gd name="T54" fmla="*/ 61 w 115"/>
                <a:gd name="T55" fmla="*/ 60 h 82"/>
                <a:gd name="T56" fmla="*/ 52 w 115"/>
                <a:gd name="T57" fmla="*/ 60 h 82"/>
                <a:gd name="T58" fmla="*/ 41 w 115"/>
                <a:gd name="T59" fmla="*/ 60 h 82"/>
                <a:gd name="T60" fmla="*/ 37 w 115"/>
                <a:gd name="T61" fmla="*/ 64 h 82"/>
                <a:gd name="T62" fmla="*/ 39 w 115"/>
                <a:gd name="T63" fmla="*/ 68 h 82"/>
                <a:gd name="T64" fmla="*/ 39 w 115"/>
                <a:gd name="T65" fmla="*/ 71 h 82"/>
                <a:gd name="T66" fmla="*/ 41 w 115"/>
                <a:gd name="T67" fmla="*/ 77 h 82"/>
                <a:gd name="T68" fmla="*/ 41 w 115"/>
                <a:gd name="T69" fmla="*/ 80 h 82"/>
                <a:gd name="T70" fmla="*/ 37 w 115"/>
                <a:gd name="T71" fmla="*/ 80 h 82"/>
                <a:gd name="T72" fmla="*/ 36 w 115"/>
                <a:gd name="T73" fmla="*/ 77 h 82"/>
                <a:gd name="T74" fmla="*/ 33 w 115"/>
                <a:gd name="T75" fmla="*/ 75 h 82"/>
                <a:gd name="T76" fmla="*/ 23 w 115"/>
                <a:gd name="T77" fmla="*/ 75 h 82"/>
                <a:gd name="T78" fmla="*/ 17 w 115"/>
                <a:gd name="T79" fmla="*/ 79 h 82"/>
                <a:gd name="T80" fmla="*/ 12 w 115"/>
                <a:gd name="T81" fmla="*/ 77 h 82"/>
                <a:gd name="T82" fmla="*/ 8 w 115"/>
                <a:gd name="T83" fmla="*/ 74 h 82"/>
                <a:gd name="T84" fmla="*/ 4 w 115"/>
                <a:gd name="T85" fmla="*/ 69 h 82"/>
                <a:gd name="T86" fmla="*/ 0 w 115"/>
                <a:gd name="T87" fmla="*/ 68 h 82"/>
                <a:gd name="T88" fmla="*/ 1 w 115"/>
                <a:gd name="T89" fmla="*/ 63 h 82"/>
                <a:gd name="T90" fmla="*/ 3 w 115"/>
                <a:gd name="T91" fmla="*/ 57 h 82"/>
                <a:gd name="T92" fmla="*/ 4 w 115"/>
                <a:gd name="T93" fmla="*/ 50 h 82"/>
                <a:gd name="T94" fmla="*/ 3 w 115"/>
                <a:gd name="T95" fmla="*/ 47 h 82"/>
                <a:gd name="T96" fmla="*/ 8 w 115"/>
                <a:gd name="T97" fmla="*/ 44 h 82"/>
                <a:gd name="T98" fmla="*/ 14 w 115"/>
                <a:gd name="T99" fmla="*/ 42 h 82"/>
                <a:gd name="T100" fmla="*/ 15 w 115"/>
                <a:gd name="T101" fmla="*/ 38 h 82"/>
                <a:gd name="T102" fmla="*/ 19 w 115"/>
                <a:gd name="T103" fmla="*/ 33 h 82"/>
                <a:gd name="T104" fmla="*/ 17 w 115"/>
                <a:gd name="T105" fmla="*/ 28 h 82"/>
                <a:gd name="T106" fmla="*/ 22 w 115"/>
                <a:gd name="T107" fmla="*/ 23 h 82"/>
                <a:gd name="T108" fmla="*/ 28 w 115"/>
                <a:gd name="T109" fmla="*/ 27 h 82"/>
                <a:gd name="T110" fmla="*/ 33 w 115"/>
                <a:gd name="T111" fmla="*/ 23 h 82"/>
                <a:gd name="T112" fmla="*/ 36 w 115"/>
                <a:gd name="T113" fmla="*/ 20 h 82"/>
                <a:gd name="T114" fmla="*/ 37 w 115"/>
                <a:gd name="T115" fmla="*/ 19 h 82"/>
                <a:gd name="T116" fmla="*/ 42 w 115"/>
                <a:gd name="T117" fmla="*/ 12 h 82"/>
                <a:gd name="T118" fmla="*/ 50 w 115"/>
                <a:gd name="T119" fmla="*/ 12 h 82"/>
                <a:gd name="T120" fmla="*/ 55 w 115"/>
                <a:gd name="T121" fmla="*/ 8 h 82"/>
                <a:gd name="T122" fmla="*/ 64 w 115"/>
                <a:gd name="T123" fmla="*/ 3 h 82"/>
                <a:gd name="T124" fmla="*/ 71 w 115"/>
                <a:gd name="T125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5" h="82">
                  <a:moveTo>
                    <a:pt x="72" y="0"/>
                  </a:move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7" y="0"/>
                  </a:lnTo>
                  <a:lnTo>
                    <a:pt x="80" y="1"/>
                  </a:lnTo>
                  <a:lnTo>
                    <a:pt x="83" y="1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2" y="6"/>
                  </a:lnTo>
                  <a:lnTo>
                    <a:pt x="82" y="8"/>
                  </a:lnTo>
                  <a:lnTo>
                    <a:pt x="83" y="9"/>
                  </a:lnTo>
                  <a:lnTo>
                    <a:pt x="85" y="11"/>
                  </a:lnTo>
                  <a:lnTo>
                    <a:pt x="85" y="11"/>
                  </a:lnTo>
                  <a:lnTo>
                    <a:pt x="85" y="12"/>
                  </a:lnTo>
                  <a:lnTo>
                    <a:pt x="85" y="14"/>
                  </a:lnTo>
                  <a:lnTo>
                    <a:pt x="86" y="16"/>
                  </a:lnTo>
                  <a:lnTo>
                    <a:pt x="88" y="17"/>
                  </a:lnTo>
                  <a:lnTo>
                    <a:pt x="88" y="19"/>
                  </a:lnTo>
                  <a:lnTo>
                    <a:pt x="90" y="20"/>
                  </a:lnTo>
                  <a:lnTo>
                    <a:pt x="91" y="20"/>
                  </a:lnTo>
                  <a:lnTo>
                    <a:pt x="91" y="20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22"/>
                  </a:lnTo>
                  <a:lnTo>
                    <a:pt x="94" y="22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7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5"/>
                  </a:lnTo>
                  <a:lnTo>
                    <a:pt x="94" y="27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6" y="30"/>
                  </a:lnTo>
                  <a:lnTo>
                    <a:pt x="99" y="33"/>
                  </a:lnTo>
                  <a:lnTo>
                    <a:pt x="102" y="34"/>
                  </a:lnTo>
                  <a:lnTo>
                    <a:pt x="102" y="34"/>
                  </a:lnTo>
                  <a:lnTo>
                    <a:pt x="104" y="36"/>
                  </a:lnTo>
                  <a:lnTo>
                    <a:pt x="105" y="36"/>
                  </a:lnTo>
                  <a:lnTo>
                    <a:pt x="107" y="34"/>
                  </a:lnTo>
                  <a:lnTo>
                    <a:pt x="108" y="34"/>
                  </a:lnTo>
                  <a:lnTo>
                    <a:pt x="108" y="34"/>
                  </a:lnTo>
                  <a:lnTo>
                    <a:pt x="110" y="34"/>
                  </a:lnTo>
                  <a:lnTo>
                    <a:pt x="110" y="34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41"/>
                  </a:lnTo>
                  <a:lnTo>
                    <a:pt x="112" y="42"/>
                  </a:lnTo>
                  <a:lnTo>
                    <a:pt x="113" y="46"/>
                  </a:lnTo>
                  <a:lnTo>
                    <a:pt x="115" y="46"/>
                  </a:lnTo>
                  <a:lnTo>
                    <a:pt x="113" y="47"/>
                  </a:lnTo>
                  <a:lnTo>
                    <a:pt x="113" y="49"/>
                  </a:lnTo>
                  <a:lnTo>
                    <a:pt x="112" y="50"/>
                  </a:lnTo>
                  <a:lnTo>
                    <a:pt x="108" y="53"/>
                  </a:lnTo>
                  <a:lnTo>
                    <a:pt x="107" y="52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1" y="52"/>
                  </a:lnTo>
                  <a:lnTo>
                    <a:pt x="101" y="53"/>
                  </a:lnTo>
                  <a:lnTo>
                    <a:pt x="101" y="53"/>
                  </a:lnTo>
                  <a:lnTo>
                    <a:pt x="99" y="53"/>
                  </a:lnTo>
                  <a:lnTo>
                    <a:pt x="99" y="55"/>
                  </a:lnTo>
                  <a:lnTo>
                    <a:pt x="99" y="55"/>
                  </a:lnTo>
                  <a:lnTo>
                    <a:pt x="97" y="55"/>
                  </a:lnTo>
                  <a:lnTo>
                    <a:pt x="97" y="55"/>
                  </a:lnTo>
                  <a:lnTo>
                    <a:pt x="96" y="55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8"/>
                  </a:lnTo>
                  <a:lnTo>
                    <a:pt x="96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0" y="60"/>
                  </a:lnTo>
                  <a:lnTo>
                    <a:pt x="88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2" y="58"/>
                  </a:lnTo>
                  <a:lnTo>
                    <a:pt x="78" y="57"/>
                  </a:lnTo>
                  <a:lnTo>
                    <a:pt x="75" y="57"/>
                  </a:lnTo>
                  <a:lnTo>
                    <a:pt x="75" y="57"/>
                  </a:lnTo>
                  <a:lnTo>
                    <a:pt x="75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69" y="60"/>
                  </a:lnTo>
                  <a:lnTo>
                    <a:pt x="69" y="60"/>
                  </a:lnTo>
                  <a:lnTo>
                    <a:pt x="67" y="60"/>
                  </a:lnTo>
                  <a:lnTo>
                    <a:pt x="66" y="58"/>
                  </a:lnTo>
                  <a:lnTo>
                    <a:pt x="64" y="58"/>
                  </a:lnTo>
                  <a:lnTo>
                    <a:pt x="61" y="60"/>
                  </a:lnTo>
                  <a:lnTo>
                    <a:pt x="58" y="58"/>
                  </a:lnTo>
                  <a:lnTo>
                    <a:pt x="56" y="58"/>
                  </a:lnTo>
                  <a:lnTo>
                    <a:pt x="56" y="60"/>
                  </a:lnTo>
                  <a:lnTo>
                    <a:pt x="52" y="60"/>
                  </a:lnTo>
                  <a:lnTo>
                    <a:pt x="47" y="60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37" y="63"/>
                  </a:lnTo>
                  <a:lnTo>
                    <a:pt x="37" y="64"/>
                  </a:lnTo>
                  <a:lnTo>
                    <a:pt x="37" y="66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39" y="71"/>
                  </a:lnTo>
                  <a:lnTo>
                    <a:pt x="39" y="71"/>
                  </a:lnTo>
                  <a:lnTo>
                    <a:pt x="39" y="72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39" y="77"/>
                  </a:lnTo>
                  <a:lnTo>
                    <a:pt x="39" y="79"/>
                  </a:lnTo>
                  <a:lnTo>
                    <a:pt x="41" y="80"/>
                  </a:lnTo>
                  <a:lnTo>
                    <a:pt x="41" y="80"/>
                  </a:lnTo>
                  <a:lnTo>
                    <a:pt x="41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7" y="80"/>
                  </a:lnTo>
                  <a:lnTo>
                    <a:pt x="37" y="80"/>
                  </a:lnTo>
                  <a:lnTo>
                    <a:pt x="37" y="79"/>
                  </a:lnTo>
                  <a:lnTo>
                    <a:pt x="36" y="79"/>
                  </a:lnTo>
                  <a:lnTo>
                    <a:pt x="36" y="77"/>
                  </a:lnTo>
                  <a:lnTo>
                    <a:pt x="34" y="77"/>
                  </a:lnTo>
                  <a:lnTo>
                    <a:pt x="34" y="75"/>
                  </a:lnTo>
                  <a:lnTo>
                    <a:pt x="33" y="75"/>
                  </a:lnTo>
                  <a:lnTo>
                    <a:pt x="33" y="75"/>
                  </a:lnTo>
                  <a:lnTo>
                    <a:pt x="31" y="75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3" y="75"/>
                  </a:lnTo>
                  <a:lnTo>
                    <a:pt x="22" y="75"/>
                  </a:lnTo>
                  <a:lnTo>
                    <a:pt x="19" y="77"/>
                  </a:lnTo>
                  <a:lnTo>
                    <a:pt x="19" y="77"/>
                  </a:lnTo>
                  <a:lnTo>
                    <a:pt x="17" y="79"/>
                  </a:lnTo>
                  <a:lnTo>
                    <a:pt x="15" y="79"/>
                  </a:lnTo>
                  <a:lnTo>
                    <a:pt x="15" y="79"/>
                  </a:lnTo>
                  <a:lnTo>
                    <a:pt x="14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69"/>
                  </a:lnTo>
                  <a:lnTo>
                    <a:pt x="4" y="69"/>
                  </a:lnTo>
                  <a:lnTo>
                    <a:pt x="4" y="69"/>
                  </a:lnTo>
                  <a:lnTo>
                    <a:pt x="1" y="69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1" y="64"/>
                  </a:lnTo>
                  <a:lnTo>
                    <a:pt x="1" y="64"/>
                  </a:lnTo>
                  <a:lnTo>
                    <a:pt x="1" y="63"/>
                  </a:lnTo>
                  <a:lnTo>
                    <a:pt x="1" y="60"/>
                  </a:lnTo>
                  <a:lnTo>
                    <a:pt x="0" y="58"/>
                  </a:lnTo>
                  <a:lnTo>
                    <a:pt x="1" y="58"/>
                  </a:lnTo>
                  <a:lnTo>
                    <a:pt x="3" y="57"/>
                  </a:lnTo>
                  <a:lnTo>
                    <a:pt x="3" y="57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4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4" y="42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5" y="39"/>
                  </a:lnTo>
                  <a:lnTo>
                    <a:pt x="15" y="38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30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3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9" y="14"/>
                  </a:lnTo>
                  <a:lnTo>
                    <a:pt x="42" y="12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9" y="12"/>
                  </a:lnTo>
                  <a:lnTo>
                    <a:pt x="50" y="12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6" y="8"/>
                  </a:lnTo>
                  <a:lnTo>
                    <a:pt x="58" y="6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1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5" name="Freeform 332">
              <a:extLst>
                <a:ext uri="{FF2B5EF4-FFF2-40B4-BE49-F238E27FC236}">
                  <a16:creationId xmlns:a16="http://schemas.microsoft.com/office/drawing/2014/main" id="{D1154C19-F7F7-4230-9CAA-D28BD91E5E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835166" y="2829257"/>
              <a:ext cx="109156" cy="74070"/>
            </a:xfrm>
            <a:custGeom>
              <a:avLst/>
              <a:gdLst>
                <a:gd name="T0" fmla="*/ 33 w 56"/>
                <a:gd name="T1" fmla="*/ 1 h 38"/>
                <a:gd name="T2" fmla="*/ 33 w 56"/>
                <a:gd name="T3" fmla="*/ 1 h 38"/>
                <a:gd name="T4" fmla="*/ 37 w 56"/>
                <a:gd name="T5" fmla="*/ 1 h 38"/>
                <a:gd name="T6" fmla="*/ 38 w 56"/>
                <a:gd name="T7" fmla="*/ 3 h 38"/>
                <a:gd name="T8" fmla="*/ 43 w 56"/>
                <a:gd name="T9" fmla="*/ 4 h 38"/>
                <a:gd name="T10" fmla="*/ 44 w 56"/>
                <a:gd name="T11" fmla="*/ 4 h 38"/>
                <a:gd name="T12" fmla="*/ 48 w 56"/>
                <a:gd name="T13" fmla="*/ 8 h 38"/>
                <a:gd name="T14" fmla="*/ 48 w 56"/>
                <a:gd name="T15" fmla="*/ 11 h 38"/>
                <a:gd name="T16" fmla="*/ 46 w 56"/>
                <a:gd name="T17" fmla="*/ 11 h 38"/>
                <a:gd name="T18" fmla="*/ 46 w 56"/>
                <a:gd name="T19" fmla="*/ 14 h 38"/>
                <a:gd name="T20" fmla="*/ 48 w 56"/>
                <a:gd name="T21" fmla="*/ 14 h 38"/>
                <a:gd name="T22" fmla="*/ 51 w 56"/>
                <a:gd name="T23" fmla="*/ 15 h 38"/>
                <a:gd name="T24" fmla="*/ 54 w 56"/>
                <a:gd name="T25" fmla="*/ 17 h 38"/>
                <a:gd name="T26" fmla="*/ 54 w 56"/>
                <a:gd name="T27" fmla="*/ 19 h 38"/>
                <a:gd name="T28" fmla="*/ 56 w 56"/>
                <a:gd name="T29" fmla="*/ 22 h 38"/>
                <a:gd name="T30" fmla="*/ 52 w 56"/>
                <a:gd name="T31" fmla="*/ 26 h 38"/>
                <a:gd name="T32" fmla="*/ 52 w 56"/>
                <a:gd name="T33" fmla="*/ 26 h 38"/>
                <a:gd name="T34" fmla="*/ 49 w 56"/>
                <a:gd name="T35" fmla="*/ 26 h 38"/>
                <a:gd name="T36" fmla="*/ 46 w 56"/>
                <a:gd name="T37" fmla="*/ 30 h 38"/>
                <a:gd name="T38" fmla="*/ 46 w 56"/>
                <a:gd name="T39" fmla="*/ 31 h 38"/>
                <a:gd name="T40" fmla="*/ 48 w 56"/>
                <a:gd name="T41" fmla="*/ 34 h 38"/>
                <a:gd name="T42" fmla="*/ 48 w 56"/>
                <a:gd name="T43" fmla="*/ 36 h 38"/>
                <a:gd name="T44" fmla="*/ 46 w 56"/>
                <a:gd name="T45" fmla="*/ 38 h 38"/>
                <a:gd name="T46" fmla="*/ 43 w 56"/>
                <a:gd name="T47" fmla="*/ 38 h 38"/>
                <a:gd name="T48" fmla="*/ 40 w 56"/>
                <a:gd name="T49" fmla="*/ 36 h 38"/>
                <a:gd name="T50" fmla="*/ 38 w 56"/>
                <a:gd name="T51" fmla="*/ 34 h 38"/>
                <a:gd name="T52" fmla="*/ 35 w 56"/>
                <a:gd name="T53" fmla="*/ 33 h 38"/>
                <a:gd name="T54" fmla="*/ 33 w 56"/>
                <a:gd name="T55" fmla="*/ 30 h 38"/>
                <a:gd name="T56" fmla="*/ 33 w 56"/>
                <a:gd name="T57" fmla="*/ 26 h 38"/>
                <a:gd name="T58" fmla="*/ 32 w 56"/>
                <a:gd name="T59" fmla="*/ 28 h 38"/>
                <a:gd name="T60" fmla="*/ 27 w 56"/>
                <a:gd name="T61" fmla="*/ 30 h 38"/>
                <a:gd name="T62" fmla="*/ 24 w 56"/>
                <a:gd name="T63" fmla="*/ 30 h 38"/>
                <a:gd name="T64" fmla="*/ 24 w 56"/>
                <a:gd name="T65" fmla="*/ 28 h 38"/>
                <a:gd name="T66" fmla="*/ 24 w 56"/>
                <a:gd name="T67" fmla="*/ 26 h 38"/>
                <a:gd name="T68" fmla="*/ 24 w 56"/>
                <a:gd name="T69" fmla="*/ 23 h 38"/>
                <a:gd name="T70" fmla="*/ 19 w 56"/>
                <a:gd name="T71" fmla="*/ 22 h 38"/>
                <a:gd name="T72" fmla="*/ 18 w 56"/>
                <a:gd name="T73" fmla="*/ 23 h 38"/>
                <a:gd name="T74" fmla="*/ 16 w 56"/>
                <a:gd name="T75" fmla="*/ 20 h 38"/>
                <a:gd name="T76" fmla="*/ 11 w 56"/>
                <a:gd name="T77" fmla="*/ 19 h 38"/>
                <a:gd name="T78" fmla="*/ 10 w 56"/>
                <a:gd name="T79" fmla="*/ 15 h 38"/>
                <a:gd name="T80" fmla="*/ 8 w 56"/>
                <a:gd name="T81" fmla="*/ 14 h 38"/>
                <a:gd name="T82" fmla="*/ 5 w 56"/>
                <a:gd name="T83" fmla="*/ 15 h 38"/>
                <a:gd name="T84" fmla="*/ 2 w 56"/>
                <a:gd name="T85" fmla="*/ 14 h 38"/>
                <a:gd name="T86" fmla="*/ 2 w 56"/>
                <a:gd name="T87" fmla="*/ 11 h 38"/>
                <a:gd name="T88" fmla="*/ 0 w 56"/>
                <a:gd name="T89" fmla="*/ 8 h 38"/>
                <a:gd name="T90" fmla="*/ 13 w 56"/>
                <a:gd name="T91" fmla="*/ 3 h 38"/>
                <a:gd name="T92" fmla="*/ 13 w 56"/>
                <a:gd name="T93" fmla="*/ 4 h 38"/>
                <a:gd name="T94" fmla="*/ 16 w 56"/>
                <a:gd name="T95" fmla="*/ 4 h 38"/>
                <a:gd name="T96" fmla="*/ 18 w 56"/>
                <a:gd name="T97" fmla="*/ 6 h 38"/>
                <a:gd name="T98" fmla="*/ 22 w 56"/>
                <a:gd name="T99" fmla="*/ 4 h 38"/>
                <a:gd name="T100" fmla="*/ 26 w 56"/>
                <a:gd name="T101" fmla="*/ 3 h 38"/>
                <a:gd name="T102" fmla="*/ 27 w 56"/>
                <a:gd name="T103" fmla="*/ 3 h 38"/>
                <a:gd name="T104" fmla="*/ 29 w 56"/>
                <a:gd name="T105" fmla="*/ 1 h 38"/>
                <a:gd name="T106" fmla="*/ 30 w 56"/>
                <a:gd name="T107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6" h="38">
                  <a:moveTo>
                    <a:pt x="32" y="0"/>
                  </a:move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8" y="3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6" y="12"/>
                  </a:lnTo>
                  <a:lnTo>
                    <a:pt x="44" y="12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8" y="14"/>
                  </a:lnTo>
                  <a:lnTo>
                    <a:pt x="49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2" y="15"/>
                  </a:lnTo>
                  <a:lnTo>
                    <a:pt x="52" y="17"/>
                  </a:lnTo>
                  <a:lnTo>
                    <a:pt x="54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54" y="19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6" y="22"/>
                  </a:lnTo>
                  <a:lnTo>
                    <a:pt x="56" y="23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1" y="26"/>
                  </a:lnTo>
                  <a:lnTo>
                    <a:pt x="51" y="25"/>
                  </a:lnTo>
                  <a:lnTo>
                    <a:pt x="49" y="26"/>
                  </a:lnTo>
                  <a:lnTo>
                    <a:pt x="48" y="28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3"/>
                  </a:lnTo>
                  <a:lnTo>
                    <a:pt x="48" y="33"/>
                  </a:lnTo>
                  <a:lnTo>
                    <a:pt x="48" y="34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6"/>
                  </a:lnTo>
                  <a:lnTo>
                    <a:pt x="48" y="38"/>
                  </a:lnTo>
                  <a:lnTo>
                    <a:pt x="48" y="38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1" y="36"/>
                  </a:lnTo>
                  <a:lnTo>
                    <a:pt x="40" y="36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32" y="28"/>
                  </a:lnTo>
                  <a:lnTo>
                    <a:pt x="30" y="28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4" y="23"/>
                  </a:lnTo>
                  <a:lnTo>
                    <a:pt x="22" y="23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6" y="23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5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7"/>
                  </a:lnTo>
                  <a:lnTo>
                    <a:pt x="10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7" y="4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4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1" y="6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3"/>
                  </a:lnTo>
                  <a:lnTo>
                    <a:pt x="27" y="3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6" name="Freeform 333">
              <a:extLst>
                <a:ext uri="{FF2B5EF4-FFF2-40B4-BE49-F238E27FC236}">
                  <a16:creationId xmlns:a16="http://schemas.microsoft.com/office/drawing/2014/main" id="{BED2C694-896F-4133-A5A8-D41169A69F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246352" y="3655727"/>
              <a:ext cx="128649" cy="171531"/>
            </a:xfrm>
            <a:custGeom>
              <a:avLst/>
              <a:gdLst>
                <a:gd name="T0" fmla="*/ 55 w 66"/>
                <a:gd name="T1" fmla="*/ 77 h 88"/>
                <a:gd name="T2" fmla="*/ 55 w 66"/>
                <a:gd name="T3" fmla="*/ 72 h 88"/>
                <a:gd name="T4" fmla="*/ 45 w 66"/>
                <a:gd name="T5" fmla="*/ 66 h 88"/>
                <a:gd name="T6" fmla="*/ 50 w 66"/>
                <a:gd name="T7" fmla="*/ 63 h 88"/>
                <a:gd name="T8" fmla="*/ 36 w 66"/>
                <a:gd name="T9" fmla="*/ 56 h 88"/>
                <a:gd name="T10" fmla="*/ 39 w 66"/>
                <a:gd name="T11" fmla="*/ 67 h 88"/>
                <a:gd name="T12" fmla="*/ 36 w 66"/>
                <a:gd name="T13" fmla="*/ 59 h 88"/>
                <a:gd name="T14" fmla="*/ 37 w 66"/>
                <a:gd name="T15" fmla="*/ 56 h 88"/>
                <a:gd name="T16" fmla="*/ 7 w 66"/>
                <a:gd name="T17" fmla="*/ 3 h 88"/>
                <a:gd name="T18" fmla="*/ 12 w 66"/>
                <a:gd name="T19" fmla="*/ 4 h 88"/>
                <a:gd name="T20" fmla="*/ 14 w 66"/>
                <a:gd name="T21" fmla="*/ 3 h 88"/>
                <a:gd name="T22" fmla="*/ 20 w 66"/>
                <a:gd name="T23" fmla="*/ 9 h 88"/>
                <a:gd name="T24" fmla="*/ 23 w 66"/>
                <a:gd name="T25" fmla="*/ 6 h 88"/>
                <a:gd name="T26" fmla="*/ 25 w 66"/>
                <a:gd name="T27" fmla="*/ 20 h 88"/>
                <a:gd name="T28" fmla="*/ 37 w 66"/>
                <a:gd name="T29" fmla="*/ 22 h 88"/>
                <a:gd name="T30" fmla="*/ 58 w 66"/>
                <a:gd name="T31" fmla="*/ 22 h 88"/>
                <a:gd name="T32" fmla="*/ 63 w 66"/>
                <a:gd name="T33" fmla="*/ 26 h 88"/>
                <a:gd name="T34" fmla="*/ 58 w 66"/>
                <a:gd name="T35" fmla="*/ 33 h 88"/>
                <a:gd name="T36" fmla="*/ 55 w 66"/>
                <a:gd name="T37" fmla="*/ 36 h 88"/>
                <a:gd name="T38" fmla="*/ 50 w 66"/>
                <a:gd name="T39" fmla="*/ 37 h 88"/>
                <a:gd name="T40" fmla="*/ 45 w 66"/>
                <a:gd name="T41" fmla="*/ 44 h 88"/>
                <a:gd name="T42" fmla="*/ 47 w 66"/>
                <a:gd name="T43" fmla="*/ 53 h 88"/>
                <a:gd name="T44" fmla="*/ 52 w 66"/>
                <a:gd name="T45" fmla="*/ 55 h 88"/>
                <a:gd name="T46" fmla="*/ 55 w 66"/>
                <a:gd name="T47" fmla="*/ 47 h 88"/>
                <a:gd name="T48" fmla="*/ 59 w 66"/>
                <a:gd name="T49" fmla="*/ 44 h 88"/>
                <a:gd name="T50" fmla="*/ 63 w 66"/>
                <a:gd name="T51" fmla="*/ 55 h 88"/>
                <a:gd name="T52" fmla="*/ 64 w 66"/>
                <a:gd name="T53" fmla="*/ 69 h 88"/>
                <a:gd name="T54" fmla="*/ 66 w 66"/>
                <a:gd name="T55" fmla="*/ 80 h 88"/>
                <a:gd name="T56" fmla="*/ 59 w 66"/>
                <a:gd name="T57" fmla="*/ 80 h 88"/>
                <a:gd name="T58" fmla="*/ 61 w 66"/>
                <a:gd name="T59" fmla="*/ 86 h 88"/>
                <a:gd name="T60" fmla="*/ 56 w 66"/>
                <a:gd name="T61" fmla="*/ 74 h 88"/>
                <a:gd name="T62" fmla="*/ 53 w 66"/>
                <a:gd name="T63" fmla="*/ 66 h 88"/>
                <a:gd name="T64" fmla="*/ 47 w 66"/>
                <a:gd name="T65" fmla="*/ 58 h 88"/>
                <a:gd name="T66" fmla="*/ 37 w 66"/>
                <a:gd name="T67" fmla="*/ 50 h 88"/>
                <a:gd name="T68" fmla="*/ 36 w 66"/>
                <a:gd name="T69" fmla="*/ 48 h 88"/>
                <a:gd name="T70" fmla="*/ 36 w 66"/>
                <a:gd name="T71" fmla="*/ 53 h 88"/>
                <a:gd name="T72" fmla="*/ 34 w 66"/>
                <a:gd name="T73" fmla="*/ 58 h 88"/>
                <a:gd name="T74" fmla="*/ 36 w 66"/>
                <a:gd name="T75" fmla="*/ 66 h 88"/>
                <a:gd name="T76" fmla="*/ 30 w 66"/>
                <a:gd name="T77" fmla="*/ 72 h 88"/>
                <a:gd name="T78" fmla="*/ 26 w 66"/>
                <a:gd name="T79" fmla="*/ 69 h 88"/>
                <a:gd name="T80" fmla="*/ 26 w 66"/>
                <a:gd name="T81" fmla="*/ 67 h 88"/>
                <a:gd name="T82" fmla="*/ 22 w 66"/>
                <a:gd name="T83" fmla="*/ 72 h 88"/>
                <a:gd name="T84" fmla="*/ 18 w 66"/>
                <a:gd name="T85" fmla="*/ 74 h 88"/>
                <a:gd name="T86" fmla="*/ 14 w 66"/>
                <a:gd name="T87" fmla="*/ 67 h 88"/>
                <a:gd name="T88" fmla="*/ 11 w 66"/>
                <a:gd name="T89" fmla="*/ 55 h 88"/>
                <a:gd name="T90" fmla="*/ 9 w 66"/>
                <a:gd name="T91" fmla="*/ 48 h 88"/>
                <a:gd name="T92" fmla="*/ 9 w 66"/>
                <a:gd name="T93" fmla="*/ 39 h 88"/>
                <a:gd name="T94" fmla="*/ 4 w 66"/>
                <a:gd name="T95" fmla="*/ 33 h 88"/>
                <a:gd name="T96" fmla="*/ 0 w 66"/>
                <a:gd name="T97" fmla="*/ 29 h 88"/>
                <a:gd name="T98" fmla="*/ 6 w 66"/>
                <a:gd name="T99" fmla="*/ 22 h 88"/>
                <a:gd name="T100" fmla="*/ 12 w 66"/>
                <a:gd name="T101" fmla="*/ 20 h 88"/>
                <a:gd name="T102" fmla="*/ 6 w 66"/>
                <a:gd name="T103" fmla="*/ 15 h 88"/>
                <a:gd name="T104" fmla="*/ 0 w 66"/>
                <a:gd name="T105" fmla="*/ 9 h 88"/>
                <a:gd name="T106" fmla="*/ 6 w 66"/>
                <a:gd name="T107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6" h="88">
                  <a:moveTo>
                    <a:pt x="55" y="74"/>
                  </a:move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7"/>
                  </a:lnTo>
                  <a:lnTo>
                    <a:pt x="55" y="77"/>
                  </a:lnTo>
                  <a:lnTo>
                    <a:pt x="55" y="75"/>
                  </a:lnTo>
                  <a:lnTo>
                    <a:pt x="55" y="74"/>
                  </a:lnTo>
                  <a:lnTo>
                    <a:pt x="55" y="74"/>
                  </a:lnTo>
                  <a:close/>
                  <a:moveTo>
                    <a:pt x="55" y="70"/>
                  </a:moveTo>
                  <a:lnTo>
                    <a:pt x="55" y="70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0"/>
                  </a:lnTo>
                  <a:close/>
                  <a:moveTo>
                    <a:pt x="44" y="61"/>
                  </a:moveTo>
                  <a:lnTo>
                    <a:pt x="45" y="64"/>
                  </a:lnTo>
                  <a:lnTo>
                    <a:pt x="45" y="66"/>
                  </a:lnTo>
                  <a:lnTo>
                    <a:pt x="44" y="67"/>
                  </a:lnTo>
                  <a:lnTo>
                    <a:pt x="42" y="67"/>
                  </a:lnTo>
                  <a:lnTo>
                    <a:pt x="44" y="61"/>
                  </a:lnTo>
                  <a:close/>
                  <a:moveTo>
                    <a:pt x="48" y="59"/>
                  </a:moveTo>
                  <a:lnTo>
                    <a:pt x="48" y="61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50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8" y="63"/>
                  </a:lnTo>
                  <a:lnTo>
                    <a:pt x="48" y="61"/>
                  </a:lnTo>
                  <a:lnTo>
                    <a:pt x="48" y="59"/>
                  </a:lnTo>
                  <a:close/>
                  <a:moveTo>
                    <a:pt x="36" y="56"/>
                  </a:moveTo>
                  <a:lnTo>
                    <a:pt x="37" y="58"/>
                  </a:lnTo>
                  <a:lnTo>
                    <a:pt x="37" y="58"/>
                  </a:lnTo>
                  <a:lnTo>
                    <a:pt x="37" y="59"/>
                  </a:lnTo>
                  <a:lnTo>
                    <a:pt x="39" y="59"/>
                  </a:lnTo>
                  <a:lnTo>
                    <a:pt x="41" y="63"/>
                  </a:lnTo>
                  <a:lnTo>
                    <a:pt x="41" y="64"/>
                  </a:lnTo>
                  <a:lnTo>
                    <a:pt x="39" y="67"/>
                  </a:lnTo>
                  <a:lnTo>
                    <a:pt x="39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7" y="64"/>
                  </a:lnTo>
                  <a:lnTo>
                    <a:pt x="37" y="63"/>
                  </a:lnTo>
                  <a:lnTo>
                    <a:pt x="37" y="61"/>
                  </a:lnTo>
                  <a:lnTo>
                    <a:pt x="36" y="59"/>
                  </a:lnTo>
                  <a:lnTo>
                    <a:pt x="36" y="59"/>
                  </a:lnTo>
                  <a:lnTo>
                    <a:pt x="36" y="58"/>
                  </a:lnTo>
                  <a:lnTo>
                    <a:pt x="34" y="56"/>
                  </a:lnTo>
                  <a:lnTo>
                    <a:pt x="36" y="56"/>
                  </a:lnTo>
                  <a:close/>
                  <a:moveTo>
                    <a:pt x="36" y="53"/>
                  </a:moveTo>
                  <a:lnTo>
                    <a:pt x="37" y="55"/>
                  </a:lnTo>
                  <a:lnTo>
                    <a:pt x="37" y="56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3"/>
                  </a:lnTo>
                  <a:close/>
                  <a:moveTo>
                    <a:pt x="4" y="0"/>
                  </a:moveTo>
                  <a:lnTo>
                    <a:pt x="6" y="1"/>
                  </a:lnTo>
                  <a:lnTo>
                    <a:pt x="7" y="3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4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2" y="9"/>
                  </a:lnTo>
                  <a:lnTo>
                    <a:pt x="22" y="7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5"/>
                  </a:lnTo>
                  <a:lnTo>
                    <a:pt x="25" y="18"/>
                  </a:lnTo>
                  <a:lnTo>
                    <a:pt x="25" y="18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6" y="20"/>
                  </a:lnTo>
                  <a:lnTo>
                    <a:pt x="28" y="20"/>
                  </a:lnTo>
                  <a:lnTo>
                    <a:pt x="30" y="20"/>
                  </a:lnTo>
                  <a:lnTo>
                    <a:pt x="31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7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7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63" y="23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3" y="26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29"/>
                  </a:lnTo>
                  <a:lnTo>
                    <a:pt x="58" y="31"/>
                  </a:lnTo>
                  <a:lnTo>
                    <a:pt x="58" y="33"/>
                  </a:lnTo>
                  <a:lnTo>
                    <a:pt x="58" y="33"/>
                  </a:lnTo>
                  <a:lnTo>
                    <a:pt x="58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8" y="37"/>
                  </a:lnTo>
                  <a:lnTo>
                    <a:pt x="47" y="37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5" y="40"/>
                  </a:lnTo>
                  <a:lnTo>
                    <a:pt x="45" y="42"/>
                  </a:lnTo>
                  <a:lnTo>
                    <a:pt x="45" y="44"/>
                  </a:lnTo>
                  <a:lnTo>
                    <a:pt x="45" y="45"/>
                  </a:lnTo>
                  <a:lnTo>
                    <a:pt x="45" y="48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0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3" y="52"/>
                  </a:lnTo>
                  <a:lnTo>
                    <a:pt x="53" y="50"/>
                  </a:lnTo>
                  <a:lnTo>
                    <a:pt x="53" y="48"/>
                  </a:lnTo>
                  <a:lnTo>
                    <a:pt x="55" y="47"/>
                  </a:lnTo>
                  <a:lnTo>
                    <a:pt x="56" y="47"/>
                  </a:lnTo>
                  <a:lnTo>
                    <a:pt x="56" y="45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61" y="47"/>
                  </a:lnTo>
                  <a:lnTo>
                    <a:pt x="61" y="50"/>
                  </a:lnTo>
                  <a:lnTo>
                    <a:pt x="61" y="50"/>
                  </a:lnTo>
                  <a:lnTo>
                    <a:pt x="61" y="53"/>
                  </a:lnTo>
                  <a:lnTo>
                    <a:pt x="63" y="55"/>
                  </a:lnTo>
                  <a:lnTo>
                    <a:pt x="63" y="56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4" y="59"/>
                  </a:lnTo>
                  <a:lnTo>
                    <a:pt x="64" y="61"/>
                  </a:lnTo>
                  <a:lnTo>
                    <a:pt x="64" y="63"/>
                  </a:lnTo>
                  <a:lnTo>
                    <a:pt x="64" y="69"/>
                  </a:lnTo>
                  <a:lnTo>
                    <a:pt x="64" y="70"/>
                  </a:lnTo>
                  <a:lnTo>
                    <a:pt x="66" y="70"/>
                  </a:lnTo>
                  <a:lnTo>
                    <a:pt x="66" y="75"/>
                  </a:lnTo>
                  <a:lnTo>
                    <a:pt x="66" y="77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64" y="78"/>
                  </a:lnTo>
                  <a:lnTo>
                    <a:pt x="63" y="78"/>
                  </a:lnTo>
                  <a:lnTo>
                    <a:pt x="61" y="78"/>
                  </a:lnTo>
                  <a:lnTo>
                    <a:pt x="61" y="78"/>
                  </a:lnTo>
                  <a:lnTo>
                    <a:pt x="59" y="80"/>
                  </a:lnTo>
                  <a:lnTo>
                    <a:pt x="59" y="80"/>
                  </a:lnTo>
                  <a:lnTo>
                    <a:pt x="59" y="81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1" y="85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1" y="88"/>
                  </a:lnTo>
                  <a:lnTo>
                    <a:pt x="61" y="88"/>
                  </a:lnTo>
                  <a:lnTo>
                    <a:pt x="59" y="86"/>
                  </a:lnTo>
                  <a:lnTo>
                    <a:pt x="59" y="85"/>
                  </a:lnTo>
                  <a:lnTo>
                    <a:pt x="58" y="81"/>
                  </a:lnTo>
                  <a:lnTo>
                    <a:pt x="56" y="77"/>
                  </a:lnTo>
                  <a:lnTo>
                    <a:pt x="56" y="74"/>
                  </a:lnTo>
                  <a:lnTo>
                    <a:pt x="55" y="72"/>
                  </a:lnTo>
                  <a:lnTo>
                    <a:pt x="55" y="67"/>
                  </a:lnTo>
                  <a:lnTo>
                    <a:pt x="55" y="66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3" y="66"/>
                  </a:lnTo>
                  <a:lnTo>
                    <a:pt x="53" y="64"/>
                  </a:lnTo>
                  <a:lnTo>
                    <a:pt x="52" y="63"/>
                  </a:lnTo>
                  <a:lnTo>
                    <a:pt x="50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8" y="58"/>
                  </a:lnTo>
                  <a:lnTo>
                    <a:pt x="47" y="58"/>
                  </a:lnTo>
                  <a:lnTo>
                    <a:pt x="45" y="59"/>
                  </a:lnTo>
                  <a:lnTo>
                    <a:pt x="44" y="61"/>
                  </a:lnTo>
                  <a:lnTo>
                    <a:pt x="42" y="61"/>
                  </a:lnTo>
                  <a:lnTo>
                    <a:pt x="39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0"/>
                  </a:lnTo>
                  <a:lnTo>
                    <a:pt x="37" y="48"/>
                  </a:lnTo>
                  <a:lnTo>
                    <a:pt x="37" y="47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36" y="48"/>
                  </a:lnTo>
                  <a:lnTo>
                    <a:pt x="34" y="48"/>
                  </a:lnTo>
                  <a:lnTo>
                    <a:pt x="31" y="47"/>
                  </a:lnTo>
                  <a:lnTo>
                    <a:pt x="33" y="48"/>
                  </a:lnTo>
                  <a:lnTo>
                    <a:pt x="36" y="48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5"/>
                  </a:lnTo>
                  <a:lnTo>
                    <a:pt x="36" y="56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34" y="58"/>
                  </a:lnTo>
                  <a:lnTo>
                    <a:pt x="34" y="59"/>
                  </a:lnTo>
                  <a:lnTo>
                    <a:pt x="34" y="59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6" y="63"/>
                  </a:lnTo>
                  <a:lnTo>
                    <a:pt x="37" y="64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7"/>
                  </a:lnTo>
                  <a:lnTo>
                    <a:pt x="33" y="69"/>
                  </a:lnTo>
                  <a:lnTo>
                    <a:pt x="33" y="70"/>
                  </a:lnTo>
                  <a:lnTo>
                    <a:pt x="31" y="72"/>
                  </a:lnTo>
                  <a:lnTo>
                    <a:pt x="30" y="72"/>
                  </a:lnTo>
                  <a:lnTo>
                    <a:pt x="30" y="72"/>
                  </a:lnTo>
                  <a:lnTo>
                    <a:pt x="30" y="70"/>
                  </a:lnTo>
                  <a:lnTo>
                    <a:pt x="30" y="70"/>
                  </a:lnTo>
                  <a:lnTo>
                    <a:pt x="30" y="69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30" y="67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4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6" y="66"/>
                  </a:lnTo>
                  <a:lnTo>
                    <a:pt x="26" y="67"/>
                  </a:lnTo>
                  <a:lnTo>
                    <a:pt x="26" y="69"/>
                  </a:lnTo>
                  <a:lnTo>
                    <a:pt x="25" y="70"/>
                  </a:lnTo>
                  <a:lnTo>
                    <a:pt x="25" y="70"/>
                  </a:lnTo>
                  <a:lnTo>
                    <a:pt x="23" y="72"/>
                  </a:lnTo>
                  <a:lnTo>
                    <a:pt x="22" y="72"/>
                  </a:lnTo>
                  <a:lnTo>
                    <a:pt x="22" y="74"/>
                  </a:lnTo>
                  <a:lnTo>
                    <a:pt x="22" y="72"/>
                  </a:lnTo>
                  <a:lnTo>
                    <a:pt x="22" y="70"/>
                  </a:lnTo>
                  <a:lnTo>
                    <a:pt x="20" y="66"/>
                  </a:lnTo>
                  <a:lnTo>
                    <a:pt x="20" y="66"/>
                  </a:lnTo>
                  <a:lnTo>
                    <a:pt x="20" y="69"/>
                  </a:lnTo>
                  <a:lnTo>
                    <a:pt x="20" y="70"/>
                  </a:lnTo>
                  <a:lnTo>
                    <a:pt x="20" y="72"/>
                  </a:lnTo>
                  <a:lnTo>
                    <a:pt x="18" y="74"/>
                  </a:lnTo>
                  <a:lnTo>
                    <a:pt x="17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7"/>
                  </a:lnTo>
                  <a:lnTo>
                    <a:pt x="14" y="66"/>
                  </a:lnTo>
                  <a:lnTo>
                    <a:pt x="12" y="63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2" y="52"/>
                  </a:lnTo>
                  <a:lnTo>
                    <a:pt x="12" y="52"/>
                  </a:lnTo>
                  <a:lnTo>
                    <a:pt x="11" y="52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9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7" y="45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5"/>
                  </a:lnTo>
                  <a:lnTo>
                    <a:pt x="6" y="22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11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7" y="17"/>
                  </a:lnTo>
                  <a:lnTo>
                    <a:pt x="6" y="15"/>
                  </a:lnTo>
                  <a:lnTo>
                    <a:pt x="6" y="15"/>
                  </a:lnTo>
                  <a:lnTo>
                    <a:pt x="4" y="14"/>
                  </a:lnTo>
                  <a:lnTo>
                    <a:pt x="3" y="12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7"/>
                  </a:lnTo>
                  <a:lnTo>
                    <a:pt x="3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7" name="Freeform 334">
              <a:extLst>
                <a:ext uri="{FF2B5EF4-FFF2-40B4-BE49-F238E27FC236}">
                  <a16:creationId xmlns:a16="http://schemas.microsoft.com/office/drawing/2014/main" id="{6E0E6806-0902-41A5-A588-7A657379689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4765" y="404167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2 h 3"/>
                <a:gd name="T4" fmla="*/ 3 w 3"/>
                <a:gd name="T5" fmla="*/ 3 h 3"/>
                <a:gd name="T6" fmla="*/ 1 w 3"/>
                <a:gd name="T7" fmla="*/ 3 h 3"/>
                <a:gd name="T8" fmla="*/ 1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8" name="Freeform 335">
              <a:extLst>
                <a:ext uri="{FF2B5EF4-FFF2-40B4-BE49-F238E27FC236}">
                  <a16:creationId xmlns:a16="http://schemas.microsoft.com/office/drawing/2014/main" id="{310A2A2C-CE57-4727-A3F6-E33D00495518}"/>
                </a:ext>
              </a:extLst>
            </p:cNvPr>
            <p:cNvSpPr>
              <a:spLocks/>
            </p:cNvSpPr>
            <p:nvPr/>
          </p:nvSpPr>
          <p:spPr bwMode="auto">
            <a:xfrm>
              <a:off x="6207467" y="3053417"/>
              <a:ext cx="107208" cy="95512"/>
            </a:xfrm>
            <a:custGeom>
              <a:avLst/>
              <a:gdLst>
                <a:gd name="T0" fmla="*/ 22 w 55"/>
                <a:gd name="T1" fmla="*/ 3 h 49"/>
                <a:gd name="T2" fmla="*/ 25 w 55"/>
                <a:gd name="T3" fmla="*/ 3 h 49"/>
                <a:gd name="T4" fmla="*/ 29 w 55"/>
                <a:gd name="T5" fmla="*/ 3 h 49"/>
                <a:gd name="T6" fmla="*/ 32 w 55"/>
                <a:gd name="T7" fmla="*/ 4 h 49"/>
                <a:gd name="T8" fmla="*/ 35 w 55"/>
                <a:gd name="T9" fmla="*/ 3 h 49"/>
                <a:gd name="T10" fmla="*/ 38 w 55"/>
                <a:gd name="T11" fmla="*/ 3 h 49"/>
                <a:gd name="T12" fmla="*/ 43 w 55"/>
                <a:gd name="T13" fmla="*/ 4 h 49"/>
                <a:gd name="T14" fmla="*/ 44 w 55"/>
                <a:gd name="T15" fmla="*/ 6 h 49"/>
                <a:gd name="T16" fmla="*/ 46 w 55"/>
                <a:gd name="T17" fmla="*/ 8 h 49"/>
                <a:gd name="T18" fmla="*/ 49 w 55"/>
                <a:gd name="T19" fmla="*/ 8 h 49"/>
                <a:gd name="T20" fmla="*/ 52 w 55"/>
                <a:gd name="T21" fmla="*/ 8 h 49"/>
                <a:gd name="T22" fmla="*/ 52 w 55"/>
                <a:gd name="T23" fmla="*/ 11 h 49"/>
                <a:gd name="T24" fmla="*/ 49 w 55"/>
                <a:gd name="T25" fmla="*/ 14 h 49"/>
                <a:gd name="T26" fmla="*/ 49 w 55"/>
                <a:gd name="T27" fmla="*/ 17 h 49"/>
                <a:gd name="T28" fmla="*/ 52 w 55"/>
                <a:gd name="T29" fmla="*/ 19 h 49"/>
                <a:gd name="T30" fmla="*/ 55 w 55"/>
                <a:gd name="T31" fmla="*/ 22 h 49"/>
                <a:gd name="T32" fmla="*/ 54 w 55"/>
                <a:gd name="T33" fmla="*/ 23 h 49"/>
                <a:gd name="T34" fmla="*/ 51 w 55"/>
                <a:gd name="T35" fmla="*/ 23 h 49"/>
                <a:gd name="T36" fmla="*/ 52 w 55"/>
                <a:gd name="T37" fmla="*/ 27 h 49"/>
                <a:gd name="T38" fmla="*/ 54 w 55"/>
                <a:gd name="T39" fmla="*/ 30 h 49"/>
                <a:gd name="T40" fmla="*/ 52 w 55"/>
                <a:gd name="T41" fmla="*/ 30 h 49"/>
                <a:gd name="T42" fmla="*/ 51 w 55"/>
                <a:gd name="T43" fmla="*/ 31 h 49"/>
                <a:gd name="T44" fmla="*/ 49 w 55"/>
                <a:gd name="T45" fmla="*/ 31 h 49"/>
                <a:gd name="T46" fmla="*/ 47 w 55"/>
                <a:gd name="T47" fmla="*/ 31 h 49"/>
                <a:gd name="T48" fmla="*/ 47 w 55"/>
                <a:gd name="T49" fmla="*/ 34 h 49"/>
                <a:gd name="T50" fmla="*/ 46 w 55"/>
                <a:gd name="T51" fmla="*/ 34 h 49"/>
                <a:gd name="T52" fmla="*/ 44 w 55"/>
                <a:gd name="T53" fmla="*/ 36 h 49"/>
                <a:gd name="T54" fmla="*/ 43 w 55"/>
                <a:gd name="T55" fmla="*/ 38 h 49"/>
                <a:gd name="T56" fmla="*/ 40 w 55"/>
                <a:gd name="T57" fmla="*/ 41 h 49"/>
                <a:gd name="T58" fmla="*/ 40 w 55"/>
                <a:gd name="T59" fmla="*/ 44 h 49"/>
                <a:gd name="T60" fmla="*/ 41 w 55"/>
                <a:gd name="T61" fmla="*/ 47 h 49"/>
                <a:gd name="T62" fmla="*/ 40 w 55"/>
                <a:gd name="T63" fmla="*/ 49 h 49"/>
                <a:gd name="T64" fmla="*/ 38 w 55"/>
                <a:gd name="T65" fmla="*/ 47 h 49"/>
                <a:gd name="T66" fmla="*/ 32 w 55"/>
                <a:gd name="T67" fmla="*/ 44 h 49"/>
                <a:gd name="T68" fmla="*/ 29 w 55"/>
                <a:gd name="T69" fmla="*/ 42 h 49"/>
                <a:gd name="T70" fmla="*/ 29 w 55"/>
                <a:gd name="T71" fmla="*/ 41 h 49"/>
                <a:gd name="T72" fmla="*/ 27 w 55"/>
                <a:gd name="T73" fmla="*/ 39 h 49"/>
                <a:gd name="T74" fmla="*/ 22 w 55"/>
                <a:gd name="T75" fmla="*/ 34 h 49"/>
                <a:gd name="T76" fmla="*/ 19 w 55"/>
                <a:gd name="T77" fmla="*/ 31 h 49"/>
                <a:gd name="T78" fmla="*/ 14 w 55"/>
                <a:gd name="T79" fmla="*/ 27 h 49"/>
                <a:gd name="T80" fmla="*/ 10 w 55"/>
                <a:gd name="T81" fmla="*/ 22 h 49"/>
                <a:gd name="T82" fmla="*/ 6 w 55"/>
                <a:gd name="T83" fmla="*/ 17 h 49"/>
                <a:gd name="T84" fmla="*/ 5 w 55"/>
                <a:gd name="T85" fmla="*/ 14 h 49"/>
                <a:gd name="T86" fmla="*/ 0 w 55"/>
                <a:gd name="T87" fmla="*/ 8 h 49"/>
                <a:gd name="T88" fmla="*/ 2 w 55"/>
                <a:gd name="T89" fmla="*/ 1 h 49"/>
                <a:gd name="T90" fmla="*/ 5 w 55"/>
                <a:gd name="T91" fmla="*/ 1 h 49"/>
                <a:gd name="T92" fmla="*/ 8 w 55"/>
                <a:gd name="T93" fmla="*/ 4 h 49"/>
                <a:gd name="T94" fmla="*/ 11 w 55"/>
                <a:gd name="T95" fmla="*/ 1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" h="49">
                  <a:moveTo>
                    <a:pt x="17" y="0"/>
                  </a:moveTo>
                  <a:lnTo>
                    <a:pt x="21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7" y="3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7" y="8"/>
                  </a:lnTo>
                  <a:lnTo>
                    <a:pt x="47" y="8"/>
                  </a:lnTo>
                  <a:lnTo>
                    <a:pt x="49" y="8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2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4" y="20"/>
                  </a:lnTo>
                  <a:lnTo>
                    <a:pt x="55" y="22"/>
                  </a:lnTo>
                  <a:lnTo>
                    <a:pt x="55" y="22"/>
                  </a:lnTo>
                  <a:lnTo>
                    <a:pt x="55" y="23"/>
                  </a:lnTo>
                  <a:lnTo>
                    <a:pt x="55" y="23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2" y="27"/>
                  </a:lnTo>
                  <a:lnTo>
                    <a:pt x="54" y="28"/>
                  </a:lnTo>
                  <a:lnTo>
                    <a:pt x="55" y="30"/>
                  </a:lnTo>
                  <a:lnTo>
                    <a:pt x="54" y="30"/>
                  </a:lnTo>
                  <a:lnTo>
                    <a:pt x="54" y="31"/>
                  </a:lnTo>
                  <a:lnTo>
                    <a:pt x="54" y="31"/>
                  </a:lnTo>
                  <a:lnTo>
                    <a:pt x="52" y="30"/>
                  </a:lnTo>
                  <a:lnTo>
                    <a:pt x="52" y="30"/>
                  </a:lnTo>
                  <a:lnTo>
                    <a:pt x="51" y="30"/>
                  </a:lnTo>
                  <a:lnTo>
                    <a:pt x="51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6" y="31"/>
                  </a:lnTo>
                  <a:lnTo>
                    <a:pt x="47" y="33"/>
                  </a:lnTo>
                  <a:lnTo>
                    <a:pt x="47" y="34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4" y="36"/>
                  </a:lnTo>
                  <a:lnTo>
                    <a:pt x="43" y="36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3" y="39"/>
                  </a:lnTo>
                  <a:lnTo>
                    <a:pt x="43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4"/>
                  </a:lnTo>
                  <a:lnTo>
                    <a:pt x="40" y="44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5" y="45"/>
                  </a:lnTo>
                  <a:lnTo>
                    <a:pt x="33" y="45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30" y="42"/>
                  </a:lnTo>
                  <a:lnTo>
                    <a:pt x="29" y="42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4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2" y="33"/>
                  </a:lnTo>
                  <a:lnTo>
                    <a:pt x="22" y="33"/>
                  </a:lnTo>
                  <a:lnTo>
                    <a:pt x="19" y="31"/>
                  </a:lnTo>
                  <a:lnTo>
                    <a:pt x="17" y="30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3" y="25"/>
                  </a:lnTo>
                  <a:lnTo>
                    <a:pt x="11" y="23"/>
                  </a:lnTo>
                  <a:lnTo>
                    <a:pt x="10" y="22"/>
                  </a:lnTo>
                  <a:lnTo>
                    <a:pt x="8" y="20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10" y="4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6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9" name="Freeform 336">
              <a:extLst>
                <a:ext uri="{FF2B5EF4-FFF2-40B4-BE49-F238E27FC236}">
                  <a16:creationId xmlns:a16="http://schemas.microsoft.com/office/drawing/2014/main" id="{6C89D4B5-02B7-4811-9552-F20C0BF36A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26140" y="3170370"/>
              <a:ext cx="159836" cy="115005"/>
            </a:xfrm>
            <a:custGeom>
              <a:avLst/>
              <a:gdLst>
                <a:gd name="T0" fmla="*/ 6 w 82"/>
                <a:gd name="T1" fmla="*/ 39 h 59"/>
                <a:gd name="T2" fmla="*/ 11 w 82"/>
                <a:gd name="T3" fmla="*/ 41 h 59"/>
                <a:gd name="T4" fmla="*/ 15 w 82"/>
                <a:gd name="T5" fmla="*/ 41 h 59"/>
                <a:gd name="T6" fmla="*/ 17 w 82"/>
                <a:gd name="T7" fmla="*/ 45 h 59"/>
                <a:gd name="T8" fmla="*/ 17 w 82"/>
                <a:gd name="T9" fmla="*/ 50 h 59"/>
                <a:gd name="T10" fmla="*/ 7 w 82"/>
                <a:gd name="T11" fmla="*/ 45 h 59"/>
                <a:gd name="T12" fmla="*/ 3 w 82"/>
                <a:gd name="T13" fmla="*/ 42 h 59"/>
                <a:gd name="T14" fmla="*/ 1 w 82"/>
                <a:gd name="T15" fmla="*/ 37 h 59"/>
                <a:gd name="T16" fmla="*/ 11 w 82"/>
                <a:gd name="T17" fmla="*/ 22 h 59"/>
                <a:gd name="T18" fmla="*/ 3 w 82"/>
                <a:gd name="T19" fmla="*/ 14 h 59"/>
                <a:gd name="T20" fmla="*/ 3 w 82"/>
                <a:gd name="T21" fmla="*/ 15 h 59"/>
                <a:gd name="T22" fmla="*/ 25 w 82"/>
                <a:gd name="T23" fmla="*/ 0 h 59"/>
                <a:gd name="T24" fmla="*/ 28 w 82"/>
                <a:gd name="T25" fmla="*/ 1 h 59"/>
                <a:gd name="T26" fmla="*/ 33 w 82"/>
                <a:gd name="T27" fmla="*/ 6 h 59"/>
                <a:gd name="T28" fmla="*/ 39 w 82"/>
                <a:gd name="T29" fmla="*/ 11 h 59"/>
                <a:gd name="T30" fmla="*/ 47 w 82"/>
                <a:gd name="T31" fmla="*/ 7 h 59"/>
                <a:gd name="T32" fmla="*/ 55 w 82"/>
                <a:gd name="T33" fmla="*/ 1 h 59"/>
                <a:gd name="T34" fmla="*/ 63 w 82"/>
                <a:gd name="T35" fmla="*/ 11 h 59"/>
                <a:gd name="T36" fmla="*/ 69 w 82"/>
                <a:gd name="T37" fmla="*/ 20 h 59"/>
                <a:gd name="T38" fmla="*/ 77 w 82"/>
                <a:gd name="T39" fmla="*/ 23 h 59"/>
                <a:gd name="T40" fmla="*/ 77 w 82"/>
                <a:gd name="T41" fmla="*/ 26 h 59"/>
                <a:gd name="T42" fmla="*/ 67 w 82"/>
                <a:gd name="T43" fmla="*/ 31 h 59"/>
                <a:gd name="T44" fmla="*/ 66 w 82"/>
                <a:gd name="T45" fmla="*/ 44 h 59"/>
                <a:gd name="T46" fmla="*/ 63 w 82"/>
                <a:gd name="T47" fmla="*/ 48 h 59"/>
                <a:gd name="T48" fmla="*/ 59 w 82"/>
                <a:gd name="T49" fmla="*/ 50 h 59"/>
                <a:gd name="T50" fmla="*/ 56 w 82"/>
                <a:gd name="T51" fmla="*/ 59 h 59"/>
                <a:gd name="T52" fmla="*/ 50 w 82"/>
                <a:gd name="T53" fmla="*/ 55 h 59"/>
                <a:gd name="T54" fmla="*/ 47 w 82"/>
                <a:gd name="T55" fmla="*/ 52 h 59"/>
                <a:gd name="T56" fmla="*/ 50 w 82"/>
                <a:gd name="T57" fmla="*/ 50 h 59"/>
                <a:gd name="T58" fmla="*/ 48 w 82"/>
                <a:gd name="T59" fmla="*/ 45 h 59"/>
                <a:gd name="T60" fmla="*/ 52 w 82"/>
                <a:gd name="T61" fmla="*/ 42 h 59"/>
                <a:gd name="T62" fmla="*/ 44 w 82"/>
                <a:gd name="T63" fmla="*/ 37 h 59"/>
                <a:gd name="T64" fmla="*/ 33 w 82"/>
                <a:gd name="T65" fmla="*/ 45 h 59"/>
                <a:gd name="T66" fmla="*/ 25 w 82"/>
                <a:gd name="T67" fmla="*/ 50 h 59"/>
                <a:gd name="T68" fmla="*/ 23 w 82"/>
                <a:gd name="T69" fmla="*/ 45 h 59"/>
                <a:gd name="T70" fmla="*/ 25 w 82"/>
                <a:gd name="T71" fmla="*/ 44 h 59"/>
                <a:gd name="T72" fmla="*/ 23 w 82"/>
                <a:gd name="T73" fmla="*/ 42 h 59"/>
                <a:gd name="T74" fmla="*/ 20 w 82"/>
                <a:gd name="T75" fmla="*/ 39 h 59"/>
                <a:gd name="T76" fmla="*/ 15 w 82"/>
                <a:gd name="T77" fmla="*/ 34 h 59"/>
                <a:gd name="T78" fmla="*/ 12 w 82"/>
                <a:gd name="T79" fmla="*/ 33 h 59"/>
                <a:gd name="T80" fmla="*/ 17 w 82"/>
                <a:gd name="T81" fmla="*/ 30 h 59"/>
                <a:gd name="T82" fmla="*/ 9 w 82"/>
                <a:gd name="T83" fmla="*/ 22 h 59"/>
                <a:gd name="T84" fmla="*/ 12 w 82"/>
                <a:gd name="T85" fmla="*/ 18 h 59"/>
                <a:gd name="T86" fmla="*/ 7 w 82"/>
                <a:gd name="T87" fmla="*/ 15 h 59"/>
                <a:gd name="T88" fmla="*/ 6 w 82"/>
                <a:gd name="T89" fmla="*/ 12 h 59"/>
                <a:gd name="T90" fmla="*/ 3 w 82"/>
                <a:gd name="T91" fmla="*/ 11 h 59"/>
                <a:gd name="T92" fmla="*/ 14 w 82"/>
                <a:gd name="T93" fmla="*/ 11 h 59"/>
                <a:gd name="T94" fmla="*/ 18 w 82"/>
                <a:gd name="T95" fmla="*/ 12 h 59"/>
                <a:gd name="T96" fmla="*/ 25 w 82"/>
                <a:gd name="T97" fmla="*/ 14 h 59"/>
                <a:gd name="T98" fmla="*/ 26 w 82"/>
                <a:gd name="T99" fmla="*/ 9 h 59"/>
                <a:gd name="T100" fmla="*/ 20 w 82"/>
                <a:gd name="T101" fmla="*/ 4 h 59"/>
                <a:gd name="T102" fmla="*/ 22 w 82"/>
                <a:gd name="T103" fmla="*/ 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2" h="59">
                  <a:moveTo>
                    <a:pt x="4" y="36"/>
                  </a:moveTo>
                  <a:lnTo>
                    <a:pt x="4" y="36"/>
                  </a:lnTo>
                  <a:lnTo>
                    <a:pt x="4" y="37"/>
                  </a:lnTo>
                  <a:lnTo>
                    <a:pt x="6" y="37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9" y="41"/>
                  </a:lnTo>
                  <a:lnTo>
                    <a:pt x="11" y="41"/>
                  </a:lnTo>
                  <a:lnTo>
                    <a:pt x="12" y="41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2"/>
                  </a:lnTo>
                  <a:lnTo>
                    <a:pt x="14" y="42"/>
                  </a:lnTo>
                  <a:lnTo>
                    <a:pt x="15" y="44"/>
                  </a:lnTo>
                  <a:lnTo>
                    <a:pt x="17" y="44"/>
                  </a:lnTo>
                  <a:lnTo>
                    <a:pt x="17" y="45"/>
                  </a:lnTo>
                  <a:lnTo>
                    <a:pt x="17" y="47"/>
                  </a:lnTo>
                  <a:lnTo>
                    <a:pt x="18" y="48"/>
                  </a:lnTo>
                  <a:lnTo>
                    <a:pt x="18" y="50"/>
                  </a:lnTo>
                  <a:lnTo>
                    <a:pt x="20" y="52"/>
                  </a:lnTo>
                  <a:lnTo>
                    <a:pt x="17" y="50"/>
                  </a:lnTo>
                  <a:lnTo>
                    <a:pt x="12" y="50"/>
                  </a:lnTo>
                  <a:lnTo>
                    <a:pt x="11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4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1" y="39"/>
                  </a:lnTo>
                  <a:lnTo>
                    <a:pt x="1" y="37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1" y="37"/>
                  </a:lnTo>
                  <a:lnTo>
                    <a:pt x="4" y="36"/>
                  </a:lnTo>
                  <a:close/>
                  <a:moveTo>
                    <a:pt x="11" y="22"/>
                  </a:move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close/>
                  <a:moveTo>
                    <a:pt x="3" y="14"/>
                  </a:moveTo>
                  <a:lnTo>
                    <a:pt x="4" y="14"/>
                  </a:lnTo>
                  <a:lnTo>
                    <a:pt x="4" y="14"/>
                  </a:lnTo>
                  <a:lnTo>
                    <a:pt x="4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4"/>
                  </a:lnTo>
                  <a:close/>
                  <a:moveTo>
                    <a:pt x="23" y="0"/>
                  </a:moveTo>
                  <a:lnTo>
                    <a:pt x="25" y="0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6"/>
                  </a:lnTo>
                  <a:lnTo>
                    <a:pt x="34" y="6"/>
                  </a:lnTo>
                  <a:lnTo>
                    <a:pt x="36" y="7"/>
                  </a:lnTo>
                  <a:lnTo>
                    <a:pt x="36" y="9"/>
                  </a:lnTo>
                  <a:lnTo>
                    <a:pt x="37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4" y="12"/>
                  </a:lnTo>
                  <a:lnTo>
                    <a:pt x="45" y="12"/>
                  </a:lnTo>
                  <a:lnTo>
                    <a:pt x="47" y="9"/>
                  </a:lnTo>
                  <a:lnTo>
                    <a:pt x="47" y="7"/>
                  </a:lnTo>
                  <a:lnTo>
                    <a:pt x="48" y="7"/>
                  </a:lnTo>
                  <a:lnTo>
                    <a:pt x="52" y="6"/>
                  </a:lnTo>
                  <a:lnTo>
                    <a:pt x="52" y="4"/>
                  </a:lnTo>
                  <a:lnTo>
                    <a:pt x="53" y="4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4"/>
                  </a:lnTo>
                  <a:lnTo>
                    <a:pt x="61" y="9"/>
                  </a:lnTo>
                  <a:lnTo>
                    <a:pt x="63" y="11"/>
                  </a:lnTo>
                  <a:lnTo>
                    <a:pt x="63" y="12"/>
                  </a:lnTo>
                  <a:lnTo>
                    <a:pt x="64" y="14"/>
                  </a:lnTo>
                  <a:lnTo>
                    <a:pt x="64" y="15"/>
                  </a:lnTo>
                  <a:lnTo>
                    <a:pt x="67" y="18"/>
                  </a:lnTo>
                  <a:lnTo>
                    <a:pt x="69" y="20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4" y="22"/>
                  </a:lnTo>
                  <a:lnTo>
                    <a:pt x="75" y="22"/>
                  </a:lnTo>
                  <a:lnTo>
                    <a:pt x="77" y="23"/>
                  </a:lnTo>
                  <a:lnTo>
                    <a:pt x="78" y="23"/>
                  </a:lnTo>
                  <a:lnTo>
                    <a:pt x="78" y="25"/>
                  </a:lnTo>
                  <a:lnTo>
                    <a:pt x="80" y="25"/>
                  </a:lnTo>
                  <a:lnTo>
                    <a:pt x="82" y="28"/>
                  </a:lnTo>
                  <a:lnTo>
                    <a:pt x="77" y="26"/>
                  </a:lnTo>
                  <a:lnTo>
                    <a:pt x="74" y="26"/>
                  </a:lnTo>
                  <a:lnTo>
                    <a:pt x="72" y="28"/>
                  </a:lnTo>
                  <a:lnTo>
                    <a:pt x="71" y="28"/>
                  </a:lnTo>
                  <a:lnTo>
                    <a:pt x="69" y="30"/>
                  </a:lnTo>
                  <a:lnTo>
                    <a:pt x="67" y="31"/>
                  </a:lnTo>
                  <a:lnTo>
                    <a:pt x="67" y="34"/>
                  </a:lnTo>
                  <a:lnTo>
                    <a:pt x="66" y="39"/>
                  </a:lnTo>
                  <a:lnTo>
                    <a:pt x="66" y="41"/>
                  </a:lnTo>
                  <a:lnTo>
                    <a:pt x="66" y="42"/>
                  </a:lnTo>
                  <a:lnTo>
                    <a:pt x="66" y="44"/>
                  </a:lnTo>
                  <a:lnTo>
                    <a:pt x="66" y="44"/>
                  </a:lnTo>
                  <a:lnTo>
                    <a:pt x="64" y="44"/>
                  </a:lnTo>
                  <a:lnTo>
                    <a:pt x="64" y="48"/>
                  </a:lnTo>
                  <a:lnTo>
                    <a:pt x="64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1" y="47"/>
                  </a:lnTo>
                  <a:lnTo>
                    <a:pt x="61" y="48"/>
                  </a:lnTo>
                  <a:lnTo>
                    <a:pt x="59" y="50"/>
                  </a:lnTo>
                  <a:lnTo>
                    <a:pt x="59" y="52"/>
                  </a:lnTo>
                  <a:lnTo>
                    <a:pt x="59" y="52"/>
                  </a:lnTo>
                  <a:lnTo>
                    <a:pt x="59" y="58"/>
                  </a:lnTo>
                  <a:lnTo>
                    <a:pt x="59" y="58"/>
                  </a:lnTo>
                  <a:lnTo>
                    <a:pt x="56" y="59"/>
                  </a:lnTo>
                  <a:lnTo>
                    <a:pt x="55" y="59"/>
                  </a:lnTo>
                  <a:lnTo>
                    <a:pt x="53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0" y="55"/>
                  </a:lnTo>
                  <a:lnTo>
                    <a:pt x="50" y="55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0"/>
                  </a:lnTo>
                  <a:lnTo>
                    <a:pt x="47" y="50"/>
                  </a:lnTo>
                  <a:lnTo>
                    <a:pt x="48" y="50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8"/>
                  </a:lnTo>
                  <a:lnTo>
                    <a:pt x="52" y="48"/>
                  </a:lnTo>
                  <a:lnTo>
                    <a:pt x="50" y="47"/>
                  </a:lnTo>
                  <a:lnTo>
                    <a:pt x="48" y="47"/>
                  </a:lnTo>
                  <a:lnTo>
                    <a:pt x="48" y="45"/>
                  </a:lnTo>
                  <a:lnTo>
                    <a:pt x="48" y="45"/>
                  </a:lnTo>
                  <a:lnTo>
                    <a:pt x="48" y="44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2" y="42"/>
                  </a:lnTo>
                  <a:lnTo>
                    <a:pt x="50" y="42"/>
                  </a:lnTo>
                  <a:lnTo>
                    <a:pt x="48" y="39"/>
                  </a:lnTo>
                  <a:lnTo>
                    <a:pt x="47" y="37"/>
                  </a:lnTo>
                  <a:lnTo>
                    <a:pt x="45" y="37"/>
                  </a:lnTo>
                  <a:lnTo>
                    <a:pt x="44" y="37"/>
                  </a:lnTo>
                  <a:lnTo>
                    <a:pt x="41" y="41"/>
                  </a:lnTo>
                  <a:lnTo>
                    <a:pt x="39" y="41"/>
                  </a:lnTo>
                  <a:lnTo>
                    <a:pt x="37" y="42"/>
                  </a:lnTo>
                  <a:lnTo>
                    <a:pt x="34" y="44"/>
                  </a:lnTo>
                  <a:lnTo>
                    <a:pt x="33" y="45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5" y="48"/>
                  </a:lnTo>
                  <a:lnTo>
                    <a:pt x="25" y="48"/>
                  </a:lnTo>
                  <a:lnTo>
                    <a:pt x="25" y="47"/>
                  </a:lnTo>
                  <a:lnTo>
                    <a:pt x="23" y="47"/>
                  </a:lnTo>
                  <a:lnTo>
                    <a:pt x="23" y="45"/>
                  </a:lnTo>
                  <a:lnTo>
                    <a:pt x="23" y="45"/>
                  </a:lnTo>
                  <a:lnTo>
                    <a:pt x="25" y="45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8" y="37"/>
                  </a:lnTo>
                  <a:lnTo>
                    <a:pt x="18" y="37"/>
                  </a:lnTo>
                  <a:lnTo>
                    <a:pt x="17" y="36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5" y="33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17" y="31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4" y="26"/>
                  </a:lnTo>
                  <a:lnTo>
                    <a:pt x="12" y="25"/>
                  </a:lnTo>
                  <a:lnTo>
                    <a:pt x="11" y="23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1" y="17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7" y="15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1"/>
                  </a:lnTo>
                  <a:lnTo>
                    <a:pt x="3" y="11"/>
                  </a:lnTo>
                  <a:lnTo>
                    <a:pt x="6" y="7"/>
                  </a:lnTo>
                  <a:lnTo>
                    <a:pt x="7" y="7"/>
                  </a:lnTo>
                  <a:lnTo>
                    <a:pt x="9" y="7"/>
                  </a:lnTo>
                  <a:lnTo>
                    <a:pt x="14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1"/>
                  </a:lnTo>
                  <a:lnTo>
                    <a:pt x="17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26" y="9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0" name="Freeform 337">
              <a:extLst>
                <a:ext uri="{FF2B5EF4-FFF2-40B4-BE49-F238E27FC236}">
                  <a16:creationId xmlns:a16="http://schemas.microsoft.com/office/drawing/2014/main" id="{7E6D69B9-3D4C-4940-BD42-E5881F265AE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8484" y="4063113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2 w 3"/>
                <a:gd name="T3" fmla="*/ 0 h 2"/>
                <a:gd name="T4" fmla="*/ 3 w 3"/>
                <a:gd name="T5" fmla="*/ 2 h 2"/>
                <a:gd name="T6" fmla="*/ 3 w 3"/>
                <a:gd name="T7" fmla="*/ 2 h 2"/>
                <a:gd name="T8" fmla="*/ 3 w 3"/>
                <a:gd name="T9" fmla="*/ 2 h 2"/>
                <a:gd name="T10" fmla="*/ 3 w 3"/>
                <a:gd name="T11" fmla="*/ 2 h 2"/>
                <a:gd name="T12" fmla="*/ 2 w 3"/>
                <a:gd name="T13" fmla="*/ 2 h 2"/>
                <a:gd name="T14" fmla="*/ 0 w 3"/>
                <a:gd name="T15" fmla="*/ 0 h 2"/>
                <a:gd name="T16" fmla="*/ 2 w 3"/>
                <a:gd name="T17" fmla="*/ 0 h 2"/>
                <a:gd name="T18" fmla="*/ 2 w 3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2" y="0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1" name="Freeform 338">
              <a:extLst>
                <a:ext uri="{FF2B5EF4-FFF2-40B4-BE49-F238E27FC236}">
                  <a16:creationId xmlns:a16="http://schemas.microsoft.com/office/drawing/2014/main" id="{3B80CD4A-E78D-4A4F-BBFC-B41636F61A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46123" y="4698559"/>
              <a:ext cx="1298181" cy="1428780"/>
            </a:xfrm>
            <a:custGeom>
              <a:avLst/>
              <a:gdLst>
                <a:gd name="T0" fmla="*/ 497 w 666"/>
                <a:gd name="T1" fmla="*/ 517 h 733"/>
                <a:gd name="T2" fmla="*/ 479 w 666"/>
                <a:gd name="T3" fmla="*/ 482 h 733"/>
                <a:gd name="T4" fmla="*/ 511 w 666"/>
                <a:gd name="T5" fmla="*/ 485 h 733"/>
                <a:gd name="T6" fmla="*/ 508 w 666"/>
                <a:gd name="T7" fmla="*/ 504 h 733"/>
                <a:gd name="T8" fmla="*/ 497 w 666"/>
                <a:gd name="T9" fmla="*/ 515 h 733"/>
                <a:gd name="T10" fmla="*/ 475 w 666"/>
                <a:gd name="T11" fmla="*/ 519 h 733"/>
                <a:gd name="T12" fmla="*/ 459 w 666"/>
                <a:gd name="T13" fmla="*/ 476 h 733"/>
                <a:gd name="T14" fmla="*/ 506 w 666"/>
                <a:gd name="T15" fmla="*/ 457 h 733"/>
                <a:gd name="T16" fmla="*/ 448 w 666"/>
                <a:gd name="T17" fmla="*/ 465 h 733"/>
                <a:gd name="T18" fmla="*/ 358 w 666"/>
                <a:gd name="T19" fmla="*/ 389 h 733"/>
                <a:gd name="T20" fmla="*/ 587 w 666"/>
                <a:gd name="T21" fmla="*/ 263 h 733"/>
                <a:gd name="T22" fmla="*/ 585 w 666"/>
                <a:gd name="T23" fmla="*/ 222 h 733"/>
                <a:gd name="T24" fmla="*/ 554 w 666"/>
                <a:gd name="T25" fmla="*/ 202 h 733"/>
                <a:gd name="T26" fmla="*/ 522 w 666"/>
                <a:gd name="T27" fmla="*/ 150 h 733"/>
                <a:gd name="T28" fmla="*/ 383 w 666"/>
                <a:gd name="T29" fmla="*/ 103 h 733"/>
                <a:gd name="T30" fmla="*/ 347 w 666"/>
                <a:gd name="T31" fmla="*/ 82 h 733"/>
                <a:gd name="T32" fmla="*/ 177 w 666"/>
                <a:gd name="T33" fmla="*/ 65 h 733"/>
                <a:gd name="T34" fmla="*/ 345 w 666"/>
                <a:gd name="T35" fmla="*/ 62 h 733"/>
                <a:gd name="T36" fmla="*/ 341 w 666"/>
                <a:gd name="T37" fmla="*/ 21 h 733"/>
                <a:gd name="T38" fmla="*/ 260 w 666"/>
                <a:gd name="T39" fmla="*/ 18 h 733"/>
                <a:gd name="T40" fmla="*/ 344 w 666"/>
                <a:gd name="T41" fmla="*/ 18 h 733"/>
                <a:gd name="T42" fmla="*/ 434 w 666"/>
                <a:gd name="T43" fmla="*/ 27 h 733"/>
                <a:gd name="T44" fmla="*/ 459 w 666"/>
                <a:gd name="T45" fmla="*/ 65 h 733"/>
                <a:gd name="T46" fmla="*/ 483 w 666"/>
                <a:gd name="T47" fmla="*/ 125 h 733"/>
                <a:gd name="T48" fmla="*/ 519 w 666"/>
                <a:gd name="T49" fmla="*/ 153 h 733"/>
                <a:gd name="T50" fmla="*/ 544 w 666"/>
                <a:gd name="T51" fmla="*/ 185 h 733"/>
                <a:gd name="T52" fmla="*/ 579 w 666"/>
                <a:gd name="T53" fmla="*/ 229 h 733"/>
                <a:gd name="T54" fmla="*/ 576 w 666"/>
                <a:gd name="T55" fmla="*/ 328 h 733"/>
                <a:gd name="T56" fmla="*/ 554 w 666"/>
                <a:gd name="T57" fmla="*/ 363 h 733"/>
                <a:gd name="T58" fmla="*/ 535 w 666"/>
                <a:gd name="T59" fmla="*/ 413 h 733"/>
                <a:gd name="T60" fmla="*/ 484 w 666"/>
                <a:gd name="T61" fmla="*/ 448 h 733"/>
                <a:gd name="T62" fmla="*/ 465 w 666"/>
                <a:gd name="T63" fmla="*/ 432 h 733"/>
                <a:gd name="T64" fmla="*/ 413 w 666"/>
                <a:gd name="T65" fmla="*/ 435 h 733"/>
                <a:gd name="T66" fmla="*/ 382 w 666"/>
                <a:gd name="T67" fmla="*/ 386 h 733"/>
                <a:gd name="T68" fmla="*/ 349 w 666"/>
                <a:gd name="T69" fmla="*/ 383 h 733"/>
                <a:gd name="T70" fmla="*/ 355 w 666"/>
                <a:gd name="T71" fmla="*/ 350 h 733"/>
                <a:gd name="T72" fmla="*/ 322 w 666"/>
                <a:gd name="T73" fmla="*/ 370 h 733"/>
                <a:gd name="T74" fmla="*/ 293 w 666"/>
                <a:gd name="T75" fmla="*/ 334 h 733"/>
                <a:gd name="T76" fmla="*/ 166 w 666"/>
                <a:gd name="T77" fmla="*/ 347 h 733"/>
                <a:gd name="T78" fmla="*/ 76 w 666"/>
                <a:gd name="T79" fmla="*/ 380 h 733"/>
                <a:gd name="T80" fmla="*/ 41 w 666"/>
                <a:gd name="T81" fmla="*/ 341 h 733"/>
                <a:gd name="T82" fmla="*/ 5 w 666"/>
                <a:gd name="T83" fmla="*/ 241 h 733"/>
                <a:gd name="T84" fmla="*/ 14 w 666"/>
                <a:gd name="T85" fmla="*/ 237 h 733"/>
                <a:gd name="T86" fmla="*/ 16 w 666"/>
                <a:gd name="T87" fmla="*/ 175 h 733"/>
                <a:gd name="T88" fmla="*/ 76 w 666"/>
                <a:gd name="T89" fmla="*/ 151 h 733"/>
                <a:gd name="T90" fmla="*/ 136 w 666"/>
                <a:gd name="T91" fmla="*/ 104 h 733"/>
                <a:gd name="T92" fmla="*/ 158 w 666"/>
                <a:gd name="T93" fmla="*/ 99 h 733"/>
                <a:gd name="T94" fmla="*/ 166 w 666"/>
                <a:gd name="T95" fmla="*/ 92 h 733"/>
                <a:gd name="T96" fmla="*/ 174 w 666"/>
                <a:gd name="T97" fmla="*/ 77 h 733"/>
                <a:gd name="T98" fmla="*/ 185 w 666"/>
                <a:gd name="T99" fmla="*/ 63 h 733"/>
                <a:gd name="T100" fmla="*/ 200 w 666"/>
                <a:gd name="T101" fmla="*/ 57 h 733"/>
                <a:gd name="T102" fmla="*/ 224 w 666"/>
                <a:gd name="T103" fmla="*/ 70 h 733"/>
                <a:gd name="T104" fmla="*/ 241 w 666"/>
                <a:gd name="T105" fmla="*/ 66 h 733"/>
                <a:gd name="T106" fmla="*/ 260 w 666"/>
                <a:gd name="T107" fmla="*/ 36 h 733"/>
                <a:gd name="T108" fmla="*/ 286 w 666"/>
                <a:gd name="T109" fmla="*/ 27 h 733"/>
                <a:gd name="T110" fmla="*/ 298 w 666"/>
                <a:gd name="T111" fmla="*/ 25 h 733"/>
                <a:gd name="T112" fmla="*/ 333 w 666"/>
                <a:gd name="T113" fmla="*/ 30 h 733"/>
                <a:gd name="T114" fmla="*/ 333 w 666"/>
                <a:gd name="T115" fmla="*/ 55 h 733"/>
                <a:gd name="T116" fmla="*/ 350 w 666"/>
                <a:gd name="T117" fmla="*/ 87 h 733"/>
                <a:gd name="T118" fmla="*/ 412 w 666"/>
                <a:gd name="T119" fmla="*/ 88 h 733"/>
                <a:gd name="T120" fmla="*/ 418 w 666"/>
                <a:gd name="T121" fmla="*/ 29 h 733"/>
                <a:gd name="T122" fmla="*/ 421 w 666"/>
                <a:gd name="T123" fmla="*/ 2 h 7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6" h="733">
                  <a:moveTo>
                    <a:pt x="666" y="728"/>
                  </a:moveTo>
                  <a:lnTo>
                    <a:pt x="666" y="730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6" y="728"/>
                  </a:lnTo>
                  <a:lnTo>
                    <a:pt x="666" y="728"/>
                  </a:lnTo>
                  <a:close/>
                  <a:moveTo>
                    <a:pt x="497" y="519"/>
                  </a:moveTo>
                  <a:lnTo>
                    <a:pt x="497" y="519"/>
                  </a:lnTo>
                  <a:lnTo>
                    <a:pt x="498" y="520"/>
                  </a:lnTo>
                  <a:lnTo>
                    <a:pt x="498" y="522"/>
                  </a:lnTo>
                  <a:lnTo>
                    <a:pt x="497" y="523"/>
                  </a:lnTo>
                  <a:lnTo>
                    <a:pt x="497" y="523"/>
                  </a:lnTo>
                  <a:lnTo>
                    <a:pt x="495" y="523"/>
                  </a:lnTo>
                  <a:lnTo>
                    <a:pt x="494" y="522"/>
                  </a:lnTo>
                  <a:lnTo>
                    <a:pt x="494" y="522"/>
                  </a:lnTo>
                  <a:lnTo>
                    <a:pt x="495" y="522"/>
                  </a:lnTo>
                  <a:lnTo>
                    <a:pt x="495" y="522"/>
                  </a:lnTo>
                  <a:lnTo>
                    <a:pt x="495" y="520"/>
                  </a:lnTo>
                  <a:lnTo>
                    <a:pt x="495" y="520"/>
                  </a:lnTo>
                  <a:lnTo>
                    <a:pt x="497" y="520"/>
                  </a:lnTo>
                  <a:lnTo>
                    <a:pt x="497" y="519"/>
                  </a:lnTo>
                  <a:close/>
                  <a:moveTo>
                    <a:pt x="498" y="515"/>
                  </a:moveTo>
                  <a:lnTo>
                    <a:pt x="498" y="517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7"/>
                  </a:lnTo>
                  <a:lnTo>
                    <a:pt x="497" y="517"/>
                  </a:lnTo>
                  <a:lnTo>
                    <a:pt x="497" y="517"/>
                  </a:lnTo>
                  <a:lnTo>
                    <a:pt x="497" y="515"/>
                  </a:lnTo>
                  <a:lnTo>
                    <a:pt x="498" y="515"/>
                  </a:lnTo>
                  <a:close/>
                  <a:moveTo>
                    <a:pt x="508" y="508"/>
                  </a:moveTo>
                  <a:lnTo>
                    <a:pt x="509" y="508"/>
                  </a:lnTo>
                  <a:lnTo>
                    <a:pt x="509" y="508"/>
                  </a:lnTo>
                  <a:lnTo>
                    <a:pt x="509" y="509"/>
                  </a:lnTo>
                  <a:lnTo>
                    <a:pt x="509" y="509"/>
                  </a:lnTo>
                  <a:lnTo>
                    <a:pt x="508" y="509"/>
                  </a:lnTo>
                  <a:lnTo>
                    <a:pt x="508" y="509"/>
                  </a:lnTo>
                  <a:lnTo>
                    <a:pt x="508" y="508"/>
                  </a:lnTo>
                  <a:lnTo>
                    <a:pt x="508" y="508"/>
                  </a:lnTo>
                  <a:lnTo>
                    <a:pt x="508" y="508"/>
                  </a:lnTo>
                  <a:close/>
                  <a:moveTo>
                    <a:pt x="461" y="474"/>
                  </a:moveTo>
                  <a:lnTo>
                    <a:pt x="461" y="474"/>
                  </a:lnTo>
                  <a:lnTo>
                    <a:pt x="464" y="476"/>
                  </a:lnTo>
                  <a:lnTo>
                    <a:pt x="467" y="476"/>
                  </a:lnTo>
                  <a:lnTo>
                    <a:pt x="467" y="476"/>
                  </a:lnTo>
                  <a:lnTo>
                    <a:pt x="468" y="476"/>
                  </a:lnTo>
                  <a:lnTo>
                    <a:pt x="468" y="476"/>
                  </a:lnTo>
                  <a:lnTo>
                    <a:pt x="470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3" y="479"/>
                  </a:lnTo>
                  <a:lnTo>
                    <a:pt x="475" y="479"/>
                  </a:lnTo>
                  <a:lnTo>
                    <a:pt x="475" y="479"/>
                  </a:lnTo>
                  <a:lnTo>
                    <a:pt x="476" y="481"/>
                  </a:lnTo>
                  <a:lnTo>
                    <a:pt x="479" y="482"/>
                  </a:lnTo>
                  <a:lnTo>
                    <a:pt x="483" y="482"/>
                  </a:lnTo>
                  <a:lnTo>
                    <a:pt x="487" y="482"/>
                  </a:lnTo>
                  <a:lnTo>
                    <a:pt x="487" y="482"/>
                  </a:lnTo>
                  <a:lnTo>
                    <a:pt x="489" y="481"/>
                  </a:lnTo>
                  <a:lnTo>
                    <a:pt x="489" y="481"/>
                  </a:lnTo>
                  <a:lnTo>
                    <a:pt x="490" y="482"/>
                  </a:lnTo>
                  <a:lnTo>
                    <a:pt x="490" y="481"/>
                  </a:lnTo>
                  <a:lnTo>
                    <a:pt x="490" y="481"/>
                  </a:lnTo>
                  <a:lnTo>
                    <a:pt x="492" y="479"/>
                  </a:lnTo>
                  <a:lnTo>
                    <a:pt x="492" y="479"/>
                  </a:lnTo>
                  <a:lnTo>
                    <a:pt x="494" y="479"/>
                  </a:lnTo>
                  <a:lnTo>
                    <a:pt x="495" y="479"/>
                  </a:lnTo>
                  <a:lnTo>
                    <a:pt x="497" y="479"/>
                  </a:lnTo>
                  <a:lnTo>
                    <a:pt x="497" y="479"/>
                  </a:lnTo>
                  <a:lnTo>
                    <a:pt x="498" y="479"/>
                  </a:lnTo>
                  <a:lnTo>
                    <a:pt x="500" y="479"/>
                  </a:lnTo>
                  <a:lnTo>
                    <a:pt x="500" y="479"/>
                  </a:lnTo>
                  <a:lnTo>
                    <a:pt x="502" y="478"/>
                  </a:lnTo>
                  <a:lnTo>
                    <a:pt x="502" y="478"/>
                  </a:lnTo>
                  <a:lnTo>
                    <a:pt x="505" y="478"/>
                  </a:lnTo>
                  <a:lnTo>
                    <a:pt x="505" y="478"/>
                  </a:lnTo>
                  <a:lnTo>
                    <a:pt x="506" y="476"/>
                  </a:lnTo>
                  <a:lnTo>
                    <a:pt x="508" y="476"/>
                  </a:lnTo>
                  <a:lnTo>
                    <a:pt x="511" y="478"/>
                  </a:lnTo>
                  <a:lnTo>
                    <a:pt x="511" y="479"/>
                  </a:lnTo>
                  <a:lnTo>
                    <a:pt x="511" y="482"/>
                  </a:lnTo>
                  <a:lnTo>
                    <a:pt x="511" y="482"/>
                  </a:lnTo>
                  <a:lnTo>
                    <a:pt x="511" y="484"/>
                  </a:lnTo>
                  <a:lnTo>
                    <a:pt x="511" y="485"/>
                  </a:lnTo>
                  <a:lnTo>
                    <a:pt x="511" y="487"/>
                  </a:lnTo>
                  <a:lnTo>
                    <a:pt x="511" y="489"/>
                  </a:lnTo>
                  <a:lnTo>
                    <a:pt x="511" y="490"/>
                  </a:lnTo>
                  <a:lnTo>
                    <a:pt x="511" y="493"/>
                  </a:lnTo>
                  <a:lnTo>
                    <a:pt x="511" y="495"/>
                  </a:lnTo>
                  <a:lnTo>
                    <a:pt x="511" y="496"/>
                  </a:lnTo>
                  <a:lnTo>
                    <a:pt x="511" y="498"/>
                  </a:lnTo>
                  <a:lnTo>
                    <a:pt x="513" y="498"/>
                  </a:lnTo>
                  <a:lnTo>
                    <a:pt x="513" y="498"/>
                  </a:lnTo>
                  <a:lnTo>
                    <a:pt x="513" y="500"/>
                  </a:lnTo>
                  <a:lnTo>
                    <a:pt x="513" y="501"/>
                  </a:lnTo>
                  <a:lnTo>
                    <a:pt x="513" y="501"/>
                  </a:lnTo>
                  <a:lnTo>
                    <a:pt x="511" y="501"/>
                  </a:lnTo>
                  <a:lnTo>
                    <a:pt x="511" y="501"/>
                  </a:lnTo>
                  <a:lnTo>
                    <a:pt x="511" y="500"/>
                  </a:lnTo>
                  <a:lnTo>
                    <a:pt x="511" y="500"/>
                  </a:lnTo>
                  <a:lnTo>
                    <a:pt x="511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11" y="496"/>
                  </a:lnTo>
                  <a:lnTo>
                    <a:pt x="511" y="496"/>
                  </a:lnTo>
                  <a:lnTo>
                    <a:pt x="509" y="496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8" y="500"/>
                  </a:lnTo>
                  <a:lnTo>
                    <a:pt x="508" y="501"/>
                  </a:lnTo>
                  <a:lnTo>
                    <a:pt x="508" y="503"/>
                  </a:lnTo>
                  <a:lnTo>
                    <a:pt x="508" y="504"/>
                  </a:lnTo>
                  <a:lnTo>
                    <a:pt x="506" y="506"/>
                  </a:lnTo>
                  <a:lnTo>
                    <a:pt x="506" y="506"/>
                  </a:lnTo>
                  <a:lnTo>
                    <a:pt x="506" y="508"/>
                  </a:lnTo>
                  <a:lnTo>
                    <a:pt x="506" y="511"/>
                  </a:lnTo>
                  <a:lnTo>
                    <a:pt x="506" y="514"/>
                  </a:lnTo>
                  <a:lnTo>
                    <a:pt x="506" y="517"/>
                  </a:lnTo>
                  <a:lnTo>
                    <a:pt x="506" y="517"/>
                  </a:lnTo>
                  <a:lnTo>
                    <a:pt x="505" y="517"/>
                  </a:lnTo>
                  <a:lnTo>
                    <a:pt x="505" y="519"/>
                  </a:lnTo>
                  <a:lnTo>
                    <a:pt x="503" y="517"/>
                  </a:lnTo>
                  <a:lnTo>
                    <a:pt x="502" y="514"/>
                  </a:lnTo>
                  <a:lnTo>
                    <a:pt x="503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2"/>
                  </a:lnTo>
                  <a:lnTo>
                    <a:pt x="503" y="512"/>
                  </a:lnTo>
                  <a:lnTo>
                    <a:pt x="502" y="511"/>
                  </a:lnTo>
                  <a:lnTo>
                    <a:pt x="500" y="512"/>
                  </a:lnTo>
                  <a:lnTo>
                    <a:pt x="500" y="514"/>
                  </a:lnTo>
                  <a:lnTo>
                    <a:pt x="500" y="514"/>
                  </a:lnTo>
                  <a:lnTo>
                    <a:pt x="500" y="515"/>
                  </a:lnTo>
                  <a:lnTo>
                    <a:pt x="498" y="512"/>
                  </a:lnTo>
                  <a:lnTo>
                    <a:pt x="497" y="511"/>
                  </a:lnTo>
                  <a:lnTo>
                    <a:pt x="497" y="511"/>
                  </a:lnTo>
                  <a:lnTo>
                    <a:pt x="498" y="512"/>
                  </a:lnTo>
                  <a:lnTo>
                    <a:pt x="498" y="514"/>
                  </a:lnTo>
                  <a:lnTo>
                    <a:pt x="497" y="514"/>
                  </a:lnTo>
                  <a:lnTo>
                    <a:pt x="497" y="515"/>
                  </a:lnTo>
                  <a:lnTo>
                    <a:pt x="497" y="515"/>
                  </a:lnTo>
                  <a:lnTo>
                    <a:pt x="497" y="517"/>
                  </a:lnTo>
                  <a:lnTo>
                    <a:pt x="497" y="519"/>
                  </a:lnTo>
                  <a:lnTo>
                    <a:pt x="495" y="519"/>
                  </a:lnTo>
                  <a:lnTo>
                    <a:pt x="492" y="517"/>
                  </a:lnTo>
                  <a:lnTo>
                    <a:pt x="492" y="517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2" y="520"/>
                  </a:lnTo>
                  <a:lnTo>
                    <a:pt x="492" y="523"/>
                  </a:lnTo>
                  <a:lnTo>
                    <a:pt x="490" y="525"/>
                  </a:lnTo>
                  <a:lnTo>
                    <a:pt x="490" y="525"/>
                  </a:lnTo>
                  <a:lnTo>
                    <a:pt x="489" y="525"/>
                  </a:lnTo>
                  <a:lnTo>
                    <a:pt x="486" y="523"/>
                  </a:lnTo>
                  <a:lnTo>
                    <a:pt x="484" y="523"/>
                  </a:lnTo>
                  <a:lnTo>
                    <a:pt x="481" y="523"/>
                  </a:lnTo>
                  <a:lnTo>
                    <a:pt x="479" y="523"/>
                  </a:lnTo>
                  <a:lnTo>
                    <a:pt x="478" y="522"/>
                  </a:lnTo>
                  <a:lnTo>
                    <a:pt x="478" y="522"/>
                  </a:lnTo>
                  <a:lnTo>
                    <a:pt x="478" y="520"/>
                  </a:lnTo>
                  <a:lnTo>
                    <a:pt x="479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79" y="520"/>
                  </a:lnTo>
                  <a:lnTo>
                    <a:pt x="478" y="519"/>
                  </a:lnTo>
                  <a:lnTo>
                    <a:pt x="476" y="519"/>
                  </a:lnTo>
                  <a:lnTo>
                    <a:pt x="475" y="519"/>
                  </a:lnTo>
                  <a:lnTo>
                    <a:pt x="473" y="515"/>
                  </a:lnTo>
                  <a:lnTo>
                    <a:pt x="473" y="514"/>
                  </a:lnTo>
                  <a:lnTo>
                    <a:pt x="472" y="514"/>
                  </a:lnTo>
                  <a:lnTo>
                    <a:pt x="472" y="514"/>
                  </a:lnTo>
                  <a:lnTo>
                    <a:pt x="472" y="512"/>
                  </a:lnTo>
                  <a:lnTo>
                    <a:pt x="468" y="506"/>
                  </a:lnTo>
                  <a:lnTo>
                    <a:pt x="467" y="504"/>
                  </a:lnTo>
                  <a:lnTo>
                    <a:pt x="467" y="501"/>
                  </a:lnTo>
                  <a:lnTo>
                    <a:pt x="470" y="503"/>
                  </a:lnTo>
                  <a:lnTo>
                    <a:pt x="470" y="504"/>
                  </a:lnTo>
                  <a:lnTo>
                    <a:pt x="470" y="506"/>
                  </a:lnTo>
                  <a:lnTo>
                    <a:pt x="472" y="503"/>
                  </a:lnTo>
                  <a:lnTo>
                    <a:pt x="472" y="503"/>
                  </a:lnTo>
                  <a:lnTo>
                    <a:pt x="468" y="501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7" y="500"/>
                  </a:lnTo>
                  <a:lnTo>
                    <a:pt x="467" y="498"/>
                  </a:lnTo>
                  <a:lnTo>
                    <a:pt x="467" y="496"/>
                  </a:lnTo>
                  <a:lnTo>
                    <a:pt x="465" y="493"/>
                  </a:lnTo>
                  <a:lnTo>
                    <a:pt x="462" y="490"/>
                  </a:lnTo>
                  <a:lnTo>
                    <a:pt x="461" y="487"/>
                  </a:lnTo>
                  <a:lnTo>
                    <a:pt x="461" y="485"/>
                  </a:lnTo>
                  <a:lnTo>
                    <a:pt x="461" y="485"/>
                  </a:lnTo>
                  <a:lnTo>
                    <a:pt x="459" y="482"/>
                  </a:lnTo>
                  <a:lnTo>
                    <a:pt x="459" y="481"/>
                  </a:lnTo>
                  <a:lnTo>
                    <a:pt x="459" y="479"/>
                  </a:lnTo>
                  <a:lnTo>
                    <a:pt x="459" y="476"/>
                  </a:lnTo>
                  <a:lnTo>
                    <a:pt x="461" y="474"/>
                  </a:lnTo>
                  <a:close/>
                  <a:moveTo>
                    <a:pt x="509" y="471"/>
                  </a:moveTo>
                  <a:lnTo>
                    <a:pt x="511" y="471"/>
                  </a:lnTo>
                  <a:lnTo>
                    <a:pt x="511" y="471"/>
                  </a:lnTo>
                  <a:lnTo>
                    <a:pt x="509" y="473"/>
                  </a:lnTo>
                  <a:lnTo>
                    <a:pt x="509" y="471"/>
                  </a:lnTo>
                  <a:lnTo>
                    <a:pt x="509" y="471"/>
                  </a:lnTo>
                  <a:lnTo>
                    <a:pt x="509" y="471"/>
                  </a:lnTo>
                  <a:close/>
                  <a:moveTo>
                    <a:pt x="461" y="470"/>
                  </a:moveTo>
                  <a:lnTo>
                    <a:pt x="461" y="470"/>
                  </a:lnTo>
                  <a:lnTo>
                    <a:pt x="461" y="471"/>
                  </a:lnTo>
                  <a:lnTo>
                    <a:pt x="461" y="473"/>
                  </a:lnTo>
                  <a:lnTo>
                    <a:pt x="459" y="471"/>
                  </a:lnTo>
                  <a:lnTo>
                    <a:pt x="461" y="470"/>
                  </a:lnTo>
                  <a:lnTo>
                    <a:pt x="461" y="470"/>
                  </a:lnTo>
                  <a:close/>
                  <a:moveTo>
                    <a:pt x="513" y="468"/>
                  </a:moveTo>
                  <a:lnTo>
                    <a:pt x="513" y="468"/>
                  </a:lnTo>
                  <a:lnTo>
                    <a:pt x="514" y="470"/>
                  </a:lnTo>
                  <a:lnTo>
                    <a:pt x="513" y="471"/>
                  </a:lnTo>
                  <a:lnTo>
                    <a:pt x="513" y="471"/>
                  </a:lnTo>
                  <a:lnTo>
                    <a:pt x="513" y="470"/>
                  </a:lnTo>
                  <a:lnTo>
                    <a:pt x="511" y="470"/>
                  </a:lnTo>
                  <a:lnTo>
                    <a:pt x="509" y="470"/>
                  </a:lnTo>
                  <a:lnTo>
                    <a:pt x="508" y="470"/>
                  </a:lnTo>
                  <a:lnTo>
                    <a:pt x="508" y="470"/>
                  </a:lnTo>
                  <a:lnTo>
                    <a:pt x="508" y="468"/>
                  </a:lnTo>
                  <a:lnTo>
                    <a:pt x="509" y="468"/>
                  </a:lnTo>
                  <a:lnTo>
                    <a:pt x="513" y="468"/>
                  </a:lnTo>
                  <a:close/>
                  <a:moveTo>
                    <a:pt x="506" y="457"/>
                  </a:moveTo>
                  <a:lnTo>
                    <a:pt x="508" y="459"/>
                  </a:lnTo>
                  <a:lnTo>
                    <a:pt x="509" y="462"/>
                  </a:lnTo>
                  <a:lnTo>
                    <a:pt x="511" y="462"/>
                  </a:lnTo>
                  <a:lnTo>
                    <a:pt x="511" y="462"/>
                  </a:lnTo>
                  <a:lnTo>
                    <a:pt x="511" y="463"/>
                  </a:lnTo>
                  <a:lnTo>
                    <a:pt x="511" y="463"/>
                  </a:lnTo>
                  <a:lnTo>
                    <a:pt x="513" y="465"/>
                  </a:lnTo>
                  <a:lnTo>
                    <a:pt x="511" y="465"/>
                  </a:lnTo>
                  <a:lnTo>
                    <a:pt x="511" y="465"/>
                  </a:lnTo>
                  <a:lnTo>
                    <a:pt x="511" y="467"/>
                  </a:lnTo>
                  <a:lnTo>
                    <a:pt x="509" y="467"/>
                  </a:lnTo>
                  <a:lnTo>
                    <a:pt x="508" y="467"/>
                  </a:lnTo>
                  <a:lnTo>
                    <a:pt x="508" y="467"/>
                  </a:lnTo>
                  <a:lnTo>
                    <a:pt x="508" y="465"/>
                  </a:lnTo>
                  <a:lnTo>
                    <a:pt x="506" y="463"/>
                  </a:lnTo>
                  <a:lnTo>
                    <a:pt x="506" y="462"/>
                  </a:lnTo>
                  <a:lnTo>
                    <a:pt x="505" y="460"/>
                  </a:lnTo>
                  <a:lnTo>
                    <a:pt x="505" y="460"/>
                  </a:lnTo>
                  <a:lnTo>
                    <a:pt x="503" y="460"/>
                  </a:lnTo>
                  <a:lnTo>
                    <a:pt x="505" y="460"/>
                  </a:lnTo>
                  <a:lnTo>
                    <a:pt x="506" y="457"/>
                  </a:lnTo>
                  <a:close/>
                  <a:moveTo>
                    <a:pt x="449" y="456"/>
                  </a:moveTo>
                  <a:lnTo>
                    <a:pt x="451" y="457"/>
                  </a:lnTo>
                  <a:lnTo>
                    <a:pt x="451" y="459"/>
                  </a:lnTo>
                  <a:lnTo>
                    <a:pt x="451" y="460"/>
                  </a:lnTo>
                  <a:lnTo>
                    <a:pt x="451" y="462"/>
                  </a:lnTo>
                  <a:lnTo>
                    <a:pt x="451" y="463"/>
                  </a:lnTo>
                  <a:lnTo>
                    <a:pt x="449" y="463"/>
                  </a:lnTo>
                  <a:lnTo>
                    <a:pt x="448" y="465"/>
                  </a:lnTo>
                  <a:lnTo>
                    <a:pt x="448" y="465"/>
                  </a:lnTo>
                  <a:lnTo>
                    <a:pt x="448" y="463"/>
                  </a:lnTo>
                  <a:lnTo>
                    <a:pt x="448" y="462"/>
                  </a:lnTo>
                  <a:lnTo>
                    <a:pt x="446" y="460"/>
                  </a:lnTo>
                  <a:lnTo>
                    <a:pt x="448" y="460"/>
                  </a:lnTo>
                  <a:lnTo>
                    <a:pt x="448" y="459"/>
                  </a:lnTo>
                  <a:lnTo>
                    <a:pt x="448" y="457"/>
                  </a:lnTo>
                  <a:lnTo>
                    <a:pt x="448" y="457"/>
                  </a:lnTo>
                  <a:lnTo>
                    <a:pt x="448" y="456"/>
                  </a:lnTo>
                  <a:lnTo>
                    <a:pt x="449" y="456"/>
                  </a:lnTo>
                  <a:close/>
                  <a:moveTo>
                    <a:pt x="467" y="437"/>
                  </a:moveTo>
                  <a:lnTo>
                    <a:pt x="468" y="437"/>
                  </a:lnTo>
                  <a:lnTo>
                    <a:pt x="468" y="437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5" y="438"/>
                  </a:lnTo>
                  <a:lnTo>
                    <a:pt x="467" y="437"/>
                  </a:lnTo>
                  <a:close/>
                  <a:moveTo>
                    <a:pt x="470" y="433"/>
                  </a:moveTo>
                  <a:lnTo>
                    <a:pt x="472" y="435"/>
                  </a:lnTo>
                  <a:lnTo>
                    <a:pt x="468" y="437"/>
                  </a:lnTo>
                  <a:lnTo>
                    <a:pt x="468" y="435"/>
                  </a:lnTo>
                  <a:lnTo>
                    <a:pt x="468" y="435"/>
                  </a:lnTo>
                  <a:lnTo>
                    <a:pt x="468" y="433"/>
                  </a:lnTo>
                  <a:lnTo>
                    <a:pt x="470" y="433"/>
                  </a:lnTo>
                  <a:close/>
                  <a:moveTo>
                    <a:pt x="353" y="389"/>
                  </a:moveTo>
                  <a:lnTo>
                    <a:pt x="356" y="389"/>
                  </a:lnTo>
                  <a:lnTo>
                    <a:pt x="356" y="389"/>
                  </a:lnTo>
                  <a:lnTo>
                    <a:pt x="358" y="389"/>
                  </a:lnTo>
                  <a:lnTo>
                    <a:pt x="356" y="391"/>
                  </a:lnTo>
                  <a:lnTo>
                    <a:pt x="356" y="391"/>
                  </a:lnTo>
                  <a:lnTo>
                    <a:pt x="360" y="392"/>
                  </a:lnTo>
                  <a:lnTo>
                    <a:pt x="361" y="391"/>
                  </a:lnTo>
                  <a:lnTo>
                    <a:pt x="363" y="391"/>
                  </a:lnTo>
                  <a:lnTo>
                    <a:pt x="364" y="392"/>
                  </a:lnTo>
                  <a:lnTo>
                    <a:pt x="364" y="394"/>
                  </a:lnTo>
                  <a:lnTo>
                    <a:pt x="363" y="394"/>
                  </a:lnTo>
                  <a:lnTo>
                    <a:pt x="360" y="394"/>
                  </a:lnTo>
                  <a:lnTo>
                    <a:pt x="358" y="394"/>
                  </a:lnTo>
                  <a:lnTo>
                    <a:pt x="356" y="394"/>
                  </a:lnTo>
                  <a:lnTo>
                    <a:pt x="356" y="396"/>
                  </a:lnTo>
                  <a:lnTo>
                    <a:pt x="355" y="397"/>
                  </a:lnTo>
                  <a:lnTo>
                    <a:pt x="353" y="396"/>
                  </a:lnTo>
                  <a:lnTo>
                    <a:pt x="352" y="396"/>
                  </a:lnTo>
                  <a:lnTo>
                    <a:pt x="350" y="396"/>
                  </a:lnTo>
                  <a:lnTo>
                    <a:pt x="349" y="396"/>
                  </a:lnTo>
                  <a:lnTo>
                    <a:pt x="347" y="397"/>
                  </a:lnTo>
                  <a:lnTo>
                    <a:pt x="345" y="396"/>
                  </a:lnTo>
                  <a:lnTo>
                    <a:pt x="342" y="394"/>
                  </a:lnTo>
                  <a:lnTo>
                    <a:pt x="342" y="394"/>
                  </a:lnTo>
                  <a:lnTo>
                    <a:pt x="342" y="392"/>
                  </a:lnTo>
                  <a:lnTo>
                    <a:pt x="342" y="391"/>
                  </a:lnTo>
                  <a:lnTo>
                    <a:pt x="350" y="391"/>
                  </a:lnTo>
                  <a:lnTo>
                    <a:pt x="353" y="389"/>
                  </a:lnTo>
                  <a:close/>
                  <a:moveTo>
                    <a:pt x="585" y="259"/>
                  </a:moveTo>
                  <a:lnTo>
                    <a:pt x="587" y="259"/>
                  </a:lnTo>
                  <a:lnTo>
                    <a:pt x="587" y="259"/>
                  </a:lnTo>
                  <a:lnTo>
                    <a:pt x="587" y="263"/>
                  </a:lnTo>
                  <a:lnTo>
                    <a:pt x="585" y="263"/>
                  </a:lnTo>
                  <a:lnTo>
                    <a:pt x="585" y="263"/>
                  </a:lnTo>
                  <a:lnTo>
                    <a:pt x="585" y="260"/>
                  </a:lnTo>
                  <a:lnTo>
                    <a:pt x="585" y="259"/>
                  </a:lnTo>
                  <a:close/>
                  <a:moveTo>
                    <a:pt x="585" y="252"/>
                  </a:moveTo>
                  <a:lnTo>
                    <a:pt x="587" y="254"/>
                  </a:lnTo>
                  <a:lnTo>
                    <a:pt x="585" y="255"/>
                  </a:lnTo>
                  <a:lnTo>
                    <a:pt x="585" y="257"/>
                  </a:lnTo>
                  <a:lnTo>
                    <a:pt x="585" y="257"/>
                  </a:lnTo>
                  <a:lnTo>
                    <a:pt x="585" y="255"/>
                  </a:lnTo>
                  <a:lnTo>
                    <a:pt x="585" y="254"/>
                  </a:lnTo>
                  <a:lnTo>
                    <a:pt x="585" y="254"/>
                  </a:lnTo>
                  <a:lnTo>
                    <a:pt x="585" y="252"/>
                  </a:lnTo>
                  <a:close/>
                  <a:moveTo>
                    <a:pt x="2" y="230"/>
                  </a:moveTo>
                  <a:lnTo>
                    <a:pt x="3" y="235"/>
                  </a:lnTo>
                  <a:lnTo>
                    <a:pt x="3" y="235"/>
                  </a:lnTo>
                  <a:lnTo>
                    <a:pt x="3" y="237"/>
                  </a:lnTo>
                  <a:lnTo>
                    <a:pt x="3" y="237"/>
                  </a:lnTo>
                  <a:lnTo>
                    <a:pt x="3" y="238"/>
                  </a:lnTo>
                  <a:lnTo>
                    <a:pt x="3" y="23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0" y="230"/>
                  </a:lnTo>
                  <a:lnTo>
                    <a:pt x="2" y="230"/>
                  </a:lnTo>
                  <a:close/>
                  <a:moveTo>
                    <a:pt x="584" y="218"/>
                  </a:moveTo>
                  <a:lnTo>
                    <a:pt x="584" y="218"/>
                  </a:lnTo>
                  <a:lnTo>
                    <a:pt x="584" y="221"/>
                  </a:lnTo>
                  <a:lnTo>
                    <a:pt x="585" y="221"/>
                  </a:lnTo>
                  <a:lnTo>
                    <a:pt x="585" y="222"/>
                  </a:lnTo>
                  <a:lnTo>
                    <a:pt x="582" y="230"/>
                  </a:lnTo>
                  <a:lnTo>
                    <a:pt x="580" y="232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79" y="230"/>
                  </a:lnTo>
                  <a:lnTo>
                    <a:pt x="579" y="229"/>
                  </a:lnTo>
                  <a:lnTo>
                    <a:pt x="580" y="227"/>
                  </a:lnTo>
                  <a:lnTo>
                    <a:pt x="580" y="227"/>
                  </a:lnTo>
                  <a:lnTo>
                    <a:pt x="580" y="224"/>
                  </a:lnTo>
                  <a:lnTo>
                    <a:pt x="582" y="222"/>
                  </a:lnTo>
                  <a:lnTo>
                    <a:pt x="584" y="222"/>
                  </a:lnTo>
                  <a:lnTo>
                    <a:pt x="584" y="221"/>
                  </a:lnTo>
                  <a:lnTo>
                    <a:pt x="582" y="219"/>
                  </a:lnTo>
                  <a:lnTo>
                    <a:pt x="582" y="219"/>
                  </a:lnTo>
                  <a:lnTo>
                    <a:pt x="582" y="218"/>
                  </a:lnTo>
                  <a:lnTo>
                    <a:pt x="582" y="218"/>
                  </a:lnTo>
                  <a:lnTo>
                    <a:pt x="584" y="218"/>
                  </a:lnTo>
                  <a:close/>
                  <a:moveTo>
                    <a:pt x="552" y="199"/>
                  </a:moveTo>
                  <a:lnTo>
                    <a:pt x="552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200"/>
                  </a:lnTo>
                  <a:lnTo>
                    <a:pt x="555" y="202"/>
                  </a:lnTo>
                  <a:lnTo>
                    <a:pt x="555" y="202"/>
                  </a:lnTo>
                  <a:lnTo>
                    <a:pt x="555" y="203"/>
                  </a:lnTo>
                  <a:lnTo>
                    <a:pt x="554" y="203"/>
                  </a:lnTo>
                  <a:lnTo>
                    <a:pt x="554" y="202"/>
                  </a:lnTo>
                  <a:lnTo>
                    <a:pt x="550" y="199"/>
                  </a:lnTo>
                  <a:lnTo>
                    <a:pt x="552" y="199"/>
                  </a:lnTo>
                  <a:close/>
                  <a:moveTo>
                    <a:pt x="543" y="180"/>
                  </a:moveTo>
                  <a:lnTo>
                    <a:pt x="544" y="180"/>
                  </a:lnTo>
                  <a:lnTo>
                    <a:pt x="544" y="181"/>
                  </a:lnTo>
                  <a:lnTo>
                    <a:pt x="544" y="181"/>
                  </a:lnTo>
                  <a:lnTo>
                    <a:pt x="543" y="181"/>
                  </a:lnTo>
                  <a:lnTo>
                    <a:pt x="543" y="181"/>
                  </a:lnTo>
                  <a:lnTo>
                    <a:pt x="543" y="180"/>
                  </a:lnTo>
                  <a:lnTo>
                    <a:pt x="543" y="180"/>
                  </a:lnTo>
                  <a:close/>
                  <a:moveTo>
                    <a:pt x="535" y="177"/>
                  </a:moveTo>
                  <a:lnTo>
                    <a:pt x="535" y="178"/>
                  </a:lnTo>
                  <a:lnTo>
                    <a:pt x="535" y="180"/>
                  </a:lnTo>
                  <a:lnTo>
                    <a:pt x="535" y="180"/>
                  </a:lnTo>
                  <a:lnTo>
                    <a:pt x="535" y="178"/>
                  </a:lnTo>
                  <a:lnTo>
                    <a:pt x="535" y="177"/>
                  </a:lnTo>
                  <a:lnTo>
                    <a:pt x="535" y="177"/>
                  </a:lnTo>
                  <a:close/>
                  <a:moveTo>
                    <a:pt x="36" y="156"/>
                  </a:moveTo>
                  <a:lnTo>
                    <a:pt x="36" y="156"/>
                  </a:lnTo>
                  <a:lnTo>
                    <a:pt x="36" y="158"/>
                  </a:lnTo>
                  <a:lnTo>
                    <a:pt x="36" y="159"/>
                  </a:lnTo>
                  <a:lnTo>
                    <a:pt x="35" y="159"/>
                  </a:lnTo>
                  <a:lnTo>
                    <a:pt x="35" y="158"/>
                  </a:lnTo>
                  <a:lnTo>
                    <a:pt x="35" y="158"/>
                  </a:lnTo>
                  <a:lnTo>
                    <a:pt x="36" y="156"/>
                  </a:lnTo>
                  <a:close/>
                  <a:moveTo>
                    <a:pt x="522" y="148"/>
                  </a:moveTo>
                  <a:lnTo>
                    <a:pt x="522" y="150"/>
                  </a:lnTo>
                  <a:lnTo>
                    <a:pt x="522" y="150"/>
                  </a:lnTo>
                  <a:lnTo>
                    <a:pt x="522" y="150"/>
                  </a:lnTo>
                  <a:lnTo>
                    <a:pt x="522" y="151"/>
                  </a:lnTo>
                  <a:lnTo>
                    <a:pt x="522" y="151"/>
                  </a:lnTo>
                  <a:lnTo>
                    <a:pt x="520" y="150"/>
                  </a:lnTo>
                  <a:lnTo>
                    <a:pt x="522" y="148"/>
                  </a:lnTo>
                  <a:close/>
                  <a:moveTo>
                    <a:pt x="520" y="147"/>
                  </a:move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7"/>
                  </a:lnTo>
                  <a:lnTo>
                    <a:pt x="520" y="147"/>
                  </a:lnTo>
                  <a:close/>
                  <a:moveTo>
                    <a:pt x="483" y="120"/>
                  </a:moveTo>
                  <a:lnTo>
                    <a:pt x="483" y="120"/>
                  </a:lnTo>
                  <a:lnTo>
                    <a:pt x="483" y="122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1" y="123"/>
                  </a:lnTo>
                  <a:lnTo>
                    <a:pt x="481" y="122"/>
                  </a:lnTo>
                  <a:lnTo>
                    <a:pt x="479" y="122"/>
                  </a:lnTo>
                  <a:lnTo>
                    <a:pt x="479" y="120"/>
                  </a:lnTo>
                  <a:lnTo>
                    <a:pt x="481" y="120"/>
                  </a:lnTo>
                  <a:lnTo>
                    <a:pt x="481" y="120"/>
                  </a:lnTo>
                  <a:lnTo>
                    <a:pt x="483" y="120"/>
                  </a:lnTo>
                  <a:close/>
                  <a:moveTo>
                    <a:pt x="385" y="101"/>
                  </a:moveTo>
                  <a:lnTo>
                    <a:pt x="385" y="103"/>
                  </a:lnTo>
                  <a:lnTo>
                    <a:pt x="385" y="103"/>
                  </a:lnTo>
                  <a:lnTo>
                    <a:pt x="383" y="103"/>
                  </a:lnTo>
                  <a:lnTo>
                    <a:pt x="383" y="104"/>
                  </a:lnTo>
                  <a:lnTo>
                    <a:pt x="383" y="103"/>
                  </a:lnTo>
                  <a:lnTo>
                    <a:pt x="383" y="103"/>
                  </a:lnTo>
                  <a:lnTo>
                    <a:pt x="385" y="101"/>
                  </a:lnTo>
                  <a:close/>
                  <a:moveTo>
                    <a:pt x="385" y="93"/>
                  </a:moveTo>
                  <a:lnTo>
                    <a:pt x="386" y="93"/>
                  </a:lnTo>
                  <a:lnTo>
                    <a:pt x="386" y="95"/>
                  </a:lnTo>
                  <a:lnTo>
                    <a:pt x="385" y="95"/>
                  </a:lnTo>
                  <a:lnTo>
                    <a:pt x="385" y="95"/>
                  </a:lnTo>
                  <a:lnTo>
                    <a:pt x="383" y="96"/>
                  </a:lnTo>
                  <a:lnTo>
                    <a:pt x="383" y="96"/>
                  </a:lnTo>
                  <a:lnTo>
                    <a:pt x="382" y="98"/>
                  </a:lnTo>
                  <a:lnTo>
                    <a:pt x="382" y="98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79" y="98"/>
                  </a:lnTo>
                  <a:lnTo>
                    <a:pt x="380" y="96"/>
                  </a:lnTo>
                  <a:lnTo>
                    <a:pt x="380" y="95"/>
                  </a:lnTo>
                  <a:lnTo>
                    <a:pt x="382" y="93"/>
                  </a:lnTo>
                  <a:lnTo>
                    <a:pt x="383" y="93"/>
                  </a:lnTo>
                  <a:lnTo>
                    <a:pt x="385" y="93"/>
                  </a:lnTo>
                  <a:close/>
                  <a:moveTo>
                    <a:pt x="349" y="81"/>
                  </a:moveTo>
                  <a:lnTo>
                    <a:pt x="349" y="82"/>
                  </a:lnTo>
                  <a:lnTo>
                    <a:pt x="349" y="84"/>
                  </a:lnTo>
                  <a:lnTo>
                    <a:pt x="350" y="84"/>
                  </a:lnTo>
                  <a:lnTo>
                    <a:pt x="349" y="84"/>
                  </a:lnTo>
                  <a:lnTo>
                    <a:pt x="349" y="84"/>
                  </a:lnTo>
                  <a:lnTo>
                    <a:pt x="349" y="82"/>
                  </a:lnTo>
                  <a:lnTo>
                    <a:pt x="347" y="82"/>
                  </a:lnTo>
                  <a:lnTo>
                    <a:pt x="347" y="82"/>
                  </a:lnTo>
                  <a:lnTo>
                    <a:pt x="349" y="82"/>
                  </a:lnTo>
                  <a:lnTo>
                    <a:pt x="349" y="81"/>
                  </a:lnTo>
                  <a:close/>
                  <a:moveTo>
                    <a:pt x="342" y="81"/>
                  </a:moveTo>
                  <a:lnTo>
                    <a:pt x="342" y="81"/>
                  </a:lnTo>
                  <a:lnTo>
                    <a:pt x="342" y="82"/>
                  </a:lnTo>
                  <a:lnTo>
                    <a:pt x="341" y="82"/>
                  </a:lnTo>
                  <a:lnTo>
                    <a:pt x="341" y="82"/>
                  </a:lnTo>
                  <a:lnTo>
                    <a:pt x="341" y="81"/>
                  </a:lnTo>
                  <a:lnTo>
                    <a:pt x="341" y="81"/>
                  </a:lnTo>
                  <a:lnTo>
                    <a:pt x="342" y="81"/>
                  </a:lnTo>
                  <a:close/>
                  <a:moveTo>
                    <a:pt x="347" y="79"/>
                  </a:moveTo>
                  <a:lnTo>
                    <a:pt x="347" y="81"/>
                  </a:lnTo>
                  <a:lnTo>
                    <a:pt x="347" y="81"/>
                  </a:lnTo>
                  <a:lnTo>
                    <a:pt x="345" y="82"/>
                  </a:lnTo>
                  <a:lnTo>
                    <a:pt x="345" y="81"/>
                  </a:lnTo>
                  <a:lnTo>
                    <a:pt x="347" y="79"/>
                  </a:lnTo>
                  <a:close/>
                  <a:moveTo>
                    <a:pt x="167" y="76"/>
                  </a:moveTo>
                  <a:lnTo>
                    <a:pt x="169" y="76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9"/>
                  </a:lnTo>
                  <a:lnTo>
                    <a:pt x="167" y="79"/>
                  </a:lnTo>
                  <a:lnTo>
                    <a:pt x="167" y="77"/>
                  </a:lnTo>
                  <a:lnTo>
                    <a:pt x="167" y="77"/>
                  </a:lnTo>
                  <a:lnTo>
                    <a:pt x="167" y="76"/>
                  </a:lnTo>
                  <a:lnTo>
                    <a:pt x="167" y="76"/>
                  </a:lnTo>
                  <a:close/>
                  <a:moveTo>
                    <a:pt x="177" y="65"/>
                  </a:moveTo>
                  <a:lnTo>
                    <a:pt x="178" y="65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77" y="66"/>
                  </a:lnTo>
                  <a:lnTo>
                    <a:pt x="177" y="66"/>
                  </a:lnTo>
                  <a:lnTo>
                    <a:pt x="177" y="65"/>
                  </a:lnTo>
                  <a:lnTo>
                    <a:pt x="177" y="65"/>
                  </a:lnTo>
                  <a:close/>
                  <a:moveTo>
                    <a:pt x="344" y="52"/>
                  </a:moveTo>
                  <a:lnTo>
                    <a:pt x="344" y="52"/>
                  </a:lnTo>
                  <a:lnTo>
                    <a:pt x="344" y="54"/>
                  </a:lnTo>
                  <a:lnTo>
                    <a:pt x="344" y="55"/>
                  </a:lnTo>
                  <a:lnTo>
                    <a:pt x="345" y="55"/>
                  </a:lnTo>
                  <a:lnTo>
                    <a:pt x="345" y="55"/>
                  </a:lnTo>
                  <a:lnTo>
                    <a:pt x="345" y="54"/>
                  </a:lnTo>
                  <a:lnTo>
                    <a:pt x="347" y="54"/>
                  </a:lnTo>
                  <a:lnTo>
                    <a:pt x="347" y="54"/>
                  </a:lnTo>
                  <a:lnTo>
                    <a:pt x="347" y="55"/>
                  </a:lnTo>
                  <a:lnTo>
                    <a:pt x="345" y="55"/>
                  </a:lnTo>
                  <a:lnTo>
                    <a:pt x="345" y="57"/>
                  </a:lnTo>
                  <a:lnTo>
                    <a:pt x="345" y="57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5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2"/>
                  </a:lnTo>
                  <a:lnTo>
                    <a:pt x="347" y="62"/>
                  </a:lnTo>
                  <a:lnTo>
                    <a:pt x="345" y="62"/>
                  </a:lnTo>
                  <a:lnTo>
                    <a:pt x="344" y="62"/>
                  </a:lnTo>
                  <a:lnTo>
                    <a:pt x="341" y="62"/>
                  </a:lnTo>
                  <a:lnTo>
                    <a:pt x="339" y="62"/>
                  </a:lnTo>
                  <a:lnTo>
                    <a:pt x="339" y="60"/>
                  </a:lnTo>
                  <a:lnTo>
                    <a:pt x="339" y="60"/>
                  </a:lnTo>
                  <a:lnTo>
                    <a:pt x="341" y="60"/>
                  </a:lnTo>
                  <a:lnTo>
                    <a:pt x="339" y="57"/>
                  </a:lnTo>
                  <a:lnTo>
                    <a:pt x="339" y="55"/>
                  </a:lnTo>
                  <a:lnTo>
                    <a:pt x="341" y="54"/>
                  </a:lnTo>
                  <a:lnTo>
                    <a:pt x="342" y="54"/>
                  </a:lnTo>
                  <a:lnTo>
                    <a:pt x="344" y="52"/>
                  </a:lnTo>
                  <a:close/>
                  <a:moveTo>
                    <a:pt x="338" y="52"/>
                  </a:moveTo>
                  <a:lnTo>
                    <a:pt x="338" y="54"/>
                  </a:lnTo>
                  <a:lnTo>
                    <a:pt x="338" y="54"/>
                  </a:lnTo>
                  <a:lnTo>
                    <a:pt x="338" y="55"/>
                  </a:lnTo>
                  <a:lnTo>
                    <a:pt x="338" y="55"/>
                  </a:lnTo>
                  <a:lnTo>
                    <a:pt x="336" y="55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8" y="52"/>
                  </a:lnTo>
                  <a:close/>
                  <a:moveTo>
                    <a:pt x="341" y="21"/>
                  </a:moveTo>
                  <a:lnTo>
                    <a:pt x="341" y="21"/>
                  </a:lnTo>
                  <a:lnTo>
                    <a:pt x="339" y="22"/>
                  </a:lnTo>
                  <a:lnTo>
                    <a:pt x="339" y="22"/>
                  </a:lnTo>
                  <a:lnTo>
                    <a:pt x="336" y="24"/>
                  </a:lnTo>
                  <a:lnTo>
                    <a:pt x="338" y="22"/>
                  </a:lnTo>
                  <a:lnTo>
                    <a:pt x="341" y="21"/>
                  </a:lnTo>
                  <a:lnTo>
                    <a:pt x="341" y="21"/>
                  </a:lnTo>
                  <a:close/>
                  <a:moveTo>
                    <a:pt x="251" y="19"/>
                  </a:moveTo>
                  <a:lnTo>
                    <a:pt x="252" y="19"/>
                  </a:lnTo>
                  <a:lnTo>
                    <a:pt x="252" y="21"/>
                  </a:lnTo>
                  <a:lnTo>
                    <a:pt x="252" y="21"/>
                  </a:lnTo>
                  <a:lnTo>
                    <a:pt x="254" y="22"/>
                  </a:lnTo>
                  <a:lnTo>
                    <a:pt x="254" y="24"/>
                  </a:lnTo>
                  <a:lnTo>
                    <a:pt x="256" y="24"/>
                  </a:lnTo>
                  <a:lnTo>
                    <a:pt x="256" y="24"/>
                  </a:lnTo>
                  <a:lnTo>
                    <a:pt x="256" y="25"/>
                  </a:lnTo>
                  <a:lnTo>
                    <a:pt x="256" y="25"/>
                  </a:lnTo>
                  <a:lnTo>
                    <a:pt x="254" y="25"/>
                  </a:lnTo>
                  <a:lnTo>
                    <a:pt x="251" y="25"/>
                  </a:lnTo>
                  <a:lnTo>
                    <a:pt x="249" y="25"/>
                  </a:lnTo>
                  <a:lnTo>
                    <a:pt x="248" y="25"/>
                  </a:lnTo>
                  <a:lnTo>
                    <a:pt x="248" y="25"/>
                  </a:lnTo>
                  <a:lnTo>
                    <a:pt x="248" y="24"/>
                  </a:lnTo>
                  <a:lnTo>
                    <a:pt x="249" y="24"/>
                  </a:lnTo>
                  <a:lnTo>
                    <a:pt x="249" y="24"/>
                  </a:lnTo>
                  <a:lnTo>
                    <a:pt x="249" y="22"/>
                  </a:lnTo>
                  <a:lnTo>
                    <a:pt x="249" y="21"/>
                  </a:lnTo>
                  <a:lnTo>
                    <a:pt x="251" y="19"/>
                  </a:lnTo>
                  <a:lnTo>
                    <a:pt x="251" y="19"/>
                  </a:lnTo>
                  <a:close/>
                  <a:moveTo>
                    <a:pt x="252" y="16"/>
                  </a:moveTo>
                  <a:lnTo>
                    <a:pt x="252" y="16"/>
                  </a:lnTo>
                  <a:lnTo>
                    <a:pt x="254" y="18"/>
                  </a:lnTo>
                  <a:lnTo>
                    <a:pt x="256" y="18"/>
                  </a:lnTo>
                  <a:lnTo>
                    <a:pt x="256" y="19"/>
                  </a:lnTo>
                  <a:lnTo>
                    <a:pt x="257" y="19"/>
                  </a:lnTo>
                  <a:lnTo>
                    <a:pt x="260" y="18"/>
                  </a:lnTo>
                  <a:lnTo>
                    <a:pt x="262" y="19"/>
                  </a:lnTo>
                  <a:lnTo>
                    <a:pt x="262" y="19"/>
                  </a:lnTo>
                  <a:lnTo>
                    <a:pt x="263" y="18"/>
                  </a:lnTo>
                  <a:lnTo>
                    <a:pt x="265" y="18"/>
                  </a:lnTo>
                  <a:lnTo>
                    <a:pt x="265" y="16"/>
                  </a:lnTo>
                  <a:lnTo>
                    <a:pt x="267" y="18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70" y="19"/>
                  </a:lnTo>
                  <a:lnTo>
                    <a:pt x="270" y="21"/>
                  </a:lnTo>
                  <a:lnTo>
                    <a:pt x="268" y="21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5" y="24"/>
                  </a:lnTo>
                  <a:lnTo>
                    <a:pt x="260" y="27"/>
                  </a:lnTo>
                  <a:lnTo>
                    <a:pt x="256" y="24"/>
                  </a:lnTo>
                  <a:lnTo>
                    <a:pt x="254" y="22"/>
                  </a:lnTo>
                  <a:lnTo>
                    <a:pt x="252" y="21"/>
                  </a:lnTo>
                  <a:lnTo>
                    <a:pt x="252" y="18"/>
                  </a:lnTo>
                  <a:lnTo>
                    <a:pt x="252" y="18"/>
                  </a:lnTo>
                  <a:lnTo>
                    <a:pt x="252" y="16"/>
                  </a:lnTo>
                  <a:lnTo>
                    <a:pt x="252" y="16"/>
                  </a:lnTo>
                  <a:close/>
                  <a:moveTo>
                    <a:pt x="345" y="14"/>
                  </a:moveTo>
                  <a:lnTo>
                    <a:pt x="344" y="16"/>
                  </a:lnTo>
                  <a:lnTo>
                    <a:pt x="342" y="19"/>
                  </a:lnTo>
                  <a:lnTo>
                    <a:pt x="341" y="21"/>
                  </a:lnTo>
                  <a:lnTo>
                    <a:pt x="341" y="19"/>
                  </a:lnTo>
                  <a:lnTo>
                    <a:pt x="342" y="19"/>
                  </a:lnTo>
                  <a:lnTo>
                    <a:pt x="344" y="18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4"/>
                  </a:lnTo>
                  <a:lnTo>
                    <a:pt x="345" y="14"/>
                  </a:lnTo>
                  <a:close/>
                  <a:moveTo>
                    <a:pt x="284" y="13"/>
                  </a:moveTo>
                  <a:lnTo>
                    <a:pt x="284" y="14"/>
                  </a:lnTo>
                  <a:lnTo>
                    <a:pt x="284" y="16"/>
                  </a:lnTo>
                  <a:lnTo>
                    <a:pt x="286" y="16"/>
                  </a:lnTo>
                  <a:lnTo>
                    <a:pt x="284" y="18"/>
                  </a:lnTo>
                  <a:lnTo>
                    <a:pt x="284" y="19"/>
                  </a:lnTo>
                  <a:lnTo>
                    <a:pt x="282" y="16"/>
                  </a:lnTo>
                  <a:lnTo>
                    <a:pt x="284" y="16"/>
                  </a:lnTo>
                  <a:lnTo>
                    <a:pt x="282" y="14"/>
                  </a:lnTo>
                  <a:lnTo>
                    <a:pt x="284" y="14"/>
                  </a:lnTo>
                  <a:lnTo>
                    <a:pt x="284" y="13"/>
                  </a:lnTo>
                  <a:close/>
                  <a:moveTo>
                    <a:pt x="427" y="10"/>
                  </a:moveTo>
                  <a:lnTo>
                    <a:pt x="429" y="10"/>
                  </a:lnTo>
                  <a:lnTo>
                    <a:pt x="429" y="10"/>
                  </a:lnTo>
                  <a:lnTo>
                    <a:pt x="429" y="11"/>
                  </a:lnTo>
                  <a:lnTo>
                    <a:pt x="429" y="11"/>
                  </a:lnTo>
                  <a:lnTo>
                    <a:pt x="431" y="14"/>
                  </a:lnTo>
                  <a:lnTo>
                    <a:pt x="432" y="16"/>
                  </a:lnTo>
                  <a:lnTo>
                    <a:pt x="432" y="18"/>
                  </a:lnTo>
                  <a:lnTo>
                    <a:pt x="432" y="18"/>
                  </a:lnTo>
                  <a:lnTo>
                    <a:pt x="432" y="21"/>
                  </a:lnTo>
                  <a:lnTo>
                    <a:pt x="432" y="22"/>
                  </a:lnTo>
                  <a:lnTo>
                    <a:pt x="434" y="25"/>
                  </a:lnTo>
                  <a:lnTo>
                    <a:pt x="434" y="27"/>
                  </a:lnTo>
                  <a:lnTo>
                    <a:pt x="435" y="27"/>
                  </a:lnTo>
                  <a:lnTo>
                    <a:pt x="435" y="27"/>
                  </a:lnTo>
                  <a:lnTo>
                    <a:pt x="437" y="27"/>
                  </a:lnTo>
                  <a:lnTo>
                    <a:pt x="437" y="30"/>
                  </a:lnTo>
                  <a:lnTo>
                    <a:pt x="437" y="30"/>
                  </a:lnTo>
                  <a:lnTo>
                    <a:pt x="437" y="32"/>
                  </a:lnTo>
                  <a:lnTo>
                    <a:pt x="437" y="33"/>
                  </a:lnTo>
                  <a:lnTo>
                    <a:pt x="438" y="33"/>
                  </a:lnTo>
                  <a:lnTo>
                    <a:pt x="438" y="35"/>
                  </a:lnTo>
                  <a:lnTo>
                    <a:pt x="438" y="35"/>
                  </a:lnTo>
                  <a:lnTo>
                    <a:pt x="440" y="38"/>
                  </a:lnTo>
                  <a:lnTo>
                    <a:pt x="440" y="40"/>
                  </a:lnTo>
                  <a:lnTo>
                    <a:pt x="442" y="41"/>
                  </a:lnTo>
                  <a:lnTo>
                    <a:pt x="442" y="44"/>
                  </a:lnTo>
                  <a:lnTo>
                    <a:pt x="443" y="47"/>
                  </a:lnTo>
                  <a:lnTo>
                    <a:pt x="443" y="49"/>
                  </a:lnTo>
                  <a:lnTo>
                    <a:pt x="443" y="54"/>
                  </a:lnTo>
                  <a:lnTo>
                    <a:pt x="443" y="55"/>
                  </a:lnTo>
                  <a:lnTo>
                    <a:pt x="445" y="57"/>
                  </a:lnTo>
                  <a:lnTo>
                    <a:pt x="445" y="60"/>
                  </a:lnTo>
                  <a:lnTo>
                    <a:pt x="446" y="63"/>
                  </a:lnTo>
                  <a:lnTo>
                    <a:pt x="446" y="63"/>
                  </a:lnTo>
                  <a:lnTo>
                    <a:pt x="449" y="65"/>
                  </a:lnTo>
                  <a:lnTo>
                    <a:pt x="451" y="63"/>
                  </a:lnTo>
                  <a:lnTo>
                    <a:pt x="453" y="62"/>
                  </a:lnTo>
                  <a:lnTo>
                    <a:pt x="454" y="62"/>
                  </a:lnTo>
                  <a:lnTo>
                    <a:pt x="456" y="62"/>
                  </a:lnTo>
                  <a:lnTo>
                    <a:pt x="457" y="63"/>
                  </a:lnTo>
                  <a:lnTo>
                    <a:pt x="459" y="65"/>
                  </a:lnTo>
                  <a:lnTo>
                    <a:pt x="462" y="68"/>
                  </a:lnTo>
                  <a:lnTo>
                    <a:pt x="465" y="70"/>
                  </a:lnTo>
                  <a:lnTo>
                    <a:pt x="467" y="70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7" y="74"/>
                  </a:lnTo>
                  <a:lnTo>
                    <a:pt x="468" y="76"/>
                  </a:lnTo>
                  <a:lnTo>
                    <a:pt x="468" y="77"/>
                  </a:lnTo>
                  <a:lnTo>
                    <a:pt x="468" y="79"/>
                  </a:lnTo>
                  <a:lnTo>
                    <a:pt x="468" y="82"/>
                  </a:lnTo>
                  <a:lnTo>
                    <a:pt x="470" y="85"/>
                  </a:lnTo>
                  <a:lnTo>
                    <a:pt x="470" y="88"/>
                  </a:lnTo>
                  <a:lnTo>
                    <a:pt x="470" y="90"/>
                  </a:lnTo>
                  <a:lnTo>
                    <a:pt x="470" y="92"/>
                  </a:lnTo>
                  <a:lnTo>
                    <a:pt x="470" y="93"/>
                  </a:lnTo>
                  <a:lnTo>
                    <a:pt x="472" y="95"/>
                  </a:lnTo>
                  <a:lnTo>
                    <a:pt x="472" y="96"/>
                  </a:lnTo>
                  <a:lnTo>
                    <a:pt x="473" y="98"/>
                  </a:lnTo>
                  <a:lnTo>
                    <a:pt x="475" y="99"/>
                  </a:lnTo>
                  <a:lnTo>
                    <a:pt x="476" y="101"/>
                  </a:lnTo>
                  <a:lnTo>
                    <a:pt x="476" y="101"/>
                  </a:lnTo>
                  <a:lnTo>
                    <a:pt x="476" y="103"/>
                  </a:lnTo>
                  <a:lnTo>
                    <a:pt x="479" y="107"/>
                  </a:lnTo>
                  <a:lnTo>
                    <a:pt x="479" y="110"/>
                  </a:lnTo>
                  <a:lnTo>
                    <a:pt x="479" y="117"/>
                  </a:lnTo>
                  <a:lnTo>
                    <a:pt x="478" y="118"/>
                  </a:lnTo>
                  <a:lnTo>
                    <a:pt x="479" y="120"/>
                  </a:lnTo>
                  <a:lnTo>
                    <a:pt x="481" y="125"/>
                  </a:lnTo>
                  <a:lnTo>
                    <a:pt x="483" y="125"/>
                  </a:lnTo>
                  <a:lnTo>
                    <a:pt x="483" y="126"/>
                  </a:lnTo>
                  <a:lnTo>
                    <a:pt x="483" y="129"/>
                  </a:lnTo>
                  <a:lnTo>
                    <a:pt x="484" y="131"/>
                  </a:lnTo>
                  <a:lnTo>
                    <a:pt x="486" y="133"/>
                  </a:lnTo>
                  <a:lnTo>
                    <a:pt x="487" y="134"/>
                  </a:lnTo>
                  <a:lnTo>
                    <a:pt x="489" y="134"/>
                  </a:lnTo>
                  <a:lnTo>
                    <a:pt x="490" y="134"/>
                  </a:lnTo>
                  <a:lnTo>
                    <a:pt x="492" y="136"/>
                  </a:lnTo>
                  <a:lnTo>
                    <a:pt x="494" y="136"/>
                  </a:lnTo>
                  <a:lnTo>
                    <a:pt x="495" y="137"/>
                  </a:lnTo>
                  <a:lnTo>
                    <a:pt x="497" y="137"/>
                  </a:lnTo>
                  <a:lnTo>
                    <a:pt x="498" y="137"/>
                  </a:lnTo>
                  <a:lnTo>
                    <a:pt x="498" y="137"/>
                  </a:lnTo>
                  <a:lnTo>
                    <a:pt x="500" y="137"/>
                  </a:lnTo>
                  <a:lnTo>
                    <a:pt x="500" y="139"/>
                  </a:lnTo>
                  <a:lnTo>
                    <a:pt x="502" y="140"/>
                  </a:lnTo>
                  <a:lnTo>
                    <a:pt x="503" y="142"/>
                  </a:lnTo>
                  <a:lnTo>
                    <a:pt x="505" y="144"/>
                  </a:lnTo>
                  <a:lnTo>
                    <a:pt x="506" y="144"/>
                  </a:lnTo>
                  <a:lnTo>
                    <a:pt x="508" y="145"/>
                  </a:lnTo>
                  <a:lnTo>
                    <a:pt x="508" y="145"/>
                  </a:lnTo>
                  <a:lnTo>
                    <a:pt x="509" y="145"/>
                  </a:lnTo>
                  <a:lnTo>
                    <a:pt x="513" y="147"/>
                  </a:lnTo>
                  <a:lnTo>
                    <a:pt x="514" y="148"/>
                  </a:lnTo>
                  <a:lnTo>
                    <a:pt x="516" y="148"/>
                  </a:lnTo>
                  <a:lnTo>
                    <a:pt x="519" y="150"/>
                  </a:lnTo>
                  <a:lnTo>
                    <a:pt x="519" y="151"/>
                  </a:lnTo>
                  <a:lnTo>
                    <a:pt x="520" y="153"/>
                  </a:lnTo>
                  <a:lnTo>
                    <a:pt x="519" y="153"/>
                  </a:lnTo>
                  <a:lnTo>
                    <a:pt x="517" y="153"/>
                  </a:lnTo>
                  <a:lnTo>
                    <a:pt x="517" y="155"/>
                  </a:lnTo>
                  <a:lnTo>
                    <a:pt x="519" y="158"/>
                  </a:lnTo>
                  <a:lnTo>
                    <a:pt x="520" y="159"/>
                  </a:lnTo>
                  <a:lnTo>
                    <a:pt x="522" y="161"/>
                  </a:lnTo>
                  <a:lnTo>
                    <a:pt x="525" y="162"/>
                  </a:lnTo>
                  <a:lnTo>
                    <a:pt x="525" y="166"/>
                  </a:lnTo>
                  <a:lnTo>
                    <a:pt x="525" y="166"/>
                  </a:lnTo>
                  <a:lnTo>
                    <a:pt x="527" y="169"/>
                  </a:lnTo>
                  <a:lnTo>
                    <a:pt x="528" y="170"/>
                  </a:lnTo>
                  <a:lnTo>
                    <a:pt x="528" y="172"/>
                  </a:lnTo>
                  <a:lnTo>
                    <a:pt x="530" y="177"/>
                  </a:lnTo>
                  <a:lnTo>
                    <a:pt x="530" y="180"/>
                  </a:lnTo>
                  <a:lnTo>
                    <a:pt x="531" y="181"/>
                  </a:lnTo>
                  <a:lnTo>
                    <a:pt x="531" y="183"/>
                  </a:lnTo>
                  <a:lnTo>
                    <a:pt x="533" y="183"/>
                  </a:lnTo>
                  <a:lnTo>
                    <a:pt x="533" y="181"/>
                  </a:lnTo>
                  <a:lnTo>
                    <a:pt x="535" y="185"/>
                  </a:lnTo>
                  <a:lnTo>
                    <a:pt x="536" y="185"/>
                  </a:lnTo>
                  <a:lnTo>
                    <a:pt x="536" y="185"/>
                  </a:lnTo>
                  <a:lnTo>
                    <a:pt x="535" y="181"/>
                  </a:lnTo>
                  <a:lnTo>
                    <a:pt x="536" y="178"/>
                  </a:lnTo>
                  <a:lnTo>
                    <a:pt x="536" y="178"/>
                  </a:lnTo>
                  <a:lnTo>
                    <a:pt x="538" y="178"/>
                  </a:lnTo>
                  <a:lnTo>
                    <a:pt x="538" y="180"/>
                  </a:lnTo>
                  <a:lnTo>
                    <a:pt x="539" y="181"/>
                  </a:lnTo>
                  <a:lnTo>
                    <a:pt x="543" y="183"/>
                  </a:lnTo>
                  <a:lnTo>
                    <a:pt x="544" y="185"/>
                  </a:lnTo>
                  <a:lnTo>
                    <a:pt x="544" y="185"/>
                  </a:lnTo>
                  <a:lnTo>
                    <a:pt x="544" y="183"/>
                  </a:lnTo>
                  <a:lnTo>
                    <a:pt x="544" y="181"/>
                  </a:lnTo>
                  <a:lnTo>
                    <a:pt x="546" y="181"/>
                  </a:lnTo>
                  <a:lnTo>
                    <a:pt x="546" y="183"/>
                  </a:lnTo>
                  <a:lnTo>
                    <a:pt x="547" y="185"/>
                  </a:lnTo>
                  <a:lnTo>
                    <a:pt x="547" y="189"/>
                  </a:lnTo>
                  <a:lnTo>
                    <a:pt x="547" y="194"/>
                  </a:lnTo>
                  <a:lnTo>
                    <a:pt x="549" y="199"/>
                  </a:lnTo>
                  <a:lnTo>
                    <a:pt x="549" y="199"/>
                  </a:lnTo>
                  <a:lnTo>
                    <a:pt x="550" y="200"/>
                  </a:lnTo>
                  <a:lnTo>
                    <a:pt x="552" y="202"/>
                  </a:lnTo>
                  <a:lnTo>
                    <a:pt x="554" y="203"/>
                  </a:lnTo>
                  <a:lnTo>
                    <a:pt x="554" y="203"/>
                  </a:lnTo>
                  <a:lnTo>
                    <a:pt x="558" y="207"/>
                  </a:lnTo>
                  <a:lnTo>
                    <a:pt x="558" y="207"/>
                  </a:lnTo>
                  <a:lnTo>
                    <a:pt x="560" y="207"/>
                  </a:lnTo>
                  <a:lnTo>
                    <a:pt x="563" y="208"/>
                  </a:lnTo>
                  <a:lnTo>
                    <a:pt x="563" y="210"/>
                  </a:lnTo>
                  <a:lnTo>
                    <a:pt x="566" y="214"/>
                  </a:lnTo>
                  <a:lnTo>
                    <a:pt x="566" y="216"/>
                  </a:lnTo>
                  <a:lnTo>
                    <a:pt x="569" y="218"/>
                  </a:lnTo>
                  <a:lnTo>
                    <a:pt x="571" y="218"/>
                  </a:lnTo>
                  <a:lnTo>
                    <a:pt x="571" y="219"/>
                  </a:lnTo>
                  <a:lnTo>
                    <a:pt x="572" y="221"/>
                  </a:lnTo>
                  <a:lnTo>
                    <a:pt x="572" y="221"/>
                  </a:lnTo>
                  <a:lnTo>
                    <a:pt x="572" y="222"/>
                  </a:lnTo>
                  <a:lnTo>
                    <a:pt x="574" y="225"/>
                  </a:lnTo>
                  <a:lnTo>
                    <a:pt x="577" y="225"/>
                  </a:lnTo>
                  <a:lnTo>
                    <a:pt x="579" y="229"/>
                  </a:lnTo>
                  <a:lnTo>
                    <a:pt x="579" y="232"/>
                  </a:lnTo>
                  <a:lnTo>
                    <a:pt x="579" y="235"/>
                  </a:lnTo>
                  <a:lnTo>
                    <a:pt x="580" y="235"/>
                  </a:lnTo>
                  <a:lnTo>
                    <a:pt x="582" y="237"/>
                  </a:lnTo>
                  <a:lnTo>
                    <a:pt x="582" y="237"/>
                  </a:lnTo>
                  <a:lnTo>
                    <a:pt x="580" y="241"/>
                  </a:lnTo>
                  <a:lnTo>
                    <a:pt x="582" y="252"/>
                  </a:lnTo>
                  <a:lnTo>
                    <a:pt x="582" y="255"/>
                  </a:lnTo>
                  <a:lnTo>
                    <a:pt x="582" y="259"/>
                  </a:lnTo>
                  <a:lnTo>
                    <a:pt x="585" y="265"/>
                  </a:lnTo>
                  <a:lnTo>
                    <a:pt x="585" y="266"/>
                  </a:lnTo>
                  <a:lnTo>
                    <a:pt x="587" y="268"/>
                  </a:lnTo>
                  <a:lnTo>
                    <a:pt x="588" y="271"/>
                  </a:lnTo>
                  <a:lnTo>
                    <a:pt x="588" y="276"/>
                  </a:lnTo>
                  <a:lnTo>
                    <a:pt x="588" y="279"/>
                  </a:lnTo>
                  <a:lnTo>
                    <a:pt x="588" y="281"/>
                  </a:lnTo>
                  <a:lnTo>
                    <a:pt x="587" y="284"/>
                  </a:lnTo>
                  <a:lnTo>
                    <a:pt x="585" y="289"/>
                  </a:lnTo>
                  <a:lnTo>
                    <a:pt x="585" y="292"/>
                  </a:lnTo>
                  <a:lnTo>
                    <a:pt x="584" y="298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0" y="307"/>
                  </a:lnTo>
                  <a:lnTo>
                    <a:pt x="580" y="311"/>
                  </a:lnTo>
                  <a:lnTo>
                    <a:pt x="580" y="314"/>
                  </a:lnTo>
                  <a:lnTo>
                    <a:pt x="580" y="317"/>
                  </a:lnTo>
                  <a:lnTo>
                    <a:pt x="579" y="318"/>
                  </a:lnTo>
                  <a:lnTo>
                    <a:pt x="579" y="322"/>
                  </a:lnTo>
                  <a:lnTo>
                    <a:pt x="576" y="328"/>
                  </a:lnTo>
                  <a:lnTo>
                    <a:pt x="572" y="331"/>
                  </a:lnTo>
                  <a:lnTo>
                    <a:pt x="572" y="334"/>
                  </a:lnTo>
                  <a:lnTo>
                    <a:pt x="572" y="336"/>
                  </a:lnTo>
                  <a:lnTo>
                    <a:pt x="572" y="337"/>
                  </a:lnTo>
                  <a:lnTo>
                    <a:pt x="569" y="341"/>
                  </a:lnTo>
                  <a:lnTo>
                    <a:pt x="569" y="341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4"/>
                  </a:lnTo>
                  <a:lnTo>
                    <a:pt x="565" y="344"/>
                  </a:lnTo>
                  <a:lnTo>
                    <a:pt x="563" y="345"/>
                  </a:lnTo>
                  <a:lnTo>
                    <a:pt x="560" y="348"/>
                  </a:lnTo>
                  <a:lnTo>
                    <a:pt x="560" y="350"/>
                  </a:lnTo>
                  <a:lnTo>
                    <a:pt x="558" y="352"/>
                  </a:lnTo>
                  <a:lnTo>
                    <a:pt x="558" y="353"/>
                  </a:lnTo>
                  <a:lnTo>
                    <a:pt x="557" y="353"/>
                  </a:lnTo>
                  <a:lnTo>
                    <a:pt x="557" y="355"/>
                  </a:lnTo>
                  <a:lnTo>
                    <a:pt x="555" y="356"/>
                  </a:lnTo>
                  <a:lnTo>
                    <a:pt x="555" y="356"/>
                  </a:lnTo>
                  <a:lnTo>
                    <a:pt x="555" y="358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2" y="363"/>
                  </a:lnTo>
                  <a:lnTo>
                    <a:pt x="554" y="363"/>
                  </a:lnTo>
                  <a:lnTo>
                    <a:pt x="554" y="364"/>
                  </a:lnTo>
                  <a:lnTo>
                    <a:pt x="552" y="366"/>
                  </a:lnTo>
                  <a:lnTo>
                    <a:pt x="550" y="367"/>
                  </a:lnTo>
                  <a:lnTo>
                    <a:pt x="549" y="369"/>
                  </a:lnTo>
                  <a:lnTo>
                    <a:pt x="549" y="370"/>
                  </a:lnTo>
                  <a:lnTo>
                    <a:pt x="547" y="375"/>
                  </a:lnTo>
                  <a:lnTo>
                    <a:pt x="547" y="378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6" y="380"/>
                  </a:lnTo>
                  <a:lnTo>
                    <a:pt x="546" y="380"/>
                  </a:lnTo>
                  <a:lnTo>
                    <a:pt x="546" y="381"/>
                  </a:lnTo>
                  <a:lnTo>
                    <a:pt x="547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4" y="383"/>
                  </a:lnTo>
                  <a:lnTo>
                    <a:pt x="541" y="389"/>
                  </a:lnTo>
                  <a:lnTo>
                    <a:pt x="541" y="391"/>
                  </a:lnTo>
                  <a:lnTo>
                    <a:pt x="539" y="392"/>
                  </a:lnTo>
                  <a:lnTo>
                    <a:pt x="538" y="396"/>
                  </a:lnTo>
                  <a:lnTo>
                    <a:pt x="538" y="397"/>
                  </a:lnTo>
                  <a:lnTo>
                    <a:pt x="538" y="402"/>
                  </a:lnTo>
                  <a:lnTo>
                    <a:pt x="538" y="405"/>
                  </a:lnTo>
                  <a:lnTo>
                    <a:pt x="536" y="408"/>
                  </a:lnTo>
                  <a:lnTo>
                    <a:pt x="536" y="410"/>
                  </a:lnTo>
                  <a:lnTo>
                    <a:pt x="535" y="413"/>
                  </a:lnTo>
                  <a:lnTo>
                    <a:pt x="536" y="416"/>
                  </a:lnTo>
                  <a:lnTo>
                    <a:pt x="536" y="418"/>
                  </a:lnTo>
                  <a:lnTo>
                    <a:pt x="536" y="419"/>
                  </a:lnTo>
                  <a:lnTo>
                    <a:pt x="535" y="421"/>
                  </a:lnTo>
                  <a:lnTo>
                    <a:pt x="533" y="421"/>
                  </a:lnTo>
                  <a:lnTo>
                    <a:pt x="531" y="422"/>
                  </a:lnTo>
                  <a:lnTo>
                    <a:pt x="530" y="424"/>
                  </a:lnTo>
                  <a:lnTo>
                    <a:pt x="528" y="426"/>
                  </a:lnTo>
                  <a:lnTo>
                    <a:pt x="527" y="426"/>
                  </a:lnTo>
                  <a:lnTo>
                    <a:pt x="520" y="426"/>
                  </a:lnTo>
                  <a:lnTo>
                    <a:pt x="511" y="426"/>
                  </a:lnTo>
                  <a:lnTo>
                    <a:pt x="509" y="427"/>
                  </a:lnTo>
                  <a:lnTo>
                    <a:pt x="505" y="427"/>
                  </a:lnTo>
                  <a:lnTo>
                    <a:pt x="502" y="430"/>
                  </a:lnTo>
                  <a:lnTo>
                    <a:pt x="498" y="432"/>
                  </a:lnTo>
                  <a:lnTo>
                    <a:pt x="490" y="440"/>
                  </a:lnTo>
                  <a:lnTo>
                    <a:pt x="484" y="441"/>
                  </a:lnTo>
                  <a:lnTo>
                    <a:pt x="484" y="441"/>
                  </a:lnTo>
                  <a:lnTo>
                    <a:pt x="483" y="440"/>
                  </a:lnTo>
                  <a:lnTo>
                    <a:pt x="481" y="441"/>
                  </a:lnTo>
                  <a:lnTo>
                    <a:pt x="481" y="441"/>
                  </a:lnTo>
                  <a:lnTo>
                    <a:pt x="483" y="443"/>
                  </a:lnTo>
                  <a:lnTo>
                    <a:pt x="483" y="444"/>
                  </a:lnTo>
                  <a:lnTo>
                    <a:pt x="484" y="443"/>
                  </a:lnTo>
                  <a:lnTo>
                    <a:pt x="486" y="443"/>
                  </a:lnTo>
                  <a:lnTo>
                    <a:pt x="486" y="444"/>
                  </a:lnTo>
                  <a:lnTo>
                    <a:pt x="486" y="446"/>
                  </a:lnTo>
                  <a:lnTo>
                    <a:pt x="484" y="448"/>
                  </a:lnTo>
                  <a:lnTo>
                    <a:pt x="484" y="448"/>
                  </a:lnTo>
                  <a:lnTo>
                    <a:pt x="483" y="448"/>
                  </a:lnTo>
                  <a:lnTo>
                    <a:pt x="483" y="448"/>
                  </a:lnTo>
                  <a:lnTo>
                    <a:pt x="483" y="444"/>
                  </a:lnTo>
                  <a:lnTo>
                    <a:pt x="481" y="443"/>
                  </a:lnTo>
                  <a:lnTo>
                    <a:pt x="479" y="443"/>
                  </a:lnTo>
                  <a:lnTo>
                    <a:pt x="478" y="443"/>
                  </a:lnTo>
                  <a:lnTo>
                    <a:pt x="478" y="444"/>
                  </a:lnTo>
                  <a:lnTo>
                    <a:pt x="476" y="441"/>
                  </a:lnTo>
                  <a:lnTo>
                    <a:pt x="475" y="440"/>
                  </a:lnTo>
                  <a:lnTo>
                    <a:pt x="473" y="440"/>
                  </a:lnTo>
                  <a:lnTo>
                    <a:pt x="473" y="440"/>
                  </a:lnTo>
                  <a:lnTo>
                    <a:pt x="472" y="440"/>
                  </a:lnTo>
                  <a:lnTo>
                    <a:pt x="470" y="438"/>
                  </a:lnTo>
                  <a:lnTo>
                    <a:pt x="470" y="437"/>
                  </a:lnTo>
                  <a:lnTo>
                    <a:pt x="470" y="435"/>
                  </a:lnTo>
                  <a:lnTo>
                    <a:pt x="472" y="435"/>
                  </a:lnTo>
                  <a:lnTo>
                    <a:pt x="472" y="433"/>
                  </a:lnTo>
                  <a:lnTo>
                    <a:pt x="470" y="433"/>
                  </a:lnTo>
                  <a:lnTo>
                    <a:pt x="468" y="432"/>
                  </a:lnTo>
                  <a:lnTo>
                    <a:pt x="468" y="433"/>
                  </a:lnTo>
                  <a:lnTo>
                    <a:pt x="467" y="433"/>
                  </a:lnTo>
                  <a:lnTo>
                    <a:pt x="467" y="435"/>
                  </a:lnTo>
                  <a:lnTo>
                    <a:pt x="464" y="437"/>
                  </a:lnTo>
                  <a:lnTo>
                    <a:pt x="462" y="437"/>
                  </a:lnTo>
                  <a:lnTo>
                    <a:pt x="461" y="435"/>
                  </a:lnTo>
                  <a:lnTo>
                    <a:pt x="461" y="435"/>
                  </a:lnTo>
                  <a:lnTo>
                    <a:pt x="462" y="435"/>
                  </a:lnTo>
                  <a:lnTo>
                    <a:pt x="464" y="433"/>
                  </a:lnTo>
                  <a:lnTo>
                    <a:pt x="465" y="432"/>
                  </a:lnTo>
                  <a:lnTo>
                    <a:pt x="465" y="430"/>
                  </a:lnTo>
                  <a:lnTo>
                    <a:pt x="465" y="429"/>
                  </a:lnTo>
                  <a:lnTo>
                    <a:pt x="464" y="429"/>
                  </a:lnTo>
                  <a:lnTo>
                    <a:pt x="462" y="427"/>
                  </a:lnTo>
                  <a:lnTo>
                    <a:pt x="457" y="430"/>
                  </a:lnTo>
                  <a:lnTo>
                    <a:pt x="456" y="430"/>
                  </a:lnTo>
                  <a:lnTo>
                    <a:pt x="456" y="432"/>
                  </a:lnTo>
                  <a:lnTo>
                    <a:pt x="457" y="432"/>
                  </a:lnTo>
                  <a:lnTo>
                    <a:pt x="457" y="432"/>
                  </a:lnTo>
                  <a:lnTo>
                    <a:pt x="459" y="432"/>
                  </a:lnTo>
                  <a:lnTo>
                    <a:pt x="457" y="433"/>
                  </a:lnTo>
                  <a:lnTo>
                    <a:pt x="456" y="433"/>
                  </a:lnTo>
                  <a:lnTo>
                    <a:pt x="454" y="435"/>
                  </a:lnTo>
                  <a:lnTo>
                    <a:pt x="451" y="437"/>
                  </a:lnTo>
                  <a:lnTo>
                    <a:pt x="446" y="440"/>
                  </a:lnTo>
                  <a:lnTo>
                    <a:pt x="445" y="441"/>
                  </a:lnTo>
                  <a:lnTo>
                    <a:pt x="443" y="443"/>
                  </a:lnTo>
                  <a:lnTo>
                    <a:pt x="440" y="441"/>
                  </a:lnTo>
                  <a:lnTo>
                    <a:pt x="438" y="441"/>
                  </a:lnTo>
                  <a:lnTo>
                    <a:pt x="437" y="440"/>
                  </a:lnTo>
                  <a:lnTo>
                    <a:pt x="432" y="438"/>
                  </a:lnTo>
                  <a:lnTo>
                    <a:pt x="429" y="437"/>
                  </a:lnTo>
                  <a:lnTo>
                    <a:pt x="427" y="435"/>
                  </a:lnTo>
                  <a:lnTo>
                    <a:pt x="426" y="435"/>
                  </a:lnTo>
                  <a:lnTo>
                    <a:pt x="423" y="435"/>
                  </a:lnTo>
                  <a:lnTo>
                    <a:pt x="420" y="433"/>
                  </a:lnTo>
                  <a:lnTo>
                    <a:pt x="416" y="433"/>
                  </a:lnTo>
                  <a:lnTo>
                    <a:pt x="415" y="435"/>
                  </a:lnTo>
                  <a:lnTo>
                    <a:pt x="413" y="435"/>
                  </a:lnTo>
                  <a:lnTo>
                    <a:pt x="412" y="435"/>
                  </a:lnTo>
                  <a:lnTo>
                    <a:pt x="408" y="432"/>
                  </a:lnTo>
                  <a:lnTo>
                    <a:pt x="407" y="430"/>
                  </a:lnTo>
                  <a:lnTo>
                    <a:pt x="401" y="429"/>
                  </a:lnTo>
                  <a:lnTo>
                    <a:pt x="397" y="427"/>
                  </a:lnTo>
                  <a:lnTo>
                    <a:pt x="394" y="422"/>
                  </a:lnTo>
                  <a:lnTo>
                    <a:pt x="390" y="418"/>
                  </a:lnTo>
                  <a:lnTo>
                    <a:pt x="388" y="416"/>
                  </a:lnTo>
                  <a:lnTo>
                    <a:pt x="388" y="415"/>
                  </a:lnTo>
                  <a:lnTo>
                    <a:pt x="388" y="413"/>
                  </a:lnTo>
                  <a:lnTo>
                    <a:pt x="388" y="410"/>
                  </a:lnTo>
                  <a:lnTo>
                    <a:pt x="390" y="408"/>
                  </a:lnTo>
                  <a:lnTo>
                    <a:pt x="390" y="407"/>
                  </a:lnTo>
                  <a:lnTo>
                    <a:pt x="388" y="402"/>
                  </a:lnTo>
                  <a:lnTo>
                    <a:pt x="385" y="397"/>
                  </a:lnTo>
                  <a:lnTo>
                    <a:pt x="383" y="396"/>
                  </a:lnTo>
                  <a:lnTo>
                    <a:pt x="380" y="392"/>
                  </a:lnTo>
                  <a:lnTo>
                    <a:pt x="377" y="391"/>
                  </a:lnTo>
                  <a:lnTo>
                    <a:pt x="377" y="389"/>
                  </a:lnTo>
                  <a:lnTo>
                    <a:pt x="377" y="389"/>
                  </a:lnTo>
                  <a:lnTo>
                    <a:pt x="379" y="389"/>
                  </a:lnTo>
                  <a:lnTo>
                    <a:pt x="379" y="388"/>
                  </a:lnTo>
                  <a:lnTo>
                    <a:pt x="380" y="388"/>
                  </a:lnTo>
                  <a:lnTo>
                    <a:pt x="380" y="389"/>
                  </a:lnTo>
                  <a:lnTo>
                    <a:pt x="382" y="389"/>
                  </a:lnTo>
                  <a:lnTo>
                    <a:pt x="382" y="388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0" y="385"/>
                  </a:lnTo>
                  <a:lnTo>
                    <a:pt x="379" y="386"/>
                  </a:lnTo>
                  <a:lnTo>
                    <a:pt x="377" y="386"/>
                  </a:lnTo>
                  <a:lnTo>
                    <a:pt x="375" y="388"/>
                  </a:lnTo>
                  <a:lnTo>
                    <a:pt x="375" y="388"/>
                  </a:lnTo>
                  <a:lnTo>
                    <a:pt x="374" y="388"/>
                  </a:lnTo>
                  <a:lnTo>
                    <a:pt x="374" y="388"/>
                  </a:lnTo>
                  <a:lnTo>
                    <a:pt x="371" y="389"/>
                  </a:lnTo>
                  <a:lnTo>
                    <a:pt x="368" y="389"/>
                  </a:lnTo>
                  <a:lnTo>
                    <a:pt x="366" y="389"/>
                  </a:lnTo>
                  <a:lnTo>
                    <a:pt x="366" y="388"/>
                  </a:lnTo>
                  <a:lnTo>
                    <a:pt x="368" y="386"/>
                  </a:lnTo>
                  <a:lnTo>
                    <a:pt x="369" y="385"/>
                  </a:lnTo>
                  <a:lnTo>
                    <a:pt x="371" y="380"/>
                  </a:lnTo>
                  <a:lnTo>
                    <a:pt x="369" y="375"/>
                  </a:lnTo>
                  <a:lnTo>
                    <a:pt x="369" y="374"/>
                  </a:lnTo>
                  <a:lnTo>
                    <a:pt x="366" y="370"/>
                  </a:lnTo>
                  <a:lnTo>
                    <a:pt x="366" y="367"/>
                  </a:lnTo>
                  <a:lnTo>
                    <a:pt x="364" y="366"/>
                  </a:lnTo>
                  <a:lnTo>
                    <a:pt x="363" y="367"/>
                  </a:lnTo>
                  <a:lnTo>
                    <a:pt x="363" y="369"/>
                  </a:lnTo>
                  <a:lnTo>
                    <a:pt x="361" y="370"/>
                  </a:lnTo>
                  <a:lnTo>
                    <a:pt x="361" y="375"/>
                  </a:lnTo>
                  <a:lnTo>
                    <a:pt x="358" y="381"/>
                  </a:lnTo>
                  <a:lnTo>
                    <a:pt x="356" y="381"/>
                  </a:lnTo>
                  <a:lnTo>
                    <a:pt x="355" y="381"/>
                  </a:lnTo>
                  <a:lnTo>
                    <a:pt x="352" y="381"/>
                  </a:lnTo>
                  <a:lnTo>
                    <a:pt x="350" y="383"/>
                  </a:lnTo>
                  <a:lnTo>
                    <a:pt x="349" y="383"/>
                  </a:lnTo>
                  <a:lnTo>
                    <a:pt x="347" y="383"/>
                  </a:lnTo>
                  <a:lnTo>
                    <a:pt x="347" y="383"/>
                  </a:lnTo>
                  <a:lnTo>
                    <a:pt x="349" y="378"/>
                  </a:lnTo>
                  <a:lnTo>
                    <a:pt x="350" y="378"/>
                  </a:lnTo>
                  <a:lnTo>
                    <a:pt x="352" y="378"/>
                  </a:lnTo>
                  <a:lnTo>
                    <a:pt x="353" y="378"/>
                  </a:lnTo>
                  <a:lnTo>
                    <a:pt x="353" y="378"/>
                  </a:lnTo>
                  <a:lnTo>
                    <a:pt x="355" y="375"/>
                  </a:lnTo>
                  <a:lnTo>
                    <a:pt x="355" y="372"/>
                  </a:lnTo>
                  <a:lnTo>
                    <a:pt x="355" y="370"/>
                  </a:lnTo>
                  <a:lnTo>
                    <a:pt x="355" y="369"/>
                  </a:lnTo>
                  <a:lnTo>
                    <a:pt x="355" y="367"/>
                  </a:lnTo>
                  <a:lnTo>
                    <a:pt x="355" y="366"/>
                  </a:lnTo>
                  <a:lnTo>
                    <a:pt x="358" y="361"/>
                  </a:lnTo>
                  <a:lnTo>
                    <a:pt x="360" y="358"/>
                  </a:lnTo>
                  <a:lnTo>
                    <a:pt x="361" y="356"/>
                  </a:lnTo>
                  <a:lnTo>
                    <a:pt x="361" y="355"/>
                  </a:lnTo>
                  <a:lnTo>
                    <a:pt x="361" y="352"/>
                  </a:lnTo>
                  <a:lnTo>
                    <a:pt x="361" y="350"/>
                  </a:lnTo>
                  <a:lnTo>
                    <a:pt x="361" y="350"/>
                  </a:lnTo>
                  <a:lnTo>
                    <a:pt x="363" y="348"/>
                  </a:lnTo>
                  <a:lnTo>
                    <a:pt x="361" y="344"/>
                  </a:lnTo>
                  <a:lnTo>
                    <a:pt x="361" y="342"/>
                  </a:lnTo>
                  <a:lnTo>
                    <a:pt x="360" y="341"/>
                  </a:lnTo>
                  <a:lnTo>
                    <a:pt x="360" y="342"/>
                  </a:lnTo>
                  <a:lnTo>
                    <a:pt x="360" y="344"/>
                  </a:lnTo>
                  <a:lnTo>
                    <a:pt x="358" y="347"/>
                  </a:lnTo>
                  <a:lnTo>
                    <a:pt x="356" y="348"/>
                  </a:lnTo>
                  <a:lnTo>
                    <a:pt x="355" y="350"/>
                  </a:lnTo>
                  <a:lnTo>
                    <a:pt x="353" y="353"/>
                  </a:lnTo>
                  <a:lnTo>
                    <a:pt x="352" y="358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47" y="359"/>
                  </a:lnTo>
                  <a:lnTo>
                    <a:pt x="345" y="361"/>
                  </a:lnTo>
                  <a:lnTo>
                    <a:pt x="342" y="361"/>
                  </a:lnTo>
                  <a:lnTo>
                    <a:pt x="341" y="363"/>
                  </a:lnTo>
                  <a:lnTo>
                    <a:pt x="341" y="364"/>
                  </a:lnTo>
                  <a:lnTo>
                    <a:pt x="336" y="370"/>
                  </a:lnTo>
                  <a:lnTo>
                    <a:pt x="333" y="372"/>
                  </a:lnTo>
                  <a:lnTo>
                    <a:pt x="333" y="374"/>
                  </a:lnTo>
                  <a:lnTo>
                    <a:pt x="333" y="374"/>
                  </a:lnTo>
                  <a:lnTo>
                    <a:pt x="333" y="375"/>
                  </a:lnTo>
                  <a:lnTo>
                    <a:pt x="333" y="375"/>
                  </a:lnTo>
                  <a:lnTo>
                    <a:pt x="334" y="378"/>
                  </a:lnTo>
                  <a:lnTo>
                    <a:pt x="333" y="378"/>
                  </a:lnTo>
                  <a:lnTo>
                    <a:pt x="333" y="378"/>
                  </a:lnTo>
                  <a:lnTo>
                    <a:pt x="331" y="377"/>
                  </a:lnTo>
                  <a:lnTo>
                    <a:pt x="330" y="378"/>
                  </a:lnTo>
                  <a:lnTo>
                    <a:pt x="328" y="378"/>
                  </a:lnTo>
                  <a:lnTo>
                    <a:pt x="327" y="375"/>
                  </a:lnTo>
                  <a:lnTo>
                    <a:pt x="325" y="375"/>
                  </a:lnTo>
                  <a:lnTo>
                    <a:pt x="323" y="374"/>
                  </a:lnTo>
                  <a:lnTo>
                    <a:pt x="323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0"/>
                  </a:lnTo>
                  <a:lnTo>
                    <a:pt x="322" y="370"/>
                  </a:lnTo>
                  <a:lnTo>
                    <a:pt x="323" y="372"/>
                  </a:lnTo>
                  <a:lnTo>
                    <a:pt x="325" y="372"/>
                  </a:lnTo>
                  <a:lnTo>
                    <a:pt x="325" y="374"/>
                  </a:lnTo>
                  <a:lnTo>
                    <a:pt x="327" y="372"/>
                  </a:lnTo>
                  <a:lnTo>
                    <a:pt x="325" y="369"/>
                  </a:lnTo>
                  <a:lnTo>
                    <a:pt x="323" y="366"/>
                  </a:lnTo>
                  <a:lnTo>
                    <a:pt x="323" y="366"/>
                  </a:lnTo>
                  <a:lnTo>
                    <a:pt x="322" y="363"/>
                  </a:lnTo>
                  <a:lnTo>
                    <a:pt x="322" y="361"/>
                  </a:lnTo>
                  <a:lnTo>
                    <a:pt x="320" y="359"/>
                  </a:lnTo>
                  <a:lnTo>
                    <a:pt x="317" y="358"/>
                  </a:lnTo>
                  <a:lnTo>
                    <a:pt x="317" y="355"/>
                  </a:lnTo>
                  <a:lnTo>
                    <a:pt x="317" y="352"/>
                  </a:lnTo>
                  <a:lnTo>
                    <a:pt x="315" y="352"/>
                  </a:lnTo>
                  <a:lnTo>
                    <a:pt x="314" y="350"/>
                  </a:lnTo>
                  <a:lnTo>
                    <a:pt x="309" y="350"/>
                  </a:lnTo>
                  <a:lnTo>
                    <a:pt x="308" y="347"/>
                  </a:lnTo>
                  <a:lnTo>
                    <a:pt x="306" y="344"/>
                  </a:lnTo>
                  <a:lnTo>
                    <a:pt x="308" y="342"/>
                  </a:lnTo>
                  <a:lnTo>
                    <a:pt x="308" y="342"/>
                  </a:lnTo>
                  <a:lnTo>
                    <a:pt x="309" y="342"/>
                  </a:lnTo>
                  <a:lnTo>
                    <a:pt x="308" y="341"/>
                  </a:lnTo>
                  <a:lnTo>
                    <a:pt x="304" y="337"/>
                  </a:lnTo>
                  <a:lnTo>
                    <a:pt x="301" y="336"/>
                  </a:lnTo>
                  <a:lnTo>
                    <a:pt x="300" y="334"/>
                  </a:lnTo>
                  <a:lnTo>
                    <a:pt x="298" y="334"/>
                  </a:lnTo>
                  <a:lnTo>
                    <a:pt x="297" y="334"/>
                  </a:lnTo>
                  <a:lnTo>
                    <a:pt x="293" y="334"/>
                  </a:lnTo>
                  <a:lnTo>
                    <a:pt x="287" y="331"/>
                  </a:lnTo>
                  <a:lnTo>
                    <a:pt x="286" y="329"/>
                  </a:lnTo>
                  <a:lnTo>
                    <a:pt x="281" y="331"/>
                  </a:lnTo>
                  <a:lnTo>
                    <a:pt x="279" y="331"/>
                  </a:lnTo>
                  <a:lnTo>
                    <a:pt x="271" y="326"/>
                  </a:lnTo>
                  <a:lnTo>
                    <a:pt x="267" y="323"/>
                  </a:lnTo>
                  <a:lnTo>
                    <a:pt x="265" y="323"/>
                  </a:lnTo>
                  <a:lnTo>
                    <a:pt x="263" y="323"/>
                  </a:lnTo>
                  <a:lnTo>
                    <a:pt x="262" y="323"/>
                  </a:lnTo>
                  <a:lnTo>
                    <a:pt x="260" y="325"/>
                  </a:lnTo>
                  <a:lnTo>
                    <a:pt x="259" y="325"/>
                  </a:lnTo>
                  <a:lnTo>
                    <a:pt x="249" y="325"/>
                  </a:lnTo>
                  <a:lnTo>
                    <a:pt x="241" y="325"/>
                  </a:lnTo>
                  <a:lnTo>
                    <a:pt x="235" y="326"/>
                  </a:lnTo>
                  <a:lnTo>
                    <a:pt x="232" y="326"/>
                  </a:lnTo>
                  <a:lnTo>
                    <a:pt x="226" y="329"/>
                  </a:lnTo>
                  <a:lnTo>
                    <a:pt x="219" y="333"/>
                  </a:lnTo>
                  <a:lnTo>
                    <a:pt x="213" y="333"/>
                  </a:lnTo>
                  <a:lnTo>
                    <a:pt x="208" y="336"/>
                  </a:lnTo>
                  <a:lnTo>
                    <a:pt x="205" y="336"/>
                  </a:lnTo>
                  <a:lnTo>
                    <a:pt x="200" y="336"/>
                  </a:lnTo>
                  <a:lnTo>
                    <a:pt x="191" y="336"/>
                  </a:lnTo>
                  <a:lnTo>
                    <a:pt x="188" y="336"/>
                  </a:lnTo>
                  <a:lnTo>
                    <a:pt x="183" y="339"/>
                  </a:lnTo>
                  <a:lnTo>
                    <a:pt x="181" y="341"/>
                  </a:lnTo>
                  <a:lnTo>
                    <a:pt x="178" y="341"/>
                  </a:lnTo>
                  <a:lnTo>
                    <a:pt x="172" y="345"/>
                  </a:lnTo>
                  <a:lnTo>
                    <a:pt x="167" y="345"/>
                  </a:lnTo>
                  <a:lnTo>
                    <a:pt x="166" y="347"/>
                  </a:lnTo>
                  <a:lnTo>
                    <a:pt x="164" y="347"/>
                  </a:lnTo>
                  <a:lnTo>
                    <a:pt x="163" y="348"/>
                  </a:lnTo>
                  <a:lnTo>
                    <a:pt x="159" y="355"/>
                  </a:lnTo>
                  <a:lnTo>
                    <a:pt x="158" y="356"/>
                  </a:lnTo>
                  <a:lnTo>
                    <a:pt x="155" y="361"/>
                  </a:lnTo>
                  <a:lnTo>
                    <a:pt x="153" y="361"/>
                  </a:lnTo>
                  <a:lnTo>
                    <a:pt x="151" y="361"/>
                  </a:lnTo>
                  <a:lnTo>
                    <a:pt x="148" y="363"/>
                  </a:lnTo>
                  <a:lnTo>
                    <a:pt x="147" y="361"/>
                  </a:lnTo>
                  <a:lnTo>
                    <a:pt x="145" y="361"/>
                  </a:lnTo>
                  <a:lnTo>
                    <a:pt x="142" y="361"/>
                  </a:lnTo>
                  <a:lnTo>
                    <a:pt x="134" y="363"/>
                  </a:lnTo>
                  <a:lnTo>
                    <a:pt x="133" y="361"/>
                  </a:lnTo>
                  <a:lnTo>
                    <a:pt x="131" y="361"/>
                  </a:lnTo>
                  <a:lnTo>
                    <a:pt x="128" y="361"/>
                  </a:lnTo>
                  <a:lnTo>
                    <a:pt x="123" y="361"/>
                  </a:lnTo>
                  <a:lnTo>
                    <a:pt x="114" y="361"/>
                  </a:lnTo>
                  <a:lnTo>
                    <a:pt x="110" y="363"/>
                  </a:lnTo>
                  <a:lnTo>
                    <a:pt x="109" y="363"/>
                  </a:lnTo>
                  <a:lnTo>
                    <a:pt x="106" y="363"/>
                  </a:lnTo>
                  <a:lnTo>
                    <a:pt x="101" y="363"/>
                  </a:lnTo>
                  <a:lnTo>
                    <a:pt x="98" y="364"/>
                  </a:lnTo>
                  <a:lnTo>
                    <a:pt x="98" y="364"/>
                  </a:lnTo>
                  <a:lnTo>
                    <a:pt x="95" y="369"/>
                  </a:lnTo>
                  <a:lnTo>
                    <a:pt x="92" y="370"/>
                  </a:lnTo>
                  <a:lnTo>
                    <a:pt x="88" y="370"/>
                  </a:lnTo>
                  <a:lnTo>
                    <a:pt x="87" y="370"/>
                  </a:lnTo>
                  <a:lnTo>
                    <a:pt x="81" y="375"/>
                  </a:lnTo>
                  <a:lnTo>
                    <a:pt x="76" y="380"/>
                  </a:lnTo>
                  <a:lnTo>
                    <a:pt x="74" y="380"/>
                  </a:lnTo>
                  <a:lnTo>
                    <a:pt x="71" y="380"/>
                  </a:lnTo>
                  <a:lnTo>
                    <a:pt x="69" y="380"/>
                  </a:lnTo>
                  <a:lnTo>
                    <a:pt x="68" y="381"/>
                  </a:lnTo>
                  <a:lnTo>
                    <a:pt x="62" y="380"/>
                  </a:lnTo>
                  <a:lnTo>
                    <a:pt x="57" y="380"/>
                  </a:lnTo>
                  <a:lnTo>
                    <a:pt x="52" y="380"/>
                  </a:lnTo>
                  <a:lnTo>
                    <a:pt x="47" y="377"/>
                  </a:lnTo>
                  <a:lnTo>
                    <a:pt x="44" y="377"/>
                  </a:lnTo>
                  <a:lnTo>
                    <a:pt x="41" y="372"/>
                  </a:lnTo>
                  <a:lnTo>
                    <a:pt x="38" y="370"/>
                  </a:lnTo>
                  <a:lnTo>
                    <a:pt x="35" y="367"/>
                  </a:lnTo>
                  <a:lnTo>
                    <a:pt x="33" y="369"/>
                  </a:lnTo>
                  <a:lnTo>
                    <a:pt x="32" y="369"/>
                  </a:lnTo>
                  <a:lnTo>
                    <a:pt x="30" y="367"/>
                  </a:lnTo>
                  <a:lnTo>
                    <a:pt x="30" y="366"/>
                  </a:lnTo>
                  <a:lnTo>
                    <a:pt x="30" y="364"/>
                  </a:lnTo>
                  <a:lnTo>
                    <a:pt x="30" y="359"/>
                  </a:lnTo>
                  <a:lnTo>
                    <a:pt x="30" y="355"/>
                  </a:lnTo>
                  <a:lnTo>
                    <a:pt x="32" y="356"/>
                  </a:lnTo>
                  <a:lnTo>
                    <a:pt x="33" y="358"/>
                  </a:lnTo>
                  <a:lnTo>
                    <a:pt x="35" y="358"/>
                  </a:lnTo>
                  <a:lnTo>
                    <a:pt x="38" y="356"/>
                  </a:lnTo>
                  <a:lnTo>
                    <a:pt x="40" y="353"/>
                  </a:lnTo>
                  <a:lnTo>
                    <a:pt x="40" y="350"/>
                  </a:lnTo>
                  <a:lnTo>
                    <a:pt x="40" y="347"/>
                  </a:lnTo>
                  <a:lnTo>
                    <a:pt x="40" y="342"/>
                  </a:lnTo>
                  <a:lnTo>
                    <a:pt x="40" y="341"/>
                  </a:lnTo>
                  <a:lnTo>
                    <a:pt x="41" y="341"/>
                  </a:lnTo>
                  <a:lnTo>
                    <a:pt x="41" y="337"/>
                  </a:lnTo>
                  <a:lnTo>
                    <a:pt x="41" y="329"/>
                  </a:lnTo>
                  <a:lnTo>
                    <a:pt x="40" y="326"/>
                  </a:lnTo>
                  <a:lnTo>
                    <a:pt x="36" y="320"/>
                  </a:lnTo>
                  <a:lnTo>
                    <a:pt x="35" y="314"/>
                  </a:lnTo>
                  <a:lnTo>
                    <a:pt x="33" y="312"/>
                  </a:lnTo>
                  <a:lnTo>
                    <a:pt x="32" y="307"/>
                  </a:lnTo>
                  <a:lnTo>
                    <a:pt x="30" y="303"/>
                  </a:lnTo>
                  <a:lnTo>
                    <a:pt x="30" y="300"/>
                  </a:lnTo>
                  <a:lnTo>
                    <a:pt x="30" y="295"/>
                  </a:lnTo>
                  <a:lnTo>
                    <a:pt x="30" y="292"/>
                  </a:lnTo>
                  <a:lnTo>
                    <a:pt x="30" y="290"/>
                  </a:lnTo>
                  <a:lnTo>
                    <a:pt x="28" y="285"/>
                  </a:lnTo>
                  <a:lnTo>
                    <a:pt x="25" y="282"/>
                  </a:lnTo>
                  <a:lnTo>
                    <a:pt x="24" y="281"/>
                  </a:lnTo>
                  <a:lnTo>
                    <a:pt x="24" y="279"/>
                  </a:lnTo>
                  <a:lnTo>
                    <a:pt x="24" y="276"/>
                  </a:lnTo>
                  <a:lnTo>
                    <a:pt x="21" y="273"/>
                  </a:lnTo>
                  <a:lnTo>
                    <a:pt x="17" y="270"/>
                  </a:lnTo>
                  <a:lnTo>
                    <a:pt x="17" y="268"/>
                  </a:lnTo>
                  <a:lnTo>
                    <a:pt x="17" y="260"/>
                  </a:lnTo>
                  <a:lnTo>
                    <a:pt x="16" y="259"/>
                  </a:lnTo>
                  <a:lnTo>
                    <a:pt x="11" y="251"/>
                  </a:lnTo>
                  <a:lnTo>
                    <a:pt x="6" y="243"/>
                  </a:lnTo>
                  <a:lnTo>
                    <a:pt x="5" y="241"/>
                  </a:lnTo>
                  <a:lnTo>
                    <a:pt x="3" y="240"/>
                  </a:lnTo>
                  <a:lnTo>
                    <a:pt x="5" y="240"/>
                  </a:lnTo>
                  <a:lnTo>
                    <a:pt x="5" y="240"/>
                  </a:lnTo>
                  <a:lnTo>
                    <a:pt x="5" y="241"/>
                  </a:lnTo>
                  <a:lnTo>
                    <a:pt x="6" y="241"/>
                  </a:lnTo>
                  <a:lnTo>
                    <a:pt x="6" y="240"/>
                  </a:lnTo>
                  <a:lnTo>
                    <a:pt x="6" y="240"/>
                  </a:lnTo>
                  <a:lnTo>
                    <a:pt x="6" y="238"/>
                  </a:lnTo>
                  <a:lnTo>
                    <a:pt x="6" y="238"/>
                  </a:lnTo>
                  <a:lnTo>
                    <a:pt x="8" y="240"/>
                  </a:lnTo>
                  <a:lnTo>
                    <a:pt x="10" y="244"/>
                  </a:lnTo>
                  <a:lnTo>
                    <a:pt x="10" y="246"/>
                  </a:lnTo>
                  <a:lnTo>
                    <a:pt x="11" y="246"/>
                  </a:lnTo>
                  <a:lnTo>
                    <a:pt x="13" y="246"/>
                  </a:lnTo>
                  <a:lnTo>
                    <a:pt x="13" y="244"/>
                  </a:lnTo>
                  <a:lnTo>
                    <a:pt x="14" y="243"/>
                  </a:lnTo>
                  <a:lnTo>
                    <a:pt x="13" y="241"/>
                  </a:lnTo>
                  <a:lnTo>
                    <a:pt x="11" y="241"/>
                  </a:lnTo>
                  <a:lnTo>
                    <a:pt x="10" y="238"/>
                  </a:lnTo>
                  <a:lnTo>
                    <a:pt x="8" y="235"/>
                  </a:lnTo>
                  <a:lnTo>
                    <a:pt x="6" y="233"/>
                  </a:lnTo>
                  <a:lnTo>
                    <a:pt x="6" y="232"/>
                  </a:lnTo>
                  <a:lnTo>
                    <a:pt x="8" y="230"/>
                  </a:lnTo>
                  <a:lnTo>
                    <a:pt x="10" y="232"/>
                  </a:lnTo>
                  <a:lnTo>
                    <a:pt x="10" y="233"/>
                  </a:lnTo>
                  <a:lnTo>
                    <a:pt x="11" y="235"/>
                  </a:lnTo>
                  <a:lnTo>
                    <a:pt x="11" y="237"/>
                  </a:lnTo>
                  <a:lnTo>
                    <a:pt x="11" y="238"/>
                  </a:lnTo>
                  <a:lnTo>
                    <a:pt x="11" y="238"/>
                  </a:lnTo>
                  <a:lnTo>
                    <a:pt x="11" y="240"/>
                  </a:lnTo>
                  <a:lnTo>
                    <a:pt x="13" y="240"/>
                  </a:lnTo>
                  <a:lnTo>
                    <a:pt x="13" y="238"/>
                  </a:lnTo>
                  <a:lnTo>
                    <a:pt x="14" y="237"/>
                  </a:lnTo>
                  <a:lnTo>
                    <a:pt x="14" y="238"/>
                  </a:lnTo>
                  <a:lnTo>
                    <a:pt x="14" y="241"/>
                  </a:lnTo>
                  <a:lnTo>
                    <a:pt x="16" y="241"/>
                  </a:lnTo>
                  <a:lnTo>
                    <a:pt x="17" y="243"/>
                  </a:lnTo>
                  <a:lnTo>
                    <a:pt x="19" y="243"/>
                  </a:lnTo>
                  <a:lnTo>
                    <a:pt x="19" y="241"/>
                  </a:lnTo>
                  <a:lnTo>
                    <a:pt x="19" y="240"/>
                  </a:lnTo>
                  <a:lnTo>
                    <a:pt x="19" y="237"/>
                  </a:lnTo>
                  <a:lnTo>
                    <a:pt x="19" y="235"/>
                  </a:lnTo>
                  <a:lnTo>
                    <a:pt x="16" y="230"/>
                  </a:lnTo>
                  <a:lnTo>
                    <a:pt x="13" y="224"/>
                  </a:lnTo>
                  <a:lnTo>
                    <a:pt x="11" y="221"/>
                  </a:lnTo>
                  <a:lnTo>
                    <a:pt x="10" y="218"/>
                  </a:lnTo>
                  <a:lnTo>
                    <a:pt x="8" y="216"/>
                  </a:lnTo>
                  <a:lnTo>
                    <a:pt x="8" y="213"/>
                  </a:lnTo>
                  <a:lnTo>
                    <a:pt x="8" y="210"/>
                  </a:lnTo>
                  <a:lnTo>
                    <a:pt x="8" y="208"/>
                  </a:lnTo>
                  <a:lnTo>
                    <a:pt x="8" y="205"/>
                  </a:lnTo>
                  <a:lnTo>
                    <a:pt x="10" y="202"/>
                  </a:lnTo>
                  <a:lnTo>
                    <a:pt x="13" y="197"/>
                  </a:lnTo>
                  <a:lnTo>
                    <a:pt x="13" y="196"/>
                  </a:lnTo>
                  <a:lnTo>
                    <a:pt x="13" y="194"/>
                  </a:lnTo>
                  <a:lnTo>
                    <a:pt x="13" y="192"/>
                  </a:lnTo>
                  <a:lnTo>
                    <a:pt x="13" y="189"/>
                  </a:lnTo>
                  <a:lnTo>
                    <a:pt x="13" y="189"/>
                  </a:lnTo>
                  <a:lnTo>
                    <a:pt x="11" y="186"/>
                  </a:lnTo>
                  <a:lnTo>
                    <a:pt x="13" y="181"/>
                  </a:lnTo>
                  <a:lnTo>
                    <a:pt x="16" y="175"/>
                  </a:lnTo>
                  <a:lnTo>
                    <a:pt x="16" y="175"/>
                  </a:lnTo>
                  <a:lnTo>
                    <a:pt x="17" y="173"/>
                  </a:lnTo>
                  <a:lnTo>
                    <a:pt x="17" y="175"/>
                  </a:lnTo>
                  <a:lnTo>
                    <a:pt x="17" y="178"/>
                  </a:lnTo>
                  <a:lnTo>
                    <a:pt x="17" y="181"/>
                  </a:lnTo>
                  <a:lnTo>
                    <a:pt x="17" y="183"/>
                  </a:lnTo>
                  <a:lnTo>
                    <a:pt x="19" y="183"/>
                  </a:lnTo>
                  <a:lnTo>
                    <a:pt x="21" y="183"/>
                  </a:lnTo>
                  <a:lnTo>
                    <a:pt x="21" y="181"/>
                  </a:lnTo>
                  <a:lnTo>
                    <a:pt x="22" y="180"/>
                  </a:lnTo>
                  <a:lnTo>
                    <a:pt x="24" y="175"/>
                  </a:lnTo>
                  <a:lnTo>
                    <a:pt x="25" y="173"/>
                  </a:lnTo>
                  <a:lnTo>
                    <a:pt x="28" y="172"/>
                  </a:lnTo>
                  <a:lnTo>
                    <a:pt x="33" y="170"/>
                  </a:lnTo>
                  <a:lnTo>
                    <a:pt x="36" y="169"/>
                  </a:lnTo>
                  <a:lnTo>
                    <a:pt x="40" y="167"/>
                  </a:lnTo>
                  <a:lnTo>
                    <a:pt x="41" y="164"/>
                  </a:lnTo>
                  <a:lnTo>
                    <a:pt x="43" y="162"/>
                  </a:lnTo>
                  <a:lnTo>
                    <a:pt x="44" y="161"/>
                  </a:lnTo>
                  <a:lnTo>
                    <a:pt x="54" y="156"/>
                  </a:lnTo>
                  <a:lnTo>
                    <a:pt x="55" y="156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2" y="156"/>
                  </a:lnTo>
                  <a:lnTo>
                    <a:pt x="63" y="156"/>
                  </a:lnTo>
                  <a:lnTo>
                    <a:pt x="65" y="158"/>
                  </a:lnTo>
                  <a:lnTo>
                    <a:pt x="69" y="156"/>
                  </a:lnTo>
                  <a:lnTo>
                    <a:pt x="71" y="155"/>
                  </a:lnTo>
                  <a:lnTo>
                    <a:pt x="74" y="153"/>
                  </a:lnTo>
                  <a:lnTo>
                    <a:pt x="76" y="151"/>
                  </a:lnTo>
                  <a:lnTo>
                    <a:pt x="81" y="151"/>
                  </a:lnTo>
                  <a:lnTo>
                    <a:pt x="84" y="150"/>
                  </a:lnTo>
                  <a:lnTo>
                    <a:pt x="90" y="147"/>
                  </a:lnTo>
                  <a:lnTo>
                    <a:pt x="93" y="147"/>
                  </a:lnTo>
                  <a:lnTo>
                    <a:pt x="96" y="147"/>
                  </a:lnTo>
                  <a:lnTo>
                    <a:pt x="99" y="145"/>
                  </a:lnTo>
                  <a:lnTo>
                    <a:pt x="106" y="145"/>
                  </a:lnTo>
                  <a:lnTo>
                    <a:pt x="109" y="144"/>
                  </a:lnTo>
                  <a:lnTo>
                    <a:pt x="115" y="140"/>
                  </a:lnTo>
                  <a:lnTo>
                    <a:pt x="117" y="140"/>
                  </a:lnTo>
                  <a:lnTo>
                    <a:pt x="120" y="139"/>
                  </a:lnTo>
                  <a:lnTo>
                    <a:pt x="122" y="136"/>
                  </a:lnTo>
                  <a:lnTo>
                    <a:pt x="125" y="133"/>
                  </a:lnTo>
                  <a:lnTo>
                    <a:pt x="125" y="129"/>
                  </a:lnTo>
                  <a:lnTo>
                    <a:pt x="126" y="128"/>
                  </a:lnTo>
                  <a:lnTo>
                    <a:pt x="128" y="126"/>
                  </a:lnTo>
                  <a:lnTo>
                    <a:pt x="128" y="125"/>
                  </a:lnTo>
                  <a:lnTo>
                    <a:pt x="129" y="123"/>
                  </a:lnTo>
                  <a:lnTo>
                    <a:pt x="131" y="122"/>
                  </a:lnTo>
                  <a:lnTo>
                    <a:pt x="136" y="118"/>
                  </a:lnTo>
                  <a:lnTo>
                    <a:pt x="136" y="118"/>
                  </a:lnTo>
                  <a:lnTo>
                    <a:pt x="137" y="117"/>
                  </a:lnTo>
                  <a:lnTo>
                    <a:pt x="136" y="117"/>
                  </a:lnTo>
                  <a:lnTo>
                    <a:pt x="134" y="115"/>
                  </a:lnTo>
                  <a:lnTo>
                    <a:pt x="134" y="112"/>
                  </a:lnTo>
                  <a:lnTo>
                    <a:pt x="134" y="110"/>
                  </a:lnTo>
                  <a:lnTo>
                    <a:pt x="134" y="107"/>
                  </a:lnTo>
                  <a:lnTo>
                    <a:pt x="134" y="106"/>
                  </a:lnTo>
                  <a:lnTo>
                    <a:pt x="136" y="104"/>
                  </a:lnTo>
                  <a:lnTo>
                    <a:pt x="136" y="103"/>
                  </a:lnTo>
                  <a:lnTo>
                    <a:pt x="137" y="101"/>
                  </a:lnTo>
                  <a:lnTo>
                    <a:pt x="139" y="101"/>
                  </a:lnTo>
                  <a:lnTo>
                    <a:pt x="140" y="99"/>
                  </a:lnTo>
                  <a:lnTo>
                    <a:pt x="142" y="98"/>
                  </a:lnTo>
                  <a:lnTo>
                    <a:pt x="142" y="98"/>
                  </a:lnTo>
                  <a:lnTo>
                    <a:pt x="144" y="95"/>
                  </a:lnTo>
                  <a:lnTo>
                    <a:pt x="145" y="93"/>
                  </a:lnTo>
                  <a:lnTo>
                    <a:pt x="145" y="93"/>
                  </a:lnTo>
                  <a:lnTo>
                    <a:pt x="147" y="98"/>
                  </a:lnTo>
                  <a:lnTo>
                    <a:pt x="148" y="99"/>
                  </a:lnTo>
                  <a:lnTo>
                    <a:pt x="150" y="103"/>
                  </a:lnTo>
                  <a:lnTo>
                    <a:pt x="151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5" y="107"/>
                  </a:lnTo>
                  <a:lnTo>
                    <a:pt x="155" y="104"/>
                  </a:lnTo>
                  <a:lnTo>
                    <a:pt x="155" y="103"/>
                  </a:lnTo>
                  <a:lnTo>
                    <a:pt x="155" y="103"/>
                  </a:lnTo>
                  <a:lnTo>
                    <a:pt x="155" y="101"/>
                  </a:lnTo>
                  <a:lnTo>
                    <a:pt x="156" y="103"/>
                  </a:lnTo>
                  <a:lnTo>
                    <a:pt x="156" y="103"/>
                  </a:lnTo>
                  <a:lnTo>
                    <a:pt x="158" y="104"/>
                  </a:lnTo>
                  <a:lnTo>
                    <a:pt x="158" y="104"/>
                  </a:lnTo>
                  <a:lnTo>
                    <a:pt x="158" y="101"/>
                  </a:lnTo>
                  <a:lnTo>
                    <a:pt x="158" y="101"/>
                  </a:lnTo>
                  <a:lnTo>
                    <a:pt x="158" y="99"/>
                  </a:lnTo>
                  <a:lnTo>
                    <a:pt x="158" y="99"/>
                  </a:lnTo>
                  <a:lnTo>
                    <a:pt x="156" y="99"/>
                  </a:lnTo>
                  <a:lnTo>
                    <a:pt x="156" y="98"/>
                  </a:lnTo>
                  <a:lnTo>
                    <a:pt x="155" y="96"/>
                  </a:lnTo>
                  <a:lnTo>
                    <a:pt x="153" y="95"/>
                  </a:lnTo>
                  <a:lnTo>
                    <a:pt x="153" y="95"/>
                  </a:lnTo>
                  <a:lnTo>
                    <a:pt x="153" y="93"/>
                  </a:lnTo>
                  <a:lnTo>
                    <a:pt x="155" y="93"/>
                  </a:lnTo>
                  <a:lnTo>
                    <a:pt x="155" y="93"/>
                  </a:lnTo>
                  <a:lnTo>
                    <a:pt x="155" y="92"/>
                  </a:lnTo>
                  <a:lnTo>
                    <a:pt x="155" y="90"/>
                  </a:lnTo>
                  <a:lnTo>
                    <a:pt x="155" y="90"/>
                  </a:lnTo>
                  <a:lnTo>
                    <a:pt x="156" y="90"/>
                  </a:lnTo>
                  <a:lnTo>
                    <a:pt x="158" y="93"/>
                  </a:lnTo>
                  <a:lnTo>
                    <a:pt x="159" y="92"/>
                  </a:lnTo>
                  <a:lnTo>
                    <a:pt x="159" y="92"/>
                  </a:lnTo>
                  <a:lnTo>
                    <a:pt x="161" y="90"/>
                  </a:lnTo>
                  <a:lnTo>
                    <a:pt x="163" y="92"/>
                  </a:lnTo>
                  <a:lnTo>
                    <a:pt x="163" y="92"/>
                  </a:lnTo>
                  <a:lnTo>
                    <a:pt x="164" y="93"/>
                  </a:lnTo>
                  <a:lnTo>
                    <a:pt x="167" y="93"/>
                  </a:lnTo>
                  <a:lnTo>
                    <a:pt x="167" y="93"/>
                  </a:lnTo>
                  <a:lnTo>
                    <a:pt x="170" y="93"/>
                  </a:lnTo>
                  <a:lnTo>
                    <a:pt x="172" y="93"/>
                  </a:lnTo>
                  <a:lnTo>
                    <a:pt x="172" y="93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7" y="92"/>
                  </a:lnTo>
                  <a:lnTo>
                    <a:pt x="166" y="92"/>
                  </a:lnTo>
                  <a:lnTo>
                    <a:pt x="166" y="90"/>
                  </a:lnTo>
                  <a:lnTo>
                    <a:pt x="166" y="88"/>
                  </a:lnTo>
                  <a:lnTo>
                    <a:pt x="167" y="88"/>
                  </a:lnTo>
                  <a:lnTo>
                    <a:pt x="167" y="88"/>
                  </a:lnTo>
                  <a:lnTo>
                    <a:pt x="169" y="88"/>
                  </a:lnTo>
                  <a:lnTo>
                    <a:pt x="169" y="87"/>
                  </a:lnTo>
                  <a:lnTo>
                    <a:pt x="169" y="85"/>
                  </a:lnTo>
                  <a:lnTo>
                    <a:pt x="170" y="85"/>
                  </a:lnTo>
                  <a:lnTo>
                    <a:pt x="170" y="84"/>
                  </a:lnTo>
                  <a:lnTo>
                    <a:pt x="169" y="84"/>
                  </a:lnTo>
                  <a:lnTo>
                    <a:pt x="167" y="87"/>
                  </a:lnTo>
                  <a:lnTo>
                    <a:pt x="167" y="85"/>
                  </a:lnTo>
                  <a:lnTo>
                    <a:pt x="166" y="84"/>
                  </a:lnTo>
                  <a:lnTo>
                    <a:pt x="166" y="82"/>
                  </a:lnTo>
                  <a:lnTo>
                    <a:pt x="167" y="79"/>
                  </a:lnTo>
                  <a:lnTo>
                    <a:pt x="167" y="79"/>
                  </a:lnTo>
                  <a:lnTo>
                    <a:pt x="169" y="79"/>
                  </a:lnTo>
                  <a:lnTo>
                    <a:pt x="169" y="79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0" y="76"/>
                  </a:lnTo>
                  <a:lnTo>
                    <a:pt x="170" y="76"/>
                  </a:lnTo>
                  <a:lnTo>
                    <a:pt x="174" y="77"/>
                  </a:lnTo>
                  <a:lnTo>
                    <a:pt x="175" y="79"/>
                  </a:lnTo>
                  <a:lnTo>
                    <a:pt x="175" y="79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4" y="77"/>
                  </a:lnTo>
                  <a:lnTo>
                    <a:pt x="174" y="76"/>
                  </a:lnTo>
                  <a:lnTo>
                    <a:pt x="174" y="76"/>
                  </a:lnTo>
                  <a:lnTo>
                    <a:pt x="172" y="74"/>
                  </a:lnTo>
                  <a:lnTo>
                    <a:pt x="174" y="74"/>
                  </a:lnTo>
                  <a:lnTo>
                    <a:pt x="175" y="74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7" y="73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3"/>
                  </a:lnTo>
                  <a:lnTo>
                    <a:pt x="178" y="71"/>
                  </a:lnTo>
                  <a:lnTo>
                    <a:pt x="178" y="71"/>
                  </a:lnTo>
                  <a:lnTo>
                    <a:pt x="177" y="70"/>
                  </a:lnTo>
                  <a:lnTo>
                    <a:pt x="177" y="68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1" y="65"/>
                  </a:lnTo>
                  <a:lnTo>
                    <a:pt x="183" y="65"/>
                  </a:lnTo>
                  <a:lnTo>
                    <a:pt x="183" y="63"/>
                  </a:lnTo>
                  <a:lnTo>
                    <a:pt x="183" y="62"/>
                  </a:lnTo>
                  <a:lnTo>
                    <a:pt x="185" y="62"/>
                  </a:lnTo>
                  <a:lnTo>
                    <a:pt x="185" y="62"/>
                  </a:lnTo>
                  <a:lnTo>
                    <a:pt x="185" y="63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8" y="66"/>
                  </a:lnTo>
                  <a:lnTo>
                    <a:pt x="188" y="66"/>
                  </a:lnTo>
                  <a:lnTo>
                    <a:pt x="188" y="65"/>
                  </a:lnTo>
                  <a:lnTo>
                    <a:pt x="189" y="65"/>
                  </a:lnTo>
                  <a:lnTo>
                    <a:pt x="189" y="63"/>
                  </a:lnTo>
                  <a:lnTo>
                    <a:pt x="189" y="62"/>
                  </a:lnTo>
                  <a:lnTo>
                    <a:pt x="189" y="60"/>
                  </a:lnTo>
                  <a:lnTo>
                    <a:pt x="191" y="60"/>
                  </a:lnTo>
                  <a:lnTo>
                    <a:pt x="191" y="58"/>
                  </a:lnTo>
                  <a:lnTo>
                    <a:pt x="191" y="58"/>
                  </a:lnTo>
                  <a:lnTo>
                    <a:pt x="189" y="57"/>
                  </a:lnTo>
                  <a:lnTo>
                    <a:pt x="191" y="57"/>
                  </a:lnTo>
                  <a:lnTo>
                    <a:pt x="192" y="57"/>
                  </a:lnTo>
                  <a:lnTo>
                    <a:pt x="192" y="58"/>
                  </a:lnTo>
                  <a:lnTo>
                    <a:pt x="192" y="60"/>
                  </a:lnTo>
                  <a:lnTo>
                    <a:pt x="194" y="60"/>
                  </a:lnTo>
                  <a:lnTo>
                    <a:pt x="194" y="58"/>
                  </a:lnTo>
                  <a:lnTo>
                    <a:pt x="196" y="58"/>
                  </a:lnTo>
                  <a:lnTo>
                    <a:pt x="196" y="58"/>
                  </a:lnTo>
                  <a:lnTo>
                    <a:pt x="197" y="60"/>
                  </a:lnTo>
                  <a:lnTo>
                    <a:pt x="199" y="58"/>
                  </a:lnTo>
                  <a:lnTo>
                    <a:pt x="200" y="57"/>
                  </a:lnTo>
                  <a:lnTo>
                    <a:pt x="200" y="55"/>
                  </a:lnTo>
                  <a:lnTo>
                    <a:pt x="200" y="54"/>
                  </a:lnTo>
                  <a:lnTo>
                    <a:pt x="202" y="54"/>
                  </a:lnTo>
                  <a:lnTo>
                    <a:pt x="204" y="54"/>
                  </a:lnTo>
                  <a:lnTo>
                    <a:pt x="205" y="55"/>
                  </a:lnTo>
                  <a:lnTo>
                    <a:pt x="208" y="57"/>
                  </a:lnTo>
                  <a:lnTo>
                    <a:pt x="210" y="58"/>
                  </a:lnTo>
                  <a:lnTo>
                    <a:pt x="211" y="58"/>
                  </a:lnTo>
                  <a:lnTo>
                    <a:pt x="213" y="60"/>
                  </a:lnTo>
                  <a:lnTo>
                    <a:pt x="215" y="62"/>
                  </a:lnTo>
                  <a:lnTo>
                    <a:pt x="216" y="65"/>
                  </a:lnTo>
                  <a:lnTo>
                    <a:pt x="221" y="68"/>
                  </a:lnTo>
                  <a:lnTo>
                    <a:pt x="221" y="68"/>
                  </a:lnTo>
                  <a:lnTo>
                    <a:pt x="221" y="70"/>
                  </a:lnTo>
                  <a:lnTo>
                    <a:pt x="219" y="71"/>
                  </a:lnTo>
                  <a:lnTo>
                    <a:pt x="219" y="74"/>
                  </a:lnTo>
                  <a:lnTo>
                    <a:pt x="219" y="77"/>
                  </a:lnTo>
                  <a:lnTo>
                    <a:pt x="219" y="77"/>
                  </a:lnTo>
                  <a:lnTo>
                    <a:pt x="221" y="76"/>
                  </a:lnTo>
                  <a:lnTo>
                    <a:pt x="221" y="76"/>
                  </a:lnTo>
                  <a:lnTo>
                    <a:pt x="222" y="76"/>
                  </a:lnTo>
                  <a:lnTo>
                    <a:pt x="222" y="76"/>
                  </a:lnTo>
                  <a:lnTo>
                    <a:pt x="221" y="76"/>
                  </a:lnTo>
                  <a:lnTo>
                    <a:pt x="221" y="74"/>
                  </a:lnTo>
                  <a:lnTo>
                    <a:pt x="221" y="73"/>
                  </a:lnTo>
                  <a:lnTo>
                    <a:pt x="221" y="73"/>
                  </a:lnTo>
                  <a:lnTo>
                    <a:pt x="222" y="71"/>
                  </a:lnTo>
                  <a:lnTo>
                    <a:pt x="224" y="71"/>
                  </a:lnTo>
                  <a:lnTo>
                    <a:pt x="224" y="70"/>
                  </a:lnTo>
                  <a:lnTo>
                    <a:pt x="224" y="70"/>
                  </a:lnTo>
                  <a:lnTo>
                    <a:pt x="226" y="70"/>
                  </a:lnTo>
                  <a:lnTo>
                    <a:pt x="227" y="70"/>
                  </a:lnTo>
                  <a:lnTo>
                    <a:pt x="227" y="70"/>
                  </a:lnTo>
                  <a:lnTo>
                    <a:pt x="233" y="71"/>
                  </a:lnTo>
                  <a:lnTo>
                    <a:pt x="235" y="73"/>
                  </a:lnTo>
                  <a:lnTo>
                    <a:pt x="235" y="74"/>
                  </a:lnTo>
                  <a:lnTo>
                    <a:pt x="235" y="74"/>
                  </a:lnTo>
                  <a:lnTo>
                    <a:pt x="237" y="73"/>
                  </a:lnTo>
                  <a:lnTo>
                    <a:pt x="237" y="71"/>
                  </a:lnTo>
                  <a:lnTo>
                    <a:pt x="237" y="70"/>
                  </a:lnTo>
                  <a:lnTo>
                    <a:pt x="238" y="71"/>
                  </a:lnTo>
                  <a:lnTo>
                    <a:pt x="240" y="71"/>
                  </a:lnTo>
                  <a:lnTo>
                    <a:pt x="241" y="73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3"/>
                  </a:lnTo>
                  <a:lnTo>
                    <a:pt x="241" y="71"/>
                  </a:lnTo>
                  <a:lnTo>
                    <a:pt x="241" y="70"/>
                  </a:lnTo>
                  <a:lnTo>
                    <a:pt x="243" y="70"/>
                  </a:lnTo>
                  <a:lnTo>
                    <a:pt x="245" y="70"/>
                  </a:lnTo>
                  <a:lnTo>
                    <a:pt x="245" y="70"/>
                  </a:lnTo>
                  <a:lnTo>
                    <a:pt x="243" y="70"/>
                  </a:lnTo>
                  <a:lnTo>
                    <a:pt x="241" y="68"/>
                  </a:lnTo>
                  <a:lnTo>
                    <a:pt x="241" y="66"/>
                  </a:lnTo>
                  <a:lnTo>
                    <a:pt x="243" y="66"/>
                  </a:lnTo>
                  <a:lnTo>
                    <a:pt x="243" y="66"/>
                  </a:lnTo>
                  <a:lnTo>
                    <a:pt x="241" y="66"/>
                  </a:lnTo>
                  <a:lnTo>
                    <a:pt x="240" y="65"/>
                  </a:lnTo>
                  <a:lnTo>
                    <a:pt x="238" y="63"/>
                  </a:lnTo>
                  <a:lnTo>
                    <a:pt x="240" y="60"/>
                  </a:lnTo>
                  <a:lnTo>
                    <a:pt x="241" y="58"/>
                  </a:lnTo>
                  <a:lnTo>
                    <a:pt x="243" y="57"/>
                  </a:lnTo>
                  <a:lnTo>
                    <a:pt x="243" y="57"/>
                  </a:lnTo>
                  <a:lnTo>
                    <a:pt x="243" y="55"/>
                  </a:lnTo>
                  <a:lnTo>
                    <a:pt x="245" y="54"/>
                  </a:lnTo>
                  <a:lnTo>
                    <a:pt x="245" y="52"/>
                  </a:lnTo>
                  <a:lnTo>
                    <a:pt x="245" y="51"/>
                  </a:lnTo>
                  <a:lnTo>
                    <a:pt x="246" y="51"/>
                  </a:lnTo>
                  <a:lnTo>
                    <a:pt x="248" y="51"/>
                  </a:lnTo>
                  <a:lnTo>
                    <a:pt x="249" y="49"/>
                  </a:lnTo>
                  <a:lnTo>
                    <a:pt x="249" y="49"/>
                  </a:lnTo>
                  <a:lnTo>
                    <a:pt x="251" y="47"/>
                  </a:lnTo>
                  <a:lnTo>
                    <a:pt x="249" y="44"/>
                  </a:lnTo>
                  <a:lnTo>
                    <a:pt x="249" y="44"/>
                  </a:lnTo>
                  <a:lnTo>
                    <a:pt x="249" y="43"/>
                  </a:lnTo>
                  <a:lnTo>
                    <a:pt x="252" y="41"/>
                  </a:lnTo>
                  <a:lnTo>
                    <a:pt x="252" y="38"/>
                  </a:lnTo>
                  <a:lnTo>
                    <a:pt x="254" y="38"/>
                  </a:lnTo>
                  <a:lnTo>
                    <a:pt x="256" y="38"/>
                  </a:lnTo>
                  <a:lnTo>
                    <a:pt x="256" y="38"/>
                  </a:lnTo>
                  <a:lnTo>
                    <a:pt x="256" y="35"/>
                  </a:lnTo>
                  <a:lnTo>
                    <a:pt x="256" y="35"/>
                  </a:lnTo>
                  <a:lnTo>
                    <a:pt x="257" y="35"/>
                  </a:lnTo>
                  <a:lnTo>
                    <a:pt x="257" y="35"/>
                  </a:lnTo>
                  <a:lnTo>
                    <a:pt x="259" y="35"/>
                  </a:lnTo>
                  <a:lnTo>
                    <a:pt x="260" y="36"/>
                  </a:lnTo>
                  <a:lnTo>
                    <a:pt x="260" y="36"/>
                  </a:lnTo>
                  <a:lnTo>
                    <a:pt x="260" y="35"/>
                  </a:lnTo>
                  <a:lnTo>
                    <a:pt x="260" y="33"/>
                  </a:lnTo>
                  <a:lnTo>
                    <a:pt x="260" y="33"/>
                  </a:lnTo>
                  <a:lnTo>
                    <a:pt x="262" y="33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5" y="32"/>
                  </a:lnTo>
                  <a:lnTo>
                    <a:pt x="265" y="30"/>
                  </a:lnTo>
                  <a:lnTo>
                    <a:pt x="265" y="29"/>
                  </a:lnTo>
                  <a:lnTo>
                    <a:pt x="267" y="30"/>
                  </a:lnTo>
                  <a:lnTo>
                    <a:pt x="267" y="32"/>
                  </a:lnTo>
                  <a:lnTo>
                    <a:pt x="268" y="32"/>
                  </a:lnTo>
                  <a:lnTo>
                    <a:pt x="271" y="32"/>
                  </a:lnTo>
                  <a:lnTo>
                    <a:pt x="274" y="32"/>
                  </a:lnTo>
                  <a:lnTo>
                    <a:pt x="276" y="32"/>
                  </a:lnTo>
                  <a:lnTo>
                    <a:pt x="278" y="32"/>
                  </a:lnTo>
                  <a:lnTo>
                    <a:pt x="279" y="32"/>
                  </a:lnTo>
                  <a:lnTo>
                    <a:pt x="279" y="32"/>
                  </a:lnTo>
                  <a:lnTo>
                    <a:pt x="281" y="32"/>
                  </a:lnTo>
                  <a:lnTo>
                    <a:pt x="282" y="33"/>
                  </a:lnTo>
                  <a:lnTo>
                    <a:pt x="282" y="30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6" y="30"/>
                  </a:lnTo>
                  <a:lnTo>
                    <a:pt x="286" y="30"/>
                  </a:lnTo>
                  <a:lnTo>
                    <a:pt x="286" y="29"/>
                  </a:lnTo>
                  <a:lnTo>
                    <a:pt x="286" y="27"/>
                  </a:lnTo>
                  <a:lnTo>
                    <a:pt x="286" y="25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2" y="21"/>
                  </a:lnTo>
                  <a:lnTo>
                    <a:pt x="279" y="21"/>
                  </a:lnTo>
                  <a:lnTo>
                    <a:pt x="278" y="21"/>
                  </a:lnTo>
                  <a:lnTo>
                    <a:pt x="278" y="21"/>
                  </a:lnTo>
                  <a:lnTo>
                    <a:pt x="274" y="19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6" y="16"/>
                  </a:lnTo>
                  <a:lnTo>
                    <a:pt x="276" y="16"/>
                  </a:lnTo>
                  <a:lnTo>
                    <a:pt x="278" y="18"/>
                  </a:lnTo>
                  <a:lnTo>
                    <a:pt x="278" y="19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81" y="18"/>
                  </a:lnTo>
                  <a:lnTo>
                    <a:pt x="284" y="19"/>
                  </a:lnTo>
                  <a:lnTo>
                    <a:pt x="286" y="21"/>
                  </a:lnTo>
                  <a:lnTo>
                    <a:pt x="287" y="21"/>
                  </a:lnTo>
                  <a:lnTo>
                    <a:pt x="289" y="19"/>
                  </a:lnTo>
                  <a:lnTo>
                    <a:pt x="290" y="19"/>
                  </a:lnTo>
                  <a:lnTo>
                    <a:pt x="290" y="21"/>
                  </a:lnTo>
                  <a:lnTo>
                    <a:pt x="292" y="22"/>
                  </a:lnTo>
                  <a:lnTo>
                    <a:pt x="293" y="24"/>
                  </a:lnTo>
                  <a:lnTo>
                    <a:pt x="295" y="24"/>
                  </a:lnTo>
                  <a:lnTo>
                    <a:pt x="297" y="25"/>
                  </a:lnTo>
                  <a:lnTo>
                    <a:pt x="298" y="25"/>
                  </a:lnTo>
                  <a:lnTo>
                    <a:pt x="300" y="25"/>
                  </a:lnTo>
                  <a:lnTo>
                    <a:pt x="303" y="25"/>
                  </a:lnTo>
                  <a:lnTo>
                    <a:pt x="308" y="27"/>
                  </a:lnTo>
                  <a:lnTo>
                    <a:pt x="308" y="29"/>
                  </a:lnTo>
                  <a:lnTo>
                    <a:pt x="309" y="29"/>
                  </a:lnTo>
                  <a:lnTo>
                    <a:pt x="311" y="29"/>
                  </a:lnTo>
                  <a:lnTo>
                    <a:pt x="312" y="29"/>
                  </a:lnTo>
                  <a:lnTo>
                    <a:pt x="315" y="29"/>
                  </a:lnTo>
                  <a:lnTo>
                    <a:pt x="317" y="29"/>
                  </a:lnTo>
                  <a:lnTo>
                    <a:pt x="317" y="30"/>
                  </a:lnTo>
                  <a:lnTo>
                    <a:pt x="320" y="32"/>
                  </a:lnTo>
                  <a:lnTo>
                    <a:pt x="322" y="32"/>
                  </a:lnTo>
                  <a:lnTo>
                    <a:pt x="325" y="30"/>
                  </a:lnTo>
                  <a:lnTo>
                    <a:pt x="327" y="29"/>
                  </a:lnTo>
                  <a:lnTo>
                    <a:pt x="330" y="27"/>
                  </a:lnTo>
                  <a:lnTo>
                    <a:pt x="331" y="27"/>
                  </a:lnTo>
                  <a:lnTo>
                    <a:pt x="333" y="25"/>
                  </a:lnTo>
                  <a:lnTo>
                    <a:pt x="333" y="25"/>
                  </a:lnTo>
                  <a:lnTo>
                    <a:pt x="331" y="27"/>
                  </a:lnTo>
                  <a:lnTo>
                    <a:pt x="331" y="27"/>
                  </a:lnTo>
                  <a:lnTo>
                    <a:pt x="333" y="29"/>
                  </a:lnTo>
                  <a:lnTo>
                    <a:pt x="333" y="29"/>
                  </a:lnTo>
                  <a:lnTo>
                    <a:pt x="331" y="29"/>
                  </a:lnTo>
                  <a:lnTo>
                    <a:pt x="330" y="30"/>
                  </a:lnTo>
                  <a:lnTo>
                    <a:pt x="330" y="32"/>
                  </a:lnTo>
                  <a:lnTo>
                    <a:pt x="330" y="32"/>
                  </a:lnTo>
                  <a:lnTo>
                    <a:pt x="331" y="32"/>
                  </a:lnTo>
                  <a:lnTo>
                    <a:pt x="331" y="32"/>
                  </a:lnTo>
                  <a:lnTo>
                    <a:pt x="333" y="30"/>
                  </a:lnTo>
                  <a:lnTo>
                    <a:pt x="334" y="32"/>
                  </a:lnTo>
                  <a:lnTo>
                    <a:pt x="334" y="33"/>
                  </a:lnTo>
                  <a:lnTo>
                    <a:pt x="334" y="35"/>
                  </a:lnTo>
                  <a:lnTo>
                    <a:pt x="336" y="35"/>
                  </a:lnTo>
                  <a:lnTo>
                    <a:pt x="338" y="35"/>
                  </a:lnTo>
                  <a:lnTo>
                    <a:pt x="339" y="33"/>
                  </a:lnTo>
                  <a:lnTo>
                    <a:pt x="338" y="32"/>
                  </a:lnTo>
                  <a:lnTo>
                    <a:pt x="338" y="30"/>
                  </a:lnTo>
                  <a:lnTo>
                    <a:pt x="338" y="30"/>
                  </a:lnTo>
                  <a:lnTo>
                    <a:pt x="341" y="27"/>
                  </a:lnTo>
                  <a:lnTo>
                    <a:pt x="342" y="27"/>
                  </a:lnTo>
                  <a:lnTo>
                    <a:pt x="342" y="30"/>
                  </a:lnTo>
                  <a:lnTo>
                    <a:pt x="344" y="32"/>
                  </a:lnTo>
                  <a:lnTo>
                    <a:pt x="345" y="32"/>
                  </a:lnTo>
                  <a:lnTo>
                    <a:pt x="347" y="32"/>
                  </a:lnTo>
                  <a:lnTo>
                    <a:pt x="347" y="33"/>
                  </a:lnTo>
                  <a:lnTo>
                    <a:pt x="342" y="40"/>
                  </a:lnTo>
                  <a:lnTo>
                    <a:pt x="341" y="41"/>
                  </a:lnTo>
                  <a:lnTo>
                    <a:pt x="342" y="41"/>
                  </a:lnTo>
                  <a:lnTo>
                    <a:pt x="342" y="43"/>
                  </a:lnTo>
                  <a:lnTo>
                    <a:pt x="341" y="46"/>
                  </a:lnTo>
                  <a:lnTo>
                    <a:pt x="339" y="46"/>
                  </a:lnTo>
                  <a:lnTo>
                    <a:pt x="339" y="46"/>
                  </a:lnTo>
                  <a:lnTo>
                    <a:pt x="338" y="44"/>
                  </a:lnTo>
                  <a:lnTo>
                    <a:pt x="338" y="46"/>
                  </a:lnTo>
                  <a:lnTo>
                    <a:pt x="336" y="46"/>
                  </a:lnTo>
                  <a:lnTo>
                    <a:pt x="333" y="47"/>
                  </a:lnTo>
                  <a:lnTo>
                    <a:pt x="333" y="52"/>
                  </a:lnTo>
                  <a:lnTo>
                    <a:pt x="333" y="55"/>
                  </a:lnTo>
                  <a:lnTo>
                    <a:pt x="333" y="57"/>
                  </a:lnTo>
                  <a:lnTo>
                    <a:pt x="333" y="60"/>
                  </a:lnTo>
                  <a:lnTo>
                    <a:pt x="331" y="62"/>
                  </a:lnTo>
                  <a:lnTo>
                    <a:pt x="330" y="62"/>
                  </a:lnTo>
                  <a:lnTo>
                    <a:pt x="327" y="66"/>
                  </a:lnTo>
                  <a:lnTo>
                    <a:pt x="327" y="66"/>
                  </a:lnTo>
                  <a:lnTo>
                    <a:pt x="325" y="68"/>
                  </a:lnTo>
                  <a:lnTo>
                    <a:pt x="325" y="70"/>
                  </a:lnTo>
                  <a:lnTo>
                    <a:pt x="327" y="71"/>
                  </a:lnTo>
                  <a:lnTo>
                    <a:pt x="327" y="73"/>
                  </a:lnTo>
                  <a:lnTo>
                    <a:pt x="331" y="74"/>
                  </a:lnTo>
                  <a:lnTo>
                    <a:pt x="333" y="76"/>
                  </a:lnTo>
                  <a:lnTo>
                    <a:pt x="336" y="77"/>
                  </a:lnTo>
                  <a:lnTo>
                    <a:pt x="338" y="79"/>
                  </a:lnTo>
                  <a:lnTo>
                    <a:pt x="338" y="81"/>
                  </a:lnTo>
                  <a:lnTo>
                    <a:pt x="341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4" y="82"/>
                  </a:lnTo>
                  <a:lnTo>
                    <a:pt x="344" y="82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5" y="85"/>
                  </a:lnTo>
                  <a:lnTo>
                    <a:pt x="347" y="85"/>
                  </a:lnTo>
                  <a:lnTo>
                    <a:pt x="349" y="85"/>
                  </a:lnTo>
                  <a:lnTo>
                    <a:pt x="350" y="85"/>
                  </a:lnTo>
                  <a:lnTo>
                    <a:pt x="350" y="87"/>
                  </a:lnTo>
                  <a:lnTo>
                    <a:pt x="353" y="88"/>
                  </a:lnTo>
                  <a:lnTo>
                    <a:pt x="356" y="90"/>
                  </a:lnTo>
                  <a:lnTo>
                    <a:pt x="358" y="90"/>
                  </a:lnTo>
                  <a:lnTo>
                    <a:pt x="361" y="93"/>
                  </a:lnTo>
                  <a:lnTo>
                    <a:pt x="364" y="96"/>
                  </a:lnTo>
                  <a:lnTo>
                    <a:pt x="366" y="98"/>
                  </a:lnTo>
                  <a:lnTo>
                    <a:pt x="371" y="98"/>
                  </a:lnTo>
                  <a:lnTo>
                    <a:pt x="372" y="98"/>
                  </a:lnTo>
                  <a:lnTo>
                    <a:pt x="374" y="99"/>
                  </a:lnTo>
                  <a:lnTo>
                    <a:pt x="377" y="99"/>
                  </a:lnTo>
                  <a:lnTo>
                    <a:pt x="379" y="103"/>
                  </a:lnTo>
                  <a:lnTo>
                    <a:pt x="379" y="103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3" y="107"/>
                  </a:lnTo>
                  <a:lnTo>
                    <a:pt x="386" y="109"/>
                  </a:lnTo>
                  <a:lnTo>
                    <a:pt x="390" y="110"/>
                  </a:lnTo>
                  <a:lnTo>
                    <a:pt x="391" y="112"/>
                  </a:lnTo>
                  <a:lnTo>
                    <a:pt x="393" y="112"/>
                  </a:lnTo>
                  <a:lnTo>
                    <a:pt x="394" y="112"/>
                  </a:lnTo>
                  <a:lnTo>
                    <a:pt x="399" y="110"/>
                  </a:lnTo>
                  <a:lnTo>
                    <a:pt x="401" y="109"/>
                  </a:lnTo>
                  <a:lnTo>
                    <a:pt x="404" y="107"/>
                  </a:lnTo>
                  <a:lnTo>
                    <a:pt x="405" y="104"/>
                  </a:lnTo>
                  <a:lnTo>
                    <a:pt x="405" y="103"/>
                  </a:lnTo>
                  <a:lnTo>
                    <a:pt x="408" y="96"/>
                  </a:lnTo>
                  <a:lnTo>
                    <a:pt x="410" y="93"/>
                  </a:lnTo>
                  <a:lnTo>
                    <a:pt x="412" y="90"/>
                  </a:lnTo>
                  <a:lnTo>
                    <a:pt x="412" y="88"/>
                  </a:lnTo>
                  <a:lnTo>
                    <a:pt x="412" y="85"/>
                  </a:lnTo>
                  <a:lnTo>
                    <a:pt x="413" y="81"/>
                  </a:lnTo>
                  <a:lnTo>
                    <a:pt x="415" y="76"/>
                  </a:lnTo>
                  <a:lnTo>
                    <a:pt x="415" y="73"/>
                  </a:lnTo>
                  <a:lnTo>
                    <a:pt x="415" y="70"/>
                  </a:lnTo>
                  <a:lnTo>
                    <a:pt x="413" y="65"/>
                  </a:lnTo>
                  <a:lnTo>
                    <a:pt x="415" y="63"/>
                  </a:lnTo>
                  <a:lnTo>
                    <a:pt x="415" y="60"/>
                  </a:lnTo>
                  <a:lnTo>
                    <a:pt x="413" y="58"/>
                  </a:lnTo>
                  <a:lnTo>
                    <a:pt x="413" y="57"/>
                  </a:lnTo>
                  <a:lnTo>
                    <a:pt x="413" y="55"/>
                  </a:lnTo>
                  <a:lnTo>
                    <a:pt x="413" y="51"/>
                  </a:lnTo>
                  <a:lnTo>
                    <a:pt x="415" y="49"/>
                  </a:lnTo>
                  <a:lnTo>
                    <a:pt x="415" y="47"/>
                  </a:lnTo>
                  <a:lnTo>
                    <a:pt x="415" y="43"/>
                  </a:lnTo>
                  <a:lnTo>
                    <a:pt x="416" y="41"/>
                  </a:lnTo>
                  <a:lnTo>
                    <a:pt x="418" y="40"/>
                  </a:lnTo>
                  <a:lnTo>
                    <a:pt x="418" y="40"/>
                  </a:lnTo>
                  <a:lnTo>
                    <a:pt x="420" y="40"/>
                  </a:lnTo>
                  <a:lnTo>
                    <a:pt x="420" y="40"/>
                  </a:lnTo>
                  <a:lnTo>
                    <a:pt x="420" y="38"/>
                  </a:lnTo>
                  <a:lnTo>
                    <a:pt x="418" y="38"/>
                  </a:lnTo>
                  <a:lnTo>
                    <a:pt x="418" y="36"/>
                  </a:lnTo>
                  <a:lnTo>
                    <a:pt x="418" y="36"/>
                  </a:lnTo>
                  <a:lnTo>
                    <a:pt x="416" y="36"/>
                  </a:lnTo>
                  <a:lnTo>
                    <a:pt x="416" y="35"/>
                  </a:lnTo>
                  <a:lnTo>
                    <a:pt x="416" y="33"/>
                  </a:lnTo>
                  <a:lnTo>
                    <a:pt x="418" y="30"/>
                  </a:lnTo>
                  <a:lnTo>
                    <a:pt x="418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7"/>
                  </a:lnTo>
                  <a:lnTo>
                    <a:pt x="421" y="22"/>
                  </a:lnTo>
                  <a:lnTo>
                    <a:pt x="423" y="18"/>
                  </a:lnTo>
                  <a:lnTo>
                    <a:pt x="423" y="13"/>
                  </a:lnTo>
                  <a:lnTo>
                    <a:pt x="426" y="13"/>
                  </a:lnTo>
                  <a:lnTo>
                    <a:pt x="426" y="11"/>
                  </a:lnTo>
                  <a:lnTo>
                    <a:pt x="427" y="10"/>
                  </a:lnTo>
                  <a:close/>
                  <a:moveTo>
                    <a:pt x="423" y="8"/>
                  </a:moveTo>
                  <a:lnTo>
                    <a:pt x="424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8"/>
                  </a:lnTo>
                  <a:lnTo>
                    <a:pt x="423" y="8"/>
                  </a:lnTo>
                  <a:close/>
                  <a:moveTo>
                    <a:pt x="424" y="2"/>
                  </a:moveTo>
                  <a:lnTo>
                    <a:pt x="426" y="2"/>
                  </a:lnTo>
                  <a:lnTo>
                    <a:pt x="424" y="3"/>
                  </a:lnTo>
                  <a:lnTo>
                    <a:pt x="424" y="3"/>
                  </a:lnTo>
                  <a:lnTo>
                    <a:pt x="423" y="2"/>
                  </a:lnTo>
                  <a:lnTo>
                    <a:pt x="424" y="2"/>
                  </a:lnTo>
                  <a:lnTo>
                    <a:pt x="424" y="2"/>
                  </a:lnTo>
                  <a:close/>
                  <a:moveTo>
                    <a:pt x="423" y="0"/>
                  </a:moveTo>
                  <a:lnTo>
                    <a:pt x="423" y="0"/>
                  </a:lnTo>
                  <a:lnTo>
                    <a:pt x="423" y="2"/>
                  </a:lnTo>
                  <a:lnTo>
                    <a:pt x="423" y="2"/>
                  </a:lnTo>
                  <a:lnTo>
                    <a:pt x="421" y="2"/>
                  </a:lnTo>
                  <a:lnTo>
                    <a:pt x="4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2" name="Freeform 339">
              <a:extLst>
                <a:ext uri="{FF2B5EF4-FFF2-40B4-BE49-F238E27FC236}">
                  <a16:creationId xmlns:a16="http://schemas.microsoft.com/office/drawing/2014/main" id="{45ECC0E1-FF75-42A6-958E-17EC496CE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20870"/>
              <a:ext cx="216364" cy="95512"/>
            </a:xfrm>
            <a:custGeom>
              <a:avLst/>
              <a:gdLst>
                <a:gd name="T0" fmla="*/ 82 w 111"/>
                <a:gd name="T1" fmla="*/ 2 h 49"/>
                <a:gd name="T2" fmla="*/ 90 w 111"/>
                <a:gd name="T3" fmla="*/ 3 h 49"/>
                <a:gd name="T4" fmla="*/ 100 w 111"/>
                <a:gd name="T5" fmla="*/ 5 h 49"/>
                <a:gd name="T6" fmla="*/ 104 w 111"/>
                <a:gd name="T7" fmla="*/ 5 h 49"/>
                <a:gd name="T8" fmla="*/ 107 w 111"/>
                <a:gd name="T9" fmla="*/ 8 h 49"/>
                <a:gd name="T10" fmla="*/ 106 w 111"/>
                <a:gd name="T11" fmla="*/ 13 h 49"/>
                <a:gd name="T12" fmla="*/ 109 w 111"/>
                <a:gd name="T13" fmla="*/ 19 h 49"/>
                <a:gd name="T14" fmla="*/ 109 w 111"/>
                <a:gd name="T15" fmla="*/ 24 h 49"/>
                <a:gd name="T16" fmla="*/ 106 w 111"/>
                <a:gd name="T17" fmla="*/ 25 h 49"/>
                <a:gd name="T18" fmla="*/ 101 w 111"/>
                <a:gd name="T19" fmla="*/ 24 h 49"/>
                <a:gd name="T20" fmla="*/ 104 w 111"/>
                <a:gd name="T21" fmla="*/ 27 h 49"/>
                <a:gd name="T22" fmla="*/ 101 w 111"/>
                <a:gd name="T23" fmla="*/ 30 h 49"/>
                <a:gd name="T24" fmla="*/ 100 w 111"/>
                <a:gd name="T25" fmla="*/ 35 h 49"/>
                <a:gd name="T26" fmla="*/ 101 w 111"/>
                <a:gd name="T27" fmla="*/ 36 h 49"/>
                <a:gd name="T28" fmla="*/ 95 w 111"/>
                <a:gd name="T29" fmla="*/ 39 h 49"/>
                <a:gd name="T30" fmla="*/ 93 w 111"/>
                <a:gd name="T31" fmla="*/ 43 h 49"/>
                <a:gd name="T32" fmla="*/ 85 w 111"/>
                <a:gd name="T33" fmla="*/ 44 h 49"/>
                <a:gd name="T34" fmla="*/ 78 w 111"/>
                <a:gd name="T35" fmla="*/ 44 h 49"/>
                <a:gd name="T36" fmla="*/ 73 w 111"/>
                <a:gd name="T37" fmla="*/ 47 h 49"/>
                <a:gd name="T38" fmla="*/ 70 w 111"/>
                <a:gd name="T39" fmla="*/ 47 h 49"/>
                <a:gd name="T40" fmla="*/ 62 w 111"/>
                <a:gd name="T41" fmla="*/ 46 h 49"/>
                <a:gd name="T42" fmla="*/ 48 w 111"/>
                <a:gd name="T43" fmla="*/ 44 h 49"/>
                <a:gd name="T44" fmla="*/ 41 w 111"/>
                <a:gd name="T45" fmla="*/ 41 h 49"/>
                <a:gd name="T46" fmla="*/ 40 w 111"/>
                <a:gd name="T47" fmla="*/ 36 h 49"/>
                <a:gd name="T48" fmla="*/ 32 w 111"/>
                <a:gd name="T49" fmla="*/ 38 h 49"/>
                <a:gd name="T50" fmla="*/ 24 w 111"/>
                <a:gd name="T51" fmla="*/ 38 h 49"/>
                <a:gd name="T52" fmla="*/ 19 w 111"/>
                <a:gd name="T53" fmla="*/ 41 h 49"/>
                <a:gd name="T54" fmla="*/ 14 w 111"/>
                <a:gd name="T55" fmla="*/ 39 h 49"/>
                <a:gd name="T56" fmla="*/ 10 w 111"/>
                <a:gd name="T57" fmla="*/ 39 h 49"/>
                <a:gd name="T58" fmla="*/ 3 w 111"/>
                <a:gd name="T59" fmla="*/ 36 h 49"/>
                <a:gd name="T60" fmla="*/ 2 w 111"/>
                <a:gd name="T61" fmla="*/ 35 h 49"/>
                <a:gd name="T62" fmla="*/ 0 w 111"/>
                <a:gd name="T63" fmla="*/ 33 h 49"/>
                <a:gd name="T64" fmla="*/ 3 w 111"/>
                <a:gd name="T65" fmla="*/ 28 h 49"/>
                <a:gd name="T66" fmla="*/ 3 w 111"/>
                <a:gd name="T67" fmla="*/ 27 h 49"/>
                <a:gd name="T68" fmla="*/ 8 w 111"/>
                <a:gd name="T69" fmla="*/ 30 h 49"/>
                <a:gd name="T70" fmla="*/ 10 w 111"/>
                <a:gd name="T71" fmla="*/ 31 h 49"/>
                <a:gd name="T72" fmla="*/ 13 w 111"/>
                <a:gd name="T73" fmla="*/ 30 h 49"/>
                <a:gd name="T74" fmla="*/ 18 w 111"/>
                <a:gd name="T75" fmla="*/ 28 h 49"/>
                <a:gd name="T76" fmla="*/ 21 w 111"/>
                <a:gd name="T77" fmla="*/ 30 h 49"/>
                <a:gd name="T78" fmla="*/ 25 w 111"/>
                <a:gd name="T79" fmla="*/ 30 h 49"/>
                <a:gd name="T80" fmla="*/ 32 w 111"/>
                <a:gd name="T81" fmla="*/ 27 h 49"/>
                <a:gd name="T82" fmla="*/ 40 w 111"/>
                <a:gd name="T83" fmla="*/ 25 h 49"/>
                <a:gd name="T84" fmla="*/ 44 w 111"/>
                <a:gd name="T85" fmla="*/ 25 h 49"/>
                <a:gd name="T86" fmla="*/ 48 w 111"/>
                <a:gd name="T87" fmla="*/ 27 h 49"/>
                <a:gd name="T88" fmla="*/ 51 w 111"/>
                <a:gd name="T89" fmla="*/ 28 h 49"/>
                <a:gd name="T90" fmla="*/ 49 w 111"/>
                <a:gd name="T91" fmla="*/ 24 h 49"/>
                <a:gd name="T92" fmla="*/ 49 w 111"/>
                <a:gd name="T93" fmla="*/ 19 h 49"/>
                <a:gd name="T94" fmla="*/ 52 w 111"/>
                <a:gd name="T95" fmla="*/ 14 h 49"/>
                <a:gd name="T96" fmla="*/ 57 w 111"/>
                <a:gd name="T97" fmla="*/ 11 h 49"/>
                <a:gd name="T98" fmla="*/ 60 w 111"/>
                <a:gd name="T99" fmla="*/ 9 h 49"/>
                <a:gd name="T100" fmla="*/ 62 w 111"/>
                <a:gd name="T101" fmla="*/ 5 h 49"/>
                <a:gd name="T102" fmla="*/ 66 w 111"/>
                <a:gd name="T103" fmla="*/ 8 h 49"/>
                <a:gd name="T104" fmla="*/ 73 w 111"/>
                <a:gd name="T105" fmla="*/ 8 h 49"/>
                <a:gd name="T106" fmla="*/ 79 w 111"/>
                <a:gd name="T107" fmla="*/ 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1" h="49">
                  <a:moveTo>
                    <a:pt x="79" y="0"/>
                  </a:moveTo>
                  <a:lnTo>
                    <a:pt x="81" y="0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5" y="2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4" y="6"/>
                  </a:lnTo>
                  <a:lnTo>
                    <a:pt x="106" y="6"/>
                  </a:lnTo>
                  <a:lnTo>
                    <a:pt x="107" y="6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6" y="13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1" y="19"/>
                  </a:lnTo>
                  <a:lnTo>
                    <a:pt x="109" y="19"/>
                  </a:lnTo>
                  <a:lnTo>
                    <a:pt x="109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4"/>
                  </a:lnTo>
                  <a:lnTo>
                    <a:pt x="109" y="24"/>
                  </a:lnTo>
                  <a:lnTo>
                    <a:pt x="107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4" y="25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1" y="24"/>
                  </a:lnTo>
                  <a:lnTo>
                    <a:pt x="101" y="25"/>
                  </a:lnTo>
                  <a:lnTo>
                    <a:pt x="100" y="25"/>
                  </a:lnTo>
                  <a:lnTo>
                    <a:pt x="100" y="25"/>
                  </a:lnTo>
                  <a:lnTo>
                    <a:pt x="103" y="27"/>
                  </a:lnTo>
                  <a:lnTo>
                    <a:pt x="104" y="27"/>
                  </a:lnTo>
                  <a:lnTo>
                    <a:pt x="103" y="28"/>
                  </a:lnTo>
                  <a:lnTo>
                    <a:pt x="103" y="28"/>
                  </a:lnTo>
                  <a:lnTo>
                    <a:pt x="103" y="30"/>
                  </a:lnTo>
                  <a:lnTo>
                    <a:pt x="101" y="30"/>
                  </a:lnTo>
                  <a:lnTo>
                    <a:pt x="101" y="30"/>
                  </a:lnTo>
                  <a:lnTo>
                    <a:pt x="100" y="30"/>
                  </a:lnTo>
                  <a:lnTo>
                    <a:pt x="101" y="33"/>
                  </a:lnTo>
                  <a:lnTo>
                    <a:pt x="101" y="33"/>
                  </a:lnTo>
                  <a:lnTo>
                    <a:pt x="100" y="33"/>
                  </a:lnTo>
                  <a:lnTo>
                    <a:pt x="100" y="35"/>
                  </a:lnTo>
                  <a:lnTo>
                    <a:pt x="101" y="35"/>
                  </a:lnTo>
                  <a:lnTo>
                    <a:pt x="101" y="35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38"/>
                  </a:lnTo>
                  <a:lnTo>
                    <a:pt x="98" y="38"/>
                  </a:lnTo>
                  <a:lnTo>
                    <a:pt x="95" y="39"/>
                  </a:lnTo>
                  <a:lnTo>
                    <a:pt x="95" y="39"/>
                  </a:lnTo>
                  <a:lnTo>
                    <a:pt x="93" y="41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0" y="43"/>
                  </a:lnTo>
                  <a:lnTo>
                    <a:pt x="90" y="43"/>
                  </a:lnTo>
                  <a:lnTo>
                    <a:pt x="89" y="43"/>
                  </a:lnTo>
                  <a:lnTo>
                    <a:pt x="87" y="44"/>
                  </a:lnTo>
                  <a:lnTo>
                    <a:pt x="85" y="44"/>
                  </a:lnTo>
                  <a:lnTo>
                    <a:pt x="82" y="44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6" y="46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7"/>
                  </a:lnTo>
                  <a:lnTo>
                    <a:pt x="73" y="49"/>
                  </a:lnTo>
                  <a:lnTo>
                    <a:pt x="73" y="47"/>
                  </a:lnTo>
                  <a:lnTo>
                    <a:pt x="71" y="47"/>
                  </a:lnTo>
                  <a:lnTo>
                    <a:pt x="71" y="47"/>
                  </a:lnTo>
                  <a:lnTo>
                    <a:pt x="70" y="47"/>
                  </a:lnTo>
                  <a:lnTo>
                    <a:pt x="66" y="47"/>
                  </a:lnTo>
                  <a:lnTo>
                    <a:pt x="65" y="47"/>
                  </a:lnTo>
                  <a:lnTo>
                    <a:pt x="63" y="46"/>
                  </a:lnTo>
                  <a:lnTo>
                    <a:pt x="63" y="46"/>
                  </a:lnTo>
                  <a:lnTo>
                    <a:pt x="62" y="46"/>
                  </a:lnTo>
                  <a:lnTo>
                    <a:pt x="60" y="46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4" y="46"/>
                  </a:lnTo>
                  <a:lnTo>
                    <a:pt x="48" y="44"/>
                  </a:lnTo>
                  <a:lnTo>
                    <a:pt x="46" y="44"/>
                  </a:lnTo>
                  <a:lnTo>
                    <a:pt x="44" y="44"/>
                  </a:lnTo>
                  <a:lnTo>
                    <a:pt x="43" y="43"/>
                  </a:lnTo>
                  <a:lnTo>
                    <a:pt x="41" y="43"/>
                  </a:lnTo>
                  <a:lnTo>
                    <a:pt x="41" y="41"/>
                  </a:lnTo>
                  <a:lnTo>
                    <a:pt x="40" y="41"/>
                  </a:lnTo>
                  <a:lnTo>
                    <a:pt x="38" y="38"/>
                  </a:lnTo>
                  <a:lnTo>
                    <a:pt x="38" y="38"/>
                  </a:lnTo>
                  <a:lnTo>
                    <a:pt x="38" y="36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8"/>
                  </a:lnTo>
                  <a:lnTo>
                    <a:pt x="29" y="38"/>
                  </a:lnTo>
                  <a:lnTo>
                    <a:pt x="29" y="38"/>
                  </a:lnTo>
                  <a:lnTo>
                    <a:pt x="25" y="38"/>
                  </a:lnTo>
                  <a:lnTo>
                    <a:pt x="24" y="38"/>
                  </a:lnTo>
                  <a:lnTo>
                    <a:pt x="22" y="39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1" y="41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8" y="39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0" y="39"/>
                  </a:lnTo>
                  <a:lnTo>
                    <a:pt x="10" y="39"/>
                  </a:lnTo>
                  <a:lnTo>
                    <a:pt x="7" y="39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0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18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21" y="28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9" y="28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40" y="25"/>
                  </a:lnTo>
                  <a:lnTo>
                    <a:pt x="40" y="25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8" y="25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7"/>
                  </a:lnTo>
                  <a:lnTo>
                    <a:pt x="51" y="25"/>
                  </a:lnTo>
                  <a:lnTo>
                    <a:pt x="51" y="25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51" y="22"/>
                  </a:lnTo>
                  <a:lnTo>
                    <a:pt x="51" y="20"/>
                  </a:lnTo>
                  <a:lnTo>
                    <a:pt x="49" y="19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5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9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6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5" y="6"/>
                  </a:lnTo>
                  <a:lnTo>
                    <a:pt x="66" y="8"/>
                  </a:lnTo>
                  <a:lnTo>
                    <a:pt x="68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4" y="8"/>
                  </a:lnTo>
                  <a:lnTo>
                    <a:pt x="76" y="6"/>
                  </a:lnTo>
                  <a:lnTo>
                    <a:pt x="76" y="5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79" y="3"/>
                  </a:lnTo>
                  <a:lnTo>
                    <a:pt x="79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3" name="Freeform 340">
              <a:extLst>
                <a:ext uri="{FF2B5EF4-FFF2-40B4-BE49-F238E27FC236}">
                  <a16:creationId xmlns:a16="http://schemas.microsoft.com/office/drawing/2014/main" id="{7C6E8695-A57F-48E9-9992-0B0A916E564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4165" y="4819411"/>
              <a:ext cx="5848" cy="1950"/>
            </a:xfrm>
            <a:custGeom>
              <a:avLst/>
              <a:gdLst>
                <a:gd name="T0" fmla="*/ 2 w 3"/>
                <a:gd name="T1" fmla="*/ 0 h 1"/>
                <a:gd name="T2" fmla="*/ 3 w 3"/>
                <a:gd name="T3" fmla="*/ 0 h 1"/>
                <a:gd name="T4" fmla="*/ 3 w 3"/>
                <a:gd name="T5" fmla="*/ 0 h 1"/>
                <a:gd name="T6" fmla="*/ 2 w 3"/>
                <a:gd name="T7" fmla="*/ 1 h 1"/>
                <a:gd name="T8" fmla="*/ 2 w 3"/>
                <a:gd name="T9" fmla="*/ 1 h 1"/>
                <a:gd name="T10" fmla="*/ 0 w 3"/>
                <a:gd name="T11" fmla="*/ 0 h 1"/>
                <a:gd name="T12" fmla="*/ 2 w 3"/>
                <a:gd name="T13" fmla="*/ 0 h 1"/>
                <a:gd name="T14" fmla="*/ 2 w 3"/>
                <a:gd name="T1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1">
                  <a:moveTo>
                    <a:pt x="2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4" name="Freeform 341">
              <a:extLst>
                <a:ext uri="{FF2B5EF4-FFF2-40B4-BE49-F238E27FC236}">
                  <a16:creationId xmlns:a16="http://schemas.microsoft.com/office/drawing/2014/main" id="{B04BBB36-60FD-445D-B785-EB20FC93455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1023" y="5035775"/>
              <a:ext cx="561376" cy="1103259"/>
            </a:xfrm>
            <a:custGeom>
              <a:avLst/>
              <a:gdLst>
                <a:gd name="T0" fmla="*/ 127 w 288"/>
                <a:gd name="T1" fmla="*/ 561 h 566"/>
                <a:gd name="T2" fmla="*/ 79 w 288"/>
                <a:gd name="T3" fmla="*/ 531 h 566"/>
                <a:gd name="T4" fmla="*/ 121 w 288"/>
                <a:gd name="T5" fmla="*/ 558 h 566"/>
                <a:gd name="T6" fmla="*/ 80 w 288"/>
                <a:gd name="T7" fmla="*/ 561 h 566"/>
                <a:gd name="T8" fmla="*/ 170 w 288"/>
                <a:gd name="T9" fmla="*/ 276 h 566"/>
                <a:gd name="T10" fmla="*/ 126 w 288"/>
                <a:gd name="T11" fmla="*/ 5 h 566"/>
                <a:gd name="T12" fmla="*/ 142 w 288"/>
                <a:gd name="T13" fmla="*/ 4 h 566"/>
                <a:gd name="T14" fmla="*/ 170 w 288"/>
                <a:gd name="T15" fmla="*/ 21 h 566"/>
                <a:gd name="T16" fmla="*/ 208 w 288"/>
                <a:gd name="T17" fmla="*/ 41 h 566"/>
                <a:gd name="T18" fmla="*/ 228 w 288"/>
                <a:gd name="T19" fmla="*/ 60 h 566"/>
                <a:gd name="T20" fmla="*/ 222 w 288"/>
                <a:gd name="T21" fmla="*/ 75 h 566"/>
                <a:gd name="T22" fmla="*/ 238 w 288"/>
                <a:gd name="T23" fmla="*/ 87 h 566"/>
                <a:gd name="T24" fmla="*/ 260 w 288"/>
                <a:gd name="T25" fmla="*/ 86 h 566"/>
                <a:gd name="T26" fmla="*/ 272 w 288"/>
                <a:gd name="T27" fmla="*/ 73 h 566"/>
                <a:gd name="T28" fmla="*/ 285 w 288"/>
                <a:gd name="T29" fmla="*/ 60 h 566"/>
                <a:gd name="T30" fmla="*/ 280 w 288"/>
                <a:gd name="T31" fmla="*/ 84 h 566"/>
                <a:gd name="T32" fmla="*/ 268 w 288"/>
                <a:gd name="T33" fmla="*/ 92 h 566"/>
                <a:gd name="T34" fmla="*/ 255 w 288"/>
                <a:gd name="T35" fmla="*/ 101 h 566"/>
                <a:gd name="T36" fmla="*/ 236 w 288"/>
                <a:gd name="T37" fmla="*/ 123 h 566"/>
                <a:gd name="T38" fmla="*/ 227 w 288"/>
                <a:gd name="T39" fmla="*/ 144 h 566"/>
                <a:gd name="T40" fmla="*/ 224 w 288"/>
                <a:gd name="T41" fmla="*/ 161 h 566"/>
                <a:gd name="T42" fmla="*/ 219 w 288"/>
                <a:gd name="T43" fmla="*/ 194 h 566"/>
                <a:gd name="T44" fmla="*/ 244 w 288"/>
                <a:gd name="T45" fmla="*/ 229 h 566"/>
                <a:gd name="T46" fmla="*/ 176 w 288"/>
                <a:gd name="T47" fmla="*/ 271 h 566"/>
                <a:gd name="T48" fmla="*/ 165 w 288"/>
                <a:gd name="T49" fmla="*/ 287 h 566"/>
                <a:gd name="T50" fmla="*/ 129 w 288"/>
                <a:gd name="T51" fmla="*/ 305 h 566"/>
                <a:gd name="T52" fmla="*/ 129 w 288"/>
                <a:gd name="T53" fmla="*/ 328 h 566"/>
                <a:gd name="T54" fmla="*/ 143 w 288"/>
                <a:gd name="T55" fmla="*/ 327 h 566"/>
                <a:gd name="T56" fmla="*/ 129 w 288"/>
                <a:gd name="T57" fmla="*/ 339 h 566"/>
                <a:gd name="T58" fmla="*/ 120 w 288"/>
                <a:gd name="T59" fmla="*/ 368 h 566"/>
                <a:gd name="T60" fmla="*/ 86 w 288"/>
                <a:gd name="T61" fmla="*/ 396 h 566"/>
                <a:gd name="T62" fmla="*/ 107 w 288"/>
                <a:gd name="T63" fmla="*/ 427 h 566"/>
                <a:gd name="T64" fmla="*/ 85 w 288"/>
                <a:gd name="T65" fmla="*/ 456 h 566"/>
                <a:gd name="T66" fmla="*/ 74 w 288"/>
                <a:gd name="T67" fmla="*/ 468 h 566"/>
                <a:gd name="T68" fmla="*/ 66 w 288"/>
                <a:gd name="T69" fmla="*/ 492 h 566"/>
                <a:gd name="T70" fmla="*/ 74 w 288"/>
                <a:gd name="T71" fmla="*/ 511 h 566"/>
                <a:gd name="T72" fmla="*/ 19 w 288"/>
                <a:gd name="T73" fmla="*/ 500 h 566"/>
                <a:gd name="T74" fmla="*/ 11 w 288"/>
                <a:gd name="T75" fmla="*/ 479 h 566"/>
                <a:gd name="T76" fmla="*/ 0 w 288"/>
                <a:gd name="T77" fmla="*/ 457 h 566"/>
                <a:gd name="T78" fmla="*/ 17 w 288"/>
                <a:gd name="T79" fmla="*/ 437 h 566"/>
                <a:gd name="T80" fmla="*/ 23 w 288"/>
                <a:gd name="T81" fmla="*/ 413 h 566"/>
                <a:gd name="T82" fmla="*/ 27 w 288"/>
                <a:gd name="T83" fmla="*/ 390 h 566"/>
                <a:gd name="T84" fmla="*/ 30 w 288"/>
                <a:gd name="T85" fmla="*/ 372 h 566"/>
                <a:gd name="T86" fmla="*/ 27 w 288"/>
                <a:gd name="T87" fmla="*/ 357 h 566"/>
                <a:gd name="T88" fmla="*/ 22 w 288"/>
                <a:gd name="T89" fmla="*/ 335 h 566"/>
                <a:gd name="T90" fmla="*/ 25 w 288"/>
                <a:gd name="T91" fmla="*/ 317 h 566"/>
                <a:gd name="T92" fmla="*/ 27 w 288"/>
                <a:gd name="T93" fmla="*/ 292 h 566"/>
                <a:gd name="T94" fmla="*/ 31 w 288"/>
                <a:gd name="T95" fmla="*/ 278 h 566"/>
                <a:gd name="T96" fmla="*/ 36 w 288"/>
                <a:gd name="T97" fmla="*/ 254 h 566"/>
                <a:gd name="T98" fmla="*/ 38 w 288"/>
                <a:gd name="T99" fmla="*/ 231 h 566"/>
                <a:gd name="T100" fmla="*/ 45 w 288"/>
                <a:gd name="T101" fmla="*/ 213 h 566"/>
                <a:gd name="T102" fmla="*/ 52 w 288"/>
                <a:gd name="T103" fmla="*/ 194 h 566"/>
                <a:gd name="T104" fmla="*/ 50 w 288"/>
                <a:gd name="T105" fmla="*/ 175 h 566"/>
                <a:gd name="T106" fmla="*/ 47 w 288"/>
                <a:gd name="T107" fmla="*/ 156 h 566"/>
                <a:gd name="T108" fmla="*/ 47 w 288"/>
                <a:gd name="T109" fmla="*/ 139 h 566"/>
                <a:gd name="T110" fmla="*/ 52 w 288"/>
                <a:gd name="T111" fmla="*/ 119 h 566"/>
                <a:gd name="T112" fmla="*/ 64 w 288"/>
                <a:gd name="T113" fmla="*/ 92 h 566"/>
                <a:gd name="T114" fmla="*/ 74 w 288"/>
                <a:gd name="T115" fmla="*/ 75 h 566"/>
                <a:gd name="T116" fmla="*/ 74 w 288"/>
                <a:gd name="T117" fmla="*/ 49 h 566"/>
                <a:gd name="T118" fmla="*/ 91 w 288"/>
                <a:gd name="T119" fmla="*/ 32 h 566"/>
                <a:gd name="T120" fmla="*/ 105 w 288"/>
                <a:gd name="T121" fmla="*/ 2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8" h="566">
                  <a:moveTo>
                    <a:pt x="131" y="560"/>
                  </a:moveTo>
                  <a:lnTo>
                    <a:pt x="132" y="560"/>
                  </a:lnTo>
                  <a:lnTo>
                    <a:pt x="135" y="560"/>
                  </a:lnTo>
                  <a:lnTo>
                    <a:pt x="137" y="560"/>
                  </a:lnTo>
                  <a:lnTo>
                    <a:pt x="138" y="560"/>
                  </a:lnTo>
                  <a:lnTo>
                    <a:pt x="138" y="560"/>
                  </a:lnTo>
                  <a:lnTo>
                    <a:pt x="140" y="560"/>
                  </a:lnTo>
                  <a:lnTo>
                    <a:pt x="142" y="560"/>
                  </a:lnTo>
                  <a:lnTo>
                    <a:pt x="142" y="560"/>
                  </a:lnTo>
                  <a:lnTo>
                    <a:pt x="138" y="561"/>
                  </a:lnTo>
                  <a:lnTo>
                    <a:pt x="138" y="561"/>
                  </a:lnTo>
                  <a:lnTo>
                    <a:pt x="134" y="561"/>
                  </a:lnTo>
                  <a:lnTo>
                    <a:pt x="132" y="561"/>
                  </a:lnTo>
                  <a:lnTo>
                    <a:pt x="131" y="561"/>
                  </a:lnTo>
                  <a:lnTo>
                    <a:pt x="129" y="563"/>
                  </a:lnTo>
                  <a:lnTo>
                    <a:pt x="127" y="563"/>
                  </a:lnTo>
                  <a:lnTo>
                    <a:pt x="127" y="561"/>
                  </a:lnTo>
                  <a:lnTo>
                    <a:pt x="129" y="561"/>
                  </a:lnTo>
                  <a:lnTo>
                    <a:pt x="129" y="561"/>
                  </a:lnTo>
                  <a:lnTo>
                    <a:pt x="131" y="560"/>
                  </a:lnTo>
                  <a:lnTo>
                    <a:pt x="131" y="560"/>
                  </a:lnTo>
                  <a:close/>
                  <a:moveTo>
                    <a:pt x="72" y="519"/>
                  </a:moveTo>
                  <a:lnTo>
                    <a:pt x="72" y="519"/>
                  </a:lnTo>
                  <a:lnTo>
                    <a:pt x="75" y="524"/>
                  </a:lnTo>
                  <a:lnTo>
                    <a:pt x="77" y="525"/>
                  </a:lnTo>
                  <a:lnTo>
                    <a:pt x="77" y="527"/>
                  </a:lnTo>
                  <a:lnTo>
                    <a:pt x="75" y="525"/>
                  </a:lnTo>
                  <a:lnTo>
                    <a:pt x="74" y="527"/>
                  </a:lnTo>
                  <a:lnTo>
                    <a:pt x="74" y="528"/>
                  </a:lnTo>
                  <a:lnTo>
                    <a:pt x="74" y="528"/>
                  </a:lnTo>
                  <a:lnTo>
                    <a:pt x="74" y="530"/>
                  </a:lnTo>
                  <a:lnTo>
                    <a:pt x="74" y="530"/>
                  </a:lnTo>
                  <a:lnTo>
                    <a:pt x="75" y="531"/>
                  </a:lnTo>
                  <a:lnTo>
                    <a:pt x="79" y="531"/>
                  </a:lnTo>
                  <a:lnTo>
                    <a:pt x="79" y="531"/>
                  </a:lnTo>
                  <a:lnTo>
                    <a:pt x="80" y="536"/>
                  </a:lnTo>
                  <a:lnTo>
                    <a:pt x="82" y="538"/>
                  </a:lnTo>
                  <a:lnTo>
                    <a:pt x="83" y="538"/>
                  </a:lnTo>
                  <a:lnTo>
                    <a:pt x="85" y="541"/>
                  </a:lnTo>
                  <a:lnTo>
                    <a:pt x="88" y="544"/>
                  </a:lnTo>
                  <a:lnTo>
                    <a:pt x="91" y="546"/>
                  </a:lnTo>
                  <a:lnTo>
                    <a:pt x="94" y="549"/>
                  </a:lnTo>
                  <a:lnTo>
                    <a:pt x="97" y="550"/>
                  </a:lnTo>
                  <a:lnTo>
                    <a:pt x="101" y="552"/>
                  </a:lnTo>
                  <a:lnTo>
                    <a:pt x="102" y="553"/>
                  </a:lnTo>
                  <a:lnTo>
                    <a:pt x="107" y="555"/>
                  </a:lnTo>
                  <a:lnTo>
                    <a:pt x="110" y="557"/>
                  </a:lnTo>
                  <a:lnTo>
                    <a:pt x="113" y="558"/>
                  </a:lnTo>
                  <a:lnTo>
                    <a:pt x="120" y="558"/>
                  </a:lnTo>
                  <a:lnTo>
                    <a:pt x="121" y="558"/>
                  </a:lnTo>
                  <a:lnTo>
                    <a:pt x="121" y="558"/>
                  </a:lnTo>
                  <a:lnTo>
                    <a:pt x="121" y="561"/>
                  </a:lnTo>
                  <a:lnTo>
                    <a:pt x="120" y="563"/>
                  </a:lnTo>
                  <a:lnTo>
                    <a:pt x="118" y="563"/>
                  </a:lnTo>
                  <a:lnTo>
                    <a:pt x="115" y="563"/>
                  </a:lnTo>
                  <a:lnTo>
                    <a:pt x="113" y="563"/>
                  </a:lnTo>
                  <a:lnTo>
                    <a:pt x="112" y="563"/>
                  </a:lnTo>
                  <a:lnTo>
                    <a:pt x="110" y="563"/>
                  </a:lnTo>
                  <a:lnTo>
                    <a:pt x="109" y="565"/>
                  </a:lnTo>
                  <a:lnTo>
                    <a:pt x="107" y="565"/>
                  </a:lnTo>
                  <a:lnTo>
                    <a:pt x="105" y="565"/>
                  </a:lnTo>
                  <a:lnTo>
                    <a:pt x="104" y="566"/>
                  </a:lnTo>
                  <a:lnTo>
                    <a:pt x="102" y="566"/>
                  </a:lnTo>
                  <a:lnTo>
                    <a:pt x="101" y="566"/>
                  </a:lnTo>
                  <a:lnTo>
                    <a:pt x="96" y="563"/>
                  </a:lnTo>
                  <a:lnTo>
                    <a:pt x="93" y="563"/>
                  </a:lnTo>
                  <a:lnTo>
                    <a:pt x="83" y="563"/>
                  </a:lnTo>
                  <a:lnTo>
                    <a:pt x="80" y="561"/>
                  </a:lnTo>
                  <a:lnTo>
                    <a:pt x="77" y="561"/>
                  </a:lnTo>
                  <a:lnTo>
                    <a:pt x="75" y="561"/>
                  </a:lnTo>
                  <a:lnTo>
                    <a:pt x="74" y="561"/>
                  </a:lnTo>
                  <a:lnTo>
                    <a:pt x="72" y="561"/>
                  </a:lnTo>
                  <a:lnTo>
                    <a:pt x="71" y="563"/>
                  </a:lnTo>
                  <a:lnTo>
                    <a:pt x="71" y="558"/>
                  </a:lnTo>
                  <a:lnTo>
                    <a:pt x="72" y="552"/>
                  </a:lnTo>
                  <a:lnTo>
                    <a:pt x="72" y="546"/>
                  </a:lnTo>
                  <a:lnTo>
                    <a:pt x="72" y="541"/>
                  </a:lnTo>
                  <a:lnTo>
                    <a:pt x="72" y="536"/>
                  </a:lnTo>
                  <a:lnTo>
                    <a:pt x="72" y="530"/>
                  </a:lnTo>
                  <a:lnTo>
                    <a:pt x="72" y="525"/>
                  </a:lnTo>
                  <a:lnTo>
                    <a:pt x="72" y="519"/>
                  </a:lnTo>
                  <a:close/>
                  <a:moveTo>
                    <a:pt x="167" y="275"/>
                  </a:moveTo>
                  <a:lnTo>
                    <a:pt x="168" y="275"/>
                  </a:lnTo>
                  <a:lnTo>
                    <a:pt x="168" y="275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8" y="276"/>
                  </a:lnTo>
                  <a:lnTo>
                    <a:pt x="167" y="275"/>
                  </a:lnTo>
                  <a:lnTo>
                    <a:pt x="167" y="275"/>
                  </a:lnTo>
                  <a:lnTo>
                    <a:pt x="167" y="275"/>
                  </a:lnTo>
                  <a:close/>
                  <a:moveTo>
                    <a:pt x="107" y="0"/>
                  </a:moveTo>
                  <a:lnTo>
                    <a:pt x="107" y="0"/>
                  </a:lnTo>
                  <a:lnTo>
                    <a:pt x="109" y="0"/>
                  </a:lnTo>
                  <a:lnTo>
                    <a:pt x="109" y="2"/>
                  </a:lnTo>
                  <a:lnTo>
                    <a:pt x="112" y="4"/>
                  </a:lnTo>
                  <a:lnTo>
                    <a:pt x="113" y="5"/>
                  </a:lnTo>
                  <a:lnTo>
                    <a:pt x="115" y="5"/>
                  </a:lnTo>
                  <a:lnTo>
                    <a:pt x="116" y="5"/>
                  </a:lnTo>
                  <a:lnTo>
                    <a:pt x="116" y="5"/>
                  </a:lnTo>
                  <a:lnTo>
                    <a:pt x="123" y="5"/>
                  </a:lnTo>
                  <a:lnTo>
                    <a:pt x="124" y="5"/>
                  </a:lnTo>
                  <a:lnTo>
                    <a:pt x="126" y="5"/>
                  </a:lnTo>
                  <a:lnTo>
                    <a:pt x="127" y="5"/>
                  </a:lnTo>
                  <a:lnTo>
                    <a:pt x="129" y="5"/>
                  </a:lnTo>
                  <a:lnTo>
                    <a:pt x="131" y="7"/>
                  </a:lnTo>
                  <a:lnTo>
                    <a:pt x="131" y="8"/>
                  </a:lnTo>
                  <a:lnTo>
                    <a:pt x="132" y="10"/>
                  </a:lnTo>
                  <a:lnTo>
                    <a:pt x="132" y="12"/>
                  </a:lnTo>
                  <a:lnTo>
                    <a:pt x="134" y="15"/>
                  </a:lnTo>
                  <a:lnTo>
                    <a:pt x="134" y="16"/>
                  </a:lnTo>
                  <a:lnTo>
                    <a:pt x="134" y="15"/>
                  </a:lnTo>
                  <a:lnTo>
                    <a:pt x="135" y="12"/>
                  </a:lnTo>
                  <a:lnTo>
                    <a:pt x="135" y="10"/>
                  </a:lnTo>
                  <a:lnTo>
                    <a:pt x="137" y="8"/>
                  </a:lnTo>
                  <a:lnTo>
                    <a:pt x="138" y="4"/>
                  </a:lnTo>
                  <a:lnTo>
                    <a:pt x="140" y="4"/>
                  </a:lnTo>
                  <a:lnTo>
                    <a:pt x="140" y="4"/>
                  </a:lnTo>
                  <a:lnTo>
                    <a:pt x="142" y="4"/>
                  </a:lnTo>
                  <a:lnTo>
                    <a:pt x="142" y="4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9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7" y="5"/>
                  </a:lnTo>
                  <a:lnTo>
                    <a:pt x="157" y="7"/>
                  </a:lnTo>
                  <a:lnTo>
                    <a:pt x="157" y="7"/>
                  </a:lnTo>
                  <a:lnTo>
                    <a:pt x="159" y="7"/>
                  </a:lnTo>
                  <a:lnTo>
                    <a:pt x="159" y="7"/>
                  </a:lnTo>
                  <a:lnTo>
                    <a:pt x="159" y="8"/>
                  </a:lnTo>
                  <a:lnTo>
                    <a:pt x="162" y="10"/>
                  </a:lnTo>
                  <a:lnTo>
                    <a:pt x="164" y="13"/>
                  </a:lnTo>
                  <a:lnTo>
                    <a:pt x="167" y="16"/>
                  </a:lnTo>
                  <a:lnTo>
                    <a:pt x="168" y="19"/>
                  </a:lnTo>
                  <a:lnTo>
                    <a:pt x="170" y="21"/>
                  </a:lnTo>
                  <a:lnTo>
                    <a:pt x="172" y="23"/>
                  </a:lnTo>
                  <a:lnTo>
                    <a:pt x="173" y="23"/>
                  </a:lnTo>
                  <a:lnTo>
                    <a:pt x="175" y="24"/>
                  </a:lnTo>
                  <a:lnTo>
                    <a:pt x="175" y="24"/>
                  </a:lnTo>
                  <a:lnTo>
                    <a:pt x="176" y="26"/>
                  </a:lnTo>
                  <a:lnTo>
                    <a:pt x="179" y="27"/>
                  </a:lnTo>
                  <a:lnTo>
                    <a:pt x="181" y="29"/>
                  </a:lnTo>
                  <a:lnTo>
                    <a:pt x="181" y="30"/>
                  </a:lnTo>
                  <a:lnTo>
                    <a:pt x="184" y="32"/>
                  </a:lnTo>
                  <a:lnTo>
                    <a:pt x="189" y="34"/>
                  </a:lnTo>
                  <a:lnTo>
                    <a:pt x="192" y="34"/>
                  </a:lnTo>
                  <a:lnTo>
                    <a:pt x="195" y="34"/>
                  </a:lnTo>
                  <a:lnTo>
                    <a:pt x="198" y="35"/>
                  </a:lnTo>
                  <a:lnTo>
                    <a:pt x="202" y="38"/>
                  </a:lnTo>
                  <a:lnTo>
                    <a:pt x="205" y="40"/>
                  </a:lnTo>
                  <a:lnTo>
                    <a:pt x="205" y="40"/>
                  </a:lnTo>
                  <a:lnTo>
                    <a:pt x="208" y="41"/>
                  </a:lnTo>
                  <a:lnTo>
                    <a:pt x="214" y="46"/>
                  </a:lnTo>
                  <a:lnTo>
                    <a:pt x="217" y="46"/>
                  </a:lnTo>
                  <a:lnTo>
                    <a:pt x="219" y="48"/>
                  </a:lnTo>
                  <a:lnTo>
                    <a:pt x="220" y="48"/>
                  </a:lnTo>
                  <a:lnTo>
                    <a:pt x="220" y="48"/>
                  </a:lnTo>
                  <a:lnTo>
                    <a:pt x="222" y="48"/>
                  </a:lnTo>
                  <a:lnTo>
                    <a:pt x="224" y="48"/>
                  </a:lnTo>
                  <a:lnTo>
                    <a:pt x="225" y="49"/>
                  </a:lnTo>
                  <a:lnTo>
                    <a:pt x="228" y="51"/>
                  </a:lnTo>
                  <a:lnTo>
                    <a:pt x="230" y="54"/>
                  </a:lnTo>
                  <a:lnTo>
                    <a:pt x="231" y="56"/>
                  </a:lnTo>
                  <a:lnTo>
                    <a:pt x="231" y="56"/>
                  </a:lnTo>
                  <a:lnTo>
                    <a:pt x="231" y="57"/>
                  </a:lnTo>
                  <a:lnTo>
                    <a:pt x="231" y="57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0"/>
                  </a:lnTo>
                  <a:lnTo>
                    <a:pt x="228" y="60"/>
                  </a:lnTo>
                  <a:lnTo>
                    <a:pt x="227" y="62"/>
                  </a:lnTo>
                  <a:lnTo>
                    <a:pt x="227" y="64"/>
                  </a:lnTo>
                  <a:lnTo>
                    <a:pt x="227" y="64"/>
                  </a:lnTo>
                  <a:lnTo>
                    <a:pt x="227" y="65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2" y="68"/>
                  </a:lnTo>
                  <a:lnTo>
                    <a:pt x="222" y="70"/>
                  </a:lnTo>
                  <a:lnTo>
                    <a:pt x="222" y="71"/>
                  </a:lnTo>
                  <a:lnTo>
                    <a:pt x="222" y="73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6"/>
                  </a:lnTo>
                  <a:lnTo>
                    <a:pt x="220" y="76"/>
                  </a:lnTo>
                  <a:lnTo>
                    <a:pt x="220" y="76"/>
                  </a:lnTo>
                  <a:lnTo>
                    <a:pt x="220" y="78"/>
                  </a:lnTo>
                  <a:lnTo>
                    <a:pt x="220" y="78"/>
                  </a:lnTo>
                  <a:lnTo>
                    <a:pt x="219" y="78"/>
                  </a:lnTo>
                  <a:lnTo>
                    <a:pt x="219" y="79"/>
                  </a:lnTo>
                  <a:lnTo>
                    <a:pt x="217" y="79"/>
                  </a:lnTo>
                  <a:lnTo>
                    <a:pt x="217" y="81"/>
                  </a:lnTo>
                  <a:lnTo>
                    <a:pt x="216" y="81"/>
                  </a:lnTo>
                  <a:lnTo>
                    <a:pt x="216" y="82"/>
                  </a:lnTo>
                  <a:lnTo>
                    <a:pt x="217" y="84"/>
                  </a:lnTo>
                  <a:lnTo>
                    <a:pt x="224" y="84"/>
                  </a:lnTo>
                  <a:lnTo>
                    <a:pt x="228" y="84"/>
                  </a:lnTo>
                  <a:lnTo>
                    <a:pt x="235" y="86"/>
                  </a:lnTo>
                  <a:lnTo>
                    <a:pt x="238" y="87"/>
                  </a:lnTo>
                  <a:lnTo>
                    <a:pt x="239" y="86"/>
                  </a:lnTo>
                  <a:lnTo>
                    <a:pt x="241" y="86"/>
                  </a:lnTo>
                  <a:lnTo>
                    <a:pt x="243" y="87"/>
                  </a:lnTo>
                  <a:lnTo>
                    <a:pt x="244" y="87"/>
                  </a:lnTo>
                  <a:lnTo>
                    <a:pt x="246" y="87"/>
                  </a:lnTo>
                  <a:lnTo>
                    <a:pt x="247" y="87"/>
                  </a:lnTo>
                  <a:lnTo>
                    <a:pt x="247" y="89"/>
                  </a:lnTo>
                  <a:lnTo>
                    <a:pt x="249" y="87"/>
                  </a:lnTo>
                  <a:lnTo>
                    <a:pt x="250" y="86"/>
                  </a:lnTo>
                  <a:lnTo>
                    <a:pt x="250" y="86"/>
                  </a:lnTo>
                  <a:lnTo>
                    <a:pt x="252" y="84"/>
                  </a:lnTo>
                  <a:lnTo>
                    <a:pt x="254" y="84"/>
                  </a:lnTo>
                  <a:lnTo>
                    <a:pt x="255" y="84"/>
                  </a:lnTo>
                  <a:lnTo>
                    <a:pt x="257" y="86"/>
                  </a:lnTo>
                  <a:lnTo>
                    <a:pt x="257" y="86"/>
                  </a:lnTo>
                  <a:lnTo>
                    <a:pt x="258" y="86"/>
                  </a:lnTo>
                  <a:lnTo>
                    <a:pt x="260" y="86"/>
                  </a:lnTo>
                  <a:lnTo>
                    <a:pt x="260" y="84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1" y="81"/>
                  </a:lnTo>
                  <a:lnTo>
                    <a:pt x="261" y="81"/>
                  </a:lnTo>
                  <a:lnTo>
                    <a:pt x="263" y="79"/>
                  </a:lnTo>
                  <a:lnTo>
                    <a:pt x="263" y="79"/>
                  </a:lnTo>
                  <a:lnTo>
                    <a:pt x="266" y="79"/>
                  </a:lnTo>
                  <a:lnTo>
                    <a:pt x="266" y="78"/>
                  </a:lnTo>
                  <a:lnTo>
                    <a:pt x="266" y="78"/>
                  </a:lnTo>
                  <a:lnTo>
                    <a:pt x="268" y="78"/>
                  </a:lnTo>
                  <a:lnTo>
                    <a:pt x="268" y="76"/>
                  </a:lnTo>
                  <a:lnTo>
                    <a:pt x="269" y="76"/>
                  </a:lnTo>
                  <a:lnTo>
                    <a:pt x="269" y="75"/>
                  </a:lnTo>
                  <a:lnTo>
                    <a:pt x="271" y="75"/>
                  </a:lnTo>
                  <a:lnTo>
                    <a:pt x="271" y="75"/>
                  </a:lnTo>
                  <a:lnTo>
                    <a:pt x="272" y="73"/>
                  </a:lnTo>
                  <a:lnTo>
                    <a:pt x="274" y="68"/>
                  </a:lnTo>
                  <a:lnTo>
                    <a:pt x="274" y="64"/>
                  </a:lnTo>
                  <a:lnTo>
                    <a:pt x="274" y="57"/>
                  </a:lnTo>
                  <a:lnTo>
                    <a:pt x="276" y="57"/>
                  </a:lnTo>
                  <a:lnTo>
                    <a:pt x="276" y="59"/>
                  </a:lnTo>
                  <a:lnTo>
                    <a:pt x="277" y="59"/>
                  </a:lnTo>
                  <a:lnTo>
                    <a:pt x="277" y="57"/>
                  </a:lnTo>
                  <a:lnTo>
                    <a:pt x="279" y="57"/>
                  </a:lnTo>
                  <a:lnTo>
                    <a:pt x="279" y="57"/>
                  </a:lnTo>
                  <a:lnTo>
                    <a:pt x="280" y="57"/>
                  </a:lnTo>
                  <a:lnTo>
                    <a:pt x="280" y="57"/>
                  </a:lnTo>
                  <a:lnTo>
                    <a:pt x="282" y="57"/>
                  </a:lnTo>
                  <a:lnTo>
                    <a:pt x="282" y="57"/>
                  </a:lnTo>
                  <a:lnTo>
                    <a:pt x="284" y="57"/>
                  </a:lnTo>
                  <a:lnTo>
                    <a:pt x="284" y="59"/>
                  </a:lnTo>
                  <a:lnTo>
                    <a:pt x="285" y="59"/>
                  </a:lnTo>
                  <a:lnTo>
                    <a:pt x="285" y="60"/>
                  </a:lnTo>
                  <a:lnTo>
                    <a:pt x="285" y="64"/>
                  </a:lnTo>
                  <a:lnTo>
                    <a:pt x="287" y="65"/>
                  </a:lnTo>
                  <a:lnTo>
                    <a:pt x="288" y="68"/>
                  </a:lnTo>
                  <a:lnTo>
                    <a:pt x="288" y="68"/>
                  </a:lnTo>
                  <a:lnTo>
                    <a:pt x="287" y="70"/>
                  </a:lnTo>
                  <a:lnTo>
                    <a:pt x="287" y="71"/>
                  </a:lnTo>
                  <a:lnTo>
                    <a:pt x="287" y="75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8"/>
                  </a:lnTo>
                  <a:lnTo>
                    <a:pt x="287" y="79"/>
                  </a:lnTo>
                  <a:lnTo>
                    <a:pt x="285" y="81"/>
                  </a:lnTo>
                  <a:lnTo>
                    <a:pt x="285" y="82"/>
                  </a:lnTo>
                  <a:lnTo>
                    <a:pt x="284" y="82"/>
                  </a:lnTo>
                  <a:lnTo>
                    <a:pt x="282" y="84"/>
                  </a:lnTo>
                  <a:lnTo>
                    <a:pt x="282" y="84"/>
                  </a:lnTo>
                  <a:lnTo>
                    <a:pt x="280" y="84"/>
                  </a:lnTo>
                  <a:lnTo>
                    <a:pt x="280" y="84"/>
                  </a:lnTo>
                  <a:lnTo>
                    <a:pt x="279" y="86"/>
                  </a:lnTo>
                  <a:lnTo>
                    <a:pt x="279" y="86"/>
                  </a:lnTo>
                  <a:lnTo>
                    <a:pt x="277" y="87"/>
                  </a:lnTo>
                  <a:lnTo>
                    <a:pt x="276" y="87"/>
                  </a:lnTo>
                  <a:lnTo>
                    <a:pt x="276" y="87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2" y="87"/>
                  </a:lnTo>
                  <a:lnTo>
                    <a:pt x="272" y="87"/>
                  </a:lnTo>
                  <a:lnTo>
                    <a:pt x="271" y="89"/>
                  </a:lnTo>
                  <a:lnTo>
                    <a:pt x="271" y="89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3"/>
                  </a:lnTo>
                  <a:lnTo>
                    <a:pt x="265" y="93"/>
                  </a:lnTo>
                  <a:lnTo>
                    <a:pt x="263" y="95"/>
                  </a:lnTo>
                  <a:lnTo>
                    <a:pt x="263" y="95"/>
                  </a:lnTo>
                  <a:lnTo>
                    <a:pt x="261" y="97"/>
                  </a:lnTo>
                  <a:lnTo>
                    <a:pt x="260" y="97"/>
                  </a:lnTo>
                  <a:lnTo>
                    <a:pt x="258" y="98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1"/>
                  </a:lnTo>
                  <a:lnTo>
                    <a:pt x="258" y="101"/>
                  </a:lnTo>
                  <a:lnTo>
                    <a:pt x="257" y="101"/>
                  </a:lnTo>
                  <a:lnTo>
                    <a:pt x="257" y="100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3"/>
                  </a:lnTo>
                  <a:lnTo>
                    <a:pt x="255" y="103"/>
                  </a:lnTo>
                  <a:lnTo>
                    <a:pt x="254" y="103"/>
                  </a:lnTo>
                  <a:lnTo>
                    <a:pt x="254" y="104"/>
                  </a:lnTo>
                  <a:lnTo>
                    <a:pt x="252" y="104"/>
                  </a:lnTo>
                  <a:lnTo>
                    <a:pt x="250" y="106"/>
                  </a:lnTo>
                  <a:lnTo>
                    <a:pt x="249" y="108"/>
                  </a:lnTo>
                  <a:lnTo>
                    <a:pt x="249" y="111"/>
                  </a:lnTo>
                  <a:lnTo>
                    <a:pt x="247" y="112"/>
                  </a:lnTo>
                  <a:lnTo>
                    <a:pt x="246" y="112"/>
                  </a:lnTo>
                  <a:lnTo>
                    <a:pt x="246" y="114"/>
                  </a:lnTo>
                  <a:lnTo>
                    <a:pt x="244" y="116"/>
                  </a:lnTo>
                  <a:lnTo>
                    <a:pt x="243" y="117"/>
                  </a:lnTo>
                  <a:lnTo>
                    <a:pt x="241" y="120"/>
                  </a:lnTo>
                  <a:lnTo>
                    <a:pt x="238" y="122"/>
                  </a:lnTo>
                  <a:lnTo>
                    <a:pt x="236" y="123"/>
                  </a:lnTo>
                  <a:lnTo>
                    <a:pt x="235" y="123"/>
                  </a:lnTo>
                  <a:lnTo>
                    <a:pt x="235" y="125"/>
                  </a:lnTo>
                  <a:lnTo>
                    <a:pt x="235" y="127"/>
                  </a:lnTo>
                  <a:lnTo>
                    <a:pt x="231" y="128"/>
                  </a:lnTo>
                  <a:lnTo>
                    <a:pt x="231" y="130"/>
                  </a:lnTo>
                  <a:lnTo>
                    <a:pt x="230" y="130"/>
                  </a:lnTo>
                  <a:lnTo>
                    <a:pt x="230" y="131"/>
                  </a:lnTo>
                  <a:lnTo>
                    <a:pt x="230" y="133"/>
                  </a:lnTo>
                  <a:lnTo>
                    <a:pt x="228" y="134"/>
                  </a:lnTo>
                  <a:lnTo>
                    <a:pt x="227" y="136"/>
                  </a:lnTo>
                  <a:lnTo>
                    <a:pt x="228" y="138"/>
                  </a:lnTo>
                  <a:lnTo>
                    <a:pt x="228" y="139"/>
                  </a:lnTo>
                  <a:lnTo>
                    <a:pt x="228" y="141"/>
                  </a:lnTo>
                  <a:lnTo>
                    <a:pt x="227" y="141"/>
                  </a:lnTo>
                  <a:lnTo>
                    <a:pt x="227" y="142"/>
                  </a:lnTo>
                  <a:lnTo>
                    <a:pt x="227" y="142"/>
                  </a:lnTo>
                  <a:lnTo>
                    <a:pt x="227" y="144"/>
                  </a:lnTo>
                  <a:lnTo>
                    <a:pt x="227" y="145"/>
                  </a:lnTo>
                  <a:lnTo>
                    <a:pt x="227" y="147"/>
                  </a:lnTo>
                  <a:lnTo>
                    <a:pt x="225" y="149"/>
                  </a:lnTo>
                  <a:lnTo>
                    <a:pt x="225" y="150"/>
                  </a:lnTo>
                  <a:lnTo>
                    <a:pt x="225" y="150"/>
                  </a:lnTo>
                  <a:lnTo>
                    <a:pt x="225" y="152"/>
                  </a:lnTo>
                  <a:lnTo>
                    <a:pt x="225" y="152"/>
                  </a:lnTo>
                  <a:lnTo>
                    <a:pt x="225" y="153"/>
                  </a:lnTo>
                  <a:lnTo>
                    <a:pt x="225" y="155"/>
                  </a:lnTo>
                  <a:lnTo>
                    <a:pt x="224" y="155"/>
                  </a:lnTo>
                  <a:lnTo>
                    <a:pt x="224" y="156"/>
                  </a:lnTo>
                  <a:lnTo>
                    <a:pt x="222" y="156"/>
                  </a:lnTo>
                  <a:lnTo>
                    <a:pt x="224" y="158"/>
                  </a:lnTo>
                  <a:lnTo>
                    <a:pt x="224" y="158"/>
                  </a:lnTo>
                  <a:lnTo>
                    <a:pt x="222" y="160"/>
                  </a:lnTo>
                  <a:lnTo>
                    <a:pt x="224" y="161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2" y="166"/>
                  </a:lnTo>
                  <a:lnTo>
                    <a:pt x="222" y="168"/>
                  </a:lnTo>
                  <a:lnTo>
                    <a:pt x="224" y="174"/>
                  </a:lnTo>
                  <a:lnTo>
                    <a:pt x="222" y="174"/>
                  </a:lnTo>
                  <a:lnTo>
                    <a:pt x="222" y="175"/>
                  </a:lnTo>
                  <a:lnTo>
                    <a:pt x="220" y="175"/>
                  </a:lnTo>
                  <a:lnTo>
                    <a:pt x="220" y="175"/>
                  </a:lnTo>
                  <a:lnTo>
                    <a:pt x="219" y="175"/>
                  </a:lnTo>
                  <a:lnTo>
                    <a:pt x="219" y="179"/>
                  </a:lnTo>
                  <a:lnTo>
                    <a:pt x="217" y="185"/>
                  </a:lnTo>
                  <a:lnTo>
                    <a:pt x="217" y="186"/>
                  </a:lnTo>
                  <a:lnTo>
                    <a:pt x="219" y="188"/>
                  </a:lnTo>
                  <a:lnTo>
                    <a:pt x="219" y="190"/>
                  </a:lnTo>
                  <a:lnTo>
                    <a:pt x="219" y="191"/>
                  </a:lnTo>
                  <a:lnTo>
                    <a:pt x="219" y="193"/>
                  </a:lnTo>
                  <a:lnTo>
                    <a:pt x="219" y="194"/>
                  </a:lnTo>
                  <a:lnTo>
                    <a:pt x="219" y="194"/>
                  </a:lnTo>
                  <a:lnTo>
                    <a:pt x="217" y="194"/>
                  </a:lnTo>
                  <a:lnTo>
                    <a:pt x="219" y="197"/>
                  </a:lnTo>
                  <a:lnTo>
                    <a:pt x="219" y="199"/>
                  </a:lnTo>
                  <a:lnTo>
                    <a:pt x="220" y="201"/>
                  </a:lnTo>
                  <a:lnTo>
                    <a:pt x="228" y="205"/>
                  </a:lnTo>
                  <a:lnTo>
                    <a:pt x="231" y="207"/>
                  </a:lnTo>
                  <a:lnTo>
                    <a:pt x="235" y="210"/>
                  </a:lnTo>
                  <a:lnTo>
                    <a:pt x="238" y="212"/>
                  </a:lnTo>
                  <a:lnTo>
                    <a:pt x="238" y="215"/>
                  </a:lnTo>
                  <a:lnTo>
                    <a:pt x="235" y="218"/>
                  </a:lnTo>
                  <a:lnTo>
                    <a:pt x="235" y="221"/>
                  </a:lnTo>
                  <a:lnTo>
                    <a:pt x="235" y="223"/>
                  </a:lnTo>
                  <a:lnTo>
                    <a:pt x="236" y="226"/>
                  </a:lnTo>
                  <a:lnTo>
                    <a:pt x="239" y="227"/>
                  </a:lnTo>
                  <a:lnTo>
                    <a:pt x="241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35"/>
                  </a:lnTo>
                  <a:lnTo>
                    <a:pt x="244" y="237"/>
                  </a:lnTo>
                  <a:lnTo>
                    <a:pt x="244" y="238"/>
                  </a:lnTo>
                  <a:lnTo>
                    <a:pt x="238" y="246"/>
                  </a:lnTo>
                  <a:lnTo>
                    <a:pt x="235" y="251"/>
                  </a:lnTo>
                  <a:lnTo>
                    <a:pt x="233" y="254"/>
                  </a:lnTo>
                  <a:lnTo>
                    <a:pt x="231" y="257"/>
                  </a:lnTo>
                  <a:lnTo>
                    <a:pt x="230" y="259"/>
                  </a:lnTo>
                  <a:lnTo>
                    <a:pt x="222" y="264"/>
                  </a:lnTo>
                  <a:lnTo>
                    <a:pt x="211" y="267"/>
                  </a:lnTo>
                  <a:lnTo>
                    <a:pt x="202" y="270"/>
                  </a:lnTo>
                  <a:lnTo>
                    <a:pt x="198" y="270"/>
                  </a:lnTo>
                  <a:lnTo>
                    <a:pt x="183" y="271"/>
                  </a:lnTo>
                  <a:lnTo>
                    <a:pt x="181" y="273"/>
                  </a:lnTo>
                  <a:lnTo>
                    <a:pt x="176" y="271"/>
                  </a:lnTo>
                  <a:lnTo>
                    <a:pt x="173" y="273"/>
                  </a:lnTo>
                  <a:lnTo>
                    <a:pt x="170" y="271"/>
                  </a:lnTo>
                  <a:lnTo>
                    <a:pt x="167" y="271"/>
                  </a:lnTo>
                  <a:lnTo>
                    <a:pt x="165" y="270"/>
                  </a:lnTo>
                  <a:lnTo>
                    <a:pt x="162" y="270"/>
                  </a:lnTo>
                  <a:lnTo>
                    <a:pt x="162" y="270"/>
                  </a:lnTo>
                  <a:lnTo>
                    <a:pt x="164" y="273"/>
                  </a:lnTo>
                  <a:lnTo>
                    <a:pt x="162" y="275"/>
                  </a:lnTo>
                  <a:lnTo>
                    <a:pt x="164" y="276"/>
                  </a:lnTo>
                  <a:lnTo>
                    <a:pt x="164" y="276"/>
                  </a:lnTo>
                  <a:lnTo>
                    <a:pt x="165" y="278"/>
                  </a:lnTo>
                  <a:lnTo>
                    <a:pt x="167" y="279"/>
                  </a:lnTo>
                  <a:lnTo>
                    <a:pt x="165" y="279"/>
                  </a:lnTo>
                  <a:lnTo>
                    <a:pt x="165" y="279"/>
                  </a:lnTo>
                  <a:lnTo>
                    <a:pt x="167" y="281"/>
                  </a:lnTo>
                  <a:lnTo>
                    <a:pt x="167" y="283"/>
                  </a:lnTo>
                  <a:lnTo>
                    <a:pt x="165" y="287"/>
                  </a:lnTo>
                  <a:lnTo>
                    <a:pt x="164" y="287"/>
                  </a:lnTo>
                  <a:lnTo>
                    <a:pt x="164" y="287"/>
                  </a:lnTo>
                  <a:lnTo>
                    <a:pt x="162" y="289"/>
                  </a:lnTo>
                  <a:lnTo>
                    <a:pt x="162" y="294"/>
                  </a:lnTo>
                  <a:lnTo>
                    <a:pt x="161" y="295"/>
                  </a:lnTo>
                  <a:lnTo>
                    <a:pt x="162" y="297"/>
                  </a:lnTo>
                  <a:lnTo>
                    <a:pt x="164" y="301"/>
                  </a:lnTo>
                  <a:lnTo>
                    <a:pt x="164" y="303"/>
                  </a:lnTo>
                  <a:lnTo>
                    <a:pt x="162" y="305"/>
                  </a:lnTo>
                  <a:lnTo>
                    <a:pt x="156" y="308"/>
                  </a:lnTo>
                  <a:lnTo>
                    <a:pt x="154" y="308"/>
                  </a:lnTo>
                  <a:lnTo>
                    <a:pt x="149" y="309"/>
                  </a:lnTo>
                  <a:lnTo>
                    <a:pt x="145" y="309"/>
                  </a:lnTo>
                  <a:lnTo>
                    <a:pt x="142" y="309"/>
                  </a:lnTo>
                  <a:lnTo>
                    <a:pt x="137" y="306"/>
                  </a:lnTo>
                  <a:lnTo>
                    <a:pt x="134" y="305"/>
                  </a:lnTo>
                  <a:lnTo>
                    <a:pt x="129" y="305"/>
                  </a:lnTo>
                  <a:lnTo>
                    <a:pt x="126" y="303"/>
                  </a:lnTo>
                  <a:lnTo>
                    <a:pt x="127" y="303"/>
                  </a:lnTo>
                  <a:lnTo>
                    <a:pt x="127" y="303"/>
                  </a:lnTo>
                  <a:lnTo>
                    <a:pt x="126" y="301"/>
                  </a:lnTo>
                  <a:lnTo>
                    <a:pt x="126" y="301"/>
                  </a:lnTo>
                  <a:lnTo>
                    <a:pt x="123" y="303"/>
                  </a:lnTo>
                  <a:lnTo>
                    <a:pt x="123" y="305"/>
                  </a:lnTo>
                  <a:lnTo>
                    <a:pt x="123" y="306"/>
                  </a:lnTo>
                  <a:lnTo>
                    <a:pt x="121" y="308"/>
                  </a:lnTo>
                  <a:lnTo>
                    <a:pt x="123" y="311"/>
                  </a:lnTo>
                  <a:lnTo>
                    <a:pt x="124" y="316"/>
                  </a:lnTo>
                  <a:lnTo>
                    <a:pt x="124" y="319"/>
                  </a:lnTo>
                  <a:lnTo>
                    <a:pt x="123" y="323"/>
                  </a:lnTo>
                  <a:lnTo>
                    <a:pt x="124" y="325"/>
                  </a:lnTo>
                  <a:lnTo>
                    <a:pt x="126" y="327"/>
                  </a:lnTo>
                  <a:lnTo>
                    <a:pt x="129" y="328"/>
                  </a:lnTo>
                  <a:lnTo>
                    <a:pt x="129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1" y="331"/>
                  </a:lnTo>
                  <a:lnTo>
                    <a:pt x="132" y="331"/>
                  </a:lnTo>
                  <a:lnTo>
                    <a:pt x="135" y="331"/>
                  </a:lnTo>
                  <a:lnTo>
                    <a:pt x="137" y="331"/>
                  </a:lnTo>
                  <a:lnTo>
                    <a:pt x="137" y="330"/>
                  </a:lnTo>
                  <a:lnTo>
                    <a:pt x="138" y="328"/>
                  </a:lnTo>
                  <a:lnTo>
                    <a:pt x="135" y="328"/>
                  </a:lnTo>
                  <a:lnTo>
                    <a:pt x="135" y="328"/>
                  </a:lnTo>
                  <a:lnTo>
                    <a:pt x="137" y="327"/>
                  </a:lnTo>
                  <a:lnTo>
                    <a:pt x="140" y="327"/>
                  </a:lnTo>
                  <a:lnTo>
                    <a:pt x="142" y="325"/>
                  </a:lnTo>
                  <a:lnTo>
                    <a:pt x="143" y="327"/>
                  </a:lnTo>
                  <a:lnTo>
                    <a:pt x="143" y="327"/>
                  </a:lnTo>
                  <a:lnTo>
                    <a:pt x="143" y="328"/>
                  </a:lnTo>
                  <a:lnTo>
                    <a:pt x="145" y="331"/>
                  </a:lnTo>
                  <a:lnTo>
                    <a:pt x="145" y="333"/>
                  </a:lnTo>
                  <a:lnTo>
                    <a:pt x="145" y="336"/>
                  </a:lnTo>
                  <a:lnTo>
                    <a:pt x="143" y="336"/>
                  </a:lnTo>
                  <a:lnTo>
                    <a:pt x="143" y="338"/>
                  </a:lnTo>
                  <a:lnTo>
                    <a:pt x="138" y="339"/>
                  </a:lnTo>
                  <a:lnTo>
                    <a:pt x="137" y="339"/>
                  </a:lnTo>
                  <a:lnTo>
                    <a:pt x="135" y="338"/>
                  </a:lnTo>
                  <a:lnTo>
                    <a:pt x="135" y="335"/>
                  </a:lnTo>
                  <a:lnTo>
                    <a:pt x="134" y="333"/>
                  </a:lnTo>
                  <a:lnTo>
                    <a:pt x="132" y="333"/>
                  </a:lnTo>
                  <a:lnTo>
                    <a:pt x="129" y="333"/>
                  </a:lnTo>
                  <a:lnTo>
                    <a:pt x="127" y="335"/>
                  </a:lnTo>
                  <a:lnTo>
                    <a:pt x="124" y="336"/>
                  </a:lnTo>
                  <a:lnTo>
                    <a:pt x="124" y="338"/>
                  </a:lnTo>
                  <a:lnTo>
                    <a:pt x="129" y="339"/>
                  </a:lnTo>
                  <a:lnTo>
                    <a:pt x="132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2" y="342"/>
                  </a:lnTo>
                  <a:lnTo>
                    <a:pt x="129" y="344"/>
                  </a:lnTo>
                  <a:lnTo>
                    <a:pt x="126" y="344"/>
                  </a:lnTo>
                  <a:lnTo>
                    <a:pt x="124" y="346"/>
                  </a:lnTo>
                  <a:lnTo>
                    <a:pt x="121" y="350"/>
                  </a:lnTo>
                  <a:lnTo>
                    <a:pt x="121" y="352"/>
                  </a:lnTo>
                  <a:lnTo>
                    <a:pt x="120" y="352"/>
                  </a:lnTo>
                  <a:lnTo>
                    <a:pt x="120" y="355"/>
                  </a:lnTo>
                  <a:lnTo>
                    <a:pt x="121" y="360"/>
                  </a:lnTo>
                  <a:lnTo>
                    <a:pt x="120" y="361"/>
                  </a:lnTo>
                  <a:lnTo>
                    <a:pt x="120" y="363"/>
                  </a:lnTo>
                  <a:lnTo>
                    <a:pt x="120" y="364"/>
                  </a:lnTo>
                  <a:lnTo>
                    <a:pt x="120" y="368"/>
                  </a:lnTo>
                  <a:lnTo>
                    <a:pt x="115" y="371"/>
                  </a:lnTo>
                  <a:lnTo>
                    <a:pt x="113" y="372"/>
                  </a:lnTo>
                  <a:lnTo>
                    <a:pt x="115" y="374"/>
                  </a:lnTo>
                  <a:lnTo>
                    <a:pt x="115" y="375"/>
                  </a:lnTo>
                  <a:lnTo>
                    <a:pt x="115" y="377"/>
                  </a:lnTo>
                  <a:lnTo>
                    <a:pt x="113" y="377"/>
                  </a:lnTo>
                  <a:lnTo>
                    <a:pt x="107" y="375"/>
                  </a:lnTo>
                  <a:lnTo>
                    <a:pt x="105" y="377"/>
                  </a:lnTo>
                  <a:lnTo>
                    <a:pt x="102" y="379"/>
                  </a:lnTo>
                  <a:lnTo>
                    <a:pt x="102" y="379"/>
                  </a:lnTo>
                  <a:lnTo>
                    <a:pt x="101" y="380"/>
                  </a:lnTo>
                  <a:lnTo>
                    <a:pt x="97" y="380"/>
                  </a:lnTo>
                  <a:lnTo>
                    <a:pt x="96" y="382"/>
                  </a:lnTo>
                  <a:lnTo>
                    <a:pt x="91" y="386"/>
                  </a:lnTo>
                  <a:lnTo>
                    <a:pt x="90" y="390"/>
                  </a:lnTo>
                  <a:lnTo>
                    <a:pt x="86" y="394"/>
                  </a:lnTo>
                  <a:lnTo>
                    <a:pt x="86" y="396"/>
                  </a:lnTo>
                  <a:lnTo>
                    <a:pt x="86" y="398"/>
                  </a:lnTo>
                  <a:lnTo>
                    <a:pt x="86" y="399"/>
                  </a:lnTo>
                  <a:lnTo>
                    <a:pt x="86" y="401"/>
                  </a:lnTo>
                  <a:lnTo>
                    <a:pt x="88" y="402"/>
                  </a:lnTo>
                  <a:lnTo>
                    <a:pt x="90" y="404"/>
                  </a:lnTo>
                  <a:lnTo>
                    <a:pt x="99" y="413"/>
                  </a:lnTo>
                  <a:lnTo>
                    <a:pt x="101" y="413"/>
                  </a:lnTo>
                  <a:lnTo>
                    <a:pt x="110" y="415"/>
                  </a:lnTo>
                  <a:lnTo>
                    <a:pt x="112" y="415"/>
                  </a:lnTo>
                  <a:lnTo>
                    <a:pt x="113" y="416"/>
                  </a:lnTo>
                  <a:lnTo>
                    <a:pt x="113" y="418"/>
                  </a:lnTo>
                  <a:lnTo>
                    <a:pt x="113" y="423"/>
                  </a:lnTo>
                  <a:lnTo>
                    <a:pt x="112" y="424"/>
                  </a:lnTo>
                  <a:lnTo>
                    <a:pt x="112" y="426"/>
                  </a:lnTo>
                  <a:lnTo>
                    <a:pt x="109" y="427"/>
                  </a:lnTo>
                  <a:lnTo>
                    <a:pt x="107" y="427"/>
                  </a:lnTo>
                  <a:lnTo>
                    <a:pt x="107" y="427"/>
                  </a:lnTo>
                  <a:lnTo>
                    <a:pt x="109" y="427"/>
                  </a:lnTo>
                  <a:lnTo>
                    <a:pt x="110" y="427"/>
                  </a:lnTo>
                  <a:lnTo>
                    <a:pt x="112" y="427"/>
                  </a:lnTo>
                  <a:lnTo>
                    <a:pt x="112" y="429"/>
                  </a:lnTo>
                  <a:lnTo>
                    <a:pt x="112" y="431"/>
                  </a:lnTo>
                  <a:lnTo>
                    <a:pt x="110" y="431"/>
                  </a:lnTo>
                  <a:lnTo>
                    <a:pt x="110" y="432"/>
                  </a:lnTo>
                  <a:lnTo>
                    <a:pt x="104" y="437"/>
                  </a:lnTo>
                  <a:lnTo>
                    <a:pt x="101" y="438"/>
                  </a:lnTo>
                  <a:lnTo>
                    <a:pt x="99" y="440"/>
                  </a:lnTo>
                  <a:lnTo>
                    <a:pt x="94" y="442"/>
                  </a:lnTo>
                  <a:lnTo>
                    <a:pt x="93" y="443"/>
                  </a:lnTo>
                  <a:lnTo>
                    <a:pt x="91" y="446"/>
                  </a:lnTo>
                  <a:lnTo>
                    <a:pt x="88" y="448"/>
                  </a:lnTo>
                  <a:lnTo>
                    <a:pt x="85" y="454"/>
                  </a:lnTo>
                  <a:lnTo>
                    <a:pt x="85" y="454"/>
                  </a:lnTo>
                  <a:lnTo>
                    <a:pt x="85" y="456"/>
                  </a:lnTo>
                  <a:lnTo>
                    <a:pt x="83" y="465"/>
                  </a:lnTo>
                  <a:lnTo>
                    <a:pt x="83" y="467"/>
                  </a:lnTo>
                  <a:lnTo>
                    <a:pt x="82" y="468"/>
                  </a:lnTo>
                  <a:lnTo>
                    <a:pt x="79" y="470"/>
                  </a:lnTo>
                  <a:lnTo>
                    <a:pt x="77" y="470"/>
                  </a:lnTo>
                  <a:lnTo>
                    <a:pt x="75" y="468"/>
                  </a:lnTo>
                  <a:lnTo>
                    <a:pt x="74" y="467"/>
                  </a:lnTo>
                  <a:lnTo>
                    <a:pt x="72" y="465"/>
                  </a:lnTo>
                  <a:lnTo>
                    <a:pt x="71" y="464"/>
                  </a:lnTo>
                  <a:lnTo>
                    <a:pt x="71" y="464"/>
                  </a:lnTo>
                  <a:lnTo>
                    <a:pt x="72" y="465"/>
                  </a:lnTo>
                  <a:lnTo>
                    <a:pt x="71" y="467"/>
                  </a:lnTo>
                  <a:lnTo>
                    <a:pt x="68" y="467"/>
                  </a:lnTo>
                  <a:lnTo>
                    <a:pt x="66" y="468"/>
                  </a:lnTo>
                  <a:lnTo>
                    <a:pt x="71" y="468"/>
                  </a:lnTo>
                  <a:lnTo>
                    <a:pt x="72" y="468"/>
                  </a:lnTo>
                  <a:lnTo>
                    <a:pt x="74" y="468"/>
                  </a:lnTo>
                  <a:lnTo>
                    <a:pt x="74" y="470"/>
                  </a:lnTo>
                  <a:lnTo>
                    <a:pt x="75" y="472"/>
                  </a:lnTo>
                  <a:lnTo>
                    <a:pt x="74" y="472"/>
                  </a:lnTo>
                  <a:lnTo>
                    <a:pt x="72" y="472"/>
                  </a:lnTo>
                  <a:lnTo>
                    <a:pt x="71" y="473"/>
                  </a:lnTo>
                  <a:lnTo>
                    <a:pt x="68" y="475"/>
                  </a:lnTo>
                  <a:lnTo>
                    <a:pt x="66" y="478"/>
                  </a:lnTo>
                  <a:lnTo>
                    <a:pt x="64" y="479"/>
                  </a:lnTo>
                  <a:lnTo>
                    <a:pt x="64" y="483"/>
                  </a:lnTo>
                  <a:lnTo>
                    <a:pt x="64" y="484"/>
                  </a:lnTo>
                  <a:lnTo>
                    <a:pt x="63" y="486"/>
                  </a:lnTo>
                  <a:lnTo>
                    <a:pt x="61" y="487"/>
                  </a:lnTo>
                  <a:lnTo>
                    <a:pt x="61" y="487"/>
                  </a:lnTo>
                  <a:lnTo>
                    <a:pt x="63" y="487"/>
                  </a:lnTo>
                  <a:lnTo>
                    <a:pt x="63" y="487"/>
                  </a:lnTo>
                  <a:lnTo>
                    <a:pt x="64" y="489"/>
                  </a:lnTo>
                  <a:lnTo>
                    <a:pt x="66" y="492"/>
                  </a:lnTo>
                  <a:lnTo>
                    <a:pt x="66" y="495"/>
                  </a:lnTo>
                  <a:lnTo>
                    <a:pt x="66" y="497"/>
                  </a:lnTo>
                  <a:lnTo>
                    <a:pt x="66" y="497"/>
                  </a:lnTo>
                  <a:lnTo>
                    <a:pt x="63" y="498"/>
                  </a:lnTo>
                  <a:lnTo>
                    <a:pt x="61" y="498"/>
                  </a:lnTo>
                  <a:lnTo>
                    <a:pt x="60" y="498"/>
                  </a:lnTo>
                  <a:lnTo>
                    <a:pt x="60" y="498"/>
                  </a:lnTo>
                  <a:lnTo>
                    <a:pt x="61" y="498"/>
                  </a:lnTo>
                  <a:lnTo>
                    <a:pt x="64" y="500"/>
                  </a:lnTo>
                  <a:lnTo>
                    <a:pt x="66" y="498"/>
                  </a:lnTo>
                  <a:lnTo>
                    <a:pt x="68" y="500"/>
                  </a:lnTo>
                  <a:lnTo>
                    <a:pt x="68" y="500"/>
                  </a:lnTo>
                  <a:lnTo>
                    <a:pt x="71" y="506"/>
                  </a:lnTo>
                  <a:lnTo>
                    <a:pt x="74" y="509"/>
                  </a:lnTo>
                  <a:lnTo>
                    <a:pt x="75" y="513"/>
                  </a:lnTo>
                  <a:lnTo>
                    <a:pt x="74" y="513"/>
                  </a:lnTo>
                  <a:lnTo>
                    <a:pt x="74" y="511"/>
                  </a:lnTo>
                  <a:lnTo>
                    <a:pt x="72" y="511"/>
                  </a:lnTo>
                  <a:lnTo>
                    <a:pt x="71" y="511"/>
                  </a:lnTo>
                  <a:lnTo>
                    <a:pt x="68" y="509"/>
                  </a:lnTo>
                  <a:lnTo>
                    <a:pt x="63" y="509"/>
                  </a:lnTo>
                  <a:lnTo>
                    <a:pt x="60" y="509"/>
                  </a:lnTo>
                  <a:lnTo>
                    <a:pt x="56" y="508"/>
                  </a:lnTo>
                  <a:lnTo>
                    <a:pt x="52" y="506"/>
                  </a:lnTo>
                  <a:lnTo>
                    <a:pt x="45" y="506"/>
                  </a:lnTo>
                  <a:lnTo>
                    <a:pt x="38" y="506"/>
                  </a:lnTo>
                  <a:lnTo>
                    <a:pt x="31" y="506"/>
                  </a:lnTo>
                  <a:lnTo>
                    <a:pt x="27" y="506"/>
                  </a:lnTo>
                  <a:lnTo>
                    <a:pt x="23" y="506"/>
                  </a:lnTo>
                  <a:lnTo>
                    <a:pt x="23" y="505"/>
                  </a:lnTo>
                  <a:lnTo>
                    <a:pt x="23" y="503"/>
                  </a:lnTo>
                  <a:lnTo>
                    <a:pt x="22" y="503"/>
                  </a:lnTo>
                  <a:lnTo>
                    <a:pt x="20" y="502"/>
                  </a:lnTo>
                  <a:lnTo>
                    <a:pt x="19" y="500"/>
                  </a:lnTo>
                  <a:lnTo>
                    <a:pt x="19" y="498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9" y="492"/>
                  </a:lnTo>
                  <a:lnTo>
                    <a:pt x="19" y="490"/>
                  </a:lnTo>
                  <a:lnTo>
                    <a:pt x="17" y="490"/>
                  </a:lnTo>
                  <a:lnTo>
                    <a:pt x="17" y="489"/>
                  </a:lnTo>
                  <a:lnTo>
                    <a:pt x="17" y="487"/>
                  </a:lnTo>
                  <a:lnTo>
                    <a:pt x="19" y="487"/>
                  </a:lnTo>
                  <a:lnTo>
                    <a:pt x="19" y="486"/>
                  </a:lnTo>
                  <a:lnTo>
                    <a:pt x="19" y="483"/>
                  </a:lnTo>
                  <a:lnTo>
                    <a:pt x="19" y="481"/>
                  </a:lnTo>
                  <a:lnTo>
                    <a:pt x="17" y="479"/>
                  </a:lnTo>
                  <a:lnTo>
                    <a:pt x="17" y="479"/>
                  </a:lnTo>
                  <a:lnTo>
                    <a:pt x="15" y="479"/>
                  </a:lnTo>
                  <a:lnTo>
                    <a:pt x="14" y="479"/>
                  </a:lnTo>
                  <a:lnTo>
                    <a:pt x="11" y="479"/>
                  </a:lnTo>
                  <a:lnTo>
                    <a:pt x="11" y="481"/>
                  </a:lnTo>
                  <a:lnTo>
                    <a:pt x="9" y="481"/>
                  </a:lnTo>
                  <a:lnTo>
                    <a:pt x="8" y="483"/>
                  </a:lnTo>
                  <a:lnTo>
                    <a:pt x="6" y="483"/>
                  </a:lnTo>
                  <a:lnTo>
                    <a:pt x="6" y="481"/>
                  </a:lnTo>
                  <a:lnTo>
                    <a:pt x="6" y="479"/>
                  </a:lnTo>
                  <a:lnTo>
                    <a:pt x="4" y="478"/>
                  </a:lnTo>
                  <a:lnTo>
                    <a:pt x="4" y="476"/>
                  </a:lnTo>
                  <a:lnTo>
                    <a:pt x="4" y="475"/>
                  </a:lnTo>
                  <a:lnTo>
                    <a:pt x="3" y="472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1" y="467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0" y="461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1" y="456"/>
                  </a:lnTo>
                  <a:lnTo>
                    <a:pt x="6" y="454"/>
                  </a:lnTo>
                  <a:lnTo>
                    <a:pt x="6" y="453"/>
                  </a:lnTo>
                  <a:lnTo>
                    <a:pt x="8" y="451"/>
                  </a:lnTo>
                  <a:lnTo>
                    <a:pt x="8" y="450"/>
                  </a:lnTo>
                  <a:lnTo>
                    <a:pt x="9" y="450"/>
                  </a:lnTo>
                  <a:lnTo>
                    <a:pt x="11" y="448"/>
                  </a:lnTo>
                  <a:lnTo>
                    <a:pt x="12" y="448"/>
                  </a:lnTo>
                  <a:lnTo>
                    <a:pt x="14" y="446"/>
                  </a:lnTo>
                  <a:lnTo>
                    <a:pt x="14" y="445"/>
                  </a:lnTo>
                  <a:lnTo>
                    <a:pt x="14" y="445"/>
                  </a:lnTo>
                  <a:lnTo>
                    <a:pt x="14" y="443"/>
                  </a:lnTo>
                  <a:lnTo>
                    <a:pt x="14" y="440"/>
                  </a:lnTo>
                  <a:lnTo>
                    <a:pt x="14" y="440"/>
                  </a:lnTo>
                  <a:lnTo>
                    <a:pt x="15" y="438"/>
                  </a:lnTo>
                  <a:lnTo>
                    <a:pt x="17" y="437"/>
                  </a:lnTo>
                  <a:lnTo>
                    <a:pt x="19" y="435"/>
                  </a:lnTo>
                  <a:lnTo>
                    <a:pt x="19" y="432"/>
                  </a:lnTo>
                  <a:lnTo>
                    <a:pt x="17" y="431"/>
                  </a:lnTo>
                  <a:lnTo>
                    <a:pt x="15" y="431"/>
                  </a:lnTo>
                  <a:lnTo>
                    <a:pt x="15" y="429"/>
                  </a:lnTo>
                  <a:lnTo>
                    <a:pt x="15" y="427"/>
                  </a:lnTo>
                  <a:lnTo>
                    <a:pt x="17" y="424"/>
                  </a:lnTo>
                  <a:lnTo>
                    <a:pt x="19" y="423"/>
                  </a:lnTo>
                  <a:lnTo>
                    <a:pt x="19" y="421"/>
                  </a:lnTo>
                  <a:lnTo>
                    <a:pt x="19" y="421"/>
                  </a:lnTo>
                  <a:lnTo>
                    <a:pt x="22" y="418"/>
                  </a:lnTo>
                  <a:lnTo>
                    <a:pt x="22" y="416"/>
                  </a:lnTo>
                  <a:lnTo>
                    <a:pt x="23" y="416"/>
                  </a:lnTo>
                  <a:lnTo>
                    <a:pt x="25" y="416"/>
                  </a:lnTo>
                  <a:lnTo>
                    <a:pt x="25" y="415"/>
                  </a:lnTo>
                  <a:lnTo>
                    <a:pt x="23" y="413"/>
                  </a:lnTo>
                  <a:lnTo>
                    <a:pt x="23" y="413"/>
                  </a:lnTo>
                  <a:lnTo>
                    <a:pt x="23" y="412"/>
                  </a:lnTo>
                  <a:lnTo>
                    <a:pt x="23" y="410"/>
                  </a:lnTo>
                  <a:lnTo>
                    <a:pt x="25" y="409"/>
                  </a:lnTo>
                  <a:lnTo>
                    <a:pt x="27" y="407"/>
                  </a:lnTo>
                  <a:lnTo>
                    <a:pt x="27" y="405"/>
                  </a:lnTo>
                  <a:lnTo>
                    <a:pt x="28" y="405"/>
                  </a:lnTo>
                  <a:lnTo>
                    <a:pt x="27" y="402"/>
                  </a:lnTo>
                  <a:lnTo>
                    <a:pt x="27" y="401"/>
                  </a:lnTo>
                  <a:lnTo>
                    <a:pt x="27" y="399"/>
                  </a:lnTo>
                  <a:lnTo>
                    <a:pt x="25" y="398"/>
                  </a:lnTo>
                  <a:lnTo>
                    <a:pt x="25" y="398"/>
                  </a:lnTo>
                  <a:lnTo>
                    <a:pt x="25" y="396"/>
                  </a:lnTo>
                  <a:lnTo>
                    <a:pt x="28" y="394"/>
                  </a:lnTo>
                  <a:lnTo>
                    <a:pt x="28" y="393"/>
                  </a:lnTo>
                  <a:lnTo>
                    <a:pt x="28" y="393"/>
                  </a:lnTo>
                  <a:lnTo>
                    <a:pt x="27" y="391"/>
                  </a:lnTo>
                  <a:lnTo>
                    <a:pt x="27" y="390"/>
                  </a:lnTo>
                  <a:lnTo>
                    <a:pt x="27" y="386"/>
                  </a:lnTo>
                  <a:lnTo>
                    <a:pt x="28" y="386"/>
                  </a:lnTo>
                  <a:lnTo>
                    <a:pt x="30" y="385"/>
                  </a:lnTo>
                  <a:lnTo>
                    <a:pt x="30" y="385"/>
                  </a:lnTo>
                  <a:lnTo>
                    <a:pt x="33" y="382"/>
                  </a:lnTo>
                  <a:lnTo>
                    <a:pt x="33" y="380"/>
                  </a:lnTo>
                  <a:lnTo>
                    <a:pt x="31" y="380"/>
                  </a:lnTo>
                  <a:lnTo>
                    <a:pt x="30" y="377"/>
                  </a:lnTo>
                  <a:lnTo>
                    <a:pt x="28" y="375"/>
                  </a:lnTo>
                  <a:lnTo>
                    <a:pt x="25" y="375"/>
                  </a:lnTo>
                  <a:lnTo>
                    <a:pt x="22" y="375"/>
                  </a:lnTo>
                  <a:lnTo>
                    <a:pt x="22" y="374"/>
                  </a:lnTo>
                  <a:lnTo>
                    <a:pt x="22" y="372"/>
                  </a:lnTo>
                  <a:lnTo>
                    <a:pt x="23" y="372"/>
                  </a:lnTo>
                  <a:lnTo>
                    <a:pt x="27" y="372"/>
                  </a:lnTo>
                  <a:lnTo>
                    <a:pt x="28" y="372"/>
                  </a:lnTo>
                  <a:lnTo>
                    <a:pt x="30" y="372"/>
                  </a:lnTo>
                  <a:lnTo>
                    <a:pt x="31" y="372"/>
                  </a:lnTo>
                  <a:lnTo>
                    <a:pt x="33" y="372"/>
                  </a:lnTo>
                  <a:lnTo>
                    <a:pt x="34" y="372"/>
                  </a:lnTo>
                  <a:lnTo>
                    <a:pt x="34" y="369"/>
                  </a:lnTo>
                  <a:lnTo>
                    <a:pt x="34" y="369"/>
                  </a:lnTo>
                  <a:lnTo>
                    <a:pt x="36" y="368"/>
                  </a:lnTo>
                  <a:lnTo>
                    <a:pt x="34" y="366"/>
                  </a:lnTo>
                  <a:lnTo>
                    <a:pt x="33" y="366"/>
                  </a:lnTo>
                  <a:lnTo>
                    <a:pt x="25" y="366"/>
                  </a:lnTo>
                  <a:lnTo>
                    <a:pt x="25" y="364"/>
                  </a:lnTo>
                  <a:lnTo>
                    <a:pt x="25" y="363"/>
                  </a:lnTo>
                  <a:lnTo>
                    <a:pt x="25" y="361"/>
                  </a:lnTo>
                  <a:lnTo>
                    <a:pt x="25" y="361"/>
                  </a:lnTo>
                  <a:lnTo>
                    <a:pt x="27" y="360"/>
                  </a:lnTo>
                  <a:lnTo>
                    <a:pt x="27" y="358"/>
                  </a:lnTo>
                  <a:lnTo>
                    <a:pt x="28" y="358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3"/>
                  </a:lnTo>
                  <a:lnTo>
                    <a:pt x="27" y="352"/>
                  </a:lnTo>
                  <a:lnTo>
                    <a:pt x="27" y="352"/>
                  </a:lnTo>
                  <a:lnTo>
                    <a:pt x="25" y="350"/>
                  </a:lnTo>
                  <a:lnTo>
                    <a:pt x="25" y="349"/>
                  </a:lnTo>
                  <a:lnTo>
                    <a:pt x="25" y="347"/>
                  </a:lnTo>
                  <a:lnTo>
                    <a:pt x="25" y="347"/>
                  </a:lnTo>
                  <a:lnTo>
                    <a:pt x="27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5" y="344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0" y="341"/>
                  </a:lnTo>
                  <a:lnTo>
                    <a:pt x="22" y="338"/>
                  </a:lnTo>
                  <a:lnTo>
                    <a:pt x="22" y="335"/>
                  </a:lnTo>
                  <a:lnTo>
                    <a:pt x="20" y="335"/>
                  </a:lnTo>
                  <a:lnTo>
                    <a:pt x="22" y="333"/>
                  </a:lnTo>
                  <a:lnTo>
                    <a:pt x="22" y="331"/>
                  </a:lnTo>
                  <a:lnTo>
                    <a:pt x="22" y="330"/>
                  </a:lnTo>
                  <a:lnTo>
                    <a:pt x="22" y="328"/>
                  </a:lnTo>
                  <a:lnTo>
                    <a:pt x="22" y="328"/>
                  </a:lnTo>
                  <a:lnTo>
                    <a:pt x="22" y="327"/>
                  </a:lnTo>
                  <a:lnTo>
                    <a:pt x="22" y="327"/>
                  </a:lnTo>
                  <a:lnTo>
                    <a:pt x="23" y="327"/>
                  </a:lnTo>
                  <a:lnTo>
                    <a:pt x="23" y="327"/>
                  </a:lnTo>
                  <a:lnTo>
                    <a:pt x="25" y="327"/>
                  </a:lnTo>
                  <a:lnTo>
                    <a:pt x="27" y="325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5" y="320"/>
                  </a:lnTo>
                  <a:lnTo>
                    <a:pt x="25" y="317"/>
                  </a:lnTo>
                  <a:lnTo>
                    <a:pt x="25" y="317"/>
                  </a:lnTo>
                  <a:lnTo>
                    <a:pt x="25" y="316"/>
                  </a:lnTo>
                  <a:lnTo>
                    <a:pt x="25" y="314"/>
                  </a:lnTo>
                  <a:lnTo>
                    <a:pt x="25" y="311"/>
                  </a:lnTo>
                  <a:lnTo>
                    <a:pt x="25" y="306"/>
                  </a:lnTo>
                  <a:lnTo>
                    <a:pt x="25" y="305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5" y="300"/>
                  </a:lnTo>
                  <a:lnTo>
                    <a:pt x="25" y="298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8" y="295"/>
                  </a:lnTo>
                  <a:lnTo>
                    <a:pt x="27" y="295"/>
                  </a:lnTo>
                  <a:lnTo>
                    <a:pt x="27" y="294"/>
                  </a:lnTo>
                  <a:lnTo>
                    <a:pt x="25" y="292"/>
                  </a:lnTo>
                  <a:lnTo>
                    <a:pt x="27" y="292"/>
                  </a:lnTo>
                  <a:lnTo>
                    <a:pt x="27" y="290"/>
                  </a:lnTo>
                  <a:lnTo>
                    <a:pt x="27" y="290"/>
                  </a:lnTo>
                  <a:lnTo>
                    <a:pt x="28" y="290"/>
                  </a:lnTo>
                  <a:lnTo>
                    <a:pt x="28" y="289"/>
                  </a:lnTo>
                  <a:lnTo>
                    <a:pt x="28" y="287"/>
                  </a:lnTo>
                  <a:lnTo>
                    <a:pt x="28" y="287"/>
                  </a:lnTo>
                  <a:lnTo>
                    <a:pt x="28" y="284"/>
                  </a:lnTo>
                  <a:lnTo>
                    <a:pt x="27" y="283"/>
                  </a:lnTo>
                  <a:lnTo>
                    <a:pt x="28" y="283"/>
                  </a:lnTo>
                  <a:lnTo>
                    <a:pt x="28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1"/>
                  </a:lnTo>
                  <a:lnTo>
                    <a:pt x="30" y="281"/>
                  </a:lnTo>
                  <a:lnTo>
                    <a:pt x="31" y="279"/>
                  </a:lnTo>
                  <a:lnTo>
                    <a:pt x="31" y="278"/>
                  </a:lnTo>
                  <a:lnTo>
                    <a:pt x="31" y="276"/>
                  </a:lnTo>
                  <a:lnTo>
                    <a:pt x="31" y="273"/>
                  </a:lnTo>
                  <a:lnTo>
                    <a:pt x="31" y="271"/>
                  </a:lnTo>
                  <a:lnTo>
                    <a:pt x="33" y="271"/>
                  </a:lnTo>
                  <a:lnTo>
                    <a:pt x="33" y="270"/>
                  </a:lnTo>
                  <a:lnTo>
                    <a:pt x="34" y="270"/>
                  </a:lnTo>
                  <a:lnTo>
                    <a:pt x="36" y="268"/>
                  </a:lnTo>
                  <a:lnTo>
                    <a:pt x="38" y="268"/>
                  </a:lnTo>
                  <a:lnTo>
                    <a:pt x="39" y="267"/>
                  </a:lnTo>
                  <a:lnTo>
                    <a:pt x="39" y="265"/>
                  </a:lnTo>
                  <a:lnTo>
                    <a:pt x="39" y="265"/>
                  </a:lnTo>
                  <a:lnTo>
                    <a:pt x="39" y="264"/>
                  </a:lnTo>
                  <a:lnTo>
                    <a:pt x="38" y="264"/>
                  </a:lnTo>
                  <a:lnTo>
                    <a:pt x="38" y="260"/>
                  </a:lnTo>
                  <a:lnTo>
                    <a:pt x="38" y="259"/>
                  </a:lnTo>
                  <a:lnTo>
                    <a:pt x="38" y="256"/>
                  </a:lnTo>
                  <a:lnTo>
                    <a:pt x="36" y="254"/>
                  </a:lnTo>
                  <a:lnTo>
                    <a:pt x="34" y="253"/>
                  </a:lnTo>
                  <a:lnTo>
                    <a:pt x="34" y="249"/>
                  </a:lnTo>
                  <a:lnTo>
                    <a:pt x="34" y="248"/>
                  </a:lnTo>
                  <a:lnTo>
                    <a:pt x="36" y="246"/>
                  </a:lnTo>
                  <a:lnTo>
                    <a:pt x="34" y="246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6" y="242"/>
                  </a:lnTo>
                  <a:lnTo>
                    <a:pt x="36" y="240"/>
                  </a:lnTo>
                  <a:lnTo>
                    <a:pt x="34" y="238"/>
                  </a:lnTo>
                  <a:lnTo>
                    <a:pt x="34" y="237"/>
                  </a:lnTo>
                  <a:lnTo>
                    <a:pt x="34" y="235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6" y="232"/>
                  </a:lnTo>
                  <a:lnTo>
                    <a:pt x="36" y="231"/>
                  </a:lnTo>
                  <a:lnTo>
                    <a:pt x="38" y="231"/>
                  </a:lnTo>
                  <a:lnTo>
                    <a:pt x="39" y="229"/>
                  </a:lnTo>
                  <a:lnTo>
                    <a:pt x="39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7"/>
                  </a:lnTo>
                  <a:lnTo>
                    <a:pt x="42" y="226"/>
                  </a:lnTo>
                  <a:lnTo>
                    <a:pt x="44" y="226"/>
                  </a:lnTo>
                  <a:lnTo>
                    <a:pt x="45" y="224"/>
                  </a:lnTo>
                  <a:lnTo>
                    <a:pt x="45" y="224"/>
                  </a:lnTo>
                  <a:lnTo>
                    <a:pt x="45" y="223"/>
                  </a:lnTo>
                  <a:lnTo>
                    <a:pt x="45" y="221"/>
                  </a:lnTo>
                  <a:lnTo>
                    <a:pt x="47" y="219"/>
                  </a:lnTo>
                  <a:lnTo>
                    <a:pt x="45" y="216"/>
                  </a:lnTo>
                  <a:lnTo>
                    <a:pt x="45" y="215"/>
                  </a:lnTo>
                  <a:lnTo>
                    <a:pt x="45" y="213"/>
                  </a:lnTo>
                  <a:lnTo>
                    <a:pt x="45" y="213"/>
                  </a:lnTo>
                  <a:lnTo>
                    <a:pt x="45" y="212"/>
                  </a:lnTo>
                  <a:lnTo>
                    <a:pt x="44" y="212"/>
                  </a:lnTo>
                  <a:lnTo>
                    <a:pt x="44" y="210"/>
                  </a:lnTo>
                  <a:lnTo>
                    <a:pt x="44" y="210"/>
                  </a:lnTo>
                  <a:lnTo>
                    <a:pt x="45" y="210"/>
                  </a:lnTo>
                  <a:lnTo>
                    <a:pt x="45" y="208"/>
                  </a:lnTo>
                  <a:lnTo>
                    <a:pt x="47" y="205"/>
                  </a:lnTo>
                  <a:lnTo>
                    <a:pt x="47" y="204"/>
                  </a:lnTo>
                  <a:lnTo>
                    <a:pt x="47" y="202"/>
                  </a:lnTo>
                  <a:lnTo>
                    <a:pt x="47" y="202"/>
                  </a:lnTo>
                  <a:lnTo>
                    <a:pt x="49" y="201"/>
                  </a:lnTo>
                  <a:lnTo>
                    <a:pt x="49" y="199"/>
                  </a:lnTo>
                  <a:lnTo>
                    <a:pt x="50" y="197"/>
                  </a:lnTo>
                  <a:lnTo>
                    <a:pt x="50" y="197"/>
                  </a:lnTo>
                  <a:lnTo>
                    <a:pt x="50" y="196"/>
                  </a:lnTo>
                  <a:lnTo>
                    <a:pt x="52" y="194"/>
                  </a:lnTo>
                  <a:lnTo>
                    <a:pt x="52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3" y="190"/>
                  </a:lnTo>
                  <a:lnTo>
                    <a:pt x="53" y="186"/>
                  </a:lnTo>
                  <a:lnTo>
                    <a:pt x="53" y="183"/>
                  </a:lnTo>
                  <a:lnTo>
                    <a:pt x="55" y="182"/>
                  </a:lnTo>
                  <a:lnTo>
                    <a:pt x="55" y="180"/>
                  </a:lnTo>
                  <a:lnTo>
                    <a:pt x="55" y="180"/>
                  </a:lnTo>
                  <a:lnTo>
                    <a:pt x="55" y="179"/>
                  </a:lnTo>
                  <a:lnTo>
                    <a:pt x="53" y="179"/>
                  </a:lnTo>
                  <a:lnTo>
                    <a:pt x="52" y="179"/>
                  </a:lnTo>
                  <a:lnTo>
                    <a:pt x="52" y="179"/>
                  </a:lnTo>
                  <a:lnTo>
                    <a:pt x="50" y="177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2" y="172"/>
                  </a:lnTo>
                  <a:lnTo>
                    <a:pt x="50" y="171"/>
                  </a:lnTo>
                  <a:lnTo>
                    <a:pt x="49" y="168"/>
                  </a:lnTo>
                  <a:lnTo>
                    <a:pt x="50" y="166"/>
                  </a:lnTo>
                  <a:lnTo>
                    <a:pt x="49" y="164"/>
                  </a:lnTo>
                  <a:lnTo>
                    <a:pt x="49" y="163"/>
                  </a:lnTo>
                  <a:lnTo>
                    <a:pt x="47" y="163"/>
                  </a:lnTo>
                  <a:lnTo>
                    <a:pt x="47" y="161"/>
                  </a:lnTo>
                  <a:lnTo>
                    <a:pt x="47" y="160"/>
                  </a:lnTo>
                  <a:lnTo>
                    <a:pt x="47" y="158"/>
                  </a:lnTo>
                  <a:lnTo>
                    <a:pt x="47" y="158"/>
                  </a:lnTo>
                  <a:lnTo>
                    <a:pt x="49" y="158"/>
                  </a:lnTo>
                  <a:lnTo>
                    <a:pt x="47" y="156"/>
                  </a:lnTo>
                  <a:lnTo>
                    <a:pt x="47" y="156"/>
                  </a:lnTo>
                  <a:lnTo>
                    <a:pt x="45" y="156"/>
                  </a:lnTo>
                  <a:lnTo>
                    <a:pt x="45" y="155"/>
                  </a:lnTo>
                  <a:lnTo>
                    <a:pt x="44" y="153"/>
                  </a:lnTo>
                  <a:lnTo>
                    <a:pt x="44" y="152"/>
                  </a:lnTo>
                  <a:lnTo>
                    <a:pt x="44" y="149"/>
                  </a:lnTo>
                  <a:lnTo>
                    <a:pt x="44" y="147"/>
                  </a:lnTo>
                  <a:lnTo>
                    <a:pt x="44" y="145"/>
                  </a:lnTo>
                  <a:lnTo>
                    <a:pt x="44" y="144"/>
                  </a:lnTo>
                  <a:lnTo>
                    <a:pt x="45" y="144"/>
                  </a:lnTo>
                  <a:lnTo>
                    <a:pt x="45" y="144"/>
                  </a:lnTo>
                  <a:lnTo>
                    <a:pt x="47" y="144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1"/>
                  </a:lnTo>
                  <a:lnTo>
                    <a:pt x="47" y="141"/>
                  </a:lnTo>
                  <a:lnTo>
                    <a:pt x="47" y="139"/>
                  </a:lnTo>
                  <a:lnTo>
                    <a:pt x="49" y="138"/>
                  </a:lnTo>
                  <a:lnTo>
                    <a:pt x="49" y="134"/>
                  </a:lnTo>
                  <a:lnTo>
                    <a:pt x="50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33"/>
                  </a:lnTo>
                  <a:lnTo>
                    <a:pt x="52" y="131"/>
                  </a:lnTo>
                  <a:lnTo>
                    <a:pt x="53" y="131"/>
                  </a:lnTo>
                  <a:lnTo>
                    <a:pt x="53" y="130"/>
                  </a:lnTo>
                  <a:lnTo>
                    <a:pt x="53" y="130"/>
                  </a:lnTo>
                  <a:lnTo>
                    <a:pt x="53" y="128"/>
                  </a:lnTo>
                  <a:lnTo>
                    <a:pt x="53" y="128"/>
                  </a:lnTo>
                  <a:lnTo>
                    <a:pt x="52" y="128"/>
                  </a:lnTo>
                  <a:lnTo>
                    <a:pt x="53" y="127"/>
                  </a:lnTo>
                  <a:lnTo>
                    <a:pt x="53" y="125"/>
                  </a:lnTo>
                  <a:lnTo>
                    <a:pt x="53" y="123"/>
                  </a:lnTo>
                  <a:lnTo>
                    <a:pt x="52" y="119"/>
                  </a:lnTo>
                  <a:lnTo>
                    <a:pt x="52" y="116"/>
                  </a:lnTo>
                  <a:lnTo>
                    <a:pt x="52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08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1"/>
                  </a:lnTo>
                  <a:lnTo>
                    <a:pt x="58" y="100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3"/>
                  </a:lnTo>
                  <a:lnTo>
                    <a:pt x="64" y="92"/>
                  </a:lnTo>
                  <a:lnTo>
                    <a:pt x="64" y="90"/>
                  </a:lnTo>
                  <a:lnTo>
                    <a:pt x="66" y="89"/>
                  </a:lnTo>
                  <a:lnTo>
                    <a:pt x="66" y="87"/>
                  </a:lnTo>
                  <a:lnTo>
                    <a:pt x="68" y="86"/>
                  </a:lnTo>
                  <a:lnTo>
                    <a:pt x="68" y="84"/>
                  </a:lnTo>
                  <a:lnTo>
                    <a:pt x="69" y="82"/>
                  </a:lnTo>
                  <a:lnTo>
                    <a:pt x="69" y="81"/>
                  </a:lnTo>
                  <a:lnTo>
                    <a:pt x="71" y="81"/>
                  </a:lnTo>
                  <a:lnTo>
                    <a:pt x="71" y="82"/>
                  </a:lnTo>
                  <a:lnTo>
                    <a:pt x="72" y="82"/>
                  </a:lnTo>
                  <a:lnTo>
                    <a:pt x="72" y="81"/>
                  </a:lnTo>
                  <a:lnTo>
                    <a:pt x="75" y="81"/>
                  </a:lnTo>
                  <a:lnTo>
                    <a:pt x="75" y="79"/>
                  </a:lnTo>
                  <a:lnTo>
                    <a:pt x="75" y="79"/>
                  </a:lnTo>
                  <a:lnTo>
                    <a:pt x="75" y="78"/>
                  </a:lnTo>
                  <a:lnTo>
                    <a:pt x="75" y="76"/>
                  </a:lnTo>
                  <a:lnTo>
                    <a:pt x="74" y="75"/>
                  </a:lnTo>
                  <a:lnTo>
                    <a:pt x="72" y="71"/>
                  </a:lnTo>
                  <a:lnTo>
                    <a:pt x="72" y="71"/>
                  </a:lnTo>
                  <a:lnTo>
                    <a:pt x="72" y="70"/>
                  </a:lnTo>
                  <a:lnTo>
                    <a:pt x="72" y="70"/>
                  </a:lnTo>
                  <a:lnTo>
                    <a:pt x="74" y="68"/>
                  </a:lnTo>
                  <a:lnTo>
                    <a:pt x="75" y="67"/>
                  </a:lnTo>
                  <a:lnTo>
                    <a:pt x="74" y="65"/>
                  </a:lnTo>
                  <a:lnTo>
                    <a:pt x="74" y="60"/>
                  </a:lnTo>
                  <a:lnTo>
                    <a:pt x="72" y="59"/>
                  </a:lnTo>
                  <a:lnTo>
                    <a:pt x="72" y="56"/>
                  </a:lnTo>
                  <a:lnTo>
                    <a:pt x="72" y="56"/>
                  </a:lnTo>
                  <a:lnTo>
                    <a:pt x="72" y="52"/>
                  </a:lnTo>
                  <a:lnTo>
                    <a:pt x="74" y="51"/>
                  </a:lnTo>
                  <a:lnTo>
                    <a:pt x="74" y="51"/>
                  </a:lnTo>
                  <a:lnTo>
                    <a:pt x="75" y="51"/>
                  </a:lnTo>
                  <a:lnTo>
                    <a:pt x="75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4" y="48"/>
                  </a:lnTo>
                  <a:lnTo>
                    <a:pt x="74" y="48"/>
                  </a:lnTo>
                  <a:lnTo>
                    <a:pt x="72" y="46"/>
                  </a:lnTo>
                  <a:lnTo>
                    <a:pt x="72" y="45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5" y="41"/>
                  </a:lnTo>
                  <a:lnTo>
                    <a:pt x="75" y="41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6" y="35"/>
                  </a:lnTo>
                  <a:lnTo>
                    <a:pt x="90" y="34"/>
                  </a:lnTo>
                  <a:lnTo>
                    <a:pt x="90" y="34"/>
                  </a:lnTo>
                  <a:lnTo>
                    <a:pt x="91" y="32"/>
                  </a:lnTo>
                  <a:lnTo>
                    <a:pt x="93" y="27"/>
                  </a:lnTo>
                  <a:lnTo>
                    <a:pt x="94" y="23"/>
                  </a:lnTo>
                  <a:lnTo>
                    <a:pt x="94" y="18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4" y="13"/>
                  </a:lnTo>
                  <a:lnTo>
                    <a:pt x="94" y="12"/>
                  </a:lnTo>
                  <a:lnTo>
                    <a:pt x="96" y="12"/>
                  </a:lnTo>
                  <a:lnTo>
                    <a:pt x="97" y="10"/>
                  </a:lnTo>
                  <a:lnTo>
                    <a:pt x="99" y="8"/>
                  </a:lnTo>
                  <a:lnTo>
                    <a:pt x="99" y="7"/>
                  </a:lnTo>
                  <a:lnTo>
                    <a:pt x="99" y="7"/>
                  </a:lnTo>
                  <a:lnTo>
                    <a:pt x="101" y="7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5" y="4"/>
                  </a:lnTo>
                  <a:lnTo>
                    <a:pt x="105" y="2"/>
                  </a:lnTo>
                  <a:lnTo>
                    <a:pt x="105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5" name="Freeform 342">
              <a:extLst>
                <a:ext uri="{FF2B5EF4-FFF2-40B4-BE49-F238E27FC236}">
                  <a16:creationId xmlns:a16="http://schemas.microsoft.com/office/drawing/2014/main" id="{F3457BA3-CF73-4E34-859B-620812E6A9D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94412" y="4538723"/>
              <a:ext cx="346961" cy="387896"/>
            </a:xfrm>
            <a:custGeom>
              <a:avLst/>
              <a:gdLst>
                <a:gd name="T0" fmla="*/ 42 w 178"/>
                <a:gd name="T1" fmla="*/ 22 h 199"/>
                <a:gd name="T2" fmla="*/ 66 w 178"/>
                <a:gd name="T3" fmla="*/ 22 h 199"/>
                <a:gd name="T4" fmla="*/ 72 w 178"/>
                <a:gd name="T5" fmla="*/ 25 h 199"/>
                <a:gd name="T6" fmla="*/ 75 w 178"/>
                <a:gd name="T7" fmla="*/ 37 h 199"/>
                <a:gd name="T8" fmla="*/ 79 w 178"/>
                <a:gd name="T9" fmla="*/ 44 h 199"/>
                <a:gd name="T10" fmla="*/ 88 w 178"/>
                <a:gd name="T11" fmla="*/ 54 h 199"/>
                <a:gd name="T12" fmla="*/ 98 w 178"/>
                <a:gd name="T13" fmla="*/ 52 h 199"/>
                <a:gd name="T14" fmla="*/ 110 w 178"/>
                <a:gd name="T15" fmla="*/ 52 h 199"/>
                <a:gd name="T16" fmla="*/ 112 w 178"/>
                <a:gd name="T17" fmla="*/ 41 h 199"/>
                <a:gd name="T18" fmla="*/ 128 w 178"/>
                <a:gd name="T19" fmla="*/ 37 h 199"/>
                <a:gd name="T20" fmla="*/ 129 w 178"/>
                <a:gd name="T21" fmla="*/ 41 h 199"/>
                <a:gd name="T22" fmla="*/ 146 w 178"/>
                <a:gd name="T23" fmla="*/ 43 h 199"/>
                <a:gd name="T24" fmla="*/ 148 w 178"/>
                <a:gd name="T25" fmla="*/ 62 h 199"/>
                <a:gd name="T26" fmla="*/ 150 w 178"/>
                <a:gd name="T27" fmla="*/ 79 h 199"/>
                <a:gd name="T28" fmla="*/ 153 w 178"/>
                <a:gd name="T29" fmla="*/ 92 h 199"/>
                <a:gd name="T30" fmla="*/ 153 w 178"/>
                <a:gd name="T31" fmla="*/ 98 h 199"/>
                <a:gd name="T32" fmla="*/ 159 w 178"/>
                <a:gd name="T33" fmla="*/ 96 h 199"/>
                <a:gd name="T34" fmla="*/ 172 w 178"/>
                <a:gd name="T35" fmla="*/ 95 h 199"/>
                <a:gd name="T36" fmla="*/ 178 w 178"/>
                <a:gd name="T37" fmla="*/ 93 h 199"/>
                <a:gd name="T38" fmla="*/ 178 w 178"/>
                <a:gd name="T39" fmla="*/ 103 h 199"/>
                <a:gd name="T40" fmla="*/ 176 w 178"/>
                <a:gd name="T41" fmla="*/ 111 h 199"/>
                <a:gd name="T42" fmla="*/ 176 w 178"/>
                <a:gd name="T43" fmla="*/ 122 h 199"/>
                <a:gd name="T44" fmla="*/ 148 w 178"/>
                <a:gd name="T45" fmla="*/ 125 h 199"/>
                <a:gd name="T46" fmla="*/ 151 w 178"/>
                <a:gd name="T47" fmla="*/ 178 h 199"/>
                <a:gd name="T48" fmla="*/ 162 w 178"/>
                <a:gd name="T49" fmla="*/ 188 h 199"/>
                <a:gd name="T50" fmla="*/ 148 w 178"/>
                <a:gd name="T51" fmla="*/ 197 h 199"/>
                <a:gd name="T52" fmla="*/ 132 w 178"/>
                <a:gd name="T53" fmla="*/ 199 h 199"/>
                <a:gd name="T54" fmla="*/ 118 w 178"/>
                <a:gd name="T55" fmla="*/ 197 h 199"/>
                <a:gd name="T56" fmla="*/ 102 w 178"/>
                <a:gd name="T57" fmla="*/ 196 h 199"/>
                <a:gd name="T58" fmla="*/ 96 w 178"/>
                <a:gd name="T59" fmla="*/ 189 h 199"/>
                <a:gd name="T60" fmla="*/ 69 w 178"/>
                <a:gd name="T61" fmla="*/ 189 h 199"/>
                <a:gd name="T62" fmla="*/ 39 w 178"/>
                <a:gd name="T63" fmla="*/ 189 h 199"/>
                <a:gd name="T64" fmla="*/ 30 w 178"/>
                <a:gd name="T65" fmla="*/ 188 h 199"/>
                <a:gd name="T66" fmla="*/ 22 w 178"/>
                <a:gd name="T67" fmla="*/ 183 h 199"/>
                <a:gd name="T68" fmla="*/ 12 w 178"/>
                <a:gd name="T69" fmla="*/ 186 h 199"/>
                <a:gd name="T70" fmla="*/ 3 w 178"/>
                <a:gd name="T71" fmla="*/ 188 h 199"/>
                <a:gd name="T72" fmla="*/ 1 w 178"/>
                <a:gd name="T73" fmla="*/ 167 h 199"/>
                <a:gd name="T74" fmla="*/ 5 w 178"/>
                <a:gd name="T75" fmla="*/ 158 h 199"/>
                <a:gd name="T76" fmla="*/ 19 w 178"/>
                <a:gd name="T77" fmla="*/ 122 h 199"/>
                <a:gd name="T78" fmla="*/ 30 w 178"/>
                <a:gd name="T79" fmla="*/ 103 h 199"/>
                <a:gd name="T80" fmla="*/ 27 w 178"/>
                <a:gd name="T81" fmla="*/ 87 h 199"/>
                <a:gd name="T82" fmla="*/ 20 w 178"/>
                <a:gd name="T83" fmla="*/ 73 h 199"/>
                <a:gd name="T84" fmla="*/ 20 w 178"/>
                <a:gd name="T85" fmla="*/ 66 h 199"/>
                <a:gd name="T86" fmla="*/ 23 w 178"/>
                <a:gd name="T87" fmla="*/ 59 h 199"/>
                <a:gd name="T88" fmla="*/ 9 w 178"/>
                <a:gd name="T89" fmla="*/ 29 h 199"/>
                <a:gd name="T90" fmla="*/ 16 w 178"/>
                <a:gd name="T91" fmla="*/ 24 h 199"/>
                <a:gd name="T92" fmla="*/ 23 w 178"/>
                <a:gd name="T93" fmla="*/ 21 h 199"/>
                <a:gd name="T94" fmla="*/ 19 w 178"/>
                <a:gd name="T95" fmla="*/ 3 h 199"/>
                <a:gd name="T96" fmla="*/ 12 w 178"/>
                <a:gd name="T97" fmla="*/ 8 h 199"/>
                <a:gd name="T98" fmla="*/ 12 w 178"/>
                <a:gd name="T99" fmla="*/ 11 h 199"/>
                <a:gd name="T100" fmla="*/ 8 w 178"/>
                <a:gd name="T101" fmla="*/ 21 h 199"/>
                <a:gd name="T102" fmla="*/ 6 w 178"/>
                <a:gd name="T103" fmla="*/ 11 h 199"/>
                <a:gd name="T104" fmla="*/ 9 w 178"/>
                <a:gd name="T105" fmla="*/ 5 h 199"/>
                <a:gd name="T106" fmla="*/ 14 w 178"/>
                <a:gd name="T107" fmla="*/ 2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8" h="199">
                  <a:moveTo>
                    <a:pt x="30" y="21"/>
                  </a:moveTo>
                  <a:lnTo>
                    <a:pt x="33" y="21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9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63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5"/>
                  </a:lnTo>
                  <a:lnTo>
                    <a:pt x="72" y="25"/>
                  </a:lnTo>
                  <a:lnTo>
                    <a:pt x="72" y="27"/>
                  </a:lnTo>
                  <a:lnTo>
                    <a:pt x="72" y="29"/>
                  </a:lnTo>
                  <a:lnTo>
                    <a:pt x="72" y="30"/>
                  </a:lnTo>
                  <a:lnTo>
                    <a:pt x="72" y="32"/>
                  </a:lnTo>
                  <a:lnTo>
                    <a:pt x="74" y="35"/>
                  </a:lnTo>
                  <a:lnTo>
                    <a:pt x="75" y="37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80" y="48"/>
                  </a:lnTo>
                  <a:lnTo>
                    <a:pt x="82" y="51"/>
                  </a:lnTo>
                  <a:lnTo>
                    <a:pt x="85" y="54"/>
                  </a:lnTo>
                  <a:lnTo>
                    <a:pt x="85" y="54"/>
                  </a:lnTo>
                  <a:lnTo>
                    <a:pt x="87" y="54"/>
                  </a:lnTo>
                  <a:lnTo>
                    <a:pt x="88" y="54"/>
                  </a:lnTo>
                  <a:lnTo>
                    <a:pt x="90" y="54"/>
                  </a:lnTo>
                  <a:lnTo>
                    <a:pt x="91" y="54"/>
                  </a:lnTo>
                  <a:lnTo>
                    <a:pt x="91" y="54"/>
                  </a:lnTo>
                  <a:lnTo>
                    <a:pt x="94" y="52"/>
                  </a:lnTo>
                  <a:lnTo>
                    <a:pt x="96" y="52"/>
                  </a:lnTo>
                  <a:lnTo>
                    <a:pt x="98" y="52"/>
                  </a:lnTo>
                  <a:lnTo>
                    <a:pt x="99" y="51"/>
                  </a:lnTo>
                  <a:lnTo>
                    <a:pt x="101" y="51"/>
                  </a:lnTo>
                  <a:lnTo>
                    <a:pt x="104" y="52"/>
                  </a:lnTo>
                  <a:lnTo>
                    <a:pt x="104" y="52"/>
                  </a:lnTo>
                  <a:lnTo>
                    <a:pt x="107" y="52"/>
                  </a:lnTo>
                  <a:lnTo>
                    <a:pt x="110" y="52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6"/>
                  </a:lnTo>
                  <a:lnTo>
                    <a:pt x="112" y="44"/>
                  </a:lnTo>
                  <a:lnTo>
                    <a:pt x="112" y="43"/>
                  </a:lnTo>
                  <a:lnTo>
                    <a:pt x="112" y="41"/>
                  </a:lnTo>
                  <a:lnTo>
                    <a:pt x="113" y="40"/>
                  </a:lnTo>
                  <a:lnTo>
                    <a:pt x="115" y="38"/>
                  </a:lnTo>
                  <a:lnTo>
                    <a:pt x="118" y="38"/>
                  </a:lnTo>
                  <a:lnTo>
                    <a:pt x="120" y="38"/>
                  </a:lnTo>
                  <a:lnTo>
                    <a:pt x="123" y="37"/>
                  </a:lnTo>
                  <a:lnTo>
                    <a:pt x="128" y="37"/>
                  </a:lnTo>
                  <a:lnTo>
                    <a:pt x="129" y="37"/>
                  </a:lnTo>
                  <a:lnTo>
                    <a:pt x="129" y="37"/>
                  </a:lnTo>
                  <a:lnTo>
                    <a:pt x="128" y="40"/>
                  </a:lnTo>
                  <a:lnTo>
                    <a:pt x="128" y="41"/>
                  </a:lnTo>
                  <a:lnTo>
                    <a:pt x="128" y="41"/>
                  </a:lnTo>
                  <a:lnTo>
                    <a:pt x="129" y="41"/>
                  </a:lnTo>
                  <a:lnTo>
                    <a:pt x="134" y="41"/>
                  </a:lnTo>
                  <a:lnTo>
                    <a:pt x="137" y="43"/>
                  </a:lnTo>
                  <a:lnTo>
                    <a:pt x="142" y="43"/>
                  </a:lnTo>
                  <a:lnTo>
                    <a:pt x="145" y="43"/>
                  </a:lnTo>
                  <a:lnTo>
                    <a:pt x="145" y="43"/>
                  </a:lnTo>
                  <a:lnTo>
                    <a:pt x="146" y="43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5" y="51"/>
                  </a:lnTo>
                  <a:lnTo>
                    <a:pt x="146" y="54"/>
                  </a:lnTo>
                  <a:lnTo>
                    <a:pt x="148" y="57"/>
                  </a:lnTo>
                  <a:lnTo>
                    <a:pt x="148" y="62"/>
                  </a:lnTo>
                  <a:lnTo>
                    <a:pt x="146" y="65"/>
                  </a:lnTo>
                  <a:lnTo>
                    <a:pt x="146" y="70"/>
                  </a:lnTo>
                  <a:lnTo>
                    <a:pt x="146" y="74"/>
                  </a:lnTo>
                  <a:lnTo>
                    <a:pt x="146" y="76"/>
                  </a:lnTo>
                  <a:lnTo>
                    <a:pt x="148" y="77"/>
                  </a:lnTo>
                  <a:lnTo>
                    <a:pt x="150" y="79"/>
                  </a:lnTo>
                  <a:lnTo>
                    <a:pt x="151" y="82"/>
                  </a:lnTo>
                  <a:lnTo>
                    <a:pt x="153" y="85"/>
                  </a:lnTo>
                  <a:lnTo>
                    <a:pt x="153" y="87"/>
                  </a:lnTo>
                  <a:lnTo>
                    <a:pt x="153" y="88"/>
                  </a:lnTo>
                  <a:lnTo>
                    <a:pt x="153" y="90"/>
                  </a:lnTo>
                  <a:lnTo>
                    <a:pt x="153" y="92"/>
                  </a:lnTo>
                  <a:lnTo>
                    <a:pt x="153" y="93"/>
                  </a:lnTo>
                  <a:lnTo>
                    <a:pt x="151" y="93"/>
                  </a:lnTo>
                  <a:lnTo>
                    <a:pt x="151" y="95"/>
                  </a:lnTo>
                  <a:lnTo>
                    <a:pt x="151" y="96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4" y="98"/>
                  </a:lnTo>
                  <a:lnTo>
                    <a:pt x="156" y="96"/>
                  </a:lnTo>
                  <a:lnTo>
                    <a:pt x="157" y="96"/>
                  </a:lnTo>
                  <a:lnTo>
                    <a:pt x="159" y="96"/>
                  </a:lnTo>
                  <a:lnTo>
                    <a:pt x="161" y="96"/>
                  </a:lnTo>
                  <a:lnTo>
                    <a:pt x="164" y="96"/>
                  </a:lnTo>
                  <a:lnTo>
                    <a:pt x="165" y="96"/>
                  </a:lnTo>
                  <a:lnTo>
                    <a:pt x="169" y="95"/>
                  </a:lnTo>
                  <a:lnTo>
                    <a:pt x="170" y="95"/>
                  </a:lnTo>
                  <a:lnTo>
                    <a:pt x="172" y="95"/>
                  </a:lnTo>
                  <a:lnTo>
                    <a:pt x="173" y="96"/>
                  </a:lnTo>
                  <a:lnTo>
                    <a:pt x="175" y="96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8" y="93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3"/>
                  </a:lnTo>
                  <a:lnTo>
                    <a:pt x="178" y="103"/>
                  </a:lnTo>
                  <a:lnTo>
                    <a:pt x="178" y="104"/>
                  </a:lnTo>
                  <a:lnTo>
                    <a:pt x="178" y="106"/>
                  </a:lnTo>
                  <a:lnTo>
                    <a:pt x="178" y="106"/>
                  </a:lnTo>
                  <a:lnTo>
                    <a:pt x="178" y="109"/>
                  </a:lnTo>
                  <a:lnTo>
                    <a:pt x="176" y="111"/>
                  </a:lnTo>
                  <a:lnTo>
                    <a:pt x="176" y="112"/>
                  </a:lnTo>
                  <a:lnTo>
                    <a:pt x="178" y="115"/>
                  </a:lnTo>
                  <a:lnTo>
                    <a:pt x="178" y="117"/>
                  </a:lnTo>
                  <a:lnTo>
                    <a:pt x="176" y="118"/>
                  </a:lnTo>
                  <a:lnTo>
                    <a:pt x="176" y="120"/>
                  </a:lnTo>
                  <a:lnTo>
                    <a:pt x="176" y="122"/>
                  </a:lnTo>
                  <a:lnTo>
                    <a:pt x="176" y="122"/>
                  </a:lnTo>
                  <a:lnTo>
                    <a:pt x="178" y="125"/>
                  </a:lnTo>
                  <a:lnTo>
                    <a:pt x="176" y="125"/>
                  </a:lnTo>
                  <a:lnTo>
                    <a:pt x="176" y="125"/>
                  </a:lnTo>
                  <a:lnTo>
                    <a:pt x="175" y="125"/>
                  </a:lnTo>
                  <a:lnTo>
                    <a:pt x="148" y="125"/>
                  </a:lnTo>
                  <a:lnTo>
                    <a:pt x="148" y="128"/>
                  </a:lnTo>
                  <a:lnTo>
                    <a:pt x="148" y="145"/>
                  </a:lnTo>
                  <a:lnTo>
                    <a:pt x="148" y="150"/>
                  </a:lnTo>
                  <a:lnTo>
                    <a:pt x="148" y="169"/>
                  </a:lnTo>
                  <a:lnTo>
                    <a:pt x="150" y="172"/>
                  </a:lnTo>
                  <a:lnTo>
                    <a:pt x="151" y="178"/>
                  </a:lnTo>
                  <a:lnTo>
                    <a:pt x="151" y="178"/>
                  </a:lnTo>
                  <a:lnTo>
                    <a:pt x="153" y="178"/>
                  </a:lnTo>
                  <a:lnTo>
                    <a:pt x="156" y="181"/>
                  </a:lnTo>
                  <a:lnTo>
                    <a:pt x="156" y="183"/>
                  </a:lnTo>
                  <a:lnTo>
                    <a:pt x="159" y="185"/>
                  </a:lnTo>
                  <a:lnTo>
                    <a:pt x="162" y="188"/>
                  </a:lnTo>
                  <a:lnTo>
                    <a:pt x="165" y="191"/>
                  </a:lnTo>
                  <a:lnTo>
                    <a:pt x="169" y="192"/>
                  </a:lnTo>
                  <a:lnTo>
                    <a:pt x="164" y="194"/>
                  </a:lnTo>
                  <a:lnTo>
                    <a:pt x="157" y="196"/>
                  </a:lnTo>
                  <a:lnTo>
                    <a:pt x="153" y="196"/>
                  </a:lnTo>
                  <a:lnTo>
                    <a:pt x="148" y="197"/>
                  </a:lnTo>
                  <a:lnTo>
                    <a:pt x="145" y="197"/>
                  </a:lnTo>
                  <a:lnTo>
                    <a:pt x="140" y="199"/>
                  </a:lnTo>
                  <a:lnTo>
                    <a:pt x="140" y="199"/>
                  </a:lnTo>
                  <a:lnTo>
                    <a:pt x="139" y="197"/>
                  </a:lnTo>
                  <a:lnTo>
                    <a:pt x="135" y="197"/>
                  </a:lnTo>
                  <a:lnTo>
                    <a:pt x="132" y="199"/>
                  </a:lnTo>
                  <a:lnTo>
                    <a:pt x="131" y="199"/>
                  </a:lnTo>
                  <a:lnTo>
                    <a:pt x="129" y="199"/>
                  </a:lnTo>
                  <a:lnTo>
                    <a:pt x="128" y="197"/>
                  </a:lnTo>
                  <a:lnTo>
                    <a:pt x="126" y="197"/>
                  </a:lnTo>
                  <a:lnTo>
                    <a:pt x="123" y="196"/>
                  </a:lnTo>
                  <a:lnTo>
                    <a:pt x="118" y="197"/>
                  </a:lnTo>
                  <a:lnTo>
                    <a:pt x="115" y="197"/>
                  </a:lnTo>
                  <a:lnTo>
                    <a:pt x="110" y="196"/>
                  </a:lnTo>
                  <a:lnTo>
                    <a:pt x="109" y="196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2" y="196"/>
                  </a:lnTo>
                  <a:lnTo>
                    <a:pt x="101" y="194"/>
                  </a:lnTo>
                  <a:lnTo>
                    <a:pt x="99" y="192"/>
                  </a:lnTo>
                  <a:lnTo>
                    <a:pt x="98" y="191"/>
                  </a:lnTo>
                  <a:lnTo>
                    <a:pt x="98" y="189"/>
                  </a:lnTo>
                  <a:lnTo>
                    <a:pt x="98" y="189"/>
                  </a:lnTo>
                  <a:lnTo>
                    <a:pt x="96" y="189"/>
                  </a:lnTo>
                  <a:lnTo>
                    <a:pt x="93" y="189"/>
                  </a:lnTo>
                  <a:lnTo>
                    <a:pt x="88" y="189"/>
                  </a:lnTo>
                  <a:lnTo>
                    <a:pt x="87" y="189"/>
                  </a:lnTo>
                  <a:lnTo>
                    <a:pt x="80" y="189"/>
                  </a:lnTo>
                  <a:lnTo>
                    <a:pt x="75" y="189"/>
                  </a:lnTo>
                  <a:lnTo>
                    <a:pt x="69" y="189"/>
                  </a:lnTo>
                  <a:lnTo>
                    <a:pt x="64" y="189"/>
                  </a:lnTo>
                  <a:lnTo>
                    <a:pt x="58" y="189"/>
                  </a:lnTo>
                  <a:lnTo>
                    <a:pt x="53" y="189"/>
                  </a:lnTo>
                  <a:lnTo>
                    <a:pt x="47" y="189"/>
                  </a:lnTo>
                  <a:lnTo>
                    <a:pt x="42" y="189"/>
                  </a:lnTo>
                  <a:lnTo>
                    <a:pt x="39" y="189"/>
                  </a:lnTo>
                  <a:lnTo>
                    <a:pt x="36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1" y="189"/>
                  </a:lnTo>
                  <a:lnTo>
                    <a:pt x="30" y="188"/>
                  </a:lnTo>
                  <a:lnTo>
                    <a:pt x="28" y="188"/>
                  </a:lnTo>
                  <a:lnTo>
                    <a:pt x="27" y="186"/>
                  </a:lnTo>
                  <a:lnTo>
                    <a:pt x="25" y="185"/>
                  </a:lnTo>
                  <a:lnTo>
                    <a:pt x="25" y="183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19" y="185"/>
                  </a:lnTo>
                  <a:lnTo>
                    <a:pt x="17" y="185"/>
                  </a:lnTo>
                  <a:lnTo>
                    <a:pt x="16" y="185"/>
                  </a:lnTo>
                  <a:lnTo>
                    <a:pt x="14" y="186"/>
                  </a:lnTo>
                  <a:lnTo>
                    <a:pt x="12" y="186"/>
                  </a:lnTo>
                  <a:lnTo>
                    <a:pt x="9" y="186"/>
                  </a:lnTo>
                  <a:lnTo>
                    <a:pt x="9" y="186"/>
                  </a:lnTo>
                  <a:lnTo>
                    <a:pt x="8" y="186"/>
                  </a:lnTo>
                  <a:lnTo>
                    <a:pt x="6" y="186"/>
                  </a:lnTo>
                  <a:lnTo>
                    <a:pt x="5" y="186"/>
                  </a:lnTo>
                  <a:lnTo>
                    <a:pt x="3" y="188"/>
                  </a:lnTo>
                  <a:lnTo>
                    <a:pt x="0" y="188"/>
                  </a:lnTo>
                  <a:lnTo>
                    <a:pt x="1" y="181"/>
                  </a:lnTo>
                  <a:lnTo>
                    <a:pt x="1" y="180"/>
                  </a:lnTo>
                  <a:lnTo>
                    <a:pt x="1" y="177"/>
                  </a:lnTo>
                  <a:lnTo>
                    <a:pt x="1" y="169"/>
                  </a:lnTo>
                  <a:lnTo>
                    <a:pt x="1" y="167"/>
                  </a:lnTo>
                  <a:lnTo>
                    <a:pt x="1" y="166"/>
                  </a:lnTo>
                  <a:lnTo>
                    <a:pt x="1" y="166"/>
                  </a:lnTo>
                  <a:lnTo>
                    <a:pt x="3" y="164"/>
                  </a:lnTo>
                  <a:lnTo>
                    <a:pt x="5" y="164"/>
                  </a:lnTo>
                  <a:lnTo>
                    <a:pt x="5" y="161"/>
                  </a:lnTo>
                  <a:lnTo>
                    <a:pt x="5" y="158"/>
                  </a:lnTo>
                  <a:lnTo>
                    <a:pt x="8" y="148"/>
                  </a:lnTo>
                  <a:lnTo>
                    <a:pt x="9" y="140"/>
                  </a:lnTo>
                  <a:lnTo>
                    <a:pt x="11" y="136"/>
                  </a:lnTo>
                  <a:lnTo>
                    <a:pt x="12" y="131"/>
                  </a:lnTo>
                  <a:lnTo>
                    <a:pt x="17" y="125"/>
                  </a:lnTo>
                  <a:lnTo>
                    <a:pt x="19" y="122"/>
                  </a:lnTo>
                  <a:lnTo>
                    <a:pt x="20" y="120"/>
                  </a:lnTo>
                  <a:lnTo>
                    <a:pt x="25" y="118"/>
                  </a:lnTo>
                  <a:lnTo>
                    <a:pt x="27" y="115"/>
                  </a:lnTo>
                  <a:lnTo>
                    <a:pt x="28" y="112"/>
                  </a:lnTo>
                  <a:lnTo>
                    <a:pt x="30" y="107"/>
                  </a:lnTo>
                  <a:lnTo>
                    <a:pt x="30" y="103"/>
                  </a:lnTo>
                  <a:lnTo>
                    <a:pt x="31" y="96"/>
                  </a:lnTo>
                  <a:lnTo>
                    <a:pt x="31" y="95"/>
                  </a:lnTo>
                  <a:lnTo>
                    <a:pt x="30" y="92"/>
                  </a:lnTo>
                  <a:lnTo>
                    <a:pt x="30" y="90"/>
                  </a:lnTo>
                  <a:lnTo>
                    <a:pt x="28" y="88"/>
                  </a:lnTo>
                  <a:lnTo>
                    <a:pt x="27" y="87"/>
                  </a:lnTo>
                  <a:lnTo>
                    <a:pt x="27" y="85"/>
                  </a:lnTo>
                  <a:lnTo>
                    <a:pt x="23" y="81"/>
                  </a:lnTo>
                  <a:lnTo>
                    <a:pt x="23" y="79"/>
                  </a:lnTo>
                  <a:lnTo>
                    <a:pt x="22" y="77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0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0" y="65"/>
                  </a:lnTo>
                  <a:lnTo>
                    <a:pt x="20" y="66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3" y="62"/>
                  </a:lnTo>
                  <a:lnTo>
                    <a:pt x="23" y="62"/>
                  </a:lnTo>
                  <a:lnTo>
                    <a:pt x="23" y="60"/>
                  </a:lnTo>
                  <a:lnTo>
                    <a:pt x="23" y="59"/>
                  </a:lnTo>
                  <a:lnTo>
                    <a:pt x="23" y="57"/>
                  </a:lnTo>
                  <a:lnTo>
                    <a:pt x="20" y="49"/>
                  </a:lnTo>
                  <a:lnTo>
                    <a:pt x="17" y="41"/>
                  </a:lnTo>
                  <a:lnTo>
                    <a:pt x="16" y="37"/>
                  </a:lnTo>
                  <a:lnTo>
                    <a:pt x="12" y="32"/>
                  </a:lnTo>
                  <a:lnTo>
                    <a:pt x="9" y="29"/>
                  </a:lnTo>
                  <a:lnTo>
                    <a:pt x="9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2" y="24"/>
                  </a:lnTo>
                  <a:lnTo>
                    <a:pt x="16" y="24"/>
                  </a:lnTo>
                  <a:lnTo>
                    <a:pt x="19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3" y="21"/>
                  </a:lnTo>
                  <a:lnTo>
                    <a:pt x="28" y="21"/>
                  </a:lnTo>
                  <a:lnTo>
                    <a:pt x="30" y="21"/>
                  </a:lnTo>
                  <a:close/>
                  <a:moveTo>
                    <a:pt x="17" y="0"/>
                  </a:moveTo>
                  <a:lnTo>
                    <a:pt x="17" y="2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7" y="5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2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2" y="16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8" y="19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6" y="14"/>
                  </a:lnTo>
                  <a:lnTo>
                    <a:pt x="6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8"/>
                  </a:lnTo>
                  <a:lnTo>
                    <a:pt x="6" y="7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6" name="Freeform 343">
              <a:extLst>
                <a:ext uri="{FF2B5EF4-FFF2-40B4-BE49-F238E27FC236}">
                  <a16:creationId xmlns:a16="http://schemas.microsoft.com/office/drawing/2014/main" id="{EA9457FD-8315-4760-B805-6445276E883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9105" y="3191812"/>
              <a:ext cx="87716" cy="79919"/>
            </a:xfrm>
            <a:custGeom>
              <a:avLst/>
              <a:gdLst>
                <a:gd name="T0" fmla="*/ 30 w 45"/>
                <a:gd name="T1" fmla="*/ 11 h 41"/>
                <a:gd name="T2" fmla="*/ 30 w 45"/>
                <a:gd name="T3" fmla="*/ 11 h 41"/>
                <a:gd name="T4" fmla="*/ 22 w 45"/>
                <a:gd name="T5" fmla="*/ 3 h 41"/>
                <a:gd name="T6" fmla="*/ 22 w 45"/>
                <a:gd name="T7" fmla="*/ 4 h 41"/>
                <a:gd name="T8" fmla="*/ 23 w 45"/>
                <a:gd name="T9" fmla="*/ 3 h 41"/>
                <a:gd name="T10" fmla="*/ 22 w 45"/>
                <a:gd name="T11" fmla="*/ 0 h 41"/>
                <a:gd name="T12" fmla="*/ 25 w 45"/>
                <a:gd name="T13" fmla="*/ 1 h 41"/>
                <a:gd name="T14" fmla="*/ 23 w 45"/>
                <a:gd name="T15" fmla="*/ 3 h 41"/>
                <a:gd name="T16" fmla="*/ 23 w 45"/>
                <a:gd name="T17" fmla="*/ 3 h 41"/>
                <a:gd name="T18" fmla="*/ 28 w 45"/>
                <a:gd name="T19" fmla="*/ 4 h 41"/>
                <a:gd name="T20" fmla="*/ 31 w 45"/>
                <a:gd name="T21" fmla="*/ 7 h 41"/>
                <a:gd name="T22" fmla="*/ 28 w 45"/>
                <a:gd name="T23" fmla="*/ 9 h 41"/>
                <a:gd name="T24" fmla="*/ 30 w 45"/>
                <a:gd name="T25" fmla="*/ 12 h 41"/>
                <a:gd name="T26" fmla="*/ 36 w 45"/>
                <a:gd name="T27" fmla="*/ 17 h 41"/>
                <a:gd name="T28" fmla="*/ 36 w 45"/>
                <a:gd name="T29" fmla="*/ 20 h 41"/>
                <a:gd name="T30" fmla="*/ 31 w 45"/>
                <a:gd name="T31" fmla="*/ 22 h 41"/>
                <a:gd name="T32" fmla="*/ 31 w 45"/>
                <a:gd name="T33" fmla="*/ 22 h 41"/>
                <a:gd name="T34" fmla="*/ 34 w 45"/>
                <a:gd name="T35" fmla="*/ 25 h 41"/>
                <a:gd name="T36" fmla="*/ 37 w 45"/>
                <a:gd name="T37" fmla="*/ 26 h 41"/>
                <a:gd name="T38" fmla="*/ 44 w 45"/>
                <a:gd name="T39" fmla="*/ 28 h 41"/>
                <a:gd name="T40" fmla="*/ 42 w 45"/>
                <a:gd name="T41" fmla="*/ 31 h 41"/>
                <a:gd name="T42" fmla="*/ 42 w 45"/>
                <a:gd name="T43" fmla="*/ 31 h 41"/>
                <a:gd name="T44" fmla="*/ 45 w 45"/>
                <a:gd name="T45" fmla="*/ 34 h 41"/>
                <a:gd name="T46" fmla="*/ 42 w 45"/>
                <a:gd name="T47" fmla="*/ 34 h 41"/>
                <a:gd name="T48" fmla="*/ 44 w 45"/>
                <a:gd name="T49" fmla="*/ 36 h 41"/>
                <a:gd name="T50" fmla="*/ 44 w 45"/>
                <a:gd name="T51" fmla="*/ 39 h 41"/>
                <a:gd name="T52" fmla="*/ 39 w 45"/>
                <a:gd name="T53" fmla="*/ 41 h 41"/>
                <a:gd name="T54" fmla="*/ 36 w 45"/>
                <a:gd name="T55" fmla="*/ 36 h 41"/>
                <a:gd name="T56" fmla="*/ 34 w 45"/>
                <a:gd name="T57" fmla="*/ 33 h 41"/>
                <a:gd name="T58" fmla="*/ 34 w 45"/>
                <a:gd name="T59" fmla="*/ 30 h 41"/>
                <a:gd name="T60" fmla="*/ 33 w 45"/>
                <a:gd name="T61" fmla="*/ 28 h 41"/>
                <a:gd name="T62" fmla="*/ 28 w 45"/>
                <a:gd name="T63" fmla="*/ 30 h 41"/>
                <a:gd name="T64" fmla="*/ 25 w 45"/>
                <a:gd name="T65" fmla="*/ 28 h 41"/>
                <a:gd name="T66" fmla="*/ 23 w 45"/>
                <a:gd name="T67" fmla="*/ 26 h 41"/>
                <a:gd name="T68" fmla="*/ 20 w 45"/>
                <a:gd name="T69" fmla="*/ 26 h 41"/>
                <a:gd name="T70" fmla="*/ 15 w 45"/>
                <a:gd name="T71" fmla="*/ 23 h 41"/>
                <a:gd name="T72" fmla="*/ 11 w 45"/>
                <a:gd name="T73" fmla="*/ 20 h 41"/>
                <a:gd name="T74" fmla="*/ 4 w 45"/>
                <a:gd name="T75" fmla="*/ 20 h 41"/>
                <a:gd name="T76" fmla="*/ 4 w 45"/>
                <a:gd name="T77" fmla="*/ 19 h 41"/>
                <a:gd name="T78" fmla="*/ 3 w 45"/>
                <a:gd name="T79" fmla="*/ 14 h 41"/>
                <a:gd name="T80" fmla="*/ 3 w 45"/>
                <a:gd name="T81" fmla="*/ 11 h 41"/>
                <a:gd name="T82" fmla="*/ 3 w 45"/>
                <a:gd name="T83" fmla="*/ 7 h 41"/>
                <a:gd name="T84" fmla="*/ 1 w 45"/>
                <a:gd name="T85" fmla="*/ 4 h 41"/>
                <a:gd name="T86" fmla="*/ 1 w 45"/>
                <a:gd name="T87" fmla="*/ 3 h 41"/>
                <a:gd name="T88" fmla="*/ 6 w 45"/>
                <a:gd name="T89" fmla="*/ 1 h 41"/>
                <a:gd name="T90" fmla="*/ 11 w 45"/>
                <a:gd name="T91" fmla="*/ 1 h 41"/>
                <a:gd name="T92" fmla="*/ 20 w 45"/>
                <a:gd name="T93" fmla="*/ 1 h 41"/>
                <a:gd name="T94" fmla="*/ 20 w 45"/>
                <a:gd name="T95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" h="41">
                  <a:moveTo>
                    <a:pt x="30" y="11"/>
                  </a:move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close/>
                  <a:moveTo>
                    <a:pt x="22" y="3"/>
                  </a:moveTo>
                  <a:lnTo>
                    <a:pt x="22" y="3"/>
                  </a:lnTo>
                  <a:lnTo>
                    <a:pt x="22" y="3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3" y="4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2" y="3"/>
                  </a:lnTo>
                  <a:close/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0" y="6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28" y="9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5"/>
                  </a:lnTo>
                  <a:lnTo>
                    <a:pt x="36" y="17"/>
                  </a:lnTo>
                  <a:lnTo>
                    <a:pt x="36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0"/>
                  </a:lnTo>
                  <a:lnTo>
                    <a:pt x="34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4" y="23"/>
                  </a:lnTo>
                  <a:lnTo>
                    <a:pt x="34" y="25"/>
                  </a:lnTo>
                  <a:lnTo>
                    <a:pt x="36" y="25"/>
                  </a:lnTo>
                  <a:lnTo>
                    <a:pt x="37" y="26"/>
                  </a:lnTo>
                  <a:lnTo>
                    <a:pt x="37" y="26"/>
                  </a:lnTo>
                  <a:lnTo>
                    <a:pt x="39" y="28"/>
                  </a:lnTo>
                  <a:lnTo>
                    <a:pt x="41" y="28"/>
                  </a:lnTo>
                  <a:lnTo>
                    <a:pt x="44" y="28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4" y="33"/>
                  </a:lnTo>
                  <a:lnTo>
                    <a:pt x="44" y="33"/>
                  </a:lnTo>
                  <a:lnTo>
                    <a:pt x="45" y="34"/>
                  </a:lnTo>
                  <a:lnTo>
                    <a:pt x="45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6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1" y="39"/>
                  </a:lnTo>
                  <a:lnTo>
                    <a:pt x="39" y="41"/>
                  </a:lnTo>
                  <a:lnTo>
                    <a:pt x="39" y="41"/>
                  </a:lnTo>
                  <a:lnTo>
                    <a:pt x="37" y="39"/>
                  </a:lnTo>
                  <a:lnTo>
                    <a:pt x="37" y="37"/>
                  </a:lnTo>
                  <a:lnTo>
                    <a:pt x="36" y="36"/>
                  </a:lnTo>
                  <a:lnTo>
                    <a:pt x="36" y="34"/>
                  </a:lnTo>
                  <a:lnTo>
                    <a:pt x="36" y="33"/>
                  </a:lnTo>
                  <a:lnTo>
                    <a:pt x="34" y="33"/>
                  </a:lnTo>
                  <a:lnTo>
                    <a:pt x="33" y="31"/>
                  </a:lnTo>
                  <a:lnTo>
                    <a:pt x="34" y="31"/>
                  </a:lnTo>
                  <a:lnTo>
                    <a:pt x="34" y="30"/>
                  </a:lnTo>
                  <a:lnTo>
                    <a:pt x="34" y="30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3" y="26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0" y="26"/>
                  </a:lnTo>
                  <a:lnTo>
                    <a:pt x="19" y="26"/>
                  </a:lnTo>
                  <a:lnTo>
                    <a:pt x="19" y="25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1" y="20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4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7" name="Freeform 344">
              <a:extLst>
                <a:ext uri="{FF2B5EF4-FFF2-40B4-BE49-F238E27FC236}">
                  <a16:creationId xmlns:a16="http://schemas.microsoft.com/office/drawing/2014/main" id="{EDE8CA10-A1BD-45CA-AB3C-9D65D1AA558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08826" y="3145031"/>
              <a:ext cx="48731" cy="97461"/>
            </a:xfrm>
            <a:custGeom>
              <a:avLst/>
              <a:gdLst>
                <a:gd name="T0" fmla="*/ 6 w 25"/>
                <a:gd name="T1" fmla="*/ 0 h 50"/>
                <a:gd name="T2" fmla="*/ 6 w 25"/>
                <a:gd name="T3" fmla="*/ 2 h 50"/>
                <a:gd name="T4" fmla="*/ 6 w 25"/>
                <a:gd name="T5" fmla="*/ 3 h 50"/>
                <a:gd name="T6" fmla="*/ 10 w 25"/>
                <a:gd name="T7" fmla="*/ 2 h 50"/>
                <a:gd name="T8" fmla="*/ 11 w 25"/>
                <a:gd name="T9" fmla="*/ 2 h 50"/>
                <a:gd name="T10" fmla="*/ 13 w 25"/>
                <a:gd name="T11" fmla="*/ 3 h 50"/>
                <a:gd name="T12" fmla="*/ 14 w 25"/>
                <a:gd name="T13" fmla="*/ 6 h 50"/>
                <a:gd name="T14" fmla="*/ 18 w 25"/>
                <a:gd name="T15" fmla="*/ 6 h 50"/>
                <a:gd name="T16" fmla="*/ 18 w 25"/>
                <a:gd name="T17" fmla="*/ 11 h 50"/>
                <a:gd name="T18" fmla="*/ 18 w 25"/>
                <a:gd name="T19" fmla="*/ 13 h 50"/>
                <a:gd name="T20" fmla="*/ 18 w 25"/>
                <a:gd name="T21" fmla="*/ 16 h 50"/>
                <a:gd name="T22" fmla="*/ 18 w 25"/>
                <a:gd name="T23" fmla="*/ 19 h 50"/>
                <a:gd name="T24" fmla="*/ 16 w 25"/>
                <a:gd name="T25" fmla="*/ 19 h 50"/>
                <a:gd name="T26" fmla="*/ 18 w 25"/>
                <a:gd name="T27" fmla="*/ 22 h 50"/>
                <a:gd name="T28" fmla="*/ 18 w 25"/>
                <a:gd name="T29" fmla="*/ 25 h 50"/>
                <a:gd name="T30" fmla="*/ 19 w 25"/>
                <a:gd name="T31" fmla="*/ 27 h 50"/>
                <a:gd name="T32" fmla="*/ 21 w 25"/>
                <a:gd name="T33" fmla="*/ 30 h 50"/>
                <a:gd name="T34" fmla="*/ 24 w 25"/>
                <a:gd name="T35" fmla="*/ 30 h 50"/>
                <a:gd name="T36" fmla="*/ 24 w 25"/>
                <a:gd name="T37" fmla="*/ 31 h 50"/>
                <a:gd name="T38" fmla="*/ 24 w 25"/>
                <a:gd name="T39" fmla="*/ 33 h 50"/>
                <a:gd name="T40" fmla="*/ 25 w 25"/>
                <a:gd name="T41" fmla="*/ 35 h 50"/>
                <a:gd name="T42" fmla="*/ 24 w 25"/>
                <a:gd name="T43" fmla="*/ 36 h 50"/>
                <a:gd name="T44" fmla="*/ 22 w 25"/>
                <a:gd name="T45" fmla="*/ 38 h 50"/>
                <a:gd name="T46" fmla="*/ 21 w 25"/>
                <a:gd name="T47" fmla="*/ 39 h 50"/>
                <a:gd name="T48" fmla="*/ 21 w 25"/>
                <a:gd name="T49" fmla="*/ 41 h 50"/>
                <a:gd name="T50" fmla="*/ 19 w 25"/>
                <a:gd name="T51" fmla="*/ 43 h 50"/>
                <a:gd name="T52" fmla="*/ 18 w 25"/>
                <a:gd name="T53" fmla="*/ 44 h 50"/>
                <a:gd name="T54" fmla="*/ 16 w 25"/>
                <a:gd name="T55" fmla="*/ 44 h 50"/>
                <a:gd name="T56" fmla="*/ 14 w 25"/>
                <a:gd name="T57" fmla="*/ 46 h 50"/>
                <a:gd name="T58" fmla="*/ 14 w 25"/>
                <a:gd name="T59" fmla="*/ 46 h 50"/>
                <a:gd name="T60" fmla="*/ 16 w 25"/>
                <a:gd name="T61" fmla="*/ 47 h 50"/>
                <a:gd name="T62" fmla="*/ 14 w 25"/>
                <a:gd name="T63" fmla="*/ 49 h 50"/>
                <a:gd name="T64" fmla="*/ 14 w 25"/>
                <a:gd name="T65" fmla="*/ 49 h 50"/>
                <a:gd name="T66" fmla="*/ 14 w 25"/>
                <a:gd name="T67" fmla="*/ 50 h 50"/>
                <a:gd name="T68" fmla="*/ 13 w 25"/>
                <a:gd name="T69" fmla="*/ 50 h 50"/>
                <a:gd name="T70" fmla="*/ 11 w 25"/>
                <a:gd name="T71" fmla="*/ 50 h 50"/>
                <a:gd name="T72" fmla="*/ 10 w 25"/>
                <a:gd name="T73" fmla="*/ 50 h 50"/>
                <a:gd name="T74" fmla="*/ 10 w 25"/>
                <a:gd name="T75" fmla="*/ 47 h 50"/>
                <a:gd name="T76" fmla="*/ 2 w 25"/>
                <a:gd name="T77" fmla="*/ 41 h 50"/>
                <a:gd name="T78" fmla="*/ 0 w 25"/>
                <a:gd name="T79" fmla="*/ 39 h 50"/>
                <a:gd name="T80" fmla="*/ 0 w 25"/>
                <a:gd name="T81" fmla="*/ 38 h 50"/>
                <a:gd name="T82" fmla="*/ 2 w 25"/>
                <a:gd name="T83" fmla="*/ 39 h 50"/>
                <a:gd name="T84" fmla="*/ 2 w 25"/>
                <a:gd name="T85" fmla="*/ 38 h 50"/>
                <a:gd name="T86" fmla="*/ 0 w 25"/>
                <a:gd name="T87" fmla="*/ 35 h 50"/>
                <a:gd name="T88" fmla="*/ 2 w 25"/>
                <a:gd name="T89" fmla="*/ 30 h 50"/>
                <a:gd name="T90" fmla="*/ 2 w 25"/>
                <a:gd name="T91" fmla="*/ 24 h 50"/>
                <a:gd name="T92" fmla="*/ 2 w 25"/>
                <a:gd name="T93" fmla="*/ 20 h 50"/>
                <a:gd name="T94" fmla="*/ 3 w 25"/>
                <a:gd name="T95" fmla="*/ 17 h 50"/>
                <a:gd name="T96" fmla="*/ 3 w 25"/>
                <a:gd name="T97" fmla="*/ 14 h 50"/>
                <a:gd name="T98" fmla="*/ 0 w 25"/>
                <a:gd name="T99" fmla="*/ 13 h 50"/>
                <a:gd name="T100" fmla="*/ 0 w 25"/>
                <a:gd name="T101" fmla="*/ 11 h 50"/>
                <a:gd name="T102" fmla="*/ 0 w 25"/>
                <a:gd name="T103" fmla="*/ 9 h 50"/>
                <a:gd name="T104" fmla="*/ 2 w 25"/>
                <a:gd name="T105" fmla="*/ 9 h 50"/>
                <a:gd name="T106" fmla="*/ 2 w 25"/>
                <a:gd name="T107" fmla="*/ 9 h 50"/>
                <a:gd name="T108" fmla="*/ 2 w 25"/>
                <a:gd name="T109" fmla="*/ 6 h 50"/>
                <a:gd name="T110" fmla="*/ 0 w 25"/>
                <a:gd name="T111" fmla="*/ 6 h 50"/>
                <a:gd name="T112" fmla="*/ 2 w 25"/>
                <a:gd name="T113" fmla="*/ 3 h 50"/>
                <a:gd name="T114" fmla="*/ 3 w 25"/>
                <a:gd name="T115" fmla="*/ 2 h 50"/>
                <a:gd name="T116" fmla="*/ 5 w 25"/>
                <a:gd name="T1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5" h="50">
                  <a:moveTo>
                    <a:pt x="5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3"/>
                  </a:lnTo>
                  <a:lnTo>
                    <a:pt x="8" y="3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3" y="3"/>
                  </a:lnTo>
                  <a:lnTo>
                    <a:pt x="13" y="5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8" y="11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6"/>
                  </a:lnTo>
                  <a:lnTo>
                    <a:pt x="18" y="1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6" y="19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8" y="25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1"/>
                  </a:lnTo>
                  <a:lnTo>
                    <a:pt x="24" y="31"/>
                  </a:lnTo>
                  <a:lnTo>
                    <a:pt x="24" y="33"/>
                  </a:lnTo>
                  <a:lnTo>
                    <a:pt x="25" y="35"/>
                  </a:lnTo>
                  <a:lnTo>
                    <a:pt x="25" y="35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8"/>
                  </a:lnTo>
                  <a:lnTo>
                    <a:pt x="21" y="39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3"/>
                  </a:lnTo>
                  <a:lnTo>
                    <a:pt x="19" y="43"/>
                  </a:lnTo>
                  <a:lnTo>
                    <a:pt x="19" y="44"/>
                  </a:lnTo>
                  <a:lnTo>
                    <a:pt x="18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6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7"/>
                  </a:lnTo>
                  <a:lnTo>
                    <a:pt x="16" y="47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9"/>
                  </a:lnTo>
                  <a:lnTo>
                    <a:pt x="10" y="47"/>
                  </a:lnTo>
                  <a:lnTo>
                    <a:pt x="8" y="44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8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2" y="30"/>
                  </a:lnTo>
                  <a:lnTo>
                    <a:pt x="2" y="27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7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3" y="2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8" name="Freeform 345">
              <a:extLst>
                <a:ext uri="{FF2B5EF4-FFF2-40B4-BE49-F238E27FC236}">
                  <a16:creationId xmlns:a16="http://schemas.microsoft.com/office/drawing/2014/main" id="{6710CF6D-B99D-4A9C-AEDD-A2A643645F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1329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1 h 1"/>
                <a:gd name="T8" fmla="*/ 0 w 2"/>
                <a:gd name="T9" fmla="*/ 0 h 1"/>
                <a:gd name="T10" fmla="*/ 2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9" name="Freeform 346">
              <a:extLst>
                <a:ext uri="{FF2B5EF4-FFF2-40B4-BE49-F238E27FC236}">
                  <a16:creationId xmlns:a16="http://schemas.microsoft.com/office/drawing/2014/main" id="{1A50E43B-4A9B-413F-B660-3A86FDFEA2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3914973"/>
              <a:ext cx="7797" cy="21442"/>
            </a:xfrm>
            <a:custGeom>
              <a:avLst/>
              <a:gdLst>
                <a:gd name="T0" fmla="*/ 2 w 4"/>
                <a:gd name="T1" fmla="*/ 8 h 11"/>
                <a:gd name="T2" fmla="*/ 4 w 4"/>
                <a:gd name="T3" fmla="*/ 8 h 11"/>
                <a:gd name="T4" fmla="*/ 4 w 4"/>
                <a:gd name="T5" fmla="*/ 10 h 11"/>
                <a:gd name="T6" fmla="*/ 4 w 4"/>
                <a:gd name="T7" fmla="*/ 10 h 11"/>
                <a:gd name="T8" fmla="*/ 4 w 4"/>
                <a:gd name="T9" fmla="*/ 10 h 11"/>
                <a:gd name="T10" fmla="*/ 4 w 4"/>
                <a:gd name="T11" fmla="*/ 10 h 11"/>
                <a:gd name="T12" fmla="*/ 4 w 4"/>
                <a:gd name="T13" fmla="*/ 10 h 11"/>
                <a:gd name="T14" fmla="*/ 4 w 4"/>
                <a:gd name="T15" fmla="*/ 11 h 11"/>
                <a:gd name="T16" fmla="*/ 2 w 4"/>
                <a:gd name="T17" fmla="*/ 11 h 11"/>
                <a:gd name="T18" fmla="*/ 0 w 4"/>
                <a:gd name="T19" fmla="*/ 10 h 11"/>
                <a:gd name="T20" fmla="*/ 0 w 4"/>
                <a:gd name="T21" fmla="*/ 10 h 11"/>
                <a:gd name="T22" fmla="*/ 2 w 4"/>
                <a:gd name="T23" fmla="*/ 8 h 11"/>
                <a:gd name="T24" fmla="*/ 2 w 4"/>
                <a:gd name="T25" fmla="*/ 0 h 11"/>
                <a:gd name="T26" fmla="*/ 2 w 4"/>
                <a:gd name="T27" fmla="*/ 0 h 11"/>
                <a:gd name="T28" fmla="*/ 2 w 4"/>
                <a:gd name="T29" fmla="*/ 0 h 11"/>
                <a:gd name="T30" fmla="*/ 4 w 4"/>
                <a:gd name="T31" fmla="*/ 2 h 11"/>
                <a:gd name="T32" fmla="*/ 4 w 4"/>
                <a:gd name="T33" fmla="*/ 2 h 11"/>
                <a:gd name="T34" fmla="*/ 4 w 4"/>
                <a:gd name="T35" fmla="*/ 4 h 11"/>
                <a:gd name="T36" fmla="*/ 2 w 4"/>
                <a:gd name="T37" fmla="*/ 2 h 11"/>
                <a:gd name="T38" fmla="*/ 2 w 4"/>
                <a:gd name="T39" fmla="*/ 0 h 11"/>
                <a:gd name="T40" fmla="*/ 2 w 4"/>
                <a:gd name="T41" fmla="*/ 0 h 11"/>
                <a:gd name="T42" fmla="*/ 2 w 4"/>
                <a:gd name="T4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" h="11">
                  <a:moveTo>
                    <a:pt x="2" y="8"/>
                  </a:moveTo>
                  <a:lnTo>
                    <a:pt x="4" y="8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2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8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0" name="Freeform 347">
              <a:extLst>
                <a:ext uri="{FF2B5EF4-FFF2-40B4-BE49-F238E27FC236}">
                  <a16:creationId xmlns:a16="http://schemas.microsoft.com/office/drawing/2014/main" id="{C5BCA093-5674-4E71-B2A7-7302EAF2A885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8614" y="3283425"/>
              <a:ext cx="405438" cy="284586"/>
            </a:xfrm>
            <a:custGeom>
              <a:avLst/>
              <a:gdLst>
                <a:gd name="T0" fmla="*/ 157 w 208"/>
                <a:gd name="T1" fmla="*/ 9 h 146"/>
                <a:gd name="T2" fmla="*/ 159 w 208"/>
                <a:gd name="T3" fmla="*/ 14 h 146"/>
                <a:gd name="T4" fmla="*/ 162 w 208"/>
                <a:gd name="T5" fmla="*/ 30 h 146"/>
                <a:gd name="T6" fmla="*/ 178 w 208"/>
                <a:gd name="T7" fmla="*/ 22 h 146"/>
                <a:gd name="T8" fmla="*/ 190 w 208"/>
                <a:gd name="T9" fmla="*/ 17 h 146"/>
                <a:gd name="T10" fmla="*/ 192 w 208"/>
                <a:gd name="T11" fmla="*/ 20 h 146"/>
                <a:gd name="T12" fmla="*/ 201 w 208"/>
                <a:gd name="T13" fmla="*/ 17 h 146"/>
                <a:gd name="T14" fmla="*/ 208 w 208"/>
                <a:gd name="T15" fmla="*/ 20 h 146"/>
                <a:gd name="T16" fmla="*/ 201 w 208"/>
                <a:gd name="T17" fmla="*/ 22 h 146"/>
                <a:gd name="T18" fmla="*/ 195 w 208"/>
                <a:gd name="T19" fmla="*/ 27 h 146"/>
                <a:gd name="T20" fmla="*/ 178 w 208"/>
                <a:gd name="T21" fmla="*/ 27 h 146"/>
                <a:gd name="T22" fmla="*/ 168 w 208"/>
                <a:gd name="T23" fmla="*/ 30 h 146"/>
                <a:gd name="T24" fmla="*/ 159 w 208"/>
                <a:gd name="T25" fmla="*/ 36 h 146"/>
                <a:gd name="T26" fmla="*/ 159 w 208"/>
                <a:gd name="T27" fmla="*/ 44 h 146"/>
                <a:gd name="T28" fmla="*/ 160 w 208"/>
                <a:gd name="T29" fmla="*/ 52 h 146"/>
                <a:gd name="T30" fmla="*/ 159 w 208"/>
                <a:gd name="T31" fmla="*/ 57 h 146"/>
                <a:gd name="T32" fmla="*/ 153 w 208"/>
                <a:gd name="T33" fmla="*/ 64 h 146"/>
                <a:gd name="T34" fmla="*/ 154 w 208"/>
                <a:gd name="T35" fmla="*/ 72 h 146"/>
                <a:gd name="T36" fmla="*/ 137 w 208"/>
                <a:gd name="T37" fmla="*/ 72 h 146"/>
                <a:gd name="T38" fmla="*/ 142 w 208"/>
                <a:gd name="T39" fmla="*/ 85 h 146"/>
                <a:gd name="T40" fmla="*/ 129 w 208"/>
                <a:gd name="T41" fmla="*/ 93 h 146"/>
                <a:gd name="T42" fmla="*/ 126 w 208"/>
                <a:gd name="T43" fmla="*/ 109 h 146"/>
                <a:gd name="T44" fmla="*/ 118 w 208"/>
                <a:gd name="T45" fmla="*/ 109 h 146"/>
                <a:gd name="T46" fmla="*/ 108 w 208"/>
                <a:gd name="T47" fmla="*/ 110 h 146"/>
                <a:gd name="T48" fmla="*/ 105 w 208"/>
                <a:gd name="T49" fmla="*/ 116 h 146"/>
                <a:gd name="T50" fmla="*/ 93 w 208"/>
                <a:gd name="T51" fmla="*/ 116 h 146"/>
                <a:gd name="T52" fmla="*/ 85 w 208"/>
                <a:gd name="T53" fmla="*/ 123 h 146"/>
                <a:gd name="T54" fmla="*/ 83 w 208"/>
                <a:gd name="T55" fmla="*/ 137 h 146"/>
                <a:gd name="T56" fmla="*/ 72 w 208"/>
                <a:gd name="T57" fmla="*/ 143 h 146"/>
                <a:gd name="T58" fmla="*/ 56 w 208"/>
                <a:gd name="T59" fmla="*/ 145 h 146"/>
                <a:gd name="T60" fmla="*/ 30 w 208"/>
                <a:gd name="T61" fmla="*/ 146 h 146"/>
                <a:gd name="T62" fmla="*/ 12 w 208"/>
                <a:gd name="T63" fmla="*/ 132 h 146"/>
                <a:gd name="T64" fmla="*/ 12 w 208"/>
                <a:gd name="T65" fmla="*/ 115 h 146"/>
                <a:gd name="T66" fmla="*/ 4 w 208"/>
                <a:gd name="T67" fmla="*/ 105 h 146"/>
                <a:gd name="T68" fmla="*/ 1 w 208"/>
                <a:gd name="T69" fmla="*/ 88 h 146"/>
                <a:gd name="T70" fmla="*/ 3 w 208"/>
                <a:gd name="T71" fmla="*/ 80 h 146"/>
                <a:gd name="T72" fmla="*/ 3 w 208"/>
                <a:gd name="T73" fmla="*/ 69 h 146"/>
                <a:gd name="T74" fmla="*/ 4 w 208"/>
                <a:gd name="T75" fmla="*/ 64 h 146"/>
                <a:gd name="T76" fmla="*/ 9 w 208"/>
                <a:gd name="T77" fmla="*/ 60 h 146"/>
                <a:gd name="T78" fmla="*/ 9 w 208"/>
                <a:gd name="T79" fmla="*/ 53 h 146"/>
                <a:gd name="T80" fmla="*/ 12 w 208"/>
                <a:gd name="T81" fmla="*/ 49 h 146"/>
                <a:gd name="T82" fmla="*/ 19 w 208"/>
                <a:gd name="T83" fmla="*/ 50 h 146"/>
                <a:gd name="T84" fmla="*/ 26 w 208"/>
                <a:gd name="T85" fmla="*/ 55 h 146"/>
                <a:gd name="T86" fmla="*/ 33 w 208"/>
                <a:gd name="T87" fmla="*/ 53 h 146"/>
                <a:gd name="T88" fmla="*/ 39 w 208"/>
                <a:gd name="T89" fmla="*/ 46 h 146"/>
                <a:gd name="T90" fmla="*/ 47 w 208"/>
                <a:gd name="T91" fmla="*/ 41 h 146"/>
                <a:gd name="T92" fmla="*/ 53 w 208"/>
                <a:gd name="T93" fmla="*/ 39 h 146"/>
                <a:gd name="T94" fmla="*/ 63 w 208"/>
                <a:gd name="T95" fmla="*/ 24 h 146"/>
                <a:gd name="T96" fmla="*/ 75 w 208"/>
                <a:gd name="T97" fmla="*/ 17 h 146"/>
                <a:gd name="T98" fmla="*/ 86 w 208"/>
                <a:gd name="T99" fmla="*/ 19 h 146"/>
                <a:gd name="T100" fmla="*/ 102 w 208"/>
                <a:gd name="T101" fmla="*/ 20 h 146"/>
                <a:gd name="T102" fmla="*/ 107 w 208"/>
                <a:gd name="T103" fmla="*/ 24 h 146"/>
                <a:gd name="T104" fmla="*/ 115 w 208"/>
                <a:gd name="T105" fmla="*/ 22 h 146"/>
                <a:gd name="T106" fmla="*/ 121 w 208"/>
                <a:gd name="T107" fmla="*/ 19 h 146"/>
                <a:gd name="T108" fmla="*/ 127 w 208"/>
                <a:gd name="T109" fmla="*/ 22 h 146"/>
                <a:gd name="T110" fmla="*/ 131 w 208"/>
                <a:gd name="T111" fmla="*/ 16 h 146"/>
                <a:gd name="T112" fmla="*/ 140 w 208"/>
                <a:gd name="T113" fmla="*/ 14 h 146"/>
                <a:gd name="T114" fmla="*/ 143 w 208"/>
                <a:gd name="T115" fmla="*/ 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8" h="146">
                  <a:moveTo>
                    <a:pt x="151" y="0"/>
                  </a:moveTo>
                  <a:lnTo>
                    <a:pt x="153" y="1"/>
                  </a:lnTo>
                  <a:lnTo>
                    <a:pt x="156" y="3"/>
                  </a:lnTo>
                  <a:lnTo>
                    <a:pt x="157" y="5"/>
                  </a:lnTo>
                  <a:lnTo>
                    <a:pt x="156" y="8"/>
                  </a:lnTo>
                  <a:lnTo>
                    <a:pt x="156" y="9"/>
                  </a:lnTo>
                  <a:lnTo>
                    <a:pt x="157" y="9"/>
                  </a:lnTo>
                  <a:lnTo>
                    <a:pt x="157" y="9"/>
                  </a:lnTo>
                  <a:lnTo>
                    <a:pt x="159" y="9"/>
                  </a:lnTo>
                  <a:lnTo>
                    <a:pt x="160" y="9"/>
                  </a:lnTo>
                  <a:lnTo>
                    <a:pt x="160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59" y="14"/>
                  </a:lnTo>
                  <a:lnTo>
                    <a:pt x="159" y="17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9" y="24"/>
                  </a:lnTo>
                  <a:lnTo>
                    <a:pt x="160" y="27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5" y="28"/>
                  </a:lnTo>
                  <a:lnTo>
                    <a:pt x="168" y="27"/>
                  </a:lnTo>
                  <a:lnTo>
                    <a:pt x="172" y="25"/>
                  </a:lnTo>
                  <a:lnTo>
                    <a:pt x="176" y="24"/>
                  </a:lnTo>
                  <a:lnTo>
                    <a:pt x="178" y="22"/>
                  </a:lnTo>
                  <a:lnTo>
                    <a:pt x="179" y="20"/>
                  </a:lnTo>
                  <a:lnTo>
                    <a:pt x="184" y="17"/>
                  </a:lnTo>
                  <a:lnTo>
                    <a:pt x="187" y="17"/>
                  </a:lnTo>
                  <a:lnTo>
                    <a:pt x="187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2" y="17"/>
                  </a:lnTo>
                  <a:lnTo>
                    <a:pt x="192" y="19"/>
                  </a:lnTo>
                  <a:lnTo>
                    <a:pt x="192" y="19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2" y="20"/>
                  </a:lnTo>
                  <a:lnTo>
                    <a:pt x="195" y="20"/>
                  </a:lnTo>
                  <a:lnTo>
                    <a:pt x="197" y="19"/>
                  </a:lnTo>
                  <a:lnTo>
                    <a:pt x="198" y="19"/>
                  </a:lnTo>
                  <a:lnTo>
                    <a:pt x="198" y="19"/>
                  </a:lnTo>
                  <a:lnTo>
                    <a:pt x="200" y="17"/>
                  </a:lnTo>
                  <a:lnTo>
                    <a:pt x="200" y="17"/>
                  </a:lnTo>
                  <a:lnTo>
                    <a:pt x="201" y="17"/>
                  </a:lnTo>
                  <a:lnTo>
                    <a:pt x="203" y="19"/>
                  </a:lnTo>
                  <a:lnTo>
                    <a:pt x="205" y="17"/>
                  </a:lnTo>
                  <a:lnTo>
                    <a:pt x="206" y="19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5" y="20"/>
                  </a:lnTo>
                  <a:lnTo>
                    <a:pt x="203" y="20"/>
                  </a:lnTo>
                  <a:lnTo>
                    <a:pt x="201" y="22"/>
                  </a:lnTo>
                  <a:lnTo>
                    <a:pt x="201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1" y="25"/>
                  </a:lnTo>
                  <a:lnTo>
                    <a:pt x="198" y="27"/>
                  </a:lnTo>
                  <a:lnTo>
                    <a:pt x="197" y="27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7"/>
                  </a:lnTo>
                  <a:lnTo>
                    <a:pt x="187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78" y="27"/>
                  </a:lnTo>
                  <a:lnTo>
                    <a:pt x="176" y="27"/>
                  </a:lnTo>
                  <a:lnTo>
                    <a:pt x="175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0" y="28"/>
                  </a:lnTo>
                  <a:lnTo>
                    <a:pt x="168" y="30"/>
                  </a:lnTo>
                  <a:lnTo>
                    <a:pt x="168" y="30"/>
                  </a:lnTo>
                  <a:lnTo>
                    <a:pt x="165" y="33"/>
                  </a:lnTo>
                  <a:lnTo>
                    <a:pt x="164" y="33"/>
                  </a:lnTo>
                  <a:lnTo>
                    <a:pt x="164" y="35"/>
                  </a:lnTo>
                  <a:lnTo>
                    <a:pt x="162" y="35"/>
                  </a:lnTo>
                  <a:lnTo>
                    <a:pt x="160" y="35"/>
                  </a:lnTo>
                  <a:lnTo>
                    <a:pt x="160" y="35"/>
                  </a:lnTo>
                  <a:lnTo>
                    <a:pt x="159" y="36"/>
                  </a:lnTo>
                  <a:lnTo>
                    <a:pt x="157" y="38"/>
                  </a:lnTo>
                  <a:lnTo>
                    <a:pt x="156" y="39"/>
                  </a:lnTo>
                  <a:lnTo>
                    <a:pt x="154" y="41"/>
                  </a:lnTo>
                  <a:lnTo>
                    <a:pt x="156" y="41"/>
                  </a:lnTo>
                  <a:lnTo>
                    <a:pt x="157" y="42"/>
                  </a:lnTo>
                  <a:lnTo>
                    <a:pt x="157" y="42"/>
                  </a:lnTo>
                  <a:lnTo>
                    <a:pt x="159" y="44"/>
                  </a:lnTo>
                  <a:lnTo>
                    <a:pt x="159" y="46"/>
                  </a:lnTo>
                  <a:lnTo>
                    <a:pt x="159" y="47"/>
                  </a:lnTo>
                  <a:lnTo>
                    <a:pt x="160" y="49"/>
                  </a:lnTo>
                  <a:lnTo>
                    <a:pt x="160" y="50"/>
                  </a:lnTo>
                  <a:lnTo>
                    <a:pt x="160" y="50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3"/>
                  </a:lnTo>
                  <a:lnTo>
                    <a:pt x="160" y="53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59" y="57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6" y="60"/>
                  </a:lnTo>
                  <a:lnTo>
                    <a:pt x="156" y="61"/>
                  </a:lnTo>
                  <a:lnTo>
                    <a:pt x="154" y="63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4" y="68"/>
                  </a:lnTo>
                  <a:lnTo>
                    <a:pt x="154" y="69"/>
                  </a:lnTo>
                  <a:lnTo>
                    <a:pt x="154" y="71"/>
                  </a:lnTo>
                  <a:lnTo>
                    <a:pt x="154" y="72"/>
                  </a:lnTo>
                  <a:lnTo>
                    <a:pt x="153" y="72"/>
                  </a:lnTo>
                  <a:lnTo>
                    <a:pt x="149" y="74"/>
                  </a:lnTo>
                  <a:lnTo>
                    <a:pt x="148" y="74"/>
                  </a:lnTo>
                  <a:lnTo>
                    <a:pt x="143" y="74"/>
                  </a:lnTo>
                  <a:lnTo>
                    <a:pt x="143" y="74"/>
                  </a:lnTo>
                  <a:lnTo>
                    <a:pt x="142" y="74"/>
                  </a:lnTo>
                  <a:lnTo>
                    <a:pt x="137" y="72"/>
                  </a:lnTo>
                  <a:lnTo>
                    <a:pt x="137" y="74"/>
                  </a:lnTo>
                  <a:lnTo>
                    <a:pt x="135" y="76"/>
                  </a:lnTo>
                  <a:lnTo>
                    <a:pt x="138" y="79"/>
                  </a:lnTo>
                  <a:lnTo>
                    <a:pt x="140" y="80"/>
                  </a:lnTo>
                  <a:lnTo>
                    <a:pt x="142" y="82"/>
                  </a:lnTo>
                  <a:lnTo>
                    <a:pt x="142" y="83"/>
                  </a:lnTo>
                  <a:lnTo>
                    <a:pt x="142" y="85"/>
                  </a:lnTo>
                  <a:lnTo>
                    <a:pt x="138" y="87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3"/>
                  </a:lnTo>
                  <a:lnTo>
                    <a:pt x="129" y="94"/>
                  </a:lnTo>
                  <a:lnTo>
                    <a:pt x="129" y="96"/>
                  </a:lnTo>
                  <a:lnTo>
                    <a:pt x="127" y="98"/>
                  </a:lnTo>
                  <a:lnTo>
                    <a:pt x="127" y="99"/>
                  </a:lnTo>
                  <a:lnTo>
                    <a:pt x="127" y="102"/>
                  </a:lnTo>
                  <a:lnTo>
                    <a:pt x="127" y="107"/>
                  </a:lnTo>
                  <a:lnTo>
                    <a:pt x="126" y="109"/>
                  </a:lnTo>
                  <a:lnTo>
                    <a:pt x="124" y="110"/>
                  </a:lnTo>
                  <a:lnTo>
                    <a:pt x="123" y="112"/>
                  </a:lnTo>
                  <a:lnTo>
                    <a:pt x="121" y="112"/>
                  </a:lnTo>
                  <a:lnTo>
                    <a:pt x="119" y="112"/>
                  </a:lnTo>
                  <a:lnTo>
                    <a:pt x="119" y="110"/>
                  </a:lnTo>
                  <a:lnTo>
                    <a:pt x="118" y="110"/>
                  </a:lnTo>
                  <a:lnTo>
                    <a:pt x="118" y="109"/>
                  </a:lnTo>
                  <a:lnTo>
                    <a:pt x="116" y="109"/>
                  </a:lnTo>
                  <a:lnTo>
                    <a:pt x="115" y="110"/>
                  </a:lnTo>
                  <a:lnTo>
                    <a:pt x="113" y="110"/>
                  </a:lnTo>
                  <a:lnTo>
                    <a:pt x="112" y="109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0"/>
                  </a:lnTo>
                  <a:lnTo>
                    <a:pt x="105" y="113"/>
                  </a:lnTo>
                  <a:lnTo>
                    <a:pt x="104" y="113"/>
                  </a:lnTo>
                  <a:lnTo>
                    <a:pt x="102" y="113"/>
                  </a:lnTo>
                  <a:lnTo>
                    <a:pt x="104" y="115"/>
                  </a:lnTo>
                  <a:lnTo>
                    <a:pt x="104" y="115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4" y="116"/>
                  </a:lnTo>
                  <a:lnTo>
                    <a:pt x="102" y="116"/>
                  </a:lnTo>
                  <a:lnTo>
                    <a:pt x="101" y="118"/>
                  </a:lnTo>
                  <a:lnTo>
                    <a:pt x="99" y="118"/>
                  </a:lnTo>
                  <a:lnTo>
                    <a:pt x="96" y="118"/>
                  </a:lnTo>
                  <a:lnTo>
                    <a:pt x="94" y="116"/>
                  </a:lnTo>
                  <a:lnTo>
                    <a:pt x="93" y="116"/>
                  </a:lnTo>
                  <a:lnTo>
                    <a:pt x="91" y="118"/>
                  </a:lnTo>
                  <a:lnTo>
                    <a:pt x="91" y="118"/>
                  </a:lnTo>
                  <a:lnTo>
                    <a:pt x="90" y="121"/>
                  </a:lnTo>
                  <a:lnTo>
                    <a:pt x="88" y="121"/>
                  </a:lnTo>
                  <a:lnTo>
                    <a:pt x="88" y="121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5" y="124"/>
                  </a:lnTo>
                  <a:lnTo>
                    <a:pt x="83" y="128"/>
                  </a:lnTo>
                  <a:lnTo>
                    <a:pt x="85" y="129"/>
                  </a:lnTo>
                  <a:lnTo>
                    <a:pt x="85" y="132"/>
                  </a:lnTo>
                  <a:lnTo>
                    <a:pt x="83" y="134"/>
                  </a:lnTo>
                  <a:lnTo>
                    <a:pt x="83" y="135"/>
                  </a:lnTo>
                  <a:lnTo>
                    <a:pt x="83" y="137"/>
                  </a:lnTo>
                  <a:lnTo>
                    <a:pt x="85" y="139"/>
                  </a:lnTo>
                  <a:lnTo>
                    <a:pt x="83" y="139"/>
                  </a:lnTo>
                  <a:lnTo>
                    <a:pt x="83" y="140"/>
                  </a:lnTo>
                  <a:lnTo>
                    <a:pt x="82" y="140"/>
                  </a:lnTo>
                  <a:lnTo>
                    <a:pt x="80" y="140"/>
                  </a:lnTo>
                  <a:lnTo>
                    <a:pt x="75" y="142"/>
                  </a:lnTo>
                  <a:lnTo>
                    <a:pt x="72" y="143"/>
                  </a:lnTo>
                  <a:lnTo>
                    <a:pt x="67" y="143"/>
                  </a:lnTo>
                  <a:lnTo>
                    <a:pt x="67" y="145"/>
                  </a:lnTo>
                  <a:lnTo>
                    <a:pt x="64" y="145"/>
                  </a:lnTo>
                  <a:lnTo>
                    <a:pt x="63" y="145"/>
                  </a:lnTo>
                  <a:lnTo>
                    <a:pt x="61" y="145"/>
                  </a:lnTo>
                  <a:lnTo>
                    <a:pt x="58" y="145"/>
                  </a:lnTo>
                  <a:lnTo>
                    <a:pt x="56" y="145"/>
                  </a:lnTo>
                  <a:lnTo>
                    <a:pt x="55" y="145"/>
                  </a:lnTo>
                  <a:lnTo>
                    <a:pt x="53" y="146"/>
                  </a:lnTo>
                  <a:lnTo>
                    <a:pt x="53" y="146"/>
                  </a:lnTo>
                  <a:lnTo>
                    <a:pt x="52" y="146"/>
                  </a:lnTo>
                  <a:lnTo>
                    <a:pt x="50" y="146"/>
                  </a:lnTo>
                  <a:lnTo>
                    <a:pt x="45" y="145"/>
                  </a:lnTo>
                  <a:lnTo>
                    <a:pt x="30" y="146"/>
                  </a:lnTo>
                  <a:lnTo>
                    <a:pt x="28" y="146"/>
                  </a:lnTo>
                  <a:lnTo>
                    <a:pt x="22" y="145"/>
                  </a:lnTo>
                  <a:lnTo>
                    <a:pt x="15" y="143"/>
                  </a:lnTo>
                  <a:lnTo>
                    <a:pt x="11" y="142"/>
                  </a:lnTo>
                  <a:lnTo>
                    <a:pt x="6" y="140"/>
                  </a:lnTo>
                  <a:lnTo>
                    <a:pt x="9" y="135"/>
                  </a:lnTo>
                  <a:lnTo>
                    <a:pt x="12" y="132"/>
                  </a:lnTo>
                  <a:lnTo>
                    <a:pt x="15" y="128"/>
                  </a:lnTo>
                  <a:lnTo>
                    <a:pt x="19" y="124"/>
                  </a:lnTo>
                  <a:lnTo>
                    <a:pt x="19" y="123"/>
                  </a:lnTo>
                  <a:lnTo>
                    <a:pt x="19" y="121"/>
                  </a:lnTo>
                  <a:lnTo>
                    <a:pt x="19" y="116"/>
                  </a:lnTo>
                  <a:lnTo>
                    <a:pt x="17" y="115"/>
                  </a:lnTo>
                  <a:lnTo>
                    <a:pt x="12" y="115"/>
                  </a:lnTo>
                  <a:lnTo>
                    <a:pt x="9" y="115"/>
                  </a:lnTo>
                  <a:lnTo>
                    <a:pt x="6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0"/>
                  </a:lnTo>
                  <a:lnTo>
                    <a:pt x="4" y="107"/>
                  </a:lnTo>
                  <a:lnTo>
                    <a:pt x="4" y="105"/>
                  </a:lnTo>
                  <a:lnTo>
                    <a:pt x="4" y="102"/>
                  </a:lnTo>
                  <a:lnTo>
                    <a:pt x="4" y="102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3" y="85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4" y="80"/>
                  </a:lnTo>
                  <a:lnTo>
                    <a:pt x="3" y="80"/>
                  </a:lnTo>
                  <a:lnTo>
                    <a:pt x="1" y="80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1" y="71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6" y="64"/>
                  </a:lnTo>
                  <a:lnTo>
                    <a:pt x="6" y="63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5"/>
                  </a:lnTo>
                  <a:lnTo>
                    <a:pt x="9" y="53"/>
                  </a:lnTo>
                  <a:lnTo>
                    <a:pt x="9" y="53"/>
                  </a:lnTo>
                  <a:lnTo>
                    <a:pt x="9" y="52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1" y="47"/>
                  </a:lnTo>
                  <a:lnTo>
                    <a:pt x="12" y="47"/>
                  </a:lnTo>
                  <a:lnTo>
                    <a:pt x="12" y="47"/>
                  </a:lnTo>
                  <a:lnTo>
                    <a:pt x="14" y="49"/>
                  </a:lnTo>
                  <a:lnTo>
                    <a:pt x="15" y="50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3" y="52"/>
                  </a:lnTo>
                  <a:lnTo>
                    <a:pt x="25" y="52"/>
                  </a:lnTo>
                  <a:lnTo>
                    <a:pt x="26" y="53"/>
                  </a:lnTo>
                  <a:lnTo>
                    <a:pt x="26" y="55"/>
                  </a:lnTo>
                  <a:lnTo>
                    <a:pt x="26" y="55"/>
                  </a:lnTo>
                  <a:lnTo>
                    <a:pt x="28" y="53"/>
                  </a:lnTo>
                  <a:lnTo>
                    <a:pt x="28" y="53"/>
                  </a:lnTo>
                  <a:lnTo>
                    <a:pt x="30" y="53"/>
                  </a:lnTo>
                  <a:lnTo>
                    <a:pt x="31" y="53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4" y="52"/>
                  </a:lnTo>
                  <a:lnTo>
                    <a:pt x="36" y="50"/>
                  </a:lnTo>
                  <a:lnTo>
                    <a:pt x="37" y="50"/>
                  </a:lnTo>
                  <a:lnTo>
                    <a:pt x="37" y="49"/>
                  </a:lnTo>
                  <a:lnTo>
                    <a:pt x="37" y="47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7" y="44"/>
                  </a:lnTo>
                  <a:lnTo>
                    <a:pt x="39" y="44"/>
                  </a:lnTo>
                  <a:lnTo>
                    <a:pt x="39" y="44"/>
                  </a:lnTo>
                  <a:lnTo>
                    <a:pt x="41" y="44"/>
                  </a:lnTo>
                  <a:lnTo>
                    <a:pt x="44" y="42"/>
                  </a:lnTo>
                  <a:lnTo>
                    <a:pt x="47" y="41"/>
                  </a:lnTo>
                  <a:lnTo>
                    <a:pt x="49" y="41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3" y="39"/>
                  </a:lnTo>
                  <a:lnTo>
                    <a:pt x="56" y="38"/>
                  </a:lnTo>
                  <a:lnTo>
                    <a:pt x="58" y="36"/>
                  </a:lnTo>
                  <a:lnTo>
                    <a:pt x="60" y="35"/>
                  </a:lnTo>
                  <a:lnTo>
                    <a:pt x="60" y="31"/>
                  </a:lnTo>
                  <a:lnTo>
                    <a:pt x="61" y="28"/>
                  </a:lnTo>
                  <a:lnTo>
                    <a:pt x="61" y="25"/>
                  </a:lnTo>
                  <a:lnTo>
                    <a:pt x="63" y="24"/>
                  </a:lnTo>
                  <a:lnTo>
                    <a:pt x="63" y="22"/>
                  </a:lnTo>
                  <a:lnTo>
                    <a:pt x="64" y="22"/>
                  </a:lnTo>
                  <a:lnTo>
                    <a:pt x="67" y="20"/>
                  </a:lnTo>
                  <a:lnTo>
                    <a:pt x="69" y="20"/>
                  </a:lnTo>
                  <a:lnTo>
                    <a:pt x="74" y="20"/>
                  </a:lnTo>
                  <a:lnTo>
                    <a:pt x="74" y="19"/>
                  </a:lnTo>
                  <a:lnTo>
                    <a:pt x="75" y="17"/>
                  </a:lnTo>
                  <a:lnTo>
                    <a:pt x="75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8" y="16"/>
                  </a:lnTo>
                  <a:lnTo>
                    <a:pt x="82" y="17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88" y="19"/>
                  </a:lnTo>
                  <a:lnTo>
                    <a:pt x="91" y="19"/>
                  </a:lnTo>
                  <a:lnTo>
                    <a:pt x="96" y="19"/>
                  </a:lnTo>
                  <a:lnTo>
                    <a:pt x="97" y="20"/>
                  </a:lnTo>
                  <a:lnTo>
                    <a:pt x="99" y="20"/>
                  </a:lnTo>
                  <a:lnTo>
                    <a:pt x="101" y="20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104" y="20"/>
                  </a:lnTo>
                  <a:lnTo>
                    <a:pt x="104" y="20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7" y="24"/>
                  </a:lnTo>
                  <a:lnTo>
                    <a:pt x="108" y="25"/>
                  </a:lnTo>
                  <a:lnTo>
                    <a:pt x="110" y="25"/>
                  </a:lnTo>
                  <a:lnTo>
                    <a:pt x="112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2"/>
                  </a:lnTo>
                  <a:lnTo>
                    <a:pt x="116" y="22"/>
                  </a:lnTo>
                  <a:lnTo>
                    <a:pt x="118" y="20"/>
                  </a:lnTo>
                  <a:lnTo>
                    <a:pt x="118" y="20"/>
                  </a:lnTo>
                  <a:lnTo>
                    <a:pt x="119" y="20"/>
                  </a:lnTo>
                  <a:lnTo>
                    <a:pt x="119" y="20"/>
                  </a:lnTo>
                  <a:lnTo>
                    <a:pt x="121" y="20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3" y="19"/>
                  </a:lnTo>
                  <a:lnTo>
                    <a:pt x="123" y="19"/>
                  </a:lnTo>
                  <a:lnTo>
                    <a:pt x="124" y="20"/>
                  </a:lnTo>
                  <a:lnTo>
                    <a:pt x="126" y="22"/>
                  </a:lnTo>
                  <a:lnTo>
                    <a:pt x="127" y="22"/>
                  </a:lnTo>
                  <a:lnTo>
                    <a:pt x="127" y="22"/>
                  </a:lnTo>
                  <a:lnTo>
                    <a:pt x="129" y="22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31" y="16"/>
                  </a:lnTo>
                  <a:lnTo>
                    <a:pt x="132" y="14"/>
                  </a:lnTo>
                  <a:lnTo>
                    <a:pt x="135" y="14"/>
                  </a:lnTo>
                  <a:lnTo>
                    <a:pt x="137" y="14"/>
                  </a:lnTo>
                  <a:lnTo>
                    <a:pt x="137" y="16"/>
                  </a:lnTo>
                  <a:lnTo>
                    <a:pt x="138" y="16"/>
                  </a:lnTo>
                  <a:lnTo>
                    <a:pt x="140" y="16"/>
                  </a:lnTo>
                  <a:lnTo>
                    <a:pt x="140" y="14"/>
                  </a:lnTo>
                  <a:lnTo>
                    <a:pt x="142" y="14"/>
                  </a:lnTo>
                  <a:lnTo>
                    <a:pt x="142" y="12"/>
                  </a:lnTo>
                  <a:lnTo>
                    <a:pt x="140" y="9"/>
                  </a:lnTo>
                  <a:lnTo>
                    <a:pt x="140" y="9"/>
                  </a:lnTo>
                  <a:lnTo>
                    <a:pt x="142" y="9"/>
                  </a:lnTo>
                  <a:lnTo>
                    <a:pt x="142" y="8"/>
                  </a:lnTo>
                  <a:lnTo>
                    <a:pt x="143" y="6"/>
                  </a:lnTo>
                  <a:lnTo>
                    <a:pt x="145" y="5"/>
                  </a:lnTo>
                  <a:lnTo>
                    <a:pt x="146" y="3"/>
                  </a:lnTo>
                  <a:lnTo>
                    <a:pt x="148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1" name="Freeform 348">
              <a:extLst>
                <a:ext uri="{FF2B5EF4-FFF2-40B4-BE49-F238E27FC236}">
                  <a16:creationId xmlns:a16="http://schemas.microsoft.com/office/drawing/2014/main" id="{F97009FB-C4C7-45B5-ADE6-5B436D276D7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3669371"/>
              <a:ext cx="134497" cy="101360"/>
            </a:xfrm>
            <a:custGeom>
              <a:avLst/>
              <a:gdLst>
                <a:gd name="T0" fmla="*/ 33 w 69"/>
                <a:gd name="T1" fmla="*/ 29 h 52"/>
                <a:gd name="T2" fmla="*/ 31 w 69"/>
                <a:gd name="T3" fmla="*/ 30 h 52"/>
                <a:gd name="T4" fmla="*/ 30 w 69"/>
                <a:gd name="T5" fmla="*/ 29 h 52"/>
                <a:gd name="T6" fmla="*/ 16 w 69"/>
                <a:gd name="T7" fmla="*/ 27 h 52"/>
                <a:gd name="T8" fmla="*/ 14 w 69"/>
                <a:gd name="T9" fmla="*/ 27 h 52"/>
                <a:gd name="T10" fmla="*/ 25 w 69"/>
                <a:gd name="T11" fmla="*/ 26 h 52"/>
                <a:gd name="T12" fmla="*/ 25 w 69"/>
                <a:gd name="T13" fmla="*/ 27 h 52"/>
                <a:gd name="T14" fmla="*/ 22 w 69"/>
                <a:gd name="T15" fmla="*/ 27 h 52"/>
                <a:gd name="T16" fmla="*/ 25 w 69"/>
                <a:gd name="T17" fmla="*/ 26 h 52"/>
                <a:gd name="T18" fmla="*/ 41 w 69"/>
                <a:gd name="T19" fmla="*/ 26 h 52"/>
                <a:gd name="T20" fmla="*/ 39 w 69"/>
                <a:gd name="T21" fmla="*/ 26 h 52"/>
                <a:gd name="T22" fmla="*/ 41 w 69"/>
                <a:gd name="T23" fmla="*/ 24 h 52"/>
                <a:gd name="T24" fmla="*/ 66 w 69"/>
                <a:gd name="T25" fmla="*/ 13 h 52"/>
                <a:gd name="T26" fmla="*/ 68 w 69"/>
                <a:gd name="T27" fmla="*/ 13 h 52"/>
                <a:gd name="T28" fmla="*/ 65 w 69"/>
                <a:gd name="T29" fmla="*/ 0 h 52"/>
                <a:gd name="T30" fmla="*/ 66 w 69"/>
                <a:gd name="T31" fmla="*/ 4 h 52"/>
                <a:gd name="T32" fmla="*/ 66 w 69"/>
                <a:gd name="T33" fmla="*/ 7 h 52"/>
                <a:gd name="T34" fmla="*/ 68 w 69"/>
                <a:gd name="T35" fmla="*/ 7 h 52"/>
                <a:gd name="T36" fmla="*/ 69 w 69"/>
                <a:gd name="T37" fmla="*/ 18 h 52"/>
                <a:gd name="T38" fmla="*/ 68 w 69"/>
                <a:gd name="T39" fmla="*/ 19 h 52"/>
                <a:gd name="T40" fmla="*/ 65 w 69"/>
                <a:gd name="T41" fmla="*/ 21 h 52"/>
                <a:gd name="T42" fmla="*/ 63 w 69"/>
                <a:gd name="T43" fmla="*/ 19 h 52"/>
                <a:gd name="T44" fmla="*/ 63 w 69"/>
                <a:gd name="T45" fmla="*/ 18 h 52"/>
                <a:gd name="T46" fmla="*/ 61 w 69"/>
                <a:gd name="T47" fmla="*/ 18 h 52"/>
                <a:gd name="T48" fmla="*/ 60 w 69"/>
                <a:gd name="T49" fmla="*/ 19 h 52"/>
                <a:gd name="T50" fmla="*/ 60 w 69"/>
                <a:gd name="T51" fmla="*/ 22 h 52"/>
                <a:gd name="T52" fmla="*/ 60 w 69"/>
                <a:gd name="T53" fmla="*/ 26 h 52"/>
                <a:gd name="T54" fmla="*/ 60 w 69"/>
                <a:gd name="T55" fmla="*/ 29 h 52"/>
                <a:gd name="T56" fmla="*/ 63 w 69"/>
                <a:gd name="T57" fmla="*/ 30 h 52"/>
                <a:gd name="T58" fmla="*/ 61 w 69"/>
                <a:gd name="T59" fmla="*/ 32 h 52"/>
                <a:gd name="T60" fmla="*/ 57 w 69"/>
                <a:gd name="T61" fmla="*/ 32 h 52"/>
                <a:gd name="T62" fmla="*/ 57 w 69"/>
                <a:gd name="T63" fmla="*/ 33 h 52"/>
                <a:gd name="T64" fmla="*/ 55 w 69"/>
                <a:gd name="T65" fmla="*/ 37 h 52"/>
                <a:gd name="T66" fmla="*/ 52 w 69"/>
                <a:gd name="T67" fmla="*/ 45 h 52"/>
                <a:gd name="T68" fmla="*/ 52 w 69"/>
                <a:gd name="T69" fmla="*/ 49 h 52"/>
                <a:gd name="T70" fmla="*/ 50 w 69"/>
                <a:gd name="T71" fmla="*/ 52 h 52"/>
                <a:gd name="T72" fmla="*/ 47 w 69"/>
                <a:gd name="T73" fmla="*/ 52 h 52"/>
                <a:gd name="T74" fmla="*/ 41 w 69"/>
                <a:gd name="T75" fmla="*/ 52 h 52"/>
                <a:gd name="T76" fmla="*/ 31 w 69"/>
                <a:gd name="T77" fmla="*/ 51 h 52"/>
                <a:gd name="T78" fmla="*/ 22 w 69"/>
                <a:gd name="T79" fmla="*/ 49 h 52"/>
                <a:gd name="T80" fmla="*/ 16 w 69"/>
                <a:gd name="T81" fmla="*/ 49 h 52"/>
                <a:gd name="T82" fmla="*/ 14 w 69"/>
                <a:gd name="T83" fmla="*/ 48 h 52"/>
                <a:gd name="T84" fmla="*/ 11 w 69"/>
                <a:gd name="T85" fmla="*/ 46 h 52"/>
                <a:gd name="T86" fmla="*/ 9 w 69"/>
                <a:gd name="T87" fmla="*/ 43 h 52"/>
                <a:gd name="T88" fmla="*/ 6 w 69"/>
                <a:gd name="T89" fmla="*/ 40 h 52"/>
                <a:gd name="T90" fmla="*/ 5 w 69"/>
                <a:gd name="T91" fmla="*/ 37 h 52"/>
                <a:gd name="T92" fmla="*/ 1 w 69"/>
                <a:gd name="T93" fmla="*/ 33 h 52"/>
                <a:gd name="T94" fmla="*/ 0 w 69"/>
                <a:gd name="T95" fmla="*/ 30 h 52"/>
                <a:gd name="T96" fmla="*/ 0 w 69"/>
                <a:gd name="T97" fmla="*/ 27 h 52"/>
                <a:gd name="T98" fmla="*/ 0 w 69"/>
                <a:gd name="T99" fmla="*/ 29 h 52"/>
                <a:gd name="T100" fmla="*/ 3 w 69"/>
                <a:gd name="T101" fmla="*/ 30 h 52"/>
                <a:gd name="T102" fmla="*/ 8 w 69"/>
                <a:gd name="T103" fmla="*/ 32 h 52"/>
                <a:gd name="T104" fmla="*/ 14 w 69"/>
                <a:gd name="T105" fmla="*/ 30 h 52"/>
                <a:gd name="T106" fmla="*/ 31 w 69"/>
                <a:gd name="T107" fmla="*/ 32 h 52"/>
                <a:gd name="T108" fmla="*/ 39 w 69"/>
                <a:gd name="T109" fmla="*/ 29 h 52"/>
                <a:gd name="T110" fmla="*/ 41 w 69"/>
                <a:gd name="T111" fmla="*/ 26 h 52"/>
                <a:gd name="T112" fmla="*/ 44 w 69"/>
                <a:gd name="T113" fmla="*/ 22 h 52"/>
                <a:gd name="T114" fmla="*/ 50 w 69"/>
                <a:gd name="T115" fmla="*/ 16 h 52"/>
                <a:gd name="T116" fmla="*/ 55 w 69"/>
                <a:gd name="T117" fmla="*/ 11 h 52"/>
                <a:gd name="T118" fmla="*/ 63 w 69"/>
                <a:gd name="T119" fmla="*/ 4 h 52"/>
                <a:gd name="T120" fmla="*/ 65 w 69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9" h="52">
                  <a:moveTo>
                    <a:pt x="31" y="29"/>
                  </a:move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30" y="29"/>
                  </a:lnTo>
                  <a:lnTo>
                    <a:pt x="31" y="29"/>
                  </a:lnTo>
                  <a:close/>
                  <a:moveTo>
                    <a:pt x="14" y="27"/>
                  </a:moveTo>
                  <a:lnTo>
                    <a:pt x="16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close/>
                  <a:moveTo>
                    <a:pt x="25" y="26"/>
                  </a:moveTo>
                  <a:lnTo>
                    <a:pt x="27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9"/>
                  </a:lnTo>
                  <a:lnTo>
                    <a:pt x="24" y="29"/>
                  </a:lnTo>
                  <a:lnTo>
                    <a:pt x="22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6"/>
                  </a:lnTo>
                  <a:close/>
                  <a:moveTo>
                    <a:pt x="41" y="24"/>
                  </a:move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close/>
                  <a:moveTo>
                    <a:pt x="66" y="13"/>
                  </a:moveTo>
                  <a:lnTo>
                    <a:pt x="66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6" y="13"/>
                  </a:lnTo>
                  <a:close/>
                  <a:moveTo>
                    <a:pt x="65" y="0"/>
                  </a:moveTo>
                  <a:lnTo>
                    <a:pt x="66" y="0"/>
                  </a:lnTo>
                  <a:lnTo>
                    <a:pt x="66" y="2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8" y="7"/>
                  </a:lnTo>
                  <a:lnTo>
                    <a:pt x="68" y="7"/>
                  </a:lnTo>
                  <a:lnTo>
                    <a:pt x="69" y="8"/>
                  </a:lnTo>
                  <a:lnTo>
                    <a:pt x="69" y="16"/>
                  </a:lnTo>
                  <a:lnTo>
                    <a:pt x="69" y="18"/>
                  </a:lnTo>
                  <a:lnTo>
                    <a:pt x="68" y="18"/>
                  </a:lnTo>
                  <a:lnTo>
                    <a:pt x="68" y="18"/>
                  </a:lnTo>
                  <a:lnTo>
                    <a:pt x="68" y="19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5" y="21"/>
                  </a:lnTo>
                  <a:lnTo>
                    <a:pt x="65" y="21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0" y="19"/>
                  </a:lnTo>
                  <a:lnTo>
                    <a:pt x="60" y="21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9"/>
                  </a:lnTo>
                  <a:lnTo>
                    <a:pt x="60" y="29"/>
                  </a:lnTo>
                  <a:lnTo>
                    <a:pt x="63" y="29"/>
                  </a:lnTo>
                  <a:lnTo>
                    <a:pt x="63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1" y="32"/>
                  </a:lnTo>
                  <a:lnTo>
                    <a:pt x="60" y="32"/>
                  </a:lnTo>
                  <a:lnTo>
                    <a:pt x="58" y="32"/>
                  </a:lnTo>
                  <a:lnTo>
                    <a:pt x="57" y="32"/>
                  </a:lnTo>
                  <a:lnTo>
                    <a:pt x="55" y="33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5"/>
                  </a:lnTo>
                  <a:lnTo>
                    <a:pt x="57" y="37"/>
                  </a:lnTo>
                  <a:lnTo>
                    <a:pt x="55" y="37"/>
                  </a:lnTo>
                  <a:lnTo>
                    <a:pt x="55" y="40"/>
                  </a:lnTo>
                  <a:lnTo>
                    <a:pt x="54" y="41"/>
                  </a:lnTo>
                  <a:lnTo>
                    <a:pt x="52" y="45"/>
                  </a:lnTo>
                  <a:lnTo>
                    <a:pt x="52" y="46"/>
                  </a:lnTo>
                  <a:lnTo>
                    <a:pt x="52" y="49"/>
                  </a:lnTo>
                  <a:lnTo>
                    <a:pt x="52" y="49"/>
                  </a:lnTo>
                  <a:lnTo>
                    <a:pt x="52" y="52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4" y="52"/>
                  </a:lnTo>
                  <a:lnTo>
                    <a:pt x="41" y="52"/>
                  </a:lnTo>
                  <a:lnTo>
                    <a:pt x="38" y="51"/>
                  </a:lnTo>
                  <a:lnTo>
                    <a:pt x="35" y="51"/>
                  </a:lnTo>
                  <a:lnTo>
                    <a:pt x="31" y="51"/>
                  </a:lnTo>
                  <a:lnTo>
                    <a:pt x="28" y="51"/>
                  </a:lnTo>
                  <a:lnTo>
                    <a:pt x="25" y="49"/>
                  </a:lnTo>
                  <a:lnTo>
                    <a:pt x="22" y="49"/>
                  </a:lnTo>
                  <a:lnTo>
                    <a:pt x="20" y="49"/>
                  </a:lnTo>
                  <a:lnTo>
                    <a:pt x="17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8"/>
                  </a:lnTo>
                  <a:lnTo>
                    <a:pt x="13" y="48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5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1" y="33"/>
                  </a:lnTo>
                  <a:lnTo>
                    <a:pt x="1" y="32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29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8" y="32"/>
                  </a:lnTo>
                  <a:lnTo>
                    <a:pt x="9" y="32"/>
                  </a:lnTo>
                  <a:lnTo>
                    <a:pt x="13" y="30"/>
                  </a:lnTo>
                  <a:lnTo>
                    <a:pt x="14" y="30"/>
                  </a:lnTo>
                  <a:lnTo>
                    <a:pt x="20" y="30"/>
                  </a:lnTo>
                  <a:lnTo>
                    <a:pt x="25" y="30"/>
                  </a:lnTo>
                  <a:lnTo>
                    <a:pt x="31" y="32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6" y="19"/>
                  </a:lnTo>
                  <a:lnTo>
                    <a:pt x="50" y="16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5" y="11"/>
                  </a:lnTo>
                  <a:lnTo>
                    <a:pt x="57" y="10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2" name="Freeform 349">
              <a:extLst>
                <a:ext uri="{FF2B5EF4-FFF2-40B4-BE49-F238E27FC236}">
                  <a16:creationId xmlns:a16="http://schemas.microsoft.com/office/drawing/2014/main" id="{45F529EC-891C-4CBE-89A2-8C16AD95A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5927" y="3145031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1 w 4"/>
                <a:gd name="T3" fmla="*/ 0 h 3"/>
                <a:gd name="T4" fmla="*/ 3 w 4"/>
                <a:gd name="T5" fmla="*/ 0 h 3"/>
                <a:gd name="T6" fmla="*/ 4 w 4"/>
                <a:gd name="T7" fmla="*/ 2 h 3"/>
                <a:gd name="T8" fmla="*/ 4 w 4"/>
                <a:gd name="T9" fmla="*/ 2 h 3"/>
                <a:gd name="T10" fmla="*/ 4 w 4"/>
                <a:gd name="T11" fmla="*/ 2 h 3"/>
                <a:gd name="T12" fmla="*/ 3 w 4"/>
                <a:gd name="T13" fmla="*/ 2 h 3"/>
                <a:gd name="T14" fmla="*/ 3 w 4"/>
                <a:gd name="T15" fmla="*/ 2 h 3"/>
                <a:gd name="T16" fmla="*/ 1 w 4"/>
                <a:gd name="T17" fmla="*/ 3 h 3"/>
                <a:gd name="T18" fmla="*/ 1 w 4"/>
                <a:gd name="T19" fmla="*/ 3 h 3"/>
                <a:gd name="T20" fmla="*/ 0 w 4"/>
                <a:gd name="T21" fmla="*/ 3 h 3"/>
                <a:gd name="T22" fmla="*/ 0 w 4"/>
                <a:gd name="T23" fmla="*/ 3 h 3"/>
                <a:gd name="T24" fmla="*/ 0 w 4"/>
                <a:gd name="T25" fmla="*/ 3 h 3"/>
                <a:gd name="T26" fmla="*/ 0 w 4"/>
                <a:gd name="T27" fmla="*/ 2 h 3"/>
                <a:gd name="T28" fmla="*/ 0 w 4"/>
                <a:gd name="T29" fmla="*/ 2 h 3"/>
                <a:gd name="T30" fmla="*/ 0 w 4"/>
                <a:gd name="T31" fmla="*/ 2 h 3"/>
                <a:gd name="T32" fmla="*/ 0 w 4"/>
                <a:gd name="T33" fmla="*/ 0 h 3"/>
                <a:gd name="T34" fmla="*/ 0 w 4"/>
                <a:gd name="T35" fmla="*/ 0 h 3"/>
                <a:gd name="T36" fmla="*/ 1 w 4"/>
                <a:gd name="T3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3" name="Freeform 350">
              <a:extLst>
                <a:ext uri="{FF2B5EF4-FFF2-40B4-BE49-F238E27FC236}">
                  <a16:creationId xmlns:a16="http://schemas.microsoft.com/office/drawing/2014/main" id="{C14A1DF6-6AA5-4152-A025-9C575DCD2D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8820" y="4367192"/>
              <a:ext cx="7026944" cy="1602260"/>
            </a:xfrm>
            <a:custGeom>
              <a:avLst/>
              <a:gdLst>
                <a:gd name="T0" fmla="*/ 0 w 3605"/>
                <a:gd name="T1" fmla="*/ 818 h 822"/>
                <a:gd name="T2" fmla="*/ 7 w 3605"/>
                <a:gd name="T3" fmla="*/ 805 h 822"/>
                <a:gd name="T4" fmla="*/ 8 w 3605"/>
                <a:gd name="T5" fmla="*/ 750 h 822"/>
                <a:gd name="T6" fmla="*/ 64 w 3605"/>
                <a:gd name="T7" fmla="*/ 729 h 822"/>
                <a:gd name="T8" fmla="*/ 3522 w 3605"/>
                <a:gd name="T9" fmla="*/ 704 h 822"/>
                <a:gd name="T10" fmla="*/ 8 w 3605"/>
                <a:gd name="T11" fmla="*/ 651 h 822"/>
                <a:gd name="T12" fmla="*/ 11 w 3605"/>
                <a:gd name="T13" fmla="*/ 637 h 822"/>
                <a:gd name="T14" fmla="*/ 297 w 3605"/>
                <a:gd name="T15" fmla="*/ 515 h 822"/>
                <a:gd name="T16" fmla="*/ 284 w 3605"/>
                <a:gd name="T17" fmla="*/ 518 h 822"/>
                <a:gd name="T18" fmla="*/ 155 w 3605"/>
                <a:gd name="T19" fmla="*/ 482 h 822"/>
                <a:gd name="T20" fmla="*/ 275 w 3605"/>
                <a:gd name="T21" fmla="*/ 392 h 822"/>
                <a:gd name="T22" fmla="*/ 270 w 3605"/>
                <a:gd name="T23" fmla="*/ 392 h 822"/>
                <a:gd name="T24" fmla="*/ 322 w 3605"/>
                <a:gd name="T25" fmla="*/ 312 h 822"/>
                <a:gd name="T26" fmla="*/ 317 w 3605"/>
                <a:gd name="T27" fmla="*/ 321 h 822"/>
                <a:gd name="T28" fmla="*/ 407 w 3605"/>
                <a:gd name="T29" fmla="*/ 298 h 822"/>
                <a:gd name="T30" fmla="*/ 404 w 3605"/>
                <a:gd name="T31" fmla="*/ 299 h 822"/>
                <a:gd name="T32" fmla="*/ 1478 w 3605"/>
                <a:gd name="T33" fmla="*/ 265 h 822"/>
                <a:gd name="T34" fmla="*/ 1465 w 3605"/>
                <a:gd name="T35" fmla="*/ 271 h 822"/>
                <a:gd name="T36" fmla="*/ 1453 w 3605"/>
                <a:gd name="T37" fmla="*/ 282 h 822"/>
                <a:gd name="T38" fmla="*/ 1461 w 3605"/>
                <a:gd name="T39" fmla="*/ 271 h 822"/>
                <a:gd name="T40" fmla="*/ 1470 w 3605"/>
                <a:gd name="T41" fmla="*/ 265 h 822"/>
                <a:gd name="T42" fmla="*/ 2922 w 3605"/>
                <a:gd name="T43" fmla="*/ 263 h 822"/>
                <a:gd name="T44" fmla="*/ 2921 w 3605"/>
                <a:gd name="T45" fmla="*/ 258 h 822"/>
                <a:gd name="T46" fmla="*/ 68 w 3605"/>
                <a:gd name="T47" fmla="*/ 262 h 822"/>
                <a:gd name="T48" fmla="*/ 64 w 3605"/>
                <a:gd name="T49" fmla="*/ 260 h 822"/>
                <a:gd name="T50" fmla="*/ 49 w 3605"/>
                <a:gd name="T51" fmla="*/ 255 h 822"/>
                <a:gd name="T52" fmla="*/ 51 w 3605"/>
                <a:gd name="T53" fmla="*/ 246 h 822"/>
                <a:gd name="T54" fmla="*/ 1560 w 3605"/>
                <a:gd name="T55" fmla="*/ 199 h 822"/>
                <a:gd name="T56" fmla="*/ 440 w 3605"/>
                <a:gd name="T57" fmla="*/ 186 h 822"/>
                <a:gd name="T58" fmla="*/ 1563 w 3605"/>
                <a:gd name="T59" fmla="*/ 189 h 822"/>
                <a:gd name="T60" fmla="*/ 1566 w 3605"/>
                <a:gd name="T61" fmla="*/ 224 h 822"/>
                <a:gd name="T62" fmla="*/ 1562 w 3605"/>
                <a:gd name="T63" fmla="*/ 230 h 822"/>
                <a:gd name="T64" fmla="*/ 1554 w 3605"/>
                <a:gd name="T65" fmla="*/ 203 h 822"/>
                <a:gd name="T66" fmla="*/ 1552 w 3605"/>
                <a:gd name="T67" fmla="*/ 170 h 822"/>
                <a:gd name="T68" fmla="*/ 455 w 3605"/>
                <a:gd name="T69" fmla="*/ 165 h 822"/>
                <a:gd name="T70" fmla="*/ 447 w 3605"/>
                <a:gd name="T71" fmla="*/ 175 h 822"/>
                <a:gd name="T72" fmla="*/ 442 w 3605"/>
                <a:gd name="T73" fmla="*/ 178 h 822"/>
                <a:gd name="T74" fmla="*/ 445 w 3605"/>
                <a:gd name="T75" fmla="*/ 170 h 822"/>
                <a:gd name="T76" fmla="*/ 464 w 3605"/>
                <a:gd name="T77" fmla="*/ 161 h 822"/>
                <a:gd name="T78" fmla="*/ 1468 w 3605"/>
                <a:gd name="T79" fmla="*/ 158 h 822"/>
                <a:gd name="T80" fmla="*/ 346 w 3605"/>
                <a:gd name="T81" fmla="*/ 91 h 822"/>
                <a:gd name="T82" fmla="*/ 341 w 3605"/>
                <a:gd name="T83" fmla="*/ 85 h 822"/>
                <a:gd name="T84" fmla="*/ 1489 w 3605"/>
                <a:gd name="T85" fmla="*/ 88 h 822"/>
                <a:gd name="T86" fmla="*/ 1491 w 3605"/>
                <a:gd name="T87" fmla="*/ 115 h 822"/>
                <a:gd name="T88" fmla="*/ 1508 w 3605"/>
                <a:gd name="T89" fmla="*/ 142 h 822"/>
                <a:gd name="T90" fmla="*/ 1502 w 3605"/>
                <a:gd name="T91" fmla="*/ 148 h 822"/>
                <a:gd name="T92" fmla="*/ 1487 w 3605"/>
                <a:gd name="T93" fmla="*/ 123 h 822"/>
                <a:gd name="T94" fmla="*/ 1481 w 3605"/>
                <a:gd name="T95" fmla="*/ 90 h 822"/>
                <a:gd name="T96" fmla="*/ 1521 w 3605"/>
                <a:gd name="T97" fmla="*/ 60 h 822"/>
                <a:gd name="T98" fmla="*/ 1483 w 3605"/>
                <a:gd name="T99" fmla="*/ 52 h 822"/>
                <a:gd name="T100" fmla="*/ 1322 w 3605"/>
                <a:gd name="T101" fmla="*/ 39 h 822"/>
                <a:gd name="T102" fmla="*/ 1525 w 3605"/>
                <a:gd name="T103" fmla="*/ 30 h 822"/>
                <a:gd name="T104" fmla="*/ 1543 w 3605"/>
                <a:gd name="T105" fmla="*/ 22 h 822"/>
                <a:gd name="T106" fmla="*/ 1555 w 3605"/>
                <a:gd name="T107" fmla="*/ 28 h 822"/>
                <a:gd name="T108" fmla="*/ 1550 w 3605"/>
                <a:gd name="T109" fmla="*/ 43 h 822"/>
                <a:gd name="T110" fmla="*/ 1544 w 3605"/>
                <a:gd name="T111" fmla="*/ 54 h 822"/>
                <a:gd name="T112" fmla="*/ 1533 w 3605"/>
                <a:gd name="T113" fmla="*/ 68 h 822"/>
                <a:gd name="T114" fmla="*/ 1522 w 3605"/>
                <a:gd name="T115" fmla="*/ 63 h 822"/>
                <a:gd name="T116" fmla="*/ 1519 w 3605"/>
                <a:gd name="T117" fmla="*/ 39 h 822"/>
                <a:gd name="T118" fmla="*/ 1532 w 3605"/>
                <a:gd name="T119" fmla="*/ 24 h 822"/>
                <a:gd name="T120" fmla="*/ 1539 w 3605"/>
                <a:gd name="T121" fmla="*/ 5 h 822"/>
                <a:gd name="T122" fmla="*/ 1530 w 3605"/>
                <a:gd name="T123" fmla="*/ 5 h 8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05" h="822">
                  <a:moveTo>
                    <a:pt x="2" y="810"/>
                  </a:moveTo>
                  <a:lnTo>
                    <a:pt x="2" y="811"/>
                  </a:lnTo>
                  <a:lnTo>
                    <a:pt x="4" y="813"/>
                  </a:lnTo>
                  <a:lnTo>
                    <a:pt x="5" y="815"/>
                  </a:lnTo>
                  <a:lnTo>
                    <a:pt x="7" y="815"/>
                  </a:lnTo>
                  <a:lnTo>
                    <a:pt x="8" y="815"/>
                  </a:lnTo>
                  <a:lnTo>
                    <a:pt x="13" y="815"/>
                  </a:lnTo>
                  <a:lnTo>
                    <a:pt x="18" y="813"/>
                  </a:lnTo>
                  <a:lnTo>
                    <a:pt x="18" y="815"/>
                  </a:lnTo>
                  <a:lnTo>
                    <a:pt x="19" y="815"/>
                  </a:lnTo>
                  <a:lnTo>
                    <a:pt x="19" y="816"/>
                  </a:lnTo>
                  <a:lnTo>
                    <a:pt x="18" y="816"/>
                  </a:lnTo>
                  <a:lnTo>
                    <a:pt x="15" y="816"/>
                  </a:lnTo>
                  <a:lnTo>
                    <a:pt x="13" y="816"/>
                  </a:lnTo>
                  <a:lnTo>
                    <a:pt x="10" y="816"/>
                  </a:lnTo>
                  <a:lnTo>
                    <a:pt x="10" y="816"/>
                  </a:lnTo>
                  <a:lnTo>
                    <a:pt x="7" y="816"/>
                  </a:lnTo>
                  <a:lnTo>
                    <a:pt x="5" y="818"/>
                  </a:lnTo>
                  <a:lnTo>
                    <a:pt x="5" y="819"/>
                  </a:lnTo>
                  <a:lnTo>
                    <a:pt x="5" y="819"/>
                  </a:lnTo>
                  <a:lnTo>
                    <a:pt x="7" y="819"/>
                  </a:lnTo>
                  <a:lnTo>
                    <a:pt x="7" y="819"/>
                  </a:lnTo>
                  <a:lnTo>
                    <a:pt x="8" y="821"/>
                  </a:lnTo>
                  <a:lnTo>
                    <a:pt x="7" y="821"/>
                  </a:lnTo>
                  <a:lnTo>
                    <a:pt x="5" y="822"/>
                  </a:lnTo>
                  <a:lnTo>
                    <a:pt x="5" y="822"/>
                  </a:lnTo>
                  <a:lnTo>
                    <a:pt x="4" y="821"/>
                  </a:lnTo>
                  <a:lnTo>
                    <a:pt x="4" y="818"/>
                  </a:lnTo>
                  <a:lnTo>
                    <a:pt x="2" y="818"/>
                  </a:lnTo>
                  <a:lnTo>
                    <a:pt x="2" y="818"/>
                  </a:lnTo>
                  <a:lnTo>
                    <a:pt x="0" y="818"/>
                  </a:lnTo>
                  <a:lnTo>
                    <a:pt x="0" y="818"/>
                  </a:lnTo>
                  <a:lnTo>
                    <a:pt x="2" y="816"/>
                  </a:lnTo>
                  <a:lnTo>
                    <a:pt x="4" y="816"/>
                  </a:lnTo>
                  <a:lnTo>
                    <a:pt x="5" y="816"/>
                  </a:lnTo>
                  <a:lnTo>
                    <a:pt x="5" y="815"/>
                  </a:lnTo>
                  <a:lnTo>
                    <a:pt x="4" y="815"/>
                  </a:lnTo>
                  <a:lnTo>
                    <a:pt x="2" y="813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3"/>
                  </a:lnTo>
                  <a:lnTo>
                    <a:pt x="0" y="813"/>
                  </a:lnTo>
                  <a:lnTo>
                    <a:pt x="0" y="811"/>
                  </a:lnTo>
                  <a:lnTo>
                    <a:pt x="2" y="811"/>
                  </a:lnTo>
                  <a:lnTo>
                    <a:pt x="2" y="810"/>
                  </a:lnTo>
                  <a:close/>
                  <a:moveTo>
                    <a:pt x="5" y="800"/>
                  </a:moveTo>
                  <a:lnTo>
                    <a:pt x="7" y="800"/>
                  </a:lnTo>
                  <a:lnTo>
                    <a:pt x="7" y="800"/>
                  </a:lnTo>
                  <a:lnTo>
                    <a:pt x="11" y="802"/>
                  </a:lnTo>
                  <a:lnTo>
                    <a:pt x="15" y="804"/>
                  </a:lnTo>
                  <a:lnTo>
                    <a:pt x="16" y="804"/>
                  </a:lnTo>
                  <a:lnTo>
                    <a:pt x="18" y="805"/>
                  </a:lnTo>
                  <a:lnTo>
                    <a:pt x="18" y="805"/>
                  </a:lnTo>
                  <a:lnTo>
                    <a:pt x="18" y="807"/>
                  </a:lnTo>
                  <a:lnTo>
                    <a:pt x="18" y="807"/>
                  </a:lnTo>
                  <a:lnTo>
                    <a:pt x="16" y="807"/>
                  </a:lnTo>
                  <a:lnTo>
                    <a:pt x="16" y="807"/>
                  </a:lnTo>
                  <a:lnTo>
                    <a:pt x="15" y="807"/>
                  </a:lnTo>
                  <a:lnTo>
                    <a:pt x="11" y="805"/>
                  </a:lnTo>
                  <a:lnTo>
                    <a:pt x="10" y="804"/>
                  </a:lnTo>
                  <a:lnTo>
                    <a:pt x="8" y="804"/>
                  </a:lnTo>
                  <a:lnTo>
                    <a:pt x="8" y="805"/>
                  </a:lnTo>
                  <a:lnTo>
                    <a:pt x="7" y="805"/>
                  </a:lnTo>
                  <a:lnTo>
                    <a:pt x="5" y="805"/>
                  </a:lnTo>
                  <a:lnTo>
                    <a:pt x="4" y="805"/>
                  </a:lnTo>
                  <a:lnTo>
                    <a:pt x="4" y="805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2"/>
                  </a:lnTo>
                  <a:lnTo>
                    <a:pt x="4" y="802"/>
                  </a:lnTo>
                  <a:lnTo>
                    <a:pt x="5" y="802"/>
                  </a:lnTo>
                  <a:lnTo>
                    <a:pt x="5" y="800"/>
                  </a:lnTo>
                  <a:close/>
                  <a:moveTo>
                    <a:pt x="24" y="742"/>
                  </a:moveTo>
                  <a:lnTo>
                    <a:pt x="24" y="744"/>
                  </a:lnTo>
                  <a:lnTo>
                    <a:pt x="26" y="744"/>
                  </a:lnTo>
                  <a:lnTo>
                    <a:pt x="27" y="745"/>
                  </a:lnTo>
                  <a:lnTo>
                    <a:pt x="29" y="745"/>
                  </a:lnTo>
                  <a:lnTo>
                    <a:pt x="30" y="745"/>
                  </a:lnTo>
                  <a:lnTo>
                    <a:pt x="30" y="747"/>
                  </a:lnTo>
                  <a:lnTo>
                    <a:pt x="30" y="747"/>
                  </a:lnTo>
                  <a:lnTo>
                    <a:pt x="27" y="748"/>
                  </a:lnTo>
                  <a:lnTo>
                    <a:pt x="24" y="747"/>
                  </a:lnTo>
                  <a:lnTo>
                    <a:pt x="23" y="747"/>
                  </a:lnTo>
                  <a:lnTo>
                    <a:pt x="19" y="747"/>
                  </a:lnTo>
                  <a:lnTo>
                    <a:pt x="15" y="748"/>
                  </a:lnTo>
                  <a:lnTo>
                    <a:pt x="11" y="752"/>
                  </a:lnTo>
                  <a:lnTo>
                    <a:pt x="8" y="753"/>
                  </a:lnTo>
                  <a:lnTo>
                    <a:pt x="7" y="753"/>
                  </a:lnTo>
                  <a:lnTo>
                    <a:pt x="7" y="755"/>
                  </a:lnTo>
                  <a:lnTo>
                    <a:pt x="7" y="755"/>
                  </a:lnTo>
                  <a:lnTo>
                    <a:pt x="5" y="756"/>
                  </a:lnTo>
                  <a:lnTo>
                    <a:pt x="7" y="753"/>
                  </a:lnTo>
                  <a:lnTo>
                    <a:pt x="7" y="752"/>
                  </a:lnTo>
                  <a:lnTo>
                    <a:pt x="8" y="750"/>
                  </a:lnTo>
                  <a:lnTo>
                    <a:pt x="10" y="750"/>
                  </a:lnTo>
                  <a:lnTo>
                    <a:pt x="8" y="748"/>
                  </a:lnTo>
                  <a:lnTo>
                    <a:pt x="8" y="747"/>
                  </a:lnTo>
                  <a:lnTo>
                    <a:pt x="8" y="747"/>
                  </a:lnTo>
                  <a:lnTo>
                    <a:pt x="10" y="747"/>
                  </a:lnTo>
                  <a:lnTo>
                    <a:pt x="10" y="748"/>
                  </a:lnTo>
                  <a:lnTo>
                    <a:pt x="11" y="748"/>
                  </a:lnTo>
                  <a:lnTo>
                    <a:pt x="16" y="747"/>
                  </a:lnTo>
                  <a:lnTo>
                    <a:pt x="19" y="745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3" y="744"/>
                  </a:lnTo>
                  <a:lnTo>
                    <a:pt x="24" y="742"/>
                  </a:lnTo>
                  <a:close/>
                  <a:moveTo>
                    <a:pt x="64" y="725"/>
                  </a:moveTo>
                  <a:lnTo>
                    <a:pt x="64" y="725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7" y="726"/>
                  </a:lnTo>
                  <a:lnTo>
                    <a:pt x="67" y="726"/>
                  </a:lnTo>
                  <a:lnTo>
                    <a:pt x="67" y="728"/>
                  </a:lnTo>
                  <a:lnTo>
                    <a:pt x="68" y="728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31"/>
                  </a:lnTo>
                  <a:lnTo>
                    <a:pt x="67" y="731"/>
                  </a:lnTo>
                  <a:lnTo>
                    <a:pt x="65" y="731"/>
                  </a:lnTo>
                  <a:lnTo>
                    <a:pt x="64" y="729"/>
                  </a:lnTo>
                  <a:lnTo>
                    <a:pt x="64" y="728"/>
                  </a:lnTo>
                  <a:lnTo>
                    <a:pt x="62" y="725"/>
                  </a:lnTo>
                  <a:lnTo>
                    <a:pt x="64" y="725"/>
                  </a:lnTo>
                  <a:lnTo>
                    <a:pt x="64" y="725"/>
                  </a:lnTo>
                  <a:close/>
                  <a:moveTo>
                    <a:pt x="3515" y="701"/>
                  </a:moveTo>
                  <a:lnTo>
                    <a:pt x="3515" y="701"/>
                  </a:lnTo>
                  <a:lnTo>
                    <a:pt x="3515" y="703"/>
                  </a:lnTo>
                  <a:lnTo>
                    <a:pt x="3515" y="703"/>
                  </a:lnTo>
                  <a:lnTo>
                    <a:pt x="3517" y="701"/>
                  </a:lnTo>
                  <a:lnTo>
                    <a:pt x="3517" y="701"/>
                  </a:lnTo>
                  <a:lnTo>
                    <a:pt x="3517" y="703"/>
                  </a:lnTo>
                  <a:lnTo>
                    <a:pt x="3517" y="703"/>
                  </a:lnTo>
                  <a:lnTo>
                    <a:pt x="3515" y="704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7"/>
                  </a:lnTo>
                  <a:lnTo>
                    <a:pt x="3517" y="707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4"/>
                  </a:lnTo>
                  <a:lnTo>
                    <a:pt x="3515" y="703"/>
                  </a:lnTo>
                  <a:lnTo>
                    <a:pt x="3515" y="701"/>
                  </a:lnTo>
                  <a:lnTo>
                    <a:pt x="3515" y="701"/>
                  </a:lnTo>
                  <a:close/>
                  <a:moveTo>
                    <a:pt x="3520" y="696"/>
                  </a:moveTo>
                  <a:lnTo>
                    <a:pt x="3520" y="696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701"/>
                  </a:lnTo>
                  <a:lnTo>
                    <a:pt x="3522" y="703"/>
                  </a:lnTo>
                  <a:lnTo>
                    <a:pt x="3522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3"/>
                  </a:lnTo>
                  <a:lnTo>
                    <a:pt x="3520" y="700"/>
                  </a:lnTo>
                  <a:lnTo>
                    <a:pt x="3518" y="698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696"/>
                  </a:lnTo>
                  <a:lnTo>
                    <a:pt x="3520" y="696"/>
                  </a:lnTo>
                  <a:close/>
                  <a:moveTo>
                    <a:pt x="3525" y="693"/>
                  </a:moveTo>
                  <a:lnTo>
                    <a:pt x="3525" y="695"/>
                  </a:lnTo>
                  <a:lnTo>
                    <a:pt x="3525" y="696"/>
                  </a:lnTo>
                  <a:lnTo>
                    <a:pt x="3525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700"/>
                  </a:lnTo>
                  <a:lnTo>
                    <a:pt x="3526" y="701"/>
                  </a:lnTo>
                  <a:lnTo>
                    <a:pt x="3525" y="701"/>
                  </a:lnTo>
                  <a:lnTo>
                    <a:pt x="3525" y="701"/>
                  </a:lnTo>
                  <a:lnTo>
                    <a:pt x="3525" y="700"/>
                  </a:lnTo>
                  <a:lnTo>
                    <a:pt x="3525" y="700"/>
                  </a:lnTo>
                  <a:lnTo>
                    <a:pt x="3525" y="698"/>
                  </a:lnTo>
                  <a:lnTo>
                    <a:pt x="3525" y="695"/>
                  </a:lnTo>
                  <a:lnTo>
                    <a:pt x="3525" y="693"/>
                  </a:lnTo>
                  <a:close/>
                  <a:moveTo>
                    <a:pt x="7" y="649"/>
                  </a:moveTo>
                  <a:lnTo>
                    <a:pt x="8" y="649"/>
                  </a:lnTo>
                  <a:lnTo>
                    <a:pt x="8" y="651"/>
                  </a:lnTo>
                  <a:lnTo>
                    <a:pt x="10" y="651"/>
                  </a:lnTo>
                  <a:lnTo>
                    <a:pt x="10" y="652"/>
                  </a:lnTo>
                  <a:lnTo>
                    <a:pt x="10" y="654"/>
                  </a:lnTo>
                  <a:lnTo>
                    <a:pt x="8" y="652"/>
                  </a:lnTo>
                  <a:lnTo>
                    <a:pt x="7" y="654"/>
                  </a:lnTo>
                  <a:lnTo>
                    <a:pt x="5" y="654"/>
                  </a:lnTo>
                  <a:lnTo>
                    <a:pt x="5" y="654"/>
                  </a:lnTo>
                  <a:lnTo>
                    <a:pt x="5" y="652"/>
                  </a:lnTo>
                  <a:lnTo>
                    <a:pt x="5" y="651"/>
                  </a:lnTo>
                  <a:lnTo>
                    <a:pt x="5" y="649"/>
                  </a:lnTo>
                  <a:lnTo>
                    <a:pt x="7" y="649"/>
                  </a:lnTo>
                  <a:close/>
                  <a:moveTo>
                    <a:pt x="11" y="643"/>
                  </a:moveTo>
                  <a:lnTo>
                    <a:pt x="13" y="643"/>
                  </a:lnTo>
                  <a:lnTo>
                    <a:pt x="13" y="643"/>
                  </a:lnTo>
                  <a:lnTo>
                    <a:pt x="13" y="644"/>
                  </a:lnTo>
                  <a:lnTo>
                    <a:pt x="11" y="644"/>
                  </a:lnTo>
                  <a:lnTo>
                    <a:pt x="11" y="644"/>
                  </a:lnTo>
                  <a:lnTo>
                    <a:pt x="10" y="644"/>
                  </a:lnTo>
                  <a:lnTo>
                    <a:pt x="11" y="643"/>
                  </a:lnTo>
                  <a:close/>
                  <a:moveTo>
                    <a:pt x="15" y="635"/>
                  </a:moveTo>
                  <a:lnTo>
                    <a:pt x="15" y="635"/>
                  </a:lnTo>
                  <a:lnTo>
                    <a:pt x="15" y="635"/>
                  </a:lnTo>
                  <a:lnTo>
                    <a:pt x="15" y="635"/>
                  </a:lnTo>
                  <a:lnTo>
                    <a:pt x="15" y="637"/>
                  </a:lnTo>
                  <a:lnTo>
                    <a:pt x="15" y="637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3" y="638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5"/>
                  </a:lnTo>
                  <a:lnTo>
                    <a:pt x="13" y="635"/>
                  </a:lnTo>
                  <a:lnTo>
                    <a:pt x="15" y="635"/>
                  </a:lnTo>
                  <a:close/>
                  <a:moveTo>
                    <a:pt x="3602" y="610"/>
                  </a:moveTo>
                  <a:lnTo>
                    <a:pt x="3604" y="610"/>
                  </a:lnTo>
                  <a:lnTo>
                    <a:pt x="3605" y="611"/>
                  </a:lnTo>
                  <a:lnTo>
                    <a:pt x="3605" y="611"/>
                  </a:lnTo>
                  <a:lnTo>
                    <a:pt x="3605" y="613"/>
                  </a:lnTo>
                  <a:lnTo>
                    <a:pt x="3604" y="613"/>
                  </a:lnTo>
                  <a:lnTo>
                    <a:pt x="3604" y="614"/>
                  </a:lnTo>
                  <a:lnTo>
                    <a:pt x="3602" y="614"/>
                  </a:lnTo>
                  <a:lnTo>
                    <a:pt x="3600" y="614"/>
                  </a:lnTo>
                  <a:lnTo>
                    <a:pt x="3600" y="614"/>
                  </a:lnTo>
                  <a:lnTo>
                    <a:pt x="3600" y="613"/>
                  </a:lnTo>
                  <a:lnTo>
                    <a:pt x="3600" y="613"/>
                  </a:lnTo>
                  <a:lnTo>
                    <a:pt x="3600" y="611"/>
                  </a:lnTo>
                  <a:lnTo>
                    <a:pt x="3600" y="611"/>
                  </a:lnTo>
                  <a:lnTo>
                    <a:pt x="3602" y="610"/>
                  </a:lnTo>
                  <a:close/>
                  <a:moveTo>
                    <a:pt x="297" y="504"/>
                  </a:moveTo>
                  <a:lnTo>
                    <a:pt x="298" y="504"/>
                  </a:lnTo>
                  <a:lnTo>
                    <a:pt x="298" y="504"/>
                  </a:lnTo>
                  <a:lnTo>
                    <a:pt x="298" y="506"/>
                  </a:lnTo>
                  <a:lnTo>
                    <a:pt x="298" y="507"/>
                  </a:lnTo>
                  <a:lnTo>
                    <a:pt x="298" y="509"/>
                  </a:lnTo>
                  <a:lnTo>
                    <a:pt x="300" y="509"/>
                  </a:lnTo>
                  <a:lnTo>
                    <a:pt x="300" y="509"/>
                  </a:lnTo>
                  <a:lnTo>
                    <a:pt x="300" y="511"/>
                  </a:lnTo>
                  <a:lnTo>
                    <a:pt x="298" y="511"/>
                  </a:lnTo>
                  <a:lnTo>
                    <a:pt x="298" y="512"/>
                  </a:lnTo>
                  <a:lnTo>
                    <a:pt x="298" y="514"/>
                  </a:lnTo>
                  <a:lnTo>
                    <a:pt x="297" y="514"/>
                  </a:lnTo>
                  <a:lnTo>
                    <a:pt x="297" y="515"/>
                  </a:lnTo>
                  <a:lnTo>
                    <a:pt x="297" y="515"/>
                  </a:lnTo>
                  <a:lnTo>
                    <a:pt x="295" y="515"/>
                  </a:lnTo>
                  <a:lnTo>
                    <a:pt x="295" y="515"/>
                  </a:lnTo>
                  <a:lnTo>
                    <a:pt x="294" y="515"/>
                  </a:lnTo>
                  <a:lnTo>
                    <a:pt x="294" y="514"/>
                  </a:lnTo>
                  <a:lnTo>
                    <a:pt x="294" y="514"/>
                  </a:lnTo>
                  <a:lnTo>
                    <a:pt x="292" y="514"/>
                  </a:lnTo>
                  <a:lnTo>
                    <a:pt x="292" y="515"/>
                  </a:lnTo>
                  <a:lnTo>
                    <a:pt x="291" y="517"/>
                  </a:lnTo>
                  <a:lnTo>
                    <a:pt x="291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7" y="518"/>
                  </a:lnTo>
                  <a:lnTo>
                    <a:pt x="287" y="520"/>
                  </a:lnTo>
                  <a:lnTo>
                    <a:pt x="287" y="522"/>
                  </a:lnTo>
                  <a:lnTo>
                    <a:pt x="287" y="523"/>
                  </a:lnTo>
                  <a:lnTo>
                    <a:pt x="287" y="525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3"/>
                  </a:lnTo>
                  <a:lnTo>
                    <a:pt x="286" y="522"/>
                  </a:lnTo>
                  <a:lnTo>
                    <a:pt x="284" y="522"/>
                  </a:lnTo>
                  <a:lnTo>
                    <a:pt x="284" y="520"/>
                  </a:lnTo>
                  <a:lnTo>
                    <a:pt x="284" y="518"/>
                  </a:lnTo>
                  <a:lnTo>
                    <a:pt x="284" y="518"/>
                  </a:lnTo>
                  <a:lnTo>
                    <a:pt x="286" y="517"/>
                  </a:lnTo>
                  <a:lnTo>
                    <a:pt x="287" y="517"/>
                  </a:lnTo>
                  <a:lnTo>
                    <a:pt x="287" y="517"/>
                  </a:lnTo>
                  <a:lnTo>
                    <a:pt x="289" y="515"/>
                  </a:lnTo>
                  <a:lnTo>
                    <a:pt x="289" y="515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2"/>
                  </a:lnTo>
                  <a:lnTo>
                    <a:pt x="291" y="512"/>
                  </a:lnTo>
                  <a:lnTo>
                    <a:pt x="291" y="512"/>
                  </a:lnTo>
                  <a:lnTo>
                    <a:pt x="292" y="512"/>
                  </a:lnTo>
                  <a:lnTo>
                    <a:pt x="292" y="511"/>
                  </a:lnTo>
                  <a:lnTo>
                    <a:pt x="294" y="511"/>
                  </a:lnTo>
                  <a:lnTo>
                    <a:pt x="294" y="509"/>
                  </a:lnTo>
                  <a:lnTo>
                    <a:pt x="294" y="509"/>
                  </a:lnTo>
                  <a:lnTo>
                    <a:pt x="295" y="507"/>
                  </a:lnTo>
                  <a:lnTo>
                    <a:pt x="297" y="507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4"/>
                  </a:lnTo>
                  <a:lnTo>
                    <a:pt x="297" y="504"/>
                  </a:lnTo>
                  <a:close/>
                  <a:moveTo>
                    <a:pt x="155" y="477"/>
                  </a:moveTo>
                  <a:lnTo>
                    <a:pt x="157" y="477"/>
                  </a:lnTo>
                  <a:lnTo>
                    <a:pt x="158" y="477"/>
                  </a:lnTo>
                  <a:lnTo>
                    <a:pt x="158" y="477"/>
                  </a:lnTo>
                  <a:lnTo>
                    <a:pt x="160" y="479"/>
                  </a:lnTo>
                  <a:lnTo>
                    <a:pt x="160" y="481"/>
                  </a:lnTo>
                  <a:lnTo>
                    <a:pt x="160" y="482"/>
                  </a:lnTo>
                  <a:lnTo>
                    <a:pt x="158" y="482"/>
                  </a:lnTo>
                  <a:lnTo>
                    <a:pt x="155" y="482"/>
                  </a:lnTo>
                  <a:lnTo>
                    <a:pt x="153" y="484"/>
                  </a:lnTo>
                  <a:lnTo>
                    <a:pt x="152" y="482"/>
                  </a:lnTo>
                  <a:lnTo>
                    <a:pt x="152" y="482"/>
                  </a:lnTo>
                  <a:lnTo>
                    <a:pt x="150" y="481"/>
                  </a:lnTo>
                  <a:lnTo>
                    <a:pt x="149" y="481"/>
                  </a:lnTo>
                  <a:lnTo>
                    <a:pt x="150" y="479"/>
                  </a:lnTo>
                  <a:lnTo>
                    <a:pt x="152" y="479"/>
                  </a:lnTo>
                  <a:lnTo>
                    <a:pt x="153" y="479"/>
                  </a:lnTo>
                  <a:lnTo>
                    <a:pt x="153" y="477"/>
                  </a:lnTo>
                  <a:lnTo>
                    <a:pt x="155" y="477"/>
                  </a:lnTo>
                  <a:close/>
                  <a:moveTo>
                    <a:pt x="275" y="378"/>
                  </a:moveTo>
                  <a:lnTo>
                    <a:pt x="275" y="378"/>
                  </a:lnTo>
                  <a:lnTo>
                    <a:pt x="275" y="380"/>
                  </a:lnTo>
                  <a:lnTo>
                    <a:pt x="275" y="381"/>
                  </a:lnTo>
                  <a:lnTo>
                    <a:pt x="275" y="383"/>
                  </a:lnTo>
                  <a:lnTo>
                    <a:pt x="275" y="386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5" y="388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6" y="391"/>
                  </a:lnTo>
                  <a:lnTo>
                    <a:pt x="275" y="391"/>
                  </a:lnTo>
                  <a:lnTo>
                    <a:pt x="275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5" y="392"/>
                  </a:lnTo>
                  <a:lnTo>
                    <a:pt x="275" y="392"/>
                  </a:lnTo>
                  <a:lnTo>
                    <a:pt x="275" y="394"/>
                  </a:lnTo>
                  <a:lnTo>
                    <a:pt x="275" y="394"/>
                  </a:lnTo>
                  <a:lnTo>
                    <a:pt x="273" y="394"/>
                  </a:lnTo>
                  <a:lnTo>
                    <a:pt x="273" y="394"/>
                  </a:lnTo>
                  <a:lnTo>
                    <a:pt x="275" y="395"/>
                  </a:lnTo>
                  <a:lnTo>
                    <a:pt x="276" y="395"/>
                  </a:lnTo>
                  <a:lnTo>
                    <a:pt x="275" y="395"/>
                  </a:lnTo>
                  <a:lnTo>
                    <a:pt x="275" y="395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2" y="397"/>
                  </a:lnTo>
                  <a:lnTo>
                    <a:pt x="272" y="397"/>
                  </a:lnTo>
                  <a:lnTo>
                    <a:pt x="272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7"/>
                  </a:lnTo>
                  <a:lnTo>
                    <a:pt x="270" y="395"/>
                  </a:lnTo>
                  <a:lnTo>
                    <a:pt x="272" y="395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70" y="392"/>
                  </a:lnTo>
                  <a:lnTo>
                    <a:pt x="272" y="392"/>
                  </a:lnTo>
                  <a:lnTo>
                    <a:pt x="272" y="392"/>
                  </a:lnTo>
                  <a:lnTo>
                    <a:pt x="272" y="391"/>
                  </a:lnTo>
                  <a:lnTo>
                    <a:pt x="272" y="391"/>
                  </a:lnTo>
                  <a:lnTo>
                    <a:pt x="270" y="391"/>
                  </a:lnTo>
                  <a:lnTo>
                    <a:pt x="267" y="389"/>
                  </a:lnTo>
                  <a:lnTo>
                    <a:pt x="268" y="389"/>
                  </a:lnTo>
                  <a:lnTo>
                    <a:pt x="268" y="389"/>
                  </a:lnTo>
                  <a:lnTo>
                    <a:pt x="270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8"/>
                  </a:lnTo>
                  <a:lnTo>
                    <a:pt x="272" y="388"/>
                  </a:lnTo>
                  <a:lnTo>
                    <a:pt x="273" y="388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4"/>
                  </a:lnTo>
                  <a:lnTo>
                    <a:pt x="273" y="384"/>
                  </a:lnTo>
                  <a:lnTo>
                    <a:pt x="273" y="383"/>
                  </a:lnTo>
                  <a:lnTo>
                    <a:pt x="273" y="383"/>
                  </a:lnTo>
                  <a:lnTo>
                    <a:pt x="275" y="383"/>
                  </a:lnTo>
                  <a:lnTo>
                    <a:pt x="275" y="381"/>
                  </a:lnTo>
                  <a:lnTo>
                    <a:pt x="275" y="381"/>
                  </a:lnTo>
                  <a:lnTo>
                    <a:pt x="275" y="380"/>
                  </a:lnTo>
                  <a:lnTo>
                    <a:pt x="273" y="380"/>
                  </a:lnTo>
                  <a:lnTo>
                    <a:pt x="273" y="380"/>
                  </a:lnTo>
                  <a:lnTo>
                    <a:pt x="275" y="378"/>
                  </a:lnTo>
                  <a:lnTo>
                    <a:pt x="275" y="378"/>
                  </a:lnTo>
                  <a:lnTo>
                    <a:pt x="275" y="378"/>
                  </a:lnTo>
                  <a:close/>
                  <a:moveTo>
                    <a:pt x="322" y="312"/>
                  </a:moveTo>
                  <a:lnTo>
                    <a:pt x="324" y="312"/>
                  </a:lnTo>
                  <a:lnTo>
                    <a:pt x="324" y="315"/>
                  </a:lnTo>
                  <a:lnTo>
                    <a:pt x="324" y="315"/>
                  </a:lnTo>
                  <a:lnTo>
                    <a:pt x="325" y="315"/>
                  </a:lnTo>
                  <a:lnTo>
                    <a:pt x="327" y="314"/>
                  </a:lnTo>
                  <a:lnTo>
                    <a:pt x="328" y="314"/>
                  </a:lnTo>
                  <a:lnTo>
                    <a:pt x="327" y="315"/>
                  </a:lnTo>
                  <a:lnTo>
                    <a:pt x="325" y="317"/>
                  </a:lnTo>
                  <a:lnTo>
                    <a:pt x="325" y="317"/>
                  </a:lnTo>
                  <a:lnTo>
                    <a:pt x="324" y="318"/>
                  </a:lnTo>
                  <a:lnTo>
                    <a:pt x="322" y="318"/>
                  </a:lnTo>
                  <a:lnTo>
                    <a:pt x="322" y="320"/>
                  </a:lnTo>
                  <a:lnTo>
                    <a:pt x="324" y="320"/>
                  </a:lnTo>
                  <a:lnTo>
                    <a:pt x="324" y="321"/>
                  </a:lnTo>
                  <a:lnTo>
                    <a:pt x="322" y="321"/>
                  </a:lnTo>
                  <a:lnTo>
                    <a:pt x="322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19" y="321"/>
                  </a:lnTo>
                  <a:lnTo>
                    <a:pt x="319" y="321"/>
                  </a:lnTo>
                  <a:lnTo>
                    <a:pt x="321" y="323"/>
                  </a:lnTo>
                  <a:lnTo>
                    <a:pt x="322" y="325"/>
                  </a:lnTo>
                  <a:lnTo>
                    <a:pt x="322" y="325"/>
                  </a:lnTo>
                  <a:lnTo>
                    <a:pt x="319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6" y="323"/>
                  </a:lnTo>
                  <a:lnTo>
                    <a:pt x="316" y="321"/>
                  </a:lnTo>
                  <a:lnTo>
                    <a:pt x="316" y="321"/>
                  </a:lnTo>
                  <a:lnTo>
                    <a:pt x="317" y="321"/>
                  </a:lnTo>
                  <a:lnTo>
                    <a:pt x="316" y="320"/>
                  </a:lnTo>
                  <a:lnTo>
                    <a:pt x="316" y="320"/>
                  </a:lnTo>
                  <a:lnTo>
                    <a:pt x="317" y="320"/>
                  </a:lnTo>
                  <a:lnTo>
                    <a:pt x="317" y="320"/>
                  </a:lnTo>
                  <a:lnTo>
                    <a:pt x="319" y="320"/>
                  </a:lnTo>
                  <a:lnTo>
                    <a:pt x="321" y="320"/>
                  </a:lnTo>
                  <a:lnTo>
                    <a:pt x="321" y="320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2" y="317"/>
                  </a:lnTo>
                  <a:lnTo>
                    <a:pt x="322" y="314"/>
                  </a:lnTo>
                  <a:lnTo>
                    <a:pt x="322" y="312"/>
                  </a:lnTo>
                  <a:lnTo>
                    <a:pt x="322" y="312"/>
                  </a:lnTo>
                  <a:close/>
                  <a:moveTo>
                    <a:pt x="406" y="290"/>
                  </a:moveTo>
                  <a:lnTo>
                    <a:pt x="406" y="290"/>
                  </a:lnTo>
                  <a:lnTo>
                    <a:pt x="406" y="290"/>
                  </a:lnTo>
                  <a:lnTo>
                    <a:pt x="406" y="292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8"/>
                  </a:lnTo>
                  <a:lnTo>
                    <a:pt x="407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10" y="298"/>
                  </a:lnTo>
                  <a:lnTo>
                    <a:pt x="410" y="298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09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9" y="301"/>
                  </a:lnTo>
                  <a:lnTo>
                    <a:pt x="407" y="303"/>
                  </a:lnTo>
                  <a:lnTo>
                    <a:pt x="407" y="301"/>
                  </a:lnTo>
                  <a:lnTo>
                    <a:pt x="407" y="301"/>
                  </a:lnTo>
                  <a:lnTo>
                    <a:pt x="406" y="301"/>
                  </a:lnTo>
                  <a:lnTo>
                    <a:pt x="406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8"/>
                  </a:lnTo>
                  <a:lnTo>
                    <a:pt x="406" y="298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4" y="299"/>
                  </a:lnTo>
                  <a:lnTo>
                    <a:pt x="404" y="298"/>
                  </a:lnTo>
                  <a:lnTo>
                    <a:pt x="406" y="298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5"/>
                  </a:lnTo>
                  <a:lnTo>
                    <a:pt x="406" y="295"/>
                  </a:lnTo>
                  <a:lnTo>
                    <a:pt x="404" y="293"/>
                  </a:lnTo>
                  <a:lnTo>
                    <a:pt x="404" y="293"/>
                  </a:lnTo>
                  <a:lnTo>
                    <a:pt x="404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3"/>
                  </a:lnTo>
                  <a:lnTo>
                    <a:pt x="403" y="293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6" y="290"/>
                  </a:lnTo>
                  <a:close/>
                  <a:moveTo>
                    <a:pt x="1473" y="265"/>
                  </a:moveTo>
                  <a:lnTo>
                    <a:pt x="1475" y="265"/>
                  </a:lnTo>
                  <a:lnTo>
                    <a:pt x="1475" y="265"/>
                  </a:lnTo>
                  <a:lnTo>
                    <a:pt x="1476" y="265"/>
                  </a:lnTo>
                  <a:lnTo>
                    <a:pt x="1478" y="265"/>
                  </a:lnTo>
                  <a:lnTo>
                    <a:pt x="1478" y="265"/>
                  </a:lnTo>
                  <a:lnTo>
                    <a:pt x="1478" y="266"/>
                  </a:lnTo>
                  <a:lnTo>
                    <a:pt x="1480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6" y="266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5" y="269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2" y="268"/>
                  </a:lnTo>
                  <a:lnTo>
                    <a:pt x="1472" y="268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0" y="269"/>
                  </a:lnTo>
                  <a:lnTo>
                    <a:pt x="1470" y="268"/>
                  </a:lnTo>
                  <a:lnTo>
                    <a:pt x="1470" y="268"/>
                  </a:lnTo>
                  <a:lnTo>
                    <a:pt x="1468" y="269"/>
                  </a:lnTo>
                  <a:lnTo>
                    <a:pt x="1467" y="269"/>
                  </a:lnTo>
                  <a:lnTo>
                    <a:pt x="1467" y="269"/>
                  </a:lnTo>
                  <a:lnTo>
                    <a:pt x="1465" y="269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2" y="273"/>
                  </a:lnTo>
                  <a:lnTo>
                    <a:pt x="1462" y="274"/>
                  </a:lnTo>
                  <a:lnTo>
                    <a:pt x="1462" y="274"/>
                  </a:lnTo>
                  <a:lnTo>
                    <a:pt x="1461" y="274"/>
                  </a:lnTo>
                  <a:lnTo>
                    <a:pt x="1461" y="274"/>
                  </a:lnTo>
                  <a:lnTo>
                    <a:pt x="1461" y="276"/>
                  </a:lnTo>
                  <a:lnTo>
                    <a:pt x="1459" y="276"/>
                  </a:lnTo>
                  <a:lnTo>
                    <a:pt x="1459" y="276"/>
                  </a:lnTo>
                  <a:lnTo>
                    <a:pt x="1459" y="277"/>
                  </a:lnTo>
                  <a:lnTo>
                    <a:pt x="1459" y="279"/>
                  </a:lnTo>
                  <a:lnTo>
                    <a:pt x="1459" y="279"/>
                  </a:lnTo>
                  <a:lnTo>
                    <a:pt x="1457" y="279"/>
                  </a:lnTo>
                  <a:lnTo>
                    <a:pt x="1457" y="279"/>
                  </a:lnTo>
                  <a:lnTo>
                    <a:pt x="1456" y="279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7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4" y="280"/>
                  </a:lnTo>
                  <a:lnTo>
                    <a:pt x="1454" y="282"/>
                  </a:lnTo>
                  <a:lnTo>
                    <a:pt x="1453" y="282"/>
                  </a:lnTo>
                  <a:lnTo>
                    <a:pt x="1453" y="284"/>
                  </a:lnTo>
                  <a:lnTo>
                    <a:pt x="1453" y="284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0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3" y="282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4" y="279"/>
                  </a:lnTo>
                  <a:lnTo>
                    <a:pt x="1456" y="277"/>
                  </a:lnTo>
                  <a:lnTo>
                    <a:pt x="1456" y="276"/>
                  </a:lnTo>
                  <a:lnTo>
                    <a:pt x="1457" y="276"/>
                  </a:lnTo>
                  <a:lnTo>
                    <a:pt x="1457" y="274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61" y="273"/>
                  </a:lnTo>
                  <a:lnTo>
                    <a:pt x="1461" y="273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2" y="271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8"/>
                  </a:lnTo>
                  <a:lnTo>
                    <a:pt x="1462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9"/>
                  </a:lnTo>
                  <a:lnTo>
                    <a:pt x="1465" y="269"/>
                  </a:lnTo>
                  <a:lnTo>
                    <a:pt x="1465" y="269"/>
                  </a:lnTo>
                  <a:lnTo>
                    <a:pt x="1465" y="268"/>
                  </a:lnTo>
                  <a:lnTo>
                    <a:pt x="1465" y="268"/>
                  </a:lnTo>
                  <a:lnTo>
                    <a:pt x="1467" y="268"/>
                  </a:lnTo>
                  <a:lnTo>
                    <a:pt x="1467" y="268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8" y="266"/>
                  </a:lnTo>
                  <a:lnTo>
                    <a:pt x="1468" y="266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close/>
                  <a:moveTo>
                    <a:pt x="2922" y="258"/>
                  </a:moveTo>
                  <a:lnTo>
                    <a:pt x="2922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58"/>
                  </a:lnTo>
                  <a:lnTo>
                    <a:pt x="2924" y="258"/>
                  </a:lnTo>
                  <a:lnTo>
                    <a:pt x="2924" y="258"/>
                  </a:lnTo>
                  <a:lnTo>
                    <a:pt x="2925" y="258"/>
                  </a:lnTo>
                  <a:lnTo>
                    <a:pt x="2925" y="258"/>
                  </a:lnTo>
                  <a:lnTo>
                    <a:pt x="2925" y="260"/>
                  </a:lnTo>
                  <a:lnTo>
                    <a:pt x="2924" y="260"/>
                  </a:lnTo>
                  <a:lnTo>
                    <a:pt x="2924" y="260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5"/>
                  </a:lnTo>
                  <a:lnTo>
                    <a:pt x="2922" y="265"/>
                  </a:lnTo>
                  <a:lnTo>
                    <a:pt x="2922" y="266"/>
                  </a:lnTo>
                  <a:lnTo>
                    <a:pt x="2921" y="266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5"/>
                  </a:lnTo>
                  <a:lnTo>
                    <a:pt x="2919" y="265"/>
                  </a:lnTo>
                  <a:lnTo>
                    <a:pt x="2918" y="265"/>
                  </a:lnTo>
                  <a:lnTo>
                    <a:pt x="2918" y="265"/>
                  </a:lnTo>
                  <a:lnTo>
                    <a:pt x="2918" y="263"/>
                  </a:lnTo>
                  <a:lnTo>
                    <a:pt x="2919" y="262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58"/>
                  </a:lnTo>
                  <a:close/>
                  <a:moveTo>
                    <a:pt x="52" y="246"/>
                  </a:moveTo>
                  <a:lnTo>
                    <a:pt x="52" y="247"/>
                  </a:lnTo>
                  <a:lnTo>
                    <a:pt x="54" y="247"/>
                  </a:lnTo>
                  <a:lnTo>
                    <a:pt x="56" y="249"/>
                  </a:lnTo>
                  <a:lnTo>
                    <a:pt x="57" y="249"/>
                  </a:lnTo>
                  <a:lnTo>
                    <a:pt x="57" y="249"/>
                  </a:lnTo>
                  <a:lnTo>
                    <a:pt x="57" y="251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60" y="252"/>
                  </a:lnTo>
                  <a:lnTo>
                    <a:pt x="60" y="252"/>
                  </a:lnTo>
                  <a:lnTo>
                    <a:pt x="60" y="254"/>
                  </a:lnTo>
                  <a:lnTo>
                    <a:pt x="62" y="254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4" y="255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4" y="258"/>
                  </a:lnTo>
                  <a:lnTo>
                    <a:pt x="64" y="258"/>
                  </a:lnTo>
                  <a:lnTo>
                    <a:pt x="65" y="260"/>
                  </a:lnTo>
                  <a:lnTo>
                    <a:pt x="65" y="260"/>
                  </a:lnTo>
                  <a:lnTo>
                    <a:pt x="67" y="260"/>
                  </a:lnTo>
                  <a:lnTo>
                    <a:pt x="68" y="260"/>
                  </a:lnTo>
                  <a:lnTo>
                    <a:pt x="68" y="260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3"/>
                  </a:lnTo>
                  <a:lnTo>
                    <a:pt x="65" y="263"/>
                  </a:lnTo>
                  <a:lnTo>
                    <a:pt x="65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5"/>
                  </a:lnTo>
                  <a:lnTo>
                    <a:pt x="65" y="265"/>
                  </a:lnTo>
                  <a:lnTo>
                    <a:pt x="65" y="265"/>
                  </a:lnTo>
                  <a:lnTo>
                    <a:pt x="64" y="265"/>
                  </a:lnTo>
                  <a:lnTo>
                    <a:pt x="64" y="266"/>
                  </a:lnTo>
                  <a:lnTo>
                    <a:pt x="64" y="266"/>
                  </a:lnTo>
                  <a:lnTo>
                    <a:pt x="64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0" y="265"/>
                  </a:lnTo>
                  <a:lnTo>
                    <a:pt x="62" y="263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2" y="258"/>
                  </a:lnTo>
                  <a:lnTo>
                    <a:pt x="62" y="258"/>
                  </a:lnTo>
                  <a:lnTo>
                    <a:pt x="60" y="258"/>
                  </a:lnTo>
                  <a:lnTo>
                    <a:pt x="60" y="258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59" y="260"/>
                  </a:lnTo>
                  <a:lnTo>
                    <a:pt x="59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58"/>
                  </a:lnTo>
                  <a:lnTo>
                    <a:pt x="56" y="258"/>
                  </a:lnTo>
                  <a:lnTo>
                    <a:pt x="56" y="257"/>
                  </a:lnTo>
                  <a:lnTo>
                    <a:pt x="56" y="257"/>
                  </a:lnTo>
                  <a:lnTo>
                    <a:pt x="54" y="257"/>
                  </a:lnTo>
                  <a:lnTo>
                    <a:pt x="52" y="257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4"/>
                  </a:lnTo>
                  <a:lnTo>
                    <a:pt x="51" y="254"/>
                  </a:lnTo>
                  <a:lnTo>
                    <a:pt x="49" y="254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8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9" y="252"/>
                  </a:lnTo>
                  <a:lnTo>
                    <a:pt x="49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49" y="251"/>
                  </a:lnTo>
                  <a:lnTo>
                    <a:pt x="49" y="249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1" y="247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2" y="246"/>
                  </a:lnTo>
                  <a:close/>
                  <a:moveTo>
                    <a:pt x="1569" y="235"/>
                  </a:moveTo>
                  <a:lnTo>
                    <a:pt x="1569" y="235"/>
                  </a:lnTo>
                  <a:lnTo>
                    <a:pt x="1569" y="236"/>
                  </a:lnTo>
                  <a:lnTo>
                    <a:pt x="1571" y="236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8" y="238"/>
                  </a:lnTo>
                  <a:lnTo>
                    <a:pt x="1568" y="236"/>
                  </a:lnTo>
                  <a:lnTo>
                    <a:pt x="1569" y="235"/>
                  </a:lnTo>
                  <a:lnTo>
                    <a:pt x="1569" y="235"/>
                  </a:lnTo>
                  <a:close/>
                  <a:moveTo>
                    <a:pt x="1562" y="199"/>
                  </a:moveTo>
                  <a:lnTo>
                    <a:pt x="1562" y="199"/>
                  </a:lnTo>
                  <a:lnTo>
                    <a:pt x="1562" y="199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close/>
                  <a:moveTo>
                    <a:pt x="1560" y="199"/>
                  </a:moveTo>
                  <a:lnTo>
                    <a:pt x="1560" y="199"/>
                  </a:lnTo>
                  <a:lnTo>
                    <a:pt x="1558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close/>
                  <a:moveTo>
                    <a:pt x="1492" y="183"/>
                  </a:moveTo>
                  <a:lnTo>
                    <a:pt x="1494" y="183"/>
                  </a:lnTo>
                  <a:lnTo>
                    <a:pt x="1494" y="184"/>
                  </a:lnTo>
                  <a:lnTo>
                    <a:pt x="1494" y="184"/>
                  </a:lnTo>
                  <a:lnTo>
                    <a:pt x="1492" y="188"/>
                  </a:lnTo>
                  <a:lnTo>
                    <a:pt x="1492" y="188"/>
                  </a:lnTo>
                  <a:lnTo>
                    <a:pt x="1491" y="189"/>
                  </a:lnTo>
                  <a:lnTo>
                    <a:pt x="1491" y="189"/>
                  </a:lnTo>
                  <a:lnTo>
                    <a:pt x="1489" y="189"/>
                  </a:lnTo>
                  <a:lnTo>
                    <a:pt x="1487" y="189"/>
                  </a:lnTo>
                  <a:lnTo>
                    <a:pt x="1487" y="188"/>
                  </a:lnTo>
                  <a:lnTo>
                    <a:pt x="1487" y="188"/>
                  </a:lnTo>
                  <a:lnTo>
                    <a:pt x="1486" y="188"/>
                  </a:lnTo>
                  <a:lnTo>
                    <a:pt x="1486" y="186"/>
                  </a:lnTo>
                  <a:lnTo>
                    <a:pt x="1486" y="186"/>
                  </a:lnTo>
                  <a:lnTo>
                    <a:pt x="1487" y="186"/>
                  </a:lnTo>
                  <a:lnTo>
                    <a:pt x="1489" y="183"/>
                  </a:lnTo>
                  <a:lnTo>
                    <a:pt x="1491" y="183"/>
                  </a:lnTo>
                  <a:lnTo>
                    <a:pt x="1491" y="183"/>
                  </a:lnTo>
                  <a:lnTo>
                    <a:pt x="1492" y="183"/>
                  </a:lnTo>
                  <a:close/>
                  <a:moveTo>
                    <a:pt x="442" y="181"/>
                  </a:moveTo>
                  <a:lnTo>
                    <a:pt x="440" y="181"/>
                  </a:lnTo>
                  <a:lnTo>
                    <a:pt x="440" y="183"/>
                  </a:lnTo>
                  <a:lnTo>
                    <a:pt x="439" y="183"/>
                  </a:lnTo>
                  <a:lnTo>
                    <a:pt x="439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39" y="184"/>
                  </a:lnTo>
                  <a:lnTo>
                    <a:pt x="439" y="184"/>
                  </a:lnTo>
                  <a:lnTo>
                    <a:pt x="439" y="186"/>
                  </a:lnTo>
                  <a:lnTo>
                    <a:pt x="440" y="186"/>
                  </a:lnTo>
                  <a:lnTo>
                    <a:pt x="440" y="186"/>
                  </a:lnTo>
                  <a:lnTo>
                    <a:pt x="440" y="184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1"/>
                  </a:lnTo>
                  <a:lnTo>
                    <a:pt x="442" y="181"/>
                  </a:lnTo>
                  <a:lnTo>
                    <a:pt x="442" y="181"/>
                  </a:lnTo>
                  <a:close/>
                  <a:moveTo>
                    <a:pt x="1550" y="162"/>
                  </a:moveTo>
                  <a:lnTo>
                    <a:pt x="1552" y="162"/>
                  </a:lnTo>
                  <a:lnTo>
                    <a:pt x="1555" y="165"/>
                  </a:lnTo>
                  <a:lnTo>
                    <a:pt x="1557" y="165"/>
                  </a:lnTo>
                  <a:lnTo>
                    <a:pt x="1558" y="169"/>
                  </a:lnTo>
                  <a:lnTo>
                    <a:pt x="1558" y="170"/>
                  </a:lnTo>
                  <a:lnTo>
                    <a:pt x="1558" y="170"/>
                  </a:lnTo>
                  <a:lnTo>
                    <a:pt x="1560" y="173"/>
                  </a:lnTo>
                  <a:lnTo>
                    <a:pt x="1560" y="173"/>
                  </a:lnTo>
                  <a:lnTo>
                    <a:pt x="1560" y="175"/>
                  </a:lnTo>
                  <a:lnTo>
                    <a:pt x="1560" y="175"/>
                  </a:lnTo>
                  <a:lnTo>
                    <a:pt x="1560" y="176"/>
                  </a:lnTo>
                  <a:lnTo>
                    <a:pt x="1560" y="176"/>
                  </a:lnTo>
                  <a:lnTo>
                    <a:pt x="1560" y="178"/>
                  </a:lnTo>
                  <a:lnTo>
                    <a:pt x="1562" y="180"/>
                  </a:lnTo>
                  <a:lnTo>
                    <a:pt x="1562" y="181"/>
                  </a:lnTo>
                  <a:lnTo>
                    <a:pt x="1560" y="181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6"/>
                  </a:lnTo>
                  <a:lnTo>
                    <a:pt x="1562" y="186"/>
                  </a:lnTo>
                  <a:lnTo>
                    <a:pt x="1562" y="188"/>
                  </a:lnTo>
                  <a:lnTo>
                    <a:pt x="1562" y="188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5" y="189"/>
                  </a:lnTo>
                  <a:lnTo>
                    <a:pt x="1565" y="191"/>
                  </a:lnTo>
                  <a:lnTo>
                    <a:pt x="1565" y="192"/>
                  </a:lnTo>
                  <a:lnTo>
                    <a:pt x="1565" y="194"/>
                  </a:lnTo>
                  <a:lnTo>
                    <a:pt x="1565" y="197"/>
                  </a:lnTo>
                  <a:lnTo>
                    <a:pt x="1565" y="199"/>
                  </a:lnTo>
                  <a:lnTo>
                    <a:pt x="1563" y="199"/>
                  </a:lnTo>
                  <a:lnTo>
                    <a:pt x="1563" y="199"/>
                  </a:lnTo>
                  <a:lnTo>
                    <a:pt x="1563" y="200"/>
                  </a:lnTo>
                  <a:lnTo>
                    <a:pt x="1562" y="200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3"/>
                  </a:lnTo>
                  <a:lnTo>
                    <a:pt x="1562" y="205"/>
                  </a:lnTo>
                  <a:lnTo>
                    <a:pt x="1562" y="205"/>
                  </a:lnTo>
                  <a:lnTo>
                    <a:pt x="1563" y="208"/>
                  </a:lnTo>
                  <a:lnTo>
                    <a:pt x="1563" y="210"/>
                  </a:lnTo>
                  <a:lnTo>
                    <a:pt x="1563" y="211"/>
                  </a:lnTo>
                  <a:lnTo>
                    <a:pt x="1563" y="213"/>
                  </a:lnTo>
                  <a:lnTo>
                    <a:pt x="1563" y="214"/>
                  </a:lnTo>
                  <a:lnTo>
                    <a:pt x="1563" y="214"/>
                  </a:lnTo>
                  <a:lnTo>
                    <a:pt x="1563" y="217"/>
                  </a:lnTo>
                  <a:lnTo>
                    <a:pt x="1563" y="217"/>
                  </a:lnTo>
                  <a:lnTo>
                    <a:pt x="1563" y="219"/>
                  </a:lnTo>
                  <a:lnTo>
                    <a:pt x="1563" y="219"/>
                  </a:lnTo>
                  <a:lnTo>
                    <a:pt x="1563" y="222"/>
                  </a:lnTo>
                  <a:lnTo>
                    <a:pt x="1563" y="224"/>
                  </a:lnTo>
                  <a:lnTo>
                    <a:pt x="1565" y="224"/>
                  </a:lnTo>
                  <a:lnTo>
                    <a:pt x="1566" y="224"/>
                  </a:lnTo>
                  <a:lnTo>
                    <a:pt x="1566" y="224"/>
                  </a:lnTo>
                  <a:lnTo>
                    <a:pt x="1568" y="225"/>
                  </a:lnTo>
                  <a:lnTo>
                    <a:pt x="1568" y="228"/>
                  </a:lnTo>
                  <a:lnTo>
                    <a:pt x="1568" y="228"/>
                  </a:lnTo>
                  <a:lnTo>
                    <a:pt x="1569" y="232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8" y="233"/>
                  </a:lnTo>
                  <a:lnTo>
                    <a:pt x="1568" y="232"/>
                  </a:lnTo>
                  <a:lnTo>
                    <a:pt x="1566" y="230"/>
                  </a:lnTo>
                  <a:lnTo>
                    <a:pt x="1566" y="230"/>
                  </a:lnTo>
                  <a:lnTo>
                    <a:pt x="1565" y="230"/>
                  </a:lnTo>
                  <a:lnTo>
                    <a:pt x="1565" y="230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0"/>
                  </a:lnTo>
                  <a:lnTo>
                    <a:pt x="1560" y="230"/>
                  </a:lnTo>
                  <a:lnTo>
                    <a:pt x="1560" y="230"/>
                  </a:lnTo>
                  <a:lnTo>
                    <a:pt x="1560" y="228"/>
                  </a:lnTo>
                  <a:lnTo>
                    <a:pt x="1560" y="228"/>
                  </a:lnTo>
                  <a:lnTo>
                    <a:pt x="1558" y="227"/>
                  </a:lnTo>
                  <a:lnTo>
                    <a:pt x="1560" y="227"/>
                  </a:lnTo>
                  <a:lnTo>
                    <a:pt x="1560" y="227"/>
                  </a:lnTo>
                  <a:lnTo>
                    <a:pt x="1560" y="225"/>
                  </a:lnTo>
                  <a:lnTo>
                    <a:pt x="1560" y="224"/>
                  </a:lnTo>
                  <a:lnTo>
                    <a:pt x="1560" y="222"/>
                  </a:lnTo>
                  <a:lnTo>
                    <a:pt x="1560" y="222"/>
                  </a:lnTo>
                  <a:lnTo>
                    <a:pt x="1558" y="221"/>
                  </a:lnTo>
                  <a:lnTo>
                    <a:pt x="1558" y="221"/>
                  </a:lnTo>
                  <a:lnTo>
                    <a:pt x="1557" y="221"/>
                  </a:lnTo>
                  <a:lnTo>
                    <a:pt x="1555" y="219"/>
                  </a:lnTo>
                  <a:lnTo>
                    <a:pt x="1555" y="217"/>
                  </a:lnTo>
                  <a:lnTo>
                    <a:pt x="1555" y="217"/>
                  </a:lnTo>
                  <a:lnTo>
                    <a:pt x="1557" y="217"/>
                  </a:lnTo>
                  <a:lnTo>
                    <a:pt x="1557" y="216"/>
                  </a:lnTo>
                  <a:lnTo>
                    <a:pt x="1557" y="213"/>
                  </a:lnTo>
                  <a:lnTo>
                    <a:pt x="1555" y="211"/>
                  </a:lnTo>
                  <a:lnTo>
                    <a:pt x="1555" y="211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08"/>
                  </a:lnTo>
                  <a:lnTo>
                    <a:pt x="1554" y="208"/>
                  </a:lnTo>
                  <a:lnTo>
                    <a:pt x="1554" y="208"/>
                  </a:lnTo>
                  <a:lnTo>
                    <a:pt x="1554" y="205"/>
                  </a:lnTo>
                  <a:lnTo>
                    <a:pt x="1554" y="205"/>
                  </a:lnTo>
                  <a:lnTo>
                    <a:pt x="1554" y="203"/>
                  </a:lnTo>
                  <a:lnTo>
                    <a:pt x="1552" y="203"/>
                  </a:lnTo>
                  <a:lnTo>
                    <a:pt x="1552" y="203"/>
                  </a:lnTo>
                  <a:lnTo>
                    <a:pt x="1552" y="202"/>
                  </a:lnTo>
                  <a:lnTo>
                    <a:pt x="1552" y="202"/>
                  </a:lnTo>
                  <a:lnTo>
                    <a:pt x="1552" y="199"/>
                  </a:lnTo>
                  <a:lnTo>
                    <a:pt x="1552" y="199"/>
                  </a:lnTo>
                  <a:lnTo>
                    <a:pt x="1554" y="197"/>
                  </a:lnTo>
                  <a:lnTo>
                    <a:pt x="1554" y="197"/>
                  </a:lnTo>
                  <a:lnTo>
                    <a:pt x="1554" y="195"/>
                  </a:lnTo>
                  <a:lnTo>
                    <a:pt x="1555" y="195"/>
                  </a:lnTo>
                  <a:lnTo>
                    <a:pt x="1555" y="194"/>
                  </a:lnTo>
                  <a:lnTo>
                    <a:pt x="1555" y="194"/>
                  </a:lnTo>
                  <a:lnTo>
                    <a:pt x="1555" y="191"/>
                  </a:lnTo>
                  <a:lnTo>
                    <a:pt x="1555" y="189"/>
                  </a:lnTo>
                  <a:lnTo>
                    <a:pt x="1555" y="188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4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5"/>
                  </a:lnTo>
                  <a:lnTo>
                    <a:pt x="1554" y="173"/>
                  </a:lnTo>
                  <a:lnTo>
                    <a:pt x="1554" y="173"/>
                  </a:lnTo>
                  <a:lnTo>
                    <a:pt x="1552" y="172"/>
                  </a:lnTo>
                  <a:lnTo>
                    <a:pt x="1552" y="170"/>
                  </a:lnTo>
                  <a:lnTo>
                    <a:pt x="1550" y="170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5"/>
                  </a:lnTo>
                  <a:lnTo>
                    <a:pt x="1550" y="165"/>
                  </a:lnTo>
                  <a:lnTo>
                    <a:pt x="1550" y="164"/>
                  </a:lnTo>
                  <a:lnTo>
                    <a:pt x="1550" y="164"/>
                  </a:lnTo>
                  <a:lnTo>
                    <a:pt x="1550" y="162"/>
                  </a:lnTo>
                  <a:lnTo>
                    <a:pt x="1550" y="162"/>
                  </a:lnTo>
                  <a:lnTo>
                    <a:pt x="1550" y="162"/>
                  </a:lnTo>
                  <a:close/>
                  <a:moveTo>
                    <a:pt x="467" y="154"/>
                  </a:moveTo>
                  <a:lnTo>
                    <a:pt x="467" y="154"/>
                  </a:lnTo>
                  <a:lnTo>
                    <a:pt x="467" y="156"/>
                  </a:lnTo>
                  <a:lnTo>
                    <a:pt x="469" y="156"/>
                  </a:lnTo>
                  <a:lnTo>
                    <a:pt x="467" y="158"/>
                  </a:lnTo>
                  <a:lnTo>
                    <a:pt x="469" y="159"/>
                  </a:lnTo>
                  <a:lnTo>
                    <a:pt x="470" y="161"/>
                  </a:lnTo>
                  <a:lnTo>
                    <a:pt x="470" y="161"/>
                  </a:lnTo>
                  <a:lnTo>
                    <a:pt x="469" y="161"/>
                  </a:lnTo>
                  <a:lnTo>
                    <a:pt x="466" y="162"/>
                  </a:lnTo>
                  <a:lnTo>
                    <a:pt x="466" y="164"/>
                  </a:lnTo>
                  <a:lnTo>
                    <a:pt x="466" y="164"/>
                  </a:lnTo>
                  <a:lnTo>
                    <a:pt x="464" y="165"/>
                  </a:lnTo>
                  <a:lnTo>
                    <a:pt x="462" y="165"/>
                  </a:lnTo>
                  <a:lnTo>
                    <a:pt x="462" y="165"/>
                  </a:lnTo>
                  <a:lnTo>
                    <a:pt x="461" y="167"/>
                  </a:lnTo>
                  <a:lnTo>
                    <a:pt x="459" y="167"/>
                  </a:lnTo>
                  <a:lnTo>
                    <a:pt x="459" y="165"/>
                  </a:lnTo>
                  <a:lnTo>
                    <a:pt x="458" y="167"/>
                  </a:lnTo>
                  <a:lnTo>
                    <a:pt x="455" y="167"/>
                  </a:lnTo>
                  <a:lnTo>
                    <a:pt x="455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1" y="167"/>
                  </a:lnTo>
                  <a:lnTo>
                    <a:pt x="450" y="170"/>
                  </a:lnTo>
                  <a:lnTo>
                    <a:pt x="450" y="170"/>
                  </a:lnTo>
                  <a:lnTo>
                    <a:pt x="451" y="170"/>
                  </a:lnTo>
                  <a:lnTo>
                    <a:pt x="453" y="172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3" y="173"/>
                  </a:lnTo>
                  <a:lnTo>
                    <a:pt x="453" y="172"/>
                  </a:lnTo>
                  <a:lnTo>
                    <a:pt x="451" y="172"/>
                  </a:lnTo>
                  <a:lnTo>
                    <a:pt x="450" y="172"/>
                  </a:lnTo>
                  <a:lnTo>
                    <a:pt x="450" y="170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7" y="172"/>
                  </a:lnTo>
                  <a:lnTo>
                    <a:pt x="448" y="176"/>
                  </a:lnTo>
                  <a:lnTo>
                    <a:pt x="450" y="180"/>
                  </a:lnTo>
                  <a:lnTo>
                    <a:pt x="450" y="180"/>
                  </a:lnTo>
                  <a:lnTo>
                    <a:pt x="450" y="183"/>
                  </a:lnTo>
                  <a:lnTo>
                    <a:pt x="448" y="183"/>
                  </a:lnTo>
                  <a:lnTo>
                    <a:pt x="448" y="183"/>
                  </a:lnTo>
                  <a:lnTo>
                    <a:pt x="448" y="184"/>
                  </a:lnTo>
                  <a:lnTo>
                    <a:pt x="448" y="184"/>
                  </a:lnTo>
                  <a:lnTo>
                    <a:pt x="448" y="181"/>
                  </a:lnTo>
                  <a:lnTo>
                    <a:pt x="450" y="18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47" y="175"/>
                  </a:lnTo>
                  <a:lnTo>
                    <a:pt x="447" y="175"/>
                  </a:lnTo>
                  <a:lnTo>
                    <a:pt x="445" y="176"/>
                  </a:lnTo>
                  <a:lnTo>
                    <a:pt x="445" y="176"/>
                  </a:lnTo>
                  <a:lnTo>
                    <a:pt x="444" y="180"/>
                  </a:lnTo>
                  <a:lnTo>
                    <a:pt x="442" y="181"/>
                  </a:lnTo>
                  <a:lnTo>
                    <a:pt x="442" y="181"/>
                  </a:lnTo>
                  <a:lnTo>
                    <a:pt x="442" y="184"/>
                  </a:lnTo>
                  <a:lnTo>
                    <a:pt x="442" y="186"/>
                  </a:lnTo>
                  <a:lnTo>
                    <a:pt x="440" y="186"/>
                  </a:lnTo>
                  <a:lnTo>
                    <a:pt x="440" y="188"/>
                  </a:lnTo>
                  <a:lnTo>
                    <a:pt x="440" y="188"/>
                  </a:lnTo>
                  <a:lnTo>
                    <a:pt x="439" y="188"/>
                  </a:lnTo>
                  <a:lnTo>
                    <a:pt x="439" y="188"/>
                  </a:lnTo>
                  <a:lnTo>
                    <a:pt x="439" y="186"/>
                  </a:lnTo>
                  <a:lnTo>
                    <a:pt x="437" y="186"/>
                  </a:lnTo>
                  <a:lnTo>
                    <a:pt x="437" y="186"/>
                  </a:lnTo>
                  <a:lnTo>
                    <a:pt x="436" y="186"/>
                  </a:lnTo>
                  <a:lnTo>
                    <a:pt x="436" y="186"/>
                  </a:lnTo>
                  <a:lnTo>
                    <a:pt x="437" y="184"/>
                  </a:lnTo>
                  <a:lnTo>
                    <a:pt x="437" y="183"/>
                  </a:lnTo>
                  <a:lnTo>
                    <a:pt x="437" y="183"/>
                  </a:lnTo>
                  <a:lnTo>
                    <a:pt x="439" y="181"/>
                  </a:lnTo>
                  <a:lnTo>
                    <a:pt x="440" y="181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40" y="180"/>
                  </a:lnTo>
                  <a:lnTo>
                    <a:pt x="442" y="180"/>
                  </a:lnTo>
                  <a:lnTo>
                    <a:pt x="442" y="180"/>
                  </a:lnTo>
                  <a:lnTo>
                    <a:pt x="442" y="178"/>
                  </a:lnTo>
                  <a:lnTo>
                    <a:pt x="442" y="178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2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5"/>
                  </a:lnTo>
                  <a:lnTo>
                    <a:pt x="442" y="175"/>
                  </a:lnTo>
                  <a:lnTo>
                    <a:pt x="444" y="173"/>
                  </a:lnTo>
                  <a:lnTo>
                    <a:pt x="444" y="173"/>
                  </a:lnTo>
                  <a:lnTo>
                    <a:pt x="445" y="175"/>
                  </a:lnTo>
                  <a:lnTo>
                    <a:pt x="445" y="173"/>
                  </a:lnTo>
                  <a:lnTo>
                    <a:pt x="445" y="173"/>
                  </a:lnTo>
                  <a:lnTo>
                    <a:pt x="445" y="172"/>
                  </a:lnTo>
                  <a:lnTo>
                    <a:pt x="444" y="170"/>
                  </a:lnTo>
                  <a:lnTo>
                    <a:pt x="442" y="169"/>
                  </a:lnTo>
                  <a:lnTo>
                    <a:pt x="440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7" y="169"/>
                  </a:lnTo>
                  <a:lnTo>
                    <a:pt x="447" y="169"/>
                  </a:lnTo>
                  <a:lnTo>
                    <a:pt x="448" y="169"/>
                  </a:lnTo>
                  <a:lnTo>
                    <a:pt x="448" y="169"/>
                  </a:lnTo>
                  <a:lnTo>
                    <a:pt x="448" y="167"/>
                  </a:lnTo>
                  <a:lnTo>
                    <a:pt x="448" y="167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50" y="165"/>
                  </a:lnTo>
                  <a:lnTo>
                    <a:pt x="450" y="164"/>
                  </a:lnTo>
                  <a:lnTo>
                    <a:pt x="450" y="164"/>
                  </a:lnTo>
                  <a:lnTo>
                    <a:pt x="451" y="164"/>
                  </a:lnTo>
                  <a:lnTo>
                    <a:pt x="451" y="162"/>
                  </a:lnTo>
                  <a:lnTo>
                    <a:pt x="451" y="162"/>
                  </a:lnTo>
                  <a:lnTo>
                    <a:pt x="453" y="162"/>
                  </a:lnTo>
                  <a:lnTo>
                    <a:pt x="453" y="164"/>
                  </a:lnTo>
                  <a:lnTo>
                    <a:pt x="453" y="164"/>
                  </a:lnTo>
                  <a:lnTo>
                    <a:pt x="456" y="162"/>
                  </a:lnTo>
                  <a:lnTo>
                    <a:pt x="458" y="164"/>
                  </a:lnTo>
                  <a:lnTo>
                    <a:pt x="459" y="164"/>
                  </a:lnTo>
                  <a:lnTo>
                    <a:pt x="461" y="164"/>
                  </a:lnTo>
                  <a:lnTo>
                    <a:pt x="461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4" y="164"/>
                  </a:lnTo>
                  <a:lnTo>
                    <a:pt x="464" y="162"/>
                  </a:lnTo>
                  <a:lnTo>
                    <a:pt x="464" y="161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6" y="159"/>
                  </a:lnTo>
                  <a:lnTo>
                    <a:pt x="466" y="159"/>
                  </a:lnTo>
                  <a:lnTo>
                    <a:pt x="467" y="158"/>
                  </a:lnTo>
                  <a:lnTo>
                    <a:pt x="467" y="158"/>
                  </a:lnTo>
                  <a:lnTo>
                    <a:pt x="466" y="158"/>
                  </a:lnTo>
                  <a:lnTo>
                    <a:pt x="467" y="156"/>
                  </a:lnTo>
                  <a:lnTo>
                    <a:pt x="467" y="156"/>
                  </a:lnTo>
                  <a:lnTo>
                    <a:pt x="467" y="154"/>
                  </a:lnTo>
                  <a:close/>
                  <a:moveTo>
                    <a:pt x="1476" y="148"/>
                  </a:moveTo>
                  <a:lnTo>
                    <a:pt x="1478" y="148"/>
                  </a:lnTo>
                  <a:lnTo>
                    <a:pt x="1480" y="150"/>
                  </a:lnTo>
                  <a:lnTo>
                    <a:pt x="1481" y="150"/>
                  </a:lnTo>
                  <a:lnTo>
                    <a:pt x="1481" y="151"/>
                  </a:lnTo>
                  <a:lnTo>
                    <a:pt x="1480" y="154"/>
                  </a:lnTo>
                  <a:lnTo>
                    <a:pt x="1478" y="156"/>
                  </a:lnTo>
                  <a:lnTo>
                    <a:pt x="1476" y="159"/>
                  </a:lnTo>
                  <a:lnTo>
                    <a:pt x="1475" y="161"/>
                  </a:lnTo>
                  <a:lnTo>
                    <a:pt x="1473" y="161"/>
                  </a:lnTo>
                  <a:lnTo>
                    <a:pt x="1472" y="161"/>
                  </a:lnTo>
                  <a:lnTo>
                    <a:pt x="1472" y="161"/>
                  </a:lnTo>
                  <a:lnTo>
                    <a:pt x="1472" y="162"/>
                  </a:lnTo>
                  <a:lnTo>
                    <a:pt x="1472" y="162"/>
                  </a:lnTo>
                  <a:lnTo>
                    <a:pt x="1470" y="162"/>
                  </a:lnTo>
                  <a:lnTo>
                    <a:pt x="1470" y="161"/>
                  </a:lnTo>
                  <a:lnTo>
                    <a:pt x="1468" y="161"/>
                  </a:lnTo>
                  <a:lnTo>
                    <a:pt x="1468" y="158"/>
                  </a:lnTo>
                  <a:lnTo>
                    <a:pt x="1470" y="156"/>
                  </a:lnTo>
                  <a:lnTo>
                    <a:pt x="1473" y="151"/>
                  </a:lnTo>
                  <a:lnTo>
                    <a:pt x="1476" y="148"/>
                  </a:lnTo>
                  <a:close/>
                  <a:moveTo>
                    <a:pt x="1521" y="134"/>
                  </a:moveTo>
                  <a:lnTo>
                    <a:pt x="1522" y="136"/>
                  </a:lnTo>
                  <a:lnTo>
                    <a:pt x="1525" y="137"/>
                  </a:lnTo>
                  <a:lnTo>
                    <a:pt x="1528" y="140"/>
                  </a:lnTo>
                  <a:lnTo>
                    <a:pt x="1530" y="140"/>
                  </a:lnTo>
                  <a:lnTo>
                    <a:pt x="1530" y="142"/>
                  </a:lnTo>
                  <a:lnTo>
                    <a:pt x="1530" y="142"/>
                  </a:lnTo>
                  <a:lnTo>
                    <a:pt x="1527" y="140"/>
                  </a:lnTo>
                  <a:lnTo>
                    <a:pt x="1525" y="140"/>
                  </a:lnTo>
                  <a:lnTo>
                    <a:pt x="1524" y="140"/>
                  </a:lnTo>
                  <a:lnTo>
                    <a:pt x="1522" y="140"/>
                  </a:lnTo>
                  <a:lnTo>
                    <a:pt x="1521" y="140"/>
                  </a:lnTo>
                  <a:lnTo>
                    <a:pt x="1521" y="139"/>
                  </a:lnTo>
                  <a:lnTo>
                    <a:pt x="1521" y="137"/>
                  </a:lnTo>
                  <a:lnTo>
                    <a:pt x="1519" y="136"/>
                  </a:lnTo>
                  <a:lnTo>
                    <a:pt x="1519" y="136"/>
                  </a:lnTo>
                  <a:lnTo>
                    <a:pt x="1521" y="136"/>
                  </a:lnTo>
                  <a:lnTo>
                    <a:pt x="1521" y="134"/>
                  </a:lnTo>
                  <a:close/>
                  <a:moveTo>
                    <a:pt x="341" y="80"/>
                  </a:moveTo>
                  <a:lnTo>
                    <a:pt x="343" y="80"/>
                  </a:lnTo>
                  <a:lnTo>
                    <a:pt x="343" y="82"/>
                  </a:lnTo>
                  <a:lnTo>
                    <a:pt x="344" y="85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8"/>
                  </a:lnTo>
                  <a:lnTo>
                    <a:pt x="346" y="90"/>
                  </a:lnTo>
                  <a:lnTo>
                    <a:pt x="346" y="90"/>
                  </a:lnTo>
                  <a:lnTo>
                    <a:pt x="346" y="91"/>
                  </a:lnTo>
                  <a:lnTo>
                    <a:pt x="347" y="93"/>
                  </a:lnTo>
                  <a:lnTo>
                    <a:pt x="347" y="93"/>
                  </a:lnTo>
                  <a:lnTo>
                    <a:pt x="347" y="95"/>
                  </a:lnTo>
                  <a:lnTo>
                    <a:pt x="347" y="95"/>
                  </a:lnTo>
                  <a:lnTo>
                    <a:pt x="346" y="96"/>
                  </a:lnTo>
                  <a:lnTo>
                    <a:pt x="346" y="96"/>
                  </a:lnTo>
                  <a:lnTo>
                    <a:pt x="347" y="99"/>
                  </a:lnTo>
                  <a:lnTo>
                    <a:pt x="349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49" y="102"/>
                  </a:lnTo>
                  <a:lnTo>
                    <a:pt x="347" y="101"/>
                  </a:lnTo>
                  <a:lnTo>
                    <a:pt x="346" y="99"/>
                  </a:lnTo>
                  <a:lnTo>
                    <a:pt x="346" y="98"/>
                  </a:lnTo>
                  <a:lnTo>
                    <a:pt x="344" y="95"/>
                  </a:lnTo>
                  <a:lnTo>
                    <a:pt x="344" y="93"/>
                  </a:lnTo>
                  <a:lnTo>
                    <a:pt x="343" y="91"/>
                  </a:lnTo>
                  <a:lnTo>
                    <a:pt x="341" y="91"/>
                  </a:lnTo>
                  <a:lnTo>
                    <a:pt x="341" y="91"/>
                  </a:lnTo>
                  <a:lnTo>
                    <a:pt x="341" y="90"/>
                  </a:lnTo>
                  <a:lnTo>
                    <a:pt x="343" y="90"/>
                  </a:lnTo>
                  <a:lnTo>
                    <a:pt x="341" y="88"/>
                  </a:lnTo>
                  <a:lnTo>
                    <a:pt x="341" y="88"/>
                  </a:lnTo>
                  <a:lnTo>
                    <a:pt x="339" y="88"/>
                  </a:lnTo>
                  <a:lnTo>
                    <a:pt x="339" y="88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5"/>
                  </a:lnTo>
                  <a:lnTo>
                    <a:pt x="339" y="85"/>
                  </a:lnTo>
                  <a:lnTo>
                    <a:pt x="341" y="85"/>
                  </a:lnTo>
                  <a:lnTo>
                    <a:pt x="341" y="84"/>
                  </a:lnTo>
                  <a:lnTo>
                    <a:pt x="341" y="84"/>
                  </a:lnTo>
                  <a:lnTo>
                    <a:pt x="341" y="82"/>
                  </a:lnTo>
                  <a:lnTo>
                    <a:pt x="341" y="80"/>
                  </a:lnTo>
                  <a:lnTo>
                    <a:pt x="341" y="80"/>
                  </a:lnTo>
                  <a:close/>
                  <a:moveTo>
                    <a:pt x="1577" y="74"/>
                  </a:moveTo>
                  <a:lnTo>
                    <a:pt x="1579" y="74"/>
                  </a:lnTo>
                  <a:lnTo>
                    <a:pt x="1579" y="76"/>
                  </a:lnTo>
                  <a:lnTo>
                    <a:pt x="1579" y="77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6" y="79"/>
                  </a:lnTo>
                  <a:lnTo>
                    <a:pt x="1576" y="77"/>
                  </a:lnTo>
                  <a:lnTo>
                    <a:pt x="1577" y="76"/>
                  </a:lnTo>
                  <a:lnTo>
                    <a:pt x="1577" y="76"/>
                  </a:lnTo>
                  <a:lnTo>
                    <a:pt x="1577" y="74"/>
                  </a:lnTo>
                  <a:lnTo>
                    <a:pt x="1577" y="74"/>
                  </a:lnTo>
                  <a:close/>
                  <a:moveTo>
                    <a:pt x="1481" y="73"/>
                  </a:moveTo>
                  <a:lnTo>
                    <a:pt x="1483" y="74"/>
                  </a:lnTo>
                  <a:lnTo>
                    <a:pt x="1484" y="74"/>
                  </a:lnTo>
                  <a:lnTo>
                    <a:pt x="1484" y="76"/>
                  </a:lnTo>
                  <a:lnTo>
                    <a:pt x="1484" y="77"/>
                  </a:lnTo>
                  <a:lnTo>
                    <a:pt x="1484" y="80"/>
                  </a:lnTo>
                  <a:lnTo>
                    <a:pt x="1484" y="80"/>
                  </a:lnTo>
                  <a:lnTo>
                    <a:pt x="1486" y="82"/>
                  </a:lnTo>
                  <a:lnTo>
                    <a:pt x="1486" y="84"/>
                  </a:lnTo>
                  <a:lnTo>
                    <a:pt x="1486" y="85"/>
                  </a:lnTo>
                  <a:lnTo>
                    <a:pt x="1487" y="87"/>
                  </a:lnTo>
                  <a:lnTo>
                    <a:pt x="1487" y="88"/>
                  </a:lnTo>
                  <a:lnTo>
                    <a:pt x="1489" y="88"/>
                  </a:lnTo>
                  <a:lnTo>
                    <a:pt x="1489" y="90"/>
                  </a:lnTo>
                  <a:lnTo>
                    <a:pt x="1487" y="95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9" y="96"/>
                  </a:lnTo>
                  <a:lnTo>
                    <a:pt x="1491" y="96"/>
                  </a:lnTo>
                  <a:lnTo>
                    <a:pt x="1491" y="98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101"/>
                  </a:lnTo>
                  <a:lnTo>
                    <a:pt x="1491" y="101"/>
                  </a:lnTo>
                  <a:lnTo>
                    <a:pt x="1491" y="102"/>
                  </a:lnTo>
                  <a:lnTo>
                    <a:pt x="1491" y="102"/>
                  </a:lnTo>
                  <a:lnTo>
                    <a:pt x="1491" y="104"/>
                  </a:lnTo>
                  <a:lnTo>
                    <a:pt x="1491" y="104"/>
                  </a:lnTo>
                  <a:lnTo>
                    <a:pt x="1492" y="106"/>
                  </a:lnTo>
                  <a:lnTo>
                    <a:pt x="1492" y="109"/>
                  </a:lnTo>
                  <a:lnTo>
                    <a:pt x="1492" y="109"/>
                  </a:lnTo>
                  <a:lnTo>
                    <a:pt x="1492" y="110"/>
                  </a:lnTo>
                  <a:lnTo>
                    <a:pt x="1492" y="110"/>
                  </a:lnTo>
                  <a:lnTo>
                    <a:pt x="1492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89" y="113"/>
                  </a:lnTo>
                  <a:lnTo>
                    <a:pt x="1489" y="115"/>
                  </a:lnTo>
                  <a:lnTo>
                    <a:pt x="1489" y="115"/>
                  </a:lnTo>
                  <a:lnTo>
                    <a:pt x="1491" y="115"/>
                  </a:lnTo>
                  <a:lnTo>
                    <a:pt x="1491" y="117"/>
                  </a:lnTo>
                  <a:lnTo>
                    <a:pt x="1492" y="118"/>
                  </a:lnTo>
                  <a:lnTo>
                    <a:pt x="1492" y="118"/>
                  </a:lnTo>
                  <a:lnTo>
                    <a:pt x="1494" y="118"/>
                  </a:lnTo>
                  <a:lnTo>
                    <a:pt x="1494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8" y="120"/>
                  </a:lnTo>
                  <a:lnTo>
                    <a:pt x="1498" y="121"/>
                  </a:lnTo>
                  <a:lnTo>
                    <a:pt x="1498" y="123"/>
                  </a:lnTo>
                  <a:lnTo>
                    <a:pt x="1500" y="125"/>
                  </a:lnTo>
                  <a:lnTo>
                    <a:pt x="1502" y="125"/>
                  </a:lnTo>
                  <a:lnTo>
                    <a:pt x="1502" y="126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9"/>
                  </a:lnTo>
                  <a:lnTo>
                    <a:pt x="1502" y="131"/>
                  </a:lnTo>
                  <a:lnTo>
                    <a:pt x="1502" y="132"/>
                  </a:lnTo>
                  <a:lnTo>
                    <a:pt x="1502" y="134"/>
                  </a:lnTo>
                  <a:lnTo>
                    <a:pt x="1503" y="134"/>
                  </a:lnTo>
                  <a:lnTo>
                    <a:pt x="1503" y="136"/>
                  </a:lnTo>
                  <a:lnTo>
                    <a:pt x="1505" y="139"/>
                  </a:lnTo>
                  <a:lnTo>
                    <a:pt x="1506" y="140"/>
                  </a:lnTo>
                  <a:lnTo>
                    <a:pt x="1506" y="142"/>
                  </a:lnTo>
                  <a:lnTo>
                    <a:pt x="1506" y="142"/>
                  </a:lnTo>
                  <a:lnTo>
                    <a:pt x="1508" y="142"/>
                  </a:lnTo>
                  <a:lnTo>
                    <a:pt x="1508" y="142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5"/>
                  </a:lnTo>
                  <a:lnTo>
                    <a:pt x="1509" y="147"/>
                  </a:lnTo>
                  <a:lnTo>
                    <a:pt x="1509" y="147"/>
                  </a:lnTo>
                  <a:lnTo>
                    <a:pt x="1509" y="148"/>
                  </a:lnTo>
                  <a:lnTo>
                    <a:pt x="1509" y="148"/>
                  </a:lnTo>
                  <a:lnTo>
                    <a:pt x="1511" y="150"/>
                  </a:lnTo>
                  <a:lnTo>
                    <a:pt x="1511" y="150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5" y="148"/>
                  </a:lnTo>
                  <a:lnTo>
                    <a:pt x="1505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0" y="148"/>
                  </a:lnTo>
                  <a:lnTo>
                    <a:pt x="1500" y="148"/>
                  </a:lnTo>
                  <a:lnTo>
                    <a:pt x="1500" y="147"/>
                  </a:lnTo>
                  <a:lnTo>
                    <a:pt x="1500" y="147"/>
                  </a:lnTo>
                  <a:lnTo>
                    <a:pt x="1500" y="145"/>
                  </a:lnTo>
                  <a:lnTo>
                    <a:pt x="1500" y="145"/>
                  </a:lnTo>
                  <a:lnTo>
                    <a:pt x="1502" y="145"/>
                  </a:lnTo>
                  <a:lnTo>
                    <a:pt x="1502" y="143"/>
                  </a:lnTo>
                  <a:lnTo>
                    <a:pt x="1502" y="143"/>
                  </a:lnTo>
                  <a:lnTo>
                    <a:pt x="1502" y="142"/>
                  </a:lnTo>
                  <a:lnTo>
                    <a:pt x="1502" y="142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7" y="139"/>
                  </a:lnTo>
                  <a:lnTo>
                    <a:pt x="1497" y="137"/>
                  </a:lnTo>
                  <a:lnTo>
                    <a:pt x="1497" y="136"/>
                  </a:lnTo>
                  <a:lnTo>
                    <a:pt x="1497" y="134"/>
                  </a:lnTo>
                  <a:lnTo>
                    <a:pt x="1497" y="134"/>
                  </a:lnTo>
                  <a:lnTo>
                    <a:pt x="1497" y="132"/>
                  </a:lnTo>
                  <a:lnTo>
                    <a:pt x="1495" y="131"/>
                  </a:lnTo>
                  <a:lnTo>
                    <a:pt x="1495" y="129"/>
                  </a:lnTo>
                  <a:lnTo>
                    <a:pt x="1494" y="128"/>
                  </a:lnTo>
                  <a:lnTo>
                    <a:pt x="1492" y="128"/>
                  </a:lnTo>
                  <a:lnTo>
                    <a:pt x="1491" y="126"/>
                  </a:lnTo>
                  <a:lnTo>
                    <a:pt x="1491" y="126"/>
                  </a:lnTo>
                  <a:lnTo>
                    <a:pt x="1487" y="123"/>
                  </a:lnTo>
                  <a:lnTo>
                    <a:pt x="1487" y="123"/>
                  </a:lnTo>
                  <a:lnTo>
                    <a:pt x="1486" y="121"/>
                  </a:lnTo>
                  <a:lnTo>
                    <a:pt x="1486" y="121"/>
                  </a:lnTo>
                  <a:lnTo>
                    <a:pt x="1486" y="120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4" y="115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1" y="112"/>
                  </a:lnTo>
                  <a:lnTo>
                    <a:pt x="1481" y="110"/>
                  </a:lnTo>
                  <a:lnTo>
                    <a:pt x="1481" y="110"/>
                  </a:lnTo>
                  <a:lnTo>
                    <a:pt x="1483" y="110"/>
                  </a:lnTo>
                  <a:lnTo>
                    <a:pt x="1484" y="109"/>
                  </a:lnTo>
                  <a:lnTo>
                    <a:pt x="1484" y="109"/>
                  </a:lnTo>
                  <a:lnTo>
                    <a:pt x="1484" y="107"/>
                  </a:lnTo>
                  <a:lnTo>
                    <a:pt x="1484" y="107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3" y="102"/>
                  </a:lnTo>
                  <a:lnTo>
                    <a:pt x="1481" y="101"/>
                  </a:lnTo>
                  <a:lnTo>
                    <a:pt x="1481" y="99"/>
                  </a:lnTo>
                  <a:lnTo>
                    <a:pt x="1481" y="98"/>
                  </a:lnTo>
                  <a:lnTo>
                    <a:pt x="1481" y="98"/>
                  </a:lnTo>
                  <a:lnTo>
                    <a:pt x="1481" y="93"/>
                  </a:lnTo>
                  <a:lnTo>
                    <a:pt x="1481" y="91"/>
                  </a:lnTo>
                  <a:lnTo>
                    <a:pt x="1481" y="90"/>
                  </a:lnTo>
                  <a:lnTo>
                    <a:pt x="1481" y="90"/>
                  </a:lnTo>
                  <a:lnTo>
                    <a:pt x="1483" y="90"/>
                  </a:lnTo>
                  <a:lnTo>
                    <a:pt x="1483" y="88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5"/>
                  </a:lnTo>
                  <a:lnTo>
                    <a:pt x="1481" y="88"/>
                  </a:lnTo>
                  <a:lnTo>
                    <a:pt x="1481" y="88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1" y="85"/>
                  </a:lnTo>
                  <a:lnTo>
                    <a:pt x="1480" y="85"/>
                  </a:lnTo>
                  <a:lnTo>
                    <a:pt x="1480" y="84"/>
                  </a:lnTo>
                  <a:lnTo>
                    <a:pt x="1481" y="82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79"/>
                  </a:lnTo>
                  <a:lnTo>
                    <a:pt x="1481" y="79"/>
                  </a:lnTo>
                  <a:lnTo>
                    <a:pt x="1481" y="77"/>
                  </a:lnTo>
                  <a:lnTo>
                    <a:pt x="1481" y="76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3"/>
                  </a:lnTo>
                  <a:close/>
                  <a:moveTo>
                    <a:pt x="1519" y="57"/>
                  </a:moveTo>
                  <a:lnTo>
                    <a:pt x="1519" y="57"/>
                  </a:lnTo>
                  <a:lnTo>
                    <a:pt x="1519" y="58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2" y="60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7"/>
                  </a:lnTo>
                  <a:lnTo>
                    <a:pt x="1522" y="58"/>
                  </a:lnTo>
                  <a:lnTo>
                    <a:pt x="1521" y="58"/>
                  </a:lnTo>
                  <a:lnTo>
                    <a:pt x="1521" y="58"/>
                  </a:lnTo>
                  <a:lnTo>
                    <a:pt x="1521" y="57"/>
                  </a:lnTo>
                  <a:lnTo>
                    <a:pt x="1519" y="57"/>
                  </a:lnTo>
                  <a:close/>
                  <a:moveTo>
                    <a:pt x="1536" y="52"/>
                  </a:moveTo>
                  <a:lnTo>
                    <a:pt x="1535" y="52"/>
                  </a:lnTo>
                  <a:lnTo>
                    <a:pt x="1535" y="54"/>
                  </a:lnTo>
                  <a:lnTo>
                    <a:pt x="1535" y="54"/>
                  </a:lnTo>
                  <a:lnTo>
                    <a:pt x="1535" y="55"/>
                  </a:lnTo>
                  <a:lnTo>
                    <a:pt x="1535" y="55"/>
                  </a:lnTo>
                  <a:lnTo>
                    <a:pt x="1536" y="55"/>
                  </a:lnTo>
                  <a:lnTo>
                    <a:pt x="1538" y="57"/>
                  </a:lnTo>
                  <a:lnTo>
                    <a:pt x="1538" y="57"/>
                  </a:lnTo>
                  <a:lnTo>
                    <a:pt x="1539" y="57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6" y="54"/>
                  </a:lnTo>
                  <a:lnTo>
                    <a:pt x="1536" y="52"/>
                  </a:lnTo>
                  <a:close/>
                  <a:moveTo>
                    <a:pt x="1480" y="49"/>
                  </a:moveTo>
                  <a:lnTo>
                    <a:pt x="1481" y="49"/>
                  </a:lnTo>
                  <a:lnTo>
                    <a:pt x="1483" y="50"/>
                  </a:lnTo>
                  <a:lnTo>
                    <a:pt x="1483" y="52"/>
                  </a:lnTo>
                  <a:lnTo>
                    <a:pt x="1484" y="54"/>
                  </a:lnTo>
                  <a:lnTo>
                    <a:pt x="1484" y="55"/>
                  </a:lnTo>
                  <a:lnTo>
                    <a:pt x="1483" y="55"/>
                  </a:lnTo>
                  <a:lnTo>
                    <a:pt x="1483" y="55"/>
                  </a:lnTo>
                  <a:lnTo>
                    <a:pt x="1483" y="57"/>
                  </a:lnTo>
                  <a:lnTo>
                    <a:pt x="1481" y="58"/>
                  </a:lnTo>
                  <a:lnTo>
                    <a:pt x="1481" y="58"/>
                  </a:lnTo>
                  <a:lnTo>
                    <a:pt x="1480" y="58"/>
                  </a:lnTo>
                  <a:lnTo>
                    <a:pt x="1480" y="60"/>
                  </a:lnTo>
                  <a:lnTo>
                    <a:pt x="1480" y="60"/>
                  </a:lnTo>
                  <a:lnTo>
                    <a:pt x="1478" y="60"/>
                  </a:lnTo>
                  <a:lnTo>
                    <a:pt x="1476" y="60"/>
                  </a:lnTo>
                  <a:lnTo>
                    <a:pt x="1476" y="60"/>
                  </a:lnTo>
                  <a:lnTo>
                    <a:pt x="1478" y="58"/>
                  </a:lnTo>
                  <a:lnTo>
                    <a:pt x="1478" y="57"/>
                  </a:lnTo>
                  <a:lnTo>
                    <a:pt x="1478" y="57"/>
                  </a:lnTo>
                  <a:lnTo>
                    <a:pt x="1476" y="57"/>
                  </a:lnTo>
                  <a:lnTo>
                    <a:pt x="1478" y="57"/>
                  </a:lnTo>
                  <a:lnTo>
                    <a:pt x="1478" y="55"/>
                  </a:lnTo>
                  <a:lnTo>
                    <a:pt x="1478" y="54"/>
                  </a:lnTo>
                  <a:lnTo>
                    <a:pt x="1480" y="52"/>
                  </a:lnTo>
                  <a:lnTo>
                    <a:pt x="1480" y="49"/>
                  </a:lnTo>
                  <a:lnTo>
                    <a:pt x="1480" y="49"/>
                  </a:lnTo>
                  <a:close/>
                  <a:moveTo>
                    <a:pt x="1320" y="35"/>
                  </a:moveTo>
                  <a:lnTo>
                    <a:pt x="1320" y="35"/>
                  </a:lnTo>
                  <a:lnTo>
                    <a:pt x="1322" y="35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8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8"/>
                  </a:lnTo>
                  <a:lnTo>
                    <a:pt x="1319" y="38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7" y="36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9" y="35"/>
                  </a:lnTo>
                  <a:lnTo>
                    <a:pt x="1320" y="35"/>
                  </a:lnTo>
                  <a:close/>
                  <a:moveTo>
                    <a:pt x="1524" y="28"/>
                  </a:moveTo>
                  <a:lnTo>
                    <a:pt x="1524" y="28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5" y="30"/>
                  </a:lnTo>
                  <a:lnTo>
                    <a:pt x="1525" y="32"/>
                  </a:lnTo>
                  <a:lnTo>
                    <a:pt x="1525" y="32"/>
                  </a:lnTo>
                  <a:lnTo>
                    <a:pt x="1524" y="32"/>
                  </a:lnTo>
                  <a:lnTo>
                    <a:pt x="1524" y="33"/>
                  </a:lnTo>
                  <a:lnTo>
                    <a:pt x="1527" y="32"/>
                  </a:lnTo>
                  <a:lnTo>
                    <a:pt x="1527" y="32"/>
                  </a:lnTo>
                  <a:lnTo>
                    <a:pt x="1527" y="30"/>
                  </a:lnTo>
                  <a:lnTo>
                    <a:pt x="1527" y="30"/>
                  </a:lnTo>
                  <a:lnTo>
                    <a:pt x="1525" y="30"/>
                  </a:lnTo>
                  <a:lnTo>
                    <a:pt x="1525" y="30"/>
                  </a:lnTo>
                  <a:lnTo>
                    <a:pt x="1525" y="28"/>
                  </a:lnTo>
                  <a:lnTo>
                    <a:pt x="1525" y="28"/>
                  </a:lnTo>
                  <a:lnTo>
                    <a:pt x="1524" y="28"/>
                  </a:lnTo>
                  <a:close/>
                  <a:moveTo>
                    <a:pt x="1489" y="27"/>
                  </a:moveTo>
                  <a:lnTo>
                    <a:pt x="1491" y="27"/>
                  </a:lnTo>
                  <a:lnTo>
                    <a:pt x="1492" y="28"/>
                  </a:lnTo>
                  <a:lnTo>
                    <a:pt x="1492" y="30"/>
                  </a:lnTo>
                  <a:lnTo>
                    <a:pt x="1489" y="33"/>
                  </a:lnTo>
                  <a:lnTo>
                    <a:pt x="1486" y="35"/>
                  </a:lnTo>
                  <a:lnTo>
                    <a:pt x="1486" y="35"/>
                  </a:lnTo>
                  <a:lnTo>
                    <a:pt x="1484" y="35"/>
                  </a:lnTo>
                  <a:lnTo>
                    <a:pt x="1484" y="35"/>
                  </a:lnTo>
                  <a:lnTo>
                    <a:pt x="1484" y="33"/>
                  </a:lnTo>
                  <a:lnTo>
                    <a:pt x="1484" y="33"/>
                  </a:lnTo>
                  <a:lnTo>
                    <a:pt x="1484" y="32"/>
                  </a:lnTo>
                  <a:lnTo>
                    <a:pt x="1484" y="30"/>
                  </a:lnTo>
                  <a:lnTo>
                    <a:pt x="1486" y="28"/>
                  </a:lnTo>
                  <a:lnTo>
                    <a:pt x="1487" y="27"/>
                  </a:lnTo>
                  <a:lnTo>
                    <a:pt x="1489" y="27"/>
                  </a:lnTo>
                  <a:close/>
                  <a:moveTo>
                    <a:pt x="1541" y="21"/>
                  </a:move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2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1" y="21"/>
                  </a:lnTo>
                  <a:close/>
                  <a:moveTo>
                    <a:pt x="1543" y="19"/>
                  </a:moveTo>
                  <a:lnTo>
                    <a:pt x="1543" y="19"/>
                  </a:lnTo>
                  <a:lnTo>
                    <a:pt x="1541" y="21"/>
                  </a:lnTo>
                  <a:lnTo>
                    <a:pt x="1543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4" y="22"/>
                  </a:lnTo>
                  <a:lnTo>
                    <a:pt x="1544" y="22"/>
                  </a:lnTo>
                  <a:lnTo>
                    <a:pt x="1546" y="22"/>
                  </a:lnTo>
                  <a:lnTo>
                    <a:pt x="1546" y="21"/>
                  </a:lnTo>
                  <a:lnTo>
                    <a:pt x="1547" y="21"/>
                  </a:lnTo>
                  <a:lnTo>
                    <a:pt x="1547" y="21"/>
                  </a:lnTo>
                  <a:lnTo>
                    <a:pt x="1547" y="22"/>
                  </a:lnTo>
                  <a:lnTo>
                    <a:pt x="1547" y="22"/>
                  </a:lnTo>
                  <a:lnTo>
                    <a:pt x="1549" y="22"/>
                  </a:lnTo>
                  <a:lnTo>
                    <a:pt x="1550" y="22"/>
                  </a:lnTo>
                  <a:lnTo>
                    <a:pt x="1550" y="22"/>
                  </a:lnTo>
                  <a:lnTo>
                    <a:pt x="1550" y="24"/>
                  </a:lnTo>
                  <a:lnTo>
                    <a:pt x="1550" y="25"/>
                  </a:lnTo>
                  <a:lnTo>
                    <a:pt x="1552" y="25"/>
                  </a:lnTo>
                  <a:lnTo>
                    <a:pt x="1552" y="27"/>
                  </a:lnTo>
                  <a:lnTo>
                    <a:pt x="1552" y="27"/>
                  </a:lnTo>
                  <a:lnTo>
                    <a:pt x="1554" y="27"/>
                  </a:lnTo>
                  <a:lnTo>
                    <a:pt x="1554" y="27"/>
                  </a:lnTo>
                  <a:lnTo>
                    <a:pt x="1552" y="27"/>
                  </a:lnTo>
                  <a:lnTo>
                    <a:pt x="1554" y="28"/>
                  </a:lnTo>
                  <a:lnTo>
                    <a:pt x="1555" y="28"/>
                  </a:lnTo>
                  <a:lnTo>
                    <a:pt x="1555" y="30"/>
                  </a:lnTo>
                  <a:lnTo>
                    <a:pt x="1555" y="30"/>
                  </a:lnTo>
                  <a:lnTo>
                    <a:pt x="1557" y="30"/>
                  </a:lnTo>
                  <a:lnTo>
                    <a:pt x="1557" y="30"/>
                  </a:lnTo>
                  <a:lnTo>
                    <a:pt x="1557" y="28"/>
                  </a:lnTo>
                  <a:lnTo>
                    <a:pt x="1557" y="28"/>
                  </a:lnTo>
                  <a:lnTo>
                    <a:pt x="1558" y="27"/>
                  </a:lnTo>
                  <a:lnTo>
                    <a:pt x="1562" y="27"/>
                  </a:lnTo>
                  <a:lnTo>
                    <a:pt x="1563" y="30"/>
                  </a:lnTo>
                  <a:lnTo>
                    <a:pt x="1563" y="30"/>
                  </a:lnTo>
                  <a:lnTo>
                    <a:pt x="1562" y="30"/>
                  </a:lnTo>
                  <a:lnTo>
                    <a:pt x="1560" y="30"/>
                  </a:lnTo>
                  <a:lnTo>
                    <a:pt x="1558" y="30"/>
                  </a:lnTo>
                  <a:lnTo>
                    <a:pt x="1558" y="30"/>
                  </a:lnTo>
                  <a:lnTo>
                    <a:pt x="1558" y="32"/>
                  </a:lnTo>
                  <a:lnTo>
                    <a:pt x="1558" y="33"/>
                  </a:lnTo>
                  <a:lnTo>
                    <a:pt x="1557" y="33"/>
                  </a:lnTo>
                  <a:lnTo>
                    <a:pt x="1557" y="32"/>
                  </a:lnTo>
                  <a:lnTo>
                    <a:pt x="1557" y="32"/>
                  </a:lnTo>
                  <a:lnTo>
                    <a:pt x="1555" y="32"/>
                  </a:lnTo>
                  <a:lnTo>
                    <a:pt x="1554" y="32"/>
                  </a:lnTo>
                  <a:lnTo>
                    <a:pt x="1554" y="32"/>
                  </a:lnTo>
                  <a:lnTo>
                    <a:pt x="1552" y="33"/>
                  </a:lnTo>
                  <a:lnTo>
                    <a:pt x="1552" y="35"/>
                  </a:lnTo>
                  <a:lnTo>
                    <a:pt x="1552" y="36"/>
                  </a:lnTo>
                  <a:lnTo>
                    <a:pt x="1552" y="36"/>
                  </a:lnTo>
                  <a:lnTo>
                    <a:pt x="1554" y="38"/>
                  </a:lnTo>
                  <a:lnTo>
                    <a:pt x="1554" y="39"/>
                  </a:lnTo>
                  <a:lnTo>
                    <a:pt x="1554" y="39"/>
                  </a:lnTo>
                  <a:lnTo>
                    <a:pt x="1552" y="39"/>
                  </a:lnTo>
                  <a:lnTo>
                    <a:pt x="1552" y="39"/>
                  </a:lnTo>
                  <a:lnTo>
                    <a:pt x="1550" y="43"/>
                  </a:lnTo>
                  <a:lnTo>
                    <a:pt x="1550" y="43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49" y="44"/>
                  </a:lnTo>
                  <a:lnTo>
                    <a:pt x="1549" y="44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50" y="47"/>
                  </a:lnTo>
                  <a:lnTo>
                    <a:pt x="1550" y="47"/>
                  </a:lnTo>
                  <a:lnTo>
                    <a:pt x="1549" y="47"/>
                  </a:lnTo>
                  <a:lnTo>
                    <a:pt x="1549" y="47"/>
                  </a:lnTo>
                  <a:lnTo>
                    <a:pt x="1547" y="47"/>
                  </a:lnTo>
                  <a:lnTo>
                    <a:pt x="1547" y="47"/>
                  </a:lnTo>
                  <a:lnTo>
                    <a:pt x="1546" y="47"/>
                  </a:lnTo>
                  <a:lnTo>
                    <a:pt x="1546" y="47"/>
                  </a:lnTo>
                  <a:lnTo>
                    <a:pt x="1546" y="49"/>
                  </a:lnTo>
                  <a:lnTo>
                    <a:pt x="1547" y="49"/>
                  </a:lnTo>
                  <a:lnTo>
                    <a:pt x="1546" y="49"/>
                  </a:lnTo>
                  <a:lnTo>
                    <a:pt x="1546" y="50"/>
                  </a:lnTo>
                  <a:lnTo>
                    <a:pt x="1544" y="50"/>
                  </a:lnTo>
                  <a:lnTo>
                    <a:pt x="1544" y="52"/>
                  </a:lnTo>
                  <a:lnTo>
                    <a:pt x="1543" y="52"/>
                  </a:lnTo>
                  <a:lnTo>
                    <a:pt x="1543" y="52"/>
                  </a:lnTo>
                  <a:lnTo>
                    <a:pt x="1541" y="52"/>
                  </a:lnTo>
                  <a:lnTo>
                    <a:pt x="1541" y="54"/>
                  </a:lnTo>
                  <a:lnTo>
                    <a:pt x="1543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3" y="54"/>
                  </a:lnTo>
                  <a:lnTo>
                    <a:pt x="1543" y="55"/>
                  </a:lnTo>
                  <a:lnTo>
                    <a:pt x="1541" y="54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41" y="55"/>
                  </a:lnTo>
                  <a:lnTo>
                    <a:pt x="1544" y="57"/>
                  </a:lnTo>
                  <a:lnTo>
                    <a:pt x="1546" y="57"/>
                  </a:lnTo>
                  <a:lnTo>
                    <a:pt x="1547" y="55"/>
                  </a:lnTo>
                  <a:lnTo>
                    <a:pt x="1549" y="55"/>
                  </a:lnTo>
                  <a:lnTo>
                    <a:pt x="1549" y="57"/>
                  </a:lnTo>
                  <a:lnTo>
                    <a:pt x="1549" y="57"/>
                  </a:lnTo>
                  <a:lnTo>
                    <a:pt x="1547" y="57"/>
                  </a:lnTo>
                  <a:lnTo>
                    <a:pt x="1546" y="60"/>
                  </a:lnTo>
                  <a:lnTo>
                    <a:pt x="1544" y="60"/>
                  </a:lnTo>
                  <a:lnTo>
                    <a:pt x="1543" y="60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39" y="61"/>
                  </a:lnTo>
                  <a:lnTo>
                    <a:pt x="1538" y="60"/>
                  </a:lnTo>
                  <a:lnTo>
                    <a:pt x="1536" y="60"/>
                  </a:lnTo>
                  <a:lnTo>
                    <a:pt x="1536" y="60"/>
                  </a:lnTo>
                  <a:lnTo>
                    <a:pt x="1535" y="60"/>
                  </a:lnTo>
                  <a:lnTo>
                    <a:pt x="1535" y="61"/>
                  </a:lnTo>
                  <a:lnTo>
                    <a:pt x="1535" y="63"/>
                  </a:lnTo>
                  <a:lnTo>
                    <a:pt x="1536" y="66"/>
                  </a:lnTo>
                  <a:lnTo>
                    <a:pt x="1536" y="66"/>
                  </a:lnTo>
                  <a:lnTo>
                    <a:pt x="1535" y="66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6"/>
                  </a:lnTo>
                  <a:lnTo>
                    <a:pt x="1535" y="66"/>
                  </a:lnTo>
                  <a:lnTo>
                    <a:pt x="1535" y="65"/>
                  </a:lnTo>
                  <a:lnTo>
                    <a:pt x="1535" y="63"/>
                  </a:lnTo>
                  <a:lnTo>
                    <a:pt x="1535" y="61"/>
                  </a:lnTo>
                  <a:lnTo>
                    <a:pt x="1535" y="61"/>
                  </a:lnTo>
                  <a:lnTo>
                    <a:pt x="1533" y="61"/>
                  </a:lnTo>
                  <a:lnTo>
                    <a:pt x="1533" y="61"/>
                  </a:lnTo>
                  <a:lnTo>
                    <a:pt x="1532" y="61"/>
                  </a:lnTo>
                  <a:lnTo>
                    <a:pt x="1532" y="60"/>
                  </a:lnTo>
                  <a:lnTo>
                    <a:pt x="1532" y="60"/>
                  </a:lnTo>
                  <a:lnTo>
                    <a:pt x="1530" y="61"/>
                  </a:lnTo>
                  <a:lnTo>
                    <a:pt x="1530" y="61"/>
                  </a:lnTo>
                  <a:lnTo>
                    <a:pt x="1530" y="60"/>
                  </a:lnTo>
                  <a:lnTo>
                    <a:pt x="1530" y="60"/>
                  </a:lnTo>
                  <a:lnTo>
                    <a:pt x="1528" y="60"/>
                  </a:lnTo>
                  <a:lnTo>
                    <a:pt x="1528" y="60"/>
                  </a:lnTo>
                  <a:lnTo>
                    <a:pt x="1527" y="60"/>
                  </a:lnTo>
                  <a:lnTo>
                    <a:pt x="1527" y="58"/>
                  </a:lnTo>
                  <a:lnTo>
                    <a:pt x="1527" y="58"/>
                  </a:lnTo>
                  <a:lnTo>
                    <a:pt x="1525" y="58"/>
                  </a:lnTo>
                  <a:lnTo>
                    <a:pt x="1525" y="58"/>
                  </a:lnTo>
                  <a:lnTo>
                    <a:pt x="1525" y="60"/>
                  </a:lnTo>
                  <a:lnTo>
                    <a:pt x="1524" y="60"/>
                  </a:lnTo>
                  <a:lnTo>
                    <a:pt x="1524" y="60"/>
                  </a:lnTo>
                  <a:lnTo>
                    <a:pt x="1524" y="61"/>
                  </a:lnTo>
                  <a:lnTo>
                    <a:pt x="1525" y="61"/>
                  </a:lnTo>
                  <a:lnTo>
                    <a:pt x="1524" y="61"/>
                  </a:lnTo>
                  <a:lnTo>
                    <a:pt x="1522" y="61"/>
                  </a:lnTo>
                  <a:lnTo>
                    <a:pt x="1522" y="61"/>
                  </a:lnTo>
                  <a:lnTo>
                    <a:pt x="1522" y="63"/>
                  </a:lnTo>
                  <a:lnTo>
                    <a:pt x="1522" y="63"/>
                  </a:lnTo>
                  <a:lnTo>
                    <a:pt x="1522" y="65"/>
                  </a:lnTo>
                  <a:lnTo>
                    <a:pt x="1522" y="65"/>
                  </a:lnTo>
                  <a:lnTo>
                    <a:pt x="1521" y="63"/>
                  </a:lnTo>
                  <a:lnTo>
                    <a:pt x="1521" y="63"/>
                  </a:lnTo>
                  <a:lnTo>
                    <a:pt x="1521" y="65"/>
                  </a:lnTo>
                  <a:lnTo>
                    <a:pt x="1521" y="65"/>
                  </a:lnTo>
                  <a:lnTo>
                    <a:pt x="1521" y="66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3"/>
                  </a:lnTo>
                  <a:lnTo>
                    <a:pt x="1519" y="63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7" y="58"/>
                  </a:lnTo>
                  <a:lnTo>
                    <a:pt x="1517" y="58"/>
                  </a:lnTo>
                  <a:lnTo>
                    <a:pt x="1517" y="55"/>
                  </a:lnTo>
                  <a:lnTo>
                    <a:pt x="1517" y="54"/>
                  </a:lnTo>
                  <a:lnTo>
                    <a:pt x="1517" y="54"/>
                  </a:lnTo>
                  <a:lnTo>
                    <a:pt x="1519" y="47"/>
                  </a:lnTo>
                  <a:lnTo>
                    <a:pt x="1519" y="46"/>
                  </a:lnTo>
                  <a:lnTo>
                    <a:pt x="1521" y="44"/>
                  </a:lnTo>
                  <a:lnTo>
                    <a:pt x="1521" y="41"/>
                  </a:lnTo>
                  <a:lnTo>
                    <a:pt x="1521" y="41"/>
                  </a:lnTo>
                  <a:lnTo>
                    <a:pt x="1521" y="39"/>
                  </a:lnTo>
                  <a:lnTo>
                    <a:pt x="1521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8"/>
                  </a:lnTo>
                  <a:lnTo>
                    <a:pt x="1519" y="38"/>
                  </a:lnTo>
                  <a:lnTo>
                    <a:pt x="1519" y="36"/>
                  </a:lnTo>
                  <a:lnTo>
                    <a:pt x="1519" y="33"/>
                  </a:lnTo>
                  <a:lnTo>
                    <a:pt x="1521" y="32"/>
                  </a:lnTo>
                  <a:lnTo>
                    <a:pt x="1522" y="30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7"/>
                  </a:lnTo>
                  <a:lnTo>
                    <a:pt x="1522" y="27"/>
                  </a:lnTo>
                  <a:lnTo>
                    <a:pt x="1524" y="27"/>
                  </a:lnTo>
                  <a:lnTo>
                    <a:pt x="1525" y="25"/>
                  </a:lnTo>
                  <a:lnTo>
                    <a:pt x="1525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5"/>
                  </a:lnTo>
                  <a:lnTo>
                    <a:pt x="1530" y="25"/>
                  </a:lnTo>
                  <a:lnTo>
                    <a:pt x="1530" y="24"/>
                  </a:lnTo>
                  <a:lnTo>
                    <a:pt x="1530" y="24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3" y="22"/>
                  </a:lnTo>
                  <a:lnTo>
                    <a:pt x="1532" y="24"/>
                  </a:lnTo>
                  <a:lnTo>
                    <a:pt x="1532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6" y="24"/>
                  </a:lnTo>
                  <a:lnTo>
                    <a:pt x="1536" y="24"/>
                  </a:lnTo>
                  <a:lnTo>
                    <a:pt x="1538" y="24"/>
                  </a:lnTo>
                  <a:lnTo>
                    <a:pt x="1538" y="22"/>
                  </a:lnTo>
                  <a:lnTo>
                    <a:pt x="1538" y="22"/>
                  </a:lnTo>
                  <a:lnTo>
                    <a:pt x="1539" y="22"/>
                  </a:lnTo>
                  <a:lnTo>
                    <a:pt x="1539" y="21"/>
                  </a:lnTo>
                  <a:lnTo>
                    <a:pt x="1539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3" y="19"/>
                  </a:lnTo>
                  <a:close/>
                  <a:moveTo>
                    <a:pt x="1543" y="0"/>
                  </a:moveTo>
                  <a:lnTo>
                    <a:pt x="1543" y="0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3" y="2"/>
                  </a:lnTo>
                  <a:lnTo>
                    <a:pt x="1541" y="2"/>
                  </a:lnTo>
                  <a:lnTo>
                    <a:pt x="1539" y="3"/>
                  </a:lnTo>
                  <a:lnTo>
                    <a:pt x="1539" y="3"/>
                  </a:lnTo>
                  <a:lnTo>
                    <a:pt x="1538" y="3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6"/>
                  </a:lnTo>
                  <a:lnTo>
                    <a:pt x="1541" y="6"/>
                  </a:lnTo>
                  <a:lnTo>
                    <a:pt x="1541" y="8"/>
                  </a:lnTo>
                  <a:lnTo>
                    <a:pt x="1541" y="8"/>
                  </a:lnTo>
                  <a:lnTo>
                    <a:pt x="1539" y="8"/>
                  </a:lnTo>
                  <a:lnTo>
                    <a:pt x="1539" y="6"/>
                  </a:lnTo>
                  <a:lnTo>
                    <a:pt x="1538" y="6"/>
                  </a:lnTo>
                  <a:lnTo>
                    <a:pt x="1538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6"/>
                  </a:lnTo>
                  <a:lnTo>
                    <a:pt x="1535" y="6"/>
                  </a:lnTo>
                  <a:lnTo>
                    <a:pt x="1535" y="5"/>
                  </a:lnTo>
                  <a:lnTo>
                    <a:pt x="1533" y="5"/>
                  </a:lnTo>
                  <a:lnTo>
                    <a:pt x="1533" y="5"/>
                  </a:lnTo>
                  <a:lnTo>
                    <a:pt x="1533" y="6"/>
                  </a:lnTo>
                  <a:lnTo>
                    <a:pt x="1533" y="6"/>
                  </a:lnTo>
                  <a:lnTo>
                    <a:pt x="1532" y="6"/>
                  </a:lnTo>
                  <a:lnTo>
                    <a:pt x="1530" y="5"/>
                  </a:lnTo>
                  <a:lnTo>
                    <a:pt x="1530" y="5"/>
                  </a:lnTo>
                  <a:lnTo>
                    <a:pt x="1530" y="3"/>
                  </a:lnTo>
                  <a:lnTo>
                    <a:pt x="1530" y="3"/>
                  </a:lnTo>
                  <a:lnTo>
                    <a:pt x="1532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8" y="3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3" y="2"/>
                  </a:lnTo>
                  <a:lnTo>
                    <a:pt x="154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4" name="Freeform 351">
              <a:extLst>
                <a:ext uri="{FF2B5EF4-FFF2-40B4-BE49-F238E27FC236}">
                  <a16:creationId xmlns:a16="http://schemas.microsoft.com/office/drawing/2014/main" id="{9F0D2EA3-DC26-423C-9C82-C9769AD80B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6076" y="3445211"/>
              <a:ext cx="6354462" cy="943423"/>
            </a:xfrm>
            <a:custGeom>
              <a:avLst/>
              <a:gdLst>
                <a:gd name="T0" fmla="*/ 1958 w 3260"/>
                <a:gd name="T1" fmla="*/ 481 h 484"/>
                <a:gd name="T2" fmla="*/ 2950 w 3260"/>
                <a:gd name="T3" fmla="*/ 464 h 484"/>
                <a:gd name="T4" fmla="*/ 2046 w 3260"/>
                <a:gd name="T5" fmla="*/ 456 h 484"/>
                <a:gd name="T6" fmla="*/ 722 w 3260"/>
                <a:gd name="T7" fmla="*/ 427 h 484"/>
                <a:gd name="T8" fmla="*/ 719 w 3260"/>
                <a:gd name="T9" fmla="*/ 434 h 484"/>
                <a:gd name="T10" fmla="*/ 2064 w 3260"/>
                <a:gd name="T11" fmla="*/ 410 h 484"/>
                <a:gd name="T12" fmla="*/ 1505 w 3260"/>
                <a:gd name="T13" fmla="*/ 375 h 484"/>
                <a:gd name="T14" fmla="*/ 1513 w 3260"/>
                <a:gd name="T15" fmla="*/ 380 h 484"/>
                <a:gd name="T16" fmla="*/ 1521 w 3260"/>
                <a:gd name="T17" fmla="*/ 379 h 484"/>
                <a:gd name="T18" fmla="*/ 1520 w 3260"/>
                <a:gd name="T19" fmla="*/ 380 h 484"/>
                <a:gd name="T20" fmla="*/ 1523 w 3260"/>
                <a:gd name="T21" fmla="*/ 390 h 484"/>
                <a:gd name="T22" fmla="*/ 1521 w 3260"/>
                <a:gd name="T23" fmla="*/ 404 h 484"/>
                <a:gd name="T24" fmla="*/ 1510 w 3260"/>
                <a:gd name="T25" fmla="*/ 402 h 484"/>
                <a:gd name="T26" fmla="*/ 1520 w 3260"/>
                <a:gd name="T27" fmla="*/ 399 h 484"/>
                <a:gd name="T28" fmla="*/ 1520 w 3260"/>
                <a:gd name="T29" fmla="*/ 393 h 484"/>
                <a:gd name="T30" fmla="*/ 1510 w 3260"/>
                <a:gd name="T31" fmla="*/ 390 h 484"/>
                <a:gd name="T32" fmla="*/ 1512 w 3260"/>
                <a:gd name="T33" fmla="*/ 383 h 484"/>
                <a:gd name="T34" fmla="*/ 1504 w 3260"/>
                <a:gd name="T35" fmla="*/ 375 h 484"/>
                <a:gd name="T36" fmla="*/ 1501 w 3260"/>
                <a:gd name="T37" fmla="*/ 372 h 484"/>
                <a:gd name="T38" fmla="*/ 362 w 3260"/>
                <a:gd name="T39" fmla="*/ 367 h 484"/>
                <a:gd name="T40" fmla="*/ 1584 w 3260"/>
                <a:gd name="T41" fmla="*/ 356 h 484"/>
                <a:gd name="T42" fmla="*/ 279 w 3260"/>
                <a:gd name="T43" fmla="*/ 323 h 484"/>
                <a:gd name="T44" fmla="*/ 277 w 3260"/>
                <a:gd name="T45" fmla="*/ 330 h 484"/>
                <a:gd name="T46" fmla="*/ 2057 w 3260"/>
                <a:gd name="T47" fmla="*/ 331 h 484"/>
                <a:gd name="T48" fmla="*/ 2059 w 3260"/>
                <a:gd name="T49" fmla="*/ 320 h 484"/>
                <a:gd name="T50" fmla="*/ 1731 w 3260"/>
                <a:gd name="T51" fmla="*/ 309 h 484"/>
                <a:gd name="T52" fmla="*/ 3024 w 3260"/>
                <a:gd name="T53" fmla="*/ 314 h 484"/>
                <a:gd name="T54" fmla="*/ 231 w 3260"/>
                <a:gd name="T55" fmla="*/ 275 h 484"/>
                <a:gd name="T56" fmla="*/ 3003 w 3260"/>
                <a:gd name="T57" fmla="*/ 227 h 484"/>
                <a:gd name="T58" fmla="*/ 23 w 3260"/>
                <a:gd name="T59" fmla="*/ 204 h 484"/>
                <a:gd name="T60" fmla="*/ 1994 w 3260"/>
                <a:gd name="T61" fmla="*/ 160 h 484"/>
                <a:gd name="T62" fmla="*/ 1983 w 3260"/>
                <a:gd name="T63" fmla="*/ 169 h 484"/>
                <a:gd name="T64" fmla="*/ 1974 w 3260"/>
                <a:gd name="T65" fmla="*/ 174 h 484"/>
                <a:gd name="T66" fmla="*/ 1979 w 3260"/>
                <a:gd name="T67" fmla="*/ 169 h 484"/>
                <a:gd name="T68" fmla="*/ 1991 w 3260"/>
                <a:gd name="T69" fmla="*/ 155 h 484"/>
                <a:gd name="T70" fmla="*/ 107 w 3260"/>
                <a:gd name="T71" fmla="*/ 136 h 484"/>
                <a:gd name="T72" fmla="*/ 107 w 3260"/>
                <a:gd name="T73" fmla="*/ 126 h 484"/>
                <a:gd name="T74" fmla="*/ 350 w 3260"/>
                <a:gd name="T75" fmla="*/ 98 h 484"/>
                <a:gd name="T76" fmla="*/ 2830 w 3260"/>
                <a:gd name="T77" fmla="*/ 70 h 484"/>
                <a:gd name="T78" fmla="*/ 2825 w 3260"/>
                <a:gd name="T79" fmla="*/ 71 h 484"/>
                <a:gd name="T80" fmla="*/ 53 w 3260"/>
                <a:gd name="T81" fmla="*/ 60 h 484"/>
                <a:gd name="T82" fmla="*/ 53 w 3260"/>
                <a:gd name="T83" fmla="*/ 60 h 484"/>
                <a:gd name="T84" fmla="*/ 3204 w 3260"/>
                <a:gd name="T85" fmla="*/ 67 h 484"/>
                <a:gd name="T86" fmla="*/ 3196 w 3260"/>
                <a:gd name="T87" fmla="*/ 59 h 484"/>
                <a:gd name="T88" fmla="*/ 3166 w 3260"/>
                <a:gd name="T89" fmla="*/ 56 h 484"/>
                <a:gd name="T90" fmla="*/ 3201 w 3260"/>
                <a:gd name="T91" fmla="*/ 56 h 484"/>
                <a:gd name="T92" fmla="*/ 3202 w 3260"/>
                <a:gd name="T93" fmla="*/ 52 h 484"/>
                <a:gd name="T94" fmla="*/ 3175 w 3260"/>
                <a:gd name="T95" fmla="*/ 51 h 484"/>
                <a:gd name="T96" fmla="*/ 3172 w 3260"/>
                <a:gd name="T97" fmla="*/ 49 h 484"/>
                <a:gd name="T98" fmla="*/ 3177 w 3260"/>
                <a:gd name="T99" fmla="*/ 43 h 484"/>
                <a:gd name="T100" fmla="*/ 2693 w 3260"/>
                <a:gd name="T101" fmla="*/ 41 h 484"/>
                <a:gd name="T102" fmla="*/ 2206 w 3260"/>
                <a:gd name="T103" fmla="*/ 45 h 484"/>
                <a:gd name="T104" fmla="*/ 2824 w 3260"/>
                <a:gd name="T105" fmla="*/ 43 h 484"/>
                <a:gd name="T106" fmla="*/ 2751 w 3260"/>
                <a:gd name="T107" fmla="*/ 40 h 484"/>
                <a:gd name="T108" fmla="*/ 2767 w 3260"/>
                <a:gd name="T109" fmla="*/ 40 h 484"/>
                <a:gd name="T110" fmla="*/ 3237 w 3260"/>
                <a:gd name="T111" fmla="*/ 30 h 484"/>
                <a:gd name="T112" fmla="*/ 2716 w 3260"/>
                <a:gd name="T113" fmla="*/ 29 h 484"/>
                <a:gd name="T114" fmla="*/ 2031 w 3260"/>
                <a:gd name="T115" fmla="*/ 33 h 484"/>
                <a:gd name="T116" fmla="*/ 2802 w 3260"/>
                <a:gd name="T117" fmla="*/ 24 h 484"/>
                <a:gd name="T118" fmla="*/ 2032 w 3260"/>
                <a:gd name="T119" fmla="*/ 11 h 484"/>
                <a:gd name="T120" fmla="*/ 3243 w 3260"/>
                <a:gd name="T121" fmla="*/ 8 h 484"/>
                <a:gd name="T122" fmla="*/ 3240 w 3260"/>
                <a:gd name="T123" fmla="*/ 5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260" h="484">
                  <a:moveTo>
                    <a:pt x="1972" y="464"/>
                  </a:moveTo>
                  <a:lnTo>
                    <a:pt x="1972" y="464"/>
                  </a:lnTo>
                  <a:lnTo>
                    <a:pt x="1972" y="465"/>
                  </a:lnTo>
                  <a:lnTo>
                    <a:pt x="1972" y="465"/>
                  </a:lnTo>
                  <a:lnTo>
                    <a:pt x="1972" y="467"/>
                  </a:lnTo>
                  <a:lnTo>
                    <a:pt x="1972" y="471"/>
                  </a:lnTo>
                  <a:lnTo>
                    <a:pt x="1972" y="471"/>
                  </a:lnTo>
                  <a:lnTo>
                    <a:pt x="1971" y="471"/>
                  </a:lnTo>
                  <a:lnTo>
                    <a:pt x="1971" y="471"/>
                  </a:lnTo>
                  <a:lnTo>
                    <a:pt x="1971" y="473"/>
                  </a:lnTo>
                  <a:lnTo>
                    <a:pt x="1971" y="473"/>
                  </a:lnTo>
                  <a:lnTo>
                    <a:pt x="1969" y="475"/>
                  </a:lnTo>
                  <a:lnTo>
                    <a:pt x="1969" y="475"/>
                  </a:lnTo>
                  <a:lnTo>
                    <a:pt x="1967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4" y="478"/>
                  </a:lnTo>
                  <a:lnTo>
                    <a:pt x="1963" y="479"/>
                  </a:lnTo>
                  <a:lnTo>
                    <a:pt x="1961" y="481"/>
                  </a:lnTo>
                  <a:lnTo>
                    <a:pt x="1961" y="481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58" y="484"/>
                  </a:lnTo>
                  <a:lnTo>
                    <a:pt x="1958" y="484"/>
                  </a:lnTo>
                  <a:lnTo>
                    <a:pt x="1958" y="482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6" y="481"/>
                  </a:lnTo>
                  <a:lnTo>
                    <a:pt x="1956" y="479"/>
                  </a:lnTo>
                  <a:lnTo>
                    <a:pt x="1958" y="478"/>
                  </a:lnTo>
                  <a:lnTo>
                    <a:pt x="1958" y="478"/>
                  </a:lnTo>
                  <a:lnTo>
                    <a:pt x="1960" y="476"/>
                  </a:lnTo>
                  <a:lnTo>
                    <a:pt x="1960" y="476"/>
                  </a:lnTo>
                  <a:lnTo>
                    <a:pt x="1961" y="475"/>
                  </a:lnTo>
                  <a:lnTo>
                    <a:pt x="1961" y="475"/>
                  </a:lnTo>
                  <a:lnTo>
                    <a:pt x="1964" y="471"/>
                  </a:lnTo>
                  <a:lnTo>
                    <a:pt x="1964" y="471"/>
                  </a:lnTo>
                  <a:lnTo>
                    <a:pt x="1966" y="470"/>
                  </a:lnTo>
                  <a:lnTo>
                    <a:pt x="1969" y="468"/>
                  </a:lnTo>
                  <a:lnTo>
                    <a:pt x="1969" y="467"/>
                  </a:lnTo>
                  <a:lnTo>
                    <a:pt x="1971" y="467"/>
                  </a:lnTo>
                  <a:lnTo>
                    <a:pt x="1971" y="465"/>
                  </a:lnTo>
                  <a:lnTo>
                    <a:pt x="1972" y="464"/>
                  </a:lnTo>
                  <a:lnTo>
                    <a:pt x="1972" y="464"/>
                  </a:lnTo>
                  <a:close/>
                  <a:moveTo>
                    <a:pt x="2942" y="457"/>
                  </a:moveTo>
                  <a:lnTo>
                    <a:pt x="2944" y="457"/>
                  </a:lnTo>
                  <a:lnTo>
                    <a:pt x="2945" y="457"/>
                  </a:lnTo>
                  <a:lnTo>
                    <a:pt x="2945" y="459"/>
                  </a:lnTo>
                  <a:lnTo>
                    <a:pt x="2947" y="459"/>
                  </a:lnTo>
                  <a:lnTo>
                    <a:pt x="2948" y="460"/>
                  </a:lnTo>
                  <a:lnTo>
                    <a:pt x="2948" y="462"/>
                  </a:lnTo>
                  <a:lnTo>
                    <a:pt x="2950" y="462"/>
                  </a:lnTo>
                  <a:lnTo>
                    <a:pt x="2950" y="464"/>
                  </a:lnTo>
                  <a:lnTo>
                    <a:pt x="2951" y="464"/>
                  </a:lnTo>
                  <a:lnTo>
                    <a:pt x="2951" y="464"/>
                  </a:lnTo>
                  <a:lnTo>
                    <a:pt x="2950" y="464"/>
                  </a:lnTo>
                  <a:lnTo>
                    <a:pt x="2948" y="465"/>
                  </a:lnTo>
                  <a:lnTo>
                    <a:pt x="2948" y="465"/>
                  </a:lnTo>
                  <a:lnTo>
                    <a:pt x="2947" y="465"/>
                  </a:lnTo>
                  <a:lnTo>
                    <a:pt x="2947" y="464"/>
                  </a:lnTo>
                  <a:lnTo>
                    <a:pt x="2945" y="464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7" y="464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7" y="460"/>
                  </a:lnTo>
                  <a:lnTo>
                    <a:pt x="2945" y="459"/>
                  </a:lnTo>
                  <a:lnTo>
                    <a:pt x="2945" y="459"/>
                  </a:lnTo>
                  <a:lnTo>
                    <a:pt x="2945" y="460"/>
                  </a:lnTo>
                  <a:lnTo>
                    <a:pt x="2944" y="460"/>
                  </a:lnTo>
                  <a:lnTo>
                    <a:pt x="2944" y="460"/>
                  </a:lnTo>
                  <a:lnTo>
                    <a:pt x="2944" y="459"/>
                  </a:lnTo>
                  <a:lnTo>
                    <a:pt x="2942" y="457"/>
                  </a:lnTo>
                  <a:lnTo>
                    <a:pt x="2942" y="457"/>
                  </a:lnTo>
                  <a:lnTo>
                    <a:pt x="2942" y="457"/>
                  </a:lnTo>
                  <a:close/>
                  <a:moveTo>
                    <a:pt x="2040" y="432"/>
                  </a:moveTo>
                  <a:lnTo>
                    <a:pt x="2040" y="432"/>
                  </a:lnTo>
                  <a:lnTo>
                    <a:pt x="2042" y="435"/>
                  </a:lnTo>
                  <a:lnTo>
                    <a:pt x="2042" y="438"/>
                  </a:lnTo>
                  <a:lnTo>
                    <a:pt x="2042" y="440"/>
                  </a:lnTo>
                  <a:lnTo>
                    <a:pt x="2042" y="443"/>
                  </a:lnTo>
                  <a:lnTo>
                    <a:pt x="2042" y="448"/>
                  </a:lnTo>
                  <a:lnTo>
                    <a:pt x="2043" y="453"/>
                  </a:lnTo>
                  <a:lnTo>
                    <a:pt x="2045" y="456"/>
                  </a:lnTo>
                  <a:lnTo>
                    <a:pt x="2046" y="456"/>
                  </a:lnTo>
                  <a:lnTo>
                    <a:pt x="2048" y="457"/>
                  </a:lnTo>
                  <a:lnTo>
                    <a:pt x="2048" y="459"/>
                  </a:lnTo>
                  <a:lnTo>
                    <a:pt x="2048" y="462"/>
                  </a:lnTo>
                  <a:lnTo>
                    <a:pt x="2048" y="464"/>
                  </a:lnTo>
                  <a:lnTo>
                    <a:pt x="2046" y="464"/>
                  </a:lnTo>
                  <a:lnTo>
                    <a:pt x="2046" y="464"/>
                  </a:lnTo>
                  <a:lnTo>
                    <a:pt x="2045" y="459"/>
                  </a:lnTo>
                  <a:lnTo>
                    <a:pt x="2043" y="457"/>
                  </a:lnTo>
                  <a:lnTo>
                    <a:pt x="2042" y="456"/>
                  </a:lnTo>
                  <a:lnTo>
                    <a:pt x="2042" y="456"/>
                  </a:lnTo>
                  <a:lnTo>
                    <a:pt x="2040" y="454"/>
                  </a:lnTo>
                  <a:lnTo>
                    <a:pt x="2040" y="453"/>
                  </a:lnTo>
                  <a:lnTo>
                    <a:pt x="2038" y="451"/>
                  </a:lnTo>
                  <a:lnTo>
                    <a:pt x="2038" y="449"/>
                  </a:lnTo>
                  <a:lnTo>
                    <a:pt x="2037" y="448"/>
                  </a:lnTo>
                  <a:lnTo>
                    <a:pt x="2037" y="448"/>
                  </a:lnTo>
                  <a:lnTo>
                    <a:pt x="2037" y="446"/>
                  </a:lnTo>
                  <a:lnTo>
                    <a:pt x="2035" y="445"/>
                  </a:lnTo>
                  <a:lnTo>
                    <a:pt x="2037" y="443"/>
                  </a:lnTo>
                  <a:lnTo>
                    <a:pt x="2037" y="440"/>
                  </a:lnTo>
                  <a:lnTo>
                    <a:pt x="2037" y="437"/>
                  </a:lnTo>
                  <a:lnTo>
                    <a:pt x="2037" y="435"/>
                  </a:lnTo>
                  <a:lnTo>
                    <a:pt x="2037" y="434"/>
                  </a:lnTo>
                  <a:lnTo>
                    <a:pt x="2038" y="432"/>
                  </a:lnTo>
                  <a:lnTo>
                    <a:pt x="2038" y="434"/>
                  </a:lnTo>
                  <a:lnTo>
                    <a:pt x="2040" y="434"/>
                  </a:lnTo>
                  <a:lnTo>
                    <a:pt x="2040" y="432"/>
                  </a:lnTo>
                  <a:lnTo>
                    <a:pt x="2040" y="432"/>
                  </a:lnTo>
                  <a:lnTo>
                    <a:pt x="2040" y="432"/>
                  </a:lnTo>
                  <a:close/>
                  <a:moveTo>
                    <a:pt x="720" y="426"/>
                  </a:moveTo>
                  <a:lnTo>
                    <a:pt x="722" y="426"/>
                  </a:lnTo>
                  <a:lnTo>
                    <a:pt x="722" y="427"/>
                  </a:lnTo>
                  <a:lnTo>
                    <a:pt x="723" y="427"/>
                  </a:lnTo>
                  <a:lnTo>
                    <a:pt x="723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2" y="432"/>
                  </a:lnTo>
                  <a:lnTo>
                    <a:pt x="722" y="432"/>
                  </a:lnTo>
                  <a:lnTo>
                    <a:pt x="722" y="434"/>
                  </a:lnTo>
                  <a:lnTo>
                    <a:pt x="722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1"/>
                  </a:lnTo>
                  <a:lnTo>
                    <a:pt x="719" y="431"/>
                  </a:lnTo>
                  <a:lnTo>
                    <a:pt x="720" y="429"/>
                  </a:lnTo>
                  <a:lnTo>
                    <a:pt x="720" y="427"/>
                  </a:lnTo>
                  <a:lnTo>
                    <a:pt x="720" y="426"/>
                  </a:lnTo>
                  <a:close/>
                  <a:moveTo>
                    <a:pt x="2067" y="404"/>
                  </a:move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7"/>
                  </a:lnTo>
                  <a:lnTo>
                    <a:pt x="2067" y="408"/>
                  </a:lnTo>
                  <a:lnTo>
                    <a:pt x="2067" y="410"/>
                  </a:lnTo>
                  <a:lnTo>
                    <a:pt x="2065" y="410"/>
                  </a:lnTo>
                  <a:lnTo>
                    <a:pt x="2065" y="412"/>
                  </a:lnTo>
                  <a:lnTo>
                    <a:pt x="2064" y="412"/>
                  </a:lnTo>
                  <a:lnTo>
                    <a:pt x="2064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4" y="410"/>
                  </a:lnTo>
                  <a:lnTo>
                    <a:pt x="2064" y="410"/>
                  </a:lnTo>
                  <a:lnTo>
                    <a:pt x="2065" y="410"/>
                  </a:lnTo>
                  <a:lnTo>
                    <a:pt x="2065" y="408"/>
                  </a:lnTo>
                  <a:lnTo>
                    <a:pt x="2065" y="408"/>
                  </a:lnTo>
                  <a:lnTo>
                    <a:pt x="2065" y="407"/>
                  </a:lnTo>
                  <a:lnTo>
                    <a:pt x="2065" y="405"/>
                  </a:lnTo>
                  <a:lnTo>
                    <a:pt x="2065" y="405"/>
                  </a:lnTo>
                  <a:lnTo>
                    <a:pt x="2067" y="404"/>
                  </a:lnTo>
                  <a:lnTo>
                    <a:pt x="2067" y="404"/>
                  </a:lnTo>
                  <a:close/>
                  <a:moveTo>
                    <a:pt x="1518" y="401"/>
                  </a:moveTo>
                  <a:lnTo>
                    <a:pt x="1518" y="401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1"/>
                  </a:lnTo>
                  <a:lnTo>
                    <a:pt x="1520" y="401"/>
                  </a:lnTo>
                  <a:lnTo>
                    <a:pt x="1518" y="401"/>
                  </a:lnTo>
                  <a:close/>
                  <a:moveTo>
                    <a:pt x="1501" y="367"/>
                  </a:moveTo>
                  <a:lnTo>
                    <a:pt x="1501" y="367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4" y="372"/>
                  </a:lnTo>
                  <a:lnTo>
                    <a:pt x="1504" y="374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4"/>
                  </a:lnTo>
                  <a:lnTo>
                    <a:pt x="1505" y="374"/>
                  </a:lnTo>
                  <a:lnTo>
                    <a:pt x="1505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5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7" y="377"/>
                  </a:lnTo>
                  <a:lnTo>
                    <a:pt x="1507" y="377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2" y="380"/>
                  </a:lnTo>
                  <a:lnTo>
                    <a:pt x="1512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5" y="383"/>
                  </a:lnTo>
                  <a:lnTo>
                    <a:pt x="1516" y="383"/>
                  </a:lnTo>
                  <a:lnTo>
                    <a:pt x="1516" y="383"/>
                  </a:lnTo>
                  <a:lnTo>
                    <a:pt x="1516" y="385"/>
                  </a:lnTo>
                  <a:lnTo>
                    <a:pt x="1516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3"/>
                  </a:lnTo>
                  <a:lnTo>
                    <a:pt x="1520" y="383"/>
                  </a:lnTo>
                  <a:lnTo>
                    <a:pt x="1518" y="383"/>
                  </a:lnTo>
                  <a:lnTo>
                    <a:pt x="1518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0" y="379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2"/>
                  </a:lnTo>
                  <a:lnTo>
                    <a:pt x="1521" y="372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80"/>
                  </a:lnTo>
                  <a:lnTo>
                    <a:pt x="1520" y="380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8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3" y="390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3" y="396"/>
                  </a:lnTo>
                  <a:lnTo>
                    <a:pt x="1523" y="397"/>
                  </a:lnTo>
                  <a:lnTo>
                    <a:pt x="1521" y="397"/>
                  </a:lnTo>
                  <a:lnTo>
                    <a:pt x="1521" y="397"/>
                  </a:lnTo>
                  <a:lnTo>
                    <a:pt x="1521" y="399"/>
                  </a:lnTo>
                  <a:lnTo>
                    <a:pt x="1521" y="399"/>
                  </a:lnTo>
                  <a:lnTo>
                    <a:pt x="1521" y="401"/>
                  </a:lnTo>
                  <a:lnTo>
                    <a:pt x="1521" y="402"/>
                  </a:lnTo>
                  <a:lnTo>
                    <a:pt x="1521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1" y="402"/>
                  </a:lnTo>
                  <a:lnTo>
                    <a:pt x="1521" y="404"/>
                  </a:lnTo>
                  <a:lnTo>
                    <a:pt x="1521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5"/>
                  </a:lnTo>
                  <a:lnTo>
                    <a:pt x="1520" y="405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6" y="407"/>
                  </a:lnTo>
                  <a:lnTo>
                    <a:pt x="1516" y="405"/>
                  </a:lnTo>
                  <a:lnTo>
                    <a:pt x="1516" y="405"/>
                  </a:lnTo>
                  <a:lnTo>
                    <a:pt x="1515" y="404"/>
                  </a:lnTo>
                  <a:lnTo>
                    <a:pt x="1513" y="404"/>
                  </a:lnTo>
                  <a:lnTo>
                    <a:pt x="1513" y="404"/>
                  </a:lnTo>
                  <a:lnTo>
                    <a:pt x="1512" y="402"/>
                  </a:lnTo>
                  <a:lnTo>
                    <a:pt x="1510" y="402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10" y="401"/>
                  </a:lnTo>
                  <a:lnTo>
                    <a:pt x="1510" y="401"/>
                  </a:lnTo>
                  <a:lnTo>
                    <a:pt x="1510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6" y="404"/>
                  </a:lnTo>
                  <a:lnTo>
                    <a:pt x="1516" y="404"/>
                  </a:lnTo>
                  <a:lnTo>
                    <a:pt x="1516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18" y="399"/>
                  </a:lnTo>
                  <a:lnTo>
                    <a:pt x="1518" y="399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18" y="393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5" y="391"/>
                  </a:lnTo>
                  <a:lnTo>
                    <a:pt x="1515" y="391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6" y="388"/>
                  </a:lnTo>
                  <a:lnTo>
                    <a:pt x="1516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3" y="390"/>
                  </a:lnTo>
                  <a:lnTo>
                    <a:pt x="1512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10" y="390"/>
                  </a:lnTo>
                  <a:lnTo>
                    <a:pt x="1510" y="388"/>
                  </a:lnTo>
                  <a:lnTo>
                    <a:pt x="1512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5"/>
                  </a:lnTo>
                  <a:lnTo>
                    <a:pt x="1515" y="385"/>
                  </a:lnTo>
                  <a:lnTo>
                    <a:pt x="1515" y="383"/>
                  </a:lnTo>
                  <a:lnTo>
                    <a:pt x="1515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2"/>
                  </a:lnTo>
                  <a:lnTo>
                    <a:pt x="1512" y="382"/>
                  </a:lnTo>
                  <a:lnTo>
                    <a:pt x="1510" y="383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5" y="379"/>
                  </a:lnTo>
                  <a:lnTo>
                    <a:pt x="1507" y="379"/>
                  </a:lnTo>
                  <a:lnTo>
                    <a:pt x="1505" y="377"/>
                  </a:lnTo>
                  <a:lnTo>
                    <a:pt x="1504" y="375"/>
                  </a:lnTo>
                  <a:lnTo>
                    <a:pt x="1504" y="375"/>
                  </a:lnTo>
                  <a:lnTo>
                    <a:pt x="1504" y="374"/>
                  </a:lnTo>
                  <a:lnTo>
                    <a:pt x="1502" y="374"/>
                  </a:lnTo>
                  <a:lnTo>
                    <a:pt x="1502" y="374"/>
                  </a:lnTo>
                  <a:lnTo>
                    <a:pt x="1501" y="374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4"/>
                  </a:lnTo>
                  <a:lnTo>
                    <a:pt x="1499" y="374"/>
                  </a:lnTo>
                  <a:lnTo>
                    <a:pt x="1499" y="374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6" y="374"/>
                  </a:lnTo>
                  <a:lnTo>
                    <a:pt x="1496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3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6" y="372"/>
                  </a:lnTo>
                  <a:lnTo>
                    <a:pt x="1496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9" y="372"/>
                  </a:lnTo>
                  <a:lnTo>
                    <a:pt x="1499" y="372"/>
                  </a:lnTo>
                  <a:lnTo>
                    <a:pt x="1501" y="374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1" y="372"/>
                  </a:lnTo>
                  <a:lnTo>
                    <a:pt x="1501" y="371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7"/>
                  </a:lnTo>
                  <a:lnTo>
                    <a:pt x="1501" y="367"/>
                  </a:lnTo>
                  <a:close/>
                  <a:moveTo>
                    <a:pt x="364" y="364"/>
                  </a:moveTo>
                  <a:lnTo>
                    <a:pt x="364" y="364"/>
                  </a:lnTo>
                  <a:lnTo>
                    <a:pt x="364" y="364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2" y="366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9"/>
                  </a:lnTo>
                  <a:lnTo>
                    <a:pt x="362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1" y="367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2" y="366"/>
                  </a:lnTo>
                  <a:lnTo>
                    <a:pt x="362" y="364"/>
                  </a:lnTo>
                  <a:lnTo>
                    <a:pt x="364" y="364"/>
                  </a:lnTo>
                  <a:lnTo>
                    <a:pt x="364" y="364"/>
                  </a:lnTo>
                  <a:close/>
                  <a:moveTo>
                    <a:pt x="1583" y="345"/>
                  </a:moveTo>
                  <a:lnTo>
                    <a:pt x="1584" y="345"/>
                  </a:lnTo>
                  <a:lnTo>
                    <a:pt x="1584" y="345"/>
                  </a:lnTo>
                  <a:lnTo>
                    <a:pt x="1584" y="345"/>
                  </a:lnTo>
                  <a:lnTo>
                    <a:pt x="1586" y="345"/>
                  </a:lnTo>
                  <a:lnTo>
                    <a:pt x="1584" y="347"/>
                  </a:lnTo>
                  <a:lnTo>
                    <a:pt x="1586" y="349"/>
                  </a:lnTo>
                  <a:lnTo>
                    <a:pt x="1586" y="349"/>
                  </a:lnTo>
                  <a:lnTo>
                    <a:pt x="1586" y="350"/>
                  </a:lnTo>
                  <a:lnTo>
                    <a:pt x="1584" y="352"/>
                  </a:lnTo>
                  <a:lnTo>
                    <a:pt x="1584" y="353"/>
                  </a:lnTo>
                  <a:lnTo>
                    <a:pt x="1584" y="355"/>
                  </a:lnTo>
                  <a:lnTo>
                    <a:pt x="1586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0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3" y="349"/>
                  </a:lnTo>
                  <a:lnTo>
                    <a:pt x="1583" y="347"/>
                  </a:lnTo>
                  <a:lnTo>
                    <a:pt x="1583" y="345"/>
                  </a:lnTo>
                  <a:lnTo>
                    <a:pt x="1583" y="345"/>
                  </a:lnTo>
                  <a:close/>
                  <a:moveTo>
                    <a:pt x="2131" y="330"/>
                  </a:moveTo>
                  <a:lnTo>
                    <a:pt x="2131" y="330"/>
                  </a:lnTo>
                  <a:lnTo>
                    <a:pt x="2131" y="330"/>
                  </a:lnTo>
                  <a:lnTo>
                    <a:pt x="2131" y="331"/>
                  </a:lnTo>
                  <a:lnTo>
                    <a:pt x="2131" y="331"/>
                  </a:lnTo>
                  <a:lnTo>
                    <a:pt x="2130" y="331"/>
                  </a:lnTo>
                  <a:lnTo>
                    <a:pt x="2130" y="330"/>
                  </a:lnTo>
                  <a:lnTo>
                    <a:pt x="2130" y="330"/>
                  </a:lnTo>
                  <a:lnTo>
                    <a:pt x="2131" y="330"/>
                  </a:lnTo>
                  <a:close/>
                  <a:moveTo>
                    <a:pt x="277" y="323"/>
                  </a:moveTo>
                  <a:lnTo>
                    <a:pt x="277" y="323"/>
                  </a:lnTo>
                  <a:lnTo>
                    <a:pt x="279" y="323"/>
                  </a:lnTo>
                  <a:lnTo>
                    <a:pt x="279" y="325"/>
                  </a:lnTo>
                  <a:lnTo>
                    <a:pt x="280" y="325"/>
                  </a:lnTo>
                  <a:lnTo>
                    <a:pt x="282" y="327"/>
                  </a:lnTo>
                  <a:lnTo>
                    <a:pt x="283" y="327"/>
                  </a:lnTo>
                  <a:lnTo>
                    <a:pt x="283" y="328"/>
                  </a:lnTo>
                  <a:lnTo>
                    <a:pt x="285" y="328"/>
                  </a:lnTo>
                  <a:lnTo>
                    <a:pt x="287" y="330"/>
                  </a:lnTo>
                  <a:lnTo>
                    <a:pt x="288" y="333"/>
                  </a:lnTo>
                  <a:lnTo>
                    <a:pt x="290" y="334"/>
                  </a:lnTo>
                  <a:lnTo>
                    <a:pt x="291" y="334"/>
                  </a:lnTo>
                  <a:lnTo>
                    <a:pt x="291" y="336"/>
                  </a:lnTo>
                  <a:lnTo>
                    <a:pt x="291" y="338"/>
                  </a:lnTo>
                  <a:lnTo>
                    <a:pt x="293" y="338"/>
                  </a:lnTo>
                  <a:lnTo>
                    <a:pt x="293" y="338"/>
                  </a:lnTo>
                  <a:lnTo>
                    <a:pt x="291" y="339"/>
                  </a:lnTo>
                  <a:lnTo>
                    <a:pt x="291" y="339"/>
                  </a:lnTo>
                  <a:lnTo>
                    <a:pt x="290" y="339"/>
                  </a:lnTo>
                  <a:lnTo>
                    <a:pt x="290" y="339"/>
                  </a:lnTo>
                  <a:lnTo>
                    <a:pt x="288" y="339"/>
                  </a:lnTo>
                  <a:lnTo>
                    <a:pt x="288" y="339"/>
                  </a:lnTo>
                  <a:lnTo>
                    <a:pt x="285" y="338"/>
                  </a:lnTo>
                  <a:lnTo>
                    <a:pt x="283" y="338"/>
                  </a:lnTo>
                  <a:lnTo>
                    <a:pt x="282" y="336"/>
                  </a:lnTo>
                  <a:lnTo>
                    <a:pt x="280" y="336"/>
                  </a:lnTo>
                  <a:lnTo>
                    <a:pt x="280" y="336"/>
                  </a:lnTo>
                  <a:lnTo>
                    <a:pt x="279" y="336"/>
                  </a:lnTo>
                  <a:lnTo>
                    <a:pt x="279" y="334"/>
                  </a:lnTo>
                  <a:lnTo>
                    <a:pt x="279" y="334"/>
                  </a:lnTo>
                  <a:lnTo>
                    <a:pt x="277" y="333"/>
                  </a:lnTo>
                  <a:lnTo>
                    <a:pt x="277" y="331"/>
                  </a:lnTo>
                  <a:lnTo>
                    <a:pt x="277" y="331"/>
                  </a:lnTo>
                  <a:lnTo>
                    <a:pt x="277" y="330"/>
                  </a:lnTo>
                  <a:lnTo>
                    <a:pt x="277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28"/>
                  </a:lnTo>
                  <a:lnTo>
                    <a:pt x="276" y="327"/>
                  </a:lnTo>
                  <a:lnTo>
                    <a:pt x="276" y="327"/>
                  </a:lnTo>
                  <a:lnTo>
                    <a:pt x="276" y="325"/>
                  </a:lnTo>
                  <a:lnTo>
                    <a:pt x="276" y="325"/>
                  </a:lnTo>
                  <a:lnTo>
                    <a:pt x="277" y="323"/>
                  </a:lnTo>
                  <a:lnTo>
                    <a:pt x="277" y="323"/>
                  </a:lnTo>
                  <a:close/>
                  <a:moveTo>
                    <a:pt x="2059" y="320"/>
                  </a:moveTo>
                  <a:lnTo>
                    <a:pt x="2060" y="322"/>
                  </a:lnTo>
                  <a:lnTo>
                    <a:pt x="2060" y="322"/>
                  </a:lnTo>
                  <a:lnTo>
                    <a:pt x="2060" y="322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8"/>
                  </a:lnTo>
                  <a:lnTo>
                    <a:pt x="2059" y="330"/>
                  </a:lnTo>
                  <a:lnTo>
                    <a:pt x="2059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28"/>
                  </a:lnTo>
                  <a:lnTo>
                    <a:pt x="2057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3" y="328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5"/>
                  </a:lnTo>
                  <a:lnTo>
                    <a:pt x="2053" y="323"/>
                  </a:lnTo>
                  <a:lnTo>
                    <a:pt x="2053" y="323"/>
                  </a:lnTo>
                  <a:lnTo>
                    <a:pt x="2053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7" y="322"/>
                  </a:lnTo>
                  <a:lnTo>
                    <a:pt x="2057" y="322"/>
                  </a:lnTo>
                  <a:lnTo>
                    <a:pt x="2059" y="322"/>
                  </a:lnTo>
                  <a:lnTo>
                    <a:pt x="2059" y="320"/>
                  </a:lnTo>
                  <a:close/>
                  <a:moveTo>
                    <a:pt x="269" y="319"/>
                  </a:moveTo>
                  <a:lnTo>
                    <a:pt x="271" y="319"/>
                  </a:lnTo>
                  <a:lnTo>
                    <a:pt x="271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2"/>
                  </a:lnTo>
                  <a:lnTo>
                    <a:pt x="272" y="322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69" y="323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9" y="322"/>
                  </a:lnTo>
                  <a:lnTo>
                    <a:pt x="268" y="322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19"/>
                  </a:lnTo>
                  <a:lnTo>
                    <a:pt x="268" y="319"/>
                  </a:lnTo>
                  <a:lnTo>
                    <a:pt x="269" y="319"/>
                  </a:lnTo>
                  <a:lnTo>
                    <a:pt x="269" y="319"/>
                  </a:lnTo>
                  <a:close/>
                  <a:moveTo>
                    <a:pt x="1728" y="308"/>
                  </a:moveTo>
                  <a:lnTo>
                    <a:pt x="1728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11"/>
                  </a:lnTo>
                  <a:lnTo>
                    <a:pt x="1731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8" y="311"/>
                  </a:lnTo>
                  <a:lnTo>
                    <a:pt x="1726" y="311"/>
                  </a:lnTo>
                  <a:lnTo>
                    <a:pt x="1726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6" y="308"/>
                  </a:lnTo>
                  <a:lnTo>
                    <a:pt x="1726" y="308"/>
                  </a:lnTo>
                  <a:lnTo>
                    <a:pt x="1728" y="308"/>
                  </a:lnTo>
                  <a:close/>
                  <a:moveTo>
                    <a:pt x="3018" y="308"/>
                  </a:moveTo>
                  <a:lnTo>
                    <a:pt x="3019" y="308"/>
                  </a:lnTo>
                  <a:lnTo>
                    <a:pt x="3021" y="308"/>
                  </a:lnTo>
                  <a:lnTo>
                    <a:pt x="3022" y="311"/>
                  </a:lnTo>
                  <a:lnTo>
                    <a:pt x="3024" y="312"/>
                  </a:lnTo>
                  <a:lnTo>
                    <a:pt x="3024" y="314"/>
                  </a:lnTo>
                  <a:lnTo>
                    <a:pt x="3026" y="314"/>
                  </a:lnTo>
                  <a:lnTo>
                    <a:pt x="3027" y="314"/>
                  </a:lnTo>
                  <a:lnTo>
                    <a:pt x="3027" y="315"/>
                  </a:lnTo>
                  <a:lnTo>
                    <a:pt x="3029" y="315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30" y="319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27" y="319"/>
                  </a:lnTo>
                  <a:lnTo>
                    <a:pt x="3027" y="319"/>
                  </a:lnTo>
                  <a:lnTo>
                    <a:pt x="3026" y="317"/>
                  </a:lnTo>
                  <a:lnTo>
                    <a:pt x="3024" y="315"/>
                  </a:lnTo>
                  <a:lnTo>
                    <a:pt x="3022" y="314"/>
                  </a:lnTo>
                  <a:lnTo>
                    <a:pt x="3021" y="314"/>
                  </a:lnTo>
                  <a:lnTo>
                    <a:pt x="3019" y="312"/>
                  </a:lnTo>
                  <a:lnTo>
                    <a:pt x="3018" y="311"/>
                  </a:lnTo>
                  <a:lnTo>
                    <a:pt x="3018" y="311"/>
                  </a:lnTo>
                  <a:lnTo>
                    <a:pt x="3018" y="309"/>
                  </a:lnTo>
                  <a:lnTo>
                    <a:pt x="3016" y="308"/>
                  </a:lnTo>
                  <a:lnTo>
                    <a:pt x="3018" y="308"/>
                  </a:lnTo>
                  <a:close/>
                  <a:moveTo>
                    <a:pt x="233" y="270"/>
                  </a:moveTo>
                  <a:lnTo>
                    <a:pt x="233" y="271"/>
                  </a:lnTo>
                  <a:lnTo>
                    <a:pt x="233" y="271"/>
                  </a:lnTo>
                  <a:lnTo>
                    <a:pt x="233" y="271"/>
                  </a:lnTo>
                  <a:lnTo>
                    <a:pt x="231" y="271"/>
                  </a:lnTo>
                  <a:lnTo>
                    <a:pt x="231" y="273"/>
                  </a:lnTo>
                  <a:lnTo>
                    <a:pt x="231" y="275"/>
                  </a:lnTo>
                  <a:lnTo>
                    <a:pt x="230" y="275"/>
                  </a:lnTo>
                  <a:lnTo>
                    <a:pt x="228" y="276"/>
                  </a:lnTo>
                  <a:lnTo>
                    <a:pt x="228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5"/>
                  </a:lnTo>
                  <a:lnTo>
                    <a:pt x="225" y="275"/>
                  </a:lnTo>
                  <a:lnTo>
                    <a:pt x="225" y="275"/>
                  </a:lnTo>
                  <a:lnTo>
                    <a:pt x="227" y="275"/>
                  </a:lnTo>
                  <a:lnTo>
                    <a:pt x="228" y="273"/>
                  </a:lnTo>
                  <a:lnTo>
                    <a:pt x="228" y="273"/>
                  </a:lnTo>
                  <a:lnTo>
                    <a:pt x="230" y="273"/>
                  </a:lnTo>
                  <a:lnTo>
                    <a:pt x="231" y="271"/>
                  </a:lnTo>
                  <a:lnTo>
                    <a:pt x="233" y="270"/>
                  </a:lnTo>
                  <a:lnTo>
                    <a:pt x="233" y="270"/>
                  </a:lnTo>
                  <a:close/>
                  <a:moveTo>
                    <a:pt x="482" y="229"/>
                  </a:moveTo>
                  <a:lnTo>
                    <a:pt x="484" y="230"/>
                  </a:lnTo>
                  <a:lnTo>
                    <a:pt x="484" y="230"/>
                  </a:lnTo>
                  <a:lnTo>
                    <a:pt x="484" y="230"/>
                  </a:lnTo>
                  <a:lnTo>
                    <a:pt x="482" y="230"/>
                  </a:lnTo>
                  <a:lnTo>
                    <a:pt x="481" y="230"/>
                  </a:lnTo>
                  <a:lnTo>
                    <a:pt x="481" y="229"/>
                  </a:lnTo>
                  <a:lnTo>
                    <a:pt x="482" y="229"/>
                  </a:lnTo>
                  <a:close/>
                  <a:moveTo>
                    <a:pt x="3000" y="226"/>
                  </a:moveTo>
                  <a:lnTo>
                    <a:pt x="3000" y="226"/>
                  </a:lnTo>
                  <a:lnTo>
                    <a:pt x="3000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3" y="227"/>
                  </a:lnTo>
                  <a:lnTo>
                    <a:pt x="3003" y="229"/>
                  </a:lnTo>
                  <a:lnTo>
                    <a:pt x="3003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3" y="229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0" y="229"/>
                  </a:lnTo>
                  <a:lnTo>
                    <a:pt x="3000" y="229"/>
                  </a:lnTo>
                  <a:lnTo>
                    <a:pt x="3000" y="227"/>
                  </a:lnTo>
                  <a:lnTo>
                    <a:pt x="3000" y="226"/>
                  </a:lnTo>
                  <a:lnTo>
                    <a:pt x="3000" y="226"/>
                  </a:lnTo>
                  <a:close/>
                  <a:moveTo>
                    <a:pt x="30" y="202"/>
                  </a:moveTo>
                  <a:lnTo>
                    <a:pt x="31" y="202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1" y="205"/>
                  </a:lnTo>
                  <a:lnTo>
                    <a:pt x="31" y="205"/>
                  </a:lnTo>
                  <a:lnTo>
                    <a:pt x="30" y="205"/>
                  </a:lnTo>
                  <a:lnTo>
                    <a:pt x="28" y="205"/>
                  </a:lnTo>
                  <a:lnTo>
                    <a:pt x="28" y="205"/>
                  </a:lnTo>
                  <a:lnTo>
                    <a:pt x="26" y="205"/>
                  </a:lnTo>
                  <a:lnTo>
                    <a:pt x="25" y="205"/>
                  </a:lnTo>
                  <a:lnTo>
                    <a:pt x="23" y="204"/>
                  </a:lnTo>
                  <a:lnTo>
                    <a:pt x="23" y="204"/>
                  </a:lnTo>
                  <a:lnTo>
                    <a:pt x="25" y="204"/>
                  </a:lnTo>
                  <a:lnTo>
                    <a:pt x="28" y="204"/>
                  </a:lnTo>
                  <a:lnTo>
                    <a:pt x="30" y="202"/>
                  </a:lnTo>
                  <a:close/>
                  <a:moveTo>
                    <a:pt x="0" y="180"/>
                  </a:moveTo>
                  <a:lnTo>
                    <a:pt x="0" y="180"/>
                  </a:lnTo>
                  <a:lnTo>
                    <a:pt x="0" y="180"/>
                  </a:lnTo>
                  <a:lnTo>
                    <a:pt x="0" y="180"/>
                  </a:lnTo>
                  <a:close/>
                  <a:moveTo>
                    <a:pt x="1993" y="147"/>
                  </a:moveTo>
                  <a:lnTo>
                    <a:pt x="1994" y="148"/>
                  </a:lnTo>
                  <a:lnTo>
                    <a:pt x="1994" y="150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3" y="152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3" y="160"/>
                  </a:lnTo>
                  <a:lnTo>
                    <a:pt x="1993" y="160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3" y="163"/>
                  </a:lnTo>
                  <a:lnTo>
                    <a:pt x="1991" y="161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0" y="163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6"/>
                  </a:lnTo>
                  <a:lnTo>
                    <a:pt x="1990" y="166"/>
                  </a:lnTo>
                  <a:lnTo>
                    <a:pt x="1988" y="166"/>
                  </a:lnTo>
                  <a:lnTo>
                    <a:pt x="1986" y="167"/>
                  </a:lnTo>
                  <a:lnTo>
                    <a:pt x="1986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3" y="169"/>
                  </a:lnTo>
                  <a:lnTo>
                    <a:pt x="1983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7"/>
                  </a:lnTo>
                  <a:lnTo>
                    <a:pt x="1985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0" y="167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71"/>
                  </a:lnTo>
                  <a:lnTo>
                    <a:pt x="1979" y="171"/>
                  </a:lnTo>
                  <a:lnTo>
                    <a:pt x="1979" y="171"/>
                  </a:lnTo>
                  <a:lnTo>
                    <a:pt x="1979" y="172"/>
                  </a:lnTo>
                  <a:lnTo>
                    <a:pt x="1979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4" y="174"/>
                  </a:lnTo>
                  <a:lnTo>
                    <a:pt x="1972" y="175"/>
                  </a:lnTo>
                  <a:lnTo>
                    <a:pt x="1972" y="175"/>
                  </a:lnTo>
                  <a:lnTo>
                    <a:pt x="1972" y="177"/>
                  </a:lnTo>
                  <a:lnTo>
                    <a:pt x="1972" y="178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69" y="182"/>
                  </a:lnTo>
                  <a:lnTo>
                    <a:pt x="1969" y="182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9" y="182"/>
                  </a:lnTo>
                  <a:lnTo>
                    <a:pt x="1969" y="180"/>
                  </a:lnTo>
                  <a:lnTo>
                    <a:pt x="1971" y="178"/>
                  </a:lnTo>
                  <a:lnTo>
                    <a:pt x="1971" y="177"/>
                  </a:lnTo>
                  <a:lnTo>
                    <a:pt x="1971" y="175"/>
                  </a:lnTo>
                  <a:lnTo>
                    <a:pt x="1972" y="174"/>
                  </a:lnTo>
                  <a:lnTo>
                    <a:pt x="1974" y="172"/>
                  </a:lnTo>
                  <a:lnTo>
                    <a:pt x="1975" y="171"/>
                  </a:lnTo>
                  <a:lnTo>
                    <a:pt x="1975" y="171"/>
                  </a:lnTo>
                  <a:lnTo>
                    <a:pt x="1977" y="171"/>
                  </a:lnTo>
                  <a:lnTo>
                    <a:pt x="1977" y="171"/>
                  </a:lnTo>
                  <a:lnTo>
                    <a:pt x="1977" y="169"/>
                  </a:lnTo>
                  <a:lnTo>
                    <a:pt x="1975" y="169"/>
                  </a:lnTo>
                  <a:lnTo>
                    <a:pt x="1975" y="167"/>
                  </a:lnTo>
                  <a:lnTo>
                    <a:pt x="1977" y="169"/>
                  </a:lnTo>
                  <a:lnTo>
                    <a:pt x="1977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7"/>
                  </a:lnTo>
                  <a:lnTo>
                    <a:pt x="1979" y="167"/>
                  </a:lnTo>
                  <a:lnTo>
                    <a:pt x="1980" y="167"/>
                  </a:lnTo>
                  <a:lnTo>
                    <a:pt x="1980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5" y="166"/>
                  </a:lnTo>
                  <a:lnTo>
                    <a:pt x="1985" y="167"/>
                  </a:lnTo>
                  <a:lnTo>
                    <a:pt x="1986" y="167"/>
                  </a:lnTo>
                  <a:lnTo>
                    <a:pt x="1988" y="166"/>
                  </a:lnTo>
                  <a:lnTo>
                    <a:pt x="1988" y="166"/>
                  </a:lnTo>
                  <a:lnTo>
                    <a:pt x="1988" y="164"/>
                  </a:lnTo>
                  <a:lnTo>
                    <a:pt x="1988" y="164"/>
                  </a:lnTo>
                  <a:lnTo>
                    <a:pt x="1988" y="163"/>
                  </a:lnTo>
                  <a:lnTo>
                    <a:pt x="1990" y="163"/>
                  </a:lnTo>
                  <a:lnTo>
                    <a:pt x="1990" y="163"/>
                  </a:lnTo>
                  <a:lnTo>
                    <a:pt x="1990" y="161"/>
                  </a:lnTo>
                  <a:lnTo>
                    <a:pt x="1991" y="160"/>
                  </a:lnTo>
                  <a:lnTo>
                    <a:pt x="1991" y="160"/>
                  </a:lnTo>
                  <a:lnTo>
                    <a:pt x="1991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6"/>
                  </a:lnTo>
                  <a:lnTo>
                    <a:pt x="1993" y="156"/>
                  </a:lnTo>
                  <a:lnTo>
                    <a:pt x="1993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1" y="153"/>
                  </a:lnTo>
                  <a:lnTo>
                    <a:pt x="1991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2"/>
                  </a:lnTo>
                  <a:lnTo>
                    <a:pt x="1991" y="152"/>
                  </a:lnTo>
                  <a:lnTo>
                    <a:pt x="1991" y="153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0"/>
                  </a:lnTo>
                  <a:lnTo>
                    <a:pt x="1993" y="150"/>
                  </a:lnTo>
                  <a:lnTo>
                    <a:pt x="1993" y="148"/>
                  </a:lnTo>
                  <a:lnTo>
                    <a:pt x="1993" y="148"/>
                  </a:lnTo>
                  <a:lnTo>
                    <a:pt x="1993" y="147"/>
                  </a:lnTo>
                  <a:close/>
                  <a:moveTo>
                    <a:pt x="108" y="125"/>
                  </a:moveTo>
                  <a:lnTo>
                    <a:pt x="108" y="125"/>
                  </a:lnTo>
                  <a:lnTo>
                    <a:pt x="110" y="126"/>
                  </a:lnTo>
                  <a:lnTo>
                    <a:pt x="110" y="126"/>
                  </a:lnTo>
                  <a:lnTo>
                    <a:pt x="108" y="128"/>
                  </a:lnTo>
                  <a:lnTo>
                    <a:pt x="108" y="131"/>
                  </a:lnTo>
                  <a:lnTo>
                    <a:pt x="107" y="136"/>
                  </a:lnTo>
                  <a:lnTo>
                    <a:pt x="105" y="141"/>
                  </a:lnTo>
                  <a:lnTo>
                    <a:pt x="105" y="144"/>
                  </a:lnTo>
                  <a:lnTo>
                    <a:pt x="105" y="148"/>
                  </a:lnTo>
                  <a:lnTo>
                    <a:pt x="105" y="148"/>
                  </a:lnTo>
                  <a:lnTo>
                    <a:pt x="104" y="145"/>
                  </a:lnTo>
                  <a:lnTo>
                    <a:pt x="105" y="145"/>
                  </a:lnTo>
                  <a:lnTo>
                    <a:pt x="105" y="144"/>
                  </a:lnTo>
                  <a:lnTo>
                    <a:pt x="105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5" y="139"/>
                  </a:lnTo>
                  <a:lnTo>
                    <a:pt x="105" y="139"/>
                  </a:lnTo>
                  <a:lnTo>
                    <a:pt x="105" y="137"/>
                  </a:lnTo>
                  <a:lnTo>
                    <a:pt x="105" y="136"/>
                  </a:lnTo>
                  <a:lnTo>
                    <a:pt x="105" y="134"/>
                  </a:lnTo>
                  <a:lnTo>
                    <a:pt x="107" y="133"/>
                  </a:lnTo>
                  <a:lnTo>
                    <a:pt x="107" y="133"/>
                  </a:lnTo>
                  <a:lnTo>
                    <a:pt x="105" y="133"/>
                  </a:lnTo>
                  <a:lnTo>
                    <a:pt x="105" y="133"/>
                  </a:lnTo>
                  <a:lnTo>
                    <a:pt x="105" y="130"/>
                  </a:lnTo>
                  <a:lnTo>
                    <a:pt x="105" y="130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8" y="126"/>
                  </a:lnTo>
                  <a:lnTo>
                    <a:pt x="108" y="126"/>
                  </a:lnTo>
                  <a:lnTo>
                    <a:pt x="108" y="125"/>
                  </a:lnTo>
                  <a:lnTo>
                    <a:pt x="108" y="125"/>
                  </a:lnTo>
                  <a:close/>
                  <a:moveTo>
                    <a:pt x="80" y="100"/>
                  </a:moveTo>
                  <a:lnTo>
                    <a:pt x="80" y="101"/>
                  </a:lnTo>
                  <a:lnTo>
                    <a:pt x="82" y="101"/>
                  </a:lnTo>
                  <a:lnTo>
                    <a:pt x="83" y="103"/>
                  </a:lnTo>
                  <a:lnTo>
                    <a:pt x="83" y="103"/>
                  </a:lnTo>
                  <a:lnTo>
                    <a:pt x="83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5" y="108"/>
                  </a:lnTo>
                  <a:lnTo>
                    <a:pt x="85" y="108"/>
                  </a:lnTo>
                  <a:lnTo>
                    <a:pt x="83" y="108"/>
                  </a:lnTo>
                  <a:lnTo>
                    <a:pt x="83" y="108"/>
                  </a:lnTo>
                  <a:lnTo>
                    <a:pt x="83" y="106"/>
                  </a:lnTo>
                  <a:lnTo>
                    <a:pt x="83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3"/>
                  </a:lnTo>
                  <a:lnTo>
                    <a:pt x="82" y="101"/>
                  </a:lnTo>
                  <a:lnTo>
                    <a:pt x="80" y="101"/>
                  </a:lnTo>
                  <a:lnTo>
                    <a:pt x="80" y="100"/>
                  </a:lnTo>
                  <a:close/>
                  <a:moveTo>
                    <a:pt x="350" y="98"/>
                  </a:moveTo>
                  <a:lnTo>
                    <a:pt x="350" y="98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3" y="101"/>
                  </a:lnTo>
                  <a:lnTo>
                    <a:pt x="353" y="101"/>
                  </a:lnTo>
                  <a:lnTo>
                    <a:pt x="353" y="103"/>
                  </a:lnTo>
                  <a:lnTo>
                    <a:pt x="351" y="104"/>
                  </a:lnTo>
                  <a:lnTo>
                    <a:pt x="351" y="106"/>
                  </a:lnTo>
                  <a:lnTo>
                    <a:pt x="351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48" y="104"/>
                  </a:lnTo>
                  <a:lnTo>
                    <a:pt x="348" y="104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5" y="101"/>
                  </a:lnTo>
                  <a:lnTo>
                    <a:pt x="346" y="101"/>
                  </a:lnTo>
                  <a:lnTo>
                    <a:pt x="346" y="101"/>
                  </a:lnTo>
                  <a:lnTo>
                    <a:pt x="348" y="100"/>
                  </a:lnTo>
                  <a:lnTo>
                    <a:pt x="348" y="100"/>
                  </a:lnTo>
                  <a:lnTo>
                    <a:pt x="350" y="98"/>
                  </a:lnTo>
                  <a:close/>
                  <a:moveTo>
                    <a:pt x="2827" y="67"/>
                  </a:moveTo>
                  <a:lnTo>
                    <a:pt x="2828" y="67"/>
                  </a:lnTo>
                  <a:lnTo>
                    <a:pt x="2828" y="68"/>
                  </a:lnTo>
                  <a:lnTo>
                    <a:pt x="2830" y="68"/>
                  </a:lnTo>
                  <a:lnTo>
                    <a:pt x="2830" y="68"/>
                  </a:lnTo>
                  <a:lnTo>
                    <a:pt x="2828" y="68"/>
                  </a:lnTo>
                  <a:lnTo>
                    <a:pt x="2828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3" y="70"/>
                  </a:lnTo>
                  <a:lnTo>
                    <a:pt x="2833" y="70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3"/>
                  </a:lnTo>
                  <a:lnTo>
                    <a:pt x="2828" y="71"/>
                  </a:lnTo>
                  <a:lnTo>
                    <a:pt x="2828" y="73"/>
                  </a:lnTo>
                  <a:lnTo>
                    <a:pt x="2828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5" y="73"/>
                  </a:lnTo>
                  <a:lnTo>
                    <a:pt x="2825" y="73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1"/>
                  </a:lnTo>
                  <a:lnTo>
                    <a:pt x="2827" y="71"/>
                  </a:lnTo>
                  <a:lnTo>
                    <a:pt x="2828" y="71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7" y="68"/>
                  </a:lnTo>
                  <a:lnTo>
                    <a:pt x="2827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4" y="68"/>
                  </a:lnTo>
                  <a:lnTo>
                    <a:pt x="2824" y="68"/>
                  </a:lnTo>
                  <a:lnTo>
                    <a:pt x="2825" y="68"/>
                  </a:lnTo>
                  <a:lnTo>
                    <a:pt x="2825" y="67"/>
                  </a:lnTo>
                  <a:lnTo>
                    <a:pt x="2827" y="67"/>
                  </a:lnTo>
                  <a:close/>
                  <a:moveTo>
                    <a:pt x="337" y="62"/>
                  </a:moveTo>
                  <a:lnTo>
                    <a:pt x="337" y="63"/>
                  </a:lnTo>
                  <a:lnTo>
                    <a:pt x="339" y="65"/>
                  </a:lnTo>
                  <a:lnTo>
                    <a:pt x="339" y="67"/>
                  </a:lnTo>
                  <a:lnTo>
                    <a:pt x="339" y="67"/>
                  </a:lnTo>
                  <a:lnTo>
                    <a:pt x="337" y="67"/>
                  </a:lnTo>
                  <a:lnTo>
                    <a:pt x="337" y="65"/>
                  </a:lnTo>
                  <a:lnTo>
                    <a:pt x="337" y="65"/>
                  </a:lnTo>
                  <a:lnTo>
                    <a:pt x="337" y="62"/>
                  </a:lnTo>
                  <a:close/>
                  <a:moveTo>
                    <a:pt x="53" y="60"/>
                  </a:moveTo>
                  <a:lnTo>
                    <a:pt x="55" y="60"/>
                  </a:lnTo>
                  <a:lnTo>
                    <a:pt x="55" y="60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9" y="62"/>
                  </a:lnTo>
                  <a:lnTo>
                    <a:pt x="59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3"/>
                  </a:lnTo>
                  <a:lnTo>
                    <a:pt x="56" y="63"/>
                  </a:lnTo>
                  <a:lnTo>
                    <a:pt x="55" y="63"/>
                  </a:lnTo>
                  <a:lnTo>
                    <a:pt x="55" y="62"/>
                  </a:lnTo>
                  <a:lnTo>
                    <a:pt x="55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close/>
                  <a:moveTo>
                    <a:pt x="3197" y="59"/>
                  </a:moveTo>
                  <a:lnTo>
                    <a:pt x="3197" y="59"/>
                  </a:lnTo>
                  <a:lnTo>
                    <a:pt x="3197" y="59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2"/>
                  </a:lnTo>
                  <a:lnTo>
                    <a:pt x="3197" y="62"/>
                  </a:lnTo>
                  <a:lnTo>
                    <a:pt x="3197" y="63"/>
                  </a:lnTo>
                  <a:lnTo>
                    <a:pt x="3196" y="63"/>
                  </a:lnTo>
                  <a:lnTo>
                    <a:pt x="3196" y="63"/>
                  </a:lnTo>
                  <a:lnTo>
                    <a:pt x="3197" y="63"/>
                  </a:lnTo>
                  <a:lnTo>
                    <a:pt x="3197" y="63"/>
                  </a:lnTo>
                  <a:lnTo>
                    <a:pt x="3197" y="65"/>
                  </a:lnTo>
                  <a:lnTo>
                    <a:pt x="3197" y="65"/>
                  </a:lnTo>
                  <a:lnTo>
                    <a:pt x="3196" y="65"/>
                  </a:lnTo>
                  <a:lnTo>
                    <a:pt x="3197" y="67"/>
                  </a:lnTo>
                  <a:lnTo>
                    <a:pt x="3199" y="67"/>
                  </a:lnTo>
                  <a:lnTo>
                    <a:pt x="3199" y="67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1" y="68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2" y="67"/>
                  </a:lnTo>
                  <a:lnTo>
                    <a:pt x="3202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8"/>
                  </a:lnTo>
                  <a:lnTo>
                    <a:pt x="3205" y="68"/>
                  </a:lnTo>
                  <a:lnTo>
                    <a:pt x="3205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2" y="68"/>
                  </a:lnTo>
                  <a:lnTo>
                    <a:pt x="3202" y="68"/>
                  </a:lnTo>
                  <a:lnTo>
                    <a:pt x="3202" y="70"/>
                  </a:lnTo>
                  <a:lnTo>
                    <a:pt x="3202" y="71"/>
                  </a:lnTo>
                  <a:lnTo>
                    <a:pt x="3202" y="71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1" y="73"/>
                  </a:lnTo>
                  <a:lnTo>
                    <a:pt x="3201" y="71"/>
                  </a:lnTo>
                  <a:lnTo>
                    <a:pt x="3201" y="71"/>
                  </a:lnTo>
                  <a:lnTo>
                    <a:pt x="3199" y="71"/>
                  </a:lnTo>
                  <a:lnTo>
                    <a:pt x="3199" y="71"/>
                  </a:lnTo>
                  <a:lnTo>
                    <a:pt x="3196" y="68"/>
                  </a:lnTo>
                  <a:lnTo>
                    <a:pt x="3196" y="68"/>
                  </a:lnTo>
                  <a:lnTo>
                    <a:pt x="3196" y="67"/>
                  </a:lnTo>
                  <a:lnTo>
                    <a:pt x="3194" y="65"/>
                  </a:lnTo>
                  <a:lnTo>
                    <a:pt x="3194" y="65"/>
                  </a:lnTo>
                  <a:lnTo>
                    <a:pt x="3194" y="63"/>
                  </a:lnTo>
                  <a:lnTo>
                    <a:pt x="3194" y="63"/>
                  </a:lnTo>
                  <a:lnTo>
                    <a:pt x="3196" y="62"/>
                  </a:lnTo>
                  <a:lnTo>
                    <a:pt x="3196" y="60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7" y="59"/>
                  </a:lnTo>
                  <a:close/>
                  <a:moveTo>
                    <a:pt x="3156" y="56"/>
                  </a:moveTo>
                  <a:lnTo>
                    <a:pt x="3158" y="56"/>
                  </a:lnTo>
                  <a:lnTo>
                    <a:pt x="3158" y="56"/>
                  </a:lnTo>
                  <a:lnTo>
                    <a:pt x="3158" y="57"/>
                  </a:lnTo>
                  <a:lnTo>
                    <a:pt x="3156" y="57"/>
                  </a:lnTo>
                  <a:lnTo>
                    <a:pt x="3156" y="57"/>
                  </a:lnTo>
                  <a:lnTo>
                    <a:pt x="3156" y="59"/>
                  </a:lnTo>
                  <a:lnTo>
                    <a:pt x="3156" y="59"/>
                  </a:lnTo>
                  <a:lnTo>
                    <a:pt x="3155" y="57"/>
                  </a:lnTo>
                  <a:lnTo>
                    <a:pt x="3155" y="57"/>
                  </a:lnTo>
                  <a:lnTo>
                    <a:pt x="3155" y="56"/>
                  </a:lnTo>
                  <a:lnTo>
                    <a:pt x="3155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close/>
                  <a:moveTo>
                    <a:pt x="3167" y="54"/>
                  </a:moveTo>
                  <a:lnTo>
                    <a:pt x="3167" y="54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7" y="57"/>
                  </a:lnTo>
                  <a:lnTo>
                    <a:pt x="3167" y="57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4" y="56"/>
                  </a:lnTo>
                  <a:lnTo>
                    <a:pt x="3164" y="54"/>
                  </a:lnTo>
                  <a:lnTo>
                    <a:pt x="3166" y="54"/>
                  </a:lnTo>
                  <a:lnTo>
                    <a:pt x="3167" y="54"/>
                  </a:lnTo>
                  <a:close/>
                  <a:moveTo>
                    <a:pt x="3197" y="54"/>
                  </a:moveTo>
                  <a:lnTo>
                    <a:pt x="3197" y="54"/>
                  </a:lnTo>
                  <a:lnTo>
                    <a:pt x="3197" y="54"/>
                  </a:lnTo>
                  <a:lnTo>
                    <a:pt x="3199" y="54"/>
                  </a:lnTo>
                  <a:lnTo>
                    <a:pt x="3199" y="56"/>
                  </a:lnTo>
                  <a:lnTo>
                    <a:pt x="3199" y="56"/>
                  </a:lnTo>
                  <a:lnTo>
                    <a:pt x="3197" y="56"/>
                  </a:lnTo>
                  <a:lnTo>
                    <a:pt x="3196" y="56"/>
                  </a:lnTo>
                  <a:lnTo>
                    <a:pt x="3196" y="56"/>
                  </a:lnTo>
                  <a:lnTo>
                    <a:pt x="3194" y="56"/>
                  </a:lnTo>
                  <a:lnTo>
                    <a:pt x="3194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7" y="54"/>
                  </a:lnTo>
                  <a:close/>
                  <a:moveTo>
                    <a:pt x="3199" y="52"/>
                  </a:moveTo>
                  <a:lnTo>
                    <a:pt x="3199" y="52"/>
                  </a:lnTo>
                  <a:lnTo>
                    <a:pt x="3199" y="52"/>
                  </a:lnTo>
                  <a:lnTo>
                    <a:pt x="3199" y="52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2" y="54"/>
                  </a:lnTo>
                  <a:lnTo>
                    <a:pt x="3202" y="54"/>
                  </a:lnTo>
                  <a:lnTo>
                    <a:pt x="3202" y="56"/>
                  </a:lnTo>
                  <a:lnTo>
                    <a:pt x="3201" y="56"/>
                  </a:lnTo>
                  <a:lnTo>
                    <a:pt x="3199" y="54"/>
                  </a:lnTo>
                  <a:lnTo>
                    <a:pt x="3199" y="54"/>
                  </a:lnTo>
                  <a:lnTo>
                    <a:pt x="3199" y="52"/>
                  </a:lnTo>
                  <a:close/>
                  <a:moveTo>
                    <a:pt x="3169" y="52"/>
                  </a:moveTo>
                  <a:lnTo>
                    <a:pt x="3169" y="52"/>
                  </a:lnTo>
                  <a:lnTo>
                    <a:pt x="3169" y="52"/>
                  </a:lnTo>
                  <a:lnTo>
                    <a:pt x="3169" y="52"/>
                  </a:lnTo>
                  <a:lnTo>
                    <a:pt x="3169" y="54"/>
                  </a:lnTo>
                  <a:lnTo>
                    <a:pt x="3169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7" y="56"/>
                  </a:lnTo>
                  <a:lnTo>
                    <a:pt x="3167" y="54"/>
                  </a:lnTo>
                  <a:lnTo>
                    <a:pt x="3167" y="52"/>
                  </a:lnTo>
                  <a:lnTo>
                    <a:pt x="3169" y="52"/>
                  </a:lnTo>
                  <a:lnTo>
                    <a:pt x="3169" y="52"/>
                  </a:lnTo>
                  <a:close/>
                  <a:moveTo>
                    <a:pt x="3201" y="51"/>
                  </a:moveTo>
                  <a:lnTo>
                    <a:pt x="3201" y="51"/>
                  </a:lnTo>
                  <a:lnTo>
                    <a:pt x="3201" y="51"/>
                  </a:lnTo>
                  <a:lnTo>
                    <a:pt x="3201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4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199" y="52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201" y="51"/>
                  </a:lnTo>
                  <a:close/>
                  <a:moveTo>
                    <a:pt x="3177" y="49"/>
                  </a:moveTo>
                  <a:lnTo>
                    <a:pt x="3177" y="49"/>
                  </a:lnTo>
                  <a:lnTo>
                    <a:pt x="3177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7" y="49"/>
                  </a:lnTo>
                  <a:close/>
                  <a:moveTo>
                    <a:pt x="209" y="49"/>
                  </a:moveTo>
                  <a:lnTo>
                    <a:pt x="211" y="49"/>
                  </a:lnTo>
                  <a:lnTo>
                    <a:pt x="211" y="51"/>
                  </a:lnTo>
                  <a:lnTo>
                    <a:pt x="209" y="51"/>
                  </a:lnTo>
                  <a:lnTo>
                    <a:pt x="209" y="51"/>
                  </a:lnTo>
                  <a:lnTo>
                    <a:pt x="208" y="51"/>
                  </a:lnTo>
                  <a:lnTo>
                    <a:pt x="208" y="51"/>
                  </a:lnTo>
                  <a:lnTo>
                    <a:pt x="209" y="49"/>
                  </a:lnTo>
                  <a:lnTo>
                    <a:pt x="209" y="49"/>
                  </a:lnTo>
                  <a:close/>
                  <a:moveTo>
                    <a:pt x="3174" y="49"/>
                  </a:moveTo>
                  <a:lnTo>
                    <a:pt x="3174" y="49"/>
                  </a:lnTo>
                  <a:lnTo>
                    <a:pt x="3174" y="49"/>
                  </a:lnTo>
                  <a:lnTo>
                    <a:pt x="3175" y="51"/>
                  </a:lnTo>
                  <a:lnTo>
                    <a:pt x="3175" y="52"/>
                  </a:lnTo>
                  <a:lnTo>
                    <a:pt x="3175" y="52"/>
                  </a:lnTo>
                  <a:lnTo>
                    <a:pt x="3174" y="52"/>
                  </a:lnTo>
                  <a:lnTo>
                    <a:pt x="3174" y="51"/>
                  </a:lnTo>
                  <a:lnTo>
                    <a:pt x="3174" y="51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1" y="52"/>
                  </a:lnTo>
                  <a:lnTo>
                    <a:pt x="3171" y="51"/>
                  </a:lnTo>
                  <a:lnTo>
                    <a:pt x="3171" y="51"/>
                  </a:lnTo>
                  <a:lnTo>
                    <a:pt x="3172" y="51"/>
                  </a:lnTo>
                  <a:lnTo>
                    <a:pt x="3172" y="51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close/>
                  <a:moveTo>
                    <a:pt x="3175" y="46"/>
                  </a:moveTo>
                  <a:lnTo>
                    <a:pt x="3177" y="46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5" y="48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4" y="49"/>
                  </a:lnTo>
                  <a:lnTo>
                    <a:pt x="3174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4" y="46"/>
                  </a:lnTo>
                  <a:lnTo>
                    <a:pt x="3174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close/>
                  <a:moveTo>
                    <a:pt x="3177" y="43"/>
                  </a:moveTo>
                  <a:lnTo>
                    <a:pt x="3177" y="43"/>
                  </a:lnTo>
                  <a:lnTo>
                    <a:pt x="3177" y="43"/>
                  </a:lnTo>
                  <a:lnTo>
                    <a:pt x="3177" y="45"/>
                  </a:lnTo>
                  <a:lnTo>
                    <a:pt x="3177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7" y="43"/>
                  </a:lnTo>
                  <a:close/>
                  <a:moveTo>
                    <a:pt x="2694" y="41"/>
                  </a:moveTo>
                  <a:lnTo>
                    <a:pt x="2696" y="43"/>
                  </a:lnTo>
                  <a:lnTo>
                    <a:pt x="2696" y="43"/>
                  </a:lnTo>
                  <a:lnTo>
                    <a:pt x="2698" y="43"/>
                  </a:lnTo>
                  <a:lnTo>
                    <a:pt x="2698" y="43"/>
                  </a:lnTo>
                  <a:lnTo>
                    <a:pt x="2696" y="45"/>
                  </a:lnTo>
                  <a:lnTo>
                    <a:pt x="2696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3"/>
                  </a:lnTo>
                  <a:lnTo>
                    <a:pt x="2694" y="41"/>
                  </a:lnTo>
                  <a:close/>
                  <a:moveTo>
                    <a:pt x="2693" y="41"/>
                  </a:moveTo>
                  <a:lnTo>
                    <a:pt x="2693" y="41"/>
                  </a:lnTo>
                  <a:lnTo>
                    <a:pt x="2693" y="41"/>
                  </a:lnTo>
                  <a:lnTo>
                    <a:pt x="2693" y="41"/>
                  </a:lnTo>
                  <a:lnTo>
                    <a:pt x="2693" y="43"/>
                  </a:lnTo>
                  <a:lnTo>
                    <a:pt x="2693" y="43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3"/>
                  </a:lnTo>
                  <a:lnTo>
                    <a:pt x="2691" y="43"/>
                  </a:lnTo>
                  <a:lnTo>
                    <a:pt x="2691" y="41"/>
                  </a:lnTo>
                  <a:lnTo>
                    <a:pt x="2691" y="41"/>
                  </a:lnTo>
                  <a:lnTo>
                    <a:pt x="2693" y="41"/>
                  </a:lnTo>
                  <a:close/>
                  <a:moveTo>
                    <a:pt x="2195" y="40"/>
                  </a:moveTo>
                  <a:lnTo>
                    <a:pt x="2196" y="40"/>
                  </a:lnTo>
                  <a:lnTo>
                    <a:pt x="2196" y="40"/>
                  </a:lnTo>
                  <a:lnTo>
                    <a:pt x="2198" y="41"/>
                  </a:lnTo>
                  <a:lnTo>
                    <a:pt x="2198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201" y="43"/>
                  </a:lnTo>
                  <a:lnTo>
                    <a:pt x="2202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5"/>
                  </a:lnTo>
                  <a:lnTo>
                    <a:pt x="2204" y="45"/>
                  </a:lnTo>
                  <a:lnTo>
                    <a:pt x="2202" y="43"/>
                  </a:lnTo>
                  <a:lnTo>
                    <a:pt x="2201" y="43"/>
                  </a:lnTo>
                  <a:lnTo>
                    <a:pt x="2199" y="43"/>
                  </a:lnTo>
                  <a:lnTo>
                    <a:pt x="2198" y="43"/>
                  </a:lnTo>
                  <a:lnTo>
                    <a:pt x="2196" y="43"/>
                  </a:lnTo>
                  <a:lnTo>
                    <a:pt x="2196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0"/>
                  </a:lnTo>
                  <a:lnTo>
                    <a:pt x="2195" y="40"/>
                  </a:lnTo>
                  <a:lnTo>
                    <a:pt x="2195" y="40"/>
                  </a:lnTo>
                  <a:lnTo>
                    <a:pt x="2195" y="40"/>
                  </a:lnTo>
                  <a:close/>
                  <a:moveTo>
                    <a:pt x="2833" y="40"/>
                  </a:moveTo>
                  <a:lnTo>
                    <a:pt x="2833" y="40"/>
                  </a:lnTo>
                  <a:lnTo>
                    <a:pt x="2833" y="40"/>
                  </a:lnTo>
                  <a:lnTo>
                    <a:pt x="2833" y="41"/>
                  </a:lnTo>
                  <a:lnTo>
                    <a:pt x="2832" y="41"/>
                  </a:lnTo>
                  <a:lnTo>
                    <a:pt x="2832" y="43"/>
                  </a:lnTo>
                  <a:lnTo>
                    <a:pt x="2828" y="45"/>
                  </a:lnTo>
                  <a:lnTo>
                    <a:pt x="2827" y="45"/>
                  </a:lnTo>
                  <a:lnTo>
                    <a:pt x="2824" y="46"/>
                  </a:lnTo>
                  <a:lnTo>
                    <a:pt x="2824" y="46"/>
                  </a:lnTo>
                  <a:lnTo>
                    <a:pt x="2824" y="43"/>
                  </a:lnTo>
                  <a:lnTo>
                    <a:pt x="2824" y="41"/>
                  </a:lnTo>
                  <a:lnTo>
                    <a:pt x="2824" y="40"/>
                  </a:lnTo>
                  <a:lnTo>
                    <a:pt x="2825" y="41"/>
                  </a:lnTo>
                  <a:lnTo>
                    <a:pt x="2827" y="41"/>
                  </a:lnTo>
                  <a:lnTo>
                    <a:pt x="2828" y="41"/>
                  </a:lnTo>
                  <a:lnTo>
                    <a:pt x="2828" y="41"/>
                  </a:lnTo>
                  <a:lnTo>
                    <a:pt x="2828" y="40"/>
                  </a:lnTo>
                  <a:lnTo>
                    <a:pt x="2832" y="40"/>
                  </a:lnTo>
                  <a:lnTo>
                    <a:pt x="2833" y="40"/>
                  </a:lnTo>
                  <a:close/>
                  <a:moveTo>
                    <a:pt x="2753" y="38"/>
                  </a:moveTo>
                  <a:lnTo>
                    <a:pt x="2754" y="38"/>
                  </a:lnTo>
                  <a:lnTo>
                    <a:pt x="2756" y="38"/>
                  </a:lnTo>
                  <a:lnTo>
                    <a:pt x="2757" y="38"/>
                  </a:lnTo>
                  <a:lnTo>
                    <a:pt x="2757" y="38"/>
                  </a:lnTo>
                  <a:lnTo>
                    <a:pt x="2759" y="38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1"/>
                  </a:lnTo>
                  <a:lnTo>
                    <a:pt x="2759" y="41"/>
                  </a:lnTo>
                  <a:lnTo>
                    <a:pt x="2757" y="43"/>
                  </a:lnTo>
                  <a:lnTo>
                    <a:pt x="2757" y="43"/>
                  </a:lnTo>
                  <a:lnTo>
                    <a:pt x="2757" y="41"/>
                  </a:lnTo>
                  <a:lnTo>
                    <a:pt x="2757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4" y="41"/>
                  </a:lnTo>
                  <a:lnTo>
                    <a:pt x="2754" y="41"/>
                  </a:lnTo>
                  <a:lnTo>
                    <a:pt x="2753" y="41"/>
                  </a:lnTo>
                  <a:lnTo>
                    <a:pt x="2753" y="40"/>
                  </a:lnTo>
                  <a:lnTo>
                    <a:pt x="2751" y="40"/>
                  </a:lnTo>
                  <a:lnTo>
                    <a:pt x="2751" y="38"/>
                  </a:lnTo>
                  <a:lnTo>
                    <a:pt x="2753" y="38"/>
                  </a:lnTo>
                  <a:lnTo>
                    <a:pt x="2753" y="38"/>
                  </a:lnTo>
                  <a:close/>
                  <a:moveTo>
                    <a:pt x="2031" y="35"/>
                  </a:moveTo>
                  <a:lnTo>
                    <a:pt x="2031" y="35"/>
                  </a:lnTo>
                  <a:lnTo>
                    <a:pt x="2031" y="35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29" y="37"/>
                  </a:lnTo>
                  <a:lnTo>
                    <a:pt x="2029" y="37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31" y="35"/>
                  </a:lnTo>
                  <a:close/>
                  <a:moveTo>
                    <a:pt x="2770" y="33"/>
                  </a:moveTo>
                  <a:lnTo>
                    <a:pt x="2772" y="33"/>
                  </a:lnTo>
                  <a:lnTo>
                    <a:pt x="2772" y="35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0" y="37"/>
                  </a:lnTo>
                  <a:lnTo>
                    <a:pt x="2770" y="38"/>
                  </a:lnTo>
                  <a:lnTo>
                    <a:pt x="2769" y="40"/>
                  </a:lnTo>
                  <a:lnTo>
                    <a:pt x="2769" y="41"/>
                  </a:lnTo>
                  <a:lnTo>
                    <a:pt x="2769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0"/>
                  </a:lnTo>
                  <a:lnTo>
                    <a:pt x="2767" y="40"/>
                  </a:lnTo>
                  <a:lnTo>
                    <a:pt x="2769" y="38"/>
                  </a:lnTo>
                  <a:lnTo>
                    <a:pt x="2770" y="35"/>
                  </a:lnTo>
                  <a:lnTo>
                    <a:pt x="2770" y="33"/>
                  </a:lnTo>
                  <a:close/>
                  <a:moveTo>
                    <a:pt x="3256" y="30"/>
                  </a:moveTo>
                  <a:lnTo>
                    <a:pt x="3256" y="30"/>
                  </a:lnTo>
                  <a:lnTo>
                    <a:pt x="3256" y="30"/>
                  </a:lnTo>
                  <a:lnTo>
                    <a:pt x="3256" y="30"/>
                  </a:lnTo>
                  <a:lnTo>
                    <a:pt x="3256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3"/>
                  </a:lnTo>
                  <a:lnTo>
                    <a:pt x="3257" y="33"/>
                  </a:lnTo>
                  <a:lnTo>
                    <a:pt x="3257" y="35"/>
                  </a:lnTo>
                  <a:lnTo>
                    <a:pt x="3257" y="35"/>
                  </a:lnTo>
                  <a:lnTo>
                    <a:pt x="3259" y="35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60" y="37"/>
                  </a:lnTo>
                  <a:lnTo>
                    <a:pt x="3260" y="37"/>
                  </a:lnTo>
                  <a:lnTo>
                    <a:pt x="3259" y="40"/>
                  </a:lnTo>
                  <a:lnTo>
                    <a:pt x="3256" y="40"/>
                  </a:lnTo>
                  <a:lnTo>
                    <a:pt x="3254" y="40"/>
                  </a:lnTo>
                  <a:lnTo>
                    <a:pt x="3253" y="37"/>
                  </a:lnTo>
                  <a:lnTo>
                    <a:pt x="3251" y="35"/>
                  </a:lnTo>
                  <a:lnTo>
                    <a:pt x="3253" y="32"/>
                  </a:lnTo>
                  <a:lnTo>
                    <a:pt x="3254" y="30"/>
                  </a:lnTo>
                  <a:lnTo>
                    <a:pt x="3256" y="30"/>
                  </a:lnTo>
                  <a:close/>
                  <a:moveTo>
                    <a:pt x="3237" y="30"/>
                  </a:moveTo>
                  <a:lnTo>
                    <a:pt x="3237" y="30"/>
                  </a:lnTo>
                  <a:lnTo>
                    <a:pt x="3237" y="32"/>
                  </a:lnTo>
                  <a:lnTo>
                    <a:pt x="3237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4" y="32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5" y="30"/>
                  </a:lnTo>
                  <a:lnTo>
                    <a:pt x="3237" y="30"/>
                  </a:lnTo>
                  <a:lnTo>
                    <a:pt x="3237" y="30"/>
                  </a:lnTo>
                  <a:close/>
                  <a:moveTo>
                    <a:pt x="2720" y="29"/>
                  </a:moveTo>
                  <a:lnTo>
                    <a:pt x="2720" y="29"/>
                  </a:lnTo>
                  <a:lnTo>
                    <a:pt x="2721" y="30"/>
                  </a:lnTo>
                  <a:lnTo>
                    <a:pt x="2721" y="30"/>
                  </a:lnTo>
                  <a:lnTo>
                    <a:pt x="2723" y="32"/>
                  </a:lnTo>
                  <a:lnTo>
                    <a:pt x="2723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0" y="30"/>
                  </a:lnTo>
                  <a:lnTo>
                    <a:pt x="2718" y="30"/>
                  </a:lnTo>
                  <a:lnTo>
                    <a:pt x="2716" y="30"/>
                  </a:lnTo>
                  <a:lnTo>
                    <a:pt x="2715" y="30"/>
                  </a:lnTo>
                  <a:lnTo>
                    <a:pt x="2715" y="30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8" y="29"/>
                  </a:lnTo>
                  <a:lnTo>
                    <a:pt x="2720" y="29"/>
                  </a:lnTo>
                  <a:close/>
                  <a:moveTo>
                    <a:pt x="3215" y="27"/>
                  </a:moveTo>
                  <a:lnTo>
                    <a:pt x="3215" y="27"/>
                  </a:lnTo>
                  <a:lnTo>
                    <a:pt x="3215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8" y="29"/>
                  </a:lnTo>
                  <a:lnTo>
                    <a:pt x="3218" y="29"/>
                  </a:lnTo>
                  <a:lnTo>
                    <a:pt x="3219" y="29"/>
                  </a:lnTo>
                  <a:lnTo>
                    <a:pt x="3221" y="29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1" y="30"/>
                  </a:lnTo>
                  <a:lnTo>
                    <a:pt x="3221" y="29"/>
                  </a:lnTo>
                  <a:lnTo>
                    <a:pt x="3219" y="30"/>
                  </a:lnTo>
                  <a:lnTo>
                    <a:pt x="3218" y="32"/>
                  </a:lnTo>
                  <a:lnTo>
                    <a:pt x="3218" y="32"/>
                  </a:lnTo>
                  <a:lnTo>
                    <a:pt x="3216" y="32"/>
                  </a:lnTo>
                  <a:lnTo>
                    <a:pt x="3215" y="30"/>
                  </a:lnTo>
                  <a:lnTo>
                    <a:pt x="3213" y="29"/>
                  </a:lnTo>
                  <a:lnTo>
                    <a:pt x="3213" y="29"/>
                  </a:lnTo>
                  <a:lnTo>
                    <a:pt x="3213" y="27"/>
                  </a:lnTo>
                  <a:lnTo>
                    <a:pt x="3215" y="27"/>
                  </a:lnTo>
                  <a:close/>
                  <a:moveTo>
                    <a:pt x="2032" y="27"/>
                  </a:moveTo>
                  <a:lnTo>
                    <a:pt x="2032" y="27"/>
                  </a:lnTo>
                  <a:lnTo>
                    <a:pt x="2032" y="29"/>
                  </a:lnTo>
                  <a:lnTo>
                    <a:pt x="2032" y="33"/>
                  </a:lnTo>
                  <a:lnTo>
                    <a:pt x="2031" y="33"/>
                  </a:lnTo>
                  <a:lnTo>
                    <a:pt x="2031" y="33"/>
                  </a:lnTo>
                  <a:lnTo>
                    <a:pt x="2029" y="33"/>
                  </a:lnTo>
                  <a:lnTo>
                    <a:pt x="2029" y="30"/>
                  </a:lnTo>
                  <a:lnTo>
                    <a:pt x="2031" y="29"/>
                  </a:lnTo>
                  <a:lnTo>
                    <a:pt x="2031" y="27"/>
                  </a:lnTo>
                  <a:lnTo>
                    <a:pt x="2031" y="27"/>
                  </a:lnTo>
                  <a:lnTo>
                    <a:pt x="2032" y="27"/>
                  </a:lnTo>
                  <a:close/>
                  <a:moveTo>
                    <a:pt x="2803" y="24"/>
                  </a:moveTo>
                  <a:lnTo>
                    <a:pt x="2806" y="24"/>
                  </a:lnTo>
                  <a:lnTo>
                    <a:pt x="2808" y="24"/>
                  </a:lnTo>
                  <a:lnTo>
                    <a:pt x="2809" y="26"/>
                  </a:lnTo>
                  <a:lnTo>
                    <a:pt x="2809" y="26"/>
                  </a:lnTo>
                  <a:lnTo>
                    <a:pt x="2808" y="26"/>
                  </a:lnTo>
                  <a:lnTo>
                    <a:pt x="2808" y="27"/>
                  </a:lnTo>
                  <a:lnTo>
                    <a:pt x="2808" y="27"/>
                  </a:lnTo>
                  <a:lnTo>
                    <a:pt x="2806" y="29"/>
                  </a:lnTo>
                  <a:lnTo>
                    <a:pt x="2805" y="29"/>
                  </a:lnTo>
                  <a:lnTo>
                    <a:pt x="2805" y="29"/>
                  </a:lnTo>
                  <a:lnTo>
                    <a:pt x="2803" y="29"/>
                  </a:lnTo>
                  <a:lnTo>
                    <a:pt x="2803" y="29"/>
                  </a:lnTo>
                  <a:lnTo>
                    <a:pt x="2803" y="27"/>
                  </a:lnTo>
                  <a:lnTo>
                    <a:pt x="2803" y="27"/>
                  </a:lnTo>
                  <a:lnTo>
                    <a:pt x="2802" y="27"/>
                  </a:lnTo>
                  <a:lnTo>
                    <a:pt x="2802" y="27"/>
                  </a:lnTo>
                  <a:lnTo>
                    <a:pt x="2800" y="27"/>
                  </a:lnTo>
                  <a:lnTo>
                    <a:pt x="2798" y="26"/>
                  </a:lnTo>
                  <a:lnTo>
                    <a:pt x="2798" y="26"/>
                  </a:lnTo>
                  <a:lnTo>
                    <a:pt x="2798" y="24"/>
                  </a:lnTo>
                  <a:lnTo>
                    <a:pt x="2800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4"/>
                  </a:lnTo>
                  <a:lnTo>
                    <a:pt x="2803" y="24"/>
                  </a:lnTo>
                  <a:close/>
                  <a:moveTo>
                    <a:pt x="2783" y="22"/>
                  </a:moveTo>
                  <a:lnTo>
                    <a:pt x="2784" y="24"/>
                  </a:lnTo>
                  <a:lnTo>
                    <a:pt x="2784" y="24"/>
                  </a:lnTo>
                  <a:lnTo>
                    <a:pt x="2783" y="26"/>
                  </a:lnTo>
                  <a:lnTo>
                    <a:pt x="2781" y="26"/>
                  </a:lnTo>
                  <a:lnTo>
                    <a:pt x="2781" y="24"/>
                  </a:lnTo>
                  <a:lnTo>
                    <a:pt x="2783" y="24"/>
                  </a:lnTo>
                  <a:lnTo>
                    <a:pt x="2783" y="22"/>
                  </a:lnTo>
                  <a:close/>
                  <a:moveTo>
                    <a:pt x="2841" y="21"/>
                  </a:moveTo>
                  <a:lnTo>
                    <a:pt x="2841" y="21"/>
                  </a:lnTo>
                  <a:lnTo>
                    <a:pt x="2841" y="24"/>
                  </a:lnTo>
                  <a:lnTo>
                    <a:pt x="2841" y="24"/>
                  </a:lnTo>
                  <a:lnTo>
                    <a:pt x="2839" y="24"/>
                  </a:lnTo>
                  <a:lnTo>
                    <a:pt x="2839" y="22"/>
                  </a:lnTo>
                  <a:lnTo>
                    <a:pt x="2839" y="22"/>
                  </a:lnTo>
                  <a:lnTo>
                    <a:pt x="2839" y="21"/>
                  </a:lnTo>
                  <a:lnTo>
                    <a:pt x="2841" y="21"/>
                  </a:lnTo>
                  <a:close/>
                  <a:moveTo>
                    <a:pt x="2616" y="21"/>
                  </a:moveTo>
                  <a:lnTo>
                    <a:pt x="2617" y="21"/>
                  </a:lnTo>
                  <a:lnTo>
                    <a:pt x="2619" y="24"/>
                  </a:lnTo>
                  <a:lnTo>
                    <a:pt x="2619" y="24"/>
                  </a:lnTo>
                  <a:lnTo>
                    <a:pt x="2617" y="24"/>
                  </a:lnTo>
                  <a:lnTo>
                    <a:pt x="2616" y="22"/>
                  </a:lnTo>
                  <a:lnTo>
                    <a:pt x="2616" y="22"/>
                  </a:lnTo>
                  <a:lnTo>
                    <a:pt x="2616" y="21"/>
                  </a:lnTo>
                  <a:lnTo>
                    <a:pt x="2616" y="21"/>
                  </a:lnTo>
                  <a:close/>
                  <a:moveTo>
                    <a:pt x="2032" y="8"/>
                  </a:moveTo>
                  <a:lnTo>
                    <a:pt x="2032" y="8"/>
                  </a:lnTo>
                  <a:lnTo>
                    <a:pt x="2032" y="10"/>
                  </a:lnTo>
                  <a:lnTo>
                    <a:pt x="2032" y="10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0"/>
                  </a:lnTo>
                  <a:lnTo>
                    <a:pt x="2032" y="8"/>
                  </a:lnTo>
                  <a:lnTo>
                    <a:pt x="2032" y="8"/>
                  </a:lnTo>
                  <a:lnTo>
                    <a:pt x="2032" y="8"/>
                  </a:lnTo>
                  <a:close/>
                  <a:moveTo>
                    <a:pt x="2147" y="5"/>
                  </a:moveTo>
                  <a:lnTo>
                    <a:pt x="2147" y="7"/>
                  </a:lnTo>
                  <a:lnTo>
                    <a:pt x="2150" y="10"/>
                  </a:lnTo>
                  <a:lnTo>
                    <a:pt x="2152" y="11"/>
                  </a:lnTo>
                  <a:lnTo>
                    <a:pt x="2152" y="11"/>
                  </a:lnTo>
                  <a:lnTo>
                    <a:pt x="2152" y="13"/>
                  </a:lnTo>
                  <a:lnTo>
                    <a:pt x="2150" y="15"/>
                  </a:lnTo>
                  <a:lnTo>
                    <a:pt x="2150" y="15"/>
                  </a:lnTo>
                  <a:lnTo>
                    <a:pt x="2149" y="15"/>
                  </a:lnTo>
                  <a:lnTo>
                    <a:pt x="2149" y="13"/>
                  </a:lnTo>
                  <a:lnTo>
                    <a:pt x="2147" y="13"/>
                  </a:lnTo>
                  <a:lnTo>
                    <a:pt x="2146" y="13"/>
                  </a:lnTo>
                  <a:lnTo>
                    <a:pt x="2146" y="11"/>
                  </a:lnTo>
                  <a:lnTo>
                    <a:pt x="2146" y="10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7"/>
                  </a:lnTo>
                  <a:lnTo>
                    <a:pt x="2147" y="5"/>
                  </a:lnTo>
                  <a:lnTo>
                    <a:pt x="2147" y="5"/>
                  </a:lnTo>
                  <a:close/>
                  <a:moveTo>
                    <a:pt x="3242" y="4"/>
                  </a:moveTo>
                  <a:lnTo>
                    <a:pt x="3243" y="4"/>
                  </a:lnTo>
                  <a:lnTo>
                    <a:pt x="3243" y="5"/>
                  </a:lnTo>
                  <a:lnTo>
                    <a:pt x="3243" y="7"/>
                  </a:lnTo>
                  <a:lnTo>
                    <a:pt x="3243" y="7"/>
                  </a:lnTo>
                  <a:lnTo>
                    <a:pt x="3243" y="8"/>
                  </a:lnTo>
                  <a:lnTo>
                    <a:pt x="3243" y="10"/>
                  </a:lnTo>
                  <a:lnTo>
                    <a:pt x="3243" y="11"/>
                  </a:lnTo>
                  <a:lnTo>
                    <a:pt x="3243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0"/>
                  </a:lnTo>
                  <a:lnTo>
                    <a:pt x="3240" y="10"/>
                  </a:lnTo>
                  <a:lnTo>
                    <a:pt x="3238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3" y="5"/>
                  </a:lnTo>
                  <a:lnTo>
                    <a:pt x="3243" y="5"/>
                  </a:lnTo>
                  <a:lnTo>
                    <a:pt x="3242" y="5"/>
                  </a:lnTo>
                  <a:lnTo>
                    <a:pt x="3242" y="4"/>
                  </a:lnTo>
                  <a:lnTo>
                    <a:pt x="3242" y="4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7"/>
                  </a:lnTo>
                  <a:lnTo>
                    <a:pt x="3238" y="7"/>
                  </a:lnTo>
                  <a:lnTo>
                    <a:pt x="3237" y="7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8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4"/>
                  </a:lnTo>
                  <a:lnTo>
                    <a:pt x="3242" y="4"/>
                  </a:lnTo>
                  <a:lnTo>
                    <a:pt x="3242" y="4"/>
                  </a:lnTo>
                  <a:close/>
                  <a:moveTo>
                    <a:pt x="2146" y="0"/>
                  </a:moveTo>
                  <a:lnTo>
                    <a:pt x="2146" y="0"/>
                  </a:lnTo>
                  <a:lnTo>
                    <a:pt x="2146" y="2"/>
                  </a:lnTo>
                  <a:lnTo>
                    <a:pt x="2147" y="0"/>
                  </a:lnTo>
                  <a:lnTo>
                    <a:pt x="2147" y="2"/>
                  </a:lnTo>
                  <a:lnTo>
                    <a:pt x="2147" y="4"/>
                  </a:lnTo>
                  <a:lnTo>
                    <a:pt x="2146" y="4"/>
                  </a:lnTo>
                  <a:lnTo>
                    <a:pt x="2146" y="4"/>
                  </a:lnTo>
                  <a:lnTo>
                    <a:pt x="2146" y="2"/>
                  </a:lnTo>
                  <a:lnTo>
                    <a:pt x="2144" y="2"/>
                  </a:lnTo>
                  <a:lnTo>
                    <a:pt x="2144" y="0"/>
                  </a:lnTo>
                  <a:lnTo>
                    <a:pt x="21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5" name="Freeform 352">
              <a:extLst>
                <a:ext uri="{FF2B5EF4-FFF2-40B4-BE49-F238E27FC236}">
                  <a16:creationId xmlns:a16="http://schemas.microsoft.com/office/drawing/2014/main" id="{1DC30CC6-EE49-4AF7-9207-A8B0BB38FE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12923" y="3016382"/>
              <a:ext cx="7292038" cy="444422"/>
            </a:xfrm>
            <a:custGeom>
              <a:avLst/>
              <a:gdLst>
                <a:gd name="T0" fmla="*/ 3488 w 3741"/>
                <a:gd name="T1" fmla="*/ 222 h 228"/>
                <a:gd name="T2" fmla="*/ 3474 w 3741"/>
                <a:gd name="T3" fmla="*/ 227 h 228"/>
                <a:gd name="T4" fmla="*/ 3077 w 3741"/>
                <a:gd name="T5" fmla="*/ 216 h 228"/>
                <a:gd name="T6" fmla="*/ 582 w 3741"/>
                <a:gd name="T7" fmla="*/ 216 h 228"/>
                <a:gd name="T8" fmla="*/ 2394 w 3741"/>
                <a:gd name="T9" fmla="*/ 205 h 228"/>
                <a:gd name="T10" fmla="*/ 503 w 3741"/>
                <a:gd name="T11" fmla="*/ 198 h 228"/>
                <a:gd name="T12" fmla="*/ 3182 w 3741"/>
                <a:gd name="T13" fmla="*/ 197 h 228"/>
                <a:gd name="T14" fmla="*/ 3089 w 3741"/>
                <a:gd name="T15" fmla="*/ 184 h 228"/>
                <a:gd name="T16" fmla="*/ 125 w 3741"/>
                <a:gd name="T17" fmla="*/ 176 h 228"/>
                <a:gd name="T18" fmla="*/ 500 w 3741"/>
                <a:gd name="T19" fmla="*/ 176 h 228"/>
                <a:gd name="T20" fmla="*/ 3226 w 3741"/>
                <a:gd name="T21" fmla="*/ 168 h 228"/>
                <a:gd name="T22" fmla="*/ 3059 w 3741"/>
                <a:gd name="T23" fmla="*/ 151 h 228"/>
                <a:gd name="T24" fmla="*/ 164 w 3741"/>
                <a:gd name="T25" fmla="*/ 159 h 228"/>
                <a:gd name="T26" fmla="*/ 2430 w 3741"/>
                <a:gd name="T27" fmla="*/ 157 h 228"/>
                <a:gd name="T28" fmla="*/ 2391 w 3741"/>
                <a:gd name="T29" fmla="*/ 138 h 228"/>
                <a:gd name="T30" fmla="*/ 2257 w 3741"/>
                <a:gd name="T31" fmla="*/ 132 h 228"/>
                <a:gd name="T32" fmla="*/ 44 w 3741"/>
                <a:gd name="T33" fmla="*/ 113 h 228"/>
                <a:gd name="T34" fmla="*/ 2427 w 3741"/>
                <a:gd name="T35" fmla="*/ 104 h 228"/>
                <a:gd name="T36" fmla="*/ 3077 w 3741"/>
                <a:gd name="T37" fmla="*/ 109 h 228"/>
                <a:gd name="T38" fmla="*/ 148 w 3741"/>
                <a:gd name="T39" fmla="*/ 96 h 228"/>
                <a:gd name="T40" fmla="*/ 145 w 3741"/>
                <a:gd name="T41" fmla="*/ 91 h 228"/>
                <a:gd name="T42" fmla="*/ 152 w 3741"/>
                <a:gd name="T43" fmla="*/ 96 h 228"/>
                <a:gd name="T44" fmla="*/ 137 w 3741"/>
                <a:gd name="T45" fmla="*/ 83 h 228"/>
                <a:gd name="T46" fmla="*/ 2821 w 3741"/>
                <a:gd name="T47" fmla="*/ 80 h 228"/>
                <a:gd name="T48" fmla="*/ 3026 w 3741"/>
                <a:gd name="T49" fmla="*/ 75 h 228"/>
                <a:gd name="T50" fmla="*/ 2605 w 3741"/>
                <a:gd name="T51" fmla="*/ 79 h 228"/>
                <a:gd name="T52" fmla="*/ 656 w 3741"/>
                <a:gd name="T53" fmla="*/ 66 h 228"/>
                <a:gd name="T54" fmla="*/ 2873 w 3741"/>
                <a:gd name="T55" fmla="*/ 69 h 228"/>
                <a:gd name="T56" fmla="*/ 666 w 3741"/>
                <a:gd name="T57" fmla="*/ 63 h 228"/>
                <a:gd name="T58" fmla="*/ 629 w 3741"/>
                <a:gd name="T59" fmla="*/ 58 h 228"/>
                <a:gd name="T60" fmla="*/ 581 w 3741"/>
                <a:gd name="T61" fmla="*/ 86 h 228"/>
                <a:gd name="T62" fmla="*/ 566 w 3741"/>
                <a:gd name="T63" fmla="*/ 79 h 228"/>
                <a:gd name="T64" fmla="*/ 579 w 3741"/>
                <a:gd name="T65" fmla="*/ 68 h 228"/>
                <a:gd name="T66" fmla="*/ 587 w 3741"/>
                <a:gd name="T67" fmla="*/ 72 h 228"/>
                <a:gd name="T68" fmla="*/ 618 w 3741"/>
                <a:gd name="T69" fmla="*/ 61 h 228"/>
                <a:gd name="T70" fmla="*/ 48 w 3741"/>
                <a:gd name="T71" fmla="*/ 55 h 228"/>
                <a:gd name="T72" fmla="*/ 738 w 3741"/>
                <a:gd name="T73" fmla="*/ 49 h 228"/>
                <a:gd name="T74" fmla="*/ 335 w 3741"/>
                <a:gd name="T75" fmla="*/ 46 h 228"/>
                <a:gd name="T76" fmla="*/ 669 w 3741"/>
                <a:gd name="T77" fmla="*/ 38 h 228"/>
                <a:gd name="T78" fmla="*/ 830 w 3741"/>
                <a:gd name="T79" fmla="*/ 38 h 228"/>
                <a:gd name="T80" fmla="*/ 669 w 3741"/>
                <a:gd name="T81" fmla="*/ 44 h 228"/>
                <a:gd name="T82" fmla="*/ 650 w 3741"/>
                <a:gd name="T83" fmla="*/ 55 h 228"/>
                <a:gd name="T84" fmla="*/ 636 w 3741"/>
                <a:gd name="T85" fmla="*/ 44 h 228"/>
                <a:gd name="T86" fmla="*/ 659 w 3741"/>
                <a:gd name="T87" fmla="*/ 42 h 228"/>
                <a:gd name="T88" fmla="*/ 653 w 3741"/>
                <a:gd name="T89" fmla="*/ 39 h 228"/>
                <a:gd name="T90" fmla="*/ 178 w 3741"/>
                <a:gd name="T91" fmla="*/ 36 h 228"/>
                <a:gd name="T92" fmla="*/ 622 w 3741"/>
                <a:gd name="T93" fmla="*/ 38 h 228"/>
                <a:gd name="T94" fmla="*/ 711 w 3741"/>
                <a:gd name="T95" fmla="*/ 33 h 228"/>
                <a:gd name="T96" fmla="*/ 715 w 3741"/>
                <a:gd name="T97" fmla="*/ 23 h 228"/>
                <a:gd name="T98" fmla="*/ 513 w 3741"/>
                <a:gd name="T99" fmla="*/ 23 h 228"/>
                <a:gd name="T100" fmla="*/ 3679 w 3741"/>
                <a:gd name="T101" fmla="*/ 20 h 228"/>
                <a:gd name="T102" fmla="*/ 790 w 3741"/>
                <a:gd name="T103" fmla="*/ 12 h 228"/>
                <a:gd name="T104" fmla="*/ 570 w 3741"/>
                <a:gd name="T105" fmla="*/ 8 h 228"/>
                <a:gd name="T106" fmla="*/ 588 w 3741"/>
                <a:gd name="T107" fmla="*/ 14 h 228"/>
                <a:gd name="T108" fmla="*/ 581 w 3741"/>
                <a:gd name="T109" fmla="*/ 8 h 228"/>
                <a:gd name="T110" fmla="*/ 565 w 3741"/>
                <a:gd name="T111" fmla="*/ 6 h 228"/>
                <a:gd name="T112" fmla="*/ 562 w 3741"/>
                <a:gd name="T113" fmla="*/ 5 h 228"/>
                <a:gd name="T114" fmla="*/ 2269 w 3741"/>
                <a:gd name="T115" fmla="*/ 6 h 228"/>
                <a:gd name="T116" fmla="*/ 2274 w 3741"/>
                <a:gd name="T117" fmla="*/ 11 h 228"/>
                <a:gd name="T118" fmla="*/ 2261 w 3741"/>
                <a:gd name="T119" fmla="*/ 5 h 228"/>
                <a:gd name="T120" fmla="*/ 558 w 3741"/>
                <a:gd name="T121" fmla="*/ 5 h 228"/>
                <a:gd name="T122" fmla="*/ 611 w 3741"/>
                <a:gd name="T123" fmla="*/ 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1" h="228">
                  <a:moveTo>
                    <a:pt x="93" y="219"/>
                  </a:moveTo>
                  <a:lnTo>
                    <a:pt x="95" y="219"/>
                  </a:lnTo>
                  <a:lnTo>
                    <a:pt x="95" y="219"/>
                  </a:lnTo>
                  <a:lnTo>
                    <a:pt x="98" y="222"/>
                  </a:lnTo>
                  <a:lnTo>
                    <a:pt x="100" y="222"/>
                  </a:lnTo>
                  <a:lnTo>
                    <a:pt x="100" y="224"/>
                  </a:lnTo>
                  <a:lnTo>
                    <a:pt x="98" y="225"/>
                  </a:lnTo>
                  <a:lnTo>
                    <a:pt x="96" y="225"/>
                  </a:lnTo>
                  <a:lnTo>
                    <a:pt x="95" y="222"/>
                  </a:lnTo>
                  <a:lnTo>
                    <a:pt x="93" y="220"/>
                  </a:lnTo>
                  <a:lnTo>
                    <a:pt x="93" y="219"/>
                  </a:lnTo>
                  <a:lnTo>
                    <a:pt x="93" y="219"/>
                  </a:lnTo>
                  <a:close/>
                  <a:moveTo>
                    <a:pt x="3070" y="219"/>
                  </a:moveTo>
                  <a:lnTo>
                    <a:pt x="3072" y="219"/>
                  </a:lnTo>
                  <a:lnTo>
                    <a:pt x="3070" y="220"/>
                  </a:lnTo>
                  <a:lnTo>
                    <a:pt x="3070" y="222"/>
                  </a:lnTo>
                  <a:lnTo>
                    <a:pt x="3069" y="222"/>
                  </a:lnTo>
                  <a:lnTo>
                    <a:pt x="3069" y="222"/>
                  </a:lnTo>
                  <a:lnTo>
                    <a:pt x="3069" y="220"/>
                  </a:lnTo>
                  <a:lnTo>
                    <a:pt x="3067" y="219"/>
                  </a:lnTo>
                  <a:lnTo>
                    <a:pt x="3067" y="219"/>
                  </a:lnTo>
                  <a:lnTo>
                    <a:pt x="3069" y="219"/>
                  </a:lnTo>
                  <a:lnTo>
                    <a:pt x="3069" y="219"/>
                  </a:lnTo>
                  <a:lnTo>
                    <a:pt x="3070" y="219"/>
                  </a:lnTo>
                  <a:lnTo>
                    <a:pt x="3070" y="219"/>
                  </a:lnTo>
                  <a:close/>
                  <a:moveTo>
                    <a:pt x="3485" y="216"/>
                  </a:moveTo>
                  <a:lnTo>
                    <a:pt x="3485" y="217"/>
                  </a:lnTo>
                  <a:lnTo>
                    <a:pt x="3485" y="219"/>
                  </a:lnTo>
                  <a:lnTo>
                    <a:pt x="3487" y="219"/>
                  </a:lnTo>
                  <a:lnTo>
                    <a:pt x="3488" y="219"/>
                  </a:lnTo>
                  <a:lnTo>
                    <a:pt x="3488" y="220"/>
                  </a:lnTo>
                  <a:lnTo>
                    <a:pt x="3488" y="222"/>
                  </a:lnTo>
                  <a:lnTo>
                    <a:pt x="3488" y="222"/>
                  </a:lnTo>
                  <a:lnTo>
                    <a:pt x="3488" y="224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4"/>
                  </a:lnTo>
                  <a:lnTo>
                    <a:pt x="3485" y="224"/>
                  </a:lnTo>
                  <a:lnTo>
                    <a:pt x="3485" y="225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0" y="228"/>
                  </a:lnTo>
                  <a:lnTo>
                    <a:pt x="3480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7"/>
                  </a:lnTo>
                  <a:lnTo>
                    <a:pt x="3479" y="227"/>
                  </a:lnTo>
                  <a:lnTo>
                    <a:pt x="3477" y="227"/>
                  </a:lnTo>
                  <a:lnTo>
                    <a:pt x="3477" y="228"/>
                  </a:lnTo>
                  <a:lnTo>
                    <a:pt x="3477" y="227"/>
                  </a:lnTo>
                  <a:lnTo>
                    <a:pt x="3477" y="227"/>
                  </a:lnTo>
                  <a:lnTo>
                    <a:pt x="3479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79" y="225"/>
                  </a:lnTo>
                  <a:lnTo>
                    <a:pt x="3479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4" y="227"/>
                  </a:lnTo>
                  <a:lnTo>
                    <a:pt x="3474" y="227"/>
                  </a:lnTo>
                  <a:lnTo>
                    <a:pt x="3474" y="225"/>
                  </a:lnTo>
                  <a:lnTo>
                    <a:pt x="3474" y="225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9" y="224"/>
                  </a:lnTo>
                  <a:lnTo>
                    <a:pt x="3479" y="224"/>
                  </a:lnTo>
                  <a:lnTo>
                    <a:pt x="3480" y="225"/>
                  </a:lnTo>
                  <a:lnTo>
                    <a:pt x="3480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4"/>
                  </a:lnTo>
                  <a:lnTo>
                    <a:pt x="3482" y="224"/>
                  </a:lnTo>
                  <a:lnTo>
                    <a:pt x="3480" y="224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2" y="222"/>
                  </a:lnTo>
                  <a:lnTo>
                    <a:pt x="3484" y="220"/>
                  </a:lnTo>
                  <a:lnTo>
                    <a:pt x="3484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4" y="217"/>
                  </a:lnTo>
                  <a:lnTo>
                    <a:pt x="3484" y="217"/>
                  </a:lnTo>
                  <a:lnTo>
                    <a:pt x="3485" y="216"/>
                  </a:lnTo>
                  <a:close/>
                  <a:moveTo>
                    <a:pt x="3077" y="216"/>
                  </a:moveTo>
                  <a:lnTo>
                    <a:pt x="3078" y="219"/>
                  </a:lnTo>
                  <a:lnTo>
                    <a:pt x="3077" y="220"/>
                  </a:lnTo>
                  <a:lnTo>
                    <a:pt x="3077" y="220"/>
                  </a:lnTo>
                  <a:lnTo>
                    <a:pt x="3075" y="222"/>
                  </a:lnTo>
                  <a:lnTo>
                    <a:pt x="3074" y="220"/>
                  </a:lnTo>
                  <a:lnTo>
                    <a:pt x="3072" y="220"/>
                  </a:lnTo>
                  <a:lnTo>
                    <a:pt x="3072" y="220"/>
                  </a:lnTo>
                  <a:lnTo>
                    <a:pt x="3072" y="219"/>
                  </a:lnTo>
                  <a:lnTo>
                    <a:pt x="3075" y="220"/>
                  </a:lnTo>
                  <a:lnTo>
                    <a:pt x="3077" y="219"/>
                  </a:lnTo>
                  <a:lnTo>
                    <a:pt x="3075" y="217"/>
                  </a:lnTo>
                  <a:lnTo>
                    <a:pt x="3077" y="216"/>
                  </a:lnTo>
                  <a:lnTo>
                    <a:pt x="3077" y="216"/>
                  </a:lnTo>
                  <a:close/>
                  <a:moveTo>
                    <a:pt x="2905" y="211"/>
                  </a:moveTo>
                  <a:lnTo>
                    <a:pt x="2908" y="214"/>
                  </a:lnTo>
                  <a:lnTo>
                    <a:pt x="2910" y="214"/>
                  </a:lnTo>
                  <a:lnTo>
                    <a:pt x="2913" y="214"/>
                  </a:lnTo>
                  <a:lnTo>
                    <a:pt x="2913" y="216"/>
                  </a:lnTo>
                  <a:lnTo>
                    <a:pt x="2911" y="216"/>
                  </a:lnTo>
                  <a:lnTo>
                    <a:pt x="2910" y="216"/>
                  </a:lnTo>
                  <a:lnTo>
                    <a:pt x="2906" y="213"/>
                  </a:lnTo>
                  <a:lnTo>
                    <a:pt x="2905" y="211"/>
                  </a:lnTo>
                  <a:lnTo>
                    <a:pt x="2905" y="211"/>
                  </a:lnTo>
                  <a:close/>
                  <a:moveTo>
                    <a:pt x="577" y="211"/>
                  </a:moveTo>
                  <a:lnTo>
                    <a:pt x="577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81" y="213"/>
                  </a:lnTo>
                  <a:lnTo>
                    <a:pt x="581" y="213"/>
                  </a:lnTo>
                  <a:lnTo>
                    <a:pt x="582" y="214"/>
                  </a:lnTo>
                  <a:lnTo>
                    <a:pt x="582" y="216"/>
                  </a:lnTo>
                  <a:lnTo>
                    <a:pt x="582" y="216"/>
                  </a:lnTo>
                  <a:lnTo>
                    <a:pt x="581" y="216"/>
                  </a:lnTo>
                  <a:lnTo>
                    <a:pt x="579" y="216"/>
                  </a:lnTo>
                  <a:lnTo>
                    <a:pt x="577" y="216"/>
                  </a:lnTo>
                  <a:lnTo>
                    <a:pt x="577" y="216"/>
                  </a:lnTo>
                  <a:lnTo>
                    <a:pt x="579" y="216"/>
                  </a:lnTo>
                  <a:lnTo>
                    <a:pt x="582" y="216"/>
                  </a:lnTo>
                  <a:lnTo>
                    <a:pt x="581" y="214"/>
                  </a:lnTo>
                  <a:lnTo>
                    <a:pt x="579" y="213"/>
                  </a:lnTo>
                  <a:lnTo>
                    <a:pt x="579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1"/>
                  </a:lnTo>
                  <a:lnTo>
                    <a:pt x="577" y="211"/>
                  </a:lnTo>
                  <a:lnTo>
                    <a:pt x="577" y="211"/>
                  </a:lnTo>
                  <a:close/>
                  <a:moveTo>
                    <a:pt x="2394" y="205"/>
                  </a:moveTo>
                  <a:lnTo>
                    <a:pt x="2395" y="208"/>
                  </a:lnTo>
                  <a:lnTo>
                    <a:pt x="2397" y="209"/>
                  </a:lnTo>
                  <a:lnTo>
                    <a:pt x="2399" y="211"/>
                  </a:lnTo>
                  <a:lnTo>
                    <a:pt x="2400" y="213"/>
                  </a:lnTo>
                  <a:lnTo>
                    <a:pt x="2399" y="214"/>
                  </a:lnTo>
                  <a:lnTo>
                    <a:pt x="2399" y="216"/>
                  </a:lnTo>
                  <a:lnTo>
                    <a:pt x="2399" y="216"/>
                  </a:lnTo>
                  <a:lnTo>
                    <a:pt x="2397" y="216"/>
                  </a:lnTo>
                  <a:lnTo>
                    <a:pt x="2395" y="216"/>
                  </a:lnTo>
                  <a:lnTo>
                    <a:pt x="2395" y="214"/>
                  </a:lnTo>
                  <a:lnTo>
                    <a:pt x="2394" y="213"/>
                  </a:lnTo>
                  <a:lnTo>
                    <a:pt x="2394" y="209"/>
                  </a:lnTo>
                  <a:lnTo>
                    <a:pt x="2394" y="206"/>
                  </a:lnTo>
                  <a:lnTo>
                    <a:pt x="2394" y="206"/>
                  </a:lnTo>
                  <a:lnTo>
                    <a:pt x="2394" y="205"/>
                  </a:lnTo>
                  <a:close/>
                  <a:moveTo>
                    <a:pt x="117" y="201"/>
                  </a:moveTo>
                  <a:lnTo>
                    <a:pt x="119" y="203"/>
                  </a:lnTo>
                  <a:lnTo>
                    <a:pt x="120" y="203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19" y="205"/>
                  </a:lnTo>
                  <a:lnTo>
                    <a:pt x="117" y="203"/>
                  </a:lnTo>
                  <a:lnTo>
                    <a:pt x="117" y="203"/>
                  </a:lnTo>
                  <a:lnTo>
                    <a:pt x="117" y="201"/>
                  </a:lnTo>
                  <a:close/>
                  <a:moveTo>
                    <a:pt x="3465" y="198"/>
                  </a:moveTo>
                  <a:lnTo>
                    <a:pt x="3465" y="198"/>
                  </a:lnTo>
                  <a:lnTo>
                    <a:pt x="3466" y="200"/>
                  </a:lnTo>
                  <a:lnTo>
                    <a:pt x="3466" y="200"/>
                  </a:lnTo>
                  <a:lnTo>
                    <a:pt x="3466" y="201"/>
                  </a:lnTo>
                  <a:lnTo>
                    <a:pt x="3466" y="201"/>
                  </a:lnTo>
                  <a:lnTo>
                    <a:pt x="3466" y="203"/>
                  </a:lnTo>
                  <a:lnTo>
                    <a:pt x="3465" y="203"/>
                  </a:lnTo>
                  <a:lnTo>
                    <a:pt x="3465" y="201"/>
                  </a:lnTo>
                  <a:lnTo>
                    <a:pt x="3465" y="200"/>
                  </a:lnTo>
                  <a:lnTo>
                    <a:pt x="3465" y="200"/>
                  </a:lnTo>
                  <a:lnTo>
                    <a:pt x="3465" y="198"/>
                  </a:lnTo>
                  <a:close/>
                  <a:moveTo>
                    <a:pt x="508" y="197"/>
                  </a:moveTo>
                  <a:lnTo>
                    <a:pt x="510" y="197"/>
                  </a:lnTo>
                  <a:lnTo>
                    <a:pt x="513" y="200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08" y="198"/>
                  </a:lnTo>
                  <a:lnTo>
                    <a:pt x="506" y="198"/>
                  </a:lnTo>
                  <a:lnTo>
                    <a:pt x="503" y="198"/>
                  </a:lnTo>
                  <a:lnTo>
                    <a:pt x="503" y="198"/>
                  </a:lnTo>
                  <a:lnTo>
                    <a:pt x="503" y="197"/>
                  </a:lnTo>
                  <a:lnTo>
                    <a:pt x="505" y="197"/>
                  </a:lnTo>
                  <a:lnTo>
                    <a:pt x="508" y="197"/>
                  </a:lnTo>
                  <a:close/>
                  <a:moveTo>
                    <a:pt x="3176" y="194"/>
                  </a:moveTo>
                  <a:lnTo>
                    <a:pt x="3178" y="194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8" y="197"/>
                  </a:lnTo>
                  <a:lnTo>
                    <a:pt x="3178" y="197"/>
                  </a:lnTo>
                  <a:lnTo>
                    <a:pt x="3176" y="197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4"/>
                  </a:lnTo>
                  <a:lnTo>
                    <a:pt x="3174" y="194"/>
                  </a:lnTo>
                  <a:lnTo>
                    <a:pt x="3176" y="194"/>
                  </a:lnTo>
                  <a:close/>
                  <a:moveTo>
                    <a:pt x="3184" y="194"/>
                  </a:moveTo>
                  <a:lnTo>
                    <a:pt x="3184" y="194"/>
                  </a:lnTo>
                  <a:lnTo>
                    <a:pt x="3184" y="195"/>
                  </a:lnTo>
                  <a:lnTo>
                    <a:pt x="3184" y="195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2" y="197"/>
                  </a:lnTo>
                  <a:lnTo>
                    <a:pt x="3182" y="197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1" y="197"/>
                  </a:lnTo>
                  <a:lnTo>
                    <a:pt x="3181" y="197"/>
                  </a:lnTo>
                  <a:lnTo>
                    <a:pt x="3181" y="195"/>
                  </a:lnTo>
                  <a:lnTo>
                    <a:pt x="3181" y="195"/>
                  </a:lnTo>
                  <a:lnTo>
                    <a:pt x="3182" y="195"/>
                  </a:lnTo>
                  <a:lnTo>
                    <a:pt x="3182" y="195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4" y="194"/>
                  </a:lnTo>
                  <a:lnTo>
                    <a:pt x="3184" y="194"/>
                  </a:lnTo>
                  <a:close/>
                  <a:moveTo>
                    <a:pt x="3739" y="187"/>
                  </a:moveTo>
                  <a:lnTo>
                    <a:pt x="3739" y="187"/>
                  </a:lnTo>
                  <a:lnTo>
                    <a:pt x="3741" y="187"/>
                  </a:lnTo>
                  <a:lnTo>
                    <a:pt x="3741" y="189"/>
                  </a:lnTo>
                  <a:lnTo>
                    <a:pt x="3741" y="190"/>
                  </a:lnTo>
                  <a:lnTo>
                    <a:pt x="3736" y="192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0"/>
                  </a:lnTo>
                  <a:lnTo>
                    <a:pt x="3737" y="189"/>
                  </a:lnTo>
                  <a:lnTo>
                    <a:pt x="3737" y="187"/>
                  </a:lnTo>
                  <a:lnTo>
                    <a:pt x="3737" y="187"/>
                  </a:lnTo>
                  <a:lnTo>
                    <a:pt x="3739" y="187"/>
                  </a:lnTo>
                  <a:close/>
                  <a:moveTo>
                    <a:pt x="3086" y="184"/>
                  </a:moveTo>
                  <a:lnTo>
                    <a:pt x="3086" y="184"/>
                  </a:lnTo>
                  <a:lnTo>
                    <a:pt x="3088" y="184"/>
                  </a:lnTo>
                  <a:lnTo>
                    <a:pt x="3089" y="184"/>
                  </a:lnTo>
                  <a:lnTo>
                    <a:pt x="3089" y="184"/>
                  </a:lnTo>
                  <a:lnTo>
                    <a:pt x="3091" y="184"/>
                  </a:lnTo>
                  <a:lnTo>
                    <a:pt x="3091" y="184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89" y="186"/>
                  </a:lnTo>
                  <a:lnTo>
                    <a:pt x="3086" y="186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close/>
                  <a:moveTo>
                    <a:pt x="119" y="170"/>
                  </a:moveTo>
                  <a:lnTo>
                    <a:pt x="119" y="170"/>
                  </a:lnTo>
                  <a:lnTo>
                    <a:pt x="117" y="173"/>
                  </a:lnTo>
                  <a:lnTo>
                    <a:pt x="117" y="175"/>
                  </a:lnTo>
                  <a:lnTo>
                    <a:pt x="119" y="176"/>
                  </a:lnTo>
                  <a:lnTo>
                    <a:pt x="120" y="178"/>
                  </a:lnTo>
                  <a:lnTo>
                    <a:pt x="120" y="176"/>
                  </a:lnTo>
                  <a:lnTo>
                    <a:pt x="122" y="176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5" y="176"/>
                  </a:lnTo>
                  <a:lnTo>
                    <a:pt x="126" y="178"/>
                  </a:lnTo>
                  <a:lnTo>
                    <a:pt x="126" y="179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6" y="179"/>
                  </a:lnTo>
                  <a:lnTo>
                    <a:pt x="126" y="178"/>
                  </a:lnTo>
                  <a:lnTo>
                    <a:pt x="125" y="176"/>
                  </a:lnTo>
                  <a:lnTo>
                    <a:pt x="123" y="176"/>
                  </a:lnTo>
                  <a:lnTo>
                    <a:pt x="123" y="175"/>
                  </a:lnTo>
                  <a:lnTo>
                    <a:pt x="122" y="175"/>
                  </a:lnTo>
                  <a:lnTo>
                    <a:pt x="122" y="178"/>
                  </a:lnTo>
                  <a:lnTo>
                    <a:pt x="120" y="178"/>
                  </a:lnTo>
                  <a:lnTo>
                    <a:pt x="119" y="178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5" y="176"/>
                  </a:lnTo>
                  <a:lnTo>
                    <a:pt x="114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1" y="176"/>
                  </a:lnTo>
                  <a:lnTo>
                    <a:pt x="111" y="176"/>
                  </a:lnTo>
                  <a:lnTo>
                    <a:pt x="114" y="175"/>
                  </a:lnTo>
                  <a:lnTo>
                    <a:pt x="115" y="175"/>
                  </a:lnTo>
                  <a:lnTo>
                    <a:pt x="117" y="175"/>
                  </a:lnTo>
                  <a:lnTo>
                    <a:pt x="117" y="172"/>
                  </a:lnTo>
                  <a:lnTo>
                    <a:pt x="117" y="170"/>
                  </a:lnTo>
                  <a:lnTo>
                    <a:pt x="117" y="170"/>
                  </a:lnTo>
                  <a:lnTo>
                    <a:pt x="119" y="170"/>
                  </a:lnTo>
                  <a:close/>
                  <a:moveTo>
                    <a:pt x="494" y="161"/>
                  </a:moveTo>
                  <a:lnTo>
                    <a:pt x="495" y="162"/>
                  </a:lnTo>
                  <a:lnTo>
                    <a:pt x="499" y="167"/>
                  </a:lnTo>
                  <a:lnTo>
                    <a:pt x="499" y="170"/>
                  </a:lnTo>
                  <a:lnTo>
                    <a:pt x="499" y="172"/>
                  </a:lnTo>
                  <a:lnTo>
                    <a:pt x="499" y="173"/>
                  </a:lnTo>
                  <a:lnTo>
                    <a:pt x="500" y="175"/>
                  </a:lnTo>
                  <a:lnTo>
                    <a:pt x="500" y="176"/>
                  </a:lnTo>
                  <a:lnTo>
                    <a:pt x="499" y="179"/>
                  </a:lnTo>
                  <a:lnTo>
                    <a:pt x="499" y="179"/>
                  </a:lnTo>
                  <a:lnTo>
                    <a:pt x="499" y="176"/>
                  </a:lnTo>
                  <a:lnTo>
                    <a:pt x="499" y="175"/>
                  </a:lnTo>
                  <a:lnTo>
                    <a:pt x="499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2"/>
                  </a:lnTo>
                  <a:lnTo>
                    <a:pt x="497" y="170"/>
                  </a:lnTo>
                  <a:lnTo>
                    <a:pt x="497" y="168"/>
                  </a:lnTo>
                  <a:lnTo>
                    <a:pt x="497" y="167"/>
                  </a:lnTo>
                  <a:lnTo>
                    <a:pt x="495" y="162"/>
                  </a:lnTo>
                  <a:lnTo>
                    <a:pt x="494" y="161"/>
                  </a:lnTo>
                  <a:close/>
                  <a:moveTo>
                    <a:pt x="41" y="161"/>
                  </a:moveTo>
                  <a:lnTo>
                    <a:pt x="41" y="161"/>
                  </a:lnTo>
                  <a:lnTo>
                    <a:pt x="41" y="161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1" y="161"/>
                  </a:lnTo>
                  <a:lnTo>
                    <a:pt x="41" y="161"/>
                  </a:lnTo>
                  <a:lnTo>
                    <a:pt x="41" y="161"/>
                  </a:lnTo>
                  <a:close/>
                  <a:moveTo>
                    <a:pt x="3215" y="157"/>
                  </a:moveTo>
                  <a:lnTo>
                    <a:pt x="3219" y="159"/>
                  </a:lnTo>
                  <a:lnTo>
                    <a:pt x="3220" y="159"/>
                  </a:lnTo>
                  <a:lnTo>
                    <a:pt x="3223" y="161"/>
                  </a:lnTo>
                  <a:lnTo>
                    <a:pt x="3225" y="164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7"/>
                  </a:lnTo>
                  <a:lnTo>
                    <a:pt x="3226" y="168"/>
                  </a:lnTo>
                  <a:lnTo>
                    <a:pt x="3225" y="168"/>
                  </a:lnTo>
                  <a:lnTo>
                    <a:pt x="3223" y="168"/>
                  </a:lnTo>
                  <a:lnTo>
                    <a:pt x="3223" y="167"/>
                  </a:lnTo>
                  <a:lnTo>
                    <a:pt x="3220" y="167"/>
                  </a:lnTo>
                  <a:lnTo>
                    <a:pt x="3215" y="167"/>
                  </a:lnTo>
                  <a:lnTo>
                    <a:pt x="3214" y="165"/>
                  </a:lnTo>
                  <a:lnTo>
                    <a:pt x="3212" y="164"/>
                  </a:lnTo>
                  <a:lnTo>
                    <a:pt x="3211" y="164"/>
                  </a:lnTo>
                  <a:lnTo>
                    <a:pt x="3212" y="162"/>
                  </a:lnTo>
                  <a:lnTo>
                    <a:pt x="3212" y="162"/>
                  </a:lnTo>
                  <a:lnTo>
                    <a:pt x="3214" y="162"/>
                  </a:lnTo>
                  <a:lnTo>
                    <a:pt x="3214" y="162"/>
                  </a:lnTo>
                  <a:lnTo>
                    <a:pt x="3214" y="161"/>
                  </a:lnTo>
                  <a:lnTo>
                    <a:pt x="3214" y="159"/>
                  </a:lnTo>
                  <a:lnTo>
                    <a:pt x="3214" y="159"/>
                  </a:lnTo>
                  <a:lnTo>
                    <a:pt x="3215" y="157"/>
                  </a:lnTo>
                  <a:close/>
                  <a:moveTo>
                    <a:pt x="3062" y="151"/>
                  </a:moveTo>
                  <a:lnTo>
                    <a:pt x="3064" y="151"/>
                  </a:lnTo>
                  <a:lnTo>
                    <a:pt x="3066" y="151"/>
                  </a:lnTo>
                  <a:lnTo>
                    <a:pt x="3066" y="151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6" y="153"/>
                  </a:lnTo>
                  <a:lnTo>
                    <a:pt x="3064" y="154"/>
                  </a:lnTo>
                  <a:lnTo>
                    <a:pt x="3062" y="153"/>
                  </a:lnTo>
                  <a:lnTo>
                    <a:pt x="3061" y="153"/>
                  </a:lnTo>
                  <a:lnTo>
                    <a:pt x="3059" y="153"/>
                  </a:lnTo>
                  <a:lnTo>
                    <a:pt x="3059" y="153"/>
                  </a:lnTo>
                  <a:lnTo>
                    <a:pt x="3058" y="151"/>
                  </a:lnTo>
                  <a:lnTo>
                    <a:pt x="3059" y="151"/>
                  </a:lnTo>
                  <a:lnTo>
                    <a:pt x="3061" y="151"/>
                  </a:lnTo>
                  <a:lnTo>
                    <a:pt x="3062" y="151"/>
                  </a:lnTo>
                  <a:close/>
                  <a:moveTo>
                    <a:pt x="175" y="146"/>
                  </a:moveTo>
                  <a:lnTo>
                    <a:pt x="175" y="146"/>
                  </a:lnTo>
                  <a:lnTo>
                    <a:pt x="175" y="146"/>
                  </a:lnTo>
                  <a:lnTo>
                    <a:pt x="175" y="148"/>
                  </a:lnTo>
                  <a:lnTo>
                    <a:pt x="174" y="149"/>
                  </a:lnTo>
                  <a:lnTo>
                    <a:pt x="172" y="151"/>
                  </a:lnTo>
                  <a:lnTo>
                    <a:pt x="171" y="154"/>
                  </a:lnTo>
                  <a:lnTo>
                    <a:pt x="171" y="154"/>
                  </a:lnTo>
                  <a:lnTo>
                    <a:pt x="169" y="156"/>
                  </a:lnTo>
                  <a:lnTo>
                    <a:pt x="169" y="157"/>
                  </a:lnTo>
                  <a:lnTo>
                    <a:pt x="169" y="159"/>
                  </a:lnTo>
                  <a:lnTo>
                    <a:pt x="171" y="157"/>
                  </a:lnTo>
                  <a:lnTo>
                    <a:pt x="171" y="159"/>
                  </a:lnTo>
                  <a:lnTo>
                    <a:pt x="169" y="159"/>
                  </a:lnTo>
                  <a:lnTo>
                    <a:pt x="166" y="159"/>
                  </a:lnTo>
                  <a:lnTo>
                    <a:pt x="164" y="161"/>
                  </a:lnTo>
                  <a:lnTo>
                    <a:pt x="163" y="161"/>
                  </a:lnTo>
                  <a:lnTo>
                    <a:pt x="161" y="161"/>
                  </a:lnTo>
                  <a:lnTo>
                    <a:pt x="161" y="162"/>
                  </a:lnTo>
                  <a:lnTo>
                    <a:pt x="160" y="162"/>
                  </a:lnTo>
                  <a:lnTo>
                    <a:pt x="160" y="162"/>
                  </a:lnTo>
                  <a:lnTo>
                    <a:pt x="158" y="161"/>
                  </a:lnTo>
                  <a:lnTo>
                    <a:pt x="160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3" y="159"/>
                  </a:lnTo>
                  <a:lnTo>
                    <a:pt x="163" y="159"/>
                  </a:lnTo>
                  <a:lnTo>
                    <a:pt x="164" y="159"/>
                  </a:lnTo>
                  <a:lnTo>
                    <a:pt x="164" y="159"/>
                  </a:lnTo>
                  <a:lnTo>
                    <a:pt x="166" y="159"/>
                  </a:lnTo>
                  <a:lnTo>
                    <a:pt x="167" y="159"/>
                  </a:lnTo>
                  <a:lnTo>
                    <a:pt x="167" y="157"/>
                  </a:lnTo>
                  <a:lnTo>
                    <a:pt x="167" y="156"/>
                  </a:lnTo>
                  <a:lnTo>
                    <a:pt x="169" y="156"/>
                  </a:lnTo>
                  <a:lnTo>
                    <a:pt x="171" y="154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71" y="153"/>
                  </a:lnTo>
                  <a:lnTo>
                    <a:pt x="172" y="151"/>
                  </a:lnTo>
                  <a:lnTo>
                    <a:pt x="172" y="151"/>
                  </a:lnTo>
                  <a:lnTo>
                    <a:pt x="174" y="151"/>
                  </a:lnTo>
                  <a:lnTo>
                    <a:pt x="174" y="149"/>
                  </a:lnTo>
                  <a:lnTo>
                    <a:pt x="174" y="146"/>
                  </a:lnTo>
                  <a:lnTo>
                    <a:pt x="175" y="146"/>
                  </a:lnTo>
                  <a:close/>
                  <a:moveTo>
                    <a:pt x="2422" y="140"/>
                  </a:moveTo>
                  <a:lnTo>
                    <a:pt x="2427" y="140"/>
                  </a:lnTo>
                  <a:lnTo>
                    <a:pt x="2429" y="142"/>
                  </a:lnTo>
                  <a:lnTo>
                    <a:pt x="2429" y="143"/>
                  </a:lnTo>
                  <a:lnTo>
                    <a:pt x="2427" y="146"/>
                  </a:lnTo>
                  <a:lnTo>
                    <a:pt x="2427" y="148"/>
                  </a:lnTo>
                  <a:lnTo>
                    <a:pt x="2429" y="149"/>
                  </a:lnTo>
                  <a:lnTo>
                    <a:pt x="2429" y="149"/>
                  </a:lnTo>
                  <a:lnTo>
                    <a:pt x="2430" y="149"/>
                  </a:lnTo>
                  <a:lnTo>
                    <a:pt x="2432" y="149"/>
                  </a:lnTo>
                  <a:lnTo>
                    <a:pt x="2432" y="151"/>
                  </a:lnTo>
                  <a:lnTo>
                    <a:pt x="2432" y="153"/>
                  </a:lnTo>
                  <a:lnTo>
                    <a:pt x="2433" y="154"/>
                  </a:lnTo>
                  <a:lnTo>
                    <a:pt x="2433" y="156"/>
                  </a:lnTo>
                  <a:lnTo>
                    <a:pt x="2432" y="156"/>
                  </a:lnTo>
                  <a:lnTo>
                    <a:pt x="2430" y="157"/>
                  </a:lnTo>
                  <a:lnTo>
                    <a:pt x="2430" y="157"/>
                  </a:lnTo>
                  <a:lnTo>
                    <a:pt x="2429" y="159"/>
                  </a:lnTo>
                  <a:lnTo>
                    <a:pt x="2427" y="159"/>
                  </a:lnTo>
                  <a:lnTo>
                    <a:pt x="2427" y="157"/>
                  </a:lnTo>
                  <a:lnTo>
                    <a:pt x="2425" y="154"/>
                  </a:lnTo>
                  <a:lnTo>
                    <a:pt x="2425" y="151"/>
                  </a:lnTo>
                  <a:lnTo>
                    <a:pt x="2425" y="149"/>
                  </a:lnTo>
                  <a:lnTo>
                    <a:pt x="2424" y="149"/>
                  </a:lnTo>
                  <a:lnTo>
                    <a:pt x="2422" y="146"/>
                  </a:lnTo>
                  <a:lnTo>
                    <a:pt x="2422" y="145"/>
                  </a:lnTo>
                  <a:lnTo>
                    <a:pt x="2424" y="145"/>
                  </a:lnTo>
                  <a:lnTo>
                    <a:pt x="2424" y="143"/>
                  </a:lnTo>
                  <a:lnTo>
                    <a:pt x="2424" y="143"/>
                  </a:lnTo>
                  <a:lnTo>
                    <a:pt x="2422" y="143"/>
                  </a:lnTo>
                  <a:lnTo>
                    <a:pt x="2421" y="143"/>
                  </a:lnTo>
                  <a:lnTo>
                    <a:pt x="2422" y="142"/>
                  </a:lnTo>
                  <a:lnTo>
                    <a:pt x="2422" y="140"/>
                  </a:lnTo>
                  <a:close/>
                  <a:moveTo>
                    <a:pt x="2399" y="129"/>
                  </a:moveTo>
                  <a:lnTo>
                    <a:pt x="2400" y="129"/>
                  </a:lnTo>
                  <a:lnTo>
                    <a:pt x="2402" y="129"/>
                  </a:lnTo>
                  <a:lnTo>
                    <a:pt x="2400" y="131"/>
                  </a:lnTo>
                  <a:lnTo>
                    <a:pt x="2399" y="131"/>
                  </a:lnTo>
                  <a:lnTo>
                    <a:pt x="2397" y="131"/>
                  </a:lnTo>
                  <a:lnTo>
                    <a:pt x="2395" y="132"/>
                  </a:lnTo>
                  <a:lnTo>
                    <a:pt x="2395" y="135"/>
                  </a:lnTo>
                  <a:lnTo>
                    <a:pt x="2397" y="135"/>
                  </a:lnTo>
                  <a:lnTo>
                    <a:pt x="2397" y="137"/>
                  </a:lnTo>
                  <a:lnTo>
                    <a:pt x="2395" y="138"/>
                  </a:lnTo>
                  <a:lnTo>
                    <a:pt x="2394" y="140"/>
                  </a:lnTo>
                  <a:lnTo>
                    <a:pt x="2394" y="140"/>
                  </a:lnTo>
                  <a:lnTo>
                    <a:pt x="2392" y="138"/>
                  </a:lnTo>
                  <a:lnTo>
                    <a:pt x="2391" y="138"/>
                  </a:lnTo>
                  <a:lnTo>
                    <a:pt x="2391" y="138"/>
                  </a:lnTo>
                  <a:lnTo>
                    <a:pt x="2391" y="137"/>
                  </a:lnTo>
                  <a:lnTo>
                    <a:pt x="2391" y="137"/>
                  </a:lnTo>
                  <a:lnTo>
                    <a:pt x="2389" y="137"/>
                  </a:lnTo>
                  <a:lnTo>
                    <a:pt x="2388" y="137"/>
                  </a:lnTo>
                  <a:lnTo>
                    <a:pt x="2386" y="137"/>
                  </a:lnTo>
                  <a:lnTo>
                    <a:pt x="2386" y="137"/>
                  </a:lnTo>
                  <a:lnTo>
                    <a:pt x="2383" y="137"/>
                  </a:lnTo>
                  <a:lnTo>
                    <a:pt x="2383" y="135"/>
                  </a:lnTo>
                  <a:lnTo>
                    <a:pt x="2384" y="135"/>
                  </a:lnTo>
                  <a:lnTo>
                    <a:pt x="2384" y="134"/>
                  </a:lnTo>
                  <a:lnTo>
                    <a:pt x="2384" y="134"/>
                  </a:lnTo>
                  <a:lnTo>
                    <a:pt x="2386" y="132"/>
                  </a:lnTo>
                  <a:lnTo>
                    <a:pt x="2388" y="132"/>
                  </a:lnTo>
                  <a:lnTo>
                    <a:pt x="2391" y="132"/>
                  </a:lnTo>
                  <a:lnTo>
                    <a:pt x="2391" y="132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29"/>
                  </a:lnTo>
                  <a:lnTo>
                    <a:pt x="2394" y="129"/>
                  </a:lnTo>
                  <a:lnTo>
                    <a:pt x="2397" y="129"/>
                  </a:lnTo>
                  <a:lnTo>
                    <a:pt x="2399" y="129"/>
                  </a:lnTo>
                  <a:close/>
                  <a:moveTo>
                    <a:pt x="2252" y="126"/>
                  </a:moveTo>
                  <a:lnTo>
                    <a:pt x="2254" y="126"/>
                  </a:lnTo>
                  <a:lnTo>
                    <a:pt x="2254" y="127"/>
                  </a:lnTo>
                  <a:lnTo>
                    <a:pt x="2254" y="129"/>
                  </a:lnTo>
                  <a:lnTo>
                    <a:pt x="2254" y="129"/>
                  </a:lnTo>
                  <a:lnTo>
                    <a:pt x="2255" y="131"/>
                  </a:lnTo>
                  <a:lnTo>
                    <a:pt x="2255" y="131"/>
                  </a:lnTo>
                  <a:lnTo>
                    <a:pt x="2257" y="132"/>
                  </a:lnTo>
                  <a:lnTo>
                    <a:pt x="2258" y="134"/>
                  </a:lnTo>
                  <a:lnTo>
                    <a:pt x="2257" y="135"/>
                  </a:lnTo>
                  <a:lnTo>
                    <a:pt x="2255" y="137"/>
                  </a:lnTo>
                  <a:lnTo>
                    <a:pt x="2254" y="135"/>
                  </a:lnTo>
                  <a:lnTo>
                    <a:pt x="2252" y="135"/>
                  </a:lnTo>
                  <a:lnTo>
                    <a:pt x="2250" y="134"/>
                  </a:lnTo>
                  <a:lnTo>
                    <a:pt x="2250" y="132"/>
                  </a:lnTo>
                  <a:lnTo>
                    <a:pt x="2250" y="131"/>
                  </a:lnTo>
                  <a:lnTo>
                    <a:pt x="2252" y="129"/>
                  </a:lnTo>
                  <a:lnTo>
                    <a:pt x="2252" y="127"/>
                  </a:lnTo>
                  <a:lnTo>
                    <a:pt x="2252" y="126"/>
                  </a:lnTo>
                  <a:close/>
                  <a:moveTo>
                    <a:pt x="37" y="124"/>
                  </a:moveTo>
                  <a:lnTo>
                    <a:pt x="37" y="124"/>
                  </a:lnTo>
                  <a:lnTo>
                    <a:pt x="37" y="124"/>
                  </a:lnTo>
                  <a:lnTo>
                    <a:pt x="37" y="127"/>
                  </a:lnTo>
                  <a:lnTo>
                    <a:pt x="37" y="129"/>
                  </a:lnTo>
                  <a:lnTo>
                    <a:pt x="35" y="129"/>
                  </a:lnTo>
                  <a:lnTo>
                    <a:pt x="35" y="129"/>
                  </a:lnTo>
                  <a:lnTo>
                    <a:pt x="35" y="127"/>
                  </a:lnTo>
                  <a:lnTo>
                    <a:pt x="33" y="126"/>
                  </a:lnTo>
                  <a:lnTo>
                    <a:pt x="33" y="126"/>
                  </a:lnTo>
                  <a:lnTo>
                    <a:pt x="35" y="124"/>
                  </a:lnTo>
                  <a:lnTo>
                    <a:pt x="37" y="124"/>
                  </a:lnTo>
                  <a:lnTo>
                    <a:pt x="37" y="124"/>
                  </a:lnTo>
                  <a:close/>
                  <a:moveTo>
                    <a:pt x="43" y="107"/>
                  </a:moveTo>
                  <a:lnTo>
                    <a:pt x="43" y="109"/>
                  </a:lnTo>
                  <a:lnTo>
                    <a:pt x="43" y="110"/>
                  </a:lnTo>
                  <a:lnTo>
                    <a:pt x="43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3" y="113"/>
                  </a:lnTo>
                  <a:lnTo>
                    <a:pt x="43" y="112"/>
                  </a:lnTo>
                  <a:lnTo>
                    <a:pt x="41" y="110"/>
                  </a:lnTo>
                  <a:lnTo>
                    <a:pt x="40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3" y="107"/>
                  </a:lnTo>
                  <a:close/>
                  <a:moveTo>
                    <a:pt x="153" y="105"/>
                  </a:moveTo>
                  <a:lnTo>
                    <a:pt x="155" y="105"/>
                  </a:lnTo>
                  <a:lnTo>
                    <a:pt x="155" y="105"/>
                  </a:lnTo>
                  <a:lnTo>
                    <a:pt x="155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7"/>
                  </a:lnTo>
                  <a:lnTo>
                    <a:pt x="153" y="105"/>
                  </a:lnTo>
                  <a:lnTo>
                    <a:pt x="153" y="105"/>
                  </a:lnTo>
                  <a:close/>
                  <a:moveTo>
                    <a:pt x="2421" y="101"/>
                  </a:moveTo>
                  <a:lnTo>
                    <a:pt x="2422" y="101"/>
                  </a:lnTo>
                  <a:lnTo>
                    <a:pt x="2425" y="102"/>
                  </a:lnTo>
                  <a:lnTo>
                    <a:pt x="2425" y="102"/>
                  </a:lnTo>
                  <a:lnTo>
                    <a:pt x="2427" y="104"/>
                  </a:lnTo>
                  <a:lnTo>
                    <a:pt x="2427" y="104"/>
                  </a:lnTo>
                  <a:lnTo>
                    <a:pt x="2429" y="105"/>
                  </a:lnTo>
                  <a:lnTo>
                    <a:pt x="2430" y="105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9"/>
                  </a:lnTo>
                  <a:lnTo>
                    <a:pt x="2430" y="109"/>
                  </a:lnTo>
                  <a:lnTo>
                    <a:pt x="2429" y="109"/>
                  </a:lnTo>
                  <a:lnTo>
                    <a:pt x="2429" y="109"/>
                  </a:lnTo>
                  <a:lnTo>
                    <a:pt x="2427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4" y="107"/>
                  </a:lnTo>
                  <a:lnTo>
                    <a:pt x="2424" y="105"/>
                  </a:lnTo>
                  <a:lnTo>
                    <a:pt x="2424" y="104"/>
                  </a:lnTo>
                  <a:lnTo>
                    <a:pt x="2422" y="104"/>
                  </a:lnTo>
                  <a:lnTo>
                    <a:pt x="2422" y="104"/>
                  </a:lnTo>
                  <a:lnTo>
                    <a:pt x="2422" y="102"/>
                  </a:lnTo>
                  <a:lnTo>
                    <a:pt x="2421" y="102"/>
                  </a:lnTo>
                  <a:lnTo>
                    <a:pt x="2421" y="102"/>
                  </a:lnTo>
                  <a:lnTo>
                    <a:pt x="2421" y="101"/>
                  </a:lnTo>
                  <a:lnTo>
                    <a:pt x="2421" y="101"/>
                  </a:lnTo>
                  <a:lnTo>
                    <a:pt x="2421" y="101"/>
                  </a:lnTo>
                  <a:close/>
                  <a:moveTo>
                    <a:pt x="3075" y="97"/>
                  </a:moveTo>
                  <a:lnTo>
                    <a:pt x="3075" y="97"/>
                  </a:lnTo>
                  <a:lnTo>
                    <a:pt x="3075" y="99"/>
                  </a:lnTo>
                  <a:lnTo>
                    <a:pt x="3077" y="102"/>
                  </a:lnTo>
                  <a:lnTo>
                    <a:pt x="3077" y="104"/>
                  </a:lnTo>
                  <a:lnTo>
                    <a:pt x="3077" y="105"/>
                  </a:lnTo>
                  <a:lnTo>
                    <a:pt x="3078" y="107"/>
                  </a:lnTo>
                  <a:lnTo>
                    <a:pt x="3077" y="109"/>
                  </a:lnTo>
                  <a:lnTo>
                    <a:pt x="3077" y="109"/>
                  </a:lnTo>
                  <a:lnTo>
                    <a:pt x="3075" y="105"/>
                  </a:lnTo>
                  <a:lnTo>
                    <a:pt x="3075" y="105"/>
                  </a:lnTo>
                  <a:lnTo>
                    <a:pt x="3075" y="104"/>
                  </a:lnTo>
                  <a:lnTo>
                    <a:pt x="3074" y="101"/>
                  </a:lnTo>
                  <a:lnTo>
                    <a:pt x="3074" y="99"/>
                  </a:lnTo>
                  <a:lnTo>
                    <a:pt x="3074" y="97"/>
                  </a:lnTo>
                  <a:lnTo>
                    <a:pt x="3075" y="97"/>
                  </a:lnTo>
                  <a:close/>
                  <a:moveTo>
                    <a:pt x="3" y="96"/>
                  </a:moveTo>
                  <a:lnTo>
                    <a:pt x="3" y="97"/>
                  </a:lnTo>
                  <a:lnTo>
                    <a:pt x="3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9"/>
                  </a:lnTo>
                  <a:lnTo>
                    <a:pt x="3" y="99"/>
                  </a:lnTo>
                  <a:lnTo>
                    <a:pt x="2" y="99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3" y="97"/>
                  </a:lnTo>
                  <a:lnTo>
                    <a:pt x="3" y="96"/>
                  </a:lnTo>
                  <a:lnTo>
                    <a:pt x="3" y="96"/>
                  </a:lnTo>
                  <a:close/>
                  <a:moveTo>
                    <a:pt x="148" y="93"/>
                  </a:moveTo>
                  <a:lnTo>
                    <a:pt x="148" y="93"/>
                  </a:lnTo>
                  <a:lnTo>
                    <a:pt x="148" y="94"/>
                  </a:lnTo>
                  <a:lnTo>
                    <a:pt x="148" y="94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4"/>
                  </a:lnTo>
                  <a:lnTo>
                    <a:pt x="148" y="93"/>
                  </a:lnTo>
                  <a:lnTo>
                    <a:pt x="148" y="93"/>
                  </a:lnTo>
                  <a:close/>
                  <a:moveTo>
                    <a:pt x="2753" y="90"/>
                  </a:moveTo>
                  <a:lnTo>
                    <a:pt x="2757" y="91"/>
                  </a:lnTo>
                  <a:lnTo>
                    <a:pt x="2757" y="91"/>
                  </a:lnTo>
                  <a:lnTo>
                    <a:pt x="2760" y="91"/>
                  </a:lnTo>
                  <a:lnTo>
                    <a:pt x="2760" y="93"/>
                  </a:lnTo>
                  <a:lnTo>
                    <a:pt x="2760" y="93"/>
                  </a:lnTo>
                  <a:lnTo>
                    <a:pt x="2758" y="93"/>
                  </a:lnTo>
                  <a:lnTo>
                    <a:pt x="2755" y="93"/>
                  </a:lnTo>
                  <a:lnTo>
                    <a:pt x="2753" y="93"/>
                  </a:lnTo>
                  <a:lnTo>
                    <a:pt x="2753" y="90"/>
                  </a:lnTo>
                  <a:lnTo>
                    <a:pt x="2753" y="90"/>
                  </a:lnTo>
                  <a:close/>
                  <a:moveTo>
                    <a:pt x="141" y="83"/>
                  </a:moveTo>
                  <a:lnTo>
                    <a:pt x="141" y="83"/>
                  </a:lnTo>
                  <a:lnTo>
                    <a:pt x="141" y="83"/>
                  </a:lnTo>
                  <a:lnTo>
                    <a:pt x="141" y="83"/>
                  </a:lnTo>
                  <a:lnTo>
                    <a:pt x="142" y="83"/>
                  </a:lnTo>
                  <a:lnTo>
                    <a:pt x="141" y="85"/>
                  </a:lnTo>
                  <a:lnTo>
                    <a:pt x="141" y="85"/>
                  </a:lnTo>
                  <a:lnTo>
                    <a:pt x="142" y="85"/>
                  </a:lnTo>
                  <a:lnTo>
                    <a:pt x="142" y="86"/>
                  </a:lnTo>
                  <a:lnTo>
                    <a:pt x="142" y="86"/>
                  </a:lnTo>
                  <a:lnTo>
                    <a:pt x="144" y="86"/>
                  </a:lnTo>
                  <a:lnTo>
                    <a:pt x="144" y="86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1"/>
                  </a:lnTo>
                  <a:lnTo>
                    <a:pt x="145" y="91"/>
                  </a:lnTo>
                  <a:lnTo>
                    <a:pt x="145" y="90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7" y="88"/>
                  </a:lnTo>
                  <a:lnTo>
                    <a:pt x="145" y="88"/>
                  </a:lnTo>
                  <a:lnTo>
                    <a:pt x="145" y="86"/>
                  </a:lnTo>
                  <a:lnTo>
                    <a:pt x="145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50" y="86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7" y="88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48" y="91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2" y="94"/>
                  </a:lnTo>
                  <a:lnTo>
                    <a:pt x="152" y="94"/>
                  </a:lnTo>
                  <a:lnTo>
                    <a:pt x="152" y="96"/>
                  </a:lnTo>
                  <a:lnTo>
                    <a:pt x="152" y="96"/>
                  </a:lnTo>
                  <a:lnTo>
                    <a:pt x="150" y="96"/>
                  </a:lnTo>
                  <a:lnTo>
                    <a:pt x="148" y="97"/>
                  </a:lnTo>
                  <a:lnTo>
                    <a:pt x="148" y="99"/>
                  </a:lnTo>
                  <a:lnTo>
                    <a:pt x="147" y="99"/>
                  </a:lnTo>
                  <a:lnTo>
                    <a:pt x="147" y="99"/>
                  </a:lnTo>
                  <a:lnTo>
                    <a:pt x="145" y="99"/>
                  </a:lnTo>
                  <a:lnTo>
                    <a:pt x="145" y="97"/>
                  </a:lnTo>
                  <a:lnTo>
                    <a:pt x="145" y="96"/>
                  </a:lnTo>
                  <a:lnTo>
                    <a:pt x="145" y="94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7"/>
                  </a:lnTo>
                  <a:lnTo>
                    <a:pt x="144" y="97"/>
                  </a:lnTo>
                  <a:lnTo>
                    <a:pt x="142" y="96"/>
                  </a:lnTo>
                  <a:lnTo>
                    <a:pt x="142" y="94"/>
                  </a:lnTo>
                  <a:lnTo>
                    <a:pt x="141" y="94"/>
                  </a:lnTo>
                  <a:lnTo>
                    <a:pt x="141" y="93"/>
                  </a:lnTo>
                  <a:lnTo>
                    <a:pt x="141" y="93"/>
                  </a:lnTo>
                  <a:lnTo>
                    <a:pt x="141" y="91"/>
                  </a:lnTo>
                  <a:lnTo>
                    <a:pt x="141" y="90"/>
                  </a:lnTo>
                  <a:lnTo>
                    <a:pt x="139" y="90"/>
                  </a:lnTo>
                  <a:lnTo>
                    <a:pt x="139" y="90"/>
                  </a:lnTo>
                  <a:lnTo>
                    <a:pt x="139" y="88"/>
                  </a:lnTo>
                  <a:lnTo>
                    <a:pt x="137" y="88"/>
                  </a:lnTo>
                  <a:lnTo>
                    <a:pt x="137" y="86"/>
                  </a:lnTo>
                  <a:lnTo>
                    <a:pt x="137" y="86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9" y="83"/>
                  </a:lnTo>
                  <a:lnTo>
                    <a:pt x="139" y="83"/>
                  </a:lnTo>
                  <a:lnTo>
                    <a:pt x="141" y="83"/>
                  </a:lnTo>
                  <a:close/>
                  <a:moveTo>
                    <a:pt x="576" y="80"/>
                  </a:moveTo>
                  <a:lnTo>
                    <a:pt x="576" y="80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0"/>
                  </a:lnTo>
                  <a:lnTo>
                    <a:pt x="576" y="80"/>
                  </a:lnTo>
                  <a:lnTo>
                    <a:pt x="576" y="80"/>
                  </a:lnTo>
                  <a:close/>
                  <a:moveTo>
                    <a:pt x="2821" y="79"/>
                  </a:moveTo>
                  <a:lnTo>
                    <a:pt x="2823" y="79"/>
                  </a:lnTo>
                  <a:lnTo>
                    <a:pt x="2824" y="79"/>
                  </a:lnTo>
                  <a:lnTo>
                    <a:pt x="2826" y="80"/>
                  </a:lnTo>
                  <a:lnTo>
                    <a:pt x="2828" y="80"/>
                  </a:lnTo>
                  <a:lnTo>
                    <a:pt x="2829" y="80"/>
                  </a:lnTo>
                  <a:lnTo>
                    <a:pt x="2831" y="80"/>
                  </a:lnTo>
                  <a:lnTo>
                    <a:pt x="2831" y="82"/>
                  </a:lnTo>
                  <a:lnTo>
                    <a:pt x="2829" y="82"/>
                  </a:lnTo>
                  <a:lnTo>
                    <a:pt x="2829" y="82"/>
                  </a:lnTo>
                  <a:lnTo>
                    <a:pt x="2828" y="82"/>
                  </a:lnTo>
                  <a:lnTo>
                    <a:pt x="2826" y="82"/>
                  </a:lnTo>
                  <a:lnTo>
                    <a:pt x="2824" y="82"/>
                  </a:lnTo>
                  <a:lnTo>
                    <a:pt x="2821" y="83"/>
                  </a:lnTo>
                  <a:lnTo>
                    <a:pt x="2821" y="83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0"/>
                  </a:lnTo>
                  <a:lnTo>
                    <a:pt x="2821" y="80"/>
                  </a:lnTo>
                  <a:lnTo>
                    <a:pt x="2821" y="79"/>
                  </a:lnTo>
                  <a:lnTo>
                    <a:pt x="2821" y="79"/>
                  </a:lnTo>
                  <a:close/>
                  <a:moveTo>
                    <a:pt x="30" y="75"/>
                  </a:moveTo>
                  <a:lnTo>
                    <a:pt x="30" y="75"/>
                  </a:lnTo>
                  <a:lnTo>
                    <a:pt x="32" y="75"/>
                  </a:lnTo>
                  <a:lnTo>
                    <a:pt x="32" y="75"/>
                  </a:lnTo>
                  <a:lnTo>
                    <a:pt x="32" y="77"/>
                  </a:lnTo>
                  <a:lnTo>
                    <a:pt x="30" y="79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9" y="80"/>
                  </a:lnTo>
                  <a:lnTo>
                    <a:pt x="29" y="79"/>
                  </a:lnTo>
                  <a:lnTo>
                    <a:pt x="29" y="77"/>
                  </a:lnTo>
                  <a:lnTo>
                    <a:pt x="29" y="75"/>
                  </a:lnTo>
                  <a:lnTo>
                    <a:pt x="30" y="75"/>
                  </a:lnTo>
                  <a:lnTo>
                    <a:pt x="30" y="75"/>
                  </a:lnTo>
                  <a:close/>
                  <a:moveTo>
                    <a:pt x="3026" y="75"/>
                  </a:moveTo>
                  <a:lnTo>
                    <a:pt x="3028" y="75"/>
                  </a:lnTo>
                  <a:lnTo>
                    <a:pt x="3033" y="77"/>
                  </a:lnTo>
                  <a:lnTo>
                    <a:pt x="3034" y="79"/>
                  </a:lnTo>
                  <a:lnTo>
                    <a:pt x="3034" y="80"/>
                  </a:lnTo>
                  <a:lnTo>
                    <a:pt x="3033" y="79"/>
                  </a:lnTo>
                  <a:lnTo>
                    <a:pt x="3029" y="79"/>
                  </a:lnTo>
                  <a:lnTo>
                    <a:pt x="3026" y="79"/>
                  </a:lnTo>
                  <a:lnTo>
                    <a:pt x="3025" y="80"/>
                  </a:lnTo>
                  <a:lnTo>
                    <a:pt x="3025" y="80"/>
                  </a:lnTo>
                  <a:lnTo>
                    <a:pt x="3025" y="79"/>
                  </a:lnTo>
                  <a:lnTo>
                    <a:pt x="3026" y="77"/>
                  </a:lnTo>
                  <a:lnTo>
                    <a:pt x="3026" y="75"/>
                  </a:lnTo>
                  <a:lnTo>
                    <a:pt x="3026" y="75"/>
                  </a:lnTo>
                  <a:close/>
                  <a:moveTo>
                    <a:pt x="161" y="74"/>
                  </a:moveTo>
                  <a:lnTo>
                    <a:pt x="161" y="74"/>
                  </a:lnTo>
                  <a:lnTo>
                    <a:pt x="163" y="75"/>
                  </a:lnTo>
                  <a:lnTo>
                    <a:pt x="163" y="75"/>
                  </a:lnTo>
                  <a:lnTo>
                    <a:pt x="163" y="77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0" y="77"/>
                  </a:lnTo>
                  <a:lnTo>
                    <a:pt x="161" y="75"/>
                  </a:lnTo>
                  <a:lnTo>
                    <a:pt x="161" y="75"/>
                  </a:lnTo>
                  <a:lnTo>
                    <a:pt x="161" y="74"/>
                  </a:lnTo>
                  <a:close/>
                  <a:moveTo>
                    <a:pt x="2050" y="72"/>
                  </a:moveTo>
                  <a:lnTo>
                    <a:pt x="2052" y="72"/>
                  </a:lnTo>
                  <a:lnTo>
                    <a:pt x="2052" y="74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49" y="74"/>
                  </a:lnTo>
                  <a:lnTo>
                    <a:pt x="2047" y="72"/>
                  </a:lnTo>
                  <a:lnTo>
                    <a:pt x="2049" y="72"/>
                  </a:lnTo>
                  <a:lnTo>
                    <a:pt x="2050" y="72"/>
                  </a:lnTo>
                  <a:lnTo>
                    <a:pt x="2050" y="72"/>
                  </a:lnTo>
                  <a:close/>
                  <a:moveTo>
                    <a:pt x="2600" y="71"/>
                  </a:moveTo>
                  <a:lnTo>
                    <a:pt x="2602" y="72"/>
                  </a:lnTo>
                  <a:lnTo>
                    <a:pt x="2604" y="74"/>
                  </a:lnTo>
                  <a:lnTo>
                    <a:pt x="2604" y="75"/>
                  </a:lnTo>
                  <a:lnTo>
                    <a:pt x="2604" y="75"/>
                  </a:lnTo>
                  <a:lnTo>
                    <a:pt x="2605" y="77"/>
                  </a:lnTo>
                  <a:lnTo>
                    <a:pt x="2605" y="79"/>
                  </a:lnTo>
                  <a:lnTo>
                    <a:pt x="2607" y="80"/>
                  </a:lnTo>
                  <a:lnTo>
                    <a:pt x="2607" y="80"/>
                  </a:lnTo>
                  <a:lnTo>
                    <a:pt x="2607" y="82"/>
                  </a:lnTo>
                  <a:lnTo>
                    <a:pt x="2605" y="83"/>
                  </a:lnTo>
                  <a:lnTo>
                    <a:pt x="2602" y="83"/>
                  </a:lnTo>
                  <a:lnTo>
                    <a:pt x="2600" y="85"/>
                  </a:lnTo>
                  <a:lnTo>
                    <a:pt x="2600" y="85"/>
                  </a:lnTo>
                  <a:lnTo>
                    <a:pt x="2599" y="83"/>
                  </a:lnTo>
                  <a:lnTo>
                    <a:pt x="2597" y="82"/>
                  </a:lnTo>
                  <a:lnTo>
                    <a:pt x="2596" y="82"/>
                  </a:lnTo>
                  <a:lnTo>
                    <a:pt x="2596" y="82"/>
                  </a:lnTo>
                  <a:lnTo>
                    <a:pt x="2596" y="80"/>
                  </a:lnTo>
                  <a:lnTo>
                    <a:pt x="2596" y="77"/>
                  </a:lnTo>
                  <a:lnTo>
                    <a:pt x="2597" y="74"/>
                  </a:lnTo>
                  <a:lnTo>
                    <a:pt x="2599" y="72"/>
                  </a:lnTo>
                  <a:lnTo>
                    <a:pt x="2600" y="71"/>
                  </a:lnTo>
                  <a:close/>
                  <a:moveTo>
                    <a:pt x="8" y="66"/>
                  </a:moveTo>
                  <a:lnTo>
                    <a:pt x="8" y="68"/>
                  </a:lnTo>
                  <a:lnTo>
                    <a:pt x="8" y="69"/>
                  </a:lnTo>
                  <a:lnTo>
                    <a:pt x="10" y="69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7" y="69"/>
                  </a:lnTo>
                  <a:lnTo>
                    <a:pt x="7" y="69"/>
                  </a:lnTo>
                  <a:lnTo>
                    <a:pt x="7" y="68"/>
                  </a:lnTo>
                  <a:lnTo>
                    <a:pt x="8" y="66"/>
                  </a:lnTo>
                  <a:lnTo>
                    <a:pt x="8" y="66"/>
                  </a:lnTo>
                  <a:close/>
                  <a:moveTo>
                    <a:pt x="656" y="66"/>
                  </a:moveTo>
                  <a:lnTo>
                    <a:pt x="656" y="66"/>
                  </a:lnTo>
                  <a:lnTo>
                    <a:pt x="656" y="68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5" y="68"/>
                  </a:lnTo>
                  <a:lnTo>
                    <a:pt x="656" y="68"/>
                  </a:lnTo>
                  <a:lnTo>
                    <a:pt x="656" y="68"/>
                  </a:lnTo>
                  <a:lnTo>
                    <a:pt x="656" y="66"/>
                  </a:lnTo>
                  <a:close/>
                  <a:moveTo>
                    <a:pt x="2902" y="64"/>
                  </a:moveTo>
                  <a:lnTo>
                    <a:pt x="2900" y="66"/>
                  </a:lnTo>
                  <a:lnTo>
                    <a:pt x="2900" y="66"/>
                  </a:lnTo>
                  <a:lnTo>
                    <a:pt x="2900" y="66"/>
                  </a:lnTo>
                  <a:lnTo>
                    <a:pt x="2903" y="66"/>
                  </a:lnTo>
                  <a:lnTo>
                    <a:pt x="2903" y="68"/>
                  </a:lnTo>
                  <a:lnTo>
                    <a:pt x="2900" y="68"/>
                  </a:lnTo>
                  <a:lnTo>
                    <a:pt x="2899" y="69"/>
                  </a:lnTo>
                  <a:lnTo>
                    <a:pt x="2897" y="69"/>
                  </a:lnTo>
                  <a:lnTo>
                    <a:pt x="2897" y="71"/>
                  </a:lnTo>
                  <a:lnTo>
                    <a:pt x="2897" y="71"/>
                  </a:lnTo>
                  <a:lnTo>
                    <a:pt x="2894" y="72"/>
                  </a:lnTo>
                  <a:lnTo>
                    <a:pt x="2892" y="74"/>
                  </a:lnTo>
                  <a:lnTo>
                    <a:pt x="2891" y="74"/>
                  </a:lnTo>
                  <a:lnTo>
                    <a:pt x="2886" y="74"/>
                  </a:lnTo>
                  <a:lnTo>
                    <a:pt x="2884" y="74"/>
                  </a:lnTo>
                  <a:lnTo>
                    <a:pt x="2883" y="74"/>
                  </a:lnTo>
                  <a:lnTo>
                    <a:pt x="2878" y="72"/>
                  </a:lnTo>
                  <a:lnTo>
                    <a:pt x="2875" y="71"/>
                  </a:lnTo>
                  <a:lnTo>
                    <a:pt x="2875" y="71"/>
                  </a:lnTo>
                  <a:lnTo>
                    <a:pt x="2873" y="71"/>
                  </a:lnTo>
                  <a:lnTo>
                    <a:pt x="2873" y="71"/>
                  </a:lnTo>
                  <a:lnTo>
                    <a:pt x="2873" y="69"/>
                  </a:lnTo>
                  <a:lnTo>
                    <a:pt x="2873" y="69"/>
                  </a:lnTo>
                  <a:lnTo>
                    <a:pt x="2876" y="69"/>
                  </a:lnTo>
                  <a:lnTo>
                    <a:pt x="2880" y="68"/>
                  </a:lnTo>
                  <a:lnTo>
                    <a:pt x="2883" y="66"/>
                  </a:lnTo>
                  <a:lnTo>
                    <a:pt x="2886" y="66"/>
                  </a:lnTo>
                  <a:lnTo>
                    <a:pt x="2889" y="66"/>
                  </a:lnTo>
                  <a:lnTo>
                    <a:pt x="2892" y="66"/>
                  </a:lnTo>
                  <a:lnTo>
                    <a:pt x="2894" y="64"/>
                  </a:lnTo>
                  <a:lnTo>
                    <a:pt x="2899" y="64"/>
                  </a:lnTo>
                  <a:lnTo>
                    <a:pt x="2902" y="64"/>
                  </a:lnTo>
                  <a:close/>
                  <a:moveTo>
                    <a:pt x="658" y="61"/>
                  </a:moveTo>
                  <a:lnTo>
                    <a:pt x="658" y="61"/>
                  </a:lnTo>
                  <a:lnTo>
                    <a:pt x="659" y="64"/>
                  </a:lnTo>
                  <a:lnTo>
                    <a:pt x="659" y="68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6"/>
                  </a:lnTo>
                  <a:lnTo>
                    <a:pt x="658" y="64"/>
                  </a:lnTo>
                  <a:lnTo>
                    <a:pt x="658" y="61"/>
                  </a:lnTo>
                  <a:close/>
                  <a:moveTo>
                    <a:pt x="653" y="61"/>
                  </a:moveTo>
                  <a:lnTo>
                    <a:pt x="655" y="61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1"/>
                  </a:lnTo>
                  <a:close/>
                  <a:moveTo>
                    <a:pt x="664" y="61"/>
                  </a:move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4" y="63"/>
                  </a:lnTo>
                  <a:lnTo>
                    <a:pt x="664" y="61"/>
                  </a:lnTo>
                  <a:lnTo>
                    <a:pt x="664" y="61"/>
                  </a:lnTo>
                  <a:close/>
                  <a:moveTo>
                    <a:pt x="661" y="61"/>
                  </a:moveTo>
                  <a:lnTo>
                    <a:pt x="663" y="64"/>
                  </a:lnTo>
                  <a:lnTo>
                    <a:pt x="663" y="66"/>
                  </a:lnTo>
                  <a:lnTo>
                    <a:pt x="664" y="66"/>
                  </a:lnTo>
                  <a:lnTo>
                    <a:pt x="664" y="68"/>
                  </a:lnTo>
                  <a:lnTo>
                    <a:pt x="664" y="69"/>
                  </a:lnTo>
                  <a:lnTo>
                    <a:pt x="664" y="68"/>
                  </a:lnTo>
                  <a:lnTo>
                    <a:pt x="663" y="66"/>
                  </a:lnTo>
                  <a:lnTo>
                    <a:pt x="661" y="63"/>
                  </a:lnTo>
                  <a:lnTo>
                    <a:pt x="661" y="61"/>
                  </a:lnTo>
                  <a:lnTo>
                    <a:pt x="661" y="61"/>
                  </a:lnTo>
                  <a:close/>
                  <a:moveTo>
                    <a:pt x="666" y="60"/>
                  </a:moveTo>
                  <a:lnTo>
                    <a:pt x="667" y="61"/>
                  </a:lnTo>
                  <a:lnTo>
                    <a:pt x="667" y="63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6" y="61"/>
                  </a:lnTo>
                  <a:lnTo>
                    <a:pt x="666" y="60"/>
                  </a:lnTo>
                  <a:close/>
                  <a:moveTo>
                    <a:pt x="629" y="58"/>
                  </a:moveTo>
                  <a:lnTo>
                    <a:pt x="628" y="58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58"/>
                  </a:lnTo>
                  <a:lnTo>
                    <a:pt x="629" y="58"/>
                  </a:lnTo>
                  <a:lnTo>
                    <a:pt x="629" y="58"/>
                  </a:lnTo>
                  <a:close/>
                  <a:moveTo>
                    <a:pt x="628" y="58"/>
                  </a:moveTo>
                  <a:lnTo>
                    <a:pt x="629" y="58"/>
                  </a:lnTo>
                  <a:lnTo>
                    <a:pt x="631" y="58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3"/>
                  </a:lnTo>
                  <a:lnTo>
                    <a:pt x="631" y="63"/>
                  </a:lnTo>
                  <a:lnTo>
                    <a:pt x="629" y="64"/>
                  </a:lnTo>
                  <a:lnTo>
                    <a:pt x="629" y="64"/>
                  </a:lnTo>
                  <a:lnTo>
                    <a:pt x="628" y="64"/>
                  </a:lnTo>
                  <a:lnTo>
                    <a:pt x="626" y="66"/>
                  </a:lnTo>
                  <a:lnTo>
                    <a:pt x="626" y="68"/>
                  </a:lnTo>
                  <a:lnTo>
                    <a:pt x="625" y="68"/>
                  </a:lnTo>
                  <a:lnTo>
                    <a:pt x="623" y="69"/>
                  </a:lnTo>
                  <a:lnTo>
                    <a:pt x="622" y="71"/>
                  </a:lnTo>
                  <a:lnTo>
                    <a:pt x="618" y="72"/>
                  </a:lnTo>
                  <a:lnTo>
                    <a:pt x="614" y="74"/>
                  </a:lnTo>
                  <a:lnTo>
                    <a:pt x="612" y="75"/>
                  </a:lnTo>
                  <a:lnTo>
                    <a:pt x="612" y="75"/>
                  </a:lnTo>
                  <a:lnTo>
                    <a:pt x="611" y="75"/>
                  </a:lnTo>
                  <a:lnTo>
                    <a:pt x="609" y="75"/>
                  </a:lnTo>
                  <a:lnTo>
                    <a:pt x="601" y="79"/>
                  </a:lnTo>
                  <a:lnTo>
                    <a:pt x="596" y="80"/>
                  </a:lnTo>
                  <a:lnTo>
                    <a:pt x="593" y="83"/>
                  </a:lnTo>
                  <a:lnTo>
                    <a:pt x="590" y="85"/>
                  </a:lnTo>
                  <a:lnTo>
                    <a:pt x="590" y="85"/>
                  </a:lnTo>
                  <a:lnTo>
                    <a:pt x="588" y="85"/>
                  </a:lnTo>
                  <a:lnTo>
                    <a:pt x="585" y="85"/>
                  </a:lnTo>
                  <a:lnTo>
                    <a:pt x="584" y="85"/>
                  </a:lnTo>
                  <a:lnTo>
                    <a:pt x="581" y="86"/>
                  </a:lnTo>
                  <a:lnTo>
                    <a:pt x="581" y="86"/>
                  </a:lnTo>
                  <a:lnTo>
                    <a:pt x="579" y="86"/>
                  </a:lnTo>
                  <a:lnTo>
                    <a:pt x="579" y="88"/>
                  </a:lnTo>
                  <a:lnTo>
                    <a:pt x="577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4" y="86"/>
                  </a:lnTo>
                  <a:lnTo>
                    <a:pt x="574" y="86"/>
                  </a:lnTo>
                  <a:lnTo>
                    <a:pt x="573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6" y="85"/>
                  </a:lnTo>
                  <a:lnTo>
                    <a:pt x="576" y="85"/>
                  </a:lnTo>
                  <a:lnTo>
                    <a:pt x="574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1" y="85"/>
                  </a:lnTo>
                  <a:lnTo>
                    <a:pt x="571" y="85"/>
                  </a:lnTo>
                  <a:lnTo>
                    <a:pt x="570" y="83"/>
                  </a:lnTo>
                  <a:lnTo>
                    <a:pt x="568" y="83"/>
                  </a:lnTo>
                  <a:lnTo>
                    <a:pt x="566" y="82"/>
                  </a:lnTo>
                  <a:lnTo>
                    <a:pt x="566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7"/>
                  </a:lnTo>
                  <a:lnTo>
                    <a:pt x="568" y="77"/>
                  </a:lnTo>
                  <a:lnTo>
                    <a:pt x="568" y="77"/>
                  </a:lnTo>
                  <a:lnTo>
                    <a:pt x="568" y="75"/>
                  </a:lnTo>
                  <a:lnTo>
                    <a:pt x="568" y="75"/>
                  </a:lnTo>
                  <a:lnTo>
                    <a:pt x="568" y="74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1"/>
                  </a:lnTo>
                  <a:lnTo>
                    <a:pt x="571" y="71"/>
                  </a:lnTo>
                  <a:lnTo>
                    <a:pt x="573" y="71"/>
                  </a:lnTo>
                  <a:lnTo>
                    <a:pt x="573" y="71"/>
                  </a:lnTo>
                  <a:lnTo>
                    <a:pt x="573" y="69"/>
                  </a:lnTo>
                  <a:lnTo>
                    <a:pt x="573" y="68"/>
                  </a:lnTo>
                  <a:lnTo>
                    <a:pt x="573" y="68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4"/>
                  </a:lnTo>
                  <a:lnTo>
                    <a:pt x="576" y="64"/>
                  </a:lnTo>
                  <a:lnTo>
                    <a:pt x="576" y="64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9"/>
                  </a:lnTo>
                  <a:lnTo>
                    <a:pt x="579" y="69"/>
                  </a:lnTo>
                  <a:lnTo>
                    <a:pt x="579" y="71"/>
                  </a:lnTo>
                  <a:lnTo>
                    <a:pt x="579" y="71"/>
                  </a:lnTo>
                  <a:lnTo>
                    <a:pt x="577" y="71"/>
                  </a:lnTo>
                  <a:lnTo>
                    <a:pt x="577" y="71"/>
                  </a:lnTo>
                  <a:lnTo>
                    <a:pt x="573" y="71"/>
                  </a:lnTo>
                  <a:lnTo>
                    <a:pt x="571" y="71"/>
                  </a:lnTo>
                  <a:lnTo>
                    <a:pt x="571" y="72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4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1" y="77"/>
                  </a:lnTo>
                  <a:lnTo>
                    <a:pt x="573" y="77"/>
                  </a:lnTo>
                  <a:lnTo>
                    <a:pt x="576" y="77"/>
                  </a:lnTo>
                  <a:lnTo>
                    <a:pt x="576" y="77"/>
                  </a:lnTo>
                  <a:lnTo>
                    <a:pt x="577" y="77"/>
                  </a:lnTo>
                  <a:lnTo>
                    <a:pt x="577" y="77"/>
                  </a:lnTo>
                  <a:lnTo>
                    <a:pt x="577" y="79"/>
                  </a:lnTo>
                  <a:lnTo>
                    <a:pt x="579" y="79"/>
                  </a:lnTo>
                  <a:lnTo>
                    <a:pt x="579" y="77"/>
                  </a:lnTo>
                  <a:lnTo>
                    <a:pt x="579" y="75"/>
                  </a:lnTo>
                  <a:lnTo>
                    <a:pt x="579" y="75"/>
                  </a:lnTo>
                  <a:lnTo>
                    <a:pt x="581" y="74"/>
                  </a:lnTo>
                  <a:lnTo>
                    <a:pt x="584" y="72"/>
                  </a:lnTo>
                  <a:lnTo>
                    <a:pt x="585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1"/>
                  </a:lnTo>
                  <a:lnTo>
                    <a:pt x="590" y="69"/>
                  </a:lnTo>
                  <a:lnTo>
                    <a:pt x="593" y="66"/>
                  </a:lnTo>
                  <a:lnTo>
                    <a:pt x="595" y="66"/>
                  </a:lnTo>
                  <a:lnTo>
                    <a:pt x="596" y="66"/>
                  </a:lnTo>
                  <a:lnTo>
                    <a:pt x="599" y="66"/>
                  </a:lnTo>
                  <a:lnTo>
                    <a:pt x="603" y="66"/>
                  </a:lnTo>
                  <a:lnTo>
                    <a:pt x="606" y="66"/>
                  </a:lnTo>
                  <a:lnTo>
                    <a:pt x="607" y="68"/>
                  </a:lnTo>
                  <a:lnTo>
                    <a:pt x="609" y="68"/>
                  </a:lnTo>
                  <a:lnTo>
                    <a:pt x="614" y="68"/>
                  </a:lnTo>
                  <a:lnTo>
                    <a:pt x="614" y="68"/>
                  </a:lnTo>
                  <a:lnTo>
                    <a:pt x="612" y="68"/>
                  </a:lnTo>
                  <a:lnTo>
                    <a:pt x="611" y="66"/>
                  </a:lnTo>
                  <a:lnTo>
                    <a:pt x="609" y="66"/>
                  </a:lnTo>
                  <a:lnTo>
                    <a:pt x="607" y="66"/>
                  </a:lnTo>
                  <a:lnTo>
                    <a:pt x="607" y="66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11" y="64"/>
                  </a:lnTo>
                  <a:lnTo>
                    <a:pt x="611" y="63"/>
                  </a:lnTo>
                  <a:lnTo>
                    <a:pt x="612" y="63"/>
                  </a:lnTo>
                  <a:lnTo>
                    <a:pt x="615" y="63"/>
                  </a:lnTo>
                  <a:lnTo>
                    <a:pt x="618" y="61"/>
                  </a:lnTo>
                  <a:lnTo>
                    <a:pt x="618" y="61"/>
                  </a:lnTo>
                  <a:lnTo>
                    <a:pt x="618" y="63"/>
                  </a:lnTo>
                  <a:lnTo>
                    <a:pt x="620" y="63"/>
                  </a:lnTo>
                  <a:lnTo>
                    <a:pt x="623" y="61"/>
                  </a:lnTo>
                  <a:lnTo>
                    <a:pt x="625" y="61"/>
                  </a:lnTo>
                  <a:lnTo>
                    <a:pt x="626" y="61"/>
                  </a:lnTo>
                  <a:lnTo>
                    <a:pt x="626" y="61"/>
                  </a:lnTo>
                  <a:lnTo>
                    <a:pt x="628" y="61"/>
                  </a:lnTo>
                  <a:lnTo>
                    <a:pt x="629" y="61"/>
                  </a:lnTo>
                  <a:lnTo>
                    <a:pt x="629" y="61"/>
                  </a:lnTo>
                  <a:lnTo>
                    <a:pt x="629" y="60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close/>
                  <a:moveTo>
                    <a:pt x="672" y="55"/>
                  </a:moveTo>
                  <a:lnTo>
                    <a:pt x="674" y="55"/>
                  </a:lnTo>
                  <a:lnTo>
                    <a:pt x="675" y="55"/>
                  </a:lnTo>
                  <a:lnTo>
                    <a:pt x="677" y="57"/>
                  </a:lnTo>
                  <a:lnTo>
                    <a:pt x="675" y="57"/>
                  </a:lnTo>
                  <a:lnTo>
                    <a:pt x="672" y="57"/>
                  </a:lnTo>
                  <a:lnTo>
                    <a:pt x="670" y="55"/>
                  </a:lnTo>
                  <a:lnTo>
                    <a:pt x="670" y="55"/>
                  </a:lnTo>
                  <a:lnTo>
                    <a:pt x="672" y="55"/>
                  </a:lnTo>
                  <a:close/>
                  <a:moveTo>
                    <a:pt x="49" y="53"/>
                  </a:moveTo>
                  <a:lnTo>
                    <a:pt x="51" y="55"/>
                  </a:lnTo>
                  <a:lnTo>
                    <a:pt x="51" y="55"/>
                  </a:lnTo>
                  <a:lnTo>
                    <a:pt x="51" y="57"/>
                  </a:lnTo>
                  <a:lnTo>
                    <a:pt x="49" y="57"/>
                  </a:lnTo>
                  <a:lnTo>
                    <a:pt x="48" y="57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9" y="53"/>
                  </a:lnTo>
                  <a:close/>
                  <a:moveTo>
                    <a:pt x="54" y="52"/>
                  </a:moveTo>
                  <a:lnTo>
                    <a:pt x="55" y="52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4" y="55"/>
                  </a:lnTo>
                  <a:lnTo>
                    <a:pt x="54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52" y="52"/>
                  </a:lnTo>
                  <a:lnTo>
                    <a:pt x="54" y="52"/>
                  </a:lnTo>
                  <a:close/>
                  <a:moveTo>
                    <a:pt x="738" y="47"/>
                  </a:moveTo>
                  <a:lnTo>
                    <a:pt x="738" y="47"/>
                  </a:lnTo>
                  <a:lnTo>
                    <a:pt x="740" y="47"/>
                  </a:lnTo>
                  <a:lnTo>
                    <a:pt x="740" y="47"/>
                  </a:lnTo>
                  <a:lnTo>
                    <a:pt x="740" y="49"/>
                  </a:lnTo>
                  <a:lnTo>
                    <a:pt x="740" y="49"/>
                  </a:lnTo>
                  <a:lnTo>
                    <a:pt x="741" y="49"/>
                  </a:lnTo>
                  <a:lnTo>
                    <a:pt x="741" y="50"/>
                  </a:lnTo>
                  <a:lnTo>
                    <a:pt x="741" y="50"/>
                  </a:lnTo>
                  <a:lnTo>
                    <a:pt x="740" y="50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close/>
                  <a:moveTo>
                    <a:pt x="335" y="42"/>
                  </a:moveTo>
                  <a:lnTo>
                    <a:pt x="335" y="42"/>
                  </a:lnTo>
                  <a:lnTo>
                    <a:pt x="335" y="44"/>
                  </a:lnTo>
                  <a:lnTo>
                    <a:pt x="335" y="46"/>
                  </a:lnTo>
                  <a:lnTo>
                    <a:pt x="335" y="46"/>
                  </a:lnTo>
                  <a:lnTo>
                    <a:pt x="333" y="47"/>
                  </a:lnTo>
                  <a:lnTo>
                    <a:pt x="335" y="49"/>
                  </a:lnTo>
                  <a:lnTo>
                    <a:pt x="336" y="52"/>
                  </a:lnTo>
                  <a:lnTo>
                    <a:pt x="338" y="52"/>
                  </a:lnTo>
                  <a:lnTo>
                    <a:pt x="339" y="53"/>
                  </a:lnTo>
                  <a:lnTo>
                    <a:pt x="341" y="55"/>
                  </a:lnTo>
                  <a:lnTo>
                    <a:pt x="342" y="57"/>
                  </a:lnTo>
                  <a:lnTo>
                    <a:pt x="344" y="57"/>
                  </a:lnTo>
                  <a:lnTo>
                    <a:pt x="346" y="58"/>
                  </a:lnTo>
                  <a:lnTo>
                    <a:pt x="346" y="58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1" y="57"/>
                  </a:lnTo>
                  <a:lnTo>
                    <a:pt x="341" y="55"/>
                  </a:lnTo>
                  <a:lnTo>
                    <a:pt x="339" y="53"/>
                  </a:lnTo>
                  <a:lnTo>
                    <a:pt x="338" y="53"/>
                  </a:lnTo>
                  <a:lnTo>
                    <a:pt x="335" y="52"/>
                  </a:lnTo>
                  <a:lnTo>
                    <a:pt x="335" y="50"/>
                  </a:lnTo>
                  <a:lnTo>
                    <a:pt x="335" y="49"/>
                  </a:lnTo>
                  <a:lnTo>
                    <a:pt x="333" y="47"/>
                  </a:lnTo>
                  <a:lnTo>
                    <a:pt x="333" y="47"/>
                  </a:lnTo>
                  <a:lnTo>
                    <a:pt x="335" y="46"/>
                  </a:lnTo>
                  <a:lnTo>
                    <a:pt x="335" y="44"/>
                  </a:lnTo>
                  <a:lnTo>
                    <a:pt x="335" y="42"/>
                  </a:lnTo>
                  <a:lnTo>
                    <a:pt x="335" y="42"/>
                  </a:lnTo>
                  <a:close/>
                  <a:moveTo>
                    <a:pt x="669" y="41"/>
                  </a:move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1"/>
                  </a:lnTo>
                  <a:close/>
                  <a:moveTo>
                    <a:pt x="494" y="39"/>
                  </a:moveTo>
                  <a:lnTo>
                    <a:pt x="494" y="39"/>
                  </a:lnTo>
                  <a:lnTo>
                    <a:pt x="494" y="41"/>
                  </a:lnTo>
                  <a:lnTo>
                    <a:pt x="494" y="42"/>
                  </a:lnTo>
                  <a:lnTo>
                    <a:pt x="494" y="44"/>
                  </a:lnTo>
                  <a:lnTo>
                    <a:pt x="492" y="46"/>
                  </a:lnTo>
                  <a:lnTo>
                    <a:pt x="492" y="46"/>
                  </a:lnTo>
                  <a:lnTo>
                    <a:pt x="492" y="42"/>
                  </a:lnTo>
                  <a:lnTo>
                    <a:pt x="491" y="41"/>
                  </a:lnTo>
                  <a:lnTo>
                    <a:pt x="492" y="41"/>
                  </a:lnTo>
                  <a:lnTo>
                    <a:pt x="492" y="39"/>
                  </a:lnTo>
                  <a:lnTo>
                    <a:pt x="494" y="39"/>
                  </a:lnTo>
                  <a:close/>
                  <a:moveTo>
                    <a:pt x="663" y="39"/>
                  </a:move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3" y="39"/>
                  </a:lnTo>
                  <a:lnTo>
                    <a:pt x="663" y="39"/>
                  </a:lnTo>
                  <a:lnTo>
                    <a:pt x="663" y="39"/>
                  </a:lnTo>
                  <a:close/>
                  <a:moveTo>
                    <a:pt x="669" y="38"/>
                  </a:moveTo>
                  <a:lnTo>
                    <a:pt x="669" y="38"/>
                  </a:lnTo>
                  <a:lnTo>
                    <a:pt x="667" y="38"/>
                  </a:lnTo>
                  <a:lnTo>
                    <a:pt x="666" y="38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7" y="39"/>
                  </a:lnTo>
                  <a:lnTo>
                    <a:pt x="667" y="39"/>
                  </a:lnTo>
                  <a:lnTo>
                    <a:pt x="667" y="38"/>
                  </a:lnTo>
                  <a:lnTo>
                    <a:pt x="669" y="38"/>
                  </a:lnTo>
                  <a:lnTo>
                    <a:pt x="669" y="38"/>
                  </a:lnTo>
                  <a:close/>
                  <a:moveTo>
                    <a:pt x="830" y="38"/>
                  </a:moveTo>
                  <a:lnTo>
                    <a:pt x="830" y="38"/>
                  </a:lnTo>
                  <a:lnTo>
                    <a:pt x="830" y="38"/>
                  </a:lnTo>
                  <a:lnTo>
                    <a:pt x="830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9"/>
                  </a:lnTo>
                  <a:lnTo>
                    <a:pt x="831" y="39"/>
                  </a:lnTo>
                  <a:lnTo>
                    <a:pt x="830" y="39"/>
                  </a:lnTo>
                  <a:lnTo>
                    <a:pt x="828" y="39"/>
                  </a:lnTo>
                  <a:lnTo>
                    <a:pt x="828" y="39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30" y="38"/>
                  </a:lnTo>
                  <a:lnTo>
                    <a:pt x="830" y="38"/>
                  </a:lnTo>
                  <a:close/>
                  <a:moveTo>
                    <a:pt x="670" y="36"/>
                  </a:move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6"/>
                  </a:lnTo>
                  <a:lnTo>
                    <a:pt x="670" y="36"/>
                  </a:lnTo>
                  <a:lnTo>
                    <a:pt x="670" y="36"/>
                  </a:lnTo>
                  <a:close/>
                  <a:moveTo>
                    <a:pt x="675" y="33"/>
                  </a:moveTo>
                  <a:lnTo>
                    <a:pt x="675" y="33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69" y="39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9" y="41"/>
                  </a:lnTo>
                  <a:lnTo>
                    <a:pt x="669" y="41"/>
                  </a:lnTo>
                  <a:lnTo>
                    <a:pt x="670" y="41"/>
                  </a:lnTo>
                  <a:lnTo>
                    <a:pt x="670" y="41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7" y="44"/>
                  </a:lnTo>
                  <a:lnTo>
                    <a:pt x="667" y="44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7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50"/>
                  </a:lnTo>
                  <a:lnTo>
                    <a:pt x="669" y="50"/>
                  </a:lnTo>
                  <a:lnTo>
                    <a:pt x="667" y="50"/>
                  </a:lnTo>
                  <a:lnTo>
                    <a:pt x="667" y="50"/>
                  </a:lnTo>
                  <a:lnTo>
                    <a:pt x="666" y="50"/>
                  </a:lnTo>
                  <a:lnTo>
                    <a:pt x="664" y="52"/>
                  </a:lnTo>
                  <a:lnTo>
                    <a:pt x="663" y="52"/>
                  </a:lnTo>
                  <a:lnTo>
                    <a:pt x="663" y="53"/>
                  </a:lnTo>
                  <a:lnTo>
                    <a:pt x="661" y="53"/>
                  </a:lnTo>
                  <a:lnTo>
                    <a:pt x="661" y="53"/>
                  </a:lnTo>
                  <a:lnTo>
                    <a:pt x="659" y="53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6" y="55"/>
                  </a:lnTo>
                  <a:lnTo>
                    <a:pt x="653" y="55"/>
                  </a:lnTo>
                  <a:lnTo>
                    <a:pt x="652" y="55"/>
                  </a:lnTo>
                  <a:lnTo>
                    <a:pt x="650" y="55"/>
                  </a:lnTo>
                  <a:lnTo>
                    <a:pt x="648" y="55"/>
                  </a:lnTo>
                  <a:lnTo>
                    <a:pt x="647" y="53"/>
                  </a:lnTo>
                  <a:lnTo>
                    <a:pt x="645" y="53"/>
                  </a:lnTo>
                  <a:lnTo>
                    <a:pt x="640" y="53"/>
                  </a:lnTo>
                  <a:lnTo>
                    <a:pt x="637" y="53"/>
                  </a:lnTo>
                  <a:lnTo>
                    <a:pt x="633" y="53"/>
                  </a:lnTo>
                  <a:lnTo>
                    <a:pt x="628" y="55"/>
                  </a:lnTo>
                  <a:lnTo>
                    <a:pt x="626" y="55"/>
                  </a:lnTo>
                  <a:lnTo>
                    <a:pt x="625" y="57"/>
                  </a:lnTo>
                  <a:lnTo>
                    <a:pt x="623" y="57"/>
                  </a:lnTo>
                  <a:lnTo>
                    <a:pt x="623" y="57"/>
                  </a:lnTo>
                  <a:lnTo>
                    <a:pt x="622" y="57"/>
                  </a:lnTo>
                  <a:lnTo>
                    <a:pt x="620" y="55"/>
                  </a:lnTo>
                  <a:lnTo>
                    <a:pt x="618" y="55"/>
                  </a:lnTo>
                  <a:lnTo>
                    <a:pt x="617" y="55"/>
                  </a:lnTo>
                  <a:lnTo>
                    <a:pt x="617" y="53"/>
                  </a:lnTo>
                  <a:lnTo>
                    <a:pt x="620" y="52"/>
                  </a:lnTo>
                  <a:lnTo>
                    <a:pt x="620" y="50"/>
                  </a:lnTo>
                  <a:lnTo>
                    <a:pt x="620" y="50"/>
                  </a:lnTo>
                  <a:lnTo>
                    <a:pt x="620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3" y="49"/>
                  </a:lnTo>
                  <a:lnTo>
                    <a:pt x="625" y="47"/>
                  </a:lnTo>
                  <a:lnTo>
                    <a:pt x="626" y="46"/>
                  </a:lnTo>
                  <a:lnTo>
                    <a:pt x="628" y="46"/>
                  </a:lnTo>
                  <a:lnTo>
                    <a:pt x="629" y="44"/>
                  </a:lnTo>
                  <a:lnTo>
                    <a:pt x="631" y="44"/>
                  </a:lnTo>
                  <a:lnTo>
                    <a:pt x="634" y="44"/>
                  </a:lnTo>
                  <a:lnTo>
                    <a:pt x="634" y="44"/>
                  </a:lnTo>
                  <a:lnTo>
                    <a:pt x="636" y="44"/>
                  </a:lnTo>
                  <a:lnTo>
                    <a:pt x="637" y="44"/>
                  </a:lnTo>
                  <a:lnTo>
                    <a:pt x="639" y="42"/>
                  </a:lnTo>
                  <a:lnTo>
                    <a:pt x="640" y="42"/>
                  </a:lnTo>
                  <a:lnTo>
                    <a:pt x="644" y="42"/>
                  </a:lnTo>
                  <a:lnTo>
                    <a:pt x="645" y="42"/>
                  </a:lnTo>
                  <a:lnTo>
                    <a:pt x="645" y="42"/>
                  </a:lnTo>
                  <a:lnTo>
                    <a:pt x="647" y="42"/>
                  </a:lnTo>
                  <a:lnTo>
                    <a:pt x="647" y="41"/>
                  </a:lnTo>
                  <a:lnTo>
                    <a:pt x="648" y="41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2" y="42"/>
                  </a:lnTo>
                  <a:lnTo>
                    <a:pt x="653" y="42"/>
                  </a:lnTo>
                  <a:lnTo>
                    <a:pt x="655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4"/>
                  </a:lnTo>
                  <a:lnTo>
                    <a:pt x="653" y="44"/>
                  </a:lnTo>
                  <a:lnTo>
                    <a:pt x="655" y="42"/>
                  </a:lnTo>
                  <a:lnTo>
                    <a:pt x="655" y="42"/>
                  </a:lnTo>
                  <a:lnTo>
                    <a:pt x="655" y="44"/>
                  </a:lnTo>
                  <a:lnTo>
                    <a:pt x="655" y="44"/>
                  </a:lnTo>
                  <a:lnTo>
                    <a:pt x="656" y="44"/>
                  </a:lnTo>
                  <a:lnTo>
                    <a:pt x="656" y="44"/>
                  </a:lnTo>
                  <a:lnTo>
                    <a:pt x="658" y="44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8" y="42"/>
                  </a:lnTo>
                  <a:lnTo>
                    <a:pt x="658" y="42"/>
                  </a:lnTo>
                  <a:lnTo>
                    <a:pt x="656" y="42"/>
                  </a:lnTo>
                  <a:lnTo>
                    <a:pt x="658" y="42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6" y="39"/>
                  </a:lnTo>
                  <a:lnTo>
                    <a:pt x="656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2" y="39"/>
                  </a:lnTo>
                  <a:lnTo>
                    <a:pt x="652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39"/>
                  </a:lnTo>
                  <a:lnTo>
                    <a:pt x="652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6" y="39"/>
                  </a:lnTo>
                  <a:lnTo>
                    <a:pt x="656" y="38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9" y="39"/>
                  </a:lnTo>
                  <a:lnTo>
                    <a:pt x="659" y="39"/>
                  </a:lnTo>
                  <a:lnTo>
                    <a:pt x="658" y="39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61" y="39"/>
                  </a:lnTo>
                  <a:lnTo>
                    <a:pt x="663" y="38"/>
                  </a:lnTo>
                  <a:lnTo>
                    <a:pt x="664" y="38"/>
                  </a:lnTo>
                  <a:lnTo>
                    <a:pt x="666" y="38"/>
                  </a:lnTo>
                  <a:lnTo>
                    <a:pt x="666" y="38"/>
                  </a:lnTo>
                  <a:lnTo>
                    <a:pt x="667" y="36"/>
                  </a:lnTo>
                  <a:lnTo>
                    <a:pt x="672" y="36"/>
                  </a:lnTo>
                  <a:lnTo>
                    <a:pt x="674" y="34"/>
                  </a:lnTo>
                  <a:lnTo>
                    <a:pt x="675" y="33"/>
                  </a:lnTo>
                  <a:lnTo>
                    <a:pt x="675" y="33"/>
                  </a:lnTo>
                  <a:close/>
                  <a:moveTo>
                    <a:pt x="175" y="31"/>
                  </a:moveTo>
                  <a:lnTo>
                    <a:pt x="177" y="33"/>
                  </a:lnTo>
                  <a:lnTo>
                    <a:pt x="177" y="34"/>
                  </a:lnTo>
                  <a:lnTo>
                    <a:pt x="178" y="34"/>
                  </a:lnTo>
                  <a:lnTo>
                    <a:pt x="178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5" y="36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4" y="34"/>
                  </a:lnTo>
                  <a:lnTo>
                    <a:pt x="174" y="34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5" y="33"/>
                  </a:lnTo>
                  <a:lnTo>
                    <a:pt x="175" y="33"/>
                  </a:lnTo>
                  <a:lnTo>
                    <a:pt x="175" y="31"/>
                  </a:lnTo>
                  <a:close/>
                  <a:moveTo>
                    <a:pt x="623" y="30"/>
                  </a:moveTo>
                  <a:lnTo>
                    <a:pt x="623" y="30"/>
                  </a:lnTo>
                  <a:lnTo>
                    <a:pt x="623" y="31"/>
                  </a:lnTo>
                  <a:lnTo>
                    <a:pt x="625" y="31"/>
                  </a:lnTo>
                  <a:lnTo>
                    <a:pt x="626" y="33"/>
                  </a:lnTo>
                  <a:lnTo>
                    <a:pt x="626" y="33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3" y="36"/>
                  </a:lnTo>
                  <a:lnTo>
                    <a:pt x="622" y="36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6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2" y="34"/>
                  </a:lnTo>
                  <a:lnTo>
                    <a:pt x="622" y="33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0"/>
                  </a:lnTo>
                  <a:close/>
                  <a:moveTo>
                    <a:pt x="611" y="27"/>
                  </a:moveTo>
                  <a:lnTo>
                    <a:pt x="611" y="27"/>
                  </a:lnTo>
                  <a:lnTo>
                    <a:pt x="611" y="27"/>
                  </a:lnTo>
                  <a:lnTo>
                    <a:pt x="611" y="28"/>
                  </a:lnTo>
                  <a:lnTo>
                    <a:pt x="612" y="28"/>
                  </a:lnTo>
                  <a:lnTo>
                    <a:pt x="612" y="28"/>
                  </a:lnTo>
                  <a:lnTo>
                    <a:pt x="612" y="27"/>
                  </a:lnTo>
                  <a:lnTo>
                    <a:pt x="612" y="27"/>
                  </a:lnTo>
                  <a:lnTo>
                    <a:pt x="611" y="27"/>
                  </a:lnTo>
                  <a:close/>
                  <a:moveTo>
                    <a:pt x="715" y="23"/>
                  </a:moveTo>
                  <a:lnTo>
                    <a:pt x="715" y="23"/>
                  </a:lnTo>
                  <a:lnTo>
                    <a:pt x="715" y="23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7"/>
                  </a:lnTo>
                  <a:lnTo>
                    <a:pt x="713" y="30"/>
                  </a:lnTo>
                  <a:lnTo>
                    <a:pt x="713" y="31"/>
                  </a:lnTo>
                  <a:lnTo>
                    <a:pt x="711" y="31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6"/>
                  </a:lnTo>
                  <a:lnTo>
                    <a:pt x="711" y="38"/>
                  </a:lnTo>
                  <a:lnTo>
                    <a:pt x="710" y="39"/>
                  </a:lnTo>
                  <a:lnTo>
                    <a:pt x="710" y="41"/>
                  </a:lnTo>
                  <a:lnTo>
                    <a:pt x="710" y="44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4"/>
                  </a:lnTo>
                  <a:lnTo>
                    <a:pt x="710" y="42"/>
                  </a:lnTo>
                  <a:lnTo>
                    <a:pt x="708" y="41"/>
                  </a:lnTo>
                  <a:lnTo>
                    <a:pt x="708" y="41"/>
                  </a:lnTo>
                  <a:lnTo>
                    <a:pt x="708" y="39"/>
                  </a:lnTo>
                  <a:lnTo>
                    <a:pt x="710" y="38"/>
                  </a:lnTo>
                  <a:lnTo>
                    <a:pt x="710" y="34"/>
                  </a:lnTo>
                  <a:lnTo>
                    <a:pt x="710" y="34"/>
                  </a:lnTo>
                  <a:lnTo>
                    <a:pt x="708" y="31"/>
                  </a:lnTo>
                  <a:lnTo>
                    <a:pt x="710" y="28"/>
                  </a:lnTo>
                  <a:lnTo>
                    <a:pt x="710" y="25"/>
                  </a:lnTo>
                  <a:lnTo>
                    <a:pt x="710" y="23"/>
                  </a:lnTo>
                  <a:lnTo>
                    <a:pt x="711" y="23"/>
                  </a:lnTo>
                  <a:lnTo>
                    <a:pt x="711" y="25"/>
                  </a:lnTo>
                  <a:lnTo>
                    <a:pt x="711" y="25"/>
                  </a:lnTo>
                  <a:lnTo>
                    <a:pt x="711" y="27"/>
                  </a:lnTo>
                  <a:lnTo>
                    <a:pt x="711" y="25"/>
                  </a:lnTo>
                  <a:lnTo>
                    <a:pt x="713" y="23"/>
                  </a:lnTo>
                  <a:lnTo>
                    <a:pt x="713" y="23"/>
                  </a:lnTo>
                  <a:lnTo>
                    <a:pt x="715" y="23"/>
                  </a:lnTo>
                  <a:close/>
                  <a:moveTo>
                    <a:pt x="527" y="22"/>
                  </a:moveTo>
                  <a:lnTo>
                    <a:pt x="527" y="22"/>
                  </a:lnTo>
                  <a:lnTo>
                    <a:pt x="527" y="22"/>
                  </a:lnTo>
                  <a:lnTo>
                    <a:pt x="527" y="23"/>
                  </a:lnTo>
                  <a:lnTo>
                    <a:pt x="527" y="23"/>
                  </a:lnTo>
                  <a:lnTo>
                    <a:pt x="529" y="22"/>
                  </a:lnTo>
                  <a:lnTo>
                    <a:pt x="529" y="22"/>
                  </a:lnTo>
                  <a:lnTo>
                    <a:pt x="527" y="22"/>
                  </a:lnTo>
                  <a:lnTo>
                    <a:pt x="527" y="22"/>
                  </a:lnTo>
                  <a:close/>
                  <a:moveTo>
                    <a:pt x="513" y="19"/>
                  </a:moveTo>
                  <a:lnTo>
                    <a:pt x="511" y="19"/>
                  </a:lnTo>
                  <a:lnTo>
                    <a:pt x="511" y="20"/>
                  </a:lnTo>
                  <a:lnTo>
                    <a:pt x="511" y="20"/>
                  </a:lnTo>
                  <a:lnTo>
                    <a:pt x="510" y="22"/>
                  </a:lnTo>
                  <a:lnTo>
                    <a:pt x="510" y="22"/>
                  </a:lnTo>
                  <a:lnTo>
                    <a:pt x="510" y="23"/>
                  </a:lnTo>
                  <a:lnTo>
                    <a:pt x="508" y="23"/>
                  </a:lnTo>
                  <a:lnTo>
                    <a:pt x="508" y="25"/>
                  </a:lnTo>
                  <a:lnTo>
                    <a:pt x="508" y="25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3" y="23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1" y="22"/>
                  </a:lnTo>
                  <a:lnTo>
                    <a:pt x="511" y="22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19"/>
                  </a:lnTo>
                  <a:lnTo>
                    <a:pt x="513" y="19"/>
                  </a:lnTo>
                  <a:lnTo>
                    <a:pt x="513" y="19"/>
                  </a:lnTo>
                  <a:close/>
                  <a:moveTo>
                    <a:pt x="3685" y="19"/>
                  </a:moveTo>
                  <a:lnTo>
                    <a:pt x="3687" y="19"/>
                  </a:lnTo>
                  <a:lnTo>
                    <a:pt x="3690" y="20"/>
                  </a:lnTo>
                  <a:lnTo>
                    <a:pt x="3690" y="22"/>
                  </a:lnTo>
                  <a:lnTo>
                    <a:pt x="3690" y="23"/>
                  </a:lnTo>
                  <a:lnTo>
                    <a:pt x="3690" y="25"/>
                  </a:lnTo>
                  <a:lnTo>
                    <a:pt x="3689" y="30"/>
                  </a:lnTo>
                  <a:lnTo>
                    <a:pt x="3685" y="31"/>
                  </a:lnTo>
                  <a:lnTo>
                    <a:pt x="3684" y="33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1" y="30"/>
                  </a:lnTo>
                  <a:lnTo>
                    <a:pt x="3681" y="28"/>
                  </a:lnTo>
                  <a:lnTo>
                    <a:pt x="3681" y="27"/>
                  </a:lnTo>
                  <a:lnTo>
                    <a:pt x="3681" y="25"/>
                  </a:lnTo>
                  <a:lnTo>
                    <a:pt x="3679" y="23"/>
                  </a:lnTo>
                  <a:lnTo>
                    <a:pt x="3679" y="22"/>
                  </a:lnTo>
                  <a:lnTo>
                    <a:pt x="3679" y="20"/>
                  </a:lnTo>
                  <a:lnTo>
                    <a:pt x="3681" y="19"/>
                  </a:lnTo>
                  <a:lnTo>
                    <a:pt x="3682" y="19"/>
                  </a:lnTo>
                  <a:lnTo>
                    <a:pt x="3685" y="19"/>
                  </a:lnTo>
                  <a:close/>
                  <a:moveTo>
                    <a:pt x="514" y="17"/>
                  </a:moveTo>
                  <a:lnTo>
                    <a:pt x="514" y="17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6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close/>
                  <a:moveTo>
                    <a:pt x="588" y="16"/>
                  </a:move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90" y="16"/>
                  </a:lnTo>
                  <a:lnTo>
                    <a:pt x="590" y="16"/>
                  </a:lnTo>
                  <a:lnTo>
                    <a:pt x="588" y="16"/>
                  </a:lnTo>
                  <a:close/>
                  <a:moveTo>
                    <a:pt x="790" y="11"/>
                  </a:moveTo>
                  <a:lnTo>
                    <a:pt x="792" y="12"/>
                  </a:lnTo>
                  <a:lnTo>
                    <a:pt x="793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4"/>
                  </a:lnTo>
                  <a:lnTo>
                    <a:pt x="795" y="14"/>
                  </a:lnTo>
                  <a:lnTo>
                    <a:pt x="793" y="14"/>
                  </a:lnTo>
                  <a:lnTo>
                    <a:pt x="790" y="12"/>
                  </a:lnTo>
                  <a:lnTo>
                    <a:pt x="790" y="11"/>
                  </a:lnTo>
                  <a:lnTo>
                    <a:pt x="790" y="11"/>
                  </a:lnTo>
                  <a:close/>
                  <a:moveTo>
                    <a:pt x="535" y="11"/>
                  </a:moveTo>
                  <a:lnTo>
                    <a:pt x="533" y="11"/>
                  </a:lnTo>
                  <a:lnTo>
                    <a:pt x="533" y="12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5" y="12"/>
                  </a:lnTo>
                  <a:lnTo>
                    <a:pt x="535" y="12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5" y="11"/>
                  </a:lnTo>
                  <a:close/>
                  <a:moveTo>
                    <a:pt x="549" y="9"/>
                  </a:moveTo>
                  <a:lnTo>
                    <a:pt x="549" y="9"/>
                  </a:lnTo>
                  <a:lnTo>
                    <a:pt x="549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9"/>
                  </a:lnTo>
                  <a:lnTo>
                    <a:pt x="551" y="9"/>
                  </a:lnTo>
                  <a:lnTo>
                    <a:pt x="549" y="9"/>
                  </a:lnTo>
                  <a:close/>
                  <a:moveTo>
                    <a:pt x="573" y="6"/>
                  </a:moveTo>
                  <a:lnTo>
                    <a:pt x="573" y="6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9"/>
                  </a:lnTo>
                  <a:lnTo>
                    <a:pt x="571" y="9"/>
                  </a:lnTo>
                  <a:lnTo>
                    <a:pt x="571" y="9"/>
                  </a:lnTo>
                  <a:lnTo>
                    <a:pt x="574" y="9"/>
                  </a:lnTo>
                  <a:lnTo>
                    <a:pt x="576" y="11"/>
                  </a:lnTo>
                  <a:lnTo>
                    <a:pt x="577" y="11"/>
                  </a:lnTo>
                  <a:lnTo>
                    <a:pt x="579" y="12"/>
                  </a:lnTo>
                  <a:lnTo>
                    <a:pt x="581" y="12"/>
                  </a:lnTo>
                  <a:lnTo>
                    <a:pt x="582" y="12"/>
                  </a:lnTo>
                  <a:lnTo>
                    <a:pt x="582" y="12"/>
                  </a:lnTo>
                  <a:lnTo>
                    <a:pt x="584" y="14"/>
                  </a:lnTo>
                  <a:lnTo>
                    <a:pt x="584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8" y="14"/>
                  </a:lnTo>
                  <a:lnTo>
                    <a:pt x="588" y="14"/>
                  </a:lnTo>
                  <a:lnTo>
                    <a:pt x="590" y="12"/>
                  </a:lnTo>
                  <a:lnTo>
                    <a:pt x="592" y="11"/>
                  </a:lnTo>
                  <a:lnTo>
                    <a:pt x="592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6"/>
                  </a:lnTo>
                  <a:lnTo>
                    <a:pt x="585" y="6"/>
                  </a:lnTo>
                  <a:lnTo>
                    <a:pt x="585" y="8"/>
                  </a:lnTo>
                  <a:lnTo>
                    <a:pt x="584" y="8"/>
                  </a:lnTo>
                  <a:lnTo>
                    <a:pt x="584" y="9"/>
                  </a:lnTo>
                  <a:lnTo>
                    <a:pt x="582" y="9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1" y="8"/>
                  </a:lnTo>
                  <a:lnTo>
                    <a:pt x="581" y="6"/>
                  </a:lnTo>
                  <a:lnTo>
                    <a:pt x="581" y="6"/>
                  </a:lnTo>
                  <a:lnTo>
                    <a:pt x="579" y="6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8"/>
                  </a:lnTo>
                  <a:lnTo>
                    <a:pt x="574" y="8"/>
                  </a:lnTo>
                  <a:lnTo>
                    <a:pt x="573" y="8"/>
                  </a:lnTo>
                  <a:lnTo>
                    <a:pt x="574" y="6"/>
                  </a:lnTo>
                  <a:lnTo>
                    <a:pt x="573" y="6"/>
                  </a:lnTo>
                  <a:close/>
                  <a:moveTo>
                    <a:pt x="566" y="6"/>
                  </a:moveTo>
                  <a:lnTo>
                    <a:pt x="565" y="6"/>
                  </a:lnTo>
                  <a:lnTo>
                    <a:pt x="565" y="8"/>
                  </a:lnTo>
                  <a:lnTo>
                    <a:pt x="565" y="8"/>
                  </a:lnTo>
                  <a:lnTo>
                    <a:pt x="563" y="8"/>
                  </a:lnTo>
                  <a:lnTo>
                    <a:pt x="565" y="8"/>
                  </a:lnTo>
                  <a:lnTo>
                    <a:pt x="565" y="9"/>
                  </a:lnTo>
                  <a:lnTo>
                    <a:pt x="566" y="9"/>
                  </a:lnTo>
                  <a:lnTo>
                    <a:pt x="566" y="8"/>
                  </a:lnTo>
                  <a:lnTo>
                    <a:pt x="566" y="8"/>
                  </a:lnTo>
                  <a:lnTo>
                    <a:pt x="566" y="6"/>
                  </a:lnTo>
                  <a:lnTo>
                    <a:pt x="566" y="6"/>
                  </a:lnTo>
                  <a:close/>
                  <a:moveTo>
                    <a:pt x="817" y="5"/>
                  </a:moveTo>
                  <a:lnTo>
                    <a:pt x="817" y="5"/>
                  </a:lnTo>
                  <a:lnTo>
                    <a:pt x="817" y="5"/>
                  </a:lnTo>
                  <a:lnTo>
                    <a:pt x="817" y="6"/>
                  </a:lnTo>
                  <a:lnTo>
                    <a:pt x="817" y="6"/>
                  </a:lnTo>
                  <a:lnTo>
                    <a:pt x="817" y="8"/>
                  </a:lnTo>
                  <a:lnTo>
                    <a:pt x="817" y="8"/>
                  </a:lnTo>
                  <a:lnTo>
                    <a:pt x="816" y="8"/>
                  </a:lnTo>
                  <a:lnTo>
                    <a:pt x="816" y="9"/>
                  </a:lnTo>
                  <a:lnTo>
                    <a:pt x="814" y="9"/>
                  </a:lnTo>
                  <a:lnTo>
                    <a:pt x="814" y="9"/>
                  </a:lnTo>
                  <a:lnTo>
                    <a:pt x="816" y="8"/>
                  </a:lnTo>
                  <a:lnTo>
                    <a:pt x="816" y="8"/>
                  </a:lnTo>
                  <a:lnTo>
                    <a:pt x="816" y="6"/>
                  </a:lnTo>
                  <a:lnTo>
                    <a:pt x="816" y="6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close/>
                  <a:moveTo>
                    <a:pt x="562" y="5"/>
                  </a:moveTo>
                  <a:lnTo>
                    <a:pt x="560" y="5"/>
                  </a:lnTo>
                  <a:lnTo>
                    <a:pt x="562" y="5"/>
                  </a:lnTo>
                  <a:lnTo>
                    <a:pt x="562" y="5"/>
                  </a:lnTo>
                  <a:lnTo>
                    <a:pt x="560" y="6"/>
                  </a:lnTo>
                  <a:lnTo>
                    <a:pt x="560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8"/>
                  </a:lnTo>
                  <a:lnTo>
                    <a:pt x="560" y="8"/>
                  </a:lnTo>
                  <a:lnTo>
                    <a:pt x="562" y="8"/>
                  </a:lnTo>
                  <a:lnTo>
                    <a:pt x="563" y="8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5"/>
                  </a:lnTo>
                  <a:lnTo>
                    <a:pt x="562" y="5"/>
                  </a:lnTo>
                  <a:lnTo>
                    <a:pt x="562" y="5"/>
                  </a:lnTo>
                  <a:close/>
                  <a:moveTo>
                    <a:pt x="2265" y="1"/>
                  </a:moveTo>
                  <a:lnTo>
                    <a:pt x="2265" y="1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8" y="3"/>
                  </a:lnTo>
                  <a:lnTo>
                    <a:pt x="2269" y="3"/>
                  </a:lnTo>
                  <a:lnTo>
                    <a:pt x="2271" y="5"/>
                  </a:lnTo>
                  <a:lnTo>
                    <a:pt x="2271" y="5"/>
                  </a:lnTo>
                  <a:lnTo>
                    <a:pt x="2269" y="5"/>
                  </a:lnTo>
                  <a:lnTo>
                    <a:pt x="2269" y="5"/>
                  </a:lnTo>
                  <a:lnTo>
                    <a:pt x="2268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71" y="6"/>
                  </a:lnTo>
                  <a:lnTo>
                    <a:pt x="2271" y="3"/>
                  </a:lnTo>
                  <a:lnTo>
                    <a:pt x="2273" y="3"/>
                  </a:lnTo>
                  <a:lnTo>
                    <a:pt x="2273" y="3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6"/>
                  </a:lnTo>
                  <a:lnTo>
                    <a:pt x="2273" y="6"/>
                  </a:lnTo>
                  <a:lnTo>
                    <a:pt x="2274" y="6"/>
                  </a:lnTo>
                  <a:lnTo>
                    <a:pt x="2274" y="8"/>
                  </a:lnTo>
                  <a:lnTo>
                    <a:pt x="2274" y="9"/>
                  </a:lnTo>
                  <a:lnTo>
                    <a:pt x="2276" y="11"/>
                  </a:lnTo>
                  <a:lnTo>
                    <a:pt x="2277" y="12"/>
                  </a:lnTo>
                  <a:lnTo>
                    <a:pt x="2279" y="16"/>
                  </a:lnTo>
                  <a:lnTo>
                    <a:pt x="2280" y="17"/>
                  </a:lnTo>
                  <a:lnTo>
                    <a:pt x="2284" y="19"/>
                  </a:lnTo>
                  <a:lnTo>
                    <a:pt x="2284" y="19"/>
                  </a:lnTo>
                  <a:lnTo>
                    <a:pt x="2282" y="20"/>
                  </a:lnTo>
                  <a:lnTo>
                    <a:pt x="2280" y="19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6"/>
                  </a:lnTo>
                  <a:lnTo>
                    <a:pt x="2277" y="14"/>
                  </a:lnTo>
                  <a:lnTo>
                    <a:pt x="2277" y="14"/>
                  </a:lnTo>
                  <a:lnTo>
                    <a:pt x="2277" y="12"/>
                  </a:lnTo>
                  <a:lnTo>
                    <a:pt x="2276" y="12"/>
                  </a:lnTo>
                  <a:lnTo>
                    <a:pt x="2274" y="11"/>
                  </a:lnTo>
                  <a:lnTo>
                    <a:pt x="2273" y="11"/>
                  </a:lnTo>
                  <a:lnTo>
                    <a:pt x="2273" y="11"/>
                  </a:lnTo>
                  <a:lnTo>
                    <a:pt x="2273" y="9"/>
                  </a:lnTo>
                  <a:lnTo>
                    <a:pt x="2273" y="9"/>
                  </a:lnTo>
                  <a:lnTo>
                    <a:pt x="2271" y="9"/>
                  </a:lnTo>
                  <a:lnTo>
                    <a:pt x="2269" y="11"/>
                  </a:lnTo>
                  <a:lnTo>
                    <a:pt x="2269" y="9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6"/>
                  </a:lnTo>
                  <a:lnTo>
                    <a:pt x="2268" y="6"/>
                  </a:lnTo>
                  <a:lnTo>
                    <a:pt x="2266" y="6"/>
                  </a:lnTo>
                  <a:lnTo>
                    <a:pt x="2266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3" y="5"/>
                  </a:lnTo>
                  <a:lnTo>
                    <a:pt x="2261" y="5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58" y="5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1"/>
                  </a:lnTo>
                  <a:lnTo>
                    <a:pt x="2260" y="3"/>
                  </a:lnTo>
                  <a:lnTo>
                    <a:pt x="2261" y="3"/>
                  </a:lnTo>
                  <a:lnTo>
                    <a:pt x="2263" y="3"/>
                  </a:lnTo>
                  <a:lnTo>
                    <a:pt x="2263" y="5"/>
                  </a:lnTo>
                  <a:lnTo>
                    <a:pt x="2263" y="5"/>
                  </a:lnTo>
                  <a:lnTo>
                    <a:pt x="2263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1"/>
                  </a:lnTo>
                  <a:lnTo>
                    <a:pt x="2265" y="1"/>
                  </a:lnTo>
                  <a:close/>
                  <a:moveTo>
                    <a:pt x="555" y="1"/>
                  </a:moveTo>
                  <a:lnTo>
                    <a:pt x="555" y="1"/>
                  </a:lnTo>
                  <a:lnTo>
                    <a:pt x="555" y="1"/>
                  </a:lnTo>
                  <a:lnTo>
                    <a:pt x="555" y="3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8" y="5"/>
                  </a:lnTo>
                  <a:lnTo>
                    <a:pt x="558" y="5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58" y="1"/>
                  </a:lnTo>
                  <a:lnTo>
                    <a:pt x="558" y="1"/>
                  </a:lnTo>
                  <a:lnTo>
                    <a:pt x="557" y="1"/>
                  </a:lnTo>
                  <a:lnTo>
                    <a:pt x="555" y="1"/>
                  </a:lnTo>
                  <a:close/>
                  <a:moveTo>
                    <a:pt x="554" y="0"/>
                  </a:moveTo>
                  <a:lnTo>
                    <a:pt x="554" y="0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4" y="1"/>
                  </a:lnTo>
                  <a:lnTo>
                    <a:pt x="554" y="0"/>
                  </a:lnTo>
                  <a:close/>
                  <a:moveTo>
                    <a:pt x="620" y="0"/>
                  </a:moveTo>
                  <a:lnTo>
                    <a:pt x="622" y="1"/>
                  </a:lnTo>
                  <a:lnTo>
                    <a:pt x="623" y="1"/>
                  </a:lnTo>
                  <a:lnTo>
                    <a:pt x="622" y="3"/>
                  </a:lnTo>
                  <a:lnTo>
                    <a:pt x="620" y="3"/>
                  </a:lnTo>
                  <a:lnTo>
                    <a:pt x="617" y="3"/>
                  </a:lnTo>
                  <a:lnTo>
                    <a:pt x="617" y="3"/>
                  </a:lnTo>
                  <a:lnTo>
                    <a:pt x="615" y="3"/>
                  </a:lnTo>
                  <a:lnTo>
                    <a:pt x="614" y="3"/>
                  </a:lnTo>
                  <a:lnTo>
                    <a:pt x="614" y="3"/>
                  </a:lnTo>
                  <a:lnTo>
                    <a:pt x="614" y="1"/>
                  </a:lnTo>
                  <a:lnTo>
                    <a:pt x="614" y="1"/>
                  </a:lnTo>
                  <a:lnTo>
                    <a:pt x="611" y="3"/>
                  </a:lnTo>
                  <a:lnTo>
                    <a:pt x="607" y="1"/>
                  </a:lnTo>
                  <a:lnTo>
                    <a:pt x="609" y="1"/>
                  </a:lnTo>
                  <a:lnTo>
                    <a:pt x="609" y="1"/>
                  </a:lnTo>
                  <a:lnTo>
                    <a:pt x="611" y="1"/>
                  </a:lnTo>
                  <a:lnTo>
                    <a:pt x="611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0"/>
                  </a:lnTo>
                  <a:lnTo>
                    <a:pt x="614" y="0"/>
                  </a:lnTo>
                  <a:lnTo>
                    <a:pt x="617" y="0"/>
                  </a:lnTo>
                  <a:lnTo>
                    <a:pt x="617" y="0"/>
                  </a:lnTo>
                  <a:lnTo>
                    <a:pt x="620" y="0"/>
                  </a:lnTo>
                  <a:close/>
                  <a:moveTo>
                    <a:pt x="418" y="0"/>
                  </a:moveTo>
                  <a:lnTo>
                    <a:pt x="418" y="0"/>
                  </a:lnTo>
                  <a:lnTo>
                    <a:pt x="418" y="0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3"/>
                  </a:lnTo>
                  <a:lnTo>
                    <a:pt x="420" y="3"/>
                  </a:lnTo>
                  <a:lnTo>
                    <a:pt x="418" y="3"/>
                  </a:lnTo>
                  <a:lnTo>
                    <a:pt x="418" y="5"/>
                  </a:lnTo>
                  <a:lnTo>
                    <a:pt x="417" y="5"/>
                  </a:lnTo>
                  <a:lnTo>
                    <a:pt x="417" y="3"/>
                  </a:lnTo>
                  <a:lnTo>
                    <a:pt x="415" y="3"/>
                  </a:lnTo>
                  <a:lnTo>
                    <a:pt x="415" y="1"/>
                  </a:lnTo>
                  <a:lnTo>
                    <a:pt x="415" y="1"/>
                  </a:lnTo>
                  <a:lnTo>
                    <a:pt x="417" y="0"/>
                  </a:lnTo>
                  <a:lnTo>
                    <a:pt x="4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6" name="Freeform 353">
              <a:extLst>
                <a:ext uri="{FF2B5EF4-FFF2-40B4-BE49-F238E27FC236}">
                  <a16:creationId xmlns:a16="http://schemas.microsoft.com/office/drawing/2014/main" id="{F1E1D4F2-3BC4-4009-ABF1-EB715F0F479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65552" y="2920870"/>
              <a:ext cx="6718967" cy="257297"/>
            </a:xfrm>
            <a:custGeom>
              <a:avLst/>
              <a:gdLst>
                <a:gd name="T0" fmla="*/ 527 w 3447"/>
                <a:gd name="T1" fmla="*/ 49 h 132"/>
                <a:gd name="T2" fmla="*/ 293 w 3447"/>
                <a:gd name="T3" fmla="*/ 74 h 132"/>
                <a:gd name="T4" fmla="*/ 284 w 3447"/>
                <a:gd name="T5" fmla="*/ 77 h 132"/>
                <a:gd name="T6" fmla="*/ 292 w 3447"/>
                <a:gd name="T7" fmla="*/ 60 h 132"/>
                <a:gd name="T8" fmla="*/ 2618 w 3447"/>
                <a:gd name="T9" fmla="*/ 58 h 132"/>
                <a:gd name="T10" fmla="*/ 2610 w 3447"/>
                <a:gd name="T11" fmla="*/ 87 h 132"/>
                <a:gd name="T12" fmla="*/ 2596 w 3447"/>
                <a:gd name="T13" fmla="*/ 61 h 132"/>
                <a:gd name="T14" fmla="*/ 2586 w 3447"/>
                <a:gd name="T15" fmla="*/ 83 h 132"/>
                <a:gd name="T16" fmla="*/ 2602 w 3447"/>
                <a:gd name="T17" fmla="*/ 61 h 132"/>
                <a:gd name="T18" fmla="*/ 2622 w 3447"/>
                <a:gd name="T19" fmla="*/ 49 h 132"/>
                <a:gd name="T20" fmla="*/ 2849 w 3447"/>
                <a:gd name="T21" fmla="*/ 44 h 132"/>
                <a:gd name="T22" fmla="*/ 2886 w 3447"/>
                <a:gd name="T23" fmla="*/ 41 h 132"/>
                <a:gd name="T24" fmla="*/ 2862 w 3447"/>
                <a:gd name="T25" fmla="*/ 46 h 132"/>
                <a:gd name="T26" fmla="*/ 2829 w 3447"/>
                <a:gd name="T27" fmla="*/ 47 h 132"/>
                <a:gd name="T28" fmla="*/ 2813 w 3447"/>
                <a:gd name="T29" fmla="*/ 72 h 132"/>
                <a:gd name="T30" fmla="*/ 2821 w 3447"/>
                <a:gd name="T31" fmla="*/ 44 h 132"/>
                <a:gd name="T32" fmla="*/ 648 w 3447"/>
                <a:gd name="T33" fmla="*/ 38 h 132"/>
                <a:gd name="T34" fmla="*/ 437 w 3447"/>
                <a:gd name="T35" fmla="*/ 36 h 132"/>
                <a:gd name="T36" fmla="*/ 462 w 3447"/>
                <a:gd name="T37" fmla="*/ 35 h 132"/>
                <a:gd name="T38" fmla="*/ 628 w 3447"/>
                <a:gd name="T39" fmla="*/ 30 h 132"/>
                <a:gd name="T40" fmla="*/ 637 w 3447"/>
                <a:gd name="T41" fmla="*/ 35 h 132"/>
                <a:gd name="T42" fmla="*/ 1872 w 3447"/>
                <a:gd name="T43" fmla="*/ 25 h 132"/>
                <a:gd name="T44" fmla="*/ 2244 w 3447"/>
                <a:gd name="T45" fmla="*/ 28 h 132"/>
                <a:gd name="T46" fmla="*/ 2252 w 3447"/>
                <a:gd name="T47" fmla="*/ 22 h 132"/>
                <a:gd name="T48" fmla="*/ 207 w 3447"/>
                <a:gd name="T49" fmla="*/ 24 h 132"/>
                <a:gd name="T50" fmla="*/ 180 w 3447"/>
                <a:gd name="T51" fmla="*/ 27 h 132"/>
                <a:gd name="T52" fmla="*/ 372 w 3447"/>
                <a:gd name="T53" fmla="*/ 19 h 132"/>
                <a:gd name="T54" fmla="*/ 454 w 3447"/>
                <a:gd name="T55" fmla="*/ 22 h 132"/>
                <a:gd name="T56" fmla="*/ 265 w 3447"/>
                <a:gd name="T57" fmla="*/ 24 h 132"/>
                <a:gd name="T58" fmla="*/ 262 w 3447"/>
                <a:gd name="T59" fmla="*/ 24 h 132"/>
                <a:gd name="T60" fmla="*/ 371 w 3447"/>
                <a:gd name="T61" fmla="*/ 17 h 132"/>
                <a:gd name="T62" fmla="*/ 60 w 3447"/>
                <a:gd name="T63" fmla="*/ 14 h 132"/>
                <a:gd name="T64" fmla="*/ 926 w 3447"/>
                <a:gd name="T65" fmla="*/ 14 h 132"/>
                <a:gd name="T66" fmla="*/ 667 w 3447"/>
                <a:gd name="T67" fmla="*/ 8 h 132"/>
                <a:gd name="T68" fmla="*/ 661 w 3447"/>
                <a:gd name="T69" fmla="*/ 11 h 132"/>
                <a:gd name="T70" fmla="*/ 659 w 3447"/>
                <a:gd name="T71" fmla="*/ 6 h 132"/>
                <a:gd name="T72" fmla="*/ 590 w 3447"/>
                <a:gd name="T73" fmla="*/ 3 h 132"/>
                <a:gd name="T74" fmla="*/ 588 w 3447"/>
                <a:gd name="T75" fmla="*/ 6 h 132"/>
                <a:gd name="T76" fmla="*/ 401 w 3447"/>
                <a:gd name="T77" fmla="*/ 8 h 132"/>
                <a:gd name="T78" fmla="*/ 397 w 3447"/>
                <a:gd name="T79" fmla="*/ 8 h 132"/>
                <a:gd name="T80" fmla="*/ 437 w 3447"/>
                <a:gd name="T81" fmla="*/ 5 h 132"/>
                <a:gd name="T82" fmla="*/ 497 w 3447"/>
                <a:gd name="T83" fmla="*/ 8 h 132"/>
                <a:gd name="T84" fmla="*/ 519 w 3447"/>
                <a:gd name="T85" fmla="*/ 35 h 132"/>
                <a:gd name="T86" fmla="*/ 528 w 3447"/>
                <a:gd name="T87" fmla="*/ 49 h 132"/>
                <a:gd name="T88" fmla="*/ 565 w 3447"/>
                <a:gd name="T89" fmla="*/ 57 h 132"/>
                <a:gd name="T90" fmla="*/ 585 w 3447"/>
                <a:gd name="T91" fmla="*/ 68 h 132"/>
                <a:gd name="T92" fmla="*/ 588 w 3447"/>
                <a:gd name="T93" fmla="*/ 77 h 132"/>
                <a:gd name="T94" fmla="*/ 572 w 3447"/>
                <a:gd name="T95" fmla="*/ 74 h 132"/>
                <a:gd name="T96" fmla="*/ 566 w 3447"/>
                <a:gd name="T97" fmla="*/ 83 h 132"/>
                <a:gd name="T98" fmla="*/ 539 w 3447"/>
                <a:gd name="T99" fmla="*/ 93 h 132"/>
                <a:gd name="T100" fmla="*/ 538 w 3447"/>
                <a:gd name="T101" fmla="*/ 72 h 132"/>
                <a:gd name="T102" fmla="*/ 516 w 3447"/>
                <a:gd name="T103" fmla="*/ 66 h 132"/>
                <a:gd name="T104" fmla="*/ 503 w 3447"/>
                <a:gd name="T105" fmla="*/ 74 h 132"/>
                <a:gd name="T106" fmla="*/ 492 w 3447"/>
                <a:gd name="T107" fmla="*/ 128 h 132"/>
                <a:gd name="T108" fmla="*/ 475 w 3447"/>
                <a:gd name="T109" fmla="*/ 99 h 132"/>
                <a:gd name="T110" fmla="*/ 476 w 3447"/>
                <a:gd name="T111" fmla="*/ 74 h 132"/>
                <a:gd name="T112" fmla="*/ 492 w 3447"/>
                <a:gd name="T113" fmla="*/ 60 h 132"/>
                <a:gd name="T114" fmla="*/ 530 w 3447"/>
                <a:gd name="T115" fmla="*/ 57 h 132"/>
                <a:gd name="T116" fmla="*/ 514 w 3447"/>
                <a:gd name="T117" fmla="*/ 41 h 132"/>
                <a:gd name="T118" fmla="*/ 465 w 3447"/>
                <a:gd name="T119" fmla="*/ 41 h 132"/>
                <a:gd name="T120" fmla="*/ 431 w 3447"/>
                <a:gd name="T121" fmla="*/ 43 h 132"/>
                <a:gd name="T122" fmla="*/ 453 w 3447"/>
                <a:gd name="T123" fmla="*/ 16 h 132"/>
                <a:gd name="T124" fmla="*/ 464 w 3447"/>
                <a:gd name="T125" fmla="*/ 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447" h="132">
                  <a:moveTo>
                    <a:pt x="2924" y="47"/>
                  </a:moveTo>
                  <a:lnTo>
                    <a:pt x="2925" y="47"/>
                  </a:lnTo>
                  <a:lnTo>
                    <a:pt x="2927" y="49"/>
                  </a:lnTo>
                  <a:lnTo>
                    <a:pt x="2928" y="49"/>
                  </a:lnTo>
                  <a:lnTo>
                    <a:pt x="2928" y="50"/>
                  </a:lnTo>
                  <a:lnTo>
                    <a:pt x="2930" y="52"/>
                  </a:lnTo>
                  <a:lnTo>
                    <a:pt x="2930" y="54"/>
                  </a:lnTo>
                  <a:lnTo>
                    <a:pt x="2930" y="57"/>
                  </a:lnTo>
                  <a:lnTo>
                    <a:pt x="2931" y="60"/>
                  </a:lnTo>
                  <a:lnTo>
                    <a:pt x="2925" y="58"/>
                  </a:lnTo>
                  <a:lnTo>
                    <a:pt x="2922" y="57"/>
                  </a:lnTo>
                  <a:lnTo>
                    <a:pt x="2920" y="55"/>
                  </a:lnTo>
                  <a:lnTo>
                    <a:pt x="2920" y="52"/>
                  </a:lnTo>
                  <a:lnTo>
                    <a:pt x="2920" y="50"/>
                  </a:lnTo>
                  <a:lnTo>
                    <a:pt x="2920" y="50"/>
                  </a:lnTo>
                  <a:lnTo>
                    <a:pt x="2920" y="49"/>
                  </a:lnTo>
                  <a:lnTo>
                    <a:pt x="2922" y="47"/>
                  </a:lnTo>
                  <a:lnTo>
                    <a:pt x="2924" y="47"/>
                  </a:lnTo>
                  <a:close/>
                  <a:moveTo>
                    <a:pt x="1839" y="46"/>
                  </a:moveTo>
                  <a:lnTo>
                    <a:pt x="1842" y="47"/>
                  </a:lnTo>
                  <a:lnTo>
                    <a:pt x="1843" y="47"/>
                  </a:lnTo>
                  <a:lnTo>
                    <a:pt x="1843" y="49"/>
                  </a:lnTo>
                  <a:lnTo>
                    <a:pt x="1843" y="49"/>
                  </a:lnTo>
                  <a:lnTo>
                    <a:pt x="1840" y="49"/>
                  </a:lnTo>
                  <a:lnTo>
                    <a:pt x="1837" y="49"/>
                  </a:lnTo>
                  <a:lnTo>
                    <a:pt x="1836" y="49"/>
                  </a:lnTo>
                  <a:lnTo>
                    <a:pt x="1832" y="52"/>
                  </a:lnTo>
                  <a:lnTo>
                    <a:pt x="1832" y="52"/>
                  </a:lnTo>
                  <a:lnTo>
                    <a:pt x="1832" y="50"/>
                  </a:lnTo>
                  <a:lnTo>
                    <a:pt x="1836" y="47"/>
                  </a:lnTo>
                  <a:lnTo>
                    <a:pt x="1839" y="46"/>
                  </a:lnTo>
                  <a:close/>
                  <a:moveTo>
                    <a:pt x="527" y="46"/>
                  </a:moveTo>
                  <a:lnTo>
                    <a:pt x="527" y="46"/>
                  </a:lnTo>
                  <a:lnTo>
                    <a:pt x="525" y="47"/>
                  </a:lnTo>
                  <a:lnTo>
                    <a:pt x="527" y="47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7"/>
                  </a:lnTo>
                  <a:lnTo>
                    <a:pt x="527" y="47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7" y="46"/>
                  </a:lnTo>
                  <a:close/>
                  <a:moveTo>
                    <a:pt x="287" y="43"/>
                  </a:moveTo>
                  <a:lnTo>
                    <a:pt x="287" y="43"/>
                  </a:lnTo>
                  <a:lnTo>
                    <a:pt x="289" y="43"/>
                  </a:lnTo>
                  <a:lnTo>
                    <a:pt x="290" y="44"/>
                  </a:lnTo>
                  <a:lnTo>
                    <a:pt x="290" y="46"/>
                  </a:lnTo>
                  <a:lnTo>
                    <a:pt x="290" y="47"/>
                  </a:lnTo>
                  <a:lnTo>
                    <a:pt x="290" y="49"/>
                  </a:lnTo>
                  <a:lnTo>
                    <a:pt x="290" y="50"/>
                  </a:lnTo>
                  <a:lnTo>
                    <a:pt x="290" y="52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2" y="55"/>
                  </a:lnTo>
                  <a:lnTo>
                    <a:pt x="292" y="57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3" y="61"/>
                  </a:lnTo>
                  <a:lnTo>
                    <a:pt x="293" y="61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9"/>
                  </a:lnTo>
                  <a:lnTo>
                    <a:pt x="295" y="71"/>
                  </a:lnTo>
                  <a:lnTo>
                    <a:pt x="293" y="72"/>
                  </a:lnTo>
                  <a:lnTo>
                    <a:pt x="295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3" y="72"/>
                  </a:lnTo>
                  <a:lnTo>
                    <a:pt x="293" y="74"/>
                  </a:lnTo>
                  <a:lnTo>
                    <a:pt x="293" y="74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7"/>
                  </a:lnTo>
                  <a:lnTo>
                    <a:pt x="290" y="77"/>
                  </a:lnTo>
                  <a:lnTo>
                    <a:pt x="290" y="77"/>
                  </a:lnTo>
                  <a:lnTo>
                    <a:pt x="289" y="77"/>
                  </a:lnTo>
                  <a:lnTo>
                    <a:pt x="289" y="77"/>
                  </a:lnTo>
                  <a:lnTo>
                    <a:pt x="289" y="79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2" y="80"/>
                  </a:lnTo>
                  <a:lnTo>
                    <a:pt x="290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0" y="83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0"/>
                  </a:lnTo>
                  <a:lnTo>
                    <a:pt x="289" y="80"/>
                  </a:lnTo>
                  <a:lnTo>
                    <a:pt x="289" y="79"/>
                  </a:lnTo>
                  <a:lnTo>
                    <a:pt x="289" y="79"/>
                  </a:lnTo>
                  <a:lnTo>
                    <a:pt x="287" y="79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5" y="77"/>
                  </a:lnTo>
                  <a:lnTo>
                    <a:pt x="284" y="77"/>
                  </a:lnTo>
                  <a:lnTo>
                    <a:pt x="282" y="79"/>
                  </a:lnTo>
                  <a:lnTo>
                    <a:pt x="281" y="79"/>
                  </a:lnTo>
                  <a:lnTo>
                    <a:pt x="281" y="79"/>
                  </a:lnTo>
                  <a:lnTo>
                    <a:pt x="281" y="77"/>
                  </a:lnTo>
                  <a:lnTo>
                    <a:pt x="282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5" y="77"/>
                  </a:lnTo>
                  <a:lnTo>
                    <a:pt x="285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9" y="76"/>
                  </a:lnTo>
                  <a:lnTo>
                    <a:pt x="290" y="76"/>
                  </a:lnTo>
                  <a:lnTo>
                    <a:pt x="290" y="77"/>
                  </a:lnTo>
                  <a:lnTo>
                    <a:pt x="290" y="76"/>
                  </a:lnTo>
                  <a:lnTo>
                    <a:pt x="290" y="76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4"/>
                  </a:lnTo>
                  <a:lnTo>
                    <a:pt x="292" y="74"/>
                  </a:lnTo>
                  <a:lnTo>
                    <a:pt x="292" y="72"/>
                  </a:lnTo>
                  <a:lnTo>
                    <a:pt x="293" y="71"/>
                  </a:lnTo>
                  <a:lnTo>
                    <a:pt x="293" y="71"/>
                  </a:lnTo>
                  <a:lnTo>
                    <a:pt x="293" y="69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8"/>
                  </a:lnTo>
                  <a:lnTo>
                    <a:pt x="290" y="68"/>
                  </a:lnTo>
                  <a:lnTo>
                    <a:pt x="289" y="66"/>
                  </a:lnTo>
                  <a:lnTo>
                    <a:pt x="290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2" y="65"/>
                  </a:lnTo>
                  <a:lnTo>
                    <a:pt x="290" y="63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292" y="61"/>
                  </a:lnTo>
                  <a:lnTo>
                    <a:pt x="292" y="60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5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90" y="50"/>
                  </a:lnTo>
                  <a:lnTo>
                    <a:pt x="290" y="49"/>
                  </a:lnTo>
                  <a:lnTo>
                    <a:pt x="289" y="47"/>
                  </a:lnTo>
                  <a:lnTo>
                    <a:pt x="289" y="46"/>
                  </a:lnTo>
                  <a:lnTo>
                    <a:pt x="289" y="46"/>
                  </a:lnTo>
                  <a:lnTo>
                    <a:pt x="287" y="44"/>
                  </a:lnTo>
                  <a:lnTo>
                    <a:pt x="287" y="43"/>
                  </a:lnTo>
                  <a:lnTo>
                    <a:pt x="287" y="43"/>
                  </a:lnTo>
                  <a:lnTo>
                    <a:pt x="287" y="43"/>
                  </a:lnTo>
                  <a:close/>
                  <a:moveTo>
                    <a:pt x="2621" y="41"/>
                  </a:moveTo>
                  <a:lnTo>
                    <a:pt x="2622" y="41"/>
                  </a:lnTo>
                  <a:lnTo>
                    <a:pt x="2622" y="43"/>
                  </a:lnTo>
                  <a:lnTo>
                    <a:pt x="2622" y="44"/>
                  </a:lnTo>
                  <a:lnTo>
                    <a:pt x="2622" y="46"/>
                  </a:lnTo>
                  <a:lnTo>
                    <a:pt x="2624" y="46"/>
                  </a:lnTo>
                  <a:lnTo>
                    <a:pt x="2624" y="47"/>
                  </a:lnTo>
                  <a:lnTo>
                    <a:pt x="2627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30" y="47"/>
                  </a:lnTo>
                  <a:lnTo>
                    <a:pt x="2629" y="49"/>
                  </a:lnTo>
                  <a:lnTo>
                    <a:pt x="2629" y="50"/>
                  </a:lnTo>
                  <a:lnTo>
                    <a:pt x="2629" y="52"/>
                  </a:lnTo>
                  <a:lnTo>
                    <a:pt x="2627" y="52"/>
                  </a:lnTo>
                  <a:lnTo>
                    <a:pt x="2624" y="54"/>
                  </a:lnTo>
                  <a:lnTo>
                    <a:pt x="2624" y="54"/>
                  </a:lnTo>
                  <a:lnTo>
                    <a:pt x="2622" y="54"/>
                  </a:lnTo>
                  <a:lnTo>
                    <a:pt x="2622" y="55"/>
                  </a:lnTo>
                  <a:lnTo>
                    <a:pt x="2621" y="55"/>
                  </a:lnTo>
                  <a:lnTo>
                    <a:pt x="2619" y="55"/>
                  </a:lnTo>
                  <a:lnTo>
                    <a:pt x="2618" y="57"/>
                  </a:lnTo>
                  <a:lnTo>
                    <a:pt x="2618" y="58"/>
                  </a:lnTo>
                  <a:lnTo>
                    <a:pt x="2618" y="58"/>
                  </a:lnTo>
                  <a:lnTo>
                    <a:pt x="2616" y="58"/>
                  </a:lnTo>
                  <a:lnTo>
                    <a:pt x="2610" y="57"/>
                  </a:lnTo>
                  <a:lnTo>
                    <a:pt x="2610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1"/>
                  </a:lnTo>
                  <a:lnTo>
                    <a:pt x="2607" y="61"/>
                  </a:lnTo>
                  <a:lnTo>
                    <a:pt x="2607" y="61"/>
                  </a:lnTo>
                  <a:lnTo>
                    <a:pt x="2608" y="63"/>
                  </a:lnTo>
                  <a:lnTo>
                    <a:pt x="2608" y="63"/>
                  </a:lnTo>
                  <a:lnTo>
                    <a:pt x="2610" y="63"/>
                  </a:lnTo>
                  <a:lnTo>
                    <a:pt x="2611" y="63"/>
                  </a:lnTo>
                  <a:lnTo>
                    <a:pt x="2611" y="65"/>
                  </a:lnTo>
                  <a:lnTo>
                    <a:pt x="2611" y="66"/>
                  </a:lnTo>
                  <a:lnTo>
                    <a:pt x="2613" y="68"/>
                  </a:lnTo>
                  <a:lnTo>
                    <a:pt x="2611" y="69"/>
                  </a:lnTo>
                  <a:lnTo>
                    <a:pt x="2611" y="76"/>
                  </a:lnTo>
                  <a:lnTo>
                    <a:pt x="2611" y="79"/>
                  </a:lnTo>
                  <a:lnTo>
                    <a:pt x="2611" y="79"/>
                  </a:lnTo>
                  <a:lnTo>
                    <a:pt x="2611" y="80"/>
                  </a:lnTo>
                  <a:lnTo>
                    <a:pt x="2611" y="82"/>
                  </a:lnTo>
                  <a:lnTo>
                    <a:pt x="2611" y="83"/>
                  </a:lnTo>
                  <a:lnTo>
                    <a:pt x="2611" y="85"/>
                  </a:lnTo>
                  <a:lnTo>
                    <a:pt x="2611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08" y="88"/>
                  </a:lnTo>
                  <a:lnTo>
                    <a:pt x="2607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7"/>
                  </a:lnTo>
                  <a:lnTo>
                    <a:pt x="2607" y="85"/>
                  </a:lnTo>
                  <a:lnTo>
                    <a:pt x="2607" y="85"/>
                  </a:lnTo>
                  <a:lnTo>
                    <a:pt x="2602" y="80"/>
                  </a:lnTo>
                  <a:lnTo>
                    <a:pt x="2600" y="79"/>
                  </a:lnTo>
                  <a:lnTo>
                    <a:pt x="2600" y="79"/>
                  </a:lnTo>
                  <a:lnTo>
                    <a:pt x="2600" y="77"/>
                  </a:lnTo>
                  <a:lnTo>
                    <a:pt x="2600" y="76"/>
                  </a:lnTo>
                  <a:lnTo>
                    <a:pt x="2602" y="72"/>
                  </a:lnTo>
                  <a:lnTo>
                    <a:pt x="2603" y="71"/>
                  </a:lnTo>
                  <a:lnTo>
                    <a:pt x="2603" y="69"/>
                  </a:lnTo>
                  <a:lnTo>
                    <a:pt x="2603" y="68"/>
                  </a:lnTo>
                  <a:lnTo>
                    <a:pt x="2602" y="66"/>
                  </a:lnTo>
                  <a:lnTo>
                    <a:pt x="2602" y="65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599" y="60"/>
                  </a:lnTo>
                  <a:lnTo>
                    <a:pt x="2599" y="58"/>
                  </a:lnTo>
                  <a:lnTo>
                    <a:pt x="2599" y="60"/>
                  </a:lnTo>
                  <a:lnTo>
                    <a:pt x="2597" y="60"/>
                  </a:lnTo>
                  <a:lnTo>
                    <a:pt x="2597" y="61"/>
                  </a:lnTo>
                  <a:lnTo>
                    <a:pt x="2597" y="61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6" y="60"/>
                  </a:lnTo>
                  <a:lnTo>
                    <a:pt x="2596" y="61"/>
                  </a:lnTo>
                  <a:lnTo>
                    <a:pt x="2596" y="63"/>
                  </a:lnTo>
                  <a:lnTo>
                    <a:pt x="2594" y="63"/>
                  </a:lnTo>
                  <a:lnTo>
                    <a:pt x="2592" y="65"/>
                  </a:lnTo>
                  <a:lnTo>
                    <a:pt x="2592" y="66"/>
                  </a:lnTo>
                  <a:lnTo>
                    <a:pt x="2592" y="68"/>
                  </a:lnTo>
                  <a:lnTo>
                    <a:pt x="2592" y="68"/>
                  </a:lnTo>
                  <a:lnTo>
                    <a:pt x="2592" y="69"/>
                  </a:lnTo>
                  <a:lnTo>
                    <a:pt x="2594" y="69"/>
                  </a:lnTo>
                  <a:lnTo>
                    <a:pt x="2594" y="71"/>
                  </a:lnTo>
                  <a:lnTo>
                    <a:pt x="2592" y="71"/>
                  </a:lnTo>
                  <a:lnTo>
                    <a:pt x="2592" y="72"/>
                  </a:lnTo>
                  <a:lnTo>
                    <a:pt x="2591" y="72"/>
                  </a:lnTo>
                  <a:lnTo>
                    <a:pt x="2591" y="74"/>
                  </a:lnTo>
                  <a:lnTo>
                    <a:pt x="2592" y="74"/>
                  </a:lnTo>
                  <a:lnTo>
                    <a:pt x="2594" y="72"/>
                  </a:lnTo>
                  <a:lnTo>
                    <a:pt x="2594" y="72"/>
                  </a:lnTo>
                  <a:lnTo>
                    <a:pt x="2594" y="74"/>
                  </a:lnTo>
                  <a:lnTo>
                    <a:pt x="2594" y="74"/>
                  </a:lnTo>
                  <a:lnTo>
                    <a:pt x="2592" y="74"/>
                  </a:lnTo>
                  <a:lnTo>
                    <a:pt x="2592" y="76"/>
                  </a:lnTo>
                  <a:lnTo>
                    <a:pt x="2592" y="76"/>
                  </a:lnTo>
                  <a:lnTo>
                    <a:pt x="2592" y="77"/>
                  </a:lnTo>
                  <a:lnTo>
                    <a:pt x="2594" y="77"/>
                  </a:lnTo>
                  <a:lnTo>
                    <a:pt x="2594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1" y="77"/>
                  </a:lnTo>
                  <a:lnTo>
                    <a:pt x="2591" y="77"/>
                  </a:lnTo>
                  <a:lnTo>
                    <a:pt x="2591" y="79"/>
                  </a:lnTo>
                  <a:lnTo>
                    <a:pt x="2591" y="79"/>
                  </a:lnTo>
                  <a:lnTo>
                    <a:pt x="2592" y="79"/>
                  </a:lnTo>
                  <a:lnTo>
                    <a:pt x="2592" y="79"/>
                  </a:lnTo>
                  <a:lnTo>
                    <a:pt x="2591" y="82"/>
                  </a:lnTo>
                  <a:lnTo>
                    <a:pt x="2589" y="82"/>
                  </a:lnTo>
                  <a:lnTo>
                    <a:pt x="2589" y="83"/>
                  </a:lnTo>
                  <a:lnTo>
                    <a:pt x="2588" y="83"/>
                  </a:lnTo>
                  <a:lnTo>
                    <a:pt x="2586" y="83"/>
                  </a:lnTo>
                  <a:lnTo>
                    <a:pt x="2586" y="83"/>
                  </a:lnTo>
                  <a:lnTo>
                    <a:pt x="2586" y="82"/>
                  </a:lnTo>
                  <a:lnTo>
                    <a:pt x="2586" y="82"/>
                  </a:lnTo>
                  <a:lnTo>
                    <a:pt x="2586" y="80"/>
                  </a:lnTo>
                  <a:lnTo>
                    <a:pt x="2586" y="80"/>
                  </a:lnTo>
                  <a:lnTo>
                    <a:pt x="2586" y="79"/>
                  </a:lnTo>
                  <a:lnTo>
                    <a:pt x="2586" y="77"/>
                  </a:lnTo>
                  <a:lnTo>
                    <a:pt x="2586" y="76"/>
                  </a:lnTo>
                  <a:lnTo>
                    <a:pt x="2586" y="76"/>
                  </a:lnTo>
                  <a:lnTo>
                    <a:pt x="2586" y="74"/>
                  </a:lnTo>
                  <a:lnTo>
                    <a:pt x="2588" y="71"/>
                  </a:lnTo>
                  <a:lnTo>
                    <a:pt x="2588" y="69"/>
                  </a:lnTo>
                  <a:lnTo>
                    <a:pt x="2589" y="68"/>
                  </a:lnTo>
                  <a:lnTo>
                    <a:pt x="2589" y="66"/>
                  </a:lnTo>
                  <a:lnTo>
                    <a:pt x="2591" y="65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2" y="60"/>
                  </a:lnTo>
                  <a:lnTo>
                    <a:pt x="2592" y="60"/>
                  </a:lnTo>
                  <a:lnTo>
                    <a:pt x="2592" y="58"/>
                  </a:lnTo>
                  <a:lnTo>
                    <a:pt x="2594" y="57"/>
                  </a:lnTo>
                  <a:lnTo>
                    <a:pt x="2594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7" y="55"/>
                  </a:lnTo>
                  <a:lnTo>
                    <a:pt x="2597" y="57"/>
                  </a:lnTo>
                  <a:lnTo>
                    <a:pt x="2599" y="57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2" y="55"/>
                  </a:lnTo>
                  <a:lnTo>
                    <a:pt x="2602" y="57"/>
                  </a:lnTo>
                  <a:lnTo>
                    <a:pt x="2600" y="57"/>
                  </a:lnTo>
                  <a:lnTo>
                    <a:pt x="2600" y="58"/>
                  </a:lnTo>
                  <a:lnTo>
                    <a:pt x="2600" y="60"/>
                  </a:lnTo>
                  <a:lnTo>
                    <a:pt x="2600" y="60"/>
                  </a:lnTo>
                  <a:lnTo>
                    <a:pt x="2602" y="61"/>
                  </a:lnTo>
                  <a:lnTo>
                    <a:pt x="2602" y="61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3" y="60"/>
                  </a:lnTo>
                  <a:lnTo>
                    <a:pt x="2603" y="61"/>
                  </a:lnTo>
                  <a:lnTo>
                    <a:pt x="2603" y="60"/>
                  </a:lnTo>
                  <a:lnTo>
                    <a:pt x="2603" y="60"/>
                  </a:lnTo>
                  <a:lnTo>
                    <a:pt x="2605" y="60"/>
                  </a:lnTo>
                  <a:lnTo>
                    <a:pt x="2605" y="60"/>
                  </a:lnTo>
                  <a:lnTo>
                    <a:pt x="2605" y="58"/>
                  </a:lnTo>
                  <a:lnTo>
                    <a:pt x="2605" y="58"/>
                  </a:lnTo>
                  <a:lnTo>
                    <a:pt x="2607" y="57"/>
                  </a:lnTo>
                  <a:lnTo>
                    <a:pt x="2607" y="55"/>
                  </a:lnTo>
                  <a:lnTo>
                    <a:pt x="2607" y="54"/>
                  </a:lnTo>
                  <a:lnTo>
                    <a:pt x="2605" y="50"/>
                  </a:lnTo>
                  <a:lnTo>
                    <a:pt x="2603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7" y="49"/>
                  </a:lnTo>
                  <a:lnTo>
                    <a:pt x="2608" y="49"/>
                  </a:lnTo>
                  <a:lnTo>
                    <a:pt x="2608" y="50"/>
                  </a:lnTo>
                  <a:lnTo>
                    <a:pt x="2608" y="50"/>
                  </a:lnTo>
                  <a:lnTo>
                    <a:pt x="2608" y="52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10" y="54"/>
                  </a:lnTo>
                  <a:lnTo>
                    <a:pt x="2611" y="54"/>
                  </a:lnTo>
                  <a:lnTo>
                    <a:pt x="2613" y="54"/>
                  </a:lnTo>
                  <a:lnTo>
                    <a:pt x="2613" y="54"/>
                  </a:lnTo>
                  <a:lnTo>
                    <a:pt x="2614" y="54"/>
                  </a:lnTo>
                  <a:lnTo>
                    <a:pt x="2616" y="54"/>
                  </a:lnTo>
                  <a:lnTo>
                    <a:pt x="2621" y="54"/>
                  </a:lnTo>
                  <a:lnTo>
                    <a:pt x="2621" y="54"/>
                  </a:lnTo>
                  <a:lnTo>
                    <a:pt x="2622" y="54"/>
                  </a:lnTo>
                  <a:lnTo>
                    <a:pt x="2622" y="52"/>
                  </a:lnTo>
                  <a:lnTo>
                    <a:pt x="2622" y="52"/>
                  </a:lnTo>
                  <a:lnTo>
                    <a:pt x="2622" y="50"/>
                  </a:lnTo>
                  <a:lnTo>
                    <a:pt x="2622" y="49"/>
                  </a:lnTo>
                  <a:lnTo>
                    <a:pt x="2622" y="49"/>
                  </a:lnTo>
                  <a:lnTo>
                    <a:pt x="2621" y="47"/>
                  </a:lnTo>
                  <a:lnTo>
                    <a:pt x="2621" y="49"/>
                  </a:lnTo>
                  <a:lnTo>
                    <a:pt x="2621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8" y="49"/>
                  </a:lnTo>
                  <a:lnTo>
                    <a:pt x="2616" y="49"/>
                  </a:lnTo>
                  <a:lnTo>
                    <a:pt x="2616" y="47"/>
                  </a:lnTo>
                  <a:lnTo>
                    <a:pt x="2613" y="49"/>
                  </a:lnTo>
                  <a:lnTo>
                    <a:pt x="2613" y="49"/>
                  </a:lnTo>
                  <a:lnTo>
                    <a:pt x="2611" y="47"/>
                  </a:lnTo>
                  <a:lnTo>
                    <a:pt x="2611" y="46"/>
                  </a:lnTo>
                  <a:lnTo>
                    <a:pt x="2611" y="46"/>
                  </a:lnTo>
                  <a:lnTo>
                    <a:pt x="2613" y="44"/>
                  </a:lnTo>
                  <a:lnTo>
                    <a:pt x="2614" y="43"/>
                  </a:lnTo>
                  <a:lnTo>
                    <a:pt x="2614" y="43"/>
                  </a:lnTo>
                  <a:lnTo>
                    <a:pt x="2616" y="43"/>
                  </a:lnTo>
                  <a:lnTo>
                    <a:pt x="2616" y="44"/>
                  </a:lnTo>
                  <a:lnTo>
                    <a:pt x="2616" y="46"/>
                  </a:lnTo>
                  <a:lnTo>
                    <a:pt x="2618" y="46"/>
                  </a:lnTo>
                  <a:lnTo>
                    <a:pt x="2618" y="44"/>
                  </a:lnTo>
                  <a:lnTo>
                    <a:pt x="2618" y="44"/>
                  </a:lnTo>
                  <a:lnTo>
                    <a:pt x="2619" y="44"/>
                  </a:lnTo>
                  <a:lnTo>
                    <a:pt x="2619" y="46"/>
                  </a:lnTo>
                  <a:lnTo>
                    <a:pt x="2621" y="44"/>
                  </a:lnTo>
                  <a:lnTo>
                    <a:pt x="2622" y="44"/>
                  </a:lnTo>
                  <a:lnTo>
                    <a:pt x="2622" y="43"/>
                  </a:lnTo>
                  <a:lnTo>
                    <a:pt x="2621" y="43"/>
                  </a:lnTo>
                  <a:lnTo>
                    <a:pt x="2619" y="41"/>
                  </a:lnTo>
                  <a:lnTo>
                    <a:pt x="2619" y="41"/>
                  </a:lnTo>
                  <a:lnTo>
                    <a:pt x="2621" y="41"/>
                  </a:lnTo>
                  <a:close/>
                  <a:moveTo>
                    <a:pt x="2840" y="41"/>
                  </a:moveTo>
                  <a:lnTo>
                    <a:pt x="2842" y="41"/>
                  </a:lnTo>
                  <a:lnTo>
                    <a:pt x="2845" y="41"/>
                  </a:lnTo>
                  <a:lnTo>
                    <a:pt x="2846" y="43"/>
                  </a:lnTo>
                  <a:lnTo>
                    <a:pt x="2848" y="43"/>
                  </a:lnTo>
                  <a:lnTo>
                    <a:pt x="2848" y="44"/>
                  </a:lnTo>
                  <a:lnTo>
                    <a:pt x="2849" y="44"/>
                  </a:lnTo>
                  <a:lnTo>
                    <a:pt x="2849" y="44"/>
                  </a:lnTo>
                  <a:lnTo>
                    <a:pt x="2851" y="44"/>
                  </a:lnTo>
                  <a:lnTo>
                    <a:pt x="2853" y="43"/>
                  </a:lnTo>
                  <a:lnTo>
                    <a:pt x="2853" y="43"/>
                  </a:lnTo>
                  <a:lnTo>
                    <a:pt x="2854" y="44"/>
                  </a:lnTo>
                  <a:lnTo>
                    <a:pt x="2854" y="44"/>
                  </a:lnTo>
                  <a:lnTo>
                    <a:pt x="2857" y="44"/>
                  </a:lnTo>
                  <a:lnTo>
                    <a:pt x="2859" y="46"/>
                  </a:lnTo>
                  <a:lnTo>
                    <a:pt x="2860" y="46"/>
                  </a:lnTo>
                  <a:lnTo>
                    <a:pt x="2860" y="44"/>
                  </a:lnTo>
                  <a:lnTo>
                    <a:pt x="2862" y="44"/>
                  </a:lnTo>
                  <a:lnTo>
                    <a:pt x="2865" y="44"/>
                  </a:lnTo>
                  <a:lnTo>
                    <a:pt x="2867" y="44"/>
                  </a:lnTo>
                  <a:lnTo>
                    <a:pt x="2867" y="44"/>
                  </a:lnTo>
                  <a:lnTo>
                    <a:pt x="2870" y="44"/>
                  </a:lnTo>
                  <a:lnTo>
                    <a:pt x="2873" y="44"/>
                  </a:lnTo>
                  <a:lnTo>
                    <a:pt x="2873" y="46"/>
                  </a:lnTo>
                  <a:lnTo>
                    <a:pt x="2876" y="47"/>
                  </a:lnTo>
                  <a:lnTo>
                    <a:pt x="2876" y="47"/>
                  </a:lnTo>
                  <a:lnTo>
                    <a:pt x="2876" y="46"/>
                  </a:lnTo>
                  <a:lnTo>
                    <a:pt x="2876" y="44"/>
                  </a:lnTo>
                  <a:lnTo>
                    <a:pt x="2876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9" y="43"/>
                  </a:lnTo>
                  <a:lnTo>
                    <a:pt x="2879" y="43"/>
                  </a:lnTo>
                  <a:lnTo>
                    <a:pt x="2881" y="43"/>
                  </a:lnTo>
                  <a:lnTo>
                    <a:pt x="2883" y="43"/>
                  </a:lnTo>
                  <a:lnTo>
                    <a:pt x="2883" y="43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4" y="41"/>
                  </a:lnTo>
                  <a:lnTo>
                    <a:pt x="2884" y="41"/>
                  </a:lnTo>
                  <a:lnTo>
                    <a:pt x="2886" y="43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9" y="41"/>
                  </a:lnTo>
                  <a:lnTo>
                    <a:pt x="2889" y="43"/>
                  </a:lnTo>
                  <a:lnTo>
                    <a:pt x="2889" y="43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7" y="44"/>
                  </a:lnTo>
                  <a:lnTo>
                    <a:pt x="2887" y="44"/>
                  </a:lnTo>
                  <a:lnTo>
                    <a:pt x="2887" y="46"/>
                  </a:lnTo>
                  <a:lnTo>
                    <a:pt x="2886" y="47"/>
                  </a:lnTo>
                  <a:lnTo>
                    <a:pt x="2886" y="49"/>
                  </a:lnTo>
                  <a:lnTo>
                    <a:pt x="2884" y="49"/>
                  </a:lnTo>
                  <a:lnTo>
                    <a:pt x="2883" y="49"/>
                  </a:lnTo>
                  <a:lnTo>
                    <a:pt x="2881" y="49"/>
                  </a:lnTo>
                  <a:lnTo>
                    <a:pt x="2881" y="49"/>
                  </a:lnTo>
                  <a:lnTo>
                    <a:pt x="2879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6" y="49"/>
                  </a:lnTo>
                  <a:lnTo>
                    <a:pt x="2876" y="49"/>
                  </a:lnTo>
                  <a:lnTo>
                    <a:pt x="2875" y="49"/>
                  </a:lnTo>
                  <a:lnTo>
                    <a:pt x="2873" y="50"/>
                  </a:lnTo>
                  <a:lnTo>
                    <a:pt x="2873" y="50"/>
                  </a:lnTo>
                  <a:lnTo>
                    <a:pt x="2873" y="49"/>
                  </a:lnTo>
                  <a:lnTo>
                    <a:pt x="2872" y="49"/>
                  </a:lnTo>
                  <a:lnTo>
                    <a:pt x="2870" y="47"/>
                  </a:lnTo>
                  <a:lnTo>
                    <a:pt x="2868" y="47"/>
                  </a:lnTo>
                  <a:lnTo>
                    <a:pt x="2868" y="47"/>
                  </a:lnTo>
                  <a:lnTo>
                    <a:pt x="2867" y="47"/>
                  </a:lnTo>
                  <a:lnTo>
                    <a:pt x="2867" y="47"/>
                  </a:lnTo>
                  <a:lnTo>
                    <a:pt x="2865" y="47"/>
                  </a:lnTo>
                  <a:lnTo>
                    <a:pt x="2864" y="46"/>
                  </a:lnTo>
                  <a:lnTo>
                    <a:pt x="2862" y="46"/>
                  </a:lnTo>
                  <a:lnTo>
                    <a:pt x="2860" y="47"/>
                  </a:lnTo>
                  <a:lnTo>
                    <a:pt x="2859" y="47"/>
                  </a:lnTo>
                  <a:lnTo>
                    <a:pt x="2859" y="47"/>
                  </a:lnTo>
                  <a:lnTo>
                    <a:pt x="2857" y="47"/>
                  </a:lnTo>
                  <a:lnTo>
                    <a:pt x="2854" y="47"/>
                  </a:lnTo>
                  <a:lnTo>
                    <a:pt x="2853" y="46"/>
                  </a:lnTo>
                  <a:lnTo>
                    <a:pt x="2849" y="46"/>
                  </a:lnTo>
                  <a:lnTo>
                    <a:pt x="2846" y="46"/>
                  </a:lnTo>
                  <a:lnTo>
                    <a:pt x="2845" y="46"/>
                  </a:lnTo>
                  <a:lnTo>
                    <a:pt x="2843" y="46"/>
                  </a:lnTo>
                  <a:lnTo>
                    <a:pt x="2842" y="46"/>
                  </a:lnTo>
                  <a:lnTo>
                    <a:pt x="2840" y="46"/>
                  </a:lnTo>
                  <a:lnTo>
                    <a:pt x="2838" y="46"/>
                  </a:lnTo>
                  <a:lnTo>
                    <a:pt x="2837" y="46"/>
                  </a:lnTo>
                  <a:lnTo>
                    <a:pt x="2835" y="46"/>
                  </a:lnTo>
                  <a:lnTo>
                    <a:pt x="2835" y="46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7" y="44"/>
                  </a:lnTo>
                  <a:lnTo>
                    <a:pt x="2837" y="44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4" y="44"/>
                  </a:lnTo>
                  <a:lnTo>
                    <a:pt x="2834" y="44"/>
                  </a:lnTo>
                  <a:lnTo>
                    <a:pt x="2834" y="46"/>
                  </a:lnTo>
                  <a:lnTo>
                    <a:pt x="2834" y="46"/>
                  </a:lnTo>
                  <a:lnTo>
                    <a:pt x="2834" y="47"/>
                  </a:lnTo>
                  <a:lnTo>
                    <a:pt x="2834" y="47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7"/>
                  </a:lnTo>
                  <a:lnTo>
                    <a:pt x="2832" y="47"/>
                  </a:lnTo>
                  <a:lnTo>
                    <a:pt x="2831" y="47"/>
                  </a:lnTo>
                  <a:lnTo>
                    <a:pt x="2831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7" y="47"/>
                  </a:lnTo>
                  <a:lnTo>
                    <a:pt x="2827" y="49"/>
                  </a:lnTo>
                  <a:lnTo>
                    <a:pt x="2826" y="49"/>
                  </a:lnTo>
                  <a:lnTo>
                    <a:pt x="2826" y="50"/>
                  </a:lnTo>
                  <a:lnTo>
                    <a:pt x="2826" y="52"/>
                  </a:lnTo>
                  <a:lnTo>
                    <a:pt x="2824" y="54"/>
                  </a:lnTo>
                  <a:lnTo>
                    <a:pt x="2824" y="54"/>
                  </a:lnTo>
                  <a:lnTo>
                    <a:pt x="2823" y="55"/>
                  </a:lnTo>
                  <a:lnTo>
                    <a:pt x="2821" y="55"/>
                  </a:lnTo>
                  <a:lnTo>
                    <a:pt x="2819" y="55"/>
                  </a:lnTo>
                  <a:lnTo>
                    <a:pt x="2818" y="55"/>
                  </a:lnTo>
                  <a:lnTo>
                    <a:pt x="2818" y="55"/>
                  </a:lnTo>
                  <a:lnTo>
                    <a:pt x="2818" y="57"/>
                  </a:lnTo>
                  <a:lnTo>
                    <a:pt x="2818" y="60"/>
                  </a:lnTo>
                  <a:lnTo>
                    <a:pt x="2818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6" y="63"/>
                  </a:lnTo>
                  <a:lnTo>
                    <a:pt x="2815" y="63"/>
                  </a:lnTo>
                  <a:lnTo>
                    <a:pt x="2815" y="65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6" y="68"/>
                  </a:lnTo>
                  <a:lnTo>
                    <a:pt x="2816" y="68"/>
                  </a:lnTo>
                  <a:lnTo>
                    <a:pt x="2816" y="71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1"/>
                  </a:lnTo>
                  <a:lnTo>
                    <a:pt x="2813" y="71"/>
                  </a:lnTo>
                  <a:lnTo>
                    <a:pt x="2813" y="69"/>
                  </a:lnTo>
                  <a:lnTo>
                    <a:pt x="2813" y="69"/>
                  </a:lnTo>
                  <a:lnTo>
                    <a:pt x="2812" y="69"/>
                  </a:lnTo>
                  <a:lnTo>
                    <a:pt x="2812" y="69"/>
                  </a:lnTo>
                  <a:lnTo>
                    <a:pt x="2808" y="66"/>
                  </a:lnTo>
                  <a:lnTo>
                    <a:pt x="2808" y="65"/>
                  </a:lnTo>
                  <a:lnTo>
                    <a:pt x="2805" y="63"/>
                  </a:lnTo>
                  <a:lnTo>
                    <a:pt x="2805" y="63"/>
                  </a:lnTo>
                  <a:lnTo>
                    <a:pt x="2805" y="61"/>
                  </a:lnTo>
                  <a:lnTo>
                    <a:pt x="2807" y="61"/>
                  </a:lnTo>
                  <a:lnTo>
                    <a:pt x="2807" y="60"/>
                  </a:lnTo>
                  <a:lnTo>
                    <a:pt x="2807" y="60"/>
                  </a:lnTo>
                  <a:lnTo>
                    <a:pt x="2805" y="60"/>
                  </a:lnTo>
                  <a:lnTo>
                    <a:pt x="2805" y="58"/>
                  </a:lnTo>
                  <a:lnTo>
                    <a:pt x="2805" y="58"/>
                  </a:lnTo>
                  <a:lnTo>
                    <a:pt x="2807" y="58"/>
                  </a:lnTo>
                  <a:lnTo>
                    <a:pt x="2807" y="58"/>
                  </a:lnTo>
                  <a:lnTo>
                    <a:pt x="2808" y="57"/>
                  </a:lnTo>
                  <a:lnTo>
                    <a:pt x="2810" y="55"/>
                  </a:lnTo>
                  <a:lnTo>
                    <a:pt x="2810" y="55"/>
                  </a:lnTo>
                  <a:lnTo>
                    <a:pt x="2808" y="54"/>
                  </a:lnTo>
                  <a:lnTo>
                    <a:pt x="2808" y="54"/>
                  </a:lnTo>
                  <a:lnTo>
                    <a:pt x="2808" y="52"/>
                  </a:lnTo>
                  <a:lnTo>
                    <a:pt x="2808" y="52"/>
                  </a:lnTo>
                  <a:lnTo>
                    <a:pt x="2810" y="52"/>
                  </a:lnTo>
                  <a:lnTo>
                    <a:pt x="2810" y="52"/>
                  </a:lnTo>
                  <a:lnTo>
                    <a:pt x="2812" y="52"/>
                  </a:lnTo>
                  <a:lnTo>
                    <a:pt x="2812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0"/>
                  </a:lnTo>
                  <a:lnTo>
                    <a:pt x="2813" y="49"/>
                  </a:lnTo>
                  <a:lnTo>
                    <a:pt x="2815" y="47"/>
                  </a:lnTo>
                  <a:lnTo>
                    <a:pt x="2818" y="47"/>
                  </a:lnTo>
                  <a:lnTo>
                    <a:pt x="2819" y="46"/>
                  </a:lnTo>
                  <a:lnTo>
                    <a:pt x="2819" y="46"/>
                  </a:lnTo>
                  <a:lnTo>
                    <a:pt x="2821" y="44"/>
                  </a:lnTo>
                  <a:lnTo>
                    <a:pt x="2821" y="43"/>
                  </a:lnTo>
                  <a:lnTo>
                    <a:pt x="2823" y="43"/>
                  </a:lnTo>
                  <a:lnTo>
                    <a:pt x="2826" y="41"/>
                  </a:lnTo>
                  <a:lnTo>
                    <a:pt x="2827" y="41"/>
                  </a:lnTo>
                  <a:lnTo>
                    <a:pt x="2827" y="41"/>
                  </a:lnTo>
                  <a:lnTo>
                    <a:pt x="2829" y="41"/>
                  </a:lnTo>
                  <a:lnTo>
                    <a:pt x="2831" y="41"/>
                  </a:lnTo>
                  <a:lnTo>
                    <a:pt x="2831" y="41"/>
                  </a:lnTo>
                  <a:lnTo>
                    <a:pt x="2832" y="43"/>
                  </a:lnTo>
                  <a:lnTo>
                    <a:pt x="2834" y="43"/>
                  </a:lnTo>
                  <a:lnTo>
                    <a:pt x="2840" y="41"/>
                  </a:lnTo>
                  <a:close/>
                  <a:moveTo>
                    <a:pt x="434" y="39"/>
                  </a:moveTo>
                  <a:lnTo>
                    <a:pt x="432" y="41"/>
                  </a:lnTo>
                  <a:lnTo>
                    <a:pt x="432" y="41"/>
                  </a:lnTo>
                  <a:lnTo>
                    <a:pt x="431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4" y="41"/>
                  </a:lnTo>
                  <a:lnTo>
                    <a:pt x="434" y="41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4" y="39"/>
                  </a:lnTo>
                  <a:close/>
                  <a:moveTo>
                    <a:pt x="435" y="38"/>
                  </a:moveTo>
                  <a:lnTo>
                    <a:pt x="434" y="38"/>
                  </a:lnTo>
                  <a:lnTo>
                    <a:pt x="434" y="38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5" y="39"/>
                  </a:lnTo>
                  <a:lnTo>
                    <a:pt x="435" y="38"/>
                  </a:lnTo>
                  <a:lnTo>
                    <a:pt x="435" y="38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32" y="38"/>
                  </a:lnTo>
                  <a:lnTo>
                    <a:pt x="432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2" y="38"/>
                  </a:lnTo>
                  <a:lnTo>
                    <a:pt x="432" y="38"/>
                  </a:lnTo>
                  <a:close/>
                  <a:moveTo>
                    <a:pt x="648" y="38"/>
                  </a:moveTo>
                  <a:lnTo>
                    <a:pt x="650" y="38"/>
                  </a:lnTo>
                  <a:lnTo>
                    <a:pt x="650" y="39"/>
                  </a:lnTo>
                  <a:lnTo>
                    <a:pt x="650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48" y="43"/>
                  </a:lnTo>
                  <a:lnTo>
                    <a:pt x="648" y="43"/>
                  </a:lnTo>
                  <a:lnTo>
                    <a:pt x="647" y="41"/>
                  </a:lnTo>
                  <a:lnTo>
                    <a:pt x="647" y="41"/>
                  </a:lnTo>
                  <a:lnTo>
                    <a:pt x="645" y="43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39"/>
                  </a:lnTo>
                  <a:lnTo>
                    <a:pt x="645" y="39"/>
                  </a:lnTo>
                  <a:lnTo>
                    <a:pt x="647" y="39"/>
                  </a:lnTo>
                  <a:lnTo>
                    <a:pt x="648" y="39"/>
                  </a:lnTo>
                  <a:lnTo>
                    <a:pt x="648" y="38"/>
                  </a:lnTo>
                  <a:lnTo>
                    <a:pt x="648" y="38"/>
                  </a:lnTo>
                  <a:close/>
                  <a:moveTo>
                    <a:pt x="2006" y="36"/>
                  </a:moveTo>
                  <a:lnTo>
                    <a:pt x="2006" y="36"/>
                  </a:lnTo>
                  <a:lnTo>
                    <a:pt x="2006" y="38"/>
                  </a:lnTo>
                  <a:lnTo>
                    <a:pt x="2006" y="38"/>
                  </a:lnTo>
                  <a:lnTo>
                    <a:pt x="2003" y="39"/>
                  </a:lnTo>
                  <a:lnTo>
                    <a:pt x="2000" y="41"/>
                  </a:lnTo>
                  <a:lnTo>
                    <a:pt x="1998" y="41"/>
                  </a:lnTo>
                  <a:lnTo>
                    <a:pt x="1996" y="43"/>
                  </a:lnTo>
                  <a:lnTo>
                    <a:pt x="1993" y="43"/>
                  </a:lnTo>
                  <a:lnTo>
                    <a:pt x="1993" y="43"/>
                  </a:lnTo>
                  <a:lnTo>
                    <a:pt x="1993" y="41"/>
                  </a:lnTo>
                  <a:lnTo>
                    <a:pt x="1993" y="41"/>
                  </a:lnTo>
                  <a:lnTo>
                    <a:pt x="1995" y="41"/>
                  </a:lnTo>
                  <a:lnTo>
                    <a:pt x="1996" y="41"/>
                  </a:lnTo>
                  <a:lnTo>
                    <a:pt x="2000" y="39"/>
                  </a:lnTo>
                  <a:lnTo>
                    <a:pt x="2001" y="39"/>
                  </a:lnTo>
                  <a:lnTo>
                    <a:pt x="2003" y="38"/>
                  </a:lnTo>
                  <a:lnTo>
                    <a:pt x="2003" y="38"/>
                  </a:lnTo>
                  <a:lnTo>
                    <a:pt x="2004" y="36"/>
                  </a:lnTo>
                  <a:lnTo>
                    <a:pt x="2006" y="36"/>
                  </a:lnTo>
                  <a:close/>
                  <a:moveTo>
                    <a:pt x="437" y="36"/>
                  </a:moveTo>
                  <a:lnTo>
                    <a:pt x="437" y="36"/>
                  </a:lnTo>
                  <a:lnTo>
                    <a:pt x="435" y="36"/>
                  </a:lnTo>
                  <a:lnTo>
                    <a:pt x="435" y="36"/>
                  </a:lnTo>
                  <a:lnTo>
                    <a:pt x="437" y="38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close/>
                  <a:moveTo>
                    <a:pt x="380" y="31"/>
                  </a:moveTo>
                  <a:lnTo>
                    <a:pt x="380" y="33"/>
                  </a:lnTo>
                  <a:lnTo>
                    <a:pt x="380" y="33"/>
                  </a:lnTo>
                  <a:lnTo>
                    <a:pt x="380" y="35"/>
                  </a:lnTo>
                  <a:lnTo>
                    <a:pt x="380" y="35"/>
                  </a:lnTo>
                  <a:lnTo>
                    <a:pt x="382" y="33"/>
                  </a:lnTo>
                  <a:lnTo>
                    <a:pt x="382" y="35"/>
                  </a:lnTo>
                  <a:lnTo>
                    <a:pt x="380" y="36"/>
                  </a:lnTo>
                  <a:lnTo>
                    <a:pt x="380" y="36"/>
                  </a:lnTo>
                  <a:lnTo>
                    <a:pt x="379" y="36"/>
                  </a:lnTo>
                  <a:lnTo>
                    <a:pt x="379" y="36"/>
                  </a:lnTo>
                  <a:lnTo>
                    <a:pt x="379" y="35"/>
                  </a:lnTo>
                  <a:lnTo>
                    <a:pt x="377" y="35"/>
                  </a:lnTo>
                  <a:lnTo>
                    <a:pt x="377" y="35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5" y="35"/>
                  </a:lnTo>
                  <a:lnTo>
                    <a:pt x="375" y="35"/>
                  </a:lnTo>
                  <a:lnTo>
                    <a:pt x="375" y="33"/>
                  </a:lnTo>
                  <a:lnTo>
                    <a:pt x="377" y="33"/>
                  </a:lnTo>
                  <a:lnTo>
                    <a:pt x="377" y="33"/>
                  </a:lnTo>
                  <a:lnTo>
                    <a:pt x="379" y="33"/>
                  </a:lnTo>
                  <a:lnTo>
                    <a:pt x="380" y="33"/>
                  </a:lnTo>
                  <a:lnTo>
                    <a:pt x="380" y="31"/>
                  </a:lnTo>
                  <a:close/>
                  <a:moveTo>
                    <a:pt x="472" y="28"/>
                  </a:moveTo>
                  <a:lnTo>
                    <a:pt x="470" y="28"/>
                  </a:lnTo>
                  <a:lnTo>
                    <a:pt x="467" y="30"/>
                  </a:lnTo>
                  <a:lnTo>
                    <a:pt x="465" y="30"/>
                  </a:lnTo>
                  <a:lnTo>
                    <a:pt x="464" y="33"/>
                  </a:lnTo>
                  <a:lnTo>
                    <a:pt x="462" y="33"/>
                  </a:lnTo>
                  <a:lnTo>
                    <a:pt x="462" y="35"/>
                  </a:lnTo>
                  <a:lnTo>
                    <a:pt x="464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3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8"/>
                  </a:lnTo>
                  <a:lnTo>
                    <a:pt x="465" y="36"/>
                  </a:lnTo>
                  <a:lnTo>
                    <a:pt x="467" y="36"/>
                  </a:lnTo>
                  <a:lnTo>
                    <a:pt x="468" y="35"/>
                  </a:lnTo>
                  <a:lnTo>
                    <a:pt x="468" y="35"/>
                  </a:lnTo>
                  <a:lnTo>
                    <a:pt x="468" y="33"/>
                  </a:lnTo>
                  <a:lnTo>
                    <a:pt x="472" y="31"/>
                  </a:lnTo>
                  <a:lnTo>
                    <a:pt x="472" y="31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5" y="30"/>
                  </a:lnTo>
                  <a:lnTo>
                    <a:pt x="475" y="30"/>
                  </a:lnTo>
                  <a:lnTo>
                    <a:pt x="475" y="28"/>
                  </a:lnTo>
                  <a:lnTo>
                    <a:pt x="473" y="28"/>
                  </a:lnTo>
                  <a:lnTo>
                    <a:pt x="472" y="28"/>
                  </a:lnTo>
                  <a:close/>
                  <a:moveTo>
                    <a:pt x="626" y="27"/>
                  </a:moveTo>
                  <a:lnTo>
                    <a:pt x="626" y="27"/>
                  </a:lnTo>
                  <a:lnTo>
                    <a:pt x="628" y="27"/>
                  </a:lnTo>
                  <a:lnTo>
                    <a:pt x="628" y="27"/>
                  </a:lnTo>
                  <a:lnTo>
                    <a:pt x="629" y="27"/>
                  </a:lnTo>
                  <a:lnTo>
                    <a:pt x="629" y="27"/>
                  </a:lnTo>
                  <a:lnTo>
                    <a:pt x="629" y="28"/>
                  </a:lnTo>
                  <a:lnTo>
                    <a:pt x="631" y="28"/>
                  </a:lnTo>
                  <a:lnTo>
                    <a:pt x="631" y="28"/>
                  </a:lnTo>
                  <a:lnTo>
                    <a:pt x="631" y="30"/>
                  </a:lnTo>
                  <a:lnTo>
                    <a:pt x="629" y="28"/>
                  </a:lnTo>
                  <a:lnTo>
                    <a:pt x="628" y="28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1"/>
                  </a:lnTo>
                  <a:lnTo>
                    <a:pt x="626" y="30"/>
                  </a:lnTo>
                  <a:lnTo>
                    <a:pt x="626" y="28"/>
                  </a:lnTo>
                  <a:lnTo>
                    <a:pt x="626" y="28"/>
                  </a:lnTo>
                  <a:lnTo>
                    <a:pt x="626" y="27"/>
                  </a:lnTo>
                  <a:lnTo>
                    <a:pt x="626" y="27"/>
                  </a:lnTo>
                  <a:lnTo>
                    <a:pt x="626" y="27"/>
                  </a:lnTo>
                  <a:close/>
                  <a:moveTo>
                    <a:pt x="637" y="25"/>
                  </a:moveTo>
                  <a:lnTo>
                    <a:pt x="637" y="25"/>
                  </a:lnTo>
                  <a:lnTo>
                    <a:pt x="637" y="25"/>
                  </a:lnTo>
                  <a:lnTo>
                    <a:pt x="636" y="27"/>
                  </a:lnTo>
                  <a:lnTo>
                    <a:pt x="634" y="27"/>
                  </a:lnTo>
                  <a:lnTo>
                    <a:pt x="636" y="28"/>
                  </a:lnTo>
                  <a:lnTo>
                    <a:pt x="636" y="27"/>
                  </a:lnTo>
                  <a:lnTo>
                    <a:pt x="637" y="27"/>
                  </a:lnTo>
                  <a:lnTo>
                    <a:pt x="636" y="27"/>
                  </a:lnTo>
                  <a:lnTo>
                    <a:pt x="636" y="28"/>
                  </a:lnTo>
                  <a:lnTo>
                    <a:pt x="637" y="28"/>
                  </a:lnTo>
                  <a:lnTo>
                    <a:pt x="639" y="28"/>
                  </a:lnTo>
                  <a:lnTo>
                    <a:pt x="639" y="28"/>
                  </a:lnTo>
                  <a:lnTo>
                    <a:pt x="639" y="30"/>
                  </a:lnTo>
                  <a:lnTo>
                    <a:pt x="639" y="31"/>
                  </a:lnTo>
                  <a:lnTo>
                    <a:pt x="639" y="31"/>
                  </a:lnTo>
                  <a:lnTo>
                    <a:pt x="639" y="33"/>
                  </a:lnTo>
                  <a:lnTo>
                    <a:pt x="637" y="33"/>
                  </a:lnTo>
                  <a:lnTo>
                    <a:pt x="637" y="33"/>
                  </a:lnTo>
                  <a:lnTo>
                    <a:pt x="637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40" y="35"/>
                  </a:lnTo>
                  <a:lnTo>
                    <a:pt x="640" y="35"/>
                  </a:lnTo>
                  <a:lnTo>
                    <a:pt x="640" y="36"/>
                  </a:lnTo>
                  <a:lnTo>
                    <a:pt x="640" y="36"/>
                  </a:lnTo>
                  <a:lnTo>
                    <a:pt x="639" y="36"/>
                  </a:lnTo>
                  <a:lnTo>
                    <a:pt x="639" y="36"/>
                  </a:lnTo>
                  <a:lnTo>
                    <a:pt x="637" y="36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5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4" y="31"/>
                  </a:lnTo>
                  <a:lnTo>
                    <a:pt x="634" y="31"/>
                  </a:lnTo>
                  <a:lnTo>
                    <a:pt x="634" y="30"/>
                  </a:lnTo>
                  <a:lnTo>
                    <a:pt x="634" y="30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7"/>
                  </a:lnTo>
                  <a:lnTo>
                    <a:pt x="636" y="27"/>
                  </a:lnTo>
                  <a:lnTo>
                    <a:pt x="637" y="25"/>
                  </a:lnTo>
                  <a:lnTo>
                    <a:pt x="637" y="25"/>
                  </a:lnTo>
                  <a:close/>
                  <a:moveTo>
                    <a:pt x="604" y="25"/>
                  </a:moveTo>
                  <a:lnTo>
                    <a:pt x="606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7"/>
                  </a:lnTo>
                  <a:lnTo>
                    <a:pt x="607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4" y="25"/>
                  </a:lnTo>
                  <a:lnTo>
                    <a:pt x="604" y="25"/>
                  </a:lnTo>
                  <a:lnTo>
                    <a:pt x="604" y="25"/>
                  </a:lnTo>
                  <a:close/>
                  <a:moveTo>
                    <a:pt x="1873" y="24"/>
                  </a:moveTo>
                  <a:lnTo>
                    <a:pt x="1875" y="24"/>
                  </a:lnTo>
                  <a:lnTo>
                    <a:pt x="1875" y="25"/>
                  </a:lnTo>
                  <a:lnTo>
                    <a:pt x="1872" y="25"/>
                  </a:lnTo>
                  <a:lnTo>
                    <a:pt x="1873" y="25"/>
                  </a:lnTo>
                  <a:lnTo>
                    <a:pt x="1873" y="25"/>
                  </a:lnTo>
                  <a:lnTo>
                    <a:pt x="1873" y="24"/>
                  </a:lnTo>
                  <a:lnTo>
                    <a:pt x="1873" y="24"/>
                  </a:lnTo>
                  <a:close/>
                  <a:moveTo>
                    <a:pt x="1877" y="24"/>
                  </a:moveTo>
                  <a:lnTo>
                    <a:pt x="1877" y="24"/>
                  </a:lnTo>
                  <a:lnTo>
                    <a:pt x="1880" y="25"/>
                  </a:lnTo>
                  <a:lnTo>
                    <a:pt x="1881" y="25"/>
                  </a:lnTo>
                  <a:lnTo>
                    <a:pt x="1883" y="27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1" y="28"/>
                  </a:lnTo>
                  <a:lnTo>
                    <a:pt x="1880" y="28"/>
                  </a:lnTo>
                  <a:lnTo>
                    <a:pt x="1878" y="27"/>
                  </a:lnTo>
                  <a:lnTo>
                    <a:pt x="1877" y="25"/>
                  </a:lnTo>
                  <a:lnTo>
                    <a:pt x="1875" y="24"/>
                  </a:lnTo>
                  <a:lnTo>
                    <a:pt x="1877" y="24"/>
                  </a:lnTo>
                  <a:close/>
                  <a:moveTo>
                    <a:pt x="505" y="22"/>
                  </a:moveTo>
                  <a:lnTo>
                    <a:pt x="503" y="22"/>
                  </a:lnTo>
                  <a:lnTo>
                    <a:pt x="502" y="22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3" y="24"/>
                  </a:lnTo>
                  <a:lnTo>
                    <a:pt x="505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5" y="22"/>
                  </a:lnTo>
                  <a:close/>
                  <a:moveTo>
                    <a:pt x="2252" y="22"/>
                  </a:moveTo>
                  <a:lnTo>
                    <a:pt x="2252" y="22"/>
                  </a:lnTo>
                  <a:lnTo>
                    <a:pt x="2253" y="25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0" y="30"/>
                  </a:lnTo>
                  <a:lnTo>
                    <a:pt x="2249" y="30"/>
                  </a:lnTo>
                  <a:lnTo>
                    <a:pt x="2247" y="28"/>
                  </a:lnTo>
                  <a:lnTo>
                    <a:pt x="2244" y="28"/>
                  </a:lnTo>
                  <a:lnTo>
                    <a:pt x="2241" y="28"/>
                  </a:lnTo>
                  <a:lnTo>
                    <a:pt x="2238" y="30"/>
                  </a:lnTo>
                  <a:lnTo>
                    <a:pt x="2238" y="30"/>
                  </a:lnTo>
                  <a:lnTo>
                    <a:pt x="2238" y="31"/>
                  </a:lnTo>
                  <a:lnTo>
                    <a:pt x="2238" y="31"/>
                  </a:lnTo>
                  <a:lnTo>
                    <a:pt x="2236" y="31"/>
                  </a:lnTo>
                  <a:lnTo>
                    <a:pt x="2234" y="35"/>
                  </a:lnTo>
                  <a:lnTo>
                    <a:pt x="2231" y="38"/>
                  </a:lnTo>
                  <a:lnTo>
                    <a:pt x="2231" y="39"/>
                  </a:lnTo>
                  <a:lnTo>
                    <a:pt x="2231" y="39"/>
                  </a:lnTo>
                  <a:lnTo>
                    <a:pt x="2228" y="41"/>
                  </a:lnTo>
                  <a:lnTo>
                    <a:pt x="2228" y="41"/>
                  </a:lnTo>
                  <a:lnTo>
                    <a:pt x="2230" y="39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1" y="36"/>
                  </a:lnTo>
                  <a:lnTo>
                    <a:pt x="2231" y="35"/>
                  </a:lnTo>
                  <a:lnTo>
                    <a:pt x="2231" y="35"/>
                  </a:lnTo>
                  <a:lnTo>
                    <a:pt x="2233" y="33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28"/>
                  </a:lnTo>
                  <a:lnTo>
                    <a:pt x="2234" y="27"/>
                  </a:lnTo>
                  <a:lnTo>
                    <a:pt x="2234" y="27"/>
                  </a:lnTo>
                  <a:lnTo>
                    <a:pt x="2236" y="27"/>
                  </a:lnTo>
                  <a:lnTo>
                    <a:pt x="2238" y="27"/>
                  </a:lnTo>
                  <a:lnTo>
                    <a:pt x="2238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41" y="27"/>
                  </a:lnTo>
                  <a:lnTo>
                    <a:pt x="2241" y="27"/>
                  </a:lnTo>
                  <a:lnTo>
                    <a:pt x="2242" y="27"/>
                  </a:lnTo>
                  <a:lnTo>
                    <a:pt x="2246" y="27"/>
                  </a:lnTo>
                  <a:lnTo>
                    <a:pt x="2250" y="27"/>
                  </a:lnTo>
                  <a:lnTo>
                    <a:pt x="2250" y="25"/>
                  </a:lnTo>
                  <a:lnTo>
                    <a:pt x="2250" y="22"/>
                  </a:lnTo>
                  <a:lnTo>
                    <a:pt x="2252" y="22"/>
                  </a:lnTo>
                  <a:close/>
                  <a:moveTo>
                    <a:pt x="3445" y="19"/>
                  </a:moveTo>
                  <a:lnTo>
                    <a:pt x="3447" y="20"/>
                  </a:lnTo>
                  <a:lnTo>
                    <a:pt x="3447" y="20"/>
                  </a:lnTo>
                  <a:lnTo>
                    <a:pt x="3447" y="22"/>
                  </a:lnTo>
                  <a:lnTo>
                    <a:pt x="3447" y="22"/>
                  </a:lnTo>
                  <a:lnTo>
                    <a:pt x="3447" y="24"/>
                  </a:lnTo>
                  <a:lnTo>
                    <a:pt x="3445" y="24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4"/>
                  </a:lnTo>
                  <a:lnTo>
                    <a:pt x="3442" y="24"/>
                  </a:lnTo>
                  <a:lnTo>
                    <a:pt x="3442" y="24"/>
                  </a:lnTo>
                  <a:lnTo>
                    <a:pt x="3444" y="22"/>
                  </a:lnTo>
                  <a:lnTo>
                    <a:pt x="3444" y="20"/>
                  </a:lnTo>
                  <a:lnTo>
                    <a:pt x="3445" y="20"/>
                  </a:lnTo>
                  <a:lnTo>
                    <a:pt x="3445" y="19"/>
                  </a:lnTo>
                  <a:close/>
                  <a:moveTo>
                    <a:pt x="205" y="19"/>
                  </a:moveTo>
                  <a:lnTo>
                    <a:pt x="205" y="19"/>
                  </a:lnTo>
                  <a:lnTo>
                    <a:pt x="207" y="19"/>
                  </a:lnTo>
                  <a:lnTo>
                    <a:pt x="207" y="19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2"/>
                  </a:lnTo>
                  <a:lnTo>
                    <a:pt x="208" y="22"/>
                  </a:lnTo>
                  <a:lnTo>
                    <a:pt x="208" y="22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8" y="25"/>
                  </a:lnTo>
                  <a:lnTo>
                    <a:pt x="208" y="25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5"/>
                  </a:lnTo>
                  <a:lnTo>
                    <a:pt x="207" y="25"/>
                  </a:lnTo>
                  <a:lnTo>
                    <a:pt x="207" y="24"/>
                  </a:lnTo>
                  <a:lnTo>
                    <a:pt x="207" y="24"/>
                  </a:lnTo>
                  <a:lnTo>
                    <a:pt x="207" y="22"/>
                  </a:lnTo>
                  <a:lnTo>
                    <a:pt x="207" y="22"/>
                  </a:lnTo>
                  <a:lnTo>
                    <a:pt x="205" y="20"/>
                  </a:lnTo>
                  <a:lnTo>
                    <a:pt x="205" y="20"/>
                  </a:lnTo>
                  <a:lnTo>
                    <a:pt x="205" y="22"/>
                  </a:lnTo>
                  <a:lnTo>
                    <a:pt x="203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2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4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5"/>
                  </a:lnTo>
                  <a:lnTo>
                    <a:pt x="188" y="25"/>
                  </a:lnTo>
                  <a:lnTo>
                    <a:pt x="186" y="27"/>
                  </a:lnTo>
                  <a:lnTo>
                    <a:pt x="185" y="28"/>
                  </a:lnTo>
                  <a:lnTo>
                    <a:pt x="185" y="30"/>
                  </a:lnTo>
                  <a:lnTo>
                    <a:pt x="183" y="30"/>
                  </a:lnTo>
                  <a:lnTo>
                    <a:pt x="185" y="28"/>
                  </a:lnTo>
                  <a:lnTo>
                    <a:pt x="183" y="28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1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5" y="27"/>
                  </a:lnTo>
                  <a:lnTo>
                    <a:pt x="185" y="28"/>
                  </a:lnTo>
                  <a:lnTo>
                    <a:pt x="186" y="27"/>
                  </a:lnTo>
                  <a:lnTo>
                    <a:pt x="186" y="27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6" y="25"/>
                  </a:lnTo>
                  <a:lnTo>
                    <a:pt x="188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91" y="24"/>
                  </a:lnTo>
                  <a:lnTo>
                    <a:pt x="192" y="24"/>
                  </a:lnTo>
                  <a:lnTo>
                    <a:pt x="192" y="24"/>
                  </a:lnTo>
                  <a:lnTo>
                    <a:pt x="194" y="24"/>
                  </a:lnTo>
                  <a:lnTo>
                    <a:pt x="196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197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200" y="22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3" y="22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19"/>
                  </a:lnTo>
                  <a:lnTo>
                    <a:pt x="205" y="19"/>
                  </a:lnTo>
                  <a:close/>
                  <a:moveTo>
                    <a:pt x="369" y="17"/>
                  </a:moveTo>
                  <a:lnTo>
                    <a:pt x="371" y="17"/>
                  </a:lnTo>
                  <a:lnTo>
                    <a:pt x="371" y="19"/>
                  </a:lnTo>
                  <a:lnTo>
                    <a:pt x="372" y="19"/>
                  </a:lnTo>
                  <a:lnTo>
                    <a:pt x="374" y="19"/>
                  </a:lnTo>
                  <a:lnTo>
                    <a:pt x="374" y="20"/>
                  </a:lnTo>
                  <a:lnTo>
                    <a:pt x="374" y="20"/>
                  </a:lnTo>
                  <a:lnTo>
                    <a:pt x="372" y="20"/>
                  </a:lnTo>
                  <a:lnTo>
                    <a:pt x="369" y="20"/>
                  </a:lnTo>
                  <a:lnTo>
                    <a:pt x="367" y="20"/>
                  </a:lnTo>
                  <a:lnTo>
                    <a:pt x="366" y="20"/>
                  </a:lnTo>
                  <a:lnTo>
                    <a:pt x="367" y="19"/>
                  </a:lnTo>
                  <a:lnTo>
                    <a:pt x="367" y="19"/>
                  </a:lnTo>
                  <a:lnTo>
                    <a:pt x="369" y="17"/>
                  </a:lnTo>
                  <a:close/>
                  <a:moveTo>
                    <a:pt x="93" y="17"/>
                  </a:moveTo>
                  <a:lnTo>
                    <a:pt x="95" y="19"/>
                  </a:lnTo>
                  <a:lnTo>
                    <a:pt x="95" y="20"/>
                  </a:lnTo>
                  <a:lnTo>
                    <a:pt x="96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5" y="24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2" y="22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7"/>
                  </a:lnTo>
                  <a:lnTo>
                    <a:pt x="93" y="17"/>
                  </a:lnTo>
                  <a:close/>
                  <a:moveTo>
                    <a:pt x="464" y="16"/>
                  </a:moveTo>
                  <a:lnTo>
                    <a:pt x="464" y="16"/>
                  </a:lnTo>
                  <a:lnTo>
                    <a:pt x="461" y="17"/>
                  </a:lnTo>
                  <a:lnTo>
                    <a:pt x="456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6" y="22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59" y="20"/>
                  </a:lnTo>
                  <a:lnTo>
                    <a:pt x="457" y="20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62" y="19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5" y="16"/>
                  </a:lnTo>
                  <a:lnTo>
                    <a:pt x="464" y="16"/>
                  </a:lnTo>
                  <a:close/>
                  <a:moveTo>
                    <a:pt x="254" y="16"/>
                  </a:moveTo>
                  <a:lnTo>
                    <a:pt x="256" y="16"/>
                  </a:lnTo>
                  <a:lnTo>
                    <a:pt x="257" y="16"/>
                  </a:lnTo>
                  <a:lnTo>
                    <a:pt x="260" y="17"/>
                  </a:lnTo>
                  <a:lnTo>
                    <a:pt x="260" y="17"/>
                  </a:lnTo>
                  <a:lnTo>
                    <a:pt x="262" y="19"/>
                  </a:lnTo>
                  <a:lnTo>
                    <a:pt x="260" y="20"/>
                  </a:lnTo>
                  <a:lnTo>
                    <a:pt x="260" y="22"/>
                  </a:lnTo>
                  <a:lnTo>
                    <a:pt x="260" y="22"/>
                  </a:lnTo>
                  <a:lnTo>
                    <a:pt x="262" y="22"/>
                  </a:lnTo>
                  <a:lnTo>
                    <a:pt x="262" y="22"/>
                  </a:lnTo>
                  <a:lnTo>
                    <a:pt x="263" y="22"/>
                  </a:lnTo>
                  <a:lnTo>
                    <a:pt x="263" y="22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4"/>
                  </a:lnTo>
                  <a:lnTo>
                    <a:pt x="267" y="24"/>
                  </a:lnTo>
                  <a:lnTo>
                    <a:pt x="267" y="24"/>
                  </a:lnTo>
                  <a:lnTo>
                    <a:pt x="267" y="25"/>
                  </a:lnTo>
                  <a:lnTo>
                    <a:pt x="267" y="25"/>
                  </a:lnTo>
                  <a:lnTo>
                    <a:pt x="268" y="27"/>
                  </a:lnTo>
                  <a:lnTo>
                    <a:pt x="270" y="27"/>
                  </a:lnTo>
                  <a:lnTo>
                    <a:pt x="271" y="27"/>
                  </a:lnTo>
                  <a:lnTo>
                    <a:pt x="273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8" y="27"/>
                  </a:lnTo>
                  <a:lnTo>
                    <a:pt x="279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2" y="27"/>
                  </a:lnTo>
                  <a:lnTo>
                    <a:pt x="281" y="27"/>
                  </a:lnTo>
                  <a:lnTo>
                    <a:pt x="281" y="27"/>
                  </a:lnTo>
                  <a:lnTo>
                    <a:pt x="279" y="27"/>
                  </a:lnTo>
                  <a:lnTo>
                    <a:pt x="278" y="28"/>
                  </a:lnTo>
                  <a:lnTo>
                    <a:pt x="274" y="28"/>
                  </a:lnTo>
                  <a:lnTo>
                    <a:pt x="274" y="28"/>
                  </a:lnTo>
                  <a:lnTo>
                    <a:pt x="273" y="28"/>
                  </a:lnTo>
                  <a:lnTo>
                    <a:pt x="271" y="28"/>
                  </a:lnTo>
                  <a:lnTo>
                    <a:pt x="270" y="28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7"/>
                  </a:lnTo>
                  <a:lnTo>
                    <a:pt x="267" y="27"/>
                  </a:lnTo>
                  <a:lnTo>
                    <a:pt x="267" y="27"/>
                  </a:lnTo>
                  <a:lnTo>
                    <a:pt x="265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5"/>
                  </a:lnTo>
                  <a:lnTo>
                    <a:pt x="265" y="25"/>
                  </a:lnTo>
                  <a:lnTo>
                    <a:pt x="265" y="24"/>
                  </a:lnTo>
                  <a:lnTo>
                    <a:pt x="265" y="24"/>
                  </a:lnTo>
                  <a:lnTo>
                    <a:pt x="263" y="24"/>
                  </a:lnTo>
                  <a:lnTo>
                    <a:pt x="262" y="24"/>
                  </a:lnTo>
                  <a:lnTo>
                    <a:pt x="260" y="22"/>
                  </a:lnTo>
                  <a:lnTo>
                    <a:pt x="260" y="20"/>
                  </a:lnTo>
                  <a:lnTo>
                    <a:pt x="260" y="20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59" y="17"/>
                  </a:lnTo>
                  <a:lnTo>
                    <a:pt x="256" y="17"/>
                  </a:lnTo>
                  <a:lnTo>
                    <a:pt x="254" y="17"/>
                  </a:lnTo>
                  <a:lnTo>
                    <a:pt x="252" y="17"/>
                  </a:lnTo>
                  <a:lnTo>
                    <a:pt x="251" y="17"/>
                  </a:lnTo>
                  <a:lnTo>
                    <a:pt x="249" y="19"/>
                  </a:lnTo>
                  <a:lnTo>
                    <a:pt x="248" y="19"/>
                  </a:lnTo>
                  <a:lnTo>
                    <a:pt x="248" y="19"/>
                  </a:lnTo>
                  <a:lnTo>
                    <a:pt x="246" y="17"/>
                  </a:lnTo>
                  <a:lnTo>
                    <a:pt x="246" y="17"/>
                  </a:lnTo>
                  <a:lnTo>
                    <a:pt x="244" y="17"/>
                  </a:lnTo>
                  <a:lnTo>
                    <a:pt x="244" y="19"/>
                  </a:lnTo>
                  <a:lnTo>
                    <a:pt x="243" y="19"/>
                  </a:lnTo>
                  <a:lnTo>
                    <a:pt x="244" y="17"/>
                  </a:lnTo>
                  <a:lnTo>
                    <a:pt x="244" y="17"/>
                  </a:lnTo>
                  <a:lnTo>
                    <a:pt x="244" y="16"/>
                  </a:lnTo>
                  <a:lnTo>
                    <a:pt x="246" y="16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9" y="17"/>
                  </a:lnTo>
                  <a:lnTo>
                    <a:pt x="252" y="16"/>
                  </a:lnTo>
                  <a:lnTo>
                    <a:pt x="252" y="16"/>
                  </a:lnTo>
                  <a:lnTo>
                    <a:pt x="254" y="16"/>
                  </a:lnTo>
                  <a:close/>
                  <a:moveTo>
                    <a:pt x="375" y="16"/>
                  </a:moveTo>
                  <a:lnTo>
                    <a:pt x="375" y="16"/>
                  </a:lnTo>
                  <a:lnTo>
                    <a:pt x="377" y="16"/>
                  </a:lnTo>
                  <a:lnTo>
                    <a:pt x="377" y="16"/>
                  </a:lnTo>
                  <a:lnTo>
                    <a:pt x="377" y="17"/>
                  </a:lnTo>
                  <a:lnTo>
                    <a:pt x="375" y="17"/>
                  </a:lnTo>
                  <a:lnTo>
                    <a:pt x="374" y="17"/>
                  </a:lnTo>
                  <a:lnTo>
                    <a:pt x="372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6"/>
                  </a:lnTo>
                  <a:lnTo>
                    <a:pt x="372" y="16"/>
                  </a:lnTo>
                  <a:lnTo>
                    <a:pt x="375" y="16"/>
                  </a:lnTo>
                  <a:close/>
                  <a:moveTo>
                    <a:pt x="0" y="14"/>
                  </a:moveTo>
                  <a:lnTo>
                    <a:pt x="2" y="16"/>
                  </a:lnTo>
                  <a:lnTo>
                    <a:pt x="5" y="17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10" y="22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60" y="14"/>
                  </a:moveTo>
                  <a:lnTo>
                    <a:pt x="62" y="14"/>
                  </a:lnTo>
                  <a:lnTo>
                    <a:pt x="63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2" y="17"/>
                  </a:ln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60" y="19"/>
                  </a:lnTo>
                  <a:lnTo>
                    <a:pt x="60" y="17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2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60" y="14"/>
                  </a:lnTo>
                  <a:lnTo>
                    <a:pt x="60" y="14"/>
                  </a:lnTo>
                  <a:close/>
                  <a:moveTo>
                    <a:pt x="3080" y="13"/>
                  </a:moveTo>
                  <a:lnTo>
                    <a:pt x="3080" y="13"/>
                  </a:lnTo>
                  <a:lnTo>
                    <a:pt x="3081" y="13"/>
                  </a:lnTo>
                  <a:lnTo>
                    <a:pt x="3080" y="14"/>
                  </a:lnTo>
                  <a:lnTo>
                    <a:pt x="3080" y="16"/>
                  </a:lnTo>
                  <a:lnTo>
                    <a:pt x="3081" y="16"/>
                  </a:lnTo>
                  <a:lnTo>
                    <a:pt x="3081" y="16"/>
                  </a:lnTo>
                  <a:lnTo>
                    <a:pt x="3083" y="16"/>
                  </a:lnTo>
                  <a:lnTo>
                    <a:pt x="3083" y="14"/>
                  </a:lnTo>
                  <a:lnTo>
                    <a:pt x="3083" y="13"/>
                  </a:lnTo>
                  <a:lnTo>
                    <a:pt x="3084" y="13"/>
                  </a:lnTo>
                  <a:lnTo>
                    <a:pt x="3086" y="14"/>
                  </a:lnTo>
                  <a:lnTo>
                    <a:pt x="3084" y="16"/>
                  </a:lnTo>
                  <a:lnTo>
                    <a:pt x="3083" y="17"/>
                  </a:lnTo>
                  <a:lnTo>
                    <a:pt x="3080" y="19"/>
                  </a:lnTo>
                  <a:lnTo>
                    <a:pt x="3078" y="19"/>
                  </a:lnTo>
                  <a:lnTo>
                    <a:pt x="3078" y="22"/>
                  </a:lnTo>
                  <a:lnTo>
                    <a:pt x="3076" y="24"/>
                  </a:lnTo>
                  <a:lnTo>
                    <a:pt x="3075" y="22"/>
                  </a:lnTo>
                  <a:lnTo>
                    <a:pt x="3073" y="20"/>
                  </a:lnTo>
                  <a:lnTo>
                    <a:pt x="3073" y="19"/>
                  </a:lnTo>
                  <a:lnTo>
                    <a:pt x="3075" y="17"/>
                  </a:lnTo>
                  <a:lnTo>
                    <a:pt x="3076" y="17"/>
                  </a:lnTo>
                  <a:lnTo>
                    <a:pt x="3078" y="14"/>
                  </a:lnTo>
                  <a:lnTo>
                    <a:pt x="3078" y="13"/>
                  </a:lnTo>
                  <a:lnTo>
                    <a:pt x="3080" y="13"/>
                  </a:lnTo>
                  <a:close/>
                  <a:moveTo>
                    <a:pt x="927" y="13"/>
                  </a:moveTo>
                  <a:lnTo>
                    <a:pt x="927" y="13"/>
                  </a:lnTo>
                  <a:lnTo>
                    <a:pt x="927" y="13"/>
                  </a:lnTo>
                  <a:lnTo>
                    <a:pt x="927" y="14"/>
                  </a:lnTo>
                  <a:lnTo>
                    <a:pt x="926" y="14"/>
                  </a:lnTo>
                  <a:lnTo>
                    <a:pt x="924" y="16"/>
                  </a:lnTo>
                  <a:lnTo>
                    <a:pt x="924" y="14"/>
                  </a:lnTo>
                  <a:lnTo>
                    <a:pt x="926" y="14"/>
                  </a:lnTo>
                  <a:lnTo>
                    <a:pt x="926" y="14"/>
                  </a:lnTo>
                  <a:lnTo>
                    <a:pt x="926" y="13"/>
                  </a:lnTo>
                  <a:lnTo>
                    <a:pt x="926" y="13"/>
                  </a:lnTo>
                  <a:lnTo>
                    <a:pt x="927" y="13"/>
                  </a:lnTo>
                  <a:close/>
                  <a:moveTo>
                    <a:pt x="538" y="9"/>
                  </a:moveTo>
                  <a:lnTo>
                    <a:pt x="538" y="11"/>
                  </a:lnTo>
                  <a:lnTo>
                    <a:pt x="535" y="13"/>
                  </a:lnTo>
                  <a:lnTo>
                    <a:pt x="535" y="13"/>
                  </a:lnTo>
                  <a:lnTo>
                    <a:pt x="533" y="13"/>
                  </a:lnTo>
                  <a:lnTo>
                    <a:pt x="531" y="13"/>
                  </a:lnTo>
                  <a:lnTo>
                    <a:pt x="530" y="13"/>
                  </a:lnTo>
                  <a:lnTo>
                    <a:pt x="531" y="13"/>
                  </a:lnTo>
                  <a:lnTo>
                    <a:pt x="533" y="11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6" y="11"/>
                  </a:lnTo>
                  <a:lnTo>
                    <a:pt x="538" y="9"/>
                  </a:lnTo>
                  <a:close/>
                  <a:moveTo>
                    <a:pt x="700" y="5"/>
                  </a:moveTo>
                  <a:lnTo>
                    <a:pt x="703" y="6"/>
                  </a:lnTo>
                  <a:lnTo>
                    <a:pt x="705" y="6"/>
                  </a:lnTo>
                  <a:lnTo>
                    <a:pt x="705" y="6"/>
                  </a:lnTo>
                  <a:lnTo>
                    <a:pt x="707" y="8"/>
                  </a:lnTo>
                  <a:lnTo>
                    <a:pt x="707" y="8"/>
                  </a:lnTo>
                  <a:lnTo>
                    <a:pt x="707" y="9"/>
                  </a:lnTo>
                  <a:lnTo>
                    <a:pt x="705" y="9"/>
                  </a:lnTo>
                  <a:lnTo>
                    <a:pt x="703" y="11"/>
                  </a:lnTo>
                  <a:lnTo>
                    <a:pt x="702" y="11"/>
                  </a:lnTo>
                  <a:lnTo>
                    <a:pt x="702" y="11"/>
                  </a:lnTo>
                  <a:lnTo>
                    <a:pt x="700" y="9"/>
                  </a:lnTo>
                  <a:lnTo>
                    <a:pt x="700" y="8"/>
                  </a:lnTo>
                  <a:lnTo>
                    <a:pt x="699" y="8"/>
                  </a:lnTo>
                  <a:lnTo>
                    <a:pt x="699" y="6"/>
                  </a:lnTo>
                  <a:lnTo>
                    <a:pt x="699" y="5"/>
                  </a:lnTo>
                  <a:lnTo>
                    <a:pt x="700" y="5"/>
                  </a:lnTo>
                  <a:close/>
                  <a:moveTo>
                    <a:pt x="666" y="5"/>
                  </a:moveTo>
                  <a:lnTo>
                    <a:pt x="666" y="5"/>
                  </a:lnTo>
                  <a:lnTo>
                    <a:pt x="667" y="5"/>
                  </a:lnTo>
                  <a:lnTo>
                    <a:pt x="666" y="6"/>
                  </a:lnTo>
                  <a:lnTo>
                    <a:pt x="666" y="8"/>
                  </a:lnTo>
                  <a:lnTo>
                    <a:pt x="666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9" y="8"/>
                  </a:lnTo>
                  <a:lnTo>
                    <a:pt x="669" y="8"/>
                  </a:lnTo>
                  <a:lnTo>
                    <a:pt x="669" y="9"/>
                  </a:lnTo>
                  <a:lnTo>
                    <a:pt x="669" y="9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2" y="11"/>
                  </a:lnTo>
                  <a:lnTo>
                    <a:pt x="672" y="11"/>
                  </a:lnTo>
                  <a:lnTo>
                    <a:pt x="672" y="13"/>
                  </a:lnTo>
                  <a:lnTo>
                    <a:pt x="672" y="13"/>
                  </a:lnTo>
                  <a:lnTo>
                    <a:pt x="670" y="13"/>
                  </a:lnTo>
                  <a:lnTo>
                    <a:pt x="670" y="13"/>
                  </a:lnTo>
                  <a:lnTo>
                    <a:pt x="669" y="11"/>
                  </a:lnTo>
                  <a:lnTo>
                    <a:pt x="667" y="11"/>
                  </a:lnTo>
                  <a:lnTo>
                    <a:pt x="667" y="9"/>
                  </a:lnTo>
                  <a:lnTo>
                    <a:pt x="667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4" y="11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1"/>
                  </a:lnTo>
                  <a:lnTo>
                    <a:pt x="664" y="11"/>
                  </a:lnTo>
                  <a:lnTo>
                    <a:pt x="662" y="11"/>
                  </a:lnTo>
                  <a:lnTo>
                    <a:pt x="662" y="9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11"/>
                  </a:lnTo>
                  <a:lnTo>
                    <a:pt x="661" y="13"/>
                  </a:lnTo>
                  <a:lnTo>
                    <a:pt x="661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8" y="13"/>
                  </a:lnTo>
                  <a:lnTo>
                    <a:pt x="658" y="14"/>
                  </a:lnTo>
                  <a:lnTo>
                    <a:pt x="658" y="14"/>
                  </a:lnTo>
                  <a:lnTo>
                    <a:pt x="658" y="13"/>
                  </a:lnTo>
                  <a:lnTo>
                    <a:pt x="658" y="11"/>
                  </a:lnTo>
                  <a:lnTo>
                    <a:pt x="658" y="9"/>
                  </a:lnTo>
                  <a:lnTo>
                    <a:pt x="659" y="9"/>
                  </a:lnTo>
                  <a:lnTo>
                    <a:pt x="659" y="9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8" y="8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11"/>
                  </a:lnTo>
                  <a:lnTo>
                    <a:pt x="658" y="11"/>
                  </a:lnTo>
                  <a:lnTo>
                    <a:pt x="656" y="11"/>
                  </a:lnTo>
                  <a:lnTo>
                    <a:pt x="656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3" y="11"/>
                  </a:lnTo>
                  <a:lnTo>
                    <a:pt x="654" y="9"/>
                  </a:lnTo>
                  <a:lnTo>
                    <a:pt x="654" y="9"/>
                  </a:lnTo>
                  <a:lnTo>
                    <a:pt x="654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8" y="8"/>
                  </a:lnTo>
                  <a:lnTo>
                    <a:pt x="658" y="8"/>
                  </a:lnTo>
                  <a:lnTo>
                    <a:pt x="658" y="6"/>
                  </a:lnTo>
                  <a:lnTo>
                    <a:pt x="659" y="6"/>
                  </a:lnTo>
                  <a:lnTo>
                    <a:pt x="659" y="6"/>
                  </a:lnTo>
                  <a:lnTo>
                    <a:pt x="661" y="6"/>
                  </a:lnTo>
                  <a:lnTo>
                    <a:pt x="661" y="6"/>
                  </a:lnTo>
                  <a:lnTo>
                    <a:pt x="662" y="5"/>
                  </a:lnTo>
                  <a:lnTo>
                    <a:pt x="662" y="5"/>
                  </a:lnTo>
                  <a:lnTo>
                    <a:pt x="664" y="5"/>
                  </a:lnTo>
                  <a:lnTo>
                    <a:pt x="666" y="5"/>
                  </a:lnTo>
                  <a:lnTo>
                    <a:pt x="666" y="5"/>
                  </a:lnTo>
                  <a:close/>
                  <a:moveTo>
                    <a:pt x="476" y="3"/>
                  </a:moveTo>
                  <a:lnTo>
                    <a:pt x="476" y="3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5" y="5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8" y="5"/>
                  </a:lnTo>
                  <a:lnTo>
                    <a:pt x="476" y="5"/>
                  </a:lnTo>
                  <a:lnTo>
                    <a:pt x="476" y="3"/>
                  </a:lnTo>
                  <a:lnTo>
                    <a:pt x="476" y="3"/>
                  </a:lnTo>
                  <a:close/>
                  <a:moveTo>
                    <a:pt x="473" y="3"/>
                  </a:moveTo>
                  <a:lnTo>
                    <a:pt x="472" y="3"/>
                  </a:lnTo>
                  <a:lnTo>
                    <a:pt x="472" y="3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72" y="5"/>
                  </a:lnTo>
                  <a:lnTo>
                    <a:pt x="473" y="5"/>
                  </a:lnTo>
                  <a:lnTo>
                    <a:pt x="473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3" y="3"/>
                  </a:lnTo>
                  <a:close/>
                  <a:moveTo>
                    <a:pt x="588" y="2"/>
                  </a:moveTo>
                  <a:lnTo>
                    <a:pt x="588" y="2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1" y="6"/>
                  </a:lnTo>
                  <a:lnTo>
                    <a:pt x="591" y="6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5" y="5"/>
                  </a:lnTo>
                  <a:lnTo>
                    <a:pt x="596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8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6" y="6"/>
                  </a:lnTo>
                  <a:lnTo>
                    <a:pt x="596" y="6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3" y="8"/>
                  </a:lnTo>
                  <a:lnTo>
                    <a:pt x="591" y="8"/>
                  </a:lnTo>
                  <a:lnTo>
                    <a:pt x="591" y="6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5" y="5"/>
                  </a:lnTo>
                  <a:lnTo>
                    <a:pt x="585" y="5"/>
                  </a:lnTo>
                  <a:lnTo>
                    <a:pt x="585" y="3"/>
                  </a:lnTo>
                  <a:lnTo>
                    <a:pt x="585" y="3"/>
                  </a:lnTo>
                  <a:lnTo>
                    <a:pt x="585" y="2"/>
                  </a:lnTo>
                  <a:lnTo>
                    <a:pt x="587" y="2"/>
                  </a:lnTo>
                  <a:lnTo>
                    <a:pt x="588" y="2"/>
                  </a:lnTo>
                  <a:close/>
                  <a:moveTo>
                    <a:pt x="394" y="2"/>
                  </a:moveTo>
                  <a:lnTo>
                    <a:pt x="396" y="3"/>
                  </a:lnTo>
                  <a:lnTo>
                    <a:pt x="396" y="3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9" y="6"/>
                  </a:lnTo>
                  <a:lnTo>
                    <a:pt x="399" y="6"/>
                  </a:lnTo>
                  <a:lnTo>
                    <a:pt x="401" y="6"/>
                  </a:lnTo>
                  <a:lnTo>
                    <a:pt x="401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2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5" y="8"/>
                  </a:lnTo>
                  <a:lnTo>
                    <a:pt x="405" y="8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1"/>
                  </a:lnTo>
                  <a:lnTo>
                    <a:pt x="405" y="11"/>
                  </a:lnTo>
                  <a:lnTo>
                    <a:pt x="402" y="11"/>
                  </a:lnTo>
                  <a:lnTo>
                    <a:pt x="401" y="11"/>
                  </a:lnTo>
                  <a:lnTo>
                    <a:pt x="399" y="11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401" y="11"/>
                  </a:lnTo>
                  <a:lnTo>
                    <a:pt x="402" y="11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2" y="9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399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9"/>
                  </a:lnTo>
                  <a:lnTo>
                    <a:pt x="397" y="9"/>
                  </a:lnTo>
                  <a:lnTo>
                    <a:pt x="396" y="8"/>
                  </a:lnTo>
                  <a:lnTo>
                    <a:pt x="396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5"/>
                  </a:lnTo>
                  <a:lnTo>
                    <a:pt x="393" y="5"/>
                  </a:lnTo>
                  <a:lnTo>
                    <a:pt x="393" y="5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2"/>
                  </a:lnTo>
                  <a:lnTo>
                    <a:pt x="393" y="2"/>
                  </a:lnTo>
                  <a:lnTo>
                    <a:pt x="394" y="2"/>
                  </a:lnTo>
                  <a:lnTo>
                    <a:pt x="394" y="2"/>
                  </a:lnTo>
                  <a:close/>
                  <a:moveTo>
                    <a:pt x="434" y="2"/>
                  </a:moveTo>
                  <a:lnTo>
                    <a:pt x="434" y="2"/>
                  </a:lnTo>
                  <a:lnTo>
                    <a:pt x="435" y="2"/>
                  </a:lnTo>
                  <a:lnTo>
                    <a:pt x="435" y="3"/>
                  </a:lnTo>
                  <a:lnTo>
                    <a:pt x="435" y="3"/>
                  </a:lnTo>
                  <a:lnTo>
                    <a:pt x="437" y="3"/>
                  </a:lnTo>
                  <a:lnTo>
                    <a:pt x="437" y="3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3"/>
                  </a:lnTo>
                  <a:lnTo>
                    <a:pt x="438" y="3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5" y="5"/>
                  </a:lnTo>
                  <a:lnTo>
                    <a:pt x="434" y="5"/>
                  </a:lnTo>
                  <a:lnTo>
                    <a:pt x="434" y="3"/>
                  </a:lnTo>
                  <a:lnTo>
                    <a:pt x="434" y="3"/>
                  </a:lnTo>
                  <a:lnTo>
                    <a:pt x="434" y="2"/>
                  </a:lnTo>
                  <a:lnTo>
                    <a:pt x="432" y="2"/>
                  </a:lnTo>
                  <a:lnTo>
                    <a:pt x="432" y="2"/>
                  </a:lnTo>
                  <a:lnTo>
                    <a:pt x="434" y="2"/>
                  </a:lnTo>
                  <a:lnTo>
                    <a:pt x="434" y="2"/>
                  </a:lnTo>
                  <a:close/>
                  <a:moveTo>
                    <a:pt x="470" y="0"/>
                  </a:moveTo>
                  <a:lnTo>
                    <a:pt x="472" y="0"/>
                  </a:lnTo>
                  <a:lnTo>
                    <a:pt x="472" y="2"/>
                  </a:lnTo>
                  <a:lnTo>
                    <a:pt x="475" y="2"/>
                  </a:lnTo>
                  <a:lnTo>
                    <a:pt x="476" y="2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9" y="3"/>
                  </a:lnTo>
                  <a:lnTo>
                    <a:pt x="479" y="3"/>
                  </a:lnTo>
                  <a:lnTo>
                    <a:pt x="481" y="5"/>
                  </a:lnTo>
                  <a:lnTo>
                    <a:pt x="483" y="5"/>
                  </a:lnTo>
                  <a:lnTo>
                    <a:pt x="484" y="5"/>
                  </a:lnTo>
                  <a:lnTo>
                    <a:pt x="486" y="5"/>
                  </a:lnTo>
                  <a:lnTo>
                    <a:pt x="487" y="5"/>
                  </a:lnTo>
                  <a:lnTo>
                    <a:pt x="489" y="5"/>
                  </a:lnTo>
                  <a:lnTo>
                    <a:pt x="489" y="5"/>
                  </a:lnTo>
                  <a:lnTo>
                    <a:pt x="490" y="5"/>
                  </a:lnTo>
                  <a:lnTo>
                    <a:pt x="490" y="5"/>
                  </a:lnTo>
                  <a:lnTo>
                    <a:pt x="492" y="5"/>
                  </a:lnTo>
                  <a:lnTo>
                    <a:pt x="492" y="5"/>
                  </a:lnTo>
                  <a:lnTo>
                    <a:pt x="494" y="5"/>
                  </a:lnTo>
                  <a:lnTo>
                    <a:pt x="494" y="5"/>
                  </a:lnTo>
                  <a:lnTo>
                    <a:pt x="495" y="5"/>
                  </a:lnTo>
                  <a:lnTo>
                    <a:pt x="495" y="6"/>
                  </a:lnTo>
                  <a:lnTo>
                    <a:pt x="495" y="6"/>
                  </a:lnTo>
                  <a:lnTo>
                    <a:pt x="495" y="8"/>
                  </a:lnTo>
                  <a:lnTo>
                    <a:pt x="497" y="8"/>
                  </a:lnTo>
                  <a:lnTo>
                    <a:pt x="497" y="8"/>
                  </a:lnTo>
                  <a:lnTo>
                    <a:pt x="497" y="9"/>
                  </a:lnTo>
                  <a:lnTo>
                    <a:pt x="497" y="11"/>
                  </a:lnTo>
                  <a:lnTo>
                    <a:pt x="497" y="11"/>
                  </a:lnTo>
                  <a:lnTo>
                    <a:pt x="498" y="11"/>
                  </a:lnTo>
                  <a:lnTo>
                    <a:pt x="498" y="13"/>
                  </a:lnTo>
                  <a:lnTo>
                    <a:pt x="498" y="13"/>
                  </a:lnTo>
                  <a:lnTo>
                    <a:pt x="498" y="16"/>
                  </a:lnTo>
                  <a:lnTo>
                    <a:pt x="500" y="17"/>
                  </a:lnTo>
                  <a:lnTo>
                    <a:pt x="502" y="19"/>
                  </a:lnTo>
                  <a:lnTo>
                    <a:pt x="503" y="19"/>
                  </a:lnTo>
                  <a:lnTo>
                    <a:pt x="506" y="20"/>
                  </a:lnTo>
                  <a:lnTo>
                    <a:pt x="508" y="20"/>
                  </a:lnTo>
                  <a:lnTo>
                    <a:pt x="509" y="20"/>
                  </a:lnTo>
                  <a:lnTo>
                    <a:pt x="513" y="20"/>
                  </a:lnTo>
                  <a:lnTo>
                    <a:pt x="516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4"/>
                  </a:lnTo>
                  <a:lnTo>
                    <a:pt x="516" y="24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14" y="25"/>
                  </a:lnTo>
                  <a:lnTo>
                    <a:pt x="516" y="27"/>
                  </a:lnTo>
                  <a:lnTo>
                    <a:pt x="516" y="27"/>
                  </a:lnTo>
                  <a:lnTo>
                    <a:pt x="517" y="28"/>
                  </a:lnTo>
                  <a:lnTo>
                    <a:pt x="519" y="28"/>
                  </a:lnTo>
                  <a:lnTo>
                    <a:pt x="519" y="30"/>
                  </a:lnTo>
                  <a:lnTo>
                    <a:pt x="519" y="30"/>
                  </a:lnTo>
                  <a:lnTo>
                    <a:pt x="520" y="30"/>
                  </a:lnTo>
                  <a:lnTo>
                    <a:pt x="520" y="30"/>
                  </a:lnTo>
                  <a:lnTo>
                    <a:pt x="520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19" y="33"/>
                  </a:lnTo>
                  <a:lnTo>
                    <a:pt x="519" y="35"/>
                  </a:lnTo>
                  <a:lnTo>
                    <a:pt x="519" y="35"/>
                  </a:lnTo>
                  <a:lnTo>
                    <a:pt x="519" y="36"/>
                  </a:lnTo>
                  <a:lnTo>
                    <a:pt x="519" y="38"/>
                  </a:lnTo>
                  <a:lnTo>
                    <a:pt x="519" y="38"/>
                  </a:lnTo>
                  <a:lnTo>
                    <a:pt x="520" y="38"/>
                  </a:lnTo>
                  <a:lnTo>
                    <a:pt x="520" y="39"/>
                  </a:lnTo>
                  <a:lnTo>
                    <a:pt x="520" y="39"/>
                  </a:lnTo>
                  <a:lnTo>
                    <a:pt x="520" y="38"/>
                  </a:lnTo>
                  <a:lnTo>
                    <a:pt x="522" y="38"/>
                  </a:lnTo>
                  <a:lnTo>
                    <a:pt x="522" y="38"/>
                  </a:lnTo>
                  <a:lnTo>
                    <a:pt x="524" y="38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2" y="39"/>
                  </a:lnTo>
                  <a:lnTo>
                    <a:pt x="522" y="41"/>
                  </a:lnTo>
                  <a:lnTo>
                    <a:pt x="522" y="41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4" y="43"/>
                  </a:lnTo>
                  <a:lnTo>
                    <a:pt x="522" y="43"/>
                  </a:lnTo>
                  <a:lnTo>
                    <a:pt x="522" y="44"/>
                  </a:lnTo>
                  <a:lnTo>
                    <a:pt x="522" y="46"/>
                  </a:lnTo>
                  <a:lnTo>
                    <a:pt x="522" y="46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5" y="46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8" y="46"/>
                  </a:lnTo>
                  <a:lnTo>
                    <a:pt x="528" y="46"/>
                  </a:lnTo>
                  <a:lnTo>
                    <a:pt x="528" y="47"/>
                  </a:lnTo>
                  <a:lnTo>
                    <a:pt x="528" y="47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30" y="49"/>
                  </a:lnTo>
                  <a:lnTo>
                    <a:pt x="531" y="49"/>
                  </a:lnTo>
                  <a:lnTo>
                    <a:pt x="531" y="50"/>
                  </a:lnTo>
                  <a:lnTo>
                    <a:pt x="531" y="50"/>
                  </a:lnTo>
                  <a:lnTo>
                    <a:pt x="535" y="50"/>
                  </a:lnTo>
                  <a:lnTo>
                    <a:pt x="535" y="50"/>
                  </a:lnTo>
                  <a:lnTo>
                    <a:pt x="536" y="50"/>
                  </a:lnTo>
                  <a:lnTo>
                    <a:pt x="538" y="50"/>
                  </a:lnTo>
                  <a:lnTo>
                    <a:pt x="544" y="52"/>
                  </a:lnTo>
                  <a:lnTo>
                    <a:pt x="546" y="52"/>
                  </a:lnTo>
                  <a:lnTo>
                    <a:pt x="547" y="52"/>
                  </a:lnTo>
                  <a:lnTo>
                    <a:pt x="549" y="52"/>
                  </a:lnTo>
                  <a:lnTo>
                    <a:pt x="549" y="52"/>
                  </a:lnTo>
                  <a:lnTo>
                    <a:pt x="550" y="52"/>
                  </a:lnTo>
                  <a:lnTo>
                    <a:pt x="554" y="52"/>
                  </a:lnTo>
                  <a:lnTo>
                    <a:pt x="554" y="52"/>
                  </a:lnTo>
                  <a:lnTo>
                    <a:pt x="555" y="54"/>
                  </a:lnTo>
                  <a:lnTo>
                    <a:pt x="557" y="54"/>
                  </a:lnTo>
                  <a:lnTo>
                    <a:pt x="558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3" y="55"/>
                  </a:lnTo>
                  <a:lnTo>
                    <a:pt x="563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3" y="55"/>
                  </a:lnTo>
                  <a:lnTo>
                    <a:pt x="565" y="57"/>
                  </a:lnTo>
                  <a:lnTo>
                    <a:pt x="566" y="55"/>
                  </a:lnTo>
                  <a:lnTo>
                    <a:pt x="566" y="55"/>
                  </a:lnTo>
                  <a:lnTo>
                    <a:pt x="568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7"/>
                  </a:lnTo>
                  <a:lnTo>
                    <a:pt x="571" y="57"/>
                  </a:lnTo>
                  <a:lnTo>
                    <a:pt x="574" y="57"/>
                  </a:lnTo>
                  <a:lnTo>
                    <a:pt x="574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60"/>
                  </a:lnTo>
                  <a:lnTo>
                    <a:pt x="577" y="60"/>
                  </a:lnTo>
                  <a:lnTo>
                    <a:pt x="579" y="60"/>
                  </a:lnTo>
                  <a:lnTo>
                    <a:pt x="579" y="60"/>
                  </a:lnTo>
                  <a:lnTo>
                    <a:pt x="579" y="61"/>
                  </a:lnTo>
                  <a:lnTo>
                    <a:pt x="579" y="61"/>
                  </a:lnTo>
                  <a:lnTo>
                    <a:pt x="580" y="61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1"/>
                  </a:lnTo>
                  <a:lnTo>
                    <a:pt x="582" y="61"/>
                  </a:lnTo>
                  <a:lnTo>
                    <a:pt x="582" y="63"/>
                  </a:lnTo>
                  <a:lnTo>
                    <a:pt x="582" y="65"/>
                  </a:lnTo>
                  <a:lnTo>
                    <a:pt x="582" y="65"/>
                  </a:lnTo>
                  <a:lnTo>
                    <a:pt x="582" y="66"/>
                  </a:lnTo>
                  <a:lnTo>
                    <a:pt x="584" y="66"/>
                  </a:lnTo>
                  <a:lnTo>
                    <a:pt x="584" y="66"/>
                  </a:lnTo>
                  <a:lnTo>
                    <a:pt x="585" y="68"/>
                  </a:lnTo>
                  <a:lnTo>
                    <a:pt x="585" y="68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7" y="66"/>
                  </a:lnTo>
                  <a:lnTo>
                    <a:pt x="587" y="66"/>
                  </a:lnTo>
                  <a:lnTo>
                    <a:pt x="587" y="68"/>
                  </a:lnTo>
                  <a:lnTo>
                    <a:pt x="587" y="68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2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90" y="74"/>
                  </a:lnTo>
                  <a:lnTo>
                    <a:pt x="590" y="76"/>
                  </a:lnTo>
                  <a:lnTo>
                    <a:pt x="590" y="76"/>
                  </a:lnTo>
                  <a:lnTo>
                    <a:pt x="590" y="77"/>
                  </a:lnTo>
                  <a:lnTo>
                    <a:pt x="591" y="77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6"/>
                  </a:lnTo>
                  <a:lnTo>
                    <a:pt x="588" y="76"/>
                  </a:lnTo>
                  <a:lnTo>
                    <a:pt x="587" y="76"/>
                  </a:lnTo>
                  <a:lnTo>
                    <a:pt x="587" y="76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7" y="77"/>
                  </a:lnTo>
                  <a:lnTo>
                    <a:pt x="587" y="79"/>
                  </a:lnTo>
                  <a:lnTo>
                    <a:pt x="587" y="79"/>
                  </a:lnTo>
                  <a:lnTo>
                    <a:pt x="587" y="80"/>
                  </a:lnTo>
                  <a:lnTo>
                    <a:pt x="587" y="82"/>
                  </a:lnTo>
                  <a:lnTo>
                    <a:pt x="587" y="82"/>
                  </a:lnTo>
                  <a:lnTo>
                    <a:pt x="584" y="82"/>
                  </a:lnTo>
                  <a:lnTo>
                    <a:pt x="580" y="80"/>
                  </a:lnTo>
                  <a:lnTo>
                    <a:pt x="579" y="80"/>
                  </a:lnTo>
                  <a:lnTo>
                    <a:pt x="577" y="79"/>
                  </a:lnTo>
                  <a:lnTo>
                    <a:pt x="577" y="79"/>
                  </a:lnTo>
                  <a:lnTo>
                    <a:pt x="576" y="79"/>
                  </a:lnTo>
                  <a:lnTo>
                    <a:pt x="576" y="79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4"/>
                  </a:lnTo>
                  <a:lnTo>
                    <a:pt x="574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1"/>
                  </a:lnTo>
                  <a:lnTo>
                    <a:pt x="568" y="71"/>
                  </a:lnTo>
                  <a:lnTo>
                    <a:pt x="568" y="69"/>
                  </a:lnTo>
                  <a:lnTo>
                    <a:pt x="569" y="69"/>
                  </a:lnTo>
                  <a:lnTo>
                    <a:pt x="569" y="69"/>
                  </a:lnTo>
                  <a:lnTo>
                    <a:pt x="568" y="69"/>
                  </a:lnTo>
                  <a:lnTo>
                    <a:pt x="565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6" y="72"/>
                  </a:lnTo>
                  <a:lnTo>
                    <a:pt x="566" y="72"/>
                  </a:lnTo>
                  <a:lnTo>
                    <a:pt x="566" y="74"/>
                  </a:lnTo>
                  <a:lnTo>
                    <a:pt x="568" y="74"/>
                  </a:lnTo>
                  <a:lnTo>
                    <a:pt x="568" y="74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9" y="77"/>
                  </a:lnTo>
                  <a:lnTo>
                    <a:pt x="569" y="79"/>
                  </a:lnTo>
                  <a:lnTo>
                    <a:pt x="569" y="80"/>
                  </a:lnTo>
                  <a:lnTo>
                    <a:pt x="568" y="80"/>
                  </a:lnTo>
                  <a:lnTo>
                    <a:pt x="568" y="82"/>
                  </a:lnTo>
                  <a:lnTo>
                    <a:pt x="568" y="82"/>
                  </a:lnTo>
                  <a:lnTo>
                    <a:pt x="568" y="83"/>
                  </a:lnTo>
                  <a:lnTo>
                    <a:pt x="566" y="83"/>
                  </a:lnTo>
                  <a:lnTo>
                    <a:pt x="566" y="83"/>
                  </a:lnTo>
                  <a:lnTo>
                    <a:pt x="565" y="83"/>
                  </a:lnTo>
                  <a:lnTo>
                    <a:pt x="565" y="85"/>
                  </a:lnTo>
                  <a:lnTo>
                    <a:pt x="565" y="85"/>
                  </a:lnTo>
                  <a:lnTo>
                    <a:pt x="565" y="87"/>
                  </a:lnTo>
                  <a:lnTo>
                    <a:pt x="563" y="88"/>
                  </a:lnTo>
                  <a:lnTo>
                    <a:pt x="563" y="88"/>
                  </a:lnTo>
                  <a:lnTo>
                    <a:pt x="563" y="90"/>
                  </a:lnTo>
                  <a:lnTo>
                    <a:pt x="563" y="91"/>
                  </a:lnTo>
                  <a:lnTo>
                    <a:pt x="563" y="98"/>
                  </a:lnTo>
                  <a:lnTo>
                    <a:pt x="563" y="99"/>
                  </a:lnTo>
                  <a:lnTo>
                    <a:pt x="563" y="101"/>
                  </a:lnTo>
                  <a:lnTo>
                    <a:pt x="561" y="102"/>
                  </a:lnTo>
                  <a:lnTo>
                    <a:pt x="561" y="102"/>
                  </a:lnTo>
                  <a:lnTo>
                    <a:pt x="560" y="104"/>
                  </a:lnTo>
                  <a:lnTo>
                    <a:pt x="560" y="104"/>
                  </a:lnTo>
                  <a:lnTo>
                    <a:pt x="558" y="104"/>
                  </a:lnTo>
                  <a:lnTo>
                    <a:pt x="558" y="106"/>
                  </a:lnTo>
                  <a:lnTo>
                    <a:pt x="557" y="106"/>
                  </a:lnTo>
                  <a:lnTo>
                    <a:pt x="555" y="107"/>
                  </a:lnTo>
                  <a:lnTo>
                    <a:pt x="554" y="107"/>
                  </a:lnTo>
                  <a:lnTo>
                    <a:pt x="552" y="109"/>
                  </a:lnTo>
                  <a:lnTo>
                    <a:pt x="552" y="107"/>
                  </a:lnTo>
                  <a:lnTo>
                    <a:pt x="552" y="107"/>
                  </a:lnTo>
                  <a:lnTo>
                    <a:pt x="550" y="104"/>
                  </a:lnTo>
                  <a:lnTo>
                    <a:pt x="550" y="98"/>
                  </a:lnTo>
                  <a:lnTo>
                    <a:pt x="549" y="93"/>
                  </a:lnTo>
                  <a:lnTo>
                    <a:pt x="547" y="91"/>
                  </a:lnTo>
                  <a:lnTo>
                    <a:pt x="547" y="91"/>
                  </a:lnTo>
                  <a:lnTo>
                    <a:pt x="546" y="90"/>
                  </a:lnTo>
                  <a:lnTo>
                    <a:pt x="544" y="90"/>
                  </a:lnTo>
                  <a:lnTo>
                    <a:pt x="544" y="90"/>
                  </a:lnTo>
                  <a:lnTo>
                    <a:pt x="543" y="90"/>
                  </a:lnTo>
                  <a:lnTo>
                    <a:pt x="541" y="91"/>
                  </a:lnTo>
                  <a:lnTo>
                    <a:pt x="539" y="91"/>
                  </a:lnTo>
                  <a:lnTo>
                    <a:pt x="539" y="91"/>
                  </a:lnTo>
                  <a:lnTo>
                    <a:pt x="539" y="93"/>
                  </a:lnTo>
                  <a:lnTo>
                    <a:pt x="538" y="93"/>
                  </a:lnTo>
                  <a:lnTo>
                    <a:pt x="538" y="93"/>
                  </a:lnTo>
                  <a:lnTo>
                    <a:pt x="539" y="93"/>
                  </a:lnTo>
                  <a:lnTo>
                    <a:pt x="539" y="93"/>
                  </a:lnTo>
                  <a:lnTo>
                    <a:pt x="538" y="95"/>
                  </a:lnTo>
                  <a:lnTo>
                    <a:pt x="538" y="96"/>
                  </a:lnTo>
                  <a:lnTo>
                    <a:pt x="536" y="96"/>
                  </a:lnTo>
                  <a:lnTo>
                    <a:pt x="536" y="96"/>
                  </a:lnTo>
                  <a:lnTo>
                    <a:pt x="535" y="98"/>
                  </a:lnTo>
                  <a:lnTo>
                    <a:pt x="535" y="98"/>
                  </a:lnTo>
                  <a:lnTo>
                    <a:pt x="533" y="98"/>
                  </a:lnTo>
                  <a:lnTo>
                    <a:pt x="531" y="98"/>
                  </a:lnTo>
                  <a:lnTo>
                    <a:pt x="530" y="96"/>
                  </a:lnTo>
                  <a:lnTo>
                    <a:pt x="530" y="96"/>
                  </a:lnTo>
                  <a:lnTo>
                    <a:pt x="530" y="95"/>
                  </a:lnTo>
                  <a:lnTo>
                    <a:pt x="530" y="95"/>
                  </a:lnTo>
                  <a:lnTo>
                    <a:pt x="530" y="93"/>
                  </a:lnTo>
                  <a:lnTo>
                    <a:pt x="531" y="91"/>
                  </a:lnTo>
                  <a:lnTo>
                    <a:pt x="531" y="91"/>
                  </a:lnTo>
                  <a:lnTo>
                    <a:pt x="533" y="91"/>
                  </a:lnTo>
                  <a:lnTo>
                    <a:pt x="535" y="91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6" y="90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8" y="87"/>
                  </a:lnTo>
                  <a:lnTo>
                    <a:pt x="538" y="87"/>
                  </a:lnTo>
                  <a:lnTo>
                    <a:pt x="539" y="85"/>
                  </a:lnTo>
                  <a:lnTo>
                    <a:pt x="539" y="85"/>
                  </a:lnTo>
                  <a:lnTo>
                    <a:pt x="539" y="83"/>
                  </a:lnTo>
                  <a:lnTo>
                    <a:pt x="539" y="82"/>
                  </a:lnTo>
                  <a:lnTo>
                    <a:pt x="539" y="80"/>
                  </a:lnTo>
                  <a:lnTo>
                    <a:pt x="539" y="79"/>
                  </a:lnTo>
                  <a:lnTo>
                    <a:pt x="539" y="77"/>
                  </a:lnTo>
                  <a:lnTo>
                    <a:pt x="539" y="76"/>
                  </a:lnTo>
                  <a:lnTo>
                    <a:pt x="538" y="74"/>
                  </a:lnTo>
                  <a:lnTo>
                    <a:pt x="538" y="74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8" y="69"/>
                  </a:lnTo>
                  <a:lnTo>
                    <a:pt x="538" y="69"/>
                  </a:lnTo>
                  <a:lnTo>
                    <a:pt x="538" y="68"/>
                  </a:lnTo>
                  <a:lnTo>
                    <a:pt x="538" y="68"/>
                  </a:lnTo>
                  <a:lnTo>
                    <a:pt x="536" y="68"/>
                  </a:lnTo>
                  <a:lnTo>
                    <a:pt x="535" y="66"/>
                  </a:lnTo>
                  <a:lnTo>
                    <a:pt x="531" y="65"/>
                  </a:lnTo>
                  <a:lnTo>
                    <a:pt x="530" y="65"/>
                  </a:lnTo>
                  <a:lnTo>
                    <a:pt x="530" y="65"/>
                  </a:lnTo>
                  <a:lnTo>
                    <a:pt x="528" y="65"/>
                  </a:lnTo>
                  <a:lnTo>
                    <a:pt x="528" y="63"/>
                  </a:lnTo>
                  <a:lnTo>
                    <a:pt x="527" y="63"/>
                  </a:lnTo>
                  <a:lnTo>
                    <a:pt x="527" y="63"/>
                  </a:lnTo>
                  <a:lnTo>
                    <a:pt x="525" y="61"/>
                  </a:lnTo>
                  <a:lnTo>
                    <a:pt x="525" y="61"/>
                  </a:lnTo>
                  <a:lnTo>
                    <a:pt x="524" y="61"/>
                  </a:lnTo>
                  <a:lnTo>
                    <a:pt x="522" y="60"/>
                  </a:lnTo>
                  <a:lnTo>
                    <a:pt x="519" y="60"/>
                  </a:lnTo>
                  <a:lnTo>
                    <a:pt x="519" y="58"/>
                  </a:lnTo>
                  <a:lnTo>
                    <a:pt x="517" y="60"/>
                  </a:lnTo>
                  <a:lnTo>
                    <a:pt x="517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1"/>
                  </a:lnTo>
                  <a:lnTo>
                    <a:pt x="514" y="61"/>
                  </a:lnTo>
                  <a:lnTo>
                    <a:pt x="514" y="63"/>
                  </a:lnTo>
                  <a:lnTo>
                    <a:pt x="514" y="63"/>
                  </a:lnTo>
                  <a:lnTo>
                    <a:pt x="514" y="65"/>
                  </a:lnTo>
                  <a:lnTo>
                    <a:pt x="514" y="65"/>
                  </a:lnTo>
                  <a:lnTo>
                    <a:pt x="514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4" y="66"/>
                  </a:lnTo>
                  <a:lnTo>
                    <a:pt x="513" y="66"/>
                  </a:lnTo>
                  <a:lnTo>
                    <a:pt x="513" y="66"/>
                  </a:lnTo>
                  <a:lnTo>
                    <a:pt x="511" y="68"/>
                  </a:lnTo>
                  <a:lnTo>
                    <a:pt x="509" y="68"/>
                  </a:lnTo>
                  <a:lnTo>
                    <a:pt x="509" y="69"/>
                  </a:lnTo>
                  <a:lnTo>
                    <a:pt x="509" y="69"/>
                  </a:lnTo>
                  <a:lnTo>
                    <a:pt x="509" y="72"/>
                  </a:lnTo>
                  <a:lnTo>
                    <a:pt x="509" y="72"/>
                  </a:lnTo>
                  <a:lnTo>
                    <a:pt x="509" y="74"/>
                  </a:lnTo>
                  <a:lnTo>
                    <a:pt x="508" y="76"/>
                  </a:lnTo>
                  <a:lnTo>
                    <a:pt x="508" y="77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6" y="74"/>
                  </a:lnTo>
                  <a:lnTo>
                    <a:pt x="506" y="76"/>
                  </a:lnTo>
                  <a:lnTo>
                    <a:pt x="508" y="76"/>
                  </a:lnTo>
                  <a:lnTo>
                    <a:pt x="506" y="76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6" y="76"/>
                  </a:lnTo>
                  <a:lnTo>
                    <a:pt x="506" y="76"/>
                  </a:lnTo>
                  <a:lnTo>
                    <a:pt x="506" y="74"/>
                  </a:lnTo>
                  <a:lnTo>
                    <a:pt x="506" y="74"/>
                  </a:lnTo>
                  <a:lnTo>
                    <a:pt x="506" y="72"/>
                  </a:lnTo>
                  <a:lnTo>
                    <a:pt x="506" y="72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71"/>
                  </a:lnTo>
                  <a:lnTo>
                    <a:pt x="503" y="72"/>
                  </a:lnTo>
                  <a:lnTo>
                    <a:pt x="503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0" y="74"/>
                  </a:lnTo>
                  <a:lnTo>
                    <a:pt x="500" y="74"/>
                  </a:lnTo>
                  <a:lnTo>
                    <a:pt x="500" y="76"/>
                  </a:lnTo>
                  <a:lnTo>
                    <a:pt x="500" y="77"/>
                  </a:lnTo>
                  <a:lnTo>
                    <a:pt x="498" y="77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7" y="83"/>
                  </a:lnTo>
                  <a:lnTo>
                    <a:pt x="497" y="85"/>
                  </a:lnTo>
                  <a:lnTo>
                    <a:pt x="495" y="87"/>
                  </a:lnTo>
                  <a:lnTo>
                    <a:pt x="495" y="88"/>
                  </a:lnTo>
                  <a:lnTo>
                    <a:pt x="494" y="90"/>
                  </a:lnTo>
                  <a:lnTo>
                    <a:pt x="494" y="90"/>
                  </a:lnTo>
                  <a:lnTo>
                    <a:pt x="494" y="91"/>
                  </a:lnTo>
                  <a:lnTo>
                    <a:pt x="494" y="93"/>
                  </a:lnTo>
                  <a:lnTo>
                    <a:pt x="494" y="95"/>
                  </a:lnTo>
                  <a:lnTo>
                    <a:pt x="494" y="95"/>
                  </a:lnTo>
                  <a:lnTo>
                    <a:pt x="492" y="98"/>
                  </a:lnTo>
                  <a:lnTo>
                    <a:pt x="492" y="98"/>
                  </a:lnTo>
                  <a:lnTo>
                    <a:pt x="494" y="101"/>
                  </a:lnTo>
                  <a:lnTo>
                    <a:pt x="495" y="104"/>
                  </a:lnTo>
                  <a:lnTo>
                    <a:pt x="495" y="104"/>
                  </a:lnTo>
                  <a:lnTo>
                    <a:pt x="497" y="106"/>
                  </a:lnTo>
                  <a:lnTo>
                    <a:pt x="497" y="109"/>
                  </a:lnTo>
                  <a:lnTo>
                    <a:pt x="497" y="110"/>
                  </a:lnTo>
                  <a:lnTo>
                    <a:pt x="497" y="112"/>
                  </a:lnTo>
                  <a:lnTo>
                    <a:pt x="497" y="115"/>
                  </a:lnTo>
                  <a:lnTo>
                    <a:pt x="497" y="117"/>
                  </a:lnTo>
                  <a:lnTo>
                    <a:pt x="497" y="118"/>
                  </a:lnTo>
                  <a:lnTo>
                    <a:pt x="495" y="121"/>
                  </a:lnTo>
                  <a:lnTo>
                    <a:pt x="495" y="121"/>
                  </a:lnTo>
                  <a:lnTo>
                    <a:pt x="494" y="124"/>
                  </a:lnTo>
                  <a:lnTo>
                    <a:pt x="492" y="126"/>
                  </a:lnTo>
                  <a:lnTo>
                    <a:pt x="492" y="128"/>
                  </a:lnTo>
                  <a:lnTo>
                    <a:pt x="490" y="129"/>
                  </a:lnTo>
                  <a:lnTo>
                    <a:pt x="489" y="129"/>
                  </a:lnTo>
                  <a:lnTo>
                    <a:pt x="486" y="132"/>
                  </a:lnTo>
                  <a:lnTo>
                    <a:pt x="484" y="132"/>
                  </a:lnTo>
                  <a:lnTo>
                    <a:pt x="483" y="132"/>
                  </a:lnTo>
                  <a:lnTo>
                    <a:pt x="481" y="132"/>
                  </a:lnTo>
                  <a:lnTo>
                    <a:pt x="479" y="132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8" y="131"/>
                  </a:lnTo>
                  <a:lnTo>
                    <a:pt x="478" y="131"/>
                  </a:lnTo>
                  <a:lnTo>
                    <a:pt x="478" y="128"/>
                  </a:lnTo>
                  <a:lnTo>
                    <a:pt x="476" y="126"/>
                  </a:lnTo>
                  <a:lnTo>
                    <a:pt x="476" y="124"/>
                  </a:lnTo>
                  <a:lnTo>
                    <a:pt x="475" y="124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0"/>
                  </a:lnTo>
                  <a:lnTo>
                    <a:pt x="475" y="117"/>
                  </a:lnTo>
                  <a:lnTo>
                    <a:pt x="475" y="113"/>
                  </a:lnTo>
                  <a:lnTo>
                    <a:pt x="475" y="113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0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6"/>
                  </a:lnTo>
                  <a:lnTo>
                    <a:pt x="473" y="106"/>
                  </a:lnTo>
                  <a:lnTo>
                    <a:pt x="473" y="104"/>
                  </a:lnTo>
                  <a:lnTo>
                    <a:pt x="473" y="104"/>
                  </a:lnTo>
                  <a:lnTo>
                    <a:pt x="473" y="102"/>
                  </a:lnTo>
                  <a:lnTo>
                    <a:pt x="475" y="101"/>
                  </a:lnTo>
                  <a:lnTo>
                    <a:pt x="475" y="99"/>
                  </a:lnTo>
                  <a:lnTo>
                    <a:pt x="475" y="99"/>
                  </a:lnTo>
                  <a:lnTo>
                    <a:pt x="475" y="98"/>
                  </a:lnTo>
                  <a:lnTo>
                    <a:pt x="476" y="96"/>
                  </a:lnTo>
                  <a:lnTo>
                    <a:pt x="476" y="96"/>
                  </a:lnTo>
                  <a:lnTo>
                    <a:pt x="476" y="95"/>
                  </a:lnTo>
                  <a:lnTo>
                    <a:pt x="476" y="93"/>
                  </a:lnTo>
                  <a:lnTo>
                    <a:pt x="476" y="93"/>
                  </a:lnTo>
                  <a:lnTo>
                    <a:pt x="476" y="91"/>
                  </a:lnTo>
                  <a:lnTo>
                    <a:pt x="476" y="90"/>
                  </a:lnTo>
                  <a:lnTo>
                    <a:pt x="478" y="88"/>
                  </a:lnTo>
                  <a:lnTo>
                    <a:pt x="478" y="88"/>
                  </a:lnTo>
                  <a:lnTo>
                    <a:pt x="479" y="87"/>
                  </a:lnTo>
                  <a:lnTo>
                    <a:pt x="478" y="85"/>
                  </a:lnTo>
                  <a:lnTo>
                    <a:pt x="478" y="83"/>
                  </a:lnTo>
                  <a:lnTo>
                    <a:pt x="479" y="82"/>
                  </a:lnTo>
                  <a:lnTo>
                    <a:pt x="479" y="80"/>
                  </a:lnTo>
                  <a:lnTo>
                    <a:pt x="481" y="79"/>
                  </a:lnTo>
                  <a:lnTo>
                    <a:pt x="481" y="79"/>
                  </a:lnTo>
                  <a:lnTo>
                    <a:pt x="481" y="77"/>
                  </a:lnTo>
                  <a:lnTo>
                    <a:pt x="481" y="77"/>
                  </a:lnTo>
                  <a:lnTo>
                    <a:pt x="481" y="76"/>
                  </a:lnTo>
                  <a:lnTo>
                    <a:pt x="479" y="76"/>
                  </a:lnTo>
                  <a:lnTo>
                    <a:pt x="479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6" y="77"/>
                  </a:lnTo>
                  <a:lnTo>
                    <a:pt x="475" y="79"/>
                  </a:lnTo>
                  <a:lnTo>
                    <a:pt x="475" y="79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2" y="82"/>
                  </a:lnTo>
                  <a:lnTo>
                    <a:pt x="472" y="80"/>
                  </a:lnTo>
                  <a:lnTo>
                    <a:pt x="472" y="80"/>
                  </a:lnTo>
                  <a:lnTo>
                    <a:pt x="472" y="79"/>
                  </a:lnTo>
                  <a:lnTo>
                    <a:pt x="472" y="77"/>
                  </a:lnTo>
                  <a:lnTo>
                    <a:pt x="473" y="76"/>
                  </a:lnTo>
                  <a:lnTo>
                    <a:pt x="473" y="76"/>
                  </a:lnTo>
                  <a:lnTo>
                    <a:pt x="475" y="74"/>
                  </a:lnTo>
                  <a:lnTo>
                    <a:pt x="476" y="74"/>
                  </a:lnTo>
                  <a:lnTo>
                    <a:pt x="476" y="72"/>
                  </a:lnTo>
                  <a:lnTo>
                    <a:pt x="478" y="72"/>
                  </a:lnTo>
                  <a:lnTo>
                    <a:pt x="478" y="71"/>
                  </a:lnTo>
                  <a:lnTo>
                    <a:pt x="478" y="71"/>
                  </a:lnTo>
                  <a:lnTo>
                    <a:pt x="478" y="69"/>
                  </a:lnTo>
                  <a:lnTo>
                    <a:pt x="479" y="69"/>
                  </a:lnTo>
                  <a:lnTo>
                    <a:pt x="481" y="66"/>
                  </a:lnTo>
                  <a:lnTo>
                    <a:pt x="481" y="65"/>
                  </a:lnTo>
                  <a:lnTo>
                    <a:pt x="483" y="63"/>
                  </a:lnTo>
                  <a:lnTo>
                    <a:pt x="484" y="61"/>
                  </a:lnTo>
                  <a:lnTo>
                    <a:pt x="484" y="61"/>
                  </a:lnTo>
                  <a:lnTo>
                    <a:pt x="484" y="60"/>
                  </a:lnTo>
                  <a:lnTo>
                    <a:pt x="486" y="58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8"/>
                  </a:lnTo>
                  <a:lnTo>
                    <a:pt x="486" y="60"/>
                  </a:lnTo>
                  <a:lnTo>
                    <a:pt x="486" y="60"/>
                  </a:lnTo>
                  <a:lnTo>
                    <a:pt x="487" y="61"/>
                  </a:lnTo>
                  <a:lnTo>
                    <a:pt x="487" y="60"/>
                  </a:lnTo>
                  <a:lnTo>
                    <a:pt x="489" y="60"/>
                  </a:lnTo>
                  <a:lnTo>
                    <a:pt x="489" y="58"/>
                  </a:lnTo>
                  <a:lnTo>
                    <a:pt x="489" y="58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2" y="58"/>
                  </a:lnTo>
                  <a:lnTo>
                    <a:pt x="492" y="57"/>
                  </a:lnTo>
                  <a:lnTo>
                    <a:pt x="492" y="58"/>
                  </a:lnTo>
                  <a:lnTo>
                    <a:pt x="492" y="58"/>
                  </a:lnTo>
                  <a:lnTo>
                    <a:pt x="492" y="60"/>
                  </a:lnTo>
                  <a:lnTo>
                    <a:pt x="492" y="60"/>
                  </a:lnTo>
                  <a:lnTo>
                    <a:pt x="490" y="60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0"/>
                  </a:lnTo>
                  <a:lnTo>
                    <a:pt x="494" y="60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7" y="57"/>
                  </a:lnTo>
                  <a:lnTo>
                    <a:pt x="497" y="57"/>
                  </a:lnTo>
                  <a:lnTo>
                    <a:pt x="498" y="57"/>
                  </a:lnTo>
                  <a:lnTo>
                    <a:pt x="500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3" y="55"/>
                  </a:lnTo>
                  <a:lnTo>
                    <a:pt x="505" y="55"/>
                  </a:lnTo>
                  <a:lnTo>
                    <a:pt x="506" y="55"/>
                  </a:lnTo>
                  <a:lnTo>
                    <a:pt x="506" y="54"/>
                  </a:lnTo>
                  <a:lnTo>
                    <a:pt x="508" y="54"/>
                  </a:lnTo>
                  <a:lnTo>
                    <a:pt x="509" y="54"/>
                  </a:lnTo>
                  <a:lnTo>
                    <a:pt x="511" y="54"/>
                  </a:lnTo>
                  <a:lnTo>
                    <a:pt x="514" y="55"/>
                  </a:lnTo>
                  <a:lnTo>
                    <a:pt x="516" y="55"/>
                  </a:lnTo>
                  <a:lnTo>
                    <a:pt x="517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4" y="55"/>
                  </a:lnTo>
                  <a:lnTo>
                    <a:pt x="525" y="55"/>
                  </a:lnTo>
                  <a:lnTo>
                    <a:pt x="530" y="57"/>
                  </a:lnTo>
                  <a:lnTo>
                    <a:pt x="530" y="57"/>
                  </a:lnTo>
                  <a:lnTo>
                    <a:pt x="531" y="55"/>
                  </a:lnTo>
                  <a:lnTo>
                    <a:pt x="531" y="55"/>
                  </a:lnTo>
                  <a:lnTo>
                    <a:pt x="530" y="55"/>
                  </a:lnTo>
                  <a:lnTo>
                    <a:pt x="530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2"/>
                  </a:lnTo>
                  <a:lnTo>
                    <a:pt x="528" y="52"/>
                  </a:lnTo>
                  <a:lnTo>
                    <a:pt x="527" y="52"/>
                  </a:lnTo>
                  <a:lnTo>
                    <a:pt x="525" y="52"/>
                  </a:lnTo>
                  <a:lnTo>
                    <a:pt x="527" y="52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49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4" y="47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0" y="47"/>
                  </a:lnTo>
                  <a:lnTo>
                    <a:pt x="520" y="47"/>
                  </a:lnTo>
                  <a:lnTo>
                    <a:pt x="519" y="47"/>
                  </a:lnTo>
                  <a:lnTo>
                    <a:pt x="519" y="47"/>
                  </a:lnTo>
                  <a:lnTo>
                    <a:pt x="517" y="47"/>
                  </a:lnTo>
                  <a:lnTo>
                    <a:pt x="516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4"/>
                  </a:lnTo>
                  <a:lnTo>
                    <a:pt x="514" y="43"/>
                  </a:lnTo>
                  <a:lnTo>
                    <a:pt x="516" y="43"/>
                  </a:lnTo>
                  <a:lnTo>
                    <a:pt x="516" y="41"/>
                  </a:lnTo>
                  <a:lnTo>
                    <a:pt x="514" y="41"/>
                  </a:lnTo>
                  <a:lnTo>
                    <a:pt x="513" y="41"/>
                  </a:lnTo>
                  <a:lnTo>
                    <a:pt x="511" y="43"/>
                  </a:lnTo>
                  <a:lnTo>
                    <a:pt x="509" y="43"/>
                  </a:lnTo>
                  <a:lnTo>
                    <a:pt x="506" y="43"/>
                  </a:lnTo>
                  <a:lnTo>
                    <a:pt x="503" y="43"/>
                  </a:lnTo>
                  <a:lnTo>
                    <a:pt x="502" y="43"/>
                  </a:lnTo>
                  <a:lnTo>
                    <a:pt x="498" y="43"/>
                  </a:lnTo>
                  <a:lnTo>
                    <a:pt x="498" y="43"/>
                  </a:lnTo>
                  <a:lnTo>
                    <a:pt x="497" y="44"/>
                  </a:lnTo>
                  <a:lnTo>
                    <a:pt x="495" y="44"/>
                  </a:lnTo>
                  <a:lnTo>
                    <a:pt x="494" y="46"/>
                  </a:lnTo>
                  <a:lnTo>
                    <a:pt x="492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89" y="47"/>
                  </a:lnTo>
                  <a:lnTo>
                    <a:pt x="489" y="47"/>
                  </a:lnTo>
                  <a:lnTo>
                    <a:pt x="487" y="47"/>
                  </a:lnTo>
                  <a:lnTo>
                    <a:pt x="486" y="46"/>
                  </a:lnTo>
                  <a:lnTo>
                    <a:pt x="486" y="46"/>
                  </a:lnTo>
                  <a:lnTo>
                    <a:pt x="484" y="46"/>
                  </a:lnTo>
                  <a:lnTo>
                    <a:pt x="484" y="46"/>
                  </a:lnTo>
                  <a:lnTo>
                    <a:pt x="481" y="46"/>
                  </a:lnTo>
                  <a:lnTo>
                    <a:pt x="481" y="46"/>
                  </a:lnTo>
                  <a:lnTo>
                    <a:pt x="481" y="44"/>
                  </a:lnTo>
                  <a:lnTo>
                    <a:pt x="479" y="44"/>
                  </a:lnTo>
                  <a:lnTo>
                    <a:pt x="479" y="44"/>
                  </a:lnTo>
                  <a:lnTo>
                    <a:pt x="479" y="43"/>
                  </a:lnTo>
                  <a:lnTo>
                    <a:pt x="476" y="41"/>
                  </a:lnTo>
                  <a:lnTo>
                    <a:pt x="476" y="39"/>
                  </a:lnTo>
                  <a:lnTo>
                    <a:pt x="475" y="39"/>
                  </a:lnTo>
                  <a:lnTo>
                    <a:pt x="473" y="39"/>
                  </a:lnTo>
                  <a:lnTo>
                    <a:pt x="470" y="38"/>
                  </a:lnTo>
                  <a:lnTo>
                    <a:pt x="468" y="38"/>
                  </a:lnTo>
                  <a:lnTo>
                    <a:pt x="468" y="38"/>
                  </a:lnTo>
                  <a:lnTo>
                    <a:pt x="467" y="39"/>
                  </a:lnTo>
                  <a:lnTo>
                    <a:pt x="465" y="39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39"/>
                  </a:lnTo>
                  <a:lnTo>
                    <a:pt x="465" y="38"/>
                  </a:lnTo>
                  <a:lnTo>
                    <a:pt x="465" y="38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5"/>
                  </a:lnTo>
                  <a:lnTo>
                    <a:pt x="464" y="35"/>
                  </a:lnTo>
                  <a:lnTo>
                    <a:pt x="462" y="35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1" y="33"/>
                  </a:lnTo>
                  <a:lnTo>
                    <a:pt x="459" y="35"/>
                  </a:lnTo>
                  <a:lnTo>
                    <a:pt x="459" y="36"/>
                  </a:lnTo>
                  <a:lnTo>
                    <a:pt x="457" y="36"/>
                  </a:lnTo>
                  <a:lnTo>
                    <a:pt x="457" y="36"/>
                  </a:lnTo>
                  <a:lnTo>
                    <a:pt x="456" y="38"/>
                  </a:lnTo>
                  <a:lnTo>
                    <a:pt x="454" y="38"/>
                  </a:lnTo>
                  <a:lnTo>
                    <a:pt x="453" y="39"/>
                  </a:lnTo>
                  <a:lnTo>
                    <a:pt x="453" y="39"/>
                  </a:lnTo>
                  <a:lnTo>
                    <a:pt x="449" y="39"/>
                  </a:lnTo>
                  <a:lnTo>
                    <a:pt x="448" y="41"/>
                  </a:lnTo>
                  <a:lnTo>
                    <a:pt x="445" y="41"/>
                  </a:lnTo>
                  <a:lnTo>
                    <a:pt x="443" y="43"/>
                  </a:lnTo>
                  <a:lnTo>
                    <a:pt x="440" y="44"/>
                  </a:lnTo>
                  <a:lnTo>
                    <a:pt x="438" y="44"/>
                  </a:lnTo>
                  <a:lnTo>
                    <a:pt x="435" y="44"/>
                  </a:lnTo>
                  <a:lnTo>
                    <a:pt x="435" y="44"/>
                  </a:lnTo>
                  <a:lnTo>
                    <a:pt x="434" y="44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29" y="44"/>
                  </a:lnTo>
                  <a:lnTo>
                    <a:pt x="429" y="44"/>
                  </a:lnTo>
                  <a:lnTo>
                    <a:pt x="431" y="43"/>
                  </a:lnTo>
                  <a:lnTo>
                    <a:pt x="431" y="43"/>
                  </a:lnTo>
                  <a:lnTo>
                    <a:pt x="431" y="41"/>
                  </a:lnTo>
                  <a:lnTo>
                    <a:pt x="431" y="41"/>
                  </a:lnTo>
                  <a:lnTo>
                    <a:pt x="431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1" y="38"/>
                  </a:lnTo>
                  <a:lnTo>
                    <a:pt x="431" y="38"/>
                  </a:lnTo>
                  <a:lnTo>
                    <a:pt x="429" y="38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3" y="41"/>
                  </a:lnTo>
                  <a:lnTo>
                    <a:pt x="421" y="41"/>
                  </a:lnTo>
                  <a:lnTo>
                    <a:pt x="416" y="43"/>
                  </a:lnTo>
                  <a:lnTo>
                    <a:pt x="415" y="43"/>
                  </a:lnTo>
                  <a:lnTo>
                    <a:pt x="413" y="43"/>
                  </a:lnTo>
                  <a:lnTo>
                    <a:pt x="413" y="43"/>
                  </a:lnTo>
                  <a:lnTo>
                    <a:pt x="412" y="41"/>
                  </a:lnTo>
                  <a:lnTo>
                    <a:pt x="412" y="41"/>
                  </a:lnTo>
                  <a:lnTo>
                    <a:pt x="413" y="41"/>
                  </a:lnTo>
                  <a:lnTo>
                    <a:pt x="420" y="36"/>
                  </a:lnTo>
                  <a:lnTo>
                    <a:pt x="423" y="33"/>
                  </a:lnTo>
                  <a:lnTo>
                    <a:pt x="429" y="28"/>
                  </a:lnTo>
                  <a:lnTo>
                    <a:pt x="431" y="27"/>
                  </a:lnTo>
                  <a:lnTo>
                    <a:pt x="434" y="25"/>
                  </a:lnTo>
                  <a:lnTo>
                    <a:pt x="440" y="24"/>
                  </a:lnTo>
                  <a:lnTo>
                    <a:pt x="443" y="22"/>
                  </a:lnTo>
                  <a:lnTo>
                    <a:pt x="445" y="20"/>
                  </a:lnTo>
                  <a:lnTo>
                    <a:pt x="446" y="20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9" y="19"/>
                  </a:lnTo>
                  <a:lnTo>
                    <a:pt x="451" y="17"/>
                  </a:lnTo>
                  <a:lnTo>
                    <a:pt x="451" y="17"/>
                  </a:lnTo>
                  <a:lnTo>
                    <a:pt x="453" y="17"/>
                  </a:lnTo>
                  <a:lnTo>
                    <a:pt x="453" y="16"/>
                  </a:lnTo>
                  <a:lnTo>
                    <a:pt x="453" y="16"/>
                  </a:lnTo>
                  <a:lnTo>
                    <a:pt x="454" y="14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1"/>
                  </a:lnTo>
                  <a:lnTo>
                    <a:pt x="454" y="11"/>
                  </a:lnTo>
                  <a:lnTo>
                    <a:pt x="456" y="9"/>
                  </a:lnTo>
                  <a:lnTo>
                    <a:pt x="461" y="8"/>
                  </a:lnTo>
                  <a:lnTo>
                    <a:pt x="461" y="8"/>
                  </a:lnTo>
                  <a:lnTo>
                    <a:pt x="461" y="9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7" y="13"/>
                  </a:lnTo>
                  <a:lnTo>
                    <a:pt x="459" y="13"/>
                  </a:lnTo>
                  <a:lnTo>
                    <a:pt x="461" y="13"/>
                  </a:lnTo>
                  <a:lnTo>
                    <a:pt x="461" y="13"/>
                  </a:lnTo>
                  <a:lnTo>
                    <a:pt x="461" y="11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8"/>
                  </a:lnTo>
                  <a:lnTo>
                    <a:pt x="464" y="8"/>
                  </a:lnTo>
                  <a:lnTo>
                    <a:pt x="464" y="8"/>
                  </a:lnTo>
                  <a:lnTo>
                    <a:pt x="464" y="6"/>
                  </a:lnTo>
                  <a:lnTo>
                    <a:pt x="464" y="6"/>
                  </a:lnTo>
                  <a:lnTo>
                    <a:pt x="464" y="5"/>
                  </a:lnTo>
                  <a:lnTo>
                    <a:pt x="464" y="5"/>
                  </a:lnTo>
                  <a:lnTo>
                    <a:pt x="464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7" y="3"/>
                  </a:lnTo>
                  <a:lnTo>
                    <a:pt x="467" y="5"/>
                  </a:lnTo>
                  <a:lnTo>
                    <a:pt x="467" y="5"/>
                  </a:lnTo>
                  <a:lnTo>
                    <a:pt x="467" y="6"/>
                  </a:lnTo>
                  <a:lnTo>
                    <a:pt x="465" y="6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8"/>
                  </a:lnTo>
                  <a:lnTo>
                    <a:pt x="465" y="8"/>
                  </a:lnTo>
                  <a:lnTo>
                    <a:pt x="465" y="9"/>
                  </a:lnTo>
                  <a:lnTo>
                    <a:pt x="467" y="8"/>
                  </a:lnTo>
                  <a:lnTo>
                    <a:pt x="467" y="8"/>
                  </a:lnTo>
                  <a:lnTo>
                    <a:pt x="468" y="8"/>
                  </a:lnTo>
                  <a:lnTo>
                    <a:pt x="468" y="8"/>
                  </a:lnTo>
                  <a:lnTo>
                    <a:pt x="470" y="6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0" y="3"/>
                  </a:lnTo>
                  <a:lnTo>
                    <a:pt x="468" y="3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70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7" name="Freeform 354">
              <a:extLst>
                <a:ext uri="{FF2B5EF4-FFF2-40B4-BE49-F238E27FC236}">
                  <a16:creationId xmlns:a16="http://schemas.microsoft.com/office/drawing/2014/main" id="{9238B332-0418-40B2-8710-140546F9A8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8435" y="2718151"/>
              <a:ext cx="7299835" cy="251450"/>
            </a:xfrm>
            <a:custGeom>
              <a:avLst/>
              <a:gdLst>
                <a:gd name="T0" fmla="*/ 3067 w 3745"/>
                <a:gd name="T1" fmla="*/ 102 h 129"/>
                <a:gd name="T2" fmla="*/ 897 w 3745"/>
                <a:gd name="T3" fmla="*/ 99 h 129"/>
                <a:gd name="T4" fmla="*/ 3419 w 3745"/>
                <a:gd name="T5" fmla="*/ 102 h 129"/>
                <a:gd name="T6" fmla="*/ 2183 w 3745"/>
                <a:gd name="T7" fmla="*/ 95 h 129"/>
                <a:gd name="T8" fmla="*/ 2930 w 3745"/>
                <a:gd name="T9" fmla="*/ 117 h 129"/>
                <a:gd name="T10" fmla="*/ 2928 w 3745"/>
                <a:gd name="T11" fmla="*/ 107 h 129"/>
                <a:gd name="T12" fmla="*/ 14 w 3745"/>
                <a:gd name="T13" fmla="*/ 95 h 129"/>
                <a:gd name="T14" fmla="*/ 708 w 3745"/>
                <a:gd name="T15" fmla="*/ 96 h 129"/>
                <a:gd name="T16" fmla="*/ 697 w 3745"/>
                <a:gd name="T17" fmla="*/ 96 h 129"/>
                <a:gd name="T18" fmla="*/ 358 w 3745"/>
                <a:gd name="T19" fmla="*/ 95 h 129"/>
                <a:gd name="T20" fmla="*/ 360 w 3745"/>
                <a:gd name="T21" fmla="*/ 101 h 129"/>
                <a:gd name="T22" fmla="*/ 353 w 3745"/>
                <a:gd name="T23" fmla="*/ 95 h 129"/>
                <a:gd name="T24" fmla="*/ 440 w 3745"/>
                <a:gd name="T25" fmla="*/ 87 h 129"/>
                <a:gd name="T26" fmla="*/ 446 w 3745"/>
                <a:gd name="T27" fmla="*/ 83 h 129"/>
                <a:gd name="T28" fmla="*/ 440 w 3745"/>
                <a:gd name="T29" fmla="*/ 96 h 129"/>
                <a:gd name="T30" fmla="*/ 435 w 3745"/>
                <a:gd name="T31" fmla="*/ 90 h 129"/>
                <a:gd name="T32" fmla="*/ 3069 w 3745"/>
                <a:gd name="T33" fmla="*/ 80 h 129"/>
                <a:gd name="T34" fmla="*/ 2719 w 3745"/>
                <a:gd name="T35" fmla="*/ 82 h 129"/>
                <a:gd name="T36" fmla="*/ 322 w 3745"/>
                <a:gd name="T37" fmla="*/ 66 h 129"/>
                <a:gd name="T38" fmla="*/ 374 w 3745"/>
                <a:gd name="T39" fmla="*/ 61 h 129"/>
                <a:gd name="T40" fmla="*/ 670 w 3745"/>
                <a:gd name="T41" fmla="*/ 61 h 129"/>
                <a:gd name="T42" fmla="*/ 655 w 3745"/>
                <a:gd name="T43" fmla="*/ 77 h 129"/>
                <a:gd name="T44" fmla="*/ 653 w 3745"/>
                <a:gd name="T45" fmla="*/ 72 h 129"/>
                <a:gd name="T46" fmla="*/ 3174 w 3745"/>
                <a:gd name="T47" fmla="*/ 71 h 129"/>
                <a:gd name="T48" fmla="*/ 727 w 3745"/>
                <a:gd name="T49" fmla="*/ 63 h 129"/>
                <a:gd name="T50" fmla="*/ 290 w 3745"/>
                <a:gd name="T51" fmla="*/ 57 h 129"/>
                <a:gd name="T52" fmla="*/ 304 w 3745"/>
                <a:gd name="T53" fmla="*/ 76 h 129"/>
                <a:gd name="T54" fmla="*/ 290 w 3745"/>
                <a:gd name="T55" fmla="*/ 63 h 129"/>
                <a:gd name="T56" fmla="*/ 735 w 3745"/>
                <a:gd name="T57" fmla="*/ 60 h 129"/>
                <a:gd name="T58" fmla="*/ 727 w 3745"/>
                <a:gd name="T59" fmla="*/ 54 h 129"/>
                <a:gd name="T60" fmla="*/ 1802 w 3745"/>
                <a:gd name="T61" fmla="*/ 41 h 129"/>
                <a:gd name="T62" fmla="*/ 11 w 3745"/>
                <a:gd name="T63" fmla="*/ 46 h 129"/>
                <a:gd name="T64" fmla="*/ 431 w 3745"/>
                <a:gd name="T65" fmla="*/ 32 h 129"/>
                <a:gd name="T66" fmla="*/ 702 w 3745"/>
                <a:gd name="T67" fmla="*/ 32 h 129"/>
                <a:gd name="T68" fmla="*/ 1799 w 3745"/>
                <a:gd name="T69" fmla="*/ 30 h 129"/>
                <a:gd name="T70" fmla="*/ 1798 w 3745"/>
                <a:gd name="T71" fmla="*/ 28 h 129"/>
                <a:gd name="T72" fmla="*/ 281 w 3745"/>
                <a:gd name="T73" fmla="*/ 30 h 129"/>
                <a:gd name="T74" fmla="*/ 276 w 3745"/>
                <a:gd name="T75" fmla="*/ 47 h 129"/>
                <a:gd name="T76" fmla="*/ 268 w 3745"/>
                <a:gd name="T77" fmla="*/ 28 h 129"/>
                <a:gd name="T78" fmla="*/ 2783 w 3745"/>
                <a:gd name="T79" fmla="*/ 25 h 129"/>
                <a:gd name="T80" fmla="*/ 617 w 3745"/>
                <a:gd name="T81" fmla="*/ 20 h 129"/>
                <a:gd name="T82" fmla="*/ 615 w 3745"/>
                <a:gd name="T83" fmla="*/ 19 h 129"/>
                <a:gd name="T84" fmla="*/ 421 w 3745"/>
                <a:gd name="T85" fmla="*/ 14 h 129"/>
                <a:gd name="T86" fmla="*/ 360 w 3745"/>
                <a:gd name="T87" fmla="*/ 14 h 129"/>
                <a:gd name="T88" fmla="*/ 726 w 3745"/>
                <a:gd name="T89" fmla="*/ 19 h 129"/>
                <a:gd name="T90" fmla="*/ 618 w 3745"/>
                <a:gd name="T91" fmla="*/ 5 h 129"/>
                <a:gd name="T92" fmla="*/ 642 w 3745"/>
                <a:gd name="T93" fmla="*/ 11 h 129"/>
                <a:gd name="T94" fmla="*/ 621 w 3745"/>
                <a:gd name="T95" fmla="*/ 17 h 129"/>
                <a:gd name="T96" fmla="*/ 610 w 3745"/>
                <a:gd name="T97" fmla="*/ 6 h 129"/>
                <a:gd name="T98" fmla="*/ 275 w 3745"/>
                <a:gd name="T99" fmla="*/ 11 h 129"/>
                <a:gd name="T100" fmla="*/ 276 w 3745"/>
                <a:gd name="T101" fmla="*/ 19 h 129"/>
                <a:gd name="T102" fmla="*/ 284 w 3745"/>
                <a:gd name="T103" fmla="*/ 27 h 129"/>
                <a:gd name="T104" fmla="*/ 263 w 3745"/>
                <a:gd name="T105" fmla="*/ 20 h 129"/>
                <a:gd name="T106" fmla="*/ 271 w 3745"/>
                <a:gd name="T107" fmla="*/ 9 h 129"/>
                <a:gd name="T108" fmla="*/ 719 w 3745"/>
                <a:gd name="T109" fmla="*/ 8 h 129"/>
                <a:gd name="T110" fmla="*/ 710 w 3745"/>
                <a:gd name="T111" fmla="*/ 2 h 129"/>
                <a:gd name="T112" fmla="*/ 312 w 3745"/>
                <a:gd name="T113" fmla="*/ 24 h 129"/>
                <a:gd name="T114" fmla="*/ 330 w 3745"/>
                <a:gd name="T115" fmla="*/ 63 h 129"/>
                <a:gd name="T116" fmla="*/ 323 w 3745"/>
                <a:gd name="T117" fmla="*/ 61 h 129"/>
                <a:gd name="T118" fmla="*/ 312 w 3745"/>
                <a:gd name="T119" fmla="*/ 47 h 129"/>
                <a:gd name="T120" fmla="*/ 293 w 3745"/>
                <a:gd name="T121" fmla="*/ 28 h 129"/>
                <a:gd name="T122" fmla="*/ 301 w 3745"/>
                <a:gd name="T123" fmla="*/ 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5" h="129">
                  <a:moveTo>
                    <a:pt x="355" y="101"/>
                  </a:moveTo>
                  <a:lnTo>
                    <a:pt x="353" y="101"/>
                  </a:lnTo>
                  <a:lnTo>
                    <a:pt x="353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53" y="102"/>
                  </a:lnTo>
                  <a:lnTo>
                    <a:pt x="353" y="104"/>
                  </a:lnTo>
                  <a:lnTo>
                    <a:pt x="355" y="104"/>
                  </a:lnTo>
                  <a:lnTo>
                    <a:pt x="355" y="104"/>
                  </a:lnTo>
                  <a:lnTo>
                    <a:pt x="355" y="102"/>
                  </a:lnTo>
                  <a:lnTo>
                    <a:pt x="357" y="101"/>
                  </a:lnTo>
                  <a:lnTo>
                    <a:pt x="357" y="101"/>
                  </a:lnTo>
                  <a:lnTo>
                    <a:pt x="355" y="101"/>
                  </a:lnTo>
                  <a:close/>
                  <a:moveTo>
                    <a:pt x="3067" y="98"/>
                  </a:moveTo>
                  <a:lnTo>
                    <a:pt x="3070" y="99"/>
                  </a:lnTo>
                  <a:lnTo>
                    <a:pt x="3072" y="101"/>
                  </a:lnTo>
                  <a:lnTo>
                    <a:pt x="3073" y="101"/>
                  </a:lnTo>
                  <a:lnTo>
                    <a:pt x="3073" y="101"/>
                  </a:lnTo>
                  <a:lnTo>
                    <a:pt x="3075" y="101"/>
                  </a:lnTo>
                  <a:lnTo>
                    <a:pt x="3075" y="101"/>
                  </a:lnTo>
                  <a:lnTo>
                    <a:pt x="3077" y="101"/>
                  </a:lnTo>
                  <a:lnTo>
                    <a:pt x="3078" y="101"/>
                  </a:lnTo>
                  <a:lnTo>
                    <a:pt x="3078" y="102"/>
                  </a:lnTo>
                  <a:lnTo>
                    <a:pt x="3078" y="102"/>
                  </a:lnTo>
                  <a:lnTo>
                    <a:pt x="3077" y="102"/>
                  </a:lnTo>
                  <a:lnTo>
                    <a:pt x="3073" y="104"/>
                  </a:lnTo>
                  <a:lnTo>
                    <a:pt x="3073" y="104"/>
                  </a:lnTo>
                  <a:lnTo>
                    <a:pt x="3072" y="104"/>
                  </a:lnTo>
                  <a:lnTo>
                    <a:pt x="3070" y="104"/>
                  </a:lnTo>
                  <a:lnTo>
                    <a:pt x="3070" y="102"/>
                  </a:lnTo>
                  <a:lnTo>
                    <a:pt x="3069" y="102"/>
                  </a:lnTo>
                  <a:lnTo>
                    <a:pt x="3067" y="102"/>
                  </a:lnTo>
                  <a:lnTo>
                    <a:pt x="3066" y="101"/>
                  </a:lnTo>
                  <a:lnTo>
                    <a:pt x="3064" y="101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6" y="99"/>
                  </a:lnTo>
                  <a:lnTo>
                    <a:pt x="3067" y="98"/>
                  </a:lnTo>
                  <a:close/>
                  <a:moveTo>
                    <a:pt x="899" y="98"/>
                  </a:moveTo>
                  <a:lnTo>
                    <a:pt x="899" y="99"/>
                  </a:lnTo>
                  <a:lnTo>
                    <a:pt x="899" y="99"/>
                  </a:lnTo>
                  <a:lnTo>
                    <a:pt x="899" y="101"/>
                  </a:lnTo>
                  <a:lnTo>
                    <a:pt x="897" y="101"/>
                  </a:lnTo>
                  <a:lnTo>
                    <a:pt x="897" y="101"/>
                  </a:lnTo>
                  <a:lnTo>
                    <a:pt x="896" y="101"/>
                  </a:lnTo>
                  <a:lnTo>
                    <a:pt x="894" y="104"/>
                  </a:lnTo>
                  <a:lnTo>
                    <a:pt x="891" y="106"/>
                  </a:lnTo>
                  <a:lnTo>
                    <a:pt x="891" y="107"/>
                  </a:lnTo>
                  <a:lnTo>
                    <a:pt x="889" y="109"/>
                  </a:lnTo>
                  <a:lnTo>
                    <a:pt x="886" y="110"/>
                  </a:lnTo>
                  <a:lnTo>
                    <a:pt x="885" y="112"/>
                  </a:lnTo>
                  <a:lnTo>
                    <a:pt x="885" y="110"/>
                  </a:lnTo>
                  <a:lnTo>
                    <a:pt x="883" y="110"/>
                  </a:lnTo>
                  <a:lnTo>
                    <a:pt x="883" y="110"/>
                  </a:lnTo>
                  <a:lnTo>
                    <a:pt x="886" y="109"/>
                  </a:lnTo>
                  <a:lnTo>
                    <a:pt x="888" y="107"/>
                  </a:lnTo>
                  <a:lnTo>
                    <a:pt x="889" y="107"/>
                  </a:lnTo>
                  <a:lnTo>
                    <a:pt x="893" y="104"/>
                  </a:lnTo>
                  <a:lnTo>
                    <a:pt x="894" y="102"/>
                  </a:lnTo>
                  <a:lnTo>
                    <a:pt x="894" y="102"/>
                  </a:lnTo>
                  <a:lnTo>
                    <a:pt x="894" y="101"/>
                  </a:lnTo>
                  <a:lnTo>
                    <a:pt x="894" y="101"/>
                  </a:lnTo>
                  <a:lnTo>
                    <a:pt x="896" y="99"/>
                  </a:lnTo>
                  <a:lnTo>
                    <a:pt x="897" y="99"/>
                  </a:lnTo>
                  <a:lnTo>
                    <a:pt x="897" y="99"/>
                  </a:lnTo>
                  <a:lnTo>
                    <a:pt x="897" y="98"/>
                  </a:lnTo>
                  <a:lnTo>
                    <a:pt x="899" y="98"/>
                  </a:lnTo>
                  <a:close/>
                  <a:moveTo>
                    <a:pt x="3423" y="98"/>
                  </a:moveTo>
                  <a:lnTo>
                    <a:pt x="3423" y="98"/>
                  </a:lnTo>
                  <a:lnTo>
                    <a:pt x="3423" y="99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5" y="101"/>
                  </a:lnTo>
                  <a:lnTo>
                    <a:pt x="3425" y="102"/>
                  </a:lnTo>
                  <a:lnTo>
                    <a:pt x="3427" y="102"/>
                  </a:lnTo>
                  <a:lnTo>
                    <a:pt x="3428" y="102"/>
                  </a:lnTo>
                  <a:lnTo>
                    <a:pt x="3428" y="102"/>
                  </a:lnTo>
                  <a:lnTo>
                    <a:pt x="3427" y="104"/>
                  </a:lnTo>
                  <a:lnTo>
                    <a:pt x="3425" y="104"/>
                  </a:lnTo>
                  <a:lnTo>
                    <a:pt x="3425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0" y="107"/>
                  </a:lnTo>
                  <a:lnTo>
                    <a:pt x="3417" y="110"/>
                  </a:lnTo>
                  <a:lnTo>
                    <a:pt x="3417" y="112"/>
                  </a:lnTo>
                  <a:lnTo>
                    <a:pt x="3417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0"/>
                  </a:lnTo>
                  <a:lnTo>
                    <a:pt x="3414" y="109"/>
                  </a:lnTo>
                  <a:lnTo>
                    <a:pt x="3412" y="107"/>
                  </a:lnTo>
                  <a:lnTo>
                    <a:pt x="3414" y="106"/>
                  </a:lnTo>
                  <a:lnTo>
                    <a:pt x="3416" y="104"/>
                  </a:lnTo>
                  <a:lnTo>
                    <a:pt x="3419" y="102"/>
                  </a:lnTo>
                  <a:lnTo>
                    <a:pt x="3420" y="99"/>
                  </a:lnTo>
                  <a:lnTo>
                    <a:pt x="3422" y="98"/>
                  </a:lnTo>
                  <a:lnTo>
                    <a:pt x="3423" y="98"/>
                  </a:lnTo>
                  <a:close/>
                  <a:moveTo>
                    <a:pt x="2184" y="95"/>
                  </a:moveTo>
                  <a:lnTo>
                    <a:pt x="2186" y="95"/>
                  </a:lnTo>
                  <a:lnTo>
                    <a:pt x="2187" y="95"/>
                  </a:lnTo>
                  <a:lnTo>
                    <a:pt x="2189" y="96"/>
                  </a:lnTo>
                  <a:lnTo>
                    <a:pt x="2190" y="96"/>
                  </a:lnTo>
                  <a:lnTo>
                    <a:pt x="2194" y="98"/>
                  </a:lnTo>
                  <a:lnTo>
                    <a:pt x="2194" y="98"/>
                  </a:lnTo>
                  <a:lnTo>
                    <a:pt x="2194" y="96"/>
                  </a:lnTo>
                  <a:lnTo>
                    <a:pt x="2194" y="95"/>
                  </a:lnTo>
                  <a:lnTo>
                    <a:pt x="2195" y="95"/>
                  </a:lnTo>
                  <a:lnTo>
                    <a:pt x="2195" y="96"/>
                  </a:lnTo>
                  <a:lnTo>
                    <a:pt x="2197" y="96"/>
                  </a:lnTo>
                  <a:lnTo>
                    <a:pt x="2198" y="99"/>
                  </a:lnTo>
                  <a:lnTo>
                    <a:pt x="2200" y="101"/>
                  </a:lnTo>
                  <a:lnTo>
                    <a:pt x="2201" y="102"/>
                  </a:lnTo>
                  <a:lnTo>
                    <a:pt x="2201" y="102"/>
                  </a:lnTo>
                  <a:lnTo>
                    <a:pt x="2201" y="104"/>
                  </a:lnTo>
                  <a:lnTo>
                    <a:pt x="2201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198" y="102"/>
                  </a:lnTo>
                  <a:lnTo>
                    <a:pt x="2197" y="102"/>
                  </a:lnTo>
                  <a:lnTo>
                    <a:pt x="2195" y="102"/>
                  </a:lnTo>
                  <a:lnTo>
                    <a:pt x="2195" y="102"/>
                  </a:lnTo>
                  <a:lnTo>
                    <a:pt x="2194" y="101"/>
                  </a:lnTo>
                  <a:lnTo>
                    <a:pt x="2190" y="99"/>
                  </a:lnTo>
                  <a:lnTo>
                    <a:pt x="2189" y="98"/>
                  </a:lnTo>
                  <a:lnTo>
                    <a:pt x="2187" y="98"/>
                  </a:lnTo>
                  <a:lnTo>
                    <a:pt x="2183" y="95"/>
                  </a:lnTo>
                  <a:lnTo>
                    <a:pt x="2183" y="95"/>
                  </a:lnTo>
                  <a:lnTo>
                    <a:pt x="2184" y="95"/>
                  </a:lnTo>
                  <a:close/>
                  <a:moveTo>
                    <a:pt x="443" y="91"/>
                  </a:moveTo>
                  <a:lnTo>
                    <a:pt x="443" y="91"/>
                  </a:lnTo>
                  <a:lnTo>
                    <a:pt x="443" y="91"/>
                  </a:lnTo>
                  <a:lnTo>
                    <a:pt x="443" y="93"/>
                  </a:lnTo>
                  <a:lnTo>
                    <a:pt x="443" y="93"/>
                  </a:lnTo>
                  <a:lnTo>
                    <a:pt x="445" y="93"/>
                  </a:lnTo>
                  <a:lnTo>
                    <a:pt x="445" y="91"/>
                  </a:lnTo>
                  <a:lnTo>
                    <a:pt x="443" y="91"/>
                  </a:lnTo>
                  <a:close/>
                  <a:moveTo>
                    <a:pt x="2936" y="91"/>
                  </a:moveTo>
                  <a:lnTo>
                    <a:pt x="2936" y="91"/>
                  </a:lnTo>
                  <a:lnTo>
                    <a:pt x="2933" y="93"/>
                  </a:lnTo>
                  <a:lnTo>
                    <a:pt x="2933" y="93"/>
                  </a:lnTo>
                  <a:lnTo>
                    <a:pt x="2933" y="95"/>
                  </a:lnTo>
                  <a:lnTo>
                    <a:pt x="2932" y="95"/>
                  </a:lnTo>
                  <a:lnTo>
                    <a:pt x="2933" y="96"/>
                  </a:lnTo>
                  <a:lnTo>
                    <a:pt x="2941" y="99"/>
                  </a:lnTo>
                  <a:lnTo>
                    <a:pt x="2941" y="101"/>
                  </a:lnTo>
                  <a:lnTo>
                    <a:pt x="2941" y="102"/>
                  </a:lnTo>
                  <a:lnTo>
                    <a:pt x="2938" y="102"/>
                  </a:lnTo>
                  <a:lnTo>
                    <a:pt x="2935" y="104"/>
                  </a:lnTo>
                  <a:lnTo>
                    <a:pt x="2933" y="106"/>
                  </a:lnTo>
                  <a:lnTo>
                    <a:pt x="2930" y="106"/>
                  </a:lnTo>
                  <a:lnTo>
                    <a:pt x="2928" y="109"/>
                  </a:lnTo>
                  <a:lnTo>
                    <a:pt x="2928" y="110"/>
                  </a:lnTo>
                  <a:lnTo>
                    <a:pt x="2928" y="112"/>
                  </a:lnTo>
                  <a:lnTo>
                    <a:pt x="2930" y="115"/>
                  </a:lnTo>
                  <a:lnTo>
                    <a:pt x="2933" y="115"/>
                  </a:lnTo>
                  <a:lnTo>
                    <a:pt x="2935" y="115"/>
                  </a:lnTo>
                  <a:lnTo>
                    <a:pt x="2935" y="117"/>
                  </a:lnTo>
                  <a:lnTo>
                    <a:pt x="2932" y="117"/>
                  </a:lnTo>
                  <a:lnTo>
                    <a:pt x="2930" y="117"/>
                  </a:lnTo>
                  <a:lnTo>
                    <a:pt x="2930" y="118"/>
                  </a:lnTo>
                  <a:lnTo>
                    <a:pt x="2932" y="118"/>
                  </a:lnTo>
                  <a:lnTo>
                    <a:pt x="2932" y="120"/>
                  </a:lnTo>
                  <a:lnTo>
                    <a:pt x="2935" y="120"/>
                  </a:lnTo>
                  <a:lnTo>
                    <a:pt x="2936" y="121"/>
                  </a:lnTo>
                  <a:lnTo>
                    <a:pt x="2938" y="121"/>
                  </a:lnTo>
                  <a:lnTo>
                    <a:pt x="2941" y="123"/>
                  </a:lnTo>
                  <a:lnTo>
                    <a:pt x="2943" y="123"/>
                  </a:lnTo>
                  <a:lnTo>
                    <a:pt x="2944" y="124"/>
                  </a:lnTo>
                  <a:lnTo>
                    <a:pt x="2943" y="126"/>
                  </a:lnTo>
                  <a:lnTo>
                    <a:pt x="2941" y="126"/>
                  </a:lnTo>
                  <a:lnTo>
                    <a:pt x="2941" y="128"/>
                  </a:lnTo>
                  <a:lnTo>
                    <a:pt x="2941" y="129"/>
                  </a:lnTo>
                  <a:lnTo>
                    <a:pt x="2939" y="128"/>
                  </a:lnTo>
                  <a:lnTo>
                    <a:pt x="2936" y="126"/>
                  </a:lnTo>
                  <a:lnTo>
                    <a:pt x="2933" y="124"/>
                  </a:lnTo>
                  <a:lnTo>
                    <a:pt x="2930" y="123"/>
                  </a:lnTo>
                  <a:lnTo>
                    <a:pt x="2928" y="121"/>
                  </a:lnTo>
                  <a:lnTo>
                    <a:pt x="2925" y="121"/>
                  </a:lnTo>
                  <a:lnTo>
                    <a:pt x="2922" y="120"/>
                  </a:lnTo>
                  <a:lnTo>
                    <a:pt x="2922" y="120"/>
                  </a:lnTo>
                  <a:lnTo>
                    <a:pt x="2922" y="118"/>
                  </a:lnTo>
                  <a:lnTo>
                    <a:pt x="2924" y="118"/>
                  </a:lnTo>
                  <a:lnTo>
                    <a:pt x="2925" y="118"/>
                  </a:lnTo>
                  <a:lnTo>
                    <a:pt x="2928" y="118"/>
                  </a:lnTo>
                  <a:lnTo>
                    <a:pt x="2928" y="117"/>
                  </a:lnTo>
                  <a:lnTo>
                    <a:pt x="2930" y="117"/>
                  </a:lnTo>
                  <a:lnTo>
                    <a:pt x="2928" y="115"/>
                  </a:lnTo>
                  <a:lnTo>
                    <a:pt x="2927" y="113"/>
                  </a:lnTo>
                  <a:lnTo>
                    <a:pt x="2927" y="113"/>
                  </a:lnTo>
                  <a:lnTo>
                    <a:pt x="2928" y="112"/>
                  </a:lnTo>
                  <a:lnTo>
                    <a:pt x="2928" y="109"/>
                  </a:lnTo>
                  <a:lnTo>
                    <a:pt x="2928" y="107"/>
                  </a:lnTo>
                  <a:lnTo>
                    <a:pt x="2930" y="106"/>
                  </a:lnTo>
                  <a:lnTo>
                    <a:pt x="2933" y="104"/>
                  </a:lnTo>
                  <a:lnTo>
                    <a:pt x="2935" y="104"/>
                  </a:lnTo>
                  <a:lnTo>
                    <a:pt x="2936" y="102"/>
                  </a:lnTo>
                  <a:lnTo>
                    <a:pt x="2938" y="101"/>
                  </a:lnTo>
                  <a:lnTo>
                    <a:pt x="2938" y="99"/>
                  </a:lnTo>
                  <a:lnTo>
                    <a:pt x="2936" y="98"/>
                  </a:lnTo>
                  <a:lnTo>
                    <a:pt x="2933" y="96"/>
                  </a:lnTo>
                  <a:lnTo>
                    <a:pt x="2932" y="96"/>
                  </a:lnTo>
                  <a:lnTo>
                    <a:pt x="2932" y="96"/>
                  </a:lnTo>
                  <a:lnTo>
                    <a:pt x="2930" y="96"/>
                  </a:lnTo>
                  <a:lnTo>
                    <a:pt x="2930" y="95"/>
                  </a:lnTo>
                  <a:lnTo>
                    <a:pt x="2928" y="95"/>
                  </a:lnTo>
                  <a:lnTo>
                    <a:pt x="2928" y="95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30" y="93"/>
                  </a:lnTo>
                  <a:lnTo>
                    <a:pt x="2932" y="93"/>
                  </a:lnTo>
                  <a:lnTo>
                    <a:pt x="2935" y="91"/>
                  </a:lnTo>
                  <a:lnTo>
                    <a:pt x="2936" y="91"/>
                  </a:lnTo>
                  <a:close/>
                  <a:moveTo>
                    <a:pt x="14" y="90"/>
                  </a:moveTo>
                  <a:lnTo>
                    <a:pt x="14" y="90"/>
                  </a:lnTo>
                  <a:lnTo>
                    <a:pt x="14" y="93"/>
                  </a:lnTo>
                  <a:lnTo>
                    <a:pt x="14" y="95"/>
                  </a:lnTo>
                  <a:lnTo>
                    <a:pt x="16" y="96"/>
                  </a:lnTo>
                  <a:lnTo>
                    <a:pt x="16" y="96"/>
                  </a:lnTo>
                  <a:lnTo>
                    <a:pt x="18" y="98"/>
                  </a:lnTo>
                  <a:lnTo>
                    <a:pt x="18" y="98"/>
                  </a:lnTo>
                  <a:lnTo>
                    <a:pt x="16" y="98"/>
                  </a:lnTo>
                  <a:lnTo>
                    <a:pt x="14" y="96"/>
                  </a:lnTo>
                  <a:lnTo>
                    <a:pt x="14" y="96"/>
                  </a:lnTo>
                  <a:lnTo>
                    <a:pt x="14" y="95"/>
                  </a:lnTo>
                  <a:lnTo>
                    <a:pt x="14" y="93"/>
                  </a:lnTo>
                  <a:lnTo>
                    <a:pt x="14" y="91"/>
                  </a:lnTo>
                  <a:lnTo>
                    <a:pt x="14" y="90"/>
                  </a:lnTo>
                  <a:lnTo>
                    <a:pt x="14" y="90"/>
                  </a:lnTo>
                  <a:close/>
                  <a:moveTo>
                    <a:pt x="705" y="88"/>
                  </a:moveTo>
                  <a:lnTo>
                    <a:pt x="705" y="88"/>
                  </a:lnTo>
                  <a:lnTo>
                    <a:pt x="705" y="88"/>
                  </a:lnTo>
                  <a:lnTo>
                    <a:pt x="705" y="90"/>
                  </a:lnTo>
                  <a:lnTo>
                    <a:pt x="707" y="90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8" y="91"/>
                  </a:lnTo>
                  <a:lnTo>
                    <a:pt x="708" y="91"/>
                  </a:lnTo>
                  <a:lnTo>
                    <a:pt x="708" y="93"/>
                  </a:lnTo>
                  <a:lnTo>
                    <a:pt x="710" y="93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1" y="96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1" y="98"/>
                  </a:lnTo>
                  <a:lnTo>
                    <a:pt x="711" y="98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0" y="95"/>
                  </a:lnTo>
                  <a:lnTo>
                    <a:pt x="710" y="95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3"/>
                  </a:lnTo>
                  <a:lnTo>
                    <a:pt x="707" y="93"/>
                  </a:lnTo>
                  <a:lnTo>
                    <a:pt x="707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699" y="96"/>
                  </a:lnTo>
                  <a:lnTo>
                    <a:pt x="699" y="96"/>
                  </a:lnTo>
                  <a:lnTo>
                    <a:pt x="699" y="95"/>
                  </a:lnTo>
                  <a:lnTo>
                    <a:pt x="699" y="95"/>
                  </a:lnTo>
                  <a:lnTo>
                    <a:pt x="697" y="95"/>
                  </a:lnTo>
                  <a:lnTo>
                    <a:pt x="697" y="95"/>
                  </a:lnTo>
                  <a:lnTo>
                    <a:pt x="697" y="96"/>
                  </a:lnTo>
                  <a:lnTo>
                    <a:pt x="696" y="96"/>
                  </a:lnTo>
                  <a:lnTo>
                    <a:pt x="696" y="96"/>
                  </a:lnTo>
                  <a:lnTo>
                    <a:pt x="697" y="95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9" y="93"/>
                  </a:lnTo>
                  <a:lnTo>
                    <a:pt x="699" y="95"/>
                  </a:lnTo>
                  <a:lnTo>
                    <a:pt x="700" y="95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3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5" y="91"/>
                  </a:lnTo>
                  <a:lnTo>
                    <a:pt x="705" y="91"/>
                  </a:lnTo>
                  <a:lnTo>
                    <a:pt x="705" y="90"/>
                  </a:lnTo>
                  <a:lnTo>
                    <a:pt x="705" y="88"/>
                  </a:lnTo>
                  <a:lnTo>
                    <a:pt x="705" y="88"/>
                  </a:lnTo>
                  <a:close/>
                  <a:moveTo>
                    <a:pt x="353" y="87"/>
                  </a:moveTo>
                  <a:lnTo>
                    <a:pt x="355" y="87"/>
                  </a:lnTo>
                  <a:lnTo>
                    <a:pt x="355" y="87"/>
                  </a:lnTo>
                  <a:lnTo>
                    <a:pt x="355" y="88"/>
                  </a:lnTo>
                  <a:lnTo>
                    <a:pt x="355" y="90"/>
                  </a:lnTo>
                  <a:lnTo>
                    <a:pt x="357" y="91"/>
                  </a:lnTo>
                  <a:lnTo>
                    <a:pt x="358" y="91"/>
                  </a:lnTo>
                  <a:lnTo>
                    <a:pt x="358" y="91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5"/>
                  </a:lnTo>
                  <a:lnTo>
                    <a:pt x="358" y="95"/>
                  </a:lnTo>
                  <a:lnTo>
                    <a:pt x="360" y="95"/>
                  </a:lnTo>
                  <a:lnTo>
                    <a:pt x="361" y="96"/>
                  </a:lnTo>
                  <a:lnTo>
                    <a:pt x="361" y="96"/>
                  </a:lnTo>
                  <a:lnTo>
                    <a:pt x="363" y="98"/>
                  </a:lnTo>
                  <a:lnTo>
                    <a:pt x="363" y="98"/>
                  </a:lnTo>
                  <a:lnTo>
                    <a:pt x="363" y="99"/>
                  </a:lnTo>
                  <a:lnTo>
                    <a:pt x="361" y="99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99"/>
                  </a:lnTo>
                  <a:lnTo>
                    <a:pt x="360" y="98"/>
                  </a:lnTo>
                  <a:lnTo>
                    <a:pt x="360" y="98"/>
                  </a:lnTo>
                  <a:lnTo>
                    <a:pt x="358" y="96"/>
                  </a:lnTo>
                  <a:lnTo>
                    <a:pt x="360" y="96"/>
                  </a:lnTo>
                  <a:lnTo>
                    <a:pt x="360" y="96"/>
                  </a:lnTo>
                  <a:lnTo>
                    <a:pt x="358" y="96"/>
                  </a:lnTo>
                  <a:lnTo>
                    <a:pt x="357" y="96"/>
                  </a:lnTo>
                  <a:lnTo>
                    <a:pt x="353" y="96"/>
                  </a:lnTo>
                  <a:lnTo>
                    <a:pt x="352" y="96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3" y="98"/>
                  </a:lnTo>
                  <a:lnTo>
                    <a:pt x="353" y="98"/>
                  </a:lnTo>
                  <a:lnTo>
                    <a:pt x="355" y="99"/>
                  </a:lnTo>
                  <a:lnTo>
                    <a:pt x="355" y="99"/>
                  </a:lnTo>
                  <a:lnTo>
                    <a:pt x="357" y="101"/>
                  </a:lnTo>
                  <a:lnTo>
                    <a:pt x="358" y="99"/>
                  </a:lnTo>
                  <a:lnTo>
                    <a:pt x="358" y="99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2"/>
                  </a:lnTo>
                  <a:lnTo>
                    <a:pt x="360" y="102"/>
                  </a:lnTo>
                  <a:lnTo>
                    <a:pt x="360" y="102"/>
                  </a:lnTo>
                  <a:lnTo>
                    <a:pt x="358" y="102"/>
                  </a:lnTo>
                  <a:lnTo>
                    <a:pt x="358" y="102"/>
                  </a:lnTo>
                  <a:lnTo>
                    <a:pt x="355" y="106"/>
                  </a:lnTo>
                  <a:lnTo>
                    <a:pt x="353" y="107"/>
                  </a:lnTo>
                  <a:lnTo>
                    <a:pt x="352" y="107"/>
                  </a:lnTo>
                  <a:lnTo>
                    <a:pt x="350" y="106"/>
                  </a:lnTo>
                  <a:lnTo>
                    <a:pt x="349" y="106"/>
                  </a:lnTo>
                  <a:lnTo>
                    <a:pt x="349" y="106"/>
                  </a:lnTo>
                  <a:lnTo>
                    <a:pt x="345" y="107"/>
                  </a:lnTo>
                  <a:lnTo>
                    <a:pt x="344" y="107"/>
                  </a:lnTo>
                  <a:lnTo>
                    <a:pt x="344" y="106"/>
                  </a:lnTo>
                  <a:lnTo>
                    <a:pt x="344" y="106"/>
                  </a:lnTo>
                  <a:lnTo>
                    <a:pt x="344" y="104"/>
                  </a:lnTo>
                  <a:lnTo>
                    <a:pt x="344" y="104"/>
                  </a:lnTo>
                  <a:lnTo>
                    <a:pt x="344" y="102"/>
                  </a:lnTo>
                  <a:lnTo>
                    <a:pt x="344" y="102"/>
                  </a:lnTo>
                  <a:lnTo>
                    <a:pt x="345" y="101"/>
                  </a:lnTo>
                  <a:lnTo>
                    <a:pt x="347" y="101"/>
                  </a:lnTo>
                  <a:lnTo>
                    <a:pt x="349" y="101"/>
                  </a:lnTo>
                  <a:lnTo>
                    <a:pt x="349" y="99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50" y="96"/>
                  </a:lnTo>
                  <a:lnTo>
                    <a:pt x="352" y="95"/>
                  </a:lnTo>
                  <a:lnTo>
                    <a:pt x="353" y="95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2" y="93"/>
                  </a:lnTo>
                  <a:lnTo>
                    <a:pt x="352" y="93"/>
                  </a:lnTo>
                  <a:lnTo>
                    <a:pt x="350" y="95"/>
                  </a:lnTo>
                  <a:lnTo>
                    <a:pt x="349" y="95"/>
                  </a:lnTo>
                  <a:lnTo>
                    <a:pt x="347" y="96"/>
                  </a:lnTo>
                  <a:lnTo>
                    <a:pt x="347" y="96"/>
                  </a:lnTo>
                  <a:lnTo>
                    <a:pt x="347" y="95"/>
                  </a:lnTo>
                  <a:lnTo>
                    <a:pt x="345" y="93"/>
                  </a:lnTo>
                  <a:lnTo>
                    <a:pt x="347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1"/>
                  </a:lnTo>
                  <a:lnTo>
                    <a:pt x="350" y="91"/>
                  </a:lnTo>
                  <a:lnTo>
                    <a:pt x="355" y="91"/>
                  </a:lnTo>
                  <a:lnTo>
                    <a:pt x="355" y="90"/>
                  </a:lnTo>
                  <a:lnTo>
                    <a:pt x="355" y="90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3" y="87"/>
                  </a:lnTo>
                  <a:close/>
                  <a:moveTo>
                    <a:pt x="440" y="85"/>
                  </a:moveTo>
                  <a:lnTo>
                    <a:pt x="440" y="85"/>
                  </a:lnTo>
                  <a:lnTo>
                    <a:pt x="440" y="85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40" y="88"/>
                  </a:lnTo>
                  <a:lnTo>
                    <a:pt x="440" y="90"/>
                  </a:lnTo>
                  <a:lnTo>
                    <a:pt x="442" y="90"/>
                  </a:lnTo>
                  <a:lnTo>
                    <a:pt x="442" y="90"/>
                  </a:lnTo>
                  <a:lnTo>
                    <a:pt x="442" y="88"/>
                  </a:lnTo>
                  <a:lnTo>
                    <a:pt x="440" y="88"/>
                  </a:lnTo>
                  <a:lnTo>
                    <a:pt x="440" y="88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2" y="87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0" y="85"/>
                  </a:lnTo>
                  <a:close/>
                  <a:moveTo>
                    <a:pt x="3037" y="82"/>
                  </a:moveTo>
                  <a:lnTo>
                    <a:pt x="3039" y="82"/>
                  </a:lnTo>
                  <a:lnTo>
                    <a:pt x="3039" y="82"/>
                  </a:lnTo>
                  <a:lnTo>
                    <a:pt x="3039" y="83"/>
                  </a:lnTo>
                  <a:lnTo>
                    <a:pt x="3039" y="83"/>
                  </a:lnTo>
                  <a:lnTo>
                    <a:pt x="3037" y="83"/>
                  </a:lnTo>
                  <a:lnTo>
                    <a:pt x="3036" y="83"/>
                  </a:lnTo>
                  <a:lnTo>
                    <a:pt x="3037" y="82"/>
                  </a:lnTo>
                  <a:close/>
                  <a:moveTo>
                    <a:pt x="445" y="80"/>
                  </a:moveTo>
                  <a:lnTo>
                    <a:pt x="445" y="80"/>
                  </a:lnTo>
                  <a:lnTo>
                    <a:pt x="446" y="82"/>
                  </a:lnTo>
                  <a:lnTo>
                    <a:pt x="446" y="82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6" y="87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8" y="85"/>
                  </a:lnTo>
                  <a:lnTo>
                    <a:pt x="448" y="85"/>
                  </a:lnTo>
                  <a:lnTo>
                    <a:pt x="450" y="87"/>
                  </a:lnTo>
                  <a:lnTo>
                    <a:pt x="450" y="87"/>
                  </a:lnTo>
                  <a:lnTo>
                    <a:pt x="448" y="87"/>
                  </a:lnTo>
                  <a:lnTo>
                    <a:pt x="448" y="87"/>
                  </a:lnTo>
                  <a:lnTo>
                    <a:pt x="448" y="88"/>
                  </a:lnTo>
                  <a:lnTo>
                    <a:pt x="448" y="88"/>
                  </a:lnTo>
                  <a:lnTo>
                    <a:pt x="448" y="90"/>
                  </a:lnTo>
                  <a:lnTo>
                    <a:pt x="448" y="91"/>
                  </a:lnTo>
                  <a:lnTo>
                    <a:pt x="448" y="93"/>
                  </a:lnTo>
                  <a:lnTo>
                    <a:pt x="448" y="93"/>
                  </a:lnTo>
                  <a:lnTo>
                    <a:pt x="448" y="95"/>
                  </a:lnTo>
                  <a:lnTo>
                    <a:pt x="446" y="96"/>
                  </a:lnTo>
                  <a:lnTo>
                    <a:pt x="445" y="96"/>
                  </a:lnTo>
                  <a:lnTo>
                    <a:pt x="445" y="96"/>
                  </a:lnTo>
                  <a:lnTo>
                    <a:pt x="443" y="98"/>
                  </a:lnTo>
                  <a:lnTo>
                    <a:pt x="443" y="98"/>
                  </a:lnTo>
                  <a:lnTo>
                    <a:pt x="443" y="96"/>
                  </a:lnTo>
                  <a:lnTo>
                    <a:pt x="443" y="96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6"/>
                  </a:lnTo>
                  <a:lnTo>
                    <a:pt x="442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39" y="96"/>
                  </a:lnTo>
                  <a:lnTo>
                    <a:pt x="439" y="96"/>
                  </a:lnTo>
                  <a:lnTo>
                    <a:pt x="439" y="95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42" y="93"/>
                  </a:lnTo>
                  <a:lnTo>
                    <a:pt x="442" y="93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39" y="93"/>
                  </a:lnTo>
                  <a:lnTo>
                    <a:pt x="439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3"/>
                  </a:lnTo>
                  <a:lnTo>
                    <a:pt x="435" y="95"/>
                  </a:lnTo>
                  <a:lnTo>
                    <a:pt x="437" y="95"/>
                  </a:lnTo>
                  <a:lnTo>
                    <a:pt x="437" y="93"/>
                  </a:lnTo>
                  <a:lnTo>
                    <a:pt x="437" y="93"/>
                  </a:lnTo>
                  <a:lnTo>
                    <a:pt x="437" y="91"/>
                  </a:lnTo>
                  <a:lnTo>
                    <a:pt x="437" y="90"/>
                  </a:lnTo>
                  <a:lnTo>
                    <a:pt x="435" y="90"/>
                  </a:lnTo>
                  <a:lnTo>
                    <a:pt x="435" y="91"/>
                  </a:lnTo>
                  <a:lnTo>
                    <a:pt x="434" y="91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88"/>
                  </a:lnTo>
                  <a:lnTo>
                    <a:pt x="435" y="88"/>
                  </a:lnTo>
                  <a:lnTo>
                    <a:pt x="437" y="87"/>
                  </a:lnTo>
                  <a:lnTo>
                    <a:pt x="437" y="85"/>
                  </a:lnTo>
                  <a:lnTo>
                    <a:pt x="437" y="85"/>
                  </a:lnTo>
                  <a:lnTo>
                    <a:pt x="439" y="82"/>
                  </a:lnTo>
                  <a:lnTo>
                    <a:pt x="440" y="80"/>
                  </a:lnTo>
                  <a:lnTo>
                    <a:pt x="440" y="80"/>
                  </a:lnTo>
                  <a:lnTo>
                    <a:pt x="442" y="82"/>
                  </a:lnTo>
                  <a:lnTo>
                    <a:pt x="443" y="82"/>
                  </a:lnTo>
                  <a:lnTo>
                    <a:pt x="445" y="82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2"/>
                  </a:lnTo>
                  <a:lnTo>
                    <a:pt x="445" y="82"/>
                  </a:lnTo>
                  <a:lnTo>
                    <a:pt x="443" y="80"/>
                  </a:lnTo>
                  <a:lnTo>
                    <a:pt x="443" y="80"/>
                  </a:lnTo>
                  <a:lnTo>
                    <a:pt x="445" y="80"/>
                  </a:lnTo>
                  <a:close/>
                  <a:moveTo>
                    <a:pt x="3064" y="74"/>
                  </a:moveTo>
                  <a:lnTo>
                    <a:pt x="3066" y="74"/>
                  </a:lnTo>
                  <a:lnTo>
                    <a:pt x="3066" y="74"/>
                  </a:lnTo>
                  <a:lnTo>
                    <a:pt x="3066" y="76"/>
                  </a:lnTo>
                  <a:lnTo>
                    <a:pt x="3067" y="77"/>
                  </a:lnTo>
                  <a:lnTo>
                    <a:pt x="3069" y="79"/>
                  </a:lnTo>
                  <a:lnTo>
                    <a:pt x="3070" y="79"/>
                  </a:lnTo>
                  <a:lnTo>
                    <a:pt x="3070" y="79"/>
                  </a:lnTo>
                  <a:lnTo>
                    <a:pt x="3070" y="80"/>
                  </a:lnTo>
                  <a:lnTo>
                    <a:pt x="3072" y="80"/>
                  </a:lnTo>
                  <a:lnTo>
                    <a:pt x="3070" y="80"/>
                  </a:lnTo>
                  <a:lnTo>
                    <a:pt x="3069" y="80"/>
                  </a:lnTo>
                  <a:lnTo>
                    <a:pt x="3067" y="82"/>
                  </a:lnTo>
                  <a:lnTo>
                    <a:pt x="3067" y="83"/>
                  </a:lnTo>
                  <a:lnTo>
                    <a:pt x="3066" y="85"/>
                  </a:lnTo>
                  <a:lnTo>
                    <a:pt x="3062" y="85"/>
                  </a:lnTo>
                  <a:lnTo>
                    <a:pt x="3061" y="85"/>
                  </a:lnTo>
                  <a:lnTo>
                    <a:pt x="3059" y="85"/>
                  </a:lnTo>
                  <a:lnTo>
                    <a:pt x="3058" y="83"/>
                  </a:lnTo>
                  <a:lnTo>
                    <a:pt x="3056" y="82"/>
                  </a:lnTo>
                  <a:lnTo>
                    <a:pt x="3056" y="80"/>
                  </a:lnTo>
                  <a:lnTo>
                    <a:pt x="3054" y="77"/>
                  </a:lnTo>
                  <a:lnTo>
                    <a:pt x="3056" y="77"/>
                  </a:lnTo>
                  <a:lnTo>
                    <a:pt x="3059" y="76"/>
                  </a:lnTo>
                  <a:lnTo>
                    <a:pt x="3062" y="74"/>
                  </a:lnTo>
                  <a:lnTo>
                    <a:pt x="3064" y="74"/>
                  </a:lnTo>
                  <a:close/>
                  <a:moveTo>
                    <a:pt x="2725" y="72"/>
                  </a:moveTo>
                  <a:lnTo>
                    <a:pt x="2727" y="72"/>
                  </a:lnTo>
                  <a:lnTo>
                    <a:pt x="2728" y="72"/>
                  </a:lnTo>
                  <a:lnTo>
                    <a:pt x="2728" y="74"/>
                  </a:lnTo>
                  <a:lnTo>
                    <a:pt x="2727" y="74"/>
                  </a:lnTo>
                  <a:lnTo>
                    <a:pt x="2725" y="74"/>
                  </a:lnTo>
                  <a:lnTo>
                    <a:pt x="2723" y="74"/>
                  </a:lnTo>
                  <a:lnTo>
                    <a:pt x="2723" y="74"/>
                  </a:lnTo>
                  <a:lnTo>
                    <a:pt x="2720" y="77"/>
                  </a:lnTo>
                  <a:lnTo>
                    <a:pt x="2720" y="77"/>
                  </a:lnTo>
                  <a:lnTo>
                    <a:pt x="2720" y="79"/>
                  </a:lnTo>
                  <a:lnTo>
                    <a:pt x="2720" y="79"/>
                  </a:lnTo>
                  <a:lnTo>
                    <a:pt x="2723" y="79"/>
                  </a:lnTo>
                  <a:lnTo>
                    <a:pt x="2723" y="80"/>
                  </a:lnTo>
                  <a:lnTo>
                    <a:pt x="2723" y="80"/>
                  </a:lnTo>
                  <a:lnTo>
                    <a:pt x="2722" y="80"/>
                  </a:lnTo>
                  <a:lnTo>
                    <a:pt x="2722" y="82"/>
                  </a:lnTo>
                  <a:lnTo>
                    <a:pt x="2720" y="82"/>
                  </a:lnTo>
                  <a:lnTo>
                    <a:pt x="2719" y="82"/>
                  </a:lnTo>
                  <a:lnTo>
                    <a:pt x="2715" y="82"/>
                  </a:lnTo>
                  <a:lnTo>
                    <a:pt x="2715" y="80"/>
                  </a:lnTo>
                  <a:lnTo>
                    <a:pt x="2715" y="79"/>
                  </a:lnTo>
                  <a:lnTo>
                    <a:pt x="2715" y="77"/>
                  </a:lnTo>
                  <a:lnTo>
                    <a:pt x="2715" y="76"/>
                  </a:lnTo>
                  <a:lnTo>
                    <a:pt x="2717" y="76"/>
                  </a:lnTo>
                  <a:lnTo>
                    <a:pt x="2719" y="76"/>
                  </a:lnTo>
                  <a:lnTo>
                    <a:pt x="2720" y="76"/>
                  </a:lnTo>
                  <a:lnTo>
                    <a:pt x="2722" y="74"/>
                  </a:lnTo>
                  <a:lnTo>
                    <a:pt x="2723" y="72"/>
                  </a:lnTo>
                  <a:lnTo>
                    <a:pt x="2725" y="72"/>
                  </a:lnTo>
                  <a:close/>
                  <a:moveTo>
                    <a:pt x="582" y="65"/>
                  </a:moveTo>
                  <a:lnTo>
                    <a:pt x="582" y="65"/>
                  </a:lnTo>
                  <a:lnTo>
                    <a:pt x="584" y="65"/>
                  </a:lnTo>
                  <a:lnTo>
                    <a:pt x="585" y="65"/>
                  </a:lnTo>
                  <a:lnTo>
                    <a:pt x="587" y="66"/>
                  </a:lnTo>
                  <a:lnTo>
                    <a:pt x="582" y="65"/>
                  </a:lnTo>
                  <a:lnTo>
                    <a:pt x="582" y="65"/>
                  </a:lnTo>
                  <a:close/>
                  <a:moveTo>
                    <a:pt x="398" y="63"/>
                  </a:moveTo>
                  <a:lnTo>
                    <a:pt x="399" y="63"/>
                  </a:lnTo>
                  <a:lnTo>
                    <a:pt x="399" y="63"/>
                  </a:lnTo>
                  <a:lnTo>
                    <a:pt x="401" y="65"/>
                  </a:lnTo>
                  <a:lnTo>
                    <a:pt x="401" y="65"/>
                  </a:lnTo>
                  <a:lnTo>
                    <a:pt x="401" y="66"/>
                  </a:lnTo>
                  <a:lnTo>
                    <a:pt x="399" y="65"/>
                  </a:lnTo>
                  <a:lnTo>
                    <a:pt x="398" y="65"/>
                  </a:lnTo>
                  <a:lnTo>
                    <a:pt x="398" y="65"/>
                  </a:lnTo>
                  <a:lnTo>
                    <a:pt x="398" y="63"/>
                  </a:lnTo>
                  <a:close/>
                  <a:moveTo>
                    <a:pt x="323" y="63"/>
                  </a:moveTo>
                  <a:lnTo>
                    <a:pt x="323" y="65"/>
                  </a:lnTo>
                  <a:lnTo>
                    <a:pt x="323" y="65"/>
                  </a:lnTo>
                  <a:lnTo>
                    <a:pt x="322" y="66"/>
                  </a:lnTo>
                  <a:lnTo>
                    <a:pt x="322" y="66"/>
                  </a:lnTo>
                  <a:lnTo>
                    <a:pt x="323" y="66"/>
                  </a:lnTo>
                  <a:lnTo>
                    <a:pt x="323" y="66"/>
                  </a:lnTo>
                  <a:lnTo>
                    <a:pt x="325" y="65"/>
                  </a:lnTo>
                  <a:lnTo>
                    <a:pt x="325" y="63"/>
                  </a:lnTo>
                  <a:lnTo>
                    <a:pt x="323" y="63"/>
                  </a:lnTo>
                  <a:close/>
                  <a:moveTo>
                    <a:pt x="412" y="63"/>
                  </a:moveTo>
                  <a:lnTo>
                    <a:pt x="413" y="63"/>
                  </a:lnTo>
                  <a:lnTo>
                    <a:pt x="413" y="63"/>
                  </a:lnTo>
                  <a:lnTo>
                    <a:pt x="415" y="65"/>
                  </a:lnTo>
                  <a:lnTo>
                    <a:pt x="415" y="65"/>
                  </a:lnTo>
                  <a:lnTo>
                    <a:pt x="413" y="66"/>
                  </a:lnTo>
                  <a:lnTo>
                    <a:pt x="410" y="66"/>
                  </a:lnTo>
                  <a:lnTo>
                    <a:pt x="407" y="68"/>
                  </a:lnTo>
                  <a:lnTo>
                    <a:pt x="404" y="68"/>
                  </a:lnTo>
                  <a:lnTo>
                    <a:pt x="402" y="68"/>
                  </a:lnTo>
                  <a:lnTo>
                    <a:pt x="402" y="68"/>
                  </a:lnTo>
                  <a:lnTo>
                    <a:pt x="401" y="68"/>
                  </a:lnTo>
                  <a:lnTo>
                    <a:pt x="401" y="68"/>
                  </a:lnTo>
                  <a:lnTo>
                    <a:pt x="402" y="66"/>
                  </a:lnTo>
                  <a:lnTo>
                    <a:pt x="402" y="66"/>
                  </a:lnTo>
                  <a:lnTo>
                    <a:pt x="404" y="66"/>
                  </a:lnTo>
                  <a:lnTo>
                    <a:pt x="405" y="66"/>
                  </a:lnTo>
                  <a:lnTo>
                    <a:pt x="407" y="66"/>
                  </a:lnTo>
                  <a:lnTo>
                    <a:pt x="407" y="66"/>
                  </a:lnTo>
                  <a:lnTo>
                    <a:pt x="409" y="66"/>
                  </a:lnTo>
                  <a:lnTo>
                    <a:pt x="409" y="65"/>
                  </a:lnTo>
                  <a:lnTo>
                    <a:pt x="410" y="65"/>
                  </a:lnTo>
                  <a:lnTo>
                    <a:pt x="412" y="63"/>
                  </a:lnTo>
                  <a:lnTo>
                    <a:pt x="412" y="63"/>
                  </a:lnTo>
                  <a:close/>
                  <a:moveTo>
                    <a:pt x="372" y="61"/>
                  </a:moveTo>
                  <a:lnTo>
                    <a:pt x="372" y="61"/>
                  </a:lnTo>
                  <a:lnTo>
                    <a:pt x="374" y="61"/>
                  </a:lnTo>
                  <a:lnTo>
                    <a:pt x="374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3"/>
                  </a:lnTo>
                  <a:lnTo>
                    <a:pt x="377" y="63"/>
                  </a:lnTo>
                  <a:lnTo>
                    <a:pt x="377" y="63"/>
                  </a:lnTo>
                  <a:lnTo>
                    <a:pt x="375" y="65"/>
                  </a:lnTo>
                  <a:lnTo>
                    <a:pt x="375" y="66"/>
                  </a:lnTo>
                  <a:lnTo>
                    <a:pt x="375" y="66"/>
                  </a:lnTo>
                  <a:lnTo>
                    <a:pt x="374" y="66"/>
                  </a:lnTo>
                  <a:lnTo>
                    <a:pt x="374" y="66"/>
                  </a:lnTo>
                  <a:lnTo>
                    <a:pt x="372" y="65"/>
                  </a:lnTo>
                  <a:lnTo>
                    <a:pt x="371" y="65"/>
                  </a:lnTo>
                  <a:lnTo>
                    <a:pt x="371" y="63"/>
                  </a:lnTo>
                  <a:lnTo>
                    <a:pt x="371" y="63"/>
                  </a:lnTo>
                  <a:lnTo>
                    <a:pt x="371" y="61"/>
                  </a:lnTo>
                  <a:lnTo>
                    <a:pt x="371" y="61"/>
                  </a:lnTo>
                  <a:lnTo>
                    <a:pt x="372" y="61"/>
                  </a:lnTo>
                  <a:close/>
                  <a:moveTo>
                    <a:pt x="667" y="60"/>
                  </a:moveTo>
                  <a:lnTo>
                    <a:pt x="667" y="60"/>
                  </a:lnTo>
                  <a:lnTo>
                    <a:pt x="666" y="61"/>
                  </a:lnTo>
                  <a:lnTo>
                    <a:pt x="666" y="61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1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5"/>
                  </a:lnTo>
                  <a:lnTo>
                    <a:pt x="669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3"/>
                  </a:lnTo>
                  <a:lnTo>
                    <a:pt x="667" y="65"/>
                  </a:lnTo>
                  <a:lnTo>
                    <a:pt x="667" y="65"/>
                  </a:lnTo>
                  <a:lnTo>
                    <a:pt x="666" y="66"/>
                  </a:lnTo>
                  <a:lnTo>
                    <a:pt x="664" y="68"/>
                  </a:lnTo>
                  <a:lnTo>
                    <a:pt x="662" y="68"/>
                  </a:lnTo>
                  <a:lnTo>
                    <a:pt x="661" y="69"/>
                  </a:lnTo>
                  <a:lnTo>
                    <a:pt x="659" y="71"/>
                  </a:lnTo>
                  <a:lnTo>
                    <a:pt x="659" y="71"/>
                  </a:lnTo>
                  <a:lnTo>
                    <a:pt x="661" y="69"/>
                  </a:lnTo>
                  <a:lnTo>
                    <a:pt x="662" y="68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3"/>
                  </a:lnTo>
                  <a:lnTo>
                    <a:pt x="664" y="63"/>
                  </a:lnTo>
                  <a:lnTo>
                    <a:pt x="662" y="65"/>
                  </a:lnTo>
                  <a:lnTo>
                    <a:pt x="661" y="66"/>
                  </a:lnTo>
                  <a:lnTo>
                    <a:pt x="658" y="69"/>
                  </a:lnTo>
                  <a:lnTo>
                    <a:pt x="658" y="71"/>
                  </a:lnTo>
                  <a:lnTo>
                    <a:pt x="658" y="71"/>
                  </a:lnTo>
                  <a:lnTo>
                    <a:pt x="655" y="74"/>
                  </a:lnTo>
                  <a:lnTo>
                    <a:pt x="655" y="74"/>
                  </a:lnTo>
                  <a:lnTo>
                    <a:pt x="655" y="76"/>
                  </a:lnTo>
                  <a:lnTo>
                    <a:pt x="655" y="77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80"/>
                  </a:lnTo>
                  <a:lnTo>
                    <a:pt x="655" y="82"/>
                  </a:lnTo>
                  <a:lnTo>
                    <a:pt x="655" y="82"/>
                  </a:lnTo>
                  <a:lnTo>
                    <a:pt x="653" y="82"/>
                  </a:lnTo>
                  <a:lnTo>
                    <a:pt x="651" y="83"/>
                  </a:lnTo>
                  <a:lnTo>
                    <a:pt x="651" y="83"/>
                  </a:lnTo>
                  <a:lnTo>
                    <a:pt x="651" y="85"/>
                  </a:lnTo>
                  <a:lnTo>
                    <a:pt x="650" y="85"/>
                  </a:lnTo>
                  <a:lnTo>
                    <a:pt x="648" y="85"/>
                  </a:lnTo>
                  <a:lnTo>
                    <a:pt x="650" y="85"/>
                  </a:lnTo>
                  <a:lnTo>
                    <a:pt x="650" y="83"/>
                  </a:lnTo>
                  <a:lnTo>
                    <a:pt x="651" y="82"/>
                  </a:lnTo>
                  <a:lnTo>
                    <a:pt x="655" y="82"/>
                  </a:lnTo>
                  <a:lnTo>
                    <a:pt x="655" y="80"/>
                  </a:lnTo>
                  <a:lnTo>
                    <a:pt x="655" y="80"/>
                  </a:lnTo>
                  <a:lnTo>
                    <a:pt x="653" y="80"/>
                  </a:lnTo>
                  <a:lnTo>
                    <a:pt x="653" y="79"/>
                  </a:lnTo>
                  <a:lnTo>
                    <a:pt x="653" y="79"/>
                  </a:lnTo>
                  <a:lnTo>
                    <a:pt x="655" y="79"/>
                  </a:lnTo>
                  <a:lnTo>
                    <a:pt x="655" y="74"/>
                  </a:lnTo>
                  <a:lnTo>
                    <a:pt x="653" y="74"/>
                  </a:lnTo>
                  <a:lnTo>
                    <a:pt x="653" y="76"/>
                  </a:lnTo>
                  <a:lnTo>
                    <a:pt x="653" y="76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1" y="77"/>
                  </a:lnTo>
                  <a:lnTo>
                    <a:pt x="650" y="79"/>
                  </a:lnTo>
                  <a:lnTo>
                    <a:pt x="650" y="79"/>
                  </a:lnTo>
                  <a:lnTo>
                    <a:pt x="650" y="77"/>
                  </a:lnTo>
                  <a:lnTo>
                    <a:pt x="653" y="72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3" y="69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8" y="65"/>
                  </a:lnTo>
                  <a:lnTo>
                    <a:pt x="661" y="61"/>
                  </a:lnTo>
                  <a:lnTo>
                    <a:pt x="664" y="61"/>
                  </a:lnTo>
                  <a:lnTo>
                    <a:pt x="666" y="60"/>
                  </a:lnTo>
                  <a:lnTo>
                    <a:pt x="667" y="60"/>
                  </a:lnTo>
                  <a:close/>
                  <a:moveTo>
                    <a:pt x="612" y="58"/>
                  </a:moveTo>
                  <a:lnTo>
                    <a:pt x="612" y="60"/>
                  </a:lnTo>
                  <a:lnTo>
                    <a:pt x="614" y="60"/>
                  </a:lnTo>
                  <a:lnTo>
                    <a:pt x="615" y="60"/>
                  </a:lnTo>
                  <a:lnTo>
                    <a:pt x="615" y="60"/>
                  </a:lnTo>
                  <a:lnTo>
                    <a:pt x="612" y="61"/>
                  </a:lnTo>
                  <a:lnTo>
                    <a:pt x="609" y="60"/>
                  </a:lnTo>
                  <a:lnTo>
                    <a:pt x="609" y="60"/>
                  </a:lnTo>
                  <a:lnTo>
                    <a:pt x="610" y="60"/>
                  </a:lnTo>
                  <a:lnTo>
                    <a:pt x="610" y="60"/>
                  </a:lnTo>
                  <a:lnTo>
                    <a:pt x="610" y="58"/>
                  </a:lnTo>
                  <a:lnTo>
                    <a:pt x="612" y="58"/>
                  </a:lnTo>
                  <a:close/>
                  <a:moveTo>
                    <a:pt x="3176" y="55"/>
                  </a:moveTo>
                  <a:lnTo>
                    <a:pt x="3177" y="58"/>
                  </a:lnTo>
                  <a:lnTo>
                    <a:pt x="3179" y="60"/>
                  </a:lnTo>
                  <a:lnTo>
                    <a:pt x="3179" y="61"/>
                  </a:lnTo>
                  <a:lnTo>
                    <a:pt x="3177" y="63"/>
                  </a:lnTo>
                  <a:lnTo>
                    <a:pt x="3177" y="65"/>
                  </a:lnTo>
                  <a:lnTo>
                    <a:pt x="3177" y="66"/>
                  </a:lnTo>
                  <a:lnTo>
                    <a:pt x="3177" y="68"/>
                  </a:lnTo>
                  <a:lnTo>
                    <a:pt x="3174" y="71"/>
                  </a:lnTo>
                  <a:lnTo>
                    <a:pt x="3174" y="72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6"/>
                  </a:lnTo>
                  <a:lnTo>
                    <a:pt x="3173" y="76"/>
                  </a:lnTo>
                  <a:lnTo>
                    <a:pt x="3170" y="76"/>
                  </a:lnTo>
                  <a:lnTo>
                    <a:pt x="3170" y="76"/>
                  </a:lnTo>
                  <a:lnTo>
                    <a:pt x="3170" y="74"/>
                  </a:lnTo>
                  <a:lnTo>
                    <a:pt x="3171" y="74"/>
                  </a:lnTo>
                  <a:lnTo>
                    <a:pt x="3171" y="71"/>
                  </a:lnTo>
                  <a:lnTo>
                    <a:pt x="3171" y="65"/>
                  </a:lnTo>
                  <a:lnTo>
                    <a:pt x="3171" y="61"/>
                  </a:lnTo>
                  <a:lnTo>
                    <a:pt x="3173" y="60"/>
                  </a:lnTo>
                  <a:lnTo>
                    <a:pt x="3173" y="60"/>
                  </a:lnTo>
                  <a:lnTo>
                    <a:pt x="3173" y="58"/>
                  </a:lnTo>
                  <a:lnTo>
                    <a:pt x="3173" y="58"/>
                  </a:lnTo>
                  <a:lnTo>
                    <a:pt x="3174" y="57"/>
                  </a:lnTo>
                  <a:lnTo>
                    <a:pt x="3174" y="55"/>
                  </a:lnTo>
                  <a:lnTo>
                    <a:pt x="3176" y="55"/>
                  </a:lnTo>
                  <a:close/>
                  <a:moveTo>
                    <a:pt x="729" y="55"/>
                  </a:moveTo>
                  <a:lnTo>
                    <a:pt x="727" y="55"/>
                  </a:lnTo>
                  <a:lnTo>
                    <a:pt x="727" y="55"/>
                  </a:lnTo>
                  <a:lnTo>
                    <a:pt x="726" y="57"/>
                  </a:lnTo>
                  <a:lnTo>
                    <a:pt x="724" y="58"/>
                  </a:lnTo>
                  <a:lnTo>
                    <a:pt x="722" y="58"/>
                  </a:lnTo>
                  <a:lnTo>
                    <a:pt x="722" y="60"/>
                  </a:lnTo>
                  <a:lnTo>
                    <a:pt x="724" y="60"/>
                  </a:lnTo>
                  <a:lnTo>
                    <a:pt x="724" y="61"/>
                  </a:lnTo>
                  <a:lnTo>
                    <a:pt x="724" y="61"/>
                  </a:lnTo>
                  <a:lnTo>
                    <a:pt x="726" y="61"/>
                  </a:lnTo>
                  <a:lnTo>
                    <a:pt x="726" y="63"/>
                  </a:lnTo>
                  <a:lnTo>
                    <a:pt x="727" y="63"/>
                  </a:lnTo>
                  <a:lnTo>
                    <a:pt x="729" y="63"/>
                  </a:lnTo>
                  <a:lnTo>
                    <a:pt x="730" y="63"/>
                  </a:lnTo>
                  <a:lnTo>
                    <a:pt x="730" y="63"/>
                  </a:lnTo>
                  <a:lnTo>
                    <a:pt x="732" y="63"/>
                  </a:lnTo>
                  <a:lnTo>
                    <a:pt x="732" y="63"/>
                  </a:lnTo>
                  <a:lnTo>
                    <a:pt x="733" y="61"/>
                  </a:lnTo>
                  <a:lnTo>
                    <a:pt x="733" y="61"/>
                  </a:lnTo>
                  <a:lnTo>
                    <a:pt x="732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2" y="60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3" y="58"/>
                  </a:lnTo>
                  <a:lnTo>
                    <a:pt x="733" y="57"/>
                  </a:lnTo>
                  <a:lnTo>
                    <a:pt x="733" y="57"/>
                  </a:lnTo>
                  <a:lnTo>
                    <a:pt x="732" y="55"/>
                  </a:lnTo>
                  <a:lnTo>
                    <a:pt x="730" y="55"/>
                  </a:lnTo>
                  <a:lnTo>
                    <a:pt x="729" y="55"/>
                  </a:lnTo>
                  <a:close/>
                  <a:moveTo>
                    <a:pt x="286" y="52"/>
                  </a:moveTo>
                  <a:lnTo>
                    <a:pt x="286" y="52"/>
                  </a:lnTo>
                  <a:lnTo>
                    <a:pt x="287" y="54"/>
                  </a:lnTo>
                  <a:lnTo>
                    <a:pt x="287" y="55"/>
                  </a:lnTo>
                  <a:lnTo>
                    <a:pt x="287" y="55"/>
                  </a:lnTo>
                  <a:lnTo>
                    <a:pt x="289" y="54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90" y="54"/>
                  </a:lnTo>
                  <a:lnTo>
                    <a:pt x="290" y="57"/>
                  </a:lnTo>
                  <a:lnTo>
                    <a:pt x="292" y="58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3" y="54"/>
                  </a:lnTo>
                  <a:lnTo>
                    <a:pt x="293" y="55"/>
                  </a:lnTo>
                  <a:lnTo>
                    <a:pt x="293" y="55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5" y="60"/>
                  </a:lnTo>
                  <a:lnTo>
                    <a:pt x="297" y="61"/>
                  </a:lnTo>
                  <a:lnTo>
                    <a:pt x="297" y="61"/>
                  </a:lnTo>
                  <a:lnTo>
                    <a:pt x="297" y="63"/>
                  </a:lnTo>
                  <a:lnTo>
                    <a:pt x="297" y="63"/>
                  </a:lnTo>
                  <a:lnTo>
                    <a:pt x="295" y="65"/>
                  </a:lnTo>
                  <a:lnTo>
                    <a:pt x="295" y="65"/>
                  </a:lnTo>
                  <a:lnTo>
                    <a:pt x="295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8"/>
                  </a:lnTo>
                  <a:lnTo>
                    <a:pt x="298" y="69"/>
                  </a:lnTo>
                  <a:lnTo>
                    <a:pt x="300" y="71"/>
                  </a:lnTo>
                  <a:lnTo>
                    <a:pt x="301" y="72"/>
                  </a:lnTo>
                  <a:lnTo>
                    <a:pt x="303" y="72"/>
                  </a:lnTo>
                  <a:lnTo>
                    <a:pt x="304" y="76"/>
                  </a:lnTo>
                  <a:lnTo>
                    <a:pt x="306" y="77"/>
                  </a:lnTo>
                  <a:lnTo>
                    <a:pt x="306" y="77"/>
                  </a:lnTo>
                  <a:lnTo>
                    <a:pt x="306" y="79"/>
                  </a:lnTo>
                  <a:lnTo>
                    <a:pt x="304" y="80"/>
                  </a:lnTo>
                  <a:lnTo>
                    <a:pt x="304" y="80"/>
                  </a:lnTo>
                  <a:lnTo>
                    <a:pt x="303" y="82"/>
                  </a:lnTo>
                  <a:lnTo>
                    <a:pt x="301" y="82"/>
                  </a:lnTo>
                  <a:lnTo>
                    <a:pt x="300" y="82"/>
                  </a:lnTo>
                  <a:lnTo>
                    <a:pt x="300" y="82"/>
                  </a:lnTo>
                  <a:lnTo>
                    <a:pt x="298" y="82"/>
                  </a:lnTo>
                  <a:lnTo>
                    <a:pt x="298" y="82"/>
                  </a:lnTo>
                  <a:lnTo>
                    <a:pt x="297" y="80"/>
                  </a:lnTo>
                  <a:lnTo>
                    <a:pt x="297" y="77"/>
                  </a:lnTo>
                  <a:lnTo>
                    <a:pt x="297" y="77"/>
                  </a:lnTo>
                  <a:lnTo>
                    <a:pt x="297" y="76"/>
                  </a:lnTo>
                  <a:lnTo>
                    <a:pt x="295" y="72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6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2" y="65"/>
                  </a:lnTo>
                  <a:lnTo>
                    <a:pt x="292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0" y="63"/>
                  </a:lnTo>
                  <a:lnTo>
                    <a:pt x="290" y="61"/>
                  </a:lnTo>
                  <a:lnTo>
                    <a:pt x="289" y="60"/>
                  </a:lnTo>
                  <a:lnTo>
                    <a:pt x="289" y="57"/>
                  </a:lnTo>
                  <a:lnTo>
                    <a:pt x="289" y="57"/>
                  </a:lnTo>
                  <a:lnTo>
                    <a:pt x="287" y="57"/>
                  </a:lnTo>
                  <a:lnTo>
                    <a:pt x="286" y="55"/>
                  </a:lnTo>
                  <a:lnTo>
                    <a:pt x="286" y="55"/>
                  </a:lnTo>
                  <a:lnTo>
                    <a:pt x="284" y="55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4" y="52"/>
                  </a:lnTo>
                  <a:lnTo>
                    <a:pt x="284" y="52"/>
                  </a:lnTo>
                  <a:lnTo>
                    <a:pt x="286" y="52"/>
                  </a:lnTo>
                  <a:close/>
                  <a:moveTo>
                    <a:pt x="732" y="50"/>
                  </a:moveTo>
                  <a:lnTo>
                    <a:pt x="732" y="50"/>
                  </a:lnTo>
                  <a:lnTo>
                    <a:pt x="732" y="50"/>
                  </a:lnTo>
                  <a:lnTo>
                    <a:pt x="732" y="50"/>
                  </a:lnTo>
                  <a:lnTo>
                    <a:pt x="732" y="54"/>
                  </a:lnTo>
                  <a:lnTo>
                    <a:pt x="732" y="54"/>
                  </a:lnTo>
                  <a:lnTo>
                    <a:pt x="733" y="55"/>
                  </a:lnTo>
                  <a:lnTo>
                    <a:pt x="735" y="54"/>
                  </a:lnTo>
                  <a:lnTo>
                    <a:pt x="737" y="54"/>
                  </a:lnTo>
                  <a:lnTo>
                    <a:pt x="737" y="54"/>
                  </a:lnTo>
                  <a:lnTo>
                    <a:pt x="735" y="55"/>
                  </a:lnTo>
                  <a:lnTo>
                    <a:pt x="735" y="55"/>
                  </a:lnTo>
                  <a:lnTo>
                    <a:pt x="735" y="57"/>
                  </a:lnTo>
                  <a:lnTo>
                    <a:pt x="735" y="57"/>
                  </a:lnTo>
                  <a:lnTo>
                    <a:pt x="735" y="58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7" y="61"/>
                  </a:lnTo>
                  <a:lnTo>
                    <a:pt x="735" y="61"/>
                  </a:lnTo>
                  <a:lnTo>
                    <a:pt x="735" y="63"/>
                  </a:lnTo>
                  <a:lnTo>
                    <a:pt x="733" y="65"/>
                  </a:lnTo>
                  <a:lnTo>
                    <a:pt x="732" y="65"/>
                  </a:lnTo>
                  <a:lnTo>
                    <a:pt x="732" y="65"/>
                  </a:lnTo>
                  <a:lnTo>
                    <a:pt x="730" y="66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69"/>
                  </a:lnTo>
                  <a:lnTo>
                    <a:pt x="729" y="68"/>
                  </a:lnTo>
                  <a:lnTo>
                    <a:pt x="727" y="66"/>
                  </a:lnTo>
                  <a:lnTo>
                    <a:pt x="726" y="65"/>
                  </a:lnTo>
                  <a:lnTo>
                    <a:pt x="724" y="63"/>
                  </a:lnTo>
                  <a:lnTo>
                    <a:pt x="722" y="61"/>
                  </a:lnTo>
                  <a:lnTo>
                    <a:pt x="722" y="60"/>
                  </a:lnTo>
                  <a:lnTo>
                    <a:pt x="722" y="60"/>
                  </a:lnTo>
                  <a:lnTo>
                    <a:pt x="722" y="57"/>
                  </a:lnTo>
                  <a:lnTo>
                    <a:pt x="722" y="55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0"/>
                  </a:lnTo>
                  <a:lnTo>
                    <a:pt x="724" y="50"/>
                  </a:lnTo>
                  <a:lnTo>
                    <a:pt x="724" y="54"/>
                  </a:lnTo>
                  <a:lnTo>
                    <a:pt x="724" y="55"/>
                  </a:lnTo>
                  <a:lnTo>
                    <a:pt x="724" y="55"/>
                  </a:lnTo>
                  <a:lnTo>
                    <a:pt x="726" y="55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9" y="54"/>
                  </a:lnTo>
                  <a:lnTo>
                    <a:pt x="730" y="54"/>
                  </a:lnTo>
                  <a:lnTo>
                    <a:pt x="730" y="52"/>
                  </a:lnTo>
                  <a:lnTo>
                    <a:pt x="730" y="52"/>
                  </a:lnTo>
                  <a:lnTo>
                    <a:pt x="732" y="52"/>
                  </a:lnTo>
                  <a:lnTo>
                    <a:pt x="732" y="50"/>
                  </a:lnTo>
                  <a:close/>
                  <a:moveTo>
                    <a:pt x="393" y="47"/>
                  </a:moveTo>
                  <a:lnTo>
                    <a:pt x="393" y="49"/>
                  </a:lnTo>
                  <a:lnTo>
                    <a:pt x="393" y="49"/>
                  </a:lnTo>
                  <a:lnTo>
                    <a:pt x="393" y="50"/>
                  </a:lnTo>
                  <a:lnTo>
                    <a:pt x="393" y="49"/>
                  </a:lnTo>
                  <a:lnTo>
                    <a:pt x="391" y="49"/>
                  </a:lnTo>
                  <a:lnTo>
                    <a:pt x="393" y="49"/>
                  </a:lnTo>
                  <a:lnTo>
                    <a:pt x="393" y="47"/>
                  </a:lnTo>
                  <a:close/>
                  <a:moveTo>
                    <a:pt x="304" y="38"/>
                  </a:moveTo>
                  <a:lnTo>
                    <a:pt x="304" y="39"/>
                  </a:lnTo>
                  <a:lnTo>
                    <a:pt x="304" y="39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38"/>
                  </a:lnTo>
                  <a:lnTo>
                    <a:pt x="304" y="38"/>
                  </a:lnTo>
                  <a:close/>
                  <a:moveTo>
                    <a:pt x="1804" y="36"/>
                  </a:moveTo>
                  <a:lnTo>
                    <a:pt x="1802" y="36"/>
                  </a:lnTo>
                  <a:lnTo>
                    <a:pt x="1799" y="38"/>
                  </a:lnTo>
                  <a:lnTo>
                    <a:pt x="1796" y="41"/>
                  </a:lnTo>
                  <a:lnTo>
                    <a:pt x="1796" y="41"/>
                  </a:lnTo>
                  <a:lnTo>
                    <a:pt x="1798" y="41"/>
                  </a:lnTo>
                  <a:lnTo>
                    <a:pt x="1801" y="43"/>
                  </a:lnTo>
                  <a:lnTo>
                    <a:pt x="1801" y="43"/>
                  </a:lnTo>
                  <a:lnTo>
                    <a:pt x="1802" y="41"/>
                  </a:lnTo>
                  <a:lnTo>
                    <a:pt x="1802" y="41"/>
                  </a:lnTo>
                  <a:lnTo>
                    <a:pt x="1804" y="39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6"/>
                  </a:lnTo>
                  <a:lnTo>
                    <a:pt x="1804" y="36"/>
                  </a:lnTo>
                  <a:lnTo>
                    <a:pt x="1804" y="36"/>
                  </a:lnTo>
                  <a:close/>
                  <a:moveTo>
                    <a:pt x="837" y="36"/>
                  </a:moveTo>
                  <a:lnTo>
                    <a:pt x="841" y="36"/>
                  </a:lnTo>
                  <a:lnTo>
                    <a:pt x="844" y="39"/>
                  </a:lnTo>
                  <a:lnTo>
                    <a:pt x="844" y="39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4" y="41"/>
                  </a:lnTo>
                  <a:lnTo>
                    <a:pt x="844" y="39"/>
                  </a:lnTo>
                  <a:lnTo>
                    <a:pt x="841" y="38"/>
                  </a:lnTo>
                  <a:lnTo>
                    <a:pt x="841" y="38"/>
                  </a:lnTo>
                  <a:lnTo>
                    <a:pt x="837" y="36"/>
                  </a:lnTo>
                  <a:lnTo>
                    <a:pt x="836" y="36"/>
                  </a:lnTo>
                  <a:lnTo>
                    <a:pt x="837" y="36"/>
                  </a:lnTo>
                  <a:close/>
                  <a:moveTo>
                    <a:pt x="0" y="33"/>
                  </a:moveTo>
                  <a:lnTo>
                    <a:pt x="0" y="33"/>
                  </a:lnTo>
                  <a:lnTo>
                    <a:pt x="2" y="36"/>
                  </a:lnTo>
                  <a:lnTo>
                    <a:pt x="6" y="39"/>
                  </a:lnTo>
                  <a:lnTo>
                    <a:pt x="8" y="41"/>
                  </a:lnTo>
                  <a:lnTo>
                    <a:pt x="10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6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3"/>
                  </a:lnTo>
                  <a:lnTo>
                    <a:pt x="6" y="41"/>
                  </a:lnTo>
                  <a:lnTo>
                    <a:pt x="5" y="39"/>
                  </a:lnTo>
                  <a:lnTo>
                    <a:pt x="3" y="36"/>
                  </a:lnTo>
                  <a:lnTo>
                    <a:pt x="0" y="33"/>
                  </a:lnTo>
                  <a:close/>
                  <a:moveTo>
                    <a:pt x="2660" y="30"/>
                  </a:moveTo>
                  <a:lnTo>
                    <a:pt x="2662" y="30"/>
                  </a:lnTo>
                  <a:lnTo>
                    <a:pt x="2660" y="33"/>
                  </a:lnTo>
                  <a:lnTo>
                    <a:pt x="2660" y="35"/>
                  </a:lnTo>
                  <a:lnTo>
                    <a:pt x="2659" y="36"/>
                  </a:lnTo>
                  <a:lnTo>
                    <a:pt x="2659" y="36"/>
                  </a:lnTo>
                  <a:lnTo>
                    <a:pt x="2657" y="36"/>
                  </a:lnTo>
                  <a:lnTo>
                    <a:pt x="2656" y="36"/>
                  </a:lnTo>
                  <a:lnTo>
                    <a:pt x="2654" y="38"/>
                  </a:lnTo>
                  <a:lnTo>
                    <a:pt x="2654" y="38"/>
                  </a:lnTo>
                  <a:lnTo>
                    <a:pt x="2656" y="36"/>
                  </a:lnTo>
                  <a:lnTo>
                    <a:pt x="2657" y="35"/>
                  </a:lnTo>
                  <a:lnTo>
                    <a:pt x="2659" y="33"/>
                  </a:lnTo>
                  <a:lnTo>
                    <a:pt x="2660" y="32"/>
                  </a:lnTo>
                  <a:lnTo>
                    <a:pt x="2660" y="30"/>
                  </a:lnTo>
                  <a:close/>
                  <a:moveTo>
                    <a:pt x="431" y="28"/>
                  </a:moveTo>
                  <a:lnTo>
                    <a:pt x="432" y="28"/>
                  </a:lnTo>
                  <a:lnTo>
                    <a:pt x="434" y="28"/>
                  </a:lnTo>
                  <a:lnTo>
                    <a:pt x="435" y="28"/>
                  </a:lnTo>
                  <a:lnTo>
                    <a:pt x="435" y="28"/>
                  </a:lnTo>
                  <a:lnTo>
                    <a:pt x="435" y="30"/>
                  </a:lnTo>
                  <a:lnTo>
                    <a:pt x="434" y="30"/>
                  </a:lnTo>
                  <a:lnTo>
                    <a:pt x="432" y="32"/>
                  </a:lnTo>
                  <a:lnTo>
                    <a:pt x="431" y="32"/>
                  </a:lnTo>
                  <a:lnTo>
                    <a:pt x="427" y="32"/>
                  </a:lnTo>
                  <a:lnTo>
                    <a:pt x="427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31" y="28"/>
                  </a:lnTo>
                  <a:close/>
                  <a:moveTo>
                    <a:pt x="699" y="27"/>
                  </a:moveTo>
                  <a:lnTo>
                    <a:pt x="699" y="27"/>
                  </a:lnTo>
                  <a:lnTo>
                    <a:pt x="700" y="28"/>
                  </a:lnTo>
                  <a:lnTo>
                    <a:pt x="700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3"/>
                  </a:lnTo>
                  <a:lnTo>
                    <a:pt x="703" y="35"/>
                  </a:lnTo>
                  <a:lnTo>
                    <a:pt x="703" y="35"/>
                  </a:lnTo>
                  <a:lnTo>
                    <a:pt x="703" y="36"/>
                  </a:lnTo>
                  <a:lnTo>
                    <a:pt x="703" y="35"/>
                  </a:lnTo>
                  <a:lnTo>
                    <a:pt x="702" y="35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699" y="33"/>
                  </a:lnTo>
                  <a:lnTo>
                    <a:pt x="699" y="32"/>
                  </a:lnTo>
                  <a:lnTo>
                    <a:pt x="699" y="32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697" y="30"/>
                  </a:lnTo>
                  <a:lnTo>
                    <a:pt x="697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0"/>
                  </a:lnTo>
                  <a:lnTo>
                    <a:pt x="696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7" y="28"/>
                  </a:lnTo>
                  <a:lnTo>
                    <a:pt x="697" y="28"/>
                  </a:lnTo>
                  <a:lnTo>
                    <a:pt x="697" y="27"/>
                  </a:lnTo>
                  <a:lnTo>
                    <a:pt x="699" y="27"/>
                  </a:lnTo>
                  <a:close/>
                  <a:moveTo>
                    <a:pt x="1799" y="27"/>
                  </a:moveTo>
                  <a:lnTo>
                    <a:pt x="1799" y="27"/>
                  </a:lnTo>
                  <a:lnTo>
                    <a:pt x="1799" y="30"/>
                  </a:lnTo>
                  <a:lnTo>
                    <a:pt x="1799" y="30"/>
                  </a:lnTo>
                  <a:lnTo>
                    <a:pt x="1801" y="32"/>
                  </a:lnTo>
                  <a:lnTo>
                    <a:pt x="1802" y="32"/>
                  </a:lnTo>
                  <a:lnTo>
                    <a:pt x="1804" y="32"/>
                  </a:lnTo>
                  <a:lnTo>
                    <a:pt x="1804" y="32"/>
                  </a:lnTo>
                  <a:lnTo>
                    <a:pt x="1802" y="33"/>
                  </a:lnTo>
                  <a:lnTo>
                    <a:pt x="1802" y="33"/>
                  </a:lnTo>
                  <a:lnTo>
                    <a:pt x="1802" y="35"/>
                  </a:lnTo>
                  <a:lnTo>
                    <a:pt x="1802" y="35"/>
                  </a:lnTo>
                  <a:lnTo>
                    <a:pt x="1804" y="35"/>
                  </a:lnTo>
                  <a:lnTo>
                    <a:pt x="1806" y="36"/>
                  </a:lnTo>
                  <a:lnTo>
                    <a:pt x="1807" y="36"/>
                  </a:lnTo>
                  <a:lnTo>
                    <a:pt x="1807" y="38"/>
                  </a:lnTo>
                  <a:lnTo>
                    <a:pt x="1806" y="39"/>
                  </a:lnTo>
                  <a:lnTo>
                    <a:pt x="1801" y="43"/>
                  </a:lnTo>
                  <a:lnTo>
                    <a:pt x="1799" y="43"/>
                  </a:lnTo>
                  <a:lnTo>
                    <a:pt x="1795" y="41"/>
                  </a:lnTo>
                  <a:lnTo>
                    <a:pt x="1795" y="41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8"/>
                  </a:lnTo>
                  <a:lnTo>
                    <a:pt x="1795" y="36"/>
                  </a:lnTo>
                  <a:lnTo>
                    <a:pt x="1795" y="36"/>
                  </a:lnTo>
                  <a:lnTo>
                    <a:pt x="1796" y="36"/>
                  </a:lnTo>
                  <a:lnTo>
                    <a:pt x="1798" y="35"/>
                  </a:lnTo>
                  <a:lnTo>
                    <a:pt x="1798" y="33"/>
                  </a:lnTo>
                  <a:lnTo>
                    <a:pt x="1796" y="33"/>
                  </a:lnTo>
                  <a:lnTo>
                    <a:pt x="1796" y="32"/>
                  </a:lnTo>
                  <a:lnTo>
                    <a:pt x="1795" y="30"/>
                  </a:lnTo>
                  <a:lnTo>
                    <a:pt x="1795" y="30"/>
                  </a:lnTo>
                  <a:lnTo>
                    <a:pt x="1796" y="28"/>
                  </a:lnTo>
                  <a:lnTo>
                    <a:pt x="1798" y="28"/>
                  </a:lnTo>
                  <a:lnTo>
                    <a:pt x="1799" y="27"/>
                  </a:lnTo>
                  <a:close/>
                  <a:moveTo>
                    <a:pt x="2872" y="25"/>
                  </a:moveTo>
                  <a:lnTo>
                    <a:pt x="2873" y="25"/>
                  </a:lnTo>
                  <a:lnTo>
                    <a:pt x="2873" y="25"/>
                  </a:lnTo>
                  <a:lnTo>
                    <a:pt x="2875" y="27"/>
                  </a:lnTo>
                  <a:lnTo>
                    <a:pt x="2875" y="27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2"/>
                  </a:lnTo>
                  <a:lnTo>
                    <a:pt x="2875" y="32"/>
                  </a:lnTo>
                  <a:lnTo>
                    <a:pt x="2873" y="32"/>
                  </a:lnTo>
                  <a:lnTo>
                    <a:pt x="2873" y="32"/>
                  </a:lnTo>
                  <a:lnTo>
                    <a:pt x="2872" y="32"/>
                  </a:lnTo>
                  <a:lnTo>
                    <a:pt x="2870" y="30"/>
                  </a:lnTo>
                  <a:lnTo>
                    <a:pt x="2870" y="30"/>
                  </a:lnTo>
                  <a:lnTo>
                    <a:pt x="2870" y="28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2" y="25"/>
                  </a:lnTo>
                  <a:close/>
                  <a:moveTo>
                    <a:pt x="268" y="25"/>
                  </a:moveTo>
                  <a:lnTo>
                    <a:pt x="271" y="27"/>
                  </a:lnTo>
                  <a:lnTo>
                    <a:pt x="275" y="27"/>
                  </a:lnTo>
                  <a:lnTo>
                    <a:pt x="278" y="28"/>
                  </a:lnTo>
                  <a:lnTo>
                    <a:pt x="279" y="30"/>
                  </a:lnTo>
                  <a:lnTo>
                    <a:pt x="279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2"/>
                  </a:lnTo>
                  <a:lnTo>
                    <a:pt x="281" y="36"/>
                  </a:lnTo>
                  <a:lnTo>
                    <a:pt x="281" y="38"/>
                  </a:lnTo>
                  <a:lnTo>
                    <a:pt x="281" y="38"/>
                  </a:lnTo>
                  <a:lnTo>
                    <a:pt x="281" y="39"/>
                  </a:lnTo>
                  <a:lnTo>
                    <a:pt x="279" y="43"/>
                  </a:lnTo>
                  <a:lnTo>
                    <a:pt x="279" y="44"/>
                  </a:lnTo>
                  <a:lnTo>
                    <a:pt x="279" y="46"/>
                  </a:lnTo>
                  <a:lnTo>
                    <a:pt x="279" y="47"/>
                  </a:lnTo>
                  <a:lnTo>
                    <a:pt x="279" y="47"/>
                  </a:lnTo>
                  <a:lnTo>
                    <a:pt x="279" y="49"/>
                  </a:lnTo>
                  <a:lnTo>
                    <a:pt x="279" y="49"/>
                  </a:lnTo>
                  <a:lnTo>
                    <a:pt x="279" y="50"/>
                  </a:lnTo>
                  <a:lnTo>
                    <a:pt x="279" y="50"/>
                  </a:lnTo>
                  <a:lnTo>
                    <a:pt x="279" y="52"/>
                  </a:lnTo>
                  <a:lnTo>
                    <a:pt x="279" y="52"/>
                  </a:lnTo>
                  <a:lnTo>
                    <a:pt x="281" y="50"/>
                  </a:lnTo>
                  <a:lnTo>
                    <a:pt x="281" y="50"/>
                  </a:lnTo>
                  <a:lnTo>
                    <a:pt x="281" y="54"/>
                  </a:lnTo>
                  <a:lnTo>
                    <a:pt x="282" y="54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79" y="55"/>
                  </a:lnTo>
                  <a:lnTo>
                    <a:pt x="278" y="55"/>
                  </a:lnTo>
                  <a:lnTo>
                    <a:pt x="278" y="54"/>
                  </a:lnTo>
                  <a:lnTo>
                    <a:pt x="276" y="52"/>
                  </a:lnTo>
                  <a:lnTo>
                    <a:pt x="278" y="50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52"/>
                  </a:lnTo>
                  <a:lnTo>
                    <a:pt x="276" y="52"/>
                  </a:lnTo>
                  <a:lnTo>
                    <a:pt x="276" y="54"/>
                  </a:lnTo>
                  <a:lnTo>
                    <a:pt x="276" y="54"/>
                  </a:lnTo>
                  <a:lnTo>
                    <a:pt x="276" y="52"/>
                  </a:lnTo>
                  <a:lnTo>
                    <a:pt x="275" y="50"/>
                  </a:lnTo>
                  <a:lnTo>
                    <a:pt x="275" y="46"/>
                  </a:lnTo>
                  <a:lnTo>
                    <a:pt x="275" y="43"/>
                  </a:lnTo>
                  <a:lnTo>
                    <a:pt x="275" y="41"/>
                  </a:lnTo>
                  <a:lnTo>
                    <a:pt x="275" y="41"/>
                  </a:lnTo>
                  <a:lnTo>
                    <a:pt x="276" y="39"/>
                  </a:lnTo>
                  <a:lnTo>
                    <a:pt x="276" y="36"/>
                  </a:lnTo>
                  <a:lnTo>
                    <a:pt x="276" y="35"/>
                  </a:lnTo>
                  <a:lnTo>
                    <a:pt x="275" y="33"/>
                  </a:lnTo>
                  <a:lnTo>
                    <a:pt x="275" y="32"/>
                  </a:lnTo>
                  <a:lnTo>
                    <a:pt x="273" y="32"/>
                  </a:lnTo>
                  <a:lnTo>
                    <a:pt x="273" y="30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3"/>
                  </a:lnTo>
                  <a:lnTo>
                    <a:pt x="273" y="35"/>
                  </a:lnTo>
                  <a:lnTo>
                    <a:pt x="273" y="36"/>
                  </a:lnTo>
                  <a:lnTo>
                    <a:pt x="273" y="36"/>
                  </a:lnTo>
                  <a:lnTo>
                    <a:pt x="271" y="35"/>
                  </a:lnTo>
                  <a:lnTo>
                    <a:pt x="271" y="35"/>
                  </a:lnTo>
                  <a:lnTo>
                    <a:pt x="271" y="33"/>
                  </a:lnTo>
                  <a:lnTo>
                    <a:pt x="270" y="33"/>
                  </a:lnTo>
                  <a:lnTo>
                    <a:pt x="270" y="30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7" y="28"/>
                  </a:lnTo>
                  <a:lnTo>
                    <a:pt x="267" y="28"/>
                  </a:lnTo>
                  <a:lnTo>
                    <a:pt x="267" y="30"/>
                  </a:lnTo>
                  <a:lnTo>
                    <a:pt x="267" y="33"/>
                  </a:lnTo>
                  <a:lnTo>
                    <a:pt x="265" y="33"/>
                  </a:lnTo>
                  <a:lnTo>
                    <a:pt x="263" y="33"/>
                  </a:lnTo>
                  <a:lnTo>
                    <a:pt x="263" y="33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2" y="32"/>
                  </a:lnTo>
                  <a:lnTo>
                    <a:pt x="262" y="30"/>
                  </a:lnTo>
                  <a:lnTo>
                    <a:pt x="262" y="30"/>
                  </a:lnTo>
                  <a:lnTo>
                    <a:pt x="262" y="28"/>
                  </a:lnTo>
                  <a:lnTo>
                    <a:pt x="262" y="28"/>
                  </a:lnTo>
                  <a:lnTo>
                    <a:pt x="260" y="27"/>
                  </a:lnTo>
                  <a:lnTo>
                    <a:pt x="260" y="27"/>
                  </a:lnTo>
                  <a:lnTo>
                    <a:pt x="260" y="25"/>
                  </a:lnTo>
                  <a:lnTo>
                    <a:pt x="262" y="25"/>
                  </a:lnTo>
                  <a:lnTo>
                    <a:pt x="263" y="27"/>
                  </a:lnTo>
                  <a:lnTo>
                    <a:pt x="265" y="27"/>
                  </a:lnTo>
                  <a:lnTo>
                    <a:pt x="265" y="27"/>
                  </a:lnTo>
                  <a:lnTo>
                    <a:pt x="267" y="25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  <a:moveTo>
                    <a:pt x="2780" y="20"/>
                  </a:moveTo>
                  <a:lnTo>
                    <a:pt x="2782" y="20"/>
                  </a:lnTo>
                  <a:lnTo>
                    <a:pt x="2783" y="20"/>
                  </a:lnTo>
                  <a:lnTo>
                    <a:pt x="2783" y="22"/>
                  </a:lnTo>
                  <a:lnTo>
                    <a:pt x="2783" y="24"/>
                  </a:lnTo>
                  <a:lnTo>
                    <a:pt x="2783" y="25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2" y="25"/>
                  </a:lnTo>
                  <a:lnTo>
                    <a:pt x="2780" y="24"/>
                  </a:lnTo>
                  <a:lnTo>
                    <a:pt x="2779" y="24"/>
                  </a:lnTo>
                  <a:lnTo>
                    <a:pt x="2777" y="24"/>
                  </a:lnTo>
                  <a:lnTo>
                    <a:pt x="2777" y="24"/>
                  </a:lnTo>
                  <a:lnTo>
                    <a:pt x="2775" y="24"/>
                  </a:lnTo>
                  <a:lnTo>
                    <a:pt x="2775" y="22"/>
                  </a:lnTo>
                  <a:lnTo>
                    <a:pt x="2777" y="22"/>
                  </a:lnTo>
                  <a:lnTo>
                    <a:pt x="2777" y="22"/>
                  </a:lnTo>
                  <a:lnTo>
                    <a:pt x="2777" y="20"/>
                  </a:lnTo>
                  <a:lnTo>
                    <a:pt x="2777" y="20"/>
                  </a:lnTo>
                  <a:lnTo>
                    <a:pt x="2779" y="20"/>
                  </a:lnTo>
                  <a:lnTo>
                    <a:pt x="2780" y="20"/>
                  </a:lnTo>
                  <a:close/>
                  <a:moveTo>
                    <a:pt x="3280" y="20"/>
                  </a:moveTo>
                  <a:lnTo>
                    <a:pt x="3277" y="22"/>
                  </a:lnTo>
                  <a:lnTo>
                    <a:pt x="3274" y="24"/>
                  </a:lnTo>
                  <a:lnTo>
                    <a:pt x="3271" y="25"/>
                  </a:lnTo>
                  <a:lnTo>
                    <a:pt x="3269" y="27"/>
                  </a:lnTo>
                  <a:lnTo>
                    <a:pt x="3267" y="27"/>
                  </a:lnTo>
                  <a:lnTo>
                    <a:pt x="3267" y="28"/>
                  </a:lnTo>
                  <a:lnTo>
                    <a:pt x="3274" y="27"/>
                  </a:lnTo>
                  <a:lnTo>
                    <a:pt x="3275" y="27"/>
                  </a:lnTo>
                  <a:lnTo>
                    <a:pt x="3278" y="24"/>
                  </a:lnTo>
                  <a:lnTo>
                    <a:pt x="3280" y="24"/>
                  </a:lnTo>
                  <a:lnTo>
                    <a:pt x="3280" y="20"/>
                  </a:lnTo>
                  <a:lnTo>
                    <a:pt x="3280" y="20"/>
                  </a:lnTo>
                  <a:close/>
                  <a:moveTo>
                    <a:pt x="615" y="19"/>
                  </a:moveTo>
                  <a:lnTo>
                    <a:pt x="615" y="19"/>
                  </a:lnTo>
                  <a:lnTo>
                    <a:pt x="617" y="20"/>
                  </a:lnTo>
                  <a:lnTo>
                    <a:pt x="615" y="20"/>
                  </a:lnTo>
                  <a:lnTo>
                    <a:pt x="614" y="20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5" y="22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5"/>
                  </a:lnTo>
                  <a:lnTo>
                    <a:pt x="614" y="25"/>
                  </a:lnTo>
                  <a:lnTo>
                    <a:pt x="612" y="25"/>
                  </a:lnTo>
                  <a:lnTo>
                    <a:pt x="610" y="27"/>
                  </a:lnTo>
                  <a:lnTo>
                    <a:pt x="610" y="27"/>
                  </a:lnTo>
                  <a:lnTo>
                    <a:pt x="612" y="28"/>
                  </a:lnTo>
                  <a:lnTo>
                    <a:pt x="610" y="28"/>
                  </a:lnTo>
                  <a:lnTo>
                    <a:pt x="610" y="28"/>
                  </a:lnTo>
                  <a:lnTo>
                    <a:pt x="609" y="25"/>
                  </a:lnTo>
                  <a:lnTo>
                    <a:pt x="610" y="25"/>
                  </a:lnTo>
                  <a:lnTo>
                    <a:pt x="610" y="24"/>
                  </a:lnTo>
                  <a:lnTo>
                    <a:pt x="610" y="24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0"/>
                  </a:lnTo>
                  <a:lnTo>
                    <a:pt x="612" y="19"/>
                  </a:lnTo>
                  <a:lnTo>
                    <a:pt x="614" y="19"/>
                  </a:lnTo>
                  <a:lnTo>
                    <a:pt x="614" y="20"/>
                  </a:lnTo>
                  <a:lnTo>
                    <a:pt x="614" y="20"/>
                  </a:lnTo>
                  <a:lnTo>
                    <a:pt x="614" y="19"/>
                  </a:lnTo>
                  <a:lnTo>
                    <a:pt x="615" y="19"/>
                  </a:lnTo>
                  <a:close/>
                  <a:moveTo>
                    <a:pt x="3744" y="17"/>
                  </a:moveTo>
                  <a:lnTo>
                    <a:pt x="3745" y="17"/>
                  </a:lnTo>
                  <a:lnTo>
                    <a:pt x="3744" y="19"/>
                  </a:lnTo>
                  <a:lnTo>
                    <a:pt x="3744" y="20"/>
                  </a:lnTo>
                  <a:lnTo>
                    <a:pt x="3744" y="20"/>
                  </a:lnTo>
                  <a:lnTo>
                    <a:pt x="3744" y="22"/>
                  </a:lnTo>
                  <a:lnTo>
                    <a:pt x="3742" y="22"/>
                  </a:lnTo>
                  <a:lnTo>
                    <a:pt x="3740" y="20"/>
                  </a:lnTo>
                  <a:lnTo>
                    <a:pt x="3740" y="19"/>
                  </a:lnTo>
                  <a:lnTo>
                    <a:pt x="3742" y="17"/>
                  </a:lnTo>
                  <a:lnTo>
                    <a:pt x="3744" y="17"/>
                  </a:lnTo>
                  <a:close/>
                  <a:moveTo>
                    <a:pt x="696" y="16"/>
                  </a:moveTo>
                  <a:lnTo>
                    <a:pt x="696" y="17"/>
                  </a:lnTo>
                  <a:lnTo>
                    <a:pt x="697" y="17"/>
                  </a:lnTo>
                  <a:lnTo>
                    <a:pt x="696" y="19"/>
                  </a:lnTo>
                  <a:lnTo>
                    <a:pt x="697" y="19"/>
                  </a:lnTo>
                  <a:lnTo>
                    <a:pt x="697" y="19"/>
                  </a:lnTo>
                  <a:lnTo>
                    <a:pt x="697" y="20"/>
                  </a:lnTo>
                  <a:lnTo>
                    <a:pt x="697" y="20"/>
                  </a:lnTo>
                  <a:lnTo>
                    <a:pt x="696" y="20"/>
                  </a:lnTo>
                  <a:lnTo>
                    <a:pt x="694" y="19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6"/>
                  </a:lnTo>
                  <a:close/>
                  <a:moveTo>
                    <a:pt x="421" y="11"/>
                  </a:moveTo>
                  <a:lnTo>
                    <a:pt x="421" y="11"/>
                  </a:lnTo>
                  <a:lnTo>
                    <a:pt x="423" y="11"/>
                  </a:lnTo>
                  <a:lnTo>
                    <a:pt x="423" y="13"/>
                  </a:lnTo>
                  <a:lnTo>
                    <a:pt x="424" y="13"/>
                  </a:lnTo>
                  <a:lnTo>
                    <a:pt x="426" y="13"/>
                  </a:lnTo>
                  <a:lnTo>
                    <a:pt x="426" y="14"/>
                  </a:lnTo>
                  <a:lnTo>
                    <a:pt x="423" y="14"/>
                  </a:lnTo>
                  <a:lnTo>
                    <a:pt x="421" y="1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418" y="14"/>
                  </a:lnTo>
                  <a:lnTo>
                    <a:pt x="416" y="13"/>
                  </a:lnTo>
                  <a:lnTo>
                    <a:pt x="415" y="13"/>
                  </a:lnTo>
                  <a:lnTo>
                    <a:pt x="416" y="13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20" y="11"/>
                  </a:lnTo>
                  <a:lnTo>
                    <a:pt x="420" y="11"/>
                  </a:lnTo>
                  <a:lnTo>
                    <a:pt x="421" y="11"/>
                  </a:lnTo>
                  <a:close/>
                  <a:moveTo>
                    <a:pt x="352" y="9"/>
                  </a:moveTo>
                  <a:lnTo>
                    <a:pt x="353" y="9"/>
                  </a:lnTo>
                  <a:lnTo>
                    <a:pt x="355" y="9"/>
                  </a:lnTo>
                  <a:lnTo>
                    <a:pt x="353" y="9"/>
                  </a:lnTo>
                  <a:lnTo>
                    <a:pt x="353" y="9"/>
                  </a:lnTo>
                  <a:lnTo>
                    <a:pt x="353" y="11"/>
                  </a:lnTo>
                  <a:lnTo>
                    <a:pt x="353" y="11"/>
                  </a:lnTo>
                  <a:lnTo>
                    <a:pt x="355" y="11"/>
                  </a:lnTo>
                  <a:lnTo>
                    <a:pt x="357" y="11"/>
                  </a:lnTo>
                  <a:lnTo>
                    <a:pt x="358" y="11"/>
                  </a:lnTo>
                  <a:lnTo>
                    <a:pt x="360" y="11"/>
                  </a:lnTo>
                  <a:lnTo>
                    <a:pt x="361" y="11"/>
                  </a:lnTo>
                  <a:lnTo>
                    <a:pt x="363" y="11"/>
                  </a:lnTo>
                  <a:lnTo>
                    <a:pt x="363" y="11"/>
                  </a:lnTo>
                  <a:lnTo>
                    <a:pt x="363" y="13"/>
                  </a:lnTo>
                  <a:lnTo>
                    <a:pt x="361" y="13"/>
                  </a:lnTo>
                  <a:lnTo>
                    <a:pt x="360" y="14"/>
                  </a:lnTo>
                  <a:lnTo>
                    <a:pt x="360" y="14"/>
                  </a:lnTo>
                  <a:lnTo>
                    <a:pt x="358" y="14"/>
                  </a:lnTo>
                  <a:lnTo>
                    <a:pt x="357" y="14"/>
                  </a:lnTo>
                  <a:lnTo>
                    <a:pt x="355" y="14"/>
                  </a:lnTo>
                  <a:lnTo>
                    <a:pt x="355" y="14"/>
                  </a:lnTo>
                  <a:lnTo>
                    <a:pt x="353" y="14"/>
                  </a:lnTo>
                  <a:lnTo>
                    <a:pt x="350" y="13"/>
                  </a:lnTo>
                  <a:lnTo>
                    <a:pt x="349" y="13"/>
                  </a:lnTo>
                  <a:lnTo>
                    <a:pt x="349" y="11"/>
                  </a:lnTo>
                  <a:lnTo>
                    <a:pt x="349" y="11"/>
                  </a:lnTo>
                  <a:lnTo>
                    <a:pt x="349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2" y="9"/>
                  </a:lnTo>
                  <a:close/>
                  <a:moveTo>
                    <a:pt x="724" y="8"/>
                  </a:moveTo>
                  <a:lnTo>
                    <a:pt x="724" y="8"/>
                  </a:lnTo>
                  <a:lnTo>
                    <a:pt x="726" y="8"/>
                  </a:lnTo>
                  <a:lnTo>
                    <a:pt x="726" y="9"/>
                  </a:lnTo>
                  <a:lnTo>
                    <a:pt x="726" y="9"/>
                  </a:lnTo>
                  <a:lnTo>
                    <a:pt x="727" y="11"/>
                  </a:lnTo>
                  <a:lnTo>
                    <a:pt x="729" y="11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4"/>
                  </a:lnTo>
                  <a:lnTo>
                    <a:pt x="729" y="16"/>
                  </a:lnTo>
                  <a:lnTo>
                    <a:pt x="729" y="17"/>
                  </a:lnTo>
                  <a:lnTo>
                    <a:pt x="727" y="17"/>
                  </a:lnTo>
                  <a:lnTo>
                    <a:pt x="727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6" y="19"/>
                  </a:lnTo>
                  <a:lnTo>
                    <a:pt x="726" y="19"/>
                  </a:lnTo>
                  <a:lnTo>
                    <a:pt x="724" y="19"/>
                  </a:lnTo>
                  <a:lnTo>
                    <a:pt x="724" y="20"/>
                  </a:lnTo>
                  <a:lnTo>
                    <a:pt x="722" y="19"/>
                  </a:lnTo>
                  <a:lnTo>
                    <a:pt x="724" y="19"/>
                  </a:lnTo>
                  <a:lnTo>
                    <a:pt x="724" y="17"/>
                  </a:lnTo>
                  <a:lnTo>
                    <a:pt x="726" y="16"/>
                  </a:lnTo>
                  <a:lnTo>
                    <a:pt x="726" y="16"/>
                  </a:lnTo>
                  <a:lnTo>
                    <a:pt x="727" y="14"/>
                  </a:lnTo>
                  <a:lnTo>
                    <a:pt x="727" y="14"/>
                  </a:lnTo>
                  <a:lnTo>
                    <a:pt x="726" y="14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1"/>
                  </a:lnTo>
                  <a:lnTo>
                    <a:pt x="726" y="11"/>
                  </a:lnTo>
                  <a:lnTo>
                    <a:pt x="726" y="11"/>
                  </a:lnTo>
                  <a:lnTo>
                    <a:pt x="724" y="9"/>
                  </a:lnTo>
                  <a:lnTo>
                    <a:pt x="724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2" y="9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4" y="8"/>
                  </a:lnTo>
                  <a:lnTo>
                    <a:pt x="724" y="8"/>
                  </a:lnTo>
                  <a:lnTo>
                    <a:pt x="724" y="8"/>
                  </a:lnTo>
                  <a:close/>
                  <a:moveTo>
                    <a:pt x="618" y="5"/>
                  </a:moveTo>
                  <a:lnTo>
                    <a:pt x="618" y="5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20" y="5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7" y="11"/>
                  </a:lnTo>
                  <a:lnTo>
                    <a:pt x="617" y="11"/>
                  </a:lnTo>
                  <a:lnTo>
                    <a:pt x="615" y="13"/>
                  </a:lnTo>
                  <a:lnTo>
                    <a:pt x="614" y="14"/>
                  </a:lnTo>
                  <a:lnTo>
                    <a:pt x="612" y="14"/>
                  </a:lnTo>
                  <a:lnTo>
                    <a:pt x="614" y="14"/>
                  </a:lnTo>
                  <a:lnTo>
                    <a:pt x="615" y="14"/>
                  </a:lnTo>
                  <a:lnTo>
                    <a:pt x="621" y="14"/>
                  </a:lnTo>
                  <a:lnTo>
                    <a:pt x="621" y="14"/>
                  </a:lnTo>
                  <a:lnTo>
                    <a:pt x="623" y="14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1"/>
                  </a:lnTo>
                  <a:lnTo>
                    <a:pt x="629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6" y="13"/>
                  </a:lnTo>
                  <a:lnTo>
                    <a:pt x="640" y="11"/>
                  </a:lnTo>
                  <a:lnTo>
                    <a:pt x="642" y="11"/>
                  </a:lnTo>
                  <a:lnTo>
                    <a:pt x="642" y="11"/>
                  </a:lnTo>
                  <a:lnTo>
                    <a:pt x="640" y="11"/>
                  </a:lnTo>
                  <a:lnTo>
                    <a:pt x="639" y="13"/>
                  </a:lnTo>
                  <a:lnTo>
                    <a:pt x="637" y="13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6" y="14"/>
                  </a:lnTo>
                  <a:lnTo>
                    <a:pt x="639" y="16"/>
                  </a:lnTo>
                  <a:lnTo>
                    <a:pt x="640" y="16"/>
                  </a:lnTo>
                  <a:lnTo>
                    <a:pt x="644" y="16"/>
                  </a:lnTo>
                  <a:lnTo>
                    <a:pt x="645" y="14"/>
                  </a:lnTo>
                  <a:lnTo>
                    <a:pt x="645" y="14"/>
                  </a:lnTo>
                  <a:lnTo>
                    <a:pt x="645" y="16"/>
                  </a:lnTo>
                  <a:lnTo>
                    <a:pt x="642" y="16"/>
                  </a:lnTo>
                  <a:lnTo>
                    <a:pt x="640" y="16"/>
                  </a:lnTo>
                  <a:lnTo>
                    <a:pt x="639" y="17"/>
                  </a:lnTo>
                  <a:lnTo>
                    <a:pt x="637" y="17"/>
                  </a:lnTo>
                  <a:lnTo>
                    <a:pt x="637" y="16"/>
                  </a:lnTo>
                  <a:lnTo>
                    <a:pt x="637" y="16"/>
                  </a:lnTo>
                  <a:lnTo>
                    <a:pt x="636" y="16"/>
                  </a:lnTo>
                  <a:lnTo>
                    <a:pt x="634" y="16"/>
                  </a:lnTo>
                  <a:lnTo>
                    <a:pt x="631" y="16"/>
                  </a:lnTo>
                  <a:lnTo>
                    <a:pt x="628" y="16"/>
                  </a:lnTo>
                  <a:lnTo>
                    <a:pt x="628" y="16"/>
                  </a:lnTo>
                  <a:lnTo>
                    <a:pt x="629" y="16"/>
                  </a:lnTo>
                  <a:lnTo>
                    <a:pt x="629" y="17"/>
                  </a:lnTo>
                  <a:lnTo>
                    <a:pt x="628" y="17"/>
                  </a:lnTo>
                  <a:lnTo>
                    <a:pt x="628" y="19"/>
                  </a:lnTo>
                  <a:lnTo>
                    <a:pt x="625" y="19"/>
                  </a:lnTo>
                  <a:lnTo>
                    <a:pt x="621" y="19"/>
                  </a:lnTo>
                  <a:lnTo>
                    <a:pt x="621" y="17"/>
                  </a:lnTo>
                  <a:lnTo>
                    <a:pt x="621" y="17"/>
                  </a:lnTo>
                  <a:lnTo>
                    <a:pt x="623" y="17"/>
                  </a:lnTo>
                  <a:lnTo>
                    <a:pt x="625" y="16"/>
                  </a:lnTo>
                  <a:lnTo>
                    <a:pt x="625" y="16"/>
                  </a:lnTo>
                  <a:lnTo>
                    <a:pt x="625" y="14"/>
                  </a:lnTo>
                  <a:lnTo>
                    <a:pt x="623" y="16"/>
                  </a:lnTo>
                  <a:lnTo>
                    <a:pt x="621" y="16"/>
                  </a:lnTo>
                  <a:lnTo>
                    <a:pt x="618" y="16"/>
                  </a:lnTo>
                  <a:lnTo>
                    <a:pt x="618" y="16"/>
                  </a:lnTo>
                  <a:lnTo>
                    <a:pt x="615" y="17"/>
                  </a:lnTo>
                  <a:lnTo>
                    <a:pt x="610" y="19"/>
                  </a:lnTo>
                  <a:lnTo>
                    <a:pt x="610" y="19"/>
                  </a:lnTo>
                  <a:lnTo>
                    <a:pt x="606" y="19"/>
                  </a:lnTo>
                  <a:lnTo>
                    <a:pt x="606" y="17"/>
                  </a:lnTo>
                  <a:lnTo>
                    <a:pt x="604" y="17"/>
                  </a:lnTo>
                  <a:lnTo>
                    <a:pt x="603" y="17"/>
                  </a:lnTo>
                  <a:lnTo>
                    <a:pt x="601" y="17"/>
                  </a:lnTo>
                  <a:lnTo>
                    <a:pt x="601" y="16"/>
                  </a:lnTo>
                  <a:lnTo>
                    <a:pt x="603" y="16"/>
                  </a:lnTo>
                  <a:lnTo>
                    <a:pt x="601" y="16"/>
                  </a:lnTo>
                  <a:lnTo>
                    <a:pt x="599" y="16"/>
                  </a:lnTo>
                  <a:lnTo>
                    <a:pt x="599" y="14"/>
                  </a:lnTo>
                  <a:lnTo>
                    <a:pt x="599" y="14"/>
                  </a:lnTo>
                  <a:lnTo>
                    <a:pt x="603" y="13"/>
                  </a:lnTo>
                  <a:lnTo>
                    <a:pt x="604" y="13"/>
                  </a:lnTo>
                  <a:lnTo>
                    <a:pt x="604" y="13"/>
                  </a:lnTo>
                  <a:lnTo>
                    <a:pt x="609" y="13"/>
                  </a:lnTo>
                  <a:lnTo>
                    <a:pt x="610" y="11"/>
                  </a:lnTo>
                  <a:lnTo>
                    <a:pt x="612" y="11"/>
                  </a:lnTo>
                  <a:lnTo>
                    <a:pt x="612" y="9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0" y="6"/>
                  </a:lnTo>
                  <a:lnTo>
                    <a:pt x="610" y="6"/>
                  </a:lnTo>
                  <a:lnTo>
                    <a:pt x="614" y="8"/>
                  </a:lnTo>
                  <a:lnTo>
                    <a:pt x="614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7" y="8"/>
                  </a:lnTo>
                  <a:lnTo>
                    <a:pt x="617" y="6"/>
                  </a:lnTo>
                  <a:lnTo>
                    <a:pt x="615" y="6"/>
                  </a:lnTo>
                  <a:lnTo>
                    <a:pt x="615" y="6"/>
                  </a:lnTo>
                  <a:lnTo>
                    <a:pt x="615" y="5"/>
                  </a:lnTo>
                  <a:lnTo>
                    <a:pt x="617" y="5"/>
                  </a:lnTo>
                  <a:lnTo>
                    <a:pt x="618" y="5"/>
                  </a:lnTo>
                  <a:close/>
                  <a:moveTo>
                    <a:pt x="275" y="3"/>
                  </a:moveTo>
                  <a:lnTo>
                    <a:pt x="275" y="3"/>
                  </a:lnTo>
                  <a:lnTo>
                    <a:pt x="275" y="5"/>
                  </a:lnTo>
                  <a:lnTo>
                    <a:pt x="276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6" y="6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5" y="9"/>
                  </a:lnTo>
                  <a:lnTo>
                    <a:pt x="275" y="9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6" y="11"/>
                  </a:lnTo>
                  <a:lnTo>
                    <a:pt x="278" y="9"/>
                  </a:lnTo>
                  <a:lnTo>
                    <a:pt x="279" y="9"/>
                  </a:lnTo>
                  <a:lnTo>
                    <a:pt x="281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9"/>
                  </a:lnTo>
                  <a:lnTo>
                    <a:pt x="281" y="9"/>
                  </a:lnTo>
                  <a:lnTo>
                    <a:pt x="281" y="9"/>
                  </a:lnTo>
                  <a:lnTo>
                    <a:pt x="281" y="11"/>
                  </a:lnTo>
                  <a:lnTo>
                    <a:pt x="279" y="11"/>
                  </a:lnTo>
                  <a:lnTo>
                    <a:pt x="279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5" y="14"/>
                  </a:lnTo>
                  <a:lnTo>
                    <a:pt x="275" y="14"/>
                  </a:lnTo>
                  <a:lnTo>
                    <a:pt x="273" y="14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5" y="17"/>
                  </a:lnTo>
                  <a:lnTo>
                    <a:pt x="276" y="17"/>
                  </a:lnTo>
                  <a:lnTo>
                    <a:pt x="276" y="19"/>
                  </a:lnTo>
                  <a:lnTo>
                    <a:pt x="276" y="19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9" y="24"/>
                  </a:lnTo>
                  <a:lnTo>
                    <a:pt x="279" y="24"/>
                  </a:lnTo>
                  <a:lnTo>
                    <a:pt x="279" y="22"/>
                  </a:lnTo>
                  <a:lnTo>
                    <a:pt x="281" y="22"/>
                  </a:lnTo>
                  <a:lnTo>
                    <a:pt x="282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4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79" y="25"/>
                  </a:lnTo>
                  <a:lnTo>
                    <a:pt x="278" y="27"/>
                  </a:lnTo>
                  <a:lnTo>
                    <a:pt x="276" y="27"/>
                  </a:lnTo>
                  <a:lnTo>
                    <a:pt x="276" y="25"/>
                  </a:lnTo>
                  <a:lnTo>
                    <a:pt x="275" y="25"/>
                  </a:lnTo>
                  <a:lnTo>
                    <a:pt x="273" y="25"/>
                  </a:lnTo>
                  <a:lnTo>
                    <a:pt x="273" y="25"/>
                  </a:lnTo>
                  <a:lnTo>
                    <a:pt x="271" y="24"/>
                  </a:lnTo>
                  <a:lnTo>
                    <a:pt x="270" y="24"/>
                  </a:lnTo>
                  <a:lnTo>
                    <a:pt x="270" y="22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7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3" y="20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5" y="19"/>
                  </a:lnTo>
                  <a:lnTo>
                    <a:pt x="267" y="19"/>
                  </a:lnTo>
                  <a:lnTo>
                    <a:pt x="267" y="19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68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8" y="17"/>
                  </a:lnTo>
                  <a:lnTo>
                    <a:pt x="268" y="17"/>
                  </a:lnTo>
                  <a:lnTo>
                    <a:pt x="270" y="17"/>
                  </a:lnTo>
                  <a:lnTo>
                    <a:pt x="271" y="17"/>
                  </a:lnTo>
                  <a:lnTo>
                    <a:pt x="271" y="16"/>
                  </a:lnTo>
                  <a:lnTo>
                    <a:pt x="271" y="16"/>
                  </a:lnTo>
                  <a:lnTo>
                    <a:pt x="271" y="14"/>
                  </a:lnTo>
                  <a:lnTo>
                    <a:pt x="271" y="13"/>
                  </a:lnTo>
                  <a:lnTo>
                    <a:pt x="270" y="13"/>
                  </a:lnTo>
                  <a:lnTo>
                    <a:pt x="270" y="13"/>
                  </a:lnTo>
                  <a:lnTo>
                    <a:pt x="271" y="11"/>
                  </a:lnTo>
                  <a:lnTo>
                    <a:pt x="271" y="11"/>
                  </a:lnTo>
                  <a:lnTo>
                    <a:pt x="270" y="11"/>
                  </a:lnTo>
                  <a:lnTo>
                    <a:pt x="270" y="11"/>
                  </a:lnTo>
                  <a:lnTo>
                    <a:pt x="268" y="11"/>
                  </a:lnTo>
                  <a:lnTo>
                    <a:pt x="268" y="9"/>
                  </a:lnTo>
                  <a:lnTo>
                    <a:pt x="270" y="9"/>
                  </a:lnTo>
                  <a:lnTo>
                    <a:pt x="270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6"/>
                  </a:lnTo>
                  <a:lnTo>
                    <a:pt x="271" y="6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3" y="5"/>
                  </a:lnTo>
                  <a:lnTo>
                    <a:pt x="273" y="5"/>
                  </a:lnTo>
                  <a:lnTo>
                    <a:pt x="273" y="3"/>
                  </a:lnTo>
                  <a:lnTo>
                    <a:pt x="275" y="3"/>
                  </a:lnTo>
                  <a:close/>
                  <a:moveTo>
                    <a:pt x="711" y="2"/>
                  </a:moveTo>
                  <a:lnTo>
                    <a:pt x="711" y="2"/>
                  </a:lnTo>
                  <a:lnTo>
                    <a:pt x="713" y="2"/>
                  </a:lnTo>
                  <a:lnTo>
                    <a:pt x="713" y="3"/>
                  </a:lnTo>
                  <a:lnTo>
                    <a:pt x="714" y="3"/>
                  </a:lnTo>
                  <a:lnTo>
                    <a:pt x="714" y="3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6" y="6"/>
                  </a:lnTo>
                  <a:lnTo>
                    <a:pt x="718" y="6"/>
                  </a:lnTo>
                  <a:lnTo>
                    <a:pt x="718" y="6"/>
                  </a:lnTo>
                  <a:lnTo>
                    <a:pt x="719" y="6"/>
                  </a:lnTo>
                  <a:lnTo>
                    <a:pt x="719" y="6"/>
                  </a:lnTo>
                  <a:lnTo>
                    <a:pt x="721" y="8"/>
                  </a:lnTo>
                  <a:lnTo>
                    <a:pt x="719" y="8"/>
                  </a:lnTo>
                  <a:lnTo>
                    <a:pt x="718" y="8"/>
                  </a:lnTo>
                  <a:lnTo>
                    <a:pt x="718" y="8"/>
                  </a:lnTo>
                  <a:lnTo>
                    <a:pt x="716" y="8"/>
                  </a:lnTo>
                  <a:lnTo>
                    <a:pt x="714" y="9"/>
                  </a:lnTo>
                  <a:lnTo>
                    <a:pt x="713" y="9"/>
                  </a:lnTo>
                  <a:lnTo>
                    <a:pt x="713" y="9"/>
                  </a:lnTo>
                  <a:lnTo>
                    <a:pt x="711" y="9"/>
                  </a:lnTo>
                  <a:lnTo>
                    <a:pt x="711" y="9"/>
                  </a:lnTo>
                  <a:lnTo>
                    <a:pt x="713" y="8"/>
                  </a:lnTo>
                  <a:lnTo>
                    <a:pt x="713" y="8"/>
                  </a:lnTo>
                  <a:lnTo>
                    <a:pt x="714" y="8"/>
                  </a:lnTo>
                  <a:lnTo>
                    <a:pt x="714" y="8"/>
                  </a:lnTo>
                  <a:lnTo>
                    <a:pt x="713" y="6"/>
                  </a:lnTo>
                  <a:lnTo>
                    <a:pt x="711" y="6"/>
                  </a:lnTo>
                  <a:lnTo>
                    <a:pt x="710" y="6"/>
                  </a:lnTo>
                  <a:lnTo>
                    <a:pt x="710" y="6"/>
                  </a:lnTo>
                  <a:lnTo>
                    <a:pt x="708" y="6"/>
                  </a:lnTo>
                  <a:lnTo>
                    <a:pt x="708" y="6"/>
                  </a:lnTo>
                  <a:lnTo>
                    <a:pt x="708" y="5"/>
                  </a:lnTo>
                  <a:lnTo>
                    <a:pt x="710" y="5"/>
                  </a:lnTo>
                  <a:lnTo>
                    <a:pt x="710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2"/>
                  </a:lnTo>
                  <a:lnTo>
                    <a:pt x="711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08" y="2"/>
                  </a:lnTo>
                  <a:lnTo>
                    <a:pt x="708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1" y="2"/>
                  </a:lnTo>
                  <a:close/>
                  <a:moveTo>
                    <a:pt x="304" y="0"/>
                  </a:moveTo>
                  <a:lnTo>
                    <a:pt x="306" y="2"/>
                  </a:lnTo>
                  <a:lnTo>
                    <a:pt x="306" y="2"/>
                  </a:lnTo>
                  <a:lnTo>
                    <a:pt x="304" y="2"/>
                  </a:lnTo>
                  <a:lnTo>
                    <a:pt x="306" y="2"/>
                  </a:lnTo>
                  <a:lnTo>
                    <a:pt x="308" y="2"/>
                  </a:lnTo>
                  <a:lnTo>
                    <a:pt x="308" y="3"/>
                  </a:lnTo>
                  <a:lnTo>
                    <a:pt x="308" y="3"/>
                  </a:lnTo>
                  <a:lnTo>
                    <a:pt x="304" y="5"/>
                  </a:lnTo>
                  <a:lnTo>
                    <a:pt x="303" y="6"/>
                  </a:lnTo>
                  <a:lnTo>
                    <a:pt x="301" y="8"/>
                  </a:lnTo>
                  <a:lnTo>
                    <a:pt x="303" y="8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8"/>
                  </a:lnTo>
                  <a:lnTo>
                    <a:pt x="306" y="8"/>
                  </a:lnTo>
                  <a:lnTo>
                    <a:pt x="308" y="8"/>
                  </a:lnTo>
                  <a:lnTo>
                    <a:pt x="309" y="6"/>
                  </a:lnTo>
                  <a:lnTo>
                    <a:pt x="309" y="8"/>
                  </a:lnTo>
                  <a:lnTo>
                    <a:pt x="309" y="8"/>
                  </a:lnTo>
                  <a:lnTo>
                    <a:pt x="306" y="9"/>
                  </a:lnTo>
                  <a:lnTo>
                    <a:pt x="306" y="9"/>
                  </a:lnTo>
                  <a:lnTo>
                    <a:pt x="306" y="11"/>
                  </a:lnTo>
                  <a:lnTo>
                    <a:pt x="308" y="14"/>
                  </a:lnTo>
                  <a:lnTo>
                    <a:pt x="308" y="14"/>
                  </a:lnTo>
                  <a:lnTo>
                    <a:pt x="308" y="16"/>
                  </a:lnTo>
                  <a:lnTo>
                    <a:pt x="308" y="17"/>
                  </a:lnTo>
                  <a:lnTo>
                    <a:pt x="309" y="17"/>
                  </a:lnTo>
                  <a:lnTo>
                    <a:pt x="311" y="20"/>
                  </a:lnTo>
                  <a:lnTo>
                    <a:pt x="311" y="22"/>
                  </a:lnTo>
                  <a:lnTo>
                    <a:pt x="312" y="24"/>
                  </a:lnTo>
                  <a:lnTo>
                    <a:pt x="314" y="25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30"/>
                  </a:lnTo>
                  <a:lnTo>
                    <a:pt x="314" y="33"/>
                  </a:lnTo>
                  <a:lnTo>
                    <a:pt x="317" y="35"/>
                  </a:lnTo>
                  <a:lnTo>
                    <a:pt x="319" y="38"/>
                  </a:lnTo>
                  <a:lnTo>
                    <a:pt x="319" y="39"/>
                  </a:lnTo>
                  <a:lnTo>
                    <a:pt x="320" y="43"/>
                  </a:lnTo>
                  <a:lnTo>
                    <a:pt x="319" y="43"/>
                  </a:lnTo>
                  <a:lnTo>
                    <a:pt x="319" y="44"/>
                  </a:lnTo>
                  <a:lnTo>
                    <a:pt x="320" y="46"/>
                  </a:lnTo>
                  <a:lnTo>
                    <a:pt x="320" y="46"/>
                  </a:lnTo>
                  <a:lnTo>
                    <a:pt x="322" y="47"/>
                  </a:lnTo>
                  <a:lnTo>
                    <a:pt x="322" y="49"/>
                  </a:lnTo>
                  <a:lnTo>
                    <a:pt x="322" y="50"/>
                  </a:lnTo>
                  <a:lnTo>
                    <a:pt x="322" y="50"/>
                  </a:lnTo>
                  <a:lnTo>
                    <a:pt x="323" y="50"/>
                  </a:lnTo>
                  <a:lnTo>
                    <a:pt x="323" y="50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4"/>
                  </a:lnTo>
                  <a:lnTo>
                    <a:pt x="325" y="55"/>
                  </a:lnTo>
                  <a:lnTo>
                    <a:pt x="327" y="57"/>
                  </a:lnTo>
                  <a:lnTo>
                    <a:pt x="327" y="58"/>
                  </a:lnTo>
                  <a:lnTo>
                    <a:pt x="327" y="58"/>
                  </a:lnTo>
                  <a:lnTo>
                    <a:pt x="330" y="61"/>
                  </a:lnTo>
                  <a:lnTo>
                    <a:pt x="330" y="61"/>
                  </a:lnTo>
                  <a:lnTo>
                    <a:pt x="330" y="63"/>
                  </a:lnTo>
                  <a:lnTo>
                    <a:pt x="330" y="63"/>
                  </a:lnTo>
                  <a:lnTo>
                    <a:pt x="330" y="65"/>
                  </a:lnTo>
                  <a:lnTo>
                    <a:pt x="328" y="65"/>
                  </a:lnTo>
                  <a:lnTo>
                    <a:pt x="328" y="66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2"/>
                  </a:lnTo>
                  <a:lnTo>
                    <a:pt x="328" y="72"/>
                  </a:lnTo>
                  <a:lnTo>
                    <a:pt x="330" y="74"/>
                  </a:lnTo>
                  <a:lnTo>
                    <a:pt x="328" y="74"/>
                  </a:lnTo>
                  <a:lnTo>
                    <a:pt x="328" y="74"/>
                  </a:lnTo>
                  <a:lnTo>
                    <a:pt x="327" y="72"/>
                  </a:lnTo>
                  <a:lnTo>
                    <a:pt x="327" y="72"/>
                  </a:lnTo>
                  <a:lnTo>
                    <a:pt x="325" y="72"/>
                  </a:lnTo>
                  <a:lnTo>
                    <a:pt x="325" y="74"/>
                  </a:lnTo>
                  <a:lnTo>
                    <a:pt x="325" y="76"/>
                  </a:lnTo>
                  <a:lnTo>
                    <a:pt x="325" y="77"/>
                  </a:lnTo>
                  <a:lnTo>
                    <a:pt x="325" y="77"/>
                  </a:lnTo>
                  <a:lnTo>
                    <a:pt x="323" y="79"/>
                  </a:lnTo>
                  <a:lnTo>
                    <a:pt x="323" y="79"/>
                  </a:lnTo>
                  <a:lnTo>
                    <a:pt x="322" y="77"/>
                  </a:lnTo>
                  <a:lnTo>
                    <a:pt x="320" y="77"/>
                  </a:lnTo>
                  <a:lnTo>
                    <a:pt x="320" y="76"/>
                  </a:lnTo>
                  <a:lnTo>
                    <a:pt x="320" y="74"/>
                  </a:lnTo>
                  <a:lnTo>
                    <a:pt x="320" y="72"/>
                  </a:lnTo>
                  <a:lnTo>
                    <a:pt x="320" y="71"/>
                  </a:lnTo>
                  <a:lnTo>
                    <a:pt x="320" y="69"/>
                  </a:lnTo>
                  <a:lnTo>
                    <a:pt x="320" y="68"/>
                  </a:lnTo>
                  <a:lnTo>
                    <a:pt x="320" y="66"/>
                  </a:lnTo>
                  <a:lnTo>
                    <a:pt x="320" y="65"/>
                  </a:lnTo>
                  <a:lnTo>
                    <a:pt x="322" y="65"/>
                  </a:lnTo>
                  <a:lnTo>
                    <a:pt x="322" y="63"/>
                  </a:lnTo>
                  <a:lnTo>
                    <a:pt x="323" y="63"/>
                  </a:lnTo>
                  <a:lnTo>
                    <a:pt x="323" y="61"/>
                  </a:lnTo>
                  <a:lnTo>
                    <a:pt x="325" y="60"/>
                  </a:lnTo>
                  <a:lnTo>
                    <a:pt x="325" y="60"/>
                  </a:lnTo>
                  <a:lnTo>
                    <a:pt x="323" y="60"/>
                  </a:lnTo>
                  <a:lnTo>
                    <a:pt x="323" y="60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1"/>
                  </a:lnTo>
                  <a:lnTo>
                    <a:pt x="320" y="60"/>
                  </a:lnTo>
                  <a:lnTo>
                    <a:pt x="323" y="57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2" y="55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19" y="54"/>
                  </a:lnTo>
                  <a:lnTo>
                    <a:pt x="319" y="55"/>
                  </a:lnTo>
                  <a:lnTo>
                    <a:pt x="317" y="55"/>
                  </a:lnTo>
                  <a:lnTo>
                    <a:pt x="317" y="57"/>
                  </a:lnTo>
                  <a:lnTo>
                    <a:pt x="317" y="57"/>
                  </a:lnTo>
                  <a:lnTo>
                    <a:pt x="317" y="58"/>
                  </a:lnTo>
                  <a:lnTo>
                    <a:pt x="316" y="58"/>
                  </a:lnTo>
                  <a:lnTo>
                    <a:pt x="316" y="57"/>
                  </a:lnTo>
                  <a:lnTo>
                    <a:pt x="316" y="55"/>
                  </a:lnTo>
                  <a:lnTo>
                    <a:pt x="316" y="54"/>
                  </a:lnTo>
                  <a:lnTo>
                    <a:pt x="316" y="52"/>
                  </a:lnTo>
                  <a:lnTo>
                    <a:pt x="316" y="50"/>
                  </a:lnTo>
                  <a:lnTo>
                    <a:pt x="316" y="47"/>
                  </a:lnTo>
                  <a:lnTo>
                    <a:pt x="314" y="47"/>
                  </a:lnTo>
                  <a:lnTo>
                    <a:pt x="312" y="47"/>
                  </a:lnTo>
                  <a:lnTo>
                    <a:pt x="312" y="47"/>
                  </a:lnTo>
                  <a:lnTo>
                    <a:pt x="311" y="49"/>
                  </a:lnTo>
                  <a:lnTo>
                    <a:pt x="311" y="49"/>
                  </a:lnTo>
                  <a:lnTo>
                    <a:pt x="311" y="47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09" y="46"/>
                  </a:lnTo>
                  <a:lnTo>
                    <a:pt x="309" y="46"/>
                  </a:lnTo>
                  <a:lnTo>
                    <a:pt x="308" y="46"/>
                  </a:lnTo>
                  <a:lnTo>
                    <a:pt x="309" y="46"/>
                  </a:lnTo>
                  <a:lnTo>
                    <a:pt x="309" y="47"/>
                  </a:lnTo>
                  <a:lnTo>
                    <a:pt x="308" y="49"/>
                  </a:lnTo>
                  <a:lnTo>
                    <a:pt x="308" y="50"/>
                  </a:lnTo>
                  <a:lnTo>
                    <a:pt x="306" y="49"/>
                  </a:lnTo>
                  <a:lnTo>
                    <a:pt x="304" y="47"/>
                  </a:lnTo>
                  <a:lnTo>
                    <a:pt x="304" y="47"/>
                  </a:lnTo>
                  <a:lnTo>
                    <a:pt x="304" y="46"/>
                  </a:lnTo>
                  <a:lnTo>
                    <a:pt x="303" y="44"/>
                  </a:lnTo>
                  <a:lnTo>
                    <a:pt x="303" y="44"/>
                  </a:lnTo>
                  <a:lnTo>
                    <a:pt x="303" y="43"/>
                  </a:lnTo>
                  <a:lnTo>
                    <a:pt x="298" y="41"/>
                  </a:lnTo>
                  <a:lnTo>
                    <a:pt x="298" y="39"/>
                  </a:lnTo>
                  <a:lnTo>
                    <a:pt x="298" y="38"/>
                  </a:lnTo>
                  <a:lnTo>
                    <a:pt x="297" y="36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2" y="32"/>
                  </a:lnTo>
                  <a:lnTo>
                    <a:pt x="292" y="30"/>
                  </a:lnTo>
                  <a:lnTo>
                    <a:pt x="292" y="30"/>
                  </a:lnTo>
                  <a:lnTo>
                    <a:pt x="293" y="28"/>
                  </a:lnTo>
                  <a:lnTo>
                    <a:pt x="298" y="28"/>
                  </a:lnTo>
                  <a:lnTo>
                    <a:pt x="298" y="27"/>
                  </a:lnTo>
                  <a:lnTo>
                    <a:pt x="298" y="27"/>
                  </a:lnTo>
                  <a:lnTo>
                    <a:pt x="295" y="27"/>
                  </a:lnTo>
                  <a:lnTo>
                    <a:pt x="293" y="27"/>
                  </a:lnTo>
                  <a:lnTo>
                    <a:pt x="292" y="27"/>
                  </a:lnTo>
                  <a:lnTo>
                    <a:pt x="290" y="27"/>
                  </a:lnTo>
                  <a:lnTo>
                    <a:pt x="290" y="27"/>
                  </a:lnTo>
                  <a:lnTo>
                    <a:pt x="287" y="25"/>
                  </a:lnTo>
                  <a:lnTo>
                    <a:pt x="287" y="25"/>
                  </a:lnTo>
                  <a:lnTo>
                    <a:pt x="287" y="24"/>
                  </a:lnTo>
                  <a:lnTo>
                    <a:pt x="287" y="20"/>
                  </a:lnTo>
                  <a:lnTo>
                    <a:pt x="289" y="19"/>
                  </a:lnTo>
                  <a:lnTo>
                    <a:pt x="290" y="17"/>
                  </a:lnTo>
                  <a:lnTo>
                    <a:pt x="290" y="14"/>
                  </a:lnTo>
                  <a:lnTo>
                    <a:pt x="290" y="14"/>
                  </a:lnTo>
                  <a:lnTo>
                    <a:pt x="290" y="13"/>
                  </a:lnTo>
                  <a:lnTo>
                    <a:pt x="292" y="11"/>
                  </a:lnTo>
                  <a:lnTo>
                    <a:pt x="293" y="11"/>
                  </a:lnTo>
                  <a:lnTo>
                    <a:pt x="295" y="11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1" y="11"/>
                  </a:lnTo>
                  <a:lnTo>
                    <a:pt x="304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4" y="13"/>
                  </a:lnTo>
                  <a:lnTo>
                    <a:pt x="301" y="11"/>
                  </a:lnTo>
                  <a:lnTo>
                    <a:pt x="301" y="9"/>
                  </a:lnTo>
                  <a:lnTo>
                    <a:pt x="301" y="9"/>
                  </a:lnTo>
                  <a:lnTo>
                    <a:pt x="301" y="8"/>
                  </a:lnTo>
                  <a:lnTo>
                    <a:pt x="301" y="8"/>
                  </a:lnTo>
                  <a:lnTo>
                    <a:pt x="303" y="5"/>
                  </a:lnTo>
                  <a:lnTo>
                    <a:pt x="304" y="0"/>
                  </a:lnTo>
                  <a:lnTo>
                    <a:pt x="30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8" name="Freeform 355">
              <a:extLst>
                <a:ext uri="{FF2B5EF4-FFF2-40B4-BE49-F238E27FC236}">
                  <a16:creationId xmlns:a16="http://schemas.microsoft.com/office/drawing/2014/main" id="{B0104A82-E82A-45AB-B9D8-BD09C6B41C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83734" y="2521280"/>
              <a:ext cx="7580523" cy="309927"/>
            </a:xfrm>
            <a:custGeom>
              <a:avLst/>
              <a:gdLst>
                <a:gd name="T0" fmla="*/ 2578 w 3889"/>
                <a:gd name="T1" fmla="*/ 103 h 159"/>
                <a:gd name="T2" fmla="*/ 822 w 3889"/>
                <a:gd name="T3" fmla="*/ 95 h 159"/>
                <a:gd name="T4" fmla="*/ 1287 w 3889"/>
                <a:gd name="T5" fmla="*/ 95 h 159"/>
                <a:gd name="T6" fmla="*/ 934 w 3889"/>
                <a:gd name="T7" fmla="*/ 93 h 159"/>
                <a:gd name="T8" fmla="*/ 3411 w 3889"/>
                <a:gd name="T9" fmla="*/ 95 h 159"/>
                <a:gd name="T10" fmla="*/ 1339 w 3889"/>
                <a:gd name="T11" fmla="*/ 96 h 159"/>
                <a:gd name="T12" fmla="*/ 1356 w 3889"/>
                <a:gd name="T13" fmla="*/ 98 h 159"/>
                <a:gd name="T14" fmla="*/ 1367 w 3889"/>
                <a:gd name="T15" fmla="*/ 95 h 159"/>
                <a:gd name="T16" fmla="*/ 1377 w 3889"/>
                <a:gd name="T17" fmla="*/ 112 h 159"/>
                <a:gd name="T18" fmla="*/ 1351 w 3889"/>
                <a:gd name="T19" fmla="*/ 120 h 159"/>
                <a:gd name="T20" fmla="*/ 1337 w 3889"/>
                <a:gd name="T21" fmla="*/ 104 h 159"/>
                <a:gd name="T22" fmla="*/ 1243 w 3889"/>
                <a:gd name="T23" fmla="*/ 90 h 159"/>
                <a:gd name="T24" fmla="*/ 1255 w 3889"/>
                <a:gd name="T25" fmla="*/ 84 h 159"/>
                <a:gd name="T26" fmla="*/ 779 w 3889"/>
                <a:gd name="T27" fmla="*/ 84 h 159"/>
                <a:gd name="T28" fmla="*/ 3453 w 3889"/>
                <a:gd name="T29" fmla="*/ 81 h 159"/>
                <a:gd name="T30" fmla="*/ 3884 w 3889"/>
                <a:gd name="T31" fmla="*/ 74 h 159"/>
                <a:gd name="T32" fmla="*/ 3877 w 3889"/>
                <a:gd name="T33" fmla="*/ 115 h 159"/>
                <a:gd name="T34" fmla="*/ 3865 w 3889"/>
                <a:gd name="T35" fmla="*/ 128 h 159"/>
                <a:gd name="T36" fmla="*/ 3818 w 3889"/>
                <a:gd name="T37" fmla="*/ 158 h 159"/>
                <a:gd name="T38" fmla="*/ 3840 w 3889"/>
                <a:gd name="T39" fmla="*/ 134 h 159"/>
                <a:gd name="T40" fmla="*/ 3873 w 3889"/>
                <a:gd name="T41" fmla="*/ 93 h 159"/>
                <a:gd name="T42" fmla="*/ 3043 w 3889"/>
                <a:gd name="T43" fmla="*/ 79 h 159"/>
                <a:gd name="T44" fmla="*/ 3005 w 3889"/>
                <a:gd name="T45" fmla="*/ 98 h 159"/>
                <a:gd name="T46" fmla="*/ 3012 w 3889"/>
                <a:gd name="T47" fmla="*/ 115 h 159"/>
                <a:gd name="T48" fmla="*/ 3005 w 3889"/>
                <a:gd name="T49" fmla="*/ 114 h 159"/>
                <a:gd name="T50" fmla="*/ 3012 w 3889"/>
                <a:gd name="T51" fmla="*/ 79 h 159"/>
                <a:gd name="T52" fmla="*/ 3277 w 3889"/>
                <a:gd name="T53" fmla="*/ 74 h 159"/>
                <a:gd name="T54" fmla="*/ 741 w 3889"/>
                <a:gd name="T55" fmla="*/ 71 h 159"/>
                <a:gd name="T56" fmla="*/ 913 w 3889"/>
                <a:gd name="T57" fmla="*/ 63 h 159"/>
                <a:gd name="T58" fmla="*/ 1227 w 3889"/>
                <a:gd name="T59" fmla="*/ 69 h 159"/>
                <a:gd name="T60" fmla="*/ 3792 w 3889"/>
                <a:gd name="T61" fmla="*/ 82 h 159"/>
                <a:gd name="T62" fmla="*/ 3794 w 3889"/>
                <a:gd name="T63" fmla="*/ 120 h 159"/>
                <a:gd name="T64" fmla="*/ 3786 w 3889"/>
                <a:gd name="T65" fmla="*/ 68 h 159"/>
                <a:gd name="T66" fmla="*/ 3778 w 3889"/>
                <a:gd name="T67" fmla="*/ 84 h 159"/>
                <a:gd name="T68" fmla="*/ 3764 w 3889"/>
                <a:gd name="T69" fmla="*/ 71 h 159"/>
                <a:gd name="T70" fmla="*/ 1197 w 3889"/>
                <a:gd name="T71" fmla="*/ 62 h 159"/>
                <a:gd name="T72" fmla="*/ 494 w 3889"/>
                <a:gd name="T73" fmla="*/ 54 h 159"/>
                <a:gd name="T74" fmla="*/ 531 w 3889"/>
                <a:gd name="T75" fmla="*/ 69 h 159"/>
                <a:gd name="T76" fmla="*/ 519 w 3889"/>
                <a:gd name="T77" fmla="*/ 85 h 159"/>
                <a:gd name="T78" fmla="*/ 727 w 3889"/>
                <a:gd name="T79" fmla="*/ 52 h 159"/>
                <a:gd name="T80" fmla="*/ 727 w 3889"/>
                <a:gd name="T81" fmla="*/ 73 h 159"/>
                <a:gd name="T82" fmla="*/ 725 w 3889"/>
                <a:gd name="T83" fmla="*/ 55 h 159"/>
                <a:gd name="T84" fmla="*/ 859 w 3889"/>
                <a:gd name="T85" fmla="*/ 55 h 159"/>
                <a:gd name="T86" fmla="*/ 874 w 3889"/>
                <a:gd name="T87" fmla="*/ 36 h 159"/>
                <a:gd name="T88" fmla="*/ 751 w 3889"/>
                <a:gd name="T89" fmla="*/ 44 h 159"/>
                <a:gd name="T90" fmla="*/ 33 w 3889"/>
                <a:gd name="T91" fmla="*/ 33 h 159"/>
                <a:gd name="T92" fmla="*/ 826 w 3889"/>
                <a:gd name="T93" fmla="*/ 30 h 159"/>
                <a:gd name="T94" fmla="*/ 817 w 3889"/>
                <a:gd name="T95" fmla="*/ 57 h 159"/>
                <a:gd name="T96" fmla="*/ 814 w 3889"/>
                <a:gd name="T97" fmla="*/ 54 h 159"/>
                <a:gd name="T98" fmla="*/ 2676 w 3889"/>
                <a:gd name="T99" fmla="*/ 21 h 159"/>
                <a:gd name="T100" fmla="*/ 2752 w 3889"/>
                <a:gd name="T101" fmla="*/ 17 h 159"/>
                <a:gd name="T102" fmla="*/ 806 w 3889"/>
                <a:gd name="T103" fmla="*/ 32 h 159"/>
                <a:gd name="T104" fmla="*/ 806 w 3889"/>
                <a:gd name="T105" fmla="*/ 17 h 159"/>
                <a:gd name="T106" fmla="*/ 46 w 3889"/>
                <a:gd name="T107" fmla="*/ 16 h 159"/>
                <a:gd name="T108" fmla="*/ 676 w 3889"/>
                <a:gd name="T109" fmla="*/ 19 h 159"/>
                <a:gd name="T110" fmla="*/ 2507 w 3889"/>
                <a:gd name="T111" fmla="*/ 19 h 159"/>
                <a:gd name="T112" fmla="*/ 2696 w 3889"/>
                <a:gd name="T113" fmla="*/ 24 h 159"/>
                <a:gd name="T114" fmla="*/ 2860 w 3889"/>
                <a:gd name="T115" fmla="*/ 21 h 159"/>
                <a:gd name="T116" fmla="*/ 2835 w 3889"/>
                <a:gd name="T117" fmla="*/ 13 h 159"/>
                <a:gd name="T118" fmla="*/ 2846 w 3889"/>
                <a:gd name="T119" fmla="*/ 8 h 159"/>
                <a:gd name="T120" fmla="*/ 782 w 3889"/>
                <a:gd name="T121" fmla="*/ 2 h 159"/>
                <a:gd name="T122" fmla="*/ 2528 w 3889"/>
                <a:gd name="T123" fmla="*/ 3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89" h="159">
                  <a:moveTo>
                    <a:pt x="771" y="99"/>
                  </a:moveTo>
                  <a:lnTo>
                    <a:pt x="771" y="99"/>
                  </a:lnTo>
                  <a:lnTo>
                    <a:pt x="773" y="101"/>
                  </a:lnTo>
                  <a:lnTo>
                    <a:pt x="773" y="101"/>
                  </a:lnTo>
                  <a:lnTo>
                    <a:pt x="773" y="103"/>
                  </a:lnTo>
                  <a:lnTo>
                    <a:pt x="771" y="104"/>
                  </a:lnTo>
                  <a:lnTo>
                    <a:pt x="771" y="106"/>
                  </a:lnTo>
                  <a:lnTo>
                    <a:pt x="771" y="107"/>
                  </a:lnTo>
                  <a:lnTo>
                    <a:pt x="771" y="107"/>
                  </a:lnTo>
                  <a:lnTo>
                    <a:pt x="770" y="109"/>
                  </a:lnTo>
                  <a:lnTo>
                    <a:pt x="770" y="107"/>
                  </a:lnTo>
                  <a:lnTo>
                    <a:pt x="770" y="106"/>
                  </a:lnTo>
                  <a:lnTo>
                    <a:pt x="770" y="104"/>
                  </a:lnTo>
                  <a:lnTo>
                    <a:pt x="771" y="101"/>
                  </a:lnTo>
                  <a:lnTo>
                    <a:pt x="771" y="99"/>
                  </a:lnTo>
                  <a:lnTo>
                    <a:pt x="771" y="99"/>
                  </a:lnTo>
                  <a:close/>
                  <a:moveTo>
                    <a:pt x="2588" y="95"/>
                  </a:moveTo>
                  <a:lnTo>
                    <a:pt x="2588" y="96"/>
                  </a:lnTo>
                  <a:lnTo>
                    <a:pt x="2589" y="96"/>
                  </a:lnTo>
                  <a:lnTo>
                    <a:pt x="2591" y="96"/>
                  </a:lnTo>
                  <a:lnTo>
                    <a:pt x="2594" y="96"/>
                  </a:lnTo>
                  <a:lnTo>
                    <a:pt x="2589" y="98"/>
                  </a:lnTo>
                  <a:lnTo>
                    <a:pt x="2586" y="99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3" y="103"/>
                  </a:lnTo>
                  <a:lnTo>
                    <a:pt x="2581" y="103"/>
                  </a:lnTo>
                  <a:lnTo>
                    <a:pt x="2580" y="104"/>
                  </a:lnTo>
                  <a:lnTo>
                    <a:pt x="2578" y="104"/>
                  </a:lnTo>
                  <a:lnTo>
                    <a:pt x="2577" y="103"/>
                  </a:lnTo>
                  <a:lnTo>
                    <a:pt x="2578" y="103"/>
                  </a:lnTo>
                  <a:lnTo>
                    <a:pt x="2581" y="103"/>
                  </a:lnTo>
                  <a:lnTo>
                    <a:pt x="2583" y="101"/>
                  </a:lnTo>
                  <a:lnTo>
                    <a:pt x="2584" y="99"/>
                  </a:lnTo>
                  <a:lnTo>
                    <a:pt x="2586" y="98"/>
                  </a:lnTo>
                  <a:lnTo>
                    <a:pt x="2588" y="96"/>
                  </a:lnTo>
                  <a:lnTo>
                    <a:pt x="2588" y="96"/>
                  </a:lnTo>
                  <a:lnTo>
                    <a:pt x="2588" y="95"/>
                  </a:lnTo>
                  <a:close/>
                  <a:moveTo>
                    <a:pt x="2204" y="95"/>
                  </a:moveTo>
                  <a:lnTo>
                    <a:pt x="2206" y="95"/>
                  </a:lnTo>
                  <a:lnTo>
                    <a:pt x="2208" y="95"/>
                  </a:lnTo>
                  <a:lnTo>
                    <a:pt x="2208" y="96"/>
                  </a:lnTo>
                  <a:lnTo>
                    <a:pt x="2208" y="98"/>
                  </a:lnTo>
                  <a:lnTo>
                    <a:pt x="2208" y="99"/>
                  </a:lnTo>
                  <a:lnTo>
                    <a:pt x="2208" y="99"/>
                  </a:lnTo>
                  <a:lnTo>
                    <a:pt x="2206" y="99"/>
                  </a:lnTo>
                  <a:lnTo>
                    <a:pt x="2204" y="99"/>
                  </a:lnTo>
                  <a:lnTo>
                    <a:pt x="2203" y="98"/>
                  </a:lnTo>
                  <a:lnTo>
                    <a:pt x="2204" y="98"/>
                  </a:lnTo>
                  <a:lnTo>
                    <a:pt x="2204" y="96"/>
                  </a:lnTo>
                  <a:lnTo>
                    <a:pt x="2204" y="95"/>
                  </a:lnTo>
                  <a:close/>
                  <a:moveTo>
                    <a:pt x="822" y="95"/>
                  </a:moveTo>
                  <a:lnTo>
                    <a:pt x="823" y="95"/>
                  </a:lnTo>
                  <a:lnTo>
                    <a:pt x="823" y="98"/>
                  </a:lnTo>
                  <a:lnTo>
                    <a:pt x="823" y="99"/>
                  </a:lnTo>
                  <a:lnTo>
                    <a:pt x="822" y="101"/>
                  </a:lnTo>
                  <a:lnTo>
                    <a:pt x="820" y="101"/>
                  </a:lnTo>
                  <a:lnTo>
                    <a:pt x="820" y="99"/>
                  </a:lnTo>
                  <a:lnTo>
                    <a:pt x="818" y="99"/>
                  </a:lnTo>
                  <a:lnTo>
                    <a:pt x="818" y="98"/>
                  </a:lnTo>
                  <a:lnTo>
                    <a:pt x="820" y="96"/>
                  </a:lnTo>
                  <a:lnTo>
                    <a:pt x="820" y="95"/>
                  </a:lnTo>
                  <a:lnTo>
                    <a:pt x="822" y="95"/>
                  </a:lnTo>
                  <a:close/>
                  <a:moveTo>
                    <a:pt x="1287" y="95"/>
                  </a:moveTo>
                  <a:lnTo>
                    <a:pt x="1288" y="95"/>
                  </a:lnTo>
                  <a:lnTo>
                    <a:pt x="1288" y="95"/>
                  </a:lnTo>
                  <a:lnTo>
                    <a:pt x="1288" y="98"/>
                  </a:lnTo>
                  <a:lnTo>
                    <a:pt x="1290" y="98"/>
                  </a:lnTo>
                  <a:lnTo>
                    <a:pt x="1290" y="99"/>
                  </a:lnTo>
                  <a:lnTo>
                    <a:pt x="1290" y="99"/>
                  </a:lnTo>
                  <a:lnTo>
                    <a:pt x="1290" y="101"/>
                  </a:lnTo>
                  <a:lnTo>
                    <a:pt x="1288" y="101"/>
                  </a:lnTo>
                  <a:lnTo>
                    <a:pt x="1288" y="101"/>
                  </a:lnTo>
                  <a:lnTo>
                    <a:pt x="1287" y="101"/>
                  </a:lnTo>
                  <a:lnTo>
                    <a:pt x="1287" y="101"/>
                  </a:lnTo>
                  <a:lnTo>
                    <a:pt x="1285" y="101"/>
                  </a:lnTo>
                  <a:lnTo>
                    <a:pt x="1284" y="101"/>
                  </a:lnTo>
                  <a:lnTo>
                    <a:pt x="1284" y="101"/>
                  </a:lnTo>
                  <a:lnTo>
                    <a:pt x="1282" y="101"/>
                  </a:lnTo>
                  <a:lnTo>
                    <a:pt x="1280" y="103"/>
                  </a:lnTo>
                  <a:lnTo>
                    <a:pt x="1280" y="101"/>
                  </a:lnTo>
                  <a:lnTo>
                    <a:pt x="1279" y="101"/>
                  </a:lnTo>
                  <a:lnTo>
                    <a:pt x="1280" y="101"/>
                  </a:lnTo>
                  <a:lnTo>
                    <a:pt x="1280" y="101"/>
                  </a:lnTo>
                  <a:lnTo>
                    <a:pt x="1282" y="101"/>
                  </a:lnTo>
                  <a:lnTo>
                    <a:pt x="1284" y="99"/>
                  </a:lnTo>
                  <a:lnTo>
                    <a:pt x="1285" y="99"/>
                  </a:lnTo>
                  <a:lnTo>
                    <a:pt x="1287" y="99"/>
                  </a:lnTo>
                  <a:lnTo>
                    <a:pt x="1288" y="99"/>
                  </a:lnTo>
                  <a:lnTo>
                    <a:pt x="1288" y="98"/>
                  </a:lnTo>
                  <a:lnTo>
                    <a:pt x="1288" y="98"/>
                  </a:lnTo>
                  <a:lnTo>
                    <a:pt x="1288" y="96"/>
                  </a:lnTo>
                  <a:lnTo>
                    <a:pt x="1287" y="96"/>
                  </a:lnTo>
                  <a:lnTo>
                    <a:pt x="1287" y="96"/>
                  </a:lnTo>
                  <a:lnTo>
                    <a:pt x="1287" y="95"/>
                  </a:lnTo>
                  <a:lnTo>
                    <a:pt x="1287" y="95"/>
                  </a:lnTo>
                  <a:close/>
                  <a:moveTo>
                    <a:pt x="938" y="93"/>
                  </a:moveTo>
                  <a:lnTo>
                    <a:pt x="940" y="93"/>
                  </a:lnTo>
                  <a:lnTo>
                    <a:pt x="941" y="93"/>
                  </a:lnTo>
                  <a:lnTo>
                    <a:pt x="943" y="93"/>
                  </a:lnTo>
                  <a:lnTo>
                    <a:pt x="945" y="93"/>
                  </a:lnTo>
                  <a:lnTo>
                    <a:pt x="945" y="93"/>
                  </a:lnTo>
                  <a:lnTo>
                    <a:pt x="945" y="95"/>
                  </a:lnTo>
                  <a:lnTo>
                    <a:pt x="945" y="95"/>
                  </a:lnTo>
                  <a:lnTo>
                    <a:pt x="943" y="95"/>
                  </a:lnTo>
                  <a:lnTo>
                    <a:pt x="941" y="95"/>
                  </a:lnTo>
                  <a:lnTo>
                    <a:pt x="941" y="95"/>
                  </a:lnTo>
                  <a:lnTo>
                    <a:pt x="940" y="96"/>
                  </a:lnTo>
                  <a:lnTo>
                    <a:pt x="938" y="96"/>
                  </a:lnTo>
                  <a:lnTo>
                    <a:pt x="935" y="98"/>
                  </a:lnTo>
                  <a:lnTo>
                    <a:pt x="935" y="98"/>
                  </a:lnTo>
                  <a:lnTo>
                    <a:pt x="934" y="98"/>
                  </a:lnTo>
                  <a:lnTo>
                    <a:pt x="934" y="99"/>
                  </a:lnTo>
                  <a:lnTo>
                    <a:pt x="934" y="99"/>
                  </a:lnTo>
                  <a:lnTo>
                    <a:pt x="932" y="99"/>
                  </a:lnTo>
                  <a:lnTo>
                    <a:pt x="932" y="99"/>
                  </a:lnTo>
                  <a:lnTo>
                    <a:pt x="930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99"/>
                  </a:lnTo>
                  <a:lnTo>
                    <a:pt x="929" y="99"/>
                  </a:lnTo>
                  <a:lnTo>
                    <a:pt x="930" y="99"/>
                  </a:lnTo>
                  <a:lnTo>
                    <a:pt x="932" y="98"/>
                  </a:lnTo>
                  <a:lnTo>
                    <a:pt x="932" y="96"/>
                  </a:lnTo>
                  <a:lnTo>
                    <a:pt x="934" y="95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5" y="93"/>
                  </a:lnTo>
                  <a:lnTo>
                    <a:pt x="937" y="93"/>
                  </a:lnTo>
                  <a:lnTo>
                    <a:pt x="938" y="93"/>
                  </a:lnTo>
                  <a:close/>
                  <a:moveTo>
                    <a:pt x="3422" y="88"/>
                  </a:moveTo>
                  <a:lnTo>
                    <a:pt x="3422" y="88"/>
                  </a:lnTo>
                  <a:lnTo>
                    <a:pt x="3422" y="88"/>
                  </a:lnTo>
                  <a:lnTo>
                    <a:pt x="3422" y="88"/>
                  </a:lnTo>
                  <a:lnTo>
                    <a:pt x="3425" y="90"/>
                  </a:lnTo>
                  <a:lnTo>
                    <a:pt x="3427" y="90"/>
                  </a:lnTo>
                  <a:lnTo>
                    <a:pt x="3427" y="92"/>
                  </a:lnTo>
                  <a:lnTo>
                    <a:pt x="3425" y="92"/>
                  </a:lnTo>
                  <a:lnTo>
                    <a:pt x="3423" y="92"/>
                  </a:lnTo>
                  <a:lnTo>
                    <a:pt x="3423" y="93"/>
                  </a:lnTo>
                  <a:lnTo>
                    <a:pt x="3422" y="93"/>
                  </a:lnTo>
                  <a:lnTo>
                    <a:pt x="3422" y="93"/>
                  </a:lnTo>
                  <a:lnTo>
                    <a:pt x="3422" y="95"/>
                  </a:lnTo>
                  <a:lnTo>
                    <a:pt x="3422" y="95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0" y="98"/>
                  </a:lnTo>
                  <a:lnTo>
                    <a:pt x="3420" y="98"/>
                  </a:lnTo>
                  <a:lnTo>
                    <a:pt x="3420" y="96"/>
                  </a:lnTo>
                  <a:lnTo>
                    <a:pt x="3419" y="96"/>
                  </a:lnTo>
                  <a:lnTo>
                    <a:pt x="3419" y="96"/>
                  </a:lnTo>
                  <a:lnTo>
                    <a:pt x="3417" y="96"/>
                  </a:lnTo>
                  <a:lnTo>
                    <a:pt x="3415" y="95"/>
                  </a:lnTo>
                  <a:lnTo>
                    <a:pt x="3412" y="95"/>
                  </a:lnTo>
                  <a:lnTo>
                    <a:pt x="3412" y="95"/>
                  </a:lnTo>
                  <a:lnTo>
                    <a:pt x="3411" y="95"/>
                  </a:lnTo>
                  <a:lnTo>
                    <a:pt x="3409" y="96"/>
                  </a:lnTo>
                  <a:lnTo>
                    <a:pt x="3408" y="95"/>
                  </a:lnTo>
                  <a:lnTo>
                    <a:pt x="3408" y="93"/>
                  </a:lnTo>
                  <a:lnTo>
                    <a:pt x="3408" y="93"/>
                  </a:lnTo>
                  <a:lnTo>
                    <a:pt x="3411" y="92"/>
                  </a:lnTo>
                  <a:lnTo>
                    <a:pt x="3412" y="92"/>
                  </a:lnTo>
                  <a:lnTo>
                    <a:pt x="3414" y="92"/>
                  </a:lnTo>
                  <a:lnTo>
                    <a:pt x="3414" y="92"/>
                  </a:lnTo>
                  <a:lnTo>
                    <a:pt x="3415" y="93"/>
                  </a:lnTo>
                  <a:lnTo>
                    <a:pt x="3415" y="92"/>
                  </a:lnTo>
                  <a:lnTo>
                    <a:pt x="3417" y="92"/>
                  </a:lnTo>
                  <a:lnTo>
                    <a:pt x="3417" y="90"/>
                  </a:lnTo>
                  <a:lnTo>
                    <a:pt x="3419" y="88"/>
                  </a:lnTo>
                  <a:lnTo>
                    <a:pt x="3420" y="88"/>
                  </a:lnTo>
                  <a:lnTo>
                    <a:pt x="3422" y="88"/>
                  </a:lnTo>
                  <a:close/>
                  <a:moveTo>
                    <a:pt x="1337" y="87"/>
                  </a:moveTo>
                  <a:lnTo>
                    <a:pt x="1337" y="87"/>
                  </a:lnTo>
                  <a:lnTo>
                    <a:pt x="1339" y="88"/>
                  </a:lnTo>
                  <a:lnTo>
                    <a:pt x="1340" y="90"/>
                  </a:lnTo>
                  <a:lnTo>
                    <a:pt x="1340" y="90"/>
                  </a:lnTo>
                  <a:lnTo>
                    <a:pt x="1340" y="92"/>
                  </a:lnTo>
                  <a:lnTo>
                    <a:pt x="1340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5"/>
                  </a:lnTo>
                  <a:lnTo>
                    <a:pt x="1339" y="96"/>
                  </a:lnTo>
                  <a:lnTo>
                    <a:pt x="1342" y="98"/>
                  </a:lnTo>
                  <a:lnTo>
                    <a:pt x="1342" y="99"/>
                  </a:lnTo>
                  <a:lnTo>
                    <a:pt x="1342" y="99"/>
                  </a:lnTo>
                  <a:lnTo>
                    <a:pt x="1345" y="103"/>
                  </a:lnTo>
                  <a:lnTo>
                    <a:pt x="1345" y="103"/>
                  </a:lnTo>
                  <a:lnTo>
                    <a:pt x="1345" y="104"/>
                  </a:lnTo>
                  <a:lnTo>
                    <a:pt x="1347" y="104"/>
                  </a:lnTo>
                  <a:lnTo>
                    <a:pt x="1347" y="104"/>
                  </a:lnTo>
                  <a:lnTo>
                    <a:pt x="1348" y="106"/>
                  </a:lnTo>
                  <a:lnTo>
                    <a:pt x="1348" y="106"/>
                  </a:lnTo>
                  <a:lnTo>
                    <a:pt x="1350" y="106"/>
                  </a:lnTo>
                  <a:lnTo>
                    <a:pt x="1351" y="109"/>
                  </a:lnTo>
                  <a:lnTo>
                    <a:pt x="1353" y="109"/>
                  </a:lnTo>
                  <a:lnTo>
                    <a:pt x="1355" y="109"/>
                  </a:lnTo>
                  <a:lnTo>
                    <a:pt x="1356" y="109"/>
                  </a:lnTo>
                  <a:lnTo>
                    <a:pt x="1358" y="109"/>
                  </a:lnTo>
                  <a:lnTo>
                    <a:pt x="1356" y="107"/>
                  </a:lnTo>
                  <a:lnTo>
                    <a:pt x="1358" y="107"/>
                  </a:lnTo>
                  <a:lnTo>
                    <a:pt x="1361" y="109"/>
                  </a:lnTo>
                  <a:lnTo>
                    <a:pt x="1362" y="107"/>
                  </a:lnTo>
                  <a:lnTo>
                    <a:pt x="1359" y="106"/>
                  </a:lnTo>
                  <a:lnTo>
                    <a:pt x="1359" y="106"/>
                  </a:lnTo>
                  <a:lnTo>
                    <a:pt x="1358" y="103"/>
                  </a:lnTo>
                  <a:lnTo>
                    <a:pt x="1356" y="101"/>
                  </a:lnTo>
                  <a:lnTo>
                    <a:pt x="1355" y="101"/>
                  </a:lnTo>
                  <a:lnTo>
                    <a:pt x="1355" y="99"/>
                  </a:lnTo>
                  <a:lnTo>
                    <a:pt x="1355" y="99"/>
                  </a:lnTo>
                  <a:lnTo>
                    <a:pt x="1355" y="98"/>
                  </a:lnTo>
                  <a:lnTo>
                    <a:pt x="1356" y="96"/>
                  </a:lnTo>
                  <a:lnTo>
                    <a:pt x="1356" y="96"/>
                  </a:lnTo>
                  <a:lnTo>
                    <a:pt x="1358" y="96"/>
                  </a:lnTo>
                  <a:lnTo>
                    <a:pt x="1356" y="98"/>
                  </a:lnTo>
                  <a:lnTo>
                    <a:pt x="1356" y="99"/>
                  </a:lnTo>
                  <a:lnTo>
                    <a:pt x="1358" y="99"/>
                  </a:lnTo>
                  <a:lnTo>
                    <a:pt x="1358" y="99"/>
                  </a:lnTo>
                  <a:lnTo>
                    <a:pt x="1358" y="101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61" y="106"/>
                  </a:lnTo>
                  <a:lnTo>
                    <a:pt x="1361" y="107"/>
                  </a:lnTo>
                  <a:lnTo>
                    <a:pt x="1361" y="106"/>
                  </a:lnTo>
                  <a:lnTo>
                    <a:pt x="1361" y="106"/>
                  </a:lnTo>
                  <a:lnTo>
                    <a:pt x="1362" y="107"/>
                  </a:lnTo>
                  <a:lnTo>
                    <a:pt x="1364" y="107"/>
                  </a:lnTo>
                  <a:lnTo>
                    <a:pt x="1364" y="106"/>
                  </a:lnTo>
                  <a:lnTo>
                    <a:pt x="1366" y="106"/>
                  </a:lnTo>
                  <a:lnTo>
                    <a:pt x="1366" y="106"/>
                  </a:lnTo>
                  <a:lnTo>
                    <a:pt x="1367" y="106"/>
                  </a:lnTo>
                  <a:lnTo>
                    <a:pt x="1369" y="106"/>
                  </a:lnTo>
                  <a:lnTo>
                    <a:pt x="1370" y="106"/>
                  </a:lnTo>
                  <a:lnTo>
                    <a:pt x="1370" y="106"/>
                  </a:lnTo>
                  <a:lnTo>
                    <a:pt x="1370" y="104"/>
                  </a:lnTo>
                  <a:lnTo>
                    <a:pt x="1369" y="104"/>
                  </a:lnTo>
                  <a:lnTo>
                    <a:pt x="1369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3"/>
                  </a:lnTo>
                  <a:lnTo>
                    <a:pt x="1367" y="99"/>
                  </a:lnTo>
                  <a:lnTo>
                    <a:pt x="1369" y="98"/>
                  </a:lnTo>
                  <a:lnTo>
                    <a:pt x="1369" y="96"/>
                  </a:lnTo>
                  <a:lnTo>
                    <a:pt x="1367" y="95"/>
                  </a:lnTo>
                  <a:lnTo>
                    <a:pt x="1367" y="95"/>
                  </a:lnTo>
                  <a:lnTo>
                    <a:pt x="1369" y="96"/>
                  </a:lnTo>
                  <a:lnTo>
                    <a:pt x="1369" y="96"/>
                  </a:lnTo>
                  <a:lnTo>
                    <a:pt x="1369" y="98"/>
                  </a:lnTo>
                  <a:lnTo>
                    <a:pt x="1369" y="99"/>
                  </a:lnTo>
                  <a:lnTo>
                    <a:pt x="1370" y="101"/>
                  </a:lnTo>
                  <a:lnTo>
                    <a:pt x="1372" y="103"/>
                  </a:lnTo>
                  <a:lnTo>
                    <a:pt x="1373" y="104"/>
                  </a:lnTo>
                  <a:lnTo>
                    <a:pt x="1375" y="104"/>
                  </a:lnTo>
                  <a:lnTo>
                    <a:pt x="1375" y="106"/>
                  </a:lnTo>
                  <a:lnTo>
                    <a:pt x="1377" y="107"/>
                  </a:lnTo>
                  <a:lnTo>
                    <a:pt x="1380" y="107"/>
                  </a:lnTo>
                  <a:lnTo>
                    <a:pt x="1381" y="107"/>
                  </a:lnTo>
                  <a:lnTo>
                    <a:pt x="1383" y="107"/>
                  </a:lnTo>
                  <a:lnTo>
                    <a:pt x="1383" y="107"/>
                  </a:lnTo>
                  <a:lnTo>
                    <a:pt x="1384" y="107"/>
                  </a:lnTo>
                  <a:lnTo>
                    <a:pt x="1386" y="107"/>
                  </a:lnTo>
                  <a:lnTo>
                    <a:pt x="1386" y="107"/>
                  </a:lnTo>
                  <a:lnTo>
                    <a:pt x="1384" y="107"/>
                  </a:lnTo>
                  <a:lnTo>
                    <a:pt x="1386" y="109"/>
                  </a:lnTo>
                  <a:lnTo>
                    <a:pt x="1386" y="110"/>
                  </a:lnTo>
                  <a:lnTo>
                    <a:pt x="1384" y="110"/>
                  </a:lnTo>
                  <a:lnTo>
                    <a:pt x="1384" y="110"/>
                  </a:lnTo>
                  <a:lnTo>
                    <a:pt x="1383" y="110"/>
                  </a:lnTo>
                  <a:lnTo>
                    <a:pt x="1381" y="109"/>
                  </a:lnTo>
                  <a:lnTo>
                    <a:pt x="1381" y="109"/>
                  </a:lnTo>
                  <a:lnTo>
                    <a:pt x="1380" y="109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78" y="110"/>
                  </a:lnTo>
                  <a:lnTo>
                    <a:pt x="1378" y="110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3" y="112"/>
                  </a:lnTo>
                  <a:lnTo>
                    <a:pt x="1372" y="112"/>
                  </a:lnTo>
                  <a:lnTo>
                    <a:pt x="1372" y="110"/>
                  </a:lnTo>
                  <a:lnTo>
                    <a:pt x="1370" y="109"/>
                  </a:lnTo>
                  <a:lnTo>
                    <a:pt x="1367" y="107"/>
                  </a:lnTo>
                  <a:lnTo>
                    <a:pt x="1366" y="107"/>
                  </a:lnTo>
                  <a:lnTo>
                    <a:pt x="1366" y="107"/>
                  </a:lnTo>
                  <a:lnTo>
                    <a:pt x="1364" y="107"/>
                  </a:lnTo>
                  <a:lnTo>
                    <a:pt x="1364" y="107"/>
                  </a:lnTo>
                  <a:lnTo>
                    <a:pt x="1364" y="109"/>
                  </a:lnTo>
                  <a:lnTo>
                    <a:pt x="1364" y="109"/>
                  </a:lnTo>
                  <a:lnTo>
                    <a:pt x="1364" y="110"/>
                  </a:lnTo>
                  <a:lnTo>
                    <a:pt x="1362" y="110"/>
                  </a:lnTo>
                  <a:lnTo>
                    <a:pt x="1361" y="110"/>
                  </a:lnTo>
                  <a:lnTo>
                    <a:pt x="1361" y="110"/>
                  </a:lnTo>
                  <a:lnTo>
                    <a:pt x="1359" y="112"/>
                  </a:lnTo>
                  <a:lnTo>
                    <a:pt x="1358" y="112"/>
                  </a:lnTo>
                  <a:lnTo>
                    <a:pt x="1356" y="114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5"/>
                  </a:lnTo>
                  <a:lnTo>
                    <a:pt x="1356" y="115"/>
                  </a:lnTo>
                  <a:lnTo>
                    <a:pt x="1356" y="117"/>
                  </a:lnTo>
                  <a:lnTo>
                    <a:pt x="1358" y="118"/>
                  </a:lnTo>
                  <a:lnTo>
                    <a:pt x="1356" y="118"/>
                  </a:lnTo>
                  <a:lnTo>
                    <a:pt x="1358" y="120"/>
                  </a:lnTo>
                  <a:lnTo>
                    <a:pt x="1359" y="120"/>
                  </a:lnTo>
                  <a:lnTo>
                    <a:pt x="1359" y="121"/>
                  </a:lnTo>
                  <a:lnTo>
                    <a:pt x="1356" y="120"/>
                  </a:lnTo>
                  <a:lnTo>
                    <a:pt x="1351" y="120"/>
                  </a:lnTo>
                  <a:lnTo>
                    <a:pt x="1351" y="118"/>
                  </a:lnTo>
                  <a:lnTo>
                    <a:pt x="1353" y="118"/>
                  </a:lnTo>
                  <a:lnTo>
                    <a:pt x="1353" y="118"/>
                  </a:lnTo>
                  <a:lnTo>
                    <a:pt x="1355" y="118"/>
                  </a:lnTo>
                  <a:lnTo>
                    <a:pt x="1355" y="117"/>
                  </a:lnTo>
                  <a:lnTo>
                    <a:pt x="1355" y="117"/>
                  </a:lnTo>
                  <a:lnTo>
                    <a:pt x="1355" y="115"/>
                  </a:lnTo>
                  <a:lnTo>
                    <a:pt x="1353" y="115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2"/>
                  </a:lnTo>
                  <a:lnTo>
                    <a:pt x="1353" y="112"/>
                  </a:lnTo>
                  <a:lnTo>
                    <a:pt x="1353" y="110"/>
                  </a:lnTo>
                  <a:lnTo>
                    <a:pt x="1351" y="110"/>
                  </a:lnTo>
                  <a:lnTo>
                    <a:pt x="1351" y="109"/>
                  </a:lnTo>
                  <a:lnTo>
                    <a:pt x="1351" y="109"/>
                  </a:lnTo>
                  <a:lnTo>
                    <a:pt x="1348" y="107"/>
                  </a:lnTo>
                  <a:lnTo>
                    <a:pt x="1347" y="107"/>
                  </a:lnTo>
                  <a:lnTo>
                    <a:pt x="1344" y="103"/>
                  </a:lnTo>
                  <a:lnTo>
                    <a:pt x="1340" y="101"/>
                  </a:lnTo>
                  <a:lnTo>
                    <a:pt x="1340" y="99"/>
                  </a:lnTo>
                  <a:lnTo>
                    <a:pt x="1339" y="99"/>
                  </a:lnTo>
                  <a:lnTo>
                    <a:pt x="1339" y="98"/>
                  </a:lnTo>
                  <a:lnTo>
                    <a:pt x="1339" y="99"/>
                  </a:lnTo>
                  <a:lnTo>
                    <a:pt x="1340" y="101"/>
                  </a:lnTo>
                  <a:lnTo>
                    <a:pt x="1339" y="103"/>
                  </a:lnTo>
                  <a:lnTo>
                    <a:pt x="1339" y="103"/>
                  </a:lnTo>
                  <a:lnTo>
                    <a:pt x="1339" y="104"/>
                  </a:lnTo>
                  <a:lnTo>
                    <a:pt x="1340" y="106"/>
                  </a:lnTo>
                  <a:lnTo>
                    <a:pt x="1340" y="106"/>
                  </a:lnTo>
                  <a:lnTo>
                    <a:pt x="1339" y="106"/>
                  </a:lnTo>
                  <a:lnTo>
                    <a:pt x="1337" y="104"/>
                  </a:lnTo>
                  <a:lnTo>
                    <a:pt x="1337" y="103"/>
                  </a:lnTo>
                  <a:lnTo>
                    <a:pt x="1336" y="101"/>
                  </a:lnTo>
                  <a:lnTo>
                    <a:pt x="1336" y="99"/>
                  </a:lnTo>
                  <a:lnTo>
                    <a:pt x="1336" y="99"/>
                  </a:lnTo>
                  <a:lnTo>
                    <a:pt x="1336" y="98"/>
                  </a:lnTo>
                  <a:lnTo>
                    <a:pt x="1336" y="98"/>
                  </a:lnTo>
                  <a:lnTo>
                    <a:pt x="1337" y="96"/>
                  </a:lnTo>
                  <a:lnTo>
                    <a:pt x="1337" y="96"/>
                  </a:lnTo>
                  <a:lnTo>
                    <a:pt x="1337" y="95"/>
                  </a:lnTo>
                  <a:lnTo>
                    <a:pt x="1337" y="93"/>
                  </a:lnTo>
                  <a:lnTo>
                    <a:pt x="1337" y="92"/>
                  </a:lnTo>
                  <a:lnTo>
                    <a:pt x="1336" y="92"/>
                  </a:lnTo>
                  <a:lnTo>
                    <a:pt x="1336" y="90"/>
                  </a:lnTo>
                  <a:lnTo>
                    <a:pt x="1337" y="90"/>
                  </a:lnTo>
                  <a:lnTo>
                    <a:pt x="1336" y="90"/>
                  </a:lnTo>
                  <a:lnTo>
                    <a:pt x="1336" y="88"/>
                  </a:lnTo>
                  <a:lnTo>
                    <a:pt x="1336" y="88"/>
                  </a:lnTo>
                  <a:lnTo>
                    <a:pt x="1337" y="88"/>
                  </a:lnTo>
                  <a:lnTo>
                    <a:pt x="1337" y="88"/>
                  </a:lnTo>
                  <a:lnTo>
                    <a:pt x="1337" y="87"/>
                  </a:lnTo>
                  <a:close/>
                  <a:moveTo>
                    <a:pt x="1255" y="84"/>
                  </a:moveTo>
                  <a:lnTo>
                    <a:pt x="1254" y="84"/>
                  </a:lnTo>
                  <a:lnTo>
                    <a:pt x="1254" y="85"/>
                  </a:lnTo>
                  <a:lnTo>
                    <a:pt x="1254" y="85"/>
                  </a:lnTo>
                  <a:lnTo>
                    <a:pt x="1254" y="87"/>
                  </a:lnTo>
                  <a:lnTo>
                    <a:pt x="1252" y="87"/>
                  </a:lnTo>
                  <a:lnTo>
                    <a:pt x="1250" y="88"/>
                  </a:lnTo>
                  <a:lnTo>
                    <a:pt x="1249" y="88"/>
                  </a:lnTo>
                  <a:lnTo>
                    <a:pt x="1247" y="90"/>
                  </a:lnTo>
                  <a:lnTo>
                    <a:pt x="1246" y="90"/>
                  </a:lnTo>
                  <a:lnTo>
                    <a:pt x="1244" y="90"/>
                  </a:lnTo>
                  <a:lnTo>
                    <a:pt x="1243" y="90"/>
                  </a:lnTo>
                  <a:lnTo>
                    <a:pt x="1243" y="90"/>
                  </a:lnTo>
                  <a:lnTo>
                    <a:pt x="1241" y="90"/>
                  </a:lnTo>
                  <a:lnTo>
                    <a:pt x="1241" y="90"/>
                  </a:lnTo>
                  <a:lnTo>
                    <a:pt x="1239" y="90"/>
                  </a:lnTo>
                  <a:lnTo>
                    <a:pt x="1238" y="92"/>
                  </a:lnTo>
                  <a:lnTo>
                    <a:pt x="1235" y="92"/>
                  </a:lnTo>
                  <a:lnTo>
                    <a:pt x="1235" y="92"/>
                  </a:lnTo>
                  <a:lnTo>
                    <a:pt x="1236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8" y="88"/>
                  </a:lnTo>
                  <a:lnTo>
                    <a:pt x="1238" y="88"/>
                  </a:lnTo>
                  <a:lnTo>
                    <a:pt x="1239" y="88"/>
                  </a:lnTo>
                  <a:lnTo>
                    <a:pt x="1241" y="88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3" y="87"/>
                  </a:lnTo>
                  <a:lnTo>
                    <a:pt x="1244" y="85"/>
                  </a:lnTo>
                  <a:lnTo>
                    <a:pt x="1246" y="85"/>
                  </a:lnTo>
                  <a:lnTo>
                    <a:pt x="1247" y="85"/>
                  </a:lnTo>
                  <a:lnTo>
                    <a:pt x="1249" y="85"/>
                  </a:lnTo>
                  <a:lnTo>
                    <a:pt x="1249" y="85"/>
                  </a:lnTo>
                  <a:lnTo>
                    <a:pt x="1250" y="85"/>
                  </a:lnTo>
                  <a:lnTo>
                    <a:pt x="1252" y="85"/>
                  </a:lnTo>
                  <a:lnTo>
                    <a:pt x="1254" y="84"/>
                  </a:lnTo>
                  <a:lnTo>
                    <a:pt x="1255" y="84"/>
                  </a:lnTo>
                  <a:close/>
                  <a:moveTo>
                    <a:pt x="787" y="84"/>
                  </a:moveTo>
                  <a:lnTo>
                    <a:pt x="787" y="84"/>
                  </a:lnTo>
                  <a:lnTo>
                    <a:pt x="787" y="84"/>
                  </a:lnTo>
                  <a:lnTo>
                    <a:pt x="788" y="84"/>
                  </a:lnTo>
                  <a:lnTo>
                    <a:pt x="790" y="84"/>
                  </a:lnTo>
                  <a:lnTo>
                    <a:pt x="790" y="85"/>
                  </a:lnTo>
                  <a:lnTo>
                    <a:pt x="790" y="85"/>
                  </a:lnTo>
                  <a:lnTo>
                    <a:pt x="790" y="87"/>
                  </a:lnTo>
                  <a:lnTo>
                    <a:pt x="788" y="87"/>
                  </a:lnTo>
                  <a:lnTo>
                    <a:pt x="788" y="87"/>
                  </a:lnTo>
                  <a:lnTo>
                    <a:pt x="787" y="87"/>
                  </a:lnTo>
                  <a:lnTo>
                    <a:pt x="787" y="87"/>
                  </a:lnTo>
                  <a:lnTo>
                    <a:pt x="785" y="87"/>
                  </a:lnTo>
                  <a:lnTo>
                    <a:pt x="785" y="88"/>
                  </a:lnTo>
                  <a:lnTo>
                    <a:pt x="784" y="88"/>
                  </a:lnTo>
                  <a:lnTo>
                    <a:pt x="784" y="90"/>
                  </a:lnTo>
                  <a:lnTo>
                    <a:pt x="782" y="90"/>
                  </a:lnTo>
                  <a:lnTo>
                    <a:pt x="781" y="90"/>
                  </a:lnTo>
                  <a:lnTo>
                    <a:pt x="779" y="92"/>
                  </a:lnTo>
                  <a:lnTo>
                    <a:pt x="777" y="92"/>
                  </a:lnTo>
                  <a:lnTo>
                    <a:pt x="777" y="90"/>
                  </a:lnTo>
                  <a:lnTo>
                    <a:pt x="777" y="90"/>
                  </a:lnTo>
                  <a:lnTo>
                    <a:pt x="777" y="88"/>
                  </a:lnTo>
                  <a:lnTo>
                    <a:pt x="777" y="88"/>
                  </a:lnTo>
                  <a:lnTo>
                    <a:pt x="777" y="87"/>
                  </a:lnTo>
                  <a:lnTo>
                    <a:pt x="777" y="87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9" y="84"/>
                  </a:lnTo>
                  <a:lnTo>
                    <a:pt x="779" y="84"/>
                  </a:lnTo>
                  <a:lnTo>
                    <a:pt x="781" y="84"/>
                  </a:lnTo>
                  <a:lnTo>
                    <a:pt x="782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5" y="84"/>
                  </a:lnTo>
                  <a:lnTo>
                    <a:pt x="785" y="84"/>
                  </a:lnTo>
                  <a:lnTo>
                    <a:pt x="787" y="84"/>
                  </a:lnTo>
                  <a:close/>
                  <a:moveTo>
                    <a:pt x="915" y="82"/>
                  </a:moveTo>
                  <a:lnTo>
                    <a:pt x="916" y="82"/>
                  </a:lnTo>
                  <a:lnTo>
                    <a:pt x="915" y="84"/>
                  </a:lnTo>
                  <a:lnTo>
                    <a:pt x="913" y="84"/>
                  </a:lnTo>
                  <a:lnTo>
                    <a:pt x="910" y="85"/>
                  </a:lnTo>
                  <a:lnTo>
                    <a:pt x="908" y="85"/>
                  </a:lnTo>
                  <a:lnTo>
                    <a:pt x="907" y="85"/>
                  </a:lnTo>
                  <a:lnTo>
                    <a:pt x="908" y="84"/>
                  </a:lnTo>
                  <a:lnTo>
                    <a:pt x="910" y="84"/>
                  </a:lnTo>
                  <a:lnTo>
                    <a:pt x="913" y="82"/>
                  </a:lnTo>
                  <a:lnTo>
                    <a:pt x="915" y="82"/>
                  </a:lnTo>
                  <a:lnTo>
                    <a:pt x="915" y="82"/>
                  </a:lnTo>
                  <a:close/>
                  <a:moveTo>
                    <a:pt x="3458" y="79"/>
                  </a:move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58" y="81"/>
                  </a:lnTo>
                  <a:lnTo>
                    <a:pt x="3456" y="81"/>
                  </a:lnTo>
                  <a:lnTo>
                    <a:pt x="3455" y="82"/>
                  </a:lnTo>
                  <a:lnTo>
                    <a:pt x="3453" y="82"/>
                  </a:lnTo>
                  <a:lnTo>
                    <a:pt x="3453" y="82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5" y="79"/>
                  </a:lnTo>
                  <a:lnTo>
                    <a:pt x="3456" y="79"/>
                  </a:lnTo>
                  <a:lnTo>
                    <a:pt x="3458" y="79"/>
                  </a:lnTo>
                  <a:close/>
                  <a:moveTo>
                    <a:pt x="916" y="77"/>
                  </a:moveTo>
                  <a:lnTo>
                    <a:pt x="916" y="77"/>
                  </a:lnTo>
                  <a:lnTo>
                    <a:pt x="916" y="79"/>
                  </a:lnTo>
                  <a:lnTo>
                    <a:pt x="915" y="81"/>
                  </a:lnTo>
                  <a:lnTo>
                    <a:pt x="915" y="81"/>
                  </a:lnTo>
                  <a:lnTo>
                    <a:pt x="913" y="81"/>
                  </a:lnTo>
                  <a:lnTo>
                    <a:pt x="911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79"/>
                  </a:lnTo>
                  <a:lnTo>
                    <a:pt x="915" y="77"/>
                  </a:lnTo>
                  <a:lnTo>
                    <a:pt x="915" y="77"/>
                  </a:lnTo>
                  <a:lnTo>
                    <a:pt x="916" y="77"/>
                  </a:lnTo>
                  <a:close/>
                  <a:moveTo>
                    <a:pt x="762" y="74"/>
                  </a:moveTo>
                  <a:lnTo>
                    <a:pt x="762" y="74"/>
                  </a:lnTo>
                  <a:lnTo>
                    <a:pt x="762" y="76"/>
                  </a:lnTo>
                  <a:lnTo>
                    <a:pt x="762" y="76"/>
                  </a:lnTo>
                  <a:lnTo>
                    <a:pt x="760" y="76"/>
                  </a:lnTo>
                  <a:lnTo>
                    <a:pt x="760" y="77"/>
                  </a:lnTo>
                  <a:lnTo>
                    <a:pt x="758" y="77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60" y="74"/>
                  </a:lnTo>
                  <a:lnTo>
                    <a:pt x="762" y="74"/>
                  </a:lnTo>
                  <a:close/>
                  <a:moveTo>
                    <a:pt x="3884" y="74"/>
                  </a:moveTo>
                  <a:lnTo>
                    <a:pt x="3885" y="74"/>
                  </a:lnTo>
                  <a:lnTo>
                    <a:pt x="3887" y="74"/>
                  </a:lnTo>
                  <a:lnTo>
                    <a:pt x="3889" y="76"/>
                  </a:lnTo>
                  <a:lnTo>
                    <a:pt x="3887" y="77"/>
                  </a:lnTo>
                  <a:lnTo>
                    <a:pt x="3887" y="79"/>
                  </a:lnTo>
                  <a:lnTo>
                    <a:pt x="3887" y="81"/>
                  </a:lnTo>
                  <a:lnTo>
                    <a:pt x="3887" y="82"/>
                  </a:lnTo>
                  <a:lnTo>
                    <a:pt x="3885" y="84"/>
                  </a:lnTo>
                  <a:lnTo>
                    <a:pt x="3885" y="84"/>
                  </a:lnTo>
                  <a:lnTo>
                    <a:pt x="3885" y="85"/>
                  </a:lnTo>
                  <a:lnTo>
                    <a:pt x="3885" y="87"/>
                  </a:lnTo>
                  <a:lnTo>
                    <a:pt x="3885" y="88"/>
                  </a:lnTo>
                  <a:lnTo>
                    <a:pt x="3885" y="88"/>
                  </a:lnTo>
                  <a:lnTo>
                    <a:pt x="3885" y="92"/>
                  </a:lnTo>
                  <a:lnTo>
                    <a:pt x="3885" y="92"/>
                  </a:lnTo>
                  <a:lnTo>
                    <a:pt x="3884" y="93"/>
                  </a:lnTo>
                  <a:lnTo>
                    <a:pt x="3884" y="93"/>
                  </a:lnTo>
                  <a:lnTo>
                    <a:pt x="3884" y="95"/>
                  </a:lnTo>
                  <a:lnTo>
                    <a:pt x="3884" y="96"/>
                  </a:lnTo>
                  <a:lnTo>
                    <a:pt x="3882" y="96"/>
                  </a:lnTo>
                  <a:lnTo>
                    <a:pt x="3882" y="98"/>
                  </a:lnTo>
                  <a:lnTo>
                    <a:pt x="3882" y="103"/>
                  </a:lnTo>
                  <a:lnTo>
                    <a:pt x="3882" y="104"/>
                  </a:lnTo>
                  <a:lnTo>
                    <a:pt x="3882" y="106"/>
                  </a:lnTo>
                  <a:lnTo>
                    <a:pt x="3882" y="106"/>
                  </a:lnTo>
                  <a:lnTo>
                    <a:pt x="3882" y="107"/>
                  </a:lnTo>
                  <a:lnTo>
                    <a:pt x="3882" y="109"/>
                  </a:lnTo>
                  <a:lnTo>
                    <a:pt x="3881" y="109"/>
                  </a:lnTo>
                  <a:lnTo>
                    <a:pt x="3877" y="112"/>
                  </a:lnTo>
                  <a:lnTo>
                    <a:pt x="3877" y="114"/>
                  </a:lnTo>
                  <a:lnTo>
                    <a:pt x="3877" y="114"/>
                  </a:lnTo>
                  <a:lnTo>
                    <a:pt x="3877" y="115"/>
                  </a:lnTo>
                  <a:lnTo>
                    <a:pt x="3877" y="115"/>
                  </a:lnTo>
                  <a:lnTo>
                    <a:pt x="3877" y="117"/>
                  </a:lnTo>
                  <a:lnTo>
                    <a:pt x="3877" y="117"/>
                  </a:lnTo>
                  <a:lnTo>
                    <a:pt x="3874" y="117"/>
                  </a:lnTo>
                  <a:lnTo>
                    <a:pt x="3874" y="117"/>
                  </a:lnTo>
                  <a:lnTo>
                    <a:pt x="3874" y="114"/>
                  </a:lnTo>
                  <a:lnTo>
                    <a:pt x="3876" y="114"/>
                  </a:lnTo>
                  <a:lnTo>
                    <a:pt x="3876" y="114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3" y="112"/>
                  </a:lnTo>
                  <a:lnTo>
                    <a:pt x="3873" y="114"/>
                  </a:lnTo>
                  <a:lnTo>
                    <a:pt x="3870" y="118"/>
                  </a:lnTo>
                  <a:lnTo>
                    <a:pt x="3868" y="118"/>
                  </a:lnTo>
                  <a:lnTo>
                    <a:pt x="3868" y="120"/>
                  </a:lnTo>
                  <a:lnTo>
                    <a:pt x="3870" y="118"/>
                  </a:lnTo>
                  <a:lnTo>
                    <a:pt x="3871" y="118"/>
                  </a:lnTo>
                  <a:lnTo>
                    <a:pt x="3873" y="118"/>
                  </a:lnTo>
                  <a:lnTo>
                    <a:pt x="3873" y="118"/>
                  </a:lnTo>
                  <a:lnTo>
                    <a:pt x="3874" y="120"/>
                  </a:lnTo>
                  <a:lnTo>
                    <a:pt x="3874" y="120"/>
                  </a:lnTo>
                  <a:lnTo>
                    <a:pt x="3874" y="121"/>
                  </a:lnTo>
                  <a:lnTo>
                    <a:pt x="3873" y="123"/>
                  </a:lnTo>
                  <a:lnTo>
                    <a:pt x="3871" y="123"/>
                  </a:lnTo>
                  <a:lnTo>
                    <a:pt x="3871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65" y="126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9"/>
                  </a:lnTo>
                  <a:lnTo>
                    <a:pt x="3863" y="131"/>
                  </a:lnTo>
                  <a:lnTo>
                    <a:pt x="3860" y="133"/>
                  </a:lnTo>
                  <a:lnTo>
                    <a:pt x="3859" y="134"/>
                  </a:lnTo>
                  <a:lnTo>
                    <a:pt x="3857" y="134"/>
                  </a:lnTo>
                  <a:lnTo>
                    <a:pt x="3855" y="136"/>
                  </a:lnTo>
                  <a:lnTo>
                    <a:pt x="3854" y="136"/>
                  </a:lnTo>
                  <a:lnTo>
                    <a:pt x="3851" y="136"/>
                  </a:lnTo>
                  <a:lnTo>
                    <a:pt x="3848" y="139"/>
                  </a:lnTo>
                  <a:lnTo>
                    <a:pt x="3844" y="139"/>
                  </a:lnTo>
                  <a:lnTo>
                    <a:pt x="3844" y="140"/>
                  </a:lnTo>
                  <a:lnTo>
                    <a:pt x="3843" y="142"/>
                  </a:lnTo>
                  <a:lnTo>
                    <a:pt x="3843" y="142"/>
                  </a:lnTo>
                  <a:lnTo>
                    <a:pt x="3841" y="142"/>
                  </a:lnTo>
                  <a:lnTo>
                    <a:pt x="3841" y="142"/>
                  </a:lnTo>
                  <a:lnTo>
                    <a:pt x="3840" y="142"/>
                  </a:lnTo>
                  <a:lnTo>
                    <a:pt x="3838" y="142"/>
                  </a:lnTo>
                  <a:lnTo>
                    <a:pt x="3836" y="142"/>
                  </a:lnTo>
                  <a:lnTo>
                    <a:pt x="3835" y="142"/>
                  </a:lnTo>
                  <a:lnTo>
                    <a:pt x="3835" y="144"/>
                  </a:lnTo>
                  <a:lnTo>
                    <a:pt x="3835" y="144"/>
                  </a:lnTo>
                  <a:lnTo>
                    <a:pt x="3835" y="145"/>
                  </a:lnTo>
                  <a:lnTo>
                    <a:pt x="3835" y="147"/>
                  </a:lnTo>
                  <a:lnTo>
                    <a:pt x="3833" y="150"/>
                  </a:lnTo>
                  <a:lnTo>
                    <a:pt x="3833" y="150"/>
                  </a:lnTo>
                  <a:lnTo>
                    <a:pt x="3832" y="151"/>
                  </a:lnTo>
                  <a:lnTo>
                    <a:pt x="3830" y="153"/>
                  </a:lnTo>
                  <a:lnTo>
                    <a:pt x="3829" y="155"/>
                  </a:lnTo>
                  <a:lnTo>
                    <a:pt x="3822" y="156"/>
                  </a:lnTo>
                  <a:lnTo>
                    <a:pt x="3818" y="158"/>
                  </a:lnTo>
                  <a:lnTo>
                    <a:pt x="3816" y="158"/>
                  </a:lnTo>
                  <a:lnTo>
                    <a:pt x="3814" y="158"/>
                  </a:lnTo>
                  <a:lnTo>
                    <a:pt x="3811" y="159"/>
                  </a:lnTo>
                  <a:lnTo>
                    <a:pt x="3808" y="158"/>
                  </a:lnTo>
                  <a:lnTo>
                    <a:pt x="3805" y="158"/>
                  </a:lnTo>
                  <a:lnTo>
                    <a:pt x="3800" y="156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3"/>
                  </a:lnTo>
                  <a:lnTo>
                    <a:pt x="3803" y="153"/>
                  </a:lnTo>
                  <a:lnTo>
                    <a:pt x="3807" y="153"/>
                  </a:lnTo>
                  <a:lnTo>
                    <a:pt x="3810" y="153"/>
                  </a:lnTo>
                  <a:lnTo>
                    <a:pt x="3811" y="153"/>
                  </a:lnTo>
                  <a:lnTo>
                    <a:pt x="3813" y="151"/>
                  </a:lnTo>
                  <a:lnTo>
                    <a:pt x="3814" y="151"/>
                  </a:lnTo>
                  <a:lnTo>
                    <a:pt x="3816" y="151"/>
                  </a:lnTo>
                  <a:lnTo>
                    <a:pt x="3818" y="151"/>
                  </a:lnTo>
                  <a:lnTo>
                    <a:pt x="3819" y="150"/>
                  </a:lnTo>
                  <a:lnTo>
                    <a:pt x="3821" y="150"/>
                  </a:lnTo>
                  <a:lnTo>
                    <a:pt x="3821" y="148"/>
                  </a:lnTo>
                  <a:lnTo>
                    <a:pt x="3822" y="148"/>
                  </a:lnTo>
                  <a:lnTo>
                    <a:pt x="3822" y="148"/>
                  </a:lnTo>
                  <a:lnTo>
                    <a:pt x="3825" y="147"/>
                  </a:lnTo>
                  <a:lnTo>
                    <a:pt x="3827" y="145"/>
                  </a:lnTo>
                  <a:lnTo>
                    <a:pt x="3829" y="140"/>
                  </a:lnTo>
                  <a:lnTo>
                    <a:pt x="3832" y="139"/>
                  </a:lnTo>
                  <a:lnTo>
                    <a:pt x="3835" y="137"/>
                  </a:lnTo>
                  <a:lnTo>
                    <a:pt x="3838" y="136"/>
                  </a:lnTo>
                  <a:lnTo>
                    <a:pt x="3838" y="136"/>
                  </a:lnTo>
                  <a:lnTo>
                    <a:pt x="3840" y="134"/>
                  </a:lnTo>
                  <a:lnTo>
                    <a:pt x="3841" y="133"/>
                  </a:lnTo>
                  <a:lnTo>
                    <a:pt x="3843" y="133"/>
                  </a:lnTo>
                  <a:lnTo>
                    <a:pt x="3843" y="131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3" y="129"/>
                  </a:lnTo>
                  <a:lnTo>
                    <a:pt x="3843" y="128"/>
                  </a:lnTo>
                  <a:lnTo>
                    <a:pt x="3843" y="128"/>
                  </a:lnTo>
                  <a:lnTo>
                    <a:pt x="3846" y="125"/>
                  </a:lnTo>
                  <a:lnTo>
                    <a:pt x="3849" y="123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18"/>
                  </a:lnTo>
                  <a:lnTo>
                    <a:pt x="3854" y="117"/>
                  </a:lnTo>
                  <a:lnTo>
                    <a:pt x="3857" y="115"/>
                  </a:lnTo>
                  <a:lnTo>
                    <a:pt x="3860" y="112"/>
                  </a:lnTo>
                  <a:lnTo>
                    <a:pt x="3863" y="110"/>
                  </a:lnTo>
                  <a:lnTo>
                    <a:pt x="3863" y="109"/>
                  </a:lnTo>
                  <a:lnTo>
                    <a:pt x="3865" y="107"/>
                  </a:lnTo>
                  <a:lnTo>
                    <a:pt x="3865" y="106"/>
                  </a:lnTo>
                  <a:lnTo>
                    <a:pt x="3866" y="106"/>
                  </a:lnTo>
                  <a:lnTo>
                    <a:pt x="3866" y="104"/>
                  </a:lnTo>
                  <a:lnTo>
                    <a:pt x="3868" y="103"/>
                  </a:lnTo>
                  <a:lnTo>
                    <a:pt x="3868" y="101"/>
                  </a:lnTo>
                  <a:lnTo>
                    <a:pt x="3868" y="99"/>
                  </a:lnTo>
                  <a:lnTo>
                    <a:pt x="3871" y="98"/>
                  </a:lnTo>
                  <a:lnTo>
                    <a:pt x="3871" y="96"/>
                  </a:lnTo>
                  <a:lnTo>
                    <a:pt x="3871" y="95"/>
                  </a:lnTo>
                  <a:lnTo>
                    <a:pt x="3873" y="93"/>
                  </a:lnTo>
                  <a:lnTo>
                    <a:pt x="3873" y="93"/>
                  </a:lnTo>
                  <a:lnTo>
                    <a:pt x="3873" y="92"/>
                  </a:lnTo>
                  <a:lnTo>
                    <a:pt x="3874" y="92"/>
                  </a:lnTo>
                  <a:lnTo>
                    <a:pt x="3873" y="90"/>
                  </a:lnTo>
                  <a:lnTo>
                    <a:pt x="3874" y="90"/>
                  </a:lnTo>
                  <a:lnTo>
                    <a:pt x="3876" y="88"/>
                  </a:lnTo>
                  <a:lnTo>
                    <a:pt x="3876" y="87"/>
                  </a:lnTo>
                  <a:lnTo>
                    <a:pt x="3877" y="85"/>
                  </a:lnTo>
                  <a:lnTo>
                    <a:pt x="3877" y="84"/>
                  </a:lnTo>
                  <a:lnTo>
                    <a:pt x="3877" y="82"/>
                  </a:lnTo>
                  <a:lnTo>
                    <a:pt x="3877" y="81"/>
                  </a:lnTo>
                  <a:lnTo>
                    <a:pt x="3877" y="79"/>
                  </a:lnTo>
                  <a:lnTo>
                    <a:pt x="3877" y="77"/>
                  </a:lnTo>
                  <a:lnTo>
                    <a:pt x="3879" y="77"/>
                  </a:lnTo>
                  <a:lnTo>
                    <a:pt x="3882" y="74"/>
                  </a:lnTo>
                  <a:lnTo>
                    <a:pt x="3882" y="74"/>
                  </a:lnTo>
                  <a:lnTo>
                    <a:pt x="3884" y="74"/>
                  </a:lnTo>
                  <a:close/>
                  <a:moveTo>
                    <a:pt x="3043" y="73"/>
                  </a:moveTo>
                  <a:lnTo>
                    <a:pt x="3043" y="74"/>
                  </a:lnTo>
                  <a:lnTo>
                    <a:pt x="3043" y="76"/>
                  </a:lnTo>
                  <a:lnTo>
                    <a:pt x="3043" y="77"/>
                  </a:lnTo>
                  <a:lnTo>
                    <a:pt x="3045" y="76"/>
                  </a:lnTo>
                  <a:lnTo>
                    <a:pt x="3046" y="76"/>
                  </a:lnTo>
                  <a:lnTo>
                    <a:pt x="3048" y="76"/>
                  </a:lnTo>
                  <a:lnTo>
                    <a:pt x="3050" y="76"/>
                  </a:lnTo>
                  <a:lnTo>
                    <a:pt x="3048" y="76"/>
                  </a:lnTo>
                  <a:lnTo>
                    <a:pt x="3048" y="76"/>
                  </a:lnTo>
                  <a:lnTo>
                    <a:pt x="3046" y="76"/>
                  </a:lnTo>
                  <a:lnTo>
                    <a:pt x="3046" y="77"/>
                  </a:lnTo>
                  <a:lnTo>
                    <a:pt x="3046" y="77"/>
                  </a:lnTo>
                  <a:lnTo>
                    <a:pt x="3045" y="79"/>
                  </a:lnTo>
                  <a:lnTo>
                    <a:pt x="3043" y="79"/>
                  </a:lnTo>
                  <a:lnTo>
                    <a:pt x="3043" y="79"/>
                  </a:lnTo>
                  <a:lnTo>
                    <a:pt x="3042" y="81"/>
                  </a:lnTo>
                  <a:lnTo>
                    <a:pt x="3039" y="79"/>
                  </a:lnTo>
                  <a:lnTo>
                    <a:pt x="3039" y="81"/>
                  </a:lnTo>
                  <a:lnTo>
                    <a:pt x="3039" y="81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7" y="81"/>
                  </a:lnTo>
                  <a:lnTo>
                    <a:pt x="3034" y="81"/>
                  </a:lnTo>
                  <a:lnTo>
                    <a:pt x="3032" y="81"/>
                  </a:lnTo>
                  <a:lnTo>
                    <a:pt x="3032" y="82"/>
                  </a:lnTo>
                  <a:lnTo>
                    <a:pt x="3020" y="84"/>
                  </a:lnTo>
                  <a:lnTo>
                    <a:pt x="3018" y="85"/>
                  </a:lnTo>
                  <a:lnTo>
                    <a:pt x="3017" y="85"/>
                  </a:lnTo>
                  <a:lnTo>
                    <a:pt x="3015" y="87"/>
                  </a:lnTo>
                  <a:lnTo>
                    <a:pt x="3013" y="87"/>
                  </a:lnTo>
                  <a:lnTo>
                    <a:pt x="3013" y="88"/>
                  </a:lnTo>
                  <a:lnTo>
                    <a:pt x="3013" y="88"/>
                  </a:lnTo>
                  <a:lnTo>
                    <a:pt x="3013" y="90"/>
                  </a:lnTo>
                  <a:lnTo>
                    <a:pt x="3012" y="90"/>
                  </a:lnTo>
                  <a:lnTo>
                    <a:pt x="3010" y="88"/>
                  </a:lnTo>
                  <a:lnTo>
                    <a:pt x="3009" y="90"/>
                  </a:lnTo>
                  <a:lnTo>
                    <a:pt x="3007" y="90"/>
                  </a:lnTo>
                  <a:lnTo>
                    <a:pt x="3005" y="92"/>
                  </a:lnTo>
                  <a:lnTo>
                    <a:pt x="3007" y="93"/>
                  </a:lnTo>
                  <a:lnTo>
                    <a:pt x="3007" y="93"/>
                  </a:lnTo>
                  <a:lnTo>
                    <a:pt x="3009" y="93"/>
                  </a:lnTo>
                  <a:lnTo>
                    <a:pt x="3009" y="95"/>
                  </a:lnTo>
                  <a:lnTo>
                    <a:pt x="3007" y="95"/>
                  </a:lnTo>
                  <a:lnTo>
                    <a:pt x="3007" y="96"/>
                  </a:lnTo>
                  <a:lnTo>
                    <a:pt x="3007" y="96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9"/>
                  </a:lnTo>
                  <a:lnTo>
                    <a:pt x="3005" y="99"/>
                  </a:lnTo>
                  <a:lnTo>
                    <a:pt x="3005" y="101"/>
                  </a:lnTo>
                  <a:lnTo>
                    <a:pt x="3004" y="101"/>
                  </a:lnTo>
                  <a:lnTo>
                    <a:pt x="3002" y="101"/>
                  </a:lnTo>
                  <a:lnTo>
                    <a:pt x="3001" y="101"/>
                  </a:lnTo>
                  <a:lnTo>
                    <a:pt x="2999" y="103"/>
                  </a:lnTo>
                  <a:lnTo>
                    <a:pt x="3001" y="104"/>
                  </a:lnTo>
                  <a:lnTo>
                    <a:pt x="3002" y="106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5" y="109"/>
                  </a:lnTo>
                  <a:lnTo>
                    <a:pt x="3007" y="109"/>
                  </a:lnTo>
                  <a:lnTo>
                    <a:pt x="3012" y="109"/>
                  </a:lnTo>
                  <a:lnTo>
                    <a:pt x="3013" y="107"/>
                  </a:lnTo>
                  <a:lnTo>
                    <a:pt x="3015" y="106"/>
                  </a:lnTo>
                  <a:lnTo>
                    <a:pt x="3018" y="106"/>
                  </a:lnTo>
                  <a:lnTo>
                    <a:pt x="3018" y="106"/>
                  </a:lnTo>
                  <a:lnTo>
                    <a:pt x="3017" y="106"/>
                  </a:lnTo>
                  <a:lnTo>
                    <a:pt x="3015" y="107"/>
                  </a:lnTo>
                  <a:lnTo>
                    <a:pt x="3013" y="109"/>
                  </a:lnTo>
                  <a:lnTo>
                    <a:pt x="3012" y="110"/>
                  </a:lnTo>
                  <a:lnTo>
                    <a:pt x="3010" y="110"/>
                  </a:lnTo>
                  <a:lnTo>
                    <a:pt x="3010" y="112"/>
                  </a:lnTo>
                  <a:lnTo>
                    <a:pt x="3010" y="114"/>
                  </a:lnTo>
                  <a:lnTo>
                    <a:pt x="3012" y="114"/>
                  </a:lnTo>
                  <a:lnTo>
                    <a:pt x="3012" y="114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0" y="114"/>
                  </a:lnTo>
                  <a:lnTo>
                    <a:pt x="3009" y="114"/>
                  </a:lnTo>
                  <a:lnTo>
                    <a:pt x="3009" y="114"/>
                  </a:lnTo>
                  <a:lnTo>
                    <a:pt x="3009" y="115"/>
                  </a:lnTo>
                  <a:lnTo>
                    <a:pt x="3009" y="117"/>
                  </a:lnTo>
                  <a:lnTo>
                    <a:pt x="3009" y="118"/>
                  </a:lnTo>
                  <a:lnTo>
                    <a:pt x="3010" y="120"/>
                  </a:lnTo>
                  <a:lnTo>
                    <a:pt x="3015" y="120"/>
                  </a:lnTo>
                  <a:lnTo>
                    <a:pt x="3020" y="120"/>
                  </a:lnTo>
                  <a:lnTo>
                    <a:pt x="3020" y="120"/>
                  </a:lnTo>
                  <a:lnTo>
                    <a:pt x="3020" y="121"/>
                  </a:lnTo>
                  <a:lnTo>
                    <a:pt x="3015" y="120"/>
                  </a:lnTo>
                  <a:lnTo>
                    <a:pt x="3012" y="121"/>
                  </a:lnTo>
                  <a:lnTo>
                    <a:pt x="3010" y="123"/>
                  </a:lnTo>
                  <a:lnTo>
                    <a:pt x="3010" y="123"/>
                  </a:lnTo>
                  <a:lnTo>
                    <a:pt x="3009" y="125"/>
                  </a:lnTo>
                  <a:lnTo>
                    <a:pt x="3004" y="123"/>
                  </a:lnTo>
                  <a:lnTo>
                    <a:pt x="3004" y="123"/>
                  </a:lnTo>
                  <a:lnTo>
                    <a:pt x="3005" y="123"/>
                  </a:lnTo>
                  <a:lnTo>
                    <a:pt x="3009" y="123"/>
                  </a:lnTo>
                  <a:lnTo>
                    <a:pt x="3010" y="123"/>
                  </a:lnTo>
                  <a:lnTo>
                    <a:pt x="3010" y="121"/>
                  </a:lnTo>
                  <a:lnTo>
                    <a:pt x="3009" y="121"/>
                  </a:lnTo>
                  <a:lnTo>
                    <a:pt x="3007" y="120"/>
                  </a:lnTo>
                  <a:lnTo>
                    <a:pt x="3007" y="120"/>
                  </a:lnTo>
                  <a:lnTo>
                    <a:pt x="3007" y="118"/>
                  </a:lnTo>
                  <a:lnTo>
                    <a:pt x="3005" y="117"/>
                  </a:lnTo>
                  <a:lnTo>
                    <a:pt x="3005" y="114"/>
                  </a:lnTo>
                  <a:lnTo>
                    <a:pt x="3005" y="114"/>
                  </a:lnTo>
                  <a:lnTo>
                    <a:pt x="3005" y="112"/>
                  </a:lnTo>
                  <a:lnTo>
                    <a:pt x="3004" y="110"/>
                  </a:lnTo>
                  <a:lnTo>
                    <a:pt x="3002" y="109"/>
                  </a:lnTo>
                  <a:lnTo>
                    <a:pt x="3001" y="107"/>
                  </a:lnTo>
                  <a:lnTo>
                    <a:pt x="2999" y="107"/>
                  </a:lnTo>
                  <a:lnTo>
                    <a:pt x="2998" y="106"/>
                  </a:lnTo>
                  <a:lnTo>
                    <a:pt x="2998" y="104"/>
                  </a:lnTo>
                  <a:lnTo>
                    <a:pt x="2998" y="103"/>
                  </a:lnTo>
                  <a:lnTo>
                    <a:pt x="2999" y="101"/>
                  </a:lnTo>
                  <a:lnTo>
                    <a:pt x="2999" y="98"/>
                  </a:lnTo>
                  <a:lnTo>
                    <a:pt x="3001" y="96"/>
                  </a:lnTo>
                  <a:lnTo>
                    <a:pt x="3004" y="96"/>
                  </a:lnTo>
                  <a:lnTo>
                    <a:pt x="3004" y="95"/>
                  </a:lnTo>
                  <a:lnTo>
                    <a:pt x="3004" y="93"/>
                  </a:lnTo>
                  <a:lnTo>
                    <a:pt x="3005" y="92"/>
                  </a:lnTo>
                  <a:lnTo>
                    <a:pt x="3005" y="90"/>
                  </a:lnTo>
                  <a:lnTo>
                    <a:pt x="3007" y="88"/>
                  </a:lnTo>
                  <a:lnTo>
                    <a:pt x="3009" y="87"/>
                  </a:lnTo>
                  <a:lnTo>
                    <a:pt x="3010" y="84"/>
                  </a:lnTo>
                  <a:lnTo>
                    <a:pt x="3009" y="82"/>
                  </a:lnTo>
                  <a:lnTo>
                    <a:pt x="3007" y="81"/>
                  </a:lnTo>
                  <a:lnTo>
                    <a:pt x="3009" y="81"/>
                  </a:lnTo>
                  <a:lnTo>
                    <a:pt x="3009" y="81"/>
                  </a:lnTo>
                  <a:lnTo>
                    <a:pt x="3010" y="82"/>
                  </a:lnTo>
                  <a:lnTo>
                    <a:pt x="3010" y="82"/>
                  </a:lnTo>
                  <a:lnTo>
                    <a:pt x="3012" y="84"/>
                  </a:lnTo>
                  <a:lnTo>
                    <a:pt x="3012" y="82"/>
                  </a:lnTo>
                  <a:lnTo>
                    <a:pt x="3012" y="82"/>
                  </a:lnTo>
                  <a:lnTo>
                    <a:pt x="3012" y="81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81"/>
                  </a:lnTo>
                  <a:lnTo>
                    <a:pt x="3013" y="82"/>
                  </a:lnTo>
                  <a:lnTo>
                    <a:pt x="3015" y="82"/>
                  </a:lnTo>
                  <a:lnTo>
                    <a:pt x="3018" y="82"/>
                  </a:lnTo>
                  <a:lnTo>
                    <a:pt x="3021" y="81"/>
                  </a:lnTo>
                  <a:lnTo>
                    <a:pt x="3023" y="81"/>
                  </a:lnTo>
                  <a:lnTo>
                    <a:pt x="3024" y="81"/>
                  </a:lnTo>
                  <a:lnTo>
                    <a:pt x="3028" y="81"/>
                  </a:lnTo>
                  <a:lnTo>
                    <a:pt x="3029" y="81"/>
                  </a:lnTo>
                  <a:lnTo>
                    <a:pt x="3031" y="81"/>
                  </a:lnTo>
                  <a:lnTo>
                    <a:pt x="3034" y="81"/>
                  </a:lnTo>
                  <a:lnTo>
                    <a:pt x="3037" y="79"/>
                  </a:lnTo>
                  <a:lnTo>
                    <a:pt x="3040" y="79"/>
                  </a:lnTo>
                  <a:lnTo>
                    <a:pt x="3040" y="79"/>
                  </a:lnTo>
                  <a:lnTo>
                    <a:pt x="3042" y="79"/>
                  </a:lnTo>
                  <a:lnTo>
                    <a:pt x="3042" y="79"/>
                  </a:lnTo>
                  <a:lnTo>
                    <a:pt x="3043" y="79"/>
                  </a:lnTo>
                  <a:lnTo>
                    <a:pt x="3043" y="77"/>
                  </a:lnTo>
                  <a:lnTo>
                    <a:pt x="3042" y="76"/>
                  </a:lnTo>
                  <a:lnTo>
                    <a:pt x="3042" y="74"/>
                  </a:lnTo>
                  <a:lnTo>
                    <a:pt x="3042" y="73"/>
                  </a:lnTo>
                  <a:lnTo>
                    <a:pt x="3043" y="73"/>
                  </a:lnTo>
                  <a:close/>
                  <a:moveTo>
                    <a:pt x="3274" y="73"/>
                  </a:moveTo>
                  <a:lnTo>
                    <a:pt x="3274" y="73"/>
                  </a:lnTo>
                  <a:lnTo>
                    <a:pt x="3274" y="73"/>
                  </a:lnTo>
                  <a:lnTo>
                    <a:pt x="3275" y="73"/>
                  </a:lnTo>
                  <a:lnTo>
                    <a:pt x="3275" y="73"/>
                  </a:lnTo>
                  <a:lnTo>
                    <a:pt x="3277" y="73"/>
                  </a:lnTo>
                  <a:lnTo>
                    <a:pt x="3277" y="73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5" y="74"/>
                  </a:lnTo>
                  <a:lnTo>
                    <a:pt x="3275" y="76"/>
                  </a:lnTo>
                  <a:lnTo>
                    <a:pt x="3274" y="76"/>
                  </a:lnTo>
                  <a:lnTo>
                    <a:pt x="3272" y="74"/>
                  </a:lnTo>
                  <a:lnTo>
                    <a:pt x="3272" y="74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4" y="73"/>
                  </a:lnTo>
                  <a:close/>
                  <a:moveTo>
                    <a:pt x="741" y="71"/>
                  </a:moveTo>
                  <a:lnTo>
                    <a:pt x="743" y="74"/>
                  </a:lnTo>
                  <a:lnTo>
                    <a:pt x="741" y="77"/>
                  </a:lnTo>
                  <a:lnTo>
                    <a:pt x="741" y="81"/>
                  </a:lnTo>
                  <a:lnTo>
                    <a:pt x="741" y="82"/>
                  </a:lnTo>
                  <a:lnTo>
                    <a:pt x="741" y="82"/>
                  </a:lnTo>
                  <a:lnTo>
                    <a:pt x="741" y="84"/>
                  </a:lnTo>
                  <a:lnTo>
                    <a:pt x="741" y="85"/>
                  </a:lnTo>
                  <a:lnTo>
                    <a:pt x="740" y="84"/>
                  </a:lnTo>
                  <a:lnTo>
                    <a:pt x="738" y="81"/>
                  </a:lnTo>
                  <a:lnTo>
                    <a:pt x="738" y="81"/>
                  </a:lnTo>
                  <a:lnTo>
                    <a:pt x="736" y="79"/>
                  </a:lnTo>
                  <a:lnTo>
                    <a:pt x="736" y="79"/>
                  </a:lnTo>
                  <a:lnTo>
                    <a:pt x="738" y="77"/>
                  </a:lnTo>
                  <a:lnTo>
                    <a:pt x="740" y="79"/>
                  </a:lnTo>
                  <a:lnTo>
                    <a:pt x="740" y="79"/>
                  </a:lnTo>
                  <a:lnTo>
                    <a:pt x="740" y="77"/>
                  </a:lnTo>
                  <a:lnTo>
                    <a:pt x="740" y="76"/>
                  </a:lnTo>
                  <a:lnTo>
                    <a:pt x="740" y="76"/>
                  </a:lnTo>
                  <a:lnTo>
                    <a:pt x="741" y="76"/>
                  </a:lnTo>
                  <a:lnTo>
                    <a:pt x="741" y="73"/>
                  </a:lnTo>
                  <a:lnTo>
                    <a:pt x="741" y="71"/>
                  </a:lnTo>
                  <a:lnTo>
                    <a:pt x="741" y="71"/>
                  </a:lnTo>
                  <a:close/>
                  <a:moveTo>
                    <a:pt x="754" y="71"/>
                  </a:moveTo>
                  <a:lnTo>
                    <a:pt x="754" y="71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1" y="73"/>
                  </a:lnTo>
                  <a:lnTo>
                    <a:pt x="751" y="73"/>
                  </a:lnTo>
                  <a:lnTo>
                    <a:pt x="752" y="71"/>
                  </a:lnTo>
                  <a:lnTo>
                    <a:pt x="752" y="71"/>
                  </a:lnTo>
                  <a:lnTo>
                    <a:pt x="754" y="71"/>
                  </a:lnTo>
                  <a:close/>
                  <a:moveTo>
                    <a:pt x="3338" y="65"/>
                  </a:moveTo>
                  <a:lnTo>
                    <a:pt x="3340" y="65"/>
                  </a:lnTo>
                  <a:lnTo>
                    <a:pt x="3340" y="66"/>
                  </a:lnTo>
                  <a:lnTo>
                    <a:pt x="3340" y="66"/>
                  </a:lnTo>
                  <a:lnTo>
                    <a:pt x="3338" y="66"/>
                  </a:lnTo>
                  <a:lnTo>
                    <a:pt x="3338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5" y="68"/>
                  </a:lnTo>
                  <a:lnTo>
                    <a:pt x="3335" y="68"/>
                  </a:lnTo>
                  <a:lnTo>
                    <a:pt x="3335" y="66"/>
                  </a:lnTo>
                  <a:lnTo>
                    <a:pt x="3333" y="66"/>
                  </a:lnTo>
                  <a:lnTo>
                    <a:pt x="3335" y="65"/>
                  </a:lnTo>
                  <a:lnTo>
                    <a:pt x="3335" y="65"/>
                  </a:lnTo>
                  <a:lnTo>
                    <a:pt x="3337" y="65"/>
                  </a:lnTo>
                  <a:lnTo>
                    <a:pt x="3338" y="65"/>
                  </a:lnTo>
                  <a:lnTo>
                    <a:pt x="3338" y="65"/>
                  </a:lnTo>
                  <a:lnTo>
                    <a:pt x="3338" y="65"/>
                  </a:lnTo>
                  <a:close/>
                  <a:moveTo>
                    <a:pt x="913" y="63"/>
                  </a:moveTo>
                  <a:lnTo>
                    <a:pt x="913" y="63"/>
                  </a:lnTo>
                  <a:lnTo>
                    <a:pt x="913" y="63"/>
                  </a:lnTo>
                  <a:lnTo>
                    <a:pt x="911" y="65"/>
                  </a:lnTo>
                  <a:lnTo>
                    <a:pt x="910" y="65"/>
                  </a:lnTo>
                  <a:lnTo>
                    <a:pt x="910" y="65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8" y="68"/>
                  </a:lnTo>
                  <a:lnTo>
                    <a:pt x="907" y="68"/>
                  </a:lnTo>
                  <a:lnTo>
                    <a:pt x="905" y="68"/>
                  </a:lnTo>
                  <a:lnTo>
                    <a:pt x="905" y="68"/>
                  </a:lnTo>
                  <a:lnTo>
                    <a:pt x="904" y="68"/>
                  </a:lnTo>
                  <a:lnTo>
                    <a:pt x="902" y="68"/>
                  </a:lnTo>
                  <a:lnTo>
                    <a:pt x="904" y="66"/>
                  </a:lnTo>
                  <a:lnTo>
                    <a:pt x="905" y="66"/>
                  </a:lnTo>
                  <a:lnTo>
                    <a:pt x="907" y="66"/>
                  </a:lnTo>
                  <a:lnTo>
                    <a:pt x="908" y="65"/>
                  </a:lnTo>
                  <a:lnTo>
                    <a:pt x="910" y="63"/>
                  </a:lnTo>
                  <a:lnTo>
                    <a:pt x="913" y="63"/>
                  </a:lnTo>
                  <a:close/>
                  <a:moveTo>
                    <a:pt x="1219" y="63"/>
                  </a:moveTo>
                  <a:lnTo>
                    <a:pt x="1222" y="63"/>
                  </a:lnTo>
                  <a:lnTo>
                    <a:pt x="1225" y="65"/>
                  </a:lnTo>
                  <a:lnTo>
                    <a:pt x="1225" y="66"/>
                  </a:lnTo>
                  <a:lnTo>
                    <a:pt x="1227" y="66"/>
                  </a:lnTo>
                  <a:lnTo>
                    <a:pt x="1228" y="66"/>
                  </a:lnTo>
                  <a:lnTo>
                    <a:pt x="1230" y="68"/>
                  </a:lnTo>
                  <a:lnTo>
                    <a:pt x="1228" y="69"/>
                  </a:lnTo>
                  <a:lnTo>
                    <a:pt x="1228" y="69"/>
                  </a:lnTo>
                  <a:lnTo>
                    <a:pt x="1227" y="69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69"/>
                  </a:lnTo>
                  <a:lnTo>
                    <a:pt x="1224" y="69"/>
                  </a:lnTo>
                  <a:lnTo>
                    <a:pt x="1221" y="68"/>
                  </a:lnTo>
                  <a:lnTo>
                    <a:pt x="1219" y="68"/>
                  </a:lnTo>
                  <a:lnTo>
                    <a:pt x="1217" y="66"/>
                  </a:lnTo>
                  <a:lnTo>
                    <a:pt x="1217" y="65"/>
                  </a:lnTo>
                  <a:lnTo>
                    <a:pt x="1217" y="63"/>
                  </a:lnTo>
                  <a:lnTo>
                    <a:pt x="1217" y="63"/>
                  </a:lnTo>
                  <a:lnTo>
                    <a:pt x="1219" y="63"/>
                  </a:lnTo>
                  <a:close/>
                  <a:moveTo>
                    <a:pt x="3781" y="62"/>
                  </a:moveTo>
                  <a:lnTo>
                    <a:pt x="3781" y="63"/>
                  </a:lnTo>
                  <a:lnTo>
                    <a:pt x="3781" y="63"/>
                  </a:lnTo>
                  <a:lnTo>
                    <a:pt x="3783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6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6"/>
                  </a:lnTo>
                  <a:lnTo>
                    <a:pt x="3788" y="68"/>
                  </a:lnTo>
                  <a:lnTo>
                    <a:pt x="3789" y="71"/>
                  </a:lnTo>
                  <a:lnTo>
                    <a:pt x="3789" y="73"/>
                  </a:lnTo>
                  <a:lnTo>
                    <a:pt x="3791" y="76"/>
                  </a:lnTo>
                  <a:lnTo>
                    <a:pt x="3791" y="76"/>
                  </a:lnTo>
                  <a:lnTo>
                    <a:pt x="3791" y="79"/>
                  </a:lnTo>
                  <a:lnTo>
                    <a:pt x="3792" y="82"/>
                  </a:lnTo>
                  <a:lnTo>
                    <a:pt x="3792" y="85"/>
                  </a:lnTo>
                  <a:lnTo>
                    <a:pt x="3792" y="87"/>
                  </a:lnTo>
                  <a:lnTo>
                    <a:pt x="3792" y="88"/>
                  </a:lnTo>
                  <a:lnTo>
                    <a:pt x="3791" y="92"/>
                  </a:lnTo>
                  <a:lnTo>
                    <a:pt x="3789" y="93"/>
                  </a:lnTo>
                  <a:lnTo>
                    <a:pt x="3791" y="95"/>
                  </a:lnTo>
                  <a:lnTo>
                    <a:pt x="3792" y="98"/>
                  </a:lnTo>
                  <a:lnTo>
                    <a:pt x="3792" y="99"/>
                  </a:lnTo>
                  <a:lnTo>
                    <a:pt x="3792" y="103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2" y="104"/>
                  </a:lnTo>
                  <a:lnTo>
                    <a:pt x="3791" y="103"/>
                  </a:lnTo>
                  <a:lnTo>
                    <a:pt x="3791" y="103"/>
                  </a:lnTo>
                  <a:lnTo>
                    <a:pt x="3789" y="104"/>
                  </a:lnTo>
                  <a:lnTo>
                    <a:pt x="3789" y="107"/>
                  </a:lnTo>
                  <a:lnTo>
                    <a:pt x="3791" y="109"/>
                  </a:lnTo>
                  <a:lnTo>
                    <a:pt x="3792" y="112"/>
                  </a:lnTo>
                  <a:lnTo>
                    <a:pt x="3792" y="112"/>
                  </a:lnTo>
                  <a:lnTo>
                    <a:pt x="3792" y="114"/>
                  </a:lnTo>
                  <a:lnTo>
                    <a:pt x="3794" y="115"/>
                  </a:lnTo>
                  <a:lnTo>
                    <a:pt x="3795" y="117"/>
                  </a:lnTo>
                  <a:lnTo>
                    <a:pt x="3799" y="117"/>
                  </a:lnTo>
                  <a:lnTo>
                    <a:pt x="3799" y="118"/>
                  </a:lnTo>
                  <a:lnTo>
                    <a:pt x="3799" y="120"/>
                  </a:lnTo>
                  <a:lnTo>
                    <a:pt x="3799" y="120"/>
                  </a:lnTo>
                  <a:lnTo>
                    <a:pt x="3797" y="120"/>
                  </a:lnTo>
                  <a:lnTo>
                    <a:pt x="3797" y="118"/>
                  </a:lnTo>
                  <a:lnTo>
                    <a:pt x="3795" y="118"/>
                  </a:lnTo>
                  <a:lnTo>
                    <a:pt x="3794" y="118"/>
                  </a:lnTo>
                  <a:lnTo>
                    <a:pt x="3794" y="120"/>
                  </a:lnTo>
                  <a:lnTo>
                    <a:pt x="3794" y="125"/>
                  </a:lnTo>
                  <a:lnTo>
                    <a:pt x="3792" y="128"/>
                  </a:lnTo>
                  <a:lnTo>
                    <a:pt x="3792" y="125"/>
                  </a:lnTo>
                  <a:lnTo>
                    <a:pt x="3792" y="118"/>
                  </a:lnTo>
                  <a:lnTo>
                    <a:pt x="3792" y="115"/>
                  </a:lnTo>
                  <a:lnTo>
                    <a:pt x="3789" y="115"/>
                  </a:lnTo>
                  <a:lnTo>
                    <a:pt x="3786" y="114"/>
                  </a:lnTo>
                  <a:lnTo>
                    <a:pt x="3786" y="114"/>
                  </a:lnTo>
                  <a:lnTo>
                    <a:pt x="3789" y="114"/>
                  </a:lnTo>
                  <a:lnTo>
                    <a:pt x="3791" y="114"/>
                  </a:lnTo>
                  <a:lnTo>
                    <a:pt x="3789" y="110"/>
                  </a:lnTo>
                  <a:lnTo>
                    <a:pt x="3788" y="109"/>
                  </a:lnTo>
                  <a:lnTo>
                    <a:pt x="3788" y="106"/>
                  </a:lnTo>
                  <a:lnTo>
                    <a:pt x="3788" y="104"/>
                  </a:lnTo>
                  <a:lnTo>
                    <a:pt x="3789" y="101"/>
                  </a:lnTo>
                  <a:lnTo>
                    <a:pt x="3791" y="101"/>
                  </a:lnTo>
                  <a:lnTo>
                    <a:pt x="3791" y="99"/>
                  </a:lnTo>
                  <a:lnTo>
                    <a:pt x="3791" y="96"/>
                  </a:lnTo>
                  <a:lnTo>
                    <a:pt x="3789" y="95"/>
                  </a:lnTo>
                  <a:lnTo>
                    <a:pt x="3788" y="95"/>
                  </a:lnTo>
                  <a:lnTo>
                    <a:pt x="3789" y="92"/>
                  </a:lnTo>
                  <a:lnTo>
                    <a:pt x="3791" y="88"/>
                  </a:lnTo>
                  <a:lnTo>
                    <a:pt x="3792" y="87"/>
                  </a:lnTo>
                  <a:lnTo>
                    <a:pt x="3792" y="84"/>
                  </a:lnTo>
                  <a:lnTo>
                    <a:pt x="3791" y="81"/>
                  </a:lnTo>
                  <a:lnTo>
                    <a:pt x="3789" y="77"/>
                  </a:lnTo>
                  <a:lnTo>
                    <a:pt x="3789" y="76"/>
                  </a:lnTo>
                  <a:lnTo>
                    <a:pt x="3789" y="74"/>
                  </a:lnTo>
                  <a:lnTo>
                    <a:pt x="3788" y="73"/>
                  </a:lnTo>
                  <a:lnTo>
                    <a:pt x="3788" y="69"/>
                  </a:lnTo>
                  <a:lnTo>
                    <a:pt x="3786" y="68"/>
                  </a:lnTo>
                  <a:lnTo>
                    <a:pt x="3786" y="68"/>
                  </a:lnTo>
                  <a:lnTo>
                    <a:pt x="3784" y="68"/>
                  </a:lnTo>
                  <a:lnTo>
                    <a:pt x="3783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0" y="66"/>
                  </a:lnTo>
                  <a:lnTo>
                    <a:pt x="3780" y="68"/>
                  </a:lnTo>
                  <a:lnTo>
                    <a:pt x="3780" y="68"/>
                  </a:lnTo>
                  <a:lnTo>
                    <a:pt x="3778" y="68"/>
                  </a:lnTo>
                  <a:lnTo>
                    <a:pt x="3778" y="66"/>
                  </a:lnTo>
                  <a:lnTo>
                    <a:pt x="3777" y="68"/>
                  </a:lnTo>
                  <a:lnTo>
                    <a:pt x="3777" y="68"/>
                  </a:lnTo>
                  <a:lnTo>
                    <a:pt x="3773" y="69"/>
                  </a:lnTo>
                  <a:lnTo>
                    <a:pt x="3773" y="69"/>
                  </a:lnTo>
                  <a:lnTo>
                    <a:pt x="3773" y="71"/>
                  </a:lnTo>
                  <a:lnTo>
                    <a:pt x="3772" y="73"/>
                  </a:lnTo>
                  <a:lnTo>
                    <a:pt x="3772" y="74"/>
                  </a:lnTo>
                  <a:lnTo>
                    <a:pt x="3773" y="74"/>
                  </a:lnTo>
                  <a:lnTo>
                    <a:pt x="3775" y="76"/>
                  </a:lnTo>
                  <a:lnTo>
                    <a:pt x="3775" y="76"/>
                  </a:lnTo>
                  <a:lnTo>
                    <a:pt x="3773" y="76"/>
                  </a:lnTo>
                  <a:lnTo>
                    <a:pt x="3775" y="77"/>
                  </a:lnTo>
                  <a:lnTo>
                    <a:pt x="3778" y="77"/>
                  </a:lnTo>
                  <a:lnTo>
                    <a:pt x="3778" y="79"/>
                  </a:lnTo>
                  <a:lnTo>
                    <a:pt x="3778" y="81"/>
                  </a:lnTo>
                  <a:lnTo>
                    <a:pt x="3778" y="81"/>
                  </a:lnTo>
                  <a:lnTo>
                    <a:pt x="3778" y="82"/>
                  </a:lnTo>
                  <a:lnTo>
                    <a:pt x="3778" y="82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80" y="84"/>
                  </a:lnTo>
                  <a:lnTo>
                    <a:pt x="3778" y="84"/>
                  </a:lnTo>
                  <a:lnTo>
                    <a:pt x="3778" y="85"/>
                  </a:lnTo>
                  <a:lnTo>
                    <a:pt x="3778" y="85"/>
                  </a:lnTo>
                  <a:lnTo>
                    <a:pt x="3778" y="87"/>
                  </a:lnTo>
                  <a:lnTo>
                    <a:pt x="3777" y="87"/>
                  </a:lnTo>
                  <a:lnTo>
                    <a:pt x="3777" y="88"/>
                  </a:lnTo>
                  <a:lnTo>
                    <a:pt x="3775" y="88"/>
                  </a:lnTo>
                  <a:lnTo>
                    <a:pt x="3775" y="88"/>
                  </a:lnTo>
                  <a:lnTo>
                    <a:pt x="3777" y="87"/>
                  </a:lnTo>
                  <a:lnTo>
                    <a:pt x="3777" y="87"/>
                  </a:lnTo>
                  <a:lnTo>
                    <a:pt x="3777" y="85"/>
                  </a:lnTo>
                  <a:lnTo>
                    <a:pt x="3777" y="85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77" y="82"/>
                  </a:lnTo>
                  <a:lnTo>
                    <a:pt x="3777" y="82"/>
                  </a:lnTo>
                  <a:lnTo>
                    <a:pt x="3777" y="81"/>
                  </a:lnTo>
                  <a:lnTo>
                    <a:pt x="3778" y="79"/>
                  </a:lnTo>
                  <a:lnTo>
                    <a:pt x="3778" y="79"/>
                  </a:lnTo>
                  <a:lnTo>
                    <a:pt x="3777" y="79"/>
                  </a:lnTo>
                  <a:lnTo>
                    <a:pt x="3775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3" y="79"/>
                  </a:lnTo>
                  <a:lnTo>
                    <a:pt x="3773" y="79"/>
                  </a:lnTo>
                  <a:lnTo>
                    <a:pt x="3772" y="77"/>
                  </a:lnTo>
                  <a:lnTo>
                    <a:pt x="3770" y="76"/>
                  </a:lnTo>
                  <a:lnTo>
                    <a:pt x="3770" y="74"/>
                  </a:lnTo>
                  <a:lnTo>
                    <a:pt x="3770" y="73"/>
                  </a:lnTo>
                  <a:lnTo>
                    <a:pt x="3766" y="71"/>
                  </a:lnTo>
                  <a:lnTo>
                    <a:pt x="3764" y="71"/>
                  </a:lnTo>
                  <a:lnTo>
                    <a:pt x="3764" y="71"/>
                  </a:lnTo>
                  <a:lnTo>
                    <a:pt x="3762" y="69"/>
                  </a:lnTo>
                  <a:lnTo>
                    <a:pt x="3764" y="69"/>
                  </a:lnTo>
                  <a:lnTo>
                    <a:pt x="3766" y="69"/>
                  </a:lnTo>
                  <a:lnTo>
                    <a:pt x="3767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8"/>
                  </a:lnTo>
                  <a:lnTo>
                    <a:pt x="3769" y="68"/>
                  </a:lnTo>
                  <a:lnTo>
                    <a:pt x="3769" y="66"/>
                  </a:lnTo>
                  <a:lnTo>
                    <a:pt x="3769" y="66"/>
                  </a:lnTo>
                  <a:lnTo>
                    <a:pt x="3769" y="65"/>
                  </a:lnTo>
                  <a:lnTo>
                    <a:pt x="3769" y="63"/>
                  </a:lnTo>
                  <a:lnTo>
                    <a:pt x="3770" y="63"/>
                  </a:lnTo>
                  <a:lnTo>
                    <a:pt x="3770" y="63"/>
                  </a:lnTo>
                  <a:lnTo>
                    <a:pt x="3772" y="65"/>
                  </a:lnTo>
                  <a:lnTo>
                    <a:pt x="3772" y="65"/>
                  </a:lnTo>
                  <a:lnTo>
                    <a:pt x="3773" y="65"/>
                  </a:lnTo>
                  <a:lnTo>
                    <a:pt x="3772" y="66"/>
                  </a:lnTo>
                  <a:lnTo>
                    <a:pt x="3772" y="66"/>
                  </a:lnTo>
                  <a:lnTo>
                    <a:pt x="3773" y="66"/>
                  </a:lnTo>
                  <a:lnTo>
                    <a:pt x="3777" y="65"/>
                  </a:lnTo>
                  <a:lnTo>
                    <a:pt x="3777" y="65"/>
                  </a:lnTo>
                  <a:lnTo>
                    <a:pt x="3780" y="65"/>
                  </a:lnTo>
                  <a:lnTo>
                    <a:pt x="3780" y="63"/>
                  </a:lnTo>
                  <a:lnTo>
                    <a:pt x="3781" y="62"/>
                  </a:lnTo>
                  <a:close/>
                  <a:moveTo>
                    <a:pt x="1195" y="58"/>
                  </a:moveTo>
                  <a:lnTo>
                    <a:pt x="1195" y="58"/>
                  </a:lnTo>
                  <a:lnTo>
                    <a:pt x="1195" y="58"/>
                  </a:lnTo>
                  <a:lnTo>
                    <a:pt x="1195" y="60"/>
                  </a:lnTo>
                  <a:lnTo>
                    <a:pt x="1197" y="60"/>
                  </a:lnTo>
                  <a:lnTo>
                    <a:pt x="1197" y="62"/>
                  </a:lnTo>
                  <a:lnTo>
                    <a:pt x="1197" y="62"/>
                  </a:lnTo>
                  <a:lnTo>
                    <a:pt x="1197" y="63"/>
                  </a:lnTo>
                  <a:lnTo>
                    <a:pt x="1198" y="63"/>
                  </a:lnTo>
                  <a:lnTo>
                    <a:pt x="1200" y="65"/>
                  </a:lnTo>
                  <a:lnTo>
                    <a:pt x="1202" y="65"/>
                  </a:lnTo>
                  <a:lnTo>
                    <a:pt x="1202" y="66"/>
                  </a:lnTo>
                  <a:lnTo>
                    <a:pt x="1200" y="66"/>
                  </a:lnTo>
                  <a:lnTo>
                    <a:pt x="1198" y="66"/>
                  </a:lnTo>
                  <a:lnTo>
                    <a:pt x="1194" y="66"/>
                  </a:lnTo>
                  <a:lnTo>
                    <a:pt x="1192" y="66"/>
                  </a:lnTo>
                  <a:lnTo>
                    <a:pt x="1192" y="66"/>
                  </a:lnTo>
                  <a:lnTo>
                    <a:pt x="1192" y="65"/>
                  </a:lnTo>
                  <a:lnTo>
                    <a:pt x="1194" y="63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58"/>
                  </a:lnTo>
                  <a:lnTo>
                    <a:pt x="1195" y="58"/>
                  </a:lnTo>
                  <a:close/>
                  <a:moveTo>
                    <a:pt x="1299" y="55"/>
                  </a:moveTo>
                  <a:lnTo>
                    <a:pt x="1299" y="57"/>
                  </a:lnTo>
                  <a:lnTo>
                    <a:pt x="1299" y="58"/>
                  </a:lnTo>
                  <a:lnTo>
                    <a:pt x="1299" y="63"/>
                  </a:lnTo>
                  <a:lnTo>
                    <a:pt x="1301" y="63"/>
                  </a:lnTo>
                  <a:lnTo>
                    <a:pt x="1304" y="68"/>
                  </a:lnTo>
                  <a:lnTo>
                    <a:pt x="1304" y="68"/>
                  </a:lnTo>
                  <a:lnTo>
                    <a:pt x="1299" y="65"/>
                  </a:lnTo>
                  <a:lnTo>
                    <a:pt x="1299" y="63"/>
                  </a:lnTo>
                  <a:lnTo>
                    <a:pt x="1298" y="60"/>
                  </a:lnTo>
                  <a:lnTo>
                    <a:pt x="1298" y="58"/>
                  </a:lnTo>
                  <a:lnTo>
                    <a:pt x="1298" y="58"/>
                  </a:lnTo>
                  <a:lnTo>
                    <a:pt x="1299" y="55"/>
                  </a:lnTo>
                  <a:close/>
                  <a:moveTo>
                    <a:pt x="494" y="54"/>
                  </a:moveTo>
                  <a:lnTo>
                    <a:pt x="495" y="54"/>
                  </a:lnTo>
                  <a:lnTo>
                    <a:pt x="497" y="55"/>
                  </a:lnTo>
                  <a:lnTo>
                    <a:pt x="498" y="58"/>
                  </a:lnTo>
                  <a:lnTo>
                    <a:pt x="500" y="60"/>
                  </a:lnTo>
                  <a:lnTo>
                    <a:pt x="500" y="62"/>
                  </a:lnTo>
                  <a:lnTo>
                    <a:pt x="501" y="62"/>
                  </a:lnTo>
                  <a:lnTo>
                    <a:pt x="501" y="62"/>
                  </a:lnTo>
                  <a:lnTo>
                    <a:pt x="501" y="63"/>
                  </a:lnTo>
                  <a:lnTo>
                    <a:pt x="503" y="63"/>
                  </a:lnTo>
                  <a:lnTo>
                    <a:pt x="503" y="65"/>
                  </a:lnTo>
                  <a:lnTo>
                    <a:pt x="505" y="65"/>
                  </a:lnTo>
                  <a:lnTo>
                    <a:pt x="505" y="65"/>
                  </a:lnTo>
                  <a:lnTo>
                    <a:pt x="506" y="65"/>
                  </a:lnTo>
                  <a:lnTo>
                    <a:pt x="505" y="66"/>
                  </a:lnTo>
                  <a:lnTo>
                    <a:pt x="506" y="68"/>
                  </a:lnTo>
                  <a:lnTo>
                    <a:pt x="506" y="68"/>
                  </a:lnTo>
                  <a:lnTo>
                    <a:pt x="509" y="68"/>
                  </a:lnTo>
                  <a:lnTo>
                    <a:pt x="513" y="68"/>
                  </a:lnTo>
                  <a:lnTo>
                    <a:pt x="514" y="68"/>
                  </a:lnTo>
                  <a:lnTo>
                    <a:pt x="517" y="69"/>
                  </a:lnTo>
                  <a:lnTo>
                    <a:pt x="519" y="68"/>
                  </a:lnTo>
                  <a:lnTo>
                    <a:pt x="519" y="68"/>
                  </a:lnTo>
                  <a:lnTo>
                    <a:pt x="520" y="66"/>
                  </a:lnTo>
                  <a:lnTo>
                    <a:pt x="524" y="66"/>
                  </a:lnTo>
                  <a:lnTo>
                    <a:pt x="524" y="66"/>
                  </a:lnTo>
                  <a:lnTo>
                    <a:pt x="527" y="66"/>
                  </a:lnTo>
                  <a:lnTo>
                    <a:pt x="527" y="66"/>
                  </a:lnTo>
                  <a:lnTo>
                    <a:pt x="528" y="66"/>
                  </a:lnTo>
                  <a:lnTo>
                    <a:pt x="531" y="68"/>
                  </a:lnTo>
                  <a:lnTo>
                    <a:pt x="531" y="68"/>
                  </a:lnTo>
                  <a:lnTo>
                    <a:pt x="531" y="69"/>
                  </a:lnTo>
                  <a:lnTo>
                    <a:pt x="531" y="69"/>
                  </a:lnTo>
                  <a:lnTo>
                    <a:pt x="530" y="69"/>
                  </a:lnTo>
                  <a:lnTo>
                    <a:pt x="528" y="68"/>
                  </a:lnTo>
                  <a:lnTo>
                    <a:pt x="528" y="68"/>
                  </a:lnTo>
                  <a:lnTo>
                    <a:pt x="527" y="68"/>
                  </a:lnTo>
                  <a:lnTo>
                    <a:pt x="525" y="68"/>
                  </a:lnTo>
                  <a:lnTo>
                    <a:pt x="524" y="68"/>
                  </a:lnTo>
                  <a:lnTo>
                    <a:pt x="522" y="68"/>
                  </a:lnTo>
                  <a:lnTo>
                    <a:pt x="520" y="68"/>
                  </a:lnTo>
                  <a:lnTo>
                    <a:pt x="519" y="69"/>
                  </a:lnTo>
                  <a:lnTo>
                    <a:pt x="514" y="69"/>
                  </a:lnTo>
                  <a:lnTo>
                    <a:pt x="511" y="69"/>
                  </a:lnTo>
                  <a:lnTo>
                    <a:pt x="509" y="69"/>
                  </a:lnTo>
                  <a:lnTo>
                    <a:pt x="509" y="71"/>
                  </a:lnTo>
                  <a:lnTo>
                    <a:pt x="509" y="71"/>
                  </a:lnTo>
                  <a:lnTo>
                    <a:pt x="509" y="73"/>
                  </a:lnTo>
                  <a:lnTo>
                    <a:pt x="509" y="73"/>
                  </a:lnTo>
                  <a:lnTo>
                    <a:pt x="511" y="73"/>
                  </a:lnTo>
                  <a:lnTo>
                    <a:pt x="511" y="73"/>
                  </a:lnTo>
                  <a:lnTo>
                    <a:pt x="511" y="74"/>
                  </a:lnTo>
                  <a:lnTo>
                    <a:pt x="513" y="74"/>
                  </a:lnTo>
                  <a:lnTo>
                    <a:pt x="513" y="76"/>
                  </a:lnTo>
                  <a:lnTo>
                    <a:pt x="514" y="77"/>
                  </a:lnTo>
                  <a:lnTo>
                    <a:pt x="516" y="77"/>
                  </a:lnTo>
                  <a:lnTo>
                    <a:pt x="516" y="79"/>
                  </a:lnTo>
                  <a:lnTo>
                    <a:pt x="517" y="81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4"/>
                  </a:lnTo>
                  <a:lnTo>
                    <a:pt x="519" y="84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7" y="84"/>
                  </a:lnTo>
                  <a:lnTo>
                    <a:pt x="516" y="81"/>
                  </a:lnTo>
                  <a:lnTo>
                    <a:pt x="514" y="79"/>
                  </a:lnTo>
                  <a:lnTo>
                    <a:pt x="514" y="77"/>
                  </a:lnTo>
                  <a:lnTo>
                    <a:pt x="511" y="76"/>
                  </a:lnTo>
                  <a:lnTo>
                    <a:pt x="509" y="74"/>
                  </a:lnTo>
                  <a:lnTo>
                    <a:pt x="508" y="73"/>
                  </a:lnTo>
                  <a:lnTo>
                    <a:pt x="508" y="73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69"/>
                  </a:lnTo>
                  <a:lnTo>
                    <a:pt x="503" y="69"/>
                  </a:lnTo>
                  <a:lnTo>
                    <a:pt x="500" y="68"/>
                  </a:lnTo>
                  <a:lnTo>
                    <a:pt x="498" y="66"/>
                  </a:lnTo>
                  <a:lnTo>
                    <a:pt x="500" y="66"/>
                  </a:lnTo>
                  <a:lnTo>
                    <a:pt x="501" y="68"/>
                  </a:lnTo>
                  <a:lnTo>
                    <a:pt x="503" y="68"/>
                  </a:lnTo>
                  <a:lnTo>
                    <a:pt x="503" y="68"/>
                  </a:lnTo>
                  <a:lnTo>
                    <a:pt x="505" y="68"/>
                  </a:lnTo>
                  <a:lnTo>
                    <a:pt x="503" y="66"/>
                  </a:lnTo>
                  <a:lnTo>
                    <a:pt x="501" y="65"/>
                  </a:lnTo>
                  <a:lnTo>
                    <a:pt x="500" y="62"/>
                  </a:lnTo>
                  <a:lnTo>
                    <a:pt x="494" y="55"/>
                  </a:lnTo>
                  <a:lnTo>
                    <a:pt x="494" y="54"/>
                  </a:lnTo>
                  <a:close/>
                  <a:moveTo>
                    <a:pt x="727" y="52"/>
                  </a:moveTo>
                  <a:lnTo>
                    <a:pt x="727" y="54"/>
                  </a:lnTo>
                  <a:lnTo>
                    <a:pt x="729" y="55"/>
                  </a:lnTo>
                  <a:lnTo>
                    <a:pt x="729" y="55"/>
                  </a:lnTo>
                  <a:lnTo>
                    <a:pt x="730" y="55"/>
                  </a:lnTo>
                  <a:lnTo>
                    <a:pt x="730" y="55"/>
                  </a:lnTo>
                  <a:lnTo>
                    <a:pt x="732" y="57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6" y="62"/>
                  </a:lnTo>
                  <a:lnTo>
                    <a:pt x="736" y="63"/>
                  </a:lnTo>
                  <a:lnTo>
                    <a:pt x="735" y="63"/>
                  </a:lnTo>
                  <a:lnTo>
                    <a:pt x="735" y="65"/>
                  </a:lnTo>
                  <a:lnTo>
                    <a:pt x="735" y="65"/>
                  </a:lnTo>
                  <a:lnTo>
                    <a:pt x="735" y="66"/>
                  </a:lnTo>
                  <a:lnTo>
                    <a:pt x="736" y="68"/>
                  </a:lnTo>
                  <a:lnTo>
                    <a:pt x="735" y="68"/>
                  </a:lnTo>
                  <a:lnTo>
                    <a:pt x="735" y="69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3"/>
                  </a:lnTo>
                  <a:lnTo>
                    <a:pt x="730" y="74"/>
                  </a:lnTo>
                  <a:lnTo>
                    <a:pt x="729" y="76"/>
                  </a:lnTo>
                  <a:lnTo>
                    <a:pt x="729" y="76"/>
                  </a:lnTo>
                  <a:lnTo>
                    <a:pt x="729" y="77"/>
                  </a:lnTo>
                  <a:lnTo>
                    <a:pt x="729" y="79"/>
                  </a:lnTo>
                  <a:lnTo>
                    <a:pt x="729" y="77"/>
                  </a:lnTo>
                  <a:lnTo>
                    <a:pt x="727" y="77"/>
                  </a:lnTo>
                  <a:lnTo>
                    <a:pt x="727" y="76"/>
                  </a:lnTo>
                  <a:lnTo>
                    <a:pt x="727" y="74"/>
                  </a:lnTo>
                  <a:lnTo>
                    <a:pt x="727" y="73"/>
                  </a:lnTo>
                  <a:lnTo>
                    <a:pt x="727" y="71"/>
                  </a:lnTo>
                  <a:lnTo>
                    <a:pt x="724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1" y="68"/>
                  </a:lnTo>
                  <a:lnTo>
                    <a:pt x="721" y="68"/>
                  </a:lnTo>
                  <a:lnTo>
                    <a:pt x="722" y="66"/>
                  </a:lnTo>
                  <a:lnTo>
                    <a:pt x="725" y="68"/>
                  </a:lnTo>
                  <a:lnTo>
                    <a:pt x="729" y="69"/>
                  </a:lnTo>
                  <a:lnTo>
                    <a:pt x="729" y="71"/>
                  </a:lnTo>
                  <a:lnTo>
                    <a:pt x="729" y="73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68"/>
                  </a:lnTo>
                  <a:lnTo>
                    <a:pt x="732" y="68"/>
                  </a:lnTo>
                  <a:lnTo>
                    <a:pt x="732" y="66"/>
                  </a:lnTo>
                  <a:lnTo>
                    <a:pt x="733" y="65"/>
                  </a:lnTo>
                  <a:lnTo>
                    <a:pt x="733" y="65"/>
                  </a:lnTo>
                  <a:lnTo>
                    <a:pt x="733" y="63"/>
                  </a:lnTo>
                  <a:lnTo>
                    <a:pt x="733" y="63"/>
                  </a:lnTo>
                  <a:lnTo>
                    <a:pt x="732" y="63"/>
                  </a:lnTo>
                  <a:lnTo>
                    <a:pt x="730" y="63"/>
                  </a:lnTo>
                  <a:lnTo>
                    <a:pt x="730" y="62"/>
                  </a:lnTo>
                  <a:lnTo>
                    <a:pt x="730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29" y="60"/>
                  </a:lnTo>
                  <a:lnTo>
                    <a:pt x="727" y="60"/>
                  </a:lnTo>
                  <a:lnTo>
                    <a:pt x="727" y="58"/>
                  </a:lnTo>
                  <a:lnTo>
                    <a:pt x="727" y="57"/>
                  </a:lnTo>
                  <a:lnTo>
                    <a:pt x="727" y="55"/>
                  </a:lnTo>
                  <a:lnTo>
                    <a:pt x="725" y="55"/>
                  </a:lnTo>
                  <a:lnTo>
                    <a:pt x="725" y="55"/>
                  </a:lnTo>
                  <a:lnTo>
                    <a:pt x="725" y="54"/>
                  </a:lnTo>
                  <a:lnTo>
                    <a:pt x="725" y="54"/>
                  </a:lnTo>
                  <a:lnTo>
                    <a:pt x="727" y="52"/>
                  </a:lnTo>
                  <a:close/>
                  <a:moveTo>
                    <a:pt x="878" y="35"/>
                  </a:moveTo>
                  <a:lnTo>
                    <a:pt x="878" y="36"/>
                  </a:lnTo>
                  <a:lnTo>
                    <a:pt x="878" y="36"/>
                  </a:lnTo>
                  <a:lnTo>
                    <a:pt x="878" y="38"/>
                  </a:lnTo>
                  <a:lnTo>
                    <a:pt x="878" y="38"/>
                  </a:lnTo>
                  <a:lnTo>
                    <a:pt x="880" y="41"/>
                  </a:lnTo>
                  <a:lnTo>
                    <a:pt x="880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0" y="43"/>
                  </a:lnTo>
                  <a:lnTo>
                    <a:pt x="880" y="44"/>
                  </a:lnTo>
                  <a:lnTo>
                    <a:pt x="878" y="46"/>
                  </a:lnTo>
                  <a:lnTo>
                    <a:pt x="878" y="46"/>
                  </a:lnTo>
                  <a:lnTo>
                    <a:pt x="877" y="47"/>
                  </a:lnTo>
                  <a:lnTo>
                    <a:pt x="874" y="47"/>
                  </a:lnTo>
                  <a:lnTo>
                    <a:pt x="872" y="49"/>
                  </a:lnTo>
                  <a:lnTo>
                    <a:pt x="870" y="51"/>
                  </a:lnTo>
                  <a:lnTo>
                    <a:pt x="870" y="52"/>
                  </a:lnTo>
                  <a:lnTo>
                    <a:pt x="869" y="52"/>
                  </a:lnTo>
                  <a:lnTo>
                    <a:pt x="867" y="52"/>
                  </a:lnTo>
                  <a:lnTo>
                    <a:pt x="867" y="52"/>
                  </a:lnTo>
                  <a:lnTo>
                    <a:pt x="864" y="54"/>
                  </a:lnTo>
                  <a:lnTo>
                    <a:pt x="863" y="54"/>
                  </a:lnTo>
                  <a:lnTo>
                    <a:pt x="861" y="54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7"/>
                  </a:lnTo>
                  <a:lnTo>
                    <a:pt x="858" y="55"/>
                  </a:lnTo>
                  <a:lnTo>
                    <a:pt x="858" y="54"/>
                  </a:lnTo>
                  <a:lnTo>
                    <a:pt x="858" y="54"/>
                  </a:lnTo>
                  <a:lnTo>
                    <a:pt x="859" y="54"/>
                  </a:lnTo>
                  <a:lnTo>
                    <a:pt x="861" y="51"/>
                  </a:lnTo>
                  <a:lnTo>
                    <a:pt x="863" y="49"/>
                  </a:lnTo>
                  <a:lnTo>
                    <a:pt x="863" y="49"/>
                  </a:lnTo>
                  <a:lnTo>
                    <a:pt x="864" y="51"/>
                  </a:lnTo>
                  <a:lnTo>
                    <a:pt x="866" y="49"/>
                  </a:lnTo>
                  <a:lnTo>
                    <a:pt x="866" y="49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9"/>
                  </a:lnTo>
                  <a:lnTo>
                    <a:pt x="867" y="51"/>
                  </a:lnTo>
                  <a:lnTo>
                    <a:pt x="869" y="51"/>
                  </a:lnTo>
                  <a:lnTo>
                    <a:pt x="869" y="51"/>
                  </a:lnTo>
                  <a:lnTo>
                    <a:pt x="869" y="49"/>
                  </a:lnTo>
                  <a:lnTo>
                    <a:pt x="870" y="47"/>
                  </a:lnTo>
                  <a:lnTo>
                    <a:pt x="870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4"/>
                  </a:lnTo>
                  <a:lnTo>
                    <a:pt x="872" y="43"/>
                  </a:lnTo>
                  <a:lnTo>
                    <a:pt x="874" y="43"/>
                  </a:lnTo>
                  <a:lnTo>
                    <a:pt x="874" y="43"/>
                  </a:lnTo>
                  <a:lnTo>
                    <a:pt x="875" y="43"/>
                  </a:lnTo>
                  <a:lnTo>
                    <a:pt x="875" y="41"/>
                  </a:lnTo>
                  <a:lnTo>
                    <a:pt x="874" y="40"/>
                  </a:lnTo>
                  <a:lnTo>
                    <a:pt x="874" y="38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5" y="38"/>
                  </a:lnTo>
                  <a:lnTo>
                    <a:pt x="875" y="38"/>
                  </a:lnTo>
                  <a:lnTo>
                    <a:pt x="877" y="36"/>
                  </a:lnTo>
                  <a:lnTo>
                    <a:pt x="878" y="35"/>
                  </a:lnTo>
                  <a:lnTo>
                    <a:pt x="878" y="35"/>
                  </a:lnTo>
                  <a:close/>
                  <a:moveTo>
                    <a:pt x="762" y="35"/>
                  </a:moveTo>
                  <a:lnTo>
                    <a:pt x="763" y="35"/>
                  </a:lnTo>
                  <a:lnTo>
                    <a:pt x="763" y="35"/>
                  </a:lnTo>
                  <a:lnTo>
                    <a:pt x="765" y="35"/>
                  </a:lnTo>
                  <a:lnTo>
                    <a:pt x="765" y="36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40"/>
                  </a:lnTo>
                  <a:lnTo>
                    <a:pt x="765" y="40"/>
                  </a:lnTo>
                  <a:lnTo>
                    <a:pt x="763" y="41"/>
                  </a:lnTo>
                  <a:lnTo>
                    <a:pt x="763" y="41"/>
                  </a:lnTo>
                  <a:lnTo>
                    <a:pt x="762" y="41"/>
                  </a:lnTo>
                  <a:lnTo>
                    <a:pt x="758" y="43"/>
                  </a:lnTo>
                  <a:lnTo>
                    <a:pt x="757" y="41"/>
                  </a:lnTo>
                  <a:lnTo>
                    <a:pt x="757" y="43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4" y="43"/>
                  </a:lnTo>
                  <a:lnTo>
                    <a:pt x="752" y="43"/>
                  </a:lnTo>
                  <a:lnTo>
                    <a:pt x="752" y="44"/>
                  </a:lnTo>
                  <a:lnTo>
                    <a:pt x="752" y="44"/>
                  </a:lnTo>
                  <a:lnTo>
                    <a:pt x="751" y="44"/>
                  </a:lnTo>
                  <a:lnTo>
                    <a:pt x="751" y="44"/>
                  </a:lnTo>
                  <a:lnTo>
                    <a:pt x="751" y="43"/>
                  </a:lnTo>
                  <a:lnTo>
                    <a:pt x="751" y="41"/>
                  </a:lnTo>
                  <a:lnTo>
                    <a:pt x="751" y="41"/>
                  </a:lnTo>
                  <a:lnTo>
                    <a:pt x="752" y="40"/>
                  </a:lnTo>
                  <a:lnTo>
                    <a:pt x="751" y="40"/>
                  </a:lnTo>
                  <a:lnTo>
                    <a:pt x="751" y="40"/>
                  </a:lnTo>
                  <a:lnTo>
                    <a:pt x="752" y="40"/>
                  </a:lnTo>
                  <a:lnTo>
                    <a:pt x="754" y="40"/>
                  </a:lnTo>
                  <a:lnTo>
                    <a:pt x="754" y="38"/>
                  </a:lnTo>
                  <a:lnTo>
                    <a:pt x="757" y="36"/>
                  </a:lnTo>
                  <a:lnTo>
                    <a:pt x="760" y="35"/>
                  </a:lnTo>
                  <a:lnTo>
                    <a:pt x="762" y="35"/>
                  </a:lnTo>
                  <a:lnTo>
                    <a:pt x="762" y="35"/>
                  </a:lnTo>
                  <a:close/>
                  <a:moveTo>
                    <a:pt x="35" y="33"/>
                  </a:moveTo>
                  <a:lnTo>
                    <a:pt x="36" y="33"/>
                  </a:lnTo>
                  <a:lnTo>
                    <a:pt x="35" y="35"/>
                  </a:lnTo>
                  <a:lnTo>
                    <a:pt x="33" y="36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2" y="36"/>
                  </a:lnTo>
                  <a:lnTo>
                    <a:pt x="32" y="35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5" y="33"/>
                  </a:lnTo>
                  <a:close/>
                  <a:moveTo>
                    <a:pt x="35" y="27"/>
                  </a:moveTo>
                  <a:lnTo>
                    <a:pt x="39" y="29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3" y="32"/>
                  </a:lnTo>
                  <a:lnTo>
                    <a:pt x="43" y="32"/>
                  </a:lnTo>
                  <a:lnTo>
                    <a:pt x="44" y="32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1" y="35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3" y="33"/>
                  </a:lnTo>
                  <a:lnTo>
                    <a:pt x="41" y="32"/>
                  </a:lnTo>
                  <a:lnTo>
                    <a:pt x="38" y="32"/>
                  </a:lnTo>
                  <a:lnTo>
                    <a:pt x="35" y="30"/>
                  </a:lnTo>
                  <a:lnTo>
                    <a:pt x="33" y="30"/>
                  </a:lnTo>
                  <a:lnTo>
                    <a:pt x="32" y="30"/>
                  </a:lnTo>
                  <a:lnTo>
                    <a:pt x="32" y="29"/>
                  </a:lnTo>
                  <a:lnTo>
                    <a:pt x="32" y="27"/>
                  </a:lnTo>
                  <a:lnTo>
                    <a:pt x="35" y="27"/>
                  </a:lnTo>
                  <a:close/>
                  <a:moveTo>
                    <a:pt x="823" y="25"/>
                  </a:moveTo>
                  <a:lnTo>
                    <a:pt x="825" y="27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6" y="27"/>
                  </a:lnTo>
                  <a:lnTo>
                    <a:pt x="826" y="27"/>
                  </a:lnTo>
                  <a:lnTo>
                    <a:pt x="828" y="27"/>
                  </a:lnTo>
                  <a:lnTo>
                    <a:pt x="826" y="30"/>
                  </a:lnTo>
                  <a:lnTo>
                    <a:pt x="826" y="30"/>
                  </a:lnTo>
                  <a:lnTo>
                    <a:pt x="826" y="32"/>
                  </a:lnTo>
                  <a:lnTo>
                    <a:pt x="828" y="30"/>
                  </a:lnTo>
                  <a:lnTo>
                    <a:pt x="828" y="30"/>
                  </a:lnTo>
                  <a:lnTo>
                    <a:pt x="829" y="30"/>
                  </a:lnTo>
                  <a:lnTo>
                    <a:pt x="831" y="30"/>
                  </a:lnTo>
                  <a:lnTo>
                    <a:pt x="831" y="30"/>
                  </a:lnTo>
                  <a:lnTo>
                    <a:pt x="831" y="32"/>
                  </a:lnTo>
                  <a:lnTo>
                    <a:pt x="829" y="33"/>
                  </a:lnTo>
                  <a:lnTo>
                    <a:pt x="828" y="35"/>
                  </a:lnTo>
                  <a:lnTo>
                    <a:pt x="826" y="36"/>
                  </a:lnTo>
                  <a:lnTo>
                    <a:pt x="825" y="38"/>
                  </a:lnTo>
                  <a:lnTo>
                    <a:pt x="823" y="40"/>
                  </a:lnTo>
                  <a:lnTo>
                    <a:pt x="823" y="40"/>
                  </a:lnTo>
                  <a:lnTo>
                    <a:pt x="823" y="41"/>
                  </a:lnTo>
                  <a:lnTo>
                    <a:pt x="826" y="43"/>
                  </a:lnTo>
                  <a:lnTo>
                    <a:pt x="826" y="43"/>
                  </a:lnTo>
                  <a:lnTo>
                    <a:pt x="826" y="44"/>
                  </a:lnTo>
                  <a:lnTo>
                    <a:pt x="825" y="44"/>
                  </a:lnTo>
                  <a:lnTo>
                    <a:pt x="823" y="44"/>
                  </a:lnTo>
                  <a:lnTo>
                    <a:pt x="823" y="46"/>
                  </a:lnTo>
                  <a:lnTo>
                    <a:pt x="825" y="47"/>
                  </a:lnTo>
                  <a:lnTo>
                    <a:pt x="825" y="49"/>
                  </a:lnTo>
                  <a:lnTo>
                    <a:pt x="823" y="49"/>
                  </a:lnTo>
                  <a:lnTo>
                    <a:pt x="823" y="51"/>
                  </a:lnTo>
                  <a:lnTo>
                    <a:pt x="822" y="52"/>
                  </a:lnTo>
                  <a:lnTo>
                    <a:pt x="820" y="52"/>
                  </a:lnTo>
                  <a:lnTo>
                    <a:pt x="820" y="52"/>
                  </a:lnTo>
                  <a:lnTo>
                    <a:pt x="818" y="54"/>
                  </a:lnTo>
                  <a:lnTo>
                    <a:pt x="818" y="55"/>
                  </a:lnTo>
                  <a:lnTo>
                    <a:pt x="818" y="55"/>
                  </a:lnTo>
                  <a:lnTo>
                    <a:pt x="818" y="57"/>
                  </a:lnTo>
                  <a:lnTo>
                    <a:pt x="817" y="57"/>
                  </a:lnTo>
                  <a:lnTo>
                    <a:pt x="817" y="57"/>
                  </a:lnTo>
                  <a:lnTo>
                    <a:pt x="815" y="58"/>
                  </a:lnTo>
                  <a:lnTo>
                    <a:pt x="812" y="60"/>
                  </a:lnTo>
                  <a:lnTo>
                    <a:pt x="811" y="60"/>
                  </a:lnTo>
                  <a:lnTo>
                    <a:pt x="811" y="62"/>
                  </a:lnTo>
                  <a:lnTo>
                    <a:pt x="811" y="62"/>
                  </a:lnTo>
                  <a:lnTo>
                    <a:pt x="809" y="62"/>
                  </a:lnTo>
                  <a:lnTo>
                    <a:pt x="809" y="60"/>
                  </a:lnTo>
                  <a:lnTo>
                    <a:pt x="807" y="62"/>
                  </a:lnTo>
                  <a:lnTo>
                    <a:pt x="807" y="62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2"/>
                  </a:lnTo>
                  <a:lnTo>
                    <a:pt x="806" y="60"/>
                  </a:lnTo>
                  <a:lnTo>
                    <a:pt x="806" y="60"/>
                  </a:lnTo>
                  <a:lnTo>
                    <a:pt x="806" y="58"/>
                  </a:lnTo>
                  <a:lnTo>
                    <a:pt x="806" y="58"/>
                  </a:lnTo>
                  <a:lnTo>
                    <a:pt x="806" y="57"/>
                  </a:lnTo>
                  <a:lnTo>
                    <a:pt x="807" y="58"/>
                  </a:lnTo>
                  <a:lnTo>
                    <a:pt x="807" y="57"/>
                  </a:lnTo>
                  <a:lnTo>
                    <a:pt x="807" y="54"/>
                  </a:lnTo>
                  <a:lnTo>
                    <a:pt x="809" y="52"/>
                  </a:lnTo>
                  <a:lnTo>
                    <a:pt x="809" y="52"/>
                  </a:lnTo>
                  <a:lnTo>
                    <a:pt x="809" y="55"/>
                  </a:lnTo>
                  <a:lnTo>
                    <a:pt x="809" y="58"/>
                  </a:lnTo>
                  <a:lnTo>
                    <a:pt x="811" y="58"/>
                  </a:lnTo>
                  <a:lnTo>
                    <a:pt x="812" y="55"/>
                  </a:lnTo>
                  <a:lnTo>
                    <a:pt x="812" y="55"/>
                  </a:lnTo>
                  <a:lnTo>
                    <a:pt x="814" y="55"/>
                  </a:lnTo>
                  <a:lnTo>
                    <a:pt x="814" y="54"/>
                  </a:lnTo>
                  <a:lnTo>
                    <a:pt x="814" y="54"/>
                  </a:lnTo>
                  <a:lnTo>
                    <a:pt x="815" y="54"/>
                  </a:lnTo>
                  <a:lnTo>
                    <a:pt x="815" y="52"/>
                  </a:lnTo>
                  <a:lnTo>
                    <a:pt x="817" y="51"/>
                  </a:lnTo>
                  <a:lnTo>
                    <a:pt x="817" y="49"/>
                  </a:lnTo>
                  <a:lnTo>
                    <a:pt x="815" y="47"/>
                  </a:lnTo>
                  <a:lnTo>
                    <a:pt x="815" y="47"/>
                  </a:lnTo>
                  <a:lnTo>
                    <a:pt x="814" y="47"/>
                  </a:lnTo>
                  <a:lnTo>
                    <a:pt x="814" y="46"/>
                  </a:lnTo>
                  <a:lnTo>
                    <a:pt x="814" y="44"/>
                  </a:lnTo>
                  <a:lnTo>
                    <a:pt x="814" y="44"/>
                  </a:lnTo>
                  <a:lnTo>
                    <a:pt x="812" y="43"/>
                  </a:lnTo>
                  <a:lnTo>
                    <a:pt x="812" y="43"/>
                  </a:lnTo>
                  <a:lnTo>
                    <a:pt x="811" y="43"/>
                  </a:lnTo>
                  <a:lnTo>
                    <a:pt x="811" y="41"/>
                  </a:lnTo>
                  <a:lnTo>
                    <a:pt x="812" y="40"/>
                  </a:lnTo>
                  <a:lnTo>
                    <a:pt x="812" y="38"/>
                  </a:lnTo>
                  <a:lnTo>
                    <a:pt x="814" y="36"/>
                  </a:lnTo>
                  <a:lnTo>
                    <a:pt x="815" y="36"/>
                  </a:lnTo>
                  <a:lnTo>
                    <a:pt x="814" y="36"/>
                  </a:lnTo>
                  <a:lnTo>
                    <a:pt x="814" y="35"/>
                  </a:lnTo>
                  <a:lnTo>
                    <a:pt x="815" y="35"/>
                  </a:lnTo>
                  <a:lnTo>
                    <a:pt x="817" y="33"/>
                  </a:lnTo>
                  <a:lnTo>
                    <a:pt x="818" y="32"/>
                  </a:lnTo>
                  <a:lnTo>
                    <a:pt x="822" y="30"/>
                  </a:lnTo>
                  <a:lnTo>
                    <a:pt x="822" y="29"/>
                  </a:lnTo>
                  <a:lnTo>
                    <a:pt x="822" y="27"/>
                  </a:lnTo>
                  <a:lnTo>
                    <a:pt x="823" y="25"/>
                  </a:lnTo>
                  <a:close/>
                  <a:moveTo>
                    <a:pt x="2674" y="19"/>
                  </a:moveTo>
                  <a:lnTo>
                    <a:pt x="2676" y="19"/>
                  </a:lnTo>
                  <a:lnTo>
                    <a:pt x="2676" y="21"/>
                  </a:lnTo>
                  <a:lnTo>
                    <a:pt x="2676" y="21"/>
                  </a:lnTo>
                  <a:lnTo>
                    <a:pt x="2676" y="22"/>
                  </a:lnTo>
                  <a:lnTo>
                    <a:pt x="2676" y="24"/>
                  </a:lnTo>
                  <a:lnTo>
                    <a:pt x="2676" y="25"/>
                  </a:lnTo>
                  <a:lnTo>
                    <a:pt x="2676" y="25"/>
                  </a:lnTo>
                  <a:lnTo>
                    <a:pt x="2674" y="24"/>
                  </a:lnTo>
                  <a:lnTo>
                    <a:pt x="2673" y="22"/>
                  </a:lnTo>
                  <a:lnTo>
                    <a:pt x="2674" y="21"/>
                  </a:lnTo>
                  <a:lnTo>
                    <a:pt x="2674" y="21"/>
                  </a:lnTo>
                  <a:lnTo>
                    <a:pt x="2674" y="19"/>
                  </a:lnTo>
                  <a:close/>
                  <a:moveTo>
                    <a:pt x="2752" y="17"/>
                  </a:moveTo>
                  <a:lnTo>
                    <a:pt x="2752" y="19"/>
                  </a:lnTo>
                  <a:lnTo>
                    <a:pt x="2753" y="19"/>
                  </a:lnTo>
                  <a:lnTo>
                    <a:pt x="2755" y="21"/>
                  </a:lnTo>
                  <a:lnTo>
                    <a:pt x="2755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2"/>
                  </a:lnTo>
                  <a:lnTo>
                    <a:pt x="2756" y="24"/>
                  </a:lnTo>
                  <a:lnTo>
                    <a:pt x="2756" y="24"/>
                  </a:lnTo>
                  <a:lnTo>
                    <a:pt x="2755" y="24"/>
                  </a:lnTo>
                  <a:lnTo>
                    <a:pt x="2753" y="24"/>
                  </a:lnTo>
                  <a:lnTo>
                    <a:pt x="2753" y="25"/>
                  </a:lnTo>
                  <a:lnTo>
                    <a:pt x="2748" y="24"/>
                  </a:lnTo>
                  <a:lnTo>
                    <a:pt x="2745" y="24"/>
                  </a:lnTo>
                  <a:lnTo>
                    <a:pt x="2745" y="24"/>
                  </a:lnTo>
                  <a:lnTo>
                    <a:pt x="2747" y="22"/>
                  </a:lnTo>
                  <a:lnTo>
                    <a:pt x="2747" y="21"/>
                  </a:lnTo>
                  <a:lnTo>
                    <a:pt x="2748" y="21"/>
                  </a:lnTo>
                  <a:lnTo>
                    <a:pt x="2750" y="21"/>
                  </a:lnTo>
                  <a:lnTo>
                    <a:pt x="2750" y="19"/>
                  </a:lnTo>
                  <a:lnTo>
                    <a:pt x="2752" y="17"/>
                  </a:lnTo>
                  <a:close/>
                  <a:moveTo>
                    <a:pt x="807" y="16"/>
                  </a:moveTo>
                  <a:lnTo>
                    <a:pt x="807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2" y="19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1" y="21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09" y="25"/>
                  </a:lnTo>
                  <a:lnTo>
                    <a:pt x="809" y="25"/>
                  </a:lnTo>
                  <a:lnTo>
                    <a:pt x="806" y="27"/>
                  </a:lnTo>
                  <a:lnTo>
                    <a:pt x="806" y="27"/>
                  </a:lnTo>
                  <a:lnTo>
                    <a:pt x="806" y="29"/>
                  </a:lnTo>
                  <a:lnTo>
                    <a:pt x="806" y="30"/>
                  </a:lnTo>
                  <a:lnTo>
                    <a:pt x="806" y="30"/>
                  </a:lnTo>
                  <a:lnTo>
                    <a:pt x="806" y="32"/>
                  </a:lnTo>
                  <a:lnTo>
                    <a:pt x="807" y="32"/>
                  </a:lnTo>
                  <a:lnTo>
                    <a:pt x="807" y="32"/>
                  </a:lnTo>
                  <a:lnTo>
                    <a:pt x="806" y="33"/>
                  </a:lnTo>
                  <a:lnTo>
                    <a:pt x="806" y="35"/>
                  </a:lnTo>
                  <a:lnTo>
                    <a:pt x="804" y="35"/>
                  </a:lnTo>
                  <a:lnTo>
                    <a:pt x="804" y="33"/>
                  </a:lnTo>
                  <a:lnTo>
                    <a:pt x="806" y="33"/>
                  </a:lnTo>
                  <a:lnTo>
                    <a:pt x="806" y="32"/>
                  </a:lnTo>
                  <a:lnTo>
                    <a:pt x="804" y="32"/>
                  </a:lnTo>
                  <a:lnTo>
                    <a:pt x="804" y="30"/>
                  </a:lnTo>
                  <a:lnTo>
                    <a:pt x="803" y="30"/>
                  </a:lnTo>
                  <a:lnTo>
                    <a:pt x="801" y="30"/>
                  </a:lnTo>
                  <a:lnTo>
                    <a:pt x="799" y="32"/>
                  </a:lnTo>
                  <a:lnTo>
                    <a:pt x="798" y="33"/>
                  </a:lnTo>
                  <a:lnTo>
                    <a:pt x="798" y="33"/>
                  </a:lnTo>
                  <a:lnTo>
                    <a:pt x="798" y="32"/>
                  </a:lnTo>
                  <a:lnTo>
                    <a:pt x="798" y="32"/>
                  </a:lnTo>
                  <a:lnTo>
                    <a:pt x="801" y="30"/>
                  </a:lnTo>
                  <a:lnTo>
                    <a:pt x="799" y="30"/>
                  </a:lnTo>
                  <a:lnTo>
                    <a:pt x="798" y="30"/>
                  </a:lnTo>
                  <a:lnTo>
                    <a:pt x="798" y="29"/>
                  </a:lnTo>
                  <a:lnTo>
                    <a:pt x="798" y="29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5"/>
                  </a:lnTo>
                  <a:lnTo>
                    <a:pt x="799" y="25"/>
                  </a:lnTo>
                  <a:lnTo>
                    <a:pt x="801" y="24"/>
                  </a:lnTo>
                  <a:lnTo>
                    <a:pt x="801" y="24"/>
                  </a:lnTo>
                  <a:lnTo>
                    <a:pt x="801" y="22"/>
                  </a:lnTo>
                  <a:lnTo>
                    <a:pt x="801" y="22"/>
                  </a:lnTo>
                  <a:lnTo>
                    <a:pt x="799" y="22"/>
                  </a:lnTo>
                  <a:lnTo>
                    <a:pt x="801" y="21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3" y="19"/>
                  </a:lnTo>
                  <a:lnTo>
                    <a:pt x="804" y="19"/>
                  </a:lnTo>
                  <a:lnTo>
                    <a:pt x="806" y="17"/>
                  </a:lnTo>
                  <a:lnTo>
                    <a:pt x="806" y="17"/>
                  </a:lnTo>
                  <a:lnTo>
                    <a:pt x="807" y="17"/>
                  </a:lnTo>
                  <a:lnTo>
                    <a:pt x="807" y="16"/>
                  </a:lnTo>
                  <a:lnTo>
                    <a:pt x="807" y="16"/>
                  </a:lnTo>
                  <a:close/>
                  <a:moveTo>
                    <a:pt x="799" y="13"/>
                  </a:moveTo>
                  <a:lnTo>
                    <a:pt x="801" y="14"/>
                  </a:lnTo>
                  <a:lnTo>
                    <a:pt x="801" y="14"/>
                  </a:lnTo>
                  <a:lnTo>
                    <a:pt x="801" y="16"/>
                  </a:lnTo>
                  <a:lnTo>
                    <a:pt x="799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4"/>
                  </a:lnTo>
                  <a:lnTo>
                    <a:pt x="798" y="13"/>
                  </a:lnTo>
                  <a:lnTo>
                    <a:pt x="799" y="13"/>
                  </a:lnTo>
                  <a:close/>
                  <a:moveTo>
                    <a:pt x="41" y="13"/>
                  </a:moveTo>
                  <a:lnTo>
                    <a:pt x="43" y="13"/>
                  </a:lnTo>
                  <a:lnTo>
                    <a:pt x="43" y="13"/>
                  </a:lnTo>
                  <a:lnTo>
                    <a:pt x="44" y="13"/>
                  </a:lnTo>
                  <a:lnTo>
                    <a:pt x="46" y="14"/>
                  </a:lnTo>
                  <a:lnTo>
                    <a:pt x="50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0" y="14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0" y="16"/>
                  </a:lnTo>
                  <a:lnTo>
                    <a:pt x="50" y="17"/>
                  </a:lnTo>
                  <a:lnTo>
                    <a:pt x="50" y="17"/>
                  </a:lnTo>
                  <a:lnTo>
                    <a:pt x="49" y="17"/>
                  </a:lnTo>
                  <a:lnTo>
                    <a:pt x="47" y="16"/>
                  </a:lnTo>
                  <a:lnTo>
                    <a:pt x="46" y="16"/>
                  </a:lnTo>
                  <a:lnTo>
                    <a:pt x="43" y="16"/>
                  </a:lnTo>
                  <a:lnTo>
                    <a:pt x="41" y="16"/>
                  </a:lnTo>
                  <a:lnTo>
                    <a:pt x="39" y="14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1" y="13"/>
                  </a:lnTo>
                  <a:close/>
                  <a:moveTo>
                    <a:pt x="678" y="11"/>
                  </a:moveTo>
                  <a:lnTo>
                    <a:pt x="680" y="11"/>
                  </a:lnTo>
                  <a:lnTo>
                    <a:pt x="680" y="11"/>
                  </a:lnTo>
                  <a:lnTo>
                    <a:pt x="678" y="11"/>
                  </a:lnTo>
                  <a:lnTo>
                    <a:pt x="678" y="13"/>
                  </a:lnTo>
                  <a:lnTo>
                    <a:pt x="680" y="13"/>
                  </a:lnTo>
                  <a:lnTo>
                    <a:pt x="681" y="13"/>
                  </a:lnTo>
                  <a:lnTo>
                    <a:pt x="681" y="13"/>
                  </a:lnTo>
                  <a:lnTo>
                    <a:pt x="683" y="13"/>
                  </a:lnTo>
                  <a:lnTo>
                    <a:pt x="683" y="14"/>
                  </a:lnTo>
                  <a:lnTo>
                    <a:pt x="683" y="14"/>
                  </a:lnTo>
                  <a:lnTo>
                    <a:pt x="684" y="14"/>
                  </a:lnTo>
                  <a:lnTo>
                    <a:pt x="683" y="16"/>
                  </a:lnTo>
                  <a:lnTo>
                    <a:pt x="683" y="17"/>
                  </a:lnTo>
                  <a:lnTo>
                    <a:pt x="683" y="17"/>
                  </a:lnTo>
                  <a:lnTo>
                    <a:pt x="683" y="19"/>
                  </a:lnTo>
                  <a:lnTo>
                    <a:pt x="681" y="19"/>
                  </a:lnTo>
                  <a:lnTo>
                    <a:pt x="683" y="19"/>
                  </a:lnTo>
                  <a:lnTo>
                    <a:pt x="683" y="21"/>
                  </a:lnTo>
                  <a:lnTo>
                    <a:pt x="683" y="22"/>
                  </a:lnTo>
                  <a:lnTo>
                    <a:pt x="681" y="22"/>
                  </a:lnTo>
                  <a:lnTo>
                    <a:pt x="678" y="21"/>
                  </a:lnTo>
                  <a:lnTo>
                    <a:pt x="676" y="19"/>
                  </a:lnTo>
                  <a:lnTo>
                    <a:pt x="676" y="19"/>
                  </a:lnTo>
                  <a:lnTo>
                    <a:pt x="676" y="17"/>
                  </a:lnTo>
                  <a:lnTo>
                    <a:pt x="676" y="16"/>
                  </a:lnTo>
                  <a:lnTo>
                    <a:pt x="676" y="16"/>
                  </a:lnTo>
                  <a:lnTo>
                    <a:pt x="675" y="16"/>
                  </a:lnTo>
                  <a:lnTo>
                    <a:pt x="673" y="16"/>
                  </a:lnTo>
                  <a:lnTo>
                    <a:pt x="673" y="14"/>
                  </a:lnTo>
                  <a:lnTo>
                    <a:pt x="673" y="14"/>
                  </a:lnTo>
                  <a:lnTo>
                    <a:pt x="675" y="11"/>
                  </a:lnTo>
                  <a:lnTo>
                    <a:pt x="678" y="11"/>
                  </a:lnTo>
                  <a:close/>
                  <a:moveTo>
                    <a:pt x="2515" y="10"/>
                  </a:moveTo>
                  <a:lnTo>
                    <a:pt x="2515" y="10"/>
                  </a:lnTo>
                  <a:lnTo>
                    <a:pt x="2515" y="11"/>
                  </a:lnTo>
                  <a:lnTo>
                    <a:pt x="2515" y="11"/>
                  </a:lnTo>
                  <a:lnTo>
                    <a:pt x="2515" y="13"/>
                  </a:lnTo>
                  <a:lnTo>
                    <a:pt x="2515" y="13"/>
                  </a:lnTo>
                  <a:lnTo>
                    <a:pt x="2514" y="14"/>
                  </a:lnTo>
                  <a:lnTo>
                    <a:pt x="2514" y="16"/>
                  </a:lnTo>
                  <a:lnTo>
                    <a:pt x="2515" y="16"/>
                  </a:lnTo>
                  <a:lnTo>
                    <a:pt x="2515" y="17"/>
                  </a:lnTo>
                  <a:lnTo>
                    <a:pt x="2514" y="19"/>
                  </a:lnTo>
                  <a:lnTo>
                    <a:pt x="2510" y="19"/>
                  </a:lnTo>
                  <a:lnTo>
                    <a:pt x="2510" y="22"/>
                  </a:lnTo>
                  <a:lnTo>
                    <a:pt x="2509" y="24"/>
                  </a:lnTo>
                  <a:lnTo>
                    <a:pt x="2509" y="25"/>
                  </a:lnTo>
                  <a:lnTo>
                    <a:pt x="2509" y="27"/>
                  </a:lnTo>
                  <a:lnTo>
                    <a:pt x="2506" y="30"/>
                  </a:lnTo>
                  <a:lnTo>
                    <a:pt x="2504" y="32"/>
                  </a:lnTo>
                  <a:lnTo>
                    <a:pt x="2504" y="32"/>
                  </a:lnTo>
                  <a:lnTo>
                    <a:pt x="2502" y="30"/>
                  </a:lnTo>
                  <a:lnTo>
                    <a:pt x="2504" y="25"/>
                  </a:lnTo>
                  <a:lnTo>
                    <a:pt x="2507" y="19"/>
                  </a:lnTo>
                  <a:lnTo>
                    <a:pt x="2509" y="16"/>
                  </a:lnTo>
                  <a:lnTo>
                    <a:pt x="2510" y="14"/>
                  </a:lnTo>
                  <a:lnTo>
                    <a:pt x="2512" y="13"/>
                  </a:lnTo>
                  <a:lnTo>
                    <a:pt x="2514" y="11"/>
                  </a:lnTo>
                  <a:lnTo>
                    <a:pt x="2515" y="10"/>
                  </a:lnTo>
                  <a:close/>
                  <a:moveTo>
                    <a:pt x="2696" y="6"/>
                  </a:moveTo>
                  <a:lnTo>
                    <a:pt x="2700" y="8"/>
                  </a:lnTo>
                  <a:lnTo>
                    <a:pt x="2700" y="8"/>
                  </a:lnTo>
                  <a:lnTo>
                    <a:pt x="2701" y="16"/>
                  </a:lnTo>
                  <a:lnTo>
                    <a:pt x="2701" y="17"/>
                  </a:lnTo>
                  <a:lnTo>
                    <a:pt x="2701" y="19"/>
                  </a:lnTo>
                  <a:lnTo>
                    <a:pt x="2700" y="19"/>
                  </a:lnTo>
                  <a:lnTo>
                    <a:pt x="2698" y="22"/>
                  </a:lnTo>
                  <a:lnTo>
                    <a:pt x="2696" y="22"/>
                  </a:lnTo>
                  <a:lnTo>
                    <a:pt x="2698" y="24"/>
                  </a:lnTo>
                  <a:lnTo>
                    <a:pt x="2698" y="24"/>
                  </a:lnTo>
                  <a:lnTo>
                    <a:pt x="2700" y="25"/>
                  </a:lnTo>
                  <a:lnTo>
                    <a:pt x="2701" y="24"/>
                  </a:lnTo>
                  <a:lnTo>
                    <a:pt x="2703" y="25"/>
                  </a:lnTo>
                  <a:lnTo>
                    <a:pt x="2704" y="27"/>
                  </a:lnTo>
                  <a:lnTo>
                    <a:pt x="2706" y="29"/>
                  </a:lnTo>
                  <a:lnTo>
                    <a:pt x="2706" y="30"/>
                  </a:lnTo>
                  <a:lnTo>
                    <a:pt x="2704" y="32"/>
                  </a:lnTo>
                  <a:lnTo>
                    <a:pt x="2703" y="30"/>
                  </a:lnTo>
                  <a:lnTo>
                    <a:pt x="2703" y="30"/>
                  </a:lnTo>
                  <a:lnTo>
                    <a:pt x="2701" y="30"/>
                  </a:lnTo>
                  <a:lnTo>
                    <a:pt x="2701" y="30"/>
                  </a:lnTo>
                  <a:lnTo>
                    <a:pt x="2701" y="29"/>
                  </a:lnTo>
                  <a:lnTo>
                    <a:pt x="2700" y="27"/>
                  </a:lnTo>
                  <a:lnTo>
                    <a:pt x="2698" y="29"/>
                  </a:lnTo>
                  <a:lnTo>
                    <a:pt x="2696" y="24"/>
                  </a:lnTo>
                  <a:lnTo>
                    <a:pt x="2696" y="24"/>
                  </a:lnTo>
                  <a:lnTo>
                    <a:pt x="2695" y="22"/>
                  </a:lnTo>
                  <a:lnTo>
                    <a:pt x="2693" y="19"/>
                  </a:lnTo>
                  <a:lnTo>
                    <a:pt x="2692" y="19"/>
                  </a:lnTo>
                  <a:lnTo>
                    <a:pt x="2692" y="14"/>
                  </a:lnTo>
                  <a:lnTo>
                    <a:pt x="2689" y="11"/>
                  </a:lnTo>
                  <a:lnTo>
                    <a:pt x="2689" y="10"/>
                  </a:lnTo>
                  <a:lnTo>
                    <a:pt x="2690" y="8"/>
                  </a:lnTo>
                  <a:lnTo>
                    <a:pt x="2693" y="6"/>
                  </a:lnTo>
                  <a:lnTo>
                    <a:pt x="2696" y="6"/>
                  </a:lnTo>
                  <a:close/>
                  <a:moveTo>
                    <a:pt x="2849" y="2"/>
                  </a:moveTo>
                  <a:lnTo>
                    <a:pt x="2851" y="3"/>
                  </a:lnTo>
                  <a:lnTo>
                    <a:pt x="2853" y="3"/>
                  </a:lnTo>
                  <a:lnTo>
                    <a:pt x="2854" y="3"/>
                  </a:lnTo>
                  <a:lnTo>
                    <a:pt x="2854" y="3"/>
                  </a:lnTo>
                  <a:lnTo>
                    <a:pt x="2853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6"/>
                  </a:lnTo>
                  <a:lnTo>
                    <a:pt x="2849" y="6"/>
                  </a:lnTo>
                  <a:lnTo>
                    <a:pt x="2849" y="8"/>
                  </a:lnTo>
                  <a:lnTo>
                    <a:pt x="2854" y="13"/>
                  </a:lnTo>
                  <a:lnTo>
                    <a:pt x="2857" y="14"/>
                  </a:lnTo>
                  <a:lnTo>
                    <a:pt x="2859" y="16"/>
                  </a:lnTo>
                  <a:lnTo>
                    <a:pt x="2862" y="17"/>
                  </a:lnTo>
                  <a:lnTo>
                    <a:pt x="2862" y="17"/>
                  </a:lnTo>
                  <a:lnTo>
                    <a:pt x="2862" y="19"/>
                  </a:lnTo>
                  <a:lnTo>
                    <a:pt x="2862" y="21"/>
                  </a:lnTo>
                  <a:lnTo>
                    <a:pt x="2862" y="21"/>
                  </a:lnTo>
                  <a:lnTo>
                    <a:pt x="2860" y="21"/>
                  </a:lnTo>
                  <a:lnTo>
                    <a:pt x="2860" y="22"/>
                  </a:lnTo>
                  <a:lnTo>
                    <a:pt x="2860" y="22"/>
                  </a:lnTo>
                  <a:lnTo>
                    <a:pt x="2860" y="25"/>
                  </a:lnTo>
                  <a:lnTo>
                    <a:pt x="2860" y="25"/>
                  </a:lnTo>
                  <a:lnTo>
                    <a:pt x="2859" y="25"/>
                  </a:lnTo>
                  <a:lnTo>
                    <a:pt x="2859" y="24"/>
                  </a:lnTo>
                  <a:lnTo>
                    <a:pt x="2857" y="24"/>
                  </a:lnTo>
                  <a:lnTo>
                    <a:pt x="2857" y="24"/>
                  </a:lnTo>
                  <a:lnTo>
                    <a:pt x="2859" y="25"/>
                  </a:lnTo>
                  <a:lnTo>
                    <a:pt x="2859" y="25"/>
                  </a:lnTo>
                  <a:lnTo>
                    <a:pt x="2857" y="25"/>
                  </a:lnTo>
                  <a:lnTo>
                    <a:pt x="2857" y="25"/>
                  </a:lnTo>
                  <a:lnTo>
                    <a:pt x="2854" y="25"/>
                  </a:lnTo>
                  <a:lnTo>
                    <a:pt x="2853" y="25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1" y="25"/>
                  </a:lnTo>
                  <a:lnTo>
                    <a:pt x="2851" y="24"/>
                  </a:lnTo>
                  <a:lnTo>
                    <a:pt x="2851" y="24"/>
                  </a:lnTo>
                  <a:lnTo>
                    <a:pt x="2851" y="22"/>
                  </a:lnTo>
                  <a:lnTo>
                    <a:pt x="2848" y="22"/>
                  </a:lnTo>
                  <a:lnTo>
                    <a:pt x="2846" y="22"/>
                  </a:lnTo>
                  <a:lnTo>
                    <a:pt x="2841" y="17"/>
                  </a:lnTo>
                  <a:lnTo>
                    <a:pt x="2840" y="16"/>
                  </a:lnTo>
                  <a:lnTo>
                    <a:pt x="2838" y="14"/>
                  </a:lnTo>
                  <a:lnTo>
                    <a:pt x="2835" y="13"/>
                  </a:lnTo>
                  <a:lnTo>
                    <a:pt x="2835" y="13"/>
                  </a:lnTo>
                  <a:lnTo>
                    <a:pt x="2837" y="13"/>
                  </a:lnTo>
                  <a:lnTo>
                    <a:pt x="2835" y="10"/>
                  </a:lnTo>
                  <a:lnTo>
                    <a:pt x="2838" y="13"/>
                  </a:lnTo>
                  <a:lnTo>
                    <a:pt x="2838" y="13"/>
                  </a:lnTo>
                  <a:lnTo>
                    <a:pt x="2840" y="13"/>
                  </a:lnTo>
                  <a:lnTo>
                    <a:pt x="2840" y="13"/>
                  </a:lnTo>
                  <a:lnTo>
                    <a:pt x="2840" y="14"/>
                  </a:lnTo>
                  <a:lnTo>
                    <a:pt x="2840" y="14"/>
                  </a:lnTo>
                  <a:lnTo>
                    <a:pt x="2841" y="16"/>
                  </a:lnTo>
                  <a:lnTo>
                    <a:pt x="2841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4"/>
                  </a:lnTo>
                  <a:lnTo>
                    <a:pt x="2843" y="14"/>
                  </a:lnTo>
                  <a:lnTo>
                    <a:pt x="2845" y="14"/>
                  </a:lnTo>
                  <a:lnTo>
                    <a:pt x="2845" y="14"/>
                  </a:lnTo>
                  <a:lnTo>
                    <a:pt x="2848" y="16"/>
                  </a:lnTo>
                  <a:lnTo>
                    <a:pt x="2849" y="16"/>
                  </a:lnTo>
                  <a:lnTo>
                    <a:pt x="2849" y="16"/>
                  </a:lnTo>
                  <a:lnTo>
                    <a:pt x="2849" y="14"/>
                  </a:lnTo>
                  <a:lnTo>
                    <a:pt x="2849" y="14"/>
                  </a:lnTo>
                  <a:lnTo>
                    <a:pt x="2848" y="14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0"/>
                  </a:lnTo>
                  <a:lnTo>
                    <a:pt x="2846" y="10"/>
                  </a:lnTo>
                  <a:lnTo>
                    <a:pt x="2846" y="10"/>
                  </a:lnTo>
                  <a:lnTo>
                    <a:pt x="2846" y="8"/>
                  </a:lnTo>
                  <a:lnTo>
                    <a:pt x="2845" y="8"/>
                  </a:lnTo>
                  <a:lnTo>
                    <a:pt x="2845" y="8"/>
                  </a:lnTo>
                  <a:lnTo>
                    <a:pt x="2843" y="8"/>
                  </a:lnTo>
                  <a:lnTo>
                    <a:pt x="2841" y="10"/>
                  </a:lnTo>
                  <a:lnTo>
                    <a:pt x="2841" y="10"/>
                  </a:lnTo>
                  <a:lnTo>
                    <a:pt x="2840" y="10"/>
                  </a:lnTo>
                  <a:lnTo>
                    <a:pt x="2840" y="10"/>
                  </a:lnTo>
                  <a:lnTo>
                    <a:pt x="2840" y="8"/>
                  </a:lnTo>
                  <a:lnTo>
                    <a:pt x="2841" y="8"/>
                  </a:lnTo>
                  <a:lnTo>
                    <a:pt x="2843" y="6"/>
                  </a:lnTo>
                  <a:lnTo>
                    <a:pt x="2843" y="6"/>
                  </a:lnTo>
                  <a:lnTo>
                    <a:pt x="2843" y="5"/>
                  </a:lnTo>
                  <a:lnTo>
                    <a:pt x="2843" y="5"/>
                  </a:lnTo>
                  <a:lnTo>
                    <a:pt x="2843" y="3"/>
                  </a:lnTo>
                  <a:lnTo>
                    <a:pt x="2843" y="3"/>
                  </a:lnTo>
                  <a:lnTo>
                    <a:pt x="2846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5"/>
                  </a:lnTo>
                  <a:lnTo>
                    <a:pt x="2849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3"/>
                  </a:lnTo>
                  <a:lnTo>
                    <a:pt x="2849" y="3"/>
                  </a:lnTo>
                  <a:lnTo>
                    <a:pt x="2849" y="2"/>
                  </a:lnTo>
                  <a:close/>
                  <a:moveTo>
                    <a:pt x="777" y="0"/>
                  </a:moveTo>
                  <a:lnTo>
                    <a:pt x="779" y="0"/>
                  </a:lnTo>
                  <a:lnTo>
                    <a:pt x="781" y="2"/>
                  </a:lnTo>
                  <a:lnTo>
                    <a:pt x="782" y="2"/>
                  </a:lnTo>
                  <a:lnTo>
                    <a:pt x="781" y="3"/>
                  </a:lnTo>
                  <a:lnTo>
                    <a:pt x="781" y="3"/>
                  </a:lnTo>
                  <a:lnTo>
                    <a:pt x="777" y="3"/>
                  </a:lnTo>
                  <a:lnTo>
                    <a:pt x="776" y="3"/>
                  </a:lnTo>
                  <a:lnTo>
                    <a:pt x="776" y="5"/>
                  </a:lnTo>
                  <a:lnTo>
                    <a:pt x="773" y="5"/>
                  </a:lnTo>
                  <a:lnTo>
                    <a:pt x="771" y="6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770" y="6"/>
                  </a:lnTo>
                  <a:lnTo>
                    <a:pt x="773" y="3"/>
                  </a:lnTo>
                  <a:lnTo>
                    <a:pt x="777" y="0"/>
                  </a:lnTo>
                  <a:close/>
                  <a:moveTo>
                    <a:pt x="2525" y="0"/>
                  </a:moveTo>
                  <a:lnTo>
                    <a:pt x="2526" y="0"/>
                  </a:lnTo>
                  <a:lnTo>
                    <a:pt x="2528" y="0"/>
                  </a:lnTo>
                  <a:lnTo>
                    <a:pt x="2528" y="0"/>
                  </a:lnTo>
                  <a:lnTo>
                    <a:pt x="2529" y="0"/>
                  </a:lnTo>
                  <a:lnTo>
                    <a:pt x="2532" y="0"/>
                  </a:lnTo>
                  <a:lnTo>
                    <a:pt x="2534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4" y="2"/>
                  </a:lnTo>
                  <a:lnTo>
                    <a:pt x="2532" y="2"/>
                  </a:lnTo>
                  <a:lnTo>
                    <a:pt x="2529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6" y="3"/>
                  </a:lnTo>
                  <a:lnTo>
                    <a:pt x="2525" y="3"/>
                  </a:lnTo>
                  <a:lnTo>
                    <a:pt x="2525" y="3"/>
                  </a:lnTo>
                  <a:lnTo>
                    <a:pt x="2525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0" y="2"/>
                  </a:lnTo>
                  <a:lnTo>
                    <a:pt x="2521" y="0"/>
                  </a:lnTo>
                  <a:lnTo>
                    <a:pt x="2523" y="0"/>
                  </a:lnTo>
                  <a:lnTo>
                    <a:pt x="2525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9" name="Freeform 356">
              <a:extLst>
                <a:ext uri="{FF2B5EF4-FFF2-40B4-BE49-F238E27FC236}">
                  <a16:creationId xmlns:a16="http://schemas.microsoft.com/office/drawing/2014/main" id="{DAF633FB-8E80-404B-95CC-F9CA282E3A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41441" y="2365342"/>
              <a:ext cx="5746305" cy="196872"/>
            </a:xfrm>
            <a:custGeom>
              <a:avLst/>
              <a:gdLst>
                <a:gd name="T0" fmla="*/ 2575 w 2948"/>
                <a:gd name="T1" fmla="*/ 85 h 101"/>
                <a:gd name="T2" fmla="*/ 2558 w 2948"/>
                <a:gd name="T3" fmla="*/ 96 h 101"/>
                <a:gd name="T4" fmla="*/ 2552 w 2948"/>
                <a:gd name="T5" fmla="*/ 90 h 101"/>
                <a:gd name="T6" fmla="*/ 2561 w 2948"/>
                <a:gd name="T7" fmla="*/ 82 h 101"/>
                <a:gd name="T8" fmla="*/ 817 w 2948"/>
                <a:gd name="T9" fmla="*/ 79 h 101"/>
                <a:gd name="T10" fmla="*/ 775 w 2948"/>
                <a:gd name="T11" fmla="*/ 93 h 101"/>
                <a:gd name="T12" fmla="*/ 776 w 2948"/>
                <a:gd name="T13" fmla="*/ 83 h 101"/>
                <a:gd name="T14" fmla="*/ 2612 w 2948"/>
                <a:gd name="T15" fmla="*/ 74 h 101"/>
                <a:gd name="T16" fmla="*/ 141 w 2948"/>
                <a:gd name="T17" fmla="*/ 71 h 101"/>
                <a:gd name="T18" fmla="*/ 2946 w 2948"/>
                <a:gd name="T19" fmla="*/ 74 h 101"/>
                <a:gd name="T20" fmla="*/ 841 w 2948"/>
                <a:gd name="T21" fmla="*/ 61 h 101"/>
                <a:gd name="T22" fmla="*/ 836 w 2948"/>
                <a:gd name="T23" fmla="*/ 64 h 101"/>
                <a:gd name="T24" fmla="*/ 188 w 2948"/>
                <a:gd name="T25" fmla="*/ 61 h 101"/>
                <a:gd name="T26" fmla="*/ 696 w 2948"/>
                <a:gd name="T27" fmla="*/ 61 h 101"/>
                <a:gd name="T28" fmla="*/ 4 w 2948"/>
                <a:gd name="T29" fmla="*/ 61 h 101"/>
                <a:gd name="T30" fmla="*/ 461 w 2948"/>
                <a:gd name="T31" fmla="*/ 71 h 101"/>
                <a:gd name="T32" fmla="*/ 888 w 2948"/>
                <a:gd name="T33" fmla="*/ 58 h 101"/>
                <a:gd name="T34" fmla="*/ 2938 w 2948"/>
                <a:gd name="T35" fmla="*/ 50 h 101"/>
                <a:gd name="T36" fmla="*/ 27 w 2948"/>
                <a:gd name="T37" fmla="*/ 47 h 101"/>
                <a:gd name="T38" fmla="*/ 866 w 2948"/>
                <a:gd name="T39" fmla="*/ 52 h 101"/>
                <a:gd name="T40" fmla="*/ 861 w 2948"/>
                <a:gd name="T41" fmla="*/ 44 h 101"/>
                <a:gd name="T42" fmla="*/ 4 w 2948"/>
                <a:gd name="T43" fmla="*/ 42 h 101"/>
                <a:gd name="T44" fmla="*/ 2708 w 2948"/>
                <a:gd name="T45" fmla="*/ 34 h 101"/>
                <a:gd name="T46" fmla="*/ 2930 w 2948"/>
                <a:gd name="T47" fmla="*/ 34 h 101"/>
                <a:gd name="T48" fmla="*/ 2 w 2948"/>
                <a:gd name="T49" fmla="*/ 30 h 101"/>
                <a:gd name="T50" fmla="*/ 2728 w 2948"/>
                <a:gd name="T51" fmla="*/ 30 h 101"/>
                <a:gd name="T52" fmla="*/ 2724 w 2948"/>
                <a:gd name="T53" fmla="*/ 42 h 101"/>
                <a:gd name="T54" fmla="*/ 2728 w 2948"/>
                <a:gd name="T55" fmla="*/ 28 h 101"/>
                <a:gd name="T56" fmla="*/ 2823 w 2948"/>
                <a:gd name="T57" fmla="*/ 30 h 101"/>
                <a:gd name="T58" fmla="*/ 2848 w 2948"/>
                <a:gd name="T59" fmla="*/ 50 h 101"/>
                <a:gd name="T60" fmla="*/ 2828 w 2948"/>
                <a:gd name="T61" fmla="*/ 66 h 101"/>
                <a:gd name="T62" fmla="*/ 2812 w 2948"/>
                <a:gd name="T63" fmla="*/ 50 h 101"/>
                <a:gd name="T64" fmla="*/ 2809 w 2948"/>
                <a:gd name="T65" fmla="*/ 34 h 101"/>
                <a:gd name="T66" fmla="*/ 2755 w 2948"/>
                <a:gd name="T67" fmla="*/ 30 h 101"/>
                <a:gd name="T68" fmla="*/ 2751 w 2948"/>
                <a:gd name="T69" fmla="*/ 25 h 101"/>
                <a:gd name="T70" fmla="*/ 2758 w 2948"/>
                <a:gd name="T71" fmla="*/ 30 h 101"/>
                <a:gd name="T72" fmla="*/ 2760 w 2948"/>
                <a:gd name="T73" fmla="*/ 23 h 101"/>
                <a:gd name="T74" fmla="*/ 2818 w 2948"/>
                <a:gd name="T75" fmla="*/ 20 h 101"/>
                <a:gd name="T76" fmla="*/ 740 w 2948"/>
                <a:gd name="T77" fmla="*/ 25 h 101"/>
                <a:gd name="T78" fmla="*/ 2725 w 2948"/>
                <a:gd name="T79" fmla="*/ 22 h 101"/>
                <a:gd name="T80" fmla="*/ 2714 w 2948"/>
                <a:gd name="T81" fmla="*/ 36 h 101"/>
                <a:gd name="T82" fmla="*/ 2716 w 2948"/>
                <a:gd name="T83" fmla="*/ 25 h 101"/>
                <a:gd name="T84" fmla="*/ 2719 w 2948"/>
                <a:gd name="T85" fmla="*/ 17 h 101"/>
                <a:gd name="T86" fmla="*/ 2727 w 2948"/>
                <a:gd name="T87" fmla="*/ 19 h 101"/>
                <a:gd name="T88" fmla="*/ 2905 w 2948"/>
                <a:gd name="T89" fmla="*/ 17 h 101"/>
                <a:gd name="T90" fmla="*/ 8 w 2948"/>
                <a:gd name="T91" fmla="*/ 6 h 101"/>
                <a:gd name="T92" fmla="*/ 2877 w 2948"/>
                <a:gd name="T93" fmla="*/ 3 h 101"/>
                <a:gd name="T94" fmla="*/ 2894 w 2948"/>
                <a:gd name="T95" fmla="*/ 30 h 101"/>
                <a:gd name="T96" fmla="*/ 2891 w 2948"/>
                <a:gd name="T97" fmla="*/ 46 h 101"/>
                <a:gd name="T98" fmla="*/ 2875 w 2948"/>
                <a:gd name="T99" fmla="*/ 39 h 101"/>
                <a:gd name="T100" fmla="*/ 2875 w 2948"/>
                <a:gd name="T101" fmla="*/ 30 h 101"/>
                <a:gd name="T102" fmla="*/ 2862 w 2948"/>
                <a:gd name="T103" fmla="*/ 12 h 101"/>
                <a:gd name="T104" fmla="*/ 2872 w 2948"/>
                <a:gd name="T105" fmla="*/ 11 h 101"/>
                <a:gd name="T106" fmla="*/ 2885 w 2948"/>
                <a:gd name="T107" fmla="*/ 17 h 101"/>
                <a:gd name="T108" fmla="*/ 787 w 2948"/>
                <a:gd name="T109" fmla="*/ 1 h 101"/>
                <a:gd name="T110" fmla="*/ 776 w 2948"/>
                <a:gd name="T111" fmla="*/ 6 h 101"/>
                <a:gd name="T112" fmla="*/ 759 w 2948"/>
                <a:gd name="T113" fmla="*/ 23 h 101"/>
                <a:gd name="T114" fmla="*/ 721 w 2948"/>
                <a:gd name="T115" fmla="*/ 44 h 101"/>
                <a:gd name="T116" fmla="*/ 683 w 2948"/>
                <a:gd name="T117" fmla="*/ 38 h 101"/>
                <a:gd name="T118" fmla="*/ 701 w 2948"/>
                <a:gd name="T119" fmla="*/ 27 h 101"/>
                <a:gd name="T120" fmla="*/ 705 w 2948"/>
                <a:gd name="T121" fmla="*/ 12 h 101"/>
                <a:gd name="T122" fmla="*/ 721 w 2948"/>
                <a:gd name="T123" fmla="*/ 12 h 101"/>
                <a:gd name="T124" fmla="*/ 765 w 2948"/>
                <a:gd name="T125" fmla="*/ 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48" h="101">
                  <a:moveTo>
                    <a:pt x="2569" y="79"/>
                  </a:moveTo>
                  <a:lnTo>
                    <a:pt x="2569" y="79"/>
                  </a:lnTo>
                  <a:lnTo>
                    <a:pt x="2571" y="79"/>
                  </a:lnTo>
                  <a:lnTo>
                    <a:pt x="2571" y="79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2"/>
                  </a:lnTo>
                  <a:lnTo>
                    <a:pt x="2575" y="82"/>
                  </a:lnTo>
                  <a:lnTo>
                    <a:pt x="2574" y="83"/>
                  </a:lnTo>
                  <a:lnTo>
                    <a:pt x="2574" y="83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8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3"/>
                  </a:lnTo>
                  <a:lnTo>
                    <a:pt x="2571" y="93"/>
                  </a:lnTo>
                  <a:lnTo>
                    <a:pt x="2571" y="93"/>
                  </a:lnTo>
                  <a:lnTo>
                    <a:pt x="2569" y="94"/>
                  </a:lnTo>
                  <a:lnTo>
                    <a:pt x="2568" y="94"/>
                  </a:lnTo>
                  <a:lnTo>
                    <a:pt x="2566" y="94"/>
                  </a:lnTo>
                  <a:lnTo>
                    <a:pt x="2564" y="94"/>
                  </a:lnTo>
                  <a:lnTo>
                    <a:pt x="2564" y="96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1" y="97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0" y="96"/>
                  </a:lnTo>
                  <a:lnTo>
                    <a:pt x="2560" y="96"/>
                  </a:lnTo>
                  <a:lnTo>
                    <a:pt x="2558" y="96"/>
                  </a:lnTo>
                  <a:lnTo>
                    <a:pt x="2558" y="97"/>
                  </a:lnTo>
                  <a:lnTo>
                    <a:pt x="2557" y="97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2" y="99"/>
                  </a:lnTo>
                  <a:lnTo>
                    <a:pt x="2550" y="101"/>
                  </a:lnTo>
                  <a:lnTo>
                    <a:pt x="2550" y="101"/>
                  </a:lnTo>
                  <a:lnTo>
                    <a:pt x="2550" y="99"/>
                  </a:lnTo>
                  <a:lnTo>
                    <a:pt x="2550" y="99"/>
                  </a:lnTo>
                  <a:lnTo>
                    <a:pt x="2552" y="97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2" y="93"/>
                  </a:lnTo>
                  <a:lnTo>
                    <a:pt x="2552" y="93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0"/>
                  </a:lnTo>
                  <a:lnTo>
                    <a:pt x="2552" y="90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90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5" y="88"/>
                  </a:lnTo>
                  <a:lnTo>
                    <a:pt x="2555" y="86"/>
                  </a:lnTo>
                  <a:lnTo>
                    <a:pt x="2555" y="86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8" y="85"/>
                  </a:lnTo>
                  <a:lnTo>
                    <a:pt x="2558" y="86"/>
                  </a:lnTo>
                  <a:lnTo>
                    <a:pt x="2560" y="86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90"/>
                  </a:lnTo>
                  <a:lnTo>
                    <a:pt x="2563" y="90"/>
                  </a:lnTo>
                  <a:lnTo>
                    <a:pt x="2563" y="90"/>
                  </a:lnTo>
                  <a:lnTo>
                    <a:pt x="2563" y="88"/>
                  </a:lnTo>
                  <a:lnTo>
                    <a:pt x="2563" y="86"/>
                  </a:lnTo>
                  <a:lnTo>
                    <a:pt x="2563" y="85"/>
                  </a:lnTo>
                  <a:lnTo>
                    <a:pt x="2561" y="83"/>
                  </a:lnTo>
                  <a:lnTo>
                    <a:pt x="2561" y="82"/>
                  </a:lnTo>
                  <a:lnTo>
                    <a:pt x="2561" y="82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6" y="79"/>
                  </a:lnTo>
                  <a:lnTo>
                    <a:pt x="2568" y="79"/>
                  </a:lnTo>
                  <a:lnTo>
                    <a:pt x="2569" y="79"/>
                  </a:lnTo>
                  <a:close/>
                  <a:moveTo>
                    <a:pt x="792" y="74"/>
                  </a:moveTo>
                  <a:lnTo>
                    <a:pt x="794" y="74"/>
                  </a:lnTo>
                  <a:lnTo>
                    <a:pt x="795" y="77"/>
                  </a:lnTo>
                  <a:lnTo>
                    <a:pt x="798" y="75"/>
                  </a:lnTo>
                  <a:lnTo>
                    <a:pt x="798" y="75"/>
                  </a:lnTo>
                  <a:lnTo>
                    <a:pt x="798" y="79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3" y="77"/>
                  </a:lnTo>
                  <a:lnTo>
                    <a:pt x="808" y="77"/>
                  </a:lnTo>
                  <a:lnTo>
                    <a:pt x="811" y="77"/>
                  </a:lnTo>
                  <a:lnTo>
                    <a:pt x="817" y="79"/>
                  </a:lnTo>
                  <a:lnTo>
                    <a:pt x="822" y="80"/>
                  </a:lnTo>
                  <a:lnTo>
                    <a:pt x="828" y="80"/>
                  </a:lnTo>
                  <a:lnTo>
                    <a:pt x="830" y="80"/>
                  </a:lnTo>
                  <a:lnTo>
                    <a:pt x="839" y="80"/>
                  </a:lnTo>
                  <a:lnTo>
                    <a:pt x="839" y="82"/>
                  </a:lnTo>
                  <a:lnTo>
                    <a:pt x="839" y="82"/>
                  </a:lnTo>
                  <a:lnTo>
                    <a:pt x="830" y="82"/>
                  </a:lnTo>
                  <a:lnTo>
                    <a:pt x="822" y="80"/>
                  </a:lnTo>
                  <a:lnTo>
                    <a:pt x="819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3" y="82"/>
                  </a:lnTo>
                  <a:lnTo>
                    <a:pt x="813" y="82"/>
                  </a:lnTo>
                  <a:lnTo>
                    <a:pt x="811" y="83"/>
                  </a:lnTo>
                  <a:lnTo>
                    <a:pt x="808" y="83"/>
                  </a:lnTo>
                  <a:lnTo>
                    <a:pt x="800" y="85"/>
                  </a:lnTo>
                  <a:lnTo>
                    <a:pt x="797" y="85"/>
                  </a:lnTo>
                  <a:lnTo>
                    <a:pt x="795" y="85"/>
                  </a:lnTo>
                  <a:lnTo>
                    <a:pt x="794" y="85"/>
                  </a:lnTo>
                  <a:lnTo>
                    <a:pt x="792" y="85"/>
                  </a:lnTo>
                  <a:lnTo>
                    <a:pt x="792" y="85"/>
                  </a:lnTo>
                  <a:lnTo>
                    <a:pt x="789" y="85"/>
                  </a:lnTo>
                  <a:lnTo>
                    <a:pt x="783" y="86"/>
                  </a:lnTo>
                  <a:lnTo>
                    <a:pt x="781" y="88"/>
                  </a:lnTo>
                  <a:lnTo>
                    <a:pt x="778" y="90"/>
                  </a:lnTo>
                  <a:lnTo>
                    <a:pt x="776" y="91"/>
                  </a:lnTo>
                  <a:lnTo>
                    <a:pt x="776" y="91"/>
                  </a:lnTo>
                  <a:lnTo>
                    <a:pt x="775" y="93"/>
                  </a:lnTo>
                  <a:lnTo>
                    <a:pt x="775" y="93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2" y="94"/>
                  </a:lnTo>
                  <a:lnTo>
                    <a:pt x="772" y="94"/>
                  </a:lnTo>
                  <a:lnTo>
                    <a:pt x="770" y="96"/>
                  </a:lnTo>
                  <a:lnTo>
                    <a:pt x="770" y="96"/>
                  </a:lnTo>
                  <a:lnTo>
                    <a:pt x="770" y="97"/>
                  </a:lnTo>
                  <a:lnTo>
                    <a:pt x="770" y="97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7" y="96"/>
                  </a:lnTo>
                  <a:lnTo>
                    <a:pt x="767" y="97"/>
                  </a:lnTo>
                  <a:lnTo>
                    <a:pt x="767" y="97"/>
                  </a:lnTo>
                  <a:lnTo>
                    <a:pt x="765" y="97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5" y="94"/>
                  </a:lnTo>
                  <a:lnTo>
                    <a:pt x="764" y="93"/>
                  </a:lnTo>
                  <a:lnTo>
                    <a:pt x="762" y="93"/>
                  </a:lnTo>
                  <a:lnTo>
                    <a:pt x="762" y="93"/>
                  </a:lnTo>
                  <a:lnTo>
                    <a:pt x="764" y="91"/>
                  </a:lnTo>
                  <a:lnTo>
                    <a:pt x="764" y="91"/>
                  </a:lnTo>
                  <a:lnTo>
                    <a:pt x="765" y="91"/>
                  </a:lnTo>
                  <a:lnTo>
                    <a:pt x="765" y="93"/>
                  </a:lnTo>
                  <a:lnTo>
                    <a:pt x="765" y="93"/>
                  </a:lnTo>
                  <a:lnTo>
                    <a:pt x="767" y="91"/>
                  </a:lnTo>
                  <a:lnTo>
                    <a:pt x="768" y="90"/>
                  </a:lnTo>
                  <a:lnTo>
                    <a:pt x="773" y="86"/>
                  </a:lnTo>
                  <a:lnTo>
                    <a:pt x="775" y="85"/>
                  </a:lnTo>
                  <a:lnTo>
                    <a:pt x="776" y="83"/>
                  </a:lnTo>
                  <a:lnTo>
                    <a:pt x="781" y="80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7"/>
                  </a:lnTo>
                  <a:lnTo>
                    <a:pt x="784" y="77"/>
                  </a:lnTo>
                  <a:lnTo>
                    <a:pt x="786" y="75"/>
                  </a:lnTo>
                  <a:lnTo>
                    <a:pt x="787" y="75"/>
                  </a:lnTo>
                  <a:lnTo>
                    <a:pt x="789" y="75"/>
                  </a:lnTo>
                  <a:lnTo>
                    <a:pt x="790" y="74"/>
                  </a:lnTo>
                  <a:lnTo>
                    <a:pt x="792" y="74"/>
                  </a:lnTo>
                  <a:close/>
                  <a:moveTo>
                    <a:pt x="2629" y="74"/>
                  </a:moveTo>
                  <a:lnTo>
                    <a:pt x="2629" y="74"/>
                  </a:lnTo>
                  <a:lnTo>
                    <a:pt x="2629" y="75"/>
                  </a:lnTo>
                  <a:lnTo>
                    <a:pt x="2629" y="79"/>
                  </a:lnTo>
                  <a:lnTo>
                    <a:pt x="2629" y="79"/>
                  </a:lnTo>
                  <a:lnTo>
                    <a:pt x="2631" y="79"/>
                  </a:lnTo>
                  <a:lnTo>
                    <a:pt x="2632" y="80"/>
                  </a:lnTo>
                  <a:lnTo>
                    <a:pt x="2631" y="82"/>
                  </a:lnTo>
                  <a:lnTo>
                    <a:pt x="2626" y="82"/>
                  </a:lnTo>
                  <a:lnTo>
                    <a:pt x="2624" y="80"/>
                  </a:lnTo>
                  <a:lnTo>
                    <a:pt x="2623" y="80"/>
                  </a:lnTo>
                  <a:lnTo>
                    <a:pt x="2621" y="82"/>
                  </a:lnTo>
                  <a:lnTo>
                    <a:pt x="2620" y="79"/>
                  </a:lnTo>
                  <a:lnTo>
                    <a:pt x="2618" y="79"/>
                  </a:lnTo>
                  <a:lnTo>
                    <a:pt x="2616" y="77"/>
                  </a:lnTo>
                  <a:lnTo>
                    <a:pt x="2613" y="77"/>
                  </a:lnTo>
                  <a:lnTo>
                    <a:pt x="2612" y="77"/>
                  </a:lnTo>
                  <a:lnTo>
                    <a:pt x="2605" y="77"/>
                  </a:lnTo>
                  <a:lnTo>
                    <a:pt x="2604" y="77"/>
                  </a:lnTo>
                  <a:lnTo>
                    <a:pt x="2607" y="77"/>
                  </a:lnTo>
                  <a:lnTo>
                    <a:pt x="2610" y="75"/>
                  </a:lnTo>
                  <a:lnTo>
                    <a:pt x="2612" y="74"/>
                  </a:lnTo>
                  <a:lnTo>
                    <a:pt x="2612" y="75"/>
                  </a:lnTo>
                  <a:lnTo>
                    <a:pt x="2613" y="75"/>
                  </a:lnTo>
                  <a:lnTo>
                    <a:pt x="2615" y="74"/>
                  </a:lnTo>
                  <a:lnTo>
                    <a:pt x="2616" y="75"/>
                  </a:lnTo>
                  <a:lnTo>
                    <a:pt x="2618" y="75"/>
                  </a:lnTo>
                  <a:lnTo>
                    <a:pt x="2623" y="77"/>
                  </a:lnTo>
                  <a:lnTo>
                    <a:pt x="2623" y="74"/>
                  </a:lnTo>
                  <a:lnTo>
                    <a:pt x="2626" y="75"/>
                  </a:lnTo>
                  <a:lnTo>
                    <a:pt x="2628" y="75"/>
                  </a:lnTo>
                  <a:lnTo>
                    <a:pt x="2628" y="74"/>
                  </a:lnTo>
                  <a:lnTo>
                    <a:pt x="2629" y="74"/>
                  </a:lnTo>
                  <a:close/>
                  <a:moveTo>
                    <a:pt x="71" y="72"/>
                  </a:moveTo>
                  <a:lnTo>
                    <a:pt x="75" y="74"/>
                  </a:lnTo>
                  <a:lnTo>
                    <a:pt x="75" y="74"/>
                  </a:lnTo>
                  <a:lnTo>
                    <a:pt x="76" y="74"/>
                  </a:lnTo>
                  <a:lnTo>
                    <a:pt x="78" y="74"/>
                  </a:lnTo>
                  <a:lnTo>
                    <a:pt x="78" y="75"/>
                  </a:lnTo>
                  <a:lnTo>
                    <a:pt x="76" y="75"/>
                  </a:lnTo>
                  <a:lnTo>
                    <a:pt x="76" y="75"/>
                  </a:lnTo>
                  <a:lnTo>
                    <a:pt x="76" y="77"/>
                  </a:lnTo>
                  <a:lnTo>
                    <a:pt x="78" y="77"/>
                  </a:lnTo>
                  <a:lnTo>
                    <a:pt x="79" y="77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5" y="77"/>
                  </a:lnTo>
                  <a:lnTo>
                    <a:pt x="73" y="75"/>
                  </a:lnTo>
                  <a:lnTo>
                    <a:pt x="73" y="75"/>
                  </a:lnTo>
                  <a:lnTo>
                    <a:pt x="71" y="74"/>
                  </a:lnTo>
                  <a:lnTo>
                    <a:pt x="71" y="72"/>
                  </a:lnTo>
                  <a:lnTo>
                    <a:pt x="71" y="72"/>
                  </a:lnTo>
                  <a:close/>
                  <a:moveTo>
                    <a:pt x="141" y="71"/>
                  </a:moveTo>
                  <a:lnTo>
                    <a:pt x="142" y="71"/>
                  </a:lnTo>
                  <a:lnTo>
                    <a:pt x="144" y="71"/>
                  </a:lnTo>
                  <a:lnTo>
                    <a:pt x="146" y="71"/>
                  </a:lnTo>
                  <a:lnTo>
                    <a:pt x="144" y="72"/>
                  </a:lnTo>
                  <a:lnTo>
                    <a:pt x="142" y="72"/>
                  </a:lnTo>
                  <a:lnTo>
                    <a:pt x="141" y="72"/>
                  </a:lnTo>
                  <a:lnTo>
                    <a:pt x="138" y="74"/>
                  </a:lnTo>
                  <a:lnTo>
                    <a:pt x="138" y="74"/>
                  </a:lnTo>
                  <a:lnTo>
                    <a:pt x="138" y="75"/>
                  </a:lnTo>
                  <a:lnTo>
                    <a:pt x="138" y="75"/>
                  </a:lnTo>
                  <a:lnTo>
                    <a:pt x="138" y="77"/>
                  </a:lnTo>
                  <a:lnTo>
                    <a:pt x="136" y="77"/>
                  </a:lnTo>
                  <a:lnTo>
                    <a:pt x="136" y="77"/>
                  </a:lnTo>
                  <a:lnTo>
                    <a:pt x="133" y="77"/>
                  </a:lnTo>
                  <a:lnTo>
                    <a:pt x="120" y="80"/>
                  </a:lnTo>
                  <a:lnTo>
                    <a:pt x="119" y="79"/>
                  </a:lnTo>
                  <a:lnTo>
                    <a:pt x="117" y="77"/>
                  </a:lnTo>
                  <a:lnTo>
                    <a:pt x="119" y="75"/>
                  </a:lnTo>
                  <a:lnTo>
                    <a:pt x="127" y="72"/>
                  </a:lnTo>
                  <a:lnTo>
                    <a:pt x="131" y="72"/>
                  </a:lnTo>
                  <a:lnTo>
                    <a:pt x="141" y="71"/>
                  </a:lnTo>
                  <a:close/>
                  <a:moveTo>
                    <a:pt x="2937" y="68"/>
                  </a:moveTo>
                  <a:lnTo>
                    <a:pt x="2938" y="69"/>
                  </a:lnTo>
                  <a:lnTo>
                    <a:pt x="2938" y="69"/>
                  </a:lnTo>
                  <a:lnTo>
                    <a:pt x="2938" y="71"/>
                  </a:lnTo>
                  <a:lnTo>
                    <a:pt x="2940" y="71"/>
                  </a:lnTo>
                  <a:lnTo>
                    <a:pt x="2940" y="71"/>
                  </a:lnTo>
                  <a:lnTo>
                    <a:pt x="2941" y="71"/>
                  </a:lnTo>
                  <a:lnTo>
                    <a:pt x="2941" y="72"/>
                  </a:lnTo>
                  <a:lnTo>
                    <a:pt x="2943" y="72"/>
                  </a:lnTo>
                  <a:lnTo>
                    <a:pt x="2944" y="72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5"/>
                  </a:lnTo>
                  <a:lnTo>
                    <a:pt x="2948" y="75"/>
                  </a:lnTo>
                  <a:lnTo>
                    <a:pt x="2946" y="77"/>
                  </a:lnTo>
                  <a:lnTo>
                    <a:pt x="2943" y="75"/>
                  </a:lnTo>
                  <a:lnTo>
                    <a:pt x="2941" y="74"/>
                  </a:lnTo>
                  <a:lnTo>
                    <a:pt x="2938" y="71"/>
                  </a:lnTo>
                  <a:lnTo>
                    <a:pt x="2937" y="69"/>
                  </a:lnTo>
                  <a:lnTo>
                    <a:pt x="2937" y="68"/>
                  </a:lnTo>
                  <a:lnTo>
                    <a:pt x="2937" y="68"/>
                  </a:lnTo>
                  <a:close/>
                  <a:moveTo>
                    <a:pt x="79" y="64"/>
                  </a:moveTo>
                  <a:lnTo>
                    <a:pt x="81" y="66"/>
                  </a:lnTo>
                  <a:lnTo>
                    <a:pt x="81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8"/>
                  </a:lnTo>
                  <a:lnTo>
                    <a:pt x="82" y="66"/>
                  </a:lnTo>
                  <a:lnTo>
                    <a:pt x="79" y="66"/>
                  </a:lnTo>
                  <a:lnTo>
                    <a:pt x="78" y="68"/>
                  </a:lnTo>
                  <a:lnTo>
                    <a:pt x="76" y="68"/>
                  </a:lnTo>
                  <a:lnTo>
                    <a:pt x="73" y="68"/>
                  </a:lnTo>
                  <a:lnTo>
                    <a:pt x="73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3" y="66"/>
                  </a:lnTo>
                  <a:lnTo>
                    <a:pt x="76" y="66"/>
                  </a:lnTo>
                  <a:lnTo>
                    <a:pt x="79" y="64"/>
                  </a:lnTo>
                  <a:close/>
                  <a:moveTo>
                    <a:pt x="841" y="61"/>
                  </a:moveTo>
                  <a:lnTo>
                    <a:pt x="843" y="61"/>
                  </a:lnTo>
                  <a:lnTo>
                    <a:pt x="843" y="61"/>
                  </a:lnTo>
                  <a:lnTo>
                    <a:pt x="844" y="61"/>
                  </a:lnTo>
                  <a:lnTo>
                    <a:pt x="843" y="63"/>
                  </a:lnTo>
                  <a:lnTo>
                    <a:pt x="841" y="63"/>
                  </a:lnTo>
                  <a:lnTo>
                    <a:pt x="839" y="63"/>
                  </a:lnTo>
                  <a:lnTo>
                    <a:pt x="838" y="64"/>
                  </a:lnTo>
                  <a:lnTo>
                    <a:pt x="839" y="64"/>
                  </a:lnTo>
                  <a:lnTo>
                    <a:pt x="841" y="64"/>
                  </a:lnTo>
                  <a:lnTo>
                    <a:pt x="841" y="64"/>
                  </a:lnTo>
                  <a:lnTo>
                    <a:pt x="841" y="66"/>
                  </a:lnTo>
                  <a:lnTo>
                    <a:pt x="839" y="66"/>
                  </a:lnTo>
                  <a:lnTo>
                    <a:pt x="839" y="66"/>
                  </a:lnTo>
                  <a:lnTo>
                    <a:pt x="838" y="66"/>
                  </a:lnTo>
                  <a:lnTo>
                    <a:pt x="838" y="68"/>
                  </a:lnTo>
                  <a:lnTo>
                    <a:pt x="839" y="69"/>
                  </a:lnTo>
                  <a:lnTo>
                    <a:pt x="838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8"/>
                  </a:lnTo>
                  <a:lnTo>
                    <a:pt x="835" y="64"/>
                  </a:lnTo>
                  <a:lnTo>
                    <a:pt x="833" y="64"/>
                  </a:lnTo>
                  <a:lnTo>
                    <a:pt x="833" y="64"/>
                  </a:lnTo>
                  <a:lnTo>
                    <a:pt x="835" y="63"/>
                  </a:lnTo>
                  <a:lnTo>
                    <a:pt x="835" y="63"/>
                  </a:lnTo>
                  <a:lnTo>
                    <a:pt x="836" y="63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8" y="63"/>
                  </a:lnTo>
                  <a:lnTo>
                    <a:pt x="838" y="63"/>
                  </a:lnTo>
                  <a:lnTo>
                    <a:pt x="839" y="61"/>
                  </a:lnTo>
                  <a:lnTo>
                    <a:pt x="841" y="61"/>
                  </a:lnTo>
                  <a:close/>
                  <a:moveTo>
                    <a:pt x="75" y="60"/>
                  </a:moveTo>
                  <a:lnTo>
                    <a:pt x="75" y="60"/>
                  </a:lnTo>
                  <a:lnTo>
                    <a:pt x="76" y="60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5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3" y="60"/>
                  </a:lnTo>
                  <a:lnTo>
                    <a:pt x="75" y="60"/>
                  </a:lnTo>
                  <a:lnTo>
                    <a:pt x="75" y="60"/>
                  </a:lnTo>
                  <a:close/>
                  <a:moveTo>
                    <a:pt x="188" y="58"/>
                  </a:moveTo>
                  <a:lnTo>
                    <a:pt x="190" y="60"/>
                  </a:lnTo>
                  <a:lnTo>
                    <a:pt x="193" y="63"/>
                  </a:lnTo>
                  <a:lnTo>
                    <a:pt x="194" y="63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1" y="63"/>
                  </a:lnTo>
                  <a:lnTo>
                    <a:pt x="190" y="61"/>
                  </a:lnTo>
                  <a:lnTo>
                    <a:pt x="188" y="61"/>
                  </a:lnTo>
                  <a:lnTo>
                    <a:pt x="188" y="61"/>
                  </a:lnTo>
                  <a:lnTo>
                    <a:pt x="187" y="61"/>
                  </a:lnTo>
                  <a:lnTo>
                    <a:pt x="187" y="60"/>
                  </a:lnTo>
                  <a:lnTo>
                    <a:pt x="188" y="58"/>
                  </a:lnTo>
                  <a:close/>
                  <a:moveTo>
                    <a:pt x="2918" y="58"/>
                  </a:moveTo>
                  <a:lnTo>
                    <a:pt x="2919" y="60"/>
                  </a:lnTo>
                  <a:lnTo>
                    <a:pt x="2921" y="60"/>
                  </a:lnTo>
                  <a:lnTo>
                    <a:pt x="2921" y="61"/>
                  </a:lnTo>
                  <a:lnTo>
                    <a:pt x="2921" y="63"/>
                  </a:lnTo>
                  <a:lnTo>
                    <a:pt x="2921" y="64"/>
                  </a:lnTo>
                  <a:lnTo>
                    <a:pt x="2919" y="64"/>
                  </a:lnTo>
                  <a:lnTo>
                    <a:pt x="2918" y="64"/>
                  </a:lnTo>
                  <a:lnTo>
                    <a:pt x="2913" y="63"/>
                  </a:lnTo>
                  <a:lnTo>
                    <a:pt x="2913" y="63"/>
                  </a:lnTo>
                  <a:lnTo>
                    <a:pt x="2911" y="63"/>
                  </a:lnTo>
                  <a:lnTo>
                    <a:pt x="2910" y="61"/>
                  </a:lnTo>
                  <a:lnTo>
                    <a:pt x="2910" y="61"/>
                  </a:lnTo>
                  <a:lnTo>
                    <a:pt x="2911" y="60"/>
                  </a:lnTo>
                  <a:lnTo>
                    <a:pt x="2913" y="60"/>
                  </a:lnTo>
                  <a:lnTo>
                    <a:pt x="2914" y="58"/>
                  </a:lnTo>
                  <a:lnTo>
                    <a:pt x="2918" y="58"/>
                  </a:lnTo>
                  <a:close/>
                  <a:moveTo>
                    <a:pt x="708" y="58"/>
                  </a:moveTo>
                  <a:lnTo>
                    <a:pt x="708" y="58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05" y="63"/>
                  </a:lnTo>
                  <a:lnTo>
                    <a:pt x="702" y="63"/>
                  </a:lnTo>
                  <a:lnTo>
                    <a:pt x="701" y="61"/>
                  </a:lnTo>
                  <a:lnTo>
                    <a:pt x="699" y="61"/>
                  </a:lnTo>
                  <a:lnTo>
                    <a:pt x="696" y="61"/>
                  </a:lnTo>
                  <a:lnTo>
                    <a:pt x="696" y="61"/>
                  </a:lnTo>
                  <a:lnTo>
                    <a:pt x="697" y="60"/>
                  </a:lnTo>
                  <a:lnTo>
                    <a:pt x="701" y="60"/>
                  </a:lnTo>
                  <a:lnTo>
                    <a:pt x="702" y="60"/>
                  </a:lnTo>
                  <a:lnTo>
                    <a:pt x="704" y="60"/>
                  </a:lnTo>
                  <a:lnTo>
                    <a:pt x="705" y="58"/>
                  </a:lnTo>
                  <a:lnTo>
                    <a:pt x="708" y="58"/>
                  </a:lnTo>
                  <a:close/>
                  <a:moveTo>
                    <a:pt x="150" y="57"/>
                  </a:moveTo>
                  <a:lnTo>
                    <a:pt x="150" y="57"/>
                  </a:lnTo>
                  <a:lnTo>
                    <a:pt x="144" y="60"/>
                  </a:lnTo>
                  <a:lnTo>
                    <a:pt x="142" y="61"/>
                  </a:lnTo>
                  <a:lnTo>
                    <a:pt x="138" y="63"/>
                  </a:lnTo>
                  <a:lnTo>
                    <a:pt x="135" y="64"/>
                  </a:lnTo>
                  <a:lnTo>
                    <a:pt x="135" y="64"/>
                  </a:lnTo>
                  <a:lnTo>
                    <a:pt x="136" y="63"/>
                  </a:lnTo>
                  <a:lnTo>
                    <a:pt x="138" y="61"/>
                  </a:lnTo>
                  <a:lnTo>
                    <a:pt x="138" y="61"/>
                  </a:lnTo>
                  <a:lnTo>
                    <a:pt x="139" y="61"/>
                  </a:lnTo>
                  <a:lnTo>
                    <a:pt x="141" y="60"/>
                  </a:lnTo>
                  <a:lnTo>
                    <a:pt x="144" y="58"/>
                  </a:lnTo>
                  <a:lnTo>
                    <a:pt x="150" y="57"/>
                  </a:lnTo>
                  <a:lnTo>
                    <a:pt x="150" y="57"/>
                  </a:lnTo>
                  <a:close/>
                  <a:moveTo>
                    <a:pt x="5" y="57"/>
                  </a:moveTo>
                  <a:lnTo>
                    <a:pt x="5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60"/>
                  </a:lnTo>
                  <a:lnTo>
                    <a:pt x="7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58"/>
                  </a:lnTo>
                  <a:lnTo>
                    <a:pt x="4" y="58"/>
                  </a:lnTo>
                  <a:lnTo>
                    <a:pt x="2" y="58"/>
                  </a:lnTo>
                  <a:lnTo>
                    <a:pt x="2" y="57"/>
                  </a:lnTo>
                  <a:lnTo>
                    <a:pt x="2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5" y="57"/>
                  </a:lnTo>
                  <a:lnTo>
                    <a:pt x="5" y="57"/>
                  </a:lnTo>
                  <a:close/>
                  <a:moveTo>
                    <a:pt x="445" y="57"/>
                  </a:moveTo>
                  <a:lnTo>
                    <a:pt x="447" y="57"/>
                  </a:lnTo>
                  <a:lnTo>
                    <a:pt x="450" y="60"/>
                  </a:lnTo>
                  <a:lnTo>
                    <a:pt x="451" y="61"/>
                  </a:lnTo>
                  <a:lnTo>
                    <a:pt x="453" y="63"/>
                  </a:lnTo>
                  <a:lnTo>
                    <a:pt x="455" y="63"/>
                  </a:lnTo>
                  <a:lnTo>
                    <a:pt x="456" y="63"/>
                  </a:lnTo>
                  <a:lnTo>
                    <a:pt x="456" y="64"/>
                  </a:lnTo>
                  <a:lnTo>
                    <a:pt x="458" y="66"/>
                  </a:lnTo>
                  <a:lnTo>
                    <a:pt x="459" y="66"/>
                  </a:lnTo>
                  <a:lnTo>
                    <a:pt x="459" y="68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71"/>
                  </a:lnTo>
                  <a:lnTo>
                    <a:pt x="463" y="72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1" y="74"/>
                  </a:lnTo>
                  <a:lnTo>
                    <a:pt x="461" y="72"/>
                  </a:lnTo>
                  <a:lnTo>
                    <a:pt x="459" y="69"/>
                  </a:lnTo>
                  <a:lnTo>
                    <a:pt x="458" y="68"/>
                  </a:lnTo>
                  <a:lnTo>
                    <a:pt x="455" y="64"/>
                  </a:lnTo>
                  <a:lnTo>
                    <a:pt x="451" y="63"/>
                  </a:lnTo>
                  <a:lnTo>
                    <a:pt x="450" y="61"/>
                  </a:lnTo>
                  <a:lnTo>
                    <a:pt x="448" y="60"/>
                  </a:lnTo>
                  <a:lnTo>
                    <a:pt x="447" y="57"/>
                  </a:lnTo>
                  <a:lnTo>
                    <a:pt x="445" y="57"/>
                  </a:lnTo>
                  <a:close/>
                  <a:moveTo>
                    <a:pt x="893" y="52"/>
                  </a:moveTo>
                  <a:lnTo>
                    <a:pt x="895" y="52"/>
                  </a:lnTo>
                  <a:lnTo>
                    <a:pt x="895" y="53"/>
                  </a:lnTo>
                  <a:lnTo>
                    <a:pt x="895" y="55"/>
                  </a:lnTo>
                  <a:lnTo>
                    <a:pt x="896" y="55"/>
                  </a:lnTo>
                  <a:lnTo>
                    <a:pt x="898" y="58"/>
                  </a:lnTo>
                  <a:lnTo>
                    <a:pt x="899" y="60"/>
                  </a:lnTo>
                  <a:lnTo>
                    <a:pt x="899" y="63"/>
                  </a:lnTo>
                  <a:lnTo>
                    <a:pt x="899" y="64"/>
                  </a:lnTo>
                  <a:lnTo>
                    <a:pt x="899" y="66"/>
                  </a:lnTo>
                  <a:lnTo>
                    <a:pt x="898" y="66"/>
                  </a:lnTo>
                  <a:lnTo>
                    <a:pt x="898" y="66"/>
                  </a:lnTo>
                  <a:lnTo>
                    <a:pt x="896" y="68"/>
                  </a:lnTo>
                  <a:lnTo>
                    <a:pt x="896" y="64"/>
                  </a:lnTo>
                  <a:lnTo>
                    <a:pt x="893" y="61"/>
                  </a:lnTo>
                  <a:lnTo>
                    <a:pt x="891" y="60"/>
                  </a:lnTo>
                  <a:lnTo>
                    <a:pt x="890" y="60"/>
                  </a:lnTo>
                  <a:lnTo>
                    <a:pt x="888" y="60"/>
                  </a:lnTo>
                  <a:lnTo>
                    <a:pt x="888" y="58"/>
                  </a:lnTo>
                  <a:lnTo>
                    <a:pt x="890" y="58"/>
                  </a:lnTo>
                  <a:lnTo>
                    <a:pt x="890" y="58"/>
                  </a:lnTo>
                  <a:lnTo>
                    <a:pt x="891" y="58"/>
                  </a:lnTo>
                  <a:lnTo>
                    <a:pt x="893" y="57"/>
                  </a:lnTo>
                  <a:lnTo>
                    <a:pt x="891" y="57"/>
                  </a:lnTo>
                  <a:lnTo>
                    <a:pt x="891" y="55"/>
                  </a:lnTo>
                  <a:lnTo>
                    <a:pt x="891" y="53"/>
                  </a:lnTo>
                  <a:lnTo>
                    <a:pt x="891" y="52"/>
                  </a:lnTo>
                  <a:lnTo>
                    <a:pt x="893" y="52"/>
                  </a:lnTo>
                  <a:close/>
                  <a:moveTo>
                    <a:pt x="617" y="49"/>
                  </a:moveTo>
                  <a:lnTo>
                    <a:pt x="619" y="49"/>
                  </a:lnTo>
                  <a:lnTo>
                    <a:pt x="620" y="50"/>
                  </a:lnTo>
                  <a:lnTo>
                    <a:pt x="622" y="52"/>
                  </a:lnTo>
                  <a:lnTo>
                    <a:pt x="622" y="53"/>
                  </a:lnTo>
                  <a:lnTo>
                    <a:pt x="620" y="55"/>
                  </a:lnTo>
                  <a:lnTo>
                    <a:pt x="619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5" y="57"/>
                  </a:lnTo>
                  <a:lnTo>
                    <a:pt x="615" y="55"/>
                  </a:lnTo>
                  <a:lnTo>
                    <a:pt x="614" y="57"/>
                  </a:lnTo>
                  <a:lnTo>
                    <a:pt x="614" y="55"/>
                  </a:lnTo>
                  <a:lnTo>
                    <a:pt x="615" y="55"/>
                  </a:lnTo>
                  <a:lnTo>
                    <a:pt x="617" y="53"/>
                  </a:lnTo>
                  <a:lnTo>
                    <a:pt x="619" y="53"/>
                  </a:lnTo>
                  <a:lnTo>
                    <a:pt x="619" y="52"/>
                  </a:lnTo>
                  <a:lnTo>
                    <a:pt x="619" y="50"/>
                  </a:lnTo>
                  <a:lnTo>
                    <a:pt x="617" y="49"/>
                  </a:lnTo>
                  <a:close/>
                  <a:moveTo>
                    <a:pt x="2933" y="49"/>
                  </a:moveTo>
                  <a:lnTo>
                    <a:pt x="2935" y="49"/>
                  </a:lnTo>
                  <a:lnTo>
                    <a:pt x="2937" y="50"/>
                  </a:lnTo>
                  <a:lnTo>
                    <a:pt x="2938" y="50"/>
                  </a:lnTo>
                  <a:lnTo>
                    <a:pt x="2938" y="52"/>
                  </a:lnTo>
                  <a:lnTo>
                    <a:pt x="2938" y="55"/>
                  </a:lnTo>
                  <a:lnTo>
                    <a:pt x="2938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5"/>
                  </a:lnTo>
                  <a:lnTo>
                    <a:pt x="2937" y="53"/>
                  </a:lnTo>
                  <a:lnTo>
                    <a:pt x="2935" y="53"/>
                  </a:lnTo>
                  <a:lnTo>
                    <a:pt x="2935" y="52"/>
                  </a:lnTo>
                  <a:lnTo>
                    <a:pt x="2935" y="53"/>
                  </a:lnTo>
                  <a:lnTo>
                    <a:pt x="2933" y="53"/>
                  </a:lnTo>
                  <a:lnTo>
                    <a:pt x="2933" y="52"/>
                  </a:lnTo>
                  <a:lnTo>
                    <a:pt x="2933" y="50"/>
                  </a:lnTo>
                  <a:lnTo>
                    <a:pt x="2933" y="49"/>
                  </a:lnTo>
                  <a:close/>
                  <a:moveTo>
                    <a:pt x="21" y="47"/>
                  </a:moveTo>
                  <a:lnTo>
                    <a:pt x="21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1" y="49"/>
                  </a:lnTo>
                  <a:lnTo>
                    <a:pt x="21" y="49"/>
                  </a:lnTo>
                  <a:lnTo>
                    <a:pt x="19" y="49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21" y="47"/>
                  </a:lnTo>
                  <a:close/>
                  <a:moveTo>
                    <a:pt x="24" y="44"/>
                  </a:moveTo>
                  <a:lnTo>
                    <a:pt x="26" y="4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7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4" y="47"/>
                  </a:lnTo>
                  <a:lnTo>
                    <a:pt x="24" y="46"/>
                  </a:lnTo>
                  <a:lnTo>
                    <a:pt x="24" y="46"/>
                  </a:lnTo>
                  <a:lnTo>
                    <a:pt x="24" y="44"/>
                  </a:lnTo>
                  <a:close/>
                  <a:moveTo>
                    <a:pt x="863" y="44"/>
                  </a:moveTo>
                  <a:lnTo>
                    <a:pt x="865" y="44"/>
                  </a:lnTo>
                  <a:lnTo>
                    <a:pt x="865" y="44"/>
                  </a:lnTo>
                  <a:lnTo>
                    <a:pt x="865" y="46"/>
                  </a:lnTo>
                  <a:lnTo>
                    <a:pt x="865" y="46"/>
                  </a:lnTo>
                  <a:lnTo>
                    <a:pt x="865" y="47"/>
                  </a:lnTo>
                  <a:lnTo>
                    <a:pt x="865" y="47"/>
                  </a:lnTo>
                  <a:lnTo>
                    <a:pt x="866" y="47"/>
                  </a:lnTo>
                  <a:lnTo>
                    <a:pt x="866" y="49"/>
                  </a:lnTo>
                  <a:lnTo>
                    <a:pt x="865" y="49"/>
                  </a:lnTo>
                  <a:lnTo>
                    <a:pt x="865" y="50"/>
                  </a:lnTo>
                  <a:lnTo>
                    <a:pt x="866" y="49"/>
                  </a:lnTo>
                  <a:lnTo>
                    <a:pt x="868" y="49"/>
                  </a:lnTo>
                  <a:lnTo>
                    <a:pt x="868" y="49"/>
                  </a:lnTo>
                  <a:lnTo>
                    <a:pt x="869" y="49"/>
                  </a:lnTo>
                  <a:lnTo>
                    <a:pt x="871" y="47"/>
                  </a:lnTo>
                  <a:lnTo>
                    <a:pt x="871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4" y="46"/>
                  </a:lnTo>
                  <a:lnTo>
                    <a:pt x="872" y="47"/>
                  </a:lnTo>
                  <a:lnTo>
                    <a:pt x="871" y="49"/>
                  </a:lnTo>
                  <a:lnTo>
                    <a:pt x="869" y="50"/>
                  </a:lnTo>
                  <a:lnTo>
                    <a:pt x="868" y="50"/>
                  </a:lnTo>
                  <a:lnTo>
                    <a:pt x="866" y="50"/>
                  </a:lnTo>
                  <a:lnTo>
                    <a:pt x="866" y="52"/>
                  </a:lnTo>
                  <a:lnTo>
                    <a:pt x="868" y="52"/>
                  </a:lnTo>
                  <a:lnTo>
                    <a:pt x="869" y="52"/>
                  </a:lnTo>
                  <a:lnTo>
                    <a:pt x="869" y="52"/>
                  </a:lnTo>
                  <a:lnTo>
                    <a:pt x="871" y="50"/>
                  </a:lnTo>
                  <a:lnTo>
                    <a:pt x="871" y="50"/>
                  </a:lnTo>
                  <a:lnTo>
                    <a:pt x="872" y="50"/>
                  </a:lnTo>
                  <a:lnTo>
                    <a:pt x="872" y="52"/>
                  </a:lnTo>
                  <a:lnTo>
                    <a:pt x="871" y="53"/>
                  </a:lnTo>
                  <a:lnTo>
                    <a:pt x="869" y="55"/>
                  </a:lnTo>
                  <a:lnTo>
                    <a:pt x="869" y="55"/>
                  </a:lnTo>
                  <a:lnTo>
                    <a:pt x="869" y="57"/>
                  </a:lnTo>
                  <a:lnTo>
                    <a:pt x="866" y="58"/>
                  </a:lnTo>
                  <a:lnTo>
                    <a:pt x="866" y="58"/>
                  </a:lnTo>
                  <a:lnTo>
                    <a:pt x="866" y="57"/>
                  </a:lnTo>
                  <a:lnTo>
                    <a:pt x="866" y="53"/>
                  </a:lnTo>
                  <a:lnTo>
                    <a:pt x="865" y="53"/>
                  </a:lnTo>
                  <a:lnTo>
                    <a:pt x="863" y="52"/>
                  </a:lnTo>
                  <a:lnTo>
                    <a:pt x="863" y="50"/>
                  </a:lnTo>
                  <a:lnTo>
                    <a:pt x="861" y="50"/>
                  </a:lnTo>
                  <a:lnTo>
                    <a:pt x="861" y="50"/>
                  </a:lnTo>
                  <a:lnTo>
                    <a:pt x="863" y="49"/>
                  </a:lnTo>
                  <a:lnTo>
                    <a:pt x="863" y="47"/>
                  </a:lnTo>
                  <a:lnTo>
                    <a:pt x="863" y="46"/>
                  </a:lnTo>
                  <a:lnTo>
                    <a:pt x="861" y="46"/>
                  </a:lnTo>
                  <a:lnTo>
                    <a:pt x="861" y="47"/>
                  </a:lnTo>
                  <a:lnTo>
                    <a:pt x="861" y="47"/>
                  </a:lnTo>
                  <a:lnTo>
                    <a:pt x="860" y="47"/>
                  </a:lnTo>
                  <a:lnTo>
                    <a:pt x="860" y="47"/>
                  </a:lnTo>
                  <a:lnTo>
                    <a:pt x="858" y="47"/>
                  </a:lnTo>
                  <a:lnTo>
                    <a:pt x="861" y="47"/>
                  </a:lnTo>
                  <a:lnTo>
                    <a:pt x="861" y="46"/>
                  </a:lnTo>
                  <a:lnTo>
                    <a:pt x="861" y="44"/>
                  </a:lnTo>
                  <a:lnTo>
                    <a:pt x="861" y="44"/>
                  </a:lnTo>
                  <a:lnTo>
                    <a:pt x="863" y="44"/>
                  </a:lnTo>
                  <a:lnTo>
                    <a:pt x="863" y="44"/>
                  </a:lnTo>
                  <a:close/>
                  <a:moveTo>
                    <a:pt x="2773" y="42"/>
                  </a:moveTo>
                  <a:lnTo>
                    <a:pt x="2773" y="42"/>
                  </a:lnTo>
                  <a:lnTo>
                    <a:pt x="2774" y="42"/>
                  </a:lnTo>
                  <a:lnTo>
                    <a:pt x="2774" y="44"/>
                  </a:lnTo>
                  <a:lnTo>
                    <a:pt x="2773" y="46"/>
                  </a:lnTo>
                  <a:lnTo>
                    <a:pt x="2769" y="46"/>
                  </a:lnTo>
                  <a:lnTo>
                    <a:pt x="2768" y="44"/>
                  </a:lnTo>
                  <a:lnTo>
                    <a:pt x="2766" y="44"/>
                  </a:lnTo>
                  <a:lnTo>
                    <a:pt x="2766" y="44"/>
                  </a:lnTo>
                  <a:lnTo>
                    <a:pt x="2768" y="42"/>
                  </a:lnTo>
                  <a:lnTo>
                    <a:pt x="2768" y="44"/>
                  </a:lnTo>
                  <a:lnTo>
                    <a:pt x="2771" y="44"/>
                  </a:lnTo>
                  <a:lnTo>
                    <a:pt x="2773" y="44"/>
                  </a:lnTo>
                  <a:lnTo>
                    <a:pt x="2773" y="42"/>
                  </a:lnTo>
                  <a:lnTo>
                    <a:pt x="2773" y="42"/>
                  </a:lnTo>
                  <a:close/>
                  <a:moveTo>
                    <a:pt x="15" y="41"/>
                  </a:moveTo>
                  <a:lnTo>
                    <a:pt x="18" y="42"/>
                  </a:lnTo>
                  <a:lnTo>
                    <a:pt x="19" y="42"/>
                  </a:lnTo>
                  <a:lnTo>
                    <a:pt x="18" y="42"/>
                  </a:lnTo>
                  <a:lnTo>
                    <a:pt x="15" y="42"/>
                  </a:lnTo>
                  <a:lnTo>
                    <a:pt x="15" y="41"/>
                  </a:lnTo>
                  <a:close/>
                  <a:moveTo>
                    <a:pt x="7" y="39"/>
                  </a:moveTo>
                  <a:lnTo>
                    <a:pt x="7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4" y="39"/>
                  </a:lnTo>
                  <a:lnTo>
                    <a:pt x="5" y="39"/>
                  </a:lnTo>
                  <a:lnTo>
                    <a:pt x="7" y="39"/>
                  </a:lnTo>
                  <a:lnTo>
                    <a:pt x="7" y="39"/>
                  </a:lnTo>
                  <a:close/>
                  <a:moveTo>
                    <a:pt x="59" y="34"/>
                  </a:moveTo>
                  <a:lnTo>
                    <a:pt x="59" y="34"/>
                  </a:lnTo>
                  <a:lnTo>
                    <a:pt x="60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7" y="34"/>
                  </a:lnTo>
                  <a:lnTo>
                    <a:pt x="59" y="34"/>
                  </a:lnTo>
                  <a:close/>
                  <a:moveTo>
                    <a:pt x="2768" y="34"/>
                  </a:moveTo>
                  <a:lnTo>
                    <a:pt x="2768" y="34"/>
                  </a:lnTo>
                  <a:lnTo>
                    <a:pt x="2766" y="34"/>
                  </a:lnTo>
                  <a:lnTo>
                    <a:pt x="2768" y="36"/>
                  </a:lnTo>
                  <a:lnTo>
                    <a:pt x="2769" y="36"/>
                  </a:lnTo>
                  <a:lnTo>
                    <a:pt x="2771" y="38"/>
                  </a:lnTo>
                  <a:lnTo>
                    <a:pt x="2771" y="38"/>
                  </a:lnTo>
                  <a:lnTo>
                    <a:pt x="2773" y="38"/>
                  </a:lnTo>
                  <a:lnTo>
                    <a:pt x="2771" y="36"/>
                  </a:lnTo>
                  <a:lnTo>
                    <a:pt x="2771" y="36"/>
                  </a:lnTo>
                  <a:lnTo>
                    <a:pt x="2769" y="34"/>
                  </a:lnTo>
                  <a:lnTo>
                    <a:pt x="2769" y="34"/>
                  </a:lnTo>
                  <a:lnTo>
                    <a:pt x="2768" y="34"/>
                  </a:lnTo>
                  <a:close/>
                  <a:moveTo>
                    <a:pt x="2708" y="33"/>
                  </a:move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6" y="34"/>
                  </a:lnTo>
                  <a:lnTo>
                    <a:pt x="2706" y="34"/>
                  </a:lnTo>
                  <a:lnTo>
                    <a:pt x="2705" y="34"/>
                  </a:lnTo>
                  <a:lnTo>
                    <a:pt x="2705" y="36"/>
                  </a:lnTo>
                  <a:lnTo>
                    <a:pt x="2702" y="36"/>
                  </a:lnTo>
                  <a:lnTo>
                    <a:pt x="2700" y="38"/>
                  </a:lnTo>
                  <a:lnTo>
                    <a:pt x="2700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700" y="38"/>
                  </a:lnTo>
                  <a:lnTo>
                    <a:pt x="2700" y="38"/>
                  </a:lnTo>
                  <a:lnTo>
                    <a:pt x="2702" y="36"/>
                  </a:lnTo>
                  <a:lnTo>
                    <a:pt x="2703" y="34"/>
                  </a:lnTo>
                  <a:lnTo>
                    <a:pt x="2705" y="34"/>
                  </a:lnTo>
                  <a:lnTo>
                    <a:pt x="2706" y="34"/>
                  </a:lnTo>
                  <a:lnTo>
                    <a:pt x="2708" y="33"/>
                  </a:lnTo>
                  <a:close/>
                  <a:moveTo>
                    <a:pt x="2933" y="33"/>
                  </a:moveTo>
                  <a:lnTo>
                    <a:pt x="2935" y="34"/>
                  </a:lnTo>
                  <a:lnTo>
                    <a:pt x="2933" y="36"/>
                  </a:lnTo>
                  <a:lnTo>
                    <a:pt x="2933" y="36"/>
                  </a:lnTo>
                  <a:lnTo>
                    <a:pt x="2933" y="38"/>
                  </a:lnTo>
                  <a:lnTo>
                    <a:pt x="2933" y="38"/>
                  </a:lnTo>
                  <a:lnTo>
                    <a:pt x="2933" y="39"/>
                  </a:lnTo>
                  <a:lnTo>
                    <a:pt x="2933" y="39"/>
                  </a:lnTo>
                  <a:lnTo>
                    <a:pt x="2932" y="39"/>
                  </a:lnTo>
                  <a:lnTo>
                    <a:pt x="2932" y="39"/>
                  </a:lnTo>
                  <a:lnTo>
                    <a:pt x="2930" y="39"/>
                  </a:lnTo>
                  <a:lnTo>
                    <a:pt x="2930" y="38"/>
                  </a:lnTo>
                  <a:lnTo>
                    <a:pt x="2930" y="36"/>
                  </a:lnTo>
                  <a:lnTo>
                    <a:pt x="2930" y="34"/>
                  </a:lnTo>
                  <a:lnTo>
                    <a:pt x="2932" y="34"/>
                  </a:lnTo>
                  <a:lnTo>
                    <a:pt x="2932" y="34"/>
                  </a:lnTo>
                  <a:lnTo>
                    <a:pt x="2933" y="33"/>
                  </a:lnTo>
                  <a:close/>
                  <a:moveTo>
                    <a:pt x="2773" y="31"/>
                  </a:moveTo>
                  <a:lnTo>
                    <a:pt x="2773" y="31"/>
                  </a:lnTo>
                  <a:lnTo>
                    <a:pt x="2773" y="33"/>
                  </a:lnTo>
                  <a:lnTo>
                    <a:pt x="2771" y="33"/>
                  </a:lnTo>
                  <a:lnTo>
                    <a:pt x="2771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71" y="34"/>
                  </a:lnTo>
                  <a:lnTo>
                    <a:pt x="2773" y="34"/>
                  </a:lnTo>
                  <a:lnTo>
                    <a:pt x="2773" y="34"/>
                  </a:lnTo>
                  <a:lnTo>
                    <a:pt x="2774" y="34"/>
                  </a:lnTo>
                  <a:lnTo>
                    <a:pt x="2776" y="34"/>
                  </a:lnTo>
                  <a:lnTo>
                    <a:pt x="2776" y="33"/>
                  </a:lnTo>
                  <a:lnTo>
                    <a:pt x="2776" y="33"/>
                  </a:lnTo>
                  <a:lnTo>
                    <a:pt x="2776" y="31"/>
                  </a:lnTo>
                  <a:lnTo>
                    <a:pt x="2776" y="33"/>
                  </a:lnTo>
                  <a:lnTo>
                    <a:pt x="2774" y="33"/>
                  </a:lnTo>
                  <a:lnTo>
                    <a:pt x="2774" y="31"/>
                  </a:lnTo>
                  <a:lnTo>
                    <a:pt x="2773" y="31"/>
                  </a:lnTo>
                  <a:close/>
                  <a:moveTo>
                    <a:pt x="2" y="30"/>
                  </a:moveTo>
                  <a:lnTo>
                    <a:pt x="4" y="30"/>
                  </a:lnTo>
                  <a:lnTo>
                    <a:pt x="5" y="31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2" y="30"/>
                  </a:lnTo>
                  <a:close/>
                  <a:moveTo>
                    <a:pt x="385" y="30"/>
                  </a:moveTo>
                  <a:lnTo>
                    <a:pt x="387" y="30"/>
                  </a:lnTo>
                  <a:lnTo>
                    <a:pt x="387" y="31"/>
                  </a:lnTo>
                  <a:lnTo>
                    <a:pt x="388" y="33"/>
                  </a:lnTo>
                  <a:lnTo>
                    <a:pt x="390" y="33"/>
                  </a:lnTo>
                  <a:lnTo>
                    <a:pt x="390" y="34"/>
                  </a:lnTo>
                  <a:lnTo>
                    <a:pt x="390" y="38"/>
                  </a:lnTo>
                  <a:lnTo>
                    <a:pt x="392" y="38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8"/>
                  </a:lnTo>
                  <a:lnTo>
                    <a:pt x="390" y="38"/>
                  </a:lnTo>
                  <a:lnTo>
                    <a:pt x="388" y="34"/>
                  </a:lnTo>
                  <a:lnTo>
                    <a:pt x="387" y="31"/>
                  </a:lnTo>
                  <a:lnTo>
                    <a:pt x="384" y="30"/>
                  </a:lnTo>
                  <a:lnTo>
                    <a:pt x="385" y="30"/>
                  </a:lnTo>
                  <a:close/>
                  <a:moveTo>
                    <a:pt x="880" y="28"/>
                  </a:moveTo>
                  <a:lnTo>
                    <a:pt x="880" y="30"/>
                  </a:lnTo>
                  <a:lnTo>
                    <a:pt x="880" y="31"/>
                  </a:lnTo>
                  <a:lnTo>
                    <a:pt x="879" y="33"/>
                  </a:lnTo>
                  <a:lnTo>
                    <a:pt x="877" y="34"/>
                  </a:lnTo>
                  <a:lnTo>
                    <a:pt x="876" y="36"/>
                  </a:lnTo>
                  <a:lnTo>
                    <a:pt x="876" y="34"/>
                  </a:lnTo>
                  <a:lnTo>
                    <a:pt x="876" y="34"/>
                  </a:lnTo>
                  <a:lnTo>
                    <a:pt x="876" y="33"/>
                  </a:lnTo>
                  <a:lnTo>
                    <a:pt x="877" y="31"/>
                  </a:lnTo>
                  <a:lnTo>
                    <a:pt x="879" y="30"/>
                  </a:lnTo>
                  <a:lnTo>
                    <a:pt x="880" y="28"/>
                  </a:lnTo>
                  <a:close/>
                  <a:moveTo>
                    <a:pt x="2728" y="28"/>
                  </a:moveTo>
                  <a:lnTo>
                    <a:pt x="2728" y="28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7" y="30"/>
                  </a:lnTo>
                  <a:lnTo>
                    <a:pt x="2727" y="30"/>
                  </a:lnTo>
                  <a:lnTo>
                    <a:pt x="2725" y="30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4" y="33"/>
                  </a:lnTo>
                  <a:lnTo>
                    <a:pt x="2722" y="33"/>
                  </a:lnTo>
                  <a:lnTo>
                    <a:pt x="2722" y="33"/>
                  </a:lnTo>
                  <a:lnTo>
                    <a:pt x="2721" y="34"/>
                  </a:lnTo>
                  <a:lnTo>
                    <a:pt x="2721" y="34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2" y="36"/>
                  </a:lnTo>
                  <a:lnTo>
                    <a:pt x="2722" y="38"/>
                  </a:lnTo>
                  <a:lnTo>
                    <a:pt x="2722" y="38"/>
                  </a:lnTo>
                  <a:lnTo>
                    <a:pt x="2721" y="38"/>
                  </a:lnTo>
                  <a:lnTo>
                    <a:pt x="2721" y="38"/>
                  </a:lnTo>
                  <a:lnTo>
                    <a:pt x="2719" y="38"/>
                  </a:lnTo>
                  <a:lnTo>
                    <a:pt x="2719" y="39"/>
                  </a:lnTo>
                  <a:lnTo>
                    <a:pt x="2719" y="39"/>
                  </a:lnTo>
                  <a:lnTo>
                    <a:pt x="2721" y="39"/>
                  </a:lnTo>
                  <a:lnTo>
                    <a:pt x="2721" y="39"/>
                  </a:lnTo>
                  <a:lnTo>
                    <a:pt x="2722" y="39"/>
                  </a:lnTo>
                  <a:lnTo>
                    <a:pt x="2724" y="39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2"/>
                  </a:lnTo>
                  <a:lnTo>
                    <a:pt x="2725" y="42"/>
                  </a:lnTo>
                  <a:lnTo>
                    <a:pt x="2725" y="42"/>
                  </a:lnTo>
                  <a:lnTo>
                    <a:pt x="2724" y="42"/>
                  </a:lnTo>
                  <a:lnTo>
                    <a:pt x="2722" y="42"/>
                  </a:lnTo>
                  <a:lnTo>
                    <a:pt x="2719" y="41"/>
                  </a:lnTo>
                  <a:lnTo>
                    <a:pt x="2717" y="39"/>
                  </a:lnTo>
                  <a:lnTo>
                    <a:pt x="2716" y="39"/>
                  </a:lnTo>
                  <a:lnTo>
                    <a:pt x="2716" y="38"/>
                  </a:lnTo>
                  <a:lnTo>
                    <a:pt x="2716" y="38"/>
                  </a:lnTo>
                  <a:lnTo>
                    <a:pt x="2716" y="39"/>
                  </a:lnTo>
                  <a:lnTo>
                    <a:pt x="2717" y="39"/>
                  </a:lnTo>
                  <a:lnTo>
                    <a:pt x="2717" y="39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6"/>
                  </a:lnTo>
                  <a:lnTo>
                    <a:pt x="2719" y="34"/>
                  </a:lnTo>
                  <a:lnTo>
                    <a:pt x="2721" y="33"/>
                  </a:lnTo>
                  <a:lnTo>
                    <a:pt x="2722" y="31"/>
                  </a:lnTo>
                  <a:lnTo>
                    <a:pt x="2724" y="31"/>
                  </a:lnTo>
                  <a:lnTo>
                    <a:pt x="2724" y="31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28"/>
                  </a:lnTo>
                  <a:lnTo>
                    <a:pt x="2727" y="28"/>
                  </a:lnTo>
                  <a:lnTo>
                    <a:pt x="2727" y="28"/>
                  </a:lnTo>
                  <a:lnTo>
                    <a:pt x="2728" y="28"/>
                  </a:lnTo>
                  <a:close/>
                  <a:moveTo>
                    <a:pt x="2782" y="28"/>
                  </a:moveTo>
                  <a:lnTo>
                    <a:pt x="2780" y="28"/>
                  </a:lnTo>
                  <a:lnTo>
                    <a:pt x="2780" y="30"/>
                  </a:lnTo>
                  <a:lnTo>
                    <a:pt x="2780" y="30"/>
                  </a:lnTo>
                  <a:lnTo>
                    <a:pt x="2780" y="31"/>
                  </a:lnTo>
                  <a:lnTo>
                    <a:pt x="2780" y="31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2" y="34"/>
                  </a:lnTo>
                  <a:lnTo>
                    <a:pt x="2784" y="34"/>
                  </a:lnTo>
                  <a:lnTo>
                    <a:pt x="2784" y="33"/>
                  </a:lnTo>
                  <a:lnTo>
                    <a:pt x="2784" y="33"/>
                  </a:lnTo>
                  <a:lnTo>
                    <a:pt x="2784" y="31"/>
                  </a:lnTo>
                  <a:lnTo>
                    <a:pt x="2784" y="30"/>
                  </a:lnTo>
                  <a:lnTo>
                    <a:pt x="2784" y="30"/>
                  </a:lnTo>
                  <a:lnTo>
                    <a:pt x="2784" y="28"/>
                  </a:lnTo>
                  <a:lnTo>
                    <a:pt x="2784" y="28"/>
                  </a:lnTo>
                  <a:lnTo>
                    <a:pt x="2782" y="28"/>
                  </a:lnTo>
                  <a:lnTo>
                    <a:pt x="2782" y="28"/>
                  </a:lnTo>
                  <a:close/>
                  <a:moveTo>
                    <a:pt x="2818" y="27"/>
                  </a:moveTo>
                  <a:lnTo>
                    <a:pt x="2818" y="27"/>
                  </a:lnTo>
                  <a:lnTo>
                    <a:pt x="2818" y="27"/>
                  </a:lnTo>
                  <a:lnTo>
                    <a:pt x="2818" y="27"/>
                  </a:lnTo>
                  <a:lnTo>
                    <a:pt x="2820" y="28"/>
                  </a:lnTo>
                  <a:lnTo>
                    <a:pt x="2821" y="28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6" y="31"/>
                  </a:lnTo>
                  <a:lnTo>
                    <a:pt x="2828" y="33"/>
                  </a:lnTo>
                  <a:lnTo>
                    <a:pt x="2828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3"/>
                  </a:lnTo>
                  <a:lnTo>
                    <a:pt x="2829" y="33"/>
                  </a:lnTo>
                  <a:lnTo>
                    <a:pt x="2829" y="34"/>
                  </a:lnTo>
                  <a:lnTo>
                    <a:pt x="2831" y="36"/>
                  </a:lnTo>
                  <a:lnTo>
                    <a:pt x="2833" y="36"/>
                  </a:lnTo>
                  <a:lnTo>
                    <a:pt x="2833" y="36"/>
                  </a:lnTo>
                  <a:lnTo>
                    <a:pt x="2839" y="39"/>
                  </a:lnTo>
                  <a:lnTo>
                    <a:pt x="2842" y="41"/>
                  </a:lnTo>
                  <a:lnTo>
                    <a:pt x="2842" y="42"/>
                  </a:lnTo>
                  <a:lnTo>
                    <a:pt x="2842" y="42"/>
                  </a:lnTo>
                  <a:lnTo>
                    <a:pt x="2842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5" y="46"/>
                  </a:lnTo>
                  <a:lnTo>
                    <a:pt x="2847" y="47"/>
                  </a:lnTo>
                  <a:lnTo>
                    <a:pt x="2847" y="49"/>
                  </a:lnTo>
                  <a:lnTo>
                    <a:pt x="2847" y="50"/>
                  </a:lnTo>
                  <a:lnTo>
                    <a:pt x="2847" y="50"/>
                  </a:lnTo>
                  <a:lnTo>
                    <a:pt x="2848" y="50"/>
                  </a:lnTo>
                  <a:lnTo>
                    <a:pt x="2848" y="52"/>
                  </a:lnTo>
                  <a:lnTo>
                    <a:pt x="2847" y="53"/>
                  </a:lnTo>
                  <a:lnTo>
                    <a:pt x="2847" y="55"/>
                  </a:lnTo>
                  <a:lnTo>
                    <a:pt x="2847" y="55"/>
                  </a:lnTo>
                  <a:lnTo>
                    <a:pt x="2845" y="55"/>
                  </a:lnTo>
                  <a:lnTo>
                    <a:pt x="2845" y="55"/>
                  </a:lnTo>
                  <a:lnTo>
                    <a:pt x="2844" y="53"/>
                  </a:lnTo>
                  <a:lnTo>
                    <a:pt x="2844" y="53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60"/>
                  </a:lnTo>
                  <a:lnTo>
                    <a:pt x="2844" y="60"/>
                  </a:lnTo>
                  <a:lnTo>
                    <a:pt x="2844" y="61"/>
                  </a:lnTo>
                  <a:lnTo>
                    <a:pt x="2842" y="61"/>
                  </a:lnTo>
                  <a:lnTo>
                    <a:pt x="2839" y="63"/>
                  </a:lnTo>
                  <a:lnTo>
                    <a:pt x="2839" y="63"/>
                  </a:lnTo>
                  <a:lnTo>
                    <a:pt x="2837" y="61"/>
                  </a:lnTo>
                  <a:lnTo>
                    <a:pt x="2836" y="61"/>
                  </a:lnTo>
                  <a:lnTo>
                    <a:pt x="2833" y="60"/>
                  </a:lnTo>
                  <a:lnTo>
                    <a:pt x="2829" y="60"/>
                  </a:lnTo>
                  <a:lnTo>
                    <a:pt x="2828" y="61"/>
                  </a:lnTo>
                  <a:lnTo>
                    <a:pt x="2828" y="63"/>
                  </a:lnTo>
                  <a:lnTo>
                    <a:pt x="2828" y="63"/>
                  </a:lnTo>
                  <a:lnTo>
                    <a:pt x="2829" y="63"/>
                  </a:lnTo>
                  <a:lnTo>
                    <a:pt x="2829" y="63"/>
                  </a:lnTo>
                  <a:lnTo>
                    <a:pt x="2828" y="64"/>
                  </a:lnTo>
                  <a:lnTo>
                    <a:pt x="2828" y="64"/>
                  </a:lnTo>
                  <a:lnTo>
                    <a:pt x="2828" y="66"/>
                  </a:lnTo>
                  <a:lnTo>
                    <a:pt x="2828" y="66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6" y="68"/>
                  </a:lnTo>
                  <a:lnTo>
                    <a:pt x="2826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3" y="68"/>
                  </a:lnTo>
                  <a:lnTo>
                    <a:pt x="2821" y="68"/>
                  </a:lnTo>
                  <a:lnTo>
                    <a:pt x="2821" y="66"/>
                  </a:lnTo>
                  <a:lnTo>
                    <a:pt x="2820" y="66"/>
                  </a:lnTo>
                  <a:lnTo>
                    <a:pt x="2821" y="66"/>
                  </a:lnTo>
                  <a:lnTo>
                    <a:pt x="2821" y="66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3"/>
                  </a:lnTo>
                  <a:lnTo>
                    <a:pt x="2821" y="63"/>
                  </a:lnTo>
                  <a:lnTo>
                    <a:pt x="2820" y="61"/>
                  </a:lnTo>
                  <a:lnTo>
                    <a:pt x="2820" y="60"/>
                  </a:lnTo>
                  <a:lnTo>
                    <a:pt x="2818" y="57"/>
                  </a:lnTo>
                  <a:lnTo>
                    <a:pt x="2817" y="55"/>
                  </a:lnTo>
                  <a:lnTo>
                    <a:pt x="2817" y="55"/>
                  </a:lnTo>
                  <a:lnTo>
                    <a:pt x="2817" y="57"/>
                  </a:lnTo>
                  <a:lnTo>
                    <a:pt x="2817" y="57"/>
                  </a:lnTo>
                  <a:lnTo>
                    <a:pt x="2817" y="55"/>
                  </a:lnTo>
                  <a:lnTo>
                    <a:pt x="2817" y="53"/>
                  </a:lnTo>
                  <a:lnTo>
                    <a:pt x="2815" y="53"/>
                  </a:lnTo>
                  <a:lnTo>
                    <a:pt x="2815" y="53"/>
                  </a:lnTo>
                  <a:lnTo>
                    <a:pt x="2814" y="52"/>
                  </a:lnTo>
                  <a:lnTo>
                    <a:pt x="2814" y="52"/>
                  </a:lnTo>
                  <a:lnTo>
                    <a:pt x="2812" y="50"/>
                  </a:lnTo>
                  <a:lnTo>
                    <a:pt x="2812" y="50"/>
                  </a:lnTo>
                  <a:lnTo>
                    <a:pt x="2814" y="49"/>
                  </a:lnTo>
                  <a:lnTo>
                    <a:pt x="2814" y="49"/>
                  </a:lnTo>
                  <a:lnTo>
                    <a:pt x="2814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6"/>
                  </a:lnTo>
                  <a:lnTo>
                    <a:pt x="2812" y="46"/>
                  </a:lnTo>
                  <a:lnTo>
                    <a:pt x="2810" y="44"/>
                  </a:lnTo>
                  <a:lnTo>
                    <a:pt x="2807" y="42"/>
                  </a:lnTo>
                  <a:lnTo>
                    <a:pt x="2804" y="39"/>
                  </a:lnTo>
                  <a:lnTo>
                    <a:pt x="2803" y="39"/>
                  </a:lnTo>
                  <a:lnTo>
                    <a:pt x="2803" y="39"/>
                  </a:lnTo>
                  <a:lnTo>
                    <a:pt x="2804" y="39"/>
                  </a:lnTo>
                  <a:lnTo>
                    <a:pt x="2804" y="38"/>
                  </a:lnTo>
                  <a:lnTo>
                    <a:pt x="2803" y="38"/>
                  </a:lnTo>
                  <a:lnTo>
                    <a:pt x="2804" y="38"/>
                  </a:lnTo>
                  <a:lnTo>
                    <a:pt x="2804" y="38"/>
                  </a:lnTo>
                  <a:lnTo>
                    <a:pt x="2806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6"/>
                  </a:lnTo>
                  <a:lnTo>
                    <a:pt x="2809" y="36"/>
                  </a:lnTo>
                  <a:lnTo>
                    <a:pt x="2809" y="36"/>
                  </a:lnTo>
                  <a:lnTo>
                    <a:pt x="2807" y="36"/>
                  </a:lnTo>
                  <a:lnTo>
                    <a:pt x="2807" y="36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4" y="33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0"/>
                  </a:lnTo>
                  <a:lnTo>
                    <a:pt x="2817" y="28"/>
                  </a:lnTo>
                  <a:lnTo>
                    <a:pt x="2818" y="27"/>
                  </a:lnTo>
                  <a:close/>
                  <a:moveTo>
                    <a:pt x="2751" y="25"/>
                  </a:moveTo>
                  <a:lnTo>
                    <a:pt x="2751" y="25"/>
                  </a:lnTo>
                  <a:lnTo>
                    <a:pt x="2751" y="25"/>
                  </a:lnTo>
                  <a:lnTo>
                    <a:pt x="2752" y="27"/>
                  </a:lnTo>
                  <a:lnTo>
                    <a:pt x="2752" y="27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5" y="28"/>
                  </a:lnTo>
                  <a:lnTo>
                    <a:pt x="2755" y="28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4" y="30"/>
                  </a:lnTo>
                  <a:lnTo>
                    <a:pt x="2752" y="30"/>
                  </a:lnTo>
                  <a:lnTo>
                    <a:pt x="2751" y="28"/>
                  </a:lnTo>
                  <a:lnTo>
                    <a:pt x="2751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28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1"/>
                  </a:lnTo>
                  <a:lnTo>
                    <a:pt x="2751" y="31"/>
                  </a:lnTo>
                  <a:lnTo>
                    <a:pt x="2749" y="31"/>
                  </a:lnTo>
                  <a:lnTo>
                    <a:pt x="2749" y="31"/>
                  </a:lnTo>
                  <a:lnTo>
                    <a:pt x="2747" y="31"/>
                  </a:lnTo>
                  <a:lnTo>
                    <a:pt x="2747" y="30"/>
                  </a:lnTo>
                  <a:lnTo>
                    <a:pt x="2746" y="30"/>
                  </a:lnTo>
                  <a:lnTo>
                    <a:pt x="2746" y="28"/>
                  </a:lnTo>
                  <a:lnTo>
                    <a:pt x="2747" y="28"/>
                  </a:lnTo>
                  <a:lnTo>
                    <a:pt x="2747" y="28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9" y="27"/>
                  </a:lnTo>
                  <a:lnTo>
                    <a:pt x="2751" y="27"/>
                  </a:lnTo>
                  <a:lnTo>
                    <a:pt x="2751" y="25"/>
                  </a:lnTo>
                  <a:close/>
                  <a:moveTo>
                    <a:pt x="2757" y="20"/>
                  </a:moveTo>
                  <a:lnTo>
                    <a:pt x="2757" y="22"/>
                  </a:lnTo>
                  <a:lnTo>
                    <a:pt x="2758" y="22"/>
                  </a:lnTo>
                  <a:lnTo>
                    <a:pt x="2758" y="22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60" y="25"/>
                  </a:lnTo>
                  <a:lnTo>
                    <a:pt x="2760" y="25"/>
                  </a:lnTo>
                  <a:lnTo>
                    <a:pt x="2760" y="27"/>
                  </a:lnTo>
                  <a:lnTo>
                    <a:pt x="2760" y="27"/>
                  </a:lnTo>
                  <a:lnTo>
                    <a:pt x="2762" y="28"/>
                  </a:lnTo>
                  <a:lnTo>
                    <a:pt x="2762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30"/>
                  </a:lnTo>
                  <a:lnTo>
                    <a:pt x="2762" y="30"/>
                  </a:lnTo>
                  <a:lnTo>
                    <a:pt x="2762" y="28"/>
                  </a:lnTo>
                  <a:lnTo>
                    <a:pt x="2760" y="28"/>
                  </a:lnTo>
                  <a:lnTo>
                    <a:pt x="2758" y="28"/>
                  </a:lnTo>
                  <a:lnTo>
                    <a:pt x="2758" y="28"/>
                  </a:lnTo>
                  <a:lnTo>
                    <a:pt x="2758" y="30"/>
                  </a:lnTo>
                  <a:lnTo>
                    <a:pt x="2760" y="30"/>
                  </a:lnTo>
                  <a:lnTo>
                    <a:pt x="2760" y="30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58" y="31"/>
                  </a:lnTo>
                  <a:lnTo>
                    <a:pt x="2758" y="31"/>
                  </a:lnTo>
                  <a:lnTo>
                    <a:pt x="2758" y="30"/>
                  </a:lnTo>
                  <a:lnTo>
                    <a:pt x="2757" y="28"/>
                  </a:lnTo>
                  <a:lnTo>
                    <a:pt x="2755" y="27"/>
                  </a:lnTo>
                  <a:lnTo>
                    <a:pt x="2754" y="27"/>
                  </a:lnTo>
                  <a:lnTo>
                    <a:pt x="2754" y="27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3"/>
                  </a:lnTo>
                  <a:lnTo>
                    <a:pt x="2752" y="23"/>
                  </a:lnTo>
                  <a:lnTo>
                    <a:pt x="2754" y="22"/>
                  </a:lnTo>
                  <a:lnTo>
                    <a:pt x="2754" y="22"/>
                  </a:lnTo>
                  <a:lnTo>
                    <a:pt x="2754" y="23"/>
                  </a:lnTo>
                  <a:lnTo>
                    <a:pt x="2754" y="23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7" y="23"/>
                  </a:lnTo>
                  <a:lnTo>
                    <a:pt x="2757" y="23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3"/>
                  </a:lnTo>
                  <a:lnTo>
                    <a:pt x="2758" y="23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58" y="23"/>
                  </a:lnTo>
                  <a:lnTo>
                    <a:pt x="2758" y="23"/>
                  </a:lnTo>
                  <a:lnTo>
                    <a:pt x="2757" y="22"/>
                  </a:lnTo>
                  <a:lnTo>
                    <a:pt x="2757" y="22"/>
                  </a:lnTo>
                  <a:lnTo>
                    <a:pt x="2757" y="20"/>
                  </a:lnTo>
                  <a:close/>
                  <a:moveTo>
                    <a:pt x="2542" y="20"/>
                  </a:moveTo>
                  <a:lnTo>
                    <a:pt x="2542" y="23"/>
                  </a:lnTo>
                  <a:lnTo>
                    <a:pt x="2542" y="23"/>
                  </a:lnTo>
                  <a:lnTo>
                    <a:pt x="2541" y="22"/>
                  </a:lnTo>
                  <a:lnTo>
                    <a:pt x="2542" y="20"/>
                  </a:lnTo>
                  <a:close/>
                  <a:moveTo>
                    <a:pt x="2881" y="20"/>
                  </a:moveTo>
                  <a:lnTo>
                    <a:pt x="2880" y="22"/>
                  </a:lnTo>
                  <a:lnTo>
                    <a:pt x="2880" y="23"/>
                  </a:lnTo>
                  <a:lnTo>
                    <a:pt x="2880" y="25"/>
                  </a:lnTo>
                  <a:lnTo>
                    <a:pt x="2881" y="25"/>
                  </a:lnTo>
                  <a:lnTo>
                    <a:pt x="2881" y="25"/>
                  </a:lnTo>
                  <a:lnTo>
                    <a:pt x="2883" y="23"/>
                  </a:lnTo>
                  <a:lnTo>
                    <a:pt x="2883" y="22"/>
                  </a:lnTo>
                  <a:lnTo>
                    <a:pt x="2883" y="20"/>
                  </a:lnTo>
                  <a:lnTo>
                    <a:pt x="2881" y="20"/>
                  </a:lnTo>
                  <a:lnTo>
                    <a:pt x="2881" y="20"/>
                  </a:lnTo>
                  <a:close/>
                  <a:moveTo>
                    <a:pt x="2818" y="20"/>
                  </a:moveTo>
                  <a:lnTo>
                    <a:pt x="2820" y="20"/>
                  </a:lnTo>
                  <a:lnTo>
                    <a:pt x="2820" y="22"/>
                  </a:lnTo>
                  <a:lnTo>
                    <a:pt x="2820" y="23"/>
                  </a:lnTo>
                  <a:lnTo>
                    <a:pt x="2818" y="23"/>
                  </a:lnTo>
                  <a:lnTo>
                    <a:pt x="2818" y="23"/>
                  </a:lnTo>
                  <a:lnTo>
                    <a:pt x="2818" y="22"/>
                  </a:lnTo>
                  <a:lnTo>
                    <a:pt x="2818" y="22"/>
                  </a:lnTo>
                  <a:lnTo>
                    <a:pt x="2818" y="20"/>
                  </a:lnTo>
                  <a:lnTo>
                    <a:pt x="2818" y="20"/>
                  </a:lnTo>
                  <a:lnTo>
                    <a:pt x="2818" y="20"/>
                  </a:lnTo>
                  <a:close/>
                  <a:moveTo>
                    <a:pt x="2796" y="19"/>
                  </a:moveTo>
                  <a:lnTo>
                    <a:pt x="2795" y="19"/>
                  </a:lnTo>
                  <a:lnTo>
                    <a:pt x="2793" y="19"/>
                  </a:lnTo>
                  <a:lnTo>
                    <a:pt x="2793" y="19"/>
                  </a:lnTo>
                  <a:lnTo>
                    <a:pt x="2792" y="19"/>
                  </a:lnTo>
                  <a:lnTo>
                    <a:pt x="2790" y="19"/>
                  </a:lnTo>
                  <a:lnTo>
                    <a:pt x="2788" y="20"/>
                  </a:lnTo>
                  <a:lnTo>
                    <a:pt x="2787" y="20"/>
                  </a:lnTo>
                  <a:lnTo>
                    <a:pt x="2787" y="20"/>
                  </a:lnTo>
                  <a:lnTo>
                    <a:pt x="2787" y="22"/>
                  </a:lnTo>
                  <a:lnTo>
                    <a:pt x="2788" y="22"/>
                  </a:lnTo>
                  <a:lnTo>
                    <a:pt x="2790" y="25"/>
                  </a:lnTo>
                  <a:lnTo>
                    <a:pt x="2792" y="27"/>
                  </a:lnTo>
                  <a:lnTo>
                    <a:pt x="2793" y="27"/>
                  </a:lnTo>
                  <a:lnTo>
                    <a:pt x="2795" y="27"/>
                  </a:lnTo>
                  <a:lnTo>
                    <a:pt x="2795" y="25"/>
                  </a:lnTo>
                  <a:lnTo>
                    <a:pt x="2796" y="23"/>
                  </a:lnTo>
                  <a:lnTo>
                    <a:pt x="2796" y="22"/>
                  </a:lnTo>
                  <a:lnTo>
                    <a:pt x="2796" y="22"/>
                  </a:lnTo>
                  <a:lnTo>
                    <a:pt x="2798" y="23"/>
                  </a:lnTo>
                  <a:lnTo>
                    <a:pt x="2798" y="23"/>
                  </a:lnTo>
                  <a:lnTo>
                    <a:pt x="2798" y="22"/>
                  </a:lnTo>
                  <a:lnTo>
                    <a:pt x="2798" y="20"/>
                  </a:lnTo>
                  <a:lnTo>
                    <a:pt x="2796" y="19"/>
                  </a:lnTo>
                  <a:lnTo>
                    <a:pt x="2796" y="19"/>
                  </a:lnTo>
                  <a:close/>
                  <a:moveTo>
                    <a:pt x="757" y="19"/>
                  </a:moveTo>
                  <a:lnTo>
                    <a:pt x="756" y="19"/>
                  </a:lnTo>
                  <a:lnTo>
                    <a:pt x="753" y="20"/>
                  </a:lnTo>
                  <a:lnTo>
                    <a:pt x="751" y="22"/>
                  </a:lnTo>
                  <a:lnTo>
                    <a:pt x="748" y="23"/>
                  </a:lnTo>
                  <a:lnTo>
                    <a:pt x="745" y="25"/>
                  </a:lnTo>
                  <a:lnTo>
                    <a:pt x="743" y="25"/>
                  </a:lnTo>
                  <a:lnTo>
                    <a:pt x="740" y="25"/>
                  </a:lnTo>
                  <a:lnTo>
                    <a:pt x="738" y="25"/>
                  </a:lnTo>
                  <a:lnTo>
                    <a:pt x="738" y="27"/>
                  </a:lnTo>
                  <a:lnTo>
                    <a:pt x="740" y="27"/>
                  </a:lnTo>
                  <a:lnTo>
                    <a:pt x="742" y="27"/>
                  </a:lnTo>
                  <a:lnTo>
                    <a:pt x="742" y="28"/>
                  </a:lnTo>
                  <a:lnTo>
                    <a:pt x="742" y="30"/>
                  </a:lnTo>
                  <a:lnTo>
                    <a:pt x="743" y="30"/>
                  </a:lnTo>
                  <a:lnTo>
                    <a:pt x="745" y="31"/>
                  </a:lnTo>
                  <a:lnTo>
                    <a:pt x="746" y="30"/>
                  </a:lnTo>
                  <a:lnTo>
                    <a:pt x="748" y="30"/>
                  </a:lnTo>
                  <a:lnTo>
                    <a:pt x="749" y="27"/>
                  </a:lnTo>
                  <a:lnTo>
                    <a:pt x="751" y="25"/>
                  </a:lnTo>
                  <a:lnTo>
                    <a:pt x="754" y="23"/>
                  </a:lnTo>
                  <a:lnTo>
                    <a:pt x="756" y="22"/>
                  </a:lnTo>
                  <a:lnTo>
                    <a:pt x="756" y="20"/>
                  </a:lnTo>
                  <a:lnTo>
                    <a:pt x="757" y="19"/>
                  </a:lnTo>
                  <a:lnTo>
                    <a:pt x="757" y="19"/>
                  </a:lnTo>
                  <a:close/>
                  <a:moveTo>
                    <a:pt x="2728" y="16"/>
                  </a:move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9"/>
                  </a:lnTo>
                  <a:lnTo>
                    <a:pt x="2728" y="19"/>
                  </a:lnTo>
                  <a:lnTo>
                    <a:pt x="2728" y="20"/>
                  </a:lnTo>
                  <a:lnTo>
                    <a:pt x="2728" y="22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7" y="22"/>
                  </a:lnTo>
                  <a:lnTo>
                    <a:pt x="2727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4" y="22"/>
                  </a:lnTo>
                  <a:lnTo>
                    <a:pt x="2724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3"/>
                  </a:lnTo>
                  <a:lnTo>
                    <a:pt x="2719" y="23"/>
                  </a:lnTo>
                  <a:lnTo>
                    <a:pt x="2719" y="23"/>
                  </a:lnTo>
                  <a:lnTo>
                    <a:pt x="2717" y="23"/>
                  </a:lnTo>
                  <a:lnTo>
                    <a:pt x="2717" y="25"/>
                  </a:lnTo>
                  <a:lnTo>
                    <a:pt x="2716" y="25"/>
                  </a:lnTo>
                  <a:lnTo>
                    <a:pt x="2716" y="27"/>
                  </a:lnTo>
                  <a:lnTo>
                    <a:pt x="2716" y="27"/>
                  </a:lnTo>
                  <a:lnTo>
                    <a:pt x="2716" y="28"/>
                  </a:lnTo>
                  <a:lnTo>
                    <a:pt x="2716" y="28"/>
                  </a:lnTo>
                  <a:lnTo>
                    <a:pt x="2714" y="28"/>
                  </a:lnTo>
                  <a:lnTo>
                    <a:pt x="2714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1"/>
                  </a:lnTo>
                  <a:lnTo>
                    <a:pt x="2716" y="33"/>
                  </a:lnTo>
                  <a:lnTo>
                    <a:pt x="2714" y="33"/>
                  </a:lnTo>
                  <a:lnTo>
                    <a:pt x="2713" y="33"/>
                  </a:lnTo>
                  <a:lnTo>
                    <a:pt x="2711" y="34"/>
                  </a:lnTo>
                  <a:lnTo>
                    <a:pt x="2711" y="34"/>
                  </a:lnTo>
                  <a:lnTo>
                    <a:pt x="2711" y="36"/>
                  </a:lnTo>
                  <a:lnTo>
                    <a:pt x="2713" y="36"/>
                  </a:lnTo>
                  <a:lnTo>
                    <a:pt x="2714" y="36"/>
                  </a:lnTo>
                  <a:lnTo>
                    <a:pt x="2714" y="36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3" y="38"/>
                  </a:lnTo>
                  <a:lnTo>
                    <a:pt x="2711" y="36"/>
                  </a:lnTo>
                  <a:lnTo>
                    <a:pt x="2711" y="36"/>
                  </a:lnTo>
                  <a:lnTo>
                    <a:pt x="2710" y="36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1" y="34"/>
                  </a:lnTo>
                  <a:lnTo>
                    <a:pt x="2714" y="33"/>
                  </a:lnTo>
                  <a:lnTo>
                    <a:pt x="2714" y="33"/>
                  </a:lnTo>
                  <a:lnTo>
                    <a:pt x="2714" y="31"/>
                  </a:lnTo>
                  <a:lnTo>
                    <a:pt x="2714" y="31"/>
                  </a:lnTo>
                  <a:lnTo>
                    <a:pt x="2713" y="31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28"/>
                  </a:lnTo>
                  <a:lnTo>
                    <a:pt x="2713" y="28"/>
                  </a:lnTo>
                  <a:lnTo>
                    <a:pt x="2714" y="28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6" y="25"/>
                  </a:lnTo>
                  <a:lnTo>
                    <a:pt x="2716" y="25"/>
                  </a:lnTo>
                  <a:lnTo>
                    <a:pt x="2717" y="25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7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7"/>
                  </a:lnTo>
                  <a:lnTo>
                    <a:pt x="2713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7" y="19"/>
                  </a:lnTo>
                  <a:lnTo>
                    <a:pt x="2717" y="19"/>
                  </a:lnTo>
                  <a:lnTo>
                    <a:pt x="2717" y="17"/>
                  </a:lnTo>
                  <a:lnTo>
                    <a:pt x="2717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7" y="17"/>
                  </a:lnTo>
                  <a:lnTo>
                    <a:pt x="2717" y="19"/>
                  </a:lnTo>
                  <a:lnTo>
                    <a:pt x="2719" y="19"/>
                  </a:lnTo>
                  <a:lnTo>
                    <a:pt x="2719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2" y="20"/>
                  </a:lnTo>
                  <a:lnTo>
                    <a:pt x="2722" y="20"/>
                  </a:lnTo>
                  <a:lnTo>
                    <a:pt x="2722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5" y="20"/>
                  </a:lnTo>
                  <a:lnTo>
                    <a:pt x="2727" y="20"/>
                  </a:lnTo>
                  <a:lnTo>
                    <a:pt x="2727" y="20"/>
                  </a:lnTo>
                  <a:lnTo>
                    <a:pt x="2725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5" y="19"/>
                  </a:lnTo>
                  <a:lnTo>
                    <a:pt x="2727" y="19"/>
                  </a:lnTo>
                  <a:lnTo>
                    <a:pt x="2727" y="20"/>
                  </a:lnTo>
                  <a:lnTo>
                    <a:pt x="2727" y="19"/>
                  </a:lnTo>
                  <a:lnTo>
                    <a:pt x="2727" y="19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6"/>
                  </a:lnTo>
                  <a:lnTo>
                    <a:pt x="2728" y="16"/>
                  </a:lnTo>
                  <a:lnTo>
                    <a:pt x="2728" y="16"/>
                  </a:lnTo>
                  <a:close/>
                  <a:moveTo>
                    <a:pt x="2544" y="12"/>
                  </a:moveTo>
                  <a:lnTo>
                    <a:pt x="2546" y="12"/>
                  </a:lnTo>
                  <a:lnTo>
                    <a:pt x="2544" y="14"/>
                  </a:lnTo>
                  <a:lnTo>
                    <a:pt x="2544" y="17"/>
                  </a:lnTo>
                  <a:lnTo>
                    <a:pt x="2544" y="19"/>
                  </a:lnTo>
                  <a:lnTo>
                    <a:pt x="2544" y="20"/>
                  </a:lnTo>
                  <a:lnTo>
                    <a:pt x="2544" y="20"/>
                  </a:lnTo>
                  <a:lnTo>
                    <a:pt x="2544" y="23"/>
                  </a:lnTo>
                  <a:lnTo>
                    <a:pt x="2544" y="23"/>
                  </a:lnTo>
                  <a:lnTo>
                    <a:pt x="2542" y="20"/>
                  </a:lnTo>
                  <a:lnTo>
                    <a:pt x="2541" y="19"/>
                  </a:lnTo>
                  <a:lnTo>
                    <a:pt x="2541" y="19"/>
                  </a:lnTo>
                  <a:lnTo>
                    <a:pt x="2542" y="19"/>
                  </a:lnTo>
                  <a:lnTo>
                    <a:pt x="2542" y="17"/>
                  </a:lnTo>
                  <a:lnTo>
                    <a:pt x="2544" y="16"/>
                  </a:lnTo>
                  <a:lnTo>
                    <a:pt x="2544" y="12"/>
                  </a:lnTo>
                  <a:lnTo>
                    <a:pt x="2544" y="12"/>
                  </a:lnTo>
                  <a:close/>
                  <a:moveTo>
                    <a:pt x="2905" y="11"/>
                  </a:moveTo>
                  <a:lnTo>
                    <a:pt x="2907" y="12"/>
                  </a:lnTo>
                  <a:lnTo>
                    <a:pt x="2907" y="14"/>
                  </a:lnTo>
                  <a:lnTo>
                    <a:pt x="2907" y="16"/>
                  </a:lnTo>
                  <a:lnTo>
                    <a:pt x="2907" y="16"/>
                  </a:lnTo>
                  <a:lnTo>
                    <a:pt x="2907" y="17"/>
                  </a:lnTo>
                  <a:lnTo>
                    <a:pt x="2905" y="17"/>
                  </a:lnTo>
                  <a:lnTo>
                    <a:pt x="2905" y="17"/>
                  </a:lnTo>
                  <a:lnTo>
                    <a:pt x="2903" y="17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4"/>
                  </a:lnTo>
                  <a:lnTo>
                    <a:pt x="2903" y="12"/>
                  </a:lnTo>
                  <a:lnTo>
                    <a:pt x="2905" y="11"/>
                  </a:lnTo>
                  <a:lnTo>
                    <a:pt x="2905" y="11"/>
                  </a:lnTo>
                  <a:close/>
                  <a:moveTo>
                    <a:pt x="251" y="11"/>
                  </a:moveTo>
                  <a:lnTo>
                    <a:pt x="251" y="11"/>
                  </a:lnTo>
                  <a:lnTo>
                    <a:pt x="253" y="11"/>
                  </a:lnTo>
                  <a:lnTo>
                    <a:pt x="253" y="12"/>
                  </a:lnTo>
                  <a:lnTo>
                    <a:pt x="253" y="14"/>
                  </a:lnTo>
                  <a:lnTo>
                    <a:pt x="254" y="14"/>
                  </a:lnTo>
                  <a:lnTo>
                    <a:pt x="254" y="14"/>
                  </a:lnTo>
                  <a:lnTo>
                    <a:pt x="254" y="16"/>
                  </a:lnTo>
                  <a:lnTo>
                    <a:pt x="253" y="16"/>
                  </a:lnTo>
                  <a:lnTo>
                    <a:pt x="251" y="14"/>
                  </a:lnTo>
                  <a:lnTo>
                    <a:pt x="251" y="12"/>
                  </a:lnTo>
                  <a:lnTo>
                    <a:pt x="251" y="12"/>
                  </a:lnTo>
                  <a:lnTo>
                    <a:pt x="251" y="11"/>
                  </a:lnTo>
                  <a:lnTo>
                    <a:pt x="251" y="11"/>
                  </a:lnTo>
                  <a:lnTo>
                    <a:pt x="251" y="11"/>
                  </a:lnTo>
                  <a:close/>
                  <a:moveTo>
                    <a:pt x="8" y="6"/>
                  </a:moveTo>
                  <a:lnTo>
                    <a:pt x="10" y="6"/>
                  </a:lnTo>
                  <a:lnTo>
                    <a:pt x="8" y="6"/>
                  </a:lnTo>
                  <a:lnTo>
                    <a:pt x="8" y="8"/>
                  </a:lnTo>
                  <a:lnTo>
                    <a:pt x="8" y="9"/>
                  </a:lnTo>
                  <a:lnTo>
                    <a:pt x="7" y="8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close/>
                  <a:moveTo>
                    <a:pt x="887" y="5"/>
                  </a:moveTo>
                  <a:lnTo>
                    <a:pt x="888" y="5"/>
                  </a:lnTo>
                  <a:lnTo>
                    <a:pt x="888" y="6"/>
                  </a:lnTo>
                  <a:lnTo>
                    <a:pt x="888" y="8"/>
                  </a:lnTo>
                  <a:lnTo>
                    <a:pt x="890" y="9"/>
                  </a:lnTo>
                  <a:lnTo>
                    <a:pt x="890" y="11"/>
                  </a:lnTo>
                  <a:lnTo>
                    <a:pt x="888" y="11"/>
                  </a:lnTo>
                  <a:lnTo>
                    <a:pt x="888" y="12"/>
                  </a:lnTo>
                  <a:lnTo>
                    <a:pt x="887" y="12"/>
                  </a:lnTo>
                  <a:lnTo>
                    <a:pt x="887" y="9"/>
                  </a:lnTo>
                  <a:lnTo>
                    <a:pt x="887" y="8"/>
                  </a:lnTo>
                  <a:lnTo>
                    <a:pt x="887" y="6"/>
                  </a:lnTo>
                  <a:lnTo>
                    <a:pt x="887" y="6"/>
                  </a:lnTo>
                  <a:lnTo>
                    <a:pt x="887" y="5"/>
                  </a:lnTo>
                  <a:close/>
                  <a:moveTo>
                    <a:pt x="2795" y="3"/>
                  </a:moveTo>
                  <a:lnTo>
                    <a:pt x="2796" y="5"/>
                  </a:lnTo>
                  <a:lnTo>
                    <a:pt x="2796" y="6"/>
                  </a:lnTo>
                  <a:lnTo>
                    <a:pt x="2798" y="5"/>
                  </a:lnTo>
                  <a:lnTo>
                    <a:pt x="2798" y="6"/>
                  </a:lnTo>
                  <a:lnTo>
                    <a:pt x="2798" y="8"/>
                  </a:lnTo>
                  <a:lnTo>
                    <a:pt x="2796" y="6"/>
                  </a:lnTo>
                  <a:lnTo>
                    <a:pt x="2795" y="8"/>
                  </a:lnTo>
                  <a:lnTo>
                    <a:pt x="2793" y="6"/>
                  </a:lnTo>
                  <a:lnTo>
                    <a:pt x="2795" y="6"/>
                  </a:lnTo>
                  <a:lnTo>
                    <a:pt x="2795" y="5"/>
                  </a:lnTo>
                  <a:lnTo>
                    <a:pt x="2795" y="3"/>
                  </a:lnTo>
                  <a:close/>
                  <a:moveTo>
                    <a:pt x="2870" y="1"/>
                  </a:moveTo>
                  <a:lnTo>
                    <a:pt x="2872" y="1"/>
                  </a:lnTo>
                  <a:lnTo>
                    <a:pt x="2874" y="3"/>
                  </a:lnTo>
                  <a:lnTo>
                    <a:pt x="2875" y="3"/>
                  </a:lnTo>
                  <a:lnTo>
                    <a:pt x="2875" y="3"/>
                  </a:lnTo>
                  <a:lnTo>
                    <a:pt x="2877" y="3"/>
                  </a:lnTo>
                  <a:lnTo>
                    <a:pt x="2877" y="3"/>
                  </a:lnTo>
                  <a:lnTo>
                    <a:pt x="2878" y="5"/>
                  </a:lnTo>
                  <a:lnTo>
                    <a:pt x="2878" y="5"/>
                  </a:lnTo>
                  <a:lnTo>
                    <a:pt x="2881" y="6"/>
                  </a:lnTo>
                  <a:lnTo>
                    <a:pt x="2883" y="6"/>
                  </a:lnTo>
                  <a:lnTo>
                    <a:pt x="2883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6" y="8"/>
                  </a:lnTo>
                  <a:lnTo>
                    <a:pt x="2886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9" y="11"/>
                  </a:lnTo>
                  <a:lnTo>
                    <a:pt x="2889" y="11"/>
                  </a:lnTo>
                  <a:lnTo>
                    <a:pt x="2889" y="12"/>
                  </a:lnTo>
                  <a:lnTo>
                    <a:pt x="2889" y="14"/>
                  </a:lnTo>
                  <a:lnTo>
                    <a:pt x="2889" y="16"/>
                  </a:lnTo>
                  <a:lnTo>
                    <a:pt x="2889" y="17"/>
                  </a:lnTo>
                  <a:lnTo>
                    <a:pt x="2888" y="19"/>
                  </a:lnTo>
                  <a:lnTo>
                    <a:pt x="2888" y="20"/>
                  </a:lnTo>
                  <a:lnTo>
                    <a:pt x="2888" y="20"/>
                  </a:lnTo>
                  <a:lnTo>
                    <a:pt x="2889" y="22"/>
                  </a:lnTo>
                  <a:lnTo>
                    <a:pt x="2889" y="23"/>
                  </a:lnTo>
                  <a:lnTo>
                    <a:pt x="2889" y="23"/>
                  </a:lnTo>
                  <a:lnTo>
                    <a:pt x="2891" y="25"/>
                  </a:lnTo>
                  <a:lnTo>
                    <a:pt x="2891" y="27"/>
                  </a:lnTo>
                  <a:lnTo>
                    <a:pt x="2892" y="27"/>
                  </a:lnTo>
                  <a:lnTo>
                    <a:pt x="2892" y="28"/>
                  </a:lnTo>
                  <a:lnTo>
                    <a:pt x="2892" y="30"/>
                  </a:lnTo>
                  <a:lnTo>
                    <a:pt x="2894" y="30"/>
                  </a:lnTo>
                  <a:lnTo>
                    <a:pt x="2894" y="31"/>
                  </a:lnTo>
                  <a:lnTo>
                    <a:pt x="2896" y="31"/>
                  </a:lnTo>
                  <a:lnTo>
                    <a:pt x="2896" y="33"/>
                  </a:lnTo>
                  <a:lnTo>
                    <a:pt x="2897" y="33"/>
                  </a:lnTo>
                  <a:lnTo>
                    <a:pt x="2897" y="34"/>
                  </a:lnTo>
                  <a:lnTo>
                    <a:pt x="2899" y="34"/>
                  </a:lnTo>
                  <a:lnTo>
                    <a:pt x="2899" y="34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41"/>
                  </a:lnTo>
                  <a:lnTo>
                    <a:pt x="2897" y="41"/>
                  </a:lnTo>
                  <a:lnTo>
                    <a:pt x="2896" y="41"/>
                  </a:lnTo>
                  <a:lnTo>
                    <a:pt x="2896" y="42"/>
                  </a:lnTo>
                  <a:lnTo>
                    <a:pt x="2894" y="42"/>
                  </a:lnTo>
                  <a:lnTo>
                    <a:pt x="2894" y="42"/>
                  </a:lnTo>
                  <a:lnTo>
                    <a:pt x="2892" y="42"/>
                  </a:lnTo>
                  <a:lnTo>
                    <a:pt x="2892" y="44"/>
                  </a:lnTo>
                  <a:lnTo>
                    <a:pt x="2891" y="44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7"/>
                  </a:lnTo>
                  <a:lnTo>
                    <a:pt x="2891" y="47"/>
                  </a:lnTo>
                  <a:lnTo>
                    <a:pt x="2889" y="47"/>
                  </a:lnTo>
                  <a:lnTo>
                    <a:pt x="2889" y="47"/>
                  </a:lnTo>
                  <a:lnTo>
                    <a:pt x="2889" y="46"/>
                  </a:lnTo>
                  <a:lnTo>
                    <a:pt x="2888" y="46"/>
                  </a:lnTo>
                  <a:lnTo>
                    <a:pt x="2886" y="46"/>
                  </a:lnTo>
                  <a:lnTo>
                    <a:pt x="2886" y="46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1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2"/>
                  </a:lnTo>
                  <a:lnTo>
                    <a:pt x="2878" y="42"/>
                  </a:lnTo>
                  <a:lnTo>
                    <a:pt x="2877" y="42"/>
                  </a:lnTo>
                  <a:lnTo>
                    <a:pt x="2877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1"/>
                  </a:lnTo>
                  <a:lnTo>
                    <a:pt x="2875" y="41"/>
                  </a:lnTo>
                  <a:lnTo>
                    <a:pt x="2875" y="39"/>
                  </a:lnTo>
                  <a:lnTo>
                    <a:pt x="2875" y="39"/>
                  </a:lnTo>
                  <a:lnTo>
                    <a:pt x="2877" y="39"/>
                  </a:lnTo>
                  <a:lnTo>
                    <a:pt x="2877" y="39"/>
                  </a:lnTo>
                  <a:lnTo>
                    <a:pt x="2878" y="39"/>
                  </a:lnTo>
                  <a:lnTo>
                    <a:pt x="2880" y="39"/>
                  </a:lnTo>
                  <a:lnTo>
                    <a:pt x="2881" y="39"/>
                  </a:lnTo>
                  <a:lnTo>
                    <a:pt x="2881" y="41"/>
                  </a:lnTo>
                  <a:lnTo>
                    <a:pt x="2881" y="41"/>
                  </a:lnTo>
                  <a:lnTo>
                    <a:pt x="2880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1" y="42"/>
                  </a:lnTo>
                  <a:lnTo>
                    <a:pt x="2883" y="42"/>
                  </a:lnTo>
                  <a:lnTo>
                    <a:pt x="2885" y="42"/>
                  </a:lnTo>
                  <a:lnTo>
                    <a:pt x="2885" y="44"/>
                  </a:lnTo>
                  <a:lnTo>
                    <a:pt x="2886" y="42"/>
                  </a:lnTo>
                  <a:lnTo>
                    <a:pt x="2886" y="42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6" y="39"/>
                  </a:lnTo>
                  <a:lnTo>
                    <a:pt x="2886" y="38"/>
                  </a:lnTo>
                  <a:lnTo>
                    <a:pt x="2886" y="38"/>
                  </a:lnTo>
                  <a:lnTo>
                    <a:pt x="2885" y="36"/>
                  </a:lnTo>
                  <a:lnTo>
                    <a:pt x="2885" y="36"/>
                  </a:lnTo>
                  <a:lnTo>
                    <a:pt x="2883" y="34"/>
                  </a:lnTo>
                  <a:lnTo>
                    <a:pt x="2881" y="34"/>
                  </a:lnTo>
                  <a:lnTo>
                    <a:pt x="2880" y="33"/>
                  </a:lnTo>
                  <a:lnTo>
                    <a:pt x="2877" y="31"/>
                  </a:lnTo>
                  <a:lnTo>
                    <a:pt x="2875" y="30"/>
                  </a:lnTo>
                  <a:lnTo>
                    <a:pt x="2872" y="30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69" y="27"/>
                  </a:lnTo>
                  <a:lnTo>
                    <a:pt x="2869" y="25"/>
                  </a:lnTo>
                  <a:lnTo>
                    <a:pt x="2867" y="25"/>
                  </a:lnTo>
                  <a:lnTo>
                    <a:pt x="2867" y="25"/>
                  </a:lnTo>
                  <a:lnTo>
                    <a:pt x="2869" y="25"/>
                  </a:lnTo>
                  <a:lnTo>
                    <a:pt x="2869" y="25"/>
                  </a:lnTo>
                  <a:lnTo>
                    <a:pt x="2870" y="25"/>
                  </a:lnTo>
                  <a:lnTo>
                    <a:pt x="2870" y="27"/>
                  </a:lnTo>
                  <a:lnTo>
                    <a:pt x="2870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3"/>
                  </a:lnTo>
                  <a:lnTo>
                    <a:pt x="2872" y="23"/>
                  </a:lnTo>
                  <a:lnTo>
                    <a:pt x="2872" y="22"/>
                  </a:lnTo>
                  <a:lnTo>
                    <a:pt x="2870" y="22"/>
                  </a:lnTo>
                  <a:lnTo>
                    <a:pt x="2870" y="20"/>
                  </a:lnTo>
                  <a:lnTo>
                    <a:pt x="2869" y="20"/>
                  </a:lnTo>
                  <a:lnTo>
                    <a:pt x="2867" y="19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6" y="14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2" y="12"/>
                  </a:lnTo>
                  <a:lnTo>
                    <a:pt x="2862" y="12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9"/>
                  </a:lnTo>
                  <a:lnTo>
                    <a:pt x="2864" y="9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6" y="12"/>
                  </a:lnTo>
                  <a:lnTo>
                    <a:pt x="2866" y="14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9" y="16"/>
                  </a:lnTo>
                  <a:lnTo>
                    <a:pt x="2867" y="17"/>
                  </a:lnTo>
                  <a:lnTo>
                    <a:pt x="2869" y="17"/>
                  </a:lnTo>
                  <a:lnTo>
                    <a:pt x="2869" y="19"/>
                  </a:lnTo>
                  <a:lnTo>
                    <a:pt x="2870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7"/>
                  </a:lnTo>
                  <a:lnTo>
                    <a:pt x="2872" y="17"/>
                  </a:lnTo>
                  <a:lnTo>
                    <a:pt x="2874" y="16"/>
                  </a:lnTo>
                  <a:lnTo>
                    <a:pt x="2872" y="16"/>
                  </a:lnTo>
                  <a:lnTo>
                    <a:pt x="2872" y="14"/>
                  </a:lnTo>
                  <a:lnTo>
                    <a:pt x="2872" y="14"/>
                  </a:lnTo>
                  <a:lnTo>
                    <a:pt x="2874" y="14"/>
                  </a:lnTo>
                  <a:lnTo>
                    <a:pt x="2874" y="14"/>
                  </a:lnTo>
                  <a:lnTo>
                    <a:pt x="2874" y="12"/>
                  </a:lnTo>
                  <a:lnTo>
                    <a:pt x="2872" y="11"/>
                  </a:lnTo>
                  <a:lnTo>
                    <a:pt x="2872" y="11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2" y="9"/>
                  </a:lnTo>
                  <a:lnTo>
                    <a:pt x="2872" y="9"/>
                  </a:lnTo>
                  <a:lnTo>
                    <a:pt x="2872" y="11"/>
                  </a:lnTo>
                  <a:lnTo>
                    <a:pt x="2874" y="12"/>
                  </a:lnTo>
                  <a:lnTo>
                    <a:pt x="2874" y="12"/>
                  </a:lnTo>
                  <a:lnTo>
                    <a:pt x="2875" y="14"/>
                  </a:lnTo>
                  <a:lnTo>
                    <a:pt x="2875" y="14"/>
                  </a:lnTo>
                  <a:lnTo>
                    <a:pt x="2875" y="16"/>
                  </a:lnTo>
                  <a:lnTo>
                    <a:pt x="2875" y="16"/>
                  </a:lnTo>
                  <a:lnTo>
                    <a:pt x="2875" y="17"/>
                  </a:lnTo>
                  <a:lnTo>
                    <a:pt x="2877" y="17"/>
                  </a:lnTo>
                  <a:lnTo>
                    <a:pt x="2877" y="19"/>
                  </a:lnTo>
                  <a:lnTo>
                    <a:pt x="2877" y="19"/>
                  </a:lnTo>
                  <a:lnTo>
                    <a:pt x="2878" y="20"/>
                  </a:lnTo>
                  <a:lnTo>
                    <a:pt x="2878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19"/>
                  </a:lnTo>
                  <a:lnTo>
                    <a:pt x="2880" y="19"/>
                  </a:lnTo>
                  <a:lnTo>
                    <a:pt x="2880" y="17"/>
                  </a:lnTo>
                  <a:lnTo>
                    <a:pt x="2878" y="17"/>
                  </a:lnTo>
                  <a:lnTo>
                    <a:pt x="2878" y="17"/>
                  </a:lnTo>
                  <a:lnTo>
                    <a:pt x="2880" y="17"/>
                  </a:lnTo>
                  <a:lnTo>
                    <a:pt x="2880" y="17"/>
                  </a:lnTo>
                  <a:lnTo>
                    <a:pt x="2881" y="19"/>
                  </a:lnTo>
                  <a:lnTo>
                    <a:pt x="2883" y="19"/>
                  </a:lnTo>
                  <a:lnTo>
                    <a:pt x="2883" y="19"/>
                  </a:lnTo>
                  <a:lnTo>
                    <a:pt x="2885" y="17"/>
                  </a:lnTo>
                  <a:lnTo>
                    <a:pt x="2885" y="17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4"/>
                  </a:lnTo>
                  <a:lnTo>
                    <a:pt x="2886" y="14"/>
                  </a:lnTo>
                  <a:lnTo>
                    <a:pt x="2885" y="12"/>
                  </a:lnTo>
                  <a:lnTo>
                    <a:pt x="2885" y="11"/>
                  </a:lnTo>
                  <a:lnTo>
                    <a:pt x="2883" y="9"/>
                  </a:lnTo>
                  <a:lnTo>
                    <a:pt x="2881" y="9"/>
                  </a:lnTo>
                  <a:lnTo>
                    <a:pt x="2881" y="9"/>
                  </a:lnTo>
                  <a:lnTo>
                    <a:pt x="2880" y="9"/>
                  </a:lnTo>
                  <a:lnTo>
                    <a:pt x="2880" y="9"/>
                  </a:lnTo>
                  <a:lnTo>
                    <a:pt x="2878" y="8"/>
                  </a:lnTo>
                  <a:lnTo>
                    <a:pt x="2877" y="8"/>
                  </a:lnTo>
                  <a:lnTo>
                    <a:pt x="2877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4" y="8"/>
                  </a:lnTo>
                  <a:lnTo>
                    <a:pt x="2874" y="8"/>
                  </a:lnTo>
                  <a:lnTo>
                    <a:pt x="2874" y="6"/>
                  </a:lnTo>
                  <a:lnTo>
                    <a:pt x="2872" y="6"/>
                  </a:lnTo>
                  <a:lnTo>
                    <a:pt x="2872" y="5"/>
                  </a:lnTo>
                  <a:lnTo>
                    <a:pt x="2870" y="3"/>
                  </a:lnTo>
                  <a:lnTo>
                    <a:pt x="2870" y="1"/>
                  </a:lnTo>
                  <a:lnTo>
                    <a:pt x="2870" y="1"/>
                  </a:lnTo>
                  <a:lnTo>
                    <a:pt x="2870" y="1"/>
                  </a:lnTo>
                  <a:close/>
                  <a:moveTo>
                    <a:pt x="781" y="0"/>
                  </a:moveTo>
                  <a:lnTo>
                    <a:pt x="783" y="0"/>
                  </a:lnTo>
                  <a:lnTo>
                    <a:pt x="783" y="1"/>
                  </a:lnTo>
                  <a:lnTo>
                    <a:pt x="786" y="1"/>
                  </a:lnTo>
                  <a:lnTo>
                    <a:pt x="787" y="1"/>
                  </a:lnTo>
                  <a:lnTo>
                    <a:pt x="790" y="1"/>
                  </a:lnTo>
                  <a:lnTo>
                    <a:pt x="794" y="3"/>
                  </a:lnTo>
                  <a:lnTo>
                    <a:pt x="795" y="3"/>
                  </a:lnTo>
                  <a:lnTo>
                    <a:pt x="795" y="3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6"/>
                  </a:lnTo>
                  <a:lnTo>
                    <a:pt x="795" y="6"/>
                  </a:lnTo>
                  <a:lnTo>
                    <a:pt x="792" y="8"/>
                  </a:lnTo>
                  <a:lnTo>
                    <a:pt x="792" y="8"/>
                  </a:lnTo>
                  <a:lnTo>
                    <a:pt x="792" y="6"/>
                  </a:lnTo>
                  <a:lnTo>
                    <a:pt x="792" y="6"/>
                  </a:lnTo>
                  <a:lnTo>
                    <a:pt x="790" y="5"/>
                  </a:lnTo>
                  <a:lnTo>
                    <a:pt x="786" y="5"/>
                  </a:lnTo>
                  <a:lnTo>
                    <a:pt x="786" y="3"/>
                  </a:lnTo>
                  <a:lnTo>
                    <a:pt x="783" y="3"/>
                  </a:lnTo>
                  <a:lnTo>
                    <a:pt x="778" y="3"/>
                  </a:lnTo>
                  <a:lnTo>
                    <a:pt x="775" y="3"/>
                  </a:lnTo>
                  <a:lnTo>
                    <a:pt x="775" y="3"/>
                  </a:lnTo>
                  <a:lnTo>
                    <a:pt x="773" y="3"/>
                  </a:lnTo>
                  <a:lnTo>
                    <a:pt x="772" y="3"/>
                  </a:lnTo>
                  <a:lnTo>
                    <a:pt x="772" y="3"/>
                  </a:lnTo>
                  <a:lnTo>
                    <a:pt x="770" y="5"/>
                  </a:lnTo>
                  <a:lnTo>
                    <a:pt x="767" y="5"/>
                  </a:lnTo>
                  <a:lnTo>
                    <a:pt x="764" y="6"/>
                  </a:lnTo>
                  <a:lnTo>
                    <a:pt x="762" y="8"/>
                  </a:lnTo>
                  <a:lnTo>
                    <a:pt x="764" y="8"/>
                  </a:lnTo>
                  <a:lnTo>
                    <a:pt x="770" y="6"/>
                  </a:lnTo>
                  <a:lnTo>
                    <a:pt x="773" y="6"/>
                  </a:lnTo>
                  <a:lnTo>
                    <a:pt x="775" y="6"/>
                  </a:lnTo>
                  <a:lnTo>
                    <a:pt x="776" y="6"/>
                  </a:lnTo>
                  <a:lnTo>
                    <a:pt x="784" y="6"/>
                  </a:lnTo>
                  <a:lnTo>
                    <a:pt x="784" y="6"/>
                  </a:lnTo>
                  <a:lnTo>
                    <a:pt x="786" y="8"/>
                  </a:lnTo>
                  <a:lnTo>
                    <a:pt x="784" y="8"/>
                  </a:lnTo>
                  <a:lnTo>
                    <a:pt x="783" y="9"/>
                  </a:lnTo>
                  <a:lnTo>
                    <a:pt x="779" y="9"/>
                  </a:lnTo>
                  <a:lnTo>
                    <a:pt x="779" y="9"/>
                  </a:lnTo>
                  <a:lnTo>
                    <a:pt x="778" y="9"/>
                  </a:lnTo>
                  <a:lnTo>
                    <a:pt x="776" y="9"/>
                  </a:lnTo>
                  <a:lnTo>
                    <a:pt x="775" y="9"/>
                  </a:lnTo>
                  <a:lnTo>
                    <a:pt x="773" y="9"/>
                  </a:lnTo>
                  <a:lnTo>
                    <a:pt x="770" y="9"/>
                  </a:lnTo>
                  <a:lnTo>
                    <a:pt x="770" y="9"/>
                  </a:lnTo>
                  <a:lnTo>
                    <a:pt x="772" y="9"/>
                  </a:lnTo>
                  <a:lnTo>
                    <a:pt x="772" y="11"/>
                  </a:lnTo>
                  <a:lnTo>
                    <a:pt x="772" y="12"/>
                  </a:lnTo>
                  <a:lnTo>
                    <a:pt x="772" y="12"/>
                  </a:lnTo>
                  <a:lnTo>
                    <a:pt x="770" y="12"/>
                  </a:lnTo>
                  <a:lnTo>
                    <a:pt x="768" y="12"/>
                  </a:lnTo>
                  <a:lnTo>
                    <a:pt x="767" y="12"/>
                  </a:lnTo>
                  <a:lnTo>
                    <a:pt x="765" y="14"/>
                  </a:lnTo>
                  <a:lnTo>
                    <a:pt x="764" y="16"/>
                  </a:lnTo>
                  <a:lnTo>
                    <a:pt x="762" y="16"/>
                  </a:lnTo>
                  <a:lnTo>
                    <a:pt x="762" y="16"/>
                  </a:lnTo>
                  <a:lnTo>
                    <a:pt x="762" y="17"/>
                  </a:lnTo>
                  <a:lnTo>
                    <a:pt x="762" y="17"/>
                  </a:lnTo>
                  <a:lnTo>
                    <a:pt x="759" y="19"/>
                  </a:lnTo>
                  <a:lnTo>
                    <a:pt x="759" y="19"/>
                  </a:lnTo>
                  <a:lnTo>
                    <a:pt x="757" y="20"/>
                  </a:lnTo>
                  <a:lnTo>
                    <a:pt x="757" y="20"/>
                  </a:lnTo>
                  <a:lnTo>
                    <a:pt x="761" y="20"/>
                  </a:lnTo>
                  <a:lnTo>
                    <a:pt x="761" y="20"/>
                  </a:lnTo>
                  <a:lnTo>
                    <a:pt x="759" y="23"/>
                  </a:lnTo>
                  <a:lnTo>
                    <a:pt x="754" y="25"/>
                  </a:lnTo>
                  <a:lnTo>
                    <a:pt x="751" y="28"/>
                  </a:lnTo>
                  <a:lnTo>
                    <a:pt x="749" y="30"/>
                  </a:lnTo>
                  <a:lnTo>
                    <a:pt x="749" y="30"/>
                  </a:lnTo>
                  <a:lnTo>
                    <a:pt x="748" y="31"/>
                  </a:lnTo>
                  <a:lnTo>
                    <a:pt x="743" y="33"/>
                  </a:lnTo>
                  <a:lnTo>
                    <a:pt x="740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7" y="33"/>
                  </a:lnTo>
                  <a:lnTo>
                    <a:pt x="735" y="33"/>
                  </a:lnTo>
                  <a:lnTo>
                    <a:pt x="734" y="34"/>
                  </a:lnTo>
                  <a:lnTo>
                    <a:pt x="732" y="34"/>
                  </a:lnTo>
                  <a:lnTo>
                    <a:pt x="731" y="36"/>
                  </a:lnTo>
                  <a:lnTo>
                    <a:pt x="729" y="36"/>
                  </a:lnTo>
                  <a:lnTo>
                    <a:pt x="729" y="38"/>
                  </a:lnTo>
                  <a:lnTo>
                    <a:pt x="727" y="38"/>
                  </a:lnTo>
                  <a:lnTo>
                    <a:pt x="727" y="38"/>
                  </a:lnTo>
                  <a:lnTo>
                    <a:pt x="729" y="39"/>
                  </a:lnTo>
                  <a:lnTo>
                    <a:pt x="729" y="39"/>
                  </a:lnTo>
                  <a:lnTo>
                    <a:pt x="727" y="39"/>
                  </a:lnTo>
                  <a:lnTo>
                    <a:pt x="727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2"/>
                  </a:lnTo>
                  <a:lnTo>
                    <a:pt x="727" y="42"/>
                  </a:lnTo>
                  <a:lnTo>
                    <a:pt x="726" y="44"/>
                  </a:lnTo>
                  <a:lnTo>
                    <a:pt x="724" y="44"/>
                  </a:lnTo>
                  <a:lnTo>
                    <a:pt x="723" y="44"/>
                  </a:lnTo>
                  <a:lnTo>
                    <a:pt x="721" y="44"/>
                  </a:lnTo>
                  <a:lnTo>
                    <a:pt x="720" y="44"/>
                  </a:lnTo>
                  <a:lnTo>
                    <a:pt x="715" y="46"/>
                  </a:lnTo>
                  <a:lnTo>
                    <a:pt x="713" y="46"/>
                  </a:lnTo>
                  <a:lnTo>
                    <a:pt x="713" y="46"/>
                  </a:lnTo>
                  <a:lnTo>
                    <a:pt x="710" y="46"/>
                  </a:lnTo>
                  <a:lnTo>
                    <a:pt x="704" y="47"/>
                  </a:lnTo>
                  <a:lnTo>
                    <a:pt x="702" y="47"/>
                  </a:lnTo>
                  <a:lnTo>
                    <a:pt x="699" y="47"/>
                  </a:lnTo>
                  <a:lnTo>
                    <a:pt x="696" y="47"/>
                  </a:lnTo>
                  <a:lnTo>
                    <a:pt x="694" y="47"/>
                  </a:lnTo>
                  <a:lnTo>
                    <a:pt x="688" y="46"/>
                  </a:lnTo>
                  <a:lnTo>
                    <a:pt x="688" y="44"/>
                  </a:lnTo>
                  <a:lnTo>
                    <a:pt x="688" y="42"/>
                  </a:lnTo>
                  <a:lnTo>
                    <a:pt x="686" y="44"/>
                  </a:lnTo>
                  <a:lnTo>
                    <a:pt x="685" y="44"/>
                  </a:lnTo>
                  <a:lnTo>
                    <a:pt x="685" y="42"/>
                  </a:lnTo>
                  <a:lnTo>
                    <a:pt x="679" y="42"/>
                  </a:lnTo>
                  <a:lnTo>
                    <a:pt x="677" y="42"/>
                  </a:lnTo>
                  <a:lnTo>
                    <a:pt x="677" y="42"/>
                  </a:lnTo>
                  <a:lnTo>
                    <a:pt x="674" y="39"/>
                  </a:lnTo>
                  <a:lnTo>
                    <a:pt x="674" y="39"/>
                  </a:lnTo>
                  <a:lnTo>
                    <a:pt x="672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4" y="38"/>
                  </a:lnTo>
                  <a:lnTo>
                    <a:pt x="677" y="39"/>
                  </a:lnTo>
                  <a:lnTo>
                    <a:pt x="680" y="41"/>
                  </a:lnTo>
                  <a:lnTo>
                    <a:pt x="680" y="41"/>
                  </a:lnTo>
                  <a:lnTo>
                    <a:pt x="683" y="39"/>
                  </a:lnTo>
                  <a:lnTo>
                    <a:pt x="685" y="39"/>
                  </a:lnTo>
                  <a:lnTo>
                    <a:pt x="685" y="39"/>
                  </a:lnTo>
                  <a:lnTo>
                    <a:pt x="683" y="38"/>
                  </a:lnTo>
                  <a:lnTo>
                    <a:pt x="683" y="36"/>
                  </a:lnTo>
                  <a:lnTo>
                    <a:pt x="683" y="36"/>
                  </a:lnTo>
                  <a:lnTo>
                    <a:pt x="686" y="36"/>
                  </a:lnTo>
                  <a:lnTo>
                    <a:pt x="688" y="38"/>
                  </a:lnTo>
                  <a:lnTo>
                    <a:pt x="688" y="38"/>
                  </a:lnTo>
                  <a:lnTo>
                    <a:pt x="690" y="38"/>
                  </a:lnTo>
                  <a:lnTo>
                    <a:pt x="693" y="38"/>
                  </a:lnTo>
                  <a:lnTo>
                    <a:pt x="693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4" y="39"/>
                  </a:lnTo>
                  <a:lnTo>
                    <a:pt x="696" y="38"/>
                  </a:lnTo>
                  <a:lnTo>
                    <a:pt x="697" y="38"/>
                  </a:lnTo>
                  <a:lnTo>
                    <a:pt x="697" y="38"/>
                  </a:lnTo>
                  <a:lnTo>
                    <a:pt x="696" y="36"/>
                  </a:lnTo>
                  <a:lnTo>
                    <a:pt x="694" y="36"/>
                  </a:lnTo>
                  <a:lnTo>
                    <a:pt x="694" y="36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7" y="34"/>
                  </a:lnTo>
                  <a:lnTo>
                    <a:pt x="699" y="34"/>
                  </a:lnTo>
                  <a:lnTo>
                    <a:pt x="699" y="34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1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701" y="28"/>
                  </a:lnTo>
                  <a:lnTo>
                    <a:pt x="701" y="28"/>
                  </a:lnTo>
                  <a:lnTo>
                    <a:pt x="701" y="27"/>
                  </a:lnTo>
                  <a:lnTo>
                    <a:pt x="702" y="27"/>
                  </a:lnTo>
                  <a:lnTo>
                    <a:pt x="704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8"/>
                  </a:lnTo>
                  <a:lnTo>
                    <a:pt x="710" y="27"/>
                  </a:lnTo>
                  <a:lnTo>
                    <a:pt x="712" y="27"/>
                  </a:lnTo>
                  <a:lnTo>
                    <a:pt x="713" y="25"/>
                  </a:lnTo>
                  <a:lnTo>
                    <a:pt x="715" y="25"/>
                  </a:lnTo>
                  <a:lnTo>
                    <a:pt x="715" y="25"/>
                  </a:lnTo>
                  <a:lnTo>
                    <a:pt x="715" y="23"/>
                  </a:lnTo>
                  <a:lnTo>
                    <a:pt x="715" y="23"/>
                  </a:lnTo>
                  <a:lnTo>
                    <a:pt x="713" y="23"/>
                  </a:lnTo>
                  <a:lnTo>
                    <a:pt x="713" y="22"/>
                  </a:lnTo>
                  <a:lnTo>
                    <a:pt x="713" y="22"/>
                  </a:lnTo>
                  <a:lnTo>
                    <a:pt x="712" y="20"/>
                  </a:lnTo>
                  <a:lnTo>
                    <a:pt x="710" y="20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7"/>
                  </a:lnTo>
                  <a:lnTo>
                    <a:pt x="707" y="16"/>
                  </a:lnTo>
                  <a:lnTo>
                    <a:pt x="707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2"/>
                  </a:lnTo>
                  <a:lnTo>
                    <a:pt x="705" y="12"/>
                  </a:lnTo>
                  <a:lnTo>
                    <a:pt x="705" y="11"/>
                  </a:lnTo>
                  <a:lnTo>
                    <a:pt x="705" y="11"/>
                  </a:lnTo>
                  <a:lnTo>
                    <a:pt x="704" y="11"/>
                  </a:lnTo>
                  <a:lnTo>
                    <a:pt x="699" y="11"/>
                  </a:lnTo>
                  <a:lnTo>
                    <a:pt x="699" y="9"/>
                  </a:lnTo>
                  <a:lnTo>
                    <a:pt x="697" y="9"/>
                  </a:lnTo>
                  <a:lnTo>
                    <a:pt x="697" y="8"/>
                  </a:lnTo>
                  <a:lnTo>
                    <a:pt x="697" y="8"/>
                  </a:lnTo>
                  <a:lnTo>
                    <a:pt x="694" y="6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96" y="5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705" y="8"/>
                  </a:lnTo>
                  <a:lnTo>
                    <a:pt x="705" y="8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8" y="11"/>
                  </a:lnTo>
                  <a:lnTo>
                    <a:pt x="710" y="11"/>
                  </a:lnTo>
                  <a:lnTo>
                    <a:pt x="713" y="12"/>
                  </a:lnTo>
                  <a:lnTo>
                    <a:pt x="713" y="12"/>
                  </a:lnTo>
                  <a:lnTo>
                    <a:pt x="715" y="14"/>
                  </a:lnTo>
                  <a:lnTo>
                    <a:pt x="718" y="14"/>
                  </a:lnTo>
                  <a:lnTo>
                    <a:pt x="718" y="12"/>
                  </a:lnTo>
                  <a:lnTo>
                    <a:pt x="718" y="12"/>
                  </a:lnTo>
                  <a:lnTo>
                    <a:pt x="720" y="12"/>
                  </a:lnTo>
                  <a:lnTo>
                    <a:pt x="720" y="12"/>
                  </a:lnTo>
                  <a:lnTo>
                    <a:pt x="721" y="12"/>
                  </a:lnTo>
                  <a:lnTo>
                    <a:pt x="721" y="14"/>
                  </a:lnTo>
                  <a:lnTo>
                    <a:pt x="720" y="14"/>
                  </a:lnTo>
                  <a:lnTo>
                    <a:pt x="721" y="14"/>
                  </a:lnTo>
                  <a:lnTo>
                    <a:pt x="721" y="16"/>
                  </a:lnTo>
                  <a:lnTo>
                    <a:pt x="721" y="16"/>
                  </a:lnTo>
                  <a:lnTo>
                    <a:pt x="723" y="16"/>
                  </a:lnTo>
                  <a:lnTo>
                    <a:pt x="723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7" y="19"/>
                  </a:lnTo>
                  <a:lnTo>
                    <a:pt x="731" y="22"/>
                  </a:lnTo>
                  <a:lnTo>
                    <a:pt x="731" y="22"/>
                  </a:lnTo>
                  <a:lnTo>
                    <a:pt x="734" y="22"/>
                  </a:lnTo>
                  <a:lnTo>
                    <a:pt x="737" y="20"/>
                  </a:lnTo>
                  <a:lnTo>
                    <a:pt x="738" y="22"/>
                  </a:lnTo>
                  <a:lnTo>
                    <a:pt x="738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5" y="20"/>
                  </a:lnTo>
                  <a:lnTo>
                    <a:pt x="748" y="19"/>
                  </a:lnTo>
                  <a:lnTo>
                    <a:pt x="751" y="17"/>
                  </a:lnTo>
                  <a:lnTo>
                    <a:pt x="753" y="16"/>
                  </a:lnTo>
                  <a:lnTo>
                    <a:pt x="756" y="14"/>
                  </a:lnTo>
                  <a:lnTo>
                    <a:pt x="757" y="12"/>
                  </a:lnTo>
                  <a:lnTo>
                    <a:pt x="757" y="11"/>
                  </a:lnTo>
                  <a:lnTo>
                    <a:pt x="759" y="9"/>
                  </a:lnTo>
                  <a:lnTo>
                    <a:pt x="759" y="9"/>
                  </a:lnTo>
                  <a:lnTo>
                    <a:pt x="759" y="8"/>
                  </a:lnTo>
                  <a:lnTo>
                    <a:pt x="761" y="6"/>
                  </a:lnTo>
                  <a:lnTo>
                    <a:pt x="762" y="6"/>
                  </a:lnTo>
                  <a:lnTo>
                    <a:pt x="764" y="5"/>
                  </a:lnTo>
                  <a:lnTo>
                    <a:pt x="765" y="3"/>
                  </a:lnTo>
                  <a:lnTo>
                    <a:pt x="772" y="1"/>
                  </a:lnTo>
                  <a:lnTo>
                    <a:pt x="775" y="0"/>
                  </a:lnTo>
                  <a:lnTo>
                    <a:pt x="78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0" name="Freeform 357">
              <a:extLst>
                <a:ext uri="{FF2B5EF4-FFF2-40B4-BE49-F238E27FC236}">
                  <a16:creationId xmlns:a16="http://schemas.microsoft.com/office/drawing/2014/main" id="{F5885102-F282-4061-8B18-860E0C80F04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0761" y="2217201"/>
              <a:ext cx="9597966" cy="233907"/>
            </a:xfrm>
            <a:custGeom>
              <a:avLst/>
              <a:gdLst>
                <a:gd name="T0" fmla="*/ 990 w 4924"/>
                <a:gd name="T1" fmla="*/ 87 h 120"/>
                <a:gd name="T2" fmla="*/ 974 w 4924"/>
                <a:gd name="T3" fmla="*/ 79 h 120"/>
                <a:gd name="T4" fmla="*/ 2841 w 4924"/>
                <a:gd name="T5" fmla="*/ 76 h 120"/>
                <a:gd name="T6" fmla="*/ 957 w 4924"/>
                <a:gd name="T7" fmla="*/ 79 h 120"/>
                <a:gd name="T8" fmla="*/ 2773 w 4924"/>
                <a:gd name="T9" fmla="*/ 82 h 120"/>
                <a:gd name="T10" fmla="*/ 2783 w 4924"/>
                <a:gd name="T11" fmla="*/ 81 h 120"/>
                <a:gd name="T12" fmla="*/ 2788 w 4924"/>
                <a:gd name="T13" fmla="*/ 84 h 120"/>
                <a:gd name="T14" fmla="*/ 2778 w 4924"/>
                <a:gd name="T15" fmla="*/ 85 h 120"/>
                <a:gd name="T16" fmla="*/ 2769 w 4924"/>
                <a:gd name="T17" fmla="*/ 99 h 120"/>
                <a:gd name="T18" fmla="*/ 2777 w 4924"/>
                <a:gd name="T19" fmla="*/ 114 h 120"/>
                <a:gd name="T20" fmla="*/ 2767 w 4924"/>
                <a:gd name="T21" fmla="*/ 118 h 120"/>
                <a:gd name="T22" fmla="*/ 2765 w 4924"/>
                <a:gd name="T23" fmla="*/ 103 h 120"/>
                <a:gd name="T24" fmla="*/ 2769 w 4924"/>
                <a:gd name="T25" fmla="*/ 84 h 120"/>
                <a:gd name="T26" fmla="*/ 2609 w 4924"/>
                <a:gd name="T27" fmla="*/ 71 h 120"/>
                <a:gd name="T28" fmla="*/ 2600 w 4924"/>
                <a:gd name="T29" fmla="*/ 68 h 120"/>
                <a:gd name="T30" fmla="*/ 2778 w 4924"/>
                <a:gd name="T31" fmla="*/ 70 h 120"/>
                <a:gd name="T32" fmla="*/ 2884 w 4924"/>
                <a:gd name="T33" fmla="*/ 63 h 120"/>
                <a:gd name="T34" fmla="*/ 932 w 4924"/>
                <a:gd name="T35" fmla="*/ 79 h 120"/>
                <a:gd name="T36" fmla="*/ 933 w 4924"/>
                <a:gd name="T37" fmla="*/ 66 h 120"/>
                <a:gd name="T38" fmla="*/ 689 w 4924"/>
                <a:gd name="T39" fmla="*/ 68 h 120"/>
                <a:gd name="T40" fmla="*/ 2832 w 4924"/>
                <a:gd name="T41" fmla="*/ 76 h 120"/>
                <a:gd name="T42" fmla="*/ 2799 w 4924"/>
                <a:gd name="T43" fmla="*/ 76 h 120"/>
                <a:gd name="T44" fmla="*/ 2811 w 4924"/>
                <a:gd name="T45" fmla="*/ 87 h 120"/>
                <a:gd name="T46" fmla="*/ 2808 w 4924"/>
                <a:gd name="T47" fmla="*/ 92 h 120"/>
                <a:gd name="T48" fmla="*/ 2821 w 4924"/>
                <a:gd name="T49" fmla="*/ 84 h 120"/>
                <a:gd name="T50" fmla="*/ 2830 w 4924"/>
                <a:gd name="T51" fmla="*/ 95 h 120"/>
                <a:gd name="T52" fmla="*/ 2814 w 4924"/>
                <a:gd name="T53" fmla="*/ 107 h 120"/>
                <a:gd name="T54" fmla="*/ 2803 w 4924"/>
                <a:gd name="T55" fmla="*/ 115 h 120"/>
                <a:gd name="T56" fmla="*/ 2799 w 4924"/>
                <a:gd name="T57" fmla="*/ 104 h 120"/>
                <a:gd name="T58" fmla="*/ 2808 w 4924"/>
                <a:gd name="T59" fmla="*/ 96 h 120"/>
                <a:gd name="T60" fmla="*/ 2797 w 4924"/>
                <a:gd name="T61" fmla="*/ 87 h 120"/>
                <a:gd name="T62" fmla="*/ 2789 w 4924"/>
                <a:gd name="T63" fmla="*/ 63 h 120"/>
                <a:gd name="T64" fmla="*/ 4002 w 4924"/>
                <a:gd name="T65" fmla="*/ 76 h 120"/>
                <a:gd name="T66" fmla="*/ 4017 w 4924"/>
                <a:gd name="T67" fmla="*/ 77 h 120"/>
                <a:gd name="T68" fmla="*/ 4011 w 4924"/>
                <a:gd name="T69" fmla="*/ 79 h 120"/>
                <a:gd name="T70" fmla="*/ 4006 w 4924"/>
                <a:gd name="T71" fmla="*/ 87 h 120"/>
                <a:gd name="T72" fmla="*/ 3983 w 4924"/>
                <a:gd name="T73" fmla="*/ 103 h 120"/>
                <a:gd name="T74" fmla="*/ 4000 w 4924"/>
                <a:gd name="T75" fmla="*/ 87 h 120"/>
                <a:gd name="T76" fmla="*/ 3988 w 4924"/>
                <a:gd name="T77" fmla="*/ 65 h 120"/>
                <a:gd name="T78" fmla="*/ 2587 w 4924"/>
                <a:gd name="T79" fmla="*/ 58 h 120"/>
                <a:gd name="T80" fmla="*/ 2901 w 4924"/>
                <a:gd name="T81" fmla="*/ 74 h 120"/>
                <a:gd name="T82" fmla="*/ 2847 w 4924"/>
                <a:gd name="T83" fmla="*/ 57 h 120"/>
                <a:gd name="T84" fmla="*/ 1036 w 4924"/>
                <a:gd name="T85" fmla="*/ 49 h 120"/>
                <a:gd name="T86" fmla="*/ 840 w 4924"/>
                <a:gd name="T87" fmla="*/ 51 h 120"/>
                <a:gd name="T88" fmla="*/ 828 w 4924"/>
                <a:gd name="T89" fmla="*/ 52 h 120"/>
                <a:gd name="T90" fmla="*/ 2799 w 4924"/>
                <a:gd name="T91" fmla="*/ 46 h 120"/>
                <a:gd name="T92" fmla="*/ 2859 w 4924"/>
                <a:gd name="T93" fmla="*/ 40 h 120"/>
                <a:gd name="T94" fmla="*/ 2620 w 4924"/>
                <a:gd name="T95" fmla="*/ 51 h 120"/>
                <a:gd name="T96" fmla="*/ 832 w 4924"/>
                <a:gd name="T97" fmla="*/ 38 h 120"/>
                <a:gd name="T98" fmla="*/ 821 w 4924"/>
                <a:gd name="T99" fmla="*/ 38 h 120"/>
                <a:gd name="T100" fmla="*/ 2592 w 4924"/>
                <a:gd name="T101" fmla="*/ 33 h 120"/>
                <a:gd name="T102" fmla="*/ 1015 w 4924"/>
                <a:gd name="T103" fmla="*/ 33 h 120"/>
                <a:gd name="T104" fmla="*/ 2849 w 4924"/>
                <a:gd name="T105" fmla="*/ 27 h 120"/>
                <a:gd name="T106" fmla="*/ 0 w 4924"/>
                <a:gd name="T107" fmla="*/ 25 h 120"/>
                <a:gd name="T108" fmla="*/ 682 w 4924"/>
                <a:gd name="T109" fmla="*/ 30 h 120"/>
                <a:gd name="T110" fmla="*/ 1376 w 4924"/>
                <a:gd name="T111" fmla="*/ 32 h 120"/>
                <a:gd name="T112" fmla="*/ 1362 w 4924"/>
                <a:gd name="T113" fmla="*/ 38 h 120"/>
                <a:gd name="T114" fmla="*/ 1364 w 4924"/>
                <a:gd name="T115" fmla="*/ 29 h 120"/>
                <a:gd name="T116" fmla="*/ 760 w 4924"/>
                <a:gd name="T117" fmla="*/ 21 h 120"/>
                <a:gd name="T118" fmla="*/ 749 w 4924"/>
                <a:gd name="T119" fmla="*/ 21 h 120"/>
                <a:gd name="T120" fmla="*/ 2859 w 4924"/>
                <a:gd name="T121" fmla="*/ 14 h 120"/>
                <a:gd name="T122" fmla="*/ 2871 w 4924"/>
                <a:gd name="T123" fmla="*/ 5 h 120"/>
                <a:gd name="T124" fmla="*/ 2657 w 4924"/>
                <a:gd name="T125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924" h="120">
                  <a:moveTo>
                    <a:pt x="2802" y="76"/>
                  </a:moveTo>
                  <a:lnTo>
                    <a:pt x="2802" y="76"/>
                  </a:lnTo>
                  <a:lnTo>
                    <a:pt x="2802" y="76"/>
                  </a:lnTo>
                  <a:lnTo>
                    <a:pt x="2800" y="76"/>
                  </a:lnTo>
                  <a:lnTo>
                    <a:pt x="2800" y="77"/>
                  </a:lnTo>
                  <a:lnTo>
                    <a:pt x="2800" y="79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79"/>
                  </a:lnTo>
                  <a:lnTo>
                    <a:pt x="2803" y="76"/>
                  </a:lnTo>
                  <a:lnTo>
                    <a:pt x="2803" y="76"/>
                  </a:lnTo>
                  <a:lnTo>
                    <a:pt x="2802" y="76"/>
                  </a:lnTo>
                  <a:close/>
                  <a:moveTo>
                    <a:pt x="987" y="76"/>
                  </a:moveTo>
                  <a:lnTo>
                    <a:pt x="987" y="76"/>
                  </a:lnTo>
                  <a:lnTo>
                    <a:pt x="987" y="77"/>
                  </a:lnTo>
                  <a:lnTo>
                    <a:pt x="987" y="77"/>
                  </a:lnTo>
                  <a:lnTo>
                    <a:pt x="985" y="79"/>
                  </a:lnTo>
                  <a:lnTo>
                    <a:pt x="987" y="79"/>
                  </a:lnTo>
                  <a:lnTo>
                    <a:pt x="987" y="81"/>
                  </a:lnTo>
                  <a:lnTo>
                    <a:pt x="987" y="82"/>
                  </a:lnTo>
                  <a:lnTo>
                    <a:pt x="987" y="82"/>
                  </a:lnTo>
                  <a:lnTo>
                    <a:pt x="987" y="84"/>
                  </a:lnTo>
                  <a:lnTo>
                    <a:pt x="988" y="84"/>
                  </a:lnTo>
                  <a:lnTo>
                    <a:pt x="988" y="85"/>
                  </a:lnTo>
                  <a:lnTo>
                    <a:pt x="988" y="85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0" y="88"/>
                  </a:lnTo>
                  <a:lnTo>
                    <a:pt x="988" y="88"/>
                  </a:lnTo>
                  <a:lnTo>
                    <a:pt x="988" y="87"/>
                  </a:lnTo>
                  <a:lnTo>
                    <a:pt x="987" y="87"/>
                  </a:lnTo>
                  <a:lnTo>
                    <a:pt x="985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0" y="87"/>
                  </a:lnTo>
                  <a:lnTo>
                    <a:pt x="980" y="85"/>
                  </a:lnTo>
                  <a:lnTo>
                    <a:pt x="980" y="85"/>
                  </a:lnTo>
                  <a:lnTo>
                    <a:pt x="982" y="85"/>
                  </a:lnTo>
                  <a:lnTo>
                    <a:pt x="980" y="85"/>
                  </a:lnTo>
                  <a:lnTo>
                    <a:pt x="980" y="84"/>
                  </a:lnTo>
                  <a:lnTo>
                    <a:pt x="979" y="82"/>
                  </a:lnTo>
                  <a:lnTo>
                    <a:pt x="977" y="82"/>
                  </a:lnTo>
                  <a:lnTo>
                    <a:pt x="977" y="82"/>
                  </a:lnTo>
                  <a:lnTo>
                    <a:pt x="976" y="84"/>
                  </a:lnTo>
                  <a:lnTo>
                    <a:pt x="976" y="84"/>
                  </a:lnTo>
                  <a:lnTo>
                    <a:pt x="976" y="82"/>
                  </a:lnTo>
                  <a:lnTo>
                    <a:pt x="976" y="82"/>
                  </a:lnTo>
                  <a:lnTo>
                    <a:pt x="976" y="81"/>
                  </a:lnTo>
                  <a:lnTo>
                    <a:pt x="976" y="81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6" y="79"/>
                  </a:lnTo>
                  <a:lnTo>
                    <a:pt x="976" y="79"/>
                  </a:lnTo>
                  <a:lnTo>
                    <a:pt x="977" y="79"/>
                  </a:lnTo>
                  <a:lnTo>
                    <a:pt x="977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80" y="79"/>
                  </a:lnTo>
                  <a:lnTo>
                    <a:pt x="982" y="77"/>
                  </a:lnTo>
                  <a:lnTo>
                    <a:pt x="984" y="77"/>
                  </a:lnTo>
                  <a:lnTo>
                    <a:pt x="985" y="77"/>
                  </a:lnTo>
                  <a:lnTo>
                    <a:pt x="985" y="77"/>
                  </a:lnTo>
                  <a:lnTo>
                    <a:pt x="985" y="76"/>
                  </a:lnTo>
                  <a:lnTo>
                    <a:pt x="987" y="76"/>
                  </a:lnTo>
                  <a:close/>
                  <a:moveTo>
                    <a:pt x="2843" y="74"/>
                  </a:moveTo>
                  <a:lnTo>
                    <a:pt x="2843" y="74"/>
                  </a:lnTo>
                  <a:lnTo>
                    <a:pt x="2844" y="76"/>
                  </a:lnTo>
                  <a:lnTo>
                    <a:pt x="2843" y="77"/>
                  </a:lnTo>
                  <a:lnTo>
                    <a:pt x="2841" y="79"/>
                  </a:lnTo>
                  <a:lnTo>
                    <a:pt x="2841" y="79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38" y="81"/>
                  </a:lnTo>
                  <a:lnTo>
                    <a:pt x="2838" y="81"/>
                  </a:lnTo>
                  <a:lnTo>
                    <a:pt x="2840" y="79"/>
                  </a:lnTo>
                  <a:lnTo>
                    <a:pt x="2840" y="77"/>
                  </a:lnTo>
                  <a:lnTo>
                    <a:pt x="2840" y="76"/>
                  </a:lnTo>
                  <a:lnTo>
                    <a:pt x="2840" y="76"/>
                  </a:lnTo>
                  <a:lnTo>
                    <a:pt x="2841" y="76"/>
                  </a:lnTo>
                  <a:lnTo>
                    <a:pt x="2841" y="74"/>
                  </a:lnTo>
                  <a:lnTo>
                    <a:pt x="2843" y="74"/>
                  </a:lnTo>
                  <a:close/>
                  <a:moveTo>
                    <a:pt x="2824" y="74"/>
                  </a:moveTo>
                  <a:lnTo>
                    <a:pt x="2825" y="76"/>
                  </a:lnTo>
                  <a:lnTo>
                    <a:pt x="2829" y="77"/>
                  </a:lnTo>
                  <a:lnTo>
                    <a:pt x="2829" y="79"/>
                  </a:lnTo>
                  <a:lnTo>
                    <a:pt x="2829" y="81"/>
                  </a:lnTo>
                  <a:lnTo>
                    <a:pt x="2827" y="82"/>
                  </a:lnTo>
                  <a:lnTo>
                    <a:pt x="2827" y="82"/>
                  </a:lnTo>
                  <a:lnTo>
                    <a:pt x="2825" y="81"/>
                  </a:lnTo>
                  <a:lnTo>
                    <a:pt x="2825" y="81"/>
                  </a:lnTo>
                  <a:lnTo>
                    <a:pt x="2824" y="79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9"/>
                  </a:lnTo>
                  <a:lnTo>
                    <a:pt x="2825" y="79"/>
                  </a:lnTo>
                  <a:lnTo>
                    <a:pt x="2825" y="77"/>
                  </a:lnTo>
                  <a:lnTo>
                    <a:pt x="2825" y="76"/>
                  </a:lnTo>
                  <a:lnTo>
                    <a:pt x="2824" y="74"/>
                  </a:lnTo>
                  <a:lnTo>
                    <a:pt x="2824" y="74"/>
                  </a:lnTo>
                  <a:close/>
                  <a:moveTo>
                    <a:pt x="962" y="71"/>
                  </a:moveTo>
                  <a:lnTo>
                    <a:pt x="962" y="71"/>
                  </a:lnTo>
                  <a:lnTo>
                    <a:pt x="962" y="73"/>
                  </a:lnTo>
                  <a:lnTo>
                    <a:pt x="962" y="74"/>
                  </a:lnTo>
                  <a:lnTo>
                    <a:pt x="963" y="74"/>
                  </a:lnTo>
                  <a:lnTo>
                    <a:pt x="965" y="76"/>
                  </a:lnTo>
                  <a:lnTo>
                    <a:pt x="965" y="77"/>
                  </a:lnTo>
                  <a:lnTo>
                    <a:pt x="963" y="77"/>
                  </a:lnTo>
                  <a:lnTo>
                    <a:pt x="962" y="79"/>
                  </a:lnTo>
                  <a:lnTo>
                    <a:pt x="958" y="79"/>
                  </a:lnTo>
                  <a:lnTo>
                    <a:pt x="957" y="79"/>
                  </a:lnTo>
                  <a:lnTo>
                    <a:pt x="955" y="79"/>
                  </a:lnTo>
                  <a:lnTo>
                    <a:pt x="955" y="77"/>
                  </a:lnTo>
                  <a:lnTo>
                    <a:pt x="958" y="76"/>
                  </a:lnTo>
                  <a:lnTo>
                    <a:pt x="958" y="74"/>
                  </a:lnTo>
                  <a:lnTo>
                    <a:pt x="962" y="71"/>
                  </a:lnTo>
                  <a:lnTo>
                    <a:pt x="962" y="71"/>
                  </a:lnTo>
                  <a:close/>
                  <a:moveTo>
                    <a:pt x="2769" y="70"/>
                  </a:moveTo>
                  <a:lnTo>
                    <a:pt x="2769" y="71"/>
                  </a:lnTo>
                  <a:lnTo>
                    <a:pt x="2769" y="73"/>
                  </a:lnTo>
                  <a:lnTo>
                    <a:pt x="2770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3" y="73"/>
                  </a:lnTo>
                  <a:lnTo>
                    <a:pt x="2773" y="74"/>
                  </a:lnTo>
                  <a:lnTo>
                    <a:pt x="2775" y="76"/>
                  </a:lnTo>
                  <a:lnTo>
                    <a:pt x="2775" y="76"/>
                  </a:lnTo>
                  <a:lnTo>
                    <a:pt x="2773" y="76"/>
                  </a:lnTo>
                  <a:lnTo>
                    <a:pt x="2773" y="76"/>
                  </a:lnTo>
                  <a:lnTo>
                    <a:pt x="2775" y="77"/>
                  </a:lnTo>
                  <a:lnTo>
                    <a:pt x="2777" y="79"/>
                  </a:lnTo>
                  <a:lnTo>
                    <a:pt x="2778" y="81"/>
                  </a:lnTo>
                  <a:lnTo>
                    <a:pt x="2780" y="81"/>
                  </a:lnTo>
                  <a:lnTo>
                    <a:pt x="2778" y="81"/>
                  </a:lnTo>
                  <a:lnTo>
                    <a:pt x="2777" y="81"/>
                  </a:lnTo>
                  <a:lnTo>
                    <a:pt x="2775" y="79"/>
                  </a:lnTo>
                  <a:lnTo>
                    <a:pt x="2775" y="79"/>
                  </a:lnTo>
                  <a:lnTo>
                    <a:pt x="2773" y="79"/>
                  </a:lnTo>
                  <a:lnTo>
                    <a:pt x="2773" y="81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4"/>
                  </a:lnTo>
                  <a:lnTo>
                    <a:pt x="2772" y="84"/>
                  </a:lnTo>
                  <a:lnTo>
                    <a:pt x="2772" y="84"/>
                  </a:lnTo>
                  <a:lnTo>
                    <a:pt x="2772" y="85"/>
                  </a:lnTo>
                  <a:lnTo>
                    <a:pt x="2773" y="87"/>
                  </a:lnTo>
                  <a:lnTo>
                    <a:pt x="2773" y="87"/>
                  </a:lnTo>
                  <a:lnTo>
                    <a:pt x="2775" y="85"/>
                  </a:lnTo>
                  <a:lnTo>
                    <a:pt x="2775" y="85"/>
                  </a:lnTo>
                  <a:lnTo>
                    <a:pt x="2775" y="87"/>
                  </a:lnTo>
                  <a:lnTo>
                    <a:pt x="2775" y="87"/>
                  </a:lnTo>
                  <a:lnTo>
                    <a:pt x="2775" y="88"/>
                  </a:lnTo>
                  <a:lnTo>
                    <a:pt x="2777" y="88"/>
                  </a:lnTo>
                  <a:lnTo>
                    <a:pt x="2777" y="87"/>
                  </a:lnTo>
                  <a:lnTo>
                    <a:pt x="2777" y="85"/>
                  </a:lnTo>
                  <a:lnTo>
                    <a:pt x="2777" y="85"/>
                  </a:lnTo>
                  <a:lnTo>
                    <a:pt x="2778" y="84"/>
                  </a:lnTo>
                  <a:lnTo>
                    <a:pt x="2778" y="84"/>
                  </a:lnTo>
                  <a:lnTo>
                    <a:pt x="2780" y="84"/>
                  </a:lnTo>
                  <a:lnTo>
                    <a:pt x="2780" y="82"/>
                  </a:lnTo>
                  <a:lnTo>
                    <a:pt x="2780" y="81"/>
                  </a:lnTo>
                  <a:lnTo>
                    <a:pt x="2778" y="79"/>
                  </a:lnTo>
                  <a:lnTo>
                    <a:pt x="2778" y="79"/>
                  </a:lnTo>
                  <a:lnTo>
                    <a:pt x="2780" y="79"/>
                  </a:lnTo>
                  <a:lnTo>
                    <a:pt x="2781" y="81"/>
                  </a:lnTo>
                  <a:lnTo>
                    <a:pt x="2781" y="82"/>
                  </a:lnTo>
                  <a:lnTo>
                    <a:pt x="2783" y="84"/>
                  </a:lnTo>
                  <a:lnTo>
                    <a:pt x="2784" y="84"/>
                  </a:lnTo>
                  <a:lnTo>
                    <a:pt x="2786" y="84"/>
                  </a:lnTo>
                  <a:lnTo>
                    <a:pt x="2786" y="82"/>
                  </a:lnTo>
                  <a:lnTo>
                    <a:pt x="2786" y="82"/>
                  </a:lnTo>
                  <a:lnTo>
                    <a:pt x="2784" y="81"/>
                  </a:lnTo>
                  <a:lnTo>
                    <a:pt x="2783" y="81"/>
                  </a:lnTo>
                  <a:lnTo>
                    <a:pt x="2783" y="79"/>
                  </a:lnTo>
                  <a:lnTo>
                    <a:pt x="2783" y="77"/>
                  </a:lnTo>
                  <a:lnTo>
                    <a:pt x="2781" y="77"/>
                  </a:lnTo>
                  <a:lnTo>
                    <a:pt x="2783" y="77"/>
                  </a:lnTo>
                  <a:lnTo>
                    <a:pt x="2783" y="79"/>
                  </a:lnTo>
                  <a:lnTo>
                    <a:pt x="2784" y="79"/>
                  </a:lnTo>
                  <a:lnTo>
                    <a:pt x="2784" y="77"/>
                  </a:lnTo>
                  <a:lnTo>
                    <a:pt x="2784" y="77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8" y="74"/>
                  </a:lnTo>
                  <a:lnTo>
                    <a:pt x="2788" y="74"/>
                  </a:lnTo>
                  <a:lnTo>
                    <a:pt x="2789" y="74"/>
                  </a:lnTo>
                  <a:lnTo>
                    <a:pt x="2788" y="76"/>
                  </a:lnTo>
                  <a:lnTo>
                    <a:pt x="2788" y="76"/>
                  </a:lnTo>
                  <a:lnTo>
                    <a:pt x="2788" y="77"/>
                  </a:lnTo>
                  <a:lnTo>
                    <a:pt x="2788" y="77"/>
                  </a:lnTo>
                  <a:lnTo>
                    <a:pt x="2786" y="77"/>
                  </a:lnTo>
                  <a:lnTo>
                    <a:pt x="2786" y="77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9" y="79"/>
                  </a:lnTo>
                  <a:lnTo>
                    <a:pt x="2789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81"/>
                  </a:lnTo>
                  <a:lnTo>
                    <a:pt x="2786" y="79"/>
                  </a:lnTo>
                  <a:lnTo>
                    <a:pt x="2788" y="81"/>
                  </a:lnTo>
                  <a:lnTo>
                    <a:pt x="2788" y="82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6" y="84"/>
                  </a:lnTo>
                  <a:lnTo>
                    <a:pt x="2786" y="84"/>
                  </a:lnTo>
                  <a:lnTo>
                    <a:pt x="2786" y="85"/>
                  </a:lnTo>
                  <a:lnTo>
                    <a:pt x="2786" y="85"/>
                  </a:lnTo>
                  <a:lnTo>
                    <a:pt x="2786" y="87"/>
                  </a:lnTo>
                  <a:lnTo>
                    <a:pt x="2786" y="87"/>
                  </a:lnTo>
                  <a:lnTo>
                    <a:pt x="2788" y="87"/>
                  </a:lnTo>
                  <a:lnTo>
                    <a:pt x="2786" y="87"/>
                  </a:lnTo>
                  <a:lnTo>
                    <a:pt x="2784" y="87"/>
                  </a:lnTo>
                  <a:lnTo>
                    <a:pt x="2784" y="87"/>
                  </a:lnTo>
                  <a:lnTo>
                    <a:pt x="2784" y="85"/>
                  </a:lnTo>
                  <a:lnTo>
                    <a:pt x="2783" y="84"/>
                  </a:lnTo>
                  <a:lnTo>
                    <a:pt x="2783" y="85"/>
                  </a:lnTo>
                  <a:lnTo>
                    <a:pt x="2783" y="85"/>
                  </a:lnTo>
                  <a:lnTo>
                    <a:pt x="2783" y="87"/>
                  </a:lnTo>
                  <a:lnTo>
                    <a:pt x="2781" y="88"/>
                  </a:lnTo>
                  <a:lnTo>
                    <a:pt x="2781" y="88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1" y="88"/>
                  </a:lnTo>
                  <a:lnTo>
                    <a:pt x="2781" y="87"/>
                  </a:lnTo>
                  <a:lnTo>
                    <a:pt x="2781" y="87"/>
                  </a:lnTo>
                  <a:lnTo>
                    <a:pt x="2781" y="85"/>
                  </a:lnTo>
                  <a:lnTo>
                    <a:pt x="2780" y="85"/>
                  </a:lnTo>
                  <a:lnTo>
                    <a:pt x="2778" y="85"/>
                  </a:lnTo>
                  <a:lnTo>
                    <a:pt x="2777" y="85"/>
                  </a:lnTo>
                  <a:lnTo>
                    <a:pt x="2777" y="87"/>
                  </a:lnTo>
                  <a:lnTo>
                    <a:pt x="2777" y="88"/>
                  </a:lnTo>
                  <a:lnTo>
                    <a:pt x="2778" y="88"/>
                  </a:lnTo>
                  <a:lnTo>
                    <a:pt x="2778" y="90"/>
                  </a:lnTo>
                  <a:lnTo>
                    <a:pt x="2778" y="90"/>
                  </a:lnTo>
                  <a:lnTo>
                    <a:pt x="2777" y="90"/>
                  </a:lnTo>
                  <a:lnTo>
                    <a:pt x="2775" y="90"/>
                  </a:lnTo>
                  <a:lnTo>
                    <a:pt x="2775" y="92"/>
                  </a:lnTo>
                  <a:lnTo>
                    <a:pt x="2775" y="92"/>
                  </a:lnTo>
                  <a:lnTo>
                    <a:pt x="2775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2"/>
                  </a:lnTo>
                  <a:lnTo>
                    <a:pt x="2773" y="92"/>
                  </a:lnTo>
                  <a:lnTo>
                    <a:pt x="2773" y="93"/>
                  </a:lnTo>
                  <a:lnTo>
                    <a:pt x="2773" y="95"/>
                  </a:lnTo>
                  <a:lnTo>
                    <a:pt x="2772" y="95"/>
                  </a:lnTo>
                  <a:lnTo>
                    <a:pt x="2772" y="93"/>
                  </a:lnTo>
                  <a:lnTo>
                    <a:pt x="2772" y="93"/>
                  </a:lnTo>
                  <a:lnTo>
                    <a:pt x="2772" y="95"/>
                  </a:lnTo>
                  <a:lnTo>
                    <a:pt x="2772" y="96"/>
                  </a:lnTo>
                  <a:lnTo>
                    <a:pt x="2772" y="98"/>
                  </a:lnTo>
                  <a:lnTo>
                    <a:pt x="2772" y="98"/>
                  </a:lnTo>
                  <a:lnTo>
                    <a:pt x="2770" y="98"/>
                  </a:lnTo>
                  <a:lnTo>
                    <a:pt x="2770" y="98"/>
                  </a:lnTo>
                  <a:lnTo>
                    <a:pt x="2769" y="98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101"/>
                  </a:lnTo>
                  <a:lnTo>
                    <a:pt x="2769" y="101"/>
                  </a:lnTo>
                  <a:lnTo>
                    <a:pt x="2767" y="103"/>
                  </a:lnTo>
                  <a:lnTo>
                    <a:pt x="2769" y="103"/>
                  </a:lnTo>
                  <a:lnTo>
                    <a:pt x="2769" y="103"/>
                  </a:lnTo>
                  <a:lnTo>
                    <a:pt x="2770" y="101"/>
                  </a:lnTo>
                  <a:lnTo>
                    <a:pt x="2770" y="103"/>
                  </a:lnTo>
                  <a:lnTo>
                    <a:pt x="2769" y="104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7" y="107"/>
                  </a:lnTo>
                  <a:lnTo>
                    <a:pt x="2767" y="107"/>
                  </a:lnTo>
                  <a:lnTo>
                    <a:pt x="2767" y="109"/>
                  </a:lnTo>
                  <a:lnTo>
                    <a:pt x="2769" y="109"/>
                  </a:lnTo>
                  <a:lnTo>
                    <a:pt x="2769" y="110"/>
                  </a:lnTo>
                  <a:lnTo>
                    <a:pt x="2767" y="110"/>
                  </a:lnTo>
                  <a:lnTo>
                    <a:pt x="2767" y="110"/>
                  </a:lnTo>
                  <a:lnTo>
                    <a:pt x="2767" y="112"/>
                  </a:lnTo>
                  <a:lnTo>
                    <a:pt x="2767" y="114"/>
                  </a:lnTo>
                  <a:lnTo>
                    <a:pt x="2770" y="114"/>
                  </a:lnTo>
                  <a:lnTo>
                    <a:pt x="2773" y="114"/>
                  </a:lnTo>
                  <a:lnTo>
                    <a:pt x="2773" y="115"/>
                  </a:lnTo>
                  <a:lnTo>
                    <a:pt x="2773" y="115"/>
                  </a:lnTo>
                  <a:lnTo>
                    <a:pt x="2775" y="115"/>
                  </a:lnTo>
                  <a:lnTo>
                    <a:pt x="2775" y="115"/>
                  </a:lnTo>
                  <a:lnTo>
                    <a:pt x="2775" y="114"/>
                  </a:lnTo>
                  <a:lnTo>
                    <a:pt x="2777" y="114"/>
                  </a:lnTo>
                  <a:lnTo>
                    <a:pt x="2778" y="112"/>
                  </a:lnTo>
                  <a:lnTo>
                    <a:pt x="2778" y="112"/>
                  </a:lnTo>
                  <a:lnTo>
                    <a:pt x="2777" y="112"/>
                  </a:lnTo>
                  <a:lnTo>
                    <a:pt x="2777" y="114"/>
                  </a:lnTo>
                  <a:lnTo>
                    <a:pt x="2778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5"/>
                  </a:lnTo>
                  <a:lnTo>
                    <a:pt x="2777" y="115"/>
                  </a:lnTo>
                  <a:lnTo>
                    <a:pt x="2777" y="117"/>
                  </a:lnTo>
                  <a:lnTo>
                    <a:pt x="2777" y="117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20"/>
                  </a:lnTo>
                  <a:lnTo>
                    <a:pt x="2775" y="120"/>
                  </a:lnTo>
                  <a:lnTo>
                    <a:pt x="2773" y="120"/>
                  </a:lnTo>
                  <a:lnTo>
                    <a:pt x="2775" y="120"/>
                  </a:lnTo>
                  <a:lnTo>
                    <a:pt x="2775" y="117"/>
                  </a:lnTo>
                  <a:lnTo>
                    <a:pt x="2773" y="117"/>
                  </a:lnTo>
                  <a:lnTo>
                    <a:pt x="2773" y="115"/>
                  </a:lnTo>
                  <a:lnTo>
                    <a:pt x="2772" y="115"/>
                  </a:lnTo>
                  <a:lnTo>
                    <a:pt x="2772" y="117"/>
                  </a:lnTo>
                  <a:lnTo>
                    <a:pt x="2770" y="115"/>
                  </a:lnTo>
                  <a:lnTo>
                    <a:pt x="2769" y="114"/>
                  </a:lnTo>
                  <a:lnTo>
                    <a:pt x="2769" y="114"/>
                  </a:lnTo>
                  <a:lnTo>
                    <a:pt x="2769" y="115"/>
                  </a:lnTo>
                  <a:lnTo>
                    <a:pt x="2769" y="115"/>
                  </a:lnTo>
                  <a:lnTo>
                    <a:pt x="2767" y="117"/>
                  </a:lnTo>
                  <a:lnTo>
                    <a:pt x="2767" y="117"/>
                  </a:lnTo>
                  <a:lnTo>
                    <a:pt x="2767" y="118"/>
                  </a:lnTo>
                  <a:lnTo>
                    <a:pt x="2769" y="118"/>
                  </a:lnTo>
                  <a:lnTo>
                    <a:pt x="2767" y="120"/>
                  </a:lnTo>
                  <a:lnTo>
                    <a:pt x="2767" y="118"/>
                  </a:lnTo>
                  <a:lnTo>
                    <a:pt x="2767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4" y="118"/>
                  </a:lnTo>
                  <a:lnTo>
                    <a:pt x="2765" y="117"/>
                  </a:lnTo>
                  <a:lnTo>
                    <a:pt x="2765" y="117"/>
                  </a:lnTo>
                  <a:lnTo>
                    <a:pt x="2767" y="115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4" y="112"/>
                  </a:lnTo>
                  <a:lnTo>
                    <a:pt x="2764" y="112"/>
                  </a:lnTo>
                  <a:lnTo>
                    <a:pt x="2762" y="112"/>
                  </a:lnTo>
                  <a:lnTo>
                    <a:pt x="2762" y="112"/>
                  </a:lnTo>
                  <a:lnTo>
                    <a:pt x="2762" y="110"/>
                  </a:lnTo>
                  <a:lnTo>
                    <a:pt x="2762" y="109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4" y="107"/>
                  </a:lnTo>
                  <a:lnTo>
                    <a:pt x="2765" y="107"/>
                  </a:lnTo>
                  <a:lnTo>
                    <a:pt x="2765" y="106"/>
                  </a:lnTo>
                  <a:lnTo>
                    <a:pt x="2765" y="104"/>
                  </a:lnTo>
                  <a:lnTo>
                    <a:pt x="2764" y="104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4" y="103"/>
                  </a:lnTo>
                  <a:lnTo>
                    <a:pt x="2765" y="103"/>
                  </a:lnTo>
                  <a:lnTo>
                    <a:pt x="2765" y="101"/>
                  </a:lnTo>
                  <a:lnTo>
                    <a:pt x="2765" y="101"/>
                  </a:lnTo>
                  <a:lnTo>
                    <a:pt x="2764" y="101"/>
                  </a:lnTo>
                  <a:lnTo>
                    <a:pt x="2764" y="99"/>
                  </a:lnTo>
                  <a:lnTo>
                    <a:pt x="2765" y="99"/>
                  </a:lnTo>
                  <a:lnTo>
                    <a:pt x="2767" y="99"/>
                  </a:lnTo>
                  <a:lnTo>
                    <a:pt x="2767" y="99"/>
                  </a:lnTo>
                  <a:lnTo>
                    <a:pt x="2767" y="98"/>
                  </a:lnTo>
                  <a:lnTo>
                    <a:pt x="2769" y="98"/>
                  </a:lnTo>
                  <a:lnTo>
                    <a:pt x="2769" y="96"/>
                  </a:lnTo>
                  <a:lnTo>
                    <a:pt x="2767" y="95"/>
                  </a:lnTo>
                  <a:lnTo>
                    <a:pt x="2767" y="95"/>
                  </a:lnTo>
                  <a:lnTo>
                    <a:pt x="2765" y="95"/>
                  </a:lnTo>
                  <a:lnTo>
                    <a:pt x="2767" y="95"/>
                  </a:lnTo>
                  <a:lnTo>
                    <a:pt x="2769" y="95"/>
                  </a:lnTo>
                  <a:lnTo>
                    <a:pt x="2770" y="95"/>
                  </a:lnTo>
                  <a:lnTo>
                    <a:pt x="2770" y="93"/>
                  </a:lnTo>
                  <a:lnTo>
                    <a:pt x="2770" y="93"/>
                  </a:lnTo>
                  <a:lnTo>
                    <a:pt x="2770" y="92"/>
                  </a:lnTo>
                  <a:lnTo>
                    <a:pt x="2772" y="92"/>
                  </a:lnTo>
                  <a:lnTo>
                    <a:pt x="2772" y="92"/>
                  </a:lnTo>
                  <a:lnTo>
                    <a:pt x="2772" y="90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7"/>
                  </a:lnTo>
                  <a:lnTo>
                    <a:pt x="2770" y="87"/>
                  </a:lnTo>
                  <a:lnTo>
                    <a:pt x="2770" y="85"/>
                  </a:lnTo>
                  <a:lnTo>
                    <a:pt x="2769" y="85"/>
                  </a:lnTo>
                  <a:lnTo>
                    <a:pt x="2769" y="84"/>
                  </a:lnTo>
                  <a:lnTo>
                    <a:pt x="2769" y="84"/>
                  </a:lnTo>
                  <a:lnTo>
                    <a:pt x="2770" y="84"/>
                  </a:lnTo>
                  <a:lnTo>
                    <a:pt x="2770" y="82"/>
                  </a:lnTo>
                  <a:lnTo>
                    <a:pt x="2772" y="81"/>
                  </a:lnTo>
                  <a:lnTo>
                    <a:pt x="2772" y="82"/>
                  </a:lnTo>
                  <a:lnTo>
                    <a:pt x="2772" y="81"/>
                  </a:lnTo>
                  <a:lnTo>
                    <a:pt x="2772" y="81"/>
                  </a:lnTo>
                  <a:lnTo>
                    <a:pt x="2770" y="81"/>
                  </a:lnTo>
                  <a:lnTo>
                    <a:pt x="2772" y="79"/>
                  </a:lnTo>
                  <a:lnTo>
                    <a:pt x="2772" y="77"/>
                  </a:lnTo>
                  <a:lnTo>
                    <a:pt x="2773" y="77"/>
                  </a:lnTo>
                  <a:lnTo>
                    <a:pt x="2772" y="76"/>
                  </a:lnTo>
                  <a:lnTo>
                    <a:pt x="2772" y="74"/>
                  </a:lnTo>
                  <a:lnTo>
                    <a:pt x="2770" y="74"/>
                  </a:lnTo>
                  <a:lnTo>
                    <a:pt x="2769" y="74"/>
                  </a:lnTo>
                  <a:lnTo>
                    <a:pt x="2767" y="74"/>
                  </a:lnTo>
                  <a:lnTo>
                    <a:pt x="2767" y="76"/>
                  </a:lnTo>
                  <a:lnTo>
                    <a:pt x="2767" y="76"/>
                  </a:lnTo>
                  <a:lnTo>
                    <a:pt x="2765" y="76"/>
                  </a:lnTo>
                  <a:lnTo>
                    <a:pt x="2764" y="74"/>
                  </a:lnTo>
                  <a:lnTo>
                    <a:pt x="2765" y="74"/>
                  </a:lnTo>
                  <a:lnTo>
                    <a:pt x="2765" y="74"/>
                  </a:lnTo>
                  <a:lnTo>
                    <a:pt x="2765" y="73"/>
                  </a:lnTo>
                  <a:lnTo>
                    <a:pt x="2765" y="73"/>
                  </a:lnTo>
                  <a:lnTo>
                    <a:pt x="2767" y="71"/>
                  </a:lnTo>
                  <a:lnTo>
                    <a:pt x="2767" y="71"/>
                  </a:lnTo>
                  <a:lnTo>
                    <a:pt x="2769" y="70"/>
                  </a:lnTo>
                  <a:close/>
                  <a:moveTo>
                    <a:pt x="2601" y="68"/>
                  </a:moveTo>
                  <a:lnTo>
                    <a:pt x="2603" y="68"/>
                  </a:lnTo>
                  <a:lnTo>
                    <a:pt x="2606" y="70"/>
                  </a:lnTo>
                  <a:lnTo>
                    <a:pt x="2606" y="70"/>
                  </a:lnTo>
                  <a:lnTo>
                    <a:pt x="2608" y="70"/>
                  </a:lnTo>
                  <a:lnTo>
                    <a:pt x="2609" y="71"/>
                  </a:lnTo>
                  <a:lnTo>
                    <a:pt x="2609" y="73"/>
                  </a:lnTo>
                  <a:lnTo>
                    <a:pt x="2608" y="71"/>
                  </a:lnTo>
                  <a:lnTo>
                    <a:pt x="2608" y="71"/>
                  </a:lnTo>
                  <a:lnTo>
                    <a:pt x="2606" y="71"/>
                  </a:lnTo>
                  <a:lnTo>
                    <a:pt x="2606" y="73"/>
                  </a:lnTo>
                  <a:lnTo>
                    <a:pt x="2606" y="73"/>
                  </a:lnTo>
                  <a:lnTo>
                    <a:pt x="2606" y="74"/>
                  </a:lnTo>
                  <a:lnTo>
                    <a:pt x="2606" y="76"/>
                  </a:lnTo>
                  <a:lnTo>
                    <a:pt x="2606" y="77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7"/>
                  </a:lnTo>
                  <a:lnTo>
                    <a:pt x="2605" y="77"/>
                  </a:lnTo>
                  <a:lnTo>
                    <a:pt x="2605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4"/>
                  </a:lnTo>
                  <a:lnTo>
                    <a:pt x="2605" y="73"/>
                  </a:lnTo>
                  <a:lnTo>
                    <a:pt x="2603" y="71"/>
                  </a:lnTo>
                  <a:lnTo>
                    <a:pt x="2601" y="71"/>
                  </a:lnTo>
                  <a:lnTo>
                    <a:pt x="2601" y="71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68"/>
                  </a:lnTo>
                  <a:lnTo>
                    <a:pt x="2600" y="68"/>
                  </a:lnTo>
                  <a:lnTo>
                    <a:pt x="2601" y="68"/>
                  </a:lnTo>
                  <a:close/>
                  <a:moveTo>
                    <a:pt x="2780" y="66"/>
                  </a:moveTo>
                  <a:lnTo>
                    <a:pt x="2781" y="68"/>
                  </a:lnTo>
                  <a:lnTo>
                    <a:pt x="2783" y="68"/>
                  </a:lnTo>
                  <a:lnTo>
                    <a:pt x="2784" y="68"/>
                  </a:lnTo>
                  <a:lnTo>
                    <a:pt x="2784" y="68"/>
                  </a:lnTo>
                  <a:lnTo>
                    <a:pt x="2783" y="68"/>
                  </a:lnTo>
                  <a:lnTo>
                    <a:pt x="2783" y="68"/>
                  </a:lnTo>
                  <a:lnTo>
                    <a:pt x="2783" y="70"/>
                  </a:lnTo>
                  <a:lnTo>
                    <a:pt x="2784" y="70"/>
                  </a:lnTo>
                  <a:lnTo>
                    <a:pt x="2784" y="70"/>
                  </a:lnTo>
                  <a:lnTo>
                    <a:pt x="2784" y="71"/>
                  </a:lnTo>
                  <a:lnTo>
                    <a:pt x="2783" y="71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4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1" y="76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3"/>
                  </a:lnTo>
                  <a:lnTo>
                    <a:pt x="2780" y="73"/>
                  </a:lnTo>
                  <a:lnTo>
                    <a:pt x="2778" y="71"/>
                  </a:lnTo>
                  <a:lnTo>
                    <a:pt x="2778" y="70"/>
                  </a:lnTo>
                  <a:lnTo>
                    <a:pt x="2777" y="70"/>
                  </a:lnTo>
                  <a:lnTo>
                    <a:pt x="2777" y="70"/>
                  </a:lnTo>
                  <a:lnTo>
                    <a:pt x="2778" y="70"/>
                  </a:lnTo>
                  <a:lnTo>
                    <a:pt x="2778" y="70"/>
                  </a:lnTo>
                  <a:lnTo>
                    <a:pt x="2778" y="71"/>
                  </a:lnTo>
                  <a:lnTo>
                    <a:pt x="2780" y="71"/>
                  </a:lnTo>
                  <a:lnTo>
                    <a:pt x="2781" y="71"/>
                  </a:lnTo>
                  <a:lnTo>
                    <a:pt x="2781" y="71"/>
                  </a:lnTo>
                  <a:lnTo>
                    <a:pt x="2783" y="70"/>
                  </a:lnTo>
                  <a:lnTo>
                    <a:pt x="2781" y="70"/>
                  </a:lnTo>
                  <a:lnTo>
                    <a:pt x="2780" y="68"/>
                  </a:lnTo>
                  <a:lnTo>
                    <a:pt x="2780" y="68"/>
                  </a:lnTo>
                  <a:lnTo>
                    <a:pt x="2780" y="66"/>
                  </a:lnTo>
                  <a:lnTo>
                    <a:pt x="2780" y="66"/>
                  </a:lnTo>
                  <a:close/>
                  <a:moveTo>
                    <a:pt x="2884" y="63"/>
                  </a:moveTo>
                  <a:lnTo>
                    <a:pt x="2884" y="65"/>
                  </a:lnTo>
                  <a:lnTo>
                    <a:pt x="2884" y="65"/>
                  </a:lnTo>
                  <a:lnTo>
                    <a:pt x="2885" y="66"/>
                  </a:lnTo>
                  <a:lnTo>
                    <a:pt x="2887" y="65"/>
                  </a:lnTo>
                  <a:lnTo>
                    <a:pt x="2888" y="66"/>
                  </a:lnTo>
                  <a:lnTo>
                    <a:pt x="2888" y="68"/>
                  </a:lnTo>
                  <a:lnTo>
                    <a:pt x="2890" y="70"/>
                  </a:lnTo>
                  <a:lnTo>
                    <a:pt x="2890" y="71"/>
                  </a:lnTo>
                  <a:lnTo>
                    <a:pt x="2888" y="71"/>
                  </a:lnTo>
                  <a:lnTo>
                    <a:pt x="2885" y="71"/>
                  </a:lnTo>
                  <a:lnTo>
                    <a:pt x="2884" y="71"/>
                  </a:lnTo>
                  <a:lnTo>
                    <a:pt x="2882" y="70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6"/>
                  </a:lnTo>
                  <a:lnTo>
                    <a:pt x="2879" y="65"/>
                  </a:lnTo>
                  <a:lnTo>
                    <a:pt x="2881" y="65"/>
                  </a:lnTo>
                  <a:lnTo>
                    <a:pt x="2881" y="65"/>
                  </a:lnTo>
                  <a:lnTo>
                    <a:pt x="2884" y="63"/>
                  </a:lnTo>
                  <a:close/>
                  <a:moveTo>
                    <a:pt x="943" y="63"/>
                  </a:moveTo>
                  <a:lnTo>
                    <a:pt x="943" y="65"/>
                  </a:lnTo>
                  <a:lnTo>
                    <a:pt x="943" y="66"/>
                  </a:lnTo>
                  <a:lnTo>
                    <a:pt x="941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8" y="68"/>
                  </a:lnTo>
                  <a:lnTo>
                    <a:pt x="936" y="68"/>
                  </a:lnTo>
                  <a:lnTo>
                    <a:pt x="936" y="70"/>
                  </a:lnTo>
                  <a:lnTo>
                    <a:pt x="936" y="70"/>
                  </a:lnTo>
                  <a:lnTo>
                    <a:pt x="936" y="71"/>
                  </a:lnTo>
                  <a:lnTo>
                    <a:pt x="936" y="73"/>
                  </a:lnTo>
                  <a:lnTo>
                    <a:pt x="936" y="74"/>
                  </a:lnTo>
                  <a:lnTo>
                    <a:pt x="938" y="74"/>
                  </a:lnTo>
                  <a:lnTo>
                    <a:pt x="939" y="74"/>
                  </a:lnTo>
                  <a:lnTo>
                    <a:pt x="939" y="76"/>
                  </a:lnTo>
                  <a:lnTo>
                    <a:pt x="938" y="77"/>
                  </a:lnTo>
                  <a:lnTo>
                    <a:pt x="938" y="77"/>
                  </a:lnTo>
                  <a:lnTo>
                    <a:pt x="936" y="79"/>
                  </a:lnTo>
                  <a:lnTo>
                    <a:pt x="938" y="79"/>
                  </a:lnTo>
                  <a:lnTo>
                    <a:pt x="938" y="81"/>
                  </a:lnTo>
                  <a:lnTo>
                    <a:pt x="936" y="82"/>
                  </a:lnTo>
                  <a:lnTo>
                    <a:pt x="933" y="82"/>
                  </a:lnTo>
                  <a:lnTo>
                    <a:pt x="932" y="82"/>
                  </a:lnTo>
                  <a:lnTo>
                    <a:pt x="932" y="82"/>
                  </a:lnTo>
                  <a:lnTo>
                    <a:pt x="933" y="81"/>
                  </a:lnTo>
                  <a:lnTo>
                    <a:pt x="933" y="79"/>
                  </a:lnTo>
                  <a:lnTo>
                    <a:pt x="933" y="77"/>
                  </a:lnTo>
                  <a:lnTo>
                    <a:pt x="932" y="77"/>
                  </a:lnTo>
                  <a:lnTo>
                    <a:pt x="932" y="77"/>
                  </a:lnTo>
                  <a:lnTo>
                    <a:pt x="932" y="79"/>
                  </a:lnTo>
                  <a:lnTo>
                    <a:pt x="932" y="81"/>
                  </a:lnTo>
                  <a:lnTo>
                    <a:pt x="930" y="81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28" y="81"/>
                  </a:lnTo>
                  <a:lnTo>
                    <a:pt x="928" y="79"/>
                  </a:lnTo>
                  <a:lnTo>
                    <a:pt x="927" y="79"/>
                  </a:lnTo>
                  <a:lnTo>
                    <a:pt x="925" y="77"/>
                  </a:lnTo>
                  <a:lnTo>
                    <a:pt x="924" y="77"/>
                  </a:lnTo>
                  <a:lnTo>
                    <a:pt x="924" y="77"/>
                  </a:lnTo>
                  <a:lnTo>
                    <a:pt x="922" y="77"/>
                  </a:lnTo>
                  <a:lnTo>
                    <a:pt x="922" y="74"/>
                  </a:lnTo>
                  <a:lnTo>
                    <a:pt x="922" y="74"/>
                  </a:lnTo>
                  <a:lnTo>
                    <a:pt x="922" y="73"/>
                  </a:lnTo>
                  <a:lnTo>
                    <a:pt x="922" y="73"/>
                  </a:lnTo>
                  <a:lnTo>
                    <a:pt x="921" y="73"/>
                  </a:lnTo>
                  <a:lnTo>
                    <a:pt x="921" y="71"/>
                  </a:lnTo>
                  <a:lnTo>
                    <a:pt x="922" y="71"/>
                  </a:lnTo>
                  <a:lnTo>
                    <a:pt x="924" y="70"/>
                  </a:lnTo>
                  <a:lnTo>
                    <a:pt x="925" y="70"/>
                  </a:lnTo>
                  <a:lnTo>
                    <a:pt x="927" y="68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30" y="66"/>
                  </a:lnTo>
                  <a:lnTo>
                    <a:pt x="930" y="65"/>
                  </a:lnTo>
                  <a:lnTo>
                    <a:pt x="930" y="65"/>
                  </a:lnTo>
                  <a:lnTo>
                    <a:pt x="932" y="65"/>
                  </a:lnTo>
                  <a:lnTo>
                    <a:pt x="932" y="65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5"/>
                  </a:lnTo>
                  <a:lnTo>
                    <a:pt x="933" y="63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8" y="65"/>
                  </a:lnTo>
                  <a:lnTo>
                    <a:pt x="939" y="63"/>
                  </a:lnTo>
                  <a:lnTo>
                    <a:pt x="939" y="63"/>
                  </a:lnTo>
                  <a:lnTo>
                    <a:pt x="941" y="63"/>
                  </a:lnTo>
                  <a:lnTo>
                    <a:pt x="943" y="63"/>
                  </a:lnTo>
                  <a:close/>
                  <a:moveTo>
                    <a:pt x="690" y="62"/>
                  </a:moveTo>
                  <a:lnTo>
                    <a:pt x="692" y="63"/>
                  </a:lnTo>
                  <a:lnTo>
                    <a:pt x="694" y="65"/>
                  </a:lnTo>
                  <a:lnTo>
                    <a:pt x="695" y="66"/>
                  </a:lnTo>
                  <a:lnTo>
                    <a:pt x="697" y="66"/>
                  </a:lnTo>
                  <a:lnTo>
                    <a:pt x="698" y="66"/>
                  </a:lnTo>
                  <a:lnTo>
                    <a:pt x="698" y="66"/>
                  </a:lnTo>
                  <a:lnTo>
                    <a:pt x="700" y="68"/>
                  </a:lnTo>
                  <a:lnTo>
                    <a:pt x="700" y="68"/>
                  </a:lnTo>
                  <a:lnTo>
                    <a:pt x="701" y="70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698" y="73"/>
                  </a:lnTo>
                  <a:lnTo>
                    <a:pt x="695" y="73"/>
                  </a:lnTo>
                  <a:lnTo>
                    <a:pt x="695" y="73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89" y="68"/>
                  </a:lnTo>
                  <a:lnTo>
                    <a:pt x="687" y="68"/>
                  </a:lnTo>
                  <a:lnTo>
                    <a:pt x="686" y="68"/>
                  </a:lnTo>
                  <a:lnTo>
                    <a:pt x="682" y="68"/>
                  </a:lnTo>
                  <a:lnTo>
                    <a:pt x="682" y="66"/>
                  </a:lnTo>
                  <a:lnTo>
                    <a:pt x="684" y="65"/>
                  </a:lnTo>
                  <a:lnTo>
                    <a:pt x="687" y="63"/>
                  </a:lnTo>
                  <a:lnTo>
                    <a:pt x="690" y="62"/>
                  </a:lnTo>
                  <a:close/>
                  <a:moveTo>
                    <a:pt x="2819" y="62"/>
                  </a:moveTo>
                  <a:lnTo>
                    <a:pt x="2819" y="63"/>
                  </a:lnTo>
                  <a:lnTo>
                    <a:pt x="2821" y="65"/>
                  </a:lnTo>
                  <a:lnTo>
                    <a:pt x="2822" y="65"/>
                  </a:lnTo>
                  <a:lnTo>
                    <a:pt x="2824" y="66"/>
                  </a:lnTo>
                  <a:lnTo>
                    <a:pt x="2827" y="68"/>
                  </a:lnTo>
                  <a:lnTo>
                    <a:pt x="2829" y="68"/>
                  </a:lnTo>
                  <a:lnTo>
                    <a:pt x="2829" y="68"/>
                  </a:lnTo>
                  <a:lnTo>
                    <a:pt x="2830" y="68"/>
                  </a:lnTo>
                  <a:lnTo>
                    <a:pt x="2832" y="68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0" y="70"/>
                  </a:lnTo>
                  <a:lnTo>
                    <a:pt x="2832" y="73"/>
                  </a:lnTo>
                  <a:lnTo>
                    <a:pt x="2833" y="76"/>
                  </a:lnTo>
                  <a:lnTo>
                    <a:pt x="2836" y="79"/>
                  </a:lnTo>
                  <a:lnTo>
                    <a:pt x="2836" y="79"/>
                  </a:lnTo>
                  <a:lnTo>
                    <a:pt x="2835" y="79"/>
                  </a:lnTo>
                  <a:lnTo>
                    <a:pt x="2833" y="82"/>
                  </a:lnTo>
                  <a:lnTo>
                    <a:pt x="2833" y="81"/>
                  </a:lnTo>
                  <a:lnTo>
                    <a:pt x="2833" y="81"/>
                  </a:lnTo>
                  <a:lnTo>
                    <a:pt x="2835" y="77"/>
                  </a:lnTo>
                  <a:lnTo>
                    <a:pt x="2833" y="77"/>
                  </a:lnTo>
                  <a:lnTo>
                    <a:pt x="2832" y="76"/>
                  </a:lnTo>
                  <a:lnTo>
                    <a:pt x="2832" y="76"/>
                  </a:lnTo>
                  <a:lnTo>
                    <a:pt x="2829" y="73"/>
                  </a:lnTo>
                  <a:lnTo>
                    <a:pt x="2829" y="71"/>
                  </a:lnTo>
                  <a:lnTo>
                    <a:pt x="2825" y="71"/>
                  </a:lnTo>
                  <a:lnTo>
                    <a:pt x="2824" y="71"/>
                  </a:lnTo>
                  <a:lnTo>
                    <a:pt x="2822" y="71"/>
                  </a:lnTo>
                  <a:lnTo>
                    <a:pt x="2821" y="70"/>
                  </a:lnTo>
                  <a:lnTo>
                    <a:pt x="2821" y="68"/>
                  </a:lnTo>
                  <a:lnTo>
                    <a:pt x="2819" y="66"/>
                  </a:lnTo>
                  <a:lnTo>
                    <a:pt x="2818" y="65"/>
                  </a:lnTo>
                  <a:lnTo>
                    <a:pt x="2818" y="63"/>
                  </a:lnTo>
                  <a:lnTo>
                    <a:pt x="2818" y="62"/>
                  </a:lnTo>
                  <a:lnTo>
                    <a:pt x="2819" y="62"/>
                  </a:lnTo>
                  <a:close/>
                  <a:moveTo>
                    <a:pt x="2786" y="62"/>
                  </a:moveTo>
                  <a:lnTo>
                    <a:pt x="2789" y="63"/>
                  </a:lnTo>
                  <a:lnTo>
                    <a:pt x="2791" y="63"/>
                  </a:lnTo>
                  <a:lnTo>
                    <a:pt x="2791" y="65"/>
                  </a:lnTo>
                  <a:lnTo>
                    <a:pt x="2791" y="65"/>
                  </a:lnTo>
                  <a:lnTo>
                    <a:pt x="2791" y="66"/>
                  </a:lnTo>
                  <a:lnTo>
                    <a:pt x="2792" y="66"/>
                  </a:lnTo>
                  <a:lnTo>
                    <a:pt x="2792" y="66"/>
                  </a:lnTo>
                  <a:lnTo>
                    <a:pt x="2792" y="68"/>
                  </a:lnTo>
                  <a:lnTo>
                    <a:pt x="2794" y="68"/>
                  </a:lnTo>
                  <a:lnTo>
                    <a:pt x="2794" y="70"/>
                  </a:lnTo>
                  <a:lnTo>
                    <a:pt x="2792" y="70"/>
                  </a:lnTo>
                  <a:lnTo>
                    <a:pt x="2792" y="71"/>
                  </a:lnTo>
                  <a:lnTo>
                    <a:pt x="2794" y="74"/>
                  </a:lnTo>
                  <a:lnTo>
                    <a:pt x="2794" y="74"/>
                  </a:lnTo>
                  <a:lnTo>
                    <a:pt x="2795" y="76"/>
                  </a:lnTo>
                  <a:lnTo>
                    <a:pt x="2797" y="74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4"/>
                  </a:lnTo>
                  <a:lnTo>
                    <a:pt x="2799" y="73"/>
                  </a:lnTo>
                  <a:lnTo>
                    <a:pt x="2800" y="73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3" y="74"/>
                  </a:lnTo>
                  <a:lnTo>
                    <a:pt x="2803" y="74"/>
                  </a:lnTo>
                  <a:lnTo>
                    <a:pt x="2806" y="74"/>
                  </a:lnTo>
                  <a:lnTo>
                    <a:pt x="2808" y="74"/>
                  </a:lnTo>
                  <a:lnTo>
                    <a:pt x="2808" y="74"/>
                  </a:lnTo>
                  <a:lnTo>
                    <a:pt x="2806" y="76"/>
                  </a:lnTo>
                  <a:lnTo>
                    <a:pt x="2806" y="76"/>
                  </a:lnTo>
                  <a:lnTo>
                    <a:pt x="2805" y="76"/>
                  </a:lnTo>
                  <a:lnTo>
                    <a:pt x="2805" y="77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81"/>
                  </a:lnTo>
                  <a:lnTo>
                    <a:pt x="2805" y="81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11" y="85"/>
                  </a:lnTo>
                  <a:lnTo>
                    <a:pt x="2814" y="87"/>
                  </a:lnTo>
                  <a:lnTo>
                    <a:pt x="2816" y="88"/>
                  </a:lnTo>
                  <a:lnTo>
                    <a:pt x="2814" y="88"/>
                  </a:lnTo>
                  <a:lnTo>
                    <a:pt x="2813" y="88"/>
                  </a:lnTo>
                  <a:lnTo>
                    <a:pt x="2810" y="87"/>
                  </a:lnTo>
                  <a:lnTo>
                    <a:pt x="2810" y="87"/>
                  </a:lnTo>
                  <a:lnTo>
                    <a:pt x="2811" y="87"/>
                  </a:lnTo>
                  <a:lnTo>
                    <a:pt x="2811" y="85"/>
                  </a:lnTo>
                  <a:lnTo>
                    <a:pt x="2810" y="85"/>
                  </a:lnTo>
                  <a:lnTo>
                    <a:pt x="2808" y="85"/>
                  </a:lnTo>
                  <a:lnTo>
                    <a:pt x="2808" y="84"/>
                  </a:lnTo>
                  <a:lnTo>
                    <a:pt x="2808" y="85"/>
                  </a:lnTo>
                  <a:lnTo>
                    <a:pt x="2806" y="85"/>
                  </a:lnTo>
                  <a:lnTo>
                    <a:pt x="2805" y="87"/>
                  </a:lnTo>
                  <a:lnTo>
                    <a:pt x="2805" y="87"/>
                  </a:lnTo>
                  <a:lnTo>
                    <a:pt x="2805" y="88"/>
                  </a:lnTo>
                  <a:lnTo>
                    <a:pt x="2803" y="88"/>
                  </a:lnTo>
                  <a:lnTo>
                    <a:pt x="2803" y="87"/>
                  </a:lnTo>
                  <a:lnTo>
                    <a:pt x="2805" y="85"/>
                  </a:lnTo>
                  <a:lnTo>
                    <a:pt x="2803" y="82"/>
                  </a:lnTo>
                  <a:lnTo>
                    <a:pt x="2802" y="81"/>
                  </a:lnTo>
                  <a:lnTo>
                    <a:pt x="2800" y="82"/>
                  </a:lnTo>
                  <a:lnTo>
                    <a:pt x="2799" y="82"/>
                  </a:lnTo>
                  <a:lnTo>
                    <a:pt x="2799" y="84"/>
                  </a:lnTo>
                  <a:lnTo>
                    <a:pt x="2800" y="84"/>
                  </a:lnTo>
                  <a:lnTo>
                    <a:pt x="2799" y="85"/>
                  </a:lnTo>
                  <a:lnTo>
                    <a:pt x="2800" y="85"/>
                  </a:lnTo>
                  <a:lnTo>
                    <a:pt x="2802" y="88"/>
                  </a:lnTo>
                  <a:lnTo>
                    <a:pt x="2803" y="88"/>
                  </a:lnTo>
                  <a:lnTo>
                    <a:pt x="2803" y="88"/>
                  </a:lnTo>
                  <a:lnTo>
                    <a:pt x="2802" y="90"/>
                  </a:lnTo>
                  <a:lnTo>
                    <a:pt x="2802" y="92"/>
                  </a:lnTo>
                  <a:lnTo>
                    <a:pt x="2802" y="92"/>
                  </a:lnTo>
                  <a:lnTo>
                    <a:pt x="2803" y="92"/>
                  </a:lnTo>
                  <a:lnTo>
                    <a:pt x="2805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8" y="92"/>
                  </a:lnTo>
                  <a:lnTo>
                    <a:pt x="2808" y="92"/>
                  </a:lnTo>
                  <a:lnTo>
                    <a:pt x="2810" y="93"/>
                  </a:lnTo>
                  <a:lnTo>
                    <a:pt x="2811" y="93"/>
                  </a:lnTo>
                  <a:lnTo>
                    <a:pt x="2811" y="92"/>
                  </a:lnTo>
                  <a:lnTo>
                    <a:pt x="2811" y="92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88"/>
                  </a:lnTo>
                  <a:lnTo>
                    <a:pt x="2813" y="88"/>
                  </a:lnTo>
                  <a:lnTo>
                    <a:pt x="2814" y="90"/>
                  </a:lnTo>
                  <a:lnTo>
                    <a:pt x="2814" y="92"/>
                  </a:lnTo>
                  <a:lnTo>
                    <a:pt x="2814" y="92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5"/>
                  </a:lnTo>
                  <a:lnTo>
                    <a:pt x="2816" y="95"/>
                  </a:lnTo>
                  <a:lnTo>
                    <a:pt x="2819" y="93"/>
                  </a:lnTo>
                  <a:lnTo>
                    <a:pt x="2819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2"/>
                  </a:lnTo>
                  <a:lnTo>
                    <a:pt x="2821" y="92"/>
                  </a:lnTo>
                  <a:lnTo>
                    <a:pt x="2821" y="90"/>
                  </a:lnTo>
                  <a:lnTo>
                    <a:pt x="2821" y="90"/>
                  </a:lnTo>
                  <a:lnTo>
                    <a:pt x="2821" y="88"/>
                  </a:lnTo>
                  <a:lnTo>
                    <a:pt x="2821" y="88"/>
                  </a:lnTo>
                  <a:lnTo>
                    <a:pt x="2821" y="87"/>
                  </a:lnTo>
                  <a:lnTo>
                    <a:pt x="2821" y="85"/>
                  </a:lnTo>
                  <a:lnTo>
                    <a:pt x="2821" y="84"/>
                  </a:lnTo>
                  <a:lnTo>
                    <a:pt x="2822" y="84"/>
                  </a:lnTo>
                  <a:lnTo>
                    <a:pt x="2822" y="85"/>
                  </a:lnTo>
                  <a:lnTo>
                    <a:pt x="2822" y="85"/>
                  </a:lnTo>
                  <a:lnTo>
                    <a:pt x="2824" y="85"/>
                  </a:lnTo>
                  <a:lnTo>
                    <a:pt x="2824" y="87"/>
                  </a:lnTo>
                  <a:lnTo>
                    <a:pt x="2825" y="88"/>
                  </a:lnTo>
                  <a:lnTo>
                    <a:pt x="2827" y="88"/>
                  </a:lnTo>
                  <a:lnTo>
                    <a:pt x="2825" y="87"/>
                  </a:lnTo>
                  <a:lnTo>
                    <a:pt x="2825" y="87"/>
                  </a:lnTo>
                  <a:lnTo>
                    <a:pt x="2825" y="85"/>
                  </a:lnTo>
                  <a:lnTo>
                    <a:pt x="2825" y="85"/>
                  </a:lnTo>
                  <a:lnTo>
                    <a:pt x="2825" y="84"/>
                  </a:lnTo>
                  <a:lnTo>
                    <a:pt x="2827" y="84"/>
                  </a:lnTo>
                  <a:lnTo>
                    <a:pt x="2829" y="85"/>
                  </a:lnTo>
                  <a:lnTo>
                    <a:pt x="2829" y="85"/>
                  </a:lnTo>
                  <a:lnTo>
                    <a:pt x="2830" y="87"/>
                  </a:lnTo>
                  <a:lnTo>
                    <a:pt x="2830" y="88"/>
                  </a:lnTo>
                  <a:lnTo>
                    <a:pt x="2829" y="88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7" y="90"/>
                  </a:lnTo>
                  <a:lnTo>
                    <a:pt x="2827" y="90"/>
                  </a:lnTo>
                  <a:lnTo>
                    <a:pt x="2825" y="92"/>
                  </a:lnTo>
                  <a:lnTo>
                    <a:pt x="2825" y="92"/>
                  </a:lnTo>
                  <a:lnTo>
                    <a:pt x="2827" y="93"/>
                  </a:lnTo>
                  <a:lnTo>
                    <a:pt x="2827" y="93"/>
                  </a:lnTo>
                  <a:lnTo>
                    <a:pt x="2829" y="93"/>
                  </a:lnTo>
                  <a:lnTo>
                    <a:pt x="2830" y="93"/>
                  </a:lnTo>
                  <a:lnTo>
                    <a:pt x="2830" y="95"/>
                  </a:lnTo>
                  <a:lnTo>
                    <a:pt x="2832" y="95"/>
                  </a:lnTo>
                  <a:lnTo>
                    <a:pt x="2830" y="95"/>
                  </a:lnTo>
                  <a:lnTo>
                    <a:pt x="2827" y="95"/>
                  </a:lnTo>
                  <a:lnTo>
                    <a:pt x="2827" y="95"/>
                  </a:lnTo>
                  <a:lnTo>
                    <a:pt x="2825" y="95"/>
                  </a:lnTo>
                  <a:lnTo>
                    <a:pt x="2824" y="95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5" y="98"/>
                  </a:lnTo>
                  <a:lnTo>
                    <a:pt x="2825" y="98"/>
                  </a:lnTo>
                  <a:lnTo>
                    <a:pt x="2827" y="98"/>
                  </a:lnTo>
                  <a:lnTo>
                    <a:pt x="2827" y="98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5" y="103"/>
                  </a:lnTo>
                  <a:lnTo>
                    <a:pt x="2825" y="103"/>
                  </a:lnTo>
                  <a:lnTo>
                    <a:pt x="2824" y="103"/>
                  </a:lnTo>
                  <a:lnTo>
                    <a:pt x="2824" y="104"/>
                  </a:lnTo>
                  <a:lnTo>
                    <a:pt x="2821" y="106"/>
                  </a:lnTo>
                  <a:lnTo>
                    <a:pt x="2821" y="106"/>
                  </a:lnTo>
                  <a:lnTo>
                    <a:pt x="2819" y="106"/>
                  </a:lnTo>
                  <a:lnTo>
                    <a:pt x="2819" y="107"/>
                  </a:lnTo>
                  <a:lnTo>
                    <a:pt x="2816" y="106"/>
                  </a:lnTo>
                  <a:lnTo>
                    <a:pt x="2813" y="104"/>
                  </a:lnTo>
                  <a:lnTo>
                    <a:pt x="2811" y="106"/>
                  </a:lnTo>
                  <a:lnTo>
                    <a:pt x="2811" y="106"/>
                  </a:lnTo>
                  <a:lnTo>
                    <a:pt x="2813" y="106"/>
                  </a:lnTo>
                  <a:lnTo>
                    <a:pt x="2814" y="107"/>
                  </a:lnTo>
                  <a:lnTo>
                    <a:pt x="2813" y="107"/>
                  </a:lnTo>
                  <a:lnTo>
                    <a:pt x="2813" y="107"/>
                  </a:lnTo>
                  <a:lnTo>
                    <a:pt x="2813" y="109"/>
                  </a:lnTo>
                  <a:lnTo>
                    <a:pt x="2813" y="109"/>
                  </a:lnTo>
                  <a:lnTo>
                    <a:pt x="2811" y="109"/>
                  </a:lnTo>
                  <a:lnTo>
                    <a:pt x="2811" y="109"/>
                  </a:lnTo>
                  <a:lnTo>
                    <a:pt x="2811" y="110"/>
                  </a:lnTo>
                  <a:lnTo>
                    <a:pt x="2810" y="110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10" y="112"/>
                  </a:lnTo>
                  <a:lnTo>
                    <a:pt x="2811" y="112"/>
                  </a:lnTo>
                  <a:lnTo>
                    <a:pt x="2813" y="112"/>
                  </a:lnTo>
                  <a:lnTo>
                    <a:pt x="2813" y="112"/>
                  </a:lnTo>
                  <a:lnTo>
                    <a:pt x="2814" y="114"/>
                  </a:lnTo>
                  <a:lnTo>
                    <a:pt x="2814" y="114"/>
                  </a:lnTo>
                  <a:lnTo>
                    <a:pt x="2814" y="115"/>
                  </a:lnTo>
                  <a:lnTo>
                    <a:pt x="2811" y="117"/>
                  </a:lnTo>
                  <a:lnTo>
                    <a:pt x="2808" y="118"/>
                  </a:lnTo>
                  <a:lnTo>
                    <a:pt x="2806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0" y="117"/>
                  </a:lnTo>
                  <a:lnTo>
                    <a:pt x="2800" y="117"/>
                  </a:lnTo>
                  <a:lnTo>
                    <a:pt x="2802" y="115"/>
                  </a:lnTo>
                  <a:lnTo>
                    <a:pt x="2803" y="115"/>
                  </a:lnTo>
                  <a:lnTo>
                    <a:pt x="2805" y="117"/>
                  </a:lnTo>
                  <a:lnTo>
                    <a:pt x="2805" y="117"/>
                  </a:lnTo>
                  <a:lnTo>
                    <a:pt x="2805" y="115"/>
                  </a:lnTo>
                  <a:lnTo>
                    <a:pt x="2803" y="115"/>
                  </a:lnTo>
                  <a:lnTo>
                    <a:pt x="2800" y="114"/>
                  </a:lnTo>
                  <a:lnTo>
                    <a:pt x="2799" y="115"/>
                  </a:lnTo>
                  <a:lnTo>
                    <a:pt x="2797" y="115"/>
                  </a:lnTo>
                  <a:lnTo>
                    <a:pt x="2795" y="115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0"/>
                  </a:lnTo>
                  <a:lnTo>
                    <a:pt x="2792" y="109"/>
                  </a:lnTo>
                  <a:lnTo>
                    <a:pt x="2792" y="109"/>
                  </a:lnTo>
                  <a:lnTo>
                    <a:pt x="2792" y="107"/>
                  </a:lnTo>
                  <a:lnTo>
                    <a:pt x="2792" y="106"/>
                  </a:lnTo>
                  <a:lnTo>
                    <a:pt x="2792" y="104"/>
                  </a:lnTo>
                  <a:lnTo>
                    <a:pt x="2792" y="106"/>
                  </a:lnTo>
                  <a:lnTo>
                    <a:pt x="2792" y="107"/>
                  </a:lnTo>
                  <a:lnTo>
                    <a:pt x="2794" y="107"/>
                  </a:lnTo>
                  <a:lnTo>
                    <a:pt x="2795" y="109"/>
                  </a:lnTo>
                  <a:lnTo>
                    <a:pt x="2795" y="107"/>
                  </a:lnTo>
                  <a:lnTo>
                    <a:pt x="2795" y="107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7"/>
                  </a:lnTo>
                  <a:lnTo>
                    <a:pt x="2797" y="107"/>
                  </a:lnTo>
                  <a:lnTo>
                    <a:pt x="2797" y="106"/>
                  </a:lnTo>
                  <a:lnTo>
                    <a:pt x="2799" y="106"/>
                  </a:lnTo>
                  <a:lnTo>
                    <a:pt x="2799" y="106"/>
                  </a:lnTo>
                  <a:lnTo>
                    <a:pt x="2799" y="104"/>
                  </a:lnTo>
                  <a:lnTo>
                    <a:pt x="2799" y="104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800" y="104"/>
                  </a:lnTo>
                  <a:lnTo>
                    <a:pt x="2800" y="104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7"/>
                  </a:lnTo>
                  <a:lnTo>
                    <a:pt x="2803" y="109"/>
                  </a:lnTo>
                  <a:lnTo>
                    <a:pt x="2803" y="109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6" y="106"/>
                  </a:lnTo>
                  <a:lnTo>
                    <a:pt x="2806" y="104"/>
                  </a:lnTo>
                  <a:lnTo>
                    <a:pt x="2806" y="103"/>
                  </a:lnTo>
                  <a:lnTo>
                    <a:pt x="2806" y="103"/>
                  </a:lnTo>
                  <a:lnTo>
                    <a:pt x="2808" y="103"/>
                  </a:lnTo>
                  <a:lnTo>
                    <a:pt x="2808" y="103"/>
                  </a:lnTo>
                  <a:lnTo>
                    <a:pt x="2810" y="103"/>
                  </a:lnTo>
                  <a:lnTo>
                    <a:pt x="2810" y="101"/>
                  </a:lnTo>
                  <a:lnTo>
                    <a:pt x="2813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3" y="99"/>
                  </a:lnTo>
                  <a:lnTo>
                    <a:pt x="2813" y="99"/>
                  </a:lnTo>
                  <a:lnTo>
                    <a:pt x="2811" y="98"/>
                  </a:lnTo>
                  <a:lnTo>
                    <a:pt x="2808" y="96"/>
                  </a:lnTo>
                  <a:lnTo>
                    <a:pt x="2808" y="96"/>
                  </a:lnTo>
                  <a:lnTo>
                    <a:pt x="2806" y="95"/>
                  </a:lnTo>
                  <a:lnTo>
                    <a:pt x="2805" y="95"/>
                  </a:lnTo>
                  <a:lnTo>
                    <a:pt x="2803" y="95"/>
                  </a:lnTo>
                  <a:lnTo>
                    <a:pt x="2803" y="95"/>
                  </a:lnTo>
                  <a:lnTo>
                    <a:pt x="2802" y="95"/>
                  </a:lnTo>
                  <a:lnTo>
                    <a:pt x="2802" y="95"/>
                  </a:lnTo>
                  <a:lnTo>
                    <a:pt x="2802" y="92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88"/>
                  </a:lnTo>
                  <a:lnTo>
                    <a:pt x="2800" y="88"/>
                  </a:lnTo>
                  <a:lnTo>
                    <a:pt x="2799" y="88"/>
                  </a:lnTo>
                  <a:lnTo>
                    <a:pt x="2799" y="88"/>
                  </a:lnTo>
                  <a:lnTo>
                    <a:pt x="2797" y="88"/>
                  </a:lnTo>
                  <a:lnTo>
                    <a:pt x="2795" y="88"/>
                  </a:lnTo>
                  <a:lnTo>
                    <a:pt x="2795" y="88"/>
                  </a:lnTo>
                  <a:lnTo>
                    <a:pt x="2795" y="87"/>
                  </a:lnTo>
                  <a:lnTo>
                    <a:pt x="2794" y="87"/>
                  </a:lnTo>
                  <a:lnTo>
                    <a:pt x="2794" y="87"/>
                  </a:lnTo>
                  <a:lnTo>
                    <a:pt x="2792" y="87"/>
                  </a:lnTo>
                  <a:lnTo>
                    <a:pt x="2791" y="87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2" y="85"/>
                  </a:lnTo>
                  <a:lnTo>
                    <a:pt x="2792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5"/>
                  </a:lnTo>
                  <a:lnTo>
                    <a:pt x="2797" y="84"/>
                  </a:lnTo>
                  <a:lnTo>
                    <a:pt x="2797" y="82"/>
                  </a:lnTo>
                  <a:lnTo>
                    <a:pt x="2797" y="81"/>
                  </a:lnTo>
                  <a:lnTo>
                    <a:pt x="2797" y="81"/>
                  </a:lnTo>
                  <a:lnTo>
                    <a:pt x="2797" y="79"/>
                  </a:lnTo>
                  <a:lnTo>
                    <a:pt x="2797" y="77"/>
                  </a:lnTo>
                  <a:lnTo>
                    <a:pt x="2799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5" y="77"/>
                  </a:lnTo>
                  <a:lnTo>
                    <a:pt x="2795" y="79"/>
                  </a:lnTo>
                  <a:lnTo>
                    <a:pt x="2795" y="79"/>
                  </a:lnTo>
                  <a:lnTo>
                    <a:pt x="2794" y="77"/>
                  </a:lnTo>
                  <a:lnTo>
                    <a:pt x="2794" y="76"/>
                  </a:lnTo>
                  <a:lnTo>
                    <a:pt x="2792" y="76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1"/>
                  </a:lnTo>
                  <a:lnTo>
                    <a:pt x="2791" y="70"/>
                  </a:lnTo>
                  <a:lnTo>
                    <a:pt x="2791" y="68"/>
                  </a:lnTo>
                  <a:lnTo>
                    <a:pt x="2791" y="68"/>
                  </a:lnTo>
                  <a:lnTo>
                    <a:pt x="2792" y="68"/>
                  </a:lnTo>
                  <a:lnTo>
                    <a:pt x="2792" y="68"/>
                  </a:lnTo>
                  <a:lnTo>
                    <a:pt x="2791" y="66"/>
                  </a:lnTo>
                  <a:lnTo>
                    <a:pt x="2791" y="65"/>
                  </a:lnTo>
                  <a:lnTo>
                    <a:pt x="2791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8" y="63"/>
                  </a:lnTo>
                  <a:lnTo>
                    <a:pt x="2786" y="62"/>
                  </a:lnTo>
                  <a:lnTo>
                    <a:pt x="2786" y="62"/>
                  </a:lnTo>
                  <a:close/>
                  <a:moveTo>
                    <a:pt x="3989" y="60"/>
                  </a:moveTo>
                  <a:lnTo>
                    <a:pt x="3989" y="62"/>
                  </a:lnTo>
                  <a:lnTo>
                    <a:pt x="3991" y="62"/>
                  </a:lnTo>
                  <a:lnTo>
                    <a:pt x="3989" y="62"/>
                  </a:lnTo>
                  <a:lnTo>
                    <a:pt x="3989" y="63"/>
                  </a:lnTo>
                  <a:lnTo>
                    <a:pt x="3991" y="65"/>
                  </a:lnTo>
                  <a:lnTo>
                    <a:pt x="3994" y="65"/>
                  </a:lnTo>
                  <a:lnTo>
                    <a:pt x="3995" y="65"/>
                  </a:lnTo>
                  <a:lnTo>
                    <a:pt x="3995" y="65"/>
                  </a:lnTo>
                  <a:lnTo>
                    <a:pt x="3997" y="66"/>
                  </a:lnTo>
                  <a:lnTo>
                    <a:pt x="3995" y="68"/>
                  </a:lnTo>
                  <a:lnTo>
                    <a:pt x="3995" y="70"/>
                  </a:lnTo>
                  <a:lnTo>
                    <a:pt x="3995" y="70"/>
                  </a:lnTo>
                  <a:lnTo>
                    <a:pt x="3995" y="71"/>
                  </a:lnTo>
                  <a:lnTo>
                    <a:pt x="3997" y="71"/>
                  </a:lnTo>
                  <a:lnTo>
                    <a:pt x="3999" y="70"/>
                  </a:lnTo>
                  <a:lnTo>
                    <a:pt x="3999" y="70"/>
                  </a:lnTo>
                  <a:lnTo>
                    <a:pt x="4000" y="70"/>
                  </a:lnTo>
                  <a:lnTo>
                    <a:pt x="4000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0" y="73"/>
                  </a:lnTo>
                  <a:lnTo>
                    <a:pt x="3999" y="73"/>
                  </a:lnTo>
                  <a:lnTo>
                    <a:pt x="3999" y="74"/>
                  </a:lnTo>
                  <a:lnTo>
                    <a:pt x="3999" y="74"/>
                  </a:lnTo>
                  <a:lnTo>
                    <a:pt x="4000" y="74"/>
                  </a:lnTo>
                  <a:lnTo>
                    <a:pt x="4002" y="76"/>
                  </a:lnTo>
                  <a:lnTo>
                    <a:pt x="4003" y="74"/>
                  </a:lnTo>
                  <a:lnTo>
                    <a:pt x="4003" y="73"/>
                  </a:lnTo>
                  <a:lnTo>
                    <a:pt x="4003" y="70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6"/>
                  </a:lnTo>
                  <a:lnTo>
                    <a:pt x="4005" y="65"/>
                  </a:lnTo>
                  <a:lnTo>
                    <a:pt x="4005" y="66"/>
                  </a:lnTo>
                  <a:lnTo>
                    <a:pt x="4005" y="68"/>
                  </a:lnTo>
                  <a:lnTo>
                    <a:pt x="4005" y="68"/>
                  </a:lnTo>
                  <a:lnTo>
                    <a:pt x="4005" y="70"/>
                  </a:lnTo>
                  <a:lnTo>
                    <a:pt x="4005" y="71"/>
                  </a:lnTo>
                  <a:lnTo>
                    <a:pt x="4005" y="73"/>
                  </a:lnTo>
                  <a:lnTo>
                    <a:pt x="4006" y="73"/>
                  </a:lnTo>
                  <a:lnTo>
                    <a:pt x="4006" y="73"/>
                  </a:lnTo>
                  <a:lnTo>
                    <a:pt x="4010" y="73"/>
                  </a:lnTo>
                  <a:lnTo>
                    <a:pt x="4011" y="71"/>
                  </a:lnTo>
                  <a:lnTo>
                    <a:pt x="4011" y="70"/>
                  </a:lnTo>
                  <a:lnTo>
                    <a:pt x="4010" y="68"/>
                  </a:lnTo>
                  <a:lnTo>
                    <a:pt x="4011" y="68"/>
                  </a:lnTo>
                  <a:lnTo>
                    <a:pt x="4011" y="68"/>
                  </a:lnTo>
                  <a:lnTo>
                    <a:pt x="4013" y="68"/>
                  </a:lnTo>
                  <a:lnTo>
                    <a:pt x="4014" y="70"/>
                  </a:lnTo>
                  <a:lnTo>
                    <a:pt x="4016" y="70"/>
                  </a:lnTo>
                  <a:lnTo>
                    <a:pt x="4016" y="73"/>
                  </a:lnTo>
                  <a:lnTo>
                    <a:pt x="4016" y="73"/>
                  </a:lnTo>
                  <a:lnTo>
                    <a:pt x="4014" y="74"/>
                  </a:lnTo>
                  <a:lnTo>
                    <a:pt x="4014" y="76"/>
                  </a:lnTo>
                  <a:lnTo>
                    <a:pt x="4016" y="77"/>
                  </a:lnTo>
                  <a:lnTo>
                    <a:pt x="4017" y="77"/>
                  </a:lnTo>
                  <a:lnTo>
                    <a:pt x="4017" y="77"/>
                  </a:lnTo>
                  <a:lnTo>
                    <a:pt x="4019" y="77"/>
                  </a:lnTo>
                  <a:lnTo>
                    <a:pt x="4019" y="76"/>
                  </a:lnTo>
                  <a:lnTo>
                    <a:pt x="4019" y="74"/>
                  </a:lnTo>
                  <a:lnTo>
                    <a:pt x="4019" y="74"/>
                  </a:lnTo>
                  <a:lnTo>
                    <a:pt x="4019" y="73"/>
                  </a:lnTo>
                  <a:lnTo>
                    <a:pt x="4017" y="70"/>
                  </a:lnTo>
                  <a:lnTo>
                    <a:pt x="4017" y="68"/>
                  </a:lnTo>
                  <a:lnTo>
                    <a:pt x="4016" y="66"/>
                  </a:lnTo>
                  <a:lnTo>
                    <a:pt x="4014" y="66"/>
                  </a:lnTo>
                  <a:lnTo>
                    <a:pt x="4016" y="66"/>
                  </a:lnTo>
                  <a:lnTo>
                    <a:pt x="4017" y="66"/>
                  </a:lnTo>
                  <a:lnTo>
                    <a:pt x="4019" y="65"/>
                  </a:lnTo>
                  <a:lnTo>
                    <a:pt x="4019" y="65"/>
                  </a:lnTo>
                  <a:lnTo>
                    <a:pt x="4019" y="66"/>
                  </a:lnTo>
                  <a:lnTo>
                    <a:pt x="4019" y="68"/>
                  </a:lnTo>
                  <a:lnTo>
                    <a:pt x="4019" y="70"/>
                  </a:lnTo>
                  <a:lnTo>
                    <a:pt x="4021" y="73"/>
                  </a:lnTo>
                  <a:lnTo>
                    <a:pt x="4024" y="73"/>
                  </a:lnTo>
                  <a:lnTo>
                    <a:pt x="4024" y="74"/>
                  </a:lnTo>
                  <a:lnTo>
                    <a:pt x="4022" y="76"/>
                  </a:lnTo>
                  <a:lnTo>
                    <a:pt x="4022" y="77"/>
                  </a:lnTo>
                  <a:lnTo>
                    <a:pt x="4022" y="79"/>
                  </a:lnTo>
                  <a:lnTo>
                    <a:pt x="4021" y="81"/>
                  </a:lnTo>
                  <a:lnTo>
                    <a:pt x="4019" y="81"/>
                  </a:lnTo>
                  <a:lnTo>
                    <a:pt x="4019" y="81"/>
                  </a:lnTo>
                  <a:lnTo>
                    <a:pt x="4017" y="79"/>
                  </a:lnTo>
                  <a:lnTo>
                    <a:pt x="4016" y="79"/>
                  </a:lnTo>
                  <a:lnTo>
                    <a:pt x="4014" y="77"/>
                  </a:lnTo>
                  <a:lnTo>
                    <a:pt x="4014" y="79"/>
                  </a:lnTo>
                  <a:lnTo>
                    <a:pt x="4013" y="79"/>
                  </a:lnTo>
                  <a:lnTo>
                    <a:pt x="4013" y="77"/>
                  </a:lnTo>
                  <a:lnTo>
                    <a:pt x="4011" y="79"/>
                  </a:lnTo>
                  <a:lnTo>
                    <a:pt x="4011" y="79"/>
                  </a:lnTo>
                  <a:lnTo>
                    <a:pt x="4010" y="77"/>
                  </a:lnTo>
                  <a:lnTo>
                    <a:pt x="4008" y="77"/>
                  </a:lnTo>
                  <a:lnTo>
                    <a:pt x="4008" y="77"/>
                  </a:lnTo>
                  <a:lnTo>
                    <a:pt x="4008" y="76"/>
                  </a:lnTo>
                  <a:lnTo>
                    <a:pt x="4010" y="76"/>
                  </a:lnTo>
                  <a:lnTo>
                    <a:pt x="4010" y="76"/>
                  </a:lnTo>
                  <a:lnTo>
                    <a:pt x="4011" y="76"/>
                  </a:lnTo>
                  <a:lnTo>
                    <a:pt x="4011" y="76"/>
                  </a:lnTo>
                  <a:lnTo>
                    <a:pt x="4011" y="74"/>
                  </a:lnTo>
                  <a:lnTo>
                    <a:pt x="4014" y="74"/>
                  </a:lnTo>
                  <a:lnTo>
                    <a:pt x="4014" y="73"/>
                  </a:lnTo>
                  <a:lnTo>
                    <a:pt x="4014" y="71"/>
                  </a:lnTo>
                  <a:lnTo>
                    <a:pt x="4014" y="71"/>
                  </a:lnTo>
                  <a:lnTo>
                    <a:pt x="4013" y="71"/>
                  </a:lnTo>
                  <a:lnTo>
                    <a:pt x="4011" y="71"/>
                  </a:lnTo>
                  <a:lnTo>
                    <a:pt x="4011" y="73"/>
                  </a:lnTo>
                  <a:lnTo>
                    <a:pt x="4010" y="74"/>
                  </a:lnTo>
                  <a:lnTo>
                    <a:pt x="4008" y="74"/>
                  </a:lnTo>
                  <a:lnTo>
                    <a:pt x="4006" y="74"/>
                  </a:lnTo>
                  <a:lnTo>
                    <a:pt x="4005" y="74"/>
                  </a:lnTo>
                  <a:lnTo>
                    <a:pt x="4005" y="76"/>
                  </a:lnTo>
                  <a:lnTo>
                    <a:pt x="4006" y="77"/>
                  </a:lnTo>
                  <a:lnTo>
                    <a:pt x="4008" y="79"/>
                  </a:lnTo>
                  <a:lnTo>
                    <a:pt x="4008" y="79"/>
                  </a:lnTo>
                  <a:lnTo>
                    <a:pt x="4008" y="82"/>
                  </a:lnTo>
                  <a:lnTo>
                    <a:pt x="4008" y="84"/>
                  </a:lnTo>
                  <a:lnTo>
                    <a:pt x="4008" y="84"/>
                  </a:lnTo>
                  <a:lnTo>
                    <a:pt x="4006" y="85"/>
                  </a:lnTo>
                  <a:lnTo>
                    <a:pt x="4008" y="87"/>
                  </a:lnTo>
                  <a:lnTo>
                    <a:pt x="4008" y="87"/>
                  </a:lnTo>
                  <a:lnTo>
                    <a:pt x="4006" y="87"/>
                  </a:lnTo>
                  <a:lnTo>
                    <a:pt x="4006" y="88"/>
                  </a:lnTo>
                  <a:lnTo>
                    <a:pt x="4006" y="88"/>
                  </a:lnTo>
                  <a:lnTo>
                    <a:pt x="4010" y="88"/>
                  </a:lnTo>
                  <a:lnTo>
                    <a:pt x="4011" y="88"/>
                  </a:lnTo>
                  <a:lnTo>
                    <a:pt x="4011" y="90"/>
                  </a:lnTo>
                  <a:lnTo>
                    <a:pt x="4013" y="90"/>
                  </a:lnTo>
                  <a:lnTo>
                    <a:pt x="4011" y="90"/>
                  </a:lnTo>
                  <a:lnTo>
                    <a:pt x="4010" y="90"/>
                  </a:lnTo>
                  <a:lnTo>
                    <a:pt x="4008" y="90"/>
                  </a:lnTo>
                  <a:lnTo>
                    <a:pt x="4008" y="92"/>
                  </a:lnTo>
                  <a:lnTo>
                    <a:pt x="4011" y="93"/>
                  </a:lnTo>
                  <a:lnTo>
                    <a:pt x="4010" y="93"/>
                  </a:lnTo>
                  <a:lnTo>
                    <a:pt x="4010" y="93"/>
                  </a:lnTo>
                  <a:lnTo>
                    <a:pt x="4008" y="93"/>
                  </a:lnTo>
                  <a:lnTo>
                    <a:pt x="4008" y="93"/>
                  </a:lnTo>
                  <a:lnTo>
                    <a:pt x="4006" y="93"/>
                  </a:lnTo>
                  <a:lnTo>
                    <a:pt x="4006" y="95"/>
                  </a:lnTo>
                  <a:lnTo>
                    <a:pt x="4008" y="96"/>
                  </a:lnTo>
                  <a:lnTo>
                    <a:pt x="4006" y="98"/>
                  </a:lnTo>
                  <a:lnTo>
                    <a:pt x="4003" y="98"/>
                  </a:lnTo>
                  <a:lnTo>
                    <a:pt x="4000" y="98"/>
                  </a:lnTo>
                  <a:lnTo>
                    <a:pt x="3997" y="96"/>
                  </a:lnTo>
                  <a:lnTo>
                    <a:pt x="3995" y="96"/>
                  </a:lnTo>
                  <a:lnTo>
                    <a:pt x="3994" y="96"/>
                  </a:lnTo>
                  <a:lnTo>
                    <a:pt x="3992" y="95"/>
                  </a:lnTo>
                  <a:lnTo>
                    <a:pt x="3992" y="95"/>
                  </a:lnTo>
                  <a:lnTo>
                    <a:pt x="3991" y="95"/>
                  </a:lnTo>
                  <a:lnTo>
                    <a:pt x="3988" y="96"/>
                  </a:lnTo>
                  <a:lnTo>
                    <a:pt x="3986" y="98"/>
                  </a:lnTo>
                  <a:lnTo>
                    <a:pt x="3983" y="99"/>
                  </a:lnTo>
                  <a:lnTo>
                    <a:pt x="3983" y="101"/>
                  </a:lnTo>
                  <a:lnTo>
                    <a:pt x="3983" y="103"/>
                  </a:lnTo>
                  <a:lnTo>
                    <a:pt x="3981" y="103"/>
                  </a:lnTo>
                  <a:lnTo>
                    <a:pt x="3981" y="101"/>
                  </a:lnTo>
                  <a:lnTo>
                    <a:pt x="3981" y="99"/>
                  </a:lnTo>
                  <a:lnTo>
                    <a:pt x="3983" y="99"/>
                  </a:lnTo>
                  <a:lnTo>
                    <a:pt x="3983" y="98"/>
                  </a:lnTo>
                  <a:lnTo>
                    <a:pt x="3983" y="96"/>
                  </a:lnTo>
                  <a:lnTo>
                    <a:pt x="3984" y="96"/>
                  </a:lnTo>
                  <a:lnTo>
                    <a:pt x="3986" y="96"/>
                  </a:lnTo>
                  <a:lnTo>
                    <a:pt x="3988" y="95"/>
                  </a:lnTo>
                  <a:lnTo>
                    <a:pt x="3991" y="93"/>
                  </a:lnTo>
                  <a:lnTo>
                    <a:pt x="3994" y="93"/>
                  </a:lnTo>
                  <a:lnTo>
                    <a:pt x="3997" y="95"/>
                  </a:lnTo>
                  <a:lnTo>
                    <a:pt x="3997" y="95"/>
                  </a:lnTo>
                  <a:lnTo>
                    <a:pt x="3999" y="95"/>
                  </a:lnTo>
                  <a:lnTo>
                    <a:pt x="4000" y="95"/>
                  </a:lnTo>
                  <a:lnTo>
                    <a:pt x="4000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3" y="96"/>
                  </a:lnTo>
                  <a:lnTo>
                    <a:pt x="4005" y="95"/>
                  </a:lnTo>
                  <a:lnTo>
                    <a:pt x="4005" y="93"/>
                  </a:lnTo>
                  <a:lnTo>
                    <a:pt x="4003" y="93"/>
                  </a:lnTo>
                  <a:lnTo>
                    <a:pt x="4005" y="92"/>
                  </a:lnTo>
                  <a:lnTo>
                    <a:pt x="4006" y="90"/>
                  </a:lnTo>
                  <a:lnTo>
                    <a:pt x="4006" y="88"/>
                  </a:lnTo>
                  <a:lnTo>
                    <a:pt x="4005" y="88"/>
                  </a:lnTo>
                  <a:lnTo>
                    <a:pt x="4005" y="87"/>
                  </a:lnTo>
                  <a:lnTo>
                    <a:pt x="4003" y="87"/>
                  </a:lnTo>
                  <a:lnTo>
                    <a:pt x="4002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3999" y="85"/>
                  </a:lnTo>
                  <a:lnTo>
                    <a:pt x="4000" y="85"/>
                  </a:lnTo>
                  <a:lnTo>
                    <a:pt x="4002" y="85"/>
                  </a:lnTo>
                  <a:lnTo>
                    <a:pt x="4003" y="85"/>
                  </a:lnTo>
                  <a:lnTo>
                    <a:pt x="4003" y="85"/>
                  </a:lnTo>
                  <a:lnTo>
                    <a:pt x="4005" y="84"/>
                  </a:lnTo>
                  <a:lnTo>
                    <a:pt x="4005" y="82"/>
                  </a:lnTo>
                  <a:lnTo>
                    <a:pt x="4005" y="82"/>
                  </a:lnTo>
                  <a:lnTo>
                    <a:pt x="4005" y="81"/>
                  </a:lnTo>
                  <a:lnTo>
                    <a:pt x="4005" y="81"/>
                  </a:lnTo>
                  <a:lnTo>
                    <a:pt x="4005" y="79"/>
                  </a:lnTo>
                  <a:lnTo>
                    <a:pt x="4005" y="79"/>
                  </a:lnTo>
                  <a:lnTo>
                    <a:pt x="4000" y="77"/>
                  </a:lnTo>
                  <a:lnTo>
                    <a:pt x="3997" y="76"/>
                  </a:lnTo>
                  <a:lnTo>
                    <a:pt x="3994" y="76"/>
                  </a:lnTo>
                  <a:lnTo>
                    <a:pt x="3994" y="74"/>
                  </a:lnTo>
                  <a:lnTo>
                    <a:pt x="3995" y="73"/>
                  </a:lnTo>
                  <a:lnTo>
                    <a:pt x="3995" y="73"/>
                  </a:lnTo>
                  <a:lnTo>
                    <a:pt x="3994" y="73"/>
                  </a:lnTo>
                  <a:lnTo>
                    <a:pt x="3991" y="71"/>
                  </a:lnTo>
                  <a:lnTo>
                    <a:pt x="3989" y="71"/>
                  </a:lnTo>
                  <a:lnTo>
                    <a:pt x="3989" y="71"/>
                  </a:lnTo>
                  <a:lnTo>
                    <a:pt x="3989" y="70"/>
                  </a:lnTo>
                  <a:lnTo>
                    <a:pt x="3991" y="70"/>
                  </a:lnTo>
                  <a:lnTo>
                    <a:pt x="3992" y="70"/>
                  </a:lnTo>
                  <a:lnTo>
                    <a:pt x="3994" y="70"/>
                  </a:lnTo>
                  <a:lnTo>
                    <a:pt x="3994" y="68"/>
                  </a:lnTo>
                  <a:lnTo>
                    <a:pt x="3994" y="66"/>
                  </a:lnTo>
                  <a:lnTo>
                    <a:pt x="3992" y="66"/>
                  </a:lnTo>
                  <a:lnTo>
                    <a:pt x="3991" y="65"/>
                  </a:lnTo>
                  <a:lnTo>
                    <a:pt x="3988" y="65"/>
                  </a:lnTo>
                  <a:lnTo>
                    <a:pt x="3986" y="66"/>
                  </a:lnTo>
                  <a:lnTo>
                    <a:pt x="3984" y="66"/>
                  </a:lnTo>
                  <a:lnTo>
                    <a:pt x="3983" y="65"/>
                  </a:lnTo>
                  <a:lnTo>
                    <a:pt x="3981" y="65"/>
                  </a:lnTo>
                  <a:lnTo>
                    <a:pt x="3984" y="65"/>
                  </a:lnTo>
                  <a:lnTo>
                    <a:pt x="3986" y="65"/>
                  </a:lnTo>
                  <a:lnTo>
                    <a:pt x="3988" y="65"/>
                  </a:lnTo>
                  <a:lnTo>
                    <a:pt x="3989" y="62"/>
                  </a:lnTo>
                  <a:lnTo>
                    <a:pt x="3989" y="62"/>
                  </a:lnTo>
                  <a:lnTo>
                    <a:pt x="3989" y="60"/>
                  </a:lnTo>
                  <a:close/>
                  <a:moveTo>
                    <a:pt x="2587" y="58"/>
                  </a:moveTo>
                  <a:lnTo>
                    <a:pt x="2589" y="58"/>
                  </a:lnTo>
                  <a:lnTo>
                    <a:pt x="2589" y="58"/>
                  </a:lnTo>
                  <a:lnTo>
                    <a:pt x="2590" y="58"/>
                  </a:lnTo>
                  <a:lnTo>
                    <a:pt x="2590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2"/>
                  </a:lnTo>
                  <a:lnTo>
                    <a:pt x="2587" y="63"/>
                  </a:lnTo>
                  <a:lnTo>
                    <a:pt x="2589" y="65"/>
                  </a:lnTo>
                  <a:lnTo>
                    <a:pt x="2590" y="65"/>
                  </a:lnTo>
                  <a:lnTo>
                    <a:pt x="2590" y="65"/>
                  </a:lnTo>
                  <a:lnTo>
                    <a:pt x="2589" y="65"/>
                  </a:lnTo>
                  <a:lnTo>
                    <a:pt x="2589" y="65"/>
                  </a:lnTo>
                  <a:lnTo>
                    <a:pt x="2587" y="63"/>
                  </a:lnTo>
                  <a:lnTo>
                    <a:pt x="2586" y="63"/>
                  </a:lnTo>
                  <a:lnTo>
                    <a:pt x="2584" y="62"/>
                  </a:lnTo>
                  <a:lnTo>
                    <a:pt x="2584" y="60"/>
                  </a:lnTo>
                  <a:lnTo>
                    <a:pt x="2584" y="60"/>
                  </a:lnTo>
                  <a:lnTo>
                    <a:pt x="2586" y="58"/>
                  </a:lnTo>
                  <a:lnTo>
                    <a:pt x="2587" y="58"/>
                  </a:lnTo>
                  <a:close/>
                  <a:moveTo>
                    <a:pt x="2895" y="55"/>
                  </a:moveTo>
                  <a:lnTo>
                    <a:pt x="2895" y="55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901" y="58"/>
                  </a:lnTo>
                  <a:lnTo>
                    <a:pt x="2901" y="60"/>
                  </a:lnTo>
                  <a:lnTo>
                    <a:pt x="2904" y="62"/>
                  </a:lnTo>
                  <a:lnTo>
                    <a:pt x="2904" y="62"/>
                  </a:lnTo>
                  <a:lnTo>
                    <a:pt x="2903" y="63"/>
                  </a:lnTo>
                  <a:lnTo>
                    <a:pt x="2904" y="63"/>
                  </a:lnTo>
                  <a:lnTo>
                    <a:pt x="2906" y="65"/>
                  </a:lnTo>
                  <a:lnTo>
                    <a:pt x="2907" y="63"/>
                  </a:lnTo>
                  <a:lnTo>
                    <a:pt x="2909" y="63"/>
                  </a:lnTo>
                  <a:lnTo>
                    <a:pt x="2909" y="65"/>
                  </a:lnTo>
                  <a:lnTo>
                    <a:pt x="2909" y="65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4" y="66"/>
                  </a:lnTo>
                  <a:lnTo>
                    <a:pt x="2903" y="65"/>
                  </a:lnTo>
                  <a:lnTo>
                    <a:pt x="2901" y="65"/>
                  </a:lnTo>
                  <a:lnTo>
                    <a:pt x="2901" y="65"/>
                  </a:lnTo>
                  <a:lnTo>
                    <a:pt x="2903" y="68"/>
                  </a:lnTo>
                  <a:lnTo>
                    <a:pt x="2903" y="71"/>
                  </a:lnTo>
                  <a:lnTo>
                    <a:pt x="2903" y="73"/>
                  </a:lnTo>
                  <a:lnTo>
                    <a:pt x="2903" y="74"/>
                  </a:lnTo>
                  <a:lnTo>
                    <a:pt x="2903" y="76"/>
                  </a:lnTo>
                  <a:lnTo>
                    <a:pt x="2901" y="77"/>
                  </a:lnTo>
                  <a:lnTo>
                    <a:pt x="2901" y="76"/>
                  </a:lnTo>
                  <a:lnTo>
                    <a:pt x="2901" y="76"/>
                  </a:lnTo>
                  <a:lnTo>
                    <a:pt x="2901" y="74"/>
                  </a:lnTo>
                  <a:lnTo>
                    <a:pt x="2903" y="74"/>
                  </a:lnTo>
                  <a:lnTo>
                    <a:pt x="2903" y="74"/>
                  </a:lnTo>
                  <a:lnTo>
                    <a:pt x="2903" y="73"/>
                  </a:lnTo>
                  <a:lnTo>
                    <a:pt x="2901" y="71"/>
                  </a:lnTo>
                  <a:lnTo>
                    <a:pt x="2901" y="70"/>
                  </a:lnTo>
                  <a:lnTo>
                    <a:pt x="2901" y="70"/>
                  </a:lnTo>
                  <a:lnTo>
                    <a:pt x="2901" y="68"/>
                  </a:lnTo>
                  <a:lnTo>
                    <a:pt x="2900" y="66"/>
                  </a:lnTo>
                  <a:lnTo>
                    <a:pt x="2898" y="65"/>
                  </a:lnTo>
                  <a:lnTo>
                    <a:pt x="2896" y="65"/>
                  </a:lnTo>
                  <a:lnTo>
                    <a:pt x="2896" y="63"/>
                  </a:lnTo>
                  <a:lnTo>
                    <a:pt x="2896" y="62"/>
                  </a:lnTo>
                  <a:lnTo>
                    <a:pt x="2895" y="58"/>
                  </a:lnTo>
                  <a:lnTo>
                    <a:pt x="2893" y="60"/>
                  </a:lnTo>
                  <a:lnTo>
                    <a:pt x="2893" y="60"/>
                  </a:lnTo>
                  <a:lnTo>
                    <a:pt x="2892" y="62"/>
                  </a:lnTo>
                  <a:lnTo>
                    <a:pt x="2892" y="60"/>
                  </a:lnTo>
                  <a:lnTo>
                    <a:pt x="2893" y="57"/>
                  </a:lnTo>
                  <a:lnTo>
                    <a:pt x="2895" y="55"/>
                  </a:lnTo>
                  <a:close/>
                  <a:moveTo>
                    <a:pt x="2843" y="54"/>
                  </a:moveTo>
                  <a:lnTo>
                    <a:pt x="2843" y="54"/>
                  </a:lnTo>
                  <a:lnTo>
                    <a:pt x="2844" y="54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6" y="55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2"/>
                  </a:lnTo>
                  <a:lnTo>
                    <a:pt x="2847" y="60"/>
                  </a:lnTo>
                  <a:lnTo>
                    <a:pt x="2846" y="60"/>
                  </a:lnTo>
                  <a:lnTo>
                    <a:pt x="2846" y="60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3" y="57"/>
                  </a:lnTo>
                  <a:lnTo>
                    <a:pt x="2841" y="57"/>
                  </a:lnTo>
                  <a:lnTo>
                    <a:pt x="2843" y="55"/>
                  </a:lnTo>
                  <a:lnTo>
                    <a:pt x="2843" y="55"/>
                  </a:lnTo>
                  <a:lnTo>
                    <a:pt x="2843" y="54"/>
                  </a:lnTo>
                  <a:close/>
                  <a:moveTo>
                    <a:pt x="1007" y="44"/>
                  </a:moveTo>
                  <a:lnTo>
                    <a:pt x="1014" y="46"/>
                  </a:lnTo>
                  <a:lnTo>
                    <a:pt x="1021" y="46"/>
                  </a:lnTo>
                  <a:lnTo>
                    <a:pt x="1025" y="47"/>
                  </a:lnTo>
                  <a:lnTo>
                    <a:pt x="1026" y="47"/>
                  </a:lnTo>
                  <a:lnTo>
                    <a:pt x="1028" y="47"/>
                  </a:lnTo>
                  <a:lnTo>
                    <a:pt x="1029" y="47"/>
                  </a:lnTo>
                  <a:lnTo>
                    <a:pt x="1029" y="49"/>
                  </a:lnTo>
                  <a:lnTo>
                    <a:pt x="1031" y="49"/>
                  </a:lnTo>
                  <a:lnTo>
                    <a:pt x="1033" y="49"/>
                  </a:lnTo>
                  <a:lnTo>
                    <a:pt x="1034" y="49"/>
                  </a:lnTo>
                  <a:lnTo>
                    <a:pt x="1036" y="49"/>
                  </a:lnTo>
                  <a:lnTo>
                    <a:pt x="1036" y="51"/>
                  </a:lnTo>
                  <a:lnTo>
                    <a:pt x="1034" y="52"/>
                  </a:lnTo>
                  <a:lnTo>
                    <a:pt x="1033" y="52"/>
                  </a:lnTo>
                  <a:lnTo>
                    <a:pt x="1029" y="52"/>
                  </a:lnTo>
                  <a:lnTo>
                    <a:pt x="1026" y="51"/>
                  </a:lnTo>
                  <a:lnTo>
                    <a:pt x="1020" y="51"/>
                  </a:lnTo>
                  <a:lnTo>
                    <a:pt x="1017" y="51"/>
                  </a:lnTo>
                  <a:lnTo>
                    <a:pt x="1015" y="51"/>
                  </a:lnTo>
                  <a:lnTo>
                    <a:pt x="1014" y="51"/>
                  </a:lnTo>
                  <a:lnTo>
                    <a:pt x="1012" y="51"/>
                  </a:lnTo>
                  <a:lnTo>
                    <a:pt x="1010" y="49"/>
                  </a:lnTo>
                  <a:lnTo>
                    <a:pt x="1007" y="47"/>
                  </a:lnTo>
                  <a:lnTo>
                    <a:pt x="1006" y="46"/>
                  </a:lnTo>
                  <a:lnTo>
                    <a:pt x="1007" y="44"/>
                  </a:lnTo>
                  <a:close/>
                  <a:moveTo>
                    <a:pt x="829" y="43"/>
                  </a:moveTo>
                  <a:lnTo>
                    <a:pt x="831" y="43"/>
                  </a:lnTo>
                  <a:lnTo>
                    <a:pt x="831" y="44"/>
                  </a:lnTo>
                  <a:lnTo>
                    <a:pt x="831" y="46"/>
                  </a:lnTo>
                  <a:lnTo>
                    <a:pt x="831" y="46"/>
                  </a:lnTo>
                  <a:lnTo>
                    <a:pt x="832" y="44"/>
                  </a:lnTo>
                  <a:lnTo>
                    <a:pt x="832" y="44"/>
                  </a:lnTo>
                  <a:lnTo>
                    <a:pt x="832" y="46"/>
                  </a:lnTo>
                  <a:lnTo>
                    <a:pt x="832" y="47"/>
                  </a:lnTo>
                  <a:lnTo>
                    <a:pt x="831" y="47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4" y="47"/>
                  </a:lnTo>
                  <a:lnTo>
                    <a:pt x="835" y="49"/>
                  </a:lnTo>
                  <a:lnTo>
                    <a:pt x="837" y="51"/>
                  </a:lnTo>
                  <a:lnTo>
                    <a:pt x="839" y="51"/>
                  </a:lnTo>
                  <a:lnTo>
                    <a:pt x="840" y="51"/>
                  </a:lnTo>
                  <a:lnTo>
                    <a:pt x="842" y="51"/>
                  </a:lnTo>
                  <a:lnTo>
                    <a:pt x="842" y="49"/>
                  </a:lnTo>
                  <a:lnTo>
                    <a:pt x="845" y="49"/>
                  </a:lnTo>
                  <a:lnTo>
                    <a:pt x="846" y="49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2"/>
                  </a:lnTo>
                  <a:lnTo>
                    <a:pt x="846" y="52"/>
                  </a:lnTo>
                  <a:lnTo>
                    <a:pt x="848" y="54"/>
                  </a:lnTo>
                  <a:lnTo>
                    <a:pt x="850" y="54"/>
                  </a:lnTo>
                  <a:lnTo>
                    <a:pt x="850" y="54"/>
                  </a:lnTo>
                  <a:lnTo>
                    <a:pt x="850" y="55"/>
                  </a:lnTo>
                  <a:lnTo>
                    <a:pt x="848" y="57"/>
                  </a:lnTo>
                  <a:lnTo>
                    <a:pt x="846" y="57"/>
                  </a:lnTo>
                  <a:lnTo>
                    <a:pt x="843" y="57"/>
                  </a:lnTo>
                  <a:lnTo>
                    <a:pt x="843" y="57"/>
                  </a:lnTo>
                  <a:lnTo>
                    <a:pt x="843" y="55"/>
                  </a:lnTo>
                  <a:lnTo>
                    <a:pt x="842" y="55"/>
                  </a:lnTo>
                  <a:lnTo>
                    <a:pt x="842" y="54"/>
                  </a:lnTo>
                  <a:lnTo>
                    <a:pt x="842" y="52"/>
                  </a:lnTo>
                  <a:lnTo>
                    <a:pt x="842" y="52"/>
                  </a:lnTo>
                  <a:lnTo>
                    <a:pt x="840" y="52"/>
                  </a:lnTo>
                  <a:lnTo>
                    <a:pt x="839" y="54"/>
                  </a:lnTo>
                  <a:lnTo>
                    <a:pt x="839" y="52"/>
                  </a:lnTo>
                  <a:lnTo>
                    <a:pt x="837" y="51"/>
                  </a:lnTo>
                  <a:lnTo>
                    <a:pt x="835" y="51"/>
                  </a:lnTo>
                  <a:lnTo>
                    <a:pt x="834" y="51"/>
                  </a:lnTo>
                  <a:lnTo>
                    <a:pt x="832" y="52"/>
                  </a:lnTo>
                  <a:lnTo>
                    <a:pt x="831" y="52"/>
                  </a:lnTo>
                  <a:lnTo>
                    <a:pt x="829" y="54"/>
                  </a:lnTo>
                  <a:lnTo>
                    <a:pt x="828" y="52"/>
                  </a:lnTo>
                  <a:lnTo>
                    <a:pt x="826" y="51"/>
                  </a:lnTo>
                  <a:lnTo>
                    <a:pt x="824" y="51"/>
                  </a:lnTo>
                  <a:lnTo>
                    <a:pt x="820" y="51"/>
                  </a:lnTo>
                  <a:lnTo>
                    <a:pt x="816" y="52"/>
                  </a:lnTo>
                  <a:lnTo>
                    <a:pt x="813" y="52"/>
                  </a:lnTo>
                  <a:lnTo>
                    <a:pt x="813" y="51"/>
                  </a:lnTo>
                  <a:lnTo>
                    <a:pt x="816" y="51"/>
                  </a:lnTo>
                  <a:lnTo>
                    <a:pt x="820" y="49"/>
                  </a:lnTo>
                  <a:lnTo>
                    <a:pt x="821" y="51"/>
                  </a:lnTo>
                  <a:lnTo>
                    <a:pt x="828" y="49"/>
                  </a:lnTo>
                  <a:lnTo>
                    <a:pt x="828" y="47"/>
                  </a:lnTo>
                  <a:lnTo>
                    <a:pt x="828" y="47"/>
                  </a:lnTo>
                  <a:lnTo>
                    <a:pt x="828" y="46"/>
                  </a:lnTo>
                  <a:lnTo>
                    <a:pt x="828" y="44"/>
                  </a:lnTo>
                  <a:lnTo>
                    <a:pt x="829" y="43"/>
                  </a:lnTo>
                  <a:lnTo>
                    <a:pt x="829" y="43"/>
                  </a:lnTo>
                  <a:close/>
                  <a:moveTo>
                    <a:pt x="2786" y="40"/>
                  </a:moveTo>
                  <a:lnTo>
                    <a:pt x="2789" y="40"/>
                  </a:lnTo>
                  <a:lnTo>
                    <a:pt x="2791" y="41"/>
                  </a:lnTo>
                  <a:lnTo>
                    <a:pt x="2791" y="43"/>
                  </a:lnTo>
                  <a:lnTo>
                    <a:pt x="2792" y="44"/>
                  </a:lnTo>
                  <a:lnTo>
                    <a:pt x="2794" y="44"/>
                  </a:lnTo>
                  <a:lnTo>
                    <a:pt x="2795" y="44"/>
                  </a:lnTo>
                  <a:lnTo>
                    <a:pt x="2797" y="43"/>
                  </a:lnTo>
                  <a:lnTo>
                    <a:pt x="2799" y="43"/>
                  </a:lnTo>
                  <a:lnTo>
                    <a:pt x="2802" y="43"/>
                  </a:lnTo>
                  <a:lnTo>
                    <a:pt x="2802" y="44"/>
                  </a:lnTo>
                  <a:lnTo>
                    <a:pt x="2802" y="46"/>
                  </a:lnTo>
                  <a:lnTo>
                    <a:pt x="2800" y="44"/>
                  </a:lnTo>
                  <a:lnTo>
                    <a:pt x="2800" y="46"/>
                  </a:lnTo>
                  <a:lnTo>
                    <a:pt x="2799" y="46"/>
                  </a:lnTo>
                  <a:lnTo>
                    <a:pt x="2799" y="46"/>
                  </a:lnTo>
                  <a:lnTo>
                    <a:pt x="2800" y="47"/>
                  </a:lnTo>
                  <a:lnTo>
                    <a:pt x="2802" y="47"/>
                  </a:lnTo>
                  <a:lnTo>
                    <a:pt x="2803" y="47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3" y="49"/>
                  </a:lnTo>
                  <a:lnTo>
                    <a:pt x="2803" y="49"/>
                  </a:lnTo>
                  <a:lnTo>
                    <a:pt x="2802" y="49"/>
                  </a:lnTo>
                  <a:lnTo>
                    <a:pt x="2797" y="47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4" y="47"/>
                  </a:lnTo>
                  <a:lnTo>
                    <a:pt x="2792" y="47"/>
                  </a:lnTo>
                  <a:lnTo>
                    <a:pt x="2792" y="47"/>
                  </a:lnTo>
                  <a:lnTo>
                    <a:pt x="2792" y="49"/>
                  </a:lnTo>
                  <a:lnTo>
                    <a:pt x="2792" y="49"/>
                  </a:lnTo>
                  <a:lnTo>
                    <a:pt x="2791" y="49"/>
                  </a:lnTo>
                  <a:lnTo>
                    <a:pt x="2789" y="47"/>
                  </a:lnTo>
                  <a:lnTo>
                    <a:pt x="2788" y="47"/>
                  </a:lnTo>
                  <a:lnTo>
                    <a:pt x="2788" y="46"/>
                  </a:lnTo>
                  <a:lnTo>
                    <a:pt x="2784" y="44"/>
                  </a:lnTo>
                  <a:lnTo>
                    <a:pt x="2784" y="43"/>
                  </a:lnTo>
                  <a:lnTo>
                    <a:pt x="2786" y="43"/>
                  </a:lnTo>
                  <a:lnTo>
                    <a:pt x="2786" y="43"/>
                  </a:lnTo>
                  <a:lnTo>
                    <a:pt x="2786" y="41"/>
                  </a:lnTo>
                  <a:lnTo>
                    <a:pt x="2786" y="41"/>
                  </a:lnTo>
                  <a:lnTo>
                    <a:pt x="2786" y="40"/>
                  </a:lnTo>
                  <a:close/>
                  <a:moveTo>
                    <a:pt x="2857" y="40"/>
                  </a:moveTo>
                  <a:lnTo>
                    <a:pt x="2859" y="40"/>
                  </a:lnTo>
                  <a:lnTo>
                    <a:pt x="2859" y="40"/>
                  </a:lnTo>
                  <a:lnTo>
                    <a:pt x="2860" y="41"/>
                  </a:lnTo>
                  <a:lnTo>
                    <a:pt x="2862" y="41"/>
                  </a:lnTo>
                  <a:lnTo>
                    <a:pt x="2860" y="43"/>
                  </a:lnTo>
                  <a:lnTo>
                    <a:pt x="2859" y="43"/>
                  </a:lnTo>
                  <a:lnTo>
                    <a:pt x="2854" y="43"/>
                  </a:lnTo>
                  <a:lnTo>
                    <a:pt x="2851" y="41"/>
                  </a:lnTo>
                  <a:lnTo>
                    <a:pt x="2851" y="41"/>
                  </a:lnTo>
                  <a:lnTo>
                    <a:pt x="2852" y="41"/>
                  </a:lnTo>
                  <a:lnTo>
                    <a:pt x="2854" y="41"/>
                  </a:lnTo>
                  <a:lnTo>
                    <a:pt x="2855" y="41"/>
                  </a:lnTo>
                  <a:lnTo>
                    <a:pt x="2857" y="41"/>
                  </a:lnTo>
                  <a:lnTo>
                    <a:pt x="2857" y="41"/>
                  </a:lnTo>
                  <a:lnTo>
                    <a:pt x="2857" y="40"/>
                  </a:lnTo>
                  <a:lnTo>
                    <a:pt x="2857" y="40"/>
                  </a:lnTo>
                  <a:close/>
                  <a:moveTo>
                    <a:pt x="2597" y="36"/>
                  </a:moveTo>
                  <a:lnTo>
                    <a:pt x="2601" y="40"/>
                  </a:lnTo>
                  <a:lnTo>
                    <a:pt x="2603" y="41"/>
                  </a:lnTo>
                  <a:lnTo>
                    <a:pt x="2605" y="43"/>
                  </a:lnTo>
                  <a:lnTo>
                    <a:pt x="2608" y="43"/>
                  </a:lnTo>
                  <a:lnTo>
                    <a:pt x="2609" y="43"/>
                  </a:lnTo>
                  <a:lnTo>
                    <a:pt x="2613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6" y="44"/>
                  </a:lnTo>
                  <a:lnTo>
                    <a:pt x="2616" y="44"/>
                  </a:lnTo>
                  <a:lnTo>
                    <a:pt x="2617" y="44"/>
                  </a:lnTo>
                  <a:lnTo>
                    <a:pt x="2619" y="46"/>
                  </a:lnTo>
                  <a:lnTo>
                    <a:pt x="2619" y="49"/>
                  </a:lnTo>
                  <a:lnTo>
                    <a:pt x="2620" y="51"/>
                  </a:lnTo>
                  <a:lnTo>
                    <a:pt x="2620" y="51"/>
                  </a:lnTo>
                  <a:lnTo>
                    <a:pt x="2620" y="52"/>
                  </a:lnTo>
                  <a:lnTo>
                    <a:pt x="2622" y="54"/>
                  </a:lnTo>
                  <a:lnTo>
                    <a:pt x="2624" y="55"/>
                  </a:lnTo>
                  <a:lnTo>
                    <a:pt x="2625" y="57"/>
                  </a:lnTo>
                  <a:lnTo>
                    <a:pt x="2627" y="58"/>
                  </a:lnTo>
                  <a:lnTo>
                    <a:pt x="2625" y="58"/>
                  </a:lnTo>
                  <a:lnTo>
                    <a:pt x="2624" y="57"/>
                  </a:lnTo>
                  <a:lnTo>
                    <a:pt x="2624" y="57"/>
                  </a:lnTo>
                  <a:lnTo>
                    <a:pt x="2622" y="58"/>
                  </a:lnTo>
                  <a:lnTo>
                    <a:pt x="2622" y="57"/>
                  </a:lnTo>
                  <a:lnTo>
                    <a:pt x="2622" y="55"/>
                  </a:lnTo>
                  <a:lnTo>
                    <a:pt x="2619" y="54"/>
                  </a:lnTo>
                  <a:lnTo>
                    <a:pt x="2619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2"/>
                  </a:lnTo>
                  <a:lnTo>
                    <a:pt x="2619" y="52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6" y="46"/>
                  </a:lnTo>
                  <a:lnTo>
                    <a:pt x="2616" y="46"/>
                  </a:lnTo>
                  <a:lnTo>
                    <a:pt x="2605" y="43"/>
                  </a:lnTo>
                  <a:lnTo>
                    <a:pt x="2603" y="41"/>
                  </a:lnTo>
                  <a:lnTo>
                    <a:pt x="2601" y="40"/>
                  </a:lnTo>
                  <a:lnTo>
                    <a:pt x="2600" y="40"/>
                  </a:lnTo>
                  <a:lnTo>
                    <a:pt x="2595" y="38"/>
                  </a:lnTo>
                  <a:lnTo>
                    <a:pt x="2597" y="36"/>
                  </a:lnTo>
                  <a:close/>
                  <a:moveTo>
                    <a:pt x="834" y="36"/>
                  </a:moveTo>
                  <a:lnTo>
                    <a:pt x="834" y="36"/>
                  </a:lnTo>
                  <a:lnTo>
                    <a:pt x="834" y="38"/>
                  </a:lnTo>
                  <a:lnTo>
                    <a:pt x="832" y="38"/>
                  </a:lnTo>
                  <a:lnTo>
                    <a:pt x="829" y="40"/>
                  </a:lnTo>
                  <a:lnTo>
                    <a:pt x="829" y="40"/>
                  </a:lnTo>
                  <a:lnTo>
                    <a:pt x="829" y="38"/>
                  </a:lnTo>
                  <a:lnTo>
                    <a:pt x="832" y="36"/>
                  </a:lnTo>
                  <a:lnTo>
                    <a:pt x="832" y="36"/>
                  </a:lnTo>
                  <a:lnTo>
                    <a:pt x="834" y="36"/>
                  </a:lnTo>
                  <a:close/>
                  <a:moveTo>
                    <a:pt x="4918" y="36"/>
                  </a:moveTo>
                  <a:lnTo>
                    <a:pt x="4918" y="36"/>
                  </a:lnTo>
                  <a:lnTo>
                    <a:pt x="4918" y="38"/>
                  </a:lnTo>
                  <a:lnTo>
                    <a:pt x="4919" y="40"/>
                  </a:lnTo>
                  <a:lnTo>
                    <a:pt x="4921" y="38"/>
                  </a:lnTo>
                  <a:lnTo>
                    <a:pt x="4923" y="38"/>
                  </a:lnTo>
                  <a:lnTo>
                    <a:pt x="4923" y="36"/>
                  </a:lnTo>
                  <a:lnTo>
                    <a:pt x="4923" y="36"/>
                  </a:lnTo>
                  <a:lnTo>
                    <a:pt x="4924" y="36"/>
                  </a:lnTo>
                  <a:lnTo>
                    <a:pt x="4924" y="40"/>
                  </a:lnTo>
                  <a:lnTo>
                    <a:pt x="4923" y="41"/>
                  </a:lnTo>
                  <a:lnTo>
                    <a:pt x="4921" y="43"/>
                  </a:lnTo>
                  <a:lnTo>
                    <a:pt x="4918" y="43"/>
                  </a:lnTo>
                  <a:lnTo>
                    <a:pt x="4916" y="40"/>
                  </a:lnTo>
                  <a:lnTo>
                    <a:pt x="4916" y="38"/>
                  </a:lnTo>
                  <a:lnTo>
                    <a:pt x="4918" y="36"/>
                  </a:lnTo>
                  <a:lnTo>
                    <a:pt x="4918" y="36"/>
                  </a:lnTo>
                  <a:close/>
                  <a:moveTo>
                    <a:pt x="821" y="35"/>
                  </a:moveTo>
                  <a:lnTo>
                    <a:pt x="823" y="36"/>
                  </a:lnTo>
                  <a:lnTo>
                    <a:pt x="824" y="36"/>
                  </a:lnTo>
                  <a:lnTo>
                    <a:pt x="824" y="38"/>
                  </a:lnTo>
                  <a:lnTo>
                    <a:pt x="824" y="40"/>
                  </a:lnTo>
                  <a:lnTo>
                    <a:pt x="824" y="40"/>
                  </a:lnTo>
                  <a:lnTo>
                    <a:pt x="823" y="38"/>
                  </a:lnTo>
                  <a:lnTo>
                    <a:pt x="823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5"/>
                  </a:lnTo>
                  <a:close/>
                  <a:moveTo>
                    <a:pt x="835" y="35"/>
                  </a:moveTo>
                  <a:lnTo>
                    <a:pt x="837" y="35"/>
                  </a:lnTo>
                  <a:lnTo>
                    <a:pt x="837" y="35"/>
                  </a:lnTo>
                  <a:lnTo>
                    <a:pt x="837" y="36"/>
                  </a:lnTo>
                  <a:lnTo>
                    <a:pt x="835" y="36"/>
                  </a:lnTo>
                  <a:lnTo>
                    <a:pt x="835" y="35"/>
                  </a:lnTo>
                  <a:lnTo>
                    <a:pt x="835" y="35"/>
                  </a:lnTo>
                  <a:lnTo>
                    <a:pt x="835" y="35"/>
                  </a:lnTo>
                  <a:close/>
                  <a:moveTo>
                    <a:pt x="818" y="35"/>
                  </a:moveTo>
                  <a:lnTo>
                    <a:pt x="818" y="35"/>
                  </a:lnTo>
                  <a:lnTo>
                    <a:pt x="818" y="35"/>
                  </a:lnTo>
                  <a:lnTo>
                    <a:pt x="818" y="36"/>
                  </a:lnTo>
                  <a:lnTo>
                    <a:pt x="818" y="36"/>
                  </a:lnTo>
                  <a:lnTo>
                    <a:pt x="820" y="38"/>
                  </a:lnTo>
                  <a:lnTo>
                    <a:pt x="820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38"/>
                  </a:lnTo>
                  <a:lnTo>
                    <a:pt x="818" y="38"/>
                  </a:lnTo>
                  <a:lnTo>
                    <a:pt x="816" y="36"/>
                  </a:lnTo>
                  <a:lnTo>
                    <a:pt x="816" y="36"/>
                  </a:lnTo>
                  <a:lnTo>
                    <a:pt x="816" y="35"/>
                  </a:lnTo>
                  <a:lnTo>
                    <a:pt x="816" y="35"/>
                  </a:lnTo>
                  <a:lnTo>
                    <a:pt x="818" y="35"/>
                  </a:lnTo>
                  <a:close/>
                  <a:moveTo>
                    <a:pt x="2592" y="33"/>
                  </a:moveTo>
                  <a:lnTo>
                    <a:pt x="2594" y="35"/>
                  </a:lnTo>
                  <a:lnTo>
                    <a:pt x="2595" y="36"/>
                  </a:lnTo>
                  <a:lnTo>
                    <a:pt x="2594" y="36"/>
                  </a:lnTo>
                  <a:lnTo>
                    <a:pt x="2590" y="36"/>
                  </a:lnTo>
                  <a:lnTo>
                    <a:pt x="2589" y="36"/>
                  </a:lnTo>
                  <a:lnTo>
                    <a:pt x="2589" y="36"/>
                  </a:lnTo>
                  <a:lnTo>
                    <a:pt x="2590" y="35"/>
                  </a:lnTo>
                  <a:lnTo>
                    <a:pt x="2592" y="33"/>
                  </a:lnTo>
                  <a:close/>
                  <a:moveTo>
                    <a:pt x="774" y="32"/>
                  </a:moveTo>
                  <a:lnTo>
                    <a:pt x="777" y="32"/>
                  </a:lnTo>
                  <a:lnTo>
                    <a:pt x="780" y="36"/>
                  </a:lnTo>
                  <a:lnTo>
                    <a:pt x="780" y="36"/>
                  </a:lnTo>
                  <a:lnTo>
                    <a:pt x="779" y="38"/>
                  </a:lnTo>
                  <a:lnTo>
                    <a:pt x="779" y="36"/>
                  </a:lnTo>
                  <a:lnTo>
                    <a:pt x="779" y="36"/>
                  </a:lnTo>
                  <a:lnTo>
                    <a:pt x="777" y="35"/>
                  </a:lnTo>
                  <a:lnTo>
                    <a:pt x="774" y="32"/>
                  </a:lnTo>
                  <a:lnTo>
                    <a:pt x="774" y="32"/>
                  </a:lnTo>
                  <a:close/>
                  <a:moveTo>
                    <a:pt x="1017" y="29"/>
                  </a:moveTo>
                  <a:lnTo>
                    <a:pt x="1021" y="29"/>
                  </a:lnTo>
                  <a:lnTo>
                    <a:pt x="1021" y="29"/>
                  </a:lnTo>
                  <a:lnTo>
                    <a:pt x="1018" y="30"/>
                  </a:lnTo>
                  <a:lnTo>
                    <a:pt x="1018" y="30"/>
                  </a:lnTo>
                  <a:lnTo>
                    <a:pt x="1018" y="32"/>
                  </a:lnTo>
                  <a:lnTo>
                    <a:pt x="1018" y="33"/>
                  </a:lnTo>
                  <a:lnTo>
                    <a:pt x="1018" y="33"/>
                  </a:lnTo>
                  <a:lnTo>
                    <a:pt x="1017" y="35"/>
                  </a:lnTo>
                  <a:lnTo>
                    <a:pt x="1017" y="35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4" y="32"/>
                  </a:lnTo>
                  <a:lnTo>
                    <a:pt x="1014" y="30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0" y="32"/>
                  </a:lnTo>
                  <a:lnTo>
                    <a:pt x="1009" y="30"/>
                  </a:lnTo>
                  <a:lnTo>
                    <a:pt x="1010" y="30"/>
                  </a:lnTo>
                  <a:lnTo>
                    <a:pt x="1010" y="29"/>
                  </a:lnTo>
                  <a:lnTo>
                    <a:pt x="1012" y="29"/>
                  </a:lnTo>
                  <a:lnTo>
                    <a:pt x="1014" y="29"/>
                  </a:lnTo>
                  <a:lnTo>
                    <a:pt x="1015" y="29"/>
                  </a:lnTo>
                  <a:lnTo>
                    <a:pt x="1017" y="29"/>
                  </a:lnTo>
                  <a:close/>
                  <a:moveTo>
                    <a:pt x="2846" y="25"/>
                  </a:moveTo>
                  <a:lnTo>
                    <a:pt x="2851" y="25"/>
                  </a:lnTo>
                  <a:lnTo>
                    <a:pt x="2854" y="25"/>
                  </a:lnTo>
                  <a:lnTo>
                    <a:pt x="2855" y="27"/>
                  </a:lnTo>
                  <a:lnTo>
                    <a:pt x="2855" y="27"/>
                  </a:lnTo>
                  <a:lnTo>
                    <a:pt x="2855" y="29"/>
                  </a:lnTo>
                  <a:lnTo>
                    <a:pt x="2859" y="30"/>
                  </a:lnTo>
                  <a:lnTo>
                    <a:pt x="2860" y="32"/>
                  </a:lnTo>
                  <a:lnTo>
                    <a:pt x="2860" y="32"/>
                  </a:lnTo>
                  <a:lnTo>
                    <a:pt x="2859" y="32"/>
                  </a:lnTo>
                  <a:lnTo>
                    <a:pt x="2857" y="30"/>
                  </a:lnTo>
                  <a:lnTo>
                    <a:pt x="2855" y="30"/>
                  </a:lnTo>
                  <a:lnTo>
                    <a:pt x="2854" y="29"/>
                  </a:lnTo>
                  <a:lnTo>
                    <a:pt x="2854" y="29"/>
                  </a:lnTo>
                  <a:lnTo>
                    <a:pt x="2854" y="27"/>
                  </a:lnTo>
                  <a:lnTo>
                    <a:pt x="2852" y="27"/>
                  </a:lnTo>
                  <a:lnTo>
                    <a:pt x="2851" y="27"/>
                  </a:lnTo>
                  <a:lnTo>
                    <a:pt x="2849" y="25"/>
                  </a:lnTo>
                  <a:lnTo>
                    <a:pt x="2849" y="27"/>
                  </a:lnTo>
                  <a:lnTo>
                    <a:pt x="2849" y="27"/>
                  </a:lnTo>
                  <a:lnTo>
                    <a:pt x="2847" y="27"/>
                  </a:lnTo>
                  <a:lnTo>
                    <a:pt x="2846" y="27"/>
                  </a:lnTo>
                  <a:lnTo>
                    <a:pt x="2846" y="27"/>
                  </a:lnTo>
                  <a:lnTo>
                    <a:pt x="2844" y="27"/>
                  </a:lnTo>
                  <a:lnTo>
                    <a:pt x="2844" y="29"/>
                  </a:lnTo>
                  <a:lnTo>
                    <a:pt x="2843" y="29"/>
                  </a:lnTo>
                  <a:lnTo>
                    <a:pt x="2843" y="30"/>
                  </a:lnTo>
                  <a:lnTo>
                    <a:pt x="2841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1" y="29"/>
                  </a:lnTo>
                  <a:lnTo>
                    <a:pt x="2841" y="29"/>
                  </a:lnTo>
                  <a:lnTo>
                    <a:pt x="2840" y="27"/>
                  </a:lnTo>
                  <a:lnTo>
                    <a:pt x="2838" y="27"/>
                  </a:lnTo>
                  <a:lnTo>
                    <a:pt x="2836" y="25"/>
                  </a:lnTo>
                  <a:lnTo>
                    <a:pt x="2836" y="25"/>
                  </a:lnTo>
                  <a:lnTo>
                    <a:pt x="2838" y="25"/>
                  </a:lnTo>
                  <a:lnTo>
                    <a:pt x="2841" y="27"/>
                  </a:lnTo>
                  <a:lnTo>
                    <a:pt x="2843" y="27"/>
                  </a:lnTo>
                  <a:lnTo>
                    <a:pt x="2844" y="25"/>
                  </a:lnTo>
                  <a:lnTo>
                    <a:pt x="2844" y="25"/>
                  </a:lnTo>
                  <a:lnTo>
                    <a:pt x="2846" y="25"/>
                  </a:lnTo>
                  <a:close/>
                  <a:moveTo>
                    <a:pt x="8" y="24"/>
                  </a:moveTo>
                  <a:lnTo>
                    <a:pt x="8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4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4"/>
                  </a:lnTo>
                  <a:close/>
                  <a:moveTo>
                    <a:pt x="686" y="22"/>
                  </a:moveTo>
                  <a:lnTo>
                    <a:pt x="686" y="22"/>
                  </a:lnTo>
                  <a:lnTo>
                    <a:pt x="686" y="22"/>
                  </a:lnTo>
                  <a:lnTo>
                    <a:pt x="687" y="24"/>
                  </a:lnTo>
                  <a:lnTo>
                    <a:pt x="687" y="24"/>
                  </a:lnTo>
                  <a:lnTo>
                    <a:pt x="689" y="24"/>
                  </a:lnTo>
                  <a:lnTo>
                    <a:pt x="689" y="25"/>
                  </a:lnTo>
                  <a:lnTo>
                    <a:pt x="687" y="27"/>
                  </a:lnTo>
                  <a:lnTo>
                    <a:pt x="687" y="27"/>
                  </a:lnTo>
                  <a:lnTo>
                    <a:pt x="687" y="29"/>
                  </a:lnTo>
                  <a:lnTo>
                    <a:pt x="689" y="29"/>
                  </a:lnTo>
                  <a:lnTo>
                    <a:pt x="689" y="29"/>
                  </a:lnTo>
                  <a:lnTo>
                    <a:pt x="689" y="30"/>
                  </a:lnTo>
                  <a:lnTo>
                    <a:pt x="687" y="30"/>
                  </a:lnTo>
                  <a:lnTo>
                    <a:pt x="687" y="32"/>
                  </a:lnTo>
                  <a:lnTo>
                    <a:pt x="687" y="32"/>
                  </a:lnTo>
                  <a:lnTo>
                    <a:pt x="689" y="33"/>
                  </a:lnTo>
                  <a:lnTo>
                    <a:pt x="690" y="32"/>
                  </a:lnTo>
                  <a:lnTo>
                    <a:pt x="690" y="33"/>
                  </a:lnTo>
                  <a:lnTo>
                    <a:pt x="690" y="33"/>
                  </a:lnTo>
                  <a:lnTo>
                    <a:pt x="689" y="33"/>
                  </a:lnTo>
                  <a:lnTo>
                    <a:pt x="687" y="35"/>
                  </a:lnTo>
                  <a:lnTo>
                    <a:pt x="686" y="33"/>
                  </a:lnTo>
                  <a:lnTo>
                    <a:pt x="684" y="32"/>
                  </a:lnTo>
                  <a:lnTo>
                    <a:pt x="682" y="30"/>
                  </a:lnTo>
                  <a:lnTo>
                    <a:pt x="682" y="30"/>
                  </a:lnTo>
                  <a:lnTo>
                    <a:pt x="682" y="29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1" y="25"/>
                  </a:lnTo>
                  <a:lnTo>
                    <a:pt x="679" y="24"/>
                  </a:lnTo>
                  <a:lnTo>
                    <a:pt x="679" y="24"/>
                  </a:lnTo>
                  <a:lnTo>
                    <a:pt x="681" y="24"/>
                  </a:lnTo>
                  <a:lnTo>
                    <a:pt x="682" y="22"/>
                  </a:lnTo>
                  <a:lnTo>
                    <a:pt x="684" y="22"/>
                  </a:lnTo>
                  <a:lnTo>
                    <a:pt x="686" y="22"/>
                  </a:lnTo>
                  <a:close/>
                  <a:moveTo>
                    <a:pt x="1361" y="19"/>
                  </a:moveTo>
                  <a:lnTo>
                    <a:pt x="1362" y="21"/>
                  </a:lnTo>
                  <a:lnTo>
                    <a:pt x="1364" y="22"/>
                  </a:lnTo>
                  <a:lnTo>
                    <a:pt x="1364" y="22"/>
                  </a:lnTo>
                  <a:lnTo>
                    <a:pt x="1365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4"/>
                  </a:lnTo>
                  <a:lnTo>
                    <a:pt x="1368" y="24"/>
                  </a:lnTo>
                  <a:lnTo>
                    <a:pt x="1370" y="25"/>
                  </a:lnTo>
                  <a:lnTo>
                    <a:pt x="1372" y="25"/>
                  </a:lnTo>
                  <a:lnTo>
                    <a:pt x="1373" y="27"/>
                  </a:lnTo>
                  <a:lnTo>
                    <a:pt x="1373" y="27"/>
                  </a:lnTo>
                  <a:lnTo>
                    <a:pt x="1375" y="27"/>
                  </a:lnTo>
                  <a:lnTo>
                    <a:pt x="1376" y="29"/>
                  </a:lnTo>
                  <a:lnTo>
                    <a:pt x="1376" y="29"/>
                  </a:lnTo>
                  <a:lnTo>
                    <a:pt x="1376" y="30"/>
                  </a:lnTo>
                  <a:lnTo>
                    <a:pt x="1376" y="30"/>
                  </a:lnTo>
                  <a:lnTo>
                    <a:pt x="1376" y="32"/>
                  </a:lnTo>
                  <a:lnTo>
                    <a:pt x="1378" y="33"/>
                  </a:lnTo>
                  <a:lnTo>
                    <a:pt x="1379" y="35"/>
                  </a:lnTo>
                  <a:lnTo>
                    <a:pt x="1381" y="35"/>
                  </a:lnTo>
                  <a:lnTo>
                    <a:pt x="1381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81" y="38"/>
                  </a:lnTo>
                  <a:lnTo>
                    <a:pt x="1379" y="38"/>
                  </a:lnTo>
                  <a:lnTo>
                    <a:pt x="1378" y="38"/>
                  </a:lnTo>
                  <a:lnTo>
                    <a:pt x="1376" y="38"/>
                  </a:lnTo>
                  <a:lnTo>
                    <a:pt x="1375" y="38"/>
                  </a:lnTo>
                  <a:lnTo>
                    <a:pt x="1375" y="38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5"/>
                  </a:lnTo>
                  <a:lnTo>
                    <a:pt x="1375" y="35"/>
                  </a:lnTo>
                  <a:lnTo>
                    <a:pt x="1373" y="33"/>
                  </a:lnTo>
                  <a:lnTo>
                    <a:pt x="1372" y="33"/>
                  </a:lnTo>
                  <a:lnTo>
                    <a:pt x="1370" y="35"/>
                  </a:lnTo>
                  <a:lnTo>
                    <a:pt x="1370" y="36"/>
                  </a:lnTo>
                  <a:lnTo>
                    <a:pt x="1368" y="38"/>
                  </a:lnTo>
                  <a:lnTo>
                    <a:pt x="1365" y="38"/>
                  </a:lnTo>
                  <a:lnTo>
                    <a:pt x="1365" y="38"/>
                  </a:lnTo>
                  <a:lnTo>
                    <a:pt x="1364" y="38"/>
                  </a:lnTo>
                  <a:lnTo>
                    <a:pt x="1364" y="38"/>
                  </a:lnTo>
                  <a:lnTo>
                    <a:pt x="1362" y="38"/>
                  </a:lnTo>
                  <a:lnTo>
                    <a:pt x="1361" y="36"/>
                  </a:lnTo>
                  <a:lnTo>
                    <a:pt x="1359" y="35"/>
                  </a:lnTo>
                  <a:lnTo>
                    <a:pt x="1357" y="35"/>
                  </a:lnTo>
                  <a:lnTo>
                    <a:pt x="1359" y="35"/>
                  </a:lnTo>
                  <a:lnTo>
                    <a:pt x="1357" y="33"/>
                  </a:lnTo>
                  <a:lnTo>
                    <a:pt x="1357" y="33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6" y="32"/>
                  </a:lnTo>
                  <a:lnTo>
                    <a:pt x="1356" y="32"/>
                  </a:lnTo>
                  <a:lnTo>
                    <a:pt x="1356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9" y="30"/>
                  </a:lnTo>
                  <a:lnTo>
                    <a:pt x="1359" y="32"/>
                  </a:lnTo>
                  <a:lnTo>
                    <a:pt x="1359" y="32"/>
                  </a:lnTo>
                  <a:lnTo>
                    <a:pt x="1359" y="33"/>
                  </a:lnTo>
                  <a:lnTo>
                    <a:pt x="1359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2"/>
                  </a:lnTo>
                  <a:lnTo>
                    <a:pt x="1364" y="32"/>
                  </a:lnTo>
                  <a:lnTo>
                    <a:pt x="1364" y="32"/>
                  </a:lnTo>
                  <a:lnTo>
                    <a:pt x="1364" y="30"/>
                  </a:lnTo>
                  <a:lnTo>
                    <a:pt x="1364" y="30"/>
                  </a:lnTo>
                  <a:lnTo>
                    <a:pt x="1362" y="29"/>
                  </a:lnTo>
                  <a:lnTo>
                    <a:pt x="1362" y="29"/>
                  </a:lnTo>
                  <a:lnTo>
                    <a:pt x="1364" y="29"/>
                  </a:lnTo>
                  <a:lnTo>
                    <a:pt x="1364" y="27"/>
                  </a:lnTo>
                  <a:lnTo>
                    <a:pt x="1364" y="27"/>
                  </a:lnTo>
                  <a:lnTo>
                    <a:pt x="1364" y="25"/>
                  </a:lnTo>
                  <a:lnTo>
                    <a:pt x="1362" y="24"/>
                  </a:lnTo>
                  <a:lnTo>
                    <a:pt x="1362" y="24"/>
                  </a:lnTo>
                  <a:lnTo>
                    <a:pt x="1362" y="22"/>
                  </a:lnTo>
                  <a:lnTo>
                    <a:pt x="1362" y="22"/>
                  </a:lnTo>
                  <a:lnTo>
                    <a:pt x="1361" y="21"/>
                  </a:lnTo>
                  <a:lnTo>
                    <a:pt x="1361" y="19"/>
                  </a:lnTo>
                  <a:lnTo>
                    <a:pt x="1361" y="19"/>
                  </a:lnTo>
                  <a:close/>
                  <a:moveTo>
                    <a:pt x="747" y="13"/>
                  </a:moveTo>
                  <a:lnTo>
                    <a:pt x="747" y="14"/>
                  </a:lnTo>
                  <a:lnTo>
                    <a:pt x="747" y="14"/>
                  </a:lnTo>
                  <a:lnTo>
                    <a:pt x="746" y="14"/>
                  </a:lnTo>
                  <a:lnTo>
                    <a:pt x="746" y="16"/>
                  </a:lnTo>
                  <a:lnTo>
                    <a:pt x="747" y="16"/>
                  </a:lnTo>
                  <a:lnTo>
                    <a:pt x="747" y="18"/>
                  </a:lnTo>
                  <a:lnTo>
                    <a:pt x="749" y="18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2" y="19"/>
                  </a:lnTo>
                  <a:lnTo>
                    <a:pt x="752" y="21"/>
                  </a:lnTo>
                  <a:lnTo>
                    <a:pt x="755" y="19"/>
                  </a:lnTo>
                  <a:lnTo>
                    <a:pt x="757" y="19"/>
                  </a:lnTo>
                  <a:lnTo>
                    <a:pt x="758" y="21"/>
                  </a:lnTo>
                  <a:lnTo>
                    <a:pt x="760" y="19"/>
                  </a:lnTo>
                  <a:lnTo>
                    <a:pt x="763" y="19"/>
                  </a:lnTo>
                  <a:lnTo>
                    <a:pt x="763" y="21"/>
                  </a:lnTo>
                  <a:lnTo>
                    <a:pt x="761" y="21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3" y="22"/>
                  </a:lnTo>
                  <a:lnTo>
                    <a:pt x="766" y="24"/>
                  </a:lnTo>
                  <a:lnTo>
                    <a:pt x="769" y="24"/>
                  </a:lnTo>
                  <a:lnTo>
                    <a:pt x="771" y="24"/>
                  </a:lnTo>
                  <a:lnTo>
                    <a:pt x="772" y="24"/>
                  </a:lnTo>
                  <a:lnTo>
                    <a:pt x="772" y="24"/>
                  </a:lnTo>
                  <a:lnTo>
                    <a:pt x="774" y="24"/>
                  </a:lnTo>
                  <a:lnTo>
                    <a:pt x="775" y="24"/>
                  </a:lnTo>
                  <a:lnTo>
                    <a:pt x="775" y="24"/>
                  </a:lnTo>
                  <a:lnTo>
                    <a:pt x="774" y="25"/>
                  </a:lnTo>
                  <a:lnTo>
                    <a:pt x="774" y="25"/>
                  </a:lnTo>
                  <a:lnTo>
                    <a:pt x="774" y="29"/>
                  </a:lnTo>
                  <a:lnTo>
                    <a:pt x="775" y="30"/>
                  </a:lnTo>
                  <a:lnTo>
                    <a:pt x="774" y="30"/>
                  </a:lnTo>
                  <a:lnTo>
                    <a:pt x="774" y="30"/>
                  </a:lnTo>
                  <a:lnTo>
                    <a:pt x="774" y="29"/>
                  </a:lnTo>
                  <a:lnTo>
                    <a:pt x="772" y="27"/>
                  </a:lnTo>
                  <a:lnTo>
                    <a:pt x="772" y="25"/>
                  </a:lnTo>
                  <a:lnTo>
                    <a:pt x="771" y="25"/>
                  </a:lnTo>
                  <a:lnTo>
                    <a:pt x="769" y="25"/>
                  </a:lnTo>
                  <a:lnTo>
                    <a:pt x="766" y="24"/>
                  </a:lnTo>
                  <a:lnTo>
                    <a:pt x="766" y="24"/>
                  </a:lnTo>
                  <a:lnTo>
                    <a:pt x="764" y="24"/>
                  </a:lnTo>
                  <a:lnTo>
                    <a:pt x="764" y="24"/>
                  </a:lnTo>
                  <a:lnTo>
                    <a:pt x="763" y="24"/>
                  </a:lnTo>
                  <a:lnTo>
                    <a:pt x="760" y="22"/>
                  </a:lnTo>
                  <a:lnTo>
                    <a:pt x="757" y="22"/>
                  </a:lnTo>
                  <a:lnTo>
                    <a:pt x="755" y="22"/>
                  </a:lnTo>
                  <a:lnTo>
                    <a:pt x="753" y="24"/>
                  </a:lnTo>
                  <a:lnTo>
                    <a:pt x="750" y="21"/>
                  </a:lnTo>
                  <a:lnTo>
                    <a:pt x="749" y="21"/>
                  </a:lnTo>
                  <a:lnTo>
                    <a:pt x="749" y="21"/>
                  </a:lnTo>
                  <a:lnTo>
                    <a:pt x="747" y="19"/>
                  </a:lnTo>
                  <a:lnTo>
                    <a:pt x="744" y="18"/>
                  </a:lnTo>
                  <a:lnTo>
                    <a:pt x="744" y="16"/>
                  </a:lnTo>
                  <a:lnTo>
                    <a:pt x="744" y="14"/>
                  </a:lnTo>
                  <a:lnTo>
                    <a:pt x="744" y="13"/>
                  </a:lnTo>
                  <a:lnTo>
                    <a:pt x="747" y="13"/>
                  </a:lnTo>
                  <a:close/>
                  <a:moveTo>
                    <a:pt x="2860" y="8"/>
                  </a:moveTo>
                  <a:lnTo>
                    <a:pt x="2862" y="8"/>
                  </a:lnTo>
                  <a:lnTo>
                    <a:pt x="2862" y="10"/>
                  </a:lnTo>
                  <a:lnTo>
                    <a:pt x="2862" y="10"/>
                  </a:lnTo>
                  <a:lnTo>
                    <a:pt x="2863" y="11"/>
                  </a:lnTo>
                  <a:lnTo>
                    <a:pt x="2865" y="13"/>
                  </a:lnTo>
                  <a:lnTo>
                    <a:pt x="2865" y="13"/>
                  </a:lnTo>
                  <a:lnTo>
                    <a:pt x="2865" y="14"/>
                  </a:lnTo>
                  <a:lnTo>
                    <a:pt x="2866" y="16"/>
                  </a:lnTo>
                  <a:lnTo>
                    <a:pt x="2866" y="16"/>
                  </a:lnTo>
                  <a:lnTo>
                    <a:pt x="2868" y="16"/>
                  </a:lnTo>
                  <a:lnTo>
                    <a:pt x="2870" y="18"/>
                  </a:lnTo>
                  <a:lnTo>
                    <a:pt x="2870" y="18"/>
                  </a:lnTo>
                  <a:lnTo>
                    <a:pt x="2871" y="19"/>
                  </a:lnTo>
                  <a:lnTo>
                    <a:pt x="2871" y="19"/>
                  </a:lnTo>
                  <a:lnTo>
                    <a:pt x="2870" y="19"/>
                  </a:lnTo>
                  <a:lnTo>
                    <a:pt x="2870" y="19"/>
                  </a:lnTo>
                  <a:lnTo>
                    <a:pt x="2868" y="18"/>
                  </a:lnTo>
                  <a:lnTo>
                    <a:pt x="2865" y="18"/>
                  </a:lnTo>
                  <a:lnTo>
                    <a:pt x="2862" y="16"/>
                  </a:lnTo>
                  <a:lnTo>
                    <a:pt x="2860" y="16"/>
                  </a:lnTo>
                  <a:lnTo>
                    <a:pt x="2860" y="14"/>
                  </a:lnTo>
                  <a:lnTo>
                    <a:pt x="2860" y="14"/>
                  </a:lnTo>
                  <a:lnTo>
                    <a:pt x="2859" y="14"/>
                  </a:lnTo>
                  <a:lnTo>
                    <a:pt x="2859" y="14"/>
                  </a:lnTo>
                  <a:lnTo>
                    <a:pt x="2857" y="13"/>
                  </a:lnTo>
                  <a:lnTo>
                    <a:pt x="2854" y="11"/>
                  </a:lnTo>
                  <a:lnTo>
                    <a:pt x="2854" y="10"/>
                  </a:lnTo>
                  <a:lnTo>
                    <a:pt x="2855" y="8"/>
                  </a:lnTo>
                  <a:lnTo>
                    <a:pt x="2860" y="8"/>
                  </a:lnTo>
                  <a:close/>
                  <a:moveTo>
                    <a:pt x="2873" y="5"/>
                  </a:move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6" y="6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10"/>
                  </a:lnTo>
                  <a:lnTo>
                    <a:pt x="2874" y="10"/>
                  </a:lnTo>
                  <a:lnTo>
                    <a:pt x="2871" y="11"/>
                  </a:lnTo>
                  <a:lnTo>
                    <a:pt x="2871" y="11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5"/>
                  </a:lnTo>
                  <a:lnTo>
                    <a:pt x="2873" y="5"/>
                  </a:lnTo>
                  <a:lnTo>
                    <a:pt x="2873" y="5"/>
                  </a:lnTo>
                  <a:close/>
                  <a:moveTo>
                    <a:pt x="2654" y="0"/>
                  </a:moveTo>
                  <a:lnTo>
                    <a:pt x="2655" y="0"/>
                  </a:lnTo>
                  <a:lnTo>
                    <a:pt x="2655" y="2"/>
                  </a:lnTo>
                  <a:lnTo>
                    <a:pt x="2658" y="3"/>
                  </a:lnTo>
                  <a:lnTo>
                    <a:pt x="2658" y="3"/>
                  </a:lnTo>
                  <a:lnTo>
                    <a:pt x="2657" y="3"/>
                  </a:lnTo>
                  <a:lnTo>
                    <a:pt x="2657" y="5"/>
                  </a:lnTo>
                  <a:lnTo>
                    <a:pt x="2657" y="6"/>
                  </a:lnTo>
                  <a:lnTo>
                    <a:pt x="2657" y="6"/>
                  </a:lnTo>
                  <a:lnTo>
                    <a:pt x="2657" y="8"/>
                  </a:lnTo>
                  <a:lnTo>
                    <a:pt x="2658" y="8"/>
                  </a:lnTo>
                  <a:lnTo>
                    <a:pt x="2658" y="8"/>
                  </a:lnTo>
                  <a:lnTo>
                    <a:pt x="2660" y="11"/>
                  </a:lnTo>
                  <a:lnTo>
                    <a:pt x="2661" y="11"/>
                  </a:lnTo>
                  <a:lnTo>
                    <a:pt x="2663" y="11"/>
                  </a:lnTo>
                  <a:lnTo>
                    <a:pt x="2663" y="11"/>
                  </a:lnTo>
                  <a:lnTo>
                    <a:pt x="2665" y="13"/>
                  </a:lnTo>
                  <a:lnTo>
                    <a:pt x="2665" y="13"/>
                  </a:lnTo>
                  <a:lnTo>
                    <a:pt x="2663" y="14"/>
                  </a:lnTo>
                  <a:lnTo>
                    <a:pt x="2661" y="13"/>
                  </a:lnTo>
                  <a:lnTo>
                    <a:pt x="2660" y="13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58" y="13"/>
                  </a:lnTo>
                  <a:lnTo>
                    <a:pt x="2658" y="11"/>
                  </a:lnTo>
                  <a:lnTo>
                    <a:pt x="2658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5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0" y="3"/>
                  </a:lnTo>
                  <a:lnTo>
                    <a:pt x="2650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50" y="2"/>
                  </a:lnTo>
                  <a:lnTo>
                    <a:pt x="2652" y="3"/>
                  </a:lnTo>
                  <a:lnTo>
                    <a:pt x="2652" y="3"/>
                  </a:lnTo>
                  <a:lnTo>
                    <a:pt x="2654" y="3"/>
                  </a:lnTo>
                  <a:lnTo>
                    <a:pt x="2654" y="3"/>
                  </a:lnTo>
                  <a:lnTo>
                    <a:pt x="2654" y="2"/>
                  </a:lnTo>
                  <a:lnTo>
                    <a:pt x="2652" y="2"/>
                  </a:lnTo>
                  <a:lnTo>
                    <a:pt x="2652" y="0"/>
                  </a:lnTo>
                  <a:lnTo>
                    <a:pt x="26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1" name="Freeform 358">
              <a:extLst>
                <a:ext uri="{FF2B5EF4-FFF2-40B4-BE49-F238E27FC236}">
                  <a16:creationId xmlns:a16="http://schemas.microsoft.com/office/drawing/2014/main" id="{C25DC330-1BF7-4012-8522-BDC1A87466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2546" y="1336153"/>
              <a:ext cx="9034642" cy="945373"/>
            </a:xfrm>
            <a:custGeom>
              <a:avLst/>
              <a:gdLst>
                <a:gd name="T0" fmla="*/ 2730 w 4635"/>
                <a:gd name="T1" fmla="*/ 449 h 485"/>
                <a:gd name="T2" fmla="*/ 2720 w 4635"/>
                <a:gd name="T3" fmla="*/ 455 h 485"/>
                <a:gd name="T4" fmla="*/ 2731 w 4635"/>
                <a:gd name="T5" fmla="*/ 452 h 485"/>
                <a:gd name="T6" fmla="*/ 1030 w 4635"/>
                <a:gd name="T7" fmla="*/ 443 h 485"/>
                <a:gd name="T8" fmla="*/ 1033 w 4635"/>
                <a:gd name="T9" fmla="*/ 440 h 485"/>
                <a:gd name="T10" fmla="*/ 2780 w 4635"/>
                <a:gd name="T11" fmla="*/ 444 h 485"/>
                <a:gd name="T12" fmla="*/ 2779 w 4635"/>
                <a:gd name="T13" fmla="*/ 444 h 485"/>
                <a:gd name="T14" fmla="*/ 491 w 4635"/>
                <a:gd name="T15" fmla="*/ 433 h 485"/>
                <a:gd name="T16" fmla="*/ 1289 w 4635"/>
                <a:gd name="T17" fmla="*/ 433 h 485"/>
                <a:gd name="T18" fmla="*/ 1307 w 4635"/>
                <a:gd name="T19" fmla="*/ 446 h 485"/>
                <a:gd name="T20" fmla="*/ 1306 w 4635"/>
                <a:gd name="T21" fmla="*/ 452 h 485"/>
                <a:gd name="T22" fmla="*/ 1285 w 4635"/>
                <a:gd name="T23" fmla="*/ 454 h 485"/>
                <a:gd name="T24" fmla="*/ 584 w 4635"/>
                <a:gd name="T25" fmla="*/ 433 h 485"/>
                <a:gd name="T26" fmla="*/ 573 w 4635"/>
                <a:gd name="T27" fmla="*/ 447 h 485"/>
                <a:gd name="T28" fmla="*/ 614 w 4635"/>
                <a:gd name="T29" fmla="*/ 441 h 485"/>
                <a:gd name="T30" fmla="*/ 614 w 4635"/>
                <a:gd name="T31" fmla="*/ 451 h 485"/>
                <a:gd name="T32" fmla="*/ 611 w 4635"/>
                <a:gd name="T33" fmla="*/ 462 h 485"/>
                <a:gd name="T34" fmla="*/ 584 w 4635"/>
                <a:gd name="T35" fmla="*/ 465 h 485"/>
                <a:gd name="T36" fmla="*/ 562 w 4635"/>
                <a:gd name="T37" fmla="*/ 485 h 485"/>
                <a:gd name="T38" fmla="*/ 560 w 4635"/>
                <a:gd name="T39" fmla="*/ 471 h 485"/>
                <a:gd name="T40" fmla="*/ 530 w 4635"/>
                <a:gd name="T41" fmla="*/ 476 h 485"/>
                <a:gd name="T42" fmla="*/ 562 w 4635"/>
                <a:gd name="T43" fmla="*/ 457 h 485"/>
                <a:gd name="T44" fmla="*/ 529 w 4635"/>
                <a:gd name="T45" fmla="*/ 454 h 485"/>
                <a:gd name="T46" fmla="*/ 511 w 4635"/>
                <a:gd name="T47" fmla="*/ 451 h 485"/>
                <a:gd name="T48" fmla="*/ 558 w 4635"/>
                <a:gd name="T49" fmla="*/ 440 h 485"/>
                <a:gd name="T50" fmla="*/ 491 w 4635"/>
                <a:gd name="T51" fmla="*/ 430 h 485"/>
                <a:gd name="T52" fmla="*/ 891 w 4635"/>
                <a:gd name="T53" fmla="*/ 424 h 485"/>
                <a:gd name="T54" fmla="*/ 491 w 4635"/>
                <a:gd name="T55" fmla="*/ 424 h 485"/>
                <a:gd name="T56" fmla="*/ 2563 w 4635"/>
                <a:gd name="T57" fmla="*/ 413 h 485"/>
                <a:gd name="T58" fmla="*/ 2812 w 4635"/>
                <a:gd name="T59" fmla="*/ 411 h 485"/>
                <a:gd name="T60" fmla="*/ 2809 w 4635"/>
                <a:gd name="T61" fmla="*/ 411 h 485"/>
                <a:gd name="T62" fmla="*/ 2824 w 4635"/>
                <a:gd name="T63" fmla="*/ 413 h 485"/>
                <a:gd name="T64" fmla="*/ 3346 w 4635"/>
                <a:gd name="T65" fmla="*/ 408 h 485"/>
                <a:gd name="T66" fmla="*/ 3613 w 4635"/>
                <a:gd name="T67" fmla="*/ 402 h 485"/>
                <a:gd name="T68" fmla="*/ 585 w 4635"/>
                <a:gd name="T69" fmla="*/ 389 h 485"/>
                <a:gd name="T70" fmla="*/ 585 w 4635"/>
                <a:gd name="T71" fmla="*/ 402 h 485"/>
                <a:gd name="T72" fmla="*/ 3636 w 4635"/>
                <a:gd name="T73" fmla="*/ 389 h 485"/>
                <a:gd name="T74" fmla="*/ 3635 w 4635"/>
                <a:gd name="T75" fmla="*/ 388 h 485"/>
                <a:gd name="T76" fmla="*/ 2728 w 4635"/>
                <a:gd name="T77" fmla="*/ 378 h 485"/>
                <a:gd name="T78" fmla="*/ 2719 w 4635"/>
                <a:gd name="T79" fmla="*/ 389 h 485"/>
                <a:gd name="T80" fmla="*/ 2708 w 4635"/>
                <a:gd name="T81" fmla="*/ 386 h 485"/>
                <a:gd name="T82" fmla="*/ 2723 w 4635"/>
                <a:gd name="T83" fmla="*/ 377 h 485"/>
                <a:gd name="T84" fmla="*/ 4631 w 4635"/>
                <a:gd name="T85" fmla="*/ 373 h 485"/>
                <a:gd name="T86" fmla="*/ 3638 w 4635"/>
                <a:gd name="T87" fmla="*/ 373 h 485"/>
                <a:gd name="T88" fmla="*/ 804 w 4635"/>
                <a:gd name="T89" fmla="*/ 362 h 485"/>
                <a:gd name="T90" fmla="*/ 3584 w 4635"/>
                <a:gd name="T91" fmla="*/ 364 h 485"/>
                <a:gd name="T92" fmla="*/ 3583 w 4635"/>
                <a:gd name="T93" fmla="*/ 366 h 485"/>
                <a:gd name="T94" fmla="*/ 3329 w 4635"/>
                <a:gd name="T95" fmla="*/ 355 h 485"/>
                <a:gd name="T96" fmla="*/ 3340 w 4635"/>
                <a:gd name="T97" fmla="*/ 355 h 485"/>
                <a:gd name="T98" fmla="*/ 95 w 4635"/>
                <a:gd name="T99" fmla="*/ 339 h 485"/>
                <a:gd name="T100" fmla="*/ 95 w 4635"/>
                <a:gd name="T101" fmla="*/ 339 h 485"/>
                <a:gd name="T102" fmla="*/ 4472 w 4635"/>
                <a:gd name="T103" fmla="*/ 301 h 485"/>
                <a:gd name="T104" fmla="*/ 4368 w 4635"/>
                <a:gd name="T105" fmla="*/ 290 h 485"/>
                <a:gd name="T106" fmla="*/ 3769 w 4635"/>
                <a:gd name="T107" fmla="*/ 221 h 485"/>
                <a:gd name="T108" fmla="*/ 3818 w 4635"/>
                <a:gd name="T109" fmla="*/ 221 h 485"/>
                <a:gd name="T110" fmla="*/ 3811 w 4635"/>
                <a:gd name="T111" fmla="*/ 233 h 485"/>
                <a:gd name="T112" fmla="*/ 3775 w 4635"/>
                <a:gd name="T113" fmla="*/ 236 h 485"/>
                <a:gd name="T114" fmla="*/ 3777 w 4635"/>
                <a:gd name="T115" fmla="*/ 249 h 485"/>
                <a:gd name="T116" fmla="*/ 3764 w 4635"/>
                <a:gd name="T117" fmla="*/ 236 h 485"/>
                <a:gd name="T118" fmla="*/ 1303 w 4635"/>
                <a:gd name="T119" fmla="*/ 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635" h="485">
                  <a:moveTo>
                    <a:pt x="2763" y="451"/>
                  </a:moveTo>
                  <a:lnTo>
                    <a:pt x="2764" y="451"/>
                  </a:lnTo>
                  <a:lnTo>
                    <a:pt x="2766" y="454"/>
                  </a:lnTo>
                  <a:lnTo>
                    <a:pt x="2766" y="455"/>
                  </a:lnTo>
                  <a:lnTo>
                    <a:pt x="2766" y="455"/>
                  </a:lnTo>
                  <a:lnTo>
                    <a:pt x="2766" y="457"/>
                  </a:lnTo>
                  <a:lnTo>
                    <a:pt x="2768" y="458"/>
                  </a:lnTo>
                  <a:lnTo>
                    <a:pt x="2768" y="458"/>
                  </a:lnTo>
                  <a:lnTo>
                    <a:pt x="2768" y="460"/>
                  </a:lnTo>
                  <a:lnTo>
                    <a:pt x="2764" y="458"/>
                  </a:lnTo>
                  <a:lnTo>
                    <a:pt x="2763" y="458"/>
                  </a:lnTo>
                  <a:lnTo>
                    <a:pt x="2758" y="455"/>
                  </a:lnTo>
                  <a:lnTo>
                    <a:pt x="2758" y="454"/>
                  </a:lnTo>
                  <a:lnTo>
                    <a:pt x="2758" y="452"/>
                  </a:lnTo>
                  <a:lnTo>
                    <a:pt x="2760" y="452"/>
                  </a:lnTo>
                  <a:lnTo>
                    <a:pt x="2761" y="451"/>
                  </a:lnTo>
                  <a:lnTo>
                    <a:pt x="2763" y="451"/>
                  </a:lnTo>
                  <a:close/>
                  <a:moveTo>
                    <a:pt x="2730" y="449"/>
                  </a:moveTo>
                  <a:lnTo>
                    <a:pt x="2731" y="449"/>
                  </a:lnTo>
                  <a:lnTo>
                    <a:pt x="2731" y="449"/>
                  </a:lnTo>
                  <a:lnTo>
                    <a:pt x="2733" y="451"/>
                  </a:lnTo>
                  <a:lnTo>
                    <a:pt x="2735" y="449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3" y="452"/>
                  </a:lnTo>
                  <a:lnTo>
                    <a:pt x="2731" y="454"/>
                  </a:lnTo>
                  <a:lnTo>
                    <a:pt x="2730" y="455"/>
                  </a:lnTo>
                  <a:lnTo>
                    <a:pt x="2728" y="455"/>
                  </a:lnTo>
                  <a:lnTo>
                    <a:pt x="2727" y="455"/>
                  </a:lnTo>
                  <a:lnTo>
                    <a:pt x="2725" y="457"/>
                  </a:lnTo>
                  <a:lnTo>
                    <a:pt x="2720" y="457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4"/>
                  </a:lnTo>
                  <a:lnTo>
                    <a:pt x="2719" y="454"/>
                  </a:lnTo>
                  <a:lnTo>
                    <a:pt x="2717" y="454"/>
                  </a:lnTo>
                  <a:lnTo>
                    <a:pt x="2719" y="454"/>
                  </a:lnTo>
                  <a:lnTo>
                    <a:pt x="2720" y="454"/>
                  </a:lnTo>
                  <a:lnTo>
                    <a:pt x="2720" y="454"/>
                  </a:lnTo>
                  <a:lnTo>
                    <a:pt x="2722" y="454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3" y="455"/>
                  </a:lnTo>
                  <a:lnTo>
                    <a:pt x="2725" y="454"/>
                  </a:lnTo>
                  <a:lnTo>
                    <a:pt x="2727" y="454"/>
                  </a:lnTo>
                  <a:lnTo>
                    <a:pt x="2727" y="454"/>
                  </a:lnTo>
                  <a:lnTo>
                    <a:pt x="2728" y="452"/>
                  </a:lnTo>
                  <a:lnTo>
                    <a:pt x="2730" y="452"/>
                  </a:lnTo>
                  <a:lnTo>
                    <a:pt x="2731" y="452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0" y="449"/>
                  </a:lnTo>
                  <a:lnTo>
                    <a:pt x="2730" y="449"/>
                  </a:lnTo>
                  <a:close/>
                  <a:moveTo>
                    <a:pt x="0" y="444"/>
                  </a:moveTo>
                  <a:lnTo>
                    <a:pt x="3" y="444"/>
                  </a:lnTo>
                  <a:lnTo>
                    <a:pt x="5" y="444"/>
                  </a:lnTo>
                  <a:lnTo>
                    <a:pt x="7" y="446"/>
                  </a:lnTo>
                  <a:lnTo>
                    <a:pt x="7" y="447"/>
                  </a:lnTo>
                  <a:lnTo>
                    <a:pt x="5" y="447"/>
                  </a:lnTo>
                  <a:lnTo>
                    <a:pt x="2" y="446"/>
                  </a:lnTo>
                  <a:lnTo>
                    <a:pt x="2" y="446"/>
                  </a:lnTo>
                  <a:lnTo>
                    <a:pt x="0" y="444"/>
                  </a:lnTo>
                  <a:lnTo>
                    <a:pt x="0" y="444"/>
                  </a:lnTo>
                  <a:close/>
                  <a:moveTo>
                    <a:pt x="1032" y="443"/>
                  </a:moveTo>
                  <a:lnTo>
                    <a:pt x="1032" y="443"/>
                  </a:lnTo>
                  <a:lnTo>
                    <a:pt x="1030" y="443"/>
                  </a:lnTo>
                  <a:lnTo>
                    <a:pt x="1027" y="446"/>
                  </a:lnTo>
                  <a:lnTo>
                    <a:pt x="1027" y="444"/>
                  </a:lnTo>
                  <a:lnTo>
                    <a:pt x="1028" y="443"/>
                  </a:lnTo>
                  <a:lnTo>
                    <a:pt x="1032" y="443"/>
                  </a:lnTo>
                  <a:close/>
                  <a:moveTo>
                    <a:pt x="1035" y="440"/>
                  </a:moveTo>
                  <a:lnTo>
                    <a:pt x="1036" y="440"/>
                  </a:lnTo>
                  <a:lnTo>
                    <a:pt x="1038" y="440"/>
                  </a:lnTo>
                  <a:lnTo>
                    <a:pt x="1039" y="443"/>
                  </a:lnTo>
                  <a:lnTo>
                    <a:pt x="1041" y="443"/>
                  </a:lnTo>
                  <a:lnTo>
                    <a:pt x="1039" y="443"/>
                  </a:lnTo>
                  <a:lnTo>
                    <a:pt x="1038" y="441"/>
                  </a:lnTo>
                  <a:lnTo>
                    <a:pt x="1036" y="441"/>
                  </a:lnTo>
                  <a:lnTo>
                    <a:pt x="1035" y="441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1"/>
                  </a:lnTo>
                  <a:lnTo>
                    <a:pt x="1033" y="440"/>
                  </a:lnTo>
                  <a:lnTo>
                    <a:pt x="1035" y="440"/>
                  </a:lnTo>
                  <a:close/>
                  <a:moveTo>
                    <a:pt x="2774" y="435"/>
                  </a:moveTo>
                  <a:lnTo>
                    <a:pt x="2776" y="436"/>
                  </a:lnTo>
                  <a:lnTo>
                    <a:pt x="2777" y="436"/>
                  </a:lnTo>
                  <a:lnTo>
                    <a:pt x="2779" y="436"/>
                  </a:lnTo>
                  <a:lnTo>
                    <a:pt x="2780" y="436"/>
                  </a:lnTo>
                  <a:lnTo>
                    <a:pt x="2780" y="438"/>
                  </a:lnTo>
                  <a:lnTo>
                    <a:pt x="2780" y="438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2" y="440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3"/>
                  </a:lnTo>
                  <a:lnTo>
                    <a:pt x="2780" y="443"/>
                  </a:lnTo>
                  <a:lnTo>
                    <a:pt x="2780" y="444"/>
                  </a:lnTo>
                  <a:lnTo>
                    <a:pt x="2782" y="444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7"/>
                  </a:lnTo>
                  <a:lnTo>
                    <a:pt x="2782" y="447"/>
                  </a:lnTo>
                  <a:lnTo>
                    <a:pt x="2780" y="446"/>
                  </a:lnTo>
                  <a:lnTo>
                    <a:pt x="2779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7" y="441"/>
                  </a:lnTo>
                  <a:lnTo>
                    <a:pt x="2777" y="440"/>
                  </a:lnTo>
                  <a:lnTo>
                    <a:pt x="2776" y="440"/>
                  </a:lnTo>
                  <a:lnTo>
                    <a:pt x="2774" y="440"/>
                  </a:lnTo>
                  <a:lnTo>
                    <a:pt x="2771" y="440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4" y="436"/>
                  </a:lnTo>
                  <a:lnTo>
                    <a:pt x="2774" y="436"/>
                  </a:lnTo>
                  <a:lnTo>
                    <a:pt x="2772" y="436"/>
                  </a:lnTo>
                  <a:lnTo>
                    <a:pt x="2772" y="436"/>
                  </a:lnTo>
                  <a:lnTo>
                    <a:pt x="2774" y="435"/>
                  </a:lnTo>
                  <a:close/>
                  <a:moveTo>
                    <a:pt x="489" y="433"/>
                  </a:moveTo>
                  <a:lnTo>
                    <a:pt x="491" y="433"/>
                  </a:lnTo>
                  <a:lnTo>
                    <a:pt x="491" y="433"/>
                  </a:lnTo>
                  <a:lnTo>
                    <a:pt x="491" y="435"/>
                  </a:lnTo>
                  <a:lnTo>
                    <a:pt x="491" y="435"/>
                  </a:lnTo>
                  <a:lnTo>
                    <a:pt x="491" y="436"/>
                  </a:lnTo>
                  <a:lnTo>
                    <a:pt x="491" y="436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89" y="440"/>
                  </a:lnTo>
                  <a:lnTo>
                    <a:pt x="489" y="440"/>
                  </a:lnTo>
                  <a:lnTo>
                    <a:pt x="488" y="438"/>
                  </a:lnTo>
                  <a:lnTo>
                    <a:pt x="488" y="436"/>
                  </a:lnTo>
                  <a:lnTo>
                    <a:pt x="488" y="435"/>
                  </a:lnTo>
                  <a:lnTo>
                    <a:pt x="488" y="433"/>
                  </a:lnTo>
                  <a:lnTo>
                    <a:pt x="488" y="433"/>
                  </a:lnTo>
                  <a:lnTo>
                    <a:pt x="489" y="433"/>
                  </a:lnTo>
                  <a:close/>
                  <a:moveTo>
                    <a:pt x="1285" y="432"/>
                  </a:moveTo>
                  <a:lnTo>
                    <a:pt x="1289" y="433"/>
                  </a:lnTo>
                  <a:lnTo>
                    <a:pt x="1290" y="433"/>
                  </a:lnTo>
                  <a:lnTo>
                    <a:pt x="1292" y="433"/>
                  </a:lnTo>
                  <a:lnTo>
                    <a:pt x="1292" y="435"/>
                  </a:lnTo>
                  <a:lnTo>
                    <a:pt x="1293" y="436"/>
                  </a:lnTo>
                  <a:lnTo>
                    <a:pt x="1293" y="436"/>
                  </a:lnTo>
                  <a:lnTo>
                    <a:pt x="1295" y="438"/>
                  </a:lnTo>
                  <a:lnTo>
                    <a:pt x="1296" y="440"/>
                  </a:lnTo>
                  <a:lnTo>
                    <a:pt x="1298" y="440"/>
                  </a:lnTo>
                  <a:lnTo>
                    <a:pt x="1298" y="440"/>
                  </a:lnTo>
                  <a:lnTo>
                    <a:pt x="1300" y="440"/>
                  </a:lnTo>
                  <a:lnTo>
                    <a:pt x="1304" y="441"/>
                  </a:lnTo>
                  <a:lnTo>
                    <a:pt x="1306" y="443"/>
                  </a:lnTo>
                  <a:lnTo>
                    <a:pt x="1309" y="443"/>
                  </a:lnTo>
                  <a:lnTo>
                    <a:pt x="1311" y="443"/>
                  </a:lnTo>
                  <a:lnTo>
                    <a:pt x="1311" y="444"/>
                  </a:lnTo>
                  <a:lnTo>
                    <a:pt x="1309" y="446"/>
                  </a:lnTo>
                  <a:lnTo>
                    <a:pt x="1307" y="446"/>
                  </a:lnTo>
                  <a:lnTo>
                    <a:pt x="1307" y="446"/>
                  </a:lnTo>
                  <a:lnTo>
                    <a:pt x="1309" y="447"/>
                  </a:lnTo>
                  <a:lnTo>
                    <a:pt x="1311" y="447"/>
                  </a:lnTo>
                  <a:lnTo>
                    <a:pt x="1312" y="447"/>
                  </a:lnTo>
                  <a:lnTo>
                    <a:pt x="1312" y="446"/>
                  </a:lnTo>
                  <a:lnTo>
                    <a:pt x="1314" y="446"/>
                  </a:lnTo>
                  <a:lnTo>
                    <a:pt x="1314" y="447"/>
                  </a:lnTo>
                  <a:lnTo>
                    <a:pt x="1312" y="449"/>
                  </a:lnTo>
                  <a:lnTo>
                    <a:pt x="1311" y="451"/>
                  </a:lnTo>
                  <a:lnTo>
                    <a:pt x="1311" y="451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7" y="452"/>
                  </a:lnTo>
                  <a:lnTo>
                    <a:pt x="1307" y="451"/>
                  </a:lnTo>
                  <a:lnTo>
                    <a:pt x="1307" y="451"/>
                  </a:lnTo>
                  <a:lnTo>
                    <a:pt x="1307" y="452"/>
                  </a:lnTo>
                  <a:lnTo>
                    <a:pt x="1306" y="452"/>
                  </a:lnTo>
                  <a:lnTo>
                    <a:pt x="1306" y="452"/>
                  </a:lnTo>
                  <a:lnTo>
                    <a:pt x="1304" y="451"/>
                  </a:lnTo>
                  <a:lnTo>
                    <a:pt x="1303" y="451"/>
                  </a:lnTo>
                  <a:lnTo>
                    <a:pt x="1300" y="452"/>
                  </a:lnTo>
                  <a:lnTo>
                    <a:pt x="1298" y="452"/>
                  </a:lnTo>
                  <a:lnTo>
                    <a:pt x="1295" y="451"/>
                  </a:lnTo>
                  <a:lnTo>
                    <a:pt x="1295" y="451"/>
                  </a:lnTo>
                  <a:lnTo>
                    <a:pt x="1293" y="451"/>
                  </a:lnTo>
                  <a:lnTo>
                    <a:pt x="1293" y="451"/>
                  </a:lnTo>
                  <a:lnTo>
                    <a:pt x="1293" y="452"/>
                  </a:lnTo>
                  <a:lnTo>
                    <a:pt x="1293" y="452"/>
                  </a:lnTo>
                  <a:lnTo>
                    <a:pt x="1290" y="454"/>
                  </a:lnTo>
                  <a:lnTo>
                    <a:pt x="1287" y="457"/>
                  </a:lnTo>
                  <a:lnTo>
                    <a:pt x="1285" y="458"/>
                  </a:lnTo>
                  <a:lnTo>
                    <a:pt x="1284" y="458"/>
                  </a:lnTo>
                  <a:lnTo>
                    <a:pt x="1284" y="457"/>
                  </a:lnTo>
                  <a:lnTo>
                    <a:pt x="1285" y="457"/>
                  </a:lnTo>
                  <a:lnTo>
                    <a:pt x="1285" y="455"/>
                  </a:lnTo>
                  <a:lnTo>
                    <a:pt x="1285" y="454"/>
                  </a:lnTo>
                  <a:lnTo>
                    <a:pt x="1287" y="452"/>
                  </a:lnTo>
                  <a:lnTo>
                    <a:pt x="1287" y="451"/>
                  </a:lnTo>
                  <a:lnTo>
                    <a:pt x="1287" y="451"/>
                  </a:lnTo>
                  <a:lnTo>
                    <a:pt x="1287" y="449"/>
                  </a:lnTo>
                  <a:lnTo>
                    <a:pt x="1285" y="449"/>
                  </a:lnTo>
                  <a:lnTo>
                    <a:pt x="1285" y="447"/>
                  </a:lnTo>
                  <a:lnTo>
                    <a:pt x="1284" y="444"/>
                  </a:lnTo>
                  <a:lnTo>
                    <a:pt x="1282" y="443"/>
                  </a:lnTo>
                  <a:lnTo>
                    <a:pt x="1282" y="443"/>
                  </a:lnTo>
                  <a:lnTo>
                    <a:pt x="1282" y="441"/>
                  </a:lnTo>
                  <a:lnTo>
                    <a:pt x="1284" y="440"/>
                  </a:lnTo>
                  <a:lnTo>
                    <a:pt x="1285" y="436"/>
                  </a:lnTo>
                  <a:lnTo>
                    <a:pt x="1285" y="435"/>
                  </a:lnTo>
                  <a:lnTo>
                    <a:pt x="1285" y="433"/>
                  </a:lnTo>
                  <a:lnTo>
                    <a:pt x="1285" y="432"/>
                  </a:lnTo>
                  <a:close/>
                  <a:moveTo>
                    <a:pt x="582" y="432"/>
                  </a:moveTo>
                  <a:lnTo>
                    <a:pt x="584" y="433"/>
                  </a:lnTo>
                  <a:lnTo>
                    <a:pt x="584" y="433"/>
                  </a:lnTo>
                  <a:lnTo>
                    <a:pt x="585" y="433"/>
                  </a:lnTo>
                  <a:lnTo>
                    <a:pt x="588" y="433"/>
                  </a:lnTo>
                  <a:lnTo>
                    <a:pt x="592" y="435"/>
                  </a:lnTo>
                  <a:lnTo>
                    <a:pt x="593" y="435"/>
                  </a:lnTo>
                  <a:lnTo>
                    <a:pt x="592" y="436"/>
                  </a:lnTo>
                  <a:lnTo>
                    <a:pt x="587" y="440"/>
                  </a:lnTo>
                  <a:lnTo>
                    <a:pt x="584" y="441"/>
                  </a:lnTo>
                  <a:lnTo>
                    <a:pt x="581" y="441"/>
                  </a:lnTo>
                  <a:lnTo>
                    <a:pt x="579" y="441"/>
                  </a:lnTo>
                  <a:lnTo>
                    <a:pt x="579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6" y="444"/>
                  </a:lnTo>
                  <a:lnTo>
                    <a:pt x="576" y="444"/>
                  </a:lnTo>
                  <a:lnTo>
                    <a:pt x="576" y="446"/>
                  </a:lnTo>
                  <a:lnTo>
                    <a:pt x="576" y="446"/>
                  </a:lnTo>
                  <a:lnTo>
                    <a:pt x="574" y="446"/>
                  </a:lnTo>
                  <a:lnTo>
                    <a:pt x="573" y="447"/>
                  </a:lnTo>
                  <a:lnTo>
                    <a:pt x="574" y="447"/>
                  </a:lnTo>
                  <a:lnTo>
                    <a:pt x="577" y="447"/>
                  </a:lnTo>
                  <a:lnTo>
                    <a:pt x="581" y="447"/>
                  </a:lnTo>
                  <a:lnTo>
                    <a:pt x="581" y="449"/>
                  </a:lnTo>
                  <a:lnTo>
                    <a:pt x="584" y="449"/>
                  </a:lnTo>
                  <a:lnTo>
                    <a:pt x="584" y="449"/>
                  </a:lnTo>
                  <a:lnTo>
                    <a:pt x="585" y="449"/>
                  </a:lnTo>
                  <a:lnTo>
                    <a:pt x="587" y="449"/>
                  </a:lnTo>
                  <a:lnTo>
                    <a:pt x="587" y="449"/>
                  </a:lnTo>
                  <a:lnTo>
                    <a:pt x="593" y="449"/>
                  </a:lnTo>
                  <a:lnTo>
                    <a:pt x="598" y="449"/>
                  </a:lnTo>
                  <a:lnTo>
                    <a:pt x="599" y="449"/>
                  </a:lnTo>
                  <a:lnTo>
                    <a:pt x="604" y="447"/>
                  </a:lnTo>
                  <a:lnTo>
                    <a:pt x="606" y="446"/>
                  </a:lnTo>
                  <a:lnTo>
                    <a:pt x="606" y="444"/>
                  </a:lnTo>
                  <a:lnTo>
                    <a:pt x="609" y="443"/>
                  </a:lnTo>
                  <a:lnTo>
                    <a:pt x="612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3"/>
                  </a:lnTo>
                  <a:lnTo>
                    <a:pt x="614" y="443"/>
                  </a:lnTo>
                  <a:lnTo>
                    <a:pt x="612" y="444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7"/>
                  </a:lnTo>
                  <a:lnTo>
                    <a:pt x="614" y="446"/>
                  </a:lnTo>
                  <a:lnTo>
                    <a:pt x="615" y="446"/>
                  </a:lnTo>
                  <a:lnTo>
                    <a:pt x="615" y="446"/>
                  </a:lnTo>
                  <a:lnTo>
                    <a:pt x="615" y="447"/>
                  </a:lnTo>
                  <a:lnTo>
                    <a:pt x="615" y="447"/>
                  </a:lnTo>
                  <a:lnTo>
                    <a:pt x="614" y="449"/>
                  </a:lnTo>
                  <a:lnTo>
                    <a:pt x="614" y="449"/>
                  </a:lnTo>
                  <a:lnTo>
                    <a:pt x="614" y="451"/>
                  </a:lnTo>
                  <a:lnTo>
                    <a:pt x="614" y="451"/>
                  </a:lnTo>
                  <a:lnTo>
                    <a:pt x="614" y="452"/>
                  </a:lnTo>
                  <a:lnTo>
                    <a:pt x="612" y="452"/>
                  </a:lnTo>
                  <a:lnTo>
                    <a:pt x="612" y="452"/>
                  </a:lnTo>
                  <a:lnTo>
                    <a:pt x="611" y="454"/>
                  </a:lnTo>
                  <a:lnTo>
                    <a:pt x="611" y="454"/>
                  </a:lnTo>
                  <a:lnTo>
                    <a:pt x="609" y="455"/>
                  </a:lnTo>
                  <a:lnTo>
                    <a:pt x="609" y="455"/>
                  </a:lnTo>
                  <a:lnTo>
                    <a:pt x="611" y="455"/>
                  </a:lnTo>
                  <a:lnTo>
                    <a:pt x="611" y="457"/>
                  </a:lnTo>
                  <a:lnTo>
                    <a:pt x="607" y="457"/>
                  </a:lnTo>
                  <a:lnTo>
                    <a:pt x="607" y="457"/>
                  </a:lnTo>
                  <a:lnTo>
                    <a:pt x="607" y="458"/>
                  </a:lnTo>
                  <a:lnTo>
                    <a:pt x="606" y="460"/>
                  </a:lnTo>
                  <a:lnTo>
                    <a:pt x="606" y="460"/>
                  </a:lnTo>
                  <a:lnTo>
                    <a:pt x="607" y="462"/>
                  </a:lnTo>
                  <a:lnTo>
                    <a:pt x="607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3"/>
                  </a:lnTo>
                  <a:lnTo>
                    <a:pt x="611" y="463"/>
                  </a:lnTo>
                  <a:lnTo>
                    <a:pt x="609" y="465"/>
                  </a:lnTo>
                  <a:lnTo>
                    <a:pt x="607" y="465"/>
                  </a:lnTo>
                  <a:lnTo>
                    <a:pt x="606" y="465"/>
                  </a:lnTo>
                  <a:lnTo>
                    <a:pt x="604" y="465"/>
                  </a:lnTo>
                  <a:lnTo>
                    <a:pt x="603" y="465"/>
                  </a:lnTo>
                  <a:lnTo>
                    <a:pt x="603" y="465"/>
                  </a:lnTo>
                  <a:lnTo>
                    <a:pt x="601" y="466"/>
                  </a:lnTo>
                  <a:lnTo>
                    <a:pt x="598" y="465"/>
                  </a:lnTo>
                  <a:lnTo>
                    <a:pt x="596" y="463"/>
                  </a:lnTo>
                  <a:lnTo>
                    <a:pt x="595" y="462"/>
                  </a:lnTo>
                  <a:lnTo>
                    <a:pt x="590" y="462"/>
                  </a:lnTo>
                  <a:lnTo>
                    <a:pt x="587" y="462"/>
                  </a:lnTo>
                  <a:lnTo>
                    <a:pt x="585" y="462"/>
                  </a:lnTo>
                  <a:lnTo>
                    <a:pt x="584" y="463"/>
                  </a:lnTo>
                  <a:lnTo>
                    <a:pt x="584" y="465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1" y="466"/>
                  </a:lnTo>
                  <a:lnTo>
                    <a:pt x="584" y="470"/>
                  </a:lnTo>
                  <a:lnTo>
                    <a:pt x="587" y="471"/>
                  </a:lnTo>
                  <a:lnTo>
                    <a:pt x="587" y="473"/>
                  </a:lnTo>
                  <a:lnTo>
                    <a:pt x="587" y="473"/>
                  </a:lnTo>
                  <a:lnTo>
                    <a:pt x="584" y="473"/>
                  </a:lnTo>
                  <a:lnTo>
                    <a:pt x="582" y="473"/>
                  </a:lnTo>
                  <a:lnTo>
                    <a:pt x="581" y="474"/>
                  </a:lnTo>
                  <a:lnTo>
                    <a:pt x="579" y="476"/>
                  </a:lnTo>
                  <a:lnTo>
                    <a:pt x="577" y="477"/>
                  </a:lnTo>
                  <a:lnTo>
                    <a:pt x="573" y="479"/>
                  </a:lnTo>
                  <a:lnTo>
                    <a:pt x="568" y="482"/>
                  </a:lnTo>
                  <a:lnTo>
                    <a:pt x="566" y="482"/>
                  </a:lnTo>
                  <a:lnTo>
                    <a:pt x="565" y="484"/>
                  </a:lnTo>
                  <a:lnTo>
                    <a:pt x="563" y="484"/>
                  </a:lnTo>
                  <a:lnTo>
                    <a:pt x="562" y="485"/>
                  </a:lnTo>
                  <a:lnTo>
                    <a:pt x="560" y="485"/>
                  </a:lnTo>
                  <a:lnTo>
                    <a:pt x="558" y="484"/>
                  </a:lnTo>
                  <a:lnTo>
                    <a:pt x="558" y="482"/>
                  </a:lnTo>
                  <a:lnTo>
                    <a:pt x="560" y="482"/>
                  </a:lnTo>
                  <a:lnTo>
                    <a:pt x="562" y="482"/>
                  </a:lnTo>
                  <a:lnTo>
                    <a:pt x="563" y="481"/>
                  </a:lnTo>
                  <a:lnTo>
                    <a:pt x="565" y="481"/>
                  </a:lnTo>
                  <a:lnTo>
                    <a:pt x="565" y="481"/>
                  </a:lnTo>
                  <a:lnTo>
                    <a:pt x="566" y="479"/>
                  </a:lnTo>
                  <a:lnTo>
                    <a:pt x="573" y="474"/>
                  </a:lnTo>
                  <a:lnTo>
                    <a:pt x="574" y="471"/>
                  </a:lnTo>
                  <a:lnTo>
                    <a:pt x="574" y="470"/>
                  </a:lnTo>
                  <a:lnTo>
                    <a:pt x="574" y="468"/>
                  </a:lnTo>
                  <a:lnTo>
                    <a:pt x="573" y="466"/>
                  </a:lnTo>
                  <a:lnTo>
                    <a:pt x="571" y="466"/>
                  </a:lnTo>
                  <a:lnTo>
                    <a:pt x="566" y="468"/>
                  </a:lnTo>
                  <a:lnTo>
                    <a:pt x="563" y="470"/>
                  </a:lnTo>
                  <a:lnTo>
                    <a:pt x="560" y="471"/>
                  </a:lnTo>
                  <a:lnTo>
                    <a:pt x="557" y="473"/>
                  </a:lnTo>
                  <a:lnTo>
                    <a:pt x="558" y="473"/>
                  </a:lnTo>
                  <a:lnTo>
                    <a:pt x="557" y="474"/>
                  </a:lnTo>
                  <a:lnTo>
                    <a:pt x="557" y="476"/>
                  </a:lnTo>
                  <a:lnTo>
                    <a:pt x="557" y="477"/>
                  </a:lnTo>
                  <a:lnTo>
                    <a:pt x="557" y="477"/>
                  </a:lnTo>
                  <a:lnTo>
                    <a:pt x="557" y="479"/>
                  </a:lnTo>
                  <a:lnTo>
                    <a:pt x="555" y="479"/>
                  </a:lnTo>
                  <a:lnTo>
                    <a:pt x="555" y="479"/>
                  </a:lnTo>
                  <a:lnTo>
                    <a:pt x="554" y="481"/>
                  </a:lnTo>
                  <a:lnTo>
                    <a:pt x="552" y="481"/>
                  </a:lnTo>
                  <a:lnTo>
                    <a:pt x="551" y="482"/>
                  </a:lnTo>
                  <a:lnTo>
                    <a:pt x="543" y="481"/>
                  </a:lnTo>
                  <a:lnTo>
                    <a:pt x="538" y="479"/>
                  </a:lnTo>
                  <a:lnTo>
                    <a:pt x="532" y="479"/>
                  </a:lnTo>
                  <a:lnTo>
                    <a:pt x="530" y="479"/>
                  </a:lnTo>
                  <a:lnTo>
                    <a:pt x="530" y="477"/>
                  </a:lnTo>
                  <a:lnTo>
                    <a:pt x="530" y="476"/>
                  </a:lnTo>
                  <a:lnTo>
                    <a:pt x="532" y="476"/>
                  </a:lnTo>
                  <a:lnTo>
                    <a:pt x="533" y="476"/>
                  </a:lnTo>
                  <a:lnTo>
                    <a:pt x="540" y="474"/>
                  </a:lnTo>
                  <a:lnTo>
                    <a:pt x="540" y="473"/>
                  </a:lnTo>
                  <a:lnTo>
                    <a:pt x="540" y="471"/>
                  </a:lnTo>
                  <a:lnTo>
                    <a:pt x="538" y="470"/>
                  </a:lnTo>
                  <a:lnTo>
                    <a:pt x="540" y="468"/>
                  </a:lnTo>
                  <a:lnTo>
                    <a:pt x="543" y="466"/>
                  </a:lnTo>
                  <a:lnTo>
                    <a:pt x="546" y="465"/>
                  </a:lnTo>
                  <a:lnTo>
                    <a:pt x="547" y="463"/>
                  </a:lnTo>
                  <a:lnTo>
                    <a:pt x="549" y="462"/>
                  </a:lnTo>
                  <a:lnTo>
                    <a:pt x="543" y="458"/>
                  </a:lnTo>
                  <a:lnTo>
                    <a:pt x="543" y="457"/>
                  </a:lnTo>
                  <a:lnTo>
                    <a:pt x="546" y="457"/>
                  </a:lnTo>
                  <a:lnTo>
                    <a:pt x="551" y="458"/>
                  </a:lnTo>
                  <a:lnTo>
                    <a:pt x="554" y="458"/>
                  </a:lnTo>
                  <a:lnTo>
                    <a:pt x="558" y="458"/>
                  </a:lnTo>
                  <a:lnTo>
                    <a:pt x="562" y="457"/>
                  </a:lnTo>
                  <a:lnTo>
                    <a:pt x="562" y="455"/>
                  </a:lnTo>
                  <a:lnTo>
                    <a:pt x="562" y="455"/>
                  </a:lnTo>
                  <a:lnTo>
                    <a:pt x="558" y="454"/>
                  </a:lnTo>
                  <a:lnTo>
                    <a:pt x="555" y="452"/>
                  </a:lnTo>
                  <a:lnTo>
                    <a:pt x="549" y="452"/>
                  </a:lnTo>
                  <a:lnTo>
                    <a:pt x="544" y="451"/>
                  </a:lnTo>
                  <a:lnTo>
                    <a:pt x="541" y="451"/>
                  </a:lnTo>
                  <a:lnTo>
                    <a:pt x="536" y="451"/>
                  </a:lnTo>
                  <a:lnTo>
                    <a:pt x="536" y="452"/>
                  </a:lnTo>
                  <a:lnTo>
                    <a:pt x="536" y="454"/>
                  </a:lnTo>
                  <a:lnTo>
                    <a:pt x="536" y="454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3" y="455"/>
                  </a:lnTo>
                  <a:lnTo>
                    <a:pt x="532" y="454"/>
                  </a:lnTo>
                  <a:lnTo>
                    <a:pt x="529" y="454"/>
                  </a:lnTo>
                  <a:lnTo>
                    <a:pt x="525" y="454"/>
                  </a:lnTo>
                  <a:lnTo>
                    <a:pt x="522" y="454"/>
                  </a:lnTo>
                  <a:lnTo>
                    <a:pt x="519" y="454"/>
                  </a:lnTo>
                  <a:lnTo>
                    <a:pt x="514" y="454"/>
                  </a:lnTo>
                  <a:lnTo>
                    <a:pt x="514" y="455"/>
                  </a:lnTo>
                  <a:lnTo>
                    <a:pt x="514" y="455"/>
                  </a:lnTo>
                  <a:lnTo>
                    <a:pt x="514" y="457"/>
                  </a:lnTo>
                  <a:lnTo>
                    <a:pt x="513" y="457"/>
                  </a:lnTo>
                  <a:lnTo>
                    <a:pt x="513" y="457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58"/>
                  </a:lnTo>
                  <a:lnTo>
                    <a:pt x="510" y="458"/>
                  </a:lnTo>
                  <a:lnTo>
                    <a:pt x="508" y="457"/>
                  </a:lnTo>
                  <a:lnTo>
                    <a:pt x="508" y="455"/>
                  </a:lnTo>
                  <a:lnTo>
                    <a:pt x="506" y="454"/>
                  </a:lnTo>
                  <a:lnTo>
                    <a:pt x="506" y="451"/>
                  </a:lnTo>
                  <a:lnTo>
                    <a:pt x="511" y="451"/>
                  </a:lnTo>
                  <a:lnTo>
                    <a:pt x="514" y="451"/>
                  </a:lnTo>
                  <a:lnTo>
                    <a:pt x="514" y="451"/>
                  </a:lnTo>
                  <a:lnTo>
                    <a:pt x="516" y="449"/>
                  </a:lnTo>
                  <a:lnTo>
                    <a:pt x="529" y="447"/>
                  </a:lnTo>
                  <a:lnTo>
                    <a:pt x="535" y="444"/>
                  </a:lnTo>
                  <a:lnTo>
                    <a:pt x="535" y="444"/>
                  </a:lnTo>
                  <a:lnTo>
                    <a:pt x="535" y="446"/>
                  </a:lnTo>
                  <a:lnTo>
                    <a:pt x="535" y="446"/>
                  </a:lnTo>
                  <a:lnTo>
                    <a:pt x="536" y="446"/>
                  </a:lnTo>
                  <a:lnTo>
                    <a:pt x="540" y="444"/>
                  </a:lnTo>
                  <a:lnTo>
                    <a:pt x="544" y="444"/>
                  </a:lnTo>
                  <a:lnTo>
                    <a:pt x="544" y="443"/>
                  </a:lnTo>
                  <a:lnTo>
                    <a:pt x="546" y="443"/>
                  </a:lnTo>
                  <a:lnTo>
                    <a:pt x="546" y="443"/>
                  </a:lnTo>
                  <a:lnTo>
                    <a:pt x="552" y="441"/>
                  </a:lnTo>
                  <a:lnTo>
                    <a:pt x="557" y="440"/>
                  </a:lnTo>
                  <a:lnTo>
                    <a:pt x="558" y="440"/>
                  </a:lnTo>
                  <a:lnTo>
                    <a:pt x="558" y="440"/>
                  </a:lnTo>
                  <a:lnTo>
                    <a:pt x="562" y="436"/>
                  </a:lnTo>
                  <a:lnTo>
                    <a:pt x="570" y="435"/>
                  </a:lnTo>
                  <a:lnTo>
                    <a:pt x="571" y="435"/>
                  </a:lnTo>
                  <a:lnTo>
                    <a:pt x="577" y="433"/>
                  </a:lnTo>
                  <a:lnTo>
                    <a:pt x="579" y="433"/>
                  </a:lnTo>
                  <a:lnTo>
                    <a:pt x="582" y="432"/>
                  </a:lnTo>
                  <a:close/>
                  <a:moveTo>
                    <a:pt x="497" y="425"/>
                  </a:moveTo>
                  <a:lnTo>
                    <a:pt x="497" y="425"/>
                  </a:lnTo>
                  <a:lnTo>
                    <a:pt x="497" y="427"/>
                  </a:lnTo>
                  <a:lnTo>
                    <a:pt x="497" y="429"/>
                  </a:lnTo>
                  <a:lnTo>
                    <a:pt x="495" y="430"/>
                  </a:lnTo>
                  <a:lnTo>
                    <a:pt x="494" y="432"/>
                  </a:lnTo>
                  <a:lnTo>
                    <a:pt x="492" y="432"/>
                  </a:lnTo>
                  <a:lnTo>
                    <a:pt x="491" y="432"/>
                  </a:lnTo>
                  <a:lnTo>
                    <a:pt x="491" y="432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29"/>
                  </a:lnTo>
                  <a:lnTo>
                    <a:pt x="491" y="429"/>
                  </a:lnTo>
                  <a:lnTo>
                    <a:pt x="489" y="429"/>
                  </a:lnTo>
                  <a:lnTo>
                    <a:pt x="491" y="429"/>
                  </a:lnTo>
                  <a:lnTo>
                    <a:pt x="492" y="427"/>
                  </a:lnTo>
                  <a:lnTo>
                    <a:pt x="497" y="425"/>
                  </a:lnTo>
                  <a:lnTo>
                    <a:pt x="497" y="425"/>
                  </a:lnTo>
                  <a:close/>
                  <a:moveTo>
                    <a:pt x="891" y="422"/>
                  </a:moveTo>
                  <a:lnTo>
                    <a:pt x="891" y="422"/>
                  </a:lnTo>
                  <a:lnTo>
                    <a:pt x="893" y="424"/>
                  </a:lnTo>
                  <a:lnTo>
                    <a:pt x="894" y="424"/>
                  </a:lnTo>
                  <a:lnTo>
                    <a:pt x="894" y="425"/>
                  </a:lnTo>
                  <a:lnTo>
                    <a:pt x="894" y="425"/>
                  </a:lnTo>
                  <a:lnTo>
                    <a:pt x="893" y="429"/>
                  </a:lnTo>
                  <a:lnTo>
                    <a:pt x="891" y="429"/>
                  </a:lnTo>
                  <a:lnTo>
                    <a:pt x="890" y="427"/>
                  </a:lnTo>
                  <a:lnTo>
                    <a:pt x="890" y="427"/>
                  </a:lnTo>
                  <a:lnTo>
                    <a:pt x="891" y="424"/>
                  </a:lnTo>
                  <a:lnTo>
                    <a:pt x="891" y="422"/>
                  </a:lnTo>
                  <a:close/>
                  <a:moveTo>
                    <a:pt x="2777" y="419"/>
                  </a:moveTo>
                  <a:lnTo>
                    <a:pt x="2779" y="419"/>
                  </a:lnTo>
                  <a:lnTo>
                    <a:pt x="2780" y="419"/>
                  </a:lnTo>
                  <a:lnTo>
                    <a:pt x="2782" y="421"/>
                  </a:lnTo>
                  <a:lnTo>
                    <a:pt x="2783" y="422"/>
                  </a:lnTo>
                  <a:lnTo>
                    <a:pt x="2782" y="422"/>
                  </a:lnTo>
                  <a:lnTo>
                    <a:pt x="2780" y="422"/>
                  </a:lnTo>
                  <a:lnTo>
                    <a:pt x="2779" y="422"/>
                  </a:lnTo>
                  <a:lnTo>
                    <a:pt x="2776" y="421"/>
                  </a:lnTo>
                  <a:lnTo>
                    <a:pt x="2777" y="419"/>
                  </a:lnTo>
                  <a:close/>
                  <a:moveTo>
                    <a:pt x="484" y="419"/>
                  </a:moveTo>
                  <a:lnTo>
                    <a:pt x="486" y="419"/>
                  </a:lnTo>
                  <a:lnTo>
                    <a:pt x="488" y="421"/>
                  </a:lnTo>
                  <a:lnTo>
                    <a:pt x="489" y="422"/>
                  </a:lnTo>
                  <a:lnTo>
                    <a:pt x="491" y="422"/>
                  </a:lnTo>
                  <a:lnTo>
                    <a:pt x="491" y="422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5"/>
                  </a:lnTo>
                  <a:lnTo>
                    <a:pt x="491" y="425"/>
                  </a:lnTo>
                  <a:lnTo>
                    <a:pt x="488" y="427"/>
                  </a:lnTo>
                  <a:lnTo>
                    <a:pt x="488" y="427"/>
                  </a:lnTo>
                  <a:lnTo>
                    <a:pt x="486" y="427"/>
                  </a:lnTo>
                  <a:lnTo>
                    <a:pt x="486" y="425"/>
                  </a:lnTo>
                  <a:lnTo>
                    <a:pt x="486" y="424"/>
                  </a:lnTo>
                  <a:lnTo>
                    <a:pt x="486" y="422"/>
                  </a:lnTo>
                  <a:lnTo>
                    <a:pt x="484" y="422"/>
                  </a:lnTo>
                  <a:lnTo>
                    <a:pt x="484" y="421"/>
                  </a:lnTo>
                  <a:lnTo>
                    <a:pt x="484" y="421"/>
                  </a:lnTo>
                  <a:lnTo>
                    <a:pt x="483" y="421"/>
                  </a:lnTo>
                  <a:lnTo>
                    <a:pt x="483" y="419"/>
                  </a:lnTo>
                  <a:lnTo>
                    <a:pt x="483" y="419"/>
                  </a:lnTo>
                  <a:lnTo>
                    <a:pt x="484" y="419"/>
                  </a:lnTo>
                  <a:close/>
                  <a:moveTo>
                    <a:pt x="2563" y="413"/>
                  </a:moveTo>
                  <a:lnTo>
                    <a:pt x="2564" y="414"/>
                  </a:lnTo>
                  <a:lnTo>
                    <a:pt x="2567" y="416"/>
                  </a:lnTo>
                  <a:lnTo>
                    <a:pt x="2577" y="419"/>
                  </a:lnTo>
                  <a:lnTo>
                    <a:pt x="2578" y="421"/>
                  </a:lnTo>
                  <a:lnTo>
                    <a:pt x="2580" y="422"/>
                  </a:lnTo>
                  <a:lnTo>
                    <a:pt x="2582" y="422"/>
                  </a:lnTo>
                  <a:lnTo>
                    <a:pt x="2578" y="421"/>
                  </a:lnTo>
                  <a:lnTo>
                    <a:pt x="2572" y="419"/>
                  </a:lnTo>
                  <a:lnTo>
                    <a:pt x="2569" y="418"/>
                  </a:lnTo>
                  <a:lnTo>
                    <a:pt x="2569" y="418"/>
                  </a:lnTo>
                  <a:lnTo>
                    <a:pt x="2567" y="418"/>
                  </a:lnTo>
                  <a:lnTo>
                    <a:pt x="2566" y="418"/>
                  </a:lnTo>
                  <a:lnTo>
                    <a:pt x="2564" y="416"/>
                  </a:lnTo>
                  <a:lnTo>
                    <a:pt x="2564" y="416"/>
                  </a:lnTo>
                  <a:lnTo>
                    <a:pt x="2563" y="414"/>
                  </a:lnTo>
                  <a:lnTo>
                    <a:pt x="2563" y="413"/>
                  </a:lnTo>
                  <a:close/>
                  <a:moveTo>
                    <a:pt x="2810" y="411"/>
                  </a:moveTo>
                  <a:lnTo>
                    <a:pt x="2812" y="411"/>
                  </a:lnTo>
                  <a:lnTo>
                    <a:pt x="2812" y="413"/>
                  </a:lnTo>
                  <a:lnTo>
                    <a:pt x="2813" y="414"/>
                  </a:lnTo>
                  <a:lnTo>
                    <a:pt x="2815" y="418"/>
                  </a:lnTo>
                  <a:lnTo>
                    <a:pt x="2815" y="419"/>
                  </a:lnTo>
                  <a:lnTo>
                    <a:pt x="2813" y="419"/>
                  </a:lnTo>
                  <a:lnTo>
                    <a:pt x="2812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8"/>
                  </a:lnTo>
                  <a:lnTo>
                    <a:pt x="2810" y="416"/>
                  </a:lnTo>
                  <a:lnTo>
                    <a:pt x="2810" y="416"/>
                  </a:lnTo>
                  <a:lnTo>
                    <a:pt x="2810" y="414"/>
                  </a:lnTo>
                  <a:lnTo>
                    <a:pt x="2810" y="414"/>
                  </a:lnTo>
                  <a:lnTo>
                    <a:pt x="2810" y="413"/>
                  </a:lnTo>
                  <a:lnTo>
                    <a:pt x="2809" y="413"/>
                  </a:lnTo>
                  <a:lnTo>
                    <a:pt x="2809" y="411"/>
                  </a:lnTo>
                  <a:lnTo>
                    <a:pt x="2809" y="411"/>
                  </a:lnTo>
                  <a:lnTo>
                    <a:pt x="2810" y="411"/>
                  </a:lnTo>
                  <a:close/>
                  <a:moveTo>
                    <a:pt x="3351" y="408"/>
                  </a:moveTo>
                  <a:lnTo>
                    <a:pt x="3353" y="408"/>
                  </a:lnTo>
                  <a:lnTo>
                    <a:pt x="3353" y="410"/>
                  </a:lnTo>
                  <a:lnTo>
                    <a:pt x="3351" y="411"/>
                  </a:lnTo>
                  <a:lnTo>
                    <a:pt x="3346" y="411"/>
                  </a:lnTo>
                  <a:lnTo>
                    <a:pt x="3345" y="411"/>
                  </a:lnTo>
                  <a:lnTo>
                    <a:pt x="3345" y="411"/>
                  </a:lnTo>
                  <a:lnTo>
                    <a:pt x="3346" y="410"/>
                  </a:lnTo>
                  <a:lnTo>
                    <a:pt x="3349" y="408"/>
                  </a:lnTo>
                  <a:lnTo>
                    <a:pt x="3351" y="408"/>
                  </a:lnTo>
                  <a:close/>
                  <a:moveTo>
                    <a:pt x="2824" y="406"/>
                  </a:moveTo>
                  <a:lnTo>
                    <a:pt x="2824" y="406"/>
                  </a:lnTo>
                  <a:lnTo>
                    <a:pt x="2824" y="408"/>
                  </a:lnTo>
                  <a:lnTo>
                    <a:pt x="2824" y="410"/>
                  </a:lnTo>
                  <a:lnTo>
                    <a:pt x="2824" y="410"/>
                  </a:lnTo>
                  <a:lnTo>
                    <a:pt x="2824" y="411"/>
                  </a:lnTo>
                  <a:lnTo>
                    <a:pt x="2824" y="413"/>
                  </a:lnTo>
                  <a:lnTo>
                    <a:pt x="2823" y="413"/>
                  </a:lnTo>
                  <a:lnTo>
                    <a:pt x="2823" y="414"/>
                  </a:lnTo>
                  <a:lnTo>
                    <a:pt x="2823" y="414"/>
                  </a:lnTo>
                  <a:lnTo>
                    <a:pt x="2821" y="416"/>
                  </a:lnTo>
                  <a:lnTo>
                    <a:pt x="2821" y="413"/>
                  </a:lnTo>
                  <a:lnTo>
                    <a:pt x="2821" y="413"/>
                  </a:lnTo>
                  <a:lnTo>
                    <a:pt x="2823" y="411"/>
                  </a:lnTo>
                  <a:lnTo>
                    <a:pt x="2823" y="411"/>
                  </a:lnTo>
                  <a:lnTo>
                    <a:pt x="2823" y="410"/>
                  </a:lnTo>
                  <a:lnTo>
                    <a:pt x="2821" y="410"/>
                  </a:lnTo>
                  <a:lnTo>
                    <a:pt x="2823" y="410"/>
                  </a:lnTo>
                  <a:lnTo>
                    <a:pt x="2824" y="406"/>
                  </a:lnTo>
                  <a:lnTo>
                    <a:pt x="2824" y="406"/>
                  </a:lnTo>
                  <a:close/>
                  <a:moveTo>
                    <a:pt x="3343" y="406"/>
                  </a:moveTo>
                  <a:lnTo>
                    <a:pt x="3345" y="406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5" y="408"/>
                  </a:lnTo>
                  <a:lnTo>
                    <a:pt x="3343" y="408"/>
                  </a:lnTo>
                  <a:lnTo>
                    <a:pt x="3342" y="408"/>
                  </a:lnTo>
                  <a:lnTo>
                    <a:pt x="3340" y="408"/>
                  </a:lnTo>
                  <a:lnTo>
                    <a:pt x="3340" y="406"/>
                  </a:lnTo>
                  <a:lnTo>
                    <a:pt x="3340" y="406"/>
                  </a:lnTo>
                  <a:lnTo>
                    <a:pt x="3343" y="406"/>
                  </a:lnTo>
                  <a:close/>
                  <a:moveTo>
                    <a:pt x="3646" y="395"/>
                  </a:moveTo>
                  <a:lnTo>
                    <a:pt x="3647" y="397"/>
                  </a:lnTo>
                  <a:lnTo>
                    <a:pt x="3649" y="397"/>
                  </a:lnTo>
                  <a:lnTo>
                    <a:pt x="3646" y="399"/>
                  </a:lnTo>
                  <a:lnTo>
                    <a:pt x="3643" y="399"/>
                  </a:lnTo>
                  <a:lnTo>
                    <a:pt x="3638" y="399"/>
                  </a:lnTo>
                  <a:lnTo>
                    <a:pt x="3632" y="399"/>
                  </a:lnTo>
                  <a:lnTo>
                    <a:pt x="3629" y="400"/>
                  </a:lnTo>
                  <a:lnTo>
                    <a:pt x="3624" y="402"/>
                  </a:lnTo>
                  <a:lnTo>
                    <a:pt x="3614" y="402"/>
                  </a:lnTo>
                  <a:lnTo>
                    <a:pt x="3613" y="402"/>
                  </a:lnTo>
                  <a:lnTo>
                    <a:pt x="3613" y="400"/>
                  </a:lnTo>
                  <a:lnTo>
                    <a:pt x="3611" y="400"/>
                  </a:lnTo>
                  <a:lnTo>
                    <a:pt x="3610" y="400"/>
                  </a:lnTo>
                  <a:lnTo>
                    <a:pt x="3608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399"/>
                  </a:lnTo>
                  <a:lnTo>
                    <a:pt x="3610" y="399"/>
                  </a:lnTo>
                  <a:lnTo>
                    <a:pt x="3619" y="399"/>
                  </a:lnTo>
                  <a:lnTo>
                    <a:pt x="3624" y="399"/>
                  </a:lnTo>
                  <a:lnTo>
                    <a:pt x="3625" y="399"/>
                  </a:lnTo>
                  <a:lnTo>
                    <a:pt x="3629" y="399"/>
                  </a:lnTo>
                  <a:lnTo>
                    <a:pt x="3632" y="397"/>
                  </a:lnTo>
                  <a:lnTo>
                    <a:pt x="3636" y="397"/>
                  </a:lnTo>
                  <a:lnTo>
                    <a:pt x="3644" y="395"/>
                  </a:lnTo>
                  <a:lnTo>
                    <a:pt x="3646" y="395"/>
                  </a:lnTo>
                  <a:close/>
                  <a:moveTo>
                    <a:pt x="585" y="389"/>
                  </a:moveTo>
                  <a:lnTo>
                    <a:pt x="585" y="389"/>
                  </a:lnTo>
                  <a:lnTo>
                    <a:pt x="585" y="389"/>
                  </a:lnTo>
                  <a:lnTo>
                    <a:pt x="585" y="391"/>
                  </a:lnTo>
                  <a:lnTo>
                    <a:pt x="585" y="391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8" y="394"/>
                  </a:lnTo>
                  <a:lnTo>
                    <a:pt x="587" y="394"/>
                  </a:lnTo>
                  <a:lnTo>
                    <a:pt x="587" y="394"/>
                  </a:lnTo>
                  <a:lnTo>
                    <a:pt x="585" y="394"/>
                  </a:lnTo>
                  <a:lnTo>
                    <a:pt x="585" y="395"/>
                  </a:lnTo>
                  <a:lnTo>
                    <a:pt x="585" y="397"/>
                  </a:lnTo>
                  <a:lnTo>
                    <a:pt x="585" y="397"/>
                  </a:lnTo>
                  <a:lnTo>
                    <a:pt x="585" y="399"/>
                  </a:lnTo>
                  <a:lnTo>
                    <a:pt x="587" y="399"/>
                  </a:lnTo>
                  <a:lnTo>
                    <a:pt x="587" y="400"/>
                  </a:lnTo>
                  <a:lnTo>
                    <a:pt x="585" y="402"/>
                  </a:lnTo>
                  <a:lnTo>
                    <a:pt x="584" y="402"/>
                  </a:lnTo>
                  <a:lnTo>
                    <a:pt x="582" y="402"/>
                  </a:lnTo>
                  <a:lnTo>
                    <a:pt x="582" y="402"/>
                  </a:lnTo>
                  <a:lnTo>
                    <a:pt x="582" y="400"/>
                  </a:lnTo>
                  <a:lnTo>
                    <a:pt x="582" y="399"/>
                  </a:lnTo>
                  <a:lnTo>
                    <a:pt x="582" y="397"/>
                  </a:lnTo>
                  <a:lnTo>
                    <a:pt x="582" y="395"/>
                  </a:lnTo>
                  <a:lnTo>
                    <a:pt x="582" y="394"/>
                  </a:lnTo>
                  <a:lnTo>
                    <a:pt x="582" y="394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4" y="391"/>
                  </a:lnTo>
                  <a:lnTo>
                    <a:pt x="584" y="391"/>
                  </a:lnTo>
                  <a:lnTo>
                    <a:pt x="584" y="389"/>
                  </a:lnTo>
                  <a:lnTo>
                    <a:pt x="585" y="389"/>
                  </a:lnTo>
                  <a:close/>
                  <a:moveTo>
                    <a:pt x="3641" y="386"/>
                  </a:moveTo>
                  <a:lnTo>
                    <a:pt x="3636" y="389"/>
                  </a:lnTo>
                  <a:lnTo>
                    <a:pt x="3635" y="389"/>
                  </a:lnTo>
                  <a:lnTo>
                    <a:pt x="3629" y="389"/>
                  </a:lnTo>
                  <a:lnTo>
                    <a:pt x="3624" y="391"/>
                  </a:lnTo>
                  <a:lnTo>
                    <a:pt x="3621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0" y="388"/>
                  </a:lnTo>
                  <a:lnTo>
                    <a:pt x="3610" y="388"/>
                  </a:lnTo>
                  <a:lnTo>
                    <a:pt x="3611" y="388"/>
                  </a:lnTo>
                  <a:lnTo>
                    <a:pt x="3616" y="388"/>
                  </a:lnTo>
                  <a:lnTo>
                    <a:pt x="3619" y="389"/>
                  </a:lnTo>
                  <a:lnTo>
                    <a:pt x="3622" y="389"/>
                  </a:lnTo>
                  <a:lnTo>
                    <a:pt x="3625" y="389"/>
                  </a:lnTo>
                  <a:lnTo>
                    <a:pt x="3627" y="389"/>
                  </a:lnTo>
                  <a:lnTo>
                    <a:pt x="3629" y="388"/>
                  </a:lnTo>
                  <a:lnTo>
                    <a:pt x="3633" y="388"/>
                  </a:lnTo>
                  <a:lnTo>
                    <a:pt x="3635" y="388"/>
                  </a:lnTo>
                  <a:lnTo>
                    <a:pt x="3636" y="388"/>
                  </a:lnTo>
                  <a:lnTo>
                    <a:pt x="3641" y="386"/>
                  </a:lnTo>
                  <a:close/>
                  <a:moveTo>
                    <a:pt x="4625" y="373"/>
                  </a:moveTo>
                  <a:lnTo>
                    <a:pt x="4628" y="375"/>
                  </a:lnTo>
                  <a:lnTo>
                    <a:pt x="4630" y="375"/>
                  </a:lnTo>
                  <a:lnTo>
                    <a:pt x="4633" y="375"/>
                  </a:lnTo>
                  <a:lnTo>
                    <a:pt x="4635" y="377"/>
                  </a:lnTo>
                  <a:lnTo>
                    <a:pt x="4635" y="378"/>
                  </a:lnTo>
                  <a:lnTo>
                    <a:pt x="4631" y="377"/>
                  </a:lnTo>
                  <a:lnTo>
                    <a:pt x="4627" y="377"/>
                  </a:lnTo>
                  <a:lnTo>
                    <a:pt x="4625" y="375"/>
                  </a:lnTo>
                  <a:lnTo>
                    <a:pt x="4625" y="373"/>
                  </a:lnTo>
                  <a:close/>
                  <a:moveTo>
                    <a:pt x="2730" y="372"/>
                  </a:moveTo>
                  <a:lnTo>
                    <a:pt x="2730" y="373"/>
                  </a:lnTo>
                  <a:lnTo>
                    <a:pt x="2730" y="373"/>
                  </a:lnTo>
                  <a:lnTo>
                    <a:pt x="2728" y="375"/>
                  </a:lnTo>
                  <a:lnTo>
                    <a:pt x="2727" y="377"/>
                  </a:lnTo>
                  <a:lnTo>
                    <a:pt x="2728" y="378"/>
                  </a:lnTo>
                  <a:lnTo>
                    <a:pt x="2727" y="378"/>
                  </a:lnTo>
                  <a:lnTo>
                    <a:pt x="2727" y="380"/>
                  </a:lnTo>
                  <a:lnTo>
                    <a:pt x="2727" y="380"/>
                  </a:lnTo>
                  <a:lnTo>
                    <a:pt x="2725" y="381"/>
                  </a:lnTo>
                  <a:lnTo>
                    <a:pt x="2723" y="381"/>
                  </a:lnTo>
                  <a:lnTo>
                    <a:pt x="2720" y="383"/>
                  </a:lnTo>
                  <a:lnTo>
                    <a:pt x="2720" y="384"/>
                  </a:lnTo>
                  <a:lnTo>
                    <a:pt x="2723" y="386"/>
                  </a:lnTo>
                  <a:lnTo>
                    <a:pt x="2725" y="386"/>
                  </a:lnTo>
                  <a:lnTo>
                    <a:pt x="2725" y="386"/>
                  </a:lnTo>
                  <a:lnTo>
                    <a:pt x="2725" y="388"/>
                  </a:lnTo>
                  <a:lnTo>
                    <a:pt x="2723" y="388"/>
                  </a:lnTo>
                  <a:lnTo>
                    <a:pt x="2720" y="386"/>
                  </a:lnTo>
                  <a:lnTo>
                    <a:pt x="2719" y="386"/>
                  </a:lnTo>
                  <a:lnTo>
                    <a:pt x="2717" y="388"/>
                  </a:lnTo>
                  <a:lnTo>
                    <a:pt x="2719" y="388"/>
                  </a:lnTo>
                  <a:lnTo>
                    <a:pt x="2719" y="388"/>
                  </a:lnTo>
                  <a:lnTo>
                    <a:pt x="2719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6" y="389"/>
                  </a:lnTo>
                  <a:lnTo>
                    <a:pt x="2716" y="389"/>
                  </a:lnTo>
                  <a:lnTo>
                    <a:pt x="2714" y="391"/>
                  </a:lnTo>
                  <a:lnTo>
                    <a:pt x="2714" y="389"/>
                  </a:lnTo>
                  <a:lnTo>
                    <a:pt x="2712" y="389"/>
                  </a:lnTo>
                  <a:lnTo>
                    <a:pt x="2711" y="389"/>
                  </a:lnTo>
                  <a:lnTo>
                    <a:pt x="2711" y="389"/>
                  </a:lnTo>
                  <a:lnTo>
                    <a:pt x="2709" y="391"/>
                  </a:lnTo>
                  <a:lnTo>
                    <a:pt x="2709" y="391"/>
                  </a:lnTo>
                  <a:lnTo>
                    <a:pt x="2711" y="389"/>
                  </a:lnTo>
                  <a:lnTo>
                    <a:pt x="2711" y="388"/>
                  </a:lnTo>
                  <a:lnTo>
                    <a:pt x="2711" y="388"/>
                  </a:lnTo>
                  <a:lnTo>
                    <a:pt x="2709" y="386"/>
                  </a:lnTo>
                  <a:lnTo>
                    <a:pt x="2709" y="386"/>
                  </a:lnTo>
                  <a:lnTo>
                    <a:pt x="2708" y="386"/>
                  </a:lnTo>
                  <a:lnTo>
                    <a:pt x="2708" y="386"/>
                  </a:lnTo>
                  <a:lnTo>
                    <a:pt x="2709" y="384"/>
                  </a:lnTo>
                  <a:lnTo>
                    <a:pt x="2712" y="383"/>
                  </a:lnTo>
                  <a:lnTo>
                    <a:pt x="2712" y="383"/>
                  </a:lnTo>
                  <a:lnTo>
                    <a:pt x="2712" y="381"/>
                  </a:lnTo>
                  <a:lnTo>
                    <a:pt x="2716" y="380"/>
                  </a:lnTo>
                  <a:lnTo>
                    <a:pt x="2719" y="378"/>
                  </a:lnTo>
                  <a:lnTo>
                    <a:pt x="2719" y="380"/>
                  </a:lnTo>
                  <a:lnTo>
                    <a:pt x="2720" y="380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19" y="377"/>
                  </a:lnTo>
                  <a:lnTo>
                    <a:pt x="2720" y="377"/>
                  </a:lnTo>
                  <a:lnTo>
                    <a:pt x="2720" y="375"/>
                  </a:lnTo>
                  <a:lnTo>
                    <a:pt x="2722" y="377"/>
                  </a:lnTo>
                  <a:lnTo>
                    <a:pt x="2722" y="377"/>
                  </a:lnTo>
                  <a:lnTo>
                    <a:pt x="2723" y="377"/>
                  </a:lnTo>
                  <a:lnTo>
                    <a:pt x="2723" y="377"/>
                  </a:lnTo>
                  <a:lnTo>
                    <a:pt x="2723" y="375"/>
                  </a:lnTo>
                  <a:lnTo>
                    <a:pt x="2725" y="375"/>
                  </a:lnTo>
                  <a:lnTo>
                    <a:pt x="2727" y="375"/>
                  </a:lnTo>
                  <a:lnTo>
                    <a:pt x="2727" y="375"/>
                  </a:lnTo>
                  <a:lnTo>
                    <a:pt x="2728" y="373"/>
                  </a:lnTo>
                  <a:lnTo>
                    <a:pt x="2730" y="373"/>
                  </a:lnTo>
                  <a:lnTo>
                    <a:pt x="2730" y="372"/>
                  </a:lnTo>
                  <a:close/>
                  <a:moveTo>
                    <a:pt x="4630" y="370"/>
                  </a:moveTo>
                  <a:lnTo>
                    <a:pt x="4631" y="370"/>
                  </a:lnTo>
                  <a:lnTo>
                    <a:pt x="4633" y="370"/>
                  </a:lnTo>
                  <a:lnTo>
                    <a:pt x="4633" y="372"/>
                  </a:lnTo>
                  <a:lnTo>
                    <a:pt x="4633" y="372"/>
                  </a:lnTo>
                  <a:lnTo>
                    <a:pt x="4635" y="372"/>
                  </a:lnTo>
                  <a:lnTo>
                    <a:pt x="4635" y="372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5"/>
                  </a:lnTo>
                  <a:lnTo>
                    <a:pt x="4630" y="373"/>
                  </a:lnTo>
                  <a:lnTo>
                    <a:pt x="4628" y="373"/>
                  </a:lnTo>
                  <a:lnTo>
                    <a:pt x="4628" y="373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30" y="370"/>
                  </a:lnTo>
                  <a:lnTo>
                    <a:pt x="4628" y="370"/>
                  </a:lnTo>
                  <a:lnTo>
                    <a:pt x="4628" y="370"/>
                  </a:lnTo>
                  <a:lnTo>
                    <a:pt x="4630" y="370"/>
                  </a:lnTo>
                  <a:close/>
                  <a:moveTo>
                    <a:pt x="3619" y="367"/>
                  </a:moveTo>
                  <a:lnTo>
                    <a:pt x="3624" y="369"/>
                  </a:lnTo>
                  <a:lnTo>
                    <a:pt x="3632" y="370"/>
                  </a:lnTo>
                  <a:lnTo>
                    <a:pt x="3636" y="370"/>
                  </a:lnTo>
                  <a:lnTo>
                    <a:pt x="3638" y="373"/>
                  </a:lnTo>
                  <a:lnTo>
                    <a:pt x="3630" y="372"/>
                  </a:lnTo>
                  <a:lnTo>
                    <a:pt x="3625" y="372"/>
                  </a:lnTo>
                  <a:lnTo>
                    <a:pt x="3622" y="370"/>
                  </a:lnTo>
                  <a:lnTo>
                    <a:pt x="3618" y="370"/>
                  </a:lnTo>
                  <a:lnTo>
                    <a:pt x="3613" y="370"/>
                  </a:lnTo>
                  <a:lnTo>
                    <a:pt x="3610" y="372"/>
                  </a:lnTo>
                  <a:lnTo>
                    <a:pt x="3608" y="373"/>
                  </a:lnTo>
                  <a:lnTo>
                    <a:pt x="3605" y="375"/>
                  </a:lnTo>
                  <a:lnTo>
                    <a:pt x="3600" y="375"/>
                  </a:lnTo>
                  <a:lnTo>
                    <a:pt x="3599" y="375"/>
                  </a:lnTo>
                  <a:lnTo>
                    <a:pt x="3599" y="373"/>
                  </a:lnTo>
                  <a:lnTo>
                    <a:pt x="3603" y="372"/>
                  </a:lnTo>
                  <a:lnTo>
                    <a:pt x="3606" y="372"/>
                  </a:lnTo>
                  <a:lnTo>
                    <a:pt x="3610" y="370"/>
                  </a:lnTo>
                  <a:lnTo>
                    <a:pt x="3614" y="369"/>
                  </a:lnTo>
                  <a:lnTo>
                    <a:pt x="3619" y="367"/>
                  </a:lnTo>
                  <a:close/>
                  <a:moveTo>
                    <a:pt x="800" y="361"/>
                  </a:moveTo>
                  <a:lnTo>
                    <a:pt x="804" y="362"/>
                  </a:lnTo>
                  <a:lnTo>
                    <a:pt x="804" y="362"/>
                  </a:lnTo>
                  <a:lnTo>
                    <a:pt x="806" y="362"/>
                  </a:lnTo>
                  <a:lnTo>
                    <a:pt x="806" y="364"/>
                  </a:lnTo>
                  <a:lnTo>
                    <a:pt x="804" y="366"/>
                  </a:lnTo>
                  <a:lnTo>
                    <a:pt x="801" y="364"/>
                  </a:lnTo>
                  <a:lnTo>
                    <a:pt x="798" y="361"/>
                  </a:lnTo>
                  <a:lnTo>
                    <a:pt x="800" y="361"/>
                  </a:lnTo>
                  <a:close/>
                  <a:moveTo>
                    <a:pt x="3584" y="355"/>
                  </a:moveTo>
                  <a:lnTo>
                    <a:pt x="3586" y="356"/>
                  </a:lnTo>
                  <a:lnTo>
                    <a:pt x="3586" y="356"/>
                  </a:lnTo>
                  <a:lnTo>
                    <a:pt x="3586" y="358"/>
                  </a:lnTo>
                  <a:lnTo>
                    <a:pt x="3583" y="358"/>
                  </a:lnTo>
                  <a:lnTo>
                    <a:pt x="3581" y="359"/>
                  </a:lnTo>
                  <a:lnTo>
                    <a:pt x="3581" y="359"/>
                  </a:lnTo>
                  <a:lnTo>
                    <a:pt x="3583" y="361"/>
                  </a:lnTo>
                  <a:lnTo>
                    <a:pt x="3583" y="361"/>
                  </a:lnTo>
                  <a:lnTo>
                    <a:pt x="3584" y="362"/>
                  </a:lnTo>
                  <a:lnTo>
                    <a:pt x="3584" y="364"/>
                  </a:lnTo>
                  <a:lnTo>
                    <a:pt x="3586" y="364"/>
                  </a:lnTo>
                  <a:lnTo>
                    <a:pt x="3588" y="366"/>
                  </a:lnTo>
                  <a:lnTo>
                    <a:pt x="3588" y="367"/>
                  </a:lnTo>
                  <a:lnTo>
                    <a:pt x="3588" y="369"/>
                  </a:lnTo>
                  <a:lnTo>
                    <a:pt x="3588" y="369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8" y="372"/>
                  </a:lnTo>
                  <a:lnTo>
                    <a:pt x="3586" y="372"/>
                  </a:lnTo>
                  <a:lnTo>
                    <a:pt x="3584" y="370"/>
                  </a:lnTo>
                  <a:lnTo>
                    <a:pt x="3584" y="370"/>
                  </a:lnTo>
                  <a:lnTo>
                    <a:pt x="3583" y="370"/>
                  </a:lnTo>
                  <a:lnTo>
                    <a:pt x="3583" y="370"/>
                  </a:lnTo>
                  <a:lnTo>
                    <a:pt x="3583" y="369"/>
                  </a:lnTo>
                  <a:lnTo>
                    <a:pt x="3583" y="367"/>
                  </a:lnTo>
                  <a:lnTo>
                    <a:pt x="3583" y="366"/>
                  </a:lnTo>
                  <a:lnTo>
                    <a:pt x="3581" y="362"/>
                  </a:lnTo>
                  <a:lnTo>
                    <a:pt x="3580" y="361"/>
                  </a:lnTo>
                  <a:lnTo>
                    <a:pt x="3578" y="361"/>
                  </a:lnTo>
                  <a:lnTo>
                    <a:pt x="3578" y="361"/>
                  </a:lnTo>
                  <a:lnTo>
                    <a:pt x="3578" y="359"/>
                  </a:lnTo>
                  <a:lnTo>
                    <a:pt x="3578" y="359"/>
                  </a:lnTo>
                  <a:lnTo>
                    <a:pt x="3578" y="358"/>
                  </a:lnTo>
                  <a:lnTo>
                    <a:pt x="3580" y="358"/>
                  </a:lnTo>
                  <a:lnTo>
                    <a:pt x="3581" y="356"/>
                  </a:lnTo>
                  <a:lnTo>
                    <a:pt x="3584" y="355"/>
                  </a:lnTo>
                  <a:close/>
                  <a:moveTo>
                    <a:pt x="3329" y="355"/>
                  </a:moveTo>
                  <a:lnTo>
                    <a:pt x="3332" y="355"/>
                  </a:lnTo>
                  <a:lnTo>
                    <a:pt x="3334" y="356"/>
                  </a:lnTo>
                  <a:lnTo>
                    <a:pt x="3334" y="356"/>
                  </a:lnTo>
                  <a:lnTo>
                    <a:pt x="3332" y="358"/>
                  </a:lnTo>
                  <a:lnTo>
                    <a:pt x="3331" y="358"/>
                  </a:lnTo>
                  <a:lnTo>
                    <a:pt x="3329" y="356"/>
                  </a:lnTo>
                  <a:lnTo>
                    <a:pt x="3329" y="355"/>
                  </a:lnTo>
                  <a:close/>
                  <a:moveTo>
                    <a:pt x="4609" y="355"/>
                  </a:moveTo>
                  <a:lnTo>
                    <a:pt x="4611" y="355"/>
                  </a:lnTo>
                  <a:lnTo>
                    <a:pt x="4613" y="355"/>
                  </a:lnTo>
                  <a:lnTo>
                    <a:pt x="4613" y="355"/>
                  </a:lnTo>
                  <a:lnTo>
                    <a:pt x="4613" y="356"/>
                  </a:lnTo>
                  <a:lnTo>
                    <a:pt x="4611" y="356"/>
                  </a:lnTo>
                  <a:lnTo>
                    <a:pt x="4611" y="356"/>
                  </a:lnTo>
                  <a:lnTo>
                    <a:pt x="4611" y="358"/>
                  </a:lnTo>
                  <a:lnTo>
                    <a:pt x="4611" y="358"/>
                  </a:lnTo>
                  <a:lnTo>
                    <a:pt x="4609" y="358"/>
                  </a:lnTo>
                  <a:lnTo>
                    <a:pt x="4608" y="358"/>
                  </a:lnTo>
                  <a:lnTo>
                    <a:pt x="4608" y="356"/>
                  </a:lnTo>
                  <a:lnTo>
                    <a:pt x="4606" y="355"/>
                  </a:lnTo>
                  <a:lnTo>
                    <a:pt x="4606" y="355"/>
                  </a:lnTo>
                  <a:lnTo>
                    <a:pt x="4608" y="355"/>
                  </a:lnTo>
                  <a:lnTo>
                    <a:pt x="4609" y="355"/>
                  </a:lnTo>
                  <a:close/>
                  <a:moveTo>
                    <a:pt x="3340" y="355"/>
                  </a:moveTo>
                  <a:lnTo>
                    <a:pt x="3340" y="355"/>
                  </a:lnTo>
                  <a:lnTo>
                    <a:pt x="3340" y="356"/>
                  </a:lnTo>
                  <a:lnTo>
                    <a:pt x="3342" y="358"/>
                  </a:lnTo>
                  <a:lnTo>
                    <a:pt x="3342" y="359"/>
                  </a:lnTo>
                  <a:lnTo>
                    <a:pt x="3338" y="359"/>
                  </a:lnTo>
                  <a:lnTo>
                    <a:pt x="3337" y="356"/>
                  </a:lnTo>
                  <a:lnTo>
                    <a:pt x="3337" y="356"/>
                  </a:lnTo>
                  <a:lnTo>
                    <a:pt x="3338" y="355"/>
                  </a:lnTo>
                  <a:lnTo>
                    <a:pt x="3338" y="355"/>
                  </a:lnTo>
                  <a:lnTo>
                    <a:pt x="3340" y="355"/>
                  </a:lnTo>
                  <a:close/>
                  <a:moveTo>
                    <a:pt x="3338" y="351"/>
                  </a:moveTo>
                  <a:lnTo>
                    <a:pt x="3338" y="353"/>
                  </a:lnTo>
                  <a:lnTo>
                    <a:pt x="3338" y="353"/>
                  </a:lnTo>
                  <a:lnTo>
                    <a:pt x="3337" y="355"/>
                  </a:lnTo>
                  <a:lnTo>
                    <a:pt x="3335" y="355"/>
                  </a:lnTo>
                  <a:lnTo>
                    <a:pt x="3332" y="353"/>
                  </a:lnTo>
                  <a:lnTo>
                    <a:pt x="3332" y="353"/>
                  </a:lnTo>
                  <a:lnTo>
                    <a:pt x="3338" y="351"/>
                  </a:lnTo>
                  <a:close/>
                  <a:moveTo>
                    <a:pt x="95" y="339"/>
                  </a:moveTo>
                  <a:lnTo>
                    <a:pt x="103" y="342"/>
                  </a:lnTo>
                  <a:lnTo>
                    <a:pt x="104" y="343"/>
                  </a:lnTo>
                  <a:lnTo>
                    <a:pt x="100" y="343"/>
                  </a:lnTo>
                  <a:lnTo>
                    <a:pt x="93" y="345"/>
                  </a:lnTo>
                  <a:lnTo>
                    <a:pt x="93" y="345"/>
                  </a:lnTo>
                  <a:lnTo>
                    <a:pt x="92" y="345"/>
                  </a:lnTo>
                  <a:lnTo>
                    <a:pt x="90" y="345"/>
                  </a:lnTo>
                  <a:lnTo>
                    <a:pt x="89" y="343"/>
                  </a:lnTo>
                  <a:lnTo>
                    <a:pt x="87" y="342"/>
                  </a:lnTo>
                  <a:lnTo>
                    <a:pt x="85" y="342"/>
                  </a:lnTo>
                  <a:lnTo>
                    <a:pt x="85" y="340"/>
                  </a:lnTo>
                  <a:lnTo>
                    <a:pt x="85" y="340"/>
                  </a:lnTo>
                  <a:lnTo>
                    <a:pt x="87" y="340"/>
                  </a:lnTo>
                  <a:lnTo>
                    <a:pt x="89" y="340"/>
                  </a:lnTo>
                  <a:lnTo>
                    <a:pt x="89" y="340"/>
                  </a:lnTo>
                  <a:lnTo>
                    <a:pt x="90" y="339"/>
                  </a:lnTo>
                  <a:lnTo>
                    <a:pt x="92" y="339"/>
                  </a:lnTo>
                  <a:lnTo>
                    <a:pt x="95" y="339"/>
                  </a:lnTo>
                  <a:close/>
                  <a:moveTo>
                    <a:pt x="1172" y="326"/>
                  </a:moveTo>
                  <a:lnTo>
                    <a:pt x="1175" y="326"/>
                  </a:lnTo>
                  <a:lnTo>
                    <a:pt x="1175" y="328"/>
                  </a:lnTo>
                  <a:lnTo>
                    <a:pt x="1175" y="328"/>
                  </a:lnTo>
                  <a:lnTo>
                    <a:pt x="1178" y="328"/>
                  </a:lnTo>
                  <a:lnTo>
                    <a:pt x="1178" y="329"/>
                  </a:lnTo>
                  <a:lnTo>
                    <a:pt x="1177" y="329"/>
                  </a:lnTo>
                  <a:lnTo>
                    <a:pt x="1175" y="329"/>
                  </a:lnTo>
                  <a:lnTo>
                    <a:pt x="1170" y="329"/>
                  </a:lnTo>
                  <a:lnTo>
                    <a:pt x="1167" y="328"/>
                  </a:lnTo>
                  <a:lnTo>
                    <a:pt x="1167" y="328"/>
                  </a:lnTo>
                  <a:lnTo>
                    <a:pt x="1169" y="328"/>
                  </a:lnTo>
                  <a:lnTo>
                    <a:pt x="1169" y="326"/>
                  </a:lnTo>
                  <a:lnTo>
                    <a:pt x="1172" y="326"/>
                  </a:lnTo>
                  <a:close/>
                  <a:moveTo>
                    <a:pt x="4469" y="301"/>
                  </a:moveTo>
                  <a:lnTo>
                    <a:pt x="4469" y="301"/>
                  </a:lnTo>
                  <a:lnTo>
                    <a:pt x="4471" y="301"/>
                  </a:lnTo>
                  <a:lnTo>
                    <a:pt x="4472" y="301"/>
                  </a:lnTo>
                  <a:lnTo>
                    <a:pt x="4472" y="303"/>
                  </a:lnTo>
                  <a:lnTo>
                    <a:pt x="4474" y="304"/>
                  </a:lnTo>
                  <a:lnTo>
                    <a:pt x="4474" y="304"/>
                  </a:lnTo>
                  <a:lnTo>
                    <a:pt x="4472" y="306"/>
                  </a:lnTo>
                  <a:lnTo>
                    <a:pt x="4471" y="307"/>
                  </a:lnTo>
                  <a:lnTo>
                    <a:pt x="4471" y="307"/>
                  </a:lnTo>
                  <a:lnTo>
                    <a:pt x="4469" y="307"/>
                  </a:lnTo>
                  <a:lnTo>
                    <a:pt x="4467" y="306"/>
                  </a:lnTo>
                  <a:lnTo>
                    <a:pt x="4467" y="304"/>
                  </a:lnTo>
                  <a:lnTo>
                    <a:pt x="4467" y="303"/>
                  </a:lnTo>
                  <a:lnTo>
                    <a:pt x="4467" y="301"/>
                  </a:lnTo>
                  <a:lnTo>
                    <a:pt x="4469" y="301"/>
                  </a:lnTo>
                  <a:lnTo>
                    <a:pt x="4469" y="301"/>
                  </a:lnTo>
                  <a:close/>
                  <a:moveTo>
                    <a:pt x="4367" y="288"/>
                  </a:moveTo>
                  <a:lnTo>
                    <a:pt x="4370" y="288"/>
                  </a:lnTo>
                  <a:lnTo>
                    <a:pt x="4370" y="290"/>
                  </a:lnTo>
                  <a:lnTo>
                    <a:pt x="4370" y="290"/>
                  </a:lnTo>
                  <a:lnTo>
                    <a:pt x="4368" y="290"/>
                  </a:lnTo>
                  <a:lnTo>
                    <a:pt x="4367" y="291"/>
                  </a:lnTo>
                  <a:lnTo>
                    <a:pt x="4365" y="291"/>
                  </a:lnTo>
                  <a:lnTo>
                    <a:pt x="4363" y="291"/>
                  </a:lnTo>
                  <a:lnTo>
                    <a:pt x="4362" y="291"/>
                  </a:lnTo>
                  <a:lnTo>
                    <a:pt x="4362" y="291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88"/>
                  </a:lnTo>
                  <a:lnTo>
                    <a:pt x="4365" y="288"/>
                  </a:lnTo>
                  <a:lnTo>
                    <a:pt x="4367" y="288"/>
                  </a:lnTo>
                  <a:close/>
                  <a:moveTo>
                    <a:pt x="3763" y="216"/>
                  </a:moveTo>
                  <a:lnTo>
                    <a:pt x="3763" y="216"/>
                  </a:lnTo>
                  <a:lnTo>
                    <a:pt x="3764" y="217"/>
                  </a:lnTo>
                  <a:lnTo>
                    <a:pt x="3767" y="219"/>
                  </a:lnTo>
                  <a:lnTo>
                    <a:pt x="3767" y="219"/>
                  </a:lnTo>
                  <a:lnTo>
                    <a:pt x="3769" y="219"/>
                  </a:lnTo>
                  <a:lnTo>
                    <a:pt x="3769" y="221"/>
                  </a:lnTo>
                  <a:lnTo>
                    <a:pt x="3769" y="222"/>
                  </a:lnTo>
                  <a:lnTo>
                    <a:pt x="3767" y="224"/>
                  </a:lnTo>
                  <a:lnTo>
                    <a:pt x="3769" y="225"/>
                  </a:lnTo>
                  <a:lnTo>
                    <a:pt x="3770" y="228"/>
                  </a:lnTo>
                  <a:lnTo>
                    <a:pt x="3772" y="228"/>
                  </a:lnTo>
                  <a:lnTo>
                    <a:pt x="3775" y="230"/>
                  </a:lnTo>
                  <a:lnTo>
                    <a:pt x="3786" y="232"/>
                  </a:lnTo>
                  <a:lnTo>
                    <a:pt x="3796" y="232"/>
                  </a:lnTo>
                  <a:lnTo>
                    <a:pt x="3807" y="230"/>
                  </a:lnTo>
                  <a:lnTo>
                    <a:pt x="3811" y="228"/>
                  </a:lnTo>
                  <a:lnTo>
                    <a:pt x="3815" y="227"/>
                  </a:lnTo>
                  <a:lnTo>
                    <a:pt x="3819" y="227"/>
                  </a:lnTo>
                  <a:lnTo>
                    <a:pt x="3821" y="227"/>
                  </a:lnTo>
                  <a:lnTo>
                    <a:pt x="3821" y="225"/>
                  </a:lnTo>
                  <a:lnTo>
                    <a:pt x="3818" y="224"/>
                  </a:lnTo>
                  <a:lnTo>
                    <a:pt x="3816" y="222"/>
                  </a:lnTo>
                  <a:lnTo>
                    <a:pt x="3816" y="221"/>
                  </a:lnTo>
                  <a:lnTo>
                    <a:pt x="3818" y="221"/>
                  </a:lnTo>
                  <a:lnTo>
                    <a:pt x="3819" y="221"/>
                  </a:lnTo>
                  <a:lnTo>
                    <a:pt x="3819" y="219"/>
                  </a:lnTo>
                  <a:lnTo>
                    <a:pt x="3819" y="219"/>
                  </a:lnTo>
                  <a:lnTo>
                    <a:pt x="3821" y="217"/>
                  </a:lnTo>
                  <a:lnTo>
                    <a:pt x="3823" y="217"/>
                  </a:lnTo>
                  <a:lnTo>
                    <a:pt x="3826" y="217"/>
                  </a:lnTo>
                  <a:lnTo>
                    <a:pt x="3827" y="221"/>
                  </a:lnTo>
                  <a:lnTo>
                    <a:pt x="3830" y="224"/>
                  </a:lnTo>
                  <a:lnTo>
                    <a:pt x="3837" y="225"/>
                  </a:lnTo>
                  <a:lnTo>
                    <a:pt x="3837" y="227"/>
                  </a:lnTo>
                  <a:lnTo>
                    <a:pt x="3837" y="227"/>
                  </a:lnTo>
                  <a:lnTo>
                    <a:pt x="3832" y="227"/>
                  </a:lnTo>
                  <a:lnTo>
                    <a:pt x="3826" y="228"/>
                  </a:lnTo>
                  <a:lnTo>
                    <a:pt x="3818" y="232"/>
                  </a:lnTo>
                  <a:lnTo>
                    <a:pt x="3816" y="232"/>
                  </a:lnTo>
                  <a:lnTo>
                    <a:pt x="3816" y="232"/>
                  </a:lnTo>
                  <a:lnTo>
                    <a:pt x="3815" y="232"/>
                  </a:lnTo>
                  <a:lnTo>
                    <a:pt x="3811" y="233"/>
                  </a:lnTo>
                  <a:lnTo>
                    <a:pt x="3807" y="233"/>
                  </a:lnTo>
                  <a:lnTo>
                    <a:pt x="3802" y="235"/>
                  </a:lnTo>
                  <a:lnTo>
                    <a:pt x="3796" y="235"/>
                  </a:lnTo>
                  <a:lnTo>
                    <a:pt x="3789" y="235"/>
                  </a:lnTo>
                  <a:lnTo>
                    <a:pt x="3789" y="238"/>
                  </a:lnTo>
                  <a:lnTo>
                    <a:pt x="3791" y="241"/>
                  </a:lnTo>
                  <a:lnTo>
                    <a:pt x="3793" y="243"/>
                  </a:lnTo>
                  <a:lnTo>
                    <a:pt x="3791" y="243"/>
                  </a:lnTo>
                  <a:lnTo>
                    <a:pt x="3789" y="243"/>
                  </a:lnTo>
                  <a:lnTo>
                    <a:pt x="3789" y="243"/>
                  </a:lnTo>
                  <a:lnTo>
                    <a:pt x="3786" y="243"/>
                  </a:lnTo>
                  <a:lnTo>
                    <a:pt x="3785" y="241"/>
                  </a:lnTo>
                  <a:lnTo>
                    <a:pt x="3782" y="239"/>
                  </a:lnTo>
                  <a:lnTo>
                    <a:pt x="3780" y="238"/>
                  </a:lnTo>
                  <a:lnTo>
                    <a:pt x="3780" y="236"/>
                  </a:lnTo>
                  <a:lnTo>
                    <a:pt x="3780" y="236"/>
                  </a:lnTo>
                  <a:lnTo>
                    <a:pt x="3778" y="235"/>
                  </a:lnTo>
                  <a:lnTo>
                    <a:pt x="3775" y="236"/>
                  </a:lnTo>
                  <a:lnTo>
                    <a:pt x="3772" y="236"/>
                  </a:lnTo>
                  <a:lnTo>
                    <a:pt x="3774" y="238"/>
                  </a:lnTo>
                  <a:lnTo>
                    <a:pt x="3775" y="238"/>
                  </a:lnTo>
                  <a:lnTo>
                    <a:pt x="3777" y="238"/>
                  </a:lnTo>
                  <a:lnTo>
                    <a:pt x="3777" y="239"/>
                  </a:lnTo>
                  <a:lnTo>
                    <a:pt x="3777" y="243"/>
                  </a:lnTo>
                  <a:lnTo>
                    <a:pt x="3778" y="246"/>
                  </a:lnTo>
                  <a:lnTo>
                    <a:pt x="3782" y="249"/>
                  </a:lnTo>
                  <a:lnTo>
                    <a:pt x="3783" y="251"/>
                  </a:lnTo>
                  <a:lnTo>
                    <a:pt x="3783" y="254"/>
                  </a:lnTo>
                  <a:lnTo>
                    <a:pt x="3783" y="254"/>
                  </a:lnTo>
                  <a:lnTo>
                    <a:pt x="3782" y="254"/>
                  </a:lnTo>
                  <a:lnTo>
                    <a:pt x="3780" y="254"/>
                  </a:lnTo>
                  <a:lnTo>
                    <a:pt x="3777" y="254"/>
                  </a:lnTo>
                  <a:lnTo>
                    <a:pt x="3775" y="254"/>
                  </a:lnTo>
                  <a:lnTo>
                    <a:pt x="3774" y="252"/>
                  </a:lnTo>
                  <a:lnTo>
                    <a:pt x="3775" y="251"/>
                  </a:lnTo>
                  <a:lnTo>
                    <a:pt x="3777" y="249"/>
                  </a:lnTo>
                  <a:lnTo>
                    <a:pt x="3775" y="247"/>
                  </a:lnTo>
                  <a:lnTo>
                    <a:pt x="3774" y="244"/>
                  </a:lnTo>
                  <a:lnTo>
                    <a:pt x="3774" y="243"/>
                  </a:lnTo>
                  <a:lnTo>
                    <a:pt x="3772" y="241"/>
                  </a:lnTo>
                  <a:lnTo>
                    <a:pt x="3769" y="241"/>
                  </a:lnTo>
                  <a:lnTo>
                    <a:pt x="3767" y="241"/>
                  </a:lnTo>
                  <a:lnTo>
                    <a:pt x="3766" y="239"/>
                  </a:lnTo>
                  <a:lnTo>
                    <a:pt x="3764" y="239"/>
                  </a:lnTo>
                  <a:lnTo>
                    <a:pt x="3761" y="239"/>
                  </a:lnTo>
                  <a:lnTo>
                    <a:pt x="3759" y="239"/>
                  </a:lnTo>
                  <a:lnTo>
                    <a:pt x="3756" y="239"/>
                  </a:lnTo>
                  <a:lnTo>
                    <a:pt x="3755" y="239"/>
                  </a:lnTo>
                  <a:lnTo>
                    <a:pt x="3753" y="238"/>
                  </a:lnTo>
                  <a:lnTo>
                    <a:pt x="3755" y="238"/>
                  </a:lnTo>
                  <a:lnTo>
                    <a:pt x="3758" y="238"/>
                  </a:lnTo>
                  <a:lnTo>
                    <a:pt x="3759" y="238"/>
                  </a:lnTo>
                  <a:lnTo>
                    <a:pt x="3763" y="236"/>
                  </a:lnTo>
                  <a:lnTo>
                    <a:pt x="3764" y="236"/>
                  </a:lnTo>
                  <a:lnTo>
                    <a:pt x="3766" y="235"/>
                  </a:lnTo>
                  <a:lnTo>
                    <a:pt x="3767" y="233"/>
                  </a:lnTo>
                  <a:lnTo>
                    <a:pt x="3767" y="232"/>
                  </a:lnTo>
                  <a:lnTo>
                    <a:pt x="3767" y="228"/>
                  </a:lnTo>
                  <a:lnTo>
                    <a:pt x="3764" y="227"/>
                  </a:lnTo>
                  <a:lnTo>
                    <a:pt x="3761" y="225"/>
                  </a:lnTo>
                  <a:lnTo>
                    <a:pt x="3763" y="224"/>
                  </a:lnTo>
                  <a:lnTo>
                    <a:pt x="3764" y="222"/>
                  </a:lnTo>
                  <a:lnTo>
                    <a:pt x="3766" y="222"/>
                  </a:lnTo>
                  <a:lnTo>
                    <a:pt x="3767" y="221"/>
                  </a:lnTo>
                  <a:lnTo>
                    <a:pt x="3764" y="219"/>
                  </a:lnTo>
                  <a:lnTo>
                    <a:pt x="3761" y="217"/>
                  </a:lnTo>
                  <a:lnTo>
                    <a:pt x="3761" y="217"/>
                  </a:lnTo>
                  <a:lnTo>
                    <a:pt x="3761" y="216"/>
                  </a:lnTo>
                  <a:lnTo>
                    <a:pt x="3763" y="216"/>
                  </a:lnTo>
                  <a:close/>
                  <a:moveTo>
                    <a:pt x="1319" y="0"/>
                  </a:moveTo>
                  <a:lnTo>
                    <a:pt x="1311" y="2"/>
                  </a:lnTo>
                  <a:lnTo>
                    <a:pt x="1303" y="3"/>
                  </a:lnTo>
                  <a:lnTo>
                    <a:pt x="1271" y="8"/>
                  </a:lnTo>
                  <a:lnTo>
                    <a:pt x="1263" y="9"/>
                  </a:lnTo>
                  <a:lnTo>
                    <a:pt x="1263" y="9"/>
                  </a:lnTo>
                  <a:lnTo>
                    <a:pt x="1262" y="9"/>
                  </a:lnTo>
                  <a:lnTo>
                    <a:pt x="1265" y="8"/>
                  </a:lnTo>
                  <a:lnTo>
                    <a:pt x="1270" y="8"/>
                  </a:lnTo>
                  <a:lnTo>
                    <a:pt x="1309" y="0"/>
                  </a:lnTo>
                  <a:lnTo>
                    <a:pt x="1314" y="0"/>
                  </a:lnTo>
                  <a:lnTo>
                    <a:pt x="13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</p:grpSp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1968B72D-3F1A-4AD2-8285-09DAEA7E854A}"/>
              </a:ext>
            </a:extLst>
          </p:cNvPr>
          <p:cNvGrpSpPr/>
          <p:nvPr/>
        </p:nvGrpSpPr>
        <p:grpSpPr>
          <a:xfrm>
            <a:off x="3915867" y="1449224"/>
            <a:ext cx="403149" cy="403149"/>
            <a:chOff x="7239000" y="2346960"/>
            <a:chExt cx="487680" cy="487680"/>
          </a:xfrm>
        </p:grpSpPr>
        <p:sp>
          <p:nvSpPr>
            <p:cNvPr id="5" name="Капля 4">
              <a:extLst>
                <a:ext uri="{FF2B5EF4-FFF2-40B4-BE49-F238E27FC236}">
                  <a16:creationId xmlns:a16="http://schemas.microsoft.com/office/drawing/2014/main" id="{0DC8899B-707C-412E-A7CA-8FFED76DBB80}"/>
                </a:ext>
              </a:extLst>
            </p:cNvPr>
            <p:cNvSpPr/>
            <p:nvPr/>
          </p:nvSpPr>
          <p:spPr>
            <a:xfrm rot="8064984">
              <a:off x="7239000" y="2346960"/>
              <a:ext cx="487680" cy="487680"/>
            </a:xfrm>
            <a:prstGeom prst="teardrop">
              <a:avLst>
                <a:gd name="adj" fmla="val 149106"/>
              </a:avLst>
            </a:prstGeom>
            <a:solidFill>
              <a:srgbClr val="F0A2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94" name="Овал 893">
              <a:extLst>
                <a:ext uri="{FF2B5EF4-FFF2-40B4-BE49-F238E27FC236}">
                  <a16:creationId xmlns:a16="http://schemas.microsoft.com/office/drawing/2014/main" id="{D6052B3F-5BF8-41FA-9CC9-9ABB1545F2E5}"/>
                </a:ext>
              </a:extLst>
            </p:cNvPr>
            <p:cNvSpPr/>
            <p:nvPr/>
          </p:nvSpPr>
          <p:spPr>
            <a:xfrm>
              <a:off x="7337163" y="2450355"/>
              <a:ext cx="291354" cy="291354"/>
            </a:xfrm>
            <a:prstGeom prst="ellipse">
              <a:avLst/>
            </a:prstGeom>
            <a:solidFill>
              <a:srgbClr val="F3E5C3"/>
            </a:solidFill>
            <a:ln w="28575">
              <a:solidFill>
                <a:srgbClr val="F0A2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897" name="TextBox 896">
            <a:extLst>
              <a:ext uri="{FF2B5EF4-FFF2-40B4-BE49-F238E27FC236}">
                <a16:creationId xmlns:a16="http://schemas.microsoft.com/office/drawing/2014/main" id="{223C69EC-6B74-4A22-B85F-AD74C4E62A75}"/>
              </a:ext>
            </a:extLst>
          </p:cNvPr>
          <p:cNvSpPr txBox="1"/>
          <p:nvPr/>
        </p:nvSpPr>
        <p:spPr>
          <a:xfrm>
            <a:off x="5760720" y="2690336"/>
            <a:ext cx="58247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2000">
                <a:latin typeface="Montserrat" panose="00000500000000000000" pitchFamily="2" charset="0"/>
              </a:defRPr>
            </a:lvl1pPr>
          </a:lstStyle>
          <a:p>
            <a:r>
              <a:rPr lang="ru-RU" sz="1400" dirty="0">
                <a:latin typeface="Montserrat Bold" panose="00000800000000000000" pitchFamily="2" charset="0"/>
              </a:rPr>
              <a:t>Виза: </a:t>
            </a:r>
            <a:r>
              <a:rPr lang="ru-RU" sz="1400" dirty="0"/>
              <a:t>прибытие в страну только посредством бутанского туроператора, подтверждение наличия денежных средств из расчёта 250 </a:t>
            </a:r>
            <a:r>
              <a:rPr lang="en-GB" sz="1400" dirty="0"/>
              <a:t>USD / </a:t>
            </a:r>
            <a:r>
              <a:rPr lang="ru-RU" sz="1400" dirty="0"/>
              <a:t>сутки.</a:t>
            </a:r>
          </a:p>
        </p:txBody>
      </p: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9CF8C7C9-A8F6-4632-B526-EFCB8779DFD9}"/>
              </a:ext>
            </a:extLst>
          </p:cNvPr>
          <p:cNvGrpSpPr/>
          <p:nvPr/>
        </p:nvGrpSpPr>
        <p:grpSpPr>
          <a:xfrm>
            <a:off x="8870904" y="1360490"/>
            <a:ext cx="2705400" cy="541462"/>
            <a:chOff x="9181800" y="1360490"/>
            <a:chExt cx="2705400" cy="541462"/>
          </a:xfrm>
        </p:grpSpPr>
        <p:sp>
          <p:nvSpPr>
            <p:cNvPr id="895" name="TextBox 894">
              <a:extLst>
                <a:ext uri="{FF2B5EF4-FFF2-40B4-BE49-F238E27FC236}">
                  <a16:creationId xmlns:a16="http://schemas.microsoft.com/office/drawing/2014/main" id="{F5124DFC-EF7E-4D9F-941E-46A0F8F20CCB}"/>
                </a:ext>
              </a:extLst>
            </p:cNvPr>
            <p:cNvSpPr txBox="1"/>
            <p:nvPr/>
          </p:nvSpPr>
          <p:spPr>
            <a:xfrm>
              <a:off x="9695474" y="1493285"/>
              <a:ext cx="219172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 sz="2800" b="1">
                  <a:latin typeface="Lighthaus" panose="02000603080000020004" pitchFamily="50" charset="0"/>
                </a:defRPr>
              </a:lvl1pPr>
            </a:lstStyle>
            <a:p>
              <a:r>
                <a:rPr lang="ru-RU" sz="2000" b="0" dirty="0">
                  <a:latin typeface="Montserrat Bold" panose="00000800000000000000" pitchFamily="2" charset="0"/>
                </a:rPr>
                <a:t>771,612</a:t>
              </a:r>
            </a:p>
          </p:txBody>
        </p:sp>
        <p:grpSp>
          <p:nvGrpSpPr>
            <p:cNvPr id="898" name="Рисунок 100">
              <a:extLst>
                <a:ext uri="{FF2B5EF4-FFF2-40B4-BE49-F238E27FC236}">
                  <a16:creationId xmlns:a16="http://schemas.microsoft.com/office/drawing/2014/main" id="{D2CFB5B3-843F-454B-AFC8-DE5F2243629D}"/>
                </a:ext>
              </a:extLst>
            </p:cNvPr>
            <p:cNvGrpSpPr/>
            <p:nvPr/>
          </p:nvGrpSpPr>
          <p:grpSpPr>
            <a:xfrm>
              <a:off x="9181800" y="1360490"/>
              <a:ext cx="541462" cy="541462"/>
              <a:chOff x="921744" y="1710731"/>
              <a:chExt cx="720000" cy="720000"/>
            </a:xfrm>
            <a:solidFill>
              <a:srgbClr val="25537B"/>
            </a:solidFill>
          </p:grpSpPr>
          <p:sp>
            <p:nvSpPr>
              <p:cNvPr id="899" name="Полилиния: фигура 898">
                <a:extLst>
                  <a:ext uri="{FF2B5EF4-FFF2-40B4-BE49-F238E27FC236}">
                    <a16:creationId xmlns:a16="http://schemas.microsoft.com/office/drawing/2014/main" id="{3ED0335B-EAB2-48C9-8FE2-2F53DCC73D89}"/>
                  </a:ext>
                </a:extLst>
              </p:cNvPr>
              <p:cNvSpPr/>
              <p:nvPr/>
            </p:nvSpPr>
            <p:spPr>
              <a:xfrm>
                <a:off x="1527682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0" name="Полилиния: фигура 899">
                <a:extLst>
                  <a:ext uri="{FF2B5EF4-FFF2-40B4-BE49-F238E27FC236}">
                    <a16:creationId xmlns:a16="http://schemas.microsoft.com/office/drawing/2014/main" id="{21049E00-8613-4EF3-AE3A-0202DD6FCBE3}"/>
                  </a:ext>
                </a:extLst>
              </p:cNvPr>
              <p:cNvSpPr/>
              <p:nvPr/>
            </p:nvSpPr>
            <p:spPr>
              <a:xfrm>
                <a:off x="992359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1" name="Полилиния: фигура 900">
                <a:extLst>
                  <a:ext uri="{FF2B5EF4-FFF2-40B4-BE49-F238E27FC236}">
                    <a16:creationId xmlns:a16="http://schemas.microsoft.com/office/drawing/2014/main" id="{01EB7DA0-9DDC-4568-8B70-7C9C528FAF43}"/>
                  </a:ext>
                </a:extLst>
              </p:cNvPr>
              <p:cNvSpPr/>
              <p:nvPr/>
            </p:nvSpPr>
            <p:spPr>
              <a:xfrm>
                <a:off x="931517" y="1709676"/>
                <a:ext cx="700313" cy="721406"/>
              </a:xfrm>
              <a:custGeom>
                <a:avLst/>
                <a:gdLst>
                  <a:gd name="connsiteX0" fmla="*/ 685333 w 700312"/>
                  <a:gd name="connsiteY0" fmla="*/ 692924 h 721406"/>
                  <a:gd name="connsiteX1" fmla="*/ 564570 w 700312"/>
                  <a:gd name="connsiteY1" fmla="*/ 692924 h 721406"/>
                  <a:gd name="connsiteX2" fmla="*/ 563832 w 700312"/>
                  <a:gd name="connsiteY2" fmla="*/ 347307 h 721406"/>
                  <a:gd name="connsiteX3" fmla="*/ 549768 w 700312"/>
                  <a:gd name="connsiteY3" fmla="*/ 333273 h 721406"/>
                  <a:gd name="connsiteX4" fmla="*/ 549737 w 700312"/>
                  <a:gd name="connsiteY4" fmla="*/ 333273 h 721406"/>
                  <a:gd name="connsiteX5" fmla="*/ 535703 w 700312"/>
                  <a:gd name="connsiteY5" fmla="*/ 347368 h 721406"/>
                  <a:gd name="connsiteX6" fmla="*/ 536441 w 700312"/>
                  <a:gd name="connsiteY6" fmla="*/ 692924 h 721406"/>
                  <a:gd name="connsiteX7" fmla="*/ 495591 w 700312"/>
                  <a:gd name="connsiteY7" fmla="*/ 692924 h 721406"/>
                  <a:gd name="connsiteX8" fmla="*/ 495229 w 700312"/>
                  <a:gd name="connsiteY8" fmla="*/ 539153 h 721406"/>
                  <a:gd name="connsiteX9" fmla="*/ 481165 w 700312"/>
                  <a:gd name="connsiteY9" fmla="*/ 525122 h 721406"/>
                  <a:gd name="connsiteX10" fmla="*/ 481132 w 700312"/>
                  <a:gd name="connsiteY10" fmla="*/ 525122 h 721406"/>
                  <a:gd name="connsiteX11" fmla="*/ 467100 w 700312"/>
                  <a:gd name="connsiteY11" fmla="*/ 539220 h 721406"/>
                  <a:gd name="connsiteX12" fmla="*/ 467461 w 700312"/>
                  <a:gd name="connsiteY12" fmla="*/ 692924 h 721406"/>
                  <a:gd name="connsiteX13" fmla="*/ 433311 w 700312"/>
                  <a:gd name="connsiteY13" fmla="*/ 692924 h 721406"/>
                  <a:gd name="connsiteX14" fmla="*/ 433311 w 700312"/>
                  <a:gd name="connsiteY14" fmla="*/ 506793 h 721406"/>
                  <a:gd name="connsiteX15" fmla="*/ 504423 w 700312"/>
                  <a:gd name="connsiteY15" fmla="*/ 430833 h 721406"/>
                  <a:gd name="connsiteX16" fmla="*/ 504423 w 700312"/>
                  <a:gd name="connsiteY16" fmla="*/ 294533 h 721406"/>
                  <a:gd name="connsiteX17" fmla="*/ 491029 w 700312"/>
                  <a:gd name="connsiteY17" fmla="*/ 231996 h 721406"/>
                  <a:gd name="connsiteX18" fmla="*/ 564548 w 700312"/>
                  <a:gd name="connsiteY18" fmla="*/ 264358 h 721406"/>
                  <a:gd name="connsiteX19" fmla="*/ 598397 w 700312"/>
                  <a:gd name="connsiteY19" fmla="*/ 343067 h 721406"/>
                  <a:gd name="connsiteX20" fmla="*/ 598655 w 700312"/>
                  <a:gd name="connsiteY20" fmla="*/ 423105 h 721406"/>
                  <a:gd name="connsiteX21" fmla="*/ 612719 w 700312"/>
                  <a:gd name="connsiteY21" fmla="*/ 437126 h 721406"/>
                  <a:gd name="connsiteX22" fmla="*/ 612765 w 700312"/>
                  <a:gd name="connsiteY22" fmla="*/ 437126 h 721406"/>
                  <a:gd name="connsiteX23" fmla="*/ 626785 w 700312"/>
                  <a:gd name="connsiteY23" fmla="*/ 423015 h 721406"/>
                  <a:gd name="connsiteX24" fmla="*/ 626528 w 700312"/>
                  <a:gd name="connsiteY24" fmla="*/ 342993 h 721406"/>
                  <a:gd name="connsiteX25" fmla="*/ 584087 w 700312"/>
                  <a:gd name="connsiteY25" fmla="*/ 244124 h 721406"/>
                  <a:gd name="connsiteX26" fmla="*/ 529810 w 700312"/>
                  <a:gd name="connsiteY26" fmla="*/ 211163 h 721406"/>
                  <a:gd name="connsiteX27" fmla="*/ 552976 w 700312"/>
                  <a:gd name="connsiteY27" fmla="*/ 157125 h 721406"/>
                  <a:gd name="connsiteX28" fmla="*/ 478558 w 700312"/>
                  <a:gd name="connsiteY28" fmla="*/ 82865 h 721406"/>
                  <a:gd name="connsiteX29" fmla="*/ 478398 w 700312"/>
                  <a:gd name="connsiteY29" fmla="*/ 82865 h 721406"/>
                  <a:gd name="connsiteX30" fmla="*/ 444084 w 700312"/>
                  <a:gd name="connsiteY30" fmla="*/ 91316 h 721406"/>
                  <a:gd name="connsiteX31" fmla="*/ 438145 w 700312"/>
                  <a:gd name="connsiteY31" fmla="*/ 110301 h 721406"/>
                  <a:gd name="connsiteX32" fmla="*/ 457130 w 700312"/>
                  <a:gd name="connsiteY32" fmla="*/ 116239 h 721406"/>
                  <a:gd name="connsiteX33" fmla="*/ 478460 w 700312"/>
                  <a:gd name="connsiteY33" fmla="*/ 110994 h 721406"/>
                  <a:gd name="connsiteX34" fmla="*/ 524848 w 700312"/>
                  <a:gd name="connsiteY34" fmla="*/ 157184 h 721406"/>
                  <a:gd name="connsiteX35" fmla="*/ 478658 w 700312"/>
                  <a:gd name="connsiteY35" fmla="*/ 203572 h 721406"/>
                  <a:gd name="connsiteX36" fmla="*/ 476876 w 700312"/>
                  <a:gd name="connsiteY36" fmla="*/ 203701 h 721406"/>
                  <a:gd name="connsiteX37" fmla="*/ 474628 w 700312"/>
                  <a:gd name="connsiteY37" fmla="*/ 203801 h 721406"/>
                  <a:gd name="connsiteX38" fmla="*/ 393290 w 700312"/>
                  <a:gd name="connsiteY38" fmla="*/ 145579 h 721406"/>
                  <a:gd name="connsiteX39" fmla="*/ 421462 w 700312"/>
                  <a:gd name="connsiteY39" fmla="*/ 83566 h 721406"/>
                  <a:gd name="connsiteX40" fmla="*/ 338947 w 700312"/>
                  <a:gd name="connsiteY40" fmla="*/ 1055 h 721406"/>
                  <a:gd name="connsiteX41" fmla="*/ 256435 w 700312"/>
                  <a:gd name="connsiteY41" fmla="*/ 83566 h 721406"/>
                  <a:gd name="connsiteX42" fmla="*/ 287158 w 700312"/>
                  <a:gd name="connsiteY42" fmla="*/ 147735 h 721406"/>
                  <a:gd name="connsiteX43" fmla="*/ 212216 w 700312"/>
                  <a:gd name="connsiteY43" fmla="*/ 203721 h 721406"/>
                  <a:gd name="connsiteX44" fmla="*/ 205550 w 700312"/>
                  <a:gd name="connsiteY44" fmla="*/ 203562 h 721406"/>
                  <a:gd name="connsiteX45" fmla="*/ 202402 w 700312"/>
                  <a:gd name="connsiteY45" fmla="*/ 203601 h 721406"/>
                  <a:gd name="connsiteX46" fmla="*/ 201631 w 700312"/>
                  <a:gd name="connsiteY46" fmla="*/ 203562 h 721406"/>
                  <a:gd name="connsiteX47" fmla="*/ 155343 w 700312"/>
                  <a:gd name="connsiteY47" fmla="*/ 157274 h 721406"/>
                  <a:gd name="connsiteX48" fmla="*/ 201631 w 700312"/>
                  <a:gd name="connsiteY48" fmla="*/ 110985 h 721406"/>
                  <a:gd name="connsiteX49" fmla="*/ 223699 w 700312"/>
                  <a:gd name="connsiteY49" fmla="*/ 116573 h 721406"/>
                  <a:gd name="connsiteX50" fmla="*/ 242775 w 700312"/>
                  <a:gd name="connsiteY50" fmla="*/ 110933 h 721406"/>
                  <a:gd name="connsiteX51" fmla="*/ 237136 w 700312"/>
                  <a:gd name="connsiteY51" fmla="*/ 91858 h 721406"/>
                  <a:gd name="connsiteX52" fmla="*/ 201630 w 700312"/>
                  <a:gd name="connsiteY52" fmla="*/ 82853 h 721406"/>
                  <a:gd name="connsiteX53" fmla="*/ 127211 w 700312"/>
                  <a:gd name="connsiteY53" fmla="*/ 157272 h 721406"/>
                  <a:gd name="connsiteX54" fmla="*/ 152768 w 700312"/>
                  <a:gd name="connsiteY54" fmla="*/ 213332 h 721406"/>
                  <a:gd name="connsiteX55" fmla="*/ 61893 w 700312"/>
                  <a:gd name="connsiteY55" fmla="*/ 343298 h 721406"/>
                  <a:gd name="connsiteX56" fmla="*/ 61893 w 700312"/>
                  <a:gd name="connsiteY56" fmla="*/ 423060 h 721406"/>
                  <a:gd name="connsiteX57" fmla="*/ 75959 w 700312"/>
                  <a:gd name="connsiteY57" fmla="*/ 437126 h 721406"/>
                  <a:gd name="connsiteX58" fmla="*/ 90024 w 700312"/>
                  <a:gd name="connsiteY58" fmla="*/ 423060 h 721406"/>
                  <a:gd name="connsiteX59" fmla="*/ 90024 w 700312"/>
                  <a:gd name="connsiteY59" fmla="*/ 343298 h 721406"/>
                  <a:gd name="connsiteX60" fmla="*/ 195695 w 700312"/>
                  <a:gd name="connsiteY60" fmla="*/ 232127 h 721406"/>
                  <a:gd name="connsiteX61" fmla="*/ 182358 w 700312"/>
                  <a:gd name="connsiteY61" fmla="*/ 294533 h 721406"/>
                  <a:gd name="connsiteX62" fmla="*/ 182358 w 700312"/>
                  <a:gd name="connsiteY62" fmla="*/ 430833 h 721406"/>
                  <a:gd name="connsiteX63" fmla="*/ 255842 w 700312"/>
                  <a:gd name="connsiteY63" fmla="*/ 506969 h 721406"/>
                  <a:gd name="connsiteX64" fmla="*/ 255842 w 700312"/>
                  <a:gd name="connsiteY64" fmla="*/ 692923 h 721406"/>
                  <a:gd name="connsiteX65" fmla="*/ 217524 w 700312"/>
                  <a:gd name="connsiteY65" fmla="*/ 692923 h 721406"/>
                  <a:gd name="connsiteX66" fmla="*/ 217524 w 700312"/>
                  <a:gd name="connsiteY66" fmla="*/ 539182 h 721406"/>
                  <a:gd name="connsiteX67" fmla="*/ 203459 w 700312"/>
                  <a:gd name="connsiteY67" fmla="*/ 525116 h 721406"/>
                  <a:gd name="connsiteX68" fmla="*/ 189394 w 700312"/>
                  <a:gd name="connsiteY68" fmla="*/ 539182 h 721406"/>
                  <a:gd name="connsiteX69" fmla="*/ 189394 w 700312"/>
                  <a:gd name="connsiteY69" fmla="*/ 692924 h 721406"/>
                  <a:gd name="connsiteX70" fmla="*/ 154820 w 700312"/>
                  <a:gd name="connsiteY70" fmla="*/ 692924 h 721406"/>
                  <a:gd name="connsiteX71" fmla="*/ 154820 w 700312"/>
                  <a:gd name="connsiteY71" fmla="*/ 347479 h 721406"/>
                  <a:gd name="connsiteX72" fmla="*/ 140754 w 700312"/>
                  <a:gd name="connsiteY72" fmla="*/ 333413 h 721406"/>
                  <a:gd name="connsiteX73" fmla="*/ 126689 w 700312"/>
                  <a:gd name="connsiteY73" fmla="*/ 347479 h 721406"/>
                  <a:gd name="connsiteX74" fmla="*/ 126689 w 700312"/>
                  <a:gd name="connsiteY74" fmla="*/ 692924 h 721406"/>
                  <a:gd name="connsiteX75" fmla="*/ 15120 w 700312"/>
                  <a:gd name="connsiteY75" fmla="*/ 692924 h 721406"/>
                  <a:gd name="connsiteX76" fmla="*/ 1055 w 700312"/>
                  <a:gd name="connsiteY76" fmla="*/ 706989 h 721406"/>
                  <a:gd name="connsiteX77" fmla="*/ 15120 w 700312"/>
                  <a:gd name="connsiteY77" fmla="*/ 721055 h 721406"/>
                  <a:gd name="connsiteX78" fmla="*/ 685335 w 700312"/>
                  <a:gd name="connsiteY78" fmla="*/ 721055 h 721406"/>
                  <a:gd name="connsiteX79" fmla="*/ 699400 w 700312"/>
                  <a:gd name="connsiteY79" fmla="*/ 706989 h 721406"/>
                  <a:gd name="connsiteX80" fmla="*/ 685333 w 700312"/>
                  <a:gd name="connsiteY80" fmla="*/ 692924 h 721406"/>
                  <a:gd name="connsiteX81" fmla="*/ 284565 w 700312"/>
                  <a:gd name="connsiteY81" fmla="*/ 83566 h 721406"/>
                  <a:gd name="connsiteX82" fmla="*/ 338946 w 700312"/>
                  <a:gd name="connsiteY82" fmla="*/ 29185 h 721406"/>
                  <a:gd name="connsiteX83" fmla="*/ 393325 w 700312"/>
                  <a:gd name="connsiteY83" fmla="*/ 83566 h 721406"/>
                  <a:gd name="connsiteX84" fmla="*/ 338946 w 700312"/>
                  <a:gd name="connsiteY84" fmla="*/ 137948 h 721406"/>
                  <a:gd name="connsiteX85" fmla="*/ 284565 w 700312"/>
                  <a:gd name="connsiteY85" fmla="*/ 83566 h 721406"/>
                  <a:gd name="connsiteX86" fmla="*/ 419244 w 700312"/>
                  <a:gd name="connsiteY86" fmla="*/ 285210 h 721406"/>
                  <a:gd name="connsiteX87" fmla="*/ 405179 w 700312"/>
                  <a:gd name="connsiteY87" fmla="*/ 299275 h 721406"/>
                  <a:gd name="connsiteX88" fmla="*/ 405179 w 700312"/>
                  <a:gd name="connsiteY88" fmla="*/ 692924 h 721406"/>
                  <a:gd name="connsiteX89" fmla="*/ 355085 w 700312"/>
                  <a:gd name="connsiteY89" fmla="*/ 692924 h 721406"/>
                  <a:gd name="connsiteX90" fmla="*/ 355085 w 700312"/>
                  <a:gd name="connsiteY90" fmla="*/ 497249 h 721406"/>
                  <a:gd name="connsiteX91" fmla="*/ 341020 w 700312"/>
                  <a:gd name="connsiteY91" fmla="*/ 483183 h 721406"/>
                  <a:gd name="connsiteX92" fmla="*/ 326955 w 700312"/>
                  <a:gd name="connsiteY92" fmla="*/ 497249 h 721406"/>
                  <a:gd name="connsiteX93" fmla="*/ 326955 w 700312"/>
                  <a:gd name="connsiteY93" fmla="*/ 692926 h 721406"/>
                  <a:gd name="connsiteX94" fmla="*/ 283973 w 700312"/>
                  <a:gd name="connsiteY94" fmla="*/ 692926 h 721406"/>
                  <a:gd name="connsiteX95" fmla="*/ 283973 w 700312"/>
                  <a:gd name="connsiteY95" fmla="*/ 299275 h 721406"/>
                  <a:gd name="connsiteX96" fmla="*/ 269907 w 700312"/>
                  <a:gd name="connsiteY96" fmla="*/ 285210 h 721406"/>
                  <a:gd name="connsiteX97" fmla="*/ 255842 w 700312"/>
                  <a:gd name="connsiteY97" fmla="*/ 299275 h 721406"/>
                  <a:gd name="connsiteX98" fmla="*/ 255842 w 700312"/>
                  <a:gd name="connsiteY98" fmla="*/ 478771 h 721406"/>
                  <a:gd name="connsiteX99" fmla="*/ 210488 w 700312"/>
                  <a:gd name="connsiteY99" fmla="*/ 430834 h 721406"/>
                  <a:gd name="connsiteX100" fmla="*/ 210488 w 700312"/>
                  <a:gd name="connsiteY100" fmla="*/ 294535 h 721406"/>
                  <a:gd name="connsiteX101" fmla="*/ 230960 w 700312"/>
                  <a:gd name="connsiteY101" fmla="*/ 226017 h 721406"/>
                  <a:gd name="connsiteX102" fmla="*/ 343389 w 700312"/>
                  <a:gd name="connsiteY102" fmla="*/ 166078 h 721406"/>
                  <a:gd name="connsiteX103" fmla="*/ 455919 w 700312"/>
                  <a:gd name="connsiteY103" fmla="*/ 226173 h 721406"/>
                  <a:gd name="connsiteX104" fmla="*/ 476291 w 700312"/>
                  <a:gd name="connsiteY104" fmla="*/ 294535 h 721406"/>
                  <a:gd name="connsiteX105" fmla="*/ 476291 w 700312"/>
                  <a:gd name="connsiteY105" fmla="*/ 430834 h 721406"/>
                  <a:gd name="connsiteX106" fmla="*/ 433309 w 700312"/>
                  <a:gd name="connsiteY106" fmla="*/ 478499 h 721406"/>
                  <a:gd name="connsiteX107" fmla="*/ 433309 w 700312"/>
                  <a:gd name="connsiteY107" fmla="*/ 299275 h 721406"/>
                  <a:gd name="connsiteX108" fmla="*/ 419244 w 700312"/>
                  <a:gd name="connsiteY108" fmla="*/ 285210 h 7214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</a:cxnLst>
                <a:rect l="l" t="t" r="r" b="b"/>
                <a:pathLst>
                  <a:path w="700312" h="721406">
                    <a:moveTo>
                      <a:pt x="685333" y="692924"/>
                    </a:moveTo>
                    <a:lnTo>
                      <a:pt x="564570" y="692924"/>
                    </a:lnTo>
                    <a:lnTo>
                      <a:pt x="563832" y="347307"/>
                    </a:lnTo>
                    <a:cubicBezTo>
                      <a:pt x="563815" y="339549"/>
                      <a:pt x="557522" y="333273"/>
                      <a:pt x="549768" y="333273"/>
                    </a:cubicBezTo>
                    <a:cubicBezTo>
                      <a:pt x="549758" y="333273"/>
                      <a:pt x="549747" y="333273"/>
                      <a:pt x="549737" y="333273"/>
                    </a:cubicBezTo>
                    <a:cubicBezTo>
                      <a:pt x="541969" y="333290"/>
                      <a:pt x="535686" y="339600"/>
                      <a:pt x="535703" y="347368"/>
                    </a:cubicBezTo>
                    <a:lnTo>
                      <a:pt x="536441" y="692924"/>
                    </a:lnTo>
                    <a:lnTo>
                      <a:pt x="495591" y="692924"/>
                    </a:lnTo>
                    <a:lnTo>
                      <a:pt x="495229" y="539153"/>
                    </a:lnTo>
                    <a:cubicBezTo>
                      <a:pt x="495211" y="531397"/>
                      <a:pt x="488918" y="525122"/>
                      <a:pt x="481165" y="525122"/>
                    </a:cubicBezTo>
                    <a:cubicBezTo>
                      <a:pt x="481154" y="525122"/>
                      <a:pt x="481143" y="525122"/>
                      <a:pt x="481132" y="525122"/>
                    </a:cubicBezTo>
                    <a:cubicBezTo>
                      <a:pt x="473363" y="525140"/>
                      <a:pt x="467080" y="531451"/>
                      <a:pt x="467100" y="539220"/>
                    </a:cubicBezTo>
                    <a:lnTo>
                      <a:pt x="467461" y="692924"/>
                    </a:lnTo>
                    <a:lnTo>
                      <a:pt x="433311" y="692924"/>
                    </a:lnTo>
                    <a:lnTo>
                      <a:pt x="433311" y="506793"/>
                    </a:lnTo>
                    <a:cubicBezTo>
                      <a:pt x="473122" y="503273"/>
                      <a:pt x="504423" y="470558"/>
                      <a:pt x="504423" y="430833"/>
                    </a:cubicBezTo>
                    <a:lnTo>
                      <a:pt x="504423" y="294533"/>
                    </a:lnTo>
                    <a:cubicBezTo>
                      <a:pt x="504423" y="272860"/>
                      <a:pt x="499825" y="251616"/>
                      <a:pt x="491029" y="231996"/>
                    </a:cubicBezTo>
                    <a:cubicBezTo>
                      <a:pt x="518804" y="233851"/>
                      <a:pt x="544658" y="245152"/>
                      <a:pt x="564548" y="264358"/>
                    </a:cubicBezTo>
                    <a:cubicBezTo>
                      <a:pt x="586313" y="285376"/>
                      <a:pt x="598336" y="313324"/>
                      <a:pt x="598397" y="343067"/>
                    </a:cubicBezTo>
                    <a:lnTo>
                      <a:pt x="598655" y="423105"/>
                    </a:lnTo>
                    <a:cubicBezTo>
                      <a:pt x="598680" y="430858"/>
                      <a:pt x="604972" y="437126"/>
                      <a:pt x="612719" y="437126"/>
                    </a:cubicBezTo>
                    <a:cubicBezTo>
                      <a:pt x="612734" y="437126"/>
                      <a:pt x="612750" y="437126"/>
                      <a:pt x="612765" y="437126"/>
                    </a:cubicBezTo>
                    <a:cubicBezTo>
                      <a:pt x="620532" y="437100"/>
                      <a:pt x="626809" y="430784"/>
                      <a:pt x="626785" y="423015"/>
                    </a:cubicBezTo>
                    <a:lnTo>
                      <a:pt x="626528" y="342993"/>
                    </a:lnTo>
                    <a:cubicBezTo>
                      <a:pt x="626448" y="305587"/>
                      <a:pt x="611376" y="270474"/>
                      <a:pt x="584087" y="244124"/>
                    </a:cubicBezTo>
                    <a:cubicBezTo>
                      <a:pt x="568501" y="229073"/>
                      <a:pt x="549987" y="217925"/>
                      <a:pt x="529810" y="211163"/>
                    </a:cubicBezTo>
                    <a:cubicBezTo>
                      <a:pt x="544102" y="197560"/>
                      <a:pt x="553021" y="178365"/>
                      <a:pt x="552976" y="157125"/>
                    </a:cubicBezTo>
                    <a:cubicBezTo>
                      <a:pt x="552887" y="116144"/>
                      <a:pt x="519521" y="82865"/>
                      <a:pt x="478558" y="82865"/>
                    </a:cubicBezTo>
                    <a:cubicBezTo>
                      <a:pt x="478505" y="82865"/>
                      <a:pt x="478450" y="82865"/>
                      <a:pt x="478398" y="82865"/>
                    </a:cubicBezTo>
                    <a:cubicBezTo>
                      <a:pt x="466464" y="82891"/>
                      <a:pt x="454598" y="85814"/>
                      <a:pt x="444084" y="91316"/>
                    </a:cubicBezTo>
                    <a:cubicBezTo>
                      <a:pt x="437202" y="94919"/>
                      <a:pt x="434543" y="103418"/>
                      <a:pt x="438145" y="110301"/>
                    </a:cubicBezTo>
                    <a:cubicBezTo>
                      <a:pt x="441750" y="117183"/>
                      <a:pt x="450250" y="119842"/>
                      <a:pt x="457130" y="116239"/>
                    </a:cubicBezTo>
                    <a:cubicBezTo>
                      <a:pt x="463748" y="112776"/>
                      <a:pt x="470924" y="111011"/>
                      <a:pt x="478460" y="110994"/>
                    </a:cubicBezTo>
                    <a:cubicBezTo>
                      <a:pt x="504024" y="110981"/>
                      <a:pt x="524793" y="131660"/>
                      <a:pt x="524848" y="157184"/>
                    </a:cubicBezTo>
                    <a:cubicBezTo>
                      <a:pt x="524903" y="182707"/>
                      <a:pt x="504181" y="203517"/>
                      <a:pt x="478658" y="203572"/>
                    </a:cubicBezTo>
                    <a:cubicBezTo>
                      <a:pt x="478052" y="203573"/>
                      <a:pt x="477460" y="203625"/>
                      <a:pt x="476876" y="203701"/>
                    </a:cubicBezTo>
                    <a:cubicBezTo>
                      <a:pt x="476127" y="203732"/>
                      <a:pt x="475379" y="203759"/>
                      <a:pt x="474628" y="203801"/>
                    </a:cubicBezTo>
                    <a:cubicBezTo>
                      <a:pt x="454307" y="175991"/>
                      <a:pt x="425780" y="155817"/>
                      <a:pt x="393290" y="145579"/>
                    </a:cubicBezTo>
                    <a:cubicBezTo>
                      <a:pt x="410539" y="130445"/>
                      <a:pt x="421462" y="108264"/>
                      <a:pt x="421462" y="83566"/>
                    </a:cubicBezTo>
                    <a:cubicBezTo>
                      <a:pt x="421456" y="38069"/>
                      <a:pt x="384443" y="1055"/>
                      <a:pt x="338947" y="1055"/>
                    </a:cubicBezTo>
                    <a:cubicBezTo>
                      <a:pt x="293449" y="1055"/>
                      <a:pt x="256435" y="38069"/>
                      <a:pt x="256435" y="83566"/>
                    </a:cubicBezTo>
                    <a:cubicBezTo>
                      <a:pt x="256435" y="109461"/>
                      <a:pt x="268436" y="132597"/>
                      <a:pt x="287158" y="147735"/>
                    </a:cubicBezTo>
                    <a:cubicBezTo>
                      <a:pt x="257334" y="158498"/>
                      <a:pt x="231197" y="177780"/>
                      <a:pt x="212216" y="203721"/>
                    </a:cubicBezTo>
                    <a:cubicBezTo>
                      <a:pt x="209988" y="203621"/>
                      <a:pt x="207764" y="203562"/>
                      <a:pt x="205550" y="203562"/>
                    </a:cubicBezTo>
                    <a:cubicBezTo>
                      <a:pt x="204498" y="203562"/>
                      <a:pt x="203449" y="203579"/>
                      <a:pt x="202402" y="203601"/>
                    </a:cubicBezTo>
                    <a:cubicBezTo>
                      <a:pt x="202144" y="203587"/>
                      <a:pt x="201891" y="203562"/>
                      <a:pt x="201631" y="203562"/>
                    </a:cubicBezTo>
                    <a:cubicBezTo>
                      <a:pt x="176108" y="203562"/>
                      <a:pt x="155343" y="182797"/>
                      <a:pt x="155343" y="157274"/>
                    </a:cubicBezTo>
                    <a:cubicBezTo>
                      <a:pt x="155343" y="131750"/>
                      <a:pt x="176108" y="110985"/>
                      <a:pt x="201631" y="110985"/>
                    </a:cubicBezTo>
                    <a:cubicBezTo>
                      <a:pt x="209346" y="110985"/>
                      <a:pt x="216977" y="112918"/>
                      <a:pt x="223699" y="116573"/>
                    </a:cubicBezTo>
                    <a:cubicBezTo>
                      <a:pt x="230524" y="120281"/>
                      <a:pt x="239063" y="117758"/>
                      <a:pt x="242775" y="110933"/>
                    </a:cubicBezTo>
                    <a:cubicBezTo>
                      <a:pt x="246485" y="104109"/>
                      <a:pt x="243960" y="95569"/>
                      <a:pt x="237136" y="91858"/>
                    </a:cubicBezTo>
                    <a:cubicBezTo>
                      <a:pt x="226302" y="85967"/>
                      <a:pt x="214024" y="82853"/>
                      <a:pt x="201630" y="82853"/>
                    </a:cubicBezTo>
                    <a:cubicBezTo>
                      <a:pt x="160595" y="82853"/>
                      <a:pt x="127211" y="116238"/>
                      <a:pt x="127211" y="157272"/>
                    </a:cubicBezTo>
                    <a:cubicBezTo>
                      <a:pt x="127211" y="179618"/>
                      <a:pt x="137125" y="199679"/>
                      <a:pt x="152768" y="213332"/>
                    </a:cubicBezTo>
                    <a:cubicBezTo>
                      <a:pt x="99593" y="233837"/>
                      <a:pt x="61893" y="284365"/>
                      <a:pt x="61893" y="343298"/>
                    </a:cubicBezTo>
                    <a:lnTo>
                      <a:pt x="61893" y="423060"/>
                    </a:lnTo>
                    <a:cubicBezTo>
                      <a:pt x="61893" y="430829"/>
                      <a:pt x="68190" y="437126"/>
                      <a:pt x="75959" y="437126"/>
                    </a:cubicBezTo>
                    <a:cubicBezTo>
                      <a:pt x="83727" y="437126"/>
                      <a:pt x="90024" y="430829"/>
                      <a:pt x="90024" y="423060"/>
                    </a:cubicBezTo>
                    <a:lnTo>
                      <a:pt x="90024" y="343298"/>
                    </a:lnTo>
                    <a:cubicBezTo>
                      <a:pt x="90024" y="284967"/>
                      <a:pt x="136593" y="236977"/>
                      <a:pt x="195695" y="232127"/>
                    </a:cubicBezTo>
                    <a:cubicBezTo>
                      <a:pt x="186938" y="251709"/>
                      <a:pt x="182358" y="272905"/>
                      <a:pt x="182358" y="294533"/>
                    </a:cubicBezTo>
                    <a:lnTo>
                      <a:pt x="182358" y="430833"/>
                    </a:lnTo>
                    <a:cubicBezTo>
                      <a:pt x="182358" y="471344"/>
                      <a:pt x="214909" y="504567"/>
                      <a:pt x="255842" y="506969"/>
                    </a:cubicBezTo>
                    <a:lnTo>
                      <a:pt x="255842" y="692923"/>
                    </a:lnTo>
                    <a:lnTo>
                      <a:pt x="217524" y="692923"/>
                    </a:lnTo>
                    <a:lnTo>
                      <a:pt x="217524" y="539182"/>
                    </a:lnTo>
                    <a:cubicBezTo>
                      <a:pt x="217524" y="531413"/>
                      <a:pt x="211227" y="525116"/>
                      <a:pt x="203459" y="525116"/>
                    </a:cubicBezTo>
                    <a:cubicBezTo>
                      <a:pt x="195691" y="525116"/>
                      <a:pt x="189394" y="531413"/>
                      <a:pt x="189394" y="539182"/>
                    </a:cubicBezTo>
                    <a:lnTo>
                      <a:pt x="189394" y="692924"/>
                    </a:lnTo>
                    <a:lnTo>
                      <a:pt x="154820" y="692924"/>
                    </a:lnTo>
                    <a:lnTo>
                      <a:pt x="154820" y="347479"/>
                    </a:lnTo>
                    <a:cubicBezTo>
                      <a:pt x="154820" y="339711"/>
                      <a:pt x="148523" y="333413"/>
                      <a:pt x="140754" y="333413"/>
                    </a:cubicBezTo>
                    <a:cubicBezTo>
                      <a:pt x="132986" y="333413"/>
                      <a:pt x="126689" y="339711"/>
                      <a:pt x="126689" y="347479"/>
                    </a:cubicBezTo>
                    <a:lnTo>
                      <a:pt x="126689" y="692924"/>
                    </a:lnTo>
                    <a:lnTo>
                      <a:pt x="15120" y="692924"/>
                    </a:lnTo>
                    <a:cubicBezTo>
                      <a:pt x="7352" y="692924"/>
                      <a:pt x="1055" y="699221"/>
                      <a:pt x="1055" y="706989"/>
                    </a:cubicBezTo>
                    <a:cubicBezTo>
                      <a:pt x="1055" y="714758"/>
                      <a:pt x="7350" y="721055"/>
                      <a:pt x="15120" y="721055"/>
                    </a:cubicBezTo>
                    <a:lnTo>
                      <a:pt x="685335" y="721055"/>
                    </a:lnTo>
                    <a:cubicBezTo>
                      <a:pt x="693103" y="721055"/>
                      <a:pt x="699400" y="714758"/>
                      <a:pt x="699400" y="706989"/>
                    </a:cubicBezTo>
                    <a:cubicBezTo>
                      <a:pt x="699397" y="699221"/>
                      <a:pt x="693101" y="692924"/>
                      <a:pt x="685333" y="692924"/>
                    </a:cubicBezTo>
                    <a:close/>
                    <a:moveTo>
                      <a:pt x="284565" y="83566"/>
                    </a:moveTo>
                    <a:cubicBezTo>
                      <a:pt x="284565" y="53581"/>
                      <a:pt x="308960" y="29185"/>
                      <a:pt x="338946" y="29185"/>
                    </a:cubicBezTo>
                    <a:cubicBezTo>
                      <a:pt x="368931" y="29185"/>
                      <a:pt x="393325" y="53581"/>
                      <a:pt x="393325" y="83566"/>
                    </a:cubicBezTo>
                    <a:cubicBezTo>
                      <a:pt x="393325" y="113552"/>
                      <a:pt x="368930" y="137948"/>
                      <a:pt x="338946" y="137948"/>
                    </a:cubicBezTo>
                    <a:cubicBezTo>
                      <a:pt x="308962" y="137948"/>
                      <a:pt x="284565" y="113552"/>
                      <a:pt x="284565" y="83566"/>
                    </a:cubicBezTo>
                    <a:close/>
                    <a:moveTo>
                      <a:pt x="419244" y="285210"/>
                    </a:moveTo>
                    <a:cubicBezTo>
                      <a:pt x="411476" y="285210"/>
                      <a:pt x="405179" y="291507"/>
                      <a:pt x="405179" y="299275"/>
                    </a:cubicBezTo>
                    <a:lnTo>
                      <a:pt x="405179" y="692924"/>
                    </a:lnTo>
                    <a:lnTo>
                      <a:pt x="355085" y="692924"/>
                    </a:lnTo>
                    <a:lnTo>
                      <a:pt x="355085" y="497249"/>
                    </a:lnTo>
                    <a:cubicBezTo>
                      <a:pt x="355085" y="489481"/>
                      <a:pt x="348788" y="483183"/>
                      <a:pt x="341020" y="483183"/>
                    </a:cubicBezTo>
                    <a:cubicBezTo>
                      <a:pt x="333252" y="483183"/>
                      <a:pt x="326955" y="489481"/>
                      <a:pt x="326955" y="497249"/>
                    </a:cubicBezTo>
                    <a:lnTo>
                      <a:pt x="326955" y="692926"/>
                    </a:lnTo>
                    <a:lnTo>
                      <a:pt x="283973" y="692926"/>
                    </a:lnTo>
                    <a:lnTo>
                      <a:pt x="283973" y="299275"/>
                    </a:lnTo>
                    <a:cubicBezTo>
                      <a:pt x="283973" y="291507"/>
                      <a:pt x="277675" y="285210"/>
                      <a:pt x="269907" y="285210"/>
                    </a:cubicBezTo>
                    <a:cubicBezTo>
                      <a:pt x="262139" y="285210"/>
                      <a:pt x="255842" y="291507"/>
                      <a:pt x="255842" y="299275"/>
                    </a:cubicBezTo>
                    <a:lnTo>
                      <a:pt x="255842" y="478771"/>
                    </a:lnTo>
                    <a:cubicBezTo>
                      <a:pt x="230435" y="476464"/>
                      <a:pt x="210488" y="455850"/>
                      <a:pt x="210488" y="430834"/>
                    </a:cubicBezTo>
                    <a:lnTo>
                      <a:pt x="210488" y="294535"/>
                    </a:lnTo>
                    <a:cubicBezTo>
                      <a:pt x="210488" y="270193"/>
                      <a:pt x="217567" y="246499"/>
                      <a:pt x="230960" y="226017"/>
                    </a:cubicBezTo>
                    <a:cubicBezTo>
                      <a:pt x="255502" y="188485"/>
                      <a:pt x="297532" y="166078"/>
                      <a:pt x="343389" y="166078"/>
                    </a:cubicBezTo>
                    <a:cubicBezTo>
                      <a:pt x="389323" y="166078"/>
                      <a:pt x="431391" y="188543"/>
                      <a:pt x="455919" y="226173"/>
                    </a:cubicBezTo>
                    <a:cubicBezTo>
                      <a:pt x="469246" y="246620"/>
                      <a:pt x="476291" y="270259"/>
                      <a:pt x="476291" y="294535"/>
                    </a:cubicBezTo>
                    <a:lnTo>
                      <a:pt x="476291" y="430834"/>
                    </a:lnTo>
                    <a:cubicBezTo>
                      <a:pt x="476291" y="455067"/>
                      <a:pt x="457574" y="475166"/>
                      <a:pt x="433309" y="478499"/>
                    </a:cubicBezTo>
                    <a:lnTo>
                      <a:pt x="433309" y="299275"/>
                    </a:lnTo>
                    <a:cubicBezTo>
                      <a:pt x="433311" y="291507"/>
                      <a:pt x="427012" y="285210"/>
                      <a:pt x="419244" y="28521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902" name="Рисунок 1229">
            <a:extLst>
              <a:ext uri="{FF2B5EF4-FFF2-40B4-BE49-F238E27FC236}">
                <a16:creationId xmlns:a16="http://schemas.microsoft.com/office/drawing/2014/main" id="{0A4B140E-8EDC-4A4E-A29A-FE295512F0FE}"/>
              </a:ext>
            </a:extLst>
          </p:cNvPr>
          <p:cNvGrpSpPr/>
          <p:nvPr/>
        </p:nvGrpSpPr>
        <p:grpSpPr>
          <a:xfrm>
            <a:off x="5867665" y="1360490"/>
            <a:ext cx="531784" cy="531784"/>
            <a:chOff x="3918755" y="4573341"/>
            <a:chExt cx="773988" cy="773988"/>
          </a:xfrm>
          <a:solidFill>
            <a:srgbClr val="002060"/>
          </a:solidFill>
        </p:grpSpPr>
        <p:sp>
          <p:nvSpPr>
            <p:cNvPr id="903" name="Полилиния: фигура 902">
              <a:extLst>
                <a:ext uri="{FF2B5EF4-FFF2-40B4-BE49-F238E27FC236}">
                  <a16:creationId xmlns:a16="http://schemas.microsoft.com/office/drawing/2014/main" id="{B7BD7555-9D26-4248-BB13-78F5D9D79D53}"/>
                </a:ext>
              </a:extLst>
            </p:cNvPr>
            <p:cNvSpPr/>
            <p:nvPr/>
          </p:nvSpPr>
          <p:spPr>
            <a:xfrm>
              <a:off x="4288855" y="4677633"/>
              <a:ext cx="298269" cy="564445"/>
            </a:xfrm>
            <a:custGeom>
              <a:avLst/>
              <a:gdLst>
                <a:gd name="connsiteX0" fmla="*/ 297391 w 298268"/>
                <a:gd name="connsiteY0" fmla="*/ 234843 h 564444"/>
                <a:gd name="connsiteX1" fmla="*/ 284648 w 298268"/>
                <a:gd name="connsiteY1" fmla="*/ 219933 h 564444"/>
                <a:gd name="connsiteX2" fmla="*/ 247136 w 298268"/>
                <a:gd name="connsiteY2" fmla="*/ 213991 h 564444"/>
                <a:gd name="connsiteX3" fmla="*/ 227822 w 298268"/>
                <a:gd name="connsiteY3" fmla="*/ 167408 h 564444"/>
                <a:gd name="connsiteX4" fmla="*/ 250123 w 298268"/>
                <a:gd name="connsiteY4" fmla="*/ 136666 h 564444"/>
                <a:gd name="connsiteX5" fmla="*/ 248575 w 298268"/>
                <a:gd name="connsiteY5" fmla="*/ 117116 h 564444"/>
                <a:gd name="connsiteX6" fmla="*/ 181559 w 298268"/>
                <a:gd name="connsiteY6" fmla="*/ 50145 h 564444"/>
                <a:gd name="connsiteX7" fmla="*/ 162001 w 298268"/>
                <a:gd name="connsiteY7" fmla="*/ 48610 h 564444"/>
                <a:gd name="connsiteX8" fmla="*/ 131289 w 298268"/>
                <a:gd name="connsiteY8" fmla="*/ 70916 h 564444"/>
                <a:gd name="connsiteX9" fmla="*/ 84669 w 298268"/>
                <a:gd name="connsiteY9" fmla="*/ 51634 h 564444"/>
                <a:gd name="connsiteX10" fmla="*/ 78703 w 298268"/>
                <a:gd name="connsiteY10" fmla="*/ 14143 h 564444"/>
                <a:gd name="connsiteX11" fmla="*/ 63786 w 298268"/>
                <a:gd name="connsiteY11" fmla="*/ 1416 h 564444"/>
                <a:gd name="connsiteX12" fmla="*/ 16518 w 298268"/>
                <a:gd name="connsiteY12" fmla="*/ 1416 h 564444"/>
                <a:gd name="connsiteX13" fmla="*/ 1416 w 298268"/>
                <a:gd name="connsiteY13" fmla="*/ 16518 h 564444"/>
                <a:gd name="connsiteX14" fmla="*/ 16518 w 298268"/>
                <a:gd name="connsiteY14" fmla="*/ 31620 h 564444"/>
                <a:gd name="connsiteX15" fmla="*/ 50904 w 298268"/>
                <a:gd name="connsiteY15" fmla="*/ 31620 h 564444"/>
                <a:gd name="connsiteX16" fmla="*/ 56169 w 298268"/>
                <a:gd name="connsiteY16" fmla="*/ 64730 h 564444"/>
                <a:gd name="connsiteX17" fmla="*/ 65311 w 298268"/>
                <a:gd name="connsiteY17" fmla="*/ 76308 h 564444"/>
                <a:gd name="connsiteX18" fmla="*/ 127557 w 298268"/>
                <a:gd name="connsiteY18" fmla="*/ 102064 h 564444"/>
                <a:gd name="connsiteX19" fmla="*/ 142202 w 298268"/>
                <a:gd name="connsiteY19" fmla="*/ 100326 h 564444"/>
                <a:gd name="connsiteX20" fmla="*/ 169324 w 298268"/>
                <a:gd name="connsiteY20" fmla="*/ 80629 h 564444"/>
                <a:gd name="connsiteX21" fmla="*/ 218104 w 298268"/>
                <a:gd name="connsiteY21" fmla="*/ 129364 h 564444"/>
                <a:gd name="connsiteX22" fmla="*/ 198407 w 298268"/>
                <a:gd name="connsiteY22" fmla="*/ 156515 h 564444"/>
                <a:gd name="connsiteX23" fmla="*/ 196682 w 298268"/>
                <a:gd name="connsiteY23" fmla="*/ 171168 h 564444"/>
                <a:gd name="connsiteX24" fmla="*/ 222476 w 298268"/>
                <a:gd name="connsiteY24" fmla="*/ 233369 h 564444"/>
                <a:gd name="connsiteX25" fmla="*/ 234069 w 298268"/>
                <a:gd name="connsiteY25" fmla="*/ 242506 h 564444"/>
                <a:gd name="connsiteX26" fmla="*/ 267194 w 298268"/>
                <a:gd name="connsiteY26" fmla="*/ 247748 h 564444"/>
                <a:gd name="connsiteX27" fmla="*/ 267222 w 298268"/>
                <a:gd name="connsiteY27" fmla="*/ 316705 h 564444"/>
                <a:gd name="connsiteX28" fmla="*/ 234113 w 298268"/>
                <a:gd name="connsiteY28" fmla="*/ 321977 h 564444"/>
                <a:gd name="connsiteX29" fmla="*/ 222537 w 298268"/>
                <a:gd name="connsiteY29" fmla="*/ 331120 h 564444"/>
                <a:gd name="connsiteX30" fmla="*/ 196778 w 298268"/>
                <a:gd name="connsiteY30" fmla="*/ 393365 h 564444"/>
                <a:gd name="connsiteX31" fmla="*/ 198518 w 298268"/>
                <a:gd name="connsiteY31" fmla="*/ 408011 h 564444"/>
                <a:gd name="connsiteX32" fmla="*/ 218216 w 298268"/>
                <a:gd name="connsiteY32" fmla="*/ 435132 h 564444"/>
                <a:gd name="connsiteX33" fmla="*/ 169479 w 298268"/>
                <a:gd name="connsiteY33" fmla="*/ 483905 h 564444"/>
                <a:gd name="connsiteX34" fmla="*/ 142327 w 298268"/>
                <a:gd name="connsiteY34" fmla="*/ 464215 h 564444"/>
                <a:gd name="connsiteX35" fmla="*/ 127676 w 298268"/>
                <a:gd name="connsiteY35" fmla="*/ 462490 h 564444"/>
                <a:gd name="connsiteX36" fmla="*/ 65474 w 298268"/>
                <a:gd name="connsiteY36" fmla="*/ 488285 h 564444"/>
                <a:gd name="connsiteX37" fmla="*/ 56339 w 298268"/>
                <a:gd name="connsiteY37" fmla="*/ 499870 h 564444"/>
                <a:gd name="connsiteX38" fmla="*/ 51087 w 298268"/>
                <a:gd name="connsiteY38" fmla="*/ 533010 h 564444"/>
                <a:gd name="connsiteX39" fmla="*/ 16518 w 298268"/>
                <a:gd name="connsiteY39" fmla="*/ 533010 h 564444"/>
                <a:gd name="connsiteX40" fmla="*/ 1416 w 298268"/>
                <a:gd name="connsiteY40" fmla="*/ 548112 h 564444"/>
                <a:gd name="connsiteX41" fmla="*/ 16518 w 298268"/>
                <a:gd name="connsiteY41" fmla="*/ 563214 h 564444"/>
                <a:gd name="connsiteX42" fmla="*/ 63992 w 298268"/>
                <a:gd name="connsiteY42" fmla="*/ 563214 h 564444"/>
                <a:gd name="connsiteX43" fmla="*/ 78903 w 298268"/>
                <a:gd name="connsiteY43" fmla="*/ 550472 h 564444"/>
                <a:gd name="connsiteX44" fmla="*/ 84854 w 298268"/>
                <a:gd name="connsiteY44" fmla="*/ 512945 h 564444"/>
                <a:gd name="connsiteX45" fmla="*/ 131436 w 298268"/>
                <a:gd name="connsiteY45" fmla="*/ 493623 h 564444"/>
                <a:gd name="connsiteX46" fmla="*/ 162179 w 298268"/>
                <a:gd name="connsiteY46" fmla="*/ 515923 h 564444"/>
                <a:gd name="connsiteX47" fmla="*/ 181727 w 298268"/>
                <a:gd name="connsiteY47" fmla="*/ 514375 h 564444"/>
                <a:gd name="connsiteX48" fmla="*/ 248699 w 298268"/>
                <a:gd name="connsiteY48" fmla="*/ 447359 h 564444"/>
                <a:gd name="connsiteX49" fmla="*/ 250232 w 298268"/>
                <a:gd name="connsiteY49" fmla="*/ 427810 h 564444"/>
                <a:gd name="connsiteX50" fmla="*/ 227926 w 298268"/>
                <a:gd name="connsiteY50" fmla="*/ 397097 h 564444"/>
                <a:gd name="connsiteX51" fmla="*/ 247217 w 298268"/>
                <a:gd name="connsiteY51" fmla="*/ 350477 h 564444"/>
                <a:gd name="connsiteX52" fmla="*/ 284699 w 298268"/>
                <a:gd name="connsiteY52" fmla="*/ 344512 h 564444"/>
                <a:gd name="connsiteX53" fmla="*/ 297427 w 298268"/>
                <a:gd name="connsiteY53" fmla="*/ 329587 h 564444"/>
                <a:gd name="connsiteX54" fmla="*/ 297391 w 298268"/>
                <a:gd name="connsiteY54" fmla="*/ 234843 h 56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98268" h="564444">
                  <a:moveTo>
                    <a:pt x="297391" y="234843"/>
                  </a:moveTo>
                  <a:cubicBezTo>
                    <a:pt x="297383" y="227418"/>
                    <a:pt x="291986" y="221098"/>
                    <a:pt x="284648" y="219933"/>
                  </a:cubicBezTo>
                  <a:lnTo>
                    <a:pt x="247136" y="213991"/>
                  </a:lnTo>
                  <a:lnTo>
                    <a:pt x="227822" y="167408"/>
                  </a:lnTo>
                  <a:lnTo>
                    <a:pt x="250123" y="136666"/>
                  </a:lnTo>
                  <a:cubicBezTo>
                    <a:pt x="254480" y="130655"/>
                    <a:pt x="253825" y="122366"/>
                    <a:pt x="248575" y="117116"/>
                  </a:cubicBezTo>
                  <a:lnTo>
                    <a:pt x="181559" y="50145"/>
                  </a:lnTo>
                  <a:cubicBezTo>
                    <a:pt x="176299" y="44893"/>
                    <a:pt x="168004" y="44246"/>
                    <a:pt x="162001" y="48610"/>
                  </a:cubicBezTo>
                  <a:lnTo>
                    <a:pt x="131289" y="70916"/>
                  </a:lnTo>
                  <a:lnTo>
                    <a:pt x="84669" y="51634"/>
                  </a:lnTo>
                  <a:lnTo>
                    <a:pt x="78703" y="14143"/>
                  </a:lnTo>
                  <a:cubicBezTo>
                    <a:pt x="77539" y="6813"/>
                    <a:pt x="71211" y="1416"/>
                    <a:pt x="63786" y="1416"/>
                  </a:cubicBez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50904" y="31620"/>
                  </a:lnTo>
                  <a:lnTo>
                    <a:pt x="56169" y="64730"/>
                  </a:lnTo>
                  <a:cubicBezTo>
                    <a:pt x="56994" y="69914"/>
                    <a:pt x="60460" y="74301"/>
                    <a:pt x="65311" y="76308"/>
                  </a:cubicBezTo>
                  <a:lnTo>
                    <a:pt x="127557" y="102064"/>
                  </a:lnTo>
                  <a:cubicBezTo>
                    <a:pt x="132409" y="104071"/>
                    <a:pt x="137955" y="103414"/>
                    <a:pt x="142202" y="100326"/>
                  </a:cubicBezTo>
                  <a:lnTo>
                    <a:pt x="169324" y="80629"/>
                  </a:lnTo>
                  <a:lnTo>
                    <a:pt x="218104" y="129364"/>
                  </a:lnTo>
                  <a:lnTo>
                    <a:pt x="198407" y="156515"/>
                  </a:lnTo>
                  <a:cubicBezTo>
                    <a:pt x="195326" y="160771"/>
                    <a:pt x="194669" y="166317"/>
                    <a:pt x="196682" y="171168"/>
                  </a:cubicBezTo>
                  <a:lnTo>
                    <a:pt x="222476" y="233369"/>
                  </a:lnTo>
                  <a:cubicBezTo>
                    <a:pt x="224491" y="238220"/>
                    <a:pt x="228878" y="241681"/>
                    <a:pt x="234069" y="242506"/>
                  </a:cubicBezTo>
                  <a:lnTo>
                    <a:pt x="267194" y="247748"/>
                  </a:lnTo>
                  <a:lnTo>
                    <a:pt x="267222" y="316705"/>
                  </a:lnTo>
                  <a:lnTo>
                    <a:pt x="234113" y="321977"/>
                  </a:lnTo>
                  <a:cubicBezTo>
                    <a:pt x="228929" y="322802"/>
                    <a:pt x="224541" y="326268"/>
                    <a:pt x="222537" y="331120"/>
                  </a:cubicBezTo>
                  <a:lnTo>
                    <a:pt x="196778" y="393365"/>
                  </a:lnTo>
                  <a:cubicBezTo>
                    <a:pt x="194773" y="398217"/>
                    <a:pt x="195428" y="403763"/>
                    <a:pt x="198518" y="408011"/>
                  </a:cubicBezTo>
                  <a:lnTo>
                    <a:pt x="218216" y="435132"/>
                  </a:lnTo>
                  <a:lnTo>
                    <a:pt x="169479" y="483905"/>
                  </a:lnTo>
                  <a:lnTo>
                    <a:pt x="142327" y="464215"/>
                  </a:lnTo>
                  <a:cubicBezTo>
                    <a:pt x="138072" y="461134"/>
                    <a:pt x="132528" y="460478"/>
                    <a:pt x="127676" y="462490"/>
                  </a:cubicBezTo>
                  <a:lnTo>
                    <a:pt x="65474" y="488285"/>
                  </a:lnTo>
                  <a:cubicBezTo>
                    <a:pt x="60622" y="490299"/>
                    <a:pt x="57164" y="494686"/>
                    <a:pt x="56339" y="499870"/>
                  </a:cubicBezTo>
                  <a:lnTo>
                    <a:pt x="51087" y="533010"/>
                  </a:lnTo>
                  <a:lnTo>
                    <a:pt x="16518" y="533010"/>
                  </a:lnTo>
                  <a:cubicBezTo>
                    <a:pt x="8178" y="533010"/>
                    <a:pt x="1416" y="539772"/>
                    <a:pt x="1416" y="548112"/>
                  </a:cubicBezTo>
                  <a:cubicBezTo>
                    <a:pt x="1416" y="556452"/>
                    <a:pt x="8178" y="563214"/>
                    <a:pt x="16518" y="563214"/>
                  </a:cubicBezTo>
                  <a:lnTo>
                    <a:pt x="63992" y="563214"/>
                  </a:lnTo>
                  <a:cubicBezTo>
                    <a:pt x="71418" y="563214"/>
                    <a:pt x="77744" y="557815"/>
                    <a:pt x="78903" y="550472"/>
                  </a:cubicBezTo>
                  <a:lnTo>
                    <a:pt x="84854" y="512945"/>
                  </a:lnTo>
                  <a:lnTo>
                    <a:pt x="131436" y="493623"/>
                  </a:lnTo>
                  <a:lnTo>
                    <a:pt x="162179" y="515923"/>
                  </a:lnTo>
                  <a:cubicBezTo>
                    <a:pt x="168189" y="520288"/>
                    <a:pt x="176477" y="519633"/>
                    <a:pt x="181727" y="514375"/>
                  </a:cubicBezTo>
                  <a:lnTo>
                    <a:pt x="248699" y="447359"/>
                  </a:lnTo>
                  <a:cubicBezTo>
                    <a:pt x="253949" y="442108"/>
                    <a:pt x="254599" y="433820"/>
                    <a:pt x="250232" y="427810"/>
                  </a:cubicBezTo>
                  <a:lnTo>
                    <a:pt x="227926" y="397097"/>
                  </a:lnTo>
                  <a:lnTo>
                    <a:pt x="247217" y="350477"/>
                  </a:lnTo>
                  <a:lnTo>
                    <a:pt x="284699" y="344512"/>
                  </a:lnTo>
                  <a:cubicBezTo>
                    <a:pt x="292037" y="343339"/>
                    <a:pt x="297434" y="337013"/>
                    <a:pt x="297427" y="329587"/>
                  </a:cubicBezTo>
                  <a:lnTo>
                    <a:pt x="297391" y="2348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4" name="Полилиния: фигура 903">
              <a:extLst>
                <a:ext uri="{FF2B5EF4-FFF2-40B4-BE49-F238E27FC236}">
                  <a16:creationId xmlns:a16="http://schemas.microsoft.com/office/drawing/2014/main" id="{17445E64-F1A5-4CC4-87D8-B7E429B43CB6}"/>
                </a:ext>
              </a:extLst>
            </p:cNvPr>
            <p:cNvSpPr/>
            <p:nvPr/>
          </p:nvSpPr>
          <p:spPr>
            <a:xfrm>
              <a:off x="4288855" y="5057356"/>
              <a:ext cx="32092" cy="32092"/>
            </a:xfrm>
            <a:custGeom>
              <a:avLst/>
              <a:gdLst>
                <a:gd name="connsiteX0" fmla="*/ 16378 w 32092"/>
                <a:gd name="connsiteY0" fmla="*/ 1417 h 32092"/>
                <a:gd name="connsiteX1" fmla="*/ 1416 w 32092"/>
                <a:gd name="connsiteY1" fmla="*/ 16519 h 32092"/>
                <a:gd name="connsiteX2" fmla="*/ 16518 w 32092"/>
                <a:gd name="connsiteY2" fmla="*/ 31621 h 32092"/>
                <a:gd name="connsiteX3" fmla="*/ 17211 w 32092"/>
                <a:gd name="connsiteY3" fmla="*/ 31606 h 32092"/>
                <a:gd name="connsiteX4" fmla="*/ 31722 w 32092"/>
                <a:gd name="connsiteY4" fmla="*/ 15936 h 32092"/>
                <a:gd name="connsiteX5" fmla="*/ 16378 w 32092"/>
                <a:gd name="connsiteY5" fmla="*/ 1417 h 32092"/>
                <a:gd name="connsiteX6" fmla="*/ 16378 w 32092"/>
                <a:gd name="connsiteY6" fmla="*/ 1417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92" h="32092">
                  <a:moveTo>
                    <a:pt x="16378" y="1417"/>
                  </a:moveTo>
                  <a:cubicBezTo>
                    <a:pt x="8097" y="1491"/>
                    <a:pt x="1416" y="8222"/>
                    <a:pt x="1416" y="16519"/>
                  </a:cubicBezTo>
                  <a:cubicBezTo>
                    <a:pt x="1416" y="24857"/>
                    <a:pt x="8178" y="31621"/>
                    <a:pt x="16518" y="31621"/>
                  </a:cubicBezTo>
                  <a:cubicBezTo>
                    <a:pt x="16709" y="31621"/>
                    <a:pt x="17018" y="31614"/>
                    <a:pt x="17211" y="31606"/>
                  </a:cubicBezTo>
                  <a:cubicBezTo>
                    <a:pt x="25551" y="31289"/>
                    <a:pt x="32047" y="24276"/>
                    <a:pt x="31722" y="15936"/>
                  </a:cubicBezTo>
                  <a:cubicBezTo>
                    <a:pt x="31407" y="7713"/>
                    <a:pt x="24549" y="1321"/>
                    <a:pt x="16378" y="1417"/>
                  </a:cubicBezTo>
                  <a:lnTo>
                    <a:pt x="16378" y="14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5" name="Полилиния: фигура 904">
              <a:extLst>
                <a:ext uri="{FF2B5EF4-FFF2-40B4-BE49-F238E27FC236}">
                  <a16:creationId xmlns:a16="http://schemas.microsoft.com/office/drawing/2014/main" id="{FD5ACCF1-5062-4CAF-AE1B-EF695E1FB72F}"/>
                </a:ext>
              </a:extLst>
            </p:cNvPr>
            <p:cNvSpPr/>
            <p:nvPr/>
          </p:nvSpPr>
          <p:spPr>
            <a:xfrm>
              <a:off x="4288855" y="4829525"/>
              <a:ext cx="145359" cy="247299"/>
            </a:xfrm>
            <a:custGeom>
              <a:avLst/>
              <a:gdLst>
                <a:gd name="connsiteX0" fmla="*/ 16518 w 145358"/>
                <a:gd name="connsiteY0" fmla="*/ 1416 h 247298"/>
                <a:gd name="connsiteX1" fmla="*/ 1416 w 145358"/>
                <a:gd name="connsiteY1" fmla="*/ 16518 h 247298"/>
                <a:gd name="connsiteX2" fmla="*/ 16518 w 145358"/>
                <a:gd name="connsiteY2" fmla="*/ 31620 h 247298"/>
                <a:gd name="connsiteX3" fmla="*/ 115332 w 145358"/>
                <a:gd name="connsiteY3" fmla="*/ 130434 h 247298"/>
                <a:gd name="connsiteX4" fmla="*/ 62540 w 145358"/>
                <a:gd name="connsiteY4" fmla="*/ 217906 h 247298"/>
                <a:gd name="connsiteX5" fmla="*/ 56227 w 145358"/>
                <a:gd name="connsiteY5" fmla="*/ 238301 h 247298"/>
                <a:gd name="connsiteX6" fmla="*/ 69597 w 145358"/>
                <a:gd name="connsiteY6" fmla="*/ 246362 h 247298"/>
                <a:gd name="connsiteX7" fmla="*/ 76632 w 145358"/>
                <a:gd name="connsiteY7" fmla="*/ 244622 h 247298"/>
                <a:gd name="connsiteX8" fmla="*/ 145536 w 145358"/>
                <a:gd name="connsiteY8" fmla="*/ 130434 h 247298"/>
                <a:gd name="connsiteX9" fmla="*/ 16518 w 145358"/>
                <a:gd name="connsiteY9" fmla="*/ 1416 h 247298"/>
                <a:gd name="connsiteX10" fmla="*/ 16518 w 145358"/>
                <a:gd name="connsiteY10" fmla="*/ 1416 h 247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358" h="247298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cubicBezTo>
                    <a:pt x="71005" y="31620"/>
                    <a:pt x="115332" y="75945"/>
                    <a:pt x="115332" y="130434"/>
                  </a:cubicBezTo>
                  <a:cubicBezTo>
                    <a:pt x="115332" y="167208"/>
                    <a:pt x="95104" y="200723"/>
                    <a:pt x="62540" y="217906"/>
                  </a:cubicBezTo>
                  <a:cubicBezTo>
                    <a:pt x="55159" y="221791"/>
                    <a:pt x="52333" y="230928"/>
                    <a:pt x="56227" y="238301"/>
                  </a:cubicBezTo>
                  <a:cubicBezTo>
                    <a:pt x="58934" y="243434"/>
                    <a:pt x="64169" y="246362"/>
                    <a:pt x="69597" y="246362"/>
                  </a:cubicBezTo>
                  <a:cubicBezTo>
                    <a:pt x="71971" y="246362"/>
                    <a:pt x="74382" y="245802"/>
                    <a:pt x="76632" y="244622"/>
                  </a:cubicBezTo>
                  <a:cubicBezTo>
                    <a:pt x="119136" y="222197"/>
                    <a:pt x="145536" y="178446"/>
                    <a:pt x="145536" y="130434"/>
                  </a:cubicBezTo>
                  <a:cubicBezTo>
                    <a:pt x="145536" y="59287"/>
                    <a:pt x="87655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6" name="Полилиния: фигура 905">
              <a:extLst>
                <a:ext uri="{FF2B5EF4-FFF2-40B4-BE49-F238E27FC236}">
                  <a16:creationId xmlns:a16="http://schemas.microsoft.com/office/drawing/2014/main" id="{9D6D83EA-F0F3-4F8C-8C45-903DA4318997}"/>
                </a:ext>
              </a:extLst>
            </p:cNvPr>
            <p:cNvSpPr/>
            <p:nvPr/>
          </p:nvSpPr>
          <p:spPr>
            <a:xfrm>
              <a:off x="3917339" y="5242461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05 w 103827"/>
                <a:gd name="connsiteY5" fmla="*/ 104116 h 103827"/>
                <a:gd name="connsiteX6" fmla="*/ 104107 w 103827"/>
                <a:gd name="connsiteY6" fmla="*/ 89014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05" y="104116"/>
                  </a:lnTo>
                  <a:cubicBezTo>
                    <a:pt x="97345" y="104116"/>
                    <a:pt x="104107" y="97354"/>
                    <a:pt x="104107" y="89014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7" name="Полилиния: фигура 906">
              <a:extLst>
                <a:ext uri="{FF2B5EF4-FFF2-40B4-BE49-F238E27FC236}">
                  <a16:creationId xmlns:a16="http://schemas.microsoft.com/office/drawing/2014/main" id="{583A9DA3-06FA-4406-846A-8E74DC02B99C}"/>
                </a:ext>
              </a:extLst>
            </p:cNvPr>
            <p:cNvSpPr/>
            <p:nvPr/>
          </p:nvSpPr>
          <p:spPr>
            <a:xfrm>
              <a:off x="4587875" y="5242461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14 w 103827"/>
                <a:gd name="connsiteY5" fmla="*/ 104116 h 103827"/>
                <a:gd name="connsiteX6" fmla="*/ 104116 w 103827"/>
                <a:gd name="connsiteY6" fmla="*/ 89014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14" y="104116"/>
                  </a:lnTo>
                  <a:cubicBezTo>
                    <a:pt x="97354" y="104116"/>
                    <a:pt x="104116" y="97354"/>
                    <a:pt x="104116" y="89014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8" name="Полилиния: фигура 907">
              <a:extLst>
                <a:ext uri="{FF2B5EF4-FFF2-40B4-BE49-F238E27FC236}">
                  <a16:creationId xmlns:a16="http://schemas.microsoft.com/office/drawing/2014/main" id="{3E671FA2-353C-4474-BDB3-704371325A8A}"/>
                </a:ext>
              </a:extLst>
            </p:cNvPr>
            <p:cNvSpPr/>
            <p:nvPr/>
          </p:nvSpPr>
          <p:spPr>
            <a:xfrm>
              <a:off x="3917339" y="4571925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05 w 103827"/>
                <a:gd name="connsiteY5" fmla="*/ 104107 h 103827"/>
                <a:gd name="connsiteX6" fmla="*/ 104107 w 103827"/>
                <a:gd name="connsiteY6" fmla="*/ 89005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05" y="104107"/>
                  </a:lnTo>
                  <a:cubicBezTo>
                    <a:pt x="97345" y="104107"/>
                    <a:pt x="104107" y="97353"/>
                    <a:pt x="104107" y="89005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9" name="Полилиния: фигура 908">
              <a:extLst>
                <a:ext uri="{FF2B5EF4-FFF2-40B4-BE49-F238E27FC236}">
                  <a16:creationId xmlns:a16="http://schemas.microsoft.com/office/drawing/2014/main" id="{C92C4CD0-5E80-4A3F-ACA9-9A650E4D504B}"/>
                </a:ext>
              </a:extLst>
            </p:cNvPr>
            <p:cNvSpPr/>
            <p:nvPr/>
          </p:nvSpPr>
          <p:spPr>
            <a:xfrm>
              <a:off x="4587875" y="4571925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14 w 103827"/>
                <a:gd name="connsiteY5" fmla="*/ 104107 h 103827"/>
                <a:gd name="connsiteX6" fmla="*/ 104116 w 103827"/>
                <a:gd name="connsiteY6" fmla="*/ 89005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14" y="104107"/>
                  </a:lnTo>
                  <a:cubicBezTo>
                    <a:pt x="97354" y="104107"/>
                    <a:pt x="104116" y="97353"/>
                    <a:pt x="104116" y="89005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0" name="Полилиния: фигура 909">
              <a:extLst>
                <a:ext uri="{FF2B5EF4-FFF2-40B4-BE49-F238E27FC236}">
                  <a16:creationId xmlns:a16="http://schemas.microsoft.com/office/drawing/2014/main" id="{21EE7447-B4E9-49C0-95DD-5896E0D6F7D9}"/>
                </a:ext>
              </a:extLst>
            </p:cNvPr>
            <p:cNvSpPr/>
            <p:nvPr/>
          </p:nvSpPr>
          <p:spPr>
            <a:xfrm>
              <a:off x="4624119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1" name="Полилиния: фигура 910">
              <a:extLst>
                <a:ext uri="{FF2B5EF4-FFF2-40B4-BE49-F238E27FC236}">
                  <a16:creationId xmlns:a16="http://schemas.microsoft.com/office/drawing/2014/main" id="{E445C5B2-D65C-4815-9368-B40B27EBA865}"/>
                </a:ext>
              </a:extLst>
            </p:cNvPr>
            <p:cNvSpPr/>
            <p:nvPr/>
          </p:nvSpPr>
          <p:spPr>
            <a:xfrm>
              <a:off x="4624119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2" name="Полилиния: фигура 911">
              <a:extLst>
                <a:ext uri="{FF2B5EF4-FFF2-40B4-BE49-F238E27FC236}">
                  <a16:creationId xmlns:a16="http://schemas.microsoft.com/office/drawing/2014/main" id="{815B220B-9C26-49CD-A409-57D0CE6FA39E}"/>
                </a:ext>
              </a:extLst>
            </p:cNvPr>
            <p:cNvSpPr/>
            <p:nvPr/>
          </p:nvSpPr>
          <p:spPr>
            <a:xfrm>
              <a:off x="4624119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3" name="Полилиния: фигура 912">
              <a:extLst>
                <a:ext uri="{FF2B5EF4-FFF2-40B4-BE49-F238E27FC236}">
                  <a16:creationId xmlns:a16="http://schemas.microsoft.com/office/drawing/2014/main" id="{04DEC0A0-7E67-4EB0-8D2E-CB5E3ACEA47D}"/>
                </a:ext>
              </a:extLst>
            </p:cNvPr>
            <p:cNvSpPr/>
            <p:nvPr/>
          </p:nvSpPr>
          <p:spPr>
            <a:xfrm>
              <a:off x="4624119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4" name="Полилиния: фигура 913">
              <a:extLst>
                <a:ext uri="{FF2B5EF4-FFF2-40B4-BE49-F238E27FC236}">
                  <a16:creationId xmlns:a16="http://schemas.microsoft.com/office/drawing/2014/main" id="{D2DFAFDD-4A6E-4BE1-855D-58E1F3A33D25}"/>
                </a:ext>
              </a:extLst>
            </p:cNvPr>
            <p:cNvSpPr/>
            <p:nvPr/>
          </p:nvSpPr>
          <p:spPr>
            <a:xfrm>
              <a:off x="4624119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5" name="Полилиния: фигура 914">
              <a:extLst>
                <a:ext uri="{FF2B5EF4-FFF2-40B4-BE49-F238E27FC236}">
                  <a16:creationId xmlns:a16="http://schemas.microsoft.com/office/drawing/2014/main" id="{C67C293E-BBA2-4A90-81F2-AA89B66C7752}"/>
                </a:ext>
              </a:extLst>
            </p:cNvPr>
            <p:cNvSpPr/>
            <p:nvPr/>
          </p:nvSpPr>
          <p:spPr>
            <a:xfrm>
              <a:off x="4624119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6" name="Полилиния: фигура 915">
              <a:extLst>
                <a:ext uri="{FF2B5EF4-FFF2-40B4-BE49-F238E27FC236}">
                  <a16:creationId xmlns:a16="http://schemas.microsoft.com/office/drawing/2014/main" id="{19A03AD2-AAEF-4969-9A69-BE74CEE15D2C}"/>
                </a:ext>
              </a:extLst>
            </p:cNvPr>
            <p:cNvSpPr/>
            <p:nvPr/>
          </p:nvSpPr>
          <p:spPr>
            <a:xfrm>
              <a:off x="4624119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7" name="Полилиния: фигура 916">
              <a:extLst>
                <a:ext uri="{FF2B5EF4-FFF2-40B4-BE49-F238E27FC236}">
                  <a16:creationId xmlns:a16="http://schemas.microsoft.com/office/drawing/2014/main" id="{D96D524C-36FB-447D-B1CE-FF77E7C6AF81}"/>
                </a:ext>
              </a:extLst>
            </p:cNvPr>
            <p:cNvSpPr/>
            <p:nvPr/>
          </p:nvSpPr>
          <p:spPr>
            <a:xfrm>
              <a:off x="3953583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8" name="Полилиния: фигура 917">
              <a:extLst>
                <a:ext uri="{FF2B5EF4-FFF2-40B4-BE49-F238E27FC236}">
                  <a16:creationId xmlns:a16="http://schemas.microsoft.com/office/drawing/2014/main" id="{523C7455-F9E9-4ACE-8238-9AADD3BF0A8D}"/>
                </a:ext>
              </a:extLst>
            </p:cNvPr>
            <p:cNvSpPr/>
            <p:nvPr/>
          </p:nvSpPr>
          <p:spPr>
            <a:xfrm>
              <a:off x="3953583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9" name="Полилиния: фигура 918">
              <a:extLst>
                <a:ext uri="{FF2B5EF4-FFF2-40B4-BE49-F238E27FC236}">
                  <a16:creationId xmlns:a16="http://schemas.microsoft.com/office/drawing/2014/main" id="{57C25C92-FE46-4A6E-A29C-E64C097C2506}"/>
                </a:ext>
              </a:extLst>
            </p:cNvPr>
            <p:cNvSpPr/>
            <p:nvPr/>
          </p:nvSpPr>
          <p:spPr>
            <a:xfrm>
              <a:off x="3953583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0" name="Полилиния: фигура 919">
              <a:extLst>
                <a:ext uri="{FF2B5EF4-FFF2-40B4-BE49-F238E27FC236}">
                  <a16:creationId xmlns:a16="http://schemas.microsoft.com/office/drawing/2014/main" id="{2910405D-3D10-4693-8688-84D54250A295}"/>
                </a:ext>
              </a:extLst>
            </p:cNvPr>
            <p:cNvSpPr/>
            <p:nvPr/>
          </p:nvSpPr>
          <p:spPr>
            <a:xfrm>
              <a:off x="3953583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1" name="Полилиния: фигура 920">
              <a:extLst>
                <a:ext uri="{FF2B5EF4-FFF2-40B4-BE49-F238E27FC236}">
                  <a16:creationId xmlns:a16="http://schemas.microsoft.com/office/drawing/2014/main" id="{C6184B8E-CBB8-451F-9686-B98EBF619731}"/>
                </a:ext>
              </a:extLst>
            </p:cNvPr>
            <p:cNvSpPr/>
            <p:nvPr/>
          </p:nvSpPr>
          <p:spPr>
            <a:xfrm>
              <a:off x="3953583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2" name="Полилиния: фигура 921">
              <a:extLst>
                <a:ext uri="{FF2B5EF4-FFF2-40B4-BE49-F238E27FC236}">
                  <a16:creationId xmlns:a16="http://schemas.microsoft.com/office/drawing/2014/main" id="{CE4F51B2-482C-4DA8-88F4-532C94CCD6FA}"/>
                </a:ext>
              </a:extLst>
            </p:cNvPr>
            <p:cNvSpPr/>
            <p:nvPr/>
          </p:nvSpPr>
          <p:spPr>
            <a:xfrm>
              <a:off x="3953583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3" name="Полилиния: фигура 922">
              <a:extLst>
                <a:ext uri="{FF2B5EF4-FFF2-40B4-BE49-F238E27FC236}">
                  <a16:creationId xmlns:a16="http://schemas.microsoft.com/office/drawing/2014/main" id="{30EC8A93-0A67-4F56-A660-89DBE1AFA271}"/>
                </a:ext>
              </a:extLst>
            </p:cNvPr>
            <p:cNvSpPr/>
            <p:nvPr/>
          </p:nvSpPr>
          <p:spPr>
            <a:xfrm>
              <a:off x="3953583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4" name="Полилиния: фигура 923">
              <a:extLst>
                <a:ext uri="{FF2B5EF4-FFF2-40B4-BE49-F238E27FC236}">
                  <a16:creationId xmlns:a16="http://schemas.microsoft.com/office/drawing/2014/main" id="{83940679-2206-40C0-B96F-33B6B3652B65}"/>
                </a:ext>
              </a:extLst>
            </p:cNvPr>
            <p:cNvSpPr/>
            <p:nvPr/>
          </p:nvSpPr>
          <p:spPr>
            <a:xfrm>
              <a:off x="4363202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5" name="Полилиния: фигура 924">
              <a:extLst>
                <a:ext uri="{FF2B5EF4-FFF2-40B4-BE49-F238E27FC236}">
                  <a16:creationId xmlns:a16="http://schemas.microsoft.com/office/drawing/2014/main" id="{9A135849-00F4-4BA3-BEFF-FD7F7467ACB6}"/>
                </a:ext>
              </a:extLst>
            </p:cNvPr>
            <p:cNvSpPr/>
            <p:nvPr/>
          </p:nvSpPr>
          <p:spPr>
            <a:xfrm>
              <a:off x="4212180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6" name="Полилиния: фигура 925">
              <a:extLst>
                <a:ext uri="{FF2B5EF4-FFF2-40B4-BE49-F238E27FC236}">
                  <a16:creationId xmlns:a16="http://schemas.microsoft.com/office/drawing/2014/main" id="{8041F099-5A80-435A-A3D7-587C0C1844AC}"/>
                </a:ext>
              </a:extLst>
            </p:cNvPr>
            <p:cNvSpPr/>
            <p:nvPr/>
          </p:nvSpPr>
          <p:spPr>
            <a:xfrm>
              <a:off x="4287691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7" name="Полилиния: фигура 926">
              <a:extLst>
                <a:ext uri="{FF2B5EF4-FFF2-40B4-BE49-F238E27FC236}">
                  <a16:creationId xmlns:a16="http://schemas.microsoft.com/office/drawing/2014/main" id="{43EE589D-5FF4-4111-8772-DFA0724C711D}"/>
                </a:ext>
              </a:extLst>
            </p:cNvPr>
            <p:cNvSpPr/>
            <p:nvPr/>
          </p:nvSpPr>
          <p:spPr>
            <a:xfrm>
              <a:off x="4136668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8" name="Полилиния: фигура 927">
              <a:extLst>
                <a:ext uri="{FF2B5EF4-FFF2-40B4-BE49-F238E27FC236}">
                  <a16:creationId xmlns:a16="http://schemas.microsoft.com/office/drawing/2014/main" id="{BAF4EB14-CE0F-415D-A696-7CAD0FF1190D}"/>
                </a:ext>
              </a:extLst>
            </p:cNvPr>
            <p:cNvSpPr/>
            <p:nvPr/>
          </p:nvSpPr>
          <p:spPr>
            <a:xfrm>
              <a:off x="4438713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9" name="Полилиния: фигура 928">
              <a:extLst>
                <a:ext uri="{FF2B5EF4-FFF2-40B4-BE49-F238E27FC236}">
                  <a16:creationId xmlns:a16="http://schemas.microsoft.com/office/drawing/2014/main" id="{0FFB82F4-A259-4E12-AD67-EED452BD4AEB}"/>
                </a:ext>
              </a:extLst>
            </p:cNvPr>
            <p:cNvSpPr/>
            <p:nvPr/>
          </p:nvSpPr>
          <p:spPr>
            <a:xfrm>
              <a:off x="4061157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0" name="Полилиния: фигура 929">
              <a:extLst>
                <a:ext uri="{FF2B5EF4-FFF2-40B4-BE49-F238E27FC236}">
                  <a16:creationId xmlns:a16="http://schemas.microsoft.com/office/drawing/2014/main" id="{3D89D685-C432-4018-A131-2D469348BA26}"/>
                </a:ext>
              </a:extLst>
            </p:cNvPr>
            <p:cNvSpPr/>
            <p:nvPr/>
          </p:nvSpPr>
          <p:spPr>
            <a:xfrm>
              <a:off x="4514216" y="5279915"/>
              <a:ext cx="33980" cy="32092"/>
            </a:xfrm>
            <a:custGeom>
              <a:avLst/>
              <a:gdLst>
                <a:gd name="connsiteX0" fmla="*/ 18855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55 w 33979"/>
                <a:gd name="connsiteY4" fmla="*/ 31620 h 32092"/>
                <a:gd name="connsiteX5" fmla="*/ 33957 w 33979"/>
                <a:gd name="connsiteY5" fmla="*/ 16518 h 32092"/>
                <a:gd name="connsiteX6" fmla="*/ 18855 w 33979"/>
                <a:gd name="connsiteY6" fmla="*/ 1416 h 32092"/>
                <a:gd name="connsiteX7" fmla="*/ 18855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55" y="1416"/>
                  </a:moveTo>
                  <a:lnTo>
                    <a:pt x="16518" y="1416"/>
                  </a:lnTo>
                  <a:cubicBezTo>
                    <a:pt x="8185" y="1416"/>
                    <a:pt x="1416" y="8178"/>
                    <a:pt x="1416" y="16518"/>
                  </a:cubicBezTo>
                  <a:cubicBezTo>
                    <a:pt x="1416" y="24858"/>
                    <a:pt x="8185" y="31620"/>
                    <a:pt x="16518" y="31620"/>
                  </a:cubicBezTo>
                  <a:lnTo>
                    <a:pt x="18855" y="31620"/>
                  </a:lnTo>
                  <a:cubicBezTo>
                    <a:pt x="27195" y="31620"/>
                    <a:pt x="33957" y="24858"/>
                    <a:pt x="33957" y="16518"/>
                  </a:cubicBezTo>
                  <a:cubicBezTo>
                    <a:pt x="33957" y="8178"/>
                    <a:pt x="27195" y="1416"/>
                    <a:pt x="18855" y="1416"/>
                  </a:cubicBezTo>
                  <a:lnTo>
                    <a:pt x="18855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1" name="Полилиния: фигура 930">
              <a:extLst>
                <a:ext uri="{FF2B5EF4-FFF2-40B4-BE49-F238E27FC236}">
                  <a16:creationId xmlns:a16="http://schemas.microsoft.com/office/drawing/2014/main" id="{330AD26D-FD9C-4AC3-9673-430094BD0C85}"/>
                </a:ext>
              </a:extLst>
            </p:cNvPr>
            <p:cNvSpPr/>
            <p:nvPr/>
          </p:nvSpPr>
          <p:spPr>
            <a:xfrm>
              <a:off x="4363202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2" name="Полилиния: фигура 931">
              <a:extLst>
                <a:ext uri="{FF2B5EF4-FFF2-40B4-BE49-F238E27FC236}">
                  <a16:creationId xmlns:a16="http://schemas.microsoft.com/office/drawing/2014/main" id="{A4AF7C8B-15DE-4F5A-9FE8-3D52A9D7D450}"/>
                </a:ext>
              </a:extLst>
            </p:cNvPr>
            <p:cNvSpPr/>
            <p:nvPr/>
          </p:nvSpPr>
          <p:spPr>
            <a:xfrm>
              <a:off x="4287691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3" name="Полилиния: фигура 932">
              <a:extLst>
                <a:ext uri="{FF2B5EF4-FFF2-40B4-BE49-F238E27FC236}">
                  <a16:creationId xmlns:a16="http://schemas.microsoft.com/office/drawing/2014/main" id="{FB16031B-69BA-4DAC-A1A0-0A66DB91D6B8}"/>
                </a:ext>
              </a:extLst>
            </p:cNvPr>
            <p:cNvSpPr/>
            <p:nvPr/>
          </p:nvSpPr>
          <p:spPr>
            <a:xfrm>
              <a:off x="4514224" y="4609379"/>
              <a:ext cx="33980" cy="32092"/>
            </a:xfrm>
            <a:custGeom>
              <a:avLst/>
              <a:gdLst>
                <a:gd name="connsiteX0" fmla="*/ 18848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48 w 33979"/>
                <a:gd name="connsiteY4" fmla="*/ 31620 h 32092"/>
                <a:gd name="connsiteX5" fmla="*/ 33950 w 33979"/>
                <a:gd name="connsiteY5" fmla="*/ 16518 h 32092"/>
                <a:gd name="connsiteX6" fmla="*/ 18848 w 33979"/>
                <a:gd name="connsiteY6" fmla="*/ 1416 h 32092"/>
                <a:gd name="connsiteX7" fmla="*/ 18848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48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18848" y="31620"/>
                  </a:lnTo>
                  <a:cubicBezTo>
                    <a:pt x="27188" y="31620"/>
                    <a:pt x="33950" y="24858"/>
                    <a:pt x="33950" y="16518"/>
                  </a:cubicBezTo>
                  <a:cubicBezTo>
                    <a:pt x="33950" y="8178"/>
                    <a:pt x="27188" y="1416"/>
                    <a:pt x="18848" y="1416"/>
                  </a:cubicBezTo>
                  <a:lnTo>
                    <a:pt x="1884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4" name="Полилиния: фигура 933">
              <a:extLst>
                <a:ext uri="{FF2B5EF4-FFF2-40B4-BE49-F238E27FC236}">
                  <a16:creationId xmlns:a16="http://schemas.microsoft.com/office/drawing/2014/main" id="{D4CED06A-125F-4C01-B3C0-AD45889CF8D6}"/>
                </a:ext>
              </a:extLst>
            </p:cNvPr>
            <p:cNvSpPr/>
            <p:nvPr/>
          </p:nvSpPr>
          <p:spPr>
            <a:xfrm>
              <a:off x="4438713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5" name="Полилиния: фигура 934">
              <a:extLst>
                <a:ext uri="{FF2B5EF4-FFF2-40B4-BE49-F238E27FC236}">
                  <a16:creationId xmlns:a16="http://schemas.microsoft.com/office/drawing/2014/main" id="{E42B7301-245E-4146-998F-257B697141BC}"/>
                </a:ext>
              </a:extLst>
            </p:cNvPr>
            <p:cNvSpPr/>
            <p:nvPr/>
          </p:nvSpPr>
          <p:spPr>
            <a:xfrm>
              <a:off x="4212180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6" name="Полилиния: фигура 935">
              <a:extLst>
                <a:ext uri="{FF2B5EF4-FFF2-40B4-BE49-F238E27FC236}">
                  <a16:creationId xmlns:a16="http://schemas.microsoft.com/office/drawing/2014/main" id="{AED349A7-038C-438D-AF70-4C2E884BDA44}"/>
                </a:ext>
              </a:extLst>
            </p:cNvPr>
            <p:cNvSpPr/>
            <p:nvPr/>
          </p:nvSpPr>
          <p:spPr>
            <a:xfrm>
              <a:off x="4136668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7" name="Полилиния: фигура 936">
              <a:extLst>
                <a:ext uri="{FF2B5EF4-FFF2-40B4-BE49-F238E27FC236}">
                  <a16:creationId xmlns:a16="http://schemas.microsoft.com/office/drawing/2014/main" id="{29547159-EDE4-4A1A-8686-6CA94FA4CA7B}"/>
                </a:ext>
              </a:extLst>
            </p:cNvPr>
            <p:cNvSpPr/>
            <p:nvPr/>
          </p:nvSpPr>
          <p:spPr>
            <a:xfrm>
              <a:off x="4061157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8" name="Полилиния: фигура 937">
              <a:extLst>
                <a:ext uri="{FF2B5EF4-FFF2-40B4-BE49-F238E27FC236}">
                  <a16:creationId xmlns:a16="http://schemas.microsoft.com/office/drawing/2014/main" id="{C30B7451-70EF-4B8E-BC98-7A8C01336B05}"/>
                </a:ext>
              </a:extLst>
            </p:cNvPr>
            <p:cNvSpPr/>
            <p:nvPr/>
          </p:nvSpPr>
          <p:spPr>
            <a:xfrm>
              <a:off x="4131985" y="4896623"/>
              <a:ext cx="32092" cy="32092"/>
            </a:xfrm>
            <a:custGeom>
              <a:avLst/>
              <a:gdLst>
                <a:gd name="connsiteX0" fmla="*/ 27195 w 32092"/>
                <a:gd name="connsiteY0" fmla="*/ 5841 h 32092"/>
                <a:gd name="connsiteX1" fmla="*/ 16518 w 32092"/>
                <a:gd name="connsiteY1" fmla="*/ 1416 h 32092"/>
                <a:gd name="connsiteX2" fmla="*/ 5841 w 32092"/>
                <a:gd name="connsiteY2" fmla="*/ 5841 h 32092"/>
                <a:gd name="connsiteX3" fmla="*/ 1416 w 32092"/>
                <a:gd name="connsiteY3" fmla="*/ 16518 h 32092"/>
                <a:gd name="connsiteX4" fmla="*/ 5841 w 32092"/>
                <a:gd name="connsiteY4" fmla="*/ 27195 h 32092"/>
                <a:gd name="connsiteX5" fmla="*/ 16518 w 32092"/>
                <a:gd name="connsiteY5" fmla="*/ 31620 h 32092"/>
                <a:gd name="connsiteX6" fmla="*/ 27195 w 32092"/>
                <a:gd name="connsiteY6" fmla="*/ 27195 h 32092"/>
                <a:gd name="connsiteX7" fmla="*/ 31620 w 32092"/>
                <a:gd name="connsiteY7" fmla="*/ 16518 h 32092"/>
                <a:gd name="connsiteX8" fmla="*/ 27195 w 32092"/>
                <a:gd name="connsiteY8" fmla="*/ 5841 h 32092"/>
                <a:gd name="connsiteX9" fmla="*/ 27195 w 32092"/>
                <a:gd name="connsiteY9" fmla="*/ 5841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092" h="32092">
                  <a:moveTo>
                    <a:pt x="27195" y="5841"/>
                  </a:moveTo>
                  <a:cubicBezTo>
                    <a:pt x="24386" y="3030"/>
                    <a:pt x="20494" y="1416"/>
                    <a:pt x="16518" y="1416"/>
                  </a:cubicBezTo>
                  <a:cubicBezTo>
                    <a:pt x="12537" y="1416"/>
                    <a:pt x="8650" y="3030"/>
                    <a:pt x="5841" y="5841"/>
                  </a:cubicBezTo>
                  <a:cubicBezTo>
                    <a:pt x="3017" y="8650"/>
                    <a:pt x="1416" y="12529"/>
                    <a:pt x="1416" y="16518"/>
                  </a:cubicBezTo>
                  <a:cubicBezTo>
                    <a:pt x="1416" y="20492"/>
                    <a:pt x="3017" y="24386"/>
                    <a:pt x="5841" y="27195"/>
                  </a:cubicBezTo>
                  <a:cubicBezTo>
                    <a:pt x="8650" y="30006"/>
                    <a:pt x="12537" y="31620"/>
                    <a:pt x="16518" y="31620"/>
                  </a:cubicBezTo>
                  <a:cubicBezTo>
                    <a:pt x="20494" y="31620"/>
                    <a:pt x="24386" y="30006"/>
                    <a:pt x="27195" y="27195"/>
                  </a:cubicBezTo>
                  <a:cubicBezTo>
                    <a:pt x="30006" y="24386"/>
                    <a:pt x="31620" y="20492"/>
                    <a:pt x="31620" y="16518"/>
                  </a:cubicBezTo>
                  <a:cubicBezTo>
                    <a:pt x="31620" y="12544"/>
                    <a:pt x="30006" y="8650"/>
                    <a:pt x="27195" y="5841"/>
                  </a:cubicBezTo>
                  <a:lnTo>
                    <a:pt x="27195" y="58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9" name="Полилиния: фигура 938">
              <a:extLst>
                <a:ext uri="{FF2B5EF4-FFF2-40B4-BE49-F238E27FC236}">
                  <a16:creationId xmlns:a16="http://schemas.microsoft.com/office/drawing/2014/main" id="{31792453-63C7-44E3-AFF3-1475E876C180}"/>
                </a:ext>
              </a:extLst>
            </p:cNvPr>
            <p:cNvSpPr/>
            <p:nvPr/>
          </p:nvSpPr>
          <p:spPr>
            <a:xfrm>
              <a:off x="4131977" y="4670341"/>
              <a:ext cx="128369" cy="570108"/>
            </a:xfrm>
            <a:custGeom>
              <a:avLst/>
              <a:gdLst>
                <a:gd name="connsiteX0" fmla="*/ 95916 w 128368"/>
                <a:gd name="connsiteY0" fmla="*/ 1416 h 570108"/>
                <a:gd name="connsiteX1" fmla="*/ 33782 w 128368"/>
                <a:gd name="connsiteY1" fmla="*/ 1416 h 570108"/>
                <a:gd name="connsiteX2" fmla="*/ 1416 w 128368"/>
                <a:gd name="connsiteY2" fmla="*/ 33780 h 570108"/>
                <a:gd name="connsiteX3" fmla="*/ 1416 w 128368"/>
                <a:gd name="connsiteY3" fmla="*/ 190444 h 570108"/>
                <a:gd name="connsiteX4" fmla="*/ 16518 w 128368"/>
                <a:gd name="connsiteY4" fmla="*/ 205547 h 570108"/>
                <a:gd name="connsiteX5" fmla="*/ 31620 w 128368"/>
                <a:gd name="connsiteY5" fmla="*/ 190444 h 570108"/>
                <a:gd name="connsiteX6" fmla="*/ 31620 w 128368"/>
                <a:gd name="connsiteY6" fmla="*/ 124829 h 570108"/>
                <a:gd name="connsiteX7" fmla="*/ 98076 w 128368"/>
                <a:gd name="connsiteY7" fmla="*/ 124829 h 570108"/>
                <a:gd name="connsiteX8" fmla="*/ 98076 w 128368"/>
                <a:gd name="connsiteY8" fmla="*/ 429845 h 570108"/>
                <a:gd name="connsiteX9" fmla="*/ 31620 w 128368"/>
                <a:gd name="connsiteY9" fmla="*/ 429845 h 570108"/>
                <a:gd name="connsiteX10" fmla="*/ 31620 w 128368"/>
                <a:gd name="connsiteY10" fmla="*/ 301697 h 570108"/>
                <a:gd name="connsiteX11" fmla="*/ 16518 w 128368"/>
                <a:gd name="connsiteY11" fmla="*/ 286595 h 570108"/>
                <a:gd name="connsiteX12" fmla="*/ 1416 w 128368"/>
                <a:gd name="connsiteY12" fmla="*/ 301697 h 570108"/>
                <a:gd name="connsiteX13" fmla="*/ 1416 w 128368"/>
                <a:gd name="connsiteY13" fmla="*/ 444947 h 570108"/>
                <a:gd name="connsiteX14" fmla="*/ 2684 w 128368"/>
                <a:gd name="connsiteY14" fmla="*/ 451001 h 570108"/>
                <a:gd name="connsiteX15" fmla="*/ 51015 w 128368"/>
                <a:gd name="connsiteY15" fmla="*/ 561458 h 570108"/>
                <a:gd name="connsiteX16" fmla="*/ 64849 w 128368"/>
                <a:gd name="connsiteY16" fmla="*/ 570507 h 570108"/>
                <a:gd name="connsiteX17" fmla="*/ 78682 w 128368"/>
                <a:gd name="connsiteY17" fmla="*/ 561458 h 570108"/>
                <a:gd name="connsiteX18" fmla="*/ 127011 w 128368"/>
                <a:gd name="connsiteY18" fmla="*/ 451001 h 570108"/>
                <a:gd name="connsiteX19" fmla="*/ 128280 w 128368"/>
                <a:gd name="connsiteY19" fmla="*/ 444947 h 570108"/>
                <a:gd name="connsiteX20" fmla="*/ 128280 w 128368"/>
                <a:gd name="connsiteY20" fmla="*/ 33780 h 570108"/>
                <a:gd name="connsiteX21" fmla="*/ 95916 w 128368"/>
                <a:gd name="connsiteY21" fmla="*/ 1416 h 570108"/>
                <a:gd name="connsiteX22" fmla="*/ 95916 w 128368"/>
                <a:gd name="connsiteY22" fmla="*/ 1416 h 570108"/>
                <a:gd name="connsiteX23" fmla="*/ 64849 w 128368"/>
                <a:gd name="connsiteY23" fmla="*/ 517730 h 570108"/>
                <a:gd name="connsiteX24" fmla="*/ 39615 w 128368"/>
                <a:gd name="connsiteY24" fmla="*/ 460049 h 570108"/>
                <a:gd name="connsiteX25" fmla="*/ 90083 w 128368"/>
                <a:gd name="connsiteY25" fmla="*/ 460049 h 570108"/>
                <a:gd name="connsiteX26" fmla="*/ 64849 w 128368"/>
                <a:gd name="connsiteY26" fmla="*/ 517730 h 570108"/>
                <a:gd name="connsiteX27" fmla="*/ 98076 w 128368"/>
                <a:gd name="connsiteY27" fmla="*/ 94625 h 570108"/>
                <a:gd name="connsiteX28" fmla="*/ 31628 w 128368"/>
                <a:gd name="connsiteY28" fmla="*/ 94625 h 570108"/>
                <a:gd name="connsiteX29" fmla="*/ 31628 w 128368"/>
                <a:gd name="connsiteY29" fmla="*/ 33780 h 570108"/>
                <a:gd name="connsiteX30" fmla="*/ 33782 w 128368"/>
                <a:gd name="connsiteY30" fmla="*/ 31620 h 570108"/>
                <a:gd name="connsiteX31" fmla="*/ 95916 w 128368"/>
                <a:gd name="connsiteY31" fmla="*/ 31620 h 570108"/>
                <a:gd name="connsiteX32" fmla="*/ 98076 w 128368"/>
                <a:gd name="connsiteY32" fmla="*/ 33780 h 570108"/>
                <a:gd name="connsiteX33" fmla="*/ 98076 w 128368"/>
                <a:gd name="connsiteY33" fmla="*/ 94625 h 570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28368" h="570108">
                  <a:moveTo>
                    <a:pt x="95916" y="1416"/>
                  </a:moveTo>
                  <a:lnTo>
                    <a:pt x="33782" y="1416"/>
                  </a:lnTo>
                  <a:cubicBezTo>
                    <a:pt x="15937" y="1416"/>
                    <a:pt x="1416" y="15935"/>
                    <a:pt x="1416" y="33780"/>
                  </a:cubicBezTo>
                  <a:lnTo>
                    <a:pt x="1416" y="190444"/>
                  </a:lnTo>
                  <a:cubicBezTo>
                    <a:pt x="1416" y="198790"/>
                    <a:pt x="8178" y="205547"/>
                    <a:pt x="16518" y="205547"/>
                  </a:cubicBezTo>
                  <a:cubicBezTo>
                    <a:pt x="24858" y="205547"/>
                    <a:pt x="31620" y="198790"/>
                    <a:pt x="31620" y="190444"/>
                  </a:cubicBezTo>
                  <a:lnTo>
                    <a:pt x="31620" y="124829"/>
                  </a:lnTo>
                  <a:lnTo>
                    <a:pt x="98076" y="124829"/>
                  </a:lnTo>
                  <a:lnTo>
                    <a:pt x="98076" y="429845"/>
                  </a:lnTo>
                  <a:lnTo>
                    <a:pt x="31620" y="429845"/>
                  </a:lnTo>
                  <a:lnTo>
                    <a:pt x="31620" y="301697"/>
                  </a:lnTo>
                  <a:cubicBezTo>
                    <a:pt x="31620" y="293357"/>
                    <a:pt x="24858" y="286595"/>
                    <a:pt x="16518" y="286595"/>
                  </a:cubicBezTo>
                  <a:cubicBezTo>
                    <a:pt x="8178" y="286595"/>
                    <a:pt x="1416" y="293357"/>
                    <a:pt x="1416" y="301697"/>
                  </a:cubicBezTo>
                  <a:lnTo>
                    <a:pt x="1416" y="444947"/>
                  </a:lnTo>
                  <a:cubicBezTo>
                    <a:pt x="1416" y="447027"/>
                    <a:pt x="1852" y="449091"/>
                    <a:pt x="2684" y="451001"/>
                  </a:cubicBezTo>
                  <a:lnTo>
                    <a:pt x="51015" y="561458"/>
                  </a:lnTo>
                  <a:cubicBezTo>
                    <a:pt x="53418" y="566959"/>
                    <a:pt x="58846" y="570507"/>
                    <a:pt x="64849" y="570507"/>
                  </a:cubicBezTo>
                  <a:cubicBezTo>
                    <a:pt x="70850" y="570507"/>
                    <a:pt x="76277" y="566959"/>
                    <a:pt x="78682" y="561458"/>
                  </a:cubicBezTo>
                  <a:lnTo>
                    <a:pt x="127011" y="451001"/>
                  </a:lnTo>
                  <a:cubicBezTo>
                    <a:pt x="127846" y="449091"/>
                    <a:pt x="128280" y="447027"/>
                    <a:pt x="128280" y="444947"/>
                  </a:cubicBezTo>
                  <a:lnTo>
                    <a:pt x="128280" y="33780"/>
                  </a:lnTo>
                  <a:cubicBezTo>
                    <a:pt x="128280" y="15935"/>
                    <a:pt x="113761" y="1416"/>
                    <a:pt x="95916" y="1416"/>
                  </a:cubicBezTo>
                  <a:lnTo>
                    <a:pt x="95916" y="1416"/>
                  </a:lnTo>
                  <a:close/>
                  <a:moveTo>
                    <a:pt x="64849" y="517730"/>
                  </a:moveTo>
                  <a:lnTo>
                    <a:pt x="39615" y="460049"/>
                  </a:lnTo>
                  <a:lnTo>
                    <a:pt x="90083" y="460049"/>
                  </a:lnTo>
                  <a:lnTo>
                    <a:pt x="64849" y="517730"/>
                  </a:lnTo>
                  <a:close/>
                  <a:moveTo>
                    <a:pt x="98076" y="94625"/>
                  </a:moveTo>
                  <a:lnTo>
                    <a:pt x="31628" y="94625"/>
                  </a:lnTo>
                  <a:lnTo>
                    <a:pt x="31628" y="33780"/>
                  </a:lnTo>
                  <a:cubicBezTo>
                    <a:pt x="31628" y="32592"/>
                    <a:pt x="32594" y="31620"/>
                    <a:pt x="33782" y="31620"/>
                  </a:cubicBezTo>
                  <a:lnTo>
                    <a:pt x="95916" y="31620"/>
                  </a:lnTo>
                  <a:cubicBezTo>
                    <a:pt x="97111" y="31620"/>
                    <a:pt x="98076" y="32592"/>
                    <a:pt x="98076" y="33780"/>
                  </a:cubicBezTo>
                  <a:lnTo>
                    <a:pt x="98076" y="9462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940" name="TextBox 939">
            <a:extLst>
              <a:ext uri="{FF2B5EF4-FFF2-40B4-BE49-F238E27FC236}">
                <a16:creationId xmlns:a16="http://schemas.microsoft.com/office/drawing/2014/main" id="{4F9FED8D-619C-48E0-970F-281FF2DFD15E}"/>
              </a:ext>
            </a:extLst>
          </p:cNvPr>
          <p:cNvSpPr txBox="1"/>
          <p:nvPr/>
        </p:nvSpPr>
        <p:spPr>
          <a:xfrm>
            <a:off x="6370549" y="1453379"/>
            <a:ext cx="22008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Montserrat Bold" panose="00000800000000000000" pitchFamily="2" charset="0"/>
              </a:rPr>
              <a:t>39,394 км</a:t>
            </a:r>
            <a:r>
              <a:rPr lang="en-US" sz="2000" baseline="30000" dirty="0">
                <a:latin typeface="Montserrat Bold" panose="00000800000000000000" pitchFamily="2" charset="0"/>
              </a:rPr>
              <a:t>2</a:t>
            </a:r>
            <a:endParaRPr lang="ru-RU" sz="2000" dirty="0">
              <a:latin typeface="Montserrat Bold" panose="00000800000000000000" pitchFamily="2" charset="0"/>
            </a:endParaRPr>
          </a:p>
        </p:txBody>
      </p: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08234B4A-2C9F-4463-B0EA-6F7FAD98E067}"/>
              </a:ext>
            </a:extLst>
          </p:cNvPr>
          <p:cNvGrpSpPr/>
          <p:nvPr/>
        </p:nvGrpSpPr>
        <p:grpSpPr>
          <a:xfrm>
            <a:off x="5858520" y="2029968"/>
            <a:ext cx="4556496" cy="643121"/>
            <a:chOff x="5858520" y="2057400"/>
            <a:chExt cx="4556496" cy="643121"/>
          </a:xfrm>
        </p:grpSpPr>
        <p:sp>
          <p:nvSpPr>
            <p:cNvPr id="942" name="TextBox 941">
              <a:extLst>
                <a:ext uri="{FF2B5EF4-FFF2-40B4-BE49-F238E27FC236}">
                  <a16:creationId xmlns:a16="http://schemas.microsoft.com/office/drawing/2014/main" id="{AA972F3E-76E8-43A4-8356-490974D1B149}"/>
                </a:ext>
              </a:extLst>
            </p:cNvPr>
            <p:cNvSpPr txBox="1"/>
            <p:nvPr/>
          </p:nvSpPr>
          <p:spPr>
            <a:xfrm>
              <a:off x="6464594" y="2115746"/>
              <a:ext cx="395042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>
                  <a:latin typeface="Montserrat" panose="00000500000000000000" pitchFamily="2" charset="0"/>
                </a:defRPr>
              </a:lvl1pPr>
            </a:lstStyle>
            <a:p>
              <a:r>
                <a:rPr lang="ru-RU" sz="1600" dirty="0">
                  <a:latin typeface="Montserrat Bold" panose="00000800000000000000" pitchFamily="2" charset="0"/>
                </a:rPr>
                <a:t>1 </a:t>
              </a:r>
              <a:r>
                <a:rPr lang="en-US" sz="1600" dirty="0">
                  <a:latin typeface="Montserrat Bold" panose="00000800000000000000" pitchFamily="2" charset="0"/>
                </a:rPr>
                <a:t>US Dollar = 77.28 Ngultrum </a:t>
              </a:r>
            </a:p>
            <a:p>
              <a:r>
                <a:rPr lang="en-US" sz="1600" dirty="0">
                  <a:latin typeface="Montserrat Bold" panose="00000800000000000000" pitchFamily="2" charset="0"/>
                </a:rPr>
                <a:t>1000 Ngultrum = 12.94 US Dollar</a:t>
              </a:r>
              <a:endParaRPr lang="ru-RU" sz="1600" dirty="0">
                <a:latin typeface="Montserrat Bold" panose="00000800000000000000" pitchFamily="2" charset="0"/>
              </a:endParaRPr>
            </a:p>
          </p:txBody>
        </p:sp>
        <p:grpSp>
          <p:nvGrpSpPr>
            <p:cNvPr id="943" name="Graphic 54">
              <a:extLst>
                <a:ext uri="{FF2B5EF4-FFF2-40B4-BE49-F238E27FC236}">
                  <a16:creationId xmlns:a16="http://schemas.microsoft.com/office/drawing/2014/main" id="{E747D12F-709D-451C-9AED-5C154068E6BC}"/>
                </a:ext>
              </a:extLst>
            </p:cNvPr>
            <p:cNvGrpSpPr/>
            <p:nvPr/>
          </p:nvGrpSpPr>
          <p:grpSpPr>
            <a:xfrm>
              <a:off x="5858520" y="2057400"/>
              <a:ext cx="586887" cy="508994"/>
              <a:chOff x="4590624" y="2336687"/>
              <a:chExt cx="718618" cy="623224"/>
            </a:xfrm>
            <a:solidFill>
              <a:srgbClr val="002060"/>
            </a:solidFill>
          </p:grpSpPr>
          <p:sp>
            <p:nvSpPr>
              <p:cNvPr id="945" name="Freeform 685">
                <a:extLst>
                  <a:ext uri="{FF2B5EF4-FFF2-40B4-BE49-F238E27FC236}">
                    <a16:creationId xmlns:a16="http://schemas.microsoft.com/office/drawing/2014/main" id="{92E4445E-D4A5-44EA-B0B8-DB54C3A94C47}"/>
                  </a:ext>
                </a:extLst>
              </p:cNvPr>
              <p:cNvSpPr/>
              <p:nvPr/>
            </p:nvSpPr>
            <p:spPr>
              <a:xfrm>
                <a:off x="5034473" y="2336687"/>
                <a:ext cx="167344" cy="167344"/>
              </a:xfrm>
              <a:custGeom>
                <a:avLst/>
                <a:gdLst>
                  <a:gd name="connsiteX0" fmla="*/ 83996 w 167343"/>
                  <a:gd name="connsiteY0" fmla="*/ 168003 h 167343"/>
                  <a:gd name="connsiteX1" fmla="*/ 167997 w 167343"/>
                  <a:gd name="connsiteY1" fmla="*/ 84001 h 167343"/>
                  <a:gd name="connsiteX2" fmla="*/ 83996 w 167343"/>
                  <a:gd name="connsiteY2" fmla="*/ 0 h 167343"/>
                  <a:gd name="connsiteX3" fmla="*/ 0 w 167343"/>
                  <a:gd name="connsiteY3" fmla="*/ 84001 h 167343"/>
                  <a:gd name="connsiteX4" fmla="*/ 83996 w 167343"/>
                  <a:gd name="connsiteY4" fmla="*/ 168003 h 167343"/>
                  <a:gd name="connsiteX5" fmla="*/ 83996 w 167343"/>
                  <a:gd name="connsiteY5" fmla="*/ 24000 h 167343"/>
                  <a:gd name="connsiteX6" fmla="*/ 143998 w 167343"/>
                  <a:gd name="connsiteY6" fmla="*/ 84001 h 167343"/>
                  <a:gd name="connsiteX7" fmla="*/ 83996 w 167343"/>
                  <a:gd name="connsiteY7" fmla="*/ 144003 h 167343"/>
                  <a:gd name="connsiteX8" fmla="*/ 24000 w 167343"/>
                  <a:gd name="connsiteY8" fmla="*/ 84001 h 167343"/>
                  <a:gd name="connsiteX9" fmla="*/ 83996 w 167343"/>
                  <a:gd name="connsiteY9" fmla="*/ 24000 h 16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7343" h="167343">
                    <a:moveTo>
                      <a:pt x="83996" y="168003"/>
                    </a:moveTo>
                    <a:cubicBezTo>
                      <a:pt x="130391" y="168003"/>
                      <a:pt x="167997" y="130391"/>
                      <a:pt x="167997" y="84001"/>
                    </a:cubicBezTo>
                    <a:cubicBezTo>
                      <a:pt x="167997" y="37612"/>
                      <a:pt x="130391" y="0"/>
                      <a:pt x="83996" y="0"/>
                    </a:cubicBezTo>
                    <a:cubicBezTo>
                      <a:pt x="37606" y="0"/>
                      <a:pt x="0" y="37612"/>
                      <a:pt x="0" y="84001"/>
                    </a:cubicBezTo>
                    <a:cubicBezTo>
                      <a:pt x="60" y="130369"/>
                      <a:pt x="37634" y="167943"/>
                      <a:pt x="83996" y="168003"/>
                    </a:cubicBezTo>
                    <a:close/>
                    <a:moveTo>
                      <a:pt x="83996" y="24000"/>
                    </a:moveTo>
                    <a:cubicBezTo>
                      <a:pt x="117136" y="24000"/>
                      <a:pt x="143998" y="50867"/>
                      <a:pt x="143998" y="84001"/>
                    </a:cubicBezTo>
                    <a:cubicBezTo>
                      <a:pt x="143998" y="117136"/>
                      <a:pt x="117136" y="144003"/>
                      <a:pt x="83996" y="144003"/>
                    </a:cubicBezTo>
                    <a:cubicBezTo>
                      <a:pt x="50861" y="144003"/>
                      <a:pt x="24000" y="117136"/>
                      <a:pt x="24000" y="84001"/>
                    </a:cubicBezTo>
                    <a:cubicBezTo>
                      <a:pt x="24038" y="50883"/>
                      <a:pt x="50878" y="24044"/>
                      <a:pt x="83996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 dirty="0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6" name="Freeform 686">
                <a:extLst>
                  <a:ext uri="{FF2B5EF4-FFF2-40B4-BE49-F238E27FC236}">
                    <a16:creationId xmlns:a16="http://schemas.microsoft.com/office/drawing/2014/main" id="{12B2BC63-E780-47E6-BFEC-2B0B8D17D726}"/>
                  </a:ext>
                </a:extLst>
              </p:cNvPr>
              <p:cNvSpPr/>
              <p:nvPr/>
            </p:nvSpPr>
            <p:spPr>
              <a:xfrm>
                <a:off x="4590624" y="2432564"/>
                <a:ext cx="718618" cy="527347"/>
              </a:xfrm>
              <a:custGeom>
                <a:avLst/>
                <a:gdLst>
                  <a:gd name="connsiteX0" fmla="*/ 707997 w 718593"/>
                  <a:gd name="connsiteY0" fmla="*/ 168139 h 527343"/>
                  <a:gd name="connsiteX1" fmla="*/ 611461 w 718593"/>
                  <a:gd name="connsiteY1" fmla="*/ 156137 h 527343"/>
                  <a:gd name="connsiteX2" fmla="*/ 536517 w 718593"/>
                  <a:gd name="connsiteY2" fmla="*/ 144678 h 527343"/>
                  <a:gd name="connsiteX3" fmla="*/ 516000 w 718593"/>
                  <a:gd name="connsiteY3" fmla="*/ 144140 h 527343"/>
                  <a:gd name="connsiteX4" fmla="*/ 466035 w 718593"/>
                  <a:gd name="connsiteY4" fmla="*/ 147666 h 527343"/>
                  <a:gd name="connsiteX5" fmla="*/ 428643 w 718593"/>
                  <a:gd name="connsiteY5" fmla="*/ 156642 h 527343"/>
                  <a:gd name="connsiteX6" fmla="*/ 405566 w 718593"/>
                  <a:gd name="connsiteY6" fmla="*/ 162751 h 527343"/>
                  <a:gd name="connsiteX7" fmla="*/ 360363 w 718593"/>
                  <a:gd name="connsiteY7" fmla="*/ 167898 h 527343"/>
                  <a:gd name="connsiteX8" fmla="*/ 314605 w 718593"/>
                  <a:gd name="connsiteY8" fmla="*/ 162789 h 527343"/>
                  <a:gd name="connsiteX9" fmla="*/ 291357 w 718593"/>
                  <a:gd name="connsiteY9" fmla="*/ 156642 h 527343"/>
                  <a:gd name="connsiteX10" fmla="*/ 253894 w 718593"/>
                  <a:gd name="connsiteY10" fmla="*/ 147655 h 527343"/>
                  <a:gd name="connsiteX11" fmla="*/ 247731 w 718593"/>
                  <a:gd name="connsiteY11" fmla="*/ 146815 h 527343"/>
                  <a:gd name="connsiteX12" fmla="*/ 270060 w 718593"/>
                  <a:gd name="connsiteY12" fmla="*/ 53091 h 527343"/>
                  <a:gd name="connsiteX13" fmla="*/ 189641 w 718593"/>
                  <a:gd name="connsiteY13" fmla="*/ 32 h 527343"/>
                  <a:gd name="connsiteX14" fmla="*/ 112264 w 718593"/>
                  <a:gd name="connsiteY14" fmla="*/ 57441 h 527343"/>
                  <a:gd name="connsiteX15" fmla="*/ 139730 w 718593"/>
                  <a:gd name="connsiteY15" fmla="*/ 149792 h 527343"/>
                  <a:gd name="connsiteX16" fmla="*/ 108528 w 718593"/>
                  <a:gd name="connsiteY16" fmla="*/ 156093 h 527343"/>
                  <a:gd name="connsiteX17" fmla="*/ 12003 w 718593"/>
                  <a:gd name="connsiteY17" fmla="*/ 168139 h 527343"/>
                  <a:gd name="connsiteX18" fmla="*/ 0 w 718593"/>
                  <a:gd name="connsiteY18" fmla="*/ 180142 h 527343"/>
                  <a:gd name="connsiteX19" fmla="*/ 0 w 718593"/>
                  <a:gd name="connsiteY19" fmla="*/ 516137 h 527343"/>
                  <a:gd name="connsiteX20" fmla="*/ 12003 w 718593"/>
                  <a:gd name="connsiteY20" fmla="*/ 528139 h 527343"/>
                  <a:gd name="connsiteX21" fmla="*/ 130369 w 718593"/>
                  <a:gd name="connsiteY21" fmla="*/ 513055 h 527343"/>
                  <a:gd name="connsiteX22" fmla="*/ 150612 w 718593"/>
                  <a:gd name="connsiteY22" fmla="*/ 508721 h 527343"/>
                  <a:gd name="connsiteX23" fmla="*/ 204000 w 718593"/>
                  <a:gd name="connsiteY23" fmla="*/ 504140 h 527343"/>
                  <a:gd name="connsiteX24" fmla="*/ 250032 w 718593"/>
                  <a:gd name="connsiteY24" fmla="*/ 507342 h 527343"/>
                  <a:gd name="connsiteX25" fmla="*/ 284722 w 718593"/>
                  <a:gd name="connsiteY25" fmla="*/ 515741 h 527343"/>
                  <a:gd name="connsiteX26" fmla="*/ 309562 w 718593"/>
                  <a:gd name="connsiteY26" fmla="*/ 522295 h 527343"/>
                  <a:gd name="connsiteX27" fmla="*/ 360363 w 718593"/>
                  <a:gd name="connsiteY27" fmla="*/ 527936 h 527343"/>
                  <a:gd name="connsiteX28" fmla="*/ 410603 w 718593"/>
                  <a:gd name="connsiteY28" fmla="*/ 522262 h 527343"/>
                  <a:gd name="connsiteX29" fmla="*/ 435278 w 718593"/>
                  <a:gd name="connsiteY29" fmla="*/ 515741 h 527343"/>
                  <a:gd name="connsiteX30" fmla="*/ 469896 w 718593"/>
                  <a:gd name="connsiteY30" fmla="*/ 507342 h 527343"/>
                  <a:gd name="connsiteX31" fmla="*/ 516000 w 718593"/>
                  <a:gd name="connsiteY31" fmla="*/ 504140 h 527343"/>
                  <a:gd name="connsiteX32" fmla="*/ 569317 w 718593"/>
                  <a:gd name="connsiteY32" fmla="*/ 508710 h 527343"/>
                  <a:gd name="connsiteX33" fmla="*/ 589631 w 718593"/>
                  <a:gd name="connsiteY33" fmla="*/ 513055 h 527343"/>
                  <a:gd name="connsiteX34" fmla="*/ 707997 w 718593"/>
                  <a:gd name="connsiteY34" fmla="*/ 528139 h 527343"/>
                  <a:gd name="connsiteX35" fmla="*/ 720000 w 718593"/>
                  <a:gd name="connsiteY35" fmla="*/ 516137 h 527343"/>
                  <a:gd name="connsiteX36" fmla="*/ 720000 w 718593"/>
                  <a:gd name="connsiteY36" fmla="*/ 180142 h 527343"/>
                  <a:gd name="connsiteX37" fmla="*/ 707997 w 718593"/>
                  <a:gd name="connsiteY37" fmla="*/ 168139 h 527343"/>
                  <a:gd name="connsiteX38" fmla="*/ 132001 w 718593"/>
                  <a:gd name="connsiteY38" fmla="*/ 84138 h 527343"/>
                  <a:gd name="connsiteX39" fmla="*/ 192003 w 718593"/>
                  <a:gd name="connsiteY39" fmla="*/ 24142 h 527343"/>
                  <a:gd name="connsiteX40" fmla="*/ 251999 w 718593"/>
                  <a:gd name="connsiteY40" fmla="*/ 84138 h 527343"/>
                  <a:gd name="connsiteX41" fmla="*/ 192003 w 718593"/>
                  <a:gd name="connsiteY41" fmla="*/ 144140 h 527343"/>
                  <a:gd name="connsiteX42" fmla="*/ 132001 w 718593"/>
                  <a:gd name="connsiteY42" fmla="*/ 84138 h 527343"/>
                  <a:gd name="connsiteX43" fmla="*/ 696000 w 718593"/>
                  <a:gd name="connsiteY43" fmla="*/ 503969 h 527343"/>
                  <a:gd name="connsiteX44" fmla="*/ 594778 w 718593"/>
                  <a:gd name="connsiteY44" fmla="*/ 489572 h 527343"/>
                  <a:gd name="connsiteX45" fmla="*/ 573959 w 718593"/>
                  <a:gd name="connsiteY45" fmla="*/ 485117 h 527343"/>
                  <a:gd name="connsiteX46" fmla="*/ 516000 w 718593"/>
                  <a:gd name="connsiteY46" fmla="*/ 480140 h 527343"/>
                  <a:gd name="connsiteX47" fmla="*/ 466035 w 718593"/>
                  <a:gd name="connsiteY47" fmla="*/ 483667 h 527343"/>
                  <a:gd name="connsiteX48" fmla="*/ 428643 w 718593"/>
                  <a:gd name="connsiteY48" fmla="*/ 492643 h 527343"/>
                  <a:gd name="connsiteX49" fmla="*/ 405566 w 718593"/>
                  <a:gd name="connsiteY49" fmla="*/ 498751 h 527343"/>
                  <a:gd name="connsiteX50" fmla="*/ 360363 w 718593"/>
                  <a:gd name="connsiteY50" fmla="*/ 503898 h 527343"/>
                  <a:gd name="connsiteX51" fmla="*/ 314605 w 718593"/>
                  <a:gd name="connsiteY51" fmla="*/ 498789 h 527343"/>
                  <a:gd name="connsiteX52" fmla="*/ 291357 w 718593"/>
                  <a:gd name="connsiteY52" fmla="*/ 492643 h 527343"/>
                  <a:gd name="connsiteX53" fmla="*/ 253894 w 718593"/>
                  <a:gd name="connsiteY53" fmla="*/ 483656 h 527343"/>
                  <a:gd name="connsiteX54" fmla="*/ 204000 w 718593"/>
                  <a:gd name="connsiteY54" fmla="*/ 480140 h 527343"/>
                  <a:gd name="connsiteX55" fmla="*/ 145970 w 718593"/>
                  <a:gd name="connsiteY55" fmla="*/ 485177 h 527343"/>
                  <a:gd name="connsiteX56" fmla="*/ 125222 w 718593"/>
                  <a:gd name="connsiteY56" fmla="*/ 489621 h 527343"/>
                  <a:gd name="connsiteX57" fmla="*/ 24000 w 718593"/>
                  <a:gd name="connsiteY57" fmla="*/ 503969 h 527343"/>
                  <a:gd name="connsiteX58" fmla="*/ 24000 w 718593"/>
                  <a:gd name="connsiteY58" fmla="*/ 191969 h 527343"/>
                  <a:gd name="connsiteX59" fmla="*/ 113665 w 718593"/>
                  <a:gd name="connsiteY59" fmla="*/ 179538 h 527343"/>
                  <a:gd name="connsiteX60" fmla="*/ 184466 w 718593"/>
                  <a:gd name="connsiteY60" fmla="*/ 168606 h 527343"/>
                  <a:gd name="connsiteX61" fmla="*/ 204000 w 718593"/>
                  <a:gd name="connsiteY61" fmla="*/ 168139 h 527343"/>
                  <a:gd name="connsiteX62" fmla="*/ 250032 w 718593"/>
                  <a:gd name="connsiteY62" fmla="*/ 171342 h 527343"/>
                  <a:gd name="connsiteX63" fmla="*/ 284722 w 718593"/>
                  <a:gd name="connsiteY63" fmla="*/ 179741 h 527343"/>
                  <a:gd name="connsiteX64" fmla="*/ 309562 w 718593"/>
                  <a:gd name="connsiteY64" fmla="*/ 186294 h 527343"/>
                  <a:gd name="connsiteX65" fmla="*/ 360363 w 718593"/>
                  <a:gd name="connsiteY65" fmla="*/ 191936 h 527343"/>
                  <a:gd name="connsiteX66" fmla="*/ 410603 w 718593"/>
                  <a:gd name="connsiteY66" fmla="*/ 186261 h 527343"/>
                  <a:gd name="connsiteX67" fmla="*/ 435278 w 718593"/>
                  <a:gd name="connsiteY67" fmla="*/ 179741 h 527343"/>
                  <a:gd name="connsiteX68" fmla="*/ 469896 w 718593"/>
                  <a:gd name="connsiteY68" fmla="*/ 171342 h 527343"/>
                  <a:gd name="connsiteX69" fmla="*/ 516000 w 718593"/>
                  <a:gd name="connsiteY69" fmla="*/ 168139 h 527343"/>
                  <a:gd name="connsiteX70" fmla="*/ 535391 w 718593"/>
                  <a:gd name="connsiteY70" fmla="*/ 168606 h 527343"/>
                  <a:gd name="connsiteX71" fmla="*/ 606335 w 718593"/>
                  <a:gd name="connsiteY71" fmla="*/ 179538 h 527343"/>
                  <a:gd name="connsiteX72" fmla="*/ 696000 w 718593"/>
                  <a:gd name="connsiteY72" fmla="*/ 191969 h 52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</a:cxnLst>
                <a:rect l="l" t="t" r="r" b="b"/>
                <a:pathLst>
                  <a:path w="718593" h="527343">
                    <a:moveTo>
                      <a:pt x="707997" y="168139"/>
                    </a:moveTo>
                    <a:cubicBezTo>
                      <a:pt x="675456" y="167991"/>
                      <a:pt x="643046" y="163959"/>
                      <a:pt x="611461" y="156137"/>
                    </a:cubicBezTo>
                    <a:cubicBezTo>
                      <a:pt x="586857" y="150177"/>
                      <a:pt x="561780" y="146343"/>
                      <a:pt x="536517" y="144678"/>
                    </a:cubicBezTo>
                    <a:cubicBezTo>
                      <a:pt x="530255" y="144381"/>
                      <a:pt x="523499" y="144140"/>
                      <a:pt x="516000" y="144140"/>
                    </a:cubicBezTo>
                    <a:cubicBezTo>
                      <a:pt x="499279" y="143986"/>
                      <a:pt x="482569" y="145167"/>
                      <a:pt x="466035" y="147666"/>
                    </a:cubicBezTo>
                    <a:cubicBezTo>
                      <a:pt x="453395" y="149886"/>
                      <a:pt x="440909" y="152885"/>
                      <a:pt x="428643" y="156642"/>
                    </a:cubicBezTo>
                    <a:cubicBezTo>
                      <a:pt x="421221" y="158779"/>
                      <a:pt x="413795" y="160916"/>
                      <a:pt x="405566" y="162751"/>
                    </a:cubicBezTo>
                    <a:cubicBezTo>
                      <a:pt x="390679" y="165794"/>
                      <a:pt x="375551" y="167519"/>
                      <a:pt x="360363" y="167898"/>
                    </a:cubicBezTo>
                    <a:cubicBezTo>
                      <a:pt x="344987" y="167563"/>
                      <a:pt x="329672" y="165849"/>
                      <a:pt x="314605" y="162789"/>
                    </a:cubicBezTo>
                    <a:cubicBezTo>
                      <a:pt x="306205" y="160916"/>
                      <a:pt x="298779" y="158779"/>
                      <a:pt x="291357" y="156642"/>
                    </a:cubicBezTo>
                    <a:cubicBezTo>
                      <a:pt x="279069" y="152879"/>
                      <a:pt x="266556" y="149875"/>
                      <a:pt x="253894" y="147655"/>
                    </a:cubicBezTo>
                    <a:cubicBezTo>
                      <a:pt x="251906" y="147331"/>
                      <a:pt x="249791" y="147090"/>
                      <a:pt x="247731" y="146815"/>
                    </a:cubicBezTo>
                    <a:cubicBezTo>
                      <a:pt x="274131" y="123376"/>
                      <a:pt x="283052" y="85923"/>
                      <a:pt x="270060" y="53091"/>
                    </a:cubicBezTo>
                    <a:cubicBezTo>
                      <a:pt x="257069" y="20263"/>
                      <a:pt x="224934" y="-940"/>
                      <a:pt x="189641" y="32"/>
                    </a:cubicBezTo>
                    <a:cubicBezTo>
                      <a:pt x="154347" y="1004"/>
                      <a:pt x="123431" y="23944"/>
                      <a:pt x="112264" y="57441"/>
                    </a:cubicBezTo>
                    <a:cubicBezTo>
                      <a:pt x="101102" y="90938"/>
                      <a:pt x="112077" y="127836"/>
                      <a:pt x="139730" y="149792"/>
                    </a:cubicBezTo>
                    <a:cubicBezTo>
                      <a:pt x="128842" y="151726"/>
                      <a:pt x="118559" y="153907"/>
                      <a:pt x="108528" y="156093"/>
                    </a:cubicBezTo>
                    <a:cubicBezTo>
                      <a:pt x="76943" y="163926"/>
                      <a:pt x="44539" y="167975"/>
                      <a:pt x="12003" y="168139"/>
                    </a:cubicBezTo>
                    <a:cubicBezTo>
                      <a:pt x="5372" y="168139"/>
                      <a:pt x="0" y="173512"/>
                      <a:pt x="0" y="180142"/>
                    </a:cubicBezTo>
                    <a:lnTo>
                      <a:pt x="0" y="516137"/>
                    </a:lnTo>
                    <a:cubicBezTo>
                      <a:pt x="0" y="522767"/>
                      <a:pt x="5372" y="528139"/>
                      <a:pt x="12003" y="528139"/>
                    </a:cubicBezTo>
                    <a:cubicBezTo>
                      <a:pt x="51905" y="527722"/>
                      <a:pt x="91631" y="522657"/>
                      <a:pt x="130369" y="513055"/>
                    </a:cubicBezTo>
                    <a:cubicBezTo>
                      <a:pt x="137401" y="511506"/>
                      <a:pt x="144157" y="510017"/>
                      <a:pt x="150612" y="508721"/>
                    </a:cubicBezTo>
                    <a:cubicBezTo>
                      <a:pt x="168217" y="505464"/>
                      <a:pt x="186097" y="503926"/>
                      <a:pt x="204000" y="504140"/>
                    </a:cubicBezTo>
                    <a:cubicBezTo>
                      <a:pt x="219402" y="503986"/>
                      <a:pt x="234794" y="505057"/>
                      <a:pt x="250032" y="507342"/>
                    </a:cubicBezTo>
                    <a:cubicBezTo>
                      <a:pt x="261755" y="509430"/>
                      <a:pt x="273345" y="512237"/>
                      <a:pt x="284722" y="515741"/>
                    </a:cubicBezTo>
                    <a:cubicBezTo>
                      <a:pt x="292610" y="518010"/>
                      <a:pt x="300482" y="520279"/>
                      <a:pt x="309562" y="522295"/>
                    </a:cubicBezTo>
                    <a:cubicBezTo>
                      <a:pt x="326294" y="525700"/>
                      <a:pt x="343295" y="527590"/>
                      <a:pt x="360363" y="527936"/>
                    </a:cubicBezTo>
                    <a:cubicBezTo>
                      <a:pt x="377243" y="527546"/>
                      <a:pt x="394058" y="525646"/>
                      <a:pt x="410603" y="522262"/>
                    </a:cubicBezTo>
                    <a:cubicBezTo>
                      <a:pt x="419518" y="520279"/>
                      <a:pt x="427407" y="518010"/>
                      <a:pt x="435278" y="515741"/>
                    </a:cubicBezTo>
                    <a:cubicBezTo>
                      <a:pt x="446633" y="512237"/>
                      <a:pt x="458196" y="509430"/>
                      <a:pt x="469896" y="507342"/>
                    </a:cubicBezTo>
                    <a:cubicBezTo>
                      <a:pt x="485156" y="505057"/>
                      <a:pt x="500570" y="503986"/>
                      <a:pt x="516000" y="504140"/>
                    </a:cubicBezTo>
                    <a:cubicBezTo>
                      <a:pt x="533881" y="503926"/>
                      <a:pt x="551733" y="505458"/>
                      <a:pt x="569317" y="508710"/>
                    </a:cubicBezTo>
                    <a:cubicBezTo>
                      <a:pt x="575843" y="510017"/>
                      <a:pt x="582600" y="511506"/>
                      <a:pt x="589631" y="513055"/>
                    </a:cubicBezTo>
                    <a:cubicBezTo>
                      <a:pt x="628369" y="522657"/>
                      <a:pt x="668095" y="527722"/>
                      <a:pt x="707997" y="528139"/>
                    </a:cubicBezTo>
                    <a:cubicBezTo>
                      <a:pt x="714628" y="528139"/>
                      <a:pt x="720000" y="522767"/>
                      <a:pt x="720000" y="516137"/>
                    </a:cubicBezTo>
                    <a:lnTo>
                      <a:pt x="720000" y="180142"/>
                    </a:lnTo>
                    <a:cubicBezTo>
                      <a:pt x="720000" y="173512"/>
                      <a:pt x="714628" y="168139"/>
                      <a:pt x="707997" y="168139"/>
                    </a:cubicBezTo>
                    <a:close/>
                    <a:moveTo>
                      <a:pt x="132001" y="84138"/>
                    </a:moveTo>
                    <a:cubicBezTo>
                      <a:pt x="132001" y="51003"/>
                      <a:pt x="158862" y="24142"/>
                      <a:pt x="192003" y="24142"/>
                    </a:cubicBezTo>
                    <a:cubicBezTo>
                      <a:pt x="225137" y="24142"/>
                      <a:pt x="251999" y="51003"/>
                      <a:pt x="251999" y="84138"/>
                    </a:cubicBezTo>
                    <a:cubicBezTo>
                      <a:pt x="251999" y="117278"/>
                      <a:pt x="225137" y="144140"/>
                      <a:pt x="192003" y="144140"/>
                    </a:cubicBezTo>
                    <a:cubicBezTo>
                      <a:pt x="158879" y="144101"/>
                      <a:pt x="132039" y="117262"/>
                      <a:pt x="132001" y="84138"/>
                    </a:cubicBezTo>
                    <a:close/>
                    <a:moveTo>
                      <a:pt x="696000" y="503969"/>
                    </a:moveTo>
                    <a:cubicBezTo>
                      <a:pt x="661860" y="502613"/>
                      <a:pt x="627946" y="497790"/>
                      <a:pt x="594778" y="489572"/>
                    </a:cubicBezTo>
                    <a:cubicBezTo>
                      <a:pt x="587582" y="487990"/>
                      <a:pt x="580726" y="486463"/>
                      <a:pt x="573959" y="485117"/>
                    </a:cubicBezTo>
                    <a:cubicBezTo>
                      <a:pt x="554848" y="481579"/>
                      <a:pt x="535435" y="479909"/>
                      <a:pt x="516000" y="480140"/>
                    </a:cubicBezTo>
                    <a:cubicBezTo>
                      <a:pt x="499279" y="479986"/>
                      <a:pt x="482569" y="481167"/>
                      <a:pt x="466035" y="483667"/>
                    </a:cubicBezTo>
                    <a:cubicBezTo>
                      <a:pt x="453395" y="485886"/>
                      <a:pt x="440909" y="488885"/>
                      <a:pt x="428643" y="492643"/>
                    </a:cubicBezTo>
                    <a:cubicBezTo>
                      <a:pt x="421221" y="494779"/>
                      <a:pt x="413795" y="496916"/>
                      <a:pt x="405566" y="498751"/>
                    </a:cubicBezTo>
                    <a:cubicBezTo>
                      <a:pt x="390679" y="501794"/>
                      <a:pt x="375551" y="503519"/>
                      <a:pt x="360363" y="503898"/>
                    </a:cubicBezTo>
                    <a:cubicBezTo>
                      <a:pt x="344987" y="503563"/>
                      <a:pt x="329672" y="501849"/>
                      <a:pt x="314605" y="498789"/>
                    </a:cubicBezTo>
                    <a:cubicBezTo>
                      <a:pt x="306205" y="496916"/>
                      <a:pt x="298779" y="494779"/>
                      <a:pt x="291357" y="492643"/>
                    </a:cubicBezTo>
                    <a:cubicBezTo>
                      <a:pt x="279069" y="488880"/>
                      <a:pt x="266556" y="485875"/>
                      <a:pt x="253894" y="483656"/>
                    </a:cubicBezTo>
                    <a:cubicBezTo>
                      <a:pt x="237382" y="481162"/>
                      <a:pt x="220699" y="479986"/>
                      <a:pt x="204000" y="480140"/>
                    </a:cubicBezTo>
                    <a:cubicBezTo>
                      <a:pt x="184537" y="479926"/>
                      <a:pt x="165103" y="481612"/>
                      <a:pt x="145970" y="485177"/>
                    </a:cubicBezTo>
                    <a:cubicBezTo>
                      <a:pt x="139274" y="486512"/>
                      <a:pt x="132396" y="488034"/>
                      <a:pt x="125222" y="489621"/>
                    </a:cubicBezTo>
                    <a:cubicBezTo>
                      <a:pt x="92054" y="497823"/>
                      <a:pt x="58140" y="502629"/>
                      <a:pt x="24000" y="503969"/>
                    </a:cubicBezTo>
                    <a:lnTo>
                      <a:pt x="24000" y="191969"/>
                    </a:lnTo>
                    <a:cubicBezTo>
                      <a:pt x="54234" y="190914"/>
                      <a:pt x="84282" y="186750"/>
                      <a:pt x="113665" y="179538"/>
                    </a:cubicBezTo>
                    <a:cubicBezTo>
                      <a:pt x="136906" y="173863"/>
                      <a:pt x="160593" y="170205"/>
                      <a:pt x="184466" y="168606"/>
                    </a:cubicBezTo>
                    <a:cubicBezTo>
                      <a:pt x="190415" y="168381"/>
                      <a:pt x="196798" y="168139"/>
                      <a:pt x="204000" y="168139"/>
                    </a:cubicBezTo>
                    <a:cubicBezTo>
                      <a:pt x="219402" y="167991"/>
                      <a:pt x="234794" y="169062"/>
                      <a:pt x="250032" y="171342"/>
                    </a:cubicBezTo>
                    <a:cubicBezTo>
                      <a:pt x="261755" y="173429"/>
                      <a:pt x="273345" y="176236"/>
                      <a:pt x="284722" y="179741"/>
                    </a:cubicBezTo>
                    <a:cubicBezTo>
                      <a:pt x="292610" y="182010"/>
                      <a:pt x="300482" y="184278"/>
                      <a:pt x="309562" y="186294"/>
                    </a:cubicBezTo>
                    <a:cubicBezTo>
                      <a:pt x="326294" y="189700"/>
                      <a:pt x="343295" y="191590"/>
                      <a:pt x="360363" y="191936"/>
                    </a:cubicBezTo>
                    <a:cubicBezTo>
                      <a:pt x="377243" y="191546"/>
                      <a:pt x="394058" y="189645"/>
                      <a:pt x="410603" y="186261"/>
                    </a:cubicBezTo>
                    <a:cubicBezTo>
                      <a:pt x="419518" y="184278"/>
                      <a:pt x="427407" y="182010"/>
                      <a:pt x="435278" y="179741"/>
                    </a:cubicBezTo>
                    <a:cubicBezTo>
                      <a:pt x="446633" y="176236"/>
                      <a:pt x="458196" y="173429"/>
                      <a:pt x="469896" y="171342"/>
                    </a:cubicBezTo>
                    <a:cubicBezTo>
                      <a:pt x="485156" y="169057"/>
                      <a:pt x="500570" y="167986"/>
                      <a:pt x="516000" y="168139"/>
                    </a:cubicBezTo>
                    <a:cubicBezTo>
                      <a:pt x="523202" y="168139"/>
                      <a:pt x="529585" y="168381"/>
                      <a:pt x="535391" y="168606"/>
                    </a:cubicBezTo>
                    <a:cubicBezTo>
                      <a:pt x="559314" y="170194"/>
                      <a:pt x="583050" y="173852"/>
                      <a:pt x="606335" y="179538"/>
                    </a:cubicBezTo>
                    <a:cubicBezTo>
                      <a:pt x="635718" y="186750"/>
                      <a:pt x="665766" y="190914"/>
                      <a:pt x="696000" y="19196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7" name="Freeform 687">
                <a:extLst>
                  <a:ext uri="{FF2B5EF4-FFF2-40B4-BE49-F238E27FC236}">
                    <a16:creationId xmlns:a16="http://schemas.microsoft.com/office/drawing/2014/main" id="{A0456D7E-BCD0-4577-8088-00CF6F23EA4F}"/>
                  </a:ext>
                </a:extLst>
              </p:cNvPr>
              <p:cNvSpPr/>
              <p:nvPr/>
            </p:nvSpPr>
            <p:spPr>
              <a:xfrm>
                <a:off x="5070638" y="2708706"/>
                <a:ext cx="95628" cy="95625"/>
              </a:xfrm>
              <a:custGeom>
                <a:avLst/>
                <a:gdLst>
                  <a:gd name="connsiteX0" fmla="*/ 0 w 95625"/>
                  <a:gd name="connsiteY0" fmla="*/ 47999 h 95625"/>
                  <a:gd name="connsiteX1" fmla="*/ 47999 w 95625"/>
                  <a:gd name="connsiteY1" fmla="*/ 95999 h 95625"/>
                  <a:gd name="connsiteX2" fmla="*/ 96004 w 95625"/>
                  <a:gd name="connsiteY2" fmla="*/ 47999 h 95625"/>
                  <a:gd name="connsiteX3" fmla="*/ 47999 w 95625"/>
                  <a:gd name="connsiteY3" fmla="*/ 0 h 95625"/>
                  <a:gd name="connsiteX4" fmla="*/ 0 w 95625"/>
                  <a:gd name="connsiteY4" fmla="*/ 47999 h 95625"/>
                  <a:gd name="connsiteX5" fmla="*/ 47999 w 95625"/>
                  <a:gd name="connsiteY5" fmla="*/ 24000 h 95625"/>
                  <a:gd name="connsiteX6" fmla="*/ 72004 w 95625"/>
                  <a:gd name="connsiteY6" fmla="*/ 47999 h 95625"/>
                  <a:gd name="connsiteX7" fmla="*/ 47999 w 95625"/>
                  <a:gd name="connsiteY7" fmla="*/ 71999 h 95625"/>
                  <a:gd name="connsiteX8" fmla="*/ 24000 w 95625"/>
                  <a:gd name="connsiteY8" fmla="*/ 47999 h 95625"/>
                  <a:gd name="connsiteX9" fmla="*/ 47999 w 95625"/>
                  <a:gd name="connsiteY9" fmla="*/ 24000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0" y="47999"/>
                    </a:moveTo>
                    <a:cubicBezTo>
                      <a:pt x="0" y="74509"/>
                      <a:pt x="21495" y="95999"/>
                      <a:pt x="47999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7999" y="0"/>
                    </a:cubicBezTo>
                    <a:cubicBezTo>
                      <a:pt x="21495" y="0"/>
                      <a:pt x="0" y="21489"/>
                      <a:pt x="0" y="47999"/>
                    </a:cubicBezTo>
                    <a:close/>
                    <a:moveTo>
                      <a:pt x="47999" y="24000"/>
                    </a:moveTo>
                    <a:cubicBezTo>
                      <a:pt x="61254" y="24000"/>
                      <a:pt x="72004" y="34744"/>
                      <a:pt x="72004" y="47999"/>
                    </a:cubicBezTo>
                    <a:cubicBezTo>
                      <a:pt x="72004" y="61254"/>
                      <a:pt x="61254" y="71999"/>
                      <a:pt x="47999" y="71999"/>
                    </a:cubicBezTo>
                    <a:cubicBezTo>
                      <a:pt x="34744" y="71999"/>
                      <a:pt x="24000" y="61254"/>
                      <a:pt x="24000" y="47999"/>
                    </a:cubicBezTo>
                    <a:cubicBezTo>
                      <a:pt x="24000" y="34744"/>
                      <a:pt x="34744" y="24000"/>
                      <a:pt x="47999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8" name="Freeform 688">
                <a:extLst>
                  <a:ext uri="{FF2B5EF4-FFF2-40B4-BE49-F238E27FC236}">
                    <a16:creationId xmlns:a16="http://schemas.microsoft.com/office/drawing/2014/main" id="{44E71D2E-C90F-44E6-9830-BFE9E1009A98}"/>
                  </a:ext>
                </a:extLst>
              </p:cNvPr>
              <p:cNvSpPr/>
              <p:nvPr/>
            </p:nvSpPr>
            <p:spPr>
              <a:xfrm>
                <a:off x="4638624" y="2624584"/>
                <a:ext cx="622990" cy="286877"/>
              </a:xfrm>
              <a:custGeom>
                <a:avLst/>
                <a:gdLst>
                  <a:gd name="connsiteX0" fmla="*/ 394431 w 622968"/>
                  <a:gd name="connsiteY0" fmla="*/ 10827 h 286875"/>
                  <a:gd name="connsiteX1" fmla="*/ 391091 w 622968"/>
                  <a:gd name="connsiteY1" fmla="*/ 11750 h 286875"/>
                  <a:gd name="connsiteX2" fmla="*/ 358198 w 622968"/>
                  <a:gd name="connsiteY2" fmla="*/ 19655 h 286875"/>
                  <a:gd name="connsiteX3" fmla="*/ 347053 w 622968"/>
                  <a:gd name="connsiteY3" fmla="*/ 21456 h 286875"/>
                  <a:gd name="connsiteX4" fmla="*/ 312973 w 622968"/>
                  <a:gd name="connsiteY4" fmla="*/ 24038 h 286875"/>
                  <a:gd name="connsiteX5" fmla="*/ 278399 w 622968"/>
                  <a:gd name="connsiteY5" fmla="*/ 21495 h 286875"/>
                  <a:gd name="connsiteX6" fmla="*/ 266830 w 622968"/>
                  <a:gd name="connsiteY6" fmla="*/ 19622 h 286875"/>
                  <a:gd name="connsiteX7" fmla="*/ 234058 w 622968"/>
                  <a:gd name="connsiteY7" fmla="*/ 11739 h 286875"/>
                  <a:gd name="connsiteX8" fmla="*/ 230938 w 622968"/>
                  <a:gd name="connsiteY8" fmla="*/ 10871 h 286875"/>
                  <a:gd name="connsiteX9" fmla="*/ 156912 w 622968"/>
                  <a:gd name="connsiteY9" fmla="*/ 71 h 286875"/>
                  <a:gd name="connsiteX10" fmla="*/ 57827 w 622968"/>
                  <a:gd name="connsiteY10" fmla="*/ 10800 h 286875"/>
                  <a:gd name="connsiteX11" fmla="*/ 43500 w 622968"/>
                  <a:gd name="connsiteY11" fmla="*/ 14689 h 286875"/>
                  <a:gd name="connsiteX12" fmla="*/ 36024 w 622968"/>
                  <a:gd name="connsiteY12" fmla="*/ 20440 h 286875"/>
                  <a:gd name="connsiteX13" fmla="*/ 35019 w 622968"/>
                  <a:gd name="connsiteY13" fmla="*/ 29822 h 286875"/>
                  <a:gd name="connsiteX14" fmla="*/ 35931 w 622968"/>
                  <a:gd name="connsiteY14" fmla="*/ 36216 h 286875"/>
                  <a:gd name="connsiteX15" fmla="*/ 12003 w 622968"/>
                  <a:gd name="connsiteY15" fmla="*/ 60469 h 286875"/>
                  <a:gd name="connsiteX16" fmla="*/ 0 w 622968"/>
                  <a:gd name="connsiteY16" fmla="*/ 72471 h 286875"/>
                  <a:gd name="connsiteX17" fmla="*/ 0 w 622968"/>
                  <a:gd name="connsiteY17" fmla="*/ 229406 h 286875"/>
                  <a:gd name="connsiteX18" fmla="*/ 12003 w 622968"/>
                  <a:gd name="connsiteY18" fmla="*/ 241403 h 286875"/>
                  <a:gd name="connsiteX19" fmla="*/ 35821 w 622968"/>
                  <a:gd name="connsiteY19" fmla="*/ 264287 h 286875"/>
                  <a:gd name="connsiteX20" fmla="*/ 40732 w 622968"/>
                  <a:gd name="connsiteY20" fmla="*/ 273389 h 286875"/>
                  <a:gd name="connsiteX21" fmla="*/ 50894 w 622968"/>
                  <a:gd name="connsiteY21" fmla="*/ 275295 h 286875"/>
                  <a:gd name="connsiteX22" fmla="*/ 156912 w 622968"/>
                  <a:gd name="connsiteY22" fmla="*/ 265551 h 286875"/>
                  <a:gd name="connsiteX23" fmla="*/ 250510 w 622968"/>
                  <a:gd name="connsiteY23" fmla="*/ 278943 h 286875"/>
                  <a:gd name="connsiteX24" fmla="*/ 261134 w 622968"/>
                  <a:gd name="connsiteY24" fmla="*/ 281915 h 286875"/>
                  <a:gd name="connsiteX25" fmla="*/ 266545 w 622968"/>
                  <a:gd name="connsiteY25" fmla="*/ 283403 h 286875"/>
                  <a:gd name="connsiteX26" fmla="*/ 284293 w 622968"/>
                  <a:gd name="connsiteY26" fmla="*/ 286260 h 286875"/>
                  <a:gd name="connsiteX27" fmla="*/ 312984 w 622968"/>
                  <a:gd name="connsiteY27" fmla="*/ 288111 h 286875"/>
                  <a:gd name="connsiteX28" fmla="*/ 340851 w 622968"/>
                  <a:gd name="connsiteY28" fmla="*/ 286260 h 286875"/>
                  <a:gd name="connsiteX29" fmla="*/ 358407 w 622968"/>
                  <a:gd name="connsiteY29" fmla="*/ 283453 h 286875"/>
                  <a:gd name="connsiteX30" fmla="*/ 363626 w 622968"/>
                  <a:gd name="connsiteY30" fmla="*/ 282025 h 286875"/>
                  <a:gd name="connsiteX31" fmla="*/ 374579 w 622968"/>
                  <a:gd name="connsiteY31" fmla="*/ 278954 h 286875"/>
                  <a:gd name="connsiteX32" fmla="*/ 468265 w 622968"/>
                  <a:gd name="connsiteY32" fmla="*/ 265551 h 286875"/>
                  <a:gd name="connsiteX33" fmla="*/ 573085 w 622968"/>
                  <a:gd name="connsiteY33" fmla="*/ 275295 h 286875"/>
                  <a:gd name="connsiteX34" fmla="*/ 583248 w 622968"/>
                  <a:gd name="connsiteY34" fmla="*/ 273389 h 286875"/>
                  <a:gd name="connsiteX35" fmla="*/ 588159 w 622968"/>
                  <a:gd name="connsiteY35" fmla="*/ 264287 h 286875"/>
                  <a:gd name="connsiteX36" fmla="*/ 611999 w 622968"/>
                  <a:gd name="connsiteY36" fmla="*/ 241403 h 286875"/>
                  <a:gd name="connsiteX37" fmla="*/ 624001 w 622968"/>
                  <a:gd name="connsiteY37" fmla="*/ 229406 h 286875"/>
                  <a:gd name="connsiteX38" fmla="*/ 624001 w 622968"/>
                  <a:gd name="connsiteY38" fmla="*/ 72471 h 286875"/>
                  <a:gd name="connsiteX39" fmla="*/ 611999 w 622968"/>
                  <a:gd name="connsiteY39" fmla="*/ 60469 h 286875"/>
                  <a:gd name="connsiteX40" fmla="*/ 588071 w 622968"/>
                  <a:gd name="connsiteY40" fmla="*/ 36266 h 286875"/>
                  <a:gd name="connsiteX41" fmla="*/ 588983 w 622968"/>
                  <a:gd name="connsiteY41" fmla="*/ 29872 h 286875"/>
                  <a:gd name="connsiteX42" fmla="*/ 587977 w 622968"/>
                  <a:gd name="connsiteY42" fmla="*/ 20489 h 286875"/>
                  <a:gd name="connsiteX43" fmla="*/ 580501 w 622968"/>
                  <a:gd name="connsiteY43" fmla="*/ 14738 h 286875"/>
                  <a:gd name="connsiteX44" fmla="*/ 573063 w 622968"/>
                  <a:gd name="connsiteY44" fmla="*/ 12563 h 286875"/>
                  <a:gd name="connsiteX45" fmla="*/ 567471 w 622968"/>
                  <a:gd name="connsiteY45" fmla="*/ 10871 h 286875"/>
                  <a:gd name="connsiteX46" fmla="*/ 468287 w 622968"/>
                  <a:gd name="connsiteY46" fmla="*/ 71 h 286875"/>
                  <a:gd name="connsiteX47" fmla="*/ 394431 w 622968"/>
                  <a:gd name="connsiteY47" fmla="*/ 10827 h 286875"/>
                  <a:gd name="connsiteX48" fmla="*/ 564099 w 622968"/>
                  <a:gd name="connsiteY48" fmla="*/ 34920 h 286875"/>
                  <a:gd name="connsiteX49" fmla="*/ 564099 w 622968"/>
                  <a:gd name="connsiteY49" fmla="*/ 36288 h 286875"/>
                  <a:gd name="connsiteX50" fmla="*/ 600002 w 622968"/>
                  <a:gd name="connsiteY50" fmla="*/ 82919 h 286875"/>
                  <a:gd name="connsiteX51" fmla="*/ 600002 w 622968"/>
                  <a:gd name="connsiteY51" fmla="*/ 218930 h 286875"/>
                  <a:gd name="connsiteX52" fmla="*/ 566878 w 622968"/>
                  <a:gd name="connsiteY52" fmla="*/ 249412 h 286875"/>
                  <a:gd name="connsiteX53" fmla="*/ 468287 w 622968"/>
                  <a:gd name="connsiteY53" fmla="*/ 241551 h 286875"/>
                  <a:gd name="connsiteX54" fmla="*/ 367910 w 622968"/>
                  <a:gd name="connsiteY54" fmla="*/ 255948 h 286875"/>
                  <a:gd name="connsiteX55" fmla="*/ 356962 w 622968"/>
                  <a:gd name="connsiteY55" fmla="*/ 259019 h 286875"/>
                  <a:gd name="connsiteX56" fmla="*/ 352787 w 622968"/>
                  <a:gd name="connsiteY56" fmla="*/ 260222 h 286875"/>
                  <a:gd name="connsiteX57" fmla="*/ 338703 w 622968"/>
                  <a:gd name="connsiteY57" fmla="*/ 262441 h 286875"/>
                  <a:gd name="connsiteX58" fmla="*/ 313011 w 622968"/>
                  <a:gd name="connsiteY58" fmla="*/ 264216 h 286875"/>
                  <a:gd name="connsiteX59" fmla="*/ 286501 w 622968"/>
                  <a:gd name="connsiteY59" fmla="*/ 262441 h 286875"/>
                  <a:gd name="connsiteX60" fmla="*/ 272208 w 622968"/>
                  <a:gd name="connsiteY60" fmla="*/ 260173 h 286875"/>
                  <a:gd name="connsiteX61" fmla="*/ 267830 w 622968"/>
                  <a:gd name="connsiteY61" fmla="*/ 258975 h 286875"/>
                  <a:gd name="connsiteX62" fmla="*/ 257234 w 622968"/>
                  <a:gd name="connsiteY62" fmla="*/ 255987 h 286875"/>
                  <a:gd name="connsiteX63" fmla="*/ 156912 w 622968"/>
                  <a:gd name="connsiteY63" fmla="*/ 241584 h 286875"/>
                  <a:gd name="connsiteX64" fmla="*/ 57134 w 622968"/>
                  <a:gd name="connsiteY64" fmla="*/ 249467 h 286875"/>
                  <a:gd name="connsiteX65" fmla="*/ 24000 w 622968"/>
                  <a:gd name="connsiteY65" fmla="*/ 218930 h 286875"/>
                  <a:gd name="connsiteX66" fmla="*/ 24000 w 622968"/>
                  <a:gd name="connsiteY66" fmla="*/ 82919 h 286875"/>
                  <a:gd name="connsiteX67" fmla="*/ 59930 w 622968"/>
                  <a:gd name="connsiteY67" fmla="*/ 36255 h 286875"/>
                  <a:gd name="connsiteX68" fmla="*/ 59930 w 622968"/>
                  <a:gd name="connsiteY68" fmla="*/ 35173 h 286875"/>
                  <a:gd name="connsiteX69" fmla="*/ 64490 w 622968"/>
                  <a:gd name="connsiteY69" fmla="*/ 33887 h 286875"/>
                  <a:gd name="connsiteX70" fmla="*/ 156890 w 622968"/>
                  <a:gd name="connsiteY70" fmla="*/ 24109 h 286875"/>
                  <a:gd name="connsiteX71" fmla="*/ 224341 w 622968"/>
                  <a:gd name="connsiteY71" fmla="*/ 33937 h 286875"/>
                  <a:gd name="connsiteX72" fmla="*/ 227615 w 622968"/>
                  <a:gd name="connsiteY72" fmla="*/ 34849 h 286875"/>
                  <a:gd name="connsiteX73" fmla="*/ 262359 w 622968"/>
                  <a:gd name="connsiteY73" fmla="*/ 43248 h 286875"/>
                  <a:gd name="connsiteX74" fmla="*/ 275175 w 622968"/>
                  <a:gd name="connsiteY74" fmla="*/ 45313 h 286875"/>
                  <a:gd name="connsiteX75" fmla="*/ 312951 w 622968"/>
                  <a:gd name="connsiteY75" fmla="*/ 48049 h 286875"/>
                  <a:gd name="connsiteX76" fmla="*/ 350233 w 622968"/>
                  <a:gd name="connsiteY76" fmla="*/ 45275 h 286875"/>
                  <a:gd name="connsiteX77" fmla="*/ 362631 w 622968"/>
                  <a:gd name="connsiteY77" fmla="*/ 43286 h 286875"/>
                  <a:gd name="connsiteX78" fmla="*/ 397502 w 622968"/>
                  <a:gd name="connsiteY78" fmla="*/ 34887 h 286875"/>
                  <a:gd name="connsiteX79" fmla="*/ 400979 w 622968"/>
                  <a:gd name="connsiteY79" fmla="*/ 33915 h 286875"/>
                  <a:gd name="connsiteX80" fmla="*/ 468287 w 622968"/>
                  <a:gd name="connsiteY80" fmla="*/ 24120 h 286875"/>
                  <a:gd name="connsiteX81" fmla="*/ 560819 w 622968"/>
                  <a:gd name="connsiteY81" fmla="*/ 33926 h 286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622968" h="286875">
                    <a:moveTo>
                      <a:pt x="394431" y="10827"/>
                    </a:moveTo>
                    <a:lnTo>
                      <a:pt x="391091" y="11750"/>
                    </a:lnTo>
                    <a:cubicBezTo>
                      <a:pt x="381204" y="14496"/>
                      <a:pt x="370959" y="17353"/>
                      <a:pt x="358198" y="19655"/>
                    </a:cubicBezTo>
                    <a:cubicBezTo>
                      <a:pt x="354672" y="20352"/>
                      <a:pt x="350782" y="20858"/>
                      <a:pt x="347053" y="21456"/>
                    </a:cubicBezTo>
                    <a:cubicBezTo>
                      <a:pt x="346882" y="21456"/>
                      <a:pt x="330853" y="23450"/>
                      <a:pt x="312973" y="24038"/>
                    </a:cubicBezTo>
                    <a:cubicBezTo>
                      <a:pt x="294483" y="23450"/>
                      <a:pt x="278427" y="21495"/>
                      <a:pt x="278399" y="21495"/>
                    </a:cubicBezTo>
                    <a:cubicBezTo>
                      <a:pt x="274417" y="20907"/>
                      <a:pt x="270527" y="20352"/>
                      <a:pt x="266830" y="19622"/>
                    </a:cubicBezTo>
                    <a:cubicBezTo>
                      <a:pt x="254235" y="17342"/>
                      <a:pt x="243973" y="14485"/>
                      <a:pt x="234058" y="11739"/>
                    </a:cubicBezTo>
                    <a:lnTo>
                      <a:pt x="230938" y="10871"/>
                    </a:lnTo>
                    <a:cubicBezTo>
                      <a:pt x="207059" y="3093"/>
                      <a:pt x="182021" y="-560"/>
                      <a:pt x="156912" y="71"/>
                    </a:cubicBezTo>
                    <a:cubicBezTo>
                      <a:pt x="123574" y="-286"/>
                      <a:pt x="90313" y="3318"/>
                      <a:pt x="57827" y="10800"/>
                    </a:cubicBezTo>
                    <a:cubicBezTo>
                      <a:pt x="53256" y="12096"/>
                      <a:pt x="48565" y="13381"/>
                      <a:pt x="43500" y="14689"/>
                    </a:cubicBezTo>
                    <a:cubicBezTo>
                      <a:pt x="40325" y="15507"/>
                      <a:pt x="37628" y="17584"/>
                      <a:pt x="36024" y="20440"/>
                    </a:cubicBezTo>
                    <a:cubicBezTo>
                      <a:pt x="34420" y="23302"/>
                      <a:pt x="34058" y="26686"/>
                      <a:pt x="35019" y="29822"/>
                    </a:cubicBezTo>
                    <a:cubicBezTo>
                      <a:pt x="35640" y="31893"/>
                      <a:pt x="35947" y="34052"/>
                      <a:pt x="35931" y="36216"/>
                    </a:cubicBezTo>
                    <a:cubicBezTo>
                      <a:pt x="36013" y="49521"/>
                      <a:pt x="25302" y="60375"/>
                      <a:pt x="12003" y="60469"/>
                    </a:cubicBezTo>
                    <a:cubicBezTo>
                      <a:pt x="5372" y="60469"/>
                      <a:pt x="0" y="65841"/>
                      <a:pt x="0" y="72471"/>
                    </a:cubicBezTo>
                    <a:lnTo>
                      <a:pt x="0" y="229406"/>
                    </a:lnTo>
                    <a:cubicBezTo>
                      <a:pt x="0" y="236030"/>
                      <a:pt x="5372" y="241403"/>
                      <a:pt x="12003" y="241403"/>
                    </a:cubicBezTo>
                    <a:cubicBezTo>
                      <a:pt x="24763" y="241485"/>
                      <a:pt x="35228" y="251543"/>
                      <a:pt x="35821" y="264287"/>
                    </a:cubicBezTo>
                    <a:cubicBezTo>
                      <a:pt x="36002" y="267907"/>
                      <a:pt x="37804" y="271252"/>
                      <a:pt x="40732" y="273389"/>
                    </a:cubicBezTo>
                    <a:cubicBezTo>
                      <a:pt x="43654" y="275526"/>
                      <a:pt x="47390" y="276224"/>
                      <a:pt x="50894" y="275295"/>
                    </a:cubicBezTo>
                    <a:cubicBezTo>
                      <a:pt x="85831" y="268605"/>
                      <a:pt x="121339" y="265342"/>
                      <a:pt x="156912" y="265551"/>
                    </a:cubicBezTo>
                    <a:cubicBezTo>
                      <a:pt x="188630" y="264957"/>
                      <a:pt x="220232" y="269478"/>
                      <a:pt x="250510" y="278943"/>
                    </a:cubicBezTo>
                    <a:cubicBezTo>
                      <a:pt x="254306" y="280058"/>
                      <a:pt x="257855" y="281030"/>
                      <a:pt x="261134" y="281915"/>
                    </a:cubicBezTo>
                    <a:cubicBezTo>
                      <a:pt x="262958" y="282469"/>
                      <a:pt x="264913" y="283035"/>
                      <a:pt x="266545" y="283403"/>
                    </a:cubicBezTo>
                    <a:cubicBezTo>
                      <a:pt x="272379" y="284826"/>
                      <a:pt x="278311" y="285776"/>
                      <a:pt x="284293" y="286260"/>
                    </a:cubicBezTo>
                    <a:cubicBezTo>
                      <a:pt x="291193" y="286875"/>
                      <a:pt x="301251" y="287748"/>
                      <a:pt x="312984" y="288111"/>
                    </a:cubicBezTo>
                    <a:cubicBezTo>
                      <a:pt x="323915" y="287748"/>
                      <a:pt x="333973" y="286908"/>
                      <a:pt x="340851" y="286260"/>
                    </a:cubicBezTo>
                    <a:cubicBezTo>
                      <a:pt x="346767" y="285787"/>
                      <a:pt x="352634" y="284848"/>
                      <a:pt x="358407" y="283453"/>
                    </a:cubicBezTo>
                    <a:cubicBezTo>
                      <a:pt x="360231" y="283035"/>
                      <a:pt x="362197" y="282469"/>
                      <a:pt x="363626" y="282025"/>
                    </a:cubicBezTo>
                    <a:cubicBezTo>
                      <a:pt x="367224" y="281030"/>
                      <a:pt x="370827" y="280058"/>
                      <a:pt x="374579" y="278954"/>
                    </a:cubicBezTo>
                    <a:cubicBezTo>
                      <a:pt x="404885" y="269484"/>
                      <a:pt x="436520" y="264957"/>
                      <a:pt x="468265" y="265551"/>
                    </a:cubicBezTo>
                    <a:cubicBezTo>
                      <a:pt x="503443" y="265303"/>
                      <a:pt x="538555" y="268572"/>
                      <a:pt x="573085" y="275295"/>
                    </a:cubicBezTo>
                    <a:cubicBezTo>
                      <a:pt x="576585" y="276224"/>
                      <a:pt x="580320" y="275526"/>
                      <a:pt x="583248" y="273389"/>
                    </a:cubicBezTo>
                    <a:cubicBezTo>
                      <a:pt x="586176" y="271252"/>
                      <a:pt x="587977" y="267907"/>
                      <a:pt x="588159" y="264287"/>
                    </a:cubicBezTo>
                    <a:cubicBezTo>
                      <a:pt x="588752" y="251532"/>
                      <a:pt x="599233" y="241474"/>
                      <a:pt x="611999" y="241403"/>
                    </a:cubicBezTo>
                    <a:cubicBezTo>
                      <a:pt x="618629" y="241403"/>
                      <a:pt x="624001" y="236030"/>
                      <a:pt x="624001" y="229406"/>
                    </a:cubicBezTo>
                    <a:lnTo>
                      <a:pt x="624001" y="72471"/>
                    </a:lnTo>
                    <a:cubicBezTo>
                      <a:pt x="624001" y="65841"/>
                      <a:pt x="618629" y="60469"/>
                      <a:pt x="611999" y="60469"/>
                    </a:cubicBezTo>
                    <a:cubicBezTo>
                      <a:pt x="598716" y="60375"/>
                      <a:pt x="588010" y="49548"/>
                      <a:pt x="588071" y="36266"/>
                    </a:cubicBezTo>
                    <a:cubicBezTo>
                      <a:pt x="588054" y="34102"/>
                      <a:pt x="588362" y="31943"/>
                      <a:pt x="588983" y="29872"/>
                    </a:cubicBezTo>
                    <a:cubicBezTo>
                      <a:pt x="589944" y="26735"/>
                      <a:pt x="589581" y="23346"/>
                      <a:pt x="587977" y="20489"/>
                    </a:cubicBezTo>
                    <a:cubicBezTo>
                      <a:pt x="586373" y="17633"/>
                      <a:pt x="583676" y="15551"/>
                      <a:pt x="580501" y="14738"/>
                    </a:cubicBezTo>
                    <a:cubicBezTo>
                      <a:pt x="577683" y="14008"/>
                      <a:pt x="575365" y="13282"/>
                      <a:pt x="573063" y="12563"/>
                    </a:cubicBezTo>
                    <a:cubicBezTo>
                      <a:pt x="571234" y="11992"/>
                      <a:pt x="569388" y="11365"/>
                      <a:pt x="567471" y="10871"/>
                    </a:cubicBezTo>
                    <a:cubicBezTo>
                      <a:pt x="534952" y="3356"/>
                      <a:pt x="501658" y="-269"/>
                      <a:pt x="468287" y="71"/>
                    </a:cubicBezTo>
                    <a:cubicBezTo>
                      <a:pt x="443238" y="-566"/>
                      <a:pt x="418261" y="3065"/>
                      <a:pt x="394431" y="10827"/>
                    </a:cubicBezTo>
                    <a:close/>
                    <a:moveTo>
                      <a:pt x="564099" y="34920"/>
                    </a:moveTo>
                    <a:lnTo>
                      <a:pt x="564099" y="36288"/>
                    </a:lnTo>
                    <a:cubicBezTo>
                      <a:pt x="564093" y="58178"/>
                      <a:pt x="578837" y="77327"/>
                      <a:pt x="600002" y="82919"/>
                    </a:cubicBezTo>
                    <a:lnTo>
                      <a:pt x="600002" y="218930"/>
                    </a:lnTo>
                    <a:cubicBezTo>
                      <a:pt x="584588" y="222962"/>
                      <a:pt x="572179" y="234382"/>
                      <a:pt x="566878" y="249412"/>
                    </a:cubicBezTo>
                    <a:cubicBezTo>
                      <a:pt x="534271" y="244221"/>
                      <a:pt x="501306" y="241589"/>
                      <a:pt x="468287" y="241551"/>
                    </a:cubicBezTo>
                    <a:cubicBezTo>
                      <a:pt x="434279" y="240996"/>
                      <a:pt x="400391" y="245852"/>
                      <a:pt x="367910" y="255948"/>
                    </a:cubicBezTo>
                    <a:cubicBezTo>
                      <a:pt x="364307" y="257020"/>
                      <a:pt x="360862" y="257964"/>
                      <a:pt x="356962" y="259019"/>
                    </a:cubicBezTo>
                    <a:cubicBezTo>
                      <a:pt x="355682" y="259431"/>
                      <a:pt x="354276" y="259838"/>
                      <a:pt x="352787" y="260222"/>
                    </a:cubicBezTo>
                    <a:cubicBezTo>
                      <a:pt x="348157" y="261321"/>
                      <a:pt x="343449" y="262062"/>
                      <a:pt x="338703" y="262441"/>
                    </a:cubicBezTo>
                    <a:cubicBezTo>
                      <a:pt x="332172" y="263029"/>
                      <a:pt x="322586" y="263859"/>
                      <a:pt x="313011" y="264216"/>
                    </a:cubicBezTo>
                    <a:cubicBezTo>
                      <a:pt x="302618" y="263859"/>
                      <a:pt x="293038" y="263018"/>
                      <a:pt x="286501" y="262441"/>
                    </a:cubicBezTo>
                    <a:cubicBezTo>
                      <a:pt x="281684" y="262057"/>
                      <a:pt x="276905" y="261299"/>
                      <a:pt x="272208" y="260173"/>
                    </a:cubicBezTo>
                    <a:cubicBezTo>
                      <a:pt x="270912" y="259871"/>
                      <a:pt x="269522" y="259464"/>
                      <a:pt x="267830" y="258975"/>
                    </a:cubicBezTo>
                    <a:cubicBezTo>
                      <a:pt x="264326" y="258014"/>
                      <a:pt x="260914" y="257064"/>
                      <a:pt x="257234" y="255987"/>
                    </a:cubicBezTo>
                    <a:cubicBezTo>
                      <a:pt x="224769" y="245896"/>
                      <a:pt x="190904" y="241035"/>
                      <a:pt x="156912" y="241584"/>
                    </a:cubicBezTo>
                    <a:cubicBezTo>
                      <a:pt x="123503" y="241666"/>
                      <a:pt x="90143" y="244303"/>
                      <a:pt x="57134" y="249467"/>
                    </a:cubicBezTo>
                    <a:cubicBezTo>
                      <a:pt x="51850" y="234415"/>
                      <a:pt x="39435" y="222973"/>
                      <a:pt x="24000" y="218930"/>
                    </a:cubicBezTo>
                    <a:lnTo>
                      <a:pt x="24000" y="82919"/>
                    </a:lnTo>
                    <a:cubicBezTo>
                      <a:pt x="45187" y="77333"/>
                      <a:pt x="59947" y="58167"/>
                      <a:pt x="59930" y="36255"/>
                    </a:cubicBezTo>
                    <a:cubicBezTo>
                      <a:pt x="59930" y="35881"/>
                      <a:pt x="59930" y="35519"/>
                      <a:pt x="59930" y="35173"/>
                    </a:cubicBezTo>
                    <a:lnTo>
                      <a:pt x="64490" y="33887"/>
                    </a:lnTo>
                    <a:cubicBezTo>
                      <a:pt x="94807" y="27076"/>
                      <a:pt x="125815" y="23791"/>
                      <a:pt x="156890" y="24109"/>
                    </a:cubicBezTo>
                    <a:cubicBezTo>
                      <a:pt x="179769" y="23483"/>
                      <a:pt x="202588" y="26807"/>
                      <a:pt x="224341" y="33937"/>
                    </a:cubicBezTo>
                    <a:lnTo>
                      <a:pt x="227615" y="34849"/>
                    </a:lnTo>
                    <a:cubicBezTo>
                      <a:pt x="237563" y="37612"/>
                      <a:pt x="248835" y="40754"/>
                      <a:pt x="262359" y="43248"/>
                    </a:cubicBezTo>
                    <a:cubicBezTo>
                      <a:pt x="266259" y="44006"/>
                      <a:pt x="270527" y="44643"/>
                      <a:pt x="275175" y="45313"/>
                    </a:cubicBezTo>
                    <a:cubicBezTo>
                      <a:pt x="275856" y="45406"/>
                      <a:pt x="292478" y="47439"/>
                      <a:pt x="312951" y="48049"/>
                    </a:cubicBezTo>
                    <a:cubicBezTo>
                      <a:pt x="332688" y="47439"/>
                      <a:pt x="349283" y="45406"/>
                      <a:pt x="350233" y="45275"/>
                    </a:cubicBezTo>
                    <a:cubicBezTo>
                      <a:pt x="354639" y="44643"/>
                      <a:pt x="358885" y="44006"/>
                      <a:pt x="362631" y="43286"/>
                    </a:cubicBezTo>
                    <a:cubicBezTo>
                      <a:pt x="376298" y="40803"/>
                      <a:pt x="387565" y="37667"/>
                      <a:pt x="397502" y="34887"/>
                    </a:cubicBezTo>
                    <a:lnTo>
                      <a:pt x="400979" y="33915"/>
                    </a:lnTo>
                    <a:cubicBezTo>
                      <a:pt x="422688" y="26801"/>
                      <a:pt x="445457" y="23489"/>
                      <a:pt x="468287" y="24120"/>
                    </a:cubicBezTo>
                    <a:cubicBezTo>
                      <a:pt x="499406" y="23802"/>
                      <a:pt x="530458" y="27092"/>
                      <a:pt x="560819" y="33926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9" name="Freeform 689">
                <a:extLst>
                  <a:ext uri="{FF2B5EF4-FFF2-40B4-BE49-F238E27FC236}">
                    <a16:creationId xmlns:a16="http://schemas.microsoft.com/office/drawing/2014/main" id="{EDEDEB87-BE73-4EC9-B803-1FBD39D526CB}"/>
                  </a:ext>
                </a:extLst>
              </p:cNvPr>
              <p:cNvSpPr/>
              <p:nvPr/>
            </p:nvSpPr>
            <p:spPr>
              <a:xfrm>
                <a:off x="4734626" y="2708706"/>
                <a:ext cx="95628" cy="95625"/>
              </a:xfrm>
              <a:custGeom>
                <a:avLst/>
                <a:gdLst>
                  <a:gd name="connsiteX0" fmla="*/ 48005 w 95625"/>
                  <a:gd name="connsiteY0" fmla="*/ 0 h 95625"/>
                  <a:gd name="connsiteX1" fmla="*/ 0 w 95625"/>
                  <a:gd name="connsiteY1" fmla="*/ 47999 h 95625"/>
                  <a:gd name="connsiteX2" fmla="*/ 48005 w 95625"/>
                  <a:gd name="connsiteY2" fmla="*/ 95999 h 95625"/>
                  <a:gd name="connsiteX3" fmla="*/ 96004 w 95625"/>
                  <a:gd name="connsiteY3" fmla="*/ 47999 h 95625"/>
                  <a:gd name="connsiteX4" fmla="*/ 48005 w 95625"/>
                  <a:gd name="connsiteY4" fmla="*/ 0 h 95625"/>
                  <a:gd name="connsiteX5" fmla="*/ 48005 w 95625"/>
                  <a:gd name="connsiteY5" fmla="*/ 71999 h 95625"/>
                  <a:gd name="connsiteX6" fmla="*/ 24000 w 95625"/>
                  <a:gd name="connsiteY6" fmla="*/ 47999 h 95625"/>
                  <a:gd name="connsiteX7" fmla="*/ 48005 w 95625"/>
                  <a:gd name="connsiteY7" fmla="*/ 24000 h 95625"/>
                  <a:gd name="connsiteX8" fmla="*/ 72004 w 95625"/>
                  <a:gd name="connsiteY8" fmla="*/ 47999 h 95625"/>
                  <a:gd name="connsiteX9" fmla="*/ 48005 w 95625"/>
                  <a:gd name="connsiteY9" fmla="*/ 71999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48005" y="0"/>
                    </a:moveTo>
                    <a:cubicBezTo>
                      <a:pt x="21495" y="0"/>
                      <a:pt x="0" y="21489"/>
                      <a:pt x="0" y="47999"/>
                    </a:cubicBezTo>
                    <a:cubicBezTo>
                      <a:pt x="0" y="74509"/>
                      <a:pt x="21495" y="95999"/>
                      <a:pt x="48005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8005" y="0"/>
                    </a:cubicBezTo>
                    <a:close/>
                    <a:moveTo>
                      <a:pt x="48005" y="71999"/>
                    </a:moveTo>
                    <a:cubicBezTo>
                      <a:pt x="34750" y="71999"/>
                      <a:pt x="24000" y="61254"/>
                      <a:pt x="24000" y="47999"/>
                    </a:cubicBezTo>
                    <a:cubicBezTo>
                      <a:pt x="24000" y="34744"/>
                      <a:pt x="34750" y="24000"/>
                      <a:pt x="48005" y="24000"/>
                    </a:cubicBezTo>
                    <a:cubicBezTo>
                      <a:pt x="61260" y="24000"/>
                      <a:pt x="72004" y="34744"/>
                      <a:pt x="72004" y="47999"/>
                    </a:cubicBezTo>
                    <a:cubicBezTo>
                      <a:pt x="72004" y="61254"/>
                      <a:pt x="61260" y="71999"/>
                      <a:pt x="48005" y="7199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0" name="Freeform 690">
                <a:extLst>
                  <a:ext uri="{FF2B5EF4-FFF2-40B4-BE49-F238E27FC236}">
                    <a16:creationId xmlns:a16="http://schemas.microsoft.com/office/drawing/2014/main" id="{E236163F-14E0-49B6-A3E7-0B22BBA98725}"/>
                  </a:ext>
                </a:extLst>
              </p:cNvPr>
              <p:cNvSpPr/>
              <p:nvPr/>
            </p:nvSpPr>
            <p:spPr>
              <a:xfrm>
                <a:off x="4878632" y="2708712"/>
                <a:ext cx="143443" cy="143439"/>
              </a:xfrm>
              <a:custGeom>
                <a:avLst/>
                <a:gdLst>
                  <a:gd name="connsiteX0" fmla="*/ 71999 w 143437"/>
                  <a:gd name="connsiteY0" fmla="*/ 0 h 143437"/>
                  <a:gd name="connsiteX1" fmla="*/ 0 w 143437"/>
                  <a:gd name="connsiteY1" fmla="*/ 71999 h 143437"/>
                  <a:gd name="connsiteX2" fmla="*/ 71999 w 143437"/>
                  <a:gd name="connsiteY2" fmla="*/ 143998 h 143437"/>
                  <a:gd name="connsiteX3" fmla="*/ 143998 w 143437"/>
                  <a:gd name="connsiteY3" fmla="*/ 71999 h 143437"/>
                  <a:gd name="connsiteX4" fmla="*/ 71999 w 143437"/>
                  <a:gd name="connsiteY4" fmla="*/ 0 h 143437"/>
                  <a:gd name="connsiteX5" fmla="*/ 71999 w 143437"/>
                  <a:gd name="connsiteY5" fmla="*/ 119998 h 143437"/>
                  <a:gd name="connsiteX6" fmla="*/ 24000 w 143437"/>
                  <a:gd name="connsiteY6" fmla="*/ 71999 h 143437"/>
                  <a:gd name="connsiteX7" fmla="*/ 71999 w 143437"/>
                  <a:gd name="connsiteY7" fmla="*/ 24000 h 143437"/>
                  <a:gd name="connsiteX8" fmla="*/ 119998 w 143437"/>
                  <a:gd name="connsiteY8" fmla="*/ 71999 h 143437"/>
                  <a:gd name="connsiteX9" fmla="*/ 71999 w 143437"/>
                  <a:gd name="connsiteY9" fmla="*/ 119998 h 143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3437" h="143437">
                    <a:moveTo>
                      <a:pt x="71999" y="0"/>
                    </a:moveTo>
                    <a:cubicBezTo>
                      <a:pt x="32234" y="0"/>
                      <a:pt x="0" y="32234"/>
                      <a:pt x="0" y="71999"/>
                    </a:cubicBezTo>
                    <a:cubicBezTo>
                      <a:pt x="0" y="111764"/>
                      <a:pt x="32234" y="143998"/>
                      <a:pt x="71999" y="143998"/>
                    </a:cubicBezTo>
                    <a:cubicBezTo>
                      <a:pt x="111764" y="143998"/>
                      <a:pt x="143998" y="111764"/>
                      <a:pt x="143998" y="71999"/>
                    </a:cubicBezTo>
                    <a:cubicBezTo>
                      <a:pt x="143959" y="32250"/>
                      <a:pt x="111747" y="38"/>
                      <a:pt x="71999" y="0"/>
                    </a:cubicBezTo>
                    <a:close/>
                    <a:moveTo>
                      <a:pt x="71999" y="119998"/>
                    </a:moveTo>
                    <a:cubicBezTo>
                      <a:pt x="45489" y="119998"/>
                      <a:pt x="24000" y="98509"/>
                      <a:pt x="24000" y="71999"/>
                    </a:cubicBezTo>
                    <a:cubicBezTo>
                      <a:pt x="24000" y="45489"/>
                      <a:pt x="45489" y="24000"/>
                      <a:pt x="71999" y="24000"/>
                    </a:cubicBezTo>
                    <a:cubicBezTo>
                      <a:pt x="98509" y="24000"/>
                      <a:pt x="119998" y="45489"/>
                      <a:pt x="119998" y="71999"/>
                    </a:cubicBezTo>
                    <a:cubicBezTo>
                      <a:pt x="119998" y="98509"/>
                      <a:pt x="98509" y="119998"/>
                      <a:pt x="71999" y="1199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2" name="Freeform 692">
                <a:extLst>
                  <a:ext uri="{FF2B5EF4-FFF2-40B4-BE49-F238E27FC236}">
                    <a16:creationId xmlns:a16="http://schemas.microsoft.com/office/drawing/2014/main" id="{9E0E4B51-8280-404D-9EAC-22B2901F62C2}"/>
                  </a:ext>
                </a:extLst>
              </p:cNvPr>
              <p:cNvSpPr/>
              <p:nvPr/>
            </p:nvSpPr>
            <p:spPr>
              <a:xfrm>
                <a:off x="4746430" y="2480690"/>
                <a:ext cx="47813" cy="67500"/>
              </a:xfrm>
              <a:custGeom>
                <a:avLst/>
                <a:gdLst>
                  <a:gd name="connsiteX0" fmla="*/ 18044 w 47812"/>
                  <a:gd name="connsiteY0" fmla="*/ 67198 h 67500"/>
                  <a:gd name="connsiteX1" fmla="*/ 34122 w 47812"/>
                  <a:gd name="connsiteY1" fmla="*/ 62633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45 w 47812"/>
                  <a:gd name="connsiteY4" fmla="*/ 24000 h 67500"/>
                  <a:gd name="connsiteX5" fmla="*/ 48042 w 47812"/>
                  <a:gd name="connsiteY5" fmla="*/ 11997 h 67500"/>
                  <a:gd name="connsiteX6" fmla="*/ 36045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198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198"/>
                    </a:moveTo>
                    <a:cubicBezTo>
                      <a:pt x="23757" y="70274"/>
                      <a:pt x="30876" y="68253"/>
                      <a:pt x="34122" y="62633"/>
                    </a:cubicBezTo>
                    <a:cubicBezTo>
                      <a:pt x="37363" y="57019"/>
                      <a:pt x="35556" y="49840"/>
                      <a:pt x="30041" y="46428"/>
                    </a:cubicBezTo>
                    <a:cubicBezTo>
                      <a:pt x="25300" y="43726"/>
                      <a:pt x="22976" y="38167"/>
                      <a:pt x="24388" y="32899"/>
                    </a:cubicBezTo>
                    <a:cubicBezTo>
                      <a:pt x="25800" y="27625"/>
                      <a:pt x="30585" y="23972"/>
                      <a:pt x="36045" y="24000"/>
                    </a:cubicBezTo>
                    <a:cubicBezTo>
                      <a:pt x="42669" y="24000"/>
                      <a:pt x="48042" y="18627"/>
                      <a:pt x="48042" y="11997"/>
                    </a:cubicBezTo>
                    <a:cubicBezTo>
                      <a:pt x="48042" y="5372"/>
                      <a:pt x="42669" y="0"/>
                      <a:pt x="36045" y="0"/>
                    </a:cubicBezTo>
                    <a:cubicBezTo>
                      <a:pt x="19730" y="-22"/>
                      <a:pt x="5448" y="10931"/>
                      <a:pt x="1229" y="26686"/>
                    </a:cubicBezTo>
                    <a:cubicBezTo>
                      <a:pt x="-2990" y="42440"/>
                      <a:pt x="3904" y="59063"/>
                      <a:pt x="18044" y="671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3" name="Freeform 693">
                <a:extLst>
                  <a:ext uri="{FF2B5EF4-FFF2-40B4-BE49-F238E27FC236}">
                    <a16:creationId xmlns:a16="http://schemas.microsoft.com/office/drawing/2014/main" id="{0444BE44-74C8-4B5D-A8AF-2727DA01548E}"/>
                  </a:ext>
                </a:extLst>
              </p:cNvPr>
              <p:cNvSpPr/>
              <p:nvPr/>
            </p:nvSpPr>
            <p:spPr>
              <a:xfrm>
                <a:off x="5082430" y="2384686"/>
                <a:ext cx="47813" cy="67500"/>
              </a:xfrm>
              <a:custGeom>
                <a:avLst/>
                <a:gdLst>
                  <a:gd name="connsiteX0" fmla="*/ 18044 w 47812"/>
                  <a:gd name="connsiteY0" fmla="*/ 67203 h 67500"/>
                  <a:gd name="connsiteX1" fmla="*/ 34117 w 47812"/>
                  <a:gd name="connsiteY1" fmla="*/ 62639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39 w 47812"/>
                  <a:gd name="connsiteY4" fmla="*/ 24000 h 67500"/>
                  <a:gd name="connsiteX5" fmla="*/ 48042 w 47812"/>
                  <a:gd name="connsiteY5" fmla="*/ 12003 h 67500"/>
                  <a:gd name="connsiteX6" fmla="*/ 36039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203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203"/>
                    </a:moveTo>
                    <a:cubicBezTo>
                      <a:pt x="23751" y="70274"/>
                      <a:pt x="30876" y="68253"/>
                      <a:pt x="34117" y="62639"/>
                    </a:cubicBezTo>
                    <a:cubicBezTo>
                      <a:pt x="37363" y="57019"/>
                      <a:pt x="35556" y="49845"/>
                      <a:pt x="30041" y="46428"/>
                    </a:cubicBezTo>
                    <a:cubicBezTo>
                      <a:pt x="25300" y="43731"/>
                      <a:pt x="22976" y="38172"/>
                      <a:pt x="24388" y="32899"/>
                    </a:cubicBezTo>
                    <a:cubicBezTo>
                      <a:pt x="25794" y="27631"/>
                      <a:pt x="30585" y="23972"/>
                      <a:pt x="36039" y="24000"/>
                    </a:cubicBezTo>
                    <a:cubicBezTo>
                      <a:pt x="42669" y="24000"/>
                      <a:pt x="48042" y="18627"/>
                      <a:pt x="48042" y="12003"/>
                    </a:cubicBezTo>
                    <a:cubicBezTo>
                      <a:pt x="48042" y="5372"/>
                      <a:pt x="42669" y="0"/>
                      <a:pt x="36039" y="0"/>
                    </a:cubicBezTo>
                    <a:cubicBezTo>
                      <a:pt x="19730" y="-16"/>
                      <a:pt x="5448" y="10931"/>
                      <a:pt x="1229" y="26686"/>
                    </a:cubicBezTo>
                    <a:cubicBezTo>
                      <a:pt x="-2990" y="42440"/>
                      <a:pt x="3904" y="59068"/>
                      <a:pt x="18044" y="67203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4" name="Freeform 694">
                <a:extLst>
                  <a:ext uri="{FF2B5EF4-FFF2-40B4-BE49-F238E27FC236}">
                    <a16:creationId xmlns:a16="http://schemas.microsoft.com/office/drawing/2014/main" id="{49E30D17-D59A-4B4A-AE2D-73810C257EEF}"/>
                  </a:ext>
                </a:extLst>
              </p:cNvPr>
              <p:cNvSpPr/>
              <p:nvPr/>
            </p:nvSpPr>
            <p:spPr>
              <a:xfrm>
                <a:off x="4686535" y="2804700"/>
                <a:ext cx="23906" cy="35156"/>
              </a:xfrm>
              <a:custGeom>
                <a:avLst/>
                <a:gdLst>
                  <a:gd name="connsiteX0" fmla="*/ 12003 w 23906"/>
                  <a:gd name="connsiteY0" fmla="*/ 0 h 35156"/>
                  <a:gd name="connsiteX1" fmla="*/ 0 w 23906"/>
                  <a:gd name="connsiteY1" fmla="*/ 12003 h 35156"/>
                  <a:gd name="connsiteX2" fmla="*/ 0 w 23906"/>
                  <a:gd name="connsiteY2" fmla="*/ 24000 h 35156"/>
                  <a:gd name="connsiteX3" fmla="*/ 12003 w 23906"/>
                  <a:gd name="connsiteY3" fmla="*/ 36002 h 35156"/>
                  <a:gd name="connsiteX4" fmla="*/ 24000 w 23906"/>
                  <a:gd name="connsiteY4" fmla="*/ 24000 h 35156"/>
                  <a:gd name="connsiteX5" fmla="*/ 24000 w 23906"/>
                  <a:gd name="connsiteY5" fmla="*/ 12003 h 35156"/>
                  <a:gd name="connsiteX6" fmla="*/ 12003 w 23906"/>
                  <a:gd name="connsiteY6" fmla="*/ 0 h 351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35156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24000"/>
                    </a:lnTo>
                    <a:cubicBezTo>
                      <a:pt x="0" y="30630"/>
                      <a:pt x="5372" y="36002"/>
                      <a:pt x="12003" y="36002"/>
                    </a:cubicBezTo>
                    <a:cubicBezTo>
                      <a:pt x="18627" y="36002"/>
                      <a:pt x="24000" y="30630"/>
                      <a:pt x="24000" y="24000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5" name="Freeform 695">
                <a:extLst>
                  <a:ext uri="{FF2B5EF4-FFF2-40B4-BE49-F238E27FC236}">
                    <a16:creationId xmlns:a16="http://schemas.microsoft.com/office/drawing/2014/main" id="{77F51B6A-D9C7-4611-A992-7D822075798C}"/>
                  </a:ext>
                </a:extLst>
              </p:cNvPr>
              <p:cNvSpPr/>
              <p:nvPr/>
            </p:nvSpPr>
            <p:spPr>
              <a:xfrm>
                <a:off x="4686471" y="2720686"/>
                <a:ext cx="23906" cy="59063"/>
              </a:xfrm>
              <a:custGeom>
                <a:avLst/>
                <a:gdLst>
                  <a:gd name="connsiteX0" fmla="*/ 12003 w 23906"/>
                  <a:gd name="connsiteY0" fmla="*/ 0 h 59062"/>
                  <a:gd name="connsiteX1" fmla="*/ 0 w 23906"/>
                  <a:gd name="connsiteY1" fmla="*/ 12003 h 59062"/>
                  <a:gd name="connsiteX2" fmla="*/ 0 w 23906"/>
                  <a:gd name="connsiteY2" fmla="*/ 47999 h 59062"/>
                  <a:gd name="connsiteX3" fmla="*/ 12003 w 23906"/>
                  <a:gd name="connsiteY3" fmla="*/ 60002 h 59062"/>
                  <a:gd name="connsiteX4" fmla="*/ 24000 w 23906"/>
                  <a:gd name="connsiteY4" fmla="*/ 47999 h 59062"/>
                  <a:gd name="connsiteX5" fmla="*/ 24000 w 23906"/>
                  <a:gd name="connsiteY5" fmla="*/ 12003 h 59062"/>
                  <a:gd name="connsiteX6" fmla="*/ 12003 w 23906"/>
                  <a:gd name="connsiteY6" fmla="*/ 0 h 59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59062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47999"/>
                    </a:lnTo>
                    <a:cubicBezTo>
                      <a:pt x="0" y="54630"/>
                      <a:pt x="5372" y="60002"/>
                      <a:pt x="12003" y="60002"/>
                    </a:cubicBezTo>
                    <a:cubicBezTo>
                      <a:pt x="18627" y="60002"/>
                      <a:pt x="24000" y="54630"/>
                      <a:pt x="24000" y="47999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</p:grpSp>
      </p:grpSp>
      <p:cxnSp>
        <p:nvCxnSpPr>
          <p:cNvPr id="958" name="Прямая соединительная линия 957">
            <a:extLst>
              <a:ext uri="{FF2B5EF4-FFF2-40B4-BE49-F238E27FC236}">
                <a16:creationId xmlns:a16="http://schemas.microsoft.com/office/drawing/2014/main" id="{717DC8E0-2053-42B7-A3C3-7E49E9884BA6}"/>
              </a:ext>
            </a:extLst>
          </p:cNvPr>
          <p:cNvCxnSpPr>
            <a:cxnSpLocks/>
          </p:cNvCxnSpPr>
          <p:nvPr/>
        </p:nvCxnSpPr>
        <p:spPr>
          <a:xfrm>
            <a:off x="874713" y="3624818"/>
            <a:ext cx="10477500" cy="0"/>
          </a:xfrm>
          <a:prstGeom prst="line">
            <a:avLst/>
          </a:prstGeom>
          <a:ln w="19050">
            <a:solidFill>
              <a:srgbClr val="25537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1FC55914-91C2-4380-BAD6-519B3B521A26}"/>
              </a:ext>
            </a:extLst>
          </p:cNvPr>
          <p:cNvSpPr txBox="1"/>
          <p:nvPr/>
        </p:nvSpPr>
        <p:spPr>
          <a:xfrm>
            <a:off x="1197160" y="3739057"/>
            <a:ext cx="15047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Montserrat Bold" panose="00000800000000000000" pitchFamily="2" charset="0"/>
              </a:rPr>
              <a:t>Arrivals </a:t>
            </a:r>
            <a:endParaRPr lang="ru-RU" sz="1400" dirty="0">
              <a:latin typeface="Montserrat Bold" panose="00000800000000000000" pitchFamily="2" charset="0"/>
            </a:endParaRP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C9C16F3F-CB52-45ED-8691-81482B470027}"/>
              </a:ext>
            </a:extLst>
          </p:cNvPr>
          <p:cNvSpPr/>
          <p:nvPr/>
        </p:nvSpPr>
        <p:spPr>
          <a:xfrm>
            <a:off x="3345667" y="3751868"/>
            <a:ext cx="2516957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Departure Airports 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sp>
        <p:nvSpPr>
          <p:cNvPr id="961" name="Прямоугольник: скругленные углы 960">
            <a:extLst>
              <a:ext uri="{FF2B5EF4-FFF2-40B4-BE49-F238E27FC236}">
                <a16:creationId xmlns:a16="http://schemas.microsoft.com/office/drawing/2014/main" id="{A0F27346-D8D3-4115-92CE-C91D8618334E}"/>
              </a:ext>
            </a:extLst>
          </p:cNvPr>
          <p:cNvSpPr/>
          <p:nvPr/>
        </p:nvSpPr>
        <p:spPr>
          <a:xfrm>
            <a:off x="5916546" y="3751868"/>
            <a:ext cx="1435224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Airlines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E671C1B4-7537-4190-8D32-5A364E85D5BA}"/>
              </a:ext>
            </a:extLst>
          </p:cNvPr>
          <p:cNvGrpSpPr/>
          <p:nvPr/>
        </p:nvGrpSpPr>
        <p:grpSpPr>
          <a:xfrm>
            <a:off x="7405692" y="3751868"/>
            <a:ext cx="1842768" cy="308698"/>
            <a:chOff x="7373622" y="3751868"/>
            <a:chExt cx="1842768" cy="308698"/>
          </a:xfrm>
        </p:grpSpPr>
        <p:sp>
          <p:nvSpPr>
            <p:cNvPr id="962" name="Прямоугольник: скругленные углы 961">
              <a:extLst>
                <a:ext uri="{FF2B5EF4-FFF2-40B4-BE49-F238E27FC236}">
                  <a16:creationId xmlns:a16="http://schemas.microsoft.com/office/drawing/2014/main" id="{03DD63C3-AABE-464B-BCCE-AEA246A9DAEA}"/>
                </a:ext>
              </a:extLst>
            </p:cNvPr>
            <p:cNvSpPr/>
            <p:nvPr/>
          </p:nvSpPr>
          <p:spPr>
            <a:xfrm>
              <a:off x="7373622" y="3751868"/>
              <a:ext cx="1842768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Tue 17/05/2022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65" name="Рисунок 18">
              <a:extLst>
                <a:ext uri="{FF2B5EF4-FFF2-40B4-BE49-F238E27FC236}">
                  <a16:creationId xmlns:a16="http://schemas.microsoft.com/office/drawing/2014/main" id="{05C5BD9C-ED96-493A-B76B-BBA1777BFFA8}"/>
                </a:ext>
              </a:extLst>
            </p:cNvPr>
            <p:cNvGrpSpPr/>
            <p:nvPr/>
          </p:nvGrpSpPr>
          <p:grpSpPr>
            <a:xfrm>
              <a:off x="8936289" y="3794314"/>
              <a:ext cx="230571" cy="230571"/>
              <a:chOff x="1583466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66" name="Полилиния: фигура 965">
                <a:extLst>
                  <a:ext uri="{FF2B5EF4-FFF2-40B4-BE49-F238E27FC236}">
                    <a16:creationId xmlns:a16="http://schemas.microsoft.com/office/drawing/2014/main" id="{A25E5E9D-C0B2-4590-835F-6D31D4D6F5C7}"/>
                  </a:ext>
                </a:extLst>
              </p:cNvPr>
              <p:cNvSpPr/>
              <p:nvPr/>
            </p:nvSpPr>
            <p:spPr>
              <a:xfrm>
                <a:off x="1582050" y="4572867"/>
                <a:ext cx="775876" cy="775876"/>
              </a:xfrm>
              <a:custGeom>
                <a:avLst/>
                <a:gdLst>
                  <a:gd name="connsiteX0" fmla="*/ 699141 w 775875"/>
                  <a:gd name="connsiteY0" fmla="*/ 67864 h 775875"/>
                  <a:gd name="connsiteX1" fmla="*/ 627147 w 775875"/>
                  <a:gd name="connsiteY1" fmla="*/ 67864 h 775875"/>
                  <a:gd name="connsiteX2" fmla="*/ 627147 w 775875"/>
                  <a:gd name="connsiteY2" fmla="*/ 46722 h 775875"/>
                  <a:gd name="connsiteX3" fmla="*/ 581841 w 775875"/>
                  <a:gd name="connsiteY3" fmla="*/ 1416 h 775875"/>
                  <a:gd name="connsiteX4" fmla="*/ 536534 w 775875"/>
                  <a:gd name="connsiteY4" fmla="*/ 46722 h 775875"/>
                  <a:gd name="connsiteX5" fmla="*/ 536534 w 775875"/>
                  <a:gd name="connsiteY5" fmla="*/ 67864 h 775875"/>
                  <a:gd name="connsiteX6" fmla="*/ 282819 w 775875"/>
                  <a:gd name="connsiteY6" fmla="*/ 67864 h 775875"/>
                  <a:gd name="connsiteX7" fmla="*/ 282819 w 775875"/>
                  <a:gd name="connsiteY7" fmla="*/ 46722 h 775875"/>
                  <a:gd name="connsiteX8" fmla="*/ 237512 w 775875"/>
                  <a:gd name="connsiteY8" fmla="*/ 1416 h 775875"/>
                  <a:gd name="connsiteX9" fmla="*/ 192206 w 775875"/>
                  <a:gd name="connsiteY9" fmla="*/ 46722 h 775875"/>
                  <a:gd name="connsiteX10" fmla="*/ 192206 w 775875"/>
                  <a:gd name="connsiteY10" fmla="*/ 68424 h 775875"/>
                  <a:gd name="connsiteX11" fmla="*/ 188181 w 775875"/>
                  <a:gd name="connsiteY11" fmla="*/ 67864 h 775875"/>
                  <a:gd name="connsiteX12" fmla="*/ 128008 w 775875"/>
                  <a:gd name="connsiteY12" fmla="*/ 67864 h 775875"/>
                  <a:gd name="connsiteX13" fmla="*/ 52497 w 775875"/>
                  <a:gd name="connsiteY13" fmla="*/ 143375 h 775875"/>
                  <a:gd name="connsiteX14" fmla="*/ 52497 w 775875"/>
                  <a:gd name="connsiteY14" fmla="*/ 400614 h 775875"/>
                  <a:gd name="connsiteX15" fmla="*/ 67599 w 775875"/>
                  <a:gd name="connsiteY15" fmla="*/ 415717 h 775875"/>
                  <a:gd name="connsiteX16" fmla="*/ 82702 w 775875"/>
                  <a:gd name="connsiteY16" fmla="*/ 400614 h 775875"/>
                  <a:gd name="connsiteX17" fmla="*/ 82702 w 775875"/>
                  <a:gd name="connsiteY17" fmla="*/ 223422 h 775875"/>
                  <a:gd name="connsiteX18" fmla="*/ 627147 w 775875"/>
                  <a:gd name="connsiteY18" fmla="*/ 223422 h 775875"/>
                  <a:gd name="connsiteX19" fmla="*/ 642250 w 775875"/>
                  <a:gd name="connsiteY19" fmla="*/ 208320 h 775875"/>
                  <a:gd name="connsiteX20" fmla="*/ 627147 w 775875"/>
                  <a:gd name="connsiteY20" fmla="*/ 193218 h 775875"/>
                  <a:gd name="connsiteX21" fmla="*/ 82702 w 775875"/>
                  <a:gd name="connsiteY21" fmla="*/ 193218 h 775875"/>
                  <a:gd name="connsiteX22" fmla="*/ 82702 w 775875"/>
                  <a:gd name="connsiteY22" fmla="*/ 143375 h 775875"/>
                  <a:gd name="connsiteX23" fmla="*/ 128008 w 775875"/>
                  <a:gd name="connsiteY23" fmla="*/ 98068 h 775875"/>
                  <a:gd name="connsiteX24" fmla="*/ 188181 w 775875"/>
                  <a:gd name="connsiteY24" fmla="*/ 98068 h 775875"/>
                  <a:gd name="connsiteX25" fmla="*/ 192206 w 775875"/>
                  <a:gd name="connsiteY25" fmla="*/ 97507 h 775875"/>
                  <a:gd name="connsiteX26" fmla="*/ 192206 w 775875"/>
                  <a:gd name="connsiteY26" fmla="*/ 116946 h 775875"/>
                  <a:gd name="connsiteX27" fmla="*/ 237512 w 775875"/>
                  <a:gd name="connsiteY27" fmla="*/ 162252 h 775875"/>
                  <a:gd name="connsiteX28" fmla="*/ 282819 w 775875"/>
                  <a:gd name="connsiteY28" fmla="*/ 116946 h 775875"/>
                  <a:gd name="connsiteX29" fmla="*/ 282819 w 775875"/>
                  <a:gd name="connsiteY29" fmla="*/ 98068 h 775875"/>
                  <a:gd name="connsiteX30" fmla="*/ 536534 w 775875"/>
                  <a:gd name="connsiteY30" fmla="*/ 98068 h 775875"/>
                  <a:gd name="connsiteX31" fmla="*/ 536534 w 775875"/>
                  <a:gd name="connsiteY31" fmla="*/ 116946 h 775875"/>
                  <a:gd name="connsiteX32" fmla="*/ 581841 w 775875"/>
                  <a:gd name="connsiteY32" fmla="*/ 162252 h 775875"/>
                  <a:gd name="connsiteX33" fmla="*/ 627147 w 775875"/>
                  <a:gd name="connsiteY33" fmla="*/ 116946 h 775875"/>
                  <a:gd name="connsiteX34" fmla="*/ 627147 w 775875"/>
                  <a:gd name="connsiteY34" fmla="*/ 98068 h 775875"/>
                  <a:gd name="connsiteX35" fmla="*/ 699141 w 775875"/>
                  <a:gd name="connsiteY35" fmla="*/ 98068 h 775875"/>
                  <a:gd name="connsiteX36" fmla="*/ 744448 w 775875"/>
                  <a:gd name="connsiteY36" fmla="*/ 143375 h 775875"/>
                  <a:gd name="connsiteX37" fmla="*/ 744448 w 775875"/>
                  <a:gd name="connsiteY37" fmla="*/ 717251 h 775875"/>
                  <a:gd name="connsiteX38" fmla="*/ 717251 w 775875"/>
                  <a:gd name="connsiteY38" fmla="*/ 744448 h 775875"/>
                  <a:gd name="connsiteX39" fmla="*/ 690056 w 775875"/>
                  <a:gd name="connsiteY39" fmla="*/ 717251 h 775875"/>
                  <a:gd name="connsiteX40" fmla="*/ 690056 w 775875"/>
                  <a:gd name="connsiteY40" fmla="*/ 678183 h 775875"/>
                  <a:gd name="connsiteX41" fmla="*/ 674953 w 775875"/>
                  <a:gd name="connsiteY41" fmla="*/ 663081 h 775875"/>
                  <a:gd name="connsiteX42" fmla="*/ 499286 w 775875"/>
                  <a:gd name="connsiteY42" fmla="*/ 663081 h 775875"/>
                  <a:gd name="connsiteX43" fmla="*/ 484184 w 775875"/>
                  <a:gd name="connsiteY43" fmla="*/ 678183 h 775875"/>
                  <a:gd name="connsiteX44" fmla="*/ 499286 w 775875"/>
                  <a:gd name="connsiteY44" fmla="*/ 693286 h 775875"/>
                  <a:gd name="connsiteX45" fmla="*/ 659851 w 775875"/>
                  <a:gd name="connsiteY45" fmla="*/ 693286 h 775875"/>
                  <a:gd name="connsiteX46" fmla="*/ 659851 w 775875"/>
                  <a:gd name="connsiteY46" fmla="*/ 717251 h 775875"/>
                  <a:gd name="connsiteX47" fmla="*/ 666717 w 775875"/>
                  <a:gd name="connsiteY47" fmla="*/ 744448 h 775875"/>
                  <a:gd name="connsiteX48" fmla="*/ 58800 w 775875"/>
                  <a:gd name="connsiteY48" fmla="*/ 744448 h 775875"/>
                  <a:gd name="connsiteX49" fmla="*/ 31620 w 775875"/>
                  <a:gd name="connsiteY49" fmla="*/ 717258 h 775875"/>
                  <a:gd name="connsiteX50" fmla="*/ 31620 w 775875"/>
                  <a:gd name="connsiteY50" fmla="*/ 693286 h 775875"/>
                  <a:gd name="connsiteX51" fmla="*/ 369643 w 775875"/>
                  <a:gd name="connsiteY51" fmla="*/ 693286 h 775875"/>
                  <a:gd name="connsiteX52" fmla="*/ 384746 w 775875"/>
                  <a:gd name="connsiteY52" fmla="*/ 678183 h 775875"/>
                  <a:gd name="connsiteX53" fmla="*/ 369643 w 775875"/>
                  <a:gd name="connsiteY53" fmla="*/ 663081 h 775875"/>
                  <a:gd name="connsiteX54" fmla="*/ 218754 w 775875"/>
                  <a:gd name="connsiteY54" fmla="*/ 663081 h 775875"/>
                  <a:gd name="connsiteX55" fmla="*/ 261899 w 775875"/>
                  <a:gd name="connsiteY55" fmla="*/ 569261 h 775875"/>
                  <a:gd name="connsiteX56" fmla="*/ 138059 w 775875"/>
                  <a:gd name="connsiteY56" fmla="*/ 445419 h 775875"/>
                  <a:gd name="connsiteX57" fmla="*/ 14217 w 775875"/>
                  <a:gd name="connsiteY57" fmla="*/ 569261 h 775875"/>
                  <a:gd name="connsiteX58" fmla="*/ 57371 w 775875"/>
                  <a:gd name="connsiteY58" fmla="*/ 663081 h 775875"/>
                  <a:gd name="connsiteX59" fmla="*/ 16518 w 775875"/>
                  <a:gd name="connsiteY59" fmla="*/ 663081 h 775875"/>
                  <a:gd name="connsiteX60" fmla="*/ 1416 w 775875"/>
                  <a:gd name="connsiteY60" fmla="*/ 678183 h 775875"/>
                  <a:gd name="connsiteX61" fmla="*/ 1416 w 775875"/>
                  <a:gd name="connsiteY61" fmla="*/ 717258 h 775875"/>
                  <a:gd name="connsiteX62" fmla="*/ 58800 w 775875"/>
                  <a:gd name="connsiteY62" fmla="*/ 774653 h 775875"/>
                  <a:gd name="connsiteX63" fmla="*/ 717251 w 775875"/>
                  <a:gd name="connsiteY63" fmla="*/ 774653 h 775875"/>
                  <a:gd name="connsiteX64" fmla="*/ 774653 w 775875"/>
                  <a:gd name="connsiteY64" fmla="*/ 717251 h 775875"/>
                  <a:gd name="connsiteX65" fmla="*/ 774653 w 775875"/>
                  <a:gd name="connsiteY65" fmla="*/ 143375 h 775875"/>
                  <a:gd name="connsiteX66" fmla="*/ 699141 w 775875"/>
                  <a:gd name="connsiteY66" fmla="*/ 67864 h 775875"/>
                  <a:gd name="connsiteX67" fmla="*/ 699141 w 775875"/>
                  <a:gd name="connsiteY67" fmla="*/ 67864 h 775875"/>
                  <a:gd name="connsiteX68" fmla="*/ 252615 w 775875"/>
                  <a:gd name="connsiteY68" fmla="*/ 116946 h 775875"/>
                  <a:gd name="connsiteX69" fmla="*/ 237512 w 775875"/>
                  <a:gd name="connsiteY69" fmla="*/ 132048 h 775875"/>
                  <a:gd name="connsiteX70" fmla="*/ 222410 w 775875"/>
                  <a:gd name="connsiteY70" fmla="*/ 116946 h 775875"/>
                  <a:gd name="connsiteX71" fmla="*/ 222410 w 775875"/>
                  <a:gd name="connsiteY71" fmla="*/ 46722 h 775875"/>
                  <a:gd name="connsiteX72" fmla="*/ 237512 w 775875"/>
                  <a:gd name="connsiteY72" fmla="*/ 31620 h 775875"/>
                  <a:gd name="connsiteX73" fmla="*/ 252615 w 775875"/>
                  <a:gd name="connsiteY73" fmla="*/ 46722 h 775875"/>
                  <a:gd name="connsiteX74" fmla="*/ 252615 w 775875"/>
                  <a:gd name="connsiteY74" fmla="*/ 116946 h 775875"/>
                  <a:gd name="connsiteX75" fmla="*/ 596943 w 775875"/>
                  <a:gd name="connsiteY75" fmla="*/ 116946 h 775875"/>
                  <a:gd name="connsiteX76" fmla="*/ 581841 w 775875"/>
                  <a:gd name="connsiteY76" fmla="*/ 132048 h 775875"/>
                  <a:gd name="connsiteX77" fmla="*/ 566739 w 775875"/>
                  <a:gd name="connsiteY77" fmla="*/ 116946 h 775875"/>
                  <a:gd name="connsiteX78" fmla="*/ 566739 w 775875"/>
                  <a:gd name="connsiteY78" fmla="*/ 46722 h 775875"/>
                  <a:gd name="connsiteX79" fmla="*/ 581841 w 775875"/>
                  <a:gd name="connsiteY79" fmla="*/ 31620 h 775875"/>
                  <a:gd name="connsiteX80" fmla="*/ 596943 w 775875"/>
                  <a:gd name="connsiteY80" fmla="*/ 46722 h 775875"/>
                  <a:gd name="connsiteX81" fmla="*/ 596943 w 775875"/>
                  <a:gd name="connsiteY81" fmla="*/ 116946 h 775875"/>
                  <a:gd name="connsiteX82" fmla="*/ 44421 w 775875"/>
                  <a:gd name="connsiteY82" fmla="*/ 569261 h 775875"/>
                  <a:gd name="connsiteX83" fmla="*/ 138059 w 775875"/>
                  <a:gd name="connsiteY83" fmla="*/ 475623 h 775875"/>
                  <a:gd name="connsiteX84" fmla="*/ 231694 w 775875"/>
                  <a:gd name="connsiteY84" fmla="*/ 569261 h 775875"/>
                  <a:gd name="connsiteX85" fmla="*/ 138059 w 775875"/>
                  <a:gd name="connsiteY85" fmla="*/ 662889 h 775875"/>
                  <a:gd name="connsiteX86" fmla="*/ 44421 w 775875"/>
                  <a:gd name="connsiteY86" fmla="*/ 569261 h 775875"/>
                  <a:gd name="connsiteX87" fmla="*/ 44421 w 775875"/>
                  <a:gd name="connsiteY87" fmla="*/ 569261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775875" h="775875">
                    <a:moveTo>
                      <a:pt x="699141" y="67864"/>
                    </a:moveTo>
                    <a:lnTo>
                      <a:pt x="627147" y="67864"/>
                    </a:lnTo>
                    <a:lnTo>
                      <a:pt x="627147" y="46722"/>
                    </a:lnTo>
                    <a:cubicBezTo>
                      <a:pt x="627147" y="21740"/>
                      <a:pt x="606824" y="1416"/>
                      <a:pt x="581841" y="1416"/>
                    </a:cubicBezTo>
                    <a:cubicBezTo>
                      <a:pt x="556864" y="1416"/>
                      <a:pt x="536534" y="21740"/>
                      <a:pt x="536534" y="46722"/>
                    </a:cubicBezTo>
                    <a:lnTo>
                      <a:pt x="536534" y="67864"/>
                    </a:lnTo>
                    <a:lnTo>
                      <a:pt x="282819" y="67864"/>
                    </a:lnTo>
                    <a:lnTo>
                      <a:pt x="282819" y="46722"/>
                    </a:lnTo>
                    <a:cubicBezTo>
                      <a:pt x="282819" y="21740"/>
                      <a:pt x="262497" y="1416"/>
                      <a:pt x="237512" y="1416"/>
                    </a:cubicBezTo>
                    <a:cubicBezTo>
                      <a:pt x="212530" y="1416"/>
                      <a:pt x="192206" y="21740"/>
                      <a:pt x="192206" y="46722"/>
                    </a:cubicBezTo>
                    <a:lnTo>
                      <a:pt x="192206" y="68424"/>
                    </a:lnTo>
                    <a:cubicBezTo>
                      <a:pt x="190924" y="68071"/>
                      <a:pt x="189574" y="67864"/>
                      <a:pt x="188181" y="67864"/>
                    </a:cubicBezTo>
                    <a:lnTo>
                      <a:pt x="128008" y="67864"/>
                    </a:lnTo>
                    <a:cubicBezTo>
                      <a:pt x="86373" y="67864"/>
                      <a:pt x="52497" y="101742"/>
                      <a:pt x="52497" y="143375"/>
                    </a:cubicBezTo>
                    <a:lnTo>
                      <a:pt x="52497" y="400614"/>
                    </a:lnTo>
                    <a:cubicBezTo>
                      <a:pt x="52497" y="408962"/>
                      <a:pt x="59259" y="415717"/>
                      <a:pt x="67599" y="415717"/>
                    </a:cubicBezTo>
                    <a:cubicBezTo>
                      <a:pt x="75940" y="415717"/>
                      <a:pt x="82702" y="408962"/>
                      <a:pt x="82702" y="400614"/>
                    </a:cubicBezTo>
                    <a:lnTo>
                      <a:pt x="82702" y="223422"/>
                    </a:lnTo>
                    <a:lnTo>
                      <a:pt x="627147" y="223422"/>
                    </a:lnTo>
                    <a:cubicBezTo>
                      <a:pt x="635488" y="223422"/>
                      <a:pt x="642250" y="216660"/>
                      <a:pt x="642250" y="208320"/>
                    </a:cubicBezTo>
                    <a:cubicBezTo>
                      <a:pt x="642250" y="199972"/>
                      <a:pt x="635488" y="193218"/>
                      <a:pt x="627147" y="193218"/>
                    </a:cubicBezTo>
                    <a:lnTo>
                      <a:pt x="82702" y="193218"/>
                    </a:lnTo>
                    <a:lnTo>
                      <a:pt x="82702" y="143375"/>
                    </a:lnTo>
                    <a:cubicBezTo>
                      <a:pt x="82702" y="118392"/>
                      <a:pt x="103023" y="98068"/>
                      <a:pt x="128008" y="98068"/>
                    </a:cubicBezTo>
                    <a:lnTo>
                      <a:pt x="188181" y="98068"/>
                    </a:lnTo>
                    <a:cubicBezTo>
                      <a:pt x="189574" y="98068"/>
                      <a:pt x="190924" y="97862"/>
                      <a:pt x="192206" y="97507"/>
                    </a:cubicBezTo>
                    <a:lnTo>
                      <a:pt x="192206" y="116946"/>
                    </a:lnTo>
                    <a:cubicBezTo>
                      <a:pt x="192206" y="141931"/>
                      <a:pt x="212530" y="162252"/>
                      <a:pt x="237512" y="162252"/>
                    </a:cubicBezTo>
                    <a:cubicBezTo>
                      <a:pt x="262497" y="162252"/>
                      <a:pt x="282819" y="141931"/>
                      <a:pt x="282819" y="116946"/>
                    </a:cubicBezTo>
                    <a:lnTo>
                      <a:pt x="282819" y="98068"/>
                    </a:lnTo>
                    <a:lnTo>
                      <a:pt x="536534" y="98068"/>
                    </a:lnTo>
                    <a:lnTo>
                      <a:pt x="536534" y="116946"/>
                    </a:lnTo>
                    <a:cubicBezTo>
                      <a:pt x="536534" y="141931"/>
                      <a:pt x="556864" y="162252"/>
                      <a:pt x="581841" y="162252"/>
                    </a:cubicBezTo>
                    <a:cubicBezTo>
                      <a:pt x="606824" y="162252"/>
                      <a:pt x="627147" y="141931"/>
                      <a:pt x="627147" y="116946"/>
                    </a:cubicBezTo>
                    <a:lnTo>
                      <a:pt x="627147" y="98068"/>
                    </a:lnTo>
                    <a:lnTo>
                      <a:pt x="699141" y="98068"/>
                    </a:lnTo>
                    <a:cubicBezTo>
                      <a:pt x="724117" y="98068"/>
                      <a:pt x="744448" y="118392"/>
                      <a:pt x="744448" y="143375"/>
                    </a:cubicBezTo>
                    <a:lnTo>
                      <a:pt x="744448" y="717251"/>
                    </a:lnTo>
                    <a:cubicBezTo>
                      <a:pt x="744448" y="732244"/>
                      <a:pt x="732244" y="744448"/>
                      <a:pt x="717251" y="744448"/>
                    </a:cubicBezTo>
                    <a:cubicBezTo>
                      <a:pt x="702260" y="744448"/>
                      <a:pt x="690056" y="732244"/>
                      <a:pt x="690056" y="717251"/>
                    </a:cubicBezTo>
                    <a:lnTo>
                      <a:pt x="690056" y="678183"/>
                    </a:lnTo>
                    <a:cubicBezTo>
                      <a:pt x="690056" y="669843"/>
                      <a:pt x="683294" y="663081"/>
                      <a:pt x="674953" y="663081"/>
                    </a:cubicBezTo>
                    <a:lnTo>
                      <a:pt x="499286" y="663081"/>
                    </a:lnTo>
                    <a:cubicBezTo>
                      <a:pt x="490946" y="663081"/>
                      <a:pt x="484184" y="669843"/>
                      <a:pt x="484184" y="678183"/>
                    </a:cubicBezTo>
                    <a:cubicBezTo>
                      <a:pt x="484184" y="686524"/>
                      <a:pt x="490946" y="693286"/>
                      <a:pt x="499286" y="693286"/>
                    </a:cubicBezTo>
                    <a:lnTo>
                      <a:pt x="659851" y="693286"/>
                    </a:lnTo>
                    <a:lnTo>
                      <a:pt x="659851" y="717251"/>
                    </a:lnTo>
                    <a:cubicBezTo>
                      <a:pt x="659851" y="727081"/>
                      <a:pt x="662343" y="736344"/>
                      <a:pt x="666717" y="744448"/>
                    </a:cubicBezTo>
                    <a:lnTo>
                      <a:pt x="58800" y="744448"/>
                    </a:lnTo>
                    <a:cubicBezTo>
                      <a:pt x="43817" y="744448"/>
                      <a:pt x="31620" y="732251"/>
                      <a:pt x="31620" y="717258"/>
                    </a:cubicBezTo>
                    <a:lnTo>
                      <a:pt x="31620" y="693286"/>
                    </a:lnTo>
                    <a:lnTo>
                      <a:pt x="369643" y="693286"/>
                    </a:lnTo>
                    <a:cubicBezTo>
                      <a:pt x="377984" y="693286"/>
                      <a:pt x="384746" y="686524"/>
                      <a:pt x="384746" y="678183"/>
                    </a:cubicBezTo>
                    <a:cubicBezTo>
                      <a:pt x="384746" y="669843"/>
                      <a:pt x="377984" y="663081"/>
                      <a:pt x="369643" y="663081"/>
                    </a:cubicBezTo>
                    <a:lnTo>
                      <a:pt x="218754" y="663081"/>
                    </a:lnTo>
                    <a:cubicBezTo>
                      <a:pt x="245137" y="640354"/>
                      <a:pt x="261899" y="606735"/>
                      <a:pt x="261899" y="569261"/>
                    </a:cubicBezTo>
                    <a:cubicBezTo>
                      <a:pt x="261899" y="500976"/>
                      <a:pt x="206343" y="445419"/>
                      <a:pt x="138059" y="445419"/>
                    </a:cubicBezTo>
                    <a:cubicBezTo>
                      <a:pt x="69774" y="445419"/>
                      <a:pt x="14217" y="500976"/>
                      <a:pt x="14217" y="569261"/>
                    </a:cubicBezTo>
                    <a:cubicBezTo>
                      <a:pt x="14217" y="606735"/>
                      <a:pt x="30978" y="640354"/>
                      <a:pt x="57371" y="663081"/>
                    </a:cubicBezTo>
                    <a:lnTo>
                      <a:pt x="16518" y="663081"/>
                    </a:lnTo>
                    <a:cubicBezTo>
                      <a:pt x="8178" y="663081"/>
                      <a:pt x="1416" y="669843"/>
                      <a:pt x="1416" y="678183"/>
                    </a:cubicBezTo>
                    <a:lnTo>
                      <a:pt x="1416" y="717258"/>
                    </a:lnTo>
                    <a:cubicBezTo>
                      <a:pt x="1416" y="748901"/>
                      <a:pt x="27159" y="774653"/>
                      <a:pt x="58800" y="774653"/>
                    </a:cubicBezTo>
                    <a:lnTo>
                      <a:pt x="717251" y="774653"/>
                    </a:lnTo>
                    <a:cubicBezTo>
                      <a:pt x="748901" y="774653"/>
                      <a:pt x="774653" y="748901"/>
                      <a:pt x="774653" y="717251"/>
                    </a:cubicBezTo>
                    <a:lnTo>
                      <a:pt x="774653" y="143375"/>
                    </a:lnTo>
                    <a:cubicBezTo>
                      <a:pt x="774653" y="101742"/>
                      <a:pt x="740775" y="67864"/>
                      <a:pt x="699141" y="67864"/>
                    </a:cubicBezTo>
                    <a:lnTo>
                      <a:pt x="699141" y="67864"/>
                    </a:lnTo>
                    <a:close/>
                    <a:moveTo>
                      <a:pt x="252615" y="116946"/>
                    </a:moveTo>
                    <a:cubicBezTo>
                      <a:pt x="252615" y="125271"/>
                      <a:pt x="245839" y="132048"/>
                      <a:pt x="237512" y="132048"/>
                    </a:cubicBezTo>
                    <a:cubicBezTo>
                      <a:pt x="229187" y="132048"/>
                      <a:pt x="222410" y="125271"/>
                      <a:pt x="222410" y="116946"/>
                    </a:cubicBezTo>
                    <a:lnTo>
                      <a:pt x="222410" y="46722"/>
                    </a:lnTo>
                    <a:cubicBezTo>
                      <a:pt x="222410" y="38397"/>
                      <a:pt x="229187" y="31620"/>
                      <a:pt x="237512" y="31620"/>
                    </a:cubicBezTo>
                    <a:cubicBezTo>
                      <a:pt x="245839" y="31620"/>
                      <a:pt x="252615" y="38397"/>
                      <a:pt x="252615" y="46722"/>
                    </a:cubicBezTo>
                    <a:lnTo>
                      <a:pt x="252615" y="116946"/>
                    </a:lnTo>
                    <a:close/>
                    <a:moveTo>
                      <a:pt x="596943" y="116946"/>
                    </a:moveTo>
                    <a:cubicBezTo>
                      <a:pt x="596943" y="125271"/>
                      <a:pt x="590173" y="132048"/>
                      <a:pt x="581841" y="132048"/>
                    </a:cubicBezTo>
                    <a:cubicBezTo>
                      <a:pt x="573516" y="132048"/>
                      <a:pt x="566739" y="125271"/>
                      <a:pt x="566739" y="116946"/>
                    </a:cubicBezTo>
                    <a:lnTo>
                      <a:pt x="566739" y="46722"/>
                    </a:lnTo>
                    <a:cubicBezTo>
                      <a:pt x="566739" y="38397"/>
                      <a:pt x="573516" y="31620"/>
                      <a:pt x="581841" y="31620"/>
                    </a:cubicBezTo>
                    <a:cubicBezTo>
                      <a:pt x="590173" y="31620"/>
                      <a:pt x="596943" y="38397"/>
                      <a:pt x="596943" y="46722"/>
                    </a:cubicBezTo>
                    <a:lnTo>
                      <a:pt x="596943" y="116946"/>
                    </a:lnTo>
                    <a:close/>
                    <a:moveTo>
                      <a:pt x="44421" y="569261"/>
                    </a:moveTo>
                    <a:cubicBezTo>
                      <a:pt x="44421" y="517626"/>
                      <a:pt x="86432" y="475623"/>
                      <a:pt x="138059" y="475623"/>
                    </a:cubicBezTo>
                    <a:cubicBezTo>
                      <a:pt x="189691" y="475623"/>
                      <a:pt x="231694" y="517626"/>
                      <a:pt x="231694" y="569261"/>
                    </a:cubicBezTo>
                    <a:cubicBezTo>
                      <a:pt x="231694" y="620886"/>
                      <a:pt x="189691" y="662889"/>
                      <a:pt x="138059" y="662889"/>
                    </a:cubicBezTo>
                    <a:cubicBezTo>
                      <a:pt x="86432" y="662889"/>
                      <a:pt x="44421" y="620886"/>
                      <a:pt x="44421" y="569261"/>
                    </a:cubicBezTo>
                    <a:lnTo>
                      <a:pt x="44421" y="56926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7" name="Полилиния: фигура 966">
                <a:extLst>
                  <a:ext uri="{FF2B5EF4-FFF2-40B4-BE49-F238E27FC236}">
                    <a16:creationId xmlns:a16="http://schemas.microsoft.com/office/drawing/2014/main" id="{A30224C9-0F54-4973-B2EF-99241EE637E9}"/>
                  </a:ext>
                </a:extLst>
              </p:cNvPr>
              <p:cNvSpPr/>
              <p:nvPr/>
            </p:nvSpPr>
            <p:spPr>
              <a:xfrm>
                <a:off x="2263522" y="4764669"/>
                <a:ext cx="32092" cy="32092"/>
              </a:xfrm>
              <a:custGeom>
                <a:avLst/>
                <a:gdLst>
                  <a:gd name="connsiteX0" fmla="*/ 27195 w 32092"/>
                  <a:gd name="connsiteY0" fmla="*/ 5839 h 32092"/>
                  <a:gd name="connsiteX1" fmla="*/ 16518 w 32092"/>
                  <a:gd name="connsiteY1" fmla="*/ 1416 h 32092"/>
                  <a:gd name="connsiteX2" fmla="*/ 5841 w 32092"/>
                  <a:gd name="connsiteY2" fmla="*/ 5839 h 32092"/>
                  <a:gd name="connsiteX3" fmla="*/ 1416 w 32092"/>
                  <a:gd name="connsiteY3" fmla="*/ 16518 h 32092"/>
                  <a:gd name="connsiteX4" fmla="*/ 5841 w 32092"/>
                  <a:gd name="connsiteY4" fmla="*/ 27195 h 32092"/>
                  <a:gd name="connsiteX5" fmla="*/ 16518 w 32092"/>
                  <a:gd name="connsiteY5" fmla="*/ 31620 h 32092"/>
                  <a:gd name="connsiteX6" fmla="*/ 27195 w 32092"/>
                  <a:gd name="connsiteY6" fmla="*/ 27195 h 32092"/>
                  <a:gd name="connsiteX7" fmla="*/ 31620 w 32092"/>
                  <a:gd name="connsiteY7" fmla="*/ 16518 h 32092"/>
                  <a:gd name="connsiteX8" fmla="*/ 27195 w 32092"/>
                  <a:gd name="connsiteY8" fmla="*/ 5839 h 32092"/>
                  <a:gd name="connsiteX9" fmla="*/ 27195 w 32092"/>
                  <a:gd name="connsiteY9" fmla="*/ 5839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95" y="5839"/>
                    </a:moveTo>
                    <a:cubicBezTo>
                      <a:pt x="24386" y="3030"/>
                      <a:pt x="20494" y="1416"/>
                      <a:pt x="16518" y="1416"/>
                    </a:cubicBezTo>
                    <a:cubicBezTo>
                      <a:pt x="12544" y="1416"/>
                      <a:pt x="8650" y="3030"/>
                      <a:pt x="5841" y="5839"/>
                    </a:cubicBezTo>
                    <a:cubicBezTo>
                      <a:pt x="3032" y="8650"/>
                      <a:pt x="1416" y="12542"/>
                      <a:pt x="1416" y="16518"/>
                    </a:cubicBezTo>
                    <a:cubicBezTo>
                      <a:pt x="1416" y="20484"/>
                      <a:pt x="3032" y="24386"/>
                      <a:pt x="5841" y="27195"/>
                    </a:cubicBezTo>
                    <a:cubicBezTo>
                      <a:pt x="8650" y="29997"/>
                      <a:pt x="12544" y="31620"/>
                      <a:pt x="16518" y="31620"/>
                    </a:cubicBezTo>
                    <a:cubicBezTo>
                      <a:pt x="20494" y="31620"/>
                      <a:pt x="24386" y="29997"/>
                      <a:pt x="27195" y="27195"/>
                    </a:cubicBezTo>
                    <a:cubicBezTo>
                      <a:pt x="30006" y="24386"/>
                      <a:pt x="31620" y="20484"/>
                      <a:pt x="31620" y="16518"/>
                    </a:cubicBezTo>
                    <a:cubicBezTo>
                      <a:pt x="31620" y="12542"/>
                      <a:pt x="30006" y="8650"/>
                      <a:pt x="27195" y="5839"/>
                    </a:cubicBezTo>
                    <a:lnTo>
                      <a:pt x="27195" y="583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8" name="Полилиния: фигура 967">
                <a:extLst>
                  <a:ext uri="{FF2B5EF4-FFF2-40B4-BE49-F238E27FC236}">
                    <a16:creationId xmlns:a16="http://schemas.microsoft.com/office/drawing/2014/main" id="{1AC11521-D664-4C0B-81EF-FCC6B61EB0DD}"/>
                  </a:ext>
                </a:extLst>
              </p:cNvPr>
              <p:cNvSpPr/>
              <p:nvPr/>
            </p:nvSpPr>
            <p:spPr>
              <a:xfrm>
                <a:off x="2007302" y="5234540"/>
                <a:ext cx="32092" cy="32092"/>
              </a:xfrm>
              <a:custGeom>
                <a:avLst/>
                <a:gdLst>
                  <a:gd name="connsiteX0" fmla="*/ 27188 w 32092"/>
                  <a:gd name="connsiteY0" fmla="*/ 5826 h 32092"/>
                  <a:gd name="connsiteX1" fmla="*/ 16518 w 32092"/>
                  <a:gd name="connsiteY1" fmla="*/ 1416 h 32092"/>
                  <a:gd name="connsiteX2" fmla="*/ 5839 w 32092"/>
                  <a:gd name="connsiteY2" fmla="*/ 5826 h 32092"/>
                  <a:gd name="connsiteX3" fmla="*/ 1416 w 32092"/>
                  <a:gd name="connsiteY3" fmla="*/ 16503 h 32092"/>
                  <a:gd name="connsiteX4" fmla="*/ 5839 w 32092"/>
                  <a:gd name="connsiteY4" fmla="*/ 27195 h 32092"/>
                  <a:gd name="connsiteX5" fmla="*/ 16518 w 32092"/>
                  <a:gd name="connsiteY5" fmla="*/ 31605 h 32092"/>
                  <a:gd name="connsiteX6" fmla="*/ 27188 w 32092"/>
                  <a:gd name="connsiteY6" fmla="*/ 27195 h 32092"/>
                  <a:gd name="connsiteX7" fmla="*/ 31620 w 32092"/>
                  <a:gd name="connsiteY7" fmla="*/ 16503 h 32092"/>
                  <a:gd name="connsiteX8" fmla="*/ 27188 w 32092"/>
                  <a:gd name="connsiteY8" fmla="*/ 5826 h 32092"/>
                  <a:gd name="connsiteX9" fmla="*/ 27188 w 32092"/>
                  <a:gd name="connsiteY9" fmla="*/ 582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88" y="5826"/>
                    </a:moveTo>
                    <a:cubicBezTo>
                      <a:pt x="24386" y="3017"/>
                      <a:pt x="20484" y="1416"/>
                      <a:pt x="16518" y="1416"/>
                    </a:cubicBezTo>
                    <a:cubicBezTo>
                      <a:pt x="12542" y="1416"/>
                      <a:pt x="8650" y="3017"/>
                      <a:pt x="5839" y="5826"/>
                    </a:cubicBezTo>
                    <a:cubicBezTo>
                      <a:pt x="3030" y="8650"/>
                      <a:pt x="1416" y="12529"/>
                      <a:pt x="1416" y="16503"/>
                    </a:cubicBezTo>
                    <a:cubicBezTo>
                      <a:pt x="1416" y="20492"/>
                      <a:pt x="3030" y="24371"/>
                      <a:pt x="5839" y="27195"/>
                    </a:cubicBezTo>
                    <a:cubicBezTo>
                      <a:pt x="8650" y="30004"/>
                      <a:pt x="12542" y="31605"/>
                      <a:pt x="16518" y="31605"/>
                    </a:cubicBezTo>
                    <a:cubicBezTo>
                      <a:pt x="20484" y="31605"/>
                      <a:pt x="24386" y="30004"/>
                      <a:pt x="27188" y="27195"/>
                    </a:cubicBezTo>
                    <a:cubicBezTo>
                      <a:pt x="29997" y="24371"/>
                      <a:pt x="31620" y="20479"/>
                      <a:pt x="31620" y="16503"/>
                    </a:cubicBezTo>
                    <a:cubicBezTo>
                      <a:pt x="31620" y="12529"/>
                      <a:pt x="29997" y="8650"/>
                      <a:pt x="27188" y="5826"/>
                    </a:cubicBezTo>
                    <a:lnTo>
                      <a:pt x="27188" y="58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9" name="Полилиния: фигура 968">
                <a:extLst>
                  <a:ext uri="{FF2B5EF4-FFF2-40B4-BE49-F238E27FC236}">
                    <a16:creationId xmlns:a16="http://schemas.microsoft.com/office/drawing/2014/main" id="{E49ED2C6-AD39-4C35-997B-B89D4C2B2A01}"/>
                  </a:ext>
                </a:extLst>
              </p:cNvPr>
              <p:cNvSpPr/>
              <p:nvPr/>
            </p:nvSpPr>
            <p:spPr>
              <a:xfrm>
                <a:off x="1866345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87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3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1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1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1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0" name="Полилиния: фигура 969">
                <a:extLst>
                  <a:ext uri="{FF2B5EF4-FFF2-40B4-BE49-F238E27FC236}">
                    <a16:creationId xmlns:a16="http://schemas.microsoft.com/office/drawing/2014/main" id="{AB53E45C-1A2A-4230-91B4-FAE68EDF980B}"/>
                  </a:ext>
                </a:extLst>
              </p:cNvPr>
              <p:cNvSpPr/>
              <p:nvPr/>
            </p:nvSpPr>
            <p:spPr>
              <a:xfrm>
                <a:off x="2007294" y="5031972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10 h 117042"/>
                  <a:gd name="connsiteX2" fmla="*/ 58808 w 117042"/>
                  <a:gd name="connsiteY2" fmla="*/ 116194 h 117042"/>
                  <a:gd name="connsiteX3" fmla="*/ 116193 w 117042"/>
                  <a:gd name="connsiteY3" fmla="*/ 5881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10 h 117042"/>
                  <a:gd name="connsiteX8" fmla="*/ 58808 w 117042"/>
                  <a:gd name="connsiteY8" fmla="*/ 31620 h 117042"/>
                  <a:gd name="connsiteX9" fmla="*/ 85988 w 117042"/>
                  <a:gd name="connsiteY9" fmla="*/ 5881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1" name="Полилиния: фигура 970">
                <a:extLst>
                  <a:ext uri="{FF2B5EF4-FFF2-40B4-BE49-F238E27FC236}">
                    <a16:creationId xmlns:a16="http://schemas.microsoft.com/office/drawing/2014/main" id="{6C57AC7F-36D4-453F-8368-FFD1A6715B1A}"/>
                  </a:ext>
                </a:extLst>
              </p:cNvPr>
              <p:cNvSpPr/>
              <p:nvPr/>
            </p:nvSpPr>
            <p:spPr>
              <a:xfrm>
                <a:off x="2148251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93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8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2" name="Полилиния: фигура 971">
                <a:extLst>
                  <a:ext uri="{FF2B5EF4-FFF2-40B4-BE49-F238E27FC236}">
                    <a16:creationId xmlns:a16="http://schemas.microsoft.com/office/drawing/2014/main" id="{D310BD6E-201F-47A6-B524-F78326A0CB68}"/>
                  </a:ext>
                </a:extLst>
              </p:cNvPr>
              <p:cNvSpPr/>
              <p:nvPr/>
            </p:nvSpPr>
            <p:spPr>
              <a:xfrm>
                <a:off x="1725389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3" name="Полилиния: фигура 972">
                <a:extLst>
                  <a:ext uri="{FF2B5EF4-FFF2-40B4-BE49-F238E27FC236}">
                    <a16:creationId xmlns:a16="http://schemas.microsoft.com/office/drawing/2014/main" id="{F0D07F8D-A90F-4DFC-B981-FD9B69B4BABE}"/>
                  </a:ext>
                </a:extLst>
              </p:cNvPr>
              <p:cNvSpPr/>
              <p:nvPr/>
            </p:nvSpPr>
            <p:spPr>
              <a:xfrm>
                <a:off x="2007294" y="4874911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00 h 117042"/>
                  <a:gd name="connsiteX2" fmla="*/ 58808 w 117042"/>
                  <a:gd name="connsiteY2" fmla="*/ 116194 h 117042"/>
                  <a:gd name="connsiteX3" fmla="*/ 116193 w 117042"/>
                  <a:gd name="connsiteY3" fmla="*/ 5880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00 h 117042"/>
                  <a:gd name="connsiteX8" fmla="*/ 58808 w 117042"/>
                  <a:gd name="connsiteY8" fmla="*/ 31620 h 117042"/>
                  <a:gd name="connsiteX9" fmla="*/ 85988 w 117042"/>
                  <a:gd name="connsiteY9" fmla="*/ 5880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4" name="Полилиния: фигура 973">
                <a:extLst>
                  <a:ext uri="{FF2B5EF4-FFF2-40B4-BE49-F238E27FC236}">
                    <a16:creationId xmlns:a16="http://schemas.microsoft.com/office/drawing/2014/main" id="{283521A2-71A8-40DB-AE03-BBBC19CA18E1}"/>
                  </a:ext>
                </a:extLst>
              </p:cNvPr>
              <p:cNvSpPr/>
              <p:nvPr/>
            </p:nvSpPr>
            <p:spPr>
              <a:xfrm>
                <a:off x="2148251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5" name="Полилиния: фигура 974">
                <a:extLst>
                  <a:ext uri="{FF2B5EF4-FFF2-40B4-BE49-F238E27FC236}">
                    <a16:creationId xmlns:a16="http://schemas.microsoft.com/office/drawing/2014/main" id="{5AD8A36A-8F01-40E3-896F-F6147FF93D4E}"/>
                  </a:ext>
                </a:extLst>
              </p:cNvPr>
              <p:cNvSpPr/>
              <p:nvPr/>
            </p:nvSpPr>
            <p:spPr>
              <a:xfrm>
                <a:off x="1866345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87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3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0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0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0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6" name="Полилиния: фигура 975">
                <a:extLst>
                  <a:ext uri="{FF2B5EF4-FFF2-40B4-BE49-F238E27FC236}">
                    <a16:creationId xmlns:a16="http://schemas.microsoft.com/office/drawing/2014/main" id="{19F4AB06-B1F7-41D3-B4D0-56EF136CB547}"/>
                  </a:ext>
                </a:extLst>
              </p:cNvPr>
              <p:cNvSpPr/>
              <p:nvPr/>
            </p:nvSpPr>
            <p:spPr>
              <a:xfrm>
                <a:off x="1659366" y="5099483"/>
                <a:ext cx="118930" cy="92501"/>
              </a:xfrm>
              <a:custGeom>
                <a:avLst/>
                <a:gdLst>
                  <a:gd name="connsiteX0" fmla="*/ 114544 w 118929"/>
                  <a:gd name="connsiteY0" fmla="*/ 5840 h 92501"/>
                  <a:gd name="connsiteX1" fmla="*/ 93188 w 118929"/>
                  <a:gd name="connsiteY1" fmla="*/ 5840 h 92501"/>
                  <a:gd name="connsiteX2" fmla="*/ 44004 w 118929"/>
                  <a:gd name="connsiteY2" fmla="*/ 55017 h 92501"/>
                  <a:gd name="connsiteX3" fmla="*/ 27197 w 118929"/>
                  <a:gd name="connsiteY3" fmla="*/ 38212 h 92501"/>
                  <a:gd name="connsiteX4" fmla="*/ 5835 w 118929"/>
                  <a:gd name="connsiteY4" fmla="*/ 38212 h 92501"/>
                  <a:gd name="connsiteX5" fmla="*/ 5835 w 118929"/>
                  <a:gd name="connsiteY5" fmla="*/ 59576 h 92501"/>
                  <a:gd name="connsiteX6" fmla="*/ 33324 w 118929"/>
                  <a:gd name="connsiteY6" fmla="*/ 87058 h 92501"/>
                  <a:gd name="connsiteX7" fmla="*/ 44004 w 118929"/>
                  <a:gd name="connsiteY7" fmla="*/ 91483 h 92501"/>
                  <a:gd name="connsiteX8" fmla="*/ 54681 w 118929"/>
                  <a:gd name="connsiteY8" fmla="*/ 87058 h 92501"/>
                  <a:gd name="connsiteX9" fmla="*/ 114544 w 118929"/>
                  <a:gd name="connsiteY9" fmla="*/ 27195 h 92501"/>
                  <a:gd name="connsiteX10" fmla="*/ 114544 w 118929"/>
                  <a:gd name="connsiteY10" fmla="*/ 5840 h 92501"/>
                  <a:gd name="connsiteX11" fmla="*/ 114544 w 118929"/>
                  <a:gd name="connsiteY11" fmla="*/ 5840 h 925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8929" h="92501">
                    <a:moveTo>
                      <a:pt x="114544" y="5840"/>
                    </a:moveTo>
                    <a:cubicBezTo>
                      <a:pt x="108645" y="-59"/>
                      <a:pt x="99087" y="-59"/>
                      <a:pt x="93188" y="5840"/>
                    </a:cubicBezTo>
                    <a:lnTo>
                      <a:pt x="44004" y="55017"/>
                    </a:lnTo>
                    <a:lnTo>
                      <a:pt x="27197" y="38212"/>
                    </a:lnTo>
                    <a:cubicBezTo>
                      <a:pt x="21297" y="32313"/>
                      <a:pt x="11741" y="32313"/>
                      <a:pt x="5835" y="38212"/>
                    </a:cubicBezTo>
                    <a:cubicBezTo>
                      <a:pt x="-57" y="44111"/>
                      <a:pt x="-57" y="53677"/>
                      <a:pt x="5835" y="59576"/>
                    </a:cubicBezTo>
                    <a:lnTo>
                      <a:pt x="33324" y="87058"/>
                    </a:lnTo>
                    <a:cubicBezTo>
                      <a:pt x="36156" y="89890"/>
                      <a:pt x="40000" y="91483"/>
                      <a:pt x="44004" y="91483"/>
                    </a:cubicBezTo>
                    <a:cubicBezTo>
                      <a:pt x="48008" y="91483"/>
                      <a:pt x="51849" y="89890"/>
                      <a:pt x="54681" y="87058"/>
                    </a:cubicBezTo>
                    <a:lnTo>
                      <a:pt x="114544" y="27195"/>
                    </a:lnTo>
                    <a:cubicBezTo>
                      <a:pt x="120443" y="21296"/>
                      <a:pt x="120443" y="11732"/>
                      <a:pt x="114544" y="5840"/>
                    </a:cubicBezTo>
                    <a:lnTo>
                      <a:pt x="114544" y="584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308D30D7-AD5D-4288-B2FE-9E81AB8BACEB}"/>
              </a:ext>
            </a:extLst>
          </p:cNvPr>
          <p:cNvGrpSpPr/>
          <p:nvPr/>
        </p:nvGrpSpPr>
        <p:grpSpPr>
          <a:xfrm>
            <a:off x="9302382" y="3751868"/>
            <a:ext cx="997955" cy="308698"/>
            <a:chOff x="9047269" y="3751868"/>
            <a:chExt cx="997955" cy="308698"/>
          </a:xfrm>
        </p:grpSpPr>
        <p:sp>
          <p:nvSpPr>
            <p:cNvPr id="963" name="Прямоугольник: скругленные углы 962">
              <a:extLst>
                <a:ext uri="{FF2B5EF4-FFF2-40B4-BE49-F238E27FC236}">
                  <a16:creationId xmlns:a16="http://schemas.microsoft.com/office/drawing/2014/main" id="{5C945473-23FB-4CDE-B8E5-FBE4C0A020C7}"/>
                </a:ext>
              </a:extLst>
            </p:cNvPr>
            <p:cNvSpPr/>
            <p:nvPr/>
          </p:nvSpPr>
          <p:spPr>
            <a:xfrm>
              <a:off x="9047269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00:00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77" name="Рисунок 19">
              <a:extLst>
                <a:ext uri="{FF2B5EF4-FFF2-40B4-BE49-F238E27FC236}">
                  <a16:creationId xmlns:a16="http://schemas.microsoft.com/office/drawing/2014/main" id="{35F5EC72-3A14-4B0F-8DC2-AC2B8104F3E8}"/>
                </a:ext>
              </a:extLst>
            </p:cNvPr>
            <p:cNvGrpSpPr/>
            <p:nvPr/>
          </p:nvGrpSpPr>
          <p:grpSpPr>
            <a:xfrm>
              <a:off x="9768408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78" name="Полилиния: фигура 977">
                <a:extLst>
                  <a:ext uri="{FF2B5EF4-FFF2-40B4-BE49-F238E27FC236}">
                    <a16:creationId xmlns:a16="http://schemas.microsoft.com/office/drawing/2014/main" id="{1A935934-FA6E-4A6D-8941-2F7A30981067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9" name="Полилиния: фигура 978">
                <a:extLst>
                  <a:ext uri="{FF2B5EF4-FFF2-40B4-BE49-F238E27FC236}">
                    <a16:creationId xmlns:a16="http://schemas.microsoft.com/office/drawing/2014/main" id="{D3EBD991-B97F-4C9D-9185-F63EC64E661B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0" name="Полилиния: фигура 979">
                <a:extLst>
                  <a:ext uri="{FF2B5EF4-FFF2-40B4-BE49-F238E27FC236}">
                    <a16:creationId xmlns:a16="http://schemas.microsoft.com/office/drawing/2014/main" id="{4ECDEF7F-2436-488D-AF40-D7DFC74F6076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1" name="Полилиния: фигура 980">
                <a:extLst>
                  <a:ext uri="{FF2B5EF4-FFF2-40B4-BE49-F238E27FC236}">
                    <a16:creationId xmlns:a16="http://schemas.microsoft.com/office/drawing/2014/main" id="{0B12A420-294C-41B3-BE3B-8CB19FC9292D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2" name="Полилиния: фигура 981">
                <a:extLst>
                  <a:ext uri="{FF2B5EF4-FFF2-40B4-BE49-F238E27FC236}">
                    <a16:creationId xmlns:a16="http://schemas.microsoft.com/office/drawing/2014/main" id="{4B702FB0-0A8B-43D2-A8B9-74080C2621C3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3" name="Полилиния: фигура 982">
                <a:extLst>
                  <a:ext uri="{FF2B5EF4-FFF2-40B4-BE49-F238E27FC236}">
                    <a16:creationId xmlns:a16="http://schemas.microsoft.com/office/drawing/2014/main" id="{0AAFCEB7-0DA1-4165-90D2-9FAA83535ECC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4" name="Полилиния: фигура 983">
                <a:extLst>
                  <a:ext uri="{FF2B5EF4-FFF2-40B4-BE49-F238E27FC236}">
                    <a16:creationId xmlns:a16="http://schemas.microsoft.com/office/drawing/2014/main" id="{C76BA556-A826-408D-9324-5B5E1D6695A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5" name="Полилиния: фигура 984">
                <a:extLst>
                  <a:ext uri="{FF2B5EF4-FFF2-40B4-BE49-F238E27FC236}">
                    <a16:creationId xmlns:a16="http://schemas.microsoft.com/office/drawing/2014/main" id="{9D0D2A13-479E-4800-B36B-7638A20FE094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6" name="Полилиния: фигура 985">
                <a:extLst>
                  <a:ext uri="{FF2B5EF4-FFF2-40B4-BE49-F238E27FC236}">
                    <a16:creationId xmlns:a16="http://schemas.microsoft.com/office/drawing/2014/main" id="{FBC223CA-682F-405E-ABE2-B059AC910583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7" name="Полилиния: фигура 986">
                <a:extLst>
                  <a:ext uri="{FF2B5EF4-FFF2-40B4-BE49-F238E27FC236}">
                    <a16:creationId xmlns:a16="http://schemas.microsoft.com/office/drawing/2014/main" id="{D6AF96B0-528E-4573-AC46-ACC711FC7E6F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8" name="Полилиния: фигура 987">
                <a:extLst>
                  <a:ext uri="{FF2B5EF4-FFF2-40B4-BE49-F238E27FC236}">
                    <a16:creationId xmlns:a16="http://schemas.microsoft.com/office/drawing/2014/main" id="{0563366E-B6BC-43E3-8F6B-05352A58B69C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9" name="Полилиния: фигура 988">
                <a:extLst>
                  <a:ext uri="{FF2B5EF4-FFF2-40B4-BE49-F238E27FC236}">
                    <a16:creationId xmlns:a16="http://schemas.microsoft.com/office/drawing/2014/main" id="{1A600B31-8A82-4AE0-A291-5C77AF5E364C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0" name="Полилиния: фигура 989">
                <a:extLst>
                  <a:ext uri="{FF2B5EF4-FFF2-40B4-BE49-F238E27FC236}">
                    <a16:creationId xmlns:a16="http://schemas.microsoft.com/office/drawing/2014/main" id="{7DF4C2C0-418B-4FDB-A821-AEC567F002E2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1" name="Полилиния: фигура 990">
                <a:extLst>
                  <a:ext uri="{FF2B5EF4-FFF2-40B4-BE49-F238E27FC236}">
                    <a16:creationId xmlns:a16="http://schemas.microsoft.com/office/drawing/2014/main" id="{B5192247-4D2E-40BA-8DDE-1B0A4E6CFE7A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3F1A0E86-6C1E-496D-A932-2691840BF51E}"/>
              </a:ext>
            </a:extLst>
          </p:cNvPr>
          <p:cNvGrpSpPr/>
          <p:nvPr/>
        </p:nvGrpSpPr>
        <p:grpSpPr>
          <a:xfrm>
            <a:off x="10354258" y="3751868"/>
            <a:ext cx="997955" cy="308698"/>
            <a:chOff x="10218685" y="3751868"/>
            <a:chExt cx="997955" cy="308698"/>
          </a:xfrm>
        </p:grpSpPr>
        <p:sp>
          <p:nvSpPr>
            <p:cNvPr id="964" name="Прямоугольник: скругленные углы 963">
              <a:extLst>
                <a:ext uri="{FF2B5EF4-FFF2-40B4-BE49-F238E27FC236}">
                  <a16:creationId xmlns:a16="http://schemas.microsoft.com/office/drawing/2014/main" id="{A74F5FE9-5802-4113-820E-31DD34EA1A43}"/>
                </a:ext>
              </a:extLst>
            </p:cNvPr>
            <p:cNvSpPr/>
            <p:nvPr/>
          </p:nvSpPr>
          <p:spPr>
            <a:xfrm>
              <a:off x="10218685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23:59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92" name="Рисунок 19">
              <a:extLst>
                <a:ext uri="{FF2B5EF4-FFF2-40B4-BE49-F238E27FC236}">
                  <a16:creationId xmlns:a16="http://schemas.microsoft.com/office/drawing/2014/main" id="{0CF7A5CD-A855-4F3F-B619-0189D4D3F0A2}"/>
                </a:ext>
              </a:extLst>
            </p:cNvPr>
            <p:cNvGrpSpPr/>
            <p:nvPr/>
          </p:nvGrpSpPr>
          <p:grpSpPr>
            <a:xfrm>
              <a:off x="10920536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93" name="Полилиния: фигура 992">
                <a:extLst>
                  <a:ext uri="{FF2B5EF4-FFF2-40B4-BE49-F238E27FC236}">
                    <a16:creationId xmlns:a16="http://schemas.microsoft.com/office/drawing/2014/main" id="{0EFE08CE-6D24-4218-9F3A-BA3BE7735701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4" name="Полилиния: фигура 993">
                <a:extLst>
                  <a:ext uri="{FF2B5EF4-FFF2-40B4-BE49-F238E27FC236}">
                    <a16:creationId xmlns:a16="http://schemas.microsoft.com/office/drawing/2014/main" id="{087C77AC-7AAF-4B40-9644-B85A04B38C25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5" name="Полилиния: фигура 994">
                <a:extLst>
                  <a:ext uri="{FF2B5EF4-FFF2-40B4-BE49-F238E27FC236}">
                    <a16:creationId xmlns:a16="http://schemas.microsoft.com/office/drawing/2014/main" id="{BC77F753-216E-43A8-81F6-F98DDBF7B593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6" name="Полилиния: фигура 995">
                <a:extLst>
                  <a:ext uri="{FF2B5EF4-FFF2-40B4-BE49-F238E27FC236}">
                    <a16:creationId xmlns:a16="http://schemas.microsoft.com/office/drawing/2014/main" id="{D29A8BCB-8A8C-4978-94B6-A1F7C69A6249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7" name="Полилиния: фигура 996">
                <a:extLst>
                  <a:ext uri="{FF2B5EF4-FFF2-40B4-BE49-F238E27FC236}">
                    <a16:creationId xmlns:a16="http://schemas.microsoft.com/office/drawing/2014/main" id="{EE788BB3-8E6D-4767-BD4C-DF9E17A8954B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8" name="Полилиния: фигура 997">
                <a:extLst>
                  <a:ext uri="{FF2B5EF4-FFF2-40B4-BE49-F238E27FC236}">
                    <a16:creationId xmlns:a16="http://schemas.microsoft.com/office/drawing/2014/main" id="{D44149E2-2260-4188-B73F-85F03BB62790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9" name="Полилиния: фигура 998">
                <a:extLst>
                  <a:ext uri="{FF2B5EF4-FFF2-40B4-BE49-F238E27FC236}">
                    <a16:creationId xmlns:a16="http://schemas.microsoft.com/office/drawing/2014/main" id="{50488688-4929-41F3-857C-367E68293E3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0" name="Полилиния: фигура 999">
                <a:extLst>
                  <a:ext uri="{FF2B5EF4-FFF2-40B4-BE49-F238E27FC236}">
                    <a16:creationId xmlns:a16="http://schemas.microsoft.com/office/drawing/2014/main" id="{9AB51F2F-BD71-4B2F-B7E7-F2B6BA8E5E33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1" name="Полилиния: фигура 1000">
                <a:extLst>
                  <a:ext uri="{FF2B5EF4-FFF2-40B4-BE49-F238E27FC236}">
                    <a16:creationId xmlns:a16="http://schemas.microsoft.com/office/drawing/2014/main" id="{66D0E242-9236-4C57-9273-86C4E2759A2D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2" name="Полилиния: фигура 1001">
                <a:extLst>
                  <a:ext uri="{FF2B5EF4-FFF2-40B4-BE49-F238E27FC236}">
                    <a16:creationId xmlns:a16="http://schemas.microsoft.com/office/drawing/2014/main" id="{FCA150B1-4AB1-4C0B-9300-3D342F20B1A5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3" name="Полилиния: фигура 1002">
                <a:extLst>
                  <a:ext uri="{FF2B5EF4-FFF2-40B4-BE49-F238E27FC236}">
                    <a16:creationId xmlns:a16="http://schemas.microsoft.com/office/drawing/2014/main" id="{EFA60DD5-C3EB-463D-83A6-8B9BCA79C991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4" name="Полилиния: фигура 1003">
                <a:extLst>
                  <a:ext uri="{FF2B5EF4-FFF2-40B4-BE49-F238E27FC236}">
                    <a16:creationId xmlns:a16="http://schemas.microsoft.com/office/drawing/2014/main" id="{D67298A4-2B18-4C15-B7DC-42EE2CA9E164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5" name="Полилиния: фигура 1004">
                <a:extLst>
                  <a:ext uri="{FF2B5EF4-FFF2-40B4-BE49-F238E27FC236}">
                    <a16:creationId xmlns:a16="http://schemas.microsoft.com/office/drawing/2014/main" id="{906DC38A-7D6B-4C00-B388-65B99756014E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6" name="Полилиния: фигура 1005">
                <a:extLst>
                  <a:ext uri="{FF2B5EF4-FFF2-40B4-BE49-F238E27FC236}">
                    <a16:creationId xmlns:a16="http://schemas.microsoft.com/office/drawing/2014/main" id="{20FCC3CA-D6F7-407B-9373-77B7DAE4506E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D2C972BA-805D-4253-B398-5086373BE83C}"/>
              </a:ext>
            </a:extLst>
          </p:cNvPr>
          <p:cNvGrpSpPr/>
          <p:nvPr/>
        </p:nvGrpSpPr>
        <p:grpSpPr>
          <a:xfrm>
            <a:off x="874713" y="3703320"/>
            <a:ext cx="364998" cy="364998"/>
            <a:chOff x="444945" y="4251960"/>
            <a:chExt cx="429768" cy="429768"/>
          </a:xfrm>
        </p:grpSpPr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71A32645-3142-4306-9F12-1C1D9A46D2D6}"/>
                </a:ext>
              </a:extLst>
            </p:cNvPr>
            <p:cNvSpPr/>
            <p:nvPr/>
          </p:nvSpPr>
          <p:spPr>
            <a:xfrm>
              <a:off x="444945" y="4251960"/>
              <a:ext cx="429768" cy="429768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8" name="Рисунок 26">
              <a:extLst>
                <a:ext uri="{FF2B5EF4-FFF2-40B4-BE49-F238E27FC236}">
                  <a16:creationId xmlns:a16="http://schemas.microsoft.com/office/drawing/2014/main" id="{A0F21E88-77DD-494C-90A0-6A72BA4F7B17}"/>
                </a:ext>
              </a:extLst>
            </p:cNvPr>
            <p:cNvSpPr/>
            <p:nvPr/>
          </p:nvSpPr>
          <p:spPr>
            <a:xfrm>
              <a:off x="514365" y="4369689"/>
              <a:ext cx="290928" cy="194310"/>
            </a:xfrm>
            <a:custGeom>
              <a:avLst/>
              <a:gdLst>
                <a:gd name="connsiteX0" fmla="*/ -446 w 2000784"/>
                <a:gd name="connsiteY0" fmla="*/ 109236 h 1336316"/>
                <a:gd name="connsiteX1" fmla="*/ 146166 w 2000784"/>
                <a:gd name="connsiteY1" fmla="*/ 312762 h 1336316"/>
                <a:gd name="connsiteX2" fmla="*/ 182748 w 2000784"/>
                <a:gd name="connsiteY2" fmla="*/ 408510 h 1336316"/>
                <a:gd name="connsiteX3" fmla="*/ 245361 w 2000784"/>
                <a:gd name="connsiteY3" fmla="*/ 471827 h 1336316"/>
                <a:gd name="connsiteX4" fmla="*/ 792413 w 2000784"/>
                <a:gd name="connsiteY4" fmla="*/ 689212 h 1336316"/>
                <a:gd name="connsiteX5" fmla="*/ 904975 w 2000784"/>
                <a:gd name="connsiteY5" fmla="*/ 670499 h 1336316"/>
                <a:gd name="connsiteX6" fmla="*/ 934311 w 2000784"/>
                <a:gd name="connsiteY6" fmla="*/ 554841 h 1336316"/>
                <a:gd name="connsiteX7" fmla="*/ 807679 w 2000784"/>
                <a:gd name="connsiteY7" fmla="*/ 25729 h 1336316"/>
                <a:gd name="connsiteX8" fmla="*/ 802966 w 2000784"/>
                <a:gd name="connsiteY8" fmla="*/ 543 h 1336316"/>
                <a:gd name="connsiteX9" fmla="*/ 954502 w 2000784"/>
                <a:gd name="connsiteY9" fmla="*/ 159326 h 1336316"/>
                <a:gd name="connsiteX10" fmla="*/ 1029778 w 2000784"/>
                <a:gd name="connsiteY10" fmla="*/ 282652 h 1336316"/>
                <a:gd name="connsiteX11" fmla="*/ 1324761 w 2000784"/>
                <a:gd name="connsiteY11" fmla="*/ 846307 h 1336316"/>
                <a:gd name="connsiteX12" fmla="*/ 1406580 w 2000784"/>
                <a:gd name="connsiteY12" fmla="*/ 919543 h 1336316"/>
                <a:gd name="connsiteX13" fmla="*/ 1924225 w 2000784"/>
                <a:gd name="connsiteY13" fmla="*/ 1125320 h 1336316"/>
                <a:gd name="connsiteX14" fmla="*/ 1997812 w 2000784"/>
                <a:gd name="connsiteY14" fmla="*/ 1249842 h 1336316"/>
                <a:gd name="connsiteX15" fmla="*/ 1847190 w 2000784"/>
                <a:gd name="connsiteY15" fmla="*/ 1328424 h 1336316"/>
                <a:gd name="connsiteX16" fmla="*/ 1400107 w 2000784"/>
                <a:gd name="connsiteY16" fmla="*/ 1158596 h 1336316"/>
                <a:gd name="connsiteX17" fmla="*/ 311702 w 2000784"/>
                <a:gd name="connsiteY17" fmla="*/ 745423 h 1336316"/>
                <a:gd name="connsiteX18" fmla="*/ -587 w 2000784"/>
                <a:gd name="connsiteY18" fmla="*/ 296441 h 1336316"/>
                <a:gd name="connsiteX19" fmla="*/ -446 w 2000784"/>
                <a:gd name="connsiteY19" fmla="*/ 109236 h 133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000784" h="1336316">
                  <a:moveTo>
                    <a:pt x="-446" y="109236"/>
                  </a:moveTo>
                  <a:cubicBezTo>
                    <a:pt x="65656" y="162830"/>
                    <a:pt x="116267" y="233089"/>
                    <a:pt x="146166" y="312762"/>
                  </a:cubicBezTo>
                  <a:cubicBezTo>
                    <a:pt x="158358" y="344702"/>
                    <a:pt x="170556" y="376620"/>
                    <a:pt x="182748" y="408510"/>
                  </a:cubicBezTo>
                  <a:cubicBezTo>
                    <a:pt x="193364" y="437748"/>
                    <a:pt x="216243" y="460887"/>
                    <a:pt x="245361" y="471827"/>
                  </a:cubicBezTo>
                  <a:cubicBezTo>
                    <a:pt x="427711" y="544239"/>
                    <a:pt x="610062" y="616701"/>
                    <a:pt x="792413" y="689212"/>
                  </a:cubicBezTo>
                  <a:cubicBezTo>
                    <a:pt x="833568" y="705534"/>
                    <a:pt x="872121" y="700328"/>
                    <a:pt x="904975" y="670499"/>
                  </a:cubicBezTo>
                  <a:cubicBezTo>
                    <a:pt x="940151" y="638981"/>
                    <a:pt x="945005" y="599233"/>
                    <a:pt x="934311" y="554841"/>
                  </a:cubicBezTo>
                  <a:cubicBezTo>
                    <a:pt x="891608" y="378611"/>
                    <a:pt x="849890" y="202100"/>
                    <a:pt x="807679" y="25729"/>
                  </a:cubicBezTo>
                  <a:cubicBezTo>
                    <a:pt x="806131" y="19116"/>
                    <a:pt x="805217" y="12362"/>
                    <a:pt x="802966" y="543"/>
                  </a:cubicBezTo>
                  <a:cubicBezTo>
                    <a:pt x="861209" y="45512"/>
                    <a:pt x="912305" y="99049"/>
                    <a:pt x="954502" y="159326"/>
                  </a:cubicBezTo>
                  <a:cubicBezTo>
                    <a:pt x="982038" y="198892"/>
                    <a:pt x="1007174" y="240075"/>
                    <a:pt x="1029778" y="282652"/>
                  </a:cubicBezTo>
                  <a:cubicBezTo>
                    <a:pt x="1128973" y="470258"/>
                    <a:pt x="1227304" y="658138"/>
                    <a:pt x="1324761" y="846307"/>
                  </a:cubicBezTo>
                  <a:cubicBezTo>
                    <a:pt x="1341554" y="880371"/>
                    <a:pt x="1370869" y="906612"/>
                    <a:pt x="1406580" y="919543"/>
                  </a:cubicBezTo>
                  <a:cubicBezTo>
                    <a:pt x="1579503" y="987270"/>
                    <a:pt x="1752054" y="1055862"/>
                    <a:pt x="1924225" y="1125320"/>
                  </a:cubicBezTo>
                  <a:cubicBezTo>
                    <a:pt x="1980506" y="1147832"/>
                    <a:pt x="2008646" y="1197852"/>
                    <a:pt x="1997812" y="1249842"/>
                  </a:cubicBezTo>
                  <a:cubicBezTo>
                    <a:pt x="1983179" y="1318505"/>
                    <a:pt x="1915853" y="1354314"/>
                    <a:pt x="1847190" y="1328424"/>
                  </a:cubicBezTo>
                  <a:cubicBezTo>
                    <a:pt x="1698045" y="1272143"/>
                    <a:pt x="1549182" y="1215229"/>
                    <a:pt x="1400107" y="1158596"/>
                  </a:cubicBezTo>
                  <a:cubicBezTo>
                    <a:pt x="1037327" y="1020898"/>
                    <a:pt x="674525" y="883171"/>
                    <a:pt x="311702" y="745423"/>
                  </a:cubicBezTo>
                  <a:cubicBezTo>
                    <a:pt x="117603" y="671836"/>
                    <a:pt x="398" y="504188"/>
                    <a:pt x="-587" y="296441"/>
                  </a:cubicBezTo>
                  <a:cubicBezTo>
                    <a:pt x="-869" y="236220"/>
                    <a:pt x="-446" y="175999"/>
                    <a:pt x="-446" y="109236"/>
                  </a:cubicBezTo>
                  <a:close/>
                </a:path>
              </a:pathLst>
            </a:custGeom>
            <a:solidFill>
              <a:srgbClr val="FFFFFF"/>
            </a:solidFill>
            <a:ln w="70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481" name="Равнобедренный треугольник 480">
            <a:extLst>
              <a:ext uri="{FF2B5EF4-FFF2-40B4-BE49-F238E27FC236}">
                <a16:creationId xmlns:a16="http://schemas.microsoft.com/office/drawing/2014/main" id="{13A207CD-018F-4D2E-806C-29DF05C0906D}"/>
              </a:ext>
            </a:extLst>
          </p:cNvPr>
          <p:cNvSpPr/>
          <p:nvPr/>
        </p:nvSpPr>
        <p:spPr>
          <a:xfrm flipV="1">
            <a:off x="7113270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82" name="Равнобедренный треугольник 481">
            <a:extLst>
              <a:ext uri="{FF2B5EF4-FFF2-40B4-BE49-F238E27FC236}">
                <a16:creationId xmlns:a16="http://schemas.microsoft.com/office/drawing/2014/main" id="{E2D2C9C3-1EC2-4227-BB69-CB9EC997389E}"/>
              </a:ext>
            </a:extLst>
          </p:cNvPr>
          <p:cNvSpPr/>
          <p:nvPr/>
        </p:nvSpPr>
        <p:spPr>
          <a:xfrm flipV="1">
            <a:off x="5641092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aphicFrame>
        <p:nvGraphicFramePr>
          <p:cNvPr id="483" name="Таблица 14">
            <a:extLst>
              <a:ext uri="{FF2B5EF4-FFF2-40B4-BE49-F238E27FC236}">
                <a16:creationId xmlns:a16="http://schemas.microsoft.com/office/drawing/2014/main" id="{189E3B6C-FA8E-40BC-9AF0-C80368B3F6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14471"/>
              </p:ext>
            </p:extLst>
          </p:nvPr>
        </p:nvGraphicFramePr>
        <p:xfrm>
          <a:off x="874713" y="4118272"/>
          <a:ext cx="10477500" cy="56535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46250">
                  <a:extLst>
                    <a:ext uri="{9D8B030D-6E8A-4147-A177-3AD203B41FA5}">
                      <a16:colId xmlns:a16="http://schemas.microsoft.com/office/drawing/2014/main" val="892814005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334221985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60528452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1092797569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82614883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4292562261"/>
                    </a:ext>
                  </a:extLst>
                </a:gridCol>
              </a:tblGrid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Flight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From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Airline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Scheduled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Arrival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Status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5639892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KB151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Bangkok BKK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Druk Air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15:55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Scheduled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8747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17672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F9BB44-0208-4A9A-84D0-293FE959680F}"/>
              </a:ext>
            </a:extLst>
          </p:cNvPr>
          <p:cNvSpPr txBox="1"/>
          <p:nvPr/>
        </p:nvSpPr>
        <p:spPr>
          <a:xfrm>
            <a:off x="7326027" y="581398"/>
            <a:ext cx="269579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r>
              <a:rPr lang="ru-RU" sz="3400" spc="100" dirty="0"/>
              <a:t>Бутан</a:t>
            </a:r>
          </a:p>
        </p:txBody>
      </p:sp>
      <p:grpSp>
        <p:nvGrpSpPr>
          <p:cNvPr id="14" name="Группа 13">
            <a:extLst>
              <a:ext uri="{FF2B5EF4-FFF2-40B4-BE49-F238E27FC236}">
                <a16:creationId xmlns:a16="http://schemas.microsoft.com/office/drawing/2014/main" id="{A8C7CAE2-36A7-46C3-8A53-EE762FD5427F}"/>
              </a:ext>
            </a:extLst>
          </p:cNvPr>
          <p:cNvGrpSpPr/>
          <p:nvPr/>
        </p:nvGrpSpPr>
        <p:grpSpPr>
          <a:xfrm>
            <a:off x="282218" y="740665"/>
            <a:ext cx="6584690" cy="6108191"/>
            <a:chOff x="282218" y="740665"/>
            <a:chExt cx="6584690" cy="6108191"/>
          </a:xfrm>
        </p:grpSpPr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002E5334-7B66-485A-979C-F645714F38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12120" b="10792"/>
            <a:stretch/>
          </p:blipFill>
          <p:spPr>
            <a:xfrm>
              <a:off x="566929" y="832103"/>
              <a:ext cx="6035040" cy="3691319"/>
            </a:xfrm>
            <a:prstGeom prst="rect">
              <a:avLst/>
            </a:prstGeom>
          </p:spPr>
        </p:pic>
        <p:grpSp>
          <p:nvGrpSpPr>
            <p:cNvPr id="5" name="Группа 4">
              <a:extLst>
                <a:ext uri="{FF2B5EF4-FFF2-40B4-BE49-F238E27FC236}">
                  <a16:creationId xmlns:a16="http://schemas.microsoft.com/office/drawing/2014/main" id="{2FE58CA0-3073-4995-BD10-678F86F34EF4}"/>
                </a:ext>
              </a:extLst>
            </p:cNvPr>
            <p:cNvGrpSpPr/>
            <p:nvPr/>
          </p:nvGrpSpPr>
          <p:grpSpPr>
            <a:xfrm>
              <a:off x="282218" y="740665"/>
              <a:ext cx="6584690" cy="6108191"/>
              <a:chOff x="3752265" y="2343719"/>
              <a:chExt cx="8439735" cy="7828993"/>
            </a:xfrm>
          </p:grpSpPr>
          <p:pic>
            <p:nvPicPr>
              <p:cNvPr id="6" name="Picture 37">
                <a:extLst>
                  <a:ext uri="{FF2B5EF4-FFF2-40B4-BE49-F238E27FC236}">
                    <a16:creationId xmlns:a16="http://schemas.microsoft.com/office/drawing/2014/main" id="{A7DCEA20-CED2-475B-BFBA-EF716C0F8E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969372" y="8443189"/>
                <a:ext cx="7769544" cy="1729523"/>
              </a:xfrm>
              <a:prstGeom prst="rect">
                <a:avLst/>
              </a:prstGeom>
            </p:spPr>
          </p:pic>
          <p:sp>
            <p:nvSpPr>
              <p:cNvPr id="7" name="Freeform 5">
                <a:extLst>
                  <a:ext uri="{FF2B5EF4-FFF2-40B4-BE49-F238E27FC236}">
                    <a16:creationId xmlns:a16="http://schemas.microsoft.com/office/drawing/2014/main" id="{39D8340E-F2F6-4672-A96E-97DBE93EB7C8}"/>
                  </a:ext>
                </a:extLst>
              </p:cNvPr>
              <p:cNvSpPr>
                <a:spLocks/>
              </p:cNvSpPr>
              <p:nvPr/>
            </p:nvSpPr>
            <p:spPr bwMode="auto">
              <a:xfrm flipH="1">
                <a:off x="6411060" y="8121902"/>
                <a:ext cx="3055955" cy="940507"/>
              </a:xfrm>
              <a:custGeom>
                <a:avLst/>
                <a:gdLst>
                  <a:gd name="T0" fmla="*/ 395 w 468"/>
                  <a:gd name="T1" fmla="*/ 91 h 144"/>
                  <a:gd name="T2" fmla="*/ 366 w 468"/>
                  <a:gd name="T3" fmla="*/ 0 h 144"/>
                  <a:gd name="T4" fmla="*/ 239 w 468"/>
                  <a:gd name="T5" fmla="*/ 0 h 144"/>
                  <a:gd name="T6" fmla="*/ 229 w 468"/>
                  <a:gd name="T7" fmla="*/ 0 h 144"/>
                  <a:gd name="T8" fmla="*/ 102 w 468"/>
                  <a:gd name="T9" fmla="*/ 0 h 144"/>
                  <a:gd name="T10" fmla="*/ 72 w 468"/>
                  <a:gd name="T11" fmla="*/ 91 h 144"/>
                  <a:gd name="T12" fmla="*/ 77 w 468"/>
                  <a:gd name="T13" fmla="*/ 144 h 144"/>
                  <a:gd name="T14" fmla="*/ 229 w 468"/>
                  <a:gd name="T15" fmla="*/ 144 h 144"/>
                  <a:gd name="T16" fmla="*/ 239 w 468"/>
                  <a:gd name="T17" fmla="*/ 144 h 144"/>
                  <a:gd name="T18" fmla="*/ 391 w 468"/>
                  <a:gd name="T19" fmla="*/ 144 h 144"/>
                  <a:gd name="T20" fmla="*/ 395 w 468"/>
                  <a:gd name="T21" fmla="*/ 91 h 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68" h="144">
                    <a:moveTo>
                      <a:pt x="395" y="91"/>
                    </a:moveTo>
                    <a:cubicBezTo>
                      <a:pt x="367" y="62"/>
                      <a:pt x="366" y="0"/>
                      <a:pt x="366" y="0"/>
                    </a:cubicBezTo>
                    <a:cubicBezTo>
                      <a:pt x="239" y="0"/>
                      <a:pt x="239" y="0"/>
                      <a:pt x="239" y="0"/>
                    </a:cubicBezTo>
                    <a:cubicBezTo>
                      <a:pt x="229" y="0"/>
                      <a:pt x="229" y="0"/>
                      <a:pt x="229" y="0"/>
                    </a:cubicBezTo>
                    <a:cubicBezTo>
                      <a:pt x="102" y="0"/>
                      <a:pt x="102" y="0"/>
                      <a:pt x="102" y="0"/>
                    </a:cubicBezTo>
                    <a:cubicBezTo>
                      <a:pt x="102" y="0"/>
                      <a:pt x="101" y="62"/>
                      <a:pt x="72" y="91"/>
                    </a:cubicBezTo>
                    <a:cubicBezTo>
                      <a:pt x="44" y="120"/>
                      <a:pt x="0" y="144"/>
                      <a:pt x="77" y="144"/>
                    </a:cubicBezTo>
                    <a:cubicBezTo>
                      <a:pt x="138" y="144"/>
                      <a:pt x="205" y="144"/>
                      <a:pt x="229" y="144"/>
                    </a:cubicBezTo>
                    <a:cubicBezTo>
                      <a:pt x="235" y="144"/>
                      <a:pt x="239" y="144"/>
                      <a:pt x="239" y="144"/>
                    </a:cubicBezTo>
                    <a:cubicBezTo>
                      <a:pt x="263" y="144"/>
                      <a:pt x="329" y="144"/>
                      <a:pt x="391" y="144"/>
                    </a:cubicBezTo>
                    <a:cubicBezTo>
                      <a:pt x="468" y="144"/>
                      <a:pt x="423" y="120"/>
                      <a:pt x="395" y="91"/>
                    </a:cubicBezTo>
                    <a:close/>
                  </a:path>
                </a:pathLst>
              </a:custGeom>
              <a:gradFill flip="none" rotWithShape="1">
                <a:gsLst>
                  <a:gs pos="63000">
                    <a:srgbClr val="6D6F73"/>
                  </a:gs>
                  <a:gs pos="38000">
                    <a:srgbClr val="A7A9AC"/>
                  </a:gs>
                  <a:gs pos="19000">
                    <a:srgbClr val="E0E1E2"/>
                  </a:gs>
                  <a:gs pos="0">
                    <a:srgbClr val="6D6F73"/>
                  </a:gs>
                  <a:gs pos="100000">
                    <a:srgbClr val="A7A9AC"/>
                  </a:gs>
                </a:gsLst>
                <a:lin ang="5400000" scaled="1"/>
                <a:tileRect/>
              </a:gradFill>
              <a:ln>
                <a:noFill/>
              </a:ln>
              <a:effec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442EC955-2D3A-4E7A-98A6-70D993E87FB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 flipH="1">
                <a:off x="3752265" y="2343719"/>
                <a:ext cx="8439735" cy="5047293"/>
              </a:xfrm>
              <a:custGeom>
                <a:avLst/>
                <a:gdLst>
                  <a:gd name="T0" fmla="*/ 1254 w 1292"/>
                  <a:gd name="T1" fmla="*/ 0 h 772"/>
                  <a:gd name="T2" fmla="*/ 658 w 1292"/>
                  <a:gd name="T3" fmla="*/ 0 h 772"/>
                  <a:gd name="T4" fmla="*/ 637 w 1292"/>
                  <a:gd name="T5" fmla="*/ 0 h 772"/>
                  <a:gd name="T6" fmla="*/ 41 w 1292"/>
                  <a:gd name="T7" fmla="*/ 0 h 772"/>
                  <a:gd name="T8" fmla="*/ 0 w 1292"/>
                  <a:gd name="T9" fmla="*/ 36 h 772"/>
                  <a:gd name="T10" fmla="*/ 0 w 1292"/>
                  <a:gd name="T11" fmla="*/ 772 h 772"/>
                  <a:gd name="T12" fmla="*/ 1292 w 1292"/>
                  <a:gd name="T13" fmla="*/ 772 h 772"/>
                  <a:gd name="T14" fmla="*/ 1292 w 1292"/>
                  <a:gd name="T15" fmla="*/ 36 h 772"/>
                  <a:gd name="T16" fmla="*/ 1254 w 1292"/>
                  <a:gd name="T17" fmla="*/ 0 h 772"/>
                  <a:gd name="T18" fmla="*/ 1236 w 1292"/>
                  <a:gd name="T19" fmla="*/ 716 h 772"/>
                  <a:gd name="T20" fmla="*/ 56 w 1292"/>
                  <a:gd name="T21" fmla="*/ 716 h 772"/>
                  <a:gd name="T22" fmla="*/ 56 w 1292"/>
                  <a:gd name="T23" fmla="*/ 48 h 772"/>
                  <a:gd name="T24" fmla="*/ 1236 w 1292"/>
                  <a:gd name="T25" fmla="*/ 48 h 772"/>
                  <a:gd name="T26" fmla="*/ 1236 w 1292"/>
                  <a:gd name="T27" fmla="*/ 716 h 7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92" h="772">
                    <a:moveTo>
                      <a:pt x="1254" y="0"/>
                    </a:moveTo>
                    <a:cubicBezTo>
                      <a:pt x="658" y="0"/>
                      <a:pt x="658" y="0"/>
                      <a:pt x="658" y="0"/>
                    </a:cubicBezTo>
                    <a:cubicBezTo>
                      <a:pt x="637" y="0"/>
                      <a:pt x="637" y="0"/>
                      <a:pt x="637" y="0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20" y="0"/>
                      <a:pt x="0" y="15"/>
                      <a:pt x="0" y="36"/>
                    </a:cubicBezTo>
                    <a:cubicBezTo>
                      <a:pt x="0" y="772"/>
                      <a:pt x="0" y="772"/>
                      <a:pt x="0" y="772"/>
                    </a:cubicBezTo>
                    <a:cubicBezTo>
                      <a:pt x="1292" y="772"/>
                      <a:pt x="1292" y="772"/>
                      <a:pt x="1292" y="772"/>
                    </a:cubicBezTo>
                    <a:cubicBezTo>
                      <a:pt x="1292" y="36"/>
                      <a:pt x="1292" y="36"/>
                      <a:pt x="1292" y="36"/>
                    </a:cubicBezTo>
                    <a:cubicBezTo>
                      <a:pt x="1292" y="15"/>
                      <a:pt x="1275" y="0"/>
                      <a:pt x="1254" y="0"/>
                    </a:cubicBezTo>
                    <a:close/>
                    <a:moveTo>
                      <a:pt x="1236" y="716"/>
                    </a:moveTo>
                    <a:cubicBezTo>
                      <a:pt x="56" y="716"/>
                      <a:pt x="56" y="716"/>
                      <a:pt x="56" y="716"/>
                    </a:cubicBezTo>
                    <a:cubicBezTo>
                      <a:pt x="56" y="48"/>
                      <a:pt x="56" y="48"/>
                      <a:pt x="56" y="48"/>
                    </a:cubicBezTo>
                    <a:cubicBezTo>
                      <a:pt x="1236" y="48"/>
                      <a:pt x="1236" y="48"/>
                      <a:pt x="1236" y="48"/>
                    </a:cubicBezTo>
                    <a:lnTo>
                      <a:pt x="1236" y="716"/>
                    </a:lnTo>
                    <a:close/>
                  </a:path>
                </a:pathLst>
              </a:custGeom>
              <a:solidFill>
                <a:sysClr val="windowText" lastClr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</a:endParaRPr>
              </a:p>
            </p:txBody>
          </p:sp>
          <p:sp>
            <p:nvSpPr>
              <p:cNvPr id="9" name="Freeform 8">
                <a:extLst>
                  <a:ext uri="{FF2B5EF4-FFF2-40B4-BE49-F238E27FC236}">
                    <a16:creationId xmlns:a16="http://schemas.microsoft.com/office/drawing/2014/main" id="{91DFA82C-6549-4E31-B8C5-B64F7A85D687}"/>
                  </a:ext>
                </a:extLst>
              </p:cNvPr>
              <p:cNvSpPr>
                <a:spLocks/>
              </p:cNvSpPr>
              <p:nvPr/>
            </p:nvSpPr>
            <p:spPr bwMode="auto">
              <a:xfrm flipH="1">
                <a:off x="3752265" y="7391020"/>
                <a:ext cx="8439735" cy="730894"/>
              </a:xfrm>
              <a:custGeom>
                <a:avLst/>
                <a:gdLst>
                  <a:gd name="T0" fmla="*/ 0 w 1292"/>
                  <a:gd name="T1" fmla="*/ 70 h 112"/>
                  <a:gd name="T2" fmla="*/ 41 w 1292"/>
                  <a:gd name="T3" fmla="*/ 112 h 112"/>
                  <a:gd name="T4" fmla="*/ 637 w 1292"/>
                  <a:gd name="T5" fmla="*/ 112 h 112"/>
                  <a:gd name="T6" fmla="*/ 658 w 1292"/>
                  <a:gd name="T7" fmla="*/ 112 h 112"/>
                  <a:gd name="T8" fmla="*/ 1254 w 1292"/>
                  <a:gd name="T9" fmla="*/ 112 h 112"/>
                  <a:gd name="T10" fmla="*/ 1292 w 1292"/>
                  <a:gd name="T11" fmla="*/ 70 h 112"/>
                  <a:gd name="T12" fmla="*/ 1292 w 1292"/>
                  <a:gd name="T13" fmla="*/ 0 h 112"/>
                  <a:gd name="T14" fmla="*/ 0 w 1292"/>
                  <a:gd name="T15" fmla="*/ 0 h 112"/>
                  <a:gd name="T16" fmla="*/ 0 w 1292"/>
                  <a:gd name="T17" fmla="*/ 70 h 1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92" h="112">
                    <a:moveTo>
                      <a:pt x="0" y="70"/>
                    </a:moveTo>
                    <a:cubicBezTo>
                      <a:pt x="0" y="91"/>
                      <a:pt x="20" y="112"/>
                      <a:pt x="41" y="112"/>
                    </a:cubicBezTo>
                    <a:cubicBezTo>
                      <a:pt x="637" y="112"/>
                      <a:pt x="637" y="112"/>
                      <a:pt x="637" y="112"/>
                    </a:cubicBezTo>
                    <a:cubicBezTo>
                      <a:pt x="658" y="112"/>
                      <a:pt x="658" y="112"/>
                      <a:pt x="658" y="112"/>
                    </a:cubicBezTo>
                    <a:cubicBezTo>
                      <a:pt x="1254" y="112"/>
                      <a:pt x="1254" y="112"/>
                      <a:pt x="1254" y="112"/>
                    </a:cubicBezTo>
                    <a:cubicBezTo>
                      <a:pt x="1275" y="112"/>
                      <a:pt x="1292" y="91"/>
                      <a:pt x="1292" y="70"/>
                    </a:cubicBezTo>
                    <a:cubicBezTo>
                      <a:pt x="1292" y="0"/>
                      <a:pt x="1292" y="0"/>
                      <a:pt x="1292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7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898A8F"/>
                  </a:gs>
                  <a:gs pos="100000">
                    <a:srgbClr val="DBDDE0"/>
                  </a:gs>
                </a:gsLst>
                <a:lin ang="0" scaled="1"/>
                <a:tileRect/>
              </a:gradFill>
              <a:ln>
                <a:noFill/>
              </a:ln>
              <a:effec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</a:endParaRPr>
              </a:p>
            </p:txBody>
          </p:sp>
        </p:grpSp>
      </p:grp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E827A4B0-CD75-4C4C-8148-97D050A351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3061" y="1570054"/>
            <a:ext cx="3919152" cy="2612768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9812644-8999-42AD-95E7-EA832584C6CE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09" y="640080"/>
            <a:ext cx="1426464" cy="142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9683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A54022-5847-4ADF-87FD-6E1F4A3BC96D}"/>
              </a:ext>
            </a:extLst>
          </p:cNvPr>
          <p:cNvSpPr txBox="1"/>
          <p:nvPr/>
        </p:nvSpPr>
        <p:spPr>
          <a:xfrm>
            <a:off x="5740718" y="592574"/>
            <a:ext cx="172688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r>
              <a:rPr lang="ru-RU" sz="3400" dirty="0"/>
              <a:t>Иран </a:t>
            </a:r>
          </a:p>
        </p:txBody>
      </p:sp>
      <p:sp>
        <p:nvSpPr>
          <p:cNvPr id="174" name="Freeform: Shape 690">
            <a:extLst>
              <a:ext uri="{FF2B5EF4-FFF2-40B4-BE49-F238E27FC236}">
                <a16:creationId xmlns:a16="http://schemas.microsoft.com/office/drawing/2014/main" id="{B138E411-EE6A-4C73-BEE6-81B6D1FCBF23}"/>
              </a:ext>
            </a:extLst>
          </p:cNvPr>
          <p:cNvSpPr/>
          <p:nvPr/>
        </p:nvSpPr>
        <p:spPr>
          <a:xfrm>
            <a:off x="6741476" y="9165829"/>
            <a:ext cx="944" cy="0"/>
          </a:xfrm>
          <a:custGeom>
            <a:avLst/>
            <a:gdLst/>
            <a:ahLst/>
            <a:cxnLst>
              <a:cxn ang="3cd4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" h="1">
                <a:moveTo>
                  <a:pt x="0" y="0"/>
                </a:moveTo>
                <a:cubicBezTo>
                  <a:pt x="0" y="1"/>
                  <a:pt x="1" y="1"/>
                  <a:pt x="2" y="1"/>
                </a:cubicBezTo>
                <a:cubicBezTo>
                  <a:pt x="1" y="0"/>
                  <a:pt x="0" y="0"/>
                  <a:pt x="0" y="0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cap="flat">
            <a:noFill/>
            <a:prstDash val="solid"/>
          </a:ln>
        </p:spPr>
        <p:txBody>
          <a:bodyPr vert="horz" wrap="none" lIns="45000" tIns="22500" rIns="45000" bIns="22500" anchor="ctr" anchorCtr="1" compatLnSpc="0"/>
          <a:lstStyle/>
          <a:p>
            <a:pPr hangingPunct="0"/>
            <a:endParaRPr lang="en-US" sz="900">
              <a:latin typeface="Arial" pitchFamily="18"/>
              <a:ea typeface="Arial Unicode MS" pitchFamily="2"/>
              <a:cs typeface="Arial Unicode MS" pitchFamily="2"/>
            </a:endParaRPr>
          </a:p>
        </p:txBody>
      </p:sp>
      <p:grpSp>
        <p:nvGrpSpPr>
          <p:cNvPr id="530" name="Group 609">
            <a:extLst>
              <a:ext uri="{FF2B5EF4-FFF2-40B4-BE49-F238E27FC236}">
                <a16:creationId xmlns:a16="http://schemas.microsoft.com/office/drawing/2014/main" id="{746059E6-11F9-4D5F-B6AE-EEA96EE81D0D}"/>
              </a:ext>
            </a:extLst>
          </p:cNvPr>
          <p:cNvGrpSpPr/>
          <p:nvPr/>
        </p:nvGrpSpPr>
        <p:grpSpPr>
          <a:xfrm>
            <a:off x="232610" y="728663"/>
            <a:ext cx="5415245" cy="2700338"/>
            <a:chOff x="1022538" y="1219200"/>
            <a:chExt cx="10143748" cy="5058230"/>
          </a:xfrm>
          <a:solidFill>
            <a:schemeClr val="bg1">
              <a:lumMod val="85000"/>
            </a:schemeClr>
          </a:solidFill>
        </p:grpSpPr>
        <p:sp>
          <p:nvSpPr>
            <p:cNvPr id="541" name="Freeform 7">
              <a:extLst>
                <a:ext uri="{FF2B5EF4-FFF2-40B4-BE49-F238E27FC236}">
                  <a16:creationId xmlns:a16="http://schemas.microsoft.com/office/drawing/2014/main" id="{E299C217-2AC9-455B-B261-7CE164E12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4511" y="4858396"/>
              <a:ext cx="218313" cy="196872"/>
            </a:xfrm>
            <a:custGeom>
              <a:avLst/>
              <a:gdLst>
                <a:gd name="T0" fmla="*/ 76 w 112"/>
                <a:gd name="T1" fmla="*/ 5 h 101"/>
                <a:gd name="T2" fmla="*/ 87 w 112"/>
                <a:gd name="T3" fmla="*/ 5 h 101"/>
                <a:gd name="T4" fmla="*/ 98 w 112"/>
                <a:gd name="T5" fmla="*/ 11 h 101"/>
                <a:gd name="T6" fmla="*/ 109 w 112"/>
                <a:gd name="T7" fmla="*/ 14 h 101"/>
                <a:gd name="T8" fmla="*/ 112 w 112"/>
                <a:gd name="T9" fmla="*/ 16 h 101"/>
                <a:gd name="T10" fmla="*/ 112 w 112"/>
                <a:gd name="T11" fmla="*/ 25 h 101"/>
                <a:gd name="T12" fmla="*/ 112 w 112"/>
                <a:gd name="T13" fmla="*/ 38 h 101"/>
                <a:gd name="T14" fmla="*/ 111 w 112"/>
                <a:gd name="T15" fmla="*/ 44 h 101"/>
                <a:gd name="T16" fmla="*/ 109 w 112"/>
                <a:gd name="T17" fmla="*/ 47 h 101"/>
                <a:gd name="T18" fmla="*/ 109 w 112"/>
                <a:gd name="T19" fmla="*/ 49 h 101"/>
                <a:gd name="T20" fmla="*/ 111 w 112"/>
                <a:gd name="T21" fmla="*/ 52 h 101"/>
                <a:gd name="T22" fmla="*/ 112 w 112"/>
                <a:gd name="T23" fmla="*/ 62 h 101"/>
                <a:gd name="T24" fmla="*/ 111 w 112"/>
                <a:gd name="T25" fmla="*/ 68 h 101"/>
                <a:gd name="T26" fmla="*/ 106 w 112"/>
                <a:gd name="T27" fmla="*/ 74 h 101"/>
                <a:gd name="T28" fmla="*/ 103 w 112"/>
                <a:gd name="T29" fmla="*/ 80 h 101"/>
                <a:gd name="T30" fmla="*/ 101 w 112"/>
                <a:gd name="T31" fmla="*/ 87 h 101"/>
                <a:gd name="T32" fmla="*/ 92 w 112"/>
                <a:gd name="T33" fmla="*/ 96 h 101"/>
                <a:gd name="T34" fmla="*/ 85 w 112"/>
                <a:gd name="T35" fmla="*/ 99 h 101"/>
                <a:gd name="T36" fmla="*/ 73 w 112"/>
                <a:gd name="T37" fmla="*/ 99 h 101"/>
                <a:gd name="T38" fmla="*/ 60 w 112"/>
                <a:gd name="T39" fmla="*/ 98 h 101"/>
                <a:gd name="T40" fmla="*/ 56 w 112"/>
                <a:gd name="T41" fmla="*/ 95 h 101"/>
                <a:gd name="T42" fmla="*/ 56 w 112"/>
                <a:gd name="T43" fmla="*/ 91 h 101"/>
                <a:gd name="T44" fmla="*/ 51 w 112"/>
                <a:gd name="T45" fmla="*/ 90 h 101"/>
                <a:gd name="T46" fmla="*/ 41 w 112"/>
                <a:gd name="T47" fmla="*/ 87 h 101"/>
                <a:gd name="T48" fmla="*/ 37 w 112"/>
                <a:gd name="T49" fmla="*/ 80 h 101"/>
                <a:gd name="T50" fmla="*/ 37 w 112"/>
                <a:gd name="T51" fmla="*/ 76 h 101"/>
                <a:gd name="T52" fmla="*/ 37 w 112"/>
                <a:gd name="T53" fmla="*/ 71 h 101"/>
                <a:gd name="T54" fmla="*/ 30 w 112"/>
                <a:gd name="T55" fmla="*/ 69 h 101"/>
                <a:gd name="T56" fmla="*/ 27 w 112"/>
                <a:gd name="T57" fmla="*/ 65 h 101"/>
                <a:gd name="T58" fmla="*/ 15 w 112"/>
                <a:gd name="T59" fmla="*/ 58 h 101"/>
                <a:gd name="T60" fmla="*/ 11 w 112"/>
                <a:gd name="T61" fmla="*/ 49 h 101"/>
                <a:gd name="T62" fmla="*/ 8 w 112"/>
                <a:gd name="T63" fmla="*/ 44 h 101"/>
                <a:gd name="T64" fmla="*/ 3 w 112"/>
                <a:gd name="T65" fmla="*/ 36 h 101"/>
                <a:gd name="T66" fmla="*/ 0 w 112"/>
                <a:gd name="T67" fmla="*/ 33 h 101"/>
                <a:gd name="T68" fmla="*/ 5 w 112"/>
                <a:gd name="T69" fmla="*/ 32 h 101"/>
                <a:gd name="T70" fmla="*/ 11 w 112"/>
                <a:gd name="T71" fmla="*/ 33 h 101"/>
                <a:gd name="T72" fmla="*/ 22 w 112"/>
                <a:gd name="T73" fmla="*/ 35 h 101"/>
                <a:gd name="T74" fmla="*/ 27 w 112"/>
                <a:gd name="T75" fmla="*/ 33 h 101"/>
                <a:gd name="T76" fmla="*/ 30 w 112"/>
                <a:gd name="T77" fmla="*/ 30 h 101"/>
                <a:gd name="T78" fmla="*/ 33 w 112"/>
                <a:gd name="T79" fmla="*/ 28 h 101"/>
                <a:gd name="T80" fmla="*/ 33 w 112"/>
                <a:gd name="T81" fmla="*/ 27 h 101"/>
                <a:gd name="T82" fmla="*/ 35 w 112"/>
                <a:gd name="T83" fmla="*/ 25 h 101"/>
                <a:gd name="T84" fmla="*/ 37 w 112"/>
                <a:gd name="T85" fmla="*/ 22 h 101"/>
                <a:gd name="T86" fmla="*/ 38 w 112"/>
                <a:gd name="T87" fmla="*/ 21 h 101"/>
                <a:gd name="T88" fmla="*/ 40 w 112"/>
                <a:gd name="T89" fmla="*/ 21 h 101"/>
                <a:gd name="T90" fmla="*/ 41 w 112"/>
                <a:gd name="T91" fmla="*/ 19 h 101"/>
                <a:gd name="T92" fmla="*/ 43 w 112"/>
                <a:gd name="T93" fmla="*/ 17 h 101"/>
                <a:gd name="T94" fmla="*/ 46 w 112"/>
                <a:gd name="T95" fmla="*/ 16 h 101"/>
                <a:gd name="T96" fmla="*/ 48 w 112"/>
                <a:gd name="T97" fmla="*/ 17 h 101"/>
                <a:gd name="T98" fmla="*/ 49 w 112"/>
                <a:gd name="T99" fmla="*/ 16 h 101"/>
                <a:gd name="T100" fmla="*/ 51 w 112"/>
                <a:gd name="T101" fmla="*/ 16 h 101"/>
                <a:gd name="T102" fmla="*/ 52 w 112"/>
                <a:gd name="T103" fmla="*/ 16 h 101"/>
                <a:gd name="T104" fmla="*/ 54 w 112"/>
                <a:gd name="T105" fmla="*/ 14 h 101"/>
                <a:gd name="T106" fmla="*/ 56 w 112"/>
                <a:gd name="T107" fmla="*/ 14 h 101"/>
                <a:gd name="T108" fmla="*/ 52 w 112"/>
                <a:gd name="T109" fmla="*/ 13 h 101"/>
                <a:gd name="T110" fmla="*/ 52 w 112"/>
                <a:gd name="T111" fmla="*/ 11 h 101"/>
                <a:gd name="T112" fmla="*/ 54 w 112"/>
                <a:gd name="T113" fmla="*/ 5 h 101"/>
                <a:gd name="T114" fmla="*/ 62 w 112"/>
                <a:gd name="T11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2" h="101">
                  <a:moveTo>
                    <a:pt x="73" y="0"/>
                  </a:moveTo>
                  <a:lnTo>
                    <a:pt x="74" y="0"/>
                  </a:lnTo>
                  <a:lnTo>
                    <a:pt x="74" y="2"/>
                  </a:lnTo>
                  <a:lnTo>
                    <a:pt x="76" y="5"/>
                  </a:lnTo>
                  <a:lnTo>
                    <a:pt x="76" y="5"/>
                  </a:lnTo>
                  <a:lnTo>
                    <a:pt x="79" y="5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90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8" y="11"/>
                  </a:lnTo>
                  <a:lnTo>
                    <a:pt x="101" y="11"/>
                  </a:lnTo>
                  <a:lnTo>
                    <a:pt x="104" y="13"/>
                  </a:lnTo>
                  <a:lnTo>
                    <a:pt x="108" y="14"/>
                  </a:lnTo>
                  <a:lnTo>
                    <a:pt x="109" y="14"/>
                  </a:lnTo>
                  <a:lnTo>
                    <a:pt x="111" y="16"/>
                  </a:lnTo>
                  <a:lnTo>
                    <a:pt x="111" y="16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7"/>
                  </a:lnTo>
                  <a:lnTo>
                    <a:pt x="111" y="21"/>
                  </a:lnTo>
                  <a:lnTo>
                    <a:pt x="112" y="24"/>
                  </a:lnTo>
                  <a:lnTo>
                    <a:pt x="112" y="25"/>
                  </a:lnTo>
                  <a:lnTo>
                    <a:pt x="112" y="32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2" y="41"/>
                  </a:lnTo>
                  <a:lnTo>
                    <a:pt x="111" y="44"/>
                  </a:lnTo>
                  <a:lnTo>
                    <a:pt x="111" y="44"/>
                  </a:lnTo>
                  <a:lnTo>
                    <a:pt x="111" y="46"/>
                  </a:lnTo>
                  <a:lnTo>
                    <a:pt x="111" y="46"/>
                  </a:lnTo>
                  <a:lnTo>
                    <a:pt x="109" y="47"/>
                  </a:lnTo>
                  <a:lnTo>
                    <a:pt x="109" y="47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11" y="51"/>
                  </a:lnTo>
                  <a:lnTo>
                    <a:pt x="111" y="51"/>
                  </a:lnTo>
                  <a:lnTo>
                    <a:pt x="111" y="52"/>
                  </a:lnTo>
                  <a:lnTo>
                    <a:pt x="111" y="52"/>
                  </a:lnTo>
                  <a:lnTo>
                    <a:pt x="109" y="55"/>
                  </a:lnTo>
                  <a:lnTo>
                    <a:pt x="111" y="57"/>
                  </a:lnTo>
                  <a:lnTo>
                    <a:pt x="111" y="60"/>
                  </a:lnTo>
                  <a:lnTo>
                    <a:pt x="112" y="62"/>
                  </a:lnTo>
                  <a:lnTo>
                    <a:pt x="112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1" y="68"/>
                  </a:lnTo>
                  <a:lnTo>
                    <a:pt x="109" y="69"/>
                  </a:lnTo>
                  <a:lnTo>
                    <a:pt x="108" y="73"/>
                  </a:lnTo>
                  <a:lnTo>
                    <a:pt x="106" y="73"/>
                  </a:lnTo>
                  <a:lnTo>
                    <a:pt x="106" y="74"/>
                  </a:lnTo>
                  <a:lnTo>
                    <a:pt x="106" y="74"/>
                  </a:lnTo>
                  <a:lnTo>
                    <a:pt x="106" y="77"/>
                  </a:lnTo>
                  <a:lnTo>
                    <a:pt x="106" y="79"/>
                  </a:lnTo>
                  <a:lnTo>
                    <a:pt x="103" y="80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1" y="87"/>
                  </a:lnTo>
                  <a:lnTo>
                    <a:pt x="98" y="90"/>
                  </a:lnTo>
                  <a:lnTo>
                    <a:pt x="97" y="91"/>
                  </a:lnTo>
                  <a:lnTo>
                    <a:pt x="95" y="95"/>
                  </a:lnTo>
                  <a:lnTo>
                    <a:pt x="92" y="96"/>
                  </a:lnTo>
                  <a:lnTo>
                    <a:pt x="90" y="99"/>
                  </a:lnTo>
                  <a:lnTo>
                    <a:pt x="89" y="101"/>
                  </a:lnTo>
                  <a:lnTo>
                    <a:pt x="87" y="99"/>
                  </a:lnTo>
                  <a:lnTo>
                    <a:pt x="85" y="99"/>
                  </a:lnTo>
                  <a:lnTo>
                    <a:pt x="82" y="98"/>
                  </a:lnTo>
                  <a:lnTo>
                    <a:pt x="79" y="99"/>
                  </a:lnTo>
                  <a:lnTo>
                    <a:pt x="76" y="99"/>
                  </a:lnTo>
                  <a:lnTo>
                    <a:pt x="73" y="99"/>
                  </a:lnTo>
                  <a:lnTo>
                    <a:pt x="68" y="96"/>
                  </a:lnTo>
                  <a:lnTo>
                    <a:pt x="65" y="96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6"/>
                  </a:lnTo>
                  <a:lnTo>
                    <a:pt x="59" y="95"/>
                  </a:lnTo>
                  <a:lnTo>
                    <a:pt x="57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3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4" y="90"/>
                  </a:lnTo>
                  <a:lnTo>
                    <a:pt x="51" y="90"/>
                  </a:lnTo>
                  <a:lnTo>
                    <a:pt x="48" y="88"/>
                  </a:lnTo>
                  <a:lnTo>
                    <a:pt x="43" y="88"/>
                  </a:lnTo>
                  <a:lnTo>
                    <a:pt x="41" y="88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5"/>
                  </a:lnTo>
                  <a:lnTo>
                    <a:pt x="38" y="84"/>
                  </a:lnTo>
                  <a:lnTo>
                    <a:pt x="37" y="80"/>
                  </a:lnTo>
                  <a:lnTo>
                    <a:pt x="35" y="80"/>
                  </a:lnTo>
                  <a:lnTo>
                    <a:pt x="37" y="79"/>
                  </a:lnTo>
                  <a:lnTo>
                    <a:pt x="37" y="77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7" y="73"/>
                  </a:lnTo>
                  <a:lnTo>
                    <a:pt x="37" y="73"/>
                  </a:lnTo>
                  <a:lnTo>
                    <a:pt x="37" y="71"/>
                  </a:lnTo>
                  <a:lnTo>
                    <a:pt x="35" y="71"/>
                  </a:lnTo>
                  <a:lnTo>
                    <a:pt x="33" y="71"/>
                  </a:lnTo>
                  <a:lnTo>
                    <a:pt x="30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9" y="66"/>
                  </a:lnTo>
                  <a:lnTo>
                    <a:pt x="29" y="66"/>
                  </a:lnTo>
                  <a:lnTo>
                    <a:pt x="27" y="65"/>
                  </a:lnTo>
                  <a:lnTo>
                    <a:pt x="26" y="65"/>
                  </a:lnTo>
                  <a:lnTo>
                    <a:pt x="21" y="63"/>
                  </a:lnTo>
                  <a:lnTo>
                    <a:pt x="19" y="60"/>
                  </a:lnTo>
                  <a:lnTo>
                    <a:pt x="15" y="58"/>
                  </a:lnTo>
                  <a:lnTo>
                    <a:pt x="15" y="57"/>
                  </a:lnTo>
                  <a:lnTo>
                    <a:pt x="13" y="55"/>
                  </a:lnTo>
                  <a:lnTo>
                    <a:pt x="11" y="51"/>
                  </a:lnTo>
                  <a:lnTo>
                    <a:pt x="11" y="49"/>
                  </a:lnTo>
                  <a:lnTo>
                    <a:pt x="11" y="49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4"/>
                  </a:lnTo>
                  <a:lnTo>
                    <a:pt x="5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1" y="33"/>
                  </a:lnTo>
                  <a:lnTo>
                    <a:pt x="13" y="33"/>
                  </a:lnTo>
                  <a:lnTo>
                    <a:pt x="16" y="33"/>
                  </a:lnTo>
                  <a:lnTo>
                    <a:pt x="19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9" y="32"/>
                  </a:lnTo>
                  <a:lnTo>
                    <a:pt x="29" y="32"/>
                  </a:lnTo>
                  <a:lnTo>
                    <a:pt x="29" y="30"/>
                  </a:lnTo>
                  <a:lnTo>
                    <a:pt x="30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7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7"/>
                  </a:lnTo>
                  <a:lnTo>
                    <a:pt x="35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7" y="24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7"/>
                  </a:lnTo>
                  <a:lnTo>
                    <a:pt x="43" y="17"/>
                  </a:lnTo>
                  <a:lnTo>
                    <a:pt x="43" y="17"/>
                  </a:lnTo>
                  <a:lnTo>
                    <a:pt x="44" y="17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7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2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6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6" y="3"/>
                  </a:lnTo>
                  <a:lnTo>
                    <a:pt x="59" y="2"/>
                  </a:lnTo>
                  <a:lnTo>
                    <a:pt x="62" y="0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2" name="Freeform 8">
              <a:extLst>
                <a:ext uri="{FF2B5EF4-FFF2-40B4-BE49-F238E27FC236}">
                  <a16:creationId xmlns:a16="http://schemas.microsoft.com/office/drawing/2014/main" id="{1F0DEBB4-D1F7-4859-A951-BBAABF0F61A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2897" y="4645931"/>
              <a:ext cx="329419" cy="280688"/>
            </a:xfrm>
            <a:custGeom>
              <a:avLst/>
              <a:gdLst>
                <a:gd name="T0" fmla="*/ 98 w 169"/>
                <a:gd name="T1" fmla="*/ 122 h 144"/>
                <a:gd name="T2" fmla="*/ 123 w 169"/>
                <a:gd name="T3" fmla="*/ 4 h 144"/>
                <a:gd name="T4" fmla="*/ 125 w 169"/>
                <a:gd name="T5" fmla="*/ 5 h 144"/>
                <a:gd name="T6" fmla="*/ 128 w 169"/>
                <a:gd name="T7" fmla="*/ 5 h 144"/>
                <a:gd name="T8" fmla="*/ 134 w 169"/>
                <a:gd name="T9" fmla="*/ 8 h 144"/>
                <a:gd name="T10" fmla="*/ 139 w 169"/>
                <a:gd name="T11" fmla="*/ 8 h 144"/>
                <a:gd name="T12" fmla="*/ 144 w 169"/>
                <a:gd name="T13" fmla="*/ 11 h 144"/>
                <a:gd name="T14" fmla="*/ 155 w 169"/>
                <a:gd name="T15" fmla="*/ 16 h 144"/>
                <a:gd name="T16" fmla="*/ 159 w 169"/>
                <a:gd name="T17" fmla="*/ 21 h 144"/>
                <a:gd name="T18" fmla="*/ 164 w 169"/>
                <a:gd name="T19" fmla="*/ 24 h 144"/>
                <a:gd name="T20" fmla="*/ 167 w 169"/>
                <a:gd name="T21" fmla="*/ 32 h 144"/>
                <a:gd name="T22" fmla="*/ 164 w 169"/>
                <a:gd name="T23" fmla="*/ 40 h 144"/>
                <a:gd name="T24" fmla="*/ 162 w 169"/>
                <a:gd name="T25" fmla="*/ 49 h 144"/>
                <a:gd name="T26" fmla="*/ 166 w 169"/>
                <a:gd name="T27" fmla="*/ 60 h 144"/>
                <a:gd name="T28" fmla="*/ 159 w 169"/>
                <a:gd name="T29" fmla="*/ 65 h 144"/>
                <a:gd name="T30" fmla="*/ 159 w 169"/>
                <a:gd name="T31" fmla="*/ 73 h 144"/>
                <a:gd name="T32" fmla="*/ 156 w 169"/>
                <a:gd name="T33" fmla="*/ 79 h 144"/>
                <a:gd name="T34" fmla="*/ 159 w 169"/>
                <a:gd name="T35" fmla="*/ 84 h 144"/>
                <a:gd name="T36" fmla="*/ 158 w 169"/>
                <a:gd name="T37" fmla="*/ 87 h 144"/>
                <a:gd name="T38" fmla="*/ 139 w 169"/>
                <a:gd name="T39" fmla="*/ 93 h 144"/>
                <a:gd name="T40" fmla="*/ 120 w 169"/>
                <a:gd name="T41" fmla="*/ 100 h 144"/>
                <a:gd name="T42" fmla="*/ 117 w 169"/>
                <a:gd name="T43" fmla="*/ 109 h 144"/>
                <a:gd name="T44" fmla="*/ 99 w 169"/>
                <a:gd name="T45" fmla="*/ 115 h 144"/>
                <a:gd name="T46" fmla="*/ 96 w 169"/>
                <a:gd name="T47" fmla="*/ 122 h 144"/>
                <a:gd name="T48" fmla="*/ 91 w 169"/>
                <a:gd name="T49" fmla="*/ 122 h 144"/>
                <a:gd name="T50" fmla="*/ 90 w 169"/>
                <a:gd name="T51" fmla="*/ 125 h 144"/>
                <a:gd name="T52" fmla="*/ 87 w 169"/>
                <a:gd name="T53" fmla="*/ 125 h 144"/>
                <a:gd name="T54" fmla="*/ 85 w 169"/>
                <a:gd name="T55" fmla="*/ 126 h 144"/>
                <a:gd name="T56" fmla="*/ 84 w 169"/>
                <a:gd name="T57" fmla="*/ 130 h 144"/>
                <a:gd name="T58" fmla="*/ 77 w 169"/>
                <a:gd name="T59" fmla="*/ 136 h 144"/>
                <a:gd name="T60" fmla="*/ 76 w 169"/>
                <a:gd name="T61" fmla="*/ 139 h 144"/>
                <a:gd name="T62" fmla="*/ 69 w 169"/>
                <a:gd name="T63" fmla="*/ 144 h 144"/>
                <a:gd name="T64" fmla="*/ 52 w 169"/>
                <a:gd name="T65" fmla="*/ 141 h 144"/>
                <a:gd name="T66" fmla="*/ 33 w 169"/>
                <a:gd name="T67" fmla="*/ 136 h 144"/>
                <a:gd name="T68" fmla="*/ 8 w 169"/>
                <a:gd name="T69" fmla="*/ 128 h 144"/>
                <a:gd name="T70" fmla="*/ 0 w 169"/>
                <a:gd name="T71" fmla="*/ 90 h 144"/>
                <a:gd name="T72" fmla="*/ 28 w 169"/>
                <a:gd name="T73" fmla="*/ 67 h 144"/>
                <a:gd name="T74" fmla="*/ 30 w 169"/>
                <a:gd name="T75" fmla="*/ 51 h 144"/>
                <a:gd name="T76" fmla="*/ 30 w 169"/>
                <a:gd name="T77" fmla="*/ 43 h 144"/>
                <a:gd name="T78" fmla="*/ 35 w 169"/>
                <a:gd name="T79" fmla="*/ 41 h 144"/>
                <a:gd name="T80" fmla="*/ 39 w 169"/>
                <a:gd name="T81" fmla="*/ 46 h 144"/>
                <a:gd name="T82" fmla="*/ 49 w 169"/>
                <a:gd name="T83" fmla="*/ 45 h 144"/>
                <a:gd name="T84" fmla="*/ 54 w 169"/>
                <a:gd name="T85" fmla="*/ 52 h 144"/>
                <a:gd name="T86" fmla="*/ 69 w 169"/>
                <a:gd name="T87" fmla="*/ 56 h 144"/>
                <a:gd name="T88" fmla="*/ 74 w 169"/>
                <a:gd name="T89" fmla="*/ 49 h 144"/>
                <a:gd name="T90" fmla="*/ 82 w 169"/>
                <a:gd name="T91" fmla="*/ 59 h 144"/>
                <a:gd name="T92" fmla="*/ 95 w 169"/>
                <a:gd name="T93" fmla="*/ 65 h 144"/>
                <a:gd name="T94" fmla="*/ 101 w 169"/>
                <a:gd name="T95" fmla="*/ 73 h 144"/>
                <a:gd name="T96" fmla="*/ 110 w 169"/>
                <a:gd name="T97" fmla="*/ 73 h 144"/>
                <a:gd name="T98" fmla="*/ 114 w 169"/>
                <a:gd name="T99" fmla="*/ 76 h 144"/>
                <a:gd name="T100" fmla="*/ 110 w 169"/>
                <a:gd name="T101" fmla="*/ 59 h 144"/>
                <a:gd name="T102" fmla="*/ 104 w 169"/>
                <a:gd name="T103" fmla="*/ 60 h 144"/>
                <a:gd name="T104" fmla="*/ 93 w 169"/>
                <a:gd name="T105" fmla="*/ 51 h 144"/>
                <a:gd name="T106" fmla="*/ 96 w 169"/>
                <a:gd name="T107" fmla="*/ 37 h 144"/>
                <a:gd name="T108" fmla="*/ 95 w 169"/>
                <a:gd name="T109" fmla="*/ 19 h 144"/>
                <a:gd name="T110" fmla="*/ 99 w 169"/>
                <a:gd name="T111" fmla="*/ 8 h 144"/>
                <a:gd name="T112" fmla="*/ 117 w 169"/>
                <a:gd name="T113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9" h="144">
                  <a:moveTo>
                    <a:pt x="79" y="137"/>
                  </a:moveTo>
                  <a:lnTo>
                    <a:pt x="77" y="139"/>
                  </a:lnTo>
                  <a:lnTo>
                    <a:pt x="77" y="139"/>
                  </a:lnTo>
                  <a:lnTo>
                    <a:pt x="77" y="137"/>
                  </a:lnTo>
                  <a:lnTo>
                    <a:pt x="79" y="137"/>
                  </a:lnTo>
                  <a:lnTo>
                    <a:pt x="79" y="137"/>
                  </a:lnTo>
                  <a:close/>
                  <a:moveTo>
                    <a:pt x="98" y="122"/>
                  </a:move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close/>
                  <a:moveTo>
                    <a:pt x="125" y="0"/>
                  </a:moveTo>
                  <a:lnTo>
                    <a:pt x="125" y="0"/>
                  </a:lnTo>
                  <a:lnTo>
                    <a:pt x="125" y="2"/>
                  </a:lnTo>
                  <a:lnTo>
                    <a:pt x="123" y="2"/>
                  </a:lnTo>
                  <a:lnTo>
                    <a:pt x="123" y="2"/>
                  </a:lnTo>
                  <a:lnTo>
                    <a:pt x="123" y="4"/>
                  </a:lnTo>
                  <a:lnTo>
                    <a:pt x="123" y="4"/>
                  </a:lnTo>
                  <a:lnTo>
                    <a:pt x="123" y="5"/>
                  </a:lnTo>
                  <a:lnTo>
                    <a:pt x="123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8" y="5"/>
                  </a:lnTo>
                  <a:lnTo>
                    <a:pt x="128" y="5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7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39" y="8"/>
                  </a:lnTo>
                  <a:lnTo>
                    <a:pt x="139" y="8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2" y="10"/>
                  </a:lnTo>
                  <a:lnTo>
                    <a:pt x="142" y="10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5" y="13"/>
                  </a:lnTo>
                  <a:lnTo>
                    <a:pt x="145" y="13"/>
                  </a:lnTo>
                  <a:lnTo>
                    <a:pt x="147" y="13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1" y="15"/>
                  </a:lnTo>
                  <a:lnTo>
                    <a:pt x="153" y="15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8" y="18"/>
                  </a:lnTo>
                  <a:lnTo>
                    <a:pt x="159" y="18"/>
                  </a:lnTo>
                  <a:lnTo>
                    <a:pt x="159" y="18"/>
                  </a:lnTo>
                  <a:lnTo>
                    <a:pt x="159" y="19"/>
                  </a:lnTo>
                  <a:lnTo>
                    <a:pt x="159" y="19"/>
                  </a:lnTo>
                  <a:lnTo>
                    <a:pt x="159" y="21"/>
                  </a:lnTo>
                  <a:lnTo>
                    <a:pt x="159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2" y="21"/>
                  </a:lnTo>
                  <a:lnTo>
                    <a:pt x="162" y="21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6" y="24"/>
                  </a:lnTo>
                  <a:lnTo>
                    <a:pt x="164" y="26"/>
                  </a:lnTo>
                  <a:lnTo>
                    <a:pt x="164" y="27"/>
                  </a:lnTo>
                  <a:lnTo>
                    <a:pt x="166" y="29"/>
                  </a:lnTo>
                  <a:lnTo>
                    <a:pt x="167" y="29"/>
                  </a:lnTo>
                  <a:lnTo>
                    <a:pt x="167" y="30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69" y="33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7" y="38"/>
                  </a:lnTo>
                  <a:lnTo>
                    <a:pt x="166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1"/>
                  </a:lnTo>
                  <a:lnTo>
                    <a:pt x="166" y="43"/>
                  </a:lnTo>
                  <a:lnTo>
                    <a:pt x="164" y="45"/>
                  </a:lnTo>
                  <a:lnTo>
                    <a:pt x="164" y="46"/>
                  </a:lnTo>
                  <a:lnTo>
                    <a:pt x="162" y="46"/>
                  </a:lnTo>
                  <a:lnTo>
                    <a:pt x="162" y="49"/>
                  </a:lnTo>
                  <a:lnTo>
                    <a:pt x="164" y="49"/>
                  </a:lnTo>
                  <a:lnTo>
                    <a:pt x="164" y="49"/>
                  </a:lnTo>
                  <a:lnTo>
                    <a:pt x="164" y="51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4" y="57"/>
                  </a:lnTo>
                  <a:lnTo>
                    <a:pt x="164" y="60"/>
                  </a:lnTo>
                  <a:lnTo>
                    <a:pt x="166" y="60"/>
                  </a:lnTo>
                  <a:lnTo>
                    <a:pt x="167" y="60"/>
                  </a:lnTo>
                  <a:lnTo>
                    <a:pt x="167" y="60"/>
                  </a:lnTo>
                  <a:lnTo>
                    <a:pt x="167" y="62"/>
                  </a:lnTo>
                  <a:lnTo>
                    <a:pt x="166" y="62"/>
                  </a:lnTo>
                  <a:lnTo>
                    <a:pt x="166" y="62"/>
                  </a:lnTo>
                  <a:lnTo>
                    <a:pt x="164" y="63"/>
                  </a:lnTo>
                  <a:lnTo>
                    <a:pt x="161" y="65"/>
                  </a:lnTo>
                  <a:lnTo>
                    <a:pt x="159" y="65"/>
                  </a:lnTo>
                  <a:lnTo>
                    <a:pt x="159" y="67"/>
                  </a:lnTo>
                  <a:lnTo>
                    <a:pt x="159" y="68"/>
                  </a:lnTo>
                  <a:lnTo>
                    <a:pt x="159" y="68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8" y="74"/>
                  </a:lnTo>
                  <a:lnTo>
                    <a:pt x="158" y="76"/>
                  </a:lnTo>
                  <a:lnTo>
                    <a:pt x="158" y="78"/>
                  </a:lnTo>
                  <a:lnTo>
                    <a:pt x="156" y="78"/>
                  </a:lnTo>
                  <a:lnTo>
                    <a:pt x="155" y="79"/>
                  </a:lnTo>
                  <a:lnTo>
                    <a:pt x="155" y="79"/>
                  </a:lnTo>
                  <a:lnTo>
                    <a:pt x="156" y="79"/>
                  </a:lnTo>
                  <a:lnTo>
                    <a:pt x="156" y="79"/>
                  </a:lnTo>
                  <a:lnTo>
                    <a:pt x="158" y="81"/>
                  </a:lnTo>
                  <a:lnTo>
                    <a:pt x="156" y="81"/>
                  </a:lnTo>
                  <a:lnTo>
                    <a:pt x="156" y="81"/>
                  </a:lnTo>
                  <a:lnTo>
                    <a:pt x="158" y="81"/>
                  </a:lnTo>
                  <a:lnTo>
                    <a:pt x="158" y="82"/>
                  </a:lnTo>
                  <a:lnTo>
                    <a:pt x="159" y="82"/>
                  </a:lnTo>
                  <a:lnTo>
                    <a:pt x="159" y="84"/>
                  </a:lnTo>
                  <a:lnTo>
                    <a:pt x="159" y="84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61" y="84"/>
                  </a:lnTo>
                  <a:lnTo>
                    <a:pt x="161" y="84"/>
                  </a:lnTo>
                  <a:lnTo>
                    <a:pt x="162" y="84"/>
                  </a:lnTo>
                  <a:lnTo>
                    <a:pt x="162" y="85"/>
                  </a:lnTo>
                  <a:lnTo>
                    <a:pt x="159" y="85"/>
                  </a:lnTo>
                  <a:lnTo>
                    <a:pt x="158" y="87"/>
                  </a:lnTo>
                  <a:lnTo>
                    <a:pt x="153" y="89"/>
                  </a:lnTo>
                  <a:lnTo>
                    <a:pt x="150" y="89"/>
                  </a:lnTo>
                  <a:lnTo>
                    <a:pt x="148" y="90"/>
                  </a:lnTo>
                  <a:lnTo>
                    <a:pt x="147" y="90"/>
                  </a:lnTo>
                  <a:lnTo>
                    <a:pt x="145" y="90"/>
                  </a:lnTo>
                  <a:lnTo>
                    <a:pt x="142" y="92"/>
                  </a:lnTo>
                  <a:lnTo>
                    <a:pt x="140" y="92"/>
                  </a:lnTo>
                  <a:lnTo>
                    <a:pt x="139" y="93"/>
                  </a:lnTo>
                  <a:lnTo>
                    <a:pt x="136" y="93"/>
                  </a:lnTo>
                  <a:lnTo>
                    <a:pt x="132" y="95"/>
                  </a:lnTo>
                  <a:lnTo>
                    <a:pt x="129" y="95"/>
                  </a:lnTo>
                  <a:lnTo>
                    <a:pt x="126" y="97"/>
                  </a:lnTo>
                  <a:lnTo>
                    <a:pt x="125" y="97"/>
                  </a:lnTo>
                  <a:lnTo>
                    <a:pt x="123" y="98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1"/>
                  </a:lnTo>
                  <a:lnTo>
                    <a:pt x="121" y="103"/>
                  </a:lnTo>
                  <a:lnTo>
                    <a:pt x="121" y="104"/>
                  </a:lnTo>
                  <a:lnTo>
                    <a:pt x="121" y="106"/>
                  </a:lnTo>
                  <a:lnTo>
                    <a:pt x="121" y="109"/>
                  </a:lnTo>
                  <a:lnTo>
                    <a:pt x="120" y="109"/>
                  </a:lnTo>
                  <a:lnTo>
                    <a:pt x="117" y="109"/>
                  </a:lnTo>
                  <a:lnTo>
                    <a:pt x="112" y="109"/>
                  </a:lnTo>
                  <a:lnTo>
                    <a:pt x="109" y="109"/>
                  </a:lnTo>
                  <a:lnTo>
                    <a:pt x="106" y="111"/>
                  </a:lnTo>
                  <a:lnTo>
                    <a:pt x="103" y="112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99" y="115"/>
                  </a:lnTo>
                  <a:lnTo>
                    <a:pt x="99" y="119"/>
                  </a:lnTo>
                  <a:lnTo>
                    <a:pt x="99" y="120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3"/>
                  </a:lnTo>
                  <a:lnTo>
                    <a:pt x="91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5"/>
                  </a:lnTo>
                  <a:lnTo>
                    <a:pt x="88" y="125"/>
                  </a:lnTo>
                  <a:lnTo>
                    <a:pt x="88" y="125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5" y="125"/>
                  </a:lnTo>
                  <a:lnTo>
                    <a:pt x="85" y="125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30"/>
                  </a:lnTo>
                  <a:lnTo>
                    <a:pt x="84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0" y="131"/>
                  </a:lnTo>
                  <a:lnTo>
                    <a:pt x="80" y="133"/>
                  </a:lnTo>
                  <a:lnTo>
                    <a:pt x="79" y="133"/>
                  </a:lnTo>
                  <a:lnTo>
                    <a:pt x="79" y="134"/>
                  </a:lnTo>
                  <a:lnTo>
                    <a:pt x="77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6" y="139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2"/>
                  </a:lnTo>
                  <a:lnTo>
                    <a:pt x="74" y="142"/>
                  </a:lnTo>
                  <a:lnTo>
                    <a:pt x="73" y="142"/>
                  </a:lnTo>
                  <a:lnTo>
                    <a:pt x="74" y="142"/>
                  </a:lnTo>
                  <a:lnTo>
                    <a:pt x="69" y="144"/>
                  </a:lnTo>
                  <a:lnTo>
                    <a:pt x="66" y="144"/>
                  </a:lnTo>
                  <a:lnTo>
                    <a:pt x="63" y="142"/>
                  </a:lnTo>
                  <a:lnTo>
                    <a:pt x="60" y="142"/>
                  </a:lnTo>
                  <a:lnTo>
                    <a:pt x="58" y="142"/>
                  </a:lnTo>
                  <a:lnTo>
                    <a:pt x="57" y="142"/>
                  </a:lnTo>
                  <a:lnTo>
                    <a:pt x="55" y="141"/>
                  </a:lnTo>
                  <a:lnTo>
                    <a:pt x="54" y="141"/>
                  </a:lnTo>
                  <a:lnTo>
                    <a:pt x="52" y="141"/>
                  </a:lnTo>
                  <a:lnTo>
                    <a:pt x="50" y="141"/>
                  </a:lnTo>
                  <a:lnTo>
                    <a:pt x="47" y="141"/>
                  </a:lnTo>
                  <a:lnTo>
                    <a:pt x="46" y="137"/>
                  </a:lnTo>
                  <a:lnTo>
                    <a:pt x="44" y="137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33" y="136"/>
                  </a:lnTo>
                  <a:lnTo>
                    <a:pt x="33" y="136"/>
                  </a:lnTo>
                  <a:lnTo>
                    <a:pt x="30" y="136"/>
                  </a:lnTo>
                  <a:lnTo>
                    <a:pt x="27" y="137"/>
                  </a:lnTo>
                  <a:lnTo>
                    <a:pt x="24" y="137"/>
                  </a:lnTo>
                  <a:lnTo>
                    <a:pt x="21" y="137"/>
                  </a:lnTo>
                  <a:lnTo>
                    <a:pt x="17" y="136"/>
                  </a:lnTo>
                  <a:lnTo>
                    <a:pt x="14" y="133"/>
                  </a:lnTo>
                  <a:lnTo>
                    <a:pt x="11" y="130"/>
                  </a:lnTo>
                  <a:lnTo>
                    <a:pt x="8" y="128"/>
                  </a:lnTo>
                  <a:lnTo>
                    <a:pt x="8" y="126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17"/>
                  </a:lnTo>
                  <a:lnTo>
                    <a:pt x="0" y="114"/>
                  </a:lnTo>
                  <a:lnTo>
                    <a:pt x="0" y="95"/>
                  </a:lnTo>
                  <a:lnTo>
                    <a:pt x="0" y="90"/>
                  </a:lnTo>
                  <a:lnTo>
                    <a:pt x="0" y="73"/>
                  </a:lnTo>
                  <a:lnTo>
                    <a:pt x="0" y="70"/>
                  </a:lnTo>
                  <a:lnTo>
                    <a:pt x="27" y="70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30" y="70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5"/>
                  </a:lnTo>
                  <a:lnTo>
                    <a:pt x="28" y="63"/>
                  </a:lnTo>
                  <a:lnTo>
                    <a:pt x="30" y="62"/>
                  </a:lnTo>
                  <a:lnTo>
                    <a:pt x="30" y="60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0" y="54"/>
                  </a:lnTo>
                  <a:lnTo>
                    <a:pt x="30" y="51"/>
                  </a:lnTo>
                  <a:lnTo>
                    <a:pt x="30" y="51"/>
                  </a:lnTo>
                  <a:lnTo>
                    <a:pt x="30" y="49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40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2" y="41"/>
                  </a:lnTo>
                  <a:lnTo>
                    <a:pt x="33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8"/>
                  </a:lnTo>
                  <a:lnTo>
                    <a:pt x="38" y="48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41" y="46"/>
                  </a:lnTo>
                  <a:lnTo>
                    <a:pt x="43" y="45"/>
                  </a:lnTo>
                  <a:lnTo>
                    <a:pt x="46" y="45"/>
                  </a:lnTo>
                  <a:lnTo>
                    <a:pt x="47" y="45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1"/>
                  </a:lnTo>
                  <a:lnTo>
                    <a:pt x="50" y="51"/>
                  </a:lnTo>
                  <a:lnTo>
                    <a:pt x="52" y="52"/>
                  </a:lnTo>
                  <a:lnTo>
                    <a:pt x="54" y="52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8" y="54"/>
                  </a:lnTo>
                  <a:lnTo>
                    <a:pt x="60" y="54"/>
                  </a:lnTo>
                  <a:lnTo>
                    <a:pt x="63" y="54"/>
                  </a:lnTo>
                  <a:lnTo>
                    <a:pt x="65" y="54"/>
                  </a:lnTo>
                  <a:lnTo>
                    <a:pt x="68" y="56"/>
                  </a:lnTo>
                  <a:lnTo>
                    <a:pt x="69" y="56"/>
                  </a:lnTo>
                  <a:lnTo>
                    <a:pt x="71" y="56"/>
                  </a:lnTo>
                  <a:lnTo>
                    <a:pt x="71" y="54"/>
                  </a:lnTo>
                  <a:lnTo>
                    <a:pt x="73" y="54"/>
                  </a:lnTo>
                  <a:lnTo>
                    <a:pt x="73" y="54"/>
                  </a:lnTo>
                  <a:lnTo>
                    <a:pt x="73" y="52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7" y="52"/>
                  </a:lnTo>
                  <a:lnTo>
                    <a:pt x="79" y="54"/>
                  </a:lnTo>
                  <a:lnTo>
                    <a:pt x="80" y="57"/>
                  </a:lnTo>
                  <a:lnTo>
                    <a:pt x="80" y="59"/>
                  </a:lnTo>
                  <a:lnTo>
                    <a:pt x="82" y="59"/>
                  </a:lnTo>
                  <a:lnTo>
                    <a:pt x="82" y="59"/>
                  </a:lnTo>
                  <a:lnTo>
                    <a:pt x="84" y="59"/>
                  </a:lnTo>
                  <a:lnTo>
                    <a:pt x="85" y="59"/>
                  </a:lnTo>
                  <a:lnTo>
                    <a:pt x="88" y="60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3" y="63"/>
                  </a:lnTo>
                  <a:lnTo>
                    <a:pt x="95" y="63"/>
                  </a:lnTo>
                  <a:lnTo>
                    <a:pt x="95" y="65"/>
                  </a:lnTo>
                  <a:lnTo>
                    <a:pt x="95" y="67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8"/>
                  </a:lnTo>
                  <a:lnTo>
                    <a:pt x="99" y="70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4"/>
                  </a:lnTo>
                  <a:lnTo>
                    <a:pt x="103" y="76"/>
                  </a:lnTo>
                  <a:lnTo>
                    <a:pt x="104" y="76"/>
                  </a:lnTo>
                  <a:lnTo>
                    <a:pt x="106" y="76"/>
                  </a:lnTo>
                  <a:lnTo>
                    <a:pt x="106" y="76"/>
                  </a:lnTo>
                  <a:lnTo>
                    <a:pt x="107" y="74"/>
                  </a:lnTo>
                  <a:lnTo>
                    <a:pt x="109" y="74"/>
                  </a:lnTo>
                  <a:lnTo>
                    <a:pt x="110" y="73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3"/>
                  </a:lnTo>
                  <a:lnTo>
                    <a:pt x="114" y="70"/>
                  </a:lnTo>
                  <a:lnTo>
                    <a:pt x="114" y="68"/>
                  </a:lnTo>
                  <a:lnTo>
                    <a:pt x="114" y="65"/>
                  </a:lnTo>
                  <a:lnTo>
                    <a:pt x="114" y="57"/>
                  </a:lnTo>
                  <a:lnTo>
                    <a:pt x="114" y="57"/>
                  </a:lnTo>
                  <a:lnTo>
                    <a:pt x="112" y="59"/>
                  </a:lnTo>
                  <a:lnTo>
                    <a:pt x="110" y="59"/>
                  </a:lnTo>
                  <a:lnTo>
                    <a:pt x="109" y="59"/>
                  </a:lnTo>
                  <a:lnTo>
                    <a:pt x="109" y="59"/>
                  </a:lnTo>
                  <a:lnTo>
                    <a:pt x="109" y="60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09" y="62"/>
                  </a:lnTo>
                  <a:lnTo>
                    <a:pt x="107" y="62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1" y="59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96" y="54"/>
                  </a:lnTo>
                  <a:lnTo>
                    <a:pt x="95" y="54"/>
                  </a:lnTo>
                  <a:lnTo>
                    <a:pt x="95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8"/>
                  </a:lnTo>
                  <a:lnTo>
                    <a:pt x="93" y="46"/>
                  </a:lnTo>
                  <a:lnTo>
                    <a:pt x="95" y="43"/>
                  </a:lnTo>
                  <a:lnTo>
                    <a:pt x="95" y="40"/>
                  </a:lnTo>
                  <a:lnTo>
                    <a:pt x="95" y="38"/>
                  </a:lnTo>
                  <a:lnTo>
                    <a:pt x="96" y="37"/>
                  </a:lnTo>
                  <a:lnTo>
                    <a:pt x="96" y="33"/>
                  </a:lnTo>
                  <a:lnTo>
                    <a:pt x="96" y="32"/>
                  </a:lnTo>
                  <a:lnTo>
                    <a:pt x="96" y="30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6" y="24"/>
                  </a:lnTo>
                  <a:lnTo>
                    <a:pt x="96" y="21"/>
                  </a:lnTo>
                  <a:lnTo>
                    <a:pt x="95" y="19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5" y="15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11"/>
                  </a:lnTo>
                  <a:lnTo>
                    <a:pt x="99" y="10"/>
                  </a:lnTo>
                  <a:lnTo>
                    <a:pt x="99" y="8"/>
                  </a:lnTo>
                  <a:lnTo>
                    <a:pt x="101" y="7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1" y="4"/>
                  </a:lnTo>
                  <a:lnTo>
                    <a:pt x="106" y="4"/>
                  </a:lnTo>
                  <a:lnTo>
                    <a:pt x="109" y="4"/>
                  </a:lnTo>
                  <a:lnTo>
                    <a:pt x="114" y="2"/>
                  </a:lnTo>
                  <a:lnTo>
                    <a:pt x="117" y="2"/>
                  </a:lnTo>
                  <a:lnTo>
                    <a:pt x="121" y="0"/>
                  </a:lnTo>
                  <a:lnTo>
                    <a:pt x="1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3" name="Freeform 9">
              <a:extLst>
                <a:ext uri="{FF2B5EF4-FFF2-40B4-BE49-F238E27FC236}">
                  <a16:creationId xmlns:a16="http://schemas.microsoft.com/office/drawing/2014/main" id="{F9A795A6-FAFF-494A-BADC-E10FE54852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28909" y="5045521"/>
              <a:ext cx="602310" cy="793334"/>
            </a:xfrm>
            <a:custGeom>
              <a:avLst/>
              <a:gdLst>
                <a:gd name="T0" fmla="*/ 306 w 309"/>
                <a:gd name="T1" fmla="*/ 407 h 407"/>
                <a:gd name="T2" fmla="*/ 170 w 309"/>
                <a:gd name="T3" fmla="*/ 101 h 407"/>
                <a:gd name="T4" fmla="*/ 159 w 309"/>
                <a:gd name="T5" fmla="*/ 109 h 407"/>
                <a:gd name="T6" fmla="*/ 153 w 309"/>
                <a:gd name="T7" fmla="*/ 115 h 407"/>
                <a:gd name="T8" fmla="*/ 156 w 309"/>
                <a:gd name="T9" fmla="*/ 123 h 407"/>
                <a:gd name="T10" fmla="*/ 159 w 309"/>
                <a:gd name="T11" fmla="*/ 126 h 407"/>
                <a:gd name="T12" fmla="*/ 167 w 309"/>
                <a:gd name="T13" fmla="*/ 131 h 407"/>
                <a:gd name="T14" fmla="*/ 172 w 309"/>
                <a:gd name="T15" fmla="*/ 123 h 407"/>
                <a:gd name="T16" fmla="*/ 180 w 309"/>
                <a:gd name="T17" fmla="*/ 122 h 407"/>
                <a:gd name="T18" fmla="*/ 185 w 309"/>
                <a:gd name="T19" fmla="*/ 115 h 407"/>
                <a:gd name="T20" fmla="*/ 185 w 309"/>
                <a:gd name="T21" fmla="*/ 107 h 407"/>
                <a:gd name="T22" fmla="*/ 177 w 309"/>
                <a:gd name="T23" fmla="*/ 101 h 407"/>
                <a:gd name="T24" fmla="*/ 202 w 309"/>
                <a:gd name="T25" fmla="*/ 3 h 407"/>
                <a:gd name="T26" fmla="*/ 215 w 309"/>
                <a:gd name="T27" fmla="*/ 5 h 407"/>
                <a:gd name="T28" fmla="*/ 219 w 309"/>
                <a:gd name="T29" fmla="*/ 22 h 407"/>
                <a:gd name="T30" fmla="*/ 224 w 309"/>
                <a:gd name="T31" fmla="*/ 33 h 407"/>
                <a:gd name="T32" fmla="*/ 224 w 309"/>
                <a:gd name="T33" fmla="*/ 49 h 407"/>
                <a:gd name="T34" fmla="*/ 219 w 309"/>
                <a:gd name="T35" fmla="*/ 57 h 407"/>
                <a:gd name="T36" fmla="*/ 208 w 309"/>
                <a:gd name="T37" fmla="*/ 62 h 407"/>
                <a:gd name="T38" fmla="*/ 208 w 309"/>
                <a:gd name="T39" fmla="*/ 73 h 407"/>
                <a:gd name="T40" fmla="*/ 224 w 309"/>
                <a:gd name="T41" fmla="*/ 74 h 407"/>
                <a:gd name="T42" fmla="*/ 232 w 309"/>
                <a:gd name="T43" fmla="*/ 73 h 407"/>
                <a:gd name="T44" fmla="*/ 232 w 309"/>
                <a:gd name="T45" fmla="*/ 93 h 407"/>
                <a:gd name="T46" fmla="*/ 215 w 309"/>
                <a:gd name="T47" fmla="*/ 112 h 407"/>
                <a:gd name="T48" fmla="*/ 196 w 309"/>
                <a:gd name="T49" fmla="*/ 142 h 407"/>
                <a:gd name="T50" fmla="*/ 169 w 309"/>
                <a:gd name="T51" fmla="*/ 166 h 407"/>
                <a:gd name="T52" fmla="*/ 137 w 309"/>
                <a:gd name="T53" fmla="*/ 180 h 407"/>
                <a:gd name="T54" fmla="*/ 123 w 309"/>
                <a:gd name="T55" fmla="*/ 185 h 407"/>
                <a:gd name="T56" fmla="*/ 100 w 309"/>
                <a:gd name="T57" fmla="*/ 186 h 407"/>
                <a:gd name="T58" fmla="*/ 77 w 309"/>
                <a:gd name="T59" fmla="*/ 191 h 407"/>
                <a:gd name="T60" fmla="*/ 62 w 309"/>
                <a:gd name="T61" fmla="*/ 192 h 407"/>
                <a:gd name="T62" fmla="*/ 43 w 309"/>
                <a:gd name="T63" fmla="*/ 196 h 407"/>
                <a:gd name="T64" fmla="*/ 38 w 309"/>
                <a:gd name="T65" fmla="*/ 191 h 407"/>
                <a:gd name="T66" fmla="*/ 33 w 309"/>
                <a:gd name="T67" fmla="*/ 186 h 407"/>
                <a:gd name="T68" fmla="*/ 29 w 309"/>
                <a:gd name="T69" fmla="*/ 191 h 407"/>
                <a:gd name="T70" fmla="*/ 29 w 309"/>
                <a:gd name="T71" fmla="*/ 180 h 407"/>
                <a:gd name="T72" fmla="*/ 21 w 309"/>
                <a:gd name="T73" fmla="*/ 169 h 407"/>
                <a:gd name="T74" fmla="*/ 27 w 309"/>
                <a:gd name="T75" fmla="*/ 161 h 407"/>
                <a:gd name="T76" fmla="*/ 13 w 309"/>
                <a:gd name="T77" fmla="*/ 128 h 407"/>
                <a:gd name="T78" fmla="*/ 2 w 309"/>
                <a:gd name="T79" fmla="*/ 98 h 407"/>
                <a:gd name="T80" fmla="*/ 5 w 309"/>
                <a:gd name="T81" fmla="*/ 93 h 407"/>
                <a:gd name="T82" fmla="*/ 11 w 309"/>
                <a:gd name="T83" fmla="*/ 93 h 407"/>
                <a:gd name="T84" fmla="*/ 13 w 309"/>
                <a:gd name="T85" fmla="*/ 99 h 407"/>
                <a:gd name="T86" fmla="*/ 24 w 309"/>
                <a:gd name="T87" fmla="*/ 104 h 407"/>
                <a:gd name="T88" fmla="*/ 41 w 309"/>
                <a:gd name="T89" fmla="*/ 103 h 407"/>
                <a:gd name="T90" fmla="*/ 49 w 309"/>
                <a:gd name="T91" fmla="*/ 96 h 407"/>
                <a:gd name="T92" fmla="*/ 60 w 309"/>
                <a:gd name="T93" fmla="*/ 51 h 407"/>
                <a:gd name="T94" fmla="*/ 62 w 309"/>
                <a:gd name="T95" fmla="*/ 63 h 407"/>
                <a:gd name="T96" fmla="*/ 63 w 309"/>
                <a:gd name="T97" fmla="*/ 71 h 407"/>
                <a:gd name="T98" fmla="*/ 76 w 309"/>
                <a:gd name="T99" fmla="*/ 71 h 407"/>
                <a:gd name="T100" fmla="*/ 87 w 309"/>
                <a:gd name="T101" fmla="*/ 62 h 407"/>
                <a:gd name="T102" fmla="*/ 93 w 309"/>
                <a:gd name="T103" fmla="*/ 51 h 407"/>
                <a:gd name="T104" fmla="*/ 101 w 309"/>
                <a:gd name="T105" fmla="*/ 49 h 407"/>
                <a:gd name="T106" fmla="*/ 114 w 309"/>
                <a:gd name="T107" fmla="*/ 55 h 407"/>
                <a:gd name="T108" fmla="*/ 126 w 309"/>
                <a:gd name="T109" fmla="*/ 55 h 407"/>
                <a:gd name="T110" fmla="*/ 134 w 309"/>
                <a:gd name="T111" fmla="*/ 46 h 407"/>
                <a:gd name="T112" fmla="*/ 144 w 309"/>
                <a:gd name="T113" fmla="*/ 38 h 407"/>
                <a:gd name="T114" fmla="*/ 153 w 309"/>
                <a:gd name="T115" fmla="*/ 22 h 407"/>
                <a:gd name="T116" fmla="*/ 159 w 309"/>
                <a:gd name="T117" fmla="*/ 18 h 407"/>
                <a:gd name="T118" fmla="*/ 164 w 309"/>
                <a:gd name="T119" fmla="*/ 14 h 407"/>
                <a:gd name="T120" fmla="*/ 177 w 309"/>
                <a:gd name="T121" fmla="*/ 7 h 407"/>
                <a:gd name="T122" fmla="*/ 191 w 309"/>
                <a:gd name="T12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9" h="407">
                  <a:moveTo>
                    <a:pt x="306" y="404"/>
                  </a:moveTo>
                  <a:lnTo>
                    <a:pt x="308" y="405"/>
                  </a:lnTo>
                  <a:lnTo>
                    <a:pt x="309" y="405"/>
                  </a:lnTo>
                  <a:lnTo>
                    <a:pt x="309" y="405"/>
                  </a:lnTo>
                  <a:lnTo>
                    <a:pt x="309" y="407"/>
                  </a:lnTo>
                  <a:lnTo>
                    <a:pt x="308" y="407"/>
                  </a:lnTo>
                  <a:lnTo>
                    <a:pt x="306" y="407"/>
                  </a:lnTo>
                  <a:lnTo>
                    <a:pt x="304" y="405"/>
                  </a:lnTo>
                  <a:lnTo>
                    <a:pt x="306" y="405"/>
                  </a:lnTo>
                  <a:lnTo>
                    <a:pt x="306" y="404"/>
                  </a:lnTo>
                  <a:close/>
                  <a:moveTo>
                    <a:pt x="175" y="99"/>
                  </a:moveTo>
                  <a:lnTo>
                    <a:pt x="175" y="99"/>
                  </a:lnTo>
                  <a:lnTo>
                    <a:pt x="174" y="99"/>
                  </a:lnTo>
                  <a:lnTo>
                    <a:pt x="170" y="101"/>
                  </a:lnTo>
                  <a:lnTo>
                    <a:pt x="167" y="103"/>
                  </a:lnTo>
                  <a:lnTo>
                    <a:pt x="166" y="104"/>
                  </a:lnTo>
                  <a:lnTo>
                    <a:pt x="164" y="104"/>
                  </a:lnTo>
                  <a:lnTo>
                    <a:pt x="163" y="104"/>
                  </a:lnTo>
                  <a:lnTo>
                    <a:pt x="161" y="106"/>
                  </a:lnTo>
                  <a:lnTo>
                    <a:pt x="161" y="107"/>
                  </a:lnTo>
                  <a:lnTo>
                    <a:pt x="159" y="109"/>
                  </a:lnTo>
                  <a:lnTo>
                    <a:pt x="159" y="111"/>
                  </a:lnTo>
                  <a:lnTo>
                    <a:pt x="159" y="111"/>
                  </a:lnTo>
                  <a:lnTo>
                    <a:pt x="158" y="111"/>
                  </a:lnTo>
                  <a:lnTo>
                    <a:pt x="158" y="112"/>
                  </a:lnTo>
                  <a:lnTo>
                    <a:pt x="156" y="114"/>
                  </a:lnTo>
                  <a:lnTo>
                    <a:pt x="155" y="114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7"/>
                  </a:lnTo>
                  <a:lnTo>
                    <a:pt x="155" y="118"/>
                  </a:lnTo>
                  <a:lnTo>
                    <a:pt x="155" y="120"/>
                  </a:lnTo>
                  <a:lnTo>
                    <a:pt x="156" y="122"/>
                  </a:lnTo>
                  <a:lnTo>
                    <a:pt x="156" y="123"/>
                  </a:lnTo>
                  <a:lnTo>
                    <a:pt x="158" y="123"/>
                  </a:lnTo>
                  <a:lnTo>
                    <a:pt x="158" y="125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9" y="126"/>
                  </a:lnTo>
                  <a:lnTo>
                    <a:pt x="159" y="128"/>
                  </a:lnTo>
                  <a:lnTo>
                    <a:pt x="159" y="128"/>
                  </a:lnTo>
                  <a:lnTo>
                    <a:pt x="161" y="128"/>
                  </a:lnTo>
                  <a:lnTo>
                    <a:pt x="161" y="129"/>
                  </a:lnTo>
                  <a:lnTo>
                    <a:pt x="163" y="131"/>
                  </a:lnTo>
                  <a:lnTo>
                    <a:pt x="166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9" y="129"/>
                  </a:lnTo>
                  <a:lnTo>
                    <a:pt x="169" y="128"/>
                  </a:lnTo>
                  <a:lnTo>
                    <a:pt x="169" y="128"/>
                  </a:lnTo>
                  <a:lnTo>
                    <a:pt x="170" y="125"/>
                  </a:lnTo>
                  <a:lnTo>
                    <a:pt x="172" y="123"/>
                  </a:lnTo>
                  <a:lnTo>
                    <a:pt x="174" y="123"/>
                  </a:lnTo>
                  <a:lnTo>
                    <a:pt x="174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7" y="123"/>
                  </a:lnTo>
                  <a:lnTo>
                    <a:pt x="180" y="122"/>
                  </a:lnTo>
                  <a:lnTo>
                    <a:pt x="180" y="122"/>
                  </a:lnTo>
                  <a:lnTo>
                    <a:pt x="182" y="122"/>
                  </a:lnTo>
                  <a:lnTo>
                    <a:pt x="183" y="120"/>
                  </a:lnTo>
                  <a:lnTo>
                    <a:pt x="183" y="118"/>
                  </a:lnTo>
                  <a:lnTo>
                    <a:pt x="183" y="117"/>
                  </a:lnTo>
                  <a:lnTo>
                    <a:pt x="183" y="115"/>
                  </a:lnTo>
                  <a:lnTo>
                    <a:pt x="185" y="115"/>
                  </a:lnTo>
                  <a:lnTo>
                    <a:pt x="185" y="115"/>
                  </a:lnTo>
                  <a:lnTo>
                    <a:pt x="186" y="112"/>
                  </a:lnTo>
                  <a:lnTo>
                    <a:pt x="186" y="111"/>
                  </a:lnTo>
                  <a:lnTo>
                    <a:pt x="186" y="111"/>
                  </a:lnTo>
                  <a:lnTo>
                    <a:pt x="186" y="109"/>
                  </a:lnTo>
                  <a:lnTo>
                    <a:pt x="186" y="109"/>
                  </a:lnTo>
                  <a:lnTo>
                    <a:pt x="185" y="107"/>
                  </a:lnTo>
                  <a:lnTo>
                    <a:pt x="185" y="107"/>
                  </a:lnTo>
                  <a:lnTo>
                    <a:pt x="183" y="106"/>
                  </a:lnTo>
                  <a:lnTo>
                    <a:pt x="182" y="104"/>
                  </a:lnTo>
                  <a:lnTo>
                    <a:pt x="180" y="104"/>
                  </a:lnTo>
                  <a:lnTo>
                    <a:pt x="178" y="103"/>
                  </a:lnTo>
                  <a:lnTo>
                    <a:pt x="178" y="101"/>
                  </a:lnTo>
                  <a:lnTo>
                    <a:pt x="177" y="101"/>
                  </a:lnTo>
                  <a:lnTo>
                    <a:pt x="177" y="99"/>
                  </a:lnTo>
                  <a:lnTo>
                    <a:pt x="175" y="99"/>
                  </a:lnTo>
                  <a:lnTo>
                    <a:pt x="175" y="99"/>
                  </a:lnTo>
                  <a:close/>
                  <a:moveTo>
                    <a:pt x="191" y="0"/>
                  </a:moveTo>
                  <a:lnTo>
                    <a:pt x="194" y="0"/>
                  </a:lnTo>
                  <a:lnTo>
                    <a:pt x="199" y="3"/>
                  </a:lnTo>
                  <a:lnTo>
                    <a:pt x="202" y="3"/>
                  </a:lnTo>
                  <a:lnTo>
                    <a:pt x="205" y="3"/>
                  </a:lnTo>
                  <a:lnTo>
                    <a:pt x="208" y="2"/>
                  </a:lnTo>
                  <a:lnTo>
                    <a:pt x="211" y="3"/>
                  </a:lnTo>
                  <a:lnTo>
                    <a:pt x="213" y="3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8"/>
                  </a:lnTo>
                  <a:lnTo>
                    <a:pt x="216" y="11"/>
                  </a:lnTo>
                  <a:lnTo>
                    <a:pt x="216" y="13"/>
                  </a:lnTo>
                  <a:lnTo>
                    <a:pt x="218" y="18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9" y="22"/>
                  </a:lnTo>
                  <a:lnTo>
                    <a:pt x="219" y="24"/>
                  </a:lnTo>
                  <a:lnTo>
                    <a:pt x="219" y="24"/>
                  </a:lnTo>
                  <a:lnTo>
                    <a:pt x="221" y="25"/>
                  </a:lnTo>
                  <a:lnTo>
                    <a:pt x="221" y="27"/>
                  </a:lnTo>
                  <a:lnTo>
                    <a:pt x="223" y="29"/>
                  </a:lnTo>
                  <a:lnTo>
                    <a:pt x="223" y="32"/>
                  </a:lnTo>
                  <a:lnTo>
                    <a:pt x="224" y="33"/>
                  </a:lnTo>
                  <a:lnTo>
                    <a:pt x="224" y="35"/>
                  </a:lnTo>
                  <a:lnTo>
                    <a:pt x="224" y="35"/>
                  </a:lnTo>
                  <a:lnTo>
                    <a:pt x="224" y="38"/>
                  </a:lnTo>
                  <a:lnTo>
                    <a:pt x="224" y="41"/>
                  </a:lnTo>
                  <a:lnTo>
                    <a:pt x="224" y="44"/>
                  </a:lnTo>
                  <a:lnTo>
                    <a:pt x="224" y="47"/>
                  </a:lnTo>
                  <a:lnTo>
                    <a:pt x="224" y="49"/>
                  </a:lnTo>
                  <a:lnTo>
                    <a:pt x="224" y="54"/>
                  </a:lnTo>
                  <a:lnTo>
                    <a:pt x="223" y="55"/>
                  </a:lnTo>
                  <a:lnTo>
                    <a:pt x="224" y="57"/>
                  </a:lnTo>
                  <a:lnTo>
                    <a:pt x="224" y="59"/>
                  </a:lnTo>
                  <a:lnTo>
                    <a:pt x="223" y="59"/>
                  </a:lnTo>
                  <a:lnTo>
                    <a:pt x="223" y="59"/>
                  </a:lnTo>
                  <a:lnTo>
                    <a:pt x="219" y="57"/>
                  </a:lnTo>
                  <a:lnTo>
                    <a:pt x="216" y="55"/>
                  </a:lnTo>
                  <a:lnTo>
                    <a:pt x="215" y="55"/>
                  </a:lnTo>
                  <a:lnTo>
                    <a:pt x="215" y="55"/>
                  </a:lnTo>
                  <a:lnTo>
                    <a:pt x="213" y="57"/>
                  </a:lnTo>
                  <a:lnTo>
                    <a:pt x="211" y="59"/>
                  </a:lnTo>
                  <a:lnTo>
                    <a:pt x="210" y="60"/>
                  </a:lnTo>
                  <a:lnTo>
                    <a:pt x="208" y="62"/>
                  </a:lnTo>
                  <a:lnTo>
                    <a:pt x="207" y="65"/>
                  </a:lnTo>
                  <a:lnTo>
                    <a:pt x="207" y="66"/>
                  </a:lnTo>
                  <a:lnTo>
                    <a:pt x="207" y="68"/>
                  </a:lnTo>
                  <a:lnTo>
                    <a:pt x="207" y="71"/>
                  </a:lnTo>
                  <a:lnTo>
                    <a:pt x="207" y="71"/>
                  </a:lnTo>
                  <a:lnTo>
                    <a:pt x="208" y="71"/>
                  </a:lnTo>
                  <a:lnTo>
                    <a:pt x="208" y="73"/>
                  </a:lnTo>
                  <a:lnTo>
                    <a:pt x="211" y="76"/>
                  </a:lnTo>
                  <a:lnTo>
                    <a:pt x="215" y="77"/>
                  </a:lnTo>
                  <a:lnTo>
                    <a:pt x="216" y="79"/>
                  </a:lnTo>
                  <a:lnTo>
                    <a:pt x="221" y="79"/>
                  </a:lnTo>
                  <a:lnTo>
                    <a:pt x="224" y="79"/>
                  </a:lnTo>
                  <a:lnTo>
                    <a:pt x="224" y="77"/>
                  </a:lnTo>
                  <a:lnTo>
                    <a:pt x="224" y="74"/>
                  </a:lnTo>
                  <a:lnTo>
                    <a:pt x="224" y="71"/>
                  </a:lnTo>
                  <a:lnTo>
                    <a:pt x="224" y="71"/>
                  </a:lnTo>
                  <a:lnTo>
                    <a:pt x="226" y="71"/>
                  </a:lnTo>
                  <a:lnTo>
                    <a:pt x="226" y="73"/>
                  </a:lnTo>
                  <a:lnTo>
                    <a:pt x="227" y="73"/>
                  </a:lnTo>
                  <a:lnTo>
                    <a:pt x="229" y="73"/>
                  </a:lnTo>
                  <a:lnTo>
                    <a:pt x="232" y="73"/>
                  </a:lnTo>
                  <a:lnTo>
                    <a:pt x="234" y="73"/>
                  </a:lnTo>
                  <a:lnTo>
                    <a:pt x="235" y="73"/>
                  </a:lnTo>
                  <a:lnTo>
                    <a:pt x="237" y="73"/>
                  </a:lnTo>
                  <a:lnTo>
                    <a:pt x="237" y="76"/>
                  </a:lnTo>
                  <a:lnTo>
                    <a:pt x="235" y="81"/>
                  </a:lnTo>
                  <a:lnTo>
                    <a:pt x="234" y="84"/>
                  </a:lnTo>
                  <a:lnTo>
                    <a:pt x="232" y="93"/>
                  </a:lnTo>
                  <a:lnTo>
                    <a:pt x="230" y="98"/>
                  </a:lnTo>
                  <a:lnTo>
                    <a:pt x="229" y="99"/>
                  </a:lnTo>
                  <a:lnTo>
                    <a:pt x="224" y="103"/>
                  </a:lnTo>
                  <a:lnTo>
                    <a:pt x="224" y="104"/>
                  </a:lnTo>
                  <a:lnTo>
                    <a:pt x="223" y="104"/>
                  </a:lnTo>
                  <a:lnTo>
                    <a:pt x="221" y="104"/>
                  </a:lnTo>
                  <a:lnTo>
                    <a:pt x="215" y="112"/>
                  </a:lnTo>
                  <a:lnTo>
                    <a:pt x="213" y="115"/>
                  </a:lnTo>
                  <a:lnTo>
                    <a:pt x="210" y="120"/>
                  </a:lnTo>
                  <a:lnTo>
                    <a:pt x="208" y="123"/>
                  </a:lnTo>
                  <a:lnTo>
                    <a:pt x="205" y="128"/>
                  </a:lnTo>
                  <a:lnTo>
                    <a:pt x="202" y="133"/>
                  </a:lnTo>
                  <a:lnTo>
                    <a:pt x="199" y="137"/>
                  </a:lnTo>
                  <a:lnTo>
                    <a:pt x="196" y="142"/>
                  </a:lnTo>
                  <a:lnTo>
                    <a:pt x="193" y="144"/>
                  </a:lnTo>
                  <a:lnTo>
                    <a:pt x="191" y="145"/>
                  </a:lnTo>
                  <a:lnTo>
                    <a:pt x="188" y="148"/>
                  </a:lnTo>
                  <a:lnTo>
                    <a:pt x="183" y="153"/>
                  </a:lnTo>
                  <a:lnTo>
                    <a:pt x="178" y="158"/>
                  </a:lnTo>
                  <a:lnTo>
                    <a:pt x="174" y="163"/>
                  </a:lnTo>
                  <a:lnTo>
                    <a:pt x="169" y="166"/>
                  </a:lnTo>
                  <a:lnTo>
                    <a:pt x="164" y="170"/>
                  </a:lnTo>
                  <a:lnTo>
                    <a:pt x="163" y="170"/>
                  </a:lnTo>
                  <a:lnTo>
                    <a:pt x="158" y="175"/>
                  </a:lnTo>
                  <a:lnTo>
                    <a:pt x="153" y="177"/>
                  </a:lnTo>
                  <a:lnTo>
                    <a:pt x="147" y="180"/>
                  </a:lnTo>
                  <a:lnTo>
                    <a:pt x="144" y="181"/>
                  </a:lnTo>
                  <a:lnTo>
                    <a:pt x="137" y="180"/>
                  </a:lnTo>
                  <a:lnTo>
                    <a:pt x="134" y="181"/>
                  </a:lnTo>
                  <a:lnTo>
                    <a:pt x="133" y="183"/>
                  </a:lnTo>
                  <a:lnTo>
                    <a:pt x="133" y="185"/>
                  </a:lnTo>
                  <a:lnTo>
                    <a:pt x="131" y="186"/>
                  </a:lnTo>
                  <a:lnTo>
                    <a:pt x="129" y="186"/>
                  </a:lnTo>
                  <a:lnTo>
                    <a:pt x="126" y="185"/>
                  </a:lnTo>
                  <a:lnTo>
                    <a:pt x="123" y="185"/>
                  </a:lnTo>
                  <a:lnTo>
                    <a:pt x="122" y="186"/>
                  </a:lnTo>
                  <a:lnTo>
                    <a:pt x="120" y="188"/>
                  </a:lnTo>
                  <a:lnTo>
                    <a:pt x="117" y="188"/>
                  </a:lnTo>
                  <a:lnTo>
                    <a:pt x="111" y="186"/>
                  </a:lnTo>
                  <a:lnTo>
                    <a:pt x="104" y="185"/>
                  </a:lnTo>
                  <a:lnTo>
                    <a:pt x="103" y="185"/>
                  </a:lnTo>
                  <a:lnTo>
                    <a:pt x="100" y="186"/>
                  </a:lnTo>
                  <a:lnTo>
                    <a:pt x="98" y="186"/>
                  </a:lnTo>
                  <a:lnTo>
                    <a:pt x="93" y="186"/>
                  </a:lnTo>
                  <a:lnTo>
                    <a:pt x="90" y="185"/>
                  </a:lnTo>
                  <a:lnTo>
                    <a:pt x="88" y="185"/>
                  </a:lnTo>
                  <a:lnTo>
                    <a:pt x="85" y="186"/>
                  </a:lnTo>
                  <a:lnTo>
                    <a:pt x="84" y="186"/>
                  </a:lnTo>
                  <a:lnTo>
                    <a:pt x="77" y="191"/>
                  </a:lnTo>
                  <a:lnTo>
                    <a:pt x="73" y="191"/>
                  </a:lnTo>
                  <a:lnTo>
                    <a:pt x="71" y="192"/>
                  </a:lnTo>
                  <a:lnTo>
                    <a:pt x="70" y="192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3" y="191"/>
                  </a:lnTo>
                  <a:lnTo>
                    <a:pt x="62" y="192"/>
                  </a:lnTo>
                  <a:lnTo>
                    <a:pt x="59" y="192"/>
                  </a:lnTo>
                  <a:lnTo>
                    <a:pt x="57" y="194"/>
                  </a:lnTo>
                  <a:lnTo>
                    <a:pt x="51" y="197"/>
                  </a:lnTo>
                  <a:lnTo>
                    <a:pt x="49" y="197"/>
                  </a:lnTo>
                  <a:lnTo>
                    <a:pt x="49" y="197"/>
                  </a:lnTo>
                  <a:lnTo>
                    <a:pt x="46" y="197"/>
                  </a:lnTo>
                  <a:lnTo>
                    <a:pt x="43" y="196"/>
                  </a:lnTo>
                  <a:lnTo>
                    <a:pt x="41" y="196"/>
                  </a:lnTo>
                  <a:lnTo>
                    <a:pt x="41" y="194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38" y="192"/>
                  </a:lnTo>
                  <a:lnTo>
                    <a:pt x="38" y="191"/>
                  </a:lnTo>
                  <a:lnTo>
                    <a:pt x="36" y="191"/>
                  </a:lnTo>
                  <a:lnTo>
                    <a:pt x="35" y="191"/>
                  </a:lnTo>
                  <a:lnTo>
                    <a:pt x="33" y="191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8"/>
                  </a:lnTo>
                  <a:lnTo>
                    <a:pt x="33" y="186"/>
                  </a:lnTo>
                  <a:lnTo>
                    <a:pt x="33" y="186"/>
                  </a:lnTo>
                  <a:lnTo>
                    <a:pt x="32" y="186"/>
                  </a:lnTo>
                  <a:lnTo>
                    <a:pt x="30" y="186"/>
                  </a:lnTo>
                  <a:lnTo>
                    <a:pt x="30" y="186"/>
                  </a:lnTo>
                  <a:lnTo>
                    <a:pt x="29" y="186"/>
                  </a:lnTo>
                  <a:lnTo>
                    <a:pt x="29" y="188"/>
                  </a:lnTo>
                  <a:lnTo>
                    <a:pt x="29" y="191"/>
                  </a:lnTo>
                  <a:lnTo>
                    <a:pt x="29" y="189"/>
                  </a:lnTo>
                  <a:lnTo>
                    <a:pt x="27" y="188"/>
                  </a:lnTo>
                  <a:lnTo>
                    <a:pt x="27" y="186"/>
                  </a:lnTo>
                  <a:lnTo>
                    <a:pt x="27" y="185"/>
                  </a:lnTo>
                  <a:lnTo>
                    <a:pt x="29" y="183"/>
                  </a:lnTo>
                  <a:lnTo>
                    <a:pt x="29" y="181"/>
                  </a:lnTo>
                  <a:lnTo>
                    <a:pt x="29" y="180"/>
                  </a:lnTo>
                  <a:lnTo>
                    <a:pt x="27" y="177"/>
                  </a:lnTo>
                  <a:lnTo>
                    <a:pt x="25" y="175"/>
                  </a:lnTo>
                  <a:lnTo>
                    <a:pt x="24" y="175"/>
                  </a:lnTo>
                  <a:lnTo>
                    <a:pt x="24" y="172"/>
                  </a:lnTo>
                  <a:lnTo>
                    <a:pt x="22" y="172"/>
                  </a:lnTo>
                  <a:lnTo>
                    <a:pt x="21" y="170"/>
                  </a:lnTo>
                  <a:lnTo>
                    <a:pt x="21" y="169"/>
                  </a:lnTo>
                  <a:lnTo>
                    <a:pt x="19" y="166"/>
                  </a:lnTo>
                  <a:lnTo>
                    <a:pt x="21" y="166"/>
                  </a:lnTo>
                  <a:lnTo>
                    <a:pt x="21" y="164"/>
                  </a:lnTo>
                  <a:lnTo>
                    <a:pt x="22" y="166"/>
                  </a:lnTo>
                  <a:lnTo>
                    <a:pt x="24" y="166"/>
                  </a:lnTo>
                  <a:lnTo>
                    <a:pt x="25" y="164"/>
                  </a:lnTo>
                  <a:lnTo>
                    <a:pt x="27" y="161"/>
                  </a:lnTo>
                  <a:lnTo>
                    <a:pt x="27" y="158"/>
                  </a:lnTo>
                  <a:lnTo>
                    <a:pt x="27" y="155"/>
                  </a:lnTo>
                  <a:lnTo>
                    <a:pt x="25" y="148"/>
                  </a:lnTo>
                  <a:lnTo>
                    <a:pt x="24" y="147"/>
                  </a:lnTo>
                  <a:lnTo>
                    <a:pt x="21" y="144"/>
                  </a:lnTo>
                  <a:lnTo>
                    <a:pt x="18" y="137"/>
                  </a:lnTo>
                  <a:lnTo>
                    <a:pt x="13" y="128"/>
                  </a:lnTo>
                  <a:lnTo>
                    <a:pt x="10" y="123"/>
                  </a:lnTo>
                  <a:lnTo>
                    <a:pt x="6" y="112"/>
                  </a:lnTo>
                  <a:lnTo>
                    <a:pt x="3" y="106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2" y="98"/>
                  </a:lnTo>
                  <a:lnTo>
                    <a:pt x="3" y="98"/>
                  </a:lnTo>
                  <a:lnTo>
                    <a:pt x="3" y="98"/>
                  </a:lnTo>
                  <a:lnTo>
                    <a:pt x="3" y="96"/>
                  </a:lnTo>
                  <a:lnTo>
                    <a:pt x="5" y="96"/>
                  </a:lnTo>
                  <a:lnTo>
                    <a:pt x="5" y="95"/>
                  </a:lnTo>
                  <a:lnTo>
                    <a:pt x="5" y="95"/>
                  </a:lnTo>
                  <a:lnTo>
                    <a:pt x="5" y="93"/>
                  </a:lnTo>
                  <a:lnTo>
                    <a:pt x="6" y="92"/>
                  </a:lnTo>
                  <a:lnTo>
                    <a:pt x="6" y="92"/>
                  </a:lnTo>
                  <a:lnTo>
                    <a:pt x="8" y="90"/>
                  </a:lnTo>
                  <a:lnTo>
                    <a:pt x="10" y="92"/>
                  </a:lnTo>
                  <a:lnTo>
                    <a:pt x="10" y="92"/>
                  </a:lnTo>
                  <a:lnTo>
                    <a:pt x="11" y="93"/>
                  </a:lnTo>
                  <a:lnTo>
                    <a:pt x="11" y="93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3" y="96"/>
                  </a:lnTo>
                  <a:lnTo>
                    <a:pt x="13" y="96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99"/>
                  </a:lnTo>
                  <a:lnTo>
                    <a:pt x="14" y="101"/>
                  </a:lnTo>
                  <a:lnTo>
                    <a:pt x="16" y="101"/>
                  </a:lnTo>
                  <a:lnTo>
                    <a:pt x="18" y="103"/>
                  </a:lnTo>
                  <a:lnTo>
                    <a:pt x="19" y="103"/>
                  </a:lnTo>
                  <a:lnTo>
                    <a:pt x="22" y="103"/>
                  </a:lnTo>
                  <a:lnTo>
                    <a:pt x="24" y="104"/>
                  </a:lnTo>
                  <a:lnTo>
                    <a:pt x="27" y="104"/>
                  </a:lnTo>
                  <a:lnTo>
                    <a:pt x="30" y="103"/>
                  </a:lnTo>
                  <a:lnTo>
                    <a:pt x="35" y="104"/>
                  </a:lnTo>
                  <a:lnTo>
                    <a:pt x="36" y="104"/>
                  </a:lnTo>
                  <a:lnTo>
                    <a:pt x="38" y="104"/>
                  </a:lnTo>
                  <a:lnTo>
                    <a:pt x="40" y="104"/>
                  </a:lnTo>
                  <a:lnTo>
                    <a:pt x="41" y="103"/>
                  </a:lnTo>
                  <a:lnTo>
                    <a:pt x="40" y="103"/>
                  </a:lnTo>
                  <a:lnTo>
                    <a:pt x="41" y="101"/>
                  </a:lnTo>
                  <a:lnTo>
                    <a:pt x="43" y="101"/>
                  </a:lnTo>
                  <a:lnTo>
                    <a:pt x="43" y="101"/>
                  </a:lnTo>
                  <a:lnTo>
                    <a:pt x="44" y="99"/>
                  </a:lnTo>
                  <a:lnTo>
                    <a:pt x="46" y="98"/>
                  </a:lnTo>
                  <a:lnTo>
                    <a:pt x="49" y="96"/>
                  </a:lnTo>
                  <a:lnTo>
                    <a:pt x="51" y="96"/>
                  </a:lnTo>
                  <a:lnTo>
                    <a:pt x="51" y="40"/>
                  </a:lnTo>
                  <a:lnTo>
                    <a:pt x="51" y="41"/>
                  </a:lnTo>
                  <a:lnTo>
                    <a:pt x="55" y="44"/>
                  </a:lnTo>
                  <a:lnTo>
                    <a:pt x="57" y="46"/>
                  </a:lnTo>
                  <a:lnTo>
                    <a:pt x="57" y="47"/>
                  </a:lnTo>
                  <a:lnTo>
                    <a:pt x="60" y="51"/>
                  </a:lnTo>
                  <a:lnTo>
                    <a:pt x="62" y="55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3" y="60"/>
                  </a:lnTo>
                  <a:lnTo>
                    <a:pt x="63" y="62"/>
                  </a:lnTo>
                  <a:lnTo>
                    <a:pt x="63" y="62"/>
                  </a:lnTo>
                  <a:lnTo>
                    <a:pt x="62" y="63"/>
                  </a:lnTo>
                  <a:lnTo>
                    <a:pt x="62" y="65"/>
                  </a:lnTo>
                  <a:lnTo>
                    <a:pt x="60" y="66"/>
                  </a:lnTo>
                  <a:lnTo>
                    <a:pt x="60" y="68"/>
                  </a:lnTo>
                  <a:lnTo>
                    <a:pt x="60" y="71"/>
                  </a:lnTo>
                  <a:lnTo>
                    <a:pt x="60" y="71"/>
                  </a:lnTo>
                  <a:lnTo>
                    <a:pt x="62" y="73"/>
                  </a:lnTo>
                  <a:lnTo>
                    <a:pt x="63" y="71"/>
                  </a:lnTo>
                  <a:lnTo>
                    <a:pt x="65" y="71"/>
                  </a:lnTo>
                  <a:lnTo>
                    <a:pt x="66" y="73"/>
                  </a:lnTo>
                  <a:lnTo>
                    <a:pt x="71" y="71"/>
                  </a:lnTo>
                  <a:lnTo>
                    <a:pt x="73" y="73"/>
                  </a:lnTo>
                  <a:lnTo>
                    <a:pt x="74" y="73"/>
                  </a:lnTo>
                  <a:lnTo>
                    <a:pt x="76" y="73"/>
                  </a:lnTo>
                  <a:lnTo>
                    <a:pt x="76" y="71"/>
                  </a:lnTo>
                  <a:lnTo>
                    <a:pt x="77" y="70"/>
                  </a:lnTo>
                  <a:lnTo>
                    <a:pt x="77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2" y="65"/>
                  </a:lnTo>
                  <a:lnTo>
                    <a:pt x="87" y="62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8" y="60"/>
                  </a:lnTo>
                  <a:lnTo>
                    <a:pt x="90" y="57"/>
                  </a:lnTo>
                  <a:lnTo>
                    <a:pt x="92" y="54"/>
                  </a:lnTo>
                  <a:lnTo>
                    <a:pt x="92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5" y="49"/>
                  </a:lnTo>
                  <a:lnTo>
                    <a:pt x="95" y="49"/>
                  </a:lnTo>
                  <a:lnTo>
                    <a:pt x="96" y="47"/>
                  </a:lnTo>
                  <a:lnTo>
                    <a:pt x="98" y="47"/>
                  </a:lnTo>
                  <a:lnTo>
                    <a:pt x="100" y="47"/>
                  </a:lnTo>
                  <a:lnTo>
                    <a:pt x="101" y="49"/>
                  </a:lnTo>
                  <a:lnTo>
                    <a:pt x="104" y="51"/>
                  </a:lnTo>
                  <a:lnTo>
                    <a:pt x="106" y="52"/>
                  </a:lnTo>
                  <a:lnTo>
                    <a:pt x="107" y="52"/>
                  </a:lnTo>
                  <a:lnTo>
                    <a:pt x="109" y="54"/>
                  </a:lnTo>
                  <a:lnTo>
                    <a:pt x="111" y="54"/>
                  </a:lnTo>
                  <a:lnTo>
                    <a:pt x="112" y="54"/>
                  </a:lnTo>
                  <a:lnTo>
                    <a:pt x="114" y="55"/>
                  </a:lnTo>
                  <a:lnTo>
                    <a:pt x="114" y="55"/>
                  </a:lnTo>
                  <a:lnTo>
                    <a:pt x="117" y="55"/>
                  </a:lnTo>
                  <a:lnTo>
                    <a:pt x="120" y="57"/>
                  </a:lnTo>
                  <a:lnTo>
                    <a:pt x="122" y="57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6" y="55"/>
                  </a:lnTo>
                  <a:lnTo>
                    <a:pt x="128" y="55"/>
                  </a:lnTo>
                  <a:lnTo>
                    <a:pt x="129" y="55"/>
                  </a:lnTo>
                  <a:lnTo>
                    <a:pt x="131" y="54"/>
                  </a:lnTo>
                  <a:lnTo>
                    <a:pt x="131" y="54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4" y="46"/>
                  </a:lnTo>
                  <a:lnTo>
                    <a:pt x="136" y="43"/>
                  </a:lnTo>
                  <a:lnTo>
                    <a:pt x="136" y="41"/>
                  </a:lnTo>
                  <a:lnTo>
                    <a:pt x="136" y="40"/>
                  </a:lnTo>
                  <a:lnTo>
                    <a:pt x="137" y="40"/>
                  </a:lnTo>
                  <a:lnTo>
                    <a:pt x="139" y="38"/>
                  </a:lnTo>
                  <a:lnTo>
                    <a:pt x="144" y="38"/>
                  </a:lnTo>
                  <a:lnTo>
                    <a:pt x="144" y="38"/>
                  </a:lnTo>
                  <a:lnTo>
                    <a:pt x="145" y="36"/>
                  </a:lnTo>
                  <a:lnTo>
                    <a:pt x="147" y="35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2" y="25"/>
                  </a:lnTo>
                  <a:lnTo>
                    <a:pt x="152" y="24"/>
                  </a:lnTo>
                  <a:lnTo>
                    <a:pt x="153" y="22"/>
                  </a:lnTo>
                  <a:lnTo>
                    <a:pt x="155" y="21"/>
                  </a:lnTo>
                  <a:lnTo>
                    <a:pt x="155" y="21"/>
                  </a:lnTo>
                  <a:lnTo>
                    <a:pt x="156" y="21"/>
                  </a:lnTo>
                  <a:lnTo>
                    <a:pt x="156" y="19"/>
                  </a:lnTo>
                  <a:lnTo>
                    <a:pt x="158" y="19"/>
                  </a:lnTo>
                  <a:lnTo>
                    <a:pt x="159" y="19"/>
                  </a:lnTo>
                  <a:lnTo>
                    <a:pt x="159" y="18"/>
                  </a:lnTo>
                  <a:lnTo>
                    <a:pt x="161" y="18"/>
                  </a:lnTo>
                  <a:lnTo>
                    <a:pt x="161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4" y="14"/>
                  </a:lnTo>
                  <a:lnTo>
                    <a:pt x="164" y="14"/>
                  </a:lnTo>
                  <a:lnTo>
                    <a:pt x="166" y="14"/>
                  </a:lnTo>
                  <a:lnTo>
                    <a:pt x="166" y="13"/>
                  </a:lnTo>
                  <a:lnTo>
                    <a:pt x="167" y="11"/>
                  </a:lnTo>
                  <a:lnTo>
                    <a:pt x="169" y="8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7" y="7"/>
                  </a:lnTo>
                  <a:lnTo>
                    <a:pt x="178" y="5"/>
                  </a:lnTo>
                  <a:lnTo>
                    <a:pt x="180" y="3"/>
                  </a:lnTo>
                  <a:lnTo>
                    <a:pt x="182" y="2"/>
                  </a:lnTo>
                  <a:lnTo>
                    <a:pt x="183" y="2"/>
                  </a:lnTo>
                  <a:lnTo>
                    <a:pt x="186" y="2"/>
                  </a:lnTo>
                  <a:lnTo>
                    <a:pt x="186" y="2"/>
                  </a:lnTo>
                  <a:lnTo>
                    <a:pt x="1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4" name="Freeform 10">
              <a:extLst>
                <a:ext uri="{FF2B5EF4-FFF2-40B4-BE49-F238E27FC236}">
                  <a16:creationId xmlns:a16="http://schemas.microsoft.com/office/drawing/2014/main" id="{858B4C6D-AC5F-4177-8F66-3907D160CD9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937" y="4772630"/>
              <a:ext cx="3898" cy="9747"/>
            </a:xfrm>
            <a:custGeom>
              <a:avLst/>
              <a:gdLst>
                <a:gd name="T0" fmla="*/ 0 w 2"/>
                <a:gd name="T1" fmla="*/ 0 h 5"/>
                <a:gd name="T2" fmla="*/ 2 w 2"/>
                <a:gd name="T3" fmla="*/ 0 h 5"/>
                <a:gd name="T4" fmla="*/ 2 w 2"/>
                <a:gd name="T5" fmla="*/ 0 h 5"/>
                <a:gd name="T6" fmla="*/ 2 w 2"/>
                <a:gd name="T7" fmla="*/ 2 h 5"/>
                <a:gd name="T8" fmla="*/ 2 w 2"/>
                <a:gd name="T9" fmla="*/ 2 h 5"/>
                <a:gd name="T10" fmla="*/ 2 w 2"/>
                <a:gd name="T11" fmla="*/ 3 h 5"/>
                <a:gd name="T12" fmla="*/ 2 w 2"/>
                <a:gd name="T13" fmla="*/ 3 h 5"/>
                <a:gd name="T14" fmla="*/ 2 w 2"/>
                <a:gd name="T15" fmla="*/ 5 h 5"/>
                <a:gd name="T16" fmla="*/ 0 w 2"/>
                <a:gd name="T17" fmla="*/ 5 h 5"/>
                <a:gd name="T18" fmla="*/ 0 w 2"/>
                <a:gd name="T19" fmla="*/ 5 h 5"/>
                <a:gd name="T20" fmla="*/ 0 w 2"/>
                <a:gd name="T21" fmla="*/ 3 h 5"/>
                <a:gd name="T22" fmla="*/ 0 w 2"/>
                <a:gd name="T23" fmla="*/ 3 h 5"/>
                <a:gd name="T24" fmla="*/ 0 w 2"/>
                <a:gd name="T25" fmla="*/ 2 h 5"/>
                <a:gd name="T26" fmla="*/ 0 w 2"/>
                <a:gd name="T27" fmla="*/ 0 h 5"/>
                <a:gd name="T28" fmla="*/ 0 w 2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5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5" name="Freeform 11">
              <a:extLst>
                <a:ext uri="{FF2B5EF4-FFF2-40B4-BE49-F238E27FC236}">
                  <a16:creationId xmlns:a16="http://schemas.microsoft.com/office/drawing/2014/main" id="{8F3EE230-3DB8-41DF-ABE0-1D9DE653958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63765" y="3879887"/>
              <a:ext cx="337216" cy="189075"/>
            </a:xfrm>
            <a:custGeom>
              <a:avLst/>
              <a:gdLst>
                <a:gd name="T0" fmla="*/ 162 w 173"/>
                <a:gd name="T1" fmla="*/ 92 h 97"/>
                <a:gd name="T2" fmla="*/ 172 w 173"/>
                <a:gd name="T3" fmla="*/ 94 h 97"/>
                <a:gd name="T4" fmla="*/ 161 w 173"/>
                <a:gd name="T5" fmla="*/ 97 h 97"/>
                <a:gd name="T6" fmla="*/ 156 w 173"/>
                <a:gd name="T7" fmla="*/ 94 h 97"/>
                <a:gd name="T8" fmla="*/ 3 w 173"/>
                <a:gd name="T9" fmla="*/ 77 h 97"/>
                <a:gd name="T10" fmla="*/ 3 w 173"/>
                <a:gd name="T11" fmla="*/ 77 h 97"/>
                <a:gd name="T12" fmla="*/ 3 w 173"/>
                <a:gd name="T13" fmla="*/ 74 h 97"/>
                <a:gd name="T14" fmla="*/ 3 w 173"/>
                <a:gd name="T15" fmla="*/ 72 h 97"/>
                <a:gd name="T16" fmla="*/ 0 w 173"/>
                <a:gd name="T17" fmla="*/ 55 h 97"/>
                <a:gd name="T18" fmla="*/ 0 w 173"/>
                <a:gd name="T19" fmla="*/ 52 h 97"/>
                <a:gd name="T20" fmla="*/ 139 w 173"/>
                <a:gd name="T21" fmla="*/ 4 h 97"/>
                <a:gd name="T22" fmla="*/ 140 w 173"/>
                <a:gd name="T23" fmla="*/ 11 h 97"/>
                <a:gd name="T24" fmla="*/ 144 w 173"/>
                <a:gd name="T25" fmla="*/ 15 h 97"/>
                <a:gd name="T26" fmla="*/ 145 w 173"/>
                <a:gd name="T27" fmla="*/ 22 h 97"/>
                <a:gd name="T28" fmla="*/ 148 w 173"/>
                <a:gd name="T29" fmla="*/ 26 h 97"/>
                <a:gd name="T30" fmla="*/ 151 w 173"/>
                <a:gd name="T31" fmla="*/ 34 h 97"/>
                <a:gd name="T32" fmla="*/ 140 w 173"/>
                <a:gd name="T33" fmla="*/ 40 h 97"/>
                <a:gd name="T34" fmla="*/ 137 w 173"/>
                <a:gd name="T35" fmla="*/ 50 h 97"/>
                <a:gd name="T36" fmla="*/ 132 w 173"/>
                <a:gd name="T37" fmla="*/ 53 h 97"/>
                <a:gd name="T38" fmla="*/ 115 w 173"/>
                <a:gd name="T39" fmla="*/ 58 h 97"/>
                <a:gd name="T40" fmla="*/ 101 w 173"/>
                <a:gd name="T41" fmla="*/ 63 h 97"/>
                <a:gd name="T42" fmla="*/ 93 w 173"/>
                <a:gd name="T43" fmla="*/ 67 h 97"/>
                <a:gd name="T44" fmla="*/ 87 w 173"/>
                <a:gd name="T45" fmla="*/ 72 h 97"/>
                <a:gd name="T46" fmla="*/ 77 w 173"/>
                <a:gd name="T47" fmla="*/ 74 h 97"/>
                <a:gd name="T48" fmla="*/ 68 w 173"/>
                <a:gd name="T49" fmla="*/ 78 h 97"/>
                <a:gd name="T50" fmla="*/ 57 w 173"/>
                <a:gd name="T51" fmla="*/ 81 h 97"/>
                <a:gd name="T52" fmla="*/ 43 w 173"/>
                <a:gd name="T53" fmla="*/ 85 h 97"/>
                <a:gd name="T54" fmla="*/ 36 w 173"/>
                <a:gd name="T55" fmla="*/ 91 h 97"/>
                <a:gd name="T56" fmla="*/ 25 w 173"/>
                <a:gd name="T57" fmla="*/ 92 h 97"/>
                <a:gd name="T58" fmla="*/ 21 w 173"/>
                <a:gd name="T59" fmla="*/ 94 h 97"/>
                <a:gd name="T60" fmla="*/ 13 w 173"/>
                <a:gd name="T61" fmla="*/ 89 h 97"/>
                <a:gd name="T62" fmla="*/ 9 w 173"/>
                <a:gd name="T63" fmla="*/ 75 h 97"/>
                <a:gd name="T64" fmla="*/ 6 w 173"/>
                <a:gd name="T65" fmla="*/ 66 h 97"/>
                <a:gd name="T66" fmla="*/ 5 w 173"/>
                <a:gd name="T67" fmla="*/ 61 h 97"/>
                <a:gd name="T68" fmla="*/ 5 w 173"/>
                <a:gd name="T69" fmla="*/ 58 h 97"/>
                <a:gd name="T70" fmla="*/ 3 w 173"/>
                <a:gd name="T71" fmla="*/ 55 h 97"/>
                <a:gd name="T72" fmla="*/ 2 w 173"/>
                <a:gd name="T73" fmla="*/ 48 h 97"/>
                <a:gd name="T74" fmla="*/ 6 w 173"/>
                <a:gd name="T75" fmla="*/ 36 h 97"/>
                <a:gd name="T76" fmla="*/ 9 w 173"/>
                <a:gd name="T77" fmla="*/ 33 h 97"/>
                <a:gd name="T78" fmla="*/ 8 w 173"/>
                <a:gd name="T79" fmla="*/ 28 h 97"/>
                <a:gd name="T80" fmla="*/ 9 w 173"/>
                <a:gd name="T81" fmla="*/ 25 h 97"/>
                <a:gd name="T82" fmla="*/ 11 w 173"/>
                <a:gd name="T83" fmla="*/ 22 h 97"/>
                <a:gd name="T84" fmla="*/ 14 w 173"/>
                <a:gd name="T85" fmla="*/ 22 h 97"/>
                <a:gd name="T86" fmla="*/ 19 w 173"/>
                <a:gd name="T87" fmla="*/ 23 h 97"/>
                <a:gd name="T88" fmla="*/ 22 w 173"/>
                <a:gd name="T89" fmla="*/ 23 h 97"/>
                <a:gd name="T90" fmla="*/ 32 w 173"/>
                <a:gd name="T91" fmla="*/ 23 h 97"/>
                <a:gd name="T92" fmla="*/ 39 w 173"/>
                <a:gd name="T93" fmla="*/ 23 h 97"/>
                <a:gd name="T94" fmla="*/ 50 w 173"/>
                <a:gd name="T95" fmla="*/ 25 h 97"/>
                <a:gd name="T96" fmla="*/ 60 w 173"/>
                <a:gd name="T97" fmla="*/ 25 h 97"/>
                <a:gd name="T98" fmla="*/ 66 w 173"/>
                <a:gd name="T99" fmla="*/ 29 h 97"/>
                <a:gd name="T100" fmla="*/ 71 w 173"/>
                <a:gd name="T101" fmla="*/ 25 h 97"/>
                <a:gd name="T102" fmla="*/ 77 w 173"/>
                <a:gd name="T103" fmla="*/ 15 h 97"/>
                <a:gd name="T104" fmla="*/ 87 w 173"/>
                <a:gd name="T105" fmla="*/ 9 h 97"/>
                <a:gd name="T106" fmla="*/ 99 w 173"/>
                <a:gd name="T107" fmla="*/ 4 h 97"/>
                <a:gd name="T108" fmla="*/ 118 w 173"/>
                <a:gd name="T109" fmla="*/ 3 h 97"/>
                <a:gd name="T110" fmla="*/ 132 w 173"/>
                <a:gd name="T1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73" h="97">
                  <a:moveTo>
                    <a:pt x="159" y="92"/>
                  </a:moveTo>
                  <a:lnTo>
                    <a:pt x="161" y="92"/>
                  </a:lnTo>
                  <a:lnTo>
                    <a:pt x="162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9" y="92"/>
                  </a:lnTo>
                  <a:lnTo>
                    <a:pt x="173" y="94"/>
                  </a:lnTo>
                  <a:lnTo>
                    <a:pt x="172" y="94"/>
                  </a:lnTo>
                  <a:lnTo>
                    <a:pt x="172" y="96"/>
                  </a:lnTo>
                  <a:lnTo>
                    <a:pt x="169" y="96"/>
                  </a:lnTo>
                  <a:lnTo>
                    <a:pt x="167" y="97"/>
                  </a:lnTo>
                  <a:lnTo>
                    <a:pt x="161" y="97"/>
                  </a:lnTo>
                  <a:lnTo>
                    <a:pt x="159" y="97"/>
                  </a:lnTo>
                  <a:lnTo>
                    <a:pt x="158" y="96"/>
                  </a:lnTo>
                  <a:lnTo>
                    <a:pt x="156" y="94"/>
                  </a:lnTo>
                  <a:lnTo>
                    <a:pt x="156" y="94"/>
                  </a:lnTo>
                  <a:lnTo>
                    <a:pt x="156" y="92"/>
                  </a:lnTo>
                  <a:lnTo>
                    <a:pt x="158" y="92"/>
                  </a:lnTo>
                  <a:lnTo>
                    <a:pt x="159" y="92"/>
                  </a:lnTo>
                  <a:close/>
                  <a:moveTo>
                    <a:pt x="3" y="77"/>
                  </a:moveTo>
                  <a:lnTo>
                    <a:pt x="3" y="77"/>
                  </a:lnTo>
                  <a:lnTo>
                    <a:pt x="3" y="77"/>
                  </a:lnTo>
                  <a:lnTo>
                    <a:pt x="2" y="78"/>
                  </a:lnTo>
                  <a:lnTo>
                    <a:pt x="3" y="77"/>
                  </a:lnTo>
                  <a:lnTo>
                    <a:pt x="3" y="77"/>
                  </a:lnTo>
                  <a:close/>
                  <a:moveTo>
                    <a:pt x="3" y="72"/>
                  </a:move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2" y="74"/>
                  </a:lnTo>
                  <a:lnTo>
                    <a:pt x="3" y="72"/>
                  </a:lnTo>
                  <a:close/>
                  <a:moveTo>
                    <a:pt x="0" y="52"/>
                  </a:moveTo>
                  <a:lnTo>
                    <a:pt x="2" y="53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close/>
                  <a:moveTo>
                    <a:pt x="136" y="0"/>
                  </a:moveTo>
                  <a:lnTo>
                    <a:pt x="137" y="1"/>
                  </a:lnTo>
                  <a:lnTo>
                    <a:pt x="137" y="3"/>
                  </a:lnTo>
                  <a:lnTo>
                    <a:pt x="139" y="4"/>
                  </a:lnTo>
                  <a:lnTo>
                    <a:pt x="139" y="6"/>
                  </a:lnTo>
                  <a:lnTo>
                    <a:pt x="139" y="7"/>
                  </a:lnTo>
                  <a:lnTo>
                    <a:pt x="140" y="9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2"/>
                  </a:lnTo>
                  <a:lnTo>
                    <a:pt x="142" y="14"/>
                  </a:lnTo>
                  <a:lnTo>
                    <a:pt x="144" y="15"/>
                  </a:lnTo>
                  <a:lnTo>
                    <a:pt x="144" y="17"/>
                  </a:lnTo>
                  <a:lnTo>
                    <a:pt x="145" y="18"/>
                  </a:lnTo>
                  <a:lnTo>
                    <a:pt x="145" y="20"/>
                  </a:lnTo>
                  <a:lnTo>
                    <a:pt x="145" y="22"/>
                  </a:lnTo>
                  <a:lnTo>
                    <a:pt x="147" y="23"/>
                  </a:lnTo>
                  <a:lnTo>
                    <a:pt x="147" y="25"/>
                  </a:lnTo>
                  <a:lnTo>
                    <a:pt x="148" y="25"/>
                  </a:lnTo>
                  <a:lnTo>
                    <a:pt x="148" y="26"/>
                  </a:lnTo>
                  <a:lnTo>
                    <a:pt x="150" y="28"/>
                  </a:lnTo>
                  <a:lnTo>
                    <a:pt x="150" y="31"/>
                  </a:lnTo>
                  <a:lnTo>
                    <a:pt x="151" y="33"/>
                  </a:lnTo>
                  <a:lnTo>
                    <a:pt x="151" y="34"/>
                  </a:lnTo>
                  <a:lnTo>
                    <a:pt x="145" y="37"/>
                  </a:lnTo>
                  <a:lnTo>
                    <a:pt x="144" y="37"/>
                  </a:lnTo>
                  <a:lnTo>
                    <a:pt x="142" y="39"/>
                  </a:lnTo>
                  <a:lnTo>
                    <a:pt x="140" y="40"/>
                  </a:lnTo>
                  <a:lnTo>
                    <a:pt x="139" y="45"/>
                  </a:lnTo>
                  <a:lnTo>
                    <a:pt x="140" y="47"/>
                  </a:lnTo>
                  <a:lnTo>
                    <a:pt x="140" y="48"/>
                  </a:lnTo>
                  <a:lnTo>
                    <a:pt x="137" y="50"/>
                  </a:lnTo>
                  <a:lnTo>
                    <a:pt x="136" y="50"/>
                  </a:lnTo>
                  <a:lnTo>
                    <a:pt x="134" y="52"/>
                  </a:lnTo>
                  <a:lnTo>
                    <a:pt x="132" y="52"/>
                  </a:lnTo>
                  <a:lnTo>
                    <a:pt x="132" y="53"/>
                  </a:lnTo>
                  <a:lnTo>
                    <a:pt x="131" y="53"/>
                  </a:lnTo>
                  <a:lnTo>
                    <a:pt x="126" y="55"/>
                  </a:lnTo>
                  <a:lnTo>
                    <a:pt x="121" y="56"/>
                  </a:lnTo>
                  <a:lnTo>
                    <a:pt x="115" y="58"/>
                  </a:lnTo>
                  <a:lnTo>
                    <a:pt x="112" y="59"/>
                  </a:lnTo>
                  <a:lnTo>
                    <a:pt x="110" y="61"/>
                  </a:lnTo>
                  <a:lnTo>
                    <a:pt x="106" y="61"/>
                  </a:lnTo>
                  <a:lnTo>
                    <a:pt x="101" y="63"/>
                  </a:lnTo>
                  <a:lnTo>
                    <a:pt x="98" y="64"/>
                  </a:lnTo>
                  <a:lnTo>
                    <a:pt x="95" y="66"/>
                  </a:lnTo>
                  <a:lnTo>
                    <a:pt x="93" y="66"/>
                  </a:lnTo>
                  <a:lnTo>
                    <a:pt x="93" y="67"/>
                  </a:lnTo>
                  <a:lnTo>
                    <a:pt x="91" y="69"/>
                  </a:lnTo>
                  <a:lnTo>
                    <a:pt x="90" y="72"/>
                  </a:lnTo>
                  <a:lnTo>
                    <a:pt x="88" y="72"/>
                  </a:lnTo>
                  <a:lnTo>
                    <a:pt x="87" y="72"/>
                  </a:lnTo>
                  <a:lnTo>
                    <a:pt x="85" y="74"/>
                  </a:lnTo>
                  <a:lnTo>
                    <a:pt x="82" y="74"/>
                  </a:lnTo>
                  <a:lnTo>
                    <a:pt x="79" y="72"/>
                  </a:lnTo>
                  <a:lnTo>
                    <a:pt x="77" y="74"/>
                  </a:lnTo>
                  <a:lnTo>
                    <a:pt x="77" y="74"/>
                  </a:lnTo>
                  <a:lnTo>
                    <a:pt x="73" y="75"/>
                  </a:lnTo>
                  <a:lnTo>
                    <a:pt x="69" y="78"/>
                  </a:lnTo>
                  <a:lnTo>
                    <a:pt x="68" y="78"/>
                  </a:lnTo>
                  <a:lnTo>
                    <a:pt x="63" y="80"/>
                  </a:lnTo>
                  <a:lnTo>
                    <a:pt x="62" y="81"/>
                  </a:lnTo>
                  <a:lnTo>
                    <a:pt x="60" y="81"/>
                  </a:lnTo>
                  <a:lnTo>
                    <a:pt x="57" y="81"/>
                  </a:lnTo>
                  <a:lnTo>
                    <a:pt x="52" y="81"/>
                  </a:lnTo>
                  <a:lnTo>
                    <a:pt x="49" y="81"/>
                  </a:lnTo>
                  <a:lnTo>
                    <a:pt x="44" y="83"/>
                  </a:lnTo>
                  <a:lnTo>
                    <a:pt x="43" y="85"/>
                  </a:lnTo>
                  <a:lnTo>
                    <a:pt x="41" y="86"/>
                  </a:lnTo>
                  <a:lnTo>
                    <a:pt x="38" y="88"/>
                  </a:lnTo>
                  <a:lnTo>
                    <a:pt x="36" y="89"/>
                  </a:lnTo>
                  <a:lnTo>
                    <a:pt x="36" y="91"/>
                  </a:lnTo>
                  <a:lnTo>
                    <a:pt x="33" y="91"/>
                  </a:lnTo>
                  <a:lnTo>
                    <a:pt x="32" y="91"/>
                  </a:lnTo>
                  <a:lnTo>
                    <a:pt x="30" y="91"/>
                  </a:lnTo>
                  <a:lnTo>
                    <a:pt x="25" y="92"/>
                  </a:lnTo>
                  <a:lnTo>
                    <a:pt x="25" y="92"/>
                  </a:lnTo>
                  <a:lnTo>
                    <a:pt x="22" y="92"/>
                  </a:lnTo>
                  <a:lnTo>
                    <a:pt x="21" y="94"/>
                  </a:lnTo>
                  <a:lnTo>
                    <a:pt x="21" y="94"/>
                  </a:lnTo>
                  <a:lnTo>
                    <a:pt x="19" y="92"/>
                  </a:lnTo>
                  <a:lnTo>
                    <a:pt x="16" y="91"/>
                  </a:lnTo>
                  <a:lnTo>
                    <a:pt x="13" y="92"/>
                  </a:lnTo>
                  <a:lnTo>
                    <a:pt x="13" y="89"/>
                  </a:lnTo>
                  <a:lnTo>
                    <a:pt x="9" y="85"/>
                  </a:lnTo>
                  <a:lnTo>
                    <a:pt x="11" y="78"/>
                  </a:lnTo>
                  <a:lnTo>
                    <a:pt x="11" y="78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0"/>
                  </a:lnTo>
                  <a:lnTo>
                    <a:pt x="6" y="69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3"/>
                  </a:lnTo>
                  <a:lnTo>
                    <a:pt x="5" y="61"/>
                  </a:lnTo>
                  <a:lnTo>
                    <a:pt x="5" y="61"/>
                  </a:lnTo>
                  <a:lnTo>
                    <a:pt x="5" y="59"/>
                  </a:lnTo>
                  <a:lnTo>
                    <a:pt x="5" y="59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2" y="48"/>
                  </a:lnTo>
                  <a:lnTo>
                    <a:pt x="5" y="44"/>
                  </a:lnTo>
                  <a:lnTo>
                    <a:pt x="3" y="39"/>
                  </a:lnTo>
                  <a:lnTo>
                    <a:pt x="6" y="36"/>
                  </a:lnTo>
                  <a:lnTo>
                    <a:pt x="6" y="36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6" y="23"/>
                  </a:lnTo>
                  <a:lnTo>
                    <a:pt x="17" y="23"/>
                  </a:lnTo>
                  <a:lnTo>
                    <a:pt x="17" y="25"/>
                  </a:lnTo>
                  <a:lnTo>
                    <a:pt x="19" y="23"/>
                  </a:lnTo>
                  <a:lnTo>
                    <a:pt x="19" y="25"/>
                  </a:lnTo>
                  <a:lnTo>
                    <a:pt x="21" y="25"/>
                  </a:lnTo>
                  <a:lnTo>
                    <a:pt x="21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8" y="23"/>
                  </a:lnTo>
                  <a:lnTo>
                    <a:pt x="32" y="23"/>
                  </a:lnTo>
                  <a:lnTo>
                    <a:pt x="35" y="23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39" y="23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7" y="25"/>
                  </a:lnTo>
                  <a:lnTo>
                    <a:pt x="50" y="25"/>
                  </a:lnTo>
                  <a:lnTo>
                    <a:pt x="54" y="26"/>
                  </a:lnTo>
                  <a:lnTo>
                    <a:pt x="57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2" y="26"/>
                  </a:lnTo>
                  <a:lnTo>
                    <a:pt x="63" y="28"/>
                  </a:lnTo>
                  <a:lnTo>
                    <a:pt x="63" y="29"/>
                  </a:lnTo>
                  <a:lnTo>
                    <a:pt x="66" y="29"/>
                  </a:lnTo>
                  <a:lnTo>
                    <a:pt x="68" y="29"/>
                  </a:lnTo>
                  <a:lnTo>
                    <a:pt x="69" y="28"/>
                  </a:lnTo>
                  <a:lnTo>
                    <a:pt x="71" y="28"/>
                  </a:lnTo>
                  <a:lnTo>
                    <a:pt x="71" y="25"/>
                  </a:lnTo>
                  <a:lnTo>
                    <a:pt x="73" y="23"/>
                  </a:lnTo>
                  <a:lnTo>
                    <a:pt x="74" y="20"/>
                  </a:lnTo>
                  <a:lnTo>
                    <a:pt x="76" y="18"/>
                  </a:lnTo>
                  <a:lnTo>
                    <a:pt x="77" y="15"/>
                  </a:lnTo>
                  <a:lnTo>
                    <a:pt x="79" y="15"/>
                  </a:lnTo>
                  <a:lnTo>
                    <a:pt x="80" y="12"/>
                  </a:lnTo>
                  <a:lnTo>
                    <a:pt x="84" y="11"/>
                  </a:lnTo>
                  <a:lnTo>
                    <a:pt x="87" y="9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6" y="4"/>
                  </a:lnTo>
                  <a:lnTo>
                    <a:pt x="99" y="4"/>
                  </a:lnTo>
                  <a:lnTo>
                    <a:pt x="104" y="4"/>
                  </a:lnTo>
                  <a:lnTo>
                    <a:pt x="109" y="3"/>
                  </a:lnTo>
                  <a:lnTo>
                    <a:pt x="112" y="3"/>
                  </a:lnTo>
                  <a:lnTo>
                    <a:pt x="118" y="3"/>
                  </a:lnTo>
                  <a:lnTo>
                    <a:pt x="121" y="1"/>
                  </a:lnTo>
                  <a:lnTo>
                    <a:pt x="126" y="1"/>
                  </a:lnTo>
                  <a:lnTo>
                    <a:pt x="129" y="1"/>
                  </a:lnTo>
                  <a:lnTo>
                    <a:pt x="132" y="0"/>
                  </a:lnTo>
                  <a:lnTo>
                    <a:pt x="1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6" name="Freeform 12">
              <a:extLst>
                <a:ext uri="{FF2B5EF4-FFF2-40B4-BE49-F238E27FC236}">
                  <a16:creationId xmlns:a16="http://schemas.microsoft.com/office/drawing/2014/main" id="{A7FAE536-1BC2-4B54-B6EB-53CBA06DA16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3123589"/>
              <a:ext cx="48731" cy="48731"/>
            </a:xfrm>
            <a:custGeom>
              <a:avLst/>
              <a:gdLst>
                <a:gd name="T0" fmla="*/ 12 w 25"/>
                <a:gd name="T1" fmla="*/ 0 h 25"/>
                <a:gd name="T2" fmla="*/ 12 w 25"/>
                <a:gd name="T3" fmla="*/ 2 h 25"/>
                <a:gd name="T4" fmla="*/ 14 w 25"/>
                <a:gd name="T5" fmla="*/ 3 h 25"/>
                <a:gd name="T6" fmla="*/ 15 w 25"/>
                <a:gd name="T7" fmla="*/ 3 h 25"/>
                <a:gd name="T8" fmla="*/ 17 w 25"/>
                <a:gd name="T9" fmla="*/ 6 h 25"/>
                <a:gd name="T10" fmla="*/ 20 w 25"/>
                <a:gd name="T11" fmla="*/ 8 h 25"/>
                <a:gd name="T12" fmla="*/ 23 w 25"/>
                <a:gd name="T13" fmla="*/ 9 h 25"/>
                <a:gd name="T14" fmla="*/ 25 w 25"/>
                <a:gd name="T15" fmla="*/ 11 h 25"/>
                <a:gd name="T16" fmla="*/ 25 w 25"/>
                <a:gd name="T17" fmla="*/ 11 h 25"/>
                <a:gd name="T18" fmla="*/ 23 w 25"/>
                <a:gd name="T19" fmla="*/ 16 h 25"/>
                <a:gd name="T20" fmla="*/ 22 w 25"/>
                <a:gd name="T21" fmla="*/ 16 h 25"/>
                <a:gd name="T22" fmla="*/ 22 w 25"/>
                <a:gd name="T23" fmla="*/ 17 h 25"/>
                <a:gd name="T24" fmla="*/ 20 w 25"/>
                <a:gd name="T25" fmla="*/ 19 h 25"/>
                <a:gd name="T26" fmla="*/ 19 w 25"/>
                <a:gd name="T27" fmla="*/ 20 h 25"/>
                <a:gd name="T28" fmla="*/ 19 w 25"/>
                <a:gd name="T29" fmla="*/ 20 h 25"/>
                <a:gd name="T30" fmla="*/ 17 w 25"/>
                <a:gd name="T31" fmla="*/ 19 h 25"/>
                <a:gd name="T32" fmla="*/ 11 w 25"/>
                <a:gd name="T33" fmla="*/ 20 h 25"/>
                <a:gd name="T34" fmla="*/ 11 w 25"/>
                <a:gd name="T35" fmla="*/ 24 h 25"/>
                <a:gd name="T36" fmla="*/ 11 w 25"/>
                <a:gd name="T37" fmla="*/ 25 h 25"/>
                <a:gd name="T38" fmla="*/ 8 w 25"/>
                <a:gd name="T39" fmla="*/ 24 h 25"/>
                <a:gd name="T40" fmla="*/ 8 w 25"/>
                <a:gd name="T41" fmla="*/ 22 h 25"/>
                <a:gd name="T42" fmla="*/ 8 w 25"/>
                <a:gd name="T43" fmla="*/ 17 h 25"/>
                <a:gd name="T44" fmla="*/ 4 w 25"/>
                <a:gd name="T45" fmla="*/ 17 h 25"/>
                <a:gd name="T46" fmla="*/ 3 w 25"/>
                <a:gd name="T47" fmla="*/ 14 h 25"/>
                <a:gd name="T48" fmla="*/ 1 w 25"/>
                <a:gd name="T49" fmla="*/ 13 h 25"/>
                <a:gd name="T50" fmla="*/ 1 w 25"/>
                <a:gd name="T51" fmla="*/ 11 h 25"/>
                <a:gd name="T52" fmla="*/ 0 w 25"/>
                <a:gd name="T53" fmla="*/ 9 h 25"/>
                <a:gd name="T54" fmla="*/ 1 w 25"/>
                <a:gd name="T55" fmla="*/ 9 h 25"/>
                <a:gd name="T56" fmla="*/ 3 w 25"/>
                <a:gd name="T57" fmla="*/ 8 h 25"/>
                <a:gd name="T58" fmla="*/ 6 w 25"/>
                <a:gd name="T59" fmla="*/ 6 h 25"/>
                <a:gd name="T60" fmla="*/ 6 w 25"/>
                <a:gd name="T61" fmla="*/ 6 h 25"/>
                <a:gd name="T62" fmla="*/ 9 w 25"/>
                <a:gd name="T63" fmla="*/ 5 h 25"/>
                <a:gd name="T64" fmla="*/ 9 w 25"/>
                <a:gd name="T65" fmla="*/ 3 h 25"/>
                <a:gd name="T66" fmla="*/ 9 w 25"/>
                <a:gd name="T67" fmla="*/ 2 h 25"/>
                <a:gd name="T68" fmla="*/ 11 w 25"/>
                <a:gd name="T69" fmla="*/ 0 h 25"/>
                <a:gd name="T70" fmla="*/ 11 w 25"/>
                <a:gd name="T71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25">
                  <a:moveTo>
                    <a:pt x="11" y="0"/>
                  </a:moveTo>
                  <a:lnTo>
                    <a:pt x="12" y="0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5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8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0" y="19"/>
                  </a:lnTo>
                  <a:lnTo>
                    <a:pt x="19" y="19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7" y="20"/>
                  </a:lnTo>
                  <a:lnTo>
                    <a:pt x="17" y="19"/>
                  </a:lnTo>
                  <a:lnTo>
                    <a:pt x="15" y="19"/>
                  </a:lnTo>
                  <a:lnTo>
                    <a:pt x="11" y="20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4" y="17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1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7" name="Freeform 13">
              <a:extLst>
                <a:ext uri="{FF2B5EF4-FFF2-40B4-BE49-F238E27FC236}">
                  <a16:creationId xmlns:a16="http://schemas.microsoft.com/office/drawing/2014/main" id="{0A25D4B0-F717-49EE-A1C0-1F892CF0B3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039587" y="4794072"/>
              <a:ext cx="37036" cy="17544"/>
            </a:xfrm>
            <a:custGeom>
              <a:avLst/>
              <a:gdLst>
                <a:gd name="T0" fmla="*/ 14 w 19"/>
                <a:gd name="T1" fmla="*/ 6 h 9"/>
                <a:gd name="T2" fmla="*/ 17 w 19"/>
                <a:gd name="T3" fmla="*/ 6 h 9"/>
                <a:gd name="T4" fmla="*/ 17 w 19"/>
                <a:gd name="T5" fmla="*/ 8 h 9"/>
                <a:gd name="T6" fmla="*/ 19 w 19"/>
                <a:gd name="T7" fmla="*/ 8 h 9"/>
                <a:gd name="T8" fmla="*/ 19 w 19"/>
                <a:gd name="T9" fmla="*/ 8 h 9"/>
                <a:gd name="T10" fmla="*/ 19 w 19"/>
                <a:gd name="T11" fmla="*/ 9 h 9"/>
                <a:gd name="T12" fmla="*/ 19 w 19"/>
                <a:gd name="T13" fmla="*/ 9 h 9"/>
                <a:gd name="T14" fmla="*/ 16 w 19"/>
                <a:gd name="T15" fmla="*/ 9 h 9"/>
                <a:gd name="T16" fmla="*/ 14 w 19"/>
                <a:gd name="T17" fmla="*/ 8 h 9"/>
                <a:gd name="T18" fmla="*/ 13 w 19"/>
                <a:gd name="T19" fmla="*/ 8 h 9"/>
                <a:gd name="T20" fmla="*/ 11 w 19"/>
                <a:gd name="T21" fmla="*/ 8 h 9"/>
                <a:gd name="T22" fmla="*/ 11 w 19"/>
                <a:gd name="T23" fmla="*/ 6 h 9"/>
                <a:gd name="T24" fmla="*/ 11 w 19"/>
                <a:gd name="T25" fmla="*/ 6 h 9"/>
                <a:gd name="T26" fmla="*/ 14 w 19"/>
                <a:gd name="T27" fmla="*/ 6 h 9"/>
                <a:gd name="T28" fmla="*/ 6 w 19"/>
                <a:gd name="T29" fmla="*/ 0 h 9"/>
                <a:gd name="T30" fmla="*/ 8 w 19"/>
                <a:gd name="T31" fmla="*/ 2 h 9"/>
                <a:gd name="T32" fmla="*/ 9 w 19"/>
                <a:gd name="T33" fmla="*/ 3 h 9"/>
                <a:gd name="T34" fmla="*/ 8 w 19"/>
                <a:gd name="T35" fmla="*/ 6 h 9"/>
                <a:gd name="T36" fmla="*/ 6 w 19"/>
                <a:gd name="T37" fmla="*/ 5 h 9"/>
                <a:gd name="T38" fmla="*/ 5 w 19"/>
                <a:gd name="T39" fmla="*/ 6 h 9"/>
                <a:gd name="T40" fmla="*/ 3 w 19"/>
                <a:gd name="T41" fmla="*/ 5 h 9"/>
                <a:gd name="T42" fmla="*/ 2 w 19"/>
                <a:gd name="T43" fmla="*/ 3 h 9"/>
                <a:gd name="T44" fmla="*/ 0 w 19"/>
                <a:gd name="T45" fmla="*/ 2 h 9"/>
                <a:gd name="T46" fmla="*/ 0 w 19"/>
                <a:gd name="T47" fmla="*/ 2 h 9"/>
                <a:gd name="T48" fmla="*/ 2 w 19"/>
                <a:gd name="T49" fmla="*/ 2 h 9"/>
                <a:gd name="T50" fmla="*/ 5 w 19"/>
                <a:gd name="T51" fmla="*/ 2 h 9"/>
                <a:gd name="T52" fmla="*/ 6 w 19"/>
                <a:gd name="T5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" h="9">
                  <a:moveTo>
                    <a:pt x="14" y="6"/>
                  </a:moveTo>
                  <a:lnTo>
                    <a:pt x="17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3" y="8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4" y="6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9" y="3"/>
                  </a:lnTo>
                  <a:lnTo>
                    <a:pt x="8" y="6"/>
                  </a:lnTo>
                  <a:lnTo>
                    <a:pt x="6" y="5"/>
                  </a:lnTo>
                  <a:lnTo>
                    <a:pt x="5" y="6"/>
                  </a:lnTo>
                  <a:lnTo>
                    <a:pt x="3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2"/>
                  </a:lnTo>
                  <a:lnTo>
                    <a:pt x="5" y="2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8" name="Freeform 14">
              <a:extLst>
                <a:ext uri="{FF2B5EF4-FFF2-40B4-BE49-F238E27FC236}">
                  <a16:creationId xmlns:a16="http://schemas.microsoft.com/office/drawing/2014/main" id="{B6A6FE99-A619-4409-82B3-DDD886E9A8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889497" y="4788224"/>
              <a:ext cx="54578" cy="31188"/>
            </a:xfrm>
            <a:custGeom>
              <a:avLst/>
              <a:gdLst>
                <a:gd name="T0" fmla="*/ 0 w 28"/>
                <a:gd name="T1" fmla="*/ 16 h 16"/>
                <a:gd name="T2" fmla="*/ 0 w 28"/>
                <a:gd name="T3" fmla="*/ 16 h 16"/>
                <a:gd name="T4" fmla="*/ 0 w 28"/>
                <a:gd name="T5" fmla="*/ 16 h 16"/>
                <a:gd name="T6" fmla="*/ 1 w 28"/>
                <a:gd name="T7" fmla="*/ 16 h 16"/>
                <a:gd name="T8" fmla="*/ 1 w 28"/>
                <a:gd name="T9" fmla="*/ 16 h 16"/>
                <a:gd name="T10" fmla="*/ 0 w 28"/>
                <a:gd name="T11" fmla="*/ 16 h 16"/>
                <a:gd name="T12" fmla="*/ 0 w 28"/>
                <a:gd name="T13" fmla="*/ 16 h 16"/>
                <a:gd name="T14" fmla="*/ 0 w 28"/>
                <a:gd name="T15" fmla="*/ 16 h 16"/>
                <a:gd name="T16" fmla="*/ 0 w 28"/>
                <a:gd name="T17" fmla="*/ 16 h 16"/>
                <a:gd name="T18" fmla="*/ 28 w 28"/>
                <a:gd name="T19" fmla="*/ 0 h 16"/>
                <a:gd name="T20" fmla="*/ 28 w 28"/>
                <a:gd name="T21" fmla="*/ 1 h 16"/>
                <a:gd name="T22" fmla="*/ 28 w 28"/>
                <a:gd name="T23" fmla="*/ 1 h 16"/>
                <a:gd name="T24" fmla="*/ 28 w 28"/>
                <a:gd name="T25" fmla="*/ 1 h 16"/>
                <a:gd name="T26" fmla="*/ 28 w 28"/>
                <a:gd name="T27" fmla="*/ 1 h 16"/>
                <a:gd name="T28" fmla="*/ 28 w 28"/>
                <a:gd name="T29" fmla="*/ 0 h 16"/>
                <a:gd name="T30" fmla="*/ 28 w 28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16">
                  <a:moveTo>
                    <a:pt x="0" y="16"/>
                  </a:moveTo>
                  <a:lnTo>
                    <a:pt x="0" y="16"/>
                  </a:lnTo>
                  <a:lnTo>
                    <a:pt x="0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  <a:moveTo>
                    <a:pt x="28" y="0"/>
                  </a:move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9" name="Freeform 15">
              <a:extLst>
                <a:ext uri="{FF2B5EF4-FFF2-40B4-BE49-F238E27FC236}">
                  <a16:creationId xmlns:a16="http://schemas.microsoft.com/office/drawing/2014/main" id="{A2FE49F6-F211-4B20-8C20-9A4F0F4888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54821" y="4803817"/>
              <a:ext cx="95512" cy="187125"/>
            </a:xfrm>
            <a:custGeom>
              <a:avLst/>
              <a:gdLst>
                <a:gd name="T0" fmla="*/ 49 w 49"/>
                <a:gd name="T1" fmla="*/ 94 h 96"/>
                <a:gd name="T2" fmla="*/ 48 w 49"/>
                <a:gd name="T3" fmla="*/ 96 h 96"/>
                <a:gd name="T4" fmla="*/ 41 w 49"/>
                <a:gd name="T5" fmla="*/ 82 h 96"/>
                <a:gd name="T6" fmla="*/ 44 w 49"/>
                <a:gd name="T7" fmla="*/ 85 h 96"/>
                <a:gd name="T8" fmla="*/ 41 w 49"/>
                <a:gd name="T9" fmla="*/ 85 h 96"/>
                <a:gd name="T10" fmla="*/ 41 w 49"/>
                <a:gd name="T11" fmla="*/ 82 h 96"/>
                <a:gd name="T12" fmla="*/ 40 w 49"/>
                <a:gd name="T13" fmla="*/ 74 h 96"/>
                <a:gd name="T14" fmla="*/ 41 w 49"/>
                <a:gd name="T15" fmla="*/ 75 h 96"/>
                <a:gd name="T16" fmla="*/ 40 w 49"/>
                <a:gd name="T17" fmla="*/ 77 h 96"/>
                <a:gd name="T18" fmla="*/ 37 w 49"/>
                <a:gd name="T19" fmla="*/ 72 h 96"/>
                <a:gd name="T20" fmla="*/ 29 w 49"/>
                <a:gd name="T21" fmla="*/ 55 h 96"/>
                <a:gd name="T22" fmla="*/ 30 w 49"/>
                <a:gd name="T23" fmla="*/ 60 h 96"/>
                <a:gd name="T24" fmla="*/ 27 w 49"/>
                <a:gd name="T25" fmla="*/ 58 h 96"/>
                <a:gd name="T26" fmla="*/ 26 w 49"/>
                <a:gd name="T27" fmla="*/ 58 h 96"/>
                <a:gd name="T28" fmla="*/ 26 w 49"/>
                <a:gd name="T29" fmla="*/ 56 h 96"/>
                <a:gd name="T30" fmla="*/ 27 w 49"/>
                <a:gd name="T31" fmla="*/ 56 h 96"/>
                <a:gd name="T32" fmla="*/ 26 w 49"/>
                <a:gd name="T33" fmla="*/ 42 h 96"/>
                <a:gd name="T34" fmla="*/ 27 w 49"/>
                <a:gd name="T35" fmla="*/ 44 h 96"/>
                <a:gd name="T36" fmla="*/ 29 w 49"/>
                <a:gd name="T37" fmla="*/ 45 h 96"/>
                <a:gd name="T38" fmla="*/ 26 w 49"/>
                <a:gd name="T39" fmla="*/ 45 h 96"/>
                <a:gd name="T40" fmla="*/ 24 w 49"/>
                <a:gd name="T41" fmla="*/ 42 h 96"/>
                <a:gd name="T42" fmla="*/ 24 w 49"/>
                <a:gd name="T43" fmla="*/ 34 h 96"/>
                <a:gd name="T44" fmla="*/ 26 w 49"/>
                <a:gd name="T45" fmla="*/ 36 h 96"/>
                <a:gd name="T46" fmla="*/ 26 w 49"/>
                <a:gd name="T47" fmla="*/ 38 h 96"/>
                <a:gd name="T48" fmla="*/ 21 w 49"/>
                <a:gd name="T49" fmla="*/ 36 h 96"/>
                <a:gd name="T50" fmla="*/ 24 w 49"/>
                <a:gd name="T51" fmla="*/ 34 h 96"/>
                <a:gd name="T52" fmla="*/ 15 w 49"/>
                <a:gd name="T53" fmla="*/ 34 h 96"/>
                <a:gd name="T54" fmla="*/ 15 w 49"/>
                <a:gd name="T55" fmla="*/ 36 h 96"/>
                <a:gd name="T56" fmla="*/ 18 w 49"/>
                <a:gd name="T57" fmla="*/ 38 h 96"/>
                <a:gd name="T58" fmla="*/ 19 w 49"/>
                <a:gd name="T59" fmla="*/ 39 h 96"/>
                <a:gd name="T60" fmla="*/ 16 w 49"/>
                <a:gd name="T61" fmla="*/ 41 h 96"/>
                <a:gd name="T62" fmla="*/ 15 w 49"/>
                <a:gd name="T63" fmla="*/ 41 h 96"/>
                <a:gd name="T64" fmla="*/ 13 w 49"/>
                <a:gd name="T65" fmla="*/ 34 h 96"/>
                <a:gd name="T66" fmla="*/ 11 w 49"/>
                <a:gd name="T67" fmla="*/ 34 h 96"/>
                <a:gd name="T68" fmla="*/ 11 w 49"/>
                <a:gd name="T69" fmla="*/ 31 h 96"/>
                <a:gd name="T70" fmla="*/ 11 w 49"/>
                <a:gd name="T71" fmla="*/ 28 h 96"/>
                <a:gd name="T72" fmla="*/ 10 w 49"/>
                <a:gd name="T73" fmla="*/ 28 h 96"/>
                <a:gd name="T74" fmla="*/ 26 w 49"/>
                <a:gd name="T75" fmla="*/ 25 h 96"/>
                <a:gd name="T76" fmla="*/ 26 w 49"/>
                <a:gd name="T77" fmla="*/ 33 h 96"/>
                <a:gd name="T78" fmla="*/ 24 w 49"/>
                <a:gd name="T79" fmla="*/ 28 h 96"/>
                <a:gd name="T80" fmla="*/ 21 w 49"/>
                <a:gd name="T81" fmla="*/ 25 h 96"/>
                <a:gd name="T82" fmla="*/ 18 w 49"/>
                <a:gd name="T83" fmla="*/ 25 h 96"/>
                <a:gd name="T84" fmla="*/ 24 w 49"/>
                <a:gd name="T85" fmla="*/ 19 h 96"/>
                <a:gd name="T86" fmla="*/ 26 w 49"/>
                <a:gd name="T87" fmla="*/ 23 h 96"/>
                <a:gd name="T88" fmla="*/ 24 w 49"/>
                <a:gd name="T89" fmla="*/ 19 h 96"/>
                <a:gd name="T90" fmla="*/ 3 w 49"/>
                <a:gd name="T91" fmla="*/ 14 h 96"/>
                <a:gd name="T92" fmla="*/ 7 w 49"/>
                <a:gd name="T93" fmla="*/ 20 h 96"/>
                <a:gd name="T94" fmla="*/ 8 w 49"/>
                <a:gd name="T95" fmla="*/ 17 h 96"/>
                <a:gd name="T96" fmla="*/ 8 w 49"/>
                <a:gd name="T97" fmla="*/ 17 h 96"/>
                <a:gd name="T98" fmla="*/ 10 w 49"/>
                <a:gd name="T99" fmla="*/ 20 h 96"/>
                <a:gd name="T100" fmla="*/ 11 w 49"/>
                <a:gd name="T101" fmla="*/ 25 h 96"/>
                <a:gd name="T102" fmla="*/ 5 w 49"/>
                <a:gd name="T103" fmla="*/ 28 h 96"/>
                <a:gd name="T104" fmla="*/ 3 w 49"/>
                <a:gd name="T105" fmla="*/ 25 h 96"/>
                <a:gd name="T106" fmla="*/ 0 w 49"/>
                <a:gd name="T107" fmla="*/ 16 h 96"/>
                <a:gd name="T108" fmla="*/ 2 w 49"/>
                <a:gd name="T109" fmla="*/ 12 h 96"/>
                <a:gd name="T110" fmla="*/ 16 w 49"/>
                <a:gd name="T111" fmla="*/ 8 h 96"/>
                <a:gd name="T112" fmla="*/ 13 w 49"/>
                <a:gd name="T113" fmla="*/ 8 h 96"/>
                <a:gd name="T114" fmla="*/ 15 w 49"/>
                <a:gd name="T115" fmla="*/ 6 h 96"/>
                <a:gd name="T116" fmla="*/ 16 w 49"/>
                <a:gd name="T117" fmla="*/ 1 h 96"/>
                <a:gd name="T118" fmla="*/ 15 w 49"/>
                <a:gd name="T119" fmla="*/ 1 h 96"/>
                <a:gd name="T120" fmla="*/ 15 w 49"/>
                <a:gd name="T121" fmla="*/ 3 h 96"/>
                <a:gd name="T122" fmla="*/ 15 w 49"/>
                <a:gd name="T123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" h="96">
                  <a:moveTo>
                    <a:pt x="49" y="94"/>
                  </a:moveTo>
                  <a:lnTo>
                    <a:pt x="49" y="94"/>
                  </a:lnTo>
                  <a:lnTo>
                    <a:pt x="49" y="94"/>
                  </a:lnTo>
                  <a:lnTo>
                    <a:pt x="49" y="96"/>
                  </a:lnTo>
                  <a:lnTo>
                    <a:pt x="49" y="96"/>
                  </a:lnTo>
                  <a:lnTo>
                    <a:pt x="48" y="96"/>
                  </a:lnTo>
                  <a:lnTo>
                    <a:pt x="48" y="94"/>
                  </a:lnTo>
                  <a:lnTo>
                    <a:pt x="49" y="94"/>
                  </a:lnTo>
                  <a:close/>
                  <a:moveTo>
                    <a:pt x="41" y="82"/>
                  </a:moveTo>
                  <a:lnTo>
                    <a:pt x="41" y="82"/>
                  </a:lnTo>
                  <a:lnTo>
                    <a:pt x="41" y="85"/>
                  </a:lnTo>
                  <a:lnTo>
                    <a:pt x="44" y="85"/>
                  </a:lnTo>
                  <a:lnTo>
                    <a:pt x="43" y="86"/>
                  </a:lnTo>
                  <a:lnTo>
                    <a:pt x="41" y="86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0" y="82"/>
                  </a:lnTo>
                  <a:lnTo>
                    <a:pt x="41" y="82"/>
                  </a:lnTo>
                  <a:close/>
                  <a:moveTo>
                    <a:pt x="38" y="72"/>
                  </a:moveTo>
                  <a:lnTo>
                    <a:pt x="38" y="72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0" y="77"/>
                  </a:lnTo>
                  <a:lnTo>
                    <a:pt x="37" y="75"/>
                  </a:lnTo>
                  <a:lnTo>
                    <a:pt x="37" y="75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8" y="72"/>
                  </a:lnTo>
                  <a:close/>
                  <a:moveTo>
                    <a:pt x="29" y="55"/>
                  </a:moveTo>
                  <a:lnTo>
                    <a:pt x="30" y="58"/>
                  </a:lnTo>
                  <a:lnTo>
                    <a:pt x="30" y="58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6" y="60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26" y="56"/>
                  </a:lnTo>
                  <a:lnTo>
                    <a:pt x="27" y="55"/>
                  </a:lnTo>
                  <a:lnTo>
                    <a:pt x="27" y="55"/>
                  </a:lnTo>
                  <a:lnTo>
                    <a:pt x="27" y="56"/>
                  </a:lnTo>
                  <a:lnTo>
                    <a:pt x="29" y="55"/>
                  </a:lnTo>
                  <a:close/>
                  <a:moveTo>
                    <a:pt x="26" y="42"/>
                  </a:moveTo>
                  <a:lnTo>
                    <a:pt x="26" y="42"/>
                  </a:lnTo>
                  <a:lnTo>
                    <a:pt x="26" y="42"/>
                  </a:lnTo>
                  <a:lnTo>
                    <a:pt x="27" y="42"/>
                  </a:lnTo>
                  <a:lnTo>
                    <a:pt x="27" y="44"/>
                  </a:lnTo>
                  <a:lnTo>
                    <a:pt x="29" y="44"/>
                  </a:lnTo>
                  <a:lnTo>
                    <a:pt x="29" y="44"/>
                  </a:lnTo>
                  <a:lnTo>
                    <a:pt x="29" y="45"/>
                  </a:lnTo>
                  <a:lnTo>
                    <a:pt x="27" y="44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4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6" y="42"/>
                  </a:lnTo>
                  <a:lnTo>
                    <a:pt x="26" y="42"/>
                  </a:lnTo>
                  <a:close/>
                  <a:moveTo>
                    <a:pt x="24" y="34"/>
                  </a:moveTo>
                  <a:lnTo>
                    <a:pt x="26" y="34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7" y="38"/>
                  </a:lnTo>
                  <a:lnTo>
                    <a:pt x="27" y="38"/>
                  </a:lnTo>
                  <a:lnTo>
                    <a:pt x="26" y="38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6"/>
                  </a:lnTo>
                  <a:lnTo>
                    <a:pt x="22" y="36"/>
                  </a:lnTo>
                  <a:lnTo>
                    <a:pt x="24" y="36"/>
                  </a:lnTo>
                  <a:lnTo>
                    <a:pt x="24" y="34"/>
                  </a:lnTo>
                  <a:close/>
                  <a:moveTo>
                    <a:pt x="11" y="31"/>
                  </a:moveTo>
                  <a:lnTo>
                    <a:pt x="13" y="31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9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9"/>
                  </a:lnTo>
                  <a:lnTo>
                    <a:pt x="13" y="36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0" y="34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close/>
                  <a:moveTo>
                    <a:pt x="10" y="27"/>
                  </a:moveTo>
                  <a:lnTo>
                    <a:pt x="11" y="28"/>
                  </a:lnTo>
                  <a:lnTo>
                    <a:pt x="11" y="28"/>
                  </a:lnTo>
                  <a:lnTo>
                    <a:pt x="11" y="30"/>
                  </a:lnTo>
                  <a:lnTo>
                    <a:pt x="10" y="28"/>
                  </a:lnTo>
                  <a:lnTo>
                    <a:pt x="10" y="27"/>
                  </a:lnTo>
                  <a:close/>
                  <a:moveTo>
                    <a:pt x="24" y="25"/>
                  </a:moveTo>
                  <a:lnTo>
                    <a:pt x="26" y="25"/>
                  </a:lnTo>
                  <a:lnTo>
                    <a:pt x="26" y="31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1"/>
                  </a:lnTo>
                  <a:lnTo>
                    <a:pt x="24" y="28"/>
                  </a:lnTo>
                  <a:lnTo>
                    <a:pt x="24" y="25"/>
                  </a:lnTo>
                  <a:close/>
                  <a:moveTo>
                    <a:pt x="22" y="22"/>
                  </a:moveTo>
                  <a:lnTo>
                    <a:pt x="21" y="25"/>
                  </a:lnTo>
                  <a:lnTo>
                    <a:pt x="21" y="25"/>
                  </a:lnTo>
                  <a:lnTo>
                    <a:pt x="18" y="25"/>
                  </a:lnTo>
                  <a:lnTo>
                    <a:pt x="18" y="25"/>
                  </a:lnTo>
                  <a:lnTo>
                    <a:pt x="19" y="23"/>
                  </a:lnTo>
                  <a:lnTo>
                    <a:pt x="22" y="22"/>
                  </a:lnTo>
                  <a:close/>
                  <a:moveTo>
                    <a:pt x="24" y="19"/>
                  </a:moveTo>
                  <a:lnTo>
                    <a:pt x="26" y="22"/>
                  </a:lnTo>
                  <a:lnTo>
                    <a:pt x="26" y="23"/>
                  </a:lnTo>
                  <a:lnTo>
                    <a:pt x="26" y="23"/>
                  </a:lnTo>
                  <a:lnTo>
                    <a:pt x="24" y="23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9"/>
                  </a:lnTo>
                  <a:close/>
                  <a:moveTo>
                    <a:pt x="2" y="12"/>
                  </a:moveTo>
                  <a:lnTo>
                    <a:pt x="3" y="14"/>
                  </a:lnTo>
                  <a:lnTo>
                    <a:pt x="3" y="16"/>
                  </a:lnTo>
                  <a:lnTo>
                    <a:pt x="5" y="20"/>
                  </a:lnTo>
                  <a:lnTo>
                    <a:pt x="7" y="20"/>
                  </a:lnTo>
                  <a:lnTo>
                    <a:pt x="7" y="20"/>
                  </a:lnTo>
                  <a:lnTo>
                    <a:pt x="7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9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23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7"/>
                  </a:lnTo>
                  <a:lnTo>
                    <a:pt x="7" y="27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3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2" y="12"/>
                  </a:lnTo>
                  <a:close/>
                  <a:moveTo>
                    <a:pt x="15" y="6"/>
                  </a:moveTo>
                  <a:lnTo>
                    <a:pt x="16" y="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5" y="8"/>
                  </a:lnTo>
                  <a:lnTo>
                    <a:pt x="13" y="8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6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0" name="Freeform 16">
              <a:extLst>
                <a:ext uri="{FF2B5EF4-FFF2-40B4-BE49-F238E27FC236}">
                  <a16:creationId xmlns:a16="http://schemas.microsoft.com/office/drawing/2014/main" id="{FAB73835-BFB4-4005-AAA1-9B340A6FD1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2045" y="3749289"/>
              <a:ext cx="206617" cy="426880"/>
            </a:xfrm>
            <a:custGeom>
              <a:avLst/>
              <a:gdLst>
                <a:gd name="T0" fmla="*/ 28 w 106"/>
                <a:gd name="T1" fmla="*/ 194 h 219"/>
                <a:gd name="T2" fmla="*/ 27 w 106"/>
                <a:gd name="T3" fmla="*/ 193 h 219"/>
                <a:gd name="T4" fmla="*/ 71 w 106"/>
                <a:gd name="T5" fmla="*/ 40 h 219"/>
                <a:gd name="T6" fmla="*/ 68 w 106"/>
                <a:gd name="T7" fmla="*/ 40 h 219"/>
                <a:gd name="T8" fmla="*/ 77 w 106"/>
                <a:gd name="T9" fmla="*/ 37 h 219"/>
                <a:gd name="T10" fmla="*/ 47 w 106"/>
                <a:gd name="T11" fmla="*/ 2 h 219"/>
                <a:gd name="T12" fmla="*/ 57 w 106"/>
                <a:gd name="T13" fmla="*/ 7 h 219"/>
                <a:gd name="T14" fmla="*/ 68 w 106"/>
                <a:gd name="T15" fmla="*/ 10 h 219"/>
                <a:gd name="T16" fmla="*/ 66 w 106"/>
                <a:gd name="T17" fmla="*/ 18 h 219"/>
                <a:gd name="T18" fmla="*/ 71 w 106"/>
                <a:gd name="T19" fmla="*/ 22 h 219"/>
                <a:gd name="T20" fmla="*/ 82 w 106"/>
                <a:gd name="T21" fmla="*/ 27 h 219"/>
                <a:gd name="T22" fmla="*/ 76 w 106"/>
                <a:gd name="T23" fmla="*/ 35 h 219"/>
                <a:gd name="T24" fmla="*/ 68 w 106"/>
                <a:gd name="T25" fmla="*/ 37 h 219"/>
                <a:gd name="T26" fmla="*/ 58 w 106"/>
                <a:gd name="T27" fmla="*/ 52 h 219"/>
                <a:gd name="T28" fmla="*/ 52 w 106"/>
                <a:gd name="T29" fmla="*/ 70 h 219"/>
                <a:gd name="T30" fmla="*/ 63 w 106"/>
                <a:gd name="T31" fmla="*/ 84 h 219"/>
                <a:gd name="T32" fmla="*/ 79 w 106"/>
                <a:gd name="T33" fmla="*/ 101 h 219"/>
                <a:gd name="T34" fmla="*/ 87 w 106"/>
                <a:gd name="T35" fmla="*/ 107 h 219"/>
                <a:gd name="T36" fmla="*/ 95 w 106"/>
                <a:gd name="T37" fmla="*/ 119 h 219"/>
                <a:gd name="T38" fmla="*/ 102 w 106"/>
                <a:gd name="T39" fmla="*/ 137 h 219"/>
                <a:gd name="T40" fmla="*/ 106 w 106"/>
                <a:gd name="T41" fmla="*/ 155 h 219"/>
                <a:gd name="T42" fmla="*/ 102 w 106"/>
                <a:gd name="T43" fmla="*/ 169 h 219"/>
                <a:gd name="T44" fmla="*/ 102 w 106"/>
                <a:gd name="T45" fmla="*/ 172 h 219"/>
                <a:gd name="T46" fmla="*/ 91 w 106"/>
                <a:gd name="T47" fmla="*/ 183 h 219"/>
                <a:gd name="T48" fmla="*/ 74 w 106"/>
                <a:gd name="T49" fmla="*/ 193 h 219"/>
                <a:gd name="T50" fmla="*/ 68 w 106"/>
                <a:gd name="T51" fmla="*/ 193 h 219"/>
                <a:gd name="T52" fmla="*/ 63 w 106"/>
                <a:gd name="T53" fmla="*/ 194 h 219"/>
                <a:gd name="T54" fmla="*/ 65 w 106"/>
                <a:gd name="T55" fmla="*/ 200 h 219"/>
                <a:gd name="T56" fmla="*/ 61 w 106"/>
                <a:gd name="T57" fmla="*/ 205 h 219"/>
                <a:gd name="T58" fmla="*/ 47 w 106"/>
                <a:gd name="T59" fmla="*/ 213 h 219"/>
                <a:gd name="T60" fmla="*/ 41 w 106"/>
                <a:gd name="T61" fmla="*/ 200 h 219"/>
                <a:gd name="T62" fmla="*/ 36 w 106"/>
                <a:gd name="T63" fmla="*/ 196 h 219"/>
                <a:gd name="T64" fmla="*/ 39 w 106"/>
                <a:gd name="T65" fmla="*/ 191 h 219"/>
                <a:gd name="T66" fmla="*/ 46 w 106"/>
                <a:gd name="T67" fmla="*/ 186 h 219"/>
                <a:gd name="T68" fmla="*/ 55 w 106"/>
                <a:gd name="T69" fmla="*/ 186 h 219"/>
                <a:gd name="T70" fmla="*/ 54 w 106"/>
                <a:gd name="T71" fmla="*/ 178 h 219"/>
                <a:gd name="T72" fmla="*/ 60 w 106"/>
                <a:gd name="T73" fmla="*/ 174 h 219"/>
                <a:gd name="T74" fmla="*/ 68 w 106"/>
                <a:gd name="T75" fmla="*/ 169 h 219"/>
                <a:gd name="T76" fmla="*/ 79 w 106"/>
                <a:gd name="T77" fmla="*/ 163 h 219"/>
                <a:gd name="T78" fmla="*/ 77 w 106"/>
                <a:gd name="T79" fmla="*/ 142 h 219"/>
                <a:gd name="T80" fmla="*/ 77 w 106"/>
                <a:gd name="T81" fmla="*/ 130 h 219"/>
                <a:gd name="T82" fmla="*/ 79 w 106"/>
                <a:gd name="T83" fmla="*/ 122 h 219"/>
                <a:gd name="T84" fmla="*/ 76 w 106"/>
                <a:gd name="T85" fmla="*/ 112 h 219"/>
                <a:gd name="T86" fmla="*/ 68 w 106"/>
                <a:gd name="T87" fmla="*/ 103 h 219"/>
                <a:gd name="T88" fmla="*/ 63 w 106"/>
                <a:gd name="T89" fmla="*/ 98 h 219"/>
                <a:gd name="T90" fmla="*/ 52 w 106"/>
                <a:gd name="T91" fmla="*/ 85 h 219"/>
                <a:gd name="T92" fmla="*/ 43 w 106"/>
                <a:gd name="T93" fmla="*/ 76 h 219"/>
                <a:gd name="T94" fmla="*/ 35 w 106"/>
                <a:gd name="T95" fmla="*/ 68 h 219"/>
                <a:gd name="T96" fmla="*/ 28 w 106"/>
                <a:gd name="T97" fmla="*/ 59 h 219"/>
                <a:gd name="T98" fmla="*/ 39 w 106"/>
                <a:gd name="T99" fmla="*/ 52 h 219"/>
                <a:gd name="T100" fmla="*/ 36 w 106"/>
                <a:gd name="T101" fmla="*/ 46 h 219"/>
                <a:gd name="T102" fmla="*/ 35 w 106"/>
                <a:gd name="T103" fmla="*/ 41 h 219"/>
                <a:gd name="T104" fmla="*/ 20 w 106"/>
                <a:gd name="T105" fmla="*/ 40 h 219"/>
                <a:gd name="T106" fmla="*/ 13 w 106"/>
                <a:gd name="T107" fmla="*/ 27 h 219"/>
                <a:gd name="T108" fmla="*/ 8 w 106"/>
                <a:gd name="T109" fmla="*/ 27 h 219"/>
                <a:gd name="T110" fmla="*/ 2 w 106"/>
                <a:gd name="T111" fmla="*/ 15 h 219"/>
                <a:gd name="T112" fmla="*/ 11 w 106"/>
                <a:gd name="T113" fmla="*/ 13 h 219"/>
                <a:gd name="T114" fmla="*/ 17 w 106"/>
                <a:gd name="T115" fmla="*/ 10 h 219"/>
                <a:gd name="T116" fmla="*/ 27 w 106"/>
                <a:gd name="T117" fmla="*/ 13 h 219"/>
                <a:gd name="T118" fmla="*/ 35 w 106"/>
                <a:gd name="T119" fmla="*/ 10 h 219"/>
                <a:gd name="T120" fmla="*/ 41 w 106"/>
                <a:gd name="T121" fmla="*/ 4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6" h="219">
                  <a:moveTo>
                    <a:pt x="66" y="216"/>
                  </a:moveTo>
                  <a:lnTo>
                    <a:pt x="66" y="216"/>
                  </a:lnTo>
                  <a:lnTo>
                    <a:pt x="66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6" y="216"/>
                  </a:lnTo>
                  <a:close/>
                  <a:moveTo>
                    <a:pt x="27" y="193"/>
                  </a:moveTo>
                  <a:lnTo>
                    <a:pt x="28" y="193"/>
                  </a:lnTo>
                  <a:lnTo>
                    <a:pt x="28" y="194"/>
                  </a:lnTo>
                  <a:lnTo>
                    <a:pt x="28" y="196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7" y="197"/>
                  </a:lnTo>
                  <a:lnTo>
                    <a:pt x="27" y="194"/>
                  </a:lnTo>
                  <a:lnTo>
                    <a:pt x="25" y="194"/>
                  </a:lnTo>
                  <a:lnTo>
                    <a:pt x="25" y="193"/>
                  </a:lnTo>
                  <a:lnTo>
                    <a:pt x="25" y="193"/>
                  </a:lnTo>
                  <a:lnTo>
                    <a:pt x="27" y="193"/>
                  </a:lnTo>
                  <a:lnTo>
                    <a:pt x="27" y="193"/>
                  </a:lnTo>
                  <a:close/>
                  <a:moveTo>
                    <a:pt x="73" y="193"/>
                  </a:moveTo>
                  <a:lnTo>
                    <a:pt x="74" y="193"/>
                  </a:lnTo>
                  <a:lnTo>
                    <a:pt x="73" y="193"/>
                  </a:lnTo>
                  <a:lnTo>
                    <a:pt x="71" y="194"/>
                  </a:lnTo>
                  <a:lnTo>
                    <a:pt x="71" y="193"/>
                  </a:lnTo>
                  <a:lnTo>
                    <a:pt x="73" y="193"/>
                  </a:lnTo>
                  <a:lnTo>
                    <a:pt x="73" y="193"/>
                  </a:lnTo>
                  <a:close/>
                  <a:moveTo>
                    <a:pt x="69" y="38"/>
                  </a:move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69" y="40"/>
                  </a:lnTo>
                  <a:lnTo>
                    <a:pt x="69" y="38"/>
                  </a:lnTo>
                  <a:close/>
                  <a:moveTo>
                    <a:pt x="68" y="38"/>
                  </a:moveTo>
                  <a:lnTo>
                    <a:pt x="68" y="38"/>
                  </a:lnTo>
                  <a:lnTo>
                    <a:pt x="68" y="40"/>
                  </a:lnTo>
                  <a:lnTo>
                    <a:pt x="68" y="40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8" y="38"/>
                  </a:lnTo>
                  <a:close/>
                  <a:moveTo>
                    <a:pt x="79" y="37"/>
                  </a:moveTo>
                  <a:lnTo>
                    <a:pt x="79" y="37"/>
                  </a:lnTo>
                  <a:lnTo>
                    <a:pt x="79" y="38"/>
                  </a:lnTo>
                  <a:lnTo>
                    <a:pt x="77" y="38"/>
                  </a:lnTo>
                  <a:lnTo>
                    <a:pt x="76" y="38"/>
                  </a:lnTo>
                  <a:lnTo>
                    <a:pt x="77" y="37"/>
                  </a:lnTo>
                  <a:lnTo>
                    <a:pt x="77" y="37"/>
                  </a:lnTo>
                  <a:lnTo>
                    <a:pt x="79" y="37"/>
                  </a:lnTo>
                  <a:close/>
                  <a:moveTo>
                    <a:pt x="77" y="32"/>
                  </a:moveTo>
                  <a:lnTo>
                    <a:pt x="79" y="33"/>
                  </a:lnTo>
                  <a:lnTo>
                    <a:pt x="79" y="33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7" y="33"/>
                  </a:lnTo>
                  <a:lnTo>
                    <a:pt x="77" y="32"/>
                  </a:lnTo>
                  <a:close/>
                  <a:moveTo>
                    <a:pt x="46" y="0"/>
                  </a:moveTo>
                  <a:lnTo>
                    <a:pt x="47" y="2"/>
                  </a:lnTo>
                  <a:lnTo>
                    <a:pt x="47" y="4"/>
                  </a:lnTo>
                  <a:lnTo>
                    <a:pt x="49" y="4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8" y="7"/>
                  </a:lnTo>
                  <a:lnTo>
                    <a:pt x="58" y="7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5" y="8"/>
                  </a:lnTo>
                  <a:lnTo>
                    <a:pt x="65" y="8"/>
                  </a:lnTo>
                  <a:lnTo>
                    <a:pt x="68" y="10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5" y="13"/>
                  </a:lnTo>
                  <a:lnTo>
                    <a:pt x="65" y="13"/>
                  </a:lnTo>
                  <a:lnTo>
                    <a:pt x="65" y="15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9"/>
                  </a:lnTo>
                  <a:lnTo>
                    <a:pt x="66" y="21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6" y="21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71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3" y="26"/>
                  </a:lnTo>
                  <a:lnTo>
                    <a:pt x="74" y="26"/>
                  </a:lnTo>
                  <a:lnTo>
                    <a:pt x="76" y="27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2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2" y="29"/>
                  </a:lnTo>
                  <a:lnTo>
                    <a:pt x="80" y="30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6" y="32"/>
                  </a:lnTo>
                  <a:lnTo>
                    <a:pt x="76" y="33"/>
                  </a:lnTo>
                  <a:lnTo>
                    <a:pt x="76" y="35"/>
                  </a:lnTo>
                  <a:lnTo>
                    <a:pt x="76" y="35"/>
                  </a:lnTo>
                  <a:lnTo>
                    <a:pt x="73" y="37"/>
                  </a:lnTo>
                  <a:lnTo>
                    <a:pt x="73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69" y="37"/>
                  </a:lnTo>
                  <a:lnTo>
                    <a:pt x="69" y="37"/>
                  </a:lnTo>
                  <a:lnTo>
                    <a:pt x="68" y="37"/>
                  </a:lnTo>
                  <a:lnTo>
                    <a:pt x="68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65" y="43"/>
                  </a:lnTo>
                  <a:lnTo>
                    <a:pt x="65" y="46"/>
                  </a:lnTo>
                  <a:lnTo>
                    <a:pt x="63" y="48"/>
                  </a:lnTo>
                  <a:lnTo>
                    <a:pt x="61" y="49"/>
                  </a:lnTo>
                  <a:lnTo>
                    <a:pt x="58" y="52"/>
                  </a:lnTo>
                  <a:lnTo>
                    <a:pt x="57" y="52"/>
                  </a:lnTo>
                  <a:lnTo>
                    <a:pt x="55" y="52"/>
                  </a:lnTo>
                  <a:lnTo>
                    <a:pt x="54" y="57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2" y="65"/>
                  </a:lnTo>
                  <a:lnTo>
                    <a:pt x="50" y="65"/>
                  </a:lnTo>
                  <a:lnTo>
                    <a:pt x="50" y="67"/>
                  </a:lnTo>
                  <a:lnTo>
                    <a:pt x="52" y="70"/>
                  </a:lnTo>
                  <a:lnTo>
                    <a:pt x="52" y="70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5" y="74"/>
                  </a:lnTo>
                  <a:lnTo>
                    <a:pt x="57" y="76"/>
                  </a:lnTo>
                  <a:lnTo>
                    <a:pt x="58" y="78"/>
                  </a:lnTo>
                  <a:lnTo>
                    <a:pt x="60" y="78"/>
                  </a:lnTo>
                  <a:lnTo>
                    <a:pt x="61" y="81"/>
                  </a:lnTo>
                  <a:lnTo>
                    <a:pt x="63" y="82"/>
                  </a:lnTo>
                  <a:lnTo>
                    <a:pt x="63" y="84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63" y="87"/>
                  </a:lnTo>
                  <a:lnTo>
                    <a:pt x="66" y="90"/>
                  </a:lnTo>
                  <a:lnTo>
                    <a:pt x="69" y="93"/>
                  </a:lnTo>
                  <a:lnTo>
                    <a:pt x="73" y="95"/>
                  </a:lnTo>
                  <a:lnTo>
                    <a:pt x="73" y="98"/>
                  </a:lnTo>
                  <a:lnTo>
                    <a:pt x="76" y="100"/>
                  </a:lnTo>
                  <a:lnTo>
                    <a:pt x="79" y="101"/>
                  </a:lnTo>
                  <a:lnTo>
                    <a:pt x="79" y="101"/>
                  </a:lnTo>
                  <a:lnTo>
                    <a:pt x="79" y="103"/>
                  </a:lnTo>
                  <a:lnTo>
                    <a:pt x="80" y="104"/>
                  </a:lnTo>
                  <a:lnTo>
                    <a:pt x="82" y="104"/>
                  </a:lnTo>
                  <a:lnTo>
                    <a:pt x="82" y="106"/>
                  </a:lnTo>
                  <a:lnTo>
                    <a:pt x="84" y="106"/>
                  </a:lnTo>
                  <a:lnTo>
                    <a:pt x="84" y="106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11"/>
                  </a:lnTo>
                  <a:lnTo>
                    <a:pt x="90" y="111"/>
                  </a:lnTo>
                  <a:lnTo>
                    <a:pt x="91" y="112"/>
                  </a:lnTo>
                  <a:lnTo>
                    <a:pt x="91" y="114"/>
                  </a:lnTo>
                  <a:lnTo>
                    <a:pt x="93" y="117"/>
                  </a:lnTo>
                  <a:lnTo>
                    <a:pt x="95" y="119"/>
                  </a:lnTo>
                  <a:lnTo>
                    <a:pt x="96" y="119"/>
                  </a:lnTo>
                  <a:lnTo>
                    <a:pt x="96" y="120"/>
                  </a:lnTo>
                  <a:lnTo>
                    <a:pt x="98" y="123"/>
                  </a:lnTo>
                  <a:lnTo>
                    <a:pt x="99" y="125"/>
                  </a:lnTo>
                  <a:lnTo>
                    <a:pt x="99" y="128"/>
                  </a:lnTo>
                  <a:lnTo>
                    <a:pt x="101" y="130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2" y="137"/>
                  </a:lnTo>
                  <a:lnTo>
                    <a:pt x="102" y="139"/>
                  </a:lnTo>
                  <a:lnTo>
                    <a:pt x="102" y="139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2" y="142"/>
                  </a:lnTo>
                  <a:lnTo>
                    <a:pt x="102" y="147"/>
                  </a:lnTo>
                  <a:lnTo>
                    <a:pt x="104" y="148"/>
                  </a:lnTo>
                  <a:lnTo>
                    <a:pt x="104" y="150"/>
                  </a:lnTo>
                  <a:lnTo>
                    <a:pt x="104" y="152"/>
                  </a:lnTo>
                  <a:lnTo>
                    <a:pt x="106" y="155"/>
                  </a:lnTo>
                  <a:lnTo>
                    <a:pt x="106" y="155"/>
                  </a:lnTo>
                  <a:lnTo>
                    <a:pt x="106" y="159"/>
                  </a:lnTo>
                  <a:lnTo>
                    <a:pt x="106" y="161"/>
                  </a:lnTo>
                  <a:lnTo>
                    <a:pt x="106" y="159"/>
                  </a:lnTo>
                  <a:lnTo>
                    <a:pt x="104" y="158"/>
                  </a:lnTo>
                  <a:lnTo>
                    <a:pt x="104" y="159"/>
                  </a:lnTo>
                  <a:lnTo>
                    <a:pt x="102" y="159"/>
                  </a:lnTo>
                  <a:lnTo>
                    <a:pt x="104" y="164"/>
                  </a:lnTo>
                  <a:lnTo>
                    <a:pt x="102" y="163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2"/>
                  </a:lnTo>
                  <a:lnTo>
                    <a:pt x="102" y="172"/>
                  </a:lnTo>
                  <a:lnTo>
                    <a:pt x="102" y="174"/>
                  </a:lnTo>
                  <a:lnTo>
                    <a:pt x="102" y="174"/>
                  </a:lnTo>
                  <a:lnTo>
                    <a:pt x="101" y="175"/>
                  </a:lnTo>
                  <a:lnTo>
                    <a:pt x="99" y="175"/>
                  </a:lnTo>
                  <a:lnTo>
                    <a:pt x="99" y="177"/>
                  </a:lnTo>
                  <a:lnTo>
                    <a:pt x="99" y="178"/>
                  </a:lnTo>
                  <a:lnTo>
                    <a:pt x="96" y="180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1" y="183"/>
                  </a:lnTo>
                  <a:lnTo>
                    <a:pt x="88" y="185"/>
                  </a:lnTo>
                  <a:lnTo>
                    <a:pt x="88" y="185"/>
                  </a:lnTo>
                  <a:lnTo>
                    <a:pt x="87" y="185"/>
                  </a:lnTo>
                  <a:lnTo>
                    <a:pt x="85" y="188"/>
                  </a:lnTo>
                  <a:lnTo>
                    <a:pt x="82" y="188"/>
                  </a:lnTo>
                  <a:lnTo>
                    <a:pt x="79" y="191"/>
                  </a:lnTo>
                  <a:lnTo>
                    <a:pt x="77" y="191"/>
                  </a:lnTo>
                  <a:lnTo>
                    <a:pt x="76" y="191"/>
                  </a:lnTo>
                  <a:lnTo>
                    <a:pt x="74" y="193"/>
                  </a:lnTo>
                  <a:lnTo>
                    <a:pt x="74" y="193"/>
                  </a:lnTo>
                  <a:lnTo>
                    <a:pt x="74" y="191"/>
                  </a:lnTo>
                  <a:lnTo>
                    <a:pt x="73" y="191"/>
                  </a:lnTo>
                  <a:lnTo>
                    <a:pt x="71" y="191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3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6" y="191"/>
                  </a:lnTo>
                  <a:lnTo>
                    <a:pt x="66" y="193"/>
                  </a:lnTo>
                  <a:lnTo>
                    <a:pt x="68" y="193"/>
                  </a:lnTo>
                  <a:lnTo>
                    <a:pt x="68" y="194"/>
                  </a:lnTo>
                  <a:lnTo>
                    <a:pt x="68" y="194"/>
                  </a:lnTo>
                  <a:lnTo>
                    <a:pt x="65" y="194"/>
                  </a:lnTo>
                  <a:lnTo>
                    <a:pt x="63" y="194"/>
                  </a:lnTo>
                  <a:lnTo>
                    <a:pt x="63" y="194"/>
                  </a:lnTo>
                  <a:lnTo>
                    <a:pt x="65" y="196"/>
                  </a:lnTo>
                  <a:lnTo>
                    <a:pt x="66" y="196"/>
                  </a:lnTo>
                  <a:lnTo>
                    <a:pt x="68" y="196"/>
                  </a:lnTo>
                  <a:lnTo>
                    <a:pt x="68" y="197"/>
                  </a:lnTo>
                  <a:lnTo>
                    <a:pt x="66" y="197"/>
                  </a:lnTo>
                  <a:lnTo>
                    <a:pt x="66" y="199"/>
                  </a:lnTo>
                  <a:lnTo>
                    <a:pt x="66" y="199"/>
                  </a:lnTo>
                  <a:lnTo>
                    <a:pt x="66" y="200"/>
                  </a:lnTo>
                  <a:lnTo>
                    <a:pt x="65" y="200"/>
                  </a:lnTo>
                  <a:lnTo>
                    <a:pt x="65" y="200"/>
                  </a:lnTo>
                  <a:lnTo>
                    <a:pt x="63" y="199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63" y="200"/>
                  </a:lnTo>
                  <a:lnTo>
                    <a:pt x="65" y="202"/>
                  </a:lnTo>
                  <a:lnTo>
                    <a:pt x="65" y="204"/>
                  </a:lnTo>
                  <a:lnTo>
                    <a:pt x="65" y="204"/>
                  </a:lnTo>
                  <a:lnTo>
                    <a:pt x="63" y="205"/>
                  </a:lnTo>
                  <a:lnTo>
                    <a:pt x="61" y="205"/>
                  </a:lnTo>
                  <a:lnTo>
                    <a:pt x="58" y="204"/>
                  </a:lnTo>
                  <a:lnTo>
                    <a:pt x="55" y="199"/>
                  </a:lnTo>
                  <a:lnTo>
                    <a:pt x="54" y="199"/>
                  </a:lnTo>
                  <a:lnTo>
                    <a:pt x="58" y="204"/>
                  </a:lnTo>
                  <a:lnTo>
                    <a:pt x="58" y="204"/>
                  </a:lnTo>
                  <a:lnTo>
                    <a:pt x="58" y="205"/>
                  </a:lnTo>
                  <a:lnTo>
                    <a:pt x="58" y="207"/>
                  </a:lnTo>
                  <a:lnTo>
                    <a:pt x="58" y="207"/>
                  </a:lnTo>
                  <a:lnTo>
                    <a:pt x="49" y="211"/>
                  </a:lnTo>
                  <a:lnTo>
                    <a:pt x="47" y="213"/>
                  </a:lnTo>
                  <a:lnTo>
                    <a:pt x="46" y="216"/>
                  </a:lnTo>
                  <a:lnTo>
                    <a:pt x="44" y="218"/>
                  </a:lnTo>
                  <a:lnTo>
                    <a:pt x="43" y="218"/>
                  </a:lnTo>
                  <a:lnTo>
                    <a:pt x="39" y="219"/>
                  </a:lnTo>
                  <a:lnTo>
                    <a:pt x="38" y="219"/>
                  </a:lnTo>
                  <a:lnTo>
                    <a:pt x="39" y="216"/>
                  </a:lnTo>
                  <a:lnTo>
                    <a:pt x="39" y="216"/>
                  </a:lnTo>
                  <a:lnTo>
                    <a:pt x="39" y="210"/>
                  </a:lnTo>
                  <a:lnTo>
                    <a:pt x="39" y="204"/>
                  </a:lnTo>
                  <a:lnTo>
                    <a:pt x="41" y="200"/>
                  </a:lnTo>
                  <a:lnTo>
                    <a:pt x="41" y="200"/>
                  </a:lnTo>
                  <a:lnTo>
                    <a:pt x="43" y="200"/>
                  </a:lnTo>
                  <a:lnTo>
                    <a:pt x="43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1" y="197"/>
                  </a:lnTo>
                  <a:lnTo>
                    <a:pt x="39" y="197"/>
                  </a:lnTo>
                  <a:lnTo>
                    <a:pt x="39" y="196"/>
                  </a:lnTo>
                  <a:lnTo>
                    <a:pt x="38" y="196"/>
                  </a:lnTo>
                  <a:lnTo>
                    <a:pt x="36" y="196"/>
                  </a:lnTo>
                  <a:lnTo>
                    <a:pt x="36" y="196"/>
                  </a:lnTo>
                  <a:lnTo>
                    <a:pt x="36" y="194"/>
                  </a:lnTo>
                  <a:lnTo>
                    <a:pt x="35" y="194"/>
                  </a:lnTo>
                  <a:lnTo>
                    <a:pt x="33" y="193"/>
                  </a:lnTo>
                  <a:lnTo>
                    <a:pt x="35" y="193"/>
                  </a:lnTo>
                  <a:lnTo>
                    <a:pt x="35" y="191"/>
                  </a:lnTo>
                  <a:lnTo>
                    <a:pt x="35" y="191"/>
                  </a:lnTo>
                  <a:lnTo>
                    <a:pt x="38" y="191"/>
                  </a:lnTo>
                  <a:lnTo>
                    <a:pt x="39" y="191"/>
                  </a:lnTo>
                  <a:lnTo>
                    <a:pt x="39" y="191"/>
                  </a:lnTo>
                  <a:lnTo>
                    <a:pt x="39" y="189"/>
                  </a:lnTo>
                  <a:lnTo>
                    <a:pt x="41" y="189"/>
                  </a:lnTo>
                  <a:lnTo>
                    <a:pt x="43" y="188"/>
                  </a:lnTo>
                  <a:lnTo>
                    <a:pt x="43" y="188"/>
                  </a:lnTo>
                  <a:lnTo>
                    <a:pt x="43" y="186"/>
                  </a:lnTo>
                  <a:lnTo>
                    <a:pt x="43" y="186"/>
                  </a:lnTo>
                  <a:lnTo>
                    <a:pt x="43" y="185"/>
                  </a:lnTo>
                  <a:lnTo>
                    <a:pt x="44" y="185"/>
                  </a:lnTo>
                  <a:lnTo>
                    <a:pt x="46" y="186"/>
                  </a:lnTo>
                  <a:lnTo>
                    <a:pt x="46" y="186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9" y="185"/>
                  </a:lnTo>
                  <a:lnTo>
                    <a:pt x="50" y="185"/>
                  </a:lnTo>
                  <a:lnTo>
                    <a:pt x="52" y="185"/>
                  </a:lnTo>
                  <a:lnTo>
                    <a:pt x="52" y="185"/>
                  </a:lnTo>
                  <a:lnTo>
                    <a:pt x="54" y="185"/>
                  </a:lnTo>
                  <a:lnTo>
                    <a:pt x="54" y="186"/>
                  </a:lnTo>
                  <a:lnTo>
                    <a:pt x="54" y="186"/>
                  </a:lnTo>
                  <a:lnTo>
                    <a:pt x="55" y="186"/>
                  </a:lnTo>
                  <a:lnTo>
                    <a:pt x="55" y="186"/>
                  </a:lnTo>
                  <a:lnTo>
                    <a:pt x="57" y="186"/>
                  </a:lnTo>
                  <a:lnTo>
                    <a:pt x="58" y="186"/>
                  </a:lnTo>
                  <a:lnTo>
                    <a:pt x="58" y="185"/>
                  </a:lnTo>
                  <a:lnTo>
                    <a:pt x="58" y="183"/>
                  </a:lnTo>
                  <a:lnTo>
                    <a:pt x="58" y="183"/>
                  </a:lnTo>
                  <a:lnTo>
                    <a:pt x="57" y="183"/>
                  </a:lnTo>
                  <a:lnTo>
                    <a:pt x="55" y="180"/>
                  </a:lnTo>
                  <a:lnTo>
                    <a:pt x="54" y="180"/>
                  </a:lnTo>
                  <a:lnTo>
                    <a:pt x="54" y="178"/>
                  </a:lnTo>
                  <a:lnTo>
                    <a:pt x="54" y="177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5" y="175"/>
                  </a:lnTo>
                  <a:lnTo>
                    <a:pt x="55" y="174"/>
                  </a:lnTo>
                  <a:lnTo>
                    <a:pt x="55" y="174"/>
                  </a:lnTo>
                  <a:lnTo>
                    <a:pt x="57" y="172"/>
                  </a:lnTo>
                  <a:lnTo>
                    <a:pt x="58" y="174"/>
                  </a:lnTo>
                  <a:lnTo>
                    <a:pt x="60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1"/>
                  </a:lnTo>
                  <a:lnTo>
                    <a:pt x="61" y="171"/>
                  </a:lnTo>
                  <a:lnTo>
                    <a:pt x="63" y="171"/>
                  </a:lnTo>
                  <a:lnTo>
                    <a:pt x="65" y="171"/>
                  </a:lnTo>
                  <a:lnTo>
                    <a:pt x="66" y="169"/>
                  </a:lnTo>
                  <a:lnTo>
                    <a:pt x="68" y="169"/>
                  </a:lnTo>
                  <a:lnTo>
                    <a:pt x="69" y="169"/>
                  </a:lnTo>
                  <a:lnTo>
                    <a:pt x="71" y="167"/>
                  </a:lnTo>
                  <a:lnTo>
                    <a:pt x="73" y="166"/>
                  </a:lnTo>
                  <a:lnTo>
                    <a:pt x="74" y="164"/>
                  </a:lnTo>
                  <a:lnTo>
                    <a:pt x="74" y="164"/>
                  </a:lnTo>
                  <a:lnTo>
                    <a:pt x="76" y="164"/>
                  </a:lnTo>
                  <a:lnTo>
                    <a:pt x="76" y="166"/>
                  </a:lnTo>
                  <a:lnTo>
                    <a:pt x="77" y="166"/>
                  </a:lnTo>
                  <a:lnTo>
                    <a:pt x="77" y="164"/>
                  </a:lnTo>
                  <a:lnTo>
                    <a:pt x="79" y="163"/>
                  </a:lnTo>
                  <a:lnTo>
                    <a:pt x="79" y="161"/>
                  </a:lnTo>
                  <a:lnTo>
                    <a:pt x="79" y="159"/>
                  </a:lnTo>
                  <a:lnTo>
                    <a:pt x="77" y="158"/>
                  </a:lnTo>
                  <a:lnTo>
                    <a:pt x="77" y="156"/>
                  </a:lnTo>
                  <a:lnTo>
                    <a:pt x="77" y="155"/>
                  </a:lnTo>
                  <a:lnTo>
                    <a:pt x="79" y="152"/>
                  </a:lnTo>
                  <a:lnTo>
                    <a:pt x="79" y="148"/>
                  </a:lnTo>
                  <a:lnTo>
                    <a:pt x="79" y="147"/>
                  </a:lnTo>
                  <a:lnTo>
                    <a:pt x="79" y="145"/>
                  </a:lnTo>
                  <a:lnTo>
                    <a:pt x="77" y="142"/>
                  </a:lnTo>
                  <a:lnTo>
                    <a:pt x="76" y="141"/>
                  </a:lnTo>
                  <a:lnTo>
                    <a:pt x="76" y="141"/>
                  </a:lnTo>
                  <a:lnTo>
                    <a:pt x="76" y="139"/>
                  </a:lnTo>
                  <a:lnTo>
                    <a:pt x="76" y="139"/>
                  </a:lnTo>
                  <a:lnTo>
                    <a:pt x="76" y="136"/>
                  </a:lnTo>
                  <a:lnTo>
                    <a:pt x="76" y="134"/>
                  </a:lnTo>
                  <a:lnTo>
                    <a:pt x="77" y="134"/>
                  </a:lnTo>
                  <a:lnTo>
                    <a:pt x="77" y="133"/>
                  </a:lnTo>
                  <a:lnTo>
                    <a:pt x="79" y="131"/>
                  </a:lnTo>
                  <a:lnTo>
                    <a:pt x="77" y="130"/>
                  </a:lnTo>
                  <a:lnTo>
                    <a:pt x="77" y="128"/>
                  </a:lnTo>
                  <a:lnTo>
                    <a:pt x="79" y="128"/>
                  </a:lnTo>
                  <a:lnTo>
                    <a:pt x="77" y="126"/>
                  </a:lnTo>
                  <a:lnTo>
                    <a:pt x="77" y="126"/>
                  </a:lnTo>
                  <a:lnTo>
                    <a:pt x="77" y="125"/>
                  </a:lnTo>
                  <a:lnTo>
                    <a:pt x="79" y="125"/>
                  </a:lnTo>
                  <a:lnTo>
                    <a:pt x="79" y="123"/>
                  </a:lnTo>
                  <a:lnTo>
                    <a:pt x="80" y="123"/>
                  </a:lnTo>
                  <a:lnTo>
                    <a:pt x="80" y="122"/>
                  </a:lnTo>
                  <a:lnTo>
                    <a:pt x="79" y="122"/>
                  </a:lnTo>
                  <a:lnTo>
                    <a:pt x="79" y="120"/>
                  </a:lnTo>
                  <a:lnTo>
                    <a:pt x="77" y="119"/>
                  </a:lnTo>
                  <a:lnTo>
                    <a:pt x="76" y="117"/>
                  </a:lnTo>
                  <a:lnTo>
                    <a:pt x="74" y="117"/>
                  </a:lnTo>
                  <a:lnTo>
                    <a:pt x="74" y="115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6" y="112"/>
                  </a:lnTo>
                  <a:lnTo>
                    <a:pt x="76" y="112"/>
                  </a:lnTo>
                  <a:lnTo>
                    <a:pt x="76" y="111"/>
                  </a:lnTo>
                  <a:lnTo>
                    <a:pt x="76" y="111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1" y="106"/>
                  </a:lnTo>
                  <a:lnTo>
                    <a:pt x="71" y="106"/>
                  </a:lnTo>
                  <a:lnTo>
                    <a:pt x="69" y="106"/>
                  </a:lnTo>
                  <a:lnTo>
                    <a:pt x="69" y="104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6" y="104"/>
                  </a:lnTo>
                  <a:lnTo>
                    <a:pt x="66" y="104"/>
                  </a:lnTo>
                  <a:lnTo>
                    <a:pt x="66" y="103"/>
                  </a:lnTo>
                  <a:lnTo>
                    <a:pt x="65" y="103"/>
                  </a:lnTo>
                  <a:lnTo>
                    <a:pt x="65" y="101"/>
                  </a:lnTo>
                  <a:lnTo>
                    <a:pt x="65" y="101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6"/>
                  </a:lnTo>
                  <a:lnTo>
                    <a:pt x="63" y="96"/>
                  </a:lnTo>
                  <a:lnTo>
                    <a:pt x="61" y="96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7" y="90"/>
                  </a:lnTo>
                  <a:lnTo>
                    <a:pt x="55" y="90"/>
                  </a:lnTo>
                  <a:lnTo>
                    <a:pt x="55" y="89"/>
                  </a:lnTo>
                  <a:lnTo>
                    <a:pt x="54" y="87"/>
                  </a:lnTo>
                  <a:lnTo>
                    <a:pt x="52" y="85"/>
                  </a:lnTo>
                  <a:lnTo>
                    <a:pt x="50" y="84"/>
                  </a:lnTo>
                  <a:lnTo>
                    <a:pt x="50" y="82"/>
                  </a:lnTo>
                  <a:lnTo>
                    <a:pt x="50" y="82"/>
                  </a:lnTo>
                  <a:lnTo>
                    <a:pt x="49" y="81"/>
                  </a:lnTo>
                  <a:lnTo>
                    <a:pt x="49" y="79"/>
                  </a:lnTo>
                  <a:lnTo>
                    <a:pt x="47" y="79"/>
                  </a:lnTo>
                  <a:lnTo>
                    <a:pt x="46" y="79"/>
                  </a:lnTo>
                  <a:lnTo>
                    <a:pt x="46" y="78"/>
                  </a:lnTo>
                  <a:lnTo>
                    <a:pt x="44" y="76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3" y="73"/>
                  </a:lnTo>
                  <a:lnTo>
                    <a:pt x="44" y="73"/>
                  </a:lnTo>
                  <a:lnTo>
                    <a:pt x="44" y="71"/>
                  </a:lnTo>
                  <a:lnTo>
                    <a:pt x="43" y="71"/>
                  </a:lnTo>
                  <a:lnTo>
                    <a:pt x="41" y="70"/>
                  </a:lnTo>
                  <a:lnTo>
                    <a:pt x="38" y="70"/>
                  </a:lnTo>
                  <a:lnTo>
                    <a:pt x="36" y="68"/>
                  </a:lnTo>
                  <a:lnTo>
                    <a:pt x="35" y="68"/>
                  </a:lnTo>
                  <a:lnTo>
                    <a:pt x="33" y="67"/>
                  </a:lnTo>
                  <a:lnTo>
                    <a:pt x="28" y="63"/>
                  </a:lnTo>
                  <a:lnTo>
                    <a:pt x="27" y="63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2" y="56"/>
                  </a:lnTo>
                  <a:lnTo>
                    <a:pt x="35" y="57"/>
                  </a:lnTo>
                  <a:lnTo>
                    <a:pt x="36" y="57"/>
                  </a:lnTo>
                  <a:lnTo>
                    <a:pt x="38" y="56"/>
                  </a:lnTo>
                  <a:lnTo>
                    <a:pt x="39" y="54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1"/>
                  </a:lnTo>
                  <a:lnTo>
                    <a:pt x="41" y="51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8"/>
                  </a:lnTo>
                  <a:lnTo>
                    <a:pt x="38" y="49"/>
                  </a:lnTo>
                  <a:lnTo>
                    <a:pt x="36" y="48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5" y="43"/>
                  </a:lnTo>
                  <a:lnTo>
                    <a:pt x="35" y="43"/>
                  </a:lnTo>
                  <a:lnTo>
                    <a:pt x="36" y="43"/>
                  </a:lnTo>
                  <a:lnTo>
                    <a:pt x="36" y="41"/>
                  </a:lnTo>
                  <a:lnTo>
                    <a:pt x="35" y="41"/>
                  </a:lnTo>
                  <a:lnTo>
                    <a:pt x="33" y="40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28" y="37"/>
                  </a:lnTo>
                  <a:lnTo>
                    <a:pt x="28" y="38"/>
                  </a:lnTo>
                  <a:lnTo>
                    <a:pt x="25" y="38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0" y="40"/>
                  </a:lnTo>
                  <a:lnTo>
                    <a:pt x="19" y="40"/>
                  </a:lnTo>
                  <a:lnTo>
                    <a:pt x="16" y="38"/>
                  </a:lnTo>
                  <a:lnTo>
                    <a:pt x="14" y="38"/>
                  </a:lnTo>
                  <a:lnTo>
                    <a:pt x="11" y="33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29"/>
                  </a:lnTo>
                  <a:lnTo>
                    <a:pt x="13" y="29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9" y="24"/>
                  </a:lnTo>
                  <a:lnTo>
                    <a:pt x="9" y="24"/>
                  </a:lnTo>
                  <a:lnTo>
                    <a:pt x="9" y="26"/>
                  </a:lnTo>
                  <a:lnTo>
                    <a:pt x="9" y="26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5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9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5"/>
                  </a:lnTo>
                  <a:lnTo>
                    <a:pt x="13" y="15"/>
                  </a:lnTo>
                  <a:lnTo>
                    <a:pt x="13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0" y="13"/>
                  </a:lnTo>
                  <a:lnTo>
                    <a:pt x="20" y="10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5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8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11"/>
                  </a:lnTo>
                  <a:lnTo>
                    <a:pt x="33" y="11"/>
                  </a:lnTo>
                  <a:lnTo>
                    <a:pt x="35" y="10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9" y="8"/>
                  </a:lnTo>
                  <a:lnTo>
                    <a:pt x="39" y="7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4" y="2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1" name="Freeform 17">
              <a:extLst>
                <a:ext uri="{FF2B5EF4-FFF2-40B4-BE49-F238E27FC236}">
                  <a16:creationId xmlns:a16="http://schemas.microsoft.com/office/drawing/2014/main" id="{A763FE2F-7898-4FDE-872C-797D3D898F6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2726" y="3897430"/>
              <a:ext cx="13645" cy="17544"/>
            </a:xfrm>
            <a:custGeom>
              <a:avLst/>
              <a:gdLst>
                <a:gd name="T0" fmla="*/ 3 w 7"/>
                <a:gd name="T1" fmla="*/ 8 h 9"/>
                <a:gd name="T2" fmla="*/ 5 w 7"/>
                <a:gd name="T3" fmla="*/ 9 h 9"/>
                <a:gd name="T4" fmla="*/ 7 w 7"/>
                <a:gd name="T5" fmla="*/ 9 h 9"/>
                <a:gd name="T6" fmla="*/ 5 w 7"/>
                <a:gd name="T7" fmla="*/ 9 h 9"/>
                <a:gd name="T8" fmla="*/ 2 w 7"/>
                <a:gd name="T9" fmla="*/ 9 h 9"/>
                <a:gd name="T10" fmla="*/ 2 w 7"/>
                <a:gd name="T11" fmla="*/ 8 h 9"/>
                <a:gd name="T12" fmla="*/ 3 w 7"/>
                <a:gd name="T13" fmla="*/ 8 h 9"/>
                <a:gd name="T14" fmla="*/ 3 w 7"/>
                <a:gd name="T15" fmla="*/ 0 h 9"/>
                <a:gd name="T16" fmla="*/ 5 w 7"/>
                <a:gd name="T17" fmla="*/ 0 h 9"/>
                <a:gd name="T18" fmla="*/ 3 w 7"/>
                <a:gd name="T19" fmla="*/ 0 h 9"/>
                <a:gd name="T20" fmla="*/ 3 w 7"/>
                <a:gd name="T21" fmla="*/ 0 h 9"/>
                <a:gd name="T22" fmla="*/ 3 w 7"/>
                <a:gd name="T23" fmla="*/ 0 h 9"/>
                <a:gd name="T24" fmla="*/ 3 w 7"/>
                <a:gd name="T25" fmla="*/ 0 h 9"/>
                <a:gd name="T26" fmla="*/ 0 w 7"/>
                <a:gd name="T27" fmla="*/ 0 h 9"/>
                <a:gd name="T28" fmla="*/ 2 w 7"/>
                <a:gd name="T29" fmla="*/ 0 h 9"/>
                <a:gd name="T30" fmla="*/ 2 w 7"/>
                <a:gd name="T31" fmla="*/ 0 h 9"/>
                <a:gd name="T32" fmla="*/ 2 w 7"/>
                <a:gd name="T33" fmla="*/ 0 h 9"/>
                <a:gd name="T34" fmla="*/ 0 w 7"/>
                <a:gd name="T35" fmla="*/ 0 h 9"/>
                <a:gd name="T36" fmla="*/ 0 w 7"/>
                <a:gd name="T3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" h="9">
                  <a:moveTo>
                    <a:pt x="3" y="8"/>
                  </a:moveTo>
                  <a:lnTo>
                    <a:pt x="5" y="9"/>
                  </a:lnTo>
                  <a:lnTo>
                    <a:pt x="7" y="9"/>
                  </a:lnTo>
                  <a:lnTo>
                    <a:pt x="5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3" y="8"/>
                  </a:lnTo>
                  <a:close/>
                  <a:moveTo>
                    <a:pt x="3" y="0"/>
                  </a:move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2" name="Freeform 18">
              <a:extLst>
                <a:ext uri="{FF2B5EF4-FFF2-40B4-BE49-F238E27FC236}">
                  <a16:creationId xmlns:a16="http://schemas.microsoft.com/office/drawing/2014/main" id="{ABC0493B-727B-4012-A9F6-8FEE67C247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42472" y="3885735"/>
              <a:ext cx="11695" cy="11695"/>
            </a:xfrm>
            <a:custGeom>
              <a:avLst/>
              <a:gdLst>
                <a:gd name="T0" fmla="*/ 2 w 6"/>
                <a:gd name="T1" fmla="*/ 4 h 6"/>
                <a:gd name="T2" fmla="*/ 2 w 6"/>
                <a:gd name="T3" fmla="*/ 4 h 6"/>
                <a:gd name="T4" fmla="*/ 2 w 6"/>
                <a:gd name="T5" fmla="*/ 6 h 6"/>
                <a:gd name="T6" fmla="*/ 0 w 6"/>
                <a:gd name="T7" fmla="*/ 6 h 6"/>
                <a:gd name="T8" fmla="*/ 0 w 6"/>
                <a:gd name="T9" fmla="*/ 4 h 6"/>
                <a:gd name="T10" fmla="*/ 0 w 6"/>
                <a:gd name="T11" fmla="*/ 4 h 6"/>
                <a:gd name="T12" fmla="*/ 2 w 6"/>
                <a:gd name="T13" fmla="*/ 4 h 6"/>
                <a:gd name="T14" fmla="*/ 5 w 6"/>
                <a:gd name="T15" fmla="*/ 3 h 6"/>
                <a:gd name="T16" fmla="*/ 3 w 6"/>
                <a:gd name="T17" fmla="*/ 4 h 6"/>
                <a:gd name="T18" fmla="*/ 3 w 6"/>
                <a:gd name="T19" fmla="*/ 4 h 6"/>
                <a:gd name="T20" fmla="*/ 3 w 6"/>
                <a:gd name="T21" fmla="*/ 4 h 6"/>
                <a:gd name="T22" fmla="*/ 3 w 6"/>
                <a:gd name="T23" fmla="*/ 4 h 6"/>
                <a:gd name="T24" fmla="*/ 3 w 6"/>
                <a:gd name="T25" fmla="*/ 4 h 6"/>
                <a:gd name="T26" fmla="*/ 5 w 6"/>
                <a:gd name="T27" fmla="*/ 3 h 6"/>
                <a:gd name="T28" fmla="*/ 5 w 6"/>
                <a:gd name="T29" fmla="*/ 0 h 6"/>
                <a:gd name="T30" fmla="*/ 5 w 6"/>
                <a:gd name="T31" fmla="*/ 0 h 6"/>
                <a:gd name="T32" fmla="*/ 6 w 6"/>
                <a:gd name="T33" fmla="*/ 1 h 6"/>
                <a:gd name="T34" fmla="*/ 5 w 6"/>
                <a:gd name="T35" fmla="*/ 1 h 6"/>
                <a:gd name="T36" fmla="*/ 5 w 6"/>
                <a:gd name="T37" fmla="*/ 0 h 6"/>
                <a:gd name="T38" fmla="*/ 5 w 6"/>
                <a:gd name="T39" fmla="*/ 0 h 6"/>
                <a:gd name="T40" fmla="*/ 3 w 6"/>
                <a:gd name="T41" fmla="*/ 0 h 6"/>
                <a:gd name="T42" fmla="*/ 3 w 6"/>
                <a:gd name="T43" fmla="*/ 0 h 6"/>
                <a:gd name="T44" fmla="*/ 5 w 6"/>
                <a:gd name="T4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" h="6">
                  <a:moveTo>
                    <a:pt x="2" y="4"/>
                  </a:moveTo>
                  <a:lnTo>
                    <a:pt x="2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5" y="3"/>
                  </a:move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3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3" name="Freeform 19">
              <a:extLst>
                <a:ext uri="{FF2B5EF4-FFF2-40B4-BE49-F238E27FC236}">
                  <a16:creationId xmlns:a16="http://schemas.microsoft.com/office/drawing/2014/main" id="{E9C5C5AE-5E27-465B-9C49-573998CB74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6870" y="4074809"/>
              <a:ext cx="380099" cy="323571"/>
            </a:xfrm>
            <a:custGeom>
              <a:avLst/>
              <a:gdLst>
                <a:gd name="T0" fmla="*/ 178 w 195"/>
                <a:gd name="T1" fmla="*/ 46 h 166"/>
                <a:gd name="T2" fmla="*/ 180 w 195"/>
                <a:gd name="T3" fmla="*/ 44 h 166"/>
                <a:gd name="T4" fmla="*/ 118 w 195"/>
                <a:gd name="T5" fmla="*/ 18 h 166"/>
                <a:gd name="T6" fmla="*/ 137 w 195"/>
                <a:gd name="T7" fmla="*/ 19 h 166"/>
                <a:gd name="T8" fmla="*/ 132 w 195"/>
                <a:gd name="T9" fmla="*/ 16 h 166"/>
                <a:gd name="T10" fmla="*/ 50 w 195"/>
                <a:gd name="T11" fmla="*/ 2 h 166"/>
                <a:gd name="T12" fmla="*/ 63 w 195"/>
                <a:gd name="T13" fmla="*/ 10 h 166"/>
                <a:gd name="T14" fmla="*/ 74 w 195"/>
                <a:gd name="T15" fmla="*/ 22 h 166"/>
                <a:gd name="T16" fmla="*/ 106 w 195"/>
                <a:gd name="T17" fmla="*/ 24 h 166"/>
                <a:gd name="T18" fmla="*/ 132 w 195"/>
                <a:gd name="T19" fmla="*/ 24 h 166"/>
                <a:gd name="T20" fmla="*/ 137 w 195"/>
                <a:gd name="T21" fmla="*/ 22 h 166"/>
                <a:gd name="T22" fmla="*/ 164 w 195"/>
                <a:gd name="T23" fmla="*/ 22 h 166"/>
                <a:gd name="T24" fmla="*/ 154 w 195"/>
                <a:gd name="T25" fmla="*/ 27 h 166"/>
                <a:gd name="T26" fmla="*/ 156 w 195"/>
                <a:gd name="T27" fmla="*/ 29 h 166"/>
                <a:gd name="T28" fmla="*/ 162 w 195"/>
                <a:gd name="T29" fmla="*/ 33 h 166"/>
                <a:gd name="T30" fmla="*/ 167 w 195"/>
                <a:gd name="T31" fmla="*/ 35 h 166"/>
                <a:gd name="T32" fmla="*/ 170 w 195"/>
                <a:gd name="T33" fmla="*/ 33 h 166"/>
                <a:gd name="T34" fmla="*/ 178 w 195"/>
                <a:gd name="T35" fmla="*/ 43 h 166"/>
                <a:gd name="T36" fmla="*/ 172 w 195"/>
                <a:gd name="T37" fmla="*/ 52 h 166"/>
                <a:gd name="T38" fmla="*/ 189 w 195"/>
                <a:gd name="T39" fmla="*/ 51 h 166"/>
                <a:gd name="T40" fmla="*/ 191 w 195"/>
                <a:gd name="T41" fmla="*/ 60 h 166"/>
                <a:gd name="T42" fmla="*/ 183 w 195"/>
                <a:gd name="T43" fmla="*/ 68 h 166"/>
                <a:gd name="T44" fmla="*/ 189 w 195"/>
                <a:gd name="T45" fmla="*/ 73 h 166"/>
                <a:gd name="T46" fmla="*/ 181 w 195"/>
                <a:gd name="T47" fmla="*/ 78 h 166"/>
                <a:gd name="T48" fmla="*/ 176 w 195"/>
                <a:gd name="T49" fmla="*/ 82 h 166"/>
                <a:gd name="T50" fmla="*/ 180 w 195"/>
                <a:gd name="T51" fmla="*/ 96 h 166"/>
                <a:gd name="T52" fmla="*/ 183 w 195"/>
                <a:gd name="T53" fmla="*/ 108 h 166"/>
                <a:gd name="T54" fmla="*/ 173 w 195"/>
                <a:gd name="T55" fmla="*/ 112 h 166"/>
                <a:gd name="T56" fmla="*/ 156 w 195"/>
                <a:gd name="T57" fmla="*/ 117 h 166"/>
                <a:gd name="T58" fmla="*/ 146 w 195"/>
                <a:gd name="T59" fmla="*/ 119 h 166"/>
                <a:gd name="T60" fmla="*/ 134 w 195"/>
                <a:gd name="T61" fmla="*/ 119 h 166"/>
                <a:gd name="T62" fmla="*/ 124 w 195"/>
                <a:gd name="T63" fmla="*/ 114 h 166"/>
                <a:gd name="T64" fmla="*/ 132 w 195"/>
                <a:gd name="T65" fmla="*/ 130 h 166"/>
                <a:gd name="T66" fmla="*/ 140 w 195"/>
                <a:gd name="T67" fmla="*/ 141 h 166"/>
                <a:gd name="T68" fmla="*/ 137 w 195"/>
                <a:gd name="T69" fmla="*/ 147 h 166"/>
                <a:gd name="T70" fmla="*/ 129 w 195"/>
                <a:gd name="T71" fmla="*/ 155 h 166"/>
                <a:gd name="T72" fmla="*/ 120 w 195"/>
                <a:gd name="T73" fmla="*/ 159 h 166"/>
                <a:gd name="T74" fmla="*/ 113 w 195"/>
                <a:gd name="T75" fmla="*/ 163 h 166"/>
                <a:gd name="T76" fmla="*/ 102 w 195"/>
                <a:gd name="T77" fmla="*/ 164 h 166"/>
                <a:gd name="T78" fmla="*/ 93 w 195"/>
                <a:gd name="T79" fmla="*/ 152 h 166"/>
                <a:gd name="T80" fmla="*/ 90 w 195"/>
                <a:gd name="T81" fmla="*/ 142 h 166"/>
                <a:gd name="T82" fmla="*/ 83 w 195"/>
                <a:gd name="T83" fmla="*/ 136 h 166"/>
                <a:gd name="T84" fmla="*/ 88 w 195"/>
                <a:gd name="T85" fmla="*/ 126 h 166"/>
                <a:gd name="T86" fmla="*/ 80 w 195"/>
                <a:gd name="T87" fmla="*/ 114 h 166"/>
                <a:gd name="T88" fmla="*/ 82 w 195"/>
                <a:gd name="T89" fmla="*/ 96 h 166"/>
                <a:gd name="T90" fmla="*/ 82 w 195"/>
                <a:gd name="T91" fmla="*/ 85 h 166"/>
                <a:gd name="T92" fmla="*/ 60 w 195"/>
                <a:gd name="T93" fmla="*/ 87 h 166"/>
                <a:gd name="T94" fmla="*/ 47 w 195"/>
                <a:gd name="T95" fmla="*/ 76 h 166"/>
                <a:gd name="T96" fmla="*/ 35 w 195"/>
                <a:gd name="T97" fmla="*/ 74 h 166"/>
                <a:gd name="T98" fmla="*/ 17 w 195"/>
                <a:gd name="T99" fmla="*/ 71 h 166"/>
                <a:gd name="T100" fmla="*/ 14 w 195"/>
                <a:gd name="T101" fmla="*/ 60 h 166"/>
                <a:gd name="T102" fmla="*/ 8 w 195"/>
                <a:gd name="T103" fmla="*/ 44 h 166"/>
                <a:gd name="T104" fmla="*/ 0 w 195"/>
                <a:gd name="T105" fmla="*/ 43 h 166"/>
                <a:gd name="T106" fmla="*/ 8 w 195"/>
                <a:gd name="T107" fmla="*/ 24 h 166"/>
                <a:gd name="T108" fmla="*/ 24 w 195"/>
                <a:gd name="T109" fmla="*/ 7 h 166"/>
                <a:gd name="T110" fmla="*/ 22 w 195"/>
                <a:gd name="T111" fmla="*/ 8 h 166"/>
                <a:gd name="T112" fmla="*/ 25 w 195"/>
                <a:gd name="T113" fmla="*/ 19 h 166"/>
                <a:gd name="T114" fmla="*/ 20 w 195"/>
                <a:gd name="T115" fmla="*/ 38 h 166"/>
                <a:gd name="T116" fmla="*/ 30 w 195"/>
                <a:gd name="T117" fmla="*/ 44 h 166"/>
                <a:gd name="T118" fmla="*/ 28 w 195"/>
                <a:gd name="T119" fmla="*/ 27 h 166"/>
                <a:gd name="T120" fmla="*/ 41 w 195"/>
                <a:gd name="T121" fmla="*/ 13 h 166"/>
                <a:gd name="T122" fmla="*/ 50 w 195"/>
                <a:gd name="T123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5" h="166">
                  <a:moveTo>
                    <a:pt x="180" y="44"/>
                  </a:moveTo>
                  <a:lnTo>
                    <a:pt x="181" y="44"/>
                  </a:lnTo>
                  <a:lnTo>
                    <a:pt x="180" y="46"/>
                  </a:lnTo>
                  <a:lnTo>
                    <a:pt x="181" y="46"/>
                  </a:lnTo>
                  <a:lnTo>
                    <a:pt x="181" y="46"/>
                  </a:lnTo>
                  <a:lnTo>
                    <a:pt x="180" y="48"/>
                  </a:lnTo>
                  <a:lnTo>
                    <a:pt x="180" y="48"/>
                  </a:lnTo>
                  <a:lnTo>
                    <a:pt x="178" y="48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0" y="44"/>
                  </a:lnTo>
                  <a:lnTo>
                    <a:pt x="180" y="44"/>
                  </a:lnTo>
                  <a:close/>
                  <a:moveTo>
                    <a:pt x="183" y="43"/>
                  </a:moveTo>
                  <a:lnTo>
                    <a:pt x="183" y="43"/>
                  </a:lnTo>
                  <a:lnTo>
                    <a:pt x="183" y="43"/>
                  </a:lnTo>
                  <a:lnTo>
                    <a:pt x="181" y="43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4"/>
                  </a:lnTo>
                  <a:lnTo>
                    <a:pt x="180" y="43"/>
                  </a:lnTo>
                  <a:lnTo>
                    <a:pt x="181" y="43"/>
                  </a:lnTo>
                  <a:lnTo>
                    <a:pt x="181" y="43"/>
                  </a:lnTo>
                  <a:lnTo>
                    <a:pt x="183" y="43"/>
                  </a:lnTo>
                  <a:close/>
                  <a:moveTo>
                    <a:pt x="115" y="18"/>
                  </a:moveTo>
                  <a:lnTo>
                    <a:pt x="117" y="18"/>
                  </a:lnTo>
                  <a:lnTo>
                    <a:pt x="118" y="18"/>
                  </a:lnTo>
                  <a:lnTo>
                    <a:pt x="118" y="18"/>
                  </a:lnTo>
                  <a:lnTo>
                    <a:pt x="117" y="19"/>
                  </a:lnTo>
                  <a:lnTo>
                    <a:pt x="117" y="18"/>
                  </a:lnTo>
                  <a:lnTo>
                    <a:pt x="115" y="18"/>
                  </a:lnTo>
                  <a:lnTo>
                    <a:pt x="115" y="18"/>
                  </a:lnTo>
                  <a:close/>
                  <a:moveTo>
                    <a:pt x="137" y="15"/>
                  </a:moveTo>
                  <a:lnTo>
                    <a:pt x="137" y="15"/>
                  </a:lnTo>
                  <a:lnTo>
                    <a:pt x="139" y="16"/>
                  </a:lnTo>
                  <a:lnTo>
                    <a:pt x="139" y="18"/>
                  </a:lnTo>
                  <a:lnTo>
                    <a:pt x="137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4" y="18"/>
                  </a:lnTo>
                  <a:lnTo>
                    <a:pt x="134" y="18"/>
                  </a:lnTo>
                  <a:lnTo>
                    <a:pt x="132" y="18"/>
                  </a:lnTo>
                  <a:lnTo>
                    <a:pt x="131" y="18"/>
                  </a:lnTo>
                  <a:lnTo>
                    <a:pt x="129" y="18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35" y="16"/>
                  </a:lnTo>
                  <a:lnTo>
                    <a:pt x="135" y="16"/>
                  </a:lnTo>
                  <a:lnTo>
                    <a:pt x="137" y="15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2"/>
                  </a:lnTo>
                  <a:lnTo>
                    <a:pt x="52" y="2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8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6" y="11"/>
                  </a:lnTo>
                  <a:lnTo>
                    <a:pt x="69" y="13"/>
                  </a:lnTo>
                  <a:lnTo>
                    <a:pt x="72" y="15"/>
                  </a:lnTo>
                  <a:lnTo>
                    <a:pt x="72" y="16"/>
                  </a:lnTo>
                  <a:lnTo>
                    <a:pt x="72" y="18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4" y="21"/>
                  </a:lnTo>
                  <a:lnTo>
                    <a:pt x="74" y="22"/>
                  </a:lnTo>
                  <a:lnTo>
                    <a:pt x="76" y="24"/>
                  </a:lnTo>
                  <a:lnTo>
                    <a:pt x="80" y="24"/>
                  </a:lnTo>
                  <a:lnTo>
                    <a:pt x="83" y="24"/>
                  </a:lnTo>
                  <a:lnTo>
                    <a:pt x="90" y="22"/>
                  </a:lnTo>
                  <a:lnTo>
                    <a:pt x="93" y="22"/>
                  </a:lnTo>
                  <a:lnTo>
                    <a:pt x="102" y="22"/>
                  </a:lnTo>
                  <a:lnTo>
                    <a:pt x="106" y="22"/>
                  </a:lnTo>
                  <a:lnTo>
                    <a:pt x="106" y="24"/>
                  </a:lnTo>
                  <a:lnTo>
                    <a:pt x="106" y="24"/>
                  </a:lnTo>
                  <a:lnTo>
                    <a:pt x="109" y="27"/>
                  </a:lnTo>
                  <a:lnTo>
                    <a:pt x="112" y="29"/>
                  </a:lnTo>
                  <a:lnTo>
                    <a:pt x="113" y="29"/>
                  </a:lnTo>
                  <a:lnTo>
                    <a:pt x="117" y="30"/>
                  </a:lnTo>
                  <a:lnTo>
                    <a:pt x="120" y="30"/>
                  </a:lnTo>
                  <a:lnTo>
                    <a:pt x="121" y="30"/>
                  </a:lnTo>
                  <a:lnTo>
                    <a:pt x="121" y="30"/>
                  </a:lnTo>
                  <a:lnTo>
                    <a:pt x="123" y="30"/>
                  </a:lnTo>
                  <a:lnTo>
                    <a:pt x="132" y="24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40" y="24"/>
                  </a:lnTo>
                  <a:lnTo>
                    <a:pt x="137" y="24"/>
                  </a:lnTo>
                  <a:lnTo>
                    <a:pt x="134" y="22"/>
                  </a:lnTo>
                  <a:lnTo>
                    <a:pt x="132" y="24"/>
                  </a:lnTo>
                  <a:lnTo>
                    <a:pt x="131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3" y="22"/>
                  </a:lnTo>
                  <a:lnTo>
                    <a:pt x="146" y="21"/>
                  </a:lnTo>
                  <a:lnTo>
                    <a:pt x="150" y="21"/>
                  </a:lnTo>
                  <a:lnTo>
                    <a:pt x="151" y="21"/>
                  </a:lnTo>
                  <a:lnTo>
                    <a:pt x="154" y="21"/>
                  </a:lnTo>
                  <a:lnTo>
                    <a:pt x="161" y="21"/>
                  </a:lnTo>
                  <a:lnTo>
                    <a:pt x="167" y="21"/>
                  </a:lnTo>
                  <a:lnTo>
                    <a:pt x="165" y="21"/>
                  </a:lnTo>
                  <a:lnTo>
                    <a:pt x="164" y="22"/>
                  </a:lnTo>
                  <a:lnTo>
                    <a:pt x="161" y="22"/>
                  </a:lnTo>
                  <a:lnTo>
                    <a:pt x="159" y="24"/>
                  </a:lnTo>
                  <a:lnTo>
                    <a:pt x="154" y="24"/>
                  </a:lnTo>
                  <a:lnTo>
                    <a:pt x="151" y="24"/>
                  </a:lnTo>
                  <a:lnTo>
                    <a:pt x="153" y="24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4" y="29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6" y="30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8" y="29"/>
                  </a:lnTo>
                  <a:lnTo>
                    <a:pt x="159" y="32"/>
                  </a:lnTo>
                  <a:lnTo>
                    <a:pt x="159" y="35"/>
                  </a:lnTo>
                  <a:lnTo>
                    <a:pt x="161" y="35"/>
                  </a:lnTo>
                  <a:lnTo>
                    <a:pt x="161" y="35"/>
                  </a:lnTo>
                  <a:lnTo>
                    <a:pt x="161" y="33"/>
                  </a:lnTo>
                  <a:lnTo>
                    <a:pt x="161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5" y="33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9" y="37"/>
                  </a:lnTo>
                  <a:lnTo>
                    <a:pt x="169" y="37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9" y="33"/>
                  </a:lnTo>
                  <a:lnTo>
                    <a:pt x="170" y="33"/>
                  </a:lnTo>
                  <a:lnTo>
                    <a:pt x="170" y="33"/>
                  </a:lnTo>
                  <a:lnTo>
                    <a:pt x="172" y="33"/>
                  </a:lnTo>
                  <a:lnTo>
                    <a:pt x="175" y="37"/>
                  </a:lnTo>
                  <a:lnTo>
                    <a:pt x="175" y="37"/>
                  </a:lnTo>
                  <a:lnTo>
                    <a:pt x="178" y="38"/>
                  </a:lnTo>
                  <a:lnTo>
                    <a:pt x="181" y="40"/>
                  </a:lnTo>
                  <a:lnTo>
                    <a:pt x="181" y="41"/>
                  </a:lnTo>
                  <a:lnTo>
                    <a:pt x="181" y="41"/>
                  </a:lnTo>
                  <a:lnTo>
                    <a:pt x="180" y="43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6" y="48"/>
                  </a:lnTo>
                  <a:lnTo>
                    <a:pt x="176" y="49"/>
                  </a:lnTo>
                  <a:lnTo>
                    <a:pt x="175" y="52"/>
                  </a:lnTo>
                  <a:lnTo>
                    <a:pt x="170" y="52"/>
                  </a:lnTo>
                  <a:lnTo>
                    <a:pt x="172" y="52"/>
                  </a:lnTo>
                  <a:lnTo>
                    <a:pt x="173" y="52"/>
                  </a:lnTo>
                  <a:lnTo>
                    <a:pt x="175" y="54"/>
                  </a:lnTo>
                  <a:lnTo>
                    <a:pt x="176" y="54"/>
                  </a:lnTo>
                  <a:lnTo>
                    <a:pt x="178" y="54"/>
                  </a:lnTo>
                  <a:lnTo>
                    <a:pt x="181" y="52"/>
                  </a:lnTo>
                  <a:lnTo>
                    <a:pt x="181" y="52"/>
                  </a:lnTo>
                  <a:lnTo>
                    <a:pt x="186" y="52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91" y="51"/>
                  </a:lnTo>
                  <a:lnTo>
                    <a:pt x="194" y="52"/>
                  </a:lnTo>
                  <a:lnTo>
                    <a:pt x="195" y="56"/>
                  </a:lnTo>
                  <a:lnTo>
                    <a:pt x="195" y="56"/>
                  </a:lnTo>
                  <a:lnTo>
                    <a:pt x="195" y="57"/>
                  </a:lnTo>
                  <a:lnTo>
                    <a:pt x="194" y="57"/>
                  </a:lnTo>
                  <a:lnTo>
                    <a:pt x="194" y="59"/>
                  </a:lnTo>
                  <a:lnTo>
                    <a:pt x="192" y="60"/>
                  </a:lnTo>
                  <a:lnTo>
                    <a:pt x="191" y="60"/>
                  </a:lnTo>
                  <a:lnTo>
                    <a:pt x="189" y="62"/>
                  </a:lnTo>
                  <a:lnTo>
                    <a:pt x="189" y="62"/>
                  </a:lnTo>
                  <a:lnTo>
                    <a:pt x="187" y="63"/>
                  </a:lnTo>
                  <a:lnTo>
                    <a:pt x="186" y="63"/>
                  </a:lnTo>
                  <a:lnTo>
                    <a:pt x="186" y="63"/>
                  </a:lnTo>
                  <a:lnTo>
                    <a:pt x="184" y="65"/>
                  </a:lnTo>
                  <a:lnTo>
                    <a:pt x="184" y="67"/>
                  </a:lnTo>
                  <a:lnTo>
                    <a:pt x="183" y="67"/>
                  </a:lnTo>
                  <a:lnTo>
                    <a:pt x="183" y="68"/>
                  </a:lnTo>
                  <a:lnTo>
                    <a:pt x="184" y="70"/>
                  </a:lnTo>
                  <a:lnTo>
                    <a:pt x="184" y="70"/>
                  </a:lnTo>
                  <a:lnTo>
                    <a:pt x="184" y="71"/>
                  </a:lnTo>
                  <a:lnTo>
                    <a:pt x="184" y="71"/>
                  </a:lnTo>
                  <a:lnTo>
                    <a:pt x="184" y="73"/>
                  </a:lnTo>
                  <a:lnTo>
                    <a:pt x="186" y="73"/>
                  </a:lnTo>
                  <a:lnTo>
                    <a:pt x="186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4"/>
                  </a:lnTo>
                  <a:lnTo>
                    <a:pt x="187" y="76"/>
                  </a:lnTo>
                  <a:lnTo>
                    <a:pt x="184" y="78"/>
                  </a:lnTo>
                  <a:lnTo>
                    <a:pt x="184" y="78"/>
                  </a:lnTo>
                  <a:lnTo>
                    <a:pt x="183" y="78"/>
                  </a:lnTo>
                  <a:lnTo>
                    <a:pt x="181" y="78"/>
                  </a:lnTo>
                  <a:lnTo>
                    <a:pt x="181" y="78"/>
                  </a:lnTo>
                  <a:lnTo>
                    <a:pt x="180" y="78"/>
                  </a:lnTo>
                  <a:lnTo>
                    <a:pt x="180" y="79"/>
                  </a:lnTo>
                  <a:lnTo>
                    <a:pt x="180" y="79"/>
                  </a:lnTo>
                  <a:lnTo>
                    <a:pt x="178" y="79"/>
                  </a:lnTo>
                  <a:lnTo>
                    <a:pt x="176" y="79"/>
                  </a:lnTo>
                  <a:lnTo>
                    <a:pt x="176" y="79"/>
                  </a:lnTo>
                  <a:lnTo>
                    <a:pt x="176" y="81"/>
                  </a:lnTo>
                  <a:lnTo>
                    <a:pt x="176" y="82"/>
                  </a:lnTo>
                  <a:lnTo>
                    <a:pt x="176" y="82"/>
                  </a:lnTo>
                  <a:lnTo>
                    <a:pt x="176" y="84"/>
                  </a:lnTo>
                  <a:lnTo>
                    <a:pt x="176" y="85"/>
                  </a:lnTo>
                  <a:lnTo>
                    <a:pt x="176" y="87"/>
                  </a:lnTo>
                  <a:lnTo>
                    <a:pt x="176" y="87"/>
                  </a:lnTo>
                  <a:lnTo>
                    <a:pt x="175" y="89"/>
                  </a:lnTo>
                  <a:lnTo>
                    <a:pt x="173" y="90"/>
                  </a:lnTo>
                  <a:lnTo>
                    <a:pt x="173" y="90"/>
                  </a:lnTo>
                  <a:lnTo>
                    <a:pt x="176" y="93"/>
                  </a:lnTo>
                  <a:lnTo>
                    <a:pt x="180" y="96"/>
                  </a:lnTo>
                  <a:lnTo>
                    <a:pt x="183" y="101"/>
                  </a:lnTo>
                  <a:lnTo>
                    <a:pt x="183" y="101"/>
                  </a:lnTo>
                  <a:lnTo>
                    <a:pt x="184" y="101"/>
                  </a:lnTo>
                  <a:lnTo>
                    <a:pt x="184" y="103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6"/>
                  </a:lnTo>
                  <a:lnTo>
                    <a:pt x="183" y="108"/>
                  </a:lnTo>
                  <a:lnTo>
                    <a:pt x="181" y="108"/>
                  </a:lnTo>
                  <a:lnTo>
                    <a:pt x="180" y="108"/>
                  </a:lnTo>
                  <a:lnTo>
                    <a:pt x="180" y="109"/>
                  </a:lnTo>
                  <a:lnTo>
                    <a:pt x="180" y="111"/>
                  </a:lnTo>
                  <a:lnTo>
                    <a:pt x="178" y="111"/>
                  </a:lnTo>
                  <a:lnTo>
                    <a:pt x="178" y="111"/>
                  </a:lnTo>
                  <a:lnTo>
                    <a:pt x="176" y="111"/>
                  </a:lnTo>
                  <a:lnTo>
                    <a:pt x="175" y="111"/>
                  </a:lnTo>
                  <a:lnTo>
                    <a:pt x="173" y="112"/>
                  </a:lnTo>
                  <a:lnTo>
                    <a:pt x="172" y="112"/>
                  </a:lnTo>
                  <a:lnTo>
                    <a:pt x="170" y="114"/>
                  </a:lnTo>
                  <a:lnTo>
                    <a:pt x="167" y="115"/>
                  </a:lnTo>
                  <a:lnTo>
                    <a:pt x="164" y="115"/>
                  </a:lnTo>
                  <a:lnTo>
                    <a:pt x="162" y="117"/>
                  </a:lnTo>
                  <a:lnTo>
                    <a:pt x="159" y="115"/>
                  </a:lnTo>
                  <a:lnTo>
                    <a:pt x="158" y="115"/>
                  </a:lnTo>
                  <a:lnTo>
                    <a:pt x="156" y="117"/>
                  </a:lnTo>
                  <a:lnTo>
                    <a:pt x="156" y="117"/>
                  </a:lnTo>
                  <a:lnTo>
                    <a:pt x="154" y="117"/>
                  </a:lnTo>
                  <a:lnTo>
                    <a:pt x="154" y="117"/>
                  </a:lnTo>
                  <a:lnTo>
                    <a:pt x="154" y="119"/>
                  </a:lnTo>
                  <a:lnTo>
                    <a:pt x="153" y="123"/>
                  </a:lnTo>
                  <a:lnTo>
                    <a:pt x="153" y="123"/>
                  </a:lnTo>
                  <a:lnTo>
                    <a:pt x="151" y="123"/>
                  </a:lnTo>
                  <a:lnTo>
                    <a:pt x="150" y="122"/>
                  </a:lnTo>
                  <a:lnTo>
                    <a:pt x="148" y="122"/>
                  </a:lnTo>
                  <a:lnTo>
                    <a:pt x="146" y="119"/>
                  </a:lnTo>
                  <a:lnTo>
                    <a:pt x="145" y="119"/>
                  </a:lnTo>
                  <a:lnTo>
                    <a:pt x="145" y="119"/>
                  </a:lnTo>
                  <a:lnTo>
                    <a:pt x="142" y="120"/>
                  </a:lnTo>
                  <a:lnTo>
                    <a:pt x="142" y="119"/>
                  </a:lnTo>
                  <a:lnTo>
                    <a:pt x="140" y="119"/>
                  </a:lnTo>
                  <a:lnTo>
                    <a:pt x="139" y="119"/>
                  </a:lnTo>
                  <a:lnTo>
                    <a:pt x="137" y="119"/>
                  </a:lnTo>
                  <a:lnTo>
                    <a:pt x="135" y="119"/>
                  </a:lnTo>
                  <a:lnTo>
                    <a:pt x="134" y="119"/>
                  </a:lnTo>
                  <a:lnTo>
                    <a:pt x="134" y="117"/>
                  </a:lnTo>
                  <a:lnTo>
                    <a:pt x="134" y="117"/>
                  </a:lnTo>
                  <a:lnTo>
                    <a:pt x="132" y="115"/>
                  </a:lnTo>
                  <a:lnTo>
                    <a:pt x="132" y="115"/>
                  </a:lnTo>
                  <a:lnTo>
                    <a:pt x="128" y="115"/>
                  </a:lnTo>
                  <a:lnTo>
                    <a:pt x="126" y="115"/>
                  </a:lnTo>
                  <a:lnTo>
                    <a:pt x="126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6" y="117"/>
                  </a:lnTo>
                  <a:lnTo>
                    <a:pt x="126" y="119"/>
                  </a:lnTo>
                  <a:lnTo>
                    <a:pt x="128" y="120"/>
                  </a:lnTo>
                  <a:lnTo>
                    <a:pt x="132" y="123"/>
                  </a:lnTo>
                  <a:lnTo>
                    <a:pt x="132" y="123"/>
                  </a:lnTo>
                  <a:lnTo>
                    <a:pt x="132" y="125"/>
                  </a:lnTo>
                  <a:lnTo>
                    <a:pt x="132" y="128"/>
                  </a:lnTo>
                  <a:lnTo>
                    <a:pt x="132" y="130"/>
                  </a:lnTo>
                  <a:lnTo>
                    <a:pt x="134" y="133"/>
                  </a:lnTo>
                  <a:lnTo>
                    <a:pt x="135" y="136"/>
                  </a:lnTo>
                  <a:lnTo>
                    <a:pt x="135" y="137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7" y="141"/>
                  </a:lnTo>
                  <a:lnTo>
                    <a:pt x="140" y="141"/>
                  </a:lnTo>
                  <a:lnTo>
                    <a:pt x="142" y="141"/>
                  </a:lnTo>
                  <a:lnTo>
                    <a:pt x="145" y="141"/>
                  </a:lnTo>
                  <a:lnTo>
                    <a:pt x="145" y="142"/>
                  </a:lnTo>
                  <a:lnTo>
                    <a:pt x="145" y="144"/>
                  </a:lnTo>
                  <a:lnTo>
                    <a:pt x="143" y="144"/>
                  </a:lnTo>
                  <a:lnTo>
                    <a:pt x="143" y="145"/>
                  </a:lnTo>
                  <a:lnTo>
                    <a:pt x="142" y="145"/>
                  </a:lnTo>
                  <a:lnTo>
                    <a:pt x="140" y="145"/>
                  </a:lnTo>
                  <a:lnTo>
                    <a:pt x="137" y="147"/>
                  </a:lnTo>
                  <a:lnTo>
                    <a:pt x="137" y="147"/>
                  </a:lnTo>
                  <a:lnTo>
                    <a:pt x="135" y="147"/>
                  </a:lnTo>
                  <a:lnTo>
                    <a:pt x="135" y="147"/>
                  </a:lnTo>
                  <a:lnTo>
                    <a:pt x="135" y="148"/>
                  </a:lnTo>
                  <a:lnTo>
                    <a:pt x="134" y="150"/>
                  </a:lnTo>
                  <a:lnTo>
                    <a:pt x="134" y="152"/>
                  </a:lnTo>
                  <a:lnTo>
                    <a:pt x="132" y="153"/>
                  </a:lnTo>
                  <a:lnTo>
                    <a:pt x="131" y="155"/>
                  </a:lnTo>
                  <a:lnTo>
                    <a:pt x="129" y="155"/>
                  </a:lnTo>
                  <a:lnTo>
                    <a:pt x="129" y="155"/>
                  </a:lnTo>
                  <a:lnTo>
                    <a:pt x="128" y="155"/>
                  </a:lnTo>
                  <a:lnTo>
                    <a:pt x="128" y="156"/>
                  </a:lnTo>
                  <a:lnTo>
                    <a:pt x="126" y="156"/>
                  </a:lnTo>
                  <a:lnTo>
                    <a:pt x="124" y="158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21" y="159"/>
                  </a:lnTo>
                  <a:lnTo>
                    <a:pt x="120" y="159"/>
                  </a:lnTo>
                  <a:lnTo>
                    <a:pt x="118" y="161"/>
                  </a:lnTo>
                  <a:lnTo>
                    <a:pt x="117" y="163"/>
                  </a:lnTo>
                  <a:lnTo>
                    <a:pt x="117" y="163"/>
                  </a:lnTo>
                  <a:lnTo>
                    <a:pt x="115" y="164"/>
                  </a:lnTo>
                  <a:lnTo>
                    <a:pt x="115" y="166"/>
                  </a:lnTo>
                  <a:lnTo>
                    <a:pt x="113" y="166"/>
                  </a:lnTo>
                  <a:lnTo>
                    <a:pt x="113" y="164"/>
                  </a:lnTo>
                  <a:lnTo>
                    <a:pt x="113" y="163"/>
                  </a:lnTo>
                  <a:lnTo>
                    <a:pt x="113" y="163"/>
                  </a:lnTo>
                  <a:lnTo>
                    <a:pt x="112" y="161"/>
                  </a:lnTo>
                  <a:lnTo>
                    <a:pt x="112" y="161"/>
                  </a:lnTo>
                  <a:lnTo>
                    <a:pt x="110" y="161"/>
                  </a:lnTo>
                  <a:lnTo>
                    <a:pt x="109" y="163"/>
                  </a:lnTo>
                  <a:lnTo>
                    <a:pt x="107" y="163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4"/>
                  </a:lnTo>
                  <a:lnTo>
                    <a:pt x="102" y="164"/>
                  </a:lnTo>
                  <a:lnTo>
                    <a:pt x="102" y="164"/>
                  </a:lnTo>
                  <a:lnTo>
                    <a:pt x="101" y="164"/>
                  </a:lnTo>
                  <a:lnTo>
                    <a:pt x="98" y="161"/>
                  </a:lnTo>
                  <a:lnTo>
                    <a:pt x="94" y="158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5"/>
                  </a:lnTo>
                  <a:lnTo>
                    <a:pt x="93" y="153"/>
                  </a:lnTo>
                  <a:lnTo>
                    <a:pt x="93" y="152"/>
                  </a:lnTo>
                  <a:lnTo>
                    <a:pt x="93" y="152"/>
                  </a:lnTo>
                  <a:lnTo>
                    <a:pt x="91" y="148"/>
                  </a:lnTo>
                  <a:lnTo>
                    <a:pt x="91" y="147"/>
                  </a:lnTo>
                  <a:lnTo>
                    <a:pt x="90" y="147"/>
                  </a:lnTo>
                  <a:lnTo>
                    <a:pt x="91" y="145"/>
                  </a:lnTo>
                  <a:lnTo>
                    <a:pt x="90" y="145"/>
                  </a:lnTo>
                  <a:lnTo>
                    <a:pt x="90" y="145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90" y="141"/>
                  </a:lnTo>
                  <a:lnTo>
                    <a:pt x="88" y="141"/>
                  </a:lnTo>
                  <a:lnTo>
                    <a:pt x="88" y="141"/>
                  </a:lnTo>
                  <a:lnTo>
                    <a:pt x="87" y="139"/>
                  </a:lnTo>
                  <a:lnTo>
                    <a:pt x="85" y="137"/>
                  </a:lnTo>
                  <a:lnTo>
                    <a:pt x="85" y="137"/>
                  </a:lnTo>
                  <a:lnTo>
                    <a:pt x="83" y="137"/>
                  </a:lnTo>
                  <a:lnTo>
                    <a:pt x="83" y="136"/>
                  </a:lnTo>
                  <a:lnTo>
                    <a:pt x="83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5" y="130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3" y="122"/>
                  </a:lnTo>
                  <a:lnTo>
                    <a:pt x="83" y="120"/>
                  </a:lnTo>
                  <a:lnTo>
                    <a:pt x="82" y="117"/>
                  </a:lnTo>
                  <a:lnTo>
                    <a:pt x="80" y="115"/>
                  </a:lnTo>
                  <a:lnTo>
                    <a:pt x="80" y="114"/>
                  </a:lnTo>
                  <a:lnTo>
                    <a:pt x="80" y="112"/>
                  </a:lnTo>
                  <a:lnTo>
                    <a:pt x="80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4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0" y="98"/>
                  </a:lnTo>
                  <a:lnTo>
                    <a:pt x="82" y="96"/>
                  </a:lnTo>
                  <a:lnTo>
                    <a:pt x="83" y="95"/>
                  </a:lnTo>
                  <a:lnTo>
                    <a:pt x="83" y="93"/>
                  </a:lnTo>
                  <a:lnTo>
                    <a:pt x="83" y="92"/>
                  </a:lnTo>
                  <a:lnTo>
                    <a:pt x="85" y="90"/>
                  </a:lnTo>
                  <a:lnTo>
                    <a:pt x="87" y="89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3" y="85"/>
                  </a:lnTo>
                  <a:lnTo>
                    <a:pt x="82" y="85"/>
                  </a:lnTo>
                  <a:lnTo>
                    <a:pt x="80" y="85"/>
                  </a:lnTo>
                  <a:lnTo>
                    <a:pt x="79" y="85"/>
                  </a:lnTo>
                  <a:lnTo>
                    <a:pt x="76" y="87"/>
                  </a:lnTo>
                  <a:lnTo>
                    <a:pt x="71" y="87"/>
                  </a:lnTo>
                  <a:lnTo>
                    <a:pt x="68" y="87"/>
                  </a:lnTo>
                  <a:lnTo>
                    <a:pt x="65" y="87"/>
                  </a:lnTo>
                  <a:lnTo>
                    <a:pt x="61" y="87"/>
                  </a:lnTo>
                  <a:lnTo>
                    <a:pt x="60" y="87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8" y="87"/>
                  </a:lnTo>
                  <a:lnTo>
                    <a:pt x="57" y="87"/>
                  </a:lnTo>
                  <a:lnTo>
                    <a:pt x="57" y="87"/>
                  </a:lnTo>
                  <a:lnTo>
                    <a:pt x="55" y="84"/>
                  </a:lnTo>
                  <a:lnTo>
                    <a:pt x="52" y="82"/>
                  </a:lnTo>
                  <a:lnTo>
                    <a:pt x="50" y="79"/>
                  </a:lnTo>
                  <a:lnTo>
                    <a:pt x="47" y="76"/>
                  </a:lnTo>
                  <a:lnTo>
                    <a:pt x="47" y="76"/>
                  </a:lnTo>
                  <a:lnTo>
                    <a:pt x="46" y="76"/>
                  </a:lnTo>
                  <a:lnTo>
                    <a:pt x="46" y="76"/>
                  </a:lnTo>
                  <a:lnTo>
                    <a:pt x="44" y="74"/>
                  </a:lnTo>
                  <a:lnTo>
                    <a:pt x="42" y="74"/>
                  </a:lnTo>
                  <a:lnTo>
                    <a:pt x="41" y="74"/>
                  </a:lnTo>
                  <a:lnTo>
                    <a:pt x="39" y="73"/>
                  </a:lnTo>
                  <a:lnTo>
                    <a:pt x="38" y="73"/>
                  </a:lnTo>
                  <a:lnTo>
                    <a:pt x="38" y="74"/>
                  </a:lnTo>
                  <a:lnTo>
                    <a:pt x="35" y="74"/>
                  </a:lnTo>
                  <a:lnTo>
                    <a:pt x="33" y="74"/>
                  </a:lnTo>
                  <a:lnTo>
                    <a:pt x="31" y="74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0" y="74"/>
                  </a:lnTo>
                  <a:lnTo>
                    <a:pt x="19" y="73"/>
                  </a:lnTo>
                  <a:lnTo>
                    <a:pt x="17" y="71"/>
                  </a:lnTo>
                  <a:lnTo>
                    <a:pt x="17" y="70"/>
                  </a:lnTo>
                  <a:lnTo>
                    <a:pt x="16" y="70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12" y="54"/>
                  </a:lnTo>
                  <a:lnTo>
                    <a:pt x="11" y="51"/>
                  </a:lnTo>
                  <a:lnTo>
                    <a:pt x="9" y="48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5" y="43"/>
                  </a:lnTo>
                  <a:lnTo>
                    <a:pt x="5" y="41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5" y="37"/>
                  </a:lnTo>
                  <a:lnTo>
                    <a:pt x="5" y="35"/>
                  </a:lnTo>
                  <a:lnTo>
                    <a:pt x="6" y="30"/>
                  </a:lnTo>
                  <a:lnTo>
                    <a:pt x="6" y="29"/>
                  </a:lnTo>
                  <a:lnTo>
                    <a:pt x="8" y="24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6" y="15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4" y="7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28" y="7"/>
                  </a:lnTo>
                  <a:lnTo>
                    <a:pt x="27" y="7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20" y="10"/>
                  </a:lnTo>
                  <a:lnTo>
                    <a:pt x="20" y="11"/>
                  </a:lnTo>
                  <a:lnTo>
                    <a:pt x="22" y="15"/>
                  </a:lnTo>
                  <a:lnTo>
                    <a:pt x="24" y="15"/>
                  </a:lnTo>
                  <a:lnTo>
                    <a:pt x="25" y="16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5" y="19"/>
                  </a:lnTo>
                  <a:lnTo>
                    <a:pt x="25" y="21"/>
                  </a:lnTo>
                  <a:lnTo>
                    <a:pt x="25" y="22"/>
                  </a:lnTo>
                  <a:lnTo>
                    <a:pt x="25" y="26"/>
                  </a:lnTo>
                  <a:lnTo>
                    <a:pt x="24" y="27"/>
                  </a:lnTo>
                  <a:lnTo>
                    <a:pt x="22" y="29"/>
                  </a:lnTo>
                  <a:lnTo>
                    <a:pt x="20" y="30"/>
                  </a:lnTo>
                  <a:lnTo>
                    <a:pt x="19" y="33"/>
                  </a:lnTo>
                  <a:lnTo>
                    <a:pt x="20" y="37"/>
                  </a:lnTo>
                  <a:lnTo>
                    <a:pt x="20" y="38"/>
                  </a:lnTo>
                  <a:lnTo>
                    <a:pt x="22" y="40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4" y="43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7" y="44"/>
                  </a:lnTo>
                  <a:lnTo>
                    <a:pt x="30" y="44"/>
                  </a:lnTo>
                  <a:lnTo>
                    <a:pt x="31" y="43"/>
                  </a:lnTo>
                  <a:lnTo>
                    <a:pt x="31" y="43"/>
                  </a:lnTo>
                  <a:lnTo>
                    <a:pt x="33" y="41"/>
                  </a:lnTo>
                  <a:lnTo>
                    <a:pt x="33" y="38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2"/>
                  </a:lnTo>
                  <a:lnTo>
                    <a:pt x="30" y="29"/>
                  </a:lnTo>
                  <a:lnTo>
                    <a:pt x="28" y="27"/>
                  </a:lnTo>
                  <a:lnTo>
                    <a:pt x="28" y="24"/>
                  </a:lnTo>
                  <a:lnTo>
                    <a:pt x="27" y="24"/>
                  </a:lnTo>
                  <a:lnTo>
                    <a:pt x="27" y="22"/>
                  </a:lnTo>
                  <a:lnTo>
                    <a:pt x="27" y="21"/>
                  </a:lnTo>
                  <a:lnTo>
                    <a:pt x="28" y="19"/>
                  </a:lnTo>
                  <a:lnTo>
                    <a:pt x="28" y="18"/>
                  </a:lnTo>
                  <a:lnTo>
                    <a:pt x="30" y="16"/>
                  </a:lnTo>
                  <a:lnTo>
                    <a:pt x="38" y="15"/>
                  </a:lnTo>
                  <a:lnTo>
                    <a:pt x="41" y="13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2" y="8"/>
                  </a:lnTo>
                  <a:lnTo>
                    <a:pt x="52" y="7"/>
                  </a:lnTo>
                  <a:lnTo>
                    <a:pt x="50" y="7"/>
                  </a:lnTo>
                  <a:lnTo>
                    <a:pt x="46" y="8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4" name="Freeform 20">
              <a:extLst>
                <a:ext uri="{FF2B5EF4-FFF2-40B4-BE49-F238E27FC236}">
                  <a16:creationId xmlns:a16="http://schemas.microsoft.com/office/drawing/2014/main" id="{3BE2FE7E-5DEB-4D59-A1C5-A12045C141A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4086" y="4041673"/>
              <a:ext cx="5848" cy="17544"/>
            </a:xfrm>
            <a:custGeom>
              <a:avLst/>
              <a:gdLst>
                <a:gd name="T0" fmla="*/ 2 w 3"/>
                <a:gd name="T1" fmla="*/ 8 h 9"/>
                <a:gd name="T2" fmla="*/ 2 w 3"/>
                <a:gd name="T3" fmla="*/ 8 h 9"/>
                <a:gd name="T4" fmla="*/ 2 w 3"/>
                <a:gd name="T5" fmla="*/ 9 h 9"/>
                <a:gd name="T6" fmla="*/ 2 w 3"/>
                <a:gd name="T7" fmla="*/ 9 h 9"/>
                <a:gd name="T8" fmla="*/ 2 w 3"/>
                <a:gd name="T9" fmla="*/ 9 h 9"/>
                <a:gd name="T10" fmla="*/ 2 w 3"/>
                <a:gd name="T11" fmla="*/ 9 h 9"/>
                <a:gd name="T12" fmla="*/ 2 w 3"/>
                <a:gd name="T13" fmla="*/ 9 h 9"/>
                <a:gd name="T14" fmla="*/ 0 w 3"/>
                <a:gd name="T15" fmla="*/ 9 h 9"/>
                <a:gd name="T16" fmla="*/ 0 w 3"/>
                <a:gd name="T17" fmla="*/ 9 h 9"/>
                <a:gd name="T18" fmla="*/ 0 w 3"/>
                <a:gd name="T19" fmla="*/ 9 h 9"/>
                <a:gd name="T20" fmla="*/ 0 w 3"/>
                <a:gd name="T21" fmla="*/ 9 h 9"/>
                <a:gd name="T22" fmla="*/ 2 w 3"/>
                <a:gd name="T23" fmla="*/ 9 h 9"/>
                <a:gd name="T24" fmla="*/ 0 w 3"/>
                <a:gd name="T25" fmla="*/ 9 h 9"/>
                <a:gd name="T26" fmla="*/ 0 w 3"/>
                <a:gd name="T27" fmla="*/ 9 h 9"/>
                <a:gd name="T28" fmla="*/ 2 w 3"/>
                <a:gd name="T29" fmla="*/ 8 h 9"/>
                <a:gd name="T30" fmla="*/ 2 w 3"/>
                <a:gd name="T31" fmla="*/ 8 h 9"/>
                <a:gd name="T32" fmla="*/ 3 w 3"/>
                <a:gd name="T33" fmla="*/ 5 h 9"/>
                <a:gd name="T34" fmla="*/ 3 w 3"/>
                <a:gd name="T35" fmla="*/ 5 h 9"/>
                <a:gd name="T36" fmla="*/ 3 w 3"/>
                <a:gd name="T37" fmla="*/ 5 h 9"/>
                <a:gd name="T38" fmla="*/ 3 w 3"/>
                <a:gd name="T39" fmla="*/ 5 h 9"/>
                <a:gd name="T40" fmla="*/ 3 w 3"/>
                <a:gd name="T41" fmla="*/ 5 h 9"/>
                <a:gd name="T42" fmla="*/ 3 w 3"/>
                <a:gd name="T43" fmla="*/ 5 h 9"/>
                <a:gd name="T44" fmla="*/ 2 w 3"/>
                <a:gd name="T45" fmla="*/ 5 h 9"/>
                <a:gd name="T46" fmla="*/ 2 w 3"/>
                <a:gd name="T47" fmla="*/ 5 h 9"/>
                <a:gd name="T48" fmla="*/ 2 w 3"/>
                <a:gd name="T49" fmla="*/ 5 h 9"/>
                <a:gd name="T50" fmla="*/ 2 w 3"/>
                <a:gd name="T51" fmla="*/ 5 h 9"/>
                <a:gd name="T52" fmla="*/ 2 w 3"/>
                <a:gd name="T53" fmla="*/ 5 h 9"/>
                <a:gd name="T54" fmla="*/ 2 w 3"/>
                <a:gd name="T55" fmla="*/ 5 h 9"/>
                <a:gd name="T56" fmla="*/ 2 w 3"/>
                <a:gd name="T57" fmla="*/ 5 h 9"/>
                <a:gd name="T58" fmla="*/ 2 w 3"/>
                <a:gd name="T59" fmla="*/ 5 h 9"/>
                <a:gd name="T60" fmla="*/ 2 w 3"/>
                <a:gd name="T61" fmla="*/ 5 h 9"/>
                <a:gd name="T62" fmla="*/ 2 w 3"/>
                <a:gd name="T63" fmla="*/ 5 h 9"/>
                <a:gd name="T64" fmla="*/ 2 w 3"/>
                <a:gd name="T65" fmla="*/ 5 h 9"/>
                <a:gd name="T66" fmla="*/ 2 w 3"/>
                <a:gd name="T67" fmla="*/ 5 h 9"/>
                <a:gd name="T68" fmla="*/ 2 w 3"/>
                <a:gd name="T69" fmla="*/ 5 h 9"/>
                <a:gd name="T70" fmla="*/ 2 w 3"/>
                <a:gd name="T71" fmla="*/ 5 h 9"/>
                <a:gd name="T72" fmla="*/ 2 w 3"/>
                <a:gd name="T73" fmla="*/ 5 h 9"/>
                <a:gd name="T74" fmla="*/ 3 w 3"/>
                <a:gd name="T75" fmla="*/ 5 h 9"/>
                <a:gd name="T76" fmla="*/ 3 w 3"/>
                <a:gd name="T77" fmla="*/ 5 h 9"/>
                <a:gd name="T78" fmla="*/ 3 w 3"/>
                <a:gd name="T79" fmla="*/ 0 h 9"/>
                <a:gd name="T80" fmla="*/ 3 w 3"/>
                <a:gd name="T81" fmla="*/ 0 h 9"/>
                <a:gd name="T82" fmla="*/ 3 w 3"/>
                <a:gd name="T83" fmla="*/ 2 h 9"/>
                <a:gd name="T84" fmla="*/ 3 w 3"/>
                <a:gd name="T85" fmla="*/ 3 h 9"/>
                <a:gd name="T86" fmla="*/ 3 w 3"/>
                <a:gd name="T87" fmla="*/ 3 h 9"/>
                <a:gd name="T88" fmla="*/ 2 w 3"/>
                <a:gd name="T89" fmla="*/ 2 h 9"/>
                <a:gd name="T90" fmla="*/ 2 w 3"/>
                <a:gd name="T91" fmla="*/ 0 h 9"/>
                <a:gd name="T92" fmla="*/ 3 w 3"/>
                <a:gd name="T93" fmla="*/ 0 h 9"/>
                <a:gd name="T94" fmla="*/ 3 w 3"/>
                <a:gd name="T95" fmla="*/ 0 h 9"/>
                <a:gd name="T96" fmla="*/ 3 w 3"/>
                <a:gd name="T9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" h="9">
                  <a:moveTo>
                    <a:pt x="2" y="8"/>
                  </a:moveTo>
                  <a:lnTo>
                    <a:pt x="2" y="8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8"/>
                  </a:lnTo>
                  <a:lnTo>
                    <a:pt x="2" y="8"/>
                  </a:lnTo>
                  <a:close/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3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5" name="Freeform 21">
              <a:extLst>
                <a:ext uri="{FF2B5EF4-FFF2-40B4-BE49-F238E27FC236}">
                  <a16:creationId xmlns:a16="http://schemas.microsoft.com/office/drawing/2014/main" id="{98D91B43-3490-4170-9DA7-44456ADD9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5854" y="3170370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6" name="Freeform 22">
              <a:extLst>
                <a:ext uri="{FF2B5EF4-FFF2-40B4-BE49-F238E27FC236}">
                  <a16:creationId xmlns:a16="http://schemas.microsoft.com/office/drawing/2014/main" id="{0C4398CF-3914-4E09-B46C-E1E81778A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1914" y="3043671"/>
              <a:ext cx="483407" cy="282638"/>
            </a:xfrm>
            <a:custGeom>
              <a:avLst/>
              <a:gdLst>
                <a:gd name="T0" fmla="*/ 218 w 248"/>
                <a:gd name="T1" fmla="*/ 95 h 145"/>
                <a:gd name="T2" fmla="*/ 218 w 248"/>
                <a:gd name="T3" fmla="*/ 98 h 145"/>
                <a:gd name="T4" fmla="*/ 213 w 248"/>
                <a:gd name="T5" fmla="*/ 82 h 145"/>
                <a:gd name="T6" fmla="*/ 35 w 248"/>
                <a:gd name="T7" fmla="*/ 8 h 145"/>
                <a:gd name="T8" fmla="*/ 33 w 248"/>
                <a:gd name="T9" fmla="*/ 20 h 145"/>
                <a:gd name="T10" fmla="*/ 39 w 248"/>
                <a:gd name="T11" fmla="*/ 14 h 145"/>
                <a:gd name="T12" fmla="*/ 41 w 248"/>
                <a:gd name="T13" fmla="*/ 11 h 145"/>
                <a:gd name="T14" fmla="*/ 39 w 248"/>
                <a:gd name="T15" fmla="*/ 5 h 145"/>
                <a:gd name="T16" fmla="*/ 47 w 248"/>
                <a:gd name="T17" fmla="*/ 13 h 145"/>
                <a:gd name="T18" fmla="*/ 54 w 248"/>
                <a:gd name="T19" fmla="*/ 25 h 145"/>
                <a:gd name="T20" fmla="*/ 58 w 248"/>
                <a:gd name="T21" fmla="*/ 20 h 145"/>
                <a:gd name="T22" fmla="*/ 69 w 248"/>
                <a:gd name="T23" fmla="*/ 19 h 145"/>
                <a:gd name="T24" fmla="*/ 85 w 248"/>
                <a:gd name="T25" fmla="*/ 35 h 145"/>
                <a:gd name="T26" fmla="*/ 114 w 248"/>
                <a:gd name="T27" fmla="*/ 35 h 145"/>
                <a:gd name="T28" fmla="*/ 131 w 248"/>
                <a:gd name="T29" fmla="*/ 36 h 145"/>
                <a:gd name="T30" fmla="*/ 147 w 248"/>
                <a:gd name="T31" fmla="*/ 46 h 145"/>
                <a:gd name="T32" fmla="*/ 151 w 248"/>
                <a:gd name="T33" fmla="*/ 63 h 145"/>
                <a:gd name="T34" fmla="*/ 162 w 248"/>
                <a:gd name="T35" fmla="*/ 77 h 145"/>
                <a:gd name="T36" fmla="*/ 175 w 248"/>
                <a:gd name="T37" fmla="*/ 80 h 145"/>
                <a:gd name="T38" fmla="*/ 181 w 248"/>
                <a:gd name="T39" fmla="*/ 83 h 145"/>
                <a:gd name="T40" fmla="*/ 194 w 248"/>
                <a:gd name="T41" fmla="*/ 72 h 145"/>
                <a:gd name="T42" fmla="*/ 210 w 248"/>
                <a:gd name="T43" fmla="*/ 63 h 145"/>
                <a:gd name="T44" fmla="*/ 221 w 248"/>
                <a:gd name="T45" fmla="*/ 60 h 145"/>
                <a:gd name="T46" fmla="*/ 210 w 248"/>
                <a:gd name="T47" fmla="*/ 68 h 145"/>
                <a:gd name="T48" fmla="*/ 214 w 248"/>
                <a:gd name="T49" fmla="*/ 76 h 145"/>
                <a:gd name="T50" fmla="*/ 225 w 248"/>
                <a:gd name="T51" fmla="*/ 74 h 145"/>
                <a:gd name="T52" fmla="*/ 229 w 248"/>
                <a:gd name="T53" fmla="*/ 74 h 145"/>
                <a:gd name="T54" fmla="*/ 237 w 248"/>
                <a:gd name="T55" fmla="*/ 79 h 145"/>
                <a:gd name="T56" fmla="*/ 248 w 248"/>
                <a:gd name="T57" fmla="*/ 83 h 145"/>
                <a:gd name="T58" fmla="*/ 238 w 248"/>
                <a:gd name="T59" fmla="*/ 90 h 145"/>
                <a:gd name="T60" fmla="*/ 230 w 248"/>
                <a:gd name="T61" fmla="*/ 93 h 145"/>
                <a:gd name="T62" fmla="*/ 221 w 248"/>
                <a:gd name="T63" fmla="*/ 93 h 145"/>
                <a:gd name="T64" fmla="*/ 208 w 248"/>
                <a:gd name="T65" fmla="*/ 91 h 145"/>
                <a:gd name="T66" fmla="*/ 211 w 248"/>
                <a:gd name="T67" fmla="*/ 83 h 145"/>
                <a:gd name="T68" fmla="*/ 199 w 248"/>
                <a:gd name="T69" fmla="*/ 85 h 145"/>
                <a:gd name="T70" fmla="*/ 192 w 248"/>
                <a:gd name="T71" fmla="*/ 91 h 145"/>
                <a:gd name="T72" fmla="*/ 184 w 248"/>
                <a:gd name="T73" fmla="*/ 95 h 145"/>
                <a:gd name="T74" fmla="*/ 186 w 248"/>
                <a:gd name="T75" fmla="*/ 99 h 145"/>
                <a:gd name="T76" fmla="*/ 183 w 248"/>
                <a:gd name="T77" fmla="*/ 104 h 145"/>
                <a:gd name="T78" fmla="*/ 166 w 248"/>
                <a:gd name="T79" fmla="*/ 106 h 145"/>
                <a:gd name="T80" fmla="*/ 172 w 248"/>
                <a:gd name="T81" fmla="*/ 115 h 145"/>
                <a:gd name="T82" fmla="*/ 178 w 248"/>
                <a:gd name="T83" fmla="*/ 128 h 145"/>
                <a:gd name="T84" fmla="*/ 170 w 248"/>
                <a:gd name="T85" fmla="*/ 143 h 145"/>
                <a:gd name="T86" fmla="*/ 156 w 248"/>
                <a:gd name="T87" fmla="*/ 142 h 145"/>
                <a:gd name="T88" fmla="*/ 148 w 248"/>
                <a:gd name="T89" fmla="*/ 129 h 145"/>
                <a:gd name="T90" fmla="*/ 128 w 248"/>
                <a:gd name="T91" fmla="*/ 120 h 145"/>
                <a:gd name="T92" fmla="*/ 102 w 248"/>
                <a:gd name="T93" fmla="*/ 104 h 145"/>
                <a:gd name="T94" fmla="*/ 87 w 248"/>
                <a:gd name="T95" fmla="*/ 80 h 145"/>
                <a:gd name="T96" fmla="*/ 74 w 248"/>
                <a:gd name="T97" fmla="*/ 77 h 145"/>
                <a:gd name="T98" fmla="*/ 60 w 248"/>
                <a:gd name="T99" fmla="*/ 69 h 145"/>
                <a:gd name="T100" fmla="*/ 57 w 248"/>
                <a:gd name="T101" fmla="*/ 63 h 145"/>
                <a:gd name="T102" fmla="*/ 50 w 248"/>
                <a:gd name="T103" fmla="*/ 58 h 145"/>
                <a:gd name="T104" fmla="*/ 36 w 248"/>
                <a:gd name="T105" fmla="*/ 50 h 145"/>
                <a:gd name="T106" fmla="*/ 36 w 248"/>
                <a:gd name="T107" fmla="*/ 57 h 145"/>
                <a:gd name="T108" fmla="*/ 30 w 248"/>
                <a:gd name="T109" fmla="*/ 55 h 145"/>
                <a:gd name="T110" fmla="*/ 19 w 248"/>
                <a:gd name="T111" fmla="*/ 58 h 145"/>
                <a:gd name="T112" fmla="*/ 16 w 248"/>
                <a:gd name="T113" fmla="*/ 74 h 145"/>
                <a:gd name="T114" fmla="*/ 0 w 248"/>
                <a:gd name="T115" fmla="*/ 43 h 145"/>
                <a:gd name="T116" fmla="*/ 17 w 248"/>
                <a:gd name="T117" fmla="*/ 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8" h="145">
                  <a:moveTo>
                    <a:pt x="229" y="98"/>
                  </a:moveTo>
                  <a:lnTo>
                    <a:pt x="229" y="98"/>
                  </a:lnTo>
                  <a:lnTo>
                    <a:pt x="229" y="99"/>
                  </a:lnTo>
                  <a:lnTo>
                    <a:pt x="227" y="99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9" y="98"/>
                  </a:lnTo>
                  <a:lnTo>
                    <a:pt x="229" y="98"/>
                  </a:lnTo>
                  <a:close/>
                  <a:moveTo>
                    <a:pt x="218" y="95"/>
                  </a:moveTo>
                  <a:lnTo>
                    <a:pt x="218" y="95"/>
                  </a:lnTo>
                  <a:lnTo>
                    <a:pt x="218" y="96"/>
                  </a:lnTo>
                  <a:lnTo>
                    <a:pt x="219" y="96"/>
                  </a:lnTo>
                  <a:lnTo>
                    <a:pt x="221" y="96"/>
                  </a:lnTo>
                  <a:lnTo>
                    <a:pt x="219" y="98"/>
                  </a:lnTo>
                  <a:lnTo>
                    <a:pt x="221" y="99"/>
                  </a:lnTo>
                  <a:lnTo>
                    <a:pt x="221" y="99"/>
                  </a:lnTo>
                  <a:lnTo>
                    <a:pt x="219" y="99"/>
                  </a:lnTo>
                  <a:lnTo>
                    <a:pt x="218" y="99"/>
                  </a:lnTo>
                  <a:lnTo>
                    <a:pt x="218" y="99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6" y="96"/>
                  </a:lnTo>
                  <a:lnTo>
                    <a:pt x="216" y="96"/>
                  </a:lnTo>
                  <a:lnTo>
                    <a:pt x="216" y="95"/>
                  </a:lnTo>
                  <a:lnTo>
                    <a:pt x="218" y="95"/>
                  </a:lnTo>
                  <a:close/>
                  <a:moveTo>
                    <a:pt x="211" y="80"/>
                  </a:moveTo>
                  <a:lnTo>
                    <a:pt x="211" y="80"/>
                  </a:lnTo>
                  <a:lnTo>
                    <a:pt x="211" y="80"/>
                  </a:lnTo>
                  <a:lnTo>
                    <a:pt x="211" y="82"/>
                  </a:lnTo>
                  <a:lnTo>
                    <a:pt x="213" y="82"/>
                  </a:lnTo>
                  <a:lnTo>
                    <a:pt x="211" y="80"/>
                  </a:lnTo>
                  <a:lnTo>
                    <a:pt x="211" y="80"/>
                  </a:lnTo>
                  <a:lnTo>
                    <a:pt x="211" y="80"/>
                  </a:lnTo>
                  <a:close/>
                  <a:moveTo>
                    <a:pt x="38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2"/>
                  </a:lnTo>
                  <a:lnTo>
                    <a:pt x="36" y="3"/>
                  </a:lnTo>
                  <a:lnTo>
                    <a:pt x="36" y="5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5" y="20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41" y="14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9"/>
                  </a:lnTo>
                  <a:lnTo>
                    <a:pt x="41" y="9"/>
                  </a:lnTo>
                  <a:lnTo>
                    <a:pt x="39" y="11"/>
                  </a:lnTo>
                  <a:lnTo>
                    <a:pt x="38" y="11"/>
                  </a:lnTo>
                  <a:lnTo>
                    <a:pt x="38" y="9"/>
                  </a:lnTo>
                  <a:lnTo>
                    <a:pt x="39" y="9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2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4" y="5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3"/>
                  </a:lnTo>
                  <a:lnTo>
                    <a:pt x="47" y="14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9" y="17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2" y="24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3"/>
                  </a:lnTo>
                  <a:lnTo>
                    <a:pt x="58" y="13"/>
                  </a:lnTo>
                  <a:lnTo>
                    <a:pt x="61" y="14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6" y="17"/>
                  </a:lnTo>
                  <a:lnTo>
                    <a:pt x="69" y="19"/>
                  </a:lnTo>
                  <a:lnTo>
                    <a:pt x="71" y="20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4" y="24"/>
                  </a:lnTo>
                  <a:lnTo>
                    <a:pt x="74" y="25"/>
                  </a:lnTo>
                  <a:lnTo>
                    <a:pt x="77" y="27"/>
                  </a:lnTo>
                  <a:lnTo>
                    <a:pt x="79" y="28"/>
                  </a:lnTo>
                  <a:lnTo>
                    <a:pt x="80" y="30"/>
                  </a:lnTo>
                  <a:lnTo>
                    <a:pt x="82" y="32"/>
                  </a:lnTo>
                  <a:lnTo>
                    <a:pt x="84" y="33"/>
                  </a:lnTo>
                  <a:lnTo>
                    <a:pt x="85" y="35"/>
                  </a:lnTo>
                  <a:lnTo>
                    <a:pt x="87" y="36"/>
                  </a:lnTo>
                  <a:lnTo>
                    <a:pt x="88" y="36"/>
                  </a:lnTo>
                  <a:lnTo>
                    <a:pt x="90" y="36"/>
                  </a:lnTo>
                  <a:lnTo>
                    <a:pt x="93" y="36"/>
                  </a:lnTo>
                  <a:lnTo>
                    <a:pt x="96" y="36"/>
                  </a:lnTo>
                  <a:lnTo>
                    <a:pt x="99" y="35"/>
                  </a:lnTo>
                  <a:lnTo>
                    <a:pt x="102" y="35"/>
                  </a:lnTo>
                  <a:lnTo>
                    <a:pt x="104" y="35"/>
                  </a:lnTo>
                  <a:lnTo>
                    <a:pt x="107" y="35"/>
                  </a:lnTo>
                  <a:lnTo>
                    <a:pt x="112" y="35"/>
                  </a:lnTo>
                  <a:lnTo>
                    <a:pt x="114" y="35"/>
                  </a:lnTo>
                  <a:lnTo>
                    <a:pt x="117" y="35"/>
                  </a:lnTo>
                  <a:lnTo>
                    <a:pt x="118" y="36"/>
                  </a:lnTo>
                  <a:lnTo>
                    <a:pt x="120" y="36"/>
                  </a:lnTo>
                  <a:lnTo>
                    <a:pt x="123" y="36"/>
                  </a:lnTo>
                  <a:lnTo>
                    <a:pt x="123" y="36"/>
                  </a:lnTo>
                  <a:lnTo>
                    <a:pt x="125" y="35"/>
                  </a:lnTo>
                  <a:lnTo>
                    <a:pt x="126" y="35"/>
                  </a:lnTo>
                  <a:lnTo>
                    <a:pt x="128" y="33"/>
                  </a:lnTo>
                  <a:lnTo>
                    <a:pt x="129" y="33"/>
                  </a:lnTo>
                  <a:lnTo>
                    <a:pt x="131" y="35"/>
                  </a:lnTo>
                  <a:lnTo>
                    <a:pt x="131" y="36"/>
                  </a:lnTo>
                  <a:lnTo>
                    <a:pt x="132" y="36"/>
                  </a:lnTo>
                  <a:lnTo>
                    <a:pt x="134" y="38"/>
                  </a:lnTo>
                  <a:lnTo>
                    <a:pt x="136" y="39"/>
                  </a:lnTo>
                  <a:lnTo>
                    <a:pt x="137" y="39"/>
                  </a:lnTo>
                  <a:lnTo>
                    <a:pt x="139" y="43"/>
                  </a:lnTo>
                  <a:lnTo>
                    <a:pt x="140" y="44"/>
                  </a:lnTo>
                  <a:lnTo>
                    <a:pt x="140" y="46"/>
                  </a:lnTo>
                  <a:lnTo>
                    <a:pt x="142" y="47"/>
                  </a:lnTo>
                  <a:lnTo>
                    <a:pt x="143" y="47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7" y="47"/>
                  </a:lnTo>
                  <a:lnTo>
                    <a:pt x="147" y="49"/>
                  </a:lnTo>
                  <a:lnTo>
                    <a:pt x="145" y="52"/>
                  </a:lnTo>
                  <a:lnTo>
                    <a:pt x="145" y="55"/>
                  </a:lnTo>
                  <a:lnTo>
                    <a:pt x="145" y="57"/>
                  </a:lnTo>
                  <a:lnTo>
                    <a:pt x="145" y="60"/>
                  </a:lnTo>
                  <a:lnTo>
                    <a:pt x="145" y="61"/>
                  </a:lnTo>
                  <a:lnTo>
                    <a:pt x="145" y="63"/>
                  </a:lnTo>
                  <a:lnTo>
                    <a:pt x="148" y="63"/>
                  </a:lnTo>
                  <a:lnTo>
                    <a:pt x="150" y="63"/>
                  </a:lnTo>
                  <a:lnTo>
                    <a:pt x="151" y="63"/>
                  </a:lnTo>
                  <a:lnTo>
                    <a:pt x="153" y="65"/>
                  </a:lnTo>
                  <a:lnTo>
                    <a:pt x="153" y="68"/>
                  </a:lnTo>
                  <a:lnTo>
                    <a:pt x="153" y="69"/>
                  </a:lnTo>
                  <a:lnTo>
                    <a:pt x="153" y="71"/>
                  </a:lnTo>
                  <a:lnTo>
                    <a:pt x="155" y="74"/>
                  </a:lnTo>
                  <a:lnTo>
                    <a:pt x="155" y="76"/>
                  </a:lnTo>
                  <a:lnTo>
                    <a:pt x="155" y="77"/>
                  </a:lnTo>
                  <a:lnTo>
                    <a:pt x="156" y="77"/>
                  </a:lnTo>
                  <a:lnTo>
                    <a:pt x="156" y="77"/>
                  </a:lnTo>
                  <a:lnTo>
                    <a:pt x="159" y="77"/>
                  </a:lnTo>
                  <a:lnTo>
                    <a:pt x="162" y="77"/>
                  </a:lnTo>
                  <a:lnTo>
                    <a:pt x="164" y="77"/>
                  </a:lnTo>
                  <a:lnTo>
                    <a:pt x="167" y="77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2" y="77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5" y="79"/>
                  </a:lnTo>
                  <a:lnTo>
                    <a:pt x="175" y="80"/>
                  </a:lnTo>
                  <a:lnTo>
                    <a:pt x="175" y="80"/>
                  </a:lnTo>
                  <a:lnTo>
                    <a:pt x="175" y="82"/>
                  </a:lnTo>
                  <a:lnTo>
                    <a:pt x="175" y="83"/>
                  </a:lnTo>
                  <a:lnTo>
                    <a:pt x="175" y="85"/>
                  </a:lnTo>
                  <a:lnTo>
                    <a:pt x="177" y="85"/>
                  </a:lnTo>
                  <a:lnTo>
                    <a:pt x="178" y="87"/>
                  </a:lnTo>
                  <a:lnTo>
                    <a:pt x="180" y="87"/>
                  </a:lnTo>
                  <a:lnTo>
                    <a:pt x="181" y="87"/>
                  </a:lnTo>
                  <a:lnTo>
                    <a:pt x="181" y="87"/>
                  </a:lnTo>
                  <a:lnTo>
                    <a:pt x="183" y="87"/>
                  </a:lnTo>
                  <a:lnTo>
                    <a:pt x="183" y="85"/>
                  </a:lnTo>
                  <a:lnTo>
                    <a:pt x="181" y="83"/>
                  </a:lnTo>
                  <a:lnTo>
                    <a:pt x="181" y="83"/>
                  </a:lnTo>
                  <a:lnTo>
                    <a:pt x="183" y="82"/>
                  </a:lnTo>
                  <a:lnTo>
                    <a:pt x="183" y="80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8" y="77"/>
                  </a:lnTo>
                  <a:lnTo>
                    <a:pt x="189" y="76"/>
                  </a:lnTo>
                  <a:lnTo>
                    <a:pt x="189" y="74"/>
                  </a:lnTo>
                  <a:lnTo>
                    <a:pt x="191" y="72"/>
                  </a:lnTo>
                  <a:lnTo>
                    <a:pt x="192" y="72"/>
                  </a:lnTo>
                  <a:lnTo>
                    <a:pt x="194" y="72"/>
                  </a:lnTo>
                  <a:lnTo>
                    <a:pt x="194" y="71"/>
                  </a:lnTo>
                  <a:lnTo>
                    <a:pt x="197" y="69"/>
                  </a:lnTo>
                  <a:lnTo>
                    <a:pt x="197" y="69"/>
                  </a:lnTo>
                  <a:lnTo>
                    <a:pt x="200" y="68"/>
                  </a:lnTo>
                  <a:lnTo>
                    <a:pt x="202" y="68"/>
                  </a:lnTo>
                  <a:lnTo>
                    <a:pt x="203" y="66"/>
                  </a:lnTo>
                  <a:lnTo>
                    <a:pt x="207" y="65"/>
                  </a:lnTo>
                  <a:lnTo>
                    <a:pt x="208" y="63"/>
                  </a:lnTo>
                  <a:lnTo>
                    <a:pt x="208" y="61"/>
                  </a:lnTo>
                  <a:lnTo>
                    <a:pt x="210" y="61"/>
                  </a:lnTo>
                  <a:lnTo>
                    <a:pt x="210" y="63"/>
                  </a:lnTo>
                  <a:lnTo>
                    <a:pt x="211" y="63"/>
                  </a:lnTo>
                  <a:lnTo>
                    <a:pt x="211" y="61"/>
                  </a:lnTo>
                  <a:lnTo>
                    <a:pt x="213" y="61"/>
                  </a:lnTo>
                  <a:lnTo>
                    <a:pt x="213" y="60"/>
                  </a:lnTo>
                  <a:lnTo>
                    <a:pt x="214" y="60"/>
                  </a:lnTo>
                  <a:lnTo>
                    <a:pt x="214" y="60"/>
                  </a:lnTo>
                  <a:lnTo>
                    <a:pt x="216" y="58"/>
                  </a:lnTo>
                  <a:lnTo>
                    <a:pt x="218" y="58"/>
                  </a:lnTo>
                  <a:lnTo>
                    <a:pt x="218" y="58"/>
                  </a:lnTo>
                  <a:lnTo>
                    <a:pt x="219" y="58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18" y="61"/>
                  </a:lnTo>
                  <a:lnTo>
                    <a:pt x="216" y="63"/>
                  </a:lnTo>
                  <a:lnTo>
                    <a:pt x="214" y="63"/>
                  </a:lnTo>
                  <a:lnTo>
                    <a:pt x="214" y="63"/>
                  </a:lnTo>
                  <a:lnTo>
                    <a:pt x="214" y="65"/>
                  </a:lnTo>
                  <a:lnTo>
                    <a:pt x="213" y="65"/>
                  </a:lnTo>
                  <a:lnTo>
                    <a:pt x="211" y="65"/>
                  </a:lnTo>
                  <a:lnTo>
                    <a:pt x="211" y="66"/>
                  </a:lnTo>
                  <a:lnTo>
                    <a:pt x="210" y="68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3" y="72"/>
                  </a:lnTo>
                  <a:lnTo>
                    <a:pt x="213" y="74"/>
                  </a:lnTo>
                  <a:lnTo>
                    <a:pt x="214" y="76"/>
                  </a:lnTo>
                  <a:lnTo>
                    <a:pt x="214" y="76"/>
                  </a:lnTo>
                  <a:lnTo>
                    <a:pt x="216" y="77"/>
                  </a:lnTo>
                  <a:lnTo>
                    <a:pt x="218" y="77"/>
                  </a:lnTo>
                  <a:lnTo>
                    <a:pt x="219" y="77"/>
                  </a:lnTo>
                  <a:lnTo>
                    <a:pt x="221" y="77"/>
                  </a:lnTo>
                  <a:lnTo>
                    <a:pt x="221" y="77"/>
                  </a:lnTo>
                  <a:lnTo>
                    <a:pt x="222" y="79"/>
                  </a:lnTo>
                  <a:lnTo>
                    <a:pt x="222" y="77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5" y="76"/>
                  </a:lnTo>
                  <a:lnTo>
                    <a:pt x="225" y="74"/>
                  </a:lnTo>
                  <a:lnTo>
                    <a:pt x="225" y="74"/>
                  </a:lnTo>
                  <a:lnTo>
                    <a:pt x="225" y="72"/>
                  </a:lnTo>
                  <a:lnTo>
                    <a:pt x="225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2"/>
                  </a:lnTo>
                  <a:lnTo>
                    <a:pt x="229" y="72"/>
                  </a:lnTo>
                  <a:lnTo>
                    <a:pt x="229" y="72"/>
                  </a:lnTo>
                  <a:lnTo>
                    <a:pt x="229" y="74"/>
                  </a:lnTo>
                  <a:lnTo>
                    <a:pt x="230" y="74"/>
                  </a:lnTo>
                  <a:lnTo>
                    <a:pt x="230" y="77"/>
                  </a:lnTo>
                  <a:lnTo>
                    <a:pt x="230" y="77"/>
                  </a:lnTo>
                  <a:lnTo>
                    <a:pt x="232" y="77"/>
                  </a:lnTo>
                  <a:lnTo>
                    <a:pt x="233" y="77"/>
                  </a:lnTo>
                  <a:lnTo>
                    <a:pt x="233" y="77"/>
                  </a:lnTo>
                  <a:lnTo>
                    <a:pt x="235" y="79"/>
                  </a:lnTo>
                  <a:lnTo>
                    <a:pt x="235" y="79"/>
                  </a:lnTo>
                  <a:lnTo>
                    <a:pt x="235" y="80"/>
                  </a:lnTo>
                  <a:lnTo>
                    <a:pt x="235" y="80"/>
                  </a:lnTo>
                  <a:lnTo>
                    <a:pt x="237" y="79"/>
                  </a:lnTo>
                  <a:lnTo>
                    <a:pt x="237" y="79"/>
                  </a:lnTo>
                  <a:lnTo>
                    <a:pt x="238" y="80"/>
                  </a:lnTo>
                  <a:lnTo>
                    <a:pt x="240" y="80"/>
                  </a:lnTo>
                  <a:lnTo>
                    <a:pt x="241" y="82"/>
                  </a:lnTo>
                  <a:lnTo>
                    <a:pt x="241" y="82"/>
                  </a:lnTo>
                  <a:lnTo>
                    <a:pt x="243" y="82"/>
                  </a:lnTo>
                  <a:lnTo>
                    <a:pt x="244" y="83"/>
                  </a:lnTo>
                  <a:lnTo>
                    <a:pt x="244" y="83"/>
                  </a:lnTo>
                  <a:lnTo>
                    <a:pt x="246" y="82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3" y="87"/>
                  </a:lnTo>
                  <a:lnTo>
                    <a:pt x="243" y="87"/>
                  </a:lnTo>
                  <a:lnTo>
                    <a:pt x="241" y="88"/>
                  </a:lnTo>
                  <a:lnTo>
                    <a:pt x="240" y="88"/>
                  </a:lnTo>
                  <a:lnTo>
                    <a:pt x="240" y="88"/>
                  </a:lnTo>
                  <a:lnTo>
                    <a:pt x="238" y="87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8" y="90"/>
                  </a:lnTo>
                  <a:lnTo>
                    <a:pt x="237" y="90"/>
                  </a:lnTo>
                  <a:lnTo>
                    <a:pt x="237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3" y="90"/>
                  </a:lnTo>
                  <a:lnTo>
                    <a:pt x="232" y="91"/>
                  </a:lnTo>
                  <a:lnTo>
                    <a:pt x="232" y="93"/>
                  </a:lnTo>
                  <a:lnTo>
                    <a:pt x="230" y="93"/>
                  </a:lnTo>
                  <a:lnTo>
                    <a:pt x="230" y="93"/>
                  </a:lnTo>
                  <a:lnTo>
                    <a:pt x="229" y="93"/>
                  </a:lnTo>
                  <a:lnTo>
                    <a:pt x="229" y="95"/>
                  </a:lnTo>
                  <a:lnTo>
                    <a:pt x="227" y="95"/>
                  </a:lnTo>
                  <a:lnTo>
                    <a:pt x="227" y="95"/>
                  </a:lnTo>
                  <a:lnTo>
                    <a:pt x="227" y="93"/>
                  </a:lnTo>
                  <a:lnTo>
                    <a:pt x="225" y="93"/>
                  </a:lnTo>
                  <a:lnTo>
                    <a:pt x="225" y="93"/>
                  </a:lnTo>
                  <a:lnTo>
                    <a:pt x="224" y="93"/>
                  </a:lnTo>
                  <a:lnTo>
                    <a:pt x="224" y="93"/>
                  </a:lnTo>
                  <a:lnTo>
                    <a:pt x="222" y="93"/>
                  </a:lnTo>
                  <a:lnTo>
                    <a:pt x="221" y="93"/>
                  </a:lnTo>
                  <a:lnTo>
                    <a:pt x="219" y="93"/>
                  </a:lnTo>
                  <a:lnTo>
                    <a:pt x="218" y="93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3" y="95"/>
                  </a:lnTo>
                  <a:lnTo>
                    <a:pt x="211" y="93"/>
                  </a:lnTo>
                  <a:lnTo>
                    <a:pt x="211" y="93"/>
                  </a:lnTo>
                  <a:lnTo>
                    <a:pt x="210" y="91"/>
                  </a:lnTo>
                  <a:lnTo>
                    <a:pt x="210" y="91"/>
                  </a:lnTo>
                  <a:lnTo>
                    <a:pt x="208" y="91"/>
                  </a:lnTo>
                  <a:lnTo>
                    <a:pt x="208" y="91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11" y="88"/>
                  </a:lnTo>
                  <a:lnTo>
                    <a:pt x="213" y="87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1" y="83"/>
                  </a:lnTo>
                  <a:lnTo>
                    <a:pt x="211" y="83"/>
                  </a:lnTo>
                  <a:lnTo>
                    <a:pt x="213" y="83"/>
                  </a:lnTo>
                  <a:lnTo>
                    <a:pt x="213" y="83"/>
                  </a:lnTo>
                  <a:lnTo>
                    <a:pt x="211" y="82"/>
                  </a:lnTo>
                  <a:lnTo>
                    <a:pt x="210" y="80"/>
                  </a:lnTo>
                  <a:lnTo>
                    <a:pt x="208" y="79"/>
                  </a:lnTo>
                  <a:lnTo>
                    <a:pt x="208" y="80"/>
                  </a:lnTo>
                  <a:lnTo>
                    <a:pt x="207" y="82"/>
                  </a:lnTo>
                  <a:lnTo>
                    <a:pt x="207" y="82"/>
                  </a:lnTo>
                  <a:lnTo>
                    <a:pt x="205" y="83"/>
                  </a:lnTo>
                  <a:lnTo>
                    <a:pt x="203" y="83"/>
                  </a:lnTo>
                  <a:lnTo>
                    <a:pt x="199" y="85"/>
                  </a:lnTo>
                  <a:lnTo>
                    <a:pt x="199" y="87"/>
                  </a:lnTo>
                  <a:lnTo>
                    <a:pt x="199" y="87"/>
                  </a:lnTo>
                  <a:lnTo>
                    <a:pt x="197" y="85"/>
                  </a:lnTo>
                  <a:lnTo>
                    <a:pt x="196" y="83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5"/>
                  </a:lnTo>
                  <a:lnTo>
                    <a:pt x="192" y="87"/>
                  </a:lnTo>
                  <a:lnTo>
                    <a:pt x="192" y="87"/>
                  </a:lnTo>
                  <a:lnTo>
                    <a:pt x="191" y="88"/>
                  </a:lnTo>
                  <a:lnTo>
                    <a:pt x="192" y="91"/>
                  </a:lnTo>
                  <a:lnTo>
                    <a:pt x="192" y="93"/>
                  </a:lnTo>
                  <a:lnTo>
                    <a:pt x="191" y="93"/>
                  </a:lnTo>
                  <a:lnTo>
                    <a:pt x="192" y="95"/>
                  </a:lnTo>
                  <a:lnTo>
                    <a:pt x="191" y="95"/>
                  </a:lnTo>
                  <a:lnTo>
                    <a:pt x="189" y="93"/>
                  </a:lnTo>
                  <a:lnTo>
                    <a:pt x="188" y="93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4" y="95"/>
                  </a:lnTo>
                  <a:lnTo>
                    <a:pt x="188" y="95"/>
                  </a:lnTo>
                  <a:lnTo>
                    <a:pt x="188" y="95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6" y="96"/>
                  </a:lnTo>
                  <a:lnTo>
                    <a:pt x="184" y="96"/>
                  </a:lnTo>
                  <a:lnTo>
                    <a:pt x="184" y="98"/>
                  </a:lnTo>
                  <a:lnTo>
                    <a:pt x="186" y="98"/>
                  </a:lnTo>
                  <a:lnTo>
                    <a:pt x="186" y="98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3" y="99"/>
                  </a:lnTo>
                  <a:lnTo>
                    <a:pt x="183" y="99"/>
                  </a:lnTo>
                  <a:lnTo>
                    <a:pt x="183" y="101"/>
                  </a:lnTo>
                  <a:lnTo>
                    <a:pt x="183" y="104"/>
                  </a:lnTo>
                  <a:lnTo>
                    <a:pt x="181" y="104"/>
                  </a:lnTo>
                  <a:lnTo>
                    <a:pt x="180" y="106"/>
                  </a:lnTo>
                  <a:lnTo>
                    <a:pt x="180" y="106"/>
                  </a:lnTo>
                  <a:lnTo>
                    <a:pt x="178" y="106"/>
                  </a:lnTo>
                  <a:lnTo>
                    <a:pt x="177" y="106"/>
                  </a:lnTo>
                  <a:lnTo>
                    <a:pt x="175" y="104"/>
                  </a:lnTo>
                  <a:lnTo>
                    <a:pt x="172" y="104"/>
                  </a:lnTo>
                  <a:lnTo>
                    <a:pt x="170" y="104"/>
                  </a:lnTo>
                  <a:lnTo>
                    <a:pt x="167" y="104"/>
                  </a:lnTo>
                  <a:lnTo>
                    <a:pt x="167" y="106"/>
                  </a:lnTo>
                  <a:lnTo>
                    <a:pt x="166" y="106"/>
                  </a:lnTo>
                  <a:lnTo>
                    <a:pt x="166" y="106"/>
                  </a:lnTo>
                  <a:lnTo>
                    <a:pt x="164" y="110"/>
                  </a:lnTo>
                  <a:lnTo>
                    <a:pt x="164" y="110"/>
                  </a:lnTo>
                  <a:lnTo>
                    <a:pt x="166" y="110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3"/>
                  </a:lnTo>
                  <a:lnTo>
                    <a:pt x="169" y="113"/>
                  </a:lnTo>
                  <a:lnTo>
                    <a:pt x="170" y="115"/>
                  </a:lnTo>
                  <a:lnTo>
                    <a:pt x="172" y="115"/>
                  </a:lnTo>
                  <a:lnTo>
                    <a:pt x="173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7" y="117"/>
                  </a:lnTo>
                  <a:lnTo>
                    <a:pt x="175" y="120"/>
                  </a:lnTo>
                  <a:lnTo>
                    <a:pt x="175" y="121"/>
                  </a:lnTo>
                  <a:lnTo>
                    <a:pt x="175" y="123"/>
                  </a:lnTo>
                  <a:lnTo>
                    <a:pt x="177" y="124"/>
                  </a:lnTo>
                  <a:lnTo>
                    <a:pt x="178" y="126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9"/>
                  </a:lnTo>
                  <a:lnTo>
                    <a:pt x="178" y="131"/>
                  </a:lnTo>
                  <a:lnTo>
                    <a:pt x="177" y="132"/>
                  </a:lnTo>
                  <a:lnTo>
                    <a:pt x="177" y="132"/>
                  </a:lnTo>
                  <a:lnTo>
                    <a:pt x="175" y="134"/>
                  </a:lnTo>
                  <a:lnTo>
                    <a:pt x="173" y="135"/>
                  </a:lnTo>
                  <a:lnTo>
                    <a:pt x="172" y="139"/>
                  </a:lnTo>
                  <a:lnTo>
                    <a:pt x="170" y="139"/>
                  </a:lnTo>
                  <a:lnTo>
                    <a:pt x="170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69" y="143"/>
                  </a:lnTo>
                  <a:lnTo>
                    <a:pt x="169" y="143"/>
                  </a:lnTo>
                  <a:lnTo>
                    <a:pt x="167" y="143"/>
                  </a:lnTo>
                  <a:lnTo>
                    <a:pt x="167" y="143"/>
                  </a:lnTo>
                  <a:lnTo>
                    <a:pt x="166" y="143"/>
                  </a:lnTo>
                  <a:lnTo>
                    <a:pt x="164" y="143"/>
                  </a:lnTo>
                  <a:lnTo>
                    <a:pt x="162" y="143"/>
                  </a:lnTo>
                  <a:lnTo>
                    <a:pt x="161" y="142"/>
                  </a:lnTo>
                  <a:lnTo>
                    <a:pt x="156" y="142"/>
                  </a:lnTo>
                  <a:lnTo>
                    <a:pt x="153" y="142"/>
                  </a:lnTo>
                  <a:lnTo>
                    <a:pt x="153" y="140"/>
                  </a:lnTo>
                  <a:lnTo>
                    <a:pt x="153" y="137"/>
                  </a:lnTo>
                  <a:lnTo>
                    <a:pt x="153" y="134"/>
                  </a:lnTo>
                  <a:lnTo>
                    <a:pt x="155" y="132"/>
                  </a:lnTo>
                  <a:lnTo>
                    <a:pt x="155" y="132"/>
                  </a:lnTo>
                  <a:lnTo>
                    <a:pt x="153" y="131"/>
                  </a:lnTo>
                  <a:lnTo>
                    <a:pt x="153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48" y="129"/>
                  </a:lnTo>
                  <a:lnTo>
                    <a:pt x="147" y="128"/>
                  </a:lnTo>
                  <a:lnTo>
                    <a:pt x="147" y="128"/>
                  </a:lnTo>
                  <a:lnTo>
                    <a:pt x="145" y="126"/>
                  </a:lnTo>
                  <a:lnTo>
                    <a:pt x="143" y="126"/>
                  </a:lnTo>
                  <a:lnTo>
                    <a:pt x="142" y="126"/>
                  </a:lnTo>
                  <a:lnTo>
                    <a:pt x="140" y="128"/>
                  </a:lnTo>
                  <a:lnTo>
                    <a:pt x="140" y="128"/>
                  </a:lnTo>
                  <a:lnTo>
                    <a:pt x="139" y="128"/>
                  </a:lnTo>
                  <a:lnTo>
                    <a:pt x="136" y="124"/>
                  </a:lnTo>
                  <a:lnTo>
                    <a:pt x="131" y="121"/>
                  </a:lnTo>
                  <a:lnTo>
                    <a:pt x="128" y="120"/>
                  </a:lnTo>
                  <a:lnTo>
                    <a:pt x="126" y="118"/>
                  </a:lnTo>
                  <a:lnTo>
                    <a:pt x="125" y="118"/>
                  </a:lnTo>
                  <a:lnTo>
                    <a:pt x="123" y="117"/>
                  </a:lnTo>
                  <a:lnTo>
                    <a:pt x="120" y="115"/>
                  </a:lnTo>
                  <a:lnTo>
                    <a:pt x="118" y="115"/>
                  </a:lnTo>
                  <a:lnTo>
                    <a:pt x="115" y="113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09" y="107"/>
                  </a:lnTo>
                  <a:lnTo>
                    <a:pt x="106" y="106"/>
                  </a:lnTo>
                  <a:lnTo>
                    <a:pt x="102" y="104"/>
                  </a:lnTo>
                  <a:lnTo>
                    <a:pt x="101" y="102"/>
                  </a:lnTo>
                  <a:lnTo>
                    <a:pt x="96" y="99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3" y="96"/>
                  </a:lnTo>
                  <a:lnTo>
                    <a:pt x="93" y="91"/>
                  </a:lnTo>
                  <a:lnTo>
                    <a:pt x="91" y="90"/>
                  </a:lnTo>
                  <a:lnTo>
                    <a:pt x="90" y="88"/>
                  </a:lnTo>
                  <a:lnTo>
                    <a:pt x="88" y="85"/>
                  </a:lnTo>
                  <a:lnTo>
                    <a:pt x="87" y="82"/>
                  </a:lnTo>
                  <a:lnTo>
                    <a:pt x="87" y="80"/>
                  </a:lnTo>
                  <a:lnTo>
                    <a:pt x="85" y="79"/>
                  </a:lnTo>
                  <a:lnTo>
                    <a:pt x="84" y="77"/>
                  </a:lnTo>
                  <a:lnTo>
                    <a:pt x="82" y="76"/>
                  </a:lnTo>
                  <a:lnTo>
                    <a:pt x="80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7" y="77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4" y="77"/>
                  </a:lnTo>
                  <a:lnTo>
                    <a:pt x="71" y="76"/>
                  </a:lnTo>
                  <a:lnTo>
                    <a:pt x="71" y="76"/>
                  </a:lnTo>
                  <a:lnTo>
                    <a:pt x="69" y="76"/>
                  </a:lnTo>
                  <a:lnTo>
                    <a:pt x="66" y="77"/>
                  </a:lnTo>
                  <a:lnTo>
                    <a:pt x="65" y="76"/>
                  </a:lnTo>
                  <a:lnTo>
                    <a:pt x="61" y="74"/>
                  </a:lnTo>
                  <a:lnTo>
                    <a:pt x="60" y="74"/>
                  </a:lnTo>
                  <a:lnTo>
                    <a:pt x="58" y="72"/>
                  </a:lnTo>
                  <a:lnTo>
                    <a:pt x="58" y="72"/>
                  </a:lnTo>
                  <a:lnTo>
                    <a:pt x="60" y="71"/>
                  </a:lnTo>
                  <a:lnTo>
                    <a:pt x="60" y="69"/>
                  </a:lnTo>
                  <a:lnTo>
                    <a:pt x="60" y="69"/>
                  </a:lnTo>
                  <a:lnTo>
                    <a:pt x="60" y="68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58" y="63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7" y="58"/>
                  </a:lnTo>
                  <a:lnTo>
                    <a:pt x="57" y="58"/>
                  </a:lnTo>
                  <a:lnTo>
                    <a:pt x="55" y="58"/>
                  </a:lnTo>
                  <a:lnTo>
                    <a:pt x="50" y="58"/>
                  </a:lnTo>
                  <a:lnTo>
                    <a:pt x="49" y="57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4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39" y="50"/>
                  </a:lnTo>
                  <a:lnTo>
                    <a:pt x="38" y="49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5" y="52"/>
                  </a:lnTo>
                  <a:lnTo>
                    <a:pt x="33" y="50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4"/>
                  </a:lnTo>
                  <a:lnTo>
                    <a:pt x="33" y="54"/>
                  </a:lnTo>
                  <a:lnTo>
                    <a:pt x="35" y="55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6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2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8" y="55"/>
                  </a:lnTo>
                  <a:lnTo>
                    <a:pt x="28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5" y="60"/>
                  </a:lnTo>
                  <a:lnTo>
                    <a:pt x="24" y="60"/>
                  </a:lnTo>
                  <a:lnTo>
                    <a:pt x="22" y="58"/>
                  </a:lnTo>
                  <a:lnTo>
                    <a:pt x="20" y="57"/>
                  </a:lnTo>
                  <a:lnTo>
                    <a:pt x="19" y="58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4" y="66"/>
                  </a:lnTo>
                  <a:lnTo>
                    <a:pt x="14" y="69"/>
                  </a:lnTo>
                  <a:lnTo>
                    <a:pt x="16" y="72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6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8" y="76"/>
                  </a:lnTo>
                  <a:lnTo>
                    <a:pt x="3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43"/>
                  </a:lnTo>
                  <a:lnTo>
                    <a:pt x="0" y="39"/>
                  </a:lnTo>
                  <a:lnTo>
                    <a:pt x="0" y="22"/>
                  </a:lnTo>
                  <a:lnTo>
                    <a:pt x="0" y="19"/>
                  </a:lnTo>
                  <a:lnTo>
                    <a:pt x="0" y="11"/>
                  </a:lnTo>
                  <a:lnTo>
                    <a:pt x="2" y="9"/>
                  </a:lnTo>
                  <a:lnTo>
                    <a:pt x="5" y="9"/>
                  </a:lnTo>
                  <a:lnTo>
                    <a:pt x="6" y="8"/>
                  </a:lnTo>
                  <a:lnTo>
                    <a:pt x="9" y="8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2" y="5"/>
                  </a:lnTo>
                  <a:lnTo>
                    <a:pt x="24" y="3"/>
                  </a:lnTo>
                  <a:lnTo>
                    <a:pt x="28" y="3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7" name="Freeform 23">
              <a:extLst>
                <a:ext uri="{FF2B5EF4-FFF2-40B4-BE49-F238E27FC236}">
                  <a16:creationId xmlns:a16="http://schemas.microsoft.com/office/drawing/2014/main" id="{DEF6B202-1A7B-4800-B684-9D53DDD2C6B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7902" y="5285276"/>
              <a:ext cx="148141" cy="150091"/>
            </a:xfrm>
            <a:custGeom>
              <a:avLst/>
              <a:gdLst>
                <a:gd name="T0" fmla="*/ 25 w 76"/>
                <a:gd name="T1" fmla="*/ 2 h 77"/>
                <a:gd name="T2" fmla="*/ 33 w 76"/>
                <a:gd name="T3" fmla="*/ 10 h 77"/>
                <a:gd name="T4" fmla="*/ 35 w 76"/>
                <a:gd name="T5" fmla="*/ 14 h 77"/>
                <a:gd name="T6" fmla="*/ 36 w 76"/>
                <a:gd name="T7" fmla="*/ 16 h 77"/>
                <a:gd name="T8" fmla="*/ 39 w 76"/>
                <a:gd name="T9" fmla="*/ 14 h 77"/>
                <a:gd name="T10" fmla="*/ 41 w 76"/>
                <a:gd name="T11" fmla="*/ 13 h 77"/>
                <a:gd name="T12" fmla="*/ 41 w 76"/>
                <a:gd name="T13" fmla="*/ 13 h 77"/>
                <a:gd name="T14" fmla="*/ 44 w 76"/>
                <a:gd name="T15" fmla="*/ 16 h 77"/>
                <a:gd name="T16" fmla="*/ 46 w 76"/>
                <a:gd name="T17" fmla="*/ 17 h 77"/>
                <a:gd name="T18" fmla="*/ 49 w 76"/>
                <a:gd name="T19" fmla="*/ 19 h 77"/>
                <a:gd name="T20" fmla="*/ 57 w 76"/>
                <a:gd name="T21" fmla="*/ 22 h 77"/>
                <a:gd name="T22" fmla="*/ 61 w 76"/>
                <a:gd name="T23" fmla="*/ 27 h 77"/>
                <a:gd name="T24" fmla="*/ 65 w 76"/>
                <a:gd name="T25" fmla="*/ 28 h 77"/>
                <a:gd name="T26" fmla="*/ 68 w 76"/>
                <a:gd name="T27" fmla="*/ 32 h 77"/>
                <a:gd name="T28" fmla="*/ 69 w 76"/>
                <a:gd name="T29" fmla="*/ 35 h 77"/>
                <a:gd name="T30" fmla="*/ 74 w 76"/>
                <a:gd name="T31" fmla="*/ 40 h 77"/>
                <a:gd name="T32" fmla="*/ 76 w 76"/>
                <a:gd name="T33" fmla="*/ 41 h 77"/>
                <a:gd name="T34" fmla="*/ 74 w 76"/>
                <a:gd name="T35" fmla="*/ 43 h 77"/>
                <a:gd name="T36" fmla="*/ 74 w 76"/>
                <a:gd name="T37" fmla="*/ 44 h 77"/>
                <a:gd name="T38" fmla="*/ 72 w 76"/>
                <a:gd name="T39" fmla="*/ 46 h 77"/>
                <a:gd name="T40" fmla="*/ 69 w 76"/>
                <a:gd name="T41" fmla="*/ 47 h 77"/>
                <a:gd name="T42" fmla="*/ 71 w 76"/>
                <a:gd name="T43" fmla="*/ 51 h 77"/>
                <a:gd name="T44" fmla="*/ 71 w 76"/>
                <a:gd name="T45" fmla="*/ 54 h 77"/>
                <a:gd name="T46" fmla="*/ 71 w 76"/>
                <a:gd name="T47" fmla="*/ 55 h 77"/>
                <a:gd name="T48" fmla="*/ 71 w 76"/>
                <a:gd name="T49" fmla="*/ 57 h 77"/>
                <a:gd name="T50" fmla="*/ 74 w 76"/>
                <a:gd name="T51" fmla="*/ 58 h 77"/>
                <a:gd name="T52" fmla="*/ 71 w 76"/>
                <a:gd name="T53" fmla="*/ 63 h 77"/>
                <a:gd name="T54" fmla="*/ 65 w 76"/>
                <a:gd name="T55" fmla="*/ 71 h 77"/>
                <a:gd name="T56" fmla="*/ 58 w 76"/>
                <a:gd name="T57" fmla="*/ 74 h 77"/>
                <a:gd name="T58" fmla="*/ 46 w 76"/>
                <a:gd name="T59" fmla="*/ 77 h 77"/>
                <a:gd name="T60" fmla="*/ 38 w 76"/>
                <a:gd name="T61" fmla="*/ 76 h 77"/>
                <a:gd name="T62" fmla="*/ 31 w 76"/>
                <a:gd name="T63" fmla="*/ 77 h 77"/>
                <a:gd name="T64" fmla="*/ 24 w 76"/>
                <a:gd name="T65" fmla="*/ 73 h 77"/>
                <a:gd name="T66" fmla="*/ 9 w 76"/>
                <a:gd name="T67" fmla="*/ 69 h 77"/>
                <a:gd name="T68" fmla="*/ 6 w 76"/>
                <a:gd name="T69" fmla="*/ 66 h 77"/>
                <a:gd name="T70" fmla="*/ 0 w 76"/>
                <a:gd name="T71" fmla="*/ 57 h 77"/>
                <a:gd name="T72" fmla="*/ 1 w 76"/>
                <a:gd name="T73" fmla="*/ 49 h 77"/>
                <a:gd name="T74" fmla="*/ 5 w 76"/>
                <a:gd name="T75" fmla="*/ 47 h 77"/>
                <a:gd name="T76" fmla="*/ 5 w 76"/>
                <a:gd name="T77" fmla="*/ 43 h 77"/>
                <a:gd name="T78" fmla="*/ 5 w 76"/>
                <a:gd name="T79" fmla="*/ 35 h 77"/>
                <a:gd name="T80" fmla="*/ 3 w 76"/>
                <a:gd name="T81" fmla="*/ 32 h 77"/>
                <a:gd name="T82" fmla="*/ 3 w 76"/>
                <a:gd name="T83" fmla="*/ 28 h 77"/>
                <a:gd name="T84" fmla="*/ 6 w 76"/>
                <a:gd name="T85" fmla="*/ 27 h 77"/>
                <a:gd name="T86" fmla="*/ 6 w 76"/>
                <a:gd name="T87" fmla="*/ 24 h 77"/>
                <a:gd name="T88" fmla="*/ 6 w 76"/>
                <a:gd name="T89" fmla="*/ 21 h 77"/>
                <a:gd name="T90" fmla="*/ 8 w 76"/>
                <a:gd name="T91" fmla="*/ 16 h 77"/>
                <a:gd name="T92" fmla="*/ 8 w 76"/>
                <a:gd name="T93" fmla="*/ 13 h 77"/>
                <a:gd name="T94" fmla="*/ 9 w 76"/>
                <a:gd name="T95" fmla="*/ 10 h 77"/>
                <a:gd name="T96" fmla="*/ 11 w 76"/>
                <a:gd name="T97" fmla="*/ 5 h 77"/>
                <a:gd name="T98" fmla="*/ 12 w 76"/>
                <a:gd name="T99" fmla="*/ 2 h 77"/>
                <a:gd name="T100" fmla="*/ 17 w 76"/>
                <a:gd name="T101" fmla="*/ 3 h 77"/>
                <a:gd name="T102" fmla="*/ 20 w 76"/>
                <a:gd name="T10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" h="77">
                  <a:moveTo>
                    <a:pt x="22" y="0"/>
                  </a:moveTo>
                  <a:lnTo>
                    <a:pt x="24" y="0"/>
                  </a:lnTo>
                  <a:lnTo>
                    <a:pt x="25" y="2"/>
                  </a:lnTo>
                  <a:lnTo>
                    <a:pt x="30" y="5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6"/>
                  </a:lnTo>
                  <a:lnTo>
                    <a:pt x="36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4" y="14"/>
                  </a:lnTo>
                  <a:lnTo>
                    <a:pt x="44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47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2" y="21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57" y="24"/>
                  </a:lnTo>
                  <a:lnTo>
                    <a:pt x="58" y="25"/>
                  </a:lnTo>
                  <a:lnTo>
                    <a:pt x="61" y="27"/>
                  </a:lnTo>
                  <a:lnTo>
                    <a:pt x="63" y="28"/>
                  </a:lnTo>
                  <a:lnTo>
                    <a:pt x="65" y="28"/>
                  </a:lnTo>
                  <a:lnTo>
                    <a:pt x="65" y="28"/>
                  </a:lnTo>
                  <a:lnTo>
                    <a:pt x="66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8" y="33"/>
                  </a:lnTo>
                  <a:lnTo>
                    <a:pt x="69" y="35"/>
                  </a:lnTo>
                  <a:lnTo>
                    <a:pt x="69" y="36"/>
                  </a:lnTo>
                  <a:lnTo>
                    <a:pt x="71" y="38"/>
                  </a:lnTo>
                  <a:lnTo>
                    <a:pt x="74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4"/>
                  </a:lnTo>
                  <a:lnTo>
                    <a:pt x="74" y="44"/>
                  </a:lnTo>
                  <a:lnTo>
                    <a:pt x="72" y="46"/>
                  </a:lnTo>
                  <a:lnTo>
                    <a:pt x="72" y="46"/>
                  </a:lnTo>
                  <a:lnTo>
                    <a:pt x="71" y="46"/>
                  </a:lnTo>
                  <a:lnTo>
                    <a:pt x="69" y="47"/>
                  </a:lnTo>
                  <a:lnTo>
                    <a:pt x="69" y="47"/>
                  </a:lnTo>
                  <a:lnTo>
                    <a:pt x="69" y="49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7"/>
                  </a:lnTo>
                  <a:lnTo>
                    <a:pt x="71" y="57"/>
                  </a:lnTo>
                  <a:lnTo>
                    <a:pt x="72" y="57"/>
                  </a:lnTo>
                  <a:lnTo>
                    <a:pt x="72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3"/>
                  </a:lnTo>
                  <a:lnTo>
                    <a:pt x="68" y="66"/>
                  </a:lnTo>
                  <a:lnTo>
                    <a:pt x="68" y="68"/>
                  </a:lnTo>
                  <a:lnTo>
                    <a:pt x="65" y="71"/>
                  </a:lnTo>
                  <a:lnTo>
                    <a:pt x="61" y="73"/>
                  </a:lnTo>
                  <a:lnTo>
                    <a:pt x="60" y="73"/>
                  </a:lnTo>
                  <a:lnTo>
                    <a:pt x="58" y="74"/>
                  </a:lnTo>
                  <a:lnTo>
                    <a:pt x="50" y="77"/>
                  </a:lnTo>
                  <a:lnTo>
                    <a:pt x="49" y="77"/>
                  </a:lnTo>
                  <a:lnTo>
                    <a:pt x="46" y="77"/>
                  </a:lnTo>
                  <a:lnTo>
                    <a:pt x="44" y="76"/>
                  </a:lnTo>
                  <a:lnTo>
                    <a:pt x="39" y="74"/>
                  </a:lnTo>
                  <a:lnTo>
                    <a:pt x="38" y="76"/>
                  </a:lnTo>
                  <a:lnTo>
                    <a:pt x="33" y="77"/>
                  </a:lnTo>
                  <a:lnTo>
                    <a:pt x="33" y="77"/>
                  </a:lnTo>
                  <a:lnTo>
                    <a:pt x="31" y="77"/>
                  </a:lnTo>
                  <a:lnTo>
                    <a:pt x="30" y="76"/>
                  </a:lnTo>
                  <a:lnTo>
                    <a:pt x="28" y="74"/>
                  </a:lnTo>
                  <a:lnTo>
                    <a:pt x="24" y="73"/>
                  </a:lnTo>
                  <a:lnTo>
                    <a:pt x="19" y="69"/>
                  </a:lnTo>
                  <a:lnTo>
                    <a:pt x="12" y="69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3" y="63"/>
                  </a:lnTo>
                  <a:lnTo>
                    <a:pt x="0" y="60"/>
                  </a:lnTo>
                  <a:lnTo>
                    <a:pt x="0" y="57"/>
                  </a:lnTo>
                  <a:lnTo>
                    <a:pt x="0" y="54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3" y="38"/>
                  </a:lnTo>
                  <a:lnTo>
                    <a:pt x="5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3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5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8" name="Freeform 24">
              <a:extLst>
                <a:ext uri="{FF2B5EF4-FFF2-40B4-BE49-F238E27FC236}">
                  <a16:creationId xmlns:a16="http://schemas.microsoft.com/office/drawing/2014/main" id="{D0CF6340-765A-4359-B8C6-2460F2D01D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0598" y="2909174"/>
              <a:ext cx="2627550" cy="970712"/>
            </a:xfrm>
            <a:custGeom>
              <a:avLst/>
              <a:gdLst>
                <a:gd name="T0" fmla="*/ 55 w 1348"/>
                <a:gd name="T1" fmla="*/ 474 h 498"/>
                <a:gd name="T2" fmla="*/ 1 w 1348"/>
                <a:gd name="T3" fmla="*/ 452 h 498"/>
                <a:gd name="T4" fmla="*/ 1144 w 1348"/>
                <a:gd name="T5" fmla="*/ 411 h 498"/>
                <a:gd name="T6" fmla="*/ 910 w 1348"/>
                <a:gd name="T7" fmla="*/ 368 h 498"/>
                <a:gd name="T8" fmla="*/ 987 w 1348"/>
                <a:gd name="T9" fmla="*/ 335 h 498"/>
                <a:gd name="T10" fmla="*/ 1138 w 1348"/>
                <a:gd name="T11" fmla="*/ 315 h 498"/>
                <a:gd name="T12" fmla="*/ 583 w 1348"/>
                <a:gd name="T13" fmla="*/ 266 h 498"/>
                <a:gd name="T14" fmla="*/ 1242 w 1348"/>
                <a:gd name="T15" fmla="*/ 175 h 498"/>
                <a:gd name="T16" fmla="*/ 1253 w 1348"/>
                <a:gd name="T17" fmla="*/ 151 h 498"/>
                <a:gd name="T18" fmla="*/ 1173 w 1348"/>
                <a:gd name="T19" fmla="*/ 115 h 498"/>
                <a:gd name="T20" fmla="*/ 1058 w 1348"/>
                <a:gd name="T21" fmla="*/ 75 h 498"/>
                <a:gd name="T22" fmla="*/ 1078 w 1348"/>
                <a:gd name="T23" fmla="*/ 66 h 498"/>
                <a:gd name="T24" fmla="*/ 1099 w 1348"/>
                <a:gd name="T25" fmla="*/ 55 h 498"/>
                <a:gd name="T26" fmla="*/ 1045 w 1348"/>
                <a:gd name="T27" fmla="*/ 34 h 498"/>
                <a:gd name="T28" fmla="*/ 544 w 1348"/>
                <a:gd name="T29" fmla="*/ 31 h 498"/>
                <a:gd name="T30" fmla="*/ 542 w 1348"/>
                <a:gd name="T31" fmla="*/ 22 h 498"/>
                <a:gd name="T32" fmla="*/ 947 w 1348"/>
                <a:gd name="T33" fmla="*/ 11 h 498"/>
                <a:gd name="T34" fmla="*/ 992 w 1348"/>
                <a:gd name="T35" fmla="*/ 42 h 498"/>
                <a:gd name="T36" fmla="*/ 1034 w 1348"/>
                <a:gd name="T37" fmla="*/ 41 h 498"/>
                <a:gd name="T38" fmla="*/ 1088 w 1348"/>
                <a:gd name="T39" fmla="*/ 47 h 498"/>
                <a:gd name="T40" fmla="*/ 1091 w 1348"/>
                <a:gd name="T41" fmla="*/ 63 h 498"/>
                <a:gd name="T42" fmla="*/ 1058 w 1348"/>
                <a:gd name="T43" fmla="*/ 63 h 498"/>
                <a:gd name="T44" fmla="*/ 1048 w 1348"/>
                <a:gd name="T45" fmla="*/ 102 h 498"/>
                <a:gd name="T46" fmla="*/ 1069 w 1348"/>
                <a:gd name="T47" fmla="*/ 116 h 498"/>
                <a:gd name="T48" fmla="*/ 1080 w 1348"/>
                <a:gd name="T49" fmla="*/ 80 h 498"/>
                <a:gd name="T50" fmla="*/ 1111 w 1348"/>
                <a:gd name="T51" fmla="*/ 77 h 498"/>
                <a:gd name="T52" fmla="*/ 1111 w 1348"/>
                <a:gd name="T53" fmla="*/ 97 h 498"/>
                <a:gd name="T54" fmla="*/ 1113 w 1348"/>
                <a:gd name="T55" fmla="*/ 138 h 498"/>
                <a:gd name="T56" fmla="*/ 1174 w 1348"/>
                <a:gd name="T57" fmla="*/ 115 h 498"/>
                <a:gd name="T58" fmla="*/ 1214 w 1348"/>
                <a:gd name="T59" fmla="*/ 97 h 498"/>
                <a:gd name="T60" fmla="*/ 1297 w 1348"/>
                <a:gd name="T61" fmla="*/ 66 h 498"/>
                <a:gd name="T62" fmla="*/ 1335 w 1348"/>
                <a:gd name="T63" fmla="*/ 64 h 498"/>
                <a:gd name="T64" fmla="*/ 1332 w 1348"/>
                <a:gd name="T65" fmla="*/ 89 h 498"/>
                <a:gd name="T66" fmla="*/ 1307 w 1348"/>
                <a:gd name="T67" fmla="*/ 101 h 498"/>
                <a:gd name="T68" fmla="*/ 1302 w 1348"/>
                <a:gd name="T69" fmla="*/ 130 h 498"/>
                <a:gd name="T70" fmla="*/ 1247 w 1348"/>
                <a:gd name="T71" fmla="*/ 146 h 498"/>
                <a:gd name="T72" fmla="*/ 1225 w 1348"/>
                <a:gd name="T73" fmla="*/ 171 h 498"/>
                <a:gd name="T74" fmla="*/ 1222 w 1348"/>
                <a:gd name="T75" fmla="*/ 203 h 498"/>
                <a:gd name="T76" fmla="*/ 1219 w 1348"/>
                <a:gd name="T77" fmla="*/ 176 h 498"/>
                <a:gd name="T78" fmla="*/ 1211 w 1348"/>
                <a:gd name="T79" fmla="*/ 195 h 498"/>
                <a:gd name="T80" fmla="*/ 1206 w 1348"/>
                <a:gd name="T81" fmla="*/ 203 h 498"/>
                <a:gd name="T82" fmla="*/ 1222 w 1348"/>
                <a:gd name="T83" fmla="*/ 231 h 498"/>
                <a:gd name="T84" fmla="*/ 1215 w 1348"/>
                <a:gd name="T85" fmla="*/ 244 h 498"/>
                <a:gd name="T86" fmla="*/ 1190 w 1348"/>
                <a:gd name="T87" fmla="*/ 264 h 498"/>
                <a:gd name="T88" fmla="*/ 1149 w 1348"/>
                <a:gd name="T89" fmla="*/ 294 h 498"/>
                <a:gd name="T90" fmla="*/ 1151 w 1348"/>
                <a:gd name="T91" fmla="*/ 356 h 498"/>
                <a:gd name="T92" fmla="*/ 1144 w 1348"/>
                <a:gd name="T93" fmla="*/ 401 h 498"/>
                <a:gd name="T94" fmla="*/ 1119 w 1348"/>
                <a:gd name="T95" fmla="*/ 365 h 498"/>
                <a:gd name="T96" fmla="*/ 1069 w 1348"/>
                <a:gd name="T97" fmla="*/ 321 h 498"/>
                <a:gd name="T98" fmla="*/ 1020 w 1348"/>
                <a:gd name="T99" fmla="*/ 327 h 498"/>
                <a:gd name="T100" fmla="*/ 1026 w 1348"/>
                <a:gd name="T101" fmla="*/ 343 h 498"/>
                <a:gd name="T102" fmla="*/ 984 w 1348"/>
                <a:gd name="T103" fmla="*/ 335 h 498"/>
                <a:gd name="T104" fmla="*/ 925 w 1348"/>
                <a:gd name="T105" fmla="*/ 353 h 498"/>
                <a:gd name="T106" fmla="*/ 906 w 1348"/>
                <a:gd name="T107" fmla="*/ 378 h 498"/>
                <a:gd name="T108" fmla="*/ 864 w 1348"/>
                <a:gd name="T109" fmla="*/ 351 h 498"/>
                <a:gd name="T110" fmla="*/ 790 w 1348"/>
                <a:gd name="T111" fmla="*/ 313 h 498"/>
                <a:gd name="T112" fmla="*/ 621 w 1348"/>
                <a:gd name="T113" fmla="*/ 283 h 498"/>
                <a:gd name="T114" fmla="*/ 553 w 1348"/>
                <a:gd name="T115" fmla="*/ 217 h 498"/>
                <a:gd name="T116" fmla="*/ 537 w 1348"/>
                <a:gd name="T117" fmla="*/ 200 h 498"/>
                <a:gd name="T118" fmla="*/ 520 w 1348"/>
                <a:gd name="T119" fmla="*/ 107 h 498"/>
                <a:gd name="T120" fmla="*/ 522 w 1348"/>
                <a:gd name="T121" fmla="*/ 42 h 498"/>
                <a:gd name="T122" fmla="*/ 544 w 1348"/>
                <a:gd name="T123" fmla="*/ 28 h 498"/>
                <a:gd name="T124" fmla="*/ 548 w 1348"/>
                <a:gd name="T125" fmla="*/ 25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48" h="498">
                  <a:moveTo>
                    <a:pt x="63" y="479"/>
                  </a:moveTo>
                  <a:lnTo>
                    <a:pt x="66" y="480"/>
                  </a:lnTo>
                  <a:lnTo>
                    <a:pt x="72" y="483"/>
                  </a:lnTo>
                  <a:lnTo>
                    <a:pt x="74" y="485"/>
                  </a:lnTo>
                  <a:lnTo>
                    <a:pt x="74" y="487"/>
                  </a:lnTo>
                  <a:lnTo>
                    <a:pt x="75" y="487"/>
                  </a:lnTo>
                  <a:lnTo>
                    <a:pt x="75" y="488"/>
                  </a:lnTo>
                  <a:lnTo>
                    <a:pt x="77" y="490"/>
                  </a:lnTo>
                  <a:lnTo>
                    <a:pt x="79" y="490"/>
                  </a:lnTo>
                  <a:lnTo>
                    <a:pt x="77" y="491"/>
                  </a:lnTo>
                  <a:lnTo>
                    <a:pt x="74" y="493"/>
                  </a:lnTo>
                  <a:lnTo>
                    <a:pt x="71" y="493"/>
                  </a:lnTo>
                  <a:lnTo>
                    <a:pt x="67" y="496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3" y="496"/>
                  </a:lnTo>
                  <a:lnTo>
                    <a:pt x="63" y="496"/>
                  </a:lnTo>
                  <a:lnTo>
                    <a:pt x="63" y="491"/>
                  </a:lnTo>
                  <a:lnTo>
                    <a:pt x="61" y="488"/>
                  </a:lnTo>
                  <a:lnTo>
                    <a:pt x="60" y="487"/>
                  </a:lnTo>
                  <a:lnTo>
                    <a:pt x="61" y="485"/>
                  </a:lnTo>
                  <a:lnTo>
                    <a:pt x="61" y="483"/>
                  </a:lnTo>
                  <a:lnTo>
                    <a:pt x="63" y="482"/>
                  </a:lnTo>
                  <a:lnTo>
                    <a:pt x="63" y="480"/>
                  </a:lnTo>
                  <a:lnTo>
                    <a:pt x="63" y="479"/>
                  </a:lnTo>
                  <a:lnTo>
                    <a:pt x="63" y="479"/>
                  </a:lnTo>
                  <a:close/>
                  <a:moveTo>
                    <a:pt x="47" y="469"/>
                  </a:moveTo>
                  <a:lnTo>
                    <a:pt x="49" y="469"/>
                  </a:lnTo>
                  <a:lnTo>
                    <a:pt x="49" y="469"/>
                  </a:lnTo>
                  <a:lnTo>
                    <a:pt x="49" y="471"/>
                  </a:lnTo>
                  <a:lnTo>
                    <a:pt x="49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5" y="469"/>
                  </a:lnTo>
                  <a:lnTo>
                    <a:pt x="47" y="469"/>
                  </a:lnTo>
                  <a:close/>
                  <a:moveTo>
                    <a:pt x="52" y="468"/>
                  </a:moveTo>
                  <a:lnTo>
                    <a:pt x="53" y="468"/>
                  </a:lnTo>
                  <a:lnTo>
                    <a:pt x="53" y="469"/>
                  </a:lnTo>
                  <a:lnTo>
                    <a:pt x="53" y="469"/>
                  </a:lnTo>
                  <a:lnTo>
                    <a:pt x="55" y="469"/>
                  </a:lnTo>
                  <a:lnTo>
                    <a:pt x="56" y="468"/>
                  </a:lnTo>
                  <a:lnTo>
                    <a:pt x="58" y="469"/>
                  </a:lnTo>
                  <a:lnTo>
                    <a:pt x="60" y="469"/>
                  </a:lnTo>
                  <a:lnTo>
                    <a:pt x="60" y="471"/>
                  </a:lnTo>
                  <a:lnTo>
                    <a:pt x="61" y="471"/>
                  </a:lnTo>
                  <a:lnTo>
                    <a:pt x="61" y="472"/>
                  </a:lnTo>
                  <a:lnTo>
                    <a:pt x="60" y="472"/>
                  </a:lnTo>
                  <a:lnTo>
                    <a:pt x="56" y="472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5" y="474"/>
                  </a:lnTo>
                  <a:lnTo>
                    <a:pt x="55" y="472"/>
                  </a:lnTo>
                  <a:lnTo>
                    <a:pt x="53" y="471"/>
                  </a:lnTo>
                  <a:lnTo>
                    <a:pt x="53" y="471"/>
                  </a:lnTo>
                  <a:lnTo>
                    <a:pt x="52" y="471"/>
                  </a:lnTo>
                  <a:lnTo>
                    <a:pt x="50" y="469"/>
                  </a:lnTo>
                  <a:lnTo>
                    <a:pt x="50" y="468"/>
                  </a:lnTo>
                  <a:lnTo>
                    <a:pt x="52" y="468"/>
                  </a:lnTo>
                  <a:lnTo>
                    <a:pt x="52" y="468"/>
                  </a:lnTo>
                  <a:close/>
                  <a:moveTo>
                    <a:pt x="42" y="464"/>
                  </a:moveTo>
                  <a:lnTo>
                    <a:pt x="44" y="464"/>
                  </a:lnTo>
                  <a:lnTo>
                    <a:pt x="45" y="464"/>
                  </a:lnTo>
                  <a:lnTo>
                    <a:pt x="47" y="464"/>
                  </a:lnTo>
                  <a:lnTo>
                    <a:pt x="47" y="464"/>
                  </a:lnTo>
                  <a:lnTo>
                    <a:pt x="50" y="464"/>
                  </a:lnTo>
                  <a:lnTo>
                    <a:pt x="50" y="464"/>
                  </a:lnTo>
                  <a:lnTo>
                    <a:pt x="50" y="466"/>
                  </a:lnTo>
                  <a:lnTo>
                    <a:pt x="49" y="466"/>
                  </a:lnTo>
                  <a:lnTo>
                    <a:pt x="45" y="466"/>
                  </a:lnTo>
                  <a:lnTo>
                    <a:pt x="42" y="466"/>
                  </a:lnTo>
                  <a:lnTo>
                    <a:pt x="42" y="466"/>
                  </a:lnTo>
                  <a:lnTo>
                    <a:pt x="42" y="464"/>
                  </a:lnTo>
                  <a:lnTo>
                    <a:pt x="42" y="464"/>
                  </a:lnTo>
                  <a:close/>
                  <a:moveTo>
                    <a:pt x="33" y="457"/>
                  </a:moveTo>
                  <a:lnTo>
                    <a:pt x="34" y="460"/>
                  </a:lnTo>
                  <a:lnTo>
                    <a:pt x="34" y="460"/>
                  </a:lnTo>
                  <a:lnTo>
                    <a:pt x="34" y="460"/>
                  </a:lnTo>
                  <a:lnTo>
                    <a:pt x="34" y="461"/>
                  </a:lnTo>
                  <a:lnTo>
                    <a:pt x="34" y="461"/>
                  </a:lnTo>
                  <a:lnTo>
                    <a:pt x="36" y="461"/>
                  </a:lnTo>
                  <a:lnTo>
                    <a:pt x="36" y="461"/>
                  </a:lnTo>
                  <a:lnTo>
                    <a:pt x="36" y="463"/>
                  </a:lnTo>
                  <a:lnTo>
                    <a:pt x="38" y="463"/>
                  </a:lnTo>
                  <a:lnTo>
                    <a:pt x="36" y="463"/>
                  </a:lnTo>
                  <a:lnTo>
                    <a:pt x="34" y="463"/>
                  </a:lnTo>
                  <a:lnTo>
                    <a:pt x="34" y="463"/>
                  </a:lnTo>
                  <a:lnTo>
                    <a:pt x="33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1"/>
                  </a:lnTo>
                  <a:lnTo>
                    <a:pt x="31" y="461"/>
                  </a:lnTo>
                  <a:lnTo>
                    <a:pt x="31" y="463"/>
                  </a:lnTo>
                  <a:lnTo>
                    <a:pt x="31" y="463"/>
                  </a:lnTo>
                  <a:lnTo>
                    <a:pt x="30" y="463"/>
                  </a:lnTo>
                  <a:lnTo>
                    <a:pt x="30" y="461"/>
                  </a:lnTo>
                  <a:lnTo>
                    <a:pt x="28" y="460"/>
                  </a:lnTo>
                  <a:lnTo>
                    <a:pt x="28" y="460"/>
                  </a:lnTo>
                  <a:lnTo>
                    <a:pt x="28" y="458"/>
                  </a:lnTo>
                  <a:lnTo>
                    <a:pt x="30" y="458"/>
                  </a:lnTo>
                  <a:lnTo>
                    <a:pt x="31" y="457"/>
                  </a:lnTo>
                  <a:lnTo>
                    <a:pt x="33" y="457"/>
                  </a:lnTo>
                  <a:close/>
                  <a:moveTo>
                    <a:pt x="1" y="452"/>
                  </a:moveTo>
                  <a:lnTo>
                    <a:pt x="3" y="452"/>
                  </a:lnTo>
                  <a:lnTo>
                    <a:pt x="1" y="453"/>
                  </a:lnTo>
                  <a:lnTo>
                    <a:pt x="1" y="453"/>
                  </a:lnTo>
                  <a:lnTo>
                    <a:pt x="1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52"/>
                  </a:lnTo>
                  <a:close/>
                  <a:moveTo>
                    <a:pt x="9" y="449"/>
                  </a:moveTo>
                  <a:lnTo>
                    <a:pt x="12" y="449"/>
                  </a:lnTo>
                  <a:lnTo>
                    <a:pt x="12" y="450"/>
                  </a:lnTo>
                  <a:lnTo>
                    <a:pt x="12" y="450"/>
                  </a:lnTo>
                  <a:lnTo>
                    <a:pt x="12" y="452"/>
                  </a:lnTo>
                  <a:lnTo>
                    <a:pt x="12" y="453"/>
                  </a:lnTo>
                  <a:lnTo>
                    <a:pt x="12" y="453"/>
                  </a:lnTo>
                  <a:lnTo>
                    <a:pt x="11" y="455"/>
                  </a:lnTo>
                  <a:lnTo>
                    <a:pt x="9" y="453"/>
                  </a:lnTo>
                  <a:lnTo>
                    <a:pt x="9" y="453"/>
                  </a:lnTo>
                  <a:lnTo>
                    <a:pt x="8" y="453"/>
                  </a:lnTo>
                  <a:lnTo>
                    <a:pt x="6" y="453"/>
                  </a:lnTo>
                  <a:lnTo>
                    <a:pt x="6" y="452"/>
                  </a:lnTo>
                  <a:lnTo>
                    <a:pt x="6" y="450"/>
                  </a:lnTo>
                  <a:lnTo>
                    <a:pt x="9" y="449"/>
                  </a:lnTo>
                  <a:close/>
                  <a:moveTo>
                    <a:pt x="1133" y="414"/>
                  </a:move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close/>
                  <a:moveTo>
                    <a:pt x="1137" y="412"/>
                  </a:moveTo>
                  <a:lnTo>
                    <a:pt x="1137" y="412"/>
                  </a:lnTo>
                  <a:lnTo>
                    <a:pt x="1137" y="412"/>
                  </a:lnTo>
                  <a:lnTo>
                    <a:pt x="1137" y="412"/>
                  </a:lnTo>
                  <a:lnTo>
                    <a:pt x="1135" y="412"/>
                  </a:lnTo>
                  <a:lnTo>
                    <a:pt x="1137" y="412"/>
                  </a:lnTo>
                  <a:lnTo>
                    <a:pt x="1137" y="412"/>
                  </a:lnTo>
                  <a:close/>
                  <a:moveTo>
                    <a:pt x="1138" y="411"/>
                  </a:move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38" y="411"/>
                  </a:lnTo>
                  <a:lnTo>
                    <a:pt x="1138" y="411"/>
                  </a:lnTo>
                  <a:close/>
                  <a:moveTo>
                    <a:pt x="1146" y="411"/>
                  </a:moveTo>
                  <a:lnTo>
                    <a:pt x="1144" y="411"/>
                  </a:lnTo>
                  <a:lnTo>
                    <a:pt x="1144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6" y="411"/>
                  </a:lnTo>
                  <a:close/>
                  <a:moveTo>
                    <a:pt x="1148" y="409"/>
                  </a:move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close/>
                  <a:moveTo>
                    <a:pt x="1151" y="408"/>
                  </a:moveTo>
                  <a:lnTo>
                    <a:pt x="1151" y="408"/>
                  </a:lnTo>
                  <a:lnTo>
                    <a:pt x="1151" y="408"/>
                  </a:lnTo>
                  <a:lnTo>
                    <a:pt x="1149" y="408"/>
                  </a:lnTo>
                  <a:lnTo>
                    <a:pt x="1151" y="408"/>
                  </a:lnTo>
                  <a:close/>
                  <a:moveTo>
                    <a:pt x="1156" y="401"/>
                  </a:moveTo>
                  <a:lnTo>
                    <a:pt x="1154" y="405"/>
                  </a:lnTo>
                  <a:lnTo>
                    <a:pt x="1151" y="408"/>
                  </a:lnTo>
                  <a:lnTo>
                    <a:pt x="1151" y="406"/>
                  </a:lnTo>
                  <a:lnTo>
                    <a:pt x="1152" y="406"/>
                  </a:lnTo>
                  <a:lnTo>
                    <a:pt x="1152" y="405"/>
                  </a:lnTo>
                  <a:lnTo>
                    <a:pt x="1154" y="405"/>
                  </a:lnTo>
                  <a:lnTo>
                    <a:pt x="1154" y="403"/>
                  </a:lnTo>
                  <a:lnTo>
                    <a:pt x="1154" y="403"/>
                  </a:lnTo>
                  <a:lnTo>
                    <a:pt x="1156" y="401"/>
                  </a:lnTo>
                  <a:lnTo>
                    <a:pt x="1156" y="401"/>
                  </a:lnTo>
                  <a:close/>
                  <a:moveTo>
                    <a:pt x="1127" y="383"/>
                  </a:moveTo>
                  <a:lnTo>
                    <a:pt x="1129" y="384"/>
                  </a:lnTo>
                  <a:lnTo>
                    <a:pt x="1129" y="384"/>
                  </a:lnTo>
                  <a:lnTo>
                    <a:pt x="1130" y="384"/>
                  </a:lnTo>
                  <a:lnTo>
                    <a:pt x="1129" y="386"/>
                  </a:lnTo>
                  <a:lnTo>
                    <a:pt x="1129" y="384"/>
                  </a:lnTo>
                  <a:lnTo>
                    <a:pt x="1127" y="384"/>
                  </a:lnTo>
                  <a:lnTo>
                    <a:pt x="1127" y="383"/>
                  </a:lnTo>
                  <a:close/>
                  <a:moveTo>
                    <a:pt x="1129" y="381"/>
                  </a:moveTo>
                  <a:lnTo>
                    <a:pt x="1129" y="381"/>
                  </a:lnTo>
                  <a:lnTo>
                    <a:pt x="1129" y="383"/>
                  </a:lnTo>
                  <a:lnTo>
                    <a:pt x="1129" y="384"/>
                  </a:lnTo>
                  <a:lnTo>
                    <a:pt x="1129" y="383"/>
                  </a:lnTo>
                  <a:lnTo>
                    <a:pt x="1129" y="381"/>
                  </a:lnTo>
                  <a:close/>
                  <a:moveTo>
                    <a:pt x="908" y="373"/>
                  </a:moveTo>
                  <a:lnTo>
                    <a:pt x="908" y="379"/>
                  </a:lnTo>
                  <a:lnTo>
                    <a:pt x="911" y="387"/>
                  </a:lnTo>
                  <a:lnTo>
                    <a:pt x="911" y="389"/>
                  </a:lnTo>
                  <a:lnTo>
                    <a:pt x="911" y="390"/>
                  </a:lnTo>
                  <a:lnTo>
                    <a:pt x="910" y="387"/>
                  </a:lnTo>
                  <a:lnTo>
                    <a:pt x="908" y="379"/>
                  </a:lnTo>
                  <a:lnTo>
                    <a:pt x="908" y="375"/>
                  </a:lnTo>
                  <a:lnTo>
                    <a:pt x="908" y="373"/>
                  </a:lnTo>
                  <a:close/>
                  <a:moveTo>
                    <a:pt x="913" y="364"/>
                  </a:moveTo>
                  <a:lnTo>
                    <a:pt x="910" y="368"/>
                  </a:lnTo>
                  <a:lnTo>
                    <a:pt x="908" y="371"/>
                  </a:lnTo>
                  <a:lnTo>
                    <a:pt x="908" y="373"/>
                  </a:lnTo>
                  <a:lnTo>
                    <a:pt x="908" y="371"/>
                  </a:lnTo>
                  <a:lnTo>
                    <a:pt x="910" y="368"/>
                  </a:lnTo>
                  <a:lnTo>
                    <a:pt x="911" y="364"/>
                  </a:lnTo>
                  <a:lnTo>
                    <a:pt x="913" y="364"/>
                  </a:lnTo>
                  <a:close/>
                  <a:moveTo>
                    <a:pt x="1152" y="364"/>
                  </a:moveTo>
                  <a:lnTo>
                    <a:pt x="1154" y="364"/>
                  </a:lnTo>
                  <a:lnTo>
                    <a:pt x="1154" y="365"/>
                  </a:lnTo>
                  <a:lnTo>
                    <a:pt x="1157" y="371"/>
                  </a:lnTo>
                  <a:lnTo>
                    <a:pt x="1157" y="373"/>
                  </a:lnTo>
                  <a:lnTo>
                    <a:pt x="1156" y="370"/>
                  </a:lnTo>
                  <a:lnTo>
                    <a:pt x="1154" y="367"/>
                  </a:lnTo>
                  <a:lnTo>
                    <a:pt x="1152" y="364"/>
                  </a:lnTo>
                  <a:close/>
                  <a:moveTo>
                    <a:pt x="916" y="359"/>
                  </a:moveTo>
                  <a:lnTo>
                    <a:pt x="916" y="359"/>
                  </a:lnTo>
                  <a:lnTo>
                    <a:pt x="914" y="360"/>
                  </a:lnTo>
                  <a:lnTo>
                    <a:pt x="913" y="362"/>
                  </a:lnTo>
                  <a:lnTo>
                    <a:pt x="913" y="362"/>
                  </a:lnTo>
                  <a:lnTo>
                    <a:pt x="914" y="360"/>
                  </a:lnTo>
                  <a:lnTo>
                    <a:pt x="914" y="360"/>
                  </a:lnTo>
                  <a:lnTo>
                    <a:pt x="914" y="359"/>
                  </a:lnTo>
                  <a:lnTo>
                    <a:pt x="916" y="359"/>
                  </a:lnTo>
                  <a:close/>
                  <a:moveTo>
                    <a:pt x="922" y="354"/>
                  </a:moveTo>
                  <a:lnTo>
                    <a:pt x="922" y="356"/>
                  </a:lnTo>
                  <a:lnTo>
                    <a:pt x="921" y="356"/>
                  </a:lnTo>
                  <a:lnTo>
                    <a:pt x="917" y="359"/>
                  </a:lnTo>
                  <a:lnTo>
                    <a:pt x="916" y="359"/>
                  </a:lnTo>
                  <a:lnTo>
                    <a:pt x="917" y="357"/>
                  </a:lnTo>
                  <a:lnTo>
                    <a:pt x="917" y="357"/>
                  </a:lnTo>
                  <a:lnTo>
                    <a:pt x="921" y="356"/>
                  </a:lnTo>
                  <a:lnTo>
                    <a:pt x="922" y="356"/>
                  </a:lnTo>
                  <a:lnTo>
                    <a:pt x="922" y="354"/>
                  </a:lnTo>
                  <a:lnTo>
                    <a:pt x="922" y="354"/>
                  </a:lnTo>
                  <a:close/>
                  <a:moveTo>
                    <a:pt x="944" y="340"/>
                  </a:moveTo>
                  <a:lnTo>
                    <a:pt x="946" y="340"/>
                  </a:lnTo>
                  <a:lnTo>
                    <a:pt x="944" y="342"/>
                  </a:lnTo>
                  <a:lnTo>
                    <a:pt x="943" y="343"/>
                  </a:lnTo>
                  <a:lnTo>
                    <a:pt x="941" y="343"/>
                  </a:lnTo>
                  <a:lnTo>
                    <a:pt x="944" y="340"/>
                  </a:lnTo>
                  <a:lnTo>
                    <a:pt x="944" y="340"/>
                  </a:lnTo>
                  <a:close/>
                  <a:moveTo>
                    <a:pt x="987" y="335"/>
                  </a:moveTo>
                  <a:lnTo>
                    <a:pt x="988" y="335"/>
                  </a:lnTo>
                  <a:lnTo>
                    <a:pt x="988" y="335"/>
                  </a:lnTo>
                  <a:lnTo>
                    <a:pt x="990" y="335"/>
                  </a:lnTo>
                  <a:lnTo>
                    <a:pt x="990" y="337"/>
                  </a:lnTo>
                  <a:lnTo>
                    <a:pt x="990" y="337"/>
                  </a:lnTo>
                  <a:lnTo>
                    <a:pt x="988" y="337"/>
                  </a:lnTo>
                  <a:lnTo>
                    <a:pt x="988" y="337"/>
                  </a:lnTo>
                  <a:lnTo>
                    <a:pt x="985" y="337"/>
                  </a:lnTo>
                  <a:lnTo>
                    <a:pt x="985" y="335"/>
                  </a:lnTo>
                  <a:lnTo>
                    <a:pt x="987" y="335"/>
                  </a:lnTo>
                  <a:close/>
                  <a:moveTo>
                    <a:pt x="1091" y="334"/>
                  </a:moveTo>
                  <a:lnTo>
                    <a:pt x="1088" y="335"/>
                  </a:lnTo>
                  <a:lnTo>
                    <a:pt x="1086" y="335"/>
                  </a:lnTo>
                  <a:lnTo>
                    <a:pt x="1085" y="335"/>
                  </a:lnTo>
                  <a:lnTo>
                    <a:pt x="1086" y="335"/>
                  </a:lnTo>
                  <a:lnTo>
                    <a:pt x="1088" y="335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91" y="334"/>
                  </a:lnTo>
                  <a:close/>
                  <a:moveTo>
                    <a:pt x="1031" y="334"/>
                  </a:moveTo>
                  <a:lnTo>
                    <a:pt x="1031" y="334"/>
                  </a:lnTo>
                  <a:lnTo>
                    <a:pt x="1029" y="335"/>
                  </a:lnTo>
                  <a:lnTo>
                    <a:pt x="1029" y="334"/>
                  </a:lnTo>
                  <a:lnTo>
                    <a:pt x="1031" y="334"/>
                  </a:lnTo>
                  <a:lnTo>
                    <a:pt x="1031" y="334"/>
                  </a:lnTo>
                  <a:close/>
                  <a:moveTo>
                    <a:pt x="1031" y="329"/>
                  </a:moveTo>
                  <a:lnTo>
                    <a:pt x="1031" y="329"/>
                  </a:lnTo>
                  <a:lnTo>
                    <a:pt x="1033" y="331"/>
                  </a:lnTo>
                  <a:lnTo>
                    <a:pt x="1031" y="332"/>
                  </a:lnTo>
                  <a:lnTo>
                    <a:pt x="1031" y="334"/>
                  </a:lnTo>
                  <a:lnTo>
                    <a:pt x="1031" y="331"/>
                  </a:lnTo>
                  <a:lnTo>
                    <a:pt x="1031" y="329"/>
                  </a:lnTo>
                  <a:close/>
                  <a:moveTo>
                    <a:pt x="1026" y="327"/>
                  </a:moveTo>
                  <a:lnTo>
                    <a:pt x="1026" y="327"/>
                  </a:lnTo>
                  <a:lnTo>
                    <a:pt x="1026" y="327"/>
                  </a:lnTo>
                  <a:lnTo>
                    <a:pt x="1026" y="329"/>
                  </a:lnTo>
                  <a:lnTo>
                    <a:pt x="1025" y="329"/>
                  </a:lnTo>
                  <a:lnTo>
                    <a:pt x="1025" y="329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6" y="327"/>
                  </a:lnTo>
                  <a:close/>
                  <a:moveTo>
                    <a:pt x="1033" y="326"/>
                  </a:moveTo>
                  <a:lnTo>
                    <a:pt x="1036" y="326"/>
                  </a:lnTo>
                  <a:lnTo>
                    <a:pt x="1036" y="326"/>
                  </a:lnTo>
                  <a:lnTo>
                    <a:pt x="1036" y="326"/>
                  </a:lnTo>
                  <a:lnTo>
                    <a:pt x="1034" y="326"/>
                  </a:lnTo>
                  <a:lnTo>
                    <a:pt x="1034" y="326"/>
                  </a:lnTo>
                  <a:lnTo>
                    <a:pt x="1033" y="326"/>
                  </a:lnTo>
                  <a:close/>
                  <a:moveTo>
                    <a:pt x="1042" y="326"/>
                  </a:moveTo>
                  <a:lnTo>
                    <a:pt x="1042" y="326"/>
                  </a:lnTo>
                  <a:lnTo>
                    <a:pt x="1042" y="326"/>
                  </a:lnTo>
                  <a:lnTo>
                    <a:pt x="1039" y="326"/>
                  </a:lnTo>
                  <a:lnTo>
                    <a:pt x="1039" y="326"/>
                  </a:lnTo>
                  <a:lnTo>
                    <a:pt x="1040" y="326"/>
                  </a:lnTo>
                  <a:lnTo>
                    <a:pt x="1042" y="326"/>
                  </a:lnTo>
                  <a:close/>
                  <a:moveTo>
                    <a:pt x="1138" y="315"/>
                  </a:moveTo>
                  <a:lnTo>
                    <a:pt x="1138" y="318"/>
                  </a:lnTo>
                  <a:lnTo>
                    <a:pt x="1138" y="316"/>
                  </a:lnTo>
                  <a:lnTo>
                    <a:pt x="1138" y="315"/>
                  </a:lnTo>
                  <a:lnTo>
                    <a:pt x="1138" y="315"/>
                  </a:lnTo>
                  <a:lnTo>
                    <a:pt x="1138" y="315"/>
                  </a:lnTo>
                  <a:close/>
                  <a:moveTo>
                    <a:pt x="602" y="282"/>
                  </a:moveTo>
                  <a:lnTo>
                    <a:pt x="602" y="282"/>
                  </a:lnTo>
                  <a:lnTo>
                    <a:pt x="605" y="285"/>
                  </a:lnTo>
                  <a:lnTo>
                    <a:pt x="605" y="285"/>
                  </a:lnTo>
                  <a:lnTo>
                    <a:pt x="604" y="285"/>
                  </a:lnTo>
                  <a:lnTo>
                    <a:pt x="604" y="285"/>
                  </a:lnTo>
                  <a:lnTo>
                    <a:pt x="602" y="283"/>
                  </a:lnTo>
                  <a:lnTo>
                    <a:pt x="602" y="282"/>
                  </a:lnTo>
                  <a:lnTo>
                    <a:pt x="602" y="282"/>
                  </a:lnTo>
                  <a:close/>
                  <a:moveTo>
                    <a:pt x="588" y="277"/>
                  </a:moveTo>
                  <a:lnTo>
                    <a:pt x="588" y="277"/>
                  </a:lnTo>
                  <a:lnTo>
                    <a:pt x="589" y="279"/>
                  </a:lnTo>
                  <a:lnTo>
                    <a:pt x="589" y="279"/>
                  </a:lnTo>
                  <a:lnTo>
                    <a:pt x="588" y="279"/>
                  </a:lnTo>
                  <a:lnTo>
                    <a:pt x="588" y="279"/>
                  </a:lnTo>
                  <a:lnTo>
                    <a:pt x="588" y="277"/>
                  </a:lnTo>
                  <a:lnTo>
                    <a:pt x="588" y="277"/>
                  </a:lnTo>
                  <a:close/>
                  <a:moveTo>
                    <a:pt x="602" y="274"/>
                  </a:moveTo>
                  <a:lnTo>
                    <a:pt x="604" y="275"/>
                  </a:lnTo>
                  <a:lnTo>
                    <a:pt x="605" y="275"/>
                  </a:lnTo>
                  <a:lnTo>
                    <a:pt x="605" y="277"/>
                  </a:lnTo>
                  <a:lnTo>
                    <a:pt x="605" y="277"/>
                  </a:lnTo>
                  <a:lnTo>
                    <a:pt x="604" y="277"/>
                  </a:lnTo>
                  <a:lnTo>
                    <a:pt x="604" y="275"/>
                  </a:lnTo>
                  <a:lnTo>
                    <a:pt x="604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4"/>
                  </a:lnTo>
                  <a:lnTo>
                    <a:pt x="602" y="274"/>
                  </a:lnTo>
                  <a:close/>
                  <a:moveTo>
                    <a:pt x="580" y="266"/>
                  </a:moveTo>
                  <a:lnTo>
                    <a:pt x="582" y="266"/>
                  </a:lnTo>
                  <a:lnTo>
                    <a:pt x="582" y="266"/>
                  </a:lnTo>
                  <a:lnTo>
                    <a:pt x="580" y="268"/>
                  </a:lnTo>
                  <a:lnTo>
                    <a:pt x="580" y="268"/>
                  </a:lnTo>
                  <a:lnTo>
                    <a:pt x="578" y="268"/>
                  </a:lnTo>
                  <a:lnTo>
                    <a:pt x="577" y="266"/>
                  </a:lnTo>
                  <a:lnTo>
                    <a:pt x="580" y="266"/>
                  </a:lnTo>
                  <a:close/>
                  <a:moveTo>
                    <a:pt x="575" y="264"/>
                  </a:moveTo>
                  <a:lnTo>
                    <a:pt x="575" y="264"/>
                  </a:lnTo>
                  <a:lnTo>
                    <a:pt x="577" y="266"/>
                  </a:lnTo>
                  <a:lnTo>
                    <a:pt x="575" y="266"/>
                  </a:lnTo>
                  <a:lnTo>
                    <a:pt x="575" y="264"/>
                  </a:lnTo>
                  <a:lnTo>
                    <a:pt x="575" y="264"/>
                  </a:lnTo>
                  <a:lnTo>
                    <a:pt x="575" y="264"/>
                  </a:lnTo>
                  <a:close/>
                  <a:moveTo>
                    <a:pt x="583" y="264"/>
                  </a:moveTo>
                  <a:lnTo>
                    <a:pt x="586" y="264"/>
                  </a:lnTo>
                  <a:lnTo>
                    <a:pt x="588" y="264"/>
                  </a:lnTo>
                  <a:lnTo>
                    <a:pt x="588" y="264"/>
                  </a:lnTo>
                  <a:lnTo>
                    <a:pt x="588" y="266"/>
                  </a:lnTo>
                  <a:lnTo>
                    <a:pt x="583" y="266"/>
                  </a:lnTo>
                  <a:lnTo>
                    <a:pt x="583" y="266"/>
                  </a:lnTo>
                  <a:lnTo>
                    <a:pt x="583" y="264"/>
                  </a:lnTo>
                  <a:lnTo>
                    <a:pt x="582" y="264"/>
                  </a:lnTo>
                  <a:lnTo>
                    <a:pt x="583" y="264"/>
                  </a:lnTo>
                  <a:close/>
                  <a:moveTo>
                    <a:pt x="1208" y="255"/>
                  </a:moveTo>
                  <a:lnTo>
                    <a:pt x="1208" y="255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08" y="255"/>
                  </a:lnTo>
                  <a:lnTo>
                    <a:pt x="1208" y="255"/>
                  </a:lnTo>
                  <a:lnTo>
                    <a:pt x="1208" y="255"/>
                  </a:lnTo>
                  <a:close/>
                  <a:moveTo>
                    <a:pt x="1214" y="250"/>
                  </a:moveTo>
                  <a:lnTo>
                    <a:pt x="1212" y="253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11" y="253"/>
                  </a:lnTo>
                  <a:lnTo>
                    <a:pt x="1214" y="250"/>
                  </a:lnTo>
                  <a:lnTo>
                    <a:pt x="1214" y="250"/>
                  </a:lnTo>
                  <a:close/>
                  <a:moveTo>
                    <a:pt x="1220" y="247"/>
                  </a:moveTo>
                  <a:lnTo>
                    <a:pt x="1217" y="247"/>
                  </a:lnTo>
                  <a:lnTo>
                    <a:pt x="1217" y="247"/>
                  </a:lnTo>
                  <a:lnTo>
                    <a:pt x="1219" y="247"/>
                  </a:lnTo>
                  <a:lnTo>
                    <a:pt x="1220" y="247"/>
                  </a:lnTo>
                  <a:close/>
                  <a:moveTo>
                    <a:pt x="1225" y="236"/>
                  </a:moveTo>
                  <a:lnTo>
                    <a:pt x="1225" y="238"/>
                  </a:lnTo>
                  <a:lnTo>
                    <a:pt x="1225" y="241"/>
                  </a:lnTo>
                  <a:lnTo>
                    <a:pt x="1225" y="242"/>
                  </a:lnTo>
                  <a:lnTo>
                    <a:pt x="1225" y="245"/>
                  </a:lnTo>
                  <a:lnTo>
                    <a:pt x="1223" y="245"/>
                  </a:lnTo>
                  <a:lnTo>
                    <a:pt x="1222" y="245"/>
                  </a:lnTo>
                  <a:lnTo>
                    <a:pt x="1222" y="245"/>
                  </a:lnTo>
                  <a:lnTo>
                    <a:pt x="1223" y="245"/>
                  </a:lnTo>
                  <a:lnTo>
                    <a:pt x="1225" y="242"/>
                  </a:lnTo>
                  <a:lnTo>
                    <a:pt x="1225" y="241"/>
                  </a:lnTo>
                  <a:lnTo>
                    <a:pt x="1225" y="238"/>
                  </a:lnTo>
                  <a:lnTo>
                    <a:pt x="1225" y="236"/>
                  </a:lnTo>
                  <a:close/>
                  <a:moveTo>
                    <a:pt x="1222" y="234"/>
                  </a:moveTo>
                  <a:lnTo>
                    <a:pt x="1222" y="234"/>
                  </a:lnTo>
                  <a:lnTo>
                    <a:pt x="1222" y="234"/>
                  </a:lnTo>
                  <a:lnTo>
                    <a:pt x="1222" y="236"/>
                  </a:lnTo>
                  <a:lnTo>
                    <a:pt x="1222" y="236"/>
                  </a:lnTo>
                  <a:lnTo>
                    <a:pt x="1222" y="234"/>
                  </a:lnTo>
                  <a:close/>
                  <a:moveTo>
                    <a:pt x="1230" y="195"/>
                  </a:moveTo>
                  <a:lnTo>
                    <a:pt x="1230" y="197"/>
                  </a:lnTo>
                  <a:lnTo>
                    <a:pt x="1228" y="198"/>
                  </a:lnTo>
                  <a:lnTo>
                    <a:pt x="1226" y="201"/>
                  </a:lnTo>
                  <a:lnTo>
                    <a:pt x="1226" y="201"/>
                  </a:lnTo>
                  <a:lnTo>
                    <a:pt x="1228" y="198"/>
                  </a:lnTo>
                  <a:lnTo>
                    <a:pt x="1230" y="197"/>
                  </a:lnTo>
                  <a:lnTo>
                    <a:pt x="1230" y="195"/>
                  </a:lnTo>
                  <a:close/>
                  <a:moveTo>
                    <a:pt x="1244" y="170"/>
                  </a:moveTo>
                  <a:lnTo>
                    <a:pt x="1244" y="171"/>
                  </a:lnTo>
                  <a:lnTo>
                    <a:pt x="1242" y="175"/>
                  </a:lnTo>
                  <a:lnTo>
                    <a:pt x="1242" y="173"/>
                  </a:lnTo>
                  <a:lnTo>
                    <a:pt x="1244" y="170"/>
                  </a:lnTo>
                  <a:close/>
                  <a:moveTo>
                    <a:pt x="1244" y="156"/>
                  </a:moveTo>
                  <a:lnTo>
                    <a:pt x="1245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4" y="157"/>
                  </a:lnTo>
                  <a:lnTo>
                    <a:pt x="1244" y="157"/>
                  </a:lnTo>
                  <a:lnTo>
                    <a:pt x="1242" y="157"/>
                  </a:lnTo>
                  <a:lnTo>
                    <a:pt x="1244" y="156"/>
                  </a:lnTo>
                  <a:lnTo>
                    <a:pt x="1244" y="156"/>
                  </a:lnTo>
                  <a:close/>
                  <a:moveTo>
                    <a:pt x="1271" y="146"/>
                  </a:moveTo>
                  <a:lnTo>
                    <a:pt x="1269" y="148"/>
                  </a:lnTo>
                  <a:lnTo>
                    <a:pt x="1267" y="149"/>
                  </a:lnTo>
                  <a:lnTo>
                    <a:pt x="1266" y="151"/>
                  </a:lnTo>
                  <a:lnTo>
                    <a:pt x="1267" y="151"/>
                  </a:lnTo>
                  <a:lnTo>
                    <a:pt x="1269" y="151"/>
                  </a:lnTo>
                  <a:lnTo>
                    <a:pt x="1269" y="149"/>
                  </a:lnTo>
                  <a:lnTo>
                    <a:pt x="1271" y="149"/>
                  </a:lnTo>
                  <a:lnTo>
                    <a:pt x="1272" y="148"/>
                  </a:lnTo>
                  <a:lnTo>
                    <a:pt x="1272" y="148"/>
                  </a:lnTo>
                  <a:lnTo>
                    <a:pt x="1274" y="149"/>
                  </a:lnTo>
                  <a:lnTo>
                    <a:pt x="1275" y="148"/>
                  </a:lnTo>
                  <a:lnTo>
                    <a:pt x="1277" y="148"/>
                  </a:lnTo>
                  <a:lnTo>
                    <a:pt x="1271" y="151"/>
                  </a:lnTo>
                  <a:lnTo>
                    <a:pt x="1269" y="151"/>
                  </a:lnTo>
                  <a:lnTo>
                    <a:pt x="1267" y="152"/>
                  </a:lnTo>
                  <a:lnTo>
                    <a:pt x="1266" y="152"/>
                  </a:lnTo>
                  <a:lnTo>
                    <a:pt x="1264" y="152"/>
                  </a:lnTo>
                  <a:lnTo>
                    <a:pt x="1258" y="156"/>
                  </a:lnTo>
                  <a:lnTo>
                    <a:pt x="1256" y="156"/>
                  </a:lnTo>
                  <a:lnTo>
                    <a:pt x="1256" y="156"/>
                  </a:lnTo>
                  <a:lnTo>
                    <a:pt x="1252" y="156"/>
                  </a:lnTo>
                  <a:lnTo>
                    <a:pt x="1250" y="156"/>
                  </a:lnTo>
                  <a:lnTo>
                    <a:pt x="1247" y="157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7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5" y="154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50" y="152"/>
                  </a:lnTo>
                  <a:lnTo>
                    <a:pt x="1250" y="151"/>
                  </a:lnTo>
                  <a:lnTo>
                    <a:pt x="1252" y="152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3" y="151"/>
                  </a:lnTo>
                  <a:lnTo>
                    <a:pt x="1255" y="151"/>
                  </a:lnTo>
                  <a:lnTo>
                    <a:pt x="1255" y="151"/>
                  </a:lnTo>
                  <a:lnTo>
                    <a:pt x="1255" y="149"/>
                  </a:lnTo>
                  <a:lnTo>
                    <a:pt x="1256" y="151"/>
                  </a:lnTo>
                  <a:lnTo>
                    <a:pt x="1258" y="151"/>
                  </a:lnTo>
                  <a:lnTo>
                    <a:pt x="1260" y="149"/>
                  </a:lnTo>
                  <a:lnTo>
                    <a:pt x="1260" y="149"/>
                  </a:lnTo>
                  <a:lnTo>
                    <a:pt x="1263" y="149"/>
                  </a:lnTo>
                  <a:lnTo>
                    <a:pt x="1266" y="149"/>
                  </a:lnTo>
                  <a:lnTo>
                    <a:pt x="1267" y="149"/>
                  </a:lnTo>
                  <a:lnTo>
                    <a:pt x="1269" y="148"/>
                  </a:lnTo>
                  <a:lnTo>
                    <a:pt x="1271" y="146"/>
                  </a:lnTo>
                  <a:close/>
                  <a:moveTo>
                    <a:pt x="1304" y="143"/>
                  </a:moveTo>
                  <a:lnTo>
                    <a:pt x="1304" y="145"/>
                  </a:lnTo>
                  <a:lnTo>
                    <a:pt x="1304" y="145"/>
                  </a:lnTo>
                  <a:lnTo>
                    <a:pt x="1304" y="145"/>
                  </a:lnTo>
                  <a:lnTo>
                    <a:pt x="1301" y="145"/>
                  </a:lnTo>
                  <a:lnTo>
                    <a:pt x="1302" y="143"/>
                  </a:lnTo>
                  <a:lnTo>
                    <a:pt x="1302" y="143"/>
                  </a:lnTo>
                  <a:lnTo>
                    <a:pt x="1304" y="143"/>
                  </a:lnTo>
                  <a:lnTo>
                    <a:pt x="1304" y="143"/>
                  </a:lnTo>
                  <a:close/>
                  <a:moveTo>
                    <a:pt x="1294" y="141"/>
                  </a:moveTo>
                  <a:lnTo>
                    <a:pt x="1296" y="141"/>
                  </a:lnTo>
                  <a:lnTo>
                    <a:pt x="1296" y="143"/>
                  </a:lnTo>
                  <a:lnTo>
                    <a:pt x="1293" y="143"/>
                  </a:lnTo>
                  <a:lnTo>
                    <a:pt x="1291" y="143"/>
                  </a:lnTo>
                  <a:lnTo>
                    <a:pt x="1293" y="143"/>
                  </a:lnTo>
                  <a:lnTo>
                    <a:pt x="1294" y="141"/>
                  </a:lnTo>
                  <a:lnTo>
                    <a:pt x="1294" y="141"/>
                  </a:lnTo>
                  <a:close/>
                  <a:moveTo>
                    <a:pt x="1285" y="140"/>
                  </a:moveTo>
                  <a:lnTo>
                    <a:pt x="1285" y="140"/>
                  </a:lnTo>
                  <a:lnTo>
                    <a:pt x="1285" y="141"/>
                  </a:lnTo>
                  <a:lnTo>
                    <a:pt x="1283" y="141"/>
                  </a:lnTo>
                  <a:lnTo>
                    <a:pt x="1283" y="140"/>
                  </a:lnTo>
                  <a:lnTo>
                    <a:pt x="1283" y="140"/>
                  </a:lnTo>
                  <a:lnTo>
                    <a:pt x="1285" y="140"/>
                  </a:lnTo>
                  <a:close/>
                  <a:moveTo>
                    <a:pt x="1286" y="138"/>
                  </a:moveTo>
                  <a:lnTo>
                    <a:pt x="1286" y="141"/>
                  </a:lnTo>
                  <a:lnTo>
                    <a:pt x="1285" y="141"/>
                  </a:lnTo>
                  <a:lnTo>
                    <a:pt x="1285" y="141"/>
                  </a:lnTo>
                  <a:lnTo>
                    <a:pt x="1285" y="140"/>
                  </a:lnTo>
                  <a:lnTo>
                    <a:pt x="1285" y="140"/>
                  </a:lnTo>
                  <a:lnTo>
                    <a:pt x="1285" y="138"/>
                  </a:lnTo>
                  <a:lnTo>
                    <a:pt x="1285" y="138"/>
                  </a:lnTo>
                  <a:lnTo>
                    <a:pt x="1286" y="138"/>
                  </a:lnTo>
                  <a:close/>
                  <a:moveTo>
                    <a:pt x="1174" y="113"/>
                  </a:moveTo>
                  <a:lnTo>
                    <a:pt x="1174" y="113"/>
                  </a:lnTo>
                  <a:lnTo>
                    <a:pt x="1174" y="113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3" y="115"/>
                  </a:lnTo>
                  <a:lnTo>
                    <a:pt x="1173" y="115"/>
                  </a:lnTo>
                  <a:lnTo>
                    <a:pt x="1173" y="113"/>
                  </a:lnTo>
                  <a:lnTo>
                    <a:pt x="1174" y="113"/>
                  </a:lnTo>
                  <a:close/>
                  <a:moveTo>
                    <a:pt x="1214" y="96"/>
                  </a:move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6"/>
                  </a:lnTo>
                  <a:close/>
                  <a:moveTo>
                    <a:pt x="1323" y="93"/>
                  </a:moveTo>
                  <a:lnTo>
                    <a:pt x="1323" y="93"/>
                  </a:lnTo>
                  <a:lnTo>
                    <a:pt x="1324" y="94"/>
                  </a:lnTo>
                  <a:lnTo>
                    <a:pt x="1323" y="94"/>
                  </a:lnTo>
                  <a:lnTo>
                    <a:pt x="1323" y="94"/>
                  </a:lnTo>
                  <a:lnTo>
                    <a:pt x="1323" y="93"/>
                  </a:lnTo>
                  <a:lnTo>
                    <a:pt x="1323" y="93"/>
                  </a:lnTo>
                  <a:lnTo>
                    <a:pt x="1323" y="93"/>
                  </a:lnTo>
                  <a:close/>
                  <a:moveTo>
                    <a:pt x="1215" y="91"/>
                  </a:moveTo>
                  <a:lnTo>
                    <a:pt x="1215" y="91"/>
                  </a:lnTo>
                  <a:lnTo>
                    <a:pt x="1215" y="91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1"/>
                  </a:lnTo>
                  <a:close/>
                  <a:moveTo>
                    <a:pt x="1329" y="89"/>
                  </a:moveTo>
                  <a:lnTo>
                    <a:pt x="1329" y="89"/>
                  </a:lnTo>
                  <a:lnTo>
                    <a:pt x="1331" y="91"/>
                  </a:lnTo>
                  <a:lnTo>
                    <a:pt x="1331" y="91"/>
                  </a:lnTo>
                  <a:lnTo>
                    <a:pt x="1329" y="91"/>
                  </a:lnTo>
                  <a:lnTo>
                    <a:pt x="1329" y="91"/>
                  </a:lnTo>
                  <a:lnTo>
                    <a:pt x="1329" y="93"/>
                  </a:lnTo>
                  <a:lnTo>
                    <a:pt x="1329" y="93"/>
                  </a:lnTo>
                  <a:lnTo>
                    <a:pt x="1327" y="93"/>
                  </a:lnTo>
                  <a:lnTo>
                    <a:pt x="1327" y="91"/>
                  </a:lnTo>
                  <a:lnTo>
                    <a:pt x="1327" y="91"/>
                  </a:lnTo>
                  <a:lnTo>
                    <a:pt x="1327" y="89"/>
                  </a:lnTo>
                  <a:lnTo>
                    <a:pt x="1329" y="89"/>
                  </a:lnTo>
                  <a:close/>
                  <a:moveTo>
                    <a:pt x="1072" y="77"/>
                  </a:moveTo>
                  <a:lnTo>
                    <a:pt x="1072" y="77"/>
                  </a:lnTo>
                  <a:lnTo>
                    <a:pt x="1074" y="77"/>
                  </a:lnTo>
                  <a:lnTo>
                    <a:pt x="1074" y="77"/>
                  </a:lnTo>
                  <a:lnTo>
                    <a:pt x="1072" y="78"/>
                  </a:lnTo>
                  <a:lnTo>
                    <a:pt x="1072" y="78"/>
                  </a:lnTo>
                  <a:lnTo>
                    <a:pt x="1072" y="77"/>
                  </a:lnTo>
                  <a:lnTo>
                    <a:pt x="1072" y="77"/>
                  </a:lnTo>
                  <a:lnTo>
                    <a:pt x="1072" y="77"/>
                  </a:lnTo>
                  <a:close/>
                  <a:moveTo>
                    <a:pt x="1058" y="74"/>
                  </a:moveTo>
                  <a:lnTo>
                    <a:pt x="1058" y="74"/>
                  </a:lnTo>
                  <a:lnTo>
                    <a:pt x="1058" y="74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6" y="77"/>
                  </a:lnTo>
                  <a:lnTo>
                    <a:pt x="1056" y="77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8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5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0"/>
                  </a:lnTo>
                  <a:lnTo>
                    <a:pt x="1053" y="80"/>
                  </a:lnTo>
                  <a:lnTo>
                    <a:pt x="1053" y="78"/>
                  </a:lnTo>
                  <a:lnTo>
                    <a:pt x="1055" y="78"/>
                  </a:lnTo>
                  <a:lnTo>
                    <a:pt x="1055" y="77"/>
                  </a:lnTo>
                  <a:lnTo>
                    <a:pt x="1055" y="77"/>
                  </a:lnTo>
                  <a:lnTo>
                    <a:pt x="1056" y="75"/>
                  </a:lnTo>
                  <a:lnTo>
                    <a:pt x="1056" y="75"/>
                  </a:lnTo>
                  <a:lnTo>
                    <a:pt x="1056" y="74"/>
                  </a:lnTo>
                  <a:lnTo>
                    <a:pt x="1058" y="74"/>
                  </a:lnTo>
                  <a:close/>
                  <a:moveTo>
                    <a:pt x="1059" y="72"/>
                  </a:moveTo>
                  <a:lnTo>
                    <a:pt x="1059" y="72"/>
                  </a:lnTo>
                  <a:lnTo>
                    <a:pt x="1059" y="72"/>
                  </a:lnTo>
                  <a:lnTo>
                    <a:pt x="1059" y="72"/>
                  </a:lnTo>
                  <a:lnTo>
                    <a:pt x="1061" y="72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2"/>
                  </a:lnTo>
                  <a:lnTo>
                    <a:pt x="1059" y="72"/>
                  </a:lnTo>
                  <a:close/>
                  <a:moveTo>
                    <a:pt x="1080" y="66"/>
                  </a:moveTo>
                  <a:lnTo>
                    <a:pt x="1080" y="66"/>
                  </a:lnTo>
                  <a:lnTo>
                    <a:pt x="1080" y="66"/>
                  </a:lnTo>
                  <a:lnTo>
                    <a:pt x="1080" y="67"/>
                  </a:lnTo>
                  <a:lnTo>
                    <a:pt x="1080" y="67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7"/>
                  </a:lnTo>
                  <a:lnTo>
                    <a:pt x="1078" y="66"/>
                  </a:lnTo>
                  <a:lnTo>
                    <a:pt x="1080" y="66"/>
                  </a:lnTo>
                  <a:close/>
                  <a:moveTo>
                    <a:pt x="1094" y="64"/>
                  </a:moveTo>
                  <a:lnTo>
                    <a:pt x="1096" y="64"/>
                  </a:lnTo>
                  <a:lnTo>
                    <a:pt x="1096" y="64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4" y="66"/>
                  </a:lnTo>
                  <a:lnTo>
                    <a:pt x="1094" y="64"/>
                  </a:lnTo>
                  <a:lnTo>
                    <a:pt x="1094" y="64"/>
                  </a:lnTo>
                  <a:close/>
                  <a:moveTo>
                    <a:pt x="1107" y="60"/>
                  </a:moveTo>
                  <a:lnTo>
                    <a:pt x="1107" y="60"/>
                  </a:lnTo>
                  <a:lnTo>
                    <a:pt x="1108" y="60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3"/>
                  </a:lnTo>
                  <a:lnTo>
                    <a:pt x="1107" y="63"/>
                  </a:lnTo>
                  <a:lnTo>
                    <a:pt x="1105" y="63"/>
                  </a:lnTo>
                  <a:lnTo>
                    <a:pt x="1103" y="63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5" y="61"/>
                  </a:lnTo>
                  <a:lnTo>
                    <a:pt x="1105" y="61"/>
                  </a:lnTo>
                  <a:lnTo>
                    <a:pt x="1107" y="60"/>
                  </a:lnTo>
                  <a:lnTo>
                    <a:pt x="1107" y="60"/>
                  </a:lnTo>
                  <a:lnTo>
                    <a:pt x="1105" y="60"/>
                  </a:lnTo>
                  <a:lnTo>
                    <a:pt x="1107" y="60"/>
                  </a:lnTo>
                  <a:close/>
                  <a:moveTo>
                    <a:pt x="1099" y="55"/>
                  </a:moveTo>
                  <a:lnTo>
                    <a:pt x="1099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5"/>
                  </a:lnTo>
                  <a:lnTo>
                    <a:pt x="1099" y="55"/>
                  </a:lnTo>
                  <a:close/>
                  <a:moveTo>
                    <a:pt x="1099" y="52"/>
                  </a:moveTo>
                  <a:lnTo>
                    <a:pt x="1099" y="52"/>
                  </a:lnTo>
                  <a:lnTo>
                    <a:pt x="1099" y="52"/>
                  </a:lnTo>
                  <a:lnTo>
                    <a:pt x="1099" y="53"/>
                  </a:lnTo>
                  <a:lnTo>
                    <a:pt x="1099" y="53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3"/>
                  </a:lnTo>
                  <a:lnTo>
                    <a:pt x="1097" y="53"/>
                  </a:lnTo>
                  <a:lnTo>
                    <a:pt x="1099" y="52"/>
                  </a:lnTo>
                  <a:lnTo>
                    <a:pt x="1099" y="52"/>
                  </a:lnTo>
                  <a:close/>
                  <a:moveTo>
                    <a:pt x="1006" y="45"/>
                  </a:moveTo>
                  <a:lnTo>
                    <a:pt x="1006" y="45"/>
                  </a:lnTo>
                  <a:lnTo>
                    <a:pt x="1006" y="45"/>
                  </a:lnTo>
                  <a:lnTo>
                    <a:pt x="1006" y="47"/>
                  </a:lnTo>
                  <a:lnTo>
                    <a:pt x="1006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3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6" y="45"/>
                  </a:lnTo>
                  <a:close/>
                  <a:moveTo>
                    <a:pt x="1007" y="44"/>
                  </a:moveTo>
                  <a:lnTo>
                    <a:pt x="1007" y="44"/>
                  </a:lnTo>
                  <a:lnTo>
                    <a:pt x="1007" y="45"/>
                  </a:lnTo>
                  <a:lnTo>
                    <a:pt x="1006" y="45"/>
                  </a:lnTo>
                  <a:lnTo>
                    <a:pt x="1006" y="45"/>
                  </a:lnTo>
                  <a:lnTo>
                    <a:pt x="1006" y="44"/>
                  </a:lnTo>
                  <a:lnTo>
                    <a:pt x="1006" y="44"/>
                  </a:lnTo>
                  <a:lnTo>
                    <a:pt x="1007" y="44"/>
                  </a:lnTo>
                  <a:close/>
                  <a:moveTo>
                    <a:pt x="1004" y="44"/>
                  </a:moveTo>
                  <a:lnTo>
                    <a:pt x="1004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4" y="45"/>
                  </a:lnTo>
                  <a:lnTo>
                    <a:pt x="1004" y="44"/>
                  </a:lnTo>
                  <a:lnTo>
                    <a:pt x="1004" y="44"/>
                  </a:lnTo>
                  <a:lnTo>
                    <a:pt x="1004" y="44"/>
                  </a:lnTo>
                  <a:close/>
                  <a:moveTo>
                    <a:pt x="1009" y="42"/>
                  </a:moveTo>
                  <a:lnTo>
                    <a:pt x="1009" y="42"/>
                  </a:lnTo>
                  <a:lnTo>
                    <a:pt x="1009" y="42"/>
                  </a:lnTo>
                  <a:lnTo>
                    <a:pt x="1009" y="42"/>
                  </a:lnTo>
                  <a:lnTo>
                    <a:pt x="1009" y="44"/>
                  </a:lnTo>
                  <a:lnTo>
                    <a:pt x="1007" y="42"/>
                  </a:lnTo>
                  <a:lnTo>
                    <a:pt x="1007" y="42"/>
                  </a:lnTo>
                  <a:lnTo>
                    <a:pt x="1009" y="42"/>
                  </a:lnTo>
                  <a:lnTo>
                    <a:pt x="1009" y="42"/>
                  </a:lnTo>
                  <a:close/>
                  <a:moveTo>
                    <a:pt x="539" y="37"/>
                  </a:moveTo>
                  <a:lnTo>
                    <a:pt x="541" y="39"/>
                  </a:lnTo>
                  <a:lnTo>
                    <a:pt x="541" y="39"/>
                  </a:lnTo>
                  <a:lnTo>
                    <a:pt x="539" y="41"/>
                  </a:lnTo>
                  <a:lnTo>
                    <a:pt x="539" y="41"/>
                  </a:lnTo>
                  <a:lnTo>
                    <a:pt x="539" y="39"/>
                  </a:lnTo>
                  <a:lnTo>
                    <a:pt x="539" y="39"/>
                  </a:lnTo>
                  <a:lnTo>
                    <a:pt x="539" y="37"/>
                  </a:lnTo>
                  <a:close/>
                  <a:moveTo>
                    <a:pt x="1044" y="34"/>
                  </a:moveTo>
                  <a:lnTo>
                    <a:pt x="1045" y="34"/>
                  </a:lnTo>
                  <a:lnTo>
                    <a:pt x="1047" y="34"/>
                  </a:lnTo>
                  <a:lnTo>
                    <a:pt x="1047" y="36"/>
                  </a:lnTo>
                  <a:lnTo>
                    <a:pt x="1047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7"/>
                  </a:lnTo>
                  <a:lnTo>
                    <a:pt x="1044" y="37"/>
                  </a:lnTo>
                  <a:lnTo>
                    <a:pt x="1040" y="39"/>
                  </a:lnTo>
                  <a:lnTo>
                    <a:pt x="1040" y="41"/>
                  </a:lnTo>
                  <a:lnTo>
                    <a:pt x="1040" y="41"/>
                  </a:lnTo>
                  <a:lnTo>
                    <a:pt x="1039" y="42"/>
                  </a:lnTo>
                  <a:lnTo>
                    <a:pt x="1037" y="42"/>
                  </a:lnTo>
                  <a:lnTo>
                    <a:pt x="1037" y="44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39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6" y="41"/>
                  </a:lnTo>
                  <a:lnTo>
                    <a:pt x="1034" y="41"/>
                  </a:lnTo>
                  <a:lnTo>
                    <a:pt x="1034" y="39"/>
                  </a:lnTo>
                  <a:lnTo>
                    <a:pt x="1036" y="39"/>
                  </a:lnTo>
                  <a:lnTo>
                    <a:pt x="1037" y="36"/>
                  </a:lnTo>
                  <a:lnTo>
                    <a:pt x="1039" y="36"/>
                  </a:lnTo>
                  <a:lnTo>
                    <a:pt x="1042" y="34"/>
                  </a:lnTo>
                  <a:lnTo>
                    <a:pt x="1044" y="34"/>
                  </a:lnTo>
                  <a:close/>
                  <a:moveTo>
                    <a:pt x="545" y="34"/>
                  </a:moveTo>
                  <a:lnTo>
                    <a:pt x="545" y="34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6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4"/>
                  </a:lnTo>
                  <a:lnTo>
                    <a:pt x="545" y="34"/>
                  </a:lnTo>
                  <a:close/>
                  <a:moveTo>
                    <a:pt x="544" y="30"/>
                  </a:moveTo>
                  <a:lnTo>
                    <a:pt x="545" y="31"/>
                  </a:lnTo>
                  <a:lnTo>
                    <a:pt x="545" y="31"/>
                  </a:lnTo>
                  <a:lnTo>
                    <a:pt x="545" y="33"/>
                  </a:lnTo>
                  <a:lnTo>
                    <a:pt x="545" y="33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0"/>
                  </a:lnTo>
                  <a:close/>
                  <a:moveTo>
                    <a:pt x="1036" y="22"/>
                  </a:moveTo>
                  <a:lnTo>
                    <a:pt x="1037" y="22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4" y="25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9" y="26"/>
                  </a:lnTo>
                  <a:lnTo>
                    <a:pt x="1031" y="26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8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8" y="26"/>
                  </a:lnTo>
                  <a:lnTo>
                    <a:pt x="1033" y="23"/>
                  </a:lnTo>
                  <a:lnTo>
                    <a:pt x="1036" y="22"/>
                  </a:lnTo>
                  <a:lnTo>
                    <a:pt x="1036" y="22"/>
                  </a:lnTo>
                  <a:close/>
                  <a:moveTo>
                    <a:pt x="544" y="19"/>
                  </a:moveTo>
                  <a:lnTo>
                    <a:pt x="544" y="19"/>
                  </a:lnTo>
                  <a:lnTo>
                    <a:pt x="544" y="19"/>
                  </a:lnTo>
                  <a:lnTo>
                    <a:pt x="544" y="19"/>
                  </a:lnTo>
                  <a:lnTo>
                    <a:pt x="544" y="20"/>
                  </a:lnTo>
                  <a:lnTo>
                    <a:pt x="542" y="20"/>
                  </a:lnTo>
                  <a:lnTo>
                    <a:pt x="542" y="20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5" y="25"/>
                  </a:lnTo>
                  <a:lnTo>
                    <a:pt x="545" y="23"/>
                  </a:lnTo>
                  <a:lnTo>
                    <a:pt x="547" y="25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5" y="26"/>
                  </a:lnTo>
                  <a:lnTo>
                    <a:pt x="545" y="25"/>
                  </a:lnTo>
                  <a:lnTo>
                    <a:pt x="545" y="25"/>
                  </a:lnTo>
                  <a:lnTo>
                    <a:pt x="544" y="25"/>
                  </a:lnTo>
                  <a:lnTo>
                    <a:pt x="544" y="25"/>
                  </a:lnTo>
                  <a:lnTo>
                    <a:pt x="544" y="23"/>
                  </a:lnTo>
                  <a:lnTo>
                    <a:pt x="544" y="23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2" y="22"/>
                  </a:lnTo>
                  <a:lnTo>
                    <a:pt x="542" y="20"/>
                  </a:lnTo>
                  <a:lnTo>
                    <a:pt x="541" y="20"/>
                  </a:lnTo>
                  <a:lnTo>
                    <a:pt x="542" y="20"/>
                  </a:lnTo>
                  <a:lnTo>
                    <a:pt x="542" y="19"/>
                  </a:lnTo>
                  <a:lnTo>
                    <a:pt x="544" y="19"/>
                  </a:lnTo>
                  <a:close/>
                  <a:moveTo>
                    <a:pt x="539" y="15"/>
                  </a:moveTo>
                  <a:lnTo>
                    <a:pt x="539" y="15"/>
                  </a:lnTo>
                  <a:lnTo>
                    <a:pt x="539" y="15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39" y="17"/>
                  </a:lnTo>
                  <a:lnTo>
                    <a:pt x="539" y="17"/>
                  </a:lnTo>
                  <a:lnTo>
                    <a:pt x="539" y="15"/>
                  </a:lnTo>
                  <a:lnTo>
                    <a:pt x="539" y="15"/>
                  </a:lnTo>
                  <a:lnTo>
                    <a:pt x="539" y="15"/>
                  </a:lnTo>
                  <a:close/>
                  <a:moveTo>
                    <a:pt x="536" y="14"/>
                  </a:moveTo>
                  <a:lnTo>
                    <a:pt x="537" y="15"/>
                  </a:lnTo>
                  <a:lnTo>
                    <a:pt x="537" y="15"/>
                  </a:lnTo>
                  <a:lnTo>
                    <a:pt x="537" y="17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4"/>
                  </a:lnTo>
                  <a:lnTo>
                    <a:pt x="536" y="14"/>
                  </a:lnTo>
                  <a:lnTo>
                    <a:pt x="536" y="14"/>
                  </a:lnTo>
                  <a:close/>
                  <a:moveTo>
                    <a:pt x="539" y="12"/>
                  </a:moveTo>
                  <a:lnTo>
                    <a:pt x="541" y="12"/>
                  </a:lnTo>
                  <a:lnTo>
                    <a:pt x="541" y="12"/>
                  </a:lnTo>
                  <a:lnTo>
                    <a:pt x="541" y="14"/>
                  </a:lnTo>
                  <a:lnTo>
                    <a:pt x="541" y="14"/>
                  </a:lnTo>
                  <a:lnTo>
                    <a:pt x="539" y="12"/>
                  </a:lnTo>
                  <a:lnTo>
                    <a:pt x="539" y="12"/>
                  </a:lnTo>
                  <a:lnTo>
                    <a:pt x="539" y="14"/>
                  </a:lnTo>
                  <a:lnTo>
                    <a:pt x="539" y="14"/>
                  </a:lnTo>
                  <a:lnTo>
                    <a:pt x="537" y="14"/>
                  </a:lnTo>
                  <a:lnTo>
                    <a:pt x="537" y="12"/>
                  </a:lnTo>
                  <a:lnTo>
                    <a:pt x="537" y="12"/>
                  </a:lnTo>
                  <a:lnTo>
                    <a:pt x="539" y="12"/>
                  </a:lnTo>
                  <a:lnTo>
                    <a:pt x="539" y="12"/>
                  </a:lnTo>
                  <a:close/>
                  <a:moveTo>
                    <a:pt x="939" y="0"/>
                  </a:moveTo>
                  <a:lnTo>
                    <a:pt x="943" y="0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4"/>
                  </a:lnTo>
                  <a:lnTo>
                    <a:pt x="946" y="6"/>
                  </a:lnTo>
                  <a:lnTo>
                    <a:pt x="947" y="9"/>
                  </a:lnTo>
                  <a:lnTo>
                    <a:pt x="947" y="9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51" y="12"/>
                  </a:lnTo>
                  <a:lnTo>
                    <a:pt x="957" y="12"/>
                  </a:lnTo>
                  <a:lnTo>
                    <a:pt x="958" y="14"/>
                  </a:lnTo>
                  <a:lnTo>
                    <a:pt x="960" y="15"/>
                  </a:lnTo>
                  <a:lnTo>
                    <a:pt x="962" y="15"/>
                  </a:lnTo>
                  <a:lnTo>
                    <a:pt x="963" y="15"/>
                  </a:lnTo>
                  <a:lnTo>
                    <a:pt x="965" y="14"/>
                  </a:lnTo>
                  <a:lnTo>
                    <a:pt x="966" y="14"/>
                  </a:lnTo>
                  <a:lnTo>
                    <a:pt x="968" y="14"/>
                  </a:lnTo>
                  <a:lnTo>
                    <a:pt x="969" y="14"/>
                  </a:lnTo>
                  <a:lnTo>
                    <a:pt x="971" y="14"/>
                  </a:lnTo>
                  <a:lnTo>
                    <a:pt x="971" y="14"/>
                  </a:lnTo>
                  <a:lnTo>
                    <a:pt x="974" y="14"/>
                  </a:lnTo>
                  <a:lnTo>
                    <a:pt x="976" y="15"/>
                  </a:lnTo>
                  <a:lnTo>
                    <a:pt x="977" y="17"/>
                  </a:lnTo>
                  <a:lnTo>
                    <a:pt x="979" y="17"/>
                  </a:lnTo>
                  <a:lnTo>
                    <a:pt x="979" y="19"/>
                  </a:lnTo>
                  <a:lnTo>
                    <a:pt x="980" y="20"/>
                  </a:lnTo>
                  <a:lnTo>
                    <a:pt x="980" y="20"/>
                  </a:lnTo>
                  <a:lnTo>
                    <a:pt x="982" y="19"/>
                  </a:lnTo>
                  <a:lnTo>
                    <a:pt x="984" y="19"/>
                  </a:lnTo>
                  <a:lnTo>
                    <a:pt x="985" y="20"/>
                  </a:lnTo>
                  <a:lnTo>
                    <a:pt x="988" y="22"/>
                  </a:lnTo>
                  <a:lnTo>
                    <a:pt x="992" y="23"/>
                  </a:lnTo>
                  <a:lnTo>
                    <a:pt x="993" y="23"/>
                  </a:lnTo>
                  <a:lnTo>
                    <a:pt x="995" y="23"/>
                  </a:lnTo>
                  <a:lnTo>
                    <a:pt x="998" y="23"/>
                  </a:lnTo>
                  <a:lnTo>
                    <a:pt x="999" y="22"/>
                  </a:lnTo>
                  <a:lnTo>
                    <a:pt x="1001" y="22"/>
                  </a:lnTo>
                  <a:lnTo>
                    <a:pt x="1003" y="22"/>
                  </a:lnTo>
                  <a:lnTo>
                    <a:pt x="1003" y="23"/>
                  </a:lnTo>
                  <a:lnTo>
                    <a:pt x="1004" y="23"/>
                  </a:lnTo>
                  <a:lnTo>
                    <a:pt x="1006" y="23"/>
                  </a:lnTo>
                  <a:lnTo>
                    <a:pt x="1010" y="23"/>
                  </a:lnTo>
                  <a:lnTo>
                    <a:pt x="1014" y="23"/>
                  </a:lnTo>
                  <a:lnTo>
                    <a:pt x="1014" y="23"/>
                  </a:lnTo>
                  <a:lnTo>
                    <a:pt x="1015" y="25"/>
                  </a:lnTo>
                  <a:lnTo>
                    <a:pt x="1017" y="25"/>
                  </a:lnTo>
                  <a:lnTo>
                    <a:pt x="1018" y="25"/>
                  </a:lnTo>
                  <a:lnTo>
                    <a:pt x="1021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18" y="26"/>
                  </a:lnTo>
                  <a:lnTo>
                    <a:pt x="1017" y="26"/>
                  </a:lnTo>
                  <a:lnTo>
                    <a:pt x="1015" y="28"/>
                  </a:lnTo>
                  <a:lnTo>
                    <a:pt x="1012" y="30"/>
                  </a:lnTo>
                  <a:lnTo>
                    <a:pt x="1006" y="31"/>
                  </a:lnTo>
                  <a:lnTo>
                    <a:pt x="1003" y="33"/>
                  </a:lnTo>
                  <a:lnTo>
                    <a:pt x="1001" y="34"/>
                  </a:lnTo>
                  <a:lnTo>
                    <a:pt x="995" y="39"/>
                  </a:lnTo>
                  <a:lnTo>
                    <a:pt x="992" y="42"/>
                  </a:lnTo>
                  <a:lnTo>
                    <a:pt x="985" y="47"/>
                  </a:lnTo>
                  <a:lnTo>
                    <a:pt x="984" y="47"/>
                  </a:lnTo>
                  <a:lnTo>
                    <a:pt x="984" y="47"/>
                  </a:lnTo>
                  <a:lnTo>
                    <a:pt x="985" y="49"/>
                  </a:lnTo>
                  <a:lnTo>
                    <a:pt x="985" y="49"/>
                  </a:lnTo>
                  <a:lnTo>
                    <a:pt x="987" y="49"/>
                  </a:lnTo>
                  <a:lnTo>
                    <a:pt x="988" y="49"/>
                  </a:lnTo>
                  <a:lnTo>
                    <a:pt x="993" y="47"/>
                  </a:lnTo>
                  <a:lnTo>
                    <a:pt x="995" y="47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1001" y="44"/>
                  </a:lnTo>
                  <a:lnTo>
                    <a:pt x="1003" y="44"/>
                  </a:lnTo>
                  <a:lnTo>
                    <a:pt x="1003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3" y="45"/>
                  </a:lnTo>
                  <a:lnTo>
                    <a:pt x="1003" y="47"/>
                  </a:lnTo>
                  <a:lnTo>
                    <a:pt x="1003" y="47"/>
                  </a:lnTo>
                  <a:lnTo>
                    <a:pt x="1003" y="49"/>
                  </a:lnTo>
                  <a:lnTo>
                    <a:pt x="1003" y="49"/>
                  </a:lnTo>
                  <a:lnTo>
                    <a:pt x="1001" y="50"/>
                  </a:lnTo>
                  <a:lnTo>
                    <a:pt x="1001" y="50"/>
                  </a:lnTo>
                  <a:lnTo>
                    <a:pt x="1004" y="50"/>
                  </a:lnTo>
                  <a:lnTo>
                    <a:pt x="1004" y="50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6" y="50"/>
                  </a:lnTo>
                  <a:lnTo>
                    <a:pt x="1007" y="50"/>
                  </a:lnTo>
                  <a:lnTo>
                    <a:pt x="1007" y="50"/>
                  </a:lnTo>
                  <a:lnTo>
                    <a:pt x="1010" y="50"/>
                  </a:lnTo>
                  <a:lnTo>
                    <a:pt x="1012" y="50"/>
                  </a:lnTo>
                  <a:lnTo>
                    <a:pt x="1015" y="49"/>
                  </a:lnTo>
                  <a:lnTo>
                    <a:pt x="1017" y="47"/>
                  </a:lnTo>
                  <a:lnTo>
                    <a:pt x="1020" y="47"/>
                  </a:lnTo>
                  <a:lnTo>
                    <a:pt x="1021" y="45"/>
                  </a:lnTo>
                  <a:lnTo>
                    <a:pt x="1025" y="45"/>
                  </a:lnTo>
                  <a:lnTo>
                    <a:pt x="1025" y="45"/>
                  </a:lnTo>
                  <a:lnTo>
                    <a:pt x="1026" y="44"/>
                  </a:lnTo>
                  <a:lnTo>
                    <a:pt x="1028" y="44"/>
                  </a:lnTo>
                  <a:lnTo>
                    <a:pt x="1029" y="42"/>
                  </a:lnTo>
                  <a:lnTo>
                    <a:pt x="1029" y="42"/>
                  </a:lnTo>
                  <a:lnTo>
                    <a:pt x="1031" y="42"/>
                  </a:lnTo>
                  <a:lnTo>
                    <a:pt x="1031" y="41"/>
                  </a:lnTo>
                  <a:lnTo>
                    <a:pt x="1033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41"/>
                  </a:lnTo>
                  <a:lnTo>
                    <a:pt x="1036" y="41"/>
                  </a:lnTo>
                  <a:lnTo>
                    <a:pt x="1036" y="41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7" y="44"/>
                  </a:lnTo>
                  <a:lnTo>
                    <a:pt x="1037" y="44"/>
                  </a:lnTo>
                  <a:lnTo>
                    <a:pt x="1037" y="45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5"/>
                  </a:lnTo>
                  <a:lnTo>
                    <a:pt x="1039" y="45"/>
                  </a:lnTo>
                  <a:lnTo>
                    <a:pt x="1040" y="44"/>
                  </a:lnTo>
                  <a:lnTo>
                    <a:pt x="1040" y="44"/>
                  </a:lnTo>
                  <a:lnTo>
                    <a:pt x="1042" y="44"/>
                  </a:lnTo>
                  <a:lnTo>
                    <a:pt x="1045" y="45"/>
                  </a:lnTo>
                  <a:lnTo>
                    <a:pt x="1047" y="45"/>
                  </a:lnTo>
                  <a:lnTo>
                    <a:pt x="1048" y="45"/>
                  </a:lnTo>
                  <a:lnTo>
                    <a:pt x="1048" y="47"/>
                  </a:lnTo>
                  <a:lnTo>
                    <a:pt x="1051" y="49"/>
                  </a:lnTo>
                  <a:lnTo>
                    <a:pt x="1051" y="50"/>
                  </a:lnTo>
                  <a:lnTo>
                    <a:pt x="1051" y="50"/>
                  </a:lnTo>
                  <a:lnTo>
                    <a:pt x="1053" y="50"/>
                  </a:lnTo>
                  <a:lnTo>
                    <a:pt x="1053" y="52"/>
                  </a:lnTo>
                  <a:lnTo>
                    <a:pt x="1053" y="52"/>
                  </a:lnTo>
                  <a:lnTo>
                    <a:pt x="1056" y="52"/>
                  </a:lnTo>
                  <a:lnTo>
                    <a:pt x="1056" y="52"/>
                  </a:lnTo>
                  <a:lnTo>
                    <a:pt x="1058" y="52"/>
                  </a:lnTo>
                  <a:lnTo>
                    <a:pt x="1058" y="52"/>
                  </a:lnTo>
                  <a:lnTo>
                    <a:pt x="1059" y="53"/>
                  </a:lnTo>
                  <a:lnTo>
                    <a:pt x="1061" y="53"/>
                  </a:lnTo>
                  <a:lnTo>
                    <a:pt x="1061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4" y="53"/>
                  </a:lnTo>
                  <a:lnTo>
                    <a:pt x="1066" y="52"/>
                  </a:lnTo>
                  <a:lnTo>
                    <a:pt x="1067" y="50"/>
                  </a:lnTo>
                  <a:lnTo>
                    <a:pt x="1069" y="50"/>
                  </a:lnTo>
                  <a:lnTo>
                    <a:pt x="1070" y="49"/>
                  </a:lnTo>
                  <a:lnTo>
                    <a:pt x="1070" y="49"/>
                  </a:lnTo>
                  <a:lnTo>
                    <a:pt x="1074" y="49"/>
                  </a:lnTo>
                  <a:lnTo>
                    <a:pt x="1075" y="49"/>
                  </a:lnTo>
                  <a:lnTo>
                    <a:pt x="1078" y="49"/>
                  </a:lnTo>
                  <a:lnTo>
                    <a:pt x="1081" y="49"/>
                  </a:lnTo>
                  <a:lnTo>
                    <a:pt x="1083" y="49"/>
                  </a:lnTo>
                  <a:lnTo>
                    <a:pt x="1085" y="47"/>
                  </a:lnTo>
                  <a:lnTo>
                    <a:pt x="1086" y="47"/>
                  </a:lnTo>
                  <a:lnTo>
                    <a:pt x="1088" y="47"/>
                  </a:lnTo>
                  <a:lnTo>
                    <a:pt x="1088" y="49"/>
                  </a:lnTo>
                  <a:lnTo>
                    <a:pt x="1086" y="49"/>
                  </a:lnTo>
                  <a:lnTo>
                    <a:pt x="1086" y="50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8" y="52"/>
                  </a:lnTo>
                  <a:lnTo>
                    <a:pt x="1089" y="53"/>
                  </a:lnTo>
                  <a:lnTo>
                    <a:pt x="1091" y="53"/>
                  </a:lnTo>
                  <a:lnTo>
                    <a:pt x="1091" y="53"/>
                  </a:lnTo>
                  <a:lnTo>
                    <a:pt x="1092" y="53"/>
                  </a:lnTo>
                  <a:lnTo>
                    <a:pt x="1092" y="53"/>
                  </a:lnTo>
                  <a:lnTo>
                    <a:pt x="1094" y="53"/>
                  </a:lnTo>
                  <a:lnTo>
                    <a:pt x="1094" y="53"/>
                  </a:lnTo>
                  <a:lnTo>
                    <a:pt x="1096" y="53"/>
                  </a:lnTo>
                  <a:lnTo>
                    <a:pt x="1096" y="52"/>
                  </a:lnTo>
                  <a:lnTo>
                    <a:pt x="1096" y="52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9" y="55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8"/>
                  </a:lnTo>
                  <a:lnTo>
                    <a:pt x="1097" y="58"/>
                  </a:lnTo>
                  <a:lnTo>
                    <a:pt x="1099" y="58"/>
                  </a:lnTo>
                  <a:lnTo>
                    <a:pt x="1100" y="58"/>
                  </a:lnTo>
                  <a:lnTo>
                    <a:pt x="1100" y="58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2" y="60"/>
                  </a:lnTo>
                  <a:lnTo>
                    <a:pt x="1102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2" y="63"/>
                  </a:lnTo>
                  <a:lnTo>
                    <a:pt x="1102" y="63"/>
                  </a:lnTo>
                  <a:lnTo>
                    <a:pt x="1097" y="61"/>
                  </a:lnTo>
                  <a:lnTo>
                    <a:pt x="1096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89" y="64"/>
                  </a:lnTo>
                  <a:lnTo>
                    <a:pt x="1088" y="61"/>
                  </a:lnTo>
                  <a:lnTo>
                    <a:pt x="1086" y="61"/>
                  </a:lnTo>
                  <a:lnTo>
                    <a:pt x="1083" y="60"/>
                  </a:lnTo>
                  <a:lnTo>
                    <a:pt x="1081" y="60"/>
                  </a:lnTo>
                  <a:lnTo>
                    <a:pt x="1080" y="60"/>
                  </a:lnTo>
                  <a:lnTo>
                    <a:pt x="1078" y="60"/>
                  </a:lnTo>
                  <a:lnTo>
                    <a:pt x="1078" y="61"/>
                  </a:lnTo>
                  <a:lnTo>
                    <a:pt x="1077" y="61"/>
                  </a:lnTo>
                  <a:lnTo>
                    <a:pt x="1075" y="61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2" y="63"/>
                  </a:lnTo>
                  <a:lnTo>
                    <a:pt x="1070" y="63"/>
                  </a:lnTo>
                  <a:lnTo>
                    <a:pt x="1069" y="63"/>
                  </a:lnTo>
                  <a:lnTo>
                    <a:pt x="1069" y="63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6" y="66"/>
                  </a:lnTo>
                  <a:lnTo>
                    <a:pt x="1064" y="66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6"/>
                  </a:lnTo>
                  <a:lnTo>
                    <a:pt x="1064" y="66"/>
                  </a:lnTo>
                  <a:lnTo>
                    <a:pt x="1064" y="66"/>
                  </a:lnTo>
                  <a:lnTo>
                    <a:pt x="1064" y="64"/>
                  </a:lnTo>
                  <a:lnTo>
                    <a:pt x="1064" y="64"/>
                  </a:lnTo>
                  <a:lnTo>
                    <a:pt x="1064" y="63"/>
                  </a:lnTo>
                  <a:lnTo>
                    <a:pt x="1064" y="64"/>
                  </a:lnTo>
                  <a:lnTo>
                    <a:pt x="1062" y="64"/>
                  </a:lnTo>
                  <a:lnTo>
                    <a:pt x="1062" y="64"/>
                  </a:lnTo>
                  <a:lnTo>
                    <a:pt x="1061" y="64"/>
                  </a:lnTo>
                  <a:lnTo>
                    <a:pt x="1061" y="64"/>
                  </a:lnTo>
                  <a:lnTo>
                    <a:pt x="1061" y="66"/>
                  </a:lnTo>
                  <a:lnTo>
                    <a:pt x="1059" y="66"/>
                  </a:lnTo>
                  <a:lnTo>
                    <a:pt x="1059" y="67"/>
                  </a:lnTo>
                  <a:lnTo>
                    <a:pt x="1058" y="66"/>
                  </a:lnTo>
                  <a:lnTo>
                    <a:pt x="1058" y="66"/>
                  </a:lnTo>
                  <a:lnTo>
                    <a:pt x="1058" y="64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4"/>
                  </a:lnTo>
                  <a:lnTo>
                    <a:pt x="1056" y="66"/>
                  </a:lnTo>
                  <a:lnTo>
                    <a:pt x="1056" y="67"/>
                  </a:lnTo>
                  <a:lnTo>
                    <a:pt x="1056" y="67"/>
                  </a:lnTo>
                  <a:lnTo>
                    <a:pt x="1055" y="69"/>
                  </a:lnTo>
                  <a:lnTo>
                    <a:pt x="1053" y="71"/>
                  </a:lnTo>
                  <a:lnTo>
                    <a:pt x="1053" y="72"/>
                  </a:lnTo>
                  <a:lnTo>
                    <a:pt x="1051" y="75"/>
                  </a:lnTo>
                  <a:lnTo>
                    <a:pt x="1050" y="75"/>
                  </a:lnTo>
                  <a:lnTo>
                    <a:pt x="1050" y="77"/>
                  </a:lnTo>
                  <a:lnTo>
                    <a:pt x="1050" y="77"/>
                  </a:lnTo>
                  <a:lnTo>
                    <a:pt x="1050" y="78"/>
                  </a:lnTo>
                  <a:lnTo>
                    <a:pt x="1048" y="78"/>
                  </a:lnTo>
                  <a:lnTo>
                    <a:pt x="1048" y="80"/>
                  </a:lnTo>
                  <a:lnTo>
                    <a:pt x="1047" y="80"/>
                  </a:lnTo>
                  <a:lnTo>
                    <a:pt x="1045" y="82"/>
                  </a:lnTo>
                  <a:lnTo>
                    <a:pt x="1045" y="82"/>
                  </a:lnTo>
                  <a:lnTo>
                    <a:pt x="1044" y="83"/>
                  </a:lnTo>
                  <a:lnTo>
                    <a:pt x="1044" y="85"/>
                  </a:lnTo>
                  <a:lnTo>
                    <a:pt x="1044" y="86"/>
                  </a:lnTo>
                  <a:lnTo>
                    <a:pt x="1044" y="86"/>
                  </a:lnTo>
                  <a:lnTo>
                    <a:pt x="1044" y="88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7" y="85"/>
                  </a:lnTo>
                  <a:lnTo>
                    <a:pt x="1047" y="85"/>
                  </a:lnTo>
                  <a:lnTo>
                    <a:pt x="1048" y="83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1" y="82"/>
                  </a:lnTo>
                  <a:lnTo>
                    <a:pt x="1051" y="82"/>
                  </a:lnTo>
                  <a:lnTo>
                    <a:pt x="1053" y="82"/>
                  </a:lnTo>
                  <a:lnTo>
                    <a:pt x="1053" y="83"/>
                  </a:lnTo>
                  <a:lnTo>
                    <a:pt x="1053" y="83"/>
                  </a:lnTo>
                  <a:lnTo>
                    <a:pt x="1053" y="85"/>
                  </a:lnTo>
                  <a:lnTo>
                    <a:pt x="1053" y="85"/>
                  </a:lnTo>
                  <a:lnTo>
                    <a:pt x="1051" y="86"/>
                  </a:lnTo>
                  <a:lnTo>
                    <a:pt x="1051" y="88"/>
                  </a:lnTo>
                  <a:lnTo>
                    <a:pt x="1050" y="89"/>
                  </a:lnTo>
                  <a:lnTo>
                    <a:pt x="1050" y="91"/>
                  </a:lnTo>
                  <a:lnTo>
                    <a:pt x="1051" y="93"/>
                  </a:lnTo>
                  <a:lnTo>
                    <a:pt x="1050" y="94"/>
                  </a:lnTo>
                  <a:lnTo>
                    <a:pt x="1050" y="94"/>
                  </a:lnTo>
                  <a:lnTo>
                    <a:pt x="1048" y="96"/>
                  </a:lnTo>
                  <a:lnTo>
                    <a:pt x="1048" y="97"/>
                  </a:lnTo>
                  <a:lnTo>
                    <a:pt x="1048" y="99"/>
                  </a:lnTo>
                  <a:lnTo>
                    <a:pt x="1048" y="99"/>
                  </a:lnTo>
                  <a:lnTo>
                    <a:pt x="1048" y="101"/>
                  </a:lnTo>
                  <a:lnTo>
                    <a:pt x="1048" y="102"/>
                  </a:lnTo>
                  <a:lnTo>
                    <a:pt x="1048" y="102"/>
                  </a:lnTo>
                  <a:lnTo>
                    <a:pt x="1047" y="104"/>
                  </a:lnTo>
                  <a:lnTo>
                    <a:pt x="1047" y="105"/>
                  </a:lnTo>
                  <a:lnTo>
                    <a:pt x="1047" y="105"/>
                  </a:lnTo>
                  <a:lnTo>
                    <a:pt x="1047" y="107"/>
                  </a:lnTo>
                  <a:lnTo>
                    <a:pt x="1045" y="108"/>
                  </a:lnTo>
                  <a:lnTo>
                    <a:pt x="1045" y="110"/>
                  </a:lnTo>
                  <a:lnTo>
                    <a:pt x="1045" y="110"/>
                  </a:lnTo>
                  <a:lnTo>
                    <a:pt x="1045" y="112"/>
                  </a:lnTo>
                  <a:lnTo>
                    <a:pt x="1045" y="112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7" y="116"/>
                  </a:lnTo>
                  <a:lnTo>
                    <a:pt x="1047" y="118"/>
                  </a:lnTo>
                  <a:lnTo>
                    <a:pt x="1047" y="118"/>
                  </a:lnTo>
                  <a:lnTo>
                    <a:pt x="1047" y="119"/>
                  </a:lnTo>
                  <a:lnTo>
                    <a:pt x="1047" y="119"/>
                  </a:lnTo>
                  <a:lnTo>
                    <a:pt x="1047" y="123"/>
                  </a:lnTo>
                  <a:lnTo>
                    <a:pt x="1047" y="126"/>
                  </a:lnTo>
                  <a:lnTo>
                    <a:pt x="1047" y="129"/>
                  </a:lnTo>
                  <a:lnTo>
                    <a:pt x="1047" y="129"/>
                  </a:lnTo>
                  <a:lnTo>
                    <a:pt x="1047" y="130"/>
                  </a:lnTo>
                  <a:lnTo>
                    <a:pt x="1048" y="130"/>
                  </a:lnTo>
                  <a:lnTo>
                    <a:pt x="1048" y="132"/>
                  </a:lnTo>
                  <a:lnTo>
                    <a:pt x="1050" y="134"/>
                  </a:lnTo>
                  <a:lnTo>
                    <a:pt x="1050" y="137"/>
                  </a:lnTo>
                  <a:lnTo>
                    <a:pt x="1050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8"/>
                  </a:lnTo>
                  <a:lnTo>
                    <a:pt x="1053" y="138"/>
                  </a:lnTo>
                  <a:lnTo>
                    <a:pt x="1055" y="138"/>
                  </a:lnTo>
                  <a:lnTo>
                    <a:pt x="1056" y="138"/>
                  </a:lnTo>
                  <a:lnTo>
                    <a:pt x="1058" y="138"/>
                  </a:lnTo>
                  <a:lnTo>
                    <a:pt x="1061" y="135"/>
                  </a:lnTo>
                  <a:lnTo>
                    <a:pt x="1062" y="135"/>
                  </a:lnTo>
                  <a:lnTo>
                    <a:pt x="1064" y="134"/>
                  </a:lnTo>
                  <a:lnTo>
                    <a:pt x="1064" y="132"/>
                  </a:lnTo>
                  <a:lnTo>
                    <a:pt x="1066" y="130"/>
                  </a:lnTo>
                  <a:lnTo>
                    <a:pt x="1067" y="127"/>
                  </a:lnTo>
                  <a:lnTo>
                    <a:pt x="1067" y="127"/>
                  </a:lnTo>
                  <a:lnTo>
                    <a:pt x="1069" y="124"/>
                  </a:lnTo>
                  <a:lnTo>
                    <a:pt x="1069" y="123"/>
                  </a:lnTo>
                  <a:lnTo>
                    <a:pt x="1069" y="121"/>
                  </a:lnTo>
                  <a:lnTo>
                    <a:pt x="1069" y="118"/>
                  </a:lnTo>
                  <a:lnTo>
                    <a:pt x="1069" y="116"/>
                  </a:lnTo>
                  <a:lnTo>
                    <a:pt x="1069" y="115"/>
                  </a:lnTo>
                  <a:lnTo>
                    <a:pt x="1069" y="112"/>
                  </a:lnTo>
                  <a:lnTo>
                    <a:pt x="1067" y="110"/>
                  </a:lnTo>
                  <a:lnTo>
                    <a:pt x="1067" y="110"/>
                  </a:lnTo>
                  <a:lnTo>
                    <a:pt x="1066" y="107"/>
                  </a:lnTo>
                  <a:lnTo>
                    <a:pt x="1064" y="104"/>
                  </a:lnTo>
                  <a:lnTo>
                    <a:pt x="1064" y="104"/>
                  </a:lnTo>
                  <a:lnTo>
                    <a:pt x="1066" y="101"/>
                  </a:lnTo>
                  <a:lnTo>
                    <a:pt x="1066" y="101"/>
                  </a:lnTo>
                  <a:lnTo>
                    <a:pt x="1066" y="99"/>
                  </a:lnTo>
                  <a:lnTo>
                    <a:pt x="1066" y="97"/>
                  </a:lnTo>
                  <a:lnTo>
                    <a:pt x="1066" y="96"/>
                  </a:lnTo>
                  <a:lnTo>
                    <a:pt x="1066" y="96"/>
                  </a:lnTo>
                  <a:lnTo>
                    <a:pt x="1067" y="94"/>
                  </a:lnTo>
                  <a:lnTo>
                    <a:pt x="1067" y="93"/>
                  </a:lnTo>
                  <a:lnTo>
                    <a:pt x="1069" y="91"/>
                  </a:lnTo>
                  <a:lnTo>
                    <a:pt x="1069" y="89"/>
                  </a:lnTo>
                  <a:lnTo>
                    <a:pt x="1069" y="88"/>
                  </a:lnTo>
                  <a:lnTo>
                    <a:pt x="1069" y="86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70" y="83"/>
                  </a:lnTo>
                  <a:lnTo>
                    <a:pt x="1072" y="83"/>
                  </a:lnTo>
                  <a:lnTo>
                    <a:pt x="1072" y="82"/>
                  </a:lnTo>
                  <a:lnTo>
                    <a:pt x="1072" y="80"/>
                  </a:lnTo>
                  <a:lnTo>
                    <a:pt x="1072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5" y="80"/>
                  </a:lnTo>
                  <a:lnTo>
                    <a:pt x="1075" y="78"/>
                  </a:lnTo>
                  <a:lnTo>
                    <a:pt x="1077" y="77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7"/>
                  </a:lnTo>
                  <a:lnTo>
                    <a:pt x="1078" y="77"/>
                  </a:lnTo>
                  <a:lnTo>
                    <a:pt x="1078" y="78"/>
                  </a:lnTo>
                  <a:lnTo>
                    <a:pt x="1078" y="78"/>
                  </a:lnTo>
                  <a:lnTo>
                    <a:pt x="1078" y="80"/>
                  </a:lnTo>
                  <a:lnTo>
                    <a:pt x="1078" y="80"/>
                  </a:lnTo>
                  <a:lnTo>
                    <a:pt x="1078" y="82"/>
                  </a:lnTo>
                  <a:lnTo>
                    <a:pt x="1078" y="82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78" y="82"/>
                  </a:lnTo>
                  <a:lnTo>
                    <a:pt x="1080" y="82"/>
                  </a:lnTo>
                  <a:lnTo>
                    <a:pt x="1078" y="82"/>
                  </a:lnTo>
                  <a:lnTo>
                    <a:pt x="1078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80" y="83"/>
                  </a:lnTo>
                  <a:lnTo>
                    <a:pt x="1080" y="82"/>
                  </a:lnTo>
                  <a:lnTo>
                    <a:pt x="1081" y="80"/>
                  </a:lnTo>
                  <a:lnTo>
                    <a:pt x="1081" y="78"/>
                  </a:lnTo>
                  <a:lnTo>
                    <a:pt x="1081" y="78"/>
                  </a:lnTo>
                  <a:lnTo>
                    <a:pt x="1081" y="75"/>
                  </a:lnTo>
                  <a:lnTo>
                    <a:pt x="1081" y="75"/>
                  </a:lnTo>
                  <a:lnTo>
                    <a:pt x="1081" y="74"/>
                  </a:lnTo>
                  <a:lnTo>
                    <a:pt x="1083" y="74"/>
                  </a:lnTo>
                  <a:lnTo>
                    <a:pt x="1085" y="72"/>
                  </a:lnTo>
                  <a:lnTo>
                    <a:pt x="1085" y="72"/>
                  </a:lnTo>
                  <a:lnTo>
                    <a:pt x="1086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6" y="72"/>
                  </a:lnTo>
                  <a:lnTo>
                    <a:pt x="1086" y="71"/>
                  </a:lnTo>
                  <a:lnTo>
                    <a:pt x="1086" y="71"/>
                  </a:lnTo>
                  <a:lnTo>
                    <a:pt x="1086" y="69"/>
                  </a:lnTo>
                  <a:lnTo>
                    <a:pt x="1086" y="69"/>
                  </a:lnTo>
                  <a:lnTo>
                    <a:pt x="1086" y="67"/>
                  </a:lnTo>
                  <a:lnTo>
                    <a:pt x="1088" y="67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9" y="66"/>
                  </a:lnTo>
                  <a:lnTo>
                    <a:pt x="1089" y="66"/>
                  </a:lnTo>
                  <a:lnTo>
                    <a:pt x="1091" y="64"/>
                  </a:lnTo>
                  <a:lnTo>
                    <a:pt x="1091" y="66"/>
                  </a:lnTo>
                  <a:lnTo>
                    <a:pt x="1094" y="66"/>
                  </a:lnTo>
                  <a:lnTo>
                    <a:pt x="1096" y="67"/>
                  </a:lnTo>
                  <a:lnTo>
                    <a:pt x="1097" y="67"/>
                  </a:lnTo>
                  <a:lnTo>
                    <a:pt x="1097" y="67"/>
                  </a:lnTo>
                  <a:lnTo>
                    <a:pt x="1099" y="69"/>
                  </a:lnTo>
                  <a:lnTo>
                    <a:pt x="1099" y="69"/>
                  </a:lnTo>
                  <a:lnTo>
                    <a:pt x="1100" y="69"/>
                  </a:lnTo>
                  <a:lnTo>
                    <a:pt x="1100" y="71"/>
                  </a:lnTo>
                  <a:lnTo>
                    <a:pt x="1102" y="71"/>
                  </a:lnTo>
                  <a:lnTo>
                    <a:pt x="1102" y="71"/>
                  </a:lnTo>
                  <a:lnTo>
                    <a:pt x="1103" y="71"/>
                  </a:lnTo>
                  <a:lnTo>
                    <a:pt x="1107" y="72"/>
                  </a:lnTo>
                  <a:lnTo>
                    <a:pt x="1108" y="74"/>
                  </a:lnTo>
                  <a:lnTo>
                    <a:pt x="1110" y="74"/>
                  </a:lnTo>
                  <a:lnTo>
                    <a:pt x="1110" y="74"/>
                  </a:lnTo>
                  <a:lnTo>
                    <a:pt x="1110" y="75"/>
                  </a:lnTo>
                  <a:lnTo>
                    <a:pt x="1110" y="75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80"/>
                  </a:lnTo>
                  <a:lnTo>
                    <a:pt x="1110" y="80"/>
                  </a:lnTo>
                  <a:lnTo>
                    <a:pt x="1111" y="82"/>
                  </a:lnTo>
                  <a:lnTo>
                    <a:pt x="1111" y="83"/>
                  </a:lnTo>
                  <a:lnTo>
                    <a:pt x="1111" y="85"/>
                  </a:lnTo>
                  <a:lnTo>
                    <a:pt x="1111" y="86"/>
                  </a:lnTo>
                  <a:lnTo>
                    <a:pt x="1111" y="88"/>
                  </a:lnTo>
                  <a:lnTo>
                    <a:pt x="1111" y="89"/>
                  </a:lnTo>
                  <a:lnTo>
                    <a:pt x="1111" y="91"/>
                  </a:lnTo>
                  <a:lnTo>
                    <a:pt x="1111" y="91"/>
                  </a:lnTo>
                  <a:lnTo>
                    <a:pt x="1110" y="93"/>
                  </a:lnTo>
                  <a:lnTo>
                    <a:pt x="1110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7"/>
                  </a:lnTo>
                  <a:lnTo>
                    <a:pt x="1105" y="97"/>
                  </a:lnTo>
                  <a:lnTo>
                    <a:pt x="1103" y="97"/>
                  </a:lnTo>
                  <a:lnTo>
                    <a:pt x="1103" y="97"/>
                  </a:lnTo>
                  <a:lnTo>
                    <a:pt x="1102" y="99"/>
                  </a:lnTo>
                  <a:lnTo>
                    <a:pt x="1102" y="101"/>
                  </a:lnTo>
                  <a:lnTo>
                    <a:pt x="1102" y="101"/>
                  </a:lnTo>
                  <a:lnTo>
                    <a:pt x="1102" y="102"/>
                  </a:lnTo>
                  <a:lnTo>
                    <a:pt x="1102" y="102"/>
                  </a:lnTo>
                  <a:lnTo>
                    <a:pt x="1103" y="104"/>
                  </a:lnTo>
                  <a:lnTo>
                    <a:pt x="1105" y="104"/>
                  </a:lnTo>
                  <a:lnTo>
                    <a:pt x="1107" y="104"/>
                  </a:lnTo>
                  <a:lnTo>
                    <a:pt x="1107" y="104"/>
                  </a:lnTo>
                  <a:lnTo>
                    <a:pt x="1108" y="102"/>
                  </a:lnTo>
                  <a:lnTo>
                    <a:pt x="1108" y="102"/>
                  </a:lnTo>
                  <a:lnTo>
                    <a:pt x="1110" y="102"/>
                  </a:lnTo>
                  <a:lnTo>
                    <a:pt x="1110" y="101"/>
                  </a:lnTo>
                  <a:lnTo>
                    <a:pt x="1111" y="99"/>
                  </a:lnTo>
                  <a:lnTo>
                    <a:pt x="1111" y="99"/>
                  </a:lnTo>
                  <a:lnTo>
                    <a:pt x="1110" y="99"/>
                  </a:lnTo>
                  <a:lnTo>
                    <a:pt x="1110" y="99"/>
                  </a:lnTo>
                  <a:lnTo>
                    <a:pt x="1111" y="99"/>
                  </a:lnTo>
                  <a:lnTo>
                    <a:pt x="1111" y="97"/>
                  </a:lnTo>
                  <a:lnTo>
                    <a:pt x="1111" y="97"/>
                  </a:lnTo>
                  <a:lnTo>
                    <a:pt x="1113" y="97"/>
                  </a:lnTo>
                  <a:lnTo>
                    <a:pt x="1115" y="96"/>
                  </a:lnTo>
                  <a:lnTo>
                    <a:pt x="1116" y="96"/>
                  </a:lnTo>
                  <a:lnTo>
                    <a:pt x="1116" y="96"/>
                  </a:lnTo>
                  <a:lnTo>
                    <a:pt x="1118" y="96"/>
                  </a:lnTo>
                  <a:lnTo>
                    <a:pt x="1119" y="97"/>
                  </a:lnTo>
                  <a:lnTo>
                    <a:pt x="1119" y="97"/>
                  </a:lnTo>
                  <a:lnTo>
                    <a:pt x="1121" y="99"/>
                  </a:lnTo>
                  <a:lnTo>
                    <a:pt x="1122" y="104"/>
                  </a:lnTo>
                  <a:lnTo>
                    <a:pt x="1122" y="110"/>
                  </a:lnTo>
                  <a:lnTo>
                    <a:pt x="1124" y="113"/>
                  </a:lnTo>
                  <a:lnTo>
                    <a:pt x="1124" y="113"/>
                  </a:lnTo>
                  <a:lnTo>
                    <a:pt x="1124" y="115"/>
                  </a:lnTo>
                  <a:lnTo>
                    <a:pt x="1124" y="119"/>
                  </a:lnTo>
                  <a:lnTo>
                    <a:pt x="1122" y="121"/>
                  </a:lnTo>
                  <a:lnTo>
                    <a:pt x="1121" y="123"/>
                  </a:lnTo>
                  <a:lnTo>
                    <a:pt x="1121" y="123"/>
                  </a:lnTo>
                  <a:lnTo>
                    <a:pt x="1121" y="121"/>
                  </a:lnTo>
                  <a:lnTo>
                    <a:pt x="1121" y="121"/>
                  </a:lnTo>
                  <a:lnTo>
                    <a:pt x="1121" y="119"/>
                  </a:lnTo>
                  <a:lnTo>
                    <a:pt x="1121" y="119"/>
                  </a:lnTo>
                  <a:lnTo>
                    <a:pt x="1119" y="119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8" y="123"/>
                  </a:lnTo>
                  <a:lnTo>
                    <a:pt x="1118" y="123"/>
                  </a:lnTo>
                  <a:lnTo>
                    <a:pt x="1118" y="124"/>
                  </a:lnTo>
                  <a:lnTo>
                    <a:pt x="1118" y="126"/>
                  </a:lnTo>
                  <a:lnTo>
                    <a:pt x="1118" y="126"/>
                  </a:lnTo>
                  <a:lnTo>
                    <a:pt x="1116" y="126"/>
                  </a:lnTo>
                  <a:lnTo>
                    <a:pt x="1115" y="126"/>
                  </a:lnTo>
                  <a:lnTo>
                    <a:pt x="1115" y="127"/>
                  </a:lnTo>
                  <a:lnTo>
                    <a:pt x="1115" y="127"/>
                  </a:lnTo>
                  <a:lnTo>
                    <a:pt x="1113" y="129"/>
                  </a:lnTo>
                  <a:lnTo>
                    <a:pt x="1113" y="130"/>
                  </a:lnTo>
                  <a:lnTo>
                    <a:pt x="1113" y="130"/>
                  </a:lnTo>
                  <a:lnTo>
                    <a:pt x="1113" y="132"/>
                  </a:lnTo>
                  <a:lnTo>
                    <a:pt x="1113" y="132"/>
                  </a:lnTo>
                  <a:lnTo>
                    <a:pt x="1111" y="132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1" y="137"/>
                  </a:lnTo>
                  <a:lnTo>
                    <a:pt x="1111" y="137"/>
                  </a:lnTo>
                  <a:lnTo>
                    <a:pt x="1113" y="138"/>
                  </a:lnTo>
                  <a:lnTo>
                    <a:pt x="1115" y="138"/>
                  </a:lnTo>
                  <a:lnTo>
                    <a:pt x="1116" y="140"/>
                  </a:lnTo>
                  <a:lnTo>
                    <a:pt x="1116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9" y="140"/>
                  </a:lnTo>
                  <a:lnTo>
                    <a:pt x="1121" y="140"/>
                  </a:lnTo>
                  <a:lnTo>
                    <a:pt x="1121" y="140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8" y="141"/>
                  </a:lnTo>
                  <a:lnTo>
                    <a:pt x="1119" y="141"/>
                  </a:lnTo>
                  <a:lnTo>
                    <a:pt x="1119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2" y="141"/>
                  </a:lnTo>
                  <a:lnTo>
                    <a:pt x="1124" y="143"/>
                  </a:lnTo>
                  <a:lnTo>
                    <a:pt x="1124" y="141"/>
                  </a:lnTo>
                  <a:lnTo>
                    <a:pt x="1126" y="141"/>
                  </a:lnTo>
                  <a:lnTo>
                    <a:pt x="1126" y="141"/>
                  </a:lnTo>
                  <a:lnTo>
                    <a:pt x="1129" y="140"/>
                  </a:lnTo>
                  <a:lnTo>
                    <a:pt x="1130" y="140"/>
                  </a:lnTo>
                  <a:lnTo>
                    <a:pt x="1133" y="140"/>
                  </a:lnTo>
                  <a:lnTo>
                    <a:pt x="1135" y="140"/>
                  </a:lnTo>
                  <a:lnTo>
                    <a:pt x="1135" y="140"/>
                  </a:lnTo>
                  <a:lnTo>
                    <a:pt x="1138" y="138"/>
                  </a:lnTo>
                  <a:lnTo>
                    <a:pt x="1141" y="135"/>
                  </a:lnTo>
                  <a:lnTo>
                    <a:pt x="1146" y="134"/>
                  </a:lnTo>
                  <a:lnTo>
                    <a:pt x="1154" y="130"/>
                  </a:lnTo>
                  <a:lnTo>
                    <a:pt x="1156" y="130"/>
                  </a:lnTo>
                  <a:lnTo>
                    <a:pt x="1157" y="130"/>
                  </a:lnTo>
                  <a:lnTo>
                    <a:pt x="1157" y="130"/>
                  </a:lnTo>
                  <a:lnTo>
                    <a:pt x="1159" y="129"/>
                  </a:lnTo>
                  <a:lnTo>
                    <a:pt x="1163" y="127"/>
                  </a:lnTo>
                  <a:lnTo>
                    <a:pt x="1167" y="126"/>
                  </a:lnTo>
                  <a:lnTo>
                    <a:pt x="1168" y="124"/>
                  </a:lnTo>
                  <a:lnTo>
                    <a:pt x="1170" y="123"/>
                  </a:lnTo>
                  <a:lnTo>
                    <a:pt x="1171" y="123"/>
                  </a:lnTo>
                  <a:lnTo>
                    <a:pt x="1171" y="121"/>
                  </a:lnTo>
                  <a:lnTo>
                    <a:pt x="1173" y="119"/>
                  </a:lnTo>
                  <a:lnTo>
                    <a:pt x="1174" y="119"/>
                  </a:lnTo>
                  <a:lnTo>
                    <a:pt x="1174" y="119"/>
                  </a:lnTo>
                  <a:lnTo>
                    <a:pt x="1176" y="118"/>
                  </a:lnTo>
                  <a:lnTo>
                    <a:pt x="1176" y="118"/>
                  </a:lnTo>
                  <a:lnTo>
                    <a:pt x="1176" y="116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6" y="113"/>
                  </a:lnTo>
                  <a:lnTo>
                    <a:pt x="1174" y="113"/>
                  </a:lnTo>
                  <a:lnTo>
                    <a:pt x="1173" y="113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8" y="108"/>
                  </a:lnTo>
                  <a:lnTo>
                    <a:pt x="1182" y="108"/>
                  </a:lnTo>
                  <a:lnTo>
                    <a:pt x="1185" y="108"/>
                  </a:lnTo>
                  <a:lnTo>
                    <a:pt x="1190" y="108"/>
                  </a:lnTo>
                  <a:lnTo>
                    <a:pt x="1192" y="108"/>
                  </a:lnTo>
                  <a:lnTo>
                    <a:pt x="1193" y="110"/>
                  </a:lnTo>
                  <a:lnTo>
                    <a:pt x="1195" y="110"/>
                  </a:lnTo>
                  <a:lnTo>
                    <a:pt x="1197" y="110"/>
                  </a:lnTo>
                  <a:lnTo>
                    <a:pt x="1198" y="110"/>
                  </a:lnTo>
                  <a:lnTo>
                    <a:pt x="1201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4" y="108"/>
                  </a:lnTo>
                  <a:lnTo>
                    <a:pt x="1206" y="108"/>
                  </a:lnTo>
                  <a:lnTo>
                    <a:pt x="1206" y="108"/>
                  </a:lnTo>
                  <a:lnTo>
                    <a:pt x="1208" y="108"/>
                  </a:lnTo>
                  <a:lnTo>
                    <a:pt x="1208" y="107"/>
                  </a:lnTo>
                  <a:lnTo>
                    <a:pt x="1209" y="107"/>
                  </a:lnTo>
                  <a:lnTo>
                    <a:pt x="1211" y="105"/>
                  </a:lnTo>
                  <a:lnTo>
                    <a:pt x="1212" y="105"/>
                  </a:lnTo>
                  <a:lnTo>
                    <a:pt x="1212" y="105"/>
                  </a:lnTo>
                  <a:lnTo>
                    <a:pt x="1214" y="105"/>
                  </a:lnTo>
                  <a:lnTo>
                    <a:pt x="1214" y="105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2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2" y="99"/>
                  </a:lnTo>
                  <a:lnTo>
                    <a:pt x="1212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5" y="99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5" y="96"/>
                  </a:lnTo>
                  <a:lnTo>
                    <a:pt x="1215" y="96"/>
                  </a:lnTo>
                  <a:lnTo>
                    <a:pt x="1214" y="96"/>
                  </a:lnTo>
                  <a:lnTo>
                    <a:pt x="1214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4" y="94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6" y="83"/>
                  </a:lnTo>
                  <a:lnTo>
                    <a:pt x="1230" y="82"/>
                  </a:lnTo>
                  <a:lnTo>
                    <a:pt x="1231" y="80"/>
                  </a:lnTo>
                  <a:lnTo>
                    <a:pt x="1234" y="78"/>
                  </a:lnTo>
                  <a:lnTo>
                    <a:pt x="1234" y="80"/>
                  </a:lnTo>
                  <a:lnTo>
                    <a:pt x="1236" y="78"/>
                  </a:lnTo>
                  <a:lnTo>
                    <a:pt x="1236" y="78"/>
                  </a:lnTo>
                  <a:lnTo>
                    <a:pt x="1239" y="78"/>
                  </a:lnTo>
                  <a:lnTo>
                    <a:pt x="1245" y="78"/>
                  </a:lnTo>
                  <a:lnTo>
                    <a:pt x="1252" y="78"/>
                  </a:lnTo>
                  <a:lnTo>
                    <a:pt x="1258" y="78"/>
                  </a:lnTo>
                  <a:lnTo>
                    <a:pt x="1264" y="78"/>
                  </a:lnTo>
                  <a:lnTo>
                    <a:pt x="1271" y="78"/>
                  </a:lnTo>
                  <a:lnTo>
                    <a:pt x="1275" y="78"/>
                  </a:lnTo>
                  <a:lnTo>
                    <a:pt x="1282" y="78"/>
                  </a:lnTo>
                  <a:lnTo>
                    <a:pt x="1283" y="75"/>
                  </a:lnTo>
                  <a:lnTo>
                    <a:pt x="1285" y="74"/>
                  </a:lnTo>
                  <a:lnTo>
                    <a:pt x="1286" y="75"/>
                  </a:lnTo>
                  <a:lnTo>
                    <a:pt x="1288" y="75"/>
                  </a:lnTo>
                  <a:lnTo>
                    <a:pt x="1288" y="74"/>
                  </a:lnTo>
                  <a:lnTo>
                    <a:pt x="1290" y="74"/>
                  </a:lnTo>
                  <a:lnTo>
                    <a:pt x="1290" y="74"/>
                  </a:lnTo>
                  <a:lnTo>
                    <a:pt x="1291" y="74"/>
                  </a:lnTo>
                  <a:lnTo>
                    <a:pt x="1291" y="75"/>
                  </a:lnTo>
                  <a:lnTo>
                    <a:pt x="1291" y="74"/>
                  </a:lnTo>
                  <a:lnTo>
                    <a:pt x="1291" y="74"/>
                  </a:lnTo>
                  <a:lnTo>
                    <a:pt x="1291" y="72"/>
                  </a:lnTo>
                  <a:lnTo>
                    <a:pt x="1293" y="72"/>
                  </a:lnTo>
                  <a:lnTo>
                    <a:pt x="1293" y="72"/>
                  </a:lnTo>
                  <a:lnTo>
                    <a:pt x="1294" y="72"/>
                  </a:lnTo>
                  <a:lnTo>
                    <a:pt x="1294" y="72"/>
                  </a:lnTo>
                  <a:lnTo>
                    <a:pt x="1294" y="71"/>
                  </a:lnTo>
                  <a:lnTo>
                    <a:pt x="1294" y="71"/>
                  </a:lnTo>
                  <a:lnTo>
                    <a:pt x="1294" y="69"/>
                  </a:lnTo>
                  <a:lnTo>
                    <a:pt x="1296" y="67"/>
                  </a:lnTo>
                  <a:lnTo>
                    <a:pt x="1297" y="66"/>
                  </a:lnTo>
                  <a:lnTo>
                    <a:pt x="1297" y="66"/>
                  </a:lnTo>
                  <a:lnTo>
                    <a:pt x="1297" y="64"/>
                  </a:lnTo>
                  <a:lnTo>
                    <a:pt x="1299" y="64"/>
                  </a:lnTo>
                  <a:lnTo>
                    <a:pt x="1299" y="63"/>
                  </a:lnTo>
                  <a:lnTo>
                    <a:pt x="1299" y="63"/>
                  </a:lnTo>
                  <a:lnTo>
                    <a:pt x="1299" y="61"/>
                  </a:lnTo>
                  <a:lnTo>
                    <a:pt x="1299" y="60"/>
                  </a:lnTo>
                  <a:lnTo>
                    <a:pt x="1301" y="58"/>
                  </a:lnTo>
                  <a:lnTo>
                    <a:pt x="1301" y="56"/>
                  </a:lnTo>
                  <a:lnTo>
                    <a:pt x="1301" y="55"/>
                  </a:lnTo>
                  <a:lnTo>
                    <a:pt x="1302" y="53"/>
                  </a:lnTo>
                  <a:lnTo>
                    <a:pt x="1304" y="52"/>
                  </a:lnTo>
                  <a:lnTo>
                    <a:pt x="1304" y="49"/>
                  </a:lnTo>
                  <a:lnTo>
                    <a:pt x="1305" y="45"/>
                  </a:lnTo>
                  <a:lnTo>
                    <a:pt x="1308" y="44"/>
                  </a:lnTo>
                  <a:lnTo>
                    <a:pt x="1308" y="42"/>
                  </a:lnTo>
                  <a:lnTo>
                    <a:pt x="1312" y="39"/>
                  </a:lnTo>
                  <a:lnTo>
                    <a:pt x="1313" y="37"/>
                  </a:lnTo>
                  <a:lnTo>
                    <a:pt x="1313" y="36"/>
                  </a:lnTo>
                  <a:lnTo>
                    <a:pt x="1315" y="34"/>
                  </a:lnTo>
                  <a:lnTo>
                    <a:pt x="1316" y="36"/>
                  </a:lnTo>
                  <a:lnTo>
                    <a:pt x="1318" y="36"/>
                  </a:lnTo>
                  <a:lnTo>
                    <a:pt x="1318" y="37"/>
                  </a:lnTo>
                  <a:lnTo>
                    <a:pt x="1318" y="37"/>
                  </a:lnTo>
                  <a:lnTo>
                    <a:pt x="1318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1" y="39"/>
                  </a:lnTo>
                  <a:lnTo>
                    <a:pt x="1323" y="39"/>
                  </a:lnTo>
                  <a:lnTo>
                    <a:pt x="1326" y="37"/>
                  </a:lnTo>
                  <a:lnTo>
                    <a:pt x="1327" y="37"/>
                  </a:lnTo>
                  <a:lnTo>
                    <a:pt x="1327" y="37"/>
                  </a:lnTo>
                  <a:lnTo>
                    <a:pt x="1329" y="37"/>
                  </a:lnTo>
                  <a:lnTo>
                    <a:pt x="1329" y="37"/>
                  </a:lnTo>
                  <a:lnTo>
                    <a:pt x="1332" y="37"/>
                  </a:lnTo>
                  <a:lnTo>
                    <a:pt x="1334" y="41"/>
                  </a:lnTo>
                  <a:lnTo>
                    <a:pt x="1335" y="42"/>
                  </a:lnTo>
                  <a:lnTo>
                    <a:pt x="1335" y="44"/>
                  </a:lnTo>
                  <a:lnTo>
                    <a:pt x="1335" y="47"/>
                  </a:lnTo>
                  <a:lnTo>
                    <a:pt x="1335" y="50"/>
                  </a:lnTo>
                  <a:lnTo>
                    <a:pt x="1335" y="52"/>
                  </a:lnTo>
                  <a:lnTo>
                    <a:pt x="1335" y="55"/>
                  </a:lnTo>
                  <a:lnTo>
                    <a:pt x="1335" y="58"/>
                  </a:lnTo>
                  <a:lnTo>
                    <a:pt x="1335" y="61"/>
                  </a:lnTo>
                  <a:lnTo>
                    <a:pt x="1335" y="63"/>
                  </a:lnTo>
                  <a:lnTo>
                    <a:pt x="1337" y="63"/>
                  </a:lnTo>
                  <a:lnTo>
                    <a:pt x="1335" y="63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7"/>
                  </a:lnTo>
                  <a:lnTo>
                    <a:pt x="1338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2" y="69"/>
                  </a:lnTo>
                  <a:lnTo>
                    <a:pt x="1342" y="69"/>
                  </a:lnTo>
                  <a:lnTo>
                    <a:pt x="1342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2"/>
                  </a:lnTo>
                  <a:lnTo>
                    <a:pt x="1342" y="72"/>
                  </a:lnTo>
                  <a:lnTo>
                    <a:pt x="1342" y="74"/>
                  </a:lnTo>
                  <a:lnTo>
                    <a:pt x="1340" y="74"/>
                  </a:lnTo>
                  <a:lnTo>
                    <a:pt x="1340" y="74"/>
                  </a:lnTo>
                  <a:lnTo>
                    <a:pt x="1340" y="75"/>
                  </a:lnTo>
                  <a:lnTo>
                    <a:pt x="1342" y="75"/>
                  </a:lnTo>
                  <a:lnTo>
                    <a:pt x="1342" y="77"/>
                  </a:lnTo>
                  <a:lnTo>
                    <a:pt x="1343" y="77"/>
                  </a:lnTo>
                  <a:lnTo>
                    <a:pt x="1343" y="77"/>
                  </a:lnTo>
                  <a:lnTo>
                    <a:pt x="1343" y="75"/>
                  </a:lnTo>
                  <a:lnTo>
                    <a:pt x="1343" y="75"/>
                  </a:lnTo>
                  <a:lnTo>
                    <a:pt x="1345" y="75"/>
                  </a:lnTo>
                  <a:lnTo>
                    <a:pt x="1345" y="75"/>
                  </a:lnTo>
                  <a:lnTo>
                    <a:pt x="1345" y="77"/>
                  </a:lnTo>
                  <a:lnTo>
                    <a:pt x="1345" y="77"/>
                  </a:lnTo>
                  <a:lnTo>
                    <a:pt x="1346" y="78"/>
                  </a:lnTo>
                  <a:lnTo>
                    <a:pt x="1346" y="80"/>
                  </a:lnTo>
                  <a:lnTo>
                    <a:pt x="1346" y="80"/>
                  </a:lnTo>
                  <a:lnTo>
                    <a:pt x="1346" y="82"/>
                  </a:lnTo>
                  <a:lnTo>
                    <a:pt x="1346" y="82"/>
                  </a:lnTo>
                  <a:lnTo>
                    <a:pt x="1348" y="82"/>
                  </a:lnTo>
                  <a:lnTo>
                    <a:pt x="1348" y="82"/>
                  </a:lnTo>
                  <a:lnTo>
                    <a:pt x="1345" y="85"/>
                  </a:lnTo>
                  <a:lnTo>
                    <a:pt x="1342" y="85"/>
                  </a:lnTo>
                  <a:lnTo>
                    <a:pt x="1340" y="85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7" y="86"/>
                  </a:lnTo>
                  <a:lnTo>
                    <a:pt x="1335" y="86"/>
                  </a:lnTo>
                  <a:lnTo>
                    <a:pt x="1335" y="86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29" y="88"/>
                  </a:lnTo>
                  <a:lnTo>
                    <a:pt x="1329" y="88"/>
                  </a:lnTo>
                  <a:lnTo>
                    <a:pt x="1327" y="88"/>
                  </a:lnTo>
                  <a:lnTo>
                    <a:pt x="1327" y="89"/>
                  </a:lnTo>
                  <a:lnTo>
                    <a:pt x="1327" y="89"/>
                  </a:lnTo>
                  <a:lnTo>
                    <a:pt x="1326" y="88"/>
                  </a:lnTo>
                  <a:lnTo>
                    <a:pt x="1326" y="89"/>
                  </a:lnTo>
                  <a:lnTo>
                    <a:pt x="1326" y="91"/>
                  </a:lnTo>
                  <a:lnTo>
                    <a:pt x="1326" y="91"/>
                  </a:lnTo>
                  <a:lnTo>
                    <a:pt x="1326" y="93"/>
                  </a:lnTo>
                  <a:lnTo>
                    <a:pt x="1324" y="93"/>
                  </a:lnTo>
                  <a:lnTo>
                    <a:pt x="1324" y="91"/>
                  </a:lnTo>
                  <a:lnTo>
                    <a:pt x="1323" y="91"/>
                  </a:lnTo>
                  <a:lnTo>
                    <a:pt x="1321" y="91"/>
                  </a:lnTo>
                  <a:lnTo>
                    <a:pt x="1321" y="89"/>
                  </a:lnTo>
                  <a:lnTo>
                    <a:pt x="1323" y="89"/>
                  </a:lnTo>
                  <a:lnTo>
                    <a:pt x="1323" y="89"/>
                  </a:lnTo>
                  <a:lnTo>
                    <a:pt x="1321" y="89"/>
                  </a:lnTo>
                  <a:lnTo>
                    <a:pt x="1321" y="89"/>
                  </a:lnTo>
                  <a:lnTo>
                    <a:pt x="1321" y="88"/>
                  </a:lnTo>
                  <a:lnTo>
                    <a:pt x="1321" y="86"/>
                  </a:lnTo>
                  <a:lnTo>
                    <a:pt x="1321" y="88"/>
                  </a:lnTo>
                  <a:lnTo>
                    <a:pt x="1321" y="88"/>
                  </a:lnTo>
                  <a:lnTo>
                    <a:pt x="1320" y="89"/>
                  </a:lnTo>
                  <a:lnTo>
                    <a:pt x="1320" y="91"/>
                  </a:lnTo>
                  <a:lnTo>
                    <a:pt x="1318" y="94"/>
                  </a:lnTo>
                  <a:lnTo>
                    <a:pt x="1318" y="96"/>
                  </a:lnTo>
                  <a:lnTo>
                    <a:pt x="1316" y="96"/>
                  </a:lnTo>
                  <a:lnTo>
                    <a:pt x="1315" y="97"/>
                  </a:lnTo>
                  <a:lnTo>
                    <a:pt x="1313" y="97"/>
                  </a:lnTo>
                  <a:lnTo>
                    <a:pt x="1312" y="97"/>
                  </a:lnTo>
                  <a:lnTo>
                    <a:pt x="1312" y="99"/>
                  </a:lnTo>
                  <a:lnTo>
                    <a:pt x="1310" y="99"/>
                  </a:lnTo>
                  <a:lnTo>
                    <a:pt x="1310" y="97"/>
                  </a:lnTo>
                  <a:lnTo>
                    <a:pt x="1310" y="97"/>
                  </a:lnTo>
                  <a:lnTo>
                    <a:pt x="1310" y="99"/>
                  </a:lnTo>
                  <a:lnTo>
                    <a:pt x="1310" y="99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5" y="101"/>
                  </a:lnTo>
                  <a:lnTo>
                    <a:pt x="1305" y="101"/>
                  </a:lnTo>
                  <a:lnTo>
                    <a:pt x="1304" y="101"/>
                  </a:lnTo>
                  <a:lnTo>
                    <a:pt x="1304" y="101"/>
                  </a:lnTo>
                  <a:lnTo>
                    <a:pt x="1304" y="99"/>
                  </a:lnTo>
                  <a:lnTo>
                    <a:pt x="1302" y="101"/>
                  </a:lnTo>
                  <a:lnTo>
                    <a:pt x="1301" y="101"/>
                  </a:lnTo>
                  <a:lnTo>
                    <a:pt x="1301" y="102"/>
                  </a:lnTo>
                  <a:lnTo>
                    <a:pt x="1301" y="104"/>
                  </a:lnTo>
                  <a:lnTo>
                    <a:pt x="1301" y="104"/>
                  </a:lnTo>
                  <a:lnTo>
                    <a:pt x="1299" y="107"/>
                  </a:lnTo>
                  <a:lnTo>
                    <a:pt x="1296" y="108"/>
                  </a:lnTo>
                  <a:lnTo>
                    <a:pt x="1294" y="112"/>
                  </a:lnTo>
                  <a:lnTo>
                    <a:pt x="1294" y="113"/>
                  </a:lnTo>
                  <a:lnTo>
                    <a:pt x="1293" y="113"/>
                  </a:lnTo>
                  <a:lnTo>
                    <a:pt x="1293" y="116"/>
                  </a:lnTo>
                  <a:lnTo>
                    <a:pt x="1291" y="118"/>
                  </a:lnTo>
                  <a:lnTo>
                    <a:pt x="1293" y="118"/>
                  </a:lnTo>
                  <a:lnTo>
                    <a:pt x="1293" y="119"/>
                  </a:lnTo>
                  <a:lnTo>
                    <a:pt x="1293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6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3" y="123"/>
                  </a:lnTo>
                  <a:lnTo>
                    <a:pt x="1291" y="123"/>
                  </a:lnTo>
                  <a:lnTo>
                    <a:pt x="1291" y="123"/>
                  </a:lnTo>
                  <a:lnTo>
                    <a:pt x="1291" y="124"/>
                  </a:lnTo>
                  <a:lnTo>
                    <a:pt x="1288" y="126"/>
                  </a:lnTo>
                  <a:lnTo>
                    <a:pt x="1290" y="127"/>
                  </a:lnTo>
                  <a:lnTo>
                    <a:pt x="1293" y="127"/>
                  </a:lnTo>
                  <a:lnTo>
                    <a:pt x="1293" y="127"/>
                  </a:lnTo>
                  <a:lnTo>
                    <a:pt x="1294" y="130"/>
                  </a:lnTo>
                  <a:lnTo>
                    <a:pt x="1294" y="132"/>
                  </a:lnTo>
                  <a:lnTo>
                    <a:pt x="1294" y="132"/>
                  </a:lnTo>
                  <a:lnTo>
                    <a:pt x="1296" y="134"/>
                  </a:lnTo>
                  <a:lnTo>
                    <a:pt x="1296" y="135"/>
                  </a:lnTo>
                  <a:lnTo>
                    <a:pt x="1297" y="137"/>
                  </a:lnTo>
                  <a:lnTo>
                    <a:pt x="1299" y="137"/>
                  </a:lnTo>
                  <a:lnTo>
                    <a:pt x="1302" y="135"/>
                  </a:lnTo>
                  <a:lnTo>
                    <a:pt x="1304" y="135"/>
                  </a:lnTo>
                  <a:lnTo>
                    <a:pt x="1304" y="134"/>
                  </a:lnTo>
                  <a:lnTo>
                    <a:pt x="1302" y="132"/>
                  </a:lnTo>
                  <a:lnTo>
                    <a:pt x="1302" y="132"/>
                  </a:lnTo>
                  <a:lnTo>
                    <a:pt x="1301" y="130"/>
                  </a:lnTo>
                  <a:lnTo>
                    <a:pt x="1301" y="132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2" y="130"/>
                  </a:lnTo>
                  <a:lnTo>
                    <a:pt x="1302" y="130"/>
                  </a:lnTo>
                  <a:lnTo>
                    <a:pt x="1304" y="132"/>
                  </a:lnTo>
                  <a:lnTo>
                    <a:pt x="1305" y="135"/>
                  </a:lnTo>
                  <a:lnTo>
                    <a:pt x="1305" y="137"/>
                  </a:lnTo>
                  <a:lnTo>
                    <a:pt x="1305" y="137"/>
                  </a:lnTo>
                  <a:lnTo>
                    <a:pt x="1304" y="137"/>
                  </a:lnTo>
                  <a:lnTo>
                    <a:pt x="1304" y="137"/>
                  </a:lnTo>
                  <a:lnTo>
                    <a:pt x="1297" y="138"/>
                  </a:lnTo>
                  <a:lnTo>
                    <a:pt x="1297" y="140"/>
                  </a:lnTo>
                  <a:lnTo>
                    <a:pt x="1294" y="140"/>
                  </a:lnTo>
                  <a:lnTo>
                    <a:pt x="1294" y="140"/>
                  </a:lnTo>
                  <a:lnTo>
                    <a:pt x="1294" y="138"/>
                  </a:lnTo>
                  <a:lnTo>
                    <a:pt x="1294" y="137"/>
                  </a:lnTo>
                  <a:lnTo>
                    <a:pt x="1294" y="137"/>
                  </a:lnTo>
                  <a:lnTo>
                    <a:pt x="1290" y="140"/>
                  </a:lnTo>
                  <a:lnTo>
                    <a:pt x="1288" y="140"/>
                  </a:lnTo>
                  <a:lnTo>
                    <a:pt x="1286" y="141"/>
                  </a:lnTo>
                  <a:lnTo>
                    <a:pt x="1286" y="140"/>
                  </a:lnTo>
                  <a:lnTo>
                    <a:pt x="1286" y="138"/>
                  </a:lnTo>
                  <a:lnTo>
                    <a:pt x="1288" y="137"/>
                  </a:lnTo>
                  <a:lnTo>
                    <a:pt x="1286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5"/>
                  </a:lnTo>
                  <a:lnTo>
                    <a:pt x="1283" y="135"/>
                  </a:lnTo>
                  <a:lnTo>
                    <a:pt x="1285" y="137"/>
                  </a:lnTo>
                  <a:lnTo>
                    <a:pt x="1283" y="138"/>
                  </a:lnTo>
                  <a:lnTo>
                    <a:pt x="1283" y="141"/>
                  </a:lnTo>
                  <a:lnTo>
                    <a:pt x="1282" y="143"/>
                  </a:lnTo>
                  <a:lnTo>
                    <a:pt x="1279" y="143"/>
                  </a:lnTo>
                  <a:lnTo>
                    <a:pt x="1275" y="143"/>
                  </a:lnTo>
                  <a:lnTo>
                    <a:pt x="1274" y="143"/>
                  </a:lnTo>
                  <a:lnTo>
                    <a:pt x="1271" y="145"/>
                  </a:lnTo>
                  <a:lnTo>
                    <a:pt x="1269" y="143"/>
                  </a:lnTo>
                  <a:lnTo>
                    <a:pt x="1267" y="145"/>
                  </a:lnTo>
                  <a:lnTo>
                    <a:pt x="1263" y="145"/>
                  </a:lnTo>
                  <a:lnTo>
                    <a:pt x="1261" y="145"/>
                  </a:lnTo>
                  <a:lnTo>
                    <a:pt x="1260" y="146"/>
                  </a:lnTo>
                  <a:lnTo>
                    <a:pt x="1258" y="146"/>
                  </a:lnTo>
                  <a:lnTo>
                    <a:pt x="1252" y="149"/>
                  </a:lnTo>
                  <a:lnTo>
                    <a:pt x="1250" y="149"/>
                  </a:lnTo>
                  <a:lnTo>
                    <a:pt x="1249" y="151"/>
                  </a:lnTo>
                  <a:lnTo>
                    <a:pt x="1249" y="152"/>
                  </a:lnTo>
                  <a:lnTo>
                    <a:pt x="1247" y="152"/>
                  </a:lnTo>
                  <a:lnTo>
                    <a:pt x="1247" y="152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47" y="151"/>
                  </a:lnTo>
                  <a:lnTo>
                    <a:pt x="1249" y="148"/>
                  </a:lnTo>
                  <a:lnTo>
                    <a:pt x="1247" y="146"/>
                  </a:lnTo>
                  <a:lnTo>
                    <a:pt x="1247" y="146"/>
                  </a:lnTo>
                  <a:lnTo>
                    <a:pt x="1247" y="145"/>
                  </a:lnTo>
                  <a:lnTo>
                    <a:pt x="1247" y="146"/>
                  </a:lnTo>
                  <a:lnTo>
                    <a:pt x="1247" y="149"/>
                  </a:lnTo>
                  <a:lnTo>
                    <a:pt x="1247" y="151"/>
                  </a:lnTo>
                  <a:lnTo>
                    <a:pt x="1245" y="154"/>
                  </a:lnTo>
                  <a:lnTo>
                    <a:pt x="1245" y="154"/>
                  </a:lnTo>
                  <a:lnTo>
                    <a:pt x="1244" y="154"/>
                  </a:lnTo>
                  <a:lnTo>
                    <a:pt x="1244" y="154"/>
                  </a:lnTo>
                  <a:lnTo>
                    <a:pt x="1244" y="156"/>
                  </a:lnTo>
                  <a:lnTo>
                    <a:pt x="1242" y="156"/>
                  </a:lnTo>
                  <a:lnTo>
                    <a:pt x="1242" y="157"/>
                  </a:lnTo>
                  <a:lnTo>
                    <a:pt x="1242" y="159"/>
                  </a:lnTo>
                  <a:lnTo>
                    <a:pt x="1245" y="159"/>
                  </a:lnTo>
                  <a:lnTo>
                    <a:pt x="1245" y="159"/>
                  </a:lnTo>
                  <a:lnTo>
                    <a:pt x="1247" y="159"/>
                  </a:lnTo>
                  <a:lnTo>
                    <a:pt x="1247" y="160"/>
                  </a:lnTo>
                  <a:lnTo>
                    <a:pt x="1247" y="162"/>
                  </a:lnTo>
                  <a:lnTo>
                    <a:pt x="1245" y="164"/>
                  </a:lnTo>
                  <a:lnTo>
                    <a:pt x="1245" y="165"/>
                  </a:lnTo>
                  <a:lnTo>
                    <a:pt x="1245" y="168"/>
                  </a:lnTo>
                  <a:lnTo>
                    <a:pt x="1245" y="170"/>
                  </a:lnTo>
                  <a:lnTo>
                    <a:pt x="1245" y="170"/>
                  </a:lnTo>
                  <a:lnTo>
                    <a:pt x="1245" y="167"/>
                  </a:lnTo>
                  <a:lnTo>
                    <a:pt x="1245" y="167"/>
                  </a:lnTo>
                  <a:lnTo>
                    <a:pt x="1244" y="167"/>
                  </a:lnTo>
                  <a:lnTo>
                    <a:pt x="1244" y="171"/>
                  </a:lnTo>
                  <a:lnTo>
                    <a:pt x="1242" y="173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6"/>
                  </a:lnTo>
                  <a:lnTo>
                    <a:pt x="1239" y="176"/>
                  </a:lnTo>
                  <a:lnTo>
                    <a:pt x="1239" y="178"/>
                  </a:lnTo>
                  <a:lnTo>
                    <a:pt x="1239" y="178"/>
                  </a:lnTo>
                  <a:lnTo>
                    <a:pt x="1238" y="178"/>
                  </a:lnTo>
                  <a:lnTo>
                    <a:pt x="1238" y="178"/>
                  </a:lnTo>
                  <a:lnTo>
                    <a:pt x="1238" y="179"/>
                  </a:lnTo>
                  <a:lnTo>
                    <a:pt x="1236" y="179"/>
                  </a:lnTo>
                  <a:lnTo>
                    <a:pt x="1234" y="182"/>
                  </a:lnTo>
                  <a:lnTo>
                    <a:pt x="1233" y="184"/>
                  </a:lnTo>
                  <a:lnTo>
                    <a:pt x="1233" y="184"/>
                  </a:lnTo>
                  <a:lnTo>
                    <a:pt x="1233" y="182"/>
                  </a:lnTo>
                  <a:lnTo>
                    <a:pt x="1233" y="181"/>
                  </a:lnTo>
                  <a:lnTo>
                    <a:pt x="1231" y="179"/>
                  </a:lnTo>
                  <a:lnTo>
                    <a:pt x="1231" y="179"/>
                  </a:lnTo>
                  <a:lnTo>
                    <a:pt x="1230" y="179"/>
                  </a:lnTo>
                  <a:lnTo>
                    <a:pt x="1228" y="178"/>
                  </a:lnTo>
                  <a:lnTo>
                    <a:pt x="1226" y="178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3"/>
                  </a:lnTo>
                  <a:lnTo>
                    <a:pt x="1225" y="171"/>
                  </a:lnTo>
                  <a:lnTo>
                    <a:pt x="1225" y="170"/>
                  </a:lnTo>
                  <a:lnTo>
                    <a:pt x="1226" y="170"/>
                  </a:lnTo>
                  <a:lnTo>
                    <a:pt x="1230" y="168"/>
                  </a:lnTo>
                  <a:lnTo>
                    <a:pt x="1230" y="167"/>
                  </a:lnTo>
                  <a:lnTo>
                    <a:pt x="1231" y="167"/>
                  </a:lnTo>
                  <a:lnTo>
                    <a:pt x="1230" y="168"/>
                  </a:lnTo>
                  <a:lnTo>
                    <a:pt x="1226" y="168"/>
                  </a:lnTo>
                  <a:lnTo>
                    <a:pt x="1226" y="170"/>
                  </a:lnTo>
                  <a:lnTo>
                    <a:pt x="1225" y="170"/>
                  </a:lnTo>
                  <a:lnTo>
                    <a:pt x="1225" y="171"/>
                  </a:lnTo>
                  <a:lnTo>
                    <a:pt x="1223" y="173"/>
                  </a:lnTo>
                  <a:lnTo>
                    <a:pt x="1223" y="173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6"/>
                  </a:lnTo>
                  <a:lnTo>
                    <a:pt x="1225" y="178"/>
                  </a:lnTo>
                  <a:lnTo>
                    <a:pt x="1226" y="181"/>
                  </a:lnTo>
                  <a:lnTo>
                    <a:pt x="1226" y="184"/>
                  </a:lnTo>
                  <a:lnTo>
                    <a:pt x="1230" y="186"/>
                  </a:lnTo>
                  <a:lnTo>
                    <a:pt x="1230" y="187"/>
                  </a:lnTo>
                  <a:lnTo>
                    <a:pt x="1230" y="187"/>
                  </a:lnTo>
                  <a:lnTo>
                    <a:pt x="1230" y="189"/>
                  </a:lnTo>
                  <a:lnTo>
                    <a:pt x="1230" y="190"/>
                  </a:lnTo>
                  <a:lnTo>
                    <a:pt x="1230" y="190"/>
                  </a:lnTo>
                  <a:lnTo>
                    <a:pt x="1231" y="190"/>
                  </a:lnTo>
                  <a:lnTo>
                    <a:pt x="1231" y="192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5"/>
                  </a:lnTo>
                  <a:lnTo>
                    <a:pt x="1230" y="195"/>
                  </a:lnTo>
                  <a:lnTo>
                    <a:pt x="1228" y="197"/>
                  </a:lnTo>
                  <a:lnTo>
                    <a:pt x="1228" y="198"/>
                  </a:lnTo>
                  <a:lnTo>
                    <a:pt x="1226" y="198"/>
                  </a:lnTo>
                  <a:lnTo>
                    <a:pt x="1223" y="206"/>
                  </a:lnTo>
                  <a:lnTo>
                    <a:pt x="1223" y="208"/>
                  </a:lnTo>
                  <a:lnTo>
                    <a:pt x="1222" y="208"/>
                  </a:lnTo>
                  <a:lnTo>
                    <a:pt x="1222" y="208"/>
                  </a:lnTo>
                  <a:lnTo>
                    <a:pt x="1220" y="209"/>
                  </a:lnTo>
                  <a:lnTo>
                    <a:pt x="1220" y="209"/>
                  </a:lnTo>
                  <a:lnTo>
                    <a:pt x="1219" y="212"/>
                  </a:lnTo>
                  <a:lnTo>
                    <a:pt x="1219" y="214"/>
                  </a:lnTo>
                  <a:lnTo>
                    <a:pt x="1217" y="212"/>
                  </a:lnTo>
                  <a:lnTo>
                    <a:pt x="1217" y="212"/>
                  </a:lnTo>
                  <a:lnTo>
                    <a:pt x="1217" y="209"/>
                  </a:lnTo>
                  <a:lnTo>
                    <a:pt x="1219" y="206"/>
                  </a:lnTo>
                  <a:lnTo>
                    <a:pt x="1220" y="204"/>
                  </a:lnTo>
                  <a:lnTo>
                    <a:pt x="1222" y="203"/>
                  </a:lnTo>
                  <a:lnTo>
                    <a:pt x="1222" y="201"/>
                  </a:lnTo>
                  <a:lnTo>
                    <a:pt x="1220" y="200"/>
                  </a:lnTo>
                  <a:lnTo>
                    <a:pt x="1219" y="200"/>
                  </a:lnTo>
                  <a:lnTo>
                    <a:pt x="1220" y="200"/>
                  </a:lnTo>
                  <a:lnTo>
                    <a:pt x="1220" y="198"/>
                  </a:lnTo>
                  <a:lnTo>
                    <a:pt x="1219" y="198"/>
                  </a:lnTo>
                  <a:lnTo>
                    <a:pt x="1219" y="198"/>
                  </a:lnTo>
                  <a:lnTo>
                    <a:pt x="1219" y="197"/>
                  </a:lnTo>
                  <a:lnTo>
                    <a:pt x="1219" y="197"/>
                  </a:lnTo>
                  <a:lnTo>
                    <a:pt x="1219" y="195"/>
                  </a:lnTo>
                  <a:lnTo>
                    <a:pt x="1219" y="195"/>
                  </a:lnTo>
                  <a:lnTo>
                    <a:pt x="1219" y="193"/>
                  </a:lnTo>
                  <a:lnTo>
                    <a:pt x="1219" y="193"/>
                  </a:lnTo>
                  <a:lnTo>
                    <a:pt x="1219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5" y="195"/>
                  </a:lnTo>
                  <a:lnTo>
                    <a:pt x="1214" y="193"/>
                  </a:lnTo>
                  <a:lnTo>
                    <a:pt x="1214" y="192"/>
                  </a:lnTo>
                  <a:lnTo>
                    <a:pt x="1212" y="192"/>
                  </a:lnTo>
                  <a:lnTo>
                    <a:pt x="1214" y="190"/>
                  </a:lnTo>
                  <a:lnTo>
                    <a:pt x="1214" y="189"/>
                  </a:lnTo>
                  <a:lnTo>
                    <a:pt x="1215" y="190"/>
                  </a:lnTo>
                  <a:lnTo>
                    <a:pt x="1217" y="190"/>
                  </a:lnTo>
                  <a:lnTo>
                    <a:pt x="1217" y="189"/>
                  </a:lnTo>
                  <a:lnTo>
                    <a:pt x="1217" y="189"/>
                  </a:lnTo>
                  <a:lnTo>
                    <a:pt x="1214" y="189"/>
                  </a:lnTo>
                  <a:lnTo>
                    <a:pt x="1214" y="187"/>
                  </a:lnTo>
                  <a:lnTo>
                    <a:pt x="1214" y="187"/>
                  </a:lnTo>
                  <a:lnTo>
                    <a:pt x="1212" y="187"/>
                  </a:lnTo>
                  <a:lnTo>
                    <a:pt x="1212" y="189"/>
                  </a:lnTo>
                  <a:lnTo>
                    <a:pt x="1212" y="186"/>
                  </a:lnTo>
                  <a:lnTo>
                    <a:pt x="1214" y="186"/>
                  </a:lnTo>
                  <a:lnTo>
                    <a:pt x="1215" y="186"/>
                  </a:lnTo>
                  <a:lnTo>
                    <a:pt x="1214" y="184"/>
                  </a:lnTo>
                  <a:lnTo>
                    <a:pt x="1214" y="184"/>
                  </a:lnTo>
                  <a:lnTo>
                    <a:pt x="1212" y="184"/>
                  </a:lnTo>
                  <a:lnTo>
                    <a:pt x="1212" y="184"/>
                  </a:lnTo>
                  <a:lnTo>
                    <a:pt x="1212" y="182"/>
                  </a:lnTo>
                  <a:lnTo>
                    <a:pt x="1214" y="182"/>
                  </a:lnTo>
                  <a:lnTo>
                    <a:pt x="1214" y="184"/>
                  </a:lnTo>
                  <a:lnTo>
                    <a:pt x="1215" y="182"/>
                  </a:lnTo>
                  <a:lnTo>
                    <a:pt x="1215" y="181"/>
                  </a:lnTo>
                  <a:lnTo>
                    <a:pt x="1214" y="182"/>
                  </a:lnTo>
                  <a:lnTo>
                    <a:pt x="1214" y="179"/>
                  </a:lnTo>
                  <a:lnTo>
                    <a:pt x="1215" y="178"/>
                  </a:lnTo>
                  <a:lnTo>
                    <a:pt x="1215" y="176"/>
                  </a:lnTo>
                  <a:lnTo>
                    <a:pt x="1217" y="178"/>
                  </a:lnTo>
                  <a:lnTo>
                    <a:pt x="1219" y="176"/>
                  </a:lnTo>
                  <a:lnTo>
                    <a:pt x="1219" y="176"/>
                  </a:lnTo>
                  <a:lnTo>
                    <a:pt x="1217" y="176"/>
                  </a:lnTo>
                  <a:lnTo>
                    <a:pt x="1217" y="176"/>
                  </a:lnTo>
                  <a:lnTo>
                    <a:pt x="1219" y="175"/>
                  </a:lnTo>
                  <a:lnTo>
                    <a:pt x="1219" y="175"/>
                  </a:lnTo>
                  <a:lnTo>
                    <a:pt x="1217" y="175"/>
                  </a:lnTo>
                  <a:lnTo>
                    <a:pt x="1217" y="173"/>
                  </a:lnTo>
                  <a:lnTo>
                    <a:pt x="1217" y="173"/>
                  </a:lnTo>
                  <a:lnTo>
                    <a:pt x="1215" y="173"/>
                  </a:lnTo>
                  <a:lnTo>
                    <a:pt x="1215" y="175"/>
                  </a:lnTo>
                  <a:lnTo>
                    <a:pt x="1215" y="175"/>
                  </a:lnTo>
                  <a:lnTo>
                    <a:pt x="1215" y="176"/>
                  </a:lnTo>
                  <a:lnTo>
                    <a:pt x="1215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8"/>
                  </a:lnTo>
                  <a:lnTo>
                    <a:pt x="1214" y="178"/>
                  </a:lnTo>
                  <a:lnTo>
                    <a:pt x="1212" y="176"/>
                  </a:lnTo>
                  <a:lnTo>
                    <a:pt x="1212" y="176"/>
                  </a:lnTo>
                  <a:lnTo>
                    <a:pt x="1212" y="178"/>
                  </a:lnTo>
                  <a:lnTo>
                    <a:pt x="1212" y="178"/>
                  </a:lnTo>
                  <a:lnTo>
                    <a:pt x="1211" y="178"/>
                  </a:lnTo>
                  <a:lnTo>
                    <a:pt x="1211" y="179"/>
                  </a:lnTo>
                  <a:lnTo>
                    <a:pt x="1211" y="179"/>
                  </a:lnTo>
                  <a:lnTo>
                    <a:pt x="1209" y="179"/>
                  </a:lnTo>
                  <a:lnTo>
                    <a:pt x="1209" y="179"/>
                  </a:lnTo>
                  <a:lnTo>
                    <a:pt x="1211" y="181"/>
                  </a:lnTo>
                  <a:lnTo>
                    <a:pt x="1211" y="181"/>
                  </a:lnTo>
                  <a:lnTo>
                    <a:pt x="1211" y="182"/>
                  </a:lnTo>
                  <a:lnTo>
                    <a:pt x="1211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11" y="184"/>
                  </a:lnTo>
                  <a:lnTo>
                    <a:pt x="1209" y="186"/>
                  </a:lnTo>
                  <a:lnTo>
                    <a:pt x="1209" y="186"/>
                  </a:lnTo>
                  <a:lnTo>
                    <a:pt x="1209" y="187"/>
                  </a:lnTo>
                  <a:lnTo>
                    <a:pt x="1209" y="187"/>
                  </a:lnTo>
                  <a:lnTo>
                    <a:pt x="1209" y="190"/>
                  </a:lnTo>
                  <a:lnTo>
                    <a:pt x="1211" y="192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09" y="193"/>
                  </a:lnTo>
                  <a:lnTo>
                    <a:pt x="1209" y="192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2"/>
                  </a:lnTo>
                  <a:lnTo>
                    <a:pt x="1211" y="195"/>
                  </a:lnTo>
                  <a:lnTo>
                    <a:pt x="1212" y="197"/>
                  </a:lnTo>
                  <a:lnTo>
                    <a:pt x="1212" y="198"/>
                  </a:lnTo>
                  <a:lnTo>
                    <a:pt x="1212" y="198"/>
                  </a:lnTo>
                  <a:lnTo>
                    <a:pt x="1211" y="198"/>
                  </a:lnTo>
                  <a:lnTo>
                    <a:pt x="1211" y="197"/>
                  </a:lnTo>
                  <a:lnTo>
                    <a:pt x="1209" y="197"/>
                  </a:lnTo>
                  <a:lnTo>
                    <a:pt x="1206" y="195"/>
                  </a:lnTo>
                  <a:lnTo>
                    <a:pt x="1204" y="193"/>
                  </a:lnTo>
                  <a:lnTo>
                    <a:pt x="1204" y="193"/>
                  </a:lnTo>
                  <a:lnTo>
                    <a:pt x="1204" y="195"/>
                  </a:lnTo>
                  <a:lnTo>
                    <a:pt x="1203" y="193"/>
                  </a:lnTo>
                  <a:lnTo>
                    <a:pt x="1203" y="193"/>
                  </a:lnTo>
                  <a:lnTo>
                    <a:pt x="1203" y="192"/>
                  </a:lnTo>
                  <a:lnTo>
                    <a:pt x="1201" y="192"/>
                  </a:lnTo>
                  <a:lnTo>
                    <a:pt x="1200" y="193"/>
                  </a:lnTo>
                  <a:lnTo>
                    <a:pt x="1200" y="193"/>
                  </a:lnTo>
                  <a:lnTo>
                    <a:pt x="1200" y="192"/>
                  </a:lnTo>
                  <a:lnTo>
                    <a:pt x="1200" y="190"/>
                  </a:lnTo>
                  <a:lnTo>
                    <a:pt x="1201" y="189"/>
                  </a:lnTo>
                  <a:lnTo>
                    <a:pt x="1201" y="189"/>
                  </a:lnTo>
                  <a:lnTo>
                    <a:pt x="1203" y="187"/>
                  </a:lnTo>
                  <a:lnTo>
                    <a:pt x="1203" y="186"/>
                  </a:lnTo>
                  <a:lnTo>
                    <a:pt x="1201" y="187"/>
                  </a:lnTo>
                  <a:lnTo>
                    <a:pt x="1201" y="187"/>
                  </a:lnTo>
                  <a:lnTo>
                    <a:pt x="1200" y="189"/>
                  </a:lnTo>
                  <a:lnTo>
                    <a:pt x="1200" y="190"/>
                  </a:lnTo>
                  <a:lnTo>
                    <a:pt x="1198" y="190"/>
                  </a:lnTo>
                  <a:lnTo>
                    <a:pt x="1198" y="193"/>
                  </a:lnTo>
                  <a:lnTo>
                    <a:pt x="1198" y="193"/>
                  </a:lnTo>
                  <a:lnTo>
                    <a:pt x="1200" y="193"/>
                  </a:lnTo>
                  <a:lnTo>
                    <a:pt x="1201" y="193"/>
                  </a:lnTo>
                  <a:lnTo>
                    <a:pt x="1201" y="193"/>
                  </a:lnTo>
                  <a:lnTo>
                    <a:pt x="1204" y="197"/>
                  </a:lnTo>
                  <a:lnTo>
                    <a:pt x="1208" y="198"/>
                  </a:lnTo>
                  <a:lnTo>
                    <a:pt x="1209" y="198"/>
                  </a:lnTo>
                  <a:lnTo>
                    <a:pt x="1211" y="200"/>
                  </a:lnTo>
                  <a:lnTo>
                    <a:pt x="1212" y="200"/>
                  </a:lnTo>
                  <a:lnTo>
                    <a:pt x="1214" y="201"/>
                  </a:lnTo>
                  <a:lnTo>
                    <a:pt x="1214" y="203"/>
                  </a:lnTo>
                  <a:lnTo>
                    <a:pt x="1212" y="203"/>
                  </a:lnTo>
                  <a:lnTo>
                    <a:pt x="1212" y="204"/>
                  </a:lnTo>
                  <a:lnTo>
                    <a:pt x="1212" y="206"/>
                  </a:lnTo>
                  <a:lnTo>
                    <a:pt x="1211" y="206"/>
                  </a:lnTo>
                  <a:lnTo>
                    <a:pt x="1211" y="204"/>
                  </a:lnTo>
                  <a:lnTo>
                    <a:pt x="1206" y="201"/>
                  </a:lnTo>
                  <a:lnTo>
                    <a:pt x="1204" y="200"/>
                  </a:lnTo>
                  <a:lnTo>
                    <a:pt x="1203" y="198"/>
                  </a:lnTo>
                  <a:lnTo>
                    <a:pt x="1201" y="197"/>
                  </a:lnTo>
                  <a:lnTo>
                    <a:pt x="1201" y="197"/>
                  </a:lnTo>
                  <a:lnTo>
                    <a:pt x="1204" y="200"/>
                  </a:lnTo>
                  <a:lnTo>
                    <a:pt x="1204" y="201"/>
                  </a:lnTo>
                  <a:lnTo>
                    <a:pt x="1206" y="203"/>
                  </a:lnTo>
                  <a:lnTo>
                    <a:pt x="1208" y="204"/>
                  </a:lnTo>
                  <a:lnTo>
                    <a:pt x="1209" y="206"/>
                  </a:lnTo>
                  <a:lnTo>
                    <a:pt x="1211" y="206"/>
                  </a:lnTo>
                  <a:lnTo>
                    <a:pt x="1212" y="208"/>
                  </a:lnTo>
                  <a:lnTo>
                    <a:pt x="1212" y="208"/>
                  </a:lnTo>
                  <a:lnTo>
                    <a:pt x="1214" y="208"/>
                  </a:lnTo>
                  <a:lnTo>
                    <a:pt x="1214" y="209"/>
                  </a:lnTo>
                  <a:lnTo>
                    <a:pt x="1214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2"/>
                  </a:lnTo>
                  <a:lnTo>
                    <a:pt x="1209" y="211"/>
                  </a:lnTo>
                  <a:lnTo>
                    <a:pt x="1206" y="208"/>
                  </a:lnTo>
                  <a:lnTo>
                    <a:pt x="1206" y="209"/>
                  </a:lnTo>
                  <a:lnTo>
                    <a:pt x="1206" y="209"/>
                  </a:lnTo>
                  <a:lnTo>
                    <a:pt x="1208" y="211"/>
                  </a:lnTo>
                  <a:lnTo>
                    <a:pt x="1209" y="212"/>
                  </a:lnTo>
                  <a:lnTo>
                    <a:pt x="1211" y="212"/>
                  </a:lnTo>
                  <a:lnTo>
                    <a:pt x="1212" y="214"/>
                  </a:lnTo>
                  <a:lnTo>
                    <a:pt x="1212" y="214"/>
                  </a:lnTo>
                  <a:lnTo>
                    <a:pt x="1212" y="216"/>
                  </a:lnTo>
                  <a:lnTo>
                    <a:pt x="1212" y="216"/>
                  </a:lnTo>
                  <a:lnTo>
                    <a:pt x="1211" y="217"/>
                  </a:lnTo>
                  <a:lnTo>
                    <a:pt x="1211" y="216"/>
                  </a:lnTo>
                  <a:lnTo>
                    <a:pt x="1209" y="216"/>
                  </a:lnTo>
                  <a:lnTo>
                    <a:pt x="1209" y="214"/>
                  </a:lnTo>
                  <a:lnTo>
                    <a:pt x="1208" y="212"/>
                  </a:lnTo>
                  <a:lnTo>
                    <a:pt x="1208" y="212"/>
                  </a:lnTo>
                  <a:lnTo>
                    <a:pt x="1203" y="211"/>
                  </a:lnTo>
                  <a:lnTo>
                    <a:pt x="1200" y="211"/>
                  </a:lnTo>
                  <a:lnTo>
                    <a:pt x="1200" y="211"/>
                  </a:lnTo>
                  <a:lnTo>
                    <a:pt x="1200" y="212"/>
                  </a:lnTo>
                  <a:lnTo>
                    <a:pt x="1203" y="212"/>
                  </a:lnTo>
                  <a:lnTo>
                    <a:pt x="1204" y="212"/>
                  </a:lnTo>
                  <a:lnTo>
                    <a:pt x="1206" y="214"/>
                  </a:lnTo>
                  <a:lnTo>
                    <a:pt x="1208" y="214"/>
                  </a:lnTo>
                  <a:lnTo>
                    <a:pt x="1208" y="216"/>
                  </a:lnTo>
                  <a:lnTo>
                    <a:pt x="1209" y="217"/>
                  </a:lnTo>
                  <a:lnTo>
                    <a:pt x="1211" y="219"/>
                  </a:lnTo>
                  <a:lnTo>
                    <a:pt x="1211" y="219"/>
                  </a:lnTo>
                  <a:lnTo>
                    <a:pt x="1214" y="217"/>
                  </a:lnTo>
                  <a:lnTo>
                    <a:pt x="1215" y="217"/>
                  </a:lnTo>
                  <a:lnTo>
                    <a:pt x="1217" y="219"/>
                  </a:lnTo>
                  <a:lnTo>
                    <a:pt x="1217" y="219"/>
                  </a:lnTo>
                  <a:lnTo>
                    <a:pt x="1219" y="220"/>
                  </a:lnTo>
                  <a:lnTo>
                    <a:pt x="1219" y="222"/>
                  </a:lnTo>
                  <a:lnTo>
                    <a:pt x="1220" y="230"/>
                  </a:lnTo>
                  <a:lnTo>
                    <a:pt x="1223" y="234"/>
                  </a:lnTo>
                  <a:lnTo>
                    <a:pt x="1223" y="236"/>
                  </a:lnTo>
                  <a:lnTo>
                    <a:pt x="1223" y="234"/>
                  </a:lnTo>
                  <a:lnTo>
                    <a:pt x="1222" y="231"/>
                  </a:lnTo>
                  <a:lnTo>
                    <a:pt x="1220" y="228"/>
                  </a:lnTo>
                  <a:lnTo>
                    <a:pt x="1219" y="223"/>
                  </a:lnTo>
                  <a:lnTo>
                    <a:pt x="1219" y="222"/>
                  </a:lnTo>
                  <a:lnTo>
                    <a:pt x="1219" y="222"/>
                  </a:lnTo>
                  <a:lnTo>
                    <a:pt x="1217" y="222"/>
                  </a:lnTo>
                  <a:lnTo>
                    <a:pt x="1217" y="223"/>
                  </a:lnTo>
                  <a:lnTo>
                    <a:pt x="1217" y="223"/>
                  </a:lnTo>
                  <a:lnTo>
                    <a:pt x="1217" y="225"/>
                  </a:lnTo>
                  <a:lnTo>
                    <a:pt x="1217" y="227"/>
                  </a:lnTo>
                  <a:lnTo>
                    <a:pt x="1219" y="227"/>
                  </a:lnTo>
                  <a:lnTo>
                    <a:pt x="1219" y="228"/>
                  </a:lnTo>
                  <a:lnTo>
                    <a:pt x="1220" y="231"/>
                  </a:lnTo>
                  <a:lnTo>
                    <a:pt x="1219" y="230"/>
                  </a:lnTo>
                  <a:lnTo>
                    <a:pt x="1219" y="230"/>
                  </a:lnTo>
                  <a:lnTo>
                    <a:pt x="1217" y="230"/>
                  </a:lnTo>
                  <a:lnTo>
                    <a:pt x="1215" y="228"/>
                  </a:lnTo>
                  <a:lnTo>
                    <a:pt x="1215" y="230"/>
                  </a:lnTo>
                  <a:lnTo>
                    <a:pt x="1215" y="231"/>
                  </a:lnTo>
                  <a:lnTo>
                    <a:pt x="1214" y="230"/>
                  </a:lnTo>
                  <a:lnTo>
                    <a:pt x="1214" y="230"/>
                  </a:lnTo>
                  <a:lnTo>
                    <a:pt x="1214" y="231"/>
                  </a:lnTo>
                  <a:lnTo>
                    <a:pt x="1212" y="231"/>
                  </a:lnTo>
                  <a:lnTo>
                    <a:pt x="1212" y="231"/>
                  </a:lnTo>
                  <a:lnTo>
                    <a:pt x="1211" y="231"/>
                  </a:lnTo>
                  <a:lnTo>
                    <a:pt x="1211" y="233"/>
                  </a:lnTo>
                  <a:lnTo>
                    <a:pt x="1209" y="233"/>
                  </a:lnTo>
                  <a:lnTo>
                    <a:pt x="1208" y="231"/>
                  </a:lnTo>
                  <a:lnTo>
                    <a:pt x="1206" y="231"/>
                  </a:lnTo>
                  <a:lnTo>
                    <a:pt x="1206" y="230"/>
                  </a:lnTo>
                  <a:lnTo>
                    <a:pt x="1206" y="231"/>
                  </a:lnTo>
                  <a:lnTo>
                    <a:pt x="1206" y="233"/>
                  </a:lnTo>
                  <a:lnTo>
                    <a:pt x="1206" y="234"/>
                  </a:lnTo>
                  <a:lnTo>
                    <a:pt x="1208" y="234"/>
                  </a:lnTo>
                  <a:lnTo>
                    <a:pt x="1209" y="234"/>
                  </a:lnTo>
                  <a:lnTo>
                    <a:pt x="1212" y="234"/>
                  </a:lnTo>
                  <a:lnTo>
                    <a:pt x="1214" y="233"/>
                  </a:lnTo>
                  <a:lnTo>
                    <a:pt x="1214" y="233"/>
                  </a:lnTo>
                  <a:lnTo>
                    <a:pt x="1215" y="233"/>
                  </a:lnTo>
                  <a:lnTo>
                    <a:pt x="1217" y="234"/>
                  </a:lnTo>
                  <a:lnTo>
                    <a:pt x="1215" y="236"/>
                  </a:lnTo>
                  <a:lnTo>
                    <a:pt x="1215" y="238"/>
                  </a:lnTo>
                  <a:lnTo>
                    <a:pt x="1217" y="238"/>
                  </a:lnTo>
                  <a:lnTo>
                    <a:pt x="1217" y="238"/>
                  </a:lnTo>
                  <a:lnTo>
                    <a:pt x="1217" y="234"/>
                  </a:lnTo>
                  <a:lnTo>
                    <a:pt x="1219" y="234"/>
                  </a:lnTo>
                  <a:lnTo>
                    <a:pt x="1220" y="234"/>
                  </a:lnTo>
                  <a:lnTo>
                    <a:pt x="1220" y="234"/>
                  </a:lnTo>
                  <a:lnTo>
                    <a:pt x="1220" y="236"/>
                  </a:lnTo>
                  <a:lnTo>
                    <a:pt x="1220" y="238"/>
                  </a:lnTo>
                  <a:lnTo>
                    <a:pt x="1220" y="239"/>
                  </a:lnTo>
                  <a:lnTo>
                    <a:pt x="1217" y="241"/>
                  </a:lnTo>
                  <a:lnTo>
                    <a:pt x="1215" y="244"/>
                  </a:lnTo>
                  <a:lnTo>
                    <a:pt x="1214" y="244"/>
                  </a:lnTo>
                  <a:lnTo>
                    <a:pt x="1214" y="244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09" y="242"/>
                  </a:lnTo>
                  <a:lnTo>
                    <a:pt x="1209" y="241"/>
                  </a:lnTo>
                  <a:lnTo>
                    <a:pt x="1209" y="241"/>
                  </a:lnTo>
                  <a:lnTo>
                    <a:pt x="1208" y="241"/>
                  </a:lnTo>
                  <a:lnTo>
                    <a:pt x="1208" y="242"/>
                  </a:lnTo>
                  <a:lnTo>
                    <a:pt x="1206" y="242"/>
                  </a:lnTo>
                  <a:lnTo>
                    <a:pt x="1204" y="242"/>
                  </a:lnTo>
                  <a:lnTo>
                    <a:pt x="1203" y="241"/>
                  </a:lnTo>
                  <a:lnTo>
                    <a:pt x="1203" y="242"/>
                  </a:lnTo>
                  <a:lnTo>
                    <a:pt x="1209" y="244"/>
                  </a:lnTo>
                  <a:lnTo>
                    <a:pt x="1209" y="244"/>
                  </a:lnTo>
                  <a:lnTo>
                    <a:pt x="1209" y="245"/>
                  </a:lnTo>
                  <a:lnTo>
                    <a:pt x="1209" y="245"/>
                  </a:lnTo>
                  <a:lnTo>
                    <a:pt x="1208" y="247"/>
                  </a:lnTo>
                  <a:lnTo>
                    <a:pt x="1208" y="247"/>
                  </a:lnTo>
                  <a:lnTo>
                    <a:pt x="1208" y="249"/>
                  </a:lnTo>
                  <a:lnTo>
                    <a:pt x="1206" y="250"/>
                  </a:lnTo>
                  <a:lnTo>
                    <a:pt x="1204" y="249"/>
                  </a:lnTo>
                  <a:lnTo>
                    <a:pt x="1201" y="247"/>
                  </a:lnTo>
                  <a:lnTo>
                    <a:pt x="1203" y="249"/>
                  </a:lnTo>
                  <a:lnTo>
                    <a:pt x="1204" y="250"/>
                  </a:lnTo>
                  <a:lnTo>
                    <a:pt x="1206" y="250"/>
                  </a:lnTo>
                  <a:lnTo>
                    <a:pt x="1211" y="250"/>
                  </a:lnTo>
                  <a:lnTo>
                    <a:pt x="1212" y="250"/>
                  </a:lnTo>
                  <a:lnTo>
                    <a:pt x="1211" y="252"/>
                  </a:lnTo>
                  <a:lnTo>
                    <a:pt x="1209" y="253"/>
                  </a:lnTo>
                  <a:lnTo>
                    <a:pt x="1208" y="253"/>
                  </a:lnTo>
                  <a:lnTo>
                    <a:pt x="1208" y="253"/>
                  </a:lnTo>
                  <a:lnTo>
                    <a:pt x="1206" y="255"/>
                  </a:lnTo>
                  <a:lnTo>
                    <a:pt x="1206" y="255"/>
                  </a:lnTo>
                  <a:lnTo>
                    <a:pt x="1204" y="255"/>
                  </a:lnTo>
                  <a:lnTo>
                    <a:pt x="1201" y="255"/>
                  </a:lnTo>
                  <a:lnTo>
                    <a:pt x="1201" y="253"/>
                  </a:lnTo>
                  <a:lnTo>
                    <a:pt x="1200" y="255"/>
                  </a:lnTo>
                  <a:lnTo>
                    <a:pt x="1198" y="256"/>
                  </a:lnTo>
                  <a:lnTo>
                    <a:pt x="1198" y="255"/>
                  </a:lnTo>
                  <a:lnTo>
                    <a:pt x="1197" y="255"/>
                  </a:lnTo>
                  <a:lnTo>
                    <a:pt x="1197" y="253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5" y="258"/>
                  </a:lnTo>
                  <a:lnTo>
                    <a:pt x="1193" y="260"/>
                  </a:lnTo>
                  <a:lnTo>
                    <a:pt x="1192" y="260"/>
                  </a:lnTo>
                  <a:lnTo>
                    <a:pt x="1192" y="261"/>
                  </a:lnTo>
                  <a:lnTo>
                    <a:pt x="1190" y="263"/>
                  </a:lnTo>
                  <a:lnTo>
                    <a:pt x="1190" y="264"/>
                  </a:lnTo>
                  <a:lnTo>
                    <a:pt x="1189" y="266"/>
                  </a:lnTo>
                  <a:lnTo>
                    <a:pt x="1189" y="266"/>
                  </a:lnTo>
                  <a:lnTo>
                    <a:pt x="1189" y="264"/>
                  </a:lnTo>
                  <a:lnTo>
                    <a:pt x="1189" y="263"/>
                  </a:lnTo>
                  <a:lnTo>
                    <a:pt x="1189" y="266"/>
                  </a:lnTo>
                  <a:lnTo>
                    <a:pt x="1189" y="268"/>
                  </a:lnTo>
                  <a:lnTo>
                    <a:pt x="1182" y="268"/>
                  </a:lnTo>
                  <a:lnTo>
                    <a:pt x="1179" y="268"/>
                  </a:lnTo>
                  <a:lnTo>
                    <a:pt x="1176" y="271"/>
                  </a:lnTo>
                  <a:lnTo>
                    <a:pt x="1174" y="271"/>
                  </a:lnTo>
                  <a:lnTo>
                    <a:pt x="1171" y="275"/>
                  </a:lnTo>
                  <a:lnTo>
                    <a:pt x="1171" y="279"/>
                  </a:lnTo>
                  <a:lnTo>
                    <a:pt x="1170" y="277"/>
                  </a:lnTo>
                  <a:lnTo>
                    <a:pt x="1170" y="275"/>
                  </a:lnTo>
                  <a:lnTo>
                    <a:pt x="1170" y="275"/>
                  </a:lnTo>
                  <a:lnTo>
                    <a:pt x="1170" y="277"/>
                  </a:lnTo>
                  <a:lnTo>
                    <a:pt x="1170" y="279"/>
                  </a:lnTo>
                  <a:lnTo>
                    <a:pt x="1170" y="280"/>
                  </a:lnTo>
                  <a:lnTo>
                    <a:pt x="1168" y="282"/>
                  </a:lnTo>
                  <a:lnTo>
                    <a:pt x="1167" y="282"/>
                  </a:lnTo>
                  <a:lnTo>
                    <a:pt x="1165" y="282"/>
                  </a:lnTo>
                  <a:lnTo>
                    <a:pt x="1165" y="283"/>
                  </a:lnTo>
                  <a:lnTo>
                    <a:pt x="1163" y="285"/>
                  </a:lnTo>
                  <a:lnTo>
                    <a:pt x="1162" y="285"/>
                  </a:lnTo>
                  <a:lnTo>
                    <a:pt x="1160" y="285"/>
                  </a:lnTo>
                  <a:lnTo>
                    <a:pt x="1160" y="286"/>
                  </a:lnTo>
                  <a:lnTo>
                    <a:pt x="1160" y="286"/>
                  </a:lnTo>
                  <a:lnTo>
                    <a:pt x="1159" y="288"/>
                  </a:lnTo>
                  <a:lnTo>
                    <a:pt x="1157" y="288"/>
                  </a:lnTo>
                  <a:lnTo>
                    <a:pt x="1157" y="288"/>
                  </a:lnTo>
                  <a:lnTo>
                    <a:pt x="1156" y="288"/>
                  </a:lnTo>
                  <a:lnTo>
                    <a:pt x="1156" y="290"/>
                  </a:lnTo>
                  <a:lnTo>
                    <a:pt x="1154" y="290"/>
                  </a:lnTo>
                  <a:lnTo>
                    <a:pt x="1152" y="290"/>
                  </a:lnTo>
                  <a:lnTo>
                    <a:pt x="1151" y="290"/>
                  </a:lnTo>
                  <a:lnTo>
                    <a:pt x="1151" y="290"/>
                  </a:lnTo>
                  <a:lnTo>
                    <a:pt x="1152" y="290"/>
                  </a:lnTo>
                  <a:lnTo>
                    <a:pt x="1152" y="291"/>
                  </a:lnTo>
                  <a:lnTo>
                    <a:pt x="1152" y="293"/>
                  </a:lnTo>
                  <a:lnTo>
                    <a:pt x="1152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49" y="291"/>
                  </a:lnTo>
                  <a:lnTo>
                    <a:pt x="1149" y="291"/>
                  </a:lnTo>
                  <a:lnTo>
                    <a:pt x="1149" y="293"/>
                  </a:lnTo>
                  <a:lnTo>
                    <a:pt x="1149" y="293"/>
                  </a:lnTo>
                  <a:lnTo>
                    <a:pt x="1148" y="291"/>
                  </a:lnTo>
                  <a:lnTo>
                    <a:pt x="1148" y="291"/>
                  </a:lnTo>
                  <a:lnTo>
                    <a:pt x="1148" y="293"/>
                  </a:lnTo>
                  <a:lnTo>
                    <a:pt x="1149" y="293"/>
                  </a:lnTo>
                  <a:lnTo>
                    <a:pt x="1149" y="294"/>
                  </a:lnTo>
                  <a:lnTo>
                    <a:pt x="1149" y="294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6" y="296"/>
                  </a:lnTo>
                  <a:lnTo>
                    <a:pt x="1146" y="297"/>
                  </a:lnTo>
                  <a:lnTo>
                    <a:pt x="1146" y="299"/>
                  </a:lnTo>
                  <a:lnTo>
                    <a:pt x="1144" y="299"/>
                  </a:lnTo>
                  <a:lnTo>
                    <a:pt x="1143" y="299"/>
                  </a:lnTo>
                  <a:lnTo>
                    <a:pt x="1143" y="299"/>
                  </a:lnTo>
                  <a:lnTo>
                    <a:pt x="1143" y="301"/>
                  </a:lnTo>
                  <a:lnTo>
                    <a:pt x="1144" y="301"/>
                  </a:lnTo>
                  <a:lnTo>
                    <a:pt x="1144" y="301"/>
                  </a:lnTo>
                  <a:lnTo>
                    <a:pt x="1143" y="302"/>
                  </a:lnTo>
                  <a:lnTo>
                    <a:pt x="1143" y="302"/>
                  </a:lnTo>
                  <a:lnTo>
                    <a:pt x="1141" y="302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1" y="304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3" y="305"/>
                  </a:lnTo>
                  <a:lnTo>
                    <a:pt x="1141" y="307"/>
                  </a:lnTo>
                  <a:lnTo>
                    <a:pt x="1141" y="307"/>
                  </a:lnTo>
                  <a:lnTo>
                    <a:pt x="1141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1" y="310"/>
                  </a:lnTo>
                  <a:lnTo>
                    <a:pt x="1140" y="312"/>
                  </a:lnTo>
                  <a:lnTo>
                    <a:pt x="1138" y="310"/>
                  </a:lnTo>
                  <a:lnTo>
                    <a:pt x="1138" y="310"/>
                  </a:lnTo>
                  <a:lnTo>
                    <a:pt x="1138" y="312"/>
                  </a:lnTo>
                  <a:lnTo>
                    <a:pt x="1138" y="312"/>
                  </a:lnTo>
                  <a:lnTo>
                    <a:pt x="1138" y="313"/>
                  </a:lnTo>
                  <a:lnTo>
                    <a:pt x="1138" y="315"/>
                  </a:lnTo>
                  <a:lnTo>
                    <a:pt x="1137" y="316"/>
                  </a:lnTo>
                  <a:lnTo>
                    <a:pt x="1137" y="316"/>
                  </a:lnTo>
                  <a:lnTo>
                    <a:pt x="1138" y="318"/>
                  </a:lnTo>
                  <a:lnTo>
                    <a:pt x="1138" y="320"/>
                  </a:lnTo>
                  <a:lnTo>
                    <a:pt x="1140" y="326"/>
                  </a:lnTo>
                  <a:lnTo>
                    <a:pt x="1140" y="327"/>
                  </a:lnTo>
                  <a:lnTo>
                    <a:pt x="1141" y="332"/>
                  </a:lnTo>
                  <a:lnTo>
                    <a:pt x="1143" y="338"/>
                  </a:lnTo>
                  <a:lnTo>
                    <a:pt x="1146" y="345"/>
                  </a:lnTo>
                  <a:lnTo>
                    <a:pt x="1151" y="353"/>
                  </a:lnTo>
                  <a:lnTo>
                    <a:pt x="1152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1" y="359"/>
                  </a:lnTo>
                  <a:lnTo>
                    <a:pt x="1152" y="362"/>
                  </a:lnTo>
                  <a:lnTo>
                    <a:pt x="1152" y="362"/>
                  </a:lnTo>
                  <a:lnTo>
                    <a:pt x="1151" y="357"/>
                  </a:lnTo>
                  <a:lnTo>
                    <a:pt x="1151" y="356"/>
                  </a:lnTo>
                  <a:lnTo>
                    <a:pt x="1151" y="353"/>
                  </a:lnTo>
                  <a:lnTo>
                    <a:pt x="1151" y="353"/>
                  </a:lnTo>
                  <a:lnTo>
                    <a:pt x="1149" y="354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4"/>
                  </a:lnTo>
                  <a:lnTo>
                    <a:pt x="1149" y="353"/>
                  </a:lnTo>
                  <a:lnTo>
                    <a:pt x="1149" y="351"/>
                  </a:lnTo>
                  <a:lnTo>
                    <a:pt x="1149" y="351"/>
                  </a:lnTo>
                  <a:lnTo>
                    <a:pt x="1148" y="351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51"/>
                  </a:lnTo>
                  <a:lnTo>
                    <a:pt x="1148" y="353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7"/>
                  </a:lnTo>
                  <a:lnTo>
                    <a:pt x="1156" y="373"/>
                  </a:lnTo>
                  <a:lnTo>
                    <a:pt x="1157" y="375"/>
                  </a:lnTo>
                  <a:lnTo>
                    <a:pt x="1159" y="376"/>
                  </a:lnTo>
                  <a:lnTo>
                    <a:pt x="1159" y="379"/>
                  </a:lnTo>
                  <a:lnTo>
                    <a:pt x="1159" y="383"/>
                  </a:lnTo>
                  <a:lnTo>
                    <a:pt x="1157" y="389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6" y="395"/>
                  </a:lnTo>
                  <a:lnTo>
                    <a:pt x="1156" y="397"/>
                  </a:lnTo>
                  <a:lnTo>
                    <a:pt x="1154" y="400"/>
                  </a:lnTo>
                  <a:lnTo>
                    <a:pt x="1154" y="401"/>
                  </a:lnTo>
                  <a:lnTo>
                    <a:pt x="1152" y="403"/>
                  </a:lnTo>
                  <a:lnTo>
                    <a:pt x="1151" y="403"/>
                  </a:lnTo>
                  <a:lnTo>
                    <a:pt x="1149" y="405"/>
                  </a:lnTo>
                  <a:lnTo>
                    <a:pt x="1146" y="405"/>
                  </a:lnTo>
                  <a:lnTo>
                    <a:pt x="1144" y="405"/>
                  </a:lnTo>
                  <a:lnTo>
                    <a:pt x="1143" y="405"/>
                  </a:lnTo>
                  <a:lnTo>
                    <a:pt x="1143" y="403"/>
                  </a:lnTo>
                  <a:lnTo>
                    <a:pt x="1143" y="403"/>
                  </a:lnTo>
                  <a:lnTo>
                    <a:pt x="1143" y="401"/>
                  </a:lnTo>
                  <a:lnTo>
                    <a:pt x="1143" y="401"/>
                  </a:lnTo>
                  <a:lnTo>
                    <a:pt x="1146" y="403"/>
                  </a:lnTo>
                  <a:lnTo>
                    <a:pt x="1146" y="403"/>
                  </a:lnTo>
                  <a:lnTo>
                    <a:pt x="1144" y="401"/>
                  </a:lnTo>
                  <a:lnTo>
                    <a:pt x="1144" y="401"/>
                  </a:lnTo>
                  <a:lnTo>
                    <a:pt x="1143" y="401"/>
                  </a:lnTo>
                  <a:lnTo>
                    <a:pt x="1141" y="398"/>
                  </a:lnTo>
                  <a:lnTo>
                    <a:pt x="1140" y="395"/>
                  </a:lnTo>
                  <a:lnTo>
                    <a:pt x="1140" y="394"/>
                  </a:lnTo>
                  <a:lnTo>
                    <a:pt x="1137" y="394"/>
                  </a:lnTo>
                  <a:lnTo>
                    <a:pt x="1135" y="392"/>
                  </a:lnTo>
                  <a:lnTo>
                    <a:pt x="1133" y="389"/>
                  </a:lnTo>
                  <a:lnTo>
                    <a:pt x="1132" y="386"/>
                  </a:lnTo>
                  <a:lnTo>
                    <a:pt x="1132" y="384"/>
                  </a:lnTo>
                  <a:lnTo>
                    <a:pt x="1130" y="384"/>
                  </a:lnTo>
                  <a:lnTo>
                    <a:pt x="1132" y="383"/>
                  </a:lnTo>
                  <a:lnTo>
                    <a:pt x="1133" y="381"/>
                  </a:lnTo>
                  <a:lnTo>
                    <a:pt x="1132" y="381"/>
                  </a:lnTo>
                  <a:lnTo>
                    <a:pt x="1132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29" y="381"/>
                  </a:lnTo>
                  <a:lnTo>
                    <a:pt x="1129" y="378"/>
                  </a:lnTo>
                  <a:lnTo>
                    <a:pt x="1130" y="376"/>
                  </a:lnTo>
                  <a:lnTo>
                    <a:pt x="1129" y="376"/>
                  </a:lnTo>
                  <a:lnTo>
                    <a:pt x="1127" y="378"/>
                  </a:lnTo>
                  <a:lnTo>
                    <a:pt x="1129" y="378"/>
                  </a:lnTo>
                  <a:lnTo>
                    <a:pt x="1127" y="379"/>
                  </a:lnTo>
                  <a:lnTo>
                    <a:pt x="1127" y="378"/>
                  </a:lnTo>
                  <a:lnTo>
                    <a:pt x="1126" y="378"/>
                  </a:lnTo>
                  <a:lnTo>
                    <a:pt x="1126" y="378"/>
                  </a:lnTo>
                  <a:lnTo>
                    <a:pt x="1124" y="375"/>
                  </a:lnTo>
                  <a:lnTo>
                    <a:pt x="1121" y="370"/>
                  </a:lnTo>
                  <a:lnTo>
                    <a:pt x="1121" y="370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2" y="365"/>
                  </a:lnTo>
                  <a:lnTo>
                    <a:pt x="1124" y="364"/>
                  </a:lnTo>
                  <a:lnTo>
                    <a:pt x="1124" y="364"/>
                  </a:lnTo>
                  <a:lnTo>
                    <a:pt x="1124" y="362"/>
                  </a:lnTo>
                  <a:lnTo>
                    <a:pt x="1124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1" y="360"/>
                  </a:lnTo>
                  <a:lnTo>
                    <a:pt x="1121" y="362"/>
                  </a:lnTo>
                  <a:lnTo>
                    <a:pt x="1121" y="362"/>
                  </a:lnTo>
                  <a:lnTo>
                    <a:pt x="1122" y="362"/>
                  </a:lnTo>
                  <a:lnTo>
                    <a:pt x="1121" y="364"/>
                  </a:lnTo>
                  <a:lnTo>
                    <a:pt x="1121" y="365"/>
                  </a:lnTo>
                  <a:lnTo>
                    <a:pt x="1121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4"/>
                  </a:lnTo>
                  <a:lnTo>
                    <a:pt x="1118" y="364"/>
                  </a:lnTo>
                  <a:lnTo>
                    <a:pt x="1119" y="357"/>
                  </a:lnTo>
                  <a:lnTo>
                    <a:pt x="1121" y="353"/>
                  </a:lnTo>
                  <a:lnTo>
                    <a:pt x="1121" y="349"/>
                  </a:lnTo>
                  <a:lnTo>
                    <a:pt x="1121" y="348"/>
                  </a:lnTo>
                  <a:lnTo>
                    <a:pt x="1121" y="346"/>
                  </a:lnTo>
                  <a:lnTo>
                    <a:pt x="1119" y="345"/>
                  </a:lnTo>
                  <a:lnTo>
                    <a:pt x="1111" y="338"/>
                  </a:lnTo>
                  <a:lnTo>
                    <a:pt x="1107" y="331"/>
                  </a:lnTo>
                  <a:lnTo>
                    <a:pt x="1100" y="327"/>
                  </a:lnTo>
                  <a:lnTo>
                    <a:pt x="1097" y="329"/>
                  </a:lnTo>
                  <a:lnTo>
                    <a:pt x="1096" y="329"/>
                  </a:lnTo>
                  <a:lnTo>
                    <a:pt x="1096" y="329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4" y="331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88" y="334"/>
                  </a:lnTo>
                  <a:lnTo>
                    <a:pt x="1086" y="334"/>
                  </a:lnTo>
                  <a:lnTo>
                    <a:pt x="1085" y="334"/>
                  </a:lnTo>
                  <a:lnTo>
                    <a:pt x="1083" y="334"/>
                  </a:lnTo>
                  <a:lnTo>
                    <a:pt x="1081" y="334"/>
                  </a:lnTo>
                  <a:lnTo>
                    <a:pt x="1081" y="334"/>
                  </a:lnTo>
                  <a:lnTo>
                    <a:pt x="1081" y="332"/>
                  </a:lnTo>
                  <a:lnTo>
                    <a:pt x="1081" y="332"/>
                  </a:lnTo>
                  <a:lnTo>
                    <a:pt x="1081" y="334"/>
                  </a:lnTo>
                  <a:lnTo>
                    <a:pt x="1083" y="334"/>
                  </a:lnTo>
                  <a:lnTo>
                    <a:pt x="1083" y="332"/>
                  </a:lnTo>
                  <a:lnTo>
                    <a:pt x="1081" y="332"/>
                  </a:lnTo>
                  <a:lnTo>
                    <a:pt x="1080" y="331"/>
                  </a:lnTo>
                  <a:lnTo>
                    <a:pt x="1077" y="327"/>
                  </a:lnTo>
                  <a:lnTo>
                    <a:pt x="1078" y="327"/>
                  </a:lnTo>
                  <a:lnTo>
                    <a:pt x="1078" y="327"/>
                  </a:lnTo>
                  <a:lnTo>
                    <a:pt x="1077" y="326"/>
                  </a:lnTo>
                  <a:lnTo>
                    <a:pt x="1078" y="326"/>
                  </a:lnTo>
                  <a:lnTo>
                    <a:pt x="1078" y="324"/>
                  </a:lnTo>
                  <a:lnTo>
                    <a:pt x="1077" y="324"/>
                  </a:lnTo>
                  <a:lnTo>
                    <a:pt x="1077" y="326"/>
                  </a:lnTo>
                  <a:lnTo>
                    <a:pt x="1077" y="326"/>
                  </a:lnTo>
                  <a:lnTo>
                    <a:pt x="1077" y="327"/>
                  </a:lnTo>
                  <a:lnTo>
                    <a:pt x="1075" y="327"/>
                  </a:lnTo>
                  <a:lnTo>
                    <a:pt x="1075" y="326"/>
                  </a:lnTo>
                  <a:lnTo>
                    <a:pt x="1070" y="324"/>
                  </a:lnTo>
                  <a:lnTo>
                    <a:pt x="1066" y="323"/>
                  </a:lnTo>
                  <a:lnTo>
                    <a:pt x="1069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69" y="321"/>
                  </a:lnTo>
                  <a:lnTo>
                    <a:pt x="1067" y="321"/>
                  </a:lnTo>
                  <a:lnTo>
                    <a:pt x="1066" y="321"/>
                  </a:lnTo>
                  <a:lnTo>
                    <a:pt x="1066" y="323"/>
                  </a:lnTo>
                  <a:lnTo>
                    <a:pt x="1064" y="323"/>
                  </a:lnTo>
                  <a:lnTo>
                    <a:pt x="1062" y="323"/>
                  </a:lnTo>
                  <a:lnTo>
                    <a:pt x="1059" y="324"/>
                  </a:lnTo>
                  <a:lnTo>
                    <a:pt x="1055" y="324"/>
                  </a:lnTo>
                  <a:lnTo>
                    <a:pt x="1056" y="324"/>
                  </a:lnTo>
                  <a:lnTo>
                    <a:pt x="1056" y="323"/>
                  </a:lnTo>
                  <a:lnTo>
                    <a:pt x="1058" y="323"/>
                  </a:lnTo>
                  <a:lnTo>
                    <a:pt x="1059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6" y="321"/>
                  </a:lnTo>
                  <a:lnTo>
                    <a:pt x="1056" y="321"/>
                  </a:lnTo>
                  <a:lnTo>
                    <a:pt x="1056" y="323"/>
                  </a:lnTo>
                  <a:lnTo>
                    <a:pt x="1055" y="323"/>
                  </a:lnTo>
                  <a:lnTo>
                    <a:pt x="1055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3"/>
                  </a:lnTo>
                  <a:lnTo>
                    <a:pt x="1051" y="324"/>
                  </a:lnTo>
                  <a:lnTo>
                    <a:pt x="1050" y="326"/>
                  </a:lnTo>
                  <a:lnTo>
                    <a:pt x="1044" y="326"/>
                  </a:lnTo>
                  <a:lnTo>
                    <a:pt x="1044" y="326"/>
                  </a:lnTo>
                  <a:lnTo>
                    <a:pt x="1045" y="326"/>
                  </a:lnTo>
                  <a:lnTo>
                    <a:pt x="1047" y="324"/>
                  </a:lnTo>
                  <a:lnTo>
                    <a:pt x="1047" y="324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1"/>
                  </a:lnTo>
                  <a:lnTo>
                    <a:pt x="1045" y="320"/>
                  </a:lnTo>
                  <a:lnTo>
                    <a:pt x="1044" y="318"/>
                  </a:lnTo>
                  <a:lnTo>
                    <a:pt x="1044" y="318"/>
                  </a:lnTo>
                  <a:lnTo>
                    <a:pt x="1042" y="321"/>
                  </a:lnTo>
                  <a:lnTo>
                    <a:pt x="1042" y="323"/>
                  </a:lnTo>
                  <a:lnTo>
                    <a:pt x="1042" y="324"/>
                  </a:lnTo>
                  <a:lnTo>
                    <a:pt x="1040" y="324"/>
                  </a:lnTo>
                  <a:lnTo>
                    <a:pt x="1039" y="324"/>
                  </a:lnTo>
                  <a:lnTo>
                    <a:pt x="1034" y="324"/>
                  </a:lnTo>
                  <a:lnTo>
                    <a:pt x="1033" y="323"/>
                  </a:lnTo>
                  <a:lnTo>
                    <a:pt x="1031" y="323"/>
                  </a:lnTo>
                  <a:lnTo>
                    <a:pt x="1031" y="323"/>
                  </a:lnTo>
                  <a:lnTo>
                    <a:pt x="1028" y="324"/>
                  </a:lnTo>
                  <a:lnTo>
                    <a:pt x="1026" y="324"/>
                  </a:lnTo>
                  <a:lnTo>
                    <a:pt x="1025" y="324"/>
                  </a:lnTo>
                  <a:lnTo>
                    <a:pt x="1025" y="324"/>
                  </a:lnTo>
                  <a:lnTo>
                    <a:pt x="1023" y="326"/>
                  </a:lnTo>
                  <a:lnTo>
                    <a:pt x="1020" y="327"/>
                  </a:lnTo>
                  <a:lnTo>
                    <a:pt x="1015" y="326"/>
                  </a:lnTo>
                  <a:lnTo>
                    <a:pt x="1014" y="324"/>
                  </a:lnTo>
                  <a:lnTo>
                    <a:pt x="1014" y="324"/>
                  </a:lnTo>
                  <a:lnTo>
                    <a:pt x="1012" y="323"/>
                  </a:lnTo>
                  <a:lnTo>
                    <a:pt x="1010" y="326"/>
                  </a:lnTo>
                  <a:lnTo>
                    <a:pt x="1009" y="327"/>
                  </a:lnTo>
                  <a:lnTo>
                    <a:pt x="1010" y="329"/>
                  </a:lnTo>
                  <a:lnTo>
                    <a:pt x="1012" y="329"/>
                  </a:lnTo>
                  <a:lnTo>
                    <a:pt x="1015" y="329"/>
                  </a:lnTo>
                  <a:lnTo>
                    <a:pt x="1017" y="327"/>
                  </a:lnTo>
                  <a:lnTo>
                    <a:pt x="1017" y="327"/>
                  </a:lnTo>
                  <a:lnTo>
                    <a:pt x="1018" y="327"/>
                  </a:lnTo>
                  <a:lnTo>
                    <a:pt x="1018" y="327"/>
                  </a:lnTo>
                  <a:lnTo>
                    <a:pt x="1020" y="327"/>
                  </a:lnTo>
                  <a:lnTo>
                    <a:pt x="1020" y="327"/>
                  </a:lnTo>
                  <a:lnTo>
                    <a:pt x="1018" y="329"/>
                  </a:lnTo>
                  <a:lnTo>
                    <a:pt x="1018" y="329"/>
                  </a:lnTo>
                  <a:lnTo>
                    <a:pt x="1017" y="329"/>
                  </a:lnTo>
                  <a:lnTo>
                    <a:pt x="1018" y="331"/>
                  </a:lnTo>
                  <a:lnTo>
                    <a:pt x="1020" y="331"/>
                  </a:lnTo>
                  <a:lnTo>
                    <a:pt x="1020" y="331"/>
                  </a:lnTo>
                  <a:lnTo>
                    <a:pt x="1021" y="329"/>
                  </a:lnTo>
                  <a:lnTo>
                    <a:pt x="1021" y="329"/>
                  </a:lnTo>
                  <a:lnTo>
                    <a:pt x="1023" y="329"/>
                  </a:lnTo>
                  <a:lnTo>
                    <a:pt x="1023" y="329"/>
                  </a:lnTo>
                  <a:lnTo>
                    <a:pt x="1023" y="331"/>
                  </a:lnTo>
                  <a:lnTo>
                    <a:pt x="1025" y="331"/>
                  </a:lnTo>
                  <a:lnTo>
                    <a:pt x="1025" y="332"/>
                  </a:lnTo>
                  <a:lnTo>
                    <a:pt x="1025" y="332"/>
                  </a:lnTo>
                  <a:lnTo>
                    <a:pt x="1023" y="332"/>
                  </a:lnTo>
                  <a:lnTo>
                    <a:pt x="1021" y="334"/>
                  </a:lnTo>
                  <a:lnTo>
                    <a:pt x="1020" y="334"/>
                  </a:lnTo>
                  <a:lnTo>
                    <a:pt x="1021" y="334"/>
                  </a:lnTo>
                  <a:lnTo>
                    <a:pt x="1020" y="335"/>
                  </a:lnTo>
                  <a:lnTo>
                    <a:pt x="1020" y="334"/>
                  </a:lnTo>
                  <a:lnTo>
                    <a:pt x="1020" y="335"/>
                  </a:lnTo>
                  <a:lnTo>
                    <a:pt x="1020" y="335"/>
                  </a:lnTo>
                  <a:lnTo>
                    <a:pt x="1018" y="335"/>
                  </a:lnTo>
                  <a:lnTo>
                    <a:pt x="1020" y="337"/>
                  </a:lnTo>
                  <a:lnTo>
                    <a:pt x="1021" y="337"/>
                  </a:lnTo>
                  <a:lnTo>
                    <a:pt x="1021" y="338"/>
                  </a:lnTo>
                  <a:lnTo>
                    <a:pt x="1026" y="340"/>
                  </a:lnTo>
                  <a:lnTo>
                    <a:pt x="1026" y="340"/>
                  </a:lnTo>
                  <a:lnTo>
                    <a:pt x="1028" y="342"/>
                  </a:lnTo>
                  <a:lnTo>
                    <a:pt x="1028" y="342"/>
                  </a:lnTo>
                  <a:lnTo>
                    <a:pt x="1029" y="342"/>
                  </a:lnTo>
                  <a:lnTo>
                    <a:pt x="1029" y="343"/>
                  </a:lnTo>
                  <a:lnTo>
                    <a:pt x="1028" y="343"/>
                  </a:lnTo>
                  <a:lnTo>
                    <a:pt x="1028" y="345"/>
                  </a:lnTo>
                  <a:lnTo>
                    <a:pt x="1026" y="345"/>
                  </a:lnTo>
                  <a:lnTo>
                    <a:pt x="1026" y="345"/>
                  </a:lnTo>
                  <a:lnTo>
                    <a:pt x="1026" y="343"/>
                  </a:lnTo>
                  <a:lnTo>
                    <a:pt x="1025" y="345"/>
                  </a:lnTo>
                  <a:lnTo>
                    <a:pt x="1023" y="345"/>
                  </a:lnTo>
                  <a:lnTo>
                    <a:pt x="1025" y="345"/>
                  </a:lnTo>
                  <a:lnTo>
                    <a:pt x="1023" y="343"/>
                  </a:lnTo>
                  <a:lnTo>
                    <a:pt x="1023" y="342"/>
                  </a:lnTo>
                  <a:lnTo>
                    <a:pt x="1021" y="342"/>
                  </a:lnTo>
                  <a:lnTo>
                    <a:pt x="1021" y="342"/>
                  </a:lnTo>
                  <a:lnTo>
                    <a:pt x="1020" y="340"/>
                  </a:lnTo>
                  <a:lnTo>
                    <a:pt x="1020" y="340"/>
                  </a:lnTo>
                  <a:lnTo>
                    <a:pt x="1018" y="340"/>
                  </a:lnTo>
                  <a:lnTo>
                    <a:pt x="1018" y="340"/>
                  </a:lnTo>
                  <a:lnTo>
                    <a:pt x="1018" y="338"/>
                  </a:lnTo>
                  <a:lnTo>
                    <a:pt x="1017" y="338"/>
                  </a:lnTo>
                  <a:lnTo>
                    <a:pt x="1017" y="338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4" y="338"/>
                  </a:lnTo>
                  <a:lnTo>
                    <a:pt x="1014" y="338"/>
                  </a:lnTo>
                  <a:lnTo>
                    <a:pt x="1014" y="340"/>
                  </a:lnTo>
                  <a:lnTo>
                    <a:pt x="1014" y="340"/>
                  </a:lnTo>
                  <a:lnTo>
                    <a:pt x="1014" y="342"/>
                  </a:lnTo>
                  <a:lnTo>
                    <a:pt x="1014" y="342"/>
                  </a:lnTo>
                  <a:lnTo>
                    <a:pt x="1012" y="343"/>
                  </a:lnTo>
                  <a:lnTo>
                    <a:pt x="1012" y="343"/>
                  </a:lnTo>
                  <a:lnTo>
                    <a:pt x="1010" y="343"/>
                  </a:lnTo>
                  <a:lnTo>
                    <a:pt x="1010" y="342"/>
                  </a:lnTo>
                  <a:lnTo>
                    <a:pt x="1009" y="340"/>
                  </a:lnTo>
                  <a:lnTo>
                    <a:pt x="1007" y="340"/>
                  </a:lnTo>
                  <a:lnTo>
                    <a:pt x="1006" y="342"/>
                  </a:lnTo>
                  <a:lnTo>
                    <a:pt x="1006" y="343"/>
                  </a:lnTo>
                  <a:lnTo>
                    <a:pt x="1004" y="343"/>
                  </a:lnTo>
                  <a:lnTo>
                    <a:pt x="1001" y="342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8" y="340"/>
                  </a:lnTo>
                  <a:lnTo>
                    <a:pt x="998" y="340"/>
                  </a:lnTo>
                  <a:lnTo>
                    <a:pt x="996" y="338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3" y="337"/>
                  </a:lnTo>
                  <a:lnTo>
                    <a:pt x="992" y="335"/>
                  </a:lnTo>
                  <a:lnTo>
                    <a:pt x="990" y="334"/>
                  </a:lnTo>
                  <a:lnTo>
                    <a:pt x="988" y="334"/>
                  </a:lnTo>
                  <a:lnTo>
                    <a:pt x="987" y="332"/>
                  </a:lnTo>
                  <a:lnTo>
                    <a:pt x="985" y="332"/>
                  </a:lnTo>
                  <a:lnTo>
                    <a:pt x="985" y="334"/>
                  </a:lnTo>
                  <a:lnTo>
                    <a:pt x="984" y="334"/>
                  </a:lnTo>
                  <a:lnTo>
                    <a:pt x="984" y="335"/>
                  </a:lnTo>
                  <a:lnTo>
                    <a:pt x="985" y="335"/>
                  </a:lnTo>
                  <a:lnTo>
                    <a:pt x="985" y="335"/>
                  </a:lnTo>
                  <a:lnTo>
                    <a:pt x="982" y="337"/>
                  </a:lnTo>
                  <a:lnTo>
                    <a:pt x="976" y="335"/>
                  </a:lnTo>
                  <a:lnTo>
                    <a:pt x="974" y="335"/>
                  </a:lnTo>
                  <a:lnTo>
                    <a:pt x="973" y="334"/>
                  </a:lnTo>
                  <a:lnTo>
                    <a:pt x="969" y="332"/>
                  </a:lnTo>
                  <a:lnTo>
                    <a:pt x="968" y="332"/>
                  </a:lnTo>
                  <a:lnTo>
                    <a:pt x="966" y="334"/>
                  </a:lnTo>
                  <a:lnTo>
                    <a:pt x="962" y="334"/>
                  </a:lnTo>
                  <a:lnTo>
                    <a:pt x="960" y="334"/>
                  </a:lnTo>
                  <a:lnTo>
                    <a:pt x="960" y="334"/>
                  </a:lnTo>
                  <a:lnTo>
                    <a:pt x="958" y="334"/>
                  </a:lnTo>
                  <a:lnTo>
                    <a:pt x="958" y="332"/>
                  </a:lnTo>
                  <a:lnTo>
                    <a:pt x="958" y="332"/>
                  </a:lnTo>
                  <a:lnTo>
                    <a:pt x="960" y="332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58" y="329"/>
                  </a:lnTo>
                  <a:lnTo>
                    <a:pt x="958" y="332"/>
                  </a:lnTo>
                  <a:lnTo>
                    <a:pt x="958" y="334"/>
                  </a:lnTo>
                  <a:lnTo>
                    <a:pt x="958" y="334"/>
                  </a:lnTo>
                  <a:lnTo>
                    <a:pt x="955" y="335"/>
                  </a:lnTo>
                  <a:lnTo>
                    <a:pt x="949" y="337"/>
                  </a:lnTo>
                  <a:lnTo>
                    <a:pt x="946" y="338"/>
                  </a:lnTo>
                  <a:lnTo>
                    <a:pt x="946" y="338"/>
                  </a:lnTo>
                  <a:lnTo>
                    <a:pt x="949" y="337"/>
                  </a:lnTo>
                  <a:lnTo>
                    <a:pt x="947" y="337"/>
                  </a:lnTo>
                  <a:lnTo>
                    <a:pt x="946" y="337"/>
                  </a:lnTo>
                  <a:lnTo>
                    <a:pt x="946" y="337"/>
                  </a:lnTo>
                  <a:lnTo>
                    <a:pt x="946" y="335"/>
                  </a:lnTo>
                  <a:lnTo>
                    <a:pt x="946" y="334"/>
                  </a:lnTo>
                  <a:lnTo>
                    <a:pt x="944" y="334"/>
                  </a:lnTo>
                  <a:lnTo>
                    <a:pt x="944" y="335"/>
                  </a:lnTo>
                  <a:lnTo>
                    <a:pt x="944" y="334"/>
                  </a:lnTo>
                  <a:lnTo>
                    <a:pt x="943" y="334"/>
                  </a:lnTo>
                  <a:lnTo>
                    <a:pt x="943" y="334"/>
                  </a:lnTo>
                  <a:lnTo>
                    <a:pt x="943" y="337"/>
                  </a:lnTo>
                  <a:lnTo>
                    <a:pt x="943" y="338"/>
                  </a:lnTo>
                  <a:lnTo>
                    <a:pt x="944" y="340"/>
                  </a:lnTo>
                  <a:lnTo>
                    <a:pt x="943" y="342"/>
                  </a:lnTo>
                  <a:lnTo>
                    <a:pt x="941" y="343"/>
                  </a:lnTo>
                  <a:lnTo>
                    <a:pt x="939" y="343"/>
                  </a:lnTo>
                  <a:lnTo>
                    <a:pt x="938" y="346"/>
                  </a:lnTo>
                  <a:lnTo>
                    <a:pt x="936" y="346"/>
                  </a:lnTo>
                  <a:lnTo>
                    <a:pt x="933" y="349"/>
                  </a:lnTo>
                  <a:lnTo>
                    <a:pt x="932" y="349"/>
                  </a:lnTo>
                  <a:lnTo>
                    <a:pt x="930" y="351"/>
                  </a:lnTo>
                  <a:lnTo>
                    <a:pt x="928" y="351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8" y="351"/>
                  </a:lnTo>
                  <a:lnTo>
                    <a:pt x="927" y="351"/>
                  </a:lnTo>
                  <a:lnTo>
                    <a:pt x="924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1" y="351"/>
                  </a:lnTo>
                  <a:lnTo>
                    <a:pt x="921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21" y="353"/>
                  </a:lnTo>
                  <a:lnTo>
                    <a:pt x="921" y="353"/>
                  </a:lnTo>
                  <a:lnTo>
                    <a:pt x="922" y="354"/>
                  </a:lnTo>
                  <a:lnTo>
                    <a:pt x="921" y="354"/>
                  </a:lnTo>
                  <a:lnTo>
                    <a:pt x="921" y="356"/>
                  </a:lnTo>
                  <a:lnTo>
                    <a:pt x="919" y="356"/>
                  </a:lnTo>
                  <a:lnTo>
                    <a:pt x="917" y="354"/>
                  </a:lnTo>
                  <a:lnTo>
                    <a:pt x="916" y="356"/>
                  </a:lnTo>
                  <a:lnTo>
                    <a:pt x="916" y="357"/>
                  </a:lnTo>
                  <a:lnTo>
                    <a:pt x="916" y="357"/>
                  </a:lnTo>
                  <a:lnTo>
                    <a:pt x="916" y="359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3" y="359"/>
                  </a:lnTo>
                  <a:lnTo>
                    <a:pt x="913" y="359"/>
                  </a:lnTo>
                  <a:lnTo>
                    <a:pt x="911" y="359"/>
                  </a:lnTo>
                  <a:lnTo>
                    <a:pt x="911" y="359"/>
                  </a:lnTo>
                  <a:lnTo>
                    <a:pt x="911" y="360"/>
                  </a:lnTo>
                  <a:lnTo>
                    <a:pt x="913" y="359"/>
                  </a:lnTo>
                  <a:lnTo>
                    <a:pt x="913" y="360"/>
                  </a:lnTo>
                  <a:lnTo>
                    <a:pt x="911" y="362"/>
                  </a:lnTo>
                  <a:lnTo>
                    <a:pt x="910" y="364"/>
                  </a:lnTo>
                  <a:lnTo>
                    <a:pt x="908" y="362"/>
                  </a:lnTo>
                  <a:lnTo>
                    <a:pt x="908" y="364"/>
                  </a:lnTo>
                  <a:lnTo>
                    <a:pt x="908" y="364"/>
                  </a:lnTo>
                  <a:lnTo>
                    <a:pt x="910" y="365"/>
                  </a:lnTo>
                  <a:lnTo>
                    <a:pt x="908" y="370"/>
                  </a:lnTo>
                  <a:lnTo>
                    <a:pt x="908" y="371"/>
                  </a:lnTo>
                  <a:lnTo>
                    <a:pt x="906" y="371"/>
                  </a:lnTo>
                  <a:lnTo>
                    <a:pt x="906" y="371"/>
                  </a:lnTo>
                  <a:lnTo>
                    <a:pt x="903" y="370"/>
                  </a:lnTo>
                  <a:lnTo>
                    <a:pt x="902" y="368"/>
                  </a:lnTo>
                  <a:lnTo>
                    <a:pt x="903" y="371"/>
                  </a:lnTo>
                  <a:lnTo>
                    <a:pt x="906" y="373"/>
                  </a:lnTo>
                  <a:lnTo>
                    <a:pt x="906" y="373"/>
                  </a:lnTo>
                  <a:lnTo>
                    <a:pt x="906" y="375"/>
                  </a:lnTo>
                  <a:lnTo>
                    <a:pt x="906" y="375"/>
                  </a:lnTo>
                  <a:lnTo>
                    <a:pt x="905" y="376"/>
                  </a:lnTo>
                  <a:lnTo>
                    <a:pt x="906" y="378"/>
                  </a:lnTo>
                  <a:lnTo>
                    <a:pt x="906" y="379"/>
                  </a:lnTo>
                  <a:lnTo>
                    <a:pt x="906" y="381"/>
                  </a:lnTo>
                  <a:lnTo>
                    <a:pt x="908" y="384"/>
                  </a:lnTo>
                  <a:lnTo>
                    <a:pt x="908" y="386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2"/>
                  </a:lnTo>
                  <a:lnTo>
                    <a:pt x="910" y="392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5" y="392"/>
                  </a:lnTo>
                  <a:lnTo>
                    <a:pt x="902" y="390"/>
                  </a:lnTo>
                  <a:lnTo>
                    <a:pt x="898" y="390"/>
                  </a:lnTo>
                  <a:lnTo>
                    <a:pt x="895" y="390"/>
                  </a:lnTo>
                  <a:lnTo>
                    <a:pt x="894" y="389"/>
                  </a:lnTo>
                  <a:lnTo>
                    <a:pt x="892" y="389"/>
                  </a:lnTo>
                  <a:lnTo>
                    <a:pt x="891" y="387"/>
                  </a:lnTo>
                  <a:lnTo>
                    <a:pt x="889" y="387"/>
                  </a:lnTo>
                  <a:lnTo>
                    <a:pt x="887" y="386"/>
                  </a:lnTo>
                  <a:lnTo>
                    <a:pt x="886" y="386"/>
                  </a:lnTo>
                  <a:lnTo>
                    <a:pt x="884" y="386"/>
                  </a:lnTo>
                  <a:lnTo>
                    <a:pt x="883" y="384"/>
                  </a:lnTo>
                  <a:lnTo>
                    <a:pt x="883" y="383"/>
                  </a:lnTo>
                  <a:lnTo>
                    <a:pt x="883" y="383"/>
                  </a:lnTo>
                  <a:lnTo>
                    <a:pt x="881" y="379"/>
                  </a:lnTo>
                  <a:lnTo>
                    <a:pt x="880" y="378"/>
                  </a:lnTo>
                  <a:lnTo>
                    <a:pt x="878" y="376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3"/>
                  </a:lnTo>
                  <a:lnTo>
                    <a:pt x="878" y="373"/>
                  </a:lnTo>
                  <a:lnTo>
                    <a:pt x="878" y="371"/>
                  </a:lnTo>
                  <a:lnTo>
                    <a:pt x="878" y="371"/>
                  </a:lnTo>
                  <a:lnTo>
                    <a:pt x="878" y="370"/>
                  </a:lnTo>
                  <a:lnTo>
                    <a:pt x="878" y="368"/>
                  </a:lnTo>
                  <a:lnTo>
                    <a:pt x="878" y="368"/>
                  </a:lnTo>
                  <a:lnTo>
                    <a:pt x="876" y="367"/>
                  </a:lnTo>
                  <a:lnTo>
                    <a:pt x="873" y="365"/>
                  </a:lnTo>
                  <a:lnTo>
                    <a:pt x="872" y="362"/>
                  </a:lnTo>
                  <a:lnTo>
                    <a:pt x="870" y="360"/>
                  </a:lnTo>
                  <a:lnTo>
                    <a:pt x="869" y="357"/>
                  </a:lnTo>
                  <a:lnTo>
                    <a:pt x="867" y="357"/>
                  </a:lnTo>
                  <a:lnTo>
                    <a:pt x="865" y="356"/>
                  </a:lnTo>
                  <a:lnTo>
                    <a:pt x="865" y="354"/>
                  </a:lnTo>
                  <a:lnTo>
                    <a:pt x="865" y="353"/>
                  </a:lnTo>
                  <a:lnTo>
                    <a:pt x="865" y="353"/>
                  </a:lnTo>
                  <a:lnTo>
                    <a:pt x="864" y="351"/>
                  </a:lnTo>
                  <a:lnTo>
                    <a:pt x="862" y="348"/>
                  </a:lnTo>
                  <a:lnTo>
                    <a:pt x="861" y="346"/>
                  </a:lnTo>
                  <a:lnTo>
                    <a:pt x="861" y="345"/>
                  </a:lnTo>
                  <a:lnTo>
                    <a:pt x="859" y="342"/>
                  </a:lnTo>
                  <a:lnTo>
                    <a:pt x="857" y="340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1" y="335"/>
                  </a:lnTo>
                  <a:lnTo>
                    <a:pt x="850" y="334"/>
                  </a:lnTo>
                  <a:lnTo>
                    <a:pt x="850" y="334"/>
                  </a:lnTo>
                  <a:lnTo>
                    <a:pt x="848" y="334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6" y="332"/>
                  </a:lnTo>
                  <a:lnTo>
                    <a:pt x="845" y="332"/>
                  </a:lnTo>
                  <a:lnTo>
                    <a:pt x="842" y="332"/>
                  </a:lnTo>
                  <a:lnTo>
                    <a:pt x="839" y="332"/>
                  </a:lnTo>
                  <a:lnTo>
                    <a:pt x="837" y="332"/>
                  </a:lnTo>
                  <a:lnTo>
                    <a:pt x="837" y="332"/>
                  </a:lnTo>
                  <a:lnTo>
                    <a:pt x="835" y="332"/>
                  </a:lnTo>
                  <a:lnTo>
                    <a:pt x="834" y="334"/>
                  </a:lnTo>
                  <a:lnTo>
                    <a:pt x="832" y="334"/>
                  </a:lnTo>
                  <a:lnTo>
                    <a:pt x="831" y="335"/>
                  </a:lnTo>
                  <a:lnTo>
                    <a:pt x="829" y="338"/>
                  </a:lnTo>
                  <a:lnTo>
                    <a:pt x="829" y="340"/>
                  </a:lnTo>
                  <a:lnTo>
                    <a:pt x="829" y="342"/>
                  </a:lnTo>
                  <a:lnTo>
                    <a:pt x="829" y="342"/>
                  </a:lnTo>
                  <a:lnTo>
                    <a:pt x="828" y="342"/>
                  </a:lnTo>
                  <a:lnTo>
                    <a:pt x="826" y="343"/>
                  </a:lnTo>
                  <a:lnTo>
                    <a:pt x="826" y="345"/>
                  </a:lnTo>
                  <a:lnTo>
                    <a:pt x="824" y="345"/>
                  </a:lnTo>
                  <a:lnTo>
                    <a:pt x="823" y="345"/>
                  </a:lnTo>
                  <a:lnTo>
                    <a:pt x="821" y="345"/>
                  </a:lnTo>
                  <a:lnTo>
                    <a:pt x="816" y="342"/>
                  </a:lnTo>
                  <a:lnTo>
                    <a:pt x="815" y="340"/>
                  </a:lnTo>
                  <a:lnTo>
                    <a:pt x="812" y="340"/>
                  </a:lnTo>
                  <a:lnTo>
                    <a:pt x="810" y="338"/>
                  </a:lnTo>
                  <a:lnTo>
                    <a:pt x="809" y="337"/>
                  </a:lnTo>
                  <a:lnTo>
                    <a:pt x="809" y="337"/>
                  </a:lnTo>
                  <a:lnTo>
                    <a:pt x="807" y="337"/>
                  </a:lnTo>
                  <a:lnTo>
                    <a:pt x="805" y="335"/>
                  </a:lnTo>
                  <a:lnTo>
                    <a:pt x="804" y="332"/>
                  </a:lnTo>
                  <a:lnTo>
                    <a:pt x="802" y="329"/>
                  </a:lnTo>
                  <a:lnTo>
                    <a:pt x="802" y="327"/>
                  </a:lnTo>
                  <a:lnTo>
                    <a:pt x="801" y="323"/>
                  </a:lnTo>
                  <a:lnTo>
                    <a:pt x="799" y="320"/>
                  </a:lnTo>
                  <a:lnTo>
                    <a:pt x="798" y="320"/>
                  </a:lnTo>
                  <a:lnTo>
                    <a:pt x="796" y="318"/>
                  </a:lnTo>
                  <a:lnTo>
                    <a:pt x="794" y="316"/>
                  </a:lnTo>
                  <a:lnTo>
                    <a:pt x="790" y="313"/>
                  </a:lnTo>
                  <a:lnTo>
                    <a:pt x="787" y="310"/>
                  </a:lnTo>
                  <a:lnTo>
                    <a:pt x="783" y="307"/>
                  </a:lnTo>
                  <a:lnTo>
                    <a:pt x="782" y="307"/>
                  </a:lnTo>
                  <a:lnTo>
                    <a:pt x="780" y="305"/>
                  </a:lnTo>
                  <a:lnTo>
                    <a:pt x="779" y="302"/>
                  </a:lnTo>
                  <a:lnTo>
                    <a:pt x="777" y="302"/>
                  </a:lnTo>
                  <a:lnTo>
                    <a:pt x="777" y="302"/>
                  </a:lnTo>
                  <a:lnTo>
                    <a:pt x="777" y="301"/>
                  </a:lnTo>
                  <a:lnTo>
                    <a:pt x="774" y="301"/>
                  </a:lnTo>
                  <a:lnTo>
                    <a:pt x="771" y="301"/>
                  </a:lnTo>
                  <a:lnTo>
                    <a:pt x="768" y="301"/>
                  </a:lnTo>
                  <a:lnTo>
                    <a:pt x="764" y="301"/>
                  </a:lnTo>
                  <a:lnTo>
                    <a:pt x="755" y="301"/>
                  </a:lnTo>
                  <a:lnTo>
                    <a:pt x="752" y="301"/>
                  </a:lnTo>
                  <a:lnTo>
                    <a:pt x="752" y="304"/>
                  </a:lnTo>
                  <a:lnTo>
                    <a:pt x="752" y="305"/>
                  </a:lnTo>
                  <a:lnTo>
                    <a:pt x="752" y="307"/>
                  </a:lnTo>
                  <a:lnTo>
                    <a:pt x="752" y="308"/>
                  </a:lnTo>
                  <a:lnTo>
                    <a:pt x="746" y="308"/>
                  </a:lnTo>
                  <a:lnTo>
                    <a:pt x="741" y="308"/>
                  </a:lnTo>
                  <a:lnTo>
                    <a:pt x="736" y="308"/>
                  </a:lnTo>
                  <a:lnTo>
                    <a:pt x="731" y="308"/>
                  </a:lnTo>
                  <a:lnTo>
                    <a:pt x="727" y="308"/>
                  </a:lnTo>
                  <a:lnTo>
                    <a:pt x="720" y="308"/>
                  </a:lnTo>
                  <a:lnTo>
                    <a:pt x="716" y="308"/>
                  </a:lnTo>
                  <a:lnTo>
                    <a:pt x="711" y="308"/>
                  </a:lnTo>
                  <a:lnTo>
                    <a:pt x="703" y="307"/>
                  </a:lnTo>
                  <a:lnTo>
                    <a:pt x="697" y="304"/>
                  </a:lnTo>
                  <a:lnTo>
                    <a:pt x="690" y="302"/>
                  </a:lnTo>
                  <a:lnTo>
                    <a:pt x="682" y="299"/>
                  </a:lnTo>
                  <a:lnTo>
                    <a:pt x="676" y="297"/>
                  </a:lnTo>
                  <a:lnTo>
                    <a:pt x="670" y="294"/>
                  </a:lnTo>
                  <a:lnTo>
                    <a:pt x="662" y="293"/>
                  </a:lnTo>
                  <a:lnTo>
                    <a:pt x="656" y="290"/>
                  </a:lnTo>
                  <a:lnTo>
                    <a:pt x="656" y="288"/>
                  </a:lnTo>
                  <a:lnTo>
                    <a:pt x="657" y="286"/>
                  </a:lnTo>
                  <a:lnTo>
                    <a:pt x="656" y="286"/>
                  </a:lnTo>
                  <a:lnTo>
                    <a:pt x="651" y="286"/>
                  </a:lnTo>
                  <a:lnTo>
                    <a:pt x="648" y="286"/>
                  </a:lnTo>
                  <a:lnTo>
                    <a:pt x="643" y="288"/>
                  </a:lnTo>
                  <a:lnTo>
                    <a:pt x="640" y="288"/>
                  </a:lnTo>
                  <a:lnTo>
                    <a:pt x="635" y="288"/>
                  </a:lnTo>
                  <a:lnTo>
                    <a:pt x="630" y="288"/>
                  </a:lnTo>
                  <a:lnTo>
                    <a:pt x="627" y="290"/>
                  </a:lnTo>
                  <a:lnTo>
                    <a:pt x="623" y="290"/>
                  </a:lnTo>
                  <a:lnTo>
                    <a:pt x="623" y="290"/>
                  </a:lnTo>
                  <a:lnTo>
                    <a:pt x="623" y="288"/>
                  </a:lnTo>
                  <a:lnTo>
                    <a:pt x="623" y="286"/>
                  </a:lnTo>
                  <a:lnTo>
                    <a:pt x="621" y="286"/>
                  </a:lnTo>
                  <a:lnTo>
                    <a:pt x="621" y="285"/>
                  </a:lnTo>
                  <a:lnTo>
                    <a:pt x="621" y="283"/>
                  </a:lnTo>
                  <a:lnTo>
                    <a:pt x="621" y="283"/>
                  </a:lnTo>
                  <a:lnTo>
                    <a:pt x="619" y="280"/>
                  </a:lnTo>
                  <a:lnTo>
                    <a:pt x="618" y="277"/>
                  </a:lnTo>
                  <a:lnTo>
                    <a:pt x="613" y="274"/>
                  </a:lnTo>
                  <a:lnTo>
                    <a:pt x="610" y="272"/>
                  </a:lnTo>
                  <a:lnTo>
                    <a:pt x="608" y="271"/>
                  </a:lnTo>
                  <a:lnTo>
                    <a:pt x="608" y="269"/>
                  </a:lnTo>
                  <a:lnTo>
                    <a:pt x="607" y="269"/>
                  </a:lnTo>
                  <a:lnTo>
                    <a:pt x="605" y="271"/>
                  </a:lnTo>
                  <a:lnTo>
                    <a:pt x="604" y="269"/>
                  </a:lnTo>
                  <a:lnTo>
                    <a:pt x="604" y="268"/>
                  </a:lnTo>
                  <a:lnTo>
                    <a:pt x="602" y="266"/>
                  </a:lnTo>
                  <a:lnTo>
                    <a:pt x="602" y="264"/>
                  </a:lnTo>
                  <a:lnTo>
                    <a:pt x="597" y="266"/>
                  </a:lnTo>
                  <a:lnTo>
                    <a:pt x="594" y="264"/>
                  </a:lnTo>
                  <a:lnTo>
                    <a:pt x="593" y="263"/>
                  </a:lnTo>
                  <a:lnTo>
                    <a:pt x="591" y="261"/>
                  </a:lnTo>
                  <a:lnTo>
                    <a:pt x="589" y="260"/>
                  </a:lnTo>
                  <a:lnTo>
                    <a:pt x="586" y="258"/>
                  </a:lnTo>
                  <a:lnTo>
                    <a:pt x="585" y="260"/>
                  </a:lnTo>
                  <a:lnTo>
                    <a:pt x="583" y="260"/>
                  </a:lnTo>
                  <a:lnTo>
                    <a:pt x="580" y="258"/>
                  </a:lnTo>
                  <a:lnTo>
                    <a:pt x="578" y="258"/>
                  </a:lnTo>
                  <a:lnTo>
                    <a:pt x="575" y="258"/>
                  </a:lnTo>
                  <a:lnTo>
                    <a:pt x="574" y="258"/>
                  </a:lnTo>
                  <a:lnTo>
                    <a:pt x="574" y="256"/>
                  </a:lnTo>
                  <a:lnTo>
                    <a:pt x="572" y="256"/>
                  </a:lnTo>
                  <a:lnTo>
                    <a:pt x="572" y="255"/>
                  </a:lnTo>
                  <a:lnTo>
                    <a:pt x="572" y="253"/>
                  </a:lnTo>
                  <a:lnTo>
                    <a:pt x="572" y="252"/>
                  </a:lnTo>
                  <a:lnTo>
                    <a:pt x="572" y="250"/>
                  </a:lnTo>
                  <a:lnTo>
                    <a:pt x="572" y="249"/>
                  </a:lnTo>
                  <a:lnTo>
                    <a:pt x="572" y="247"/>
                  </a:lnTo>
                  <a:lnTo>
                    <a:pt x="571" y="247"/>
                  </a:lnTo>
                  <a:lnTo>
                    <a:pt x="569" y="245"/>
                  </a:lnTo>
                  <a:lnTo>
                    <a:pt x="569" y="245"/>
                  </a:lnTo>
                  <a:lnTo>
                    <a:pt x="569" y="244"/>
                  </a:lnTo>
                  <a:lnTo>
                    <a:pt x="567" y="242"/>
                  </a:lnTo>
                  <a:lnTo>
                    <a:pt x="566" y="241"/>
                  </a:lnTo>
                  <a:lnTo>
                    <a:pt x="564" y="239"/>
                  </a:lnTo>
                  <a:lnTo>
                    <a:pt x="563" y="238"/>
                  </a:lnTo>
                  <a:lnTo>
                    <a:pt x="561" y="236"/>
                  </a:lnTo>
                  <a:lnTo>
                    <a:pt x="561" y="236"/>
                  </a:lnTo>
                  <a:lnTo>
                    <a:pt x="559" y="234"/>
                  </a:lnTo>
                  <a:lnTo>
                    <a:pt x="556" y="230"/>
                  </a:lnTo>
                  <a:lnTo>
                    <a:pt x="553" y="228"/>
                  </a:lnTo>
                  <a:lnTo>
                    <a:pt x="553" y="227"/>
                  </a:lnTo>
                  <a:lnTo>
                    <a:pt x="553" y="223"/>
                  </a:lnTo>
                  <a:lnTo>
                    <a:pt x="555" y="222"/>
                  </a:lnTo>
                  <a:lnTo>
                    <a:pt x="555" y="220"/>
                  </a:lnTo>
                  <a:lnTo>
                    <a:pt x="555" y="220"/>
                  </a:lnTo>
                  <a:lnTo>
                    <a:pt x="555" y="219"/>
                  </a:lnTo>
                  <a:lnTo>
                    <a:pt x="553" y="217"/>
                  </a:lnTo>
                  <a:lnTo>
                    <a:pt x="550" y="217"/>
                  </a:lnTo>
                  <a:lnTo>
                    <a:pt x="547" y="212"/>
                  </a:lnTo>
                  <a:lnTo>
                    <a:pt x="547" y="211"/>
                  </a:lnTo>
                  <a:lnTo>
                    <a:pt x="545" y="208"/>
                  </a:lnTo>
                  <a:lnTo>
                    <a:pt x="545" y="206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7" y="203"/>
                  </a:lnTo>
                  <a:lnTo>
                    <a:pt x="547" y="204"/>
                  </a:lnTo>
                  <a:lnTo>
                    <a:pt x="547" y="206"/>
                  </a:lnTo>
                  <a:lnTo>
                    <a:pt x="548" y="206"/>
                  </a:lnTo>
                  <a:lnTo>
                    <a:pt x="548" y="208"/>
                  </a:lnTo>
                  <a:lnTo>
                    <a:pt x="550" y="208"/>
                  </a:lnTo>
                  <a:lnTo>
                    <a:pt x="550" y="209"/>
                  </a:lnTo>
                  <a:lnTo>
                    <a:pt x="552" y="209"/>
                  </a:lnTo>
                  <a:lnTo>
                    <a:pt x="550" y="208"/>
                  </a:lnTo>
                  <a:lnTo>
                    <a:pt x="550" y="208"/>
                  </a:lnTo>
                  <a:lnTo>
                    <a:pt x="550" y="206"/>
                  </a:lnTo>
                  <a:lnTo>
                    <a:pt x="548" y="204"/>
                  </a:lnTo>
                  <a:lnTo>
                    <a:pt x="548" y="203"/>
                  </a:lnTo>
                  <a:lnTo>
                    <a:pt x="547" y="201"/>
                  </a:lnTo>
                  <a:lnTo>
                    <a:pt x="547" y="201"/>
                  </a:lnTo>
                  <a:lnTo>
                    <a:pt x="547" y="200"/>
                  </a:lnTo>
                  <a:lnTo>
                    <a:pt x="547" y="200"/>
                  </a:lnTo>
                  <a:lnTo>
                    <a:pt x="548" y="200"/>
                  </a:lnTo>
                  <a:lnTo>
                    <a:pt x="552" y="200"/>
                  </a:lnTo>
                  <a:lnTo>
                    <a:pt x="556" y="200"/>
                  </a:lnTo>
                  <a:lnTo>
                    <a:pt x="558" y="198"/>
                  </a:lnTo>
                  <a:lnTo>
                    <a:pt x="558" y="200"/>
                  </a:lnTo>
                  <a:lnTo>
                    <a:pt x="559" y="198"/>
                  </a:lnTo>
                  <a:lnTo>
                    <a:pt x="558" y="198"/>
                  </a:lnTo>
                  <a:lnTo>
                    <a:pt x="556" y="198"/>
                  </a:lnTo>
                  <a:lnTo>
                    <a:pt x="556" y="198"/>
                  </a:lnTo>
                  <a:lnTo>
                    <a:pt x="553" y="198"/>
                  </a:lnTo>
                  <a:lnTo>
                    <a:pt x="553" y="198"/>
                  </a:lnTo>
                  <a:lnTo>
                    <a:pt x="552" y="198"/>
                  </a:lnTo>
                  <a:lnTo>
                    <a:pt x="552" y="198"/>
                  </a:lnTo>
                  <a:lnTo>
                    <a:pt x="550" y="198"/>
                  </a:lnTo>
                  <a:lnTo>
                    <a:pt x="548" y="198"/>
                  </a:lnTo>
                  <a:lnTo>
                    <a:pt x="547" y="198"/>
                  </a:lnTo>
                  <a:lnTo>
                    <a:pt x="547" y="198"/>
                  </a:lnTo>
                  <a:lnTo>
                    <a:pt x="545" y="198"/>
                  </a:lnTo>
                  <a:lnTo>
                    <a:pt x="545" y="201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4" y="201"/>
                  </a:lnTo>
                  <a:lnTo>
                    <a:pt x="542" y="201"/>
                  </a:lnTo>
                  <a:lnTo>
                    <a:pt x="541" y="201"/>
                  </a:lnTo>
                  <a:lnTo>
                    <a:pt x="539" y="200"/>
                  </a:lnTo>
                  <a:lnTo>
                    <a:pt x="539" y="198"/>
                  </a:lnTo>
                  <a:lnTo>
                    <a:pt x="537" y="200"/>
                  </a:lnTo>
                  <a:lnTo>
                    <a:pt x="537" y="200"/>
                  </a:lnTo>
                  <a:lnTo>
                    <a:pt x="537" y="198"/>
                  </a:lnTo>
                  <a:lnTo>
                    <a:pt x="537" y="197"/>
                  </a:lnTo>
                  <a:lnTo>
                    <a:pt x="539" y="198"/>
                  </a:lnTo>
                  <a:lnTo>
                    <a:pt x="539" y="197"/>
                  </a:lnTo>
                  <a:lnTo>
                    <a:pt x="537" y="195"/>
                  </a:lnTo>
                  <a:lnTo>
                    <a:pt x="537" y="195"/>
                  </a:lnTo>
                  <a:lnTo>
                    <a:pt x="536" y="192"/>
                  </a:lnTo>
                  <a:lnTo>
                    <a:pt x="534" y="190"/>
                  </a:lnTo>
                  <a:lnTo>
                    <a:pt x="531" y="189"/>
                  </a:lnTo>
                  <a:lnTo>
                    <a:pt x="528" y="184"/>
                  </a:lnTo>
                  <a:lnTo>
                    <a:pt x="528" y="181"/>
                  </a:lnTo>
                  <a:lnTo>
                    <a:pt x="526" y="176"/>
                  </a:lnTo>
                  <a:lnTo>
                    <a:pt x="526" y="175"/>
                  </a:lnTo>
                  <a:lnTo>
                    <a:pt x="526" y="173"/>
                  </a:lnTo>
                  <a:lnTo>
                    <a:pt x="526" y="170"/>
                  </a:lnTo>
                  <a:lnTo>
                    <a:pt x="525" y="168"/>
                  </a:lnTo>
                  <a:lnTo>
                    <a:pt x="522" y="165"/>
                  </a:lnTo>
                  <a:lnTo>
                    <a:pt x="518" y="162"/>
                  </a:lnTo>
                  <a:lnTo>
                    <a:pt x="518" y="160"/>
                  </a:lnTo>
                  <a:lnTo>
                    <a:pt x="518" y="157"/>
                  </a:lnTo>
                  <a:lnTo>
                    <a:pt x="518" y="156"/>
                  </a:lnTo>
                  <a:lnTo>
                    <a:pt x="518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2" y="149"/>
                  </a:lnTo>
                  <a:lnTo>
                    <a:pt x="522" y="146"/>
                  </a:lnTo>
                  <a:lnTo>
                    <a:pt x="522" y="143"/>
                  </a:lnTo>
                  <a:lnTo>
                    <a:pt x="522" y="141"/>
                  </a:lnTo>
                  <a:lnTo>
                    <a:pt x="522" y="138"/>
                  </a:lnTo>
                  <a:lnTo>
                    <a:pt x="522" y="137"/>
                  </a:lnTo>
                  <a:lnTo>
                    <a:pt x="520" y="135"/>
                  </a:lnTo>
                  <a:lnTo>
                    <a:pt x="520" y="134"/>
                  </a:lnTo>
                  <a:lnTo>
                    <a:pt x="520" y="132"/>
                  </a:lnTo>
                  <a:lnTo>
                    <a:pt x="518" y="130"/>
                  </a:lnTo>
                  <a:lnTo>
                    <a:pt x="517" y="127"/>
                  </a:lnTo>
                  <a:lnTo>
                    <a:pt x="517" y="126"/>
                  </a:lnTo>
                  <a:lnTo>
                    <a:pt x="517" y="123"/>
                  </a:lnTo>
                  <a:lnTo>
                    <a:pt x="517" y="121"/>
                  </a:lnTo>
                  <a:lnTo>
                    <a:pt x="515" y="118"/>
                  </a:lnTo>
                  <a:lnTo>
                    <a:pt x="515" y="116"/>
                  </a:lnTo>
                  <a:lnTo>
                    <a:pt x="517" y="115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20" y="107"/>
                  </a:lnTo>
                  <a:lnTo>
                    <a:pt x="520" y="107"/>
                  </a:lnTo>
                  <a:lnTo>
                    <a:pt x="518" y="107"/>
                  </a:lnTo>
                  <a:lnTo>
                    <a:pt x="520" y="105"/>
                  </a:lnTo>
                  <a:lnTo>
                    <a:pt x="520" y="104"/>
                  </a:lnTo>
                  <a:lnTo>
                    <a:pt x="522" y="102"/>
                  </a:lnTo>
                  <a:lnTo>
                    <a:pt x="522" y="96"/>
                  </a:lnTo>
                  <a:lnTo>
                    <a:pt x="522" y="91"/>
                  </a:lnTo>
                  <a:lnTo>
                    <a:pt x="523" y="89"/>
                  </a:lnTo>
                  <a:lnTo>
                    <a:pt x="522" y="88"/>
                  </a:lnTo>
                  <a:lnTo>
                    <a:pt x="523" y="85"/>
                  </a:lnTo>
                  <a:lnTo>
                    <a:pt x="522" y="83"/>
                  </a:lnTo>
                  <a:lnTo>
                    <a:pt x="523" y="72"/>
                  </a:lnTo>
                  <a:lnTo>
                    <a:pt x="523" y="71"/>
                  </a:lnTo>
                  <a:lnTo>
                    <a:pt x="525" y="69"/>
                  </a:lnTo>
                  <a:lnTo>
                    <a:pt x="523" y="64"/>
                  </a:lnTo>
                  <a:lnTo>
                    <a:pt x="523" y="60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5" y="58"/>
                  </a:lnTo>
                  <a:lnTo>
                    <a:pt x="528" y="58"/>
                  </a:lnTo>
                  <a:lnTo>
                    <a:pt x="530" y="58"/>
                  </a:lnTo>
                  <a:lnTo>
                    <a:pt x="531" y="58"/>
                  </a:lnTo>
                  <a:lnTo>
                    <a:pt x="531" y="58"/>
                  </a:lnTo>
                  <a:lnTo>
                    <a:pt x="533" y="60"/>
                  </a:lnTo>
                  <a:lnTo>
                    <a:pt x="534" y="58"/>
                  </a:lnTo>
                  <a:lnTo>
                    <a:pt x="534" y="58"/>
                  </a:lnTo>
                  <a:lnTo>
                    <a:pt x="533" y="58"/>
                  </a:lnTo>
                  <a:lnTo>
                    <a:pt x="531" y="58"/>
                  </a:lnTo>
                  <a:lnTo>
                    <a:pt x="531" y="56"/>
                  </a:lnTo>
                  <a:lnTo>
                    <a:pt x="528" y="56"/>
                  </a:lnTo>
                  <a:lnTo>
                    <a:pt x="528" y="56"/>
                  </a:lnTo>
                  <a:lnTo>
                    <a:pt x="525" y="56"/>
                  </a:lnTo>
                  <a:lnTo>
                    <a:pt x="523" y="56"/>
                  </a:lnTo>
                  <a:lnTo>
                    <a:pt x="522" y="56"/>
                  </a:lnTo>
                  <a:lnTo>
                    <a:pt x="523" y="55"/>
                  </a:lnTo>
                  <a:lnTo>
                    <a:pt x="523" y="53"/>
                  </a:lnTo>
                  <a:lnTo>
                    <a:pt x="523" y="50"/>
                  </a:lnTo>
                  <a:lnTo>
                    <a:pt x="523" y="52"/>
                  </a:lnTo>
                  <a:lnTo>
                    <a:pt x="525" y="53"/>
                  </a:lnTo>
                  <a:lnTo>
                    <a:pt x="525" y="52"/>
                  </a:lnTo>
                  <a:lnTo>
                    <a:pt x="525" y="50"/>
                  </a:lnTo>
                  <a:lnTo>
                    <a:pt x="523" y="49"/>
                  </a:lnTo>
                  <a:lnTo>
                    <a:pt x="522" y="49"/>
                  </a:lnTo>
                  <a:lnTo>
                    <a:pt x="522" y="45"/>
                  </a:lnTo>
                  <a:lnTo>
                    <a:pt x="525" y="44"/>
                  </a:lnTo>
                  <a:lnTo>
                    <a:pt x="523" y="44"/>
                  </a:lnTo>
                  <a:lnTo>
                    <a:pt x="523" y="42"/>
                  </a:lnTo>
                  <a:lnTo>
                    <a:pt x="522" y="42"/>
                  </a:lnTo>
                  <a:lnTo>
                    <a:pt x="522" y="44"/>
                  </a:lnTo>
                  <a:lnTo>
                    <a:pt x="522" y="44"/>
                  </a:lnTo>
                  <a:lnTo>
                    <a:pt x="522" y="42"/>
                  </a:lnTo>
                  <a:lnTo>
                    <a:pt x="520" y="42"/>
                  </a:lnTo>
                  <a:lnTo>
                    <a:pt x="520" y="39"/>
                  </a:lnTo>
                  <a:lnTo>
                    <a:pt x="518" y="36"/>
                  </a:lnTo>
                  <a:lnTo>
                    <a:pt x="518" y="31"/>
                  </a:lnTo>
                  <a:lnTo>
                    <a:pt x="517" y="30"/>
                  </a:lnTo>
                  <a:lnTo>
                    <a:pt x="514" y="26"/>
                  </a:lnTo>
                  <a:lnTo>
                    <a:pt x="514" y="25"/>
                  </a:lnTo>
                  <a:lnTo>
                    <a:pt x="514" y="22"/>
                  </a:lnTo>
                  <a:lnTo>
                    <a:pt x="514" y="20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7" y="20"/>
                  </a:lnTo>
                  <a:lnTo>
                    <a:pt x="520" y="20"/>
                  </a:lnTo>
                  <a:lnTo>
                    <a:pt x="522" y="22"/>
                  </a:lnTo>
                  <a:lnTo>
                    <a:pt x="523" y="22"/>
                  </a:lnTo>
                  <a:lnTo>
                    <a:pt x="533" y="23"/>
                  </a:lnTo>
                  <a:lnTo>
                    <a:pt x="534" y="23"/>
                  </a:lnTo>
                  <a:lnTo>
                    <a:pt x="536" y="22"/>
                  </a:lnTo>
                  <a:lnTo>
                    <a:pt x="536" y="22"/>
                  </a:lnTo>
                  <a:lnTo>
                    <a:pt x="537" y="23"/>
                  </a:lnTo>
                  <a:lnTo>
                    <a:pt x="537" y="23"/>
                  </a:lnTo>
                  <a:lnTo>
                    <a:pt x="539" y="23"/>
                  </a:lnTo>
                  <a:lnTo>
                    <a:pt x="539" y="23"/>
                  </a:lnTo>
                  <a:lnTo>
                    <a:pt x="541" y="22"/>
                  </a:lnTo>
                  <a:lnTo>
                    <a:pt x="541" y="23"/>
                  </a:lnTo>
                  <a:lnTo>
                    <a:pt x="541" y="23"/>
                  </a:lnTo>
                  <a:lnTo>
                    <a:pt x="542" y="25"/>
                  </a:lnTo>
                  <a:lnTo>
                    <a:pt x="542" y="26"/>
                  </a:lnTo>
                  <a:lnTo>
                    <a:pt x="542" y="26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28"/>
                  </a:lnTo>
                  <a:lnTo>
                    <a:pt x="537" y="33"/>
                  </a:lnTo>
                  <a:lnTo>
                    <a:pt x="536" y="36"/>
                  </a:lnTo>
                  <a:lnTo>
                    <a:pt x="536" y="36"/>
                  </a:lnTo>
                  <a:lnTo>
                    <a:pt x="536" y="37"/>
                  </a:lnTo>
                  <a:lnTo>
                    <a:pt x="536" y="37"/>
                  </a:lnTo>
                  <a:lnTo>
                    <a:pt x="537" y="36"/>
                  </a:lnTo>
                  <a:lnTo>
                    <a:pt x="539" y="36"/>
                  </a:lnTo>
                  <a:lnTo>
                    <a:pt x="539" y="36"/>
                  </a:lnTo>
                  <a:lnTo>
                    <a:pt x="537" y="36"/>
                  </a:lnTo>
                  <a:lnTo>
                    <a:pt x="537" y="36"/>
                  </a:lnTo>
                  <a:lnTo>
                    <a:pt x="537" y="34"/>
                  </a:lnTo>
                  <a:lnTo>
                    <a:pt x="537" y="34"/>
                  </a:lnTo>
                  <a:lnTo>
                    <a:pt x="537" y="33"/>
                  </a:lnTo>
                  <a:lnTo>
                    <a:pt x="539" y="33"/>
                  </a:lnTo>
                  <a:lnTo>
                    <a:pt x="541" y="31"/>
                  </a:lnTo>
                  <a:lnTo>
                    <a:pt x="541" y="31"/>
                  </a:lnTo>
                  <a:lnTo>
                    <a:pt x="542" y="30"/>
                  </a:lnTo>
                  <a:lnTo>
                    <a:pt x="544" y="28"/>
                  </a:lnTo>
                  <a:lnTo>
                    <a:pt x="544" y="28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5" y="28"/>
                  </a:lnTo>
                  <a:lnTo>
                    <a:pt x="545" y="30"/>
                  </a:lnTo>
                  <a:lnTo>
                    <a:pt x="544" y="30"/>
                  </a:lnTo>
                  <a:lnTo>
                    <a:pt x="544" y="31"/>
                  </a:lnTo>
                  <a:lnTo>
                    <a:pt x="544" y="33"/>
                  </a:lnTo>
                  <a:lnTo>
                    <a:pt x="544" y="33"/>
                  </a:lnTo>
                  <a:lnTo>
                    <a:pt x="542" y="33"/>
                  </a:lnTo>
                  <a:lnTo>
                    <a:pt x="542" y="33"/>
                  </a:lnTo>
                  <a:lnTo>
                    <a:pt x="544" y="34"/>
                  </a:lnTo>
                  <a:lnTo>
                    <a:pt x="544" y="34"/>
                  </a:lnTo>
                  <a:lnTo>
                    <a:pt x="544" y="36"/>
                  </a:lnTo>
                  <a:lnTo>
                    <a:pt x="544" y="37"/>
                  </a:lnTo>
                  <a:lnTo>
                    <a:pt x="544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1" y="39"/>
                  </a:lnTo>
                  <a:lnTo>
                    <a:pt x="541" y="39"/>
                  </a:lnTo>
                  <a:lnTo>
                    <a:pt x="541" y="37"/>
                  </a:lnTo>
                  <a:lnTo>
                    <a:pt x="541" y="37"/>
                  </a:lnTo>
                  <a:lnTo>
                    <a:pt x="539" y="37"/>
                  </a:lnTo>
                  <a:lnTo>
                    <a:pt x="539" y="39"/>
                  </a:lnTo>
                  <a:lnTo>
                    <a:pt x="537" y="41"/>
                  </a:lnTo>
                  <a:lnTo>
                    <a:pt x="537" y="41"/>
                  </a:lnTo>
                  <a:lnTo>
                    <a:pt x="539" y="41"/>
                  </a:lnTo>
                  <a:lnTo>
                    <a:pt x="541" y="41"/>
                  </a:lnTo>
                  <a:lnTo>
                    <a:pt x="542" y="41"/>
                  </a:lnTo>
                  <a:lnTo>
                    <a:pt x="542" y="41"/>
                  </a:lnTo>
                  <a:lnTo>
                    <a:pt x="544" y="41"/>
                  </a:lnTo>
                  <a:lnTo>
                    <a:pt x="544" y="41"/>
                  </a:lnTo>
                  <a:lnTo>
                    <a:pt x="544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7" y="34"/>
                  </a:lnTo>
                  <a:lnTo>
                    <a:pt x="547" y="33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28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8" y="25"/>
                  </a:lnTo>
                  <a:lnTo>
                    <a:pt x="548" y="25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7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5" y="23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5" y="20"/>
                  </a:lnTo>
                  <a:lnTo>
                    <a:pt x="545" y="20"/>
                  </a:lnTo>
                  <a:lnTo>
                    <a:pt x="547" y="20"/>
                  </a:lnTo>
                  <a:lnTo>
                    <a:pt x="547" y="20"/>
                  </a:lnTo>
                  <a:lnTo>
                    <a:pt x="545" y="19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2" y="17"/>
                  </a:lnTo>
                  <a:lnTo>
                    <a:pt x="542" y="17"/>
                  </a:lnTo>
                  <a:lnTo>
                    <a:pt x="542" y="15"/>
                  </a:lnTo>
                  <a:lnTo>
                    <a:pt x="544" y="15"/>
                  </a:lnTo>
                  <a:lnTo>
                    <a:pt x="544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2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2" y="11"/>
                  </a:lnTo>
                  <a:lnTo>
                    <a:pt x="542" y="11"/>
                  </a:lnTo>
                  <a:lnTo>
                    <a:pt x="542" y="9"/>
                  </a:lnTo>
                  <a:lnTo>
                    <a:pt x="541" y="6"/>
                  </a:lnTo>
                  <a:lnTo>
                    <a:pt x="936" y="6"/>
                  </a:lnTo>
                  <a:lnTo>
                    <a:pt x="939" y="6"/>
                  </a:lnTo>
                  <a:lnTo>
                    <a:pt x="939" y="3"/>
                  </a:lnTo>
                  <a:lnTo>
                    <a:pt x="9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9" name="Freeform 25">
              <a:extLst>
                <a:ext uri="{FF2B5EF4-FFF2-40B4-BE49-F238E27FC236}">
                  <a16:creationId xmlns:a16="http://schemas.microsoft.com/office/drawing/2014/main" id="{C87362F3-159E-4947-80A8-9BD58C1CC7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2538" y="1961853"/>
              <a:ext cx="10143748" cy="873251"/>
            </a:xfrm>
            <a:custGeom>
              <a:avLst/>
              <a:gdLst>
                <a:gd name="T0" fmla="*/ 5077 w 5204"/>
                <a:gd name="T1" fmla="*/ 437 h 448"/>
                <a:gd name="T2" fmla="*/ 5030 w 5204"/>
                <a:gd name="T3" fmla="*/ 437 h 448"/>
                <a:gd name="T4" fmla="*/ 5125 w 5204"/>
                <a:gd name="T5" fmla="*/ 434 h 448"/>
                <a:gd name="T6" fmla="*/ 5170 w 5204"/>
                <a:gd name="T7" fmla="*/ 424 h 448"/>
                <a:gd name="T8" fmla="*/ 5196 w 5204"/>
                <a:gd name="T9" fmla="*/ 416 h 448"/>
                <a:gd name="T10" fmla="*/ 25 w 5204"/>
                <a:gd name="T11" fmla="*/ 402 h 448"/>
                <a:gd name="T12" fmla="*/ 19 w 5204"/>
                <a:gd name="T13" fmla="*/ 397 h 448"/>
                <a:gd name="T14" fmla="*/ 85 w 5204"/>
                <a:gd name="T15" fmla="*/ 379 h 448"/>
                <a:gd name="T16" fmla="*/ 126 w 5204"/>
                <a:gd name="T17" fmla="*/ 372 h 448"/>
                <a:gd name="T18" fmla="*/ 118 w 5204"/>
                <a:gd name="T19" fmla="*/ 374 h 448"/>
                <a:gd name="T20" fmla="*/ 110 w 5204"/>
                <a:gd name="T21" fmla="*/ 371 h 448"/>
                <a:gd name="T22" fmla="*/ 539 w 5204"/>
                <a:gd name="T23" fmla="*/ 366 h 448"/>
                <a:gd name="T24" fmla="*/ 519 w 5204"/>
                <a:gd name="T25" fmla="*/ 368 h 448"/>
                <a:gd name="T26" fmla="*/ 506 w 5204"/>
                <a:gd name="T27" fmla="*/ 364 h 448"/>
                <a:gd name="T28" fmla="*/ 524 w 5204"/>
                <a:gd name="T29" fmla="*/ 353 h 448"/>
                <a:gd name="T30" fmla="*/ 5183 w 5204"/>
                <a:gd name="T31" fmla="*/ 344 h 448"/>
                <a:gd name="T32" fmla="*/ 494 w 5204"/>
                <a:gd name="T33" fmla="*/ 338 h 448"/>
                <a:gd name="T34" fmla="*/ 222 w 5204"/>
                <a:gd name="T35" fmla="*/ 333 h 448"/>
                <a:gd name="T36" fmla="*/ 479 w 5204"/>
                <a:gd name="T37" fmla="*/ 339 h 448"/>
                <a:gd name="T38" fmla="*/ 230 w 5204"/>
                <a:gd name="T39" fmla="*/ 319 h 448"/>
                <a:gd name="T40" fmla="*/ 207 w 5204"/>
                <a:gd name="T41" fmla="*/ 333 h 448"/>
                <a:gd name="T42" fmla="*/ 211 w 5204"/>
                <a:gd name="T43" fmla="*/ 317 h 448"/>
                <a:gd name="T44" fmla="*/ 473 w 5204"/>
                <a:gd name="T45" fmla="*/ 327 h 448"/>
                <a:gd name="T46" fmla="*/ 492 w 5204"/>
                <a:gd name="T47" fmla="*/ 314 h 448"/>
                <a:gd name="T48" fmla="*/ 235 w 5204"/>
                <a:gd name="T49" fmla="*/ 309 h 448"/>
                <a:gd name="T50" fmla="*/ 107 w 5204"/>
                <a:gd name="T51" fmla="*/ 303 h 448"/>
                <a:gd name="T52" fmla="*/ 304 w 5204"/>
                <a:gd name="T53" fmla="*/ 265 h 448"/>
                <a:gd name="T54" fmla="*/ 314 w 5204"/>
                <a:gd name="T55" fmla="*/ 262 h 448"/>
                <a:gd name="T56" fmla="*/ 237 w 5204"/>
                <a:gd name="T57" fmla="*/ 262 h 448"/>
                <a:gd name="T58" fmla="*/ 5197 w 5204"/>
                <a:gd name="T59" fmla="*/ 201 h 448"/>
                <a:gd name="T60" fmla="*/ 180 w 5204"/>
                <a:gd name="T61" fmla="*/ 5 h 448"/>
                <a:gd name="T62" fmla="*/ 266 w 5204"/>
                <a:gd name="T63" fmla="*/ 24 h 448"/>
                <a:gd name="T64" fmla="*/ 419 w 5204"/>
                <a:gd name="T65" fmla="*/ 265 h 448"/>
                <a:gd name="T66" fmla="*/ 490 w 5204"/>
                <a:gd name="T67" fmla="*/ 295 h 448"/>
                <a:gd name="T68" fmla="*/ 552 w 5204"/>
                <a:gd name="T69" fmla="*/ 360 h 448"/>
                <a:gd name="T70" fmla="*/ 522 w 5204"/>
                <a:gd name="T71" fmla="*/ 361 h 448"/>
                <a:gd name="T72" fmla="*/ 501 w 5204"/>
                <a:gd name="T73" fmla="*/ 319 h 448"/>
                <a:gd name="T74" fmla="*/ 479 w 5204"/>
                <a:gd name="T75" fmla="*/ 309 h 448"/>
                <a:gd name="T76" fmla="*/ 460 w 5204"/>
                <a:gd name="T77" fmla="*/ 301 h 448"/>
                <a:gd name="T78" fmla="*/ 416 w 5204"/>
                <a:gd name="T79" fmla="*/ 273 h 448"/>
                <a:gd name="T80" fmla="*/ 348 w 5204"/>
                <a:gd name="T81" fmla="*/ 270 h 448"/>
                <a:gd name="T82" fmla="*/ 307 w 5204"/>
                <a:gd name="T83" fmla="*/ 251 h 448"/>
                <a:gd name="T84" fmla="*/ 285 w 5204"/>
                <a:gd name="T85" fmla="*/ 260 h 448"/>
                <a:gd name="T86" fmla="*/ 266 w 5204"/>
                <a:gd name="T87" fmla="*/ 278 h 448"/>
                <a:gd name="T88" fmla="*/ 238 w 5204"/>
                <a:gd name="T89" fmla="*/ 279 h 448"/>
                <a:gd name="T90" fmla="*/ 255 w 5204"/>
                <a:gd name="T91" fmla="*/ 245 h 448"/>
                <a:gd name="T92" fmla="*/ 214 w 5204"/>
                <a:gd name="T93" fmla="*/ 279 h 448"/>
                <a:gd name="T94" fmla="*/ 181 w 5204"/>
                <a:gd name="T95" fmla="*/ 323 h 448"/>
                <a:gd name="T96" fmla="*/ 143 w 5204"/>
                <a:gd name="T97" fmla="*/ 347 h 448"/>
                <a:gd name="T98" fmla="*/ 104 w 5204"/>
                <a:gd name="T99" fmla="*/ 369 h 448"/>
                <a:gd name="T100" fmla="*/ 71 w 5204"/>
                <a:gd name="T101" fmla="*/ 380 h 448"/>
                <a:gd name="T102" fmla="*/ 112 w 5204"/>
                <a:gd name="T103" fmla="*/ 355 h 448"/>
                <a:gd name="T104" fmla="*/ 156 w 5204"/>
                <a:gd name="T105" fmla="*/ 309 h 448"/>
                <a:gd name="T106" fmla="*/ 107 w 5204"/>
                <a:gd name="T107" fmla="*/ 297 h 448"/>
                <a:gd name="T108" fmla="*/ 60 w 5204"/>
                <a:gd name="T109" fmla="*/ 275 h 448"/>
                <a:gd name="T110" fmla="*/ 49 w 5204"/>
                <a:gd name="T111" fmla="*/ 248 h 448"/>
                <a:gd name="T112" fmla="*/ 50 w 5204"/>
                <a:gd name="T113" fmla="*/ 216 h 448"/>
                <a:gd name="T114" fmla="*/ 106 w 5204"/>
                <a:gd name="T115" fmla="*/ 177 h 448"/>
                <a:gd name="T116" fmla="*/ 27 w 5204"/>
                <a:gd name="T117" fmla="*/ 164 h 448"/>
                <a:gd name="T118" fmla="*/ 66 w 5204"/>
                <a:gd name="T119" fmla="*/ 122 h 448"/>
                <a:gd name="T120" fmla="*/ 117 w 5204"/>
                <a:gd name="T121" fmla="*/ 126 h 448"/>
                <a:gd name="T122" fmla="*/ 73 w 5204"/>
                <a:gd name="T123" fmla="*/ 54 h 448"/>
                <a:gd name="T124" fmla="*/ 131 w 5204"/>
                <a:gd name="T125" fmla="*/ 1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04" h="448">
                  <a:moveTo>
                    <a:pt x="5016" y="442"/>
                  </a:moveTo>
                  <a:lnTo>
                    <a:pt x="5019" y="443"/>
                  </a:lnTo>
                  <a:lnTo>
                    <a:pt x="5022" y="445"/>
                  </a:lnTo>
                  <a:lnTo>
                    <a:pt x="5022" y="446"/>
                  </a:lnTo>
                  <a:lnTo>
                    <a:pt x="5025" y="446"/>
                  </a:lnTo>
                  <a:lnTo>
                    <a:pt x="5027" y="448"/>
                  </a:lnTo>
                  <a:lnTo>
                    <a:pt x="5027" y="448"/>
                  </a:lnTo>
                  <a:lnTo>
                    <a:pt x="5024" y="448"/>
                  </a:lnTo>
                  <a:lnTo>
                    <a:pt x="5019" y="445"/>
                  </a:lnTo>
                  <a:lnTo>
                    <a:pt x="5016" y="443"/>
                  </a:lnTo>
                  <a:lnTo>
                    <a:pt x="5016" y="443"/>
                  </a:lnTo>
                  <a:lnTo>
                    <a:pt x="5016" y="442"/>
                  </a:lnTo>
                  <a:close/>
                  <a:moveTo>
                    <a:pt x="5087" y="438"/>
                  </a:moveTo>
                  <a:lnTo>
                    <a:pt x="5088" y="440"/>
                  </a:lnTo>
                  <a:lnTo>
                    <a:pt x="5088" y="440"/>
                  </a:lnTo>
                  <a:lnTo>
                    <a:pt x="5087" y="440"/>
                  </a:lnTo>
                  <a:lnTo>
                    <a:pt x="5087" y="440"/>
                  </a:lnTo>
                  <a:lnTo>
                    <a:pt x="5087" y="438"/>
                  </a:lnTo>
                  <a:lnTo>
                    <a:pt x="5087" y="438"/>
                  </a:lnTo>
                  <a:close/>
                  <a:moveTo>
                    <a:pt x="5090" y="438"/>
                  </a:moveTo>
                  <a:lnTo>
                    <a:pt x="5092" y="438"/>
                  </a:lnTo>
                  <a:lnTo>
                    <a:pt x="5093" y="440"/>
                  </a:lnTo>
                  <a:lnTo>
                    <a:pt x="5092" y="440"/>
                  </a:lnTo>
                  <a:lnTo>
                    <a:pt x="5090" y="438"/>
                  </a:lnTo>
                  <a:lnTo>
                    <a:pt x="5090" y="438"/>
                  </a:lnTo>
                  <a:close/>
                  <a:moveTo>
                    <a:pt x="5065" y="437"/>
                  </a:moveTo>
                  <a:lnTo>
                    <a:pt x="5066" y="438"/>
                  </a:lnTo>
                  <a:lnTo>
                    <a:pt x="5066" y="438"/>
                  </a:lnTo>
                  <a:lnTo>
                    <a:pt x="5070" y="438"/>
                  </a:lnTo>
                  <a:lnTo>
                    <a:pt x="5068" y="440"/>
                  </a:lnTo>
                  <a:lnTo>
                    <a:pt x="5066" y="440"/>
                  </a:lnTo>
                  <a:lnTo>
                    <a:pt x="5066" y="442"/>
                  </a:lnTo>
                  <a:lnTo>
                    <a:pt x="5065" y="442"/>
                  </a:lnTo>
                  <a:lnTo>
                    <a:pt x="5065" y="443"/>
                  </a:lnTo>
                  <a:lnTo>
                    <a:pt x="5065" y="443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5" y="440"/>
                  </a:lnTo>
                  <a:lnTo>
                    <a:pt x="5063" y="440"/>
                  </a:lnTo>
                  <a:lnTo>
                    <a:pt x="5063" y="440"/>
                  </a:lnTo>
                  <a:lnTo>
                    <a:pt x="5062" y="438"/>
                  </a:lnTo>
                  <a:lnTo>
                    <a:pt x="5062" y="438"/>
                  </a:lnTo>
                  <a:lnTo>
                    <a:pt x="5062" y="437"/>
                  </a:lnTo>
                  <a:lnTo>
                    <a:pt x="5062" y="437"/>
                  </a:lnTo>
                  <a:lnTo>
                    <a:pt x="5065" y="437"/>
                  </a:lnTo>
                  <a:close/>
                  <a:moveTo>
                    <a:pt x="5076" y="437"/>
                  </a:moveTo>
                  <a:lnTo>
                    <a:pt x="5076" y="437"/>
                  </a:lnTo>
                  <a:lnTo>
                    <a:pt x="5077" y="437"/>
                  </a:lnTo>
                  <a:lnTo>
                    <a:pt x="5077" y="438"/>
                  </a:lnTo>
                  <a:lnTo>
                    <a:pt x="5076" y="438"/>
                  </a:lnTo>
                  <a:lnTo>
                    <a:pt x="5076" y="440"/>
                  </a:lnTo>
                  <a:lnTo>
                    <a:pt x="5076" y="442"/>
                  </a:lnTo>
                  <a:lnTo>
                    <a:pt x="5076" y="442"/>
                  </a:lnTo>
                  <a:lnTo>
                    <a:pt x="5074" y="442"/>
                  </a:lnTo>
                  <a:lnTo>
                    <a:pt x="5073" y="442"/>
                  </a:lnTo>
                  <a:lnTo>
                    <a:pt x="5071" y="442"/>
                  </a:lnTo>
                  <a:lnTo>
                    <a:pt x="5070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73" y="440"/>
                  </a:lnTo>
                  <a:lnTo>
                    <a:pt x="5074" y="440"/>
                  </a:lnTo>
                  <a:lnTo>
                    <a:pt x="5076" y="438"/>
                  </a:lnTo>
                  <a:lnTo>
                    <a:pt x="5076" y="437"/>
                  </a:lnTo>
                  <a:lnTo>
                    <a:pt x="5076" y="437"/>
                  </a:lnTo>
                  <a:close/>
                  <a:moveTo>
                    <a:pt x="5082" y="435"/>
                  </a:moveTo>
                  <a:lnTo>
                    <a:pt x="5084" y="435"/>
                  </a:lnTo>
                  <a:lnTo>
                    <a:pt x="5085" y="437"/>
                  </a:lnTo>
                  <a:lnTo>
                    <a:pt x="5085" y="437"/>
                  </a:lnTo>
                  <a:lnTo>
                    <a:pt x="5084" y="438"/>
                  </a:lnTo>
                  <a:lnTo>
                    <a:pt x="5084" y="438"/>
                  </a:lnTo>
                  <a:lnTo>
                    <a:pt x="5085" y="438"/>
                  </a:lnTo>
                  <a:lnTo>
                    <a:pt x="5087" y="438"/>
                  </a:lnTo>
                  <a:lnTo>
                    <a:pt x="5087" y="440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2" y="443"/>
                  </a:lnTo>
                  <a:lnTo>
                    <a:pt x="5081" y="442"/>
                  </a:lnTo>
                  <a:lnTo>
                    <a:pt x="5079" y="443"/>
                  </a:lnTo>
                  <a:lnTo>
                    <a:pt x="5081" y="440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5"/>
                  </a:lnTo>
                  <a:close/>
                  <a:moveTo>
                    <a:pt x="5013" y="435"/>
                  </a:moveTo>
                  <a:lnTo>
                    <a:pt x="5014" y="435"/>
                  </a:lnTo>
                  <a:lnTo>
                    <a:pt x="5014" y="437"/>
                  </a:lnTo>
                  <a:lnTo>
                    <a:pt x="5014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5"/>
                  </a:lnTo>
                  <a:close/>
                  <a:moveTo>
                    <a:pt x="5030" y="435"/>
                  </a:moveTo>
                  <a:lnTo>
                    <a:pt x="5032" y="437"/>
                  </a:lnTo>
                  <a:lnTo>
                    <a:pt x="5030" y="437"/>
                  </a:lnTo>
                  <a:lnTo>
                    <a:pt x="5030" y="438"/>
                  </a:lnTo>
                  <a:lnTo>
                    <a:pt x="5029" y="438"/>
                  </a:lnTo>
                  <a:lnTo>
                    <a:pt x="5027" y="437"/>
                  </a:lnTo>
                  <a:lnTo>
                    <a:pt x="5027" y="435"/>
                  </a:lnTo>
                  <a:lnTo>
                    <a:pt x="5030" y="435"/>
                  </a:lnTo>
                  <a:close/>
                  <a:moveTo>
                    <a:pt x="5092" y="434"/>
                  </a:moveTo>
                  <a:lnTo>
                    <a:pt x="5092" y="434"/>
                  </a:lnTo>
                  <a:lnTo>
                    <a:pt x="5093" y="435"/>
                  </a:lnTo>
                  <a:lnTo>
                    <a:pt x="5093" y="435"/>
                  </a:lnTo>
                  <a:lnTo>
                    <a:pt x="5092" y="435"/>
                  </a:lnTo>
                  <a:lnTo>
                    <a:pt x="5092" y="437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4"/>
                  </a:lnTo>
                  <a:lnTo>
                    <a:pt x="5092" y="434"/>
                  </a:lnTo>
                  <a:close/>
                  <a:moveTo>
                    <a:pt x="5000" y="434"/>
                  </a:moveTo>
                  <a:lnTo>
                    <a:pt x="5002" y="434"/>
                  </a:lnTo>
                  <a:lnTo>
                    <a:pt x="5000" y="434"/>
                  </a:lnTo>
                  <a:lnTo>
                    <a:pt x="5000" y="435"/>
                  </a:lnTo>
                  <a:lnTo>
                    <a:pt x="5000" y="437"/>
                  </a:lnTo>
                  <a:lnTo>
                    <a:pt x="4997" y="438"/>
                  </a:lnTo>
                  <a:lnTo>
                    <a:pt x="4995" y="438"/>
                  </a:lnTo>
                  <a:lnTo>
                    <a:pt x="4995" y="438"/>
                  </a:lnTo>
                  <a:lnTo>
                    <a:pt x="4995" y="437"/>
                  </a:lnTo>
                  <a:lnTo>
                    <a:pt x="4997" y="437"/>
                  </a:lnTo>
                  <a:lnTo>
                    <a:pt x="4999" y="435"/>
                  </a:lnTo>
                  <a:lnTo>
                    <a:pt x="4999" y="435"/>
                  </a:lnTo>
                  <a:lnTo>
                    <a:pt x="5000" y="434"/>
                  </a:lnTo>
                  <a:lnTo>
                    <a:pt x="5000" y="434"/>
                  </a:lnTo>
                  <a:close/>
                  <a:moveTo>
                    <a:pt x="5126" y="432"/>
                  </a:moveTo>
                  <a:lnTo>
                    <a:pt x="5128" y="434"/>
                  </a:lnTo>
                  <a:lnTo>
                    <a:pt x="5131" y="434"/>
                  </a:lnTo>
                  <a:lnTo>
                    <a:pt x="5134" y="434"/>
                  </a:lnTo>
                  <a:lnTo>
                    <a:pt x="5136" y="434"/>
                  </a:lnTo>
                  <a:lnTo>
                    <a:pt x="5136" y="434"/>
                  </a:lnTo>
                  <a:lnTo>
                    <a:pt x="5134" y="434"/>
                  </a:lnTo>
                  <a:lnTo>
                    <a:pt x="5133" y="434"/>
                  </a:lnTo>
                  <a:lnTo>
                    <a:pt x="5131" y="435"/>
                  </a:lnTo>
                  <a:lnTo>
                    <a:pt x="5129" y="435"/>
                  </a:lnTo>
                  <a:lnTo>
                    <a:pt x="5126" y="434"/>
                  </a:lnTo>
                  <a:lnTo>
                    <a:pt x="5123" y="435"/>
                  </a:lnTo>
                  <a:lnTo>
                    <a:pt x="5123" y="435"/>
                  </a:lnTo>
                  <a:lnTo>
                    <a:pt x="5123" y="434"/>
                  </a:lnTo>
                  <a:lnTo>
                    <a:pt x="5122" y="434"/>
                  </a:lnTo>
                  <a:lnTo>
                    <a:pt x="5122" y="434"/>
                  </a:lnTo>
                  <a:lnTo>
                    <a:pt x="5123" y="434"/>
                  </a:lnTo>
                  <a:lnTo>
                    <a:pt x="5125" y="434"/>
                  </a:lnTo>
                  <a:lnTo>
                    <a:pt x="5125" y="434"/>
                  </a:lnTo>
                  <a:lnTo>
                    <a:pt x="5126" y="432"/>
                  </a:lnTo>
                  <a:close/>
                  <a:moveTo>
                    <a:pt x="5144" y="427"/>
                  </a:moveTo>
                  <a:lnTo>
                    <a:pt x="5145" y="429"/>
                  </a:lnTo>
                  <a:lnTo>
                    <a:pt x="5145" y="429"/>
                  </a:lnTo>
                  <a:lnTo>
                    <a:pt x="5144" y="431"/>
                  </a:lnTo>
                  <a:lnTo>
                    <a:pt x="5142" y="431"/>
                  </a:lnTo>
                  <a:lnTo>
                    <a:pt x="5142" y="431"/>
                  </a:lnTo>
                  <a:lnTo>
                    <a:pt x="5142" y="429"/>
                  </a:lnTo>
                  <a:lnTo>
                    <a:pt x="5142" y="429"/>
                  </a:lnTo>
                  <a:lnTo>
                    <a:pt x="5144" y="427"/>
                  </a:lnTo>
                  <a:close/>
                  <a:moveTo>
                    <a:pt x="5118" y="427"/>
                  </a:moveTo>
                  <a:lnTo>
                    <a:pt x="5122" y="429"/>
                  </a:lnTo>
                  <a:lnTo>
                    <a:pt x="5122" y="429"/>
                  </a:lnTo>
                  <a:lnTo>
                    <a:pt x="5122" y="431"/>
                  </a:lnTo>
                  <a:lnTo>
                    <a:pt x="5120" y="431"/>
                  </a:lnTo>
                  <a:lnTo>
                    <a:pt x="5118" y="431"/>
                  </a:lnTo>
                  <a:lnTo>
                    <a:pt x="5118" y="432"/>
                  </a:lnTo>
                  <a:lnTo>
                    <a:pt x="5120" y="434"/>
                  </a:lnTo>
                  <a:lnTo>
                    <a:pt x="5117" y="434"/>
                  </a:lnTo>
                  <a:lnTo>
                    <a:pt x="5112" y="435"/>
                  </a:lnTo>
                  <a:lnTo>
                    <a:pt x="5104" y="435"/>
                  </a:lnTo>
                  <a:lnTo>
                    <a:pt x="5103" y="435"/>
                  </a:lnTo>
                  <a:lnTo>
                    <a:pt x="5104" y="435"/>
                  </a:lnTo>
                  <a:lnTo>
                    <a:pt x="5106" y="435"/>
                  </a:lnTo>
                  <a:lnTo>
                    <a:pt x="5109" y="434"/>
                  </a:lnTo>
                  <a:lnTo>
                    <a:pt x="5112" y="434"/>
                  </a:lnTo>
                  <a:lnTo>
                    <a:pt x="5115" y="432"/>
                  </a:lnTo>
                  <a:lnTo>
                    <a:pt x="5117" y="432"/>
                  </a:lnTo>
                  <a:lnTo>
                    <a:pt x="5118" y="431"/>
                  </a:lnTo>
                  <a:lnTo>
                    <a:pt x="5115" y="431"/>
                  </a:lnTo>
                  <a:lnTo>
                    <a:pt x="5115" y="429"/>
                  </a:lnTo>
                  <a:lnTo>
                    <a:pt x="5117" y="429"/>
                  </a:lnTo>
                  <a:lnTo>
                    <a:pt x="5117" y="429"/>
                  </a:lnTo>
                  <a:lnTo>
                    <a:pt x="5118" y="427"/>
                  </a:lnTo>
                  <a:close/>
                  <a:moveTo>
                    <a:pt x="4943" y="426"/>
                  </a:moveTo>
                  <a:lnTo>
                    <a:pt x="4945" y="426"/>
                  </a:lnTo>
                  <a:lnTo>
                    <a:pt x="4945" y="427"/>
                  </a:lnTo>
                  <a:lnTo>
                    <a:pt x="4943" y="429"/>
                  </a:lnTo>
                  <a:lnTo>
                    <a:pt x="4943" y="429"/>
                  </a:lnTo>
                  <a:lnTo>
                    <a:pt x="4942" y="427"/>
                  </a:lnTo>
                  <a:lnTo>
                    <a:pt x="4939" y="427"/>
                  </a:lnTo>
                  <a:lnTo>
                    <a:pt x="4940" y="427"/>
                  </a:lnTo>
                  <a:lnTo>
                    <a:pt x="4942" y="427"/>
                  </a:lnTo>
                  <a:lnTo>
                    <a:pt x="4943" y="426"/>
                  </a:lnTo>
                  <a:close/>
                  <a:moveTo>
                    <a:pt x="5169" y="423"/>
                  </a:moveTo>
                  <a:lnTo>
                    <a:pt x="5170" y="423"/>
                  </a:lnTo>
                  <a:lnTo>
                    <a:pt x="5170" y="423"/>
                  </a:lnTo>
                  <a:lnTo>
                    <a:pt x="5170" y="423"/>
                  </a:lnTo>
                  <a:lnTo>
                    <a:pt x="5170" y="424"/>
                  </a:lnTo>
                  <a:lnTo>
                    <a:pt x="5170" y="424"/>
                  </a:lnTo>
                  <a:lnTo>
                    <a:pt x="5169" y="424"/>
                  </a:lnTo>
                  <a:lnTo>
                    <a:pt x="5169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3"/>
                  </a:lnTo>
                  <a:lnTo>
                    <a:pt x="5169" y="423"/>
                  </a:lnTo>
                  <a:close/>
                  <a:moveTo>
                    <a:pt x="5183" y="418"/>
                  </a:move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2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2" y="418"/>
                  </a:lnTo>
                  <a:lnTo>
                    <a:pt x="5183" y="418"/>
                  </a:lnTo>
                  <a:close/>
                  <a:moveTo>
                    <a:pt x="4931" y="416"/>
                  </a:moveTo>
                  <a:lnTo>
                    <a:pt x="4934" y="416"/>
                  </a:lnTo>
                  <a:lnTo>
                    <a:pt x="4936" y="416"/>
                  </a:lnTo>
                  <a:lnTo>
                    <a:pt x="4937" y="418"/>
                  </a:lnTo>
                  <a:lnTo>
                    <a:pt x="4940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6" y="420"/>
                  </a:lnTo>
                  <a:lnTo>
                    <a:pt x="4936" y="420"/>
                  </a:lnTo>
                  <a:lnTo>
                    <a:pt x="4932" y="421"/>
                  </a:lnTo>
                  <a:lnTo>
                    <a:pt x="4931" y="420"/>
                  </a:lnTo>
                  <a:lnTo>
                    <a:pt x="4929" y="418"/>
                  </a:lnTo>
                  <a:lnTo>
                    <a:pt x="4928" y="418"/>
                  </a:lnTo>
                  <a:lnTo>
                    <a:pt x="4926" y="418"/>
                  </a:lnTo>
                  <a:lnTo>
                    <a:pt x="4929" y="416"/>
                  </a:lnTo>
                  <a:lnTo>
                    <a:pt x="4931" y="416"/>
                  </a:lnTo>
                  <a:close/>
                  <a:moveTo>
                    <a:pt x="5204" y="410"/>
                  </a:moveTo>
                  <a:lnTo>
                    <a:pt x="5204" y="413"/>
                  </a:lnTo>
                  <a:lnTo>
                    <a:pt x="5202" y="415"/>
                  </a:lnTo>
                  <a:lnTo>
                    <a:pt x="5200" y="415"/>
                  </a:lnTo>
                  <a:lnTo>
                    <a:pt x="5200" y="415"/>
                  </a:lnTo>
                  <a:lnTo>
                    <a:pt x="5200" y="416"/>
                  </a:lnTo>
                  <a:lnTo>
                    <a:pt x="5199" y="416"/>
                  </a:lnTo>
                  <a:lnTo>
                    <a:pt x="5197" y="416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4" y="418"/>
                  </a:lnTo>
                  <a:lnTo>
                    <a:pt x="5196" y="416"/>
                  </a:lnTo>
                  <a:lnTo>
                    <a:pt x="5196" y="416"/>
                  </a:lnTo>
                  <a:lnTo>
                    <a:pt x="5197" y="415"/>
                  </a:lnTo>
                  <a:lnTo>
                    <a:pt x="5197" y="415"/>
                  </a:lnTo>
                  <a:lnTo>
                    <a:pt x="5197" y="413"/>
                  </a:lnTo>
                  <a:lnTo>
                    <a:pt x="5197" y="413"/>
                  </a:lnTo>
                  <a:lnTo>
                    <a:pt x="5199" y="412"/>
                  </a:lnTo>
                  <a:lnTo>
                    <a:pt x="5199" y="412"/>
                  </a:lnTo>
                  <a:lnTo>
                    <a:pt x="5200" y="412"/>
                  </a:lnTo>
                  <a:lnTo>
                    <a:pt x="5202" y="412"/>
                  </a:lnTo>
                  <a:lnTo>
                    <a:pt x="5202" y="410"/>
                  </a:lnTo>
                  <a:lnTo>
                    <a:pt x="5204" y="410"/>
                  </a:lnTo>
                  <a:lnTo>
                    <a:pt x="5204" y="410"/>
                  </a:lnTo>
                  <a:close/>
                  <a:moveTo>
                    <a:pt x="5" y="405"/>
                  </a:moveTo>
                  <a:lnTo>
                    <a:pt x="6" y="407"/>
                  </a:lnTo>
                  <a:lnTo>
                    <a:pt x="6" y="407"/>
                  </a:lnTo>
                  <a:lnTo>
                    <a:pt x="6" y="407"/>
                  </a:lnTo>
                  <a:lnTo>
                    <a:pt x="6" y="408"/>
                  </a:lnTo>
                  <a:lnTo>
                    <a:pt x="5" y="410"/>
                  </a:lnTo>
                  <a:lnTo>
                    <a:pt x="0" y="412"/>
                  </a:lnTo>
                  <a:lnTo>
                    <a:pt x="0" y="407"/>
                  </a:lnTo>
                  <a:lnTo>
                    <a:pt x="2" y="405"/>
                  </a:lnTo>
                  <a:lnTo>
                    <a:pt x="3" y="405"/>
                  </a:lnTo>
                  <a:lnTo>
                    <a:pt x="5" y="405"/>
                  </a:lnTo>
                  <a:close/>
                  <a:moveTo>
                    <a:pt x="32" y="399"/>
                  </a:moveTo>
                  <a:lnTo>
                    <a:pt x="32" y="399"/>
                  </a:lnTo>
                  <a:lnTo>
                    <a:pt x="32" y="401"/>
                  </a:lnTo>
                  <a:lnTo>
                    <a:pt x="30" y="401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2" y="399"/>
                  </a:lnTo>
                  <a:lnTo>
                    <a:pt x="32" y="399"/>
                  </a:lnTo>
                  <a:close/>
                  <a:moveTo>
                    <a:pt x="24" y="396"/>
                  </a:moveTo>
                  <a:lnTo>
                    <a:pt x="24" y="396"/>
                  </a:lnTo>
                  <a:lnTo>
                    <a:pt x="24" y="399"/>
                  </a:lnTo>
                  <a:lnTo>
                    <a:pt x="25" y="399"/>
                  </a:lnTo>
                  <a:lnTo>
                    <a:pt x="25" y="399"/>
                  </a:lnTo>
                  <a:lnTo>
                    <a:pt x="27" y="397"/>
                  </a:lnTo>
                  <a:lnTo>
                    <a:pt x="27" y="397"/>
                  </a:lnTo>
                  <a:lnTo>
                    <a:pt x="28" y="396"/>
                  </a:lnTo>
                  <a:lnTo>
                    <a:pt x="28" y="397"/>
                  </a:lnTo>
                  <a:lnTo>
                    <a:pt x="30" y="397"/>
                  </a:lnTo>
                  <a:lnTo>
                    <a:pt x="28" y="399"/>
                  </a:lnTo>
                  <a:lnTo>
                    <a:pt x="25" y="401"/>
                  </a:lnTo>
                  <a:lnTo>
                    <a:pt x="25" y="402"/>
                  </a:lnTo>
                  <a:lnTo>
                    <a:pt x="25" y="402"/>
                  </a:lnTo>
                  <a:lnTo>
                    <a:pt x="27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7" y="404"/>
                  </a:lnTo>
                  <a:lnTo>
                    <a:pt x="25" y="404"/>
                  </a:lnTo>
                  <a:lnTo>
                    <a:pt x="24" y="405"/>
                  </a:lnTo>
                  <a:lnTo>
                    <a:pt x="22" y="407"/>
                  </a:lnTo>
                  <a:lnTo>
                    <a:pt x="20" y="407"/>
                  </a:lnTo>
                  <a:lnTo>
                    <a:pt x="19" y="407"/>
                  </a:lnTo>
                  <a:lnTo>
                    <a:pt x="16" y="408"/>
                  </a:lnTo>
                  <a:lnTo>
                    <a:pt x="14" y="408"/>
                  </a:lnTo>
                  <a:lnTo>
                    <a:pt x="14" y="410"/>
                  </a:lnTo>
                  <a:lnTo>
                    <a:pt x="14" y="410"/>
                  </a:lnTo>
                  <a:lnTo>
                    <a:pt x="13" y="410"/>
                  </a:lnTo>
                  <a:lnTo>
                    <a:pt x="13" y="410"/>
                  </a:lnTo>
                  <a:lnTo>
                    <a:pt x="11" y="410"/>
                  </a:lnTo>
                  <a:lnTo>
                    <a:pt x="11" y="410"/>
                  </a:lnTo>
                  <a:lnTo>
                    <a:pt x="9" y="410"/>
                  </a:lnTo>
                  <a:lnTo>
                    <a:pt x="9" y="412"/>
                  </a:lnTo>
                  <a:lnTo>
                    <a:pt x="9" y="412"/>
                  </a:lnTo>
                  <a:lnTo>
                    <a:pt x="8" y="410"/>
                  </a:lnTo>
                  <a:lnTo>
                    <a:pt x="6" y="410"/>
                  </a:lnTo>
                  <a:lnTo>
                    <a:pt x="8" y="408"/>
                  </a:lnTo>
                  <a:lnTo>
                    <a:pt x="9" y="408"/>
                  </a:lnTo>
                  <a:lnTo>
                    <a:pt x="11" y="408"/>
                  </a:lnTo>
                  <a:lnTo>
                    <a:pt x="13" y="407"/>
                  </a:lnTo>
                  <a:lnTo>
                    <a:pt x="16" y="407"/>
                  </a:lnTo>
                  <a:lnTo>
                    <a:pt x="17" y="405"/>
                  </a:lnTo>
                  <a:lnTo>
                    <a:pt x="17" y="404"/>
                  </a:lnTo>
                  <a:lnTo>
                    <a:pt x="17" y="404"/>
                  </a:lnTo>
                  <a:lnTo>
                    <a:pt x="19" y="402"/>
                  </a:lnTo>
                  <a:lnTo>
                    <a:pt x="20" y="402"/>
                  </a:lnTo>
                  <a:lnTo>
                    <a:pt x="20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0" y="401"/>
                  </a:lnTo>
                  <a:lnTo>
                    <a:pt x="19" y="401"/>
                  </a:lnTo>
                  <a:lnTo>
                    <a:pt x="19" y="401"/>
                  </a:lnTo>
                  <a:lnTo>
                    <a:pt x="17" y="401"/>
                  </a:lnTo>
                  <a:lnTo>
                    <a:pt x="17" y="401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7"/>
                  </a:lnTo>
                  <a:lnTo>
                    <a:pt x="19" y="397"/>
                  </a:lnTo>
                  <a:lnTo>
                    <a:pt x="20" y="397"/>
                  </a:lnTo>
                  <a:lnTo>
                    <a:pt x="22" y="396"/>
                  </a:lnTo>
                  <a:lnTo>
                    <a:pt x="24" y="396"/>
                  </a:lnTo>
                  <a:close/>
                  <a:moveTo>
                    <a:pt x="33" y="393"/>
                  </a:moveTo>
                  <a:lnTo>
                    <a:pt x="35" y="393"/>
                  </a:lnTo>
                  <a:lnTo>
                    <a:pt x="36" y="393"/>
                  </a:lnTo>
                  <a:lnTo>
                    <a:pt x="38" y="394"/>
                  </a:lnTo>
                  <a:lnTo>
                    <a:pt x="38" y="394"/>
                  </a:lnTo>
                  <a:lnTo>
                    <a:pt x="36" y="394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3" y="396"/>
                  </a:lnTo>
                  <a:lnTo>
                    <a:pt x="32" y="396"/>
                  </a:lnTo>
                  <a:lnTo>
                    <a:pt x="32" y="394"/>
                  </a:lnTo>
                  <a:lnTo>
                    <a:pt x="32" y="394"/>
                  </a:lnTo>
                  <a:lnTo>
                    <a:pt x="32" y="393"/>
                  </a:lnTo>
                  <a:lnTo>
                    <a:pt x="33" y="393"/>
                  </a:lnTo>
                  <a:lnTo>
                    <a:pt x="33" y="393"/>
                  </a:lnTo>
                  <a:close/>
                  <a:moveTo>
                    <a:pt x="39" y="391"/>
                  </a:moveTo>
                  <a:lnTo>
                    <a:pt x="39" y="391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39" y="394"/>
                  </a:lnTo>
                  <a:lnTo>
                    <a:pt x="39" y="394"/>
                  </a:lnTo>
                  <a:lnTo>
                    <a:pt x="38" y="394"/>
                  </a:lnTo>
                  <a:lnTo>
                    <a:pt x="38" y="393"/>
                  </a:lnTo>
                  <a:lnTo>
                    <a:pt x="38" y="391"/>
                  </a:lnTo>
                  <a:lnTo>
                    <a:pt x="39" y="391"/>
                  </a:lnTo>
                  <a:lnTo>
                    <a:pt x="39" y="391"/>
                  </a:lnTo>
                  <a:close/>
                  <a:moveTo>
                    <a:pt x="79" y="386"/>
                  </a:moveTo>
                  <a:lnTo>
                    <a:pt x="82" y="388"/>
                  </a:lnTo>
                  <a:lnTo>
                    <a:pt x="82" y="388"/>
                  </a:lnTo>
                  <a:lnTo>
                    <a:pt x="84" y="388"/>
                  </a:lnTo>
                  <a:lnTo>
                    <a:pt x="82" y="390"/>
                  </a:lnTo>
                  <a:lnTo>
                    <a:pt x="80" y="388"/>
                  </a:lnTo>
                  <a:lnTo>
                    <a:pt x="79" y="388"/>
                  </a:lnTo>
                  <a:lnTo>
                    <a:pt x="79" y="386"/>
                  </a:lnTo>
                  <a:close/>
                  <a:moveTo>
                    <a:pt x="87" y="377"/>
                  </a:moveTo>
                  <a:lnTo>
                    <a:pt x="87" y="377"/>
                  </a:lnTo>
                  <a:lnTo>
                    <a:pt x="88" y="379"/>
                  </a:lnTo>
                  <a:lnTo>
                    <a:pt x="87" y="379"/>
                  </a:lnTo>
                  <a:lnTo>
                    <a:pt x="87" y="380"/>
                  </a:lnTo>
                  <a:lnTo>
                    <a:pt x="87" y="380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7" y="377"/>
                  </a:lnTo>
                  <a:lnTo>
                    <a:pt x="87" y="377"/>
                  </a:lnTo>
                  <a:close/>
                  <a:moveTo>
                    <a:pt x="68" y="375"/>
                  </a:moveTo>
                  <a:lnTo>
                    <a:pt x="68" y="375"/>
                  </a:lnTo>
                  <a:lnTo>
                    <a:pt x="69" y="377"/>
                  </a:lnTo>
                  <a:lnTo>
                    <a:pt x="69" y="377"/>
                  </a:lnTo>
                  <a:lnTo>
                    <a:pt x="71" y="380"/>
                  </a:lnTo>
                  <a:lnTo>
                    <a:pt x="71" y="380"/>
                  </a:lnTo>
                  <a:lnTo>
                    <a:pt x="73" y="382"/>
                  </a:lnTo>
                  <a:lnTo>
                    <a:pt x="74" y="382"/>
                  </a:lnTo>
                  <a:lnTo>
                    <a:pt x="74" y="382"/>
                  </a:lnTo>
                  <a:lnTo>
                    <a:pt x="76" y="383"/>
                  </a:lnTo>
                  <a:lnTo>
                    <a:pt x="76" y="383"/>
                  </a:lnTo>
                  <a:lnTo>
                    <a:pt x="71" y="382"/>
                  </a:lnTo>
                  <a:lnTo>
                    <a:pt x="69" y="383"/>
                  </a:lnTo>
                  <a:lnTo>
                    <a:pt x="68" y="383"/>
                  </a:lnTo>
                  <a:lnTo>
                    <a:pt x="61" y="385"/>
                  </a:lnTo>
                  <a:lnTo>
                    <a:pt x="60" y="385"/>
                  </a:lnTo>
                  <a:lnTo>
                    <a:pt x="58" y="385"/>
                  </a:lnTo>
                  <a:lnTo>
                    <a:pt x="57" y="386"/>
                  </a:lnTo>
                  <a:lnTo>
                    <a:pt x="57" y="388"/>
                  </a:lnTo>
                  <a:lnTo>
                    <a:pt x="55" y="388"/>
                  </a:lnTo>
                  <a:lnTo>
                    <a:pt x="54" y="388"/>
                  </a:lnTo>
                  <a:lnTo>
                    <a:pt x="50" y="388"/>
                  </a:lnTo>
                  <a:lnTo>
                    <a:pt x="50" y="388"/>
                  </a:lnTo>
                  <a:lnTo>
                    <a:pt x="49" y="388"/>
                  </a:lnTo>
                  <a:lnTo>
                    <a:pt x="49" y="386"/>
                  </a:lnTo>
                  <a:lnTo>
                    <a:pt x="49" y="385"/>
                  </a:lnTo>
                  <a:lnTo>
                    <a:pt x="49" y="385"/>
                  </a:lnTo>
                  <a:lnTo>
                    <a:pt x="50" y="383"/>
                  </a:lnTo>
                  <a:lnTo>
                    <a:pt x="52" y="383"/>
                  </a:lnTo>
                  <a:lnTo>
                    <a:pt x="54" y="379"/>
                  </a:lnTo>
                  <a:lnTo>
                    <a:pt x="55" y="379"/>
                  </a:lnTo>
                  <a:lnTo>
                    <a:pt x="55" y="379"/>
                  </a:lnTo>
                  <a:lnTo>
                    <a:pt x="58" y="379"/>
                  </a:lnTo>
                  <a:lnTo>
                    <a:pt x="60" y="377"/>
                  </a:lnTo>
                  <a:lnTo>
                    <a:pt x="65" y="375"/>
                  </a:lnTo>
                  <a:lnTo>
                    <a:pt x="65" y="375"/>
                  </a:lnTo>
                  <a:lnTo>
                    <a:pt x="68" y="375"/>
                  </a:lnTo>
                  <a:close/>
                  <a:moveTo>
                    <a:pt x="128" y="375"/>
                  </a:moveTo>
                  <a:lnTo>
                    <a:pt x="129" y="375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8" y="377"/>
                  </a:lnTo>
                  <a:lnTo>
                    <a:pt x="128" y="375"/>
                  </a:lnTo>
                  <a:lnTo>
                    <a:pt x="128" y="375"/>
                  </a:lnTo>
                  <a:close/>
                  <a:moveTo>
                    <a:pt x="126" y="372"/>
                  </a:moveTo>
                  <a:lnTo>
                    <a:pt x="126" y="374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5" y="375"/>
                  </a:lnTo>
                  <a:lnTo>
                    <a:pt x="125" y="375"/>
                  </a:lnTo>
                  <a:lnTo>
                    <a:pt x="125" y="374"/>
                  </a:lnTo>
                  <a:lnTo>
                    <a:pt x="125" y="374"/>
                  </a:lnTo>
                  <a:lnTo>
                    <a:pt x="126" y="374"/>
                  </a:lnTo>
                  <a:lnTo>
                    <a:pt x="126" y="374"/>
                  </a:lnTo>
                  <a:lnTo>
                    <a:pt x="126" y="372"/>
                  </a:lnTo>
                  <a:lnTo>
                    <a:pt x="126" y="372"/>
                  </a:lnTo>
                  <a:lnTo>
                    <a:pt x="126" y="372"/>
                  </a:lnTo>
                  <a:close/>
                  <a:moveTo>
                    <a:pt x="531" y="371"/>
                  </a:moveTo>
                  <a:lnTo>
                    <a:pt x="531" y="371"/>
                  </a:lnTo>
                  <a:lnTo>
                    <a:pt x="533" y="372"/>
                  </a:lnTo>
                  <a:lnTo>
                    <a:pt x="535" y="375"/>
                  </a:lnTo>
                  <a:lnTo>
                    <a:pt x="536" y="377"/>
                  </a:lnTo>
                  <a:lnTo>
                    <a:pt x="536" y="379"/>
                  </a:lnTo>
                  <a:lnTo>
                    <a:pt x="535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7"/>
                  </a:lnTo>
                  <a:lnTo>
                    <a:pt x="531" y="375"/>
                  </a:lnTo>
                  <a:lnTo>
                    <a:pt x="531" y="375"/>
                  </a:lnTo>
                  <a:lnTo>
                    <a:pt x="530" y="375"/>
                  </a:lnTo>
                  <a:lnTo>
                    <a:pt x="530" y="375"/>
                  </a:lnTo>
                  <a:lnTo>
                    <a:pt x="531" y="374"/>
                  </a:lnTo>
                  <a:lnTo>
                    <a:pt x="531" y="372"/>
                  </a:lnTo>
                  <a:lnTo>
                    <a:pt x="531" y="372"/>
                  </a:lnTo>
                  <a:lnTo>
                    <a:pt x="531" y="371"/>
                  </a:lnTo>
                  <a:close/>
                  <a:moveTo>
                    <a:pt x="121" y="371"/>
                  </a:moveTo>
                  <a:lnTo>
                    <a:pt x="121" y="371"/>
                  </a:lnTo>
                  <a:lnTo>
                    <a:pt x="121" y="372"/>
                  </a:lnTo>
                  <a:lnTo>
                    <a:pt x="121" y="372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17" y="377"/>
                  </a:lnTo>
                  <a:lnTo>
                    <a:pt x="117" y="379"/>
                  </a:lnTo>
                  <a:lnTo>
                    <a:pt x="117" y="377"/>
                  </a:lnTo>
                  <a:lnTo>
                    <a:pt x="118" y="375"/>
                  </a:lnTo>
                  <a:lnTo>
                    <a:pt x="118" y="375"/>
                  </a:lnTo>
                  <a:lnTo>
                    <a:pt x="117" y="374"/>
                  </a:lnTo>
                  <a:lnTo>
                    <a:pt x="118" y="374"/>
                  </a:lnTo>
                  <a:lnTo>
                    <a:pt x="118" y="374"/>
                  </a:lnTo>
                  <a:lnTo>
                    <a:pt x="120" y="372"/>
                  </a:lnTo>
                  <a:lnTo>
                    <a:pt x="120" y="372"/>
                  </a:lnTo>
                  <a:lnTo>
                    <a:pt x="121" y="371"/>
                  </a:lnTo>
                  <a:lnTo>
                    <a:pt x="121" y="371"/>
                  </a:lnTo>
                  <a:close/>
                  <a:moveTo>
                    <a:pt x="506" y="371"/>
                  </a:moveTo>
                  <a:lnTo>
                    <a:pt x="509" y="372"/>
                  </a:lnTo>
                  <a:lnTo>
                    <a:pt x="509" y="374"/>
                  </a:lnTo>
                  <a:lnTo>
                    <a:pt x="511" y="374"/>
                  </a:lnTo>
                  <a:lnTo>
                    <a:pt x="511" y="375"/>
                  </a:lnTo>
                  <a:lnTo>
                    <a:pt x="511" y="377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4" y="379"/>
                  </a:lnTo>
                  <a:lnTo>
                    <a:pt x="514" y="379"/>
                  </a:lnTo>
                  <a:lnTo>
                    <a:pt x="516" y="379"/>
                  </a:lnTo>
                  <a:lnTo>
                    <a:pt x="516" y="379"/>
                  </a:lnTo>
                  <a:lnTo>
                    <a:pt x="516" y="380"/>
                  </a:lnTo>
                  <a:lnTo>
                    <a:pt x="516" y="382"/>
                  </a:lnTo>
                  <a:lnTo>
                    <a:pt x="514" y="382"/>
                  </a:lnTo>
                  <a:lnTo>
                    <a:pt x="514" y="383"/>
                  </a:lnTo>
                  <a:lnTo>
                    <a:pt x="512" y="382"/>
                  </a:lnTo>
                  <a:lnTo>
                    <a:pt x="512" y="382"/>
                  </a:lnTo>
                  <a:lnTo>
                    <a:pt x="509" y="380"/>
                  </a:lnTo>
                  <a:lnTo>
                    <a:pt x="509" y="379"/>
                  </a:lnTo>
                  <a:lnTo>
                    <a:pt x="509" y="377"/>
                  </a:lnTo>
                  <a:lnTo>
                    <a:pt x="508" y="377"/>
                  </a:lnTo>
                  <a:lnTo>
                    <a:pt x="508" y="375"/>
                  </a:lnTo>
                  <a:lnTo>
                    <a:pt x="506" y="374"/>
                  </a:lnTo>
                  <a:lnTo>
                    <a:pt x="506" y="372"/>
                  </a:lnTo>
                  <a:lnTo>
                    <a:pt x="505" y="372"/>
                  </a:lnTo>
                  <a:lnTo>
                    <a:pt x="503" y="371"/>
                  </a:lnTo>
                  <a:lnTo>
                    <a:pt x="505" y="371"/>
                  </a:lnTo>
                  <a:lnTo>
                    <a:pt x="506" y="371"/>
                  </a:lnTo>
                  <a:close/>
                  <a:moveTo>
                    <a:pt x="115" y="369"/>
                  </a:moveTo>
                  <a:lnTo>
                    <a:pt x="115" y="369"/>
                  </a:lnTo>
                  <a:lnTo>
                    <a:pt x="115" y="371"/>
                  </a:lnTo>
                  <a:lnTo>
                    <a:pt x="114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5" y="369"/>
                  </a:lnTo>
                  <a:close/>
                  <a:moveTo>
                    <a:pt x="109" y="369"/>
                  </a:moveTo>
                  <a:lnTo>
                    <a:pt x="110" y="369"/>
                  </a:lnTo>
                  <a:lnTo>
                    <a:pt x="110" y="369"/>
                  </a:lnTo>
                  <a:lnTo>
                    <a:pt x="110" y="369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71"/>
                  </a:lnTo>
                  <a:lnTo>
                    <a:pt x="112" y="372"/>
                  </a:lnTo>
                  <a:lnTo>
                    <a:pt x="114" y="372"/>
                  </a:lnTo>
                  <a:lnTo>
                    <a:pt x="114" y="372"/>
                  </a:lnTo>
                  <a:lnTo>
                    <a:pt x="110" y="374"/>
                  </a:lnTo>
                  <a:lnTo>
                    <a:pt x="110" y="372"/>
                  </a:lnTo>
                  <a:lnTo>
                    <a:pt x="109" y="374"/>
                  </a:lnTo>
                  <a:lnTo>
                    <a:pt x="109" y="374"/>
                  </a:lnTo>
                  <a:lnTo>
                    <a:pt x="107" y="374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9" y="369"/>
                  </a:lnTo>
                  <a:lnTo>
                    <a:pt x="109" y="369"/>
                  </a:lnTo>
                  <a:close/>
                  <a:moveTo>
                    <a:pt x="505" y="366"/>
                  </a:moveTo>
                  <a:lnTo>
                    <a:pt x="506" y="366"/>
                  </a:lnTo>
                  <a:lnTo>
                    <a:pt x="506" y="366"/>
                  </a:lnTo>
                  <a:lnTo>
                    <a:pt x="506" y="366"/>
                  </a:lnTo>
                  <a:lnTo>
                    <a:pt x="505" y="368"/>
                  </a:lnTo>
                  <a:lnTo>
                    <a:pt x="505" y="368"/>
                  </a:lnTo>
                  <a:lnTo>
                    <a:pt x="503" y="369"/>
                  </a:lnTo>
                  <a:lnTo>
                    <a:pt x="503" y="369"/>
                  </a:lnTo>
                  <a:lnTo>
                    <a:pt x="501" y="371"/>
                  </a:lnTo>
                  <a:lnTo>
                    <a:pt x="501" y="371"/>
                  </a:lnTo>
                  <a:lnTo>
                    <a:pt x="501" y="368"/>
                  </a:lnTo>
                  <a:lnTo>
                    <a:pt x="500" y="366"/>
                  </a:lnTo>
                  <a:lnTo>
                    <a:pt x="501" y="366"/>
                  </a:lnTo>
                  <a:lnTo>
                    <a:pt x="501" y="366"/>
                  </a:lnTo>
                  <a:lnTo>
                    <a:pt x="503" y="366"/>
                  </a:lnTo>
                  <a:lnTo>
                    <a:pt x="505" y="366"/>
                  </a:lnTo>
                  <a:close/>
                  <a:moveTo>
                    <a:pt x="183" y="358"/>
                  </a:moveTo>
                  <a:lnTo>
                    <a:pt x="184" y="358"/>
                  </a:lnTo>
                  <a:lnTo>
                    <a:pt x="184" y="358"/>
                  </a:lnTo>
                  <a:lnTo>
                    <a:pt x="184" y="360"/>
                  </a:lnTo>
                  <a:lnTo>
                    <a:pt x="183" y="361"/>
                  </a:lnTo>
                  <a:lnTo>
                    <a:pt x="183" y="361"/>
                  </a:lnTo>
                  <a:lnTo>
                    <a:pt x="181" y="360"/>
                  </a:lnTo>
                  <a:lnTo>
                    <a:pt x="181" y="360"/>
                  </a:lnTo>
                  <a:lnTo>
                    <a:pt x="183" y="358"/>
                  </a:lnTo>
                  <a:lnTo>
                    <a:pt x="183" y="358"/>
                  </a:lnTo>
                  <a:close/>
                  <a:moveTo>
                    <a:pt x="535" y="356"/>
                  </a:moveTo>
                  <a:lnTo>
                    <a:pt x="536" y="358"/>
                  </a:lnTo>
                  <a:lnTo>
                    <a:pt x="538" y="360"/>
                  </a:lnTo>
                  <a:lnTo>
                    <a:pt x="539" y="361"/>
                  </a:lnTo>
                  <a:lnTo>
                    <a:pt x="539" y="363"/>
                  </a:lnTo>
                  <a:lnTo>
                    <a:pt x="539" y="364"/>
                  </a:lnTo>
                  <a:lnTo>
                    <a:pt x="539" y="366"/>
                  </a:lnTo>
                  <a:lnTo>
                    <a:pt x="539" y="369"/>
                  </a:lnTo>
                  <a:lnTo>
                    <a:pt x="538" y="371"/>
                  </a:lnTo>
                  <a:lnTo>
                    <a:pt x="536" y="372"/>
                  </a:lnTo>
                  <a:lnTo>
                    <a:pt x="535" y="372"/>
                  </a:lnTo>
                  <a:lnTo>
                    <a:pt x="535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69"/>
                  </a:lnTo>
                  <a:lnTo>
                    <a:pt x="533" y="369"/>
                  </a:lnTo>
                  <a:lnTo>
                    <a:pt x="531" y="369"/>
                  </a:lnTo>
                  <a:lnTo>
                    <a:pt x="531" y="369"/>
                  </a:lnTo>
                  <a:lnTo>
                    <a:pt x="530" y="371"/>
                  </a:lnTo>
                  <a:lnTo>
                    <a:pt x="528" y="372"/>
                  </a:lnTo>
                  <a:lnTo>
                    <a:pt x="528" y="374"/>
                  </a:lnTo>
                  <a:lnTo>
                    <a:pt x="527" y="372"/>
                  </a:lnTo>
                  <a:lnTo>
                    <a:pt x="527" y="369"/>
                  </a:lnTo>
                  <a:lnTo>
                    <a:pt x="527" y="368"/>
                  </a:lnTo>
                  <a:lnTo>
                    <a:pt x="528" y="366"/>
                  </a:lnTo>
                  <a:lnTo>
                    <a:pt x="530" y="364"/>
                  </a:lnTo>
                  <a:lnTo>
                    <a:pt x="530" y="360"/>
                  </a:lnTo>
                  <a:lnTo>
                    <a:pt x="535" y="356"/>
                  </a:lnTo>
                  <a:close/>
                  <a:moveTo>
                    <a:pt x="501" y="350"/>
                  </a:moveTo>
                  <a:lnTo>
                    <a:pt x="505" y="350"/>
                  </a:lnTo>
                  <a:lnTo>
                    <a:pt x="508" y="350"/>
                  </a:lnTo>
                  <a:lnTo>
                    <a:pt x="508" y="350"/>
                  </a:lnTo>
                  <a:lnTo>
                    <a:pt x="509" y="352"/>
                  </a:lnTo>
                  <a:lnTo>
                    <a:pt x="509" y="352"/>
                  </a:lnTo>
                  <a:lnTo>
                    <a:pt x="509" y="353"/>
                  </a:lnTo>
                  <a:lnTo>
                    <a:pt x="509" y="353"/>
                  </a:lnTo>
                  <a:lnTo>
                    <a:pt x="509" y="355"/>
                  </a:lnTo>
                  <a:lnTo>
                    <a:pt x="509" y="355"/>
                  </a:lnTo>
                  <a:lnTo>
                    <a:pt x="514" y="356"/>
                  </a:lnTo>
                  <a:lnTo>
                    <a:pt x="516" y="358"/>
                  </a:lnTo>
                  <a:lnTo>
                    <a:pt x="517" y="360"/>
                  </a:lnTo>
                  <a:lnTo>
                    <a:pt x="517" y="361"/>
                  </a:lnTo>
                  <a:lnTo>
                    <a:pt x="519" y="363"/>
                  </a:lnTo>
                  <a:lnTo>
                    <a:pt x="520" y="366"/>
                  </a:lnTo>
                  <a:lnTo>
                    <a:pt x="522" y="366"/>
                  </a:lnTo>
                  <a:lnTo>
                    <a:pt x="522" y="368"/>
                  </a:lnTo>
                  <a:lnTo>
                    <a:pt x="522" y="368"/>
                  </a:lnTo>
                  <a:lnTo>
                    <a:pt x="520" y="366"/>
                  </a:lnTo>
                  <a:lnTo>
                    <a:pt x="517" y="364"/>
                  </a:lnTo>
                  <a:lnTo>
                    <a:pt x="517" y="364"/>
                  </a:lnTo>
                  <a:lnTo>
                    <a:pt x="517" y="366"/>
                  </a:lnTo>
                  <a:lnTo>
                    <a:pt x="516" y="366"/>
                  </a:lnTo>
                  <a:lnTo>
                    <a:pt x="516" y="368"/>
                  </a:lnTo>
                  <a:lnTo>
                    <a:pt x="516" y="368"/>
                  </a:lnTo>
                  <a:lnTo>
                    <a:pt x="519" y="368"/>
                  </a:lnTo>
                  <a:lnTo>
                    <a:pt x="520" y="369"/>
                  </a:lnTo>
                  <a:lnTo>
                    <a:pt x="522" y="369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5" y="372"/>
                  </a:lnTo>
                  <a:lnTo>
                    <a:pt x="525" y="372"/>
                  </a:lnTo>
                  <a:lnTo>
                    <a:pt x="525" y="375"/>
                  </a:lnTo>
                  <a:lnTo>
                    <a:pt x="525" y="377"/>
                  </a:lnTo>
                  <a:lnTo>
                    <a:pt x="525" y="377"/>
                  </a:lnTo>
                  <a:lnTo>
                    <a:pt x="525" y="379"/>
                  </a:lnTo>
                  <a:lnTo>
                    <a:pt x="525" y="379"/>
                  </a:lnTo>
                  <a:lnTo>
                    <a:pt x="525" y="380"/>
                  </a:lnTo>
                  <a:lnTo>
                    <a:pt x="525" y="380"/>
                  </a:lnTo>
                  <a:lnTo>
                    <a:pt x="524" y="382"/>
                  </a:lnTo>
                  <a:lnTo>
                    <a:pt x="524" y="382"/>
                  </a:lnTo>
                  <a:lnTo>
                    <a:pt x="522" y="382"/>
                  </a:lnTo>
                  <a:lnTo>
                    <a:pt x="522" y="382"/>
                  </a:lnTo>
                  <a:lnTo>
                    <a:pt x="520" y="380"/>
                  </a:lnTo>
                  <a:lnTo>
                    <a:pt x="520" y="379"/>
                  </a:lnTo>
                  <a:lnTo>
                    <a:pt x="519" y="379"/>
                  </a:lnTo>
                  <a:lnTo>
                    <a:pt x="517" y="379"/>
                  </a:lnTo>
                  <a:lnTo>
                    <a:pt x="517" y="377"/>
                  </a:lnTo>
                  <a:lnTo>
                    <a:pt x="517" y="377"/>
                  </a:lnTo>
                  <a:lnTo>
                    <a:pt x="516" y="377"/>
                  </a:lnTo>
                  <a:lnTo>
                    <a:pt x="516" y="375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4" y="374"/>
                  </a:lnTo>
                  <a:lnTo>
                    <a:pt x="514" y="375"/>
                  </a:lnTo>
                  <a:lnTo>
                    <a:pt x="514" y="375"/>
                  </a:lnTo>
                  <a:lnTo>
                    <a:pt x="512" y="375"/>
                  </a:lnTo>
                  <a:lnTo>
                    <a:pt x="511" y="372"/>
                  </a:lnTo>
                  <a:lnTo>
                    <a:pt x="509" y="371"/>
                  </a:lnTo>
                  <a:lnTo>
                    <a:pt x="508" y="371"/>
                  </a:lnTo>
                  <a:lnTo>
                    <a:pt x="509" y="369"/>
                  </a:lnTo>
                  <a:lnTo>
                    <a:pt x="509" y="369"/>
                  </a:lnTo>
                  <a:lnTo>
                    <a:pt x="511" y="369"/>
                  </a:lnTo>
                  <a:lnTo>
                    <a:pt x="511" y="369"/>
                  </a:lnTo>
                  <a:lnTo>
                    <a:pt x="509" y="366"/>
                  </a:lnTo>
                  <a:lnTo>
                    <a:pt x="509" y="366"/>
                  </a:lnTo>
                  <a:lnTo>
                    <a:pt x="509" y="364"/>
                  </a:lnTo>
                  <a:lnTo>
                    <a:pt x="509" y="364"/>
                  </a:lnTo>
                  <a:lnTo>
                    <a:pt x="506" y="364"/>
                  </a:lnTo>
                  <a:lnTo>
                    <a:pt x="506" y="364"/>
                  </a:lnTo>
                  <a:lnTo>
                    <a:pt x="505" y="363"/>
                  </a:lnTo>
                  <a:lnTo>
                    <a:pt x="505" y="363"/>
                  </a:lnTo>
                  <a:lnTo>
                    <a:pt x="503" y="363"/>
                  </a:lnTo>
                  <a:lnTo>
                    <a:pt x="501" y="363"/>
                  </a:lnTo>
                  <a:lnTo>
                    <a:pt x="501" y="361"/>
                  </a:lnTo>
                  <a:lnTo>
                    <a:pt x="500" y="361"/>
                  </a:lnTo>
                  <a:lnTo>
                    <a:pt x="500" y="360"/>
                  </a:lnTo>
                  <a:lnTo>
                    <a:pt x="501" y="360"/>
                  </a:lnTo>
                  <a:lnTo>
                    <a:pt x="503" y="360"/>
                  </a:lnTo>
                  <a:lnTo>
                    <a:pt x="503" y="361"/>
                  </a:lnTo>
                  <a:lnTo>
                    <a:pt x="505" y="361"/>
                  </a:lnTo>
                  <a:lnTo>
                    <a:pt x="506" y="360"/>
                  </a:lnTo>
                  <a:lnTo>
                    <a:pt x="506" y="358"/>
                  </a:lnTo>
                  <a:lnTo>
                    <a:pt x="506" y="358"/>
                  </a:lnTo>
                  <a:lnTo>
                    <a:pt x="506" y="356"/>
                  </a:lnTo>
                  <a:lnTo>
                    <a:pt x="506" y="356"/>
                  </a:lnTo>
                  <a:lnTo>
                    <a:pt x="505" y="355"/>
                  </a:lnTo>
                  <a:lnTo>
                    <a:pt x="503" y="356"/>
                  </a:lnTo>
                  <a:lnTo>
                    <a:pt x="500" y="358"/>
                  </a:lnTo>
                  <a:lnTo>
                    <a:pt x="500" y="356"/>
                  </a:lnTo>
                  <a:lnTo>
                    <a:pt x="500" y="356"/>
                  </a:lnTo>
                  <a:lnTo>
                    <a:pt x="501" y="355"/>
                  </a:lnTo>
                  <a:lnTo>
                    <a:pt x="503" y="353"/>
                  </a:lnTo>
                  <a:lnTo>
                    <a:pt x="503" y="353"/>
                  </a:lnTo>
                  <a:lnTo>
                    <a:pt x="501" y="352"/>
                  </a:lnTo>
                  <a:lnTo>
                    <a:pt x="501" y="350"/>
                  </a:lnTo>
                  <a:lnTo>
                    <a:pt x="501" y="350"/>
                  </a:lnTo>
                  <a:close/>
                  <a:moveTo>
                    <a:pt x="511" y="347"/>
                  </a:moveTo>
                  <a:lnTo>
                    <a:pt x="514" y="347"/>
                  </a:lnTo>
                  <a:lnTo>
                    <a:pt x="516" y="347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4" y="352"/>
                  </a:lnTo>
                  <a:lnTo>
                    <a:pt x="512" y="352"/>
                  </a:lnTo>
                  <a:lnTo>
                    <a:pt x="511" y="352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11" y="347"/>
                  </a:lnTo>
                  <a:lnTo>
                    <a:pt x="511" y="347"/>
                  </a:lnTo>
                  <a:close/>
                  <a:moveTo>
                    <a:pt x="519" y="345"/>
                  </a:moveTo>
                  <a:lnTo>
                    <a:pt x="520" y="347"/>
                  </a:lnTo>
                  <a:lnTo>
                    <a:pt x="522" y="349"/>
                  </a:lnTo>
                  <a:lnTo>
                    <a:pt x="524" y="352"/>
                  </a:lnTo>
                  <a:lnTo>
                    <a:pt x="524" y="353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0" y="358"/>
                  </a:lnTo>
                  <a:lnTo>
                    <a:pt x="519" y="358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5"/>
                  </a:lnTo>
                  <a:lnTo>
                    <a:pt x="516" y="355"/>
                  </a:lnTo>
                  <a:lnTo>
                    <a:pt x="516" y="355"/>
                  </a:lnTo>
                  <a:lnTo>
                    <a:pt x="514" y="353"/>
                  </a:lnTo>
                  <a:lnTo>
                    <a:pt x="514" y="352"/>
                  </a:lnTo>
                  <a:lnTo>
                    <a:pt x="514" y="352"/>
                  </a:lnTo>
                  <a:lnTo>
                    <a:pt x="516" y="352"/>
                  </a:lnTo>
                  <a:lnTo>
                    <a:pt x="517" y="350"/>
                  </a:lnTo>
                  <a:lnTo>
                    <a:pt x="517" y="350"/>
                  </a:lnTo>
                  <a:lnTo>
                    <a:pt x="519" y="345"/>
                  </a:lnTo>
                  <a:close/>
                  <a:moveTo>
                    <a:pt x="199" y="344"/>
                  </a:moveTo>
                  <a:lnTo>
                    <a:pt x="200" y="344"/>
                  </a:lnTo>
                  <a:lnTo>
                    <a:pt x="200" y="344"/>
                  </a:lnTo>
                  <a:lnTo>
                    <a:pt x="199" y="345"/>
                  </a:lnTo>
                  <a:lnTo>
                    <a:pt x="197" y="347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7" y="345"/>
                  </a:lnTo>
                  <a:lnTo>
                    <a:pt x="199" y="344"/>
                  </a:lnTo>
                  <a:close/>
                  <a:moveTo>
                    <a:pt x="203" y="344"/>
                  </a:moveTo>
                  <a:lnTo>
                    <a:pt x="205" y="344"/>
                  </a:lnTo>
                  <a:lnTo>
                    <a:pt x="205" y="344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3" y="345"/>
                  </a:lnTo>
                  <a:lnTo>
                    <a:pt x="203" y="345"/>
                  </a:lnTo>
                  <a:lnTo>
                    <a:pt x="202" y="345"/>
                  </a:lnTo>
                  <a:lnTo>
                    <a:pt x="202" y="345"/>
                  </a:lnTo>
                  <a:lnTo>
                    <a:pt x="203" y="344"/>
                  </a:lnTo>
                  <a:close/>
                  <a:moveTo>
                    <a:pt x="5183" y="344"/>
                  </a:moveTo>
                  <a:lnTo>
                    <a:pt x="5185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5" y="345"/>
                  </a:lnTo>
                  <a:lnTo>
                    <a:pt x="5185" y="345"/>
                  </a:lnTo>
                  <a:lnTo>
                    <a:pt x="5183" y="344"/>
                  </a:lnTo>
                  <a:lnTo>
                    <a:pt x="5183" y="344"/>
                  </a:lnTo>
                  <a:close/>
                  <a:moveTo>
                    <a:pt x="512" y="341"/>
                  </a:moveTo>
                  <a:lnTo>
                    <a:pt x="516" y="342"/>
                  </a:lnTo>
                  <a:lnTo>
                    <a:pt x="516" y="344"/>
                  </a:lnTo>
                  <a:lnTo>
                    <a:pt x="516" y="344"/>
                  </a:lnTo>
                  <a:lnTo>
                    <a:pt x="516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2" y="345"/>
                  </a:lnTo>
                  <a:lnTo>
                    <a:pt x="511" y="345"/>
                  </a:lnTo>
                  <a:lnTo>
                    <a:pt x="511" y="345"/>
                  </a:lnTo>
                  <a:lnTo>
                    <a:pt x="511" y="344"/>
                  </a:lnTo>
                  <a:lnTo>
                    <a:pt x="511" y="344"/>
                  </a:lnTo>
                  <a:lnTo>
                    <a:pt x="512" y="342"/>
                  </a:lnTo>
                  <a:lnTo>
                    <a:pt x="512" y="341"/>
                  </a:lnTo>
                  <a:close/>
                  <a:moveTo>
                    <a:pt x="494" y="338"/>
                  </a:moveTo>
                  <a:lnTo>
                    <a:pt x="495" y="338"/>
                  </a:lnTo>
                  <a:lnTo>
                    <a:pt x="495" y="339"/>
                  </a:lnTo>
                  <a:lnTo>
                    <a:pt x="495" y="339"/>
                  </a:lnTo>
                  <a:lnTo>
                    <a:pt x="497" y="341"/>
                  </a:lnTo>
                  <a:lnTo>
                    <a:pt x="498" y="341"/>
                  </a:lnTo>
                  <a:lnTo>
                    <a:pt x="498" y="341"/>
                  </a:lnTo>
                  <a:lnTo>
                    <a:pt x="500" y="342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7" y="347"/>
                  </a:lnTo>
                  <a:lnTo>
                    <a:pt x="498" y="349"/>
                  </a:lnTo>
                  <a:lnTo>
                    <a:pt x="497" y="350"/>
                  </a:lnTo>
                  <a:lnTo>
                    <a:pt x="497" y="352"/>
                  </a:lnTo>
                  <a:lnTo>
                    <a:pt x="497" y="353"/>
                  </a:lnTo>
                  <a:lnTo>
                    <a:pt x="497" y="355"/>
                  </a:lnTo>
                  <a:lnTo>
                    <a:pt x="495" y="355"/>
                  </a:lnTo>
                  <a:lnTo>
                    <a:pt x="495" y="353"/>
                  </a:lnTo>
                  <a:lnTo>
                    <a:pt x="495" y="353"/>
                  </a:lnTo>
                  <a:lnTo>
                    <a:pt x="494" y="355"/>
                  </a:lnTo>
                  <a:lnTo>
                    <a:pt x="494" y="355"/>
                  </a:lnTo>
                  <a:lnTo>
                    <a:pt x="492" y="352"/>
                  </a:lnTo>
                  <a:lnTo>
                    <a:pt x="494" y="349"/>
                  </a:lnTo>
                  <a:lnTo>
                    <a:pt x="495" y="347"/>
                  </a:lnTo>
                  <a:lnTo>
                    <a:pt x="494" y="345"/>
                  </a:lnTo>
                  <a:lnTo>
                    <a:pt x="492" y="344"/>
                  </a:lnTo>
                  <a:lnTo>
                    <a:pt x="492" y="344"/>
                  </a:lnTo>
                  <a:lnTo>
                    <a:pt x="490" y="342"/>
                  </a:lnTo>
                  <a:lnTo>
                    <a:pt x="490" y="341"/>
                  </a:lnTo>
                  <a:lnTo>
                    <a:pt x="490" y="339"/>
                  </a:lnTo>
                  <a:lnTo>
                    <a:pt x="492" y="338"/>
                  </a:lnTo>
                  <a:lnTo>
                    <a:pt x="494" y="338"/>
                  </a:lnTo>
                  <a:close/>
                  <a:moveTo>
                    <a:pt x="498" y="334"/>
                  </a:moveTo>
                  <a:lnTo>
                    <a:pt x="500" y="334"/>
                  </a:lnTo>
                  <a:lnTo>
                    <a:pt x="505" y="336"/>
                  </a:lnTo>
                  <a:lnTo>
                    <a:pt x="506" y="336"/>
                  </a:lnTo>
                  <a:lnTo>
                    <a:pt x="506" y="336"/>
                  </a:lnTo>
                  <a:lnTo>
                    <a:pt x="508" y="336"/>
                  </a:lnTo>
                  <a:lnTo>
                    <a:pt x="509" y="336"/>
                  </a:lnTo>
                  <a:lnTo>
                    <a:pt x="511" y="338"/>
                  </a:lnTo>
                  <a:lnTo>
                    <a:pt x="511" y="338"/>
                  </a:lnTo>
                  <a:lnTo>
                    <a:pt x="511" y="339"/>
                  </a:lnTo>
                  <a:lnTo>
                    <a:pt x="511" y="341"/>
                  </a:lnTo>
                  <a:lnTo>
                    <a:pt x="511" y="342"/>
                  </a:lnTo>
                  <a:lnTo>
                    <a:pt x="511" y="342"/>
                  </a:lnTo>
                  <a:lnTo>
                    <a:pt x="511" y="344"/>
                  </a:lnTo>
                  <a:lnTo>
                    <a:pt x="509" y="344"/>
                  </a:lnTo>
                  <a:lnTo>
                    <a:pt x="509" y="344"/>
                  </a:lnTo>
                  <a:lnTo>
                    <a:pt x="508" y="342"/>
                  </a:lnTo>
                  <a:lnTo>
                    <a:pt x="506" y="341"/>
                  </a:lnTo>
                  <a:lnTo>
                    <a:pt x="505" y="339"/>
                  </a:lnTo>
                  <a:lnTo>
                    <a:pt x="505" y="339"/>
                  </a:lnTo>
                  <a:lnTo>
                    <a:pt x="506" y="341"/>
                  </a:lnTo>
                  <a:lnTo>
                    <a:pt x="506" y="341"/>
                  </a:lnTo>
                  <a:lnTo>
                    <a:pt x="506" y="342"/>
                  </a:lnTo>
                  <a:lnTo>
                    <a:pt x="508" y="344"/>
                  </a:lnTo>
                  <a:lnTo>
                    <a:pt x="508" y="344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7"/>
                  </a:lnTo>
                  <a:lnTo>
                    <a:pt x="508" y="347"/>
                  </a:lnTo>
                  <a:lnTo>
                    <a:pt x="505" y="347"/>
                  </a:lnTo>
                  <a:lnTo>
                    <a:pt x="503" y="347"/>
                  </a:lnTo>
                  <a:lnTo>
                    <a:pt x="501" y="347"/>
                  </a:lnTo>
                  <a:lnTo>
                    <a:pt x="501" y="347"/>
                  </a:lnTo>
                  <a:lnTo>
                    <a:pt x="501" y="345"/>
                  </a:lnTo>
                  <a:lnTo>
                    <a:pt x="500" y="344"/>
                  </a:lnTo>
                  <a:lnTo>
                    <a:pt x="500" y="342"/>
                  </a:lnTo>
                  <a:lnTo>
                    <a:pt x="500" y="341"/>
                  </a:lnTo>
                  <a:lnTo>
                    <a:pt x="500" y="339"/>
                  </a:lnTo>
                  <a:lnTo>
                    <a:pt x="498" y="338"/>
                  </a:lnTo>
                  <a:lnTo>
                    <a:pt x="497" y="336"/>
                  </a:lnTo>
                  <a:lnTo>
                    <a:pt x="497" y="336"/>
                  </a:lnTo>
                  <a:lnTo>
                    <a:pt x="497" y="334"/>
                  </a:lnTo>
                  <a:lnTo>
                    <a:pt x="498" y="334"/>
                  </a:lnTo>
                  <a:close/>
                  <a:moveTo>
                    <a:pt x="218" y="331"/>
                  </a:move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1" y="333"/>
                  </a:lnTo>
                  <a:lnTo>
                    <a:pt x="219" y="334"/>
                  </a:lnTo>
                  <a:lnTo>
                    <a:pt x="219" y="334"/>
                  </a:lnTo>
                  <a:lnTo>
                    <a:pt x="218" y="336"/>
                  </a:lnTo>
                  <a:lnTo>
                    <a:pt x="216" y="336"/>
                  </a:lnTo>
                  <a:lnTo>
                    <a:pt x="216" y="334"/>
                  </a:lnTo>
                  <a:lnTo>
                    <a:pt x="216" y="333"/>
                  </a:lnTo>
                  <a:lnTo>
                    <a:pt x="218" y="331"/>
                  </a:lnTo>
                  <a:close/>
                  <a:moveTo>
                    <a:pt x="5178" y="331"/>
                  </a:moveTo>
                  <a:lnTo>
                    <a:pt x="5177" y="331"/>
                  </a:lnTo>
                  <a:lnTo>
                    <a:pt x="5175" y="333"/>
                  </a:lnTo>
                  <a:lnTo>
                    <a:pt x="5174" y="333"/>
                  </a:lnTo>
                  <a:lnTo>
                    <a:pt x="5174" y="331"/>
                  </a:lnTo>
                  <a:lnTo>
                    <a:pt x="5174" y="331"/>
                  </a:lnTo>
                  <a:lnTo>
                    <a:pt x="5178" y="331"/>
                  </a:lnTo>
                  <a:close/>
                  <a:moveTo>
                    <a:pt x="475" y="325"/>
                  </a:moveTo>
                  <a:lnTo>
                    <a:pt x="476" y="325"/>
                  </a:lnTo>
                  <a:lnTo>
                    <a:pt x="479" y="327"/>
                  </a:lnTo>
                  <a:lnTo>
                    <a:pt x="481" y="327"/>
                  </a:lnTo>
                  <a:lnTo>
                    <a:pt x="481" y="328"/>
                  </a:lnTo>
                  <a:lnTo>
                    <a:pt x="483" y="331"/>
                  </a:lnTo>
                  <a:lnTo>
                    <a:pt x="484" y="333"/>
                  </a:lnTo>
                  <a:lnTo>
                    <a:pt x="484" y="334"/>
                  </a:lnTo>
                  <a:lnTo>
                    <a:pt x="486" y="339"/>
                  </a:lnTo>
                  <a:lnTo>
                    <a:pt x="487" y="341"/>
                  </a:lnTo>
                  <a:lnTo>
                    <a:pt x="487" y="342"/>
                  </a:lnTo>
                  <a:lnTo>
                    <a:pt x="487" y="344"/>
                  </a:lnTo>
                  <a:lnTo>
                    <a:pt x="487" y="344"/>
                  </a:lnTo>
                  <a:lnTo>
                    <a:pt x="486" y="345"/>
                  </a:lnTo>
                  <a:lnTo>
                    <a:pt x="486" y="345"/>
                  </a:lnTo>
                  <a:lnTo>
                    <a:pt x="487" y="347"/>
                  </a:lnTo>
                  <a:lnTo>
                    <a:pt x="487" y="350"/>
                  </a:lnTo>
                  <a:lnTo>
                    <a:pt x="486" y="352"/>
                  </a:lnTo>
                  <a:lnTo>
                    <a:pt x="486" y="352"/>
                  </a:lnTo>
                  <a:lnTo>
                    <a:pt x="484" y="352"/>
                  </a:lnTo>
                  <a:lnTo>
                    <a:pt x="484" y="350"/>
                  </a:lnTo>
                  <a:lnTo>
                    <a:pt x="484" y="350"/>
                  </a:lnTo>
                  <a:lnTo>
                    <a:pt x="483" y="347"/>
                  </a:lnTo>
                  <a:lnTo>
                    <a:pt x="481" y="345"/>
                  </a:lnTo>
                  <a:lnTo>
                    <a:pt x="481" y="345"/>
                  </a:lnTo>
                  <a:lnTo>
                    <a:pt x="481" y="344"/>
                  </a:lnTo>
                  <a:lnTo>
                    <a:pt x="483" y="344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1" y="342"/>
                  </a:lnTo>
                  <a:lnTo>
                    <a:pt x="479" y="342"/>
                  </a:lnTo>
                  <a:lnTo>
                    <a:pt x="479" y="341"/>
                  </a:lnTo>
                  <a:lnTo>
                    <a:pt x="479" y="339"/>
                  </a:lnTo>
                  <a:lnTo>
                    <a:pt x="479" y="339"/>
                  </a:lnTo>
                  <a:lnTo>
                    <a:pt x="478" y="341"/>
                  </a:lnTo>
                  <a:lnTo>
                    <a:pt x="476" y="339"/>
                  </a:lnTo>
                  <a:lnTo>
                    <a:pt x="476" y="339"/>
                  </a:lnTo>
                  <a:lnTo>
                    <a:pt x="476" y="338"/>
                  </a:lnTo>
                  <a:lnTo>
                    <a:pt x="476" y="338"/>
                  </a:lnTo>
                  <a:lnTo>
                    <a:pt x="478" y="336"/>
                  </a:lnTo>
                  <a:lnTo>
                    <a:pt x="478" y="334"/>
                  </a:lnTo>
                  <a:lnTo>
                    <a:pt x="478" y="334"/>
                  </a:lnTo>
                  <a:lnTo>
                    <a:pt x="476" y="334"/>
                  </a:lnTo>
                  <a:lnTo>
                    <a:pt x="476" y="331"/>
                  </a:lnTo>
                  <a:lnTo>
                    <a:pt x="475" y="331"/>
                  </a:lnTo>
                  <a:lnTo>
                    <a:pt x="475" y="331"/>
                  </a:lnTo>
                  <a:lnTo>
                    <a:pt x="473" y="334"/>
                  </a:lnTo>
                  <a:lnTo>
                    <a:pt x="471" y="334"/>
                  </a:lnTo>
                  <a:lnTo>
                    <a:pt x="470" y="336"/>
                  </a:lnTo>
                  <a:lnTo>
                    <a:pt x="470" y="334"/>
                  </a:lnTo>
                  <a:lnTo>
                    <a:pt x="470" y="334"/>
                  </a:lnTo>
                  <a:lnTo>
                    <a:pt x="470" y="331"/>
                  </a:lnTo>
                  <a:lnTo>
                    <a:pt x="470" y="330"/>
                  </a:lnTo>
                  <a:lnTo>
                    <a:pt x="470" y="330"/>
                  </a:lnTo>
                  <a:lnTo>
                    <a:pt x="471" y="330"/>
                  </a:lnTo>
                  <a:lnTo>
                    <a:pt x="471" y="328"/>
                  </a:lnTo>
                  <a:lnTo>
                    <a:pt x="473" y="328"/>
                  </a:lnTo>
                  <a:lnTo>
                    <a:pt x="473" y="327"/>
                  </a:lnTo>
                  <a:lnTo>
                    <a:pt x="475" y="325"/>
                  </a:lnTo>
                  <a:lnTo>
                    <a:pt x="475" y="325"/>
                  </a:lnTo>
                  <a:close/>
                  <a:moveTo>
                    <a:pt x="214" y="316"/>
                  </a:moveTo>
                  <a:lnTo>
                    <a:pt x="216" y="317"/>
                  </a:lnTo>
                  <a:lnTo>
                    <a:pt x="216" y="317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4" y="317"/>
                  </a:lnTo>
                  <a:lnTo>
                    <a:pt x="213" y="316"/>
                  </a:lnTo>
                  <a:lnTo>
                    <a:pt x="213" y="316"/>
                  </a:lnTo>
                  <a:lnTo>
                    <a:pt x="214" y="316"/>
                  </a:lnTo>
                  <a:close/>
                  <a:moveTo>
                    <a:pt x="219" y="316"/>
                  </a:moveTo>
                  <a:lnTo>
                    <a:pt x="222" y="317"/>
                  </a:lnTo>
                  <a:lnTo>
                    <a:pt x="224" y="317"/>
                  </a:lnTo>
                  <a:lnTo>
                    <a:pt x="222" y="319"/>
                  </a:lnTo>
                  <a:lnTo>
                    <a:pt x="222" y="320"/>
                  </a:lnTo>
                  <a:lnTo>
                    <a:pt x="224" y="320"/>
                  </a:lnTo>
                  <a:lnTo>
                    <a:pt x="225" y="319"/>
                  </a:lnTo>
                  <a:lnTo>
                    <a:pt x="227" y="319"/>
                  </a:lnTo>
                  <a:lnTo>
                    <a:pt x="229" y="319"/>
                  </a:lnTo>
                  <a:lnTo>
                    <a:pt x="229" y="319"/>
                  </a:lnTo>
                  <a:lnTo>
                    <a:pt x="230" y="319"/>
                  </a:lnTo>
                  <a:lnTo>
                    <a:pt x="229" y="320"/>
                  </a:lnTo>
                  <a:lnTo>
                    <a:pt x="229" y="320"/>
                  </a:lnTo>
                  <a:lnTo>
                    <a:pt x="229" y="322"/>
                  </a:lnTo>
                  <a:lnTo>
                    <a:pt x="230" y="322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27" y="327"/>
                  </a:lnTo>
                  <a:lnTo>
                    <a:pt x="224" y="325"/>
                  </a:lnTo>
                  <a:lnTo>
                    <a:pt x="222" y="325"/>
                  </a:lnTo>
                  <a:lnTo>
                    <a:pt x="222" y="325"/>
                  </a:lnTo>
                  <a:lnTo>
                    <a:pt x="221" y="327"/>
                  </a:lnTo>
                  <a:lnTo>
                    <a:pt x="222" y="327"/>
                  </a:lnTo>
                  <a:lnTo>
                    <a:pt x="224" y="327"/>
                  </a:lnTo>
                  <a:lnTo>
                    <a:pt x="225" y="327"/>
                  </a:lnTo>
                  <a:lnTo>
                    <a:pt x="225" y="328"/>
                  </a:lnTo>
                  <a:lnTo>
                    <a:pt x="225" y="328"/>
                  </a:lnTo>
                  <a:lnTo>
                    <a:pt x="225" y="330"/>
                  </a:lnTo>
                  <a:lnTo>
                    <a:pt x="224" y="330"/>
                  </a:lnTo>
                  <a:lnTo>
                    <a:pt x="222" y="330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18" y="331"/>
                  </a:lnTo>
                  <a:lnTo>
                    <a:pt x="214" y="333"/>
                  </a:lnTo>
                  <a:lnTo>
                    <a:pt x="214" y="333"/>
                  </a:lnTo>
                  <a:lnTo>
                    <a:pt x="213" y="334"/>
                  </a:lnTo>
                  <a:lnTo>
                    <a:pt x="213" y="334"/>
                  </a:lnTo>
                  <a:lnTo>
                    <a:pt x="210" y="334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0" y="339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5" y="339"/>
                  </a:lnTo>
                  <a:lnTo>
                    <a:pt x="205" y="339"/>
                  </a:lnTo>
                  <a:lnTo>
                    <a:pt x="210" y="336"/>
                  </a:lnTo>
                  <a:lnTo>
                    <a:pt x="210" y="336"/>
                  </a:lnTo>
                  <a:lnTo>
                    <a:pt x="208" y="336"/>
                  </a:lnTo>
                  <a:lnTo>
                    <a:pt x="207" y="334"/>
                  </a:lnTo>
                  <a:lnTo>
                    <a:pt x="205" y="336"/>
                  </a:lnTo>
                  <a:lnTo>
                    <a:pt x="205" y="336"/>
                  </a:lnTo>
                  <a:lnTo>
                    <a:pt x="205" y="334"/>
                  </a:lnTo>
                  <a:lnTo>
                    <a:pt x="207" y="333"/>
                  </a:lnTo>
                  <a:lnTo>
                    <a:pt x="207" y="333"/>
                  </a:lnTo>
                  <a:lnTo>
                    <a:pt x="205" y="333"/>
                  </a:lnTo>
                  <a:lnTo>
                    <a:pt x="205" y="333"/>
                  </a:lnTo>
                  <a:lnTo>
                    <a:pt x="203" y="333"/>
                  </a:lnTo>
                  <a:lnTo>
                    <a:pt x="202" y="333"/>
                  </a:lnTo>
                  <a:lnTo>
                    <a:pt x="202" y="333"/>
                  </a:lnTo>
                  <a:lnTo>
                    <a:pt x="200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6"/>
                  </a:lnTo>
                  <a:lnTo>
                    <a:pt x="203" y="336"/>
                  </a:lnTo>
                  <a:lnTo>
                    <a:pt x="203" y="338"/>
                  </a:lnTo>
                  <a:lnTo>
                    <a:pt x="202" y="338"/>
                  </a:lnTo>
                  <a:lnTo>
                    <a:pt x="199" y="334"/>
                  </a:lnTo>
                  <a:lnTo>
                    <a:pt x="199" y="331"/>
                  </a:lnTo>
                  <a:lnTo>
                    <a:pt x="197" y="328"/>
                  </a:lnTo>
                  <a:lnTo>
                    <a:pt x="196" y="328"/>
                  </a:lnTo>
                  <a:lnTo>
                    <a:pt x="197" y="327"/>
                  </a:lnTo>
                  <a:lnTo>
                    <a:pt x="199" y="325"/>
                  </a:lnTo>
                  <a:lnTo>
                    <a:pt x="200" y="323"/>
                  </a:lnTo>
                  <a:lnTo>
                    <a:pt x="202" y="322"/>
                  </a:lnTo>
                  <a:lnTo>
                    <a:pt x="203" y="322"/>
                  </a:lnTo>
                  <a:lnTo>
                    <a:pt x="205" y="322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5"/>
                  </a:lnTo>
                  <a:lnTo>
                    <a:pt x="207" y="325"/>
                  </a:lnTo>
                  <a:lnTo>
                    <a:pt x="208" y="327"/>
                  </a:lnTo>
                  <a:lnTo>
                    <a:pt x="210" y="328"/>
                  </a:lnTo>
                  <a:lnTo>
                    <a:pt x="210" y="330"/>
                  </a:lnTo>
                  <a:lnTo>
                    <a:pt x="211" y="330"/>
                  </a:lnTo>
                  <a:lnTo>
                    <a:pt x="210" y="328"/>
                  </a:lnTo>
                  <a:lnTo>
                    <a:pt x="210" y="327"/>
                  </a:lnTo>
                  <a:lnTo>
                    <a:pt x="210" y="323"/>
                  </a:lnTo>
                  <a:lnTo>
                    <a:pt x="208" y="323"/>
                  </a:lnTo>
                  <a:lnTo>
                    <a:pt x="210" y="322"/>
                  </a:lnTo>
                  <a:lnTo>
                    <a:pt x="211" y="322"/>
                  </a:lnTo>
                  <a:lnTo>
                    <a:pt x="211" y="322"/>
                  </a:lnTo>
                  <a:lnTo>
                    <a:pt x="210" y="320"/>
                  </a:lnTo>
                  <a:lnTo>
                    <a:pt x="208" y="320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10" y="317"/>
                  </a:lnTo>
                  <a:lnTo>
                    <a:pt x="210" y="317"/>
                  </a:lnTo>
                  <a:lnTo>
                    <a:pt x="211" y="317"/>
                  </a:lnTo>
                  <a:lnTo>
                    <a:pt x="211" y="319"/>
                  </a:lnTo>
                  <a:lnTo>
                    <a:pt x="213" y="320"/>
                  </a:lnTo>
                  <a:lnTo>
                    <a:pt x="213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9" y="317"/>
                  </a:lnTo>
                  <a:lnTo>
                    <a:pt x="219" y="317"/>
                  </a:lnTo>
                  <a:lnTo>
                    <a:pt x="218" y="316"/>
                  </a:lnTo>
                  <a:lnTo>
                    <a:pt x="219" y="316"/>
                  </a:lnTo>
                  <a:close/>
                  <a:moveTo>
                    <a:pt x="470" y="309"/>
                  </a:moveTo>
                  <a:lnTo>
                    <a:pt x="470" y="309"/>
                  </a:lnTo>
                  <a:lnTo>
                    <a:pt x="473" y="312"/>
                  </a:lnTo>
                  <a:lnTo>
                    <a:pt x="473" y="312"/>
                  </a:lnTo>
                  <a:lnTo>
                    <a:pt x="473" y="314"/>
                  </a:lnTo>
                  <a:lnTo>
                    <a:pt x="471" y="314"/>
                  </a:lnTo>
                  <a:lnTo>
                    <a:pt x="471" y="316"/>
                  </a:lnTo>
                  <a:lnTo>
                    <a:pt x="473" y="316"/>
                  </a:lnTo>
                  <a:lnTo>
                    <a:pt x="473" y="316"/>
                  </a:lnTo>
                  <a:lnTo>
                    <a:pt x="475" y="312"/>
                  </a:lnTo>
                  <a:lnTo>
                    <a:pt x="476" y="312"/>
                  </a:lnTo>
                  <a:lnTo>
                    <a:pt x="476" y="312"/>
                  </a:lnTo>
                  <a:lnTo>
                    <a:pt x="479" y="312"/>
                  </a:lnTo>
                  <a:lnTo>
                    <a:pt x="481" y="314"/>
                  </a:lnTo>
                  <a:lnTo>
                    <a:pt x="483" y="314"/>
                  </a:lnTo>
                  <a:lnTo>
                    <a:pt x="483" y="316"/>
                  </a:lnTo>
                  <a:lnTo>
                    <a:pt x="481" y="319"/>
                  </a:lnTo>
                  <a:lnTo>
                    <a:pt x="479" y="319"/>
                  </a:lnTo>
                  <a:lnTo>
                    <a:pt x="479" y="319"/>
                  </a:lnTo>
                  <a:lnTo>
                    <a:pt x="478" y="319"/>
                  </a:lnTo>
                  <a:lnTo>
                    <a:pt x="476" y="320"/>
                  </a:lnTo>
                  <a:lnTo>
                    <a:pt x="478" y="320"/>
                  </a:lnTo>
                  <a:lnTo>
                    <a:pt x="481" y="320"/>
                  </a:lnTo>
                  <a:lnTo>
                    <a:pt x="483" y="322"/>
                  </a:lnTo>
                  <a:lnTo>
                    <a:pt x="483" y="323"/>
                  </a:lnTo>
                  <a:lnTo>
                    <a:pt x="483" y="327"/>
                  </a:lnTo>
                  <a:lnTo>
                    <a:pt x="479" y="325"/>
                  </a:lnTo>
                  <a:lnTo>
                    <a:pt x="478" y="323"/>
                  </a:lnTo>
                  <a:lnTo>
                    <a:pt x="475" y="322"/>
                  </a:lnTo>
                  <a:lnTo>
                    <a:pt x="473" y="322"/>
                  </a:lnTo>
                  <a:lnTo>
                    <a:pt x="473" y="322"/>
                  </a:lnTo>
                  <a:lnTo>
                    <a:pt x="471" y="323"/>
                  </a:lnTo>
                  <a:lnTo>
                    <a:pt x="473" y="327"/>
                  </a:lnTo>
                  <a:lnTo>
                    <a:pt x="471" y="327"/>
                  </a:lnTo>
                  <a:lnTo>
                    <a:pt x="468" y="327"/>
                  </a:lnTo>
                  <a:lnTo>
                    <a:pt x="467" y="325"/>
                  </a:lnTo>
                  <a:lnTo>
                    <a:pt x="465" y="322"/>
                  </a:lnTo>
                  <a:lnTo>
                    <a:pt x="462" y="319"/>
                  </a:lnTo>
                  <a:lnTo>
                    <a:pt x="460" y="317"/>
                  </a:lnTo>
                  <a:lnTo>
                    <a:pt x="459" y="316"/>
                  </a:lnTo>
                  <a:lnTo>
                    <a:pt x="459" y="314"/>
                  </a:lnTo>
                  <a:lnTo>
                    <a:pt x="459" y="312"/>
                  </a:lnTo>
                  <a:lnTo>
                    <a:pt x="460" y="312"/>
                  </a:lnTo>
                  <a:lnTo>
                    <a:pt x="462" y="312"/>
                  </a:lnTo>
                  <a:lnTo>
                    <a:pt x="462" y="311"/>
                  </a:lnTo>
                  <a:lnTo>
                    <a:pt x="464" y="312"/>
                  </a:lnTo>
                  <a:lnTo>
                    <a:pt x="465" y="312"/>
                  </a:lnTo>
                  <a:lnTo>
                    <a:pt x="465" y="312"/>
                  </a:lnTo>
                  <a:lnTo>
                    <a:pt x="465" y="311"/>
                  </a:lnTo>
                  <a:lnTo>
                    <a:pt x="467" y="311"/>
                  </a:lnTo>
                  <a:lnTo>
                    <a:pt x="467" y="311"/>
                  </a:lnTo>
                  <a:lnTo>
                    <a:pt x="468" y="309"/>
                  </a:lnTo>
                  <a:lnTo>
                    <a:pt x="470" y="309"/>
                  </a:lnTo>
                  <a:close/>
                  <a:moveTo>
                    <a:pt x="489" y="308"/>
                  </a:moveTo>
                  <a:lnTo>
                    <a:pt x="490" y="309"/>
                  </a:lnTo>
                  <a:lnTo>
                    <a:pt x="490" y="311"/>
                  </a:lnTo>
                  <a:lnTo>
                    <a:pt x="490" y="311"/>
                  </a:lnTo>
                  <a:lnTo>
                    <a:pt x="489" y="311"/>
                  </a:lnTo>
                  <a:lnTo>
                    <a:pt x="487" y="309"/>
                  </a:lnTo>
                  <a:lnTo>
                    <a:pt x="486" y="309"/>
                  </a:lnTo>
                  <a:lnTo>
                    <a:pt x="486" y="309"/>
                  </a:lnTo>
                  <a:lnTo>
                    <a:pt x="489" y="308"/>
                  </a:lnTo>
                  <a:close/>
                  <a:moveTo>
                    <a:pt x="483" y="308"/>
                  </a:moveTo>
                  <a:lnTo>
                    <a:pt x="484" y="308"/>
                  </a:lnTo>
                  <a:lnTo>
                    <a:pt x="486" y="311"/>
                  </a:lnTo>
                  <a:lnTo>
                    <a:pt x="486" y="312"/>
                  </a:lnTo>
                  <a:lnTo>
                    <a:pt x="489" y="312"/>
                  </a:lnTo>
                  <a:lnTo>
                    <a:pt x="492" y="312"/>
                  </a:lnTo>
                  <a:lnTo>
                    <a:pt x="495" y="316"/>
                  </a:lnTo>
                  <a:lnTo>
                    <a:pt x="497" y="317"/>
                  </a:lnTo>
                  <a:lnTo>
                    <a:pt x="497" y="319"/>
                  </a:lnTo>
                  <a:lnTo>
                    <a:pt x="498" y="322"/>
                  </a:lnTo>
                  <a:lnTo>
                    <a:pt x="498" y="323"/>
                  </a:lnTo>
                  <a:lnTo>
                    <a:pt x="498" y="323"/>
                  </a:lnTo>
                  <a:lnTo>
                    <a:pt x="497" y="322"/>
                  </a:lnTo>
                  <a:lnTo>
                    <a:pt x="495" y="320"/>
                  </a:lnTo>
                  <a:lnTo>
                    <a:pt x="495" y="319"/>
                  </a:lnTo>
                  <a:lnTo>
                    <a:pt x="495" y="319"/>
                  </a:lnTo>
                  <a:lnTo>
                    <a:pt x="494" y="317"/>
                  </a:lnTo>
                  <a:lnTo>
                    <a:pt x="494" y="316"/>
                  </a:lnTo>
                  <a:lnTo>
                    <a:pt x="494" y="316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6"/>
                  </a:lnTo>
                  <a:lnTo>
                    <a:pt x="492" y="317"/>
                  </a:lnTo>
                  <a:lnTo>
                    <a:pt x="495" y="322"/>
                  </a:lnTo>
                  <a:lnTo>
                    <a:pt x="497" y="323"/>
                  </a:lnTo>
                  <a:lnTo>
                    <a:pt x="497" y="323"/>
                  </a:lnTo>
                  <a:lnTo>
                    <a:pt x="497" y="325"/>
                  </a:lnTo>
                  <a:lnTo>
                    <a:pt x="497" y="327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4" y="330"/>
                  </a:lnTo>
                  <a:lnTo>
                    <a:pt x="492" y="333"/>
                  </a:lnTo>
                  <a:lnTo>
                    <a:pt x="489" y="334"/>
                  </a:lnTo>
                  <a:lnTo>
                    <a:pt x="489" y="334"/>
                  </a:lnTo>
                  <a:lnTo>
                    <a:pt x="487" y="334"/>
                  </a:lnTo>
                  <a:lnTo>
                    <a:pt x="487" y="334"/>
                  </a:lnTo>
                  <a:lnTo>
                    <a:pt x="487" y="333"/>
                  </a:lnTo>
                  <a:lnTo>
                    <a:pt x="487" y="331"/>
                  </a:lnTo>
                  <a:lnTo>
                    <a:pt x="487" y="331"/>
                  </a:lnTo>
                  <a:lnTo>
                    <a:pt x="489" y="327"/>
                  </a:lnTo>
                  <a:lnTo>
                    <a:pt x="489" y="327"/>
                  </a:lnTo>
                  <a:lnTo>
                    <a:pt x="487" y="323"/>
                  </a:lnTo>
                  <a:lnTo>
                    <a:pt x="486" y="322"/>
                  </a:lnTo>
                  <a:lnTo>
                    <a:pt x="486" y="320"/>
                  </a:lnTo>
                  <a:lnTo>
                    <a:pt x="484" y="316"/>
                  </a:lnTo>
                  <a:lnTo>
                    <a:pt x="484" y="314"/>
                  </a:lnTo>
                  <a:lnTo>
                    <a:pt x="484" y="312"/>
                  </a:lnTo>
                  <a:lnTo>
                    <a:pt x="483" y="311"/>
                  </a:lnTo>
                  <a:lnTo>
                    <a:pt x="483" y="309"/>
                  </a:lnTo>
                  <a:lnTo>
                    <a:pt x="483" y="308"/>
                  </a:lnTo>
                  <a:lnTo>
                    <a:pt x="483" y="308"/>
                  </a:lnTo>
                  <a:close/>
                  <a:moveTo>
                    <a:pt x="225" y="306"/>
                  </a:moveTo>
                  <a:lnTo>
                    <a:pt x="227" y="306"/>
                  </a:lnTo>
                  <a:lnTo>
                    <a:pt x="227" y="306"/>
                  </a:lnTo>
                  <a:lnTo>
                    <a:pt x="229" y="306"/>
                  </a:lnTo>
                  <a:lnTo>
                    <a:pt x="229" y="308"/>
                  </a:lnTo>
                  <a:lnTo>
                    <a:pt x="230" y="308"/>
                  </a:lnTo>
                  <a:lnTo>
                    <a:pt x="230" y="306"/>
                  </a:lnTo>
                  <a:lnTo>
                    <a:pt x="230" y="306"/>
                  </a:lnTo>
                  <a:lnTo>
                    <a:pt x="233" y="308"/>
                  </a:lnTo>
                  <a:lnTo>
                    <a:pt x="233" y="308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7" y="309"/>
                  </a:lnTo>
                  <a:lnTo>
                    <a:pt x="235" y="309"/>
                  </a:lnTo>
                  <a:lnTo>
                    <a:pt x="235" y="311"/>
                  </a:lnTo>
                  <a:lnTo>
                    <a:pt x="233" y="312"/>
                  </a:lnTo>
                  <a:lnTo>
                    <a:pt x="233" y="311"/>
                  </a:lnTo>
                  <a:lnTo>
                    <a:pt x="233" y="311"/>
                  </a:lnTo>
                  <a:lnTo>
                    <a:pt x="232" y="311"/>
                  </a:lnTo>
                  <a:lnTo>
                    <a:pt x="232" y="309"/>
                  </a:lnTo>
                  <a:lnTo>
                    <a:pt x="232" y="309"/>
                  </a:lnTo>
                  <a:lnTo>
                    <a:pt x="230" y="311"/>
                  </a:lnTo>
                  <a:lnTo>
                    <a:pt x="230" y="311"/>
                  </a:lnTo>
                  <a:lnTo>
                    <a:pt x="232" y="312"/>
                  </a:lnTo>
                  <a:lnTo>
                    <a:pt x="230" y="312"/>
                  </a:lnTo>
                  <a:lnTo>
                    <a:pt x="230" y="312"/>
                  </a:lnTo>
                  <a:lnTo>
                    <a:pt x="229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1"/>
                  </a:lnTo>
                  <a:lnTo>
                    <a:pt x="227" y="312"/>
                  </a:lnTo>
                  <a:lnTo>
                    <a:pt x="225" y="312"/>
                  </a:lnTo>
                  <a:lnTo>
                    <a:pt x="225" y="314"/>
                  </a:lnTo>
                  <a:lnTo>
                    <a:pt x="224" y="314"/>
                  </a:lnTo>
                  <a:lnTo>
                    <a:pt x="224" y="314"/>
                  </a:lnTo>
                  <a:lnTo>
                    <a:pt x="224" y="316"/>
                  </a:lnTo>
                  <a:lnTo>
                    <a:pt x="222" y="316"/>
                  </a:lnTo>
                  <a:lnTo>
                    <a:pt x="221" y="316"/>
                  </a:lnTo>
                  <a:lnTo>
                    <a:pt x="216" y="314"/>
                  </a:lnTo>
                  <a:lnTo>
                    <a:pt x="216" y="314"/>
                  </a:lnTo>
                  <a:lnTo>
                    <a:pt x="219" y="311"/>
                  </a:lnTo>
                  <a:lnTo>
                    <a:pt x="221" y="309"/>
                  </a:lnTo>
                  <a:lnTo>
                    <a:pt x="222" y="309"/>
                  </a:lnTo>
                  <a:lnTo>
                    <a:pt x="224" y="309"/>
                  </a:lnTo>
                  <a:lnTo>
                    <a:pt x="224" y="309"/>
                  </a:lnTo>
                  <a:lnTo>
                    <a:pt x="224" y="308"/>
                  </a:lnTo>
                  <a:lnTo>
                    <a:pt x="224" y="306"/>
                  </a:lnTo>
                  <a:lnTo>
                    <a:pt x="224" y="306"/>
                  </a:lnTo>
                  <a:lnTo>
                    <a:pt x="225" y="306"/>
                  </a:lnTo>
                  <a:close/>
                  <a:moveTo>
                    <a:pt x="230" y="301"/>
                  </a:move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29" y="304"/>
                  </a:lnTo>
                  <a:lnTo>
                    <a:pt x="229" y="304"/>
                  </a:lnTo>
                  <a:lnTo>
                    <a:pt x="227" y="304"/>
                  </a:lnTo>
                  <a:lnTo>
                    <a:pt x="225" y="303"/>
                  </a:lnTo>
                  <a:lnTo>
                    <a:pt x="227" y="303"/>
                  </a:lnTo>
                  <a:lnTo>
                    <a:pt x="229" y="301"/>
                  </a:lnTo>
                  <a:lnTo>
                    <a:pt x="230" y="301"/>
                  </a:lnTo>
                  <a:close/>
                  <a:moveTo>
                    <a:pt x="109" y="298"/>
                  </a:moveTo>
                  <a:lnTo>
                    <a:pt x="107" y="303"/>
                  </a:lnTo>
                  <a:lnTo>
                    <a:pt x="106" y="303"/>
                  </a:lnTo>
                  <a:lnTo>
                    <a:pt x="104" y="303"/>
                  </a:lnTo>
                  <a:lnTo>
                    <a:pt x="104" y="301"/>
                  </a:lnTo>
                  <a:lnTo>
                    <a:pt x="104" y="301"/>
                  </a:lnTo>
                  <a:lnTo>
                    <a:pt x="106" y="300"/>
                  </a:lnTo>
                  <a:lnTo>
                    <a:pt x="109" y="298"/>
                  </a:lnTo>
                  <a:lnTo>
                    <a:pt x="109" y="298"/>
                  </a:lnTo>
                  <a:close/>
                  <a:moveTo>
                    <a:pt x="347" y="271"/>
                  </a:moveTo>
                  <a:lnTo>
                    <a:pt x="347" y="273"/>
                  </a:lnTo>
                  <a:lnTo>
                    <a:pt x="345" y="275"/>
                  </a:lnTo>
                  <a:lnTo>
                    <a:pt x="342" y="276"/>
                  </a:lnTo>
                  <a:lnTo>
                    <a:pt x="342" y="276"/>
                  </a:lnTo>
                  <a:lnTo>
                    <a:pt x="344" y="275"/>
                  </a:lnTo>
                  <a:lnTo>
                    <a:pt x="345" y="273"/>
                  </a:lnTo>
                  <a:lnTo>
                    <a:pt x="345" y="273"/>
                  </a:lnTo>
                  <a:lnTo>
                    <a:pt x="347" y="271"/>
                  </a:lnTo>
                  <a:close/>
                  <a:moveTo>
                    <a:pt x="292" y="270"/>
                  </a:moveTo>
                  <a:lnTo>
                    <a:pt x="295" y="270"/>
                  </a:lnTo>
                  <a:lnTo>
                    <a:pt x="293" y="271"/>
                  </a:lnTo>
                  <a:lnTo>
                    <a:pt x="292" y="271"/>
                  </a:lnTo>
                  <a:lnTo>
                    <a:pt x="289" y="271"/>
                  </a:lnTo>
                  <a:lnTo>
                    <a:pt x="290" y="270"/>
                  </a:lnTo>
                  <a:lnTo>
                    <a:pt x="292" y="270"/>
                  </a:lnTo>
                  <a:close/>
                  <a:moveTo>
                    <a:pt x="306" y="265"/>
                  </a:moveTo>
                  <a:lnTo>
                    <a:pt x="307" y="265"/>
                  </a:lnTo>
                  <a:lnTo>
                    <a:pt x="309" y="267"/>
                  </a:lnTo>
                  <a:lnTo>
                    <a:pt x="307" y="267"/>
                  </a:lnTo>
                  <a:lnTo>
                    <a:pt x="303" y="271"/>
                  </a:lnTo>
                  <a:lnTo>
                    <a:pt x="303" y="271"/>
                  </a:lnTo>
                  <a:lnTo>
                    <a:pt x="303" y="273"/>
                  </a:lnTo>
                  <a:lnTo>
                    <a:pt x="301" y="273"/>
                  </a:lnTo>
                  <a:lnTo>
                    <a:pt x="301" y="273"/>
                  </a:lnTo>
                  <a:lnTo>
                    <a:pt x="301" y="275"/>
                  </a:lnTo>
                  <a:lnTo>
                    <a:pt x="301" y="275"/>
                  </a:lnTo>
                  <a:lnTo>
                    <a:pt x="300" y="276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8" y="276"/>
                  </a:lnTo>
                  <a:lnTo>
                    <a:pt x="296" y="276"/>
                  </a:lnTo>
                  <a:lnTo>
                    <a:pt x="295" y="276"/>
                  </a:lnTo>
                  <a:lnTo>
                    <a:pt x="295" y="276"/>
                  </a:lnTo>
                  <a:lnTo>
                    <a:pt x="296" y="275"/>
                  </a:lnTo>
                  <a:lnTo>
                    <a:pt x="296" y="273"/>
                  </a:lnTo>
                  <a:lnTo>
                    <a:pt x="296" y="273"/>
                  </a:lnTo>
                  <a:lnTo>
                    <a:pt x="300" y="271"/>
                  </a:lnTo>
                  <a:lnTo>
                    <a:pt x="301" y="270"/>
                  </a:lnTo>
                  <a:lnTo>
                    <a:pt x="303" y="268"/>
                  </a:lnTo>
                  <a:lnTo>
                    <a:pt x="304" y="265"/>
                  </a:lnTo>
                  <a:lnTo>
                    <a:pt x="304" y="265"/>
                  </a:lnTo>
                  <a:lnTo>
                    <a:pt x="306" y="265"/>
                  </a:lnTo>
                  <a:close/>
                  <a:moveTo>
                    <a:pt x="30" y="264"/>
                  </a:moveTo>
                  <a:lnTo>
                    <a:pt x="32" y="264"/>
                  </a:lnTo>
                  <a:lnTo>
                    <a:pt x="33" y="265"/>
                  </a:lnTo>
                  <a:lnTo>
                    <a:pt x="33" y="265"/>
                  </a:lnTo>
                  <a:lnTo>
                    <a:pt x="35" y="265"/>
                  </a:lnTo>
                  <a:lnTo>
                    <a:pt x="36" y="265"/>
                  </a:lnTo>
                  <a:lnTo>
                    <a:pt x="36" y="265"/>
                  </a:lnTo>
                  <a:lnTo>
                    <a:pt x="38" y="267"/>
                  </a:lnTo>
                  <a:lnTo>
                    <a:pt x="38" y="268"/>
                  </a:lnTo>
                  <a:lnTo>
                    <a:pt x="38" y="268"/>
                  </a:lnTo>
                  <a:lnTo>
                    <a:pt x="38" y="270"/>
                  </a:lnTo>
                  <a:lnTo>
                    <a:pt x="38" y="271"/>
                  </a:lnTo>
                  <a:lnTo>
                    <a:pt x="38" y="271"/>
                  </a:lnTo>
                  <a:lnTo>
                    <a:pt x="39" y="273"/>
                  </a:lnTo>
                  <a:lnTo>
                    <a:pt x="39" y="275"/>
                  </a:lnTo>
                  <a:lnTo>
                    <a:pt x="36" y="275"/>
                  </a:lnTo>
                  <a:lnTo>
                    <a:pt x="33" y="275"/>
                  </a:lnTo>
                  <a:lnTo>
                    <a:pt x="32" y="276"/>
                  </a:lnTo>
                  <a:lnTo>
                    <a:pt x="32" y="276"/>
                  </a:lnTo>
                  <a:lnTo>
                    <a:pt x="32" y="278"/>
                  </a:lnTo>
                  <a:lnTo>
                    <a:pt x="32" y="278"/>
                  </a:lnTo>
                  <a:lnTo>
                    <a:pt x="30" y="278"/>
                  </a:lnTo>
                  <a:lnTo>
                    <a:pt x="30" y="276"/>
                  </a:lnTo>
                  <a:lnTo>
                    <a:pt x="28" y="276"/>
                  </a:lnTo>
                  <a:lnTo>
                    <a:pt x="24" y="276"/>
                  </a:lnTo>
                  <a:lnTo>
                    <a:pt x="19" y="273"/>
                  </a:lnTo>
                  <a:lnTo>
                    <a:pt x="17" y="273"/>
                  </a:lnTo>
                  <a:lnTo>
                    <a:pt x="14" y="270"/>
                  </a:lnTo>
                  <a:lnTo>
                    <a:pt x="13" y="268"/>
                  </a:lnTo>
                  <a:lnTo>
                    <a:pt x="14" y="268"/>
                  </a:lnTo>
                  <a:lnTo>
                    <a:pt x="14" y="267"/>
                  </a:lnTo>
                  <a:lnTo>
                    <a:pt x="20" y="268"/>
                  </a:lnTo>
                  <a:lnTo>
                    <a:pt x="22" y="267"/>
                  </a:lnTo>
                  <a:lnTo>
                    <a:pt x="22" y="265"/>
                  </a:lnTo>
                  <a:lnTo>
                    <a:pt x="24" y="265"/>
                  </a:lnTo>
                  <a:lnTo>
                    <a:pt x="27" y="264"/>
                  </a:lnTo>
                  <a:lnTo>
                    <a:pt x="27" y="264"/>
                  </a:lnTo>
                  <a:lnTo>
                    <a:pt x="28" y="265"/>
                  </a:lnTo>
                  <a:lnTo>
                    <a:pt x="30" y="264"/>
                  </a:lnTo>
                  <a:lnTo>
                    <a:pt x="30" y="264"/>
                  </a:lnTo>
                  <a:close/>
                  <a:moveTo>
                    <a:pt x="334" y="264"/>
                  </a:moveTo>
                  <a:lnTo>
                    <a:pt x="336" y="264"/>
                  </a:lnTo>
                  <a:lnTo>
                    <a:pt x="334" y="265"/>
                  </a:lnTo>
                  <a:lnTo>
                    <a:pt x="334" y="265"/>
                  </a:lnTo>
                  <a:lnTo>
                    <a:pt x="333" y="265"/>
                  </a:lnTo>
                  <a:lnTo>
                    <a:pt x="333" y="265"/>
                  </a:lnTo>
                  <a:lnTo>
                    <a:pt x="334" y="264"/>
                  </a:lnTo>
                  <a:close/>
                  <a:moveTo>
                    <a:pt x="314" y="262"/>
                  </a:moveTo>
                  <a:lnTo>
                    <a:pt x="317" y="264"/>
                  </a:lnTo>
                  <a:lnTo>
                    <a:pt x="317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19" y="265"/>
                  </a:lnTo>
                  <a:lnTo>
                    <a:pt x="315" y="265"/>
                  </a:lnTo>
                  <a:lnTo>
                    <a:pt x="314" y="267"/>
                  </a:lnTo>
                  <a:lnTo>
                    <a:pt x="314" y="267"/>
                  </a:lnTo>
                  <a:lnTo>
                    <a:pt x="312" y="265"/>
                  </a:lnTo>
                  <a:lnTo>
                    <a:pt x="312" y="265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4" y="262"/>
                  </a:lnTo>
                  <a:lnTo>
                    <a:pt x="314" y="262"/>
                  </a:lnTo>
                  <a:close/>
                  <a:moveTo>
                    <a:pt x="298" y="262"/>
                  </a:moveTo>
                  <a:lnTo>
                    <a:pt x="298" y="262"/>
                  </a:lnTo>
                  <a:lnTo>
                    <a:pt x="298" y="264"/>
                  </a:lnTo>
                  <a:lnTo>
                    <a:pt x="298" y="264"/>
                  </a:lnTo>
                  <a:lnTo>
                    <a:pt x="298" y="265"/>
                  </a:lnTo>
                  <a:lnTo>
                    <a:pt x="298" y="267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5" y="268"/>
                  </a:lnTo>
                  <a:lnTo>
                    <a:pt x="295" y="267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6" y="262"/>
                  </a:lnTo>
                  <a:lnTo>
                    <a:pt x="296" y="262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8" y="262"/>
                  </a:lnTo>
                  <a:lnTo>
                    <a:pt x="298" y="262"/>
                  </a:lnTo>
                  <a:close/>
                  <a:moveTo>
                    <a:pt x="237" y="262"/>
                  </a:moveTo>
                  <a:lnTo>
                    <a:pt x="237" y="262"/>
                  </a:lnTo>
                  <a:lnTo>
                    <a:pt x="237" y="262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4"/>
                  </a:lnTo>
                  <a:lnTo>
                    <a:pt x="237" y="262"/>
                  </a:lnTo>
                  <a:close/>
                  <a:moveTo>
                    <a:pt x="5137" y="259"/>
                  </a:moveTo>
                  <a:lnTo>
                    <a:pt x="5137" y="262"/>
                  </a:lnTo>
                  <a:lnTo>
                    <a:pt x="5141" y="262"/>
                  </a:lnTo>
                  <a:lnTo>
                    <a:pt x="5142" y="264"/>
                  </a:lnTo>
                  <a:lnTo>
                    <a:pt x="5145" y="264"/>
                  </a:lnTo>
                  <a:lnTo>
                    <a:pt x="5147" y="265"/>
                  </a:lnTo>
                  <a:lnTo>
                    <a:pt x="5147" y="267"/>
                  </a:lnTo>
                  <a:lnTo>
                    <a:pt x="5145" y="265"/>
                  </a:lnTo>
                  <a:lnTo>
                    <a:pt x="5141" y="265"/>
                  </a:lnTo>
                  <a:lnTo>
                    <a:pt x="5137" y="262"/>
                  </a:lnTo>
                  <a:lnTo>
                    <a:pt x="5134" y="262"/>
                  </a:lnTo>
                  <a:lnTo>
                    <a:pt x="5136" y="260"/>
                  </a:lnTo>
                  <a:lnTo>
                    <a:pt x="5137" y="259"/>
                  </a:lnTo>
                  <a:close/>
                  <a:moveTo>
                    <a:pt x="293" y="253"/>
                  </a:moveTo>
                  <a:lnTo>
                    <a:pt x="293" y="253"/>
                  </a:lnTo>
                  <a:lnTo>
                    <a:pt x="295" y="254"/>
                  </a:lnTo>
                  <a:lnTo>
                    <a:pt x="295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3"/>
                  </a:lnTo>
                  <a:lnTo>
                    <a:pt x="292" y="253"/>
                  </a:lnTo>
                  <a:lnTo>
                    <a:pt x="293" y="253"/>
                  </a:lnTo>
                  <a:close/>
                  <a:moveTo>
                    <a:pt x="5156" y="189"/>
                  </a:moveTo>
                  <a:lnTo>
                    <a:pt x="5158" y="191"/>
                  </a:lnTo>
                  <a:lnTo>
                    <a:pt x="5158" y="193"/>
                  </a:lnTo>
                  <a:lnTo>
                    <a:pt x="5159" y="193"/>
                  </a:lnTo>
                  <a:lnTo>
                    <a:pt x="5163" y="193"/>
                  </a:lnTo>
                  <a:lnTo>
                    <a:pt x="5164" y="193"/>
                  </a:lnTo>
                  <a:lnTo>
                    <a:pt x="5167" y="193"/>
                  </a:lnTo>
                  <a:lnTo>
                    <a:pt x="5169" y="191"/>
                  </a:lnTo>
                  <a:lnTo>
                    <a:pt x="5172" y="191"/>
                  </a:lnTo>
                  <a:lnTo>
                    <a:pt x="5174" y="189"/>
                  </a:lnTo>
                  <a:lnTo>
                    <a:pt x="5175" y="191"/>
                  </a:lnTo>
                  <a:lnTo>
                    <a:pt x="5177" y="191"/>
                  </a:lnTo>
                  <a:lnTo>
                    <a:pt x="5178" y="193"/>
                  </a:lnTo>
                  <a:lnTo>
                    <a:pt x="5178" y="193"/>
                  </a:lnTo>
                  <a:lnTo>
                    <a:pt x="5178" y="194"/>
                  </a:lnTo>
                  <a:lnTo>
                    <a:pt x="5178" y="194"/>
                  </a:lnTo>
                  <a:lnTo>
                    <a:pt x="5183" y="196"/>
                  </a:lnTo>
                  <a:lnTo>
                    <a:pt x="5185" y="196"/>
                  </a:lnTo>
                  <a:lnTo>
                    <a:pt x="5185" y="197"/>
                  </a:lnTo>
                  <a:lnTo>
                    <a:pt x="5186" y="197"/>
                  </a:lnTo>
                  <a:lnTo>
                    <a:pt x="5188" y="199"/>
                  </a:lnTo>
                  <a:lnTo>
                    <a:pt x="5189" y="197"/>
                  </a:lnTo>
                  <a:lnTo>
                    <a:pt x="5191" y="199"/>
                  </a:lnTo>
                  <a:lnTo>
                    <a:pt x="5194" y="199"/>
                  </a:lnTo>
                  <a:lnTo>
                    <a:pt x="5197" y="199"/>
                  </a:lnTo>
                  <a:lnTo>
                    <a:pt x="5197" y="201"/>
                  </a:lnTo>
                  <a:lnTo>
                    <a:pt x="5196" y="202"/>
                  </a:lnTo>
                  <a:lnTo>
                    <a:pt x="5193" y="202"/>
                  </a:lnTo>
                  <a:lnTo>
                    <a:pt x="5188" y="202"/>
                  </a:lnTo>
                  <a:lnTo>
                    <a:pt x="5186" y="204"/>
                  </a:lnTo>
                  <a:lnTo>
                    <a:pt x="5186" y="205"/>
                  </a:lnTo>
                  <a:lnTo>
                    <a:pt x="5186" y="207"/>
                  </a:lnTo>
                  <a:lnTo>
                    <a:pt x="5185" y="207"/>
                  </a:lnTo>
                  <a:lnTo>
                    <a:pt x="5185" y="207"/>
                  </a:lnTo>
                  <a:lnTo>
                    <a:pt x="5183" y="207"/>
                  </a:lnTo>
                  <a:lnTo>
                    <a:pt x="5183" y="204"/>
                  </a:lnTo>
                  <a:lnTo>
                    <a:pt x="5182" y="204"/>
                  </a:lnTo>
                  <a:lnTo>
                    <a:pt x="5182" y="204"/>
                  </a:lnTo>
                  <a:lnTo>
                    <a:pt x="5180" y="202"/>
                  </a:lnTo>
                  <a:lnTo>
                    <a:pt x="5178" y="202"/>
                  </a:lnTo>
                  <a:lnTo>
                    <a:pt x="5177" y="202"/>
                  </a:lnTo>
                  <a:lnTo>
                    <a:pt x="5175" y="201"/>
                  </a:lnTo>
                  <a:lnTo>
                    <a:pt x="5175" y="199"/>
                  </a:lnTo>
                  <a:lnTo>
                    <a:pt x="5175" y="199"/>
                  </a:lnTo>
                  <a:lnTo>
                    <a:pt x="5174" y="197"/>
                  </a:lnTo>
                  <a:lnTo>
                    <a:pt x="5172" y="197"/>
                  </a:lnTo>
                  <a:lnTo>
                    <a:pt x="5167" y="196"/>
                  </a:lnTo>
                  <a:lnTo>
                    <a:pt x="5166" y="196"/>
                  </a:lnTo>
                  <a:lnTo>
                    <a:pt x="5164" y="196"/>
                  </a:lnTo>
                  <a:lnTo>
                    <a:pt x="5163" y="197"/>
                  </a:lnTo>
                  <a:lnTo>
                    <a:pt x="5161" y="197"/>
                  </a:lnTo>
                  <a:lnTo>
                    <a:pt x="5159" y="199"/>
                  </a:lnTo>
                  <a:lnTo>
                    <a:pt x="5158" y="199"/>
                  </a:lnTo>
                  <a:lnTo>
                    <a:pt x="5156" y="197"/>
                  </a:lnTo>
                  <a:lnTo>
                    <a:pt x="5155" y="197"/>
                  </a:lnTo>
                  <a:lnTo>
                    <a:pt x="5153" y="196"/>
                  </a:lnTo>
                  <a:lnTo>
                    <a:pt x="5153" y="196"/>
                  </a:lnTo>
                  <a:lnTo>
                    <a:pt x="5153" y="194"/>
                  </a:lnTo>
                  <a:lnTo>
                    <a:pt x="5153" y="193"/>
                  </a:lnTo>
                  <a:lnTo>
                    <a:pt x="5155" y="189"/>
                  </a:lnTo>
                  <a:lnTo>
                    <a:pt x="5156" y="189"/>
                  </a:lnTo>
                  <a:close/>
                  <a:moveTo>
                    <a:pt x="36" y="128"/>
                  </a:moveTo>
                  <a:lnTo>
                    <a:pt x="36" y="128"/>
                  </a:lnTo>
                  <a:lnTo>
                    <a:pt x="35" y="130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3" y="130"/>
                  </a:lnTo>
                  <a:lnTo>
                    <a:pt x="36" y="128"/>
                  </a:lnTo>
                  <a:close/>
                  <a:moveTo>
                    <a:pt x="170" y="0"/>
                  </a:moveTo>
                  <a:lnTo>
                    <a:pt x="172" y="0"/>
                  </a:lnTo>
                  <a:lnTo>
                    <a:pt x="170" y="0"/>
                  </a:lnTo>
                  <a:lnTo>
                    <a:pt x="169" y="2"/>
                  </a:lnTo>
                  <a:lnTo>
                    <a:pt x="170" y="2"/>
                  </a:lnTo>
                  <a:lnTo>
                    <a:pt x="180" y="5"/>
                  </a:lnTo>
                  <a:lnTo>
                    <a:pt x="183" y="5"/>
                  </a:lnTo>
                  <a:lnTo>
                    <a:pt x="184" y="7"/>
                  </a:lnTo>
                  <a:lnTo>
                    <a:pt x="183" y="8"/>
                  </a:lnTo>
                  <a:lnTo>
                    <a:pt x="180" y="10"/>
                  </a:lnTo>
                  <a:lnTo>
                    <a:pt x="175" y="13"/>
                  </a:lnTo>
                  <a:lnTo>
                    <a:pt x="177" y="13"/>
                  </a:lnTo>
                  <a:lnTo>
                    <a:pt x="178" y="15"/>
                  </a:lnTo>
                  <a:lnTo>
                    <a:pt x="180" y="15"/>
                  </a:lnTo>
                  <a:lnTo>
                    <a:pt x="181" y="15"/>
                  </a:lnTo>
                  <a:lnTo>
                    <a:pt x="184" y="13"/>
                  </a:lnTo>
                  <a:lnTo>
                    <a:pt x="188" y="10"/>
                  </a:lnTo>
                  <a:lnTo>
                    <a:pt x="189" y="8"/>
                  </a:lnTo>
                  <a:lnTo>
                    <a:pt x="189" y="8"/>
                  </a:lnTo>
                  <a:lnTo>
                    <a:pt x="192" y="8"/>
                  </a:lnTo>
                  <a:lnTo>
                    <a:pt x="194" y="10"/>
                  </a:lnTo>
                  <a:lnTo>
                    <a:pt x="197" y="11"/>
                  </a:lnTo>
                  <a:lnTo>
                    <a:pt x="196" y="13"/>
                  </a:lnTo>
                  <a:lnTo>
                    <a:pt x="196" y="13"/>
                  </a:lnTo>
                  <a:lnTo>
                    <a:pt x="197" y="15"/>
                  </a:lnTo>
                  <a:lnTo>
                    <a:pt x="200" y="15"/>
                  </a:lnTo>
                  <a:lnTo>
                    <a:pt x="203" y="16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4" y="13"/>
                  </a:lnTo>
                  <a:lnTo>
                    <a:pt x="218" y="13"/>
                  </a:lnTo>
                  <a:lnTo>
                    <a:pt x="224" y="13"/>
                  </a:lnTo>
                  <a:lnTo>
                    <a:pt x="225" y="13"/>
                  </a:lnTo>
                  <a:lnTo>
                    <a:pt x="229" y="13"/>
                  </a:lnTo>
                  <a:lnTo>
                    <a:pt x="232" y="15"/>
                  </a:lnTo>
                  <a:lnTo>
                    <a:pt x="232" y="16"/>
                  </a:lnTo>
                  <a:lnTo>
                    <a:pt x="229" y="18"/>
                  </a:lnTo>
                  <a:lnTo>
                    <a:pt x="229" y="19"/>
                  </a:lnTo>
                  <a:lnTo>
                    <a:pt x="230" y="21"/>
                  </a:lnTo>
                  <a:lnTo>
                    <a:pt x="232" y="21"/>
                  </a:lnTo>
                  <a:lnTo>
                    <a:pt x="232" y="22"/>
                  </a:lnTo>
                  <a:lnTo>
                    <a:pt x="233" y="22"/>
                  </a:lnTo>
                  <a:lnTo>
                    <a:pt x="238" y="22"/>
                  </a:lnTo>
                  <a:lnTo>
                    <a:pt x="238" y="22"/>
                  </a:lnTo>
                  <a:lnTo>
                    <a:pt x="238" y="24"/>
                  </a:lnTo>
                  <a:lnTo>
                    <a:pt x="237" y="26"/>
                  </a:lnTo>
                  <a:lnTo>
                    <a:pt x="246" y="26"/>
                  </a:lnTo>
                  <a:lnTo>
                    <a:pt x="248" y="26"/>
                  </a:lnTo>
                  <a:lnTo>
                    <a:pt x="251" y="24"/>
                  </a:lnTo>
                  <a:lnTo>
                    <a:pt x="255" y="24"/>
                  </a:lnTo>
                  <a:lnTo>
                    <a:pt x="257" y="24"/>
                  </a:lnTo>
                  <a:lnTo>
                    <a:pt x="259" y="26"/>
                  </a:lnTo>
                  <a:lnTo>
                    <a:pt x="260" y="26"/>
                  </a:lnTo>
                  <a:lnTo>
                    <a:pt x="262" y="26"/>
                  </a:lnTo>
                  <a:lnTo>
                    <a:pt x="266" y="24"/>
                  </a:lnTo>
                  <a:lnTo>
                    <a:pt x="271" y="24"/>
                  </a:lnTo>
                  <a:lnTo>
                    <a:pt x="273" y="24"/>
                  </a:lnTo>
                  <a:lnTo>
                    <a:pt x="274" y="24"/>
                  </a:lnTo>
                  <a:lnTo>
                    <a:pt x="281" y="26"/>
                  </a:lnTo>
                  <a:lnTo>
                    <a:pt x="284" y="26"/>
                  </a:lnTo>
                  <a:lnTo>
                    <a:pt x="287" y="29"/>
                  </a:lnTo>
                  <a:lnTo>
                    <a:pt x="289" y="29"/>
                  </a:lnTo>
                  <a:lnTo>
                    <a:pt x="290" y="27"/>
                  </a:lnTo>
                  <a:lnTo>
                    <a:pt x="292" y="27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6" y="30"/>
                  </a:lnTo>
                  <a:lnTo>
                    <a:pt x="298" y="30"/>
                  </a:lnTo>
                  <a:lnTo>
                    <a:pt x="307" y="32"/>
                  </a:lnTo>
                  <a:lnTo>
                    <a:pt x="311" y="32"/>
                  </a:lnTo>
                  <a:lnTo>
                    <a:pt x="319" y="32"/>
                  </a:lnTo>
                  <a:lnTo>
                    <a:pt x="322" y="32"/>
                  </a:lnTo>
                  <a:lnTo>
                    <a:pt x="325" y="32"/>
                  </a:lnTo>
                  <a:lnTo>
                    <a:pt x="330" y="35"/>
                  </a:lnTo>
                  <a:lnTo>
                    <a:pt x="333" y="35"/>
                  </a:lnTo>
                  <a:lnTo>
                    <a:pt x="334" y="37"/>
                  </a:lnTo>
                  <a:lnTo>
                    <a:pt x="342" y="37"/>
                  </a:lnTo>
                  <a:lnTo>
                    <a:pt x="345" y="35"/>
                  </a:lnTo>
                  <a:lnTo>
                    <a:pt x="350" y="35"/>
                  </a:lnTo>
                  <a:lnTo>
                    <a:pt x="355" y="34"/>
                  </a:lnTo>
                  <a:lnTo>
                    <a:pt x="358" y="34"/>
                  </a:lnTo>
                  <a:lnTo>
                    <a:pt x="361" y="35"/>
                  </a:lnTo>
                  <a:lnTo>
                    <a:pt x="361" y="34"/>
                  </a:lnTo>
                  <a:lnTo>
                    <a:pt x="363" y="34"/>
                  </a:lnTo>
                  <a:lnTo>
                    <a:pt x="371" y="35"/>
                  </a:lnTo>
                  <a:lnTo>
                    <a:pt x="374" y="38"/>
                  </a:lnTo>
                  <a:lnTo>
                    <a:pt x="375" y="40"/>
                  </a:lnTo>
                  <a:lnTo>
                    <a:pt x="385" y="43"/>
                  </a:lnTo>
                  <a:lnTo>
                    <a:pt x="386" y="45"/>
                  </a:lnTo>
                  <a:lnTo>
                    <a:pt x="388" y="46"/>
                  </a:lnTo>
                  <a:lnTo>
                    <a:pt x="389" y="46"/>
                  </a:lnTo>
                  <a:lnTo>
                    <a:pt x="391" y="45"/>
                  </a:lnTo>
                  <a:lnTo>
                    <a:pt x="393" y="46"/>
                  </a:lnTo>
                  <a:lnTo>
                    <a:pt x="394" y="46"/>
                  </a:lnTo>
                  <a:lnTo>
                    <a:pt x="394" y="267"/>
                  </a:lnTo>
                  <a:lnTo>
                    <a:pt x="397" y="267"/>
                  </a:lnTo>
                  <a:lnTo>
                    <a:pt x="402" y="268"/>
                  </a:lnTo>
                  <a:lnTo>
                    <a:pt x="402" y="267"/>
                  </a:lnTo>
                  <a:lnTo>
                    <a:pt x="407" y="267"/>
                  </a:lnTo>
                  <a:lnTo>
                    <a:pt x="410" y="268"/>
                  </a:lnTo>
                  <a:lnTo>
                    <a:pt x="412" y="267"/>
                  </a:lnTo>
                  <a:lnTo>
                    <a:pt x="413" y="265"/>
                  </a:lnTo>
                  <a:lnTo>
                    <a:pt x="416" y="265"/>
                  </a:lnTo>
                  <a:lnTo>
                    <a:pt x="419" y="265"/>
                  </a:lnTo>
                  <a:lnTo>
                    <a:pt x="423" y="265"/>
                  </a:lnTo>
                  <a:lnTo>
                    <a:pt x="423" y="267"/>
                  </a:lnTo>
                  <a:lnTo>
                    <a:pt x="421" y="268"/>
                  </a:lnTo>
                  <a:lnTo>
                    <a:pt x="421" y="271"/>
                  </a:lnTo>
                  <a:lnTo>
                    <a:pt x="423" y="273"/>
                  </a:lnTo>
                  <a:lnTo>
                    <a:pt x="426" y="273"/>
                  </a:lnTo>
                  <a:lnTo>
                    <a:pt x="427" y="275"/>
                  </a:lnTo>
                  <a:lnTo>
                    <a:pt x="429" y="278"/>
                  </a:lnTo>
                  <a:lnTo>
                    <a:pt x="432" y="279"/>
                  </a:lnTo>
                  <a:lnTo>
                    <a:pt x="434" y="281"/>
                  </a:lnTo>
                  <a:lnTo>
                    <a:pt x="435" y="282"/>
                  </a:lnTo>
                  <a:lnTo>
                    <a:pt x="438" y="284"/>
                  </a:lnTo>
                  <a:lnTo>
                    <a:pt x="440" y="286"/>
                  </a:lnTo>
                  <a:lnTo>
                    <a:pt x="442" y="287"/>
                  </a:lnTo>
                  <a:lnTo>
                    <a:pt x="443" y="289"/>
                  </a:lnTo>
                  <a:lnTo>
                    <a:pt x="445" y="292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6" y="297"/>
                  </a:lnTo>
                  <a:lnTo>
                    <a:pt x="448" y="293"/>
                  </a:lnTo>
                  <a:lnTo>
                    <a:pt x="451" y="293"/>
                  </a:lnTo>
                  <a:lnTo>
                    <a:pt x="453" y="292"/>
                  </a:lnTo>
                  <a:lnTo>
                    <a:pt x="456" y="290"/>
                  </a:lnTo>
                  <a:lnTo>
                    <a:pt x="459" y="290"/>
                  </a:lnTo>
                  <a:lnTo>
                    <a:pt x="460" y="289"/>
                  </a:lnTo>
                  <a:lnTo>
                    <a:pt x="460" y="284"/>
                  </a:lnTo>
                  <a:lnTo>
                    <a:pt x="462" y="284"/>
                  </a:lnTo>
                  <a:lnTo>
                    <a:pt x="462" y="284"/>
                  </a:lnTo>
                  <a:lnTo>
                    <a:pt x="464" y="282"/>
                  </a:lnTo>
                  <a:lnTo>
                    <a:pt x="462" y="281"/>
                  </a:lnTo>
                  <a:lnTo>
                    <a:pt x="465" y="281"/>
                  </a:lnTo>
                  <a:lnTo>
                    <a:pt x="468" y="279"/>
                  </a:lnTo>
                  <a:lnTo>
                    <a:pt x="471" y="278"/>
                  </a:lnTo>
                  <a:lnTo>
                    <a:pt x="475" y="278"/>
                  </a:lnTo>
                  <a:lnTo>
                    <a:pt x="476" y="278"/>
                  </a:lnTo>
                  <a:lnTo>
                    <a:pt x="478" y="279"/>
                  </a:lnTo>
                  <a:lnTo>
                    <a:pt x="481" y="281"/>
                  </a:lnTo>
                  <a:lnTo>
                    <a:pt x="481" y="282"/>
                  </a:lnTo>
                  <a:lnTo>
                    <a:pt x="481" y="284"/>
                  </a:lnTo>
                  <a:lnTo>
                    <a:pt x="481" y="284"/>
                  </a:lnTo>
                  <a:lnTo>
                    <a:pt x="483" y="287"/>
                  </a:lnTo>
                  <a:lnTo>
                    <a:pt x="483" y="289"/>
                  </a:lnTo>
                  <a:lnTo>
                    <a:pt x="484" y="289"/>
                  </a:lnTo>
                  <a:lnTo>
                    <a:pt x="486" y="290"/>
                  </a:lnTo>
                  <a:lnTo>
                    <a:pt x="487" y="290"/>
                  </a:lnTo>
                  <a:lnTo>
                    <a:pt x="489" y="292"/>
                  </a:lnTo>
                  <a:lnTo>
                    <a:pt x="490" y="293"/>
                  </a:lnTo>
                  <a:lnTo>
                    <a:pt x="490" y="293"/>
                  </a:lnTo>
                  <a:lnTo>
                    <a:pt x="490" y="295"/>
                  </a:lnTo>
                  <a:lnTo>
                    <a:pt x="490" y="295"/>
                  </a:lnTo>
                  <a:lnTo>
                    <a:pt x="492" y="297"/>
                  </a:lnTo>
                  <a:lnTo>
                    <a:pt x="492" y="297"/>
                  </a:lnTo>
                  <a:lnTo>
                    <a:pt x="495" y="298"/>
                  </a:lnTo>
                  <a:lnTo>
                    <a:pt x="497" y="300"/>
                  </a:lnTo>
                  <a:lnTo>
                    <a:pt x="498" y="300"/>
                  </a:lnTo>
                  <a:lnTo>
                    <a:pt x="500" y="303"/>
                  </a:lnTo>
                  <a:lnTo>
                    <a:pt x="501" y="304"/>
                  </a:lnTo>
                  <a:lnTo>
                    <a:pt x="505" y="306"/>
                  </a:lnTo>
                  <a:lnTo>
                    <a:pt x="505" y="308"/>
                  </a:lnTo>
                  <a:lnTo>
                    <a:pt x="506" y="311"/>
                  </a:lnTo>
                  <a:lnTo>
                    <a:pt x="508" y="314"/>
                  </a:lnTo>
                  <a:lnTo>
                    <a:pt x="509" y="316"/>
                  </a:lnTo>
                  <a:lnTo>
                    <a:pt x="511" y="317"/>
                  </a:lnTo>
                  <a:lnTo>
                    <a:pt x="512" y="320"/>
                  </a:lnTo>
                  <a:lnTo>
                    <a:pt x="514" y="322"/>
                  </a:lnTo>
                  <a:lnTo>
                    <a:pt x="517" y="325"/>
                  </a:lnTo>
                  <a:lnTo>
                    <a:pt x="519" y="328"/>
                  </a:lnTo>
                  <a:lnTo>
                    <a:pt x="520" y="330"/>
                  </a:lnTo>
                  <a:lnTo>
                    <a:pt x="522" y="331"/>
                  </a:lnTo>
                  <a:lnTo>
                    <a:pt x="520" y="333"/>
                  </a:lnTo>
                  <a:lnTo>
                    <a:pt x="520" y="334"/>
                  </a:lnTo>
                  <a:lnTo>
                    <a:pt x="522" y="334"/>
                  </a:lnTo>
                  <a:lnTo>
                    <a:pt x="524" y="336"/>
                  </a:lnTo>
                  <a:lnTo>
                    <a:pt x="524" y="338"/>
                  </a:lnTo>
                  <a:lnTo>
                    <a:pt x="524" y="339"/>
                  </a:lnTo>
                  <a:lnTo>
                    <a:pt x="525" y="339"/>
                  </a:lnTo>
                  <a:lnTo>
                    <a:pt x="527" y="341"/>
                  </a:lnTo>
                  <a:lnTo>
                    <a:pt x="527" y="341"/>
                  </a:lnTo>
                  <a:lnTo>
                    <a:pt x="527" y="342"/>
                  </a:lnTo>
                  <a:lnTo>
                    <a:pt x="527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3" y="345"/>
                  </a:lnTo>
                  <a:lnTo>
                    <a:pt x="535" y="345"/>
                  </a:lnTo>
                  <a:lnTo>
                    <a:pt x="536" y="347"/>
                  </a:lnTo>
                  <a:lnTo>
                    <a:pt x="538" y="349"/>
                  </a:lnTo>
                  <a:lnTo>
                    <a:pt x="539" y="349"/>
                  </a:lnTo>
                  <a:lnTo>
                    <a:pt x="542" y="349"/>
                  </a:lnTo>
                  <a:lnTo>
                    <a:pt x="544" y="350"/>
                  </a:lnTo>
                  <a:lnTo>
                    <a:pt x="547" y="352"/>
                  </a:lnTo>
                  <a:lnTo>
                    <a:pt x="547" y="353"/>
                  </a:lnTo>
                  <a:lnTo>
                    <a:pt x="550" y="355"/>
                  </a:lnTo>
                  <a:lnTo>
                    <a:pt x="552" y="353"/>
                  </a:lnTo>
                  <a:lnTo>
                    <a:pt x="552" y="355"/>
                  </a:lnTo>
                  <a:lnTo>
                    <a:pt x="553" y="356"/>
                  </a:lnTo>
                  <a:lnTo>
                    <a:pt x="553" y="358"/>
                  </a:lnTo>
                  <a:lnTo>
                    <a:pt x="553" y="358"/>
                  </a:lnTo>
                  <a:lnTo>
                    <a:pt x="552" y="360"/>
                  </a:lnTo>
                  <a:lnTo>
                    <a:pt x="552" y="361"/>
                  </a:lnTo>
                  <a:lnTo>
                    <a:pt x="552" y="363"/>
                  </a:lnTo>
                  <a:lnTo>
                    <a:pt x="552" y="363"/>
                  </a:lnTo>
                  <a:lnTo>
                    <a:pt x="552" y="364"/>
                  </a:lnTo>
                  <a:lnTo>
                    <a:pt x="552" y="366"/>
                  </a:lnTo>
                  <a:lnTo>
                    <a:pt x="552" y="368"/>
                  </a:lnTo>
                  <a:lnTo>
                    <a:pt x="553" y="369"/>
                  </a:lnTo>
                  <a:lnTo>
                    <a:pt x="553" y="371"/>
                  </a:lnTo>
                  <a:lnTo>
                    <a:pt x="550" y="374"/>
                  </a:lnTo>
                  <a:lnTo>
                    <a:pt x="550" y="375"/>
                  </a:lnTo>
                  <a:lnTo>
                    <a:pt x="550" y="375"/>
                  </a:lnTo>
                  <a:lnTo>
                    <a:pt x="549" y="377"/>
                  </a:lnTo>
                  <a:lnTo>
                    <a:pt x="546" y="380"/>
                  </a:lnTo>
                  <a:lnTo>
                    <a:pt x="546" y="382"/>
                  </a:lnTo>
                  <a:lnTo>
                    <a:pt x="544" y="380"/>
                  </a:lnTo>
                  <a:lnTo>
                    <a:pt x="541" y="380"/>
                  </a:lnTo>
                  <a:lnTo>
                    <a:pt x="539" y="377"/>
                  </a:lnTo>
                  <a:lnTo>
                    <a:pt x="539" y="375"/>
                  </a:lnTo>
                  <a:lnTo>
                    <a:pt x="538" y="374"/>
                  </a:lnTo>
                  <a:lnTo>
                    <a:pt x="538" y="372"/>
                  </a:lnTo>
                  <a:lnTo>
                    <a:pt x="539" y="372"/>
                  </a:lnTo>
                  <a:lnTo>
                    <a:pt x="542" y="371"/>
                  </a:lnTo>
                  <a:lnTo>
                    <a:pt x="542" y="371"/>
                  </a:lnTo>
                  <a:lnTo>
                    <a:pt x="541" y="369"/>
                  </a:lnTo>
                  <a:lnTo>
                    <a:pt x="541" y="369"/>
                  </a:lnTo>
                  <a:lnTo>
                    <a:pt x="541" y="368"/>
                  </a:lnTo>
                  <a:lnTo>
                    <a:pt x="541" y="366"/>
                  </a:lnTo>
                  <a:lnTo>
                    <a:pt x="541" y="364"/>
                  </a:lnTo>
                  <a:lnTo>
                    <a:pt x="541" y="361"/>
                  </a:lnTo>
                  <a:lnTo>
                    <a:pt x="539" y="360"/>
                  </a:lnTo>
                  <a:lnTo>
                    <a:pt x="538" y="356"/>
                  </a:lnTo>
                  <a:lnTo>
                    <a:pt x="538" y="356"/>
                  </a:lnTo>
                  <a:lnTo>
                    <a:pt x="538" y="355"/>
                  </a:lnTo>
                  <a:lnTo>
                    <a:pt x="539" y="355"/>
                  </a:lnTo>
                  <a:lnTo>
                    <a:pt x="535" y="356"/>
                  </a:lnTo>
                  <a:lnTo>
                    <a:pt x="530" y="358"/>
                  </a:lnTo>
                  <a:lnTo>
                    <a:pt x="528" y="360"/>
                  </a:lnTo>
                  <a:lnTo>
                    <a:pt x="527" y="360"/>
                  </a:lnTo>
                  <a:lnTo>
                    <a:pt x="527" y="360"/>
                  </a:lnTo>
                  <a:lnTo>
                    <a:pt x="528" y="361"/>
                  </a:lnTo>
                  <a:lnTo>
                    <a:pt x="527" y="361"/>
                  </a:lnTo>
                  <a:lnTo>
                    <a:pt x="527" y="361"/>
                  </a:lnTo>
                  <a:lnTo>
                    <a:pt x="527" y="363"/>
                  </a:lnTo>
                  <a:lnTo>
                    <a:pt x="525" y="366"/>
                  </a:lnTo>
                  <a:lnTo>
                    <a:pt x="525" y="366"/>
                  </a:lnTo>
                  <a:lnTo>
                    <a:pt x="524" y="364"/>
                  </a:lnTo>
                  <a:lnTo>
                    <a:pt x="522" y="364"/>
                  </a:lnTo>
                  <a:lnTo>
                    <a:pt x="522" y="363"/>
                  </a:lnTo>
                  <a:lnTo>
                    <a:pt x="522" y="361"/>
                  </a:lnTo>
                  <a:lnTo>
                    <a:pt x="522" y="361"/>
                  </a:lnTo>
                  <a:lnTo>
                    <a:pt x="524" y="360"/>
                  </a:lnTo>
                  <a:lnTo>
                    <a:pt x="525" y="358"/>
                  </a:lnTo>
                  <a:lnTo>
                    <a:pt x="527" y="353"/>
                  </a:lnTo>
                  <a:lnTo>
                    <a:pt x="528" y="353"/>
                  </a:lnTo>
                  <a:lnTo>
                    <a:pt x="531" y="352"/>
                  </a:lnTo>
                  <a:lnTo>
                    <a:pt x="527" y="352"/>
                  </a:lnTo>
                  <a:lnTo>
                    <a:pt x="527" y="352"/>
                  </a:lnTo>
                  <a:lnTo>
                    <a:pt x="525" y="350"/>
                  </a:lnTo>
                  <a:lnTo>
                    <a:pt x="525" y="350"/>
                  </a:lnTo>
                  <a:lnTo>
                    <a:pt x="524" y="349"/>
                  </a:lnTo>
                  <a:lnTo>
                    <a:pt x="522" y="349"/>
                  </a:lnTo>
                  <a:lnTo>
                    <a:pt x="522" y="347"/>
                  </a:lnTo>
                  <a:lnTo>
                    <a:pt x="520" y="347"/>
                  </a:lnTo>
                  <a:lnTo>
                    <a:pt x="520" y="345"/>
                  </a:lnTo>
                  <a:lnTo>
                    <a:pt x="520" y="345"/>
                  </a:lnTo>
                  <a:lnTo>
                    <a:pt x="520" y="344"/>
                  </a:lnTo>
                  <a:lnTo>
                    <a:pt x="519" y="344"/>
                  </a:lnTo>
                  <a:lnTo>
                    <a:pt x="519" y="344"/>
                  </a:lnTo>
                  <a:lnTo>
                    <a:pt x="517" y="342"/>
                  </a:lnTo>
                  <a:lnTo>
                    <a:pt x="517" y="341"/>
                  </a:lnTo>
                  <a:lnTo>
                    <a:pt x="516" y="341"/>
                  </a:lnTo>
                  <a:lnTo>
                    <a:pt x="514" y="339"/>
                  </a:lnTo>
                  <a:lnTo>
                    <a:pt x="512" y="338"/>
                  </a:lnTo>
                  <a:lnTo>
                    <a:pt x="512" y="338"/>
                  </a:lnTo>
                  <a:lnTo>
                    <a:pt x="512" y="336"/>
                  </a:lnTo>
                  <a:lnTo>
                    <a:pt x="512" y="334"/>
                  </a:lnTo>
                  <a:lnTo>
                    <a:pt x="512" y="334"/>
                  </a:lnTo>
                  <a:lnTo>
                    <a:pt x="511" y="334"/>
                  </a:lnTo>
                  <a:lnTo>
                    <a:pt x="503" y="333"/>
                  </a:lnTo>
                  <a:lnTo>
                    <a:pt x="505" y="328"/>
                  </a:lnTo>
                  <a:lnTo>
                    <a:pt x="503" y="325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5" y="323"/>
                  </a:lnTo>
                  <a:lnTo>
                    <a:pt x="508" y="325"/>
                  </a:lnTo>
                  <a:lnTo>
                    <a:pt x="508" y="323"/>
                  </a:lnTo>
                  <a:lnTo>
                    <a:pt x="505" y="320"/>
                  </a:lnTo>
                  <a:lnTo>
                    <a:pt x="503" y="320"/>
                  </a:lnTo>
                  <a:lnTo>
                    <a:pt x="503" y="319"/>
                  </a:lnTo>
                  <a:lnTo>
                    <a:pt x="503" y="319"/>
                  </a:lnTo>
                  <a:lnTo>
                    <a:pt x="503" y="317"/>
                  </a:lnTo>
                  <a:lnTo>
                    <a:pt x="508" y="317"/>
                  </a:lnTo>
                  <a:lnTo>
                    <a:pt x="508" y="317"/>
                  </a:lnTo>
                  <a:lnTo>
                    <a:pt x="503" y="317"/>
                  </a:lnTo>
                  <a:lnTo>
                    <a:pt x="501" y="317"/>
                  </a:lnTo>
                  <a:lnTo>
                    <a:pt x="501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498" y="317"/>
                  </a:lnTo>
                  <a:lnTo>
                    <a:pt x="497" y="316"/>
                  </a:lnTo>
                  <a:lnTo>
                    <a:pt x="495" y="314"/>
                  </a:lnTo>
                  <a:lnTo>
                    <a:pt x="495" y="312"/>
                  </a:lnTo>
                  <a:lnTo>
                    <a:pt x="495" y="311"/>
                  </a:lnTo>
                  <a:lnTo>
                    <a:pt x="495" y="309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5" y="306"/>
                  </a:lnTo>
                  <a:lnTo>
                    <a:pt x="494" y="309"/>
                  </a:lnTo>
                  <a:lnTo>
                    <a:pt x="492" y="311"/>
                  </a:lnTo>
                  <a:lnTo>
                    <a:pt x="492" y="309"/>
                  </a:lnTo>
                  <a:lnTo>
                    <a:pt x="490" y="309"/>
                  </a:lnTo>
                  <a:lnTo>
                    <a:pt x="489" y="308"/>
                  </a:lnTo>
                  <a:lnTo>
                    <a:pt x="486" y="308"/>
                  </a:lnTo>
                  <a:lnTo>
                    <a:pt x="484" y="306"/>
                  </a:lnTo>
                  <a:lnTo>
                    <a:pt x="483" y="301"/>
                  </a:lnTo>
                  <a:lnTo>
                    <a:pt x="481" y="300"/>
                  </a:lnTo>
                  <a:lnTo>
                    <a:pt x="481" y="298"/>
                  </a:lnTo>
                  <a:lnTo>
                    <a:pt x="479" y="298"/>
                  </a:lnTo>
                  <a:lnTo>
                    <a:pt x="479" y="297"/>
                  </a:lnTo>
                  <a:lnTo>
                    <a:pt x="478" y="292"/>
                  </a:lnTo>
                  <a:lnTo>
                    <a:pt x="476" y="289"/>
                  </a:lnTo>
                  <a:lnTo>
                    <a:pt x="476" y="287"/>
                  </a:lnTo>
                  <a:lnTo>
                    <a:pt x="476" y="286"/>
                  </a:lnTo>
                  <a:lnTo>
                    <a:pt x="476" y="286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6" y="289"/>
                  </a:lnTo>
                  <a:lnTo>
                    <a:pt x="475" y="289"/>
                  </a:lnTo>
                  <a:lnTo>
                    <a:pt x="475" y="290"/>
                  </a:lnTo>
                  <a:lnTo>
                    <a:pt x="476" y="292"/>
                  </a:lnTo>
                  <a:lnTo>
                    <a:pt x="476" y="297"/>
                  </a:lnTo>
                  <a:lnTo>
                    <a:pt x="478" y="298"/>
                  </a:lnTo>
                  <a:lnTo>
                    <a:pt x="478" y="301"/>
                  </a:lnTo>
                  <a:lnTo>
                    <a:pt x="478" y="303"/>
                  </a:lnTo>
                  <a:lnTo>
                    <a:pt x="479" y="304"/>
                  </a:lnTo>
                  <a:lnTo>
                    <a:pt x="481" y="308"/>
                  </a:lnTo>
                  <a:lnTo>
                    <a:pt x="481" y="309"/>
                  </a:lnTo>
                  <a:lnTo>
                    <a:pt x="481" y="309"/>
                  </a:lnTo>
                  <a:lnTo>
                    <a:pt x="479" y="309"/>
                  </a:lnTo>
                  <a:lnTo>
                    <a:pt x="479" y="311"/>
                  </a:lnTo>
                  <a:lnTo>
                    <a:pt x="476" y="309"/>
                  </a:lnTo>
                  <a:lnTo>
                    <a:pt x="476" y="309"/>
                  </a:lnTo>
                  <a:lnTo>
                    <a:pt x="475" y="308"/>
                  </a:lnTo>
                  <a:lnTo>
                    <a:pt x="473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3"/>
                  </a:lnTo>
                  <a:lnTo>
                    <a:pt x="468" y="301"/>
                  </a:lnTo>
                  <a:lnTo>
                    <a:pt x="467" y="298"/>
                  </a:lnTo>
                  <a:lnTo>
                    <a:pt x="467" y="298"/>
                  </a:lnTo>
                  <a:lnTo>
                    <a:pt x="470" y="297"/>
                  </a:lnTo>
                  <a:lnTo>
                    <a:pt x="468" y="297"/>
                  </a:lnTo>
                  <a:lnTo>
                    <a:pt x="467" y="297"/>
                  </a:lnTo>
                  <a:lnTo>
                    <a:pt x="467" y="297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5"/>
                  </a:lnTo>
                  <a:lnTo>
                    <a:pt x="465" y="297"/>
                  </a:lnTo>
                  <a:lnTo>
                    <a:pt x="465" y="297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4" y="298"/>
                  </a:lnTo>
                  <a:lnTo>
                    <a:pt x="464" y="298"/>
                  </a:lnTo>
                  <a:lnTo>
                    <a:pt x="462" y="298"/>
                  </a:lnTo>
                  <a:lnTo>
                    <a:pt x="462" y="298"/>
                  </a:lnTo>
                  <a:lnTo>
                    <a:pt x="460" y="297"/>
                  </a:lnTo>
                  <a:lnTo>
                    <a:pt x="460" y="297"/>
                  </a:lnTo>
                  <a:lnTo>
                    <a:pt x="459" y="297"/>
                  </a:lnTo>
                  <a:lnTo>
                    <a:pt x="459" y="295"/>
                  </a:lnTo>
                  <a:lnTo>
                    <a:pt x="454" y="295"/>
                  </a:lnTo>
                  <a:lnTo>
                    <a:pt x="453" y="293"/>
                  </a:lnTo>
                  <a:lnTo>
                    <a:pt x="453" y="293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1" y="297"/>
                  </a:lnTo>
                  <a:lnTo>
                    <a:pt x="451" y="297"/>
                  </a:lnTo>
                  <a:lnTo>
                    <a:pt x="453" y="297"/>
                  </a:lnTo>
                  <a:lnTo>
                    <a:pt x="454" y="297"/>
                  </a:lnTo>
                  <a:lnTo>
                    <a:pt x="456" y="297"/>
                  </a:lnTo>
                  <a:lnTo>
                    <a:pt x="457" y="298"/>
                  </a:lnTo>
                  <a:lnTo>
                    <a:pt x="459" y="298"/>
                  </a:lnTo>
                  <a:lnTo>
                    <a:pt x="459" y="300"/>
                  </a:lnTo>
                  <a:lnTo>
                    <a:pt x="459" y="300"/>
                  </a:lnTo>
                  <a:lnTo>
                    <a:pt x="460" y="300"/>
                  </a:lnTo>
                  <a:lnTo>
                    <a:pt x="460" y="301"/>
                  </a:lnTo>
                  <a:lnTo>
                    <a:pt x="460" y="301"/>
                  </a:lnTo>
                  <a:lnTo>
                    <a:pt x="462" y="301"/>
                  </a:lnTo>
                  <a:lnTo>
                    <a:pt x="464" y="303"/>
                  </a:lnTo>
                  <a:lnTo>
                    <a:pt x="465" y="304"/>
                  </a:lnTo>
                  <a:lnTo>
                    <a:pt x="465" y="306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0" y="308"/>
                  </a:lnTo>
                  <a:lnTo>
                    <a:pt x="459" y="309"/>
                  </a:lnTo>
                  <a:lnTo>
                    <a:pt x="457" y="309"/>
                  </a:lnTo>
                  <a:lnTo>
                    <a:pt x="457" y="309"/>
                  </a:lnTo>
                  <a:lnTo>
                    <a:pt x="454" y="308"/>
                  </a:lnTo>
                  <a:lnTo>
                    <a:pt x="451" y="306"/>
                  </a:lnTo>
                  <a:lnTo>
                    <a:pt x="445" y="303"/>
                  </a:lnTo>
                  <a:lnTo>
                    <a:pt x="445" y="303"/>
                  </a:lnTo>
                  <a:lnTo>
                    <a:pt x="445" y="301"/>
                  </a:lnTo>
                  <a:lnTo>
                    <a:pt x="443" y="301"/>
                  </a:lnTo>
                  <a:lnTo>
                    <a:pt x="443" y="301"/>
                  </a:lnTo>
                  <a:lnTo>
                    <a:pt x="442" y="300"/>
                  </a:lnTo>
                  <a:lnTo>
                    <a:pt x="440" y="298"/>
                  </a:lnTo>
                  <a:lnTo>
                    <a:pt x="438" y="297"/>
                  </a:lnTo>
                  <a:lnTo>
                    <a:pt x="438" y="297"/>
                  </a:lnTo>
                  <a:lnTo>
                    <a:pt x="437" y="295"/>
                  </a:lnTo>
                  <a:lnTo>
                    <a:pt x="434" y="293"/>
                  </a:lnTo>
                  <a:lnTo>
                    <a:pt x="432" y="292"/>
                  </a:lnTo>
                  <a:lnTo>
                    <a:pt x="432" y="292"/>
                  </a:lnTo>
                  <a:lnTo>
                    <a:pt x="430" y="292"/>
                  </a:lnTo>
                  <a:lnTo>
                    <a:pt x="430" y="292"/>
                  </a:lnTo>
                  <a:lnTo>
                    <a:pt x="430" y="290"/>
                  </a:lnTo>
                  <a:lnTo>
                    <a:pt x="430" y="290"/>
                  </a:lnTo>
                  <a:lnTo>
                    <a:pt x="427" y="290"/>
                  </a:lnTo>
                  <a:lnTo>
                    <a:pt x="426" y="289"/>
                  </a:lnTo>
                  <a:lnTo>
                    <a:pt x="418" y="286"/>
                  </a:lnTo>
                  <a:lnTo>
                    <a:pt x="415" y="284"/>
                  </a:lnTo>
                  <a:lnTo>
                    <a:pt x="413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3" y="281"/>
                  </a:lnTo>
                  <a:lnTo>
                    <a:pt x="415" y="281"/>
                  </a:lnTo>
                  <a:lnTo>
                    <a:pt x="416" y="279"/>
                  </a:lnTo>
                  <a:lnTo>
                    <a:pt x="416" y="278"/>
                  </a:lnTo>
                  <a:lnTo>
                    <a:pt x="415" y="278"/>
                  </a:lnTo>
                  <a:lnTo>
                    <a:pt x="415" y="276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8" y="275"/>
                  </a:lnTo>
                  <a:lnTo>
                    <a:pt x="419" y="276"/>
                  </a:lnTo>
                  <a:lnTo>
                    <a:pt x="419" y="278"/>
                  </a:lnTo>
                  <a:lnTo>
                    <a:pt x="419" y="281"/>
                  </a:lnTo>
                  <a:lnTo>
                    <a:pt x="419" y="281"/>
                  </a:lnTo>
                  <a:lnTo>
                    <a:pt x="419" y="279"/>
                  </a:lnTo>
                  <a:lnTo>
                    <a:pt x="419" y="278"/>
                  </a:lnTo>
                  <a:lnTo>
                    <a:pt x="419" y="278"/>
                  </a:lnTo>
                  <a:lnTo>
                    <a:pt x="419" y="276"/>
                  </a:lnTo>
                  <a:lnTo>
                    <a:pt x="421" y="276"/>
                  </a:lnTo>
                  <a:lnTo>
                    <a:pt x="423" y="276"/>
                  </a:lnTo>
                  <a:lnTo>
                    <a:pt x="424" y="276"/>
                  </a:lnTo>
                  <a:lnTo>
                    <a:pt x="419" y="275"/>
                  </a:lnTo>
                  <a:lnTo>
                    <a:pt x="418" y="273"/>
                  </a:lnTo>
                  <a:lnTo>
                    <a:pt x="418" y="273"/>
                  </a:lnTo>
                  <a:lnTo>
                    <a:pt x="416" y="271"/>
                  </a:lnTo>
                  <a:lnTo>
                    <a:pt x="415" y="273"/>
                  </a:lnTo>
                  <a:lnTo>
                    <a:pt x="412" y="276"/>
                  </a:lnTo>
                  <a:lnTo>
                    <a:pt x="410" y="276"/>
                  </a:lnTo>
                  <a:lnTo>
                    <a:pt x="405" y="278"/>
                  </a:lnTo>
                  <a:lnTo>
                    <a:pt x="402" y="279"/>
                  </a:lnTo>
                  <a:lnTo>
                    <a:pt x="399" y="278"/>
                  </a:lnTo>
                  <a:lnTo>
                    <a:pt x="397" y="278"/>
                  </a:lnTo>
                  <a:lnTo>
                    <a:pt x="389" y="275"/>
                  </a:lnTo>
                  <a:lnTo>
                    <a:pt x="388" y="275"/>
                  </a:lnTo>
                  <a:lnTo>
                    <a:pt x="389" y="273"/>
                  </a:lnTo>
                  <a:lnTo>
                    <a:pt x="391" y="273"/>
                  </a:lnTo>
                  <a:lnTo>
                    <a:pt x="389" y="271"/>
                  </a:lnTo>
                  <a:lnTo>
                    <a:pt x="389" y="270"/>
                  </a:lnTo>
                  <a:lnTo>
                    <a:pt x="388" y="270"/>
                  </a:lnTo>
                  <a:lnTo>
                    <a:pt x="388" y="270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3"/>
                  </a:lnTo>
                  <a:lnTo>
                    <a:pt x="385" y="273"/>
                  </a:lnTo>
                  <a:lnTo>
                    <a:pt x="378" y="271"/>
                  </a:lnTo>
                  <a:lnTo>
                    <a:pt x="372" y="271"/>
                  </a:lnTo>
                  <a:lnTo>
                    <a:pt x="366" y="270"/>
                  </a:lnTo>
                  <a:lnTo>
                    <a:pt x="358" y="271"/>
                  </a:lnTo>
                  <a:lnTo>
                    <a:pt x="353" y="273"/>
                  </a:lnTo>
                  <a:lnTo>
                    <a:pt x="352" y="273"/>
                  </a:lnTo>
                  <a:lnTo>
                    <a:pt x="348" y="271"/>
                  </a:lnTo>
                  <a:lnTo>
                    <a:pt x="348" y="271"/>
                  </a:lnTo>
                  <a:lnTo>
                    <a:pt x="350" y="271"/>
                  </a:lnTo>
                  <a:lnTo>
                    <a:pt x="350" y="271"/>
                  </a:lnTo>
                  <a:lnTo>
                    <a:pt x="348" y="270"/>
                  </a:lnTo>
                  <a:lnTo>
                    <a:pt x="347" y="268"/>
                  </a:lnTo>
                  <a:lnTo>
                    <a:pt x="344" y="268"/>
                  </a:lnTo>
                  <a:lnTo>
                    <a:pt x="342" y="268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39" y="267"/>
                  </a:lnTo>
                  <a:lnTo>
                    <a:pt x="337" y="265"/>
                  </a:lnTo>
                  <a:lnTo>
                    <a:pt x="339" y="262"/>
                  </a:lnTo>
                  <a:lnTo>
                    <a:pt x="339" y="260"/>
                  </a:lnTo>
                  <a:lnTo>
                    <a:pt x="339" y="260"/>
                  </a:lnTo>
                  <a:lnTo>
                    <a:pt x="341" y="257"/>
                  </a:lnTo>
                  <a:lnTo>
                    <a:pt x="341" y="259"/>
                  </a:lnTo>
                  <a:lnTo>
                    <a:pt x="339" y="259"/>
                  </a:lnTo>
                  <a:lnTo>
                    <a:pt x="337" y="260"/>
                  </a:lnTo>
                  <a:lnTo>
                    <a:pt x="336" y="262"/>
                  </a:lnTo>
                  <a:lnTo>
                    <a:pt x="334" y="264"/>
                  </a:lnTo>
                  <a:lnTo>
                    <a:pt x="333" y="264"/>
                  </a:lnTo>
                  <a:lnTo>
                    <a:pt x="331" y="264"/>
                  </a:lnTo>
                  <a:lnTo>
                    <a:pt x="328" y="264"/>
                  </a:lnTo>
                  <a:lnTo>
                    <a:pt x="326" y="262"/>
                  </a:lnTo>
                  <a:lnTo>
                    <a:pt x="325" y="262"/>
                  </a:lnTo>
                  <a:lnTo>
                    <a:pt x="323" y="262"/>
                  </a:lnTo>
                  <a:lnTo>
                    <a:pt x="325" y="260"/>
                  </a:lnTo>
                  <a:lnTo>
                    <a:pt x="326" y="260"/>
                  </a:lnTo>
                  <a:lnTo>
                    <a:pt x="326" y="259"/>
                  </a:lnTo>
                  <a:lnTo>
                    <a:pt x="326" y="259"/>
                  </a:lnTo>
                  <a:lnTo>
                    <a:pt x="320" y="259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19" y="256"/>
                  </a:lnTo>
                  <a:lnTo>
                    <a:pt x="317" y="257"/>
                  </a:lnTo>
                  <a:lnTo>
                    <a:pt x="315" y="257"/>
                  </a:lnTo>
                  <a:lnTo>
                    <a:pt x="314" y="257"/>
                  </a:lnTo>
                  <a:lnTo>
                    <a:pt x="314" y="256"/>
                  </a:lnTo>
                  <a:lnTo>
                    <a:pt x="315" y="256"/>
                  </a:lnTo>
                  <a:lnTo>
                    <a:pt x="317" y="254"/>
                  </a:lnTo>
                  <a:lnTo>
                    <a:pt x="314" y="254"/>
                  </a:lnTo>
                  <a:lnTo>
                    <a:pt x="314" y="254"/>
                  </a:lnTo>
                  <a:lnTo>
                    <a:pt x="312" y="253"/>
                  </a:lnTo>
                  <a:lnTo>
                    <a:pt x="312" y="251"/>
                  </a:lnTo>
                  <a:lnTo>
                    <a:pt x="314" y="249"/>
                  </a:lnTo>
                  <a:lnTo>
                    <a:pt x="319" y="248"/>
                  </a:lnTo>
                  <a:lnTo>
                    <a:pt x="317" y="248"/>
                  </a:lnTo>
                  <a:lnTo>
                    <a:pt x="314" y="248"/>
                  </a:lnTo>
                  <a:lnTo>
                    <a:pt x="312" y="249"/>
                  </a:lnTo>
                  <a:lnTo>
                    <a:pt x="309" y="251"/>
                  </a:lnTo>
                  <a:lnTo>
                    <a:pt x="307" y="251"/>
                  </a:lnTo>
                  <a:lnTo>
                    <a:pt x="307" y="251"/>
                  </a:lnTo>
                  <a:lnTo>
                    <a:pt x="306" y="251"/>
                  </a:lnTo>
                  <a:lnTo>
                    <a:pt x="304" y="251"/>
                  </a:lnTo>
                  <a:lnTo>
                    <a:pt x="304" y="251"/>
                  </a:lnTo>
                  <a:lnTo>
                    <a:pt x="304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1" y="253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298" y="253"/>
                  </a:lnTo>
                  <a:lnTo>
                    <a:pt x="298" y="253"/>
                  </a:lnTo>
                  <a:lnTo>
                    <a:pt x="296" y="253"/>
                  </a:lnTo>
                  <a:lnTo>
                    <a:pt x="295" y="253"/>
                  </a:lnTo>
                  <a:lnTo>
                    <a:pt x="293" y="253"/>
                  </a:lnTo>
                  <a:lnTo>
                    <a:pt x="293" y="251"/>
                  </a:lnTo>
                  <a:lnTo>
                    <a:pt x="293" y="251"/>
                  </a:lnTo>
                  <a:lnTo>
                    <a:pt x="296" y="246"/>
                  </a:lnTo>
                  <a:lnTo>
                    <a:pt x="296" y="246"/>
                  </a:lnTo>
                  <a:lnTo>
                    <a:pt x="295" y="246"/>
                  </a:lnTo>
                  <a:lnTo>
                    <a:pt x="293" y="248"/>
                  </a:lnTo>
                  <a:lnTo>
                    <a:pt x="293" y="249"/>
                  </a:lnTo>
                  <a:lnTo>
                    <a:pt x="292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49"/>
                  </a:lnTo>
                  <a:lnTo>
                    <a:pt x="287" y="249"/>
                  </a:lnTo>
                  <a:lnTo>
                    <a:pt x="287" y="251"/>
                  </a:lnTo>
                  <a:lnTo>
                    <a:pt x="287" y="251"/>
                  </a:lnTo>
                  <a:lnTo>
                    <a:pt x="289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53"/>
                  </a:lnTo>
                  <a:lnTo>
                    <a:pt x="289" y="254"/>
                  </a:lnTo>
                  <a:lnTo>
                    <a:pt x="287" y="254"/>
                  </a:lnTo>
                  <a:lnTo>
                    <a:pt x="287" y="254"/>
                  </a:lnTo>
                  <a:lnTo>
                    <a:pt x="285" y="254"/>
                  </a:lnTo>
                  <a:lnTo>
                    <a:pt x="285" y="256"/>
                  </a:lnTo>
                  <a:lnTo>
                    <a:pt x="287" y="257"/>
                  </a:lnTo>
                  <a:lnTo>
                    <a:pt x="289" y="257"/>
                  </a:lnTo>
                  <a:lnTo>
                    <a:pt x="290" y="257"/>
                  </a:lnTo>
                  <a:lnTo>
                    <a:pt x="290" y="257"/>
                  </a:lnTo>
                  <a:lnTo>
                    <a:pt x="289" y="259"/>
                  </a:lnTo>
                  <a:lnTo>
                    <a:pt x="289" y="260"/>
                  </a:lnTo>
                  <a:lnTo>
                    <a:pt x="289" y="260"/>
                  </a:lnTo>
                  <a:lnTo>
                    <a:pt x="287" y="260"/>
                  </a:lnTo>
                  <a:lnTo>
                    <a:pt x="285" y="260"/>
                  </a:lnTo>
                  <a:lnTo>
                    <a:pt x="285" y="260"/>
                  </a:lnTo>
                  <a:lnTo>
                    <a:pt x="284" y="262"/>
                  </a:lnTo>
                  <a:lnTo>
                    <a:pt x="284" y="262"/>
                  </a:lnTo>
                  <a:lnTo>
                    <a:pt x="285" y="262"/>
                  </a:lnTo>
                  <a:lnTo>
                    <a:pt x="287" y="260"/>
                  </a:lnTo>
                  <a:lnTo>
                    <a:pt x="289" y="260"/>
                  </a:lnTo>
                  <a:lnTo>
                    <a:pt x="290" y="260"/>
                  </a:lnTo>
                  <a:lnTo>
                    <a:pt x="292" y="260"/>
                  </a:lnTo>
                  <a:lnTo>
                    <a:pt x="293" y="260"/>
                  </a:lnTo>
                  <a:lnTo>
                    <a:pt x="293" y="260"/>
                  </a:lnTo>
                  <a:lnTo>
                    <a:pt x="293" y="262"/>
                  </a:lnTo>
                  <a:lnTo>
                    <a:pt x="293" y="262"/>
                  </a:lnTo>
                  <a:lnTo>
                    <a:pt x="293" y="264"/>
                  </a:lnTo>
                  <a:lnTo>
                    <a:pt x="292" y="264"/>
                  </a:lnTo>
                  <a:lnTo>
                    <a:pt x="290" y="264"/>
                  </a:lnTo>
                  <a:lnTo>
                    <a:pt x="290" y="265"/>
                  </a:lnTo>
                  <a:lnTo>
                    <a:pt x="290" y="265"/>
                  </a:lnTo>
                  <a:lnTo>
                    <a:pt x="290" y="267"/>
                  </a:lnTo>
                  <a:lnTo>
                    <a:pt x="290" y="268"/>
                  </a:lnTo>
                  <a:lnTo>
                    <a:pt x="290" y="270"/>
                  </a:lnTo>
                  <a:lnTo>
                    <a:pt x="290" y="270"/>
                  </a:lnTo>
                  <a:lnTo>
                    <a:pt x="289" y="270"/>
                  </a:lnTo>
                  <a:lnTo>
                    <a:pt x="289" y="270"/>
                  </a:lnTo>
                  <a:lnTo>
                    <a:pt x="287" y="273"/>
                  </a:lnTo>
                  <a:lnTo>
                    <a:pt x="287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4" y="273"/>
                  </a:lnTo>
                  <a:lnTo>
                    <a:pt x="282" y="273"/>
                  </a:lnTo>
                  <a:lnTo>
                    <a:pt x="281" y="273"/>
                  </a:lnTo>
                  <a:lnTo>
                    <a:pt x="279" y="273"/>
                  </a:lnTo>
                  <a:lnTo>
                    <a:pt x="278" y="273"/>
                  </a:lnTo>
                  <a:lnTo>
                    <a:pt x="278" y="271"/>
                  </a:lnTo>
                  <a:lnTo>
                    <a:pt x="274" y="273"/>
                  </a:lnTo>
                  <a:lnTo>
                    <a:pt x="274" y="273"/>
                  </a:lnTo>
                  <a:lnTo>
                    <a:pt x="273" y="270"/>
                  </a:lnTo>
                  <a:lnTo>
                    <a:pt x="273" y="270"/>
                  </a:lnTo>
                  <a:lnTo>
                    <a:pt x="273" y="273"/>
                  </a:lnTo>
                  <a:lnTo>
                    <a:pt x="273" y="273"/>
                  </a:lnTo>
                  <a:lnTo>
                    <a:pt x="271" y="275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5"/>
                  </a:lnTo>
                  <a:lnTo>
                    <a:pt x="268" y="275"/>
                  </a:lnTo>
                  <a:lnTo>
                    <a:pt x="268" y="276"/>
                  </a:lnTo>
                  <a:lnTo>
                    <a:pt x="266" y="276"/>
                  </a:lnTo>
                  <a:lnTo>
                    <a:pt x="268" y="278"/>
                  </a:lnTo>
                  <a:lnTo>
                    <a:pt x="266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9"/>
                  </a:lnTo>
                  <a:lnTo>
                    <a:pt x="265" y="279"/>
                  </a:lnTo>
                  <a:lnTo>
                    <a:pt x="262" y="282"/>
                  </a:lnTo>
                  <a:lnTo>
                    <a:pt x="260" y="282"/>
                  </a:lnTo>
                  <a:lnTo>
                    <a:pt x="260" y="281"/>
                  </a:lnTo>
                  <a:lnTo>
                    <a:pt x="260" y="281"/>
                  </a:lnTo>
                  <a:lnTo>
                    <a:pt x="257" y="282"/>
                  </a:lnTo>
                  <a:lnTo>
                    <a:pt x="257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4"/>
                  </a:lnTo>
                  <a:lnTo>
                    <a:pt x="254" y="286"/>
                  </a:lnTo>
                  <a:lnTo>
                    <a:pt x="252" y="287"/>
                  </a:lnTo>
                  <a:lnTo>
                    <a:pt x="251" y="287"/>
                  </a:lnTo>
                  <a:lnTo>
                    <a:pt x="251" y="289"/>
                  </a:lnTo>
                  <a:lnTo>
                    <a:pt x="251" y="289"/>
                  </a:lnTo>
                  <a:lnTo>
                    <a:pt x="249" y="289"/>
                  </a:lnTo>
                  <a:lnTo>
                    <a:pt x="248" y="287"/>
                  </a:lnTo>
                  <a:lnTo>
                    <a:pt x="248" y="287"/>
                  </a:lnTo>
                  <a:lnTo>
                    <a:pt x="248" y="289"/>
                  </a:lnTo>
                  <a:lnTo>
                    <a:pt x="248" y="289"/>
                  </a:lnTo>
                  <a:lnTo>
                    <a:pt x="246" y="289"/>
                  </a:lnTo>
                  <a:lnTo>
                    <a:pt x="246" y="289"/>
                  </a:lnTo>
                  <a:lnTo>
                    <a:pt x="244" y="289"/>
                  </a:lnTo>
                  <a:lnTo>
                    <a:pt x="243" y="289"/>
                  </a:lnTo>
                  <a:lnTo>
                    <a:pt x="241" y="290"/>
                  </a:lnTo>
                  <a:lnTo>
                    <a:pt x="240" y="290"/>
                  </a:lnTo>
                  <a:lnTo>
                    <a:pt x="237" y="289"/>
                  </a:lnTo>
                  <a:lnTo>
                    <a:pt x="237" y="289"/>
                  </a:lnTo>
                  <a:lnTo>
                    <a:pt x="237" y="287"/>
                  </a:lnTo>
                  <a:lnTo>
                    <a:pt x="237" y="287"/>
                  </a:lnTo>
                  <a:lnTo>
                    <a:pt x="237" y="286"/>
                  </a:lnTo>
                  <a:lnTo>
                    <a:pt x="238" y="286"/>
                  </a:lnTo>
                  <a:lnTo>
                    <a:pt x="240" y="284"/>
                  </a:lnTo>
                  <a:lnTo>
                    <a:pt x="243" y="284"/>
                  </a:lnTo>
                  <a:lnTo>
                    <a:pt x="244" y="282"/>
                  </a:lnTo>
                  <a:lnTo>
                    <a:pt x="246" y="281"/>
                  </a:lnTo>
                  <a:lnTo>
                    <a:pt x="248" y="281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4" y="279"/>
                  </a:lnTo>
                  <a:lnTo>
                    <a:pt x="243" y="279"/>
                  </a:lnTo>
                  <a:lnTo>
                    <a:pt x="243" y="279"/>
                  </a:lnTo>
                  <a:lnTo>
                    <a:pt x="238" y="279"/>
                  </a:lnTo>
                  <a:lnTo>
                    <a:pt x="238" y="279"/>
                  </a:lnTo>
                  <a:lnTo>
                    <a:pt x="238" y="278"/>
                  </a:lnTo>
                  <a:lnTo>
                    <a:pt x="238" y="275"/>
                  </a:lnTo>
                  <a:lnTo>
                    <a:pt x="240" y="273"/>
                  </a:lnTo>
                  <a:lnTo>
                    <a:pt x="241" y="270"/>
                  </a:lnTo>
                  <a:lnTo>
                    <a:pt x="243" y="268"/>
                  </a:lnTo>
                  <a:lnTo>
                    <a:pt x="244" y="267"/>
                  </a:lnTo>
                  <a:lnTo>
                    <a:pt x="246" y="262"/>
                  </a:lnTo>
                  <a:lnTo>
                    <a:pt x="246" y="260"/>
                  </a:lnTo>
                  <a:lnTo>
                    <a:pt x="244" y="259"/>
                  </a:lnTo>
                  <a:lnTo>
                    <a:pt x="244" y="257"/>
                  </a:lnTo>
                  <a:lnTo>
                    <a:pt x="246" y="256"/>
                  </a:lnTo>
                  <a:lnTo>
                    <a:pt x="251" y="254"/>
                  </a:lnTo>
                  <a:lnTo>
                    <a:pt x="254" y="253"/>
                  </a:lnTo>
                  <a:lnTo>
                    <a:pt x="259" y="251"/>
                  </a:lnTo>
                  <a:lnTo>
                    <a:pt x="259" y="251"/>
                  </a:lnTo>
                  <a:lnTo>
                    <a:pt x="260" y="251"/>
                  </a:lnTo>
                  <a:lnTo>
                    <a:pt x="262" y="251"/>
                  </a:lnTo>
                  <a:lnTo>
                    <a:pt x="263" y="253"/>
                  </a:lnTo>
                  <a:lnTo>
                    <a:pt x="265" y="253"/>
                  </a:lnTo>
                  <a:lnTo>
                    <a:pt x="266" y="251"/>
                  </a:lnTo>
                  <a:lnTo>
                    <a:pt x="270" y="253"/>
                  </a:lnTo>
                  <a:lnTo>
                    <a:pt x="276" y="254"/>
                  </a:lnTo>
                  <a:lnTo>
                    <a:pt x="278" y="254"/>
                  </a:lnTo>
                  <a:lnTo>
                    <a:pt x="278" y="253"/>
                  </a:lnTo>
                  <a:lnTo>
                    <a:pt x="278" y="253"/>
                  </a:lnTo>
                  <a:lnTo>
                    <a:pt x="273" y="251"/>
                  </a:lnTo>
                  <a:lnTo>
                    <a:pt x="270" y="251"/>
                  </a:lnTo>
                  <a:lnTo>
                    <a:pt x="265" y="248"/>
                  </a:lnTo>
                  <a:lnTo>
                    <a:pt x="263" y="246"/>
                  </a:lnTo>
                  <a:lnTo>
                    <a:pt x="263" y="246"/>
                  </a:lnTo>
                  <a:lnTo>
                    <a:pt x="265" y="246"/>
                  </a:lnTo>
                  <a:lnTo>
                    <a:pt x="266" y="246"/>
                  </a:lnTo>
                  <a:lnTo>
                    <a:pt x="266" y="245"/>
                  </a:lnTo>
                  <a:lnTo>
                    <a:pt x="266" y="245"/>
                  </a:lnTo>
                  <a:lnTo>
                    <a:pt x="268" y="243"/>
                  </a:lnTo>
                  <a:lnTo>
                    <a:pt x="270" y="241"/>
                  </a:lnTo>
                  <a:lnTo>
                    <a:pt x="274" y="240"/>
                  </a:lnTo>
                  <a:lnTo>
                    <a:pt x="273" y="240"/>
                  </a:lnTo>
                  <a:lnTo>
                    <a:pt x="270" y="240"/>
                  </a:lnTo>
                  <a:lnTo>
                    <a:pt x="268" y="240"/>
                  </a:lnTo>
                  <a:lnTo>
                    <a:pt x="266" y="241"/>
                  </a:lnTo>
                  <a:lnTo>
                    <a:pt x="266" y="243"/>
                  </a:lnTo>
                  <a:lnTo>
                    <a:pt x="265" y="245"/>
                  </a:lnTo>
                  <a:lnTo>
                    <a:pt x="265" y="245"/>
                  </a:lnTo>
                  <a:lnTo>
                    <a:pt x="263" y="245"/>
                  </a:lnTo>
                  <a:lnTo>
                    <a:pt x="257" y="245"/>
                  </a:lnTo>
                  <a:lnTo>
                    <a:pt x="257" y="245"/>
                  </a:lnTo>
                  <a:lnTo>
                    <a:pt x="255" y="245"/>
                  </a:lnTo>
                  <a:lnTo>
                    <a:pt x="255" y="245"/>
                  </a:lnTo>
                  <a:lnTo>
                    <a:pt x="251" y="246"/>
                  </a:lnTo>
                  <a:lnTo>
                    <a:pt x="249" y="248"/>
                  </a:lnTo>
                  <a:lnTo>
                    <a:pt x="248" y="249"/>
                  </a:lnTo>
                  <a:lnTo>
                    <a:pt x="246" y="249"/>
                  </a:lnTo>
                  <a:lnTo>
                    <a:pt x="243" y="251"/>
                  </a:lnTo>
                  <a:lnTo>
                    <a:pt x="241" y="251"/>
                  </a:lnTo>
                  <a:lnTo>
                    <a:pt x="240" y="253"/>
                  </a:lnTo>
                  <a:lnTo>
                    <a:pt x="238" y="254"/>
                  </a:lnTo>
                  <a:lnTo>
                    <a:pt x="238" y="254"/>
                  </a:lnTo>
                  <a:lnTo>
                    <a:pt x="240" y="256"/>
                  </a:lnTo>
                  <a:lnTo>
                    <a:pt x="238" y="256"/>
                  </a:lnTo>
                  <a:lnTo>
                    <a:pt x="238" y="257"/>
                  </a:lnTo>
                  <a:lnTo>
                    <a:pt x="235" y="257"/>
                  </a:lnTo>
                  <a:lnTo>
                    <a:pt x="232" y="260"/>
                  </a:lnTo>
                  <a:lnTo>
                    <a:pt x="232" y="262"/>
                  </a:lnTo>
                  <a:lnTo>
                    <a:pt x="232" y="262"/>
                  </a:lnTo>
                  <a:lnTo>
                    <a:pt x="232" y="264"/>
                  </a:lnTo>
                  <a:lnTo>
                    <a:pt x="232" y="264"/>
                  </a:lnTo>
                  <a:lnTo>
                    <a:pt x="230" y="265"/>
                  </a:lnTo>
                  <a:lnTo>
                    <a:pt x="227" y="267"/>
                  </a:lnTo>
                  <a:lnTo>
                    <a:pt x="225" y="267"/>
                  </a:lnTo>
                  <a:lnTo>
                    <a:pt x="225" y="267"/>
                  </a:lnTo>
                  <a:lnTo>
                    <a:pt x="224" y="267"/>
                  </a:lnTo>
                  <a:lnTo>
                    <a:pt x="222" y="267"/>
                  </a:lnTo>
                  <a:lnTo>
                    <a:pt x="221" y="267"/>
                  </a:lnTo>
                  <a:lnTo>
                    <a:pt x="221" y="267"/>
                  </a:lnTo>
                  <a:lnTo>
                    <a:pt x="222" y="267"/>
                  </a:lnTo>
                  <a:lnTo>
                    <a:pt x="224" y="268"/>
                  </a:lnTo>
                  <a:lnTo>
                    <a:pt x="225" y="270"/>
                  </a:lnTo>
                  <a:lnTo>
                    <a:pt x="227" y="271"/>
                  </a:lnTo>
                  <a:lnTo>
                    <a:pt x="227" y="271"/>
                  </a:lnTo>
                  <a:lnTo>
                    <a:pt x="225" y="273"/>
                  </a:lnTo>
                  <a:lnTo>
                    <a:pt x="224" y="275"/>
                  </a:lnTo>
                  <a:lnTo>
                    <a:pt x="222" y="275"/>
                  </a:lnTo>
                  <a:lnTo>
                    <a:pt x="219" y="275"/>
                  </a:lnTo>
                  <a:lnTo>
                    <a:pt x="218" y="276"/>
                  </a:lnTo>
                  <a:lnTo>
                    <a:pt x="218" y="276"/>
                  </a:lnTo>
                  <a:lnTo>
                    <a:pt x="221" y="276"/>
                  </a:lnTo>
                  <a:lnTo>
                    <a:pt x="221" y="278"/>
                  </a:lnTo>
                  <a:lnTo>
                    <a:pt x="221" y="278"/>
                  </a:lnTo>
                  <a:lnTo>
                    <a:pt x="219" y="279"/>
                  </a:lnTo>
                  <a:lnTo>
                    <a:pt x="218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8"/>
                  </a:lnTo>
                  <a:lnTo>
                    <a:pt x="214" y="278"/>
                  </a:lnTo>
                  <a:lnTo>
                    <a:pt x="214" y="279"/>
                  </a:lnTo>
                  <a:lnTo>
                    <a:pt x="211" y="281"/>
                  </a:lnTo>
                  <a:lnTo>
                    <a:pt x="211" y="281"/>
                  </a:lnTo>
                  <a:lnTo>
                    <a:pt x="213" y="281"/>
                  </a:lnTo>
                  <a:lnTo>
                    <a:pt x="211" y="281"/>
                  </a:lnTo>
                  <a:lnTo>
                    <a:pt x="211" y="282"/>
                  </a:lnTo>
                  <a:lnTo>
                    <a:pt x="210" y="282"/>
                  </a:lnTo>
                  <a:lnTo>
                    <a:pt x="210" y="284"/>
                  </a:lnTo>
                  <a:lnTo>
                    <a:pt x="205" y="286"/>
                  </a:lnTo>
                  <a:lnTo>
                    <a:pt x="205" y="287"/>
                  </a:lnTo>
                  <a:lnTo>
                    <a:pt x="205" y="289"/>
                  </a:lnTo>
                  <a:lnTo>
                    <a:pt x="203" y="290"/>
                  </a:lnTo>
                  <a:lnTo>
                    <a:pt x="205" y="292"/>
                  </a:lnTo>
                  <a:lnTo>
                    <a:pt x="208" y="292"/>
                  </a:lnTo>
                  <a:lnTo>
                    <a:pt x="210" y="292"/>
                  </a:lnTo>
                  <a:lnTo>
                    <a:pt x="211" y="293"/>
                  </a:lnTo>
                  <a:lnTo>
                    <a:pt x="214" y="295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8"/>
                  </a:lnTo>
                  <a:lnTo>
                    <a:pt x="214" y="300"/>
                  </a:lnTo>
                  <a:lnTo>
                    <a:pt x="211" y="301"/>
                  </a:lnTo>
                  <a:lnTo>
                    <a:pt x="211" y="301"/>
                  </a:lnTo>
                  <a:lnTo>
                    <a:pt x="210" y="303"/>
                  </a:lnTo>
                  <a:lnTo>
                    <a:pt x="208" y="303"/>
                  </a:lnTo>
                  <a:lnTo>
                    <a:pt x="207" y="304"/>
                  </a:lnTo>
                  <a:lnTo>
                    <a:pt x="205" y="306"/>
                  </a:lnTo>
                  <a:lnTo>
                    <a:pt x="205" y="306"/>
                  </a:lnTo>
                  <a:lnTo>
                    <a:pt x="205" y="308"/>
                  </a:lnTo>
                  <a:lnTo>
                    <a:pt x="202" y="309"/>
                  </a:lnTo>
                  <a:lnTo>
                    <a:pt x="202" y="309"/>
                  </a:lnTo>
                  <a:lnTo>
                    <a:pt x="203" y="309"/>
                  </a:lnTo>
                  <a:lnTo>
                    <a:pt x="203" y="311"/>
                  </a:lnTo>
                  <a:lnTo>
                    <a:pt x="203" y="312"/>
                  </a:lnTo>
                  <a:lnTo>
                    <a:pt x="202" y="312"/>
                  </a:lnTo>
                  <a:lnTo>
                    <a:pt x="200" y="312"/>
                  </a:lnTo>
                  <a:lnTo>
                    <a:pt x="199" y="312"/>
                  </a:lnTo>
                  <a:lnTo>
                    <a:pt x="199" y="312"/>
                  </a:lnTo>
                  <a:lnTo>
                    <a:pt x="199" y="314"/>
                  </a:lnTo>
                  <a:lnTo>
                    <a:pt x="192" y="314"/>
                  </a:lnTo>
                  <a:lnTo>
                    <a:pt x="191" y="317"/>
                  </a:lnTo>
                  <a:lnTo>
                    <a:pt x="189" y="317"/>
                  </a:lnTo>
                  <a:lnTo>
                    <a:pt x="188" y="319"/>
                  </a:lnTo>
                  <a:lnTo>
                    <a:pt x="186" y="320"/>
                  </a:lnTo>
                  <a:lnTo>
                    <a:pt x="184" y="320"/>
                  </a:lnTo>
                  <a:lnTo>
                    <a:pt x="183" y="320"/>
                  </a:lnTo>
                  <a:lnTo>
                    <a:pt x="183" y="322"/>
                  </a:lnTo>
                  <a:lnTo>
                    <a:pt x="183" y="322"/>
                  </a:lnTo>
                  <a:lnTo>
                    <a:pt x="181" y="323"/>
                  </a:lnTo>
                  <a:lnTo>
                    <a:pt x="181" y="323"/>
                  </a:lnTo>
                  <a:lnTo>
                    <a:pt x="180" y="325"/>
                  </a:lnTo>
                  <a:lnTo>
                    <a:pt x="178" y="325"/>
                  </a:lnTo>
                  <a:lnTo>
                    <a:pt x="177" y="325"/>
                  </a:lnTo>
                  <a:lnTo>
                    <a:pt x="177" y="327"/>
                  </a:lnTo>
                  <a:lnTo>
                    <a:pt x="177" y="327"/>
                  </a:lnTo>
                  <a:lnTo>
                    <a:pt x="175" y="327"/>
                  </a:lnTo>
                  <a:lnTo>
                    <a:pt x="173" y="327"/>
                  </a:lnTo>
                  <a:lnTo>
                    <a:pt x="172" y="328"/>
                  </a:lnTo>
                  <a:lnTo>
                    <a:pt x="170" y="330"/>
                  </a:lnTo>
                  <a:lnTo>
                    <a:pt x="170" y="330"/>
                  </a:lnTo>
                  <a:lnTo>
                    <a:pt x="172" y="330"/>
                  </a:lnTo>
                  <a:lnTo>
                    <a:pt x="172" y="331"/>
                  </a:lnTo>
                  <a:lnTo>
                    <a:pt x="172" y="331"/>
                  </a:lnTo>
                  <a:lnTo>
                    <a:pt x="170" y="334"/>
                  </a:lnTo>
                  <a:lnTo>
                    <a:pt x="170" y="334"/>
                  </a:lnTo>
                  <a:lnTo>
                    <a:pt x="169" y="334"/>
                  </a:lnTo>
                  <a:lnTo>
                    <a:pt x="169" y="336"/>
                  </a:lnTo>
                  <a:lnTo>
                    <a:pt x="167" y="336"/>
                  </a:lnTo>
                  <a:lnTo>
                    <a:pt x="166" y="336"/>
                  </a:lnTo>
                  <a:lnTo>
                    <a:pt x="166" y="336"/>
                  </a:lnTo>
                  <a:lnTo>
                    <a:pt x="166" y="338"/>
                  </a:lnTo>
                  <a:lnTo>
                    <a:pt x="164" y="338"/>
                  </a:lnTo>
                  <a:lnTo>
                    <a:pt x="164" y="338"/>
                  </a:lnTo>
                  <a:lnTo>
                    <a:pt x="162" y="339"/>
                  </a:lnTo>
                  <a:lnTo>
                    <a:pt x="161" y="339"/>
                  </a:lnTo>
                  <a:lnTo>
                    <a:pt x="161" y="339"/>
                  </a:lnTo>
                  <a:lnTo>
                    <a:pt x="159" y="339"/>
                  </a:lnTo>
                  <a:lnTo>
                    <a:pt x="158" y="339"/>
                  </a:lnTo>
                  <a:lnTo>
                    <a:pt x="158" y="339"/>
                  </a:lnTo>
                  <a:lnTo>
                    <a:pt x="156" y="341"/>
                  </a:lnTo>
                  <a:lnTo>
                    <a:pt x="156" y="341"/>
                  </a:lnTo>
                  <a:lnTo>
                    <a:pt x="156" y="342"/>
                  </a:lnTo>
                  <a:lnTo>
                    <a:pt x="155" y="344"/>
                  </a:lnTo>
                  <a:lnTo>
                    <a:pt x="155" y="344"/>
                  </a:lnTo>
                  <a:lnTo>
                    <a:pt x="153" y="344"/>
                  </a:lnTo>
                  <a:lnTo>
                    <a:pt x="151" y="342"/>
                  </a:lnTo>
                  <a:lnTo>
                    <a:pt x="151" y="344"/>
                  </a:lnTo>
                  <a:lnTo>
                    <a:pt x="148" y="344"/>
                  </a:lnTo>
                  <a:lnTo>
                    <a:pt x="148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48" y="345"/>
                  </a:lnTo>
                  <a:lnTo>
                    <a:pt x="148" y="345"/>
                  </a:lnTo>
                  <a:lnTo>
                    <a:pt x="147" y="345"/>
                  </a:lnTo>
                  <a:lnTo>
                    <a:pt x="147" y="347"/>
                  </a:lnTo>
                  <a:lnTo>
                    <a:pt x="143" y="347"/>
                  </a:lnTo>
                  <a:lnTo>
                    <a:pt x="143" y="347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2" y="350"/>
                  </a:lnTo>
                  <a:lnTo>
                    <a:pt x="143" y="350"/>
                  </a:lnTo>
                  <a:lnTo>
                    <a:pt x="143" y="350"/>
                  </a:lnTo>
                  <a:lnTo>
                    <a:pt x="143" y="352"/>
                  </a:lnTo>
                  <a:lnTo>
                    <a:pt x="145" y="352"/>
                  </a:lnTo>
                  <a:lnTo>
                    <a:pt x="145" y="352"/>
                  </a:lnTo>
                  <a:lnTo>
                    <a:pt x="142" y="353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39" y="355"/>
                  </a:lnTo>
                  <a:lnTo>
                    <a:pt x="137" y="356"/>
                  </a:lnTo>
                  <a:lnTo>
                    <a:pt x="128" y="360"/>
                  </a:lnTo>
                  <a:lnTo>
                    <a:pt x="126" y="360"/>
                  </a:lnTo>
                  <a:lnTo>
                    <a:pt x="126" y="361"/>
                  </a:lnTo>
                  <a:lnTo>
                    <a:pt x="126" y="363"/>
                  </a:lnTo>
                  <a:lnTo>
                    <a:pt x="126" y="363"/>
                  </a:lnTo>
                  <a:lnTo>
                    <a:pt x="125" y="364"/>
                  </a:lnTo>
                  <a:lnTo>
                    <a:pt x="125" y="363"/>
                  </a:lnTo>
                  <a:lnTo>
                    <a:pt x="125" y="361"/>
                  </a:lnTo>
                  <a:lnTo>
                    <a:pt x="125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1" y="360"/>
                  </a:lnTo>
                  <a:lnTo>
                    <a:pt x="121" y="361"/>
                  </a:lnTo>
                  <a:lnTo>
                    <a:pt x="120" y="361"/>
                  </a:lnTo>
                  <a:lnTo>
                    <a:pt x="120" y="361"/>
                  </a:lnTo>
                  <a:lnTo>
                    <a:pt x="117" y="363"/>
                  </a:lnTo>
                  <a:lnTo>
                    <a:pt x="115" y="364"/>
                  </a:lnTo>
                  <a:lnTo>
                    <a:pt x="114" y="364"/>
                  </a:lnTo>
                  <a:lnTo>
                    <a:pt x="114" y="366"/>
                  </a:lnTo>
                  <a:lnTo>
                    <a:pt x="112" y="366"/>
                  </a:lnTo>
                  <a:lnTo>
                    <a:pt x="112" y="366"/>
                  </a:lnTo>
                  <a:lnTo>
                    <a:pt x="110" y="366"/>
                  </a:lnTo>
                  <a:lnTo>
                    <a:pt x="110" y="366"/>
                  </a:lnTo>
                  <a:lnTo>
                    <a:pt x="109" y="366"/>
                  </a:lnTo>
                  <a:lnTo>
                    <a:pt x="109" y="368"/>
                  </a:lnTo>
                  <a:lnTo>
                    <a:pt x="107" y="366"/>
                  </a:lnTo>
                  <a:lnTo>
                    <a:pt x="106" y="366"/>
                  </a:lnTo>
                  <a:lnTo>
                    <a:pt x="106" y="368"/>
                  </a:lnTo>
                  <a:lnTo>
                    <a:pt x="104" y="369"/>
                  </a:lnTo>
                  <a:lnTo>
                    <a:pt x="102" y="369"/>
                  </a:lnTo>
                  <a:lnTo>
                    <a:pt x="99" y="369"/>
                  </a:lnTo>
                  <a:lnTo>
                    <a:pt x="99" y="369"/>
                  </a:lnTo>
                  <a:lnTo>
                    <a:pt x="98" y="369"/>
                  </a:lnTo>
                  <a:lnTo>
                    <a:pt x="98" y="368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101" y="366"/>
                  </a:lnTo>
                  <a:lnTo>
                    <a:pt x="102" y="366"/>
                  </a:lnTo>
                  <a:lnTo>
                    <a:pt x="102" y="366"/>
                  </a:lnTo>
                  <a:lnTo>
                    <a:pt x="101" y="364"/>
                  </a:lnTo>
                  <a:lnTo>
                    <a:pt x="101" y="364"/>
                  </a:lnTo>
                  <a:lnTo>
                    <a:pt x="99" y="364"/>
                  </a:lnTo>
                  <a:lnTo>
                    <a:pt x="98" y="364"/>
                  </a:lnTo>
                  <a:lnTo>
                    <a:pt x="96" y="364"/>
                  </a:lnTo>
                  <a:lnTo>
                    <a:pt x="96" y="366"/>
                  </a:lnTo>
                  <a:lnTo>
                    <a:pt x="96" y="366"/>
                  </a:lnTo>
                  <a:lnTo>
                    <a:pt x="95" y="368"/>
                  </a:lnTo>
                  <a:lnTo>
                    <a:pt x="95" y="369"/>
                  </a:lnTo>
                  <a:lnTo>
                    <a:pt x="91" y="372"/>
                  </a:lnTo>
                  <a:lnTo>
                    <a:pt x="90" y="374"/>
                  </a:lnTo>
                  <a:lnTo>
                    <a:pt x="88" y="374"/>
                  </a:lnTo>
                  <a:lnTo>
                    <a:pt x="88" y="374"/>
                  </a:lnTo>
                  <a:lnTo>
                    <a:pt x="87" y="375"/>
                  </a:lnTo>
                  <a:lnTo>
                    <a:pt x="87" y="375"/>
                  </a:lnTo>
                  <a:lnTo>
                    <a:pt x="85" y="375"/>
                  </a:lnTo>
                  <a:lnTo>
                    <a:pt x="85" y="375"/>
                  </a:lnTo>
                  <a:lnTo>
                    <a:pt x="84" y="375"/>
                  </a:lnTo>
                  <a:lnTo>
                    <a:pt x="84" y="375"/>
                  </a:lnTo>
                  <a:lnTo>
                    <a:pt x="85" y="374"/>
                  </a:lnTo>
                  <a:lnTo>
                    <a:pt x="85" y="374"/>
                  </a:lnTo>
                  <a:lnTo>
                    <a:pt x="84" y="372"/>
                  </a:lnTo>
                  <a:lnTo>
                    <a:pt x="84" y="372"/>
                  </a:lnTo>
                  <a:lnTo>
                    <a:pt x="82" y="372"/>
                  </a:lnTo>
                  <a:lnTo>
                    <a:pt x="82" y="372"/>
                  </a:lnTo>
                  <a:lnTo>
                    <a:pt x="82" y="375"/>
                  </a:lnTo>
                  <a:lnTo>
                    <a:pt x="82" y="375"/>
                  </a:lnTo>
                  <a:lnTo>
                    <a:pt x="80" y="377"/>
                  </a:lnTo>
                  <a:lnTo>
                    <a:pt x="79" y="377"/>
                  </a:lnTo>
                  <a:lnTo>
                    <a:pt x="79" y="377"/>
                  </a:lnTo>
                  <a:lnTo>
                    <a:pt x="77" y="375"/>
                  </a:lnTo>
                  <a:lnTo>
                    <a:pt x="74" y="375"/>
                  </a:lnTo>
                  <a:lnTo>
                    <a:pt x="74" y="375"/>
                  </a:lnTo>
                  <a:lnTo>
                    <a:pt x="76" y="377"/>
                  </a:lnTo>
                  <a:lnTo>
                    <a:pt x="74" y="379"/>
                  </a:lnTo>
                  <a:lnTo>
                    <a:pt x="73" y="379"/>
                  </a:lnTo>
                  <a:lnTo>
                    <a:pt x="73" y="380"/>
                  </a:lnTo>
                  <a:lnTo>
                    <a:pt x="71" y="380"/>
                  </a:lnTo>
                  <a:lnTo>
                    <a:pt x="71" y="379"/>
                  </a:lnTo>
                  <a:lnTo>
                    <a:pt x="73" y="377"/>
                  </a:lnTo>
                  <a:lnTo>
                    <a:pt x="73" y="377"/>
                  </a:lnTo>
                  <a:lnTo>
                    <a:pt x="73" y="375"/>
                  </a:lnTo>
                  <a:lnTo>
                    <a:pt x="73" y="375"/>
                  </a:lnTo>
                  <a:lnTo>
                    <a:pt x="73" y="374"/>
                  </a:lnTo>
                  <a:lnTo>
                    <a:pt x="74" y="372"/>
                  </a:lnTo>
                  <a:lnTo>
                    <a:pt x="76" y="372"/>
                  </a:lnTo>
                  <a:lnTo>
                    <a:pt x="76" y="372"/>
                  </a:lnTo>
                  <a:lnTo>
                    <a:pt x="77" y="372"/>
                  </a:lnTo>
                  <a:lnTo>
                    <a:pt x="77" y="372"/>
                  </a:lnTo>
                  <a:lnTo>
                    <a:pt x="79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2" y="369"/>
                  </a:lnTo>
                  <a:lnTo>
                    <a:pt x="84" y="368"/>
                  </a:lnTo>
                  <a:lnTo>
                    <a:pt x="85" y="364"/>
                  </a:lnTo>
                  <a:lnTo>
                    <a:pt x="88" y="363"/>
                  </a:lnTo>
                  <a:lnTo>
                    <a:pt x="91" y="360"/>
                  </a:lnTo>
                  <a:lnTo>
                    <a:pt x="95" y="358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8"/>
                  </a:lnTo>
                  <a:lnTo>
                    <a:pt x="106" y="356"/>
                  </a:lnTo>
                  <a:lnTo>
                    <a:pt x="107" y="356"/>
                  </a:lnTo>
                  <a:lnTo>
                    <a:pt x="107" y="356"/>
                  </a:lnTo>
                  <a:lnTo>
                    <a:pt x="107" y="358"/>
                  </a:lnTo>
                  <a:lnTo>
                    <a:pt x="106" y="358"/>
                  </a:lnTo>
                  <a:lnTo>
                    <a:pt x="106" y="358"/>
                  </a:lnTo>
                  <a:lnTo>
                    <a:pt x="107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0"/>
                  </a:lnTo>
                  <a:lnTo>
                    <a:pt x="110" y="360"/>
                  </a:lnTo>
                  <a:lnTo>
                    <a:pt x="110" y="360"/>
                  </a:lnTo>
                  <a:lnTo>
                    <a:pt x="112" y="360"/>
                  </a:lnTo>
                  <a:lnTo>
                    <a:pt x="112" y="360"/>
                  </a:lnTo>
                  <a:lnTo>
                    <a:pt x="114" y="360"/>
                  </a:lnTo>
                  <a:lnTo>
                    <a:pt x="115" y="360"/>
                  </a:lnTo>
                  <a:lnTo>
                    <a:pt x="115" y="360"/>
                  </a:lnTo>
                  <a:lnTo>
                    <a:pt x="117" y="360"/>
                  </a:lnTo>
                  <a:lnTo>
                    <a:pt x="115" y="360"/>
                  </a:lnTo>
                  <a:lnTo>
                    <a:pt x="114" y="358"/>
                  </a:lnTo>
                  <a:lnTo>
                    <a:pt x="112" y="356"/>
                  </a:lnTo>
                  <a:lnTo>
                    <a:pt x="112" y="356"/>
                  </a:lnTo>
                  <a:lnTo>
                    <a:pt x="112" y="355"/>
                  </a:lnTo>
                  <a:lnTo>
                    <a:pt x="114" y="353"/>
                  </a:lnTo>
                  <a:lnTo>
                    <a:pt x="115" y="352"/>
                  </a:lnTo>
                  <a:lnTo>
                    <a:pt x="115" y="350"/>
                  </a:lnTo>
                  <a:lnTo>
                    <a:pt x="118" y="349"/>
                  </a:lnTo>
                  <a:lnTo>
                    <a:pt x="120" y="347"/>
                  </a:lnTo>
                  <a:lnTo>
                    <a:pt x="123" y="345"/>
                  </a:lnTo>
                  <a:lnTo>
                    <a:pt x="131" y="342"/>
                  </a:lnTo>
                  <a:lnTo>
                    <a:pt x="132" y="341"/>
                  </a:lnTo>
                  <a:lnTo>
                    <a:pt x="134" y="339"/>
                  </a:lnTo>
                  <a:lnTo>
                    <a:pt x="136" y="338"/>
                  </a:lnTo>
                  <a:lnTo>
                    <a:pt x="136" y="339"/>
                  </a:lnTo>
                  <a:lnTo>
                    <a:pt x="136" y="339"/>
                  </a:lnTo>
                  <a:lnTo>
                    <a:pt x="137" y="341"/>
                  </a:lnTo>
                  <a:lnTo>
                    <a:pt x="139" y="341"/>
                  </a:lnTo>
                  <a:lnTo>
                    <a:pt x="139" y="341"/>
                  </a:lnTo>
                  <a:lnTo>
                    <a:pt x="139" y="339"/>
                  </a:lnTo>
                  <a:lnTo>
                    <a:pt x="139" y="338"/>
                  </a:lnTo>
                  <a:lnTo>
                    <a:pt x="139" y="338"/>
                  </a:lnTo>
                  <a:lnTo>
                    <a:pt x="139" y="336"/>
                  </a:lnTo>
                  <a:lnTo>
                    <a:pt x="139" y="334"/>
                  </a:lnTo>
                  <a:lnTo>
                    <a:pt x="140" y="333"/>
                  </a:lnTo>
                  <a:lnTo>
                    <a:pt x="142" y="331"/>
                  </a:lnTo>
                  <a:lnTo>
                    <a:pt x="143" y="330"/>
                  </a:lnTo>
                  <a:lnTo>
                    <a:pt x="145" y="328"/>
                  </a:lnTo>
                  <a:lnTo>
                    <a:pt x="147" y="328"/>
                  </a:lnTo>
                  <a:lnTo>
                    <a:pt x="148" y="328"/>
                  </a:lnTo>
                  <a:lnTo>
                    <a:pt x="150" y="325"/>
                  </a:lnTo>
                  <a:lnTo>
                    <a:pt x="151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5" y="325"/>
                  </a:lnTo>
                  <a:lnTo>
                    <a:pt x="156" y="327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5" y="325"/>
                  </a:lnTo>
                  <a:lnTo>
                    <a:pt x="155" y="323"/>
                  </a:lnTo>
                  <a:lnTo>
                    <a:pt x="153" y="322"/>
                  </a:lnTo>
                  <a:lnTo>
                    <a:pt x="153" y="322"/>
                  </a:lnTo>
                  <a:lnTo>
                    <a:pt x="153" y="320"/>
                  </a:lnTo>
                  <a:lnTo>
                    <a:pt x="155" y="317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6" y="311"/>
                  </a:lnTo>
                  <a:lnTo>
                    <a:pt x="161" y="311"/>
                  </a:lnTo>
                  <a:lnTo>
                    <a:pt x="158" y="311"/>
                  </a:lnTo>
                  <a:lnTo>
                    <a:pt x="158" y="311"/>
                  </a:lnTo>
                  <a:lnTo>
                    <a:pt x="156" y="309"/>
                  </a:lnTo>
                  <a:lnTo>
                    <a:pt x="156" y="308"/>
                  </a:lnTo>
                  <a:lnTo>
                    <a:pt x="156" y="306"/>
                  </a:lnTo>
                  <a:lnTo>
                    <a:pt x="156" y="304"/>
                  </a:lnTo>
                  <a:lnTo>
                    <a:pt x="159" y="301"/>
                  </a:lnTo>
                  <a:lnTo>
                    <a:pt x="164" y="300"/>
                  </a:lnTo>
                  <a:lnTo>
                    <a:pt x="162" y="300"/>
                  </a:lnTo>
                  <a:lnTo>
                    <a:pt x="162" y="298"/>
                  </a:lnTo>
                  <a:lnTo>
                    <a:pt x="164" y="295"/>
                  </a:lnTo>
                  <a:lnTo>
                    <a:pt x="166" y="290"/>
                  </a:lnTo>
                  <a:lnTo>
                    <a:pt x="164" y="293"/>
                  </a:lnTo>
                  <a:lnTo>
                    <a:pt x="161" y="297"/>
                  </a:lnTo>
                  <a:lnTo>
                    <a:pt x="153" y="300"/>
                  </a:lnTo>
                  <a:lnTo>
                    <a:pt x="148" y="301"/>
                  </a:lnTo>
                  <a:lnTo>
                    <a:pt x="147" y="301"/>
                  </a:lnTo>
                  <a:lnTo>
                    <a:pt x="145" y="301"/>
                  </a:lnTo>
                  <a:lnTo>
                    <a:pt x="143" y="300"/>
                  </a:lnTo>
                  <a:lnTo>
                    <a:pt x="142" y="298"/>
                  </a:lnTo>
                  <a:lnTo>
                    <a:pt x="142" y="297"/>
                  </a:lnTo>
                  <a:lnTo>
                    <a:pt x="142" y="295"/>
                  </a:lnTo>
                  <a:lnTo>
                    <a:pt x="142" y="293"/>
                  </a:lnTo>
                  <a:lnTo>
                    <a:pt x="143" y="293"/>
                  </a:lnTo>
                  <a:lnTo>
                    <a:pt x="147" y="295"/>
                  </a:lnTo>
                  <a:lnTo>
                    <a:pt x="148" y="295"/>
                  </a:lnTo>
                  <a:lnTo>
                    <a:pt x="145" y="293"/>
                  </a:lnTo>
                  <a:lnTo>
                    <a:pt x="142" y="292"/>
                  </a:lnTo>
                  <a:lnTo>
                    <a:pt x="142" y="292"/>
                  </a:lnTo>
                  <a:lnTo>
                    <a:pt x="140" y="293"/>
                  </a:lnTo>
                  <a:lnTo>
                    <a:pt x="139" y="295"/>
                  </a:lnTo>
                  <a:lnTo>
                    <a:pt x="137" y="295"/>
                  </a:lnTo>
                  <a:lnTo>
                    <a:pt x="137" y="295"/>
                  </a:lnTo>
                  <a:lnTo>
                    <a:pt x="137" y="297"/>
                  </a:lnTo>
                  <a:lnTo>
                    <a:pt x="137" y="298"/>
                  </a:lnTo>
                  <a:lnTo>
                    <a:pt x="136" y="300"/>
                  </a:lnTo>
                  <a:lnTo>
                    <a:pt x="137" y="304"/>
                  </a:lnTo>
                  <a:lnTo>
                    <a:pt x="137" y="306"/>
                  </a:lnTo>
                  <a:lnTo>
                    <a:pt x="136" y="306"/>
                  </a:lnTo>
                  <a:lnTo>
                    <a:pt x="132" y="304"/>
                  </a:lnTo>
                  <a:lnTo>
                    <a:pt x="129" y="300"/>
                  </a:lnTo>
                  <a:lnTo>
                    <a:pt x="128" y="298"/>
                  </a:lnTo>
                  <a:lnTo>
                    <a:pt x="125" y="295"/>
                  </a:lnTo>
                  <a:lnTo>
                    <a:pt x="123" y="297"/>
                  </a:lnTo>
                  <a:lnTo>
                    <a:pt x="123" y="298"/>
                  </a:lnTo>
                  <a:lnTo>
                    <a:pt x="121" y="298"/>
                  </a:lnTo>
                  <a:lnTo>
                    <a:pt x="118" y="297"/>
                  </a:lnTo>
                  <a:lnTo>
                    <a:pt x="117" y="295"/>
                  </a:lnTo>
                  <a:lnTo>
                    <a:pt x="115" y="293"/>
                  </a:lnTo>
                  <a:lnTo>
                    <a:pt x="112" y="293"/>
                  </a:lnTo>
                  <a:lnTo>
                    <a:pt x="110" y="295"/>
                  </a:lnTo>
                  <a:lnTo>
                    <a:pt x="107" y="297"/>
                  </a:lnTo>
                  <a:lnTo>
                    <a:pt x="107" y="297"/>
                  </a:lnTo>
                  <a:lnTo>
                    <a:pt x="102" y="298"/>
                  </a:lnTo>
                  <a:lnTo>
                    <a:pt x="102" y="298"/>
                  </a:lnTo>
                  <a:lnTo>
                    <a:pt x="101" y="300"/>
                  </a:lnTo>
                  <a:lnTo>
                    <a:pt x="101" y="300"/>
                  </a:lnTo>
                  <a:lnTo>
                    <a:pt x="99" y="301"/>
                  </a:lnTo>
                  <a:lnTo>
                    <a:pt x="95" y="303"/>
                  </a:lnTo>
                  <a:lnTo>
                    <a:pt x="88" y="301"/>
                  </a:lnTo>
                  <a:lnTo>
                    <a:pt x="91" y="301"/>
                  </a:lnTo>
                  <a:lnTo>
                    <a:pt x="93" y="300"/>
                  </a:lnTo>
                  <a:lnTo>
                    <a:pt x="95" y="298"/>
                  </a:lnTo>
                  <a:lnTo>
                    <a:pt x="95" y="297"/>
                  </a:lnTo>
                  <a:lnTo>
                    <a:pt x="95" y="295"/>
                  </a:lnTo>
                  <a:lnTo>
                    <a:pt x="95" y="293"/>
                  </a:lnTo>
                  <a:lnTo>
                    <a:pt x="96" y="292"/>
                  </a:lnTo>
                  <a:lnTo>
                    <a:pt x="95" y="292"/>
                  </a:lnTo>
                  <a:lnTo>
                    <a:pt x="93" y="292"/>
                  </a:lnTo>
                  <a:lnTo>
                    <a:pt x="91" y="290"/>
                  </a:lnTo>
                  <a:lnTo>
                    <a:pt x="90" y="287"/>
                  </a:lnTo>
                  <a:lnTo>
                    <a:pt x="91" y="286"/>
                  </a:lnTo>
                  <a:lnTo>
                    <a:pt x="93" y="284"/>
                  </a:lnTo>
                  <a:lnTo>
                    <a:pt x="93" y="282"/>
                  </a:lnTo>
                  <a:lnTo>
                    <a:pt x="93" y="281"/>
                  </a:lnTo>
                  <a:lnTo>
                    <a:pt x="91" y="279"/>
                  </a:lnTo>
                  <a:lnTo>
                    <a:pt x="88" y="273"/>
                  </a:lnTo>
                  <a:lnTo>
                    <a:pt x="87" y="268"/>
                  </a:lnTo>
                  <a:lnTo>
                    <a:pt x="85" y="267"/>
                  </a:lnTo>
                  <a:lnTo>
                    <a:pt x="87" y="262"/>
                  </a:lnTo>
                  <a:lnTo>
                    <a:pt x="88" y="259"/>
                  </a:lnTo>
                  <a:lnTo>
                    <a:pt x="91" y="257"/>
                  </a:lnTo>
                  <a:lnTo>
                    <a:pt x="91" y="257"/>
                  </a:lnTo>
                  <a:lnTo>
                    <a:pt x="90" y="257"/>
                  </a:lnTo>
                  <a:lnTo>
                    <a:pt x="88" y="257"/>
                  </a:lnTo>
                  <a:lnTo>
                    <a:pt x="88" y="259"/>
                  </a:lnTo>
                  <a:lnTo>
                    <a:pt x="87" y="259"/>
                  </a:lnTo>
                  <a:lnTo>
                    <a:pt x="84" y="264"/>
                  </a:lnTo>
                  <a:lnTo>
                    <a:pt x="82" y="267"/>
                  </a:lnTo>
                  <a:lnTo>
                    <a:pt x="80" y="267"/>
                  </a:lnTo>
                  <a:lnTo>
                    <a:pt x="84" y="268"/>
                  </a:lnTo>
                  <a:lnTo>
                    <a:pt x="84" y="268"/>
                  </a:lnTo>
                  <a:lnTo>
                    <a:pt x="84" y="270"/>
                  </a:lnTo>
                  <a:lnTo>
                    <a:pt x="84" y="271"/>
                  </a:lnTo>
                  <a:lnTo>
                    <a:pt x="82" y="273"/>
                  </a:lnTo>
                  <a:lnTo>
                    <a:pt x="80" y="273"/>
                  </a:lnTo>
                  <a:lnTo>
                    <a:pt x="79" y="275"/>
                  </a:lnTo>
                  <a:lnTo>
                    <a:pt x="73" y="276"/>
                  </a:lnTo>
                  <a:lnTo>
                    <a:pt x="66" y="276"/>
                  </a:lnTo>
                  <a:lnTo>
                    <a:pt x="63" y="276"/>
                  </a:lnTo>
                  <a:lnTo>
                    <a:pt x="60" y="275"/>
                  </a:lnTo>
                  <a:lnTo>
                    <a:pt x="60" y="273"/>
                  </a:lnTo>
                  <a:lnTo>
                    <a:pt x="60" y="273"/>
                  </a:lnTo>
                  <a:lnTo>
                    <a:pt x="55" y="270"/>
                  </a:lnTo>
                  <a:lnTo>
                    <a:pt x="52" y="267"/>
                  </a:lnTo>
                  <a:lnTo>
                    <a:pt x="50" y="265"/>
                  </a:lnTo>
                  <a:lnTo>
                    <a:pt x="49" y="265"/>
                  </a:lnTo>
                  <a:lnTo>
                    <a:pt x="47" y="264"/>
                  </a:lnTo>
                  <a:lnTo>
                    <a:pt x="47" y="262"/>
                  </a:lnTo>
                  <a:lnTo>
                    <a:pt x="47" y="262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3" y="260"/>
                  </a:lnTo>
                  <a:lnTo>
                    <a:pt x="47" y="256"/>
                  </a:lnTo>
                  <a:lnTo>
                    <a:pt x="49" y="254"/>
                  </a:lnTo>
                  <a:lnTo>
                    <a:pt x="50" y="253"/>
                  </a:lnTo>
                  <a:lnTo>
                    <a:pt x="52" y="254"/>
                  </a:lnTo>
                  <a:lnTo>
                    <a:pt x="55" y="254"/>
                  </a:lnTo>
                  <a:lnTo>
                    <a:pt x="57" y="256"/>
                  </a:lnTo>
                  <a:lnTo>
                    <a:pt x="57" y="256"/>
                  </a:lnTo>
                  <a:lnTo>
                    <a:pt x="58" y="257"/>
                  </a:lnTo>
                  <a:lnTo>
                    <a:pt x="57" y="259"/>
                  </a:lnTo>
                  <a:lnTo>
                    <a:pt x="57" y="260"/>
                  </a:lnTo>
                  <a:lnTo>
                    <a:pt x="57" y="259"/>
                  </a:lnTo>
                  <a:lnTo>
                    <a:pt x="60" y="257"/>
                  </a:lnTo>
                  <a:lnTo>
                    <a:pt x="61" y="256"/>
                  </a:lnTo>
                  <a:lnTo>
                    <a:pt x="63" y="256"/>
                  </a:lnTo>
                  <a:lnTo>
                    <a:pt x="63" y="256"/>
                  </a:lnTo>
                  <a:lnTo>
                    <a:pt x="65" y="257"/>
                  </a:lnTo>
                  <a:lnTo>
                    <a:pt x="66" y="260"/>
                  </a:lnTo>
                  <a:lnTo>
                    <a:pt x="69" y="259"/>
                  </a:lnTo>
                  <a:lnTo>
                    <a:pt x="71" y="256"/>
                  </a:lnTo>
                  <a:lnTo>
                    <a:pt x="69" y="256"/>
                  </a:lnTo>
                  <a:lnTo>
                    <a:pt x="68" y="254"/>
                  </a:lnTo>
                  <a:lnTo>
                    <a:pt x="63" y="254"/>
                  </a:lnTo>
                  <a:lnTo>
                    <a:pt x="65" y="254"/>
                  </a:lnTo>
                  <a:lnTo>
                    <a:pt x="66" y="254"/>
                  </a:lnTo>
                  <a:lnTo>
                    <a:pt x="68" y="253"/>
                  </a:lnTo>
                  <a:lnTo>
                    <a:pt x="66" y="253"/>
                  </a:lnTo>
                  <a:lnTo>
                    <a:pt x="66" y="251"/>
                  </a:lnTo>
                  <a:lnTo>
                    <a:pt x="61" y="254"/>
                  </a:lnTo>
                  <a:lnTo>
                    <a:pt x="55" y="254"/>
                  </a:lnTo>
                  <a:lnTo>
                    <a:pt x="50" y="253"/>
                  </a:lnTo>
                  <a:lnTo>
                    <a:pt x="47" y="253"/>
                  </a:lnTo>
                  <a:lnTo>
                    <a:pt x="46" y="253"/>
                  </a:lnTo>
                  <a:lnTo>
                    <a:pt x="46" y="251"/>
                  </a:lnTo>
                  <a:lnTo>
                    <a:pt x="47" y="249"/>
                  </a:lnTo>
                  <a:lnTo>
                    <a:pt x="49" y="249"/>
                  </a:lnTo>
                  <a:lnTo>
                    <a:pt x="49" y="248"/>
                  </a:lnTo>
                  <a:lnTo>
                    <a:pt x="49" y="248"/>
                  </a:lnTo>
                  <a:lnTo>
                    <a:pt x="46" y="249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6"/>
                  </a:lnTo>
                  <a:lnTo>
                    <a:pt x="44" y="248"/>
                  </a:lnTo>
                  <a:lnTo>
                    <a:pt x="44" y="248"/>
                  </a:lnTo>
                  <a:lnTo>
                    <a:pt x="43" y="246"/>
                  </a:lnTo>
                  <a:lnTo>
                    <a:pt x="43" y="246"/>
                  </a:lnTo>
                  <a:lnTo>
                    <a:pt x="44" y="245"/>
                  </a:lnTo>
                  <a:lnTo>
                    <a:pt x="44" y="245"/>
                  </a:lnTo>
                  <a:lnTo>
                    <a:pt x="43" y="245"/>
                  </a:lnTo>
                  <a:lnTo>
                    <a:pt x="43" y="246"/>
                  </a:lnTo>
                  <a:lnTo>
                    <a:pt x="43" y="248"/>
                  </a:lnTo>
                  <a:lnTo>
                    <a:pt x="43" y="248"/>
                  </a:lnTo>
                  <a:lnTo>
                    <a:pt x="41" y="249"/>
                  </a:lnTo>
                  <a:lnTo>
                    <a:pt x="39" y="248"/>
                  </a:lnTo>
                  <a:lnTo>
                    <a:pt x="38" y="248"/>
                  </a:lnTo>
                  <a:lnTo>
                    <a:pt x="38" y="245"/>
                  </a:lnTo>
                  <a:lnTo>
                    <a:pt x="35" y="243"/>
                  </a:lnTo>
                  <a:lnTo>
                    <a:pt x="35" y="241"/>
                  </a:lnTo>
                  <a:lnTo>
                    <a:pt x="36" y="240"/>
                  </a:lnTo>
                  <a:lnTo>
                    <a:pt x="35" y="238"/>
                  </a:lnTo>
                  <a:lnTo>
                    <a:pt x="33" y="238"/>
                  </a:lnTo>
                  <a:lnTo>
                    <a:pt x="32" y="240"/>
                  </a:lnTo>
                  <a:lnTo>
                    <a:pt x="32" y="238"/>
                  </a:lnTo>
                  <a:lnTo>
                    <a:pt x="30" y="238"/>
                  </a:lnTo>
                  <a:lnTo>
                    <a:pt x="30" y="237"/>
                  </a:lnTo>
                  <a:lnTo>
                    <a:pt x="32" y="237"/>
                  </a:lnTo>
                  <a:lnTo>
                    <a:pt x="32" y="237"/>
                  </a:lnTo>
                  <a:lnTo>
                    <a:pt x="35" y="235"/>
                  </a:lnTo>
                  <a:lnTo>
                    <a:pt x="36" y="235"/>
                  </a:lnTo>
                  <a:lnTo>
                    <a:pt x="33" y="234"/>
                  </a:lnTo>
                  <a:lnTo>
                    <a:pt x="32" y="234"/>
                  </a:lnTo>
                  <a:lnTo>
                    <a:pt x="33" y="232"/>
                  </a:lnTo>
                  <a:lnTo>
                    <a:pt x="35" y="232"/>
                  </a:lnTo>
                  <a:lnTo>
                    <a:pt x="39" y="232"/>
                  </a:lnTo>
                  <a:lnTo>
                    <a:pt x="38" y="230"/>
                  </a:lnTo>
                  <a:lnTo>
                    <a:pt x="36" y="229"/>
                  </a:lnTo>
                  <a:lnTo>
                    <a:pt x="36" y="229"/>
                  </a:lnTo>
                  <a:lnTo>
                    <a:pt x="38" y="226"/>
                  </a:lnTo>
                  <a:lnTo>
                    <a:pt x="41" y="223"/>
                  </a:lnTo>
                  <a:lnTo>
                    <a:pt x="44" y="218"/>
                  </a:lnTo>
                  <a:lnTo>
                    <a:pt x="46" y="218"/>
                  </a:lnTo>
                  <a:lnTo>
                    <a:pt x="47" y="216"/>
                  </a:lnTo>
                  <a:lnTo>
                    <a:pt x="49" y="216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6"/>
                  </a:lnTo>
                  <a:lnTo>
                    <a:pt x="52" y="215"/>
                  </a:lnTo>
                  <a:lnTo>
                    <a:pt x="54" y="213"/>
                  </a:lnTo>
                  <a:lnTo>
                    <a:pt x="54" y="213"/>
                  </a:lnTo>
                  <a:lnTo>
                    <a:pt x="52" y="213"/>
                  </a:lnTo>
                  <a:lnTo>
                    <a:pt x="50" y="215"/>
                  </a:lnTo>
                  <a:lnTo>
                    <a:pt x="50" y="213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0" y="207"/>
                  </a:lnTo>
                  <a:lnTo>
                    <a:pt x="52" y="205"/>
                  </a:lnTo>
                  <a:lnTo>
                    <a:pt x="55" y="205"/>
                  </a:lnTo>
                  <a:lnTo>
                    <a:pt x="57" y="205"/>
                  </a:lnTo>
                  <a:lnTo>
                    <a:pt x="57" y="205"/>
                  </a:lnTo>
                  <a:lnTo>
                    <a:pt x="54" y="204"/>
                  </a:lnTo>
                  <a:lnTo>
                    <a:pt x="55" y="202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6" y="202"/>
                  </a:lnTo>
                  <a:lnTo>
                    <a:pt x="68" y="204"/>
                  </a:lnTo>
                  <a:lnTo>
                    <a:pt x="68" y="204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8" y="205"/>
                  </a:lnTo>
                  <a:lnTo>
                    <a:pt x="69" y="204"/>
                  </a:lnTo>
                  <a:lnTo>
                    <a:pt x="71" y="204"/>
                  </a:lnTo>
                  <a:lnTo>
                    <a:pt x="71" y="205"/>
                  </a:lnTo>
                  <a:lnTo>
                    <a:pt x="73" y="205"/>
                  </a:lnTo>
                  <a:lnTo>
                    <a:pt x="76" y="204"/>
                  </a:lnTo>
                  <a:lnTo>
                    <a:pt x="77" y="204"/>
                  </a:lnTo>
                  <a:lnTo>
                    <a:pt x="79" y="202"/>
                  </a:lnTo>
                  <a:lnTo>
                    <a:pt x="82" y="201"/>
                  </a:lnTo>
                  <a:lnTo>
                    <a:pt x="85" y="196"/>
                  </a:lnTo>
                  <a:lnTo>
                    <a:pt x="87" y="194"/>
                  </a:lnTo>
                  <a:lnTo>
                    <a:pt x="88" y="194"/>
                  </a:lnTo>
                  <a:lnTo>
                    <a:pt x="90" y="194"/>
                  </a:lnTo>
                  <a:lnTo>
                    <a:pt x="90" y="196"/>
                  </a:lnTo>
                  <a:lnTo>
                    <a:pt x="91" y="196"/>
                  </a:lnTo>
                  <a:lnTo>
                    <a:pt x="98" y="196"/>
                  </a:lnTo>
                  <a:lnTo>
                    <a:pt x="101" y="194"/>
                  </a:lnTo>
                  <a:lnTo>
                    <a:pt x="104" y="193"/>
                  </a:lnTo>
                  <a:lnTo>
                    <a:pt x="106" y="191"/>
                  </a:lnTo>
                  <a:lnTo>
                    <a:pt x="107" y="189"/>
                  </a:lnTo>
                  <a:lnTo>
                    <a:pt x="109" y="188"/>
                  </a:lnTo>
                  <a:lnTo>
                    <a:pt x="107" y="185"/>
                  </a:lnTo>
                  <a:lnTo>
                    <a:pt x="107" y="183"/>
                  </a:lnTo>
                  <a:lnTo>
                    <a:pt x="106" y="177"/>
                  </a:lnTo>
                  <a:lnTo>
                    <a:pt x="102" y="174"/>
                  </a:lnTo>
                  <a:lnTo>
                    <a:pt x="99" y="174"/>
                  </a:lnTo>
                  <a:lnTo>
                    <a:pt x="98" y="174"/>
                  </a:lnTo>
                  <a:lnTo>
                    <a:pt x="99" y="171"/>
                  </a:lnTo>
                  <a:lnTo>
                    <a:pt x="102" y="171"/>
                  </a:lnTo>
                  <a:lnTo>
                    <a:pt x="104" y="171"/>
                  </a:lnTo>
                  <a:lnTo>
                    <a:pt x="106" y="169"/>
                  </a:lnTo>
                  <a:lnTo>
                    <a:pt x="107" y="169"/>
                  </a:lnTo>
                  <a:lnTo>
                    <a:pt x="107" y="167"/>
                  </a:lnTo>
                  <a:lnTo>
                    <a:pt x="107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3"/>
                  </a:lnTo>
                  <a:lnTo>
                    <a:pt x="104" y="161"/>
                  </a:lnTo>
                  <a:lnTo>
                    <a:pt x="102" y="161"/>
                  </a:lnTo>
                  <a:lnTo>
                    <a:pt x="99" y="164"/>
                  </a:lnTo>
                  <a:lnTo>
                    <a:pt x="96" y="164"/>
                  </a:lnTo>
                  <a:lnTo>
                    <a:pt x="95" y="164"/>
                  </a:lnTo>
                  <a:lnTo>
                    <a:pt x="93" y="166"/>
                  </a:lnTo>
                  <a:lnTo>
                    <a:pt x="88" y="167"/>
                  </a:lnTo>
                  <a:lnTo>
                    <a:pt x="87" y="169"/>
                  </a:lnTo>
                  <a:lnTo>
                    <a:pt x="82" y="172"/>
                  </a:lnTo>
                  <a:lnTo>
                    <a:pt x="80" y="174"/>
                  </a:lnTo>
                  <a:lnTo>
                    <a:pt x="79" y="175"/>
                  </a:lnTo>
                  <a:lnTo>
                    <a:pt x="79" y="171"/>
                  </a:lnTo>
                  <a:lnTo>
                    <a:pt x="74" y="167"/>
                  </a:lnTo>
                  <a:lnTo>
                    <a:pt x="73" y="169"/>
                  </a:lnTo>
                  <a:lnTo>
                    <a:pt x="73" y="171"/>
                  </a:lnTo>
                  <a:lnTo>
                    <a:pt x="74" y="171"/>
                  </a:lnTo>
                  <a:lnTo>
                    <a:pt x="76" y="171"/>
                  </a:lnTo>
                  <a:lnTo>
                    <a:pt x="76" y="172"/>
                  </a:lnTo>
                  <a:lnTo>
                    <a:pt x="74" y="174"/>
                  </a:lnTo>
                  <a:lnTo>
                    <a:pt x="73" y="172"/>
                  </a:lnTo>
                  <a:lnTo>
                    <a:pt x="69" y="171"/>
                  </a:lnTo>
                  <a:lnTo>
                    <a:pt x="66" y="169"/>
                  </a:lnTo>
                  <a:lnTo>
                    <a:pt x="58" y="169"/>
                  </a:lnTo>
                  <a:lnTo>
                    <a:pt x="52" y="172"/>
                  </a:lnTo>
                  <a:lnTo>
                    <a:pt x="52" y="171"/>
                  </a:lnTo>
                  <a:lnTo>
                    <a:pt x="50" y="171"/>
                  </a:lnTo>
                  <a:lnTo>
                    <a:pt x="50" y="171"/>
                  </a:lnTo>
                  <a:lnTo>
                    <a:pt x="49" y="172"/>
                  </a:lnTo>
                  <a:lnTo>
                    <a:pt x="49" y="172"/>
                  </a:lnTo>
                  <a:lnTo>
                    <a:pt x="47" y="172"/>
                  </a:lnTo>
                  <a:lnTo>
                    <a:pt x="46" y="172"/>
                  </a:lnTo>
                  <a:lnTo>
                    <a:pt x="41" y="171"/>
                  </a:lnTo>
                  <a:lnTo>
                    <a:pt x="32" y="169"/>
                  </a:lnTo>
                  <a:lnTo>
                    <a:pt x="28" y="169"/>
                  </a:lnTo>
                  <a:lnTo>
                    <a:pt x="27" y="166"/>
                  </a:lnTo>
                  <a:lnTo>
                    <a:pt x="27" y="164"/>
                  </a:lnTo>
                  <a:lnTo>
                    <a:pt x="27" y="164"/>
                  </a:lnTo>
                  <a:lnTo>
                    <a:pt x="27" y="161"/>
                  </a:lnTo>
                  <a:lnTo>
                    <a:pt x="25" y="161"/>
                  </a:lnTo>
                  <a:lnTo>
                    <a:pt x="20" y="158"/>
                  </a:lnTo>
                  <a:lnTo>
                    <a:pt x="19" y="156"/>
                  </a:lnTo>
                  <a:lnTo>
                    <a:pt x="20" y="156"/>
                  </a:lnTo>
                  <a:lnTo>
                    <a:pt x="20" y="156"/>
                  </a:lnTo>
                  <a:lnTo>
                    <a:pt x="22" y="156"/>
                  </a:lnTo>
                  <a:lnTo>
                    <a:pt x="25" y="156"/>
                  </a:lnTo>
                  <a:lnTo>
                    <a:pt x="27" y="155"/>
                  </a:lnTo>
                  <a:lnTo>
                    <a:pt x="28" y="153"/>
                  </a:lnTo>
                  <a:lnTo>
                    <a:pt x="32" y="153"/>
                  </a:lnTo>
                  <a:lnTo>
                    <a:pt x="32" y="153"/>
                  </a:lnTo>
                  <a:lnTo>
                    <a:pt x="30" y="153"/>
                  </a:lnTo>
                  <a:lnTo>
                    <a:pt x="24" y="152"/>
                  </a:lnTo>
                  <a:lnTo>
                    <a:pt x="24" y="152"/>
                  </a:lnTo>
                  <a:lnTo>
                    <a:pt x="13" y="150"/>
                  </a:lnTo>
                  <a:lnTo>
                    <a:pt x="5" y="147"/>
                  </a:lnTo>
                  <a:lnTo>
                    <a:pt x="3" y="145"/>
                  </a:lnTo>
                  <a:lnTo>
                    <a:pt x="3" y="144"/>
                  </a:lnTo>
                  <a:lnTo>
                    <a:pt x="5" y="142"/>
                  </a:lnTo>
                  <a:lnTo>
                    <a:pt x="5" y="142"/>
                  </a:lnTo>
                  <a:lnTo>
                    <a:pt x="5" y="144"/>
                  </a:lnTo>
                  <a:lnTo>
                    <a:pt x="5" y="144"/>
                  </a:lnTo>
                  <a:lnTo>
                    <a:pt x="9" y="142"/>
                  </a:lnTo>
                  <a:lnTo>
                    <a:pt x="13" y="139"/>
                  </a:lnTo>
                  <a:lnTo>
                    <a:pt x="17" y="139"/>
                  </a:lnTo>
                  <a:lnTo>
                    <a:pt x="19" y="139"/>
                  </a:lnTo>
                  <a:lnTo>
                    <a:pt x="20" y="137"/>
                  </a:lnTo>
                  <a:lnTo>
                    <a:pt x="22" y="134"/>
                  </a:lnTo>
                  <a:lnTo>
                    <a:pt x="25" y="134"/>
                  </a:lnTo>
                  <a:lnTo>
                    <a:pt x="27" y="133"/>
                  </a:lnTo>
                  <a:lnTo>
                    <a:pt x="30" y="133"/>
                  </a:lnTo>
                  <a:lnTo>
                    <a:pt x="32" y="133"/>
                  </a:lnTo>
                  <a:lnTo>
                    <a:pt x="33" y="133"/>
                  </a:lnTo>
                  <a:lnTo>
                    <a:pt x="38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3"/>
                  </a:lnTo>
                  <a:lnTo>
                    <a:pt x="35" y="130"/>
                  </a:lnTo>
                  <a:lnTo>
                    <a:pt x="36" y="130"/>
                  </a:lnTo>
                  <a:lnTo>
                    <a:pt x="36" y="128"/>
                  </a:lnTo>
                  <a:lnTo>
                    <a:pt x="41" y="126"/>
                  </a:lnTo>
                  <a:lnTo>
                    <a:pt x="44" y="125"/>
                  </a:lnTo>
                  <a:lnTo>
                    <a:pt x="47" y="126"/>
                  </a:lnTo>
                  <a:lnTo>
                    <a:pt x="52" y="123"/>
                  </a:lnTo>
                  <a:lnTo>
                    <a:pt x="55" y="122"/>
                  </a:lnTo>
                  <a:lnTo>
                    <a:pt x="61" y="122"/>
                  </a:lnTo>
                  <a:lnTo>
                    <a:pt x="66" y="122"/>
                  </a:lnTo>
                  <a:lnTo>
                    <a:pt x="68" y="122"/>
                  </a:lnTo>
                  <a:lnTo>
                    <a:pt x="65" y="122"/>
                  </a:lnTo>
                  <a:lnTo>
                    <a:pt x="63" y="122"/>
                  </a:lnTo>
                  <a:lnTo>
                    <a:pt x="65" y="123"/>
                  </a:lnTo>
                  <a:lnTo>
                    <a:pt x="65" y="123"/>
                  </a:lnTo>
                  <a:lnTo>
                    <a:pt x="65" y="125"/>
                  </a:lnTo>
                  <a:lnTo>
                    <a:pt x="63" y="126"/>
                  </a:lnTo>
                  <a:lnTo>
                    <a:pt x="63" y="130"/>
                  </a:lnTo>
                  <a:lnTo>
                    <a:pt x="63" y="130"/>
                  </a:lnTo>
                  <a:lnTo>
                    <a:pt x="61" y="131"/>
                  </a:lnTo>
                  <a:lnTo>
                    <a:pt x="66" y="134"/>
                  </a:lnTo>
                  <a:lnTo>
                    <a:pt x="74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2" y="134"/>
                  </a:lnTo>
                  <a:lnTo>
                    <a:pt x="88" y="134"/>
                  </a:lnTo>
                  <a:lnTo>
                    <a:pt x="91" y="136"/>
                  </a:lnTo>
                  <a:lnTo>
                    <a:pt x="93" y="134"/>
                  </a:lnTo>
                  <a:lnTo>
                    <a:pt x="98" y="130"/>
                  </a:lnTo>
                  <a:lnTo>
                    <a:pt x="99" y="130"/>
                  </a:lnTo>
                  <a:lnTo>
                    <a:pt x="101" y="130"/>
                  </a:lnTo>
                  <a:lnTo>
                    <a:pt x="102" y="131"/>
                  </a:lnTo>
                  <a:lnTo>
                    <a:pt x="104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4" y="128"/>
                  </a:lnTo>
                  <a:lnTo>
                    <a:pt x="98" y="126"/>
                  </a:lnTo>
                  <a:lnTo>
                    <a:pt x="93" y="128"/>
                  </a:lnTo>
                  <a:lnTo>
                    <a:pt x="91" y="126"/>
                  </a:lnTo>
                  <a:lnTo>
                    <a:pt x="93" y="125"/>
                  </a:lnTo>
                  <a:lnTo>
                    <a:pt x="88" y="120"/>
                  </a:lnTo>
                  <a:lnTo>
                    <a:pt x="87" y="119"/>
                  </a:lnTo>
                  <a:lnTo>
                    <a:pt x="84" y="119"/>
                  </a:lnTo>
                  <a:lnTo>
                    <a:pt x="84" y="117"/>
                  </a:lnTo>
                  <a:lnTo>
                    <a:pt x="82" y="114"/>
                  </a:lnTo>
                  <a:lnTo>
                    <a:pt x="84" y="114"/>
                  </a:lnTo>
                  <a:lnTo>
                    <a:pt x="85" y="114"/>
                  </a:lnTo>
                  <a:lnTo>
                    <a:pt x="87" y="114"/>
                  </a:lnTo>
                  <a:lnTo>
                    <a:pt x="88" y="117"/>
                  </a:lnTo>
                  <a:lnTo>
                    <a:pt x="90" y="117"/>
                  </a:lnTo>
                  <a:lnTo>
                    <a:pt x="90" y="120"/>
                  </a:lnTo>
                  <a:lnTo>
                    <a:pt x="91" y="123"/>
                  </a:lnTo>
                  <a:lnTo>
                    <a:pt x="96" y="125"/>
                  </a:lnTo>
                  <a:lnTo>
                    <a:pt x="101" y="125"/>
                  </a:lnTo>
                  <a:lnTo>
                    <a:pt x="102" y="125"/>
                  </a:lnTo>
                  <a:lnTo>
                    <a:pt x="104" y="125"/>
                  </a:lnTo>
                  <a:lnTo>
                    <a:pt x="109" y="126"/>
                  </a:lnTo>
                  <a:lnTo>
                    <a:pt x="110" y="126"/>
                  </a:lnTo>
                  <a:lnTo>
                    <a:pt x="117" y="126"/>
                  </a:lnTo>
                  <a:lnTo>
                    <a:pt x="117" y="123"/>
                  </a:lnTo>
                  <a:lnTo>
                    <a:pt x="117" y="122"/>
                  </a:lnTo>
                  <a:lnTo>
                    <a:pt x="115" y="122"/>
                  </a:lnTo>
                  <a:lnTo>
                    <a:pt x="110" y="122"/>
                  </a:lnTo>
                  <a:lnTo>
                    <a:pt x="107" y="120"/>
                  </a:lnTo>
                  <a:lnTo>
                    <a:pt x="104" y="120"/>
                  </a:lnTo>
                  <a:lnTo>
                    <a:pt x="99" y="123"/>
                  </a:lnTo>
                  <a:lnTo>
                    <a:pt x="98" y="122"/>
                  </a:lnTo>
                  <a:lnTo>
                    <a:pt x="96" y="120"/>
                  </a:lnTo>
                  <a:lnTo>
                    <a:pt x="93" y="119"/>
                  </a:lnTo>
                  <a:lnTo>
                    <a:pt x="93" y="117"/>
                  </a:lnTo>
                  <a:lnTo>
                    <a:pt x="95" y="114"/>
                  </a:lnTo>
                  <a:lnTo>
                    <a:pt x="96" y="112"/>
                  </a:lnTo>
                  <a:lnTo>
                    <a:pt x="95" y="112"/>
                  </a:lnTo>
                  <a:lnTo>
                    <a:pt x="91" y="111"/>
                  </a:lnTo>
                  <a:lnTo>
                    <a:pt x="85" y="112"/>
                  </a:lnTo>
                  <a:lnTo>
                    <a:pt x="85" y="111"/>
                  </a:lnTo>
                  <a:lnTo>
                    <a:pt x="85" y="109"/>
                  </a:lnTo>
                  <a:lnTo>
                    <a:pt x="82" y="112"/>
                  </a:lnTo>
                  <a:lnTo>
                    <a:pt x="80" y="111"/>
                  </a:lnTo>
                  <a:lnTo>
                    <a:pt x="76" y="111"/>
                  </a:lnTo>
                  <a:lnTo>
                    <a:pt x="69" y="109"/>
                  </a:lnTo>
                  <a:lnTo>
                    <a:pt x="66" y="108"/>
                  </a:lnTo>
                  <a:lnTo>
                    <a:pt x="65" y="106"/>
                  </a:lnTo>
                  <a:lnTo>
                    <a:pt x="63" y="100"/>
                  </a:lnTo>
                  <a:lnTo>
                    <a:pt x="60" y="97"/>
                  </a:lnTo>
                  <a:lnTo>
                    <a:pt x="43" y="85"/>
                  </a:lnTo>
                  <a:lnTo>
                    <a:pt x="33" y="84"/>
                  </a:lnTo>
                  <a:lnTo>
                    <a:pt x="30" y="81"/>
                  </a:lnTo>
                  <a:lnTo>
                    <a:pt x="27" y="79"/>
                  </a:lnTo>
                  <a:lnTo>
                    <a:pt x="25" y="79"/>
                  </a:lnTo>
                  <a:lnTo>
                    <a:pt x="22" y="79"/>
                  </a:lnTo>
                  <a:lnTo>
                    <a:pt x="24" y="78"/>
                  </a:lnTo>
                  <a:lnTo>
                    <a:pt x="25" y="76"/>
                  </a:lnTo>
                  <a:lnTo>
                    <a:pt x="24" y="78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7" y="76"/>
                  </a:lnTo>
                  <a:lnTo>
                    <a:pt x="28" y="73"/>
                  </a:lnTo>
                  <a:lnTo>
                    <a:pt x="30" y="68"/>
                  </a:lnTo>
                  <a:lnTo>
                    <a:pt x="30" y="65"/>
                  </a:lnTo>
                  <a:lnTo>
                    <a:pt x="39" y="65"/>
                  </a:lnTo>
                  <a:lnTo>
                    <a:pt x="47" y="65"/>
                  </a:lnTo>
                  <a:lnTo>
                    <a:pt x="49" y="65"/>
                  </a:lnTo>
                  <a:lnTo>
                    <a:pt x="58" y="63"/>
                  </a:lnTo>
                  <a:lnTo>
                    <a:pt x="60" y="63"/>
                  </a:lnTo>
                  <a:lnTo>
                    <a:pt x="65" y="62"/>
                  </a:lnTo>
                  <a:lnTo>
                    <a:pt x="69" y="59"/>
                  </a:lnTo>
                  <a:lnTo>
                    <a:pt x="73" y="54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1"/>
                  </a:lnTo>
                  <a:lnTo>
                    <a:pt x="76" y="46"/>
                  </a:lnTo>
                  <a:lnTo>
                    <a:pt x="77" y="43"/>
                  </a:lnTo>
                  <a:lnTo>
                    <a:pt x="85" y="34"/>
                  </a:lnTo>
                  <a:lnTo>
                    <a:pt x="90" y="30"/>
                  </a:lnTo>
                  <a:lnTo>
                    <a:pt x="91" y="29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5" y="29"/>
                  </a:lnTo>
                  <a:lnTo>
                    <a:pt x="95" y="30"/>
                  </a:lnTo>
                  <a:lnTo>
                    <a:pt x="93" y="30"/>
                  </a:lnTo>
                  <a:lnTo>
                    <a:pt x="91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1" y="32"/>
                  </a:lnTo>
                  <a:lnTo>
                    <a:pt x="95" y="32"/>
                  </a:lnTo>
                  <a:lnTo>
                    <a:pt x="96" y="30"/>
                  </a:lnTo>
                  <a:lnTo>
                    <a:pt x="106" y="29"/>
                  </a:lnTo>
                  <a:lnTo>
                    <a:pt x="110" y="26"/>
                  </a:lnTo>
                  <a:lnTo>
                    <a:pt x="110" y="26"/>
                  </a:lnTo>
                  <a:lnTo>
                    <a:pt x="118" y="21"/>
                  </a:lnTo>
                  <a:lnTo>
                    <a:pt x="120" y="21"/>
                  </a:lnTo>
                  <a:lnTo>
                    <a:pt x="120" y="22"/>
                  </a:lnTo>
                  <a:lnTo>
                    <a:pt x="118" y="24"/>
                  </a:lnTo>
                  <a:lnTo>
                    <a:pt x="120" y="26"/>
                  </a:lnTo>
                  <a:lnTo>
                    <a:pt x="118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7"/>
                  </a:lnTo>
                  <a:lnTo>
                    <a:pt x="121" y="26"/>
                  </a:lnTo>
                  <a:lnTo>
                    <a:pt x="123" y="24"/>
                  </a:lnTo>
                  <a:lnTo>
                    <a:pt x="125" y="24"/>
                  </a:lnTo>
                  <a:lnTo>
                    <a:pt x="129" y="22"/>
                  </a:lnTo>
                  <a:lnTo>
                    <a:pt x="123" y="22"/>
                  </a:lnTo>
                  <a:lnTo>
                    <a:pt x="120" y="21"/>
                  </a:lnTo>
                  <a:lnTo>
                    <a:pt x="118" y="21"/>
                  </a:lnTo>
                  <a:lnTo>
                    <a:pt x="125" y="16"/>
                  </a:lnTo>
                  <a:lnTo>
                    <a:pt x="129" y="13"/>
                  </a:lnTo>
                  <a:lnTo>
                    <a:pt x="131" y="13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31" y="16"/>
                  </a:lnTo>
                  <a:lnTo>
                    <a:pt x="129" y="16"/>
                  </a:lnTo>
                  <a:lnTo>
                    <a:pt x="129" y="18"/>
                  </a:lnTo>
                  <a:lnTo>
                    <a:pt x="131" y="18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40" y="16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5" y="11"/>
                  </a:lnTo>
                  <a:lnTo>
                    <a:pt x="159" y="10"/>
                  </a:lnTo>
                  <a:lnTo>
                    <a:pt x="161" y="8"/>
                  </a:lnTo>
                  <a:lnTo>
                    <a:pt x="164" y="5"/>
                  </a:lnTo>
                  <a:lnTo>
                    <a:pt x="166" y="2"/>
                  </a:lnTo>
                  <a:lnTo>
                    <a:pt x="1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0" name="Freeform 26">
              <a:extLst>
                <a:ext uri="{FF2B5EF4-FFF2-40B4-BE49-F238E27FC236}">
                  <a16:creationId xmlns:a16="http://schemas.microsoft.com/office/drawing/2014/main" id="{0D942BE4-6C1D-4366-A11F-C3E03A3B7F0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0497" y="2718151"/>
              <a:ext cx="11695" cy="15594"/>
            </a:xfrm>
            <a:custGeom>
              <a:avLst/>
              <a:gdLst>
                <a:gd name="T0" fmla="*/ 4 w 6"/>
                <a:gd name="T1" fmla="*/ 0 h 8"/>
                <a:gd name="T2" fmla="*/ 6 w 6"/>
                <a:gd name="T3" fmla="*/ 0 h 8"/>
                <a:gd name="T4" fmla="*/ 6 w 6"/>
                <a:gd name="T5" fmla="*/ 0 h 8"/>
                <a:gd name="T6" fmla="*/ 6 w 6"/>
                <a:gd name="T7" fmla="*/ 3 h 8"/>
                <a:gd name="T8" fmla="*/ 6 w 6"/>
                <a:gd name="T9" fmla="*/ 5 h 8"/>
                <a:gd name="T10" fmla="*/ 4 w 6"/>
                <a:gd name="T11" fmla="*/ 5 h 8"/>
                <a:gd name="T12" fmla="*/ 1 w 6"/>
                <a:gd name="T13" fmla="*/ 8 h 8"/>
                <a:gd name="T14" fmla="*/ 1 w 6"/>
                <a:gd name="T15" fmla="*/ 6 h 8"/>
                <a:gd name="T16" fmla="*/ 0 w 6"/>
                <a:gd name="T17" fmla="*/ 8 h 8"/>
                <a:gd name="T18" fmla="*/ 0 w 6"/>
                <a:gd name="T19" fmla="*/ 6 h 8"/>
                <a:gd name="T20" fmla="*/ 0 w 6"/>
                <a:gd name="T21" fmla="*/ 6 h 8"/>
                <a:gd name="T22" fmla="*/ 1 w 6"/>
                <a:gd name="T23" fmla="*/ 5 h 8"/>
                <a:gd name="T24" fmla="*/ 1 w 6"/>
                <a:gd name="T25" fmla="*/ 3 h 8"/>
                <a:gd name="T26" fmla="*/ 3 w 6"/>
                <a:gd name="T27" fmla="*/ 2 h 8"/>
                <a:gd name="T28" fmla="*/ 4 w 6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8"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3"/>
                  </a:lnTo>
                  <a:lnTo>
                    <a:pt x="6" y="5"/>
                  </a:lnTo>
                  <a:lnTo>
                    <a:pt x="4" y="5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1" name="Freeform 27">
              <a:extLst>
                <a:ext uri="{FF2B5EF4-FFF2-40B4-BE49-F238E27FC236}">
                  <a16:creationId xmlns:a16="http://schemas.microsoft.com/office/drawing/2014/main" id="{AA117C58-AD02-4BF3-8983-77CF09CF234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34986" y="2456955"/>
              <a:ext cx="278739" cy="458068"/>
            </a:xfrm>
            <a:custGeom>
              <a:avLst/>
              <a:gdLst>
                <a:gd name="T0" fmla="*/ 80 w 143"/>
                <a:gd name="T1" fmla="*/ 229 h 235"/>
                <a:gd name="T2" fmla="*/ 57 w 143"/>
                <a:gd name="T3" fmla="*/ 156 h 235"/>
                <a:gd name="T4" fmla="*/ 31 w 143"/>
                <a:gd name="T5" fmla="*/ 121 h 235"/>
                <a:gd name="T6" fmla="*/ 36 w 143"/>
                <a:gd name="T7" fmla="*/ 132 h 235"/>
                <a:gd name="T8" fmla="*/ 25 w 143"/>
                <a:gd name="T9" fmla="*/ 140 h 235"/>
                <a:gd name="T10" fmla="*/ 14 w 143"/>
                <a:gd name="T11" fmla="*/ 136 h 235"/>
                <a:gd name="T12" fmla="*/ 0 w 143"/>
                <a:gd name="T13" fmla="*/ 134 h 235"/>
                <a:gd name="T14" fmla="*/ 9 w 143"/>
                <a:gd name="T15" fmla="*/ 126 h 235"/>
                <a:gd name="T16" fmla="*/ 42 w 143"/>
                <a:gd name="T17" fmla="*/ 109 h 235"/>
                <a:gd name="T18" fmla="*/ 30 w 143"/>
                <a:gd name="T19" fmla="*/ 109 h 235"/>
                <a:gd name="T20" fmla="*/ 25 w 143"/>
                <a:gd name="T21" fmla="*/ 106 h 235"/>
                <a:gd name="T22" fmla="*/ 33 w 143"/>
                <a:gd name="T23" fmla="*/ 102 h 235"/>
                <a:gd name="T24" fmla="*/ 27 w 143"/>
                <a:gd name="T25" fmla="*/ 96 h 235"/>
                <a:gd name="T26" fmla="*/ 23 w 143"/>
                <a:gd name="T27" fmla="*/ 88 h 235"/>
                <a:gd name="T28" fmla="*/ 27 w 143"/>
                <a:gd name="T29" fmla="*/ 82 h 235"/>
                <a:gd name="T30" fmla="*/ 27 w 143"/>
                <a:gd name="T31" fmla="*/ 68 h 235"/>
                <a:gd name="T32" fmla="*/ 33 w 143"/>
                <a:gd name="T33" fmla="*/ 80 h 235"/>
                <a:gd name="T34" fmla="*/ 22 w 143"/>
                <a:gd name="T35" fmla="*/ 71 h 235"/>
                <a:gd name="T36" fmla="*/ 11 w 143"/>
                <a:gd name="T37" fmla="*/ 68 h 235"/>
                <a:gd name="T38" fmla="*/ 25 w 143"/>
                <a:gd name="T39" fmla="*/ 60 h 235"/>
                <a:gd name="T40" fmla="*/ 16 w 143"/>
                <a:gd name="T41" fmla="*/ 60 h 235"/>
                <a:gd name="T42" fmla="*/ 20 w 143"/>
                <a:gd name="T43" fmla="*/ 55 h 235"/>
                <a:gd name="T44" fmla="*/ 63 w 143"/>
                <a:gd name="T45" fmla="*/ 60 h 235"/>
                <a:gd name="T46" fmla="*/ 75 w 143"/>
                <a:gd name="T47" fmla="*/ 68 h 235"/>
                <a:gd name="T48" fmla="*/ 82 w 143"/>
                <a:gd name="T49" fmla="*/ 90 h 235"/>
                <a:gd name="T50" fmla="*/ 71 w 143"/>
                <a:gd name="T51" fmla="*/ 101 h 235"/>
                <a:gd name="T52" fmla="*/ 94 w 143"/>
                <a:gd name="T53" fmla="*/ 112 h 235"/>
                <a:gd name="T54" fmla="*/ 118 w 143"/>
                <a:gd name="T55" fmla="*/ 148 h 235"/>
                <a:gd name="T56" fmla="*/ 123 w 143"/>
                <a:gd name="T57" fmla="*/ 161 h 235"/>
                <a:gd name="T58" fmla="*/ 142 w 143"/>
                <a:gd name="T59" fmla="*/ 167 h 235"/>
                <a:gd name="T60" fmla="*/ 135 w 143"/>
                <a:gd name="T61" fmla="*/ 186 h 235"/>
                <a:gd name="T62" fmla="*/ 131 w 143"/>
                <a:gd name="T63" fmla="*/ 194 h 235"/>
                <a:gd name="T64" fmla="*/ 121 w 143"/>
                <a:gd name="T65" fmla="*/ 205 h 235"/>
                <a:gd name="T66" fmla="*/ 90 w 143"/>
                <a:gd name="T67" fmla="*/ 208 h 235"/>
                <a:gd name="T68" fmla="*/ 63 w 143"/>
                <a:gd name="T69" fmla="*/ 216 h 235"/>
                <a:gd name="T70" fmla="*/ 39 w 143"/>
                <a:gd name="T71" fmla="*/ 217 h 235"/>
                <a:gd name="T72" fmla="*/ 52 w 143"/>
                <a:gd name="T73" fmla="*/ 202 h 235"/>
                <a:gd name="T74" fmla="*/ 79 w 143"/>
                <a:gd name="T75" fmla="*/ 189 h 235"/>
                <a:gd name="T76" fmla="*/ 55 w 143"/>
                <a:gd name="T77" fmla="*/ 188 h 235"/>
                <a:gd name="T78" fmla="*/ 57 w 143"/>
                <a:gd name="T79" fmla="*/ 177 h 235"/>
                <a:gd name="T80" fmla="*/ 52 w 143"/>
                <a:gd name="T81" fmla="*/ 166 h 235"/>
                <a:gd name="T82" fmla="*/ 72 w 143"/>
                <a:gd name="T83" fmla="*/ 158 h 235"/>
                <a:gd name="T84" fmla="*/ 74 w 143"/>
                <a:gd name="T85" fmla="*/ 145 h 235"/>
                <a:gd name="T86" fmla="*/ 74 w 143"/>
                <a:gd name="T87" fmla="*/ 123 h 235"/>
                <a:gd name="T88" fmla="*/ 53 w 143"/>
                <a:gd name="T89" fmla="*/ 126 h 235"/>
                <a:gd name="T90" fmla="*/ 50 w 143"/>
                <a:gd name="T91" fmla="*/ 112 h 235"/>
                <a:gd name="T92" fmla="*/ 46 w 143"/>
                <a:gd name="T93" fmla="*/ 102 h 235"/>
                <a:gd name="T94" fmla="*/ 39 w 143"/>
                <a:gd name="T95" fmla="*/ 102 h 235"/>
                <a:gd name="T96" fmla="*/ 38 w 143"/>
                <a:gd name="T97" fmla="*/ 106 h 235"/>
                <a:gd name="T98" fmla="*/ 36 w 143"/>
                <a:gd name="T99" fmla="*/ 91 h 235"/>
                <a:gd name="T100" fmla="*/ 36 w 143"/>
                <a:gd name="T101" fmla="*/ 76 h 235"/>
                <a:gd name="T102" fmla="*/ 41 w 143"/>
                <a:gd name="T103" fmla="*/ 63 h 235"/>
                <a:gd name="T104" fmla="*/ 44 w 143"/>
                <a:gd name="T105" fmla="*/ 52 h 235"/>
                <a:gd name="T106" fmla="*/ 68 w 143"/>
                <a:gd name="T107" fmla="*/ 47 h 235"/>
                <a:gd name="T108" fmla="*/ 72 w 143"/>
                <a:gd name="T109" fmla="*/ 44 h 235"/>
                <a:gd name="T110" fmla="*/ 77 w 143"/>
                <a:gd name="T111" fmla="*/ 41 h 235"/>
                <a:gd name="T112" fmla="*/ 69 w 143"/>
                <a:gd name="T113" fmla="*/ 38 h 235"/>
                <a:gd name="T114" fmla="*/ 77 w 143"/>
                <a:gd name="T115" fmla="*/ 36 h 235"/>
                <a:gd name="T116" fmla="*/ 102 w 143"/>
                <a:gd name="T117" fmla="*/ 10 h 235"/>
                <a:gd name="T118" fmla="*/ 96 w 143"/>
                <a:gd name="T119" fmla="*/ 14 h 235"/>
                <a:gd name="T120" fmla="*/ 98 w 143"/>
                <a:gd name="T121" fmla="*/ 5 h 235"/>
                <a:gd name="T122" fmla="*/ 107 w 143"/>
                <a:gd name="T123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235">
                  <a:moveTo>
                    <a:pt x="85" y="233"/>
                  </a:moveTo>
                  <a:lnTo>
                    <a:pt x="88" y="233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7" y="235"/>
                  </a:lnTo>
                  <a:lnTo>
                    <a:pt x="85" y="235"/>
                  </a:lnTo>
                  <a:lnTo>
                    <a:pt x="85" y="233"/>
                  </a:lnTo>
                  <a:close/>
                  <a:moveTo>
                    <a:pt x="80" y="229"/>
                  </a:moveTo>
                  <a:lnTo>
                    <a:pt x="82" y="229"/>
                  </a:lnTo>
                  <a:lnTo>
                    <a:pt x="82" y="229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29"/>
                  </a:lnTo>
                  <a:close/>
                  <a:moveTo>
                    <a:pt x="99" y="205"/>
                  </a:moveTo>
                  <a:lnTo>
                    <a:pt x="101" y="206"/>
                  </a:lnTo>
                  <a:lnTo>
                    <a:pt x="102" y="206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99" y="208"/>
                  </a:lnTo>
                  <a:lnTo>
                    <a:pt x="99" y="208"/>
                  </a:lnTo>
                  <a:lnTo>
                    <a:pt x="96" y="206"/>
                  </a:lnTo>
                  <a:lnTo>
                    <a:pt x="94" y="206"/>
                  </a:lnTo>
                  <a:lnTo>
                    <a:pt x="96" y="206"/>
                  </a:lnTo>
                  <a:lnTo>
                    <a:pt x="98" y="206"/>
                  </a:lnTo>
                  <a:lnTo>
                    <a:pt x="99" y="205"/>
                  </a:lnTo>
                  <a:close/>
                  <a:moveTo>
                    <a:pt x="53" y="154"/>
                  </a:moveTo>
                  <a:lnTo>
                    <a:pt x="55" y="154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0" y="156"/>
                  </a:lnTo>
                  <a:lnTo>
                    <a:pt x="58" y="158"/>
                  </a:lnTo>
                  <a:lnTo>
                    <a:pt x="57" y="158"/>
                  </a:lnTo>
                  <a:lnTo>
                    <a:pt x="57" y="159"/>
                  </a:lnTo>
                  <a:lnTo>
                    <a:pt x="55" y="159"/>
                  </a:lnTo>
                  <a:lnTo>
                    <a:pt x="53" y="159"/>
                  </a:lnTo>
                  <a:lnTo>
                    <a:pt x="53" y="159"/>
                  </a:lnTo>
                  <a:lnTo>
                    <a:pt x="52" y="158"/>
                  </a:lnTo>
                  <a:lnTo>
                    <a:pt x="52" y="154"/>
                  </a:lnTo>
                  <a:lnTo>
                    <a:pt x="53" y="154"/>
                  </a:lnTo>
                  <a:close/>
                  <a:moveTo>
                    <a:pt x="25" y="118"/>
                  </a:moveTo>
                  <a:lnTo>
                    <a:pt x="28" y="118"/>
                  </a:lnTo>
                  <a:lnTo>
                    <a:pt x="30" y="118"/>
                  </a:lnTo>
                  <a:lnTo>
                    <a:pt x="30" y="120"/>
                  </a:lnTo>
                  <a:lnTo>
                    <a:pt x="31" y="121"/>
                  </a:lnTo>
                  <a:lnTo>
                    <a:pt x="33" y="125"/>
                  </a:lnTo>
                  <a:lnTo>
                    <a:pt x="34" y="126"/>
                  </a:lnTo>
                  <a:lnTo>
                    <a:pt x="34" y="128"/>
                  </a:lnTo>
                  <a:lnTo>
                    <a:pt x="34" y="128"/>
                  </a:lnTo>
                  <a:lnTo>
                    <a:pt x="33" y="129"/>
                  </a:lnTo>
                  <a:lnTo>
                    <a:pt x="33" y="129"/>
                  </a:lnTo>
                  <a:lnTo>
                    <a:pt x="34" y="129"/>
                  </a:lnTo>
                  <a:lnTo>
                    <a:pt x="34" y="129"/>
                  </a:lnTo>
                  <a:lnTo>
                    <a:pt x="38" y="129"/>
                  </a:lnTo>
                  <a:lnTo>
                    <a:pt x="38" y="131"/>
                  </a:lnTo>
                  <a:lnTo>
                    <a:pt x="38" y="131"/>
                  </a:lnTo>
                  <a:lnTo>
                    <a:pt x="39" y="132"/>
                  </a:lnTo>
                  <a:lnTo>
                    <a:pt x="39" y="134"/>
                  </a:lnTo>
                  <a:lnTo>
                    <a:pt x="38" y="134"/>
                  </a:lnTo>
                  <a:lnTo>
                    <a:pt x="38" y="132"/>
                  </a:lnTo>
                  <a:lnTo>
                    <a:pt x="36" y="132"/>
                  </a:lnTo>
                  <a:lnTo>
                    <a:pt x="36" y="131"/>
                  </a:lnTo>
                  <a:lnTo>
                    <a:pt x="36" y="132"/>
                  </a:lnTo>
                  <a:lnTo>
                    <a:pt x="36" y="136"/>
                  </a:lnTo>
                  <a:lnTo>
                    <a:pt x="36" y="136"/>
                  </a:lnTo>
                  <a:lnTo>
                    <a:pt x="38" y="136"/>
                  </a:lnTo>
                  <a:lnTo>
                    <a:pt x="36" y="137"/>
                  </a:lnTo>
                  <a:lnTo>
                    <a:pt x="34" y="137"/>
                  </a:lnTo>
                  <a:lnTo>
                    <a:pt x="33" y="137"/>
                  </a:lnTo>
                  <a:lnTo>
                    <a:pt x="33" y="139"/>
                  </a:lnTo>
                  <a:lnTo>
                    <a:pt x="33" y="139"/>
                  </a:lnTo>
                  <a:lnTo>
                    <a:pt x="31" y="140"/>
                  </a:lnTo>
                  <a:lnTo>
                    <a:pt x="31" y="142"/>
                  </a:lnTo>
                  <a:lnTo>
                    <a:pt x="30" y="142"/>
                  </a:lnTo>
                  <a:lnTo>
                    <a:pt x="28" y="140"/>
                  </a:lnTo>
                  <a:lnTo>
                    <a:pt x="27" y="140"/>
                  </a:lnTo>
                  <a:lnTo>
                    <a:pt x="25" y="140"/>
                  </a:lnTo>
                  <a:lnTo>
                    <a:pt x="25" y="142"/>
                  </a:lnTo>
                  <a:lnTo>
                    <a:pt x="25" y="142"/>
                  </a:lnTo>
                  <a:lnTo>
                    <a:pt x="23" y="142"/>
                  </a:lnTo>
                  <a:lnTo>
                    <a:pt x="22" y="142"/>
                  </a:lnTo>
                  <a:lnTo>
                    <a:pt x="22" y="140"/>
                  </a:lnTo>
                  <a:lnTo>
                    <a:pt x="22" y="139"/>
                  </a:lnTo>
                  <a:lnTo>
                    <a:pt x="22" y="139"/>
                  </a:lnTo>
                  <a:lnTo>
                    <a:pt x="20" y="139"/>
                  </a:lnTo>
                  <a:lnTo>
                    <a:pt x="19" y="139"/>
                  </a:lnTo>
                  <a:lnTo>
                    <a:pt x="19" y="137"/>
                  </a:lnTo>
                  <a:lnTo>
                    <a:pt x="19" y="137"/>
                  </a:lnTo>
                  <a:lnTo>
                    <a:pt x="19" y="136"/>
                  </a:lnTo>
                  <a:lnTo>
                    <a:pt x="17" y="136"/>
                  </a:lnTo>
                  <a:lnTo>
                    <a:pt x="17" y="134"/>
                  </a:lnTo>
                  <a:lnTo>
                    <a:pt x="16" y="134"/>
                  </a:lnTo>
                  <a:lnTo>
                    <a:pt x="14" y="136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9"/>
                  </a:lnTo>
                  <a:lnTo>
                    <a:pt x="12" y="139"/>
                  </a:lnTo>
                  <a:lnTo>
                    <a:pt x="12" y="140"/>
                  </a:lnTo>
                  <a:lnTo>
                    <a:pt x="11" y="140"/>
                  </a:lnTo>
                  <a:lnTo>
                    <a:pt x="11" y="140"/>
                  </a:lnTo>
                  <a:lnTo>
                    <a:pt x="9" y="140"/>
                  </a:lnTo>
                  <a:lnTo>
                    <a:pt x="8" y="140"/>
                  </a:lnTo>
                  <a:lnTo>
                    <a:pt x="6" y="139"/>
                  </a:lnTo>
                  <a:lnTo>
                    <a:pt x="5" y="139"/>
                  </a:lnTo>
                  <a:lnTo>
                    <a:pt x="5" y="137"/>
                  </a:lnTo>
                  <a:lnTo>
                    <a:pt x="3" y="137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32"/>
                  </a:lnTo>
                  <a:lnTo>
                    <a:pt x="5" y="131"/>
                  </a:lnTo>
                  <a:lnTo>
                    <a:pt x="6" y="131"/>
                  </a:lnTo>
                  <a:lnTo>
                    <a:pt x="6" y="131"/>
                  </a:lnTo>
                  <a:lnTo>
                    <a:pt x="5" y="129"/>
                  </a:lnTo>
                  <a:lnTo>
                    <a:pt x="5" y="129"/>
                  </a:lnTo>
                  <a:lnTo>
                    <a:pt x="3" y="129"/>
                  </a:lnTo>
                  <a:lnTo>
                    <a:pt x="3" y="129"/>
                  </a:lnTo>
                  <a:lnTo>
                    <a:pt x="5" y="128"/>
                  </a:lnTo>
                  <a:lnTo>
                    <a:pt x="5" y="128"/>
                  </a:lnTo>
                  <a:lnTo>
                    <a:pt x="6" y="128"/>
                  </a:lnTo>
                  <a:lnTo>
                    <a:pt x="6" y="128"/>
                  </a:lnTo>
                  <a:lnTo>
                    <a:pt x="8" y="128"/>
                  </a:lnTo>
                  <a:lnTo>
                    <a:pt x="9" y="128"/>
                  </a:lnTo>
                  <a:lnTo>
                    <a:pt x="9" y="126"/>
                  </a:lnTo>
                  <a:lnTo>
                    <a:pt x="9" y="125"/>
                  </a:lnTo>
                  <a:lnTo>
                    <a:pt x="11" y="125"/>
                  </a:lnTo>
                  <a:lnTo>
                    <a:pt x="11" y="123"/>
                  </a:lnTo>
                  <a:lnTo>
                    <a:pt x="11" y="121"/>
                  </a:lnTo>
                  <a:lnTo>
                    <a:pt x="14" y="121"/>
                  </a:lnTo>
                  <a:lnTo>
                    <a:pt x="14" y="121"/>
                  </a:lnTo>
                  <a:lnTo>
                    <a:pt x="16" y="121"/>
                  </a:lnTo>
                  <a:lnTo>
                    <a:pt x="16" y="121"/>
                  </a:lnTo>
                  <a:lnTo>
                    <a:pt x="17" y="118"/>
                  </a:lnTo>
                  <a:lnTo>
                    <a:pt x="19" y="118"/>
                  </a:lnTo>
                  <a:lnTo>
                    <a:pt x="19" y="118"/>
                  </a:lnTo>
                  <a:lnTo>
                    <a:pt x="20" y="118"/>
                  </a:lnTo>
                  <a:lnTo>
                    <a:pt x="23" y="118"/>
                  </a:lnTo>
                  <a:lnTo>
                    <a:pt x="25" y="118"/>
                  </a:lnTo>
                  <a:close/>
                  <a:moveTo>
                    <a:pt x="42" y="109"/>
                  </a:moveTo>
                  <a:lnTo>
                    <a:pt x="42" y="109"/>
                  </a:lnTo>
                  <a:lnTo>
                    <a:pt x="42" y="109"/>
                  </a:lnTo>
                  <a:lnTo>
                    <a:pt x="44" y="110"/>
                  </a:lnTo>
                  <a:lnTo>
                    <a:pt x="44" y="112"/>
                  </a:lnTo>
                  <a:lnTo>
                    <a:pt x="44" y="114"/>
                  </a:lnTo>
                  <a:lnTo>
                    <a:pt x="42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39" y="110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2" y="109"/>
                  </a:lnTo>
                  <a:close/>
                  <a:moveTo>
                    <a:pt x="30" y="104"/>
                  </a:moveTo>
                  <a:lnTo>
                    <a:pt x="30" y="106"/>
                  </a:lnTo>
                  <a:lnTo>
                    <a:pt x="30" y="107"/>
                  </a:lnTo>
                  <a:lnTo>
                    <a:pt x="30" y="109"/>
                  </a:lnTo>
                  <a:lnTo>
                    <a:pt x="30" y="109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5" y="109"/>
                  </a:lnTo>
                  <a:lnTo>
                    <a:pt x="23" y="109"/>
                  </a:lnTo>
                  <a:lnTo>
                    <a:pt x="23" y="109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7" y="106"/>
                  </a:lnTo>
                  <a:lnTo>
                    <a:pt x="27" y="106"/>
                  </a:lnTo>
                  <a:lnTo>
                    <a:pt x="28" y="104"/>
                  </a:lnTo>
                  <a:lnTo>
                    <a:pt x="30" y="104"/>
                  </a:lnTo>
                  <a:close/>
                  <a:moveTo>
                    <a:pt x="34" y="99"/>
                  </a:moveTo>
                  <a:lnTo>
                    <a:pt x="34" y="99"/>
                  </a:lnTo>
                  <a:lnTo>
                    <a:pt x="34" y="102"/>
                  </a:lnTo>
                  <a:lnTo>
                    <a:pt x="31" y="106"/>
                  </a:lnTo>
                  <a:lnTo>
                    <a:pt x="31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4"/>
                  </a:lnTo>
                  <a:lnTo>
                    <a:pt x="30" y="104"/>
                  </a:lnTo>
                  <a:lnTo>
                    <a:pt x="33" y="102"/>
                  </a:lnTo>
                  <a:lnTo>
                    <a:pt x="31" y="102"/>
                  </a:lnTo>
                  <a:lnTo>
                    <a:pt x="31" y="102"/>
                  </a:lnTo>
                  <a:lnTo>
                    <a:pt x="31" y="101"/>
                  </a:lnTo>
                  <a:lnTo>
                    <a:pt x="34" y="101"/>
                  </a:lnTo>
                  <a:lnTo>
                    <a:pt x="34" y="99"/>
                  </a:lnTo>
                  <a:close/>
                  <a:moveTo>
                    <a:pt x="30" y="88"/>
                  </a:moveTo>
                  <a:lnTo>
                    <a:pt x="30" y="90"/>
                  </a:lnTo>
                  <a:lnTo>
                    <a:pt x="31" y="90"/>
                  </a:lnTo>
                  <a:lnTo>
                    <a:pt x="31" y="91"/>
                  </a:lnTo>
                  <a:lnTo>
                    <a:pt x="33" y="91"/>
                  </a:lnTo>
                  <a:lnTo>
                    <a:pt x="34" y="93"/>
                  </a:lnTo>
                  <a:lnTo>
                    <a:pt x="34" y="95"/>
                  </a:lnTo>
                  <a:lnTo>
                    <a:pt x="28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8" y="95"/>
                  </a:lnTo>
                  <a:lnTo>
                    <a:pt x="30" y="93"/>
                  </a:lnTo>
                  <a:lnTo>
                    <a:pt x="27" y="91"/>
                  </a:lnTo>
                  <a:lnTo>
                    <a:pt x="27" y="91"/>
                  </a:lnTo>
                  <a:lnTo>
                    <a:pt x="27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30" y="88"/>
                  </a:lnTo>
                  <a:close/>
                  <a:moveTo>
                    <a:pt x="23" y="88"/>
                  </a:moveTo>
                  <a:lnTo>
                    <a:pt x="23" y="88"/>
                  </a:lnTo>
                  <a:lnTo>
                    <a:pt x="23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3" y="88"/>
                  </a:lnTo>
                  <a:lnTo>
                    <a:pt x="23" y="88"/>
                  </a:lnTo>
                  <a:close/>
                  <a:moveTo>
                    <a:pt x="9" y="82"/>
                  </a:moveTo>
                  <a:lnTo>
                    <a:pt x="11" y="82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close/>
                  <a:moveTo>
                    <a:pt x="27" y="80"/>
                  </a:moveTo>
                  <a:lnTo>
                    <a:pt x="27" y="80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4"/>
                  </a:lnTo>
                  <a:lnTo>
                    <a:pt x="27" y="82"/>
                  </a:lnTo>
                  <a:lnTo>
                    <a:pt x="25" y="82"/>
                  </a:lnTo>
                  <a:lnTo>
                    <a:pt x="25" y="82"/>
                  </a:lnTo>
                  <a:lnTo>
                    <a:pt x="27" y="80"/>
                  </a:lnTo>
                  <a:close/>
                  <a:moveTo>
                    <a:pt x="12" y="74"/>
                  </a:moveTo>
                  <a:lnTo>
                    <a:pt x="12" y="74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1" y="79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1" y="77"/>
                  </a:lnTo>
                  <a:lnTo>
                    <a:pt x="11" y="76"/>
                  </a:lnTo>
                  <a:lnTo>
                    <a:pt x="11" y="74"/>
                  </a:lnTo>
                  <a:lnTo>
                    <a:pt x="12" y="74"/>
                  </a:lnTo>
                  <a:close/>
                  <a:moveTo>
                    <a:pt x="27" y="68"/>
                  </a:moveTo>
                  <a:lnTo>
                    <a:pt x="28" y="68"/>
                  </a:lnTo>
                  <a:lnTo>
                    <a:pt x="28" y="69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4"/>
                  </a:lnTo>
                  <a:lnTo>
                    <a:pt x="30" y="74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3" y="76"/>
                  </a:lnTo>
                  <a:lnTo>
                    <a:pt x="34" y="76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4" y="79"/>
                  </a:lnTo>
                  <a:lnTo>
                    <a:pt x="33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0" y="77"/>
                  </a:lnTo>
                  <a:lnTo>
                    <a:pt x="28" y="79"/>
                  </a:lnTo>
                  <a:lnTo>
                    <a:pt x="27" y="77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5" y="76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1"/>
                  </a:lnTo>
                  <a:lnTo>
                    <a:pt x="22" y="73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69"/>
                  </a:lnTo>
                  <a:lnTo>
                    <a:pt x="25" y="69"/>
                  </a:lnTo>
                  <a:lnTo>
                    <a:pt x="27" y="68"/>
                  </a:lnTo>
                  <a:lnTo>
                    <a:pt x="27" y="68"/>
                  </a:lnTo>
                  <a:close/>
                  <a:moveTo>
                    <a:pt x="14" y="68"/>
                  </a:moveTo>
                  <a:lnTo>
                    <a:pt x="16" y="69"/>
                  </a:lnTo>
                  <a:lnTo>
                    <a:pt x="14" y="71"/>
                  </a:lnTo>
                  <a:lnTo>
                    <a:pt x="12" y="71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8"/>
                  </a:lnTo>
                  <a:lnTo>
                    <a:pt x="11" y="68"/>
                  </a:lnTo>
                  <a:lnTo>
                    <a:pt x="11" y="68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4" y="68"/>
                  </a:lnTo>
                  <a:close/>
                  <a:moveTo>
                    <a:pt x="28" y="50"/>
                  </a:moveTo>
                  <a:lnTo>
                    <a:pt x="28" y="50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7" y="57"/>
                  </a:lnTo>
                  <a:lnTo>
                    <a:pt x="25" y="57"/>
                  </a:lnTo>
                  <a:lnTo>
                    <a:pt x="25" y="58"/>
                  </a:lnTo>
                  <a:lnTo>
                    <a:pt x="23" y="58"/>
                  </a:lnTo>
                  <a:lnTo>
                    <a:pt x="25" y="58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2" y="62"/>
                  </a:lnTo>
                  <a:lnTo>
                    <a:pt x="22" y="63"/>
                  </a:lnTo>
                  <a:lnTo>
                    <a:pt x="19" y="65"/>
                  </a:lnTo>
                  <a:lnTo>
                    <a:pt x="19" y="65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6" y="65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6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0" y="55"/>
                  </a:lnTo>
                  <a:lnTo>
                    <a:pt x="20" y="54"/>
                  </a:lnTo>
                  <a:lnTo>
                    <a:pt x="23" y="54"/>
                  </a:lnTo>
                  <a:lnTo>
                    <a:pt x="27" y="50"/>
                  </a:lnTo>
                  <a:lnTo>
                    <a:pt x="28" y="50"/>
                  </a:lnTo>
                  <a:close/>
                  <a:moveTo>
                    <a:pt x="71" y="47"/>
                  </a:moveTo>
                  <a:lnTo>
                    <a:pt x="74" y="47"/>
                  </a:lnTo>
                  <a:lnTo>
                    <a:pt x="74" y="47"/>
                  </a:lnTo>
                  <a:lnTo>
                    <a:pt x="74" y="49"/>
                  </a:lnTo>
                  <a:lnTo>
                    <a:pt x="72" y="50"/>
                  </a:lnTo>
                  <a:lnTo>
                    <a:pt x="72" y="52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1" y="54"/>
                  </a:lnTo>
                  <a:lnTo>
                    <a:pt x="69" y="57"/>
                  </a:lnTo>
                  <a:lnTo>
                    <a:pt x="63" y="60"/>
                  </a:lnTo>
                  <a:lnTo>
                    <a:pt x="60" y="62"/>
                  </a:lnTo>
                  <a:lnTo>
                    <a:pt x="60" y="63"/>
                  </a:lnTo>
                  <a:lnTo>
                    <a:pt x="60" y="65"/>
                  </a:lnTo>
                  <a:lnTo>
                    <a:pt x="61" y="65"/>
                  </a:lnTo>
                  <a:lnTo>
                    <a:pt x="61" y="65"/>
                  </a:lnTo>
                  <a:lnTo>
                    <a:pt x="61" y="66"/>
                  </a:lnTo>
                  <a:lnTo>
                    <a:pt x="58" y="68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6" y="68"/>
                  </a:lnTo>
                  <a:lnTo>
                    <a:pt x="69" y="68"/>
                  </a:lnTo>
                  <a:lnTo>
                    <a:pt x="71" y="68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5" y="68"/>
                  </a:lnTo>
                  <a:lnTo>
                    <a:pt x="77" y="68"/>
                  </a:lnTo>
                  <a:lnTo>
                    <a:pt x="85" y="68"/>
                  </a:lnTo>
                  <a:lnTo>
                    <a:pt x="88" y="68"/>
                  </a:lnTo>
                  <a:lnTo>
                    <a:pt x="90" y="68"/>
                  </a:lnTo>
                  <a:lnTo>
                    <a:pt x="91" y="69"/>
                  </a:lnTo>
                  <a:lnTo>
                    <a:pt x="91" y="71"/>
                  </a:lnTo>
                  <a:lnTo>
                    <a:pt x="91" y="73"/>
                  </a:lnTo>
                  <a:lnTo>
                    <a:pt x="91" y="73"/>
                  </a:lnTo>
                  <a:lnTo>
                    <a:pt x="90" y="74"/>
                  </a:lnTo>
                  <a:lnTo>
                    <a:pt x="88" y="76"/>
                  </a:lnTo>
                  <a:lnTo>
                    <a:pt x="88" y="77"/>
                  </a:lnTo>
                  <a:lnTo>
                    <a:pt x="88" y="79"/>
                  </a:lnTo>
                  <a:lnTo>
                    <a:pt x="88" y="80"/>
                  </a:lnTo>
                  <a:lnTo>
                    <a:pt x="85" y="85"/>
                  </a:lnTo>
                  <a:lnTo>
                    <a:pt x="83" y="87"/>
                  </a:lnTo>
                  <a:lnTo>
                    <a:pt x="82" y="90"/>
                  </a:lnTo>
                  <a:lnTo>
                    <a:pt x="80" y="91"/>
                  </a:lnTo>
                  <a:lnTo>
                    <a:pt x="79" y="91"/>
                  </a:lnTo>
                  <a:lnTo>
                    <a:pt x="77" y="93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71" y="95"/>
                  </a:lnTo>
                  <a:lnTo>
                    <a:pt x="72" y="95"/>
                  </a:lnTo>
                  <a:lnTo>
                    <a:pt x="75" y="95"/>
                  </a:lnTo>
                  <a:lnTo>
                    <a:pt x="79" y="96"/>
                  </a:lnTo>
                  <a:lnTo>
                    <a:pt x="79" y="98"/>
                  </a:lnTo>
                  <a:lnTo>
                    <a:pt x="77" y="98"/>
                  </a:lnTo>
                  <a:lnTo>
                    <a:pt x="74" y="98"/>
                  </a:lnTo>
                  <a:lnTo>
                    <a:pt x="72" y="101"/>
                  </a:lnTo>
                  <a:lnTo>
                    <a:pt x="71" y="101"/>
                  </a:lnTo>
                  <a:lnTo>
                    <a:pt x="69" y="102"/>
                  </a:lnTo>
                  <a:lnTo>
                    <a:pt x="68" y="101"/>
                  </a:lnTo>
                  <a:lnTo>
                    <a:pt x="64" y="101"/>
                  </a:lnTo>
                  <a:lnTo>
                    <a:pt x="63" y="101"/>
                  </a:lnTo>
                  <a:lnTo>
                    <a:pt x="64" y="101"/>
                  </a:lnTo>
                  <a:lnTo>
                    <a:pt x="66" y="102"/>
                  </a:lnTo>
                  <a:lnTo>
                    <a:pt x="74" y="104"/>
                  </a:lnTo>
                  <a:lnTo>
                    <a:pt x="74" y="102"/>
                  </a:lnTo>
                  <a:lnTo>
                    <a:pt x="77" y="102"/>
                  </a:lnTo>
                  <a:lnTo>
                    <a:pt x="80" y="102"/>
                  </a:lnTo>
                  <a:lnTo>
                    <a:pt x="87" y="104"/>
                  </a:lnTo>
                  <a:lnTo>
                    <a:pt x="88" y="106"/>
                  </a:lnTo>
                  <a:lnTo>
                    <a:pt x="91" y="109"/>
                  </a:lnTo>
                  <a:lnTo>
                    <a:pt x="93" y="110"/>
                  </a:lnTo>
                  <a:lnTo>
                    <a:pt x="94" y="110"/>
                  </a:lnTo>
                  <a:lnTo>
                    <a:pt x="94" y="112"/>
                  </a:lnTo>
                  <a:lnTo>
                    <a:pt x="96" y="117"/>
                  </a:lnTo>
                  <a:lnTo>
                    <a:pt x="98" y="121"/>
                  </a:lnTo>
                  <a:lnTo>
                    <a:pt x="99" y="128"/>
                  </a:lnTo>
                  <a:lnTo>
                    <a:pt x="99" y="129"/>
                  </a:lnTo>
                  <a:lnTo>
                    <a:pt x="101" y="129"/>
                  </a:lnTo>
                  <a:lnTo>
                    <a:pt x="107" y="132"/>
                  </a:lnTo>
                  <a:lnTo>
                    <a:pt x="109" y="132"/>
                  </a:lnTo>
                  <a:lnTo>
                    <a:pt x="110" y="134"/>
                  </a:lnTo>
                  <a:lnTo>
                    <a:pt x="112" y="137"/>
                  </a:lnTo>
                  <a:lnTo>
                    <a:pt x="115" y="139"/>
                  </a:lnTo>
                  <a:lnTo>
                    <a:pt x="116" y="140"/>
                  </a:lnTo>
                  <a:lnTo>
                    <a:pt x="115" y="140"/>
                  </a:lnTo>
                  <a:lnTo>
                    <a:pt x="115" y="142"/>
                  </a:lnTo>
                  <a:lnTo>
                    <a:pt x="115" y="143"/>
                  </a:lnTo>
                  <a:lnTo>
                    <a:pt x="116" y="145"/>
                  </a:lnTo>
                  <a:lnTo>
                    <a:pt x="118" y="148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18" y="150"/>
                  </a:lnTo>
                  <a:lnTo>
                    <a:pt x="118" y="150"/>
                  </a:lnTo>
                  <a:lnTo>
                    <a:pt x="116" y="150"/>
                  </a:lnTo>
                  <a:lnTo>
                    <a:pt x="115" y="148"/>
                  </a:lnTo>
                  <a:lnTo>
                    <a:pt x="113" y="148"/>
                  </a:lnTo>
                  <a:lnTo>
                    <a:pt x="112" y="148"/>
                  </a:lnTo>
                  <a:lnTo>
                    <a:pt x="110" y="148"/>
                  </a:lnTo>
                  <a:lnTo>
                    <a:pt x="109" y="148"/>
                  </a:lnTo>
                  <a:lnTo>
                    <a:pt x="110" y="148"/>
                  </a:lnTo>
                  <a:lnTo>
                    <a:pt x="113" y="148"/>
                  </a:lnTo>
                  <a:lnTo>
                    <a:pt x="120" y="153"/>
                  </a:lnTo>
                  <a:lnTo>
                    <a:pt x="121" y="156"/>
                  </a:lnTo>
                  <a:lnTo>
                    <a:pt x="123" y="159"/>
                  </a:lnTo>
                  <a:lnTo>
                    <a:pt x="123" y="161"/>
                  </a:lnTo>
                  <a:lnTo>
                    <a:pt x="121" y="162"/>
                  </a:lnTo>
                  <a:lnTo>
                    <a:pt x="120" y="162"/>
                  </a:lnTo>
                  <a:lnTo>
                    <a:pt x="118" y="164"/>
                  </a:lnTo>
                  <a:lnTo>
                    <a:pt x="121" y="166"/>
                  </a:lnTo>
                  <a:lnTo>
                    <a:pt x="123" y="166"/>
                  </a:lnTo>
                  <a:lnTo>
                    <a:pt x="123" y="166"/>
                  </a:lnTo>
                  <a:lnTo>
                    <a:pt x="124" y="166"/>
                  </a:lnTo>
                  <a:lnTo>
                    <a:pt x="126" y="164"/>
                  </a:lnTo>
                  <a:lnTo>
                    <a:pt x="126" y="162"/>
                  </a:lnTo>
                  <a:lnTo>
                    <a:pt x="128" y="162"/>
                  </a:lnTo>
                  <a:lnTo>
                    <a:pt x="129" y="162"/>
                  </a:lnTo>
                  <a:lnTo>
                    <a:pt x="131" y="162"/>
                  </a:lnTo>
                  <a:lnTo>
                    <a:pt x="132" y="162"/>
                  </a:lnTo>
                  <a:lnTo>
                    <a:pt x="135" y="164"/>
                  </a:lnTo>
                  <a:lnTo>
                    <a:pt x="137" y="164"/>
                  </a:lnTo>
                  <a:lnTo>
                    <a:pt x="142" y="167"/>
                  </a:lnTo>
                  <a:lnTo>
                    <a:pt x="143" y="169"/>
                  </a:lnTo>
                  <a:lnTo>
                    <a:pt x="143" y="170"/>
                  </a:lnTo>
                  <a:lnTo>
                    <a:pt x="143" y="172"/>
                  </a:lnTo>
                  <a:lnTo>
                    <a:pt x="142" y="175"/>
                  </a:lnTo>
                  <a:lnTo>
                    <a:pt x="142" y="177"/>
                  </a:lnTo>
                  <a:lnTo>
                    <a:pt x="142" y="178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9" y="181"/>
                  </a:lnTo>
                  <a:lnTo>
                    <a:pt x="137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4"/>
                  </a:lnTo>
                  <a:lnTo>
                    <a:pt x="135" y="186"/>
                  </a:lnTo>
                  <a:lnTo>
                    <a:pt x="134" y="186"/>
                  </a:lnTo>
                  <a:lnTo>
                    <a:pt x="132" y="186"/>
                  </a:lnTo>
                  <a:lnTo>
                    <a:pt x="129" y="188"/>
                  </a:lnTo>
                  <a:lnTo>
                    <a:pt x="131" y="188"/>
                  </a:lnTo>
                  <a:lnTo>
                    <a:pt x="131" y="189"/>
                  </a:lnTo>
                  <a:lnTo>
                    <a:pt x="131" y="189"/>
                  </a:lnTo>
                  <a:lnTo>
                    <a:pt x="129" y="191"/>
                  </a:lnTo>
                  <a:lnTo>
                    <a:pt x="128" y="191"/>
                  </a:lnTo>
                  <a:lnTo>
                    <a:pt x="126" y="191"/>
                  </a:lnTo>
                  <a:lnTo>
                    <a:pt x="124" y="191"/>
                  </a:lnTo>
                  <a:lnTo>
                    <a:pt x="124" y="192"/>
                  </a:lnTo>
                  <a:lnTo>
                    <a:pt x="126" y="192"/>
                  </a:lnTo>
                  <a:lnTo>
                    <a:pt x="126" y="192"/>
                  </a:lnTo>
                  <a:lnTo>
                    <a:pt x="128" y="192"/>
                  </a:lnTo>
                  <a:lnTo>
                    <a:pt x="128" y="194"/>
                  </a:lnTo>
                  <a:lnTo>
                    <a:pt x="131" y="194"/>
                  </a:lnTo>
                  <a:lnTo>
                    <a:pt x="132" y="194"/>
                  </a:lnTo>
                  <a:lnTo>
                    <a:pt x="135" y="194"/>
                  </a:lnTo>
                  <a:lnTo>
                    <a:pt x="137" y="194"/>
                  </a:lnTo>
                  <a:lnTo>
                    <a:pt x="139" y="194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37" y="199"/>
                  </a:lnTo>
                  <a:lnTo>
                    <a:pt x="132" y="200"/>
                  </a:lnTo>
                  <a:lnTo>
                    <a:pt x="132" y="202"/>
                  </a:lnTo>
                  <a:lnTo>
                    <a:pt x="132" y="202"/>
                  </a:lnTo>
                  <a:lnTo>
                    <a:pt x="129" y="202"/>
                  </a:lnTo>
                  <a:lnTo>
                    <a:pt x="128" y="203"/>
                  </a:lnTo>
                  <a:lnTo>
                    <a:pt x="126" y="203"/>
                  </a:lnTo>
                  <a:lnTo>
                    <a:pt x="124" y="205"/>
                  </a:lnTo>
                  <a:lnTo>
                    <a:pt x="123" y="205"/>
                  </a:lnTo>
                  <a:lnTo>
                    <a:pt x="121" y="205"/>
                  </a:lnTo>
                  <a:lnTo>
                    <a:pt x="115" y="205"/>
                  </a:lnTo>
                  <a:lnTo>
                    <a:pt x="112" y="205"/>
                  </a:lnTo>
                  <a:lnTo>
                    <a:pt x="107" y="205"/>
                  </a:lnTo>
                  <a:lnTo>
                    <a:pt x="105" y="205"/>
                  </a:lnTo>
                  <a:lnTo>
                    <a:pt x="104" y="205"/>
                  </a:lnTo>
                  <a:lnTo>
                    <a:pt x="101" y="203"/>
                  </a:lnTo>
                  <a:lnTo>
                    <a:pt x="99" y="203"/>
                  </a:lnTo>
                  <a:lnTo>
                    <a:pt x="98" y="203"/>
                  </a:lnTo>
                  <a:lnTo>
                    <a:pt x="99" y="205"/>
                  </a:lnTo>
                  <a:lnTo>
                    <a:pt x="96" y="205"/>
                  </a:lnTo>
                  <a:lnTo>
                    <a:pt x="94" y="206"/>
                  </a:lnTo>
                  <a:lnTo>
                    <a:pt x="93" y="206"/>
                  </a:lnTo>
                  <a:lnTo>
                    <a:pt x="91" y="206"/>
                  </a:lnTo>
                  <a:lnTo>
                    <a:pt x="88" y="206"/>
                  </a:lnTo>
                  <a:lnTo>
                    <a:pt x="88" y="206"/>
                  </a:lnTo>
                  <a:lnTo>
                    <a:pt x="90" y="208"/>
                  </a:lnTo>
                  <a:lnTo>
                    <a:pt x="88" y="208"/>
                  </a:lnTo>
                  <a:lnTo>
                    <a:pt x="88" y="208"/>
                  </a:lnTo>
                  <a:lnTo>
                    <a:pt x="83" y="208"/>
                  </a:lnTo>
                  <a:lnTo>
                    <a:pt x="83" y="208"/>
                  </a:lnTo>
                  <a:lnTo>
                    <a:pt x="82" y="208"/>
                  </a:lnTo>
                  <a:lnTo>
                    <a:pt x="80" y="208"/>
                  </a:lnTo>
                  <a:lnTo>
                    <a:pt x="79" y="206"/>
                  </a:lnTo>
                  <a:lnTo>
                    <a:pt x="77" y="206"/>
                  </a:lnTo>
                  <a:lnTo>
                    <a:pt x="75" y="206"/>
                  </a:lnTo>
                  <a:lnTo>
                    <a:pt x="74" y="206"/>
                  </a:lnTo>
                  <a:lnTo>
                    <a:pt x="69" y="208"/>
                  </a:lnTo>
                  <a:lnTo>
                    <a:pt x="68" y="210"/>
                  </a:lnTo>
                  <a:lnTo>
                    <a:pt x="66" y="211"/>
                  </a:lnTo>
                  <a:lnTo>
                    <a:pt x="66" y="214"/>
                  </a:lnTo>
                  <a:lnTo>
                    <a:pt x="64" y="216"/>
                  </a:lnTo>
                  <a:lnTo>
                    <a:pt x="63" y="216"/>
                  </a:lnTo>
                  <a:lnTo>
                    <a:pt x="61" y="214"/>
                  </a:lnTo>
                  <a:lnTo>
                    <a:pt x="58" y="213"/>
                  </a:lnTo>
                  <a:lnTo>
                    <a:pt x="58" y="213"/>
                  </a:lnTo>
                  <a:lnTo>
                    <a:pt x="57" y="213"/>
                  </a:lnTo>
                  <a:lnTo>
                    <a:pt x="57" y="213"/>
                  </a:lnTo>
                  <a:lnTo>
                    <a:pt x="55" y="213"/>
                  </a:lnTo>
                  <a:lnTo>
                    <a:pt x="55" y="213"/>
                  </a:lnTo>
                  <a:lnTo>
                    <a:pt x="52" y="213"/>
                  </a:lnTo>
                  <a:lnTo>
                    <a:pt x="49" y="214"/>
                  </a:lnTo>
                  <a:lnTo>
                    <a:pt x="49" y="214"/>
                  </a:lnTo>
                  <a:lnTo>
                    <a:pt x="46" y="216"/>
                  </a:lnTo>
                  <a:lnTo>
                    <a:pt x="46" y="217"/>
                  </a:lnTo>
                  <a:lnTo>
                    <a:pt x="44" y="219"/>
                  </a:lnTo>
                  <a:lnTo>
                    <a:pt x="42" y="219"/>
                  </a:lnTo>
                  <a:lnTo>
                    <a:pt x="41" y="217"/>
                  </a:lnTo>
                  <a:lnTo>
                    <a:pt x="39" y="217"/>
                  </a:lnTo>
                  <a:lnTo>
                    <a:pt x="38" y="217"/>
                  </a:lnTo>
                  <a:lnTo>
                    <a:pt x="36" y="219"/>
                  </a:lnTo>
                  <a:lnTo>
                    <a:pt x="36" y="217"/>
                  </a:lnTo>
                  <a:lnTo>
                    <a:pt x="36" y="217"/>
                  </a:lnTo>
                  <a:lnTo>
                    <a:pt x="38" y="216"/>
                  </a:lnTo>
                  <a:lnTo>
                    <a:pt x="41" y="214"/>
                  </a:lnTo>
                  <a:lnTo>
                    <a:pt x="44" y="213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0"/>
                  </a:lnTo>
                  <a:lnTo>
                    <a:pt x="47" y="210"/>
                  </a:lnTo>
                  <a:lnTo>
                    <a:pt x="47" y="208"/>
                  </a:lnTo>
                  <a:lnTo>
                    <a:pt x="52" y="205"/>
                  </a:lnTo>
                  <a:lnTo>
                    <a:pt x="52" y="205"/>
                  </a:lnTo>
                  <a:lnTo>
                    <a:pt x="52" y="203"/>
                  </a:lnTo>
                  <a:lnTo>
                    <a:pt x="52" y="202"/>
                  </a:lnTo>
                  <a:lnTo>
                    <a:pt x="55" y="200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63" y="197"/>
                  </a:lnTo>
                  <a:lnTo>
                    <a:pt x="66" y="197"/>
                  </a:lnTo>
                  <a:lnTo>
                    <a:pt x="69" y="197"/>
                  </a:lnTo>
                  <a:lnTo>
                    <a:pt x="71" y="197"/>
                  </a:lnTo>
                  <a:lnTo>
                    <a:pt x="72" y="197"/>
                  </a:lnTo>
                  <a:lnTo>
                    <a:pt x="74" y="195"/>
                  </a:lnTo>
                  <a:lnTo>
                    <a:pt x="75" y="192"/>
                  </a:lnTo>
                  <a:lnTo>
                    <a:pt x="77" y="192"/>
                  </a:lnTo>
                  <a:lnTo>
                    <a:pt x="79" y="191"/>
                  </a:lnTo>
                  <a:lnTo>
                    <a:pt x="80" y="189"/>
                  </a:lnTo>
                  <a:lnTo>
                    <a:pt x="82" y="186"/>
                  </a:lnTo>
                  <a:lnTo>
                    <a:pt x="82" y="188"/>
                  </a:lnTo>
                  <a:lnTo>
                    <a:pt x="79" y="189"/>
                  </a:lnTo>
                  <a:lnTo>
                    <a:pt x="79" y="189"/>
                  </a:lnTo>
                  <a:lnTo>
                    <a:pt x="74" y="191"/>
                  </a:lnTo>
                  <a:lnTo>
                    <a:pt x="74" y="191"/>
                  </a:lnTo>
                  <a:lnTo>
                    <a:pt x="71" y="194"/>
                  </a:lnTo>
                  <a:lnTo>
                    <a:pt x="71" y="194"/>
                  </a:lnTo>
                  <a:lnTo>
                    <a:pt x="66" y="192"/>
                  </a:lnTo>
                  <a:lnTo>
                    <a:pt x="63" y="191"/>
                  </a:lnTo>
                  <a:lnTo>
                    <a:pt x="61" y="189"/>
                  </a:lnTo>
                  <a:lnTo>
                    <a:pt x="61" y="189"/>
                  </a:lnTo>
                  <a:lnTo>
                    <a:pt x="60" y="189"/>
                  </a:lnTo>
                  <a:lnTo>
                    <a:pt x="58" y="191"/>
                  </a:lnTo>
                  <a:lnTo>
                    <a:pt x="57" y="189"/>
                  </a:lnTo>
                  <a:lnTo>
                    <a:pt x="58" y="189"/>
                  </a:lnTo>
                  <a:lnTo>
                    <a:pt x="58" y="188"/>
                  </a:lnTo>
                  <a:lnTo>
                    <a:pt x="57" y="188"/>
                  </a:lnTo>
                  <a:lnTo>
                    <a:pt x="55" y="188"/>
                  </a:lnTo>
                  <a:lnTo>
                    <a:pt x="55" y="186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50" y="188"/>
                  </a:lnTo>
                  <a:lnTo>
                    <a:pt x="47" y="189"/>
                  </a:lnTo>
                  <a:lnTo>
                    <a:pt x="44" y="188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4"/>
                  </a:lnTo>
                  <a:lnTo>
                    <a:pt x="42" y="184"/>
                  </a:lnTo>
                  <a:lnTo>
                    <a:pt x="42" y="183"/>
                  </a:lnTo>
                  <a:lnTo>
                    <a:pt x="44" y="181"/>
                  </a:lnTo>
                  <a:lnTo>
                    <a:pt x="47" y="181"/>
                  </a:lnTo>
                  <a:lnTo>
                    <a:pt x="52" y="178"/>
                  </a:lnTo>
                  <a:lnTo>
                    <a:pt x="55" y="178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3"/>
                  </a:lnTo>
                  <a:lnTo>
                    <a:pt x="60" y="172"/>
                  </a:lnTo>
                  <a:lnTo>
                    <a:pt x="60" y="172"/>
                  </a:lnTo>
                  <a:lnTo>
                    <a:pt x="60" y="170"/>
                  </a:lnTo>
                  <a:lnTo>
                    <a:pt x="58" y="170"/>
                  </a:lnTo>
                  <a:lnTo>
                    <a:pt x="58" y="169"/>
                  </a:lnTo>
                  <a:lnTo>
                    <a:pt x="60" y="169"/>
                  </a:lnTo>
                  <a:lnTo>
                    <a:pt x="60" y="167"/>
                  </a:lnTo>
                  <a:lnTo>
                    <a:pt x="58" y="166"/>
                  </a:lnTo>
                  <a:lnTo>
                    <a:pt x="58" y="166"/>
                  </a:lnTo>
                  <a:lnTo>
                    <a:pt x="58" y="164"/>
                  </a:lnTo>
                  <a:lnTo>
                    <a:pt x="57" y="164"/>
                  </a:lnTo>
                  <a:lnTo>
                    <a:pt x="55" y="164"/>
                  </a:lnTo>
                  <a:lnTo>
                    <a:pt x="53" y="166"/>
                  </a:lnTo>
                  <a:lnTo>
                    <a:pt x="52" y="166"/>
                  </a:lnTo>
                  <a:lnTo>
                    <a:pt x="50" y="166"/>
                  </a:lnTo>
                  <a:lnTo>
                    <a:pt x="50" y="166"/>
                  </a:lnTo>
                  <a:lnTo>
                    <a:pt x="50" y="164"/>
                  </a:lnTo>
                  <a:lnTo>
                    <a:pt x="52" y="162"/>
                  </a:lnTo>
                  <a:lnTo>
                    <a:pt x="53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7" y="159"/>
                  </a:lnTo>
                  <a:lnTo>
                    <a:pt x="58" y="158"/>
                  </a:lnTo>
                  <a:lnTo>
                    <a:pt x="63" y="156"/>
                  </a:lnTo>
                  <a:lnTo>
                    <a:pt x="63" y="156"/>
                  </a:lnTo>
                  <a:lnTo>
                    <a:pt x="64" y="156"/>
                  </a:lnTo>
                  <a:lnTo>
                    <a:pt x="66" y="156"/>
                  </a:lnTo>
                  <a:lnTo>
                    <a:pt x="68" y="156"/>
                  </a:lnTo>
                  <a:lnTo>
                    <a:pt x="69" y="156"/>
                  </a:lnTo>
                  <a:lnTo>
                    <a:pt x="72" y="158"/>
                  </a:lnTo>
                  <a:lnTo>
                    <a:pt x="72" y="154"/>
                  </a:lnTo>
                  <a:lnTo>
                    <a:pt x="74" y="154"/>
                  </a:lnTo>
                  <a:lnTo>
                    <a:pt x="75" y="156"/>
                  </a:lnTo>
                  <a:lnTo>
                    <a:pt x="77" y="156"/>
                  </a:lnTo>
                  <a:lnTo>
                    <a:pt x="79" y="156"/>
                  </a:lnTo>
                  <a:lnTo>
                    <a:pt x="77" y="156"/>
                  </a:lnTo>
                  <a:lnTo>
                    <a:pt x="77" y="156"/>
                  </a:lnTo>
                  <a:lnTo>
                    <a:pt x="75" y="156"/>
                  </a:lnTo>
                  <a:lnTo>
                    <a:pt x="75" y="154"/>
                  </a:lnTo>
                  <a:lnTo>
                    <a:pt x="74" y="151"/>
                  </a:lnTo>
                  <a:lnTo>
                    <a:pt x="74" y="151"/>
                  </a:lnTo>
                  <a:lnTo>
                    <a:pt x="74" y="150"/>
                  </a:lnTo>
                  <a:lnTo>
                    <a:pt x="75" y="148"/>
                  </a:lnTo>
                  <a:lnTo>
                    <a:pt x="74" y="148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4" y="145"/>
                  </a:lnTo>
                  <a:lnTo>
                    <a:pt x="75" y="143"/>
                  </a:lnTo>
                  <a:lnTo>
                    <a:pt x="77" y="142"/>
                  </a:lnTo>
                  <a:lnTo>
                    <a:pt x="77" y="140"/>
                  </a:lnTo>
                  <a:lnTo>
                    <a:pt x="77" y="139"/>
                  </a:lnTo>
                  <a:lnTo>
                    <a:pt x="74" y="139"/>
                  </a:lnTo>
                  <a:lnTo>
                    <a:pt x="74" y="139"/>
                  </a:lnTo>
                  <a:lnTo>
                    <a:pt x="72" y="140"/>
                  </a:lnTo>
                  <a:lnTo>
                    <a:pt x="72" y="140"/>
                  </a:lnTo>
                  <a:lnTo>
                    <a:pt x="69" y="139"/>
                  </a:lnTo>
                  <a:lnTo>
                    <a:pt x="69" y="137"/>
                  </a:lnTo>
                  <a:lnTo>
                    <a:pt x="66" y="132"/>
                  </a:lnTo>
                  <a:lnTo>
                    <a:pt x="66" y="131"/>
                  </a:lnTo>
                  <a:lnTo>
                    <a:pt x="68" y="128"/>
                  </a:lnTo>
                  <a:lnTo>
                    <a:pt x="71" y="125"/>
                  </a:lnTo>
                  <a:lnTo>
                    <a:pt x="74" y="123"/>
                  </a:lnTo>
                  <a:lnTo>
                    <a:pt x="74" y="123"/>
                  </a:lnTo>
                  <a:lnTo>
                    <a:pt x="68" y="123"/>
                  </a:lnTo>
                  <a:lnTo>
                    <a:pt x="66" y="123"/>
                  </a:lnTo>
                  <a:lnTo>
                    <a:pt x="64" y="125"/>
                  </a:lnTo>
                  <a:lnTo>
                    <a:pt x="64" y="125"/>
                  </a:lnTo>
                  <a:lnTo>
                    <a:pt x="63" y="125"/>
                  </a:lnTo>
                  <a:lnTo>
                    <a:pt x="63" y="126"/>
                  </a:lnTo>
                  <a:lnTo>
                    <a:pt x="61" y="126"/>
                  </a:lnTo>
                  <a:lnTo>
                    <a:pt x="61" y="128"/>
                  </a:lnTo>
                  <a:lnTo>
                    <a:pt x="58" y="126"/>
                  </a:lnTo>
                  <a:lnTo>
                    <a:pt x="58" y="128"/>
                  </a:lnTo>
                  <a:lnTo>
                    <a:pt x="58" y="126"/>
                  </a:lnTo>
                  <a:lnTo>
                    <a:pt x="57" y="126"/>
                  </a:lnTo>
                  <a:lnTo>
                    <a:pt x="57" y="126"/>
                  </a:lnTo>
                  <a:lnTo>
                    <a:pt x="55" y="126"/>
                  </a:lnTo>
                  <a:lnTo>
                    <a:pt x="53" y="126"/>
                  </a:lnTo>
                  <a:lnTo>
                    <a:pt x="52" y="128"/>
                  </a:lnTo>
                  <a:lnTo>
                    <a:pt x="50" y="126"/>
                  </a:lnTo>
                  <a:lnTo>
                    <a:pt x="49" y="126"/>
                  </a:lnTo>
                  <a:lnTo>
                    <a:pt x="47" y="126"/>
                  </a:lnTo>
                  <a:lnTo>
                    <a:pt x="47" y="128"/>
                  </a:lnTo>
                  <a:lnTo>
                    <a:pt x="47" y="129"/>
                  </a:lnTo>
                  <a:lnTo>
                    <a:pt x="46" y="128"/>
                  </a:lnTo>
                  <a:lnTo>
                    <a:pt x="44" y="126"/>
                  </a:lnTo>
                  <a:lnTo>
                    <a:pt x="42" y="125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4" y="123"/>
                  </a:lnTo>
                  <a:lnTo>
                    <a:pt x="46" y="120"/>
                  </a:lnTo>
                  <a:lnTo>
                    <a:pt x="49" y="115"/>
                  </a:lnTo>
                  <a:lnTo>
                    <a:pt x="50" y="114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49" y="110"/>
                  </a:lnTo>
                  <a:lnTo>
                    <a:pt x="47" y="109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9" y="104"/>
                  </a:lnTo>
                  <a:lnTo>
                    <a:pt x="49" y="104"/>
                  </a:lnTo>
                  <a:lnTo>
                    <a:pt x="52" y="104"/>
                  </a:lnTo>
                  <a:lnTo>
                    <a:pt x="50" y="102"/>
                  </a:lnTo>
                  <a:lnTo>
                    <a:pt x="47" y="101"/>
                  </a:lnTo>
                  <a:lnTo>
                    <a:pt x="47" y="101"/>
                  </a:lnTo>
                  <a:lnTo>
                    <a:pt x="49" y="99"/>
                  </a:lnTo>
                  <a:lnTo>
                    <a:pt x="49" y="99"/>
                  </a:lnTo>
                  <a:lnTo>
                    <a:pt x="47" y="99"/>
                  </a:lnTo>
                  <a:lnTo>
                    <a:pt x="47" y="102"/>
                  </a:lnTo>
                  <a:lnTo>
                    <a:pt x="46" y="102"/>
                  </a:lnTo>
                  <a:lnTo>
                    <a:pt x="44" y="102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2" y="99"/>
                  </a:lnTo>
                  <a:lnTo>
                    <a:pt x="46" y="98"/>
                  </a:lnTo>
                  <a:lnTo>
                    <a:pt x="44" y="98"/>
                  </a:lnTo>
                  <a:lnTo>
                    <a:pt x="41" y="10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41" y="106"/>
                  </a:lnTo>
                  <a:lnTo>
                    <a:pt x="39" y="107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6" y="117"/>
                  </a:lnTo>
                  <a:lnTo>
                    <a:pt x="36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6" y="110"/>
                  </a:lnTo>
                  <a:lnTo>
                    <a:pt x="36" y="109"/>
                  </a:lnTo>
                  <a:lnTo>
                    <a:pt x="36" y="109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7"/>
                  </a:lnTo>
                  <a:lnTo>
                    <a:pt x="36" y="107"/>
                  </a:lnTo>
                  <a:lnTo>
                    <a:pt x="36" y="106"/>
                  </a:lnTo>
                  <a:lnTo>
                    <a:pt x="36" y="101"/>
                  </a:lnTo>
                  <a:lnTo>
                    <a:pt x="38" y="99"/>
                  </a:lnTo>
                  <a:lnTo>
                    <a:pt x="38" y="98"/>
                  </a:lnTo>
                  <a:lnTo>
                    <a:pt x="38" y="95"/>
                  </a:lnTo>
                  <a:lnTo>
                    <a:pt x="39" y="93"/>
                  </a:lnTo>
                  <a:lnTo>
                    <a:pt x="39" y="91"/>
                  </a:lnTo>
                  <a:lnTo>
                    <a:pt x="41" y="91"/>
                  </a:lnTo>
                  <a:lnTo>
                    <a:pt x="41" y="90"/>
                  </a:lnTo>
                  <a:lnTo>
                    <a:pt x="42" y="88"/>
                  </a:lnTo>
                  <a:lnTo>
                    <a:pt x="42" y="87"/>
                  </a:lnTo>
                  <a:lnTo>
                    <a:pt x="42" y="87"/>
                  </a:lnTo>
                  <a:lnTo>
                    <a:pt x="38" y="91"/>
                  </a:lnTo>
                  <a:lnTo>
                    <a:pt x="36" y="91"/>
                  </a:lnTo>
                  <a:lnTo>
                    <a:pt x="34" y="91"/>
                  </a:lnTo>
                  <a:lnTo>
                    <a:pt x="33" y="91"/>
                  </a:lnTo>
                  <a:lnTo>
                    <a:pt x="31" y="90"/>
                  </a:lnTo>
                  <a:lnTo>
                    <a:pt x="31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3" y="87"/>
                  </a:lnTo>
                  <a:lnTo>
                    <a:pt x="34" y="85"/>
                  </a:lnTo>
                  <a:lnTo>
                    <a:pt x="33" y="84"/>
                  </a:lnTo>
                  <a:lnTo>
                    <a:pt x="33" y="84"/>
                  </a:lnTo>
                  <a:lnTo>
                    <a:pt x="34" y="82"/>
                  </a:lnTo>
                  <a:lnTo>
                    <a:pt x="38" y="80"/>
                  </a:lnTo>
                  <a:lnTo>
                    <a:pt x="38" y="77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34" y="74"/>
                  </a:lnTo>
                  <a:lnTo>
                    <a:pt x="33" y="73"/>
                  </a:lnTo>
                  <a:lnTo>
                    <a:pt x="34" y="73"/>
                  </a:lnTo>
                  <a:lnTo>
                    <a:pt x="34" y="71"/>
                  </a:lnTo>
                  <a:lnTo>
                    <a:pt x="36" y="71"/>
                  </a:lnTo>
                  <a:lnTo>
                    <a:pt x="38" y="71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8"/>
                  </a:lnTo>
                  <a:lnTo>
                    <a:pt x="34" y="68"/>
                  </a:lnTo>
                  <a:lnTo>
                    <a:pt x="36" y="66"/>
                  </a:lnTo>
                  <a:lnTo>
                    <a:pt x="36" y="65"/>
                  </a:lnTo>
                  <a:lnTo>
                    <a:pt x="36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41" y="58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4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4" y="54"/>
                  </a:lnTo>
                  <a:lnTo>
                    <a:pt x="44" y="54"/>
                  </a:lnTo>
                  <a:lnTo>
                    <a:pt x="44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9"/>
                  </a:lnTo>
                  <a:lnTo>
                    <a:pt x="53" y="49"/>
                  </a:lnTo>
                  <a:lnTo>
                    <a:pt x="53" y="50"/>
                  </a:lnTo>
                  <a:lnTo>
                    <a:pt x="57" y="49"/>
                  </a:lnTo>
                  <a:lnTo>
                    <a:pt x="61" y="49"/>
                  </a:lnTo>
                  <a:lnTo>
                    <a:pt x="64" y="49"/>
                  </a:lnTo>
                  <a:lnTo>
                    <a:pt x="68" y="47"/>
                  </a:lnTo>
                  <a:lnTo>
                    <a:pt x="71" y="47"/>
                  </a:lnTo>
                  <a:close/>
                  <a:moveTo>
                    <a:pt x="75" y="44"/>
                  </a:moveTo>
                  <a:lnTo>
                    <a:pt x="75" y="44"/>
                  </a:lnTo>
                  <a:lnTo>
                    <a:pt x="75" y="44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4" y="44"/>
                  </a:lnTo>
                  <a:lnTo>
                    <a:pt x="75" y="44"/>
                  </a:lnTo>
                  <a:close/>
                  <a:moveTo>
                    <a:pt x="69" y="41"/>
                  </a:moveTo>
                  <a:lnTo>
                    <a:pt x="71" y="43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2" y="44"/>
                  </a:lnTo>
                  <a:lnTo>
                    <a:pt x="72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1"/>
                  </a:lnTo>
                  <a:close/>
                  <a:moveTo>
                    <a:pt x="71" y="36"/>
                  </a:moveTo>
                  <a:lnTo>
                    <a:pt x="72" y="36"/>
                  </a:lnTo>
                  <a:lnTo>
                    <a:pt x="74" y="38"/>
                  </a:lnTo>
                  <a:lnTo>
                    <a:pt x="74" y="38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5" y="41"/>
                  </a:lnTo>
                  <a:lnTo>
                    <a:pt x="77" y="41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39"/>
                  </a:lnTo>
                  <a:lnTo>
                    <a:pt x="71" y="39"/>
                  </a:lnTo>
                  <a:lnTo>
                    <a:pt x="71" y="41"/>
                  </a:lnTo>
                  <a:lnTo>
                    <a:pt x="69" y="41"/>
                  </a:lnTo>
                  <a:lnTo>
                    <a:pt x="69" y="39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6"/>
                  </a:lnTo>
                  <a:close/>
                  <a:moveTo>
                    <a:pt x="82" y="33"/>
                  </a:moveTo>
                  <a:lnTo>
                    <a:pt x="83" y="33"/>
                  </a:lnTo>
                  <a:lnTo>
                    <a:pt x="83" y="35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80" y="33"/>
                  </a:lnTo>
                  <a:lnTo>
                    <a:pt x="82" y="33"/>
                  </a:lnTo>
                  <a:close/>
                  <a:moveTo>
                    <a:pt x="75" y="33"/>
                  </a:moveTo>
                  <a:lnTo>
                    <a:pt x="77" y="33"/>
                  </a:lnTo>
                  <a:lnTo>
                    <a:pt x="77" y="35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7" y="35"/>
                  </a:lnTo>
                  <a:lnTo>
                    <a:pt x="75" y="35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5" y="33"/>
                  </a:lnTo>
                  <a:close/>
                  <a:moveTo>
                    <a:pt x="98" y="5"/>
                  </a:moveTo>
                  <a:lnTo>
                    <a:pt x="99" y="5"/>
                  </a:lnTo>
                  <a:lnTo>
                    <a:pt x="99" y="6"/>
                  </a:lnTo>
                  <a:lnTo>
                    <a:pt x="99" y="8"/>
                  </a:lnTo>
                  <a:lnTo>
                    <a:pt x="99" y="8"/>
                  </a:lnTo>
                  <a:lnTo>
                    <a:pt x="101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9"/>
                  </a:lnTo>
                  <a:lnTo>
                    <a:pt x="99" y="19"/>
                  </a:lnTo>
                  <a:lnTo>
                    <a:pt x="99" y="21"/>
                  </a:lnTo>
                  <a:lnTo>
                    <a:pt x="99" y="21"/>
                  </a:lnTo>
                  <a:lnTo>
                    <a:pt x="98" y="21"/>
                  </a:lnTo>
                  <a:lnTo>
                    <a:pt x="99" y="17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4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4" y="14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8"/>
                  </a:lnTo>
                  <a:lnTo>
                    <a:pt x="96" y="8"/>
                  </a:lnTo>
                  <a:lnTo>
                    <a:pt x="94" y="8"/>
                  </a:lnTo>
                  <a:lnTo>
                    <a:pt x="96" y="8"/>
                  </a:lnTo>
                  <a:lnTo>
                    <a:pt x="96" y="6"/>
                  </a:lnTo>
                  <a:lnTo>
                    <a:pt x="98" y="5"/>
                  </a:lnTo>
                  <a:lnTo>
                    <a:pt x="98" y="5"/>
                  </a:lnTo>
                  <a:close/>
                  <a:moveTo>
                    <a:pt x="102" y="3"/>
                  </a:moveTo>
                  <a:lnTo>
                    <a:pt x="104" y="3"/>
                  </a:lnTo>
                  <a:lnTo>
                    <a:pt x="104" y="3"/>
                  </a:lnTo>
                  <a:lnTo>
                    <a:pt x="104" y="5"/>
                  </a:lnTo>
                  <a:lnTo>
                    <a:pt x="102" y="5"/>
                  </a:lnTo>
                  <a:lnTo>
                    <a:pt x="102" y="5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2" y="8"/>
                  </a:lnTo>
                  <a:lnTo>
                    <a:pt x="102" y="8"/>
                  </a:lnTo>
                  <a:lnTo>
                    <a:pt x="101" y="5"/>
                  </a:lnTo>
                  <a:lnTo>
                    <a:pt x="102" y="3"/>
                  </a:lnTo>
                  <a:close/>
                  <a:moveTo>
                    <a:pt x="105" y="0"/>
                  </a:moveTo>
                  <a:lnTo>
                    <a:pt x="105" y="0"/>
                  </a:lnTo>
                  <a:lnTo>
                    <a:pt x="107" y="0"/>
                  </a:lnTo>
                  <a:lnTo>
                    <a:pt x="107" y="2"/>
                  </a:lnTo>
                  <a:lnTo>
                    <a:pt x="105" y="3"/>
                  </a:lnTo>
                  <a:lnTo>
                    <a:pt x="105" y="3"/>
                  </a:lnTo>
                  <a:lnTo>
                    <a:pt x="104" y="3"/>
                  </a:lnTo>
                  <a:lnTo>
                    <a:pt x="104" y="3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5" y="0"/>
                  </a:lnTo>
                  <a:lnTo>
                    <a:pt x="105" y="2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2" name="Freeform 28">
              <a:extLst>
                <a:ext uri="{FF2B5EF4-FFF2-40B4-BE49-F238E27FC236}">
                  <a16:creationId xmlns:a16="http://schemas.microsoft.com/office/drawing/2014/main" id="{CA910D9A-F1D9-45B2-8F18-56A0DBBFA1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298970"/>
              <a:ext cx="152039" cy="157888"/>
            </a:xfrm>
            <a:custGeom>
              <a:avLst/>
              <a:gdLst>
                <a:gd name="T0" fmla="*/ 38 w 78"/>
                <a:gd name="T1" fmla="*/ 65 h 81"/>
                <a:gd name="T2" fmla="*/ 37 w 78"/>
                <a:gd name="T3" fmla="*/ 68 h 81"/>
                <a:gd name="T4" fmla="*/ 37 w 78"/>
                <a:gd name="T5" fmla="*/ 65 h 81"/>
                <a:gd name="T6" fmla="*/ 54 w 78"/>
                <a:gd name="T7" fmla="*/ 56 h 81"/>
                <a:gd name="T8" fmla="*/ 54 w 78"/>
                <a:gd name="T9" fmla="*/ 59 h 81"/>
                <a:gd name="T10" fmla="*/ 52 w 78"/>
                <a:gd name="T11" fmla="*/ 57 h 81"/>
                <a:gd name="T12" fmla="*/ 67 w 78"/>
                <a:gd name="T13" fmla="*/ 5 h 81"/>
                <a:gd name="T14" fmla="*/ 70 w 78"/>
                <a:gd name="T15" fmla="*/ 7 h 81"/>
                <a:gd name="T16" fmla="*/ 71 w 78"/>
                <a:gd name="T17" fmla="*/ 15 h 81"/>
                <a:gd name="T18" fmla="*/ 76 w 78"/>
                <a:gd name="T19" fmla="*/ 21 h 81"/>
                <a:gd name="T20" fmla="*/ 78 w 78"/>
                <a:gd name="T21" fmla="*/ 26 h 81"/>
                <a:gd name="T22" fmla="*/ 78 w 78"/>
                <a:gd name="T23" fmla="*/ 35 h 81"/>
                <a:gd name="T24" fmla="*/ 76 w 78"/>
                <a:gd name="T25" fmla="*/ 40 h 81"/>
                <a:gd name="T26" fmla="*/ 75 w 78"/>
                <a:gd name="T27" fmla="*/ 43 h 81"/>
                <a:gd name="T28" fmla="*/ 70 w 78"/>
                <a:gd name="T29" fmla="*/ 48 h 81"/>
                <a:gd name="T30" fmla="*/ 65 w 78"/>
                <a:gd name="T31" fmla="*/ 56 h 81"/>
                <a:gd name="T32" fmla="*/ 60 w 78"/>
                <a:gd name="T33" fmla="*/ 57 h 81"/>
                <a:gd name="T34" fmla="*/ 59 w 78"/>
                <a:gd name="T35" fmla="*/ 57 h 81"/>
                <a:gd name="T36" fmla="*/ 57 w 78"/>
                <a:gd name="T37" fmla="*/ 56 h 81"/>
                <a:gd name="T38" fmla="*/ 56 w 78"/>
                <a:gd name="T39" fmla="*/ 54 h 81"/>
                <a:gd name="T40" fmla="*/ 52 w 78"/>
                <a:gd name="T41" fmla="*/ 54 h 81"/>
                <a:gd name="T42" fmla="*/ 51 w 78"/>
                <a:gd name="T43" fmla="*/ 59 h 81"/>
                <a:gd name="T44" fmla="*/ 48 w 78"/>
                <a:gd name="T45" fmla="*/ 59 h 81"/>
                <a:gd name="T46" fmla="*/ 45 w 78"/>
                <a:gd name="T47" fmla="*/ 59 h 81"/>
                <a:gd name="T48" fmla="*/ 45 w 78"/>
                <a:gd name="T49" fmla="*/ 57 h 81"/>
                <a:gd name="T50" fmla="*/ 41 w 78"/>
                <a:gd name="T51" fmla="*/ 59 h 81"/>
                <a:gd name="T52" fmla="*/ 40 w 78"/>
                <a:gd name="T53" fmla="*/ 60 h 81"/>
                <a:gd name="T54" fmla="*/ 35 w 78"/>
                <a:gd name="T55" fmla="*/ 62 h 81"/>
                <a:gd name="T56" fmla="*/ 35 w 78"/>
                <a:gd name="T57" fmla="*/ 65 h 81"/>
                <a:gd name="T58" fmla="*/ 32 w 78"/>
                <a:gd name="T59" fmla="*/ 73 h 81"/>
                <a:gd name="T60" fmla="*/ 18 w 78"/>
                <a:gd name="T61" fmla="*/ 74 h 81"/>
                <a:gd name="T62" fmla="*/ 13 w 78"/>
                <a:gd name="T63" fmla="*/ 76 h 81"/>
                <a:gd name="T64" fmla="*/ 10 w 78"/>
                <a:gd name="T65" fmla="*/ 78 h 81"/>
                <a:gd name="T66" fmla="*/ 5 w 78"/>
                <a:gd name="T67" fmla="*/ 81 h 81"/>
                <a:gd name="T68" fmla="*/ 0 w 78"/>
                <a:gd name="T69" fmla="*/ 81 h 81"/>
                <a:gd name="T70" fmla="*/ 0 w 78"/>
                <a:gd name="T71" fmla="*/ 73 h 81"/>
                <a:gd name="T72" fmla="*/ 5 w 78"/>
                <a:gd name="T73" fmla="*/ 65 h 81"/>
                <a:gd name="T74" fmla="*/ 2 w 78"/>
                <a:gd name="T75" fmla="*/ 62 h 81"/>
                <a:gd name="T76" fmla="*/ 5 w 78"/>
                <a:gd name="T77" fmla="*/ 54 h 81"/>
                <a:gd name="T78" fmla="*/ 7 w 78"/>
                <a:gd name="T79" fmla="*/ 48 h 81"/>
                <a:gd name="T80" fmla="*/ 13 w 78"/>
                <a:gd name="T81" fmla="*/ 43 h 81"/>
                <a:gd name="T82" fmla="*/ 13 w 78"/>
                <a:gd name="T83" fmla="*/ 46 h 81"/>
                <a:gd name="T84" fmla="*/ 16 w 78"/>
                <a:gd name="T85" fmla="*/ 43 h 81"/>
                <a:gd name="T86" fmla="*/ 21 w 78"/>
                <a:gd name="T87" fmla="*/ 38 h 81"/>
                <a:gd name="T88" fmla="*/ 26 w 78"/>
                <a:gd name="T89" fmla="*/ 35 h 81"/>
                <a:gd name="T90" fmla="*/ 27 w 78"/>
                <a:gd name="T91" fmla="*/ 33 h 81"/>
                <a:gd name="T92" fmla="*/ 27 w 78"/>
                <a:gd name="T93" fmla="*/ 26 h 81"/>
                <a:gd name="T94" fmla="*/ 24 w 78"/>
                <a:gd name="T95" fmla="*/ 29 h 81"/>
                <a:gd name="T96" fmla="*/ 21 w 78"/>
                <a:gd name="T97" fmla="*/ 27 h 81"/>
                <a:gd name="T98" fmla="*/ 18 w 78"/>
                <a:gd name="T99" fmla="*/ 24 h 81"/>
                <a:gd name="T100" fmla="*/ 18 w 78"/>
                <a:gd name="T101" fmla="*/ 18 h 81"/>
                <a:gd name="T102" fmla="*/ 19 w 78"/>
                <a:gd name="T103" fmla="*/ 13 h 81"/>
                <a:gd name="T104" fmla="*/ 19 w 78"/>
                <a:gd name="T105" fmla="*/ 8 h 81"/>
                <a:gd name="T106" fmla="*/ 27 w 78"/>
                <a:gd name="T107" fmla="*/ 8 h 81"/>
                <a:gd name="T108" fmla="*/ 34 w 78"/>
                <a:gd name="T109" fmla="*/ 7 h 81"/>
                <a:gd name="T110" fmla="*/ 38 w 78"/>
                <a:gd name="T111" fmla="*/ 10 h 81"/>
                <a:gd name="T112" fmla="*/ 45 w 78"/>
                <a:gd name="T113" fmla="*/ 7 h 81"/>
                <a:gd name="T114" fmla="*/ 54 w 78"/>
                <a:gd name="T115" fmla="*/ 7 h 81"/>
                <a:gd name="T116" fmla="*/ 63 w 78"/>
                <a:gd name="T117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8" h="81">
                  <a:moveTo>
                    <a:pt x="37" y="63"/>
                  </a:moveTo>
                  <a:lnTo>
                    <a:pt x="38" y="63"/>
                  </a:lnTo>
                  <a:lnTo>
                    <a:pt x="38" y="63"/>
                  </a:lnTo>
                  <a:lnTo>
                    <a:pt x="38" y="65"/>
                  </a:lnTo>
                  <a:lnTo>
                    <a:pt x="38" y="65"/>
                  </a:lnTo>
                  <a:lnTo>
                    <a:pt x="40" y="65"/>
                  </a:lnTo>
                  <a:lnTo>
                    <a:pt x="40" y="65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37" y="68"/>
                  </a:lnTo>
                  <a:lnTo>
                    <a:pt x="37" y="67"/>
                  </a:lnTo>
                  <a:lnTo>
                    <a:pt x="38" y="67"/>
                  </a:lnTo>
                  <a:lnTo>
                    <a:pt x="38" y="67"/>
                  </a:lnTo>
                  <a:lnTo>
                    <a:pt x="38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3"/>
                  </a:lnTo>
                  <a:lnTo>
                    <a:pt x="37" y="63"/>
                  </a:lnTo>
                  <a:close/>
                  <a:moveTo>
                    <a:pt x="54" y="56"/>
                  </a:moveTo>
                  <a:lnTo>
                    <a:pt x="56" y="57"/>
                  </a:lnTo>
                  <a:lnTo>
                    <a:pt x="56" y="57"/>
                  </a:lnTo>
                  <a:lnTo>
                    <a:pt x="54" y="57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4" y="56"/>
                  </a:lnTo>
                  <a:close/>
                  <a:moveTo>
                    <a:pt x="63" y="0"/>
                  </a:move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0" y="11"/>
                  </a:lnTo>
                  <a:lnTo>
                    <a:pt x="70" y="11"/>
                  </a:lnTo>
                  <a:lnTo>
                    <a:pt x="71" y="15"/>
                  </a:lnTo>
                  <a:lnTo>
                    <a:pt x="71" y="16"/>
                  </a:lnTo>
                  <a:lnTo>
                    <a:pt x="73" y="18"/>
                  </a:lnTo>
                  <a:lnTo>
                    <a:pt x="75" y="19"/>
                  </a:lnTo>
                  <a:lnTo>
                    <a:pt x="75" y="19"/>
                  </a:lnTo>
                  <a:lnTo>
                    <a:pt x="76" y="21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8" y="24"/>
                  </a:lnTo>
                  <a:lnTo>
                    <a:pt x="78" y="26"/>
                  </a:lnTo>
                  <a:lnTo>
                    <a:pt x="78" y="29"/>
                  </a:lnTo>
                  <a:lnTo>
                    <a:pt x="78" y="30"/>
                  </a:lnTo>
                  <a:lnTo>
                    <a:pt x="78" y="33"/>
                  </a:lnTo>
                  <a:lnTo>
                    <a:pt x="78" y="35"/>
                  </a:lnTo>
                  <a:lnTo>
                    <a:pt x="78" y="35"/>
                  </a:lnTo>
                  <a:lnTo>
                    <a:pt x="78" y="37"/>
                  </a:lnTo>
                  <a:lnTo>
                    <a:pt x="78" y="37"/>
                  </a:lnTo>
                  <a:lnTo>
                    <a:pt x="78" y="38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3"/>
                  </a:lnTo>
                  <a:lnTo>
                    <a:pt x="75" y="43"/>
                  </a:lnTo>
                  <a:lnTo>
                    <a:pt x="73" y="43"/>
                  </a:lnTo>
                  <a:lnTo>
                    <a:pt x="73" y="44"/>
                  </a:lnTo>
                  <a:lnTo>
                    <a:pt x="71" y="44"/>
                  </a:lnTo>
                  <a:lnTo>
                    <a:pt x="71" y="46"/>
                  </a:lnTo>
                  <a:lnTo>
                    <a:pt x="70" y="48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7" y="52"/>
                  </a:lnTo>
                  <a:lnTo>
                    <a:pt x="67" y="52"/>
                  </a:lnTo>
                  <a:lnTo>
                    <a:pt x="65" y="56"/>
                  </a:lnTo>
                  <a:lnTo>
                    <a:pt x="65" y="56"/>
                  </a:lnTo>
                  <a:lnTo>
                    <a:pt x="63" y="57"/>
                  </a:lnTo>
                  <a:lnTo>
                    <a:pt x="63" y="57"/>
                  </a:lnTo>
                  <a:lnTo>
                    <a:pt x="62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9" y="56"/>
                  </a:lnTo>
                  <a:lnTo>
                    <a:pt x="59" y="57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6" y="56"/>
                  </a:lnTo>
                  <a:lnTo>
                    <a:pt x="54" y="56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2" y="54"/>
                  </a:lnTo>
                  <a:lnTo>
                    <a:pt x="52" y="56"/>
                  </a:lnTo>
                  <a:lnTo>
                    <a:pt x="52" y="57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49" y="59"/>
                  </a:lnTo>
                  <a:lnTo>
                    <a:pt x="49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5" y="59"/>
                  </a:lnTo>
                  <a:lnTo>
                    <a:pt x="45" y="59"/>
                  </a:lnTo>
                  <a:lnTo>
                    <a:pt x="46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3" y="59"/>
                  </a:lnTo>
                  <a:lnTo>
                    <a:pt x="43" y="59"/>
                  </a:lnTo>
                  <a:lnTo>
                    <a:pt x="43" y="60"/>
                  </a:lnTo>
                  <a:lnTo>
                    <a:pt x="41" y="60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38" y="60"/>
                  </a:lnTo>
                  <a:lnTo>
                    <a:pt x="38" y="60"/>
                  </a:lnTo>
                  <a:lnTo>
                    <a:pt x="37" y="62"/>
                  </a:lnTo>
                  <a:lnTo>
                    <a:pt x="35" y="62"/>
                  </a:lnTo>
                  <a:lnTo>
                    <a:pt x="35" y="62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5"/>
                  </a:lnTo>
                  <a:lnTo>
                    <a:pt x="34" y="67"/>
                  </a:lnTo>
                  <a:lnTo>
                    <a:pt x="32" y="68"/>
                  </a:lnTo>
                  <a:lnTo>
                    <a:pt x="32" y="71"/>
                  </a:lnTo>
                  <a:lnTo>
                    <a:pt x="32" y="73"/>
                  </a:lnTo>
                  <a:lnTo>
                    <a:pt x="32" y="73"/>
                  </a:lnTo>
                  <a:lnTo>
                    <a:pt x="32" y="74"/>
                  </a:lnTo>
                  <a:lnTo>
                    <a:pt x="32" y="74"/>
                  </a:lnTo>
                  <a:lnTo>
                    <a:pt x="19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6"/>
                  </a:lnTo>
                  <a:lnTo>
                    <a:pt x="15" y="76"/>
                  </a:lnTo>
                  <a:lnTo>
                    <a:pt x="15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1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8" y="79"/>
                  </a:lnTo>
                  <a:lnTo>
                    <a:pt x="8" y="81"/>
                  </a:lnTo>
                  <a:lnTo>
                    <a:pt x="7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4" y="79"/>
                  </a:lnTo>
                  <a:lnTo>
                    <a:pt x="4" y="79"/>
                  </a:lnTo>
                  <a:lnTo>
                    <a:pt x="0" y="81"/>
                  </a:lnTo>
                  <a:lnTo>
                    <a:pt x="0" y="81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0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0" y="7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5" y="65"/>
                  </a:lnTo>
                  <a:lnTo>
                    <a:pt x="5" y="63"/>
                  </a:lnTo>
                  <a:lnTo>
                    <a:pt x="4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59"/>
                  </a:lnTo>
                  <a:lnTo>
                    <a:pt x="4" y="59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5" y="54"/>
                  </a:lnTo>
                  <a:lnTo>
                    <a:pt x="5" y="54"/>
                  </a:lnTo>
                  <a:lnTo>
                    <a:pt x="5" y="51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7" y="48"/>
                  </a:lnTo>
                  <a:lnTo>
                    <a:pt x="10" y="46"/>
                  </a:lnTo>
                  <a:lnTo>
                    <a:pt x="10" y="44"/>
                  </a:lnTo>
                  <a:lnTo>
                    <a:pt x="11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6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0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4" y="37"/>
                  </a:lnTo>
                  <a:lnTo>
                    <a:pt x="24" y="37"/>
                  </a:lnTo>
                  <a:lnTo>
                    <a:pt x="26" y="35"/>
                  </a:lnTo>
                  <a:lnTo>
                    <a:pt x="26" y="35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7" y="27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6" y="27"/>
                  </a:lnTo>
                  <a:lnTo>
                    <a:pt x="26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7"/>
                  </a:lnTo>
                  <a:lnTo>
                    <a:pt x="22" y="27"/>
                  </a:lnTo>
                  <a:lnTo>
                    <a:pt x="22" y="27"/>
                  </a:lnTo>
                  <a:lnTo>
                    <a:pt x="21" y="27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24"/>
                  </a:lnTo>
                  <a:lnTo>
                    <a:pt x="18" y="22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2" y="7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0" y="7"/>
                  </a:lnTo>
                  <a:lnTo>
                    <a:pt x="32" y="5"/>
                  </a:lnTo>
                  <a:lnTo>
                    <a:pt x="34" y="7"/>
                  </a:lnTo>
                  <a:lnTo>
                    <a:pt x="34" y="7"/>
                  </a:lnTo>
                  <a:lnTo>
                    <a:pt x="35" y="8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7"/>
                  </a:lnTo>
                  <a:lnTo>
                    <a:pt x="43" y="7"/>
                  </a:lnTo>
                  <a:lnTo>
                    <a:pt x="45" y="7"/>
                  </a:lnTo>
                  <a:lnTo>
                    <a:pt x="46" y="7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9" y="5"/>
                  </a:lnTo>
                  <a:lnTo>
                    <a:pt x="60" y="4"/>
                  </a:lnTo>
                  <a:lnTo>
                    <a:pt x="6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3" name="Freeform 29">
              <a:extLst>
                <a:ext uri="{FF2B5EF4-FFF2-40B4-BE49-F238E27FC236}">
                  <a16:creationId xmlns:a16="http://schemas.microsoft.com/office/drawing/2014/main" id="{20256C06-B60D-46CD-9CDF-6F8BCC530A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8745" y="2798069"/>
              <a:ext cx="506798" cy="284586"/>
            </a:xfrm>
            <a:custGeom>
              <a:avLst/>
              <a:gdLst>
                <a:gd name="T0" fmla="*/ 161 w 260"/>
                <a:gd name="T1" fmla="*/ 0 h 146"/>
                <a:gd name="T2" fmla="*/ 175 w 260"/>
                <a:gd name="T3" fmla="*/ 13 h 146"/>
                <a:gd name="T4" fmla="*/ 174 w 260"/>
                <a:gd name="T5" fmla="*/ 20 h 146"/>
                <a:gd name="T6" fmla="*/ 188 w 260"/>
                <a:gd name="T7" fmla="*/ 25 h 146"/>
                <a:gd name="T8" fmla="*/ 193 w 260"/>
                <a:gd name="T9" fmla="*/ 31 h 146"/>
                <a:gd name="T10" fmla="*/ 202 w 260"/>
                <a:gd name="T11" fmla="*/ 38 h 146"/>
                <a:gd name="T12" fmla="*/ 216 w 260"/>
                <a:gd name="T13" fmla="*/ 38 h 146"/>
                <a:gd name="T14" fmla="*/ 230 w 260"/>
                <a:gd name="T15" fmla="*/ 46 h 146"/>
                <a:gd name="T16" fmla="*/ 245 w 260"/>
                <a:gd name="T17" fmla="*/ 49 h 146"/>
                <a:gd name="T18" fmla="*/ 257 w 260"/>
                <a:gd name="T19" fmla="*/ 52 h 146"/>
                <a:gd name="T20" fmla="*/ 256 w 260"/>
                <a:gd name="T21" fmla="*/ 63 h 146"/>
                <a:gd name="T22" fmla="*/ 254 w 260"/>
                <a:gd name="T23" fmla="*/ 68 h 146"/>
                <a:gd name="T24" fmla="*/ 256 w 260"/>
                <a:gd name="T25" fmla="*/ 77 h 146"/>
                <a:gd name="T26" fmla="*/ 246 w 260"/>
                <a:gd name="T27" fmla="*/ 85 h 146"/>
                <a:gd name="T28" fmla="*/ 232 w 260"/>
                <a:gd name="T29" fmla="*/ 93 h 146"/>
                <a:gd name="T30" fmla="*/ 232 w 260"/>
                <a:gd name="T31" fmla="*/ 99 h 146"/>
                <a:gd name="T32" fmla="*/ 207 w 260"/>
                <a:gd name="T33" fmla="*/ 106 h 146"/>
                <a:gd name="T34" fmla="*/ 189 w 260"/>
                <a:gd name="T35" fmla="*/ 113 h 146"/>
                <a:gd name="T36" fmla="*/ 186 w 260"/>
                <a:gd name="T37" fmla="*/ 124 h 146"/>
                <a:gd name="T38" fmla="*/ 207 w 260"/>
                <a:gd name="T39" fmla="*/ 129 h 146"/>
                <a:gd name="T40" fmla="*/ 196 w 260"/>
                <a:gd name="T41" fmla="*/ 134 h 146"/>
                <a:gd name="T42" fmla="*/ 170 w 260"/>
                <a:gd name="T43" fmla="*/ 146 h 146"/>
                <a:gd name="T44" fmla="*/ 161 w 260"/>
                <a:gd name="T45" fmla="*/ 134 h 146"/>
                <a:gd name="T46" fmla="*/ 166 w 260"/>
                <a:gd name="T47" fmla="*/ 120 h 146"/>
                <a:gd name="T48" fmla="*/ 142 w 260"/>
                <a:gd name="T49" fmla="*/ 113 h 146"/>
                <a:gd name="T50" fmla="*/ 137 w 260"/>
                <a:gd name="T51" fmla="*/ 109 h 146"/>
                <a:gd name="T52" fmla="*/ 144 w 260"/>
                <a:gd name="T53" fmla="*/ 107 h 146"/>
                <a:gd name="T54" fmla="*/ 141 w 260"/>
                <a:gd name="T55" fmla="*/ 106 h 146"/>
                <a:gd name="T56" fmla="*/ 125 w 260"/>
                <a:gd name="T57" fmla="*/ 110 h 146"/>
                <a:gd name="T58" fmla="*/ 109 w 260"/>
                <a:gd name="T59" fmla="*/ 123 h 146"/>
                <a:gd name="T60" fmla="*/ 100 w 260"/>
                <a:gd name="T61" fmla="*/ 131 h 146"/>
                <a:gd name="T62" fmla="*/ 87 w 260"/>
                <a:gd name="T63" fmla="*/ 128 h 146"/>
                <a:gd name="T64" fmla="*/ 95 w 260"/>
                <a:gd name="T65" fmla="*/ 121 h 146"/>
                <a:gd name="T66" fmla="*/ 101 w 260"/>
                <a:gd name="T67" fmla="*/ 109 h 146"/>
                <a:gd name="T68" fmla="*/ 106 w 260"/>
                <a:gd name="T69" fmla="*/ 110 h 146"/>
                <a:gd name="T70" fmla="*/ 112 w 260"/>
                <a:gd name="T71" fmla="*/ 109 h 146"/>
                <a:gd name="T72" fmla="*/ 106 w 260"/>
                <a:gd name="T73" fmla="*/ 98 h 146"/>
                <a:gd name="T74" fmla="*/ 101 w 260"/>
                <a:gd name="T75" fmla="*/ 91 h 146"/>
                <a:gd name="T76" fmla="*/ 96 w 260"/>
                <a:gd name="T77" fmla="*/ 82 h 146"/>
                <a:gd name="T78" fmla="*/ 88 w 260"/>
                <a:gd name="T79" fmla="*/ 77 h 146"/>
                <a:gd name="T80" fmla="*/ 77 w 260"/>
                <a:gd name="T81" fmla="*/ 72 h 146"/>
                <a:gd name="T82" fmla="*/ 62 w 260"/>
                <a:gd name="T83" fmla="*/ 77 h 146"/>
                <a:gd name="T84" fmla="*/ 40 w 260"/>
                <a:gd name="T85" fmla="*/ 87 h 146"/>
                <a:gd name="T86" fmla="*/ 22 w 260"/>
                <a:gd name="T87" fmla="*/ 82 h 146"/>
                <a:gd name="T88" fmla="*/ 10 w 260"/>
                <a:gd name="T89" fmla="*/ 83 h 146"/>
                <a:gd name="T90" fmla="*/ 3 w 260"/>
                <a:gd name="T91" fmla="*/ 77 h 146"/>
                <a:gd name="T92" fmla="*/ 2 w 260"/>
                <a:gd name="T93" fmla="*/ 69 h 146"/>
                <a:gd name="T94" fmla="*/ 10 w 260"/>
                <a:gd name="T95" fmla="*/ 63 h 146"/>
                <a:gd name="T96" fmla="*/ 11 w 260"/>
                <a:gd name="T97" fmla="*/ 49 h 146"/>
                <a:gd name="T98" fmla="*/ 29 w 260"/>
                <a:gd name="T99" fmla="*/ 35 h 146"/>
                <a:gd name="T100" fmla="*/ 25 w 260"/>
                <a:gd name="T101" fmla="*/ 25 h 146"/>
                <a:gd name="T102" fmla="*/ 22 w 260"/>
                <a:gd name="T103" fmla="*/ 14 h 146"/>
                <a:gd name="T104" fmla="*/ 36 w 260"/>
                <a:gd name="T105" fmla="*/ 9 h 146"/>
                <a:gd name="T106" fmla="*/ 63 w 260"/>
                <a:gd name="T107" fmla="*/ 11 h 146"/>
                <a:gd name="T108" fmla="*/ 81 w 260"/>
                <a:gd name="T109" fmla="*/ 16 h 146"/>
                <a:gd name="T110" fmla="*/ 90 w 260"/>
                <a:gd name="T111" fmla="*/ 16 h 146"/>
                <a:gd name="T112" fmla="*/ 100 w 260"/>
                <a:gd name="T113" fmla="*/ 14 h 146"/>
                <a:gd name="T114" fmla="*/ 114 w 260"/>
                <a:gd name="T115" fmla="*/ 17 h 146"/>
                <a:gd name="T116" fmla="*/ 122 w 260"/>
                <a:gd name="T117" fmla="*/ 16 h 146"/>
                <a:gd name="T118" fmla="*/ 133 w 260"/>
                <a:gd name="T119" fmla="*/ 5 h 146"/>
                <a:gd name="T120" fmla="*/ 148 w 260"/>
                <a:gd name="T121" fmla="*/ 2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146">
                  <a:moveTo>
                    <a:pt x="136" y="112"/>
                  </a:moveTo>
                  <a:lnTo>
                    <a:pt x="136" y="113"/>
                  </a:lnTo>
                  <a:lnTo>
                    <a:pt x="137" y="113"/>
                  </a:lnTo>
                  <a:lnTo>
                    <a:pt x="142" y="115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37" y="115"/>
                  </a:lnTo>
                  <a:lnTo>
                    <a:pt x="136" y="113"/>
                  </a:lnTo>
                  <a:lnTo>
                    <a:pt x="136" y="113"/>
                  </a:lnTo>
                  <a:lnTo>
                    <a:pt x="136" y="112"/>
                  </a:lnTo>
                  <a:close/>
                  <a:moveTo>
                    <a:pt x="161" y="0"/>
                  </a:moveTo>
                  <a:lnTo>
                    <a:pt x="163" y="0"/>
                  </a:lnTo>
                  <a:lnTo>
                    <a:pt x="166" y="0"/>
                  </a:lnTo>
                  <a:lnTo>
                    <a:pt x="167" y="0"/>
                  </a:lnTo>
                  <a:lnTo>
                    <a:pt x="169" y="0"/>
                  </a:lnTo>
                  <a:lnTo>
                    <a:pt x="170" y="2"/>
                  </a:lnTo>
                  <a:lnTo>
                    <a:pt x="172" y="3"/>
                  </a:lnTo>
                  <a:lnTo>
                    <a:pt x="174" y="6"/>
                  </a:lnTo>
                  <a:lnTo>
                    <a:pt x="177" y="11"/>
                  </a:lnTo>
                  <a:lnTo>
                    <a:pt x="177" y="11"/>
                  </a:lnTo>
                  <a:lnTo>
                    <a:pt x="177" y="13"/>
                  </a:lnTo>
                  <a:lnTo>
                    <a:pt x="175" y="13"/>
                  </a:lnTo>
                  <a:lnTo>
                    <a:pt x="174" y="13"/>
                  </a:lnTo>
                  <a:lnTo>
                    <a:pt x="174" y="14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5" y="19"/>
                  </a:lnTo>
                  <a:lnTo>
                    <a:pt x="175" y="19"/>
                  </a:lnTo>
                  <a:lnTo>
                    <a:pt x="175" y="20"/>
                  </a:lnTo>
                  <a:lnTo>
                    <a:pt x="175" y="20"/>
                  </a:lnTo>
                  <a:lnTo>
                    <a:pt x="174" y="20"/>
                  </a:lnTo>
                  <a:lnTo>
                    <a:pt x="175" y="20"/>
                  </a:lnTo>
                  <a:lnTo>
                    <a:pt x="178" y="22"/>
                  </a:lnTo>
                  <a:lnTo>
                    <a:pt x="180" y="22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83" y="22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188" y="22"/>
                  </a:lnTo>
                  <a:lnTo>
                    <a:pt x="188" y="24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9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7"/>
                  </a:lnTo>
                  <a:lnTo>
                    <a:pt x="191" y="27"/>
                  </a:lnTo>
                  <a:lnTo>
                    <a:pt x="191" y="28"/>
                  </a:lnTo>
                  <a:lnTo>
                    <a:pt x="191" y="30"/>
                  </a:lnTo>
                  <a:lnTo>
                    <a:pt x="191" y="30"/>
                  </a:lnTo>
                  <a:lnTo>
                    <a:pt x="193" y="31"/>
                  </a:lnTo>
                  <a:lnTo>
                    <a:pt x="193" y="31"/>
                  </a:lnTo>
                  <a:lnTo>
                    <a:pt x="191" y="33"/>
                  </a:lnTo>
                  <a:lnTo>
                    <a:pt x="191" y="33"/>
                  </a:lnTo>
                  <a:lnTo>
                    <a:pt x="191" y="35"/>
                  </a:lnTo>
                  <a:lnTo>
                    <a:pt x="193" y="36"/>
                  </a:lnTo>
                  <a:lnTo>
                    <a:pt x="194" y="36"/>
                  </a:lnTo>
                  <a:lnTo>
                    <a:pt x="194" y="38"/>
                  </a:lnTo>
                  <a:lnTo>
                    <a:pt x="196" y="38"/>
                  </a:lnTo>
                  <a:lnTo>
                    <a:pt x="197" y="38"/>
                  </a:lnTo>
                  <a:lnTo>
                    <a:pt x="199" y="36"/>
                  </a:lnTo>
                  <a:lnTo>
                    <a:pt x="200" y="36"/>
                  </a:lnTo>
                  <a:lnTo>
                    <a:pt x="202" y="38"/>
                  </a:lnTo>
                  <a:lnTo>
                    <a:pt x="204" y="38"/>
                  </a:lnTo>
                  <a:lnTo>
                    <a:pt x="204" y="39"/>
                  </a:lnTo>
                  <a:lnTo>
                    <a:pt x="205" y="39"/>
                  </a:lnTo>
                  <a:lnTo>
                    <a:pt x="205" y="39"/>
                  </a:lnTo>
                  <a:lnTo>
                    <a:pt x="207" y="39"/>
                  </a:lnTo>
                  <a:lnTo>
                    <a:pt x="208" y="41"/>
                  </a:lnTo>
                  <a:lnTo>
                    <a:pt x="210" y="41"/>
                  </a:lnTo>
                  <a:lnTo>
                    <a:pt x="210" y="39"/>
                  </a:lnTo>
                  <a:lnTo>
                    <a:pt x="211" y="39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8" y="38"/>
                  </a:lnTo>
                  <a:lnTo>
                    <a:pt x="218" y="38"/>
                  </a:lnTo>
                  <a:lnTo>
                    <a:pt x="219" y="36"/>
                  </a:lnTo>
                  <a:lnTo>
                    <a:pt x="221" y="36"/>
                  </a:lnTo>
                  <a:lnTo>
                    <a:pt x="222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9" y="46"/>
                  </a:lnTo>
                  <a:lnTo>
                    <a:pt x="230" y="46"/>
                  </a:lnTo>
                  <a:lnTo>
                    <a:pt x="230" y="46"/>
                  </a:lnTo>
                  <a:lnTo>
                    <a:pt x="232" y="46"/>
                  </a:lnTo>
                  <a:lnTo>
                    <a:pt x="232" y="46"/>
                  </a:lnTo>
                  <a:lnTo>
                    <a:pt x="232" y="44"/>
                  </a:lnTo>
                  <a:lnTo>
                    <a:pt x="232" y="44"/>
                  </a:lnTo>
                  <a:lnTo>
                    <a:pt x="234" y="44"/>
                  </a:lnTo>
                  <a:lnTo>
                    <a:pt x="235" y="46"/>
                  </a:lnTo>
                  <a:lnTo>
                    <a:pt x="237" y="46"/>
                  </a:lnTo>
                  <a:lnTo>
                    <a:pt x="238" y="46"/>
                  </a:lnTo>
                  <a:lnTo>
                    <a:pt x="240" y="47"/>
                  </a:lnTo>
                  <a:lnTo>
                    <a:pt x="243" y="49"/>
                  </a:lnTo>
                  <a:lnTo>
                    <a:pt x="245" y="49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7"/>
                  </a:lnTo>
                  <a:lnTo>
                    <a:pt x="248" y="49"/>
                  </a:lnTo>
                  <a:lnTo>
                    <a:pt x="248" y="49"/>
                  </a:lnTo>
                  <a:lnTo>
                    <a:pt x="249" y="50"/>
                  </a:lnTo>
                  <a:lnTo>
                    <a:pt x="251" y="50"/>
                  </a:lnTo>
                  <a:lnTo>
                    <a:pt x="252" y="52"/>
                  </a:lnTo>
                  <a:lnTo>
                    <a:pt x="254" y="54"/>
                  </a:lnTo>
                  <a:lnTo>
                    <a:pt x="256" y="54"/>
                  </a:lnTo>
                  <a:lnTo>
                    <a:pt x="257" y="52"/>
                  </a:lnTo>
                  <a:lnTo>
                    <a:pt x="259" y="52"/>
                  </a:lnTo>
                  <a:lnTo>
                    <a:pt x="259" y="52"/>
                  </a:lnTo>
                  <a:lnTo>
                    <a:pt x="259" y="54"/>
                  </a:lnTo>
                  <a:lnTo>
                    <a:pt x="259" y="54"/>
                  </a:lnTo>
                  <a:lnTo>
                    <a:pt x="259" y="55"/>
                  </a:lnTo>
                  <a:lnTo>
                    <a:pt x="260" y="57"/>
                  </a:lnTo>
                  <a:lnTo>
                    <a:pt x="260" y="58"/>
                  </a:lnTo>
                  <a:lnTo>
                    <a:pt x="259" y="58"/>
                  </a:lnTo>
                  <a:lnTo>
                    <a:pt x="259" y="60"/>
                  </a:lnTo>
                  <a:lnTo>
                    <a:pt x="257" y="61"/>
                  </a:lnTo>
                  <a:lnTo>
                    <a:pt x="256" y="63"/>
                  </a:lnTo>
                  <a:lnTo>
                    <a:pt x="254" y="63"/>
                  </a:lnTo>
                  <a:lnTo>
                    <a:pt x="254" y="63"/>
                  </a:lnTo>
                  <a:lnTo>
                    <a:pt x="254" y="65"/>
                  </a:lnTo>
                  <a:lnTo>
                    <a:pt x="254" y="65"/>
                  </a:lnTo>
                  <a:lnTo>
                    <a:pt x="256" y="66"/>
                  </a:lnTo>
                  <a:lnTo>
                    <a:pt x="257" y="66"/>
                  </a:lnTo>
                  <a:lnTo>
                    <a:pt x="259" y="66"/>
                  </a:lnTo>
                  <a:lnTo>
                    <a:pt x="257" y="68"/>
                  </a:lnTo>
                  <a:lnTo>
                    <a:pt x="257" y="68"/>
                  </a:lnTo>
                  <a:lnTo>
                    <a:pt x="256" y="68"/>
                  </a:lnTo>
                  <a:lnTo>
                    <a:pt x="254" y="68"/>
                  </a:lnTo>
                  <a:lnTo>
                    <a:pt x="254" y="68"/>
                  </a:lnTo>
                  <a:lnTo>
                    <a:pt x="252" y="69"/>
                  </a:lnTo>
                  <a:lnTo>
                    <a:pt x="252" y="71"/>
                  </a:lnTo>
                  <a:lnTo>
                    <a:pt x="254" y="71"/>
                  </a:lnTo>
                  <a:lnTo>
                    <a:pt x="256" y="72"/>
                  </a:lnTo>
                  <a:lnTo>
                    <a:pt x="256" y="72"/>
                  </a:lnTo>
                  <a:lnTo>
                    <a:pt x="256" y="74"/>
                  </a:lnTo>
                  <a:lnTo>
                    <a:pt x="256" y="76"/>
                  </a:lnTo>
                  <a:lnTo>
                    <a:pt x="256" y="76"/>
                  </a:lnTo>
                  <a:lnTo>
                    <a:pt x="256" y="77"/>
                  </a:lnTo>
                  <a:lnTo>
                    <a:pt x="256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6" y="79"/>
                  </a:lnTo>
                  <a:lnTo>
                    <a:pt x="256" y="82"/>
                  </a:lnTo>
                  <a:lnTo>
                    <a:pt x="254" y="82"/>
                  </a:lnTo>
                  <a:lnTo>
                    <a:pt x="254" y="83"/>
                  </a:lnTo>
                  <a:lnTo>
                    <a:pt x="254" y="85"/>
                  </a:lnTo>
                  <a:lnTo>
                    <a:pt x="252" y="85"/>
                  </a:lnTo>
                  <a:lnTo>
                    <a:pt x="249" y="85"/>
                  </a:lnTo>
                  <a:lnTo>
                    <a:pt x="246" y="85"/>
                  </a:lnTo>
                  <a:lnTo>
                    <a:pt x="245" y="85"/>
                  </a:lnTo>
                  <a:lnTo>
                    <a:pt x="241" y="85"/>
                  </a:lnTo>
                  <a:lnTo>
                    <a:pt x="241" y="85"/>
                  </a:lnTo>
                  <a:lnTo>
                    <a:pt x="240" y="87"/>
                  </a:lnTo>
                  <a:lnTo>
                    <a:pt x="238" y="88"/>
                  </a:lnTo>
                  <a:lnTo>
                    <a:pt x="237" y="88"/>
                  </a:lnTo>
                  <a:lnTo>
                    <a:pt x="235" y="90"/>
                  </a:lnTo>
                  <a:lnTo>
                    <a:pt x="234" y="90"/>
                  </a:lnTo>
                  <a:lnTo>
                    <a:pt x="234" y="91"/>
                  </a:lnTo>
                  <a:lnTo>
                    <a:pt x="234" y="93"/>
                  </a:lnTo>
                  <a:lnTo>
                    <a:pt x="232" y="93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4" y="94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2" y="96"/>
                  </a:lnTo>
                  <a:lnTo>
                    <a:pt x="232" y="98"/>
                  </a:lnTo>
                  <a:lnTo>
                    <a:pt x="232" y="98"/>
                  </a:lnTo>
                  <a:lnTo>
                    <a:pt x="232" y="99"/>
                  </a:lnTo>
                  <a:lnTo>
                    <a:pt x="232" y="99"/>
                  </a:lnTo>
                  <a:lnTo>
                    <a:pt x="227" y="99"/>
                  </a:lnTo>
                  <a:lnTo>
                    <a:pt x="222" y="99"/>
                  </a:lnTo>
                  <a:lnTo>
                    <a:pt x="219" y="102"/>
                  </a:lnTo>
                  <a:lnTo>
                    <a:pt x="218" y="102"/>
                  </a:lnTo>
                  <a:lnTo>
                    <a:pt x="215" y="102"/>
                  </a:lnTo>
                  <a:lnTo>
                    <a:pt x="213" y="104"/>
                  </a:lnTo>
                  <a:lnTo>
                    <a:pt x="211" y="106"/>
                  </a:lnTo>
                  <a:lnTo>
                    <a:pt x="210" y="104"/>
                  </a:lnTo>
                  <a:lnTo>
                    <a:pt x="208" y="104"/>
                  </a:lnTo>
                  <a:lnTo>
                    <a:pt x="207" y="106"/>
                  </a:lnTo>
                  <a:lnTo>
                    <a:pt x="204" y="107"/>
                  </a:lnTo>
                  <a:lnTo>
                    <a:pt x="204" y="107"/>
                  </a:lnTo>
                  <a:lnTo>
                    <a:pt x="200" y="107"/>
                  </a:lnTo>
                  <a:lnTo>
                    <a:pt x="197" y="107"/>
                  </a:lnTo>
                  <a:lnTo>
                    <a:pt x="191" y="112"/>
                  </a:lnTo>
                  <a:lnTo>
                    <a:pt x="189" y="115"/>
                  </a:lnTo>
                  <a:lnTo>
                    <a:pt x="189" y="115"/>
                  </a:lnTo>
                  <a:lnTo>
                    <a:pt x="188" y="117"/>
                  </a:lnTo>
                  <a:lnTo>
                    <a:pt x="186" y="117"/>
                  </a:lnTo>
                  <a:lnTo>
                    <a:pt x="186" y="117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2"/>
                  </a:lnTo>
                  <a:lnTo>
                    <a:pt x="189" y="110"/>
                  </a:lnTo>
                  <a:lnTo>
                    <a:pt x="186" y="113"/>
                  </a:lnTo>
                  <a:lnTo>
                    <a:pt x="185" y="113"/>
                  </a:lnTo>
                  <a:lnTo>
                    <a:pt x="183" y="115"/>
                  </a:lnTo>
                  <a:lnTo>
                    <a:pt x="183" y="117"/>
                  </a:lnTo>
                  <a:lnTo>
                    <a:pt x="183" y="118"/>
                  </a:lnTo>
                  <a:lnTo>
                    <a:pt x="185" y="121"/>
                  </a:lnTo>
                  <a:lnTo>
                    <a:pt x="186" y="124"/>
                  </a:lnTo>
                  <a:lnTo>
                    <a:pt x="189" y="128"/>
                  </a:lnTo>
                  <a:lnTo>
                    <a:pt x="191" y="131"/>
                  </a:lnTo>
                  <a:lnTo>
                    <a:pt x="193" y="131"/>
                  </a:lnTo>
                  <a:lnTo>
                    <a:pt x="194" y="131"/>
                  </a:lnTo>
                  <a:lnTo>
                    <a:pt x="197" y="129"/>
                  </a:lnTo>
                  <a:lnTo>
                    <a:pt x="197" y="129"/>
                  </a:lnTo>
                  <a:lnTo>
                    <a:pt x="200" y="129"/>
                  </a:lnTo>
                  <a:lnTo>
                    <a:pt x="202" y="129"/>
                  </a:lnTo>
                  <a:lnTo>
                    <a:pt x="202" y="128"/>
                  </a:lnTo>
                  <a:lnTo>
                    <a:pt x="204" y="128"/>
                  </a:lnTo>
                  <a:lnTo>
                    <a:pt x="207" y="129"/>
                  </a:lnTo>
                  <a:lnTo>
                    <a:pt x="208" y="129"/>
                  </a:lnTo>
                  <a:lnTo>
                    <a:pt x="208" y="131"/>
                  </a:lnTo>
                  <a:lnTo>
                    <a:pt x="207" y="132"/>
                  </a:lnTo>
                  <a:lnTo>
                    <a:pt x="207" y="134"/>
                  </a:lnTo>
                  <a:lnTo>
                    <a:pt x="205" y="135"/>
                  </a:lnTo>
                  <a:lnTo>
                    <a:pt x="204" y="135"/>
                  </a:lnTo>
                  <a:lnTo>
                    <a:pt x="200" y="135"/>
                  </a:lnTo>
                  <a:lnTo>
                    <a:pt x="199" y="135"/>
                  </a:lnTo>
                  <a:lnTo>
                    <a:pt x="197" y="135"/>
                  </a:lnTo>
                  <a:lnTo>
                    <a:pt x="197" y="135"/>
                  </a:lnTo>
                  <a:lnTo>
                    <a:pt x="196" y="134"/>
                  </a:lnTo>
                  <a:lnTo>
                    <a:pt x="194" y="134"/>
                  </a:lnTo>
                  <a:lnTo>
                    <a:pt x="193" y="134"/>
                  </a:lnTo>
                  <a:lnTo>
                    <a:pt x="191" y="137"/>
                  </a:lnTo>
                  <a:lnTo>
                    <a:pt x="188" y="139"/>
                  </a:lnTo>
                  <a:lnTo>
                    <a:pt x="186" y="140"/>
                  </a:lnTo>
                  <a:lnTo>
                    <a:pt x="185" y="140"/>
                  </a:lnTo>
                  <a:lnTo>
                    <a:pt x="182" y="140"/>
                  </a:lnTo>
                  <a:lnTo>
                    <a:pt x="178" y="142"/>
                  </a:lnTo>
                  <a:lnTo>
                    <a:pt x="175" y="145"/>
                  </a:lnTo>
                  <a:lnTo>
                    <a:pt x="172" y="146"/>
                  </a:lnTo>
                  <a:lnTo>
                    <a:pt x="170" y="146"/>
                  </a:lnTo>
                  <a:lnTo>
                    <a:pt x="167" y="146"/>
                  </a:lnTo>
                  <a:lnTo>
                    <a:pt x="166" y="146"/>
                  </a:lnTo>
                  <a:lnTo>
                    <a:pt x="163" y="145"/>
                  </a:lnTo>
                  <a:lnTo>
                    <a:pt x="164" y="143"/>
                  </a:lnTo>
                  <a:lnTo>
                    <a:pt x="164" y="143"/>
                  </a:lnTo>
                  <a:lnTo>
                    <a:pt x="164" y="142"/>
                  </a:lnTo>
                  <a:lnTo>
                    <a:pt x="166" y="139"/>
                  </a:lnTo>
                  <a:lnTo>
                    <a:pt x="166" y="137"/>
                  </a:lnTo>
                  <a:lnTo>
                    <a:pt x="164" y="134"/>
                  </a:lnTo>
                  <a:lnTo>
                    <a:pt x="163" y="132"/>
                  </a:lnTo>
                  <a:lnTo>
                    <a:pt x="161" y="134"/>
                  </a:lnTo>
                  <a:lnTo>
                    <a:pt x="159" y="132"/>
                  </a:lnTo>
                  <a:lnTo>
                    <a:pt x="156" y="131"/>
                  </a:lnTo>
                  <a:lnTo>
                    <a:pt x="153" y="129"/>
                  </a:lnTo>
                  <a:lnTo>
                    <a:pt x="152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55" y="126"/>
                  </a:lnTo>
                  <a:lnTo>
                    <a:pt x="159" y="123"/>
                  </a:lnTo>
                  <a:lnTo>
                    <a:pt x="161" y="123"/>
                  </a:lnTo>
                  <a:lnTo>
                    <a:pt x="164" y="121"/>
                  </a:lnTo>
                  <a:lnTo>
                    <a:pt x="166" y="120"/>
                  </a:lnTo>
                  <a:lnTo>
                    <a:pt x="166" y="118"/>
                  </a:lnTo>
                  <a:lnTo>
                    <a:pt x="166" y="117"/>
                  </a:lnTo>
                  <a:lnTo>
                    <a:pt x="164" y="117"/>
                  </a:lnTo>
                  <a:lnTo>
                    <a:pt x="163" y="117"/>
                  </a:lnTo>
                  <a:lnTo>
                    <a:pt x="161" y="117"/>
                  </a:lnTo>
                  <a:lnTo>
                    <a:pt x="159" y="115"/>
                  </a:lnTo>
                  <a:lnTo>
                    <a:pt x="156" y="117"/>
                  </a:lnTo>
                  <a:lnTo>
                    <a:pt x="153" y="117"/>
                  </a:lnTo>
                  <a:lnTo>
                    <a:pt x="150" y="117"/>
                  </a:lnTo>
                  <a:lnTo>
                    <a:pt x="147" y="117"/>
                  </a:lnTo>
                  <a:lnTo>
                    <a:pt x="142" y="113"/>
                  </a:lnTo>
                  <a:lnTo>
                    <a:pt x="141" y="113"/>
                  </a:lnTo>
                  <a:lnTo>
                    <a:pt x="141" y="113"/>
                  </a:lnTo>
                  <a:lnTo>
                    <a:pt x="139" y="112"/>
                  </a:lnTo>
                  <a:lnTo>
                    <a:pt x="141" y="112"/>
                  </a:lnTo>
                  <a:lnTo>
                    <a:pt x="141" y="112"/>
                  </a:lnTo>
                  <a:lnTo>
                    <a:pt x="142" y="112"/>
                  </a:lnTo>
                  <a:lnTo>
                    <a:pt x="142" y="112"/>
                  </a:lnTo>
                  <a:lnTo>
                    <a:pt x="142" y="110"/>
                  </a:lnTo>
                  <a:lnTo>
                    <a:pt x="141" y="110"/>
                  </a:lnTo>
                  <a:lnTo>
                    <a:pt x="139" y="110"/>
                  </a:lnTo>
                  <a:lnTo>
                    <a:pt x="137" y="109"/>
                  </a:lnTo>
                  <a:lnTo>
                    <a:pt x="136" y="109"/>
                  </a:lnTo>
                  <a:lnTo>
                    <a:pt x="139" y="109"/>
                  </a:lnTo>
                  <a:lnTo>
                    <a:pt x="141" y="109"/>
                  </a:lnTo>
                  <a:lnTo>
                    <a:pt x="144" y="109"/>
                  </a:lnTo>
                  <a:lnTo>
                    <a:pt x="147" y="110"/>
                  </a:lnTo>
                  <a:lnTo>
                    <a:pt x="148" y="109"/>
                  </a:lnTo>
                  <a:lnTo>
                    <a:pt x="150" y="107"/>
                  </a:lnTo>
                  <a:lnTo>
                    <a:pt x="150" y="107"/>
                  </a:lnTo>
                  <a:lnTo>
                    <a:pt x="147" y="109"/>
                  </a:lnTo>
                  <a:lnTo>
                    <a:pt x="144" y="107"/>
                  </a:lnTo>
                  <a:lnTo>
                    <a:pt x="144" y="107"/>
                  </a:lnTo>
                  <a:lnTo>
                    <a:pt x="142" y="106"/>
                  </a:lnTo>
                  <a:lnTo>
                    <a:pt x="142" y="104"/>
                  </a:lnTo>
                  <a:lnTo>
                    <a:pt x="142" y="102"/>
                  </a:lnTo>
                  <a:lnTo>
                    <a:pt x="142" y="101"/>
                  </a:lnTo>
                  <a:lnTo>
                    <a:pt x="141" y="99"/>
                  </a:lnTo>
                  <a:lnTo>
                    <a:pt x="141" y="98"/>
                  </a:lnTo>
                  <a:lnTo>
                    <a:pt x="139" y="96"/>
                  </a:lnTo>
                  <a:lnTo>
                    <a:pt x="141" y="99"/>
                  </a:lnTo>
                  <a:lnTo>
                    <a:pt x="141" y="101"/>
                  </a:lnTo>
                  <a:lnTo>
                    <a:pt x="141" y="102"/>
                  </a:lnTo>
                  <a:lnTo>
                    <a:pt x="141" y="106"/>
                  </a:lnTo>
                  <a:lnTo>
                    <a:pt x="141" y="107"/>
                  </a:lnTo>
                  <a:lnTo>
                    <a:pt x="139" y="107"/>
                  </a:lnTo>
                  <a:lnTo>
                    <a:pt x="137" y="107"/>
                  </a:lnTo>
                  <a:lnTo>
                    <a:pt x="136" y="107"/>
                  </a:lnTo>
                  <a:lnTo>
                    <a:pt x="136" y="104"/>
                  </a:lnTo>
                  <a:lnTo>
                    <a:pt x="136" y="106"/>
                  </a:lnTo>
                  <a:lnTo>
                    <a:pt x="134" y="107"/>
                  </a:lnTo>
                  <a:lnTo>
                    <a:pt x="133" y="107"/>
                  </a:lnTo>
                  <a:lnTo>
                    <a:pt x="129" y="107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3" y="112"/>
                  </a:lnTo>
                  <a:lnTo>
                    <a:pt x="123" y="113"/>
                  </a:lnTo>
                  <a:lnTo>
                    <a:pt x="123" y="113"/>
                  </a:lnTo>
                  <a:lnTo>
                    <a:pt x="122" y="117"/>
                  </a:lnTo>
                  <a:lnTo>
                    <a:pt x="120" y="117"/>
                  </a:lnTo>
                  <a:lnTo>
                    <a:pt x="117" y="121"/>
                  </a:lnTo>
                  <a:lnTo>
                    <a:pt x="117" y="121"/>
                  </a:lnTo>
                  <a:lnTo>
                    <a:pt x="114" y="121"/>
                  </a:lnTo>
                  <a:lnTo>
                    <a:pt x="112" y="123"/>
                  </a:lnTo>
                  <a:lnTo>
                    <a:pt x="111" y="123"/>
                  </a:lnTo>
                  <a:lnTo>
                    <a:pt x="109" y="123"/>
                  </a:lnTo>
                  <a:lnTo>
                    <a:pt x="107" y="123"/>
                  </a:lnTo>
                  <a:lnTo>
                    <a:pt x="107" y="124"/>
                  </a:lnTo>
                  <a:lnTo>
                    <a:pt x="107" y="126"/>
                  </a:lnTo>
                  <a:lnTo>
                    <a:pt x="109" y="126"/>
                  </a:lnTo>
                  <a:lnTo>
                    <a:pt x="109" y="131"/>
                  </a:lnTo>
                  <a:lnTo>
                    <a:pt x="109" y="132"/>
                  </a:lnTo>
                  <a:lnTo>
                    <a:pt x="109" y="131"/>
                  </a:lnTo>
                  <a:lnTo>
                    <a:pt x="107" y="129"/>
                  </a:lnTo>
                  <a:lnTo>
                    <a:pt x="104" y="129"/>
                  </a:lnTo>
                  <a:lnTo>
                    <a:pt x="103" y="129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2"/>
                  </a:lnTo>
                  <a:lnTo>
                    <a:pt x="96" y="132"/>
                  </a:lnTo>
                  <a:lnTo>
                    <a:pt x="95" y="132"/>
                  </a:lnTo>
                  <a:lnTo>
                    <a:pt x="92" y="131"/>
                  </a:lnTo>
                  <a:lnTo>
                    <a:pt x="88" y="131"/>
                  </a:lnTo>
                  <a:lnTo>
                    <a:pt x="87" y="128"/>
                  </a:lnTo>
                  <a:lnTo>
                    <a:pt x="88" y="128"/>
                  </a:lnTo>
                  <a:lnTo>
                    <a:pt x="88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4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1"/>
                  </a:lnTo>
                  <a:lnTo>
                    <a:pt x="95" y="120"/>
                  </a:lnTo>
                  <a:lnTo>
                    <a:pt x="96" y="118"/>
                  </a:lnTo>
                  <a:lnTo>
                    <a:pt x="98" y="118"/>
                  </a:lnTo>
                  <a:lnTo>
                    <a:pt x="98" y="117"/>
                  </a:lnTo>
                  <a:lnTo>
                    <a:pt x="100" y="115"/>
                  </a:lnTo>
                  <a:lnTo>
                    <a:pt x="98" y="113"/>
                  </a:lnTo>
                  <a:lnTo>
                    <a:pt x="98" y="112"/>
                  </a:lnTo>
                  <a:lnTo>
                    <a:pt x="98" y="110"/>
                  </a:lnTo>
                  <a:lnTo>
                    <a:pt x="98" y="110"/>
                  </a:lnTo>
                  <a:lnTo>
                    <a:pt x="100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0"/>
                  </a:lnTo>
                  <a:lnTo>
                    <a:pt x="104" y="110"/>
                  </a:lnTo>
                  <a:lnTo>
                    <a:pt x="104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7" y="110"/>
                  </a:lnTo>
                  <a:lnTo>
                    <a:pt x="107" y="112"/>
                  </a:lnTo>
                  <a:lnTo>
                    <a:pt x="109" y="110"/>
                  </a:lnTo>
                  <a:lnTo>
                    <a:pt x="109" y="110"/>
                  </a:lnTo>
                  <a:lnTo>
                    <a:pt x="111" y="110"/>
                  </a:lnTo>
                  <a:lnTo>
                    <a:pt x="111" y="112"/>
                  </a:lnTo>
                  <a:lnTo>
                    <a:pt x="112" y="112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5" y="110"/>
                  </a:lnTo>
                  <a:lnTo>
                    <a:pt x="112" y="109"/>
                  </a:lnTo>
                  <a:lnTo>
                    <a:pt x="112" y="107"/>
                  </a:lnTo>
                  <a:lnTo>
                    <a:pt x="112" y="106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09" y="102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99"/>
                  </a:lnTo>
                  <a:lnTo>
                    <a:pt x="106" y="99"/>
                  </a:lnTo>
                  <a:lnTo>
                    <a:pt x="106" y="98"/>
                  </a:lnTo>
                  <a:lnTo>
                    <a:pt x="107" y="98"/>
                  </a:lnTo>
                  <a:lnTo>
                    <a:pt x="107" y="96"/>
                  </a:lnTo>
                  <a:lnTo>
                    <a:pt x="107" y="96"/>
                  </a:lnTo>
                  <a:lnTo>
                    <a:pt x="106" y="94"/>
                  </a:lnTo>
                  <a:lnTo>
                    <a:pt x="106" y="94"/>
                  </a:lnTo>
                  <a:lnTo>
                    <a:pt x="104" y="94"/>
                  </a:lnTo>
                  <a:lnTo>
                    <a:pt x="104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0"/>
                  </a:lnTo>
                  <a:lnTo>
                    <a:pt x="101" y="88"/>
                  </a:lnTo>
                  <a:lnTo>
                    <a:pt x="103" y="87"/>
                  </a:lnTo>
                  <a:lnTo>
                    <a:pt x="103" y="87"/>
                  </a:lnTo>
                  <a:lnTo>
                    <a:pt x="101" y="83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0" y="83"/>
                  </a:lnTo>
                  <a:lnTo>
                    <a:pt x="98" y="83"/>
                  </a:lnTo>
                  <a:lnTo>
                    <a:pt x="98" y="83"/>
                  </a:lnTo>
                  <a:lnTo>
                    <a:pt x="96" y="82"/>
                  </a:lnTo>
                  <a:lnTo>
                    <a:pt x="96" y="80"/>
                  </a:lnTo>
                  <a:lnTo>
                    <a:pt x="93" y="79"/>
                  </a:lnTo>
                  <a:lnTo>
                    <a:pt x="92" y="79"/>
                  </a:lnTo>
                  <a:lnTo>
                    <a:pt x="92" y="80"/>
                  </a:lnTo>
                  <a:lnTo>
                    <a:pt x="92" y="80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88" y="79"/>
                  </a:lnTo>
                  <a:lnTo>
                    <a:pt x="90" y="79"/>
                  </a:lnTo>
                  <a:lnTo>
                    <a:pt x="88" y="77"/>
                  </a:lnTo>
                  <a:lnTo>
                    <a:pt x="87" y="77"/>
                  </a:lnTo>
                  <a:lnTo>
                    <a:pt x="85" y="77"/>
                  </a:lnTo>
                  <a:lnTo>
                    <a:pt x="85" y="77"/>
                  </a:lnTo>
                  <a:lnTo>
                    <a:pt x="85" y="76"/>
                  </a:lnTo>
                  <a:lnTo>
                    <a:pt x="84" y="76"/>
                  </a:lnTo>
                  <a:lnTo>
                    <a:pt x="82" y="76"/>
                  </a:lnTo>
                  <a:lnTo>
                    <a:pt x="82" y="74"/>
                  </a:lnTo>
                  <a:lnTo>
                    <a:pt x="81" y="74"/>
                  </a:lnTo>
                  <a:lnTo>
                    <a:pt x="79" y="74"/>
                  </a:lnTo>
                  <a:lnTo>
                    <a:pt x="77" y="74"/>
                  </a:lnTo>
                  <a:lnTo>
                    <a:pt x="77" y="72"/>
                  </a:lnTo>
                  <a:lnTo>
                    <a:pt x="77" y="74"/>
                  </a:lnTo>
                  <a:lnTo>
                    <a:pt x="76" y="74"/>
                  </a:lnTo>
                  <a:lnTo>
                    <a:pt x="74" y="74"/>
                  </a:lnTo>
                  <a:lnTo>
                    <a:pt x="73" y="76"/>
                  </a:lnTo>
                  <a:lnTo>
                    <a:pt x="70" y="76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65" y="77"/>
                  </a:lnTo>
                  <a:lnTo>
                    <a:pt x="65" y="77"/>
                  </a:lnTo>
                  <a:lnTo>
                    <a:pt x="63" y="77"/>
                  </a:lnTo>
                  <a:lnTo>
                    <a:pt x="62" y="77"/>
                  </a:lnTo>
                  <a:lnTo>
                    <a:pt x="60" y="79"/>
                  </a:lnTo>
                  <a:lnTo>
                    <a:pt x="60" y="80"/>
                  </a:lnTo>
                  <a:lnTo>
                    <a:pt x="59" y="80"/>
                  </a:lnTo>
                  <a:lnTo>
                    <a:pt x="59" y="82"/>
                  </a:lnTo>
                  <a:lnTo>
                    <a:pt x="54" y="82"/>
                  </a:lnTo>
                  <a:lnTo>
                    <a:pt x="51" y="83"/>
                  </a:lnTo>
                  <a:lnTo>
                    <a:pt x="47" y="83"/>
                  </a:lnTo>
                  <a:lnTo>
                    <a:pt x="44" y="85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7"/>
                  </a:lnTo>
                  <a:lnTo>
                    <a:pt x="36" y="83"/>
                  </a:lnTo>
                  <a:lnTo>
                    <a:pt x="35" y="83"/>
                  </a:lnTo>
                  <a:lnTo>
                    <a:pt x="33" y="83"/>
                  </a:lnTo>
                  <a:lnTo>
                    <a:pt x="32" y="83"/>
                  </a:lnTo>
                  <a:lnTo>
                    <a:pt x="30" y="83"/>
                  </a:lnTo>
                  <a:lnTo>
                    <a:pt x="29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1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4" y="80"/>
                  </a:lnTo>
                  <a:lnTo>
                    <a:pt x="13" y="80"/>
                  </a:lnTo>
                  <a:lnTo>
                    <a:pt x="13" y="82"/>
                  </a:lnTo>
                  <a:lnTo>
                    <a:pt x="11" y="82"/>
                  </a:lnTo>
                  <a:lnTo>
                    <a:pt x="11" y="83"/>
                  </a:lnTo>
                  <a:lnTo>
                    <a:pt x="10" y="83"/>
                  </a:lnTo>
                  <a:lnTo>
                    <a:pt x="10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6" y="79"/>
                  </a:lnTo>
                  <a:lnTo>
                    <a:pt x="5" y="79"/>
                  </a:lnTo>
                  <a:lnTo>
                    <a:pt x="3" y="77"/>
                  </a:lnTo>
                  <a:lnTo>
                    <a:pt x="3" y="77"/>
                  </a:lnTo>
                  <a:lnTo>
                    <a:pt x="2" y="77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2" y="69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3" y="65"/>
                  </a:lnTo>
                  <a:lnTo>
                    <a:pt x="5" y="63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61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8" y="61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2"/>
                  </a:lnTo>
                  <a:lnTo>
                    <a:pt x="11" y="49"/>
                  </a:lnTo>
                  <a:lnTo>
                    <a:pt x="11" y="47"/>
                  </a:lnTo>
                  <a:lnTo>
                    <a:pt x="13" y="47"/>
                  </a:lnTo>
                  <a:lnTo>
                    <a:pt x="16" y="44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7" y="35"/>
                  </a:lnTo>
                  <a:lnTo>
                    <a:pt x="29" y="35"/>
                  </a:lnTo>
                  <a:lnTo>
                    <a:pt x="29" y="33"/>
                  </a:lnTo>
                  <a:lnTo>
                    <a:pt x="27" y="31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7" y="27"/>
                  </a:lnTo>
                  <a:lnTo>
                    <a:pt x="25" y="25"/>
                  </a:lnTo>
                  <a:lnTo>
                    <a:pt x="25" y="24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7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2" y="9"/>
                  </a:lnTo>
                  <a:lnTo>
                    <a:pt x="32" y="9"/>
                  </a:lnTo>
                  <a:lnTo>
                    <a:pt x="33" y="9"/>
                  </a:lnTo>
                  <a:lnTo>
                    <a:pt x="35" y="9"/>
                  </a:lnTo>
                  <a:lnTo>
                    <a:pt x="36" y="9"/>
                  </a:lnTo>
                  <a:lnTo>
                    <a:pt x="40" y="8"/>
                  </a:lnTo>
                  <a:lnTo>
                    <a:pt x="41" y="8"/>
                  </a:lnTo>
                  <a:lnTo>
                    <a:pt x="43" y="8"/>
                  </a:lnTo>
                  <a:lnTo>
                    <a:pt x="44" y="8"/>
                  </a:lnTo>
                  <a:lnTo>
                    <a:pt x="49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9"/>
                  </a:lnTo>
                  <a:lnTo>
                    <a:pt x="63" y="11"/>
                  </a:lnTo>
                  <a:lnTo>
                    <a:pt x="66" y="11"/>
                  </a:lnTo>
                  <a:lnTo>
                    <a:pt x="70" y="11"/>
                  </a:lnTo>
                  <a:lnTo>
                    <a:pt x="71" y="11"/>
                  </a:lnTo>
                  <a:lnTo>
                    <a:pt x="73" y="11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4"/>
                  </a:lnTo>
                  <a:lnTo>
                    <a:pt x="76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6"/>
                  </a:lnTo>
                  <a:lnTo>
                    <a:pt x="82" y="14"/>
                  </a:lnTo>
                  <a:lnTo>
                    <a:pt x="82" y="14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4"/>
                  </a:lnTo>
                  <a:lnTo>
                    <a:pt x="87" y="14"/>
                  </a:lnTo>
                  <a:lnTo>
                    <a:pt x="88" y="14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3" y="16"/>
                  </a:lnTo>
                  <a:lnTo>
                    <a:pt x="93" y="17"/>
                  </a:lnTo>
                  <a:lnTo>
                    <a:pt x="95" y="17"/>
                  </a:lnTo>
                  <a:lnTo>
                    <a:pt x="95" y="17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6"/>
                  </a:lnTo>
                  <a:lnTo>
                    <a:pt x="103" y="17"/>
                  </a:lnTo>
                  <a:lnTo>
                    <a:pt x="104" y="19"/>
                  </a:lnTo>
                  <a:lnTo>
                    <a:pt x="106" y="17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12" y="17"/>
                  </a:lnTo>
                  <a:lnTo>
                    <a:pt x="114" y="17"/>
                  </a:lnTo>
                  <a:lnTo>
                    <a:pt x="115" y="17"/>
                  </a:lnTo>
                  <a:lnTo>
                    <a:pt x="117" y="17"/>
                  </a:lnTo>
                  <a:lnTo>
                    <a:pt x="118" y="19"/>
                  </a:lnTo>
                  <a:lnTo>
                    <a:pt x="118" y="19"/>
                  </a:lnTo>
                  <a:lnTo>
                    <a:pt x="120" y="20"/>
                  </a:lnTo>
                  <a:lnTo>
                    <a:pt x="122" y="20"/>
                  </a:lnTo>
                  <a:lnTo>
                    <a:pt x="122" y="20"/>
                  </a:lnTo>
                  <a:lnTo>
                    <a:pt x="123" y="19"/>
                  </a:lnTo>
                  <a:lnTo>
                    <a:pt x="122" y="17"/>
                  </a:lnTo>
                  <a:lnTo>
                    <a:pt x="122" y="17"/>
                  </a:lnTo>
                  <a:lnTo>
                    <a:pt x="122" y="16"/>
                  </a:lnTo>
                  <a:lnTo>
                    <a:pt x="122" y="14"/>
                  </a:lnTo>
                  <a:lnTo>
                    <a:pt x="122" y="13"/>
                  </a:lnTo>
                  <a:lnTo>
                    <a:pt x="123" y="11"/>
                  </a:lnTo>
                  <a:lnTo>
                    <a:pt x="123" y="9"/>
                  </a:lnTo>
                  <a:lnTo>
                    <a:pt x="125" y="8"/>
                  </a:lnTo>
                  <a:lnTo>
                    <a:pt x="126" y="8"/>
                  </a:lnTo>
                  <a:lnTo>
                    <a:pt x="128" y="6"/>
                  </a:lnTo>
                  <a:lnTo>
                    <a:pt x="129" y="5"/>
                  </a:lnTo>
                  <a:lnTo>
                    <a:pt x="131" y="5"/>
                  </a:lnTo>
                  <a:lnTo>
                    <a:pt x="131" y="6"/>
                  </a:lnTo>
                  <a:lnTo>
                    <a:pt x="133" y="5"/>
                  </a:lnTo>
                  <a:lnTo>
                    <a:pt x="136" y="5"/>
                  </a:lnTo>
                  <a:lnTo>
                    <a:pt x="139" y="5"/>
                  </a:lnTo>
                  <a:lnTo>
                    <a:pt x="139" y="5"/>
                  </a:lnTo>
                  <a:lnTo>
                    <a:pt x="141" y="5"/>
                  </a:lnTo>
                  <a:lnTo>
                    <a:pt x="142" y="6"/>
                  </a:lnTo>
                  <a:lnTo>
                    <a:pt x="144" y="6"/>
                  </a:lnTo>
                  <a:lnTo>
                    <a:pt x="144" y="6"/>
                  </a:lnTo>
                  <a:lnTo>
                    <a:pt x="145" y="5"/>
                  </a:lnTo>
                  <a:lnTo>
                    <a:pt x="147" y="5"/>
                  </a:lnTo>
                  <a:lnTo>
                    <a:pt x="147" y="2"/>
                  </a:lnTo>
                  <a:lnTo>
                    <a:pt x="148" y="2"/>
                  </a:lnTo>
                  <a:lnTo>
                    <a:pt x="148" y="0"/>
                  </a:lnTo>
                  <a:lnTo>
                    <a:pt x="150" y="0"/>
                  </a:lnTo>
                  <a:lnTo>
                    <a:pt x="152" y="2"/>
                  </a:lnTo>
                  <a:lnTo>
                    <a:pt x="155" y="2"/>
                  </a:lnTo>
                  <a:lnTo>
                    <a:pt x="155" y="2"/>
                  </a:lnTo>
                  <a:lnTo>
                    <a:pt x="159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4" name="Freeform 30">
              <a:extLst>
                <a:ext uri="{FF2B5EF4-FFF2-40B4-BE49-F238E27FC236}">
                  <a16:creationId xmlns:a16="http://schemas.microsoft.com/office/drawing/2014/main" id="{28D330E0-BC25-4410-BDFC-7B26433A6E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443212"/>
              <a:ext cx="307977" cy="302130"/>
            </a:xfrm>
            <a:custGeom>
              <a:avLst/>
              <a:gdLst>
                <a:gd name="T0" fmla="*/ 145 w 158"/>
                <a:gd name="T1" fmla="*/ 100 h 155"/>
                <a:gd name="T2" fmla="*/ 144 w 158"/>
                <a:gd name="T3" fmla="*/ 74 h 155"/>
                <a:gd name="T4" fmla="*/ 141 w 158"/>
                <a:gd name="T5" fmla="*/ 76 h 155"/>
                <a:gd name="T6" fmla="*/ 149 w 158"/>
                <a:gd name="T7" fmla="*/ 59 h 155"/>
                <a:gd name="T8" fmla="*/ 147 w 158"/>
                <a:gd name="T9" fmla="*/ 57 h 155"/>
                <a:gd name="T10" fmla="*/ 37 w 158"/>
                <a:gd name="T11" fmla="*/ 19 h 155"/>
                <a:gd name="T12" fmla="*/ 32 w 158"/>
                <a:gd name="T13" fmla="*/ 18 h 155"/>
                <a:gd name="T14" fmla="*/ 52 w 158"/>
                <a:gd name="T15" fmla="*/ 18 h 155"/>
                <a:gd name="T16" fmla="*/ 49 w 158"/>
                <a:gd name="T17" fmla="*/ 13 h 155"/>
                <a:gd name="T18" fmla="*/ 34 w 158"/>
                <a:gd name="T19" fmla="*/ 2 h 155"/>
                <a:gd name="T20" fmla="*/ 30 w 158"/>
                <a:gd name="T21" fmla="*/ 19 h 155"/>
                <a:gd name="T22" fmla="*/ 32 w 158"/>
                <a:gd name="T23" fmla="*/ 26 h 155"/>
                <a:gd name="T24" fmla="*/ 35 w 158"/>
                <a:gd name="T25" fmla="*/ 26 h 155"/>
                <a:gd name="T26" fmla="*/ 37 w 158"/>
                <a:gd name="T27" fmla="*/ 21 h 155"/>
                <a:gd name="T28" fmla="*/ 43 w 158"/>
                <a:gd name="T29" fmla="*/ 21 h 155"/>
                <a:gd name="T30" fmla="*/ 48 w 158"/>
                <a:gd name="T31" fmla="*/ 22 h 155"/>
                <a:gd name="T32" fmla="*/ 48 w 158"/>
                <a:gd name="T33" fmla="*/ 27 h 155"/>
                <a:gd name="T34" fmla="*/ 52 w 158"/>
                <a:gd name="T35" fmla="*/ 22 h 155"/>
                <a:gd name="T36" fmla="*/ 62 w 158"/>
                <a:gd name="T37" fmla="*/ 18 h 155"/>
                <a:gd name="T38" fmla="*/ 56 w 158"/>
                <a:gd name="T39" fmla="*/ 16 h 155"/>
                <a:gd name="T40" fmla="*/ 56 w 158"/>
                <a:gd name="T41" fmla="*/ 13 h 155"/>
                <a:gd name="T42" fmla="*/ 59 w 158"/>
                <a:gd name="T43" fmla="*/ 8 h 155"/>
                <a:gd name="T44" fmla="*/ 62 w 158"/>
                <a:gd name="T45" fmla="*/ 7 h 155"/>
                <a:gd name="T46" fmla="*/ 67 w 158"/>
                <a:gd name="T47" fmla="*/ 2 h 155"/>
                <a:gd name="T48" fmla="*/ 93 w 158"/>
                <a:gd name="T49" fmla="*/ 18 h 155"/>
                <a:gd name="T50" fmla="*/ 117 w 158"/>
                <a:gd name="T51" fmla="*/ 30 h 155"/>
                <a:gd name="T52" fmla="*/ 119 w 158"/>
                <a:gd name="T53" fmla="*/ 37 h 155"/>
                <a:gd name="T54" fmla="*/ 131 w 158"/>
                <a:gd name="T55" fmla="*/ 48 h 155"/>
                <a:gd name="T56" fmla="*/ 138 w 158"/>
                <a:gd name="T57" fmla="*/ 60 h 155"/>
                <a:gd name="T58" fmla="*/ 138 w 158"/>
                <a:gd name="T59" fmla="*/ 79 h 155"/>
                <a:gd name="T60" fmla="*/ 141 w 158"/>
                <a:gd name="T61" fmla="*/ 95 h 155"/>
                <a:gd name="T62" fmla="*/ 144 w 158"/>
                <a:gd name="T63" fmla="*/ 114 h 155"/>
                <a:gd name="T64" fmla="*/ 147 w 158"/>
                <a:gd name="T65" fmla="*/ 130 h 155"/>
                <a:gd name="T66" fmla="*/ 158 w 158"/>
                <a:gd name="T67" fmla="*/ 137 h 155"/>
                <a:gd name="T68" fmla="*/ 141 w 158"/>
                <a:gd name="T69" fmla="*/ 147 h 155"/>
                <a:gd name="T70" fmla="*/ 120 w 158"/>
                <a:gd name="T71" fmla="*/ 149 h 155"/>
                <a:gd name="T72" fmla="*/ 109 w 158"/>
                <a:gd name="T73" fmla="*/ 153 h 155"/>
                <a:gd name="T74" fmla="*/ 95 w 158"/>
                <a:gd name="T75" fmla="*/ 153 h 155"/>
                <a:gd name="T76" fmla="*/ 81 w 158"/>
                <a:gd name="T77" fmla="*/ 153 h 155"/>
                <a:gd name="T78" fmla="*/ 75 w 158"/>
                <a:gd name="T79" fmla="*/ 149 h 155"/>
                <a:gd name="T80" fmla="*/ 73 w 158"/>
                <a:gd name="T81" fmla="*/ 139 h 155"/>
                <a:gd name="T82" fmla="*/ 71 w 158"/>
                <a:gd name="T83" fmla="*/ 130 h 155"/>
                <a:gd name="T84" fmla="*/ 63 w 158"/>
                <a:gd name="T85" fmla="*/ 125 h 155"/>
                <a:gd name="T86" fmla="*/ 52 w 158"/>
                <a:gd name="T87" fmla="*/ 123 h 155"/>
                <a:gd name="T88" fmla="*/ 41 w 158"/>
                <a:gd name="T89" fmla="*/ 119 h 155"/>
                <a:gd name="T90" fmla="*/ 32 w 158"/>
                <a:gd name="T91" fmla="*/ 114 h 155"/>
                <a:gd name="T92" fmla="*/ 24 w 158"/>
                <a:gd name="T93" fmla="*/ 111 h 155"/>
                <a:gd name="T94" fmla="*/ 21 w 158"/>
                <a:gd name="T95" fmla="*/ 104 h 155"/>
                <a:gd name="T96" fmla="*/ 15 w 158"/>
                <a:gd name="T97" fmla="*/ 95 h 155"/>
                <a:gd name="T98" fmla="*/ 15 w 158"/>
                <a:gd name="T99" fmla="*/ 87 h 155"/>
                <a:gd name="T100" fmla="*/ 8 w 158"/>
                <a:gd name="T101" fmla="*/ 79 h 155"/>
                <a:gd name="T102" fmla="*/ 2 w 158"/>
                <a:gd name="T103" fmla="*/ 74 h 155"/>
                <a:gd name="T104" fmla="*/ 5 w 158"/>
                <a:gd name="T105" fmla="*/ 70 h 155"/>
                <a:gd name="T106" fmla="*/ 4 w 158"/>
                <a:gd name="T107" fmla="*/ 60 h 155"/>
                <a:gd name="T108" fmla="*/ 0 w 158"/>
                <a:gd name="T109" fmla="*/ 56 h 155"/>
                <a:gd name="T110" fmla="*/ 11 w 158"/>
                <a:gd name="T111" fmla="*/ 40 h 155"/>
                <a:gd name="T112" fmla="*/ 16 w 158"/>
                <a:gd name="T113" fmla="*/ 34 h 155"/>
                <a:gd name="T114" fmla="*/ 15 w 158"/>
                <a:gd name="T115" fmla="*/ 29 h 155"/>
                <a:gd name="T116" fmla="*/ 13 w 158"/>
                <a:gd name="T117" fmla="*/ 24 h 155"/>
                <a:gd name="T118" fmla="*/ 19 w 158"/>
                <a:gd name="T119" fmla="*/ 19 h 155"/>
                <a:gd name="T120" fmla="*/ 16 w 158"/>
                <a:gd name="T121" fmla="*/ 7 h 155"/>
                <a:gd name="T122" fmla="*/ 18 w 158"/>
                <a:gd name="T123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8" h="155">
                  <a:moveTo>
                    <a:pt x="150" y="97"/>
                  </a:moveTo>
                  <a:lnTo>
                    <a:pt x="150" y="98"/>
                  </a:lnTo>
                  <a:lnTo>
                    <a:pt x="149" y="100"/>
                  </a:lnTo>
                  <a:lnTo>
                    <a:pt x="147" y="100"/>
                  </a:lnTo>
                  <a:lnTo>
                    <a:pt x="147" y="101"/>
                  </a:lnTo>
                  <a:lnTo>
                    <a:pt x="145" y="101"/>
                  </a:lnTo>
                  <a:lnTo>
                    <a:pt x="145" y="101"/>
                  </a:lnTo>
                  <a:lnTo>
                    <a:pt x="145" y="100"/>
                  </a:lnTo>
                  <a:lnTo>
                    <a:pt x="145" y="100"/>
                  </a:lnTo>
                  <a:lnTo>
                    <a:pt x="147" y="100"/>
                  </a:lnTo>
                  <a:lnTo>
                    <a:pt x="149" y="98"/>
                  </a:lnTo>
                  <a:lnTo>
                    <a:pt x="150" y="97"/>
                  </a:lnTo>
                  <a:lnTo>
                    <a:pt x="150" y="97"/>
                  </a:lnTo>
                  <a:close/>
                  <a:moveTo>
                    <a:pt x="141" y="68"/>
                  </a:moveTo>
                  <a:lnTo>
                    <a:pt x="142" y="70"/>
                  </a:lnTo>
                  <a:lnTo>
                    <a:pt x="142" y="71"/>
                  </a:lnTo>
                  <a:lnTo>
                    <a:pt x="142" y="74"/>
                  </a:lnTo>
                  <a:lnTo>
                    <a:pt x="144" y="74"/>
                  </a:lnTo>
                  <a:lnTo>
                    <a:pt x="144" y="74"/>
                  </a:lnTo>
                  <a:lnTo>
                    <a:pt x="145" y="78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2" y="79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39" y="74"/>
                  </a:lnTo>
                  <a:lnTo>
                    <a:pt x="139" y="74"/>
                  </a:lnTo>
                  <a:lnTo>
                    <a:pt x="139" y="71"/>
                  </a:lnTo>
                  <a:lnTo>
                    <a:pt x="141" y="70"/>
                  </a:lnTo>
                  <a:lnTo>
                    <a:pt x="141" y="68"/>
                  </a:lnTo>
                  <a:close/>
                  <a:moveTo>
                    <a:pt x="149" y="57"/>
                  </a:moveTo>
                  <a:lnTo>
                    <a:pt x="149" y="57"/>
                  </a:lnTo>
                  <a:lnTo>
                    <a:pt x="149" y="59"/>
                  </a:lnTo>
                  <a:lnTo>
                    <a:pt x="149" y="60"/>
                  </a:lnTo>
                  <a:lnTo>
                    <a:pt x="149" y="62"/>
                  </a:lnTo>
                  <a:lnTo>
                    <a:pt x="149" y="63"/>
                  </a:lnTo>
                  <a:lnTo>
                    <a:pt x="147" y="65"/>
                  </a:lnTo>
                  <a:lnTo>
                    <a:pt x="147" y="65"/>
                  </a:lnTo>
                  <a:lnTo>
                    <a:pt x="147" y="63"/>
                  </a:lnTo>
                  <a:lnTo>
                    <a:pt x="145" y="63"/>
                  </a:lnTo>
                  <a:lnTo>
                    <a:pt x="147" y="60"/>
                  </a:lnTo>
                  <a:lnTo>
                    <a:pt x="147" y="57"/>
                  </a:lnTo>
                  <a:lnTo>
                    <a:pt x="147" y="57"/>
                  </a:lnTo>
                  <a:lnTo>
                    <a:pt x="149" y="57"/>
                  </a:lnTo>
                  <a:close/>
                  <a:moveTo>
                    <a:pt x="32" y="18"/>
                  </a:move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5" y="19"/>
                  </a:lnTo>
                  <a:lnTo>
                    <a:pt x="37" y="18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5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2" y="19"/>
                  </a:lnTo>
                  <a:lnTo>
                    <a:pt x="32" y="18"/>
                  </a:lnTo>
                  <a:lnTo>
                    <a:pt x="32" y="18"/>
                  </a:lnTo>
                  <a:close/>
                  <a:moveTo>
                    <a:pt x="49" y="13"/>
                  </a:moveTo>
                  <a:lnTo>
                    <a:pt x="49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51" y="18"/>
                  </a:lnTo>
                  <a:lnTo>
                    <a:pt x="49" y="16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8" y="15"/>
                  </a:lnTo>
                  <a:lnTo>
                    <a:pt x="48" y="15"/>
                  </a:lnTo>
                  <a:lnTo>
                    <a:pt x="48" y="13"/>
                  </a:lnTo>
                  <a:lnTo>
                    <a:pt x="49" y="13"/>
                  </a:lnTo>
                  <a:close/>
                  <a:moveTo>
                    <a:pt x="18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5"/>
                  </a:lnTo>
                  <a:lnTo>
                    <a:pt x="32" y="7"/>
                  </a:lnTo>
                  <a:lnTo>
                    <a:pt x="32" y="8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0" y="16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6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8" y="21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21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2"/>
                  </a:lnTo>
                  <a:lnTo>
                    <a:pt x="45" y="21"/>
                  </a:lnTo>
                  <a:lnTo>
                    <a:pt x="45" y="21"/>
                  </a:lnTo>
                  <a:lnTo>
                    <a:pt x="45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8" y="27"/>
                  </a:lnTo>
                  <a:lnTo>
                    <a:pt x="46" y="27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9" y="27"/>
                  </a:lnTo>
                  <a:lnTo>
                    <a:pt x="49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8" y="21"/>
                  </a:lnTo>
                  <a:lnTo>
                    <a:pt x="49" y="21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2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1"/>
                  </a:lnTo>
                  <a:lnTo>
                    <a:pt x="57" y="21"/>
                  </a:lnTo>
                  <a:lnTo>
                    <a:pt x="59" y="21"/>
                  </a:lnTo>
                  <a:lnTo>
                    <a:pt x="60" y="18"/>
                  </a:lnTo>
                  <a:lnTo>
                    <a:pt x="62" y="18"/>
                  </a:lnTo>
                  <a:lnTo>
                    <a:pt x="62" y="18"/>
                  </a:lnTo>
                  <a:lnTo>
                    <a:pt x="62" y="16"/>
                  </a:lnTo>
                  <a:lnTo>
                    <a:pt x="60" y="16"/>
                  </a:lnTo>
                  <a:lnTo>
                    <a:pt x="59" y="18"/>
                  </a:lnTo>
                  <a:lnTo>
                    <a:pt x="57" y="18"/>
                  </a:lnTo>
                  <a:lnTo>
                    <a:pt x="54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4" y="15"/>
                  </a:lnTo>
                  <a:lnTo>
                    <a:pt x="56" y="16"/>
                  </a:lnTo>
                  <a:lnTo>
                    <a:pt x="56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6" y="15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6" y="13"/>
                  </a:lnTo>
                  <a:lnTo>
                    <a:pt x="56" y="13"/>
                  </a:lnTo>
                  <a:lnTo>
                    <a:pt x="57" y="13"/>
                  </a:lnTo>
                  <a:lnTo>
                    <a:pt x="57" y="11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60" y="10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67" y="2"/>
                  </a:lnTo>
                  <a:lnTo>
                    <a:pt x="70" y="4"/>
                  </a:lnTo>
                  <a:lnTo>
                    <a:pt x="73" y="5"/>
                  </a:lnTo>
                  <a:lnTo>
                    <a:pt x="76" y="7"/>
                  </a:lnTo>
                  <a:lnTo>
                    <a:pt x="79" y="8"/>
                  </a:lnTo>
                  <a:lnTo>
                    <a:pt x="81" y="10"/>
                  </a:lnTo>
                  <a:lnTo>
                    <a:pt x="84" y="11"/>
                  </a:lnTo>
                  <a:lnTo>
                    <a:pt x="87" y="15"/>
                  </a:lnTo>
                  <a:lnTo>
                    <a:pt x="90" y="16"/>
                  </a:lnTo>
                  <a:lnTo>
                    <a:pt x="93" y="18"/>
                  </a:lnTo>
                  <a:lnTo>
                    <a:pt x="97" y="19"/>
                  </a:lnTo>
                  <a:lnTo>
                    <a:pt x="100" y="21"/>
                  </a:lnTo>
                  <a:lnTo>
                    <a:pt x="103" y="22"/>
                  </a:lnTo>
                  <a:lnTo>
                    <a:pt x="106" y="24"/>
                  </a:lnTo>
                  <a:lnTo>
                    <a:pt x="109" y="26"/>
                  </a:lnTo>
                  <a:lnTo>
                    <a:pt x="112" y="27"/>
                  </a:lnTo>
                  <a:lnTo>
                    <a:pt x="115" y="29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2"/>
                  </a:lnTo>
                  <a:lnTo>
                    <a:pt x="117" y="34"/>
                  </a:lnTo>
                  <a:lnTo>
                    <a:pt x="117" y="34"/>
                  </a:lnTo>
                  <a:lnTo>
                    <a:pt x="117" y="35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9" y="37"/>
                  </a:lnTo>
                  <a:lnTo>
                    <a:pt x="119" y="37"/>
                  </a:lnTo>
                  <a:lnTo>
                    <a:pt x="119" y="38"/>
                  </a:lnTo>
                  <a:lnTo>
                    <a:pt x="119" y="40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6" y="51"/>
                  </a:lnTo>
                  <a:lnTo>
                    <a:pt x="138" y="52"/>
                  </a:lnTo>
                  <a:lnTo>
                    <a:pt x="139" y="54"/>
                  </a:lnTo>
                  <a:lnTo>
                    <a:pt x="139" y="54"/>
                  </a:lnTo>
                  <a:lnTo>
                    <a:pt x="139" y="56"/>
                  </a:lnTo>
                  <a:lnTo>
                    <a:pt x="138" y="57"/>
                  </a:lnTo>
                  <a:lnTo>
                    <a:pt x="138" y="59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6" y="65"/>
                  </a:lnTo>
                  <a:lnTo>
                    <a:pt x="136" y="67"/>
                  </a:lnTo>
                  <a:lnTo>
                    <a:pt x="134" y="71"/>
                  </a:lnTo>
                  <a:lnTo>
                    <a:pt x="134" y="73"/>
                  </a:lnTo>
                  <a:lnTo>
                    <a:pt x="134" y="76"/>
                  </a:lnTo>
                  <a:lnTo>
                    <a:pt x="134" y="78"/>
                  </a:lnTo>
                  <a:lnTo>
                    <a:pt x="136" y="79"/>
                  </a:lnTo>
                  <a:lnTo>
                    <a:pt x="138" y="79"/>
                  </a:lnTo>
                  <a:lnTo>
                    <a:pt x="138" y="81"/>
                  </a:lnTo>
                  <a:lnTo>
                    <a:pt x="139" y="82"/>
                  </a:lnTo>
                  <a:lnTo>
                    <a:pt x="141" y="84"/>
                  </a:lnTo>
                  <a:lnTo>
                    <a:pt x="144" y="86"/>
                  </a:lnTo>
                  <a:lnTo>
                    <a:pt x="144" y="87"/>
                  </a:lnTo>
                  <a:lnTo>
                    <a:pt x="144" y="89"/>
                  </a:lnTo>
                  <a:lnTo>
                    <a:pt x="142" y="90"/>
                  </a:lnTo>
                  <a:lnTo>
                    <a:pt x="142" y="92"/>
                  </a:lnTo>
                  <a:lnTo>
                    <a:pt x="141" y="95"/>
                  </a:lnTo>
                  <a:lnTo>
                    <a:pt x="141" y="98"/>
                  </a:lnTo>
                  <a:lnTo>
                    <a:pt x="141" y="98"/>
                  </a:lnTo>
                  <a:lnTo>
                    <a:pt x="142" y="98"/>
                  </a:lnTo>
                  <a:lnTo>
                    <a:pt x="142" y="101"/>
                  </a:lnTo>
                  <a:lnTo>
                    <a:pt x="141" y="104"/>
                  </a:lnTo>
                  <a:lnTo>
                    <a:pt x="141" y="106"/>
                  </a:lnTo>
                  <a:lnTo>
                    <a:pt x="141" y="108"/>
                  </a:lnTo>
                  <a:lnTo>
                    <a:pt x="142" y="112"/>
                  </a:lnTo>
                  <a:lnTo>
                    <a:pt x="144" y="114"/>
                  </a:lnTo>
                  <a:lnTo>
                    <a:pt x="144" y="114"/>
                  </a:lnTo>
                  <a:lnTo>
                    <a:pt x="142" y="115"/>
                  </a:lnTo>
                  <a:lnTo>
                    <a:pt x="145" y="119"/>
                  </a:lnTo>
                  <a:lnTo>
                    <a:pt x="145" y="122"/>
                  </a:lnTo>
                  <a:lnTo>
                    <a:pt x="147" y="125"/>
                  </a:lnTo>
                  <a:lnTo>
                    <a:pt x="147" y="126"/>
                  </a:lnTo>
                  <a:lnTo>
                    <a:pt x="147" y="128"/>
                  </a:lnTo>
                  <a:lnTo>
                    <a:pt x="149" y="130"/>
                  </a:lnTo>
                  <a:lnTo>
                    <a:pt x="147" y="130"/>
                  </a:lnTo>
                  <a:lnTo>
                    <a:pt x="149" y="131"/>
                  </a:lnTo>
                  <a:lnTo>
                    <a:pt x="150" y="131"/>
                  </a:lnTo>
                  <a:lnTo>
                    <a:pt x="150" y="133"/>
                  </a:lnTo>
                  <a:lnTo>
                    <a:pt x="152" y="133"/>
                  </a:lnTo>
                  <a:lnTo>
                    <a:pt x="153" y="133"/>
                  </a:lnTo>
                  <a:lnTo>
                    <a:pt x="153" y="134"/>
                  </a:lnTo>
                  <a:lnTo>
                    <a:pt x="156" y="136"/>
                  </a:lnTo>
                  <a:lnTo>
                    <a:pt x="156" y="136"/>
                  </a:lnTo>
                  <a:lnTo>
                    <a:pt x="158" y="137"/>
                  </a:lnTo>
                  <a:lnTo>
                    <a:pt x="158" y="137"/>
                  </a:lnTo>
                  <a:lnTo>
                    <a:pt x="156" y="139"/>
                  </a:lnTo>
                  <a:lnTo>
                    <a:pt x="153" y="141"/>
                  </a:lnTo>
                  <a:lnTo>
                    <a:pt x="150" y="142"/>
                  </a:lnTo>
                  <a:lnTo>
                    <a:pt x="149" y="144"/>
                  </a:lnTo>
                  <a:lnTo>
                    <a:pt x="147" y="144"/>
                  </a:lnTo>
                  <a:lnTo>
                    <a:pt x="145" y="144"/>
                  </a:lnTo>
                  <a:lnTo>
                    <a:pt x="142" y="145"/>
                  </a:lnTo>
                  <a:lnTo>
                    <a:pt x="141" y="147"/>
                  </a:lnTo>
                  <a:lnTo>
                    <a:pt x="139" y="147"/>
                  </a:lnTo>
                  <a:lnTo>
                    <a:pt x="136" y="147"/>
                  </a:lnTo>
                  <a:lnTo>
                    <a:pt x="133" y="149"/>
                  </a:lnTo>
                  <a:lnTo>
                    <a:pt x="131" y="150"/>
                  </a:lnTo>
                  <a:lnTo>
                    <a:pt x="130" y="150"/>
                  </a:lnTo>
                  <a:lnTo>
                    <a:pt x="127" y="150"/>
                  </a:lnTo>
                  <a:lnTo>
                    <a:pt x="125" y="149"/>
                  </a:lnTo>
                  <a:lnTo>
                    <a:pt x="122" y="149"/>
                  </a:lnTo>
                  <a:lnTo>
                    <a:pt x="120" y="149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20" y="152"/>
                  </a:lnTo>
                  <a:lnTo>
                    <a:pt x="119" y="153"/>
                  </a:lnTo>
                  <a:lnTo>
                    <a:pt x="115" y="155"/>
                  </a:lnTo>
                  <a:lnTo>
                    <a:pt x="112" y="155"/>
                  </a:lnTo>
                  <a:lnTo>
                    <a:pt x="111" y="155"/>
                  </a:lnTo>
                  <a:lnTo>
                    <a:pt x="109" y="155"/>
                  </a:lnTo>
                  <a:lnTo>
                    <a:pt x="109" y="153"/>
                  </a:lnTo>
                  <a:lnTo>
                    <a:pt x="108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98" y="155"/>
                  </a:lnTo>
                  <a:lnTo>
                    <a:pt x="97" y="155"/>
                  </a:lnTo>
                  <a:lnTo>
                    <a:pt x="95" y="153"/>
                  </a:lnTo>
                  <a:lnTo>
                    <a:pt x="95" y="153"/>
                  </a:lnTo>
                  <a:lnTo>
                    <a:pt x="92" y="152"/>
                  </a:lnTo>
                  <a:lnTo>
                    <a:pt x="90" y="152"/>
                  </a:lnTo>
                  <a:lnTo>
                    <a:pt x="89" y="153"/>
                  </a:lnTo>
                  <a:lnTo>
                    <a:pt x="87" y="153"/>
                  </a:lnTo>
                  <a:lnTo>
                    <a:pt x="87" y="153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4" y="153"/>
                  </a:lnTo>
                  <a:lnTo>
                    <a:pt x="81" y="153"/>
                  </a:lnTo>
                  <a:lnTo>
                    <a:pt x="78" y="153"/>
                  </a:lnTo>
                  <a:lnTo>
                    <a:pt x="78" y="153"/>
                  </a:lnTo>
                  <a:lnTo>
                    <a:pt x="78" y="152"/>
                  </a:lnTo>
                  <a:lnTo>
                    <a:pt x="78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5" y="149"/>
                  </a:lnTo>
                  <a:lnTo>
                    <a:pt x="75" y="149"/>
                  </a:lnTo>
                  <a:lnTo>
                    <a:pt x="75" y="147"/>
                  </a:lnTo>
                  <a:lnTo>
                    <a:pt x="73" y="147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2"/>
                  </a:lnTo>
                  <a:lnTo>
                    <a:pt x="75" y="142"/>
                  </a:lnTo>
                  <a:lnTo>
                    <a:pt x="75" y="141"/>
                  </a:lnTo>
                  <a:lnTo>
                    <a:pt x="73" y="139"/>
                  </a:lnTo>
                  <a:lnTo>
                    <a:pt x="73" y="137"/>
                  </a:lnTo>
                  <a:lnTo>
                    <a:pt x="73" y="137"/>
                  </a:lnTo>
                  <a:lnTo>
                    <a:pt x="73" y="136"/>
                  </a:lnTo>
                  <a:lnTo>
                    <a:pt x="73" y="136"/>
                  </a:lnTo>
                  <a:lnTo>
                    <a:pt x="73" y="134"/>
                  </a:lnTo>
                  <a:lnTo>
                    <a:pt x="73" y="134"/>
                  </a:lnTo>
                  <a:lnTo>
                    <a:pt x="71" y="131"/>
                  </a:lnTo>
                  <a:lnTo>
                    <a:pt x="71" y="131"/>
                  </a:lnTo>
                  <a:lnTo>
                    <a:pt x="71" y="130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65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2" y="125"/>
                  </a:lnTo>
                  <a:lnTo>
                    <a:pt x="62" y="125"/>
                  </a:lnTo>
                  <a:lnTo>
                    <a:pt x="60" y="125"/>
                  </a:lnTo>
                  <a:lnTo>
                    <a:pt x="60" y="125"/>
                  </a:lnTo>
                  <a:lnTo>
                    <a:pt x="57" y="125"/>
                  </a:lnTo>
                  <a:lnTo>
                    <a:pt x="57" y="125"/>
                  </a:lnTo>
                  <a:lnTo>
                    <a:pt x="56" y="125"/>
                  </a:lnTo>
                  <a:lnTo>
                    <a:pt x="54" y="123"/>
                  </a:lnTo>
                  <a:lnTo>
                    <a:pt x="52" y="123"/>
                  </a:lnTo>
                  <a:lnTo>
                    <a:pt x="52" y="123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8" y="122"/>
                  </a:lnTo>
                  <a:lnTo>
                    <a:pt x="46" y="120"/>
                  </a:lnTo>
                  <a:lnTo>
                    <a:pt x="45" y="120"/>
                  </a:lnTo>
                  <a:lnTo>
                    <a:pt x="43" y="119"/>
                  </a:lnTo>
                  <a:lnTo>
                    <a:pt x="41" y="119"/>
                  </a:lnTo>
                  <a:lnTo>
                    <a:pt x="40" y="117"/>
                  </a:lnTo>
                  <a:lnTo>
                    <a:pt x="38" y="117"/>
                  </a:lnTo>
                  <a:lnTo>
                    <a:pt x="37" y="117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7" y="111"/>
                  </a:lnTo>
                  <a:lnTo>
                    <a:pt x="26" y="111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8"/>
                  </a:lnTo>
                  <a:lnTo>
                    <a:pt x="22" y="108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3"/>
                  </a:lnTo>
                  <a:lnTo>
                    <a:pt x="21" y="103"/>
                  </a:lnTo>
                  <a:lnTo>
                    <a:pt x="19" y="103"/>
                  </a:lnTo>
                  <a:lnTo>
                    <a:pt x="19" y="103"/>
                  </a:lnTo>
                  <a:lnTo>
                    <a:pt x="19" y="101"/>
                  </a:lnTo>
                  <a:lnTo>
                    <a:pt x="18" y="100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5" y="93"/>
                  </a:lnTo>
                  <a:lnTo>
                    <a:pt x="15" y="92"/>
                  </a:lnTo>
                  <a:lnTo>
                    <a:pt x="15" y="90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5" y="86"/>
                  </a:lnTo>
                  <a:lnTo>
                    <a:pt x="13" y="86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5" y="73"/>
                  </a:lnTo>
                  <a:lnTo>
                    <a:pt x="5" y="71"/>
                  </a:lnTo>
                  <a:lnTo>
                    <a:pt x="5" y="71"/>
                  </a:lnTo>
                  <a:lnTo>
                    <a:pt x="5" y="70"/>
                  </a:lnTo>
                  <a:lnTo>
                    <a:pt x="5" y="70"/>
                  </a:lnTo>
                  <a:lnTo>
                    <a:pt x="5" y="67"/>
                  </a:lnTo>
                  <a:lnTo>
                    <a:pt x="4" y="65"/>
                  </a:lnTo>
                  <a:lnTo>
                    <a:pt x="4" y="65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2"/>
                  </a:lnTo>
                  <a:lnTo>
                    <a:pt x="4" y="62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2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4" y="49"/>
                  </a:lnTo>
                  <a:lnTo>
                    <a:pt x="5" y="48"/>
                  </a:lnTo>
                  <a:lnTo>
                    <a:pt x="8" y="45"/>
                  </a:lnTo>
                  <a:lnTo>
                    <a:pt x="10" y="43"/>
                  </a:lnTo>
                  <a:lnTo>
                    <a:pt x="10" y="41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3" y="38"/>
                  </a:lnTo>
                  <a:lnTo>
                    <a:pt x="15" y="37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5" y="35"/>
                  </a:lnTo>
                  <a:lnTo>
                    <a:pt x="16" y="35"/>
                  </a:lnTo>
                  <a:lnTo>
                    <a:pt x="16" y="34"/>
                  </a:lnTo>
                  <a:lnTo>
                    <a:pt x="18" y="34"/>
                  </a:lnTo>
                  <a:lnTo>
                    <a:pt x="18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29"/>
                  </a:lnTo>
                  <a:lnTo>
                    <a:pt x="16" y="29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3" y="4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5" name="Freeform 31">
              <a:extLst>
                <a:ext uri="{FF2B5EF4-FFF2-40B4-BE49-F238E27FC236}">
                  <a16:creationId xmlns:a16="http://schemas.microsoft.com/office/drawing/2014/main" id="{224C6C3F-E6B1-40B5-BD0C-F0A120BA76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96213" y="3694711"/>
              <a:ext cx="105258" cy="97461"/>
            </a:xfrm>
            <a:custGeom>
              <a:avLst/>
              <a:gdLst>
                <a:gd name="T0" fmla="*/ 4 w 54"/>
                <a:gd name="T1" fmla="*/ 13 h 50"/>
                <a:gd name="T2" fmla="*/ 0 w 54"/>
                <a:gd name="T3" fmla="*/ 13 h 50"/>
                <a:gd name="T4" fmla="*/ 2 w 54"/>
                <a:gd name="T5" fmla="*/ 13 h 50"/>
                <a:gd name="T6" fmla="*/ 48 w 54"/>
                <a:gd name="T7" fmla="*/ 0 h 50"/>
                <a:gd name="T8" fmla="*/ 49 w 54"/>
                <a:gd name="T9" fmla="*/ 0 h 50"/>
                <a:gd name="T10" fmla="*/ 51 w 54"/>
                <a:gd name="T11" fmla="*/ 2 h 50"/>
                <a:gd name="T12" fmla="*/ 52 w 54"/>
                <a:gd name="T13" fmla="*/ 3 h 50"/>
                <a:gd name="T14" fmla="*/ 52 w 54"/>
                <a:gd name="T15" fmla="*/ 6 h 50"/>
                <a:gd name="T16" fmla="*/ 52 w 54"/>
                <a:gd name="T17" fmla="*/ 8 h 50"/>
                <a:gd name="T18" fmla="*/ 52 w 54"/>
                <a:gd name="T19" fmla="*/ 11 h 50"/>
                <a:gd name="T20" fmla="*/ 49 w 54"/>
                <a:gd name="T21" fmla="*/ 17 h 50"/>
                <a:gd name="T22" fmla="*/ 48 w 54"/>
                <a:gd name="T23" fmla="*/ 22 h 50"/>
                <a:gd name="T24" fmla="*/ 46 w 54"/>
                <a:gd name="T25" fmla="*/ 28 h 50"/>
                <a:gd name="T26" fmla="*/ 45 w 54"/>
                <a:gd name="T27" fmla="*/ 33 h 50"/>
                <a:gd name="T28" fmla="*/ 43 w 54"/>
                <a:gd name="T29" fmla="*/ 38 h 50"/>
                <a:gd name="T30" fmla="*/ 40 w 54"/>
                <a:gd name="T31" fmla="*/ 43 h 50"/>
                <a:gd name="T32" fmla="*/ 38 w 54"/>
                <a:gd name="T33" fmla="*/ 46 h 50"/>
                <a:gd name="T34" fmla="*/ 38 w 54"/>
                <a:gd name="T35" fmla="*/ 49 h 50"/>
                <a:gd name="T36" fmla="*/ 37 w 54"/>
                <a:gd name="T37" fmla="*/ 50 h 50"/>
                <a:gd name="T38" fmla="*/ 35 w 54"/>
                <a:gd name="T39" fmla="*/ 47 h 50"/>
                <a:gd name="T40" fmla="*/ 33 w 54"/>
                <a:gd name="T41" fmla="*/ 44 h 50"/>
                <a:gd name="T42" fmla="*/ 30 w 54"/>
                <a:gd name="T43" fmla="*/ 43 h 50"/>
                <a:gd name="T44" fmla="*/ 30 w 54"/>
                <a:gd name="T45" fmla="*/ 41 h 50"/>
                <a:gd name="T46" fmla="*/ 29 w 54"/>
                <a:gd name="T47" fmla="*/ 39 h 50"/>
                <a:gd name="T48" fmla="*/ 27 w 54"/>
                <a:gd name="T49" fmla="*/ 33 h 50"/>
                <a:gd name="T50" fmla="*/ 27 w 54"/>
                <a:gd name="T51" fmla="*/ 32 h 50"/>
                <a:gd name="T52" fmla="*/ 27 w 54"/>
                <a:gd name="T53" fmla="*/ 30 h 50"/>
                <a:gd name="T54" fmla="*/ 27 w 54"/>
                <a:gd name="T55" fmla="*/ 27 h 50"/>
                <a:gd name="T56" fmla="*/ 27 w 54"/>
                <a:gd name="T57" fmla="*/ 24 h 50"/>
                <a:gd name="T58" fmla="*/ 37 w 54"/>
                <a:gd name="T59" fmla="*/ 9 h 50"/>
                <a:gd name="T60" fmla="*/ 38 w 54"/>
                <a:gd name="T61" fmla="*/ 6 h 50"/>
                <a:gd name="T62" fmla="*/ 40 w 54"/>
                <a:gd name="T63" fmla="*/ 3 h 50"/>
                <a:gd name="T64" fmla="*/ 45 w 54"/>
                <a:gd name="T65" fmla="*/ 2 h 50"/>
                <a:gd name="T66" fmla="*/ 48 w 54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4" h="50">
                  <a:moveTo>
                    <a:pt x="2" y="11"/>
                  </a:moveTo>
                  <a:lnTo>
                    <a:pt x="4" y="13"/>
                  </a:lnTo>
                  <a:lnTo>
                    <a:pt x="4" y="13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2" y="13"/>
                  </a:lnTo>
                  <a:lnTo>
                    <a:pt x="2" y="11"/>
                  </a:lnTo>
                  <a:close/>
                  <a:moveTo>
                    <a:pt x="48" y="0"/>
                  </a:moveTo>
                  <a:lnTo>
                    <a:pt x="49" y="0"/>
                  </a:lnTo>
                  <a:lnTo>
                    <a:pt x="49" y="0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2" y="2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4"/>
                  </a:lnTo>
                  <a:lnTo>
                    <a:pt x="49" y="17"/>
                  </a:lnTo>
                  <a:lnTo>
                    <a:pt x="49" y="19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6" y="28"/>
                  </a:lnTo>
                  <a:lnTo>
                    <a:pt x="46" y="32"/>
                  </a:lnTo>
                  <a:lnTo>
                    <a:pt x="45" y="33"/>
                  </a:lnTo>
                  <a:lnTo>
                    <a:pt x="45" y="35"/>
                  </a:lnTo>
                  <a:lnTo>
                    <a:pt x="43" y="38"/>
                  </a:lnTo>
                  <a:lnTo>
                    <a:pt x="40" y="39"/>
                  </a:lnTo>
                  <a:lnTo>
                    <a:pt x="40" y="43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2" y="43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29" y="39"/>
                  </a:lnTo>
                  <a:lnTo>
                    <a:pt x="29" y="39"/>
                  </a:lnTo>
                  <a:lnTo>
                    <a:pt x="27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27" y="30"/>
                  </a:lnTo>
                  <a:lnTo>
                    <a:pt x="27" y="28"/>
                  </a:lnTo>
                  <a:lnTo>
                    <a:pt x="27" y="27"/>
                  </a:lnTo>
                  <a:lnTo>
                    <a:pt x="27" y="24"/>
                  </a:lnTo>
                  <a:lnTo>
                    <a:pt x="27" y="24"/>
                  </a:lnTo>
                  <a:lnTo>
                    <a:pt x="35" y="13"/>
                  </a:lnTo>
                  <a:lnTo>
                    <a:pt x="37" y="9"/>
                  </a:lnTo>
                  <a:lnTo>
                    <a:pt x="38" y="8"/>
                  </a:lnTo>
                  <a:lnTo>
                    <a:pt x="38" y="6"/>
                  </a:lnTo>
                  <a:lnTo>
                    <a:pt x="40" y="5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5" y="2"/>
                  </a:lnTo>
                  <a:lnTo>
                    <a:pt x="46" y="0"/>
                  </a:lnTo>
                  <a:lnTo>
                    <a:pt x="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6" name="Freeform 32">
              <a:extLst>
                <a:ext uri="{FF2B5EF4-FFF2-40B4-BE49-F238E27FC236}">
                  <a16:creationId xmlns:a16="http://schemas.microsoft.com/office/drawing/2014/main" id="{E59538FC-292F-4B68-BBA3-1D3B6E8B4F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4096251"/>
              <a:ext cx="40934" cy="37036"/>
            </a:xfrm>
            <a:custGeom>
              <a:avLst/>
              <a:gdLst>
                <a:gd name="T0" fmla="*/ 15 w 21"/>
                <a:gd name="T1" fmla="*/ 8 h 19"/>
                <a:gd name="T2" fmla="*/ 15 w 21"/>
                <a:gd name="T3" fmla="*/ 10 h 19"/>
                <a:gd name="T4" fmla="*/ 13 w 21"/>
                <a:gd name="T5" fmla="*/ 11 h 19"/>
                <a:gd name="T6" fmla="*/ 13 w 21"/>
                <a:gd name="T7" fmla="*/ 13 h 19"/>
                <a:gd name="T8" fmla="*/ 13 w 21"/>
                <a:gd name="T9" fmla="*/ 13 h 19"/>
                <a:gd name="T10" fmla="*/ 13 w 21"/>
                <a:gd name="T11" fmla="*/ 15 h 19"/>
                <a:gd name="T12" fmla="*/ 15 w 21"/>
                <a:gd name="T13" fmla="*/ 16 h 19"/>
                <a:gd name="T14" fmla="*/ 15 w 21"/>
                <a:gd name="T15" fmla="*/ 16 h 19"/>
                <a:gd name="T16" fmla="*/ 15 w 21"/>
                <a:gd name="T17" fmla="*/ 18 h 19"/>
                <a:gd name="T18" fmla="*/ 13 w 21"/>
                <a:gd name="T19" fmla="*/ 18 h 19"/>
                <a:gd name="T20" fmla="*/ 11 w 21"/>
                <a:gd name="T21" fmla="*/ 19 h 19"/>
                <a:gd name="T22" fmla="*/ 5 w 21"/>
                <a:gd name="T23" fmla="*/ 19 h 19"/>
                <a:gd name="T24" fmla="*/ 2 w 21"/>
                <a:gd name="T25" fmla="*/ 19 h 19"/>
                <a:gd name="T26" fmla="*/ 0 w 21"/>
                <a:gd name="T27" fmla="*/ 19 h 19"/>
                <a:gd name="T28" fmla="*/ 5 w 21"/>
                <a:gd name="T29" fmla="*/ 18 h 19"/>
                <a:gd name="T30" fmla="*/ 5 w 21"/>
                <a:gd name="T31" fmla="*/ 16 h 19"/>
                <a:gd name="T32" fmla="*/ 7 w 21"/>
                <a:gd name="T33" fmla="*/ 16 h 19"/>
                <a:gd name="T34" fmla="*/ 7 w 21"/>
                <a:gd name="T35" fmla="*/ 16 h 19"/>
                <a:gd name="T36" fmla="*/ 7 w 21"/>
                <a:gd name="T37" fmla="*/ 13 h 19"/>
                <a:gd name="T38" fmla="*/ 7 w 21"/>
                <a:gd name="T39" fmla="*/ 11 h 19"/>
                <a:gd name="T40" fmla="*/ 7 w 21"/>
                <a:gd name="T41" fmla="*/ 11 h 19"/>
                <a:gd name="T42" fmla="*/ 7 w 21"/>
                <a:gd name="T43" fmla="*/ 11 h 19"/>
                <a:gd name="T44" fmla="*/ 5 w 21"/>
                <a:gd name="T45" fmla="*/ 10 h 19"/>
                <a:gd name="T46" fmla="*/ 5 w 21"/>
                <a:gd name="T47" fmla="*/ 10 h 19"/>
                <a:gd name="T48" fmla="*/ 5 w 21"/>
                <a:gd name="T49" fmla="*/ 10 h 19"/>
                <a:gd name="T50" fmla="*/ 7 w 21"/>
                <a:gd name="T51" fmla="*/ 10 h 19"/>
                <a:gd name="T52" fmla="*/ 8 w 21"/>
                <a:gd name="T53" fmla="*/ 8 h 19"/>
                <a:gd name="T54" fmla="*/ 11 w 21"/>
                <a:gd name="T55" fmla="*/ 8 h 19"/>
                <a:gd name="T56" fmla="*/ 13 w 21"/>
                <a:gd name="T57" fmla="*/ 8 h 19"/>
                <a:gd name="T58" fmla="*/ 15 w 21"/>
                <a:gd name="T59" fmla="*/ 8 h 19"/>
                <a:gd name="T60" fmla="*/ 21 w 21"/>
                <a:gd name="T61" fmla="*/ 0 h 19"/>
                <a:gd name="T62" fmla="*/ 21 w 21"/>
                <a:gd name="T63" fmla="*/ 2 h 19"/>
                <a:gd name="T64" fmla="*/ 18 w 21"/>
                <a:gd name="T65" fmla="*/ 4 h 19"/>
                <a:gd name="T66" fmla="*/ 16 w 21"/>
                <a:gd name="T67" fmla="*/ 4 h 19"/>
                <a:gd name="T68" fmla="*/ 16 w 21"/>
                <a:gd name="T69" fmla="*/ 4 h 19"/>
                <a:gd name="T70" fmla="*/ 18 w 21"/>
                <a:gd name="T71" fmla="*/ 2 h 19"/>
                <a:gd name="T72" fmla="*/ 21 w 21"/>
                <a:gd name="T73" fmla="*/ 2 h 19"/>
                <a:gd name="T74" fmla="*/ 21 w 21"/>
                <a:gd name="T7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1" h="19">
                  <a:moveTo>
                    <a:pt x="15" y="8"/>
                  </a:moveTo>
                  <a:lnTo>
                    <a:pt x="15" y="10"/>
                  </a:lnTo>
                  <a:lnTo>
                    <a:pt x="13" y="11"/>
                  </a:lnTo>
                  <a:lnTo>
                    <a:pt x="13" y="13"/>
                  </a:lnTo>
                  <a:lnTo>
                    <a:pt x="13" y="13"/>
                  </a:lnTo>
                  <a:lnTo>
                    <a:pt x="13" y="15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8"/>
                  </a:lnTo>
                  <a:lnTo>
                    <a:pt x="13" y="18"/>
                  </a:lnTo>
                  <a:lnTo>
                    <a:pt x="11" y="19"/>
                  </a:lnTo>
                  <a:lnTo>
                    <a:pt x="5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7" y="10"/>
                  </a:lnTo>
                  <a:lnTo>
                    <a:pt x="8" y="8"/>
                  </a:lnTo>
                  <a:lnTo>
                    <a:pt x="11" y="8"/>
                  </a:lnTo>
                  <a:lnTo>
                    <a:pt x="13" y="8"/>
                  </a:lnTo>
                  <a:lnTo>
                    <a:pt x="15" y="8"/>
                  </a:lnTo>
                  <a:close/>
                  <a:moveTo>
                    <a:pt x="21" y="0"/>
                  </a:moveTo>
                  <a:lnTo>
                    <a:pt x="21" y="2"/>
                  </a:lnTo>
                  <a:lnTo>
                    <a:pt x="18" y="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8" y="2"/>
                  </a:lnTo>
                  <a:lnTo>
                    <a:pt x="21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7" name="Freeform 33">
              <a:extLst>
                <a:ext uri="{FF2B5EF4-FFF2-40B4-BE49-F238E27FC236}">
                  <a16:creationId xmlns:a16="http://schemas.microsoft.com/office/drawing/2014/main" id="{742C073F-EE19-4294-85CF-B8B5C5EC54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88155" y="3162573"/>
              <a:ext cx="539935" cy="206617"/>
            </a:xfrm>
            <a:custGeom>
              <a:avLst/>
              <a:gdLst>
                <a:gd name="T0" fmla="*/ 135 w 277"/>
                <a:gd name="T1" fmla="*/ 0 h 106"/>
                <a:gd name="T2" fmla="*/ 149 w 277"/>
                <a:gd name="T3" fmla="*/ 7 h 106"/>
                <a:gd name="T4" fmla="*/ 164 w 277"/>
                <a:gd name="T5" fmla="*/ 15 h 106"/>
                <a:gd name="T6" fmla="*/ 205 w 277"/>
                <a:gd name="T7" fmla="*/ 19 h 106"/>
                <a:gd name="T8" fmla="*/ 227 w 277"/>
                <a:gd name="T9" fmla="*/ 11 h 106"/>
                <a:gd name="T10" fmla="*/ 239 w 277"/>
                <a:gd name="T11" fmla="*/ 11 h 106"/>
                <a:gd name="T12" fmla="*/ 247 w 277"/>
                <a:gd name="T13" fmla="*/ 10 h 106"/>
                <a:gd name="T14" fmla="*/ 255 w 277"/>
                <a:gd name="T15" fmla="*/ 16 h 106"/>
                <a:gd name="T16" fmla="*/ 260 w 277"/>
                <a:gd name="T17" fmla="*/ 21 h 106"/>
                <a:gd name="T18" fmla="*/ 260 w 277"/>
                <a:gd name="T19" fmla="*/ 32 h 106"/>
                <a:gd name="T20" fmla="*/ 271 w 277"/>
                <a:gd name="T21" fmla="*/ 37 h 106"/>
                <a:gd name="T22" fmla="*/ 272 w 277"/>
                <a:gd name="T23" fmla="*/ 41 h 106"/>
                <a:gd name="T24" fmla="*/ 266 w 277"/>
                <a:gd name="T25" fmla="*/ 48 h 106"/>
                <a:gd name="T26" fmla="*/ 268 w 277"/>
                <a:gd name="T27" fmla="*/ 54 h 106"/>
                <a:gd name="T28" fmla="*/ 271 w 277"/>
                <a:gd name="T29" fmla="*/ 63 h 106"/>
                <a:gd name="T30" fmla="*/ 268 w 277"/>
                <a:gd name="T31" fmla="*/ 70 h 106"/>
                <a:gd name="T32" fmla="*/ 272 w 277"/>
                <a:gd name="T33" fmla="*/ 76 h 106"/>
                <a:gd name="T34" fmla="*/ 276 w 277"/>
                <a:gd name="T35" fmla="*/ 84 h 106"/>
                <a:gd name="T36" fmla="*/ 269 w 277"/>
                <a:gd name="T37" fmla="*/ 87 h 106"/>
                <a:gd name="T38" fmla="*/ 265 w 277"/>
                <a:gd name="T39" fmla="*/ 81 h 106"/>
                <a:gd name="T40" fmla="*/ 252 w 277"/>
                <a:gd name="T41" fmla="*/ 81 h 106"/>
                <a:gd name="T42" fmla="*/ 239 w 277"/>
                <a:gd name="T43" fmla="*/ 82 h 106"/>
                <a:gd name="T44" fmla="*/ 225 w 277"/>
                <a:gd name="T45" fmla="*/ 86 h 106"/>
                <a:gd name="T46" fmla="*/ 198 w 277"/>
                <a:gd name="T47" fmla="*/ 92 h 106"/>
                <a:gd name="T48" fmla="*/ 181 w 277"/>
                <a:gd name="T49" fmla="*/ 89 h 106"/>
                <a:gd name="T50" fmla="*/ 164 w 277"/>
                <a:gd name="T51" fmla="*/ 92 h 106"/>
                <a:gd name="T52" fmla="*/ 159 w 277"/>
                <a:gd name="T53" fmla="*/ 100 h 106"/>
                <a:gd name="T54" fmla="*/ 151 w 277"/>
                <a:gd name="T55" fmla="*/ 106 h 106"/>
                <a:gd name="T56" fmla="*/ 153 w 277"/>
                <a:gd name="T57" fmla="*/ 90 h 106"/>
                <a:gd name="T58" fmla="*/ 143 w 277"/>
                <a:gd name="T59" fmla="*/ 93 h 106"/>
                <a:gd name="T60" fmla="*/ 119 w 277"/>
                <a:gd name="T61" fmla="*/ 98 h 106"/>
                <a:gd name="T62" fmla="*/ 96 w 277"/>
                <a:gd name="T63" fmla="*/ 98 h 106"/>
                <a:gd name="T64" fmla="*/ 71 w 277"/>
                <a:gd name="T65" fmla="*/ 95 h 106"/>
                <a:gd name="T66" fmla="*/ 58 w 277"/>
                <a:gd name="T67" fmla="*/ 100 h 106"/>
                <a:gd name="T68" fmla="*/ 47 w 277"/>
                <a:gd name="T69" fmla="*/ 92 h 106"/>
                <a:gd name="T70" fmla="*/ 34 w 277"/>
                <a:gd name="T71" fmla="*/ 90 h 106"/>
                <a:gd name="T72" fmla="*/ 34 w 277"/>
                <a:gd name="T73" fmla="*/ 89 h 106"/>
                <a:gd name="T74" fmla="*/ 23 w 277"/>
                <a:gd name="T75" fmla="*/ 86 h 106"/>
                <a:gd name="T76" fmla="*/ 22 w 277"/>
                <a:gd name="T77" fmla="*/ 78 h 106"/>
                <a:gd name="T78" fmla="*/ 17 w 277"/>
                <a:gd name="T79" fmla="*/ 68 h 106"/>
                <a:gd name="T80" fmla="*/ 9 w 277"/>
                <a:gd name="T81" fmla="*/ 63 h 106"/>
                <a:gd name="T82" fmla="*/ 14 w 277"/>
                <a:gd name="T83" fmla="*/ 63 h 106"/>
                <a:gd name="T84" fmla="*/ 19 w 277"/>
                <a:gd name="T85" fmla="*/ 62 h 106"/>
                <a:gd name="T86" fmla="*/ 19 w 277"/>
                <a:gd name="T87" fmla="*/ 54 h 106"/>
                <a:gd name="T88" fmla="*/ 15 w 277"/>
                <a:gd name="T89" fmla="*/ 48 h 106"/>
                <a:gd name="T90" fmla="*/ 6 w 277"/>
                <a:gd name="T91" fmla="*/ 43 h 106"/>
                <a:gd name="T92" fmla="*/ 23 w 277"/>
                <a:gd name="T93" fmla="*/ 29 h 106"/>
                <a:gd name="T94" fmla="*/ 31 w 277"/>
                <a:gd name="T95" fmla="*/ 27 h 106"/>
                <a:gd name="T96" fmla="*/ 49 w 277"/>
                <a:gd name="T97" fmla="*/ 29 h 106"/>
                <a:gd name="T98" fmla="*/ 60 w 277"/>
                <a:gd name="T99" fmla="*/ 24 h 106"/>
                <a:gd name="T100" fmla="*/ 50 w 277"/>
                <a:gd name="T101" fmla="*/ 16 h 106"/>
                <a:gd name="T102" fmla="*/ 93 w 277"/>
                <a:gd name="T103" fmla="*/ 8 h 106"/>
                <a:gd name="T104" fmla="*/ 23 w 277"/>
                <a:gd name="T105" fmla="*/ 0 h 106"/>
                <a:gd name="T106" fmla="*/ 31 w 277"/>
                <a:gd name="T107" fmla="*/ 2 h 106"/>
                <a:gd name="T108" fmla="*/ 49 w 277"/>
                <a:gd name="T109" fmla="*/ 16 h 106"/>
                <a:gd name="T110" fmla="*/ 26 w 277"/>
                <a:gd name="T111" fmla="*/ 19 h 106"/>
                <a:gd name="T112" fmla="*/ 8 w 277"/>
                <a:gd name="T113" fmla="*/ 34 h 106"/>
                <a:gd name="T114" fmla="*/ 9 w 277"/>
                <a:gd name="T115" fmla="*/ 26 h 106"/>
                <a:gd name="T116" fmla="*/ 9 w 277"/>
                <a:gd name="T117" fmla="*/ 19 h 106"/>
                <a:gd name="T118" fmla="*/ 14 w 277"/>
                <a:gd name="T119" fmla="*/ 11 h 106"/>
                <a:gd name="T120" fmla="*/ 9 w 277"/>
                <a:gd name="T121" fmla="*/ 5 h 106"/>
                <a:gd name="T122" fmla="*/ 17 w 277"/>
                <a:gd name="T123" fmla="*/ 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77" h="106">
                  <a:moveTo>
                    <a:pt x="3" y="32"/>
                  </a:moveTo>
                  <a:lnTo>
                    <a:pt x="4" y="34"/>
                  </a:lnTo>
                  <a:lnTo>
                    <a:pt x="4" y="34"/>
                  </a:lnTo>
                  <a:lnTo>
                    <a:pt x="1" y="35"/>
                  </a:lnTo>
                  <a:lnTo>
                    <a:pt x="0" y="34"/>
                  </a:lnTo>
                  <a:lnTo>
                    <a:pt x="1" y="34"/>
                  </a:lnTo>
                  <a:lnTo>
                    <a:pt x="3" y="32"/>
                  </a:lnTo>
                  <a:lnTo>
                    <a:pt x="3" y="32"/>
                  </a:lnTo>
                  <a:close/>
                  <a:moveTo>
                    <a:pt x="135" y="0"/>
                  </a:moveTo>
                  <a:lnTo>
                    <a:pt x="137" y="2"/>
                  </a:lnTo>
                  <a:lnTo>
                    <a:pt x="137" y="2"/>
                  </a:lnTo>
                  <a:lnTo>
                    <a:pt x="137" y="2"/>
                  </a:lnTo>
                  <a:lnTo>
                    <a:pt x="137" y="4"/>
                  </a:lnTo>
                  <a:lnTo>
                    <a:pt x="138" y="5"/>
                  </a:lnTo>
                  <a:lnTo>
                    <a:pt x="138" y="7"/>
                  </a:lnTo>
                  <a:lnTo>
                    <a:pt x="143" y="8"/>
                  </a:lnTo>
                  <a:lnTo>
                    <a:pt x="148" y="7"/>
                  </a:lnTo>
                  <a:lnTo>
                    <a:pt x="149" y="7"/>
                  </a:lnTo>
                  <a:lnTo>
                    <a:pt x="149" y="7"/>
                  </a:lnTo>
                  <a:lnTo>
                    <a:pt x="151" y="11"/>
                  </a:lnTo>
                  <a:lnTo>
                    <a:pt x="153" y="13"/>
                  </a:lnTo>
                  <a:lnTo>
                    <a:pt x="156" y="15"/>
                  </a:lnTo>
                  <a:lnTo>
                    <a:pt x="157" y="15"/>
                  </a:lnTo>
                  <a:lnTo>
                    <a:pt x="157" y="13"/>
                  </a:lnTo>
                  <a:lnTo>
                    <a:pt x="159" y="13"/>
                  </a:lnTo>
                  <a:lnTo>
                    <a:pt x="160" y="13"/>
                  </a:lnTo>
                  <a:lnTo>
                    <a:pt x="164" y="15"/>
                  </a:lnTo>
                  <a:lnTo>
                    <a:pt x="165" y="16"/>
                  </a:lnTo>
                  <a:lnTo>
                    <a:pt x="170" y="18"/>
                  </a:lnTo>
                  <a:lnTo>
                    <a:pt x="175" y="18"/>
                  </a:lnTo>
                  <a:lnTo>
                    <a:pt x="176" y="19"/>
                  </a:lnTo>
                  <a:lnTo>
                    <a:pt x="184" y="21"/>
                  </a:lnTo>
                  <a:lnTo>
                    <a:pt x="186" y="21"/>
                  </a:lnTo>
                  <a:lnTo>
                    <a:pt x="190" y="19"/>
                  </a:lnTo>
                  <a:lnTo>
                    <a:pt x="198" y="18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8" y="19"/>
                  </a:lnTo>
                  <a:lnTo>
                    <a:pt x="209" y="19"/>
                  </a:lnTo>
                  <a:lnTo>
                    <a:pt x="211" y="19"/>
                  </a:lnTo>
                  <a:lnTo>
                    <a:pt x="217" y="18"/>
                  </a:lnTo>
                  <a:lnTo>
                    <a:pt x="219" y="16"/>
                  </a:lnTo>
                  <a:lnTo>
                    <a:pt x="220" y="16"/>
                  </a:lnTo>
                  <a:lnTo>
                    <a:pt x="222" y="15"/>
                  </a:lnTo>
                  <a:lnTo>
                    <a:pt x="227" y="11"/>
                  </a:lnTo>
                  <a:lnTo>
                    <a:pt x="228" y="10"/>
                  </a:lnTo>
                  <a:lnTo>
                    <a:pt x="230" y="10"/>
                  </a:lnTo>
                  <a:lnTo>
                    <a:pt x="231" y="11"/>
                  </a:lnTo>
                  <a:lnTo>
                    <a:pt x="233" y="11"/>
                  </a:lnTo>
                  <a:lnTo>
                    <a:pt x="233" y="11"/>
                  </a:lnTo>
                  <a:lnTo>
                    <a:pt x="235" y="10"/>
                  </a:lnTo>
                  <a:lnTo>
                    <a:pt x="238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1" y="11"/>
                  </a:lnTo>
                  <a:lnTo>
                    <a:pt x="242" y="11"/>
                  </a:lnTo>
                  <a:lnTo>
                    <a:pt x="242" y="11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6" y="8"/>
                  </a:lnTo>
                  <a:lnTo>
                    <a:pt x="247" y="10"/>
                  </a:lnTo>
                  <a:lnTo>
                    <a:pt x="247" y="10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2" y="13"/>
                  </a:lnTo>
                  <a:lnTo>
                    <a:pt x="252" y="15"/>
                  </a:lnTo>
                  <a:lnTo>
                    <a:pt x="253" y="15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3" y="16"/>
                  </a:lnTo>
                  <a:lnTo>
                    <a:pt x="255" y="16"/>
                  </a:lnTo>
                  <a:lnTo>
                    <a:pt x="255" y="16"/>
                  </a:lnTo>
                  <a:lnTo>
                    <a:pt x="257" y="16"/>
                  </a:lnTo>
                  <a:lnTo>
                    <a:pt x="257" y="16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8" y="19"/>
                  </a:lnTo>
                  <a:lnTo>
                    <a:pt x="258" y="19"/>
                  </a:lnTo>
                  <a:lnTo>
                    <a:pt x="260" y="21"/>
                  </a:lnTo>
                  <a:lnTo>
                    <a:pt x="260" y="22"/>
                  </a:lnTo>
                  <a:lnTo>
                    <a:pt x="261" y="24"/>
                  </a:lnTo>
                  <a:lnTo>
                    <a:pt x="261" y="26"/>
                  </a:lnTo>
                  <a:lnTo>
                    <a:pt x="260" y="26"/>
                  </a:lnTo>
                  <a:lnTo>
                    <a:pt x="258" y="27"/>
                  </a:lnTo>
                  <a:lnTo>
                    <a:pt x="258" y="29"/>
                  </a:lnTo>
                  <a:lnTo>
                    <a:pt x="260" y="29"/>
                  </a:lnTo>
                  <a:lnTo>
                    <a:pt x="260" y="30"/>
                  </a:lnTo>
                  <a:lnTo>
                    <a:pt x="260" y="32"/>
                  </a:lnTo>
                  <a:lnTo>
                    <a:pt x="261" y="34"/>
                  </a:lnTo>
                  <a:lnTo>
                    <a:pt x="260" y="34"/>
                  </a:lnTo>
                  <a:lnTo>
                    <a:pt x="260" y="34"/>
                  </a:lnTo>
                  <a:lnTo>
                    <a:pt x="261" y="35"/>
                  </a:lnTo>
                  <a:lnTo>
                    <a:pt x="265" y="35"/>
                  </a:lnTo>
                  <a:lnTo>
                    <a:pt x="265" y="37"/>
                  </a:lnTo>
                  <a:lnTo>
                    <a:pt x="268" y="35"/>
                  </a:lnTo>
                  <a:lnTo>
                    <a:pt x="269" y="35"/>
                  </a:lnTo>
                  <a:lnTo>
                    <a:pt x="271" y="37"/>
                  </a:lnTo>
                  <a:lnTo>
                    <a:pt x="272" y="38"/>
                  </a:lnTo>
                  <a:lnTo>
                    <a:pt x="276" y="40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7" y="41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4" y="40"/>
                  </a:lnTo>
                  <a:lnTo>
                    <a:pt x="272" y="41"/>
                  </a:lnTo>
                  <a:lnTo>
                    <a:pt x="271" y="41"/>
                  </a:lnTo>
                  <a:lnTo>
                    <a:pt x="271" y="46"/>
                  </a:lnTo>
                  <a:lnTo>
                    <a:pt x="269" y="46"/>
                  </a:lnTo>
                  <a:lnTo>
                    <a:pt x="268" y="46"/>
                  </a:lnTo>
                  <a:lnTo>
                    <a:pt x="266" y="46"/>
                  </a:lnTo>
                  <a:lnTo>
                    <a:pt x="266" y="46"/>
                  </a:lnTo>
                  <a:lnTo>
                    <a:pt x="265" y="46"/>
                  </a:lnTo>
                  <a:lnTo>
                    <a:pt x="265" y="48"/>
                  </a:lnTo>
                  <a:lnTo>
                    <a:pt x="266" y="48"/>
                  </a:lnTo>
                  <a:lnTo>
                    <a:pt x="266" y="49"/>
                  </a:lnTo>
                  <a:lnTo>
                    <a:pt x="266" y="49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1"/>
                  </a:lnTo>
                  <a:lnTo>
                    <a:pt x="268" y="52"/>
                  </a:lnTo>
                  <a:lnTo>
                    <a:pt x="268" y="52"/>
                  </a:lnTo>
                  <a:lnTo>
                    <a:pt x="266" y="52"/>
                  </a:lnTo>
                  <a:lnTo>
                    <a:pt x="268" y="54"/>
                  </a:lnTo>
                  <a:lnTo>
                    <a:pt x="268" y="56"/>
                  </a:lnTo>
                  <a:lnTo>
                    <a:pt x="269" y="56"/>
                  </a:lnTo>
                  <a:lnTo>
                    <a:pt x="269" y="59"/>
                  </a:lnTo>
                  <a:lnTo>
                    <a:pt x="269" y="59"/>
                  </a:lnTo>
                  <a:lnTo>
                    <a:pt x="269" y="60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71" y="63"/>
                  </a:lnTo>
                  <a:lnTo>
                    <a:pt x="271" y="63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7"/>
                  </a:lnTo>
                  <a:lnTo>
                    <a:pt x="269" y="68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8" y="70"/>
                  </a:lnTo>
                  <a:lnTo>
                    <a:pt x="268" y="71"/>
                  </a:lnTo>
                  <a:lnTo>
                    <a:pt x="268" y="71"/>
                  </a:lnTo>
                  <a:lnTo>
                    <a:pt x="269" y="71"/>
                  </a:lnTo>
                  <a:lnTo>
                    <a:pt x="271" y="73"/>
                  </a:lnTo>
                  <a:lnTo>
                    <a:pt x="272" y="74"/>
                  </a:lnTo>
                  <a:lnTo>
                    <a:pt x="274" y="74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8"/>
                  </a:lnTo>
                  <a:lnTo>
                    <a:pt x="272" y="78"/>
                  </a:lnTo>
                  <a:lnTo>
                    <a:pt x="272" y="79"/>
                  </a:lnTo>
                  <a:lnTo>
                    <a:pt x="274" y="79"/>
                  </a:lnTo>
                  <a:lnTo>
                    <a:pt x="276" y="81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4" y="84"/>
                  </a:lnTo>
                  <a:lnTo>
                    <a:pt x="274" y="84"/>
                  </a:lnTo>
                  <a:lnTo>
                    <a:pt x="272" y="84"/>
                  </a:lnTo>
                  <a:lnTo>
                    <a:pt x="272" y="84"/>
                  </a:lnTo>
                  <a:lnTo>
                    <a:pt x="271" y="86"/>
                  </a:lnTo>
                  <a:lnTo>
                    <a:pt x="269" y="87"/>
                  </a:lnTo>
                  <a:lnTo>
                    <a:pt x="269" y="87"/>
                  </a:lnTo>
                  <a:lnTo>
                    <a:pt x="268" y="87"/>
                  </a:lnTo>
                  <a:lnTo>
                    <a:pt x="268" y="87"/>
                  </a:lnTo>
                  <a:lnTo>
                    <a:pt x="268" y="86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6" y="81"/>
                  </a:lnTo>
                  <a:lnTo>
                    <a:pt x="266" y="81"/>
                  </a:lnTo>
                  <a:lnTo>
                    <a:pt x="265" y="81"/>
                  </a:lnTo>
                  <a:lnTo>
                    <a:pt x="265" y="82"/>
                  </a:lnTo>
                  <a:lnTo>
                    <a:pt x="263" y="82"/>
                  </a:lnTo>
                  <a:lnTo>
                    <a:pt x="260" y="82"/>
                  </a:lnTo>
                  <a:lnTo>
                    <a:pt x="258" y="82"/>
                  </a:lnTo>
                  <a:lnTo>
                    <a:pt x="258" y="82"/>
                  </a:lnTo>
                  <a:lnTo>
                    <a:pt x="255" y="81"/>
                  </a:lnTo>
                  <a:lnTo>
                    <a:pt x="253" y="81"/>
                  </a:lnTo>
                  <a:lnTo>
                    <a:pt x="253" y="81"/>
                  </a:lnTo>
                  <a:lnTo>
                    <a:pt x="252" y="81"/>
                  </a:lnTo>
                  <a:lnTo>
                    <a:pt x="249" y="81"/>
                  </a:lnTo>
                  <a:lnTo>
                    <a:pt x="249" y="81"/>
                  </a:lnTo>
                  <a:lnTo>
                    <a:pt x="247" y="81"/>
                  </a:lnTo>
                  <a:lnTo>
                    <a:pt x="247" y="81"/>
                  </a:lnTo>
                  <a:lnTo>
                    <a:pt x="246" y="82"/>
                  </a:lnTo>
                  <a:lnTo>
                    <a:pt x="242" y="84"/>
                  </a:lnTo>
                  <a:lnTo>
                    <a:pt x="241" y="84"/>
                  </a:lnTo>
                  <a:lnTo>
                    <a:pt x="241" y="82"/>
                  </a:lnTo>
                  <a:lnTo>
                    <a:pt x="239" y="82"/>
                  </a:lnTo>
                  <a:lnTo>
                    <a:pt x="239" y="82"/>
                  </a:lnTo>
                  <a:lnTo>
                    <a:pt x="239" y="81"/>
                  </a:lnTo>
                  <a:lnTo>
                    <a:pt x="238" y="82"/>
                  </a:lnTo>
                  <a:lnTo>
                    <a:pt x="236" y="82"/>
                  </a:lnTo>
                  <a:lnTo>
                    <a:pt x="235" y="84"/>
                  </a:lnTo>
                  <a:lnTo>
                    <a:pt x="231" y="84"/>
                  </a:lnTo>
                  <a:lnTo>
                    <a:pt x="228" y="86"/>
                  </a:lnTo>
                  <a:lnTo>
                    <a:pt x="227" y="86"/>
                  </a:lnTo>
                  <a:lnTo>
                    <a:pt x="225" y="86"/>
                  </a:lnTo>
                  <a:lnTo>
                    <a:pt x="224" y="86"/>
                  </a:lnTo>
                  <a:lnTo>
                    <a:pt x="220" y="84"/>
                  </a:lnTo>
                  <a:lnTo>
                    <a:pt x="219" y="84"/>
                  </a:lnTo>
                  <a:lnTo>
                    <a:pt x="217" y="86"/>
                  </a:lnTo>
                  <a:lnTo>
                    <a:pt x="214" y="87"/>
                  </a:lnTo>
                  <a:lnTo>
                    <a:pt x="208" y="89"/>
                  </a:lnTo>
                  <a:lnTo>
                    <a:pt x="203" y="90"/>
                  </a:lnTo>
                  <a:lnTo>
                    <a:pt x="200" y="92"/>
                  </a:lnTo>
                  <a:lnTo>
                    <a:pt x="198" y="92"/>
                  </a:lnTo>
                  <a:lnTo>
                    <a:pt x="194" y="92"/>
                  </a:lnTo>
                  <a:lnTo>
                    <a:pt x="190" y="92"/>
                  </a:lnTo>
                  <a:lnTo>
                    <a:pt x="189" y="92"/>
                  </a:lnTo>
                  <a:lnTo>
                    <a:pt x="187" y="92"/>
                  </a:lnTo>
                  <a:lnTo>
                    <a:pt x="186" y="90"/>
                  </a:lnTo>
                  <a:lnTo>
                    <a:pt x="184" y="89"/>
                  </a:lnTo>
                  <a:lnTo>
                    <a:pt x="184" y="89"/>
                  </a:lnTo>
                  <a:lnTo>
                    <a:pt x="183" y="89"/>
                  </a:lnTo>
                  <a:lnTo>
                    <a:pt x="181" y="89"/>
                  </a:lnTo>
                  <a:lnTo>
                    <a:pt x="176" y="90"/>
                  </a:lnTo>
                  <a:lnTo>
                    <a:pt x="175" y="90"/>
                  </a:lnTo>
                  <a:lnTo>
                    <a:pt x="175" y="90"/>
                  </a:lnTo>
                  <a:lnTo>
                    <a:pt x="171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2"/>
                  </a:lnTo>
                  <a:lnTo>
                    <a:pt x="165" y="92"/>
                  </a:lnTo>
                  <a:lnTo>
                    <a:pt x="164" y="92"/>
                  </a:lnTo>
                  <a:lnTo>
                    <a:pt x="162" y="90"/>
                  </a:lnTo>
                  <a:lnTo>
                    <a:pt x="160" y="90"/>
                  </a:lnTo>
                  <a:lnTo>
                    <a:pt x="159" y="90"/>
                  </a:lnTo>
                  <a:lnTo>
                    <a:pt x="159" y="90"/>
                  </a:lnTo>
                  <a:lnTo>
                    <a:pt x="157" y="92"/>
                  </a:lnTo>
                  <a:lnTo>
                    <a:pt x="157" y="95"/>
                  </a:lnTo>
                  <a:lnTo>
                    <a:pt x="157" y="95"/>
                  </a:lnTo>
                  <a:lnTo>
                    <a:pt x="159" y="98"/>
                  </a:lnTo>
                  <a:lnTo>
                    <a:pt x="159" y="100"/>
                  </a:lnTo>
                  <a:lnTo>
                    <a:pt x="157" y="100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54" y="100"/>
                  </a:lnTo>
                  <a:lnTo>
                    <a:pt x="154" y="103"/>
                  </a:lnTo>
                  <a:lnTo>
                    <a:pt x="153" y="103"/>
                  </a:lnTo>
                  <a:lnTo>
                    <a:pt x="153" y="104"/>
                  </a:lnTo>
                  <a:lnTo>
                    <a:pt x="151" y="106"/>
                  </a:lnTo>
                  <a:lnTo>
                    <a:pt x="151" y="106"/>
                  </a:lnTo>
                  <a:lnTo>
                    <a:pt x="149" y="104"/>
                  </a:lnTo>
                  <a:lnTo>
                    <a:pt x="148" y="104"/>
                  </a:lnTo>
                  <a:lnTo>
                    <a:pt x="148" y="103"/>
                  </a:lnTo>
                  <a:lnTo>
                    <a:pt x="148" y="100"/>
                  </a:lnTo>
                  <a:lnTo>
                    <a:pt x="146" y="98"/>
                  </a:lnTo>
                  <a:lnTo>
                    <a:pt x="148" y="97"/>
                  </a:lnTo>
                  <a:lnTo>
                    <a:pt x="149" y="95"/>
                  </a:lnTo>
                  <a:lnTo>
                    <a:pt x="153" y="92"/>
                  </a:lnTo>
                  <a:lnTo>
                    <a:pt x="153" y="90"/>
                  </a:lnTo>
                  <a:lnTo>
                    <a:pt x="151" y="90"/>
                  </a:lnTo>
                  <a:lnTo>
                    <a:pt x="151" y="89"/>
                  </a:lnTo>
                  <a:lnTo>
                    <a:pt x="149" y="89"/>
                  </a:lnTo>
                  <a:lnTo>
                    <a:pt x="148" y="89"/>
                  </a:lnTo>
                  <a:lnTo>
                    <a:pt x="146" y="90"/>
                  </a:lnTo>
                  <a:lnTo>
                    <a:pt x="145" y="90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3"/>
                  </a:lnTo>
                  <a:lnTo>
                    <a:pt x="140" y="93"/>
                  </a:lnTo>
                  <a:lnTo>
                    <a:pt x="137" y="92"/>
                  </a:lnTo>
                  <a:lnTo>
                    <a:pt x="134" y="92"/>
                  </a:lnTo>
                  <a:lnTo>
                    <a:pt x="132" y="90"/>
                  </a:lnTo>
                  <a:lnTo>
                    <a:pt x="131" y="90"/>
                  </a:lnTo>
                  <a:lnTo>
                    <a:pt x="129" y="90"/>
                  </a:lnTo>
                  <a:lnTo>
                    <a:pt x="124" y="93"/>
                  </a:lnTo>
                  <a:lnTo>
                    <a:pt x="121" y="98"/>
                  </a:lnTo>
                  <a:lnTo>
                    <a:pt x="119" y="98"/>
                  </a:lnTo>
                  <a:lnTo>
                    <a:pt x="116" y="100"/>
                  </a:lnTo>
                  <a:lnTo>
                    <a:pt x="113" y="101"/>
                  </a:lnTo>
                  <a:lnTo>
                    <a:pt x="112" y="100"/>
                  </a:lnTo>
                  <a:lnTo>
                    <a:pt x="107" y="101"/>
                  </a:lnTo>
                  <a:lnTo>
                    <a:pt x="105" y="101"/>
                  </a:lnTo>
                  <a:lnTo>
                    <a:pt x="102" y="103"/>
                  </a:lnTo>
                  <a:lnTo>
                    <a:pt x="99" y="101"/>
                  </a:lnTo>
                  <a:lnTo>
                    <a:pt x="97" y="100"/>
                  </a:lnTo>
                  <a:lnTo>
                    <a:pt x="96" y="98"/>
                  </a:lnTo>
                  <a:lnTo>
                    <a:pt x="93" y="95"/>
                  </a:lnTo>
                  <a:lnTo>
                    <a:pt x="91" y="93"/>
                  </a:lnTo>
                  <a:lnTo>
                    <a:pt x="88" y="93"/>
                  </a:lnTo>
                  <a:lnTo>
                    <a:pt x="82" y="90"/>
                  </a:lnTo>
                  <a:lnTo>
                    <a:pt x="80" y="89"/>
                  </a:lnTo>
                  <a:lnTo>
                    <a:pt x="77" y="89"/>
                  </a:lnTo>
                  <a:lnTo>
                    <a:pt x="72" y="89"/>
                  </a:lnTo>
                  <a:lnTo>
                    <a:pt x="71" y="90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69" y="98"/>
                  </a:lnTo>
                  <a:lnTo>
                    <a:pt x="67" y="100"/>
                  </a:lnTo>
                  <a:lnTo>
                    <a:pt x="67" y="98"/>
                  </a:lnTo>
                  <a:lnTo>
                    <a:pt x="66" y="98"/>
                  </a:lnTo>
                  <a:lnTo>
                    <a:pt x="64" y="98"/>
                  </a:lnTo>
                  <a:lnTo>
                    <a:pt x="60" y="100"/>
                  </a:lnTo>
                  <a:lnTo>
                    <a:pt x="58" y="100"/>
                  </a:lnTo>
                  <a:lnTo>
                    <a:pt x="53" y="98"/>
                  </a:lnTo>
                  <a:lnTo>
                    <a:pt x="52" y="98"/>
                  </a:lnTo>
                  <a:lnTo>
                    <a:pt x="50" y="97"/>
                  </a:lnTo>
                  <a:lnTo>
                    <a:pt x="50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9" y="92"/>
                  </a:lnTo>
                  <a:lnTo>
                    <a:pt x="47" y="92"/>
                  </a:lnTo>
                  <a:lnTo>
                    <a:pt x="47" y="92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1" y="90"/>
                  </a:lnTo>
                  <a:lnTo>
                    <a:pt x="37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4" y="92"/>
                  </a:lnTo>
                  <a:lnTo>
                    <a:pt x="34" y="92"/>
                  </a:lnTo>
                  <a:lnTo>
                    <a:pt x="34" y="90"/>
                  </a:lnTo>
                  <a:lnTo>
                    <a:pt x="31" y="90"/>
                  </a:lnTo>
                  <a:lnTo>
                    <a:pt x="28" y="92"/>
                  </a:lnTo>
                  <a:lnTo>
                    <a:pt x="26" y="92"/>
                  </a:lnTo>
                  <a:lnTo>
                    <a:pt x="25" y="9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3" y="90"/>
                  </a:lnTo>
                  <a:lnTo>
                    <a:pt x="34" y="89"/>
                  </a:lnTo>
                  <a:lnTo>
                    <a:pt x="34" y="87"/>
                  </a:lnTo>
                  <a:lnTo>
                    <a:pt x="37" y="87"/>
                  </a:lnTo>
                  <a:lnTo>
                    <a:pt x="37" y="86"/>
                  </a:lnTo>
                  <a:lnTo>
                    <a:pt x="36" y="86"/>
                  </a:lnTo>
                  <a:lnTo>
                    <a:pt x="28" y="87"/>
                  </a:lnTo>
                  <a:lnTo>
                    <a:pt x="25" y="86"/>
                  </a:lnTo>
                  <a:lnTo>
                    <a:pt x="23" y="87"/>
                  </a:lnTo>
                  <a:lnTo>
                    <a:pt x="23" y="87"/>
                  </a:lnTo>
                  <a:lnTo>
                    <a:pt x="23" y="86"/>
                  </a:lnTo>
                  <a:lnTo>
                    <a:pt x="23" y="84"/>
                  </a:lnTo>
                  <a:lnTo>
                    <a:pt x="25" y="84"/>
                  </a:lnTo>
                  <a:lnTo>
                    <a:pt x="26" y="84"/>
                  </a:lnTo>
                  <a:lnTo>
                    <a:pt x="26" y="82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3" y="81"/>
                  </a:lnTo>
                  <a:lnTo>
                    <a:pt x="22" y="81"/>
                  </a:lnTo>
                  <a:lnTo>
                    <a:pt x="22" y="78"/>
                  </a:lnTo>
                  <a:lnTo>
                    <a:pt x="22" y="76"/>
                  </a:lnTo>
                  <a:lnTo>
                    <a:pt x="20" y="76"/>
                  </a:lnTo>
                  <a:lnTo>
                    <a:pt x="20" y="74"/>
                  </a:lnTo>
                  <a:lnTo>
                    <a:pt x="22" y="74"/>
                  </a:lnTo>
                  <a:lnTo>
                    <a:pt x="23" y="71"/>
                  </a:lnTo>
                  <a:lnTo>
                    <a:pt x="22" y="70"/>
                  </a:lnTo>
                  <a:lnTo>
                    <a:pt x="22" y="70"/>
                  </a:lnTo>
                  <a:lnTo>
                    <a:pt x="19" y="68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4" y="67"/>
                  </a:lnTo>
                  <a:lnTo>
                    <a:pt x="14" y="67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1" y="67"/>
                  </a:lnTo>
                  <a:lnTo>
                    <a:pt x="9" y="67"/>
                  </a:lnTo>
                  <a:lnTo>
                    <a:pt x="9" y="65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2" y="59"/>
                  </a:lnTo>
                  <a:lnTo>
                    <a:pt x="14" y="60"/>
                  </a:lnTo>
                  <a:lnTo>
                    <a:pt x="14" y="62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5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7" y="63"/>
                  </a:lnTo>
                  <a:lnTo>
                    <a:pt x="20" y="63"/>
                  </a:lnTo>
                  <a:lnTo>
                    <a:pt x="22" y="62"/>
                  </a:lnTo>
                  <a:lnTo>
                    <a:pt x="19" y="62"/>
                  </a:lnTo>
                  <a:lnTo>
                    <a:pt x="17" y="62"/>
                  </a:lnTo>
                  <a:lnTo>
                    <a:pt x="17" y="60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7"/>
                  </a:lnTo>
                  <a:lnTo>
                    <a:pt x="17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7" y="51"/>
                  </a:lnTo>
                  <a:lnTo>
                    <a:pt x="15" y="49"/>
                  </a:lnTo>
                  <a:lnTo>
                    <a:pt x="14" y="48"/>
                  </a:lnTo>
                  <a:lnTo>
                    <a:pt x="15" y="48"/>
                  </a:lnTo>
                  <a:lnTo>
                    <a:pt x="17" y="46"/>
                  </a:lnTo>
                  <a:lnTo>
                    <a:pt x="19" y="45"/>
                  </a:lnTo>
                  <a:lnTo>
                    <a:pt x="17" y="45"/>
                  </a:lnTo>
                  <a:lnTo>
                    <a:pt x="17" y="43"/>
                  </a:lnTo>
                  <a:lnTo>
                    <a:pt x="12" y="45"/>
                  </a:lnTo>
                  <a:lnTo>
                    <a:pt x="9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6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7"/>
                  </a:lnTo>
                  <a:lnTo>
                    <a:pt x="9" y="35"/>
                  </a:lnTo>
                  <a:lnTo>
                    <a:pt x="12" y="34"/>
                  </a:lnTo>
                  <a:lnTo>
                    <a:pt x="15" y="29"/>
                  </a:lnTo>
                  <a:lnTo>
                    <a:pt x="19" y="29"/>
                  </a:lnTo>
                  <a:lnTo>
                    <a:pt x="20" y="29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30"/>
                  </a:lnTo>
                  <a:lnTo>
                    <a:pt x="26" y="30"/>
                  </a:lnTo>
                  <a:lnTo>
                    <a:pt x="30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29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7"/>
                  </a:ln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7" y="29"/>
                  </a:lnTo>
                  <a:lnTo>
                    <a:pt x="42" y="30"/>
                  </a:lnTo>
                  <a:lnTo>
                    <a:pt x="44" y="29"/>
                  </a:lnTo>
                  <a:lnTo>
                    <a:pt x="49" y="29"/>
                  </a:lnTo>
                  <a:lnTo>
                    <a:pt x="49" y="29"/>
                  </a:lnTo>
                  <a:lnTo>
                    <a:pt x="47" y="29"/>
                  </a:lnTo>
                  <a:lnTo>
                    <a:pt x="47" y="27"/>
                  </a:lnTo>
                  <a:lnTo>
                    <a:pt x="45" y="27"/>
                  </a:lnTo>
                  <a:lnTo>
                    <a:pt x="45" y="27"/>
                  </a:lnTo>
                  <a:lnTo>
                    <a:pt x="47" y="26"/>
                  </a:lnTo>
                  <a:lnTo>
                    <a:pt x="49" y="26"/>
                  </a:lnTo>
                  <a:lnTo>
                    <a:pt x="55" y="24"/>
                  </a:lnTo>
                  <a:lnTo>
                    <a:pt x="60" y="24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53" y="22"/>
                  </a:lnTo>
                  <a:lnTo>
                    <a:pt x="52" y="22"/>
                  </a:lnTo>
                  <a:lnTo>
                    <a:pt x="50" y="21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8"/>
                  </a:lnTo>
                  <a:lnTo>
                    <a:pt x="50" y="16"/>
                  </a:lnTo>
                  <a:lnTo>
                    <a:pt x="50" y="15"/>
                  </a:lnTo>
                  <a:lnTo>
                    <a:pt x="53" y="15"/>
                  </a:lnTo>
                  <a:lnTo>
                    <a:pt x="61" y="16"/>
                  </a:lnTo>
                  <a:lnTo>
                    <a:pt x="67" y="16"/>
                  </a:lnTo>
                  <a:lnTo>
                    <a:pt x="74" y="18"/>
                  </a:lnTo>
                  <a:lnTo>
                    <a:pt x="80" y="18"/>
                  </a:lnTo>
                  <a:lnTo>
                    <a:pt x="82" y="16"/>
                  </a:lnTo>
                  <a:lnTo>
                    <a:pt x="83" y="13"/>
                  </a:lnTo>
                  <a:lnTo>
                    <a:pt x="93" y="8"/>
                  </a:lnTo>
                  <a:lnTo>
                    <a:pt x="96" y="7"/>
                  </a:lnTo>
                  <a:lnTo>
                    <a:pt x="99" y="5"/>
                  </a:lnTo>
                  <a:lnTo>
                    <a:pt x="105" y="4"/>
                  </a:lnTo>
                  <a:lnTo>
                    <a:pt x="110" y="2"/>
                  </a:lnTo>
                  <a:lnTo>
                    <a:pt x="112" y="2"/>
                  </a:lnTo>
                  <a:lnTo>
                    <a:pt x="123" y="2"/>
                  </a:lnTo>
                  <a:lnTo>
                    <a:pt x="131" y="2"/>
                  </a:lnTo>
                  <a:lnTo>
                    <a:pt x="135" y="0"/>
                  </a:lnTo>
                  <a:close/>
                  <a:moveTo>
                    <a:pt x="23" y="0"/>
                  </a:moveTo>
                  <a:lnTo>
                    <a:pt x="23" y="0"/>
                  </a:lnTo>
                  <a:lnTo>
                    <a:pt x="25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4" y="2"/>
                  </a:lnTo>
                  <a:lnTo>
                    <a:pt x="33" y="5"/>
                  </a:lnTo>
                  <a:lnTo>
                    <a:pt x="34" y="7"/>
                  </a:lnTo>
                  <a:lnTo>
                    <a:pt x="36" y="10"/>
                  </a:lnTo>
                  <a:lnTo>
                    <a:pt x="39" y="11"/>
                  </a:lnTo>
                  <a:lnTo>
                    <a:pt x="47" y="15"/>
                  </a:lnTo>
                  <a:lnTo>
                    <a:pt x="49" y="15"/>
                  </a:lnTo>
                  <a:lnTo>
                    <a:pt x="49" y="16"/>
                  </a:lnTo>
                  <a:lnTo>
                    <a:pt x="49" y="18"/>
                  </a:lnTo>
                  <a:lnTo>
                    <a:pt x="47" y="19"/>
                  </a:lnTo>
                  <a:lnTo>
                    <a:pt x="45" y="19"/>
                  </a:lnTo>
                  <a:lnTo>
                    <a:pt x="37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3" y="19"/>
                  </a:lnTo>
                  <a:lnTo>
                    <a:pt x="30" y="19"/>
                  </a:lnTo>
                  <a:lnTo>
                    <a:pt x="26" y="19"/>
                  </a:lnTo>
                  <a:lnTo>
                    <a:pt x="25" y="22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5" y="27"/>
                  </a:lnTo>
                  <a:lnTo>
                    <a:pt x="11" y="32"/>
                  </a:lnTo>
                  <a:lnTo>
                    <a:pt x="9" y="34"/>
                  </a:lnTo>
                  <a:lnTo>
                    <a:pt x="9" y="35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9" y="29"/>
                  </a:lnTo>
                  <a:lnTo>
                    <a:pt x="11" y="29"/>
                  </a:lnTo>
                  <a:lnTo>
                    <a:pt x="15" y="27"/>
                  </a:lnTo>
                  <a:lnTo>
                    <a:pt x="15" y="26"/>
                  </a:lnTo>
                  <a:lnTo>
                    <a:pt x="12" y="26"/>
                  </a:lnTo>
                  <a:lnTo>
                    <a:pt x="9" y="26"/>
                  </a:lnTo>
                  <a:lnTo>
                    <a:pt x="8" y="26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9" y="19"/>
                  </a:lnTo>
                  <a:lnTo>
                    <a:pt x="9" y="19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9" y="7"/>
                  </a:lnTo>
                  <a:lnTo>
                    <a:pt x="9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8" name="Freeform 34">
              <a:extLst>
                <a:ext uri="{FF2B5EF4-FFF2-40B4-BE49-F238E27FC236}">
                  <a16:creationId xmlns:a16="http://schemas.microsoft.com/office/drawing/2014/main" id="{2574E541-2386-47EA-9914-D857C1233D3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65517" y="4942213"/>
              <a:ext cx="42883" cy="81867"/>
            </a:xfrm>
            <a:custGeom>
              <a:avLst/>
              <a:gdLst>
                <a:gd name="T0" fmla="*/ 8 w 22"/>
                <a:gd name="T1" fmla="*/ 41 h 42"/>
                <a:gd name="T2" fmla="*/ 8 w 22"/>
                <a:gd name="T3" fmla="*/ 42 h 42"/>
                <a:gd name="T4" fmla="*/ 6 w 22"/>
                <a:gd name="T5" fmla="*/ 42 h 42"/>
                <a:gd name="T6" fmla="*/ 6 w 22"/>
                <a:gd name="T7" fmla="*/ 42 h 42"/>
                <a:gd name="T8" fmla="*/ 8 w 22"/>
                <a:gd name="T9" fmla="*/ 41 h 42"/>
                <a:gd name="T10" fmla="*/ 8 w 22"/>
                <a:gd name="T11" fmla="*/ 41 h 42"/>
                <a:gd name="T12" fmla="*/ 2 w 22"/>
                <a:gd name="T13" fmla="*/ 37 h 42"/>
                <a:gd name="T14" fmla="*/ 2 w 22"/>
                <a:gd name="T15" fmla="*/ 37 h 42"/>
                <a:gd name="T16" fmla="*/ 2 w 22"/>
                <a:gd name="T17" fmla="*/ 37 h 42"/>
                <a:gd name="T18" fmla="*/ 3 w 22"/>
                <a:gd name="T19" fmla="*/ 37 h 42"/>
                <a:gd name="T20" fmla="*/ 3 w 22"/>
                <a:gd name="T21" fmla="*/ 39 h 42"/>
                <a:gd name="T22" fmla="*/ 3 w 22"/>
                <a:gd name="T23" fmla="*/ 39 h 42"/>
                <a:gd name="T24" fmla="*/ 3 w 22"/>
                <a:gd name="T25" fmla="*/ 39 h 42"/>
                <a:gd name="T26" fmla="*/ 3 w 22"/>
                <a:gd name="T27" fmla="*/ 39 h 42"/>
                <a:gd name="T28" fmla="*/ 5 w 22"/>
                <a:gd name="T29" fmla="*/ 39 h 42"/>
                <a:gd name="T30" fmla="*/ 5 w 22"/>
                <a:gd name="T31" fmla="*/ 37 h 42"/>
                <a:gd name="T32" fmla="*/ 5 w 22"/>
                <a:gd name="T33" fmla="*/ 39 h 42"/>
                <a:gd name="T34" fmla="*/ 3 w 22"/>
                <a:gd name="T35" fmla="*/ 41 h 42"/>
                <a:gd name="T36" fmla="*/ 3 w 22"/>
                <a:gd name="T37" fmla="*/ 39 h 42"/>
                <a:gd name="T38" fmla="*/ 2 w 22"/>
                <a:gd name="T39" fmla="*/ 39 h 42"/>
                <a:gd name="T40" fmla="*/ 0 w 22"/>
                <a:gd name="T41" fmla="*/ 37 h 42"/>
                <a:gd name="T42" fmla="*/ 2 w 22"/>
                <a:gd name="T43" fmla="*/ 37 h 42"/>
                <a:gd name="T44" fmla="*/ 21 w 22"/>
                <a:gd name="T45" fmla="*/ 0 h 42"/>
                <a:gd name="T46" fmla="*/ 22 w 22"/>
                <a:gd name="T47" fmla="*/ 0 h 42"/>
                <a:gd name="T48" fmla="*/ 22 w 22"/>
                <a:gd name="T49" fmla="*/ 1 h 42"/>
                <a:gd name="T50" fmla="*/ 21 w 22"/>
                <a:gd name="T51" fmla="*/ 1 h 42"/>
                <a:gd name="T52" fmla="*/ 21 w 22"/>
                <a:gd name="T53" fmla="*/ 1 h 42"/>
                <a:gd name="T54" fmla="*/ 21 w 22"/>
                <a:gd name="T55" fmla="*/ 1 h 42"/>
                <a:gd name="T56" fmla="*/ 19 w 22"/>
                <a:gd name="T57" fmla="*/ 1 h 42"/>
                <a:gd name="T58" fmla="*/ 19 w 22"/>
                <a:gd name="T59" fmla="*/ 1 h 42"/>
                <a:gd name="T60" fmla="*/ 21 w 22"/>
                <a:gd name="T61" fmla="*/ 0 h 42"/>
                <a:gd name="T62" fmla="*/ 21 w 22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" h="42">
                  <a:moveTo>
                    <a:pt x="8" y="41"/>
                  </a:moveTo>
                  <a:lnTo>
                    <a:pt x="8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1"/>
                  </a:lnTo>
                  <a:lnTo>
                    <a:pt x="8" y="41"/>
                  </a:lnTo>
                  <a:close/>
                  <a:moveTo>
                    <a:pt x="2" y="37"/>
                  </a:moveTo>
                  <a:lnTo>
                    <a:pt x="2" y="37"/>
                  </a:lnTo>
                  <a:lnTo>
                    <a:pt x="2" y="37"/>
                  </a:lnTo>
                  <a:lnTo>
                    <a:pt x="3" y="37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5" y="39"/>
                  </a:lnTo>
                  <a:lnTo>
                    <a:pt x="5" y="37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3" y="39"/>
                  </a:lnTo>
                  <a:lnTo>
                    <a:pt x="2" y="39"/>
                  </a:lnTo>
                  <a:lnTo>
                    <a:pt x="0" y="37"/>
                  </a:lnTo>
                  <a:lnTo>
                    <a:pt x="2" y="37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9" name="Freeform 35">
              <a:extLst>
                <a:ext uri="{FF2B5EF4-FFF2-40B4-BE49-F238E27FC236}">
                  <a16:creationId xmlns:a16="http://schemas.microsoft.com/office/drawing/2014/main" id="{EAD5918B-ADB3-433B-A256-19AACCCE22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77459" y="3320461"/>
              <a:ext cx="113055" cy="224161"/>
            </a:xfrm>
            <a:custGeom>
              <a:avLst/>
              <a:gdLst>
                <a:gd name="T0" fmla="*/ 50 w 58"/>
                <a:gd name="T1" fmla="*/ 58 h 115"/>
                <a:gd name="T2" fmla="*/ 49 w 58"/>
                <a:gd name="T3" fmla="*/ 60 h 115"/>
                <a:gd name="T4" fmla="*/ 47 w 58"/>
                <a:gd name="T5" fmla="*/ 60 h 115"/>
                <a:gd name="T6" fmla="*/ 46 w 58"/>
                <a:gd name="T7" fmla="*/ 58 h 115"/>
                <a:gd name="T8" fmla="*/ 49 w 58"/>
                <a:gd name="T9" fmla="*/ 57 h 115"/>
                <a:gd name="T10" fmla="*/ 53 w 58"/>
                <a:gd name="T11" fmla="*/ 42 h 115"/>
                <a:gd name="T12" fmla="*/ 53 w 58"/>
                <a:gd name="T13" fmla="*/ 41 h 115"/>
                <a:gd name="T14" fmla="*/ 33 w 58"/>
                <a:gd name="T15" fmla="*/ 0 h 115"/>
                <a:gd name="T16" fmla="*/ 33 w 58"/>
                <a:gd name="T17" fmla="*/ 3 h 115"/>
                <a:gd name="T18" fmla="*/ 33 w 58"/>
                <a:gd name="T19" fmla="*/ 1 h 115"/>
                <a:gd name="T20" fmla="*/ 38 w 58"/>
                <a:gd name="T21" fmla="*/ 1 h 115"/>
                <a:gd name="T22" fmla="*/ 39 w 58"/>
                <a:gd name="T23" fmla="*/ 9 h 115"/>
                <a:gd name="T24" fmla="*/ 44 w 58"/>
                <a:gd name="T25" fmla="*/ 8 h 115"/>
                <a:gd name="T26" fmla="*/ 50 w 58"/>
                <a:gd name="T27" fmla="*/ 5 h 115"/>
                <a:gd name="T28" fmla="*/ 50 w 58"/>
                <a:gd name="T29" fmla="*/ 8 h 115"/>
                <a:gd name="T30" fmla="*/ 44 w 58"/>
                <a:gd name="T31" fmla="*/ 16 h 115"/>
                <a:gd name="T32" fmla="*/ 42 w 58"/>
                <a:gd name="T33" fmla="*/ 19 h 115"/>
                <a:gd name="T34" fmla="*/ 46 w 58"/>
                <a:gd name="T35" fmla="*/ 25 h 115"/>
                <a:gd name="T36" fmla="*/ 50 w 58"/>
                <a:gd name="T37" fmla="*/ 30 h 115"/>
                <a:gd name="T38" fmla="*/ 52 w 58"/>
                <a:gd name="T39" fmla="*/ 34 h 115"/>
                <a:gd name="T40" fmla="*/ 46 w 58"/>
                <a:gd name="T41" fmla="*/ 44 h 115"/>
                <a:gd name="T42" fmla="*/ 38 w 58"/>
                <a:gd name="T43" fmla="*/ 50 h 115"/>
                <a:gd name="T44" fmla="*/ 36 w 58"/>
                <a:gd name="T45" fmla="*/ 53 h 115"/>
                <a:gd name="T46" fmla="*/ 42 w 58"/>
                <a:gd name="T47" fmla="*/ 60 h 115"/>
                <a:gd name="T48" fmla="*/ 46 w 58"/>
                <a:gd name="T49" fmla="*/ 63 h 115"/>
                <a:gd name="T50" fmla="*/ 49 w 58"/>
                <a:gd name="T51" fmla="*/ 61 h 115"/>
                <a:gd name="T52" fmla="*/ 53 w 58"/>
                <a:gd name="T53" fmla="*/ 66 h 115"/>
                <a:gd name="T54" fmla="*/ 52 w 58"/>
                <a:gd name="T55" fmla="*/ 66 h 115"/>
                <a:gd name="T56" fmla="*/ 55 w 58"/>
                <a:gd name="T57" fmla="*/ 68 h 115"/>
                <a:gd name="T58" fmla="*/ 57 w 58"/>
                <a:gd name="T59" fmla="*/ 71 h 115"/>
                <a:gd name="T60" fmla="*/ 57 w 58"/>
                <a:gd name="T61" fmla="*/ 77 h 115"/>
                <a:gd name="T62" fmla="*/ 57 w 58"/>
                <a:gd name="T63" fmla="*/ 80 h 115"/>
                <a:gd name="T64" fmla="*/ 50 w 58"/>
                <a:gd name="T65" fmla="*/ 83 h 115"/>
                <a:gd name="T66" fmla="*/ 46 w 58"/>
                <a:gd name="T67" fmla="*/ 86 h 115"/>
                <a:gd name="T68" fmla="*/ 42 w 58"/>
                <a:gd name="T69" fmla="*/ 90 h 115"/>
                <a:gd name="T70" fmla="*/ 39 w 58"/>
                <a:gd name="T71" fmla="*/ 91 h 115"/>
                <a:gd name="T72" fmla="*/ 38 w 58"/>
                <a:gd name="T73" fmla="*/ 96 h 115"/>
                <a:gd name="T74" fmla="*/ 39 w 58"/>
                <a:gd name="T75" fmla="*/ 104 h 115"/>
                <a:gd name="T76" fmla="*/ 38 w 58"/>
                <a:gd name="T77" fmla="*/ 109 h 115"/>
                <a:gd name="T78" fmla="*/ 35 w 58"/>
                <a:gd name="T79" fmla="*/ 112 h 115"/>
                <a:gd name="T80" fmla="*/ 28 w 58"/>
                <a:gd name="T81" fmla="*/ 115 h 115"/>
                <a:gd name="T82" fmla="*/ 27 w 58"/>
                <a:gd name="T83" fmla="*/ 105 h 115"/>
                <a:gd name="T84" fmla="*/ 24 w 58"/>
                <a:gd name="T85" fmla="*/ 93 h 115"/>
                <a:gd name="T86" fmla="*/ 20 w 58"/>
                <a:gd name="T87" fmla="*/ 85 h 115"/>
                <a:gd name="T88" fmla="*/ 14 w 58"/>
                <a:gd name="T89" fmla="*/ 80 h 115"/>
                <a:gd name="T90" fmla="*/ 9 w 58"/>
                <a:gd name="T91" fmla="*/ 72 h 115"/>
                <a:gd name="T92" fmla="*/ 5 w 58"/>
                <a:gd name="T93" fmla="*/ 68 h 115"/>
                <a:gd name="T94" fmla="*/ 1 w 58"/>
                <a:gd name="T95" fmla="*/ 64 h 115"/>
                <a:gd name="T96" fmla="*/ 0 w 58"/>
                <a:gd name="T97" fmla="*/ 58 h 115"/>
                <a:gd name="T98" fmla="*/ 0 w 58"/>
                <a:gd name="T99" fmla="*/ 53 h 115"/>
                <a:gd name="T100" fmla="*/ 6 w 58"/>
                <a:gd name="T101" fmla="*/ 47 h 115"/>
                <a:gd name="T102" fmla="*/ 9 w 58"/>
                <a:gd name="T103" fmla="*/ 44 h 115"/>
                <a:gd name="T104" fmla="*/ 11 w 58"/>
                <a:gd name="T105" fmla="*/ 39 h 115"/>
                <a:gd name="T106" fmla="*/ 11 w 58"/>
                <a:gd name="T107" fmla="*/ 33 h 115"/>
                <a:gd name="T108" fmla="*/ 11 w 58"/>
                <a:gd name="T109" fmla="*/ 28 h 115"/>
                <a:gd name="T110" fmla="*/ 9 w 58"/>
                <a:gd name="T111" fmla="*/ 23 h 115"/>
                <a:gd name="T112" fmla="*/ 11 w 58"/>
                <a:gd name="T113" fmla="*/ 16 h 115"/>
                <a:gd name="T114" fmla="*/ 9 w 58"/>
                <a:gd name="T115" fmla="*/ 14 h 115"/>
                <a:gd name="T116" fmla="*/ 12 w 58"/>
                <a:gd name="T117" fmla="*/ 11 h 115"/>
                <a:gd name="T118" fmla="*/ 16 w 58"/>
                <a:gd name="T119" fmla="*/ 8 h 115"/>
                <a:gd name="T120" fmla="*/ 19 w 58"/>
                <a:gd name="T121" fmla="*/ 6 h 115"/>
                <a:gd name="T122" fmla="*/ 31 w 58"/>
                <a:gd name="T123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" h="115">
                  <a:moveTo>
                    <a:pt x="49" y="57"/>
                  </a:move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49" y="57"/>
                  </a:lnTo>
                  <a:close/>
                  <a:moveTo>
                    <a:pt x="53" y="41"/>
                  </a:moveTo>
                  <a:lnTo>
                    <a:pt x="53" y="42"/>
                  </a:lnTo>
                  <a:lnTo>
                    <a:pt x="53" y="42"/>
                  </a:lnTo>
                  <a:lnTo>
                    <a:pt x="52" y="44"/>
                  </a:lnTo>
                  <a:lnTo>
                    <a:pt x="52" y="42"/>
                  </a:lnTo>
                  <a:lnTo>
                    <a:pt x="53" y="41"/>
                  </a:lnTo>
                  <a:close/>
                  <a:moveTo>
                    <a:pt x="31" y="0"/>
                  </a:moveTo>
                  <a:lnTo>
                    <a:pt x="31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6" y="1"/>
                  </a:lnTo>
                  <a:lnTo>
                    <a:pt x="38" y="1"/>
                  </a:lnTo>
                  <a:lnTo>
                    <a:pt x="38" y="5"/>
                  </a:lnTo>
                  <a:lnTo>
                    <a:pt x="41" y="8"/>
                  </a:lnTo>
                  <a:lnTo>
                    <a:pt x="39" y="9"/>
                  </a:lnTo>
                  <a:lnTo>
                    <a:pt x="41" y="9"/>
                  </a:lnTo>
                  <a:lnTo>
                    <a:pt x="42" y="9"/>
                  </a:lnTo>
                  <a:lnTo>
                    <a:pt x="44" y="8"/>
                  </a:lnTo>
                  <a:lnTo>
                    <a:pt x="46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4"/>
                  </a:lnTo>
                  <a:lnTo>
                    <a:pt x="44" y="16"/>
                  </a:lnTo>
                  <a:lnTo>
                    <a:pt x="42" y="17"/>
                  </a:lnTo>
                  <a:lnTo>
                    <a:pt x="42" y="17"/>
                  </a:lnTo>
                  <a:lnTo>
                    <a:pt x="42" y="19"/>
                  </a:lnTo>
                  <a:lnTo>
                    <a:pt x="42" y="22"/>
                  </a:lnTo>
                  <a:lnTo>
                    <a:pt x="44" y="23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0" y="31"/>
                  </a:lnTo>
                  <a:lnTo>
                    <a:pt x="50" y="33"/>
                  </a:lnTo>
                  <a:lnTo>
                    <a:pt x="52" y="34"/>
                  </a:lnTo>
                  <a:lnTo>
                    <a:pt x="49" y="38"/>
                  </a:lnTo>
                  <a:lnTo>
                    <a:pt x="47" y="41"/>
                  </a:lnTo>
                  <a:lnTo>
                    <a:pt x="46" y="44"/>
                  </a:lnTo>
                  <a:lnTo>
                    <a:pt x="42" y="45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8" y="57"/>
                  </a:lnTo>
                  <a:lnTo>
                    <a:pt x="39" y="60"/>
                  </a:lnTo>
                  <a:lnTo>
                    <a:pt x="42" y="60"/>
                  </a:lnTo>
                  <a:lnTo>
                    <a:pt x="46" y="60"/>
                  </a:lnTo>
                  <a:lnTo>
                    <a:pt x="46" y="61"/>
                  </a:lnTo>
                  <a:lnTo>
                    <a:pt x="46" y="63"/>
                  </a:lnTo>
                  <a:lnTo>
                    <a:pt x="47" y="63"/>
                  </a:lnTo>
                  <a:lnTo>
                    <a:pt x="49" y="63"/>
                  </a:lnTo>
                  <a:lnTo>
                    <a:pt x="49" y="61"/>
                  </a:lnTo>
                  <a:lnTo>
                    <a:pt x="50" y="61"/>
                  </a:lnTo>
                  <a:lnTo>
                    <a:pt x="52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2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7" y="68"/>
                  </a:lnTo>
                  <a:lnTo>
                    <a:pt x="57" y="71"/>
                  </a:lnTo>
                  <a:lnTo>
                    <a:pt x="57" y="72"/>
                  </a:lnTo>
                  <a:lnTo>
                    <a:pt x="57" y="74"/>
                  </a:lnTo>
                  <a:lnTo>
                    <a:pt x="57" y="77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57" y="80"/>
                  </a:lnTo>
                  <a:lnTo>
                    <a:pt x="55" y="82"/>
                  </a:lnTo>
                  <a:lnTo>
                    <a:pt x="52" y="83"/>
                  </a:lnTo>
                  <a:lnTo>
                    <a:pt x="50" y="83"/>
                  </a:lnTo>
                  <a:lnTo>
                    <a:pt x="47" y="85"/>
                  </a:lnTo>
                  <a:lnTo>
                    <a:pt x="47" y="86"/>
                  </a:lnTo>
                  <a:lnTo>
                    <a:pt x="46" y="86"/>
                  </a:lnTo>
                  <a:lnTo>
                    <a:pt x="44" y="88"/>
                  </a:lnTo>
                  <a:lnTo>
                    <a:pt x="44" y="88"/>
                  </a:lnTo>
                  <a:lnTo>
                    <a:pt x="42" y="90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9" y="91"/>
                  </a:lnTo>
                  <a:lnTo>
                    <a:pt x="38" y="93"/>
                  </a:lnTo>
                  <a:lnTo>
                    <a:pt x="38" y="94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39" y="105"/>
                  </a:lnTo>
                  <a:lnTo>
                    <a:pt x="38" y="105"/>
                  </a:lnTo>
                  <a:lnTo>
                    <a:pt x="38" y="109"/>
                  </a:lnTo>
                  <a:lnTo>
                    <a:pt x="36" y="109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3" y="113"/>
                  </a:lnTo>
                  <a:lnTo>
                    <a:pt x="30" y="113"/>
                  </a:lnTo>
                  <a:lnTo>
                    <a:pt x="28" y="115"/>
                  </a:lnTo>
                  <a:lnTo>
                    <a:pt x="28" y="112"/>
                  </a:lnTo>
                  <a:lnTo>
                    <a:pt x="27" y="109"/>
                  </a:lnTo>
                  <a:lnTo>
                    <a:pt x="27" y="105"/>
                  </a:lnTo>
                  <a:lnTo>
                    <a:pt x="25" y="101"/>
                  </a:lnTo>
                  <a:lnTo>
                    <a:pt x="24" y="97"/>
                  </a:lnTo>
                  <a:lnTo>
                    <a:pt x="24" y="93"/>
                  </a:lnTo>
                  <a:lnTo>
                    <a:pt x="22" y="90"/>
                  </a:lnTo>
                  <a:lnTo>
                    <a:pt x="22" y="85"/>
                  </a:lnTo>
                  <a:lnTo>
                    <a:pt x="20" y="85"/>
                  </a:lnTo>
                  <a:lnTo>
                    <a:pt x="19" y="83"/>
                  </a:lnTo>
                  <a:lnTo>
                    <a:pt x="16" y="82"/>
                  </a:lnTo>
                  <a:lnTo>
                    <a:pt x="14" y="80"/>
                  </a:lnTo>
                  <a:lnTo>
                    <a:pt x="11" y="79"/>
                  </a:lnTo>
                  <a:lnTo>
                    <a:pt x="11" y="75"/>
                  </a:lnTo>
                  <a:lnTo>
                    <a:pt x="9" y="72"/>
                  </a:lnTo>
                  <a:lnTo>
                    <a:pt x="8" y="69"/>
                  </a:lnTo>
                  <a:lnTo>
                    <a:pt x="8" y="69"/>
                  </a:lnTo>
                  <a:lnTo>
                    <a:pt x="5" y="68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1" y="64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0" y="58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3" y="50"/>
                  </a:lnTo>
                  <a:lnTo>
                    <a:pt x="5" y="49"/>
                  </a:lnTo>
                  <a:lnTo>
                    <a:pt x="6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1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2" y="34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19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12" y="11"/>
                  </a:lnTo>
                  <a:lnTo>
                    <a:pt x="12" y="9"/>
                  </a:lnTo>
                  <a:lnTo>
                    <a:pt x="14" y="9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4" y="6"/>
                  </a:lnTo>
                  <a:lnTo>
                    <a:pt x="19" y="6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0" name="Freeform 36">
              <a:extLst>
                <a:ext uri="{FF2B5EF4-FFF2-40B4-BE49-F238E27FC236}">
                  <a16:creationId xmlns:a16="http://schemas.microsoft.com/office/drawing/2014/main" id="{C9BCF5B0-7188-4AC8-9B52-619505EE08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44453" y="3139182"/>
              <a:ext cx="399591" cy="251450"/>
            </a:xfrm>
            <a:custGeom>
              <a:avLst/>
              <a:gdLst>
                <a:gd name="T0" fmla="*/ 7 w 205"/>
                <a:gd name="T1" fmla="*/ 63 h 129"/>
                <a:gd name="T2" fmla="*/ 97 w 205"/>
                <a:gd name="T3" fmla="*/ 6 h 129"/>
                <a:gd name="T4" fmla="*/ 108 w 205"/>
                <a:gd name="T5" fmla="*/ 11 h 129"/>
                <a:gd name="T6" fmla="*/ 110 w 205"/>
                <a:gd name="T7" fmla="*/ 16 h 129"/>
                <a:gd name="T8" fmla="*/ 110 w 205"/>
                <a:gd name="T9" fmla="*/ 20 h 129"/>
                <a:gd name="T10" fmla="*/ 116 w 205"/>
                <a:gd name="T11" fmla="*/ 28 h 129"/>
                <a:gd name="T12" fmla="*/ 129 w 205"/>
                <a:gd name="T13" fmla="*/ 27 h 129"/>
                <a:gd name="T14" fmla="*/ 137 w 205"/>
                <a:gd name="T15" fmla="*/ 33 h 129"/>
                <a:gd name="T16" fmla="*/ 146 w 205"/>
                <a:gd name="T17" fmla="*/ 50 h 129"/>
                <a:gd name="T18" fmla="*/ 168 w 205"/>
                <a:gd name="T19" fmla="*/ 66 h 129"/>
                <a:gd name="T20" fmla="*/ 189 w 205"/>
                <a:gd name="T21" fmla="*/ 79 h 129"/>
                <a:gd name="T22" fmla="*/ 198 w 205"/>
                <a:gd name="T23" fmla="*/ 80 h 129"/>
                <a:gd name="T24" fmla="*/ 203 w 205"/>
                <a:gd name="T25" fmla="*/ 88 h 129"/>
                <a:gd name="T26" fmla="*/ 192 w 205"/>
                <a:gd name="T27" fmla="*/ 90 h 129"/>
                <a:gd name="T28" fmla="*/ 178 w 205"/>
                <a:gd name="T29" fmla="*/ 96 h 129"/>
                <a:gd name="T30" fmla="*/ 168 w 205"/>
                <a:gd name="T31" fmla="*/ 113 h 129"/>
                <a:gd name="T32" fmla="*/ 159 w 205"/>
                <a:gd name="T33" fmla="*/ 116 h 129"/>
                <a:gd name="T34" fmla="*/ 152 w 205"/>
                <a:gd name="T35" fmla="*/ 121 h 129"/>
                <a:gd name="T36" fmla="*/ 145 w 205"/>
                <a:gd name="T37" fmla="*/ 127 h 129"/>
                <a:gd name="T38" fmla="*/ 137 w 205"/>
                <a:gd name="T39" fmla="*/ 124 h 129"/>
                <a:gd name="T40" fmla="*/ 127 w 205"/>
                <a:gd name="T41" fmla="*/ 121 h 129"/>
                <a:gd name="T42" fmla="*/ 124 w 205"/>
                <a:gd name="T43" fmla="*/ 115 h 129"/>
                <a:gd name="T44" fmla="*/ 118 w 205"/>
                <a:gd name="T45" fmla="*/ 104 h 129"/>
                <a:gd name="T46" fmla="*/ 100 w 205"/>
                <a:gd name="T47" fmla="*/ 94 h 129"/>
                <a:gd name="T48" fmla="*/ 91 w 205"/>
                <a:gd name="T49" fmla="*/ 86 h 129"/>
                <a:gd name="T50" fmla="*/ 82 w 205"/>
                <a:gd name="T51" fmla="*/ 85 h 129"/>
                <a:gd name="T52" fmla="*/ 69 w 205"/>
                <a:gd name="T53" fmla="*/ 82 h 129"/>
                <a:gd name="T54" fmla="*/ 59 w 205"/>
                <a:gd name="T55" fmla="*/ 77 h 129"/>
                <a:gd name="T56" fmla="*/ 53 w 205"/>
                <a:gd name="T57" fmla="*/ 80 h 129"/>
                <a:gd name="T58" fmla="*/ 34 w 205"/>
                <a:gd name="T59" fmla="*/ 86 h 129"/>
                <a:gd name="T60" fmla="*/ 20 w 205"/>
                <a:gd name="T61" fmla="*/ 93 h 129"/>
                <a:gd name="T62" fmla="*/ 18 w 205"/>
                <a:gd name="T63" fmla="*/ 71 h 129"/>
                <a:gd name="T64" fmla="*/ 15 w 205"/>
                <a:gd name="T65" fmla="*/ 61 h 129"/>
                <a:gd name="T66" fmla="*/ 9 w 205"/>
                <a:gd name="T67" fmla="*/ 58 h 129"/>
                <a:gd name="T68" fmla="*/ 14 w 205"/>
                <a:gd name="T69" fmla="*/ 53 h 129"/>
                <a:gd name="T70" fmla="*/ 7 w 205"/>
                <a:gd name="T71" fmla="*/ 49 h 129"/>
                <a:gd name="T72" fmla="*/ 4 w 205"/>
                <a:gd name="T73" fmla="*/ 39 h 129"/>
                <a:gd name="T74" fmla="*/ 12 w 205"/>
                <a:gd name="T75" fmla="*/ 34 h 129"/>
                <a:gd name="T76" fmla="*/ 25 w 205"/>
                <a:gd name="T77" fmla="*/ 36 h 129"/>
                <a:gd name="T78" fmla="*/ 31 w 205"/>
                <a:gd name="T79" fmla="*/ 33 h 129"/>
                <a:gd name="T80" fmla="*/ 25 w 205"/>
                <a:gd name="T81" fmla="*/ 25 h 129"/>
                <a:gd name="T82" fmla="*/ 18 w 205"/>
                <a:gd name="T83" fmla="*/ 12 h 129"/>
                <a:gd name="T84" fmla="*/ 4 w 205"/>
                <a:gd name="T85" fmla="*/ 19 h 129"/>
                <a:gd name="T86" fmla="*/ 1 w 205"/>
                <a:gd name="T87" fmla="*/ 22 h 129"/>
                <a:gd name="T88" fmla="*/ 17 w 205"/>
                <a:gd name="T89" fmla="*/ 9 h 129"/>
                <a:gd name="T90" fmla="*/ 34 w 205"/>
                <a:gd name="T91" fmla="*/ 14 h 129"/>
                <a:gd name="T92" fmla="*/ 42 w 205"/>
                <a:gd name="T93" fmla="*/ 25 h 129"/>
                <a:gd name="T94" fmla="*/ 53 w 205"/>
                <a:gd name="T95" fmla="*/ 25 h 129"/>
                <a:gd name="T96" fmla="*/ 66 w 205"/>
                <a:gd name="T97" fmla="*/ 25 h 129"/>
                <a:gd name="T98" fmla="*/ 66 w 205"/>
                <a:gd name="T99" fmla="*/ 17 h 129"/>
                <a:gd name="T100" fmla="*/ 75 w 205"/>
                <a:gd name="T101" fmla="*/ 20 h 129"/>
                <a:gd name="T102" fmla="*/ 74 w 205"/>
                <a:gd name="T103" fmla="*/ 11 h 129"/>
                <a:gd name="T104" fmla="*/ 80 w 205"/>
                <a:gd name="T105" fmla="*/ 6 h 129"/>
                <a:gd name="T106" fmla="*/ 85 w 205"/>
                <a:gd name="T107" fmla="*/ 9 h 129"/>
                <a:gd name="T108" fmla="*/ 82 w 205"/>
                <a:gd name="T109" fmla="*/ 5 h 129"/>
                <a:gd name="T110" fmla="*/ 88 w 205"/>
                <a:gd name="T11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05" h="129">
                  <a:moveTo>
                    <a:pt x="7" y="63"/>
                  </a:moveTo>
                  <a:lnTo>
                    <a:pt x="9" y="63"/>
                  </a:lnTo>
                  <a:lnTo>
                    <a:pt x="7" y="64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7" y="68"/>
                  </a:lnTo>
                  <a:lnTo>
                    <a:pt x="7" y="64"/>
                  </a:lnTo>
                  <a:lnTo>
                    <a:pt x="7" y="63"/>
                  </a:lnTo>
                  <a:close/>
                  <a:moveTo>
                    <a:pt x="88" y="0"/>
                  </a:moveTo>
                  <a:lnTo>
                    <a:pt x="89" y="1"/>
                  </a:lnTo>
                  <a:lnTo>
                    <a:pt x="93" y="5"/>
                  </a:lnTo>
                  <a:lnTo>
                    <a:pt x="93" y="5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6" y="5"/>
                  </a:lnTo>
                  <a:lnTo>
                    <a:pt x="97" y="6"/>
                  </a:lnTo>
                  <a:lnTo>
                    <a:pt x="97" y="8"/>
                  </a:lnTo>
                  <a:lnTo>
                    <a:pt x="99" y="8"/>
                  </a:lnTo>
                  <a:lnTo>
                    <a:pt x="100" y="9"/>
                  </a:lnTo>
                  <a:lnTo>
                    <a:pt x="105" y="9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2"/>
                  </a:lnTo>
                  <a:lnTo>
                    <a:pt x="108" y="14"/>
                  </a:lnTo>
                  <a:lnTo>
                    <a:pt x="107" y="14"/>
                  </a:lnTo>
                  <a:lnTo>
                    <a:pt x="107" y="14"/>
                  </a:lnTo>
                  <a:lnTo>
                    <a:pt x="108" y="14"/>
                  </a:lnTo>
                  <a:lnTo>
                    <a:pt x="110" y="16"/>
                  </a:lnTo>
                  <a:lnTo>
                    <a:pt x="110" y="17"/>
                  </a:lnTo>
                  <a:lnTo>
                    <a:pt x="111" y="17"/>
                  </a:lnTo>
                  <a:lnTo>
                    <a:pt x="111" y="17"/>
                  </a:lnTo>
                  <a:lnTo>
                    <a:pt x="110" y="17"/>
                  </a:lnTo>
                  <a:lnTo>
                    <a:pt x="110" y="17"/>
                  </a:lnTo>
                  <a:lnTo>
                    <a:pt x="110" y="19"/>
                  </a:lnTo>
                  <a:lnTo>
                    <a:pt x="110" y="19"/>
                  </a:lnTo>
                  <a:lnTo>
                    <a:pt x="110" y="20"/>
                  </a:lnTo>
                  <a:lnTo>
                    <a:pt x="110" y="20"/>
                  </a:lnTo>
                  <a:lnTo>
                    <a:pt x="110" y="22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10" y="25"/>
                  </a:lnTo>
                  <a:lnTo>
                    <a:pt x="111" y="25"/>
                  </a:lnTo>
                  <a:lnTo>
                    <a:pt x="115" y="27"/>
                  </a:lnTo>
                  <a:lnTo>
                    <a:pt x="116" y="28"/>
                  </a:lnTo>
                  <a:lnTo>
                    <a:pt x="119" y="27"/>
                  </a:lnTo>
                  <a:lnTo>
                    <a:pt x="121" y="27"/>
                  </a:lnTo>
                  <a:lnTo>
                    <a:pt x="121" y="27"/>
                  </a:lnTo>
                  <a:lnTo>
                    <a:pt x="124" y="28"/>
                  </a:lnTo>
                  <a:lnTo>
                    <a:pt x="126" y="28"/>
                  </a:lnTo>
                  <a:lnTo>
                    <a:pt x="126" y="28"/>
                  </a:lnTo>
                  <a:lnTo>
                    <a:pt x="127" y="28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30" y="27"/>
                  </a:lnTo>
                  <a:lnTo>
                    <a:pt x="132" y="27"/>
                  </a:lnTo>
                  <a:lnTo>
                    <a:pt x="134" y="28"/>
                  </a:lnTo>
                  <a:lnTo>
                    <a:pt x="135" y="30"/>
                  </a:lnTo>
                  <a:lnTo>
                    <a:pt x="137" y="31"/>
                  </a:lnTo>
                  <a:lnTo>
                    <a:pt x="137" y="33"/>
                  </a:lnTo>
                  <a:lnTo>
                    <a:pt x="138" y="36"/>
                  </a:lnTo>
                  <a:lnTo>
                    <a:pt x="140" y="39"/>
                  </a:lnTo>
                  <a:lnTo>
                    <a:pt x="141" y="41"/>
                  </a:lnTo>
                  <a:lnTo>
                    <a:pt x="143" y="42"/>
                  </a:lnTo>
                  <a:lnTo>
                    <a:pt x="143" y="47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6" y="50"/>
                  </a:lnTo>
                  <a:lnTo>
                    <a:pt x="151" y="53"/>
                  </a:lnTo>
                  <a:lnTo>
                    <a:pt x="152" y="55"/>
                  </a:lnTo>
                  <a:lnTo>
                    <a:pt x="156" y="57"/>
                  </a:lnTo>
                  <a:lnTo>
                    <a:pt x="159" y="58"/>
                  </a:lnTo>
                  <a:lnTo>
                    <a:pt x="162" y="61"/>
                  </a:lnTo>
                  <a:lnTo>
                    <a:pt x="162" y="63"/>
                  </a:lnTo>
                  <a:lnTo>
                    <a:pt x="165" y="64"/>
                  </a:lnTo>
                  <a:lnTo>
                    <a:pt x="168" y="66"/>
                  </a:lnTo>
                  <a:lnTo>
                    <a:pt x="170" y="66"/>
                  </a:lnTo>
                  <a:lnTo>
                    <a:pt x="173" y="68"/>
                  </a:lnTo>
                  <a:lnTo>
                    <a:pt x="175" y="69"/>
                  </a:lnTo>
                  <a:lnTo>
                    <a:pt x="176" y="69"/>
                  </a:lnTo>
                  <a:lnTo>
                    <a:pt x="178" y="71"/>
                  </a:lnTo>
                  <a:lnTo>
                    <a:pt x="181" y="72"/>
                  </a:lnTo>
                  <a:lnTo>
                    <a:pt x="186" y="75"/>
                  </a:lnTo>
                  <a:lnTo>
                    <a:pt x="189" y="79"/>
                  </a:lnTo>
                  <a:lnTo>
                    <a:pt x="190" y="79"/>
                  </a:lnTo>
                  <a:lnTo>
                    <a:pt x="190" y="79"/>
                  </a:lnTo>
                  <a:lnTo>
                    <a:pt x="192" y="77"/>
                  </a:lnTo>
                  <a:lnTo>
                    <a:pt x="193" y="77"/>
                  </a:lnTo>
                  <a:lnTo>
                    <a:pt x="195" y="77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98" y="80"/>
                  </a:lnTo>
                  <a:lnTo>
                    <a:pt x="200" y="80"/>
                  </a:lnTo>
                  <a:lnTo>
                    <a:pt x="200" y="82"/>
                  </a:lnTo>
                  <a:lnTo>
                    <a:pt x="203" y="82"/>
                  </a:lnTo>
                  <a:lnTo>
                    <a:pt x="203" y="82"/>
                  </a:lnTo>
                  <a:lnTo>
                    <a:pt x="205" y="83"/>
                  </a:lnTo>
                  <a:lnTo>
                    <a:pt x="205" y="83"/>
                  </a:lnTo>
                  <a:lnTo>
                    <a:pt x="203" y="85"/>
                  </a:lnTo>
                  <a:lnTo>
                    <a:pt x="203" y="88"/>
                  </a:lnTo>
                  <a:lnTo>
                    <a:pt x="203" y="91"/>
                  </a:lnTo>
                  <a:lnTo>
                    <a:pt x="203" y="93"/>
                  </a:lnTo>
                  <a:lnTo>
                    <a:pt x="201" y="93"/>
                  </a:lnTo>
                  <a:lnTo>
                    <a:pt x="200" y="93"/>
                  </a:lnTo>
                  <a:lnTo>
                    <a:pt x="197" y="91"/>
                  </a:lnTo>
                  <a:lnTo>
                    <a:pt x="193" y="90"/>
                  </a:lnTo>
                  <a:lnTo>
                    <a:pt x="192" y="90"/>
                  </a:lnTo>
                  <a:lnTo>
                    <a:pt x="192" y="90"/>
                  </a:lnTo>
                  <a:lnTo>
                    <a:pt x="190" y="90"/>
                  </a:lnTo>
                  <a:lnTo>
                    <a:pt x="190" y="91"/>
                  </a:lnTo>
                  <a:lnTo>
                    <a:pt x="189" y="93"/>
                  </a:lnTo>
                  <a:lnTo>
                    <a:pt x="189" y="94"/>
                  </a:lnTo>
                  <a:lnTo>
                    <a:pt x="184" y="94"/>
                  </a:lnTo>
                  <a:lnTo>
                    <a:pt x="182" y="94"/>
                  </a:lnTo>
                  <a:lnTo>
                    <a:pt x="179" y="96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6" y="99"/>
                  </a:lnTo>
                  <a:lnTo>
                    <a:pt x="176" y="102"/>
                  </a:lnTo>
                  <a:lnTo>
                    <a:pt x="175" y="105"/>
                  </a:lnTo>
                  <a:lnTo>
                    <a:pt x="175" y="109"/>
                  </a:lnTo>
                  <a:lnTo>
                    <a:pt x="173" y="110"/>
                  </a:lnTo>
                  <a:lnTo>
                    <a:pt x="171" y="112"/>
                  </a:lnTo>
                  <a:lnTo>
                    <a:pt x="168" y="113"/>
                  </a:lnTo>
                  <a:lnTo>
                    <a:pt x="167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5" y="115"/>
                  </a:lnTo>
                  <a:lnTo>
                    <a:pt x="164" y="115"/>
                  </a:lnTo>
                  <a:lnTo>
                    <a:pt x="162" y="115"/>
                  </a:lnTo>
                  <a:lnTo>
                    <a:pt x="159" y="116"/>
                  </a:lnTo>
                  <a:lnTo>
                    <a:pt x="156" y="118"/>
                  </a:lnTo>
                  <a:lnTo>
                    <a:pt x="154" y="118"/>
                  </a:lnTo>
                  <a:lnTo>
                    <a:pt x="154" y="118"/>
                  </a:lnTo>
                  <a:lnTo>
                    <a:pt x="152" y="118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2" y="121"/>
                  </a:lnTo>
                  <a:lnTo>
                    <a:pt x="152" y="123"/>
                  </a:lnTo>
                  <a:lnTo>
                    <a:pt x="152" y="124"/>
                  </a:lnTo>
                  <a:lnTo>
                    <a:pt x="151" y="124"/>
                  </a:lnTo>
                  <a:lnTo>
                    <a:pt x="149" y="126"/>
                  </a:lnTo>
                  <a:lnTo>
                    <a:pt x="148" y="127"/>
                  </a:lnTo>
                  <a:lnTo>
                    <a:pt x="146" y="127"/>
                  </a:lnTo>
                  <a:lnTo>
                    <a:pt x="146" y="127"/>
                  </a:lnTo>
                  <a:lnTo>
                    <a:pt x="145" y="127"/>
                  </a:lnTo>
                  <a:lnTo>
                    <a:pt x="143" y="127"/>
                  </a:lnTo>
                  <a:lnTo>
                    <a:pt x="143" y="127"/>
                  </a:lnTo>
                  <a:lnTo>
                    <a:pt x="141" y="129"/>
                  </a:lnTo>
                  <a:lnTo>
                    <a:pt x="141" y="129"/>
                  </a:lnTo>
                  <a:lnTo>
                    <a:pt x="141" y="127"/>
                  </a:lnTo>
                  <a:lnTo>
                    <a:pt x="140" y="126"/>
                  </a:lnTo>
                  <a:lnTo>
                    <a:pt x="138" y="126"/>
                  </a:lnTo>
                  <a:lnTo>
                    <a:pt x="137" y="124"/>
                  </a:lnTo>
                  <a:lnTo>
                    <a:pt x="137" y="124"/>
                  </a:lnTo>
                  <a:lnTo>
                    <a:pt x="135" y="124"/>
                  </a:lnTo>
                  <a:lnTo>
                    <a:pt x="134" y="124"/>
                  </a:lnTo>
                  <a:lnTo>
                    <a:pt x="132" y="124"/>
                  </a:lnTo>
                  <a:lnTo>
                    <a:pt x="130" y="124"/>
                  </a:lnTo>
                  <a:lnTo>
                    <a:pt x="129" y="123"/>
                  </a:lnTo>
                  <a:lnTo>
                    <a:pt x="127" y="121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6" y="121"/>
                  </a:lnTo>
                  <a:lnTo>
                    <a:pt x="126" y="120"/>
                  </a:lnTo>
                  <a:lnTo>
                    <a:pt x="126" y="120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6" y="115"/>
                  </a:lnTo>
                  <a:lnTo>
                    <a:pt x="126" y="113"/>
                  </a:lnTo>
                  <a:lnTo>
                    <a:pt x="126" y="112"/>
                  </a:lnTo>
                  <a:lnTo>
                    <a:pt x="126" y="110"/>
                  </a:lnTo>
                  <a:lnTo>
                    <a:pt x="124" y="109"/>
                  </a:lnTo>
                  <a:lnTo>
                    <a:pt x="126" y="105"/>
                  </a:lnTo>
                  <a:lnTo>
                    <a:pt x="124" y="104"/>
                  </a:lnTo>
                  <a:lnTo>
                    <a:pt x="118" y="104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110" y="101"/>
                  </a:lnTo>
                  <a:lnTo>
                    <a:pt x="108" y="99"/>
                  </a:lnTo>
                  <a:lnTo>
                    <a:pt x="107" y="98"/>
                  </a:lnTo>
                  <a:lnTo>
                    <a:pt x="104" y="96"/>
                  </a:lnTo>
                  <a:lnTo>
                    <a:pt x="102" y="96"/>
                  </a:lnTo>
                  <a:lnTo>
                    <a:pt x="100" y="94"/>
                  </a:lnTo>
                  <a:lnTo>
                    <a:pt x="99" y="93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3" y="88"/>
                  </a:lnTo>
                  <a:lnTo>
                    <a:pt x="91" y="86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6"/>
                  </a:lnTo>
                  <a:lnTo>
                    <a:pt x="86" y="88"/>
                  </a:lnTo>
                  <a:lnTo>
                    <a:pt x="85" y="88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2" y="85"/>
                  </a:lnTo>
                  <a:lnTo>
                    <a:pt x="78" y="85"/>
                  </a:lnTo>
                  <a:lnTo>
                    <a:pt x="77" y="85"/>
                  </a:lnTo>
                  <a:lnTo>
                    <a:pt x="75" y="83"/>
                  </a:lnTo>
                  <a:lnTo>
                    <a:pt x="72" y="83"/>
                  </a:lnTo>
                  <a:lnTo>
                    <a:pt x="70" y="83"/>
                  </a:lnTo>
                  <a:lnTo>
                    <a:pt x="70" y="82"/>
                  </a:lnTo>
                  <a:lnTo>
                    <a:pt x="69" y="82"/>
                  </a:lnTo>
                  <a:lnTo>
                    <a:pt x="69" y="82"/>
                  </a:lnTo>
                  <a:lnTo>
                    <a:pt x="69" y="80"/>
                  </a:lnTo>
                  <a:lnTo>
                    <a:pt x="69" y="80"/>
                  </a:lnTo>
                  <a:lnTo>
                    <a:pt x="69" y="79"/>
                  </a:lnTo>
                  <a:lnTo>
                    <a:pt x="67" y="79"/>
                  </a:lnTo>
                  <a:lnTo>
                    <a:pt x="66" y="79"/>
                  </a:lnTo>
                  <a:lnTo>
                    <a:pt x="63" y="79"/>
                  </a:lnTo>
                  <a:lnTo>
                    <a:pt x="61" y="77"/>
                  </a:lnTo>
                  <a:lnTo>
                    <a:pt x="59" y="77"/>
                  </a:lnTo>
                  <a:lnTo>
                    <a:pt x="58" y="77"/>
                  </a:lnTo>
                  <a:lnTo>
                    <a:pt x="56" y="77"/>
                  </a:lnTo>
                  <a:lnTo>
                    <a:pt x="56" y="79"/>
                  </a:lnTo>
                  <a:lnTo>
                    <a:pt x="55" y="79"/>
                  </a:lnTo>
                  <a:lnTo>
                    <a:pt x="55" y="80"/>
                  </a:lnTo>
                  <a:lnTo>
                    <a:pt x="55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2" y="80"/>
                  </a:lnTo>
                  <a:lnTo>
                    <a:pt x="48" y="80"/>
                  </a:lnTo>
                  <a:lnTo>
                    <a:pt x="44" y="80"/>
                  </a:lnTo>
                  <a:lnTo>
                    <a:pt x="42" y="82"/>
                  </a:lnTo>
                  <a:lnTo>
                    <a:pt x="39" y="82"/>
                  </a:lnTo>
                  <a:lnTo>
                    <a:pt x="37" y="83"/>
                  </a:lnTo>
                  <a:lnTo>
                    <a:pt x="34" y="85"/>
                  </a:lnTo>
                  <a:lnTo>
                    <a:pt x="34" y="86"/>
                  </a:lnTo>
                  <a:lnTo>
                    <a:pt x="33" y="90"/>
                  </a:lnTo>
                  <a:lnTo>
                    <a:pt x="31" y="91"/>
                  </a:lnTo>
                  <a:lnTo>
                    <a:pt x="31" y="91"/>
                  </a:lnTo>
                  <a:lnTo>
                    <a:pt x="29" y="91"/>
                  </a:lnTo>
                  <a:lnTo>
                    <a:pt x="28" y="91"/>
                  </a:lnTo>
                  <a:lnTo>
                    <a:pt x="26" y="93"/>
                  </a:lnTo>
                  <a:lnTo>
                    <a:pt x="25" y="93"/>
                  </a:lnTo>
                  <a:lnTo>
                    <a:pt x="20" y="93"/>
                  </a:lnTo>
                  <a:lnTo>
                    <a:pt x="20" y="91"/>
                  </a:lnTo>
                  <a:lnTo>
                    <a:pt x="18" y="88"/>
                  </a:lnTo>
                  <a:lnTo>
                    <a:pt x="18" y="83"/>
                  </a:lnTo>
                  <a:lnTo>
                    <a:pt x="18" y="82"/>
                  </a:lnTo>
                  <a:lnTo>
                    <a:pt x="20" y="77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1"/>
                  </a:lnTo>
                  <a:lnTo>
                    <a:pt x="20" y="69"/>
                  </a:lnTo>
                  <a:lnTo>
                    <a:pt x="20" y="68"/>
                  </a:lnTo>
                  <a:lnTo>
                    <a:pt x="20" y="66"/>
                  </a:lnTo>
                  <a:lnTo>
                    <a:pt x="18" y="64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7" y="61"/>
                  </a:lnTo>
                  <a:lnTo>
                    <a:pt x="15" y="61"/>
                  </a:lnTo>
                  <a:lnTo>
                    <a:pt x="15" y="61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11" y="55"/>
                  </a:lnTo>
                  <a:lnTo>
                    <a:pt x="11" y="55"/>
                  </a:lnTo>
                  <a:lnTo>
                    <a:pt x="12" y="57"/>
                  </a:lnTo>
                  <a:lnTo>
                    <a:pt x="14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4" y="53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2" y="49"/>
                  </a:lnTo>
                  <a:lnTo>
                    <a:pt x="11" y="49"/>
                  </a:lnTo>
                  <a:lnTo>
                    <a:pt x="9" y="49"/>
                  </a:lnTo>
                  <a:lnTo>
                    <a:pt x="7" y="49"/>
                  </a:lnTo>
                  <a:lnTo>
                    <a:pt x="6" y="50"/>
                  </a:lnTo>
                  <a:lnTo>
                    <a:pt x="7" y="52"/>
                  </a:lnTo>
                  <a:lnTo>
                    <a:pt x="6" y="50"/>
                  </a:lnTo>
                  <a:lnTo>
                    <a:pt x="6" y="50"/>
                  </a:lnTo>
                  <a:lnTo>
                    <a:pt x="4" y="47"/>
                  </a:lnTo>
                  <a:lnTo>
                    <a:pt x="3" y="44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3"/>
                  </a:lnTo>
                  <a:lnTo>
                    <a:pt x="6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12" y="34"/>
                  </a:lnTo>
                  <a:lnTo>
                    <a:pt x="14" y="34"/>
                  </a:lnTo>
                  <a:lnTo>
                    <a:pt x="14" y="34"/>
                  </a:lnTo>
                  <a:lnTo>
                    <a:pt x="15" y="34"/>
                  </a:lnTo>
                  <a:lnTo>
                    <a:pt x="17" y="36"/>
                  </a:lnTo>
                  <a:lnTo>
                    <a:pt x="18" y="38"/>
                  </a:lnTo>
                  <a:lnTo>
                    <a:pt x="20" y="38"/>
                  </a:lnTo>
                  <a:lnTo>
                    <a:pt x="23" y="36"/>
                  </a:lnTo>
                  <a:lnTo>
                    <a:pt x="25" y="36"/>
                  </a:lnTo>
                  <a:lnTo>
                    <a:pt x="25" y="36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6" y="33"/>
                  </a:lnTo>
                  <a:lnTo>
                    <a:pt x="29" y="34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1"/>
                  </a:lnTo>
                  <a:lnTo>
                    <a:pt x="31" y="31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29" y="28"/>
                  </a:lnTo>
                  <a:lnTo>
                    <a:pt x="25" y="25"/>
                  </a:lnTo>
                  <a:lnTo>
                    <a:pt x="25" y="23"/>
                  </a:lnTo>
                  <a:lnTo>
                    <a:pt x="23" y="22"/>
                  </a:lnTo>
                  <a:lnTo>
                    <a:pt x="22" y="20"/>
                  </a:lnTo>
                  <a:lnTo>
                    <a:pt x="22" y="17"/>
                  </a:lnTo>
                  <a:lnTo>
                    <a:pt x="20" y="16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5" y="11"/>
                  </a:lnTo>
                  <a:lnTo>
                    <a:pt x="14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6" y="14"/>
                  </a:lnTo>
                  <a:lnTo>
                    <a:pt x="6" y="16"/>
                  </a:lnTo>
                  <a:lnTo>
                    <a:pt x="4" y="19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4" y="25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2"/>
                  </a:lnTo>
                  <a:lnTo>
                    <a:pt x="0" y="17"/>
                  </a:lnTo>
                  <a:lnTo>
                    <a:pt x="3" y="16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7" y="9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9"/>
                  </a:lnTo>
                  <a:lnTo>
                    <a:pt x="25" y="9"/>
                  </a:lnTo>
                  <a:lnTo>
                    <a:pt x="28" y="11"/>
                  </a:lnTo>
                  <a:lnTo>
                    <a:pt x="31" y="12"/>
                  </a:lnTo>
                  <a:lnTo>
                    <a:pt x="34" y="1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36" y="17"/>
                  </a:lnTo>
                  <a:lnTo>
                    <a:pt x="37" y="20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41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7"/>
                  </a:lnTo>
                  <a:lnTo>
                    <a:pt x="44" y="27"/>
                  </a:lnTo>
                  <a:lnTo>
                    <a:pt x="45" y="27"/>
                  </a:lnTo>
                  <a:lnTo>
                    <a:pt x="48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3" y="25"/>
                  </a:lnTo>
                  <a:lnTo>
                    <a:pt x="58" y="27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4" y="27"/>
                  </a:lnTo>
                  <a:lnTo>
                    <a:pt x="66" y="27"/>
                  </a:lnTo>
                  <a:lnTo>
                    <a:pt x="66" y="27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4" y="20"/>
                  </a:lnTo>
                  <a:lnTo>
                    <a:pt x="64" y="17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7" y="19"/>
                  </a:lnTo>
                  <a:lnTo>
                    <a:pt x="69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2" y="20"/>
                  </a:lnTo>
                  <a:lnTo>
                    <a:pt x="75" y="20"/>
                  </a:lnTo>
                  <a:lnTo>
                    <a:pt x="77" y="19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5" y="16"/>
                  </a:lnTo>
                  <a:lnTo>
                    <a:pt x="75" y="14"/>
                  </a:lnTo>
                  <a:lnTo>
                    <a:pt x="74" y="12"/>
                  </a:lnTo>
                  <a:lnTo>
                    <a:pt x="74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8" y="8"/>
                  </a:lnTo>
                  <a:lnTo>
                    <a:pt x="78" y="6"/>
                  </a:lnTo>
                  <a:lnTo>
                    <a:pt x="78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6"/>
                  </a:lnTo>
                  <a:lnTo>
                    <a:pt x="83" y="6"/>
                  </a:lnTo>
                  <a:lnTo>
                    <a:pt x="83" y="6"/>
                  </a:lnTo>
                  <a:lnTo>
                    <a:pt x="85" y="8"/>
                  </a:lnTo>
                  <a:lnTo>
                    <a:pt x="85" y="8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6" y="9"/>
                  </a:lnTo>
                  <a:lnTo>
                    <a:pt x="86" y="9"/>
                  </a:lnTo>
                  <a:lnTo>
                    <a:pt x="86" y="8"/>
                  </a:lnTo>
                  <a:lnTo>
                    <a:pt x="86" y="8"/>
                  </a:lnTo>
                  <a:lnTo>
                    <a:pt x="85" y="6"/>
                  </a:lnTo>
                  <a:lnTo>
                    <a:pt x="83" y="5"/>
                  </a:lnTo>
                  <a:lnTo>
                    <a:pt x="82" y="5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3" y="1"/>
                  </a:lnTo>
                  <a:lnTo>
                    <a:pt x="85" y="3"/>
                  </a:lnTo>
                  <a:lnTo>
                    <a:pt x="86" y="3"/>
                  </a:lnTo>
                  <a:lnTo>
                    <a:pt x="86" y="1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1" name="Freeform 37">
              <a:extLst>
                <a:ext uri="{FF2B5EF4-FFF2-40B4-BE49-F238E27FC236}">
                  <a16:creationId xmlns:a16="http://schemas.microsoft.com/office/drawing/2014/main" id="{1A8121BB-50AA-4E77-BF0E-F1B24E24D9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9948" y="4643981"/>
              <a:ext cx="91614" cy="38984"/>
            </a:xfrm>
            <a:custGeom>
              <a:avLst/>
              <a:gdLst>
                <a:gd name="T0" fmla="*/ 6 w 47"/>
                <a:gd name="T1" fmla="*/ 16 h 20"/>
                <a:gd name="T2" fmla="*/ 5 w 47"/>
                <a:gd name="T3" fmla="*/ 17 h 20"/>
                <a:gd name="T4" fmla="*/ 3 w 47"/>
                <a:gd name="T5" fmla="*/ 19 h 20"/>
                <a:gd name="T6" fmla="*/ 2 w 47"/>
                <a:gd name="T7" fmla="*/ 19 h 20"/>
                <a:gd name="T8" fmla="*/ 0 w 47"/>
                <a:gd name="T9" fmla="*/ 19 h 20"/>
                <a:gd name="T10" fmla="*/ 2 w 47"/>
                <a:gd name="T11" fmla="*/ 17 h 20"/>
                <a:gd name="T12" fmla="*/ 43 w 47"/>
                <a:gd name="T13" fmla="*/ 3 h 20"/>
                <a:gd name="T14" fmla="*/ 46 w 47"/>
                <a:gd name="T15" fmla="*/ 3 h 20"/>
                <a:gd name="T16" fmla="*/ 47 w 47"/>
                <a:gd name="T17" fmla="*/ 5 h 20"/>
                <a:gd name="T18" fmla="*/ 41 w 47"/>
                <a:gd name="T19" fmla="*/ 9 h 20"/>
                <a:gd name="T20" fmla="*/ 38 w 47"/>
                <a:gd name="T21" fmla="*/ 9 h 20"/>
                <a:gd name="T22" fmla="*/ 35 w 47"/>
                <a:gd name="T23" fmla="*/ 11 h 20"/>
                <a:gd name="T24" fmla="*/ 31 w 47"/>
                <a:gd name="T25" fmla="*/ 12 h 20"/>
                <a:gd name="T26" fmla="*/ 30 w 47"/>
                <a:gd name="T27" fmla="*/ 14 h 20"/>
                <a:gd name="T28" fmla="*/ 27 w 47"/>
                <a:gd name="T29" fmla="*/ 14 h 20"/>
                <a:gd name="T30" fmla="*/ 24 w 47"/>
                <a:gd name="T31" fmla="*/ 16 h 20"/>
                <a:gd name="T32" fmla="*/ 17 w 47"/>
                <a:gd name="T33" fmla="*/ 19 h 20"/>
                <a:gd name="T34" fmla="*/ 14 w 47"/>
                <a:gd name="T35" fmla="*/ 19 h 20"/>
                <a:gd name="T36" fmla="*/ 13 w 47"/>
                <a:gd name="T37" fmla="*/ 17 h 20"/>
                <a:gd name="T38" fmla="*/ 13 w 47"/>
                <a:gd name="T39" fmla="*/ 16 h 20"/>
                <a:gd name="T40" fmla="*/ 16 w 47"/>
                <a:gd name="T41" fmla="*/ 16 h 20"/>
                <a:gd name="T42" fmla="*/ 16 w 47"/>
                <a:gd name="T43" fmla="*/ 14 h 20"/>
                <a:gd name="T44" fmla="*/ 16 w 47"/>
                <a:gd name="T45" fmla="*/ 12 h 20"/>
                <a:gd name="T46" fmla="*/ 13 w 47"/>
                <a:gd name="T47" fmla="*/ 14 h 20"/>
                <a:gd name="T48" fmla="*/ 13 w 47"/>
                <a:gd name="T49" fmla="*/ 12 h 20"/>
                <a:gd name="T50" fmla="*/ 16 w 47"/>
                <a:gd name="T51" fmla="*/ 9 h 20"/>
                <a:gd name="T52" fmla="*/ 19 w 47"/>
                <a:gd name="T53" fmla="*/ 6 h 20"/>
                <a:gd name="T54" fmla="*/ 25 w 47"/>
                <a:gd name="T55" fmla="*/ 6 h 20"/>
                <a:gd name="T56" fmla="*/ 31 w 47"/>
                <a:gd name="T57" fmla="*/ 6 h 20"/>
                <a:gd name="T58" fmla="*/ 38 w 47"/>
                <a:gd name="T59" fmla="*/ 5 h 20"/>
                <a:gd name="T60" fmla="*/ 41 w 47"/>
                <a:gd name="T61" fmla="*/ 5 h 20"/>
                <a:gd name="T62" fmla="*/ 43 w 47"/>
                <a:gd name="T63" fmla="*/ 3 h 20"/>
                <a:gd name="T64" fmla="*/ 22 w 47"/>
                <a:gd name="T65" fmla="*/ 3 h 20"/>
                <a:gd name="T66" fmla="*/ 22 w 47"/>
                <a:gd name="T67" fmla="*/ 1 h 20"/>
                <a:gd name="T68" fmla="*/ 24 w 47"/>
                <a:gd name="T6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7" h="20">
                  <a:moveTo>
                    <a:pt x="6" y="16"/>
                  </a:moveTo>
                  <a:lnTo>
                    <a:pt x="6" y="16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6" y="16"/>
                  </a:lnTo>
                  <a:close/>
                  <a:moveTo>
                    <a:pt x="43" y="3"/>
                  </a:moveTo>
                  <a:lnTo>
                    <a:pt x="44" y="3"/>
                  </a:lnTo>
                  <a:lnTo>
                    <a:pt x="46" y="3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4" y="6"/>
                  </a:lnTo>
                  <a:lnTo>
                    <a:pt x="41" y="9"/>
                  </a:lnTo>
                  <a:lnTo>
                    <a:pt x="39" y="9"/>
                  </a:lnTo>
                  <a:lnTo>
                    <a:pt x="38" y="9"/>
                  </a:lnTo>
                  <a:lnTo>
                    <a:pt x="36" y="11"/>
                  </a:lnTo>
                  <a:lnTo>
                    <a:pt x="35" y="11"/>
                  </a:lnTo>
                  <a:lnTo>
                    <a:pt x="33" y="12"/>
                  </a:lnTo>
                  <a:lnTo>
                    <a:pt x="31" y="12"/>
                  </a:lnTo>
                  <a:lnTo>
                    <a:pt x="30" y="12"/>
                  </a:lnTo>
                  <a:lnTo>
                    <a:pt x="30" y="1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5" y="14"/>
                  </a:lnTo>
                  <a:lnTo>
                    <a:pt x="24" y="16"/>
                  </a:lnTo>
                  <a:lnTo>
                    <a:pt x="19" y="17"/>
                  </a:lnTo>
                  <a:lnTo>
                    <a:pt x="17" y="19"/>
                  </a:lnTo>
                  <a:lnTo>
                    <a:pt x="14" y="20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3" y="14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4" y="11"/>
                  </a:lnTo>
                  <a:lnTo>
                    <a:pt x="16" y="9"/>
                  </a:lnTo>
                  <a:lnTo>
                    <a:pt x="16" y="8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31" y="6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3" y="3"/>
                  </a:lnTo>
                  <a:close/>
                  <a:moveTo>
                    <a:pt x="24" y="0"/>
                  </a:moveTo>
                  <a:lnTo>
                    <a:pt x="22" y="3"/>
                  </a:lnTo>
                  <a:lnTo>
                    <a:pt x="20" y="3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2" name="Freeform 38">
              <a:extLst>
                <a:ext uri="{FF2B5EF4-FFF2-40B4-BE49-F238E27FC236}">
                  <a16:creationId xmlns:a16="http://schemas.microsoft.com/office/drawing/2014/main" id="{87B1BFB5-D5CD-4CC1-B6B6-8D507FFC34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61586" y="3197659"/>
              <a:ext cx="218313" cy="144242"/>
            </a:xfrm>
            <a:custGeom>
              <a:avLst/>
              <a:gdLst>
                <a:gd name="T0" fmla="*/ 49 w 112"/>
                <a:gd name="T1" fmla="*/ 22 h 74"/>
                <a:gd name="T2" fmla="*/ 47 w 112"/>
                <a:gd name="T3" fmla="*/ 1 h 74"/>
                <a:gd name="T4" fmla="*/ 47 w 112"/>
                <a:gd name="T5" fmla="*/ 1 h 74"/>
                <a:gd name="T6" fmla="*/ 49 w 112"/>
                <a:gd name="T7" fmla="*/ 4 h 74"/>
                <a:gd name="T8" fmla="*/ 49 w 112"/>
                <a:gd name="T9" fmla="*/ 6 h 74"/>
                <a:gd name="T10" fmla="*/ 44 w 112"/>
                <a:gd name="T11" fmla="*/ 12 h 74"/>
                <a:gd name="T12" fmla="*/ 49 w 112"/>
                <a:gd name="T13" fmla="*/ 16 h 74"/>
                <a:gd name="T14" fmla="*/ 47 w 112"/>
                <a:gd name="T15" fmla="*/ 17 h 74"/>
                <a:gd name="T16" fmla="*/ 44 w 112"/>
                <a:gd name="T17" fmla="*/ 17 h 74"/>
                <a:gd name="T18" fmla="*/ 32 w 112"/>
                <a:gd name="T19" fmla="*/ 17 h 74"/>
                <a:gd name="T20" fmla="*/ 30 w 112"/>
                <a:gd name="T21" fmla="*/ 19 h 74"/>
                <a:gd name="T22" fmla="*/ 28 w 112"/>
                <a:gd name="T23" fmla="*/ 27 h 74"/>
                <a:gd name="T24" fmla="*/ 38 w 112"/>
                <a:gd name="T25" fmla="*/ 27 h 74"/>
                <a:gd name="T26" fmla="*/ 44 w 112"/>
                <a:gd name="T27" fmla="*/ 25 h 74"/>
                <a:gd name="T28" fmla="*/ 50 w 112"/>
                <a:gd name="T29" fmla="*/ 28 h 74"/>
                <a:gd name="T30" fmla="*/ 58 w 112"/>
                <a:gd name="T31" fmla="*/ 25 h 74"/>
                <a:gd name="T32" fmla="*/ 60 w 112"/>
                <a:gd name="T33" fmla="*/ 27 h 74"/>
                <a:gd name="T34" fmla="*/ 65 w 112"/>
                <a:gd name="T35" fmla="*/ 30 h 74"/>
                <a:gd name="T36" fmla="*/ 71 w 112"/>
                <a:gd name="T37" fmla="*/ 31 h 74"/>
                <a:gd name="T38" fmla="*/ 77 w 112"/>
                <a:gd name="T39" fmla="*/ 28 h 74"/>
                <a:gd name="T40" fmla="*/ 88 w 112"/>
                <a:gd name="T41" fmla="*/ 28 h 74"/>
                <a:gd name="T42" fmla="*/ 91 w 112"/>
                <a:gd name="T43" fmla="*/ 31 h 74"/>
                <a:gd name="T44" fmla="*/ 93 w 112"/>
                <a:gd name="T45" fmla="*/ 36 h 74"/>
                <a:gd name="T46" fmla="*/ 95 w 112"/>
                <a:gd name="T47" fmla="*/ 42 h 74"/>
                <a:gd name="T48" fmla="*/ 101 w 112"/>
                <a:gd name="T49" fmla="*/ 41 h 74"/>
                <a:gd name="T50" fmla="*/ 107 w 112"/>
                <a:gd name="T51" fmla="*/ 49 h 74"/>
                <a:gd name="T52" fmla="*/ 110 w 112"/>
                <a:gd name="T53" fmla="*/ 55 h 74"/>
                <a:gd name="T54" fmla="*/ 112 w 112"/>
                <a:gd name="T55" fmla="*/ 63 h 74"/>
                <a:gd name="T56" fmla="*/ 109 w 112"/>
                <a:gd name="T57" fmla="*/ 64 h 74"/>
                <a:gd name="T58" fmla="*/ 101 w 112"/>
                <a:gd name="T59" fmla="*/ 61 h 74"/>
                <a:gd name="T60" fmla="*/ 91 w 112"/>
                <a:gd name="T61" fmla="*/ 64 h 74"/>
                <a:gd name="T62" fmla="*/ 91 w 112"/>
                <a:gd name="T63" fmla="*/ 61 h 74"/>
                <a:gd name="T64" fmla="*/ 80 w 112"/>
                <a:gd name="T65" fmla="*/ 64 h 74"/>
                <a:gd name="T66" fmla="*/ 65 w 112"/>
                <a:gd name="T67" fmla="*/ 74 h 74"/>
                <a:gd name="T68" fmla="*/ 60 w 112"/>
                <a:gd name="T69" fmla="*/ 66 h 74"/>
                <a:gd name="T70" fmla="*/ 61 w 112"/>
                <a:gd name="T71" fmla="*/ 53 h 74"/>
                <a:gd name="T72" fmla="*/ 57 w 112"/>
                <a:gd name="T73" fmla="*/ 52 h 74"/>
                <a:gd name="T74" fmla="*/ 47 w 112"/>
                <a:gd name="T75" fmla="*/ 47 h 74"/>
                <a:gd name="T76" fmla="*/ 41 w 112"/>
                <a:gd name="T77" fmla="*/ 53 h 74"/>
                <a:gd name="T78" fmla="*/ 38 w 112"/>
                <a:gd name="T79" fmla="*/ 60 h 74"/>
                <a:gd name="T80" fmla="*/ 30 w 112"/>
                <a:gd name="T81" fmla="*/ 61 h 74"/>
                <a:gd name="T82" fmla="*/ 27 w 112"/>
                <a:gd name="T83" fmla="*/ 66 h 74"/>
                <a:gd name="T84" fmla="*/ 22 w 112"/>
                <a:gd name="T85" fmla="*/ 63 h 74"/>
                <a:gd name="T86" fmla="*/ 17 w 112"/>
                <a:gd name="T87" fmla="*/ 66 h 74"/>
                <a:gd name="T88" fmla="*/ 11 w 112"/>
                <a:gd name="T89" fmla="*/ 69 h 74"/>
                <a:gd name="T90" fmla="*/ 6 w 112"/>
                <a:gd name="T91" fmla="*/ 60 h 74"/>
                <a:gd name="T92" fmla="*/ 14 w 112"/>
                <a:gd name="T93" fmla="*/ 52 h 74"/>
                <a:gd name="T94" fmla="*/ 13 w 112"/>
                <a:gd name="T95" fmla="*/ 45 h 74"/>
                <a:gd name="T96" fmla="*/ 11 w 112"/>
                <a:gd name="T97" fmla="*/ 36 h 74"/>
                <a:gd name="T98" fmla="*/ 5 w 112"/>
                <a:gd name="T99" fmla="*/ 34 h 74"/>
                <a:gd name="T100" fmla="*/ 0 w 112"/>
                <a:gd name="T101" fmla="*/ 31 h 74"/>
                <a:gd name="T102" fmla="*/ 8 w 112"/>
                <a:gd name="T103" fmla="*/ 25 h 74"/>
                <a:gd name="T104" fmla="*/ 17 w 112"/>
                <a:gd name="T105" fmla="*/ 25 h 74"/>
                <a:gd name="T106" fmla="*/ 20 w 112"/>
                <a:gd name="T107" fmla="*/ 20 h 74"/>
                <a:gd name="T108" fmla="*/ 22 w 112"/>
                <a:gd name="T109" fmla="*/ 20 h 74"/>
                <a:gd name="T110" fmla="*/ 24 w 112"/>
                <a:gd name="T111" fmla="*/ 17 h 74"/>
                <a:gd name="T112" fmla="*/ 19 w 112"/>
                <a:gd name="T113" fmla="*/ 16 h 74"/>
                <a:gd name="T114" fmla="*/ 27 w 112"/>
                <a:gd name="T115" fmla="*/ 16 h 74"/>
                <a:gd name="T116" fmla="*/ 28 w 112"/>
                <a:gd name="T117" fmla="*/ 8 h 74"/>
                <a:gd name="T118" fmla="*/ 33 w 112"/>
                <a:gd name="T119" fmla="*/ 6 h 74"/>
                <a:gd name="T120" fmla="*/ 43 w 112"/>
                <a:gd name="T121" fmla="*/ 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" h="74">
                  <a:moveTo>
                    <a:pt x="46" y="20"/>
                  </a:moveTo>
                  <a:lnTo>
                    <a:pt x="46" y="20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0"/>
                  </a:lnTo>
                  <a:lnTo>
                    <a:pt x="46" y="20"/>
                  </a:lnTo>
                  <a:close/>
                  <a:moveTo>
                    <a:pt x="47" y="1"/>
                  </a:moveTo>
                  <a:lnTo>
                    <a:pt x="47" y="1"/>
                  </a:lnTo>
                  <a:lnTo>
                    <a:pt x="47" y="1"/>
                  </a:lnTo>
                  <a:lnTo>
                    <a:pt x="49" y="3"/>
                  </a:lnTo>
                  <a:lnTo>
                    <a:pt x="47" y="3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1"/>
                  </a:lnTo>
                  <a:close/>
                  <a:moveTo>
                    <a:pt x="44" y="0"/>
                  </a:move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7" y="4"/>
                  </a:lnTo>
                  <a:lnTo>
                    <a:pt x="47" y="4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7" y="9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2"/>
                  </a:lnTo>
                  <a:lnTo>
                    <a:pt x="44" y="12"/>
                  </a:lnTo>
                  <a:lnTo>
                    <a:pt x="46" y="12"/>
                  </a:lnTo>
                  <a:lnTo>
                    <a:pt x="46" y="12"/>
                  </a:lnTo>
                  <a:lnTo>
                    <a:pt x="47" y="14"/>
                  </a:lnTo>
                  <a:lnTo>
                    <a:pt x="47" y="14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49" y="16"/>
                  </a:lnTo>
                  <a:lnTo>
                    <a:pt x="47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6" y="17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5" y="16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20"/>
                  </a:lnTo>
                  <a:lnTo>
                    <a:pt x="30" y="20"/>
                  </a:lnTo>
                  <a:lnTo>
                    <a:pt x="30" y="19"/>
                  </a:lnTo>
                  <a:lnTo>
                    <a:pt x="28" y="19"/>
                  </a:lnTo>
                  <a:lnTo>
                    <a:pt x="28" y="20"/>
                  </a:lnTo>
                  <a:lnTo>
                    <a:pt x="28" y="22"/>
                  </a:lnTo>
                  <a:lnTo>
                    <a:pt x="27" y="22"/>
                  </a:lnTo>
                  <a:lnTo>
                    <a:pt x="28" y="23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5"/>
                  </a:lnTo>
                  <a:lnTo>
                    <a:pt x="38" y="27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3" y="27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47" y="25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0" y="28"/>
                  </a:lnTo>
                  <a:lnTo>
                    <a:pt x="54" y="28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1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9" y="30"/>
                  </a:lnTo>
                  <a:lnTo>
                    <a:pt x="69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3" y="30"/>
                  </a:lnTo>
                  <a:lnTo>
                    <a:pt x="74" y="30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4" y="30"/>
                  </a:lnTo>
                  <a:lnTo>
                    <a:pt x="85" y="28"/>
                  </a:lnTo>
                  <a:lnTo>
                    <a:pt x="87" y="28"/>
                  </a:lnTo>
                  <a:lnTo>
                    <a:pt x="88" y="28"/>
                  </a:lnTo>
                  <a:lnTo>
                    <a:pt x="88" y="28"/>
                  </a:lnTo>
                  <a:lnTo>
                    <a:pt x="90" y="28"/>
                  </a:lnTo>
                  <a:lnTo>
                    <a:pt x="91" y="28"/>
                  </a:lnTo>
                  <a:lnTo>
                    <a:pt x="91" y="28"/>
                  </a:lnTo>
                  <a:lnTo>
                    <a:pt x="91" y="30"/>
                  </a:lnTo>
                  <a:lnTo>
                    <a:pt x="91" y="31"/>
                  </a:lnTo>
                  <a:lnTo>
                    <a:pt x="91" y="33"/>
                  </a:lnTo>
                  <a:lnTo>
                    <a:pt x="93" y="34"/>
                  </a:lnTo>
                  <a:lnTo>
                    <a:pt x="93" y="34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8"/>
                  </a:lnTo>
                  <a:lnTo>
                    <a:pt x="91" y="38"/>
                  </a:lnTo>
                  <a:lnTo>
                    <a:pt x="93" y="38"/>
                  </a:lnTo>
                  <a:lnTo>
                    <a:pt x="93" y="41"/>
                  </a:lnTo>
                  <a:lnTo>
                    <a:pt x="93" y="42"/>
                  </a:lnTo>
                  <a:lnTo>
                    <a:pt x="95" y="42"/>
                  </a:lnTo>
                  <a:lnTo>
                    <a:pt x="96" y="42"/>
                  </a:lnTo>
                  <a:lnTo>
                    <a:pt x="96" y="42"/>
                  </a:lnTo>
                  <a:lnTo>
                    <a:pt x="98" y="42"/>
                  </a:lnTo>
                  <a:lnTo>
                    <a:pt x="98" y="41"/>
                  </a:lnTo>
                  <a:lnTo>
                    <a:pt x="99" y="41"/>
                  </a:lnTo>
                  <a:lnTo>
                    <a:pt x="101" y="41"/>
                  </a:lnTo>
                  <a:lnTo>
                    <a:pt x="104" y="42"/>
                  </a:lnTo>
                  <a:lnTo>
                    <a:pt x="107" y="44"/>
                  </a:lnTo>
                  <a:lnTo>
                    <a:pt x="109" y="44"/>
                  </a:lnTo>
                  <a:lnTo>
                    <a:pt x="109" y="45"/>
                  </a:lnTo>
                  <a:lnTo>
                    <a:pt x="107" y="47"/>
                  </a:lnTo>
                  <a:lnTo>
                    <a:pt x="107" y="49"/>
                  </a:lnTo>
                  <a:lnTo>
                    <a:pt x="107" y="50"/>
                  </a:lnTo>
                  <a:lnTo>
                    <a:pt x="109" y="52"/>
                  </a:lnTo>
                  <a:lnTo>
                    <a:pt x="109" y="53"/>
                  </a:lnTo>
                  <a:lnTo>
                    <a:pt x="109" y="55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56"/>
                  </a:lnTo>
                  <a:lnTo>
                    <a:pt x="109" y="58"/>
                  </a:lnTo>
                  <a:lnTo>
                    <a:pt x="110" y="60"/>
                  </a:lnTo>
                  <a:lnTo>
                    <a:pt x="110" y="60"/>
                  </a:lnTo>
                  <a:lnTo>
                    <a:pt x="112" y="61"/>
                  </a:lnTo>
                  <a:lnTo>
                    <a:pt x="112" y="63"/>
                  </a:lnTo>
                  <a:lnTo>
                    <a:pt x="112" y="63"/>
                  </a:lnTo>
                  <a:lnTo>
                    <a:pt x="110" y="64"/>
                  </a:lnTo>
                  <a:lnTo>
                    <a:pt x="110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7" y="63"/>
                  </a:lnTo>
                  <a:lnTo>
                    <a:pt x="106" y="61"/>
                  </a:lnTo>
                  <a:lnTo>
                    <a:pt x="104" y="63"/>
                  </a:lnTo>
                  <a:lnTo>
                    <a:pt x="102" y="61"/>
                  </a:lnTo>
                  <a:lnTo>
                    <a:pt x="101" y="61"/>
                  </a:lnTo>
                  <a:lnTo>
                    <a:pt x="101" y="61"/>
                  </a:lnTo>
                  <a:lnTo>
                    <a:pt x="99" y="63"/>
                  </a:lnTo>
                  <a:lnTo>
                    <a:pt x="99" y="63"/>
                  </a:lnTo>
                  <a:lnTo>
                    <a:pt x="98" y="63"/>
                  </a:lnTo>
                  <a:lnTo>
                    <a:pt x="96" y="64"/>
                  </a:lnTo>
                  <a:lnTo>
                    <a:pt x="93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3" y="63"/>
                  </a:lnTo>
                  <a:lnTo>
                    <a:pt x="93" y="63"/>
                  </a:lnTo>
                  <a:lnTo>
                    <a:pt x="93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88" y="61"/>
                  </a:lnTo>
                  <a:lnTo>
                    <a:pt x="88" y="61"/>
                  </a:lnTo>
                  <a:lnTo>
                    <a:pt x="85" y="61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7" y="68"/>
                  </a:lnTo>
                  <a:lnTo>
                    <a:pt x="73" y="69"/>
                  </a:lnTo>
                  <a:lnTo>
                    <a:pt x="69" y="71"/>
                  </a:lnTo>
                  <a:lnTo>
                    <a:pt x="66" y="72"/>
                  </a:lnTo>
                  <a:lnTo>
                    <a:pt x="65" y="74"/>
                  </a:lnTo>
                  <a:lnTo>
                    <a:pt x="63" y="74"/>
                  </a:lnTo>
                  <a:lnTo>
                    <a:pt x="63" y="74"/>
                  </a:lnTo>
                  <a:lnTo>
                    <a:pt x="61" y="72"/>
                  </a:lnTo>
                  <a:lnTo>
                    <a:pt x="61" y="71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4"/>
                  </a:lnTo>
                  <a:lnTo>
                    <a:pt x="60" y="61"/>
                  </a:lnTo>
                  <a:lnTo>
                    <a:pt x="60" y="58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61" y="53"/>
                  </a:lnTo>
                  <a:lnTo>
                    <a:pt x="61" y="53"/>
                  </a:lnTo>
                  <a:lnTo>
                    <a:pt x="60" y="53"/>
                  </a:lnTo>
                  <a:lnTo>
                    <a:pt x="58" y="53"/>
                  </a:lnTo>
                  <a:lnTo>
                    <a:pt x="58" y="53"/>
                  </a:lnTo>
                  <a:lnTo>
                    <a:pt x="57" y="53"/>
                  </a:lnTo>
                  <a:lnTo>
                    <a:pt x="57" y="52"/>
                  </a:lnTo>
                  <a:lnTo>
                    <a:pt x="58" y="49"/>
                  </a:lnTo>
                  <a:lnTo>
                    <a:pt x="57" y="47"/>
                  </a:lnTo>
                  <a:lnTo>
                    <a:pt x="54" y="45"/>
                  </a:lnTo>
                  <a:lnTo>
                    <a:pt x="52" y="44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9"/>
                  </a:lnTo>
                  <a:lnTo>
                    <a:pt x="44" y="50"/>
                  </a:lnTo>
                  <a:lnTo>
                    <a:pt x="43" y="52"/>
                  </a:lnTo>
                  <a:lnTo>
                    <a:pt x="43" y="53"/>
                  </a:lnTo>
                  <a:lnTo>
                    <a:pt x="41" y="53"/>
                  </a:lnTo>
                  <a:lnTo>
                    <a:pt x="41" y="53"/>
                  </a:lnTo>
                  <a:lnTo>
                    <a:pt x="43" y="56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8" y="60"/>
                  </a:lnTo>
                  <a:lnTo>
                    <a:pt x="38" y="58"/>
                  </a:lnTo>
                  <a:lnTo>
                    <a:pt x="36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30" y="61"/>
                  </a:lnTo>
                  <a:lnTo>
                    <a:pt x="30" y="61"/>
                  </a:lnTo>
                  <a:lnTo>
                    <a:pt x="30" y="64"/>
                  </a:lnTo>
                  <a:lnTo>
                    <a:pt x="30" y="64"/>
                  </a:lnTo>
                  <a:lnTo>
                    <a:pt x="30" y="66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7" y="66"/>
                  </a:lnTo>
                  <a:lnTo>
                    <a:pt x="25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4"/>
                  </a:lnTo>
                  <a:lnTo>
                    <a:pt x="20" y="64"/>
                  </a:lnTo>
                  <a:lnTo>
                    <a:pt x="20" y="64"/>
                  </a:lnTo>
                  <a:lnTo>
                    <a:pt x="19" y="64"/>
                  </a:lnTo>
                  <a:lnTo>
                    <a:pt x="19" y="64"/>
                  </a:lnTo>
                  <a:lnTo>
                    <a:pt x="17" y="66"/>
                  </a:lnTo>
                  <a:lnTo>
                    <a:pt x="16" y="66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1" y="69"/>
                  </a:lnTo>
                  <a:lnTo>
                    <a:pt x="9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4"/>
                  </a:lnTo>
                  <a:lnTo>
                    <a:pt x="6" y="60"/>
                  </a:lnTo>
                  <a:lnTo>
                    <a:pt x="8" y="60"/>
                  </a:lnTo>
                  <a:lnTo>
                    <a:pt x="9" y="56"/>
                  </a:lnTo>
                  <a:lnTo>
                    <a:pt x="11" y="55"/>
                  </a:lnTo>
                  <a:lnTo>
                    <a:pt x="13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7"/>
                  </a:lnTo>
                  <a:lnTo>
                    <a:pt x="13" y="45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3" y="38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6" y="27"/>
                  </a:lnTo>
                  <a:lnTo>
                    <a:pt x="16" y="27"/>
                  </a:lnTo>
                  <a:lnTo>
                    <a:pt x="17" y="25"/>
                  </a:lnTo>
                  <a:lnTo>
                    <a:pt x="19" y="25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0" y="19"/>
                  </a:lnTo>
                  <a:lnTo>
                    <a:pt x="20" y="17"/>
                  </a:lnTo>
                  <a:lnTo>
                    <a:pt x="22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0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8" y="16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2"/>
                  </a:lnTo>
                  <a:lnTo>
                    <a:pt x="27" y="9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8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3" y="6"/>
                  </a:lnTo>
                  <a:lnTo>
                    <a:pt x="35" y="8"/>
                  </a:lnTo>
                  <a:lnTo>
                    <a:pt x="35" y="8"/>
                  </a:lnTo>
                  <a:lnTo>
                    <a:pt x="35" y="6"/>
                  </a:lnTo>
                  <a:lnTo>
                    <a:pt x="39" y="4"/>
                  </a:lnTo>
                  <a:lnTo>
                    <a:pt x="41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4" y="1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3" name="Freeform 39">
              <a:extLst>
                <a:ext uri="{FF2B5EF4-FFF2-40B4-BE49-F238E27FC236}">
                  <a16:creationId xmlns:a16="http://schemas.microsoft.com/office/drawing/2014/main" id="{E4644757-0C47-4CFA-8DA8-7BA5AFB990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07548" y="3835055"/>
              <a:ext cx="231958" cy="424930"/>
            </a:xfrm>
            <a:custGeom>
              <a:avLst/>
              <a:gdLst>
                <a:gd name="T0" fmla="*/ 25 w 119"/>
                <a:gd name="T1" fmla="*/ 191 h 218"/>
                <a:gd name="T2" fmla="*/ 14 w 119"/>
                <a:gd name="T3" fmla="*/ 182 h 218"/>
                <a:gd name="T4" fmla="*/ 14 w 119"/>
                <a:gd name="T5" fmla="*/ 182 h 218"/>
                <a:gd name="T6" fmla="*/ 39 w 119"/>
                <a:gd name="T7" fmla="*/ 163 h 218"/>
                <a:gd name="T8" fmla="*/ 39 w 119"/>
                <a:gd name="T9" fmla="*/ 158 h 218"/>
                <a:gd name="T10" fmla="*/ 75 w 119"/>
                <a:gd name="T11" fmla="*/ 130 h 218"/>
                <a:gd name="T12" fmla="*/ 71 w 119"/>
                <a:gd name="T13" fmla="*/ 123 h 218"/>
                <a:gd name="T14" fmla="*/ 42 w 119"/>
                <a:gd name="T15" fmla="*/ 2 h 218"/>
                <a:gd name="T16" fmla="*/ 44 w 119"/>
                <a:gd name="T17" fmla="*/ 12 h 218"/>
                <a:gd name="T18" fmla="*/ 56 w 119"/>
                <a:gd name="T19" fmla="*/ 15 h 218"/>
                <a:gd name="T20" fmla="*/ 53 w 119"/>
                <a:gd name="T21" fmla="*/ 30 h 218"/>
                <a:gd name="T22" fmla="*/ 53 w 119"/>
                <a:gd name="T23" fmla="*/ 45 h 218"/>
                <a:gd name="T24" fmla="*/ 64 w 119"/>
                <a:gd name="T25" fmla="*/ 37 h 218"/>
                <a:gd name="T26" fmla="*/ 75 w 119"/>
                <a:gd name="T27" fmla="*/ 38 h 218"/>
                <a:gd name="T28" fmla="*/ 83 w 119"/>
                <a:gd name="T29" fmla="*/ 37 h 218"/>
                <a:gd name="T30" fmla="*/ 89 w 119"/>
                <a:gd name="T31" fmla="*/ 30 h 218"/>
                <a:gd name="T32" fmla="*/ 105 w 119"/>
                <a:gd name="T33" fmla="*/ 45 h 218"/>
                <a:gd name="T34" fmla="*/ 113 w 119"/>
                <a:gd name="T35" fmla="*/ 65 h 218"/>
                <a:gd name="T36" fmla="*/ 119 w 119"/>
                <a:gd name="T37" fmla="*/ 73 h 218"/>
                <a:gd name="T38" fmla="*/ 118 w 119"/>
                <a:gd name="T39" fmla="*/ 87 h 218"/>
                <a:gd name="T40" fmla="*/ 112 w 119"/>
                <a:gd name="T41" fmla="*/ 93 h 218"/>
                <a:gd name="T42" fmla="*/ 96 w 119"/>
                <a:gd name="T43" fmla="*/ 90 h 218"/>
                <a:gd name="T44" fmla="*/ 80 w 119"/>
                <a:gd name="T45" fmla="*/ 93 h 218"/>
                <a:gd name="T46" fmla="*/ 72 w 119"/>
                <a:gd name="T47" fmla="*/ 103 h 218"/>
                <a:gd name="T48" fmla="*/ 78 w 119"/>
                <a:gd name="T49" fmla="*/ 120 h 218"/>
                <a:gd name="T50" fmla="*/ 75 w 119"/>
                <a:gd name="T51" fmla="*/ 122 h 218"/>
                <a:gd name="T52" fmla="*/ 66 w 119"/>
                <a:gd name="T53" fmla="*/ 117 h 218"/>
                <a:gd name="T54" fmla="*/ 52 w 119"/>
                <a:gd name="T55" fmla="*/ 111 h 218"/>
                <a:gd name="T56" fmla="*/ 41 w 119"/>
                <a:gd name="T57" fmla="*/ 104 h 218"/>
                <a:gd name="T58" fmla="*/ 36 w 119"/>
                <a:gd name="T59" fmla="*/ 127 h 218"/>
                <a:gd name="T60" fmla="*/ 26 w 119"/>
                <a:gd name="T61" fmla="*/ 150 h 218"/>
                <a:gd name="T62" fmla="*/ 34 w 119"/>
                <a:gd name="T63" fmla="*/ 164 h 218"/>
                <a:gd name="T64" fmla="*/ 41 w 119"/>
                <a:gd name="T65" fmla="*/ 175 h 218"/>
                <a:gd name="T66" fmla="*/ 42 w 119"/>
                <a:gd name="T67" fmla="*/ 190 h 218"/>
                <a:gd name="T68" fmla="*/ 45 w 119"/>
                <a:gd name="T69" fmla="*/ 196 h 218"/>
                <a:gd name="T70" fmla="*/ 64 w 119"/>
                <a:gd name="T71" fmla="*/ 205 h 218"/>
                <a:gd name="T72" fmla="*/ 63 w 119"/>
                <a:gd name="T73" fmla="*/ 215 h 218"/>
                <a:gd name="T74" fmla="*/ 53 w 119"/>
                <a:gd name="T75" fmla="*/ 216 h 218"/>
                <a:gd name="T76" fmla="*/ 52 w 119"/>
                <a:gd name="T77" fmla="*/ 208 h 218"/>
                <a:gd name="T78" fmla="*/ 41 w 119"/>
                <a:gd name="T79" fmla="*/ 202 h 218"/>
                <a:gd name="T80" fmla="*/ 33 w 119"/>
                <a:gd name="T81" fmla="*/ 193 h 218"/>
                <a:gd name="T82" fmla="*/ 23 w 119"/>
                <a:gd name="T83" fmla="*/ 183 h 218"/>
                <a:gd name="T84" fmla="*/ 14 w 119"/>
                <a:gd name="T85" fmla="*/ 180 h 218"/>
                <a:gd name="T86" fmla="*/ 20 w 119"/>
                <a:gd name="T87" fmla="*/ 150 h 218"/>
                <a:gd name="T88" fmla="*/ 30 w 119"/>
                <a:gd name="T89" fmla="*/ 134 h 218"/>
                <a:gd name="T90" fmla="*/ 30 w 119"/>
                <a:gd name="T91" fmla="*/ 120 h 218"/>
                <a:gd name="T92" fmla="*/ 26 w 119"/>
                <a:gd name="T93" fmla="*/ 108 h 218"/>
                <a:gd name="T94" fmla="*/ 17 w 119"/>
                <a:gd name="T95" fmla="*/ 89 h 218"/>
                <a:gd name="T96" fmla="*/ 15 w 119"/>
                <a:gd name="T97" fmla="*/ 76 h 218"/>
                <a:gd name="T98" fmla="*/ 22 w 119"/>
                <a:gd name="T99" fmla="*/ 62 h 218"/>
                <a:gd name="T100" fmla="*/ 17 w 119"/>
                <a:gd name="T101" fmla="*/ 54 h 218"/>
                <a:gd name="T102" fmla="*/ 6 w 119"/>
                <a:gd name="T103" fmla="*/ 38 h 218"/>
                <a:gd name="T104" fmla="*/ 1 w 119"/>
                <a:gd name="T105" fmla="*/ 29 h 218"/>
                <a:gd name="T106" fmla="*/ 6 w 119"/>
                <a:gd name="T107" fmla="*/ 21 h 218"/>
                <a:gd name="T108" fmla="*/ 15 w 119"/>
                <a:gd name="T109" fmla="*/ 12 h 218"/>
                <a:gd name="T110" fmla="*/ 25 w 119"/>
                <a:gd name="T111" fmla="*/ 7 h 218"/>
                <a:gd name="T112" fmla="*/ 31 w 119"/>
                <a:gd name="T113" fmla="*/ 4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19" h="218">
                  <a:moveTo>
                    <a:pt x="33" y="202"/>
                  </a:moveTo>
                  <a:lnTo>
                    <a:pt x="34" y="204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4"/>
                  </a:lnTo>
                  <a:lnTo>
                    <a:pt x="33" y="202"/>
                  </a:lnTo>
                  <a:close/>
                  <a:moveTo>
                    <a:pt x="25" y="188"/>
                  </a:moveTo>
                  <a:lnTo>
                    <a:pt x="25" y="190"/>
                  </a:lnTo>
                  <a:lnTo>
                    <a:pt x="25" y="191"/>
                  </a:lnTo>
                  <a:lnTo>
                    <a:pt x="25" y="191"/>
                  </a:lnTo>
                  <a:lnTo>
                    <a:pt x="25" y="190"/>
                  </a:lnTo>
                  <a:lnTo>
                    <a:pt x="25" y="188"/>
                  </a:lnTo>
                  <a:lnTo>
                    <a:pt x="25" y="188"/>
                  </a:lnTo>
                  <a:close/>
                  <a:moveTo>
                    <a:pt x="17" y="182"/>
                  </a:moveTo>
                  <a:lnTo>
                    <a:pt x="19" y="183"/>
                  </a:lnTo>
                  <a:lnTo>
                    <a:pt x="19" y="185"/>
                  </a:lnTo>
                  <a:lnTo>
                    <a:pt x="19" y="185"/>
                  </a:lnTo>
                  <a:lnTo>
                    <a:pt x="17" y="182"/>
                  </a:lnTo>
                  <a:close/>
                  <a:moveTo>
                    <a:pt x="14" y="182"/>
                  </a:moveTo>
                  <a:lnTo>
                    <a:pt x="14" y="182"/>
                  </a:lnTo>
                  <a:lnTo>
                    <a:pt x="15" y="182"/>
                  </a:lnTo>
                  <a:lnTo>
                    <a:pt x="15" y="183"/>
                  </a:lnTo>
                  <a:lnTo>
                    <a:pt x="15" y="185"/>
                  </a:lnTo>
                  <a:lnTo>
                    <a:pt x="15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5"/>
                  </a:lnTo>
                  <a:lnTo>
                    <a:pt x="14" y="182"/>
                  </a:lnTo>
                  <a:lnTo>
                    <a:pt x="14" y="182"/>
                  </a:lnTo>
                  <a:close/>
                  <a:moveTo>
                    <a:pt x="14" y="167"/>
                  </a:moveTo>
                  <a:lnTo>
                    <a:pt x="14" y="167"/>
                  </a:lnTo>
                  <a:lnTo>
                    <a:pt x="14" y="167"/>
                  </a:lnTo>
                  <a:lnTo>
                    <a:pt x="14" y="169"/>
                  </a:lnTo>
                  <a:lnTo>
                    <a:pt x="14" y="167"/>
                  </a:lnTo>
                  <a:lnTo>
                    <a:pt x="14" y="167"/>
                  </a:lnTo>
                  <a:lnTo>
                    <a:pt x="14" y="167"/>
                  </a:lnTo>
                  <a:close/>
                  <a:moveTo>
                    <a:pt x="39" y="160"/>
                  </a:moveTo>
                  <a:lnTo>
                    <a:pt x="39" y="161"/>
                  </a:lnTo>
                  <a:lnTo>
                    <a:pt x="39" y="163"/>
                  </a:lnTo>
                  <a:lnTo>
                    <a:pt x="37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1"/>
                  </a:lnTo>
                  <a:lnTo>
                    <a:pt x="39" y="161"/>
                  </a:lnTo>
                  <a:lnTo>
                    <a:pt x="39" y="160"/>
                  </a:lnTo>
                  <a:close/>
                  <a:moveTo>
                    <a:pt x="37" y="158"/>
                  </a:moveTo>
                  <a:lnTo>
                    <a:pt x="39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7" y="158"/>
                  </a:lnTo>
                  <a:close/>
                  <a:moveTo>
                    <a:pt x="75" y="130"/>
                  </a:moveTo>
                  <a:lnTo>
                    <a:pt x="75" y="130"/>
                  </a:lnTo>
                  <a:lnTo>
                    <a:pt x="75" y="131"/>
                  </a:lnTo>
                  <a:lnTo>
                    <a:pt x="75" y="131"/>
                  </a:lnTo>
                  <a:lnTo>
                    <a:pt x="75" y="130"/>
                  </a:lnTo>
                  <a:lnTo>
                    <a:pt x="75" y="130"/>
                  </a:lnTo>
                  <a:close/>
                  <a:moveTo>
                    <a:pt x="71" y="123"/>
                  </a:moveTo>
                  <a:lnTo>
                    <a:pt x="72" y="123"/>
                  </a:lnTo>
                  <a:lnTo>
                    <a:pt x="72" y="125"/>
                  </a:lnTo>
                  <a:lnTo>
                    <a:pt x="74" y="125"/>
                  </a:lnTo>
                  <a:lnTo>
                    <a:pt x="74" y="125"/>
                  </a:lnTo>
                  <a:lnTo>
                    <a:pt x="74" y="127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1" y="123"/>
                  </a:lnTo>
                  <a:lnTo>
                    <a:pt x="71" y="123"/>
                  </a:lnTo>
                  <a:close/>
                  <a:moveTo>
                    <a:pt x="37" y="0"/>
                  </a:moveTo>
                  <a:lnTo>
                    <a:pt x="37" y="2"/>
                  </a:lnTo>
                  <a:lnTo>
                    <a:pt x="39" y="2"/>
                  </a:lnTo>
                  <a:lnTo>
                    <a:pt x="41" y="2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4" y="2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7" y="5"/>
                  </a:lnTo>
                  <a:lnTo>
                    <a:pt x="47" y="7"/>
                  </a:lnTo>
                  <a:lnTo>
                    <a:pt x="45" y="7"/>
                  </a:lnTo>
                  <a:lnTo>
                    <a:pt x="45" y="10"/>
                  </a:lnTo>
                  <a:lnTo>
                    <a:pt x="44" y="12"/>
                  </a:lnTo>
                  <a:lnTo>
                    <a:pt x="44" y="13"/>
                  </a:lnTo>
                  <a:lnTo>
                    <a:pt x="45" y="15"/>
                  </a:lnTo>
                  <a:lnTo>
                    <a:pt x="47" y="15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0" y="13"/>
                  </a:lnTo>
                  <a:lnTo>
                    <a:pt x="52" y="13"/>
                  </a:lnTo>
                  <a:lnTo>
                    <a:pt x="52" y="13"/>
                  </a:lnTo>
                  <a:lnTo>
                    <a:pt x="55" y="13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6" y="18"/>
                  </a:lnTo>
                  <a:lnTo>
                    <a:pt x="56" y="19"/>
                  </a:lnTo>
                  <a:lnTo>
                    <a:pt x="56" y="21"/>
                  </a:lnTo>
                  <a:lnTo>
                    <a:pt x="56" y="23"/>
                  </a:lnTo>
                  <a:lnTo>
                    <a:pt x="56" y="26"/>
                  </a:lnTo>
                  <a:lnTo>
                    <a:pt x="55" y="29"/>
                  </a:lnTo>
                  <a:lnTo>
                    <a:pt x="55" y="29"/>
                  </a:lnTo>
                  <a:lnTo>
                    <a:pt x="53" y="30"/>
                  </a:lnTo>
                  <a:lnTo>
                    <a:pt x="53" y="30"/>
                  </a:lnTo>
                  <a:lnTo>
                    <a:pt x="53" y="32"/>
                  </a:lnTo>
                  <a:lnTo>
                    <a:pt x="55" y="32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5" y="35"/>
                  </a:lnTo>
                  <a:lnTo>
                    <a:pt x="55" y="37"/>
                  </a:lnTo>
                  <a:lnTo>
                    <a:pt x="53" y="40"/>
                  </a:lnTo>
                  <a:lnTo>
                    <a:pt x="52" y="43"/>
                  </a:lnTo>
                  <a:lnTo>
                    <a:pt x="52" y="45"/>
                  </a:lnTo>
                  <a:lnTo>
                    <a:pt x="53" y="45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6" y="43"/>
                  </a:lnTo>
                  <a:lnTo>
                    <a:pt x="60" y="41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3" y="38"/>
                  </a:lnTo>
                  <a:lnTo>
                    <a:pt x="64" y="38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7" y="35"/>
                  </a:lnTo>
                  <a:lnTo>
                    <a:pt x="69" y="34"/>
                  </a:lnTo>
                  <a:lnTo>
                    <a:pt x="69" y="34"/>
                  </a:lnTo>
                  <a:lnTo>
                    <a:pt x="71" y="35"/>
                  </a:lnTo>
                  <a:lnTo>
                    <a:pt x="72" y="37"/>
                  </a:lnTo>
                  <a:lnTo>
                    <a:pt x="74" y="37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3" y="37"/>
                  </a:lnTo>
                  <a:lnTo>
                    <a:pt x="83" y="35"/>
                  </a:lnTo>
                  <a:lnTo>
                    <a:pt x="83" y="34"/>
                  </a:lnTo>
                  <a:lnTo>
                    <a:pt x="85" y="34"/>
                  </a:lnTo>
                  <a:lnTo>
                    <a:pt x="85" y="34"/>
                  </a:lnTo>
                  <a:lnTo>
                    <a:pt x="86" y="32"/>
                  </a:lnTo>
                  <a:lnTo>
                    <a:pt x="85" y="32"/>
                  </a:lnTo>
                  <a:lnTo>
                    <a:pt x="85" y="32"/>
                  </a:lnTo>
                  <a:lnTo>
                    <a:pt x="86" y="32"/>
                  </a:lnTo>
                  <a:lnTo>
                    <a:pt x="86" y="30"/>
                  </a:lnTo>
                  <a:lnTo>
                    <a:pt x="89" y="30"/>
                  </a:lnTo>
                  <a:lnTo>
                    <a:pt x="91" y="32"/>
                  </a:lnTo>
                  <a:lnTo>
                    <a:pt x="93" y="32"/>
                  </a:lnTo>
                  <a:lnTo>
                    <a:pt x="94" y="34"/>
                  </a:lnTo>
                  <a:lnTo>
                    <a:pt x="96" y="32"/>
                  </a:lnTo>
                  <a:lnTo>
                    <a:pt x="97" y="34"/>
                  </a:lnTo>
                  <a:lnTo>
                    <a:pt x="99" y="37"/>
                  </a:lnTo>
                  <a:lnTo>
                    <a:pt x="101" y="40"/>
                  </a:lnTo>
                  <a:lnTo>
                    <a:pt x="102" y="41"/>
                  </a:lnTo>
                  <a:lnTo>
                    <a:pt x="104" y="43"/>
                  </a:lnTo>
                  <a:lnTo>
                    <a:pt x="105" y="45"/>
                  </a:lnTo>
                  <a:lnTo>
                    <a:pt x="107" y="45"/>
                  </a:lnTo>
                  <a:lnTo>
                    <a:pt x="108" y="48"/>
                  </a:lnTo>
                  <a:lnTo>
                    <a:pt x="107" y="51"/>
                  </a:lnTo>
                  <a:lnTo>
                    <a:pt x="107" y="54"/>
                  </a:lnTo>
                  <a:lnTo>
                    <a:pt x="107" y="57"/>
                  </a:lnTo>
                  <a:lnTo>
                    <a:pt x="108" y="60"/>
                  </a:lnTo>
                  <a:lnTo>
                    <a:pt x="110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3" y="65"/>
                  </a:lnTo>
                  <a:lnTo>
                    <a:pt x="115" y="67"/>
                  </a:lnTo>
                  <a:lnTo>
                    <a:pt x="116" y="67"/>
                  </a:lnTo>
                  <a:lnTo>
                    <a:pt x="116" y="68"/>
                  </a:lnTo>
                  <a:lnTo>
                    <a:pt x="116" y="68"/>
                  </a:lnTo>
                  <a:lnTo>
                    <a:pt x="116" y="70"/>
                  </a:lnTo>
                  <a:lnTo>
                    <a:pt x="118" y="70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3"/>
                  </a:lnTo>
                  <a:lnTo>
                    <a:pt x="119" y="75"/>
                  </a:lnTo>
                  <a:lnTo>
                    <a:pt x="119" y="76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8" y="78"/>
                  </a:lnTo>
                  <a:lnTo>
                    <a:pt x="118" y="79"/>
                  </a:lnTo>
                  <a:lnTo>
                    <a:pt x="118" y="81"/>
                  </a:lnTo>
                  <a:lnTo>
                    <a:pt x="118" y="82"/>
                  </a:lnTo>
                  <a:lnTo>
                    <a:pt x="118" y="84"/>
                  </a:lnTo>
                  <a:lnTo>
                    <a:pt x="118" y="87"/>
                  </a:lnTo>
                  <a:lnTo>
                    <a:pt x="118" y="87"/>
                  </a:lnTo>
                  <a:lnTo>
                    <a:pt x="118" y="89"/>
                  </a:lnTo>
                  <a:lnTo>
                    <a:pt x="116" y="89"/>
                  </a:lnTo>
                  <a:lnTo>
                    <a:pt x="116" y="90"/>
                  </a:lnTo>
                  <a:lnTo>
                    <a:pt x="115" y="90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2" y="93"/>
                  </a:lnTo>
                  <a:lnTo>
                    <a:pt x="112" y="93"/>
                  </a:lnTo>
                  <a:lnTo>
                    <a:pt x="110" y="92"/>
                  </a:lnTo>
                  <a:lnTo>
                    <a:pt x="110" y="92"/>
                  </a:lnTo>
                  <a:lnTo>
                    <a:pt x="110" y="90"/>
                  </a:lnTo>
                  <a:lnTo>
                    <a:pt x="108" y="90"/>
                  </a:lnTo>
                  <a:lnTo>
                    <a:pt x="107" y="90"/>
                  </a:lnTo>
                  <a:lnTo>
                    <a:pt x="105" y="90"/>
                  </a:lnTo>
                  <a:lnTo>
                    <a:pt x="102" y="90"/>
                  </a:lnTo>
                  <a:lnTo>
                    <a:pt x="99" y="90"/>
                  </a:lnTo>
                  <a:lnTo>
                    <a:pt x="97" y="90"/>
                  </a:lnTo>
                  <a:lnTo>
                    <a:pt x="96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3" y="90"/>
                  </a:lnTo>
                  <a:lnTo>
                    <a:pt x="91" y="90"/>
                  </a:lnTo>
                  <a:lnTo>
                    <a:pt x="89" y="90"/>
                  </a:lnTo>
                  <a:lnTo>
                    <a:pt x="88" y="90"/>
                  </a:lnTo>
                  <a:lnTo>
                    <a:pt x="86" y="90"/>
                  </a:lnTo>
                  <a:lnTo>
                    <a:pt x="85" y="92"/>
                  </a:lnTo>
                  <a:lnTo>
                    <a:pt x="82" y="92"/>
                  </a:lnTo>
                  <a:lnTo>
                    <a:pt x="80" y="93"/>
                  </a:lnTo>
                  <a:lnTo>
                    <a:pt x="80" y="95"/>
                  </a:lnTo>
                  <a:lnTo>
                    <a:pt x="78" y="97"/>
                  </a:lnTo>
                  <a:lnTo>
                    <a:pt x="78" y="98"/>
                  </a:lnTo>
                  <a:lnTo>
                    <a:pt x="77" y="100"/>
                  </a:lnTo>
                  <a:lnTo>
                    <a:pt x="75" y="101"/>
                  </a:lnTo>
                  <a:lnTo>
                    <a:pt x="75" y="101"/>
                  </a:lnTo>
                  <a:lnTo>
                    <a:pt x="75" y="103"/>
                  </a:lnTo>
                  <a:lnTo>
                    <a:pt x="74" y="103"/>
                  </a:lnTo>
                  <a:lnTo>
                    <a:pt x="72" y="103"/>
                  </a:lnTo>
                  <a:lnTo>
                    <a:pt x="72" y="103"/>
                  </a:lnTo>
                  <a:lnTo>
                    <a:pt x="72" y="106"/>
                  </a:lnTo>
                  <a:lnTo>
                    <a:pt x="72" y="108"/>
                  </a:lnTo>
                  <a:lnTo>
                    <a:pt x="74" y="109"/>
                  </a:lnTo>
                  <a:lnTo>
                    <a:pt x="74" y="111"/>
                  </a:lnTo>
                  <a:lnTo>
                    <a:pt x="74" y="114"/>
                  </a:lnTo>
                  <a:lnTo>
                    <a:pt x="74" y="115"/>
                  </a:lnTo>
                  <a:lnTo>
                    <a:pt x="77" y="117"/>
                  </a:lnTo>
                  <a:lnTo>
                    <a:pt x="77" y="119"/>
                  </a:lnTo>
                  <a:lnTo>
                    <a:pt x="78" y="119"/>
                  </a:lnTo>
                  <a:lnTo>
                    <a:pt x="78" y="120"/>
                  </a:lnTo>
                  <a:lnTo>
                    <a:pt x="77" y="122"/>
                  </a:lnTo>
                  <a:lnTo>
                    <a:pt x="78" y="123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28"/>
                  </a:lnTo>
                  <a:lnTo>
                    <a:pt x="78" y="127"/>
                  </a:lnTo>
                  <a:lnTo>
                    <a:pt x="78" y="125"/>
                  </a:lnTo>
                  <a:lnTo>
                    <a:pt x="77" y="123"/>
                  </a:lnTo>
                  <a:lnTo>
                    <a:pt x="75" y="122"/>
                  </a:lnTo>
                  <a:lnTo>
                    <a:pt x="75" y="123"/>
                  </a:lnTo>
                  <a:lnTo>
                    <a:pt x="75" y="123"/>
                  </a:lnTo>
                  <a:lnTo>
                    <a:pt x="74" y="123"/>
                  </a:lnTo>
                  <a:lnTo>
                    <a:pt x="72" y="122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69" y="119"/>
                  </a:lnTo>
                  <a:lnTo>
                    <a:pt x="67" y="117"/>
                  </a:lnTo>
                  <a:lnTo>
                    <a:pt x="66" y="117"/>
                  </a:lnTo>
                  <a:lnTo>
                    <a:pt x="66" y="117"/>
                  </a:lnTo>
                  <a:lnTo>
                    <a:pt x="64" y="115"/>
                  </a:lnTo>
                  <a:lnTo>
                    <a:pt x="63" y="115"/>
                  </a:lnTo>
                  <a:lnTo>
                    <a:pt x="60" y="117"/>
                  </a:lnTo>
                  <a:lnTo>
                    <a:pt x="55" y="115"/>
                  </a:lnTo>
                  <a:lnTo>
                    <a:pt x="52" y="117"/>
                  </a:lnTo>
                  <a:lnTo>
                    <a:pt x="52" y="115"/>
                  </a:lnTo>
                  <a:lnTo>
                    <a:pt x="50" y="115"/>
                  </a:lnTo>
                  <a:lnTo>
                    <a:pt x="52" y="114"/>
                  </a:lnTo>
                  <a:lnTo>
                    <a:pt x="52" y="111"/>
                  </a:lnTo>
                  <a:lnTo>
                    <a:pt x="52" y="108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52" y="104"/>
                  </a:lnTo>
                  <a:lnTo>
                    <a:pt x="52" y="104"/>
                  </a:lnTo>
                  <a:lnTo>
                    <a:pt x="48" y="103"/>
                  </a:lnTo>
                  <a:lnTo>
                    <a:pt x="47" y="103"/>
                  </a:lnTo>
                  <a:lnTo>
                    <a:pt x="45" y="103"/>
                  </a:lnTo>
                  <a:lnTo>
                    <a:pt x="42" y="104"/>
                  </a:lnTo>
                  <a:lnTo>
                    <a:pt x="41" y="104"/>
                  </a:lnTo>
                  <a:lnTo>
                    <a:pt x="39" y="106"/>
                  </a:lnTo>
                  <a:lnTo>
                    <a:pt x="37" y="108"/>
                  </a:lnTo>
                  <a:lnTo>
                    <a:pt x="39" y="108"/>
                  </a:lnTo>
                  <a:lnTo>
                    <a:pt x="39" y="111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9" y="120"/>
                  </a:lnTo>
                  <a:lnTo>
                    <a:pt x="37" y="123"/>
                  </a:lnTo>
                  <a:lnTo>
                    <a:pt x="37" y="125"/>
                  </a:lnTo>
                  <a:lnTo>
                    <a:pt x="36" y="127"/>
                  </a:lnTo>
                  <a:lnTo>
                    <a:pt x="36" y="130"/>
                  </a:lnTo>
                  <a:lnTo>
                    <a:pt x="34" y="130"/>
                  </a:lnTo>
                  <a:lnTo>
                    <a:pt x="33" y="133"/>
                  </a:lnTo>
                  <a:lnTo>
                    <a:pt x="33" y="138"/>
                  </a:lnTo>
                  <a:lnTo>
                    <a:pt x="31" y="139"/>
                  </a:lnTo>
                  <a:lnTo>
                    <a:pt x="31" y="142"/>
                  </a:lnTo>
                  <a:lnTo>
                    <a:pt x="28" y="145"/>
                  </a:lnTo>
                  <a:lnTo>
                    <a:pt x="28" y="149"/>
                  </a:lnTo>
                  <a:lnTo>
                    <a:pt x="26" y="150"/>
                  </a:lnTo>
                  <a:lnTo>
                    <a:pt x="26" y="150"/>
                  </a:lnTo>
                  <a:lnTo>
                    <a:pt x="26" y="152"/>
                  </a:lnTo>
                  <a:lnTo>
                    <a:pt x="26" y="155"/>
                  </a:lnTo>
                  <a:lnTo>
                    <a:pt x="26" y="158"/>
                  </a:lnTo>
                  <a:lnTo>
                    <a:pt x="26" y="160"/>
                  </a:lnTo>
                  <a:lnTo>
                    <a:pt x="28" y="163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28" y="166"/>
                  </a:lnTo>
                  <a:lnTo>
                    <a:pt x="30" y="166"/>
                  </a:lnTo>
                  <a:lnTo>
                    <a:pt x="34" y="164"/>
                  </a:lnTo>
                  <a:lnTo>
                    <a:pt x="36" y="164"/>
                  </a:lnTo>
                  <a:lnTo>
                    <a:pt x="36" y="166"/>
                  </a:lnTo>
                  <a:lnTo>
                    <a:pt x="37" y="167"/>
                  </a:lnTo>
                  <a:lnTo>
                    <a:pt x="37" y="174"/>
                  </a:lnTo>
                  <a:lnTo>
                    <a:pt x="37" y="175"/>
                  </a:lnTo>
                  <a:lnTo>
                    <a:pt x="39" y="175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5"/>
                  </a:lnTo>
                  <a:lnTo>
                    <a:pt x="42" y="177"/>
                  </a:lnTo>
                  <a:lnTo>
                    <a:pt x="42" y="180"/>
                  </a:lnTo>
                  <a:lnTo>
                    <a:pt x="45" y="191"/>
                  </a:lnTo>
                  <a:lnTo>
                    <a:pt x="45" y="193"/>
                  </a:lnTo>
                  <a:lnTo>
                    <a:pt x="47" y="194"/>
                  </a:lnTo>
                  <a:lnTo>
                    <a:pt x="45" y="194"/>
                  </a:lnTo>
                  <a:lnTo>
                    <a:pt x="44" y="191"/>
                  </a:lnTo>
                  <a:lnTo>
                    <a:pt x="44" y="190"/>
                  </a:lnTo>
                  <a:lnTo>
                    <a:pt x="44" y="190"/>
                  </a:lnTo>
                  <a:lnTo>
                    <a:pt x="42" y="190"/>
                  </a:lnTo>
                  <a:lnTo>
                    <a:pt x="42" y="190"/>
                  </a:lnTo>
                  <a:lnTo>
                    <a:pt x="44" y="188"/>
                  </a:lnTo>
                  <a:lnTo>
                    <a:pt x="42" y="188"/>
                  </a:lnTo>
                  <a:lnTo>
                    <a:pt x="42" y="186"/>
                  </a:lnTo>
                  <a:lnTo>
                    <a:pt x="41" y="188"/>
                  </a:lnTo>
                  <a:lnTo>
                    <a:pt x="41" y="190"/>
                  </a:lnTo>
                  <a:lnTo>
                    <a:pt x="41" y="191"/>
                  </a:lnTo>
                  <a:lnTo>
                    <a:pt x="44" y="194"/>
                  </a:lnTo>
                  <a:lnTo>
                    <a:pt x="44" y="194"/>
                  </a:lnTo>
                  <a:lnTo>
                    <a:pt x="45" y="196"/>
                  </a:lnTo>
                  <a:lnTo>
                    <a:pt x="47" y="196"/>
                  </a:lnTo>
                  <a:lnTo>
                    <a:pt x="48" y="196"/>
                  </a:lnTo>
                  <a:lnTo>
                    <a:pt x="50" y="197"/>
                  </a:lnTo>
                  <a:lnTo>
                    <a:pt x="53" y="199"/>
                  </a:lnTo>
                  <a:lnTo>
                    <a:pt x="55" y="199"/>
                  </a:lnTo>
                  <a:lnTo>
                    <a:pt x="56" y="199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1" y="201"/>
                  </a:lnTo>
                  <a:lnTo>
                    <a:pt x="64" y="205"/>
                  </a:lnTo>
                  <a:lnTo>
                    <a:pt x="69" y="208"/>
                  </a:lnTo>
                  <a:lnTo>
                    <a:pt x="69" y="210"/>
                  </a:lnTo>
                  <a:lnTo>
                    <a:pt x="67" y="210"/>
                  </a:lnTo>
                  <a:lnTo>
                    <a:pt x="66" y="213"/>
                  </a:lnTo>
                  <a:lnTo>
                    <a:pt x="66" y="213"/>
                  </a:lnTo>
                  <a:lnTo>
                    <a:pt x="66" y="215"/>
                  </a:lnTo>
                  <a:lnTo>
                    <a:pt x="64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58" y="215"/>
                  </a:lnTo>
                  <a:lnTo>
                    <a:pt x="56" y="215"/>
                  </a:lnTo>
                  <a:lnTo>
                    <a:pt x="56" y="216"/>
                  </a:lnTo>
                  <a:lnTo>
                    <a:pt x="55" y="216"/>
                  </a:lnTo>
                  <a:lnTo>
                    <a:pt x="55" y="218"/>
                  </a:lnTo>
                  <a:lnTo>
                    <a:pt x="55" y="218"/>
                  </a:lnTo>
                  <a:lnTo>
                    <a:pt x="53" y="216"/>
                  </a:lnTo>
                  <a:lnTo>
                    <a:pt x="53" y="216"/>
                  </a:lnTo>
                  <a:lnTo>
                    <a:pt x="53" y="215"/>
                  </a:lnTo>
                  <a:lnTo>
                    <a:pt x="53" y="215"/>
                  </a:lnTo>
                  <a:lnTo>
                    <a:pt x="53" y="213"/>
                  </a:lnTo>
                  <a:lnTo>
                    <a:pt x="55" y="212"/>
                  </a:lnTo>
                  <a:lnTo>
                    <a:pt x="53" y="210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8"/>
                  </a:lnTo>
                  <a:lnTo>
                    <a:pt x="50" y="207"/>
                  </a:lnTo>
                  <a:lnTo>
                    <a:pt x="50" y="205"/>
                  </a:lnTo>
                  <a:lnTo>
                    <a:pt x="48" y="205"/>
                  </a:lnTo>
                  <a:lnTo>
                    <a:pt x="48" y="205"/>
                  </a:lnTo>
                  <a:lnTo>
                    <a:pt x="47" y="205"/>
                  </a:lnTo>
                  <a:lnTo>
                    <a:pt x="47" y="205"/>
                  </a:lnTo>
                  <a:lnTo>
                    <a:pt x="44" y="204"/>
                  </a:lnTo>
                  <a:lnTo>
                    <a:pt x="42" y="202"/>
                  </a:lnTo>
                  <a:lnTo>
                    <a:pt x="42" y="202"/>
                  </a:lnTo>
                  <a:lnTo>
                    <a:pt x="41" y="202"/>
                  </a:lnTo>
                  <a:lnTo>
                    <a:pt x="41" y="202"/>
                  </a:lnTo>
                  <a:lnTo>
                    <a:pt x="41" y="205"/>
                  </a:lnTo>
                  <a:lnTo>
                    <a:pt x="41" y="205"/>
                  </a:lnTo>
                  <a:lnTo>
                    <a:pt x="36" y="202"/>
                  </a:lnTo>
                  <a:lnTo>
                    <a:pt x="34" y="199"/>
                  </a:lnTo>
                  <a:lnTo>
                    <a:pt x="34" y="196"/>
                  </a:lnTo>
                  <a:lnTo>
                    <a:pt x="34" y="196"/>
                  </a:lnTo>
                  <a:lnTo>
                    <a:pt x="33" y="196"/>
                  </a:lnTo>
                  <a:lnTo>
                    <a:pt x="31" y="194"/>
                  </a:lnTo>
                  <a:lnTo>
                    <a:pt x="33" y="193"/>
                  </a:lnTo>
                  <a:lnTo>
                    <a:pt x="31" y="193"/>
                  </a:lnTo>
                  <a:lnTo>
                    <a:pt x="30" y="193"/>
                  </a:lnTo>
                  <a:lnTo>
                    <a:pt x="30" y="193"/>
                  </a:lnTo>
                  <a:lnTo>
                    <a:pt x="28" y="190"/>
                  </a:lnTo>
                  <a:lnTo>
                    <a:pt x="28" y="190"/>
                  </a:lnTo>
                  <a:lnTo>
                    <a:pt x="26" y="188"/>
                  </a:lnTo>
                  <a:lnTo>
                    <a:pt x="25" y="188"/>
                  </a:lnTo>
                  <a:lnTo>
                    <a:pt x="25" y="186"/>
                  </a:lnTo>
                  <a:lnTo>
                    <a:pt x="25" y="185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20" y="180"/>
                  </a:lnTo>
                  <a:lnTo>
                    <a:pt x="19" y="179"/>
                  </a:lnTo>
                  <a:lnTo>
                    <a:pt x="19" y="179"/>
                  </a:lnTo>
                  <a:lnTo>
                    <a:pt x="17" y="179"/>
                  </a:lnTo>
                  <a:lnTo>
                    <a:pt x="17" y="180"/>
                  </a:lnTo>
                  <a:lnTo>
                    <a:pt x="15" y="180"/>
                  </a:lnTo>
                  <a:lnTo>
                    <a:pt x="15" y="180"/>
                  </a:lnTo>
                  <a:lnTo>
                    <a:pt x="14" y="180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2" y="172"/>
                  </a:lnTo>
                  <a:lnTo>
                    <a:pt x="14" y="169"/>
                  </a:lnTo>
                  <a:lnTo>
                    <a:pt x="15" y="164"/>
                  </a:lnTo>
                  <a:lnTo>
                    <a:pt x="15" y="161"/>
                  </a:lnTo>
                  <a:lnTo>
                    <a:pt x="17" y="161"/>
                  </a:lnTo>
                  <a:lnTo>
                    <a:pt x="17" y="156"/>
                  </a:lnTo>
                  <a:lnTo>
                    <a:pt x="20" y="152"/>
                  </a:lnTo>
                  <a:lnTo>
                    <a:pt x="20" y="150"/>
                  </a:lnTo>
                  <a:lnTo>
                    <a:pt x="20" y="149"/>
                  </a:lnTo>
                  <a:lnTo>
                    <a:pt x="20" y="149"/>
                  </a:lnTo>
                  <a:lnTo>
                    <a:pt x="20" y="147"/>
                  </a:lnTo>
                  <a:lnTo>
                    <a:pt x="20" y="145"/>
                  </a:lnTo>
                  <a:lnTo>
                    <a:pt x="20" y="145"/>
                  </a:lnTo>
                  <a:lnTo>
                    <a:pt x="20" y="144"/>
                  </a:lnTo>
                  <a:lnTo>
                    <a:pt x="22" y="142"/>
                  </a:lnTo>
                  <a:lnTo>
                    <a:pt x="25" y="141"/>
                  </a:lnTo>
                  <a:lnTo>
                    <a:pt x="26" y="139"/>
                  </a:lnTo>
                  <a:lnTo>
                    <a:pt x="30" y="134"/>
                  </a:lnTo>
                  <a:lnTo>
                    <a:pt x="30" y="131"/>
                  </a:lnTo>
                  <a:lnTo>
                    <a:pt x="31" y="131"/>
                  </a:lnTo>
                  <a:lnTo>
                    <a:pt x="31" y="131"/>
                  </a:lnTo>
                  <a:lnTo>
                    <a:pt x="33" y="130"/>
                  </a:lnTo>
                  <a:lnTo>
                    <a:pt x="33" y="130"/>
                  </a:lnTo>
                  <a:lnTo>
                    <a:pt x="33" y="128"/>
                  </a:lnTo>
                  <a:lnTo>
                    <a:pt x="31" y="123"/>
                  </a:lnTo>
                  <a:lnTo>
                    <a:pt x="31" y="122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7"/>
                  </a:lnTo>
                  <a:lnTo>
                    <a:pt x="30" y="117"/>
                  </a:lnTo>
                  <a:lnTo>
                    <a:pt x="28" y="115"/>
                  </a:lnTo>
                  <a:lnTo>
                    <a:pt x="26" y="114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6" y="111"/>
                  </a:lnTo>
                  <a:lnTo>
                    <a:pt x="25" y="109"/>
                  </a:lnTo>
                  <a:lnTo>
                    <a:pt x="26" y="108"/>
                  </a:lnTo>
                  <a:lnTo>
                    <a:pt x="26" y="108"/>
                  </a:lnTo>
                  <a:lnTo>
                    <a:pt x="26" y="103"/>
                  </a:lnTo>
                  <a:lnTo>
                    <a:pt x="26" y="103"/>
                  </a:lnTo>
                  <a:lnTo>
                    <a:pt x="26" y="100"/>
                  </a:lnTo>
                  <a:lnTo>
                    <a:pt x="25" y="98"/>
                  </a:lnTo>
                  <a:lnTo>
                    <a:pt x="25" y="97"/>
                  </a:lnTo>
                  <a:lnTo>
                    <a:pt x="23" y="95"/>
                  </a:lnTo>
                  <a:lnTo>
                    <a:pt x="20" y="93"/>
                  </a:lnTo>
                  <a:lnTo>
                    <a:pt x="17" y="90"/>
                  </a:lnTo>
                  <a:lnTo>
                    <a:pt x="17" y="89"/>
                  </a:lnTo>
                  <a:lnTo>
                    <a:pt x="15" y="87"/>
                  </a:lnTo>
                  <a:lnTo>
                    <a:pt x="14" y="86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8"/>
                  </a:lnTo>
                  <a:lnTo>
                    <a:pt x="14" y="78"/>
                  </a:lnTo>
                  <a:lnTo>
                    <a:pt x="14" y="78"/>
                  </a:lnTo>
                  <a:lnTo>
                    <a:pt x="15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3"/>
                  </a:lnTo>
                  <a:lnTo>
                    <a:pt x="17" y="70"/>
                  </a:lnTo>
                  <a:lnTo>
                    <a:pt x="17" y="68"/>
                  </a:lnTo>
                  <a:lnTo>
                    <a:pt x="19" y="67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9" y="59"/>
                  </a:lnTo>
                  <a:lnTo>
                    <a:pt x="17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5" y="52"/>
                  </a:lnTo>
                  <a:lnTo>
                    <a:pt x="14" y="49"/>
                  </a:lnTo>
                  <a:lnTo>
                    <a:pt x="12" y="48"/>
                  </a:lnTo>
                  <a:lnTo>
                    <a:pt x="11" y="46"/>
                  </a:lnTo>
                  <a:lnTo>
                    <a:pt x="9" y="45"/>
                  </a:lnTo>
                  <a:lnTo>
                    <a:pt x="6" y="41"/>
                  </a:lnTo>
                  <a:lnTo>
                    <a:pt x="6" y="40"/>
                  </a:lnTo>
                  <a:lnTo>
                    <a:pt x="6" y="40"/>
                  </a:lnTo>
                  <a:lnTo>
                    <a:pt x="4" y="40"/>
                  </a:lnTo>
                  <a:lnTo>
                    <a:pt x="6" y="38"/>
                  </a:lnTo>
                  <a:lnTo>
                    <a:pt x="6" y="37"/>
                  </a:lnTo>
                  <a:lnTo>
                    <a:pt x="4" y="35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3" y="34"/>
                  </a:lnTo>
                  <a:lnTo>
                    <a:pt x="1" y="32"/>
                  </a:lnTo>
                  <a:lnTo>
                    <a:pt x="1" y="30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4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1"/>
                  </a:lnTo>
                  <a:lnTo>
                    <a:pt x="6" y="18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9" y="13"/>
                  </a:lnTo>
                  <a:lnTo>
                    <a:pt x="9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7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4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6" y="2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4" name="Freeform 40">
              <a:extLst>
                <a:ext uri="{FF2B5EF4-FFF2-40B4-BE49-F238E27FC236}">
                  <a16:creationId xmlns:a16="http://schemas.microsoft.com/office/drawing/2014/main" id="{77E59297-3481-4F19-B044-3A3F3A29AB57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96" y="4104048"/>
              <a:ext cx="52630" cy="144242"/>
            </a:xfrm>
            <a:custGeom>
              <a:avLst/>
              <a:gdLst>
                <a:gd name="T0" fmla="*/ 4 w 27"/>
                <a:gd name="T1" fmla="*/ 1 h 74"/>
                <a:gd name="T2" fmla="*/ 8 w 27"/>
                <a:gd name="T3" fmla="*/ 3 h 74"/>
                <a:gd name="T4" fmla="*/ 10 w 27"/>
                <a:gd name="T5" fmla="*/ 3 h 74"/>
                <a:gd name="T6" fmla="*/ 15 w 27"/>
                <a:gd name="T7" fmla="*/ 3 h 74"/>
                <a:gd name="T8" fmla="*/ 13 w 27"/>
                <a:gd name="T9" fmla="*/ 6 h 74"/>
                <a:gd name="T10" fmla="*/ 13 w 27"/>
                <a:gd name="T11" fmla="*/ 11 h 74"/>
                <a:gd name="T12" fmla="*/ 13 w 27"/>
                <a:gd name="T13" fmla="*/ 11 h 74"/>
                <a:gd name="T14" fmla="*/ 19 w 27"/>
                <a:gd name="T15" fmla="*/ 15 h 74"/>
                <a:gd name="T16" fmla="*/ 21 w 27"/>
                <a:gd name="T17" fmla="*/ 17 h 74"/>
                <a:gd name="T18" fmla="*/ 21 w 27"/>
                <a:gd name="T19" fmla="*/ 23 h 74"/>
                <a:gd name="T20" fmla="*/ 21 w 27"/>
                <a:gd name="T21" fmla="*/ 26 h 74"/>
                <a:gd name="T22" fmla="*/ 24 w 27"/>
                <a:gd name="T23" fmla="*/ 29 h 74"/>
                <a:gd name="T24" fmla="*/ 24 w 27"/>
                <a:gd name="T25" fmla="*/ 34 h 74"/>
                <a:gd name="T26" fmla="*/ 26 w 27"/>
                <a:gd name="T27" fmla="*/ 42 h 74"/>
                <a:gd name="T28" fmla="*/ 24 w 27"/>
                <a:gd name="T29" fmla="*/ 59 h 74"/>
                <a:gd name="T30" fmla="*/ 24 w 27"/>
                <a:gd name="T31" fmla="*/ 63 h 74"/>
                <a:gd name="T32" fmla="*/ 24 w 27"/>
                <a:gd name="T33" fmla="*/ 64 h 74"/>
                <a:gd name="T34" fmla="*/ 26 w 27"/>
                <a:gd name="T35" fmla="*/ 66 h 74"/>
                <a:gd name="T36" fmla="*/ 27 w 27"/>
                <a:gd name="T37" fmla="*/ 70 h 74"/>
                <a:gd name="T38" fmla="*/ 26 w 27"/>
                <a:gd name="T39" fmla="*/ 70 h 74"/>
                <a:gd name="T40" fmla="*/ 19 w 27"/>
                <a:gd name="T41" fmla="*/ 74 h 74"/>
                <a:gd name="T42" fmla="*/ 18 w 27"/>
                <a:gd name="T43" fmla="*/ 72 h 74"/>
                <a:gd name="T44" fmla="*/ 16 w 27"/>
                <a:gd name="T45" fmla="*/ 72 h 74"/>
                <a:gd name="T46" fmla="*/ 16 w 27"/>
                <a:gd name="T47" fmla="*/ 69 h 74"/>
                <a:gd name="T48" fmla="*/ 13 w 27"/>
                <a:gd name="T49" fmla="*/ 69 h 74"/>
                <a:gd name="T50" fmla="*/ 12 w 27"/>
                <a:gd name="T51" fmla="*/ 67 h 74"/>
                <a:gd name="T52" fmla="*/ 12 w 27"/>
                <a:gd name="T53" fmla="*/ 66 h 74"/>
                <a:gd name="T54" fmla="*/ 10 w 27"/>
                <a:gd name="T55" fmla="*/ 64 h 74"/>
                <a:gd name="T56" fmla="*/ 10 w 27"/>
                <a:gd name="T57" fmla="*/ 63 h 74"/>
                <a:gd name="T58" fmla="*/ 10 w 27"/>
                <a:gd name="T59" fmla="*/ 61 h 74"/>
                <a:gd name="T60" fmla="*/ 10 w 27"/>
                <a:gd name="T61" fmla="*/ 59 h 74"/>
                <a:gd name="T62" fmla="*/ 10 w 27"/>
                <a:gd name="T63" fmla="*/ 58 h 74"/>
                <a:gd name="T64" fmla="*/ 12 w 27"/>
                <a:gd name="T65" fmla="*/ 55 h 74"/>
                <a:gd name="T66" fmla="*/ 10 w 27"/>
                <a:gd name="T67" fmla="*/ 55 h 74"/>
                <a:gd name="T68" fmla="*/ 8 w 27"/>
                <a:gd name="T69" fmla="*/ 53 h 74"/>
                <a:gd name="T70" fmla="*/ 10 w 27"/>
                <a:gd name="T71" fmla="*/ 50 h 74"/>
                <a:gd name="T72" fmla="*/ 10 w 27"/>
                <a:gd name="T73" fmla="*/ 42 h 74"/>
                <a:gd name="T74" fmla="*/ 12 w 27"/>
                <a:gd name="T75" fmla="*/ 41 h 74"/>
                <a:gd name="T76" fmla="*/ 10 w 27"/>
                <a:gd name="T77" fmla="*/ 39 h 74"/>
                <a:gd name="T78" fmla="*/ 8 w 27"/>
                <a:gd name="T79" fmla="*/ 36 h 74"/>
                <a:gd name="T80" fmla="*/ 7 w 27"/>
                <a:gd name="T81" fmla="*/ 34 h 74"/>
                <a:gd name="T82" fmla="*/ 8 w 27"/>
                <a:gd name="T83" fmla="*/ 33 h 74"/>
                <a:gd name="T84" fmla="*/ 8 w 27"/>
                <a:gd name="T85" fmla="*/ 31 h 74"/>
                <a:gd name="T86" fmla="*/ 8 w 27"/>
                <a:gd name="T87" fmla="*/ 28 h 74"/>
                <a:gd name="T88" fmla="*/ 10 w 27"/>
                <a:gd name="T89" fmla="*/ 25 h 74"/>
                <a:gd name="T90" fmla="*/ 8 w 27"/>
                <a:gd name="T91" fmla="*/ 23 h 74"/>
                <a:gd name="T92" fmla="*/ 5 w 27"/>
                <a:gd name="T93" fmla="*/ 25 h 74"/>
                <a:gd name="T94" fmla="*/ 5 w 27"/>
                <a:gd name="T95" fmla="*/ 25 h 74"/>
                <a:gd name="T96" fmla="*/ 5 w 27"/>
                <a:gd name="T97" fmla="*/ 23 h 74"/>
                <a:gd name="T98" fmla="*/ 5 w 27"/>
                <a:gd name="T99" fmla="*/ 23 h 74"/>
                <a:gd name="T100" fmla="*/ 7 w 27"/>
                <a:gd name="T101" fmla="*/ 22 h 74"/>
                <a:gd name="T102" fmla="*/ 5 w 27"/>
                <a:gd name="T103" fmla="*/ 22 h 74"/>
                <a:gd name="T104" fmla="*/ 5 w 27"/>
                <a:gd name="T105" fmla="*/ 22 h 74"/>
                <a:gd name="T106" fmla="*/ 7 w 27"/>
                <a:gd name="T107" fmla="*/ 22 h 74"/>
                <a:gd name="T108" fmla="*/ 7 w 27"/>
                <a:gd name="T109" fmla="*/ 18 h 74"/>
                <a:gd name="T110" fmla="*/ 7 w 27"/>
                <a:gd name="T111" fmla="*/ 14 h 74"/>
                <a:gd name="T112" fmla="*/ 7 w 27"/>
                <a:gd name="T113" fmla="*/ 12 h 74"/>
                <a:gd name="T114" fmla="*/ 5 w 27"/>
                <a:gd name="T115" fmla="*/ 11 h 74"/>
                <a:gd name="T116" fmla="*/ 4 w 27"/>
                <a:gd name="T117" fmla="*/ 9 h 74"/>
                <a:gd name="T118" fmla="*/ 0 w 27"/>
                <a:gd name="T119" fmla="*/ 7 h 74"/>
                <a:gd name="T120" fmla="*/ 0 w 27"/>
                <a:gd name="T121" fmla="*/ 6 h 74"/>
                <a:gd name="T122" fmla="*/ 2 w 27"/>
                <a:gd name="T123" fmla="*/ 3 h 74"/>
                <a:gd name="T124" fmla="*/ 2 w 27"/>
                <a:gd name="T125" fmla="*/ 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7" h="74">
                  <a:moveTo>
                    <a:pt x="0" y="0"/>
                  </a:moveTo>
                  <a:lnTo>
                    <a:pt x="4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2"/>
                  </a:lnTo>
                  <a:lnTo>
                    <a:pt x="19" y="15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20"/>
                  </a:lnTo>
                  <a:lnTo>
                    <a:pt x="21" y="23"/>
                  </a:lnTo>
                  <a:lnTo>
                    <a:pt x="21" y="25"/>
                  </a:lnTo>
                  <a:lnTo>
                    <a:pt x="21" y="26"/>
                  </a:lnTo>
                  <a:lnTo>
                    <a:pt x="23" y="26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34"/>
                  </a:lnTo>
                  <a:lnTo>
                    <a:pt x="26" y="37"/>
                  </a:lnTo>
                  <a:lnTo>
                    <a:pt x="26" y="42"/>
                  </a:lnTo>
                  <a:lnTo>
                    <a:pt x="26" y="59"/>
                  </a:lnTo>
                  <a:lnTo>
                    <a:pt x="24" y="59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4"/>
                  </a:lnTo>
                  <a:lnTo>
                    <a:pt x="24" y="64"/>
                  </a:lnTo>
                  <a:lnTo>
                    <a:pt x="24" y="66"/>
                  </a:lnTo>
                  <a:lnTo>
                    <a:pt x="26" y="66"/>
                  </a:lnTo>
                  <a:lnTo>
                    <a:pt x="27" y="67"/>
                  </a:lnTo>
                  <a:lnTo>
                    <a:pt x="27" y="70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1" y="72"/>
                  </a:lnTo>
                  <a:lnTo>
                    <a:pt x="19" y="74"/>
                  </a:lnTo>
                  <a:lnTo>
                    <a:pt x="19" y="72"/>
                  </a:lnTo>
                  <a:lnTo>
                    <a:pt x="18" y="72"/>
                  </a:lnTo>
                  <a:lnTo>
                    <a:pt x="18" y="72"/>
                  </a:lnTo>
                  <a:lnTo>
                    <a:pt x="16" y="72"/>
                  </a:lnTo>
                  <a:lnTo>
                    <a:pt x="16" y="70"/>
                  </a:lnTo>
                  <a:lnTo>
                    <a:pt x="16" y="69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3" y="67"/>
                  </a:lnTo>
                  <a:lnTo>
                    <a:pt x="12" y="67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8"/>
                  </a:lnTo>
                  <a:lnTo>
                    <a:pt x="10" y="56"/>
                  </a:lnTo>
                  <a:lnTo>
                    <a:pt x="12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3"/>
                  </a:lnTo>
                  <a:lnTo>
                    <a:pt x="8" y="53"/>
                  </a:lnTo>
                  <a:lnTo>
                    <a:pt x="8" y="52"/>
                  </a:lnTo>
                  <a:lnTo>
                    <a:pt x="10" y="50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12" y="42"/>
                  </a:lnTo>
                  <a:lnTo>
                    <a:pt x="12" y="41"/>
                  </a:lnTo>
                  <a:lnTo>
                    <a:pt x="12" y="41"/>
                  </a:lnTo>
                  <a:lnTo>
                    <a:pt x="10" y="39"/>
                  </a:lnTo>
                  <a:lnTo>
                    <a:pt x="8" y="37"/>
                  </a:lnTo>
                  <a:lnTo>
                    <a:pt x="8" y="36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8" y="34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10" y="26"/>
                  </a:lnTo>
                  <a:lnTo>
                    <a:pt x="10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7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18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5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2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5" name="Freeform 41">
              <a:extLst>
                <a:ext uri="{FF2B5EF4-FFF2-40B4-BE49-F238E27FC236}">
                  <a16:creationId xmlns:a16="http://schemas.microsoft.com/office/drawing/2014/main" id="{F2D814B5-98A4-4D1A-A233-1C06429ABFE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5817413"/>
              <a:ext cx="534087" cy="118903"/>
            </a:xfrm>
            <a:custGeom>
              <a:avLst/>
              <a:gdLst>
                <a:gd name="T0" fmla="*/ 257 w 274"/>
                <a:gd name="T1" fmla="*/ 47 h 61"/>
                <a:gd name="T2" fmla="*/ 255 w 274"/>
                <a:gd name="T3" fmla="*/ 49 h 61"/>
                <a:gd name="T4" fmla="*/ 254 w 274"/>
                <a:gd name="T5" fmla="*/ 50 h 61"/>
                <a:gd name="T6" fmla="*/ 254 w 274"/>
                <a:gd name="T7" fmla="*/ 49 h 61"/>
                <a:gd name="T8" fmla="*/ 254 w 274"/>
                <a:gd name="T9" fmla="*/ 47 h 61"/>
                <a:gd name="T10" fmla="*/ 255 w 274"/>
                <a:gd name="T11" fmla="*/ 45 h 61"/>
                <a:gd name="T12" fmla="*/ 252 w 274"/>
                <a:gd name="T13" fmla="*/ 42 h 61"/>
                <a:gd name="T14" fmla="*/ 252 w 274"/>
                <a:gd name="T15" fmla="*/ 44 h 61"/>
                <a:gd name="T16" fmla="*/ 254 w 274"/>
                <a:gd name="T17" fmla="*/ 45 h 61"/>
                <a:gd name="T18" fmla="*/ 252 w 274"/>
                <a:gd name="T19" fmla="*/ 47 h 61"/>
                <a:gd name="T20" fmla="*/ 252 w 274"/>
                <a:gd name="T21" fmla="*/ 50 h 61"/>
                <a:gd name="T22" fmla="*/ 255 w 274"/>
                <a:gd name="T23" fmla="*/ 50 h 61"/>
                <a:gd name="T24" fmla="*/ 259 w 274"/>
                <a:gd name="T25" fmla="*/ 49 h 61"/>
                <a:gd name="T26" fmla="*/ 260 w 274"/>
                <a:gd name="T27" fmla="*/ 50 h 61"/>
                <a:gd name="T28" fmla="*/ 260 w 274"/>
                <a:gd name="T29" fmla="*/ 50 h 61"/>
                <a:gd name="T30" fmla="*/ 257 w 274"/>
                <a:gd name="T31" fmla="*/ 52 h 61"/>
                <a:gd name="T32" fmla="*/ 260 w 274"/>
                <a:gd name="T33" fmla="*/ 53 h 61"/>
                <a:gd name="T34" fmla="*/ 262 w 274"/>
                <a:gd name="T35" fmla="*/ 53 h 61"/>
                <a:gd name="T36" fmla="*/ 265 w 274"/>
                <a:gd name="T37" fmla="*/ 52 h 61"/>
                <a:gd name="T38" fmla="*/ 268 w 274"/>
                <a:gd name="T39" fmla="*/ 50 h 61"/>
                <a:gd name="T40" fmla="*/ 270 w 274"/>
                <a:gd name="T41" fmla="*/ 50 h 61"/>
                <a:gd name="T42" fmla="*/ 273 w 274"/>
                <a:gd name="T43" fmla="*/ 50 h 61"/>
                <a:gd name="T44" fmla="*/ 274 w 274"/>
                <a:gd name="T45" fmla="*/ 52 h 61"/>
                <a:gd name="T46" fmla="*/ 273 w 274"/>
                <a:gd name="T47" fmla="*/ 55 h 61"/>
                <a:gd name="T48" fmla="*/ 271 w 274"/>
                <a:gd name="T49" fmla="*/ 56 h 61"/>
                <a:gd name="T50" fmla="*/ 271 w 274"/>
                <a:gd name="T51" fmla="*/ 56 h 61"/>
                <a:gd name="T52" fmla="*/ 270 w 274"/>
                <a:gd name="T53" fmla="*/ 55 h 61"/>
                <a:gd name="T54" fmla="*/ 265 w 274"/>
                <a:gd name="T55" fmla="*/ 55 h 61"/>
                <a:gd name="T56" fmla="*/ 265 w 274"/>
                <a:gd name="T57" fmla="*/ 55 h 61"/>
                <a:gd name="T58" fmla="*/ 263 w 274"/>
                <a:gd name="T59" fmla="*/ 56 h 61"/>
                <a:gd name="T60" fmla="*/ 262 w 274"/>
                <a:gd name="T61" fmla="*/ 56 h 61"/>
                <a:gd name="T62" fmla="*/ 263 w 274"/>
                <a:gd name="T63" fmla="*/ 58 h 61"/>
                <a:gd name="T64" fmla="*/ 266 w 274"/>
                <a:gd name="T65" fmla="*/ 60 h 61"/>
                <a:gd name="T66" fmla="*/ 268 w 274"/>
                <a:gd name="T67" fmla="*/ 58 h 61"/>
                <a:gd name="T68" fmla="*/ 270 w 274"/>
                <a:gd name="T69" fmla="*/ 60 h 61"/>
                <a:gd name="T70" fmla="*/ 270 w 274"/>
                <a:gd name="T71" fmla="*/ 60 h 61"/>
                <a:gd name="T72" fmla="*/ 268 w 274"/>
                <a:gd name="T73" fmla="*/ 61 h 61"/>
                <a:gd name="T74" fmla="*/ 265 w 274"/>
                <a:gd name="T75" fmla="*/ 61 h 61"/>
                <a:gd name="T76" fmla="*/ 263 w 274"/>
                <a:gd name="T77" fmla="*/ 60 h 61"/>
                <a:gd name="T78" fmla="*/ 262 w 274"/>
                <a:gd name="T79" fmla="*/ 60 h 61"/>
                <a:gd name="T80" fmla="*/ 259 w 274"/>
                <a:gd name="T81" fmla="*/ 60 h 61"/>
                <a:gd name="T82" fmla="*/ 255 w 274"/>
                <a:gd name="T83" fmla="*/ 58 h 61"/>
                <a:gd name="T84" fmla="*/ 252 w 274"/>
                <a:gd name="T85" fmla="*/ 61 h 61"/>
                <a:gd name="T86" fmla="*/ 249 w 274"/>
                <a:gd name="T87" fmla="*/ 61 h 61"/>
                <a:gd name="T88" fmla="*/ 247 w 274"/>
                <a:gd name="T89" fmla="*/ 61 h 61"/>
                <a:gd name="T90" fmla="*/ 249 w 274"/>
                <a:gd name="T91" fmla="*/ 58 h 61"/>
                <a:gd name="T92" fmla="*/ 249 w 274"/>
                <a:gd name="T93" fmla="*/ 56 h 61"/>
                <a:gd name="T94" fmla="*/ 249 w 274"/>
                <a:gd name="T95" fmla="*/ 55 h 61"/>
                <a:gd name="T96" fmla="*/ 249 w 274"/>
                <a:gd name="T97" fmla="*/ 53 h 61"/>
                <a:gd name="T98" fmla="*/ 249 w 274"/>
                <a:gd name="T99" fmla="*/ 52 h 61"/>
                <a:gd name="T100" fmla="*/ 249 w 274"/>
                <a:gd name="T101" fmla="*/ 50 h 61"/>
                <a:gd name="T102" fmla="*/ 247 w 274"/>
                <a:gd name="T103" fmla="*/ 50 h 61"/>
                <a:gd name="T104" fmla="*/ 249 w 274"/>
                <a:gd name="T105" fmla="*/ 47 h 61"/>
                <a:gd name="T106" fmla="*/ 249 w 274"/>
                <a:gd name="T107" fmla="*/ 44 h 61"/>
                <a:gd name="T108" fmla="*/ 251 w 274"/>
                <a:gd name="T109" fmla="*/ 42 h 61"/>
                <a:gd name="T110" fmla="*/ 1 w 274"/>
                <a:gd name="T111" fmla="*/ 0 h 61"/>
                <a:gd name="T112" fmla="*/ 3 w 274"/>
                <a:gd name="T113" fmla="*/ 0 h 61"/>
                <a:gd name="T114" fmla="*/ 1 w 274"/>
                <a:gd name="T115" fmla="*/ 1 h 61"/>
                <a:gd name="T116" fmla="*/ 0 w 274"/>
                <a:gd name="T117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74" h="61">
                  <a:moveTo>
                    <a:pt x="255" y="45"/>
                  </a:moveTo>
                  <a:lnTo>
                    <a:pt x="257" y="47"/>
                  </a:lnTo>
                  <a:lnTo>
                    <a:pt x="257" y="47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4" y="50"/>
                  </a:lnTo>
                  <a:lnTo>
                    <a:pt x="254" y="49"/>
                  </a:lnTo>
                  <a:lnTo>
                    <a:pt x="254" y="49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4" y="45"/>
                  </a:lnTo>
                  <a:lnTo>
                    <a:pt x="255" y="45"/>
                  </a:lnTo>
                  <a:close/>
                  <a:moveTo>
                    <a:pt x="252" y="42"/>
                  </a:moveTo>
                  <a:lnTo>
                    <a:pt x="252" y="42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4" y="45"/>
                  </a:lnTo>
                  <a:lnTo>
                    <a:pt x="252" y="47"/>
                  </a:lnTo>
                  <a:lnTo>
                    <a:pt x="252" y="47"/>
                  </a:lnTo>
                  <a:lnTo>
                    <a:pt x="252" y="49"/>
                  </a:lnTo>
                  <a:lnTo>
                    <a:pt x="252" y="50"/>
                  </a:lnTo>
                  <a:lnTo>
                    <a:pt x="254" y="50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9" y="49"/>
                  </a:lnTo>
                  <a:lnTo>
                    <a:pt x="260" y="47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57" y="50"/>
                  </a:lnTo>
                  <a:lnTo>
                    <a:pt x="257" y="52"/>
                  </a:lnTo>
                  <a:lnTo>
                    <a:pt x="259" y="53"/>
                  </a:lnTo>
                  <a:lnTo>
                    <a:pt x="260" y="53"/>
                  </a:lnTo>
                  <a:lnTo>
                    <a:pt x="260" y="53"/>
                  </a:lnTo>
                  <a:lnTo>
                    <a:pt x="262" y="53"/>
                  </a:lnTo>
                  <a:lnTo>
                    <a:pt x="263" y="52"/>
                  </a:lnTo>
                  <a:lnTo>
                    <a:pt x="265" y="52"/>
                  </a:lnTo>
                  <a:lnTo>
                    <a:pt x="266" y="50"/>
                  </a:lnTo>
                  <a:lnTo>
                    <a:pt x="268" y="50"/>
                  </a:lnTo>
                  <a:lnTo>
                    <a:pt x="270" y="50"/>
                  </a:lnTo>
                  <a:lnTo>
                    <a:pt x="270" y="50"/>
                  </a:lnTo>
                  <a:lnTo>
                    <a:pt x="271" y="50"/>
                  </a:lnTo>
                  <a:lnTo>
                    <a:pt x="273" y="50"/>
                  </a:lnTo>
                  <a:lnTo>
                    <a:pt x="273" y="50"/>
                  </a:lnTo>
                  <a:lnTo>
                    <a:pt x="274" y="52"/>
                  </a:lnTo>
                  <a:lnTo>
                    <a:pt x="273" y="53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0" y="56"/>
                  </a:lnTo>
                  <a:lnTo>
                    <a:pt x="270" y="55"/>
                  </a:lnTo>
                  <a:lnTo>
                    <a:pt x="268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3" y="56"/>
                  </a:lnTo>
                  <a:lnTo>
                    <a:pt x="263" y="56"/>
                  </a:lnTo>
                  <a:lnTo>
                    <a:pt x="262" y="56"/>
                  </a:lnTo>
                  <a:lnTo>
                    <a:pt x="262" y="56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5" y="60"/>
                  </a:lnTo>
                  <a:lnTo>
                    <a:pt x="266" y="60"/>
                  </a:lnTo>
                  <a:lnTo>
                    <a:pt x="266" y="58"/>
                  </a:lnTo>
                  <a:lnTo>
                    <a:pt x="268" y="58"/>
                  </a:lnTo>
                  <a:lnTo>
                    <a:pt x="270" y="58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68" y="61"/>
                  </a:lnTo>
                  <a:lnTo>
                    <a:pt x="268" y="61"/>
                  </a:lnTo>
                  <a:lnTo>
                    <a:pt x="266" y="61"/>
                  </a:lnTo>
                  <a:lnTo>
                    <a:pt x="265" y="61"/>
                  </a:lnTo>
                  <a:lnTo>
                    <a:pt x="263" y="60"/>
                  </a:lnTo>
                  <a:lnTo>
                    <a:pt x="263" y="60"/>
                  </a:lnTo>
                  <a:lnTo>
                    <a:pt x="262" y="60"/>
                  </a:lnTo>
                  <a:lnTo>
                    <a:pt x="262" y="60"/>
                  </a:lnTo>
                  <a:lnTo>
                    <a:pt x="260" y="61"/>
                  </a:lnTo>
                  <a:lnTo>
                    <a:pt x="259" y="60"/>
                  </a:lnTo>
                  <a:lnTo>
                    <a:pt x="257" y="58"/>
                  </a:lnTo>
                  <a:lnTo>
                    <a:pt x="255" y="58"/>
                  </a:lnTo>
                  <a:lnTo>
                    <a:pt x="254" y="58"/>
                  </a:lnTo>
                  <a:lnTo>
                    <a:pt x="252" y="61"/>
                  </a:lnTo>
                  <a:lnTo>
                    <a:pt x="251" y="61"/>
                  </a:lnTo>
                  <a:lnTo>
                    <a:pt x="249" y="61"/>
                  </a:lnTo>
                  <a:lnTo>
                    <a:pt x="249" y="61"/>
                  </a:lnTo>
                  <a:lnTo>
                    <a:pt x="247" y="61"/>
                  </a:lnTo>
                  <a:lnTo>
                    <a:pt x="247" y="60"/>
                  </a:lnTo>
                  <a:lnTo>
                    <a:pt x="249" y="58"/>
                  </a:lnTo>
                  <a:lnTo>
                    <a:pt x="249" y="58"/>
                  </a:lnTo>
                  <a:lnTo>
                    <a:pt x="249" y="56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9" y="53"/>
                  </a:lnTo>
                  <a:lnTo>
                    <a:pt x="249" y="53"/>
                  </a:lnTo>
                  <a:lnTo>
                    <a:pt x="249" y="52"/>
                  </a:lnTo>
                  <a:lnTo>
                    <a:pt x="249" y="52"/>
                  </a:lnTo>
                  <a:lnTo>
                    <a:pt x="249" y="50"/>
                  </a:lnTo>
                  <a:lnTo>
                    <a:pt x="249" y="50"/>
                  </a:lnTo>
                  <a:lnTo>
                    <a:pt x="247" y="50"/>
                  </a:lnTo>
                  <a:lnTo>
                    <a:pt x="247" y="50"/>
                  </a:lnTo>
                  <a:lnTo>
                    <a:pt x="247" y="49"/>
                  </a:lnTo>
                  <a:lnTo>
                    <a:pt x="249" y="47"/>
                  </a:lnTo>
                  <a:lnTo>
                    <a:pt x="249" y="45"/>
                  </a:lnTo>
                  <a:lnTo>
                    <a:pt x="249" y="44"/>
                  </a:lnTo>
                  <a:lnTo>
                    <a:pt x="251" y="42"/>
                  </a:lnTo>
                  <a:lnTo>
                    <a:pt x="251" y="42"/>
                  </a:lnTo>
                  <a:lnTo>
                    <a:pt x="252" y="42"/>
                  </a:lnTo>
                  <a:close/>
                  <a:moveTo>
                    <a:pt x="1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6" name="Freeform 42">
              <a:extLst>
                <a:ext uri="{FF2B5EF4-FFF2-40B4-BE49-F238E27FC236}">
                  <a16:creationId xmlns:a16="http://schemas.microsoft.com/office/drawing/2014/main" id="{674F8BAB-AD99-4820-8A93-28D1F5612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43" y="3749289"/>
              <a:ext cx="298231" cy="458068"/>
            </a:xfrm>
            <a:custGeom>
              <a:avLst/>
              <a:gdLst>
                <a:gd name="T0" fmla="*/ 63 w 153"/>
                <a:gd name="T1" fmla="*/ 13 h 235"/>
                <a:gd name="T2" fmla="*/ 98 w 153"/>
                <a:gd name="T3" fmla="*/ 30 h 235"/>
                <a:gd name="T4" fmla="*/ 131 w 153"/>
                <a:gd name="T5" fmla="*/ 48 h 235"/>
                <a:gd name="T6" fmla="*/ 153 w 153"/>
                <a:gd name="T7" fmla="*/ 73 h 235"/>
                <a:gd name="T8" fmla="*/ 153 w 153"/>
                <a:gd name="T9" fmla="*/ 106 h 235"/>
                <a:gd name="T10" fmla="*/ 151 w 153"/>
                <a:gd name="T11" fmla="*/ 115 h 235"/>
                <a:gd name="T12" fmla="*/ 140 w 153"/>
                <a:gd name="T13" fmla="*/ 115 h 235"/>
                <a:gd name="T14" fmla="*/ 137 w 153"/>
                <a:gd name="T15" fmla="*/ 123 h 235"/>
                <a:gd name="T16" fmla="*/ 134 w 153"/>
                <a:gd name="T17" fmla="*/ 128 h 235"/>
                <a:gd name="T18" fmla="*/ 131 w 153"/>
                <a:gd name="T19" fmla="*/ 131 h 235"/>
                <a:gd name="T20" fmla="*/ 131 w 153"/>
                <a:gd name="T21" fmla="*/ 136 h 235"/>
                <a:gd name="T22" fmla="*/ 131 w 153"/>
                <a:gd name="T23" fmla="*/ 139 h 235"/>
                <a:gd name="T24" fmla="*/ 126 w 153"/>
                <a:gd name="T25" fmla="*/ 142 h 235"/>
                <a:gd name="T26" fmla="*/ 126 w 153"/>
                <a:gd name="T27" fmla="*/ 147 h 235"/>
                <a:gd name="T28" fmla="*/ 126 w 153"/>
                <a:gd name="T29" fmla="*/ 152 h 235"/>
                <a:gd name="T30" fmla="*/ 121 w 153"/>
                <a:gd name="T31" fmla="*/ 158 h 235"/>
                <a:gd name="T32" fmla="*/ 128 w 153"/>
                <a:gd name="T33" fmla="*/ 159 h 235"/>
                <a:gd name="T34" fmla="*/ 131 w 153"/>
                <a:gd name="T35" fmla="*/ 167 h 235"/>
                <a:gd name="T36" fmla="*/ 132 w 153"/>
                <a:gd name="T37" fmla="*/ 174 h 235"/>
                <a:gd name="T38" fmla="*/ 136 w 153"/>
                <a:gd name="T39" fmla="*/ 178 h 235"/>
                <a:gd name="T40" fmla="*/ 137 w 153"/>
                <a:gd name="T41" fmla="*/ 183 h 235"/>
                <a:gd name="T42" fmla="*/ 131 w 153"/>
                <a:gd name="T43" fmla="*/ 185 h 235"/>
                <a:gd name="T44" fmla="*/ 125 w 153"/>
                <a:gd name="T45" fmla="*/ 186 h 235"/>
                <a:gd name="T46" fmla="*/ 120 w 153"/>
                <a:gd name="T47" fmla="*/ 189 h 235"/>
                <a:gd name="T48" fmla="*/ 120 w 153"/>
                <a:gd name="T49" fmla="*/ 194 h 235"/>
                <a:gd name="T50" fmla="*/ 115 w 153"/>
                <a:gd name="T51" fmla="*/ 199 h 235"/>
                <a:gd name="T52" fmla="*/ 107 w 153"/>
                <a:gd name="T53" fmla="*/ 205 h 235"/>
                <a:gd name="T54" fmla="*/ 103 w 153"/>
                <a:gd name="T55" fmla="*/ 208 h 235"/>
                <a:gd name="T56" fmla="*/ 90 w 153"/>
                <a:gd name="T57" fmla="*/ 213 h 235"/>
                <a:gd name="T58" fmla="*/ 80 w 153"/>
                <a:gd name="T59" fmla="*/ 213 h 235"/>
                <a:gd name="T60" fmla="*/ 82 w 153"/>
                <a:gd name="T61" fmla="*/ 216 h 235"/>
                <a:gd name="T62" fmla="*/ 80 w 153"/>
                <a:gd name="T63" fmla="*/ 219 h 235"/>
                <a:gd name="T64" fmla="*/ 74 w 153"/>
                <a:gd name="T65" fmla="*/ 226 h 235"/>
                <a:gd name="T66" fmla="*/ 63 w 153"/>
                <a:gd name="T67" fmla="*/ 227 h 235"/>
                <a:gd name="T68" fmla="*/ 55 w 153"/>
                <a:gd name="T69" fmla="*/ 230 h 235"/>
                <a:gd name="T70" fmla="*/ 49 w 153"/>
                <a:gd name="T71" fmla="*/ 234 h 235"/>
                <a:gd name="T72" fmla="*/ 44 w 153"/>
                <a:gd name="T73" fmla="*/ 229 h 235"/>
                <a:gd name="T74" fmla="*/ 38 w 153"/>
                <a:gd name="T75" fmla="*/ 234 h 235"/>
                <a:gd name="T76" fmla="*/ 30 w 153"/>
                <a:gd name="T77" fmla="*/ 234 h 235"/>
                <a:gd name="T78" fmla="*/ 30 w 153"/>
                <a:gd name="T79" fmla="*/ 230 h 235"/>
                <a:gd name="T80" fmla="*/ 22 w 153"/>
                <a:gd name="T81" fmla="*/ 218 h 235"/>
                <a:gd name="T82" fmla="*/ 16 w 153"/>
                <a:gd name="T83" fmla="*/ 213 h 235"/>
                <a:gd name="T84" fmla="*/ 8 w 153"/>
                <a:gd name="T85" fmla="*/ 204 h 235"/>
                <a:gd name="T86" fmla="*/ 14 w 153"/>
                <a:gd name="T87" fmla="*/ 199 h 235"/>
                <a:gd name="T88" fmla="*/ 25 w 153"/>
                <a:gd name="T89" fmla="*/ 199 h 235"/>
                <a:gd name="T90" fmla="*/ 28 w 153"/>
                <a:gd name="T91" fmla="*/ 196 h 235"/>
                <a:gd name="T92" fmla="*/ 24 w 153"/>
                <a:gd name="T93" fmla="*/ 182 h 235"/>
                <a:gd name="T94" fmla="*/ 24 w 153"/>
                <a:gd name="T95" fmla="*/ 174 h 235"/>
                <a:gd name="T96" fmla="*/ 21 w 153"/>
                <a:gd name="T97" fmla="*/ 166 h 235"/>
                <a:gd name="T98" fmla="*/ 16 w 153"/>
                <a:gd name="T99" fmla="*/ 155 h 235"/>
                <a:gd name="T100" fmla="*/ 5 w 153"/>
                <a:gd name="T101" fmla="*/ 147 h 235"/>
                <a:gd name="T102" fmla="*/ 3 w 153"/>
                <a:gd name="T103" fmla="*/ 131 h 235"/>
                <a:gd name="T104" fmla="*/ 25 w 153"/>
                <a:gd name="T105" fmla="*/ 101 h 235"/>
                <a:gd name="T106" fmla="*/ 32 w 153"/>
                <a:gd name="T107" fmla="*/ 70 h 235"/>
                <a:gd name="T108" fmla="*/ 36 w 153"/>
                <a:gd name="T109" fmla="*/ 48 h 235"/>
                <a:gd name="T110" fmla="*/ 30 w 153"/>
                <a:gd name="T111" fmla="*/ 38 h 235"/>
                <a:gd name="T112" fmla="*/ 25 w 153"/>
                <a:gd name="T113" fmla="*/ 27 h 235"/>
                <a:gd name="T114" fmla="*/ 32 w 153"/>
                <a:gd name="T115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3" h="235">
                  <a:moveTo>
                    <a:pt x="36" y="0"/>
                  </a:moveTo>
                  <a:lnTo>
                    <a:pt x="41" y="2"/>
                  </a:lnTo>
                  <a:lnTo>
                    <a:pt x="49" y="5"/>
                  </a:lnTo>
                  <a:lnTo>
                    <a:pt x="55" y="10"/>
                  </a:lnTo>
                  <a:lnTo>
                    <a:pt x="63" y="13"/>
                  </a:lnTo>
                  <a:lnTo>
                    <a:pt x="69" y="16"/>
                  </a:lnTo>
                  <a:lnTo>
                    <a:pt x="76" y="19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8" y="30"/>
                  </a:lnTo>
                  <a:lnTo>
                    <a:pt x="104" y="33"/>
                  </a:lnTo>
                  <a:lnTo>
                    <a:pt x="110" y="38"/>
                  </a:lnTo>
                  <a:lnTo>
                    <a:pt x="118" y="41"/>
                  </a:lnTo>
                  <a:lnTo>
                    <a:pt x="125" y="44"/>
                  </a:lnTo>
                  <a:lnTo>
                    <a:pt x="131" y="48"/>
                  </a:lnTo>
                  <a:lnTo>
                    <a:pt x="139" y="52"/>
                  </a:lnTo>
                  <a:lnTo>
                    <a:pt x="145" y="56"/>
                  </a:lnTo>
                  <a:lnTo>
                    <a:pt x="153" y="59"/>
                  </a:lnTo>
                  <a:lnTo>
                    <a:pt x="153" y="65"/>
                  </a:lnTo>
                  <a:lnTo>
                    <a:pt x="153" y="73"/>
                  </a:lnTo>
                  <a:lnTo>
                    <a:pt x="153" y="79"/>
                  </a:lnTo>
                  <a:lnTo>
                    <a:pt x="153" y="85"/>
                  </a:lnTo>
                  <a:lnTo>
                    <a:pt x="153" y="92"/>
                  </a:lnTo>
                  <a:lnTo>
                    <a:pt x="153" y="98"/>
                  </a:lnTo>
                  <a:lnTo>
                    <a:pt x="153" y="106"/>
                  </a:lnTo>
                  <a:lnTo>
                    <a:pt x="153" y="112"/>
                  </a:lnTo>
                  <a:lnTo>
                    <a:pt x="153" y="114"/>
                  </a:lnTo>
                  <a:lnTo>
                    <a:pt x="153" y="115"/>
                  </a:lnTo>
                  <a:lnTo>
                    <a:pt x="151" y="115"/>
                  </a:lnTo>
                  <a:lnTo>
                    <a:pt x="151" y="115"/>
                  </a:lnTo>
                  <a:lnTo>
                    <a:pt x="148" y="114"/>
                  </a:lnTo>
                  <a:lnTo>
                    <a:pt x="147" y="114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40" y="115"/>
                  </a:lnTo>
                  <a:lnTo>
                    <a:pt x="139" y="117"/>
                  </a:lnTo>
                  <a:lnTo>
                    <a:pt x="137" y="117"/>
                  </a:lnTo>
                  <a:lnTo>
                    <a:pt x="137" y="122"/>
                  </a:lnTo>
                  <a:lnTo>
                    <a:pt x="137" y="122"/>
                  </a:lnTo>
                  <a:lnTo>
                    <a:pt x="137" y="123"/>
                  </a:lnTo>
                  <a:lnTo>
                    <a:pt x="136" y="125"/>
                  </a:lnTo>
                  <a:lnTo>
                    <a:pt x="136" y="125"/>
                  </a:lnTo>
                  <a:lnTo>
                    <a:pt x="134" y="125"/>
                  </a:lnTo>
                  <a:lnTo>
                    <a:pt x="134" y="126"/>
                  </a:lnTo>
                  <a:lnTo>
                    <a:pt x="134" y="128"/>
                  </a:lnTo>
                  <a:lnTo>
                    <a:pt x="134" y="128"/>
                  </a:lnTo>
                  <a:lnTo>
                    <a:pt x="134" y="130"/>
                  </a:lnTo>
                  <a:lnTo>
                    <a:pt x="132" y="130"/>
                  </a:lnTo>
                  <a:lnTo>
                    <a:pt x="131" y="131"/>
                  </a:lnTo>
                  <a:lnTo>
                    <a:pt x="131" y="131"/>
                  </a:lnTo>
                  <a:lnTo>
                    <a:pt x="129" y="131"/>
                  </a:lnTo>
                  <a:lnTo>
                    <a:pt x="129" y="133"/>
                  </a:lnTo>
                  <a:lnTo>
                    <a:pt x="129" y="133"/>
                  </a:lnTo>
                  <a:lnTo>
                    <a:pt x="129" y="134"/>
                  </a:lnTo>
                  <a:lnTo>
                    <a:pt x="131" y="136"/>
                  </a:lnTo>
                  <a:lnTo>
                    <a:pt x="131" y="136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29" y="139"/>
                  </a:lnTo>
                  <a:lnTo>
                    <a:pt x="129" y="139"/>
                  </a:lnTo>
                  <a:lnTo>
                    <a:pt x="128" y="141"/>
                  </a:lnTo>
                  <a:lnTo>
                    <a:pt x="128" y="141"/>
                  </a:lnTo>
                  <a:lnTo>
                    <a:pt x="126" y="142"/>
                  </a:lnTo>
                  <a:lnTo>
                    <a:pt x="126" y="142"/>
                  </a:lnTo>
                  <a:lnTo>
                    <a:pt x="125" y="144"/>
                  </a:lnTo>
                  <a:lnTo>
                    <a:pt x="125" y="144"/>
                  </a:lnTo>
                  <a:lnTo>
                    <a:pt x="126" y="145"/>
                  </a:lnTo>
                  <a:lnTo>
                    <a:pt x="126" y="147"/>
                  </a:lnTo>
                  <a:lnTo>
                    <a:pt x="128" y="148"/>
                  </a:lnTo>
                  <a:lnTo>
                    <a:pt x="128" y="148"/>
                  </a:lnTo>
                  <a:lnTo>
                    <a:pt x="128" y="150"/>
                  </a:lnTo>
                  <a:lnTo>
                    <a:pt x="126" y="152"/>
                  </a:lnTo>
                  <a:lnTo>
                    <a:pt x="126" y="152"/>
                  </a:lnTo>
                  <a:lnTo>
                    <a:pt x="123" y="153"/>
                  </a:lnTo>
                  <a:lnTo>
                    <a:pt x="123" y="155"/>
                  </a:lnTo>
                  <a:lnTo>
                    <a:pt x="121" y="156"/>
                  </a:lnTo>
                  <a:lnTo>
                    <a:pt x="121" y="158"/>
                  </a:lnTo>
                  <a:lnTo>
                    <a:pt x="121" y="158"/>
                  </a:lnTo>
                  <a:lnTo>
                    <a:pt x="121" y="159"/>
                  </a:lnTo>
                  <a:lnTo>
                    <a:pt x="123" y="159"/>
                  </a:lnTo>
                  <a:lnTo>
                    <a:pt x="123" y="159"/>
                  </a:lnTo>
                  <a:lnTo>
                    <a:pt x="126" y="159"/>
                  </a:lnTo>
                  <a:lnTo>
                    <a:pt x="128" y="159"/>
                  </a:lnTo>
                  <a:lnTo>
                    <a:pt x="129" y="159"/>
                  </a:lnTo>
                  <a:lnTo>
                    <a:pt x="129" y="161"/>
                  </a:lnTo>
                  <a:lnTo>
                    <a:pt x="129" y="163"/>
                  </a:lnTo>
                  <a:lnTo>
                    <a:pt x="129" y="164"/>
                  </a:lnTo>
                  <a:lnTo>
                    <a:pt x="131" y="167"/>
                  </a:lnTo>
                  <a:lnTo>
                    <a:pt x="131" y="169"/>
                  </a:lnTo>
                  <a:lnTo>
                    <a:pt x="131" y="169"/>
                  </a:lnTo>
                  <a:lnTo>
                    <a:pt x="132" y="169"/>
                  </a:lnTo>
                  <a:lnTo>
                    <a:pt x="132" y="169"/>
                  </a:lnTo>
                  <a:lnTo>
                    <a:pt x="132" y="174"/>
                  </a:lnTo>
                  <a:lnTo>
                    <a:pt x="132" y="175"/>
                  </a:lnTo>
                  <a:lnTo>
                    <a:pt x="132" y="177"/>
                  </a:lnTo>
                  <a:lnTo>
                    <a:pt x="134" y="177"/>
                  </a:lnTo>
                  <a:lnTo>
                    <a:pt x="134" y="177"/>
                  </a:lnTo>
                  <a:lnTo>
                    <a:pt x="136" y="178"/>
                  </a:lnTo>
                  <a:lnTo>
                    <a:pt x="136" y="178"/>
                  </a:lnTo>
                  <a:lnTo>
                    <a:pt x="137" y="178"/>
                  </a:lnTo>
                  <a:lnTo>
                    <a:pt x="137" y="180"/>
                  </a:lnTo>
                  <a:lnTo>
                    <a:pt x="137" y="182"/>
                  </a:lnTo>
                  <a:lnTo>
                    <a:pt x="137" y="183"/>
                  </a:lnTo>
                  <a:lnTo>
                    <a:pt x="136" y="185"/>
                  </a:lnTo>
                  <a:lnTo>
                    <a:pt x="136" y="185"/>
                  </a:lnTo>
                  <a:lnTo>
                    <a:pt x="134" y="185"/>
                  </a:lnTo>
                  <a:lnTo>
                    <a:pt x="132" y="185"/>
                  </a:lnTo>
                  <a:lnTo>
                    <a:pt x="131" y="185"/>
                  </a:lnTo>
                  <a:lnTo>
                    <a:pt x="129" y="185"/>
                  </a:lnTo>
                  <a:lnTo>
                    <a:pt x="128" y="185"/>
                  </a:lnTo>
                  <a:lnTo>
                    <a:pt x="126" y="186"/>
                  </a:lnTo>
                  <a:lnTo>
                    <a:pt x="126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3" y="188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91"/>
                  </a:lnTo>
                  <a:lnTo>
                    <a:pt x="120" y="191"/>
                  </a:lnTo>
                  <a:lnTo>
                    <a:pt x="120" y="193"/>
                  </a:lnTo>
                  <a:lnTo>
                    <a:pt x="120" y="194"/>
                  </a:lnTo>
                  <a:lnTo>
                    <a:pt x="118" y="196"/>
                  </a:lnTo>
                  <a:lnTo>
                    <a:pt x="118" y="196"/>
                  </a:lnTo>
                  <a:lnTo>
                    <a:pt x="117" y="196"/>
                  </a:lnTo>
                  <a:lnTo>
                    <a:pt x="117" y="196"/>
                  </a:lnTo>
                  <a:lnTo>
                    <a:pt x="115" y="199"/>
                  </a:lnTo>
                  <a:lnTo>
                    <a:pt x="115" y="199"/>
                  </a:lnTo>
                  <a:lnTo>
                    <a:pt x="114" y="199"/>
                  </a:lnTo>
                  <a:lnTo>
                    <a:pt x="109" y="202"/>
                  </a:lnTo>
                  <a:lnTo>
                    <a:pt x="109" y="204"/>
                  </a:lnTo>
                  <a:lnTo>
                    <a:pt x="107" y="205"/>
                  </a:lnTo>
                  <a:lnTo>
                    <a:pt x="106" y="207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3" y="208"/>
                  </a:lnTo>
                  <a:lnTo>
                    <a:pt x="99" y="211"/>
                  </a:lnTo>
                  <a:lnTo>
                    <a:pt x="96" y="211"/>
                  </a:lnTo>
                  <a:lnTo>
                    <a:pt x="95" y="211"/>
                  </a:lnTo>
                  <a:lnTo>
                    <a:pt x="93" y="211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87" y="213"/>
                  </a:lnTo>
                  <a:lnTo>
                    <a:pt x="82" y="213"/>
                  </a:lnTo>
                  <a:lnTo>
                    <a:pt x="80" y="213"/>
                  </a:lnTo>
                  <a:lnTo>
                    <a:pt x="80" y="213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82" y="216"/>
                  </a:lnTo>
                  <a:lnTo>
                    <a:pt x="82" y="218"/>
                  </a:lnTo>
                  <a:lnTo>
                    <a:pt x="82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79" y="221"/>
                  </a:lnTo>
                  <a:lnTo>
                    <a:pt x="77" y="224"/>
                  </a:lnTo>
                  <a:lnTo>
                    <a:pt x="76" y="224"/>
                  </a:lnTo>
                  <a:lnTo>
                    <a:pt x="76" y="226"/>
                  </a:lnTo>
                  <a:lnTo>
                    <a:pt x="74" y="226"/>
                  </a:lnTo>
                  <a:lnTo>
                    <a:pt x="74" y="227"/>
                  </a:lnTo>
                  <a:lnTo>
                    <a:pt x="73" y="227"/>
                  </a:lnTo>
                  <a:lnTo>
                    <a:pt x="69" y="227"/>
                  </a:lnTo>
                  <a:lnTo>
                    <a:pt x="65" y="227"/>
                  </a:lnTo>
                  <a:lnTo>
                    <a:pt x="63" y="227"/>
                  </a:lnTo>
                  <a:lnTo>
                    <a:pt x="62" y="227"/>
                  </a:lnTo>
                  <a:lnTo>
                    <a:pt x="58" y="229"/>
                  </a:lnTo>
                  <a:lnTo>
                    <a:pt x="58" y="229"/>
                  </a:lnTo>
                  <a:lnTo>
                    <a:pt x="57" y="229"/>
                  </a:lnTo>
                  <a:lnTo>
                    <a:pt x="55" y="230"/>
                  </a:lnTo>
                  <a:lnTo>
                    <a:pt x="54" y="232"/>
                  </a:lnTo>
                  <a:lnTo>
                    <a:pt x="52" y="232"/>
                  </a:lnTo>
                  <a:lnTo>
                    <a:pt x="50" y="232"/>
                  </a:lnTo>
                  <a:lnTo>
                    <a:pt x="49" y="234"/>
                  </a:lnTo>
                  <a:lnTo>
                    <a:pt x="49" y="234"/>
                  </a:lnTo>
                  <a:lnTo>
                    <a:pt x="47" y="232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4" y="230"/>
                  </a:lnTo>
                  <a:lnTo>
                    <a:pt x="43" y="230"/>
                  </a:lnTo>
                  <a:lnTo>
                    <a:pt x="43" y="232"/>
                  </a:lnTo>
                  <a:lnTo>
                    <a:pt x="39" y="234"/>
                  </a:lnTo>
                  <a:lnTo>
                    <a:pt x="38" y="234"/>
                  </a:lnTo>
                  <a:lnTo>
                    <a:pt x="36" y="235"/>
                  </a:lnTo>
                  <a:lnTo>
                    <a:pt x="35" y="235"/>
                  </a:lnTo>
                  <a:lnTo>
                    <a:pt x="33" y="235"/>
                  </a:lnTo>
                  <a:lnTo>
                    <a:pt x="32" y="234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30" y="232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28" y="229"/>
                  </a:lnTo>
                  <a:lnTo>
                    <a:pt x="28" y="226"/>
                  </a:lnTo>
                  <a:lnTo>
                    <a:pt x="27" y="223"/>
                  </a:lnTo>
                  <a:lnTo>
                    <a:pt x="24" y="219"/>
                  </a:lnTo>
                  <a:lnTo>
                    <a:pt x="22" y="218"/>
                  </a:lnTo>
                  <a:lnTo>
                    <a:pt x="21" y="216"/>
                  </a:lnTo>
                  <a:lnTo>
                    <a:pt x="21" y="216"/>
                  </a:lnTo>
                  <a:lnTo>
                    <a:pt x="19" y="215"/>
                  </a:lnTo>
                  <a:lnTo>
                    <a:pt x="19" y="215"/>
                  </a:lnTo>
                  <a:lnTo>
                    <a:pt x="16" y="213"/>
                  </a:lnTo>
                  <a:lnTo>
                    <a:pt x="13" y="210"/>
                  </a:lnTo>
                  <a:lnTo>
                    <a:pt x="13" y="208"/>
                  </a:lnTo>
                  <a:lnTo>
                    <a:pt x="11" y="207"/>
                  </a:lnTo>
                  <a:lnTo>
                    <a:pt x="9" y="205"/>
                  </a:lnTo>
                  <a:lnTo>
                    <a:pt x="8" y="204"/>
                  </a:lnTo>
                  <a:lnTo>
                    <a:pt x="8" y="204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1" y="199"/>
                  </a:lnTo>
                  <a:lnTo>
                    <a:pt x="14" y="199"/>
                  </a:lnTo>
                  <a:lnTo>
                    <a:pt x="17" y="199"/>
                  </a:lnTo>
                  <a:lnTo>
                    <a:pt x="21" y="199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7" y="199"/>
                  </a:lnTo>
                  <a:lnTo>
                    <a:pt x="30" y="199"/>
                  </a:lnTo>
                  <a:lnTo>
                    <a:pt x="32" y="199"/>
                  </a:lnTo>
                  <a:lnTo>
                    <a:pt x="30" y="197"/>
                  </a:lnTo>
                  <a:lnTo>
                    <a:pt x="28" y="196"/>
                  </a:lnTo>
                  <a:lnTo>
                    <a:pt x="27" y="193"/>
                  </a:lnTo>
                  <a:lnTo>
                    <a:pt x="25" y="191"/>
                  </a:lnTo>
                  <a:lnTo>
                    <a:pt x="25" y="189"/>
                  </a:lnTo>
                  <a:lnTo>
                    <a:pt x="24" y="186"/>
                  </a:lnTo>
                  <a:lnTo>
                    <a:pt x="24" y="182"/>
                  </a:lnTo>
                  <a:lnTo>
                    <a:pt x="24" y="180"/>
                  </a:lnTo>
                  <a:lnTo>
                    <a:pt x="24" y="178"/>
                  </a:lnTo>
                  <a:lnTo>
                    <a:pt x="24" y="175"/>
                  </a:lnTo>
                  <a:lnTo>
                    <a:pt x="24" y="175"/>
                  </a:lnTo>
                  <a:lnTo>
                    <a:pt x="24" y="174"/>
                  </a:lnTo>
                  <a:lnTo>
                    <a:pt x="24" y="172"/>
                  </a:lnTo>
                  <a:lnTo>
                    <a:pt x="24" y="171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1" y="166"/>
                  </a:lnTo>
                  <a:lnTo>
                    <a:pt x="21" y="163"/>
                  </a:lnTo>
                  <a:lnTo>
                    <a:pt x="19" y="159"/>
                  </a:lnTo>
                  <a:lnTo>
                    <a:pt x="17" y="159"/>
                  </a:lnTo>
                  <a:lnTo>
                    <a:pt x="16" y="158"/>
                  </a:lnTo>
                  <a:lnTo>
                    <a:pt x="16" y="155"/>
                  </a:lnTo>
                  <a:lnTo>
                    <a:pt x="14" y="155"/>
                  </a:lnTo>
                  <a:lnTo>
                    <a:pt x="11" y="153"/>
                  </a:lnTo>
                  <a:lnTo>
                    <a:pt x="9" y="153"/>
                  </a:lnTo>
                  <a:lnTo>
                    <a:pt x="8" y="152"/>
                  </a:lnTo>
                  <a:lnTo>
                    <a:pt x="5" y="147"/>
                  </a:lnTo>
                  <a:lnTo>
                    <a:pt x="3" y="144"/>
                  </a:lnTo>
                  <a:lnTo>
                    <a:pt x="2" y="137"/>
                  </a:lnTo>
                  <a:lnTo>
                    <a:pt x="0" y="134"/>
                  </a:lnTo>
                  <a:lnTo>
                    <a:pt x="2" y="133"/>
                  </a:lnTo>
                  <a:lnTo>
                    <a:pt x="3" y="131"/>
                  </a:lnTo>
                  <a:lnTo>
                    <a:pt x="5" y="126"/>
                  </a:lnTo>
                  <a:lnTo>
                    <a:pt x="11" y="119"/>
                  </a:lnTo>
                  <a:lnTo>
                    <a:pt x="14" y="114"/>
                  </a:lnTo>
                  <a:lnTo>
                    <a:pt x="19" y="109"/>
                  </a:lnTo>
                  <a:lnTo>
                    <a:pt x="25" y="101"/>
                  </a:lnTo>
                  <a:lnTo>
                    <a:pt x="30" y="98"/>
                  </a:lnTo>
                  <a:lnTo>
                    <a:pt x="30" y="90"/>
                  </a:lnTo>
                  <a:lnTo>
                    <a:pt x="30" y="82"/>
                  </a:lnTo>
                  <a:lnTo>
                    <a:pt x="32" y="76"/>
                  </a:lnTo>
                  <a:lnTo>
                    <a:pt x="32" y="70"/>
                  </a:lnTo>
                  <a:lnTo>
                    <a:pt x="32" y="63"/>
                  </a:lnTo>
                  <a:lnTo>
                    <a:pt x="33" y="59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2" y="41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27" y="30"/>
                  </a:lnTo>
                  <a:lnTo>
                    <a:pt x="25" y="29"/>
                  </a:lnTo>
                  <a:lnTo>
                    <a:pt x="25" y="29"/>
                  </a:lnTo>
                  <a:lnTo>
                    <a:pt x="25" y="27"/>
                  </a:lnTo>
                  <a:lnTo>
                    <a:pt x="25" y="22"/>
                  </a:lnTo>
                  <a:lnTo>
                    <a:pt x="24" y="15"/>
                  </a:lnTo>
                  <a:lnTo>
                    <a:pt x="22" y="7"/>
                  </a:lnTo>
                  <a:lnTo>
                    <a:pt x="27" y="4"/>
                  </a:lnTo>
                  <a:lnTo>
                    <a:pt x="32" y="2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7" name="Freeform 43">
              <a:extLst>
                <a:ext uri="{FF2B5EF4-FFF2-40B4-BE49-F238E27FC236}">
                  <a16:creationId xmlns:a16="http://schemas.microsoft.com/office/drawing/2014/main" id="{C5F747BC-0437-45E5-B003-A6543FCFAF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8057" y="3792172"/>
              <a:ext cx="17544" cy="7797"/>
            </a:xfrm>
            <a:custGeom>
              <a:avLst/>
              <a:gdLst>
                <a:gd name="T0" fmla="*/ 0 w 9"/>
                <a:gd name="T1" fmla="*/ 2 h 4"/>
                <a:gd name="T2" fmla="*/ 1 w 9"/>
                <a:gd name="T3" fmla="*/ 2 h 4"/>
                <a:gd name="T4" fmla="*/ 1 w 9"/>
                <a:gd name="T5" fmla="*/ 2 h 4"/>
                <a:gd name="T6" fmla="*/ 1 w 9"/>
                <a:gd name="T7" fmla="*/ 2 h 4"/>
                <a:gd name="T8" fmla="*/ 1 w 9"/>
                <a:gd name="T9" fmla="*/ 4 h 4"/>
                <a:gd name="T10" fmla="*/ 1 w 9"/>
                <a:gd name="T11" fmla="*/ 4 h 4"/>
                <a:gd name="T12" fmla="*/ 0 w 9"/>
                <a:gd name="T13" fmla="*/ 4 h 4"/>
                <a:gd name="T14" fmla="*/ 0 w 9"/>
                <a:gd name="T15" fmla="*/ 4 h 4"/>
                <a:gd name="T16" fmla="*/ 0 w 9"/>
                <a:gd name="T17" fmla="*/ 2 h 4"/>
                <a:gd name="T18" fmla="*/ 0 w 9"/>
                <a:gd name="T19" fmla="*/ 2 h 4"/>
                <a:gd name="T20" fmla="*/ 8 w 9"/>
                <a:gd name="T21" fmla="*/ 2 h 4"/>
                <a:gd name="T22" fmla="*/ 9 w 9"/>
                <a:gd name="T23" fmla="*/ 2 h 4"/>
                <a:gd name="T24" fmla="*/ 9 w 9"/>
                <a:gd name="T25" fmla="*/ 2 h 4"/>
                <a:gd name="T26" fmla="*/ 9 w 9"/>
                <a:gd name="T27" fmla="*/ 4 h 4"/>
                <a:gd name="T28" fmla="*/ 9 w 9"/>
                <a:gd name="T29" fmla="*/ 4 h 4"/>
                <a:gd name="T30" fmla="*/ 8 w 9"/>
                <a:gd name="T31" fmla="*/ 2 h 4"/>
                <a:gd name="T32" fmla="*/ 6 w 9"/>
                <a:gd name="T33" fmla="*/ 2 h 4"/>
                <a:gd name="T34" fmla="*/ 6 w 9"/>
                <a:gd name="T35" fmla="*/ 2 h 4"/>
                <a:gd name="T36" fmla="*/ 8 w 9"/>
                <a:gd name="T37" fmla="*/ 2 h 4"/>
                <a:gd name="T38" fmla="*/ 4 w 9"/>
                <a:gd name="T39" fmla="*/ 0 h 4"/>
                <a:gd name="T40" fmla="*/ 6 w 9"/>
                <a:gd name="T41" fmla="*/ 2 h 4"/>
                <a:gd name="T42" fmla="*/ 6 w 9"/>
                <a:gd name="T43" fmla="*/ 2 h 4"/>
                <a:gd name="T44" fmla="*/ 6 w 9"/>
                <a:gd name="T45" fmla="*/ 2 h 4"/>
                <a:gd name="T46" fmla="*/ 4 w 9"/>
                <a:gd name="T47" fmla="*/ 2 h 4"/>
                <a:gd name="T48" fmla="*/ 4 w 9"/>
                <a:gd name="T49" fmla="*/ 0 h 4"/>
                <a:gd name="T50" fmla="*/ 4 w 9"/>
                <a:gd name="T51" fmla="*/ 0 h 4"/>
                <a:gd name="T52" fmla="*/ 4 w 9"/>
                <a:gd name="T53" fmla="*/ 0 h 4"/>
                <a:gd name="T54" fmla="*/ 4 w 9"/>
                <a:gd name="T55" fmla="*/ 0 h 4"/>
                <a:gd name="T56" fmla="*/ 4 w 9"/>
                <a:gd name="T5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" h="4">
                  <a:moveTo>
                    <a:pt x="0" y="2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close/>
                  <a:moveTo>
                    <a:pt x="8" y="2"/>
                  </a:moveTo>
                  <a:lnTo>
                    <a:pt x="9" y="2"/>
                  </a:lnTo>
                  <a:lnTo>
                    <a:pt x="9" y="2"/>
                  </a:lnTo>
                  <a:lnTo>
                    <a:pt x="9" y="4"/>
                  </a:lnTo>
                  <a:lnTo>
                    <a:pt x="9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8" y="2"/>
                  </a:lnTo>
                  <a:close/>
                  <a:moveTo>
                    <a:pt x="4" y="0"/>
                  </a:moveTo>
                  <a:lnTo>
                    <a:pt x="6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8" name="Freeform 44">
              <a:extLst>
                <a:ext uri="{FF2B5EF4-FFF2-40B4-BE49-F238E27FC236}">
                  <a16:creationId xmlns:a16="http://schemas.microsoft.com/office/drawing/2014/main" id="{9E38518F-50CB-4882-A343-BA6C27883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632397" y="5152729"/>
              <a:ext cx="37036" cy="46781"/>
            </a:xfrm>
            <a:custGeom>
              <a:avLst/>
              <a:gdLst>
                <a:gd name="T0" fmla="*/ 8 w 19"/>
                <a:gd name="T1" fmla="*/ 0 h 24"/>
                <a:gd name="T2" fmla="*/ 9 w 19"/>
                <a:gd name="T3" fmla="*/ 0 h 24"/>
                <a:gd name="T4" fmla="*/ 12 w 19"/>
                <a:gd name="T5" fmla="*/ 2 h 24"/>
                <a:gd name="T6" fmla="*/ 16 w 19"/>
                <a:gd name="T7" fmla="*/ 4 h 24"/>
                <a:gd name="T8" fmla="*/ 16 w 19"/>
                <a:gd name="T9" fmla="*/ 4 h 24"/>
                <a:gd name="T10" fmla="*/ 17 w 19"/>
                <a:gd name="T11" fmla="*/ 4 h 24"/>
                <a:gd name="T12" fmla="*/ 17 w 19"/>
                <a:gd name="T13" fmla="*/ 4 h 24"/>
                <a:gd name="T14" fmla="*/ 19 w 19"/>
                <a:gd name="T15" fmla="*/ 5 h 24"/>
                <a:gd name="T16" fmla="*/ 19 w 19"/>
                <a:gd name="T17" fmla="*/ 5 h 24"/>
                <a:gd name="T18" fmla="*/ 19 w 19"/>
                <a:gd name="T19" fmla="*/ 7 h 24"/>
                <a:gd name="T20" fmla="*/ 19 w 19"/>
                <a:gd name="T21" fmla="*/ 8 h 24"/>
                <a:gd name="T22" fmla="*/ 19 w 19"/>
                <a:gd name="T23" fmla="*/ 10 h 24"/>
                <a:gd name="T24" fmla="*/ 19 w 19"/>
                <a:gd name="T25" fmla="*/ 11 h 24"/>
                <a:gd name="T26" fmla="*/ 19 w 19"/>
                <a:gd name="T27" fmla="*/ 11 h 24"/>
                <a:gd name="T28" fmla="*/ 19 w 19"/>
                <a:gd name="T29" fmla="*/ 18 h 24"/>
                <a:gd name="T30" fmla="*/ 19 w 19"/>
                <a:gd name="T31" fmla="*/ 16 h 24"/>
                <a:gd name="T32" fmla="*/ 17 w 19"/>
                <a:gd name="T33" fmla="*/ 16 h 24"/>
                <a:gd name="T34" fmla="*/ 17 w 19"/>
                <a:gd name="T35" fmla="*/ 16 h 24"/>
                <a:gd name="T36" fmla="*/ 17 w 19"/>
                <a:gd name="T37" fmla="*/ 19 h 24"/>
                <a:gd name="T38" fmla="*/ 17 w 19"/>
                <a:gd name="T39" fmla="*/ 22 h 24"/>
                <a:gd name="T40" fmla="*/ 17 w 19"/>
                <a:gd name="T41" fmla="*/ 24 h 24"/>
                <a:gd name="T42" fmla="*/ 14 w 19"/>
                <a:gd name="T43" fmla="*/ 24 h 24"/>
                <a:gd name="T44" fmla="*/ 9 w 19"/>
                <a:gd name="T45" fmla="*/ 24 h 24"/>
                <a:gd name="T46" fmla="*/ 8 w 19"/>
                <a:gd name="T47" fmla="*/ 22 h 24"/>
                <a:gd name="T48" fmla="*/ 4 w 19"/>
                <a:gd name="T49" fmla="*/ 21 h 24"/>
                <a:gd name="T50" fmla="*/ 1 w 19"/>
                <a:gd name="T51" fmla="*/ 18 h 24"/>
                <a:gd name="T52" fmla="*/ 1 w 19"/>
                <a:gd name="T53" fmla="*/ 16 h 24"/>
                <a:gd name="T54" fmla="*/ 0 w 19"/>
                <a:gd name="T55" fmla="*/ 16 h 24"/>
                <a:gd name="T56" fmla="*/ 0 w 19"/>
                <a:gd name="T57" fmla="*/ 16 h 24"/>
                <a:gd name="T58" fmla="*/ 0 w 19"/>
                <a:gd name="T59" fmla="*/ 13 h 24"/>
                <a:gd name="T60" fmla="*/ 0 w 19"/>
                <a:gd name="T61" fmla="*/ 11 h 24"/>
                <a:gd name="T62" fmla="*/ 0 w 19"/>
                <a:gd name="T63" fmla="*/ 10 h 24"/>
                <a:gd name="T64" fmla="*/ 1 w 19"/>
                <a:gd name="T65" fmla="*/ 7 h 24"/>
                <a:gd name="T66" fmla="*/ 3 w 19"/>
                <a:gd name="T67" fmla="*/ 5 h 24"/>
                <a:gd name="T68" fmla="*/ 4 w 19"/>
                <a:gd name="T69" fmla="*/ 4 h 24"/>
                <a:gd name="T70" fmla="*/ 6 w 19"/>
                <a:gd name="T71" fmla="*/ 2 h 24"/>
                <a:gd name="T72" fmla="*/ 8 w 19"/>
                <a:gd name="T73" fmla="*/ 0 h 24"/>
                <a:gd name="T74" fmla="*/ 8 w 19"/>
                <a:gd name="T7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" h="24">
                  <a:moveTo>
                    <a:pt x="8" y="0"/>
                  </a:moveTo>
                  <a:lnTo>
                    <a:pt x="9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7" y="19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4" y="24"/>
                  </a:lnTo>
                  <a:lnTo>
                    <a:pt x="9" y="24"/>
                  </a:lnTo>
                  <a:lnTo>
                    <a:pt x="8" y="22"/>
                  </a:lnTo>
                  <a:lnTo>
                    <a:pt x="4" y="21"/>
                  </a:lnTo>
                  <a:lnTo>
                    <a:pt x="1" y="18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7"/>
                  </a:lnTo>
                  <a:lnTo>
                    <a:pt x="3" y="5"/>
                  </a:lnTo>
                  <a:lnTo>
                    <a:pt x="4" y="4"/>
                  </a:lnTo>
                  <a:lnTo>
                    <a:pt x="6" y="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9" name="Freeform 45">
              <a:extLst>
                <a:ext uri="{FF2B5EF4-FFF2-40B4-BE49-F238E27FC236}">
                  <a16:creationId xmlns:a16="http://schemas.microsoft.com/office/drawing/2014/main" id="{B33F6DD0-0B10-408D-BDAD-C691E17AC77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72741" y="3320461"/>
              <a:ext cx="185177" cy="159836"/>
            </a:xfrm>
            <a:custGeom>
              <a:avLst/>
              <a:gdLst>
                <a:gd name="T0" fmla="*/ 93 w 95"/>
                <a:gd name="T1" fmla="*/ 1 h 82"/>
                <a:gd name="T2" fmla="*/ 95 w 95"/>
                <a:gd name="T3" fmla="*/ 5 h 82"/>
                <a:gd name="T4" fmla="*/ 92 w 95"/>
                <a:gd name="T5" fmla="*/ 8 h 82"/>
                <a:gd name="T6" fmla="*/ 85 w 95"/>
                <a:gd name="T7" fmla="*/ 12 h 82"/>
                <a:gd name="T8" fmla="*/ 79 w 95"/>
                <a:gd name="T9" fmla="*/ 16 h 82"/>
                <a:gd name="T10" fmla="*/ 79 w 95"/>
                <a:gd name="T11" fmla="*/ 20 h 82"/>
                <a:gd name="T12" fmla="*/ 81 w 95"/>
                <a:gd name="T13" fmla="*/ 27 h 82"/>
                <a:gd name="T14" fmla="*/ 79 w 95"/>
                <a:gd name="T15" fmla="*/ 31 h 82"/>
                <a:gd name="T16" fmla="*/ 78 w 95"/>
                <a:gd name="T17" fmla="*/ 41 h 82"/>
                <a:gd name="T18" fmla="*/ 76 w 95"/>
                <a:gd name="T19" fmla="*/ 47 h 82"/>
                <a:gd name="T20" fmla="*/ 66 w 95"/>
                <a:gd name="T21" fmla="*/ 52 h 82"/>
                <a:gd name="T22" fmla="*/ 55 w 95"/>
                <a:gd name="T23" fmla="*/ 58 h 82"/>
                <a:gd name="T24" fmla="*/ 43 w 95"/>
                <a:gd name="T25" fmla="*/ 64 h 82"/>
                <a:gd name="T26" fmla="*/ 33 w 95"/>
                <a:gd name="T27" fmla="*/ 71 h 82"/>
                <a:gd name="T28" fmla="*/ 22 w 95"/>
                <a:gd name="T29" fmla="*/ 77 h 82"/>
                <a:gd name="T30" fmla="*/ 10 w 95"/>
                <a:gd name="T31" fmla="*/ 82 h 82"/>
                <a:gd name="T32" fmla="*/ 7 w 95"/>
                <a:gd name="T33" fmla="*/ 79 h 82"/>
                <a:gd name="T34" fmla="*/ 2 w 95"/>
                <a:gd name="T35" fmla="*/ 75 h 82"/>
                <a:gd name="T36" fmla="*/ 2 w 95"/>
                <a:gd name="T37" fmla="*/ 72 h 82"/>
                <a:gd name="T38" fmla="*/ 2 w 95"/>
                <a:gd name="T39" fmla="*/ 71 h 82"/>
                <a:gd name="T40" fmla="*/ 2 w 95"/>
                <a:gd name="T41" fmla="*/ 68 h 82"/>
                <a:gd name="T42" fmla="*/ 0 w 95"/>
                <a:gd name="T43" fmla="*/ 66 h 82"/>
                <a:gd name="T44" fmla="*/ 2 w 95"/>
                <a:gd name="T45" fmla="*/ 63 h 82"/>
                <a:gd name="T46" fmla="*/ 3 w 95"/>
                <a:gd name="T47" fmla="*/ 61 h 82"/>
                <a:gd name="T48" fmla="*/ 3 w 95"/>
                <a:gd name="T49" fmla="*/ 61 h 82"/>
                <a:gd name="T50" fmla="*/ 3 w 95"/>
                <a:gd name="T51" fmla="*/ 58 h 82"/>
                <a:gd name="T52" fmla="*/ 5 w 95"/>
                <a:gd name="T53" fmla="*/ 57 h 82"/>
                <a:gd name="T54" fmla="*/ 8 w 95"/>
                <a:gd name="T55" fmla="*/ 58 h 82"/>
                <a:gd name="T56" fmla="*/ 7 w 95"/>
                <a:gd name="T57" fmla="*/ 57 h 82"/>
                <a:gd name="T58" fmla="*/ 8 w 95"/>
                <a:gd name="T59" fmla="*/ 55 h 82"/>
                <a:gd name="T60" fmla="*/ 11 w 95"/>
                <a:gd name="T61" fmla="*/ 52 h 82"/>
                <a:gd name="T62" fmla="*/ 10 w 95"/>
                <a:gd name="T63" fmla="*/ 47 h 82"/>
                <a:gd name="T64" fmla="*/ 8 w 95"/>
                <a:gd name="T65" fmla="*/ 47 h 82"/>
                <a:gd name="T66" fmla="*/ 8 w 95"/>
                <a:gd name="T67" fmla="*/ 44 h 82"/>
                <a:gd name="T68" fmla="*/ 5 w 95"/>
                <a:gd name="T69" fmla="*/ 44 h 82"/>
                <a:gd name="T70" fmla="*/ 2 w 95"/>
                <a:gd name="T71" fmla="*/ 39 h 82"/>
                <a:gd name="T72" fmla="*/ 2 w 95"/>
                <a:gd name="T73" fmla="*/ 33 h 82"/>
                <a:gd name="T74" fmla="*/ 0 w 95"/>
                <a:gd name="T75" fmla="*/ 30 h 82"/>
                <a:gd name="T76" fmla="*/ 3 w 95"/>
                <a:gd name="T77" fmla="*/ 23 h 82"/>
                <a:gd name="T78" fmla="*/ 7 w 95"/>
                <a:gd name="T79" fmla="*/ 23 h 82"/>
                <a:gd name="T80" fmla="*/ 8 w 95"/>
                <a:gd name="T81" fmla="*/ 19 h 82"/>
                <a:gd name="T82" fmla="*/ 11 w 95"/>
                <a:gd name="T83" fmla="*/ 19 h 82"/>
                <a:gd name="T84" fmla="*/ 11 w 95"/>
                <a:gd name="T85" fmla="*/ 14 h 82"/>
                <a:gd name="T86" fmla="*/ 13 w 95"/>
                <a:gd name="T87" fmla="*/ 9 h 82"/>
                <a:gd name="T88" fmla="*/ 16 w 95"/>
                <a:gd name="T89" fmla="*/ 9 h 82"/>
                <a:gd name="T90" fmla="*/ 21 w 95"/>
                <a:gd name="T91" fmla="*/ 11 h 82"/>
                <a:gd name="T92" fmla="*/ 25 w 95"/>
                <a:gd name="T93" fmla="*/ 11 h 82"/>
                <a:gd name="T94" fmla="*/ 30 w 95"/>
                <a:gd name="T95" fmla="*/ 9 h 82"/>
                <a:gd name="T96" fmla="*/ 38 w 95"/>
                <a:gd name="T97" fmla="*/ 8 h 82"/>
                <a:gd name="T98" fmla="*/ 41 w 95"/>
                <a:gd name="T99" fmla="*/ 11 h 82"/>
                <a:gd name="T100" fmla="*/ 48 w 95"/>
                <a:gd name="T101" fmla="*/ 11 h 82"/>
                <a:gd name="T102" fmla="*/ 57 w 95"/>
                <a:gd name="T103" fmla="*/ 9 h 82"/>
                <a:gd name="T104" fmla="*/ 71 w 95"/>
                <a:gd name="T105" fmla="*/ 5 h 82"/>
                <a:gd name="T106" fmla="*/ 78 w 95"/>
                <a:gd name="T107" fmla="*/ 5 h 82"/>
                <a:gd name="T108" fmla="*/ 82 w 95"/>
                <a:gd name="T109" fmla="*/ 5 h 82"/>
                <a:gd name="T110" fmla="*/ 90 w 95"/>
                <a:gd name="T111" fmla="*/ 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5" h="82">
                  <a:moveTo>
                    <a:pt x="93" y="0"/>
                  </a:moveTo>
                  <a:lnTo>
                    <a:pt x="93" y="1"/>
                  </a:lnTo>
                  <a:lnTo>
                    <a:pt x="93" y="1"/>
                  </a:lnTo>
                  <a:lnTo>
                    <a:pt x="95" y="1"/>
                  </a:lnTo>
                  <a:lnTo>
                    <a:pt x="95" y="3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3" y="6"/>
                  </a:lnTo>
                  <a:lnTo>
                    <a:pt x="92" y="8"/>
                  </a:lnTo>
                  <a:lnTo>
                    <a:pt x="90" y="9"/>
                  </a:lnTo>
                  <a:lnTo>
                    <a:pt x="87" y="12"/>
                  </a:lnTo>
                  <a:lnTo>
                    <a:pt x="85" y="12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79" y="16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79" y="20"/>
                  </a:lnTo>
                  <a:lnTo>
                    <a:pt x="79" y="23"/>
                  </a:lnTo>
                  <a:lnTo>
                    <a:pt x="81" y="25"/>
                  </a:lnTo>
                  <a:lnTo>
                    <a:pt x="81" y="27"/>
                  </a:lnTo>
                  <a:lnTo>
                    <a:pt x="81" y="28"/>
                  </a:lnTo>
                  <a:lnTo>
                    <a:pt x="79" y="30"/>
                  </a:lnTo>
                  <a:lnTo>
                    <a:pt x="79" y="31"/>
                  </a:lnTo>
                  <a:lnTo>
                    <a:pt x="79" y="33"/>
                  </a:lnTo>
                  <a:lnTo>
                    <a:pt x="78" y="38"/>
                  </a:lnTo>
                  <a:lnTo>
                    <a:pt x="78" y="41"/>
                  </a:lnTo>
                  <a:lnTo>
                    <a:pt x="78" y="42"/>
                  </a:lnTo>
                  <a:lnTo>
                    <a:pt x="78" y="44"/>
                  </a:lnTo>
                  <a:lnTo>
                    <a:pt x="76" y="47"/>
                  </a:lnTo>
                  <a:lnTo>
                    <a:pt x="74" y="49"/>
                  </a:lnTo>
                  <a:lnTo>
                    <a:pt x="71" y="49"/>
                  </a:lnTo>
                  <a:lnTo>
                    <a:pt x="66" y="52"/>
                  </a:lnTo>
                  <a:lnTo>
                    <a:pt x="63" y="53"/>
                  </a:lnTo>
                  <a:lnTo>
                    <a:pt x="59" y="57"/>
                  </a:lnTo>
                  <a:lnTo>
                    <a:pt x="55" y="58"/>
                  </a:lnTo>
                  <a:lnTo>
                    <a:pt x="51" y="61"/>
                  </a:lnTo>
                  <a:lnTo>
                    <a:pt x="48" y="63"/>
                  </a:lnTo>
                  <a:lnTo>
                    <a:pt x="43" y="64"/>
                  </a:lnTo>
                  <a:lnTo>
                    <a:pt x="40" y="68"/>
                  </a:lnTo>
                  <a:lnTo>
                    <a:pt x="35" y="69"/>
                  </a:lnTo>
                  <a:lnTo>
                    <a:pt x="33" y="71"/>
                  </a:lnTo>
                  <a:lnTo>
                    <a:pt x="29" y="74"/>
                  </a:lnTo>
                  <a:lnTo>
                    <a:pt x="25" y="75"/>
                  </a:lnTo>
                  <a:lnTo>
                    <a:pt x="22" y="77"/>
                  </a:lnTo>
                  <a:lnTo>
                    <a:pt x="19" y="79"/>
                  </a:lnTo>
                  <a:lnTo>
                    <a:pt x="14" y="82"/>
                  </a:lnTo>
                  <a:lnTo>
                    <a:pt x="10" y="82"/>
                  </a:lnTo>
                  <a:lnTo>
                    <a:pt x="8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3" y="79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5"/>
                  </a:lnTo>
                  <a:lnTo>
                    <a:pt x="0" y="74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2" y="64"/>
                  </a:lnTo>
                  <a:lnTo>
                    <a:pt x="2" y="63"/>
                  </a:lnTo>
                  <a:lnTo>
                    <a:pt x="2" y="63"/>
                  </a:lnTo>
                  <a:lnTo>
                    <a:pt x="3" y="63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2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0" y="47"/>
                  </a:lnTo>
                  <a:lnTo>
                    <a:pt x="10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7" y="44"/>
                  </a:lnTo>
                  <a:lnTo>
                    <a:pt x="5" y="44"/>
                  </a:lnTo>
                  <a:lnTo>
                    <a:pt x="3" y="44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4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1" y="19"/>
                  </a:lnTo>
                  <a:lnTo>
                    <a:pt x="13" y="19"/>
                  </a:lnTo>
                  <a:lnTo>
                    <a:pt x="13" y="17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4" y="9"/>
                  </a:lnTo>
                  <a:lnTo>
                    <a:pt x="16" y="9"/>
                  </a:lnTo>
                  <a:lnTo>
                    <a:pt x="18" y="11"/>
                  </a:lnTo>
                  <a:lnTo>
                    <a:pt x="19" y="11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4" y="11"/>
                  </a:lnTo>
                  <a:lnTo>
                    <a:pt x="25" y="11"/>
                  </a:lnTo>
                  <a:lnTo>
                    <a:pt x="29" y="9"/>
                  </a:lnTo>
                  <a:lnTo>
                    <a:pt x="29" y="9"/>
                  </a:lnTo>
                  <a:lnTo>
                    <a:pt x="30" y="9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9"/>
                  </a:lnTo>
                  <a:lnTo>
                    <a:pt x="41" y="11"/>
                  </a:lnTo>
                  <a:lnTo>
                    <a:pt x="43" y="11"/>
                  </a:lnTo>
                  <a:lnTo>
                    <a:pt x="44" y="11"/>
                  </a:lnTo>
                  <a:lnTo>
                    <a:pt x="48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7" y="9"/>
                  </a:lnTo>
                  <a:lnTo>
                    <a:pt x="62" y="8"/>
                  </a:lnTo>
                  <a:lnTo>
                    <a:pt x="68" y="6"/>
                  </a:lnTo>
                  <a:lnTo>
                    <a:pt x="71" y="5"/>
                  </a:lnTo>
                  <a:lnTo>
                    <a:pt x="73" y="3"/>
                  </a:lnTo>
                  <a:lnTo>
                    <a:pt x="74" y="3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5" y="3"/>
                  </a:lnTo>
                  <a:lnTo>
                    <a:pt x="89" y="3"/>
                  </a:lnTo>
                  <a:lnTo>
                    <a:pt x="90" y="1"/>
                  </a:lnTo>
                  <a:lnTo>
                    <a:pt x="92" y="1"/>
                  </a:lnTo>
                  <a:lnTo>
                    <a:pt x="9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0" name="Freeform 46">
              <a:extLst>
                <a:ext uri="{FF2B5EF4-FFF2-40B4-BE49-F238E27FC236}">
                  <a16:creationId xmlns:a16="http://schemas.microsoft.com/office/drawing/2014/main" id="{6F6B0233-EB38-40C1-8008-1A674B092389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7176"/>
              <a:ext cx="3898" cy="0"/>
            </a:xfrm>
            <a:custGeom>
              <a:avLst/>
              <a:gdLst>
                <a:gd name="T0" fmla="*/ 0 w 2"/>
                <a:gd name="T1" fmla="*/ 2 w 2"/>
                <a:gd name="T2" fmla="*/ 2 w 2"/>
                <a:gd name="T3" fmla="*/ 2 w 2"/>
                <a:gd name="T4" fmla="*/ 0 w 2"/>
                <a:gd name="T5" fmla="*/ 0 w 2"/>
                <a:gd name="T6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1" name="Freeform 47">
              <a:extLst>
                <a:ext uri="{FF2B5EF4-FFF2-40B4-BE49-F238E27FC236}">
                  <a16:creationId xmlns:a16="http://schemas.microsoft.com/office/drawing/2014/main" id="{54AD4853-BFEE-4942-9FB6-364F3629C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7108" y="4010485"/>
              <a:ext cx="66274" cy="35086"/>
            </a:xfrm>
            <a:custGeom>
              <a:avLst/>
              <a:gdLst>
                <a:gd name="T0" fmla="*/ 9 w 34"/>
                <a:gd name="T1" fmla="*/ 0 h 18"/>
                <a:gd name="T2" fmla="*/ 11 w 34"/>
                <a:gd name="T3" fmla="*/ 0 h 18"/>
                <a:gd name="T4" fmla="*/ 14 w 34"/>
                <a:gd name="T5" fmla="*/ 0 h 18"/>
                <a:gd name="T6" fmla="*/ 15 w 34"/>
                <a:gd name="T7" fmla="*/ 2 h 18"/>
                <a:gd name="T8" fmla="*/ 17 w 34"/>
                <a:gd name="T9" fmla="*/ 3 h 18"/>
                <a:gd name="T10" fmla="*/ 19 w 34"/>
                <a:gd name="T11" fmla="*/ 5 h 18"/>
                <a:gd name="T12" fmla="*/ 20 w 34"/>
                <a:gd name="T13" fmla="*/ 7 h 18"/>
                <a:gd name="T14" fmla="*/ 22 w 34"/>
                <a:gd name="T15" fmla="*/ 7 h 18"/>
                <a:gd name="T16" fmla="*/ 22 w 34"/>
                <a:gd name="T17" fmla="*/ 8 h 18"/>
                <a:gd name="T18" fmla="*/ 23 w 34"/>
                <a:gd name="T19" fmla="*/ 8 h 18"/>
                <a:gd name="T20" fmla="*/ 26 w 34"/>
                <a:gd name="T21" fmla="*/ 7 h 18"/>
                <a:gd name="T22" fmla="*/ 28 w 34"/>
                <a:gd name="T23" fmla="*/ 7 h 18"/>
                <a:gd name="T24" fmla="*/ 30 w 34"/>
                <a:gd name="T25" fmla="*/ 8 h 18"/>
                <a:gd name="T26" fmla="*/ 33 w 34"/>
                <a:gd name="T27" fmla="*/ 8 h 18"/>
                <a:gd name="T28" fmla="*/ 34 w 34"/>
                <a:gd name="T29" fmla="*/ 8 h 18"/>
                <a:gd name="T30" fmla="*/ 33 w 34"/>
                <a:gd name="T31" fmla="*/ 13 h 18"/>
                <a:gd name="T32" fmla="*/ 33 w 34"/>
                <a:gd name="T33" fmla="*/ 13 h 18"/>
                <a:gd name="T34" fmla="*/ 33 w 34"/>
                <a:gd name="T35" fmla="*/ 14 h 18"/>
                <a:gd name="T36" fmla="*/ 33 w 34"/>
                <a:gd name="T37" fmla="*/ 14 h 18"/>
                <a:gd name="T38" fmla="*/ 31 w 34"/>
                <a:gd name="T39" fmla="*/ 18 h 18"/>
                <a:gd name="T40" fmla="*/ 30 w 34"/>
                <a:gd name="T41" fmla="*/ 18 h 18"/>
                <a:gd name="T42" fmla="*/ 23 w 34"/>
                <a:gd name="T43" fmla="*/ 18 h 18"/>
                <a:gd name="T44" fmla="*/ 20 w 34"/>
                <a:gd name="T45" fmla="*/ 16 h 18"/>
                <a:gd name="T46" fmla="*/ 22 w 34"/>
                <a:gd name="T47" fmla="*/ 18 h 18"/>
                <a:gd name="T48" fmla="*/ 22 w 34"/>
                <a:gd name="T49" fmla="*/ 18 h 18"/>
                <a:gd name="T50" fmla="*/ 11 w 34"/>
                <a:gd name="T51" fmla="*/ 14 h 18"/>
                <a:gd name="T52" fmla="*/ 4 w 34"/>
                <a:gd name="T53" fmla="*/ 13 h 18"/>
                <a:gd name="T54" fmla="*/ 0 w 34"/>
                <a:gd name="T55" fmla="*/ 10 h 18"/>
                <a:gd name="T56" fmla="*/ 0 w 34"/>
                <a:gd name="T57" fmla="*/ 8 h 18"/>
                <a:gd name="T58" fmla="*/ 1 w 34"/>
                <a:gd name="T59" fmla="*/ 7 h 18"/>
                <a:gd name="T60" fmla="*/ 3 w 34"/>
                <a:gd name="T61" fmla="*/ 5 h 18"/>
                <a:gd name="T62" fmla="*/ 4 w 34"/>
                <a:gd name="T63" fmla="*/ 5 h 18"/>
                <a:gd name="T64" fmla="*/ 6 w 34"/>
                <a:gd name="T65" fmla="*/ 3 h 18"/>
                <a:gd name="T66" fmla="*/ 7 w 34"/>
                <a:gd name="T67" fmla="*/ 2 h 18"/>
                <a:gd name="T68" fmla="*/ 7 w 34"/>
                <a:gd name="T69" fmla="*/ 2 h 18"/>
                <a:gd name="T70" fmla="*/ 7 w 34"/>
                <a:gd name="T71" fmla="*/ 0 h 18"/>
                <a:gd name="T72" fmla="*/ 9 w 34"/>
                <a:gd name="T7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4" h="18"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6" y="7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4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1" y="18"/>
                  </a:lnTo>
                  <a:lnTo>
                    <a:pt x="31" y="18"/>
                  </a:lnTo>
                  <a:lnTo>
                    <a:pt x="30" y="18"/>
                  </a:lnTo>
                  <a:lnTo>
                    <a:pt x="26" y="18"/>
                  </a:lnTo>
                  <a:lnTo>
                    <a:pt x="23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17" y="16"/>
                  </a:lnTo>
                  <a:lnTo>
                    <a:pt x="11" y="14"/>
                  </a:lnTo>
                  <a:lnTo>
                    <a:pt x="7" y="13"/>
                  </a:lnTo>
                  <a:lnTo>
                    <a:pt x="4" y="13"/>
                  </a:lnTo>
                  <a:lnTo>
                    <a:pt x="1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1" y="7"/>
                  </a:lnTo>
                  <a:lnTo>
                    <a:pt x="3" y="5"/>
                  </a:lnTo>
                  <a:lnTo>
                    <a:pt x="3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3"/>
                  </a:lnTo>
                  <a:lnTo>
                    <a:pt x="6" y="3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2" name="Freeform 48">
              <a:extLst>
                <a:ext uri="{FF2B5EF4-FFF2-40B4-BE49-F238E27FC236}">
                  <a16:creationId xmlns:a16="http://schemas.microsoft.com/office/drawing/2014/main" id="{A1791056-530A-4864-9B77-A8F5CC03AE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46271" y="4371090"/>
              <a:ext cx="27289" cy="44833"/>
            </a:xfrm>
            <a:custGeom>
              <a:avLst/>
              <a:gdLst>
                <a:gd name="T0" fmla="*/ 3 w 14"/>
                <a:gd name="T1" fmla="*/ 17 h 23"/>
                <a:gd name="T2" fmla="*/ 5 w 14"/>
                <a:gd name="T3" fmla="*/ 19 h 23"/>
                <a:gd name="T4" fmla="*/ 5 w 14"/>
                <a:gd name="T5" fmla="*/ 20 h 23"/>
                <a:gd name="T6" fmla="*/ 3 w 14"/>
                <a:gd name="T7" fmla="*/ 22 h 23"/>
                <a:gd name="T8" fmla="*/ 2 w 14"/>
                <a:gd name="T9" fmla="*/ 23 h 23"/>
                <a:gd name="T10" fmla="*/ 2 w 14"/>
                <a:gd name="T11" fmla="*/ 22 h 23"/>
                <a:gd name="T12" fmla="*/ 0 w 14"/>
                <a:gd name="T13" fmla="*/ 22 h 23"/>
                <a:gd name="T14" fmla="*/ 0 w 14"/>
                <a:gd name="T15" fmla="*/ 20 h 23"/>
                <a:gd name="T16" fmla="*/ 0 w 14"/>
                <a:gd name="T17" fmla="*/ 20 h 23"/>
                <a:gd name="T18" fmla="*/ 2 w 14"/>
                <a:gd name="T19" fmla="*/ 19 h 23"/>
                <a:gd name="T20" fmla="*/ 3 w 14"/>
                <a:gd name="T21" fmla="*/ 17 h 23"/>
                <a:gd name="T22" fmla="*/ 3 w 14"/>
                <a:gd name="T23" fmla="*/ 17 h 23"/>
                <a:gd name="T24" fmla="*/ 14 w 14"/>
                <a:gd name="T25" fmla="*/ 0 h 23"/>
                <a:gd name="T26" fmla="*/ 14 w 14"/>
                <a:gd name="T27" fmla="*/ 0 h 23"/>
                <a:gd name="T28" fmla="*/ 14 w 14"/>
                <a:gd name="T29" fmla="*/ 0 h 23"/>
                <a:gd name="T30" fmla="*/ 14 w 14"/>
                <a:gd name="T31" fmla="*/ 0 h 23"/>
                <a:gd name="T32" fmla="*/ 14 w 14"/>
                <a:gd name="T33" fmla="*/ 1 h 23"/>
                <a:gd name="T34" fmla="*/ 14 w 14"/>
                <a:gd name="T35" fmla="*/ 1 h 23"/>
                <a:gd name="T36" fmla="*/ 13 w 14"/>
                <a:gd name="T37" fmla="*/ 1 h 23"/>
                <a:gd name="T38" fmla="*/ 13 w 14"/>
                <a:gd name="T39" fmla="*/ 0 h 23"/>
                <a:gd name="T40" fmla="*/ 14 w 14"/>
                <a:gd name="T41" fmla="*/ 0 h 23"/>
                <a:gd name="T42" fmla="*/ 14 w 14"/>
                <a:gd name="T4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23">
                  <a:moveTo>
                    <a:pt x="3" y="17"/>
                  </a:moveTo>
                  <a:lnTo>
                    <a:pt x="5" y="19"/>
                  </a:lnTo>
                  <a:lnTo>
                    <a:pt x="5" y="20"/>
                  </a:lnTo>
                  <a:lnTo>
                    <a:pt x="3" y="22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9"/>
                  </a:lnTo>
                  <a:lnTo>
                    <a:pt x="3" y="17"/>
                  </a:lnTo>
                  <a:lnTo>
                    <a:pt x="3" y="17"/>
                  </a:lnTo>
                  <a:close/>
                  <a:moveTo>
                    <a:pt x="14" y="0"/>
                  </a:move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3" name="Freeform 49">
              <a:extLst>
                <a:ext uri="{FF2B5EF4-FFF2-40B4-BE49-F238E27FC236}">
                  <a16:creationId xmlns:a16="http://schemas.microsoft.com/office/drawing/2014/main" id="{64EF89C4-6060-45EA-B8A2-520908A39E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445272" y="4072860"/>
              <a:ext cx="311875" cy="245602"/>
            </a:xfrm>
            <a:custGeom>
              <a:avLst/>
              <a:gdLst>
                <a:gd name="T0" fmla="*/ 129 w 160"/>
                <a:gd name="T1" fmla="*/ 8 h 126"/>
                <a:gd name="T2" fmla="*/ 129 w 160"/>
                <a:gd name="T3" fmla="*/ 9 h 126"/>
                <a:gd name="T4" fmla="*/ 130 w 160"/>
                <a:gd name="T5" fmla="*/ 22 h 126"/>
                <a:gd name="T6" fmla="*/ 135 w 160"/>
                <a:gd name="T7" fmla="*/ 25 h 126"/>
                <a:gd name="T8" fmla="*/ 141 w 160"/>
                <a:gd name="T9" fmla="*/ 33 h 126"/>
                <a:gd name="T10" fmla="*/ 141 w 160"/>
                <a:gd name="T11" fmla="*/ 34 h 126"/>
                <a:gd name="T12" fmla="*/ 140 w 160"/>
                <a:gd name="T13" fmla="*/ 39 h 126"/>
                <a:gd name="T14" fmla="*/ 143 w 160"/>
                <a:gd name="T15" fmla="*/ 41 h 126"/>
                <a:gd name="T16" fmla="*/ 143 w 160"/>
                <a:gd name="T17" fmla="*/ 53 h 126"/>
                <a:gd name="T18" fmla="*/ 135 w 160"/>
                <a:gd name="T19" fmla="*/ 55 h 126"/>
                <a:gd name="T20" fmla="*/ 127 w 160"/>
                <a:gd name="T21" fmla="*/ 61 h 126"/>
                <a:gd name="T22" fmla="*/ 135 w 160"/>
                <a:gd name="T23" fmla="*/ 66 h 126"/>
                <a:gd name="T24" fmla="*/ 143 w 160"/>
                <a:gd name="T25" fmla="*/ 71 h 126"/>
                <a:gd name="T26" fmla="*/ 151 w 160"/>
                <a:gd name="T27" fmla="*/ 80 h 126"/>
                <a:gd name="T28" fmla="*/ 157 w 160"/>
                <a:gd name="T29" fmla="*/ 93 h 126"/>
                <a:gd name="T30" fmla="*/ 157 w 160"/>
                <a:gd name="T31" fmla="*/ 101 h 126"/>
                <a:gd name="T32" fmla="*/ 138 w 160"/>
                <a:gd name="T33" fmla="*/ 120 h 126"/>
                <a:gd name="T34" fmla="*/ 127 w 160"/>
                <a:gd name="T35" fmla="*/ 121 h 126"/>
                <a:gd name="T36" fmla="*/ 116 w 160"/>
                <a:gd name="T37" fmla="*/ 124 h 126"/>
                <a:gd name="T38" fmla="*/ 113 w 160"/>
                <a:gd name="T39" fmla="*/ 124 h 126"/>
                <a:gd name="T40" fmla="*/ 105 w 160"/>
                <a:gd name="T41" fmla="*/ 124 h 126"/>
                <a:gd name="T42" fmla="*/ 97 w 160"/>
                <a:gd name="T43" fmla="*/ 126 h 126"/>
                <a:gd name="T44" fmla="*/ 94 w 160"/>
                <a:gd name="T45" fmla="*/ 124 h 126"/>
                <a:gd name="T46" fmla="*/ 91 w 160"/>
                <a:gd name="T47" fmla="*/ 121 h 126"/>
                <a:gd name="T48" fmla="*/ 80 w 160"/>
                <a:gd name="T49" fmla="*/ 110 h 126"/>
                <a:gd name="T50" fmla="*/ 71 w 160"/>
                <a:gd name="T51" fmla="*/ 113 h 126"/>
                <a:gd name="T52" fmla="*/ 61 w 160"/>
                <a:gd name="T53" fmla="*/ 115 h 126"/>
                <a:gd name="T54" fmla="*/ 55 w 160"/>
                <a:gd name="T55" fmla="*/ 112 h 126"/>
                <a:gd name="T56" fmla="*/ 50 w 160"/>
                <a:gd name="T57" fmla="*/ 107 h 126"/>
                <a:gd name="T58" fmla="*/ 44 w 160"/>
                <a:gd name="T59" fmla="*/ 97 h 126"/>
                <a:gd name="T60" fmla="*/ 41 w 160"/>
                <a:gd name="T61" fmla="*/ 93 h 126"/>
                <a:gd name="T62" fmla="*/ 33 w 160"/>
                <a:gd name="T63" fmla="*/ 86 h 126"/>
                <a:gd name="T64" fmla="*/ 30 w 160"/>
                <a:gd name="T65" fmla="*/ 79 h 126"/>
                <a:gd name="T66" fmla="*/ 17 w 160"/>
                <a:gd name="T67" fmla="*/ 69 h 126"/>
                <a:gd name="T68" fmla="*/ 12 w 160"/>
                <a:gd name="T69" fmla="*/ 61 h 126"/>
                <a:gd name="T70" fmla="*/ 1 w 160"/>
                <a:gd name="T71" fmla="*/ 57 h 126"/>
                <a:gd name="T72" fmla="*/ 1 w 160"/>
                <a:gd name="T73" fmla="*/ 50 h 126"/>
                <a:gd name="T74" fmla="*/ 7 w 160"/>
                <a:gd name="T75" fmla="*/ 44 h 126"/>
                <a:gd name="T76" fmla="*/ 9 w 160"/>
                <a:gd name="T77" fmla="*/ 39 h 126"/>
                <a:gd name="T78" fmla="*/ 12 w 160"/>
                <a:gd name="T79" fmla="*/ 31 h 126"/>
                <a:gd name="T80" fmla="*/ 17 w 160"/>
                <a:gd name="T81" fmla="*/ 28 h 126"/>
                <a:gd name="T82" fmla="*/ 25 w 160"/>
                <a:gd name="T83" fmla="*/ 30 h 126"/>
                <a:gd name="T84" fmla="*/ 36 w 160"/>
                <a:gd name="T85" fmla="*/ 39 h 126"/>
                <a:gd name="T86" fmla="*/ 53 w 160"/>
                <a:gd name="T87" fmla="*/ 38 h 126"/>
                <a:gd name="T88" fmla="*/ 69 w 160"/>
                <a:gd name="T89" fmla="*/ 39 h 126"/>
                <a:gd name="T90" fmla="*/ 77 w 160"/>
                <a:gd name="T91" fmla="*/ 36 h 126"/>
                <a:gd name="T92" fmla="*/ 83 w 160"/>
                <a:gd name="T93" fmla="*/ 28 h 126"/>
                <a:gd name="T94" fmla="*/ 96 w 160"/>
                <a:gd name="T95" fmla="*/ 36 h 126"/>
                <a:gd name="T96" fmla="*/ 102 w 160"/>
                <a:gd name="T97" fmla="*/ 36 h 126"/>
                <a:gd name="T98" fmla="*/ 113 w 160"/>
                <a:gd name="T99" fmla="*/ 23 h 126"/>
                <a:gd name="T100" fmla="*/ 118 w 160"/>
                <a:gd name="T101" fmla="*/ 12 h 126"/>
                <a:gd name="T102" fmla="*/ 115 w 160"/>
                <a:gd name="T103" fmla="*/ 3 h 126"/>
                <a:gd name="T104" fmla="*/ 124 w 160"/>
                <a:gd name="T105" fmla="*/ 1 h 126"/>
                <a:gd name="T106" fmla="*/ 124 w 160"/>
                <a:gd name="T10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0" h="126">
                  <a:moveTo>
                    <a:pt x="124" y="0"/>
                  </a:moveTo>
                  <a:lnTo>
                    <a:pt x="130" y="0"/>
                  </a:lnTo>
                  <a:lnTo>
                    <a:pt x="130" y="1"/>
                  </a:lnTo>
                  <a:lnTo>
                    <a:pt x="130" y="5"/>
                  </a:lnTo>
                  <a:lnTo>
                    <a:pt x="130" y="6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5" y="25"/>
                  </a:lnTo>
                  <a:lnTo>
                    <a:pt x="141" y="30"/>
                  </a:lnTo>
                  <a:lnTo>
                    <a:pt x="141" y="30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3"/>
                  </a:lnTo>
                  <a:lnTo>
                    <a:pt x="141" y="33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6"/>
                  </a:lnTo>
                  <a:lnTo>
                    <a:pt x="140" y="38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4"/>
                  </a:lnTo>
                  <a:lnTo>
                    <a:pt x="143" y="47"/>
                  </a:lnTo>
                  <a:lnTo>
                    <a:pt x="143" y="50"/>
                  </a:lnTo>
                  <a:lnTo>
                    <a:pt x="143" y="52"/>
                  </a:lnTo>
                  <a:lnTo>
                    <a:pt x="143" y="53"/>
                  </a:lnTo>
                  <a:lnTo>
                    <a:pt x="143" y="53"/>
                  </a:lnTo>
                  <a:lnTo>
                    <a:pt x="143" y="55"/>
                  </a:lnTo>
                  <a:lnTo>
                    <a:pt x="141" y="55"/>
                  </a:lnTo>
                  <a:lnTo>
                    <a:pt x="140" y="55"/>
                  </a:lnTo>
                  <a:lnTo>
                    <a:pt x="137" y="55"/>
                  </a:lnTo>
                  <a:lnTo>
                    <a:pt x="135" y="55"/>
                  </a:lnTo>
                  <a:lnTo>
                    <a:pt x="134" y="55"/>
                  </a:lnTo>
                  <a:lnTo>
                    <a:pt x="132" y="55"/>
                  </a:lnTo>
                  <a:lnTo>
                    <a:pt x="130" y="55"/>
                  </a:lnTo>
                  <a:lnTo>
                    <a:pt x="130" y="58"/>
                  </a:lnTo>
                  <a:lnTo>
                    <a:pt x="129" y="61"/>
                  </a:lnTo>
                  <a:lnTo>
                    <a:pt x="127" y="61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9" y="64"/>
                  </a:lnTo>
                  <a:lnTo>
                    <a:pt x="130" y="64"/>
                  </a:lnTo>
                  <a:lnTo>
                    <a:pt x="134" y="66"/>
                  </a:lnTo>
                  <a:lnTo>
                    <a:pt x="135" y="66"/>
                  </a:lnTo>
                  <a:lnTo>
                    <a:pt x="137" y="66"/>
                  </a:lnTo>
                  <a:lnTo>
                    <a:pt x="137" y="66"/>
                  </a:lnTo>
                  <a:lnTo>
                    <a:pt x="141" y="69"/>
                  </a:lnTo>
                  <a:lnTo>
                    <a:pt x="141" y="69"/>
                  </a:lnTo>
                  <a:lnTo>
                    <a:pt x="143" y="71"/>
                  </a:lnTo>
                  <a:lnTo>
                    <a:pt x="143" y="71"/>
                  </a:lnTo>
                  <a:lnTo>
                    <a:pt x="143" y="72"/>
                  </a:lnTo>
                  <a:lnTo>
                    <a:pt x="145" y="74"/>
                  </a:lnTo>
                  <a:lnTo>
                    <a:pt x="146" y="75"/>
                  </a:lnTo>
                  <a:lnTo>
                    <a:pt x="149" y="77"/>
                  </a:lnTo>
                  <a:lnTo>
                    <a:pt x="151" y="79"/>
                  </a:lnTo>
                  <a:lnTo>
                    <a:pt x="151" y="80"/>
                  </a:lnTo>
                  <a:lnTo>
                    <a:pt x="153" y="80"/>
                  </a:lnTo>
                  <a:lnTo>
                    <a:pt x="153" y="82"/>
                  </a:lnTo>
                  <a:lnTo>
                    <a:pt x="154" y="86"/>
                  </a:lnTo>
                  <a:lnTo>
                    <a:pt x="156" y="88"/>
                  </a:lnTo>
                  <a:lnTo>
                    <a:pt x="156" y="90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57" y="94"/>
                  </a:lnTo>
                  <a:lnTo>
                    <a:pt x="159" y="96"/>
                  </a:lnTo>
                  <a:lnTo>
                    <a:pt x="160" y="97"/>
                  </a:lnTo>
                  <a:lnTo>
                    <a:pt x="160" y="97"/>
                  </a:lnTo>
                  <a:lnTo>
                    <a:pt x="157" y="101"/>
                  </a:lnTo>
                  <a:lnTo>
                    <a:pt x="156" y="102"/>
                  </a:lnTo>
                  <a:lnTo>
                    <a:pt x="151" y="107"/>
                  </a:lnTo>
                  <a:lnTo>
                    <a:pt x="148" y="110"/>
                  </a:lnTo>
                  <a:lnTo>
                    <a:pt x="145" y="113"/>
                  </a:lnTo>
                  <a:lnTo>
                    <a:pt x="141" y="116"/>
                  </a:lnTo>
                  <a:lnTo>
                    <a:pt x="138" y="120"/>
                  </a:lnTo>
                  <a:lnTo>
                    <a:pt x="137" y="121"/>
                  </a:lnTo>
                  <a:lnTo>
                    <a:pt x="135" y="123"/>
                  </a:lnTo>
                  <a:lnTo>
                    <a:pt x="135" y="123"/>
                  </a:lnTo>
                  <a:lnTo>
                    <a:pt x="132" y="123"/>
                  </a:lnTo>
                  <a:lnTo>
                    <a:pt x="130" y="123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4" y="123"/>
                  </a:lnTo>
                  <a:lnTo>
                    <a:pt x="123" y="123"/>
                  </a:lnTo>
                  <a:lnTo>
                    <a:pt x="121" y="123"/>
                  </a:lnTo>
                  <a:lnTo>
                    <a:pt x="118" y="123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6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3" y="124"/>
                  </a:lnTo>
                  <a:lnTo>
                    <a:pt x="112" y="123"/>
                  </a:lnTo>
                  <a:lnTo>
                    <a:pt x="112" y="123"/>
                  </a:lnTo>
                  <a:lnTo>
                    <a:pt x="110" y="121"/>
                  </a:lnTo>
                  <a:lnTo>
                    <a:pt x="108" y="123"/>
                  </a:lnTo>
                  <a:lnTo>
                    <a:pt x="107" y="124"/>
                  </a:lnTo>
                  <a:lnTo>
                    <a:pt x="105" y="124"/>
                  </a:lnTo>
                  <a:lnTo>
                    <a:pt x="104" y="123"/>
                  </a:lnTo>
                  <a:lnTo>
                    <a:pt x="102" y="123"/>
                  </a:lnTo>
                  <a:lnTo>
                    <a:pt x="100" y="123"/>
                  </a:lnTo>
                  <a:lnTo>
                    <a:pt x="99" y="123"/>
                  </a:lnTo>
                  <a:lnTo>
                    <a:pt x="97" y="124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6" y="126"/>
                  </a:lnTo>
                  <a:lnTo>
                    <a:pt x="96" y="126"/>
                  </a:lnTo>
                  <a:lnTo>
                    <a:pt x="96" y="124"/>
                  </a:lnTo>
                  <a:lnTo>
                    <a:pt x="94" y="124"/>
                  </a:lnTo>
                  <a:lnTo>
                    <a:pt x="94" y="124"/>
                  </a:lnTo>
                  <a:lnTo>
                    <a:pt x="93" y="124"/>
                  </a:lnTo>
                  <a:lnTo>
                    <a:pt x="93" y="124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88" y="120"/>
                  </a:lnTo>
                  <a:lnTo>
                    <a:pt x="85" y="116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2" y="112"/>
                  </a:lnTo>
                  <a:lnTo>
                    <a:pt x="80" y="110"/>
                  </a:lnTo>
                  <a:lnTo>
                    <a:pt x="78" y="110"/>
                  </a:lnTo>
                  <a:lnTo>
                    <a:pt x="77" y="110"/>
                  </a:lnTo>
                  <a:lnTo>
                    <a:pt x="75" y="112"/>
                  </a:lnTo>
                  <a:lnTo>
                    <a:pt x="74" y="113"/>
                  </a:lnTo>
                  <a:lnTo>
                    <a:pt x="72" y="113"/>
                  </a:lnTo>
                  <a:lnTo>
                    <a:pt x="71" y="113"/>
                  </a:lnTo>
                  <a:lnTo>
                    <a:pt x="69" y="112"/>
                  </a:lnTo>
                  <a:lnTo>
                    <a:pt x="66" y="112"/>
                  </a:lnTo>
                  <a:lnTo>
                    <a:pt x="64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59" y="115"/>
                  </a:lnTo>
                  <a:lnTo>
                    <a:pt x="59" y="113"/>
                  </a:lnTo>
                  <a:lnTo>
                    <a:pt x="58" y="113"/>
                  </a:lnTo>
                  <a:lnTo>
                    <a:pt x="56" y="113"/>
                  </a:lnTo>
                  <a:lnTo>
                    <a:pt x="56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0" y="107"/>
                  </a:lnTo>
                  <a:lnTo>
                    <a:pt x="48" y="105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5" y="102"/>
                  </a:lnTo>
                  <a:lnTo>
                    <a:pt x="45" y="101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4" y="94"/>
                  </a:lnTo>
                  <a:lnTo>
                    <a:pt x="42" y="93"/>
                  </a:lnTo>
                  <a:lnTo>
                    <a:pt x="41" y="93"/>
                  </a:lnTo>
                  <a:lnTo>
                    <a:pt x="37" y="91"/>
                  </a:lnTo>
                  <a:lnTo>
                    <a:pt x="37" y="90"/>
                  </a:lnTo>
                  <a:lnTo>
                    <a:pt x="36" y="90"/>
                  </a:lnTo>
                  <a:lnTo>
                    <a:pt x="34" y="90"/>
                  </a:lnTo>
                  <a:lnTo>
                    <a:pt x="33" y="88"/>
                  </a:lnTo>
                  <a:lnTo>
                    <a:pt x="33" y="86"/>
                  </a:lnTo>
                  <a:lnTo>
                    <a:pt x="31" y="85"/>
                  </a:lnTo>
                  <a:lnTo>
                    <a:pt x="31" y="85"/>
                  </a:lnTo>
                  <a:lnTo>
                    <a:pt x="31" y="83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0" y="79"/>
                  </a:lnTo>
                  <a:lnTo>
                    <a:pt x="28" y="77"/>
                  </a:lnTo>
                  <a:lnTo>
                    <a:pt x="26" y="77"/>
                  </a:lnTo>
                  <a:lnTo>
                    <a:pt x="25" y="75"/>
                  </a:lnTo>
                  <a:lnTo>
                    <a:pt x="20" y="72"/>
                  </a:lnTo>
                  <a:lnTo>
                    <a:pt x="17" y="71"/>
                  </a:lnTo>
                  <a:lnTo>
                    <a:pt x="17" y="69"/>
                  </a:lnTo>
                  <a:lnTo>
                    <a:pt x="15" y="68"/>
                  </a:lnTo>
                  <a:lnTo>
                    <a:pt x="15" y="68"/>
                  </a:lnTo>
                  <a:lnTo>
                    <a:pt x="15" y="66"/>
                  </a:lnTo>
                  <a:lnTo>
                    <a:pt x="15" y="66"/>
                  </a:lnTo>
                  <a:lnTo>
                    <a:pt x="15" y="64"/>
                  </a:lnTo>
                  <a:lnTo>
                    <a:pt x="12" y="61"/>
                  </a:lnTo>
                  <a:lnTo>
                    <a:pt x="11" y="60"/>
                  </a:lnTo>
                  <a:lnTo>
                    <a:pt x="9" y="58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1" y="57"/>
                  </a:lnTo>
                  <a:lnTo>
                    <a:pt x="1" y="57"/>
                  </a:lnTo>
                  <a:lnTo>
                    <a:pt x="0" y="55"/>
                  </a:lnTo>
                  <a:lnTo>
                    <a:pt x="1" y="52"/>
                  </a:lnTo>
                  <a:lnTo>
                    <a:pt x="1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1" y="50"/>
                  </a:lnTo>
                  <a:lnTo>
                    <a:pt x="3" y="50"/>
                  </a:lnTo>
                  <a:lnTo>
                    <a:pt x="6" y="49"/>
                  </a:lnTo>
                  <a:lnTo>
                    <a:pt x="6" y="49"/>
                  </a:lnTo>
                  <a:lnTo>
                    <a:pt x="6" y="47"/>
                  </a:lnTo>
                  <a:lnTo>
                    <a:pt x="6" y="45"/>
                  </a:lnTo>
                  <a:lnTo>
                    <a:pt x="7" y="44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2" y="30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5" y="28"/>
                  </a:lnTo>
                  <a:lnTo>
                    <a:pt x="17" y="28"/>
                  </a:lnTo>
                  <a:lnTo>
                    <a:pt x="23" y="27"/>
                  </a:lnTo>
                  <a:lnTo>
                    <a:pt x="25" y="27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30" y="33"/>
                  </a:lnTo>
                  <a:lnTo>
                    <a:pt x="34" y="39"/>
                  </a:lnTo>
                  <a:lnTo>
                    <a:pt x="36" y="39"/>
                  </a:lnTo>
                  <a:lnTo>
                    <a:pt x="37" y="39"/>
                  </a:lnTo>
                  <a:lnTo>
                    <a:pt x="41" y="38"/>
                  </a:lnTo>
                  <a:lnTo>
                    <a:pt x="42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5" y="41"/>
                  </a:lnTo>
                  <a:lnTo>
                    <a:pt x="56" y="42"/>
                  </a:lnTo>
                  <a:lnTo>
                    <a:pt x="67" y="42"/>
                  </a:lnTo>
                  <a:lnTo>
                    <a:pt x="67" y="41"/>
                  </a:lnTo>
                  <a:lnTo>
                    <a:pt x="67" y="41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8"/>
                  </a:lnTo>
                  <a:lnTo>
                    <a:pt x="72" y="38"/>
                  </a:lnTo>
                  <a:lnTo>
                    <a:pt x="74" y="36"/>
                  </a:lnTo>
                  <a:lnTo>
                    <a:pt x="77" y="36"/>
                  </a:lnTo>
                  <a:lnTo>
                    <a:pt x="78" y="34"/>
                  </a:lnTo>
                  <a:lnTo>
                    <a:pt x="78" y="33"/>
                  </a:lnTo>
                  <a:lnTo>
                    <a:pt x="78" y="31"/>
                  </a:lnTo>
                  <a:lnTo>
                    <a:pt x="78" y="31"/>
                  </a:lnTo>
                  <a:lnTo>
                    <a:pt x="80" y="31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91" y="33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7" y="36"/>
                  </a:lnTo>
                  <a:lnTo>
                    <a:pt x="100" y="36"/>
                  </a:lnTo>
                  <a:lnTo>
                    <a:pt x="102" y="36"/>
                  </a:lnTo>
                  <a:lnTo>
                    <a:pt x="108" y="30"/>
                  </a:lnTo>
                  <a:lnTo>
                    <a:pt x="110" y="27"/>
                  </a:lnTo>
                  <a:lnTo>
                    <a:pt x="110" y="27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3" y="23"/>
                  </a:lnTo>
                  <a:lnTo>
                    <a:pt x="119" y="17"/>
                  </a:lnTo>
                  <a:lnTo>
                    <a:pt x="119" y="17"/>
                  </a:lnTo>
                  <a:lnTo>
                    <a:pt x="119" y="16"/>
                  </a:lnTo>
                  <a:lnTo>
                    <a:pt x="118" y="14"/>
                  </a:lnTo>
                  <a:lnTo>
                    <a:pt x="118" y="14"/>
                  </a:lnTo>
                  <a:lnTo>
                    <a:pt x="118" y="12"/>
                  </a:lnTo>
                  <a:lnTo>
                    <a:pt x="118" y="9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5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4" name="Freeform 50">
              <a:extLst>
                <a:ext uri="{FF2B5EF4-FFF2-40B4-BE49-F238E27FC236}">
                  <a16:creationId xmlns:a16="http://schemas.microsoft.com/office/drawing/2014/main" id="{E3E67A12-D298-4258-8ACF-0A281C5D8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29597" y="4248290"/>
              <a:ext cx="115005" cy="115005"/>
            </a:xfrm>
            <a:custGeom>
              <a:avLst/>
              <a:gdLst>
                <a:gd name="T0" fmla="*/ 52 w 59"/>
                <a:gd name="T1" fmla="*/ 1 h 59"/>
                <a:gd name="T2" fmla="*/ 57 w 59"/>
                <a:gd name="T3" fmla="*/ 4 h 59"/>
                <a:gd name="T4" fmla="*/ 55 w 59"/>
                <a:gd name="T5" fmla="*/ 9 h 59"/>
                <a:gd name="T6" fmla="*/ 52 w 59"/>
                <a:gd name="T7" fmla="*/ 14 h 59"/>
                <a:gd name="T8" fmla="*/ 51 w 59"/>
                <a:gd name="T9" fmla="*/ 17 h 59"/>
                <a:gd name="T10" fmla="*/ 52 w 59"/>
                <a:gd name="T11" fmla="*/ 20 h 59"/>
                <a:gd name="T12" fmla="*/ 52 w 59"/>
                <a:gd name="T13" fmla="*/ 25 h 59"/>
                <a:gd name="T14" fmla="*/ 52 w 59"/>
                <a:gd name="T15" fmla="*/ 26 h 59"/>
                <a:gd name="T16" fmla="*/ 54 w 59"/>
                <a:gd name="T17" fmla="*/ 31 h 59"/>
                <a:gd name="T18" fmla="*/ 57 w 59"/>
                <a:gd name="T19" fmla="*/ 33 h 59"/>
                <a:gd name="T20" fmla="*/ 59 w 59"/>
                <a:gd name="T21" fmla="*/ 34 h 59"/>
                <a:gd name="T22" fmla="*/ 57 w 59"/>
                <a:gd name="T23" fmla="*/ 39 h 59"/>
                <a:gd name="T24" fmla="*/ 55 w 59"/>
                <a:gd name="T25" fmla="*/ 44 h 59"/>
                <a:gd name="T26" fmla="*/ 54 w 59"/>
                <a:gd name="T27" fmla="*/ 47 h 59"/>
                <a:gd name="T28" fmla="*/ 51 w 59"/>
                <a:gd name="T29" fmla="*/ 53 h 59"/>
                <a:gd name="T30" fmla="*/ 49 w 59"/>
                <a:gd name="T31" fmla="*/ 53 h 59"/>
                <a:gd name="T32" fmla="*/ 47 w 59"/>
                <a:gd name="T33" fmla="*/ 52 h 59"/>
                <a:gd name="T34" fmla="*/ 46 w 59"/>
                <a:gd name="T35" fmla="*/ 52 h 59"/>
                <a:gd name="T36" fmla="*/ 44 w 59"/>
                <a:gd name="T37" fmla="*/ 50 h 59"/>
                <a:gd name="T38" fmla="*/ 43 w 59"/>
                <a:gd name="T39" fmla="*/ 50 h 59"/>
                <a:gd name="T40" fmla="*/ 41 w 59"/>
                <a:gd name="T41" fmla="*/ 50 h 59"/>
                <a:gd name="T42" fmla="*/ 38 w 59"/>
                <a:gd name="T43" fmla="*/ 52 h 59"/>
                <a:gd name="T44" fmla="*/ 30 w 59"/>
                <a:gd name="T45" fmla="*/ 50 h 59"/>
                <a:gd name="T46" fmla="*/ 30 w 59"/>
                <a:gd name="T47" fmla="*/ 50 h 59"/>
                <a:gd name="T48" fmla="*/ 29 w 59"/>
                <a:gd name="T49" fmla="*/ 53 h 59"/>
                <a:gd name="T50" fmla="*/ 27 w 59"/>
                <a:gd name="T51" fmla="*/ 53 h 59"/>
                <a:gd name="T52" fmla="*/ 30 w 59"/>
                <a:gd name="T53" fmla="*/ 56 h 59"/>
                <a:gd name="T54" fmla="*/ 30 w 59"/>
                <a:gd name="T55" fmla="*/ 59 h 59"/>
                <a:gd name="T56" fmla="*/ 25 w 59"/>
                <a:gd name="T57" fmla="*/ 59 h 59"/>
                <a:gd name="T58" fmla="*/ 22 w 59"/>
                <a:gd name="T59" fmla="*/ 58 h 59"/>
                <a:gd name="T60" fmla="*/ 21 w 59"/>
                <a:gd name="T61" fmla="*/ 58 h 59"/>
                <a:gd name="T62" fmla="*/ 18 w 59"/>
                <a:gd name="T63" fmla="*/ 55 h 59"/>
                <a:gd name="T64" fmla="*/ 16 w 59"/>
                <a:gd name="T65" fmla="*/ 52 h 59"/>
                <a:gd name="T66" fmla="*/ 14 w 59"/>
                <a:gd name="T67" fmla="*/ 50 h 59"/>
                <a:gd name="T68" fmla="*/ 14 w 59"/>
                <a:gd name="T69" fmla="*/ 48 h 59"/>
                <a:gd name="T70" fmla="*/ 13 w 59"/>
                <a:gd name="T71" fmla="*/ 47 h 59"/>
                <a:gd name="T72" fmla="*/ 11 w 59"/>
                <a:gd name="T73" fmla="*/ 45 h 59"/>
                <a:gd name="T74" fmla="*/ 11 w 59"/>
                <a:gd name="T75" fmla="*/ 44 h 59"/>
                <a:gd name="T76" fmla="*/ 11 w 59"/>
                <a:gd name="T77" fmla="*/ 41 h 59"/>
                <a:gd name="T78" fmla="*/ 11 w 59"/>
                <a:gd name="T79" fmla="*/ 39 h 59"/>
                <a:gd name="T80" fmla="*/ 8 w 59"/>
                <a:gd name="T81" fmla="*/ 37 h 59"/>
                <a:gd name="T82" fmla="*/ 6 w 59"/>
                <a:gd name="T83" fmla="*/ 37 h 59"/>
                <a:gd name="T84" fmla="*/ 5 w 59"/>
                <a:gd name="T85" fmla="*/ 36 h 59"/>
                <a:gd name="T86" fmla="*/ 2 w 59"/>
                <a:gd name="T87" fmla="*/ 33 h 59"/>
                <a:gd name="T88" fmla="*/ 0 w 59"/>
                <a:gd name="T89" fmla="*/ 28 h 59"/>
                <a:gd name="T90" fmla="*/ 2 w 59"/>
                <a:gd name="T91" fmla="*/ 23 h 59"/>
                <a:gd name="T92" fmla="*/ 2 w 59"/>
                <a:gd name="T93" fmla="*/ 20 h 59"/>
                <a:gd name="T94" fmla="*/ 2 w 59"/>
                <a:gd name="T95" fmla="*/ 19 h 59"/>
                <a:gd name="T96" fmla="*/ 2 w 59"/>
                <a:gd name="T97" fmla="*/ 15 h 59"/>
                <a:gd name="T98" fmla="*/ 5 w 59"/>
                <a:gd name="T99" fmla="*/ 15 h 59"/>
                <a:gd name="T100" fmla="*/ 8 w 59"/>
                <a:gd name="T101" fmla="*/ 14 h 59"/>
                <a:gd name="T102" fmla="*/ 10 w 59"/>
                <a:gd name="T103" fmla="*/ 14 h 59"/>
                <a:gd name="T104" fmla="*/ 11 w 59"/>
                <a:gd name="T105" fmla="*/ 12 h 59"/>
                <a:gd name="T106" fmla="*/ 11 w 59"/>
                <a:gd name="T107" fmla="*/ 11 h 59"/>
                <a:gd name="T108" fmla="*/ 11 w 59"/>
                <a:gd name="T109" fmla="*/ 9 h 59"/>
                <a:gd name="T110" fmla="*/ 11 w 59"/>
                <a:gd name="T111" fmla="*/ 6 h 59"/>
                <a:gd name="T112" fmla="*/ 13 w 59"/>
                <a:gd name="T113" fmla="*/ 4 h 59"/>
                <a:gd name="T114" fmla="*/ 16 w 59"/>
                <a:gd name="T115" fmla="*/ 0 h 59"/>
                <a:gd name="T116" fmla="*/ 30 w 59"/>
                <a:gd name="T117" fmla="*/ 3 h 59"/>
                <a:gd name="T118" fmla="*/ 30 w 59"/>
                <a:gd name="T119" fmla="*/ 1 h 59"/>
                <a:gd name="T120" fmla="*/ 38 w 59"/>
                <a:gd name="T121" fmla="*/ 1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9" h="59">
                  <a:moveTo>
                    <a:pt x="41" y="0"/>
                  </a:moveTo>
                  <a:lnTo>
                    <a:pt x="46" y="0"/>
                  </a:lnTo>
                  <a:lnTo>
                    <a:pt x="52" y="1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7" y="6"/>
                  </a:lnTo>
                  <a:lnTo>
                    <a:pt x="57" y="7"/>
                  </a:lnTo>
                  <a:lnTo>
                    <a:pt x="55" y="9"/>
                  </a:lnTo>
                  <a:lnTo>
                    <a:pt x="55" y="11"/>
                  </a:lnTo>
                  <a:lnTo>
                    <a:pt x="54" y="12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4" y="26"/>
                  </a:lnTo>
                  <a:lnTo>
                    <a:pt x="54" y="28"/>
                  </a:lnTo>
                  <a:lnTo>
                    <a:pt x="54" y="31"/>
                  </a:lnTo>
                  <a:lnTo>
                    <a:pt x="55" y="31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4"/>
                  </a:lnTo>
                  <a:lnTo>
                    <a:pt x="59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7"/>
                  </a:lnTo>
                  <a:lnTo>
                    <a:pt x="57" y="39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4" y="47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8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29" y="50"/>
                  </a:lnTo>
                  <a:lnTo>
                    <a:pt x="29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7" y="53"/>
                  </a:lnTo>
                  <a:lnTo>
                    <a:pt x="27" y="53"/>
                  </a:lnTo>
                  <a:lnTo>
                    <a:pt x="29" y="55"/>
                  </a:lnTo>
                  <a:lnTo>
                    <a:pt x="29" y="55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0" y="58"/>
                  </a:lnTo>
                  <a:lnTo>
                    <a:pt x="30" y="59"/>
                  </a:lnTo>
                  <a:lnTo>
                    <a:pt x="30" y="59"/>
                  </a:lnTo>
                  <a:lnTo>
                    <a:pt x="29" y="59"/>
                  </a:lnTo>
                  <a:lnTo>
                    <a:pt x="25" y="59"/>
                  </a:lnTo>
                  <a:lnTo>
                    <a:pt x="24" y="59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1" y="58"/>
                  </a:lnTo>
                  <a:lnTo>
                    <a:pt x="21" y="58"/>
                  </a:lnTo>
                  <a:lnTo>
                    <a:pt x="19" y="58"/>
                  </a:lnTo>
                  <a:lnTo>
                    <a:pt x="18" y="56"/>
                  </a:lnTo>
                  <a:lnTo>
                    <a:pt x="18" y="55"/>
                  </a:lnTo>
                  <a:lnTo>
                    <a:pt x="18" y="53"/>
                  </a:lnTo>
                  <a:lnTo>
                    <a:pt x="16" y="53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5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39"/>
                  </a:lnTo>
                  <a:lnTo>
                    <a:pt x="10" y="37"/>
                  </a:lnTo>
                  <a:lnTo>
                    <a:pt x="8" y="37"/>
                  </a:lnTo>
                  <a:lnTo>
                    <a:pt x="8" y="37"/>
                  </a:lnTo>
                  <a:lnTo>
                    <a:pt x="8" y="39"/>
                  </a:lnTo>
                  <a:lnTo>
                    <a:pt x="6" y="39"/>
                  </a:lnTo>
                  <a:lnTo>
                    <a:pt x="6" y="37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5" y="36"/>
                  </a:lnTo>
                  <a:lnTo>
                    <a:pt x="5" y="34"/>
                  </a:lnTo>
                  <a:lnTo>
                    <a:pt x="3" y="34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5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0" y="9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3" y="7"/>
                  </a:lnTo>
                  <a:lnTo>
                    <a:pt x="13" y="6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5" y="1"/>
                  </a:lnTo>
                  <a:lnTo>
                    <a:pt x="30" y="3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1"/>
                  </a:lnTo>
                  <a:lnTo>
                    <a:pt x="32" y="1"/>
                  </a:lnTo>
                  <a:lnTo>
                    <a:pt x="35" y="0"/>
                  </a:lnTo>
                  <a:lnTo>
                    <a:pt x="38" y="1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5" name="Freeform 51">
              <a:extLst>
                <a:ext uri="{FF2B5EF4-FFF2-40B4-BE49-F238E27FC236}">
                  <a16:creationId xmlns:a16="http://schemas.microsoft.com/office/drawing/2014/main" id="{4702CD00-F0A7-4A78-A70B-332DBCA29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6983" y="4078707"/>
              <a:ext cx="296282" cy="383997"/>
            </a:xfrm>
            <a:custGeom>
              <a:avLst/>
              <a:gdLst>
                <a:gd name="T0" fmla="*/ 149 w 152"/>
                <a:gd name="T1" fmla="*/ 5 h 197"/>
                <a:gd name="T2" fmla="*/ 147 w 152"/>
                <a:gd name="T3" fmla="*/ 14 h 197"/>
                <a:gd name="T4" fmla="*/ 147 w 152"/>
                <a:gd name="T5" fmla="*/ 22 h 197"/>
                <a:gd name="T6" fmla="*/ 149 w 152"/>
                <a:gd name="T7" fmla="*/ 22 h 197"/>
                <a:gd name="T8" fmla="*/ 152 w 152"/>
                <a:gd name="T9" fmla="*/ 22 h 197"/>
                <a:gd name="T10" fmla="*/ 149 w 152"/>
                <a:gd name="T11" fmla="*/ 24 h 197"/>
                <a:gd name="T12" fmla="*/ 144 w 152"/>
                <a:gd name="T13" fmla="*/ 30 h 197"/>
                <a:gd name="T14" fmla="*/ 141 w 152"/>
                <a:gd name="T15" fmla="*/ 42 h 197"/>
                <a:gd name="T16" fmla="*/ 133 w 152"/>
                <a:gd name="T17" fmla="*/ 55 h 197"/>
                <a:gd name="T18" fmla="*/ 125 w 152"/>
                <a:gd name="T19" fmla="*/ 68 h 197"/>
                <a:gd name="T20" fmla="*/ 117 w 152"/>
                <a:gd name="T21" fmla="*/ 85 h 197"/>
                <a:gd name="T22" fmla="*/ 95 w 152"/>
                <a:gd name="T23" fmla="*/ 117 h 197"/>
                <a:gd name="T24" fmla="*/ 59 w 152"/>
                <a:gd name="T25" fmla="*/ 148 h 197"/>
                <a:gd name="T26" fmla="*/ 37 w 152"/>
                <a:gd name="T27" fmla="*/ 164 h 197"/>
                <a:gd name="T28" fmla="*/ 22 w 152"/>
                <a:gd name="T29" fmla="*/ 180 h 197"/>
                <a:gd name="T30" fmla="*/ 16 w 152"/>
                <a:gd name="T31" fmla="*/ 187 h 197"/>
                <a:gd name="T32" fmla="*/ 11 w 152"/>
                <a:gd name="T33" fmla="*/ 194 h 197"/>
                <a:gd name="T34" fmla="*/ 8 w 152"/>
                <a:gd name="T35" fmla="*/ 195 h 197"/>
                <a:gd name="T36" fmla="*/ 0 w 152"/>
                <a:gd name="T37" fmla="*/ 186 h 197"/>
                <a:gd name="T38" fmla="*/ 0 w 152"/>
                <a:gd name="T39" fmla="*/ 154 h 197"/>
                <a:gd name="T40" fmla="*/ 0 w 152"/>
                <a:gd name="T41" fmla="*/ 132 h 197"/>
                <a:gd name="T42" fmla="*/ 13 w 152"/>
                <a:gd name="T43" fmla="*/ 118 h 197"/>
                <a:gd name="T44" fmla="*/ 19 w 152"/>
                <a:gd name="T45" fmla="*/ 113 h 197"/>
                <a:gd name="T46" fmla="*/ 29 w 152"/>
                <a:gd name="T47" fmla="*/ 110 h 197"/>
                <a:gd name="T48" fmla="*/ 35 w 152"/>
                <a:gd name="T49" fmla="*/ 106 h 197"/>
                <a:gd name="T50" fmla="*/ 43 w 152"/>
                <a:gd name="T51" fmla="*/ 102 h 197"/>
                <a:gd name="T52" fmla="*/ 54 w 152"/>
                <a:gd name="T53" fmla="*/ 102 h 197"/>
                <a:gd name="T54" fmla="*/ 65 w 152"/>
                <a:gd name="T55" fmla="*/ 94 h 197"/>
                <a:gd name="T56" fmla="*/ 79 w 152"/>
                <a:gd name="T57" fmla="*/ 80 h 197"/>
                <a:gd name="T58" fmla="*/ 95 w 152"/>
                <a:gd name="T59" fmla="*/ 66 h 197"/>
                <a:gd name="T60" fmla="*/ 87 w 152"/>
                <a:gd name="T61" fmla="*/ 58 h 197"/>
                <a:gd name="T62" fmla="*/ 67 w 152"/>
                <a:gd name="T63" fmla="*/ 52 h 197"/>
                <a:gd name="T64" fmla="*/ 49 w 152"/>
                <a:gd name="T65" fmla="*/ 46 h 197"/>
                <a:gd name="T66" fmla="*/ 40 w 152"/>
                <a:gd name="T67" fmla="*/ 39 h 197"/>
                <a:gd name="T68" fmla="*/ 35 w 152"/>
                <a:gd name="T69" fmla="*/ 35 h 197"/>
                <a:gd name="T70" fmla="*/ 30 w 152"/>
                <a:gd name="T71" fmla="*/ 30 h 197"/>
                <a:gd name="T72" fmla="*/ 27 w 152"/>
                <a:gd name="T73" fmla="*/ 24 h 197"/>
                <a:gd name="T74" fmla="*/ 26 w 152"/>
                <a:gd name="T75" fmla="*/ 20 h 197"/>
                <a:gd name="T76" fmla="*/ 29 w 152"/>
                <a:gd name="T77" fmla="*/ 16 h 197"/>
                <a:gd name="T78" fmla="*/ 33 w 152"/>
                <a:gd name="T79" fmla="*/ 8 h 197"/>
                <a:gd name="T80" fmla="*/ 48 w 152"/>
                <a:gd name="T81" fmla="*/ 22 h 197"/>
                <a:gd name="T82" fmla="*/ 63 w 152"/>
                <a:gd name="T83" fmla="*/ 20 h 197"/>
                <a:gd name="T84" fmla="*/ 78 w 152"/>
                <a:gd name="T85" fmla="*/ 19 h 197"/>
                <a:gd name="T86" fmla="*/ 92 w 152"/>
                <a:gd name="T87" fmla="*/ 14 h 197"/>
                <a:gd name="T88" fmla="*/ 103 w 152"/>
                <a:gd name="T89" fmla="*/ 13 h 197"/>
                <a:gd name="T90" fmla="*/ 115 w 152"/>
                <a:gd name="T91" fmla="*/ 11 h 197"/>
                <a:gd name="T92" fmla="*/ 127 w 152"/>
                <a:gd name="T93" fmla="*/ 8 h 197"/>
                <a:gd name="T94" fmla="*/ 141 w 152"/>
                <a:gd name="T95" fmla="*/ 2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2" h="197">
                  <a:moveTo>
                    <a:pt x="142" y="0"/>
                  </a:moveTo>
                  <a:lnTo>
                    <a:pt x="149" y="3"/>
                  </a:lnTo>
                  <a:lnTo>
                    <a:pt x="150" y="3"/>
                  </a:lnTo>
                  <a:lnTo>
                    <a:pt x="149" y="5"/>
                  </a:lnTo>
                  <a:lnTo>
                    <a:pt x="149" y="5"/>
                  </a:lnTo>
                  <a:lnTo>
                    <a:pt x="149" y="8"/>
                  </a:lnTo>
                  <a:lnTo>
                    <a:pt x="147" y="9"/>
                  </a:lnTo>
                  <a:lnTo>
                    <a:pt x="147" y="14"/>
                  </a:lnTo>
                  <a:lnTo>
                    <a:pt x="149" y="20"/>
                  </a:lnTo>
                  <a:lnTo>
                    <a:pt x="149" y="20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4"/>
                  </a:lnTo>
                  <a:lnTo>
                    <a:pt x="147" y="24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2" y="22"/>
                  </a:lnTo>
                  <a:lnTo>
                    <a:pt x="152" y="24"/>
                  </a:lnTo>
                  <a:lnTo>
                    <a:pt x="152" y="24"/>
                  </a:lnTo>
                  <a:lnTo>
                    <a:pt x="150" y="24"/>
                  </a:lnTo>
                  <a:lnTo>
                    <a:pt x="149" y="24"/>
                  </a:lnTo>
                  <a:lnTo>
                    <a:pt x="147" y="24"/>
                  </a:lnTo>
                  <a:lnTo>
                    <a:pt x="145" y="25"/>
                  </a:lnTo>
                  <a:lnTo>
                    <a:pt x="144" y="25"/>
                  </a:lnTo>
                  <a:lnTo>
                    <a:pt x="144" y="30"/>
                  </a:lnTo>
                  <a:lnTo>
                    <a:pt x="144" y="33"/>
                  </a:lnTo>
                  <a:lnTo>
                    <a:pt x="144" y="38"/>
                  </a:lnTo>
                  <a:lnTo>
                    <a:pt x="141" y="41"/>
                  </a:lnTo>
                  <a:lnTo>
                    <a:pt x="141" y="42"/>
                  </a:lnTo>
                  <a:lnTo>
                    <a:pt x="138" y="46"/>
                  </a:lnTo>
                  <a:lnTo>
                    <a:pt x="136" y="49"/>
                  </a:lnTo>
                  <a:lnTo>
                    <a:pt x="136" y="50"/>
                  </a:lnTo>
                  <a:lnTo>
                    <a:pt x="133" y="55"/>
                  </a:lnTo>
                  <a:lnTo>
                    <a:pt x="130" y="58"/>
                  </a:lnTo>
                  <a:lnTo>
                    <a:pt x="128" y="63"/>
                  </a:lnTo>
                  <a:lnTo>
                    <a:pt x="127" y="66"/>
                  </a:lnTo>
                  <a:lnTo>
                    <a:pt x="125" y="68"/>
                  </a:lnTo>
                  <a:lnTo>
                    <a:pt x="122" y="72"/>
                  </a:lnTo>
                  <a:lnTo>
                    <a:pt x="120" y="76"/>
                  </a:lnTo>
                  <a:lnTo>
                    <a:pt x="119" y="82"/>
                  </a:lnTo>
                  <a:lnTo>
                    <a:pt x="117" y="85"/>
                  </a:lnTo>
                  <a:lnTo>
                    <a:pt x="112" y="94"/>
                  </a:lnTo>
                  <a:lnTo>
                    <a:pt x="106" y="102"/>
                  </a:lnTo>
                  <a:lnTo>
                    <a:pt x="103" y="109"/>
                  </a:lnTo>
                  <a:lnTo>
                    <a:pt x="95" y="117"/>
                  </a:lnTo>
                  <a:lnTo>
                    <a:pt x="87" y="126"/>
                  </a:lnTo>
                  <a:lnTo>
                    <a:pt x="74" y="139"/>
                  </a:lnTo>
                  <a:lnTo>
                    <a:pt x="71" y="140"/>
                  </a:lnTo>
                  <a:lnTo>
                    <a:pt x="59" y="148"/>
                  </a:lnTo>
                  <a:lnTo>
                    <a:pt x="49" y="153"/>
                  </a:lnTo>
                  <a:lnTo>
                    <a:pt x="45" y="157"/>
                  </a:lnTo>
                  <a:lnTo>
                    <a:pt x="41" y="161"/>
                  </a:lnTo>
                  <a:lnTo>
                    <a:pt x="37" y="164"/>
                  </a:lnTo>
                  <a:lnTo>
                    <a:pt x="26" y="176"/>
                  </a:lnTo>
                  <a:lnTo>
                    <a:pt x="26" y="176"/>
                  </a:lnTo>
                  <a:lnTo>
                    <a:pt x="24" y="178"/>
                  </a:lnTo>
                  <a:lnTo>
                    <a:pt x="22" y="180"/>
                  </a:lnTo>
                  <a:lnTo>
                    <a:pt x="22" y="181"/>
                  </a:lnTo>
                  <a:lnTo>
                    <a:pt x="19" y="184"/>
                  </a:lnTo>
                  <a:lnTo>
                    <a:pt x="18" y="186"/>
                  </a:lnTo>
                  <a:lnTo>
                    <a:pt x="16" y="187"/>
                  </a:lnTo>
                  <a:lnTo>
                    <a:pt x="15" y="189"/>
                  </a:lnTo>
                  <a:lnTo>
                    <a:pt x="15" y="191"/>
                  </a:lnTo>
                  <a:lnTo>
                    <a:pt x="13" y="191"/>
                  </a:lnTo>
                  <a:lnTo>
                    <a:pt x="11" y="194"/>
                  </a:lnTo>
                  <a:lnTo>
                    <a:pt x="10" y="195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5"/>
                  </a:lnTo>
                  <a:lnTo>
                    <a:pt x="8" y="194"/>
                  </a:lnTo>
                  <a:lnTo>
                    <a:pt x="5" y="191"/>
                  </a:lnTo>
                  <a:lnTo>
                    <a:pt x="4" y="189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78"/>
                  </a:lnTo>
                  <a:lnTo>
                    <a:pt x="0" y="165"/>
                  </a:lnTo>
                  <a:lnTo>
                    <a:pt x="0" y="154"/>
                  </a:lnTo>
                  <a:lnTo>
                    <a:pt x="0" y="142"/>
                  </a:lnTo>
                  <a:lnTo>
                    <a:pt x="0" y="135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4" y="131"/>
                  </a:lnTo>
                  <a:lnTo>
                    <a:pt x="7" y="128"/>
                  </a:lnTo>
                  <a:lnTo>
                    <a:pt x="10" y="121"/>
                  </a:lnTo>
                  <a:lnTo>
                    <a:pt x="13" y="118"/>
                  </a:lnTo>
                  <a:lnTo>
                    <a:pt x="15" y="117"/>
                  </a:lnTo>
                  <a:lnTo>
                    <a:pt x="15" y="115"/>
                  </a:lnTo>
                  <a:lnTo>
                    <a:pt x="16" y="113"/>
                  </a:lnTo>
                  <a:lnTo>
                    <a:pt x="19" y="113"/>
                  </a:lnTo>
                  <a:lnTo>
                    <a:pt x="21" y="113"/>
                  </a:lnTo>
                  <a:lnTo>
                    <a:pt x="27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29" y="110"/>
                  </a:lnTo>
                  <a:lnTo>
                    <a:pt x="30" y="107"/>
                  </a:lnTo>
                  <a:lnTo>
                    <a:pt x="32" y="107"/>
                  </a:lnTo>
                  <a:lnTo>
                    <a:pt x="35" y="10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43" y="102"/>
                  </a:lnTo>
                  <a:lnTo>
                    <a:pt x="43" y="102"/>
                  </a:lnTo>
                  <a:lnTo>
                    <a:pt x="45" y="102"/>
                  </a:lnTo>
                  <a:lnTo>
                    <a:pt x="45" y="102"/>
                  </a:lnTo>
                  <a:lnTo>
                    <a:pt x="51" y="102"/>
                  </a:lnTo>
                  <a:lnTo>
                    <a:pt x="54" y="102"/>
                  </a:lnTo>
                  <a:lnTo>
                    <a:pt x="59" y="102"/>
                  </a:lnTo>
                  <a:lnTo>
                    <a:pt x="59" y="102"/>
                  </a:lnTo>
                  <a:lnTo>
                    <a:pt x="62" y="99"/>
                  </a:lnTo>
                  <a:lnTo>
                    <a:pt x="65" y="94"/>
                  </a:lnTo>
                  <a:lnTo>
                    <a:pt x="68" y="91"/>
                  </a:lnTo>
                  <a:lnTo>
                    <a:pt x="73" y="87"/>
                  </a:lnTo>
                  <a:lnTo>
                    <a:pt x="76" y="83"/>
                  </a:lnTo>
                  <a:lnTo>
                    <a:pt x="79" y="80"/>
                  </a:lnTo>
                  <a:lnTo>
                    <a:pt x="84" y="77"/>
                  </a:lnTo>
                  <a:lnTo>
                    <a:pt x="87" y="72"/>
                  </a:lnTo>
                  <a:lnTo>
                    <a:pt x="90" y="69"/>
                  </a:lnTo>
                  <a:lnTo>
                    <a:pt x="95" y="66"/>
                  </a:lnTo>
                  <a:lnTo>
                    <a:pt x="98" y="61"/>
                  </a:lnTo>
                  <a:lnTo>
                    <a:pt x="103" y="58"/>
                  </a:lnTo>
                  <a:lnTo>
                    <a:pt x="87" y="58"/>
                  </a:lnTo>
                  <a:lnTo>
                    <a:pt x="87" y="58"/>
                  </a:lnTo>
                  <a:lnTo>
                    <a:pt x="82" y="57"/>
                  </a:lnTo>
                  <a:lnTo>
                    <a:pt x="78" y="55"/>
                  </a:lnTo>
                  <a:lnTo>
                    <a:pt x="71" y="54"/>
                  </a:lnTo>
                  <a:lnTo>
                    <a:pt x="67" y="52"/>
                  </a:lnTo>
                  <a:lnTo>
                    <a:pt x="62" y="50"/>
                  </a:lnTo>
                  <a:lnTo>
                    <a:pt x="57" y="49"/>
                  </a:lnTo>
                  <a:lnTo>
                    <a:pt x="54" y="47"/>
                  </a:lnTo>
                  <a:lnTo>
                    <a:pt x="49" y="46"/>
                  </a:lnTo>
                  <a:lnTo>
                    <a:pt x="45" y="44"/>
                  </a:lnTo>
                  <a:lnTo>
                    <a:pt x="45" y="44"/>
                  </a:lnTo>
                  <a:lnTo>
                    <a:pt x="43" y="41"/>
                  </a:lnTo>
                  <a:lnTo>
                    <a:pt x="40" y="39"/>
                  </a:lnTo>
                  <a:lnTo>
                    <a:pt x="38" y="39"/>
                  </a:lnTo>
                  <a:lnTo>
                    <a:pt x="37" y="38"/>
                  </a:lnTo>
                  <a:lnTo>
                    <a:pt x="37" y="36"/>
                  </a:lnTo>
                  <a:lnTo>
                    <a:pt x="35" y="35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0" y="30"/>
                  </a:lnTo>
                  <a:lnTo>
                    <a:pt x="29" y="27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4"/>
                  </a:lnTo>
                  <a:lnTo>
                    <a:pt x="26" y="2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9" y="14"/>
                  </a:lnTo>
                  <a:lnTo>
                    <a:pt x="30" y="13"/>
                  </a:lnTo>
                  <a:lnTo>
                    <a:pt x="32" y="9"/>
                  </a:lnTo>
                  <a:lnTo>
                    <a:pt x="33" y="8"/>
                  </a:lnTo>
                  <a:lnTo>
                    <a:pt x="37" y="9"/>
                  </a:lnTo>
                  <a:lnTo>
                    <a:pt x="40" y="14"/>
                  </a:lnTo>
                  <a:lnTo>
                    <a:pt x="43" y="17"/>
                  </a:lnTo>
                  <a:lnTo>
                    <a:pt x="48" y="22"/>
                  </a:lnTo>
                  <a:lnTo>
                    <a:pt x="49" y="22"/>
                  </a:lnTo>
                  <a:lnTo>
                    <a:pt x="51" y="24"/>
                  </a:lnTo>
                  <a:lnTo>
                    <a:pt x="59" y="24"/>
                  </a:lnTo>
                  <a:lnTo>
                    <a:pt x="63" y="20"/>
                  </a:lnTo>
                  <a:lnTo>
                    <a:pt x="70" y="17"/>
                  </a:lnTo>
                  <a:lnTo>
                    <a:pt x="71" y="17"/>
                  </a:lnTo>
                  <a:lnTo>
                    <a:pt x="74" y="17"/>
                  </a:lnTo>
                  <a:lnTo>
                    <a:pt x="78" y="19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7" y="16"/>
                  </a:lnTo>
                  <a:lnTo>
                    <a:pt x="92" y="14"/>
                  </a:lnTo>
                  <a:lnTo>
                    <a:pt x="93" y="13"/>
                  </a:lnTo>
                  <a:lnTo>
                    <a:pt x="95" y="13"/>
                  </a:lnTo>
                  <a:lnTo>
                    <a:pt x="98" y="13"/>
                  </a:lnTo>
                  <a:lnTo>
                    <a:pt x="103" y="13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5" y="11"/>
                  </a:lnTo>
                  <a:lnTo>
                    <a:pt x="115" y="11"/>
                  </a:lnTo>
                  <a:lnTo>
                    <a:pt x="119" y="11"/>
                  </a:lnTo>
                  <a:lnTo>
                    <a:pt x="123" y="9"/>
                  </a:lnTo>
                  <a:lnTo>
                    <a:pt x="127" y="8"/>
                  </a:lnTo>
                  <a:lnTo>
                    <a:pt x="133" y="8"/>
                  </a:lnTo>
                  <a:lnTo>
                    <a:pt x="138" y="5"/>
                  </a:lnTo>
                  <a:lnTo>
                    <a:pt x="139" y="3"/>
                  </a:lnTo>
                  <a:lnTo>
                    <a:pt x="141" y="2"/>
                  </a:lnTo>
                  <a:lnTo>
                    <a:pt x="1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6" name="Freeform 52">
              <a:extLst>
                <a:ext uri="{FF2B5EF4-FFF2-40B4-BE49-F238E27FC236}">
                  <a16:creationId xmlns:a16="http://schemas.microsoft.com/office/drawing/2014/main" id="{33826B54-3651-4AF8-A215-546D664E1E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9892" y="3946160"/>
              <a:ext cx="171531" cy="122802"/>
            </a:xfrm>
            <a:custGeom>
              <a:avLst/>
              <a:gdLst>
                <a:gd name="T0" fmla="*/ 44 w 88"/>
                <a:gd name="T1" fmla="*/ 0 h 63"/>
                <a:gd name="T2" fmla="*/ 52 w 88"/>
                <a:gd name="T3" fmla="*/ 6 h 63"/>
                <a:gd name="T4" fmla="*/ 55 w 88"/>
                <a:gd name="T5" fmla="*/ 6 h 63"/>
                <a:gd name="T6" fmla="*/ 59 w 88"/>
                <a:gd name="T7" fmla="*/ 8 h 63"/>
                <a:gd name="T8" fmla="*/ 59 w 88"/>
                <a:gd name="T9" fmla="*/ 8 h 63"/>
                <a:gd name="T10" fmla="*/ 62 w 88"/>
                <a:gd name="T11" fmla="*/ 14 h 63"/>
                <a:gd name="T12" fmla="*/ 65 w 88"/>
                <a:gd name="T13" fmla="*/ 16 h 63"/>
                <a:gd name="T14" fmla="*/ 66 w 88"/>
                <a:gd name="T15" fmla="*/ 18 h 63"/>
                <a:gd name="T16" fmla="*/ 68 w 88"/>
                <a:gd name="T17" fmla="*/ 21 h 63"/>
                <a:gd name="T18" fmla="*/ 71 w 88"/>
                <a:gd name="T19" fmla="*/ 24 h 63"/>
                <a:gd name="T20" fmla="*/ 76 w 88"/>
                <a:gd name="T21" fmla="*/ 27 h 63"/>
                <a:gd name="T22" fmla="*/ 77 w 88"/>
                <a:gd name="T23" fmla="*/ 32 h 63"/>
                <a:gd name="T24" fmla="*/ 81 w 88"/>
                <a:gd name="T25" fmla="*/ 36 h 63"/>
                <a:gd name="T26" fmla="*/ 81 w 88"/>
                <a:gd name="T27" fmla="*/ 41 h 63"/>
                <a:gd name="T28" fmla="*/ 79 w 88"/>
                <a:gd name="T29" fmla="*/ 44 h 63"/>
                <a:gd name="T30" fmla="*/ 82 w 88"/>
                <a:gd name="T31" fmla="*/ 49 h 63"/>
                <a:gd name="T32" fmla="*/ 84 w 88"/>
                <a:gd name="T33" fmla="*/ 47 h 63"/>
                <a:gd name="T34" fmla="*/ 87 w 88"/>
                <a:gd name="T35" fmla="*/ 51 h 63"/>
                <a:gd name="T36" fmla="*/ 88 w 88"/>
                <a:gd name="T37" fmla="*/ 54 h 63"/>
                <a:gd name="T38" fmla="*/ 88 w 88"/>
                <a:gd name="T39" fmla="*/ 58 h 63"/>
                <a:gd name="T40" fmla="*/ 88 w 88"/>
                <a:gd name="T41" fmla="*/ 63 h 63"/>
                <a:gd name="T42" fmla="*/ 82 w 88"/>
                <a:gd name="T43" fmla="*/ 63 h 63"/>
                <a:gd name="T44" fmla="*/ 74 w 88"/>
                <a:gd name="T45" fmla="*/ 63 h 63"/>
                <a:gd name="T46" fmla="*/ 70 w 88"/>
                <a:gd name="T47" fmla="*/ 62 h 63"/>
                <a:gd name="T48" fmla="*/ 66 w 88"/>
                <a:gd name="T49" fmla="*/ 60 h 63"/>
                <a:gd name="T50" fmla="*/ 65 w 88"/>
                <a:gd name="T51" fmla="*/ 60 h 63"/>
                <a:gd name="T52" fmla="*/ 63 w 88"/>
                <a:gd name="T53" fmla="*/ 58 h 63"/>
                <a:gd name="T54" fmla="*/ 55 w 88"/>
                <a:gd name="T55" fmla="*/ 58 h 63"/>
                <a:gd name="T56" fmla="*/ 38 w 88"/>
                <a:gd name="T57" fmla="*/ 58 h 63"/>
                <a:gd name="T58" fmla="*/ 25 w 88"/>
                <a:gd name="T59" fmla="*/ 62 h 63"/>
                <a:gd name="T60" fmla="*/ 16 w 88"/>
                <a:gd name="T61" fmla="*/ 63 h 63"/>
                <a:gd name="T62" fmla="*/ 11 w 88"/>
                <a:gd name="T63" fmla="*/ 63 h 63"/>
                <a:gd name="T64" fmla="*/ 14 w 88"/>
                <a:gd name="T65" fmla="*/ 60 h 63"/>
                <a:gd name="T66" fmla="*/ 16 w 88"/>
                <a:gd name="T67" fmla="*/ 58 h 63"/>
                <a:gd name="T68" fmla="*/ 13 w 88"/>
                <a:gd name="T69" fmla="*/ 60 h 63"/>
                <a:gd name="T70" fmla="*/ 11 w 88"/>
                <a:gd name="T71" fmla="*/ 58 h 63"/>
                <a:gd name="T72" fmla="*/ 11 w 88"/>
                <a:gd name="T73" fmla="*/ 52 h 63"/>
                <a:gd name="T74" fmla="*/ 19 w 88"/>
                <a:gd name="T75" fmla="*/ 52 h 63"/>
                <a:gd name="T76" fmla="*/ 25 w 88"/>
                <a:gd name="T77" fmla="*/ 49 h 63"/>
                <a:gd name="T78" fmla="*/ 33 w 88"/>
                <a:gd name="T79" fmla="*/ 47 h 63"/>
                <a:gd name="T80" fmla="*/ 35 w 88"/>
                <a:gd name="T81" fmla="*/ 46 h 63"/>
                <a:gd name="T82" fmla="*/ 40 w 88"/>
                <a:gd name="T83" fmla="*/ 47 h 63"/>
                <a:gd name="T84" fmla="*/ 51 w 88"/>
                <a:gd name="T85" fmla="*/ 49 h 63"/>
                <a:gd name="T86" fmla="*/ 52 w 88"/>
                <a:gd name="T87" fmla="*/ 46 h 63"/>
                <a:gd name="T88" fmla="*/ 46 w 88"/>
                <a:gd name="T89" fmla="*/ 46 h 63"/>
                <a:gd name="T90" fmla="*/ 41 w 88"/>
                <a:gd name="T91" fmla="*/ 44 h 63"/>
                <a:gd name="T92" fmla="*/ 35 w 88"/>
                <a:gd name="T93" fmla="*/ 41 h 63"/>
                <a:gd name="T94" fmla="*/ 27 w 88"/>
                <a:gd name="T95" fmla="*/ 46 h 63"/>
                <a:gd name="T96" fmla="*/ 14 w 88"/>
                <a:gd name="T97" fmla="*/ 44 h 63"/>
                <a:gd name="T98" fmla="*/ 11 w 88"/>
                <a:gd name="T99" fmla="*/ 40 h 63"/>
                <a:gd name="T100" fmla="*/ 11 w 88"/>
                <a:gd name="T101" fmla="*/ 40 h 63"/>
                <a:gd name="T102" fmla="*/ 8 w 88"/>
                <a:gd name="T103" fmla="*/ 33 h 63"/>
                <a:gd name="T104" fmla="*/ 3 w 88"/>
                <a:gd name="T105" fmla="*/ 29 h 63"/>
                <a:gd name="T106" fmla="*/ 2 w 88"/>
                <a:gd name="T107" fmla="*/ 27 h 63"/>
                <a:gd name="T108" fmla="*/ 14 w 88"/>
                <a:gd name="T109" fmla="*/ 13 h 63"/>
                <a:gd name="T110" fmla="*/ 16 w 88"/>
                <a:gd name="T111" fmla="*/ 6 h 63"/>
                <a:gd name="T112" fmla="*/ 21 w 88"/>
                <a:gd name="T113" fmla="*/ 2 h 63"/>
                <a:gd name="T114" fmla="*/ 25 w 88"/>
                <a:gd name="T115" fmla="*/ 3 h 63"/>
                <a:gd name="T116" fmla="*/ 33 w 88"/>
                <a:gd name="T117" fmla="*/ 2 h 63"/>
                <a:gd name="T118" fmla="*/ 36 w 88"/>
                <a:gd name="T119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8" h="63">
                  <a:moveTo>
                    <a:pt x="38" y="0"/>
                  </a:moveTo>
                  <a:lnTo>
                    <a:pt x="38" y="0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1" y="3"/>
                  </a:lnTo>
                  <a:lnTo>
                    <a:pt x="52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10"/>
                  </a:lnTo>
                  <a:lnTo>
                    <a:pt x="60" y="10"/>
                  </a:lnTo>
                  <a:lnTo>
                    <a:pt x="62" y="11"/>
                  </a:lnTo>
                  <a:lnTo>
                    <a:pt x="62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8"/>
                  </a:lnTo>
                  <a:lnTo>
                    <a:pt x="68" y="19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4"/>
                  </a:lnTo>
                  <a:lnTo>
                    <a:pt x="73" y="24"/>
                  </a:lnTo>
                  <a:lnTo>
                    <a:pt x="74" y="25"/>
                  </a:lnTo>
                  <a:lnTo>
                    <a:pt x="74" y="25"/>
                  </a:lnTo>
                  <a:lnTo>
                    <a:pt x="76" y="27"/>
                  </a:lnTo>
                  <a:lnTo>
                    <a:pt x="76" y="27"/>
                  </a:lnTo>
                  <a:lnTo>
                    <a:pt x="77" y="30"/>
                  </a:lnTo>
                  <a:lnTo>
                    <a:pt x="77" y="30"/>
                  </a:lnTo>
                  <a:lnTo>
                    <a:pt x="77" y="32"/>
                  </a:lnTo>
                  <a:lnTo>
                    <a:pt x="77" y="33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40"/>
                  </a:lnTo>
                  <a:lnTo>
                    <a:pt x="81" y="40"/>
                  </a:lnTo>
                  <a:lnTo>
                    <a:pt x="81" y="41"/>
                  </a:lnTo>
                  <a:lnTo>
                    <a:pt x="81" y="41"/>
                  </a:lnTo>
                  <a:lnTo>
                    <a:pt x="81" y="43"/>
                  </a:lnTo>
                  <a:lnTo>
                    <a:pt x="79" y="43"/>
                  </a:lnTo>
                  <a:lnTo>
                    <a:pt x="79" y="44"/>
                  </a:lnTo>
                  <a:lnTo>
                    <a:pt x="81" y="46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4" y="49"/>
                  </a:lnTo>
                  <a:lnTo>
                    <a:pt x="84" y="49"/>
                  </a:lnTo>
                  <a:lnTo>
                    <a:pt x="84" y="47"/>
                  </a:lnTo>
                  <a:lnTo>
                    <a:pt x="85" y="47"/>
                  </a:lnTo>
                  <a:lnTo>
                    <a:pt x="85" y="49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7" y="51"/>
                  </a:lnTo>
                  <a:lnTo>
                    <a:pt x="87" y="52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8" y="55"/>
                  </a:lnTo>
                  <a:lnTo>
                    <a:pt x="88" y="57"/>
                  </a:lnTo>
                  <a:lnTo>
                    <a:pt x="88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88" y="60"/>
                  </a:lnTo>
                  <a:lnTo>
                    <a:pt x="88" y="62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7" y="62"/>
                  </a:lnTo>
                  <a:lnTo>
                    <a:pt x="84" y="63"/>
                  </a:lnTo>
                  <a:lnTo>
                    <a:pt x="82" y="63"/>
                  </a:lnTo>
                  <a:lnTo>
                    <a:pt x="79" y="63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3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0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5" y="62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58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55" y="58"/>
                  </a:lnTo>
                  <a:lnTo>
                    <a:pt x="51" y="58"/>
                  </a:lnTo>
                  <a:lnTo>
                    <a:pt x="46" y="58"/>
                  </a:lnTo>
                  <a:lnTo>
                    <a:pt x="41" y="58"/>
                  </a:lnTo>
                  <a:lnTo>
                    <a:pt x="38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29" y="62"/>
                  </a:lnTo>
                  <a:lnTo>
                    <a:pt x="25" y="62"/>
                  </a:lnTo>
                  <a:lnTo>
                    <a:pt x="21" y="62"/>
                  </a:lnTo>
                  <a:lnTo>
                    <a:pt x="19" y="62"/>
                  </a:lnTo>
                  <a:lnTo>
                    <a:pt x="18" y="63"/>
                  </a:lnTo>
                  <a:lnTo>
                    <a:pt x="16" y="63"/>
                  </a:lnTo>
                  <a:lnTo>
                    <a:pt x="14" y="63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5"/>
                  </a:lnTo>
                  <a:lnTo>
                    <a:pt x="11" y="54"/>
                  </a:lnTo>
                  <a:lnTo>
                    <a:pt x="11" y="52"/>
                  </a:lnTo>
                  <a:lnTo>
                    <a:pt x="13" y="52"/>
                  </a:lnTo>
                  <a:lnTo>
                    <a:pt x="13" y="52"/>
                  </a:lnTo>
                  <a:lnTo>
                    <a:pt x="16" y="52"/>
                  </a:lnTo>
                  <a:lnTo>
                    <a:pt x="19" y="52"/>
                  </a:lnTo>
                  <a:lnTo>
                    <a:pt x="22" y="52"/>
                  </a:lnTo>
                  <a:lnTo>
                    <a:pt x="25" y="52"/>
                  </a:lnTo>
                  <a:lnTo>
                    <a:pt x="25" y="49"/>
                  </a:lnTo>
                  <a:lnTo>
                    <a:pt x="25" y="49"/>
                  </a:lnTo>
                  <a:lnTo>
                    <a:pt x="27" y="49"/>
                  </a:lnTo>
                  <a:lnTo>
                    <a:pt x="30" y="49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6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0" y="47"/>
                  </a:lnTo>
                  <a:lnTo>
                    <a:pt x="41" y="49"/>
                  </a:lnTo>
                  <a:lnTo>
                    <a:pt x="44" y="51"/>
                  </a:lnTo>
                  <a:lnTo>
                    <a:pt x="48" y="51"/>
                  </a:lnTo>
                  <a:lnTo>
                    <a:pt x="51" y="49"/>
                  </a:lnTo>
                  <a:lnTo>
                    <a:pt x="54" y="49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2" y="46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8" y="46"/>
                  </a:lnTo>
                  <a:lnTo>
                    <a:pt x="46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3" y="44"/>
                  </a:lnTo>
                  <a:lnTo>
                    <a:pt x="41" y="44"/>
                  </a:lnTo>
                  <a:lnTo>
                    <a:pt x="40" y="44"/>
                  </a:lnTo>
                  <a:lnTo>
                    <a:pt x="38" y="43"/>
                  </a:lnTo>
                  <a:lnTo>
                    <a:pt x="36" y="43"/>
                  </a:lnTo>
                  <a:lnTo>
                    <a:pt x="35" y="41"/>
                  </a:lnTo>
                  <a:lnTo>
                    <a:pt x="33" y="43"/>
                  </a:lnTo>
                  <a:lnTo>
                    <a:pt x="30" y="43"/>
                  </a:lnTo>
                  <a:lnTo>
                    <a:pt x="30" y="46"/>
                  </a:lnTo>
                  <a:lnTo>
                    <a:pt x="27" y="46"/>
                  </a:lnTo>
                  <a:lnTo>
                    <a:pt x="22" y="46"/>
                  </a:lnTo>
                  <a:lnTo>
                    <a:pt x="18" y="44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3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0"/>
                  </a:lnTo>
                  <a:lnTo>
                    <a:pt x="13" y="40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0" y="36"/>
                  </a:lnTo>
                  <a:lnTo>
                    <a:pt x="8" y="33"/>
                  </a:lnTo>
                  <a:lnTo>
                    <a:pt x="7" y="32"/>
                  </a:lnTo>
                  <a:lnTo>
                    <a:pt x="5" y="30"/>
                  </a:lnTo>
                  <a:lnTo>
                    <a:pt x="5" y="29"/>
                  </a:lnTo>
                  <a:lnTo>
                    <a:pt x="3" y="29"/>
                  </a:lnTo>
                  <a:lnTo>
                    <a:pt x="2" y="29"/>
                  </a:lnTo>
                  <a:lnTo>
                    <a:pt x="2" y="30"/>
                  </a:lnTo>
                  <a:lnTo>
                    <a:pt x="0" y="29"/>
                  </a:lnTo>
                  <a:lnTo>
                    <a:pt x="2" y="27"/>
                  </a:lnTo>
                  <a:lnTo>
                    <a:pt x="7" y="25"/>
                  </a:lnTo>
                  <a:lnTo>
                    <a:pt x="10" y="21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18" y="5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5" y="3"/>
                  </a:lnTo>
                  <a:lnTo>
                    <a:pt x="29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7" name="Freeform 53">
              <a:extLst>
                <a:ext uri="{FF2B5EF4-FFF2-40B4-BE49-F238E27FC236}">
                  <a16:creationId xmlns:a16="http://schemas.microsoft.com/office/drawing/2014/main" id="{2EE7F0D2-FE2E-46A3-9ADC-FD55AE649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1956" y="3098249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3 w 3"/>
                <a:gd name="T3" fmla="*/ 0 h 2"/>
                <a:gd name="T4" fmla="*/ 2 w 3"/>
                <a:gd name="T5" fmla="*/ 2 h 2"/>
                <a:gd name="T6" fmla="*/ 2 w 3"/>
                <a:gd name="T7" fmla="*/ 2 h 2"/>
                <a:gd name="T8" fmla="*/ 0 w 3"/>
                <a:gd name="T9" fmla="*/ 2 h 2"/>
                <a:gd name="T10" fmla="*/ 2 w 3"/>
                <a:gd name="T11" fmla="*/ 0 h 2"/>
                <a:gd name="T12" fmla="*/ 2 w 3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8" name="Freeform 54">
              <a:extLst>
                <a:ext uri="{FF2B5EF4-FFF2-40B4-BE49-F238E27FC236}">
                  <a16:creationId xmlns:a16="http://schemas.microsoft.com/office/drawing/2014/main" id="{E02FF406-63CF-4C95-AED4-71D88524EE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139245" y="2996890"/>
              <a:ext cx="89664" cy="52630"/>
            </a:xfrm>
            <a:custGeom>
              <a:avLst/>
              <a:gdLst>
                <a:gd name="T0" fmla="*/ 43 w 46"/>
                <a:gd name="T1" fmla="*/ 2 h 27"/>
                <a:gd name="T2" fmla="*/ 45 w 46"/>
                <a:gd name="T3" fmla="*/ 4 h 27"/>
                <a:gd name="T4" fmla="*/ 45 w 46"/>
                <a:gd name="T5" fmla="*/ 5 h 27"/>
                <a:gd name="T6" fmla="*/ 45 w 46"/>
                <a:gd name="T7" fmla="*/ 7 h 27"/>
                <a:gd name="T8" fmla="*/ 43 w 46"/>
                <a:gd name="T9" fmla="*/ 7 h 27"/>
                <a:gd name="T10" fmla="*/ 43 w 46"/>
                <a:gd name="T11" fmla="*/ 10 h 27"/>
                <a:gd name="T12" fmla="*/ 38 w 46"/>
                <a:gd name="T13" fmla="*/ 11 h 27"/>
                <a:gd name="T14" fmla="*/ 37 w 46"/>
                <a:gd name="T15" fmla="*/ 11 h 27"/>
                <a:gd name="T16" fmla="*/ 34 w 46"/>
                <a:gd name="T17" fmla="*/ 13 h 27"/>
                <a:gd name="T18" fmla="*/ 34 w 46"/>
                <a:gd name="T19" fmla="*/ 16 h 27"/>
                <a:gd name="T20" fmla="*/ 34 w 46"/>
                <a:gd name="T21" fmla="*/ 19 h 27"/>
                <a:gd name="T22" fmla="*/ 29 w 46"/>
                <a:gd name="T23" fmla="*/ 21 h 27"/>
                <a:gd name="T24" fmla="*/ 30 w 46"/>
                <a:gd name="T25" fmla="*/ 22 h 27"/>
                <a:gd name="T26" fmla="*/ 29 w 46"/>
                <a:gd name="T27" fmla="*/ 24 h 27"/>
                <a:gd name="T28" fmla="*/ 29 w 46"/>
                <a:gd name="T29" fmla="*/ 27 h 27"/>
                <a:gd name="T30" fmla="*/ 23 w 46"/>
                <a:gd name="T31" fmla="*/ 26 h 27"/>
                <a:gd name="T32" fmla="*/ 21 w 46"/>
                <a:gd name="T33" fmla="*/ 26 h 27"/>
                <a:gd name="T34" fmla="*/ 19 w 46"/>
                <a:gd name="T35" fmla="*/ 22 h 27"/>
                <a:gd name="T36" fmla="*/ 18 w 46"/>
                <a:gd name="T37" fmla="*/ 24 h 27"/>
                <a:gd name="T38" fmla="*/ 15 w 46"/>
                <a:gd name="T39" fmla="*/ 26 h 27"/>
                <a:gd name="T40" fmla="*/ 10 w 46"/>
                <a:gd name="T41" fmla="*/ 26 h 27"/>
                <a:gd name="T42" fmla="*/ 10 w 46"/>
                <a:gd name="T43" fmla="*/ 26 h 27"/>
                <a:gd name="T44" fmla="*/ 4 w 46"/>
                <a:gd name="T45" fmla="*/ 26 h 27"/>
                <a:gd name="T46" fmla="*/ 7 w 46"/>
                <a:gd name="T47" fmla="*/ 24 h 27"/>
                <a:gd name="T48" fmla="*/ 8 w 46"/>
                <a:gd name="T49" fmla="*/ 22 h 27"/>
                <a:gd name="T50" fmla="*/ 4 w 46"/>
                <a:gd name="T51" fmla="*/ 19 h 27"/>
                <a:gd name="T52" fmla="*/ 4 w 46"/>
                <a:gd name="T53" fmla="*/ 16 h 27"/>
                <a:gd name="T54" fmla="*/ 2 w 46"/>
                <a:gd name="T55" fmla="*/ 16 h 27"/>
                <a:gd name="T56" fmla="*/ 5 w 46"/>
                <a:gd name="T57" fmla="*/ 15 h 27"/>
                <a:gd name="T58" fmla="*/ 4 w 46"/>
                <a:gd name="T59" fmla="*/ 13 h 27"/>
                <a:gd name="T60" fmla="*/ 2 w 46"/>
                <a:gd name="T61" fmla="*/ 13 h 27"/>
                <a:gd name="T62" fmla="*/ 2 w 46"/>
                <a:gd name="T63" fmla="*/ 11 h 27"/>
                <a:gd name="T64" fmla="*/ 5 w 46"/>
                <a:gd name="T65" fmla="*/ 8 h 27"/>
                <a:gd name="T66" fmla="*/ 7 w 46"/>
                <a:gd name="T67" fmla="*/ 7 h 27"/>
                <a:gd name="T68" fmla="*/ 10 w 46"/>
                <a:gd name="T69" fmla="*/ 8 h 27"/>
                <a:gd name="T70" fmla="*/ 16 w 46"/>
                <a:gd name="T71" fmla="*/ 8 h 27"/>
                <a:gd name="T72" fmla="*/ 18 w 46"/>
                <a:gd name="T73" fmla="*/ 10 h 27"/>
                <a:gd name="T74" fmla="*/ 19 w 46"/>
                <a:gd name="T75" fmla="*/ 8 h 27"/>
                <a:gd name="T76" fmla="*/ 23 w 46"/>
                <a:gd name="T77" fmla="*/ 5 h 27"/>
                <a:gd name="T78" fmla="*/ 24 w 46"/>
                <a:gd name="T79" fmla="*/ 5 h 27"/>
                <a:gd name="T80" fmla="*/ 32 w 46"/>
                <a:gd name="T81" fmla="*/ 5 h 27"/>
                <a:gd name="T82" fmla="*/ 35 w 46"/>
                <a:gd name="T83" fmla="*/ 4 h 27"/>
                <a:gd name="T84" fmla="*/ 38 w 46"/>
                <a:gd name="T85" fmla="*/ 4 h 27"/>
                <a:gd name="T86" fmla="*/ 40 w 46"/>
                <a:gd name="T87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6" h="27">
                  <a:moveTo>
                    <a:pt x="40" y="0"/>
                  </a:move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5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5" y="13"/>
                  </a:lnTo>
                  <a:lnTo>
                    <a:pt x="34" y="13"/>
                  </a:lnTo>
                  <a:lnTo>
                    <a:pt x="34" y="13"/>
                  </a:lnTo>
                  <a:lnTo>
                    <a:pt x="34" y="15"/>
                  </a:lnTo>
                  <a:lnTo>
                    <a:pt x="34" y="15"/>
                  </a:lnTo>
                  <a:lnTo>
                    <a:pt x="34" y="16"/>
                  </a:lnTo>
                  <a:lnTo>
                    <a:pt x="35" y="16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0" y="19"/>
                  </a:lnTo>
                  <a:lnTo>
                    <a:pt x="29" y="21"/>
                  </a:lnTo>
                  <a:lnTo>
                    <a:pt x="29" y="21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6"/>
                  </a:lnTo>
                  <a:lnTo>
                    <a:pt x="29" y="26"/>
                  </a:lnTo>
                  <a:lnTo>
                    <a:pt x="29" y="27"/>
                  </a:lnTo>
                  <a:lnTo>
                    <a:pt x="26" y="26"/>
                  </a:lnTo>
                  <a:lnTo>
                    <a:pt x="24" y="26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9" y="24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4" y="26"/>
                  </a:lnTo>
                  <a:lnTo>
                    <a:pt x="5" y="24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7" y="21"/>
                  </a:lnTo>
                  <a:lnTo>
                    <a:pt x="5" y="21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4" y="15"/>
                  </a:lnTo>
                  <a:lnTo>
                    <a:pt x="5" y="15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4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7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5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8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3" y="7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7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4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2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9" name="Freeform 55">
              <a:extLst>
                <a:ext uri="{FF2B5EF4-FFF2-40B4-BE49-F238E27FC236}">
                  <a16:creationId xmlns:a16="http://schemas.microsoft.com/office/drawing/2014/main" id="{F9889399-39B8-46E4-BB02-77EED7F53B7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90744" y="4137184"/>
              <a:ext cx="85766" cy="85766"/>
            </a:xfrm>
            <a:custGeom>
              <a:avLst/>
              <a:gdLst>
                <a:gd name="T0" fmla="*/ 11 w 44"/>
                <a:gd name="T1" fmla="*/ 35 h 44"/>
                <a:gd name="T2" fmla="*/ 11 w 44"/>
                <a:gd name="T3" fmla="*/ 35 h 44"/>
                <a:gd name="T4" fmla="*/ 11 w 44"/>
                <a:gd name="T5" fmla="*/ 36 h 44"/>
                <a:gd name="T6" fmla="*/ 4 w 44"/>
                <a:gd name="T7" fmla="*/ 35 h 44"/>
                <a:gd name="T8" fmla="*/ 9 w 44"/>
                <a:gd name="T9" fmla="*/ 33 h 44"/>
                <a:gd name="T10" fmla="*/ 30 w 44"/>
                <a:gd name="T11" fmla="*/ 0 h 44"/>
                <a:gd name="T12" fmla="*/ 31 w 44"/>
                <a:gd name="T13" fmla="*/ 1 h 44"/>
                <a:gd name="T14" fmla="*/ 33 w 44"/>
                <a:gd name="T15" fmla="*/ 5 h 44"/>
                <a:gd name="T16" fmla="*/ 36 w 44"/>
                <a:gd name="T17" fmla="*/ 8 h 44"/>
                <a:gd name="T18" fmla="*/ 38 w 44"/>
                <a:gd name="T19" fmla="*/ 9 h 44"/>
                <a:gd name="T20" fmla="*/ 38 w 44"/>
                <a:gd name="T21" fmla="*/ 11 h 44"/>
                <a:gd name="T22" fmla="*/ 36 w 44"/>
                <a:gd name="T23" fmla="*/ 12 h 44"/>
                <a:gd name="T24" fmla="*/ 38 w 44"/>
                <a:gd name="T25" fmla="*/ 12 h 44"/>
                <a:gd name="T26" fmla="*/ 39 w 44"/>
                <a:gd name="T27" fmla="*/ 16 h 44"/>
                <a:gd name="T28" fmla="*/ 41 w 44"/>
                <a:gd name="T29" fmla="*/ 19 h 44"/>
                <a:gd name="T30" fmla="*/ 38 w 44"/>
                <a:gd name="T31" fmla="*/ 20 h 44"/>
                <a:gd name="T32" fmla="*/ 38 w 44"/>
                <a:gd name="T33" fmla="*/ 24 h 44"/>
                <a:gd name="T34" fmla="*/ 38 w 44"/>
                <a:gd name="T35" fmla="*/ 24 h 44"/>
                <a:gd name="T36" fmla="*/ 39 w 44"/>
                <a:gd name="T37" fmla="*/ 24 h 44"/>
                <a:gd name="T38" fmla="*/ 41 w 44"/>
                <a:gd name="T39" fmla="*/ 24 h 44"/>
                <a:gd name="T40" fmla="*/ 42 w 44"/>
                <a:gd name="T41" fmla="*/ 22 h 44"/>
                <a:gd name="T42" fmla="*/ 44 w 44"/>
                <a:gd name="T43" fmla="*/ 22 h 44"/>
                <a:gd name="T44" fmla="*/ 42 w 44"/>
                <a:gd name="T45" fmla="*/ 25 h 44"/>
                <a:gd name="T46" fmla="*/ 39 w 44"/>
                <a:gd name="T47" fmla="*/ 27 h 44"/>
                <a:gd name="T48" fmla="*/ 38 w 44"/>
                <a:gd name="T49" fmla="*/ 30 h 44"/>
                <a:gd name="T50" fmla="*/ 38 w 44"/>
                <a:gd name="T51" fmla="*/ 31 h 44"/>
                <a:gd name="T52" fmla="*/ 33 w 44"/>
                <a:gd name="T53" fmla="*/ 36 h 44"/>
                <a:gd name="T54" fmla="*/ 30 w 44"/>
                <a:gd name="T55" fmla="*/ 38 h 44"/>
                <a:gd name="T56" fmla="*/ 28 w 44"/>
                <a:gd name="T57" fmla="*/ 41 h 44"/>
                <a:gd name="T58" fmla="*/ 25 w 44"/>
                <a:gd name="T59" fmla="*/ 44 h 44"/>
                <a:gd name="T60" fmla="*/ 22 w 44"/>
                <a:gd name="T61" fmla="*/ 41 h 44"/>
                <a:gd name="T62" fmla="*/ 14 w 44"/>
                <a:gd name="T63" fmla="*/ 38 h 44"/>
                <a:gd name="T64" fmla="*/ 11 w 44"/>
                <a:gd name="T65" fmla="*/ 36 h 44"/>
                <a:gd name="T66" fmla="*/ 11 w 44"/>
                <a:gd name="T67" fmla="*/ 33 h 44"/>
                <a:gd name="T68" fmla="*/ 11 w 44"/>
                <a:gd name="T69" fmla="*/ 31 h 44"/>
                <a:gd name="T70" fmla="*/ 8 w 44"/>
                <a:gd name="T71" fmla="*/ 33 h 44"/>
                <a:gd name="T72" fmla="*/ 6 w 44"/>
                <a:gd name="T73" fmla="*/ 31 h 44"/>
                <a:gd name="T74" fmla="*/ 4 w 44"/>
                <a:gd name="T75" fmla="*/ 28 h 44"/>
                <a:gd name="T76" fmla="*/ 3 w 44"/>
                <a:gd name="T77" fmla="*/ 25 h 44"/>
                <a:gd name="T78" fmla="*/ 1 w 44"/>
                <a:gd name="T79" fmla="*/ 24 h 44"/>
                <a:gd name="T80" fmla="*/ 0 w 44"/>
                <a:gd name="T81" fmla="*/ 22 h 44"/>
                <a:gd name="T82" fmla="*/ 1 w 44"/>
                <a:gd name="T83" fmla="*/ 22 h 44"/>
                <a:gd name="T84" fmla="*/ 4 w 44"/>
                <a:gd name="T85" fmla="*/ 20 h 44"/>
                <a:gd name="T86" fmla="*/ 6 w 44"/>
                <a:gd name="T87" fmla="*/ 19 h 44"/>
                <a:gd name="T88" fmla="*/ 4 w 44"/>
                <a:gd name="T89" fmla="*/ 19 h 44"/>
                <a:gd name="T90" fmla="*/ 3 w 44"/>
                <a:gd name="T91" fmla="*/ 20 h 44"/>
                <a:gd name="T92" fmla="*/ 1 w 44"/>
                <a:gd name="T93" fmla="*/ 19 h 44"/>
                <a:gd name="T94" fmla="*/ 1 w 44"/>
                <a:gd name="T95" fmla="*/ 16 h 44"/>
                <a:gd name="T96" fmla="*/ 3 w 44"/>
                <a:gd name="T97" fmla="*/ 16 h 44"/>
                <a:gd name="T98" fmla="*/ 0 w 44"/>
                <a:gd name="T99" fmla="*/ 14 h 44"/>
                <a:gd name="T100" fmla="*/ 0 w 44"/>
                <a:gd name="T101" fmla="*/ 12 h 44"/>
                <a:gd name="T102" fmla="*/ 1 w 44"/>
                <a:gd name="T103" fmla="*/ 12 h 44"/>
                <a:gd name="T104" fmla="*/ 3 w 44"/>
                <a:gd name="T105" fmla="*/ 12 h 44"/>
                <a:gd name="T106" fmla="*/ 4 w 44"/>
                <a:gd name="T107" fmla="*/ 9 h 44"/>
                <a:gd name="T108" fmla="*/ 8 w 44"/>
                <a:gd name="T109" fmla="*/ 8 h 44"/>
                <a:gd name="T110" fmla="*/ 9 w 44"/>
                <a:gd name="T111" fmla="*/ 6 h 44"/>
                <a:gd name="T112" fmla="*/ 9 w 44"/>
                <a:gd name="T113" fmla="*/ 5 h 44"/>
                <a:gd name="T114" fmla="*/ 11 w 44"/>
                <a:gd name="T115" fmla="*/ 3 h 44"/>
                <a:gd name="T116" fmla="*/ 11 w 44"/>
                <a:gd name="T117" fmla="*/ 1 h 44"/>
                <a:gd name="T118" fmla="*/ 14 w 44"/>
                <a:gd name="T119" fmla="*/ 0 h 44"/>
                <a:gd name="T120" fmla="*/ 19 w 44"/>
                <a:gd name="T121" fmla="*/ 0 h 44"/>
                <a:gd name="T122" fmla="*/ 22 w 44"/>
                <a:gd name="T123" fmla="*/ 0 h 44"/>
                <a:gd name="T124" fmla="*/ 28 w 44"/>
                <a:gd name="T12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" h="44">
                  <a:moveTo>
                    <a:pt x="9" y="33"/>
                  </a:moveTo>
                  <a:lnTo>
                    <a:pt x="11" y="3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4" y="35"/>
                  </a:lnTo>
                  <a:lnTo>
                    <a:pt x="6" y="35"/>
                  </a:lnTo>
                  <a:lnTo>
                    <a:pt x="9" y="33"/>
                  </a:lnTo>
                  <a:close/>
                  <a:moveTo>
                    <a:pt x="28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4" y="6"/>
                  </a:lnTo>
                  <a:lnTo>
                    <a:pt x="36" y="8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4"/>
                  </a:lnTo>
                  <a:lnTo>
                    <a:pt x="39" y="16"/>
                  </a:lnTo>
                  <a:lnTo>
                    <a:pt x="39" y="17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9" y="24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4" y="35"/>
                  </a:lnTo>
                  <a:lnTo>
                    <a:pt x="33" y="36"/>
                  </a:lnTo>
                  <a:lnTo>
                    <a:pt x="31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28" y="41"/>
                  </a:lnTo>
                  <a:lnTo>
                    <a:pt x="26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2" y="41"/>
                  </a:lnTo>
                  <a:lnTo>
                    <a:pt x="19" y="41"/>
                  </a:lnTo>
                  <a:lnTo>
                    <a:pt x="14" y="38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2" y="35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1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6" y="31"/>
                  </a:lnTo>
                  <a:lnTo>
                    <a:pt x="6" y="30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7"/>
                  </a:lnTo>
                  <a:lnTo>
                    <a:pt x="1" y="16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" y="12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4" y="12"/>
                  </a:lnTo>
                  <a:lnTo>
                    <a:pt x="4" y="9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0" name="Freeform 56">
              <a:extLst>
                <a:ext uri="{FF2B5EF4-FFF2-40B4-BE49-F238E27FC236}">
                  <a16:creationId xmlns:a16="http://schemas.microsoft.com/office/drawing/2014/main" id="{AFBA8CF3-410E-4DD0-BCBC-B30560060E19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8654" y="2899429"/>
              <a:ext cx="159836" cy="68223"/>
            </a:xfrm>
            <a:custGeom>
              <a:avLst/>
              <a:gdLst>
                <a:gd name="T0" fmla="*/ 39 w 82"/>
                <a:gd name="T1" fmla="*/ 2 h 35"/>
                <a:gd name="T2" fmla="*/ 41 w 82"/>
                <a:gd name="T3" fmla="*/ 3 h 35"/>
                <a:gd name="T4" fmla="*/ 42 w 82"/>
                <a:gd name="T5" fmla="*/ 5 h 35"/>
                <a:gd name="T6" fmla="*/ 42 w 82"/>
                <a:gd name="T7" fmla="*/ 8 h 35"/>
                <a:gd name="T8" fmla="*/ 44 w 82"/>
                <a:gd name="T9" fmla="*/ 8 h 35"/>
                <a:gd name="T10" fmla="*/ 47 w 82"/>
                <a:gd name="T11" fmla="*/ 6 h 35"/>
                <a:gd name="T12" fmla="*/ 50 w 82"/>
                <a:gd name="T13" fmla="*/ 5 h 35"/>
                <a:gd name="T14" fmla="*/ 52 w 82"/>
                <a:gd name="T15" fmla="*/ 5 h 35"/>
                <a:gd name="T16" fmla="*/ 55 w 82"/>
                <a:gd name="T17" fmla="*/ 5 h 35"/>
                <a:gd name="T18" fmla="*/ 58 w 82"/>
                <a:gd name="T19" fmla="*/ 6 h 35"/>
                <a:gd name="T20" fmla="*/ 61 w 82"/>
                <a:gd name="T21" fmla="*/ 3 h 35"/>
                <a:gd name="T22" fmla="*/ 66 w 82"/>
                <a:gd name="T23" fmla="*/ 3 h 35"/>
                <a:gd name="T24" fmla="*/ 72 w 82"/>
                <a:gd name="T25" fmla="*/ 5 h 35"/>
                <a:gd name="T26" fmla="*/ 76 w 82"/>
                <a:gd name="T27" fmla="*/ 8 h 35"/>
                <a:gd name="T28" fmla="*/ 82 w 82"/>
                <a:gd name="T29" fmla="*/ 9 h 35"/>
                <a:gd name="T30" fmla="*/ 80 w 82"/>
                <a:gd name="T31" fmla="*/ 13 h 35"/>
                <a:gd name="T32" fmla="*/ 79 w 82"/>
                <a:gd name="T33" fmla="*/ 17 h 35"/>
                <a:gd name="T34" fmla="*/ 77 w 82"/>
                <a:gd name="T35" fmla="*/ 22 h 35"/>
                <a:gd name="T36" fmla="*/ 71 w 82"/>
                <a:gd name="T37" fmla="*/ 24 h 35"/>
                <a:gd name="T38" fmla="*/ 69 w 82"/>
                <a:gd name="T39" fmla="*/ 22 h 35"/>
                <a:gd name="T40" fmla="*/ 66 w 82"/>
                <a:gd name="T41" fmla="*/ 20 h 35"/>
                <a:gd name="T42" fmla="*/ 61 w 82"/>
                <a:gd name="T43" fmla="*/ 20 h 35"/>
                <a:gd name="T44" fmla="*/ 55 w 82"/>
                <a:gd name="T45" fmla="*/ 20 h 35"/>
                <a:gd name="T46" fmla="*/ 50 w 82"/>
                <a:gd name="T47" fmla="*/ 25 h 35"/>
                <a:gd name="T48" fmla="*/ 44 w 82"/>
                <a:gd name="T49" fmla="*/ 28 h 35"/>
                <a:gd name="T50" fmla="*/ 41 w 82"/>
                <a:gd name="T51" fmla="*/ 25 h 35"/>
                <a:gd name="T52" fmla="*/ 38 w 82"/>
                <a:gd name="T53" fmla="*/ 28 h 35"/>
                <a:gd name="T54" fmla="*/ 28 w 82"/>
                <a:gd name="T55" fmla="*/ 30 h 35"/>
                <a:gd name="T56" fmla="*/ 28 w 82"/>
                <a:gd name="T57" fmla="*/ 33 h 35"/>
                <a:gd name="T58" fmla="*/ 24 w 82"/>
                <a:gd name="T59" fmla="*/ 35 h 35"/>
                <a:gd name="T60" fmla="*/ 14 w 82"/>
                <a:gd name="T61" fmla="*/ 35 h 35"/>
                <a:gd name="T62" fmla="*/ 8 w 82"/>
                <a:gd name="T63" fmla="*/ 30 h 35"/>
                <a:gd name="T64" fmla="*/ 5 w 82"/>
                <a:gd name="T65" fmla="*/ 30 h 35"/>
                <a:gd name="T66" fmla="*/ 3 w 82"/>
                <a:gd name="T67" fmla="*/ 28 h 35"/>
                <a:gd name="T68" fmla="*/ 0 w 82"/>
                <a:gd name="T69" fmla="*/ 22 h 35"/>
                <a:gd name="T70" fmla="*/ 1 w 82"/>
                <a:gd name="T71" fmla="*/ 19 h 35"/>
                <a:gd name="T72" fmla="*/ 3 w 82"/>
                <a:gd name="T73" fmla="*/ 16 h 35"/>
                <a:gd name="T74" fmla="*/ 6 w 82"/>
                <a:gd name="T75" fmla="*/ 14 h 35"/>
                <a:gd name="T76" fmla="*/ 14 w 82"/>
                <a:gd name="T77" fmla="*/ 14 h 35"/>
                <a:gd name="T78" fmla="*/ 16 w 82"/>
                <a:gd name="T79" fmla="*/ 11 h 35"/>
                <a:gd name="T80" fmla="*/ 19 w 82"/>
                <a:gd name="T81" fmla="*/ 11 h 35"/>
                <a:gd name="T82" fmla="*/ 19 w 82"/>
                <a:gd name="T83" fmla="*/ 8 h 35"/>
                <a:gd name="T84" fmla="*/ 22 w 82"/>
                <a:gd name="T85" fmla="*/ 5 h 35"/>
                <a:gd name="T86" fmla="*/ 25 w 82"/>
                <a:gd name="T87" fmla="*/ 3 h 35"/>
                <a:gd name="T88" fmla="*/ 28 w 82"/>
                <a:gd name="T89" fmla="*/ 2 h 35"/>
                <a:gd name="T90" fmla="*/ 30 w 82"/>
                <a:gd name="T91" fmla="*/ 2 h 35"/>
                <a:gd name="T92" fmla="*/ 33 w 82"/>
                <a:gd name="T93" fmla="*/ 5 h 35"/>
                <a:gd name="T94" fmla="*/ 38 w 82"/>
                <a:gd name="T9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2" h="35">
                  <a:moveTo>
                    <a:pt x="38" y="0"/>
                  </a:moveTo>
                  <a:lnTo>
                    <a:pt x="38" y="0"/>
                  </a:lnTo>
                  <a:lnTo>
                    <a:pt x="39" y="2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7" y="8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4" y="5"/>
                  </a:lnTo>
                  <a:lnTo>
                    <a:pt x="55" y="5"/>
                  </a:lnTo>
                  <a:lnTo>
                    <a:pt x="57" y="5"/>
                  </a:lnTo>
                  <a:lnTo>
                    <a:pt x="57" y="5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72" y="5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82" y="9"/>
                  </a:lnTo>
                  <a:lnTo>
                    <a:pt x="82" y="9"/>
                  </a:lnTo>
                  <a:lnTo>
                    <a:pt x="82" y="11"/>
                  </a:lnTo>
                  <a:lnTo>
                    <a:pt x="82" y="11"/>
                  </a:lnTo>
                  <a:lnTo>
                    <a:pt x="80" y="13"/>
                  </a:lnTo>
                  <a:lnTo>
                    <a:pt x="80" y="14"/>
                  </a:lnTo>
                  <a:lnTo>
                    <a:pt x="80" y="16"/>
                  </a:lnTo>
                  <a:lnTo>
                    <a:pt x="79" y="17"/>
                  </a:lnTo>
                  <a:lnTo>
                    <a:pt x="77" y="19"/>
                  </a:lnTo>
                  <a:lnTo>
                    <a:pt x="77" y="22"/>
                  </a:lnTo>
                  <a:lnTo>
                    <a:pt x="77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3" y="20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5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50" y="25"/>
                  </a:lnTo>
                  <a:lnTo>
                    <a:pt x="47" y="25"/>
                  </a:lnTo>
                  <a:lnTo>
                    <a:pt x="46" y="27"/>
                  </a:lnTo>
                  <a:lnTo>
                    <a:pt x="44" y="28"/>
                  </a:lnTo>
                  <a:lnTo>
                    <a:pt x="42" y="27"/>
                  </a:lnTo>
                  <a:lnTo>
                    <a:pt x="41" y="27"/>
                  </a:lnTo>
                  <a:lnTo>
                    <a:pt x="41" y="25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28"/>
                  </a:lnTo>
                  <a:lnTo>
                    <a:pt x="35" y="28"/>
                  </a:lnTo>
                  <a:lnTo>
                    <a:pt x="30" y="28"/>
                  </a:lnTo>
                  <a:lnTo>
                    <a:pt x="28" y="30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7" y="35"/>
                  </a:lnTo>
                  <a:lnTo>
                    <a:pt x="24" y="35"/>
                  </a:lnTo>
                  <a:lnTo>
                    <a:pt x="19" y="35"/>
                  </a:lnTo>
                  <a:lnTo>
                    <a:pt x="16" y="35"/>
                  </a:lnTo>
                  <a:lnTo>
                    <a:pt x="14" y="35"/>
                  </a:lnTo>
                  <a:lnTo>
                    <a:pt x="11" y="33"/>
                  </a:lnTo>
                  <a:lnTo>
                    <a:pt x="9" y="31"/>
                  </a:lnTo>
                  <a:lnTo>
                    <a:pt x="8" y="30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30"/>
                  </a:lnTo>
                  <a:lnTo>
                    <a:pt x="3" y="28"/>
                  </a:lnTo>
                  <a:lnTo>
                    <a:pt x="1" y="27"/>
                  </a:lnTo>
                  <a:lnTo>
                    <a:pt x="0" y="24"/>
                  </a:lnTo>
                  <a:lnTo>
                    <a:pt x="0" y="22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9" y="11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3"/>
                  </a:lnTo>
                  <a:lnTo>
                    <a:pt x="31" y="5"/>
                  </a:lnTo>
                  <a:lnTo>
                    <a:pt x="33" y="5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1" name="Freeform 57">
              <a:extLst>
                <a:ext uri="{FF2B5EF4-FFF2-40B4-BE49-F238E27FC236}">
                  <a16:creationId xmlns:a16="http://schemas.microsoft.com/office/drawing/2014/main" id="{785178AB-B08D-4924-80DF-B059DE2FD8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59556" y="4638134"/>
              <a:ext cx="245602" cy="230008"/>
            </a:xfrm>
            <a:custGeom>
              <a:avLst/>
              <a:gdLst>
                <a:gd name="T0" fmla="*/ 124 w 126"/>
                <a:gd name="T1" fmla="*/ 116 h 118"/>
                <a:gd name="T2" fmla="*/ 126 w 126"/>
                <a:gd name="T3" fmla="*/ 116 h 118"/>
                <a:gd name="T4" fmla="*/ 126 w 126"/>
                <a:gd name="T5" fmla="*/ 118 h 118"/>
                <a:gd name="T6" fmla="*/ 126 w 126"/>
                <a:gd name="T7" fmla="*/ 118 h 118"/>
                <a:gd name="T8" fmla="*/ 124 w 126"/>
                <a:gd name="T9" fmla="*/ 118 h 118"/>
                <a:gd name="T10" fmla="*/ 124 w 126"/>
                <a:gd name="T11" fmla="*/ 118 h 118"/>
                <a:gd name="T12" fmla="*/ 124 w 126"/>
                <a:gd name="T13" fmla="*/ 116 h 118"/>
                <a:gd name="T14" fmla="*/ 0 w 126"/>
                <a:gd name="T15" fmla="*/ 0 h 118"/>
                <a:gd name="T16" fmla="*/ 0 w 126"/>
                <a:gd name="T17" fmla="*/ 0 h 118"/>
                <a:gd name="T18" fmla="*/ 0 w 126"/>
                <a:gd name="T19" fmla="*/ 0 h 118"/>
                <a:gd name="T20" fmla="*/ 2 w 126"/>
                <a:gd name="T21" fmla="*/ 0 h 118"/>
                <a:gd name="T22" fmla="*/ 2 w 126"/>
                <a:gd name="T23" fmla="*/ 1 h 118"/>
                <a:gd name="T24" fmla="*/ 0 w 126"/>
                <a:gd name="T25" fmla="*/ 1 h 118"/>
                <a:gd name="T26" fmla="*/ 0 w 126"/>
                <a:gd name="T27" fmla="*/ 1 h 118"/>
                <a:gd name="T28" fmla="*/ 0 w 126"/>
                <a:gd name="T29" fmla="*/ 1 h 118"/>
                <a:gd name="T30" fmla="*/ 0 w 126"/>
                <a:gd name="T31" fmla="*/ 1 h 118"/>
                <a:gd name="T32" fmla="*/ 0 w 126"/>
                <a:gd name="T33" fmla="*/ 0 h 118"/>
                <a:gd name="T34" fmla="*/ 0 w 12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8">
                  <a:moveTo>
                    <a:pt x="124" y="116"/>
                  </a:moveTo>
                  <a:lnTo>
                    <a:pt x="126" y="116"/>
                  </a:lnTo>
                  <a:lnTo>
                    <a:pt x="126" y="118"/>
                  </a:lnTo>
                  <a:lnTo>
                    <a:pt x="126" y="118"/>
                  </a:lnTo>
                  <a:lnTo>
                    <a:pt x="124" y="118"/>
                  </a:lnTo>
                  <a:lnTo>
                    <a:pt x="124" y="118"/>
                  </a:lnTo>
                  <a:lnTo>
                    <a:pt x="124" y="116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2" name="Freeform 58">
              <a:extLst>
                <a:ext uri="{FF2B5EF4-FFF2-40B4-BE49-F238E27FC236}">
                  <a16:creationId xmlns:a16="http://schemas.microsoft.com/office/drawing/2014/main" id="{488BA97B-E1C2-4901-9BEF-A4918168F4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84928" y="4376939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0 h 3"/>
                <a:gd name="T4" fmla="*/ 5 w 5"/>
                <a:gd name="T5" fmla="*/ 0 h 3"/>
                <a:gd name="T6" fmla="*/ 5 w 5"/>
                <a:gd name="T7" fmla="*/ 1 h 3"/>
                <a:gd name="T8" fmla="*/ 5 w 5"/>
                <a:gd name="T9" fmla="*/ 1 h 3"/>
                <a:gd name="T10" fmla="*/ 3 w 5"/>
                <a:gd name="T11" fmla="*/ 3 h 3"/>
                <a:gd name="T12" fmla="*/ 0 w 5"/>
                <a:gd name="T13" fmla="*/ 1 h 3"/>
                <a:gd name="T14" fmla="*/ 2 w 5"/>
                <a:gd name="T15" fmla="*/ 0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0"/>
                  </a:lnTo>
                  <a:lnTo>
                    <a:pt x="5" y="0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3" name="Freeform 59">
              <a:extLst>
                <a:ext uri="{FF2B5EF4-FFF2-40B4-BE49-F238E27FC236}">
                  <a16:creationId xmlns:a16="http://schemas.microsoft.com/office/drawing/2014/main" id="{C8C3F29D-459A-4770-8110-01A5BFF7BB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78818" y="2082704"/>
              <a:ext cx="366454" cy="598412"/>
            </a:xfrm>
            <a:custGeom>
              <a:avLst/>
              <a:gdLst>
                <a:gd name="T0" fmla="*/ 77 w 188"/>
                <a:gd name="T1" fmla="*/ 288 h 307"/>
                <a:gd name="T2" fmla="*/ 83 w 188"/>
                <a:gd name="T3" fmla="*/ 269 h 307"/>
                <a:gd name="T4" fmla="*/ 110 w 188"/>
                <a:gd name="T5" fmla="*/ 265 h 307"/>
                <a:gd name="T6" fmla="*/ 102 w 188"/>
                <a:gd name="T7" fmla="*/ 276 h 307"/>
                <a:gd name="T8" fmla="*/ 102 w 188"/>
                <a:gd name="T9" fmla="*/ 261 h 307"/>
                <a:gd name="T10" fmla="*/ 118 w 188"/>
                <a:gd name="T11" fmla="*/ 254 h 307"/>
                <a:gd name="T12" fmla="*/ 104 w 188"/>
                <a:gd name="T13" fmla="*/ 231 h 307"/>
                <a:gd name="T14" fmla="*/ 107 w 188"/>
                <a:gd name="T15" fmla="*/ 222 h 307"/>
                <a:gd name="T16" fmla="*/ 147 w 188"/>
                <a:gd name="T17" fmla="*/ 6 h 307"/>
                <a:gd name="T18" fmla="*/ 169 w 188"/>
                <a:gd name="T19" fmla="*/ 16 h 307"/>
                <a:gd name="T20" fmla="*/ 178 w 188"/>
                <a:gd name="T21" fmla="*/ 30 h 307"/>
                <a:gd name="T22" fmla="*/ 181 w 188"/>
                <a:gd name="T23" fmla="*/ 39 h 307"/>
                <a:gd name="T24" fmla="*/ 184 w 188"/>
                <a:gd name="T25" fmla="*/ 52 h 307"/>
                <a:gd name="T26" fmla="*/ 181 w 188"/>
                <a:gd name="T27" fmla="*/ 63 h 307"/>
                <a:gd name="T28" fmla="*/ 184 w 188"/>
                <a:gd name="T29" fmla="*/ 79 h 307"/>
                <a:gd name="T30" fmla="*/ 164 w 188"/>
                <a:gd name="T31" fmla="*/ 79 h 307"/>
                <a:gd name="T32" fmla="*/ 158 w 188"/>
                <a:gd name="T33" fmla="*/ 83 h 307"/>
                <a:gd name="T34" fmla="*/ 151 w 188"/>
                <a:gd name="T35" fmla="*/ 88 h 307"/>
                <a:gd name="T36" fmla="*/ 148 w 188"/>
                <a:gd name="T37" fmla="*/ 91 h 307"/>
                <a:gd name="T38" fmla="*/ 147 w 188"/>
                <a:gd name="T39" fmla="*/ 104 h 307"/>
                <a:gd name="T40" fmla="*/ 134 w 188"/>
                <a:gd name="T41" fmla="*/ 126 h 307"/>
                <a:gd name="T42" fmla="*/ 121 w 188"/>
                <a:gd name="T43" fmla="*/ 134 h 307"/>
                <a:gd name="T44" fmla="*/ 110 w 188"/>
                <a:gd name="T45" fmla="*/ 140 h 307"/>
                <a:gd name="T46" fmla="*/ 106 w 188"/>
                <a:gd name="T47" fmla="*/ 146 h 307"/>
                <a:gd name="T48" fmla="*/ 98 w 188"/>
                <a:gd name="T49" fmla="*/ 146 h 307"/>
                <a:gd name="T50" fmla="*/ 96 w 188"/>
                <a:gd name="T51" fmla="*/ 156 h 307"/>
                <a:gd name="T52" fmla="*/ 93 w 188"/>
                <a:gd name="T53" fmla="*/ 162 h 307"/>
                <a:gd name="T54" fmla="*/ 87 w 188"/>
                <a:gd name="T55" fmla="*/ 173 h 307"/>
                <a:gd name="T56" fmla="*/ 87 w 188"/>
                <a:gd name="T57" fmla="*/ 186 h 307"/>
                <a:gd name="T58" fmla="*/ 93 w 188"/>
                <a:gd name="T59" fmla="*/ 198 h 307"/>
                <a:gd name="T60" fmla="*/ 107 w 188"/>
                <a:gd name="T61" fmla="*/ 208 h 307"/>
                <a:gd name="T62" fmla="*/ 109 w 188"/>
                <a:gd name="T63" fmla="*/ 219 h 307"/>
                <a:gd name="T64" fmla="*/ 102 w 188"/>
                <a:gd name="T65" fmla="*/ 225 h 307"/>
                <a:gd name="T66" fmla="*/ 104 w 188"/>
                <a:gd name="T67" fmla="*/ 228 h 307"/>
                <a:gd name="T68" fmla="*/ 87 w 188"/>
                <a:gd name="T69" fmla="*/ 238 h 307"/>
                <a:gd name="T70" fmla="*/ 83 w 188"/>
                <a:gd name="T71" fmla="*/ 242 h 307"/>
                <a:gd name="T72" fmla="*/ 79 w 188"/>
                <a:gd name="T73" fmla="*/ 260 h 307"/>
                <a:gd name="T74" fmla="*/ 76 w 188"/>
                <a:gd name="T75" fmla="*/ 280 h 307"/>
                <a:gd name="T76" fmla="*/ 57 w 188"/>
                <a:gd name="T77" fmla="*/ 291 h 307"/>
                <a:gd name="T78" fmla="*/ 44 w 188"/>
                <a:gd name="T79" fmla="*/ 299 h 307"/>
                <a:gd name="T80" fmla="*/ 27 w 188"/>
                <a:gd name="T81" fmla="*/ 302 h 307"/>
                <a:gd name="T82" fmla="*/ 24 w 188"/>
                <a:gd name="T83" fmla="*/ 290 h 307"/>
                <a:gd name="T84" fmla="*/ 22 w 188"/>
                <a:gd name="T85" fmla="*/ 280 h 307"/>
                <a:gd name="T86" fmla="*/ 8 w 188"/>
                <a:gd name="T87" fmla="*/ 258 h 307"/>
                <a:gd name="T88" fmla="*/ 1 w 188"/>
                <a:gd name="T89" fmla="*/ 235 h 307"/>
                <a:gd name="T90" fmla="*/ 8 w 188"/>
                <a:gd name="T91" fmla="*/ 231 h 307"/>
                <a:gd name="T92" fmla="*/ 13 w 188"/>
                <a:gd name="T93" fmla="*/ 213 h 307"/>
                <a:gd name="T94" fmla="*/ 19 w 188"/>
                <a:gd name="T95" fmla="*/ 195 h 307"/>
                <a:gd name="T96" fmla="*/ 25 w 188"/>
                <a:gd name="T97" fmla="*/ 183 h 307"/>
                <a:gd name="T98" fmla="*/ 17 w 188"/>
                <a:gd name="T99" fmla="*/ 161 h 307"/>
                <a:gd name="T100" fmla="*/ 13 w 188"/>
                <a:gd name="T101" fmla="*/ 137 h 307"/>
                <a:gd name="T102" fmla="*/ 31 w 188"/>
                <a:gd name="T103" fmla="*/ 120 h 307"/>
                <a:gd name="T104" fmla="*/ 36 w 188"/>
                <a:gd name="T105" fmla="*/ 107 h 307"/>
                <a:gd name="T106" fmla="*/ 50 w 188"/>
                <a:gd name="T107" fmla="*/ 75 h 307"/>
                <a:gd name="T108" fmla="*/ 74 w 188"/>
                <a:gd name="T109" fmla="*/ 50 h 307"/>
                <a:gd name="T110" fmla="*/ 79 w 188"/>
                <a:gd name="T111" fmla="*/ 35 h 307"/>
                <a:gd name="T112" fmla="*/ 101 w 188"/>
                <a:gd name="T113" fmla="*/ 17 h 307"/>
                <a:gd name="T114" fmla="*/ 126 w 188"/>
                <a:gd name="T115" fmla="*/ 16 h 307"/>
                <a:gd name="T116" fmla="*/ 132 w 188"/>
                <a:gd name="T117" fmla="*/ 1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8" h="307">
                  <a:moveTo>
                    <a:pt x="85" y="266"/>
                  </a:moveTo>
                  <a:lnTo>
                    <a:pt x="85" y="268"/>
                  </a:lnTo>
                  <a:lnTo>
                    <a:pt x="87" y="268"/>
                  </a:lnTo>
                  <a:lnTo>
                    <a:pt x="85" y="268"/>
                  </a:lnTo>
                  <a:lnTo>
                    <a:pt x="85" y="269"/>
                  </a:lnTo>
                  <a:lnTo>
                    <a:pt x="85" y="269"/>
                  </a:lnTo>
                  <a:lnTo>
                    <a:pt x="83" y="274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77" y="288"/>
                  </a:lnTo>
                  <a:lnTo>
                    <a:pt x="77" y="290"/>
                  </a:lnTo>
                  <a:lnTo>
                    <a:pt x="76" y="290"/>
                  </a:lnTo>
                  <a:lnTo>
                    <a:pt x="76" y="288"/>
                  </a:lnTo>
                  <a:lnTo>
                    <a:pt x="76" y="285"/>
                  </a:lnTo>
                  <a:lnTo>
                    <a:pt x="76" y="283"/>
                  </a:lnTo>
                  <a:lnTo>
                    <a:pt x="79" y="277"/>
                  </a:lnTo>
                  <a:lnTo>
                    <a:pt x="80" y="276"/>
                  </a:lnTo>
                  <a:lnTo>
                    <a:pt x="82" y="272"/>
                  </a:lnTo>
                  <a:lnTo>
                    <a:pt x="83" y="271"/>
                  </a:lnTo>
                  <a:lnTo>
                    <a:pt x="83" y="269"/>
                  </a:lnTo>
                  <a:lnTo>
                    <a:pt x="85" y="268"/>
                  </a:lnTo>
                  <a:lnTo>
                    <a:pt x="85" y="266"/>
                  </a:lnTo>
                  <a:close/>
                  <a:moveTo>
                    <a:pt x="112" y="255"/>
                  </a:moveTo>
                  <a:lnTo>
                    <a:pt x="113" y="255"/>
                  </a:lnTo>
                  <a:lnTo>
                    <a:pt x="115" y="257"/>
                  </a:lnTo>
                  <a:lnTo>
                    <a:pt x="113" y="257"/>
                  </a:lnTo>
                  <a:lnTo>
                    <a:pt x="112" y="258"/>
                  </a:lnTo>
                  <a:lnTo>
                    <a:pt x="112" y="258"/>
                  </a:lnTo>
                  <a:lnTo>
                    <a:pt x="110" y="260"/>
                  </a:lnTo>
                  <a:lnTo>
                    <a:pt x="110" y="265"/>
                  </a:lnTo>
                  <a:lnTo>
                    <a:pt x="112" y="266"/>
                  </a:lnTo>
                  <a:lnTo>
                    <a:pt x="112" y="266"/>
                  </a:lnTo>
                  <a:lnTo>
                    <a:pt x="110" y="266"/>
                  </a:lnTo>
                  <a:lnTo>
                    <a:pt x="110" y="268"/>
                  </a:lnTo>
                  <a:lnTo>
                    <a:pt x="109" y="269"/>
                  </a:lnTo>
                  <a:lnTo>
                    <a:pt x="107" y="269"/>
                  </a:lnTo>
                  <a:lnTo>
                    <a:pt x="106" y="271"/>
                  </a:lnTo>
                  <a:lnTo>
                    <a:pt x="104" y="272"/>
                  </a:lnTo>
                  <a:lnTo>
                    <a:pt x="104" y="274"/>
                  </a:lnTo>
                  <a:lnTo>
                    <a:pt x="102" y="276"/>
                  </a:lnTo>
                  <a:lnTo>
                    <a:pt x="101" y="276"/>
                  </a:lnTo>
                  <a:lnTo>
                    <a:pt x="102" y="274"/>
                  </a:lnTo>
                  <a:lnTo>
                    <a:pt x="102" y="272"/>
                  </a:lnTo>
                  <a:lnTo>
                    <a:pt x="102" y="271"/>
                  </a:lnTo>
                  <a:lnTo>
                    <a:pt x="101" y="269"/>
                  </a:lnTo>
                  <a:lnTo>
                    <a:pt x="101" y="268"/>
                  </a:lnTo>
                  <a:lnTo>
                    <a:pt x="101" y="266"/>
                  </a:lnTo>
                  <a:lnTo>
                    <a:pt x="101" y="265"/>
                  </a:lnTo>
                  <a:lnTo>
                    <a:pt x="101" y="263"/>
                  </a:lnTo>
                  <a:lnTo>
                    <a:pt x="102" y="261"/>
                  </a:lnTo>
                  <a:lnTo>
                    <a:pt x="102" y="260"/>
                  </a:lnTo>
                  <a:lnTo>
                    <a:pt x="106" y="258"/>
                  </a:lnTo>
                  <a:lnTo>
                    <a:pt x="107" y="257"/>
                  </a:lnTo>
                  <a:lnTo>
                    <a:pt x="109" y="257"/>
                  </a:lnTo>
                  <a:lnTo>
                    <a:pt x="110" y="257"/>
                  </a:lnTo>
                  <a:lnTo>
                    <a:pt x="112" y="255"/>
                  </a:lnTo>
                  <a:lnTo>
                    <a:pt x="112" y="255"/>
                  </a:lnTo>
                  <a:close/>
                  <a:moveTo>
                    <a:pt x="115" y="254"/>
                  </a:moveTo>
                  <a:lnTo>
                    <a:pt x="118" y="254"/>
                  </a:lnTo>
                  <a:lnTo>
                    <a:pt x="118" y="254"/>
                  </a:lnTo>
                  <a:lnTo>
                    <a:pt x="115" y="255"/>
                  </a:lnTo>
                  <a:lnTo>
                    <a:pt x="115" y="257"/>
                  </a:lnTo>
                  <a:lnTo>
                    <a:pt x="115" y="255"/>
                  </a:lnTo>
                  <a:lnTo>
                    <a:pt x="113" y="255"/>
                  </a:lnTo>
                  <a:lnTo>
                    <a:pt x="115" y="254"/>
                  </a:lnTo>
                  <a:close/>
                  <a:moveTo>
                    <a:pt x="106" y="230"/>
                  </a:moveTo>
                  <a:lnTo>
                    <a:pt x="106" y="230"/>
                  </a:lnTo>
                  <a:lnTo>
                    <a:pt x="106" y="231"/>
                  </a:lnTo>
                  <a:lnTo>
                    <a:pt x="104" y="231"/>
                  </a:lnTo>
                  <a:lnTo>
                    <a:pt x="104" y="231"/>
                  </a:lnTo>
                  <a:lnTo>
                    <a:pt x="104" y="230"/>
                  </a:lnTo>
                  <a:lnTo>
                    <a:pt x="104" y="230"/>
                  </a:lnTo>
                  <a:lnTo>
                    <a:pt x="106" y="230"/>
                  </a:lnTo>
                  <a:close/>
                  <a:moveTo>
                    <a:pt x="109" y="220"/>
                  </a:moveTo>
                  <a:lnTo>
                    <a:pt x="109" y="220"/>
                  </a:lnTo>
                  <a:lnTo>
                    <a:pt x="109" y="220"/>
                  </a:lnTo>
                  <a:lnTo>
                    <a:pt x="109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0"/>
                  </a:lnTo>
                  <a:lnTo>
                    <a:pt x="109" y="220"/>
                  </a:lnTo>
                  <a:close/>
                  <a:moveTo>
                    <a:pt x="137" y="0"/>
                  </a:move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3"/>
                  </a:lnTo>
                  <a:lnTo>
                    <a:pt x="145" y="5"/>
                  </a:lnTo>
                  <a:lnTo>
                    <a:pt x="147" y="6"/>
                  </a:lnTo>
                  <a:lnTo>
                    <a:pt x="148" y="8"/>
                  </a:lnTo>
                  <a:lnTo>
                    <a:pt x="150" y="8"/>
                  </a:lnTo>
                  <a:lnTo>
                    <a:pt x="151" y="9"/>
                  </a:lnTo>
                  <a:lnTo>
                    <a:pt x="153" y="11"/>
                  </a:lnTo>
                  <a:lnTo>
                    <a:pt x="154" y="11"/>
                  </a:lnTo>
                  <a:lnTo>
                    <a:pt x="156" y="12"/>
                  </a:lnTo>
                  <a:lnTo>
                    <a:pt x="159" y="14"/>
                  </a:lnTo>
                  <a:lnTo>
                    <a:pt x="162" y="14"/>
                  </a:lnTo>
                  <a:lnTo>
                    <a:pt x="169" y="16"/>
                  </a:lnTo>
                  <a:lnTo>
                    <a:pt x="169" y="16"/>
                  </a:lnTo>
                  <a:lnTo>
                    <a:pt x="170" y="17"/>
                  </a:lnTo>
                  <a:lnTo>
                    <a:pt x="173" y="19"/>
                  </a:lnTo>
                  <a:lnTo>
                    <a:pt x="173" y="22"/>
                  </a:lnTo>
                  <a:lnTo>
                    <a:pt x="177" y="22"/>
                  </a:lnTo>
                  <a:lnTo>
                    <a:pt x="177" y="23"/>
                  </a:lnTo>
                  <a:lnTo>
                    <a:pt x="178" y="25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78" y="28"/>
                  </a:lnTo>
                  <a:lnTo>
                    <a:pt x="178" y="30"/>
                  </a:lnTo>
                  <a:lnTo>
                    <a:pt x="178" y="33"/>
                  </a:lnTo>
                  <a:lnTo>
                    <a:pt x="180" y="35"/>
                  </a:lnTo>
                  <a:lnTo>
                    <a:pt x="180" y="36"/>
                  </a:lnTo>
                  <a:lnTo>
                    <a:pt x="178" y="36"/>
                  </a:lnTo>
                  <a:lnTo>
                    <a:pt x="178" y="38"/>
                  </a:lnTo>
                  <a:lnTo>
                    <a:pt x="178" y="38"/>
                  </a:lnTo>
                  <a:lnTo>
                    <a:pt x="178" y="39"/>
                  </a:lnTo>
                  <a:lnTo>
                    <a:pt x="178" y="39"/>
                  </a:lnTo>
                  <a:lnTo>
                    <a:pt x="180" y="39"/>
                  </a:lnTo>
                  <a:lnTo>
                    <a:pt x="181" y="39"/>
                  </a:lnTo>
                  <a:lnTo>
                    <a:pt x="181" y="39"/>
                  </a:lnTo>
                  <a:lnTo>
                    <a:pt x="183" y="42"/>
                  </a:lnTo>
                  <a:lnTo>
                    <a:pt x="183" y="42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1" y="47"/>
                  </a:lnTo>
                  <a:lnTo>
                    <a:pt x="181" y="49"/>
                  </a:lnTo>
                  <a:lnTo>
                    <a:pt x="183" y="50"/>
                  </a:lnTo>
                  <a:lnTo>
                    <a:pt x="184" y="52"/>
                  </a:lnTo>
                  <a:lnTo>
                    <a:pt x="184" y="53"/>
                  </a:lnTo>
                  <a:lnTo>
                    <a:pt x="186" y="53"/>
                  </a:lnTo>
                  <a:lnTo>
                    <a:pt x="186" y="55"/>
                  </a:lnTo>
                  <a:lnTo>
                    <a:pt x="184" y="55"/>
                  </a:lnTo>
                  <a:lnTo>
                    <a:pt x="184" y="57"/>
                  </a:lnTo>
                  <a:lnTo>
                    <a:pt x="184" y="60"/>
                  </a:lnTo>
                  <a:lnTo>
                    <a:pt x="184" y="60"/>
                  </a:lnTo>
                  <a:lnTo>
                    <a:pt x="183" y="61"/>
                  </a:lnTo>
                  <a:lnTo>
                    <a:pt x="181" y="63"/>
                  </a:lnTo>
                  <a:lnTo>
                    <a:pt x="181" y="63"/>
                  </a:lnTo>
                  <a:lnTo>
                    <a:pt x="181" y="64"/>
                  </a:lnTo>
                  <a:lnTo>
                    <a:pt x="181" y="68"/>
                  </a:lnTo>
                  <a:lnTo>
                    <a:pt x="181" y="68"/>
                  </a:lnTo>
                  <a:lnTo>
                    <a:pt x="181" y="69"/>
                  </a:lnTo>
                  <a:lnTo>
                    <a:pt x="183" y="69"/>
                  </a:lnTo>
                  <a:lnTo>
                    <a:pt x="184" y="71"/>
                  </a:lnTo>
                  <a:lnTo>
                    <a:pt x="186" y="72"/>
                  </a:lnTo>
                  <a:lnTo>
                    <a:pt x="186" y="74"/>
                  </a:lnTo>
                  <a:lnTo>
                    <a:pt x="188" y="79"/>
                  </a:lnTo>
                  <a:lnTo>
                    <a:pt x="184" y="79"/>
                  </a:lnTo>
                  <a:lnTo>
                    <a:pt x="181" y="79"/>
                  </a:lnTo>
                  <a:lnTo>
                    <a:pt x="180" y="79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0"/>
                  </a:lnTo>
                  <a:lnTo>
                    <a:pt x="173" y="80"/>
                  </a:lnTo>
                  <a:lnTo>
                    <a:pt x="170" y="79"/>
                  </a:lnTo>
                  <a:lnTo>
                    <a:pt x="167" y="77"/>
                  </a:lnTo>
                  <a:lnTo>
                    <a:pt x="165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2" y="77"/>
                  </a:lnTo>
                  <a:lnTo>
                    <a:pt x="162" y="79"/>
                  </a:lnTo>
                  <a:lnTo>
                    <a:pt x="162" y="79"/>
                  </a:lnTo>
                  <a:lnTo>
                    <a:pt x="161" y="80"/>
                  </a:lnTo>
                  <a:lnTo>
                    <a:pt x="161" y="80"/>
                  </a:lnTo>
                  <a:lnTo>
                    <a:pt x="161" y="83"/>
                  </a:lnTo>
                  <a:lnTo>
                    <a:pt x="161" y="83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6" y="87"/>
                  </a:lnTo>
                  <a:lnTo>
                    <a:pt x="156" y="87"/>
                  </a:lnTo>
                  <a:lnTo>
                    <a:pt x="156" y="88"/>
                  </a:lnTo>
                  <a:lnTo>
                    <a:pt x="154" y="88"/>
                  </a:lnTo>
                  <a:lnTo>
                    <a:pt x="153" y="88"/>
                  </a:lnTo>
                  <a:lnTo>
                    <a:pt x="151" y="88"/>
                  </a:lnTo>
                  <a:lnTo>
                    <a:pt x="150" y="88"/>
                  </a:lnTo>
                  <a:lnTo>
                    <a:pt x="150" y="90"/>
                  </a:lnTo>
                  <a:lnTo>
                    <a:pt x="150" y="90"/>
                  </a:lnTo>
                  <a:lnTo>
                    <a:pt x="151" y="90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48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50" y="93"/>
                  </a:lnTo>
                  <a:lnTo>
                    <a:pt x="150" y="93"/>
                  </a:lnTo>
                  <a:lnTo>
                    <a:pt x="151" y="94"/>
                  </a:lnTo>
                  <a:lnTo>
                    <a:pt x="151" y="94"/>
                  </a:lnTo>
                  <a:lnTo>
                    <a:pt x="148" y="98"/>
                  </a:lnTo>
                  <a:lnTo>
                    <a:pt x="147" y="99"/>
                  </a:lnTo>
                  <a:lnTo>
                    <a:pt x="145" y="101"/>
                  </a:lnTo>
                  <a:lnTo>
                    <a:pt x="145" y="102"/>
                  </a:lnTo>
                  <a:lnTo>
                    <a:pt x="145" y="104"/>
                  </a:lnTo>
                  <a:lnTo>
                    <a:pt x="147" y="104"/>
                  </a:lnTo>
                  <a:lnTo>
                    <a:pt x="147" y="107"/>
                  </a:lnTo>
                  <a:lnTo>
                    <a:pt x="148" y="109"/>
                  </a:lnTo>
                  <a:lnTo>
                    <a:pt x="150" y="110"/>
                  </a:lnTo>
                  <a:lnTo>
                    <a:pt x="150" y="112"/>
                  </a:lnTo>
                  <a:lnTo>
                    <a:pt x="150" y="112"/>
                  </a:lnTo>
                  <a:lnTo>
                    <a:pt x="147" y="115"/>
                  </a:lnTo>
                  <a:lnTo>
                    <a:pt x="142" y="116"/>
                  </a:lnTo>
                  <a:lnTo>
                    <a:pt x="139" y="124"/>
                  </a:lnTo>
                  <a:lnTo>
                    <a:pt x="137" y="126"/>
                  </a:lnTo>
                  <a:lnTo>
                    <a:pt x="134" y="126"/>
                  </a:lnTo>
                  <a:lnTo>
                    <a:pt x="134" y="127"/>
                  </a:lnTo>
                  <a:lnTo>
                    <a:pt x="131" y="129"/>
                  </a:lnTo>
                  <a:lnTo>
                    <a:pt x="126" y="131"/>
                  </a:lnTo>
                  <a:lnTo>
                    <a:pt x="124" y="132"/>
                  </a:lnTo>
                  <a:lnTo>
                    <a:pt x="124" y="134"/>
                  </a:lnTo>
                  <a:lnTo>
                    <a:pt x="123" y="134"/>
                  </a:lnTo>
                  <a:lnTo>
                    <a:pt x="121" y="132"/>
                  </a:lnTo>
                  <a:lnTo>
                    <a:pt x="121" y="132"/>
                  </a:lnTo>
                  <a:lnTo>
                    <a:pt x="120" y="134"/>
                  </a:lnTo>
                  <a:lnTo>
                    <a:pt x="121" y="134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7" y="137"/>
                  </a:lnTo>
                  <a:lnTo>
                    <a:pt x="113" y="139"/>
                  </a:lnTo>
                  <a:lnTo>
                    <a:pt x="110" y="139"/>
                  </a:lnTo>
                  <a:lnTo>
                    <a:pt x="110" y="139"/>
                  </a:lnTo>
                  <a:lnTo>
                    <a:pt x="112" y="139"/>
                  </a:lnTo>
                  <a:lnTo>
                    <a:pt x="112" y="140"/>
                  </a:lnTo>
                  <a:lnTo>
                    <a:pt x="110" y="140"/>
                  </a:lnTo>
                  <a:lnTo>
                    <a:pt x="110" y="140"/>
                  </a:lnTo>
                  <a:lnTo>
                    <a:pt x="109" y="140"/>
                  </a:lnTo>
                  <a:lnTo>
                    <a:pt x="107" y="140"/>
                  </a:lnTo>
                  <a:lnTo>
                    <a:pt x="107" y="142"/>
                  </a:lnTo>
                  <a:lnTo>
                    <a:pt x="107" y="143"/>
                  </a:lnTo>
                  <a:lnTo>
                    <a:pt x="106" y="143"/>
                  </a:lnTo>
                  <a:lnTo>
                    <a:pt x="104" y="143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6" y="145"/>
                  </a:lnTo>
                  <a:lnTo>
                    <a:pt x="106" y="146"/>
                  </a:lnTo>
                  <a:lnTo>
                    <a:pt x="106" y="146"/>
                  </a:lnTo>
                  <a:lnTo>
                    <a:pt x="102" y="148"/>
                  </a:lnTo>
                  <a:lnTo>
                    <a:pt x="102" y="148"/>
                  </a:lnTo>
                  <a:lnTo>
                    <a:pt x="101" y="150"/>
                  </a:lnTo>
                  <a:lnTo>
                    <a:pt x="99" y="150"/>
                  </a:lnTo>
                  <a:lnTo>
                    <a:pt x="101" y="148"/>
                  </a:lnTo>
                  <a:lnTo>
                    <a:pt x="101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8"/>
                  </a:lnTo>
                  <a:lnTo>
                    <a:pt x="98" y="150"/>
                  </a:lnTo>
                  <a:lnTo>
                    <a:pt x="99" y="151"/>
                  </a:lnTo>
                  <a:lnTo>
                    <a:pt x="98" y="151"/>
                  </a:lnTo>
                  <a:lnTo>
                    <a:pt x="98" y="151"/>
                  </a:lnTo>
                  <a:lnTo>
                    <a:pt x="98" y="153"/>
                  </a:lnTo>
                  <a:lnTo>
                    <a:pt x="99" y="153"/>
                  </a:lnTo>
                  <a:lnTo>
                    <a:pt x="99" y="153"/>
                  </a:lnTo>
                  <a:lnTo>
                    <a:pt x="98" y="154"/>
                  </a:lnTo>
                  <a:lnTo>
                    <a:pt x="96" y="156"/>
                  </a:lnTo>
                  <a:lnTo>
                    <a:pt x="95" y="156"/>
                  </a:lnTo>
                  <a:lnTo>
                    <a:pt x="95" y="156"/>
                  </a:lnTo>
                  <a:lnTo>
                    <a:pt x="93" y="156"/>
                  </a:lnTo>
                  <a:lnTo>
                    <a:pt x="91" y="156"/>
                  </a:lnTo>
                  <a:lnTo>
                    <a:pt x="90" y="156"/>
                  </a:lnTo>
                  <a:lnTo>
                    <a:pt x="90" y="156"/>
                  </a:lnTo>
                  <a:lnTo>
                    <a:pt x="90" y="157"/>
                  </a:lnTo>
                  <a:lnTo>
                    <a:pt x="91" y="159"/>
                  </a:lnTo>
                  <a:lnTo>
                    <a:pt x="93" y="161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1" y="162"/>
                  </a:lnTo>
                  <a:lnTo>
                    <a:pt x="91" y="167"/>
                  </a:lnTo>
                  <a:lnTo>
                    <a:pt x="90" y="167"/>
                  </a:lnTo>
                  <a:lnTo>
                    <a:pt x="90" y="170"/>
                  </a:lnTo>
                  <a:lnTo>
                    <a:pt x="90" y="172"/>
                  </a:lnTo>
                  <a:lnTo>
                    <a:pt x="90" y="172"/>
                  </a:lnTo>
                  <a:lnTo>
                    <a:pt x="91" y="173"/>
                  </a:lnTo>
                  <a:lnTo>
                    <a:pt x="90" y="173"/>
                  </a:lnTo>
                  <a:lnTo>
                    <a:pt x="87" y="173"/>
                  </a:lnTo>
                  <a:lnTo>
                    <a:pt x="88" y="175"/>
                  </a:lnTo>
                  <a:lnTo>
                    <a:pt x="87" y="176"/>
                  </a:lnTo>
                  <a:lnTo>
                    <a:pt x="87" y="178"/>
                  </a:lnTo>
                  <a:lnTo>
                    <a:pt x="87" y="178"/>
                  </a:lnTo>
                  <a:lnTo>
                    <a:pt x="87" y="181"/>
                  </a:lnTo>
                  <a:lnTo>
                    <a:pt x="87" y="181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6"/>
                  </a:lnTo>
                  <a:lnTo>
                    <a:pt x="88" y="189"/>
                  </a:lnTo>
                  <a:lnTo>
                    <a:pt x="88" y="191"/>
                  </a:lnTo>
                  <a:lnTo>
                    <a:pt x="88" y="192"/>
                  </a:lnTo>
                  <a:lnTo>
                    <a:pt x="88" y="194"/>
                  </a:lnTo>
                  <a:lnTo>
                    <a:pt x="88" y="195"/>
                  </a:lnTo>
                  <a:lnTo>
                    <a:pt x="90" y="197"/>
                  </a:lnTo>
                  <a:lnTo>
                    <a:pt x="91" y="197"/>
                  </a:lnTo>
                  <a:lnTo>
                    <a:pt x="93" y="197"/>
                  </a:lnTo>
                  <a:lnTo>
                    <a:pt x="93" y="197"/>
                  </a:lnTo>
                  <a:lnTo>
                    <a:pt x="93" y="198"/>
                  </a:lnTo>
                  <a:lnTo>
                    <a:pt x="95" y="198"/>
                  </a:lnTo>
                  <a:lnTo>
                    <a:pt x="95" y="198"/>
                  </a:lnTo>
                  <a:lnTo>
                    <a:pt x="98" y="198"/>
                  </a:lnTo>
                  <a:lnTo>
                    <a:pt x="98" y="198"/>
                  </a:lnTo>
                  <a:lnTo>
                    <a:pt x="99" y="200"/>
                  </a:lnTo>
                  <a:lnTo>
                    <a:pt x="101" y="202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7" y="205"/>
                  </a:lnTo>
                  <a:lnTo>
                    <a:pt x="107" y="208"/>
                  </a:lnTo>
                  <a:lnTo>
                    <a:pt x="107" y="208"/>
                  </a:lnTo>
                  <a:lnTo>
                    <a:pt x="110" y="209"/>
                  </a:lnTo>
                  <a:lnTo>
                    <a:pt x="112" y="209"/>
                  </a:lnTo>
                  <a:lnTo>
                    <a:pt x="112" y="211"/>
                  </a:lnTo>
                  <a:lnTo>
                    <a:pt x="112" y="211"/>
                  </a:lnTo>
                  <a:lnTo>
                    <a:pt x="113" y="214"/>
                  </a:lnTo>
                  <a:lnTo>
                    <a:pt x="113" y="216"/>
                  </a:lnTo>
                  <a:lnTo>
                    <a:pt x="112" y="216"/>
                  </a:lnTo>
                  <a:lnTo>
                    <a:pt x="109" y="217"/>
                  </a:lnTo>
                  <a:lnTo>
                    <a:pt x="109" y="219"/>
                  </a:lnTo>
                  <a:lnTo>
                    <a:pt x="107" y="220"/>
                  </a:lnTo>
                  <a:lnTo>
                    <a:pt x="106" y="222"/>
                  </a:lnTo>
                  <a:lnTo>
                    <a:pt x="104" y="222"/>
                  </a:lnTo>
                  <a:lnTo>
                    <a:pt x="102" y="222"/>
                  </a:lnTo>
                  <a:lnTo>
                    <a:pt x="102" y="224"/>
                  </a:lnTo>
                  <a:lnTo>
                    <a:pt x="101" y="222"/>
                  </a:lnTo>
                  <a:lnTo>
                    <a:pt x="98" y="224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4"/>
                  </a:lnTo>
                  <a:lnTo>
                    <a:pt x="104" y="224"/>
                  </a:lnTo>
                  <a:lnTo>
                    <a:pt x="104" y="224"/>
                  </a:lnTo>
                  <a:lnTo>
                    <a:pt x="106" y="224"/>
                  </a:lnTo>
                  <a:lnTo>
                    <a:pt x="106" y="224"/>
                  </a:lnTo>
                  <a:lnTo>
                    <a:pt x="107" y="224"/>
                  </a:lnTo>
                  <a:lnTo>
                    <a:pt x="107" y="225"/>
                  </a:lnTo>
                  <a:lnTo>
                    <a:pt x="106" y="225"/>
                  </a:lnTo>
                  <a:lnTo>
                    <a:pt x="106" y="225"/>
                  </a:lnTo>
                  <a:lnTo>
                    <a:pt x="104" y="228"/>
                  </a:lnTo>
                  <a:lnTo>
                    <a:pt x="104" y="230"/>
                  </a:lnTo>
                  <a:lnTo>
                    <a:pt x="102" y="230"/>
                  </a:lnTo>
                  <a:lnTo>
                    <a:pt x="101" y="230"/>
                  </a:lnTo>
                  <a:lnTo>
                    <a:pt x="99" y="231"/>
                  </a:lnTo>
                  <a:lnTo>
                    <a:pt x="96" y="233"/>
                  </a:lnTo>
                  <a:lnTo>
                    <a:pt x="96" y="233"/>
                  </a:lnTo>
                  <a:lnTo>
                    <a:pt x="95" y="233"/>
                  </a:lnTo>
                  <a:lnTo>
                    <a:pt x="91" y="235"/>
                  </a:lnTo>
                  <a:lnTo>
                    <a:pt x="90" y="236"/>
                  </a:lnTo>
                  <a:lnTo>
                    <a:pt x="87" y="238"/>
                  </a:lnTo>
                  <a:lnTo>
                    <a:pt x="83" y="239"/>
                  </a:lnTo>
                  <a:lnTo>
                    <a:pt x="79" y="239"/>
                  </a:lnTo>
                  <a:lnTo>
                    <a:pt x="74" y="239"/>
                  </a:lnTo>
                  <a:lnTo>
                    <a:pt x="72" y="239"/>
                  </a:lnTo>
                  <a:lnTo>
                    <a:pt x="74" y="239"/>
                  </a:lnTo>
                  <a:lnTo>
                    <a:pt x="76" y="241"/>
                  </a:lnTo>
                  <a:lnTo>
                    <a:pt x="77" y="241"/>
                  </a:lnTo>
                  <a:lnTo>
                    <a:pt x="80" y="241"/>
                  </a:lnTo>
                  <a:lnTo>
                    <a:pt x="82" y="241"/>
                  </a:lnTo>
                  <a:lnTo>
                    <a:pt x="83" y="242"/>
                  </a:lnTo>
                  <a:lnTo>
                    <a:pt x="82" y="244"/>
                  </a:lnTo>
                  <a:lnTo>
                    <a:pt x="79" y="244"/>
                  </a:lnTo>
                  <a:lnTo>
                    <a:pt x="80" y="247"/>
                  </a:lnTo>
                  <a:lnTo>
                    <a:pt x="82" y="249"/>
                  </a:lnTo>
                  <a:lnTo>
                    <a:pt x="80" y="250"/>
                  </a:lnTo>
                  <a:lnTo>
                    <a:pt x="80" y="255"/>
                  </a:lnTo>
                  <a:lnTo>
                    <a:pt x="79" y="255"/>
                  </a:lnTo>
                  <a:lnTo>
                    <a:pt x="79" y="257"/>
                  </a:lnTo>
                  <a:lnTo>
                    <a:pt x="79" y="258"/>
                  </a:lnTo>
                  <a:lnTo>
                    <a:pt x="79" y="260"/>
                  </a:lnTo>
                  <a:lnTo>
                    <a:pt x="79" y="261"/>
                  </a:lnTo>
                  <a:lnTo>
                    <a:pt x="79" y="263"/>
                  </a:lnTo>
                  <a:lnTo>
                    <a:pt x="79" y="265"/>
                  </a:lnTo>
                  <a:lnTo>
                    <a:pt x="77" y="268"/>
                  </a:lnTo>
                  <a:lnTo>
                    <a:pt x="77" y="269"/>
                  </a:lnTo>
                  <a:lnTo>
                    <a:pt x="77" y="271"/>
                  </a:lnTo>
                  <a:lnTo>
                    <a:pt x="77" y="272"/>
                  </a:lnTo>
                  <a:lnTo>
                    <a:pt x="77" y="276"/>
                  </a:lnTo>
                  <a:lnTo>
                    <a:pt x="76" y="277"/>
                  </a:lnTo>
                  <a:lnTo>
                    <a:pt x="76" y="280"/>
                  </a:lnTo>
                  <a:lnTo>
                    <a:pt x="72" y="282"/>
                  </a:lnTo>
                  <a:lnTo>
                    <a:pt x="72" y="283"/>
                  </a:lnTo>
                  <a:lnTo>
                    <a:pt x="69" y="290"/>
                  </a:lnTo>
                  <a:lnTo>
                    <a:pt x="69" y="291"/>
                  </a:lnTo>
                  <a:lnTo>
                    <a:pt x="68" y="291"/>
                  </a:lnTo>
                  <a:lnTo>
                    <a:pt x="66" y="291"/>
                  </a:lnTo>
                  <a:lnTo>
                    <a:pt x="65" y="291"/>
                  </a:lnTo>
                  <a:lnTo>
                    <a:pt x="63" y="291"/>
                  </a:lnTo>
                  <a:lnTo>
                    <a:pt x="60" y="291"/>
                  </a:lnTo>
                  <a:lnTo>
                    <a:pt x="57" y="291"/>
                  </a:lnTo>
                  <a:lnTo>
                    <a:pt x="52" y="291"/>
                  </a:lnTo>
                  <a:lnTo>
                    <a:pt x="52" y="291"/>
                  </a:lnTo>
                  <a:lnTo>
                    <a:pt x="52" y="293"/>
                  </a:lnTo>
                  <a:lnTo>
                    <a:pt x="50" y="294"/>
                  </a:lnTo>
                  <a:lnTo>
                    <a:pt x="49" y="293"/>
                  </a:lnTo>
                  <a:lnTo>
                    <a:pt x="47" y="294"/>
                  </a:lnTo>
                  <a:lnTo>
                    <a:pt x="47" y="294"/>
                  </a:lnTo>
                  <a:lnTo>
                    <a:pt x="46" y="296"/>
                  </a:lnTo>
                  <a:lnTo>
                    <a:pt x="44" y="298"/>
                  </a:lnTo>
                  <a:lnTo>
                    <a:pt x="44" y="299"/>
                  </a:lnTo>
                  <a:lnTo>
                    <a:pt x="46" y="302"/>
                  </a:lnTo>
                  <a:lnTo>
                    <a:pt x="46" y="304"/>
                  </a:lnTo>
                  <a:lnTo>
                    <a:pt x="44" y="307"/>
                  </a:lnTo>
                  <a:lnTo>
                    <a:pt x="42" y="307"/>
                  </a:lnTo>
                  <a:lnTo>
                    <a:pt x="38" y="306"/>
                  </a:lnTo>
                  <a:lnTo>
                    <a:pt x="31" y="307"/>
                  </a:lnTo>
                  <a:lnTo>
                    <a:pt x="25" y="306"/>
                  </a:lnTo>
                  <a:lnTo>
                    <a:pt x="25" y="306"/>
                  </a:lnTo>
                  <a:lnTo>
                    <a:pt x="25" y="304"/>
                  </a:lnTo>
                  <a:lnTo>
                    <a:pt x="27" y="302"/>
                  </a:lnTo>
                  <a:lnTo>
                    <a:pt x="27" y="301"/>
                  </a:lnTo>
                  <a:lnTo>
                    <a:pt x="27" y="299"/>
                  </a:lnTo>
                  <a:lnTo>
                    <a:pt x="25" y="298"/>
                  </a:lnTo>
                  <a:lnTo>
                    <a:pt x="24" y="296"/>
                  </a:lnTo>
                  <a:lnTo>
                    <a:pt x="20" y="291"/>
                  </a:lnTo>
                  <a:lnTo>
                    <a:pt x="20" y="290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2" y="290"/>
                  </a:lnTo>
                  <a:lnTo>
                    <a:pt x="24" y="290"/>
                  </a:lnTo>
                  <a:lnTo>
                    <a:pt x="24" y="288"/>
                  </a:lnTo>
                  <a:lnTo>
                    <a:pt x="24" y="287"/>
                  </a:lnTo>
                  <a:lnTo>
                    <a:pt x="22" y="287"/>
                  </a:lnTo>
                  <a:lnTo>
                    <a:pt x="22" y="285"/>
                  </a:lnTo>
                  <a:lnTo>
                    <a:pt x="24" y="285"/>
                  </a:lnTo>
                  <a:lnTo>
                    <a:pt x="25" y="285"/>
                  </a:lnTo>
                  <a:lnTo>
                    <a:pt x="25" y="283"/>
                  </a:lnTo>
                  <a:lnTo>
                    <a:pt x="25" y="282"/>
                  </a:lnTo>
                  <a:lnTo>
                    <a:pt x="24" y="280"/>
                  </a:lnTo>
                  <a:lnTo>
                    <a:pt x="22" y="280"/>
                  </a:lnTo>
                  <a:lnTo>
                    <a:pt x="20" y="277"/>
                  </a:lnTo>
                  <a:lnTo>
                    <a:pt x="19" y="276"/>
                  </a:lnTo>
                  <a:lnTo>
                    <a:pt x="14" y="269"/>
                  </a:lnTo>
                  <a:lnTo>
                    <a:pt x="13" y="265"/>
                  </a:lnTo>
                  <a:lnTo>
                    <a:pt x="11" y="265"/>
                  </a:lnTo>
                  <a:lnTo>
                    <a:pt x="11" y="263"/>
                  </a:lnTo>
                  <a:lnTo>
                    <a:pt x="11" y="261"/>
                  </a:lnTo>
                  <a:lnTo>
                    <a:pt x="11" y="260"/>
                  </a:lnTo>
                  <a:lnTo>
                    <a:pt x="8" y="258"/>
                  </a:lnTo>
                  <a:lnTo>
                    <a:pt x="8" y="258"/>
                  </a:lnTo>
                  <a:lnTo>
                    <a:pt x="8" y="254"/>
                  </a:lnTo>
                  <a:lnTo>
                    <a:pt x="6" y="254"/>
                  </a:lnTo>
                  <a:lnTo>
                    <a:pt x="5" y="250"/>
                  </a:lnTo>
                  <a:lnTo>
                    <a:pt x="5" y="246"/>
                  </a:lnTo>
                  <a:lnTo>
                    <a:pt x="3" y="246"/>
                  </a:lnTo>
                  <a:lnTo>
                    <a:pt x="1" y="246"/>
                  </a:lnTo>
                  <a:lnTo>
                    <a:pt x="1" y="244"/>
                  </a:lnTo>
                  <a:lnTo>
                    <a:pt x="1" y="242"/>
                  </a:lnTo>
                  <a:lnTo>
                    <a:pt x="1" y="239"/>
                  </a:lnTo>
                  <a:lnTo>
                    <a:pt x="1" y="235"/>
                  </a:lnTo>
                  <a:lnTo>
                    <a:pt x="0" y="233"/>
                  </a:lnTo>
                  <a:lnTo>
                    <a:pt x="0" y="231"/>
                  </a:lnTo>
                  <a:lnTo>
                    <a:pt x="0" y="231"/>
                  </a:lnTo>
                  <a:lnTo>
                    <a:pt x="0" y="230"/>
                  </a:lnTo>
                  <a:lnTo>
                    <a:pt x="1" y="230"/>
                  </a:lnTo>
                  <a:lnTo>
                    <a:pt x="3" y="231"/>
                  </a:lnTo>
                  <a:lnTo>
                    <a:pt x="5" y="235"/>
                  </a:lnTo>
                  <a:lnTo>
                    <a:pt x="6" y="235"/>
                  </a:lnTo>
                  <a:lnTo>
                    <a:pt x="6" y="233"/>
                  </a:lnTo>
                  <a:lnTo>
                    <a:pt x="8" y="231"/>
                  </a:lnTo>
                  <a:lnTo>
                    <a:pt x="9" y="228"/>
                  </a:lnTo>
                  <a:lnTo>
                    <a:pt x="9" y="225"/>
                  </a:lnTo>
                  <a:lnTo>
                    <a:pt x="8" y="222"/>
                  </a:lnTo>
                  <a:lnTo>
                    <a:pt x="6" y="220"/>
                  </a:lnTo>
                  <a:lnTo>
                    <a:pt x="6" y="219"/>
                  </a:lnTo>
                  <a:lnTo>
                    <a:pt x="9" y="217"/>
                  </a:lnTo>
                  <a:lnTo>
                    <a:pt x="11" y="216"/>
                  </a:lnTo>
                  <a:lnTo>
                    <a:pt x="11" y="214"/>
                  </a:lnTo>
                  <a:lnTo>
                    <a:pt x="13" y="213"/>
                  </a:lnTo>
                  <a:lnTo>
                    <a:pt x="13" y="213"/>
                  </a:lnTo>
                  <a:lnTo>
                    <a:pt x="14" y="213"/>
                  </a:lnTo>
                  <a:lnTo>
                    <a:pt x="16" y="211"/>
                  </a:lnTo>
                  <a:lnTo>
                    <a:pt x="17" y="209"/>
                  </a:lnTo>
                  <a:lnTo>
                    <a:pt x="19" y="208"/>
                  </a:lnTo>
                  <a:lnTo>
                    <a:pt x="20" y="205"/>
                  </a:lnTo>
                  <a:lnTo>
                    <a:pt x="20" y="203"/>
                  </a:lnTo>
                  <a:lnTo>
                    <a:pt x="20" y="203"/>
                  </a:lnTo>
                  <a:lnTo>
                    <a:pt x="20" y="200"/>
                  </a:lnTo>
                  <a:lnTo>
                    <a:pt x="20" y="198"/>
                  </a:lnTo>
                  <a:lnTo>
                    <a:pt x="19" y="195"/>
                  </a:lnTo>
                  <a:lnTo>
                    <a:pt x="17" y="191"/>
                  </a:lnTo>
                  <a:lnTo>
                    <a:pt x="17" y="189"/>
                  </a:lnTo>
                  <a:lnTo>
                    <a:pt x="17" y="189"/>
                  </a:lnTo>
                  <a:lnTo>
                    <a:pt x="19" y="187"/>
                  </a:lnTo>
                  <a:lnTo>
                    <a:pt x="22" y="187"/>
                  </a:lnTo>
                  <a:lnTo>
                    <a:pt x="22" y="187"/>
                  </a:lnTo>
                  <a:lnTo>
                    <a:pt x="22" y="186"/>
                  </a:lnTo>
                  <a:lnTo>
                    <a:pt x="24" y="184"/>
                  </a:lnTo>
                  <a:lnTo>
                    <a:pt x="24" y="184"/>
                  </a:lnTo>
                  <a:lnTo>
                    <a:pt x="25" y="183"/>
                  </a:lnTo>
                  <a:lnTo>
                    <a:pt x="25" y="181"/>
                  </a:lnTo>
                  <a:lnTo>
                    <a:pt x="24" y="179"/>
                  </a:lnTo>
                  <a:lnTo>
                    <a:pt x="20" y="176"/>
                  </a:lnTo>
                  <a:lnTo>
                    <a:pt x="19" y="176"/>
                  </a:lnTo>
                  <a:lnTo>
                    <a:pt x="16" y="175"/>
                  </a:lnTo>
                  <a:lnTo>
                    <a:pt x="14" y="173"/>
                  </a:lnTo>
                  <a:lnTo>
                    <a:pt x="16" y="167"/>
                  </a:lnTo>
                  <a:lnTo>
                    <a:pt x="16" y="162"/>
                  </a:lnTo>
                  <a:lnTo>
                    <a:pt x="17" y="162"/>
                  </a:lnTo>
                  <a:lnTo>
                    <a:pt x="17" y="161"/>
                  </a:lnTo>
                  <a:lnTo>
                    <a:pt x="14" y="153"/>
                  </a:lnTo>
                  <a:lnTo>
                    <a:pt x="14" y="151"/>
                  </a:lnTo>
                  <a:lnTo>
                    <a:pt x="14" y="151"/>
                  </a:lnTo>
                  <a:lnTo>
                    <a:pt x="14" y="148"/>
                  </a:lnTo>
                  <a:lnTo>
                    <a:pt x="14" y="146"/>
                  </a:lnTo>
                  <a:lnTo>
                    <a:pt x="14" y="145"/>
                  </a:lnTo>
                  <a:lnTo>
                    <a:pt x="16" y="145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3" y="137"/>
                  </a:lnTo>
                  <a:lnTo>
                    <a:pt x="16" y="132"/>
                  </a:lnTo>
                  <a:lnTo>
                    <a:pt x="14" y="131"/>
                  </a:lnTo>
                  <a:lnTo>
                    <a:pt x="17" y="129"/>
                  </a:lnTo>
                  <a:lnTo>
                    <a:pt x="20" y="124"/>
                  </a:lnTo>
                  <a:lnTo>
                    <a:pt x="22" y="123"/>
                  </a:lnTo>
                  <a:lnTo>
                    <a:pt x="22" y="123"/>
                  </a:lnTo>
                  <a:lnTo>
                    <a:pt x="24" y="121"/>
                  </a:lnTo>
                  <a:lnTo>
                    <a:pt x="27" y="120"/>
                  </a:lnTo>
                  <a:lnTo>
                    <a:pt x="30" y="120"/>
                  </a:lnTo>
                  <a:lnTo>
                    <a:pt x="31" y="120"/>
                  </a:lnTo>
                  <a:lnTo>
                    <a:pt x="36" y="120"/>
                  </a:lnTo>
                  <a:lnTo>
                    <a:pt x="41" y="121"/>
                  </a:lnTo>
                  <a:lnTo>
                    <a:pt x="41" y="120"/>
                  </a:lnTo>
                  <a:lnTo>
                    <a:pt x="42" y="120"/>
                  </a:lnTo>
                  <a:lnTo>
                    <a:pt x="42" y="116"/>
                  </a:lnTo>
                  <a:lnTo>
                    <a:pt x="44" y="115"/>
                  </a:lnTo>
                  <a:lnTo>
                    <a:pt x="42" y="112"/>
                  </a:lnTo>
                  <a:lnTo>
                    <a:pt x="42" y="110"/>
                  </a:lnTo>
                  <a:lnTo>
                    <a:pt x="39" y="109"/>
                  </a:lnTo>
                  <a:lnTo>
                    <a:pt x="36" y="107"/>
                  </a:lnTo>
                  <a:lnTo>
                    <a:pt x="39" y="102"/>
                  </a:lnTo>
                  <a:lnTo>
                    <a:pt x="42" y="99"/>
                  </a:lnTo>
                  <a:lnTo>
                    <a:pt x="46" y="94"/>
                  </a:lnTo>
                  <a:lnTo>
                    <a:pt x="47" y="91"/>
                  </a:lnTo>
                  <a:lnTo>
                    <a:pt x="49" y="91"/>
                  </a:lnTo>
                  <a:lnTo>
                    <a:pt x="49" y="83"/>
                  </a:lnTo>
                  <a:lnTo>
                    <a:pt x="50" y="80"/>
                  </a:lnTo>
                  <a:lnTo>
                    <a:pt x="50" y="79"/>
                  </a:lnTo>
                  <a:lnTo>
                    <a:pt x="50" y="79"/>
                  </a:lnTo>
                  <a:lnTo>
                    <a:pt x="50" y="75"/>
                  </a:lnTo>
                  <a:lnTo>
                    <a:pt x="49" y="71"/>
                  </a:lnTo>
                  <a:lnTo>
                    <a:pt x="55" y="71"/>
                  </a:lnTo>
                  <a:lnTo>
                    <a:pt x="57" y="71"/>
                  </a:lnTo>
                  <a:lnTo>
                    <a:pt x="58" y="69"/>
                  </a:lnTo>
                  <a:lnTo>
                    <a:pt x="61" y="68"/>
                  </a:lnTo>
                  <a:lnTo>
                    <a:pt x="63" y="68"/>
                  </a:lnTo>
                  <a:lnTo>
                    <a:pt x="61" y="63"/>
                  </a:lnTo>
                  <a:lnTo>
                    <a:pt x="63" y="61"/>
                  </a:lnTo>
                  <a:lnTo>
                    <a:pt x="68" y="55"/>
                  </a:lnTo>
                  <a:lnTo>
                    <a:pt x="74" y="50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6"/>
                  </a:lnTo>
                  <a:lnTo>
                    <a:pt x="76" y="44"/>
                  </a:lnTo>
                  <a:lnTo>
                    <a:pt x="74" y="42"/>
                  </a:lnTo>
                  <a:lnTo>
                    <a:pt x="72" y="39"/>
                  </a:lnTo>
                  <a:lnTo>
                    <a:pt x="72" y="38"/>
                  </a:lnTo>
                  <a:lnTo>
                    <a:pt x="74" y="38"/>
                  </a:lnTo>
                  <a:lnTo>
                    <a:pt x="77" y="36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2" y="28"/>
                  </a:lnTo>
                  <a:lnTo>
                    <a:pt x="87" y="25"/>
                  </a:lnTo>
                  <a:lnTo>
                    <a:pt x="90" y="23"/>
                  </a:lnTo>
                  <a:lnTo>
                    <a:pt x="93" y="23"/>
                  </a:lnTo>
                  <a:lnTo>
                    <a:pt x="98" y="27"/>
                  </a:lnTo>
                  <a:lnTo>
                    <a:pt x="99" y="23"/>
                  </a:lnTo>
                  <a:lnTo>
                    <a:pt x="101" y="22"/>
                  </a:lnTo>
                  <a:lnTo>
                    <a:pt x="101" y="20"/>
                  </a:lnTo>
                  <a:lnTo>
                    <a:pt x="101" y="17"/>
                  </a:lnTo>
                  <a:lnTo>
                    <a:pt x="101" y="14"/>
                  </a:lnTo>
                  <a:lnTo>
                    <a:pt x="101" y="12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3" y="12"/>
                  </a:lnTo>
                  <a:lnTo>
                    <a:pt x="117" y="14"/>
                  </a:lnTo>
                  <a:lnTo>
                    <a:pt x="123" y="16"/>
                  </a:lnTo>
                  <a:lnTo>
                    <a:pt x="126" y="16"/>
                  </a:lnTo>
                  <a:lnTo>
                    <a:pt x="128" y="17"/>
                  </a:lnTo>
                  <a:lnTo>
                    <a:pt x="129" y="16"/>
                  </a:lnTo>
                  <a:lnTo>
                    <a:pt x="131" y="14"/>
                  </a:lnTo>
                  <a:lnTo>
                    <a:pt x="128" y="12"/>
                  </a:lnTo>
                  <a:lnTo>
                    <a:pt x="129" y="11"/>
                  </a:lnTo>
                  <a:lnTo>
                    <a:pt x="131" y="9"/>
                  </a:lnTo>
                  <a:lnTo>
                    <a:pt x="132" y="6"/>
                  </a:lnTo>
                  <a:lnTo>
                    <a:pt x="132" y="5"/>
                  </a:lnTo>
                  <a:lnTo>
                    <a:pt x="132" y="3"/>
                  </a:lnTo>
                  <a:lnTo>
                    <a:pt x="132" y="1"/>
                  </a:lnTo>
                  <a:lnTo>
                    <a:pt x="129" y="0"/>
                  </a:lnTo>
                  <a:lnTo>
                    <a:pt x="136" y="0"/>
                  </a:lnTo>
                  <a:lnTo>
                    <a:pt x="1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4" name="Freeform 60">
              <a:extLst>
                <a:ext uri="{FF2B5EF4-FFF2-40B4-BE49-F238E27FC236}">
                  <a16:creationId xmlns:a16="http://schemas.microsoft.com/office/drawing/2014/main" id="{756462B6-E0CB-4D80-B073-2313711542F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8998" y="3784375"/>
              <a:ext cx="473661" cy="389844"/>
            </a:xfrm>
            <a:custGeom>
              <a:avLst/>
              <a:gdLst>
                <a:gd name="T0" fmla="*/ 190 w 243"/>
                <a:gd name="T1" fmla="*/ 3 h 200"/>
                <a:gd name="T2" fmla="*/ 223 w 243"/>
                <a:gd name="T3" fmla="*/ 17 h 200"/>
                <a:gd name="T4" fmla="*/ 223 w 243"/>
                <a:gd name="T5" fmla="*/ 25 h 200"/>
                <a:gd name="T6" fmla="*/ 227 w 243"/>
                <a:gd name="T7" fmla="*/ 52 h 200"/>
                <a:gd name="T8" fmla="*/ 237 w 243"/>
                <a:gd name="T9" fmla="*/ 60 h 200"/>
                <a:gd name="T10" fmla="*/ 240 w 243"/>
                <a:gd name="T11" fmla="*/ 66 h 200"/>
                <a:gd name="T12" fmla="*/ 237 w 243"/>
                <a:gd name="T13" fmla="*/ 69 h 200"/>
                <a:gd name="T14" fmla="*/ 232 w 243"/>
                <a:gd name="T15" fmla="*/ 71 h 200"/>
                <a:gd name="T16" fmla="*/ 227 w 243"/>
                <a:gd name="T17" fmla="*/ 74 h 200"/>
                <a:gd name="T18" fmla="*/ 220 w 243"/>
                <a:gd name="T19" fmla="*/ 77 h 200"/>
                <a:gd name="T20" fmla="*/ 218 w 243"/>
                <a:gd name="T21" fmla="*/ 88 h 200"/>
                <a:gd name="T22" fmla="*/ 212 w 243"/>
                <a:gd name="T23" fmla="*/ 105 h 200"/>
                <a:gd name="T24" fmla="*/ 210 w 243"/>
                <a:gd name="T25" fmla="*/ 127 h 200"/>
                <a:gd name="T26" fmla="*/ 207 w 243"/>
                <a:gd name="T27" fmla="*/ 140 h 200"/>
                <a:gd name="T28" fmla="*/ 199 w 243"/>
                <a:gd name="T29" fmla="*/ 143 h 200"/>
                <a:gd name="T30" fmla="*/ 191 w 243"/>
                <a:gd name="T31" fmla="*/ 160 h 200"/>
                <a:gd name="T32" fmla="*/ 188 w 243"/>
                <a:gd name="T33" fmla="*/ 170 h 200"/>
                <a:gd name="T34" fmla="*/ 180 w 243"/>
                <a:gd name="T35" fmla="*/ 173 h 200"/>
                <a:gd name="T36" fmla="*/ 177 w 243"/>
                <a:gd name="T37" fmla="*/ 187 h 200"/>
                <a:gd name="T38" fmla="*/ 174 w 243"/>
                <a:gd name="T39" fmla="*/ 187 h 200"/>
                <a:gd name="T40" fmla="*/ 175 w 243"/>
                <a:gd name="T41" fmla="*/ 182 h 200"/>
                <a:gd name="T42" fmla="*/ 175 w 243"/>
                <a:gd name="T43" fmla="*/ 179 h 200"/>
                <a:gd name="T44" fmla="*/ 168 w 243"/>
                <a:gd name="T45" fmla="*/ 171 h 200"/>
                <a:gd name="T46" fmla="*/ 164 w 243"/>
                <a:gd name="T47" fmla="*/ 168 h 200"/>
                <a:gd name="T48" fmla="*/ 163 w 243"/>
                <a:gd name="T49" fmla="*/ 156 h 200"/>
                <a:gd name="T50" fmla="*/ 158 w 243"/>
                <a:gd name="T51" fmla="*/ 148 h 200"/>
                <a:gd name="T52" fmla="*/ 158 w 243"/>
                <a:gd name="T53" fmla="*/ 149 h 200"/>
                <a:gd name="T54" fmla="*/ 152 w 243"/>
                <a:gd name="T55" fmla="*/ 156 h 200"/>
                <a:gd name="T56" fmla="*/ 152 w 243"/>
                <a:gd name="T57" fmla="*/ 162 h 200"/>
                <a:gd name="T58" fmla="*/ 144 w 243"/>
                <a:gd name="T59" fmla="*/ 175 h 200"/>
                <a:gd name="T60" fmla="*/ 130 w 243"/>
                <a:gd name="T61" fmla="*/ 184 h 200"/>
                <a:gd name="T62" fmla="*/ 119 w 243"/>
                <a:gd name="T63" fmla="*/ 176 h 200"/>
                <a:gd name="T64" fmla="*/ 111 w 243"/>
                <a:gd name="T65" fmla="*/ 184 h 200"/>
                <a:gd name="T66" fmla="*/ 101 w 243"/>
                <a:gd name="T67" fmla="*/ 189 h 200"/>
                <a:gd name="T68" fmla="*/ 87 w 243"/>
                <a:gd name="T69" fmla="*/ 186 h 200"/>
                <a:gd name="T70" fmla="*/ 62 w 243"/>
                <a:gd name="T71" fmla="*/ 181 h 200"/>
                <a:gd name="T72" fmla="*/ 59 w 243"/>
                <a:gd name="T73" fmla="*/ 175 h 200"/>
                <a:gd name="T74" fmla="*/ 46 w 243"/>
                <a:gd name="T75" fmla="*/ 178 h 200"/>
                <a:gd name="T76" fmla="*/ 43 w 243"/>
                <a:gd name="T77" fmla="*/ 187 h 200"/>
                <a:gd name="T78" fmla="*/ 40 w 243"/>
                <a:gd name="T79" fmla="*/ 193 h 200"/>
                <a:gd name="T80" fmla="*/ 34 w 243"/>
                <a:gd name="T81" fmla="*/ 200 h 200"/>
                <a:gd name="T82" fmla="*/ 24 w 243"/>
                <a:gd name="T83" fmla="*/ 195 h 200"/>
                <a:gd name="T84" fmla="*/ 27 w 243"/>
                <a:gd name="T85" fmla="*/ 184 h 200"/>
                <a:gd name="T86" fmla="*/ 16 w 243"/>
                <a:gd name="T87" fmla="*/ 168 h 200"/>
                <a:gd name="T88" fmla="*/ 15 w 243"/>
                <a:gd name="T89" fmla="*/ 160 h 200"/>
                <a:gd name="T90" fmla="*/ 11 w 243"/>
                <a:gd name="T91" fmla="*/ 151 h 200"/>
                <a:gd name="T92" fmla="*/ 8 w 243"/>
                <a:gd name="T93" fmla="*/ 141 h 200"/>
                <a:gd name="T94" fmla="*/ 0 w 243"/>
                <a:gd name="T95" fmla="*/ 140 h 200"/>
                <a:gd name="T96" fmla="*/ 7 w 243"/>
                <a:gd name="T97" fmla="*/ 130 h 200"/>
                <a:gd name="T98" fmla="*/ 5 w 243"/>
                <a:gd name="T99" fmla="*/ 124 h 200"/>
                <a:gd name="T100" fmla="*/ 10 w 243"/>
                <a:gd name="T101" fmla="*/ 119 h 200"/>
                <a:gd name="T102" fmla="*/ 8 w 243"/>
                <a:gd name="T103" fmla="*/ 113 h 200"/>
                <a:gd name="T104" fmla="*/ 13 w 243"/>
                <a:gd name="T105" fmla="*/ 108 h 200"/>
                <a:gd name="T106" fmla="*/ 16 w 243"/>
                <a:gd name="T107" fmla="*/ 99 h 200"/>
                <a:gd name="T108" fmla="*/ 30 w 243"/>
                <a:gd name="T109" fmla="*/ 97 h 200"/>
                <a:gd name="T110" fmla="*/ 32 w 243"/>
                <a:gd name="T111" fmla="*/ 74 h 200"/>
                <a:gd name="T112" fmla="*/ 38 w 243"/>
                <a:gd name="T113" fmla="*/ 33 h 200"/>
                <a:gd name="T114" fmla="*/ 46 w 243"/>
                <a:gd name="T115" fmla="*/ 19 h 200"/>
                <a:gd name="T116" fmla="*/ 136 w 243"/>
                <a:gd name="T117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3" h="200">
                  <a:moveTo>
                    <a:pt x="139" y="0"/>
                  </a:moveTo>
                  <a:lnTo>
                    <a:pt x="139" y="1"/>
                  </a:lnTo>
                  <a:lnTo>
                    <a:pt x="139" y="1"/>
                  </a:lnTo>
                  <a:lnTo>
                    <a:pt x="139" y="3"/>
                  </a:lnTo>
                  <a:lnTo>
                    <a:pt x="139" y="3"/>
                  </a:lnTo>
                  <a:lnTo>
                    <a:pt x="185" y="3"/>
                  </a:lnTo>
                  <a:lnTo>
                    <a:pt x="190" y="3"/>
                  </a:lnTo>
                  <a:lnTo>
                    <a:pt x="218" y="3"/>
                  </a:lnTo>
                  <a:lnTo>
                    <a:pt x="218" y="8"/>
                  </a:lnTo>
                  <a:lnTo>
                    <a:pt x="218" y="9"/>
                  </a:lnTo>
                  <a:lnTo>
                    <a:pt x="221" y="14"/>
                  </a:lnTo>
                  <a:lnTo>
                    <a:pt x="223" y="15"/>
                  </a:lnTo>
                  <a:lnTo>
                    <a:pt x="223" y="17"/>
                  </a:lnTo>
                  <a:lnTo>
                    <a:pt x="223" y="17"/>
                  </a:lnTo>
                  <a:lnTo>
                    <a:pt x="223" y="19"/>
                  </a:lnTo>
                  <a:lnTo>
                    <a:pt x="223" y="17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1" y="20"/>
                  </a:lnTo>
                  <a:lnTo>
                    <a:pt x="223" y="23"/>
                  </a:lnTo>
                  <a:lnTo>
                    <a:pt x="223" y="25"/>
                  </a:lnTo>
                  <a:lnTo>
                    <a:pt x="223" y="28"/>
                  </a:lnTo>
                  <a:lnTo>
                    <a:pt x="223" y="31"/>
                  </a:lnTo>
                  <a:lnTo>
                    <a:pt x="223" y="36"/>
                  </a:lnTo>
                  <a:lnTo>
                    <a:pt x="223" y="39"/>
                  </a:lnTo>
                  <a:lnTo>
                    <a:pt x="224" y="47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7" y="53"/>
                  </a:lnTo>
                  <a:lnTo>
                    <a:pt x="231" y="53"/>
                  </a:lnTo>
                  <a:lnTo>
                    <a:pt x="232" y="55"/>
                  </a:lnTo>
                  <a:lnTo>
                    <a:pt x="235" y="56"/>
                  </a:lnTo>
                  <a:lnTo>
                    <a:pt x="235" y="58"/>
                  </a:lnTo>
                  <a:lnTo>
                    <a:pt x="237" y="60"/>
                  </a:lnTo>
                  <a:lnTo>
                    <a:pt x="237" y="60"/>
                  </a:lnTo>
                  <a:lnTo>
                    <a:pt x="239" y="60"/>
                  </a:lnTo>
                  <a:lnTo>
                    <a:pt x="239" y="60"/>
                  </a:lnTo>
                  <a:lnTo>
                    <a:pt x="242" y="63"/>
                  </a:lnTo>
                  <a:lnTo>
                    <a:pt x="243" y="63"/>
                  </a:lnTo>
                  <a:lnTo>
                    <a:pt x="242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39" y="67"/>
                  </a:lnTo>
                  <a:lnTo>
                    <a:pt x="239" y="69"/>
                  </a:lnTo>
                  <a:lnTo>
                    <a:pt x="239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71"/>
                  </a:lnTo>
                  <a:lnTo>
                    <a:pt x="235" y="71"/>
                  </a:lnTo>
                  <a:lnTo>
                    <a:pt x="234" y="71"/>
                  </a:lnTo>
                  <a:lnTo>
                    <a:pt x="234" y="71"/>
                  </a:lnTo>
                  <a:lnTo>
                    <a:pt x="232" y="71"/>
                  </a:lnTo>
                  <a:lnTo>
                    <a:pt x="232" y="71"/>
                  </a:lnTo>
                  <a:lnTo>
                    <a:pt x="231" y="71"/>
                  </a:lnTo>
                  <a:lnTo>
                    <a:pt x="231" y="71"/>
                  </a:lnTo>
                  <a:lnTo>
                    <a:pt x="231" y="72"/>
                  </a:lnTo>
                  <a:lnTo>
                    <a:pt x="229" y="72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6" y="77"/>
                  </a:lnTo>
                  <a:lnTo>
                    <a:pt x="226" y="77"/>
                  </a:lnTo>
                  <a:lnTo>
                    <a:pt x="224" y="77"/>
                  </a:lnTo>
                  <a:lnTo>
                    <a:pt x="223" y="77"/>
                  </a:lnTo>
                  <a:lnTo>
                    <a:pt x="223" y="77"/>
                  </a:lnTo>
                  <a:lnTo>
                    <a:pt x="221" y="77"/>
                  </a:lnTo>
                  <a:lnTo>
                    <a:pt x="220" y="77"/>
                  </a:lnTo>
                  <a:lnTo>
                    <a:pt x="220" y="78"/>
                  </a:lnTo>
                  <a:lnTo>
                    <a:pt x="220" y="80"/>
                  </a:lnTo>
                  <a:lnTo>
                    <a:pt x="220" y="82"/>
                  </a:lnTo>
                  <a:lnTo>
                    <a:pt x="218" y="82"/>
                  </a:lnTo>
                  <a:lnTo>
                    <a:pt x="218" y="83"/>
                  </a:lnTo>
                  <a:lnTo>
                    <a:pt x="218" y="86"/>
                  </a:lnTo>
                  <a:lnTo>
                    <a:pt x="218" y="88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5" y="96"/>
                  </a:lnTo>
                  <a:lnTo>
                    <a:pt x="215" y="97"/>
                  </a:lnTo>
                  <a:lnTo>
                    <a:pt x="213" y="102"/>
                  </a:lnTo>
                  <a:lnTo>
                    <a:pt x="213" y="104"/>
                  </a:lnTo>
                  <a:lnTo>
                    <a:pt x="212" y="105"/>
                  </a:lnTo>
                  <a:lnTo>
                    <a:pt x="212" y="108"/>
                  </a:lnTo>
                  <a:lnTo>
                    <a:pt x="212" y="112"/>
                  </a:lnTo>
                  <a:lnTo>
                    <a:pt x="212" y="115"/>
                  </a:lnTo>
                  <a:lnTo>
                    <a:pt x="213" y="118"/>
                  </a:lnTo>
                  <a:lnTo>
                    <a:pt x="212" y="123"/>
                  </a:lnTo>
                  <a:lnTo>
                    <a:pt x="212" y="124"/>
                  </a:lnTo>
                  <a:lnTo>
                    <a:pt x="210" y="127"/>
                  </a:lnTo>
                  <a:lnTo>
                    <a:pt x="210" y="129"/>
                  </a:lnTo>
                  <a:lnTo>
                    <a:pt x="210" y="130"/>
                  </a:lnTo>
                  <a:lnTo>
                    <a:pt x="209" y="130"/>
                  </a:lnTo>
                  <a:lnTo>
                    <a:pt x="209" y="132"/>
                  </a:lnTo>
                  <a:lnTo>
                    <a:pt x="207" y="135"/>
                  </a:lnTo>
                  <a:lnTo>
                    <a:pt x="207" y="138"/>
                  </a:lnTo>
                  <a:lnTo>
                    <a:pt x="207" y="140"/>
                  </a:lnTo>
                  <a:lnTo>
                    <a:pt x="207" y="140"/>
                  </a:lnTo>
                  <a:lnTo>
                    <a:pt x="207" y="141"/>
                  </a:lnTo>
                  <a:lnTo>
                    <a:pt x="205" y="141"/>
                  </a:lnTo>
                  <a:lnTo>
                    <a:pt x="202" y="141"/>
                  </a:lnTo>
                  <a:lnTo>
                    <a:pt x="201" y="141"/>
                  </a:lnTo>
                  <a:lnTo>
                    <a:pt x="201" y="141"/>
                  </a:lnTo>
                  <a:lnTo>
                    <a:pt x="199" y="143"/>
                  </a:lnTo>
                  <a:lnTo>
                    <a:pt x="198" y="146"/>
                  </a:lnTo>
                  <a:lnTo>
                    <a:pt x="196" y="149"/>
                  </a:lnTo>
                  <a:lnTo>
                    <a:pt x="194" y="153"/>
                  </a:lnTo>
                  <a:lnTo>
                    <a:pt x="193" y="154"/>
                  </a:lnTo>
                  <a:lnTo>
                    <a:pt x="191" y="156"/>
                  </a:lnTo>
                  <a:lnTo>
                    <a:pt x="191" y="157"/>
                  </a:lnTo>
                  <a:lnTo>
                    <a:pt x="191" y="160"/>
                  </a:lnTo>
                  <a:lnTo>
                    <a:pt x="190" y="162"/>
                  </a:lnTo>
                  <a:lnTo>
                    <a:pt x="190" y="164"/>
                  </a:lnTo>
                  <a:lnTo>
                    <a:pt x="190" y="167"/>
                  </a:lnTo>
                  <a:lnTo>
                    <a:pt x="190" y="168"/>
                  </a:lnTo>
                  <a:lnTo>
                    <a:pt x="190" y="168"/>
                  </a:lnTo>
                  <a:lnTo>
                    <a:pt x="188" y="170"/>
                  </a:lnTo>
                  <a:lnTo>
                    <a:pt x="188" y="170"/>
                  </a:lnTo>
                  <a:lnTo>
                    <a:pt x="187" y="168"/>
                  </a:lnTo>
                  <a:lnTo>
                    <a:pt x="185" y="168"/>
                  </a:lnTo>
                  <a:lnTo>
                    <a:pt x="185" y="168"/>
                  </a:lnTo>
                  <a:lnTo>
                    <a:pt x="183" y="168"/>
                  </a:lnTo>
                  <a:lnTo>
                    <a:pt x="182" y="168"/>
                  </a:lnTo>
                  <a:lnTo>
                    <a:pt x="182" y="171"/>
                  </a:lnTo>
                  <a:lnTo>
                    <a:pt x="180" y="173"/>
                  </a:lnTo>
                  <a:lnTo>
                    <a:pt x="180" y="176"/>
                  </a:lnTo>
                  <a:lnTo>
                    <a:pt x="180" y="178"/>
                  </a:lnTo>
                  <a:lnTo>
                    <a:pt x="180" y="179"/>
                  </a:lnTo>
                  <a:lnTo>
                    <a:pt x="179" y="181"/>
                  </a:lnTo>
                  <a:lnTo>
                    <a:pt x="179" y="182"/>
                  </a:lnTo>
                  <a:lnTo>
                    <a:pt x="179" y="184"/>
                  </a:lnTo>
                  <a:lnTo>
                    <a:pt x="177" y="187"/>
                  </a:lnTo>
                  <a:lnTo>
                    <a:pt x="177" y="189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6"/>
                  </a:lnTo>
                  <a:lnTo>
                    <a:pt x="175" y="184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8"/>
                  </a:lnTo>
                  <a:lnTo>
                    <a:pt x="175" y="178"/>
                  </a:lnTo>
                  <a:lnTo>
                    <a:pt x="169" y="173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4" y="154"/>
                  </a:lnTo>
                  <a:lnTo>
                    <a:pt x="164" y="153"/>
                  </a:lnTo>
                  <a:lnTo>
                    <a:pt x="164" y="149"/>
                  </a:lnTo>
                  <a:lnTo>
                    <a:pt x="164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49" y="151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7"/>
                  </a:lnTo>
                  <a:lnTo>
                    <a:pt x="152" y="160"/>
                  </a:lnTo>
                  <a:lnTo>
                    <a:pt x="152" y="162"/>
                  </a:lnTo>
                  <a:lnTo>
                    <a:pt x="152" y="162"/>
                  </a:lnTo>
                  <a:lnTo>
                    <a:pt x="153" y="164"/>
                  </a:lnTo>
                  <a:lnTo>
                    <a:pt x="153" y="165"/>
                  </a:lnTo>
                  <a:lnTo>
                    <a:pt x="153" y="165"/>
                  </a:lnTo>
                  <a:lnTo>
                    <a:pt x="147" y="171"/>
                  </a:lnTo>
                  <a:lnTo>
                    <a:pt x="146" y="171"/>
                  </a:lnTo>
                  <a:lnTo>
                    <a:pt x="146" y="173"/>
                  </a:lnTo>
                  <a:lnTo>
                    <a:pt x="144" y="175"/>
                  </a:lnTo>
                  <a:lnTo>
                    <a:pt x="144" y="175"/>
                  </a:lnTo>
                  <a:lnTo>
                    <a:pt x="142" y="178"/>
                  </a:lnTo>
                  <a:lnTo>
                    <a:pt x="136" y="184"/>
                  </a:lnTo>
                  <a:lnTo>
                    <a:pt x="134" y="184"/>
                  </a:lnTo>
                  <a:lnTo>
                    <a:pt x="131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25" y="181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4" y="179"/>
                  </a:lnTo>
                  <a:lnTo>
                    <a:pt x="112" y="179"/>
                  </a:lnTo>
                  <a:lnTo>
                    <a:pt x="112" y="179"/>
                  </a:lnTo>
                  <a:lnTo>
                    <a:pt x="112" y="181"/>
                  </a:lnTo>
                  <a:lnTo>
                    <a:pt x="112" y="182"/>
                  </a:lnTo>
                  <a:lnTo>
                    <a:pt x="111" y="184"/>
                  </a:lnTo>
                  <a:lnTo>
                    <a:pt x="108" y="184"/>
                  </a:lnTo>
                  <a:lnTo>
                    <a:pt x="106" y="186"/>
                  </a:lnTo>
                  <a:lnTo>
                    <a:pt x="105" y="186"/>
                  </a:lnTo>
                  <a:lnTo>
                    <a:pt x="103" y="186"/>
                  </a:lnTo>
                  <a:lnTo>
                    <a:pt x="103" y="186"/>
                  </a:lnTo>
                  <a:lnTo>
                    <a:pt x="103" y="187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1" y="190"/>
                  </a:lnTo>
                  <a:lnTo>
                    <a:pt x="90" y="190"/>
                  </a:lnTo>
                  <a:lnTo>
                    <a:pt x="89" y="189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76" y="186"/>
                  </a:lnTo>
                  <a:lnTo>
                    <a:pt x="75" y="186"/>
                  </a:lnTo>
                  <a:lnTo>
                    <a:pt x="71" y="187"/>
                  </a:lnTo>
                  <a:lnTo>
                    <a:pt x="70" y="187"/>
                  </a:lnTo>
                  <a:lnTo>
                    <a:pt x="68" y="187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2" y="179"/>
                  </a:lnTo>
                  <a:lnTo>
                    <a:pt x="60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6"/>
                  </a:lnTo>
                  <a:lnTo>
                    <a:pt x="59" y="176"/>
                  </a:lnTo>
                  <a:lnTo>
                    <a:pt x="59" y="175"/>
                  </a:lnTo>
                  <a:lnTo>
                    <a:pt x="57" y="175"/>
                  </a:lnTo>
                  <a:lnTo>
                    <a:pt x="51" y="176"/>
                  </a:lnTo>
                  <a:lnTo>
                    <a:pt x="49" y="176"/>
                  </a:lnTo>
                  <a:lnTo>
                    <a:pt x="48" y="176"/>
                  </a:lnTo>
                  <a:lnTo>
                    <a:pt x="48" y="176"/>
                  </a:lnTo>
                  <a:lnTo>
                    <a:pt x="46" y="178"/>
                  </a:lnTo>
                  <a:lnTo>
                    <a:pt x="46" y="178"/>
                  </a:lnTo>
                  <a:lnTo>
                    <a:pt x="46" y="179"/>
                  </a:lnTo>
                  <a:lnTo>
                    <a:pt x="46" y="179"/>
                  </a:lnTo>
                  <a:lnTo>
                    <a:pt x="46" y="181"/>
                  </a:lnTo>
                  <a:lnTo>
                    <a:pt x="43" y="182"/>
                  </a:lnTo>
                  <a:lnTo>
                    <a:pt x="43" y="184"/>
                  </a:lnTo>
                  <a:lnTo>
                    <a:pt x="43" y="186"/>
                  </a:lnTo>
                  <a:lnTo>
                    <a:pt x="43" y="187"/>
                  </a:lnTo>
                  <a:lnTo>
                    <a:pt x="43" y="187"/>
                  </a:lnTo>
                  <a:lnTo>
                    <a:pt x="41" y="189"/>
                  </a:lnTo>
                  <a:lnTo>
                    <a:pt x="41" y="189"/>
                  </a:lnTo>
                  <a:lnTo>
                    <a:pt x="41" y="190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3"/>
                  </a:lnTo>
                  <a:lnTo>
                    <a:pt x="40" y="195"/>
                  </a:lnTo>
                  <a:lnTo>
                    <a:pt x="40" y="197"/>
                  </a:lnTo>
                  <a:lnTo>
                    <a:pt x="40" y="197"/>
                  </a:lnTo>
                  <a:lnTo>
                    <a:pt x="37" y="198"/>
                  </a:lnTo>
                  <a:lnTo>
                    <a:pt x="35" y="198"/>
                  </a:lnTo>
                  <a:lnTo>
                    <a:pt x="34" y="200"/>
                  </a:lnTo>
                  <a:lnTo>
                    <a:pt x="34" y="200"/>
                  </a:lnTo>
                  <a:lnTo>
                    <a:pt x="32" y="200"/>
                  </a:lnTo>
                  <a:lnTo>
                    <a:pt x="30" y="200"/>
                  </a:lnTo>
                  <a:lnTo>
                    <a:pt x="27" y="198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26" y="195"/>
                  </a:lnTo>
                  <a:lnTo>
                    <a:pt x="24" y="195"/>
                  </a:lnTo>
                  <a:lnTo>
                    <a:pt x="24" y="195"/>
                  </a:lnTo>
                  <a:lnTo>
                    <a:pt x="24" y="193"/>
                  </a:lnTo>
                  <a:lnTo>
                    <a:pt x="24" y="193"/>
                  </a:lnTo>
                  <a:lnTo>
                    <a:pt x="26" y="190"/>
                  </a:lnTo>
                  <a:lnTo>
                    <a:pt x="26" y="190"/>
                  </a:lnTo>
                  <a:lnTo>
                    <a:pt x="27" y="186"/>
                  </a:lnTo>
                  <a:lnTo>
                    <a:pt x="27" y="184"/>
                  </a:lnTo>
                  <a:lnTo>
                    <a:pt x="27" y="182"/>
                  </a:lnTo>
                  <a:lnTo>
                    <a:pt x="26" y="179"/>
                  </a:lnTo>
                  <a:lnTo>
                    <a:pt x="24" y="178"/>
                  </a:lnTo>
                  <a:lnTo>
                    <a:pt x="23" y="175"/>
                  </a:lnTo>
                  <a:lnTo>
                    <a:pt x="21" y="173"/>
                  </a:lnTo>
                  <a:lnTo>
                    <a:pt x="16" y="170"/>
                  </a:lnTo>
                  <a:lnTo>
                    <a:pt x="16" y="168"/>
                  </a:lnTo>
                  <a:lnTo>
                    <a:pt x="15" y="167"/>
                  </a:lnTo>
                  <a:lnTo>
                    <a:pt x="16" y="165"/>
                  </a:lnTo>
                  <a:lnTo>
                    <a:pt x="16" y="164"/>
                  </a:lnTo>
                  <a:lnTo>
                    <a:pt x="16" y="162"/>
                  </a:lnTo>
                  <a:lnTo>
                    <a:pt x="16" y="160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3" y="159"/>
                  </a:lnTo>
                  <a:lnTo>
                    <a:pt x="13" y="159"/>
                  </a:lnTo>
                  <a:lnTo>
                    <a:pt x="11" y="159"/>
                  </a:lnTo>
                  <a:lnTo>
                    <a:pt x="11" y="157"/>
                  </a:lnTo>
                  <a:lnTo>
                    <a:pt x="11" y="156"/>
                  </a:lnTo>
                  <a:lnTo>
                    <a:pt x="11" y="151"/>
                  </a:lnTo>
                  <a:lnTo>
                    <a:pt x="11" y="151"/>
                  </a:lnTo>
                  <a:lnTo>
                    <a:pt x="10" y="151"/>
                  </a:lnTo>
                  <a:lnTo>
                    <a:pt x="10" y="151"/>
                  </a:lnTo>
                  <a:lnTo>
                    <a:pt x="10" y="149"/>
                  </a:lnTo>
                  <a:lnTo>
                    <a:pt x="8" y="146"/>
                  </a:lnTo>
                  <a:lnTo>
                    <a:pt x="8" y="145"/>
                  </a:lnTo>
                  <a:lnTo>
                    <a:pt x="8" y="143"/>
                  </a:lnTo>
                  <a:lnTo>
                    <a:pt x="8" y="141"/>
                  </a:lnTo>
                  <a:lnTo>
                    <a:pt x="7" y="141"/>
                  </a:lnTo>
                  <a:lnTo>
                    <a:pt x="5" y="141"/>
                  </a:lnTo>
                  <a:lnTo>
                    <a:pt x="2" y="141"/>
                  </a:lnTo>
                  <a:lnTo>
                    <a:pt x="2" y="141"/>
                  </a:lnTo>
                  <a:lnTo>
                    <a:pt x="0" y="141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38"/>
                  </a:lnTo>
                  <a:lnTo>
                    <a:pt x="2" y="137"/>
                  </a:lnTo>
                  <a:lnTo>
                    <a:pt x="2" y="135"/>
                  </a:lnTo>
                  <a:lnTo>
                    <a:pt x="5" y="134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7" y="130"/>
                  </a:lnTo>
                  <a:lnTo>
                    <a:pt x="7" y="130"/>
                  </a:lnTo>
                  <a:lnTo>
                    <a:pt x="5" y="129"/>
                  </a:lnTo>
                  <a:lnTo>
                    <a:pt x="5" y="127"/>
                  </a:lnTo>
                  <a:lnTo>
                    <a:pt x="4" y="126"/>
                  </a:lnTo>
                  <a:lnTo>
                    <a:pt x="4" y="126"/>
                  </a:lnTo>
                  <a:lnTo>
                    <a:pt x="5" y="124"/>
                  </a:lnTo>
                  <a:lnTo>
                    <a:pt x="5" y="124"/>
                  </a:lnTo>
                  <a:lnTo>
                    <a:pt x="7" y="123"/>
                  </a:lnTo>
                  <a:lnTo>
                    <a:pt x="7" y="123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10" y="121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8"/>
                  </a:lnTo>
                  <a:lnTo>
                    <a:pt x="10" y="118"/>
                  </a:lnTo>
                  <a:lnTo>
                    <a:pt x="8" y="116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3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1" y="112"/>
                  </a:lnTo>
                  <a:lnTo>
                    <a:pt x="13" y="112"/>
                  </a:lnTo>
                  <a:lnTo>
                    <a:pt x="13" y="110"/>
                  </a:lnTo>
                  <a:lnTo>
                    <a:pt x="13" y="110"/>
                  </a:lnTo>
                  <a:lnTo>
                    <a:pt x="13" y="108"/>
                  </a:lnTo>
                  <a:lnTo>
                    <a:pt x="13" y="107"/>
                  </a:lnTo>
                  <a:lnTo>
                    <a:pt x="15" y="107"/>
                  </a:lnTo>
                  <a:lnTo>
                    <a:pt x="15" y="107"/>
                  </a:lnTo>
                  <a:lnTo>
                    <a:pt x="16" y="105"/>
                  </a:lnTo>
                  <a:lnTo>
                    <a:pt x="16" y="104"/>
                  </a:lnTo>
                  <a:lnTo>
                    <a:pt x="16" y="104"/>
                  </a:lnTo>
                  <a:lnTo>
                    <a:pt x="16" y="99"/>
                  </a:lnTo>
                  <a:lnTo>
                    <a:pt x="18" y="99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4" y="97"/>
                  </a:lnTo>
                  <a:lnTo>
                    <a:pt x="26" y="96"/>
                  </a:lnTo>
                  <a:lnTo>
                    <a:pt x="27" y="96"/>
                  </a:lnTo>
                  <a:lnTo>
                    <a:pt x="30" y="97"/>
                  </a:lnTo>
                  <a:lnTo>
                    <a:pt x="30" y="97"/>
                  </a:lnTo>
                  <a:lnTo>
                    <a:pt x="32" y="97"/>
                  </a:lnTo>
                  <a:lnTo>
                    <a:pt x="32" y="96"/>
                  </a:lnTo>
                  <a:lnTo>
                    <a:pt x="32" y="94"/>
                  </a:lnTo>
                  <a:lnTo>
                    <a:pt x="32" y="88"/>
                  </a:lnTo>
                  <a:lnTo>
                    <a:pt x="32" y="80"/>
                  </a:lnTo>
                  <a:lnTo>
                    <a:pt x="32" y="74"/>
                  </a:lnTo>
                  <a:lnTo>
                    <a:pt x="32" y="67"/>
                  </a:lnTo>
                  <a:lnTo>
                    <a:pt x="32" y="61"/>
                  </a:lnTo>
                  <a:lnTo>
                    <a:pt x="32" y="55"/>
                  </a:lnTo>
                  <a:lnTo>
                    <a:pt x="32" y="47"/>
                  </a:lnTo>
                  <a:lnTo>
                    <a:pt x="32" y="41"/>
                  </a:lnTo>
                  <a:lnTo>
                    <a:pt x="32" y="33"/>
                  </a:lnTo>
                  <a:lnTo>
                    <a:pt x="38" y="33"/>
                  </a:lnTo>
                  <a:lnTo>
                    <a:pt x="41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19"/>
                  </a:lnTo>
                  <a:lnTo>
                    <a:pt x="46" y="11"/>
                  </a:lnTo>
                  <a:lnTo>
                    <a:pt x="46" y="3"/>
                  </a:lnTo>
                  <a:lnTo>
                    <a:pt x="51" y="3"/>
                  </a:lnTo>
                  <a:lnTo>
                    <a:pt x="57" y="3"/>
                  </a:lnTo>
                  <a:lnTo>
                    <a:pt x="95" y="3"/>
                  </a:lnTo>
                  <a:lnTo>
                    <a:pt x="101" y="3"/>
                  </a:lnTo>
                  <a:lnTo>
                    <a:pt x="136" y="3"/>
                  </a:lnTo>
                  <a:lnTo>
                    <a:pt x="136" y="3"/>
                  </a:lnTo>
                  <a:lnTo>
                    <a:pt x="138" y="1"/>
                  </a:lnTo>
                  <a:lnTo>
                    <a:pt x="1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5" name="Freeform 61">
              <a:extLst>
                <a:ext uri="{FF2B5EF4-FFF2-40B4-BE49-F238E27FC236}">
                  <a16:creationId xmlns:a16="http://schemas.microsoft.com/office/drawing/2014/main" id="{B4AD9E27-7BB8-4410-88DD-4A5188B1E4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150742" y="4601098"/>
              <a:ext cx="317724" cy="146192"/>
            </a:xfrm>
            <a:custGeom>
              <a:avLst/>
              <a:gdLst>
                <a:gd name="T0" fmla="*/ 161 w 163"/>
                <a:gd name="T1" fmla="*/ 74 h 75"/>
                <a:gd name="T2" fmla="*/ 71 w 163"/>
                <a:gd name="T3" fmla="*/ 75 h 75"/>
                <a:gd name="T4" fmla="*/ 66 w 163"/>
                <a:gd name="T5" fmla="*/ 74 h 75"/>
                <a:gd name="T6" fmla="*/ 62 w 163"/>
                <a:gd name="T7" fmla="*/ 71 h 75"/>
                <a:gd name="T8" fmla="*/ 152 w 163"/>
                <a:gd name="T9" fmla="*/ 60 h 75"/>
                <a:gd name="T10" fmla="*/ 147 w 163"/>
                <a:gd name="T11" fmla="*/ 61 h 75"/>
                <a:gd name="T12" fmla="*/ 150 w 163"/>
                <a:gd name="T13" fmla="*/ 60 h 75"/>
                <a:gd name="T14" fmla="*/ 87 w 163"/>
                <a:gd name="T15" fmla="*/ 55 h 75"/>
                <a:gd name="T16" fmla="*/ 96 w 163"/>
                <a:gd name="T17" fmla="*/ 60 h 75"/>
                <a:gd name="T18" fmla="*/ 92 w 163"/>
                <a:gd name="T19" fmla="*/ 61 h 75"/>
                <a:gd name="T20" fmla="*/ 84 w 163"/>
                <a:gd name="T21" fmla="*/ 55 h 75"/>
                <a:gd name="T22" fmla="*/ 84 w 163"/>
                <a:gd name="T23" fmla="*/ 41 h 75"/>
                <a:gd name="T24" fmla="*/ 84 w 163"/>
                <a:gd name="T25" fmla="*/ 44 h 75"/>
                <a:gd name="T26" fmla="*/ 59 w 163"/>
                <a:gd name="T27" fmla="*/ 39 h 75"/>
                <a:gd name="T28" fmla="*/ 73 w 163"/>
                <a:gd name="T29" fmla="*/ 45 h 75"/>
                <a:gd name="T30" fmla="*/ 73 w 163"/>
                <a:gd name="T31" fmla="*/ 49 h 75"/>
                <a:gd name="T32" fmla="*/ 59 w 163"/>
                <a:gd name="T33" fmla="*/ 45 h 75"/>
                <a:gd name="T34" fmla="*/ 59 w 163"/>
                <a:gd name="T35" fmla="*/ 39 h 75"/>
                <a:gd name="T36" fmla="*/ 68 w 163"/>
                <a:gd name="T37" fmla="*/ 38 h 75"/>
                <a:gd name="T38" fmla="*/ 65 w 163"/>
                <a:gd name="T39" fmla="*/ 36 h 75"/>
                <a:gd name="T40" fmla="*/ 52 w 163"/>
                <a:gd name="T41" fmla="*/ 36 h 75"/>
                <a:gd name="T42" fmla="*/ 49 w 163"/>
                <a:gd name="T43" fmla="*/ 36 h 75"/>
                <a:gd name="T44" fmla="*/ 29 w 163"/>
                <a:gd name="T45" fmla="*/ 31 h 75"/>
                <a:gd name="T46" fmla="*/ 36 w 163"/>
                <a:gd name="T47" fmla="*/ 30 h 75"/>
                <a:gd name="T48" fmla="*/ 36 w 163"/>
                <a:gd name="T49" fmla="*/ 30 h 75"/>
                <a:gd name="T50" fmla="*/ 35 w 163"/>
                <a:gd name="T51" fmla="*/ 30 h 75"/>
                <a:gd name="T52" fmla="*/ 32 w 163"/>
                <a:gd name="T53" fmla="*/ 28 h 75"/>
                <a:gd name="T54" fmla="*/ 25 w 163"/>
                <a:gd name="T55" fmla="*/ 28 h 75"/>
                <a:gd name="T56" fmla="*/ 22 w 163"/>
                <a:gd name="T57" fmla="*/ 28 h 75"/>
                <a:gd name="T58" fmla="*/ 57 w 163"/>
                <a:gd name="T59" fmla="*/ 27 h 75"/>
                <a:gd name="T60" fmla="*/ 57 w 163"/>
                <a:gd name="T61" fmla="*/ 27 h 75"/>
                <a:gd name="T62" fmla="*/ 77 w 163"/>
                <a:gd name="T63" fmla="*/ 33 h 75"/>
                <a:gd name="T64" fmla="*/ 81 w 163"/>
                <a:gd name="T65" fmla="*/ 39 h 75"/>
                <a:gd name="T66" fmla="*/ 77 w 163"/>
                <a:gd name="T67" fmla="*/ 39 h 75"/>
                <a:gd name="T68" fmla="*/ 71 w 163"/>
                <a:gd name="T69" fmla="*/ 25 h 75"/>
                <a:gd name="T70" fmla="*/ 27 w 163"/>
                <a:gd name="T71" fmla="*/ 20 h 75"/>
                <a:gd name="T72" fmla="*/ 32 w 163"/>
                <a:gd name="T73" fmla="*/ 28 h 75"/>
                <a:gd name="T74" fmla="*/ 29 w 163"/>
                <a:gd name="T75" fmla="*/ 27 h 75"/>
                <a:gd name="T76" fmla="*/ 22 w 163"/>
                <a:gd name="T77" fmla="*/ 25 h 75"/>
                <a:gd name="T78" fmla="*/ 27 w 163"/>
                <a:gd name="T79" fmla="*/ 20 h 75"/>
                <a:gd name="T80" fmla="*/ 13 w 163"/>
                <a:gd name="T81" fmla="*/ 20 h 75"/>
                <a:gd name="T82" fmla="*/ 22 w 163"/>
                <a:gd name="T83" fmla="*/ 20 h 75"/>
                <a:gd name="T84" fmla="*/ 19 w 163"/>
                <a:gd name="T85" fmla="*/ 19 h 75"/>
                <a:gd name="T86" fmla="*/ 16 w 163"/>
                <a:gd name="T87" fmla="*/ 17 h 75"/>
                <a:gd name="T88" fmla="*/ 14 w 163"/>
                <a:gd name="T89" fmla="*/ 19 h 75"/>
                <a:gd name="T90" fmla="*/ 44 w 163"/>
                <a:gd name="T91" fmla="*/ 14 h 75"/>
                <a:gd name="T92" fmla="*/ 52 w 163"/>
                <a:gd name="T93" fmla="*/ 20 h 75"/>
                <a:gd name="T94" fmla="*/ 62 w 163"/>
                <a:gd name="T95" fmla="*/ 28 h 75"/>
                <a:gd name="T96" fmla="*/ 52 w 163"/>
                <a:gd name="T97" fmla="*/ 23 h 75"/>
                <a:gd name="T98" fmla="*/ 44 w 163"/>
                <a:gd name="T99" fmla="*/ 17 h 75"/>
                <a:gd name="T100" fmla="*/ 3 w 163"/>
                <a:gd name="T101" fmla="*/ 6 h 75"/>
                <a:gd name="T102" fmla="*/ 11 w 163"/>
                <a:gd name="T103" fmla="*/ 0 h 75"/>
                <a:gd name="T104" fmla="*/ 22 w 163"/>
                <a:gd name="T105" fmla="*/ 8 h 75"/>
                <a:gd name="T106" fmla="*/ 25 w 163"/>
                <a:gd name="T107" fmla="*/ 12 h 75"/>
                <a:gd name="T108" fmla="*/ 18 w 163"/>
                <a:gd name="T109" fmla="*/ 9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5">
                  <a:moveTo>
                    <a:pt x="161" y="72"/>
                  </a:moveTo>
                  <a:lnTo>
                    <a:pt x="161" y="72"/>
                  </a:lnTo>
                  <a:lnTo>
                    <a:pt x="163" y="72"/>
                  </a:lnTo>
                  <a:lnTo>
                    <a:pt x="163" y="74"/>
                  </a:lnTo>
                  <a:lnTo>
                    <a:pt x="161" y="74"/>
                  </a:lnTo>
                  <a:lnTo>
                    <a:pt x="161" y="74"/>
                  </a:lnTo>
                  <a:lnTo>
                    <a:pt x="159" y="72"/>
                  </a:lnTo>
                  <a:lnTo>
                    <a:pt x="161" y="72"/>
                  </a:lnTo>
                  <a:close/>
                  <a:moveTo>
                    <a:pt x="63" y="71"/>
                  </a:moveTo>
                  <a:lnTo>
                    <a:pt x="63" y="71"/>
                  </a:lnTo>
                  <a:lnTo>
                    <a:pt x="70" y="74"/>
                  </a:lnTo>
                  <a:lnTo>
                    <a:pt x="71" y="75"/>
                  </a:lnTo>
                  <a:lnTo>
                    <a:pt x="71" y="75"/>
                  </a:lnTo>
                  <a:lnTo>
                    <a:pt x="70" y="75"/>
                  </a:lnTo>
                  <a:lnTo>
                    <a:pt x="70" y="75"/>
                  </a:lnTo>
                  <a:lnTo>
                    <a:pt x="68" y="75"/>
                  </a:lnTo>
                  <a:lnTo>
                    <a:pt x="68" y="74"/>
                  </a:lnTo>
                  <a:lnTo>
                    <a:pt x="66" y="74"/>
                  </a:lnTo>
                  <a:lnTo>
                    <a:pt x="65" y="74"/>
                  </a:lnTo>
                  <a:lnTo>
                    <a:pt x="65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2" y="72"/>
                  </a:lnTo>
                  <a:lnTo>
                    <a:pt x="62" y="71"/>
                  </a:lnTo>
                  <a:lnTo>
                    <a:pt x="63" y="71"/>
                  </a:lnTo>
                  <a:close/>
                  <a:moveTo>
                    <a:pt x="150" y="60"/>
                  </a:move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1"/>
                  </a:lnTo>
                  <a:lnTo>
                    <a:pt x="150" y="61"/>
                  </a:lnTo>
                  <a:lnTo>
                    <a:pt x="148" y="61"/>
                  </a:lnTo>
                  <a:lnTo>
                    <a:pt x="148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8" y="60"/>
                  </a:lnTo>
                  <a:lnTo>
                    <a:pt x="150" y="60"/>
                  </a:lnTo>
                  <a:close/>
                  <a:moveTo>
                    <a:pt x="82" y="52"/>
                  </a:moveTo>
                  <a:lnTo>
                    <a:pt x="82" y="52"/>
                  </a:lnTo>
                  <a:lnTo>
                    <a:pt x="84" y="53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9" y="56"/>
                  </a:lnTo>
                  <a:lnTo>
                    <a:pt x="90" y="55"/>
                  </a:lnTo>
                  <a:lnTo>
                    <a:pt x="92" y="56"/>
                  </a:lnTo>
                  <a:lnTo>
                    <a:pt x="93" y="56"/>
                  </a:lnTo>
                  <a:lnTo>
                    <a:pt x="93" y="56"/>
                  </a:lnTo>
                  <a:lnTo>
                    <a:pt x="96" y="60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5" y="61"/>
                  </a:lnTo>
                  <a:lnTo>
                    <a:pt x="93" y="61"/>
                  </a:lnTo>
                  <a:lnTo>
                    <a:pt x="92" y="61"/>
                  </a:lnTo>
                  <a:lnTo>
                    <a:pt x="90" y="60"/>
                  </a:lnTo>
                  <a:lnTo>
                    <a:pt x="89" y="60"/>
                  </a:lnTo>
                  <a:lnTo>
                    <a:pt x="85" y="58"/>
                  </a:lnTo>
                  <a:lnTo>
                    <a:pt x="85" y="56"/>
                  </a:lnTo>
                  <a:lnTo>
                    <a:pt x="84" y="56"/>
                  </a:lnTo>
                  <a:lnTo>
                    <a:pt x="84" y="55"/>
                  </a:lnTo>
                  <a:lnTo>
                    <a:pt x="82" y="53"/>
                  </a:lnTo>
                  <a:lnTo>
                    <a:pt x="81" y="53"/>
                  </a:lnTo>
                  <a:lnTo>
                    <a:pt x="81" y="53"/>
                  </a:lnTo>
                  <a:lnTo>
                    <a:pt x="82" y="52"/>
                  </a:lnTo>
                  <a:close/>
                  <a:moveTo>
                    <a:pt x="82" y="39"/>
                  </a:moveTo>
                  <a:lnTo>
                    <a:pt x="84" y="41"/>
                  </a:lnTo>
                  <a:lnTo>
                    <a:pt x="85" y="44"/>
                  </a:lnTo>
                  <a:lnTo>
                    <a:pt x="85" y="45"/>
                  </a:lnTo>
                  <a:lnTo>
                    <a:pt x="85" y="45"/>
                  </a:lnTo>
                  <a:lnTo>
                    <a:pt x="84" y="45"/>
                  </a:lnTo>
                  <a:lnTo>
                    <a:pt x="84" y="45"/>
                  </a:lnTo>
                  <a:lnTo>
                    <a:pt x="84" y="44"/>
                  </a:lnTo>
                  <a:lnTo>
                    <a:pt x="84" y="44"/>
                  </a:lnTo>
                  <a:lnTo>
                    <a:pt x="84" y="42"/>
                  </a:lnTo>
                  <a:lnTo>
                    <a:pt x="82" y="41"/>
                  </a:lnTo>
                  <a:lnTo>
                    <a:pt x="82" y="39"/>
                  </a:lnTo>
                  <a:close/>
                  <a:moveTo>
                    <a:pt x="59" y="39"/>
                  </a:moveTo>
                  <a:lnTo>
                    <a:pt x="59" y="39"/>
                  </a:lnTo>
                  <a:lnTo>
                    <a:pt x="62" y="41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0" y="42"/>
                  </a:lnTo>
                  <a:lnTo>
                    <a:pt x="71" y="44"/>
                  </a:lnTo>
                  <a:lnTo>
                    <a:pt x="73" y="45"/>
                  </a:lnTo>
                  <a:lnTo>
                    <a:pt x="74" y="45"/>
                  </a:lnTo>
                  <a:lnTo>
                    <a:pt x="74" y="45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9"/>
                  </a:lnTo>
                  <a:lnTo>
                    <a:pt x="73" y="49"/>
                  </a:lnTo>
                  <a:lnTo>
                    <a:pt x="70" y="47"/>
                  </a:lnTo>
                  <a:lnTo>
                    <a:pt x="68" y="47"/>
                  </a:lnTo>
                  <a:lnTo>
                    <a:pt x="63" y="47"/>
                  </a:lnTo>
                  <a:lnTo>
                    <a:pt x="60" y="47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9" y="44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39"/>
                  </a:lnTo>
                  <a:lnTo>
                    <a:pt x="57" y="39"/>
                  </a:lnTo>
                  <a:lnTo>
                    <a:pt x="59" y="39"/>
                  </a:lnTo>
                  <a:close/>
                  <a:moveTo>
                    <a:pt x="65" y="34"/>
                  </a:moveTo>
                  <a:lnTo>
                    <a:pt x="66" y="34"/>
                  </a:lnTo>
                  <a:lnTo>
                    <a:pt x="66" y="34"/>
                  </a:lnTo>
                  <a:lnTo>
                    <a:pt x="68" y="36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6"/>
                  </a:lnTo>
                  <a:lnTo>
                    <a:pt x="65" y="36"/>
                  </a:lnTo>
                  <a:lnTo>
                    <a:pt x="65" y="36"/>
                  </a:lnTo>
                  <a:lnTo>
                    <a:pt x="63" y="36"/>
                  </a:lnTo>
                  <a:lnTo>
                    <a:pt x="65" y="34"/>
                  </a:lnTo>
                  <a:close/>
                  <a:moveTo>
                    <a:pt x="51" y="34"/>
                  </a:moveTo>
                  <a:lnTo>
                    <a:pt x="51" y="34"/>
                  </a:lnTo>
                  <a:lnTo>
                    <a:pt x="51" y="34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49" y="36"/>
                  </a:lnTo>
                  <a:lnTo>
                    <a:pt x="49" y="36"/>
                  </a:lnTo>
                  <a:lnTo>
                    <a:pt x="49" y="34"/>
                  </a:lnTo>
                  <a:lnTo>
                    <a:pt x="51" y="34"/>
                  </a:lnTo>
                  <a:close/>
                  <a:moveTo>
                    <a:pt x="27" y="30"/>
                  </a:moveTo>
                  <a:lnTo>
                    <a:pt x="27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7" y="31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7" y="30"/>
                  </a:lnTo>
                  <a:close/>
                  <a:moveTo>
                    <a:pt x="36" y="30"/>
                  </a:moveTo>
                  <a:lnTo>
                    <a:pt x="36" y="31"/>
                  </a:lnTo>
                  <a:lnTo>
                    <a:pt x="38" y="31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close/>
                  <a:moveTo>
                    <a:pt x="33" y="28"/>
                  </a:moveTo>
                  <a:lnTo>
                    <a:pt x="35" y="28"/>
                  </a:lnTo>
                  <a:lnTo>
                    <a:pt x="35" y="28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3" y="28"/>
                  </a:lnTo>
                  <a:close/>
                  <a:moveTo>
                    <a:pt x="25" y="27"/>
                  </a:moveTo>
                  <a:lnTo>
                    <a:pt x="25" y="27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4" y="30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4" y="30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4" y="27"/>
                  </a:lnTo>
                  <a:lnTo>
                    <a:pt x="25" y="27"/>
                  </a:lnTo>
                  <a:close/>
                  <a:moveTo>
                    <a:pt x="57" y="27"/>
                  </a:moveTo>
                  <a:lnTo>
                    <a:pt x="57" y="27"/>
                  </a:lnTo>
                  <a:lnTo>
                    <a:pt x="57" y="27"/>
                  </a:lnTo>
                  <a:lnTo>
                    <a:pt x="59" y="28"/>
                  </a:lnTo>
                  <a:lnTo>
                    <a:pt x="57" y="28"/>
                  </a:lnTo>
                  <a:lnTo>
                    <a:pt x="57" y="28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close/>
                  <a:moveTo>
                    <a:pt x="73" y="25"/>
                  </a:moveTo>
                  <a:lnTo>
                    <a:pt x="77" y="30"/>
                  </a:lnTo>
                  <a:lnTo>
                    <a:pt x="77" y="30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79" y="34"/>
                  </a:lnTo>
                  <a:lnTo>
                    <a:pt x="81" y="36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39"/>
                  </a:lnTo>
                  <a:lnTo>
                    <a:pt x="82" y="42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1" y="41"/>
                  </a:lnTo>
                  <a:lnTo>
                    <a:pt x="77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4" y="34"/>
                  </a:lnTo>
                  <a:lnTo>
                    <a:pt x="73" y="30"/>
                  </a:lnTo>
                  <a:lnTo>
                    <a:pt x="73" y="2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close/>
                  <a:moveTo>
                    <a:pt x="27" y="20"/>
                  </a:moveTo>
                  <a:lnTo>
                    <a:pt x="29" y="20"/>
                  </a:lnTo>
                  <a:lnTo>
                    <a:pt x="29" y="23"/>
                  </a:lnTo>
                  <a:lnTo>
                    <a:pt x="29" y="23"/>
                  </a:lnTo>
                  <a:lnTo>
                    <a:pt x="30" y="23"/>
                  </a:lnTo>
                  <a:lnTo>
                    <a:pt x="32" y="25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30"/>
                  </a:lnTo>
                  <a:lnTo>
                    <a:pt x="30" y="28"/>
                  </a:lnTo>
                  <a:lnTo>
                    <a:pt x="29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4" y="22"/>
                  </a:lnTo>
                  <a:lnTo>
                    <a:pt x="25" y="20"/>
                  </a:lnTo>
                  <a:lnTo>
                    <a:pt x="27" y="20"/>
                  </a:lnTo>
                  <a:close/>
                  <a:moveTo>
                    <a:pt x="13" y="20"/>
                  </a:moveTo>
                  <a:lnTo>
                    <a:pt x="14" y="22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2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20"/>
                  </a:lnTo>
                  <a:close/>
                  <a:moveTo>
                    <a:pt x="21" y="19"/>
                  </a:moveTo>
                  <a:lnTo>
                    <a:pt x="21" y="19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9"/>
                  </a:lnTo>
                  <a:close/>
                  <a:moveTo>
                    <a:pt x="13" y="14"/>
                  </a:moveTo>
                  <a:lnTo>
                    <a:pt x="14" y="16"/>
                  </a:lnTo>
                  <a:lnTo>
                    <a:pt x="16" y="16"/>
                  </a:lnTo>
                  <a:lnTo>
                    <a:pt x="16" y="17"/>
                  </a:lnTo>
                  <a:lnTo>
                    <a:pt x="16" y="17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3" y="14"/>
                  </a:lnTo>
                  <a:close/>
                  <a:moveTo>
                    <a:pt x="40" y="14"/>
                  </a:moveTo>
                  <a:lnTo>
                    <a:pt x="44" y="14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1" y="19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2" y="28"/>
                  </a:lnTo>
                  <a:lnTo>
                    <a:pt x="62" y="28"/>
                  </a:lnTo>
                  <a:lnTo>
                    <a:pt x="59" y="27"/>
                  </a:lnTo>
                  <a:lnTo>
                    <a:pt x="57" y="25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49" y="22"/>
                  </a:lnTo>
                  <a:lnTo>
                    <a:pt x="48" y="20"/>
                  </a:lnTo>
                  <a:lnTo>
                    <a:pt x="46" y="20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41" y="16"/>
                  </a:lnTo>
                  <a:lnTo>
                    <a:pt x="41" y="14"/>
                  </a:lnTo>
                  <a:lnTo>
                    <a:pt x="40" y="14"/>
                  </a:lnTo>
                  <a:close/>
                  <a:moveTo>
                    <a:pt x="2" y="6"/>
                  </a:moveTo>
                  <a:lnTo>
                    <a:pt x="3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close/>
                  <a:moveTo>
                    <a:pt x="11" y="0"/>
                  </a:moveTo>
                  <a:lnTo>
                    <a:pt x="13" y="1"/>
                  </a:lnTo>
                  <a:lnTo>
                    <a:pt x="16" y="3"/>
                  </a:lnTo>
                  <a:lnTo>
                    <a:pt x="19" y="5"/>
                  </a:lnTo>
                  <a:lnTo>
                    <a:pt x="21" y="6"/>
                  </a:lnTo>
                  <a:lnTo>
                    <a:pt x="21" y="8"/>
                  </a:lnTo>
                  <a:lnTo>
                    <a:pt x="22" y="8"/>
                  </a:lnTo>
                  <a:lnTo>
                    <a:pt x="24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5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8" y="9"/>
                  </a:lnTo>
                  <a:lnTo>
                    <a:pt x="14" y="5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6" name="Freeform 62">
              <a:extLst>
                <a:ext uri="{FF2B5EF4-FFF2-40B4-BE49-F238E27FC236}">
                  <a16:creationId xmlns:a16="http://schemas.microsoft.com/office/drawing/2014/main" id="{A99DE687-1F4E-4F42-827B-52898608D8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39605" y="3486144"/>
              <a:ext cx="592563" cy="469763"/>
            </a:xfrm>
            <a:custGeom>
              <a:avLst/>
              <a:gdLst>
                <a:gd name="T0" fmla="*/ 107 w 304"/>
                <a:gd name="T1" fmla="*/ 235 h 241"/>
                <a:gd name="T2" fmla="*/ 109 w 304"/>
                <a:gd name="T3" fmla="*/ 238 h 241"/>
                <a:gd name="T4" fmla="*/ 104 w 304"/>
                <a:gd name="T5" fmla="*/ 235 h 241"/>
                <a:gd name="T6" fmla="*/ 28 w 304"/>
                <a:gd name="T7" fmla="*/ 101 h 241"/>
                <a:gd name="T8" fmla="*/ 31 w 304"/>
                <a:gd name="T9" fmla="*/ 104 h 241"/>
                <a:gd name="T10" fmla="*/ 28 w 304"/>
                <a:gd name="T11" fmla="*/ 99 h 241"/>
                <a:gd name="T12" fmla="*/ 66 w 304"/>
                <a:gd name="T13" fmla="*/ 0 h 241"/>
                <a:gd name="T14" fmla="*/ 93 w 304"/>
                <a:gd name="T15" fmla="*/ 8 h 241"/>
                <a:gd name="T16" fmla="*/ 120 w 304"/>
                <a:gd name="T17" fmla="*/ 25 h 241"/>
                <a:gd name="T18" fmla="*/ 147 w 304"/>
                <a:gd name="T19" fmla="*/ 46 h 241"/>
                <a:gd name="T20" fmla="*/ 180 w 304"/>
                <a:gd name="T21" fmla="*/ 49 h 241"/>
                <a:gd name="T22" fmla="*/ 192 w 304"/>
                <a:gd name="T23" fmla="*/ 57 h 241"/>
                <a:gd name="T24" fmla="*/ 205 w 304"/>
                <a:gd name="T25" fmla="*/ 66 h 241"/>
                <a:gd name="T26" fmla="*/ 210 w 304"/>
                <a:gd name="T27" fmla="*/ 72 h 241"/>
                <a:gd name="T28" fmla="*/ 222 w 304"/>
                <a:gd name="T29" fmla="*/ 83 h 241"/>
                <a:gd name="T30" fmla="*/ 222 w 304"/>
                <a:gd name="T31" fmla="*/ 88 h 241"/>
                <a:gd name="T32" fmla="*/ 224 w 304"/>
                <a:gd name="T33" fmla="*/ 94 h 241"/>
                <a:gd name="T34" fmla="*/ 229 w 304"/>
                <a:gd name="T35" fmla="*/ 104 h 241"/>
                <a:gd name="T36" fmla="*/ 236 w 304"/>
                <a:gd name="T37" fmla="*/ 116 h 241"/>
                <a:gd name="T38" fmla="*/ 243 w 304"/>
                <a:gd name="T39" fmla="*/ 118 h 241"/>
                <a:gd name="T40" fmla="*/ 246 w 304"/>
                <a:gd name="T41" fmla="*/ 121 h 241"/>
                <a:gd name="T42" fmla="*/ 249 w 304"/>
                <a:gd name="T43" fmla="*/ 129 h 241"/>
                <a:gd name="T44" fmla="*/ 254 w 304"/>
                <a:gd name="T45" fmla="*/ 135 h 241"/>
                <a:gd name="T46" fmla="*/ 260 w 304"/>
                <a:gd name="T47" fmla="*/ 142 h 241"/>
                <a:gd name="T48" fmla="*/ 271 w 304"/>
                <a:gd name="T49" fmla="*/ 143 h 241"/>
                <a:gd name="T50" fmla="*/ 292 w 304"/>
                <a:gd name="T51" fmla="*/ 146 h 241"/>
                <a:gd name="T52" fmla="*/ 298 w 304"/>
                <a:gd name="T53" fmla="*/ 148 h 241"/>
                <a:gd name="T54" fmla="*/ 303 w 304"/>
                <a:gd name="T55" fmla="*/ 159 h 241"/>
                <a:gd name="T56" fmla="*/ 300 w 304"/>
                <a:gd name="T57" fmla="*/ 172 h 241"/>
                <a:gd name="T58" fmla="*/ 296 w 304"/>
                <a:gd name="T59" fmla="*/ 183 h 241"/>
                <a:gd name="T60" fmla="*/ 284 w 304"/>
                <a:gd name="T61" fmla="*/ 191 h 241"/>
                <a:gd name="T62" fmla="*/ 265 w 304"/>
                <a:gd name="T63" fmla="*/ 197 h 241"/>
                <a:gd name="T64" fmla="*/ 247 w 304"/>
                <a:gd name="T65" fmla="*/ 202 h 241"/>
                <a:gd name="T66" fmla="*/ 219 w 304"/>
                <a:gd name="T67" fmla="*/ 206 h 241"/>
                <a:gd name="T68" fmla="*/ 195 w 304"/>
                <a:gd name="T69" fmla="*/ 214 h 241"/>
                <a:gd name="T70" fmla="*/ 186 w 304"/>
                <a:gd name="T71" fmla="*/ 230 h 241"/>
                <a:gd name="T72" fmla="*/ 175 w 304"/>
                <a:gd name="T73" fmla="*/ 227 h 241"/>
                <a:gd name="T74" fmla="*/ 156 w 304"/>
                <a:gd name="T75" fmla="*/ 227 h 241"/>
                <a:gd name="T76" fmla="*/ 140 w 304"/>
                <a:gd name="T77" fmla="*/ 225 h 241"/>
                <a:gd name="T78" fmla="*/ 132 w 304"/>
                <a:gd name="T79" fmla="*/ 227 h 241"/>
                <a:gd name="T80" fmla="*/ 126 w 304"/>
                <a:gd name="T81" fmla="*/ 224 h 241"/>
                <a:gd name="T82" fmla="*/ 123 w 304"/>
                <a:gd name="T83" fmla="*/ 230 h 241"/>
                <a:gd name="T84" fmla="*/ 123 w 304"/>
                <a:gd name="T85" fmla="*/ 236 h 241"/>
                <a:gd name="T86" fmla="*/ 117 w 304"/>
                <a:gd name="T87" fmla="*/ 236 h 241"/>
                <a:gd name="T88" fmla="*/ 112 w 304"/>
                <a:gd name="T89" fmla="*/ 227 h 241"/>
                <a:gd name="T90" fmla="*/ 96 w 304"/>
                <a:gd name="T91" fmla="*/ 206 h 241"/>
                <a:gd name="T92" fmla="*/ 90 w 304"/>
                <a:gd name="T93" fmla="*/ 192 h 241"/>
                <a:gd name="T94" fmla="*/ 74 w 304"/>
                <a:gd name="T95" fmla="*/ 181 h 241"/>
                <a:gd name="T96" fmla="*/ 65 w 304"/>
                <a:gd name="T97" fmla="*/ 162 h 241"/>
                <a:gd name="T98" fmla="*/ 65 w 304"/>
                <a:gd name="T99" fmla="*/ 148 h 241"/>
                <a:gd name="T100" fmla="*/ 60 w 304"/>
                <a:gd name="T101" fmla="*/ 140 h 241"/>
                <a:gd name="T102" fmla="*/ 49 w 304"/>
                <a:gd name="T103" fmla="*/ 124 h 241"/>
                <a:gd name="T104" fmla="*/ 39 w 304"/>
                <a:gd name="T105" fmla="*/ 116 h 241"/>
                <a:gd name="T106" fmla="*/ 33 w 304"/>
                <a:gd name="T107" fmla="*/ 101 h 241"/>
                <a:gd name="T108" fmla="*/ 22 w 304"/>
                <a:gd name="T109" fmla="*/ 83 h 241"/>
                <a:gd name="T110" fmla="*/ 6 w 304"/>
                <a:gd name="T111" fmla="*/ 63 h 241"/>
                <a:gd name="T112" fmla="*/ 3 w 304"/>
                <a:gd name="T113" fmla="*/ 53 h 241"/>
                <a:gd name="T114" fmla="*/ 20 w 304"/>
                <a:gd name="T115" fmla="*/ 46 h 241"/>
                <a:gd name="T116" fmla="*/ 38 w 304"/>
                <a:gd name="T117" fmla="*/ 35 h 241"/>
                <a:gd name="T118" fmla="*/ 47 w 304"/>
                <a:gd name="T119" fmla="*/ 27 h 241"/>
                <a:gd name="T120" fmla="*/ 35 w 304"/>
                <a:gd name="T121" fmla="*/ 9 h 241"/>
                <a:gd name="T122" fmla="*/ 63 w 304"/>
                <a:gd name="T123" fmla="*/ 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4" h="241">
                  <a:moveTo>
                    <a:pt x="106" y="231"/>
                  </a:moveTo>
                  <a:lnTo>
                    <a:pt x="106" y="231"/>
                  </a:lnTo>
                  <a:lnTo>
                    <a:pt x="106" y="231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9" y="235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4" y="235"/>
                  </a:lnTo>
                  <a:lnTo>
                    <a:pt x="104" y="233"/>
                  </a:lnTo>
                  <a:lnTo>
                    <a:pt x="104" y="233"/>
                  </a:lnTo>
                  <a:lnTo>
                    <a:pt x="106" y="233"/>
                  </a:lnTo>
                  <a:lnTo>
                    <a:pt x="106" y="231"/>
                  </a:lnTo>
                  <a:lnTo>
                    <a:pt x="106" y="231"/>
                  </a:lnTo>
                  <a:close/>
                  <a:moveTo>
                    <a:pt x="28" y="101"/>
                  </a:moveTo>
                  <a:lnTo>
                    <a:pt x="28" y="101"/>
                  </a:lnTo>
                  <a:lnTo>
                    <a:pt x="28" y="101"/>
                  </a:lnTo>
                  <a:lnTo>
                    <a:pt x="31" y="102"/>
                  </a:lnTo>
                  <a:lnTo>
                    <a:pt x="33" y="104"/>
                  </a:lnTo>
                  <a:lnTo>
                    <a:pt x="35" y="104"/>
                  </a:lnTo>
                  <a:lnTo>
                    <a:pt x="33" y="105"/>
                  </a:lnTo>
                  <a:lnTo>
                    <a:pt x="33" y="105"/>
                  </a:lnTo>
                  <a:lnTo>
                    <a:pt x="31" y="104"/>
                  </a:lnTo>
                  <a:lnTo>
                    <a:pt x="31" y="104"/>
                  </a:lnTo>
                  <a:lnTo>
                    <a:pt x="30" y="102"/>
                  </a:lnTo>
                  <a:lnTo>
                    <a:pt x="28" y="102"/>
                  </a:lnTo>
                  <a:lnTo>
                    <a:pt x="27" y="101"/>
                  </a:lnTo>
                  <a:lnTo>
                    <a:pt x="28" y="101"/>
                  </a:lnTo>
                  <a:close/>
                  <a:moveTo>
                    <a:pt x="28" y="98"/>
                  </a:moveTo>
                  <a:lnTo>
                    <a:pt x="28" y="99"/>
                  </a:lnTo>
                  <a:lnTo>
                    <a:pt x="28" y="99"/>
                  </a:lnTo>
                  <a:lnTo>
                    <a:pt x="28" y="101"/>
                  </a:lnTo>
                  <a:lnTo>
                    <a:pt x="28" y="101"/>
                  </a:lnTo>
                  <a:lnTo>
                    <a:pt x="28" y="99"/>
                  </a:lnTo>
                  <a:lnTo>
                    <a:pt x="28" y="99"/>
                  </a:lnTo>
                  <a:lnTo>
                    <a:pt x="28" y="98"/>
                  </a:lnTo>
                  <a:close/>
                  <a:moveTo>
                    <a:pt x="66" y="0"/>
                  </a:moveTo>
                  <a:lnTo>
                    <a:pt x="69" y="0"/>
                  </a:lnTo>
                  <a:lnTo>
                    <a:pt x="74" y="1"/>
                  </a:lnTo>
                  <a:lnTo>
                    <a:pt x="79" y="1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90" y="6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101" y="12"/>
                  </a:lnTo>
                  <a:lnTo>
                    <a:pt x="104" y="14"/>
                  </a:lnTo>
                  <a:lnTo>
                    <a:pt x="109" y="16"/>
                  </a:lnTo>
                  <a:lnTo>
                    <a:pt x="110" y="19"/>
                  </a:lnTo>
                  <a:lnTo>
                    <a:pt x="115" y="22"/>
                  </a:lnTo>
                  <a:lnTo>
                    <a:pt x="120" y="25"/>
                  </a:lnTo>
                  <a:lnTo>
                    <a:pt x="123" y="28"/>
                  </a:lnTo>
                  <a:lnTo>
                    <a:pt x="128" y="31"/>
                  </a:lnTo>
                  <a:lnTo>
                    <a:pt x="132" y="36"/>
                  </a:lnTo>
                  <a:lnTo>
                    <a:pt x="137" y="39"/>
                  </a:lnTo>
                  <a:lnTo>
                    <a:pt x="140" y="42"/>
                  </a:lnTo>
                  <a:lnTo>
                    <a:pt x="147" y="46"/>
                  </a:lnTo>
                  <a:lnTo>
                    <a:pt x="147" y="46"/>
                  </a:lnTo>
                  <a:lnTo>
                    <a:pt x="151" y="47"/>
                  </a:lnTo>
                  <a:lnTo>
                    <a:pt x="158" y="47"/>
                  </a:lnTo>
                  <a:lnTo>
                    <a:pt x="164" y="47"/>
                  </a:lnTo>
                  <a:lnTo>
                    <a:pt x="170" y="49"/>
                  </a:lnTo>
                  <a:lnTo>
                    <a:pt x="172" y="47"/>
                  </a:lnTo>
                  <a:lnTo>
                    <a:pt x="175" y="49"/>
                  </a:lnTo>
                  <a:lnTo>
                    <a:pt x="180" y="49"/>
                  </a:lnTo>
                  <a:lnTo>
                    <a:pt x="181" y="49"/>
                  </a:lnTo>
                  <a:lnTo>
                    <a:pt x="186" y="49"/>
                  </a:lnTo>
                  <a:lnTo>
                    <a:pt x="186" y="52"/>
                  </a:lnTo>
                  <a:lnTo>
                    <a:pt x="188" y="53"/>
                  </a:lnTo>
                  <a:lnTo>
                    <a:pt x="188" y="55"/>
                  </a:lnTo>
                  <a:lnTo>
                    <a:pt x="189" y="57"/>
                  </a:lnTo>
                  <a:lnTo>
                    <a:pt x="192" y="57"/>
                  </a:lnTo>
                  <a:lnTo>
                    <a:pt x="194" y="57"/>
                  </a:lnTo>
                  <a:lnTo>
                    <a:pt x="197" y="57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2" y="60"/>
                  </a:lnTo>
                  <a:lnTo>
                    <a:pt x="203" y="63"/>
                  </a:lnTo>
                  <a:lnTo>
                    <a:pt x="205" y="66"/>
                  </a:lnTo>
                  <a:lnTo>
                    <a:pt x="205" y="66"/>
                  </a:lnTo>
                  <a:lnTo>
                    <a:pt x="205" y="68"/>
                  </a:lnTo>
                  <a:lnTo>
                    <a:pt x="205" y="68"/>
                  </a:lnTo>
                  <a:lnTo>
                    <a:pt x="205" y="69"/>
                  </a:lnTo>
                  <a:lnTo>
                    <a:pt x="206" y="71"/>
                  </a:lnTo>
                  <a:lnTo>
                    <a:pt x="210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1" y="74"/>
                  </a:lnTo>
                  <a:lnTo>
                    <a:pt x="213" y="75"/>
                  </a:lnTo>
                  <a:lnTo>
                    <a:pt x="214" y="77"/>
                  </a:lnTo>
                  <a:lnTo>
                    <a:pt x="216" y="77"/>
                  </a:lnTo>
                  <a:lnTo>
                    <a:pt x="219" y="80"/>
                  </a:lnTo>
                  <a:lnTo>
                    <a:pt x="222" y="83"/>
                  </a:lnTo>
                  <a:lnTo>
                    <a:pt x="225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2" y="85"/>
                  </a:lnTo>
                  <a:lnTo>
                    <a:pt x="222" y="85"/>
                  </a:lnTo>
                  <a:lnTo>
                    <a:pt x="222" y="87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1"/>
                  </a:lnTo>
                  <a:lnTo>
                    <a:pt x="225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2" y="94"/>
                  </a:lnTo>
                  <a:lnTo>
                    <a:pt x="224" y="96"/>
                  </a:lnTo>
                  <a:lnTo>
                    <a:pt x="224" y="98"/>
                  </a:lnTo>
                  <a:lnTo>
                    <a:pt x="225" y="99"/>
                  </a:lnTo>
                  <a:lnTo>
                    <a:pt x="225" y="101"/>
                  </a:lnTo>
                  <a:lnTo>
                    <a:pt x="227" y="102"/>
                  </a:lnTo>
                  <a:lnTo>
                    <a:pt x="229" y="104"/>
                  </a:lnTo>
                  <a:lnTo>
                    <a:pt x="230" y="107"/>
                  </a:lnTo>
                  <a:lnTo>
                    <a:pt x="230" y="110"/>
                  </a:lnTo>
                  <a:lnTo>
                    <a:pt x="232" y="112"/>
                  </a:lnTo>
                  <a:lnTo>
                    <a:pt x="233" y="113"/>
                  </a:lnTo>
                  <a:lnTo>
                    <a:pt x="235" y="115"/>
                  </a:lnTo>
                  <a:lnTo>
                    <a:pt x="235" y="116"/>
                  </a:lnTo>
                  <a:lnTo>
                    <a:pt x="236" y="116"/>
                  </a:lnTo>
                  <a:lnTo>
                    <a:pt x="236" y="118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40" y="118"/>
                  </a:lnTo>
                  <a:lnTo>
                    <a:pt x="241" y="116"/>
                  </a:lnTo>
                  <a:lnTo>
                    <a:pt x="241" y="118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3" y="120"/>
                  </a:lnTo>
                  <a:lnTo>
                    <a:pt x="241" y="121"/>
                  </a:lnTo>
                  <a:lnTo>
                    <a:pt x="243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4"/>
                  </a:lnTo>
                  <a:lnTo>
                    <a:pt x="246" y="124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9"/>
                  </a:lnTo>
                  <a:lnTo>
                    <a:pt x="249" y="129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2" y="132"/>
                  </a:lnTo>
                  <a:lnTo>
                    <a:pt x="252" y="134"/>
                  </a:lnTo>
                  <a:lnTo>
                    <a:pt x="254" y="135"/>
                  </a:lnTo>
                  <a:lnTo>
                    <a:pt x="254" y="135"/>
                  </a:lnTo>
                  <a:lnTo>
                    <a:pt x="255" y="137"/>
                  </a:lnTo>
                  <a:lnTo>
                    <a:pt x="255" y="137"/>
                  </a:lnTo>
                  <a:lnTo>
                    <a:pt x="257" y="139"/>
                  </a:lnTo>
                  <a:lnTo>
                    <a:pt x="257" y="140"/>
                  </a:lnTo>
                  <a:lnTo>
                    <a:pt x="259" y="140"/>
                  </a:lnTo>
                  <a:lnTo>
                    <a:pt x="259" y="142"/>
                  </a:lnTo>
                  <a:lnTo>
                    <a:pt x="260" y="142"/>
                  </a:lnTo>
                  <a:lnTo>
                    <a:pt x="260" y="143"/>
                  </a:lnTo>
                  <a:lnTo>
                    <a:pt x="262" y="143"/>
                  </a:lnTo>
                  <a:lnTo>
                    <a:pt x="262" y="143"/>
                  </a:lnTo>
                  <a:lnTo>
                    <a:pt x="263" y="143"/>
                  </a:lnTo>
                  <a:lnTo>
                    <a:pt x="266" y="143"/>
                  </a:lnTo>
                  <a:lnTo>
                    <a:pt x="268" y="143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7" y="145"/>
                  </a:lnTo>
                  <a:lnTo>
                    <a:pt x="281" y="145"/>
                  </a:lnTo>
                  <a:lnTo>
                    <a:pt x="284" y="145"/>
                  </a:lnTo>
                  <a:lnTo>
                    <a:pt x="287" y="146"/>
                  </a:lnTo>
                  <a:lnTo>
                    <a:pt x="290" y="146"/>
                  </a:lnTo>
                  <a:lnTo>
                    <a:pt x="292" y="146"/>
                  </a:lnTo>
                  <a:lnTo>
                    <a:pt x="293" y="146"/>
                  </a:lnTo>
                  <a:lnTo>
                    <a:pt x="295" y="146"/>
                  </a:lnTo>
                  <a:lnTo>
                    <a:pt x="295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8" y="146"/>
                  </a:lnTo>
                  <a:lnTo>
                    <a:pt x="298" y="148"/>
                  </a:lnTo>
                  <a:lnTo>
                    <a:pt x="300" y="150"/>
                  </a:lnTo>
                  <a:lnTo>
                    <a:pt x="301" y="151"/>
                  </a:lnTo>
                  <a:lnTo>
                    <a:pt x="303" y="153"/>
                  </a:lnTo>
                  <a:lnTo>
                    <a:pt x="303" y="154"/>
                  </a:lnTo>
                  <a:lnTo>
                    <a:pt x="304" y="156"/>
                  </a:lnTo>
                  <a:lnTo>
                    <a:pt x="304" y="157"/>
                  </a:lnTo>
                  <a:lnTo>
                    <a:pt x="303" y="159"/>
                  </a:lnTo>
                  <a:lnTo>
                    <a:pt x="303" y="161"/>
                  </a:lnTo>
                  <a:lnTo>
                    <a:pt x="303" y="164"/>
                  </a:lnTo>
                  <a:lnTo>
                    <a:pt x="301" y="165"/>
                  </a:lnTo>
                  <a:lnTo>
                    <a:pt x="301" y="167"/>
                  </a:lnTo>
                  <a:lnTo>
                    <a:pt x="301" y="168"/>
                  </a:lnTo>
                  <a:lnTo>
                    <a:pt x="300" y="170"/>
                  </a:lnTo>
                  <a:lnTo>
                    <a:pt x="300" y="172"/>
                  </a:lnTo>
                  <a:lnTo>
                    <a:pt x="300" y="173"/>
                  </a:lnTo>
                  <a:lnTo>
                    <a:pt x="298" y="175"/>
                  </a:lnTo>
                  <a:lnTo>
                    <a:pt x="298" y="176"/>
                  </a:lnTo>
                  <a:lnTo>
                    <a:pt x="298" y="178"/>
                  </a:lnTo>
                  <a:lnTo>
                    <a:pt x="296" y="179"/>
                  </a:lnTo>
                  <a:lnTo>
                    <a:pt x="296" y="181"/>
                  </a:lnTo>
                  <a:lnTo>
                    <a:pt x="296" y="183"/>
                  </a:lnTo>
                  <a:lnTo>
                    <a:pt x="295" y="184"/>
                  </a:lnTo>
                  <a:lnTo>
                    <a:pt x="295" y="186"/>
                  </a:lnTo>
                  <a:lnTo>
                    <a:pt x="293" y="187"/>
                  </a:lnTo>
                  <a:lnTo>
                    <a:pt x="290" y="187"/>
                  </a:lnTo>
                  <a:lnTo>
                    <a:pt x="288" y="189"/>
                  </a:lnTo>
                  <a:lnTo>
                    <a:pt x="285" y="189"/>
                  </a:lnTo>
                  <a:lnTo>
                    <a:pt x="284" y="191"/>
                  </a:lnTo>
                  <a:lnTo>
                    <a:pt x="281" y="192"/>
                  </a:lnTo>
                  <a:lnTo>
                    <a:pt x="277" y="192"/>
                  </a:lnTo>
                  <a:lnTo>
                    <a:pt x="276" y="194"/>
                  </a:lnTo>
                  <a:lnTo>
                    <a:pt x="273" y="194"/>
                  </a:lnTo>
                  <a:lnTo>
                    <a:pt x="271" y="195"/>
                  </a:lnTo>
                  <a:lnTo>
                    <a:pt x="268" y="195"/>
                  </a:lnTo>
                  <a:lnTo>
                    <a:pt x="265" y="197"/>
                  </a:lnTo>
                  <a:lnTo>
                    <a:pt x="263" y="197"/>
                  </a:lnTo>
                  <a:lnTo>
                    <a:pt x="260" y="198"/>
                  </a:lnTo>
                  <a:lnTo>
                    <a:pt x="259" y="198"/>
                  </a:lnTo>
                  <a:lnTo>
                    <a:pt x="255" y="200"/>
                  </a:lnTo>
                  <a:lnTo>
                    <a:pt x="254" y="202"/>
                  </a:lnTo>
                  <a:lnTo>
                    <a:pt x="251" y="202"/>
                  </a:lnTo>
                  <a:lnTo>
                    <a:pt x="247" y="202"/>
                  </a:lnTo>
                  <a:lnTo>
                    <a:pt x="244" y="203"/>
                  </a:lnTo>
                  <a:lnTo>
                    <a:pt x="241" y="203"/>
                  </a:lnTo>
                  <a:lnTo>
                    <a:pt x="236" y="203"/>
                  </a:lnTo>
                  <a:lnTo>
                    <a:pt x="233" y="205"/>
                  </a:lnTo>
                  <a:lnTo>
                    <a:pt x="227" y="205"/>
                  </a:lnTo>
                  <a:lnTo>
                    <a:pt x="224" y="205"/>
                  </a:lnTo>
                  <a:lnTo>
                    <a:pt x="219" y="206"/>
                  </a:lnTo>
                  <a:lnTo>
                    <a:pt x="214" y="206"/>
                  </a:lnTo>
                  <a:lnTo>
                    <a:pt x="211" y="206"/>
                  </a:lnTo>
                  <a:lnTo>
                    <a:pt x="208" y="208"/>
                  </a:lnTo>
                  <a:lnTo>
                    <a:pt x="206" y="209"/>
                  </a:lnTo>
                  <a:lnTo>
                    <a:pt x="202" y="211"/>
                  </a:lnTo>
                  <a:lnTo>
                    <a:pt x="199" y="213"/>
                  </a:lnTo>
                  <a:lnTo>
                    <a:pt x="195" y="214"/>
                  </a:lnTo>
                  <a:lnTo>
                    <a:pt x="194" y="217"/>
                  </a:lnTo>
                  <a:lnTo>
                    <a:pt x="192" y="217"/>
                  </a:lnTo>
                  <a:lnTo>
                    <a:pt x="191" y="220"/>
                  </a:lnTo>
                  <a:lnTo>
                    <a:pt x="189" y="222"/>
                  </a:lnTo>
                  <a:lnTo>
                    <a:pt x="188" y="225"/>
                  </a:lnTo>
                  <a:lnTo>
                    <a:pt x="186" y="227"/>
                  </a:lnTo>
                  <a:lnTo>
                    <a:pt x="186" y="230"/>
                  </a:lnTo>
                  <a:lnTo>
                    <a:pt x="184" y="230"/>
                  </a:lnTo>
                  <a:lnTo>
                    <a:pt x="183" y="231"/>
                  </a:lnTo>
                  <a:lnTo>
                    <a:pt x="181" y="231"/>
                  </a:lnTo>
                  <a:lnTo>
                    <a:pt x="178" y="231"/>
                  </a:lnTo>
                  <a:lnTo>
                    <a:pt x="178" y="230"/>
                  </a:lnTo>
                  <a:lnTo>
                    <a:pt x="177" y="228"/>
                  </a:lnTo>
                  <a:lnTo>
                    <a:pt x="175" y="227"/>
                  </a:lnTo>
                  <a:lnTo>
                    <a:pt x="175" y="227"/>
                  </a:lnTo>
                  <a:lnTo>
                    <a:pt x="172" y="227"/>
                  </a:lnTo>
                  <a:lnTo>
                    <a:pt x="169" y="228"/>
                  </a:lnTo>
                  <a:lnTo>
                    <a:pt x="165" y="227"/>
                  </a:lnTo>
                  <a:lnTo>
                    <a:pt x="162" y="227"/>
                  </a:lnTo>
                  <a:lnTo>
                    <a:pt x="158" y="227"/>
                  </a:lnTo>
                  <a:lnTo>
                    <a:pt x="156" y="227"/>
                  </a:lnTo>
                  <a:lnTo>
                    <a:pt x="154" y="225"/>
                  </a:lnTo>
                  <a:lnTo>
                    <a:pt x="153" y="225"/>
                  </a:lnTo>
                  <a:lnTo>
                    <a:pt x="153" y="225"/>
                  </a:lnTo>
                  <a:lnTo>
                    <a:pt x="150" y="225"/>
                  </a:lnTo>
                  <a:lnTo>
                    <a:pt x="147" y="225"/>
                  </a:lnTo>
                  <a:lnTo>
                    <a:pt x="143" y="225"/>
                  </a:lnTo>
                  <a:lnTo>
                    <a:pt x="140" y="225"/>
                  </a:lnTo>
                  <a:lnTo>
                    <a:pt x="139" y="225"/>
                  </a:lnTo>
                  <a:lnTo>
                    <a:pt x="137" y="225"/>
                  </a:lnTo>
                  <a:lnTo>
                    <a:pt x="136" y="225"/>
                  </a:lnTo>
                  <a:lnTo>
                    <a:pt x="136" y="227"/>
                  </a:lnTo>
                  <a:lnTo>
                    <a:pt x="134" y="227"/>
                  </a:lnTo>
                  <a:lnTo>
                    <a:pt x="134" y="225"/>
                  </a:lnTo>
                  <a:lnTo>
                    <a:pt x="132" y="227"/>
                  </a:lnTo>
                  <a:lnTo>
                    <a:pt x="132" y="225"/>
                  </a:lnTo>
                  <a:lnTo>
                    <a:pt x="131" y="225"/>
                  </a:lnTo>
                  <a:lnTo>
                    <a:pt x="129" y="224"/>
                  </a:lnTo>
                  <a:lnTo>
                    <a:pt x="129" y="224"/>
                  </a:lnTo>
                  <a:lnTo>
                    <a:pt x="128" y="224"/>
                  </a:lnTo>
                  <a:lnTo>
                    <a:pt x="128" y="224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5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3" y="228"/>
                  </a:lnTo>
                  <a:lnTo>
                    <a:pt x="123" y="230"/>
                  </a:lnTo>
                  <a:lnTo>
                    <a:pt x="123" y="230"/>
                  </a:lnTo>
                  <a:lnTo>
                    <a:pt x="123" y="231"/>
                  </a:lnTo>
                  <a:lnTo>
                    <a:pt x="123" y="233"/>
                  </a:lnTo>
                  <a:lnTo>
                    <a:pt x="124" y="235"/>
                  </a:lnTo>
                  <a:lnTo>
                    <a:pt x="124" y="235"/>
                  </a:lnTo>
                  <a:lnTo>
                    <a:pt x="124" y="236"/>
                  </a:lnTo>
                  <a:lnTo>
                    <a:pt x="123" y="236"/>
                  </a:lnTo>
                  <a:lnTo>
                    <a:pt x="123" y="238"/>
                  </a:lnTo>
                  <a:lnTo>
                    <a:pt x="121" y="238"/>
                  </a:lnTo>
                  <a:lnTo>
                    <a:pt x="121" y="238"/>
                  </a:lnTo>
                  <a:lnTo>
                    <a:pt x="118" y="241"/>
                  </a:lnTo>
                  <a:lnTo>
                    <a:pt x="118" y="239"/>
                  </a:lnTo>
                  <a:lnTo>
                    <a:pt x="118" y="238"/>
                  </a:lnTo>
                  <a:lnTo>
                    <a:pt x="117" y="236"/>
                  </a:lnTo>
                  <a:lnTo>
                    <a:pt x="117" y="235"/>
                  </a:lnTo>
                  <a:lnTo>
                    <a:pt x="117" y="235"/>
                  </a:lnTo>
                  <a:lnTo>
                    <a:pt x="115" y="233"/>
                  </a:lnTo>
                  <a:lnTo>
                    <a:pt x="115" y="231"/>
                  </a:lnTo>
                  <a:lnTo>
                    <a:pt x="113" y="230"/>
                  </a:lnTo>
                  <a:lnTo>
                    <a:pt x="112" y="230"/>
                  </a:lnTo>
                  <a:lnTo>
                    <a:pt x="112" y="227"/>
                  </a:lnTo>
                  <a:lnTo>
                    <a:pt x="112" y="225"/>
                  </a:lnTo>
                  <a:lnTo>
                    <a:pt x="107" y="220"/>
                  </a:lnTo>
                  <a:lnTo>
                    <a:pt x="104" y="217"/>
                  </a:lnTo>
                  <a:lnTo>
                    <a:pt x="102" y="216"/>
                  </a:lnTo>
                  <a:lnTo>
                    <a:pt x="99" y="213"/>
                  </a:lnTo>
                  <a:lnTo>
                    <a:pt x="99" y="209"/>
                  </a:lnTo>
                  <a:lnTo>
                    <a:pt x="96" y="206"/>
                  </a:lnTo>
                  <a:lnTo>
                    <a:pt x="96" y="205"/>
                  </a:lnTo>
                  <a:lnTo>
                    <a:pt x="95" y="203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1" y="194"/>
                  </a:lnTo>
                  <a:lnTo>
                    <a:pt x="90" y="194"/>
                  </a:lnTo>
                  <a:lnTo>
                    <a:pt x="90" y="192"/>
                  </a:lnTo>
                  <a:lnTo>
                    <a:pt x="90" y="191"/>
                  </a:lnTo>
                  <a:lnTo>
                    <a:pt x="88" y="191"/>
                  </a:lnTo>
                  <a:lnTo>
                    <a:pt x="87" y="189"/>
                  </a:lnTo>
                  <a:lnTo>
                    <a:pt x="85" y="187"/>
                  </a:lnTo>
                  <a:lnTo>
                    <a:pt x="79" y="183"/>
                  </a:lnTo>
                  <a:lnTo>
                    <a:pt x="76" y="183"/>
                  </a:lnTo>
                  <a:lnTo>
                    <a:pt x="74" y="181"/>
                  </a:lnTo>
                  <a:lnTo>
                    <a:pt x="72" y="179"/>
                  </a:lnTo>
                  <a:lnTo>
                    <a:pt x="71" y="175"/>
                  </a:lnTo>
                  <a:lnTo>
                    <a:pt x="68" y="172"/>
                  </a:lnTo>
                  <a:lnTo>
                    <a:pt x="65" y="167"/>
                  </a:lnTo>
                  <a:lnTo>
                    <a:pt x="66" y="165"/>
                  </a:lnTo>
                  <a:lnTo>
                    <a:pt x="66" y="164"/>
                  </a:lnTo>
                  <a:lnTo>
                    <a:pt x="65" y="162"/>
                  </a:lnTo>
                  <a:lnTo>
                    <a:pt x="65" y="161"/>
                  </a:lnTo>
                  <a:lnTo>
                    <a:pt x="63" y="159"/>
                  </a:lnTo>
                  <a:lnTo>
                    <a:pt x="65" y="156"/>
                  </a:lnTo>
                  <a:lnTo>
                    <a:pt x="65" y="153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5" y="148"/>
                  </a:lnTo>
                  <a:lnTo>
                    <a:pt x="63" y="146"/>
                  </a:lnTo>
                  <a:lnTo>
                    <a:pt x="63" y="145"/>
                  </a:lnTo>
                  <a:lnTo>
                    <a:pt x="63" y="145"/>
                  </a:lnTo>
                  <a:lnTo>
                    <a:pt x="61" y="143"/>
                  </a:lnTo>
                  <a:lnTo>
                    <a:pt x="63" y="143"/>
                  </a:lnTo>
                  <a:lnTo>
                    <a:pt x="61" y="142"/>
                  </a:lnTo>
                  <a:lnTo>
                    <a:pt x="60" y="140"/>
                  </a:lnTo>
                  <a:lnTo>
                    <a:pt x="60" y="139"/>
                  </a:lnTo>
                  <a:lnTo>
                    <a:pt x="60" y="137"/>
                  </a:lnTo>
                  <a:lnTo>
                    <a:pt x="57" y="132"/>
                  </a:lnTo>
                  <a:lnTo>
                    <a:pt x="55" y="131"/>
                  </a:lnTo>
                  <a:lnTo>
                    <a:pt x="54" y="127"/>
                  </a:lnTo>
                  <a:lnTo>
                    <a:pt x="50" y="126"/>
                  </a:lnTo>
                  <a:lnTo>
                    <a:pt x="49" y="124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6" y="123"/>
                  </a:lnTo>
                  <a:lnTo>
                    <a:pt x="44" y="123"/>
                  </a:lnTo>
                  <a:lnTo>
                    <a:pt x="42" y="121"/>
                  </a:lnTo>
                  <a:lnTo>
                    <a:pt x="41" y="120"/>
                  </a:lnTo>
                  <a:lnTo>
                    <a:pt x="39" y="116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8" y="110"/>
                  </a:lnTo>
                  <a:lnTo>
                    <a:pt x="38" y="109"/>
                  </a:lnTo>
                  <a:lnTo>
                    <a:pt x="36" y="107"/>
                  </a:lnTo>
                  <a:lnTo>
                    <a:pt x="33" y="101"/>
                  </a:lnTo>
                  <a:lnTo>
                    <a:pt x="33" y="101"/>
                  </a:lnTo>
                  <a:lnTo>
                    <a:pt x="31" y="99"/>
                  </a:lnTo>
                  <a:lnTo>
                    <a:pt x="30" y="98"/>
                  </a:lnTo>
                  <a:lnTo>
                    <a:pt x="30" y="94"/>
                  </a:lnTo>
                  <a:lnTo>
                    <a:pt x="28" y="94"/>
                  </a:lnTo>
                  <a:lnTo>
                    <a:pt x="24" y="87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17" y="79"/>
                  </a:lnTo>
                  <a:lnTo>
                    <a:pt x="17" y="75"/>
                  </a:lnTo>
                  <a:lnTo>
                    <a:pt x="14" y="74"/>
                  </a:lnTo>
                  <a:lnTo>
                    <a:pt x="13" y="69"/>
                  </a:lnTo>
                  <a:lnTo>
                    <a:pt x="8" y="64"/>
                  </a:lnTo>
                  <a:lnTo>
                    <a:pt x="6" y="63"/>
                  </a:lnTo>
                  <a:lnTo>
                    <a:pt x="3" y="63"/>
                  </a:lnTo>
                  <a:lnTo>
                    <a:pt x="2" y="63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2" y="61"/>
                  </a:lnTo>
                  <a:lnTo>
                    <a:pt x="3" y="57"/>
                  </a:lnTo>
                  <a:lnTo>
                    <a:pt x="3" y="53"/>
                  </a:lnTo>
                  <a:lnTo>
                    <a:pt x="5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4" y="46"/>
                  </a:lnTo>
                  <a:lnTo>
                    <a:pt x="19" y="46"/>
                  </a:lnTo>
                  <a:lnTo>
                    <a:pt x="20" y="46"/>
                  </a:lnTo>
                  <a:lnTo>
                    <a:pt x="20" y="46"/>
                  </a:lnTo>
                  <a:lnTo>
                    <a:pt x="24" y="44"/>
                  </a:lnTo>
                  <a:lnTo>
                    <a:pt x="27" y="41"/>
                  </a:lnTo>
                  <a:lnTo>
                    <a:pt x="28" y="39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3" y="35"/>
                  </a:lnTo>
                  <a:lnTo>
                    <a:pt x="38" y="35"/>
                  </a:lnTo>
                  <a:lnTo>
                    <a:pt x="41" y="33"/>
                  </a:lnTo>
                  <a:lnTo>
                    <a:pt x="41" y="33"/>
                  </a:lnTo>
                  <a:lnTo>
                    <a:pt x="42" y="31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7" y="27"/>
                  </a:lnTo>
                  <a:lnTo>
                    <a:pt x="49" y="25"/>
                  </a:lnTo>
                  <a:lnTo>
                    <a:pt x="46" y="24"/>
                  </a:lnTo>
                  <a:lnTo>
                    <a:pt x="44" y="20"/>
                  </a:lnTo>
                  <a:lnTo>
                    <a:pt x="41" y="17"/>
                  </a:lnTo>
                  <a:lnTo>
                    <a:pt x="39" y="16"/>
                  </a:lnTo>
                  <a:lnTo>
                    <a:pt x="36" y="12"/>
                  </a:lnTo>
                  <a:lnTo>
                    <a:pt x="35" y="9"/>
                  </a:lnTo>
                  <a:lnTo>
                    <a:pt x="38" y="9"/>
                  </a:lnTo>
                  <a:lnTo>
                    <a:pt x="42" y="8"/>
                  </a:lnTo>
                  <a:lnTo>
                    <a:pt x="46" y="6"/>
                  </a:lnTo>
                  <a:lnTo>
                    <a:pt x="50" y="5"/>
                  </a:lnTo>
                  <a:lnTo>
                    <a:pt x="55" y="5"/>
                  </a:lnTo>
                  <a:lnTo>
                    <a:pt x="60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7" name="Freeform 63">
              <a:extLst>
                <a:ext uri="{FF2B5EF4-FFF2-40B4-BE49-F238E27FC236}">
                  <a16:creationId xmlns:a16="http://schemas.microsoft.com/office/drawing/2014/main" id="{B1DB53A5-B489-4F07-829B-A65D76DD79BB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5870" y="4447111"/>
              <a:ext cx="58477" cy="48731"/>
            </a:xfrm>
            <a:custGeom>
              <a:avLst/>
              <a:gdLst>
                <a:gd name="T0" fmla="*/ 24 w 30"/>
                <a:gd name="T1" fmla="*/ 0 h 25"/>
                <a:gd name="T2" fmla="*/ 24 w 30"/>
                <a:gd name="T3" fmla="*/ 0 h 25"/>
                <a:gd name="T4" fmla="*/ 24 w 30"/>
                <a:gd name="T5" fmla="*/ 2 h 25"/>
                <a:gd name="T6" fmla="*/ 27 w 30"/>
                <a:gd name="T7" fmla="*/ 5 h 25"/>
                <a:gd name="T8" fmla="*/ 29 w 30"/>
                <a:gd name="T9" fmla="*/ 6 h 25"/>
                <a:gd name="T10" fmla="*/ 29 w 30"/>
                <a:gd name="T11" fmla="*/ 11 h 25"/>
                <a:gd name="T12" fmla="*/ 30 w 30"/>
                <a:gd name="T13" fmla="*/ 14 h 25"/>
                <a:gd name="T14" fmla="*/ 30 w 30"/>
                <a:gd name="T15" fmla="*/ 17 h 25"/>
                <a:gd name="T16" fmla="*/ 29 w 30"/>
                <a:gd name="T17" fmla="*/ 19 h 25"/>
                <a:gd name="T18" fmla="*/ 27 w 30"/>
                <a:gd name="T19" fmla="*/ 19 h 25"/>
                <a:gd name="T20" fmla="*/ 26 w 30"/>
                <a:gd name="T21" fmla="*/ 19 h 25"/>
                <a:gd name="T22" fmla="*/ 26 w 30"/>
                <a:gd name="T23" fmla="*/ 19 h 25"/>
                <a:gd name="T24" fmla="*/ 24 w 30"/>
                <a:gd name="T25" fmla="*/ 17 h 25"/>
                <a:gd name="T26" fmla="*/ 21 w 30"/>
                <a:gd name="T27" fmla="*/ 17 h 25"/>
                <a:gd name="T28" fmla="*/ 19 w 30"/>
                <a:gd name="T29" fmla="*/ 19 h 25"/>
                <a:gd name="T30" fmla="*/ 19 w 30"/>
                <a:gd name="T31" fmla="*/ 19 h 25"/>
                <a:gd name="T32" fmla="*/ 16 w 30"/>
                <a:gd name="T33" fmla="*/ 17 h 25"/>
                <a:gd name="T34" fmla="*/ 16 w 30"/>
                <a:gd name="T35" fmla="*/ 22 h 25"/>
                <a:gd name="T36" fmla="*/ 15 w 30"/>
                <a:gd name="T37" fmla="*/ 24 h 25"/>
                <a:gd name="T38" fmla="*/ 13 w 30"/>
                <a:gd name="T39" fmla="*/ 24 h 25"/>
                <a:gd name="T40" fmla="*/ 8 w 30"/>
                <a:gd name="T41" fmla="*/ 25 h 25"/>
                <a:gd name="T42" fmla="*/ 7 w 30"/>
                <a:gd name="T43" fmla="*/ 22 h 25"/>
                <a:gd name="T44" fmla="*/ 5 w 30"/>
                <a:gd name="T45" fmla="*/ 22 h 25"/>
                <a:gd name="T46" fmla="*/ 4 w 30"/>
                <a:gd name="T47" fmla="*/ 22 h 25"/>
                <a:gd name="T48" fmla="*/ 2 w 30"/>
                <a:gd name="T49" fmla="*/ 22 h 25"/>
                <a:gd name="T50" fmla="*/ 2 w 30"/>
                <a:gd name="T51" fmla="*/ 20 h 25"/>
                <a:gd name="T52" fmla="*/ 0 w 30"/>
                <a:gd name="T53" fmla="*/ 19 h 25"/>
                <a:gd name="T54" fmla="*/ 4 w 30"/>
                <a:gd name="T55" fmla="*/ 19 h 25"/>
                <a:gd name="T56" fmla="*/ 4 w 30"/>
                <a:gd name="T57" fmla="*/ 17 h 25"/>
                <a:gd name="T58" fmla="*/ 5 w 30"/>
                <a:gd name="T59" fmla="*/ 17 h 25"/>
                <a:gd name="T60" fmla="*/ 7 w 30"/>
                <a:gd name="T61" fmla="*/ 14 h 25"/>
                <a:gd name="T62" fmla="*/ 8 w 30"/>
                <a:gd name="T63" fmla="*/ 14 h 25"/>
                <a:gd name="T64" fmla="*/ 7 w 30"/>
                <a:gd name="T65" fmla="*/ 11 h 25"/>
                <a:gd name="T66" fmla="*/ 7 w 30"/>
                <a:gd name="T67" fmla="*/ 8 h 25"/>
                <a:gd name="T68" fmla="*/ 8 w 30"/>
                <a:gd name="T69" fmla="*/ 6 h 25"/>
                <a:gd name="T70" fmla="*/ 10 w 30"/>
                <a:gd name="T71" fmla="*/ 5 h 25"/>
                <a:gd name="T72" fmla="*/ 11 w 30"/>
                <a:gd name="T73" fmla="*/ 5 h 25"/>
                <a:gd name="T74" fmla="*/ 15 w 30"/>
                <a:gd name="T75" fmla="*/ 3 h 25"/>
                <a:gd name="T76" fmla="*/ 16 w 30"/>
                <a:gd name="T77" fmla="*/ 5 h 25"/>
                <a:gd name="T78" fmla="*/ 16 w 30"/>
                <a:gd name="T79" fmla="*/ 5 h 25"/>
                <a:gd name="T80" fmla="*/ 19 w 30"/>
                <a:gd name="T81" fmla="*/ 5 h 25"/>
                <a:gd name="T82" fmla="*/ 21 w 30"/>
                <a:gd name="T83" fmla="*/ 2 h 25"/>
                <a:gd name="T84" fmla="*/ 22 w 30"/>
                <a:gd name="T85" fmla="*/ 0 h 25"/>
                <a:gd name="T86" fmla="*/ 24 w 30"/>
                <a:gd name="T8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" h="25">
                  <a:moveTo>
                    <a:pt x="24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8"/>
                  </a:lnTo>
                  <a:lnTo>
                    <a:pt x="29" y="11"/>
                  </a:lnTo>
                  <a:lnTo>
                    <a:pt x="29" y="13"/>
                  </a:lnTo>
                  <a:lnTo>
                    <a:pt x="30" y="14"/>
                  </a:lnTo>
                  <a:lnTo>
                    <a:pt x="30" y="16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6" y="20"/>
                  </a:lnTo>
                  <a:lnTo>
                    <a:pt x="16" y="22"/>
                  </a:lnTo>
                  <a:lnTo>
                    <a:pt x="16" y="24"/>
                  </a:lnTo>
                  <a:lnTo>
                    <a:pt x="15" y="24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0" y="25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6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7" y="11"/>
                  </a:lnTo>
                  <a:lnTo>
                    <a:pt x="7" y="9"/>
                  </a:lnTo>
                  <a:lnTo>
                    <a:pt x="7" y="8"/>
                  </a:lnTo>
                  <a:lnTo>
                    <a:pt x="7" y="8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8" name="Freeform 64">
              <a:extLst>
                <a:ext uri="{FF2B5EF4-FFF2-40B4-BE49-F238E27FC236}">
                  <a16:creationId xmlns:a16="http://schemas.microsoft.com/office/drawing/2014/main" id="{D7D5359A-96EE-4917-892B-D7AF596CE1D3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1094" y="1794220"/>
              <a:ext cx="15594" cy="5848"/>
            </a:xfrm>
            <a:custGeom>
              <a:avLst/>
              <a:gdLst>
                <a:gd name="T0" fmla="*/ 8 w 8"/>
                <a:gd name="T1" fmla="*/ 0 h 3"/>
                <a:gd name="T2" fmla="*/ 6 w 8"/>
                <a:gd name="T3" fmla="*/ 1 h 3"/>
                <a:gd name="T4" fmla="*/ 5 w 8"/>
                <a:gd name="T5" fmla="*/ 3 h 3"/>
                <a:gd name="T6" fmla="*/ 2 w 8"/>
                <a:gd name="T7" fmla="*/ 3 h 3"/>
                <a:gd name="T8" fmla="*/ 0 w 8"/>
                <a:gd name="T9" fmla="*/ 1 h 3"/>
                <a:gd name="T10" fmla="*/ 3 w 8"/>
                <a:gd name="T11" fmla="*/ 0 h 3"/>
                <a:gd name="T12" fmla="*/ 5 w 8"/>
                <a:gd name="T13" fmla="*/ 0 h 3"/>
                <a:gd name="T14" fmla="*/ 8 w 8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6" y="1"/>
                  </a:lnTo>
                  <a:lnTo>
                    <a:pt x="5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9" name="Freeform 65">
              <a:extLst>
                <a:ext uri="{FF2B5EF4-FFF2-40B4-BE49-F238E27FC236}">
                  <a16:creationId xmlns:a16="http://schemas.microsoft.com/office/drawing/2014/main" id="{145371BB-14D5-4AA2-AF9A-E4FE7696FC52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5673" y="1766931"/>
              <a:ext cx="25340" cy="7797"/>
            </a:xfrm>
            <a:custGeom>
              <a:avLst/>
              <a:gdLst>
                <a:gd name="T0" fmla="*/ 5 w 13"/>
                <a:gd name="T1" fmla="*/ 0 h 4"/>
                <a:gd name="T2" fmla="*/ 5 w 13"/>
                <a:gd name="T3" fmla="*/ 0 h 4"/>
                <a:gd name="T4" fmla="*/ 7 w 13"/>
                <a:gd name="T5" fmla="*/ 1 h 4"/>
                <a:gd name="T6" fmla="*/ 10 w 13"/>
                <a:gd name="T7" fmla="*/ 0 h 4"/>
                <a:gd name="T8" fmla="*/ 11 w 13"/>
                <a:gd name="T9" fmla="*/ 0 h 4"/>
                <a:gd name="T10" fmla="*/ 13 w 13"/>
                <a:gd name="T11" fmla="*/ 1 h 4"/>
                <a:gd name="T12" fmla="*/ 10 w 13"/>
                <a:gd name="T13" fmla="*/ 4 h 4"/>
                <a:gd name="T14" fmla="*/ 10 w 13"/>
                <a:gd name="T15" fmla="*/ 4 h 4"/>
                <a:gd name="T16" fmla="*/ 7 w 13"/>
                <a:gd name="T17" fmla="*/ 4 h 4"/>
                <a:gd name="T18" fmla="*/ 2 w 13"/>
                <a:gd name="T19" fmla="*/ 4 h 4"/>
                <a:gd name="T20" fmla="*/ 0 w 13"/>
                <a:gd name="T21" fmla="*/ 3 h 4"/>
                <a:gd name="T22" fmla="*/ 0 w 13"/>
                <a:gd name="T23" fmla="*/ 1 h 4"/>
                <a:gd name="T24" fmla="*/ 4 w 13"/>
                <a:gd name="T25" fmla="*/ 1 h 4"/>
                <a:gd name="T26" fmla="*/ 5 w 13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" h="4">
                  <a:moveTo>
                    <a:pt x="5" y="0"/>
                  </a:moveTo>
                  <a:lnTo>
                    <a:pt x="5" y="0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1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7" y="4"/>
                  </a:lnTo>
                  <a:lnTo>
                    <a:pt x="2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4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0" name="Freeform 66">
              <a:extLst>
                <a:ext uri="{FF2B5EF4-FFF2-40B4-BE49-F238E27FC236}">
                  <a16:creationId xmlns:a16="http://schemas.microsoft.com/office/drawing/2014/main" id="{ED6336FA-2946-4D1A-A03E-E26B61CFC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8275591" y="1630485"/>
              <a:ext cx="15594" cy="9747"/>
            </a:xfrm>
            <a:custGeom>
              <a:avLst/>
              <a:gdLst>
                <a:gd name="T0" fmla="*/ 7 w 8"/>
                <a:gd name="T1" fmla="*/ 0 h 5"/>
                <a:gd name="T2" fmla="*/ 8 w 8"/>
                <a:gd name="T3" fmla="*/ 2 h 5"/>
                <a:gd name="T4" fmla="*/ 8 w 8"/>
                <a:gd name="T5" fmla="*/ 2 h 5"/>
                <a:gd name="T6" fmla="*/ 5 w 8"/>
                <a:gd name="T7" fmla="*/ 5 h 5"/>
                <a:gd name="T8" fmla="*/ 2 w 8"/>
                <a:gd name="T9" fmla="*/ 5 h 5"/>
                <a:gd name="T10" fmla="*/ 0 w 8"/>
                <a:gd name="T11" fmla="*/ 3 h 5"/>
                <a:gd name="T12" fmla="*/ 0 w 8"/>
                <a:gd name="T13" fmla="*/ 3 h 5"/>
                <a:gd name="T14" fmla="*/ 2 w 8"/>
                <a:gd name="T15" fmla="*/ 2 h 5"/>
                <a:gd name="T16" fmla="*/ 2 w 8"/>
                <a:gd name="T17" fmla="*/ 2 h 5"/>
                <a:gd name="T18" fmla="*/ 7 w 8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" h="5">
                  <a:moveTo>
                    <a:pt x="7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5" y="5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1" name="Freeform 67">
              <a:extLst>
                <a:ext uri="{FF2B5EF4-FFF2-40B4-BE49-F238E27FC236}">
                  <a16:creationId xmlns:a16="http://schemas.microsoft.com/office/drawing/2014/main" id="{E276845B-9F66-4F15-B543-86932365884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1021" y="1692860"/>
              <a:ext cx="37036" cy="9747"/>
            </a:xfrm>
            <a:custGeom>
              <a:avLst/>
              <a:gdLst>
                <a:gd name="T0" fmla="*/ 13 w 19"/>
                <a:gd name="T1" fmla="*/ 0 h 5"/>
                <a:gd name="T2" fmla="*/ 18 w 19"/>
                <a:gd name="T3" fmla="*/ 0 h 5"/>
                <a:gd name="T4" fmla="*/ 19 w 19"/>
                <a:gd name="T5" fmla="*/ 1 h 5"/>
                <a:gd name="T6" fmla="*/ 18 w 19"/>
                <a:gd name="T7" fmla="*/ 1 h 5"/>
                <a:gd name="T8" fmla="*/ 16 w 19"/>
                <a:gd name="T9" fmla="*/ 1 h 5"/>
                <a:gd name="T10" fmla="*/ 14 w 19"/>
                <a:gd name="T11" fmla="*/ 1 h 5"/>
                <a:gd name="T12" fmla="*/ 14 w 19"/>
                <a:gd name="T13" fmla="*/ 3 h 5"/>
                <a:gd name="T14" fmla="*/ 14 w 19"/>
                <a:gd name="T15" fmla="*/ 5 h 5"/>
                <a:gd name="T16" fmla="*/ 11 w 19"/>
                <a:gd name="T17" fmla="*/ 5 h 5"/>
                <a:gd name="T18" fmla="*/ 7 w 19"/>
                <a:gd name="T19" fmla="*/ 3 h 5"/>
                <a:gd name="T20" fmla="*/ 5 w 19"/>
                <a:gd name="T21" fmla="*/ 3 h 5"/>
                <a:gd name="T22" fmla="*/ 0 w 19"/>
                <a:gd name="T23" fmla="*/ 1 h 5"/>
                <a:gd name="T24" fmla="*/ 0 w 19"/>
                <a:gd name="T25" fmla="*/ 1 h 5"/>
                <a:gd name="T26" fmla="*/ 0 w 19"/>
                <a:gd name="T27" fmla="*/ 0 h 5"/>
                <a:gd name="T28" fmla="*/ 3 w 19"/>
                <a:gd name="T29" fmla="*/ 1 h 5"/>
                <a:gd name="T30" fmla="*/ 7 w 19"/>
                <a:gd name="T31" fmla="*/ 0 h 5"/>
                <a:gd name="T32" fmla="*/ 11 w 19"/>
                <a:gd name="T33" fmla="*/ 0 h 5"/>
                <a:gd name="T34" fmla="*/ 13 w 19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5">
                  <a:moveTo>
                    <a:pt x="13" y="0"/>
                  </a:moveTo>
                  <a:lnTo>
                    <a:pt x="18" y="0"/>
                  </a:lnTo>
                  <a:lnTo>
                    <a:pt x="19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4" y="5"/>
                  </a:lnTo>
                  <a:lnTo>
                    <a:pt x="11" y="5"/>
                  </a:lnTo>
                  <a:lnTo>
                    <a:pt x="7" y="3"/>
                  </a:lnTo>
                  <a:lnTo>
                    <a:pt x="5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2" name="Freeform 68">
              <a:extLst>
                <a:ext uri="{FF2B5EF4-FFF2-40B4-BE49-F238E27FC236}">
                  <a16:creationId xmlns:a16="http://schemas.microsoft.com/office/drawing/2014/main" id="{07608574-1F4A-4C88-85A1-E86FCA8D45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491954" y="1688962"/>
              <a:ext cx="7797" cy="9747"/>
            </a:xfrm>
            <a:custGeom>
              <a:avLst/>
              <a:gdLst>
                <a:gd name="T0" fmla="*/ 1 w 4"/>
                <a:gd name="T1" fmla="*/ 0 h 5"/>
                <a:gd name="T2" fmla="*/ 3 w 4"/>
                <a:gd name="T3" fmla="*/ 0 h 5"/>
                <a:gd name="T4" fmla="*/ 3 w 4"/>
                <a:gd name="T5" fmla="*/ 2 h 5"/>
                <a:gd name="T6" fmla="*/ 4 w 4"/>
                <a:gd name="T7" fmla="*/ 2 h 5"/>
                <a:gd name="T8" fmla="*/ 3 w 4"/>
                <a:gd name="T9" fmla="*/ 3 h 5"/>
                <a:gd name="T10" fmla="*/ 1 w 4"/>
                <a:gd name="T11" fmla="*/ 5 h 5"/>
                <a:gd name="T12" fmla="*/ 0 w 4"/>
                <a:gd name="T13" fmla="*/ 5 h 5"/>
                <a:gd name="T14" fmla="*/ 0 w 4"/>
                <a:gd name="T15" fmla="*/ 5 h 5"/>
                <a:gd name="T16" fmla="*/ 0 w 4"/>
                <a:gd name="T17" fmla="*/ 5 h 5"/>
                <a:gd name="T18" fmla="*/ 0 w 4"/>
                <a:gd name="T19" fmla="*/ 3 h 5"/>
                <a:gd name="T20" fmla="*/ 1 w 4"/>
                <a:gd name="T21" fmla="*/ 0 h 5"/>
                <a:gd name="T22" fmla="*/ 1 w 4"/>
                <a:gd name="T23" fmla="*/ 0 h 5"/>
                <a:gd name="T24" fmla="*/ 1 w 4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" h="5">
                  <a:moveTo>
                    <a:pt x="1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3" name="Freeform 69">
              <a:extLst>
                <a:ext uri="{FF2B5EF4-FFF2-40B4-BE49-F238E27FC236}">
                  <a16:creationId xmlns:a16="http://schemas.microsoft.com/office/drawing/2014/main" id="{329D60BB-2794-4173-B8A2-DA1F5B0D9CAD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6516" y="1811763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4 w 4"/>
                <a:gd name="T7" fmla="*/ 3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2 h 3"/>
                <a:gd name="T16" fmla="*/ 0 w 4"/>
                <a:gd name="T17" fmla="*/ 2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4" name="Freeform 70">
              <a:extLst>
                <a:ext uri="{FF2B5EF4-FFF2-40B4-BE49-F238E27FC236}">
                  <a16:creationId xmlns:a16="http://schemas.microsoft.com/office/drawing/2014/main" id="{2C5BE24D-56FA-4344-BC5D-45A9BA2CED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098212" y="1815662"/>
              <a:ext cx="21442" cy="5848"/>
            </a:xfrm>
            <a:custGeom>
              <a:avLst/>
              <a:gdLst>
                <a:gd name="T0" fmla="*/ 5 w 11"/>
                <a:gd name="T1" fmla="*/ 0 h 3"/>
                <a:gd name="T2" fmla="*/ 9 w 11"/>
                <a:gd name="T3" fmla="*/ 0 h 3"/>
                <a:gd name="T4" fmla="*/ 11 w 11"/>
                <a:gd name="T5" fmla="*/ 1 h 3"/>
                <a:gd name="T6" fmla="*/ 11 w 11"/>
                <a:gd name="T7" fmla="*/ 1 h 3"/>
                <a:gd name="T8" fmla="*/ 9 w 11"/>
                <a:gd name="T9" fmla="*/ 1 h 3"/>
                <a:gd name="T10" fmla="*/ 9 w 11"/>
                <a:gd name="T11" fmla="*/ 1 h 3"/>
                <a:gd name="T12" fmla="*/ 8 w 11"/>
                <a:gd name="T13" fmla="*/ 3 h 3"/>
                <a:gd name="T14" fmla="*/ 5 w 11"/>
                <a:gd name="T15" fmla="*/ 1 h 3"/>
                <a:gd name="T16" fmla="*/ 0 w 11"/>
                <a:gd name="T17" fmla="*/ 1 h 3"/>
                <a:gd name="T18" fmla="*/ 1 w 11"/>
                <a:gd name="T19" fmla="*/ 0 h 3"/>
                <a:gd name="T20" fmla="*/ 5 w 11"/>
                <a:gd name="T2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3">
                  <a:moveTo>
                    <a:pt x="5" y="0"/>
                  </a:moveTo>
                  <a:lnTo>
                    <a:pt x="9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8" y="3"/>
                  </a:lnTo>
                  <a:lnTo>
                    <a:pt x="5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5" name="Freeform 71">
              <a:extLst>
                <a:ext uri="{FF2B5EF4-FFF2-40B4-BE49-F238E27FC236}">
                  <a16:creationId xmlns:a16="http://schemas.microsoft.com/office/drawing/2014/main" id="{11E11EDC-E1D3-44AC-950F-8DAA6D2D49B8}"/>
                </a:ext>
              </a:extLst>
            </p:cNvPr>
            <p:cNvSpPr>
              <a:spLocks/>
            </p:cNvSpPr>
            <p:nvPr/>
          </p:nvSpPr>
          <p:spPr bwMode="auto">
            <a:xfrm>
              <a:off x="8297032" y="1384883"/>
              <a:ext cx="46781" cy="9747"/>
            </a:xfrm>
            <a:custGeom>
              <a:avLst/>
              <a:gdLst>
                <a:gd name="T0" fmla="*/ 4 w 24"/>
                <a:gd name="T1" fmla="*/ 0 h 5"/>
                <a:gd name="T2" fmla="*/ 18 w 24"/>
                <a:gd name="T3" fmla="*/ 0 h 5"/>
                <a:gd name="T4" fmla="*/ 22 w 24"/>
                <a:gd name="T5" fmla="*/ 2 h 5"/>
                <a:gd name="T6" fmla="*/ 24 w 24"/>
                <a:gd name="T7" fmla="*/ 3 h 5"/>
                <a:gd name="T8" fmla="*/ 19 w 24"/>
                <a:gd name="T9" fmla="*/ 5 h 5"/>
                <a:gd name="T10" fmla="*/ 2 w 24"/>
                <a:gd name="T11" fmla="*/ 3 h 5"/>
                <a:gd name="T12" fmla="*/ 0 w 24"/>
                <a:gd name="T13" fmla="*/ 2 h 5"/>
                <a:gd name="T14" fmla="*/ 0 w 24"/>
                <a:gd name="T15" fmla="*/ 2 h 5"/>
                <a:gd name="T16" fmla="*/ 4 w 24"/>
                <a:gd name="T1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5">
                  <a:moveTo>
                    <a:pt x="4" y="0"/>
                  </a:moveTo>
                  <a:lnTo>
                    <a:pt x="18" y="0"/>
                  </a:lnTo>
                  <a:lnTo>
                    <a:pt x="22" y="2"/>
                  </a:lnTo>
                  <a:lnTo>
                    <a:pt x="24" y="3"/>
                  </a:lnTo>
                  <a:lnTo>
                    <a:pt x="19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6" name="Freeform 72">
              <a:extLst>
                <a:ext uri="{FF2B5EF4-FFF2-40B4-BE49-F238E27FC236}">
                  <a16:creationId xmlns:a16="http://schemas.microsoft.com/office/drawing/2014/main" id="{A3FC4551-C513-4181-B5C3-52B4CBFA0E5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2118" y="1462852"/>
              <a:ext cx="76020" cy="23391"/>
            </a:xfrm>
            <a:custGeom>
              <a:avLst/>
              <a:gdLst>
                <a:gd name="T0" fmla="*/ 9 w 39"/>
                <a:gd name="T1" fmla="*/ 0 h 12"/>
                <a:gd name="T2" fmla="*/ 15 w 39"/>
                <a:gd name="T3" fmla="*/ 0 h 12"/>
                <a:gd name="T4" fmla="*/ 22 w 39"/>
                <a:gd name="T5" fmla="*/ 1 h 12"/>
                <a:gd name="T6" fmla="*/ 34 w 39"/>
                <a:gd name="T7" fmla="*/ 3 h 12"/>
                <a:gd name="T8" fmla="*/ 39 w 39"/>
                <a:gd name="T9" fmla="*/ 4 h 12"/>
                <a:gd name="T10" fmla="*/ 36 w 39"/>
                <a:gd name="T11" fmla="*/ 7 h 12"/>
                <a:gd name="T12" fmla="*/ 33 w 39"/>
                <a:gd name="T13" fmla="*/ 7 h 12"/>
                <a:gd name="T14" fmla="*/ 30 w 39"/>
                <a:gd name="T15" fmla="*/ 9 h 12"/>
                <a:gd name="T16" fmla="*/ 27 w 39"/>
                <a:gd name="T17" fmla="*/ 11 h 12"/>
                <a:gd name="T18" fmla="*/ 22 w 39"/>
                <a:gd name="T19" fmla="*/ 12 h 12"/>
                <a:gd name="T20" fmla="*/ 19 w 39"/>
                <a:gd name="T21" fmla="*/ 12 h 12"/>
                <a:gd name="T22" fmla="*/ 15 w 39"/>
                <a:gd name="T23" fmla="*/ 12 h 12"/>
                <a:gd name="T24" fmla="*/ 8 w 39"/>
                <a:gd name="T25" fmla="*/ 7 h 12"/>
                <a:gd name="T26" fmla="*/ 3 w 39"/>
                <a:gd name="T27" fmla="*/ 6 h 12"/>
                <a:gd name="T28" fmla="*/ 0 w 39"/>
                <a:gd name="T29" fmla="*/ 4 h 12"/>
                <a:gd name="T30" fmla="*/ 0 w 39"/>
                <a:gd name="T31" fmla="*/ 1 h 12"/>
                <a:gd name="T32" fmla="*/ 1 w 39"/>
                <a:gd name="T33" fmla="*/ 0 h 12"/>
                <a:gd name="T34" fmla="*/ 4 w 39"/>
                <a:gd name="T35" fmla="*/ 0 h 12"/>
                <a:gd name="T36" fmla="*/ 9 w 39"/>
                <a:gd name="T3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12">
                  <a:moveTo>
                    <a:pt x="9" y="0"/>
                  </a:moveTo>
                  <a:lnTo>
                    <a:pt x="15" y="0"/>
                  </a:lnTo>
                  <a:lnTo>
                    <a:pt x="22" y="1"/>
                  </a:lnTo>
                  <a:lnTo>
                    <a:pt x="34" y="3"/>
                  </a:lnTo>
                  <a:lnTo>
                    <a:pt x="39" y="4"/>
                  </a:lnTo>
                  <a:lnTo>
                    <a:pt x="36" y="7"/>
                  </a:lnTo>
                  <a:lnTo>
                    <a:pt x="33" y="7"/>
                  </a:lnTo>
                  <a:lnTo>
                    <a:pt x="30" y="9"/>
                  </a:lnTo>
                  <a:lnTo>
                    <a:pt x="27" y="11"/>
                  </a:lnTo>
                  <a:lnTo>
                    <a:pt x="22" y="12"/>
                  </a:lnTo>
                  <a:lnTo>
                    <a:pt x="19" y="12"/>
                  </a:lnTo>
                  <a:lnTo>
                    <a:pt x="15" y="12"/>
                  </a:lnTo>
                  <a:lnTo>
                    <a:pt x="8" y="7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1" y="0"/>
                  </a:lnTo>
                  <a:lnTo>
                    <a:pt x="4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7" name="Freeform 73">
              <a:extLst>
                <a:ext uri="{FF2B5EF4-FFF2-40B4-BE49-F238E27FC236}">
                  <a16:creationId xmlns:a16="http://schemas.microsoft.com/office/drawing/2014/main" id="{5E103AC6-1B8C-4ACB-85CE-6F63573606E9}"/>
                </a:ext>
              </a:extLst>
            </p:cNvPr>
            <p:cNvSpPr>
              <a:spLocks/>
            </p:cNvSpPr>
            <p:nvPr/>
          </p:nvSpPr>
          <p:spPr bwMode="auto">
            <a:xfrm>
              <a:off x="8449071" y="1636333"/>
              <a:ext cx="37036" cy="15594"/>
            </a:xfrm>
            <a:custGeom>
              <a:avLst/>
              <a:gdLst>
                <a:gd name="T0" fmla="*/ 19 w 19"/>
                <a:gd name="T1" fmla="*/ 0 h 8"/>
                <a:gd name="T2" fmla="*/ 19 w 19"/>
                <a:gd name="T3" fmla="*/ 2 h 8"/>
                <a:gd name="T4" fmla="*/ 19 w 19"/>
                <a:gd name="T5" fmla="*/ 4 h 8"/>
                <a:gd name="T6" fmla="*/ 17 w 19"/>
                <a:gd name="T7" fmla="*/ 5 h 8"/>
                <a:gd name="T8" fmla="*/ 15 w 19"/>
                <a:gd name="T9" fmla="*/ 7 h 8"/>
                <a:gd name="T10" fmla="*/ 14 w 19"/>
                <a:gd name="T11" fmla="*/ 7 h 8"/>
                <a:gd name="T12" fmla="*/ 14 w 19"/>
                <a:gd name="T13" fmla="*/ 8 h 8"/>
                <a:gd name="T14" fmla="*/ 12 w 19"/>
                <a:gd name="T15" fmla="*/ 7 h 8"/>
                <a:gd name="T16" fmla="*/ 9 w 19"/>
                <a:gd name="T17" fmla="*/ 8 h 8"/>
                <a:gd name="T18" fmla="*/ 8 w 19"/>
                <a:gd name="T19" fmla="*/ 8 h 8"/>
                <a:gd name="T20" fmla="*/ 6 w 19"/>
                <a:gd name="T21" fmla="*/ 7 h 8"/>
                <a:gd name="T22" fmla="*/ 1 w 19"/>
                <a:gd name="T23" fmla="*/ 7 h 8"/>
                <a:gd name="T24" fmla="*/ 0 w 19"/>
                <a:gd name="T25" fmla="*/ 7 h 8"/>
                <a:gd name="T26" fmla="*/ 3 w 19"/>
                <a:gd name="T27" fmla="*/ 5 h 8"/>
                <a:gd name="T28" fmla="*/ 9 w 19"/>
                <a:gd name="T29" fmla="*/ 5 h 8"/>
                <a:gd name="T30" fmla="*/ 19 w 19"/>
                <a:gd name="T3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8">
                  <a:moveTo>
                    <a:pt x="19" y="0"/>
                  </a:moveTo>
                  <a:lnTo>
                    <a:pt x="19" y="2"/>
                  </a:lnTo>
                  <a:lnTo>
                    <a:pt x="19" y="4"/>
                  </a:lnTo>
                  <a:lnTo>
                    <a:pt x="17" y="5"/>
                  </a:lnTo>
                  <a:lnTo>
                    <a:pt x="15" y="7"/>
                  </a:lnTo>
                  <a:lnTo>
                    <a:pt x="14" y="7"/>
                  </a:lnTo>
                  <a:lnTo>
                    <a:pt x="14" y="8"/>
                  </a:lnTo>
                  <a:lnTo>
                    <a:pt x="12" y="7"/>
                  </a:lnTo>
                  <a:lnTo>
                    <a:pt x="9" y="8"/>
                  </a:lnTo>
                  <a:lnTo>
                    <a:pt x="8" y="8"/>
                  </a:lnTo>
                  <a:lnTo>
                    <a:pt x="6" y="7"/>
                  </a:lnTo>
                  <a:lnTo>
                    <a:pt x="1" y="7"/>
                  </a:lnTo>
                  <a:lnTo>
                    <a:pt x="0" y="7"/>
                  </a:lnTo>
                  <a:lnTo>
                    <a:pt x="3" y="5"/>
                  </a:lnTo>
                  <a:lnTo>
                    <a:pt x="9" y="5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8" name="Freeform 74">
              <a:extLst>
                <a:ext uri="{FF2B5EF4-FFF2-40B4-BE49-F238E27FC236}">
                  <a16:creationId xmlns:a16="http://schemas.microsoft.com/office/drawing/2014/main" id="{56E28DDA-A825-473C-94BC-195C6357BEE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3813" y="1382935"/>
              <a:ext cx="177380" cy="81867"/>
            </a:xfrm>
            <a:custGeom>
              <a:avLst/>
              <a:gdLst>
                <a:gd name="T0" fmla="*/ 63 w 91"/>
                <a:gd name="T1" fmla="*/ 0 h 42"/>
                <a:gd name="T2" fmla="*/ 66 w 91"/>
                <a:gd name="T3" fmla="*/ 1 h 42"/>
                <a:gd name="T4" fmla="*/ 71 w 91"/>
                <a:gd name="T5" fmla="*/ 4 h 42"/>
                <a:gd name="T6" fmla="*/ 73 w 91"/>
                <a:gd name="T7" fmla="*/ 8 h 42"/>
                <a:gd name="T8" fmla="*/ 76 w 91"/>
                <a:gd name="T9" fmla="*/ 11 h 42"/>
                <a:gd name="T10" fmla="*/ 90 w 91"/>
                <a:gd name="T11" fmla="*/ 14 h 42"/>
                <a:gd name="T12" fmla="*/ 91 w 91"/>
                <a:gd name="T13" fmla="*/ 17 h 42"/>
                <a:gd name="T14" fmla="*/ 90 w 91"/>
                <a:gd name="T15" fmla="*/ 19 h 42"/>
                <a:gd name="T16" fmla="*/ 82 w 91"/>
                <a:gd name="T17" fmla="*/ 20 h 42"/>
                <a:gd name="T18" fmla="*/ 79 w 91"/>
                <a:gd name="T19" fmla="*/ 25 h 42"/>
                <a:gd name="T20" fmla="*/ 80 w 91"/>
                <a:gd name="T21" fmla="*/ 25 h 42"/>
                <a:gd name="T22" fmla="*/ 84 w 91"/>
                <a:gd name="T23" fmla="*/ 31 h 42"/>
                <a:gd name="T24" fmla="*/ 84 w 91"/>
                <a:gd name="T25" fmla="*/ 33 h 42"/>
                <a:gd name="T26" fmla="*/ 63 w 91"/>
                <a:gd name="T27" fmla="*/ 36 h 42"/>
                <a:gd name="T28" fmla="*/ 46 w 91"/>
                <a:gd name="T29" fmla="*/ 37 h 42"/>
                <a:gd name="T30" fmla="*/ 41 w 91"/>
                <a:gd name="T31" fmla="*/ 39 h 42"/>
                <a:gd name="T32" fmla="*/ 30 w 91"/>
                <a:gd name="T33" fmla="*/ 42 h 42"/>
                <a:gd name="T34" fmla="*/ 9 w 91"/>
                <a:gd name="T35" fmla="*/ 36 h 42"/>
                <a:gd name="T36" fmla="*/ 5 w 91"/>
                <a:gd name="T37" fmla="*/ 34 h 42"/>
                <a:gd name="T38" fmla="*/ 0 w 91"/>
                <a:gd name="T39" fmla="*/ 30 h 42"/>
                <a:gd name="T40" fmla="*/ 5 w 91"/>
                <a:gd name="T41" fmla="*/ 26 h 42"/>
                <a:gd name="T42" fmla="*/ 16 w 91"/>
                <a:gd name="T43" fmla="*/ 25 h 42"/>
                <a:gd name="T44" fmla="*/ 21 w 91"/>
                <a:gd name="T45" fmla="*/ 19 h 42"/>
                <a:gd name="T46" fmla="*/ 17 w 91"/>
                <a:gd name="T47" fmla="*/ 17 h 42"/>
                <a:gd name="T48" fmla="*/ 16 w 91"/>
                <a:gd name="T49" fmla="*/ 15 h 42"/>
                <a:gd name="T50" fmla="*/ 17 w 91"/>
                <a:gd name="T51" fmla="*/ 12 h 42"/>
                <a:gd name="T52" fmla="*/ 22 w 91"/>
                <a:gd name="T53" fmla="*/ 9 h 42"/>
                <a:gd name="T54" fmla="*/ 28 w 91"/>
                <a:gd name="T55" fmla="*/ 8 h 42"/>
                <a:gd name="T56" fmla="*/ 35 w 91"/>
                <a:gd name="T57" fmla="*/ 6 h 42"/>
                <a:gd name="T58" fmla="*/ 41 w 91"/>
                <a:gd name="T59" fmla="*/ 4 h 42"/>
                <a:gd name="T60" fmla="*/ 47 w 91"/>
                <a:gd name="T61" fmla="*/ 4 h 42"/>
                <a:gd name="T62" fmla="*/ 52 w 91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" h="42">
                  <a:moveTo>
                    <a:pt x="62" y="0"/>
                  </a:moveTo>
                  <a:lnTo>
                    <a:pt x="63" y="0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8" y="3"/>
                  </a:lnTo>
                  <a:lnTo>
                    <a:pt x="71" y="4"/>
                  </a:lnTo>
                  <a:lnTo>
                    <a:pt x="73" y="6"/>
                  </a:lnTo>
                  <a:lnTo>
                    <a:pt x="73" y="8"/>
                  </a:lnTo>
                  <a:lnTo>
                    <a:pt x="74" y="9"/>
                  </a:lnTo>
                  <a:lnTo>
                    <a:pt x="76" y="11"/>
                  </a:lnTo>
                  <a:lnTo>
                    <a:pt x="85" y="14"/>
                  </a:lnTo>
                  <a:lnTo>
                    <a:pt x="90" y="14"/>
                  </a:lnTo>
                  <a:lnTo>
                    <a:pt x="91" y="15"/>
                  </a:lnTo>
                  <a:lnTo>
                    <a:pt x="91" y="17"/>
                  </a:lnTo>
                  <a:lnTo>
                    <a:pt x="91" y="19"/>
                  </a:lnTo>
                  <a:lnTo>
                    <a:pt x="90" y="19"/>
                  </a:lnTo>
                  <a:lnTo>
                    <a:pt x="88" y="20"/>
                  </a:lnTo>
                  <a:lnTo>
                    <a:pt x="82" y="20"/>
                  </a:lnTo>
                  <a:lnTo>
                    <a:pt x="80" y="22"/>
                  </a:lnTo>
                  <a:lnTo>
                    <a:pt x="79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2" y="30"/>
                  </a:lnTo>
                  <a:lnTo>
                    <a:pt x="84" y="31"/>
                  </a:lnTo>
                  <a:lnTo>
                    <a:pt x="85" y="31"/>
                  </a:lnTo>
                  <a:lnTo>
                    <a:pt x="84" y="33"/>
                  </a:lnTo>
                  <a:lnTo>
                    <a:pt x="82" y="34"/>
                  </a:lnTo>
                  <a:lnTo>
                    <a:pt x="63" y="36"/>
                  </a:lnTo>
                  <a:lnTo>
                    <a:pt x="49" y="37"/>
                  </a:lnTo>
                  <a:lnTo>
                    <a:pt x="46" y="37"/>
                  </a:lnTo>
                  <a:lnTo>
                    <a:pt x="44" y="37"/>
                  </a:lnTo>
                  <a:lnTo>
                    <a:pt x="41" y="39"/>
                  </a:lnTo>
                  <a:lnTo>
                    <a:pt x="33" y="42"/>
                  </a:lnTo>
                  <a:lnTo>
                    <a:pt x="30" y="42"/>
                  </a:lnTo>
                  <a:lnTo>
                    <a:pt x="21" y="39"/>
                  </a:lnTo>
                  <a:lnTo>
                    <a:pt x="9" y="36"/>
                  </a:lnTo>
                  <a:lnTo>
                    <a:pt x="8" y="34"/>
                  </a:lnTo>
                  <a:lnTo>
                    <a:pt x="5" y="34"/>
                  </a:lnTo>
                  <a:lnTo>
                    <a:pt x="2" y="33"/>
                  </a:lnTo>
                  <a:lnTo>
                    <a:pt x="0" y="30"/>
                  </a:lnTo>
                  <a:lnTo>
                    <a:pt x="2" y="28"/>
                  </a:lnTo>
                  <a:lnTo>
                    <a:pt x="5" y="26"/>
                  </a:lnTo>
                  <a:lnTo>
                    <a:pt x="9" y="25"/>
                  </a:lnTo>
                  <a:lnTo>
                    <a:pt x="16" y="25"/>
                  </a:lnTo>
                  <a:lnTo>
                    <a:pt x="19" y="22"/>
                  </a:lnTo>
                  <a:lnTo>
                    <a:pt x="21" y="19"/>
                  </a:lnTo>
                  <a:lnTo>
                    <a:pt x="25" y="15"/>
                  </a:lnTo>
                  <a:lnTo>
                    <a:pt x="17" y="17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21" y="11"/>
                  </a:lnTo>
                  <a:lnTo>
                    <a:pt x="22" y="9"/>
                  </a:lnTo>
                  <a:lnTo>
                    <a:pt x="27" y="8"/>
                  </a:lnTo>
                  <a:lnTo>
                    <a:pt x="28" y="8"/>
                  </a:lnTo>
                  <a:lnTo>
                    <a:pt x="30" y="8"/>
                  </a:lnTo>
                  <a:lnTo>
                    <a:pt x="35" y="6"/>
                  </a:lnTo>
                  <a:lnTo>
                    <a:pt x="38" y="6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7" y="4"/>
                  </a:lnTo>
                  <a:lnTo>
                    <a:pt x="50" y="3"/>
                  </a:lnTo>
                  <a:lnTo>
                    <a:pt x="52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9" name="Freeform 75">
              <a:extLst>
                <a:ext uri="{FF2B5EF4-FFF2-40B4-BE49-F238E27FC236}">
                  <a16:creationId xmlns:a16="http://schemas.microsoft.com/office/drawing/2014/main" id="{94531AE7-0E93-48E2-BBCC-058E35281F7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91005" y="1400477"/>
              <a:ext cx="38984" cy="11695"/>
            </a:xfrm>
            <a:custGeom>
              <a:avLst/>
              <a:gdLst>
                <a:gd name="T0" fmla="*/ 11 w 20"/>
                <a:gd name="T1" fmla="*/ 0 h 6"/>
                <a:gd name="T2" fmla="*/ 19 w 20"/>
                <a:gd name="T3" fmla="*/ 2 h 6"/>
                <a:gd name="T4" fmla="*/ 20 w 20"/>
                <a:gd name="T5" fmla="*/ 2 h 6"/>
                <a:gd name="T6" fmla="*/ 20 w 20"/>
                <a:gd name="T7" fmla="*/ 3 h 6"/>
                <a:gd name="T8" fmla="*/ 19 w 20"/>
                <a:gd name="T9" fmla="*/ 3 h 6"/>
                <a:gd name="T10" fmla="*/ 14 w 20"/>
                <a:gd name="T11" fmla="*/ 5 h 6"/>
                <a:gd name="T12" fmla="*/ 1 w 20"/>
                <a:gd name="T13" fmla="*/ 6 h 6"/>
                <a:gd name="T14" fmla="*/ 0 w 20"/>
                <a:gd name="T15" fmla="*/ 5 h 6"/>
                <a:gd name="T16" fmla="*/ 0 w 20"/>
                <a:gd name="T17" fmla="*/ 5 h 6"/>
                <a:gd name="T18" fmla="*/ 1 w 20"/>
                <a:gd name="T19" fmla="*/ 2 h 6"/>
                <a:gd name="T20" fmla="*/ 3 w 20"/>
                <a:gd name="T21" fmla="*/ 0 h 6"/>
                <a:gd name="T22" fmla="*/ 11 w 20"/>
                <a:gd name="T2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6">
                  <a:moveTo>
                    <a:pt x="11" y="0"/>
                  </a:moveTo>
                  <a:lnTo>
                    <a:pt x="19" y="2"/>
                  </a:lnTo>
                  <a:lnTo>
                    <a:pt x="20" y="2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4" y="5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3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0" name="Freeform 76">
              <a:extLst>
                <a:ext uri="{FF2B5EF4-FFF2-40B4-BE49-F238E27FC236}">
                  <a16:creationId xmlns:a16="http://schemas.microsoft.com/office/drawing/2014/main" id="{755D56A8-4146-4ECB-90BC-E495B5696E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649977"/>
              <a:ext cx="428829" cy="210516"/>
            </a:xfrm>
            <a:custGeom>
              <a:avLst/>
              <a:gdLst>
                <a:gd name="T0" fmla="*/ 216 w 220"/>
                <a:gd name="T1" fmla="*/ 4 h 108"/>
                <a:gd name="T2" fmla="*/ 218 w 220"/>
                <a:gd name="T3" fmla="*/ 11 h 108"/>
                <a:gd name="T4" fmla="*/ 209 w 220"/>
                <a:gd name="T5" fmla="*/ 22 h 108"/>
                <a:gd name="T6" fmla="*/ 193 w 220"/>
                <a:gd name="T7" fmla="*/ 27 h 108"/>
                <a:gd name="T8" fmla="*/ 171 w 220"/>
                <a:gd name="T9" fmla="*/ 33 h 108"/>
                <a:gd name="T10" fmla="*/ 144 w 220"/>
                <a:gd name="T11" fmla="*/ 41 h 108"/>
                <a:gd name="T12" fmla="*/ 120 w 220"/>
                <a:gd name="T13" fmla="*/ 47 h 108"/>
                <a:gd name="T14" fmla="*/ 108 w 220"/>
                <a:gd name="T15" fmla="*/ 52 h 108"/>
                <a:gd name="T16" fmla="*/ 100 w 220"/>
                <a:gd name="T17" fmla="*/ 58 h 108"/>
                <a:gd name="T18" fmla="*/ 93 w 220"/>
                <a:gd name="T19" fmla="*/ 60 h 108"/>
                <a:gd name="T20" fmla="*/ 97 w 220"/>
                <a:gd name="T21" fmla="*/ 63 h 108"/>
                <a:gd name="T22" fmla="*/ 90 w 220"/>
                <a:gd name="T23" fmla="*/ 67 h 108"/>
                <a:gd name="T24" fmla="*/ 87 w 220"/>
                <a:gd name="T25" fmla="*/ 71 h 108"/>
                <a:gd name="T26" fmla="*/ 78 w 220"/>
                <a:gd name="T27" fmla="*/ 69 h 108"/>
                <a:gd name="T28" fmla="*/ 76 w 220"/>
                <a:gd name="T29" fmla="*/ 75 h 108"/>
                <a:gd name="T30" fmla="*/ 70 w 220"/>
                <a:gd name="T31" fmla="*/ 77 h 108"/>
                <a:gd name="T32" fmla="*/ 68 w 220"/>
                <a:gd name="T33" fmla="*/ 85 h 108"/>
                <a:gd name="T34" fmla="*/ 59 w 220"/>
                <a:gd name="T35" fmla="*/ 93 h 108"/>
                <a:gd name="T36" fmla="*/ 56 w 220"/>
                <a:gd name="T37" fmla="*/ 94 h 108"/>
                <a:gd name="T38" fmla="*/ 54 w 220"/>
                <a:gd name="T39" fmla="*/ 96 h 108"/>
                <a:gd name="T40" fmla="*/ 46 w 220"/>
                <a:gd name="T41" fmla="*/ 107 h 108"/>
                <a:gd name="T42" fmla="*/ 32 w 220"/>
                <a:gd name="T43" fmla="*/ 107 h 108"/>
                <a:gd name="T44" fmla="*/ 15 w 220"/>
                <a:gd name="T45" fmla="*/ 104 h 108"/>
                <a:gd name="T46" fmla="*/ 7 w 220"/>
                <a:gd name="T47" fmla="*/ 101 h 108"/>
                <a:gd name="T48" fmla="*/ 4 w 220"/>
                <a:gd name="T49" fmla="*/ 94 h 108"/>
                <a:gd name="T50" fmla="*/ 13 w 220"/>
                <a:gd name="T51" fmla="*/ 90 h 108"/>
                <a:gd name="T52" fmla="*/ 18 w 220"/>
                <a:gd name="T53" fmla="*/ 83 h 108"/>
                <a:gd name="T54" fmla="*/ 34 w 220"/>
                <a:gd name="T55" fmla="*/ 74 h 108"/>
                <a:gd name="T56" fmla="*/ 27 w 220"/>
                <a:gd name="T57" fmla="*/ 72 h 108"/>
                <a:gd name="T58" fmla="*/ 35 w 220"/>
                <a:gd name="T59" fmla="*/ 63 h 108"/>
                <a:gd name="T60" fmla="*/ 32 w 220"/>
                <a:gd name="T61" fmla="*/ 60 h 108"/>
                <a:gd name="T62" fmla="*/ 30 w 220"/>
                <a:gd name="T63" fmla="*/ 55 h 108"/>
                <a:gd name="T64" fmla="*/ 38 w 220"/>
                <a:gd name="T65" fmla="*/ 56 h 108"/>
                <a:gd name="T66" fmla="*/ 45 w 220"/>
                <a:gd name="T67" fmla="*/ 52 h 108"/>
                <a:gd name="T68" fmla="*/ 48 w 220"/>
                <a:gd name="T69" fmla="*/ 49 h 108"/>
                <a:gd name="T70" fmla="*/ 57 w 220"/>
                <a:gd name="T71" fmla="*/ 47 h 108"/>
                <a:gd name="T72" fmla="*/ 62 w 220"/>
                <a:gd name="T73" fmla="*/ 41 h 108"/>
                <a:gd name="T74" fmla="*/ 76 w 220"/>
                <a:gd name="T75" fmla="*/ 34 h 108"/>
                <a:gd name="T76" fmla="*/ 90 w 220"/>
                <a:gd name="T77" fmla="*/ 31 h 108"/>
                <a:gd name="T78" fmla="*/ 101 w 220"/>
                <a:gd name="T79" fmla="*/ 28 h 108"/>
                <a:gd name="T80" fmla="*/ 106 w 220"/>
                <a:gd name="T81" fmla="*/ 27 h 108"/>
                <a:gd name="T82" fmla="*/ 108 w 220"/>
                <a:gd name="T83" fmla="*/ 22 h 108"/>
                <a:gd name="T84" fmla="*/ 127 w 220"/>
                <a:gd name="T85" fmla="*/ 23 h 108"/>
                <a:gd name="T86" fmla="*/ 155 w 220"/>
                <a:gd name="T87" fmla="*/ 19 h 108"/>
                <a:gd name="T88" fmla="*/ 164 w 220"/>
                <a:gd name="T89" fmla="*/ 15 h 108"/>
                <a:gd name="T90" fmla="*/ 174 w 220"/>
                <a:gd name="T91" fmla="*/ 14 h 108"/>
                <a:gd name="T92" fmla="*/ 182 w 220"/>
                <a:gd name="T93" fmla="*/ 6 h 108"/>
                <a:gd name="T94" fmla="*/ 201 w 220"/>
                <a:gd name="T95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0" h="108">
                  <a:moveTo>
                    <a:pt x="201" y="0"/>
                  </a:moveTo>
                  <a:lnTo>
                    <a:pt x="205" y="1"/>
                  </a:lnTo>
                  <a:lnTo>
                    <a:pt x="213" y="3"/>
                  </a:lnTo>
                  <a:lnTo>
                    <a:pt x="216" y="4"/>
                  </a:lnTo>
                  <a:lnTo>
                    <a:pt x="218" y="6"/>
                  </a:lnTo>
                  <a:lnTo>
                    <a:pt x="220" y="8"/>
                  </a:lnTo>
                  <a:lnTo>
                    <a:pt x="220" y="9"/>
                  </a:lnTo>
                  <a:lnTo>
                    <a:pt x="218" y="11"/>
                  </a:lnTo>
                  <a:lnTo>
                    <a:pt x="218" y="12"/>
                  </a:lnTo>
                  <a:lnTo>
                    <a:pt x="218" y="14"/>
                  </a:lnTo>
                  <a:lnTo>
                    <a:pt x="213" y="17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2" y="23"/>
                  </a:lnTo>
                  <a:lnTo>
                    <a:pt x="196" y="25"/>
                  </a:lnTo>
                  <a:lnTo>
                    <a:pt x="193" y="27"/>
                  </a:lnTo>
                  <a:lnTo>
                    <a:pt x="190" y="28"/>
                  </a:lnTo>
                  <a:lnTo>
                    <a:pt x="187" y="30"/>
                  </a:lnTo>
                  <a:lnTo>
                    <a:pt x="180" y="31"/>
                  </a:lnTo>
                  <a:lnTo>
                    <a:pt x="171" y="33"/>
                  </a:lnTo>
                  <a:lnTo>
                    <a:pt x="166" y="36"/>
                  </a:lnTo>
                  <a:lnTo>
                    <a:pt x="158" y="36"/>
                  </a:lnTo>
                  <a:lnTo>
                    <a:pt x="152" y="39"/>
                  </a:lnTo>
                  <a:lnTo>
                    <a:pt x="144" y="41"/>
                  </a:lnTo>
                  <a:lnTo>
                    <a:pt x="142" y="41"/>
                  </a:lnTo>
                  <a:lnTo>
                    <a:pt x="138" y="42"/>
                  </a:lnTo>
                  <a:lnTo>
                    <a:pt x="134" y="42"/>
                  </a:lnTo>
                  <a:lnTo>
                    <a:pt x="120" y="47"/>
                  </a:lnTo>
                  <a:lnTo>
                    <a:pt x="114" y="50"/>
                  </a:lnTo>
                  <a:lnTo>
                    <a:pt x="111" y="50"/>
                  </a:lnTo>
                  <a:lnTo>
                    <a:pt x="109" y="50"/>
                  </a:lnTo>
                  <a:lnTo>
                    <a:pt x="108" y="52"/>
                  </a:lnTo>
                  <a:lnTo>
                    <a:pt x="106" y="53"/>
                  </a:lnTo>
                  <a:lnTo>
                    <a:pt x="103" y="55"/>
                  </a:lnTo>
                  <a:lnTo>
                    <a:pt x="101" y="56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98" y="58"/>
                  </a:lnTo>
                  <a:lnTo>
                    <a:pt x="97" y="58"/>
                  </a:lnTo>
                  <a:lnTo>
                    <a:pt x="93" y="60"/>
                  </a:lnTo>
                  <a:lnTo>
                    <a:pt x="93" y="61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5" y="64"/>
                  </a:lnTo>
                  <a:lnTo>
                    <a:pt x="93" y="66"/>
                  </a:lnTo>
                  <a:lnTo>
                    <a:pt x="92" y="67"/>
                  </a:lnTo>
                  <a:lnTo>
                    <a:pt x="90" y="67"/>
                  </a:lnTo>
                  <a:lnTo>
                    <a:pt x="87" y="67"/>
                  </a:lnTo>
                  <a:lnTo>
                    <a:pt x="86" y="69"/>
                  </a:lnTo>
                  <a:lnTo>
                    <a:pt x="87" y="69"/>
                  </a:lnTo>
                  <a:lnTo>
                    <a:pt x="87" y="71"/>
                  </a:lnTo>
                  <a:lnTo>
                    <a:pt x="86" y="71"/>
                  </a:lnTo>
                  <a:lnTo>
                    <a:pt x="84" y="71"/>
                  </a:lnTo>
                  <a:lnTo>
                    <a:pt x="79" y="69"/>
                  </a:lnTo>
                  <a:lnTo>
                    <a:pt x="78" y="69"/>
                  </a:lnTo>
                  <a:lnTo>
                    <a:pt x="78" y="71"/>
                  </a:lnTo>
                  <a:lnTo>
                    <a:pt x="78" y="72"/>
                  </a:lnTo>
                  <a:lnTo>
                    <a:pt x="78" y="74"/>
                  </a:lnTo>
                  <a:lnTo>
                    <a:pt x="76" y="75"/>
                  </a:lnTo>
                  <a:lnTo>
                    <a:pt x="75" y="75"/>
                  </a:lnTo>
                  <a:lnTo>
                    <a:pt x="68" y="74"/>
                  </a:lnTo>
                  <a:lnTo>
                    <a:pt x="68" y="75"/>
                  </a:lnTo>
                  <a:lnTo>
                    <a:pt x="70" y="77"/>
                  </a:lnTo>
                  <a:lnTo>
                    <a:pt x="70" y="78"/>
                  </a:lnTo>
                  <a:lnTo>
                    <a:pt x="71" y="80"/>
                  </a:lnTo>
                  <a:lnTo>
                    <a:pt x="70" y="82"/>
                  </a:lnTo>
                  <a:lnTo>
                    <a:pt x="68" y="85"/>
                  </a:lnTo>
                  <a:lnTo>
                    <a:pt x="57" y="88"/>
                  </a:lnTo>
                  <a:lnTo>
                    <a:pt x="57" y="90"/>
                  </a:lnTo>
                  <a:lnTo>
                    <a:pt x="59" y="91"/>
                  </a:lnTo>
                  <a:lnTo>
                    <a:pt x="59" y="93"/>
                  </a:lnTo>
                  <a:lnTo>
                    <a:pt x="59" y="94"/>
                  </a:lnTo>
                  <a:lnTo>
                    <a:pt x="57" y="94"/>
                  </a:lnTo>
                  <a:lnTo>
                    <a:pt x="56" y="94"/>
                  </a:lnTo>
                  <a:lnTo>
                    <a:pt x="56" y="94"/>
                  </a:lnTo>
                  <a:lnTo>
                    <a:pt x="52" y="93"/>
                  </a:lnTo>
                  <a:lnTo>
                    <a:pt x="51" y="93"/>
                  </a:lnTo>
                  <a:lnTo>
                    <a:pt x="51" y="94"/>
                  </a:lnTo>
                  <a:lnTo>
                    <a:pt x="54" y="96"/>
                  </a:lnTo>
                  <a:lnTo>
                    <a:pt x="54" y="97"/>
                  </a:lnTo>
                  <a:lnTo>
                    <a:pt x="54" y="99"/>
                  </a:lnTo>
                  <a:lnTo>
                    <a:pt x="49" y="102"/>
                  </a:lnTo>
                  <a:lnTo>
                    <a:pt x="46" y="107"/>
                  </a:lnTo>
                  <a:lnTo>
                    <a:pt x="41" y="108"/>
                  </a:lnTo>
                  <a:lnTo>
                    <a:pt x="38" y="108"/>
                  </a:lnTo>
                  <a:lnTo>
                    <a:pt x="35" y="108"/>
                  </a:lnTo>
                  <a:lnTo>
                    <a:pt x="32" y="107"/>
                  </a:lnTo>
                  <a:lnTo>
                    <a:pt x="26" y="107"/>
                  </a:lnTo>
                  <a:lnTo>
                    <a:pt x="23" y="105"/>
                  </a:lnTo>
                  <a:lnTo>
                    <a:pt x="18" y="104"/>
                  </a:lnTo>
                  <a:lnTo>
                    <a:pt x="15" y="104"/>
                  </a:lnTo>
                  <a:lnTo>
                    <a:pt x="11" y="105"/>
                  </a:lnTo>
                  <a:lnTo>
                    <a:pt x="8" y="107"/>
                  </a:lnTo>
                  <a:lnTo>
                    <a:pt x="5" y="104"/>
                  </a:lnTo>
                  <a:lnTo>
                    <a:pt x="7" y="101"/>
                  </a:lnTo>
                  <a:lnTo>
                    <a:pt x="0" y="97"/>
                  </a:lnTo>
                  <a:lnTo>
                    <a:pt x="0" y="96"/>
                  </a:lnTo>
                  <a:lnTo>
                    <a:pt x="0" y="94"/>
                  </a:lnTo>
                  <a:lnTo>
                    <a:pt x="4" y="94"/>
                  </a:lnTo>
                  <a:lnTo>
                    <a:pt x="5" y="91"/>
                  </a:lnTo>
                  <a:lnTo>
                    <a:pt x="8" y="90"/>
                  </a:lnTo>
                  <a:lnTo>
                    <a:pt x="11" y="90"/>
                  </a:lnTo>
                  <a:lnTo>
                    <a:pt x="13" y="90"/>
                  </a:lnTo>
                  <a:lnTo>
                    <a:pt x="15" y="88"/>
                  </a:lnTo>
                  <a:lnTo>
                    <a:pt x="15" y="86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23" y="77"/>
                  </a:lnTo>
                  <a:lnTo>
                    <a:pt x="24" y="75"/>
                  </a:lnTo>
                  <a:lnTo>
                    <a:pt x="34" y="75"/>
                  </a:lnTo>
                  <a:lnTo>
                    <a:pt x="34" y="74"/>
                  </a:lnTo>
                  <a:lnTo>
                    <a:pt x="32" y="74"/>
                  </a:lnTo>
                  <a:lnTo>
                    <a:pt x="29" y="74"/>
                  </a:lnTo>
                  <a:lnTo>
                    <a:pt x="27" y="72"/>
                  </a:lnTo>
                  <a:lnTo>
                    <a:pt x="27" y="72"/>
                  </a:lnTo>
                  <a:lnTo>
                    <a:pt x="26" y="71"/>
                  </a:lnTo>
                  <a:lnTo>
                    <a:pt x="27" y="69"/>
                  </a:lnTo>
                  <a:lnTo>
                    <a:pt x="30" y="66"/>
                  </a:lnTo>
                  <a:lnTo>
                    <a:pt x="35" y="63"/>
                  </a:lnTo>
                  <a:lnTo>
                    <a:pt x="40" y="61"/>
                  </a:lnTo>
                  <a:lnTo>
                    <a:pt x="38" y="61"/>
                  </a:lnTo>
                  <a:lnTo>
                    <a:pt x="37" y="60"/>
                  </a:lnTo>
                  <a:lnTo>
                    <a:pt x="32" y="60"/>
                  </a:lnTo>
                  <a:lnTo>
                    <a:pt x="30" y="58"/>
                  </a:lnTo>
                  <a:lnTo>
                    <a:pt x="30" y="56"/>
                  </a:lnTo>
                  <a:lnTo>
                    <a:pt x="29" y="56"/>
                  </a:lnTo>
                  <a:lnTo>
                    <a:pt x="30" y="55"/>
                  </a:lnTo>
                  <a:lnTo>
                    <a:pt x="34" y="55"/>
                  </a:lnTo>
                  <a:lnTo>
                    <a:pt x="35" y="55"/>
                  </a:lnTo>
                  <a:lnTo>
                    <a:pt x="37" y="55"/>
                  </a:lnTo>
                  <a:lnTo>
                    <a:pt x="38" y="56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5" y="53"/>
                  </a:lnTo>
                  <a:lnTo>
                    <a:pt x="45" y="52"/>
                  </a:lnTo>
                  <a:lnTo>
                    <a:pt x="45" y="50"/>
                  </a:lnTo>
                  <a:lnTo>
                    <a:pt x="45" y="50"/>
                  </a:lnTo>
                  <a:lnTo>
                    <a:pt x="46" y="49"/>
                  </a:lnTo>
                  <a:lnTo>
                    <a:pt x="48" y="49"/>
                  </a:lnTo>
                  <a:lnTo>
                    <a:pt x="51" y="49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7" y="47"/>
                  </a:lnTo>
                  <a:lnTo>
                    <a:pt x="59" y="45"/>
                  </a:lnTo>
                  <a:lnTo>
                    <a:pt x="62" y="42"/>
                  </a:lnTo>
                  <a:lnTo>
                    <a:pt x="62" y="42"/>
                  </a:lnTo>
                  <a:lnTo>
                    <a:pt x="62" y="41"/>
                  </a:lnTo>
                  <a:lnTo>
                    <a:pt x="67" y="39"/>
                  </a:lnTo>
                  <a:lnTo>
                    <a:pt x="71" y="38"/>
                  </a:lnTo>
                  <a:lnTo>
                    <a:pt x="75" y="34"/>
                  </a:lnTo>
                  <a:lnTo>
                    <a:pt x="76" y="34"/>
                  </a:lnTo>
                  <a:lnTo>
                    <a:pt x="78" y="34"/>
                  </a:lnTo>
                  <a:lnTo>
                    <a:pt x="81" y="33"/>
                  </a:lnTo>
                  <a:lnTo>
                    <a:pt x="87" y="33"/>
                  </a:lnTo>
                  <a:lnTo>
                    <a:pt x="90" y="31"/>
                  </a:lnTo>
                  <a:lnTo>
                    <a:pt x="92" y="28"/>
                  </a:lnTo>
                  <a:lnTo>
                    <a:pt x="93" y="28"/>
                  </a:lnTo>
                  <a:lnTo>
                    <a:pt x="98" y="27"/>
                  </a:lnTo>
                  <a:lnTo>
                    <a:pt x="101" y="28"/>
                  </a:lnTo>
                  <a:lnTo>
                    <a:pt x="101" y="28"/>
                  </a:lnTo>
                  <a:lnTo>
                    <a:pt x="103" y="28"/>
                  </a:lnTo>
                  <a:lnTo>
                    <a:pt x="105" y="28"/>
                  </a:lnTo>
                  <a:lnTo>
                    <a:pt x="106" y="27"/>
                  </a:lnTo>
                  <a:lnTo>
                    <a:pt x="105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8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2" y="23"/>
                  </a:lnTo>
                  <a:lnTo>
                    <a:pt x="127" y="23"/>
                  </a:lnTo>
                  <a:lnTo>
                    <a:pt x="130" y="23"/>
                  </a:lnTo>
                  <a:lnTo>
                    <a:pt x="133" y="23"/>
                  </a:lnTo>
                  <a:lnTo>
                    <a:pt x="141" y="22"/>
                  </a:lnTo>
                  <a:lnTo>
                    <a:pt x="155" y="19"/>
                  </a:lnTo>
                  <a:lnTo>
                    <a:pt x="158" y="17"/>
                  </a:lnTo>
                  <a:lnTo>
                    <a:pt x="161" y="15"/>
                  </a:lnTo>
                  <a:lnTo>
                    <a:pt x="163" y="15"/>
                  </a:lnTo>
                  <a:lnTo>
                    <a:pt x="164" y="15"/>
                  </a:lnTo>
                  <a:lnTo>
                    <a:pt x="168" y="15"/>
                  </a:lnTo>
                  <a:lnTo>
                    <a:pt x="171" y="14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5" y="12"/>
                  </a:lnTo>
                  <a:lnTo>
                    <a:pt x="175" y="9"/>
                  </a:lnTo>
                  <a:lnTo>
                    <a:pt x="177" y="8"/>
                  </a:lnTo>
                  <a:lnTo>
                    <a:pt x="182" y="6"/>
                  </a:lnTo>
                  <a:lnTo>
                    <a:pt x="188" y="3"/>
                  </a:lnTo>
                  <a:lnTo>
                    <a:pt x="194" y="1"/>
                  </a:lnTo>
                  <a:lnTo>
                    <a:pt x="199" y="0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1" name="Freeform 77">
              <a:extLst>
                <a:ext uri="{FF2B5EF4-FFF2-40B4-BE49-F238E27FC236}">
                  <a16:creationId xmlns:a16="http://schemas.microsoft.com/office/drawing/2014/main" id="{4B616C32-059A-44DB-B890-0A83333BC7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634297" y="1993040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1 w 3"/>
                <a:gd name="T3" fmla="*/ 0 h 8"/>
                <a:gd name="T4" fmla="*/ 1 w 3"/>
                <a:gd name="T5" fmla="*/ 2 h 8"/>
                <a:gd name="T6" fmla="*/ 3 w 3"/>
                <a:gd name="T7" fmla="*/ 6 h 8"/>
                <a:gd name="T8" fmla="*/ 3 w 3"/>
                <a:gd name="T9" fmla="*/ 8 h 8"/>
                <a:gd name="T10" fmla="*/ 3 w 3"/>
                <a:gd name="T11" fmla="*/ 6 h 8"/>
                <a:gd name="T12" fmla="*/ 1 w 3"/>
                <a:gd name="T13" fmla="*/ 6 h 8"/>
                <a:gd name="T14" fmla="*/ 1 w 3"/>
                <a:gd name="T15" fmla="*/ 5 h 8"/>
                <a:gd name="T16" fmla="*/ 0 w 3"/>
                <a:gd name="T17" fmla="*/ 2 h 8"/>
                <a:gd name="T18" fmla="*/ 1 w 3"/>
                <a:gd name="T19" fmla="*/ 0 h 8"/>
                <a:gd name="T20" fmla="*/ 1 w 3"/>
                <a:gd name="T2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2" name="Freeform 78">
              <a:extLst>
                <a:ext uri="{FF2B5EF4-FFF2-40B4-BE49-F238E27FC236}">
                  <a16:creationId xmlns:a16="http://schemas.microsoft.com/office/drawing/2014/main" id="{4DE028A8-EDA8-4BFB-AFB9-58DAA5288A0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81258" y="1870240"/>
              <a:ext cx="25340" cy="21442"/>
            </a:xfrm>
            <a:custGeom>
              <a:avLst/>
              <a:gdLst>
                <a:gd name="T0" fmla="*/ 8 w 13"/>
                <a:gd name="T1" fmla="*/ 0 h 11"/>
                <a:gd name="T2" fmla="*/ 9 w 13"/>
                <a:gd name="T3" fmla="*/ 2 h 11"/>
                <a:gd name="T4" fmla="*/ 11 w 13"/>
                <a:gd name="T5" fmla="*/ 3 h 11"/>
                <a:gd name="T6" fmla="*/ 13 w 13"/>
                <a:gd name="T7" fmla="*/ 5 h 11"/>
                <a:gd name="T8" fmla="*/ 13 w 13"/>
                <a:gd name="T9" fmla="*/ 10 h 11"/>
                <a:gd name="T10" fmla="*/ 13 w 13"/>
                <a:gd name="T11" fmla="*/ 11 h 11"/>
                <a:gd name="T12" fmla="*/ 11 w 13"/>
                <a:gd name="T13" fmla="*/ 11 h 11"/>
                <a:gd name="T14" fmla="*/ 3 w 13"/>
                <a:gd name="T15" fmla="*/ 10 h 11"/>
                <a:gd name="T16" fmla="*/ 0 w 13"/>
                <a:gd name="T17" fmla="*/ 10 h 11"/>
                <a:gd name="T18" fmla="*/ 0 w 13"/>
                <a:gd name="T19" fmla="*/ 8 h 11"/>
                <a:gd name="T20" fmla="*/ 0 w 13"/>
                <a:gd name="T21" fmla="*/ 6 h 11"/>
                <a:gd name="T22" fmla="*/ 8 w 13"/>
                <a:gd name="T2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11">
                  <a:moveTo>
                    <a:pt x="8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3" y="5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3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3" name="Freeform 79">
              <a:extLst>
                <a:ext uri="{FF2B5EF4-FFF2-40B4-BE49-F238E27FC236}">
                  <a16:creationId xmlns:a16="http://schemas.microsoft.com/office/drawing/2014/main" id="{D7CA8169-16E0-4860-A31B-FA7D0B676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86" y="2008634"/>
              <a:ext cx="56528" cy="40934"/>
            </a:xfrm>
            <a:custGeom>
              <a:avLst/>
              <a:gdLst>
                <a:gd name="T0" fmla="*/ 8 w 29"/>
                <a:gd name="T1" fmla="*/ 0 h 21"/>
                <a:gd name="T2" fmla="*/ 8 w 29"/>
                <a:gd name="T3" fmla="*/ 0 h 21"/>
                <a:gd name="T4" fmla="*/ 8 w 29"/>
                <a:gd name="T5" fmla="*/ 2 h 21"/>
                <a:gd name="T6" fmla="*/ 13 w 29"/>
                <a:gd name="T7" fmla="*/ 3 h 21"/>
                <a:gd name="T8" fmla="*/ 14 w 29"/>
                <a:gd name="T9" fmla="*/ 5 h 21"/>
                <a:gd name="T10" fmla="*/ 16 w 29"/>
                <a:gd name="T11" fmla="*/ 6 h 21"/>
                <a:gd name="T12" fmla="*/ 18 w 29"/>
                <a:gd name="T13" fmla="*/ 8 h 21"/>
                <a:gd name="T14" fmla="*/ 21 w 29"/>
                <a:gd name="T15" fmla="*/ 10 h 21"/>
                <a:gd name="T16" fmla="*/ 24 w 29"/>
                <a:gd name="T17" fmla="*/ 13 h 21"/>
                <a:gd name="T18" fmla="*/ 27 w 29"/>
                <a:gd name="T19" fmla="*/ 14 h 21"/>
                <a:gd name="T20" fmla="*/ 29 w 29"/>
                <a:gd name="T21" fmla="*/ 14 h 21"/>
                <a:gd name="T22" fmla="*/ 29 w 29"/>
                <a:gd name="T23" fmla="*/ 16 h 21"/>
                <a:gd name="T24" fmla="*/ 29 w 29"/>
                <a:gd name="T25" fmla="*/ 17 h 21"/>
                <a:gd name="T26" fmla="*/ 29 w 29"/>
                <a:gd name="T27" fmla="*/ 19 h 21"/>
                <a:gd name="T28" fmla="*/ 27 w 29"/>
                <a:gd name="T29" fmla="*/ 21 h 21"/>
                <a:gd name="T30" fmla="*/ 25 w 29"/>
                <a:gd name="T31" fmla="*/ 21 h 21"/>
                <a:gd name="T32" fmla="*/ 22 w 29"/>
                <a:gd name="T33" fmla="*/ 21 h 21"/>
                <a:gd name="T34" fmla="*/ 21 w 29"/>
                <a:gd name="T35" fmla="*/ 21 h 21"/>
                <a:gd name="T36" fmla="*/ 19 w 29"/>
                <a:gd name="T37" fmla="*/ 21 h 21"/>
                <a:gd name="T38" fmla="*/ 18 w 29"/>
                <a:gd name="T39" fmla="*/ 21 h 21"/>
                <a:gd name="T40" fmla="*/ 18 w 29"/>
                <a:gd name="T41" fmla="*/ 21 h 21"/>
                <a:gd name="T42" fmla="*/ 16 w 29"/>
                <a:gd name="T43" fmla="*/ 19 h 21"/>
                <a:gd name="T44" fmla="*/ 16 w 29"/>
                <a:gd name="T45" fmla="*/ 17 h 21"/>
                <a:gd name="T46" fmla="*/ 14 w 29"/>
                <a:gd name="T47" fmla="*/ 16 h 21"/>
                <a:gd name="T48" fmla="*/ 13 w 29"/>
                <a:gd name="T49" fmla="*/ 16 h 21"/>
                <a:gd name="T50" fmla="*/ 11 w 29"/>
                <a:gd name="T51" fmla="*/ 16 h 21"/>
                <a:gd name="T52" fmla="*/ 10 w 29"/>
                <a:gd name="T53" fmla="*/ 14 h 21"/>
                <a:gd name="T54" fmla="*/ 8 w 29"/>
                <a:gd name="T55" fmla="*/ 14 h 21"/>
                <a:gd name="T56" fmla="*/ 8 w 29"/>
                <a:gd name="T57" fmla="*/ 16 h 21"/>
                <a:gd name="T58" fmla="*/ 7 w 29"/>
                <a:gd name="T59" fmla="*/ 16 h 21"/>
                <a:gd name="T60" fmla="*/ 3 w 29"/>
                <a:gd name="T61" fmla="*/ 11 h 21"/>
                <a:gd name="T62" fmla="*/ 2 w 29"/>
                <a:gd name="T63" fmla="*/ 11 h 21"/>
                <a:gd name="T64" fmla="*/ 2 w 29"/>
                <a:gd name="T65" fmla="*/ 10 h 21"/>
                <a:gd name="T66" fmla="*/ 2 w 29"/>
                <a:gd name="T67" fmla="*/ 8 h 21"/>
                <a:gd name="T68" fmla="*/ 0 w 29"/>
                <a:gd name="T69" fmla="*/ 6 h 21"/>
                <a:gd name="T70" fmla="*/ 0 w 29"/>
                <a:gd name="T71" fmla="*/ 5 h 21"/>
                <a:gd name="T72" fmla="*/ 2 w 29"/>
                <a:gd name="T73" fmla="*/ 3 h 21"/>
                <a:gd name="T74" fmla="*/ 3 w 29"/>
                <a:gd name="T75" fmla="*/ 3 h 21"/>
                <a:gd name="T76" fmla="*/ 5 w 29"/>
                <a:gd name="T77" fmla="*/ 2 h 21"/>
                <a:gd name="T78" fmla="*/ 8 w 29"/>
                <a:gd name="T79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21">
                  <a:moveTo>
                    <a:pt x="8" y="0"/>
                  </a:moveTo>
                  <a:lnTo>
                    <a:pt x="8" y="0"/>
                  </a:lnTo>
                  <a:lnTo>
                    <a:pt x="8" y="2"/>
                  </a:lnTo>
                  <a:lnTo>
                    <a:pt x="13" y="3"/>
                  </a:lnTo>
                  <a:lnTo>
                    <a:pt x="14" y="5"/>
                  </a:lnTo>
                  <a:lnTo>
                    <a:pt x="16" y="6"/>
                  </a:lnTo>
                  <a:lnTo>
                    <a:pt x="18" y="8"/>
                  </a:lnTo>
                  <a:lnTo>
                    <a:pt x="21" y="10"/>
                  </a:lnTo>
                  <a:lnTo>
                    <a:pt x="24" y="13"/>
                  </a:lnTo>
                  <a:lnTo>
                    <a:pt x="27" y="14"/>
                  </a:lnTo>
                  <a:lnTo>
                    <a:pt x="29" y="14"/>
                  </a:lnTo>
                  <a:lnTo>
                    <a:pt x="29" y="16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7" y="21"/>
                  </a:lnTo>
                  <a:lnTo>
                    <a:pt x="25" y="21"/>
                  </a:lnTo>
                  <a:lnTo>
                    <a:pt x="22" y="21"/>
                  </a:lnTo>
                  <a:lnTo>
                    <a:pt x="21" y="21"/>
                  </a:lnTo>
                  <a:lnTo>
                    <a:pt x="19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6" y="19"/>
                  </a:lnTo>
                  <a:lnTo>
                    <a:pt x="16" y="17"/>
                  </a:lnTo>
                  <a:lnTo>
                    <a:pt x="14" y="16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3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4" name="Freeform 80">
              <a:extLst>
                <a:ext uri="{FF2B5EF4-FFF2-40B4-BE49-F238E27FC236}">
                  <a16:creationId xmlns:a16="http://schemas.microsoft.com/office/drawing/2014/main" id="{6BD1DE30-F984-48F5-BF4D-7449AF403D5F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6067" y="1441411"/>
              <a:ext cx="37036" cy="17544"/>
            </a:xfrm>
            <a:custGeom>
              <a:avLst/>
              <a:gdLst>
                <a:gd name="T0" fmla="*/ 17 w 19"/>
                <a:gd name="T1" fmla="*/ 0 h 9"/>
                <a:gd name="T2" fmla="*/ 19 w 19"/>
                <a:gd name="T3" fmla="*/ 1 h 9"/>
                <a:gd name="T4" fmla="*/ 19 w 19"/>
                <a:gd name="T5" fmla="*/ 1 h 9"/>
                <a:gd name="T6" fmla="*/ 19 w 19"/>
                <a:gd name="T7" fmla="*/ 6 h 9"/>
                <a:gd name="T8" fmla="*/ 19 w 19"/>
                <a:gd name="T9" fmla="*/ 7 h 9"/>
                <a:gd name="T10" fmla="*/ 19 w 19"/>
                <a:gd name="T11" fmla="*/ 9 h 9"/>
                <a:gd name="T12" fmla="*/ 17 w 19"/>
                <a:gd name="T13" fmla="*/ 9 h 9"/>
                <a:gd name="T14" fmla="*/ 6 w 19"/>
                <a:gd name="T15" fmla="*/ 9 h 9"/>
                <a:gd name="T16" fmla="*/ 0 w 19"/>
                <a:gd name="T17" fmla="*/ 9 h 9"/>
                <a:gd name="T18" fmla="*/ 0 w 19"/>
                <a:gd name="T19" fmla="*/ 9 h 9"/>
                <a:gd name="T20" fmla="*/ 3 w 19"/>
                <a:gd name="T21" fmla="*/ 7 h 9"/>
                <a:gd name="T22" fmla="*/ 3 w 19"/>
                <a:gd name="T23" fmla="*/ 6 h 9"/>
                <a:gd name="T24" fmla="*/ 3 w 19"/>
                <a:gd name="T25" fmla="*/ 1 h 9"/>
                <a:gd name="T26" fmla="*/ 3 w 19"/>
                <a:gd name="T27" fmla="*/ 1 h 9"/>
                <a:gd name="T28" fmla="*/ 12 w 19"/>
                <a:gd name="T29" fmla="*/ 1 h 9"/>
                <a:gd name="T30" fmla="*/ 14 w 19"/>
                <a:gd name="T31" fmla="*/ 0 h 9"/>
                <a:gd name="T32" fmla="*/ 17 w 19"/>
                <a:gd name="T3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9">
                  <a:moveTo>
                    <a:pt x="17" y="0"/>
                  </a:moveTo>
                  <a:lnTo>
                    <a:pt x="19" y="1"/>
                  </a:lnTo>
                  <a:lnTo>
                    <a:pt x="19" y="1"/>
                  </a:lnTo>
                  <a:lnTo>
                    <a:pt x="19" y="6"/>
                  </a:lnTo>
                  <a:lnTo>
                    <a:pt x="19" y="7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6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1"/>
                  </a:lnTo>
                  <a:lnTo>
                    <a:pt x="3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5" name="Freeform 81">
              <a:extLst>
                <a:ext uri="{FF2B5EF4-FFF2-40B4-BE49-F238E27FC236}">
                  <a16:creationId xmlns:a16="http://schemas.microsoft.com/office/drawing/2014/main" id="{EA2E932F-AA20-4E24-BBA7-6A2730E2EC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14625" y="1443360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2 h 3"/>
                <a:gd name="T6" fmla="*/ 6 w 6"/>
                <a:gd name="T7" fmla="*/ 2 h 3"/>
                <a:gd name="T8" fmla="*/ 3 w 6"/>
                <a:gd name="T9" fmla="*/ 3 h 3"/>
                <a:gd name="T10" fmla="*/ 0 w 6"/>
                <a:gd name="T11" fmla="*/ 3 h 3"/>
                <a:gd name="T12" fmla="*/ 0 w 6"/>
                <a:gd name="T13" fmla="*/ 3 h 3"/>
                <a:gd name="T14" fmla="*/ 1 w 6"/>
                <a:gd name="T15" fmla="*/ 2 h 3"/>
                <a:gd name="T16" fmla="*/ 3 w 6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6" name="Freeform 82">
              <a:extLst>
                <a:ext uri="{FF2B5EF4-FFF2-40B4-BE49-F238E27FC236}">
                  <a16:creationId xmlns:a16="http://schemas.microsoft.com/office/drawing/2014/main" id="{BCF15151-BA78-4C75-9834-9408EC5672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5656" y="1848798"/>
              <a:ext cx="44833" cy="25340"/>
            </a:xfrm>
            <a:custGeom>
              <a:avLst/>
              <a:gdLst>
                <a:gd name="T0" fmla="*/ 14 w 23"/>
                <a:gd name="T1" fmla="*/ 0 h 13"/>
                <a:gd name="T2" fmla="*/ 16 w 23"/>
                <a:gd name="T3" fmla="*/ 0 h 13"/>
                <a:gd name="T4" fmla="*/ 17 w 23"/>
                <a:gd name="T5" fmla="*/ 2 h 13"/>
                <a:gd name="T6" fmla="*/ 19 w 23"/>
                <a:gd name="T7" fmla="*/ 2 h 13"/>
                <a:gd name="T8" fmla="*/ 20 w 23"/>
                <a:gd name="T9" fmla="*/ 5 h 13"/>
                <a:gd name="T10" fmla="*/ 22 w 23"/>
                <a:gd name="T11" fmla="*/ 5 h 13"/>
                <a:gd name="T12" fmla="*/ 23 w 23"/>
                <a:gd name="T13" fmla="*/ 6 h 13"/>
                <a:gd name="T14" fmla="*/ 23 w 23"/>
                <a:gd name="T15" fmla="*/ 8 h 13"/>
                <a:gd name="T16" fmla="*/ 23 w 23"/>
                <a:gd name="T17" fmla="*/ 10 h 13"/>
                <a:gd name="T18" fmla="*/ 20 w 23"/>
                <a:gd name="T19" fmla="*/ 10 h 13"/>
                <a:gd name="T20" fmla="*/ 14 w 23"/>
                <a:gd name="T21" fmla="*/ 11 h 13"/>
                <a:gd name="T22" fmla="*/ 11 w 23"/>
                <a:gd name="T23" fmla="*/ 11 h 13"/>
                <a:gd name="T24" fmla="*/ 6 w 23"/>
                <a:gd name="T25" fmla="*/ 13 h 13"/>
                <a:gd name="T26" fmla="*/ 5 w 23"/>
                <a:gd name="T27" fmla="*/ 13 h 13"/>
                <a:gd name="T28" fmla="*/ 3 w 23"/>
                <a:gd name="T29" fmla="*/ 13 h 13"/>
                <a:gd name="T30" fmla="*/ 1 w 23"/>
                <a:gd name="T31" fmla="*/ 13 h 13"/>
                <a:gd name="T32" fmla="*/ 0 w 23"/>
                <a:gd name="T33" fmla="*/ 13 h 13"/>
                <a:gd name="T34" fmla="*/ 0 w 23"/>
                <a:gd name="T35" fmla="*/ 11 h 13"/>
                <a:gd name="T36" fmla="*/ 0 w 23"/>
                <a:gd name="T37" fmla="*/ 10 h 13"/>
                <a:gd name="T38" fmla="*/ 1 w 23"/>
                <a:gd name="T39" fmla="*/ 8 h 13"/>
                <a:gd name="T40" fmla="*/ 0 w 23"/>
                <a:gd name="T41" fmla="*/ 5 h 13"/>
                <a:gd name="T42" fmla="*/ 3 w 23"/>
                <a:gd name="T43" fmla="*/ 2 h 13"/>
                <a:gd name="T44" fmla="*/ 6 w 23"/>
                <a:gd name="T45" fmla="*/ 2 h 13"/>
                <a:gd name="T46" fmla="*/ 14 w 23"/>
                <a:gd name="T4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" h="13">
                  <a:moveTo>
                    <a:pt x="14" y="0"/>
                  </a:moveTo>
                  <a:lnTo>
                    <a:pt x="16" y="0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0" y="10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6" y="13"/>
                  </a:lnTo>
                  <a:lnTo>
                    <a:pt x="5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8"/>
                  </a:lnTo>
                  <a:lnTo>
                    <a:pt x="0" y="5"/>
                  </a:lnTo>
                  <a:lnTo>
                    <a:pt x="3" y="2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7" name="Freeform 83">
              <a:extLst>
                <a:ext uri="{FF2B5EF4-FFF2-40B4-BE49-F238E27FC236}">
                  <a16:creationId xmlns:a16="http://schemas.microsoft.com/office/drawing/2014/main" id="{BD2F2E14-DF00-4F1E-8DF4-7A7FBE52E5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2528" y="1897529"/>
              <a:ext cx="38984" cy="19492"/>
            </a:xfrm>
            <a:custGeom>
              <a:avLst/>
              <a:gdLst>
                <a:gd name="T0" fmla="*/ 12 w 20"/>
                <a:gd name="T1" fmla="*/ 0 h 10"/>
                <a:gd name="T2" fmla="*/ 19 w 20"/>
                <a:gd name="T3" fmla="*/ 2 h 10"/>
                <a:gd name="T4" fmla="*/ 20 w 20"/>
                <a:gd name="T5" fmla="*/ 3 h 10"/>
                <a:gd name="T6" fmla="*/ 20 w 20"/>
                <a:gd name="T7" fmla="*/ 3 h 10"/>
                <a:gd name="T8" fmla="*/ 17 w 20"/>
                <a:gd name="T9" fmla="*/ 5 h 10"/>
                <a:gd name="T10" fmla="*/ 16 w 20"/>
                <a:gd name="T11" fmla="*/ 7 h 10"/>
                <a:gd name="T12" fmla="*/ 12 w 20"/>
                <a:gd name="T13" fmla="*/ 8 h 10"/>
                <a:gd name="T14" fmla="*/ 11 w 20"/>
                <a:gd name="T15" fmla="*/ 8 h 10"/>
                <a:gd name="T16" fmla="*/ 3 w 20"/>
                <a:gd name="T17" fmla="*/ 10 h 10"/>
                <a:gd name="T18" fmla="*/ 0 w 20"/>
                <a:gd name="T19" fmla="*/ 8 h 10"/>
                <a:gd name="T20" fmla="*/ 0 w 20"/>
                <a:gd name="T21" fmla="*/ 8 h 10"/>
                <a:gd name="T22" fmla="*/ 0 w 20"/>
                <a:gd name="T23" fmla="*/ 7 h 10"/>
                <a:gd name="T24" fmla="*/ 3 w 20"/>
                <a:gd name="T25" fmla="*/ 5 h 10"/>
                <a:gd name="T26" fmla="*/ 4 w 20"/>
                <a:gd name="T27" fmla="*/ 3 h 10"/>
                <a:gd name="T28" fmla="*/ 6 w 20"/>
                <a:gd name="T29" fmla="*/ 2 h 10"/>
                <a:gd name="T30" fmla="*/ 9 w 20"/>
                <a:gd name="T31" fmla="*/ 0 h 10"/>
                <a:gd name="T32" fmla="*/ 12 w 20"/>
                <a:gd name="T33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10">
                  <a:moveTo>
                    <a:pt x="12" y="0"/>
                  </a:move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17" y="5"/>
                  </a:lnTo>
                  <a:lnTo>
                    <a:pt x="16" y="7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3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3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9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8" name="Freeform 84">
              <a:extLst>
                <a:ext uri="{FF2B5EF4-FFF2-40B4-BE49-F238E27FC236}">
                  <a16:creationId xmlns:a16="http://schemas.microsoft.com/office/drawing/2014/main" id="{53C132A7-1291-4F8A-AEAE-C15B8561FE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486243"/>
              <a:ext cx="42883" cy="13645"/>
            </a:xfrm>
            <a:custGeom>
              <a:avLst/>
              <a:gdLst>
                <a:gd name="T0" fmla="*/ 2 w 22"/>
                <a:gd name="T1" fmla="*/ 0 h 7"/>
                <a:gd name="T2" fmla="*/ 3 w 22"/>
                <a:gd name="T3" fmla="*/ 0 h 7"/>
                <a:gd name="T4" fmla="*/ 5 w 22"/>
                <a:gd name="T5" fmla="*/ 2 h 7"/>
                <a:gd name="T6" fmla="*/ 6 w 22"/>
                <a:gd name="T7" fmla="*/ 0 h 7"/>
                <a:gd name="T8" fmla="*/ 19 w 22"/>
                <a:gd name="T9" fmla="*/ 3 h 7"/>
                <a:gd name="T10" fmla="*/ 22 w 22"/>
                <a:gd name="T11" fmla="*/ 5 h 7"/>
                <a:gd name="T12" fmla="*/ 22 w 22"/>
                <a:gd name="T13" fmla="*/ 5 h 7"/>
                <a:gd name="T14" fmla="*/ 11 w 22"/>
                <a:gd name="T15" fmla="*/ 7 h 7"/>
                <a:gd name="T16" fmla="*/ 8 w 22"/>
                <a:gd name="T17" fmla="*/ 7 h 7"/>
                <a:gd name="T18" fmla="*/ 8 w 22"/>
                <a:gd name="T19" fmla="*/ 3 h 7"/>
                <a:gd name="T20" fmla="*/ 6 w 22"/>
                <a:gd name="T21" fmla="*/ 3 h 7"/>
                <a:gd name="T22" fmla="*/ 2 w 22"/>
                <a:gd name="T23" fmla="*/ 3 h 7"/>
                <a:gd name="T24" fmla="*/ 0 w 22"/>
                <a:gd name="T25" fmla="*/ 2 h 7"/>
                <a:gd name="T26" fmla="*/ 0 w 22"/>
                <a:gd name="T27" fmla="*/ 0 h 7"/>
                <a:gd name="T28" fmla="*/ 2 w 22"/>
                <a:gd name="T2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" h="7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6" y="0"/>
                  </a:lnTo>
                  <a:lnTo>
                    <a:pt x="19" y="3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11" y="7"/>
                  </a:lnTo>
                  <a:lnTo>
                    <a:pt x="8" y="7"/>
                  </a:lnTo>
                  <a:lnTo>
                    <a:pt x="8" y="3"/>
                  </a:lnTo>
                  <a:lnTo>
                    <a:pt x="6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9" name="Freeform 85">
              <a:extLst>
                <a:ext uri="{FF2B5EF4-FFF2-40B4-BE49-F238E27FC236}">
                  <a16:creationId xmlns:a16="http://schemas.microsoft.com/office/drawing/2014/main" id="{E5900A7F-76C2-4C5B-AECF-E0458CBAAC7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846849"/>
              <a:ext cx="19492" cy="5848"/>
            </a:xfrm>
            <a:custGeom>
              <a:avLst/>
              <a:gdLst>
                <a:gd name="T0" fmla="*/ 3 w 10"/>
                <a:gd name="T1" fmla="*/ 0 h 3"/>
                <a:gd name="T2" fmla="*/ 10 w 10"/>
                <a:gd name="T3" fmla="*/ 3 h 3"/>
                <a:gd name="T4" fmla="*/ 10 w 10"/>
                <a:gd name="T5" fmla="*/ 3 h 3"/>
                <a:gd name="T6" fmla="*/ 3 w 10"/>
                <a:gd name="T7" fmla="*/ 3 h 3"/>
                <a:gd name="T8" fmla="*/ 0 w 10"/>
                <a:gd name="T9" fmla="*/ 1 h 3"/>
                <a:gd name="T10" fmla="*/ 2 w 10"/>
                <a:gd name="T11" fmla="*/ 0 h 3"/>
                <a:gd name="T12" fmla="*/ 3 w 10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3">
                  <a:moveTo>
                    <a:pt x="3" y="0"/>
                  </a:moveTo>
                  <a:lnTo>
                    <a:pt x="10" y="3"/>
                  </a:lnTo>
                  <a:lnTo>
                    <a:pt x="10" y="3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0" name="Freeform 86">
              <a:extLst>
                <a:ext uri="{FF2B5EF4-FFF2-40B4-BE49-F238E27FC236}">
                  <a16:creationId xmlns:a16="http://schemas.microsoft.com/office/drawing/2014/main" id="{2C0DB47E-D09C-4E67-B8E9-04CAD2384BA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89645" y="1846849"/>
              <a:ext cx="17544" cy="5848"/>
            </a:xfrm>
            <a:custGeom>
              <a:avLst/>
              <a:gdLst>
                <a:gd name="T0" fmla="*/ 8 w 9"/>
                <a:gd name="T1" fmla="*/ 0 h 3"/>
                <a:gd name="T2" fmla="*/ 9 w 9"/>
                <a:gd name="T3" fmla="*/ 0 h 3"/>
                <a:gd name="T4" fmla="*/ 9 w 9"/>
                <a:gd name="T5" fmla="*/ 0 h 3"/>
                <a:gd name="T6" fmla="*/ 8 w 9"/>
                <a:gd name="T7" fmla="*/ 3 h 3"/>
                <a:gd name="T8" fmla="*/ 6 w 9"/>
                <a:gd name="T9" fmla="*/ 3 h 3"/>
                <a:gd name="T10" fmla="*/ 1 w 9"/>
                <a:gd name="T11" fmla="*/ 3 h 3"/>
                <a:gd name="T12" fmla="*/ 0 w 9"/>
                <a:gd name="T13" fmla="*/ 3 h 3"/>
                <a:gd name="T14" fmla="*/ 0 w 9"/>
                <a:gd name="T15" fmla="*/ 3 h 3"/>
                <a:gd name="T16" fmla="*/ 3 w 9"/>
                <a:gd name="T17" fmla="*/ 1 h 3"/>
                <a:gd name="T18" fmla="*/ 8 w 9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3">
                  <a:moveTo>
                    <a:pt x="8" y="0"/>
                  </a:moveTo>
                  <a:lnTo>
                    <a:pt x="9" y="0"/>
                  </a:lnTo>
                  <a:lnTo>
                    <a:pt x="9" y="0"/>
                  </a:lnTo>
                  <a:lnTo>
                    <a:pt x="8" y="3"/>
                  </a:lnTo>
                  <a:lnTo>
                    <a:pt x="6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1" name="Freeform 87">
              <a:extLst>
                <a:ext uri="{FF2B5EF4-FFF2-40B4-BE49-F238E27FC236}">
                  <a16:creationId xmlns:a16="http://schemas.microsoft.com/office/drawing/2014/main" id="{97DA415D-332F-485C-BA5F-CD40DD93CD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52610" y="1870240"/>
              <a:ext cx="23391" cy="11695"/>
            </a:xfrm>
            <a:custGeom>
              <a:avLst/>
              <a:gdLst>
                <a:gd name="T0" fmla="*/ 4 w 12"/>
                <a:gd name="T1" fmla="*/ 0 h 6"/>
                <a:gd name="T2" fmla="*/ 8 w 12"/>
                <a:gd name="T3" fmla="*/ 0 h 6"/>
                <a:gd name="T4" fmla="*/ 9 w 12"/>
                <a:gd name="T5" fmla="*/ 0 h 6"/>
                <a:gd name="T6" fmla="*/ 12 w 12"/>
                <a:gd name="T7" fmla="*/ 2 h 6"/>
                <a:gd name="T8" fmla="*/ 9 w 12"/>
                <a:gd name="T9" fmla="*/ 2 h 6"/>
                <a:gd name="T10" fmla="*/ 8 w 12"/>
                <a:gd name="T11" fmla="*/ 5 h 6"/>
                <a:gd name="T12" fmla="*/ 8 w 12"/>
                <a:gd name="T13" fmla="*/ 5 h 6"/>
                <a:gd name="T14" fmla="*/ 9 w 12"/>
                <a:gd name="T15" fmla="*/ 6 h 6"/>
                <a:gd name="T16" fmla="*/ 8 w 12"/>
                <a:gd name="T17" fmla="*/ 6 h 6"/>
                <a:gd name="T18" fmla="*/ 8 w 12"/>
                <a:gd name="T19" fmla="*/ 6 h 6"/>
                <a:gd name="T20" fmla="*/ 8 w 12"/>
                <a:gd name="T21" fmla="*/ 6 h 6"/>
                <a:gd name="T22" fmla="*/ 4 w 12"/>
                <a:gd name="T23" fmla="*/ 6 h 6"/>
                <a:gd name="T24" fmla="*/ 1 w 12"/>
                <a:gd name="T25" fmla="*/ 5 h 6"/>
                <a:gd name="T26" fmla="*/ 0 w 12"/>
                <a:gd name="T27" fmla="*/ 3 h 6"/>
                <a:gd name="T28" fmla="*/ 1 w 12"/>
                <a:gd name="T29" fmla="*/ 2 h 6"/>
                <a:gd name="T30" fmla="*/ 1 w 12"/>
                <a:gd name="T31" fmla="*/ 0 h 6"/>
                <a:gd name="T32" fmla="*/ 4 w 12"/>
                <a:gd name="T3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" h="6">
                  <a:moveTo>
                    <a:pt x="4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9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9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4" y="6"/>
                  </a:lnTo>
                  <a:lnTo>
                    <a:pt x="1" y="5"/>
                  </a:lnTo>
                  <a:lnTo>
                    <a:pt x="0" y="3"/>
                  </a:lnTo>
                  <a:lnTo>
                    <a:pt x="1" y="2"/>
                  </a:lnTo>
                  <a:lnTo>
                    <a:pt x="1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2" name="Freeform 88">
              <a:extLst>
                <a:ext uri="{FF2B5EF4-FFF2-40B4-BE49-F238E27FC236}">
                  <a16:creationId xmlns:a16="http://schemas.microsoft.com/office/drawing/2014/main" id="{14AA04E1-0421-4689-816D-B0FD86CA7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8523" y="1827357"/>
              <a:ext cx="109156" cy="37036"/>
            </a:xfrm>
            <a:custGeom>
              <a:avLst/>
              <a:gdLst>
                <a:gd name="T0" fmla="*/ 34 w 56"/>
                <a:gd name="T1" fmla="*/ 0 h 19"/>
                <a:gd name="T2" fmla="*/ 37 w 56"/>
                <a:gd name="T3" fmla="*/ 0 h 19"/>
                <a:gd name="T4" fmla="*/ 41 w 56"/>
                <a:gd name="T5" fmla="*/ 2 h 19"/>
                <a:gd name="T6" fmla="*/ 43 w 56"/>
                <a:gd name="T7" fmla="*/ 3 h 19"/>
                <a:gd name="T8" fmla="*/ 54 w 56"/>
                <a:gd name="T9" fmla="*/ 10 h 19"/>
                <a:gd name="T10" fmla="*/ 56 w 56"/>
                <a:gd name="T11" fmla="*/ 11 h 19"/>
                <a:gd name="T12" fmla="*/ 56 w 56"/>
                <a:gd name="T13" fmla="*/ 13 h 19"/>
                <a:gd name="T14" fmla="*/ 56 w 56"/>
                <a:gd name="T15" fmla="*/ 19 h 19"/>
                <a:gd name="T16" fmla="*/ 56 w 56"/>
                <a:gd name="T17" fmla="*/ 19 h 19"/>
                <a:gd name="T18" fmla="*/ 52 w 56"/>
                <a:gd name="T19" fmla="*/ 19 h 19"/>
                <a:gd name="T20" fmla="*/ 46 w 56"/>
                <a:gd name="T21" fmla="*/ 19 h 19"/>
                <a:gd name="T22" fmla="*/ 43 w 56"/>
                <a:gd name="T23" fmla="*/ 19 h 19"/>
                <a:gd name="T24" fmla="*/ 40 w 56"/>
                <a:gd name="T25" fmla="*/ 19 h 19"/>
                <a:gd name="T26" fmla="*/ 37 w 56"/>
                <a:gd name="T27" fmla="*/ 17 h 19"/>
                <a:gd name="T28" fmla="*/ 29 w 56"/>
                <a:gd name="T29" fmla="*/ 17 h 19"/>
                <a:gd name="T30" fmla="*/ 22 w 56"/>
                <a:gd name="T31" fmla="*/ 14 h 19"/>
                <a:gd name="T32" fmla="*/ 16 w 56"/>
                <a:gd name="T33" fmla="*/ 13 h 19"/>
                <a:gd name="T34" fmla="*/ 15 w 56"/>
                <a:gd name="T35" fmla="*/ 13 h 19"/>
                <a:gd name="T36" fmla="*/ 11 w 56"/>
                <a:gd name="T37" fmla="*/ 13 h 19"/>
                <a:gd name="T38" fmla="*/ 7 w 56"/>
                <a:gd name="T39" fmla="*/ 16 h 19"/>
                <a:gd name="T40" fmla="*/ 5 w 56"/>
                <a:gd name="T41" fmla="*/ 16 h 19"/>
                <a:gd name="T42" fmla="*/ 2 w 56"/>
                <a:gd name="T43" fmla="*/ 16 h 19"/>
                <a:gd name="T44" fmla="*/ 0 w 56"/>
                <a:gd name="T45" fmla="*/ 14 h 19"/>
                <a:gd name="T46" fmla="*/ 5 w 56"/>
                <a:gd name="T47" fmla="*/ 13 h 19"/>
                <a:gd name="T48" fmla="*/ 8 w 56"/>
                <a:gd name="T49" fmla="*/ 13 h 19"/>
                <a:gd name="T50" fmla="*/ 11 w 56"/>
                <a:gd name="T51" fmla="*/ 13 h 19"/>
                <a:gd name="T52" fmla="*/ 15 w 56"/>
                <a:gd name="T53" fmla="*/ 10 h 19"/>
                <a:gd name="T54" fmla="*/ 16 w 56"/>
                <a:gd name="T55" fmla="*/ 8 h 19"/>
                <a:gd name="T56" fmla="*/ 18 w 56"/>
                <a:gd name="T57" fmla="*/ 3 h 19"/>
                <a:gd name="T58" fmla="*/ 19 w 56"/>
                <a:gd name="T59" fmla="*/ 2 h 19"/>
                <a:gd name="T60" fmla="*/ 21 w 56"/>
                <a:gd name="T61" fmla="*/ 2 h 19"/>
                <a:gd name="T62" fmla="*/ 22 w 56"/>
                <a:gd name="T63" fmla="*/ 2 h 19"/>
                <a:gd name="T64" fmla="*/ 24 w 56"/>
                <a:gd name="T65" fmla="*/ 2 h 19"/>
                <a:gd name="T66" fmla="*/ 30 w 56"/>
                <a:gd name="T67" fmla="*/ 0 h 19"/>
                <a:gd name="T68" fmla="*/ 34 w 56"/>
                <a:gd name="T6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6" h="19">
                  <a:moveTo>
                    <a:pt x="34" y="0"/>
                  </a:moveTo>
                  <a:lnTo>
                    <a:pt x="37" y="0"/>
                  </a:lnTo>
                  <a:lnTo>
                    <a:pt x="41" y="2"/>
                  </a:lnTo>
                  <a:lnTo>
                    <a:pt x="43" y="3"/>
                  </a:lnTo>
                  <a:lnTo>
                    <a:pt x="54" y="10"/>
                  </a:lnTo>
                  <a:lnTo>
                    <a:pt x="56" y="11"/>
                  </a:lnTo>
                  <a:lnTo>
                    <a:pt x="56" y="13"/>
                  </a:lnTo>
                  <a:lnTo>
                    <a:pt x="56" y="19"/>
                  </a:lnTo>
                  <a:lnTo>
                    <a:pt x="56" y="19"/>
                  </a:lnTo>
                  <a:lnTo>
                    <a:pt x="52" y="19"/>
                  </a:lnTo>
                  <a:lnTo>
                    <a:pt x="46" y="19"/>
                  </a:lnTo>
                  <a:lnTo>
                    <a:pt x="43" y="19"/>
                  </a:lnTo>
                  <a:lnTo>
                    <a:pt x="40" y="19"/>
                  </a:lnTo>
                  <a:lnTo>
                    <a:pt x="37" y="17"/>
                  </a:lnTo>
                  <a:lnTo>
                    <a:pt x="29" y="17"/>
                  </a:lnTo>
                  <a:lnTo>
                    <a:pt x="22" y="14"/>
                  </a:lnTo>
                  <a:lnTo>
                    <a:pt x="16" y="13"/>
                  </a:lnTo>
                  <a:lnTo>
                    <a:pt x="15" y="13"/>
                  </a:lnTo>
                  <a:lnTo>
                    <a:pt x="11" y="13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5" y="13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5" y="10"/>
                  </a:lnTo>
                  <a:lnTo>
                    <a:pt x="16" y="8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3" name="Freeform 89">
              <a:extLst>
                <a:ext uri="{FF2B5EF4-FFF2-40B4-BE49-F238E27FC236}">
                  <a16:creationId xmlns:a16="http://schemas.microsoft.com/office/drawing/2014/main" id="{ED713300-EFF6-4DDE-9042-257E1ABD512C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7548" y="1667521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3 h 3"/>
                <a:gd name="T4" fmla="*/ 3 w 3"/>
                <a:gd name="T5" fmla="*/ 3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0 h 3"/>
                <a:gd name="T12" fmla="*/ 1 w 3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4" name="Freeform 90">
              <a:extLst>
                <a:ext uri="{FF2B5EF4-FFF2-40B4-BE49-F238E27FC236}">
                  <a16:creationId xmlns:a16="http://schemas.microsoft.com/office/drawing/2014/main" id="{ADA3C474-865C-414C-909E-25E05AF0EE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3698" y="1731845"/>
              <a:ext cx="128649" cy="46781"/>
            </a:xfrm>
            <a:custGeom>
              <a:avLst/>
              <a:gdLst>
                <a:gd name="T0" fmla="*/ 5 w 66"/>
                <a:gd name="T1" fmla="*/ 0 h 24"/>
                <a:gd name="T2" fmla="*/ 8 w 66"/>
                <a:gd name="T3" fmla="*/ 3 h 24"/>
                <a:gd name="T4" fmla="*/ 8 w 66"/>
                <a:gd name="T5" fmla="*/ 5 h 24"/>
                <a:gd name="T6" fmla="*/ 9 w 66"/>
                <a:gd name="T7" fmla="*/ 7 h 24"/>
                <a:gd name="T8" fmla="*/ 13 w 66"/>
                <a:gd name="T9" fmla="*/ 7 h 24"/>
                <a:gd name="T10" fmla="*/ 19 w 66"/>
                <a:gd name="T11" fmla="*/ 5 h 24"/>
                <a:gd name="T12" fmla="*/ 19 w 66"/>
                <a:gd name="T13" fmla="*/ 5 h 24"/>
                <a:gd name="T14" fmla="*/ 33 w 66"/>
                <a:gd name="T15" fmla="*/ 5 h 24"/>
                <a:gd name="T16" fmla="*/ 33 w 66"/>
                <a:gd name="T17" fmla="*/ 7 h 24"/>
                <a:gd name="T18" fmla="*/ 33 w 66"/>
                <a:gd name="T19" fmla="*/ 8 h 24"/>
                <a:gd name="T20" fmla="*/ 33 w 66"/>
                <a:gd name="T21" fmla="*/ 8 h 24"/>
                <a:gd name="T22" fmla="*/ 33 w 66"/>
                <a:gd name="T23" fmla="*/ 10 h 24"/>
                <a:gd name="T24" fmla="*/ 35 w 66"/>
                <a:gd name="T25" fmla="*/ 11 h 24"/>
                <a:gd name="T26" fmla="*/ 39 w 66"/>
                <a:gd name="T27" fmla="*/ 11 h 24"/>
                <a:gd name="T28" fmla="*/ 43 w 66"/>
                <a:gd name="T29" fmla="*/ 10 h 24"/>
                <a:gd name="T30" fmla="*/ 50 w 66"/>
                <a:gd name="T31" fmla="*/ 11 h 24"/>
                <a:gd name="T32" fmla="*/ 57 w 66"/>
                <a:gd name="T33" fmla="*/ 11 h 24"/>
                <a:gd name="T34" fmla="*/ 60 w 66"/>
                <a:gd name="T35" fmla="*/ 13 h 24"/>
                <a:gd name="T36" fmla="*/ 62 w 66"/>
                <a:gd name="T37" fmla="*/ 14 h 24"/>
                <a:gd name="T38" fmla="*/ 63 w 66"/>
                <a:gd name="T39" fmla="*/ 14 h 24"/>
                <a:gd name="T40" fmla="*/ 65 w 66"/>
                <a:gd name="T41" fmla="*/ 14 h 24"/>
                <a:gd name="T42" fmla="*/ 65 w 66"/>
                <a:gd name="T43" fmla="*/ 13 h 24"/>
                <a:gd name="T44" fmla="*/ 66 w 66"/>
                <a:gd name="T45" fmla="*/ 13 h 24"/>
                <a:gd name="T46" fmla="*/ 66 w 66"/>
                <a:gd name="T47" fmla="*/ 13 h 24"/>
                <a:gd name="T48" fmla="*/ 65 w 66"/>
                <a:gd name="T49" fmla="*/ 19 h 24"/>
                <a:gd name="T50" fmla="*/ 63 w 66"/>
                <a:gd name="T51" fmla="*/ 21 h 24"/>
                <a:gd name="T52" fmla="*/ 60 w 66"/>
                <a:gd name="T53" fmla="*/ 22 h 24"/>
                <a:gd name="T54" fmla="*/ 52 w 66"/>
                <a:gd name="T55" fmla="*/ 24 h 24"/>
                <a:gd name="T56" fmla="*/ 49 w 66"/>
                <a:gd name="T57" fmla="*/ 24 h 24"/>
                <a:gd name="T58" fmla="*/ 41 w 66"/>
                <a:gd name="T59" fmla="*/ 24 h 24"/>
                <a:gd name="T60" fmla="*/ 30 w 66"/>
                <a:gd name="T61" fmla="*/ 24 h 24"/>
                <a:gd name="T62" fmla="*/ 27 w 66"/>
                <a:gd name="T63" fmla="*/ 22 h 24"/>
                <a:gd name="T64" fmla="*/ 25 w 66"/>
                <a:gd name="T65" fmla="*/ 22 h 24"/>
                <a:gd name="T66" fmla="*/ 22 w 66"/>
                <a:gd name="T67" fmla="*/ 19 h 24"/>
                <a:gd name="T68" fmla="*/ 21 w 66"/>
                <a:gd name="T69" fmla="*/ 19 h 24"/>
                <a:gd name="T70" fmla="*/ 16 w 66"/>
                <a:gd name="T71" fmla="*/ 18 h 24"/>
                <a:gd name="T72" fmla="*/ 14 w 66"/>
                <a:gd name="T73" fmla="*/ 18 h 24"/>
                <a:gd name="T74" fmla="*/ 11 w 66"/>
                <a:gd name="T75" fmla="*/ 16 h 24"/>
                <a:gd name="T76" fmla="*/ 8 w 66"/>
                <a:gd name="T77" fmla="*/ 14 h 24"/>
                <a:gd name="T78" fmla="*/ 0 w 66"/>
                <a:gd name="T79" fmla="*/ 11 h 24"/>
                <a:gd name="T80" fmla="*/ 0 w 66"/>
                <a:gd name="T81" fmla="*/ 10 h 24"/>
                <a:gd name="T82" fmla="*/ 2 w 66"/>
                <a:gd name="T83" fmla="*/ 7 h 24"/>
                <a:gd name="T84" fmla="*/ 2 w 66"/>
                <a:gd name="T85" fmla="*/ 3 h 24"/>
                <a:gd name="T86" fmla="*/ 3 w 66"/>
                <a:gd name="T87" fmla="*/ 2 h 24"/>
                <a:gd name="T88" fmla="*/ 5 w 66"/>
                <a:gd name="T8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24">
                  <a:moveTo>
                    <a:pt x="5" y="0"/>
                  </a:moveTo>
                  <a:lnTo>
                    <a:pt x="8" y="3"/>
                  </a:lnTo>
                  <a:lnTo>
                    <a:pt x="8" y="5"/>
                  </a:lnTo>
                  <a:lnTo>
                    <a:pt x="9" y="7"/>
                  </a:lnTo>
                  <a:lnTo>
                    <a:pt x="13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33" y="5"/>
                  </a:lnTo>
                  <a:lnTo>
                    <a:pt x="33" y="7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9" y="11"/>
                  </a:lnTo>
                  <a:lnTo>
                    <a:pt x="43" y="10"/>
                  </a:lnTo>
                  <a:lnTo>
                    <a:pt x="50" y="11"/>
                  </a:lnTo>
                  <a:lnTo>
                    <a:pt x="57" y="11"/>
                  </a:lnTo>
                  <a:lnTo>
                    <a:pt x="60" y="13"/>
                  </a:lnTo>
                  <a:lnTo>
                    <a:pt x="62" y="14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5" y="19"/>
                  </a:lnTo>
                  <a:lnTo>
                    <a:pt x="63" y="21"/>
                  </a:lnTo>
                  <a:lnTo>
                    <a:pt x="60" y="22"/>
                  </a:lnTo>
                  <a:lnTo>
                    <a:pt x="52" y="24"/>
                  </a:lnTo>
                  <a:lnTo>
                    <a:pt x="49" y="24"/>
                  </a:lnTo>
                  <a:lnTo>
                    <a:pt x="41" y="24"/>
                  </a:lnTo>
                  <a:lnTo>
                    <a:pt x="30" y="24"/>
                  </a:lnTo>
                  <a:lnTo>
                    <a:pt x="27" y="22"/>
                  </a:lnTo>
                  <a:lnTo>
                    <a:pt x="25" y="22"/>
                  </a:lnTo>
                  <a:lnTo>
                    <a:pt x="22" y="19"/>
                  </a:lnTo>
                  <a:lnTo>
                    <a:pt x="21" y="19"/>
                  </a:lnTo>
                  <a:lnTo>
                    <a:pt x="16" y="18"/>
                  </a:lnTo>
                  <a:lnTo>
                    <a:pt x="14" y="18"/>
                  </a:lnTo>
                  <a:lnTo>
                    <a:pt x="11" y="16"/>
                  </a:lnTo>
                  <a:lnTo>
                    <a:pt x="8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2" y="3"/>
                  </a:lnTo>
                  <a:lnTo>
                    <a:pt x="3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5" name="Freeform 91">
              <a:extLst>
                <a:ext uri="{FF2B5EF4-FFF2-40B4-BE49-F238E27FC236}">
                  <a16:creationId xmlns:a16="http://schemas.microsoft.com/office/drawing/2014/main" id="{51CD2F19-1271-4C5C-9F0B-B5052B10AD40}"/>
                </a:ext>
              </a:extLst>
            </p:cNvPr>
            <p:cNvSpPr>
              <a:spLocks/>
            </p:cNvSpPr>
            <p:nvPr/>
          </p:nvSpPr>
          <p:spPr bwMode="auto">
            <a:xfrm>
              <a:off x="9946073" y="1665571"/>
              <a:ext cx="27289" cy="5848"/>
            </a:xfrm>
            <a:custGeom>
              <a:avLst/>
              <a:gdLst>
                <a:gd name="T0" fmla="*/ 14 w 14"/>
                <a:gd name="T1" fmla="*/ 0 h 3"/>
                <a:gd name="T2" fmla="*/ 12 w 14"/>
                <a:gd name="T3" fmla="*/ 0 h 3"/>
                <a:gd name="T4" fmla="*/ 12 w 14"/>
                <a:gd name="T5" fmla="*/ 3 h 3"/>
                <a:gd name="T6" fmla="*/ 11 w 14"/>
                <a:gd name="T7" fmla="*/ 3 h 3"/>
                <a:gd name="T8" fmla="*/ 0 w 14"/>
                <a:gd name="T9" fmla="*/ 3 h 3"/>
                <a:gd name="T10" fmla="*/ 1 w 14"/>
                <a:gd name="T11" fmla="*/ 3 h 3"/>
                <a:gd name="T12" fmla="*/ 4 w 14"/>
                <a:gd name="T13" fmla="*/ 0 h 3"/>
                <a:gd name="T14" fmla="*/ 14 w 14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" h="3">
                  <a:moveTo>
                    <a:pt x="14" y="0"/>
                  </a:moveTo>
                  <a:lnTo>
                    <a:pt x="12" y="0"/>
                  </a:lnTo>
                  <a:lnTo>
                    <a:pt x="12" y="3"/>
                  </a:lnTo>
                  <a:lnTo>
                    <a:pt x="1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6" name="Freeform 92">
              <a:extLst>
                <a:ext uri="{FF2B5EF4-FFF2-40B4-BE49-F238E27FC236}">
                  <a16:creationId xmlns:a16="http://schemas.microsoft.com/office/drawing/2014/main" id="{1CE4CC83-09CD-47F2-ACC5-0E14CAF26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61078" y="1698708"/>
              <a:ext cx="9747" cy="5848"/>
            </a:xfrm>
            <a:custGeom>
              <a:avLst/>
              <a:gdLst>
                <a:gd name="T0" fmla="*/ 5 w 5"/>
                <a:gd name="T1" fmla="*/ 0 h 3"/>
                <a:gd name="T2" fmla="*/ 5 w 5"/>
                <a:gd name="T3" fmla="*/ 0 h 3"/>
                <a:gd name="T4" fmla="*/ 5 w 5"/>
                <a:gd name="T5" fmla="*/ 0 h 3"/>
                <a:gd name="T6" fmla="*/ 5 w 5"/>
                <a:gd name="T7" fmla="*/ 2 h 3"/>
                <a:gd name="T8" fmla="*/ 4 w 5"/>
                <a:gd name="T9" fmla="*/ 3 h 3"/>
                <a:gd name="T10" fmla="*/ 0 w 5"/>
                <a:gd name="T11" fmla="*/ 2 h 3"/>
                <a:gd name="T12" fmla="*/ 2 w 5"/>
                <a:gd name="T13" fmla="*/ 0 h 3"/>
                <a:gd name="T14" fmla="*/ 5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5" y="0"/>
                  </a:moveTo>
                  <a:lnTo>
                    <a:pt x="5" y="0"/>
                  </a:ln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7" name="Freeform 93">
              <a:extLst>
                <a:ext uri="{FF2B5EF4-FFF2-40B4-BE49-F238E27FC236}">
                  <a16:creationId xmlns:a16="http://schemas.microsoft.com/office/drawing/2014/main" id="{D30000E6-1FDF-43FC-97E8-6C5E7F9A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5051" y="1390731"/>
              <a:ext cx="50680" cy="25340"/>
            </a:xfrm>
            <a:custGeom>
              <a:avLst/>
              <a:gdLst>
                <a:gd name="T0" fmla="*/ 13 w 26"/>
                <a:gd name="T1" fmla="*/ 0 h 13"/>
                <a:gd name="T2" fmla="*/ 13 w 26"/>
                <a:gd name="T3" fmla="*/ 0 h 13"/>
                <a:gd name="T4" fmla="*/ 15 w 26"/>
                <a:gd name="T5" fmla="*/ 2 h 13"/>
                <a:gd name="T6" fmla="*/ 19 w 26"/>
                <a:gd name="T7" fmla="*/ 2 h 13"/>
                <a:gd name="T8" fmla="*/ 21 w 26"/>
                <a:gd name="T9" fmla="*/ 4 h 13"/>
                <a:gd name="T10" fmla="*/ 22 w 26"/>
                <a:gd name="T11" fmla="*/ 5 h 13"/>
                <a:gd name="T12" fmla="*/ 24 w 26"/>
                <a:gd name="T13" fmla="*/ 7 h 13"/>
                <a:gd name="T14" fmla="*/ 26 w 26"/>
                <a:gd name="T15" fmla="*/ 8 h 13"/>
                <a:gd name="T16" fmla="*/ 26 w 26"/>
                <a:gd name="T17" fmla="*/ 10 h 13"/>
                <a:gd name="T18" fmla="*/ 24 w 26"/>
                <a:gd name="T19" fmla="*/ 11 h 13"/>
                <a:gd name="T20" fmla="*/ 21 w 26"/>
                <a:gd name="T21" fmla="*/ 13 h 13"/>
                <a:gd name="T22" fmla="*/ 16 w 26"/>
                <a:gd name="T23" fmla="*/ 13 h 13"/>
                <a:gd name="T24" fmla="*/ 11 w 26"/>
                <a:gd name="T25" fmla="*/ 11 h 13"/>
                <a:gd name="T26" fmla="*/ 8 w 26"/>
                <a:gd name="T27" fmla="*/ 8 h 13"/>
                <a:gd name="T28" fmla="*/ 3 w 26"/>
                <a:gd name="T29" fmla="*/ 7 h 13"/>
                <a:gd name="T30" fmla="*/ 0 w 26"/>
                <a:gd name="T31" fmla="*/ 4 h 13"/>
                <a:gd name="T32" fmla="*/ 3 w 26"/>
                <a:gd name="T33" fmla="*/ 4 h 13"/>
                <a:gd name="T34" fmla="*/ 7 w 26"/>
                <a:gd name="T35" fmla="*/ 4 h 13"/>
                <a:gd name="T36" fmla="*/ 13 w 26"/>
                <a:gd name="T3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" h="13">
                  <a:moveTo>
                    <a:pt x="13" y="0"/>
                  </a:moveTo>
                  <a:lnTo>
                    <a:pt x="13" y="0"/>
                  </a:lnTo>
                  <a:lnTo>
                    <a:pt x="15" y="2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6" y="8"/>
                  </a:lnTo>
                  <a:lnTo>
                    <a:pt x="26" y="10"/>
                  </a:lnTo>
                  <a:lnTo>
                    <a:pt x="24" y="11"/>
                  </a:lnTo>
                  <a:lnTo>
                    <a:pt x="21" y="13"/>
                  </a:lnTo>
                  <a:lnTo>
                    <a:pt x="16" y="13"/>
                  </a:lnTo>
                  <a:lnTo>
                    <a:pt x="11" y="11"/>
                  </a:lnTo>
                  <a:lnTo>
                    <a:pt x="8" y="8"/>
                  </a:lnTo>
                  <a:lnTo>
                    <a:pt x="3" y="7"/>
                  </a:lnTo>
                  <a:lnTo>
                    <a:pt x="0" y="4"/>
                  </a:lnTo>
                  <a:lnTo>
                    <a:pt x="3" y="4"/>
                  </a:lnTo>
                  <a:lnTo>
                    <a:pt x="7" y="4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8" name="Freeform 94">
              <a:extLst>
                <a:ext uri="{FF2B5EF4-FFF2-40B4-BE49-F238E27FC236}">
                  <a16:creationId xmlns:a16="http://schemas.microsoft.com/office/drawing/2014/main" id="{6ED0D6C0-122F-4D4B-8791-E03C406F047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2167" y="1805915"/>
              <a:ext cx="27289" cy="21442"/>
            </a:xfrm>
            <a:custGeom>
              <a:avLst/>
              <a:gdLst>
                <a:gd name="T0" fmla="*/ 11 w 14"/>
                <a:gd name="T1" fmla="*/ 0 h 11"/>
                <a:gd name="T2" fmla="*/ 12 w 14"/>
                <a:gd name="T3" fmla="*/ 2 h 11"/>
                <a:gd name="T4" fmla="*/ 14 w 14"/>
                <a:gd name="T5" fmla="*/ 2 h 11"/>
                <a:gd name="T6" fmla="*/ 14 w 14"/>
                <a:gd name="T7" fmla="*/ 3 h 11"/>
                <a:gd name="T8" fmla="*/ 14 w 14"/>
                <a:gd name="T9" fmla="*/ 3 h 11"/>
                <a:gd name="T10" fmla="*/ 14 w 14"/>
                <a:gd name="T11" fmla="*/ 6 h 11"/>
                <a:gd name="T12" fmla="*/ 14 w 14"/>
                <a:gd name="T13" fmla="*/ 8 h 11"/>
                <a:gd name="T14" fmla="*/ 6 w 14"/>
                <a:gd name="T15" fmla="*/ 11 h 11"/>
                <a:gd name="T16" fmla="*/ 4 w 14"/>
                <a:gd name="T17" fmla="*/ 11 h 11"/>
                <a:gd name="T18" fmla="*/ 1 w 14"/>
                <a:gd name="T19" fmla="*/ 8 h 11"/>
                <a:gd name="T20" fmla="*/ 0 w 14"/>
                <a:gd name="T21" fmla="*/ 3 h 11"/>
                <a:gd name="T22" fmla="*/ 1 w 14"/>
                <a:gd name="T23" fmla="*/ 2 h 11"/>
                <a:gd name="T24" fmla="*/ 3 w 14"/>
                <a:gd name="T25" fmla="*/ 2 h 11"/>
                <a:gd name="T26" fmla="*/ 4 w 14"/>
                <a:gd name="T27" fmla="*/ 2 h 11"/>
                <a:gd name="T28" fmla="*/ 11 w 14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1">
                  <a:moveTo>
                    <a:pt x="11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6" y="11"/>
                  </a:lnTo>
                  <a:lnTo>
                    <a:pt x="4" y="11"/>
                  </a:lnTo>
                  <a:lnTo>
                    <a:pt x="1" y="8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4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9" name="Freeform 95">
              <a:extLst>
                <a:ext uri="{FF2B5EF4-FFF2-40B4-BE49-F238E27FC236}">
                  <a16:creationId xmlns:a16="http://schemas.microsoft.com/office/drawing/2014/main" id="{D14803D1-950F-42EC-826F-EB4A53D2CF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6401" y="1950157"/>
              <a:ext cx="27289" cy="9747"/>
            </a:xfrm>
            <a:custGeom>
              <a:avLst/>
              <a:gdLst>
                <a:gd name="T0" fmla="*/ 11 w 14"/>
                <a:gd name="T1" fmla="*/ 0 h 5"/>
                <a:gd name="T2" fmla="*/ 12 w 14"/>
                <a:gd name="T3" fmla="*/ 2 h 5"/>
                <a:gd name="T4" fmla="*/ 12 w 14"/>
                <a:gd name="T5" fmla="*/ 2 h 5"/>
                <a:gd name="T6" fmla="*/ 14 w 14"/>
                <a:gd name="T7" fmla="*/ 3 h 5"/>
                <a:gd name="T8" fmla="*/ 9 w 14"/>
                <a:gd name="T9" fmla="*/ 5 h 5"/>
                <a:gd name="T10" fmla="*/ 7 w 14"/>
                <a:gd name="T11" fmla="*/ 5 h 5"/>
                <a:gd name="T12" fmla="*/ 6 w 14"/>
                <a:gd name="T13" fmla="*/ 3 h 5"/>
                <a:gd name="T14" fmla="*/ 6 w 14"/>
                <a:gd name="T15" fmla="*/ 3 h 5"/>
                <a:gd name="T16" fmla="*/ 4 w 14"/>
                <a:gd name="T17" fmla="*/ 3 h 5"/>
                <a:gd name="T18" fmla="*/ 4 w 14"/>
                <a:gd name="T19" fmla="*/ 5 h 5"/>
                <a:gd name="T20" fmla="*/ 3 w 14"/>
                <a:gd name="T21" fmla="*/ 5 h 5"/>
                <a:gd name="T22" fmla="*/ 0 w 14"/>
                <a:gd name="T23" fmla="*/ 3 h 5"/>
                <a:gd name="T24" fmla="*/ 0 w 14"/>
                <a:gd name="T25" fmla="*/ 2 h 5"/>
                <a:gd name="T26" fmla="*/ 1 w 14"/>
                <a:gd name="T27" fmla="*/ 2 h 5"/>
                <a:gd name="T28" fmla="*/ 1 w 14"/>
                <a:gd name="T29" fmla="*/ 2 h 5"/>
                <a:gd name="T30" fmla="*/ 1 w 14"/>
                <a:gd name="T31" fmla="*/ 2 h 5"/>
                <a:gd name="T32" fmla="*/ 3 w 14"/>
                <a:gd name="T33" fmla="*/ 2 h 5"/>
                <a:gd name="T34" fmla="*/ 11 w 14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" h="5">
                  <a:moveTo>
                    <a:pt x="11" y="0"/>
                  </a:move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9" y="5"/>
                  </a:lnTo>
                  <a:lnTo>
                    <a:pt x="7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3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0" name="Freeform 96">
              <a:extLst>
                <a:ext uri="{FF2B5EF4-FFF2-40B4-BE49-F238E27FC236}">
                  <a16:creationId xmlns:a16="http://schemas.microsoft.com/office/drawing/2014/main" id="{03966C14-BE44-4D3B-B30A-EB5C28F202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7188" y="198719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0 h 3"/>
                <a:gd name="T4" fmla="*/ 3 w 3"/>
                <a:gd name="T5" fmla="*/ 0 h 3"/>
                <a:gd name="T6" fmla="*/ 3 w 3"/>
                <a:gd name="T7" fmla="*/ 2 h 3"/>
                <a:gd name="T8" fmla="*/ 3 w 3"/>
                <a:gd name="T9" fmla="*/ 3 h 3"/>
                <a:gd name="T10" fmla="*/ 0 w 3"/>
                <a:gd name="T11" fmla="*/ 2 h 3"/>
                <a:gd name="T12" fmla="*/ 0 w 3"/>
                <a:gd name="T13" fmla="*/ 2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1" name="Freeform 97">
              <a:extLst>
                <a:ext uri="{FF2B5EF4-FFF2-40B4-BE49-F238E27FC236}">
                  <a16:creationId xmlns:a16="http://schemas.microsoft.com/office/drawing/2014/main" id="{F0B0E976-C8C8-4D88-A4D7-0E0D60793B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04730" y="2051517"/>
              <a:ext cx="11695" cy="37036"/>
            </a:xfrm>
            <a:custGeom>
              <a:avLst/>
              <a:gdLst>
                <a:gd name="T0" fmla="*/ 5 w 6"/>
                <a:gd name="T1" fmla="*/ 0 h 19"/>
                <a:gd name="T2" fmla="*/ 6 w 6"/>
                <a:gd name="T3" fmla="*/ 0 h 19"/>
                <a:gd name="T4" fmla="*/ 6 w 6"/>
                <a:gd name="T5" fmla="*/ 2 h 19"/>
                <a:gd name="T6" fmla="*/ 6 w 6"/>
                <a:gd name="T7" fmla="*/ 3 h 19"/>
                <a:gd name="T8" fmla="*/ 6 w 6"/>
                <a:gd name="T9" fmla="*/ 5 h 19"/>
                <a:gd name="T10" fmla="*/ 3 w 6"/>
                <a:gd name="T11" fmla="*/ 6 h 19"/>
                <a:gd name="T12" fmla="*/ 3 w 6"/>
                <a:gd name="T13" fmla="*/ 6 h 19"/>
                <a:gd name="T14" fmla="*/ 3 w 6"/>
                <a:gd name="T15" fmla="*/ 10 h 19"/>
                <a:gd name="T16" fmla="*/ 3 w 6"/>
                <a:gd name="T17" fmla="*/ 11 h 19"/>
                <a:gd name="T18" fmla="*/ 3 w 6"/>
                <a:gd name="T19" fmla="*/ 14 h 19"/>
                <a:gd name="T20" fmla="*/ 5 w 6"/>
                <a:gd name="T21" fmla="*/ 16 h 19"/>
                <a:gd name="T22" fmla="*/ 6 w 6"/>
                <a:gd name="T23" fmla="*/ 17 h 19"/>
                <a:gd name="T24" fmla="*/ 5 w 6"/>
                <a:gd name="T25" fmla="*/ 17 h 19"/>
                <a:gd name="T26" fmla="*/ 5 w 6"/>
                <a:gd name="T27" fmla="*/ 19 h 19"/>
                <a:gd name="T28" fmla="*/ 5 w 6"/>
                <a:gd name="T29" fmla="*/ 19 h 19"/>
                <a:gd name="T30" fmla="*/ 5 w 6"/>
                <a:gd name="T31" fmla="*/ 17 h 19"/>
                <a:gd name="T32" fmla="*/ 5 w 6"/>
                <a:gd name="T33" fmla="*/ 16 h 19"/>
                <a:gd name="T34" fmla="*/ 3 w 6"/>
                <a:gd name="T35" fmla="*/ 16 h 19"/>
                <a:gd name="T36" fmla="*/ 0 w 6"/>
                <a:gd name="T37" fmla="*/ 14 h 19"/>
                <a:gd name="T38" fmla="*/ 0 w 6"/>
                <a:gd name="T39" fmla="*/ 13 h 19"/>
                <a:gd name="T40" fmla="*/ 0 w 6"/>
                <a:gd name="T41" fmla="*/ 11 h 19"/>
                <a:gd name="T42" fmla="*/ 0 w 6"/>
                <a:gd name="T43" fmla="*/ 8 h 19"/>
                <a:gd name="T44" fmla="*/ 0 w 6"/>
                <a:gd name="T45" fmla="*/ 6 h 19"/>
                <a:gd name="T46" fmla="*/ 0 w 6"/>
                <a:gd name="T47" fmla="*/ 5 h 19"/>
                <a:gd name="T48" fmla="*/ 3 w 6"/>
                <a:gd name="T49" fmla="*/ 3 h 19"/>
                <a:gd name="T50" fmla="*/ 5 w 6"/>
                <a:gd name="T51" fmla="*/ 2 h 19"/>
                <a:gd name="T52" fmla="*/ 5 w 6"/>
                <a:gd name="T5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" h="19">
                  <a:moveTo>
                    <a:pt x="5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3"/>
                  </a:lnTo>
                  <a:lnTo>
                    <a:pt x="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10"/>
                  </a:lnTo>
                  <a:lnTo>
                    <a:pt x="3" y="11"/>
                  </a:lnTo>
                  <a:lnTo>
                    <a:pt x="3" y="14"/>
                  </a:lnTo>
                  <a:lnTo>
                    <a:pt x="5" y="16"/>
                  </a:lnTo>
                  <a:lnTo>
                    <a:pt x="6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7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2" name="Freeform 98">
              <a:extLst>
                <a:ext uri="{FF2B5EF4-FFF2-40B4-BE49-F238E27FC236}">
                  <a16:creationId xmlns:a16="http://schemas.microsoft.com/office/drawing/2014/main" id="{381506EE-0FCE-42EE-A765-0CFF1DC79E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1855" y="2033975"/>
              <a:ext cx="46781" cy="21442"/>
            </a:xfrm>
            <a:custGeom>
              <a:avLst/>
              <a:gdLst>
                <a:gd name="T0" fmla="*/ 8 w 24"/>
                <a:gd name="T1" fmla="*/ 0 h 11"/>
                <a:gd name="T2" fmla="*/ 24 w 24"/>
                <a:gd name="T3" fmla="*/ 3 h 11"/>
                <a:gd name="T4" fmla="*/ 24 w 24"/>
                <a:gd name="T5" fmla="*/ 3 h 11"/>
                <a:gd name="T6" fmla="*/ 24 w 24"/>
                <a:gd name="T7" fmla="*/ 4 h 11"/>
                <a:gd name="T8" fmla="*/ 24 w 24"/>
                <a:gd name="T9" fmla="*/ 6 h 11"/>
                <a:gd name="T10" fmla="*/ 22 w 24"/>
                <a:gd name="T11" fmla="*/ 6 h 11"/>
                <a:gd name="T12" fmla="*/ 22 w 24"/>
                <a:gd name="T13" fmla="*/ 6 h 11"/>
                <a:gd name="T14" fmla="*/ 22 w 24"/>
                <a:gd name="T15" fmla="*/ 9 h 11"/>
                <a:gd name="T16" fmla="*/ 21 w 24"/>
                <a:gd name="T17" fmla="*/ 11 h 11"/>
                <a:gd name="T18" fmla="*/ 21 w 24"/>
                <a:gd name="T19" fmla="*/ 11 h 11"/>
                <a:gd name="T20" fmla="*/ 16 w 24"/>
                <a:gd name="T21" fmla="*/ 11 h 11"/>
                <a:gd name="T22" fmla="*/ 8 w 24"/>
                <a:gd name="T23" fmla="*/ 9 h 11"/>
                <a:gd name="T24" fmla="*/ 5 w 24"/>
                <a:gd name="T25" fmla="*/ 8 h 11"/>
                <a:gd name="T26" fmla="*/ 3 w 24"/>
                <a:gd name="T27" fmla="*/ 6 h 11"/>
                <a:gd name="T28" fmla="*/ 0 w 24"/>
                <a:gd name="T29" fmla="*/ 4 h 11"/>
                <a:gd name="T30" fmla="*/ 0 w 24"/>
                <a:gd name="T31" fmla="*/ 4 h 11"/>
                <a:gd name="T32" fmla="*/ 0 w 24"/>
                <a:gd name="T33" fmla="*/ 3 h 11"/>
                <a:gd name="T34" fmla="*/ 2 w 24"/>
                <a:gd name="T35" fmla="*/ 3 h 11"/>
                <a:gd name="T36" fmla="*/ 5 w 24"/>
                <a:gd name="T37" fmla="*/ 0 h 11"/>
                <a:gd name="T38" fmla="*/ 7 w 24"/>
                <a:gd name="T39" fmla="*/ 0 h 11"/>
                <a:gd name="T40" fmla="*/ 8 w 24"/>
                <a:gd name="T41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4" h="11">
                  <a:moveTo>
                    <a:pt x="8" y="0"/>
                  </a:moveTo>
                  <a:lnTo>
                    <a:pt x="24" y="3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9"/>
                  </a:lnTo>
                  <a:lnTo>
                    <a:pt x="21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3" name="Freeform 99">
              <a:extLst>
                <a:ext uri="{FF2B5EF4-FFF2-40B4-BE49-F238E27FC236}">
                  <a16:creationId xmlns:a16="http://schemas.microsoft.com/office/drawing/2014/main" id="{BBDA9275-D8BF-4923-9564-874B039ED33A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2503" y="1698708"/>
              <a:ext cx="235856" cy="85766"/>
            </a:xfrm>
            <a:custGeom>
              <a:avLst/>
              <a:gdLst>
                <a:gd name="T0" fmla="*/ 28 w 121"/>
                <a:gd name="T1" fmla="*/ 0 h 44"/>
                <a:gd name="T2" fmla="*/ 32 w 121"/>
                <a:gd name="T3" fmla="*/ 2 h 44"/>
                <a:gd name="T4" fmla="*/ 38 w 121"/>
                <a:gd name="T5" fmla="*/ 5 h 44"/>
                <a:gd name="T6" fmla="*/ 46 w 121"/>
                <a:gd name="T7" fmla="*/ 11 h 44"/>
                <a:gd name="T8" fmla="*/ 49 w 121"/>
                <a:gd name="T9" fmla="*/ 11 h 44"/>
                <a:gd name="T10" fmla="*/ 52 w 121"/>
                <a:gd name="T11" fmla="*/ 14 h 44"/>
                <a:gd name="T12" fmla="*/ 54 w 121"/>
                <a:gd name="T13" fmla="*/ 16 h 44"/>
                <a:gd name="T14" fmla="*/ 57 w 121"/>
                <a:gd name="T15" fmla="*/ 16 h 44"/>
                <a:gd name="T16" fmla="*/ 58 w 121"/>
                <a:gd name="T17" fmla="*/ 14 h 44"/>
                <a:gd name="T18" fmla="*/ 58 w 121"/>
                <a:gd name="T19" fmla="*/ 11 h 44"/>
                <a:gd name="T20" fmla="*/ 58 w 121"/>
                <a:gd name="T21" fmla="*/ 8 h 44"/>
                <a:gd name="T22" fmla="*/ 60 w 121"/>
                <a:gd name="T23" fmla="*/ 6 h 44"/>
                <a:gd name="T24" fmla="*/ 66 w 121"/>
                <a:gd name="T25" fmla="*/ 2 h 44"/>
                <a:gd name="T26" fmla="*/ 74 w 121"/>
                <a:gd name="T27" fmla="*/ 5 h 44"/>
                <a:gd name="T28" fmla="*/ 84 w 121"/>
                <a:gd name="T29" fmla="*/ 9 h 44"/>
                <a:gd name="T30" fmla="*/ 90 w 121"/>
                <a:gd name="T31" fmla="*/ 11 h 44"/>
                <a:gd name="T32" fmla="*/ 96 w 121"/>
                <a:gd name="T33" fmla="*/ 9 h 44"/>
                <a:gd name="T34" fmla="*/ 120 w 121"/>
                <a:gd name="T35" fmla="*/ 17 h 44"/>
                <a:gd name="T36" fmla="*/ 121 w 121"/>
                <a:gd name="T37" fmla="*/ 19 h 44"/>
                <a:gd name="T38" fmla="*/ 114 w 121"/>
                <a:gd name="T39" fmla="*/ 22 h 44"/>
                <a:gd name="T40" fmla="*/ 114 w 121"/>
                <a:gd name="T41" fmla="*/ 25 h 44"/>
                <a:gd name="T42" fmla="*/ 109 w 121"/>
                <a:gd name="T43" fmla="*/ 31 h 44"/>
                <a:gd name="T44" fmla="*/ 102 w 121"/>
                <a:gd name="T45" fmla="*/ 33 h 44"/>
                <a:gd name="T46" fmla="*/ 93 w 121"/>
                <a:gd name="T47" fmla="*/ 33 h 44"/>
                <a:gd name="T48" fmla="*/ 87 w 121"/>
                <a:gd name="T49" fmla="*/ 28 h 44"/>
                <a:gd name="T50" fmla="*/ 84 w 121"/>
                <a:gd name="T51" fmla="*/ 25 h 44"/>
                <a:gd name="T52" fmla="*/ 84 w 121"/>
                <a:gd name="T53" fmla="*/ 19 h 44"/>
                <a:gd name="T54" fmla="*/ 88 w 121"/>
                <a:gd name="T55" fmla="*/ 16 h 44"/>
                <a:gd name="T56" fmla="*/ 87 w 121"/>
                <a:gd name="T57" fmla="*/ 14 h 44"/>
                <a:gd name="T58" fmla="*/ 77 w 121"/>
                <a:gd name="T59" fmla="*/ 14 h 44"/>
                <a:gd name="T60" fmla="*/ 76 w 121"/>
                <a:gd name="T61" fmla="*/ 22 h 44"/>
                <a:gd name="T62" fmla="*/ 77 w 121"/>
                <a:gd name="T63" fmla="*/ 25 h 44"/>
                <a:gd name="T64" fmla="*/ 84 w 121"/>
                <a:gd name="T65" fmla="*/ 31 h 44"/>
                <a:gd name="T66" fmla="*/ 90 w 121"/>
                <a:gd name="T67" fmla="*/ 36 h 44"/>
                <a:gd name="T68" fmla="*/ 82 w 121"/>
                <a:gd name="T69" fmla="*/ 39 h 44"/>
                <a:gd name="T70" fmla="*/ 79 w 121"/>
                <a:gd name="T71" fmla="*/ 39 h 44"/>
                <a:gd name="T72" fmla="*/ 76 w 121"/>
                <a:gd name="T73" fmla="*/ 38 h 44"/>
                <a:gd name="T74" fmla="*/ 73 w 121"/>
                <a:gd name="T75" fmla="*/ 35 h 44"/>
                <a:gd name="T76" fmla="*/ 66 w 121"/>
                <a:gd name="T77" fmla="*/ 36 h 44"/>
                <a:gd name="T78" fmla="*/ 54 w 121"/>
                <a:gd name="T79" fmla="*/ 38 h 44"/>
                <a:gd name="T80" fmla="*/ 49 w 121"/>
                <a:gd name="T81" fmla="*/ 39 h 44"/>
                <a:gd name="T82" fmla="*/ 41 w 121"/>
                <a:gd name="T83" fmla="*/ 36 h 44"/>
                <a:gd name="T84" fmla="*/ 39 w 121"/>
                <a:gd name="T85" fmla="*/ 36 h 44"/>
                <a:gd name="T86" fmla="*/ 38 w 121"/>
                <a:gd name="T87" fmla="*/ 39 h 44"/>
                <a:gd name="T88" fmla="*/ 35 w 121"/>
                <a:gd name="T89" fmla="*/ 44 h 44"/>
                <a:gd name="T90" fmla="*/ 32 w 121"/>
                <a:gd name="T91" fmla="*/ 44 h 44"/>
                <a:gd name="T92" fmla="*/ 28 w 121"/>
                <a:gd name="T93" fmla="*/ 44 h 44"/>
                <a:gd name="T94" fmla="*/ 16 w 121"/>
                <a:gd name="T95" fmla="*/ 39 h 44"/>
                <a:gd name="T96" fmla="*/ 11 w 121"/>
                <a:gd name="T97" fmla="*/ 35 h 44"/>
                <a:gd name="T98" fmla="*/ 8 w 121"/>
                <a:gd name="T99" fmla="*/ 33 h 44"/>
                <a:gd name="T100" fmla="*/ 2 w 121"/>
                <a:gd name="T101" fmla="*/ 28 h 44"/>
                <a:gd name="T102" fmla="*/ 0 w 121"/>
                <a:gd name="T103" fmla="*/ 25 h 44"/>
                <a:gd name="T104" fmla="*/ 3 w 121"/>
                <a:gd name="T105" fmla="*/ 25 h 44"/>
                <a:gd name="T106" fmla="*/ 5 w 121"/>
                <a:gd name="T107" fmla="*/ 19 h 44"/>
                <a:gd name="T108" fmla="*/ 6 w 121"/>
                <a:gd name="T109" fmla="*/ 13 h 44"/>
                <a:gd name="T110" fmla="*/ 9 w 121"/>
                <a:gd name="T111" fmla="*/ 11 h 44"/>
                <a:gd name="T112" fmla="*/ 9 w 121"/>
                <a:gd name="T113" fmla="*/ 6 h 44"/>
                <a:gd name="T114" fmla="*/ 13 w 121"/>
                <a:gd name="T115" fmla="*/ 5 h 44"/>
                <a:gd name="T116" fmla="*/ 16 w 121"/>
                <a:gd name="T117" fmla="*/ 5 h 44"/>
                <a:gd name="T118" fmla="*/ 19 w 121"/>
                <a:gd name="T119" fmla="*/ 2 h 44"/>
                <a:gd name="T120" fmla="*/ 27 w 121"/>
                <a:gd name="T12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1" h="44">
                  <a:moveTo>
                    <a:pt x="27" y="0"/>
                  </a:moveTo>
                  <a:lnTo>
                    <a:pt x="28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3" y="3"/>
                  </a:lnTo>
                  <a:lnTo>
                    <a:pt x="38" y="5"/>
                  </a:lnTo>
                  <a:lnTo>
                    <a:pt x="41" y="6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57" y="16"/>
                  </a:lnTo>
                  <a:lnTo>
                    <a:pt x="57" y="16"/>
                  </a:lnTo>
                  <a:lnTo>
                    <a:pt x="58" y="14"/>
                  </a:lnTo>
                  <a:lnTo>
                    <a:pt x="58" y="13"/>
                  </a:lnTo>
                  <a:lnTo>
                    <a:pt x="58" y="11"/>
                  </a:lnTo>
                  <a:lnTo>
                    <a:pt x="58" y="9"/>
                  </a:lnTo>
                  <a:lnTo>
                    <a:pt x="58" y="8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3" y="3"/>
                  </a:lnTo>
                  <a:lnTo>
                    <a:pt x="66" y="2"/>
                  </a:lnTo>
                  <a:lnTo>
                    <a:pt x="69" y="2"/>
                  </a:lnTo>
                  <a:lnTo>
                    <a:pt x="74" y="5"/>
                  </a:lnTo>
                  <a:lnTo>
                    <a:pt x="80" y="8"/>
                  </a:lnTo>
                  <a:lnTo>
                    <a:pt x="84" y="9"/>
                  </a:lnTo>
                  <a:lnTo>
                    <a:pt x="87" y="11"/>
                  </a:lnTo>
                  <a:lnTo>
                    <a:pt x="90" y="11"/>
                  </a:lnTo>
                  <a:lnTo>
                    <a:pt x="93" y="11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120" y="17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17" y="20"/>
                  </a:lnTo>
                  <a:lnTo>
                    <a:pt x="114" y="22"/>
                  </a:lnTo>
                  <a:lnTo>
                    <a:pt x="114" y="24"/>
                  </a:lnTo>
                  <a:lnTo>
                    <a:pt x="114" y="25"/>
                  </a:lnTo>
                  <a:lnTo>
                    <a:pt x="115" y="27"/>
                  </a:lnTo>
                  <a:lnTo>
                    <a:pt x="109" y="31"/>
                  </a:lnTo>
                  <a:lnTo>
                    <a:pt x="106" y="33"/>
                  </a:lnTo>
                  <a:lnTo>
                    <a:pt x="102" y="33"/>
                  </a:lnTo>
                  <a:lnTo>
                    <a:pt x="98" y="33"/>
                  </a:lnTo>
                  <a:lnTo>
                    <a:pt x="93" y="33"/>
                  </a:lnTo>
                  <a:lnTo>
                    <a:pt x="90" y="31"/>
                  </a:lnTo>
                  <a:lnTo>
                    <a:pt x="87" y="28"/>
                  </a:lnTo>
                  <a:lnTo>
                    <a:pt x="85" y="27"/>
                  </a:lnTo>
                  <a:lnTo>
                    <a:pt x="84" y="25"/>
                  </a:lnTo>
                  <a:lnTo>
                    <a:pt x="84" y="22"/>
                  </a:lnTo>
                  <a:lnTo>
                    <a:pt x="84" y="19"/>
                  </a:lnTo>
                  <a:lnTo>
                    <a:pt x="87" y="19"/>
                  </a:lnTo>
                  <a:lnTo>
                    <a:pt x="88" y="16"/>
                  </a:lnTo>
                  <a:lnTo>
                    <a:pt x="88" y="16"/>
                  </a:lnTo>
                  <a:lnTo>
                    <a:pt x="87" y="14"/>
                  </a:lnTo>
                  <a:lnTo>
                    <a:pt x="82" y="14"/>
                  </a:lnTo>
                  <a:lnTo>
                    <a:pt x="77" y="14"/>
                  </a:lnTo>
                  <a:lnTo>
                    <a:pt x="74" y="16"/>
                  </a:lnTo>
                  <a:lnTo>
                    <a:pt x="76" y="22"/>
                  </a:lnTo>
                  <a:lnTo>
                    <a:pt x="76" y="24"/>
                  </a:lnTo>
                  <a:lnTo>
                    <a:pt x="77" y="25"/>
                  </a:lnTo>
                  <a:lnTo>
                    <a:pt x="82" y="31"/>
                  </a:lnTo>
                  <a:lnTo>
                    <a:pt x="84" y="31"/>
                  </a:lnTo>
                  <a:lnTo>
                    <a:pt x="87" y="33"/>
                  </a:lnTo>
                  <a:lnTo>
                    <a:pt x="90" y="36"/>
                  </a:lnTo>
                  <a:lnTo>
                    <a:pt x="85" y="39"/>
                  </a:lnTo>
                  <a:lnTo>
                    <a:pt x="82" y="39"/>
                  </a:lnTo>
                  <a:lnTo>
                    <a:pt x="80" y="39"/>
                  </a:lnTo>
                  <a:lnTo>
                    <a:pt x="79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6" y="36"/>
                  </a:lnTo>
                  <a:lnTo>
                    <a:pt x="73" y="35"/>
                  </a:lnTo>
                  <a:lnTo>
                    <a:pt x="69" y="35"/>
                  </a:lnTo>
                  <a:lnTo>
                    <a:pt x="66" y="36"/>
                  </a:lnTo>
                  <a:lnTo>
                    <a:pt x="63" y="38"/>
                  </a:lnTo>
                  <a:lnTo>
                    <a:pt x="54" y="38"/>
                  </a:lnTo>
                  <a:lnTo>
                    <a:pt x="52" y="39"/>
                  </a:lnTo>
                  <a:lnTo>
                    <a:pt x="49" y="39"/>
                  </a:lnTo>
                  <a:lnTo>
                    <a:pt x="44" y="38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8" y="38"/>
                  </a:lnTo>
                  <a:lnTo>
                    <a:pt x="38" y="39"/>
                  </a:lnTo>
                  <a:lnTo>
                    <a:pt x="36" y="42"/>
                  </a:lnTo>
                  <a:lnTo>
                    <a:pt x="35" y="44"/>
                  </a:lnTo>
                  <a:lnTo>
                    <a:pt x="33" y="44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28" y="44"/>
                  </a:lnTo>
                  <a:lnTo>
                    <a:pt x="17" y="41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1" y="35"/>
                  </a:lnTo>
                  <a:lnTo>
                    <a:pt x="9" y="33"/>
                  </a:lnTo>
                  <a:lnTo>
                    <a:pt x="8" y="33"/>
                  </a:lnTo>
                  <a:lnTo>
                    <a:pt x="5" y="31"/>
                  </a:lnTo>
                  <a:lnTo>
                    <a:pt x="2" y="28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5" y="19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3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4" name="Freeform 100">
              <a:extLst>
                <a:ext uri="{FF2B5EF4-FFF2-40B4-BE49-F238E27FC236}">
                  <a16:creationId xmlns:a16="http://schemas.microsoft.com/office/drawing/2014/main" id="{E227AA03-FB25-4220-B9D5-67700132D6E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86287" y="1630485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0 h 3"/>
                <a:gd name="T6" fmla="*/ 6 w 6"/>
                <a:gd name="T7" fmla="*/ 2 h 3"/>
                <a:gd name="T8" fmla="*/ 6 w 6"/>
                <a:gd name="T9" fmla="*/ 2 h 3"/>
                <a:gd name="T10" fmla="*/ 3 w 6"/>
                <a:gd name="T11" fmla="*/ 3 h 3"/>
                <a:gd name="T12" fmla="*/ 2 w 6"/>
                <a:gd name="T13" fmla="*/ 3 h 3"/>
                <a:gd name="T14" fmla="*/ 0 w 6"/>
                <a:gd name="T15" fmla="*/ 2 h 3"/>
                <a:gd name="T16" fmla="*/ 2 w 6"/>
                <a:gd name="T17" fmla="*/ 0 h 3"/>
                <a:gd name="T18" fmla="*/ 3 w 6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5" name="Freeform 101">
              <a:extLst>
                <a:ext uri="{FF2B5EF4-FFF2-40B4-BE49-F238E27FC236}">
                  <a16:creationId xmlns:a16="http://schemas.microsoft.com/office/drawing/2014/main" id="{F709CFEA-EF0E-4608-BDBC-434CC0B2D87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3150" y="1570060"/>
              <a:ext cx="17544" cy="7797"/>
            </a:xfrm>
            <a:custGeom>
              <a:avLst/>
              <a:gdLst>
                <a:gd name="T0" fmla="*/ 6 w 9"/>
                <a:gd name="T1" fmla="*/ 0 h 4"/>
                <a:gd name="T2" fmla="*/ 8 w 9"/>
                <a:gd name="T3" fmla="*/ 0 h 4"/>
                <a:gd name="T4" fmla="*/ 9 w 9"/>
                <a:gd name="T5" fmla="*/ 0 h 4"/>
                <a:gd name="T6" fmla="*/ 9 w 9"/>
                <a:gd name="T7" fmla="*/ 1 h 4"/>
                <a:gd name="T8" fmla="*/ 9 w 9"/>
                <a:gd name="T9" fmla="*/ 3 h 4"/>
                <a:gd name="T10" fmla="*/ 9 w 9"/>
                <a:gd name="T11" fmla="*/ 3 h 4"/>
                <a:gd name="T12" fmla="*/ 6 w 9"/>
                <a:gd name="T13" fmla="*/ 3 h 4"/>
                <a:gd name="T14" fmla="*/ 6 w 9"/>
                <a:gd name="T15" fmla="*/ 3 h 4"/>
                <a:gd name="T16" fmla="*/ 3 w 9"/>
                <a:gd name="T17" fmla="*/ 4 h 4"/>
                <a:gd name="T18" fmla="*/ 1 w 9"/>
                <a:gd name="T19" fmla="*/ 4 h 4"/>
                <a:gd name="T20" fmla="*/ 0 w 9"/>
                <a:gd name="T21" fmla="*/ 3 h 4"/>
                <a:gd name="T22" fmla="*/ 0 w 9"/>
                <a:gd name="T23" fmla="*/ 3 h 4"/>
                <a:gd name="T24" fmla="*/ 4 w 9"/>
                <a:gd name="T25" fmla="*/ 1 h 4"/>
                <a:gd name="T26" fmla="*/ 6 w 9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4">
                  <a:moveTo>
                    <a:pt x="6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9" y="1"/>
                  </a:lnTo>
                  <a:lnTo>
                    <a:pt x="9" y="3"/>
                  </a:lnTo>
                  <a:lnTo>
                    <a:pt x="9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6" name="Freeform 102">
              <a:extLst>
                <a:ext uri="{FF2B5EF4-FFF2-40B4-BE49-F238E27FC236}">
                  <a16:creationId xmlns:a16="http://schemas.microsoft.com/office/drawing/2014/main" id="{A8C193CB-BEF0-4330-81D6-AE85263393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62126" y="1501836"/>
              <a:ext cx="171531" cy="91614"/>
            </a:xfrm>
            <a:custGeom>
              <a:avLst/>
              <a:gdLst>
                <a:gd name="T0" fmla="*/ 50 w 88"/>
                <a:gd name="T1" fmla="*/ 2 h 47"/>
                <a:gd name="T2" fmla="*/ 55 w 88"/>
                <a:gd name="T3" fmla="*/ 5 h 47"/>
                <a:gd name="T4" fmla="*/ 54 w 88"/>
                <a:gd name="T5" fmla="*/ 5 h 47"/>
                <a:gd name="T6" fmla="*/ 50 w 88"/>
                <a:gd name="T7" fmla="*/ 8 h 47"/>
                <a:gd name="T8" fmla="*/ 46 w 88"/>
                <a:gd name="T9" fmla="*/ 17 h 47"/>
                <a:gd name="T10" fmla="*/ 47 w 88"/>
                <a:gd name="T11" fmla="*/ 17 h 47"/>
                <a:gd name="T12" fmla="*/ 52 w 88"/>
                <a:gd name="T13" fmla="*/ 13 h 47"/>
                <a:gd name="T14" fmla="*/ 55 w 88"/>
                <a:gd name="T15" fmla="*/ 13 h 47"/>
                <a:gd name="T16" fmla="*/ 60 w 88"/>
                <a:gd name="T17" fmla="*/ 10 h 47"/>
                <a:gd name="T18" fmla="*/ 65 w 88"/>
                <a:gd name="T19" fmla="*/ 10 h 47"/>
                <a:gd name="T20" fmla="*/ 68 w 88"/>
                <a:gd name="T21" fmla="*/ 11 h 47"/>
                <a:gd name="T22" fmla="*/ 74 w 88"/>
                <a:gd name="T23" fmla="*/ 14 h 47"/>
                <a:gd name="T24" fmla="*/ 76 w 88"/>
                <a:gd name="T25" fmla="*/ 16 h 47"/>
                <a:gd name="T26" fmla="*/ 77 w 88"/>
                <a:gd name="T27" fmla="*/ 19 h 47"/>
                <a:gd name="T28" fmla="*/ 84 w 88"/>
                <a:gd name="T29" fmla="*/ 19 h 47"/>
                <a:gd name="T30" fmla="*/ 85 w 88"/>
                <a:gd name="T31" fmla="*/ 21 h 47"/>
                <a:gd name="T32" fmla="*/ 87 w 88"/>
                <a:gd name="T33" fmla="*/ 24 h 47"/>
                <a:gd name="T34" fmla="*/ 87 w 88"/>
                <a:gd name="T35" fmla="*/ 30 h 47"/>
                <a:gd name="T36" fmla="*/ 79 w 88"/>
                <a:gd name="T37" fmla="*/ 35 h 47"/>
                <a:gd name="T38" fmla="*/ 73 w 88"/>
                <a:gd name="T39" fmla="*/ 35 h 47"/>
                <a:gd name="T40" fmla="*/ 54 w 88"/>
                <a:gd name="T41" fmla="*/ 38 h 47"/>
                <a:gd name="T42" fmla="*/ 50 w 88"/>
                <a:gd name="T43" fmla="*/ 39 h 47"/>
                <a:gd name="T44" fmla="*/ 49 w 88"/>
                <a:gd name="T45" fmla="*/ 38 h 47"/>
                <a:gd name="T46" fmla="*/ 35 w 88"/>
                <a:gd name="T47" fmla="*/ 39 h 47"/>
                <a:gd name="T48" fmla="*/ 25 w 88"/>
                <a:gd name="T49" fmla="*/ 41 h 47"/>
                <a:gd name="T50" fmla="*/ 11 w 88"/>
                <a:gd name="T51" fmla="*/ 46 h 47"/>
                <a:gd name="T52" fmla="*/ 3 w 88"/>
                <a:gd name="T53" fmla="*/ 46 h 47"/>
                <a:gd name="T54" fmla="*/ 0 w 88"/>
                <a:gd name="T55" fmla="*/ 44 h 47"/>
                <a:gd name="T56" fmla="*/ 3 w 88"/>
                <a:gd name="T57" fmla="*/ 39 h 47"/>
                <a:gd name="T58" fmla="*/ 11 w 88"/>
                <a:gd name="T59" fmla="*/ 35 h 47"/>
                <a:gd name="T60" fmla="*/ 13 w 88"/>
                <a:gd name="T61" fmla="*/ 30 h 47"/>
                <a:gd name="T62" fmla="*/ 14 w 88"/>
                <a:gd name="T63" fmla="*/ 28 h 47"/>
                <a:gd name="T64" fmla="*/ 14 w 88"/>
                <a:gd name="T65" fmla="*/ 25 h 47"/>
                <a:gd name="T66" fmla="*/ 16 w 88"/>
                <a:gd name="T67" fmla="*/ 22 h 47"/>
                <a:gd name="T68" fmla="*/ 19 w 88"/>
                <a:gd name="T69" fmla="*/ 21 h 47"/>
                <a:gd name="T70" fmla="*/ 24 w 88"/>
                <a:gd name="T71" fmla="*/ 21 h 47"/>
                <a:gd name="T72" fmla="*/ 22 w 88"/>
                <a:gd name="T73" fmla="*/ 17 h 47"/>
                <a:gd name="T74" fmla="*/ 24 w 88"/>
                <a:gd name="T75" fmla="*/ 14 h 47"/>
                <a:gd name="T76" fmla="*/ 25 w 88"/>
                <a:gd name="T77" fmla="*/ 13 h 47"/>
                <a:gd name="T78" fmla="*/ 25 w 88"/>
                <a:gd name="T79" fmla="*/ 10 h 47"/>
                <a:gd name="T80" fmla="*/ 28 w 88"/>
                <a:gd name="T81" fmla="*/ 6 h 47"/>
                <a:gd name="T82" fmla="*/ 33 w 88"/>
                <a:gd name="T83" fmla="*/ 5 h 47"/>
                <a:gd name="T84" fmla="*/ 33 w 88"/>
                <a:gd name="T85" fmla="*/ 2 h 47"/>
                <a:gd name="T86" fmla="*/ 36 w 88"/>
                <a:gd name="T87" fmla="*/ 2 h 47"/>
                <a:gd name="T88" fmla="*/ 38 w 88"/>
                <a:gd name="T89" fmla="*/ 3 h 47"/>
                <a:gd name="T90" fmla="*/ 41 w 88"/>
                <a:gd name="T91" fmla="*/ 5 h 47"/>
                <a:gd name="T92" fmla="*/ 43 w 88"/>
                <a:gd name="T93" fmla="*/ 3 h 47"/>
                <a:gd name="T94" fmla="*/ 43 w 88"/>
                <a:gd name="T95" fmla="*/ 0 h 47"/>
                <a:gd name="T96" fmla="*/ 46 w 88"/>
                <a:gd name="T9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8" h="47">
                  <a:moveTo>
                    <a:pt x="46" y="0"/>
                  </a:moveTo>
                  <a:lnTo>
                    <a:pt x="50" y="2"/>
                  </a:lnTo>
                  <a:lnTo>
                    <a:pt x="54" y="3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4" y="5"/>
                  </a:lnTo>
                  <a:lnTo>
                    <a:pt x="52" y="5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7" y="17"/>
                  </a:lnTo>
                  <a:lnTo>
                    <a:pt x="50" y="16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5" y="10"/>
                  </a:lnTo>
                  <a:lnTo>
                    <a:pt x="68" y="10"/>
                  </a:lnTo>
                  <a:lnTo>
                    <a:pt x="68" y="11"/>
                  </a:lnTo>
                  <a:lnTo>
                    <a:pt x="69" y="13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4" y="17"/>
                  </a:lnTo>
                  <a:lnTo>
                    <a:pt x="77" y="19"/>
                  </a:lnTo>
                  <a:lnTo>
                    <a:pt x="80" y="19"/>
                  </a:lnTo>
                  <a:lnTo>
                    <a:pt x="84" y="19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7" y="22"/>
                  </a:lnTo>
                  <a:lnTo>
                    <a:pt x="87" y="24"/>
                  </a:lnTo>
                  <a:lnTo>
                    <a:pt x="88" y="27"/>
                  </a:lnTo>
                  <a:lnTo>
                    <a:pt x="87" y="30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76" y="35"/>
                  </a:lnTo>
                  <a:lnTo>
                    <a:pt x="73" y="35"/>
                  </a:lnTo>
                  <a:lnTo>
                    <a:pt x="65" y="38"/>
                  </a:lnTo>
                  <a:lnTo>
                    <a:pt x="54" y="38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43" y="39"/>
                  </a:lnTo>
                  <a:lnTo>
                    <a:pt x="35" y="39"/>
                  </a:lnTo>
                  <a:lnTo>
                    <a:pt x="28" y="39"/>
                  </a:lnTo>
                  <a:lnTo>
                    <a:pt x="25" y="41"/>
                  </a:lnTo>
                  <a:lnTo>
                    <a:pt x="19" y="44"/>
                  </a:lnTo>
                  <a:lnTo>
                    <a:pt x="11" y="46"/>
                  </a:lnTo>
                  <a:lnTo>
                    <a:pt x="8" y="47"/>
                  </a:lnTo>
                  <a:lnTo>
                    <a:pt x="3" y="46"/>
                  </a:lnTo>
                  <a:lnTo>
                    <a:pt x="2" y="46"/>
                  </a:lnTo>
                  <a:lnTo>
                    <a:pt x="0" y="44"/>
                  </a:lnTo>
                  <a:lnTo>
                    <a:pt x="2" y="43"/>
                  </a:lnTo>
                  <a:lnTo>
                    <a:pt x="3" y="39"/>
                  </a:lnTo>
                  <a:lnTo>
                    <a:pt x="6" y="38"/>
                  </a:lnTo>
                  <a:lnTo>
                    <a:pt x="11" y="35"/>
                  </a:lnTo>
                  <a:lnTo>
                    <a:pt x="11" y="33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5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7" y="21"/>
                  </a:lnTo>
                  <a:lnTo>
                    <a:pt x="19" y="21"/>
                  </a:lnTo>
                  <a:lnTo>
                    <a:pt x="24" y="21"/>
                  </a:lnTo>
                  <a:lnTo>
                    <a:pt x="24" y="21"/>
                  </a:lnTo>
                  <a:lnTo>
                    <a:pt x="24" y="19"/>
                  </a:lnTo>
                  <a:lnTo>
                    <a:pt x="22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3"/>
                  </a:lnTo>
                  <a:lnTo>
                    <a:pt x="25" y="11"/>
                  </a:lnTo>
                  <a:lnTo>
                    <a:pt x="25" y="10"/>
                  </a:lnTo>
                  <a:lnTo>
                    <a:pt x="27" y="8"/>
                  </a:lnTo>
                  <a:lnTo>
                    <a:pt x="28" y="6"/>
                  </a:lnTo>
                  <a:lnTo>
                    <a:pt x="30" y="6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8" y="3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7" name="Freeform 103">
              <a:extLst>
                <a:ext uri="{FF2B5EF4-FFF2-40B4-BE49-F238E27FC236}">
                  <a16:creationId xmlns:a16="http://schemas.microsoft.com/office/drawing/2014/main" id="{017B6C4D-63DE-4AB7-A432-1097CB01690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86696" y="1453107"/>
              <a:ext cx="196872" cy="89664"/>
            </a:xfrm>
            <a:custGeom>
              <a:avLst/>
              <a:gdLst>
                <a:gd name="T0" fmla="*/ 66 w 101"/>
                <a:gd name="T1" fmla="*/ 1 h 46"/>
                <a:gd name="T2" fmla="*/ 71 w 101"/>
                <a:gd name="T3" fmla="*/ 5 h 46"/>
                <a:gd name="T4" fmla="*/ 68 w 101"/>
                <a:gd name="T5" fmla="*/ 8 h 46"/>
                <a:gd name="T6" fmla="*/ 66 w 101"/>
                <a:gd name="T7" fmla="*/ 11 h 46"/>
                <a:gd name="T8" fmla="*/ 66 w 101"/>
                <a:gd name="T9" fmla="*/ 14 h 46"/>
                <a:gd name="T10" fmla="*/ 69 w 101"/>
                <a:gd name="T11" fmla="*/ 11 h 46"/>
                <a:gd name="T12" fmla="*/ 76 w 101"/>
                <a:gd name="T13" fmla="*/ 11 h 46"/>
                <a:gd name="T14" fmla="*/ 79 w 101"/>
                <a:gd name="T15" fmla="*/ 8 h 46"/>
                <a:gd name="T16" fmla="*/ 79 w 101"/>
                <a:gd name="T17" fmla="*/ 5 h 46"/>
                <a:gd name="T18" fmla="*/ 84 w 101"/>
                <a:gd name="T19" fmla="*/ 5 h 46"/>
                <a:gd name="T20" fmla="*/ 92 w 101"/>
                <a:gd name="T21" fmla="*/ 6 h 46"/>
                <a:gd name="T22" fmla="*/ 93 w 101"/>
                <a:gd name="T23" fmla="*/ 8 h 46"/>
                <a:gd name="T24" fmla="*/ 98 w 101"/>
                <a:gd name="T25" fmla="*/ 9 h 46"/>
                <a:gd name="T26" fmla="*/ 101 w 101"/>
                <a:gd name="T27" fmla="*/ 14 h 46"/>
                <a:gd name="T28" fmla="*/ 98 w 101"/>
                <a:gd name="T29" fmla="*/ 17 h 46"/>
                <a:gd name="T30" fmla="*/ 98 w 101"/>
                <a:gd name="T31" fmla="*/ 19 h 46"/>
                <a:gd name="T32" fmla="*/ 96 w 101"/>
                <a:gd name="T33" fmla="*/ 22 h 46"/>
                <a:gd name="T34" fmla="*/ 96 w 101"/>
                <a:gd name="T35" fmla="*/ 24 h 46"/>
                <a:gd name="T36" fmla="*/ 96 w 101"/>
                <a:gd name="T37" fmla="*/ 28 h 46"/>
                <a:gd name="T38" fmla="*/ 92 w 101"/>
                <a:gd name="T39" fmla="*/ 30 h 46"/>
                <a:gd name="T40" fmla="*/ 87 w 101"/>
                <a:gd name="T41" fmla="*/ 28 h 46"/>
                <a:gd name="T42" fmla="*/ 90 w 101"/>
                <a:gd name="T43" fmla="*/ 31 h 46"/>
                <a:gd name="T44" fmla="*/ 96 w 101"/>
                <a:gd name="T45" fmla="*/ 35 h 46"/>
                <a:gd name="T46" fmla="*/ 99 w 101"/>
                <a:gd name="T47" fmla="*/ 39 h 46"/>
                <a:gd name="T48" fmla="*/ 93 w 101"/>
                <a:gd name="T49" fmla="*/ 44 h 46"/>
                <a:gd name="T50" fmla="*/ 84 w 101"/>
                <a:gd name="T51" fmla="*/ 44 h 46"/>
                <a:gd name="T52" fmla="*/ 76 w 101"/>
                <a:gd name="T53" fmla="*/ 46 h 46"/>
                <a:gd name="T54" fmla="*/ 69 w 101"/>
                <a:gd name="T55" fmla="*/ 46 h 46"/>
                <a:gd name="T56" fmla="*/ 65 w 101"/>
                <a:gd name="T57" fmla="*/ 44 h 46"/>
                <a:gd name="T58" fmla="*/ 55 w 101"/>
                <a:gd name="T59" fmla="*/ 41 h 46"/>
                <a:gd name="T60" fmla="*/ 54 w 101"/>
                <a:gd name="T61" fmla="*/ 39 h 46"/>
                <a:gd name="T62" fmla="*/ 47 w 101"/>
                <a:gd name="T63" fmla="*/ 38 h 46"/>
                <a:gd name="T64" fmla="*/ 38 w 101"/>
                <a:gd name="T65" fmla="*/ 38 h 46"/>
                <a:gd name="T66" fmla="*/ 35 w 101"/>
                <a:gd name="T67" fmla="*/ 36 h 46"/>
                <a:gd name="T68" fmla="*/ 28 w 101"/>
                <a:gd name="T69" fmla="*/ 38 h 46"/>
                <a:gd name="T70" fmla="*/ 24 w 101"/>
                <a:gd name="T71" fmla="*/ 35 h 46"/>
                <a:gd name="T72" fmla="*/ 22 w 101"/>
                <a:gd name="T73" fmla="*/ 33 h 46"/>
                <a:gd name="T74" fmla="*/ 17 w 101"/>
                <a:gd name="T75" fmla="*/ 28 h 46"/>
                <a:gd name="T76" fmla="*/ 10 w 101"/>
                <a:gd name="T77" fmla="*/ 24 h 46"/>
                <a:gd name="T78" fmla="*/ 3 w 101"/>
                <a:gd name="T79" fmla="*/ 24 h 46"/>
                <a:gd name="T80" fmla="*/ 5 w 101"/>
                <a:gd name="T81" fmla="*/ 19 h 46"/>
                <a:gd name="T82" fmla="*/ 14 w 101"/>
                <a:gd name="T83" fmla="*/ 14 h 46"/>
                <a:gd name="T84" fmla="*/ 19 w 101"/>
                <a:gd name="T85" fmla="*/ 8 h 46"/>
                <a:gd name="T86" fmla="*/ 25 w 101"/>
                <a:gd name="T87" fmla="*/ 5 h 46"/>
                <a:gd name="T88" fmla="*/ 28 w 101"/>
                <a:gd name="T89" fmla="*/ 3 h 46"/>
                <a:gd name="T90" fmla="*/ 33 w 101"/>
                <a:gd name="T91" fmla="*/ 5 h 46"/>
                <a:gd name="T92" fmla="*/ 35 w 101"/>
                <a:gd name="T93" fmla="*/ 3 h 46"/>
                <a:gd name="T94" fmla="*/ 44 w 101"/>
                <a:gd name="T95" fmla="*/ 3 h 46"/>
                <a:gd name="T96" fmla="*/ 49 w 101"/>
                <a:gd name="T97" fmla="*/ 3 h 46"/>
                <a:gd name="T98" fmla="*/ 65 w 101"/>
                <a:gd name="T9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1" h="46">
                  <a:moveTo>
                    <a:pt x="65" y="0"/>
                  </a:moveTo>
                  <a:lnTo>
                    <a:pt x="66" y="1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69" y="6"/>
                  </a:lnTo>
                  <a:lnTo>
                    <a:pt x="68" y="8"/>
                  </a:lnTo>
                  <a:lnTo>
                    <a:pt x="68" y="9"/>
                  </a:lnTo>
                  <a:lnTo>
                    <a:pt x="66" y="11"/>
                  </a:lnTo>
                  <a:lnTo>
                    <a:pt x="65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69" y="11"/>
                  </a:lnTo>
                  <a:lnTo>
                    <a:pt x="73" y="9"/>
                  </a:lnTo>
                  <a:lnTo>
                    <a:pt x="76" y="11"/>
                  </a:lnTo>
                  <a:lnTo>
                    <a:pt x="76" y="9"/>
                  </a:lnTo>
                  <a:lnTo>
                    <a:pt x="79" y="8"/>
                  </a:lnTo>
                  <a:lnTo>
                    <a:pt x="79" y="6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4" y="5"/>
                  </a:lnTo>
                  <a:lnTo>
                    <a:pt x="90" y="6"/>
                  </a:lnTo>
                  <a:lnTo>
                    <a:pt x="92" y="6"/>
                  </a:lnTo>
                  <a:lnTo>
                    <a:pt x="93" y="8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99" y="11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8" y="17"/>
                  </a:lnTo>
                  <a:lnTo>
                    <a:pt x="98" y="17"/>
                  </a:lnTo>
                  <a:lnTo>
                    <a:pt x="98" y="19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6" y="27"/>
                  </a:lnTo>
                  <a:lnTo>
                    <a:pt x="96" y="28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88" y="28"/>
                  </a:lnTo>
                  <a:lnTo>
                    <a:pt x="87" y="28"/>
                  </a:lnTo>
                  <a:lnTo>
                    <a:pt x="87" y="30"/>
                  </a:lnTo>
                  <a:lnTo>
                    <a:pt x="90" y="31"/>
                  </a:lnTo>
                  <a:lnTo>
                    <a:pt x="93" y="35"/>
                  </a:lnTo>
                  <a:lnTo>
                    <a:pt x="96" y="35"/>
                  </a:lnTo>
                  <a:lnTo>
                    <a:pt x="98" y="36"/>
                  </a:lnTo>
                  <a:lnTo>
                    <a:pt x="99" y="39"/>
                  </a:lnTo>
                  <a:lnTo>
                    <a:pt x="99" y="39"/>
                  </a:lnTo>
                  <a:lnTo>
                    <a:pt x="93" y="44"/>
                  </a:lnTo>
                  <a:lnTo>
                    <a:pt x="92" y="44"/>
                  </a:lnTo>
                  <a:lnTo>
                    <a:pt x="84" y="44"/>
                  </a:lnTo>
                  <a:lnTo>
                    <a:pt x="77" y="46"/>
                  </a:lnTo>
                  <a:lnTo>
                    <a:pt x="76" y="46"/>
                  </a:lnTo>
                  <a:lnTo>
                    <a:pt x="73" y="44"/>
                  </a:lnTo>
                  <a:lnTo>
                    <a:pt x="69" y="46"/>
                  </a:lnTo>
                  <a:lnTo>
                    <a:pt x="66" y="44"/>
                  </a:lnTo>
                  <a:lnTo>
                    <a:pt x="65" y="44"/>
                  </a:lnTo>
                  <a:lnTo>
                    <a:pt x="60" y="42"/>
                  </a:lnTo>
                  <a:lnTo>
                    <a:pt x="55" y="41"/>
                  </a:lnTo>
                  <a:lnTo>
                    <a:pt x="55" y="39"/>
                  </a:lnTo>
                  <a:lnTo>
                    <a:pt x="54" y="39"/>
                  </a:lnTo>
                  <a:lnTo>
                    <a:pt x="49" y="39"/>
                  </a:lnTo>
                  <a:lnTo>
                    <a:pt x="47" y="38"/>
                  </a:lnTo>
                  <a:lnTo>
                    <a:pt x="40" y="39"/>
                  </a:lnTo>
                  <a:lnTo>
                    <a:pt x="38" y="38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0" y="38"/>
                  </a:lnTo>
                  <a:lnTo>
                    <a:pt x="28" y="38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2" y="33"/>
                  </a:lnTo>
                  <a:lnTo>
                    <a:pt x="21" y="31"/>
                  </a:lnTo>
                  <a:lnTo>
                    <a:pt x="17" y="28"/>
                  </a:lnTo>
                  <a:lnTo>
                    <a:pt x="17" y="25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4"/>
                  </a:lnTo>
                  <a:lnTo>
                    <a:pt x="0" y="22"/>
                  </a:lnTo>
                  <a:lnTo>
                    <a:pt x="5" y="19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7" y="12"/>
                  </a:lnTo>
                  <a:lnTo>
                    <a:pt x="19" y="8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7" y="3"/>
                  </a:lnTo>
                  <a:lnTo>
                    <a:pt x="28" y="3"/>
                  </a:lnTo>
                  <a:lnTo>
                    <a:pt x="32" y="5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41" y="3"/>
                  </a:lnTo>
                  <a:lnTo>
                    <a:pt x="44" y="3"/>
                  </a:lnTo>
                  <a:lnTo>
                    <a:pt x="46" y="3"/>
                  </a:lnTo>
                  <a:lnTo>
                    <a:pt x="49" y="3"/>
                  </a:lnTo>
                  <a:lnTo>
                    <a:pt x="58" y="1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8" name="Freeform 104">
              <a:extLst>
                <a:ext uri="{FF2B5EF4-FFF2-40B4-BE49-F238E27FC236}">
                  <a16:creationId xmlns:a16="http://schemas.microsoft.com/office/drawing/2014/main" id="{281ACC7A-5413-4424-ABD1-C75475F30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79670" y="1484294"/>
              <a:ext cx="9747" cy="5848"/>
            </a:xfrm>
            <a:custGeom>
              <a:avLst/>
              <a:gdLst>
                <a:gd name="T0" fmla="*/ 2 w 5"/>
                <a:gd name="T1" fmla="*/ 0 h 3"/>
                <a:gd name="T2" fmla="*/ 4 w 5"/>
                <a:gd name="T3" fmla="*/ 1 h 3"/>
                <a:gd name="T4" fmla="*/ 5 w 5"/>
                <a:gd name="T5" fmla="*/ 1 h 3"/>
                <a:gd name="T6" fmla="*/ 4 w 5"/>
                <a:gd name="T7" fmla="*/ 3 h 3"/>
                <a:gd name="T8" fmla="*/ 0 w 5"/>
                <a:gd name="T9" fmla="*/ 3 h 3"/>
                <a:gd name="T10" fmla="*/ 0 w 5"/>
                <a:gd name="T11" fmla="*/ 1 h 3"/>
                <a:gd name="T12" fmla="*/ 0 w 5"/>
                <a:gd name="T13" fmla="*/ 0 h 3"/>
                <a:gd name="T14" fmla="*/ 2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2" y="0"/>
                  </a:moveTo>
                  <a:lnTo>
                    <a:pt x="4" y="1"/>
                  </a:lnTo>
                  <a:lnTo>
                    <a:pt x="5" y="1"/>
                  </a:lnTo>
                  <a:lnTo>
                    <a:pt x="4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4044F9A5-9F54-456D-BCFB-4042A0DEE4A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37147" y="1868290"/>
              <a:ext cx="15594" cy="5848"/>
            </a:xfrm>
            <a:custGeom>
              <a:avLst/>
              <a:gdLst>
                <a:gd name="T0" fmla="*/ 5 w 8"/>
                <a:gd name="T1" fmla="*/ 0 h 3"/>
                <a:gd name="T2" fmla="*/ 6 w 8"/>
                <a:gd name="T3" fmla="*/ 0 h 3"/>
                <a:gd name="T4" fmla="*/ 8 w 8"/>
                <a:gd name="T5" fmla="*/ 1 h 3"/>
                <a:gd name="T6" fmla="*/ 8 w 8"/>
                <a:gd name="T7" fmla="*/ 1 h 3"/>
                <a:gd name="T8" fmla="*/ 5 w 8"/>
                <a:gd name="T9" fmla="*/ 3 h 3"/>
                <a:gd name="T10" fmla="*/ 1 w 8"/>
                <a:gd name="T11" fmla="*/ 3 h 3"/>
                <a:gd name="T12" fmla="*/ 0 w 8"/>
                <a:gd name="T13" fmla="*/ 1 h 3"/>
                <a:gd name="T14" fmla="*/ 1 w 8"/>
                <a:gd name="T15" fmla="*/ 0 h 3"/>
                <a:gd name="T16" fmla="*/ 5 w 8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" h="3">
                  <a:moveTo>
                    <a:pt x="5" y="0"/>
                  </a:move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CBACFB4C-B268-4AEC-A42F-4782F3433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9269694" y="1825407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1 h 3"/>
                <a:gd name="T4" fmla="*/ 3 w 4"/>
                <a:gd name="T5" fmla="*/ 1 h 3"/>
                <a:gd name="T6" fmla="*/ 4 w 4"/>
                <a:gd name="T7" fmla="*/ 1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1 h 3"/>
                <a:gd name="T16" fmla="*/ 0 w 4"/>
                <a:gd name="T17" fmla="*/ 1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4" y="1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1" name="Freeform 107">
              <a:extLst>
                <a:ext uri="{FF2B5EF4-FFF2-40B4-BE49-F238E27FC236}">
                  <a16:creationId xmlns:a16="http://schemas.microsoft.com/office/drawing/2014/main" id="{AC21EB9E-F248-4B57-BA70-DBAF914ED96C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620" y="1809813"/>
              <a:ext cx="25340" cy="17544"/>
            </a:xfrm>
            <a:custGeom>
              <a:avLst/>
              <a:gdLst>
                <a:gd name="T0" fmla="*/ 0 w 13"/>
                <a:gd name="T1" fmla="*/ 0 h 9"/>
                <a:gd name="T2" fmla="*/ 3 w 13"/>
                <a:gd name="T3" fmla="*/ 0 h 9"/>
                <a:gd name="T4" fmla="*/ 9 w 13"/>
                <a:gd name="T5" fmla="*/ 4 h 9"/>
                <a:gd name="T6" fmla="*/ 13 w 13"/>
                <a:gd name="T7" fmla="*/ 8 h 9"/>
                <a:gd name="T8" fmla="*/ 11 w 13"/>
                <a:gd name="T9" fmla="*/ 9 h 9"/>
                <a:gd name="T10" fmla="*/ 11 w 13"/>
                <a:gd name="T11" fmla="*/ 9 h 9"/>
                <a:gd name="T12" fmla="*/ 9 w 13"/>
                <a:gd name="T13" fmla="*/ 9 h 9"/>
                <a:gd name="T14" fmla="*/ 5 w 13"/>
                <a:gd name="T15" fmla="*/ 4 h 9"/>
                <a:gd name="T16" fmla="*/ 3 w 13"/>
                <a:gd name="T17" fmla="*/ 3 h 9"/>
                <a:gd name="T18" fmla="*/ 2 w 13"/>
                <a:gd name="T19" fmla="*/ 1 h 9"/>
                <a:gd name="T20" fmla="*/ 0 w 13"/>
                <a:gd name="T21" fmla="*/ 1 h 9"/>
                <a:gd name="T22" fmla="*/ 0 w 13"/>
                <a:gd name="T2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9">
                  <a:moveTo>
                    <a:pt x="0" y="0"/>
                  </a:moveTo>
                  <a:lnTo>
                    <a:pt x="3" y="0"/>
                  </a:lnTo>
                  <a:lnTo>
                    <a:pt x="9" y="4"/>
                  </a:lnTo>
                  <a:lnTo>
                    <a:pt x="13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9" y="9"/>
                  </a:lnTo>
                  <a:lnTo>
                    <a:pt x="5" y="4"/>
                  </a:lnTo>
                  <a:lnTo>
                    <a:pt x="3" y="3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2" name="Freeform 108">
              <a:extLst>
                <a:ext uri="{FF2B5EF4-FFF2-40B4-BE49-F238E27FC236}">
                  <a16:creationId xmlns:a16="http://schemas.microsoft.com/office/drawing/2014/main" id="{FA1B52F6-0EC8-47A0-B87A-CF6E5778D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0947" y="1577857"/>
              <a:ext cx="37036" cy="9747"/>
            </a:xfrm>
            <a:custGeom>
              <a:avLst/>
              <a:gdLst>
                <a:gd name="T0" fmla="*/ 16 w 19"/>
                <a:gd name="T1" fmla="*/ 0 h 5"/>
                <a:gd name="T2" fmla="*/ 18 w 19"/>
                <a:gd name="T3" fmla="*/ 0 h 5"/>
                <a:gd name="T4" fmla="*/ 19 w 19"/>
                <a:gd name="T5" fmla="*/ 2 h 5"/>
                <a:gd name="T6" fmla="*/ 18 w 19"/>
                <a:gd name="T7" fmla="*/ 4 h 5"/>
                <a:gd name="T8" fmla="*/ 16 w 19"/>
                <a:gd name="T9" fmla="*/ 5 h 5"/>
                <a:gd name="T10" fmla="*/ 15 w 19"/>
                <a:gd name="T11" fmla="*/ 4 h 5"/>
                <a:gd name="T12" fmla="*/ 10 w 19"/>
                <a:gd name="T13" fmla="*/ 4 h 5"/>
                <a:gd name="T14" fmla="*/ 0 w 19"/>
                <a:gd name="T15" fmla="*/ 2 h 5"/>
                <a:gd name="T16" fmla="*/ 4 w 19"/>
                <a:gd name="T17" fmla="*/ 0 h 5"/>
                <a:gd name="T18" fmla="*/ 16 w 19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5">
                  <a:moveTo>
                    <a:pt x="16" y="0"/>
                  </a:moveTo>
                  <a:lnTo>
                    <a:pt x="18" y="0"/>
                  </a:lnTo>
                  <a:lnTo>
                    <a:pt x="19" y="2"/>
                  </a:lnTo>
                  <a:lnTo>
                    <a:pt x="18" y="4"/>
                  </a:lnTo>
                  <a:lnTo>
                    <a:pt x="16" y="5"/>
                  </a:lnTo>
                  <a:lnTo>
                    <a:pt x="15" y="4"/>
                  </a:lnTo>
                  <a:lnTo>
                    <a:pt x="10" y="4"/>
                  </a:lnTo>
                  <a:lnTo>
                    <a:pt x="0" y="2"/>
                  </a:lnTo>
                  <a:lnTo>
                    <a:pt x="4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3" name="Freeform 109">
              <a:extLst>
                <a:ext uri="{FF2B5EF4-FFF2-40B4-BE49-F238E27FC236}">
                  <a16:creationId xmlns:a16="http://schemas.microsoft.com/office/drawing/2014/main" id="{33BFA6AE-DE8D-43C8-BC92-CCB4AF91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8918834" y="1671419"/>
              <a:ext cx="21442" cy="11695"/>
            </a:xfrm>
            <a:custGeom>
              <a:avLst/>
              <a:gdLst>
                <a:gd name="T0" fmla="*/ 6 w 11"/>
                <a:gd name="T1" fmla="*/ 0 h 6"/>
                <a:gd name="T2" fmla="*/ 8 w 11"/>
                <a:gd name="T3" fmla="*/ 1 h 6"/>
                <a:gd name="T4" fmla="*/ 9 w 11"/>
                <a:gd name="T5" fmla="*/ 3 h 6"/>
                <a:gd name="T6" fmla="*/ 11 w 11"/>
                <a:gd name="T7" fmla="*/ 4 h 6"/>
                <a:gd name="T8" fmla="*/ 9 w 11"/>
                <a:gd name="T9" fmla="*/ 4 h 6"/>
                <a:gd name="T10" fmla="*/ 9 w 11"/>
                <a:gd name="T11" fmla="*/ 4 h 6"/>
                <a:gd name="T12" fmla="*/ 9 w 11"/>
                <a:gd name="T13" fmla="*/ 6 h 6"/>
                <a:gd name="T14" fmla="*/ 8 w 11"/>
                <a:gd name="T15" fmla="*/ 6 h 6"/>
                <a:gd name="T16" fmla="*/ 6 w 11"/>
                <a:gd name="T17" fmla="*/ 4 h 6"/>
                <a:gd name="T18" fmla="*/ 5 w 11"/>
                <a:gd name="T19" fmla="*/ 3 h 6"/>
                <a:gd name="T20" fmla="*/ 3 w 11"/>
                <a:gd name="T21" fmla="*/ 3 h 6"/>
                <a:gd name="T22" fmla="*/ 1 w 11"/>
                <a:gd name="T23" fmla="*/ 1 h 6"/>
                <a:gd name="T24" fmla="*/ 0 w 11"/>
                <a:gd name="T25" fmla="*/ 1 h 6"/>
                <a:gd name="T26" fmla="*/ 1 w 11"/>
                <a:gd name="T27" fmla="*/ 0 h 6"/>
                <a:gd name="T28" fmla="*/ 5 w 11"/>
                <a:gd name="T29" fmla="*/ 1 h 6"/>
                <a:gd name="T30" fmla="*/ 6 w 11"/>
                <a:gd name="T3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" h="6">
                  <a:moveTo>
                    <a:pt x="6" y="0"/>
                  </a:moveTo>
                  <a:lnTo>
                    <a:pt x="8" y="1"/>
                  </a:lnTo>
                  <a:lnTo>
                    <a:pt x="9" y="3"/>
                  </a:lnTo>
                  <a:lnTo>
                    <a:pt x="11" y="4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6"/>
                  </a:lnTo>
                  <a:lnTo>
                    <a:pt x="8" y="6"/>
                  </a:lnTo>
                  <a:lnTo>
                    <a:pt x="6" y="4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4" name="Freeform 110">
              <a:extLst>
                <a:ext uri="{FF2B5EF4-FFF2-40B4-BE49-F238E27FC236}">
                  <a16:creationId xmlns:a16="http://schemas.microsoft.com/office/drawing/2014/main" id="{F3178B59-F198-4131-94C8-DEB7F3682D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583518" y="1716251"/>
              <a:ext cx="17544" cy="29239"/>
            </a:xfrm>
            <a:custGeom>
              <a:avLst/>
              <a:gdLst>
                <a:gd name="T0" fmla="*/ 3 w 9"/>
                <a:gd name="T1" fmla="*/ 0 h 15"/>
                <a:gd name="T2" fmla="*/ 4 w 9"/>
                <a:gd name="T3" fmla="*/ 2 h 15"/>
                <a:gd name="T4" fmla="*/ 4 w 9"/>
                <a:gd name="T5" fmla="*/ 5 h 15"/>
                <a:gd name="T6" fmla="*/ 6 w 9"/>
                <a:gd name="T7" fmla="*/ 5 h 15"/>
                <a:gd name="T8" fmla="*/ 9 w 9"/>
                <a:gd name="T9" fmla="*/ 8 h 15"/>
                <a:gd name="T10" fmla="*/ 9 w 9"/>
                <a:gd name="T11" fmla="*/ 8 h 15"/>
                <a:gd name="T12" fmla="*/ 6 w 9"/>
                <a:gd name="T13" fmla="*/ 10 h 15"/>
                <a:gd name="T14" fmla="*/ 6 w 9"/>
                <a:gd name="T15" fmla="*/ 11 h 15"/>
                <a:gd name="T16" fmla="*/ 7 w 9"/>
                <a:gd name="T17" fmla="*/ 13 h 15"/>
                <a:gd name="T18" fmla="*/ 6 w 9"/>
                <a:gd name="T19" fmla="*/ 15 h 15"/>
                <a:gd name="T20" fmla="*/ 3 w 9"/>
                <a:gd name="T21" fmla="*/ 15 h 15"/>
                <a:gd name="T22" fmla="*/ 0 w 9"/>
                <a:gd name="T23" fmla="*/ 15 h 15"/>
                <a:gd name="T24" fmla="*/ 0 w 9"/>
                <a:gd name="T25" fmla="*/ 13 h 15"/>
                <a:gd name="T26" fmla="*/ 0 w 9"/>
                <a:gd name="T27" fmla="*/ 11 h 15"/>
                <a:gd name="T28" fmla="*/ 1 w 9"/>
                <a:gd name="T29" fmla="*/ 8 h 15"/>
                <a:gd name="T30" fmla="*/ 1 w 9"/>
                <a:gd name="T31" fmla="*/ 7 h 15"/>
                <a:gd name="T32" fmla="*/ 1 w 9"/>
                <a:gd name="T33" fmla="*/ 5 h 15"/>
                <a:gd name="T34" fmla="*/ 1 w 9"/>
                <a:gd name="T35" fmla="*/ 4 h 15"/>
                <a:gd name="T36" fmla="*/ 3 w 9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" h="15">
                  <a:moveTo>
                    <a:pt x="3" y="0"/>
                  </a:moveTo>
                  <a:lnTo>
                    <a:pt x="4" y="2"/>
                  </a:lnTo>
                  <a:lnTo>
                    <a:pt x="4" y="5"/>
                  </a:lnTo>
                  <a:lnTo>
                    <a:pt x="6" y="5"/>
                  </a:lnTo>
                  <a:lnTo>
                    <a:pt x="9" y="8"/>
                  </a:lnTo>
                  <a:lnTo>
                    <a:pt x="9" y="8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7" y="13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5"/>
                  </a:lnTo>
                  <a:lnTo>
                    <a:pt x="1" y="4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5" name="Freeform 111">
              <a:extLst>
                <a:ext uri="{FF2B5EF4-FFF2-40B4-BE49-F238E27FC236}">
                  <a16:creationId xmlns:a16="http://schemas.microsoft.com/office/drawing/2014/main" id="{09A48E6B-C94C-4782-9723-19268FB3F812}"/>
                </a:ext>
              </a:extLst>
            </p:cNvPr>
            <p:cNvSpPr>
              <a:spLocks/>
            </p:cNvSpPr>
            <p:nvPr/>
          </p:nvSpPr>
          <p:spPr bwMode="auto">
            <a:xfrm>
              <a:off x="8061177" y="1737693"/>
              <a:ext cx="21442" cy="15594"/>
            </a:xfrm>
            <a:custGeom>
              <a:avLst/>
              <a:gdLst>
                <a:gd name="T0" fmla="*/ 9 w 11"/>
                <a:gd name="T1" fmla="*/ 0 h 8"/>
                <a:gd name="T2" fmla="*/ 9 w 11"/>
                <a:gd name="T3" fmla="*/ 2 h 8"/>
                <a:gd name="T4" fmla="*/ 9 w 11"/>
                <a:gd name="T5" fmla="*/ 4 h 8"/>
                <a:gd name="T6" fmla="*/ 11 w 11"/>
                <a:gd name="T7" fmla="*/ 5 h 8"/>
                <a:gd name="T8" fmla="*/ 9 w 11"/>
                <a:gd name="T9" fmla="*/ 5 h 8"/>
                <a:gd name="T10" fmla="*/ 8 w 11"/>
                <a:gd name="T11" fmla="*/ 5 h 8"/>
                <a:gd name="T12" fmla="*/ 6 w 11"/>
                <a:gd name="T13" fmla="*/ 8 h 8"/>
                <a:gd name="T14" fmla="*/ 6 w 11"/>
                <a:gd name="T15" fmla="*/ 7 h 8"/>
                <a:gd name="T16" fmla="*/ 5 w 11"/>
                <a:gd name="T17" fmla="*/ 5 h 8"/>
                <a:gd name="T18" fmla="*/ 3 w 11"/>
                <a:gd name="T19" fmla="*/ 7 h 8"/>
                <a:gd name="T20" fmla="*/ 2 w 11"/>
                <a:gd name="T21" fmla="*/ 7 h 8"/>
                <a:gd name="T22" fmla="*/ 2 w 11"/>
                <a:gd name="T23" fmla="*/ 5 h 8"/>
                <a:gd name="T24" fmla="*/ 0 w 11"/>
                <a:gd name="T25" fmla="*/ 5 h 8"/>
                <a:gd name="T26" fmla="*/ 0 w 11"/>
                <a:gd name="T27" fmla="*/ 4 h 8"/>
                <a:gd name="T28" fmla="*/ 3 w 11"/>
                <a:gd name="T29" fmla="*/ 2 h 8"/>
                <a:gd name="T30" fmla="*/ 5 w 11"/>
                <a:gd name="T31" fmla="*/ 4 h 8"/>
                <a:gd name="T32" fmla="*/ 6 w 11"/>
                <a:gd name="T33" fmla="*/ 4 h 8"/>
                <a:gd name="T34" fmla="*/ 6 w 11"/>
                <a:gd name="T35" fmla="*/ 2 h 8"/>
                <a:gd name="T36" fmla="*/ 6 w 11"/>
                <a:gd name="T37" fmla="*/ 0 h 8"/>
                <a:gd name="T38" fmla="*/ 8 w 11"/>
                <a:gd name="T39" fmla="*/ 0 h 8"/>
                <a:gd name="T40" fmla="*/ 9 w 11"/>
                <a:gd name="T4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" h="8">
                  <a:moveTo>
                    <a:pt x="9" y="0"/>
                  </a:moveTo>
                  <a:lnTo>
                    <a:pt x="9" y="2"/>
                  </a:lnTo>
                  <a:lnTo>
                    <a:pt x="9" y="4"/>
                  </a:lnTo>
                  <a:lnTo>
                    <a:pt x="11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6" y="8"/>
                  </a:lnTo>
                  <a:lnTo>
                    <a:pt x="6" y="7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4"/>
                  </a:lnTo>
                  <a:lnTo>
                    <a:pt x="3" y="2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6" name="Freeform 112">
              <a:extLst>
                <a:ext uri="{FF2B5EF4-FFF2-40B4-BE49-F238E27FC236}">
                  <a16:creationId xmlns:a16="http://schemas.microsoft.com/office/drawing/2014/main" id="{0854C12A-CB22-42A2-B405-93C7B4D3A60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5910" y="2924768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1 h 3"/>
                <a:gd name="T6" fmla="*/ 0 w 3"/>
                <a:gd name="T7" fmla="*/ 3 h 3"/>
                <a:gd name="T8" fmla="*/ 0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1 h 3"/>
                <a:gd name="T16" fmla="*/ 1 w 3"/>
                <a:gd name="T17" fmla="*/ 0 h 3"/>
                <a:gd name="T18" fmla="*/ 1 w 3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1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7" name="Freeform 113">
              <a:extLst>
                <a:ext uri="{FF2B5EF4-FFF2-40B4-BE49-F238E27FC236}">
                  <a16:creationId xmlns:a16="http://schemas.microsoft.com/office/drawing/2014/main" id="{D0D48EF7-BBC0-45FC-8972-057565CCB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64386" y="2852647"/>
              <a:ext cx="7797" cy="9747"/>
            </a:xfrm>
            <a:custGeom>
              <a:avLst/>
              <a:gdLst>
                <a:gd name="T0" fmla="*/ 3 w 4"/>
                <a:gd name="T1" fmla="*/ 0 h 5"/>
                <a:gd name="T2" fmla="*/ 4 w 4"/>
                <a:gd name="T3" fmla="*/ 0 h 5"/>
                <a:gd name="T4" fmla="*/ 4 w 4"/>
                <a:gd name="T5" fmla="*/ 0 h 5"/>
                <a:gd name="T6" fmla="*/ 4 w 4"/>
                <a:gd name="T7" fmla="*/ 2 h 5"/>
                <a:gd name="T8" fmla="*/ 4 w 4"/>
                <a:gd name="T9" fmla="*/ 5 h 5"/>
                <a:gd name="T10" fmla="*/ 3 w 4"/>
                <a:gd name="T11" fmla="*/ 5 h 5"/>
                <a:gd name="T12" fmla="*/ 3 w 4"/>
                <a:gd name="T13" fmla="*/ 5 h 5"/>
                <a:gd name="T14" fmla="*/ 1 w 4"/>
                <a:gd name="T15" fmla="*/ 3 h 5"/>
                <a:gd name="T16" fmla="*/ 0 w 4"/>
                <a:gd name="T17" fmla="*/ 3 h 5"/>
                <a:gd name="T18" fmla="*/ 1 w 4"/>
                <a:gd name="T19" fmla="*/ 2 h 5"/>
                <a:gd name="T20" fmla="*/ 3 w 4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" h="5">
                  <a:moveTo>
                    <a:pt x="3" y="0"/>
                  </a:moveTo>
                  <a:lnTo>
                    <a:pt x="4" y="0"/>
                  </a:lnTo>
                  <a:lnTo>
                    <a:pt x="4" y="0"/>
                  </a:lnTo>
                  <a:lnTo>
                    <a:pt x="4" y="2"/>
                  </a:lnTo>
                  <a:lnTo>
                    <a:pt x="4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8" name="Freeform 114">
              <a:extLst>
                <a:ext uri="{FF2B5EF4-FFF2-40B4-BE49-F238E27FC236}">
                  <a16:creationId xmlns:a16="http://schemas.microsoft.com/office/drawing/2014/main" id="{84F38A67-C90B-42C1-B636-1D49CE0E4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722" y="2963752"/>
              <a:ext cx="1950" cy="3898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2 h 2"/>
                <a:gd name="T4" fmla="*/ 1 w 1"/>
                <a:gd name="T5" fmla="*/ 2 h 2"/>
                <a:gd name="T6" fmla="*/ 0 w 1"/>
                <a:gd name="T7" fmla="*/ 2 h 2"/>
                <a:gd name="T8" fmla="*/ 0 w 1"/>
                <a:gd name="T9" fmla="*/ 2 h 2"/>
                <a:gd name="T10" fmla="*/ 1 w 1"/>
                <a:gd name="T11" fmla="*/ 0 h 2"/>
                <a:gd name="T12" fmla="*/ 1 w 1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9" name="Freeform 115">
              <a:extLst>
                <a:ext uri="{FF2B5EF4-FFF2-40B4-BE49-F238E27FC236}">
                  <a16:creationId xmlns:a16="http://schemas.microsoft.com/office/drawing/2014/main" id="{42E630A7-7D5B-441E-920C-80A79588FD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44894" y="285069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0 h 3"/>
                <a:gd name="T4" fmla="*/ 3 w 3"/>
                <a:gd name="T5" fmla="*/ 1 h 3"/>
                <a:gd name="T6" fmla="*/ 3 w 3"/>
                <a:gd name="T7" fmla="*/ 3 h 3"/>
                <a:gd name="T8" fmla="*/ 2 w 3"/>
                <a:gd name="T9" fmla="*/ 3 h 3"/>
                <a:gd name="T10" fmla="*/ 0 w 3"/>
                <a:gd name="T11" fmla="*/ 1 h 3"/>
                <a:gd name="T12" fmla="*/ 0 w 3"/>
                <a:gd name="T13" fmla="*/ 1 h 3"/>
                <a:gd name="T14" fmla="*/ 0 w 3"/>
                <a:gd name="T15" fmla="*/ 0 h 3"/>
                <a:gd name="T16" fmla="*/ 2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0" name="Freeform 116">
              <a:extLst>
                <a:ext uri="{FF2B5EF4-FFF2-40B4-BE49-F238E27FC236}">
                  <a16:creationId xmlns:a16="http://schemas.microsoft.com/office/drawing/2014/main" id="{3E24B16D-A6F4-4A8C-85C3-0409BA0694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9047" y="2856546"/>
              <a:ext cx="25340" cy="27289"/>
            </a:xfrm>
            <a:custGeom>
              <a:avLst/>
              <a:gdLst>
                <a:gd name="T0" fmla="*/ 13 w 13"/>
                <a:gd name="T1" fmla="*/ 0 h 14"/>
                <a:gd name="T2" fmla="*/ 13 w 13"/>
                <a:gd name="T3" fmla="*/ 1 h 14"/>
                <a:gd name="T4" fmla="*/ 13 w 13"/>
                <a:gd name="T5" fmla="*/ 5 h 14"/>
                <a:gd name="T6" fmla="*/ 11 w 13"/>
                <a:gd name="T7" fmla="*/ 6 h 14"/>
                <a:gd name="T8" fmla="*/ 9 w 13"/>
                <a:gd name="T9" fmla="*/ 9 h 14"/>
                <a:gd name="T10" fmla="*/ 8 w 13"/>
                <a:gd name="T11" fmla="*/ 11 h 14"/>
                <a:gd name="T12" fmla="*/ 5 w 13"/>
                <a:gd name="T13" fmla="*/ 11 h 14"/>
                <a:gd name="T14" fmla="*/ 5 w 13"/>
                <a:gd name="T15" fmla="*/ 12 h 14"/>
                <a:gd name="T16" fmla="*/ 3 w 13"/>
                <a:gd name="T17" fmla="*/ 12 h 14"/>
                <a:gd name="T18" fmla="*/ 1 w 13"/>
                <a:gd name="T19" fmla="*/ 14 h 14"/>
                <a:gd name="T20" fmla="*/ 0 w 13"/>
                <a:gd name="T21" fmla="*/ 14 h 14"/>
                <a:gd name="T22" fmla="*/ 0 w 13"/>
                <a:gd name="T23" fmla="*/ 12 h 14"/>
                <a:gd name="T24" fmla="*/ 0 w 13"/>
                <a:gd name="T25" fmla="*/ 11 h 14"/>
                <a:gd name="T26" fmla="*/ 0 w 13"/>
                <a:gd name="T27" fmla="*/ 9 h 14"/>
                <a:gd name="T28" fmla="*/ 0 w 13"/>
                <a:gd name="T29" fmla="*/ 9 h 14"/>
                <a:gd name="T30" fmla="*/ 1 w 13"/>
                <a:gd name="T31" fmla="*/ 9 h 14"/>
                <a:gd name="T32" fmla="*/ 3 w 13"/>
                <a:gd name="T33" fmla="*/ 8 h 14"/>
                <a:gd name="T34" fmla="*/ 6 w 13"/>
                <a:gd name="T35" fmla="*/ 8 h 14"/>
                <a:gd name="T36" fmla="*/ 8 w 13"/>
                <a:gd name="T37" fmla="*/ 6 h 14"/>
                <a:gd name="T38" fmla="*/ 9 w 13"/>
                <a:gd name="T39" fmla="*/ 1 h 14"/>
                <a:gd name="T40" fmla="*/ 11 w 13"/>
                <a:gd name="T41" fmla="*/ 0 h 14"/>
                <a:gd name="T42" fmla="*/ 13 w 13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" h="14">
                  <a:moveTo>
                    <a:pt x="13" y="0"/>
                  </a:moveTo>
                  <a:lnTo>
                    <a:pt x="13" y="1"/>
                  </a:lnTo>
                  <a:lnTo>
                    <a:pt x="13" y="5"/>
                  </a:lnTo>
                  <a:lnTo>
                    <a:pt x="11" y="6"/>
                  </a:lnTo>
                  <a:lnTo>
                    <a:pt x="9" y="9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5" y="12"/>
                  </a:lnTo>
                  <a:lnTo>
                    <a:pt x="3" y="12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3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1" name="Freeform 117">
              <a:extLst>
                <a:ext uri="{FF2B5EF4-FFF2-40B4-BE49-F238E27FC236}">
                  <a16:creationId xmlns:a16="http://schemas.microsoft.com/office/drawing/2014/main" id="{BB6CA08E-01C0-4FDF-B1F7-D962E477D2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39636" y="2989093"/>
              <a:ext cx="15594" cy="11695"/>
            </a:xfrm>
            <a:custGeom>
              <a:avLst/>
              <a:gdLst>
                <a:gd name="T0" fmla="*/ 7 w 8"/>
                <a:gd name="T1" fmla="*/ 0 h 6"/>
                <a:gd name="T2" fmla="*/ 8 w 8"/>
                <a:gd name="T3" fmla="*/ 0 h 6"/>
                <a:gd name="T4" fmla="*/ 4 w 8"/>
                <a:gd name="T5" fmla="*/ 4 h 6"/>
                <a:gd name="T6" fmla="*/ 2 w 8"/>
                <a:gd name="T7" fmla="*/ 6 h 6"/>
                <a:gd name="T8" fmla="*/ 0 w 8"/>
                <a:gd name="T9" fmla="*/ 6 h 6"/>
                <a:gd name="T10" fmla="*/ 0 w 8"/>
                <a:gd name="T11" fmla="*/ 6 h 6"/>
                <a:gd name="T12" fmla="*/ 0 w 8"/>
                <a:gd name="T13" fmla="*/ 4 h 6"/>
                <a:gd name="T14" fmla="*/ 2 w 8"/>
                <a:gd name="T15" fmla="*/ 4 h 6"/>
                <a:gd name="T16" fmla="*/ 5 w 8"/>
                <a:gd name="T17" fmla="*/ 1 h 6"/>
                <a:gd name="T18" fmla="*/ 7 w 8"/>
                <a:gd name="T19" fmla="*/ 0 h 6"/>
                <a:gd name="T20" fmla="*/ 7 w 8"/>
                <a:gd name="T2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6">
                  <a:moveTo>
                    <a:pt x="7" y="0"/>
                  </a:moveTo>
                  <a:lnTo>
                    <a:pt x="8" y="0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4"/>
                  </a:lnTo>
                  <a:lnTo>
                    <a:pt x="5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2" name="Freeform 118">
              <a:extLst>
                <a:ext uri="{FF2B5EF4-FFF2-40B4-BE49-F238E27FC236}">
                  <a16:creationId xmlns:a16="http://schemas.microsoft.com/office/drawing/2014/main" id="{5A3179A2-3D82-4939-BB3B-C47223E7C9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19555" y="2899429"/>
              <a:ext cx="9747" cy="11695"/>
            </a:xfrm>
            <a:custGeom>
              <a:avLst/>
              <a:gdLst>
                <a:gd name="T0" fmla="*/ 4 w 5"/>
                <a:gd name="T1" fmla="*/ 0 h 6"/>
                <a:gd name="T2" fmla="*/ 5 w 5"/>
                <a:gd name="T3" fmla="*/ 0 h 6"/>
                <a:gd name="T4" fmla="*/ 5 w 5"/>
                <a:gd name="T5" fmla="*/ 2 h 6"/>
                <a:gd name="T6" fmla="*/ 4 w 5"/>
                <a:gd name="T7" fmla="*/ 3 h 6"/>
                <a:gd name="T8" fmla="*/ 4 w 5"/>
                <a:gd name="T9" fmla="*/ 5 h 6"/>
                <a:gd name="T10" fmla="*/ 4 w 5"/>
                <a:gd name="T11" fmla="*/ 6 h 6"/>
                <a:gd name="T12" fmla="*/ 2 w 5"/>
                <a:gd name="T13" fmla="*/ 6 h 6"/>
                <a:gd name="T14" fmla="*/ 0 w 5"/>
                <a:gd name="T15" fmla="*/ 6 h 6"/>
                <a:gd name="T16" fmla="*/ 0 w 5"/>
                <a:gd name="T17" fmla="*/ 5 h 6"/>
                <a:gd name="T18" fmla="*/ 4 w 5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6">
                  <a:moveTo>
                    <a:pt x="4" y="0"/>
                  </a:move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4" y="5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3" name="Freeform 119">
              <a:extLst>
                <a:ext uri="{FF2B5EF4-FFF2-40B4-BE49-F238E27FC236}">
                  <a16:creationId xmlns:a16="http://schemas.microsoft.com/office/drawing/2014/main" id="{9A561230-FFB7-4F44-87DF-126A9295013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2258" y="3080706"/>
              <a:ext cx="31188" cy="31188"/>
            </a:xfrm>
            <a:custGeom>
              <a:avLst/>
              <a:gdLst>
                <a:gd name="T0" fmla="*/ 9 w 16"/>
                <a:gd name="T1" fmla="*/ 0 h 16"/>
                <a:gd name="T2" fmla="*/ 11 w 16"/>
                <a:gd name="T3" fmla="*/ 0 h 16"/>
                <a:gd name="T4" fmla="*/ 14 w 16"/>
                <a:gd name="T5" fmla="*/ 1 h 16"/>
                <a:gd name="T6" fmla="*/ 16 w 16"/>
                <a:gd name="T7" fmla="*/ 1 h 16"/>
                <a:gd name="T8" fmla="*/ 16 w 16"/>
                <a:gd name="T9" fmla="*/ 3 h 16"/>
                <a:gd name="T10" fmla="*/ 14 w 16"/>
                <a:gd name="T11" fmla="*/ 3 h 16"/>
                <a:gd name="T12" fmla="*/ 13 w 16"/>
                <a:gd name="T13" fmla="*/ 5 h 16"/>
                <a:gd name="T14" fmla="*/ 11 w 16"/>
                <a:gd name="T15" fmla="*/ 5 h 16"/>
                <a:gd name="T16" fmla="*/ 9 w 16"/>
                <a:gd name="T17" fmla="*/ 5 h 16"/>
                <a:gd name="T18" fmla="*/ 6 w 16"/>
                <a:gd name="T19" fmla="*/ 8 h 16"/>
                <a:gd name="T20" fmla="*/ 6 w 16"/>
                <a:gd name="T21" fmla="*/ 8 h 16"/>
                <a:gd name="T22" fmla="*/ 5 w 16"/>
                <a:gd name="T23" fmla="*/ 9 h 16"/>
                <a:gd name="T24" fmla="*/ 2 w 16"/>
                <a:gd name="T25" fmla="*/ 13 h 16"/>
                <a:gd name="T26" fmla="*/ 2 w 16"/>
                <a:gd name="T27" fmla="*/ 16 h 16"/>
                <a:gd name="T28" fmla="*/ 0 w 16"/>
                <a:gd name="T29" fmla="*/ 14 h 16"/>
                <a:gd name="T30" fmla="*/ 0 w 16"/>
                <a:gd name="T31" fmla="*/ 13 h 16"/>
                <a:gd name="T32" fmla="*/ 0 w 16"/>
                <a:gd name="T33" fmla="*/ 11 h 16"/>
                <a:gd name="T34" fmla="*/ 3 w 16"/>
                <a:gd name="T35" fmla="*/ 9 h 16"/>
                <a:gd name="T36" fmla="*/ 5 w 16"/>
                <a:gd name="T37" fmla="*/ 8 h 16"/>
                <a:gd name="T38" fmla="*/ 5 w 16"/>
                <a:gd name="T39" fmla="*/ 6 h 16"/>
                <a:gd name="T40" fmla="*/ 6 w 16"/>
                <a:gd name="T41" fmla="*/ 6 h 16"/>
                <a:gd name="T42" fmla="*/ 6 w 16"/>
                <a:gd name="T43" fmla="*/ 5 h 16"/>
                <a:gd name="T44" fmla="*/ 8 w 16"/>
                <a:gd name="T45" fmla="*/ 5 h 16"/>
                <a:gd name="T46" fmla="*/ 9 w 16"/>
                <a:gd name="T4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16">
                  <a:moveTo>
                    <a:pt x="9" y="0"/>
                  </a:move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4" y="3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9" y="5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9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3" y="9"/>
                  </a:lnTo>
                  <a:lnTo>
                    <a:pt x="5" y="8"/>
                  </a:lnTo>
                  <a:lnTo>
                    <a:pt x="5" y="6"/>
                  </a:lnTo>
                  <a:lnTo>
                    <a:pt x="6" y="6"/>
                  </a:lnTo>
                  <a:lnTo>
                    <a:pt x="6" y="5"/>
                  </a:lnTo>
                  <a:lnTo>
                    <a:pt x="8" y="5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4" name="Freeform 120">
              <a:extLst>
                <a:ext uri="{FF2B5EF4-FFF2-40B4-BE49-F238E27FC236}">
                  <a16:creationId xmlns:a16="http://schemas.microsoft.com/office/drawing/2014/main" id="{1E578F39-266F-4D42-91B7-056D5E80AE8C}"/>
                </a:ext>
              </a:extLst>
            </p:cNvPr>
            <p:cNvSpPr>
              <a:spLocks/>
            </p:cNvSpPr>
            <p:nvPr/>
          </p:nvSpPr>
          <p:spPr bwMode="auto">
            <a:xfrm>
              <a:off x="9895394" y="3102148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2 h 3"/>
                <a:gd name="T4" fmla="*/ 5 w 5"/>
                <a:gd name="T5" fmla="*/ 2 h 3"/>
                <a:gd name="T6" fmla="*/ 2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2 h 3"/>
                <a:gd name="T14" fmla="*/ 0 w 5"/>
                <a:gd name="T15" fmla="*/ 2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5" name="Freeform 121">
              <a:extLst>
                <a:ext uri="{FF2B5EF4-FFF2-40B4-BE49-F238E27FC236}">
                  <a16:creationId xmlns:a16="http://schemas.microsoft.com/office/drawing/2014/main" id="{0F5074F3-3132-40B1-96E8-1169C35A5E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975312" y="3022229"/>
              <a:ext cx="31188" cy="21442"/>
            </a:xfrm>
            <a:custGeom>
              <a:avLst/>
              <a:gdLst>
                <a:gd name="T0" fmla="*/ 13 w 16"/>
                <a:gd name="T1" fmla="*/ 0 h 11"/>
                <a:gd name="T2" fmla="*/ 16 w 16"/>
                <a:gd name="T3" fmla="*/ 0 h 11"/>
                <a:gd name="T4" fmla="*/ 11 w 16"/>
                <a:gd name="T5" fmla="*/ 3 h 11"/>
                <a:gd name="T6" fmla="*/ 11 w 16"/>
                <a:gd name="T7" fmla="*/ 5 h 11"/>
                <a:gd name="T8" fmla="*/ 8 w 16"/>
                <a:gd name="T9" fmla="*/ 6 h 11"/>
                <a:gd name="T10" fmla="*/ 8 w 16"/>
                <a:gd name="T11" fmla="*/ 6 h 11"/>
                <a:gd name="T12" fmla="*/ 7 w 16"/>
                <a:gd name="T13" fmla="*/ 8 h 11"/>
                <a:gd name="T14" fmla="*/ 3 w 16"/>
                <a:gd name="T15" fmla="*/ 9 h 11"/>
                <a:gd name="T16" fmla="*/ 2 w 16"/>
                <a:gd name="T17" fmla="*/ 11 h 11"/>
                <a:gd name="T18" fmla="*/ 0 w 16"/>
                <a:gd name="T19" fmla="*/ 11 h 11"/>
                <a:gd name="T20" fmla="*/ 3 w 16"/>
                <a:gd name="T21" fmla="*/ 6 h 11"/>
                <a:gd name="T22" fmla="*/ 5 w 16"/>
                <a:gd name="T23" fmla="*/ 6 h 11"/>
                <a:gd name="T24" fmla="*/ 8 w 16"/>
                <a:gd name="T25" fmla="*/ 3 h 11"/>
                <a:gd name="T26" fmla="*/ 13 w 16"/>
                <a:gd name="T27" fmla="*/ 0 h 11"/>
                <a:gd name="T28" fmla="*/ 13 w 16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1">
                  <a:moveTo>
                    <a:pt x="13" y="0"/>
                  </a:moveTo>
                  <a:lnTo>
                    <a:pt x="16" y="0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8" y="6"/>
                  </a:lnTo>
                  <a:lnTo>
                    <a:pt x="8" y="6"/>
                  </a:lnTo>
                  <a:lnTo>
                    <a:pt x="7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3" y="6"/>
                  </a:lnTo>
                  <a:lnTo>
                    <a:pt x="5" y="6"/>
                  </a:lnTo>
                  <a:lnTo>
                    <a:pt x="8" y="3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6" name="Freeform 122">
              <a:extLst>
                <a:ext uri="{FF2B5EF4-FFF2-40B4-BE49-F238E27FC236}">
                  <a16:creationId xmlns:a16="http://schemas.microsoft.com/office/drawing/2014/main" id="{31DDE0EE-8BAA-4358-80C0-98F6C1FC3B19}"/>
                </a:ext>
              </a:extLst>
            </p:cNvPr>
            <p:cNvSpPr>
              <a:spLocks/>
            </p:cNvSpPr>
            <p:nvPr/>
          </p:nvSpPr>
          <p:spPr bwMode="auto">
            <a:xfrm>
              <a:off x="9901242" y="3047570"/>
              <a:ext cx="56528" cy="35086"/>
            </a:xfrm>
            <a:custGeom>
              <a:avLst/>
              <a:gdLst>
                <a:gd name="T0" fmla="*/ 29 w 29"/>
                <a:gd name="T1" fmla="*/ 0 h 18"/>
                <a:gd name="T2" fmla="*/ 29 w 29"/>
                <a:gd name="T3" fmla="*/ 0 h 18"/>
                <a:gd name="T4" fmla="*/ 29 w 29"/>
                <a:gd name="T5" fmla="*/ 0 h 18"/>
                <a:gd name="T6" fmla="*/ 29 w 29"/>
                <a:gd name="T7" fmla="*/ 0 h 18"/>
                <a:gd name="T8" fmla="*/ 29 w 29"/>
                <a:gd name="T9" fmla="*/ 1 h 18"/>
                <a:gd name="T10" fmla="*/ 29 w 29"/>
                <a:gd name="T11" fmla="*/ 1 h 18"/>
                <a:gd name="T12" fmla="*/ 29 w 29"/>
                <a:gd name="T13" fmla="*/ 3 h 18"/>
                <a:gd name="T14" fmla="*/ 26 w 29"/>
                <a:gd name="T15" fmla="*/ 3 h 18"/>
                <a:gd name="T16" fmla="*/ 23 w 29"/>
                <a:gd name="T17" fmla="*/ 4 h 18"/>
                <a:gd name="T18" fmla="*/ 21 w 29"/>
                <a:gd name="T19" fmla="*/ 4 h 18"/>
                <a:gd name="T20" fmla="*/ 18 w 29"/>
                <a:gd name="T21" fmla="*/ 7 h 18"/>
                <a:gd name="T22" fmla="*/ 16 w 29"/>
                <a:gd name="T23" fmla="*/ 9 h 18"/>
                <a:gd name="T24" fmla="*/ 15 w 29"/>
                <a:gd name="T25" fmla="*/ 9 h 18"/>
                <a:gd name="T26" fmla="*/ 12 w 29"/>
                <a:gd name="T27" fmla="*/ 9 h 18"/>
                <a:gd name="T28" fmla="*/ 12 w 29"/>
                <a:gd name="T29" fmla="*/ 9 h 18"/>
                <a:gd name="T30" fmla="*/ 12 w 29"/>
                <a:gd name="T31" fmla="*/ 11 h 18"/>
                <a:gd name="T32" fmla="*/ 12 w 29"/>
                <a:gd name="T33" fmla="*/ 11 h 18"/>
                <a:gd name="T34" fmla="*/ 7 w 29"/>
                <a:gd name="T35" fmla="*/ 14 h 18"/>
                <a:gd name="T36" fmla="*/ 5 w 29"/>
                <a:gd name="T37" fmla="*/ 17 h 18"/>
                <a:gd name="T38" fmla="*/ 4 w 29"/>
                <a:gd name="T39" fmla="*/ 17 h 18"/>
                <a:gd name="T40" fmla="*/ 0 w 29"/>
                <a:gd name="T41" fmla="*/ 18 h 18"/>
                <a:gd name="T42" fmla="*/ 2 w 29"/>
                <a:gd name="T43" fmla="*/ 17 h 18"/>
                <a:gd name="T44" fmla="*/ 2 w 29"/>
                <a:gd name="T45" fmla="*/ 15 h 18"/>
                <a:gd name="T46" fmla="*/ 5 w 29"/>
                <a:gd name="T47" fmla="*/ 14 h 18"/>
                <a:gd name="T48" fmla="*/ 5 w 29"/>
                <a:gd name="T49" fmla="*/ 12 h 18"/>
                <a:gd name="T50" fmla="*/ 7 w 29"/>
                <a:gd name="T51" fmla="*/ 11 h 18"/>
                <a:gd name="T52" fmla="*/ 8 w 29"/>
                <a:gd name="T53" fmla="*/ 9 h 18"/>
                <a:gd name="T54" fmla="*/ 12 w 29"/>
                <a:gd name="T55" fmla="*/ 7 h 18"/>
                <a:gd name="T56" fmla="*/ 12 w 29"/>
                <a:gd name="T57" fmla="*/ 6 h 18"/>
                <a:gd name="T58" fmla="*/ 13 w 29"/>
                <a:gd name="T59" fmla="*/ 4 h 18"/>
                <a:gd name="T60" fmla="*/ 16 w 29"/>
                <a:gd name="T61" fmla="*/ 4 h 18"/>
                <a:gd name="T62" fmla="*/ 15 w 29"/>
                <a:gd name="T63" fmla="*/ 3 h 18"/>
                <a:gd name="T64" fmla="*/ 16 w 29"/>
                <a:gd name="T65" fmla="*/ 1 h 18"/>
                <a:gd name="T66" fmla="*/ 16 w 29"/>
                <a:gd name="T67" fmla="*/ 1 h 18"/>
                <a:gd name="T68" fmla="*/ 18 w 29"/>
                <a:gd name="T69" fmla="*/ 4 h 18"/>
                <a:gd name="T70" fmla="*/ 19 w 29"/>
                <a:gd name="T71" fmla="*/ 4 h 18"/>
                <a:gd name="T72" fmla="*/ 23 w 29"/>
                <a:gd name="T73" fmla="*/ 3 h 18"/>
                <a:gd name="T74" fmla="*/ 26 w 29"/>
                <a:gd name="T75" fmla="*/ 0 h 18"/>
                <a:gd name="T76" fmla="*/ 27 w 29"/>
                <a:gd name="T77" fmla="*/ 0 h 18"/>
                <a:gd name="T78" fmla="*/ 29 w 29"/>
                <a:gd name="T7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18">
                  <a:moveTo>
                    <a:pt x="29" y="0"/>
                  </a:move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26" y="3"/>
                  </a:lnTo>
                  <a:lnTo>
                    <a:pt x="23" y="4"/>
                  </a:lnTo>
                  <a:lnTo>
                    <a:pt x="21" y="4"/>
                  </a:lnTo>
                  <a:lnTo>
                    <a:pt x="18" y="7"/>
                  </a:lnTo>
                  <a:lnTo>
                    <a:pt x="16" y="9"/>
                  </a:lnTo>
                  <a:lnTo>
                    <a:pt x="15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7" y="14"/>
                  </a:lnTo>
                  <a:lnTo>
                    <a:pt x="5" y="17"/>
                  </a:lnTo>
                  <a:lnTo>
                    <a:pt x="4" y="17"/>
                  </a:lnTo>
                  <a:lnTo>
                    <a:pt x="0" y="18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5" y="14"/>
                  </a:lnTo>
                  <a:lnTo>
                    <a:pt x="5" y="12"/>
                  </a:lnTo>
                  <a:lnTo>
                    <a:pt x="7" y="11"/>
                  </a:lnTo>
                  <a:lnTo>
                    <a:pt x="8" y="9"/>
                  </a:lnTo>
                  <a:lnTo>
                    <a:pt x="12" y="7"/>
                  </a:lnTo>
                  <a:lnTo>
                    <a:pt x="12" y="6"/>
                  </a:lnTo>
                  <a:lnTo>
                    <a:pt x="13" y="4"/>
                  </a:lnTo>
                  <a:lnTo>
                    <a:pt x="16" y="4"/>
                  </a:lnTo>
                  <a:lnTo>
                    <a:pt x="15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4"/>
                  </a:lnTo>
                  <a:lnTo>
                    <a:pt x="19" y="4"/>
                  </a:lnTo>
                  <a:lnTo>
                    <a:pt x="23" y="3"/>
                  </a:lnTo>
                  <a:lnTo>
                    <a:pt x="26" y="0"/>
                  </a:lnTo>
                  <a:lnTo>
                    <a:pt x="27" y="0"/>
                  </a:lnTo>
                  <a:lnTo>
                    <a:pt x="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7" name="Freeform 123">
              <a:extLst>
                <a:ext uri="{FF2B5EF4-FFF2-40B4-BE49-F238E27FC236}">
                  <a16:creationId xmlns:a16="http://schemas.microsoft.com/office/drawing/2014/main" id="{7CB692FA-7E23-4DC2-8185-B81BDF6456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4550" y="2527127"/>
              <a:ext cx="7797" cy="5848"/>
            </a:xfrm>
            <a:custGeom>
              <a:avLst/>
              <a:gdLst>
                <a:gd name="T0" fmla="*/ 3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1 w 4"/>
                <a:gd name="T7" fmla="*/ 3 h 3"/>
                <a:gd name="T8" fmla="*/ 1 w 4"/>
                <a:gd name="T9" fmla="*/ 3 h 3"/>
                <a:gd name="T10" fmla="*/ 0 w 4"/>
                <a:gd name="T11" fmla="*/ 3 h 3"/>
                <a:gd name="T12" fmla="*/ 0 w 4"/>
                <a:gd name="T13" fmla="*/ 3 h 3"/>
                <a:gd name="T14" fmla="*/ 1 w 4"/>
                <a:gd name="T15" fmla="*/ 2 h 3"/>
                <a:gd name="T16" fmla="*/ 3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3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8" name="Freeform 124">
              <a:extLst>
                <a:ext uri="{FF2B5EF4-FFF2-40B4-BE49-F238E27FC236}">
                  <a16:creationId xmlns:a16="http://schemas.microsoft.com/office/drawing/2014/main" id="{9FB51AE1-93D3-4961-8FBA-782C26ACF610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2249" y="2686963"/>
              <a:ext cx="27289" cy="21442"/>
            </a:xfrm>
            <a:custGeom>
              <a:avLst/>
              <a:gdLst>
                <a:gd name="T0" fmla="*/ 4 w 14"/>
                <a:gd name="T1" fmla="*/ 0 h 11"/>
                <a:gd name="T2" fmla="*/ 9 w 14"/>
                <a:gd name="T3" fmla="*/ 2 h 11"/>
                <a:gd name="T4" fmla="*/ 9 w 14"/>
                <a:gd name="T5" fmla="*/ 3 h 11"/>
                <a:gd name="T6" fmla="*/ 11 w 14"/>
                <a:gd name="T7" fmla="*/ 3 h 11"/>
                <a:gd name="T8" fmla="*/ 14 w 14"/>
                <a:gd name="T9" fmla="*/ 3 h 11"/>
                <a:gd name="T10" fmla="*/ 14 w 14"/>
                <a:gd name="T11" fmla="*/ 3 h 11"/>
                <a:gd name="T12" fmla="*/ 12 w 14"/>
                <a:gd name="T13" fmla="*/ 5 h 11"/>
                <a:gd name="T14" fmla="*/ 11 w 14"/>
                <a:gd name="T15" fmla="*/ 7 h 11"/>
                <a:gd name="T16" fmla="*/ 11 w 14"/>
                <a:gd name="T17" fmla="*/ 8 h 11"/>
                <a:gd name="T18" fmla="*/ 11 w 14"/>
                <a:gd name="T19" fmla="*/ 8 h 11"/>
                <a:gd name="T20" fmla="*/ 9 w 14"/>
                <a:gd name="T21" fmla="*/ 10 h 11"/>
                <a:gd name="T22" fmla="*/ 8 w 14"/>
                <a:gd name="T23" fmla="*/ 11 h 11"/>
                <a:gd name="T24" fmla="*/ 6 w 14"/>
                <a:gd name="T25" fmla="*/ 11 h 11"/>
                <a:gd name="T26" fmla="*/ 6 w 14"/>
                <a:gd name="T27" fmla="*/ 11 h 11"/>
                <a:gd name="T28" fmla="*/ 4 w 14"/>
                <a:gd name="T29" fmla="*/ 8 h 11"/>
                <a:gd name="T30" fmla="*/ 3 w 14"/>
                <a:gd name="T31" fmla="*/ 7 h 11"/>
                <a:gd name="T32" fmla="*/ 0 w 14"/>
                <a:gd name="T33" fmla="*/ 8 h 11"/>
                <a:gd name="T34" fmla="*/ 0 w 14"/>
                <a:gd name="T35" fmla="*/ 8 h 11"/>
                <a:gd name="T36" fmla="*/ 0 w 14"/>
                <a:gd name="T37" fmla="*/ 7 h 11"/>
                <a:gd name="T38" fmla="*/ 1 w 14"/>
                <a:gd name="T39" fmla="*/ 5 h 11"/>
                <a:gd name="T40" fmla="*/ 3 w 14"/>
                <a:gd name="T41" fmla="*/ 5 h 11"/>
                <a:gd name="T42" fmla="*/ 4 w 14"/>
                <a:gd name="T43" fmla="*/ 2 h 11"/>
                <a:gd name="T44" fmla="*/ 4 w 14"/>
                <a:gd name="T4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" h="11">
                  <a:moveTo>
                    <a:pt x="4" y="0"/>
                  </a:moveTo>
                  <a:lnTo>
                    <a:pt x="9" y="2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2" y="5"/>
                  </a:lnTo>
                  <a:lnTo>
                    <a:pt x="11" y="7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9" y="10"/>
                  </a:lnTo>
                  <a:lnTo>
                    <a:pt x="8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8"/>
                  </a:lnTo>
                  <a:lnTo>
                    <a:pt x="3" y="7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9" name="Freeform 125">
              <a:extLst>
                <a:ext uri="{FF2B5EF4-FFF2-40B4-BE49-F238E27FC236}">
                  <a16:creationId xmlns:a16="http://schemas.microsoft.com/office/drawing/2014/main" id="{6ACF29B9-E501-4657-82D0-F6263FFF030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51840" y="2055415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5 w 5"/>
                <a:gd name="T3" fmla="*/ 0 h 3"/>
                <a:gd name="T4" fmla="*/ 5 w 5"/>
                <a:gd name="T5" fmla="*/ 1 h 3"/>
                <a:gd name="T6" fmla="*/ 3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1 h 3"/>
                <a:gd name="T14" fmla="*/ 3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0" name="Freeform 126">
              <a:extLst>
                <a:ext uri="{FF2B5EF4-FFF2-40B4-BE49-F238E27FC236}">
                  <a16:creationId xmlns:a16="http://schemas.microsoft.com/office/drawing/2014/main" id="{AD9E225C-12BB-41F0-987F-F61309B806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69055" y="2525178"/>
              <a:ext cx="35086" cy="29239"/>
            </a:xfrm>
            <a:custGeom>
              <a:avLst/>
              <a:gdLst>
                <a:gd name="T0" fmla="*/ 16 w 18"/>
                <a:gd name="T1" fmla="*/ 0 h 15"/>
                <a:gd name="T2" fmla="*/ 18 w 18"/>
                <a:gd name="T3" fmla="*/ 0 h 15"/>
                <a:gd name="T4" fmla="*/ 18 w 18"/>
                <a:gd name="T5" fmla="*/ 3 h 15"/>
                <a:gd name="T6" fmla="*/ 18 w 18"/>
                <a:gd name="T7" fmla="*/ 6 h 15"/>
                <a:gd name="T8" fmla="*/ 18 w 18"/>
                <a:gd name="T9" fmla="*/ 8 h 15"/>
                <a:gd name="T10" fmla="*/ 13 w 18"/>
                <a:gd name="T11" fmla="*/ 8 h 15"/>
                <a:gd name="T12" fmla="*/ 8 w 18"/>
                <a:gd name="T13" fmla="*/ 11 h 15"/>
                <a:gd name="T14" fmla="*/ 3 w 18"/>
                <a:gd name="T15" fmla="*/ 14 h 15"/>
                <a:gd name="T16" fmla="*/ 0 w 18"/>
                <a:gd name="T17" fmla="*/ 15 h 15"/>
                <a:gd name="T18" fmla="*/ 0 w 18"/>
                <a:gd name="T19" fmla="*/ 15 h 15"/>
                <a:gd name="T20" fmla="*/ 0 w 18"/>
                <a:gd name="T21" fmla="*/ 14 h 15"/>
                <a:gd name="T22" fmla="*/ 0 w 18"/>
                <a:gd name="T23" fmla="*/ 14 h 15"/>
                <a:gd name="T24" fmla="*/ 2 w 18"/>
                <a:gd name="T25" fmla="*/ 12 h 15"/>
                <a:gd name="T26" fmla="*/ 5 w 18"/>
                <a:gd name="T27" fmla="*/ 9 h 15"/>
                <a:gd name="T28" fmla="*/ 5 w 18"/>
                <a:gd name="T29" fmla="*/ 6 h 15"/>
                <a:gd name="T30" fmla="*/ 5 w 18"/>
                <a:gd name="T31" fmla="*/ 6 h 15"/>
                <a:gd name="T32" fmla="*/ 5 w 18"/>
                <a:gd name="T33" fmla="*/ 4 h 15"/>
                <a:gd name="T34" fmla="*/ 11 w 18"/>
                <a:gd name="T35" fmla="*/ 3 h 15"/>
                <a:gd name="T36" fmla="*/ 16 w 18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5">
                  <a:moveTo>
                    <a:pt x="16" y="0"/>
                  </a:moveTo>
                  <a:lnTo>
                    <a:pt x="18" y="0"/>
                  </a:lnTo>
                  <a:lnTo>
                    <a:pt x="18" y="3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3" y="8"/>
                  </a:lnTo>
                  <a:lnTo>
                    <a:pt x="8" y="11"/>
                  </a:lnTo>
                  <a:lnTo>
                    <a:pt x="3" y="14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5" y="9"/>
                  </a:lnTo>
                  <a:lnTo>
                    <a:pt x="5" y="6"/>
                  </a:lnTo>
                  <a:lnTo>
                    <a:pt x="5" y="6"/>
                  </a:lnTo>
                  <a:lnTo>
                    <a:pt x="5" y="4"/>
                  </a:lnTo>
                  <a:lnTo>
                    <a:pt x="11" y="3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1" name="Freeform 127">
              <a:extLst>
                <a:ext uri="{FF2B5EF4-FFF2-40B4-BE49-F238E27FC236}">
                  <a16:creationId xmlns:a16="http://schemas.microsoft.com/office/drawing/2014/main" id="{15E71A59-6300-43BB-A212-8656EA806BB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6894" y="2263983"/>
              <a:ext cx="9747" cy="11695"/>
            </a:xfrm>
            <a:custGeom>
              <a:avLst/>
              <a:gdLst>
                <a:gd name="T0" fmla="*/ 2 w 5"/>
                <a:gd name="T1" fmla="*/ 0 h 6"/>
                <a:gd name="T2" fmla="*/ 3 w 5"/>
                <a:gd name="T3" fmla="*/ 1 h 6"/>
                <a:gd name="T4" fmla="*/ 3 w 5"/>
                <a:gd name="T5" fmla="*/ 1 h 6"/>
                <a:gd name="T6" fmla="*/ 5 w 5"/>
                <a:gd name="T7" fmla="*/ 3 h 6"/>
                <a:gd name="T8" fmla="*/ 3 w 5"/>
                <a:gd name="T9" fmla="*/ 5 h 6"/>
                <a:gd name="T10" fmla="*/ 3 w 5"/>
                <a:gd name="T11" fmla="*/ 5 h 6"/>
                <a:gd name="T12" fmla="*/ 3 w 5"/>
                <a:gd name="T13" fmla="*/ 6 h 6"/>
                <a:gd name="T14" fmla="*/ 2 w 5"/>
                <a:gd name="T15" fmla="*/ 3 h 6"/>
                <a:gd name="T16" fmla="*/ 0 w 5"/>
                <a:gd name="T17" fmla="*/ 3 h 6"/>
                <a:gd name="T18" fmla="*/ 0 w 5"/>
                <a:gd name="T19" fmla="*/ 3 h 6"/>
                <a:gd name="T20" fmla="*/ 0 w 5"/>
                <a:gd name="T21" fmla="*/ 1 h 6"/>
                <a:gd name="T22" fmla="*/ 0 w 5"/>
                <a:gd name="T23" fmla="*/ 1 h 6"/>
                <a:gd name="T24" fmla="*/ 0 w 5"/>
                <a:gd name="T25" fmla="*/ 1 h 6"/>
                <a:gd name="T26" fmla="*/ 2 w 5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" h="6">
                  <a:moveTo>
                    <a:pt x="2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5" y="3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2" name="Freeform 128">
              <a:extLst>
                <a:ext uri="{FF2B5EF4-FFF2-40B4-BE49-F238E27FC236}">
                  <a16:creationId xmlns:a16="http://schemas.microsoft.com/office/drawing/2014/main" id="{743E2EC6-636E-424B-96BA-DD3B6957B7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3961" y="2193811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4 w 9"/>
                <a:gd name="T5" fmla="*/ 0 h 6"/>
                <a:gd name="T6" fmla="*/ 6 w 9"/>
                <a:gd name="T7" fmla="*/ 0 h 6"/>
                <a:gd name="T8" fmla="*/ 7 w 9"/>
                <a:gd name="T9" fmla="*/ 1 h 6"/>
                <a:gd name="T10" fmla="*/ 7 w 9"/>
                <a:gd name="T11" fmla="*/ 3 h 6"/>
                <a:gd name="T12" fmla="*/ 7 w 9"/>
                <a:gd name="T13" fmla="*/ 3 h 6"/>
                <a:gd name="T14" fmla="*/ 9 w 9"/>
                <a:gd name="T15" fmla="*/ 3 h 6"/>
                <a:gd name="T16" fmla="*/ 7 w 9"/>
                <a:gd name="T17" fmla="*/ 4 h 6"/>
                <a:gd name="T18" fmla="*/ 7 w 9"/>
                <a:gd name="T19" fmla="*/ 6 h 6"/>
                <a:gd name="T20" fmla="*/ 4 w 9"/>
                <a:gd name="T21" fmla="*/ 6 h 6"/>
                <a:gd name="T22" fmla="*/ 1 w 9"/>
                <a:gd name="T23" fmla="*/ 4 h 6"/>
                <a:gd name="T24" fmla="*/ 0 w 9"/>
                <a:gd name="T25" fmla="*/ 0 h 6"/>
                <a:gd name="T26" fmla="*/ 0 w 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9" y="3"/>
                  </a:lnTo>
                  <a:lnTo>
                    <a:pt x="7" y="4"/>
                  </a:lnTo>
                  <a:lnTo>
                    <a:pt x="7" y="6"/>
                  </a:lnTo>
                  <a:lnTo>
                    <a:pt x="4" y="6"/>
                  </a:lnTo>
                  <a:lnTo>
                    <a:pt x="1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3" name="Freeform 129">
              <a:extLst>
                <a:ext uri="{FF2B5EF4-FFF2-40B4-BE49-F238E27FC236}">
                  <a16:creationId xmlns:a16="http://schemas.microsoft.com/office/drawing/2014/main" id="{A77B540E-1AFD-4168-B0E8-6D440272A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8907139" y="1790321"/>
              <a:ext cx="50680" cy="27289"/>
            </a:xfrm>
            <a:custGeom>
              <a:avLst/>
              <a:gdLst>
                <a:gd name="T0" fmla="*/ 7 w 26"/>
                <a:gd name="T1" fmla="*/ 0 h 14"/>
                <a:gd name="T2" fmla="*/ 20 w 26"/>
                <a:gd name="T3" fmla="*/ 3 h 14"/>
                <a:gd name="T4" fmla="*/ 25 w 26"/>
                <a:gd name="T5" fmla="*/ 3 h 14"/>
                <a:gd name="T6" fmla="*/ 26 w 26"/>
                <a:gd name="T7" fmla="*/ 5 h 14"/>
                <a:gd name="T8" fmla="*/ 26 w 26"/>
                <a:gd name="T9" fmla="*/ 6 h 14"/>
                <a:gd name="T10" fmla="*/ 25 w 26"/>
                <a:gd name="T11" fmla="*/ 8 h 14"/>
                <a:gd name="T12" fmla="*/ 25 w 26"/>
                <a:gd name="T13" fmla="*/ 8 h 14"/>
                <a:gd name="T14" fmla="*/ 23 w 26"/>
                <a:gd name="T15" fmla="*/ 10 h 14"/>
                <a:gd name="T16" fmla="*/ 22 w 26"/>
                <a:gd name="T17" fmla="*/ 11 h 14"/>
                <a:gd name="T18" fmla="*/ 19 w 26"/>
                <a:gd name="T19" fmla="*/ 13 h 14"/>
                <a:gd name="T20" fmla="*/ 19 w 26"/>
                <a:gd name="T21" fmla="*/ 14 h 14"/>
                <a:gd name="T22" fmla="*/ 9 w 26"/>
                <a:gd name="T23" fmla="*/ 13 h 14"/>
                <a:gd name="T24" fmla="*/ 9 w 26"/>
                <a:gd name="T25" fmla="*/ 11 h 14"/>
                <a:gd name="T26" fmla="*/ 6 w 26"/>
                <a:gd name="T27" fmla="*/ 10 h 14"/>
                <a:gd name="T28" fmla="*/ 1 w 26"/>
                <a:gd name="T29" fmla="*/ 8 h 14"/>
                <a:gd name="T30" fmla="*/ 0 w 26"/>
                <a:gd name="T31" fmla="*/ 6 h 14"/>
                <a:gd name="T32" fmla="*/ 1 w 26"/>
                <a:gd name="T33" fmla="*/ 6 h 14"/>
                <a:gd name="T34" fmla="*/ 1 w 26"/>
                <a:gd name="T35" fmla="*/ 6 h 14"/>
                <a:gd name="T36" fmla="*/ 4 w 26"/>
                <a:gd name="T37" fmla="*/ 6 h 14"/>
                <a:gd name="T38" fmla="*/ 6 w 26"/>
                <a:gd name="T39" fmla="*/ 5 h 14"/>
                <a:gd name="T40" fmla="*/ 6 w 26"/>
                <a:gd name="T41" fmla="*/ 3 h 14"/>
                <a:gd name="T42" fmla="*/ 6 w 26"/>
                <a:gd name="T43" fmla="*/ 2 h 14"/>
                <a:gd name="T44" fmla="*/ 7 w 26"/>
                <a:gd name="T45" fmla="*/ 2 h 14"/>
                <a:gd name="T46" fmla="*/ 7 w 26"/>
                <a:gd name="T47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14">
                  <a:moveTo>
                    <a:pt x="7" y="0"/>
                  </a:moveTo>
                  <a:lnTo>
                    <a:pt x="20" y="3"/>
                  </a:lnTo>
                  <a:lnTo>
                    <a:pt x="25" y="3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10"/>
                  </a:lnTo>
                  <a:lnTo>
                    <a:pt x="22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6" y="10"/>
                  </a:lnTo>
                  <a:lnTo>
                    <a:pt x="1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4" y="6"/>
                  </a:lnTo>
                  <a:lnTo>
                    <a:pt x="6" y="5"/>
                  </a:lnTo>
                  <a:lnTo>
                    <a:pt x="6" y="3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4" name="Freeform 130">
              <a:extLst>
                <a:ext uri="{FF2B5EF4-FFF2-40B4-BE49-F238E27FC236}">
                  <a16:creationId xmlns:a16="http://schemas.microsoft.com/office/drawing/2014/main" id="{2BA1EA57-90F2-4C4E-A78C-0F4A05CC9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3855" y="3039773"/>
              <a:ext cx="3898" cy="7797"/>
            </a:xfrm>
            <a:custGeom>
              <a:avLst/>
              <a:gdLst>
                <a:gd name="T0" fmla="*/ 0 w 2"/>
                <a:gd name="T1" fmla="*/ 0 h 4"/>
                <a:gd name="T2" fmla="*/ 2 w 2"/>
                <a:gd name="T3" fmla="*/ 2 h 4"/>
                <a:gd name="T4" fmla="*/ 2 w 2"/>
                <a:gd name="T5" fmla="*/ 4 h 4"/>
                <a:gd name="T6" fmla="*/ 2 w 2"/>
                <a:gd name="T7" fmla="*/ 4 h 4"/>
                <a:gd name="T8" fmla="*/ 0 w 2"/>
                <a:gd name="T9" fmla="*/ 2 h 4"/>
                <a:gd name="T10" fmla="*/ 0 w 2"/>
                <a:gd name="T11" fmla="*/ 2 h 4"/>
                <a:gd name="T12" fmla="*/ 0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0" y="0"/>
                  </a:moveTo>
                  <a:lnTo>
                    <a:pt x="2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5" name="Freeform 131">
              <a:extLst>
                <a:ext uri="{FF2B5EF4-FFF2-40B4-BE49-F238E27FC236}">
                  <a16:creationId xmlns:a16="http://schemas.microsoft.com/office/drawing/2014/main" id="{974E5D28-140B-48A3-9E72-6468312FB6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33379" y="2681116"/>
              <a:ext cx="27289" cy="27289"/>
            </a:xfrm>
            <a:custGeom>
              <a:avLst/>
              <a:gdLst>
                <a:gd name="T0" fmla="*/ 3 w 14"/>
                <a:gd name="T1" fmla="*/ 0 h 14"/>
                <a:gd name="T2" fmla="*/ 8 w 14"/>
                <a:gd name="T3" fmla="*/ 2 h 14"/>
                <a:gd name="T4" fmla="*/ 8 w 14"/>
                <a:gd name="T5" fmla="*/ 2 h 14"/>
                <a:gd name="T6" fmla="*/ 8 w 14"/>
                <a:gd name="T7" fmla="*/ 3 h 14"/>
                <a:gd name="T8" fmla="*/ 8 w 14"/>
                <a:gd name="T9" fmla="*/ 5 h 14"/>
                <a:gd name="T10" fmla="*/ 10 w 14"/>
                <a:gd name="T11" fmla="*/ 8 h 14"/>
                <a:gd name="T12" fmla="*/ 11 w 14"/>
                <a:gd name="T13" fmla="*/ 8 h 14"/>
                <a:gd name="T14" fmla="*/ 13 w 14"/>
                <a:gd name="T15" fmla="*/ 10 h 14"/>
                <a:gd name="T16" fmla="*/ 14 w 14"/>
                <a:gd name="T17" fmla="*/ 11 h 14"/>
                <a:gd name="T18" fmla="*/ 14 w 14"/>
                <a:gd name="T19" fmla="*/ 14 h 14"/>
                <a:gd name="T20" fmla="*/ 11 w 14"/>
                <a:gd name="T21" fmla="*/ 13 h 14"/>
                <a:gd name="T22" fmla="*/ 11 w 14"/>
                <a:gd name="T23" fmla="*/ 11 h 14"/>
                <a:gd name="T24" fmla="*/ 10 w 14"/>
                <a:gd name="T25" fmla="*/ 11 h 14"/>
                <a:gd name="T26" fmla="*/ 10 w 14"/>
                <a:gd name="T27" fmla="*/ 10 h 14"/>
                <a:gd name="T28" fmla="*/ 8 w 14"/>
                <a:gd name="T29" fmla="*/ 10 h 14"/>
                <a:gd name="T30" fmla="*/ 7 w 14"/>
                <a:gd name="T31" fmla="*/ 6 h 14"/>
                <a:gd name="T32" fmla="*/ 5 w 14"/>
                <a:gd name="T33" fmla="*/ 6 h 14"/>
                <a:gd name="T34" fmla="*/ 5 w 14"/>
                <a:gd name="T35" fmla="*/ 5 h 14"/>
                <a:gd name="T36" fmla="*/ 5 w 14"/>
                <a:gd name="T37" fmla="*/ 3 h 14"/>
                <a:gd name="T38" fmla="*/ 0 w 14"/>
                <a:gd name="T39" fmla="*/ 2 h 14"/>
                <a:gd name="T40" fmla="*/ 2 w 14"/>
                <a:gd name="T41" fmla="*/ 2 h 14"/>
                <a:gd name="T42" fmla="*/ 3 w 14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14">
                  <a:moveTo>
                    <a:pt x="3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5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3" y="10"/>
                  </a:lnTo>
                  <a:lnTo>
                    <a:pt x="14" y="11"/>
                  </a:lnTo>
                  <a:lnTo>
                    <a:pt x="14" y="14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7" y="6"/>
                  </a:lnTo>
                  <a:lnTo>
                    <a:pt x="5" y="6"/>
                  </a:lnTo>
                  <a:lnTo>
                    <a:pt x="5" y="5"/>
                  </a:lnTo>
                  <a:lnTo>
                    <a:pt x="5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6" name="Freeform 132">
              <a:extLst>
                <a:ext uri="{FF2B5EF4-FFF2-40B4-BE49-F238E27FC236}">
                  <a16:creationId xmlns:a16="http://schemas.microsoft.com/office/drawing/2014/main" id="{45A2E0CA-4461-4B5C-A705-56B04870F74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4059" y="2702557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3 w 9"/>
                <a:gd name="T5" fmla="*/ 2 h 6"/>
                <a:gd name="T6" fmla="*/ 6 w 9"/>
                <a:gd name="T7" fmla="*/ 3 h 6"/>
                <a:gd name="T8" fmla="*/ 7 w 9"/>
                <a:gd name="T9" fmla="*/ 5 h 6"/>
                <a:gd name="T10" fmla="*/ 9 w 9"/>
                <a:gd name="T11" fmla="*/ 6 h 6"/>
                <a:gd name="T12" fmla="*/ 3 w 9"/>
                <a:gd name="T13" fmla="*/ 3 h 6"/>
                <a:gd name="T14" fmla="*/ 0 w 9"/>
                <a:gd name="T15" fmla="*/ 0 h 6"/>
                <a:gd name="T16" fmla="*/ 0 w 9"/>
                <a:gd name="T17" fmla="*/ 0 h 6"/>
                <a:gd name="T18" fmla="*/ 0 w 9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3" y="2"/>
                  </a:lnTo>
                  <a:lnTo>
                    <a:pt x="6" y="3"/>
                  </a:lnTo>
                  <a:lnTo>
                    <a:pt x="7" y="5"/>
                  </a:lnTo>
                  <a:lnTo>
                    <a:pt x="9" y="6"/>
                  </a:lnTo>
                  <a:lnTo>
                    <a:pt x="3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7" name="Freeform 133">
              <a:extLst>
                <a:ext uri="{FF2B5EF4-FFF2-40B4-BE49-F238E27FC236}">
                  <a16:creationId xmlns:a16="http://schemas.microsoft.com/office/drawing/2014/main" id="{1BB6B893-2B2C-471D-91D2-9BD4915F1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6656" y="2690862"/>
              <a:ext cx="11695" cy="9747"/>
            </a:xfrm>
            <a:custGeom>
              <a:avLst/>
              <a:gdLst>
                <a:gd name="T0" fmla="*/ 6 w 6"/>
                <a:gd name="T1" fmla="*/ 0 h 5"/>
                <a:gd name="T2" fmla="*/ 6 w 6"/>
                <a:gd name="T3" fmla="*/ 0 h 5"/>
                <a:gd name="T4" fmla="*/ 5 w 6"/>
                <a:gd name="T5" fmla="*/ 5 h 5"/>
                <a:gd name="T6" fmla="*/ 3 w 6"/>
                <a:gd name="T7" fmla="*/ 5 h 5"/>
                <a:gd name="T8" fmla="*/ 3 w 6"/>
                <a:gd name="T9" fmla="*/ 3 h 5"/>
                <a:gd name="T10" fmla="*/ 1 w 6"/>
                <a:gd name="T11" fmla="*/ 3 h 5"/>
                <a:gd name="T12" fmla="*/ 0 w 6"/>
                <a:gd name="T13" fmla="*/ 3 h 5"/>
                <a:gd name="T14" fmla="*/ 1 w 6"/>
                <a:gd name="T15" fmla="*/ 3 h 5"/>
                <a:gd name="T16" fmla="*/ 5 w 6"/>
                <a:gd name="T17" fmla="*/ 1 h 5"/>
                <a:gd name="T18" fmla="*/ 5 w 6"/>
                <a:gd name="T19" fmla="*/ 1 h 5"/>
                <a:gd name="T20" fmla="*/ 6 w 6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" h="5">
                  <a:moveTo>
                    <a:pt x="6" y="0"/>
                  </a:moveTo>
                  <a:lnTo>
                    <a:pt x="6" y="0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8" name="Freeform 134">
              <a:extLst>
                <a:ext uri="{FF2B5EF4-FFF2-40B4-BE49-F238E27FC236}">
                  <a16:creationId xmlns:a16="http://schemas.microsoft.com/office/drawing/2014/main" id="{DDA9B05E-204A-4394-BF72-1471B62982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6886" y="1607094"/>
              <a:ext cx="4588467" cy="1586666"/>
            </a:xfrm>
            <a:custGeom>
              <a:avLst/>
              <a:gdLst>
                <a:gd name="T0" fmla="*/ 1246 w 2354"/>
                <a:gd name="T1" fmla="*/ 66 h 814"/>
                <a:gd name="T2" fmla="*/ 1209 w 2354"/>
                <a:gd name="T3" fmla="*/ 112 h 814"/>
                <a:gd name="T4" fmla="*/ 1378 w 2354"/>
                <a:gd name="T5" fmla="*/ 141 h 814"/>
                <a:gd name="T6" fmla="*/ 1468 w 2354"/>
                <a:gd name="T7" fmla="*/ 164 h 814"/>
                <a:gd name="T8" fmla="*/ 1599 w 2354"/>
                <a:gd name="T9" fmla="*/ 182 h 814"/>
                <a:gd name="T10" fmla="*/ 1711 w 2354"/>
                <a:gd name="T11" fmla="*/ 160 h 814"/>
                <a:gd name="T12" fmla="*/ 1916 w 2354"/>
                <a:gd name="T13" fmla="*/ 212 h 814"/>
                <a:gd name="T14" fmla="*/ 2116 w 2354"/>
                <a:gd name="T15" fmla="*/ 222 h 814"/>
                <a:gd name="T16" fmla="*/ 2283 w 2354"/>
                <a:gd name="T17" fmla="*/ 304 h 814"/>
                <a:gd name="T18" fmla="*/ 2345 w 2354"/>
                <a:gd name="T19" fmla="*/ 312 h 814"/>
                <a:gd name="T20" fmla="*/ 2308 w 2354"/>
                <a:gd name="T21" fmla="*/ 349 h 814"/>
                <a:gd name="T22" fmla="*/ 2226 w 2354"/>
                <a:gd name="T23" fmla="*/ 308 h 814"/>
                <a:gd name="T24" fmla="*/ 2151 w 2354"/>
                <a:gd name="T25" fmla="*/ 351 h 814"/>
                <a:gd name="T26" fmla="*/ 2162 w 2354"/>
                <a:gd name="T27" fmla="*/ 398 h 814"/>
                <a:gd name="T28" fmla="*/ 2007 w 2354"/>
                <a:gd name="T29" fmla="*/ 446 h 814"/>
                <a:gd name="T30" fmla="*/ 1965 w 2354"/>
                <a:gd name="T31" fmla="*/ 534 h 814"/>
                <a:gd name="T32" fmla="*/ 1870 w 2354"/>
                <a:gd name="T33" fmla="*/ 636 h 814"/>
                <a:gd name="T34" fmla="*/ 1974 w 2354"/>
                <a:gd name="T35" fmla="*/ 417 h 814"/>
                <a:gd name="T36" fmla="*/ 1909 w 2354"/>
                <a:gd name="T37" fmla="*/ 416 h 814"/>
                <a:gd name="T38" fmla="*/ 1785 w 2354"/>
                <a:gd name="T39" fmla="*/ 464 h 814"/>
                <a:gd name="T40" fmla="*/ 1577 w 2354"/>
                <a:gd name="T41" fmla="*/ 546 h 814"/>
                <a:gd name="T42" fmla="*/ 1641 w 2354"/>
                <a:gd name="T43" fmla="*/ 589 h 814"/>
                <a:gd name="T44" fmla="*/ 1563 w 2354"/>
                <a:gd name="T45" fmla="*/ 765 h 814"/>
                <a:gd name="T46" fmla="*/ 1499 w 2354"/>
                <a:gd name="T47" fmla="*/ 773 h 814"/>
                <a:gd name="T48" fmla="*/ 1542 w 2354"/>
                <a:gd name="T49" fmla="*/ 712 h 814"/>
                <a:gd name="T50" fmla="*/ 1474 w 2354"/>
                <a:gd name="T51" fmla="*/ 668 h 814"/>
                <a:gd name="T52" fmla="*/ 1421 w 2354"/>
                <a:gd name="T53" fmla="*/ 600 h 814"/>
                <a:gd name="T54" fmla="*/ 1324 w 2354"/>
                <a:gd name="T55" fmla="*/ 657 h 814"/>
                <a:gd name="T56" fmla="*/ 1165 w 2354"/>
                <a:gd name="T57" fmla="*/ 663 h 814"/>
                <a:gd name="T58" fmla="*/ 1059 w 2354"/>
                <a:gd name="T59" fmla="*/ 624 h 814"/>
                <a:gd name="T60" fmla="*/ 995 w 2354"/>
                <a:gd name="T61" fmla="*/ 657 h 814"/>
                <a:gd name="T62" fmla="*/ 914 w 2354"/>
                <a:gd name="T63" fmla="*/ 650 h 814"/>
                <a:gd name="T64" fmla="*/ 847 w 2354"/>
                <a:gd name="T65" fmla="*/ 665 h 814"/>
                <a:gd name="T66" fmla="*/ 761 w 2354"/>
                <a:gd name="T67" fmla="*/ 639 h 814"/>
                <a:gd name="T68" fmla="*/ 664 w 2354"/>
                <a:gd name="T69" fmla="*/ 579 h 814"/>
                <a:gd name="T70" fmla="*/ 545 w 2354"/>
                <a:gd name="T71" fmla="*/ 572 h 814"/>
                <a:gd name="T72" fmla="*/ 482 w 2354"/>
                <a:gd name="T73" fmla="*/ 613 h 814"/>
                <a:gd name="T74" fmla="*/ 402 w 2354"/>
                <a:gd name="T75" fmla="*/ 641 h 814"/>
                <a:gd name="T76" fmla="*/ 309 w 2354"/>
                <a:gd name="T77" fmla="*/ 652 h 814"/>
                <a:gd name="T78" fmla="*/ 315 w 2354"/>
                <a:gd name="T79" fmla="*/ 724 h 814"/>
                <a:gd name="T80" fmla="*/ 303 w 2354"/>
                <a:gd name="T81" fmla="*/ 798 h 814"/>
                <a:gd name="T82" fmla="*/ 225 w 2354"/>
                <a:gd name="T83" fmla="*/ 781 h 814"/>
                <a:gd name="T84" fmla="*/ 151 w 2354"/>
                <a:gd name="T85" fmla="*/ 718 h 814"/>
                <a:gd name="T86" fmla="*/ 178 w 2354"/>
                <a:gd name="T87" fmla="*/ 676 h 814"/>
                <a:gd name="T88" fmla="*/ 115 w 2354"/>
                <a:gd name="T89" fmla="*/ 636 h 814"/>
                <a:gd name="T90" fmla="*/ 63 w 2354"/>
                <a:gd name="T91" fmla="*/ 595 h 814"/>
                <a:gd name="T92" fmla="*/ 28 w 2354"/>
                <a:gd name="T93" fmla="*/ 540 h 814"/>
                <a:gd name="T94" fmla="*/ 6 w 2354"/>
                <a:gd name="T95" fmla="*/ 485 h 814"/>
                <a:gd name="T96" fmla="*/ 60 w 2354"/>
                <a:gd name="T97" fmla="*/ 390 h 814"/>
                <a:gd name="T98" fmla="*/ 28 w 2354"/>
                <a:gd name="T99" fmla="*/ 267 h 814"/>
                <a:gd name="T100" fmla="*/ 83 w 2354"/>
                <a:gd name="T101" fmla="*/ 242 h 814"/>
                <a:gd name="T102" fmla="*/ 72 w 2354"/>
                <a:gd name="T103" fmla="*/ 296 h 814"/>
                <a:gd name="T104" fmla="*/ 161 w 2354"/>
                <a:gd name="T105" fmla="*/ 346 h 814"/>
                <a:gd name="T106" fmla="*/ 271 w 2354"/>
                <a:gd name="T107" fmla="*/ 263 h 814"/>
                <a:gd name="T108" fmla="*/ 381 w 2354"/>
                <a:gd name="T109" fmla="*/ 252 h 814"/>
                <a:gd name="T110" fmla="*/ 549 w 2354"/>
                <a:gd name="T111" fmla="*/ 239 h 814"/>
                <a:gd name="T112" fmla="*/ 643 w 2354"/>
                <a:gd name="T113" fmla="*/ 143 h 814"/>
                <a:gd name="T114" fmla="*/ 612 w 2354"/>
                <a:gd name="T115" fmla="*/ 307 h 814"/>
                <a:gd name="T116" fmla="*/ 667 w 2354"/>
                <a:gd name="T117" fmla="*/ 227 h 814"/>
                <a:gd name="T118" fmla="*/ 703 w 2354"/>
                <a:gd name="T119" fmla="*/ 168 h 814"/>
                <a:gd name="T120" fmla="*/ 814 w 2354"/>
                <a:gd name="T121" fmla="*/ 204 h 814"/>
                <a:gd name="T122" fmla="*/ 850 w 2354"/>
                <a:gd name="T123" fmla="*/ 124 h 814"/>
                <a:gd name="T124" fmla="*/ 990 w 2354"/>
                <a:gd name="T125" fmla="*/ 49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4" h="814">
                  <a:moveTo>
                    <a:pt x="1110" y="0"/>
                  </a:moveTo>
                  <a:lnTo>
                    <a:pt x="1119" y="3"/>
                  </a:lnTo>
                  <a:lnTo>
                    <a:pt x="1121" y="4"/>
                  </a:lnTo>
                  <a:lnTo>
                    <a:pt x="1126" y="6"/>
                  </a:lnTo>
                  <a:lnTo>
                    <a:pt x="1132" y="6"/>
                  </a:lnTo>
                  <a:lnTo>
                    <a:pt x="1135" y="8"/>
                  </a:lnTo>
                  <a:lnTo>
                    <a:pt x="1135" y="9"/>
                  </a:lnTo>
                  <a:lnTo>
                    <a:pt x="1137" y="11"/>
                  </a:lnTo>
                  <a:lnTo>
                    <a:pt x="1132" y="12"/>
                  </a:lnTo>
                  <a:lnTo>
                    <a:pt x="1127" y="15"/>
                  </a:lnTo>
                  <a:lnTo>
                    <a:pt x="1121" y="17"/>
                  </a:lnTo>
                  <a:lnTo>
                    <a:pt x="1112" y="19"/>
                  </a:lnTo>
                  <a:lnTo>
                    <a:pt x="1110" y="19"/>
                  </a:lnTo>
                  <a:lnTo>
                    <a:pt x="1126" y="20"/>
                  </a:lnTo>
                  <a:lnTo>
                    <a:pt x="1130" y="19"/>
                  </a:lnTo>
                  <a:lnTo>
                    <a:pt x="1132" y="22"/>
                  </a:lnTo>
                  <a:lnTo>
                    <a:pt x="1134" y="22"/>
                  </a:lnTo>
                  <a:lnTo>
                    <a:pt x="1138" y="22"/>
                  </a:lnTo>
                  <a:lnTo>
                    <a:pt x="1141" y="20"/>
                  </a:lnTo>
                  <a:lnTo>
                    <a:pt x="1146" y="22"/>
                  </a:lnTo>
                  <a:lnTo>
                    <a:pt x="1148" y="22"/>
                  </a:lnTo>
                  <a:lnTo>
                    <a:pt x="1149" y="22"/>
                  </a:lnTo>
                  <a:lnTo>
                    <a:pt x="1154" y="23"/>
                  </a:lnTo>
                  <a:lnTo>
                    <a:pt x="1157" y="25"/>
                  </a:lnTo>
                  <a:lnTo>
                    <a:pt x="1153" y="28"/>
                  </a:lnTo>
                  <a:lnTo>
                    <a:pt x="1149" y="31"/>
                  </a:lnTo>
                  <a:lnTo>
                    <a:pt x="1145" y="36"/>
                  </a:lnTo>
                  <a:lnTo>
                    <a:pt x="1145" y="34"/>
                  </a:lnTo>
                  <a:lnTo>
                    <a:pt x="1141" y="34"/>
                  </a:lnTo>
                  <a:lnTo>
                    <a:pt x="1141" y="37"/>
                  </a:lnTo>
                  <a:lnTo>
                    <a:pt x="1146" y="37"/>
                  </a:lnTo>
                  <a:lnTo>
                    <a:pt x="1148" y="37"/>
                  </a:lnTo>
                  <a:lnTo>
                    <a:pt x="1153" y="37"/>
                  </a:lnTo>
                  <a:lnTo>
                    <a:pt x="1159" y="37"/>
                  </a:lnTo>
                  <a:lnTo>
                    <a:pt x="1160" y="37"/>
                  </a:lnTo>
                  <a:lnTo>
                    <a:pt x="1164" y="36"/>
                  </a:lnTo>
                  <a:lnTo>
                    <a:pt x="1164" y="33"/>
                  </a:lnTo>
                  <a:lnTo>
                    <a:pt x="1165" y="31"/>
                  </a:lnTo>
                  <a:lnTo>
                    <a:pt x="1168" y="30"/>
                  </a:lnTo>
                  <a:lnTo>
                    <a:pt x="1170" y="31"/>
                  </a:lnTo>
                  <a:lnTo>
                    <a:pt x="1175" y="31"/>
                  </a:lnTo>
                  <a:lnTo>
                    <a:pt x="1184" y="30"/>
                  </a:lnTo>
                  <a:lnTo>
                    <a:pt x="1194" y="31"/>
                  </a:lnTo>
                  <a:lnTo>
                    <a:pt x="1201" y="30"/>
                  </a:lnTo>
                  <a:lnTo>
                    <a:pt x="1209" y="31"/>
                  </a:lnTo>
                  <a:lnTo>
                    <a:pt x="1214" y="31"/>
                  </a:lnTo>
                  <a:lnTo>
                    <a:pt x="1217" y="34"/>
                  </a:lnTo>
                  <a:lnTo>
                    <a:pt x="1220" y="34"/>
                  </a:lnTo>
                  <a:lnTo>
                    <a:pt x="1222" y="36"/>
                  </a:lnTo>
                  <a:lnTo>
                    <a:pt x="1223" y="37"/>
                  </a:lnTo>
                  <a:lnTo>
                    <a:pt x="1223" y="41"/>
                  </a:lnTo>
                  <a:lnTo>
                    <a:pt x="1222" y="41"/>
                  </a:lnTo>
                  <a:lnTo>
                    <a:pt x="1225" y="39"/>
                  </a:lnTo>
                  <a:lnTo>
                    <a:pt x="1227" y="39"/>
                  </a:lnTo>
                  <a:lnTo>
                    <a:pt x="1228" y="41"/>
                  </a:lnTo>
                  <a:lnTo>
                    <a:pt x="1231" y="41"/>
                  </a:lnTo>
                  <a:lnTo>
                    <a:pt x="1233" y="45"/>
                  </a:lnTo>
                  <a:lnTo>
                    <a:pt x="1233" y="47"/>
                  </a:lnTo>
                  <a:lnTo>
                    <a:pt x="1235" y="49"/>
                  </a:lnTo>
                  <a:lnTo>
                    <a:pt x="1233" y="50"/>
                  </a:lnTo>
                  <a:lnTo>
                    <a:pt x="1233" y="50"/>
                  </a:lnTo>
                  <a:lnTo>
                    <a:pt x="1235" y="50"/>
                  </a:lnTo>
                  <a:lnTo>
                    <a:pt x="1238" y="49"/>
                  </a:lnTo>
                  <a:lnTo>
                    <a:pt x="1239" y="49"/>
                  </a:lnTo>
                  <a:lnTo>
                    <a:pt x="1239" y="47"/>
                  </a:lnTo>
                  <a:lnTo>
                    <a:pt x="1238" y="45"/>
                  </a:lnTo>
                  <a:lnTo>
                    <a:pt x="1238" y="45"/>
                  </a:lnTo>
                  <a:lnTo>
                    <a:pt x="1239" y="45"/>
                  </a:lnTo>
                  <a:lnTo>
                    <a:pt x="1241" y="45"/>
                  </a:lnTo>
                  <a:lnTo>
                    <a:pt x="1242" y="47"/>
                  </a:lnTo>
                  <a:lnTo>
                    <a:pt x="1244" y="49"/>
                  </a:lnTo>
                  <a:lnTo>
                    <a:pt x="1246" y="56"/>
                  </a:lnTo>
                  <a:lnTo>
                    <a:pt x="1250" y="55"/>
                  </a:lnTo>
                  <a:lnTo>
                    <a:pt x="1250" y="56"/>
                  </a:lnTo>
                  <a:lnTo>
                    <a:pt x="1249" y="61"/>
                  </a:lnTo>
                  <a:lnTo>
                    <a:pt x="1246" y="64"/>
                  </a:lnTo>
                  <a:lnTo>
                    <a:pt x="1246" y="66"/>
                  </a:lnTo>
                  <a:lnTo>
                    <a:pt x="1244" y="66"/>
                  </a:lnTo>
                  <a:lnTo>
                    <a:pt x="1244" y="64"/>
                  </a:lnTo>
                  <a:lnTo>
                    <a:pt x="1244" y="63"/>
                  </a:lnTo>
                  <a:lnTo>
                    <a:pt x="1242" y="63"/>
                  </a:lnTo>
                  <a:lnTo>
                    <a:pt x="1239" y="61"/>
                  </a:lnTo>
                  <a:lnTo>
                    <a:pt x="1231" y="58"/>
                  </a:lnTo>
                  <a:lnTo>
                    <a:pt x="1230" y="56"/>
                  </a:lnTo>
                  <a:lnTo>
                    <a:pt x="1230" y="56"/>
                  </a:lnTo>
                  <a:lnTo>
                    <a:pt x="1230" y="58"/>
                  </a:lnTo>
                  <a:lnTo>
                    <a:pt x="1233" y="60"/>
                  </a:lnTo>
                  <a:lnTo>
                    <a:pt x="1236" y="66"/>
                  </a:lnTo>
                  <a:lnTo>
                    <a:pt x="1239" y="64"/>
                  </a:lnTo>
                  <a:lnTo>
                    <a:pt x="1241" y="64"/>
                  </a:lnTo>
                  <a:lnTo>
                    <a:pt x="1242" y="66"/>
                  </a:lnTo>
                  <a:lnTo>
                    <a:pt x="1246" y="67"/>
                  </a:lnTo>
                  <a:lnTo>
                    <a:pt x="1247" y="69"/>
                  </a:lnTo>
                  <a:lnTo>
                    <a:pt x="1246" y="74"/>
                  </a:lnTo>
                  <a:lnTo>
                    <a:pt x="1236" y="82"/>
                  </a:lnTo>
                  <a:lnTo>
                    <a:pt x="1225" y="86"/>
                  </a:lnTo>
                  <a:lnTo>
                    <a:pt x="1220" y="89"/>
                  </a:lnTo>
                  <a:lnTo>
                    <a:pt x="1212" y="91"/>
                  </a:lnTo>
                  <a:lnTo>
                    <a:pt x="1206" y="94"/>
                  </a:lnTo>
                  <a:lnTo>
                    <a:pt x="1200" y="97"/>
                  </a:lnTo>
                  <a:lnTo>
                    <a:pt x="1197" y="99"/>
                  </a:lnTo>
                  <a:lnTo>
                    <a:pt x="1192" y="102"/>
                  </a:lnTo>
                  <a:lnTo>
                    <a:pt x="1192" y="102"/>
                  </a:lnTo>
                  <a:lnTo>
                    <a:pt x="1192" y="104"/>
                  </a:lnTo>
                  <a:lnTo>
                    <a:pt x="1192" y="105"/>
                  </a:lnTo>
                  <a:lnTo>
                    <a:pt x="1190" y="105"/>
                  </a:lnTo>
                  <a:lnTo>
                    <a:pt x="1187" y="108"/>
                  </a:lnTo>
                  <a:lnTo>
                    <a:pt x="1181" y="110"/>
                  </a:lnTo>
                  <a:lnTo>
                    <a:pt x="1168" y="119"/>
                  </a:lnTo>
                  <a:lnTo>
                    <a:pt x="1162" y="121"/>
                  </a:lnTo>
                  <a:lnTo>
                    <a:pt x="1154" y="121"/>
                  </a:lnTo>
                  <a:lnTo>
                    <a:pt x="1153" y="123"/>
                  </a:lnTo>
                  <a:lnTo>
                    <a:pt x="1148" y="127"/>
                  </a:lnTo>
                  <a:lnTo>
                    <a:pt x="1146" y="129"/>
                  </a:lnTo>
                  <a:lnTo>
                    <a:pt x="1138" y="130"/>
                  </a:lnTo>
                  <a:lnTo>
                    <a:pt x="1132" y="140"/>
                  </a:lnTo>
                  <a:lnTo>
                    <a:pt x="1127" y="143"/>
                  </a:lnTo>
                  <a:lnTo>
                    <a:pt x="1124" y="145"/>
                  </a:lnTo>
                  <a:lnTo>
                    <a:pt x="1127" y="145"/>
                  </a:lnTo>
                  <a:lnTo>
                    <a:pt x="1132" y="143"/>
                  </a:lnTo>
                  <a:lnTo>
                    <a:pt x="1137" y="140"/>
                  </a:lnTo>
                  <a:lnTo>
                    <a:pt x="1138" y="138"/>
                  </a:lnTo>
                  <a:lnTo>
                    <a:pt x="1138" y="137"/>
                  </a:lnTo>
                  <a:lnTo>
                    <a:pt x="1140" y="135"/>
                  </a:lnTo>
                  <a:lnTo>
                    <a:pt x="1143" y="135"/>
                  </a:lnTo>
                  <a:lnTo>
                    <a:pt x="1153" y="134"/>
                  </a:lnTo>
                  <a:lnTo>
                    <a:pt x="1156" y="134"/>
                  </a:lnTo>
                  <a:lnTo>
                    <a:pt x="1162" y="134"/>
                  </a:lnTo>
                  <a:lnTo>
                    <a:pt x="1165" y="132"/>
                  </a:lnTo>
                  <a:lnTo>
                    <a:pt x="1167" y="132"/>
                  </a:lnTo>
                  <a:lnTo>
                    <a:pt x="1170" y="130"/>
                  </a:lnTo>
                  <a:lnTo>
                    <a:pt x="1170" y="130"/>
                  </a:lnTo>
                  <a:lnTo>
                    <a:pt x="1173" y="129"/>
                  </a:lnTo>
                  <a:lnTo>
                    <a:pt x="1181" y="127"/>
                  </a:lnTo>
                  <a:lnTo>
                    <a:pt x="1182" y="127"/>
                  </a:lnTo>
                  <a:lnTo>
                    <a:pt x="1184" y="124"/>
                  </a:lnTo>
                  <a:lnTo>
                    <a:pt x="1189" y="126"/>
                  </a:lnTo>
                  <a:lnTo>
                    <a:pt x="1192" y="126"/>
                  </a:lnTo>
                  <a:lnTo>
                    <a:pt x="1200" y="121"/>
                  </a:lnTo>
                  <a:lnTo>
                    <a:pt x="1205" y="119"/>
                  </a:lnTo>
                  <a:lnTo>
                    <a:pt x="1206" y="118"/>
                  </a:lnTo>
                  <a:lnTo>
                    <a:pt x="1206" y="118"/>
                  </a:lnTo>
                  <a:lnTo>
                    <a:pt x="1205" y="116"/>
                  </a:lnTo>
                  <a:lnTo>
                    <a:pt x="1200" y="118"/>
                  </a:lnTo>
                  <a:lnTo>
                    <a:pt x="1195" y="119"/>
                  </a:lnTo>
                  <a:lnTo>
                    <a:pt x="1190" y="118"/>
                  </a:lnTo>
                  <a:lnTo>
                    <a:pt x="1190" y="118"/>
                  </a:lnTo>
                  <a:lnTo>
                    <a:pt x="1189" y="116"/>
                  </a:lnTo>
                  <a:lnTo>
                    <a:pt x="1190" y="113"/>
                  </a:lnTo>
                  <a:lnTo>
                    <a:pt x="1192" y="113"/>
                  </a:lnTo>
                  <a:lnTo>
                    <a:pt x="1195" y="110"/>
                  </a:lnTo>
                  <a:lnTo>
                    <a:pt x="1198" y="110"/>
                  </a:lnTo>
                  <a:lnTo>
                    <a:pt x="1208" y="112"/>
                  </a:lnTo>
                  <a:lnTo>
                    <a:pt x="1209" y="112"/>
                  </a:lnTo>
                  <a:lnTo>
                    <a:pt x="1211" y="108"/>
                  </a:lnTo>
                  <a:lnTo>
                    <a:pt x="1214" y="108"/>
                  </a:lnTo>
                  <a:lnTo>
                    <a:pt x="1216" y="110"/>
                  </a:lnTo>
                  <a:lnTo>
                    <a:pt x="1216" y="110"/>
                  </a:lnTo>
                  <a:lnTo>
                    <a:pt x="1211" y="112"/>
                  </a:lnTo>
                  <a:lnTo>
                    <a:pt x="1212" y="113"/>
                  </a:lnTo>
                  <a:lnTo>
                    <a:pt x="1214" y="115"/>
                  </a:lnTo>
                  <a:lnTo>
                    <a:pt x="1220" y="118"/>
                  </a:lnTo>
                  <a:lnTo>
                    <a:pt x="1225" y="119"/>
                  </a:lnTo>
                  <a:lnTo>
                    <a:pt x="1228" y="118"/>
                  </a:lnTo>
                  <a:lnTo>
                    <a:pt x="1235" y="118"/>
                  </a:lnTo>
                  <a:lnTo>
                    <a:pt x="1235" y="116"/>
                  </a:lnTo>
                  <a:lnTo>
                    <a:pt x="1236" y="115"/>
                  </a:lnTo>
                  <a:lnTo>
                    <a:pt x="1235" y="112"/>
                  </a:lnTo>
                  <a:lnTo>
                    <a:pt x="1236" y="112"/>
                  </a:lnTo>
                  <a:lnTo>
                    <a:pt x="1238" y="113"/>
                  </a:lnTo>
                  <a:lnTo>
                    <a:pt x="1239" y="115"/>
                  </a:lnTo>
                  <a:lnTo>
                    <a:pt x="1242" y="119"/>
                  </a:lnTo>
                  <a:lnTo>
                    <a:pt x="1244" y="121"/>
                  </a:lnTo>
                  <a:lnTo>
                    <a:pt x="1242" y="123"/>
                  </a:lnTo>
                  <a:lnTo>
                    <a:pt x="1239" y="126"/>
                  </a:lnTo>
                  <a:lnTo>
                    <a:pt x="1241" y="127"/>
                  </a:lnTo>
                  <a:lnTo>
                    <a:pt x="1244" y="129"/>
                  </a:lnTo>
                  <a:lnTo>
                    <a:pt x="1244" y="135"/>
                  </a:lnTo>
                  <a:lnTo>
                    <a:pt x="1244" y="137"/>
                  </a:lnTo>
                  <a:lnTo>
                    <a:pt x="1242" y="140"/>
                  </a:lnTo>
                  <a:lnTo>
                    <a:pt x="1241" y="141"/>
                  </a:lnTo>
                  <a:lnTo>
                    <a:pt x="1239" y="143"/>
                  </a:lnTo>
                  <a:lnTo>
                    <a:pt x="1239" y="145"/>
                  </a:lnTo>
                  <a:lnTo>
                    <a:pt x="1239" y="146"/>
                  </a:lnTo>
                  <a:lnTo>
                    <a:pt x="1242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2" y="146"/>
                  </a:lnTo>
                  <a:lnTo>
                    <a:pt x="1241" y="146"/>
                  </a:lnTo>
                  <a:lnTo>
                    <a:pt x="1241" y="143"/>
                  </a:lnTo>
                  <a:lnTo>
                    <a:pt x="1242" y="141"/>
                  </a:lnTo>
                  <a:lnTo>
                    <a:pt x="1244" y="140"/>
                  </a:lnTo>
                  <a:lnTo>
                    <a:pt x="1246" y="137"/>
                  </a:lnTo>
                  <a:lnTo>
                    <a:pt x="1246" y="135"/>
                  </a:lnTo>
                  <a:lnTo>
                    <a:pt x="1246" y="132"/>
                  </a:lnTo>
                  <a:lnTo>
                    <a:pt x="1247" y="130"/>
                  </a:lnTo>
                  <a:lnTo>
                    <a:pt x="1249" y="129"/>
                  </a:lnTo>
                  <a:lnTo>
                    <a:pt x="1249" y="129"/>
                  </a:lnTo>
                  <a:lnTo>
                    <a:pt x="1250" y="129"/>
                  </a:lnTo>
                  <a:lnTo>
                    <a:pt x="1249" y="129"/>
                  </a:lnTo>
                  <a:lnTo>
                    <a:pt x="1247" y="127"/>
                  </a:lnTo>
                  <a:lnTo>
                    <a:pt x="1246" y="126"/>
                  </a:lnTo>
                  <a:lnTo>
                    <a:pt x="1244" y="124"/>
                  </a:lnTo>
                  <a:lnTo>
                    <a:pt x="1250" y="124"/>
                  </a:lnTo>
                  <a:lnTo>
                    <a:pt x="1252" y="123"/>
                  </a:lnTo>
                  <a:lnTo>
                    <a:pt x="1263" y="121"/>
                  </a:lnTo>
                  <a:lnTo>
                    <a:pt x="1271" y="119"/>
                  </a:lnTo>
                  <a:lnTo>
                    <a:pt x="1288" y="119"/>
                  </a:lnTo>
                  <a:lnTo>
                    <a:pt x="1299" y="121"/>
                  </a:lnTo>
                  <a:lnTo>
                    <a:pt x="1317" y="123"/>
                  </a:lnTo>
                  <a:lnTo>
                    <a:pt x="1323" y="124"/>
                  </a:lnTo>
                  <a:lnTo>
                    <a:pt x="1323" y="124"/>
                  </a:lnTo>
                  <a:lnTo>
                    <a:pt x="1323" y="126"/>
                  </a:lnTo>
                  <a:lnTo>
                    <a:pt x="1320" y="126"/>
                  </a:lnTo>
                  <a:lnTo>
                    <a:pt x="1317" y="126"/>
                  </a:lnTo>
                  <a:lnTo>
                    <a:pt x="1315" y="129"/>
                  </a:lnTo>
                  <a:lnTo>
                    <a:pt x="1317" y="132"/>
                  </a:lnTo>
                  <a:lnTo>
                    <a:pt x="1323" y="135"/>
                  </a:lnTo>
                  <a:lnTo>
                    <a:pt x="1331" y="137"/>
                  </a:lnTo>
                  <a:lnTo>
                    <a:pt x="1335" y="138"/>
                  </a:lnTo>
                  <a:lnTo>
                    <a:pt x="1337" y="140"/>
                  </a:lnTo>
                  <a:lnTo>
                    <a:pt x="1346" y="138"/>
                  </a:lnTo>
                  <a:lnTo>
                    <a:pt x="1353" y="140"/>
                  </a:lnTo>
                  <a:lnTo>
                    <a:pt x="1358" y="140"/>
                  </a:lnTo>
                  <a:lnTo>
                    <a:pt x="1364" y="140"/>
                  </a:lnTo>
                  <a:lnTo>
                    <a:pt x="1365" y="140"/>
                  </a:lnTo>
                  <a:lnTo>
                    <a:pt x="1369" y="141"/>
                  </a:lnTo>
                  <a:lnTo>
                    <a:pt x="1372" y="141"/>
                  </a:lnTo>
                  <a:lnTo>
                    <a:pt x="1375" y="141"/>
                  </a:lnTo>
                  <a:lnTo>
                    <a:pt x="1378" y="141"/>
                  </a:lnTo>
                  <a:lnTo>
                    <a:pt x="1378" y="141"/>
                  </a:lnTo>
                  <a:lnTo>
                    <a:pt x="1378" y="140"/>
                  </a:lnTo>
                  <a:lnTo>
                    <a:pt x="1375" y="140"/>
                  </a:lnTo>
                  <a:lnTo>
                    <a:pt x="1375" y="138"/>
                  </a:lnTo>
                  <a:lnTo>
                    <a:pt x="1376" y="138"/>
                  </a:lnTo>
                  <a:lnTo>
                    <a:pt x="1381" y="140"/>
                  </a:lnTo>
                  <a:lnTo>
                    <a:pt x="1384" y="140"/>
                  </a:lnTo>
                  <a:lnTo>
                    <a:pt x="1386" y="138"/>
                  </a:lnTo>
                  <a:lnTo>
                    <a:pt x="1387" y="137"/>
                  </a:lnTo>
                  <a:lnTo>
                    <a:pt x="1389" y="135"/>
                  </a:lnTo>
                  <a:lnTo>
                    <a:pt x="1389" y="134"/>
                  </a:lnTo>
                  <a:lnTo>
                    <a:pt x="1391" y="134"/>
                  </a:lnTo>
                  <a:lnTo>
                    <a:pt x="1391" y="134"/>
                  </a:lnTo>
                  <a:lnTo>
                    <a:pt x="1389" y="130"/>
                  </a:lnTo>
                  <a:lnTo>
                    <a:pt x="1387" y="129"/>
                  </a:lnTo>
                  <a:lnTo>
                    <a:pt x="1387" y="127"/>
                  </a:lnTo>
                  <a:lnTo>
                    <a:pt x="1386" y="126"/>
                  </a:lnTo>
                  <a:lnTo>
                    <a:pt x="1386" y="124"/>
                  </a:lnTo>
                  <a:lnTo>
                    <a:pt x="1387" y="121"/>
                  </a:lnTo>
                  <a:lnTo>
                    <a:pt x="1389" y="119"/>
                  </a:lnTo>
                  <a:lnTo>
                    <a:pt x="1394" y="121"/>
                  </a:lnTo>
                  <a:lnTo>
                    <a:pt x="1395" y="119"/>
                  </a:lnTo>
                  <a:lnTo>
                    <a:pt x="1397" y="118"/>
                  </a:lnTo>
                  <a:lnTo>
                    <a:pt x="1402" y="118"/>
                  </a:lnTo>
                  <a:lnTo>
                    <a:pt x="1405" y="118"/>
                  </a:lnTo>
                  <a:lnTo>
                    <a:pt x="1408" y="118"/>
                  </a:lnTo>
                  <a:lnTo>
                    <a:pt x="1419" y="124"/>
                  </a:lnTo>
                  <a:lnTo>
                    <a:pt x="1419" y="126"/>
                  </a:lnTo>
                  <a:lnTo>
                    <a:pt x="1422" y="126"/>
                  </a:lnTo>
                  <a:lnTo>
                    <a:pt x="1424" y="124"/>
                  </a:lnTo>
                  <a:lnTo>
                    <a:pt x="1427" y="124"/>
                  </a:lnTo>
                  <a:lnTo>
                    <a:pt x="1428" y="123"/>
                  </a:lnTo>
                  <a:lnTo>
                    <a:pt x="1430" y="124"/>
                  </a:lnTo>
                  <a:lnTo>
                    <a:pt x="1430" y="124"/>
                  </a:lnTo>
                  <a:lnTo>
                    <a:pt x="1430" y="126"/>
                  </a:lnTo>
                  <a:lnTo>
                    <a:pt x="1428" y="127"/>
                  </a:lnTo>
                  <a:lnTo>
                    <a:pt x="1430" y="127"/>
                  </a:lnTo>
                  <a:lnTo>
                    <a:pt x="1430" y="127"/>
                  </a:lnTo>
                  <a:lnTo>
                    <a:pt x="1433" y="129"/>
                  </a:lnTo>
                  <a:lnTo>
                    <a:pt x="1438" y="126"/>
                  </a:lnTo>
                  <a:lnTo>
                    <a:pt x="1440" y="124"/>
                  </a:lnTo>
                  <a:lnTo>
                    <a:pt x="1440" y="123"/>
                  </a:lnTo>
                  <a:lnTo>
                    <a:pt x="1451" y="126"/>
                  </a:lnTo>
                  <a:lnTo>
                    <a:pt x="1454" y="126"/>
                  </a:lnTo>
                  <a:lnTo>
                    <a:pt x="1454" y="127"/>
                  </a:lnTo>
                  <a:lnTo>
                    <a:pt x="1454" y="127"/>
                  </a:lnTo>
                  <a:lnTo>
                    <a:pt x="1457" y="129"/>
                  </a:lnTo>
                  <a:lnTo>
                    <a:pt x="1458" y="129"/>
                  </a:lnTo>
                  <a:lnTo>
                    <a:pt x="1458" y="130"/>
                  </a:lnTo>
                  <a:lnTo>
                    <a:pt x="1458" y="130"/>
                  </a:lnTo>
                  <a:lnTo>
                    <a:pt x="1463" y="130"/>
                  </a:lnTo>
                  <a:lnTo>
                    <a:pt x="1465" y="132"/>
                  </a:lnTo>
                  <a:lnTo>
                    <a:pt x="1466" y="134"/>
                  </a:lnTo>
                  <a:lnTo>
                    <a:pt x="1466" y="135"/>
                  </a:lnTo>
                  <a:lnTo>
                    <a:pt x="1468" y="135"/>
                  </a:lnTo>
                  <a:lnTo>
                    <a:pt x="1469" y="135"/>
                  </a:lnTo>
                  <a:lnTo>
                    <a:pt x="1469" y="135"/>
                  </a:lnTo>
                  <a:lnTo>
                    <a:pt x="1469" y="137"/>
                  </a:lnTo>
                  <a:lnTo>
                    <a:pt x="1466" y="140"/>
                  </a:lnTo>
                  <a:lnTo>
                    <a:pt x="1465" y="140"/>
                  </a:lnTo>
                  <a:lnTo>
                    <a:pt x="1463" y="141"/>
                  </a:lnTo>
                  <a:lnTo>
                    <a:pt x="1463" y="141"/>
                  </a:lnTo>
                  <a:lnTo>
                    <a:pt x="1469" y="141"/>
                  </a:lnTo>
                  <a:lnTo>
                    <a:pt x="1473" y="145"/>
                  </a:lnTo>
                  <a:lnTo>
                    <a:pt x="1473" y="146"/>
                  </a:lnTo>
                  <a:lnTo>
                    <a:pt x="1469" y="148"/>
                  </a:lnTo>
                  <a:lnTo>
                    <a:pt x="1466" y="149"/>
                  </a:lnTo>
                  <a:lnTo>
                    <a:pt x="1463" y="151"/>
                  </a:lnTo>
                  <a:lnTo>
                    <a:pt x="1462" y="151"/>
                  </a:lnTo>
                  <a:lnTo>
                    <a:pt x="1460" y="151"/>
                  </a:lnTo>
                  <a:lnTo>
                    <a:pt x="1462" y="152"/>
                  </a:lnTo>
                  <a:lnTo>
                    <a:pt x="1469" y="152"/>
                  </a:lnTo>
                  <a:lnTo>
                    <a:pt x="1473" y="154"/>
                  </a:lnTo>
                  <a:lnTo>
                    <a:pt x="1474" y="157"/>
                  </a:lnTo>
                  <a:lnTo>
                    <a:pt x="1474" y="162"/>
                  </a:lnTo>
                  <a:lnTo>
                    <a:pt x="1473" y="164"/>
                  </a:lnTo>
                  <a:lnTo>
                    <a:pt x="1468" y="164"/>
                  </a:lnTo>
                  <a:lnTo>
                    <a:pt x="1462" y="159"/>
                  </a:lnTo>
                  <a:lnTo>
                    <a:pt x="1457" y="157"/>
                  </a:lnTo>
                  <a:lnTo>
                    <a:pt x="1451" y="154"/>
                  </a:lnTo>
                  <a:lnTo>
                    <a:pt x="1451" y="154"/>
                  </a:lnTo>
                  <a:lnTo>
                    <a:pt x="1452" y="157"/>
                  </a:lnTo>
                  <a:lnTo>
                    <a:pt x="1454" y="159"/>
                  </a:lnTo>
                  <a:lnTo>
                    <a:pt x="1460" y="164"/>
                  </a:lnTo>
                  <a:lnTo>
                    <a:pt x="1468" y="173"/>
                  </a:lnTo>
                  <a:lnTo>
                    <a:pt x="1469" y="171"/>
                  </a:lnTo>
                  <a:lnTo>
                    <a:pt x="1469" y="170"/>
                  </a:lnTo>
                  <a:lnTo>
                    <a:pt x="1471" y="170"/>
                  </a:lnTo>
                  <a:lnTo>
                    <a:pt x="1471" y="167"/>
                  </a:lnTo>
                  <a:lnTo>
                    <a:pt x="1471" y="168"/>
                  </a:lnTo>
                  <a:lnTo>
                    <a:pt x="1473" y="170"/>
                  </a:lnTo>
                  <a:lnTo>
                    <a:pt x="1476" y="173"/>
                  </a:lnTo>
                  <a:lnTo>
                    <a:pt x="1473" y="173"/>
                  </a:lnTo>
                  <a:lnTo>
                    <a:pt x="1468" y="173"/>
                  </a:lnTo>
                  <a:lnTo>
                    <a:pt x="1466" y="175"/>
                  </a:lnTo>
                  <a:lnTo>
                    <a:pt x="1468" y="176"/>
                  </a:lnTo>
                  <a:lnTo>
                    <a:pt x="1471" y="176"/>
                  </a:lnTo>
                  <a:lnTo>
                    <a:pt x="1471" y="179"/>
                  </a:lnTo>
                  <a:lnTo>
                    <a:pt x="1474" y="182"/>
                  </a:lnTo>
                  <a:lnTo>
                    <a:pt x="1479" y="189"/>
                  </a:lnTo>
                  <a:lnTo>
                    <a:pt x="1484" y="190"/>
                  </a:lnTo>
                  <a:lnTo>
                    <a:pt x="1487" y="193"/>
                  </a:lnTo>
                  <a:lnTo>
                    <a:pt x="1492" y="195"/>
                  </a:lnTo>
                  <a:lnTo>
                    <a:pt x="1493" y="195"/>
                  </a:lnTo>
                  <a:lnTo>
                    <a:pt x="1495" y="193"/>
                  </a:lnTo>
                  <a:lnTo>
                    <a:pt x="1495" y="193"/>
                  </a:lnTo>
                  <a:lnTo>
                    <a:pt x="1496" y="198"/>
                  </a:lnTo>
                  <a:lnTo>
                    <a:pt x="1498" y="200"/>
                  </a:lnTo>
                  <a:lnTo>
                    <a:pt x="1499" y="200"/>
                  </a:lnTo>
                  <a:lnTo>
                    <a:pt x="1501" y="198"/>
                  </a:lnTo>
                  <a:lnTo>
                    <a:pt x="1504" y="197"/>
                  </a:lnTo>
                  <a:lnTo>
                    <a:pt x="1506" y="195"/>
                  </a:lnTo>
                  <a:lnTo>
                    <a:pt x="1509" y="190"/>
                  </a:lnTo>
                  <a:lnTo>
                    <a:pt x="1510" y="187"/>
                  </a:lnTo>
                  <a:lnTo>
                    <a:pt x="1512" y="186"/>
                  </a:lnTo>
                  <a:lnTo>
                    <a:pt x="1512" y="184"/>
                  </a:lnTo>
                  <a:lnTo>
                    <a:pt x="1512" y="182"/>
                  </a:lnTo>
                  <a:lnTo>
                    <a:pt x="1514" y="179"/>
                  </a:lnTo>
                  <a:lnTo>
                    <a:pt x="1515" y="176"/>
                  </a:lnTo>
                  <a:lnTo>
                    <a:pt x="1517" y="173"/>
                  </a:lnTo>
                  <a:lnTo>
                    <a:pt x="1520" y="168"/>
                  </a:lnTo>
                  <a:lnTo>
                    <a:pt x="1522" y="168"/>
                  </a:lnTo>
                  <a:lnTo>
                    <a:pt x="1522" y="170"/>
                  </a:lnTo>
                  <a:lnTo>
                    <a:pt x="1523" y="171"/>
                  </a:lnTo>
                  <a:lnTo>
                    <a:pt x="1523" y="171"/>
                  </a:lnTo>
                  <a:lnTo>
                    <a:pt x="1525" y="173"/>
                  </a:lnTo>
                  <a:lnTo>
                    <a:pt x="1528" y="176"/>
                  </a:lnTo>
                  <a:lnTo>
                    <a:pt x="1533" y="179"/>
                  </a:lnTo>
                  <a:lnTo>
                    <a:pt x="1536" y="181"/>
                  </a:lnTo>
                  <a:lnTo>
                    <a:pt x="1542" y="182"/>
                  </a:lnTo>
                  <a:lnTo>
                    <a:pt x="1551" y="182"/>
                  </a:lnTo>
                  <a:lnTo>
                    <a:pt x="1553" y="181"/>
                  </a:lnTo>
                  <a:lnTo>
                    <a:pt x="1556" y="179"/>
                  </a:lnTo>
                  <a:lnTo>
                    <a:pt x="1561" y="178"/>
                  </a:lnTo>
                  <a:lnTo>
                    <a:pt x="1564" y="176"/>
                  </a:lnTo>
                  <a:lnTo>
                    <a:pt x="1569" y="176"/>
                  </a:lnTo>
                  <a:lnTo>
                    <a:pt x="1570" y="176"/>
                  </a:lnTo>
                  <a:lnTo>
                    <a:pt x="1575" y="178"/>
                  </a:lnTo>
                  <a:lnTo>
                    <a:pt x="1586" y="181"/>
                  </a:lnTo>
                  <a:lnTo>
                    <a:pt x="1589" y="182"/>
                  </a:lnTo>
                  <a:lnTo>
                    <a:pt x="1591" y="184"/>
                  </a:lnTo>
                  <a:lnTo>
                    <a:pt x="1594" y="187"/>
                  </a:lnTo>
                  <a:lnTo>
                    <a:pt x="1596" y="189"/>
                  </a:lnTo>
                  <a:lnTo>
                    <a:pt x="1597" y="189"/>
                  </a:lnTo>
                  <a:lnTo>
                    <a:pt x="1599" y="189"/>
                  </a:lnTo>
                  <a:lnTo>
                    <a:pt x="1599" y="189"/>
                  </a:lnTo>
                  <a:lnTo>
                    <a:pt x="1597" y="187"/>
                  </a:lnTo>
                  <a:lnTo>
                    <a:pt x="1596" y="187"/>
                  </a:lnTo>
                  <a:lnTo>
                    <a:pt x="1599" y="186"/>
                  </a:lnTo>
                  <a:lnTo>
                    <a:pt x="1599" y="186"/>
                  </a:lnTo>
                  <a:lnTo>
                    <a:pt x="1600" y="184"/>
                  </a:lnTo>
                  <a:lnTo>
                    <a:pt x="1604" y="184"/>
                  </a:lnTo>
                  <a:lnTo>
                    <a:pt x="1600" y="182"/>
                  </a:lnTo>
                  <a:lnTo>
                    <a:pt x="1599" y="182"/>
                  </a:lnTo>
                  <a:lnTo>
                    <a:pt x="1597" y="182"/>
                  </a:lnTo>
                  <a:lnTo>
                    <a:pt x="1597" y="181"/>
                  </a:lnTo>
                  <a:lnTo>
                    <a:pt x="1599" y="181"/>
                  </a:lnTo>
                  <a:lnTo>
                    <a:pt x="1599" y="179"/>
                  </a:lnTo>
                  <a:lnTo>
                    <a:pt x="1600" y="178"/>
                  </a:lnTo>
                  <a:lnTo>
                    <a:pt x="1602" y="176"/>
                  </a:lnTo>
                  <a:lnTo>
                    <a:pt x="1604" y="176"/>
                  </a:lnTo>
                  <a:lnTo>
                    <a:pt x="1607" y="178"/>
                  </a:lnTo>
                  <a:lnTo>
                    <a:pt x="1608" y="176"/>
                  </a:lnTo>
                  <a:lnTo>
                    <a:pt x="1610" y="176"/>
                  </a:lnTo>
                  <a:lnTo>
                    <a:pt x="1613" y="178"/>
                  </a:lnTo>
                  <a:lnTo>
                    <a:pt x="1616" y="181"/>
                  </a:lnTo>
                  <a:lnTo>
                    <a:pt x="1618" y="181"/>
                  </a:lnTo>
                  <a:lnTo>
                    <a:pt x="1622" y="179"/>
                  </a:lnTo>
                  <a:lnTo>
                    <a:pt x="1627" y="179"/>
                  </a:lnTo>
                  <a:lnTo>
                    <a:pt x="1627" y="178"/>
                  </a:lnTo>
                  <a:lnTo>
                    <a:pt x="1622" y="175"/>
                  </a:lnTo>
                  <a:lnTo>
                    <a:pt x="1624" y="168"/>
                  </a:lnTo>
                  <a:lnTo>
                    <a:pt x="1621" y="168"/>
                  </a:lnTo>
                  <a:lnTo>
                    <a:pt x="1618" y="167"/>
                  </a:lnTo>
                  <a:lnTo>
                    <a:pt x="1622" y="165"/>
                  </a:lnTo>
                  <a:lnTo>
                    <a:pt x="1626" y="162"/>
                  </a:lnTo>
                  <a:lnTo>
                    <a:pt x="1627" y="162"/>
                  </a:lnTo>
                  <a:lnTo>
                    <a:pt x="1630" y="160"/>
                  </a:lnTo>
                  <a:lnTo>
                    <a:pt x="1629" y="160"/>
                  </a:lnTo>
                  <a:lnTo>
                    <a:pt x="1622" y="160"/>
                  </a:lnTo>
                  <a:lnTo>
                    <a:pt x="1621" y="160"/>
                  </a:lnTo>
                  <a:lnTo>
                    <a:pt x="1619" y="162"/>
                  </a:lnTo>
                  <a:lnTo>
                    <a:pt x="1616" y="162"/>
                  </a:lnTo>
                  <a:lnTo>
                    <a:pt x="1615" y="159"/>
                  </a:lnTo>
                  <a:lnTo>
                    <a:pt x="1615" y="157"/>
                  </a:lnTo>
                  <a:lnTo>
                    <a:pt x="1619" y="152"/>
                  </a:lnTo>
                  <a:lnTo>
                    <a:pt x="1622" y="152"/>
                  </a:lnTo>
                  <a:lnTo>
                    <a:pt x="1633" y="152"/>
                  </a:lnTo>
                  <a:lnTo>
                    <a:pt x="1638" y="151"/>
                  </a:lnTo>
                  <a:lnTo>
                    <a:pt x="1643" y="149"/>
                  </a:lnTo>
                  <a:lnTo>
                    <a:pt x="1641" y="149"/>
                  </a:lnTo>
                  <a:lnTo>
                    <a:pt x="1641" y="146"/>
                  </a:lnTo>
                  <a:lnTo>
                    <a:pt x="1637" y="143"/>
                  </a:lnTo>
                  <a:lnTo>
                    <a:pt x="1637" y="141"/>
                  </a:lnTo>
                  <a:lnTo>
                    <a:pt x="1638" y="141"/>
                  </a:lnTo>
                  <a:lnTo>
                    <a:pt x="1640" y="141"/>
                  </a:lnTo>
                  <a:lnTo>
                    <a:pt x="1646" y="143"/>
                  </a:lnTo>
                  <a:lnTo>
                    <a:pt x="1649" y="145"/>
                  </a:lnTo>
                  <a:lnTo>
                    <a:pt x="1657" y="146"/>
                  </a:lnTo>
                  <a:lnTo>
                    <a:pt x="1678" y="146"/>
                  </a:lnTo>
                  <a:lnTo>
                    <a:pt x="1681" y="148"/>
                  </a:lnTo>
                  <a:lnTo>
                    <a:pt x="1690" y="148"/>
                  </a:lnTo>
                  <a:lnTo>
                    <a:pt x="1693" y="149"/>
                  </a:lnTo>
                  <a:lnTo>
                    <a:pt x="1703" y="151"/>
                  </a:lnTo>
                  <a:lnTo>
                    <a:pt x="1708" y="151"/>
                  </a:lnTo>
                  <a:lnTo>
                    <a:pt x="1711" y="152"/>
                  </a:lnTo>
                  <a:lnTo>
                    <a:pt x="1715" y="152"/>
                  </a:lnTo>
                  <a:lnTo>
                    <a:pt x="1719" y="154"/>
                  </a:lnTo>
                  <a:lnTo>
                    <a:pt x="1717" y="156"/>
                  </a:lnTo>
                  <a:lnTo>
                    <a:pt x="1706" y="156"/>
                  </a:lnTo>
                  <a:lnTo>
                    <a:pt x="1703" y="156"/>
                  </a:lnTo>
                  <a:lnTo>
                    <a:pt x="1698" y="156"/>
                  </a:lnTo>
                  <a:lnTo>
                    <a:pt x="1697" y="156"/>
                  </a:lnTo>
                  <a:lnTo>
                    <a:pt x="1693" y="157"/>
                  </a:lnTo>
                  <a:lnTo>
                    <a:pt x="1690" y="159"/>
                  </a:lnTo>
                  <a:lnTo>
                    <a:pt x="1687" y="159"/>
                  </a:lnTo>
                  <a:lnTo>
                    <a:pt x="1690" y="160"/>
                  </a:lnTo>
                  <a:lnTo>
                    <a:pt x="1692" y="160"/>
                  </a:lnTo>
                  <a:lnTo>
                    <a:pt x="1700" y="159"/>
                  </a:lnTo>
                  <a:lnTo>
                    <a:pt x="1723" y="157"/>
                  </a:lnTo>
                  <a:lnTo>
                    <a:pt x="1726" y="157"/>
                  </a:lnTo>
                  <a:lnTo>
                    <a:pt x="1726" y="159"/>
                  </a:lnTo>
                  <a:lnTo>
                    <a:pt x="1723" y="162"/>
                  </a:lnTo>
                  <a:lnTo>
                    <a:pt x="1720" y="165"/>
                  </a:lnTo>
                  <a:lnTo>
                    <a:pt x="1715" y="167"/>
                  </a:lnTo>
                  <a:lnTo>
                    <a:pt x="1714" y="167"/>
                  </a:lnTo>
                  <a:lnTo>
                    <a:pt x="1717" y="162"/>
                  </a:lnTo>
                  <a:lnTo>
                    <a:pt x="1717" y="162"/>
                  </a:lnTo>
                  <a:lnTo>
                    <a:pt x="1715" y="162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09" y="164"/>
                  </a:lnTo>
                  <a:lnTo>
                    <a:pt x="1711" y="165"/>
                  </a:lnTo>
                  <a:lnTo>
                    <a:pt x="1711" y="167"/>
                  </a:lnTo>
                  <a:lnTo>
                    <a:pt x="1706" y="168"/>
                  </a:lnTo>
                  <a:lnTo>
                    <a:pt x="1704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70"/>
                  </a:lnTo>
                  <a:lnTo>
                    <a:pt x="1701" y="170"/>
                  </a:lnTo>
                  <a:lnTo>
                    <a:pt x="1700" y="171"/>
                  </a:lnTo>
                  <a:lnTo>
                    <a:pt x="1700" y="173"/>
                  </a:lnTo>
                  <a:lnTo>
                    <a:pt x="1701" y="173"/>
                  </a:lnTo>
                  <a:lnTo>
                    <a:pt x="1703" y="175"/>
                  </a:lnTo>
                  <a:lnTo>
                    <a:pt x="1711" y="173"/>
                  </a:lnTo>
                  <a:lnTo>
                    <a:pt x="1715" y="171"/>
                  </a:lnTo>
                  <a:lnTo>
                    <a:pt x="1720" y="168"/>
                  </a:lnTo>
                  <a:lnTo>
                    <a:pt x="1726" y="160"/>
                  </a:lnTo>
                  <a:lnTo>
                    <a:pt x="1731" y="157"/>
                  </a:lnTo>
                  <a:lnTo>
                    <a:pt x="1733" y="157"/>
                  </a:lnTo>
                  <a:lnTo>
                    <a:pt x="1734" y="157"/>
                  </a:lnTo>
                  <a:lnTo>
                    <a:pt x="1749" y="157"/>
                  </a:lnTo>
                  <a:lnTo>
                    <a:pt x="1756" y="159"/>
                  </a:lnTo>
                  <a:lnTo>
                    <a:pt x="1764" y="162"/>
                  </a:lnTo>
                  <a:lnTo>
                    <a:pt x="1769" y="164"/>
                  </a:lnTo>
                  <a:lnTo>
                    <a:pt x="1772" y="167"/>
                  </a:lnTo>
                  <a:lnTo>
                    <a:pt x="1772" y="167"/>
                  </a:lnTo>
                  <a:lnTo>
                    <a:pt x="1772" y="168"/>
                  </a:lnTo>
                  <a:lnTo>
                    <a:pt x="1771" y="170"/>
                  </a:lnTo>
                  <a:lnTo>
                    <a:pt x="1761" y="170"/>
                  </a:lnTo>
                  <a:lnTo>
                    <a:pt x="1758" y="171"/>
                  </a:lnTo>
                  <a:lnTo>
                    <a:pt x="1756" y="171"/>
                  </a:lnTo>
                  <a:lnTo>
                    <a:pt x="1756" y="173"/>
                  </a:lnTo>
                  <a:lnTo>
                    <a:pt x="1756" y="173"/>
                  </a:lnTo>
                  <a:lnTo>
                    <a:pt x="1756" y="175"/>
                  </a:lnTo>
                  <a:lnTo>
                    <a:pt x="1761" y="175"/>
                  </a:lnTo>
                  <a:lnTo>
                    <a:pt x="1764" y="175"/>
                  </a:lnTo>
                  <a:lnTo>
                    <a:pt x="1771" y="176"/>
                  </a:lnTo>
                  <a:lnTo>
                    <a:pt x="1771" y="178"/>
                  </a:lnTo>
                  <a:lnTo>
                    <a:pt x="1772" y="179"/>
                  </a:lnTo>
                  <a:lnTo>
                    <a:pt x="1772" y="179"/>
                  </a:lnTo>
                  <a:lnTo>
                    <a:pt x="1780" y="179"/>
                  </a:lnTo>
                  <a:lnTo>
                    <a:pt x="1782" y="179"/>
                  </a:lnTo>
                  <a:lnTo>
                    <a:pt x="1782" y="181"/>
                  </a:lnTo>
                  <a:lnTo>
                    <a:pt x="1780" y="182"/>
                  </a:lnTo>
                  <a:lnTo>
                    <a:pt x="1777" y="184"/>
                  </a:lnTo>
                  <a:lnTo>
                    <a:pt x="1774" y="187"/>
                  </a:lnTo>
                  <a:lnTo>
                    <a:pt x="1775" y="186"/>
                  </a:lnTo>
                  <a:lnTo>
                    <a:pt x="1783" y="182"/>
                  </a:lnTo>
                  <a:lnTo>
                    <a:pt x="1786" y="182"/>
                  </a:lnTo>
                  <a:lnTo>
                    <a:pt x="1788" y="182"/>
                  </a:lnTo>
                  <a:lnTo>
                    <a:pt x="1794" y="186"/>
                  </a:lnTo>
                  <a:lnTo>
                    <a:pt x="1797" y="187"/>
                  </a:lnTo>
                  <a:lnTo>
                    <a:pt x="1802" y="192"/>
                  </a:lnTo>
                  <a:lnTo>
                    <a:pt x="1801" y="192"/>
                  </a:lnTo>
                  <a:lnTo>
                    <a:pt x="1797" y="193"/>
                  </a:lnTo>
                  <a:lnTo>
                    <a:pt x="1808" y="197"/>
                  </a:lnTo>
                  <a:lnTo>
                    <a:pt x="1813" y="197"/>
                  </a:lnTo>
                  <a:lnTo>
                    <a:pt x="1823" y="195"/>
                  </a:lnTo>
                  <a:lnTo>
                    <a:pt x="1827" y="195"/>
                  </a:lnTo>
                  <a:lnTo>
                    <a:pt x="1835" y="193"/>
                  </a:lnTo>
                  <a:lnTo>
                    <a:pt x="1845" y="192"/>
                  </a:lnTo>
                  <a:lnTo>
                    <a:pt x="1853" y="192"/>
                  </a:lnTo>
                  <a:lnTo>
                    <a:pt x="1857" y="190"/>
                  </a:lnTo>
                  <a:lnTo>
                    <a:pt x="1868" y="190"/>
                  </a:lnTo>
                  <a:lnTo>
                    <a:pt x="1879" y="190"/>
                  </a:lnTo>
                  <a:lnTo>
                    <a:pt x="1889" y="192"/>
                  </a:lnTo>
                  <a:lnTo>
                    <a:pt x="1898" y="193"/>
                  </a:lnTo>
                  <a:lnTo>
                    <a:pt x="1908" y="198"/>
                  </a:lnTo>
                  <a:lnTo>
                    <a:pt x="1913" y="201"/>
                  </a:lnTo>
                  <a:lnTo>
                    <a:pt x="1914" y="203"/>
                  </a:lnTo>
                  <a:lnTo>
                    <a:pt x="1916" y="206"/>
                  </a:lnTo>
                  <a:lnTo>
                    <a:pt x="1916" y="208"/>
                  </a:lnTo>
                  <a:lnTo>
                    <a:pt x="1917" y="211"/>
                  </a:lnTo>
                  <a:lnTo>
                    <a:pt x="1916" y="212"/>
                  </a:lnTo>
                  <a:lnTo>
                    <a:pt x="1916" y="214"/>
                  </a:lnTo>
                  <a:lnTo>
                    <a:pt x="1914" y="217"/>
                  </a:lnTo>
                  <a:lnTo>
                    <a:pt x="1914" y="219"/>
                  </a:lnTo>
                  <a:lnTo>
                    <a:pt x="1913" y="222"/>
                  </a:lnTo>
                  <a:lnTo>
                    <a:pt x="1914" y="225"/>
                  </a:lnTo>
                  <a:lnTo>
                    <a:pt x="1919" y="225"/>
                  </a:lnTo>
                  <a:lnTo>
                    <a:pt x="1927" y="228"/>
                  </a:lnTo>
                  <a:lnTo>
                    <a:pt x="1930" y="228"/>
                  </a:lnTo>
                  <a:lnTo>
                    <a:pt x="1930" y="233"/>
                  </a:lnTo>
                  <a:lnTo>
                    <a:pt x="1931" y="236"/>
                  </a:lnTo>
                  <a:lnTo>
                    <a:pt x="1931" y="242"/>
                  </a:lnTo>
                  <a:lnTo>
                    <a:pt x="1933" y="244"/>
                  </a:lnTo>
                  <a:lnTo>
                    <a:pt x="1936" y="245"/>
                  </a:lnTo>
                  <a:lnTo>
                    <a:pt x="1936" y="247"/>
                  </a:lnTo>
                  <a:lnTo>
                    <a:pt x="1933" y="253"/>
                  </a:lnTo>
                  <a:lnTo>
                    <a:pt x="1931" y="255"/>
                  </a:lnTo>
                  <a:lnTo>
                    <a:pt x="1928" y="256"/>
                  </a:lnTo>
                  <a:lnTo>
                    <a:pt x="1933" y="255"/>
                  </a:lnTo>
                  <a:lnTo>
                    <a:pt x="1935" y="253"/>
                  </a:lnTo>
                  <a:lnTo>
                    <a:pt x="1936" y="249"/>
                  </a:lnTo>
                  <a:lnTo>
                    <a:pt x="1938" y="249"/>
                  </a:lnTo>
                  <a:lnTo>
                    <a:pt x="1939" y="247"/>
                  </a:lnTo>
                  <a:lnTo>
                    <a:pt x="1939" y="242"/>
                  </a:lnTo>
                  <a:lnTo>
                    <a:pt x="1938" y="239"/>
                  </a:lnTo>
                  <a:lnTo>
                    <a:pt x="1938" y="236"/>
                  </a:lnTo>
                  <a:lnTo>
                    <a:pt x="1939" y="234"/>
                  </a:lnTo>
                  <a:lnTo>
                    <a:pt x="1944" y="230"/>
                  </a:lnTo>
                  <a:lnTo>
                    <a:pt x="1947" y="228"/>
                  </a:lnTo>
                  <a:lnTo>
                    <a:pt x="1950" y="228"/>
                  </a:lnTo>
                  <a:lnTo>
                    <a:pt x="1960" y="227"/>
                  </a:lnTo>
                  <a:lnTo>
                    <a:pt x="1963" y="227"/>
                  </a:lnTo>
                  <a:lnTo>
                    <a:pt x="1968" y="227"/>
                  </a:lnTo>
                  <a:lnTo>
                    <a:pt x="1971" y="227"/>
                  </a:lnTo>
                  <a:lnTo>
                    <a:pt x="1974" y="225"/>
                  </a:lnTo>
                  <a:lnTo>
                    <a:pt x="1977" y="227"/>
                  </a:lnTo>
                  <a:lnTo>
                    <a:pt x="1982" y="228"/>
                  </a:lnTo>
                  <a:lnTo>
                    <a:pt x="1999" y="230"/>
                  </a:lnTo>
                  <a:lnTo>
                    <a:pt x="2002" y="230"/>
                  </a:lnTo>
                  <a:lnTo>
                    <a:pt x="2015" y="231"/>
                  </a:lnTo>
                  <a:lnTo>
                    <a:pt x="2017" y="231"/>
                  </a:lnTo>
                  <a:lnTo>
                    <a:pt x="2018" y="230"/>
                  </a:lnTo>
                  <a:lnTo>
                    <a:pt x="2028" y="225"/>
                  </a:lnTo>
                  <a:lnTo>
                    <a:pt x="2031" y="225"/>
                  </a:lnTo>
                  <a:lnTo>
                    <a:pt x="2031" y="227"/>
                  </a:lnTo>
                  <a:lnTo>
                    <a:pt x="2032" y="228"/>
                  </a:lnTo>
                  <a:lnTo>
                    <a:pt x="2034" y="230"/>
                  </a:lnTo>
                  <a:lnTo>
                    <a:pt x="2036" y="233"/>
                  </a:lnTo>
                  <a:lnTo>
                    <a:pt x="2037" y="238"/>
                  </a:lnTo>
                  <a:lnTo>
                    <a:pt x="2039" y="238"/>
                  </a:lnTo>
                  <a:lnTo>
                    <a:pt x="2040" y="239"/>
                  </a:lnTo>
                  <a:lnTo>
                    <a:pt x="2047" y="241"/>
                  </a:lnTo>
                  <a:lnTo>
                    <a:pt x="2051" y="242"/>
                  </a:lnTo>
                  <a:lnTo>
                    <a:pt x="2053" y="247"/>
                  </a:lnTo>
                  <a:lnTo>
                    <a:pt x="2056" y="250"/>
                  </a:lnTo>
                  <a:lnTo>
                    <a:pt x="2062" y="250"/>
                  </a:lnTo>
                  <a:lnTo>
                    <a:pt x="2069" y="249"/>
                  </a:lnTo>
                  <a:lnTo>
                    <a:pt x="2075" y="244"/>
                  </a:lnTo>
                  <a:lnTo>
                    <a:pt x="2075" y="241"/>
                  </a:lnTo>
                  <a:lnTo>
                    <a:pt x="2073" y="238"/>
                  </a:lnTo>
                  <a:lnTo>
                    <a:pt x="2072" y="234"/>
                  </a:lnTo>
                  <a:lnTo>
                    <a:pt x="2070" y="230"/>
                  </a:lnTo>
                  <a:lnTo>
                    <a:pt x="2064" y="228"/>
                  </a:lnTo>
                  <a:lnTo>
                    <a:pt x="2064" y="227"/>
                  </a:lnTo>
                  <a:lnTo>
                    <a:pt x="2067" y="225"/>
                  </a:lnTo>
                  <a:lnTo>
                    <a:pt x="2069" y="222"/>
                  </a:lnTo>
                  <a:lnTo>
                    <a:pt x="2069" y="220"/>
                  </a:lnTo>
                  <a:lnTo>
                    <a:pt x="2069" y="216"/>
                  </a:lnTo>
                  <a:lnTo>
                    <a:pt x="2073" y="216"/>
                  </a:lnTo>
                  <a:lnTo>
                    <a:pt x="2080" y="217"/>
                  </a:lnTo>
                  <a:lnTo>
                    <a:pt x="2089" y="219"/>
                  </a:lnTo>
                  <a:lnTo>
                    <a:pt x="2099" y="220"/>
                  </a:lnTo>
                  <a:lnTo>
                    <a:pt x="2103" y="220"/>
                  </a:lnTo>
                  <a:lnTo>
                    <a:pt x="2105" y="222"/>
                  </a:lnTo>
                  <a:lnTo>
                    <a:pt x="2108" y="223"/>
                  </a:lnTo>
                  <a:lnTo>
                    <a:pt x="2110" y="220"/>
                  </a:lnTo>
                  <a:lnTo>
                    <a:pt x="2111" y="220"/>
                  </a:lnTo>
                  <a:lnTo>
                    <a:pt x="2116" y="222"/>
                  </a:lnTo>
                  <a:lnTo>
                    <a:pt x="2118" y="222"/>
                  </a:lnTo>
                  <a:lnTo>
                    <a:pt x="2124" y="222"/>
                  </a:lnTo>
                  <a:lnTo>
                    <a:pt x="2130" y="222"/>
                  </a:lnTo>
                  <a:lnTo>
                    <a:pt x="2138" y="222"/>
                  </a:lnTo>
                  <a:lnTo>
                    <a:pt x="2144" y="222"/>
                  </a:lnTo>
                  <a:lnTo>
                    <a:pt x="2148" y="222"/>
                  </a:lnTo>
                  <a:lnTo>
                    <a:pt x="2149" y="222"/>
                  </a:lnTo>
                  <a:lnTo>
                    <a:pt x="2154" y="225"/>
                  </a:lnTo>
                  <a:lnTo>
                    <a:pt x="2162" y="228"/>
                  </a:lnTo>
                  <a:lnTo>
                    <a:pt x="2168" y="228"/>
                  </a:lnTo>
                  <a:lnTo>
                    <a:pt x="2176" y="231"/>
                  </a:lnTo>
                  <a:lnTo>
                    <a:pt x="2184" y="233"/>
                  </a:lnTo>
                  <a:lnTo>
                    <a:pt x="2189" y="234"/>
                  </a:lnTo>
                  <a:lnTo>
                    <a:pt x="2190" y="234"/>
                  </a:lnTo>
                  <a:lnTo>
                    <a:pt x="2190" y="236"/>
                  </a:lnTo>
                  <a:lnTo>
                    <a:pt x="2190" y="236"/>
                  </a:lnTo>
                  <a:lnTo>
                    <a:pt x="2195" y="238"/>
                  </a:lnTo>
                  <a:lnTo>
                    <a:pt x="2204" y="244"/>
                  </a:lnTo>
                  <a:lnTo>
                    <a:pt x="2206" y="245"/>
                  </a:lnTo>
                  <a:lnTo>
                    <a:pt x="2209" y="245"/>
                  </a:lnTo>
                  <a:lnTo>
                    <a:pt x="2212" y="247"/>
                  </a:lnTo>
                  <a:lnTo>
                    <a:pt x="2212" y="247"/>
                  </a:lnTo>
                  <a:lnTo>
                    <a:pt x="2214" y="247"/>
                  </a:lnTo>
                  <a:lnTo>
                    <a:pt x="2215" y="249"/>
                  </a:lnTo>
                  <a:lnTo>
                    <a:pt x="2217" y="249"/>
                  </a:lnTo>
                  <a:lnTo>
                    <a:pt x="2222" y="250"/>
                  </a:lnTo>
                  <a:lnTo>
                    <a:pt x="2225" y="252"/>
                  </a:lnTo>
                  <a:lnTo>
                    <a:pt x="2226" y="255"/>
                  </a:lnTo>
                  <a:lnTo>
                    <a:pt x="2226" y="255"/>
                  </a:lnTo>
                  <a:lnTo>
                    <a:pt x="2223" y="253"/>
                  </a:lnTo>
                  <a:lnTo>
                    <a:pt x="2225" y="255"/>
                  </a:lnTo>
                  <a:lnTo>
                    <a:pt x="2225" y="256"/>
                  </a:lnTo>
                  <a:lnTo>
                    <a:pt x="2228" y="256"/>
                  </a:lnTo>
                  <a:lnTo>
                    <a:pt x="2231" y="258"/>
                  </a:lnTo>
                  <a:lnTo>
                    <a:pt x="2233" y="258"/>
                  </a:lnTo>
                  <a:lnTo>
                    <a:pt x="2234" y="260"/>
                  </a:lnTo>
                  <a:lnTo>
                    <a:pt x="2234" y="261"/>
                  </a:lnTo>
                  <a:lnTo>
                    <a:pt x="2234" y="263"/>
                  </a:lnTo>
                  <a:lnTo>
                    <a:pt x="2236" y="263"/>
                  </a:lnTo>
                  <a:lnTo>
                    <a:pt x="2237" y="261"/>
                  </a:lnTo>
                  <a:lnTo>
                    <a:pt x="2237" y="260"/>
                  </a:lnTo>
                  <a:lnTo>
                    <a:pt x="2231" y="256"/>
                  </a:lnTo>
                  <a:lnTo>
                    <a:pt x="2230" y="255"/>
                  </a:lnTo>
                  <a:lnTo>
                    <a:pt x="2231" y="256"/>
                  </a:lnTo>
                  <a:lnTo>
                    <a:pt x="2239" y="260"/>
                  </a:lnTo>
                  <a:lnTo>
                    <a:pt x="2242" y="263"/>
                  </a:lnTo>
                  <a:lnTo>
                    <a:pt x="2241" y="263"/>
                  </a:lnTo>
                  <a:lnTo>
                    <a:pt x="2241" y="263"/>
                  </a:lnTo>
                  <a:lnTo>
                    <a:pt x="2241" y="264"/>
                  </a:lnTo>
                  <a:lnTo>
                    <a:pt x="2242" y="263"/>
                  </a:lnTo>
                  <a:lnTo>
                    <a:pt x="2244" y="263"/>
                  </a:lnTo>
                  <a:lnTo>
                    <a:pt x="2245" y="264"/>
                  </a:lnTo>
                  <a:lnTo>
                    <a:pt x="2247" y="264"/>
                  </a:lnTo>
                  <a:lnTo>
                    <a:pt x="2250" y="266"/>
                  </a:lnTo>
                  <a:lnTo>
                    <a:pt x="2274" y="277"/>
                  </a:lnTo>
                  <a:lnTo>
                    <a:pt x="2274" y="279"/>
                  </a:lnTo>
                  <a:lnTo>
                    <a:pt x="2274" y="280"/>
                  </a:lnTo>
                  <a:lnTo>
                    <a:pt x="2275" y="282"/>
                  </a:lnTo>
                  <a:lnTo>
                    <a:pt x="2275" y="283"/>
                  </a:lnTo>
                  <a:lnTo>
                    <a:pt x="2272" y="285"/>
                  </a:lnTo>
                  <a:lnTo>
                    <a:pt x="2275" y="285"/>
                  </a:lnTo>
                  <a:lnTo>
                    <a:pt x="2277" y="285"/>
                  </a:lnTo>
                  <a:lnTo>
                    <a:pt x="2277" y="283"/>
                  </a:lnTo>
                  <a:lnTo>
                    <a:pt x="2278" y="283"/>
                  </a:lnTo>
                  <a:lnTo>
                    <a:pt x="2280" y="285"/>
                  </a:lnTo>
                  <a:lnTo>
                    <a:pt x="2280" y="285"/>
                  </a:lnTo>
                  <a:lnTo>
                    <a:pt x="2280" y="288"/>
                  </a:lnTo>
                  <a:lnTo>
                    <a:pt x="2278" y="290"/>
                  </a:lnTo>
                  <a:lnTo>
                    <a:pt x="2278" y="291"/>
                  </a:lnTo>
                  <a:lnTo>
                    <a:pt x="2280" y="294"/>
                  </a:lnTo>
                  <a:lnTo>
                    <a:pt x="2280" y="294"/>
                  </a:lnTo>
                  <a:lnTo>
                    <a:pt x="2282" y="296"/>
                  </a:lnTo>
                  <a:lnTo>
                    <a:pt x="2282" y="299"/>
                  </a:lnTo>
                  <a:lnTo>
                    <a:pt x="2280" y="301"/>
                  </a:lnTo>
                  <a:lnTo>
                    <a:pt x="2278" y="304"/>
                  </a:lnTo>
                  <a:lnTo>
                    <a:pt x="2280" y="304"/>
                  </a:lnTo>
                  <a:lnTo>
                    <a:pt x="2283" y="304"/>
                  </a:lnTo>
                  <a:lnTo>
                    <a:pt x="2283" y="304"/>
                  </a:lnTo>
                  <a:lnTo>
                    <a:pt x="2285" y="305"/>
                  </a:lnTo>
                  <a:lnTo>
                    <a:pt x="2286" y="307"/>
                  </a:lnTo>
                  <a:lnTo>
                    <a:pt x="2286" y="308"/>
                  </a:lnTo>
                  <a:lnTo>
                    <a:pt x="2286" y="310"/>
                  </a:lnTo>
                  <a:lnTo>
                    <a:pt x="2286" y="310"/>
                  </a:lnTo>
                  <a:lnTo>
                    <a:pt x="2288" y="310"/>
                  </a:lnTo>
                  <a:lnTo>
                    <a:pt x="2289" y="308"/>
                  </a:lnTo>
                  <a:lnTo>
                    <a:pt x="2289" y="307"/>
                  </a:lnTo>
                  <a:lnTo>
                    <a:pt x="2291" y="307"/>
                  </a:lnTo>
                  <a:lnTo>
                    <a:pt x="2293" y="308"/>
                  </a:lnTo>
                  <a:lnTo>
                    <a:pt x="2291" y="313"/>
                  </a:lnTo>
                  <a:lnTo>
                    <a:pt x="2293" y="313"/>
                  </a:lnTo>
                  <a:lnTo>
                    <a:pt x="2293" y="312"/>
                  </a:lnTo>
                  <a:lnTo>
                    <a:pt x="2293" y="312"/>
                  </a:lnTo>
                  <a:lnTo>
                    <a:pt x="2294" y="310"/>
                  </a:lnTo>
                  <a:lnTo>
                    <a:pt x="2296" y="310"/>
                  </a:lnTo>
                  <a:lnTo>
                    <a:pt x="2296" y="308"/>
                  </a:lnTo>
                  <a:lnTo>
                    <a:pt x="2294" y="307"/>
                  </a:lnTo>
                  <a:lnTo>
                    <a:pt x="2294" y="305"/>
                  </a:lnTo>
                  <a:lnTo>
                    <a:pt x="2291" y="305"/>
                  </a:lnTo>
                  <a:lnTo>
                    <a:pt x="2289" y="304"/>
                  </a:lnTo>
                  <a:lnTo>
                    <a:pt x="2289" y="304"/>
                  </a:lnTo>
                  <a:lnTo>
                    <a:pt x="2291" y="302"/>
                  </a:lnTo>
                  <a:lnTo>
                    <a:pt x="2291" y="302"/>
                  </a:lnTo>
                  <a:lnTo>
                    <a:pt x="2293" y="299"/>
                  </a:lnTo>
                  <a:lnTo>
                    <a:pt x="2293" y="299"/>
                  </a:lnTo>
                  <a:lnTo>
                    <a:pt x="2293" y="297"/>
                  </a:lnTo>
                  <a:lnTo>
                    <a:pt x="2291" y="296"/>
                  </a:lnTo>
                  <a:lnTo>
                    <a:pt x="2291" y="294"/>
                  </a:lnTo>
                  <a:lnTo>
                    <a:pt x="2288" y="294"/>
                  </a:lnTo>
                  <a:lnTo>
                    <a:pt x="2288" y="293"/>
                  </a:lnTo>
                  <a:lnTo>
                    <a:pt x="2286" y="293"/>
                  </a:lnTo>
                  <a:lnTo>
                    <a:pt x="2285" y="293"/>
                  </a:lnTo>
                  <a:lnTo>
                    <a:pt x="2285" y="293"/>
                  </a:lnTo>
                  <a:lnTo>
                    <a:pt x="2285" y="291"/>
                  </a:lnTo>
                  <a:lnTo>
                    <a:pt x="2286" y="291"/>
                  </a:lnTo>
                  <a:lnTo>
                    <a:pt x="2294" y="291"/>
                  </a:lnTo>
                  <a:lnTo>
                    <a:pt x="2297" y="291"/>
                  </a:lnTo>
                  <a:lnTo>
                    <a:pt x="2299" y="291"/>
                  </a:lnTo>
                  <a:lnTo>
                    <a:pt x="2300" y="291"/>
                  </a:lnTo>
                  <a:lnTo>
                    <a:pt x="2305" y="293"/>
                  </a:lnTo>
                  <a:lnTo>
                    <a:pt x="2305" y="293"/>
                  </a:lnTo>
                  <a:lnTo>
                    <a:pt x="2304" y="293"/>
                  </a:lnTo>
                  <a:lnTo>
                    <a:pt x="2302" y="296"/>
                  </a:lnTo>
                  <a:lnTo>
                    <a:pt x="2302" y="296"/>
                  </a:lnTo>
                  <a:lnTo>
                    <a:pt x="2302" y="297"/>
                  </a:lnTo>
                  <a:lnTo>
                    <a:pt x="2304" y="297"/>
                  </a:lnTo>
                  <a:lnTo>
                    <a:pt x="2305" y="297"/>
                  </a:lnTo>
                  <a:lnTo>
                    <a:pt x="2304" y="296"/>
                  </a:lnTo>
                  <a:lnTo>
                    <a:pt x="2304" y="294"/>
                  </a:lnTo>
                  <a:lnTo>
                    <a:pt x="2304" y="294"/>
                  </a:lnTo>
                  <a:lnTo>
                    <a:pt x="2305" y="294"/>
                  </a:lnTo>
                  <a:lnTo>
                    <a:pt x="2307" y="296"/>
                  </a:lnTo>
                  <a:lnTo>
                    <a:pt x="2307" y="296"/>
                  </a:lnTo>
                  <a:lnTo>
                    <a:pt x="2312" y="296"/>
                  </a:lnTo>
                  <a:lnTo>
                    <a:pt x="2313" y="296"/>
                  </a:lnTo>
                  <a:lnTo>
                    <a:pt x="2315" y="296"/>
                  </a:lnTo>
                  <a:lnTo>
                    <a:pt x="2313" y="294"/>
                  </a:lnTo>
                  <a:lnTo>
                    <a:pt x="2307" y="293"/>
                  </a:lnTo>
                  <a:lnTo>
                    <a:pt x="2307" y="293"/>
                  </a:lnTo>
                  <a:lnTo>
                    <a:pt x="2313" y="293"/>
                  </a:lnTo>
                  <a:lnTo>
                    <a:pt x="2315" y="294"/>
                  </a:lnTo>
                  <a:lnTo>
                    <a:pt x="2318" y="294"/>
                  </a:lnTo>
                  <a:lnTo>
                    <a:pt x="2321" y="294"/>
                  </a:lnTo>
                  <a:lnTo>
                    <a:pt x="2324" y="296"/>
                  </a:lnTo>
                  <a:lnTo>
                    <a:pt x="2327" y="299"/>
                  </a:lnTo>
                  <a:lnTo>
                    <a:pt x="2330" y="302"/>
                  </a:lnTo>
                  <a:lnTo>
                    <a:pt x="2334" y="304"/>
                  </a:lnTo>
                  <a:lnTo>
                    <a:pt x="2337" y="305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2"/>
                  </a:lnTo>
                  <a:lnTo>
                    <a:pt x="2341" y="312"/>
                  </a:lnTo>
                  <a:lnTo>
                    <a:pt x="2343" y="312"/>
                  </a:lnTo>
                  <a:lnTo>
                    <a:pt x="2345" y="312"/>
                  </a:lnTo>
                  <a:lnTo>
                    <a:pt x="2346" y="312"/>
                  </a:lnTo>
                  <a:lnTo>
                    <a:pt x="2346" y="312"/>
                  </a:lnTo>
                  <a:lnTo>
                    <a:pt x="2348" y="313"/>
                  </a:lnTo>
                  <a:lnTo>
                    <a:pt x="2348" y="313"/>
                  </a:lnTo>
                  <a:lnTo>
                    <a:pt x="2346" y="315"/>
                  </a:lnTo>
                  <a:lnTo>
                    <a:pt x="2353" y="315"/>
                  </a:lnTo>
                  <a:lnTo>
                    <a:pt x="2354" y="315"/>
                  </a:lnTo>
                  <a:lnTo>
                    <a:pt x="2354" y="316"/>
                  </a:lnTo>
                  <a:lnTo>
                    <a:pt x="2353" y="318"/>
                  </a:lnTo>
                  <a:lnTo>
                    <a:pt x="2353" y="318"/>
                  </a:lnTo>
                  <a:lnTo>
                    <a:pt x="2351" y="318"/>
                  </a:lnTo>
                  <a:lnTo>
                    <a:pt x="2351" y="318"/>
                  </a:lnTo>
                  <a:lnTo>
                    <a:pt x="2348" y="318"/>
                  </a:lnTo>
                  <a:lnTo>
                    <a:pt x="2345" y="319"/>
                  </a:lnTo>
                  <a:lnTo>
                    <a:pt x="2343" y="321"/>
                  </a:lnTo>
                  <a:lnTo>
                    <a:pt x="2341" y="323"/>
                  </a:lnTo>
                  <a:lnTo>
                    <a:pt x="2343" y="326"/>
                  </a:lnTo>
                  <a:lnTo>
                    <a:pt x="2341" y="326"/>
                  </a:lnTo>
                  <a:lnTo>
                    <a:pt x="2341" y="327"/>
                  </a:lnTo>
                  <a:lnTo>
                    <a:pt x="2337" y="327"/>
                  </a:lnTo>
                  <a:lnTo>
                    <a:pt x="2335" y="326"/>
                  </a:lnTo>
                  <a:lnTo>
                    <a:pt x="2334" y="326"/>
                  </a:lnTo>
                  <a:lnTo>
                    <a:pt x="2332" y="324"/>
                  </a:lnTo>
                  <a:lnTo>
                    <a:pt x="2330" y="323"/>
                  </a:lnTo>
                  <a:lnTo>
                    <a:pt x="2330" y="323"/>
                  </a:lnTo>
                  <a:lnTo>
                    <a:pt x="2329" y="323"/>
                  </a:lnTo>
                  <a:lnTo>
                    <a:pt x="2330" y="324"/>
                  </a:lnTo>
                  <a:lnTo>
                    <a:pt x="2332" y="326"/>
                  </a:lnTo>
                  <a:lnTo>
                    <a:pt x="2334" y="327"/>
                  </a:lnTo>
                  <a:lnTo>
                    <a:pt x="2335" y="329"/>
                  </a:lnTo>
                  <a:lnTo>
                    <a:pt x="2335" y="331"/>
                  </a:lnTo>
                  <a:lnTo>
                    <a:pt x="2334" y="331"/>
                  </a:lnTo>
                  <a:lnTo>
                    <a:pt x="2332" y="331"/>
                  </a:lnTo>
                  <a:lnTo>
                    <a:pt x="2330" y="329"/>
                  </a:lnTo>
                  <a:lnTo>
                    <a:pt x="2329" y="329"/>
                  </a:lnTo>
                  <a:lnTo>
                    <a:pt x="2324" y="331"/>
                  </a:lnTo>
                  <a:lnTo>
                    <a:pt x="2323" y="331"/>
                  </a:lnTo>
                  <a:lnTo>
                    <a:pt x="2323" y="331"/>
                  </a:lnTo>
                  <a:lnTo>
                    <a:pt x="2323" y="329"/>
                  </a:lnTo>
                  <a:lnTo>
                    <a:pt x="2319" y="329"/>
                  </a:lnTo>
                  <a:lnTo>
                    <a:pt x="2318" y="329"/>
                  </a:lnTo>
                  <a:lnTo>
                    <a:pt x="2318" y="329"/>
                  </a:lnTo>
                  <a:lnTo>
                    <a:pt x="2316" y="327"/>
                  </a:lnTo>
                  <a:lnTo>
                    <a:pt x="2315" y="326"/>
                  </a:lnTo>
                  <a:lnTo>
                    <a:pt x="2313" y="326"/>
                  </a:lnTo>
                  <a:lnTo>
                    <a:pt x="2312" y="326"/>
                  </a:lnTo>
                  <a:lnTo>
                    <a:pt x="2310" y="326"/>
                  </a:lnTo>
                  <a:lnTo>
                    <a:pt x="2313" y="327"/>
                  </a:lnTo>
                  <a:lnTo>
                    <a:pt x="2316" y="331"/>
                  </a:lnTo>
                  <a:lnTo>
                    <a:pt x="2316" y="331"/>
                  </a:lnTo>
                  <a:lnTo>
                    <a:pt x="2315" y="332"/>
                  </a:lnTo>
                  <a:lnTo>
                    <a:pt x="2318" y="332"/>
                  </a:lnTo>
                  <a:lnTo>
                    <a:pt x="2318" y="331"/>
                  </a:lnTo>
                  <a:lnTo>
                    <a:pt x="2318" y="332"/>
                  </a:lnTo>
                  <a:lnTo>
                    <a:pt x="2318" y="335"/>
                  </a:lnTo>
                  <a:lnTo>
                    <a:pt x="2316" y="335"/>
                  </a:lnTo>
                  <a:lnTo>
                    <a:pt x="2312" y="337"/>
                  </a:lnTo>
                  <a:lnTo>
                    <a:pt x="2313" y="337"/>
                  </a:lnTo>
                  <a:lnTo>
                    <a:pt x="2315" y="337"/>
                  </a:lnTo>
                  <a:lnTo>
                    <a:pt x="2316" y="337"/>
                  </a:lnTo>
                  <a:lnTo>
                    <a:pt x="2318" y="337"/>
                  </a:lnTo>
                  <a:lnTo>
                    <a:pt x="2318" y="338"/>
                  </a:lnTo>
                  <a:lnTo>
                    <a:pt x="2318" y="342"/>
                  </a:lnTo>
                  <a:lnTo>
                    <a:pt x="2318" y="342"/>
                  </a:lnTo>
                  <a:lnTo>
                    <a:pt x="2316" y="343"/>
                  </a:lnTo>
                  <a:lnTo>
                    <a:pt x="2313" y="345"/>
                  </a:lnTo>
                  <a:lnTo>
                    <a:pt x="2310" y="345"/>
                  </a:lnTo>
                  <a:lnTo>
                    <a:pt x="2308" y="345"/>
                  </a:lnTo>
                  <a:lnTo>
                    <a:pt x="2307" y="345"/>
                  </a:lnTo>
                  <a:lnTo>
                    <a:pt x="2307" y="346"/>
                  </a:lnTo>
                  <a:lnTo>
                    <a:pt x="2305" y="346"/>
                  </a:lnTo>
                  <a:lnTo>
                    <a:pt x="2307" y="346"/>
                  </a:lnTo>
                  <a:lnTo>
                    <a:pt x="2308" y="346"/>
                  </a:lnTo>
                  <a:lnTo>
                    <a:pt x="2310" y="346"/>
                  </a:lnTo>
                  <a:lnTo>
                    <a:pt x="2310" y="348"/>
                  </a:lnTo>
                  <a:lnTo>
                    <a:pt x="2308" y="348"/>
                  </a:lnTo>
                  <a:lnTo>
                    <a:pt x="2308" y="349"/>
                  </a:lnTo>
                  <a:lnTo>
                    <a:pt x="2308" y="349"/>
                  </a:lnTo>
                  <a:lnTo>
                    <a:pt x="2308" y="351"/>
                  </a:lnTo>
                  <a:lnTo>
                    <a:pt x="2308" y="351"/>
                  </a:lnTo>
                  <a:lnTo>
                    <a:pt x="2310" y="351"/>
                  </a:lnTo>
                  <a:lnTo>
                    <a:pt x="2313" y="353"/>
                  </a:lnTo>
                  <a:lnTo>
                    <a:pt x="2315" y="353"/>
                  </a:lnTo>
                  <a:lnTo>
                    <a:pt x="2315" y="353"/>
                  </a:lnTo>
                  <a:lnTo>
                    <a:pt x="2316" y="354"/>
                  </a:lnTo>
                  <a:lnTo>
                    <a:pt x="2316" y="356"/>
                  </a:lnTo>
                  <a:lnTo>
                    <a:pt x="2316" y="356"/>
                  </a:lnTo>
                  <a:lnTo>
                    <a:pt x="2312" y="356"/>
                  </a:lnTo>
                  <a:lnTo>
                    <a:pt x="2312" y="356"/>
                  </a:lnTo>
                  <a:lnTo>
                    <a:pt x="2310" y="354"/>
                  </a:lnTo>
                  <a:lnTo>
                    <a:pt x="2310" y="354"/>
                  </a:lnTo>
                  <a:lnTo>
                    <a:pt x="2308" y="353"/>
                  </a:lnTo>
                  <a:lnTo>
                    <a:pt x="2308" y="354"/>
                  </a:lnTo>
                  <a:lnTo>
                    <a:pt x="2308" y="357"/>
                  </a:lnTo>
                  <a:lnTo>
                    <a:pt x="2308" y="357"/>
                  </a:lnTo>
                  <a:lnTo>
                    <a:pt x="2307" y="359"/>
                  </a:lnTo>
                  <a:lnTo>
                    <a:pt x="2305" y="359"/>
                  </a:lnTo>
                  <a:lnTo>
                    <a:pt x="2304" y="359"/>
                  </a:lnTo>
                  <a:lnTo>
                    <a:pt x="2302" y="357"/>
                  </a:lnTo>
                  <a:lnTo>
                    <a:pt x="2302" y="356"/>
                  </a:lnTo>
                  <a:lnTo>
                    <a:pt x="2302" y="356"/>
                  </a:lnTo>
                  <a:lnTo>
                    <a:pt x="2302" y="354"/>
                  </a:lnTo>
                  <a:lnTo>
                    <a:pt x="2302" y="353"/>
                  </a:lnTo>
                  <a:lnTo>
                    <a:pt x="2302" y="354"/>
                  </a:lnTo>
                  <a:lnTo>
                    <a:pt x="2300" y="356"/>
                  </a:lnTo>
                  <a:lnTo>
                    <a:pt x="2299" y="357"/>
                  </a:lnTo>
                  <a:lnTo>
                    <a:pt x="2297" y="357"/>
                  </a:lnTo>
                  <a:lnTo>
                    <a:pt x="2296" y="357"/>
                  </a:lnTo>
                  <a:lnTo>
                    <a:pt x="2294" y="356"/>
                  </a:lnTo>
                  <a:lnTo>
                    <a:pt x="2293" y="354"/>
                  </a:lnTo>
                  <a:lnTo>
                    <a:pt x="2289" y="353"/>
                  </a:lnTo>
                  <a:lnTo>
                    <a:pt x="2288" y="351"/>
                  </a:lnTo>
                  <a:lnTo>
                    <a:pt x="2285" y="348"/>
                  </a:lnTo>
                  <a:lnTo>
                    <a:pt x="2280" y="348"/>
                  </a:lnTo>
                  <a:lnTo>
                    <a:pt x="2277" y="346"/>
                  </a:lnTo>
                  <a:lnTo>
                    <a:pt x="2275" y="346"/>
                  </a:lnTo>
                  <a:lnTo>
                    <a:pt x="2274" y="346"/>
                  </a:lnTo>
                  <a:lnTo>
                    <a:pt x="2272" y="346"/>
                  </a:lnTo>
                  <a:lnTo>
                    <a:pt x="2272" y="346"/>
                  </a:lnTo>
                  <a:lnTo>
                    <a:pt x="2271" y="345"/>
                  </a:lnTo>
                  <a:lnTo>
                    <a:pt x="2271" y="345"/>
                  </a:lnTo>
                  <a:lnTo>
                    <a:pt x="2267" y="343"/>
                  </a:lnTo>
                  <a:lnTo>
                    <a:pt x="2266" y="342"/>
                  </a:lnTo>
                  <a:lnTo>
                    <a:pt x="2266" y="340"/>
                  </a:lnTo>
                  <a:lnTo>
                    <a:pt x="2266" y="340"/>
                  </a:lnTo>
                  <a:lnTo>
                    <a:pt x="2266" y="337"/>
                  </a:lnTo>
                  <a:lnTo>
                    <a:pt x="2264" y="334"/>
                  </a:lnTo>
                  <a:lnTo>
                    <a:pt x="2263" y="331"/>
                  </a:lnTo>
                  <a:lnTo>
                    <a:pt x="2256" y="329"/>
                  </a:lnTo>
                  <a:lnTo>
                    <a:pt x="2250" y="327"/>
                  </a:lnTo>
                  <a:lnTo>
                    <a:pt x="2248" y="327"/>
                  </a:lnTo>
                  <a:lnTo>
                    <a:pt x="2247" y="327"/>
                  </a:lnTo>
                  <a:lnTo>
                    <a:pt x="2242" y="331"/>
                  </a:lnTo>
                  <a:lnTo>
                    <a:pt x="2239" y="331"/>
                  </a:lnTo>
                  <a:lnTo>
                    <a:pt x="2230" y="331"/>
                  </a:lnTo>
                  <a:lnTo>
                    <a:pt x="2230" y="331"/>
                  </a:lnTo>
                  <a:lnTo>
                    <a:pt x="2228" y="329"/>
                  </a:lnTo>
                  <a:lnTo>
                    <a:pt x="2226" y="327"/>
                  </a:lnTo>
                  <a:lnTo>
                    <a:pt x="2228" y="326"/>
                  </a:lnTo>
                  <a:lnTo>
                    <a:pt x="2228" y="324"/>
                  </a:lnTo>
                  <a:lnTo>
                    <a:pt x="2226" y="324"/>
                  </a:lnTo>
                  <a:lnTo>
                    <a:pt x="2226" y="324"/>
                  </a:lnTo>
                  <a:lnTo>
                    <a:pt x="2225" y="323"/>
                  </a:lnTo>
                  <a:lnTo>
                    <a:pt x="2223" y="321"/>
                  </a:lnTo>
                  <a:lnTo>
                    <a:pt x="2222" y="319"/>
                  </a:lnTo>
                  <a:lnTo>
                    <a:pt x="2222" y="318"/>
                  </a:lnTo>
                  <a:lnTo>
                    <a:pt x="2222" y="318"/>
                  </a:lnTo>
                  <a:lnTo>
                    <a:pt x="2223" y="318"/>
                  </a:lnTo>
                  <a:lnTo>
                    <a:pt x="2225" y="318"/>
                  </a:lnTo>
                  <a:lnTo>
                    <a:pt x="2225" y="315"/>
                  </a:lnTo>
                  <a:lnTo>
                    <a:pt x="2226" y="315"/>
                  </a:lnTo>
                  <a:lnTo>
                    <a:pt x="2226" y="313"/>
                  </a:lnTo>
                  <a:lnTo>
                    <a:pt x="2226" y="310"/>
                  </a:lnTo>
                  <a:lnTo>
                    <a:pt x="2226" y="308"/>
                  </a:lnTo>
                  <a:lnTo>
                    <a:pt x="2226" y="310"/>
                  </a:lnTo>
                  <a:lnTo>
                    <a:pt x="2223" y="313"/>
                  </a:lnTo>
                  <a:lnTo>
                    <a:pt x="2223" y="313"/>
                  </a:lnTo>
                  <a:lnTo>
                    <a:pt x="2222" y="313"/>
                  </a:lnTo>
                  <a:lnTo>
                    <a:pt x="2222" y="313"/>
                  </a:lnTo>
                  <a:lnTo>
                    <a:pt x="2220" y="313"/>
                  </a:lnTo>
                  <a:lnTo>
                    <a:pt x="2218" y="313"/>
                  </a:lnTo>
                  <a:lnTo>
                    <a:pt x="2218" y="310"/>
                  </a:lnTo>
                  <a:lnTo>
                    <a:pt x="2218" y="308"/>
                  </a:lnTo>
                  <a:lnTo>
                    <a:pt x="2218" y="310"/>
                  </a:lnTo>
                  <a:lnTo>
                    <a:pt x="2217" y="310"/>
                  </a:lnTo>
                  <a:lnTo>
                    <a:pt x="2215" y="312"/>
                  </a:lnTo>
                  <a:lnTo>
                    <a:pt x="2215" y="312"/>
                  </a:lnTo>
                  <a:lnTo>
                    <a:pt x="2215" y="313"/>
                  </a:lnTo>
                  <a:lnTo>
                    <a:pt x="2215" y="315"/>
                  </a:lnTo>
                  <a:lnTo>
                    <a:pt x="2214" y="315"/>
                  </a:lnTo>
                  <a:lnTo>
                    <a:pt x="2211" y="315"/>
                  </a:lnTo>
                  <a:lnTo>
                    <a:pt x="2211" y="313"/>
                  </a:lnTo>
                  <a:lnTo>
                    <a:pt x="2209" y="316"/>
                  </a:lnTo>
                  <a:lnTo>
                    <a:pt x="2209" y="318"/>
                  </a:lnTo>
                  <a:lnTo>
                    <a:pt x="2209" y="321"/>
                  </a:lnTo>
                  <a:lnTo>
                    <a:pt x="2209" y="323"/>
                  </a:lnTo>
                  <a:lnTo>
                    <a:pt x="2211" y="324"/>
                  </a:lnTo>
                  <a:lnTo>
                    <a:pt x="2214" y="326"/>
                  </a:lnTo>
                  <a:lnTo>
                    <a:pt x="2215" y="327"/>
                  </a:lnTo>
                  <a:lnTo>
                    <a:pt x="2215" y="329"/>
                  </a:lnTo>
                  <a:lnTo>
                    <a:pt x="2215" y="329"/>
                  </a:lnTo>
                  <a:lnTo>
                    <a:pt x="2214" y="332"/>
                  </a:lnTo>
                  <a:lnTo>
                    <a:pt x="2212" y="332"/>
                  </a:lnTo>
                  <a:lnTo>
                    <a:pt x="2211" y="337"/>
                  </a:lnTo>
                  <a:lnTo>
                    <a:pt x="2211" y="337"/>
                  </a:lnTo>
                  <a:lnTo>
                    <a:pt x="2206" y="340"/>
                  </a:lnTo>
                  <a:lnTo>
                    <a:pt x="2203" y="342"/>
                  </a:lnTo>
                  <a:lnTo>
                    <a:pt x="2201" y="343"/>
                  </a:lnTo>
                  <a:lnTo>
                    <a:pt x="2198" y="346"/>
                  </a:lnTo>
                  <a:lnTo>
                    <a:pt x="2193" y="346"/>
                  </a:lnTo>
                  <a:lnTo>
                    <a:pt x="2187" y="351"/>
                  </a:lnTo>
                  <a:lnTo>
                    <a:pt x="2184" y="351"/>
                  </a:lnTo>
                  <a:lnTo>
                    <a:pt x="2181" y="349"/>
                  </a:lnTo>
                  <a:lnTo>
                    <a:pt x="2173" y="348"/>
                  </a:lnTo>
                  <a:lnTo>
                    <a:pt x="2171" y="348"/>
                  </a:lnTo>
                  <a:lnTo>
                    <a:pt x="2168" y="343"/>
                  </a:lnTo>
                  <a:lnTo>
                    <a:pt x="2166" y="343"/>
                  </a:lnTo>
                  <a:lnTo>
                    <a:pt x="2165" y="342"/>
                  </a:lnTo>
                  <a:lnTo>
                    <a:pt x="2160" y="340"/>
                  </a:lnTo>
                  <a:lnTo>
                    <a:pt x="2157" y="342"/>
                  </a:lnTo>
                  <a:lnTo>
                    <a:pt x="2154" y="340"/>
                  </a:lnTo>
                  <a:lnTo>
                    <a:pt x="2152" y="342"/>
                  </a:lnTo>
                  <a:lnTo>
                    <a:pt x="2154" y="342"/>
                  </a:lnTo>
                  <a:lnTo>
                    <a:pt x="2157" y="342"/>
                  </a:lnTo>
                  <a:lnTo>
                    <a:pt x="2162" y="342"/>
                  </a:lnTo>
                  <a:lnTo>
                    <a:pt x="2163" y="342"/>
                  </a:lnTo>
                  <a:lnTo>
                    <a:pt x="2165" y="343"/>
                  </a:lnTo>
                  <a:lnTo>
                    <a:pt x="2166" y="345"/>
                  </a:lnTo>
                  <a:lnTo>
                    <a:pt x="2165" y="346"/>
                  </a:lnTo>
                  <a:lnTo>
                    <a:pt x="2163" y="346"/>
                  </a:lnTo>
                  <a:lnTo>
                    <a:pt x="2160" y="345"/>
                  </a:lnTo>
                  <a:lnTo>
                    <a:pt x="2155" y="346"/>
                  </a:lnTo>
                  <a:lnTo>
                    <a:pt x="2154" y="345"/>
                  </a:lnTo>
                  <a:lnTo>
                    <a:pt x="2149" y="343"/>
                  </a:lnTo>
                  <a:lnTo>
                    <a:pt x="2144" y="346"/>
                  </a:lnTo>
                  <a:lnTo>
                    <a:pt x="2140" y="346"/>
                  </a:lnTo>
                  <a:lnTo>
                    <a:pt x="2135" y="348"/>
                  </a:lnTo>
                  <a:lnTo>
                    <a:pt x="2127" y="349"/>
                  </a:lnTo>
                  <a:lnTo>
                    <a:pt x="2129" y="349"/>
                  </a:lnTo>
                  <a:lnTo>
                    <a:pt x="2135" y="348"/>
                  </a:lnTo>
                  <a:lnTo>
                    <a:pt x="2138" y="348"/>
                  </a:lnTo>
                  <a:lnTo>
                    <a:pt x="2143" y="346"/>
                  </a:lnTo>
                  <a:lnTo>
                    <a:pt x="2146" y="346"/>
                  </a:lnTo>
                  <a:lnTo>
                    <a:pt x="2148" y="345"/>
                  </a:lnTo>
                  <a:lnTo>
                    <a:pt x="2149" y="345"/>
                  </a:lnTo>
                  <a:lnTo>
                    <a:pt x="2151" y="345"/>
                  </a:lnTo>
                  <a:lnTo>
                    <a:pt x="2152" y="346"/>
                  </a:lnTo>
                  <a:lnTo>
                    <a:pt x="2152" y="346"/>
                  </a:lnTo>
                  <a:lnTo>
                    <a:pt x="2154" y="349"/>
                  </a:lnTo>
                  <a:lnTo>
                    <a:pt x="2152" y="349"/>
                  </a:lnTo>
                  <a:lnTo>
                    <a:pt x="2151" y="351"/>
                  </a:lnTo>
                  <a:lnTo>
                    <a:pt x="2151" y="351"/>
                  </a:lnTo>
                  <a:lnTo>
                    <a:pt x="2155" y="349"/>
                  </a:lnTo>
                  <a:lnTo>
                    <a:pt x="2159" y="351"/>
                  </a:lnTo>
                  <a:lnTo>
                    <a:pt x="2160" y="351"/>
                  </a:lnTo>
                  <a:lnTo>
                    <a:pt x="2163" y="348"/>
                  </a:lnTo>
                  <a:lnTo>
                    <a:pt x="2168" y="348"/>
                  </a:lnTo>
                  <a:lnTo>
                    <a:pt x="2168" y="348"/>
                  </a:lnTo>
                  <a:lnTo>
                    <a:pt x="2170" y="348"/>
                  </a:lnTo>
                  <a:lnTo>
                    <a:pt x="2168" y="353"/>
                  </a:lnTo>
                  <a:lnTo>
                    <a:pt x="2168" y="354"/>
                  </a:lnTo>
                  <a:lnTo>
                    <a:pt x="2173" y="359"/>
                  </a:lnTo>
                  <a:lnTo>
                    <a:pt x="2176" y="360"/>
                  </a:lnTo>
                  <a:lnTo>
                    <a:pt x="2177" y="360"/>
                  </a:lnTo>
                  <a:lnTo>
                    <a:pt x="2179" y="360"/>
                  </a:lnTo>
                  <a:lnTo>
                    <a:pt x="2179" y="357"/>
                  </a:lnTo>
                  <a:lnTo>
                    <a:pt x="2181" y="357"/>
                  </a:lnTo>
                  <a:lnTo>
                    <a:pt x="2182" y="357"/>
                  </a:lnTo>
                  <a:lnTo>
                    <a:pt x="2182" y="359"/>
                  </a:lnTo>
                  <a:lnTo>
                    <a:pt x="2184" y="362"/>
                  </a:lnTo>
                  <a:lnTo>
                    <a:pt x="2184" y="364"/>
                  </a:lnTo>
                  <a:lnTo>
                    <a:pt x="2184" y="365"/>
                  </a:lnTo>
                  <a:lnTo>
                    <a:pt x="2185" y="365"/>
                  </a:lnTo>
                  <a:lnTo>
                    <a:pt x="2187" y="367"/>
                  </a:lnTo>
                  <a:lnTo>
                    <a:pt x="2187" y="368"/>
                  </a:lnTo>
                  <a:lnTo>
                    <a:pt x="2187" y="373"/>
                  </a:lnTo>
                  <a:lnTo>
                    <a:pt x="2187" y="373"/>
                  </a:lnTo>
                  <a:lnTo>
                    <a:pt x="2185" y="373"/>
                  </a:lnTo>
                  <a:lnTo>
                    <a:pt x="2184" y="375"/>
                  </a:lnTo>
                  <a:lnTo>
                    <a:pt x="2184" y="375"/>
                  </a:lnTo>
                  <a:lnTo>
                    <a:pt x="2187" y="375"/>
                  </a:lnTo>
                  <a:lnTo>
                    <a:pt x="2187" y="376"/>
                  </a:lnTo>
                  <a:lnTo>
                    <a:pt x="2187" y="378"/>
                  </a:lnTo>
                  <a:lnTo>
                    <a:pt x="2187" y="379"/>
                  </a:lnTo>
                  <a:lnTo>
                    <a:pt x="2187" y="379"/>
                  </a:lnTo>
                  <a:lnTo>
                    <a:pt x="2189" y="378"/>
                  </a:lnTo>
                  <a:lnTo>
                    <a:pt x="2189" y="376"/>
                  </a:lnTo>
                  <a:lnTo>
                    <a:pt x="2189" y="376"/>
                  </a:lnTo>
                  <a:lnTo>
                    <a:pt x="2190" y="379"/>
                  </a:lnTo>
                  <a:lnTo>
                    <a:pt x="2190" y="381"/>
                  </a:lnTo>
                  <a:lnTo>
                    <a:pt x="2192" y="381"/>
                  </a:lnTo>
                  <a:lnTo>
                    <a:pt x="2196" y="384"/>
                  </a:lnTo>
                  <a:lnTo>
                    <a:pt x="2196" y="384"/>
                  </a:lnTo>
                  <a:lnTo>
                    <a:pt x="2198" y="386"/>
                  </a:lnTo>
                  <a:lnTo>
                    <a:pt x="2196" y="387"/>
                  </a:lnTo>
                  <a:lnTo>
                    <a:pt x="2195" y="387"/>
                  </a:lnTo>
                  <a:lnTo>
                    <a:pt x="2196" y="389"/>
                  </a:lnTo>
                  <a:lnTo>
                    <a:pt x="2196" y="390"/>
                  </a:lnTo>
                  <a:lnTo>
                    <a:pt x="2198" y="392"/>
                  </a:lnTo>
                  <a:lnTo>
                    <a:pt x="2200" y="394"/>
                  </a:lnTo>
                  <a:lnTo>
                    <a:pt x="2200" y="395"/>
                  </a:lnTo>
                  <a:lnTo>
                    <a:pt x="2198" y="397"/>
                  </a:lnTo>
                  <a:lnTo>
                    <a:pt x="2195" y="400"/>
                  </a:lnTo>
                  <a:lnTo>
                    <a:pt x="2193" y="400"/>
                  </a:lnTo>
                  <a:lnTo>
                    <a:pt x="2193" y="401"/>
                  </a:lnTo>
                  <a:lnTo>
                    <a:pt x="2193" y="403"/>
                  </a:lnTo>
                  <a:lnTo>
                    <a:pt x="2192" y="403"/>
                  </a:lnTo>
                  <a:lnTo>
                    <a:pt x="2190" y="403"/>
                  </a:lnTo>
                  <a:lnTo>
                    <a:pt x="2177" y="398"/>
                  </a:lnTo>
                  <a:lnTo>
                    <a:pt x="2173" y="398"/>
                  </a:lnTo>
                  <a:lnTo>
                    <a:pt x="2168" y="397"/>
                  </a:lnTo>
                  <a:lnTo>
                    <a:pt x="2166" y="397"/>
                  </a:lnTo>
                  <a:lnTo>
                    <a:pt x="2166" y="397"/>
                  </a:lnTo>
                  <a:lnTo>
                    <a:pt x="2166" y="395"/>
                  </a:lnTo>
                  <a:lnTo>
                    <a:pt x="2168" y="394"/>
                  </a:lnTo>
                  <a:lnTo>
                    <a:pt x="2168" y="394"/>
                  </a:lnTo>
                  <a:lnTo>
                    <a:pt x="2166" y="394"/>
                  </a:lnTo>
                  <a:lnTo>
                    <a:pt x="2166" y="394"/>
                  </a:lnTo>
                  <a:lnTo>
                    <a:pt x="2165" y="394"/>
                  </a:lnTo>
                  <a:lnTo>
                    <a:pt x="2163" y="394"/>
                  </a:lnTo>
                  <a:lnTo>
                    <a:pt x="2163" y="394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3" y="397"/>
                  </a:lnTo>
                  <a:lnTo>
                    <a:pt x="2165" y="397"/>
                  </a:lnTo>
                  <a:lnTo>
                    <a:pt x="2165" y="398"/>
                  </a:lnTo>
                  <a:lnTo>
                    <a:pt x="2162" y="398"/>
                  </a:lnTo>
                  <a:lnTo>
                    <a:pt x="2159" y="400"/>
                  </a:lnTo>
                  <a:lnTo>
                    <a:pt x="2154" y="401"/>
                  </a:lnTo>
                  <a:lnTo>
                    <a:pt x="2152" y="403"/>
                  </a:lnTo>
                  <a:lnTo>
                    <a:pt x="2143" y="406"/>
                  </a:lnTo>
                  <a:lnTo>
                    <a:pt x="2140" y="408"/>
                  </a:lnTo>
                  <a:lnTo>
                    <a:pt x="2138" y="408"/>
                  </a:lnTo>
                  <a:lnTo>
                    <a:pt x="2138" y="408"/>
                  </a:lnTo>
                  <a:lnTo>
                    <a:pt x="2136" y="409"/>
                  </a:lnTo>
                  <a:lnTo>
                    <a:pt x="2130" y="412"/>
                  </a:lnTo>
                  <a:lnTo>
                    <a:pt x="2130" y="412"/>
                  </a:lnTo>
                  <a:lnTo>
                    <a:pt x="2129" y="414"/>
                  </a:lnTo>
                  <a:lnTo>
                    <a:pt x="2127" y="414"/>
                  </a:lnTo>
                  <a:lnTo>
                    <a:pt x="2124" y="414"/>
                  </a:lnTo>
                  <a:lnTo>
                    <a:pt x="2121" y="416"/>
                  </a:lnTo>
                  <a:lnTo>
                    <a:pt x="2116" y="417"/>
                  </a:lnTo>
                  <a:lnTo>
                    <a:pt x="2114" y="417"/>
                  </a:lnTo>
                  <a:lnTo>
                    <a:pt x="2110" y="420"/>
                  </a:lnTo>
                  <a:lnTo>
                    <a:pt x="2107" y="423"/>
                  </a:lnTo>
                  <a:lnTo>
                    <a:pt x="2105" y="423"/>
                  </a:lnTo>
                  <a:lnTo>
                    <a:pt x="2102" y="422"/>
                  </a:lnTo>
                  <a:lnTo>
                    <a:pt x="2102" y="423"/>
                  </a:lnTo>
                  <a:lnTo>
                    <a:pt x="2102" y="425"/>
                  </a:lnTo>
                  <a:lnTo>
                    <a:pt x="2103" y="427"/>
                  </a:lnTo>
                  <a:lnTo>
                    <a:pt x="2103" y="427"/>
                  </a:lnTo>
                  <a:lnTo>
                    <a:pt x="2102" y="427"/>
                  </a:lnTo>
                  <a:lnTo>
                    <a:pt x="2100" y="425"/>
                  </a:lnTo>
                  <a:lnTo>
                    <a:pt x="2100" y="427"/>
                  </a:lnTo>
                  <a:lnTo>
                    <a:pt x="2100" y="427"/>
                  </a:lnTo>
                  <a:lnTo>
                    <a:pt x="2099" y="428"/>
                  </a:lnTo>
                  <a:lnTo>
                    <a:pt x="2097" y="428"/>
                  </a:lnTo>
                  <a:lnTo>
                    <a:pt x="2095" y="430"/>
                  </a:lnTo>
                  <a:lnTo>
                    <a:pt x="2095" y="430"/>
                  </a:lnTo>
                  <a:lnTo>
                    <a:pt x="2095" y="431"/>
                  </a:lnTo>
                  <a:lnTo>
                    <a:pt x="2094" y="433"/>
                  </a:lnTo>
                  <a:lnTo>
                    <a:pt x="2091" y="435"/>
                  </a:lnTo>
                  <a:lnTo>
                    <a:pt x="2091" y="435"/>
                  </a:lnTo>
                  <a:lnTo>
                    <a:pt x="2089" y="436"/>
                  </a:lnTo>
                  <a:lnTo>
                    <a:pt x="2088" y="436"/>
                  </a:lnTo>
                  <a:lnTo>
                    <a:pt x="2086" y="436"/>
                  </a:lnTo>
                  <a:lnTo>
                    <a:pt x="2083" y="439"/>
                  </a:lnTo>
                  <a:lnTo>
                    <a:pt x="2075" y="442"/>
                  </a:lnTo>
                  <a:lnTo>
                    <a:pt x="2073" y="444"/>
                  </a:lnTo>
                  <a:lnTo>
                    <a:pt x="2070" y="446"/>
                  </a:lnTo>
                  <a:lnTo>
                    <a:pt x="2070" y="446"/>
                  </a:lnTo>
                  <a:lnTo>
                    <a:pt x="2070" y="447"/>
                  </a:lnTo>
                  <a:lnTo>
                    <a:pt x="2069" y="449"/>
                  </a:lnTo>
                  <a:lnTo>
                    <a:pt x="2067" y="453"/>
                  </a:lnTo>
                  <a:lnTo>
                    <a:pt x="2067" y="455"/>
                  </a:lnTo>
                  <a:lnTo>
                    <a:pt x="2067" y="455"/>
                  </a:lnTo>
                  <a:lnTo>
                    <a:pt x="2064" y="455"/>
                  </a:lnTo>
                  <a:lnTo>
                    <a:pt x="2061" y="453"/>
                  </a:lnTo>
                  <a:lnTo>
                    <a:pt x="2061" y="452"/>
                  </a:lnTo>
                  <a:lnTo>
                    <a:pt x="2059" y="452"/>
                  </a:lnTo>
                  <a:lnTo>
                    <a:pt x="2059" y="450"/>
                  </a:lnTo>
                  <a:lnTo>
                    <a:pt x="2059" y="449"/>
                  </a:lnTo>
                  <a:lnTo>
                    <a:pt x="2059" y="449"/>
                  </a:lnTo>
                  <a:lnTo>
                    <a:pt x="2056" y="446"/>
                  </a:lnTo>
                  <a:lnTo>
                    <a:pt x="2051" y="442"/>
                  </a:lnTo>
                  <a:lnTo>
                    <a:pt x="2050" y="441"/>
                  </a:lnTo>
                  <a:lnTo>
                    <a:pt x="2043" y="442"/>
                  </a:lnTo>
                  <a:lnTo>
                    <a:pt x="2042" y="442"/>
                  </a:lnTo>
                  <a:lnTo>
                    <a:pt x="2039" y="442"/>
                  </a:lnTo>
                  <a:lnTo>
                    <a:pt x="2034" y="442"/>
                  </a:lnTo>
                  <a:lnTo>
                    <a:pt x="2029" y="444"/>
                  </a:lnTo>
                  <a:lnTo>
                    <a:pt x="2028" y="444"/>
                  </a:lnTo>
                  <a:lnTo>
                    <a:pt x="2021" y="446"/>
                  </a:lnTo>
                  <a:lnTo>
                    <a:pt x="2017" y="447"/>
                  </a:lnTo>
                  <a:lnTo>
                    <a:pt x="2010" y="455"/>
                  </a:lnTo>
                  <a:lnTo>
                    <a:pt x="2009" y="457"/>
                  </a:lnTo>
                  <a:lnTo>
                    <a:pt x="2007" y="458"/>
                  </a:lnTo>
                  <a:lnTo>
                    <a:pt x="2006" y="458"/>
                  </a:lnTo>
                  <a:lnTo>
                    <a:pt x="2006" y="457"/>
                  </a:lnTo>
                  <a:lnTo>
                    <a:pt x="2006" y="455"/>
                  </a:lnTo>
                  <a:lnTo>
                    <a:pt x="2006" y="452"/>
                  </a:lnTo>
                  <a:lnTo>
                    <a:pt x="2007" y="450"/>
                  </a:lnTo>
                  <a:lnTo>
                    <a:pt x="2007" y="447"/>
                  </a:lnTo>
                  <a:lnTo>
                    <a:pt x="2007" y="446"/>
                  </a:lnTo>
                  <a:lnTo>
                    <a:pt x="2009" y="444"/>
                  </a:lnTo>
                  <a:lnTo>
                    <a:pt x="2006" y="444"/>
                  </a:lnTo>
                  <a:lnTo>
                    <a:pt x="2002" y="447"/>
                  </a:lnTo>
                  <a:lnTo>
                    <a:pt x="1998" y="449"/>
                  </a:lnTo>
                  <a:lnTo>
                    <a:pt x="1995" y="450"/>
                  </a:lnTo>
                  <a:lnTo>
                    <a:pt x="1993" y="452"/>
                  </a:lnTo>
                  <a:lnTo>
                    <a:pt x="1991" y="452"/>
                  </a:lnTo>
                  <a:lnTo>
                    <a:pt x="1990" y="452"/>
                  </a:lnTo>
                  <a:lnTo>
                    <a:pt x="1990" y="455"/>
                  </a:lnTo>
                  <a:lnTo>
                    <a:pt x="1990" y="458"/>
                  </a:lnTo>
                  <a:lnTo>
                    <a:pt x="1988" y="458"/>
                  </a:lnTo>
                  <a:lnTo>
                    <a:pt x="1987" y="458"/>
                  </a:lnTo>
                  <a:lnTo>
                    <a:pt x="1985" y="457"/>
                  </a:lnTo>
                  <a:lnTo>
                    <a:pt x="1984" y="455"/>
                  </a:lnTo>
                  <a:lnTo>
                    <a:pt x="1982" y="453"/>
                  </a:lnTo>
                  <a:lnTo>
                    <a:pt x="1980" y="453"/>
                  </a:lnTo>
                  <a:lnTo>
                    <a:pt x="1980" y="453"/>
                  </a:lnTo>
                  <a:lnTo>
                    <a:pt x="1979" y="455"/>
                  </a:lnTo>
                  <a:lnTo>
                    <a:pt x="1976" y="457"/>
                  </a:lnTo>
                  <a:lnTo>
                    <a:pt x="1977" y="455"/>
                  </a:lnTo>
                  <a:lnTo>
                    <a:pt x="1974" y="453"/>
                  </a:lnTo>
                  <a:lnTo>
                    <a:pt x="1972" y="453"/>
                  </a:lnTo>
                  <a:lnTo>
                    <a:pt x="1971" y="453"/>
                  </a:lnTo>
                  <a:lnTo>
                    <a:pt x="1971" y="453"/>
                  </a:lnTo>
                  <a:lnTo>
                    <a:pt x="1969" y="455"/>
                  </a:lnTo>
                  <a:lnTo>
                    <a:pt x="1968" y="457"/>
                  </a:lnTo>
                  <a:lnTo>
                    <a:pt x="1968" y="457"/>
                  </a:lnTo>
                  <a:lnTo>
                    <a:pt x="1966" y="458"/>
                  </a:lnTo>
                  <a:lnTo>
                    <a:pt x="1965" y="460"/>
                  </a:lnTo>
                  <a:lnTo>
                    <a:pt x="1965" y="461"/>
                  </a:lnTo>
                  <a:lnTo>
                    <a:pt x="1965" y="464"/>
                  </a:lnTo>
                  <a:lnTo>
                    <a:pt x="1965" y="469"/>
                  </a:lnTo>
                  <a:lnTo>
                    <a:pt x="1961" y="474"/>
                  </a:lnTo>
                  <a:lnTo>
                    <a:pt x="1960" y="472"/>
                  </a:lnTo>
                  <a:lnTo>
                    <a:pt x="1960" y="472"/>
                  </a:lnTo>
                  <a:lnTo>
                    <a:pt x="1960" y="474"/>
                  </a:lnTo>
                  <a:lnTo>
                    <a:pt x="1960" y="475"/>
                  </a:lnTo>
                  <a:lnTo>
                    <a:pt x="1960" y="475"/>
                  </a:lnTo>
                  <a:lnTo>
                    <a:pt x="1960" y="477"/>
                  </a:lnTo>
                  <a:lnTo>
                    <a:pt x="1958" y="477"/>
                  </a:lnTo>
                  <a:lnTo>
                    <a:pt x="1955" y="480"/>
                  </a:lnTo>
                  <a:lnTo>
                    <a:pt x="1952" y="482"/>
                  </a:lnTo>
                  <a:lnTo>
                    <a:pt x="1947" y="488"/>
                  </a:lnTo>
                  <a:lnTo>
                    <a:pt x="1946" y="491"/>
                  </a:lnTo>
                  <a:lnTo>
                    <a:pt x="1946" y="496"/>
                  </a:lnTo>
                  <a:lnTo>
                    <a:pt x="1946" y="498"/>
                  </a:lnTo>
                  <a:lnTo>
                    <a:pt x="1946" y="499"/>
                  </a:lnTo>
                  <a:lnTo>
                    <a:pt x="1947" y="499"/>
                  </a:lnTo>
                  <a:lnTo>
                    <a:pt x="1949" y="501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4" y="499"/>
                  </a:lnTo>
                  <a:lnTo>
                    <a:pt x="1955" y="498"/>
                  </a:lnTo>
                  <a:lnTo>
                    <a:pt x="1957" y="498"/>
                  </a:lnTo>
                  <a:lnTo>
                    <a:pt x="1961" y="501"/>
                  </a:lnTo>
                  <a:lnTo>
                    <a:pt x="1963" y="501"/>
                  </a:lnTo>
                  <a:lnTo>
                    <a:pt x="1963" y="504"/>
                  </a:lnTo>
                  <a:lnTo>
                    <a:pt x="1963" y="505"/>
                  </a:lnTo>
                  <a:lnTo>
                    <a:pt x="1961" y="505"/>
                  </a:lnTo>
                  <a:lnTo>
                    <a:pt x="1960" y="509"/>
                  </a:lnTo>
                  <a:lnTo>
                    <a:pt x="1957" y="510"/>
                  </a:lnTo>
                  <a:lnTo>
                    <a:pt x="1957" y="512"/>
                  </a:lnTo>
                  <a:lnTo>
                    <a:pt x="1957" y="513"/>
                  </a:lnTo>
                  <a:lnTo>
                    <a:pt x="1957" y="516"/>
                  </a:lnTo>
                  <a:lnTo>
                    <a:pt x="1957" y="518"/>
                  </a:lnTo>
                  <a:lnTo>
                    <a:pt x="1957" y="521"/>
                  </a:lnTo>
                  <a:lnTo>
                    <a:pt x="1957" y="521"/>
                  </a:lnTo>
                  <a:lnTo>
                    <a:pt x="1958" y="523"/>
                  </a:lnTo>
                  <a:lnTo>
                    <a:pt x="1958" y="524"/>
                  </a:lnTo>
                  <a:lnTo>
                    <a:pt x="1961" y="523"/>
                  </a:lnTo>
                  <a:lnTo>
                    <a:pt x="1963" y="523"/>
                  </a:lnTo>
                  <a:lnTo>
                    <a:pt x="1963" y="524"/>
                  </a:lnTo>
                  <a:lnTo>
                    <a:pt x="1963" y="527"/>
                  </a:lnTo>
                  <a:lnTo>
                    <a:pt x="1965" y="529"/>
                  </a:lnTo>
                  <a:lnTo>
                    <a:pt x="1965" y="534"/>
                  </a:lnTo>
                  <a:lnTo>
                    <a:pt x="1965" y="535"/>
                  </a:lnTo>
                  <a:lnTo>
                    <a:pt x="1963" y="535"/>
                  </a:lnTo>
                  <a:lnTo>
                    <a:pt x="1961" y="537"/>
                  </a:lnTo>
                  <a:lnTo>
                    <a:pt x="1960" y="537"/>
                  </a:lnTo>
                  <a:lnTo>
                    <a:pt x="1958" y="537"/>
                  </a:lnTo>
                  <a:lnTo>
                    <a:pt x="1955" y="534"/>
                  </a:lnTo>
                  <a:lnTo>
                    <a:pt x="1955" y="532"/>
                  </a:lnTo>
                  <a:lnTo>
                    <a:pt x="1958" y="531"/>
                  </a:lnTo>
                  <a:lnTo>
                    <a:pt x="1960" y="529"/>
                  </a:lnTo>
                  <a:lnTo>
                    <a:pt x="1960" y="527"/>
                  </a:lnTo>
                  <a:lnTo>
                    <a:pt x="1960" y="527"/>
                  </a:lnTo>
                  <a:lnTo>
                    <a:pt x="1958" y="529"/>
                  </a:lnTo>
                  <a:lnTo>
                    <a:pt x="1955" y="529"/>
                  </a:lnTo>
                  <a:lnTo>
                    <a:pt x="1954" y="529"/>
                  </a:lnTo>
                  <a:lnTo>
                    <a:pt x="1952" y="531"/>
                  </a:lnTo>
                  <a:lnTo>
                    <a:pt x="1954" y="534"/>
                  </a:lnTo>
                  <a:lnTo>
                    <a:pt x="1952" y="534"/>
                  </a:lnTo>
                  <a:lnTo>
                    <a:pt x="1950" y="534"/>
                  </a:lnTo>
                  <a:lnTo>
                    <a:pt x="1947" y="535"/>
                  </a:lnTo>
                  <a:lnTo>
                    <a:pt x="1947" y="537"/>
                  </a:lnTo>
                  <a:lnTo>
                    <a:pt x="1944" y="542"/>
                  </a:lnTo>
                  <a:lnTo>
                    <a:pt x="1943" y="545"/>
                  </a:lnTo>
                  <a:lnTo>
                    <a:pt x="1941" y="548"/>
                  </a:lnTo>
                  <a:lnTo>
                    <a:pt x="1941" y="551"/>
                  </a:lnTo>
                  <a:lnTo>
                    <a:pt x="1943" y="554"/>
                  </a:lnTo>
                  <a:lnTo>
                    <a:pt x="1943" y="556"/>
                  </a:lnTo>
                  <a:lnTo>
                    <a:pt x="1946" y="559"/>
                  </a:lnTo>
                  <a:lnTo>
                    <a:pt x="1947" y="561"/>
                  </a:lnTo>
                  <a:lnTo>
                    <a:pt x="1947" y="564"/>
                  </a:lnTo>
                  <a:lnTo>
                    <a:pt x="1946" y="565"/>
                  </a:lnTo>
                  <a:lnTo>
                    <a:pt x="1941" y="568"/>
                  </a:lnTo>
                  <a:lnTo>
                    <a:pt x="1941" y="568"/>
                  </a:lnTo>
                  <a:lnTo>
                    <a:pt x="1935" y="568"/>
                  </a:lnTo>
                  <a:lnTo>
                    <a:pt x="1933" y="567"/>
                  </a:lnTo>
                  <a:lnTo>
                    <a:pt x="1930" y="567"/>
                  </a:lnTo>
                  <a:lnTo>
                    <a:pt x="1928" y="568"/>
                  </a:lnTo>
                  <a:lnTo>
                    <a:pt x="1924" y="570"/>
                  </a:lnTo>
                  <a:lnTo>
                    <a:pt x="1920" y="573"/>
                  </a:lnTo>
                  <a:lnTo>
                    <a:pt x="1917" y="575"/>
                  </a:lnTo>
                  <a:lnTo>
                    <a:pt x="1917" y="576"/>
                  </a:lnTo>
                  <a:lnTo>
                    <a:pt x="1916" y="578"/>
                  </a:lnTo>
                  <a:lnTo>
                    <a:pt x="1914" y="583"/>
                  </a:lnTo>
                  <a:lnTo>
                    <a:pt x="1914" y="586"/>
                  </a:lnTo>
                  <a:lnTo>
                    <a:pt x="1916" y="586"/>
                  </a:lnTo>
                  <a:lnTo>
                    <a:pt x="1916" y="587"/>
                  </a:lnTo>
                  <a:lnTo>
                    <a:pt x="1916" y="589"/>
                  </a:lnTo>
                  <a:lnTo>
                    <a:pt x="1916" y="590"/>
                  </a:lnTo>
                  <a:lnTo>
                    <a:pt x="1917" y="592"/>
                  </a:lnTo>
                  <a:lnTo>
                    <a:pt x="1917" y="595"/>
                  </a:lnTo>
                  <a:lnTo>
                    <a:pt x="1916" y="595"/>
                  </a:lnTo>
                  <a:lnTo>
                    <a:pt x="1914" y="594"/>
                  </a:lnTo>
                  <a:lnTo>
                    <a:pt x="1911" y="594"/>
                  </a:lnTo>
                  <a:lnTo>
                    <a:pt x="1905" y="595"/>
                  </a:lnTo>
                  <a:lnTo>
                    <a:pt x="1902" y="597"/>
                  </a:lnTo>
                  <a:lnTo>
                    <a:pt x="1898" y="600"/>
                  </a:lnTo>
                  <a:lnTo>
                    <a:pt x="1898" y="600"/>
                  </a:lnTo>
                  <a:lnTo>
                    <a:pt x="1897" y="598"/>
                  </a:lnTo>
                  <a:lnTo>
                    <a:pt x="1895" y="597"/>
                  </a:lnTo>
                  <a:lnTo>
                    <a:pt x="1895" y="597"/>
                  </a:lnTo>
                  <a:lnTo>
                    <a:pt x="1894" y="598"/>
                  </a:lnTo>
                  <a:lnTo>
                    <a:pt x="1895" y="600"/>
                  </a:lnTo>
                  <a:lnTo>
                    <a:pt x="1897" y="600"/>
                  </a:lnTo>
                  <a:lnTo>
                    <a:pt x="1895" y="605"/>
                  </a:lnTo>
                  <a:lnTo>
                    <a:pt x="1895" y="606"/>
                  </a:lnTo>
                  <a:lnTo>
                    <a:pt x="1895" y="609"/>
                  </a:lnTo>
                  <a:lnTo>
                    <a:pt x="1895" y="611"/>
                  </a:lnTo>
                  <a:lnTo>
                    <a:pt x="1895" y="611"/>
                  </a:lnTo>
                  <a:lnTo>
                    <a:pt x="1892" y="616"/>
                  </a:lnTo>
                  <a:lnTo>
                    <a:pt x="1889" y="622"/>
                  </a:lnTo>
                  <a:lnTo>
                    <a:pt x="1886" y="625"/>
                  </a:lnTo>
                  <a:lnTo>
                    <a:pt x="1883" y="627"/>
                  </a:lnTo>
                  <a:lnTo>
                    <a:pt x="1881" y="628"/>
                  </a:lnTo>
                  <a:lnTo>
                    <a:pt x="1881" y="628"/>
                  </a:lnTo>
                  <a:lnTo>
                    <a:pt x="1876" y="633"/>
                  </a:lnTo>
                  <a:lnTo>
                    <a:pt x="1872" y="636"/>
                  </a:lnTo>
                  <a:lnTo>
                    <a:pt x="1870" y="638"/>
                  </a:lnTo>
                  <a:lnTo>
                    <a:pt x="1870" y="636"/>
                  </a:lnTo>
                  <a:lnTo>
                    <a:pt x="1868" y="635"/>
                  </a:lnTo>
                  <a:lnTo>
                    <a:pt x="1868" y="633"/>
                  </a:lnTo>
                  <a:lnTo>
                    <a:pt x="1867" y="631"/>
                  </a:lnTo>
                  <a:lnTo>
                    <a:pt x="1867" y="630"/>
                  </a:lnTo>
                  <a:lnTo>
                    <a:pt x="1867" y="628"/>
                  </a:lnTo>
                  <a:lnTo>
                    <a:pt x="1865" y="619"/>
                  </a:lnTo>
                  <a:lnTo>
                    <a:pt x="1864" y="611"/>
                  </a:lnTo>
                  <a:lnTo>
                    <a:pt x="1864" y="608"/>
                  </a:lnTo>
                  <a:lnTo>
                    <a:pt x="1862" y="606"/>
                  </a:lnTo>
                  <a:lnTo>
                    <a:pt x="1861" y="603"/>
                  </a:lnTo>
                  <a:lnTo>
                    <a:pt x="1861" y="602"/>
                  </a:lnTo>
                  <a:lnTo>
                    <a:pt x="1861" y="598"/>
                  </a:lnTo>
                  <a:lnTo>
                    <a:pt x="1857" y="584"/>
                  </a:lnTo>
                  <a:lnTo>
                    <a:pt x="1857" y="579"/>
                  </a:lnTo>
                  <a:lnTo>
                    <a:pt x="1854" y="568"/>
                  </a:lnTo>
                  <a:lnTo>
                    <a:pt x="1853" y="561"/>
                  </a:lnTo>
                  <a:lnTo>
                    <a:pt x="1853" y="554"/>
                  </a:lnTo>
                  <a:lnTo>
                    <a:pt x="1853" y="551"/>
                  </a:lnTo>
                  <a:lnTo>
                    <a:pt x="1854" y="543"/>
                  </a:lnTo>
                  <a:lnTo>
                    <a:pt x="1854" y="537"/>
                  </a:lnTo>
                  <a:lnTo>
                    <a:pt x="1859" y="524"/>
                  </a:lnTo>
                  <a:lnTo>
                    <a:pt x="1859" y="523"/>
                  </a:lnTo>
                  <a:lnTo>
                    <a:pt x="1861" y="523"/>
                  </a:lnTo>
                  <a:lnTo>
                    <a:pt x="1867" y="518"/>
                  </a:lnTo>
                  <a:lnTo>
                    <a:pt x="1870" y="515"/>
                  </a:lnTo>
                  <a:lnTo>
                    <a:pt x="1872" y="512"/>
                  </a:lnTo>
                  <a:lnTo>
                    <a:pt x="1873" y="509"/>
                  </a:lnTo>
                  <a:lnTo>
                    <a:pt x="1873" y="507"/>
                  </a:lnTo>
                  <a:lnTo>
                    <a:pt x="1873" y="505"/>
                  </a:lnTo>
                  <a:lnTo>
                    <a:pt x="1872" y="504"/>
                  </a:lnTo>
                  <a:lnTo>
                    <a:pt x="1870" y="502"/>
                  </a:lnTo>
                  <a:lnTo>
                    <a:pt x="1872" y="502"/>
                  </a:lnTo>
                  <a:lnTo>
                    <a:pt x="1872" y="501"/>
                  </a:lnTo>
                  <a:lnTo>
                    <a:pt x="1873" y="501"/>
                  </a:lnTo>
                  <a:lnTo>
                    <a:pt x="1876" y="502"/>
                  </a:lnTo>
                  <a:lnTo>
                    <a:pt x="1879" y="501"/>
                  </a:lnTo>
                  <a:lnTo>
                    <a:pt x="1883" y="496"/>
                  </a:lnTo>
                  <a:lnTo>
                    <a:pt x="1887" y="498"/>
                  </a:lnTo>
                  <a:lnTo>
                    <a:pt x="1890" y="496"/>
                  </a:lnTo>
                  <a:lnTo>
                    <a:pt x="1892" y="498"/>
                  </a:lnTo>
                  <a:lnTo>
                    <a:pt x="1892" y="496"/>
                  </a:lnTo>
                  <a:lnTo>
                    <a:pt x="1894" y="494"/>
                  </a:lnTo>
                  <a:lnTo>
                    <a:pt x="1898" y="491"/>
                  </a:lnTo>
                  <a:lnTo>
                    <a:pt x="1903" y="488"/>
                  </a:lnTo>
                  <a:lnTo>
                    <a:pt x="1905" y="486"/>
                  </a:lnTo>
                  <a:lnTo>
                    <a:pt x="1906" y="485"/>
                  </a:lnTo>
                  <a:lnTo>
                    <a:pt x="1909" y="482"/>
                  </a:lnTo>
                  <a:lnTo>
                    <a:pt x="1911" y="480"/>
                  </a:lnTo>
                  <a:lnTo>
                    <a:pt x="1914" y="474"/>
                  </a:lnTo>
                  <a:lnTo>
                    <a:pt x="1922" y="468"/>
                  </a:lnTo>
                  <a:lnTo>
                    <a:pt x="1925" y="464"/>
                  </a:lnTo>
                  <a:lnTo>
                    <a:pt x="1927" y="463"/>
                  </a:lnTo>
                  <a:lnTo>
                    <a:pt x="1928" y="463"/>
                  </a:lnTo>
                  <a:lnTo>
                    <a:pt x="1935" y="458"/>
                  </a:lnTo>
                  <a:lnTo>
                    <a:pt x="1938" y="453"/>
                  </a:lnTo>
                  <a:lnTo>
                    <a:pt x="1943" y="452"/>
                  </a:lnTo>
                  <a:lnTo>
                    <a:pt x="1944" y="449"/>
                  </a:lnTo>
                  <a:lnTo>
                    <a:pt x="1946" y="446"/>
                  </a:lnTo>
                  <a:lnTo>
                    <a:pt x="1947" y="444"/>
                  </a:lnTo>
                  <a:lnTo>
                    <a:pt x="1949" y="442"/>
                  </a:lnTo>
                  <a:lnTo>
                    <a:pt x="1955" y="441"/>
                  </a:lnTo>
                  <a:lnTo>
                    <a:pt x="1960" y="438"/>
                  </a:lnTo>
                  <a:lnTo>
                    <a:pt x="1965" y="438"/>
                  </a:lnTo>
                  <a:lnTo>
                    <a:pt x="1966" y="436"/>
                  </a:lnTo>
                  <a:lnTo>
                    <a:pt x="1968" y="436"/>
                  </a:lnTo>
                  <a:lnTo>
                    <a:pt x="1971" y="435"/>
                  </a:lnTo>
                  <a:lnTo>
                    <a:pt x="1968" y="433"/>
                  </a:lnTo>
                  <a:lnTo>
                    <a:pt x="1969" y="431"/>
                  </a:lnTo>
                  <a:lnTo>
                    <a:pt x="1969" y="430"/>
                  </a:lnTo>
                  <a:lnTo>
                    <a:pt x="1972" y="428"/>
                  </a:lnTo>
                  <a:lnTo>
                    <a:pt x="1974" y="425"/>
                  </a:lnTo>
                  <a:lnTo>
                    <a:pt x="1974" y="423"/>
                  </a:lnTo>
                  <a:lnTo>
                    <a:pt x="1974" y="423"/>
                  </a:lnTo>
                  <a:lnTo>
                    <a:pt x="1971" y="422"/>
                  </a:lnTo>
                  <a:lnTo>
                    <a:pt x="1972" y="420"/>
                  </a:lnTo>
                  <a:lnTo>
                    <a:pt x="1972" y="419"/>
                  </a:lnTo>
                  <a:lnTo>
                    <a:pt x="1974" y="417"/>
                  </a:lnTo>
                  <a:lnTo>
                    <a:pt x="1976" y="414"/>
                  </a:lnTo>
                  <a:lnTo>
                    <a:pt x="1976" y="409"/>
                  </a:lnTo>
                  <a:lnTo>
                    <a:pt x="1977" y="405"/>
                  </a:lnTo>
                  <a:lnTo>
                    <a:pt x="1979" y="403"/>
                  </a:lnTo>
                  <a:lnTo>
                    <a:pt x="1984" y="400"/>
                  </a:lnTo>
                  <a:lnTo>
                    <a:pt x="1984" y="400"/>
                  </a:lnTo>
                  <a:lnTo>
                    <a:pt x="1987" y="401"/>
                  </a:lnTo>
                  <a:lnTo>
                    <a:pt x="1991" y="401"/>
                  </a:lnTo>
                  <a:lnTo>
                    <a:pt x="1991" y="403"/>
                  </a:lnTo>
                  <a:lnTo>
                    <a:pt x="1993" y="401"/>
                  </a:lnTo>
                  <a:lnTo>
                    <a:pt x="1991" y="400"/>
                  </a:lnTo>
                  <a:lnTo>
                    <a:pt x="1993" y="400"/>
                  </a:lnTo>
                  <a:lnTo>
                    <a:pt x="1995" y="400"/>
                  </a:lnTo>
                  <a:lnTo>
                    <a:pt x="1995" y="400"/>
                  </a:lnTo>
                  <a:lnTo>
                    <a:pt x="1990" y="398"/>
                  </a:lnTo>
                  <a:lnTo>
                    <a:pt x="1987" y="398"/>
                  </a:lnTo>
                  <a:lnTo>
                    <a:pt x="1982" y="395"/>
                  </a:lnTo>
                  <a:lnTo>
                    <a:pt x="1980" y="395"/>
                  </a:lnTo>
                  <a:lnTo>
                    <a:pt x="1979" y="395"/>
                  </a:lnTo>
                  <a:lnTo>
                    <a:pt x="1965" y="398"/>
                  </a:lnTo>
                  <a:lnTo>
                    <a:pt x="1965" y="400"/>
                  </a:lnTo>
                  <a:lnTo>
                    <a:pt x="1963" y="400"/>
                  </a:lnTo>
                  <a:lnTo>
                    <a:pt x="1965" y="403"/>
                  </a:lnTo>
                  <a:lnTo>
                    <a:pt x="1963" y="403"/>
                  </a:lnTo>
                  <a:lnTo>
                    <a:pt x="1963" y="403"/>
                  </a:lnTo>
                  <a:lnTo>
                    <a:pt x="1963" y="405"/>
                  </a:lnTo>
                  <a:lnTo>
                    <a:pt x="1961" y="408"/>
                  </a:lnTo>
                  <a:lnTo>
                    <a:pt x="1961" y="409"/>
                  </a:lnTo>
                  <a:lnTo>
                    <a:pt x="1960" y="412"/>
                  </a:lnTo>
                  <a:lnTo>
                    <a:pt x="1960" y="416"/>
                  </a:lnTo>
                  <a:lnTo>
                    <a:pt x="1963" y="417"/>
                  </a:lnTo>
                  <a:lnTo>
                    <a:pt x="1963" y="417"/>
                  </a:lnTo>
                  <a:lnTo>
                    <a:pt x="1963" y="419"/>
                  </a:lnTo>
                  <a:lnTo>
                    <a:pt x="1961" y="419"/>
                  </a:lnTo>
                  <a:lnTo>
                    <a:pt x="1961" y="420"/>
                  </a:lnTo>
                  <a:lnTo>
                    <a:pt x="1961" y="420"/>
                  </a:lnTo>
                  <a:lnTo>
                    <a:pt x="1960" y="420"/>
                  </a:lnTo>
                  <a:lnTo>
                    <a:pt x="1958" y="420"/>
                  </a:lnTo>
                  <a:lnTo>
                    <a:pt x="1958" y="417"/>
                  </a:lnTo>
                  <a:lnTo>
                    <a:pt x="1957" y="417"/>
                  </a:lnTo>
                  <a:lnTo>
                    <a:pt x="1957" y="417"/>
                  </a:lnTo>
                  <a:lnTo>
                    <a:pt x="1955" y="419"/>
                  </a:lnTo>
                  <a:lnTo>
                    <a:pt x="1955" y="419"/>
                  </a:lnTo>
                  <a:lnTo>
                    <a:pt x="1954" y="417"/>
                  </a:lnTo>
                  <a:lnTo>
                    <a:pt x="1952" y="419"/>
                  </a:lnTo>
                  <a:lnTo>
                    <a:pt x="1949" y="420"/>
                  </a:lnTo>
                  <a:lnTo>
                    <a:pt x="1931" y="433"/>
                  </a:lnTo>
                  <a:lnTo>
                    <a:pt x="1930" y="435"/>
                  </a:lnTo>
                  <a:lnTo>
                    <a:pt x="1928" y="438"/>
                  </a:lnTo>
                  <a:lnTo>
                    <a:pt x="1924" y="438"/>
                  </a:lnTo>
                  <a:lnTo>
                    <a:pt x="1922" y="439"/>
                  </a:lnTo>
                  <a:lnTo>
                    <a:pt x="1920" y="439"/>
                  </a:lnTo>
                  <a:lnTo>
                    <a:pt x="1919" y="441"/>
                  </a:lnTo>
                  <a:lnTo>
                    <a:pt x="1919" y="439"/>
                  </a:lnTo>
                  <a:lnTo>
                    <a:pt x="1919" y="439"/>
                  </a:lnTo>
                  <a:lnTo>
                    <a:pt x="1920" y="436"/>
                  </a:lnTo>
                  <a:lnTo>
                    <a:pt x="1922" y="433"/>
                  </a:lnTo>
                  <a:lnTo>
                    <a:pt x="1920" y="431"/>
                  </a:lnTo>
                  <a:lnTo>
                    <a:pt x="1919" y="431"/>
                  </a:lnTo>
                  <a:lnTo>
                    <a:pt x="1917" y="433"/>
                  </a:lnTo>
                  <a:lnTo>
                    <a:pt x="1916" y="435"/>
                  </a:lnTo>
                  <a:lnTo>
                    <a:pt x="1914" y="433"/>
                  </a:lnTo>
                  <a:lnTo>
                    <a:pt x="1914" y="433"/>
                  </a:lnTo>
                  <a:lnTo>
                    <a:pt x="1916" y="430"/>
                  </a:lnTo>
                  <a:lnTo>
                    <a:pt x="1916" y="428"/>
                  </a:lnTo>
                  <a:lnTo>
                    <a:pt x="1916" y="427"/>
                  </a:lnTo>
                  <a:lnTo>
                    <a:pt x="1916" y="425"/>
                  </a:lnTo>
                  <a:lnTo>
                    <a:pt x="1919" y="420"/>
                  </a:lnTo>
                  <a:lnTo>
                    <a:pt x="1920" y="419"/>
                  </a:lnTo>
                  <a:lnTo>
                    <a:pt x="1922" y="416"/>
                  </a:lnTo>
                  <a:lnTo>
                    <a:pt x="1922" y="414"/>
                  </a:lnTo>
                  <a:lnTo>
                    <a:pt x="1920" y="412"/>
                  </a:lnTo>
                  <a:lnTo>
                    <a:pt x="1920" y="412"/>
                  </a:lnTo>
                  <a:lnTo>
                    <a:pt x="1919" y="412"/>
                  </a:lnTo>
                  <a:lnTo>
                    <a:pt x="1913" y="416"/>
                  </a:lnTo>
                  <a:lnTo>
                    <a:pt x="1911" y="417"/>
                  </a:lnTo>
                  <a:lnTo>
                    <a:pt x="1909" y="416"/>
                  </a:lnTo>
                  <a:lnTo>
                    <a:pt x="1908" y="416"/>
                  </a:lnTo>
                  <a:lnTo>
                    <a:pt x="1906" y="412"/>
                  </a:lnTo>
                  <a:lnTo>
                    <a:pt x="1905" y="412"/>
                  </a:lnTo>
                  <a:lnTo>
                    <a:pt x="1903" y="412"/>
                  </a:lnTo>
                  <a:lnTo>
                    <a:pt x="1900" y="414"/>
                  </a:lnTo>
                  <a:lnTo>
                    <a:pt x="1895" y="414"/>
                  </a:lnTo>
                  <a:lnTo>
                    <a:pt x="1892" y="414"/>
                  </a:lnTo>
                  <a:lnTo>
                    <a:pt x="1890" y="416"/>
                  </a:lnTo>
                  <a:lnTo>
                    <a:pt x="1889" y="416"/>
                  </a:lnTo>
                  <a:lnTo>
                    <a:pt x="1884" y="416"/>
                  </a:lnTo>
                  <a:lnTo>
                    <a:pt x="1879" y="416"/>
                  </a:lnTo>
                  <a:lnTo>
                    <a:pt x="1879" y="416"/>
                  </a:lnTo>
                  <a:lnTo>
                    <a:pt x="1875" y="417"/>
                  </a:lnTo>
                  <a:lnTo>
                    <a:pt x="1872" y="420"/>
                  </a:lnTo>
                  <a:lnTo>
                    <a:pt x="1870" y="420"/>
                  </a:lnTo>
                  <a:lnTo>
                    <a:pt x="1868" y="422"/>
                  </a:lnTo>
                  <a:lnTo>
                    <a:pt x="1868" y="427"/>
                  </a:lnTo>
                  <a:lnTo>
                    <a:pt x="1865" y="428"/>
                  </a:lnTo>
                  <a:lnTo>
                    <a:pt x="1864" y="430"/>
                  </a:lnTo>
                  <a:lnTo>
                    <a:pt x="1859" y="433"/>
                  </a:lnTo>
                  <a:lnTo>
                    <a:pt x="1857" y="438"/>
                  </a:lnTo>
                  <a:lnTo>
                    <a:pt x="1854" y="439"/>
                  </a:lnTo>
                  <a:lnTo>
                    <a:pt x="1851" y="442"/>
                  </a:lnTo>
                  <a:lnTo>
                    <a:pt x="1845" y="447"/>
                  </a:lnTo>
                  <a:lnTo>
                    <a:pt x="1838" y="452"/>
                  </a:lnTo>
                  <a:lnTo>
                    <a:pt x="1837" y="457"/>
                  </a:lnTo>
                  <a:lnTo>
                    <a:pt x="1835" y="457"/>
                  </a:lnTo>
                  <a:lnTo>
                    <a:pt x="1834" y="458"/>
                  </a:lnTo>
                  <a:lnTo>
                    <a:pt x="1834" y="460"/>
                  </a:lnTo>
                  <a:lnTo>
                    <a:pt x="1834" y="461"/>
                  </a:lnTo>
                  <a:lnTo>
                    <a:pt x="1834" y="463"/>
                  </a:lnTo>
                  <a:lnTo>
                    <a:pt x="1832" y="464"/>
                  </a:lnTo>
                  <a:lnTo>
                    <a:pt x="1834" y="466"/>
                  </a:lnTo>
                  <a:lnTo>
                    <a:pt x="1834" y="466"/>
                  </a:lnTo>
                  <a:lnTo>
                    <a:pt x="1835" y="466"/>
                  </a:lnTo>
                  <a:lnTo>
                    <a:pt x="1838" y="464"/>
                  </a:lnTo>
                  <a:lnTo>
                    <a:pt x="1845" y="466"/>
                  </a:lnTo>
                  <a:lnTo>
                    <a:pt x="1846" y="468"/>
                  </a:lnTo>
                  <a:lnTo>
                    <a:pt x="1846" y="471"/>
                  </a:lnTo>
                  <a:lnTo>
                    <a:pt x="1846" y="472"/>
                  </a:lnTo>
                  <a:lnTo>
                    <a:pt x="1845" y="472"/>
                  </a:lnTo>
                  <a:lnTo>
                    <a:pt x="1842" y="472"/>
                  </a:lnTo>
                  <a:lnTo>
                    <a:pt x="1840" y="472"/>
                  </a:lnTo>
                  <a:lnTo>
                    <a:pt x="1837" y="471"/>
                  </a:lnTo>
                  <a:lnTo>
                    <a:pt x="1835" y="472"/>
                  </a:lnTo>
                  <a:lnTo>
                    <a:pt x="1834" y="474"/>
                  </a:lnTo>
                  <a:lnTo>
                    <a:pt x="1831" y="474"/>
                  </a:lnTo>
                  <a:lnTo>
                    <a:pt x="1829" y="474"/>
                  </a:lnTo>
                  <a:lnTo>
                    <a:pt x="1826" y="471"/>
                  </a:lnTo>
                  <a:lnTo>
                    <a:pt x="1821" y="471"/>
                  </a:lnTo>
                  <a:lnTo>
                    <a:pt x="1820" y="474"/>
                  </a:lnTo>
                  <a:lnTo>
                    <a:pt x="1818" y="474"/>
                  </a:lnTo>
                  <a:lnTo>
                    <a:pt x="1816" y="474"/>
                  </a:lnTo>
                  <a:lnTo>
                    <a:pt x="1813" y="477"/>
                  </a:lnTo>
                  <a:lnTo>
                    <a:pt x="1813" y="477"/>
                  </a:lnTo>
                  <a:lnTo>
                    <a:pt x="1810" y="477"/>
                  </a:lnTo>
                  <a:lnTo>
                    <a:pt x="1807" y="475"/>
                  </a:lnTo>
                  <a:lnTo>
                    <a:pt x="1805" y="475"/>
                  </a:lnTo>
                  <a:lnTo>
                    <a:pt x="1804" y="475"/>
                  </a:lnTo>
                  <a:lnTo>
                    <a:pt x="1802" y="479"/>
                  </a:lnTo>
                  <a:lnTo>
                    <a:pt x="1797" y="479"/>
                  </a:lnTo>
                  <a:lnTo>
                    <a:pt x="1791" y="479"/>
                  </a:lnTo>
                  <a:lnTo>
                    <a:pt x="1788" y="474"/>
                  </a:lnTo>
                  <a:lnTo>
                    <a:pt x="1794" y="472"/>
                  </a:lnTo>
                  <a:lnTo>
                    <a:pt x="1797" y="472"/>
                  </a:lnTo>
                  <a:lnTo>
                    <a:pt x="1801" y="472"/>
                  </a:lnTo>
                  <a:lnTo>
                    <a:pt x="1805" y="471"/>
                  </a:lnTo>
                  <a:lnTo>
                    <a:pt x="1804" y="471"/>
                  </a:lnTo>
                  <a:lnTo>
                    <a:pt x="1802" y="469"/>
                  </a:lnTo>
                  <a:lnTo>
                    <a:pt x="1801" y="469"/>
                  </a:lnTo>
                  <a:lnTo>
                    <a:pt x="1797" y="469"/>
                  </a:lnTo>
                  <a:lnTo>
                    <a:pt x="1794" y="464"/>
                  </a:lnTo>
                  <a:lnTo>
                    <a:pt x="1791" y="464"/>
                  </a:lnTo>
                  <a:lnTo>
                    <a:pt x="1790" y="463"/>
                  </a:lnTo>
                  <a:lnTo>
                    <a:pt x="1786" y="463"/>
                  </a:lnTo>
                  <a:lnTo>
                    <a:pt x="1786" y="464"/>
                  </a:lnTo>
                  <a:lnTo>
                    <a:pt x="1785" y="464"/>
                  </a:lnTo>
                  <a:lnTo>
                    <a:pt x="1785" y="466"/>
                  </a:lnTo>
                  <a:lnTo>
                    <a:pt x="1783" y="466"/>
                  </a:lnTo>
                  <a:lnTo>
                    <a:pt x="1783" y="466"/>
                  </a:lnTo>
                  <a:lnTo>
                    <a:pt x="1782" y="464"/>
                  </a:lnTo>
                  <a:lnTo>
                    <a:pt x="1779" y="466"/>
                  </a:lnTo>
                  <a:lnTo>
                    <a:pt x="1780" y="464"/>
                  </a:lnTo>
                  <a:lnTo>
                    <a:pt x="1782" y="464"/>
                  </a:lnTo>
                  <a:lnTo>
                    <a:pt x="1779" y="463"/>
                  </a:lnTo>
                  <a:lnTo>
                    <a:pt x="1777" y="463"/>
                  </a:lnTo>
                  <a:lnTo>
                    <a:pt x="1775" y="461"/>
                  </a:lnTo>
                  <a:lnTo>
                    <a:pt x="1767" y="460"/>
                  </a:lnTo>
                  <a:lnTo>
                    <a:pt x="1764" y="460"/>
                  </a:lnTo>
                  <a:lnTo>
                    <a:pt x="1761" y="460"/>
                  </a:lnTo>
                  <a:lnTo>
                    <a:pt x="1758" y="463"/>
                  </a:lnTo>
                  <a:lnTo>
                    <a:pt x="1760" y="464"/>
                  </a:lnTo>
                  <a:lnTo>
                    <a:pt x="1760" y="464"/>
                  </a:lnTo>
                  <a:lnTo>
                    <a:pt x="1761" y="466"/>
                  </a:lnTo>
                  <a:lnTo>
                    <a:pt x="1760" y="466"/>
                  </a:lnTo>
                  <a:lnTo>
                    <a:pt x="1756" y="466"/>
                  </a:lnTo>
                  <a:lnTo>
                    <a:pt x="1755" y="464"/>
                  </a:lnTo>
                  <a:lnTo>
                    <a:pt x="1753" y="466"/>
                  </a:lnTo>
                  <a:lnTo>
                    <a:pt x="1753" y="468"/>
                  </a:lnTo>
                  <a:lnTo>
                    <a:pt x="1756" y="468"/>
                  </a:lnTo>
                  <a:lnTo>
                    <a:pt x="1756" y="468"/>
                  </a:lnTo>
                  <a:lnTo>
                    <a:pt x="1756" y="469"/>
                  </a:lnTo>
                  <a:lnTo>
                    <a:pt x="1753" y="471"/>
                  </a:lnTo>
                  <a:lnTo>
                    <a:pt x="1750" y="471"/>
                  </a:lnTo>
                  <a:lnTo>
                    <a:pt x="1747" y="468"/>
                  </a:lnTo>
                  <a:lnTo>
                    <a:pt x="1741" y="468"/>
                  </a:lnTo>
                  <a:lnTo>
                    <a:pt x="1739" y="469"/>
                  </a:lnTo>
                  <a:lnTo>
                    <a:pt x="1736" y="471"/>
                  </a:lnTo>
                  <a:lnTo>
                    <a:pt x="1730" y="468"/>
                  </a:lnTo>
                  <a:lnTo>
                    <a:pt x="1726" y="468"/>
                  </a:lnTo>
                  <a:lnTo>
                    <a:pt x="1722" y="466"/>
                  </a:lnTo>
                  <a:lnTo>
                    <a:pt x="1720" y="466"/>
                  </a:lnTo>
                  <a:lnTo>
                    <a:pt x="1719" y="471"/>
                  </a:lnTo>
                  <a:lnTo>
                    <a:pt x="1715" y="472"/>
                  </a:lnTo>
                  <a:lnTo>
                    <a:pt x="1714" y="472"/>
                  </a:lnTo>
                  <a:lnTo>
                    <a:pt x="1712" y="469"/>
                  </a:lnTo>
                  <a:lnTo>
                    <a:pt x="1711" y="468"/>
                  </a:lnTo>
                  <a:lnTo>
                    <a:pt x="1708" y="468"/>
                  </a:lnTo>
                  <a:lnTo>
                    <a:pt x="1692" y="468"/>
                  </a:lnTo>
                  <a:lnTo>
                    <a:pt x="1687" y="468"/>
                  </a:lnTo>
                  <a:lnTo>
                    <a:pt x="1684" y="468"/>
                  </a:lnTo>
                  <a:lnTo>
                    <a:pt x="1679" y="469"/>
                  </a:lnTo>
                  <a:lnTo>
                    <a:pt x="1674" y="468"/>
                  </a:lnTo>
                  <a:lnTo>
                    <a:pt x="1665" y="471"/>
                  </a:lnTo>
                  <a:lnTo>
                    <a:pt x="1662" y="472"/>
                  </a:lnTo>
                  <a:lnTo>
                    <a:pt x="1657" y="475"/>
                  </a:lnTo>
                  <a:lnTo>
                    <a:pt x="1652" y="482"/>
                  </a:lnTo>
                  <a:lnTo>
                    <a:pt x="1651" y="483"/>
                  </a:lnTo>
                  <a:lnTo>
                    <a:pt x="1648" y="486"/>
                  </a:lnTo>
                  <a:lnTo>
                    <a:pt x="1641" y="488"/>
                  </a:lnTo>
                  <a:lnTo>
                    <a:pt x="1640" y="491"/>
                  </a:lnTo>
                  <a:lnTo>
                    <a:pt x="1638" y="493"/>
                  </a:lnTo>
                  <a:lnTo>
                    <a:pt x="1635" y="499"/>
                  </a:lnTo>
                  <a:lnTo>
                    <a:pt x="1633" y="501"/>
                  </a:lnTo>
                  <a:lnTo>
                    <a:pt x="1627" y="504"/>
                  </a:lnTo>
                  <a:lnTo>
                    <a:pt x="1626" y="507"/>
                  </a:lnTo>
                  <a:lnTo>
                    <a:pt x="1624" y="507"/>
                  </a:lnTo>
                  <a:lnTo>
                    <a:pt x="1622" y="509"/>
                  </a:lnTo>
                  <a:lnTo>
                    <a:pt x="1621" y="510"/>
                  </a:lnTo>
                  <a:lnTo>
                    <a:pt x="1619" y="512"/>
                  </a:lnTo>
                  <a:lnTo>
                    <a:pt x="1616" y="512"/>
                  </a:lnTo>
                  <a:lnTo>
                    <a:pt x="1613" y="516"/>
                  </a:lnTo>
                  <a:lnTo>
                    <a:pt x="1608" y="518"/>
                  </a:lnTo>
                  <a:lnTo>
                    <a:pt x="1602" y="526"/>
                  </a:lnTo>
                  <a:lnTo>
                    <a:pt x="1602" y="526"/>
                  </a:lnTo>
                  <a:lnTo>
                    <a:pt x="1600" y="527"/>
                  </a:lnTo>
                  <a:lnTo>
                    <a:pt x="1600" y="529"/>
                  </a:lnTo>
                  <a:lnTo>
                    <a:pt x="1594" y="535"/>
                  </a:lnTo>
                  <a:lnTo>
                    <a:pt x="1592" y="535"/>
                  </a:lnTo>
                  <a:lnTo>
                    <a:pt x="1589" y="538"/>
                  </a:lnTo>
                  <a:lnTo>
                    <a:pt x="1588" y="540"/>
                  </a:lnTo>
                  <a:lnTo>
                    <a:pt x="1585" y="543"/>
                  </a:lnTo>
                  <a:lnTo>
                    <a:pt x="1581" y="545"/>
                  </a:lnTo>
                  <a:lnTo>
                    <a:pt x="1577" y="546"/>
                  </a:lnTo>
                  <a:lnTo>
                    <a:pt x="1575" y="548"/>
                  </a:lnTo>
                  <a:lnTo>
                    <a:pt x="1572" y="551"/>
                  </a:lnTo>
                  <a:lnTo>
                    <a:pt x="1566" y="556"/>
                  </a:lnTo>
                  <a:lnTo>
                    <a:pt x="1563" y="556"/>
                  </a:lnTo>
                  <a:lnTo>
                    <a:pt x="1559" y="559"/>
                  </a:lnTo>
                  <a:lnTo>
                    <a:pt x="1559" y="561"/>
                  </a:lnTo>
                  <a:lnTo>
                    <a:pt x="1558" y="562"/>
                  </a:lnTo>
                  <a:lnTo>
                    <a:pt x="1559" y="564"/>
                  </a:lnTo>
                  <a:lnTo>
                    <a:pt x="1559" y="564"/>
                  </a:lnTo>
                  <a:lnTo>
                    <a:pt x="1561" y="565"/>
                  </a:lnTo>
                  <a:lnTo>
                    <a:pt x="1567" y="567"/>
                  </a:lnTo>
                  <a:lnTo>
                    <a:pt x="1574" y="567"/>
                  </a:lnTo>
                  <a:lnTo>
                    <a:pt x="1578" y="567"/>
                  </a:lnTo>
                  <a:lnTo>
                    <a:pt x="1580" y="567"/>
                  </a:lnTo>
                  <a:lnTo>
                    <a:pt x="1581" y="567"/>
                  </a:lnTo>
                  <a:lnTo>
                    <a:pt x="1581" y="567"/>
                  </a:lnTo>
                  <a:lnTo>
                    <a:pt x="1581" y="570"/>
                  </a:lnTo>
                  <a:lnTo>
                    <a:pt x="1581" y="572"/>
                  </a:lnTo>
                  <a:lnTo>
                    <a:pt x="1580" y="578"/>
                  </a:lnTo>
                  <a:lnTo>
                    <a:pt x="1580" y="579"/>
                  </a:lnTo>
                  <a:lnTo>
                    <a:pt x="1580" y="583"/>
                  </a:lnTo>
                  <a:lnTo>
                    <a:pt x="1581" y="583"/>
                  </a:lnTo>
                  <a:lnTo>
                    <a:pt x="1583" y="581"/>
                  </a:lnTo>
                  <a:lnTo>
                    <a:pt x="1585" y="581"/>
                  </a:lnTo>
                  <a:lnTo>
                    <a:pt x="1586" y="583"/>
                  </a:lnTo>
                  <a:lnTo>
                    <a:pt x="1588" y="578"/>
                  </a:lnTo>
                  <a:lnTo>
                    <a:pt x="1586" y="578"/>
                  </a:lnTo>
                  <a:lnTo>
                    <a:pt x="1586" y="576"/>
                  </a:lnTo>
                  <a:lnTo>
                    <a:pt x="1586" y="575"/>
                  </a:lnTo>
                  <a:lnTo>
                    <a:pt x="1589" y="573"/>
                  </a:lnTo>
                  <a:lnTo>
                    <a:pt x="1592" y="573"/>
                  </a:lnTo>
                  <a:lnTo>
                    <a:pt x="1594" y="573"/>
                  </a:lnTo>
                  <a:lnTo>
                    <a:pt x="1591" y="575"/>
                  </a:lnTo>
                  <a:lnTo>
                    <a:pt x="1591" y="576"/>
                  </a:lnTo>
                  <a:lnTo>
                    <a:pt x="1589" y="576"/>
                  </a:lnTo>
                  <a:lnTo>
                    <a:pt x="1589" y="576"/>
                  </a:lnTo>
                  <a:lnTo>
                    <a:pt x="1591" y="578"/>
                  </a:lnTo>
                  <a:lnTo>
                    <a:pt x="1592" y="579"/>
                  </a:lnTo>
                  <a:lnTo>
                    <a:pt x="1596" y="579"/>
                  </a:lnTo>
                  <a:lnTo>
                    <a:pt x="1596" y="581"/>
                  </a:lnTo>
                  <a:lnTo>
                    <a:pt x="1594" y="581"/>
                  </a:lnTo>
                  <a:lnTo>
                    <a:pt x="1591" y="584"/>
                  </a:lnTo>
                  <a:lnTo>
                    <a:pt x="1589" y="586"/>
                  </a:lnTo>
                  <a:lnTo>
                    <a:pt x="1588" y="587"/>
                  </a:lnTo>
                  <a:lnTo>
                    <a:pt x="1588" y="587"/>
                  </a:lnTo>
                  <a:lnTo>
                    <a:pt x="1589" y="587"/>
                  </a:lnTo>
                  <a:lnTo>
                    <a:pt x="1596" y="587"/>
                  </a:lnTo>
                  <a:lnTo>
                    <a:pt x="1597" y="586"/>
                  </a:lnTo>
                  <a:lnTo>
                    <a:pt x="1602" y="584"/>
                  </a:lnTo>
                  <a:lnTo>
                    <a:pt x="1604" y="581"/>
                  </a:lnTo>
                  <a:lnTo>
                    <a:pt x="1605" y="579"/>
                  </a:lnTo>
                  <a:lnTo>
                    <a:pt x="1607" y="579"/>
                  </a:lnTo>
                  <a:lnTo>
                    <a:pt x="1607" y="579"/>
                  </a:lnTo>
                  <a:lnTo>
                    <a:pt x="1607" y="583"/>
                  </a:lnTo>
                  <a:lnTo>
                    <a:pt x="1605" y="584"/>
                  </a:lnTo>
                  <a:lnTo>
                    <a:pt x="1604" y="587"/>
                  </a:lnTo>
                  <a:lnTo>
                    <a:pt x="1602" y="587"/>
                  </a:lnTo>
                  <a:lnTo>
                    <a:pt x="1604" y="587"/>
                  </a:lnTo>
                  <a:lnTo>
                    <a:pt x="1605" y="587"/>
                  </a:lnTo>
                  <a:lnTo>
                    <a:pt x="1607" y="587"/>
                  </a:lnTo>
                  <a:lnTo>
                    <a:pt x="1608" y="584"/>
                  </a:lnTo>
                  <a:lnTo>
                    <a:pt x="1608" y="581"/>
                  </a:lnTo>
                  <a:lnTo>
                    <a:pt x="1610" y="578"/>
                  </a:lnTo>
                  <a:lnTo>
                    <a:pt x="1608" y="576"/>
                  </a:lnTo>
                  <a:lnTo>
                    <a:pt x="1608" y="575"/>
                  </a:lnTo>
                  <a:lnTo>
                    <a:pt x="1608" y="573"/>
                  </a:lnTo>
                  <a:lnTo>
                    <a:pt x="1608" y="572"/>
                  </a:lnTo>
                  <a:lnTo>
                    <a:pt x="1615" y="575"/>
                  </a:lnTo>
                  <a:lnTo>
                    <a:pt x="1618" y="575"/>
                  </a:lnTo>
                  <a:lnTo>
                    <a:pt x="1624" y="573"/>
                  </a:lnTo>
                  <a:lnTo>
                    <a:pt x="1624" y="573"/>
                  </a:lnTo>
                  <a:lnTo>
                    <a:pt x="1626" y="575"/>
                  </a:lnTo>
                  <a:lnTo>
                    <a:pt x="1630" y="578"/>
                  </a:lnTo>
                  <a:lnTo>
                    <a:pt x="1630" y="578"/>
                  </a:lnTo>
                  <a:lnTo>
                    <a:pt x="1632" y="583"/>
                  </a:lnTo>
                  <a:lnTo>
                    <a:pt x="1638" y="586"/>
                  </a:lnTo>
                  <a:lnTo>
                    <a:pt x="1641" y="589"/>
                  </a:lnTo>
                  <a:lnTo>
                    <a:pt x="1643" y="589"/>
                  </a:lnTo>
                  <a:lnTo>
                    <a:pt x="1644" y="592"/>
                  </a:lnTo>
                  <a:lnTo>
                    <a:pt x="1648" y="592"/>
                  </a:lnTo>
                  <a:lnTo>
                    <a:pt x="1648" y="595"/>
                  </a:lnTo>
                  <a:lnTo>
                    <a:pt x="1646" y="597"/>
                  </a:lnTo>
                  <a:lnTo>
                    <a:pt x="1644" y="598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3" y="600"/>
                  </a:lnTo>
                  <a:lnTo>
                    <a:pt x="1646" y="602"/>
                  </a:lnTo>
                  <a:lnTo>
                    <a:pt x="1646" y="605"/>
                  </a:lnTo>
                  <a:lnTo>
                    <a:pt x="1646" y="606"/>
                  </a:lnTo>
                  <a:lnTo>
                    <a:pt x="1644" y="609"/>
                  </a:lnTo>
                  <a:lnTo>
                    <a:pt x="1644" y="611"/>
                  </a:lnTo>
                  <a:lnTo>
                    <a:pt x="1646" y="613"/>
                  </a:lnTo>
                  <a:lnTo>
                    <a:pt x="1648" y="613"/>
                  </a:lnTo>
                  <a:lnTo>
                    <a:pt x="1649" y="614"/>
                  </a:lnTo>
                  <a:lnTo>
                    <a:pt x="1648" y="617"/>
                  </a:lnTo>
                  <a:lnTo>
                    <a:pt x="1648" y="619"/>
                  </a:lnTo>
                  <a:lnTo>
                    <a:pt x="1646" y="620"/>
                  </a:lnTo>
                  <a:lnTo>
                    <a:pt x="1644" y="624"/>
                  </a:lnTo>
                  <a:lnTo>
                    <a:pt x="1641" y="625"/>
                  </a:lnTo>
                  <a:lnTo>
                    <a:pt x="1640" y="628"/>
                  </a:lnTo>
                  <a:lnTo>
                    <a:pt x="1638" y="633"/>
                  </a:lnTo>
                  <a:lnTo>
                    <a:pt x="1637" y="636"/>
                  </a:lnTo>
                  <a:lnTo>
                    <a:pt x="1637" y="638"/>
                  </a:lnTo>
                  <a:lnTo>
                    <a:pt x="1635" y="641"/>
                  </a:lnTo>
                  <a:lnTo>
                    <a:pt x="1635" y="646"/>
                  </a:lnTo>
                  <a:lnTo>
                    <a:pt x="1635" y="653"/>
                  </a:lnTo>
                  <a:lnTo>
                    <a:pt x="1635" y="653"/>
                  </a:lnTo>
                  <a:lnTo>
                    <a:pt x="1637" y="653"/>
                  </a:lnTo>
                  <a:lnTo>
                    <a:pt x="1637" y="655"/>
                  </a:lnTo>
                  <a:lnTo>
                    <a:pt x="1637" y="655"/>
                  </a:lnTo>
                  <a:lnTo>
                    <a:pt x="1635" y="657"/>
                  </a:lnTo>
                  <a:lnTo>
                    <a:pt x="1635" y="658"/>
                  </a:lnTo>
                  <a:lnTo>
                    <a:pt x="1635" y="660"/>
                  </a:lnTo>
                  <a:lnTo>
                    <a:pt x="1635" y="663"/>
                  </a:lnTo>
                  <a:lnTo>
                    <a:pt x="1633" y="668"/>
                  </a:lnTo>
                  <a:lnTo>
                    <a:pt x="1633" y="669"/>
                  </a:lnTo>
                  <a:lnTo>
                    <a:pt x="1633" y="671"/>
                  </a:lnTo>
                  <a:lnTo>
                    <a:pt x="1632" y="671"/>
                  </a:lnTo>
                  <a:lnTo>
                    <a:pt x="1632" y="672"/>
                  </a:lnTo>
                  <a:lnTo>
                    <a:pt x="1632" y="674"/>
                  </a:lnTo>
                  <a:lnTo>
                    <a:pt x="1632" y="674"/>
                  </a:lnTo>
                  <a:lnTo>
                    <a:pt x="1633" y="676"/>
                  </a:lnTo>
                  <a:lnTo>
                    <a:pt x="1630" y="679"/>
                  </a:lnTo>
                  <a:lnTo>
                    <a:pt x="1630" y="683"/>
                  </a:lnTo>
                  <a:lnTo>
                    <a:pt x="1629" y="685"/>
                  </a:lnTo>
                  <a:lnTo>
                    <a:pt x="1627" y="687"/>
                  </a:lnTo>
                  <a:lnTo>
                    <a:pt x="1624" y="690"/>
                  </a:lnTo>
                  <a:lnTo>
                    <a:pt x="1622" y="691"/>
                  </a:lnTo>
                  <a:lnTo>
                    <a:pt x="1621" y="693"/>
                  </a:lnTo>
                  <a:lnTo>
                    <a:pt x="1619" y="694"/>
                  </a:lnTo>
                  <a:lnTo>
                    <a:pt x="1616" y="699"/>
                  </a:lnTo>
                  <a:lnTo>
                    <a:pt x="1613" y="704"/>
                  </a:lnTo>
                  <a:lnTo>
                    <a:pt x="1607" y="710"/>
                  </a:lnTo>
                  <a:lnTo>
                    <a:pt x="1607" y="712"/>
                  </a:lnTo>
                  <a:lnTo>
                    <a:pt x="1607" y="713"/>
                  </a:lnTo>
                  <a:lnTo>
                    <a:pt x="1605" y="717"/>
                  </a:lnTo>
                  <a:lnTo>
                    <a:pt x="1604" y="720"/>
                  </a:lnTo>
                  <a:lnTo>
                    <a:pt x="1602" y="721"/>
                  </a:lnTo>
                  <a:lnTo>
                    <a:pt x="1600" y="724"/>
                  </a:lnTo>
                  <a:lnTo>
                    <a:pt x="1596" y="731"/>
                  </a:lnTo>
                  <a:lnTo>
                    <a:pt x="1594" y="732"/>
                  </a:lnTo>
                  <a:lnTo>
                    <a:pt x="1591" y="735"/>
                  </a:lnTo>
                  <a:lnTo>
                    <a:pt x="1586" y="740"/>
                  </a:lnTo>
                  <a:lnTo>
                    <a:pt x="1581" y="745"/>
                  </a:lnTo>
                  <a:lnTo>
                    <a:pt x="1580" y="746"/>
                  </a:lnTo>
                  <a:lnTo>
                    <a:pt x="1578" y="748"/>
                  </a:lnTo>
                  <a:lnTo>
                    <a:pt x="1577" y="751"/>
                  </a:lnTo>
                  <a:lnTo>
                    <a:pt x="1574" y="753"/>
                  </a:lnTo>
                  <a:lnTo>
                    <a:pt x="1574" y="754"/>
                  </a:lnTo>
                  <a:lnTo>
                    <a:pt x="1572" y="756"/>
                  </a:lnTo>
                  <a:lnTo>
                    <a:pt x="1569" y="757"/>
                  </a:lnTo>
                  <a:lnTo>
                    <a:pt x="1567" y="759"/>
                  </a:lnTo>
                  <a:lnTo>
                    <a:pt x="1563" y="765"/>
                  </a:lnTo>
                  <a:lnTo>
                    <a:pt x="1563" y="767"/>
                  </a:lnTo>
                  <a:lnTo>
                    <a:pt x="1563" y="769"/>
                  </a:lnTo>
                  <a:lnTo>
                    <a:pt x="1559" y="770"/>
                  </a:lnTo>
                  <a:lnTo>
                    <a:pt x="1558" y="773"/>
                  </a:lnTo>
                  <a:lnTo>
                    <a:pt x="1555" y="775"/>
                  </a:lnTo>
                  <a:lnTo>
                    <a:pt x="1551" y="778"/>
                  </a:lnTo>
                  <a:lnTo>
                    <a:pt x="1544" y="781"/>
                  </a:lnTo>
                  <a:lnTo>
                    <a:pt x="1540" y="783"/>
                  </a:lnTo>
                  <a:lnTo>
                    <a:pt x="1537" y="786"/>
                  </a:lnTo>
                  <a:lnTo>
                    <a:pt x="1534" y="786"/>
                  </a:lnTo>
                  <a:lnTo>
                    <a:pt x="1531" y="787"/>
                  </a:lnTo>
                  <a:lnTo>
                    <a:pt x="1529" y="787"/>
                  </a:lnTo>
                  <a:lnTo>
                    <a:pt x="1528" y="787"/>
                  </a:lnTo>
                  <a:lnTo>
                    <a:pt x="1526" y="786"/>
                  </a:lnTo>
                  <a:lnTo>
                    <a:pt x="1525" y="786"/>
                  </a:lnTo>
                  <a:lnTo>
                    <a:pt x="1525" y="786"/>
                  </a:lnTo>
                  <a:lnTo>
                    <a:pt x="1522" y="784"/>
                  </a:lnTo>
                  <a:lnTo>
                    <a:pt x="1520" y="784"/>
                  </a:lnTo>
                  <a:lnTo>
                    <a:pt x="1518" y="784"/>
                  </a:lnTo>
                  <a:lnTo>
                    <a:pt x="1517" y="784"/>
                  </a:lnTo>
                  <a:lnTo>
                    <a:pt x="1517" y="778"/>
                  </a:lnTo>
                  <a:lnTo>
                    <a:pt x="1517" y="776"/>
                  </a:lnTo>
                  <a:lnTo>
                    <a:pt x="1515" y="778"/>
                  </a:lnTo>
                  <a:lnTo>
                    <a:pt x="1512" y="781"/>
                  </a:lnTo>
                  <a:lnTo>
                    <a:pt x="1510" y="781"/>
                  </a:lnTo>
                  <a:lnTo>
                    <a:pt x="1510" y="781"/>
                  </a:lnTo>
                  <a:lnTo>
                    <a:pt x="1510" y="780"/>
                  </a:lnTo>
                  <a:lnTo>
                    <a:pt x="1512" y="778"/>
                  </a:lnTo>
                  <a:lnTo>
                    <a:pt x="1512" y="778"/>
                  </a:lnTo>
                  <a:lnTo>
                    <a:pt x="1510" y="778"/>
                  </a:lnTo>
                  <a:lnTo>
                    <a:pt x="1509" y="778"/>
                  </a:lnTo>
                  <a:lnTo>
                    <a:pt x="1507" y="780"/>
                  </a:lnTo>
                  <a:lnTo>
                    <a:pt x="1504" y="783"/>
                  </a:lnTo>
                  <a:lnTo>
                    <a:pt x="1503" y="786"/>
                  </a:lnTo>
                  <a:lnTo>
                    <a:pt x="1501" y="786"/>
                  </a:lnTo>
                  <a:lnTo>
                    <a:pt x="1501" y="787"/>
                  </a:lnTo>
                  <a:lnTo>
                    <a:pt x="1499" y="789"/>
                  </a:lnTo>
                  <a:lnTo>
                    <a:pt x="1498" y="789"/>
                  </a:lnTo>
                  <a:lnTo>
                    <a:pt x="1496" y="789"/>
                  </a:lnTo>
                  <a:lnTo>
                    <a:pt x="1495" y="789"/>
                  </a:lnTo>
                  <a:lnTo>
                    <a:pt x="1493" y="789"/>
                  </a:lnTo>
                  <a:lnTo>
                    <a:pt x="1495" y="791"/>
                  </a:lnTo>
                  <a:lnTo>
                    <a:pt x="1493" y="794"/>
                  </a:lnTo>
                  <a:lnTo>
                    <a:pt x="1493" y="795"/>
                  </a:lnTo>
                  <a:lnTo>
                    <a:pt x="1493" y="794"/>
                  </a:lnTo>
                  <a:lnTo>
                    <a:pt x="1493" y="794"/>
                  </a:lnTo>
                  <a:lnTo>
                    <a:pt x="1492" y="792"/>
                  </a:lnTo>
                  <a:lnTo>
                    <a:pt x="1492" y="792"/>
                  </a:lnTo>
                  <a:lnTo>
                    <a:pt x="1490" y="791"/>
                  </a:lnTo>
                  <a:lnTo>
                    <a:pt x="1492" y="791"/>
                  </a:lnTo>
                  <a:lnTo>
                    <a:pt x="1492" y="789"/>
                  </a:lnTo>
                  <a:lnTo>
                    <a:pt x="1490" y="789"/>
                  </a:lnTo>
                  <a:lnTo>
                    <a:pt x="1490" y="787"/>
                  </a:lnTo>
                  <a:lnTo>
                    <a:pt x="1488" y="787"/>
                  </a:lnTo>
                  <a:lnTo>
                    <a:pt x="1488" y="787"/>
                  </a:lnTo>
                  <a:lnTo>
                    <a:pt x="1490" y="787"/>
                  </a:lnTo>
                  <a:lnTo>
                    <a:pt x="1490" y="786"/>
                  </a:lnTo>
                  <a:lnTo>
                    <a:pt x="1492" y="786"/>
                  </a:lnTo>
                  <a:lnTo>
                    <a:pt x="1493" y="786"/>
                  </a:lnTo>
                  <a:lnTo>
                    <a:pt x="1495" y="784"/>
                  </a:lnTo>
                  <a:lnTo>
                    <a:pt x="1496" y="784"/>
                  </a:lnTo>
                  <a:lnTo>
                    <a:pt x="1496" y="786"/>
                  </a:lnTo>
                  <a:lnTo>
                    <a:pt x="1498" y="784"/>
                  </a:lnTo>
                  <a:lnTo>
                    <a:pt x="1498" y="784"/>
                  </a:lnTo>
                  <a:lnTo>
                    <a:pt x="1499" y="783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0"/>
                  </a:lnTo>
                  <a:lnTo>
                    <a:pt x="1501" y="778"/>
                  </a:lnTo>
                  <a:lnTo>
                    <a:pt x="1501" y="776"/>
                  </a:lnTo>
                  <a:lnTo>
                    <a:pt x="1501" y="776"/>
                  </a:lnTo>
                  <a:lnTo>
                    <a:pt x="1501" y="775"/>
                  </a:lnTo>
                  <a:lnTo>
                    <a:pt x="1501" y="775"/>
                  </a:lnTo>
                  <a:lnTo>
                    <a:pt x="1501" y="773"/>
                  </a:lnTo>
                  <a:lnTo>
                    <a:pt x="1499" y="773"/>
                  </a:lnTo>
                  <a:lnTo>
                    <a:pt x="1499" y="773"/>
                  </a:lnTo>
                  <a:lnTo>
                    <a:pt x="1499" y="772"/>
                  </a:lnTo>
                  <a:lnTo>
                    <a:pt x="1499" y="770"/>
                  </a:lnTo>
                  <a:lnTo>
                    <a:pt x="1501" y="765"/>
                  </a:lnTo>
                  <a:lnTo>
                    <a:pt x="1501" y="764"/>
                  </a:lnTo>
                  <a:lnTo>
                    <a:pt x="1499" y="757"/>
                  </a:lnTo>
                  <a:lnTo>
                    <a:pt x="1499" y="754"/>
                  </a:lnTo>
                  <a:lnTo>
                    <a:pt x="1498" y="753"/>
                  </a:lnTo>
                  <a:lnTo>
                    <a:pt x="1498" y="751"/>
                  </a:lnTo>
                  <a:lnTo>
                    <a:pt x="1496" y="751"/>
                  </a:lnTo>
                  <a:lnTo>
                    <a:pt x="1498" y="750"/>
                  </a:lnTo>
                  <a:lnTo>
                    <a:pt x="1498" y="750"/>
                  </a:lnTo>
                  <a:lnTo>
                    <a:pt x="1499" y="750"/>
                  </a:lnTo>
                  <a:lnTo>
                    <a:pt x="1501" y="748"/>
                  </a:lnTo>
                  <a:lnTo>
                    <a:pt x="1501" y="748"/>
                  </a:lnTo>
                  <a:lnTo>
                    <a:pt x="1504" y="748"/>
                  </a:lnTo>
                  <a:lnTo>
                    <a:pt x="1504" y="746"/>
                  </a:lnTo>
                  <a:lnTo>
                    <a:pt x="1506" y="746"/>
                  </a:lnTo>
                  <a:lnTo>
                    <a:pt x="1506" y="745"/>
                  </a:lnTo>
                  <a:lnTo>
                    <a:pt x="1507" y="743"/>
                  </a:lnTo>
                  <a:lnTo>
                    <a:pt x="1509" y="743"/>
                  </a:lnTo>
                  <a:lnTo>
                    <a:pt x="1509" y="742"/>
                  </a:lnTo>
                  <a:lnTo>
                    <a:pt x="1510" y="742"/>
                  </a:lnTo>
                  <a:lnTo>
                    <a:pt x="1510" y="742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5"/>
                  </a:lnTo>
                  <a:lnTo>
                    <a:pt x="1512" y="746"/>
                  </a:lnTo>
                  <a:lnTo>
                    <a:pt x="1514" y="748"/>
                  </a:lnTo>
                  <a:lnTo>
                    <a:pt x="1514" y="750"/>
                  </a:lnTo>
                  <a:lnTo>
                    <a:pt x="1514" y="751"/>
                  </a:lnTo>
                  <a:lnTo>
                    <a:pt x="1514" y="753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7" y="756"/>
                  </a:lnTo>
                  <a:lnTo>
                    <a:pt x="1518" y="754"/>
                  </a:lnTo>
                  <a:lnTo>
                    <a:pt x="1522" y="753"/>
                  </a:lnTo>
                  <a:lnTo>
                    <a:pt x="1523" y="748"/>
                  </a:lnTo>
                  <a:lnTo>
                    <a:pt x="1523" y="746"/>
                  </a:lnTo>
                  <a:lnTo>
                    <a:pt x="1523" y="746"/>
                  </a:lnTo>
                  <a:lnTo>
                    <a:pt x="1525" y="746"/>
                  </a:lnTo>
                  <a:lnTo>
                    <a:pt x="1525" y="746"/>
                  </a:lnTo>
                  <a:lnTo>
                    <a:pt x="1526" y="746"/>
                  </a:lnTo>
                  <a:lnTo>
                    <a:pt x="1526" y="746"/>
                  </a:lnTo>
                  <a:lnTo>
                    <a:pt x="1528" y="745"/>
                  </a:lnTo>
                  <a:lnTo>
                    <a:pt x="1528" y="743"/>
                  </a:lnTo>
                  <a:lnTo>
                    <a:pt x="1528" y="742"/>
                  </a:lnTo>
                  <a:lnTo>
                    <a:pt x="1529" y="739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3" y="737"/>
                  </a:lnTo>
                  <a:lnTo>
                    <a:pt x="1533" y="735"/>
                  </a:lnTo>
                  <a:lnTo>
                    <a:pt x="1533" y="735"/>
                  </a:lnTo>
                  <a:lnTo>
                    <a:pt x="1533" y="734"/>
                  </a:lnTo>
                  <a:lnTo>
                    <a:pt x="1534" y="732"/>
                  </a:lnTo>
                  <a:lnTo>
                    <a:pt x="1534" y="732"/>
                  </a:lnTo>
                  <a:lnTo>
                    <a:pt x="1534" y="731"/>
                  </a:lnTo>
                  <a:lnTo>
                    <a:pt x="1536" y="731"/>
                  </a:lnTo>
                  <a:lnTo>
                    <a:pt x="1536" y="731"/>
                  </a:lnTo>
                  <a:lnTo>
                    <a:pt x="1536" y="729"/>
                  </a:lnTo>
                  <a:lnTo>
                    <a:pt x="1537" y="728"/>
                  </a:lnTo>
                  <a:lnTo>
                    <a:pt x="1537" y="728"/>
                  </a:lnTo>
                  <a:lnTo>
                    <a:pt x="1537" y="726"/>
                  </a:lnTo>
                  <a:lnTo>
                    <a:pt x="1539" y="726"/>
                  </a:lnTo>
                  <a:lnTo>
                    <a:pt x="1539" y="724"/>
                  </a:lnTo>
                  <a:lnTo>
                    <a:pt x="1539" y="724"/>
                  </a:lnTo>
                  <a:lnTo>
                    <a:pt x="1539" y="723"/>
                  </a:lnTo>
                  <a:lnTo>
                    <a:pt x="1539" y="723"/>
                  </a:lnTo>
                  <a:lnTo>
                    <a:pt x="1539" y="721"/>
                  </a:lnTo>
                  <a:lnTo>
                    <a:pt x="1539" y="720"/>
                  </a:lnTo>
                  <a:lnTo>
                    <a:pt x="1540" y="718"/>
                  </a:lnTo>
                  <a:lnTo>
                    <a:pt x="1540" y="717"/>
                  </a:lnTo>
                  <a:lnTo>
                    <a:pt x="1542" y="713"/>
                  </a:lnTo>
                  <a:lnTo>
                    <a:pt x="1542" y="713"/>
                  </a:lnTo>
                  <a:lnTo>
                    <a:pt x="1542" y="712"/>
                  </a:lnTo>
                  <a:lnTo>
                    <a:pt x="1542" y="712"/>
                  </a:lnTo>
                  <a:lnTo>
                    <a:pt x="1544" y="710"/>
                  </a:lnTo>
                  <a:lnTo>
                    <a:pt x="1544" y="709"/>
                  </a:lnTo>
                  <a:lnTo>
                    <a:pt x="1544" y="707"/>
                  </a:lnTo>
                  <a:lnTo>
                    <a:pt x="1544" y="707"/>
                  </a:lnTo>
                  <a:lnTo>
                    <a:pt x="1544" y="705"/>
                  </a:lnTo>
                  <a:lnTo>
                    <a:pt x="1544" y="705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7" y="704"/>
                  </a:lnTo>
                  <a:lnTo>
                    <a:pt x="1548" y="702"/>
                  </a:lnTo>
                  <a:lnTo>
                    <a:pt x="1548" y="702"/>
                  </a:lnTo>
                  <a:lnTo>
                    <a:pt x="1550" y="702"/>
                  </a:lnTo>
                  <a:lnTo>
                    <a:pt x="1551" y="699"/>
                  </a:lnTo>
                  <a:lnTo>
                    <a:pt x="1551" y="699"/>
                  </a:lnTo>
                  <a:lnTo>
                    <a:pt x="1551" y="698"/>
                  </a:lnTo>
                  <a:lnTo>
                    <a:pt x="1551" y="696"/>
                  </a:lnTo>
                  <a:lnTo>
                    <a:pt x="1550" y="696"/>
                  </a:lnTo>
                  <a:lnTo>
                    <a:pt x="1550" y="693"/>
                  </a:lnTo>
                  <a:lnTo>
                    <a:pt x="1548" y="693"/>
                  </a:lnTo>
                  <a:lnTo>
                    <a:pt x="1550" y="691"/>
                  </a:lnTo>
                  <a:lnTo>
                    <a:pt x="1550" y="691"/>
                  </a:lnTo>
                  <a:lnTo>
                    <a:pt x="1550" y="690"/>
                  </a:lnTo>
                  <a:lnTo>
                    <a:pt x="1550" y="690"/>
                  </a:lnTo>
                  <a:lnTo>
                    <a:pt x="1550" y="688"/>
                  </a:lnTo>
                  <a:lnTo>
                    <a:pt x="1548" y="687"/>
                  </a:lnTo>
                  <a:lnTo>
                    <a:pt x="1547" y="687"/>
                  </a:lnTo>
                  <a:lnTo>
                    <a:pt x="1545" y="687"/>
                  </a:lnTo>
                  <a:lnTo>
                    <a:pt x="1545" y="687"/>
                  </a:lnTo>
                  <a:lnTo>
                    <a:pt x="1544" y="687"/>
                  </a:lnTo>
                  <a:lnTo>
                    <a:pt x="1539" y="688"/>
                  </a:lnTo>
                  <a:lnTo>
                    <a:pt x="1536" y="690"/>
                  </a:lnTo>
                  <a:lnTo>
                    <a:pt x="1534" y="690"/>
                  </a:lnTo>
                  <a:lnTo>
                    <a:pt x="1533" y="691"/>
                  </a:lnTo>
                  <a:lnTo>
                    <a:pt x="1531" y="691"/>
                  </a:lnTo>
                  <a:lnTo>
                    <a:pt x="1528" y="691"/>
                  </a:lnTo>
                  <a:lnTo>
                    <a:pt x="1526" y="691"/>
                  </a:lnTo>
                  <a:lnTo>
                    <a:pt x="1525" y="693"/>
                  </a:lnTo>
                  <a:lnTo>
                    <a:pt x="1523" y="694"/>
                  </a:lnTo>
                  <a:lnTo>
                    <a:pt x="1522" y="694"/>
                  </a:lnTo>
                  <a:lnTo>
                    <a:pt x="1522" y="694"/>
                  </a:lnTo>
                  <a:lnTo>
                    <a:pt x="1520" y="698"/>
                  </a:lnTo>
                  <a:lnTo>
                    <a:pt x="1518" y="698"/>
                  </a:lnTo>
                  <a:lnTo>
                    <a:pt x="1517" y="698"/>
                  </a:lnTo>
                  <a:lnTo>
                    <a:pt x="1514" y="698"/>
                  </a:lnTo>
                  <a:lnTo>
                    <a:pt x="1509" y="699"/>
                  </a:lnTo>
                  <a:lnTo>
                    <a:pt x="1506" y="699"/>
                  </a:lnTo>
                  <a:lnTo>
                    <a:pt x="1504" y="698"/>
                  </a:lnTo>
                  <a:lnTo>
                    <a:pt x="1503" y="698"/>
                  </a:lnTo>
                  <a:lnTo>
                    <a:pt x="1499" y="699"/>
                  </a:lnTo>
                  <a:lnTo>
                    <a:pt x="1498" y="699"/>
                  </a:lnTo>
                  <a:lnTo>
                    <a:pt x="1496" y="698"/>
                  </a:lnTo>
                  <a:lnTo>
                    <a:pt x="1496" y="698"/>
                  </a:lnTo>
                  <a:lnTo>
                    <a:pt x="1496" y="696"/>
                  </a:lnTo>
                  <a:lnTo>
                    <a:pt x="1495" y="694"/>
                  </a:lnTo>
                  <a:lnTo>
                    <a:pt x="1493" y="693"/>
                  </a:lnTo>
                  <a:lnTo>
                    <a:pt x="1493" y="691"/>
                  </a:lnTo>
                  <a:lnTo>
                    <a:pt x="1495" y="688"/>
                  </a:lnTo>
                  <a:lnTo>
                    <a:pt x="1495" y="687"/>
                  </a:lnTo>
                  <a:lnTo>
                    <a:pt x="1495" y="685"/>
                  </a:lnTo>
                  <a:lnTo>
                    <a:pt x="1493" y="685"/>
                  </a:lnTo>
                  <a:lnTo>
                    <a:pt x="1493" y="683"/>
                  </a:lnTo>
                  <a:lnTo>
                    <a:pt x="1492" y="682"/>
                  </a:lnTo>
                  <a:lnTo>
                    <a:pt x="1492" y="682"/>
                  </a:lnTo>
                  <a:lnTo>
                    <a:pt x="1492" y="680"/>
                  </a:lnTo>
                  <a:lnTo>
                    <a:pt x="1492" y="679"/>
                  </a:lnTo>
                  <a:lnTo>
                    <a:pt x="1492" y="677"/>
                  </a:lnTo>
                  <a:lnTo>
                    <a:pt x="1488" y="677"/>
                  </a:lnTo>
                  <a:lnTo>
                    <a:pt x="1485" y="677"/>
                  </a:lnTo>
                  <a:lnTo>
                    <a:pt x="1484" y="676"/>
                  </a:lnTo>
                  <a:lnTo>
                    <a:pt x="1481" y="671"/>
                  </a:lnTo>
                  <a:lnTo>
                    <a:pt x="1479" y="669"/>
                  </a:lnTo>
                  <a:lnTo>
                    <a:pt x="1477" y="669"/>
                  </a:lnTo>
                  <a:lnTo>
                    <a:pt x="1476" y="668"/>
                  </a:lnTo>
                  <a:lnTo>
                    <a:pt x="1476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3" y="668"/>
                  </a:lnTo>
                  <a:lnTo>
                    <a:pt x="1473" y="668"/>
                  </a:lnTo>
                  <a:lnTo>
                    <a:pt x="1471" y="668"/>
                  </a:lnTo>
                  <a:lnTo>
                    <a:pt x="1471" y="668"/>
                  </a:lnTo>
                  <a:lnTo>
                    <a:pt x="1469" y="668"/>
                  </a:lnTo>
                  <a:lnTo>
                    <a:pt x="1469" y="666"/>
                  </a:lnTo>
                  <a:lnTo>
                    <a:pt x="1468" y="666"/>
                  </a:lnTo>
                  <a:lnTo>
                    <a:pt x="1466" y="666"/>
                  </a:lnTo>
                  <a:lnTo>
                    <a:pt x="1465" y="665"/>
                  </a:lnTo>
                  <a:lnTo>
                    <a:pt x="1466" y="665"/>
                  </a:lnTo>
                  <a:lnTo>
                    <a:pt x="1465" y="663"/>
                  </a:lnTo>
                  <a:lnTo>
                    <a:pt x="1465" y="663"/>
                  </a:lnTo>
                  <a:lnTo>
                    <a:pt x="1462" y="663"/>
                  </a:lnTo>
                  <a:lnTo>
                    <a:pt x="1457" y="665"/>
                  </a:lnTo>
                  <a:lnTo>
                    <a:pt x="1454" y="665"/>
                  </a:lnTo>
                  <a:lnTo>
                    <a:pt x="1452" y="663"/>
                  </a:lnTo>
                  <a:lnTo>
                    <a:pt x="1451" y="661"/>
                  </a:lnTo>
                  <a:lnTo>
                    <a:pt x="1449" y="661"/>
                  </a:lnTo>
                  <a:lnTo>
                    <a:pt x="1449" y="660"/>
                  </a:lnTo>
                  <a:lnTo>
                    <a:pt x="1447" y="660"/>
                  </a:lnTo>
                  <a:lnTo>
                    <a:pt x="1447" y="658"/>
                  </a:lnTo>
                  <a:lnTo>
                    <a:pt x="1447" y="657"/>
                  </a:lnTo>
                  <a:lnTo>
                    <a:pt x="1447" y="655"/>
                  </a:lnTo>
                  <a:lnTo>
                    <a:pt x="1447" y="652"/>
                  </a:lnTo>
                  <a:lnTo>
                    <a:pt x="1446" y="650"/>
                  </a:lnTo>
                  <a:lnTo>
                    <a:pt x="1444" y="649"/>
                  </a:lnTo>
                  <a:lnTo>
                    <a:pt x="1444" y="649"/>
                  </a:lnTo>
                  <a:lnTo>
                    <a:pt x="1444" y="647"/>
                  </a:lnTo>
                  <a:lnTo>
                    <a:pt x="1444" y="647"/>
                  </a:lnTo>
                  <a:lnTo>
                    <a:pt x="1444" y="646"/>
                  </a:lnTo>
                  <a:lnTo>
                    <a:pt x="1444" y="646"/>
                  </a:lnTo>
                  <a:lnTo>
                    <a:pt x="1444" y="644"/>
                  </a:lnTo>
                  <a:lnTo>
                    <a:pt x="1444" y="642"/>
                  </a:lnTo>
                  <a:lnTo>
                    <a:pt x="1443" y="639"/>
                  </a:lnTo>
                  <a:lnTo>
                    <a:pt x="1440" y="638"/>
                  </a:lnTo>
                  <a:lnTo>
                    <a:pt x="1438" y="635"/>
                  </a:lnTo>
                  <a:lnTo>
                    <a:pt x="1438" y="633"/>
                  </a:lnTo>
                  <a:lnTo>
                    <a:pt x="1438" y="633"/>
                  </a:lnTo>
                  <a:lnTo>
                    <a:pt x="1438" y="631"/>
                  </a:lnTo>
                  <a:lnTo>
                    <a:pt x="1438" y="631"/>
                  </a:lnTo>
                  <a:lnTo>
                    <a:pt x="1438" y="630"/>
                  </a:lnTo>
                  <a:lnTo>
                    <a:pt x="1438" y="628"/>
                  </a:lnTo>
                  <a:lnTo>
                    <a:pt x="1436" y="628"/>
                  </a:lnTo>
                  <a:lnTo>
                    <a:pt x="1436" y="627"/>
                  </a:lnTo>
                  <a:lnTo>
                    <a:pt x="1436" y="627"/>
                  </a:lnTo>
                  <a:lnTo>
                    <a:pt x="1435" y="627"/>
                  </a:lnTo>
                  <a:lnTo>
                    <a:pt x="1435" y="625"/>
                  </a:lnTo>
                  <a:lnTo>
                    <a:pt x="1435" y="624"/>
                  </a:lnTo>
                  <a:lnTo>
                    <a:pt x="1435" y="622"/>
                  </a:lnTo>
                  <a:lnTo>
                    <a:pt x="1433" y="619"/>
                  </a:lnTo>
                  <a:lnTo>
                    <a:pt x="1432" y="617"/>
                  </a:lnTo>
                  <a:lnTo>
                    <a:pt x="1432" y="616"/>
                  </a:lnTo>
                  <a:lnTo>
                    <a:pt x="1432" y="614"/>
                  </a:lnTo>
                  <a:lnTo>
                    <a:pt x="1432" y="614"/>
                  </a:lnTo>
                  <a:lnTo>
                    <a:pt x="1430" y="613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09"/>
                  </a:lnTo>
                  <a:lnTo>
                    <a:pt x="1428" y="609"/>
                  </a:lnTo>
                  <a:lnTo>
                    <a:pt x="1428" y="608"/>
                  </a:lnTo>
                  <a:lnTo>
                    <a:pt x="1428" y="608"/>
                  </a:lnTo>
                  <a:lnTo>
                    <a:pt x="1427" y="606"/>
                  </a:lnTo>
                  <a:lnTo>
                    <a:pt x="1425" y="606"/>
                  </a:lnTo>
                  <a:lnTo>
                    <a:pt x="1425" y="606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4" y="602"/>
                  </a:lnTo>
                  <a:lnTo>
                    <a:pt x="1424" y="600"/>
                  </a:lnTo>
                  <a:lnTo>
                    <a:pt x="1422" y="600"/>
                  </a:lnTo>
                  <a:lnTo>
                    <a:pt x="1421" y="600"/>
                  </a:lnTo>
                  <a:lnTo>
                    <a:pt x="1421" y="600"/>
                  </a:lnTo>
                  <a:lnTo>
                    <a:pt x="1421" y="598"/>
                  </a:lnTo>
                  <a:lnTo>
                    <a:pt x="1421" y="598"/>
                  </a:lnTo>
                  <a:lnTo>
                    <a:pt x="1421" y="597"/>
                  </a:lnTo>
                  <a:lnTo>
                    <a:pt x="1419" y="597"/>
                  </a:lnTo>
                  <a:lnTo>
                    <a:pt x="1419" y="597"/>
                  </a:lnTo>
                  <a:lnTo>
                    <a:pt x="1417" y="597"/>
                  </a:lnTo>
                  <a:lnTo>
                    <a:pt x="1414" y="595"/>
                  </a:lnTo>
                  <a:lnTo>
                    <a:pt x="1411" y="594"/>
                  </a:lnTo>
                  <a:lnTo>
                    <a:pt x="1410" y="594"/>
                  </a:lnTo>
                  <a:lnTo>
                    <a:pt x="1410" y="595"/>
                  </a:lnTo>
                  <a:lnTo>
                    <a:pt x="1410" y="595"/>
                  </a:lnTo>
                  <a:lnTo>
                    <a:pt x="1408" y="595"/>
                  </a:lnTo>
                  <a:lnTo>
                    <a:pt x="1405" y="594"/>
                  </a:lnTo>
                  <a:lnTo>
                    <a:pt x="1403" y="594"/>
                  </a:lnTo>
                  <a:lnTo>
                    <a:pt x="1402" y="594"/>
                  </a:lnTo>
                  <a:lnTo>
                    <a:pt x="1400" y="592"/>
                  </a:lnTo>
                  <a:lnTo>
                    <a:pt x="1400" y="590"/>
                  </a:lnTo>
                  <a:lnTo>
                    <a:pt x="1399" y="590"/>
                  </a:lnTo>
                  <a:lnTo>
                    <a:pt x="1397" y="590"/>
                  </a:lnTo>
                  <a:lnTo>
                    <a:pt x="1392" y="589"/>
                  </a:lnTo>
                  <a:lnTo>
                    <a:pt x="1391" y="587"/>
                  </a:lnTo>
                  <a:lnTo>
                    <a:pt x="1391" y="587"/>
                  </a:lnTo>
                  <a:lnTo>
                    <a:pt x="1389" y="587"/>
                  </a:lnTo>
                  <a:lnTo>
                    <a:pt x="1389" y="587"/>
                  </a:lnTo>
                  <a:lnTo>
                    <a:pt x="1387" y="587"/>
                  </a:lnTo>
                  <a:lnTo>
                    <a:pt x="1386" y="587"/>
                  </a:lnTo>
                  <a:lnTo>
                    <a:pt x="1384" y="587"/>
                  </a:lnTo>
                  <a:lnTo>
                    <a:pt x="1381" y="589"/>
                  </a:lnTo>
                  <a:lnTo>
                    <a:pt x="1378" y="589"/>
                  </a:lnTo>
                  <a:lnTo>
                    <a:pt x="1375" y="589"/>
                  </a:lnTo>
                  <a:lnTo>
                    <a:pt x="1373" y="589"/>
                  </a:lnTo>
                  <a:lnTo>
                    <a:pt x="1372" y="589"/>
                  </a:lnTo>
                  <a:lnTo>
                    <a:pt x="1369" y="589"/>
                  </a:lnTo>
                  <a:lnTo>
                    <a:pt x="1364" y="590"/>
                  </a:lnTo>
                  <a:lnTo>
                    <a:pt x="1359" y="592"/>
                  </a:lnTo>
                  <a:lnTo>
                    <a:pt x="1353" y="592"/>
                  </a:lnTo>
                  <a:lnTo>
                    <a:pt x="1348" y="595"/>
                  </a:lnTo>
                  <a:lnTo>
                    <a:pt x="1345" y="598"/>
                  </a:lnTo>
                  <a:lnTo>
                    <a:pt x="1342" y="602"/>
                  </a:lnTo>
                  <a:lnTo>
                    <a:pt x="1340" y="603"/>
                  </a:lnTo>
                  <a:lnTo>
                    <a:pt x="1339" y="603"/>
                  </a:lnTo>
                  <a:lnTo>
                    <a:pt x="1340" y="605"/>
                  </a:lnTo>
                  <a:lnTo>
                    <a:pt x="1340" y="606"/>
                  </a:lnTo>
                  <a:lnTo>
                    <a:pt x="1343" y="606"/>
                  </a:lnTo>
                  <a:lnTo>
                    <a:pt x="1346" y="606"/>
                  </a:lnTo>
                  <a:lnTo>
                    <a:pt x="1348" y="606"/>
                  </a:lnTo>
                  <a:lnTo>
                    <a:pt x="1348" y="608"/>
                  </a:lnTo>
                  <a:lnTo>
                    <a:pt x="1348" y="609"/>
                  </a:lnTo>
                  <a:lnTo>
                    <a:pt x="1348" y="613"/>
                  </a:lnTo>
                  <a:lnTo>
                    <a:pt x="1350" y="614"/>
                  </a:lnTo>
                  <a:lnTo>
                    <a:pt x="1350" y="616"/>
                  </a:lnTo>
                  <a:lnTo>
                    <a:pt x="1348" y="619"/>
                  </a:lnTo>
                  <a:lnTo>
                    <a:pt x="1346" y="620"/>
                  </a:lnTo>
                  <a:lnTo>
                    <a:pt x="1342" y="624"/>
                  </a:lnTo>
                  <a:lnTo>
                    <a:pt x="1340" y="625"/>
                  </a:lnTo>
                  <a:lnTo>
                    <a:pt x="1339" y="628"/>
                  </a:lnTo>
                  <a:lnTo>
                    <a:pt x="1335" y="631"/>
                  </a:lnTo>
                  <a:lnTo>
                    <a:pt x="1335" y="633"/>
                  </a:lnTo>
                  <a:lnTo>
                    <a:pt x="1335" y="635"/>
                  </a:lnTo>
                  <a:lnTo>
                    <a:pt x="1334" y="636"/>
                  </a:lnTo>
                  <a:lnTo>
                    <a:pt x="1332" y="638"/>
                  </a:lnTo>
                  <a:lnTo>
                    <a:pt x="1331" y="639"/>
                  </a:lnTo>
                  <a:lnTo>
                    <a:pt x="1331" y="641"/>
                  </a:lnTo>
                  <a:lnTo>
                    <a:pt x="1331" y="642"/>
                  </a:lnTo>
                  <a:lnTo>
                    <a:pt x="1329" y="644"/>
                  </a:lnTo>
                  <a:lnTo>
                    <a:pt x="1328" y="646"/>
                  </a:lnTo>
                  <a:lnTo>
                    <a:pt x="1328" y="647"/>
                  </a:lnTo>
                  <a:lnTo>
                    <a:pt x="1328" y="647"/>
                  </a:lnTo>
                  <a:lnTo>
                    <a:pt x="1326" y="649"/>
                  </a:lnTo>
                  <a:lnTo>
                    <a:pt x="1328" y="649"/>
                  </a:lnTo>
                  <a:lnTo>
                    <a:pt x="1329" y="649"/>
                  </a:lnTo>
                  <a:lnTo>
                    <a:pt x="1329" y="650"/>
                  </a:lnTo>
                  <a:lnTo>
                    <a:pt x="1329" y="653"/>
                  </a:lnTo>
                  <a:lnTo>
                    <a:pt x="1328" y="655"/>
                  </a:lnTo>
                  <a:lnTo>
                    <a:pt x="1326" y="655"/>
                  </a:lnTo>
                  <a:lnTo>
                    <a:pt x="1324" y="657"/>
                  </a:lnTo>
                  <a:lnTo>
                    <a:pt x="1321" y="657"/>
                  </a:lnTo>
                  <a:lnTo>
                    <a:pt x="1317" y="658"/>
                  </a:lnTo>
                  <a:lnTo>
                    <a:pt x="1312" y="661"/>
                  </a:lnTo>
                  <a:lnTo>
                    <a:pt x="1307" y="665"/>
                  </a:lnTo>
                  <a:lnTo>
                    <a:pt x="1307" y="665"/>
                  </a:lnTo>
                  <a:lnTo>
                    <a:pt x="1305" y="665"/>
                  </a:lnTo>
                  <a:lnTo>
                    <a:pt x="1302" y="663"/>
                  </a:lnTo>
                  <a:lnTo>
                    <a:pt x="1299" y="663"/>
                  </a:lnTo>
                  <a:lnTo>
                    <a:pt x="1296" y="661"/>
                  </a:lnTo>
                  <a:lnTo>
                    <a:pt x="1293" y="661"/>
                  </a:lnTo>
                  <a:lnTo>
                    <a:pt x="1291" y="660"/>
                  </a:lnTo>
                  <a:lnTo>
                    <a:pt x="1290" y="658"/>
                  </a:lnTo>
                  <a:lnTo>
                    <a:pt x="1288" y="657"/>
                  </a:lnTo>
                  <a:lnTo>
                    <a:pt x="1285" y="657"/>
                  </a:lnTo>
                  <a:lnTo>
                    <a:pt x="1283" y="655"/>
                  </a:lnTo>
                  <a:lnTo>
                    <a:pt x="1282" y="655"/>
                  </a:lnTo>
                  <a:lnTo>
                    <a:pt x="1280" y="657"/>
                  </a:lnTo>
                  <a:lnTo>
                    <a:pt x="1277" y="658"/>
                  </a:lnTo>
                  <a:lnTo>
                    <a:pt x="1277" y="658"/>
                  </a:lnTo>
                  <a:lnTo>
                    <a:pt x="1274" y="658"/>
                  </a:lnTo>
                  <a:lnTo>
                    <a:pt x="1272" y="658"/>
                  </a:lnTo>
                  <a:lnTo>
                    <a:pt x="1271" y="657"/>
                  </a:lnTo>
                  <a:lnTo>
                    <a:pt x="1271" y="657"/>
                  </a:lnTo>
                  <a:lnTo>
                    <a:pt x="1268" y="655"/>
                  </a:lnTo>
                  <a:lnTo>
                    <a:pt x="1266" y="653"/>
                  </a:lnTo>
                  <a:lnTo>
                    <a:pt x="1264" y="652"/>
                  </a:lnTo>
                  <a:lnTo>
                    <a:pt x="1263" y="652"/>
                  </a:lnTo>
                  <a:lnTo>
                    <a:pt x="1261" y="650"/>
                  </a:lnTo>
                  <a:lnTo>
                    <a:pt x="1260" y="652"/>
                  </a:lnTo>
                  <a:lnTo>
                    <a:pt x="1257" y="650"/>
                  </a:lnTo>
                  <a:lnTo>
                    <a:pt x="1257" y="650"/>
                  </a:lnTo>
                  <a:lnTo>
                    <a:pt x="1255" y="650"/>
                  </a:lnTo>
                  <a:lnTo>
                    <a:pt x="1253" y="652"/>
                  </a:lnTo>
                  <a:lnTo>
                    <a:pt x="1250" y="653"/>
                  </a:lnTo>
                  <a:lnTo>
                    <a:pt x="1247" y="655"/>
                  </a:lnTo>
                  <a:lnTo>
                    <a:pt x="1246" y="655"/>
                  </a:lnTo>
                  <a:lnTo>
                    <a:pt x="1244" y="657"/>
                  </a:lnTo>
                  <a:lnTo>
                    <a:pt x="1242" y="658"/>
                  </a:lnTo>
                  <a:lnTo>
                    <a:pt x="1239" y="660"/>
                  </a:lnTo>
                  <a:lnTo>
                    <a:pt x="1239" y="661"/>
                  </a:lnTo>
                  <a:lnTo>
                    <a:pt x="1238" y="663"/>
                  </a:lnTo>
                  <a:lnTo>
                    <a:pt x="1236" y="665"/>
                  </a:lnTo>
                  <a:lnTo>
                    <a:pt x="1235" y="665"/>
                  </a:lnTo>
                  <a:lnTo>
                    <a:pt x="1233" y="665"/>
                  </a:lnTo>
                  <a:lnTo>
                    <a:pt x="1230" y="665"/>
                  </a:lnTo>
                  <a:lnTo>
                    <a:pt x="1228" y="665"/>
                  </a:lnTo>
                  <a:lnTo>
                    <a:pt x="1223" y="666"/>
                  </a:lnTo>
                  <a:lnTo>
                    <a:pt x="1222" y="666"/>
                  </a:lnTo>
                  <a:lnTo>
                    <a:pt x="1220" y="668"/>
                  </a:lnTo>
                  <a:lnTo>
                    <a:pt x="1219" y="668"/>
                  </a:lnTo>
                  <a:lnTo>
                    <a:pt x="1217" y="668"/>
                  </a:lnTo>
                  <a:lnTo>
                    <a:pt x="1216" y="668"/>
                  </a:lnTo>
                  <a:lnTo>
                    <a:pt x="1214" y="668"/>
                  </a:lnTo>
                  <a:lnTo>
                    <a:pt x="1212" y="668"/>
                  </a:lnTo>
                  <a:lnTo>
                    <a:pt x="1211" y="669"/>
                  </a:lnTo>
                  <a:lnTo>
                    <a:pt x="1206" y="671"/>
                  </a:lnTo>
                  <a:lnTo>
                    <a:pt x="1205" y="672"/>
                  </a:lnTo>
                  <a:lnTo>
                    <a:pt x="1203" y="672"/>
                  </a:lnTo>
                  <a:lnTo>
                    <a:pt x="1201" y="671"/>
                  </a:lnTo>
                  <a:lnTo>
                    <a:pt x="1200" y="671"/>
                  </a:lnTo>
                  <a:lnTo>
                    <a:pt x="1198" y="671"/>
                  </a:lnTo>
                  <a:lnTo>
                    <a:pt x="1197" y="671"/>
                  </a:lnTo>
                  <a:lnTo>
                    <a:pt x="1194" y="671"/>
                  </a:lnTo>
                  <a:lnTo>
                    <a:pt x="1190" y="669"/>
                  </a:lnTo>
                  <a:lnTo>
                    <a:pt x="1187" y="669"/>
                  </a:lnTo>
                  <a:lnTo>
                    <a:pt x="1186" y="669"/>
                  </a:lnTo>
                  <a:lnTo>
                    <a:pt x="1182" y="668"/>
                  </a:lnTo>
                  <a:lnTo>
                    <a:pt x="1178" y="668"/>
                  </a:lnTo>
                  <a:lnTo>
                    <a:pt x="1176" y="668"/>
                  </a:lnTo>
                  <a:lnTo>
                    <a:pt x="1175" y="668"/>
                  </a:lnTo>
                  <a:lnTo>
                    <a:pt x="1173" y="668"/>
                  </a:lnTo>
                  <a:lnTo>
                    <a:pt x="1171" y="668"/>
                  </a:lnTo>
                  <a:lnTo>
                    <a:pt x="1168" y="665"/>
                  </a:lnTo>
                  <a:lnTo>
                    <a:pt x="1167" y="665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4" y="661"/>
                  </a:lnTo>
                  <a:lnTo>
                    <a:pt x="1164" y="661"/>
                  </a:lnTo>
                  <a:lnTo>
                    <a:pt x="1164" y="658"/>
                  </a:lnTo>
                  <a:lnTo>
                    <a:pt x="1164" y="657"/>
                  </a:lnTo>
                  <a:lnTo>
                    <a:pt x="1164" y="657"/>
                  </a:lnTo>
                  <a:lnTo>
                    <a:pt x="1162" y="657"/>
                  </a:lnTo>
                  <a:lnTo>
                    <a:pt x="1160" y="657"/>
                  </a:lnTo>
                  <a:lnTo>
                    <a:pt x="1156" y="657"/>
                  </a:lnTo>
                  <a:lnTo>
                    <a:pt x="1154" y="657"/>
                  </a:lnTo>
                  <a:lnTo>
                    <a:pt x="1153" y="655"/>
                  </a:lnTo>
                  <a:lnTo>
                    <a:pt x="1151" y="653"/>
                  </a:lnTo>
                  <a:lnTo>
                    <a:pt x="1149" y="652"/>
                  </a:lnTo>
                  <a:lnTo>
                    <a:pt x="1148" y="650"/>
                  </a:lnTo>
                  <a:lnTo>
                    <a:pt x="1146" y="650"/>
                  </a:lnTo>
                  <a:lnTo>
                    <a:pt x="1145" y="649"/>
                  </a:lnTo>
                  <a:lnTo>
                    <a:pt x="1141" y="650"/>
                  </a:lnTo>
                  <a:lnTo>
                    <a:pt x="1140" y="650"/>
                  </a:lnTo>
                  <a:lnTo>
                    <a:pt x="1137" y="649"/>
                  </a:lnTo>
                  <a:lnTo>
                    <a:pt x="1137" y="649"/>
                  </a:lnTo>
                  <a:lnTo>
                    <a:pt x="1134" y="649"/>
                  </a:lnTo>
                  <a:lnTo>
                    <a:pt x="1132" y="647"/>
                  </a:lnTo>
                  <a:lnTo>
                    <a:pt x="1129" y="647"/>
                  </a:lnTo>
                  <a:lnTo>
                    <a:pt x="1127" y="647"/>
                  </a:lnTo>
                  <a:lnTo>
                    <a:pt x="1126" y="647"/>
                  </a:lnTo>
                  <a:lnTo>
                    <a:pt x="1124" y="647"/>
                  </a:lnTo>
                  <a:lnTo>
                    <a:pt x="1123" y="649"/>
                  </a:lnTo>
                  <a:lnTo>
                    <a:pt x="1121" y="649"/>
                  </a:lnTo>
                  <a:lnTo>
                    <a:pt x="1118" y="649"/>
                  </a:lnTo>
                  <a:lnTo>
                    <a:pt x="1116" y="650"/>
                  </a:lnTo>
                  <a:lnTo>
                    <a:pt x="1115" y="650"/>
                  </a:lnTo>
                  <a:lnTo>
                    <a:pt x="1112" y="650"/>
                  </a:lnTo>
                  <a:lnTo>
                    <a:pt x="1112" y="652"/>
                  </a:lnTo>
                  <a:lnTo>
                    <a:pt x="1110" y="652"/>
                  </a:lnTo>
                  <a:lnTo>
                    <a:pt x="1108" y="653"/>
                  </a:lnTo>
                  <a:lnTo>
                    <a:pt x="1107" y="653"/>
                  </a:lnTo>
                  <a:lnTo>
                    <a:pt x="1105" y="652"/>
                  </a:lnTo>
                  <a:lnTo>
                    <a:pt x="1104" y="652"/>
                  </a:lnTo>
                  <a:lnTo>
                    <a:pt x="1104" y="653"/>
                  </a:lnTo>
                  <a:lnTo>
                    <a:pt x="1102" y="653"/>
                  </a:lnTo>
                  <a:lnTo>
                    <a:pt x="1100" y="652"/>
                  </a:lnTo>
                  <a:lnTo>
                    <a:pt x="1099" y="652"/>
                  </a:lnTo>
                  <a:lnTo>
                    <a:pt x="1097" y="652"/>
                  </a:lnTo>
                  <a:lnTo>
                    <a:pt x="1096" y="650"/>
                  </a:lnTo>
                  <a:lnTo>
                    <a:pt x="1096" y="650"/>
                  </a:lnTo>
                  <a:lnTo>
                    <a:pt x="1093" y="650"/>
                  </a:lnTo>
                  <a:lnTo>
                    <a:pt x="1091" y="649"/>
                  </a:lnTo>
                  <a:lnTo>
                    <a:pt x="1089" y="649"/>
                  </a:lnTo>
                  <a:lnTo>
                    <a:pt x="1088" y="649"/>
                  </a:lnTo>
                  <a:lnTo>
                    <a:pt x="1086" y="647"/>
                  </a:lnTo>
                  <a:lnTo>
                    <a:pt x="1085" y="646"/>
                  </a:lnTo>
                  <a:lnTo>
                    <a:pt x="1085" y="646"/>
                  </a:lnTo>
                  <a:lnTo>
                    <a:pt x="1083" y="646"/>
                  </a:lnTo>
                  <a:lnTo>
                    <a:pt x="1083" y="644"/>
                  </a:lnTo>
                  <a:lnTo>
                    <a:pt x="1083" y="644"/>
                  </a:lnTo>
                  <a:lnTo>
                    <a:pt x="1083" y="642"/>
                  </a:lnTo>
                  <a:lnTo>
                    <a:pt x="1083" y="642"/>
                  </a:lnTo>
                  <a:lnTo>
                    <a:pt x="1082" y="641"/>
                  </a:lnTo>
                  <a:lnTo>
                    <a:pt x="1082" y="641"/>
                  </a:lnTo>
                  <a:lnTo>
                    <a:pt x="1082" y="639"/>
                  </a:lnTo>
                  <a:lnTo>
                    <a:pt x="1082" y="639"/>
                  </a:lnTo>
                  <a:lnTo>
                    <a:pt x="1082" y="638"/>
                  </a:lnTo>
                  <a:lnTo>
                    <a:pt x="1082" y="636"/>
                  </a:lnTo>
                  <a:lnTo>
                    <a:pt x="1080" y="635"/>
                  </a:lnTo>
                  <a:lnTo>
                    <a:pt x="1080" y="633"/>
                  </a:lnTo>
                  <a:lnTo>
                    <a:pt x="1080" y="631"/>
                  </a:lnTo>
                  <a:lnTo>
                    <a:pt x="1080" y="631"/>
                  </a:lnTo>
                  <a:lnTo>
                    <a:pt x="1080" y="630"/>
                  </a:lnTo>
                  <a:lnTo>
                    <a:pt x="1078" y="630"/>
                  </a:lnTo>
                  <a:lnTo>
                    <a:pt x="1075" y="628"/>
                  </a:lnTo>
                  <a:lnTo>
                    <a:pt x="1072" y="628"/>
                  </a:lnTo>
                  <a:lnTo>
                    <a:pt x="1071" y="628"/>
                  </a:lnTo>
                  <a:lnTo>
                    <a:pt x="1069" y="628"/>
                  </a:lnTo>
                  <a:lnTo>
                    <a:pt x="1069" y="628"/>
                  </a:lnTo>
                  <a:lnTo>
                    <a:pt x="1067" y="627"/>
                  </a:lnTo>
                  <a:lnTo>
                    <a:pt x="1066" y="627"/>
                  </a:lnTo>
                  <a:lnTo>
                    <a:pt x="1063" y="625"/>
                  </a:lnTo>
                  <a:lnTo>
                    <a:pt x="1059" y="624"/>
                  </a:lnTo>
                  <a:lnTo>
                    <a:pt x="1056" y="624"/>
                  </a:lnTo>
                  <a:lnTo>
                    <a:pt x="1056" y="624"/>
                  </a:lnTo>
                  <a:lnTo>
                    <a:pt x="1053" y="624"/>
                  </a:lnTo>
                  <a:lnTo>
                    <a:pt x="1050" y="622"/>
                  </a:lnTo>
                  <a:lnTo>
                    <a:pt x="1048" y="622"/>
                  </a:lnTo>
                  <a:lnTo>
                    <a:pt x="1047" y="620"/>
                  </a:lnTo>
                  <a:lnTo>
                    <a:pt x="1045" y="620"/>
                  </a:lnTo>
                  <a:lnTo>
                    <a:pt x="1044" y="620"/>
                  </a:lnTo>
                  <a:lnTo>
                    <a:pt x="1042" y="619"/>
                  </a:lnTo>
                  <a:lnTo>
                    <a:pt x="1041" y="619"/>
                  </a:lnTo>
                  <a:lnTo>
                    <a:pt x="1037" y="617"/>
                  </a:lnTo>
                  <a:lnTo>
                    <a:pt x="1036" y="617"/>
                  </a:lnTo>
                  <a:lnTo>
                    <a:pt x="1036" y="617"/>
                  </a:lnTo>
                  <a:lnTo>
                    <a:pt x="1034" y="616"/>
                  </a:lnTo>
                  <a:lnTo>
                    <a:pt x="1033" y="616"/>
                  </a:lnTo>
                  <a:lnTo>
                    <a:pt x="1033" y="616"/>
                  </a:lnTo>
                  <a:lnTo>
                    <a:pt x="1033" y="619"/>
                  </a:lnTo>
                  <a:lnTo>
                    <a:pt x="1031" y="619"/>
                  </a:lnTo>
                  <a:lnTo>
                    <a:pt x="1030" y="622"/>
                  </a:lnTo>
                  <a:lnTo>
                    <a:pt x="1025" y="624"/>
                  </a:lnTo>
                  <a:lnTo>
                    <a:pt x="1025" y="624"/>
                  </a:lnTo>
                  <a:lnTo>
                    <a:pt x="1025" y="625"/>
                  </a:lnTo>
                  <a:lnTo>
                    <a:pt x="1023" y="625"/>
                  </a:lnTo>
                  <a:lnTo>
                    <a:pt x="1023" y="627"/>
                  </a:lnTo>
                  <a:lnTo>
                    <a:pt x="1023" y="627"/>
                  </a:lnTo>
                  <a:lnTo>
                    <a:pt x="1022" y="628"/>
                  </a:lnTo>
                  <a:lnTo>
                    <a:pt x="1022" y="628"/>
                  </a:lnTo>
                  <a:lnTo>
                    <a:pt x="1020" y="630"/>
                  </a:lnTo>
                  <a:lnTo>
                    <a:pt x="1020" y="630"/>
                  </a:lnTo>
                  <a:lnTo>
                    <a:pt x="1020" y="631"/>
                  </a:lnTo>
                  <a:lnTo>
                    <a:pt x="1020" y="631"/>
                  </a:lnTo>
                  <a:lnTo>
                    <a:pt x="1018" y="633"/>
                  </a:lnTo>
                  <a:lnTo>
                    <a:pt x="1018" y="633"/>
                  </a:lnTo>
                  <a:lnTo>
                    <a:pt x="1018" y="636"/>
                  </a:lnTo>
                  <a:lnTo>
                    <a:pt x="1018" y="638"/>
                  </a:lnTo>
                  <a:lnTo>
                    <a:pt x="1018" y="638"/>
                  </a:lnTo>
                  <a:lnTo>
                    <a:pt x="1018" y="639"/>
                  </a:lnTo>
                  <a:lnTo>
                    <a:pt x="1020" y="639"/>
                  </a:lnTo>
                  <a:lnTo>
                    <a:pt x="1020" y="641"/>
                  </a:lnTo>
                  <a:lnTo>
                    <a:pt x="1020" y="641"/>
                  </a:lnTo>
                  <a:lnTo>
                    <a:pt x="1020" y="642"/>
                  </a:lnTo>
                  <a:lnTo>
                    <a:pt x="1020" y="644"/>
                  </a:lnTo>
                  <a:lnTo>
                    <a:pt x="1022" y="644"/>
                  </a:lnTo>
                  <a:lnTo>
                    <a:pt x="1023" y="646"/>
                  </a:lnTo>
                  <a:lnTo>
                    <a:pt x="1023" y="646"/>
                  </a:lnTo>
                  <a:lnTo>
                    <a:pt x="1025" y="646"/>
                  </a:lnTo>
                  <a:lnTo>
                    <a:pt x="1025" y="647"/>
                  </a:lnTo>
                  <a:lnTo>
                    <a:pt x="1025" y="647"/>
                  </a:lnTo>
                  <a:lnTo>
                    <a:pt x="1025" y="650"/>
                  </a:lnTo>
                  <a:lnTo>
                    <a:pt x="1023" y="652"/>
                  </a:lnTo>
                  <a:lnTo>
                    <a:pt x="1023" y="652"/>
                  </a:lnTo>
                  <a:lnTo>
                    <a:pt x="1022" y="653"/>
                  </a:lnTo>
                  <a:lnTo>
                    <a:pt x="1022" y="653"/>
                  </a:lnTo>
                  <a:lnTo>
                    <a:pt x="1020" y="655"/>
                  </a:lnTo>
                  <a:lnTo>
                    <a:pt x="1020" y="655"/>
                  </a:lnTo>
                  <a:lnTo>
                    <a:pt x="1018" y="657"/>
                  </a:lnTo>
                  <a:lnTo>
                    <a:pt x="1017" y="657"/>
                  </a:lnTo>
                  <a:lnTo>
                    <a:pt x="1017" y="657"/>
                  </a:lnTo>
                  <a:lnTo>
                    <a:pt x="1015" y="657"/>
                  </a:lnTo>
                  <a:lnTo>
                    <a:pt x="1014" y="657"/>
                  </a:lnTo>
                  <a:lnTo>
                    <a:pt x="1014" y="658"/>
                  </a:lnTo>
                  <a:lnTo>
                    <a:pt x="1012" y="660"/>
                  </a:lnTo>
                  <a:lnTo>
                    <a:pt x="1011" y="661"/>
                  </a:lnTo>
                  <a:lnTo>
                    <a:pt x="1009" y="661"/>
                  </a:lnTo>
                  <a:lnTo>
                    <a:pt x="1007" y="660"/>
                  </a:lnTo>
                  <a:lnTo>
                    <a:pt x="1007" y="660"/>
                  </a:lnTo>
                  <a:lnTo>
                    <a:pt x="1007" y="658"/>
                  </a:lnTo>
                  <a:lnTo>
                    <a:pt x="1006" y="658"/>
                  </a:lnTo>
                  <a:lnTo>
                    <a:pt x="1001" y="657"/>
                  </a:lnTo>
                  <a:lnTo>
                    <a:pt x="1001" y="658"/>
                  </a:lnTo>
                  <a:lnTo>
                    <a:pt x="1000" y="658"/>
                  </a:lnTo>
                  <a:lnTo>
                    <a:pt x="1000" y="658"/>
                  </a:lnTo>
                  <a:lnTo>
                    <a:pt x="1000" y="657"/>
                  </a:lnTo>
                  <a:lnTo>
                    <a:pt x="998" y="657"/>
                  </a:lnTo>
                  <a:lnTo>
                    <a:pt x="996" y="658"/>
                  </a:lnTo>
                  <a:lnTo>
                    <a:pt x="996" y="658"/>
                  </a:lnTo>
                  <a:lnTo>
                    <a:pt x="995" y="657"/>
                  </a:lnTo>
                  <a:lnTo>
                    <a:pt x="993" y="657"/>
                  </a:lnTo>
                  <a:lnTo>
                    <a:pt x="992" y="655"/>
                  </a:lnTo>
                  <a:lnTo>
                    <a:pt x="992" y="655"/>
                  </a:lnTo>
                  <a:lnTo>
                    <a:pt x="992" y="657"/>
                  </a:lnTo>
                  <a:lnTo>
                    <a:pt x="990" y="657"/>
                  </a:lnTo>
                  <a:lnTo>
                    <a:pt x="990" y="657"/>
                  </a:lnTo>
                  <a:lnTo>
                    <a:pt x="990" y="655"/>
                  </a:lnTo>
                  <a:lnTo>
                    <a:pt x="989" y="655"/>
                  </a:lnTo>
                  <a:lnTo>
                    <a:pt x="987" y="657"/>
                  </a:lnTo>
                  <a:lnTo>
                    <a:pt x="985" y="657"/>
                  </a:lnTo>
                  <a:lnTo>
                    <a:pt x="985" y="657"/>
                  </a:lnTo>
                  <a:lnTo>
                    <a:pt x="984" y="657"/>
                  </a:lnTo>
                  <a:lnTo>
                    <a:pt x="982" y="657"/>
                  </a:lnTo>
                  <a:lnTo>
                    <a:pt x="982" y="657"/>
                  </a:lnTo>
                  <a:lnTo>
                    <a:pt x="979" y="657"/>
                  </a:lnTo>
                  <a:lnTo>
                    <a:pt x="979" y="657"/>
                  </a:lnTo>
                  <a:lnTo>
                    <a:pt x="977" y="657"/>
                  </a:lnTo>
                  <a:lnTo>
                    <a:pt x="977" y="655"/>
                  </a:lnTo>
                  <a:lnTo>
                    <a:pt x="976" y="655"/>
                  </a:lnTo>
                  <a:lnTo>
                    <a:pt x="974" y="655"/>
                  </a:lnTo>
                  <a:lnTo>
                    <a:pt x="973" y="655"/>
                  </a:lnTo>
                  <a:lnTo>
                    <a:pt x="973" y="655"/>
                  </a:lnTo>
                  <a:lnTo>
                    <a:pt x="971" y="655"/>
                  </a:lnTo>
                  <a:lnTo>
                    <a:pt x="971" y="653"/>
                  </a:lnTo>
                  <a:lnTo>
                    <a:pt x="970" y="653"/>
                  </a:lnTo>
                  <a:lnTo>
                    <a:pt x="970" y="652"/>
                  </a:lnTo>
                  <a:lnTo>
                    <a:pt x="968" y="652"/>
                  </a:lnTo>
                  <a:lnTo>
                    <a:pt x="968" y="652"/>
                  </a:lnTo>
                  <a:lnTo>
                    <a:pt x="968" y="650"/>
                  </a:lnTo>
                  <a:lnTo>
                    <a:pt x="966" y="649"/>
                  </a:lnTo>
                  <a:lnTo>
                    <a:pt x="966" y="646"/>
                  </a:lnTo>
                  <a:lnTo>
                    <a:pt x="966" y="646"/>
                  </a:lnTo>
                  <a:lnTo>
                    <a:pt x="963" y="646"/>
                  </a:lnTo>
                  <a:lnTo>
                    <a:pt x="962" y="646"/>
                  </a:lnTo>
                  <a:lnTo>
                    <a:pt x="960" y="644"/>
                  </a:lnTo>
                  <a:lnTo>
                    <a:pt x="957" y="644"/>
                  </a:lnTo>
                  <a:lnTo>
                    <a:pt x="957" y="644"/>
                  </a:lnTo>
                  <a:lnTo>
                    <a:pt x="955" y="644"/>
                  </a:lnTo>
                  <a:lnTo>
                    <a:pt x="954" y="644"/>
                  </a:lnTo>
                  <a:lnTo>
                    <a:pt x="952" y="644"/>
                  </a:lnTo>
                  <a:lnTo>
                    <a:pt x="951" y="644"/>
                  </a:lnTo>
                  <a:lnTo>
                    <a:pt x="949" y="644"/>
                  </a:lnTo>
                  <a:lnTo>
                    <a:pt x="948" y="644"/>
                  </a:lnTo>
                  <a:lnTo>
                    <a:pt x="948" y="642"/>
                  </a:lnTo>
                  <a:lnTo>
                    <a:pt x="948" y="641"/>
                  </a:lnTo>
                  <a:lnTo>
                    <a:pt x="948" y="641"/>
                  </a:lnTo>
                  <a:lnTo>
                    <a:pt x="946" y="641"/>
                  </a:lnTo>
                  <a:lnTo>
                    <a:pt x="944" y="641"/>
                  </a:lnTo>
                  <a:lnTo>
                    <a:pt x="944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1" y="641"/>
                  </a:lnTo>
                  <a:lnTo>
                    <a:pt x="940" y="641"/>
                  </a:lnTo>
                  <a:lnTo>
                    <a:pt x="938" y="639"/>
                  </a:lnTo>
                  <a:lnTo>
                    <a:pt x="938" y="639"/>
                  </a:lnTo>
                  <a:lnTo>
                    <a:pt x="938" y="641"/>
                  </a:lnTo>
                  <a:lnTo>
                    <a:pt x="938" y="641"/>
                  </a:lnTo>
                  <a:lnTo>
                    <a:pt x="936" y="642"/>
                  </a:lnTo>
                  <a:lnTo>
                    <a:pt x="935" y="642"/>
                  </a:lnTo>
                  <a:lnTo>
                    <a:pt x="933" y="642"/>
                  </a:lnTo>
                  <a:lnTo>
                    <a:pt x="930" y="642"/>
                  </a:lnTo>
                  <a:lnTo>
                    <a:pt x="930" y="642"/>
                  </a:lnTo>
                  <a:lnTo>
                    <a:pt x="929" y="644"/>
                  </a:lnTo>
                  <a:lnTo>
                    <a:pt x="929" y="646"/>
                  </a:lnTo>
                  <a:lnTo>
                    <a:pt x="927" y="646"/>
                  </a:lnTo>
                  <a:lnTo>
                    <a:pt x="925" y="646"/>
                  </a:lnTo>
                  <a:lnTo>
                    <a:pt x="925" y="647"/>
                  </a:lnTo>
                  <a:lnTo>
                    <a:pt x="924" y="647"/>
                  </a:lnTo>
                  <a:lnTo>
                    <a:pt x="924" y="647"/>
                  </a:lnTo>
                  <a:lnTo>
                    <a:pt x="922" y="647"/>
                  </a:lnTo>
                  <a:lnTo>
                    <a:pt x="921" y="647"/>
                  </a:lnTo>
                  <a:lnTo>
                    <a:pt x="919" y="647"/>
                  </a:lnTo>
                  <a:lnTo>
                    <a:pt x="918" y="649"/>
                  </a:lnTo>
                  <a:lnTo>
                    <a:pt x="918" y="650"/>
                  </a:lnTo>
                  <a:lnTo>
                    <a:pt x="916" y="650"/>
                  </a:lnTo>
                  <a:lnTo>
                    <a:pt x="914" y="650"/>
                  </a:lnTo>
                  <a:lnTo>
                    <a:pt x="914" y="652"/>
                  </a:lnTo>
                  <a:lnTo>
                    <a:pt x="913" y="652"/>
                  </a:lnTo>
                  <a:lnTo>
                    <a:pt x="910" y="652"/>
                  </a:lnTo>
                  <a:lnTo>
                    <a:pt x="910" y="653"/>
                  </a:lnTo>
                  <a:lnTo>
                    <a:pt x="908" y="653"/>
                  </a:lnTo>
                  <a:lnTo>
                    <a:pt x="907" y="653"/>
                  </a:lnTo>
                  <a:lnTo>
                    <a:pt x="905" y="653"/>
                  </a:lnTo>
                  <a:lnTo>
                    <a:pt x="905" y="655"/>
                  </a:lnTo>
                  <a:lnTo>
                    <a:pt x="905" y="657"/>
                  </a:lnTo>
                  <a:lnTo>
                    <a:pt x="903" y="657"/>
                  </a:lnTo>
                  <a:lnTo>
                    <a:pt x="902" y="657"/>
                  </a:lnTo>
                  <a:lnTo>
                    <a:pt x="900" y="658"/>
                  </a:lnTo>
                  <a:lnTo>
                    <a:pt x="900" y="660"/>
                  </a:lnTo>
                  <a:lnTo>
                    <a:pt x="900" y="660"/>
                  </a:lnTo>
                  <a:lnTo>
                    <a:pt x="900" y="661"/>
                  </a:lnTo>
                  <a:lnTo>
                    <a:pt x="899" y="661"/>
                  </a:lnTo>
                  <a:lnTo>
                    <a:pt x="897" y="661"/>
                  </a:lnTo>
                  <a:lnTo>
                    <a:pt x="895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2" y="665"/>
                  </a:lnTo>
                  <a:lnTo>
                    <a:pt x="892" y="665"/>
                  </a:lnTo>
                  <a:lnTo>
                    <a:pt x="891" y="666"/>
                  </a:lnTo>
                  <a:lnTo>
                    <a:pt x="889" y="666"/>
                  </a:lnTo>
                  <a:lnTo>
                    <a:pt x="889" y="665"/>
                  </a:lnTo>
                  <a:lnTo>
                    <a:pt x="889" y="665"/>
                  </a:lnTo>
                  <a:lnTo>
                    <a:pt x="888" y="665"/>
                  </a:lnTo>
                  <a:lnTo>
                    <a:pt x="888" y="666"/>
                  </a:lnTo>
                  <a:lnTo>
                    <a:pt x="888" y="666"/>
                  </a:lnTo>
                  <a:lnTo>
                    <a:pt x="886" y="666"/>
                  </a:lnTo>
                  <a:lnTo>
                    <a:pt x="886" y="666"/>
                  </a:lnTo>
                  <a:lnTo>
                    <a:pt x="884" y="666"/>
                  </a:lnTo>
                  <a:lnTo>
                    <a:pt x="884" y="666"/>
                  </a:lnTo>
                  <a:lnTo>
                    <a:pt x="883" y="666"/>
                  </a:lnTo>
                  <a:lnTo>
                    <a:pt x="881" y="666"/>
                  </a:lnTo>
                  <a:lnTo>
                    <a:pt x="881" y="666"/>
                  </a:lnTo>
                  <a:lnTo>
                    <a:pt x="878" y="666"/>
                  </a:lnTo>
                  <a:lnTo>
                    <a:pt x="878" y="668"/>
                  </a:lnTo>
                  <a:lnTo>
                    <a:pt x="878" y="669"/>
                  </a:lnTo>
                  <a:lnTo>
                    <a:pt x="878" y="669"/>
                  </a:lnTo>
                  <a:lnTo>
                    <a:pt x="877" y="671"/>
                  </a:lnTo>
                  <a:lnTo>
                    <a:pt x="875" y="671"/>
                  </a:lnTo>
                  <a:lnTo>
                    <a:pt x="875" y="671"/>
                  </a:lnTo>
                  <a:lnTo>
                    <a:pt x="873" y="671"/>
                  </a:lnTo>
                  <a:lnTo>
                    <a:pt x="873" y="671"/>
                  </a:lnTo>
                  <a:lnTo>
                    <a:pt x="872" y="671"/>
                  </a:lnTo>
                  <a:lnTo>
                    <a:pt x="872" y="672"/>
                  </a:lnTo>
                  <a:lnTo>
                    <a:pt x="870" y="672"/>
                  </a:lnTo>
                  <a:lnTo>
                    <a:pt x="869" y="672"/>
                  </a:lnTo>
                  <a:lnTo>
                    <a:pt x="869" y="672"/>
                  </a:lnTo>
                  <a:lnTo>
                    <a:pt x="867" y="672"/>
                  </a:lnTo>
                  <a:lnTo>
                    <a:pt x="866" y="672"/>
                  </a:lnTo>
                  <a:lnTo>
                    <a:pt x="866" y="672"/>
                  </a:lnTo>
                  <a:lnTo>
                    <a:pt x="866" y="671"/>
                  </a:lnTo>
                  <a:lnTo>
                    <a:pt x="864" y="669"/>
                  </a:lnTo>
                  <a:lnTo>
                    <a:pt x="862" y="669"/>
                  </a:lnTo>
                  <a:lnTo>
                    <a:pt x="861" y="669"/>
                  </a:lnTo>
                  <a:lnTo>
                    <a:pt x="861" y="668"/>
                  </a:lnTo>
                  <a:lnTo>
                    <a:pt x="859" y="666"/>
                  </a:lnTo>
                  <a:lnTo>
                    <a:pt x="858" y="665"/>
                  </a:lnTo>
                  <a:lnTo>
                    <a:pt x="856" y="665"/>
                  </a:lnTo>
                  <a:lnTo>
                    <a:pt x="856" y="663"/>
                  </a:lnTo>
                  <a:lnTo>
                    <a:pt x="856" y="663"/>
                  </a:lnTo>
                  <a:lnTo>
                    <a:pt x="858" y="661"/>
                  </a:lnTo>
                  <a:lnTo>
                    <a:pt x="858" y="660"/>
                  </a:lnTo>
                  <a:lnTo>
                    <a:pt x="856" y="660"/>
                  </a:lnTo>
                  <a:lnTo>
                    <a:pt x="856" y="660"/>
                  </a:lnTo>
                  <a:lnTo>
                    <a:pt x="855" y="661"/>
                  </a:lnTo>
                  <a:lnTo>
                    <a:pt x="853" y="663"/>
                  </a:lnTo>
                  <a:lnTo>
                    <a:pt x="851" y="663"/>
                  </a:lnTo>
                  <a:lnTo>
                    <a:pt x="850" y="665"/>
                  </a:lnTo>
                  <a:lnTo>
                    <a:pt x="850" y="665"/>
                  </a:lnTo>
                  <a:lnTo>
                    <a:pt x="848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5" y="665"/>
                  </a:lnTo>
                  <a:lnTo>
                    <a:pt x="840" y="663"/>
                  </a:lnTo>
                  <a:lnTo>
                    <a:pt x="837" y="663"/>
                  </a:lnTo>
                  <a:lnTo>
                    <a:pt x="837" y="663"/>
                  </a:lnTo>
                  <a:lnTo>
                    <a:pt x="836" y="663"/>
                  </a:lnTo>
                  <a:lnTo>
                    <a:pt x="836" y="661"/>
                  </a:lnTo>
                  <a:lnTo>
                    <a:pt x="834" y="660"/>
                  </a:lnTo>
                  <a:lnTo>
                    <a:pt x="834" y="660"/>
                  </a:lnTo>
                  <a:lnTo>
                    <a:pt x="832" y="658"/>
                  </a:lnTo>
                  <a:lnTo>
                    <a:pt x="832" y="657"/>
                  </a:lnTo>
                  <a:lnTo>
                    <a:pt x="832" y="655"/>
                  </a:lnTo>
                  <a:lnTo>
                    <a:pt x="832" y="655"/>
                  </a:lnTo>
                  <a:lnTo>
                    <a:pt x="831" y="653"/>
                  </a:lnTo>
                  <a:lnTo>
                    <a:pt x="831" y="653"/>
                  </a:lnTo>
                  <a:lnTo>
                    <a:pt x="826" y="652"/>
                  </a:lnTo>
                  <a:lnTo>
                    <a:pt x="825" y="652"/>
                  </a:lnTo>
                  <a:lnTo>
                    <a:pt x="825" y="652"/>
                  </a:lnTo>
                  <a:lnTo>
                    <a:pt x="823" y="652"/>
                  </a:lnTo>
                  <a:lnTo>
                    <a:pt x="821" y="650"/>
                  </a:lnTo>
                  <a:lnTo>
                    <a:pt x="821" y="647"/>
                  </a:lnTo>
                  <a:lnTo>
                    <a:pt x="820" y="646"/>
                  </a:lnTo>
                  <a:lnTo>
                    <a:pt x="820" y="644"/>
                  </a:lnTo>
                  <a:lnTo>
                    <a:pt x="818" y="642"/>
                  </a:lnTo>
                  <a:lnTo>
                    <a:pt x="817" y="641"/>
                  </a:lnTo>
                  <a:lnTo>
                    <a:pt x="817" y="641"/>
                  </a:lnTo>
                  <a:lnTo>
                    <a:pt x="814" y="639"/>
                  </a:lnTo>
                  <a:lnTo>
                    <a:pt x="812" y="638"/>
                  </a:lnTo>
                  <a:lnTo>
                    <a:pt x="809" y="636"/>
                  </a:lnTo>
                  <a:lnTo>
                    <a:pt x="807" y="636"/>
                  </a:lnTo>
                  <a:lnTo>
                    <a:pt x="806" y="638"/>
                  </a:lnTo>
                  <a:lnTo>
                    <a:pt x="806" y="638"/>
                  </a:lnTo>
                  <a:lnTo>
                    <a:pt x="804" y="639"/>
                  </a:lnTo>
                  <a:lnTo>
                    <a:pt x="802" y="639"/>
                  </a:lnTo>
                  <a:lnTo>
                    <a:pt x="801" y="639"/>
                  </a:lnTo>
                  <a:lnTo>
                    <a:pt x="799" y="639"/>
                  </a:lnTo>
                  <a:lnTo>
                    <a:pt x="799" y="639"/>
                  </a:lnTo>
                  <a:lnTo>
                    <a:pt x="798" y="641"/>
                  </a:lnTo>
                  <a:lnTo>
                    <a:pt x="796" y="642"/>
                  </a:lnTo>
                  <a:lnTo>
                    <a:pt x="795" y="642"/>
                  </a:lnTo>
                  <a:lnTo>
                    <a:pt x="791" y="642"/>
                  </a:lnTo>
                  <a:lnTo>
                    <a:pt x="790" y="642"/>
                  </a:lnTo>
                  <a:lnTo>
                    <a:pt x="788" y="641"/>
                  </a:lnTo>
                  <a:lnTo>
                    <a:pt x="785" y="641"/>
                  </a:lnTo>
                  <a:lnTo>
                    <a:pt x="784" y="642"/>
                  </a:lnTo>
                  <a:lnTo>
                    <a:pt x="782" y="642"/>
                  </a:lnTo>
                  <a:lnTo>
                    <a:pt x="780" y="641"/>
                  </a:lnTo>
                  <a:lnTo>
                    <a:pt x="782" y="641"/>
                  </a:lnTo>
                  <a:lnTo>
                    <a:pt x="780" y="639"/>
                  </a:lnTo>
                  <a:lnTo>
                    <a:pt x="780" y="638"/>
                  </a:lnTo>
                  <a:lnTo>
                    <a:pt x="780" y="638"/>
                  </a:lnTo>
                  <a:lnTo>
                    <a:pt x="779" y="638"/>
                  </a:lnTo>
                  <a:lnTo>
                    <a:pt x="777" y="638"/>
                  </a:lnTo>
                  <a:lnTo>
                    <a:pt x="776" y="638"/>
                  </a:lnTo>
                  <a:lnTo>
                    <a:pt x="776" y="636"/>
                  </a:lnTo>
                  <a:lnTo>
                    <a:pt x="776" y="636"/>
                  </a:lnTo>
                  <a:lnTo>
                    <a:pt x="777" y="635"/>
                  </a:lnTo>
                  <a:lnTo>
                    <a:pt x="777" y="633"/>
                  </a:lnTo>
                  <a:lnTo>
                    <a:pt x="776" y="633"/>
                  </a:lnTo>
                  <a:lnTo>
                    <a:pt x="774" y="633"/>
                  </a:lnTo>
                  <a:lnTo>
                    <a:pt x="774" y="631"/>
                  </a:lnTo>
                  <a:lnTo>
                    <a:pt x="773" y="631"/>
                  </a:lnTo>
                  <a:lnTo>
                    <a:pt x="773" y="631"/>
                  </a:lnTo>
                  <a:lnTo>
                    <a:pt x="771" y="631"/>
                  </a:lnTo>
                  <a:lnTo>
                    <a:pt x="769" y="631"/>
                  </a:lnTo>
                  <a:lnTo>
                    <a:pt x="769" y="633"/>
                  </a:lnTo>
                  <a:lnTo>
                    <a:pt x="768" y="633"/>
                  </a:lnTo>
                  <a:lnTo>
                    <a:pt x="768" y="633"/>
                  </a:lnTo>
                  <a:lnTo>
                    <a:pt x="766" y="633"/>
                  </a:lnTo>
                  <a:lnTo>
                    <a:pt x="766" y="635"/>
                  </a:lnTo>
                  <a:lnTo>
                    <a:pt x="766" y="635"/>
                  </a:lnTo>
                  <a:lnTo>
                    <a:pt x="766" y="636"/>
                  </a:lnTo>
                  <a:lnTo>
                    <a:pt x="766" y="638"/>
                  </a:lnTo>
                  <a:lnTo>
                    <a:pt x="765" y="638"/>
                  </a:lnTo>
                  <a:lnTo>
                    <a:pt x="765" y="638"/>
                  </a:lnTo>
                  <a:lnTo>
                    <a:pt x="763" y="638"/>
                  </a:lnTo>
                  <a:lnTo>
                    <a:pt x="761" y="639"/>
                  </a:lnTo>
                  <a:lnTo>
                    <a:pt x="761" y="639"/>
                  </a:lnTo>
                  <a:lnTo>
                    <a:pt x="761" y="641"/>
                  </a:lnTo>
                  <a:lnTo>
                    <a:pt x="761" y="641"/>
                  </a:lnTo>
                  <a:lnTo>
                    <a:pt x="760" y="641"/>
                  </a:lnTo>
                  <a:lnTo>
                    <a:pt x="758" y="638"/>
                  </a:lnTo>
                  <a:lnTo>
                    <a:pt x="757" y="633"/>
                  </a:lnTo>
                  <a:lnTo>
                    <a:pt x="754" y="630"/>
                  </a:lnTo>
                  <a:lnTo>
                    <a:pt x="752" y="627"/>
                  </a:lnTo>
                  <a:lnTo>
                    <a:pt x="747" y="620"/>
                  </a:lnTo>
                  <a:lnTo>
                    <a:pt x="746" y="617"/>
                  </a:lnTo>
                  <a:lnTo>
                    <a:pt x="741" y="611"/>
                  </a:lnTo>
                  <a:lnTo>
                    <a:pt x="738" y="605"/>
                  </a:lnTo>
                  <a:lnTo>
                    <a:pt x="735" y="600"/>
                  </a:lnTo>
                  <a:lnTo>
                    <a:pt x="732" y="597"/>
                  </a:lnTo>
                  <a:lnTo>
                    <a:pt x="730" y="594"/>
                  </a:lnTo>
                  <a:lnTo>
                    <a:pt x="728" y="592"/>
                  </a:lnTo>
                  <a:lnTo>
                    <a:pt x="727" y="590"/>
                  </a:lnTo>
                  <a:lnTo>
                    <a:pt x="724" y="589"/>
                  </a:lnTo>
                  <a:lnTo>
                    <a:pt x="719" y="586"/>
                  </a:lnTo>
                  <a:lnTo>
                    <a:pt x="714" y="583"/>
                  </a:lnTo>
                  <a:lnTo>
                    <a:pt x="711" y="579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8" y="576"/>
                  </a:lnTo>
                  <a:lnTo>
                    <a:pt x="708" y="575"/>
                  </a:lnTo>
                  <a:lnTo>
                    <a:pt x="713" y="576"/>
                  </a:lnTo>
                  <a:lnTo>
                    <a:pt x="713" y="575"/>
                  </a:lnTo>
                  <a:lnTo>
                    <a:pt x="714" y="572"/>
                  </a:lnTo>
                  <a:lnTo>
                    <a:pt x="714" y="570"/>
                  </a:lnTo>
                  <a:lnTo>
                    <a:pt x="713" y="570"/>
                  </a:lnTo>
                  <a:lnTo>
                    <a:pt x="711" y="572"/>
                  </a:lnTo>
                  <a:lnTo>
                    <a:pt x="709" y="572"/>
                  </a:lnTo>
                  <a:lnTo>
                    <a:pt x="709" y="572"/>
                  </a:lnTo>
                  <a:lnTo>
                    <a:pt x="706" y="572"/>
                  </a:lnTo>
                  <a:lnTo>
                    <a:pt x="705" y="573"/>
                  </a:lnTo>
                  <a:lnTo>
                    <a:pt x="700" y="575"/>
                  </a:lnTo>
                  <a:lnTo>
                    <a:pt x="698" y="576"/>
                  </a:lnTo>
                  <a:lnTo>
                    <a:pt x="697" y="576"/>
                  </a:lnTo>
                  <a:lnTo>
                    <a:pt x="694" y="576"/>
                  </a:lnTo>
                  <a:lnTo>
                    <a:pt x="694" y="578"/>
                  </a:lnTo>
                  <a:lnTo>
                    <a:pt x="694" y="578"/>
                  </a:lnTo>
                  <a:lnTo>
                    <a:pt x="694" y="579"/>
                  </a:lnTo>
                  <a:lnTo>
                    <a:pt x="691" y="581"/>
                  </a:lnTo>
                  <a:lnTo>
                    <a:pt x="689" y="583"/>
                  </a:lnTo>
                  <a:lnTo>
                    <a:pt x="687" y="583"/>
                  </a:lnTo>
                  <a:lnTo>
                    <a:pt x="686" y="581"/>
                  </a:lnTo>
                  <a:lnTo>
                    <a:pt x="686" y="583"/>
                  </a:lnTo>
                  <a:lnTo>
                    <a:pt x="683" y="583"/>
                  </a:lnTo>
                  <a:lnTo>
                    <a:pt x="679" y="586"/>
                  </a:lnTo>
                  <a:lnTo>
                    <a:pt x="679" y="586"/>
                  </a:lnTo>
                  <a:lnTo>
                    <a:pt x="679" y="587"/>
                  </a:lnTo>
                  <a:lnTo>
                    <a:pt x="679" y="589"/>
                  </a:lnTo>
                  <a:lnTo>
                    <a:pt x="678" y="589"/>
                  </a:lnTo>
                  <a:lnTo>
                    <a:pt x="678" y="587"/>
                  </a:lnTo>
                  <a:lnTo>
                    <a:pt x="676" y="587"/>
                  </a:lnTo>
                  <a:lnTo>
                    <a:pt x="675" y="586"/>
                  </a:lnTo>
                  <a:lnTo>
                    <a:pt x="672" y="586"/>
                  </a:lnTo>
                  <a:lnTo>
                    <a:pt x="670" y="586"/>
                  </a:lnTo>
                  <a:lnTo>
                    <a:pt x="668" y="587"/>
                  </a:lnTo>
                  <a:lnTo>
                    <a:pt x="665" y="589"/>
                  </a:lnTo>
                  <a:lnTo>
                    <a:pt x="665" y="589"/>
                  </a:lnTo>
                  <a:lnTo>
                    <a:pt x="664" y="589"/>
                  </a:lnTo>
                  <a:lnTo>
                    <a:pt x="664" y="589"/>
                  </a:lnTo>
                  <a:lnTo>
                    <a:pt x="664" y="587"/>
                  </a:lnTo>
                  <a:lnTo>
                    <a:pt x="664" y="586"/>
                  </a:lnTo>
                  <a:lnTo>
                    <a:pt x="664" y="584"/>
                  </a:lnTo>
                  <a:lnTo>
                    <a:pt x="665" y="583"/>
                  </a:lnTo>
                  <a:lnTo>
                    <a:pt x="667" y="581"/>
                  </a:lnTo>
                  <a:lnTo>
                    <a:pt x="668" y="579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68" y="578"/>
                  </a:lnTo>
                  <a:lnTo>
                    <a:pt x="668" y="578"/>
                  </a:lnTo>
                  <a:lnTo>
                    <a:pt x="667" y="578"/>
                  </a:lnTo>
                  <a:lnTo>
                    <a:pt x="667" y="578"/>
                  </a:lnTo>
                  <a:lnTo>
                    <a:pt x="665" y="579"/>
                  </a:lnTo>
                  <a:lnTo>
                    <a:pt x="664" y="579"/>
                  </a:lnTo>
                  <a:lnTo>
                    <a:pt x="662" y="579"/>
                  </a:lnTo>
                  <a:lnTo>
                    <a:pt x="661" y="579"/>
                  </a:lnTo>
                  <a:lnTo>
                    <a:pt x="657" y="576"/>
                  </a:lnTo>
                  <a:lnTo>
                    <a:pt x="656" y="576"/>
                  </a:lnTo>
                  <a:lnTo>
                    <a:pt x="654" y="576"/>
                  </a:lnTo>
                  <a:lnTo>
                    <a:pt x="653" y="576"/>
                  </a:lnTo>
                  <a:lnTo>
                    <a:pt x="653" y="576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9"/>
                  </a:lnTo>
                  <a:lnTo>
                    <a:pt x="651" y="579"/>
                  </a:lnTo>
                  <a:lnTo>
                    <a:pt x="651" y="579"/>
                  </a:lnTo>
                  <a:lnTo>
                    <a:pt x="650" y="578"/>
                  </a:lnTo>
                  <a:lnTo>
                    <a:pt x="650" y="576"/>
                  </a:lnTo>
                  <a:lnTo>
                    <a:pt x="650" y="575"/>
                  </a:lnTo>
                  <a:lnTo>
                    <a:pt x="648" y="573"/>
                  </a:lnTo>
                  <a:lnTo>
                    <a:pt x="648" y="572"/>
                  </a:lnTo>
                  <a:lnTo>
                    <a:pt x="646" y="573"/>
                  </a:lnTo>
                  <a:lnTo>
                    <a:pt x="645" y="573"/>
                  </a:lnTo>
                  <a:lnTo>
                    <a:pt x="645" y="575"/>
                  </a:lnTo>
                  <a:lnTo>
                    <a:pt x="643" y="575"/>
                  </a:lnTo>
                  <a:lnTo>
                    <a:pt x="640" y="575"/>
                  </a:lnTo>
                  <a:lnTo>
                    <a:pt x="635" y="575"/>
                  </a:lnTo>
                  <a:lnTo>
                    <a:pt x="632" y="575"/>
                  </a:lnTo>
                  <a:lnTo>
                    <a:pt x="631" y="573"/>
                  </a:lnTo>
                  <a:lnTo>
                    <a:pt x="632" y="572"/>
                  </a:lnTo>
                  <a:lnTo>
                    <a:pt x="632" y="570"/>
                  </a:lnTo>
                  <a:lnTo>
                    <a:pt x="632" y="568"/>
                  </a:lnTo>
                  <a:lnTo>
                    <a:pt x="632" y="567"/>
                  </a:lnTo>
                  <a:lnTo>
                    <a:pt x="632" y="564"/>
                  </a:lnTo>
                  <a:lnTo>
                    <a:pt x="631" y="559"/>
                  </a:lnTo>
                  <a:lnTo>
                    <a:pt x="629" y="556"/>
                  </a:lnTo>
                  <a:lnTo>
                    <a:pt x="627" y="553"/>
                  </a:lnTo>
                  <a:lnTo>
                    <a:pt x="626" y="553"/>
                  </a:lnTo>
                  <a:lnTo>
                    <a:pt x="623" y="553"/>
                  </a:lnTo>
                  <a:lnTo>
                    <a:pt x="621" y="554"/>
                  </a:lnTo>
                  <a:lnTo>
                    <a:pt x="621" y="554"/>
                  </a:lnTo>
                  <a:lnTo>
                    <a:pt x="620" y="554"/>
                  </a:lnTo>
                  <a:lnTo>
                    <a:pt x="618" y="556"/>
                  </a:lnTo>
                  <a:lnTo>
                    <a:pt x="616" y="554"/>
                  </a:lnTo>
                  <a:lnTo>
                    <a:pt x="615" y="554"/>
                  </a:lnTo>
                  <a:lnTo>
                    <a:pt x="613" y="554"/>
                  </a:lnTo>
                  <a:lnTo>
                    <a:pt x="612" y="553"/>
                  </a:lnTo>
                  <a:lnTo>
                    <a:pt x="609" y="551"/>
                  </a:lnTo>
                  <a:lnTo>
                    <a:pt x="605" y="551"/>
                  </a:lnTo>
                  <a:lnTo>
                    <a:pt x="601" y="551"/>
                  </a:lnTo>
                  <a:lnTo>
                    <a:pt x="599" y="551"/>
                  </a:lnTo>
                  <a:lnTo>
                    <a:pt x="597" y="553"/>
                  </a:lnTo>
                  <a:lnTo>
                    <a:pt x="594" y="554"/>
                  </a:lnTo>
                  <a:lnTo>
                    <a:pt x="593" y="554"/>
                  </a:lnTo>
                  <a:lnTo>
                    <a:pt x="591" y="554"/>
                  </a:lnTo>
                  <a:lnTo>
                    <a:pt x="590" y="556"/>
                  </a:lnTo>
                  <a:lnTo>
                    <a:pt x="590" y="556"/>
                  </a:lnTo>
                  <a:lnTo>
                    <a:pt x="590" y="557"/>
                  </a:lnTo>
                  <a:lnTo>
                    <a:pt x="590" y="559"/>
                  </a:lnTo>
                  <a:lnTo>
                    <a:pt x="590" y="559"/>
                  </a:lnTo>
                  <a:lnTo>
                    <a:pt x="588" y="559"/>
                  </a:lnTo>
                  <a:lnTo>
                    <a:pt x="586" y="559"/>
                  </a:lnTo>
                  <a:lnTo>
                    <a:pt x="585" y="559"/>
                  </a:lnTo>
                  <a:lnTo>
                    <a:pt x="582" y="561"/>
                  </a:lnTo>
                  <a:lnTo>
                    <a:pt x="579" y="562"/>
                  </a:lnTo>
                  <a:lnTo>
                    <a:pt x="575" y="562"/>
                  </a:lnTo>
                  <a:lnTo>
                    <a:pt x="574" y="562"/>
                  </a:lnTo>
                  <a:lnTo>
                    <a:pt x="569" y="564"/>
                  </a:lnTo>
                  <a:lnTo>
                    <a:pt x="566" y="564"/>
                  </a:lnTo>
                  <a:lnTo>
                    <a:pt x="561" y="565"/>
                  </a:lnTo>
                  <a:lnTo>
                    <a:pt x="556" y="565"/>
                  </a:lnTo>
                  <a:lnTo>
                    <a:pt x="556" y="565"/>
                  </a:lnTo>
                  <a:lnTo>
                    <a:pt x="553" y="567"/>
                  </a:lnTo>
                  <a:lnTo>
                    <a:pt x="550" y="567"/>
                  </a:lnTo>
                  <a:lnTo>
                    <a:pt x="550" y="567"/>
                  </a:lnTo>
                  <a:lnTo>
                    <a:pt x="549" y="567"/>
                  </a:lnTo>
                  <a:lnTo>
                    <a:pt x="549" y="567"/>
                  </a:lnTo>
                  <a:lnTo>
                    <a:pt x="547" y="568"/>
                  </a:lnTo>
                  <a:lnTo>
                    <a:pt x="545" y="570"/>
                  </a:lnTo>
                  <a:lnTo>
                    <a:pt x="545" y="572"/>
                  </a:lnTo>
                  <a:lnTo>
                    <a:pt x="545" y="572"/>
                  </a:lnTo>
                  <a:lnTo>
                    <a:pt x="544" y="572"/>
                  </a:lnTo>
                  <a:lnTo>
                    <a:pt x="542" y="570"/>
                  </a:lnTo>
                  <a:lnTo>
                    <a:pt x="541" y="572"/>
                  </a:lnTo>
                  <a:lnTo>
                    <a:pt x="538" y="572"/>
                  </a:lnTo>
                  <a:lnTo>
                    <a:pt x="536" y="572"/>
                  </a:lnTo>
                  <a:lnTo>
                    <a:pt x="536" y="572"/>
                  </a:lnTo>
                  <a:lnTo>
                    <a:pt x="531" y="572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27" y="573"/>
                  </a:lnTo>
                  <a:lnTo>
                    <a:pt x="525" y="573"/>
                  </a:lnTo>
                  <a:lnTo>
                    <a:pt x="525" y="573"/>
                  </a:lnTo>
                  <a:lnTo>
                    <a:pt x="523" y="575"/>
                  </a:lnTo>
                  <a:lnTo>
                    <a:pt x="520" y="575"/>
                  </a:lnTo>
                  <a:lnTo>
                    <a:pt x="519" y="575"/>
                  </a:lnTo>
                  <a:lnTo>
                    <a:pt x="517" y="575"/>
                  </a:lnTo>
                  <a:lnTo>
                    <a:pt x="517" y="576"/>
                  </a:lnTo>
                  <a:lnTo>
                    <a:pt x="515" y="576"/>
                  </a:lnTo>
                  <a:lnTo>
                    <a:pt x="509" y="578"/>
                  </a:lnTo>
                  <a:lnTo>
                    <a:pt x="509" y="578"/>
                  </a:lnTo>
                  <a:lnTo>
                    <a:pt x="508" y="578"/>
                  </a:lnTo>
                  <a:lnTo>
                    <a:pt x="501" y="578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495" y="578"/>
                  </a:lnTo>
                  <a:lnTo>
                    <a:pt x="490" y="578"/>
                  </a:lnTo>
                  <a:lnTo>
                    <a:pt x="489" y="578"/>
                  </a:lnTo>
                  <a:lnTo>
                    <a:pt x="487" y="579"/>
                  </a:lnTo>
                  <a:lnTo>
                    <a:pt x="487" y="581"/>
                  </a:lnTo>
                  <a:lnTo>
                    <a:pt x="487" y="583"/>
                  </a:lnTo>
                  <a:lnTo>
                    <a:pt x="487" y="584"/>
                  </a:lnTo>
                  <a:lnTo>
                    <a:pt x="486" y="586"/>
                  </a:lnTo>
                  <a:lnTo>
                    <a:pt x="486" y="586"/>
                  </a:lnTo>
                  <a:lnTo>
                    <a:pt x="487" y="587"/>
                  </a:lnTo>
                  <a:lnTo>
                    <a:pt x="489" y="587"/>
                  </a:lnTo>
                  <a:lnTo>
                    <a:pt x="490" y="587"/>
                  </a:lnTo>
                  <a:lnTo>
                    <a:pt x="492" y="587"/>
                  </a:lnTo>
                  <a:lnTo>
                    <a:pt x="492" y="587"/>
                  </a:lnTo>
                  <a:lnTo>
                    <a:pt x="493" y="587"/>
                  </a:lnTo>
                  <a:lnTo>
                    <a:pt x="493" y="587"/>
                  </a:lnTo>
                  <a:lnTo>
                    <a:pt x="493" y="589"/>
                  </a:lnTo>
                  <a:lnTo>
                    <a:pt x="493" y="589"/>
                  </a:lnTo>
                  <a:lnTo>
                    <a:pt x="492" y="589"/>
                  </a:lnTo>
                  <a:lnTo>
                    <a:pt x="490" y="589"/>
                  </a:lnTo>
                  <a:lnTo>
                    <a:pt x="489" y="589"/>
                  </a:lnTo>
                  <a:lnTo>
                    <a:pt x="489" y="590"/>
                  </a:lnTo>
                  <a:lnTo>
                    <a:pt x="489" y="592"/>
                  </a:lnTo>
                  <a:lnTo>
                    <a:pt x="489" y="592"/>
                  </a:lnTo>
                  <a:lnTo>
                    <a:pt x="490" y="592"/>
                  </a:lnTo>
                  <a:lnTo>
                    <a:pt x="492" y="594"/>
                  </a:lnTo>
                  <a:lnTo>
                    <a:pt x="493" y="594"/>
                  </a:lnTo>
                  <a:lnTo>
                    <a:pt x="495" y="594"/>
                  </a:lnTo>
                  <a:lnTo>
                    <a:pt x="497" y="595"/>
                  </a:lnTo>
                  <a:lnTo>
                    <a:pt x="500" y="597"/>
                  </a:lnTo>
                  <a:lnTo>
                    <a:pt x="501" y="597"/>
                  </a:lnTo>
                  <a:lnTo>
                    <a:pt x="501" y="598"/>
                  </a:lnTo>
                  <a:lnTo>
                    <a:pt x="501" y="598"/>
                  </a:lnTo>
                  <a:lnTo>
                    <a:pt x="500" y="600"/>
                  </a:lnTo>
                  <a:lnTo>
                    <a:pt x="498" y="598"/>
                  </a:lnTo>
                  <a:lnTo>
                    <a:pt x="497" y="598"/>
                  </a:lnTo>
                  <a:lnTo>
                    <a:pt x="493" y="598"/>
                  </a:lnTo>
                  <a:lnTo>
                    <a:pt x="492" y="598"/>
                  </a:lnTo>
                  <a:lnTo>
                    <a:pt x="489" y="598"/>
                  </a:lnTo>
                  <a:lnTo>
                    <a:pt x="486" y="598"/>
                  </a:lnTo>
                  <a:lnTo>
                    <a:pt x="486" y="600"/>
                  </a:lnTo>
                  <a:lnTo>
                    <a:pt x="486" y="602"/>
                  </a:lnTo>
                  <a:lnTo>
                    <a:pt x="484" y="602"/>
                  </a:lnTo>
                  <a:lnTo>
                    <a:pt x="482" y="603"/>
                  </a:lnTo>
                  <a:lnTo>
                    <a:pt x="482" y="605"/>
                  </a:lnTo>
                  <a:lnTo>
                    <a:pt x="482" y="606"/>
                  </a:lnTo>
                  <a:lnTo>
                    <a:pt x="486" y="609"/>
                  </a:lnTo>
                  <a:lnTo>
                    <a:pt x="486" y="611"/>
                  </a:lnTo>
                  <a:lnTo>
                    <a:pt x="484" y="613"/>
                  </a:lnTo>
                  <a:lnTo>
                    <a:pt x="482" y="613"/>
                  </a:lnTo>
                  <a:lnTo>
                    <a:pt x="481" y="614"/>
                  </a:lnTo>
                  <a:lnTo>
                    <a:pt x="478" y="614"/>
                  </a:lnTo>
                  <a:lnTo>
                    <a:pt x="478" y="616"/>
                  </a:lnTo>
                  <a:lnTo>
                    <a:pt x="474" y="617"/>
                  </a:lnTo>
                  <a:lnTo>
                    <a:pt x="471" y="619"/>
                  </a:lnTo>
                  <a:lnTo>
                    <a:pt x="471" y="619"/>
                  </a:lnTo>
                  <a:lnTo>
                    <a:pt x="471" y="620"/>
                  </a:lnTo>
                  <a:lnTo>
                    <a:pt x="474" y="620"/>
                  </a:lnTo>
                  <a:lnTo>
                    <a:pt x="476" y="622"/>
                  </a:lnTo>
                  <a:lnTo>
                    <a:pt x="478" y="624"/>
                  </a:lnTo>
                  <a:lnTo>
                    <a:pt x="478" y="624"/>
                  </a:lnTo>
                  <a:lnTo>
                    <a:pt x="481" y="625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90" y="628"/>
                  </a:lnTo>
                  <a:lnTo>
                    <a:pt x="492" y="628"/>
                  </a:lnTo>
                  <a:lnTo>
                    <a:pt x="493" y="630"/>
                  </a:lnTo>
                  <a:lnTo>
                    <a:pt x="493" y="633"/>
                  </a:lnTo>
                  <a:lnTo>
                    <a:pt x="493" y="635"/>
                  </a:lnTo>
                  <a:lnTo>
                    <a:pt x="492" y="638"/>
                  </a:lnTo>
                  <a:lnTo>
                    <a:pt x="492" y="639"/>
                  </a:lnTo>
                  <a:lnTo>
                    <a:pt x="489" y="641"/>
                  </a:lnTo>
                  <a:lnTo>
                    <a:pt x="484" y="642"/>
                  </a:lnTo>
                  <a:lnTo>
                    <a:pt x="481" y="642"/>
                  </a:lnTo>
                  <a:lnTo>
                    <a:pt x="479" y="642"/>
                  </a:lnTo>
                  <a:lnTo>
                    <a:pt x="478" y="642"/>
                  </a:lnTo>
                  <a:lnTo>
                    <a:pt x="474" y="642"/>
                  </a:lnTo>
                  <a:lnTo>
                    <a:pt x="474" y="641"/>
                  </a:lnTo>
                  <a:lnTo>
                    <a:pt x="473" y="639"/>
                  </a:lnTo>
                  <a:lnTo>
                    <a:pt x="471" y="639"/>
                  </a:lnTo>
                  <a:lnTo>
                    <a:pt x="471" y="639"/>
                  </a:lnTo>
                  <a:lnTo>
                    <a:pt x="470" y="641"/>
                  </a:lnTo>
                  <a:lnTo>
                    <a:pt x="470" y="642"/>
                  </a:lnTo>
                  <a:lnTo>
                    <a:pt x="468" y="644"/>
                  </a:lnTo>
                  <a:lnTo>
                    <a:pt x="468" y="646"/>
                  </a:lnTo>
                  <a:lnTo>
                    <a:pt x="463" y="647"/>
                  </a:lnTo>
                  <a:lnTo>
                    <a:pt x="463" y="646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59" y="644"/>
                  </a:lnTo>
                  <a:lnTo>
                    <a:pt x="457" y="642"/>
                  </a:lnTo>
                  <a:lnTo>
                    <a:pt x="457" y="642"/>
                  </a:lnTo>
                  <a:lnTo>
                    <a:pt x="456" y="642"/>
                  </a:lnTo>
                  <a:lnTo>
                    <a:pt x="454" y="642"/>
                  </a:lnTo>
                  <a:lnTo>
                    <a:pt x="452" y="639"/>
                  </a:lnTo>
                  <a:lnTo>
                    <a:pt x="451" y="638"/>
                  </a:lnTo>
                  <a:lnTo>
                    <a:pt x="448" y="636"/>
                  </a:lnTo>
                  <a:lnTo>
                    <a:pt x="445" y="635"/>
                  </a:lnTo>
                  <a:lnTo>
                    <a:pt x="445" y="636"/>
                  </a:lnTo>
                  <a:lnTo>
                    <a:pt x="443" y="636"/>
                  </a:lnTo>
                  <a:lnTo>
                    <a:pt x="440" y="635"/>
                  </a:lnTo>
                  <a:lnTo>
                    <a:pt x="440" y="635"/>
                  </a:lnTo>
                  <a:lnTo>
                    <a:pt x="438" y="636"/>
                  </a:lnTo>
                  <a:lnTo>
                    <a:pt x="438" y="638"/>
                  </a:lnTo>
                  <a:lnTo>
                    <a:pt x="437" y="638"/>
                  </a:lnTo>
                  <a:lnTo>
                    <a:pt x="435" y="639"/>
                  </a:lnTo>
                  <a:lnTo>
                    <a:pt x="433" y="639"/>
                  </a:lnTo>
                  <a:lnTo>
                    <a:pt x="432" y="638"/>
                  </a:lnTo>
                  <a:lnTo>
                    <a:pt x="430" y="636"/>
                  </a:lnTo>
                  <a:lnTo>
                    <a:pt x="427" y="636"/>
                  </a:lnTo>
                  <a:lnTo>
                    <a:pt x="426" y="636"/>
                  </a:lnTo>
                  <a:lnTo>
                    <a:pt x="424" y="636"/>
                  </a:lnTo>
                  <a:lnTo>
                    <a:pt x="422" y="638"/>
                  </a:lnTo>
                  <a:lnTo>
                    <a:pt x="421" y="636"/>
                  </a:lnTo>
                  <a:lnTo>
                    <a:pt x="421" y="636"/>
                  </a:lnTo>
                  <a:lnTo>
                    <a:pt x="418" y="638"/>
                  </a:lnTo>
                  <a:lnTo>
                    <a:pt x="416" y="639"/>
                  </a:lnTo>
                  <a:lnTo>
                    <a:pt x="415" y="641"/>
                  </a:lnTo>
                  <a:lnTo>
                    <a:pt x="415" y="642"/>
                  </a:lnTo>
                  <a:lnTo>
                    <a:pt x="413" y="644"/>
                  </a:lnTo>
                  <a:lnTo>
                    <a:pt x="410" y="644"/>
                  </a:lnTo>
                  <a:lnTo>
                    <a:pt x="408" y="644"/>
                  </a:lnTo>
                  <a:lnTo>
                    <a:pt x="407" y="644"/>
                  </a:lnTo>
                  <a:lnTo>
                    <a:pt x="404" y="642"/>
                  </a:lnTo>
                  <a:lnTo>
                    <a:pt x="402" y="641"/>
                  </a:lnTo>
                  <a:lnTo>
                    <a:pt x="399" y="639"/>
                  </a:lnTo>
                  <a:lnTo>
                    <a:pt x="397" y="638"/>
                  </a:lnTo>
                  <a:lnTo>
                    <a:pt x="396" y="636"/>
                  </a:lnTo>
                  <a:lnTo>
                    <a:pt x="394" y="636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9"/>
                  </a:lnTo>
                  <a:lnTo>
                    <a:pt x="394" y="641"/>
                  </a:lnTo>
                  <a:lnTo>
                    <a:pt x="394" y="642"/>
                  </a:lnTo>
                  <a:lnTo>
                    <a:pt x="394" y="644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1" y="644"/>
                  </a:lnTo>
                  <a:lnTo>
                    <a:pt x="391" y="642"/>
                  </a:lnTo>
                  <a:lnTo>
                    <a:pt x="391" y="641"/>
                  </a:lnTo>
                  <a:lnTo>
                    <a:pt x="389" y="638"/>
                  </a:lnTo>
                  <a:lnTo>
                    <a:pt x="388" y="636"/>
                  </a:lnTo>
                  <a:lnTo>
                    <a:pt x="386" y="636"/>
                  </a:lnTo>
                  <a:lnTo>
                    <a:pt x="385" y="635"/>
                  </a:lnTo>
                  <a:lnTo>
                    <a:pt x="383" y="633"/>
                  </a:lnTo>
                  <a:lnTo>
                    <a:pt x="381" y="633"/>
                  </a:lnTo>
                  <a:lnTo>
                    <a:pt x="380" y="631"/>
                  </a:lnTo>
                  <a:lnTo>
                    <a:pt x="378" y="630"/>
                  </a:lnTo>
                  <a:lnTo>
                    <a:pt x="377" y="628"/>
                  </a:lnTo>
                  <a:lnTo>
                    <a:pt x="375" y="628"/>
                  </a:lnTo>
                  <a:lnTo>
                    <a:pt x="374" y="627"/>
                  </a:lnTo>
                  <a:lnTo>
                    <a:pt x="374" y="628"/>
                  </a:lnTo>
                  <a:lnTo>
                    <a:pt x="370" y="628"/>
                  </a:lnTo>
                  <a:lnTo>
                    <a:pt x="369" y="628"/>
                  </a:lnTo>
                  <a:lnTo>
                    <a:pt x="367" y="627"/>
                  </a:lnTo>
                  <a:lnTo>
                    <a:pt x="366" y="627"/>
                  </a:lnTo>
                  <a:lnTo>
                    <a:pt x="366" y="627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3" y="627"/>
                  </a:lnTo>
                  <a:lnTo>
                    <a:pt x="361" y="625"/>
                  </a:lnTo>
                  <a:lnTo>
                    <a:pt x="361" y="624"/>
                  </a:lnTo>
                  <a:lnTo>
                    <a:pt x="359" y="624"/>
                  </a:lnTo>
                  <a:lnTo>
                    <a:pt x="356" y="624"/>
                  </a:lnTo>
                  <a:lnTo>
                    <a:pt x="351" y="627"/>
                  </a:lnTo>
                  <a:lnTo>
                    <a:pt x="350" y="628"/>
                  </a:lnTo>
                  <a:lnTo>
                    <a:pt x="348" y="628"/>
                  </a:lnTo>
                  <a:lnTo>
                    <a:pt x="347" y="628"/>
                  </a:lnTo>
                  <a:lnTo>
                    <a:pt x="347" y="628"/>
                  </a:lnTo>
                  <a:lnTo>
                    <a:pt x="345" y="627"/>
                  </a:lnTo>
                  <a:lnTo>
                    <a:pt x="345" y="627"/>
                  </a:lnTo>
                  <a:lnTo>
                    <a:pt x="345" y="625"/>
                  </a:lnTo>
                  <a:lnTo>
                    <a:pt x="344" y="625"/>
                  </a:lnTo>
                  <a:lnTo>
                    <a:pt x="342" y="624"/>
                  </a:lnTo>
                  <a:lnTo>
                    <a:pt x="339" y="624"/>
                  </a:lnTo>
                  <a:lnTo>
                    <a:pt x="337" y="624"/>
                  </a:lnTo>
                  <a:lnTo>
                    <a:pt x="337" y="624"/>
                  </a:lnTo>
                  <a:lnTo>
                    <a:pt x="336" y="625"/>
                  </a:lnTo>
                  <a:lnTo>
                    <a:pt x="334" y="627"/>
                  </a:lnTo>
                  <a:lnTo>
                    <a:pt x="331" y="630"/>
                  </a:lnTo>
                  <a:lnTo>
                    <a:pt x="331" y="630"/>
                  </a:lnTo>
                  <a:lnTo>
                    <a:pt x="329" y="631"/>
                  </a:lnTo>
                  <a:lnTo>
                    <a:pt x="328" y="631"/>
                  </a:lnTo>
                  <a:lnTo>
                    <a:pt x="326" y="633"/>
                  </a:lnTo>
                  <a:lnTo>
                    <a:pt x="325" y="635"/>
                  </a:lnTo>
                  <a:lnTo>
                    <a:pt x="322" y="635"/>
                  </a:lnTo>
                  <a:lnTo>
                    <a:pt x="320" y="635"/>
                  </a:lnTo>
                  <a:lnTo>
                    <a:pt x="318" y="636"/>
                  </a:lnTo>
                  <a:lnTo>
                    <a:pt x="317" y="638"/>
                  </a:lnTo>
                  <a:lnTo>
                    <a:pt x="317" y="639"/>
                  </a:lnTo>
                  <a:lnTo>
                    <a:pt x="314" y="642"/>
                  </a:lnTo>
                  <a:lnTo>
                    <a:pt x="310" y="644"/>
                  </a:lnTo>
                  <a:lnTo>
                    <a:pt x="309" y="644"/>
                  </a:lnTo>
                  <a:lnTo>
                    <a:pt x="309" y="644"/>
                  </a:lnTo>
                  <a:lnTo>
                    <a:pt x="307" y="644"/>
                  </a:lnTo>
                  <a:lnTo>
                    <a:pt x="307" y="644"/>
                  </a:lnTo>
                  <a:lnTo>
                    <a:pt x="307" y="646"/>
                  </a:lnTo>
                  <a:lnTo>
                    <a:pt x="307" y="649"/>
                  </a:lnTo>
                  <a:lnTo>
                    <a:pt x="309" y="652"/>
                  </a:lnTo>
                  <a:lnTo>
                    <a:pt x="309" y="653"/>
                  </a:lnTo>
                  <a:lnTo>
                    <a:pt x="309" y="653"/>
                  </a:lnTo>
                  <a:lnTo>
                    <a:pt x="310" y="655"/>
                  </a:lnTo>
                  <a:lnTo>
                    <a:pt x="309" y="657"/>
                  </a:lnTo>
                  <a:lnTo>
                    <a:pt x="309" y="657"/>
                  </a:lnTo>
                  <a:lnTo>
                    <a:pt x="306" y="658"/>
                  </a:lnTo>
                  <a:lnTo>
                    <a:pt x="304" y="658"/>
                  </a:lnTo>
                  <a:lnTo>
                    <a:pt x="303" y="658"/>
                  </a:lnTo>
                  <a:lnTo>
                    <a:pt x="301" y="657"/>
                  </a:lnTo>
                  <a:lnTo>
                    <a:pt x="301" y="657"/>
                  </a:lnTo>
                  <a:lnTo>
                    <a:pt x="298" y="653"/>
                  </a:lnTo>
                  <a:lnTo>
                    <a:pt x="295" y="650"/>
                  </a:lnTo>
                  <a:lnTo>
                    <a:pt x="293" y="649"/>
                  </a:lnTo>
                  <a:lnTo>
                    <a:pt x="292" y="647"/>
                  </a:lnTo>
                  <a:lnTo>
                    <a:pt x="290" y="649"/>
                  </a:lnTo>
                  <a:lnTo>
                    <a:pt x="290" y="649"/>
                  </a:lnTo>
                  <a:lnTo>
                    <a:pt x="288" y="650"/>
                  </a:lnTo>
                  <a:lnTo>
                    <a:pt x="288" y="650"/>
                  </a:lnTo>
                  <a:lnTo>
                    <a:pt x="287" y="652"/>
                  </a:lnTo>
                  <a:lnTo>
                    <a:pt x="287" y="653"/>
                  </a:lnTo>
                  <a:lnTo>
                    <a:pt x="287" y="655"/>
                  </a:lnTo>
                  <a:lnTo>
                    <a:pt x="287" y="655"/>
                  </a:lnTo>
                  <a:lnTo>
                    <a:pt x="285" y="657"/>
                  </a:lnTo>
                  <a:lnTo>
                    <a:pt x="284" y="658"/>
                  </a:lnTo>
                  <a:lnTo>
                    <a:pt x="282" y="661"/>
                  </a:lnTo>
                  <a:lnTo>
                    <a:pt x="281" y="665"/>
                  </a:lnTo>
                  <a:lnTo>
                    <a:pt x="281" y="668"/>
                  </a:lnTo>
                  <a:lnTo>
                    <a:pt x="281" y="669"/>
                  </a:lnTo>
                  <a:lnTo>
                    <a:pt x="282" y="669"/>
                  </a:lnTo>
                  <a:lnTo>
                    <a:pt x="284" y="671"/>
                  </a:lnTo>
                  <a:lnTo>
                    <a:pt x="284" y="672"/>
                  </a:lnTo>
                  <a:lnTo>
                    <a:pt x="284" y="672"/>
                  </a:lnTo>
                  <a:lnTo>
                    <a:pt x="282" y="674"/>
                  </a:lnTo>
                  <a:lnTo>
                    <a:pt x="281" y="676"/>
                  </a:lnTo>
                  <a:lnTo>
                    <a:pt x="279" y="679"/>
                  </a:lnTo>
                  <a:lnTo>
                    <a:pt x="277" y="682"/>
                  </a:lnTo>
                  <a:lnTo>
                    <a:pt x="279" y="685"/>
                  </a:lnTo>
                  <a:lnTo>
                    <a:pt x="281" y="687"/>
                  </a:lnTo>
                  <a:lnTo>
                    <a:pt x="284" y="688"/>
                  </a:lnTo>
                  <a:lnTo>
                    <a:pt x="284" y="688"/>
                  </a:lnTo>
                  <a:lnTo>
                    <a:pt x="285" y="691"/>
                  </a:lnTo>
                  <a:lnTo>
                    <a:pt x="285" y="693"/>
                  </a:lnTo>
                  <a:lnTo>
                    <a:pt x="285" y="694"/>
                  </a:lnTo>
                  <a:lnTo>
                    <a:pt x="285" y="694"/>
                  </a:lnTo>
                  <a:lnTo>
                    <a:pt x="287" y="696"/>
                  </a:lnTo>
                  <a:lnTo>
                    <a:pt x="287" y="698"/>
                  </a:lnTo>
                  <a:lnTo>
                    <a:pt x="288" y="698"/>
                  </a:lnTo>
                  <a:lnTo>
                    <a:pt x="290" y="696"/>
                  </a:lnTo>
                  <a:lnTo>
                    <a:pt x="292" y="696"/>
                  </a:lnTo>
                  <a:lnTo>
                    <a:pt x="296" y="698"/>
                  </a:lnTo>
                  <a:lnTo>
                    <a:pt x="299" y="698"/>
                  </a:lnTo>
                  <a:lnTo>
                    <a:pt x="299" y="698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6" y="705"/>
                  </a:lnTo>
                  <a:lnTo>
                    <a:pt x="306" y="707"/>
                  </a:lnTo>
                  <a:lnTo>
                    <a:pt x="307" y="710"/>
                  </a:lnTo>
                  <a:lnTo>
                    <a:pt x="309" y="712"/>
                  </a:lnTo>
                  <a:lnTo>
                    <a:pt x="312" y="715"/>
                  </a:lnTo>
                  <a:lnTo>
                    <a:pt x="312" y="717"/>
                  </a:lnTo>
                  <a:lnTo>
                    <a:pt x="310" y="717"/>
                  </a:lnTo>
                  <a:lnTo>
                    <a:pt x="309" y="717"/>
                  </a:lnTo>
                  <a:lnTo>
                    <a:pt x="307" y="717"/>
                  </a:lnTo>
                  <a:lnTo>
                    <a:pt x="307" y="715"/>
                  </a:lnTo>
                  <a:lnTo>
                    <a:pt x="306" y="715"/>
                  </a:lnTo>
                  <a:lnTo>
                    <a:pt x="306" y="715"/>
                  </a:lnTo>
                  <a:lnTo>
                    <a:pt x="306" y="717"/>
                  </a:lnTo>
                  <a:lnTo>
                    <a:pt x="304" y="717"/>
                  </a:lnTo>
                  <a:lnTo>
                    <a:pt x="306" y="718"/>
                  </a:lnTo>
                  <a:lnTo>
                    <a:pt x="306" y="718"/>
                  </a:lnTo>
                  <a:lnTo>
                    <a:pt x="306" y="720"/>
                  </a:lnTo>
                  <a:lnTo>
                    <a:pt x="306" y="720"/>
                  </a:lnTo>
                  <a:lnTo>
                    <a:pt x="309" y="720"/>
                  </a:lnTo>
                  <a:lnTo>
                    <a:pt x="312" y="721"/>
                  </a:lnTo>
                  <a:lnTo>
                    <a:pt x="315" y="723"/>
                  </a:lnTo>
                  <a:lnTo>
                    <a:pt x="315" y="723"/>
                  </a:lnTo>
                  <a:lnTo>
                    <a:pt x="315" y="724"/>
                  </a:lnTo>
                  <a:lnTo>
                    <a:pt x="314" y="724"/>
                  </a:lnTo>
                  <a:lnTo>
                    <a:pt x="314" y="726"/>
                  </a:lnTo>
                  <a:lnTo>
                    <a:pt x="314" y="726"/>
                  </a:lnTo>
                  <a:lnTo>
                    <a:pt x="309" y="728"/>
                  </a:lnTo>
                  <a:lnTo>
                    <a:pt x="309" y="728"/>
                  </a:lnTo>
                  <a:lnTo>
                    <a:pt x="307" y="728"/>
                  </a:lnTo>
                  <a:lnTo>
                    <a:pt x="307" y="729"/>
                  </a:lnTo>
                  <a:lnTo>
                    <a:pt x="307" y="729"/>
                  </a:lnTo>
                  <a:lnTo>
                    <a:pt x="309" y="731"/>
                  </a:lnTo>
                  <a:lnTo>
                    <a:pt x="309" y="731"/>
                  </a:lnTo>
                  <a:lnTo>
                    <a:pt x="307" y="731"/>
                  </a:lnTo>
                  <a:lnTo>
                    <a:pt x="307" y="731"/>
                  </a:lnTo>
                  <a:lnTo>
                    <a:pt x="306" y="731"/>
                  </a:lnTo>
                  <a:lnTo>
                    <a:pt x="306" y="731"/>
                  </a:lnTo>
                  <a:lnTo>
                    <a:pt x="304" y="731"/>
                  </a:lnTo>
                  <a:lnTo>
                    <a:pt x="301" y="734"/>
                  </a:lnTo>
                  <a:lnTo>
                    <a:pt x="299" y="734"/>
                  </a:lnTo>
                  <a:lnTo>
                    <a:pt x="298" y="734"/>
                  </a:lnTo>
                  <a:lnTo>
                    <a:pt x="295" y="735"/>
                  </a:lnTo>
                  <a:lnTo>
                    <a:pt x="295" y="735"/>
                  </a:lnTo>
                  <a:lnTo>
                    <a:pt x="293" y="735"/>
                  </a:lnTo>
                  <a:lnTo>
                    <a:pt x="293" y="735"/>
                  </a:lnTo>
                  <a:lnTo>
                    <a:pt x="292" y="737"/>
                  </a:lnTo>
                  <a:lnTo>
                    <a:pt x="292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7"/>
                  </a:lnTo>
                  <a:lnTo>
                    <a:pt x="292" y="739"/>
                  </a:lnTo>
                  <a:lnTo>
                    <a:pt x="290" y="739"/>
                  </a:lnTo>
                  <a:lnTo>
                    <a:pt x="290" y="739"/>
                  </a:lnTo>
                  <a:lnTo>
                    <a:pt x="290" y="740"/>
                  </a:lnTo>
                  <a:lnTo>
                    <a:pt x="288" y="740"/>
                  </a:lnTo>
                  <a:lnTo>
                    <a:pt x="288" y="742"/>
                  </a:lnTo>
                  <a:lnTo>
                    <a:pt x="288" y="743"/>
                  </a:lnTo>
                  <a:lnTo>
                    <a:pt x="287" y="745"/>
                  </a:lnTo>
                  <a:lnTo>
                    <a:pt x="287" y="746"/>
                  </a:lnTo>
                  <a:lnTo>
                    <a:pt x="285" y="748"/>
                  </a:lnTo>
                  <a:lnTo>
                    <a:pt x="285" y="750"/>
                  </a:lnTo>
                  <a:lnTo>
                    <a:pt x="284" y="751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2" y="751"/>
                  </a:lnTo>
                  <a:lnTo>
                    <a:pt x="281" y="753"/>
                  </a:lnTo>
                  <a:lnTo>
                    <a:pt x="279" y="753"/>
                  </a:lnTo>
                  <a:lnTo>
                    <a:pt x="279" y="754"/>
                  </a:lnTo>
                  <a:lnTo>
                    <a:pt x="279" y="756"/>
                  </a:lnTo>
                  <a:lnTo>
                    <a:pt x="279" y="757"/>
                  </a:lnTo>
                  <a:lnTo>
                    <a:pt x="279" y="757"/>
                  </a:lnTo>
                  <a:lnTo>
                    <a:pt x="282" y="757"/>
                  </a:lnTo>
                  <a:lnTo>
                    <a:pt x="284" y="759"/>
                  </a:lnTo>
                  <a:lnTo>
                    <a:pt x="285" y="761"/>
                  </a:lnTo>
                  <a:lnTo>
                    <a:pt x="287" y="762"/>
                  </a:lnTo>
                  <a:lnTo>
                    <a:pt x="287" y="764"/>
                  </a:lnTo>
                  <a:lnTo>
                    <a:pt x="288" y="765"/>
                  </a:lnTo>
                  <a:lnTo>
                    <a:pt x="290" y="769"/>
                  </a:lnTo>
                  <a:lnTo>
                    <a:pt x="290" y="773"/>
                  </a:lnTo>
                  <a:lnTo>
                    <a:pt x="292" y="769"/>
                  </a:lnTo>
                  <a:lnTo>
                    <a:pt x="293" y="767"/>
                  </a:lnTo>
                  <a:lnTo>
                    <a:pt x="292" y="769"/>
                  </a:lnTo>
                  <a:lnTo>
                    <a:pt x="292" y="770"/>
                  </a:lnTo>
                  <a:lnTo>
                    <a:pt x="290" y="773"/>
                  </a:lnTo>
                  <a:lnTo>
                    <a:pt x="290" y="776"/>
                  </a:lnTo>
                  <a:lnTo>
                    <a:pt x="290" y="778"/>
                  </a:lnTo>
                  <a:lnTo>
                    <a:pt x="290" y="778"/>
                  </a:lnTo>
                  <a:lnTo>
                    <a:pt x="290" y="783"/>
                  </a:lnTo>
                  <a:lnTo>
                    <a:pt x="290" y="783"/>
                  </a:lnTo>
                  <a:lnTo>
                    <a:pt x="292" y="783"/>
                  </a:lnTo>
                  <a:lnTo>
                    <a:pt x="292" y="784"/>
                  </a:lnTo>
                  <a:lnTo>
                    <a:pt x="293" y="786"/>
                  </a:lnTo>
                  <a:lnTo>
                    <a:pt x="293" y="787"/>
                  </a:lnTo>
                  <a:lnTo>
                    <a:pt x="295" y="789"/>
                  </a:lnTo>
                  <a:lnTo>
                    <a:pt x="295" y="789"/>
                  </a:lnTo>
                  <a:lnTo>
                    <a:pt x="299" y="794"/>
                  </a:lnTo>
                  <a:lnTo>
                    <a:pt x="301" y="797"/>
                  </a:lnTo>
                  <a:lnTo>
                    <a:pt x="303" y="798"/>
                  </a:lnTo>
                  <a:lnTo>
                    <a:pt x="303" y="800"/>
                  </a:lnTo>
                  <a:lnTo>
                    <a:pt x="304" y="802"/>
                  </a:lnTo>
                  <a:lnTo>
                    <a:pt x="304" y="802"/>
                  </a:lnTo>
                  <a:lnTo>
                    <a:pt x="306" y="803"/>
                  </a:lnTo>
                  <a:lnTo>
                    <a:pt x="306" y="803"/>
                  </a:lnTo>
                  <a:lnTo>
                    <a:pt x="304" y="806"/>
                  </a:lnTo>
                  <a:lnTo>
                    <a:pt x="303" y="806"/>
                  </a:lnTo>
                  <a:lnTo>
                    <a:pt x="303" y="808"/>
                  </a:lnTo>
                  <a:lnTo>
                    <a:pt x="299" y="809"/>
                  </a:lnTo>
                  <a:lnTo>
                    <a:pt x="298" y="809"/>
                  </a:lnTo>
                  <a:lnTo>
                    <a:pt x="298" y="811"/>
                  </a:lnTo>
                  <a:lnTo>
                    <a:pt x="296" y="814"/>
                  </a:lnTo>
                  <a:lnTo>
                    <a:pt x="295" y="814"/>
                  </a:lnTo>
                  <a:lnTo>
                    <a:pt x="292" y="813"/>
                  </a:lnTo>
                  <a:lnTo>
                    <a:pt x="290" y="813"/>
                  </a:lnTo>
                  <a:lnTo>
                    <a:pt x="288" y="813"/>
                  </a:lnTo>
                  <a:lnTo>
                    <a:pt x="287" y="811"/>
                  </a:lnTo>
                  <a:lnTo>
                    <a:pt x="287" y="809"/>
                  </a:lnTo>
                  <a:lnTo>
                    <a:pt x="285" y="808"/>
                  </a:lnTo>
                  <a:lnTo>
                    <a:pt x="284" y="808"/>
                  </a:lnTo>
                  <a:lnTo>
                    <a:pt x="284" y="806"/>
                  </a:lnTo>
                  <a:lnTo>
                    <a:pt x="284" y="806"/>
                  </a:lnTo>
                  <a:lnTo>
                    <a:pt x="282" y="806"/>
                  </a:lnTo>
                  <a:lnTo>
                    <a:pt x="281" y="805"/>
                  </a:lnTo>
                  <a:lnTo>
                    <a:pt x="279" y="803"/>
                  </a:lnTo>
                  <a:lnTo>
                    <a:pt x="279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6" y="802"/>
                  </a:lnTo>
                  <a:lnTo>
                    <a:pt x="274" y="802"/>
                  </a:lnTo>
                  <a:lnTo>
                    <a:pt x="274" y="802"/>
                  </a:lnTo>
                  <a:lnTo>
                    <a:pt x="273" y="800"/>
                  </a:lnTo>
                  <a:lnTo>
                    <a:pt x="271" y="800"/>
                  </a:lnTo>
                  <a:lnTo>
                    <a:pt x="271" y="800"/>
                  </a:lnTo>
                  <a:lnTo>
                    <a:pt x="269" y="800"/>
                  </a:lnTo>
                  <a:lnTo>
                    <a:pt x="268" y="800"/>
                  </a:lnTo>
                  <a:lnTo>
                    <a:pt x="268" y="798"/>
                  </a:lnTo>
                  <a:lnTo>
                    <a:pt x="266" y="798"/>
                  </a:lnTo>
                  <a:lnTo>
                    <a:pt x="265" y="797"/>
                  </a:lnTo>
                  <a:lnTo>
                    <a:pt x="263" y="797"/>
                  </a:lnTo>
                  <a:lnTo>
                    <a:pt x="263" y="795"/>
                  </a:lnTo>
                  <a:lnTo>
                    <a:pt x="265" y="794"/>
                  </a:lnTo>
                  <a:lnTo>
                    <a:pt x="265" y="792"/>
                  </a:lnTo>
                  <a:lnTo>
                    <a:pt x="265" y="791"/>
                  </a:lnTo>
                  <a:lnTo>
                    <a:pt x="263" y="791"/>
                  </a:lnTo>
                  <a:lnTo>
                    <a:pt x="262" y="791"/>
                  </a:lnTo>
                  <a:lnTo>
                    <a:pt x="258" y="791"/>
                  </a:lnTo>
                  <a:lnTo>
                    <a:pt x="257" y="789"/>
                  </a:lnTo>
                  <a:lnTo>
                    <a:pt x="257" y="789"/>
                  </a:lnTo>
                  <a:lnTo>
                    <a:pt x="255" y="787"/>
                  </a:lnTo>
                  <a:lnTo>
                    <a:pt x="254" y="787"/>
                  </a:lnTo>
                  <a:lnTo>
                    <a:pt x="252" y="787"/>
                  </a:lnTo>
                  <a:lnTo>
                    <a:pt x="252" y="787"/>
                  </a:lnTo>
                  <a:lnTo>
                    <a:pt x="251" y="789"/>
                  </a:lnTo>
                  <a:lnTo>
                    <a:pt x="251" y="787"/>
                  </a:lnTo>
                  <a:lnTo>
                    <a:pt x="249" y="787"/>
                  </a:lnTo>
                  <a:lnTo>
                    <a:pt x="247" y="787"/>
                  </a:lnTo>
                  <a:lnTo>
                    <a:pt x="247" y="787"/>
                  </a:lnTo>
                  <a:lnTo>
                    <a:pt x="244" y="787"/>
                  </a:lnTo>
                  <a:lnTo>
                    <a:pt x="243" y="789"/>
                  </a:lnTo>
                  <a:lnTo>
                    <a:pt x="241" y="789"/>
                  </a:lnTo>
                  <a:lnTo>
                    <a:pt x="240" y="789"/>
                  </a:lnTo>
                  <a:lnTo>
                    <a:pt x="240" y="791"/>
                  </a:lnTo>
                  <a:lnTo>
                    <a:pt x="238" y="791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5" y="786"/>
                  </a:lnTo>
                  <a:lnTo>
                    <a:pt x="233" y="786"/>
                  </a:lnTo>
                  <a:lnTo>
                    <a:pt x="230" y="784"/>
                  </a:lnTo>
                  <a:lnTo>
                    <a:pt x="227" y="783"/>
                  </a:lnTo>
                  <a:lnTo>
                    <a:pt x="225" y="781"/>
                  </a:lnTo>
                  <a:lnTo>
                    <a:pt x="225" y="781"/>
                  </a:lnTo>
                  <a:lnTo>
                    <a:pt x="224" y="780"/>
                  </a:lnTo>
                  <a:lnTo>
                    <a:pt x="222" y="780"/>
                  </a:lnTo>
                  <a:lnTo>
                    <a:pt x="221" y="780"/>
                  </a:lnTo>
                  <a:lnTo>
                    <a:pt x="219" y="780"/>
                  </a:lnTo>
                  <a:lnTo>
                    <a:pt x="217" y="778"/>
                  </a:lnTo>
                  <a:lnTo>
                    <a:pt x="214" y="778"/>
                  </a:lnTo>
                  <a:lnTo>
                    <a:pt x="213" y="780"/>
                  </a:lnTo>
                  <a:lnTo>
                    <a:pt x="213" y="780"/>
                  </a:lnTo>
                  <a:lnTo>
                    <a:pt x="211" y="780"/>
                  </a:lnTo>
                  <a:lnTo>
                    <a:pt x="205" y="778"/>
                  </a:lnTo>
                  <a:lnTo>
                    <a:pt x="203" y="778"/>
                  </a:lnTo>
                  <a:lnTo>
                    <a:pt x="202" y="776"/>
                  </a:lnTo>
                  <a:lnTo>
                    <a:pt x="197" y="776"/>
                  </a:lnTo>
                  <a:lnTo>
                    <a:pt x="195" y="775"/>
                  </a:lnTo>
                  <a:lnTo>
                    <a:pt x="194" y="775"/>
                  </a:lnTo>
                  <a:lnTo>
                    <a:pt x="191" y="773"/>
                  </a:lnTo>
                  <a:lnTo>
                    <a:pt x="189" y="773"/>
                  </a:lnTo>
                  <a:lnTo>
                    <a:pt x="187" y="773"/>
                  </a:lnTo>
                  <a:lnTo>
                    <a:pt x="184" y="773"/>
                  </a:lnTo>
                  <a:lnTo>
                    <a:pt x="183" y="773"/>
                  </a:lnTo>
                  <a:lnTo>
                    <a:pt x="183" y="775"/>
                  </a:lnTo>
                  <a:lnTo>
                    <a:pt x="181" y="775"/>
                  </a:lnTo>
                  <a:lnTo>
                    <a:pt x="180" y="775"/>
                  </a:lnTo>
                  <a:lnTo>
                    <a:pt x="175" y="770"/>
                  </a:lnTo>
                  <a:lnTo>
                    <a:pt x="172" y="767"/>
                  </a:lnTo>
                  <a:lnTo>
                    <a:pt x="164" y="761"/>
                  </a:lnTo>
                  <a:lnTo>
                    <a:pt x="162" y="759"/>
                  </a:lnTo>
                  <a:lnTo>
                    <a:pt x="158" y="759"/>
                  </a:lnTo>
                  <a:lnTo>
                    <a:pt x="156" y="757"/>
                  </a:lnTo>
                  <a:lnTo>
                    <a:pt x="151" y="753"/>
                  </a:lnTo>
                  <a:lnTo>
                    <a:pt x="148" y="753"/>
                  </a:lnTo>
                  <a:lnTo>
                    <a:pt x="146" y="753"/>
                  </a:lnTo>
                  <a:lnTo>
                    <a:pt x="146" y="753"/>
                  </a:lnTo>
                  <a:lnTo>
                    <a:pt x="145" y="753"/>
                  </a:lnTo>
                  <a:lnTo>
                    <a:pt x="143" y="751"/>
                  </a:lnTo>
                  <a:lnTo>
                    <a:pt x="143" y="750"/>
                  </a:lnTo>
                  <a:lnTo>
                    <a:pt x="142" y="748"/>
                  </a:lnTo>
                  <a:lnTo>
                    <a:pt x="137" y="746"/>
                  </a:lnTo>
                  <a:lnTo>
                    <a:pt x="134" y="745"/>
                  </a:lnTo>
                  <a:lnTo>
                    <a:pt x="134" y="745"/>
                  </a:lnTo>
                  <a:lnTo>
                    <a:pt x="134" y="743"/>
                  </a:lnTo>
                  <a:lnTo>
                    <a:pt x="137" y="743"/>
                  </a:lnTo>
                  <a:lnTo>
                    <a:pt x="137" y="742"/>
                  </a:lnTo>
                  <a:lnTo>
                    <a:pt x="135" y="742"/>
                  </a:lnTo>
                  <a:lnTo>
                    <a:pt x="135" y="742"/>
                  </a:lnTo>
                  <a:lnTo>
                    <a:pt x="134" y="740"/>
                  </a:lnTo>
                  <a:lnTo>
                    <a:pt x="135" y="740"/>
                  </a:lnTo>
                  <a:lnTo>
                    <a:pt x="137" y="740"/>
                  </a:lnTo>
                  <a:lnTo>
                    <a:pt x="139" y="740"/>
                  </a:lnTo>
                  <a:lnTo>
                    <a:pt x="140" y="742"/>
                  </a:lnTo>
                  <a:lnTo>
                    <a:pt x="142" y="742"/>
                  </a:lnTo>
                  <a:lnTo>
                    <a:pt x="142" y="742"/>
                  </a:lnTo>
                  <a:lnTo>
                    <a:pt x="148" y="740"/>
                  </a:lnTo>
                  <a:lnTo>
                    <a:pt x="148" y="740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7"/>
                  </a:lnTo>
                  <a:lnTo>
                    <a:pt x="148" y="735"/>
                  </a:lnTo>
                  <a:lnTo>
                    <a:pt x="151" y="732"/>
                  </a:lnTo>
                  <a:lnTo>
                    <a:pt x="153" y="729"/>
                  </a:lnTo>
                  <a:lnTo>
                    <a:pt x="153" y="729"/>
                  </a:lnTo>
                  <a:lnTo>
                    <a:pt x="154" y="729"/>
                  </a:lnTo>
                  <a:lnTo>
                    <a:pt x="154" y="729"/>
                  </a:lnTo>
                  <a:lnTo>
                    <a:pt x="154" y="731"/>
                  </a:lnTo>
                  <a:lnTo>
                    <a:pt x="154" y="729"/>
                  </a:lnTo>
                  <a:lnTo>
                    <a:pt x="156" y="728"/>
                  </a:lnTo>
                  <a:lnTo>
                    <a:pt x="158" y="728"/>
                  </a:lnTo>
                  <a:lnTo>
                    <a:pt x="159" y="728"/>
                  </a:lnTo>
                  <a:lnTo>
                    <a:pt x="161" y="728"/>
                  </a:lnTo>
                  <a:lnTo>
                    <a:pt x="158" y="724"/>
                  </a:lnTo>
                  <a:lnTo>
                    <a:pt x="154" y="723"/>
                  </a:lnTo>
                  <a:lnTo>
                    <a:pt x="153" y="723"/>
                  </a:lnTo>
                  <a:lnTo>
                    <a:pt x="151" y="721"/>
                  </a:lnTo>
                  <a:lnTo>
                    <a:pt x="150" y="720"/>
                  </a:lnTo>
                  <a:lnTo>
                    <a:pt x="150" y="718"/>
                  </a:lnTo>
                  <a:lnTo>
                    <a:pt x="151" y="718"/>
                  </a:lnTo>
                  <a:lnTo>
                    <a:pt x="153" y="718"/>
                  </a:lnTo>
                  <a:lnTo>
                    <a:pt x="156" y="717"/>
                  </a:lnTo>
                  <a:lnTo>
                    <a:pt x="156" y="717"/>
                  </a:lnTo>
                  <a:lnTo>
                    <a:pt x="158" y="717"/>
                  </a:lnTo>
                  <a:lnTo>
                    <a:pt x="161" y="718"/>
                  </a:lnTo>
                  <a:lnTo>
                    <a:pt x="161" y="717"/>
                  </a:lnTo>
                  <a:lnTo>
                    <a:pt x="159" y="715"/>
                  </a:lnTo>
                  <a:lnTo>
                    <a:pt x="162" y="713"/>
                  </a:lnTo>
                  <a:lnTo>
                    <a:pt x="165" y="713"/>
                  </a:lnTo>
                  <a:lnTo>
                    <a:pt x="169" y="710"/>
                  </a:lnTo>
                  <a:lnTo>
                    <a:pt x="172" y="710"/>
                  </a:lnTo>
                  <a:lnTo>
                    <a:pt x="172" y="710"/>
                  </a:lnTo>
                  <a:lnTo>
                    <a:pt x="172" y="709"/>
                  </a:lnTo>
                  <a:lnTo>
                    <a:pt x="172" y="707"/>
                  </a:lnTo>
                  <a:lnTo>
                    <a:pt x="170" y="707"/>
                  </a:lnTo>
                  <a:lnTo>
                    <a:pt x="169" y="707"/>
                  </a:lnTo>
                  <a:lnTo>
                    <a:pt x="167" y="709"/>
                  </a:lnTo>
                  <a:lnTo>
                    <a:pt x="162" y="709"/>
                  </a:lnTo>
                  <a:lnTo>
                    <a:pt x="161" y="709"/>
                  </a:lnTo>
                  <a:lnTo>
                    <a:pt x="162" y="707"/>
                  </a:lnTo>
                  <a:lnTo>
                    <a:pt x="164" y="707"/>
                  </a:lnTo>
                  <a:lnTo>
                    <a:pt x="164" y="707"/>
                  </a:lnTo>
                  <a:lnTo>
                    <a:pt x="161" y="707"/>
                  </a:lnTo>
                  <a:lnTo>
                    <a:pt x="161" y="709"/>
                  </a:lnTo>
                  <a:lnTo>
                    <a:pt x="156" y="710"/>
                  </a:lnTo>
                  <a:lnTo>
                    <a:pt x="156" y="709"/>
                  </a:lnTo>
                  <a:lnTo>
                    <a:pt x="156" y="709"/>
                  </a:lnTo>
                  <a:lnTo>
                    <a:pt x="156" y="707"/>
                  </a:lnTo>
                  <a:lnTo>
                    <a:pt x="158" y="707"/>
                  </a:lnTo>
                  <a:lnTo>
                    <a:pt x="158" y="707"/>
                  </a:lnTo>
                  <a:lnTo>
                    <a:pt x="158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4"/>
                  </a:lnTo>
                  <a:lnTo>
                    <a:pt x="158" y="704"/>
                  </a:lnTo>
                  <a:lnTo>
                    <a:pt x="158" y="702"/>
                  </a:lnTo>
                  <a:lnTo>
                    <a:pt x="158" y="701"/>
                  </a:lnTo>
                  <a:lnTo>
                    <a:pt x="159" y="701"/>
                  </a:lnTo>
                  <a:lnTo>
                    <a:pt x="161" y="699"/>
                  </a:lnTo>
                  <a:lnTo>
                    <a:pt x="162" y="699"/>
                  </a:lnTo>
                  <a:lnTo>
                    <a:pt x="164" y="698"/>
                  </a:lnTo>
                  <a:lnTo>
                    <a:pt x="165" y="696"/>
                  </a:lnTo>
                  <a:lnTo>
                    <a:pt x="165" y="696"/>
                  </a:lnTo>
                  <a:lnTo>
                    <a:pt x="169" y="696"/>
                  </a:lnTo>
                  <a:lnTo>
                    <a:pt x="170" y="696"/>
                  </a:lnTo>
                  <a:lnTo>
                    <a:pt x="173" y="696"/>
                  </a:lnTo>
                  <a:lnTo>
                    <a:pt x="176" y="696"/>
                  </a:lnTo>
                  <a:lnTo>
                    <a:pt x="178" y="696"/>
                  </a:lnTo>
                  <a:lnTo>
                    <a:pt x="178" y="694"/>
                  </a:lnTo>
                  <a:lnTo>
                    <a:pt x="178" y="693"/>
                  </a:lnTo>
                  <a:lnTo>
                    <a:pt x="180" y="693"/>
                  </a:lnTo>
                  <a:lnTo>
                    <a:pt x="180" y="690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0" y="688"/>
                  </a:lnTo>
                  <a:lnTo>
                    <a:pt x="180" y="688"/>
                  </a:lnTo>
                  <a:lnTo>
                    <a:pt x="180" y="687"/>
                  </a:lnTo>
                  <a:lnTo>
                    <a:pt x="180" y="687"/>
                  </a:lnTo>
                  <a:lnTo>
                    <a:pt x="180" y="685"/>
                  </a:lnTo>
                  <a:lnTo>
                    <a:pt x="180" y="683"/>
                  </a:lnTo>
                  <a:lnTo>
                    <a:pt x="180" y="683"/>
                  </a:lnTo>
                  <a:lnTo>
                    <a:pt x="178" y="682"/>
                  </a:lnTo>
                  <a:lnTo>
                    <a:pt x="176" y="682"/>
                  </a:lnTo>
                  <a:lnTo>
                    <a:pt x="176" y="680"/>
                  </a:lnTo>
                  <a:lnTo>
                    <a:pt x="178" y="679"/>
                  </a:lnTo>
                  <a:lnTo>
                    <a:pt x="178" y="679"/>
                  </a:lnTo>
                  <a:lnTo>
                    <a:pt x="180" y="679"/>
                  </a:lnTo>
                  <a:lnTo>
                    <a:pt x="181" y="679"/>
                  </a:lnTo>
                  <a:lnTo>
                    <a:pt x="181" y="679"/>
                  </a:lnTo>
                  <a:lnTo>
                    <a:pt x="183" y="677"/>
                  </a:lnTo>
                  <a:lnTo>
                    <a:pt x="181" y="677"/>
                  </a:lnTo>
                  <a:lnTo>
                    <a:pt x="180" y="677"/>
                  </a:lnTo>
                  <a:lnTo>
                    <a:pt x="178" y="676"/>
                  </a:lnTo>
                  <a:lnTo>
                    <a:pt x="178" y="676"/>
                  </a:lnTo>
                  <a:lnTo>
                    <a:pt x="178" y="674"/>
                  </a:lnTo>
                  <a:lnTo>
                    <a:pt x="178" y="674"/>
                  </a:lnTo>
                  <a:lnTo>
                    <a:pt x="180" y="674"/>
                  </a:lnTo>
                  <a:lnTo>
                    <a:pt x="181" y="672"/>
                  </a:lnTo>
                  <a:lnTo>
                    <a:pt x="183" y="671"/>
                  </a:lnTo>
                  <a:lnTo>
                    <a:pt x="183" y="669"/>
                  </a:lnTo>
                  <a:lnTo>
                    <a:pt x="184" y="669"/>
                  </a:lnTo>
                  <a:lnTo>
                    <a:pt x="184" y="668"/>
                  </a:lnTo>
                  <a:lnTo>
                    <a:pt x="183" y="666"/>
                  </a:lnTo>
                  <a:lnTo>
                    <a:pt x="183" y="665"/>
                  </a:lnTo>
                  <a:lnTo>
                    <a:pt x="183" y="665"/>
                  </a:lnTo>
                  <a:lnTo>
                    <a:pt x="183" y="663"/>
                  </a:lnTo>
                  <a:lnTo>
                    <a:pt x="183" y="663"/>
                  </a:lnTo>
                  <a:lnTo>
                    <a:pt x="181" y="663"/>
                  </a:lnTo>
                  <a:lnTo>
                    <a:pt x="180" y="665"/>
                  </a:lnTo>
                  <a:lnTo>
                    <a:pt x="178" y="665"/>
                  </a:lnTo>
                  <a:lnTo>
                    <a:pt x="176" y="663"/>
                  </a:lnTo>
                  <a:lnTo>
                    <a:pt x="175" y="661"/>
                  </a:lnTo>
                  <a:lnTo>
                    <a:pt x="173" y="661"/>
                  </a:lnTo>
                  <a:lnTo>
                    <a:pt x="172" y="660"/>
                  </a:lnTo>
                  <a:lnTo>
                    <a:pt x="172" y="660"/>
                  </a:lnTo>
                  <a:lnTo>
                    <a:pt x="170" y="658"/>
                  </a:lnTo>
                  <a:lnTo>
                    <a:pt x="170" y="658"/>
                  </a:lnTo>
                  <a:lnTo>
                    <a:pt x="169" y="658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4" y="658"/>
                  </a:lnTo>
                  <a:lnTo>
                    <a:pt x="162" y="657"/>
                  </a:lnTo>
                  <a:lnTo>
                    <a:pt x="161" y="657"/>
                  </a:lnTo>
                  <a:lnTo>
                    <a:pt x="159" y="657"/>
                  </a:lnTo>
                  <a:lnTo>
                    <a:pt x="158" y="655"/>
                  </a:lnTo>
                  <a:lnTo>
                    <a:pt x="156" y="655"/>
                  </a:lnTo>
                  <a:lnTo>
                    <a:pt x="156" y="655"/>
                  </a:lnTo>
                  <a:lnTo>
                    <a:pt x="156" y="657"/>
                  </a:lnTo>
                  <a:lnTo>
                    <a:pt x="156" y="657"/>
                  </a:lnTo>
                  <a:lnTo>
                    <a:pt x="154" y="657"/>
                  </a:lnTo>
                  <a:lnTo>
                    <a:pt x="154" y="657"/>
                  </a:lnTo>
                  <a:lnTo>
                    <a:pt x="153" y="657"/>
                  </a:lnTo>
                  <a:lnTo>
                    <a:pt x="148" y="653"/>
                  </a:lnTo>
                  <a:lnTo>
                    <a:pt x="148" y="652"/>
                  </a:lnTo>
                  <a:lnTo>
                    <a:pt x="146" y="650"/>
                  </a:lnTo>
                  <a:lnTo>
                    <a:pt x="146" y="649"/>
                  </a:lnTo>
                  <a:lnTo>
                    <a:pt x="145" y="647"/>
                  </a:lnTo>
                  <a:lnTo>
                    <a:pt x="143" y="647"/>
                  </a:lnTo>
                  <a:lnTo>
                    <a:pt x="142" y="649"/>
                  </a:lnTo>
                  <a:lnTo>
                    <a:pt x="142" y="649"/>
                  </a:lnTo>
                  <a:lnTo>
                    <a:pt x="140" y="649"/>
                  </a:lnTo>
                  <a:lnTo>
                    <a:pt x="139" y="649"/>
                  </a:lnTo>
                  <a:lnTo>
                    <a:pt x="135" y="650"/>
                  </a:lnTo>
                  <a:lnTo>
                    <a:pt x="134" y="650"/>
                  </a:lnTo>
                  <a:lnTo>
                    <a:pt x="134" y="652"/>
                  </a:lnTo>
                  <a:lnTo>
                    <a:pt x="132" y="652"/>
                  </a:lnTo>
                  <a:lnTo>
                    <a:pt x="131" y="650"/>
                  </a:lnTo>
                  <a:lnTo>
                    <a:pt x="129" y="650"/>
                  </a:lnTo>
                  <a:lnTo>
                    <a:pt x="129" y="650"/>
                  </a:lnTo>
                  <a:lnTo>
                    <a:pt x="128" y="650"/>
                  </a:lnTo>
                  <a:lnTo>
                    <a:pt x="128" y="649"/>
                  </a:lnTo>
                  <a:lnTo>
                    <a:pt x="126" y="649"/>
                  </a:lnTo>
                  <a:lnTo>
                    <a:pt x="124" y="647"/>
                  </a:lnTo>
                  <a:lnTo>
                    <a:pt x="123" y="647"/>
                  </a:lnTo>
                  <a:lnTo>
                    <a:pt x="121" y="649"/>
                  </a:lnTo>
                  <a:lnTo>
                    <a:pt x="120" y="649"/>
                  </a:lnTo>
                  <a:lnTo>
                    <a:pt x="118" y="649"/>
                  </a:lnTo>
                  <a:lnTo>
                    <a:pt x="118" y="647"/>
                  </a:lnTo>
                  <a:lnTo>
                    <a:pt x="117" y="647"/>
                  </a:lnTo>
                  <a:lnTo>
                    <a:pt x="115" y="646"/>
                  </a:lnTo>
                  <a:lnTo>
                    <a:pt x="115" y="644"/>
                  </a:lnTo>
                  <a:lnTo>
                    <a:pt x="115" y="644"/>
                  </a:lnTo>
                  <a:lnTo>
                    <a:pt x="117" y="642"/>
                  </a:lnTo>
                  <a:lnTo>
                    <a:pt x="117" y="642"/>
                  </a:lnTo>
                  <a:lnTo>
                    <a:pt x="115" y="641"/>
                  </a:lnTo>
                  <a:lnTo>
                    <a:pt x="115" y="641"/>
                  </a:lnTo>
                  <a:lnTo>
                    <a:pt x="115" y="639"/>
                  </a:lnTo>
                  <a:lnTo>
                    <a:pt x="115" y="638"/>
                  </a:lnTo>
                  <a:lnTo>
                    <a:pt x="113" y="638"/>
                  </a:lnTo>
                  <a:lnTo>
                    <a:pt x="115" y="636"/>
                  </a:lnTo>
                  <a:lnTo>
                    <a:pt x="115" y="636"/>
                  </a:lnTo>
                  <a:lnTo>
                    <a:pt x="113" y="636"/>
                  </a:lnTo>
                  <a:lnTo>
                    <a:pt x="112" y="636"/>
                  </a:lnTo>
                  <a:lnTo>
                    <a:pt x="112" y="636"/>
                  </a:lnTo>
                  <a:lnTo>
                    <a:pt x="112" y="635"/>
                  </a:lnTo>
                  <a:lnTo>
                    <a:pt x="112" y="633"/>
                  </a:lnTo>
                  <a:lnTo>
                    <a:pt x="110" y="633"/>
                  </a:lnTo>
                  <a:lnTo>
                    <a:pt x="110" y="633"/>
                  </a:lnTo>
                  <a:lnTo>
                    <a:pt x="107" y="633"/>
                  </a:lnTo>
                  <a:lnTo>
                    <a:pt x="106" y="633"/>
                  </a:lnTo>
                  <a:lnTo>
                    <a:pt x="106" y="633"/>
                  </a:lnTo>
                  <a:lnTo>
                    <a:pt x="104" y="633"/>
                  </a:lnTo>
                  <a:lnTo>
                    <a:pt x="102" y="633"/>
                  </a:lnTo>
                  <a:lnTo>
                    <a:pt x="99" y="631"/>
                  </a:lnTo>
                  <a:lnTo>
                    <a:pt x="98" y="631"/>
                  </a:lnTo>
                  <a:lnTo>
                    <a:pt x="99" y="631"/>
                  </a:lnTo>
                  <a:lnTo>
                    <a:pt x="99" y="631"/>
                  </a:lnTo>
                  <a:lnTo>
                    <a:pt x="99" y="630"/>
                  </a:lnTo>
                  <a:lnTo>
                    <a:pt x="99" y="630"/>
                  </a:lnTo>
                  <a:lnTo>
                    <a:pt x="98" y="628"/>
                  </a:lnTo>
                  <a:lnTo>
                    <a:pt x="98" y="628"/>
                  </a:lnTo>
                  <a:lnTo>
                    <a:pt x="98" y="627"/>
                  </a:lnTo>
                  <a:lnTo>
                    <a:pt x="98" y="625"/>
                  </a:lnTo>
                  <a:lnTo>
                    <a:pt x="98" y="625"/>
                  </a:lnTo>
                  <a:lnTo>
                    <a:pt x="98" y="624"/>
                  </a:lnTo>
                  <a:lnTo>
                    <a:pt x="99" y="624"/>
                  </a:lnTo>
                  <a:lnTo>
                    <a:pt x="101" y="624"/>
                  </a:lnTo>
                  <a:lnTo>
                    <a:pt x="101" y="622"/>
                  </a:lnTo>
                  <a:lnTo>
                    <a:pt x="101" y="622"/>
                  </a:lnTo>
                  <a:lnTo>
                    <a:pt x="98" y="617"/>
                  </a:lnTo>
                  <a:lnTo>
                    <a:pt x="96" y="614"/>
                  </a:lnTo>
                  <a:lnTo>
                    <a:pt x="94" y="613"/>
                  </a:lnTo>
                  <a:lnTo>
                    <a:pt x="93" y="611"/>
                  </a:lnTo>
                  <a:lnTo>
                    <a:pt x="91" y="611"/>
                  </a:lnTo>
                  <a:lnTo>
                    <a:pt x="90" y="611"/>
                  </a:lnTo>
                  <a:lnTo>
                    <a:pt x="87" y="611"/>
                  </a:lnTo>
                  <a:lnTo>
                    <a:pt x="85" y="611"/>
                  </a:lnTo>
                  <a:lnTo>
                    <a:pt x="83" y="611"/>
                  </a:lnTo>
                  <a:lnTo>
                    <a:pt x="79" y="613"/>
                  </a:lnTo>
                  <a:lnTo>
                    <a:pt x="79" y="613"/>
                  </a:lnTo>
                  <a:lnTo>
                    <a:pt x="76" y="613"/>
                  </a:lnTo>
                  <a:lnTo>
                    <a:pt x="74" y="611"/>
                  </a:lnTo>
                  <a:lnTo>
                    <a:pt x="72" y="611"/>
                  </a:lnTo>
                  <a:lnTo>
                    <a:pt x="72" y="613"/>
                  </a:lnTo>
                  <a:lnTo>
                    <a:pt x="71" y="613"/>
                  </a:lnTo>
                  <a:lnTo>
                    <a:pt x="71" y="616"/>
                  </a:lnTo>
                  <a:lnTo>
                    <a:pt x="69" y="616"/>
                  </a:lnTo>
                  <a:lnTo>
                    <a:pt x="68" y="617"/>
                  </a:lnTo>
                  <a:lnTo>
                    <a:pt x="68" y="617"/>
                  </a:lnTo>
                  <a:lnTo>
                    <a:pt x="66" y="617"/>
                  </a:lnTo>
                  <a:lnTo>
                    <a:pt x="65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1" y="614"/>
                  </a:lnTo>
                  <a:lnTo>
                    <a:pt x="61" y="613"/>
                  </a:lnTo>
                  <a:lnTo>
                    <a:pt x="61" y="613"/>
                  </a:lnTo>
                  <a:lnTo>
                    <a:pt x="60" y="611"/>
                  </a:lnTo>
                  <a:lnTo>
                    <a:pt x="60" y="609"/>
                  </a:lnTo>
                  <a:lnTo>
                    <a:pt x="60" y="608"/>
                  </a:lnTo>
                  <a:lnTo>
                    <a:pt x="61" y="606"/>
                  </a:lnTo>
                  <a:lnTo>
                    <a:pt x="60" y="605"/>
                  </a:lnTo>
                  <a:lnTo>
                    <a:pt x="60" y="605"/>
                  </a:lnTo>
                  <a:lnTo>
                    <a:pt x="60" y="603"/>
                  </a:lnTo>
                  <a:lnTo>
                    <a:pt x="60" y="603"/>
                  </a:lnTo>
                  <a:lnTo>
                    <a:pt x="60" y="602"/>
                  </a:lnTo>
                  <a:lnTo>
                    <a:pt x="58" y="602"/>
                  </a:lnTo>
                  <a:lnTo>
                    <a:pt x="57" y="600"/>
                  </a:lnTo>
                  <a:lnTo>
                    <a:pt x="57" y="598"/>
                  </a:lnTo>
                  <a:lnTo>
                    <a:pt x="55" y="598"/>
                  </a:lnTo>
                  <a:lnTo>
                    <a:pt x="57" y="597"/>
                  </a:lnTo>
                  <a:lnTo>
                    <a:pt x="57" y="595"/>
                  </a:lnTo>
                  <a:lnTo>
                    <a:pt x="58" y="595"/>
                  </a:lnTo>
                  <a:lnTo>
                    <a:pt x="58" y="594"/>
                  </a:lnTo>
                  <a:lnTo>
                    <a:pt x="60" y="594"/>
                  </a:lnTo>
                  <a:lnTo>
                    <a:pt x="61" y="594"/>
                  </a:lnTo>
                  <a:lnTo>
                    <a:pt x="63" y="595"/>
                  </a:lnTo>
                  <a:lnTo>
                    <a:pt x="63" y="595"/>
                  </a:lnTo>
                  <a:lnTo>
                    <a:pt x="65" y="597"/>
                  </a:lnTo>
                  <a:lnTo>
                    <a:pt x="68" y="597"/>
                  </a:lnTo>
                  <a:lnTo>
                    <a:pt x="68" y="597"/>
                  </a:lnTo>
                  <a:lnTo>
                    <a:pt x="69" y="595"/>
                  </a:lnTo>
                  <a:lnTo>
                    <a:pt x="72" y="594"/>
                  </a:lnTo>
                  <a:lnTo>
                    <a:pt x="72" y="594"/>
                  </a:lnTo>
                  <a:lnTo>
                    <a:pt x="74" y="592"/>
                  </a:lnTo>
                  <a:lnTo>
                    <a:pt x="76" y="592"/>
                  </a:lnTo>
                  <a:lnTo>
                    <a:pt x="77" y="592"/>
                  </a:lnTo>
                  <a:lnTo>
                    <a:pt x="77" y="590"/>
                  </a:lnTo>
                  <a:lnTo>
                    <a:pt x="77" y="590"/>
                  </a:lnTo>
                  <a:lnTo>
                    <a:pt x="76" y="589"/>
                  </a:lnTo>
                  <a:lnTo>
                    <a:pt x="72" y="587"/>
                  </a:lnTo>
                  <a:lnTo>
                    <a:pt x="72" y="587"/>
                  </a:lnTo>
                  <a:lnTo>
                    <a:pt x="72" y="586"/>
                  </a:lnTo>
                  <a:lnTo>
                    <a:pt x="72" y="586"/>
                  </a:lnTo>
                  <a:lnTo>
                    <a:pt x="72" y="584"/>
                  </a:lnTo>
                  <a:lnTo>
                    <a:pt x="69" y="583"/>
                  </a:lnTo>
                  <a:lnTo>
                    <a:pt x="66" y="583"/>
                  </a:lnTo>
                  <a:lnTo>
                    <a:pt x="65" y="583"/>
                  </a:lnTo>
                  <a:lnTo>
                    <a:pt x="63" y="583"/>
                  </a:lnTo>
                  <a:lnTo>
                    <a:pt x="63" y="581"/>
                  </a:lnTo>
                  <a:lnTo>
                    <a:pt x="65" y="579"/>
                  </a:lnTo>
                  <a:lnTo>
                    <a:pt x="65" y="578"/>
                  </a:lnTo>
                  <a:lnTo>
                    <a:pt x="65" y="578"/>
                  </a:lnTo>
                  <a:lnTo>
                    <a:pt x="63" y="578"/>
                  </a:lnTo>
                  <a:lnTo>
                    <a:pt x="61" y="576"/>
                  </a:lnTo>
                  <a:lnTo>
                    <a:pt x="58" y="575"/>
                  </a:lnTo>
                  <a:lnTo>
                    <a:pt x="57" y="573"/>
                  </a:lnTo>
                  <a:lnTo>
                    <a:pt x="55" y="570"/>
                  </a:lnTo>
                  <a:lnTo>
                    <a:pt x="55" y="570"/>
                  </a:lnTo>
                  <a:lnTo>
                    <a:pt x="53" y="568"/>
                  </a:lnTo>
                  <a:lnTo>
                    <a:pt x="53" y="568"/>
                  </a:lnTo>
                  <a:lnTo>
                    <a:pt x="53" y="567"/>
                  </a:lnTo>
                  <a:lnTo>
                    <a:pt x="53" y="565"/>
                  </a:lnTo>
                  <a:lnTo>
                    <a:pt x="53" y="565"/>
                  </a:lnTo>
                  <a:lnTo>
                    <a:pt x="52" y="565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1"/>
                  </a:lnTo>
                  <a:lnTo>
                    <a:pt x="50" y="559"/>
                  </a:lnTo>
                  <a:lnTo>
                    <a:pt x="52" y="557"/>
                  </a:lnTo>
                  <a:lnTo>
                    <a:pt x="52" y="557"/>
                  </a:lnTo>
                  <a:lnTo>
                    <a:pt x="52" y="556"/>
                  </a:lnTo>
                  <a:lnTo>
                    <a:pt x="50" y="554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50" y="551"/>
                  </a:lnTo>
                  <a:lnTo>
                    <a:pt x="50" y="551"/>
                  </a:lnTo>
                  <a:lnTo>
                    <a:pt x="50" y="548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9" y="546"/>
                  </a:lnTo>
                  <a:lnTo>
                    <a:pt x="47" y="546"/>
                  </a:lnTo>
                  <a:lnTo>
                    <a:pt x="47" y="545"/>
                  </a:lnTo>
                  <a:lnTo>
                    <a:pt x="47" y="545"/>
                  </a:lnTo>
                  <a:lnTo>
                    <a:pt x="46" y="545"/>
                  </a:lnTo>
                  <a:lnTo>
                    <a:pt x="44" y="543"/>
                  </a:lnTo>
                  <a:lnTo>
                    <a:pt x="44" y="543"/>
                  </a:lnTo>
                  <a:lnTo>
                    <a:pt x="41" y="542"/>
                  </a:lnTo>
                  <a:lnTo>
                    <a:pt x="38" y="542"/>
                  </a:lnTo>
                  <a:lnTo>
                    <a:pt x="36" y="542"/>
                  </a:lnTo>
                  <a:lnTo>
                    <a:pt x="36" y="542"/>
                  </a:lnTo>
                  <a:lnTo>
                    <a:pt x="35" y="543"/>
                  </a:lnTo>
                  <a:lnTo>
                    <a:pt x="33" y="543"/>
                  </a:lnTo>
                  <a:lnTo>
                    <a:pt x="33" y="543"/>
                  </a:lnTo>
                  <a:lnTo>
                    <a:pt x="31" y="543"/>
                  </a:lnTo>
                  <a:lnTo>
                    <a:pt x="30" y="545"/>
                  </a:lnTo>
                  <a:lnTo>
                    <a:pt x="28" y="543"/>
                  </a:lnTo>
                  <a:lnTo>
                    <a:pt x="28" y="543"/>
                  </a:lnTo>
                  <a:lnTo>
                    <a:pt x="28" y="542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7" y="538"/>
                  </a:lnTo>
                  <a:lnTo>
                    <a:pt x="24" y="538"/>
                  </a:lnTo>
                  <a:lnTo>
                    <a:pt x="24" y="538"/>
                  </a:lnTo>
                  <a:lnTo>
                    <a:pt x="22" y="538"/>
                  </a:lnTo>
                  <a:lnTo>
                    <a:pt x="20" y="540"/>
                  </a:lnTo>
                  <a:lnTo>
                    <a:pt x="19" y="538"/>
                  </a:lnTo>
                  <a:lnTo>
                    <a:pt x="19" y="538"/>
                  </a:lnTo>
                  <a:lnTo>
                    <a:pt x="17" y="537"/>
                  </a:lnTo>
                  <a:lnTo>
                    <a:pt x="17" y="537"/>
                  </a:lnTo>
                  <a:lnTo>
                    <a:pt x="14" y="537"/>
                  </a:lnTo>
                  <a:lnTo>
                    <a:pt x="14" y="537"/>
                  </a:lnTo>
                  <a:lnTo>
                    <a:pt x="12" y="537"/>
                  </a:lnTo>
                  <a:lnTo>
                    <a:pt x="12" y="537"/>
                  </a:lnTo>
                  <a:lnTo>
                    <a:pt x="11" y="535"/>
                  </a:lnTo>
                  <a:lnTo>
                    <a:pt x="11" y="534"/>
                  </a:lnTo>
                  <a:lnTo>
                    <a:pt x="11" y="534"/>
                  </a:lnTo>
                  <a:lnTo>
                    <a:pt x="11" y="532"/>
                  </a:lnTo>
                  <a:lnTo>
                    <a:pt x="11" y="531"/>
                  </a:lnTo>
                  <a:lnTo>
                    <a:pt x="11" y="527"/>
                  </a:lnTo>
                  <a:lnTo>
                    <a:pt x="9" y="527"/>
                  </a:lnTo>
                  <a:lnTo>
                    <a:pt x="9" y="526"/>
                  </a:lnTo>
                  <a:lnTo>
                    <a:pt x="8" y="526"/>
                  </a:lnTo>
                  <a:lnTo>
                    <a:pt x="8" y="524"/>
                  </a:lnTo>
                  <a:lnTo>
                    <a:pt x="6" y="523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3" y="521"/>
                  </a:lnTo>
                  <a:lnTo>
                    <a:pt x="3" y="521"/>
                  </a:lnTo>
                  <a:lnTo>
                    <a:pt x="5" y="518"/>
                  </a:lnTo>
                  <a:lnTo>
                    <a:pt x="5" y="516"/>
                  </a:lnTo>
                  <a:lnTo>
                    <a:pt x="5" y="515"/>
                  </a:lnTo>
                  <a:lnTo>
                    <a:pt x="6" y="515"/>
                  </a:lnTo>
                  <a:lnTo>
                    <a:pt x="6" y="513"/>
                  </a:lnTo>
                  <a:lnTo>
                    <a:pt x="6" y="513"/>
                  </a:lnTo>
                  <a:lnTo>
                    <a:pt x="6" y="512"/>
                  </a:lnTo>
                  <a:lnTo>
                    <a:pt x="6" y="512"/>
                  </a:lnTo>
                  <a:lnTo>
                    <a:pt x="3" y="510"/>
                  </a:lnTo>
                  <a:lnTo>
                    <a:pt x="1" y="509"/>
                  </a:lnTo>
                  <a:lnTo>
                    <a:pt x="1" y="507"/>
                  </a:lnTo>
                  <a:lnTo>
                    <a:pt x="1" y="507"/>
                  </a:lnTo>
                  <a:lnTo>
                    <a:pt x="0" y="507"/>
                  </a:lnTo>
                  <a:lnTo>
                    <a:pt x="0" y="507"/>
                  </a:lnTo>
                  <a:lnTo>
                    <a:pt x="0" y="505"/>
                  </a:lnTo>
                  <a:lnTo>
                    <a:pt x="0" y="504"/>
                  </a:lnTo>
                  <a:lnTo>
                    <a:pt x="1" y="502"/>
                  </a:lnTo>
                  <a:lnTo>
                    <a:pt x="1" y="502"/>
                  </a:lnTo>
                  <a:lnTo>
                    <a:pt x="1" y="501"/>
                  </a:lnTo>
                  <a:lnTo>
                    <a:pt x="5" y="501"/>
                  </a:lnTo>
                  <a:lnTo>
                    <a:pt x="5" y="501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3" y="499"/>
                  </a:lnTo>
                  <a:lnTo>
                    <a:pt x="3" y="498"/>
                  </a:lnTo>
                  <a:lnTo>
                    <a:pt x="3" y="496"/>
                  </a:lnTo>
                  <a:lnTo>
                    <a:pt x="5" y="496"/>
                  </a:lnTo>
                  <a:lnTo>
                    <a:pt x="6" y="498"/>
                  </a:lnTo>
                  <a:lnTo>
                    <a:pt x="6" y="499"/>
                  </a:lnTo>
                  <a:lnTo>
                    <a:pt x="6" y="499"/>
                  </a:lnTo>
                  <a:lnTo>
                    <a:pt x="8" y="499"/>
                  </a:lnTo>
                  <a:lnTo>
                    <a:pt x="8" y="499"/>
                  </a:lnTo>
                  <a:lnTo>
                    <a:pt x="9" y="501"/>
                  </a:lnTo>
                  <a:lnTo>
                    <a:pt x="11" y="499"/>
                  </a:lnTo>
                  <a:lnTo>
                    <a:pt x="11" y="498"/>
                  </a:lnTo>
                  <a:lnTo>
                    <a:pt x="9" y="496"/>
                  </a:lnTo>
                  <a:lnTo>
                    <a:pt x="8" y="494"/>
                  </a:lnTo>
                  <a:lnTo>
                    <a:pt x="6" y="493"/>
                  </a:lnTo>
                  <a:lnTo>
                    <a:pt x="5" y="494"/>
                  </a:lnTo>
                  <a:lnTo>
                    <a:pt x="3" y="493"/>
                  </a:lnTo>
                  <a:lnTo>
                    <a:pt x="3" y="493"/>
                  </a:lnTo>
                  <a:lnTo>
                    <a:pt x="1" y="491"/>
                  </a:lnTo>
                  <a:lnTo>
                    <a:pt x="3" y="491"/>
                  </a:lnTo>
                  <a:lnTo>
                    <a:pt x="5" y="488"/>
                  </a:lnTo>
                  <a:lnTo>
                    <a:pt x="6" y="488"/>
                  </a:lnTo>
                  <a:lnTo>
                    <a:pt x="6" y="486"/>
                  </a:lnTo>
                  <a:lnTo>
                    <a:pt x="6" y="485"/>
                  </a:lnTo>
                  <a:lnTo>
                    <a:pt x="5" y="477"/>
                  </a:lnTo>
                  <a:lnTo>
                    <a:pt x="5" y="477"/>
                  </a:lnTo>
                  <a:lnTo>
                    <a:pt x="3" y="477"/>
                  </a:lnTo>
                  <a:lnTo>
                    <a:pt x="5" y="475"/>
                  </a:lnTo>
                  <a:lnTo>
                    <a:pt x="6" y="472"/>
                  </a:lnTo>
                  <a:lnTo>
                    <a:pt x="8" y="471"/>
                  </a:lnTo>
                  <a:lnTo>
                    <a:pt x="8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9" y="466"/>
                  </a:lnTo>
                  <a:lnTo>
                    <a:pt x="9" y="466"/>
                  </a:lnTo>
                  <a:lnTo>
                    <a:pt x="9" y="464"/>
                  </a:lnTo>
                  <a:lnTo>
                    <a:pt x="9" y="463"/>
                  </a:lnTo>
                  <a:lnTo>
                    <a:pt x="9" y="460"/>
                  </a:lnTo>
                  <a:lnTo>
                    <a:pt x="9" y="460"/>
                  </a:lnTo>
                  <a:lnTo>
                    <a:pt x="11" y="460"/>
                  </a:lnTo>
                  <a:lnTo>
                    <a:pt x="11" y="460"/>
                  </a:lnTo>
                  <a:lnTo>
                    <a:pt x="14" y="461"/>
                  </a:lnTo>
                  <a:lnTo>
                    <a:pt x="14" y="460"/>
                  </a:lnTo>
                  <a:lnTo>
                    <a:pt x="16" y="458"/>
                  </a:lnTo>
                  <a:lnTo>
                    <a:pt x="16" y="458"/>
                  </a:lnTo>
                  <a:lnTo>
                    <a:pt x="17" y="458"/>
                  </a:lnTo>
                  <a:lnTo>
                    <a:pt x="19" y="458"/>
                  </a:lnTo>
                  <a:lnTo>
                    <a:pt x="20" y="458"/>
                  </a:lnTo>
                  <a:lnTo>
                    <a:pt x="22" y="458"/>
                  </a:lnTo>
                  <a:lnTo>
                    <a:pt x="22" y="458"/>
                  </a:lnTo>
                  <a:lnTo>
                    <a:pt x="24" y="457"/>
                  </a:lnTo>
                  <a:lnTo>
                    <a:pt x="24" y="455"/>
                  </a:lnTo>
                  <a:lnTo>
                    <a:pt x="25" y="455"/>
                  </a:lnTo>
                  <a:lnTo>
                    <a:pt x="33" y="455"/>
                  </a:lnTo>
                  <a:lnTo>
                    <a:pt x="39" y="457"/>
                  </a:lnTo>
                  <a:lnTo>
                    <a:pt x="39" y="457"/>
                  </a:lnTo>
                  <a:lnTo>
                    <a:pt x="39" y="455"/>
                  </a:lnTo>
                  <a:lnTo>
                    <a:pt x="38" y="455"/>
                  </a:lnTo>
                  <a:lnTo>
                    <a:pt x="38" y="453"/>
                  </a:lnTo>
                  <a:lnTo>
                    <a:pt x="36" y="452"/>
                  </a:lnTo>
                  <a:lnTo>
                    <a:pt x="33" y="450"/>
                  </a:lnTo>
                  <a:lnTo>
                    <a:pt x="31" y="450"/>
                  </a:lnTo>
                  <a:lnTo>
                    <a:pt x="28" y="450"/>
                  </a:lnTo>
                  <a:lnTo>
                    <a:pt x="24" y="450"/>
                  </a:lnTo>
                  <a:lnTo>
                    <a:pt x="20" y="447"/>
                  </a:lnTo>
                  <a:lnTo>
                    <a:pt x="17" y="447"/>
                  </a:lnTo>
                  <a:lnTo>
                    <a:pt x="16" y="444"/>
                  </a:lnTo>
                  <a:lnTo>
                    <a:pt x="16" y="442"/>
                  </a:lnTo>
                  <a:lnTo>
                    <a:pt x="17" y="444"/>
                  </a:lnTo>
                  <a:lnTo>
                    <a:pt x="17" y="442"/>
                  </a:lnTo>
                  <a:lnTo>
                    <a:pt x="17" y="441"/>
                  </a:lnTo>
                  <a:lnTo>
                    <a:pt x="17" y="441"/>
                  </a:lnTo>
                  <a:lnTo>
                    <a:pt x="16" y="439"/>
                  </a:lnTo>
                  <a:lnTo>
                    <a:pt x="11" y="442"/>
                  </a:lnTo>
                  <a:lnTo>
                    <a:pt x="6" y="442"/>
                  </a:lnTo>
                  <a:lnTo>
                    <a:pt x="11" y="438"/>
                  </a:lnTo>
                  <a:lnTo>
                    <a:pt x="14" y="435"/>
                  </a:lnTo>
                  <a:lnTo>
                    <a:pt x="16" y="435"/>
                  </a:lnTo>
                  <a:lnTo>
                    <a:pt x="17" y="433"/>
                  </a:lnTo>
                  <a:lnTo>
                    <a:pt x="19" y="433"/>
                  </a:lnTo>
                  <a:lnTo>
                    <a:pt x="19" y="431"/>
                  </a:lnTo>
                  <a:lnTo>
                    <a:pt x="24" y="430"/>
                  </a:lnTo>
                  <a:lnTo>
                    <a:pt x="27" y="427"/>
                  </a:lnTo>
                  <a:lnTo>
                    <a:pt x="30" y="423"/>
                  </a:lnTo>
                  <a:lnTo>
                    <a:pt x="31" y="422"/>
                  </a:lnTo>
                  <a:lnTo>
                    <a:pt x="33" y="420"/>
                  </a:lnTo>
                  <a:lnTo>
                    <a:pt x="36" y="417"/>
                  </a:lnTo>
                  <a:lnTo>
                    <a:pt x="38" y="416"/>
                  </a:lnTo>
                  <a:lnTo>
                    <a:pt x="42" y="411"/>
                  </a:lnTo>
                  <a:lnTo>
                    <a:pt x="44" y="409"/>
                  </a:lnTo>
                  <a:lnTo>
                    <a:pt x="46" y="408"/>
                  </a:lnTo>
                  <a:lnTo>
                    <a:pt x="50" y="403"/>
                  </a:lnTo>
                  <a:lnTo>
                    <a:pt x="55" y="400"/>
                  </a:lnTo>
                  <a:lnTo>
                    <a:pt x="57" y="398"/>
                  </a:lnTo>
                  <a:lnTo>
                    <a:pt x="57" y="395"/>
                  </a:lnTo>
                  <a:lnTo>
                    <a:pt x="58" y="394"/>
                  </a:lnTo>
                  <a:lnTo>
                    <a:pt x="60" y="390"/>
                  </a:lnTo>
                  <a:lnTo>
                    <a:pt x="60" y="390"/>
                  </a:lnTo>
                  <a:lnTo>
                    <a:pt x="60" y="389"/>
                  </a:lnTo>
                  <a:lnTo>
                    <a:pt x="58" y="387"/>
                  </a:lnTo>
                  <a:lnTo>
                    <a:pt x="57" y="387"/>
                  </a:lnTo>
                  <a:lnTo>
                    <a:pt x="55" y="384"/>
                  </a:lnTo>
                  <a:lnTo>
                    <a:pt x="55" y="384"/>
                  </a:lnTo>
                  <a:lnTo>
                    <a:pt x="52" y="381"/>
                  </a:lnTo>
                  <a:lnTo>
                    <a:pt x="47" y="379"/>
                  </a:lnTo>
                  <a:lnTo>
                    <a:pt x="44" y="376"/>
                  </a:lnTo>
                  <a:lnTo>
                    <a:pt x="38" y="373"/>
                  </a:lnTo>
                  <a:lnTo>
                    <a:pt x="38" y="371"/>
                  </a:lnTo>
                  <a:lnTo>
                    <a:pt x="38" y="371"/>
                  </a:lnTo>
                  <a:lnTo>
                    <a:pt x="41" y="370"/>
                  </a:lnTo>
                  <a:lnTo>
                    <a:pt x="44" y="367"/>
                  </a:lnTo>
                  <a:lnTo>
                    <a:pt x="44" y="365"/>
                  </a:lnTo>
                  <a:lnTo>
                    <a:pt x="46" y="364"/>
                  </a:lnTo>
                  <a:lnTo>
                    <a:pt x="46" y="362"/>
                  </a:lnTo>
                  <a:lnTo>
                    <a:pt x="46" y="360"/>
                  </a:lnTo>
                  <a:lnTo>
                    <a:pt x="44" y="360"/>
                  </a:lnTo>
                  <a:lnTo>
                    <a:pt x="42" y="359"/>
                  </a:lnTo>
                  <a:lnTo>
                    <a:pt x="39" y="357"/>
                  </a:lnTo>
                  <a:lnTo>
                    <a:pt x="38" y="354"/>
                  </a:lnTo>
                  <a:lnTo>
                    <a:pt x="38" y="353"/>
                  </a:lnTo>
                  <a:lnTo>
                    <a:pt x="38" y="353"/>
                  </a:lnTo>
                  <a:lnTo>
                    <a:pt x="39" y="351"/>
                  </a:lnTo>
                  <a:lnTo>
                    <a:pt x="39" y="349"/>
                  </a:lnTo>
                  <a:lnTo>
                    <a:pt x="39" y="348"/>
                  </a:lnTo>
                  <a:lnTo>
                    <a:pt x="38" y="348"/>
                  </a:lnTo>
                  <a:lnTo>
                    <a:pt x="35" y="346"/>
                  </a:lnTo>
                  <a:lnTo>
                    <a:pt x="33" y="346"/>
                  </a:lnTo>
                  <a:lnTo>
                    <a:pt x="33" y="345"/>
                  </a:lnTo>
                  <a:lnTo>
                    <a:pt x="31" y="343"/>
                  </a:lnTo>
                  <a:lnTo>
                    <a:pt x="31" y="342"/>
                  </a:lnTo>
                  <a:lnTo>
                    <a:pt x="31" y="342"/>
                  </a:lnTo>
                  <a:lnTo>
                    <a:pt x="33" y="340"/>
                  </a:lnTo>
                  <a:lnTo>
                    <a:pt x="35" y="340"/>
                  </a:lnTo>
                  <a:lnTo>
                    <a:pt x="35" y="338"/>
                  </a:lnTo>
                  <a:lnTo>
                    <a:pt x="35" y="337"/>
                  </a:lnTo>
                  <a:lnTo>
                    <a:pt x="35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5"/>
                  </a:lnTo>
                  <a:lnTo>
                    <a:pt x="33" y="334"/>
                  </a:lnTo>
                  <a:lnTo>
                    <a:pt x="33" y="331"/>
                  </a:lnTo>
                  <a:lnTo>
                    <a:pt x="35" y="329"/>
                  </a:lnTo>
                  <a:lnTo>
                    <a:pt x="33" y="327"/>
                  </a:lnTo>
                  <a:lnTo>
                    <a:pt x="33" y="327"/>
                  </a:lnTo>
                  <a:lnTo>
                    <a:pt x="36" y="326"/>
                  </a:lnTo>
                  <a:lnTo>
                    <a:pt x="38" y="326"/>
                  </a:lnTo>
                  <a:lnTo>
                    <a:pt x="39" y="326"/>
                  </a:lnTo>
                  <a:lnTo>
                    <a:pt x="39" y="324"/>
                  </a:lnTo>
                  <a:lnTo>
                    <a:pt x="39" y="323"/>
                  </a:lnTo>
                  <a:lnTo>
                    <a:pt x="36" y="318"/>
                  </a:lnTo>
                  <a:lnTo>
                    <a:pt x="36" y="316"/>
                  </a:lnTo>
                  <a:lnTo>
                    <a:pt x="35" y="313"/>
                  </a:lnTo>
                  <a:lnTo>
                    <a:pt x="33" y="313"/>
                  </a:lnTo>
                  <a:lnTo>
                    <a:pt x="33" y="312"/>
                  </a:lnTo>
                  <a:lnTo>
                    <a:pt x="31" y="310"/>
                  </a:lnTo>
                  <a:lnTo>
                    <a:pt x="31" y="307"/>
                  </a:lnTo>
                  <a:lnTo>
                    <a:pt x="30" y="305"/>
                  </a:lnTo>
                  <a:lnTo>
                    <a:pt x="28" y="304"/>
                  </a:lnTo>
                  <a:lnTo>
                    <a:pt x="27" y="302"/>
                  </a:lnTo>
                  <a:lnTo>
                    <a:pt x="25" y="297"/>
                  </a:lnTo>
                  <a:lnTo>
                    <a:pt x="24" y="297"/>
                  </a:lnTo>
                  <a:lnTo>
                    <a:pt x="24" y="296"/>
                  </a:lnTo>
                  <a:lnTo>
                    <a:pt x="24" y="294"/>
                  </a:lnTo>
                  <a:lnTo>
                    <a:pt x="27" y="291"/>
                  </a:lnTo>
                  <a:lnTo>
                    <a:pt x="28" y="290"/>
                  </a:lnTo>
                  <a:lnTo>
                    <a:pt x="31" y="286"/>
                  </a:lnTo>
                  <a:lnTo>
                    <a:pt x="35" y="283"/>
                  </a:lnTo>
                  <a:lnTo>
                    <a:pt x="36" y="280"/>
                  </a:lnTo>
                  <a:lnTo>
                    <a:pt x="38" y="277"/>
                  </a:lnTo>
                  <a:lnTo>
                    <a:pt x="38" y="277"/>
                  </a:lnTo>
                  <a:lnTo>
                    <a:pt x="35" y="275"/>
                  </a:lnTo>
                  <a:lnTo>
                    <a:pt x="30" y="271"/>
                  </a:lnTo>
                  <a:lnTo>
                    <a:pt x="28" y="267"/>
                  </a:lnTo>
                  <a:lnTo>
                    <a:pt x="24" y="266"/>
                  </a:lnTo>
                  <a:lnTo>
                    <a:pt x="19" y="264"/>
                  </a:lnTo>
                  <a:lnTo>
                    <a:pt x="17" y="261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9" y="250"/>
                  </a:lnTo>
                  <a:lnTo>
                    <a:pt x="20" y="249"/>
                  </a:lnTo>
                  <a:lnTo>
                    <a:pt x="20" y="249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6" y="247"/>
                  </a:lnTo>
                  <a:lnTo>
                    <a:pt x="14" y="247"/>
                  </a:lnTo>
                  <a:lnTo>
                    <a:pt x="17" y="245"/>
                  </a:lnTo>
                  <a:lnTo>
                    <a:pt x="19" y="245"/>
                  </a:lnTo>
                  <a:lnTo>
                    <a:pt x="22" y="244"/>
                  </a:lnTo>
                  <a:lnTo>
                    <a:pt x="22" y="244"/>
                  </a:lnTo>
                  <a:lnTo>
                    <a:pt x="25" y="242"/>
                  </a:lnTo>
                  <a:lnTo>
                    <a:pt x="25" y="242"/>
                  </a:lnTo>
                  <a:lnTo>
                    <a:pt x="27" y="242"/>
                  </a:lnTo>
                  <a:lnTo>
                    <a:pt x="28" y="238"/>
                  </a:lnTo>
                  <a:lnTo>
                    <a:pt x="28" y="236"/>
                  </a:lnTo>
                  <a:lnTo>
                    <a:pt x="35" y="234"/>
                  </a:lnTo>
                  <a:lnTo>
                    <a:pt x="38" y="234"/>
                  </a:lnTo>
                  <a:lnTo>
                    <a:pt x="39" y="233"/>
                  </a:lnTo>
                  <a:lnTo>
                    <a:pt x="39" y="233"/>
                  </a:lnTo>
                  <a:lnTo>
                    <a:pt x="39" y="231"/>
                  </a:lnTo>
                  <a:lnTo>
                    <a:pt x="41" y="230"/>
                  </a:lnTo>
                  <a:lnTo>
                    <a:pt x="41" y="230"/>
                  </a:lnTo>
                  <a:lnTo>
                    <a:pt x="39" y="228"/>
                  </a:lnTo>
                  <a:lnTo>
                    <a:pt x="39" y="228"/>
                  </a:lnTo>
                  <a:lnTo>
                    <a:pt x="41" y="228"/>
                  </a:lnTo>
                  <a:lnTo>
                    <a:pt x="42" y="230"/>
                  </a:lnTo>
                  <a:lnTo>
                    <a:pt x="46" y="231"/>
                  </a:lnTo>
                  <a:lnTo>
                    <a:pt x="49" y="231"/>
                  </a:lnTo>
                  <a:lnTo>
                    <a:pt x="50" y="231"/>
                  </a:lnTo>
                  <a:lnTo>
                    <a:pt x="50" y="230"/>
                  </a:lnTo>
                  <a:lnTo>
                    <a:pt x="50" y="228"/>
                  </a:lnTo>
                  <a:lnTo>
                    <a:pt x="50" y="228"/>
                  </a:lnTo>
                  <a:lnTo>
                    <a:pt x="50" y="225"/>
                  </a:lnTo>
                  <a:lnTo>
                    <a:pt x="52" y="225"/>
                  </a:lnTo>
                  <a:lnTo>
                    <a:pt x="58" y="227"/>
                  </a:lnTo>
                  <a:lnTo>
                    <a:pt x="60" y="227"/>
                  </a:lnTo>
                  <a:lnTo>
                    <a:pt x="61" y="227"/>
                  </a:lnTo>
                  <a:lnTo>
                    <a:pt x="63" y="223"/>
                  </a:lnTo>
                  <a:lnTo>
                    <a:pt x="65" y="223"/>
                  </a:lnTo>
                  <a:lnTo>
                    <a:pt x="66" y="223"/>
                  </a:lnTo>
                  <a:lnTo>
                    <a:pt x="66" y="223"/>
                  </a:lnTo>
                  <a:lnTo>
                    <a:pt x="66" y="220"/>
                  </a:lnTo>
                  <a:lnTo>
                    <a:pt x="66" y="220"/>
                  </a:lnTo>
                  <a:lnTo>
                    <a:pt x="72" y="222"/>
                  </a:lnTo>
                  <a:lnTo>
                    <a:pt x="74" y="223"/>
                  </a:lnTo>
                  <a:lnTo>
                    <a:pt x="80" y="225"/>
                  </a:lnTo>
                  <a:lnTo>
                    <a:pt x="80" y="227"/>
                  </a:lnTo>
                  <a:lnTo>
                    <a:pt x="80" y="227"/>
                  </a:lnTo>
                  <a:lnTo>
                    <a:pt x="80" y="228"/>
                  </a:lnTo>
                  <a:lnTo>
                    <a:pt x="80" y="230"/>
                  </a:lnTo>
                  <a:lnTo>
                    <a:pt x="77" y="228"/>
                  </a:lnTo>
                  <a:lnTo>
                    <a:pt x="69" y="227"/>
                  </a:lnTo>
                  <a:lnTo>
                    <a:pt x="68" y="228"/>
                  </a:lnTo>
                  <a:lnTo>
                    <a:pt x="69" y="230"/>
                  </a:lnTo>
                  <a:lnTo>
                    <a:pt x="71" y="230"/>
                  </a:lnTo>
                  <a:lnTo>
                    <a:pt x="72" y="233"/>
                  </a:lnTo>
                  <a:lnTo>
                    <a:pt x="76" y="231"/>
                  </a:lnTo>
                  <a:lnTo>
                    <a:pt x="79" y="233"/>
                  </a:lnTo>
                  <a:lnTo>
                    <a:pt x="80" y="233"/>
                  </a:lnTo>
                  <a:lnTo>
                    <a:pt x="82" y="233"/>
                  </a:lnTo>
                  <a:lnTo>
                    <a:pt x="80" y="234"/>
                  </a:lnTo>
                  <a:lnTo>
                    <a:pt x="80" y="234"/>
                  </a:lnTo>
                  <a:lnTo>
                    <a:pt x="85" y="233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8" y="234"/>
                  </a:lnTo>
                  <a:lnTo>
                    <a:pt x="87" y="236"/>
                  </a:lnTo>
                  <a:lnTo>
                    <a:pt x="87" y="238"/>
                  </a:lnTo>
                  <a:lnTo>
                    <a:pt x="85" y="241"/>
                  </a:lnTo>
                  <a:lnTo>
                    <a:pt x="83" y="241"/>
                  </a:lnTo>
                  <a:lnTo>
                    <a:pt x="83" y="242"/>
                  </a:lnTo>
                  <a:lnTo>
                    <a:pt x="85" y="242"/>
                  </a:lnTo>
                  <a:lnTo>
                    <a:pt x="87" y="241"/>
                  </a:lnTo>
                  <a:lnTo>
                    <a:pt x="90" y="238"/>
                  </a:lnTo>
                  <a:lnTo>
                    <a:pt x="91" y="236"/>
                  </a:lnTo>
                  <a:lnTo>
                    <a:pt x="99" y="236"/>
                  </a:lnTo>
                  <a:lnTo>
                    <a:pt x="101" y="236"/>
                  </a:lnTo>
                  <a:lnTo>
                    <a:pt x="107" y="239"/>
                  </a:lnTo>
                  <a:lnTo>
                    <a:pt x="110" y="239"/>
                  </a:lnTo>
                  <a:lnTo>
                    <a:pt x="112" y="239"/>
                  </a:lnTo>
                  <a:lnTo>
                    <a:pt x="113" y="238"/>
                  </a:lnTo>
                  <a:lnTo>
                    <a:pt x="113" y="238"/>
                  </a:lnTo>
                  <a:lnTo>
                    <a:pt x="123" y="239"/>
                  </a:lnTo>
                  <a:lnTo>
                    <a:pt x="132" y="244"/>
                  </a:lnTo>
                  <a:lnTo>
                    <a:pt x="150" y="252"/>
                  </a:lnTo>
                  <a:lnTo>
                    <a:pt x="158" y="260"/>
                  </a:lnTo>
                  <a:lnTo>
                    <a:pt x="159" y="261"/>
                  </a:lnTo>
                  <a:lnTo>
                    <a:pt x="162" y="261"/>
                  </a:lnTo>
                  <a:lnTo>
                    <a:pt x="164" y="261"/>
                  </a:lnTo>
                  <a:lnTo>
                    <a:pt x="165" y="261"/>
                  </a:lnTo>
                  <a:lnTo>
                    <a:pt x="176" y="267"/>
                  </a:lnTo>
                  <a:lnTo>
                    <a:pt x="180" y="267"/>
                  </a:lnTo>
                  <a:lnTo>
                    <a:pt x="180" y="266"/>
                  </a:lnTo>
                  <a:lnTo>
                    <a:pt x="178" y="266"/>
                  </a:lnTo>
                  <a:lnTo>
                    <a:pt x="180" y="266"/>
                  </a:lnTo>
                  <a:lnTo>
                    <a:pt x="181" y="266"/>
                  </a:lnTo>
                  <a:lnTo>
                    <a:pt x="183" y="269"/>
                  </a:lnTo>
                  <a:lnTo>
                    <a:pt x="184" y="271"/>
                  </a:lnTo>
                  <a:lnTo>
                    <a:pt x="187" y="274"/>
                  </a:lnTo>
                  <a:lnTo>
                    <a:pt x="189" y="275"/>
                  </a:lnTo>
                  <a:lnTo>
                    <a:pt x="192" y="275"/>
                  </a:lnTo>
                  <a:lnTo>
                    <a:pt x="194" y="275"/>
                  </a:lnTo>
                  <a:lnTo>
                    <a:pt x="195" y="277"/>
                  </a:lnTo>
                  <a:lnTo>
                    <a:pt x="197" y="283"/>
                  </a:lnTo>
                  <a:lnTo>
                    <a:pt x="199" y="285"/>
                  </a:lnTo>
                  <a:lnTo>
                    <a:pt x="199" y="288"/>
                  </a:lnTo>
                  <a:lnTo>
                    <a:pt x="200" y="288"/>
                  </a:lnTo>
                  <a:lnTo>
                    <a:pt x="202" y="290"/>
                  </a:lnTo>
                  <a:lnTo>
                    <a:pt x="202" y="291"/>
                  </a:lnTo>
                  <a:lnTo>
                    <a:pt x="200" y="296"/>
                  </a:lnTo>
                  <a:lnTo>
                    <a:pt x="199" y="299"/>
                  </a:lnTo>
                  <a:lnTo>
                    <a:pt x="189" y="307"/>
                  </a:lnTo>
                  <a:lnTo>
                    <a:pt x="183" y="312"/>
                  </a:lnTo>
                  <a:lnTo>
                    <a:pt x="172" y="315"/>
                  </a:lnTo>
                  <a:lnTo>
                    <a:pt x="162" y="316"/>
                  </a:lnTo>
                  <a:lnTo>
                    <a:pt x="159" y="316"/>
                  </a:lnTo>
                  <a:lnTo>
                    <a:pt x="151" y="316"/>
                  </a:lnTo>
                  <a:lnTo>
                    <a:pt x="148" y="315"/>
                  </a:lnTo>
                  <a:lnTo>
                    <a:pt x="143" y="313"/>
                  </a:lnTo>
                  <a:lnTo>
                    <a:pt x="139" y="312"/>
                  </a:lnTo>
                  <a:lnTo>
                    <a:pt x="135" y="312"/>
                  </a:lnTo>
                  <a:lnTo>
                    <a:pt x="129" y="312"/>
                  </a:lnTo>
                  <a:lnTo>
                    <a:pt x="117" y="308"/>
                  </a:lnTo>
                  <a:lnTo>
                    <a:pt x="115" y="308"/>
                  </a:lnTo>
                  <a:lnTo>
                    <a:pt x="107" y="304"/>
                  </a:lnTo>
                  <a:lnTo>
                    <a:pt x="104" y="305"/>
                  </a:lnTo>
                  <a:lnTo>
                    <a:pt x="102" y="305"/>
                  </a:lnTo>
                  <a:lnTo>
                    <a:pt x="101" y="304"/>
                  </a:lnTo>
                  <a:lnTo>
                    <a:pt x="101" y="304"/>
                  </a:lnTo>
                  <a:lnTo>
                    <a:pt x="102" y="302"/>
                  </a:lnTo>
                  <a:lnTo>
                    <a:pt x="98" y="301"/>
                  </a:lnTo>
                  <a:lnTo>
                    <a:pt x="94" y="301"/>
                  </a:lnTo>
                  <a:lnTo>
                    <a:pt x="91" y="301"/>
                  </a:lnTo>
                  <a:lnTo>
                    <a:pt x="90" y="299"/>
                  </a:lnTo>
                  <a:lnTo>
                    <a:pt x="88" y="299"/>
                  </a:lnTo>
                  <a:lnTo>
                    <a:pt x="88" y="299"/>
                  </a:lnTo>
                  <a:lnTo>
                    <a:pt x="83" y="297"/>
                  </a:lnTo>
                  <a:lnTo>
                    <a:pt x="80" y="296"/>
                  </a:lnTo>
                  <a:lnTo>
                    <a:pt x="79" y="294"/>
                  </a:lnTo>
                  <a:lnTo>
                    <a:pt x="79" y="293"/>
                  </a:lnTo>
                  <a:lnTo>
                    <a:pt x="80" y="293"/>
                  </a:lnTo>
                  <a:lnTo>
                    <a:pt x="72" y="290"/>
                  </a:lnTo>
                  <a:lnTo>
                    <a:pt x="65" y="290"/>
                  </a:lnTo>
                  <a:lnTo>
                    <a:pt x="66" y="291"/>
                  </a:lnTo>
                  <a:lnTo>
                    <a:pt x="69" y="291"/>
                  </a:lnTo>
                  <a:lnTo>
                    <a:pt x="71" y="293"/>
                  </a:lnTo>
                  <a:lnTo>
                    <a:pt x="74" y="294"/>
                  </a:lnTo>
                  <a:lnTo>
                    <a:pt x="72" y="296"/>
                  </a:lnTo>
                  <a:lnTo>
                    <a:pt x="76" y="297"/>
                  </a:lnTo>
                  <a:lnTo>
                    <a:pt x="79" y="301"/>
                  </a:lnTo>
                  <a:lnTo>
                    <a:pt x="79" y="301"/>
                  </a:lnTo>
                  <a:lnTo>
                    <a:pt x="80" y="301"/>
                  </a:lnTo>
                  <a:lnTo>
                    <a:pt x="83" y="302"/>
                  </a:lnTo>
                  <a:lnTo>
                    <a:pt x="83" y="304"/>
                  </a:lnTo>
                  <a:lnTo>
                    <a:pt x="83" y="304"/>
                  </a:lnTo>
                  <a:lnTo>
                    <a:pt x="83" y="305"/>
                  </a:lnTo>
                  <a:lnTo>
                    <a:pt x="87" y="307"/>
                  </a:lnTo>
                  <a:lnTo>
                    <a:pt x="88" y="307"/>
                  </a:lnTo>
                  <a:lnTo>
                    <a:pt x="90" y="307"/>
                  </a:lnTo>
                  <a:lnTo>
                    <a:pt x="90" y="308"/>
                  </a:lnTo>
                  <a:lnTo>
                    <a:pt x="88" y="310"/>
                  </a:lnTo>
                  <a:lnTo>
                    <a:pt x="87" y="310"/>
                  </a:lnTo>
                  <a:lnTo>
                    <a:pt x="87" y="310"/>
                  </a:lnTo>
                  <a:lnTo>
                    <a:pt x="90" y="310"/>
                  </a:lnTo>
                  <a:lnTo>
                    <a:pt x="98" y="313"/>
                  </a:lnTo>
                  <a:lnTo>
                    <a:pt x="101" y="315"/>
                  </a:lnTo>
                  <a:lnTo>
                    <a:pt x="106" y="319"/>
                  </a:lnTo>
                  <a:lnTo>
                    <a:pt x="107" y="321"/>
                  </a:lnTo>
                  <a:lnTo>
                    <a:pt x="107" y="323"/>
                  </a:lnTo>
                  <a:lnTo>
                    <a:pt x="107" y="324"/>
                  </a:lnTo>
                  <a:lnTo>
                    <a:pt x="106" y="324"/>
                  </a:lnTo>
                  <a:lnTo>
                    <a:pt x="106" y="326"/>
                  </a:lnTo>
                  <a:lnTo>
                    <a:pt x="104" y="331"/>
                  </a:lnTo>
                  <a:lnTo>
                    <a:pt x="102" y="331"/>
                  </a:lnTo>
                  <a:lnTo>
                    <a:pt x="101" y="332"/>
                  </a:lnTo>
                  <a:lnTo>
                    <a:pt x="102" y="335"/>
                  </a:lnTo>
                  <a:lnTo>
                    <a:pt x="106" y="338"/>
                  </a:lnTo>
                  <a:lnTo>
                    <a:pt x="107" y="342"/>
                  </a:lnTo>
                  <a:lnTo>
                    <a:pt x="107" y="345"/>
                  </a:lnTo>
                  <a:lnTo>
                    <a:pt x="107" y="346"/>
                  </a:lnTo>
                  <a:lnTo>
                    <a:pt x="109" y="348"/>
                  </a:lnTo>
                  <a:lnTo>
                    <a:pt x="109" y="348"/>
                  </a:lnTo>
                  <a:lnTo>
                    <a:pt x="107" y="349"/>
                  </a:lnTo>
                  <a:lnTo>
                    <a:pt x="107" y="353"/>
                  </a:lnTo>
                  <a:lnTo>
                    <a:pt x="110" y="356"/>
                  </a:lnTo>
                  <a:lnTo>
                    <a:pt x="113" y="357"/>
                  </a:lnTo>
                  <a:lnTo>
                    <a:pt x="117" y="357"/>
                  </a:lnTo>
                  <a:lnTo>
                    <a:pt x="120" y="356"/>
                  </a:lnTo>
                  <a:lnTo>
                    <a:pt x="121" y="357"/>
                  </a:lnTo>
                  <a:lnTo>
                    <a:pt x="126" y="360"/>
                  </a:lnTo>
                  <a:lnTo>
                    <a:pt x="129" y="365"/>
                  </a:lnTo>
                  <a:lnTo>
                    <a:pt x="129" y="365"/>
                  </a:lnTo>
                  <a:lnTo>
                    <a:pt x="134" y="367"/>
                  </a:lnTo>
                  <a:lnTo>
                    <a:pt x="139" y="367"/>
                  </a:lnTo>
                  <a:lnTo>
                    <a:pt x="143" y="370"/>
                  </a:lnTo>
                  <a:lnTo>
                    <a:pt x="145" y="370"/>
                  </a:lnTo>
                  <a:lnTo>
                    <a:pt x="148" y="368"/>
                  </a:lnTo>
                  <a:lnTo>
                    <a:pt x="153" y="367"/>
                  </a:lnTo>
                  <a:lnTo>
                    <a:pt x="154" y="365"/>
                  </a:lnTo>
                  <a:lnTo>
                    <a:pt x="154" y="364"/>
                  </a:lnTo>
                  <a:lnTo>
                    <a:pt x="153" y="360"/>
                  </a:lnTo>
                  <a:lnTo>
                    <a:pt x="153" y="357"/>
                  </a:lnTo>
                  <a:lnTo>
                    <a:pt x="151" y="357"/>
                  </a:lnTo>
                  <a:lnTo>
                    <a:pt x="150" y="356"/>
                  </a:lnTo>
                  <a:lnTo>
                    <a:pt x="145" y="357"/>
                  </a:lnTo>
                  <a:lnTo>
                    <a:pt x="143" y="356"/>
                  </a:lnTo>
                  <a:lnTo>
                    <a:pt x="142" y="356"/>
                  </a:lnTo>
                  <a:lnTo>
                    <a:pt x="139" y="354"/>
                  </a:lnTo>
                  <a:lnTo>
                    <a:pt x="135" y="349"/>
                  </a:lnTo>
                  <a:lnTo>
                    <a:pt x="134" y="348"/>
                  </a:lnTo>
                  <a:lnTo>
                    <a:pt x="132" y="346"/>
                  </a:lnTo>
                  <a:lnTo>
                    <a:pt x="132" y="346"/>
                  </a:lnTo>
                  <a:lnTo>
                    <a:pt x="132" y="343"/>
                  </a:lnTo>
                  <a:lnTo>
                    <a:pt x="134" y="343"/>
                  </a:lnTo>
                  <a:lnTo>
                    <a:pt x="135" y="342"/>
                  </a:lnTo>
                  <a:lnTo>
                    <a:pt x="137" y="338"/>
                  </a:lnTo>
                  <a:lnTo>
                    <a:pt x="139" y="337"/>
                  </a:lnTo>
                  <a:lnTo>
                    <a:pt x="140" y="337"/>
                  </a:lnTo>
                  <a:lnTo>
                    <a:pt x="146" y="340"/>
                  </a:lnTo>
                  <a:lnTo>
                    <a:pt x="153" y="345"/>
                  </a:lnTo>
                  <a:lnTo>
                    <a:pt x="154" y="345"/>
                  </a:lnTo>
                  <a:lnTo>
                    <a:pt x="156" y="345"/>
                  </a:lnTo>
                  <a:lnTo>
                    <a:pt x="159" y="345"/>
                  </a:lnTo>
                  <a:lnTo>
                    <a:pt x="159" y="346"/>
                  </a:lnTo>
                  <a:lnTo>
                    <a:pt x="161" y="346"/>
                  </a:lnTo>
                  <a:lnTo>
                    <a:pt x="162" y="346"/>
                  </a:lnTo>
                  <a:lnTo>
                    <a:pt x="169" y="348"/>
                  </a:lnTo>
                  <a:lnTo>
                    <a:pt x="176" y="353"/>
                  </a:lnTo>
                  <a:lnTo>
                    <a:pt x="178" y="353"/>
                  </a:lnTo>
                  <a:lnTo>
                    <a:pt x="180" y="349"/>
                  </a:lnTo>
                  <a:lnTo>
                    <a:pt x="180" y="349"/>
                  </a:lnTo>
                  <a:lnTo>
                    <a:pt x="183" y="348"/>
                  </a:lnTo>
                  <a:lnTo>
                    <a:pt x="184" y="346"/>
                  </a:lnTo>
                  <a:lnTo>
                    <a:pt x="187" y="348"/>
                  </a:lnTo>
                  <a:lnTo>
                    <a:pt x="189" y="348"/>
                  </a:lnTo>
                  <a:lnTo>
                    <a:pt x="187" y="345"/>
                  </a:lnTo>
                  <a:lnTo>
                    <a:pt x="186" y="342"/>
                  </a:lnTo>
                  <a:lnTo>
                    <a:pt x="184" y="340"/>
                  </a:lnTo>
                  <a:lnTo>
                    <a:pt x="181" y="335"/>
                  </a:lnTo>
                  <a:lnTo>
                    <a:pt x="180" y="334"/>
                  </a:lnTo>
                  <a:lnTo>
                    <a:pt x="178" y="332"/>
                  </a:lnTo>
                  <a:lnTo>
                    <a:pt x="178" y="329"/>
                  </a:lnTo>
                  <a:lnTo>
                    <a:pt x="180" y="327"/>
                  </a:lnTo>
                  <a:lnTo>
                    <a:pt x="187" y="324"/>
                  </a:lnTo>
                  <a:lnTo>
                    <a:pt x="189" y="323"/>
                  </a:lnTo>
                  <a:lnTo>
                    <a:pt x="192" y="319"/>
                  </a:lnTo>
                  <a:lnTo>
                    <a:pt x="194" y="318"/>
                  </a:lnTo>
                  <a:lnTo>
                    <a:pt x="197" y="318"/>
                  </a:lnTo>
                  <a:lnTo>
                    <a:pt x="203" y="315"/>
                  </a:lnTo>
                  <a:lnTo>
                    <a:pt x="208" y="312"/>
                  </a:lnTo>
                  <a:lnTo>
                    <a:pt x="213" y="307"/>
                  </a:lnTo>
                  <a:lnTo>
                    <a:pt x="214" y="305"/>
                  </a:lnTo>
                  <a:lnTo>
                    <a:pt x="216" y="305"/>
                  </a:lnTo>
                  <a:lnTo>
                    <a:pt x="217" y="307"/>
                  </a:lnTo>
                  <a:lnTo>
                    <a:pt x="219" y="308"/>
                  </a:lnTo>
                  <a:lnTo>
                    <a:pt x="222" y="308"/>
                  </a:lnTo>
                  <a:lnTo>
                    <a:pt x="225" y="308"/>
                  </a:lnTo>
                  <a:lnTo>
                    <a:pt x="228" y="308"/>
                  </a:lnTo>
                  <a:lnTo>
                    <a:pt x="233" y="310"/>
                  </a:lnTo>
                  <a:lnTo>
                    <a:pt x="235" y="312"/>
                  </a:lnTo>
                  <a:lnTo>
                    <a:pt x="235" y="312"/>
                  </a:lnTo>
                  <a:lnTo>
                    <a:pt x="233" y="315"/>
                  </a:lnTo>
                  <a:lnTo>
                    <a:pt x="233" y="315"/>
                  </a:lnTo>
                  <a:lnTo>
                    <a:pt x="235" y="315"/>
                  </a:lnTo>
                  <a:lnTo>
                    <a:pt x="236" y="315"/>
                  </a:lnTo>
                  <a:lnTo>
                    <a:pt x="238" y="315"/>
                  </a:lnTo>
                  <a:lnTo>
                    <a:pt x="240" y="316"/>
                  </a:lnTo>
                  <a:lnTo>
                    <a:pt x="240" y="316"/>
                  </a:lnTo>
                  <a:lnTo>
                    <a:pt x="241" y="318"/>
                  </a:lnTo>
                  <a:lnTo>
                    <a:pt x="241" y="316"/>
                  </a:lnTo>
                  <a:lnTo>
                    <a:pt x="243" y="315"/>
                  </a:lnTo>
                  <a:lnTo>
                    <a:pt x="241" y="313"/>
                  </a:lnTo>
                  <a:lnTo>
                    <a:pt x="243" y="308"/>
                  </a:lnTo>
                  <a:lnTo>
                    <a:pt x="244" y="307"/>
                  </a:lnTo>
                  <a:lnTo>
                    <a:pt x="247" y="302"/>
                  </a:lnTo>
                  <a:lnTo>
                    <a:pt x="246" y="299"/>
                  </a:lnTo>
                  <a:lnTo>
                    <a:pt x="246" y="296"/>
                  </a:lnTo>
                  <a:lnTo>
                    <a:pt x="246" y="294"/>
                  </a:lnTo>
                  <a:lnTo>
                    <a:pt x="244" y="291"/>
                  </a:lnTo>
                  <a:lnTo>
                    <a:pt x="241" y="290"/>
                  </a:lnTo>
                  <a:lnTo>
                    <a:pt x="238" y="290"/>
                  </a:lnTo>
                  <a:lnTo>
                    <a:pt x="236" y="288"/>
                  </a:lnTo>
                  <a:lnTo>
                    <a:pt x="236" y="286"/>
                  </a:lnTo>
                  <a:lnTo>
                    <a:pt x="238" y="283"/>
                  </a:lnTo>
                  <a:lnTo>
                    <a:pt x="241" y="277"/>
                  </a:lnTo>
                  <a:lnTo>
                    <a:pt x="243" y="269"/>
                  </a:lnTo>
                  <a:lnTo>
                    <a:pt x="243" y="267"/>
                  </a:lnTo>
                  <a:lnTo>
                    <a:pt x="243" y="266"/>
                  </a:lnTo>
                  <a:lnTo>
                    <a:pt x="243" y="266"/>
                  </a:lnTo>
                  <a:lnTo>
                    <a:pt x="243" y="263"/>
                  </a:lnTo>
                  <a:lnTo>
                    <a:pt x="243" y="261"/>
                  </a:lnTo>
                  <a:lnTo>
                    <a:pt x="232" y="255"/>
                  </a:lnTo>
                  <a:lnTo>
                    <a:pt x="230" y="253"/>
                  </a:lnTo>
                  <a:lnTo>
                    <a:pt x="230" y="253"/>
                  </a:lnTo>
                  <a:lnTo>
                    <a:pt x="232" y="252"/>
                  </a:lnTo>
                  <a:lnTo>
                    <a:pt x="232" y="252"/>
                  </a:lnTo>
                  <a:lnTo>
                    <a:pt x="241" y="256"/>
                  </a:lnTo>
                  <a:lnTo>
                    <a:pt x="243" y="256"/>
                  </a:lnTo>
                  <a:lnTo>
                    <a:pt x="255" y="255"/>
                  </a:lnTo>
                  <a:lnTo>
                    <a:pt x="262" y="256"/>
                  </a:lnTo>
                  <a:lnTo>
                    <a:pt x="268" y="258"/>
                  </a:lnTo>
                  <a:lnTo>
                    <a:pt x="271" y="263"/>
                  </a:lnTo>
                  <a:lnTo>
                    <a:pt x="274" y="266"/>
                  </a:lnTo>
                  <a:lnTo>
                    <a:pt x="279" y="271"/>
                  </a:lnTo>
                  <a:lnTo>
                    <a:pt x="279" y="274"/>
                  </a:lnTo>
                  <a:lnTo>
                    <a:pt x="274" y="274"/>
                  </a:lnTo>
                  <a:lnTo>
                    <a:pt x="271" y="274"/>
                  </a:lnTo>
                  <a:lnTo>
                    <a:pt x="262" y="275"/>
                  </a:lnTo>
                  <a:lnTo>
                    <a:pt x="260" y="277"/>
                  </a:lnTo>
                  <a:lnTo>
                    <a:pt x="254" y="282"/>
                  </a:lnTo>
                  <a:lnTo>
                    <a:pt x="252" y="283"/>
                  </a:lnTo>
                  <a:lnTo>
                    <a:pt x="254" y="285"/>
                  </a:lnTo>
                  <a:lnTo>
                    <a:pt x="257" y="286"/>
                  </a:lnTo>
                  <a:lnTo>
                    <a:pt x="262" y="290"/>
                  </a:lnTo>
                  <a:lnTo>
                    <a:pt x="265" y="294"/>
                  </a:lnTo>
                  <a:lnTo>
                    <a:pt x="266" y="297"/>
                  </a:lnTo>
                  <a:lnTo>
                    <a:pt x="268" y="297"/>
                  </a:lnTo>
                  <a:lnTo>
                    <a:pt x="269" y="297"/>
                  </a:lnTo>
                  <a:lnTo>
                    <a:pt x="273" y="297"/>
                  </a:lnTo>
                  <a:lnTo>
                    <a:pt x="276" y="299"/>
                  </a:lnTo>
                  <a:lnTo>
                    <a:pt x="276" y="299"/>
                  </a:lnTo>
                  <a:lnTo>
                    <a:pt x="277" y="299"/>
                  </a:lnTo>
                  <a:lnTo>
                    <a:pt x="279" y="299"/>
                  </a:lnTo>
                  <a:lnTo>
                    <a:pt x="290" y="296"/>
                  </a:lnTo>
                  <a:lnTo>
                    <a:pt x="293" y="294"/>
                  </a:lnTo>
                  <a:lnTo>
                    <a:pt x="293" y="293"/>
                  </a:lnTo>
                  <a:lnTo>
                    <a:pt x="295" y="288"/>
                  </a:lnTo>
                  <a:lnTo>
                    <a:pt x="295" y="285"/>
                  </a:lnTo>
                  <a:lnTo>
                    <a:pt x="296" y="283"/>
                  </a:lnTo>
                  <a:lnTo>
                    <a:pt x="296" y="282"/>
                  </a:lnTo>
                  <a:lnTo>
                    <a:pt x="296" y="280"/>
                  </a:lnTo>
                  <a:lnTo>
                    <a:pt x="301" y="279"/>
                  </a:lnTo>
                  <a:lnTo>
                    <a:pt x="307" y="277"/>
                  </a:lnTo>
                  <a:lnTo>
                    <a:pt x="309" y="277"/>
                  </a:lnTo>
                  <a:lnTo>
                    <a:pt x="310" y="275"/>
                  </a:lnTo>
                  <a:lnTo>
                    <a:pt x="309" y="274"/>
                  </a:lnTo>
                  <a:lnTo>
                    <a:pt x="307" y="272"/>
                  </a:lnTo>
                  <a:lnTo>
                    <a:pt x="309" y="272"/>
                  </a:lnTo>
                  <a:lnTo>
                    <a:pt x="310" y="272"/>
                  </a:lnTo>
                  <a:lnTo>
                    <a:pt x="312" y="274"/>
                  </a:lnTo>
                  <a:lnTo>
                    <a:pt x="314" y="272"/>
                  </a:lnTo>
                  <a:lnTo>
                    <a:pt x="326" y="267"/>
                  </a:lnTo>
                  <a:lnTo>
                    <a:pt x="329" y="264"/>
                  </a:lnTo>
                  <a:lnTo>
                    <a:pt x="333" y="264"/>
                  </a:lnTo>
                  <a:lnTo>
                    <a:pt x="337" y="261"/>
                  </a:lnTo>
                  <a:lnTo>
                    <a:pt x="339" y="261"/>
                  </a:lnTo>
                  <a:lnTo>
                    <a:pt x="342" y="260"/>
                  </a:lnTo>
                  <a:lnTo>
                    <a:pt x="345" y="260"/>
                  </a:lnTo>
                  <a:lnTo>
                    <a:pt x="350" y="258"/>
                  </a:lnTo>
                  <a:lnTo>
                    <a:pt x="355" y="256"/>
                  </a:lnTo>
                  <a:lnTo>
                    <a:pt x="356" y="256"/>
                  </a:lnTo>
                  <a:lnTo>
                    <a:pt x="358" y="256"/>
                  </a:lnTo>
                  <a:lnTo>
                    <a:pt x="359" y="258"/>
                  </a:lnTo>
                  <a:lnTo>
                    <a:pt x="359" y="260"/>
                  </a:lnTo>
                  <a:lnTo>
                    <a:pt x="358" y="260"/>
                  </a:lnTo>
                  <a:lnTo>
                    <a:pt x="359" y="261"/>
                  </a:lnTo>
                  <a:lnTo>
                    <a:pt x="359" y="261"/>
                  </a:lnTo>
                  <a:lnTo>
                    <a:pt x="361" y="261"/>
                  </a:lnTo>
                  <a:lnTo>
                    <a:pt x="363" y="260"/>
                  </a:lnTo>
                  <a:lnTo>
                    <a:pt x="366" y="258"/>
                  </a:lnTo>
                  <a:lnTo>
                    <a:pt x="366" y="258"/>
                  </a:lnTo>
                  <a:lnTo>
                    <a:pt x="364" y="256"/>
                  </a:lnTo>
                  <a:lnTo>
                    <a:pt x="364" y="255"/>
                  </a:lnTo>
                  <a:lnTo>
                    <a:pt x="361" y="255"/>
                  </a:lnTo>
                  <a:lnTo>
                    <a:pt x="361" y="255"/>
                  </a:lnTo>
                  <a:lnTo>
                    <a:pt x="366" y="252"/>
                  </a:lnTo>
                  <a:lnTo>
                    <a:pt x="375" y="247"/>
                  </a:lnTo>
                  <a:lnTo>
                    <a:pt x="381" y="244"/>
                  </a:lnTo>
                  <a:lnTo>
                    <a:pt x="388" y="244"/>
                  </a:lnTo>
                  <a:lnTo>
                    <a:pt x="391" y="244"/>
                  </a:lnTo>
                  <a:lnTo>
                    <a:pt x="389" y="245"/>
                  </a:lnTo>
                  <a:lnTo>
                    <a:pt x="383" y="245"/>
                  </a:lnTo>
                  <a:lnTo>
                    <a:pt x="381" y="247"/>
                  </a:lnTo>
                  <a:lnTo>
                    <a:pt x="381" y="247"/>
                  </a:lnTo>
                  <a:lnTo>
                    <a:pt x="383" y="247"/>
                  </a:lnTo>
                  <a:lnTo>
                    <a:pt x="385" y="249"/>
                  </a:lnTo>
                  <a:lnTo>
                    <a:pt x="383" y="249"/>
                  </a:lnTo>
                  <a:lnTo>
                    <a:pt x="383" y="249"/>
                  </a:lnTo>
                  <a:lnTo>
                    <a:pt x="381" y="252"/>
                  </a:lnTo>
                  <a:lnTo>
                    <a:pt x="381" y="253"/>
                  </a:lnTo>
                  <a:lnTo>
                    <a:pt x="383" y="256"/>
                  </a:lnTo>
                  <a:lnTo>
                    <a:pt x="383" y="258"/>
                  </a:lnTo>
                  <a:lnTo>
                    <a:pt x="381" y="260"/>
                  </a:lnTo>
                  <a:lnTo>
                    <a:pt x="380" y="260"/>
                  </a:lnTo>
                  <a:lnTo>
                    <a:pt x="378" y="260"/>
                  </a:lnTo>
                  <a:lnTo>
                    <a:pt x="375" y="261"/>
                  </a:lnTo>
                  <a:lnTo>
                    <a:pt x="374" y="261"/>
                  </a:lnTo>
                  <a:lnTo>
                    <a:pt x="374" y="263"/>
                  </a:lnTo>
                  <a:lnTo>
                    <a:pt x="375" y="263"/>
                  </a:lnTo>
                  <a:lnTo>
                    <a:pt x="377" y="263"/>
                  </a:lnTo>
                  <a:lnTo>
                    <a:pt x="383" y="264"/>
                  </a:lnTo>
                  <a:lnTo>
                    <a:pt x="385" y="264"/>
                  </a:lnTo>
                  <a:lnTo>
                    <a:pt x="386" y="263"/>
                  </a:lnTo>
                  <a:lnTo>
                    <a:pt x="388" y="263"/>
                  </a:lnTo>
                  <a:lnTo>
                    <a:pt x="389" y="263"/>
                  </a:lnTo>
                  <a:lnTo>
                    <a:pt x="391" y="263"/>
                  </a:lnTo>
                  <a:lnTo>
                    <a:pt x="392" y="263"/>
                  </a:lnTo>
                  <a:lnTo>
                    <a:pt x="394" y="264"/>
                  </a:lnTo>
                  <a:lnTo>
                    <a:pt x="397" y="264"/>
                  </a:lnTo>
                  <a:lnTo>
                    <a:pt x="397" y="260"/>
                  </a:lnTo>
                  <a:lnTo>
                    <a:pt x="400" y="258"/>
                  </a:lnTo>
                  <a:lnTo>
                    <a:pt x="405" y="255"/>
                  </a:lnTo>
                  <a:lnTo>
                    <a:pt x="408" y="255"/>
                  </a:lnTo>
                  <a:lnTo>
                    <a:pt x="411" y="253"/>
                  </a:lnTo>
                  <a:lnTo>
                    <a:pt x="415" y="253"/>
                  </a:lnTo>
                  <a:lnTo>
                    <a:pt x="418" y="253"/>
                  </a:lnTo>
                  <a:lnTo>
                    <a:pt x="422" y="253"/>
                  </a:lnTo>
                  <a:lnTo>
                    <a:pt x="427" y="255"/>
                  </a:lnTo>
                  <a:lnTo>
                    <a:pt x="430" y="255"/>
                  </a:lnTo>
                  <a:lnTo>
                    <a:pt x="433" y="253"/>
                  </a:lnTo>
                  <a:lnTo>
                    <a:pt x="445" y="247"/>
                  </a:lnTo>
                  <a:lnTo>
                    <a:pt x="446" y="249"/>
                  </a:lnTo>
                  <a:lnTo>
                    <a:pt x="448" y="247"/>
                  </a:lnTo>
                  <a:lnTo>
                    <a:pt x="456" y="244"/>
                  </a:lnTo>
                  <a:lnTo>
                    <a:pt x="457" y="244"/>
                  </a:lnTo>
                  <a:lnTo>
                    <a:pt x="457" y="245"/>
                  </a:lnTo>
                  <a:lnTo>
                    <a:pt x="459" y="247"/>
                  </a:lnTo>
                  <a:lnTo>
                    <a:pt x="460" y="249"/>
                  </a:lnTo>
                  <a:lnTo>
                    <a:pt x="462" y="250"/>
                  </a:lnTo>
                  <a:lnTo>
                    <a:pt x="460" y="252"/>
                  </a:lnTo>
                  <a:lnTo>
                    <a:pt x="460" y="252"/>
                  </a:lnTo>
                  <a:lnTo>
                    <a:pt x="459" y="253"/>
                  </a:lnTo>
                  <a:lnTo>
                    <a:pt x="459" y="258"/>
                  </a:lnTo>
                  <a:lnTo>
                    <a:pt x="462" y="260"/>
                  </a:lnTo>
                  <a:lnTo>
                    <a:pt x="465" y="261"/>
                  </a:lnTo>
                  <a:lnTo>
                    <a:pt x="467" y="261"/>
                  </a:lnTo>
                  <a:lnTo>
                    <a:pt x="468" y="260"/>
                  </a:lnTo>
                  <a:lnTo>
                    <a:pt x="470" y="260"/>
                  </a:lnTo>
                  <a:lnTo>
                    <a:pt x="470" y="260"/>
                  </a:lnTo>
                  <a:lnTo>
                    <a:pt x="470" y="258"/>
                  </a:lnTo>
                  <a:lnTo>
                    <a:pt x="470" y="256"/>
                  </a:lnTo>
                  <a:lnTo>
                    <a:pt x="470" y="255"/>
                  </a:lnTo>
                  <a:lnTo>
                    <a:pt x="470" y="252"/>
                  </a:lnTo>
                  <a:lnTo>
                    <a:pt x="473" y="252"/>
                  </a:lnTo>
                  <a:lnTo>
                    <a:pt x="478" y="252"/>
                  </a:lnTo>
                  <a:lnTo>
                    <a:pt x="481" y="250"/>
                  </a:lnTo>
                  <a:lnTo>
                    <a:pt x="482" y="247"/>
                  </a:lnTo>
                  <a:lnTo>
                    <a:pt x="484" y="244"/>
                  </a:lnTo>
                  <a:lnTo>
                    <a:pt x="484" y="241"/>
                  </a:lnTo>
                  <a:lnTo>
                    <a:pt x="481" y="241"/>
                  </a:lnTo>
                  <a:lnTo>
                    <a:pt x="476" y="233"/>
                  </a:lnTo>
                  <a:lnTo>
                    <a:pt x="473" y="230"/>
                  </a:lnTo>
                  <a:lnTo>
                    <a:pt x="474" y="228"/>
                  </a:lnTo>
                  <a:lnTo>
                    <a:pt x="479" y="227"/>
                  </a:lnTo>
                  <a:lnTo>
                    <a:pt x="482" y="223"/>
                  </a:lnTo>
                  <a:lnTo>
                    <a:pt x="484" y="223"/>
                  </a:lnTo>
                  <a:lnTo>
                    <a:pt x="486" y="222"/>
                  </a:lnTo>
                  <a:lnTo>
                    <a:pt x="497" y="225"/>
                  </a:lnTo>
                  <a:lnTo>
                    <a:pt x="509" y="225"/>
                  </a:lnTo>
                  <a:lnTo>
                    <a:pt x="520" y="227"/>
                  </a:lnTo>
                  <a:lnTo>
                    <a:pt x="531" y="231"/>
                  </a:lnTo>
                  <a:lnTo>
                    <a:pt x="538" y="233"/>
                  </a:lnTo>
                  <a:lnTo>
                    <a:pt x="542" y="236"/>
                  </a:lnTo>
                  <a:lnTo>
                    <a:pt x="542" y="238"/>
                  </a:lnTo>
                  <a:lnTo>
                    <a:pt x="544" y="238"/>
                  </a:lnTo>
                  <a:lnTo>
                    <a:pt x="549" y="239"/>
                  </a:lnTo>
                  <a:lnTo>
                    <a:pt x="552" y="239"/>
                  </a:lnTo>
                  <a:lnTo>
                    <a:pt x="553" y="241"/>
                  </a:lnTo>
                  <a:lnTo>
                    <a:pt x="555" y="242"/>
                  </a:lnTo>
                  <a:lnTo>
                    <a:pt x="560" y="244"/>
                  </a:lnTo>
                  <a:lnTo>
                    <a:pt x="563" y="245"/>
                  </a:lnTo>
                  <a:lnTo>
                    <a:pt x="564" y="245"/>
                  </a:lnTo>
                  <a:lnTo>
                    <a:pt x="569" y="247"/>
                  </a:lnTo>
                  <a:lnTo>
                    <a:pt x="572" y="247"/>
                  </a:lnTo>
                  <a:lnTo>
                    <a:pt x="574" y="250"/>
                  </a:lnTo>
                  <a:lnTo>
                    <a:pt x="582" y="255"/>
                  </a:lnTo>
                  <a:lnTo>
                    <a:pt x="583" y="256"/>
                  </a:lnTo>
                  <a:lnTo>
                    <a:pt x="590" y="260"/>
                  </a:lnTo>
                  <a:lnTo>
                    <a:pt x="593" y="261"/>
                  </a:lnTo>
                  <a:lnTo>
                    <a:pt x="594" y="261"/>
                  </a:lnTo>
                  <a:lnTo>
                    <a:pt x="599" y="255"/>
                  </a:lnTo>
                  <a:lnTo>
                    <a:pt x="602" y="249"/>
                  </a:lnTo>
                  <a:lnTo>
                    <a:pt x="604" y="245"/>
                  </a:lnTo>
                  <a:lnTo>
                    <a:pt x="601" y="245"/>
                  </a:lnTo>
                  <a:lnTo>
                    <a:pt x="597" y="247"/>
                  </a:lnTo>
                  <a:lnTo>
                    <a:pt x="596" y="245"/>
                  </a:lnTo>
                  <a:lnTo>
                    <a:pt x="594" y="245"/>
                  </a:lnTo>
                  <a:lnTo>
                    <a:pt x="591" y="242"/>
                  </a:lnTo>
                  <a:lnTo>
                    <a:pt x="588" y="238"/>
                  </a:lnTo>
                  <a:lnTo>
                    <a:pt x="588" y="233"/>
                  </a:lnTo>
                  <a:lnTo>
                    <a:pt x="586" y="233"/>
                  </a:lnTo>
                  <a:lnTo>
                    <a:pt x="583" y="231"/>
                  </a:lnTo>
                  <a:lnTo>
                    <a:pt x="582" y="230"/>
                  </a:lnTo>
                  <a:lnTo>
                    <a:pt x="574" y="227"/>
                  </a:lnTo>
                  <a:lnTo>
                    <a:pt x="572" y="228"/>
                  </a:lnTo>
                  <a:lnTo>
                    <a:pt x="571" y="230"/>
                  </a:lnTo>
                  <a:lnTo>
                    <a:pt x="571" y="230"/>
                  </a:lnTo>
                  <a:lnTo>
                    <a:pt x="571" y="228"/>
                  </a:lnTo>
                  <a:lnTo>
                    <a:pt x="569" y="228"/>
                  </a:lnTo>
                  <a:lnTo>
                    <a:pt x="569" y="225"/>
                  </a:lnTo>
                  <a:lnTo>
                    <a:pt x="569" y="223"/>
                  </a:lnTo>
                  <a:lnTo>
                    <a:pt x="571" y="219"/>
                  </a:lnTo>
                  <a:lnTo>
                    <a:pt x="574" y="219"/>
                  </a:lnTo>
                  <a:lnTo>
                    <a:pt x="574" y="219"/>
                  </a:lnTo>
                  <a:lnTo>
                    <a:pt x="575" y="216"/>
                  </a:lnTo>
                  <a:lnTo>
                    <a:pt x="575" y="214"/>
                  </a:lnTo>
                  <a:lnTo>
                    <a:pt x="574" y="212"/>
                  </a:lnTo>
                  <a:lnTo>
                    <a:pt x="574" y="211"/>
                  </a:lnTo>
                  <a:lnTo>
                    <a:pt x="575" y="206"/>
                  </a:lnTo>
                  <a:lnTo>
                    <a:pt x="577" y="200"/>
                  </a:lnTo>
                  <a:lnTo>
                    <a:pt x="575" y="198"/>
                  </a:lnTo>
                  <a:lnTo>
                    <a:pt x="574" y="197"/>
                  </a:lnTo>
                  <a:lnTo>
                    <a:pt x="569" y="198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9" y="193"/>
                  </a:lnTo>
                  <a:lnTo>
                    <a:pt x="571" y="190"/>
                  </a:lnTo>
                  <a:lnTo>
                    <a:pt x="568" y="192"/>
                  </a:lnTo>
                  <a:lnTo>
                    <a:pt x="568" y="190"/>
                  </a:lnTo>
                  <a:lnTo>
                    <a:pt x="569" y="189"/>
                  </a:lnTo>
                  <a:lnTo>
                    <a:pt x="571" y="186"/>
                  </a:lnTo>
                  <a:lnTo>
                    <a:pt x="577" y="184"/>
                  </a:lnTo>
                  <a:lnTo>
                    <a:pt x="580" y="181"/>
                  </a:lnTo>
                  <a:lnTo>
                    <a:pt x="586" y="178"/>
                  </a:lnTo>
                  <a:lnTo>
                    <a:pt x="591" y="175"/>
                  </a:lnTo>
                  <a:lnTo>
                    <a:pt x="593" y="170"/>
                  </a:lnTo>
                  <a:lnTo>
                    <a:pt x="596" y="165"/>
                  </a:lnTo>
                  <a:lnTo>
                    <a:pt x="599" y="156"/>
                  </a:lnTo>
                  <a:lnTo>
                    <a:pt x="602" y="148"/>
                  </a:lnTo>
                  <a:lnTo>
                    <a:pt x="607" y="140"/>
                  </a:lnTo>
                  <a:lnTo>
                    <a:pt x="610" y="138"/>
                  </a:lnTo>
                  <a:lnTo>
                    <a:pt x="612" y="138"/>
                  </a:lnTo>
                  <a:lnTo>
                    <a:pt x="612" y="140"/>
                  </a:lnTo>
                  <a:lnTo>
                    <a:pt x="610" y="140"/>
                  </a:lnTo>
                  <a:lnTo>
                    <a:pt x="610" y="141"/>
                  </a:lnTo>
                  <a:lnTo>
                    <a:pt x="612" y="141"/>
                  </a:lnTo>
                  <a:lnTo>
                    <a:pt x="613" y="141"/>
                  </a:lnTo>
                  <a:lnTo>
                    <a:pt x="618" y="141"/>
                  </a:lnTo>
                  <a:lnTo>
                    <a:pt x="626" y="141"/>
                  </a:lnTo>
                  <a:lnTo>
                    <a:pt x="637" y="141"/>
                  </a:lnTo>
                  <a:lnTo>
                    <a:pt x="638" y="141"/>
                  </a:lnTo>
                  <a:lnTo>
                    <a:pt x="643" y="143"/>
                  </a:lnTo>
                  <a:lnTo>
                    <a:pt x="646" y="143"/>
                  </a:lnTo>
                  <a:lnTo>
                    <a:pt x="651" y="145"/>
                  </a:lnTo>
                  <a:lnTo>
                    <a:pt x="654" y="146"/>
                  </a:lnTo>
                  <a:lnTo>
                    <a:pt x="656" y="146"/>
                  </a:lnTo>
                  <a:lnTo>
                    <a:pt x="656" y="152"/>
                  </a:lnTo>
                  <a:lnTo>
                    <a:pt x="656" y="157"/>
                  </a:lnTo>
                  <a:lnTo>
                    <a:pt x="654" y="164"/>
                  </a:lnTo>
                  <a:lnTo>
                    <a:pt x="653" y="165"/>
                  </a:lnTo>
                  <a:lnTo>
                    <a:pt x="650" y="170"/>
                  </a:lnTo>
                  <a:lnTo>
                    <a:pt x="648" y="175"/>
                  </a:lnTo>
                  <a:lnTo>
                    <a:pt x="646" y="176"/>
                  </a:lnTo>
                  <a:lnTo>
                    <a:pt x="643" y="178"/>
                  </a:lnTo>
                  <a:lnTo>
                    <a:pt x="643" y="179"/>
                  </a:lnTo>
                  <a:lnTo>
                    <a:pt x="643" y="181"/>
                  </a:lnTo>
                  <a:lnTo>
                    <a:pt x="646" y="184"/>
                  </a:lnTo>
                  <a:lnTo>
                    <a:pt x="653" y="189"/>
                  </a:lnTo>
                  <a:lnTo>
                    <a:pt x="654" y="193"/>
                  </a:lnTo>
                  <a:lnTo>
                    <a:pt x="656" y="197"/>
                  </a:lnTo>
                  <a:lnTo>
                    <a:pt x="654" y="206"/>
                  </a:lnTo>
                  <a:lnTo>
                    <a:pt x="654" y="208"/>
                  </a:lnTo>
                  <a:lnTo>
                    <a:pt x="653" y="209"/>
                  </a:lnTo>
                  <a:lnTo>
                    <a:pt x="651" y="211"/>
                  </a:lnTo>
                  <a:lnTo>
                    <a:pt x="653" y="214"/>
                  </a:lnTo>
                  <a:lnTo>
                    <a:pt x="653" y="223"/>
                  </a:lnTo>
                  <a:lnTo>
                    <a:pt x="654" y="231"/>
                  </a:lnTo>
                  <a:lnTo>
                    <a:pt x="653" y="234"/>
                  </a:lnTo>
                  <a:lnTo>
                    <a:pt x="653" y="241"/>
                  </a:lnTo>
                  <a:lnTo>
                    <a:pt x="653" y="242"/>
                  </a:lnTo>
                  <a:lnTo>
                    <a:pt x="653" y="245"/>
                  </a:lnTo>
                  <a:lnTo>
                    <a:pt x="654" y="247"/>
                  </a:lnTo>
                  <a:lnTo>
                    <a:pt x="656" y="249"/>
                  </a:lnTo>
                  <a:lnTo>
                    <a:pt x="662" y="252"/>
                  </a:lnTo>
                  <a:lnTo>
                    <a:pt x="667" y="255"/>
                  </a:lnTo>
                  <a:lnTo>
                    <a:pt x="667" y="256"/>
                  </a:lnTo>
                  <a:lnTo>
                    <a:pt x="667" y="258"/>
                  </a:lnTo>
                  <a:lnTo>
                    <a:pt x="665" y="258"/>
                  </a:lnTo>
                  <a:lnTo>
                    <a:pt x="662" y="263"/>
                  </a:lnTo>
                  <a:lnTo>
                    <a:pt x="661" y="264"/>
                  </a:lnTo>
                  <a:lnTo>
                    <a:pt x="661" y="267"/>
                  </a:lnTo>
                  <a:lnTo>
                    <a:pt x="662" y="271"/>
                  </a:lnTo>
                  <a:lnTo>
                    <a:pt x="661" y="272"/>
                  </a:lnTo>
                  <a:lnTo>
                    <a:pt x="661" y="275"/>
                  </a:lnTo>
                  <a:lnTo>
                    <a:pt x="659" y="277"/>
                  </a:lnTo>
                  <a:lnTo>
                    <a:pt x="653" y="280"/>
                  </a:lnTo>
                  <a:lnTo>
                    <a:pt x="642" y="294"/>
                  </a:lnTo>
                  <a:lnTo>
                    <a:pt x="640" y="296"/>
                  </a:lnTo>
                  <a:lnTo>
                    <a:pt x="635" y="294"/>
                  </a:lnTo>
                  <a:lnTo>
                    <a:pt x="637" y="297"/>
                  </a:lnTo>
                  <a:lnTo>
                    <a:pt x="638" y="301"/>
                  </a:lnTo>
                  <a:lnTo>
                    <a:pt x="638" y="302"/>
                  </a:lnTo>
                  <a:lnTo>
                    <a:pt x="635" y="302"/>
                  </a:lnTo>
                  <a:lnTo>
                    <a:pt x="631" y="304"/>
                  </a:lnTo>
                  <a:lnTo>
                    <a:pt x="629" y="305"/>
                  </a:lnTo>
                  <a:lnTo>
                    <a:pt x="626" y="305"/>
                  </a:lnTo>
                  <a:lnTo>
                    <a:pt x="624" y="305"/>
                  </a:lnTo>
                  <a:lnTo>
                    <a:pt x="621" y="304"/>
                  </a:lnTo>
                  <a:lnTo>
                    <a:pt x="621" y="302"/>
                  </a:lnTo>
                  <a:lnTo>
                    <a:pt x="623" y="302"/>
                  </a:lnTo>
                  <a:lnTo>
                    <a:pt x="624" y="301"/>
                  </a:lnTo>
                  <a:lnTo>
                    <a:pt x="626" y="301"/>
                  </a:lnTo>
                  <a:lnTo>
                    <a:pt x="624" y="301"/>
                  </a:lnTo>
                  <a:lnTo>
                    <a:pt x="624" y="301"/>
                  </a:lnTo>
                  <a:lnTo>
                    <a:pt x="623" y="302"/>
                  </a:lnTo>
                  <a:lnTo>
                    <a:pt x="620" y="302"/>
                  </a:lnTo>
                  <a:lnTo>
                    <a:pt x="616" y="301"/>
                  </a:lnTo>
                  <a:lnTo>
                    <a:pt x="615" y="297"/>
                  </a:lnTo>
                  <a:lnTo>
                    <a:pt x="613" y="297"/>
                  </a:lnTo>
                  <a:lnTo>
                    <a:pt x="612" y="299"/>
                  </a:lnTo>
                  <a:lnTo>
                    <a:pt x="604" y="297"/>
                  </a:lnTo>
                  <a:lnTo>
                    <a:pt x="602" y="299"/>
                  </a:lnTo>
                  <a:lnTo>
                    <a:pt x="601" y="299"/>
                  </a:lnTo>
                  <a:lnTo>
                    <a:pt x="602" y="299"/>
                  </a:lnTo>
                  <a:lnTo>
                    <a:pt x="602" y="301"/>
                  </a:lnTo>
                  <a:lnTo>
                    <a:pt x="604" y="302"/>
                  </a:lnTo>
                  <a:lnTo>
                    <a:pt x="604" y="304"/>
                  </a:lnTo>
                  <a:lnTo>
                    <a:pt x="607" y="305"/>
                  </a:lnTo>
                  <a:lnTo>
                    <a:pt x="612" y="307"/>
                  </a:lnTo>
                  <a:lnTo>
                    <a:pt x="615" y="308"/>
                  </a:lnTo>
                  <a:lnTo>
                    <a:pt x="621" y="310"/>
                  </a:lnTo>
                  <a:lnTo>
                    <a:pt x="632" y="310"/>
                  </a:lnTo>
                  <a:lnTo>
                    <a:pt x="635" y="310"/>
                  </a:lnTo>
                  <a:lnTo>
                    <a:pt x="638" y="310"/>
                  </a:lnTo>
                  <a:lnTo>
                    <a:pt x="643" y="312"/>
                  </a:lnTo>
                  <a:lnTo>
                    <a:pt x="645" y="312"/>
                  </a:lnTo>
                  <a:lnTo>
                    <a:pt x="650" y="310"/>
                  </a:lnTo>
                  <a:lnTo>
                    <a:pt x="650" y="305"/>
                  </a:lnTo>
                  <a:lnTo>
                    <a:pt x="651" y="305"/>
                  </a:lnTo>
                  <a:lnTo>
                    <a:pt x="664" y="299"/>
                  </a:lnTo>
                  <a:lnTo>
                    <a:pt x="667" y="297"/>
                  </a:lnTo>
                  <a:lnTo>
                    <a:pt x="670" y="294"/>
                  </a:lnTo>
                  <a:lnTo>
                    <a:pt x="672" y="293"/>
                  </a:lnTo>
                  <a:lnTo>
                    <a:pt x="673" y="286"/>
                  </a:lnTo>
                  <a:lnTo>
                    <a:pt x="675" y="283"/>
                  </a:lnTo>
                  <a:lnTo>
                    <a:pt x="683" y="277"/>
                  </a:lnTo>
                  <a:lnTo>
                    <a:pt x="684" y="275"/>
                  </a:lnTo>
                  <a:lnTo>
                    <a:pt x="684" y="272"/>
                  </a:lnTo>
                  <a:lnTo>
                    <a:pt x="684" y="269"/>
                  </a:lnTo>
                  <a:lnTo>
                    <a:pt x="684" y="267"/>
                  </a:lnTo>
                  <a:lnTo>
                    <a:pt x="683" y="264"/>
                  </a:lnTo>
                  <a:lnTo>
                    <a:pt x="681" y="261"/>
                  </a:lnTo>
                  <a:lnTo>
                    <a:pt x="679" y="260"/>
                  </a:lnTo>
                  <a:lnTo>
                    <a:pt x="681" y="253"/>
                  </a:lnTo>
                  <a:lnTo>
                    <a:pt x="683" y="250"/>
                  </a:lnTo>
                  <a:lnTo>
                    <a:pt x="691" y="247"/>
                  </a:lnTo>
                  <a:lnTo>
                    <a:pt x="697" y="247"/>
                  </a:lnTo>
                  <a:lnTo>
                    <a:pt x="705" y="245"/>
                  </a:lnTo>
                  <a:lnTo>
                    <a:pt x="706" y="244"/>
                  </a:lnTo>
                  <a:lnTo>
                    <a:pt x="709" y="245"/>
                  </a:lnTo>
                  <a:lnTo>
                    <a:pt x="711" y="247"/>
                  </a:lnTo>
                  <a:lnTo>
                    <a:pt x="713" y="250"/>
                  </a:lnTo>
                  <a:lnTo>
                    <a:pt x="719" y="255"/>
                  </a:lnTo>
                  <a:lnTo>
                    <a:pt x="720" y="258"/>
                  </a:lnTo>
                  <a:lnTo>
                    <a:pt x="720" y="261"/>
                  </a:lnTo>
                  <a:lnTo>
                    <a:pt x="720" y="271"/>
                  </a:lnTo>
                  <a:lnTo>
                    <a:pt x="719" y="275"/>
                  </a:lnTo>
                  <a:lnTo>
                    <a:pt x="722" y="275"/>
                  </a:lnTo>
                  <a:lnTo>
                    <a:pt x="722" y="277"/>
                  </a:lnTo>
                  <a:lnTo>
                    <a:pt x="725" y="279"/>
                  </a:lnTo>
                  <a:lnTo>
                    <a:pt x="727" y="280"/>
                  </a:lnTo>
                  <a:lnTo>
                    <a:pt x="728" y="280"/>
                  </a:lnTo>
                  <a:lnTo>
                    <a:pt x="732" y="280"/>
                  </a:lnTo>
                  <a:lnTo>
                    <a:pt x="739" y="280"/>
                  </a:lnTo>
                  <a:lnTo>
                    <a:pt x="744" y="280"/>
                  </a:lnTo>
                  <a:lnTo>
                    <a:pt x="744" y="279"/>
                  </a:lnTo>
                  <a:lnTo>
                    <a:pt x="744" y="279"/>
                  </a:lnTo>
                  <a:lnTo>
                    <a:pt x="739" y="279"/>
                  </a:lnTo>
                  <a:lnTo>
                    <a:pt x="733" y="277"/>
                  </a:lnTo>
                  <a:lnTo>
                    <a:pt x="725" y="275"/>
                  </a:lnTo>
                  <a:lnTo>
                    <a:pt x="724" y="272"/>
                  </a:lnTo>
                  <a:lnTo>
                    <a:pt x="725" y="269"/>
                  </a:lnTo>
                  <a:lnTo>
                    <a:pt x="727" y="264"/>
                  </a:lnTo>
                  <a:lnTo>
                    <a:pt x="728" y="264"/>
                  </a:lnTo>
                  <a:lnTo>
                    <a:pt x="730" y="264"/>
                  </a:lnTo>
                  <a:lnTo>
                    <a:pt x="732" y="263"/>
                  </a:lnTo>
                  <a:lnTo>
                    <a:pt x="730" y="260"/>
                  </a:lnTo>
                  <a:lnTo>
                    <a:pt x="730" y="258"/>
                  </a:lnTo>
                  <a:lnTo>
                    <a:pt x="728" y="253"/>
                  </a:lnTo>
                  <a:lnTo>
                    <a:pt x="727" y="247"/>
                  </a:lnTo>
                  <a:lnTo>
                    <a:pt x="724" y="247"/>
                  </a:lnTo>
                  <a:lnTo>
                    <a:pt x="722" y="245"/>
                  </a:lnTo>
                  <a:lnTo>
                    <a:pt x="711" y="241"/>
                  </a:lnTo>
                  <a:lnTo>
                    <a:pt x="703" y="238"/>
                  </a:lnTo>
                  <a:lnTo>
                    <a:pt x="697" y="238"/>
                  </a:lnTo>
                  <a:lnTo>
                    <a:pt x="694" y="238"/>
                  </a:lnTo>
                  <a:lnTo>
                    <a:pt x="689" y="241"/>
                  </a:lnTo>
                  <a:lnTo>
                    <a:pt x="686" y="242"/>
                  </a:lnTo>
                  <a:lnTo>
                    <a:pt x="679" y="241"/>
                  </a:lnTo>
                  <a:lnTo>
                    <a:pt x="673" y="241"/>
                  </a:lnTo>
                  <a:lnTo>
                    <a:pt x="672" y="241"/>
                  </a:lnTo>
                  <a:lnTo>
                    <a:pt x="670" y="239"/>
                  </a:lnTo>
                  <a:lnTo>
                    <a:pt x="672" y="234"/>
                  </a:lnTo>
                  <a:lnTo>
                    <a:pt x="672" y="231"/>
                  </a:lnTo>
                  <a:lnTo>
                    <a:pt x="668" y="228"/>
                  </a:lnTo>
                  <a:lnTo>
                    <a:pt x="667" y="227"/>
                  </a:lnTo>
                  <a:lnTo>
                    <a:pt x="667" y="223"/>
                  </a:lnTo>
                  <a:lnTo>
                    <a:pt x="672" y="214"/>
                  </a:lnTo>
                  <a:lnTo>
                    <a:pt x="673" y="212"/>
                  </a:lnTo>
                  <a:lnTo>
                    <a:pt x="676" y="208"/>
                  </a:lnTo>
                  <a:lnTo>
                    <a:pt x="678" y="203"/>
                  </a:lnTo>
                  <a:lnTo>
                    <a:pt x="678" y="201"/>
                  </a:lnTo>
                  <a:lnTo>
                    <a:pt x="670" y="190"/>
                  </a:lnTo>
                  <a:lnTo>
                    <a:pt x="667" y="187"/>
                  </a:lnTo>
                  <a:lnTo>
                    <a:pt x="667" y="186"/>
                  </a:lnTo>
                  <a:lnTo>
                    <a:pt x="664" y="184"/>
                  </a:lnTo>
                  <a:lnTo>
                    <a:pt x="661" y="182"/>
                  </a:lnTo>
                  <a:lnTo>
                    <a:pt x="661" y="181"/>
                  </a:lnTo>
                  <a:lnTo>
                    <a:pt x="668" y="170"/>
                  </a:lnTo>
                  <a:lnTo>
                    <a:pt x="673" y="168"/>
                  </a:lnTo>
                  <a:lnTo>
                    <a:pt x="678" y="167"/>
                  </a:lnTo>
                  <a:lnTo>
                    <a:pt x="681" y="165"/>
                  </a:lnTo>
                  <a:lnTo>
                    <a:pt x="686" y="164"/>
                  </a:lnTo>
                  <a:lnTo>
                    <a:pt x="687" y="162"/>
                  </a:lnTo>
                  <a:lnTo>
                    <a:pt x="689" y="160"/>
                  </a:lnTo>
                  <a:lnTo>
                    <a:pt x="689" y="159"/>
                  </a:lnTo>
                  <a:lnTo>
                    <a:pt x="689" y="154"/>
                  </a:lnTo>
                  <a:lnTo>
                    <a:pt x="689" y="151"/>
                  </a:lnTo>
                  <a:lnTo>
                    <a:pt x="687" y="149"/>
                  </a:lnTo>
                  <a:lnTo>
                    <a:pt x="686" y="146"/>
                  </a:lnTo>
                  <a:lnTo>
                    <a:pt x="684" y="143"/>
                  </a:lnTo>
                  <a:lnTo>
                    <a:pt x="686" y="143"/>
                  </a:lnTo>
                  <a:lnTo>
                    <a:pt x="687" y="143"/>
                  </a:lnTo>
                  <a:lnTo>
                    <a:pt x="691" y="143"/>
                  </a:lnTo>
                  <a:lnTo>
                    <a:pt x="694" y="145"/>
                  </a:lnTo>
                  <a:lnTo>
                    <a:pt x="695" y="148"/>
                  </a:lnTo>
                  <a:lnTo>
                    <a:pt x="697" y="149"/>
                  </a:lnTo>
                  <a:lnTo>
                    <a:pt x="697" y="152"/>
                  </a:lnTo>
                  <a:lnTo>
                    <a:pt x="697" y="154"/>
                  </a:lnTo>
                  <a:lnTo>
                    <a:pt x="697" y="156"/>
                  </a:lnTo>
                  <a:lnTo>
                    <a:pt x="698" y="156"/>
                  </a:lnTo>
                  <a:lnTo>
                    <a:pt x="698" y="157"/>
                  </a:lnTo>
                  <a:lnTo>
                    <a:pt x="698" y="159"/>
                  </a:lnTo>
                  <a:lnTo>
                    <a:pt x="697" y="159"/>
                  </a:lnTo>
                  <a:lnTo>
                    <a:pt x="695" y="160"/>
                  </a:lnTo>
                  <a:lnTo>
                    <a:pt x="694" y="167"/>
                  </a:lnTo>
                  <a:lnTo>
                    <a:pt x="692" y="167"/>
                  </a:lnTo>
                  <a:lnTo>
                    <a:pt x="692" y="171"/>
                  </a:lnTo>
                  <a:lnTo>
                    <a:pt x="695" y="175"/>
                  </a:lnTo>
                  <a:lnTo>
                    <a:pt x="695" y="178"/>
                  </a:lnTo>
                  <a:lnTo>
                    <a:pt x="694" y="179"/>
                  </a:lnTo>
                  <a:lnTo>
                    <a:pt x="692" y="181"/>
                  </a:lnTo>
                  <a:lnTo>
                    <a:pt x="692" y="182"/>
                  </a:lnTo>
                  <a:lnTo>
                    <a:pt x="692" y="184"/>
                  </a:lnTo>
                  <a:lnTo>
                    <a:pt x="698" y="186"/>
                  </a:lnTo>
                  <a:lnTo>
                    <a:pt x="705" y="187"/>
                  </a:lnTo>
                  <a:lnTo>
                    <a:pt x="713" y="187"/>
                  </a:lnTo>
                  <a:lnTo>
                    <a:pt x="716" y="189"/>
                  </a:lnTo>
                  <a:lnTo>
                    <a:pt x="717" y="187"/>
                  </a:lnTo>
                  <a:lnTo>
                    <a:pt x="725" y="189"/>
                  </a:lnTo>
                  <a:lnTo>
                    <a:pt x="732" y="193"/>
                  </a:lnTo>
                  <a:lnTo>
                    <a:pt x="736" y="195"/>
                  </a:lnTo>
                  <a:lnTo>
                    <a:pt x="739" y="195"/>
                  </a:lnTo>
                  <a:lnTo>
                    <a:pt x="746" y="195"/>
                  </a:lnTo>
                  <a:lnTo>
                    <a:pt x="746" y="193"/>
                  </a:lnTo>
                  <a:lnTo>
                    <a:pt x="747" y="192"/>
                  </a:lnTo>
                  <a:lnTo>
                    <a:pt x="744" y="192"/>
                  </a:lnTo>
                  <a:lnTo>
                    <a:pt x="743" y="193"/>
                  </a:lnTo>
                  <a:lnTo>
                    <a:pt x="743" y="193"/>
                  </a:lnTo>
                  <a:lnTo>
                    <a:pt x="739" y="192"/>
                  </a:lnTo>
                  <a:lnTo>
                    <a:pt x="738" y="192"/>
                  </a:lnTo>
                  <a:lnTo>
                    <a:pt x="736" y="190"/>
                  </a:lnTo>
                  <a:lnTo>
                    <a:pt x="735" y="186"/>
                  </a:lnTo>
                  <a:lnTo>
                    <a:pt x="730" y="184"/>
                  </a:lnTo>
                  <a:lnTo>
                    <a:pt x="727" y="184"/>
                  </a:lnTo>
                  <a:lnTo>
                    <a:pt x="724" y="184"/>
                  </a:lnTo>
                  <a:lnTo>
                    <a:pt x="719" y="181"/>
                  </a:lnTo>
                  <a:lnTo>
                    <a:pt x="716" y="181"/>
                  </a:lnTo>
                  <a:lnTo>
                    <a:pt x="709" y="178"/>
                  </a:lnTo>
                  <a:lnTo>
                    <a:pt x="706" y="176"/>
                  </a:lnTo>
                  <a:lnTo>
                    <a:pt x="706" y="175"/>
                  </a:lnTo>
                  <a:lnTo>
                    <a:pt x="703" y="170"/>
                  </a:lnTo>
                  <a:lnTo>
                    <a:pt x="703" y="168"/>
                  </a:lnTo>
                  <a:lnTo>
                    <a:pt x="705" y="168"/>
                  </a:lnTo>
                  <a:lnTo>
                    <a:pt x="708" y="165"/>
                  </a:lnTo>
                  <a:lnTo>
                    <a:pt x="716" y="165"/>
                  </a:lnTo>
                  <a:lnTo>
                    <a:pt x="717" y="165"/>
                  </a:lnTo>
                  <a:lnTo>
                    <a:pt x="725" y="170"/>
                  </a:lnTo>
                  <a:lnTo>
                    <a:pt x="728" y="170"/>
                  </a:lnTo>
                  <a:lnTo>
                    <a:pt x="735" y="168"/>
                  </a:lnTo>
                  <a:lnTo>
                    <a:pt x="735" y="167"/>
                  </a:lnTo>
                  <a:lnTo>
                    <a:pt x="733" y="165"/>
                  </a:lnTo>
                  <a:lnTo>
                    <a:pt x="732" y="164"/>
                  </a:lnTo>
                  <a:lnTo>
                    <a:pt x="728" y="162"/>
                  </a:lnTo>
                  <a:lnTo>
                    <a:pt x="724" y="164"/>
                  </a:lnTo>
                  <a:lnTo>
                    <a:pt x="722" y="164"/>
                  </a:lnTo>
                  <a:lnTo>
                    <a:pt x="724" y="162"/>
                  </a:lnTo>
                  <a:lnTo>
                    <a:pt x="724" y="160"/>
                  </a:lnTo>
                  <a:lnTo>
                    <a:pt x="725" y="160"/>
                  </a:lnTo>
                  <a:lnTo>
                    <a:pt x="727" y="159"/>
                  </a:lnTo>
                  <a:lnTo>
                    <a:pt x="732" y="157"/>
                  </a:lnTo>
                  <a:lnTo>
                    <a:pt x="735" y="156"/>
                  </a:lnTo>
                  <a:lnTo>
                    <a:pt x="738" y="156"/>
                  </a:lnTo>
                  <a:lnTo>
                    <a:pt x="752" y="156"/>
                  </a:lnTo>
                  <a:lnTo>
                    <a:pt x="760" y="160"/>
                  </a:lnTo>
                  <a:lnTo>
                    <a:pt x="768" y="162"/>
                  </a:lnTo>
                  <a:lnTo>
                    <a:pt x="771" y="164"/>
                  </a:lnTo>
                  <a:lnTo>
                    <a:pt x="771" y="164"/>
                  </a:lnTo>
                  <a:lnTo>
                    <a:pt x="773" y="164"/>
                  </a:lnTo>
                  <a:lnTo>
                    <a:pt x="773" y="167"/>
                  </a:lnTo>
                  <a:lnTo>
                    <a:pt x="782" y="173"/>
                  </a:lnTo>
                  <a:lnTo>
                    <a:pt x="784" y="173"/>
                  </a:lnTo>
                  <a:lnTo>
                    <a:pt x="790" y="173"/>
                  </a:lnTo>
                  <a:lnTo>
                    <a:pt x="798" y="173"/>
                  </a:lnTo>
                  <a:lnTo>
                    <a:pt x="799" y="171"/>
                  </a:lnTo>
                  <a:lnTo>
                    <a:pt x="804" y="173"/>
                  </a:lnTo>
                  <a:lnTo>
                    <a:pt x="806" y="173"/>
                  </a:lnTo>
                  <a:lnTo>
                    <a:pt x="807" y="175"/>
                  </a:lnTo>
                  <a:lnTo>
                    <a:pt x="806" y="176"/>
                  </a:lnTo>
                  <a:lnTo>
                    <a:pt x="806" y="178"/>
                  </a:lnTo>
                  <a:lnTo>
                    <a:pt x="802" y="181"/>
                  </a:lnTo>
                  <a:lnTo>
                    <a:pt x="802" y="181"/>
                  </a:lnTo>
                  <a:lnTo>
                    <a:pt x="796" y="184"/>
                  </a:lnTo>
                  <a:lnTo>
                    <a:pt x="795" y="186"/>
                  </a:lnTo>
                  <a:lnTo>
                    <a:pt x="793" y="190"/>
                  </a:lnTo>
                  <a:lnTo>
                    <a:pt x="793" y="190"/>
                  </a:lnTo>
                  <a:lnTo>
                    <a:pt x="793" y="192"/>
                  </a:lnTo>
                  <a:lnTo>
                    <a:pt x="793" y="195"/>
                  </a:lnTo>
                  <a:lnTo>
                    <a:pt x="795" y="198"/>
                  </a:lnTo>
                  <a:lnTo>
                    <a:pt x="793" y="200"/>
                  </a:lnTo>
                  <a:lnTo>
                    <a:pt x="791" y="203"/>
                  </a:lnTo>
                  <a:lnTo>
                    <a:pt x="791" y="206"/>
                  </a:lnTo>
                  <a:lnTo>
                    <a:pt x="793" y="208"/>
                  </a:lnTo>
                  <a:lnTo>
                    <a:pt x="793" y="208"/>
                  </a:lnTo>
                  <a:lnTo>
                    <a:pt x="793" y="206"/>
                  </a:lnTo>
                  <a:lnTo>
                    <a:pt x="793" y="204"/>
                  </a:lnTo>
                  <a:lnTo>
                    <a:pt x="796" y="201"/>
                  </a:lnTo>
                  <a:lnTo>
                    <a:pt x="798" y="195"/>
                  </a:lnTo>
                  <a:lnTo>
                    <a:pt x="799" y="193"/>
                  </a:lnTo>
                  <a:lnTo>
                    <a:pt x="802" y="193"/>
                  </a:lnTo>
                  <a:lnTo>
                    <a:pt x="804" y="195"/>
                  </a:lnTo>
                  <a:lnTo>
                    <a:pt x="804" y="197"/>
                  </a:lnTo>
                  <a:lnTo>
                    <a:pt x="804" y="201"/>
                  </a:lnTo>
                  <a:lnTo>
                    <a:pt x="804" y="203"/>
                  </a:lnTo>
                  <a:lnTo>
                    <a:pt x="802" y="208"/>
                  </a:lnTo>
                  <a:lnTo>
                    <a:pt x="799" y="211"/>
                  </a:lnTo>
                  <a:lnTo>
                    <a:pt x="799" y="212"/>
                  </a:lnTo>
                  <a:lnTo>
                    <a:pt x="801" y="214"/>
                  </a:lnTo>
                  <a:lnTo>
                    <a:pt x="801" y="216"/>
                  </a:lnTo>
                  <a:lnTo>
                    <a:pt x="802" y="217"/>
                  </a:lnTo>
                  <a:lnTo>
                    <a:pt x="804" y="216"/>
                  </a:lnTo>
                  <a:lnTo>
                    <a:pt x="806" y="216"/>
                  </a:lnTo>
                  <a:lnTo>
                    <a:pt x="806" y="214"/>
                  </a:lnTo>
                  <a:lnTo>
                    <a:pt x="806" y="212"/>
                  </a:lnTo>
                  <a:lnTo>
                    <a:pt x="804" y="211"/>
                  </a:lnTo>
                  <a:lnTo>
                    <a:pt x="807" y="211"/>
                  </a:lnTo>
                  <a:lnTo>
                    <a:pt x="810" y="209"/>
                  </a:lnTo>
                  <a:lnTo>
                    <a:pt x="814" y="208"/>
                  </a:lnTo>
                  <a:lnTo>
                    <a:pt x="814" y="206"/>
                  </a:lnTo>
                  <a:lnTo>
                    <a:pt x="814" y="204"/>
                  </a:lnTo>
                  <a:lnTo>
                    <a:pt x="814" y="201"/>
                  </a:lnTo>
                  <a:lnTo>
                    <a:pt x="812" y="198"/>
                  </a:lnTo>
                  <a:lnTo>
                    <a:pt x="809" y="193"/>
                  </a:lnTo>
                  <a:lnTo>
                    <a:pt x="806" y="190"/>
                  </a:lnTo>
                  <a:lnTo>
                    <a:pt x="807" y="186"/>
                  </a:lnTo>
                  <a:lnTo>
                    <a:pt x="810" y="181"/>
                  </a:lnTo>
                  <a:lnTo>
                    <a:pt x="812" y="179"/>
                  </a:lnTo>
                  <a:lnTo>
                    <a:pt x="812" y="178"/>
                  </a:lnTo>
                  <a:lnTo>
                    <a:pt x="812" y="176"/>
                  </a:lnTo>
                  <a:lnTo>
                    <a:pt x="812" y="175"/>
                  </a:lnTo>
                  <a:lnTo>
                    <a:pt x="812" y="175"/>
                  </a:lnTo>
                  <a:lnTo>
                    <a:pt x="809" y="170"/>
                  </a:lnTo>
                  <a:lnTo>
                    <a:pt x="807" y="170"/>
                  </a:lnTo>
                  <a:lnTo>
                    <a:pt x="799" y="168"/>
                  </a:lnTo>
                  <a:lnTo>
                    <a:pt x="798" y="168"/>
                  </a:lnTo>
                  <a:lnTo>
                    <a:pt x="793" y="164"/>
                  </a:lnTo>
                  <a:lnTo>
                    <a:pt x="793" y="164"/>
                  </a:lnTo>
                  <a:lnTo>
                    <a:pt x="791" y="160"/>
                  </a:lnTo>
                  <a:lnTo>
                    <a:pt x="791" y="159"/>
                  </a:lnTo>
                  <a:lnTo>
                    <a:pt x="790" y="159"/>
                  </a:lnTo>
                  <a:lnTo>
                    <a:pt x="787" y="157"/>
                  </a:lnTo>
                  <a:lnTo>
                    <a:pt x="784" y="156"/>
                  </a:lnTo>
                  <a:lnTo>
                    <a:pt x="779" y="156"/>
                  </a:lnTo>
                  <a:lnTo>
                    <a:pt x="776" y="156"/>
                  </a:lnTo>
                  <a:lnTo>
                    <a:pt x="773" y="152"/>
                  </a:lnTo>
                  <a:lnTo>
                    <a:pt x="773" y="151"/>
                  </a:lnTo>
                  <a:lnTo>
                    <a:pt x="771" y="148"/>
                  </a:lnTo>
                  <a:lnTo>
                    <a:pt x="769" y="146"/>
                  </a:lnTo>
                  <a:lnTo>
                    <a:pt x="769" y="145"/>
                  </a:lnTo>
                  <a:lnTo>
                    <a:pt x="771" y="143"/>
                  </a:lnTo>
                  <a:lnTo>
                    <a:pt x="773" y="140"/>
                  </a:lnTo>
                  <a:lnTo>
                    <a:pt x="771" y="138"/>
                  </a:lnTo>
                  <a:lnTo>
                    <a:pt x="769" y="137"/>
                  </a:lnTo>
                  <a:lnTo>
                    <a:pt x="768" y="137"/>
                  </a:lnTo>
                  <a:lnTo>
                    <a:pt x="766" y="134"/>
                  </a:lnTo>
                  <a:lnTo>
                    <a:pt x="766" y="132"/>
                  </a:lnTo>
                  <a:lnTo>
                    <a:pt x="766" y="130"/>
                  </a:lnTo>
                  <a:lnTo>
                    <a:pt x="766" y="129"/>
                  </a:lnTo>
                  <a:lnTo>
                    <a:pt x="766" y="127"/>
                  </a:lnTo>
                  <a:lnTo>
                    <a:pt x="769" y="126"/>
                  </a:lnTo>
                  <a:lnTo>
                    <a:pt x="768" y="124"/>
                  </a:lnTo>
                  <a:lnTo>
                    <a:pt x="769" y="123"/>
                  </a:lnTo>
                  <a:lnTo>
                    <a:pt x="782" y="121"/>
                  </a:lnTo>
                  <a:lnTo>
                    <a:pt x="787" y="119"/>
                  </a:lnTo>
                  <a:lnTo>
                    <a:pt x="812" y="119"/>
                  </a:lnTo>
                  <a:lnTo>
                    <a:pt x="814" y="119"/>
                  </a:lnTo>
                  <a:lnTo>
                    <a:pt x="825" y="118"/>
                  </a:lnTo>
                  <a:lnTo>
                    <a:pt x="829" y="118"/>
                  </a:lnTo>
                  <a:lnTo>
                    <a:pt x="834" y="118"/>
                  </a:lnTo>
                  <a:lnTo>
                    <a:pt x="836" y="118"/>
                  </a:lnTo>
                  <a:lnTo>
                    <a:pt x="839" y="118"/>
                  </a:lnTo>
                  <a:lnTo>
                    <a:pt x="842" y="116"/>
                  </a:lnTo>
                  <a:lnTo>
                    <a:pt x="847" y="115"/>
                  </a:lnTo>
                  <a:lnTo>
                    <a:pt x="856" y="113"/>
                  </a:lnTo>
                  <a:lnTo>
                    <a:pt x="859" y="113"/>
                  </a:lnTo>
                  <a:lnTo>
                    <a:pt x="861" y="115"/>
                  </a:lnTo>
                  <a:lnTo>
                    <a:pt x="862" y="115"/>
                  </a:lnTo>
                  <a:lnTo>
                    <a:pt x="858" y="118"/>
                  </a:lnTo>
                  <a:lnTo>
                    <a:pt x="853" y="121"/>
                  </a:lnTo>
                  <a:lnTo>
                    <a:pt x="848" y="123"/>
                  </a:lnTo>
                  <a:lnTo>
                    <a:pt x="845" y="124"/>
                  </a:lnTo>
                  <a:lnTo>
                    <a:pt x="843" y="126"/>
                  </a:lnTo>
                  <a:lnTo>
                    <a:pt x="843" y="126"/>
                  </a:lnTo>
                  <a:lnTo>
                    <a:pt x="843" y="129"/>
                  </a:lnTo>
                  <a:lnTo>
                    <a:pt x="845" y="129"/>
                  </a:lnTo>
                  <a:lnTo>
                    <a:pt x="848" y="130"/>
                  </a:lnTo>
                  <a:lnTo>
                    <a:pt x="851" y="134"/>
                  </a:lnTo>
                  <a:lnTo>
                    <a:pt x="855" y="135"/>
                  </a:lnTo>
                  <a:lnTo>
                    <a:pt x="856" y="135"/>
                  </a:lnTo>
                  <a:lnTo>
                    <a:pt x="858" y="135"/>
                  </a:lnTo>
                  <a:lnTo>
                    <a:pt x="848" y="130"/>
                  </a:lnTo>
                  <a:lnTo>
                    <a:pt x="847" y="129"/>
                  </a:lnTo>
                  <a:lnTo>
                    <a:pt x="845" y="127"/>
                  </a:lnTo>
                  <a:lnTo>
                    <a:pt x="847" y="126"/>
                  </a:lnTo>
                  <a:lnTo>
                    <a:pt x="847" y="124"/>
                  </a:lnTo>
                  <a:lnTo>
                    <a:pt x="848" y="124"/>
                  </a:lnTo>
                  <a:lnTo>
                    <a:pt x="850" y="124"/>
                  </a:lnTo>
                  <a:lnTo>
                    <a:pt x="853" y="123"/>
                  </a:lnTo>
                  <a:lnTo>
                    <a:pt x="862" y="121"/>
                  </a:lnTo>
                  <a:lnTo>
                    <a:pt x="866" y="119"/>
                  </a:lnTo>
                  <a:lnTo>
                    <a:pt x="867" y="118"/>
                  </a:lnTo>
                  <a:lnTo>
                    <a:pt x="870" y="116"/>
                  </a:lnTo>
                  <a:lnTo>
                    <a:pt x="869" y="115"/>
                  </a:lnTo>
                  <a:lnTo>
                    <a:pt x="866" y="115"/>
                  </a:lnTo>
                  <a:lnTo>
                    <a:pt x="864" y="113"/>
                  </a:lnTo>
                  <a:lnTo>
                    <a:pt x="858" y="105"/>
                  </a:lnTo>
                  <a:lnTo>
                    <a:pt x="855" y="104"/>
                  </a:lnTo>
                  <a:lnTo>
                    <a:pt x="850" y="102"/>
                  </a:lnTo>
                  <a:lnTo>
                    <a:pt x="847" y="102"/>
                  </a:lnTo>
                  <a:lnTo>
                    <a:pt x="850" y="99"/>
                  </a:lnTo>
                  <a:lnTo>
                    <a:pt x="853" y="97"/>
                  </a:lnTo>
                  <a:lnTo>
                    <a:pt x="855" y="97"/>
                  </a:lnTo>
                  <a:lnTo>
                    <a:pt x="856" y="99"/>
                  </a:lnTo>
                  <a:lnTo>
                    <a:pt x="859" y="100"/>
                  </a:lnTo>
                  <a:lnTo>
                    <a:pt x="864" y="100"/>
                  </a:lnTo>
                  <a:lnTo>
                    <a:pt x="862" y="99"/>
                  </a:lnTo>
                  <a:lnTo>
                    <a:pt x="859" y="97"/>
                  </a:lnTo>
                  <a:lnTo>
                    <a:pt x="858" y="96"/>
                  </a:lnTo>
                  <a:lnTo>
                    <a:pt x="853" y="94"/>
                  </a:lnTo>
                  <a:lnTo>
                    <a:pt x="848" y="93"/>
                  </a:lnTo>
                  <a:lnTo>
                    <a:pt x="843" y="93"/>
                  </a:lnTo>
                  <a:lnTo>
                    <a:pt x="845" y="89"/>
                  </a:lnTo>
                  <a:lnTo>
                    <a:pt x="848" y="89"/>
                  </a:lnTo>
                  <a:lnTo>
                    <a:pt x="848" y="89"/>
                  </a:lnTo>
                  <a:lnTo>
                    <a:pt x="850" y="88"/>
                  </a:lnTo>
                  <a:lnTo>
                    <a:pt x="856" y="91"/>
                  </a:lnTo>
                  <a:lnTo>
                    <a:pt x="859" y="89"/>
                  </a:lnTo>
                  <a:lnTo>
                    <a:pt x="862" y="88"/>
                  </a:lnTo>
                  <a:lnTo>
                    <a:pt x="867" y="83"/>
                  </a:lnTo>
                  <a:lnTo>
                    <a:pt x="869" y="82"/>
                  </a:lnTo>
                  <a:lnTo>
                    <a:pt x="866" y="80"/>
                  </a:lnTo>
                  <a:lnTo>
                    <a:pt x="864" y="80"/>
                  </a:lnTo>
                  <a:lnTo>
                    <a:pt x="861" y="80"/>
                  </a:lnTo>
                  <a:lnTo>
                    <a:pt x="861" y="78"/>
                  </a:lnTo>
                  <a:lnTo>
                    <a:pt x="861" y="77"/>
                  </a:lnTo>
                  <a:lnTo>
                    <a:pt x="864" y="77"/>
                  </a:lnTo>
                  <a:lnTo>
                    <a:pt x="872" y="78"/>
                  </a:lnTo>
                  <a:lnTo>
                    <a:pt x="883" y="74"/>
                  </a:lnTo>
                  <a:lnTo>
                    <a:pt x="886" y="71"/>
                  </a:lnTo>
                  <a:lnTo>
                    <a:pt x="895" y="67"/>
                  </a:lnTo>
                  <a:lnTo>
                    <a:pt x="899" y="69"/>
                  </a:lnTo>
                  <a:lnTo>
                    <a:pt x="908" y="64"/>
                  </a:lnTo>
                  <a:lnTo>
                    <a:pt x="919" y="63"/>
                  </a:lnTo>
                  <a:lnTo>
                    <a:pt x="925" y="63"/>
                  </a:lnTo>
                  <a:lnTo>
                    <a:pt x="932" y="61"/>
                  </a:lnTo>
                  <a:lnTo>
                    <a:pt x="940" y="60"/>
                  </a:lnTo>
                  <a:lnTo>
                    <a:pt x="943" y="60"/>
                  </a:lnTo>
                  <a:lnTo>
                    <a:pt x="955" y="56"/>
                  </a:lnTo>
                  <a:lnTo>
                    <a:pt x="963" y="55"/>
                  </a:lnTo>
                  <a:lnTo>
                    <a:pt x="965" y="53"/>
                  </a:lnTo>
                  <a:lnTo>
                    <a:pt x="959" y="55"/>
                  </a:lnTo>
                  <a:lnTo>
                    <a:pt x="957" y="53"/>
                  </a:lnTo>
                  <a:lnTo>
                    <a:pt x="955" y="55"/>
                  </a:lnTo>
                  <a:lnTo>
                    <a:pt x="954" y="55"/>
                  </a:lnTo>
                  <a:lnTo>
                    <a:pt x="951" y="53"/>
                  </a:lnTo>
                  <a:lnTo>
                    <a:pt x="949" y="55"/>
                  </a:lnTo>
                  <a:lnTo>
                    <a:pt x="949" y="55"/>
                  </a:lnTo>
                  <a:lnTo>
                    <a:pt x="948" y="55"/>
                  </a:lnTo>
                  <a:lnTo>
                    <a:pt x="946" y="55"/>
                  </a:lnTo>
                  <a:lnTo>
                    <a:pt x="946" y="53"/>
                  </a:lnTo>
                  <a:lnTo>
                    <a:pt x="948" y="50"/>
                  </a:lnTo>
                  <a:lnTo>
                    <a:pt x="949" y="52"/>
                  </a:lnTo>
                  <a:lnTo>
                    <a:pt x="952" y="50"/>
                  </a:lnTo>
                  <a:lnTo>
                    <a:pt x="954" y="50"/>
                  </a:lnTo>
                  <a:lnTo>
                    <a:pt x="957" y="50"/>
                  </a:lnTo>
                  <a:lnTo>
                    <a:pt x="960" y="50"/>
                  </a:lnTo>
                  <a:lnTo>
                    <a:pt x="963" y="49"/>
                  </a:lnTo>
                  <a:lnTo>
                    <a:pt x="968" y="50"/>
                  </a:lnTo>
                  <a:lnTo>
                    <a:pt x="970" y="49"/>
                  </a:lnTo>
                  <a:lnTo>
                    <a:pt x="971" y="49"/>
                  </a:lnTo>
                  <a:lnTo>
                    <a:pt x="977" y="49"/>
                  </a:lnTo>
                  <a:lnTo>
                    <a:pt x="982" y="49"/>
                  </a:lnTo>
                  <a:lnTo>
                    <a:pt x="985" y="49"/>
                  </a:lnTo>
                  <a:lnTo>
                    <a:pt x="990" y="49"/>
                  </a:lnTo>
                  <a:lnTo>
                    <a:pt x="993" y="50"/>
                  </a:lnTo>
                  <a:lnTo>
                    <a:pt x="992" y="52"/>
                  </a:lnTo>
                  <a:lnTo>
                    <a:pt x="987" y="56"/>
                  </a:lnTo>
                  <a:lnTo>
                    <a:pt x="989" y="56"/>
                  </a:lnTo>
                  <a:lnTo>
                    <a:pt x="990" y="55"/>
                  </a:lnTo>
                  <a:lnTo>
                    <a:pt x="1000" y="52"/>
                  </a:lnTo>
                  <a:lnTo>
                    <a:pt x="1000" y="53"/>
                  </a:lnTo>
                  <a:lnTo>
                    <a:pt x="1000" y="55"/>
                  </a:lnTo>
                  <a:lnTo>
                    <a:pt x="998" y="56"/>
                  </a:lnTo>
                  <a:lnTo>
                    <a:pt x="1004" y="55"/>
                  </a:lnTo>
                  <a:lnTo>
                    <a:pt x="1009" y="52"/>
                  </a:lnTo>
                  <a:lnTo>
                    <a:pt x="1011" y="52"/>
                  </a:lnTo>
                  <a:lnTo>
                    <a:pt x="1014" y="53"/>
                  </a:lnTo>
                  <a:lnTo>
                    <a:pt x="1015" y="52"/>
                  </a:lnTo>
                  <a:lnTo>
                    <a:pt x="1015" y="50"/>
                  </a:lnTo>
                  <a:lnTo>
                    <a:pt x="1018" y="50"/>
                  </a:lnTo>
                  <a:lnTo>
                    <a:pt x="1020" y="49"/>
                  </a:lnTo>
                  <a:lnTo>
                    <a:pt x="1023" y="47"/>
                  </a:lnTo>
                  <a:lnTo>
                    <a:pt x="1025" y="47"/>
                  </a:lnTo>
                  <a:lnTo>
                    <a:pt x="1030" y="45"/>
                  </a:lnTo>
                  <a:lnTo>
                    <a:pt x="1031" y="45"/>
                  </a:lnTo>
                  <a:lnTo>
                    <a:pt x="1034" y="47"/>
                  </a:lnTo>
                  <a:lnTo>
                    <a:pt x="1037" y="47"/>
                  </a:lnTo>
                  <a:lnTo>
                    <a:pt x="1044" y="49"/>
                  </a:lnTo>
                  <a:lnTo>
                    <a:pt x="1044" y="50"/>
                  </a:lnTo>
                  <a:lnTo>
                    <a:pt x="1044" y="50"/>
                  </a:lnTo>
                  <a:lnTo>
                    <a:pt x="1045" y="52"/>
                  </a:lnTo>
                  <a:lnTo>
                    <a:pt x="1045" y="53"/>
                  </a:lnTo>
                  <a:lnTo>
                    <a:pt x="1044" y="56"/>
                  </a:lnTo>
                  <a:lnTo>
                    <a:pt x="1041" y="58"/>
                  </a:lnTo>
                  <a:lnTo>
                    <a:pt x="1042" y="58"/>
                  </a:lnTo>
                  <a:lnTo>
                    <a:pt x="1044" y="58"/>
                  </a:lnTo>
                  <a:lnTo>
                    <a:pt x="1045" y="56"/>
                  </a:lnTo>
                  <a:lnTo>
                    <a:pt x="1047" y="55"/>
                  </a:lnTo>
                  <a:lnTo>
                    <a:pt x="1047" y="49"/>
                  </a:lnTo>
                  <a:lnTo>
                    <a:pt x="1044" y="45"/>
                  </a:lnTo>
                  <a:lnTo>
                    <a:pt x="1042" y="44"/>
                  </a:lnTo>
                  <a:lnTo>
                    <a:pt x="1036" y="41"/>
                  </a:lnTo>
                  <a:lnTo>
                    <a:pt x="1034" y="39"/>
                  </a:lnTo>
                  <a:lnTo>
                    <a:pt x="1033" y="37"/>
                  </a:lnTo>
                  <a:lnTo>
                    <a:pt x="1033" y="37"/>
                  </a:lnTo>
                  <a:lnTo>
                    <a:pt x="1044" y="39"/>
                  </a:lnTo>
                  <a:lnTo>
                    <a:pt x="1048" y="37"/>
                  </a:lnTo>
                  <a:lnTo>
                    <a:pt x="1055" y="37"/>
                  </a:lnTo>
                  <a:lnTo>
                    <a:pt x="1061" y="37"/>
                  </a:lnTo>
                  <a:lnTo>
                    <a:pt x="1064" y="37"/>
                  </a:lnTo>
                  <a:lnTo>
                    <a:pt x="1069" y="37"/>
                  </a:lnTo>
                  <a:lnTo>
                    <a:pt x="1072" y="39"/>
                  </a:lnTo>
                  <a:lnTo>
                    <a:pt x="1074" y="37"/>
                  </a:lnTo>
                  <a:lnTo>
                    <a:pt x="1067" y="36"/>
                  </a:lnTo>
                  <a:lnTo>
                    <a:pt x="1064" y="36"/>
                  </a:lnTo>
                  <a:lnTo>
                    <a:pt x="1063" y="36"/>
                  </a:lnTo>
                  <a:lnTo>
                    <a:pt x="1064" y="34"/>
                  </a:lnTo>
                  <a:lnTo>
                    <a:pt x="1066" y="31"/>
                  </a:lnTo>
                  <a:lnTo>
                    <a:pt x="1064" y="30"/>
                  </a:lnTo>
                  <a:lnTo>
                    <a:pt x="1063" y="28"/>
                  </a:lnTo>
                  <a:lnTo>
                    <a:pt x="1063" y="25"/>
                  </a:lnTo>
                  <a:lnTo>
                    <a:pt x="1064" y="23"/>
                  </a:lnTo>
                  <a:lnTo>
                    <a:pt x="1066" y="22"/>
                  </a:lnTo>
                  <a:lnTo>
                    <a:pt x="1067" y="19"/>
                  </a:lnTo>
                  <a:lnTo>
                    <a:pt x="1071" y="17"/>
                  </a:lnTo>
                  <a:lnTo>
                    <a:pt x="1086" y="8"/>
                  </a:lnTo>
                  <a:lnTo>
                    <a:pt x="1094" y="3"/>
                  </a:lnTo>
                  <a:lnTo>
                    <a:pt x="1097" y="3"/>
                  </a:lnTo>
                  <a:lnTo>
                    <a:pt x="1100" y="3"/>
                  </a:lnTo>
                  <a:lnTo>
                    <a:pt x="1107" y="0"/>
                  </a:lnTo>
                  <a:lnTo>
                    <a:pt x="11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669" name="Freeform 135">
              <a:extLst>
                <a:ext uri="{FF2B5EF4-FFF2-40B4-BE49-F238E27FC236}">
                  <a16:creationId xmlns:a16="http://schemas.microsoft.com/office/drawing/2014/main" id="{2C9B2AA9-3077-49F4-9C82-E805DE1BB8C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7597" y="3111893"/>
              <a:ext cx="1950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1 w 1"/>
                <a:gd name="T4" fmla="*/ 0 w 1"/>
                <a:gd name="T5" fmla="*/ 0 w 1"/>
                <a:gd name="T6" fmla="*/ 0 w 1"/>
                <a:gd name="T7" fmla="*/ 0 w 1"/>
                <a:gd name="T8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0" name="Freeform 136">
              <a:extLst>
                <a:ext uri="{FF2B5EF4-FFF2-40B4-BE49-F238E27FC236}">
                  <a16:creationId xmlns:a16="http://schemas.microsoft.com/office/drawing/2014/main" id="{196761D1-2BBA-4275-A502-5EAAB494A641}"/>
                </a:ext>
              </a:extLst>
            </p:cNvPr>
            <p:cNvSpPr>
              <a:spLocks/>
            </p:cNvSpPr>
            <p:nvPr/>
          </p:nvSpPr>
          <p:spPr bwMode="auto">
            <a:xfrm>
              <a:off x="7425731" y="1455055"/>
              <a:ext cx="27289" cy="15594"/>
            </a:xfrm>
            <a:custGeom>
              <a:avLst/>
              <a:gdLst>
                <a:gd name="T0" fmla="*/ 9 w 14"/>
                <a:gd name="T1" fmla="*/ 0 h 8"/>
                <a:gd name="T2" fmla="*/ 12 w 14"/>
                <a:gd name="T3" fmla="*/ 2 h 8"/>
                <a:gd name="T4" fmla="*/ 14 w 14"/>
                <a:gd name="T5" fmla="*/ 5 h 8"/>
                <a:gd name="T6" fmla="*/ 11 w 14"/>
                <a:gd name="T7" fmla="*/ 7 h 8"/>
                <a:gd name="T8" fmla="*/ 6 w 14"/>
                <a:gd name="T9" fmla="*/ 8 h 8"/>
                <a:gd name="T10" fmla="*/ 4 w 14"/>
                <a:gd name="T11" fmla="*/ 7 h 8"/>
                <a:gd name="T12" fmla="*/ 3 w 14"/>
                <a:gd name="T13" fmla="*/ 7 h 8"/>
                <a:gd name="T14" fmla="*/ 3 w 14"/>
                <a:gd name="T15" fmla="*/ 7 h 8"/>
                <a:gd name="T16" fmla="*/ 0 w 14"/>
                <a:gd name="T17" fmla="*/ 5 h 8"/>
                <a:gd name="T18" fmla="*/ 0 w 14"/>
                <a:gd name="T19" fmla="*/ 4 h 8"/>
                <a:gd name="T20" fmla="*/ 1 w 14"/>
                <a:gd name="T21" fmla="*/ 4 h 8"/>
                <a:gd name="T22" fmla="*/ 9 w 14"/>
                <a:gd name="T2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" h="8">
                  <a:moveTo>
                    <a:pt x="9" y="0"/>
                  </a:moveTo>
                  <a:lnTo>
                    <a:pt x="12" y="2"/>
                  </a:lnTo>
                  <a:lnTo>
                    <a:pt x="14" y="5"/>
                  </a:lnTo>
                  <a:lnTo>
                    <a:pt x="11" y="7"/>
                  </a:lnTo>
                  <a:lnTo>
                    <a:pt x="6" y="8"/>
                  </a:lnTo>
                  <a:lnTo>
                    <a:pt x="4" y="7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4"/>
                  </a:lnTo>
                  <a:lnTo>
                    <a:pt x="1" y="4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1" name="Freeform 137">
              <a:extLst>
                <a:ext uri="{FF2B5EF4-FFF2-40B4-BE49-F238E27FC236}">
                  <a16:creationId xmlns:a16="http://schemas.microsoft.com/office/drawing/2014/main" id="{C9D1F716-864A-40DE-B5B0-6D9D586C2815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6320" y="1361493"/>
              <a:ext cx="89664" cy="29239"/>
            </a:xfrm>
            <a:custGeom>
              <a:avLst/>
              <a:gdLst>
                <a:gd name="T0" fmla="*/ 33 w 46"/>
                <a:gd name="T1" fmla="*/ 0 h 15"/>
                <a:gd name="T2" fmla="*/ 35 w 46"/>
                <a:gd name="T3" fmla="*/ 1 h 15"/>
                <a:gd name="T4" fmla="*/ 35 w 46"/>
                <a:gd name="T5" fmla="*/ 3 h 15"/>
                <a:gd name="T6" fmla="*/ 38 w 46"/>
                <a:gd name="T7" fmla="*/ 3 h 15"/>
                <a:gd name="T8" fmla="*/ 44 w 46"/>
                <a:gd name="T9" fmla="*/ 4 h 15"/>
                <a:gd name="T10" fmla="*/ 46 w 46"/>
                <a:gd name="T11" fmla="*/ 6 h 15"/>
                <a:gd name="T12" fmla="*/ 43 w 46"/>
                <a:gd name="T13" fmla="*/ 6 h 15"/>
                <a:gd name="T14" fmla="*/ 35 w 46"/>
                <a:gd name="T15" fmla="*/ 8 h 15"/>
                <a:gd name="T16" fmla="*/ 36 w 46"/>
                <a:gd name="T17" fmla="*/ 9 h 15"/>
                <a:gd name="T18" fmla="*/ 38 w 46"/>
                <a:gd name="T19" fmla="*/ 11 h 15"/>
                <a:gd name="T20" fmla="*/ 36 w 46"/>
                <a:gd name="T21" fmla="*/ 12 h 15"/>
                <a:gd name="T22" fmla="*/ 33 w 46"/>
                <a:gd name="T23" fmla="*/ 14 h 15"/>
                <a:gd name="T24" fmla="*/ 28 w 46"/>
                <a:gd name="T25" fmla="*/ 15 h 15"/>
                <a:gd name="T26" fmla="*/ 25 w 46"/>
                <a:gd name="T27" fmla="*/ 14 h 15"/>
                <a:gd name="T28" fmla="*/ 21 w 46"/>
                <a:gd name="T29" fmla="*/ 11 h 15"/>
                <a:gd name="T30" fmla="*/ 17 w 46"/>
                <a:gd name="T31" fmla="*/ 12 h 15"/>
                <a:gd name="T32" fmla="*/ 16 w 46"/>
                <a:gd name="T33" fmla="*/ 14 h 15"/>
                <a:gd name="T34" fmla="*/ 14 w 46"/>
                <a:gd name="T35" fmla="*/ 14 h 15"/>
                <a:gd name="T36" fmla="*/ 11 w 46"/>
                <a:gd name="T37" fmla="*/ 12 h 15"/>
                <a:gd name="T38" fmla="*/ 5 w 46"/>
                <a:gd name="T39" fmla="*/ 14 h 15"/>
                <a:gd name="T40" fmla="*/ 2 w 46"/>
                <a:gd name="T41" fmla="*/ 12 h 15"/>
                <a:gd name="T42" fmla="*/ 0 w 46"/>
                <a:gd name="T43" fmla="*/ 9 h 15"/>
                <a:gd name="T44" fmla="*/ 5 w 46"/>
                <a:gd name="T45" fmla="*/ 8 h 15"/>
                <a:gd name="T46" fmla="*/ 11 w 46"/>
                <a:gd name="T47" fmla="*/ 9 h 15"/>
                <a:gd name="T48" fmla="*/ 14 w 46"/>
                <a:gd name="T49" fmla="*/ 6 h 15"/>
                <a:gd name="T50" fmla="*/ 19 w 46"/>
                <a:gd name="T51" fmla="*/ 4 h 15"/>
                <a:gd name="T52" fmla="*/ 22 w 46"/>
                <a:gd name="T53" fmla="*/ 3 h 15"/>
                <a:gd name="T54" fmla="*/ 24 w 46"/>
                <a:gd name="T55" fmla="*/ 1 h 15"/>
                <a:gd name="T56" fmla="*/ 28 w 46"/>
                <a:gd name="T57" fmla="*/ 1 h 15"/>
                <a:gd name="T58" fmla="*/ 30 w 46"/>
                <a:gd name="T59" fmla="*/ 1 h 15"/>
                <a:gd name="T60" fmla="*/ 33 w 46"/>
                <a:gd name="T61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15">
                  <a:moveTo>
                    <a:pt x="33" y="0"/>
                  </a:moveTo>
                  <a:lnTo>
                    <a:pt x="35" y="1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4" y="4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35" y="8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3" y="14"/>
                  </a:lnTo>
                  <a:lnTo>
                    <a:pt x="28" y="15"/>
                  </a:lnTo>
                  <a:lnTo>
                    <a:pt x="25" y="14"/>
                  </a:lnTo>
                  <a:lnTo>
                    <a:pt x="21" y="11"/>
                  </a:lnTo>
                  <a:lnTo>
                    <a:pt x="17" y="12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1" y="12"/>
                  </a:lnTo>
                  <a:lnTo>
                    <a:pt x="5" y="14"/>
                  </a:lnTo>
                  <a:lnTo>
                    <a:pt x="2" y="12"/>
                  </a:lnTo>
                  <a:lnTo>
                    <a:pt x="0" y="9"/>
                  </a:lnTo>
                  <a:lnTo>
                    <a:pt x="5" y="8"/>
                  </a:lnTo>
                  <a:lnTo>
                    <a:pt x="11" y="9"/>
                  </a:lnTo>
                  <a:lnTo>
                    <a:pt x="14" y="6"/>
                  </a:lnTo>
                  <a:lnTo>
                    <a:pt x="19" y="4"/>
                  </a:lnTo>
                  <a:lnTo>
                    <a:pt x="22" y="3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0" y="1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2" name="Freeform 138">
              <a:extLst>
                <a:ext uri="{FF2B5EF4-FFF2-40B4-BE49-F238E27FC236}">
                  <a16:creationId xmlns:a16="http://schemas.microsoft.com/office/drawing/2014/main" id="{A9C36D71-7423-404C-800B-A31A1D20A0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96492" y="1342000"/>
              <a:ext cx="40934" cy="9747"/>
            </a:xfrm>
            <a:custGeom>
              <a:avLst/>
              <a:gdLst>
                <a:gd name="T0" fmla="*/ 19 w 21"/>
                <a:gd name="T1" fmla="*/ 0 h 5"/>
                <a:gd name="T2" fmla="*/ 21 w 21"/>
                <a:gd name="T3" fmla="*/ 2 h 5"/>
                <a:gd name="T4" fmla="*/ 21 w 21"/>
                <a:gd name="T5" fmla="*/ 3 h 5"/>
                <a:gd name="T6" fmla="*/ 21 w 21"/>
                <a:gd name="T7" fmla="*/ 3 h 5"/>
                <a:gd name="T8" fmla="*/ 5 w 21"/>
                <a:gd name="T9" fmla="*/ 5 h 5"/>
                <a:gd name="T10" fmla="*/ 0 w 21"/>
                <a:gd name="T11" fmla="*/ 5 h 5"/>
                <a:gd name="T12" fmla="*/ 0 w 21"/>
                <a:gd name="T13" fmla="*/ 5 h 5"/>
                <a:gd name="T14" fmla="*/ 0 w 21"/>
                <a:gd name="T15" fmla="*/ 5 h 5"/>
                <a:gd name="T16" fmla="*/ 0 w 21"/>
                <a:gd name="T17" fmla="*/ 3 h 5"/>
                <a:gd name="T18" fmla="*/ 0 w 21"/>
                <a:gd name="T19" fmla="*/ 2 h 5"/>
                <a:gd name="T20" fmla="*/ 4 w 21"/>
                <a:gd name="T21" fmla="*/ 0 h 5"/>
                <a:gd name="T22" fmla="*/ 19 w 21"/>
                <a:gd name="T23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" h="5">
                  <a:moveTo>
                    <a:pt x="19" y="0"/>
                  </a:move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4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3" name="Freeform 139">
              <a:extLst>
                <a:ext uri="{FF2B5EF4-FFF2-40B4-BE49-F238E27FC236}">
                  <a16:creationId xmlns:a16="http://schemas.microsoft.com/office/drawing/2014/main" id="{1A121381-BAAB-429C-818F-726C1AF262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528" y="1406325"/>
              <a:ext cx="83817" cy="31188"/>
            </a:xfrm>
            <a:custGeom>
              <a:avLst/>
              <a:gdLst>
                <a:gd name="T0" fmla="*/ 33 w 43"/>
                <a:gd name="T1" fmla="*/ 0 h 16"/>
                <a:gd name="T2" fmla="*/ 38 w 43"/>
                <a:gd name="T3" fmla="*/ 0 h 16"/>
                <a:gd name="T4" fmla="*/ 41 w 43"/>
                <a:gd name="T5" fmla="*/ 2 h 16"/>
                <a:gd name="T6" fmla="*/ 43 w 43"/>
                <a:gd name="T7" fmla="*/ 2 h 16"/>
                <a:gd name="T8" fmla="*/ 43 w 43"/>
                <a:gd name="T9" fmla="*/ 3 h 16"/>
                <a:gd name="T10" fmla="*/ 43 w 43"/>
                <a:gd name="T11" fmla="*/ 5 h 16"/>
                <a:gd name="T12" fmla="*/ 41 w 43"/>
                <a:gd name="T13" fmla="*/ 7 h 16"/>
                <a:gd name="T14" fmla="*/ 41 w 43"/>
                <a:gd name="T15" fmla="*/ 10 h 16"/>
                <a:gd name="T16" fmla="*/ 37 w 43"/>
                <a:gd name="T17" fmla="*/ 10 h 16"/>
                <a:gd name="T18" fmla="*/ 35 w 43"/>
                <a:gd name="T19" fmla="*/ 11 h 16"/>
                <a:gd name="T20" fmla="*/ 33 w 43"/>
                <a:gd name="T21" fmla="*/ 13 h 16"/>
                <a:gd name="T22" fmla="*/ 30 w 43"/>
                <a:gd name="T23" fmla="*/ 13 h 16"/>
                <a:gd name="T24" fmla="*/ 26 w 43"/>
                <a:gd name="T25" fmla="*/ 16 h 16"/>
                <a:gd name="T26" fmla="*/ 21 w 43"/>
                <a:gd name="T27" fmla="*/ 16 h 16"/>
                <a:gd name="T28" fmla="*/ 14 w 43"/>
                <a:gd name="T29" fmla="*/ 13 h 16"/>
                <a:gd name="T30" fmla="*/ 10 w 43"/>
                <a:gd name="T31" fmla="*/ 16 h 16"/>
                <a:gd name="T32" fmla="*/ 7 w 43"/>
                <a:gd name="T33" fmla="*/ 16 h 16"/>
                <a:gd name="T34" fmla="*/ 2 w 43"/>
                <a:gd name="T35" fmla="*/ 13 h 16"/>
                <a:gd name="T36" fmla="*/ 0 w 43"/>
                <a:gd name="T37" fmla="*/ 13 h 16"/>
                <a:gd name="T38" fmla="*/ 0 w 43"/>
                <a:gd name="T39" fmla="*/ 11 h 16"/>
                <a:gd name="T40" fmla="*/ 0 w 43"/>
                <a:gd name="T41" fmla="*/ 10 h 16"/>
                <a:gd name="T42" fmla="*/ 2 w 43"/>
                <a:gd name="T43" fmla="*/ 7 h 16"/>
                <a:gd name="T44" fmla="*/ 3 w 43"/>
                <a:gd name="T45" fmla="*/ 5 h 16"/>
                <a:gd name="T46" fmla="*/ 5 w 43"/>
                <a:gd name="T47" fmla="*/ 3 h 16"/>
                <a:gd name="T48" fmla="*/ 5 w 43"/>
                <a:gd name="T49" fmla="*/ 3 h 16"/>
                <a:gd name="T50" fmla="*/ 7 w 43"/>
                <a:gd name="T51" fmla="*/ 2 h 16"/>
                <a:gd name="T52" fmla="*/ 13 w 43"/>
                <a:gd name="T53" fmla="*/ 2 h 16"/>
                <a:gd name="T54" fmla="*/ 14 w 43"/>
                <a:gd name="T55" fmla="*/ 2 h 16"/>
                <a:gd name="T56" fmla="*/ 14 w 43"/>
                <a:gd name="T57" fmla="*/ 3 h 16"/>
                <a:gd name="T58" fmla="*/ 18 w 43"/>
                <a:gd name="T59" fmla="*/ 3 h 16"/>
                <a:gd name="T60" fmla="*/ 22 w 43"/>
                <a:gd name="T61" fmla="*/ 2 h 16"/>
                <a:gd name="T62" fmla="*/ 30 w 43"/>
                <a:gd name="T63" fmla="*/ 2 h 16"/>
                <a:gd name="T64" fmla="*/ 33 w 43"/>
                <a:gd name="T65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3" h="16">
                  <a:moveTo>
                    <a:pt x="33" y="0"/>
                  </a:moveTo>
                  <a:lnTo>
                    <a:pt x="38" y="0"/>
                  </a:lnTo>
                  <a:lnTo>
                    <a:pt x="41" y="2"/>
                  </a:lnTo>
                  <a:lnTo>
                    <a:pt x="43" y="2"/>
                  </a:lnTo>
                  <a:lnTo>
                    <a:pt x="43" y="3"/>
                  </a:lnTo>
                  <a:lnTo>
                    <a:pt x="43" y="5"/>
                  </a:lnTo>
                  <a:lnTo>
                    <a:pt x="41" y="7"/>
                  </a:lnTo>
                  <a:lnTo>
                    <a:pt x="41" y="10"/>
                  </a:lnTo>
                  <a:lnTo>
                    <a:pt x="37" y="10"/>
                  </a:lnTo>
                  <a:lnTo>
                    <a:pt x="35" y="11"/>
                  </a:lnTo>
                  <a:lnTo>
                    <a:pt x="33" y="13"/>
                  </a:lnTo>
                  <a:lnTo>
                    <a:pt x="30" y="13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4" y="13"/>
                  </a:lnTo>
                  <a:lnTo>
                    <a:pt x="10" y="16"/>
                  </a:lnTo>
                  <a:lnTo>
                    <a:pt x="7" y="16"/>
                  </a:lnTo>
                  <a:lnTo>
                    <a:pt x="2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3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7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8" y="3"/>
                  </a:lnTo>
                  <a:lnTo>
                    <a:pt x="22" y="2"/>
                  </a:lnTo>
                  <a:lnTo>
                    <a:pt x="30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4" name="Freeform 140">
              <a:extLst>
                <a:ext uri="{FF2B5EF4-FFF2-40B4-BE49-F238E27FC236}">
                  <a16:creationId xmlns:a16="http://schemas.microsoft.com/office/drawing/2014/main" id="{3F85AD63-9959-4FCF-B935-3E9943AD7D9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7335" y="1390731"/>
              <a:ext cx="103309" cy="35086"/>
            </a:xfrm>
            <a:custGeom>
              <a:avLst/>
              <a:gdLst>
                <a:gd name="T0" fmla="*/ 9 w 53"/>
                <a:gd name="T1" fmla="*/ 0 h 18"/>
                <a:gd name="T2" fmla="*/ 20 w 53"/>
                <a:gd name="T3" fmla="*/ 4 h 18"/>
                <a:gd name="T4" fmla="*/ 31 w 53"/>
                <a:gd name="T5" fmla="*/ 4 h 18"/>
                <a:gd name="T6" fmla="*/ 36 w 53"/>
                <a:gd name="T7" fmla="*/ 5 h 18"/>
                <a:gd name="T8" fmla="*/ 42 w 53"/>
                <a:gd name="T9" fmla="*/ 8 h 18"/>
                <a:gd name="T10" fmla="*/ 52 w 53"/>
                <a:gd name="T11" fmla="*/ 11 h 18"/>
                <a:gd name="T12" fmla="*/ 53 w 53"/>
                <a:gd name="T13" fmla="*/ 11 h 18"/>
                <a:gd name="T14" fmla="*/ 52 w 53"/>
                <a:gd name="T15" fmla="*/ 13 h 18"/>
                <a:gd name="T16" fmla="*/ 41 w 53"/>
                <a:gd name="T17" fmla="*/ 16 h 18"/>
                <a:gd name="T18" fmla="*/ 33 w 53"/>
                <a:gd name="T19" fmla="*/ 18 h 18"/>
                <a:gd name="T20" fmla="*/ 26 w 53"/>
                <a:gd name="T21" fmla="*/ 18 h 18"/>
                <a:gd name="T22" fmla="*/ 25 w 53"/>
                <a:gd name="T23" fmla="*/ 16 h 18"/>
                <a:gd name="T24" fmla="*/ 22 w 53"/>
                <a:gd name="T25" fmla="*/ 15 h 18"/>
                <a:gd name="T26" fmla="*/ 15 w 53"/>
                <a:gd name="T27" fmla="*/ 13 h 18"/>
                <a:gd name="T28" fmla="*/ 9 w 53"/>
                <a:gd name="T29" fmla="*/ 13 h 18"/>
                <a:gd name="T30" fmla="*/ 9 w 53"/>
                <a:gd name="T31" fmla="*/ 13 h 18"/>
                <a:gd name="T32" fmla="*/ 7 w 53"/>
                <a:gd name="T33" fmla="*/ 11 h 18"/>
                <a:gd name="T34" fmla="*/ 4 w 53"/>
                <a:gd name="T35" fmla="*/ 11 h 18"/>
                <a:gd name="T36" fmla="*/ 0 w 53"/>
                <a:gd name="T37" fmla="*/ 11 h 18"/>
                <a:gd name="T38" fmla="*/ 0 w 53"/>
                <a:gd name="T39" fmla="*/ 8 h 18"/>
                <a:gd name="T40" fmla="*/ 3 w 53"/>
                <a:gd name="T41" fmla="*/ 8 h 18"/>
                <a:gd name="T42" fmla="*/ 4 w 53"/>
                <a:gd name="T43" fmla="*/ 8 h 18"/>
                <a:gd name="T44" fmla="*/ 6 w 53"/>
                <a:gd name="T45" fmla="*/ 5 h 18"/>
                <a:gd name="T46" fmla="*/ 9 w 53"/>
                <a:gd name="T47" fmla="*/ 0 h 18"/>
                <a:gd name="T48" fmla="*/ 9 w 53"/>
                <a:gd name="T4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3" h="18">
                  <a:moveTo>
                    <a:pt x="9" y="0"/>
                  </a:moveTo>
                  <a:lnTo>
                    <a:pt x="20" y="4"/>
                  </a:lnTo>
                  <a:lnTo>
                    <a:pt x="31" y="4"/>
                  </a:lnTo>
                  <a:lnTo>
                    <a:pt x="36" y="5"/>
                  </a:lnTo>
                  <a:lnTo>
                    <a:pt x="42" y="8"/>
                  </a:lnTo>
                  <a:lnTo>
                    <a:pt x="52" y="11"/>
                  </a:lnTo>
                  <a:lnTo>
                    <a:pt x="53" y="11"/>
                  </a:lnTo>
                  <a:lnTo>
                    <a:pt x="52" y="13"/>
                  </a:lnTo>
                  <a:lnTo>
                    <a:pt x="41" y="16"/>
                  </a:lnTo>
                  <a:lnTo>
                    <a:pt x="33" y="18"/>
                  </a:lnTo>
                  <a:lnTo>
                    <a:pt x="26" y="18"/>
                  </a:lnTo>
                  <a:lnTo>
                    <a:pt x="25" y="16"/>
                  </a:lnTo>
                  <a:lnTo>
                    <a:pt x="22" y="15"/>
                  </a:lnTo>
                  <a:lnTo>
                    <a:pt x="15" y="13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7" y="11"/>
                  </a:lnTo>
                  <a:lnTo>
                    <a:pt x="4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5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5" name="Freeform 141">
              <a:extLst>
                <a:ext uri="{FF2B5EF4-FFF2-40B4-BE49-F238E27FC236}">
                  <a16:creationId xmlns:a16="http://schemas.microsoft.com/office/drawing/2014/main" id="{5CC60F71-50F3-4E69-B3AB-F645B4FDB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425817"/>
              <a:ext cx="19492" cy="11695"/>
            </a:xfrm>
            <a:custGeom>
              <a:avLst/>
              <a:gdLst>
                <a:gd name="T0" fmla="*/ 2 w 10"/>
                <a:gd name="T1" fmla="*/ 0 h 6"/>
                <a:gd name="T2" fmla="*/ 5 w 10"/>
                <a:gd name="T3" fmla="*/ 1 h 6"/>
                <a:gd name="T4" fmla="*/ 7 w 10"/>
                <a:gd name="T5" fmla="*/ 1 h 6"/>
                <a:gd name="T6" fmla="*/ 10 w 10"/>
                <a:gd name="T7" fmla="*/ 3 h 6"/>
                <a:gd name="T8" fmla="*/ 10 w 10"/>
                <a:gd name="T9" fmla="*/ 3 h 6"/>
                <a:gd name="T10" fmla="*/ 10 w 10"/>
                <a:gd name="T11" fmla="*/ 4 h 6"/>
                <a:gd name="T12" fmla="*/ 7 w 10"/>
                <a:gd name="T13" fmla="*/ 6 h 6"/>
                <a:gd name="T14" fmla="*/ 0 w 10"/>
                <a:gd name="T15" fmla="*/ 4 h 6"/>
                <a:gd name="T16" fmla="*/ 0 w 10"/>
                <a:gd name="T17" fmla="*/ 3 h 6"/>
                <a:gd name="T18" fmla="*/ 2 w 10"/>
                <a:gd name="T19" fmla="*/ 3 h 6"/>
                <a:gd name="T20" fmla="*/ 2 w 10"/>
                <a:gd name="T21" fmla="*/ 1 h 6"/>
                <a:gd name="T22" fmla="*/ 2 w 10"/>
                <a:gd name="T23" fmla="*/ 1 h 6"/>
                <a:gd name="T24" fmla="*/ 2 w 10"/>
                <a:gd name="T2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6">
                  <a:moveTo>
                    <a:pt x="2" y="0"/>
                  </a:moveTo>
                  <a:lnTo>
                    <a:pt x="5" y="1"/>
                  </a:lnTo>
                  <a:lnTo>
                    <a:pt x="7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7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6" name="Freeform 142">
              <a:extLst>
                <a:ext uri="{FF2B5EF4-FFF2-40B4-BE49-F238E27FC236}">
                  <a16:creationId xmlns:a16="http://schemas.microsoft.com/office/drawing/2014/main" id="{BD3B257B-2EFB-47FC-8BC7-460F9ABC5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4707" y="1437513"/>
              <a:ext cx="44833" cy="15594"/>
            </a:xfrm>
            <a:custGeom>
              <a:avLst/>
              <a:gdLst>
                <a:gd name="T0" fmla="*/ 14 w 23"/>
                <a:gd name="T1" fmla="*/ 0 h 8"/>
                <a:gd name="T2" fmla="*/ 17 w 23"/>
                <a:gd name="T3" fmla="*/ 0 h 8"/>
                <a:gd name="T4" fmla="*/ 17 w 23"/>
                <a:gd name="T5" fmla="*/ 2 h 8"/>
                <a:gd name="T6" fmla="*/ 19 w 23"/>
                <a:gd name="T7" fmla="*/ 3 h 8"/>
                <a:gd name="T8" fmla="*/ 23 w 23"/>
                <a:gd name="T9" fmla="*/ 5 h 8"/>
                <a:gd name="T10" fmla="*/ 23 w 23"/>
                <a:gd name="T11" fmla="*/ 6 h 8"/>
                <a:gd name="T12" fmla="*/ 22 w 23"/>
                <a:gd name="T13" fmla="*/ 6 h 8"/>
                <a:gd name="T14" fmla="*/ 19 w 23"/>
                <a:gd name="T15" fmla="*/ 8 h 8"/>
                <a:gd name="T16" fmla="*/ 9 w 23"/>
                <a:gd name="T17" fmla="*/ 8 h 8"/>
                <a:gd name="T18" fmla="*/ 6 w 23"/>
                <a:gd name="T19" fmla="*/ 8 h 8"/>
                <a:gd name="T20" fmla="*/ 6 w 23"/>
                <a:gd name="T21" fmla="*/ 8 h 8"/>
                <a:gd name="T22" fmla="*/ 6 w 23"/>
                <a:gd name="T23" fmla="*/ 8 h 8"/>
                <a:gd name="T24" fmla="*/ 3 w 23"/>
                <a:gd name="T25" fmla="*/ 6 h 8"/>
                <a:gd name="T26" fmla="*/ 0 w 23"/>
                <a:gd name="T27" fmla="*/ 5 h 8"/>
                <a:gd name="T28" fmla="*/ 1 w 23"/>
                <a:gd name="T29" fmla="*/ 5 h 8"/>
                <a:gd name="T30" fmla="*/ 6 w 23"/>
                <a:gd name="T31" fmla="*/ 5 h 8"/>
                <a:gd name="T32" fmla="*/ 8 w 23"/>
                <a:gd name="T33" fmla="*/ 3 h 8"/>
                <a:gd name="T34" fmla="*/ 8 w 23"/>
                <a:gd name="T35" fmla="*/ 3 h 8"/>
                <a:gd name="T36" fmla="*/ 9 w 23"/>
                <a:gd name="T37" fmla="*/ 0 h 8"/>
                <a:gd name="T38" fmla="*/ 14 w 23"/>
                <a:gd name="T3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" h="8">
                  <a:moveTo>
                    <a:pt x="14" y="0"/>
                  </a:moveTo>
                  <a:lnTo>
                    <a:pt x="17" y="0"/>
                  </a:lnTo>
                  <a:lnTo>
                    <a:pt x="17" y="2"/>
                  </a:lnTo>
                  <a:lnTo>
                    <a:pt x="19" y="3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9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3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6" y="5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7" name="Freeform 143">
              <a:extLst>
                <a:ext uri="{FF2B5EF4-FFF2-40B4-BE49-F238E27FC236}">
                  <a16:creationId xmlns:a16="http://schemas.microsoft.com/office/drawing/2014/main" id="{E81C26E1-80AA-4F53-ABD0-E5B2B4FDFC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369203" y="1433614"/>
              <a:ext cx="64325" cy="25340"/>
            </a:xfrm>
            <a:custGeom>
              <a:avLst/>
              <a:gdLst>
                <a:gd name="T0" fmla="*/ 2 w 33"/>
                <a:gd name="T1" fmla="*/ 0 h 13"/>
                <a:gd name="T2" fmla="*/ 8 w 33"/>
                <a:gd name="T3" fmla="*/ 0 h 13"/>
                <a:gd name="T4" fmla="*/ 22 w 33"/>
                <a:gd name="T5" fmla="*/ 0 h 13"/>
                <a:gd name="T6" fmla="*/ 29 w 33"/>
                <a:gd name="T7" fmla="*/ 2 h 13"/>
                <a:gd name="T8" fmla="*/ 32 w 33"/>
                <a:gd name="T9" fmla="*/ 4 h 13"/>
                <a:gd name="T10" fmla="*/ 33 w 33"/>
                <a:gd name="T11" fmla="*/ 5 h 13"/>
                <a:gd name="T12" fmla="*/ 21 w 33"/>
                <a:gd name="T13" fmla="*/ 5 h 13"/>
                <a:gd name="T14" fmla="*/ 19 w 33"/>
                <a:gd name="T15" fmla="*/ 7 h 13"/>
                <a:gd name="T16" fmla="*/ 19 w 33"/>
                <a:gd name="T17" fmla="*/ 8 h 13"/>
                <a:gd name="T18" fmla="*/ 19 w 33"/>
                <a:gd name="T19" fmla="*/ 10 h 13"/>
                <a:gd name="T20" fmla="*/ 18 w 33"/>
                <a:gd name="T21" fmla="*/ 10 h 13"/>
                <a:gd name="T22" fmla="*/ 14 w 33"/>
                <a:gd name="T23" fmla="*/ 11 h 13"/>
                <a:gd name="T24" fmla="*/ 13 w 33"/>
                <a:gd name="T25" fmla="*/ 13 h 13"/>
                <a:gd name="T26" fmla="*/ 6 w 33"/>
                <a:gd name="T27" fmla="*/ 11 h 13"/>
                <a:gd name="T28" fmla="*/ 5 w 33"/>
                <a:gd name="T29" fmla="*/ 11 h 13"/>
                <a:gd name="T30" fmla="*/ 5 w 33"/>
                <a:gd name="T31" fmla="*/ 10 h 13"/>
                <a:gd name="T32" fmla="*/ 3 w 33"/>
                <a:gd name="T33" fmla="*/ 5 h 13"/>
                <a:gd name="T34" fmla="*/ 3 w 33"/>
                <a:gd name="T35" fmla="*/ 4 h 13"/>
                <a:gd name="T36" fmla="*/ 3 w 33"/>
                <a:gd name="T37" fmla="*/ 4 h 13"/>
                <a:gd name="T38" fmla="*/ 2 w 33"/>
                <a:gd name="T39" fmla="*/ 2 h 13"/>
                <a:gd name="T40" fmla="*/ 0 w 33"/>
                <a:gd name="T41" fmla="*/ 0 h 13"/>
                <a:gd name="T42" fmla="*/ 2 w 33"/>
                <a:gd name="T43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13">
                  <a:moveTo>
                    <a:pt x="2" y="0"/>
                  </a:moveTo>
                  <a:lnTo>
                    <a:pt x="8" y="0"/>
                  </a:lnTo>
                  <a:lnTo>
                    <a:pt x="22" y="0"/>
                  </a:lnTo>
                  <a:lnTo>
                    <a:pt x="29" y="2"/>
                  </a:lnTo>
                  <a:lnTo>
                    <a:pt x="32" y="4"/>
                  </a:lnTo>
                  <a:lnTo>
                    <a:pt x="33" y="5"/>
                  </a:lnTo>
                  <a:lnTo>
                    <a:pt x="21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4" y="11"/>
                  </a:lnTo>
                  <a:lnTo>
                    <a:pt x="13" y="13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3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8" name="Freeform 144">
              <a:extLst>
                <a:ext uri="{FF2B5EF4-FFF2-40B4-BE49-F238E27FC236}">
                  <a16:creationId xmlns:a16="http://schemas.microsoft.com/office/drawing/2014/main" id="{AE8F87B8-8BF7-45CE-84C5-4FCCA10AF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5984" y="1373188"/>
              <a:ext cx="21442" cy="5848"/>
            </a:xfrm>
            <a:custGeom>
              <a:avLst/>
              <a:gdLst>
                <a:gd name="T0" fmla="*/ 6 w 11"/>
                <a:gd name="T1" fmla="*/ 0 h 3"/>
                <a:gd name="T2" fmla="*/ 9 w 11"/>
                <a:gd name="T3" fmla="*/ 2 h 3"/>
                <a:gd name="T4" fmla="*/ 11 w 11"/>
                <a:gd name="T5" fmla="*/ 3 h 3"/>
                <a:gd name="T6" fmla="*/ 11 w 11"/>
                <a:gd name="T7" fmla="*/ 3 h 3"/>
                <a:gd name="T8" fmla="*/ 8 w 11"/>
                <a:gd name="T9" fmla="*/ 3 h 3"/>
                <a:gd name="T10" fmla="*/ 1 w 11"/>
                <a:gd name="T11" fmla="*/ 3 h 3"/>
                <a:gd name="T12" fmla="*/ 0 w 11"/>
                <a:gd name="T13" fmla="*/ 2 h 3"/>
                <a:gd name="T14" fmla="*/ 0 w 11"/>
                <a:gd name="T15" fmla="*/ 2 h 3"/>
                <a:gd name="T16" fmla="*/ 5 w 11"/>
                <a:gd name="T17" fmla="*/ 0 h 3"/>
                <a:gd name="T18" fmla="*/ 6 w 11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">
                  <a:moveTo>
                    <a:pt x="6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8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5" y="0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9" name="Freeform 145">
              <a:extLst>
                <a:ext uri="{FF2B5EF4-FFF2-40B4-BE49-F238E27FC236}">
                  <a16:creationId xmlns:a16="http://schemas.microsoft.com/office/drawing/2014/main" id="{228BDA6B-3F2A-4F7C-85AC-F4201588B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7213265" y="1854646"/>
              <a:ext cx="175430" cy="150091"/>
            </a:xfrm>
            <a:custGeom>
              <a:avLst/>
              <a:gdLst>
                <a:gd name="T0" fmla="*/ 53 w 90"/>
                <a:gd name="T1" fmla="*/ 2 h 77"/>
                <a:gd name="T2" fmla="*/ 68 w 90"/>
                <a:gd name="T3" fmla="*/ 5 h 77"/>
                <a:gd name="T4" fmla="*/ 72 w 90"/>
                <a:gd name="T5" fmla="*/ 8 h 77"/>
                <a:gd name="T6" fmla="*/ 69 w 90"/>
                <a:gd name="T7" fmla="*/ 11 h 77"/>
                <a:gd name="T8" fmla="*/ 68 w 90"/>
                <a:gd name="T9" fmla="*/ 16 h 77"/>
                <a:gd name="T10" fmla="*/ 63 w 90"/>
                <a:gd name="T11" fmla="*/ 18 h 77"/>
                <a:gd name="T12" fmla="*/ 61 w 90"/>
                <a:gd name="T13" fmla="*/ 22 h 77"/>
                <a:gd name="T14" fmla="*/ 58 w 90"/>
                <a:gd name="T15" fmla="*/ 25 h 77"/>
                <a:gd name="T16" fmla="*/ 58 w 90"/>
                <a:gd name="T17" fmla="*/ 29 h 77"/>
                <a:gd name="T18" fmla="*/ 60 w 90"/>
                <a:gd name="T19" fmla="*/ 33 h 77"/>
                <a:gd name="T20" fmla="*/ 57 w 90"/>
                <a:gd name="T21" fmla="*/ 41 h 77"/>
                <a:gd name="T22" fmla="*/ 61 w 90"/>
                <a:gd name="T23" fmla="*/ 48 h 77"/>
                <a:gd name="T24" fmla="*/ 72 w 90"/>
                <a:gd name="T25" fmla="*/ 63 h 77"/>
                <a:gd name="T26" fmla="*/ 88 w 90"/>
                <a:gd name="T27" fmla="*/ 71 h 77"/>
                <a:gd name="T28" fmla="*/ 86 w 90"/>
                <a:gd name="T29" fmla="*/ 74 h 77"/>
                <a:gd name="T30" fmla="*/ 83 w 90"/>
                <a:gd name="T31" fmla="*/ 76 h 77"/>
                <a:gd name="T32" fmla="*/ 74 w 90"/>
                <a:gd name="T33" fmla="*/ 73 h 77"/>
                <a:gd name="T34" fmla="*/ 71 w 90"/>
                <a:gd name="T35" fmla="*/ 73 h 77"/>
                <a:gd name="T36" fmla="*/ 74 w 90"/>
                <a:gd name="T37" fmla="*/ 76 h 77"/>
                <a:gd name="T38" fmla="*/ 68 w 90"/>
                <a:gd name="T39" fmla="*/ 74 h 77"/>
                <a:gd name="T40" fmla="*/ 66 w 90"/>
                <a:gd name="T41" fmla="*/ 74 h 77"/>
                <a:gd name="T42" fmla="*/ 61 w 90"/>
                <a:gd name="T43" fmla="*/ 74 h 77"/>
                <a:gd name="T44" fmla="*/ 55 w 90"/>
                <a:gd name="T45" fmla="*/ 74 h 77"/>
                <a:gd name="T46" fmla="*/ 47 w 90"/>
                <a:gd name="T47" fmla="*/ 73 h 77"/>
                <a:gd name="T48" fmla="*/ 45 w 90"/>
                <a:gd name="T49" fmla="*/ 74 h 77"/>
                <a:gd name="T50" fmla="*/ 33 w 90"/>
                <a:gd name="T51" fmla="*/ 71 h 77"/>
                <a:gd name="T52" fmla="*/ 31 w 90"/>
                <a:gd name="T53" fmla="*/ 68 h 77"/>
                <a:gd name="T54" fmla="*/ 31 w 90"/>
                <a:gd name="T55" fmla="*/ 65 h 77"/>
                <a:gd name="T56" fmla="*/ 34 w 90"/>
                <a:gd name="T57" fmla="*/ 62 h 77"/>
                <a:gd name="T58" fmla="*/ 39 w 90"/>
                <a:gd name="T59" fmla="*/ 62 h 77"/>
                <a:gd name="T60" fmla="*/ 31 w 90"/>
                <a:gd name="T61" fmla="*/ 57 h 77"/>
                <a:gd name="T62" fmla="*/ 28 w 90"/>
                <a:gd name="T63" fmla="*/ 55 h 77"/>
                <a:gd name="T64" fmla="*/ 28 w 90"/>
                <a:gd name="T65" fmla="*/ 51 h 77"/>
                <a:gd name="T66" fmla="*/ 14 w 90"/>
                <a:gd name="T67" fmla="*/ 51 h 77"/>
                <a:gd name="T68" fmla="*/ 6 w 90"/>
                <a:gd name="T69" fmla="*/ 52 h 77"/>
                <a:gd name="T70" fmla="*/ 1 w 90"/>
                <a:gd name="T71" fmla="*/ 48 h 77"/>
                <a:gd name="T72" fmla="*/ 0 w 90"/>
                <a:gd name="T73" fmla="*/ 41 h 77"/>
                <a:gd name="T74" fmla="*/ 3 w 90"/>
                <a:gd name="T75" fmla="*/ 37 h 77"/>
                <a:gd name="T76" fmla="*/ 9 w 90"/>
                <a:gd name="T77" fmla="*/ 35 h 77"/>
                <a:gd name="T78" fmla="*/ 14 w 90"/>
                <a:gd name="T79" fmla="*/ 33 h 77"/>
                <a:gd name="T80" fmla="*/ 17 w 90"/>
                <a:gd name="T81" fmla="*/ 30 h 77"/>
                <a:gd name="T82" fmla="*/ 19 w 90"/>
                <a:gd name="T83" fmla="*/ 27 h 77"/>
                <a:gd name="T84" fmla="*/ 20 w 90"/>
                <a:gd name="T85" fmla="*/ 22 h 77"/>
                <a:gd name="T86" fmla="*/ 19 w 90"/>
                <a:gd name="T87" fmla="*/ 21 h 77"/>
                <a:gd name="T88" fmla="*/ 17 w 90"/>
                <a:gd name="T89" fmla="*/ 18 h 77"/>
                <a:gd name="T90" fmla="*/ 22 w 90"/>
                <a:gd name="T91" fmla="*/ 14 h 77"/>
                <a:gd name="T92" fmla="*/ 27 w 90"/>
                <a:gd name="T93" fmla="*/ 14 h 77"/>
                <a:gd name="T94" fmla="*/ 27 w 90"/>
                <a:gd name="T95" fmla="*/ 11 h 77"/>
                <a:gd name="T96" fmla="*/ 27 w 90"/>
                <a:gd name="T97" fmla="*/ 7 h 77"/>
                <a:gd name="T98" fmla="*/ 31 w 90"/>
                <a:gd name="T99" fmla="*/ 3 h 77"/>
                <a:gd name="T100" fmla="*/ 39 w 90"/>
                <a:gd name="T101" fmla="*/ 3 h 77"/>
                <a:gd name="T102" fmla="*/ 47 w 90"/>
                <a:gd name="T103" fmla="*/ 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0" h="77">
                  <a:moveTo>
                    <a:pt x="49" y="0"/>
                  </a:moveTo>
                  <a:lnTo>
                    <a:pt x="50" y="0"/>
                  </a:lnTo>
                  <a:lnTo>
                    <a:pt x="53" y="2"/>
                  </a:lnTo>
                  <a:lnTo>
                    <a:pt x="57" y="3"/>
                  </a:lnTo>
                  <a:lnTo>
                    <a:pt x="63" y="3"/>
                  </a:lnTo>
                  <a:lnTo>
                    <a:pt x="68" y="5"/>
                  </a:lnTo>
                  <a:lnTo>
                    <a:pt x="71" y="5"/>
                  </a:lnTo>
                  <a:lnTo>
                    <a:pt x="72" y="7"/>
                  </a:lnTo>
                  <a:lnTo>
                    <a:pt x="72" y="8"/>
                  </a:lnTo>
                  <a:lnTo>
                    <a:pt x="71" y="8"/>
                  </a:lnTo>
                  <a:lnTo>
                    <a:pt x="69" y="10"/>
                  </a:lnTo>
                  <a:lnTo>
                    <a:pt x="69" y="11"/>
                  </a:lnTo>
                  <a:lnTo>
                    <a:pt x="69" y="14"/>
                  </a:lnTo>
                  <a:lnTo>
                    <a:pt x="69" y="16"/>
                  </a:lnTo>
                  <a:lnTo>
                    <a:pt x="68" y="16"/>
                  </a:lnTo>
                  <a:lnTo>
                    <a:pt x="68" y="18"/>
                  </a:lnTo>
                  <a:lnTo>
                    <a:pt x="64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61" y="22"/>
                  </a:lnTo>
                  <a:lnTo>
                    <a:pt x="58" y="22"/>
                  </a:lnTo>
                  <a:lnTo>
                    <a:pt x="58" y="24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8" y="29"/>
                  </a:lnTo>
                  <a:lnTo>
                    <a:pt x="58" y="30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7"/>
                  </a:lnTo>
                  <a:lnTo>
                    <a:pt x="57" y="38"/>
                  </a:lnTo>
                  <a:lnTo>
                    <a:pt x="57" y="41"/>
                  </a:lnTo>
                  <a:lnTo>
                    <a:pt x="58" y="43"/>
                  </a:lnTo>
                  <a:lnTo>
                    <a:pt x="60" y="44"/>
                  </a:lnTo>
                  <a:lnTo>
                    <a:pt x="61" y="48"/>
                  </a:lnTo>
                  <a:lnTo>
                    <a:pt x="64" y="52"/>
                  </a:lnTo>
                  <a:lnTo>
                    <a:pt x="68" y="57"/>
                  </a:lnTo>
                  <a:lnTo>
                    <a:pt x="72" y="63"/>
                  </a:lnTo>
                  <a:lnTo>
                    <a:pt x="79" y="68"/>
                  </a:lnTo>
                  <a:lnTo>
                    <a:pt x="82" y="68"/>
                  </a:lnTo>
                  <a:lnTo>
                    <a:pt x="88" y="71"/>
                  </a:lnTo>
                  <a:lnTo>
                    <a:pt x="88" y="71"/>
                  </a:lnTo>
                  <a:lnTo>
                    <a:pt x="90" y="73"/>
                  </a:lnTo>
                  <a:lnTo>
                    <a:pt x="86" y="74"/>
                  </a:lnTo>
                  <a:lnTo>
                    <a:pt x="85" y="74"/>
                  </a:lnTo>
                  <a:lnTo>
                    <a:pt x="85" y="76"/>
                  </a:lnTo>
                  <a:lnTo>
                    <a:pt x="83" y="76"/>
                  </a:lnTo>
                  <a:lnTo>
                    <a:pt x="75" y="74"/>
                  </a:lnTo>
                  <a:lnTo>
                    <a:pt x="75" y="74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72" y="73"/>
                  </a:lnTo>
                  <a:lnTo>
                    <a:pt x="71" y="73"/>
                  </a:lnTo>
                  <a:lnTo>
                    <a:pt x="71" y="74"/>
                  </a:lnTo>
                  <a:lnTo>
                    <a:pt x="72" y="74"/>
                  </a:lnTo>
                  <a:lnTo>
                    <a:pt x="74" y="76"/>
                  </a:lnTo>
                  <a:lnTo>
                    <a:pt x="74" y="77"/>
                  </a:lnTo>
                  <a:lnTo>
                    <a:pt x="72" y="77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6" y="74"/>
                  </a:lnTo>
                  <a:lnTo>
                    <a:pt x="64" y="76"/>
                  </a:lnTo>
                  <a:lnTo>
                    <a:pt x="63" y="76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55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47" y="73"/>
                  </a:lnTo>
                  <a:lnTo>
                    <a:pt x="45" y="73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2" y="73"/>
                  </a:lnTo>
                  <a:lnTo>
                    <a:pt x="41" y="71"/>
                  </a:lnTo>
                  <a:lnTo>
                    <a:pt x="33" y="71"/>
                  </a:lnTo>
                  <a:lnTo>
                    <a:pt x="28" y="70"/>
                  </a:lnTo>
                  <a:lnTo>
                    <a:pt x="30" y="68"/>
                  </a:lnTo>
                  <a:lnTo>
                    <a:pt x="31" y="68"/>
                  </a:lnTo>
                  <a:lnTo>
                    <a:pt x="31" y="66"/>
                  </a:lnTo>
                  <a:lnTo>
                    <a:pt x="31" y="65"/>
                  </a:lnTo>
                  <a:lnTo>
                    <a:pt x="31" y="65"/>
                  </a:lnTo>
                  <a:lnTo>
                    <a:pt x="33" y="63"/>
                  </a:lnTo>
                  <a:lnTo>
                    <a:pt x="36" y="63"/>
                  </a:lnTo>
                  <a:lnTo>
                    <a:pt x="34" y="62"/>
                  </a:lnTo>
                  <a:lnTo>
                    <a:pt x="36" y="62"/>
                  </a:lnTo>
                  <a:lnTo>
                    <a:pt x="39" y="63"/>
                  </a:lnTo>
                  <a:lnTo>
                    <a:pt x="39" y="62"/>
                  </a:lnTo>
                  <a:lnTo>
                    <a:pt x="36" y="60"/>
                  </a:lnTo>
                  <a:lnTo>
                    <a:pt x="31" y="57"/>
                  </a:lnTo>
                  <a:lnTo>
                    <a:pt x="31" y="57"/>
                  </a:lnTo>
                  <a:lnTo>
                    <a:pt x="30" y="57"/>
                  </a:lnTo>
                  <a:lnTo>
                    <a:pt x="28" y="57"/>
                  </a:lnTo>
                  <a:lnTo>
                    <a:pt x="28" y="55"/>
                  </a:lnTo>
                  <a:lnTo>
                    <a:pt x="28" y="52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2" y="52"/>
                  </a:lnTo>
                  <a:lnTo>
                    <a:pt x="19" y="52"/>
                  </a:lnTo>
                  <a:lnTo>
                    <a:pt x="14" y="51"/>
                  </a:lnTo>
                  <a:lnTo>
                    <a:pt x="11" y="52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4" y="52"/>
                  </a:lnTo>
                  <a:lnTo>
                    <a:pt x="3" y="51"/>
                  </a:lnTo>
                  <a:lnTo>
                    <a:pt x="1" y="48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1" y="40"/>
                  </a:lnTo>
                  <a:lnTo>
                    <a:pt x="3" y="37"/>
                  </a:lnTo>
                  <a:lnTo>
                    <a:pt x="3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9" y="35"/>
                  </a:lnTo>
                  <a:lnTo>
                    <a:pt x="12" y="35"/>
                  </a:lnTo>
                  <a:lnTo>
                    <a:pt x="14" y="35"/>
                  </a:lnTo>
                  <a:lnTo>
                    <a:pt x="14" y="33"/>
                  </a:lnTo>
                  <a:lnTo>
                    <a:pt x="16" y="32"/>
                  </a:lnTo>
                  <a:lnTo>
                    <a:pt x="17" y="32"/>
                  </a:lnTo>
                  <a:lnTo>
                    <a:pt x="17" y="30"/>
                  </a:lnTo>
                  <a:lnTo>
                    <a:pt x="19" y="30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19" y="25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19" y="21"/>
                  </a:lnTo>
                  <a:lnTo>
                    <a:pt x="17" y="19"/>
                  </a:lnTo>
                  <a:lnTo>
                    <a:pt x="16" y="19"/>
                  </a:lnTo>
                  <a:lnTo>
                    <a:pt x="17" y="18"/>
                  </a:lnTo>
                  <a:lnTo>
                    <a:pt x="17" y="18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5" y="8"/>
                  </a:lnTo>
                  <a:lnTo>
                    <a:pt x="25" y="7"/>
                  </a:lnTo>
                  <a:lnTo>
                    <a:pt x="27" y="7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7" y="2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0" name="Freeform 146">
              <a:extLst>
                <a:ext uri="{FF2B5EF4-FFF2-40B4-BE49-F238E27FC236}">
                  <a16:creationId xmlns:a16="http://schemas.microsoft.com/office/drawing/2014/main" id="{9A1610D3-8151-46EB-8DAF-8529678F3108}"/>
                </a:ext>
              </a:extLst>
            </p:cNvPr>
            <p:cNvSpPr>
              <a:spLocks/>
            </p:cNvSpPr>
            <p:nvPr/>
          </p:nvSpPr>
          <p:spPr bwMode="auto">
            <a:xfrm>
              <a:off x="7454969" y="1390731"/>
              <a:ext cx="42883" cy="13645"/>
            </a:xfrm>
            <a:custGeom>
              <a:avLst/>
              <a:gdLst>
                <a:gd name="T0" fmla="*/ 21 w 22"/>
                <a:gd name="T1" fmla="*/ 0 h 7"/>
                <a:gd name="T2" fmla="*/ 22 w 22"/>
                <a:gd name="T3" fmla="*/ 4 h 7"/>
                <a:gd name="T4" fmla="*/ 21 w 22"/>
                <a:gd name="T5" fmla="*/ 4 h 7"/>
                <a:gd name="T6" fmla="*/ 16 w 22"/>
                <a:gd name="T7" fmla="*/ 7 h 7"/>
                <a:gd name="T8" fmla="*/ 11 w 22"/>
                <a:gd name="T9" fmla="*/ 7 h 7"/>
                <a:gd name="T10" fmla="*/ 5 w 22"/>
                <a:gd name="T11" fmla="*/ 7 h 7"/>
                <a:gd name="T12" fmla="*/ 0 w 22"/>
                <a:gd name="T13" fmla="*/ 5 h 7"/>
                <a:gd name="T14" fmla="*/ 2 w 22"/>
                <a:gd name="T15" fmla="*/ 5 h 7"/>
                <a:gd name="T16" fmla="*/ 2 w 22"/>
                <a:gd name="T17" fmla="*/ 4 h 7"/>
                <a:gd name="T18" fmla="*/ 8 w 22"/>
                <a:gd name="T19" fmla="*/ 2 h 7"/>
                <a:gd name="T20" fmla="*/ 21 w 22"/>
                <a:gd name="T21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" h="7">
                  <a:moveTo>
                    <a:pt x="21" y="0"/>
                  </a:moveTo>
                  <a:lnTo>
                    <a:pt x="22" y="4"/>
                  </a:lnTo>
                  <a:lnTo>
                    <a:pt x="21" y="4"/>
                  </a:lnTo>
                  <a:lnTo>
                    <a:pt x="16" y="7"/>
                  </a:lnTo>
                  <a:lnTo>
                    <a:pt x="11" y="7"/>
                  </a:lnTo>
                  <a:lnTo>
                    <a:pt x="5" y="7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4"/>
                  </a:lnTo>
                  <a:lnTo>
                    <a:pt x="8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1" name="Freeform 147">
              <a:extLst>
                <a:ext uri="{FF2B5EF4-FFF2-40B4-BE49-F238E27FC236}">
                  <a16:creationId xmlns:a16="http://schemas.microsoft.com/office/drawing/2014/main" id="{97DE92BD-1FC0-49F5-BF43-8C24B7525536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7090" y="1384883"/>
              <a:ext cx="81867" cy="35086"/>
            </a:xfrm>
            <a:custGeom>
              <a:avLst/>
              <a:gdLst>
                <a:gd name="T0" fmla="*/ 30 w 42"/>
                <a:gd name="T1" fmla="*/ 0 h 18"/>
                <a:gd name="T2" fmla="*/ 33 w 42"/>
                <a:gd name="T3" fmla="*/ 0 h 18"/>
                <a:gd name="T4" fmla="*/ 36 w 42"/>
                <a:gd name="T5" fmla="*/ 2 h 18"/>
                <a:gd name="T6" fmla="*/ 37 w 42"/>
                <a:gd name="T7" fmla="*/ 3 h 18"/>
                <a:gd name="T8" fmla="*/ 41 w 42"/>
                <a:gd name="T9" fmla="*/ 5 h 18"/>
                <a:gd name="T10" fmla="*/ 41 w 42"/>
                <a:gd name="T11" fmla="*/ 5 h 18"/>
                <a:gd name="T12" fmla="*/ 41 w 42"/>
                <a:gd name="T13" fmla="*/ 7 h 18"/>
                <a:gd name="T14" fmla="*/ 41 w 42"/>
                <a:gd name="T15" fmla="*/ 8 h 18"/>
                <a:gd name="T16" fmla="*/ 42 w 42"/>
                <a:gd name="T17" fmla="*/ 10 h 18"/>
                <a:gd name="T18" fmla="*/ 36 w 42"/>
                <a:gd name="T19" fmla="*/ 14 h 18"/>
                <a:gd name="T20" fmla="*/ 30 w 42"/>
                <a:gd name="T21" fmla="*/ 16 h 18"/>
                <a:gd name="T22" fmla="*/ 12 w 42"/>
                <a:gd name="T23" fmla="*/ 18 h 18"/>
                <a:gd name="T24" fmla="*/ 9 w 42"/>
                <a:gd name="T25" fmla="*/ 18 h 18"/>
                <a:gd name="T26" fmla="*/ 6 w 42"/>
                <a:gd name="T27" fmla="*/ 18 h 18"/>
                <a:gd name="T28" fmla="*/ 3 w 42"/>
                <a:gd name="T29" fmla="*/ 16 h 18"/>
                <a:gd name="T30" fmla="*/ 0 w 42"/>
                <a:gd name="T31" fmla="*/ 13 h 18"/>
                <a:gd name="T32" fmla="*/ 1 w 42"/>
                <a:gd name="T33" fmla="*/ 13 h 18"/>
                <a:gd name="T34" fmla="*/ 4 w 42"/>
                <a:gd name="T35" fmla="*/ 11 h 18"/>
                <a:gd name="T36" fmla="*/ 7 w 42"/>
                <a:gd name="T37" fmla="*/ 8 h 18"/>
                <a:gd name="T38" fmla="*/ 15 w 42"/>
                <a:gd name="T39" fmla="*/ 8 h 18"/>
                <a:gd name="T40" fmla="*/ 19 w 42"/>
                <a:gd name="T41" fmla="*/ 8 h 18"/>
                <a:gd name="T42" fmla="*/ 22 w 42"/>
                <a:gd name="T43" fmla="*/ 8 h 18"/>
                <a:gd name="T44" fmla="*/ 23 w 42"/>
                <a:gd name="T45" fmla="*/ 7 h 18"/>
                <a:gd name="T46" fmla="*/ 23 w 42"/>
                <a:gd name="T47" fmla="*/ 3 h 18"/>
                <a:gd name="T48" fmla="*/ 25 w 42"/>
                <a:gd name="T49" fmla="*/ 3 h 18"/>
                <a:gd name="T50" fmla="*/ 25 w 42"/>
                <a:gd name="T51" fmla="*/ 2 h 18"/>
                <a:gd name="T52" fmla="*/ 30 w 42"/>
                <a:gd name="T5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2" h="18">
                  <a:moveTo>
                    <a:pt x="30" y="0"/>
                  </a:moveTo>
                  <a:lnTo>
                    <a:pt x="33" y="0"/>
                  </a:lnTo>
                  <a:lnTo>
                    <a:pt x="36" y="2"/>
                  </a:lnTo>
                  <a:lnTo>
                    <a:pt x="37" y="3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1" y="8"/>
                  </a:lnTo>
                  <a:lnTo>
                    <a:pt x="42" y="10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12" y="18"/>
                  </a:lnTo>
                  <a:lnTo>
                    <a:pt x="9" y="18"/>
                  </a:lnTo>
                  <a:lnTo>
                    <a:pt x="6" y="18"/>
                  </a:lnTo>
                  <a:lnTo>
                    <a:pt x="3" y="16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4" y="11"/>
                  </a:lnTo>
                  <a:lnTo>
                    <a:pt x="7" y="8"/>
                  </a:lnTo>
                  <a:lnTo>
                    <a:pt x="15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3" y="7"/>
                  </a:lnTo>
                  <a:lnTo>
                    <a:pt x="23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2" name="Freeform 148">
              <a:extLst>
                <a:ext uri="{FF2B5EF4-FFF2-40B4-BE49-F238E27FC236}">
                  <a16:creationId xmlns:a16="http://schemas.microsoft.com/office/drawing/2014/main" id="{1A60FF7C-1FB6-4FD3-82CF-3222AC0FBA64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9800" y="311774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3" name="Freeform 149">
              <a:extLst>
                <a:ext uri="{FF2B5EF4-FFF2-40B4-BE49-F238E27FC236}">
                  <a16:creationId xmlns:a16="http://schemas.microsoft.com/office/drawing/2014/main" id="{405C1EF5-0AC8-4F68-B421-4BFAC3D54F43}"/>
                </a:ext>
              </a:extLst>
            </p:cNvPr>
            <p:cNvSpPr>
              <a:spLocks/>
            </p:cNvSpPr>
            <p:nvPr/>
          </p:nvSpPr>
          <p:spPr bwMode="auto">
            <a:xfrm>
              <a:off x="7513445" y="1351747"/>
              <a:ext cx="50680" cy="9747"/>
            </a:xfrm>
            <a:custGeom>
              <a:avLst/>
              <a:gdLst>
                <a:gd name="T0" fmla="*/ 10 w 26"/>
                <a:gd name="T1" fmla="*/ 0 h 5"/>
                <a:gd name="T2" fmla="*/ 24 w 26"/>
                <a:gd name="T3" fmla="*/ 1 h 5"/>
                <a:gd name="T4" fmla="*/ 24 w 26"/>
                <a:gd name="T5" fmla="*/ 1 h 5"/>
                <a:gd name="T6" fmla="*/ 26 w 26"/>
                <a:gd name="T7" fmla="*/ 1 h 5"/>
                <a:gd name="T8" fmla="*/ 22 w 26"/>
                <a:gd name="T9" fmla="*/ 3 h 5"/>
                <a:gd name="T10" fmla="*/ 21 w 26"/>
                <a:gd name="T11" fmla="*/ 5 h 5"/>
                <a:gd name="T12" fmla="*/ 11 w 26"/>
                <a:gd name="T13" fmla="*/ 3 h 5"/>
                <a:gd name="T14" fmla="*/ 7 w 26"/>
                <a:gd name="T15" fmla="*/ 3 h 5"/>
                <a:gd name="T16" fmla="*/ 7 w 26"/>
                <a:gd name="T17" fmla="*/ 3 h 5"/>
                <a:gd name="T18" fmla="*/ 7 w 26"/>
                <a:gd name="T19" fmla="*/ 1 h 5"/>
                <a:gd name="T20" fmla="*/ 0 w 26"/>
                <a:gd name="T21" fmla="*/ 1 h 5"/>
                <a:gd name="T22" fmla="*/ 3 w 26"/>
                <a:gd name="T23" fmla="*/ 0 h 5"/>
                <a:gd name="T24" fmla="*/ 10 w 26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" h="5">
                  <a:moveTo>
                    <a:pt x="10" y="0"/>
                  </a:moveTo>
                  <a:lnTo>
                    <a:pt x="24" y="1"/>
                  </a:lnTo>
                  <a:lnTo>
                    <a:pt x="24" y="1"/>
                  </a:lnTo>
                  <a:lnTo>
                    <a:pt x="26" y="1"/>
                  </a:lnTo>
                  <a:lnTo>
                    <a:pt x="22" y="3"/>
                  </a:lnTo>
                  <a:lnTo>
                    <a:pt x="21" y="5"/>
                  </a:lnTo>
                  <a:lnTo>
                    <a:pt x="11" y="3"/>
                  </a:lnTo>
                  <a:lnTo>
                    <a:pt x="7" y="3"/>
                  </a:lnTo>
                  <a:lnTo>
                    <a:pt x="7" y="3"/>
                  </a:lnTo>
                  <a:lnTo>
                    <a:pt x="7" y="1"/>
                  </a:lnTo>
                  <a:lnTo>
                    <a:pt x="0" y="1"/>
                  </a:lnTo>
                  <a:lnTo>
                    <a:pt x="3" y="0"/>
                  </a:lnTo>
                  <a:lnTo>
                    <a:pt x="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4" name="Freeform 150">
              <a:extLst>
                <a:ext uri="{FF2B5EF4-FFF2-40B4-BE49-F238E27FC236}">
                  <a16:creationId xmlns:a16="http://schemas.microsoft.com/office/drawing/2014/main" id="{7CD9A283-9E3C-4880-B3C7-B6025333EC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573" y="2685014"/>
              <a:ext cx="89664" cy="37036"/>
            </a:xfrm>
            <a:custGeom>
              <a:avLst/>
              <a:gdLst>
                <a:gd name="T0" fmla="*/ 17 w 46"/>
                <a:gd name="T1" fmla="*/ 0 h 19"/>
                <a:gd name="T2" fmla="*/ 19 w 46"/>
                <a:gd name="T3" fmla="*/ 0 h 19"/>
                <a:gd name="T4" fmla="*/ 17 w 46"/>
                <a:gd name="T5" fmla="*/ 1 h 19"/>
                <a:gd name="T6" fmla="*/ 14 w 46"/>
                <a:gd name="T7" fmla="*/ 6 h 19"/>
                <a:gd name="T8" fmla="*/ 14 w 46"/>
                <a:gd name="T9" fmla="*/ 6 h 19"/>
                <a:gd name="T10" fmla="*/ 16 w 46"/>
                <a:gd name="T11" fmla="*/ 6 h 19"/>
                <a:gd name="T12" fmla="*/ 17 w 46"/>
                <a:gd name="T13" fmla="*/ 8 h 19"/>
                <a:gd name="T14" fmla="*/ 19 w 46"/>
                <a:gd name="T15" fmla="*/ 8 h 19"/>
                <a:gd name="T16" fmla="*/ 22 w 46"/>
                <a:gd name="T17" fmla="*/ 8 h 19"/>
                <a:gd name="T18" fmla="*/ 22 w 46"/>
                <a:gd name="T19" fmla="*/ 3 h 19"/>
                <a:gd name="T20" fmla="*/ 22 w 46"/>
                <a:gd name="T21" fmla="*/ 0 h 19"/>
                <a:gd name="T22" fmla="*/ 24 w 46"/>
                <a:gd name="T23" fmla="*/ 0 h 19"/>
                <a:gd name="T24" fmla="*/ 25 w 46"/>
                <a:gd name="T25" fmla="*/ 0 h 19"/>
                <a:gd name="T26" fmla="*/ 25 w 46"/>
                <a:gd name="T27" fmla="*/ 1 h 19"/>
                <a:gd name="T28" fmla="*/ 27 w 46"/>
                <a:gd name="T29" fmla="*/ 1 h 19"/>
                <a:gd name="T30" fmla="*/ 30 w 46"/>
                <a:gd name="T31" fmla="*/ 3 h 19"/>
                <a:gd name="T32" fmla="*/ 31 w 46"/>
                <a:gd name="T33" fmla="*/ 3 h 19"/>
                <a:gd name="T34" fmla="*/ 35 w 46"/>
                <a:gd name="T35" fmla="*/ 4 h 19"/>
                <a:gd name="T36" fmla="*/ 36 w 46"/>
                <a:gd name="T37" fmla="*/ 4 h 19"/>
                <a:gd name="T38" fmla="*/ 39 w 46"/>
                <a:gd name="T39" fmla="*/ 4 h 19"/>
                <a:gd name="T40" fmla="*/ 42 w 46"/>
                <a:gd name="T41" fmla="*/ 4 h 19"/>
                <a:gd name="T42" fmla="*/ 42 w 46"/>
                <a:gd name="T43" fmla="*/ 6 h 19"/>
                <a:gd name="T44" fmla="*/ 44 w 46"/>
                <a:gd name="T45" fmla="*/ 8 h 19"/>
                <a:gd name="T46" fmla="*/ 46 w 46"/>
                <a:gd name="T47" fmla="*/ 8 h 19"/>
                <a:gd name="T48" fmla="*/ 46 w 46"/>
                <a:gd name="T49" fmla="*/ 9 h 19"/>
                <a:gd name="T50" fmla="*/ 44 w 46"/>
                <a:gd name="T51" fmla="*/ 12 h 19"/>
                <a:gd name="T52" fmla="*/ 44 w 46"/>
                <a:gd name="T53" fmla="*/ 14 h 19"/>
                <a:gd name="T54" fmla="*/ 44 w 46"/>
                <a:gd name="T55" fmla="*/ 15 h 19"/>
                <a:gd name="T56" fmla="*/ 44 w 46"/>
                <a:gd name="T57" fmla="*/ 17 h 19"/>
                <a:gd name="T58" fmla="*/ 46 w 46"/>
                <a:gd name="T59" fmla="*/ 19 h 19"/>
                <a:gd name="T60" fmla="*/ 44 w 46"/>
                <a:gd name="T61" fmla="*/ 19 h 19"/>
                <a:gd name="T62" fmla="*/ 36 w 46"/>
                <a:gd name="T63" fmla="*/ 19 h 19"/>
                <a:gd name="T64" fmla="*/ 28 w 46"/>
                <a:gd name="T65" fmla="*/ 19 h 19"/>
                <a:gd name="T66" fmla="*/ 22 w 46"/>
                <a:gd name="T67" fmla="*/ 17 h 19"/>
                <a:gd name="T68" fmla="*/ 14 w 46"/>
                <a:gd name="T69" fmla="*/ 17 h 19"/>
                <a:gd name="T70" fmla="*/ 8 w 46"/>
                <a:gd name="T71" fmla="*/ 17 h 19"/>
                <a:gd name="T72" fmla="*/ 3 w 46"/>
                <a:gd name="T73" fmla="*/ 17 h 19"/>
                <a:gd name="T74" fmla="*/ 0 w 46"/>
                <a:gd name="T75" fmla="*/ 17 h 19"/>
                <a:gd name="T76" fmla="*/ 0 w 46"/>
                <a:gd name="T77" fmla="*/ 17 h 19"/>
                <a:gd name="T78" fmla="*/ 1 w 46"/>
                <a:gd name="T79" fmla="*/ 15 h 19"/>
                <a:gd name="T80" fmla="*/ 3 w 46"/>
                <a:gd name="T81" fmla="*/ 12 h 19"/>
                <a:gd name="T82" fmla="*/ 5 w 46"/>
                <a:gd name="T83" fmla="*/ 11 h 19"/>
                <a:gd name="T84" fmla="*/ 5 w 46"/>
                <a:gd name="T85" fmla="*/ 9 h 19"/>
                <a:gd name="T86" fmla="*/ 5 w 46"/>
                <a:gd name="T87" fmla="*/ 8 h 19"/>
                <a:gd name="T88" fmla="*/ 6 w 46"/>
                <a:gd name="T89" fmla="*/ 6 h 19"/>
                <a:gd name="T90" fmla="*/ 11 w 46"/>
                <a:gd name="T91" fmla="*/ 6 h 19"/>
                <a:gd name="T92" fmla="*/ 13 w 46"/>
                <a:gd name="T93" fmla="*/ 6 h 19"/>
                <a:gd name="T94" fmla="*/ 14 w 46"/>
                <a:gd name="T95" fmla="*/ 3 h 19"/>
                <a:gd name="T96" fmla="*/ 17 w 46"/>
                <a:gd name="T97" fmla="*/ 1 h 19"/>
                <a:gd name="T98" fmla="*/ 17 w 46"/>
                <a:gd name="T9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" h="19">
                  <a:moveTo>
                    <a:pt x="17" y="0"/>
                  </a:moveTo>
                  <a:lnTo>
                    <a:pt x="19" y="0"/>
                  </a:lnTo>
                  <a:lnTo>
                    <a:pt x="17" y="1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2" y="3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9" y="4"/>
                  </a:lnTo>
                  <a:lnTo>
                    <a:pt x="42" y="4"/>
                  </a:lnTo>
                  <a:lnTo>
                    <a:pt x="42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6" y="9"/>
                  </a:lnTo>
                  <a:lnTo>
                    <a:pt x="44" y="12"/>
                  </a:lnTo>
                  <a:lnTo>
                    <a:pt x="44" y="14"/>
                  </a:lnTo>
                  <a:lnTo>
                    <a:pt x="44" y="15"/>
                  </a:lnTo>
                  <a:lnTo>
                    <a:pt x="44" y="17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36" y="19"/>
                  </a:lnTo>
                  <a:lnTo>
                    <a:pt x="28" y="19"/>
                  </a:lnTo>
                  <a:lnTo>
                    <a:pt x="22" y="17"/>
                  </a:lnTo>
                  <a:lnTo>
                    <a:pt x="14" y="17"/>
                  </a:lnTo>
                  <a:lnTo>
                    <a:pt x="8" y="17"/>
                  </a:lnTo>
                  <a:lnTo>
                    <a:pt x="3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1" y="15"/>
                  </a:lnTo>
                  <a:lnTo>
                    <a:pt x="3" y="12"/>
                  </a:lnTo>
                  <a:lnTo>
                    <a:pt x="5" y="11"/>
                  </a:lnTo>
                  <a:lnTo>
                    <a:pt x="5" y="9"/>
                  </a:lnTo>
                  <a:lnTo>
                    <a:pt x="5" y="8"/>
                  </a:lnTo>
                  <a:lnTo>
                    <a:pt x="6" y="6"/>
                  </a:lnTo>
                  <a:lnTo>
                    <a:pt x="11" y="6"/>
                  </a:lnTo>
                  <a:lnTo>
                    <a:pt x="13" y="6"/>
                  </a:lnTo>
                  <a:lnTo>
                    <a:pt x="14" y="3"/>
                  </a:lnTo>
                  <a:lnTo>
                    <a:pt x="17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5" name="Freeform 151">
              <a:extLst>
                <a:ext uri="{FF2B5EF4-FFF2-40B4-BE49-F238E27FC236}">
                  <a16:creationId xmlns:a16="http://schemas.microsoft.com/office/drawing/2014/main" id="{5DA956A8-E2D1-42A7-BA83-836B084039F2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9866" y="2189912"/>
              <a:ext cx="7797" cy="5848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0 h 3"/>
                <a:gd name="T4" fmla="*/ 4 w 4"/>
                <a:gd name="T5" fmla="*/ 2 h 3"/>
                <a:gd name="T6" fmla="*/ 4 w 4"/>
                <a:gd name="T7" fmla="*/ 2 h 3"/>
                <a:gd name="T8" fmla="*/ 4 w 4"/>
                <a:gd name="T9" fmla="*/ 3 h 3"/>
                <a:gd name="T10" fmla="*/ 0 w 4"/>
                <a:gd name="T11" fmla="*/ 2 h 3"/>
                <a:gd name="T12" fmla="*/ 0 w 4"/>
                <a:gd name="T13" fmla="*/ 0 h 3"/>
                <a:gd name="T14" fmla="*/ 0 w 4"/>
                <a:gd name="T15" fmla="*/ 0 h 3"/>
                <a:gd name="T16" fmla="*/ 2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6" name="Freeform 152">
              <a:extLst>
                <a:ext uri="{FF2B5EF4-FFF2-40B4-BE49-F238E27FC236}">
                  <a16:creationId xmlns:a16="http://schemas.microsoft.com/office/drawing/2014/main" id="{6ADA054C-9C93-45B4-8AC7-EE9302F41F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8090" y="1410224"/>
              <a:ext cx="107208" cy="27289"/>
            </a:xfrm>
            <a:custGeom>
              <a:avLst/>
              <a:gdLst>
                <a:gd name="T0" fmla="*/ 38 w 55"/>
                <a:gd name="T1" fmla="*/ 0 h 14"/>
                <a:gd name="T2" fmla="*/ 44 w 55"/>
                <a:gd name="T3" fmla="*/ 1 h 14"/>
                <a:gd name="T4" fmla="*/ 49 w 55"/>
                <a:gd name="T5" fmla="*/ 0 h 14"/>
                <a:gd name="T6" fmla="*/ 51 w 55"/>
                <a:gd name="T7" fmla="*/ 1 h 14"/>
                <a:gd name="T8" fmla="*/ 52 w 55"/>
                <a:gd name="T9" fmla="*/ 1 h 14"/>
                <a:gd name="T10" fmla="*/ 54 w 55"/>
                <a:gd name="T11" fmla="*/ 1 h 14"/>
                <a:gd name="T12" fmla="*/ 55 w 55"/>
                <a:gd name="T13" fmla="*/ 5 h 14"/>
                <a:gd name="T14" fmla="*/ 55 w 55"/>
                <a:gd name="T15" fmla="*/ 8 h 14"/>
                <a:gd name="T16" fmla="*/ 55 w 55"/>
                <a:gd name="T17" fmla="*/ 8 h 14"/>
                <a:gd name="T18" fmla="*/ 46 w 55"/>
                <a:gd name="T19" fmla="*/ 6 h 14"/>
                <a:gd name="T20" fmla="*/ 43 w 55"/>
                <a:gd name="T21" fmla="*/ 3 h 14"/>
                <a:gd name="T22" fmla="*/ 41 w 55"/>
                <a:gd name="T23" fmla="*/ 3 h 14"/>
                <a:gd name="T24" fmla="*/ 40 w 55"/>
                <a:gd name="T25" fmla="*/ 3 h 14"/>
                <a:gd name="T26" fmla="*/ 38 w 55"/>
                <a:gd name="T27" fmla="*/ 5 h 14"/>
                <a:gd name="T28" fmla="*/ 36 w 55"/>
                <a:gd name="T29" fmla="*/ 6 h 14"/>
                <a:gd name="T30" fmla="*/ 35 w 55"/>
                <a:gd name="T31" fmla="*/ 8 h 14"/>
                <a:gd name="T32" fmla="*/ 33 w 55"/>
                <a:gd name="T33" fmla="*/ 8 h 14"/>
                <a:gd name="T34" fmla="*/ 33 w 55"/>
                <a:gd name="T35" fmla="*/ 8 h 14"/>
                <a:gd name="T36" fmla="*/ 32 w 55"/>
                <a:gd name="T37" fmla="*/ 9 h 14"/>
                <a:gd name="T38" fmla="*/ 27 w 55"/>
                <a:gd name="T39" fmla="*/ 9 h 14"/>
                <a:gd name="T40" fmla="*/ 25 w 55"/>
                <a:gd name="T41" fmla="*/ 11 h 14"/>
                <a:gd name="T42" fmla="*/ 24 w 55"/>
                <a:gd name="T43" fmla="*/ 12 h 14"/>
                <a:gd name="T44" fmla="*/ 22 w 55"/>
                <a:gd name="T45" fmla="*/ 12 h 14"/>
                <a:gd name="T46" fmla="*/ 19 w 55"/>
                <a:gd name="T47" fmla="*/ 14 h 14"/>
                <a:gd name="T48" fmla="*/ 17 w 55"/>
                <a:gd name="T49" fmla="*/ 12 h 14"/>
                <a:gd name="T50" fmla="*/ 17 w 55"/>
                <a:gd name="T51" fmla="*/ 9 h 14"/>
                <a:gd name="T52" fmla="*/ 16 w 55"/>
                <a:gd name="T53" fmla="*/ 9 h 14"/>
                <a:gd name="T54" fmla="*/ 11 w 55"/>
                <a:gd name="T55" fmla="*/ 11 h 14"/>
                <a:gd name="T56" fmla="*/ 8 w 55"/>
                <a:gd name="T57" fmla="*/ 9 h 14"/>
                <a:gd name="T58" fmla="*/ 5 w 55"/>
                <a:gd name="T59" fmla="*/ 8 h 14"/>
                <a:gd name="T60" fmla="*/ 0 w 55"/>
                <a:gd name="T61" fmla="*/ 8 h 14"/>
                <a:gd name="T62" fmla="*/ 3 w 55"/>
                <a:gd name="T63" fmla="*/ 6 h 14"/>
                <a:gd name="T64" fmla="*/ 22 w 55"/>
                <a:gd name="T65" fmla="*/ 3 h 14"/>
                <a:gd name="T66" fmla="*/ 29 w 55"/>
                <a:gd name="T67" fmla="*/ 3 h 14"/>
                <a:gd name="T68" fmla="*/ 32 w 55"/>
                <a:gd name="T69" fmla="*/ 1 h 14"/>
                <a:gd name="T70" fmla="*/ 36 w 55"/>
                <a:gd name="T71" fmla="*/ 0 h 14"/>
                <a:gd name="T72" fmla="*/ 38 w 55"/>
                <a:gd name="T7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5" h="14">
                  <a:moveTo>
                    <a:pt x="38" y="0"/>
                  </a:moveTo>
                  <a:lnTo>
                    <a:pt x="44" y="1"/>
                  </a:lnTo>
                  <a:lnTo>
                    <a:pt x="49" y="0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5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46" y="6"/>
                  </a:lnTo>
                  <a:lnTo>
                    <a:pt x="43" y="3"/>
                  </a:lnTo>
                  <a:lnTo>
                    <a:pt x="41" y="3"/>
                  </a:lnTo>
                  <a:lnTo>
                    <a:pt x="40" y="3"/>
                  </a:lnTo>
                  <a:lnTo>
                    <a:pt x="38" y="5"/>
                  </a:lnTo>
                  <a:lnTo>
                    <a:pt x="36" y="6"/>
                  </a:lnTo>
                  <a:lnTo>
                    <a:pt x="35" y="8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2" y="9"/>
                  </a:lnTo>
                  <a:lnTo>
                    <a:pt x="27" y="9"/>
                  </a:lnTo>
                  <a:lnTo>
                    <a:pt x="25" y="11"/>
                  </a:lnTo>
                  <a:lnTo>
                    <a:pt x="24" y="12"/>
                  </a:lnTo>
                  <a:lnTo>
                    <a:pt x="22" y="12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1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0" y="8"/>
                  </a:lnTo>
                  <a:lnTo>
                    <a:pt x="3" y="6"/>
                  </a:lnTo>
                  <a:lnTo>
                    <a:pt x="22" y="3"/>
                  </a:lnTo>
                  <a:lnTo>
                    <a:pt x="29" y="3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7" name="Freeform 153">
              <a:extLst>
                <a:ext uri="{FF2B5EF4-FFF2-40B4-BE49-F238E27FC236}">
                  <a16:creationId xmlns:a16="http://schemas.microsoft.com/office/drawing/2014/main" id="{23BD580F-7F4A-4BF9-BD77-02222A5294A5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3953" y="3117742"/>
              <a:ext cx="3898" cy="0"/>
            </a:xfrm>
            <a:custGeom>
              <a:avLst/>
              <a:gdLst>
                <a:gd name="T0" fmla="*/ 0 w 2"/>
                <a:gd name="T1" fmla="*/ 0 w 2"/>
                <a:gd name="T2" fmla="*/ 0 w 2"/>
                <a:gd name="T3" fmla="*/ 2 w 2"/>
                <a:gd name="T4" fmla="*/ 2 w 2"/>
                <a:gd name="T5" fmla="*/ 2 w 2"/>
                <a:gd name="T6" fmla="*/ 2 w 2"/>
                <a:gd name="T7" fmla="*/ 0 w 2"/>
                <a:gd name="T8" fmla="*/ 0 w 2"/>
                <a:gd name="T9" fmla="*/ 0 w 2"/>
                <a:gd name="T10" fmla="*/ 0 w 2"/>
                <a:gd name="T11" fmla="*/ 0 w 2"/>
                <a:gd name="T12" fmla="*/ 0 w 2"/>
                <a:gd name="T13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  <a:cxn ang="0">
                  <a:pos x="T9" y="0"/>
                </a:cxn>
                <a:cxn ang="0">
                  <a:pos x="T10" y="0"/>
                </a:cxn>
                <a:cxn ang="0">
                  <a:pos x="T11" y="0"/>
                </a:cxn>
                <a:cxn ang="0">
                  <a:pos x="T12" y="0"/>
                </a:cxn>
                <a:cxn ang="0">
                  <a:pos x="T13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8" name="Freeform 154">
              <a:extLst>
                <a:ext uri="{FF2B5EF4-FFF2-40B4-BE49-F238E27FC236}">
                  <a16:creationId xmlns:a16="http://schemas.microsoft.com/office/drawing/2014/main" id="{15A37ED7-A75C-42EE-8C75-C2FE98C6B6B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5050" y="2718151"/>
              <a:ext cx="85766" cy="313825"/>
            </a:xfrm>
            <a:custGeom>
              <a:avLst/>
              <a:gdLst>
                <a:gd name="T0" fmla="*/ 20 w 44"/>
                <a:gd name="T1" fmla="*/ 6 h 161"/>
                <a:gd name="T2" fmla="*/ 19 w 44"/>
                <a:gd name="T3" fmla="*/ 9 h 161"/>
                <a:gd name="T4" fmla="*/ 19 w 44"/>
                <a:gd name="T5" fmla="*/ 13 h 161"/>
                <a:gd name="T6" fmla="*/ 23 w 44"/>
                <a:gd name="T7" fmla="*/ 24 h 161"/>
                <a:gd name="T8" fmla="*/ 25 w 44"/>
                <a:gd name="T9" fmla="*/ 35 h 161"/>
                <a:gd name="T10" fmla="*/ 23 w 44"/>
                <a:gd name="T11" fmla="*/ 38 h 161"/>
                <a:gd name="T12" fmla="*/ 22 w 44"/>
                <a:gd name="T13" fmla="*/ 46 h 161"/>
                <a:gd name="T14" fmla="*/ 23 w 44"/>
                <a:gd name="T15" fmla="*/ 52 h 161"/>
                <a:gd name="T16" fmla="*/ 27 w 44"/>
                <a:gd name="T17" fmla="*/ 57 h 161"/>
                <a:gd name="T18" fmla="*/ 27 w 44"/>
                <a:gd name="T19" fmla="*/ 61 h 161"/>
                <a:gd name="T20" fmla="*/ 31 w 44"/>
                <a:gd name="T21" fmla="*/ 76 h 161"/>
                <a:gd name="T22" fmla="*/ 36 w 44"/>
                <a:gd name="T23" fmla="*/ 91 h 161"/>
                <a:gd name="T24" fmla="*/ 38 w 44"/>
                <a:gd name="T25" fmla="*/ 99 h 161"/>
                <a:gd name="T26" fmla="*/ 42 w 44"/>
                <a:gd name="T27" fmla="*/ 106 h 161"/>
                <a:gd name="T28" fmla="*/ 44 w 44"/>
                <a:gd name="T29" fmla="*/ 112 h 161"/>
                <a:gd name="T30" fmla="*/ 42 w 44"/>
                <a:gd name="T31" fmla="*/ 107 h 161"/>
                <a:gd name="T32" fmla="*/ 36 w 44"/>
                <a:gd name="T33" fmla="*/ 101 h 161"/>
                <a:gd name="T34" fmla="*/ 31 w 44"/>
                <a:gd name="T35" fmla="*/ 99 h 161"/>
                <a:gd name="T36" fmla="*/ 23 w 44"/>
                <a:gd name="T37" fmla="*/ 99 h 161"/>
                <a:gd name="T38" fmla="*/ 20 w 44"/>
                <a:gd name="T39" fmla="*/ 106 h 161"/>
                <a:gd name="T40" fmla="*/ 14 w 44"/>
                <a:gd name="T41" fmla="*/ 124 h 161"/>
                <a:gd name="T42" fmla="*/ 16 w 44"/>
                <a:gd name="T43" fmla="*/ 131 h 161"/>
                <a:gd name="T44" fmla="*/ 19 w 44"/>
                <a:gd name="T45" fmla="*/ 134 h 161"/>
                <a:gd name="T46" fmla="*/ 20 w 44"/>
                <a:gd name="T47" fmla="*/ 137 h 161"/>
                <a:gd name="T48" fmla="*/ 23 w 44"/>
                <a:gd name="T49" fmla="*/ 145 h 161"/>
                <a:gd name="T50" fmla="*/ 27 w 44"/>
                <a:gd name="T51" fmla="*/ 145 h 161"/>
                <a:gd name="T52" fmla="*/ 28 w 44"/>
                <a:gd name="T53" fmla="*/ 153 h 161"/>
                <a:gd name="T54" fmla="*/ 27 w 44"/>
                <a:gd name="T55" fmla="*/ 156 h 161"/>
                <a:gd name="T56" fmla="*/ 27 w 44"/>
                <a:gd name="T57" fmla="*/ 159 h 161"/>
                <a:gd name="T58" fmla="*/ 25 w 44"/>
                <a:gd name="T59" fmla="*/ 151 h 161"/>
                <a:gd name="T60" fmla="*/ 17 w 44"/>
                <a:gd name="T61" fmla="*/ 148 h 161"/>
                <a:gd name="T62" fmla="*/ 16 w 44"/>
                <a:gd name="T63" fmla="*/ 147 h 161"/>
                <a:gd name="T64" fmla="*/ 12 w 44"/>
                <a:gd name="T65" fmla="*/ 148 h 161"/>
                <a:gd name="T66" fmla="*/ 9 w 44"/>
                <a:gd name="T67" fmla="*/ 153 h 161"/>
                <a:gd name="T68" fmla="*/ 6 w 44"/>
                <a:gd name="T69" fmla="*/ 161 h 161"/>
                <a:gd name="T70" fmla="*/ 5 w 44"/>
                <a:gd name="T71" fmla="*/ 158 h 161"/>
                <a:gd name="T72" fmla="*/ 3 w 44"/>
                <a:gd name="T73" fmla="*/ 147 h 161"/>
                <a:gd name="T74" fmla="*/ 6 w 44"/>
                <a:gd name="T75" fmla="*/ 137 h 161"/>
                <a:gd name="T76" fmla="*/ 5 w 44"/>
                <a:gd name="T77" fmla="*/ 131 h 161"/>
                <a:gd name="T78" fmla="*/ 8 w 44"/>
                <a:gd name="T79" fmla="*/ 124 h 161"/>
                <a:gd name="T80" fmla="*/ 6 w 44"/>
                <a:gd name="T81" fmla="*/ 113 h 161"/>
                <a:gd name="T82" fmla="*/ 3 w 44"/>
                <a:gd name="T83" fmla="*/ 109 h 161"/>
                <a:gd name="T84" fmla="*/ 6 w 44"/>
                <a:gd name="T85" fmla="*/ 99 h 161"/>
                <a:gd name="T86" fmla="*/ 8 w 44"/>
                <a:gd name="T87" fmla="*/ 82 h 161"/>
                <a:gd name="T88" fmla="*/ 6 w 44"/>
                <a:gd name="T89" fmla="*/ 74 h 161"/>
                <a:gd name="T90" fmla="*/ 9 w 44"/>
                <a:gd name="T91" fmla="*/ 66 h 161"/>
                <a:gd name="T92" fmla="*/ 6 w 44"/>
                <a:gd name="T93" fmla="*/ 57 h 161"/>
                <a:gd name="T94" fmla="*/ 1 w 44"/>
                <a:gd name="T95" fmla="*/ 52 h 161"/>
                <a:gd name="T96" fmla="*/ 1 w 44"/>
                <a:gd name="T97" fmla="*/ 50 h 161"/>
                <a:gd name="T98" fmla="*/ 1 w 44"/>
                <a:gd name="T99" fmla="*/ 41 h 161"/>
                <a:gd name="T100" fmla="*/ 3 w 44"/>
                <a:gd name="T101" fmla="*/ 32 h 161"/>
                <a:gd name="T102" fmla="*/ 3 w 44"/>
                <a:gd name="T103" fmla="*/ 22 h 161"/>
                <a:gd name="T104" fmla="*/ 8 w 44"/>
                <a:gd name="T105" fmla="*/ 19 h 161"/>
                <a:gd name="T106" fmla="*/ 11 w 44"/>
                <a:gd name="T107" fmla="*/ 20 h 161"/>
                <a:gd name="T108" fmla="*/ 14 w 44"/>
                <a:gd name="T109" fmla="*/ 17 h 161"/>
                <a:gd name="T110" fmla="*/ 16 w 44"/>
                <a:gd name="T111" fmla="*/ 14 h 161"/>
                <a:gd name="T112" fmla="*/ 16 w 44"/>
                <a:gd name="T113" fmla="*/ 13 h 161"/>
                <a:gd name="T114" fmla="*/ 12 w 44"/>
                <a:gd name="T115" fmla="*/ 6 h 161"/>
                <a:gd name="T116" fmla="*/ 14 w 44"/>
                <a:gd name="T117" fmla="*/ 3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" h="161">
                  <a:moveTo>
                    <a:pt x="16" y="0"/>
                  </a:moveTo>
                  <a:lnTo>
                    <a:pt x="17" y="0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22" y="19"/>
                  </a:lnTo>
                  <a:lnTo>
                    <a:pt x="23" y="22"/>
                  </a:lnTo>
                  <a:lnTo>
                    <a:pt x="23" y="24"/>
                  </a:lnTo>
                  <a:lnTo>
                    <a:pt x="23" y="25"/>
                  </a:lnTo>
                  <a:lnTo>
                    <a:pt x="25" y="28"/>
                  </a:lnTo>
                  <a:lnTo>
                    <a:pt x="25" y="35"/>
                  </a:lnTo>
                  <a:lnTo>
                    <a:pt x="25" y="36"/>
                  </a:lnTo>
                  <a:lnTo>
                    <a:pt x="23" y="38"/>
                  </a:lnTo>
                  <a:lnTo>
                    <a:pt x="23" y="38"/>
                  </a:lnTo>
                  <a:lnTo>
                    <a:pt x="23" y="39"/>
                  </a:lnTo>
                  <a:lnTo>
                    <a:pt x="22" y="41"/>
                  </a:lnTo>
                  <a:lnTo>
                    <a:pt x="22" y="46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2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7" y="61"/>
                  </a:lnTo>
                  <a:lnTo>
                    <a:pt x="27" y="61"/>
                  </a:lnTo>
                  <a:lnTo>
                    <a:pt x="28" y="61"/>
                  </a:lnTo>
                  <a:lnTo>
                    <a:pt x="31" y="76"/>
                  </a:lnTo>
                  <a:lnTo>
                    <a:pt x="31" y="80"/>
                  </a:lnTo>
                  <a:lnTo>
                    <a:pt x="34" y="88"/>
                  </a:lnTo>
                  <a:lnTo>
                    <a:pt x="36" y="91"/>
                  </a:lnTo>
                  <a:lnTo>
                    <a:pt x="38" y="95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1"/>
                  </a:lnTo>
                  <a:lnTo>
                    <a:pt x="41" y="104"/>
                  </a:lnTo>
                  <a:lnTo>
                    <a:pt x="42" y="106"/>
                  </a:lnTo>
                  <a:lnTo>
                    <a:pt x="44" y="107"/>
                  </a:lnTo>
                  <a:lnTo>
                    <a:pt x="44" y="107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4" y="107"/>
                  </a:lnTo>
                  <a:lnTo>
                    <a:pt x="42" y="107"/>
                  </a:lnTo>
                  <a:lnTo>
                    <a:pt x="41" y="104"/>
                  </a:lnTo>
                  <a:lnTo>
                    <a:pt x="39" y="102"/>
                  </a:lnTo>
                  <a:lnTo>
                    <a:pt x="36" y="101"/>
                  </a:lnTo>
                  <a:lnTo>
                    <a:pt x="34" y="99"/>
                  </a:lnTo>
                  <a:lnTo>
                    <a:pt x="34" y="99"/>
                  </a:lnTo>
                  <a:lnTo>
                    <a:pt x="31" y="99"/>
                  </a:lnTo>
                  <a:lnTo>
                    <a:pt x="30" y="99"/>
                  </a:lnTo>
                  <a:lnTo>
                    <a:pt x="25" y="99"/>
                  </a:lnTo>
                  <a:lnTo>
                    <a:pt x="23" y="99"/>
                  </a:lnTo>
                  <a:lnTo>
                    <a:pt x="22" y="101"/>
                  </a:lnTo>
                  <a:lnTo>
                    <a:pt x="20" y="102"/>
                  </a:lnTo>
                  <a:lnTo>
                    <a:pt x="20" y="106"/>
                  </a:lnTo>
                  <a:lnTo>
                    <a:pt x="16" y="118"/>
                  </a:lnTo>
                  <a:lnTo>
                    <a:pt x="14" y="121"/>
                  </a:lnTo>
                  <a:lnTo>
                    <a:pt x="14" y="124"/>
                  </a:lnTo>
                  <a:lnTo>
                    <a:pt x="14" y="128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6" y="132"/>
                  </a:lnTo>
                  <a:lnTo>
                    <a:pt x="17" y="134"/>
                  </a:lnTo>
                  <a:lnTo>
                    <a:pt x="19" y="134"/>
                  </a:lnTo>
                  <a:lnTo>
                    <a:pt x="19" y="134"/>
                  </a:lnTo>
                  <a:lnTo>
                    <a:pt x="19" y="135"/>
                  </a:lnTo>
                  <a:lnTo>
                    <a:pt x="20" y="137"/>
                  </a:lnTo>
                  <a:lnTo>
                    <a:pt x="22" y="142"/>
                  </a:lnTo>
                  <a:lnTo>
                    <a:pt x="22" y="143"/>
                  </a:lnTo>
                  <a:lnTo>
                    <a:pt x="23" y="145"/>
                  </a:lnTo>
                  <a:lnTo>
                    <a:pt x="25" y="145"/>
                  </a:lnTo>
                  <a:lnTo>
                    <a:pt x="25" y="145"/>
                  </a:lnTo>
                  <a:lnTo>
                    <a:pt x="27" y="145"/>
                  </a:lnTo>
                  <a:lnTo>
                    <a:pt x="27" y="147"/>
                  </a:lnTo>
                  <a:lnTo>
                    <a:pt x="28" y="150"/>
                  </a:lnTo>
                  <a:lnTo>
                    <a:pt x="28" y="153"/>
                  </a:lnTo>
                  <a:lnTo>
                    <a:pt x="28" y="153"/>
                  </a:lnTo>
                  <a:lnTo>
                    <a:pt x="27" y="156"/>
                  </a:lnTo>
                  <a:lnTo>
                    <a:pt x="27" y="156"/>
                  </a:lnTo>
                  <a:lnTo>
                    <a:pt x="27" y="158"/>
                  </a:lnTo>
                  <a:lnTo>
                    <a:pt x="27" y="158"/>
                  </a:lnTo>
                  <a:lnTo>
                    <a:pt x="27" y="159"/>
                  </a:lnTo>
                  <a:lnTo>
                    <a:pt x="27" y="156"/>
                  </a:lnTo>
                  <a:lnTo>
                    <a:pt x="25" y="153"/>
                  </a:lnTo>
                  <a:lnTo>
                    <a:pt x="25" y="151"/>
                  </a:lnTo>
                  <a:lnTo>
                    <a:pt x="23" y="150"/>
                  </a:lnTo>
                  <a:lnTo>
                    <a:pt x="20" y="148"/>
                  </a:lnTo>
                  <a:lnTo>
                    <a:pt x="17" y="148"/>
                  </a:lnTo>
                  <a:lnTo>
                    <a:pt x="17" y="148"/>
                  </a:lnTo>
                  <a:lnTo>
                    <a:pt x="16" y="147"/>
                  </a:lnTo>
                  <a:lnTo>
                    <a:pt x="16" y="147"/>
                  </a:lnTo>
                  <a:lnTo>
                    <a:pt x="14" y="147"/>
                  </a:lnTo>
                  <a:lnTo>
                    <a:pt x="14" y="147"/>
                  </a:lnTo>
                  <a:lnTo>
                    <a:pt x="12" y="148"/>
                  </a:lnTo>
                  <a:lnTo>
                    <a:pt x="11" y="150"/>
                  </a:lnTo>
                  <a:lnTo>
                    <a:pt x="11" y="151"/>
                  </a:lnTo>
                  <a:lnTo>
                    <a:pt x="9" y="153"/>
                  </a:lnTo>
                  <a:lnTo>
                    <a:pt x="9" y="158"/>
                  </a:lnTo>
                  <a:lnTo>
                    <a:pt x="8" y="159"/>
                  </a:lnTo>
                  <a:lnTo>
                    <a:pt x="6" y="161"/>
                  </a:lnTo>
                  <a:lnTo>
                    <a:pt x="6" y="161"/>
                  </a:lnTo>
                  <a:lnTo>
                    <a:pt x="5" y="159"/>
                  </a:lnTo>
                  <a:lnTo>
                    <a:pt x="5" y="158"/>
                  </a:lnTo>
                  <a:lnTo>
                    <a:pt x="5" y="156"/>
                  </a:lnTo>
                  <a:lnTo>
                    <a:pt x="3" y="151"/>
                  </a:lnTo>
                  <a:lnTo>
                    <a:pt x="3" y="147"/>
                  </a:lnTo>
                  <a:lnTo>
                    <a:pt x="6" y="140"/>
                  </a:lnTo>
                  <a:lnTo>
                    <a:pt x="6" y="139"/>
                  </a:lnTo>
                  <a:lnTo>
                    <a:pt x="6" y="137"/>
                  </a:lnTo>
                  <a:lnTo>
                    <a:pt x="5" y="135"/>
                  </a:lnTo>
                  <a:lnTo>
                    <a:pt x="5" y="131"/>
                  </a:lnTo>
                  <a:lnTo>
                    <a:pt x="5" y="131"/>
                  </a:lnTo>
                  <a:lnTo>
                    <a:pt x="6" y="129"/>
                  </a:lnTo>
                  <a:lnTo>
                    <a:pt x="6" y="126"/>
                  </a:lnTo>
                  <a:lnTo>
                    <a:pt x="8" y="124"/>
                  </a:lnTo>
                  <a:lnTo>
                    <a:pt x="8" y="123"/>
                  </a:lnTo>
                  <a:lnTo>
                    <a:pt x="8" y="118"/>
                  </a:lnTo>
                  <a:lnTo>
                    <a:pt x="6" y="113"/>
                  </a:lnTo>
                  <a:lnTo>
                    <a:pt x="5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5" y="106"/>
                  </a:lnTo>
                  <a:lnTo>
                    <a:pt x="6" y="102"/>
                  </a:lnTo>
                  <a:lnTo>
                    <a:pt x="6" y="99"/>
                  </a:lnTo>
                  <a:lnTo>
                    <a:pt x="8" y="96"/>
                  </a:lnTo>
                  <a:lnTo>
                    <a:pt x="8" y="95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6" y="76"/>
                  </a:lnTo>
                  <a:lnTo>
                    <a:pt x="6" y="74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9" y="66"/>
                  </a:lnTo>
                  <a:lnTo>
                    <a:pt x="8" y="63"/>
                  </a:lnTo>
                  <a:lnTo>
                    <a:pt x="6" y="58"/>
                  </a:lnTo>
                  <a:lnTo>
                    <a:pt x="6" y="57"/>
                  </a:lnTo>
                  <a:lnTo>
                    <a:pt x="3" y="55"/>
                  </a:lnTo>
                  <a:lnTo>
                    <a:pt x="3" y="54"/>
                  </a:lnTo>
                  <a:lnTo>
                    <a:pt x="1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0"/>
                  </a:lnTo>
                  <a:lnTo>
                    <a:pt x="1" y="49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6"/>
                  </a:lnTo>
                  <a:lnTo>
                    <a:pt x="3" y="32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5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2" y="17"/>
                  </a:lnTo>
                  <a:lnTo>
                    <a:pt x="14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9"/>
                  </a:lnTo>
                  <a:lnTo>
                    <a:pt x="12" y="6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9" name="Freeform 155">
              <a:extLst>
                <a:ext uri="{FF2B5EF4-FFF2-40B4-BE49-F238E27FC236}">
                  <a16:creationId xmlns:a16="http://schemas.microsoft.com/office/drawing/2014/main" id="{BC5602D1-3AEC-44E8-921F-D025C63FA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6230" y="1458954"/>
              <a:ext cx="37036" cy="11695"/>
            </a:xfrm>
            <a:custGeom>
              <a:avLst/>
              <a:gdLst>
                <a:gd name="T0" fmla="*/ 12 w 19"/>
                <a:gd name="T1" fmla="*/ 0 h 6"/>
                <a:gd name="T2" fmla="*/ 17 w 19"/>
                <a:gd name="T3" fmla="*/ 2 h 6"/>
                <a:gd name="T4" fmla="*/ 17 w 19"/>
                <a:gd name="T5" fmla="*/ 3 h 6"/>
                <a:gd name="T6" fmla="*/ 17 w 19"/>
                <a:gd name="T7" fmla="*/ 3 h 6"/>
                <a:gd name="T8" fmla="*/ 17 w 19"/>
                <a:gd name="T9" fmla="*/ 5 h 6"/>
                <a:gd name="T10" fmla="*/ 19 w 19"/>
                <a:gd name="T11" fmla="*/ 5 h 6"/>
                <a:gd name="T12" fmla="*/ 19 w 19"/>
                <a:gd name="T13" fmla="*/ 5 h 6"/>
                <a:gd name="T14" fmla="*/ 19 w 19"/>
                <a:gd name="T15" fmla="*/ 6 h 6"/>
                <a:gd name="T16" fmla="*/ 14 w 19"/>
                <a:gd name="T17" fmla="*/ 5 h 6"/>
                <a:gd name="T18" fmla="*/ 5 w 19"/>
                <a:gd name="T19" fmla="*/ 6 h 6"/>
                <a:gd name="T20" fmla="*/ 0 w 19"/>
                <a:gd name="T21" fmla="*/ 3 h 6"/>
                <a:gd name="T22" fmla="*/ 6 w 19"/>
                <a:gd name="T23" fmla="*/ 2 h 6"/>
                <a:gd name="T24" fmla="*/ 8 w 19"/>
                <a:gd name="T25" fmla="*/ 2 h 6"/>
                <a:gd name="T26" fmla="*/ 12 w 1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" h="6">
                  <a:moveTo>
                    <a:pt x="12" y="0"/>
                  </a:moveTo>
                  <a:lnTo>
                    <a:pt x="17" y="2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6"/>
                  </a:lnTo>
                  <a:lnTo>
                    <a:pt x="14" y="5"/>
                  </a:lnTo>
                  <a:lnTo>
                    <a:pt x="5" y="6"/>
                  </a:lnTo>
                  <a:lnTo>
                    <a:pt x="0" y="3"/>
                  </a:lnTo>
                  <a:lnTo>
                    <a:pt x="6" y="2"/>
                  </a:lnTo>
                  <a:lnTo>
                    <a:pt x="8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0" name="Freeform 156">
              <a:extLst>
                <a:ext uri="{FF2B5EF4-FFF2-40B4-BE49-F238E27FC236}">
                  <a16:creationId xmlns:a16="http://schemas.microsoft.com/office/drawing/2014/main" id="{E7F3B552-D78F-4253-BE2C-EC9C310491D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601" y="2057365"/>
              <a:ext cx="58477" cy="40934"/>
            </a:xfrm>
            <a:custGeom>
              <a:avLst/>
              <a:gdLst>
                <a:gd name="T0" fmla="*/ 14 w 30"/>
                <a:gd name="T1" fmla="*/ 0 h 21"/>
                <a:gd name="T2" fmla="*/ 25 w 30"/>
                <a:gd name="T3" fmla="*/ 5 h 21"/>
                <a:gd name="T4" fmla="*/ 28 w 30"/>
                <a:gd name="T5" fmla="*/ 7 h 21"/>
                <a:gd name="T6" fmla="*/ 30 w 30"/>
                <a:gd name="T7" fmla="*/ 8 h 21"/>
                <a:gd name="T8" fmla="*/ 30 w 30"/>
                <a:gd name="T9" fmla="*/ 11 h 21"/>
                <a:gd name="T10" fmla="*/ 28 w 30"/>
                <a:gd name="T11" fmla="*/ 11 h 21"/>
                <a:gd name="T12" fmla="*/ 28 w 30"/>
                <a:gd name="T13" fmla="*/ 13 h 21"/>
                <a:gd name="T14" fmla="*/ 27 w 30"/>
                <a:gd name="T15" fmla="*/ 11 h 21"/>
                <a:gd name="T16" fmla="*/ 27 w 30"/>
                <a:gd name="T17" fmla="*/ 10 h 21"/>
                <a:gd name="T18" fmla="*/ 24 w 30"/>
                <a:gd name="T19" fmla="*/ 11 h 21"/>
                <a:gd name="T20" fmla="*/ 24 w 30"/>
                <a:gd name="T21" fmla="*/ 14 h 21"/>
                <a:gd name="T22" fmla="*/ 21 w 30"/>
                <a:gd name="T23" fmla="*/ 18 h 21"/>
                <a:gd name="T24" fmla="*/ 14 w 30"/>
                <a:gd name="T25" fmla="*/ 19 h 21"/>
                <a:gd name="T26" fmla="*/ 9 w 30"/>
                <a:gd name="T27" fmla="*/ 19 h 21"/>
                <a:gd name="T28" fmla="*/ 6 w 30"/>
                <a:gd name="T29" fmla="*/ 21 h 21"/>
                <a:gd name="T30" fmla="*/ 3 w 30"/>
                <a:gd name="T31" fmla="*/ 18 h 21"/>
                <a:gd name="T32" fmla="*/ 2 w 30"/>
                <a:gd name="T33" fmla="*/ 14 h 21"/>
                <a:gd name="T34" fmla="*/ 2 w 30"/>
                <a:gd name="T35" fmla="*/ 14 h 21"/>
                <a:gd name="T36" fmla="*/ 0 w 30"/>
                <a:gd name="T37" fmla="*/ 13 h 21"/>
                <a:gd name="T38" fmla="*/ 0 w 30"/>
                <a:gd name="T39" fmla="*/ 11 h 21"/>
                <a:gd name="T40" fmla="*/ 2 w 30"/>
                <a:gd name="T41" fmla="*/ 8 h 21"/>
                <a:gd name="T42" fmla="*/ 2 w 30"/>
                <a:gd name="T43" fmla="*/ 7 h 21"/>
                <a:gd name="T44" fmla="*/ 3 w 30"/>
                <a:gd name="T45" fmla="*/ 5 h 21"/>
                <a:gd name="T46" fmla="*/ 6 w 30"/>
                <a:gd name="T47" fmla="*/ 2 h 21"/>
                <a:gd name="T48" fmla="*/ 9 w 30"/>
                <a:gd name="T49" fmla="*/ 0 h 21"/>
                <a:gd name="T50" fmla="*/ 11 w 30"/>
                <a:gd name="T51" fmla="*/ 0 h 21"/>
                <a:gd name="T52" fmla="*/ 14 w 30"/>
                <a:gd name="T53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" h="21">
                  <a:moveTo>
                    <a:pt x="14" y="0"/>
                  </a:moveTo>
                  <a:lnTo>
                    <a:pt x="25" y="5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11"/>
                  </a:lnTo>
                  <a:lnTo>
                    <a:pt x="28" y="11"/>
                  </a:lnTo>
                  <a:lnTo>
                    <a:pt x="28" y="13"/>
                  </a:lnTo>
                  <a:lnTo>
                    <a:pt x="27" y="11"/>
                  </a:lnTo>
                  <a:lnTo>
                    <a:pt x="27" y="10"/>
                  </a:lnTo>
                  <a:lnTo>
                    <a:pt x="24" y="11"/>
                  </a:lnTo>
                  <a:lnTo>
                    <a:pt x="24" y="14"/>
                  </a:lnTo>
                  <a:lnTo>
                    <a:pt x="21" y="18"/>
                  </a:lnTo>
                  <a:lnTo>
                    <a:pt x="14" y="19"/>
                  </a:lnTo>
                  <a:lnTo>
                    <a:pt x="9" y="19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5"/>
                  </a:lnTo>
                  <a:lnTo>
                    <a:pt x="6" y="2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1" name="Freeform 157">
              <a:extLst>
                <a:ext uri="{FF2B5EF4-FFF2-40B4-BE49-F238E27FC236}">
                  <a16:creationId xmlns:a16="http://schemas.microsoft.com/office/drawing/2014/main" id="{BE326829-1BD9-424A-AB85-D0021E7593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60637" y="1449208"/>
              <a:ext cx="21442" cy="13645"/>
            </a:xfrm>
            <a:custGeom>
              <a:avLst/>
              <a:gdLst>
                <a:gd name="T0" fmla="*/ 5 w 11"/>
                <a:gd name="T1" fmla="*/ 0 h 7"/>
                <a:gd name="T2" fmla="*/ 9 w 11"/>
                <a:gd name="T3" fmla="*/ 0 h 7"/>
                <a:gd name="T4" fmla="*/ 11 w 11"/>
                <a:gd name="T5" fmla="*/ 2 h 7"/>
                <a:gd name="T6" fmla="*/ 11 w 11"/>
                <a:gd name="T7" fmla="*/ 2 h 7"/>
                <a:gd name="T8" fmla="*/ 8 w 11"/>
                <a:gd name="T9" fmla="*/ 5 h 7"/>
                <a:gd name="T10" fmla="*/ 8 w 11"/>
                <a:gd name="T11" fmla="*/ 5 h 7"/>
                <a:gd name="T12" fmla="*/ 6 w 11"/>
                <a:gd name="T13" fmla="*/ 7 h 7"/>
                <a:gd name="T14" fmla="*/ 0 w 11"/>
                <a:gd name="T15" fmla="*/ 3 h 7"/>
                <a:gd name="T16" fmla="*/ 0 w 11"/>
                <a:gd name="T17" fmla="*/ 3 h 7"/>
                <a:gd name="T18" fmla="*/ 5 w 11"/>
                <a:gd name="T1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7">
                  <a:moveTo>
                    <a:pt x="5" y="0"/>
                  </a:moveTo>
                  <a:lnTo>
                    <a:pt x="9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2" name="Freeform 158">
              <a:extLst>
                <a:ext uri="{FF2B5EF4-FFF2-40B4-BE49-F238E27FC236}">
                  <a16:creationId xmlns:a16="http://schemas.microsoft.com/office/drawing/2014/main" id="{54306274-90FE-4395-988E-B6FAB29F1C6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1388782"/>
              <a:ext cx="13645" cy="9747"/>
            </a:xfrm>
            <a:custGeom>
              <a:avLst/>
              <a:gdLst>
                <a:gd name="T0" fmla="*/ 4 w 7"/>
                <a:gd name="T1" fmla="*/ 0 h 5"/>
                <a:gd name="T2" fmla="*/ 6 w 7"/>
                <a:gd name="T3" fmla="*/ 0 h 5"/>
                <a:gd name="T4" fmla="*/ 7 w 7"/>
                <a:gd name="T5" fmla="*/ 1 h 5"/>
                <a:gd name="T6" fmla="*/ 4 w 7"/>
                <a:gd name="T7" fmla="*/ 3 h 5"/>
                <a:gd name="T8" fmla="*/ 4 w 7"/>
                <a:gd name="T9" fmla="*/ 5 h 5"/>
                <a:gd name="T10" fmla="*/ 3 w 7"/>
                <a:gd name="T11" fmla="*/ 5 h 5"/>
                <a:gd name="T12" fmla="*/ 1 w 7"/>
                <a:gd name="T13" fmla="*/ 5 h 5"/>
                <a:gd name="T14" fmla="*/ 0 w 7"/>
                <a:gd name="T15" fmla="*/ 3 h 5"/>
                <a:gd name="T16" fmla="*/ 0 w 7"/>
                <a:gd name="T17" fmla="*/ 1 h 5"/>
                <a:gd name="T18" fmla="*/ 0 w 7"/>
                <a:gd name="T19" fmla="*/ 1 h 5"/>
                <a:gd name="T20" fmla="*/ 0 w 7"/>
                <a:gd name="T21" fmla="*/ 1 h 5"/>
                <a:gd name="T22" fmla="*/ 1 w 7"/>
                <a:gd name="T23" fmla="*/ 1 h 5"/>
                <a:gd name="T24" fmla="*/ 1 w 7"/>
                <a:gd name="T25" fmla="*/ 0 h 5"/>
                <a:gd name="T26" fmla="*/ 3 w 7"/>
                <a:gd name="T27" fmla="*/ 0 h 5"/>
                <a:gd name="T28" fmla="*/ 4 w 7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" h="5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3" name="Freeform 159">
              <a:extLst>
                <a:ext uri="{FF2B5EF4-FFF2-40B4-BE49-F238E27FC236}">
                  <a16:creationId xmlns:a16="http://schemas.microsoft.com/office/drawing/2014/main" id="{6F2E7003-28DD-4870-8438-84E784C53DF5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6656" y="1961853"/>
              <a:ext cx="29239" cy="21442"/>
            </a:xfrm>
            <a:custGeom>
              <a:avLst/>
              <a:gdLst>
                <a:gd name="T0" fmla="*/ 7 w 15"/>
                <a:gd name="T1" fmla="*/ 0 h 11"/>
                <a:gd name="T2" fmla="*/ 8 w 15"/>
                <a:gd name="T3" fmla="*/ 0 h 11"/>
                <a:gd name="T4" fmla="*/ 10 w 15"/>
                <a:gd name="T5" fmla="*/ 0 h 11"/>
                <a:gd name="T6" fmla="*/ 11 w 15"/>
                <a:gd name="T7" fmla="*/ 2 h 11"/>
                <a:gd name="T8" fmla="*/ 11 w 15"/>
                <a:gd name="T9" fmla="*/ 4 h 11"/>
                <a:gd name="T10" fmla="*/ 13 w 15"/>
                <a:gd name="T11" fmla="*/ 4 h 11"/>
                <a:gd name="T12" fmla="*/ 13 w 15"/>
                <a:gd name="T13" fmla="*/ 5 h 11"/>
                <a:gd name="T14" fmla="*/ 15 w 15"/>
                <a:gd name="T15" fmla="*/ 7 h 11"/>
                <a:gd name="T16" fmla="*/ 11 w 15"/>
                <a:gd name="T17" fmla="*/ 8 h 11"/>
                <a:gd name="T18" fmla="*/ 11 w 15"/>
                <a:gd name="T19" fmla="*/ 10 h 11"/>
                <a:gd name="T20" fmla="*/ 13 w 15"/>
                <a:gd name="T21" fmla="*/ 10 h 11"/>
                <a:gd name="T22" fmla="*/ 13 w 15"/>
                <a:gd name="T23" fmla="*/ 11 h 11"/>
                <a:gd name="T24" fmla="*/ 11 w 15"/>
                <a:gd name="T25" fmla="*/ 11 h 11"/>
                <a:gd name="T26" fmla="*/ 11 w 15"/>
                <a:gd name="T27" fmla="*/ 10 h 11"/>
                <a:gd name="T28" fmla="*/ 10 w 15"/>
                <a:gd name="T29" fmla="*/ 8 h 11"/>
                <a:gd name="T30" fmla="*/ 8 w 15"/>
                <a:gd name="T31" fmla="*/ 8 h 11"/>
                <a:gd name="T32" fmla="*/ 8 w 15"/>
                <a:gd name="T33" fmla="*/ 7 h 11"/>
                <a:gd name="T34" fmla="*/ 7 w 15"/>
                <a:gd name="T35" fmla="*/ 5 h 11"/>
                <a:gd name="T36" fmla="*/ 5 w 15"/>
                <a:gd name="T37" fmla="*/ 4 h 11"/>
                <a:gd name="T38" fmla="*/ 2 w 15"/>
                <a:gd name="T39" fmla="*/ 4 h 11"/>
                <a:gd name="T40" fmla="*/ 0 w 15"/>
                <a:gd name="T41" fmla="*/ 4 h 11"/>
                <a:gd name="T42" fmla="*/ 0 w 15"/>
                <a:gd name="T43" fmla="*/ 4 h 11"/>
                <a:gd name="T44" fmla="*/ 0 w 15"/>
                <a:gd name="T45" fmla="*/ 2 h 11"/>
                <a:gd name="T46" fmla="*/ 0 w 15"/>
                <a:gd name="T47" fmla="*/ 0 h 11"/>
                <a:gd name="T48" fmla="*/ 4 w 15"/>
                <a:gd name="T49" fmla="*/ 0 h 11"/>
                <a:gd name="T50" fmla="*/ 5 w 15"/>
                <a:gd name="T51" fmla="*/ 0 h 11"/>
                <a:gd name="T52" fmla="*/ 7 w 15"/>
                <a:gd name="T53" fmla="*/ 0 h 11"/>
                <a:gd name="T54" fmla="*/ 7 w 15"/>
                <a:gd name="T55" fmla="*/ 0 h 11"/>
                <a:gd name="T56" fmla="*/ 7 w 15"/>
                <a:gd name="T5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" h="11">
                  <a:moveTo>
                    <a:pt x="7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5" y="7"/>
                  </a:lnTo>
                  <a:lnTo>
                    <a:pt x="11" y="8"/>
                  </a:lnTo>
                  <a:lnTo>
                    <a:pt x="11" y="10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11" y="10"/>
                  </a:lnTo>
                  <a:lnTo>
                    <a:pt x="10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7" y="5"/>
                  </a:lnTo>
                  <a:lnTo>
                    <a:pt x="5" y="4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4" name="Freeform 160">
              <a:extLst>
                <a:ext uri="{FF2B5EF4-FFF2-40B4-BE49-F238E27FC236}">
                  <a16:creationId xmlns:a16="http://schemas.microsoft.com/office/drawing/2014/main" id="{8758C286-858A-4572-AE0B-620CC9933FA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20" y="1404375"/>
              <a:ext cx="144242" cy="54578"/>
            </a:xfrm>
            <a:custGeom>
              <a:avLst/>
              <a:gdLst>
                <a:gd name="T0" fmla="*/ 54 w 74"/>
                <a:gd name="T1" fmla="*/ 0 h 28"/>
                <a:gd name="T2" fmla="*/ 56 w 74"/>
                <a:gd name="T3" fmla="*/ 1 h 28"/>
                <a:gd name="T4" fmla="*/ 62 w 74"/>
                <a:gd name="T5" fmla="*/ 0 h 28"/>
                <a:gd name="T6" fmla="*/ 63 w 74"/>
                <a:gd name="T7" fmla="*/ 1 h 28"/>
                <a:gd name="T8" fmla="*/ 71 w 74"/>
                <a:gd name="T9" fmla="*/ 6 h 28"/>
                <a:gd name="T10" fmla="*/ 73 w 74"/>
                <a:gd name="T11" fmla="*/ 6 h 28"/>
                <a:gd name="T12" fmla="*/ 74 w 74"/>
                <a:gd name="T13" fmla="*/ 8 h 28"/>
                <a:gd name="T14" fmla="*/ 67 w 74"/>
                <a:gd name="T15" fmla="*/ 11 h 28"/>
                <a:gd name="T16" fmla="*/ 63 w 74"/>
                <a:gd name="T17" fmla="*/ 14 h 28"/>
                <a:gd name="T18" fmla="*/ 54 w 74"/>
                <a:gd name="T19" fmla="*/ 14 h 28"/>
                <a:gd name="T20" fmla="*/ 48 w 74"/>
                <a:gd name="T21" fmla="*/ 14 h 28"/>
                <a:gd name="T22" fmla="*/ 46 w 74"/>
                <a:gd name="T23" fmla="*/ 15 h 28"/>
                <a:gd name="T24" fmla="*/ 46 w 74"/>
                <a:gd name="T25" fmla="*/ 17 h 28"/>
                <a:gd name="T26" fmla="*/ 43 w 74"/>
                <a:gd name="T27" fmla="*/ 19 h 28"/>
                <a:gd name="T28" fmla="*/ 33 w 74"/>
                <a:gd name="T29" fmla="*/ 19 h 28"/>
                <a:gd name="T30" fmla="*/ 32 w 74"/>
                <a:gd name="T31" fmla="*/ 19 h 28"/>
                <a:gd name="T32" fmla="*/ 30 w 74"/>
                <a:gd name="T33" fmla="*/ 22 h 28"/>
                <a:gd name="T34" fmla="*/ 30 w 74"/>
                <a:gd name="T35" fmla="*/ 22 h 28"/>
                <a:gd name="T36" fmla="*/ 33 w 74"/>
                <a:gd name="T37" fmla="*/ 22 h 28"/>
                <a:gd name="T38" fmla="*/ 35 w 74"/>
                <a:gd name="T39" fmla="*/ 22 h 28"/>
                <a:gd name="T40" fmla="*/ 35 w 74"/>
                <a:gd name="T41" fmla="*/ 23 h 28"/>
                <a:gd name="T42" fmla="*/ 35 w 74"/>
                <a:gd name="T43" fmla="*/ 25 h 28"/>
                <a:gd name="T44" fmla="*/ 35 w 74"/>
                <a:gd name="T45" fmla="*/ 26 h 28"/>
                <a:gd name="T46" fmla="*/ 33 w 74"/>
                <a:gd name="T47" fmla="*/ 26 h 28"/>
                <a:gd name="T48" fmla="*/ 32 w 74"/>
                <a:gd name="T49" fmla="*/ 26 h 28"/>
                <a:gd name="T50" fmla="*/ 29 w 74"/>
                <a:gd name="T51" fmla="*/ 25 h 28"/>
                <a:gd name="T52" fmla="*/ 29 w 74"/>
                <a:gd name="T53" fmla="*/ 25 h 28"/>
                <a:gd name="T54" fmla="*/ 29 w 74"/>
                <a:gd name="T55" fmla="*/ 26 h 28"/>
                <a:gd name="T56" fmla="*/ 27 w 74"/>
                <a:gd name="T57" fmla="*/ 28 h 28"/>
                <a:gd name="T58" fmla="*/ 26 w 74"/>
                <a:gd name="T59" fmla="*/ 28 h 28"/>
                <a:gd name="T60" fmla="*/ 22 w 74"/>
                <a:gd name="T61" fmla="*/ 26 h 28"/>
                <a:gd name="T62" fmla="*/ 22 w 74"/>
                <a:gd name="T63" fmla="*/ 26 h 28"/>
                <a:gd name="T64" fmla="*/ 21 w 74"/>
                <a:gd name="T65" fmla="*/ 28 h 28"/>
                <a:gd name="T66" fmla="*/ 19 w 74"/>
                <a:gd name="T67" fmla="*/ 28 h 28"/>
                <a:gd name="T68" fmla="*/ 16 w 74"/>
                <a:gd name="T69" fmla="*/ 28 h 28"/>
                <a:gd name="T70" fmla="*/ 15 w 74"/>
                <a:gd name="T71" fmla="*/ 28 h 28"/>
                <a:gd name="T72" fmla="*/ 16 w 74"/>
                <a:gd name="T73" fmla="*/ 26 h 28"/>
                <a:gd name="T74" fmla="*/ 21 w 74"/>
                <a:gd name="T75" fmla="*/ 23 h 28"/>
                <a:gd name="T76" fmla="*/ 19 w 74"/>
                <a:gd name="T77" fmla="*/ 23 h 28"/>
                <a:gd name="T78" fmla="*/ 16 w 74"/>
                <a:gd name="T79" fmla="*/ 23 h 28"/>
                <a:gd name="T80" fmla="*/ 13 w 74"/>
                <a:gd name="T81" fmla="*/ 23 h 28"/>
                <a:gd name="T82" fmla="*/ 11 w 74"/>
                <a:gd name="T83" fmla="*/ 25 h 28"/>
                <a:gd name="T84" fmla="*/ 10 w 74"/>
                <a:gd name="T85" fmla="*/ 25 h 28"/>
                <a:gd name="T86" fmla="*/ 7 w 74"/>
                <a:gd name="T87" fmla="*/ 25 h 28"/>
                <a:gd name="T88" fmla="*/ 4 w 74"/>
                <a:gd name="T89" fmla="*/ 23 h 28"/>
                <a:gd name="T90" fmla="*/ 2 w 74"/>
                <a:gd name="T91" fmla="*/ 23 h 28"/>
                <a:gd name="T92" fmla="*/ 0 w 74"/>
                <a:gd name="T93" fmla="*/ 22 h 28"/>
                <a:gd name="T94" fmla="*/ 11 w 74"/>
                <a:gd name="T95" fmla="*/ 17 h 28"/>
                <a:gd name="T96" fmla="*/ 16 w 74"/>
                <a:gd name="T97" fmla="*/ 14 h 28"/>
                <a:gd name="T98" fmla="*/ 19 w 74"/>
                <a:gd name="T99" fmla="*/ 14 h 28"/>
                <a:gd name="T100" fmla="*/ 24 w 74"/>
                <a:gd name="T101" fmla="*/ 12 h 28"/>
                <a:gd name="T102" fmla="*/ 26 w 74"/>
                <a:gd name="T103" fmla="*/ 12 h 28"/>
                <a:gd name="T104" fmla="*/ 27 w 74"/>
                <a:gd name="T105" fmla="*/ 12 h 28"/>
                <a:gd name="T106" fmla="*/ 27 w 74"/>
                <a:gd name="T107" fmla="*/ 12 h 28"/>
                <a:gd name="T108" fmla="*/ 30 w 74"/>
                <a:gd name="T109" fmla="*/ 14 h 28"/>
                <a:gd name="T110" fmla="*/ 37 w 74"/>
                <a:gd name="T111" fmla="*/ 14 h 28"/>
                <a:gd name="T112" fmla="*/ 38 w 74"/>
                <a:gd name="T113" fmla="*/ 12 h 28"/>
                <a:gd name="T114" fmla="*/ 38 w 74"/>
                <a:gd name="T115" fmla="*/ 9 h 28"/>
                <a:gd name="T116" fmla="*/ 37 w 74"/>
                <a:gd name="T117" fmla="*/ 8 h 28"/>
                <a:gd name="T118" fmla="*/ 38 w 74"/>
                <a:gd name="T119" fmla="*/ 3 h 28"/>
                <a:gd name="T120" fmla="*/ 43 w 74"/>
                <a:gd name="T121" fmla="*/ 3 h 28"/>
                <a:gd name="T122" fmla="*/ 51 w 74"/>
                <a:gd name="T123" fmla="*/ 0 h 28"/>
                <a:gd name="T124" fmla="*/ 54 w 74"/>
                <a:gd name="T1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" h="28">
                  <a:moveTo>
                    <a:pt x="54" y="0"/>
                  </a:moveTo>
                  <a:lnTo>
                    <a:pt x="56" y="1"/>
                  </a:lnTo>
                  <a:lnTo>
                    <a:pt x="62" y="0"/>
                  </a:lnTo>
                  <a:lnTo>
                    <a:pt x="63" y="1"/>
                  </a:lnTo>
                  <a:lnTo>
                    <a:pt x="71" y="6"/>
                  </a:lnTo>
                  <a:lnTo>
                    <a:pt x="73" y="6"/>
                  </a:lnTo>
                  <a:lnTo>
                    <a:pt x="74" y="8"/>
                  </a:lnTo>
                  <a:lnTo>
                    <a:pt x="67" y="11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8" y="14"/>
                  </a:lnTo>
                  <a:lnTo>
                    <a:pt x="46" y="15"/>
                  </a:lnTo>
                  <a:lnTo>
                    <a:pt x="46" y="17"/>
                  </a:lnTo>
                  <a:lnTo>
                    <a:pt x="43" y="19"/>
                  </a:lnTo>
                  <a:lnTo>
                    <a:pt x="33" y="19"/>
                  </a:lnTo>
                  <a:lnTo>
                    <a:pt x="32" y="19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3"/>
                  </a:lnTo>
                  <a:lnTo>
                    <a:pt x="35" y="25"/>
                  </a:lnTo>
                  <a:lnTo>
                    <a:pt x="35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29" y="25"/>
                  </a:lnTo>
                  <a:lnTo>
                    <a:pt x="29" y="25"/>
                  </a:lnTo>
                  <a:lnTo>
                    <a:pt x="29" y="26"/>
                  </a:lnTo>
                  <a:lnTo>
                    <a:pt x="27" y="28"/>
                  </a:lnTo>
                  <a:lnTo>
                    <a:pt x="26" y="28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1" y="28"/>
                  </a:lnTo>
                  <a:lnTo>
                    <a:pt x="19" y="28"/>
                  </a:lnTo>
                  <a:lnTo>
                    <a:pt x="16" y="28"/>
                  </a:lnTo>
                  <a:lnTo>
                    <a:pt x="15" y="28"/>
                  </a:lnTo>
                  <a:lnTo>
                    <a:pt x="16" y="26"/>
                  </a:lnTo>
                  <a:lnTo>
                    <a:pt x="21" y="23"/>
                  </a:lnTo>
                  <a:lnTo>
                    <a:pt x="19" y="23"/>
                  </a:lnTo>
                  <a:lnTo>
                    <a:pt x="16" y="23"/>
                  </a:lnTo>
                  <a:lnTo>
                    <a:pt x="13" y="23"/>
                  </a:lnTo>
                  <a:lnTo>
                    <a:pt x="11" y="25"/>
                  </a:lnTo>
                  <a:lnTo>
                    <a:pt x="10" y="25"/>
                  </a:lnTo>
                  <a:lnTo>
                    <a:pt x="7" y="25"/>
                  </a:lnTo>
                  <a:lnTo>
                    <a:pt x="4" y="23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11" y="17"/>
                  </a:lnTo>
                  <a:lnTo>
                    <a:pt x="16" y="14"/>
                  </a:lnTo>
                  <a:lnTo>
                    <a:pt x="19" y="14"/>
                  </a:lnTo>
                  <a:lnTo>
                    <a:pt x="24" y="12"/>
                  </a:lnTo>
                  <a:lnTo>
                    <a:pt x="26" y="12"/>
                  </a:lnTo>
                  <a:lnTo>
                    <a:pt x="27" y="12"/>
                  </a:lnTo>
                  <a:lnTo>
                    <a:pt x="27" y="12"/>
                  </a:lnTo>
                  <a:lnTo>
                    <a:pt x="30" y="14"/>
                  </a:lnTo>
                  <a:lnTo>
                    <a:pt x="37" y="14"/>
                  </a:lnTo>
                  <a:lnTo>
                    <a:pt x="38" y="12"/>
                  </a:lnTo>
                  <a:lnTo>
                    <a:pt x="38" y="9"/>
                  </a:lnTo>
                  <a:lnTo>
                    <a:pt x="37" y="8"/>
                  </a:lnTo>
                  <a:lnTo>
                    <a:pt x="38" y="3"/>
                  </a:lnTo>
                  <a:lnTo>
                    <a:pt x="43" y="3"/>
                  </a:lnTo>
                  <a:lnTo>
                    <a:pt x="51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5" name="Freeform 161">
              <a:extLst>
                <a:ext uri="{FF2B5EF4-FFF2-40B4-BE49-F238E27FC236}">
                  <a16:creationId xmlns:a16="http://schemas.microsoft.com/office/drawing/2014/main" id="{93F9BB10-79BA-4AD6-95DA-DBD4711655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95934" y="1950157"/>
              <a:ext cx="111106" cy="40934"/>
            </a:xfrm>
            <a:custGeom>
              <a:avLst/>
              <a:gdLst>
                <a:gd name="T0" fmla="*/ 33 w 57"/>
                <a:gd name="T1" fmla="*/ 0 h 21"/>
                <a:gd name="T2" fmla="*/ 35 w 57"/>
                <a:gd name="T3" fmla="*/ 0 h 21"/>
                <a:gd name="T4" fmla="*/ 37 w 57"/>
                <a:gd name="T5" fmla="*/ 2 h 21"/>
                <a:gd name="T6" fmla="*/ 43 w 57"/>
                <a:gd name="T7" fmla="*/ 2 h 21"/>
                <a:gd name="T8" fmla="*/ 45 w 57"/>
                <a:gd name="T9" fmla="*/ 2 h 21"/>
                <a:gd name="T10" fmla="*/ 46 w 57"/>
                <a:gd name="T11" fmla="*/ 3 h 21"/>
                <a:gd name="T12" fmla="*/ 48 w 57"/>
                <a:gd name="T13" fmla="*/ 5 h 21"/>
                <a:gd name="T14" fmla="*/ 49 w 57"/>
                <a:gd name="T15" fmla="*/ 5 h 21"/>
                <a:gd name="T16" fmla="*/ 51 w 57"/>
                <a:gd name="T17" fmla="*/ 6 h 21"/>
                <a:gd name="T18" fmla="*/ 52 w 57"/>
                <a:gd name="T19" fmla="*/ 8 h 21"/>
                <a:gd name="T20" fmla="*/ 56 w 57"/>
                <a:gd name="T21" fmla="*/ 10 h 21"/>
                <a:gd name="T22" fmla="*/ 57 w 57"/>
                <a:gd name="T23" fmla="*/ 10 h 21"/>
                <a:gd name="T24" fmla="*/ 57 w 57"/>
                <a:gd name="T25" fmla="*/ 11 h 21"/>
                <a:gd name="T26" fmla="*/ 57 w 57"/>
                <a:gd name="T27" fmla="*/ 13 h 21"/>
                <a:gd name="T28" fmla="*/ 52 w 57"/>
                <a:gd name="T29" fmla="*/ 14 h 21"/>
                <a:gd name="T30" fmla="*/ 49 w 57"/>
                <a:gd name="T31" fmla="*/ 16 h 21"/>
                <a:gd name="T32" fmla="*/ 41 w 57"/>
                <a:gd name="T33" fmla="*/ 16 h 21"/>
                <a:gd name="T34" fmla="*/ 33 w 57"/>
                <a:gd name="T35" fmla="*/ 17 h 21"/>
                <a:gd name="T36" fmla="*/ 29 w 57"/>
                <a:gd name="T37" fmla="*/ 19 h 21"/>
                <a:gd name="T38" fmla="*/ 27 w 57"/>
                <a:gd name="T39" fmla="*/ 19 h 21"/>
                <a:gd name="T40" fmla="*/ 24 w 57"/>
                <a:gd name="T41" fmla="*/ 17 h 21"/>
                <a:gd name="T42" fmla="*/ 21 w 57"/>
                <a:gd name="T43" fmla="*/ 17 h 21"/>
                <a:gd name="T44" fmla="*/ 19 w 57"/>
                <a:gd name="T45" fmla="*/ 17 h 21"/>
                <a:gd name="T46" fmla="*/ 16 w 57"/>
                <a:gd name="T47" fmla="*/ 19 h 21"/>
                <a:gd name="T48" fmla="*/ 8 w 57"/>
                <a:gd name="T49" fmla="*/ 19 h 21"/>
                <a:gd name="T50" fmla="*/ 5 w 57"/>
                <a:gd name="T51" fmla="*/ 21 h 21"/>
                <a:gd name="T52" fmla="*/ 4 w 57"/>
                <a:gd name="T53" fmla="*/ 21 h 21"/>
                <a:gd name="T54" fmla="*/ 2 w 57"/>
                <a:gd name="T55" fmla="*/ 16 h 21"/>
                <a:gd name="T56" fmla="*/ 0 w 57"/>
                <a:gd name="T57" fmla="*/ 16 h 21"/>
                <a:gd name="T58" fmla="*/ 2 w 57"/>
                <a:gd name="T59" fmla="*/ 14 h 21"/>
                <a:gd name="T60" fmla="*/ 4 w 57"/>
                <a:gd name="T61" fmla="*/ 11 h 21"/>
                <a:gd name="T62" fmla="*/ 5 w 57"/>
                <a:gd name="T63" fmla="*/ 11 h 21"/>
                <a:gd name="T64" fmla="*/ 10 w 57"/>
                <a:gd name="T65" fmla="*/ 8 h 21"/>
                <a:gd name="T66" fmla="*/ 15 w 57"/>
                <a:gd name="T67" fmla="*/ 5 h 21"/>
                <a:gd name="T68" fmla="*/ 16 w 57"/>
                <a:gd name="T69" fmla="*/ 5 h 21"/>
                <a:gd name="T70" fmla="*/ 19 w 57"/>
                <a:gd name="T71" fmla="*/ 3 h 21"/>
                <a:gd name="T72" fmla="*/ 21 w 57"/>
                <a:gd name="T73" fmla="*/ 2 h 21"/>
                <a:gd name="T74" fmla="*/ 22 w 57"/>
                <a:gd name="T75" fmla="*/ 2 h 21"/>
                <a:gd name="T76" fmla="*/ 26 w 57"/>
                <a:gd name="T77" fmla="*/ 2 h 21"/>
                <a:gd name="T78" fmla="*/ 27 w 57"/>
                <a:gd name="T79" fmla="*/ 2 h 21"/>
                <a:gd name="T80" fmla="*/ 29 w 57"/>
                <a:gd name="T81" fmla="*/ 2 h 21"/>
                <a:gd name="T82" fmla="*/ 32 w 57"/>
                <a:gd name="T83" fmla="*/ 2 h 21"/>
                <a:gd name="T84" fmla="*/ 33 w 57"/>
                <a:gd name="T8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7" h="21">
                  <a:moveTo>
                    <a:pt x="33" y="0"/>
                  </a:moveTo>
                  <a:lnTo>
                    <a:pt x="35" y="0"/>
                  </a:lnTo>
                  <a:lnTo>
                    <a:pt x="37" y="2"/>
                  </a:lnTo>
                  <a:lnTo>
                    <a:pt x="43" y="2"/>
                  </a:lnTo>
                  <a:lnTo>
                    <a:pt x="45" y="2"/>
                  </a:lnTo>
                  <a:lnTo>
                    <a:pt x="46" y="3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6" y="10"/>
                  </a:lnTo>
                  <a:lnTo>
                    <a:pt x="57" y="10"/>
                  </a:lnTo>
                  <a:lnTo>
                    <a:pt x="57" y="11"/>
                  </a:lnTo>
                  <a:lnTo>
                    <a:pt x="57" y="13"/>
                  </a:lnTo>
                  <a:lnTo>
                    <a:pt x="52" y="14"/>
                  </a:lnTo>
                  <a:lnTo>
                    <a:pt x="49" y="16"/>
                  </a:lnTo>
                  <a:lnTo>
                    <a:pt x="41" y="16"/>
                  </a:lnTo>
                  <a:lnTo>
                    <a:pt x="33" y="17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19" y="17"/>
                  </a:lnTo>
                  <a:lnTo>
                    <a:pt x="16" y="19"/>
                  </a:lnTo>
                  <a:lnTo>
                    <a:pt x="8" y="19"/>
                  </a:lnTo>
                  <a:lnTo>
                    <a:pt x="5" y="21"/>
                  </a:lnTo>
                  <a:lnTo>
                    <a:pt x="4" y="21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2" y="14"/>
                  </a:lnTo>
                  <a:lnTo>
                    <a:pt x="4" y="11"/>
                  </a:lnTo>
                  <a:lnTo>
                    <a:pt x="5" y="11"/>
                  </a:lnTo>
                  <a:lnTo>
                    <a:pt x="10" y="8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9" y="2"/>
                  </a:lnTo>
                  <a:lnTo>
                    <a:pt x="32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6" name="Freeform 162">
              <a:extLst>
                <a:ext uri="{FF2B5EF4-FFF2-40B4-BE49-F238E27FC236}">
                  <a16:creationId xmlns:a16="http://schemas.microsoft.com/office/drawing/2014/main" id="{43C10762-6493-41CA-ABA2-263D0FD43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297131" y="3022229"/>
              <a:ext cx="113055" cy="134497"/>
            </a:xfrm>
            <a:custGeom>
              <a:avLst/>
              <a:gdLst>
                <a:gd name="T0" fmla="*/ 19 w 58"/>
                <a:gd name="T1" fmla="*/ 2 h 69"/>
                <a:gd name="T2" fmla="*/ 22 w 58"/>
                <a:gd name="T3" fmla="*/ 5 h 69"/>
                <a:gd name="T4" fmla="*/ 27 w 58"/>
                <a:gd name="T5" fmla="*/ 8 h 69"/>
                <a:gd name="T6" fmla="*/ 27 w 58"/>
                <a:gd name="T7" fmla="*/ 9 h 69"/>
                <a:gd name="T8" fmla="*/ 27 w 58"/>
                <a:gd name="T9" fmla="*/ 13 h 69"/>
                <a:gd name="T10" fmla="*/ 31 w 58"/>
                <a:gd name="T11" fmla="*/ 16 h 69"/>
                <a:gd name="T12" fmla="*/ 38 w 58"/>
                <a:gd name="T13" fmla="*/ 19 h 69"/>
                <a:gd name="T14" fmla="*/ 36 w 58"/>
                <a:gd name="T15" fmla="*/ 20 h 69"/>
                <a:gd name="T16" fmla="*/ 36 w 58"/>
                <a:gd name="T17" fmla="*/ 22 h 69"/>
                <a:gd name="T18" fmla="*/ 38 w 58"/>
                <a:gd name="T19" fmla="*/ 24 h 69"/>
                <a:gd name="T20" fmla="*/ 38 w 58"/>
                <a:gd name="T21" fmla="*/ 25 h 69"/>
                <a:gd name="T22" fmla="*/ 46 w 58"/>
                <a:gd name="T23" fmla="*/ 28 h 69"/>
                <a:gd name="T24" fmla="*/ 53 w 58"/>
                <a:gd name="T25" fmla="*/ 27 h 69"/>
                <a:gd name="T26" fmla="*/ 53 w 58"/>
                <a:gd name="T27" fmla="*/ 30 h 69"/>
                <a:gd name="T28" fmla="*/ 53 w 58"/>
                <a:gd name="T29" fmla="*/ 33 h 69"/>
                <a:gd name="T30" fmla="*/ 53 w 58"/>
                <a:gd name="T31" fmla="*/ 36 h 69"/>
                <a:gd name="T32" fmla="*/ 50 w 58"/>
                <a:gd name="T33" fmla="*/ 39 h 69"/>
                <a:gd name="T34" fmla="*/ 50 w 58"/>
                <a:gd name="T35" fmla="*/ 46 h 69"/>
                <a:gd name="T36" fmla="*/ 57 w 58"/>
                <a:gd name="T37" fmla="*/ 50 h 69"/>
                <a:gd name="T38" fmla="*/ 58 w 58"/>
                <a:gd name="T39" fmla="*/ 55 h 69"/>
                <a:gd name="T40" fmla="*/ 53 w 58"/>
                <a:gd name="T41" fmla="*/ 58 h 69"/>
                <a:gd name="T42" fmla="*/ 52 w 58"/>
                <a:gd name="T43" fmla="*/ 61 h 69"/>
                <a:gd name="T44" fmla="*/ 52 w 58"/>
                <a:gd name="T45" fmla="*/ 66 h 69"/>
                <a:gd name="T46" fmla="*/ 49 w 58"/>
                <a:gd name="T47" fmla="*/ 68 h 69"/>
                <a:gd name="T48" fmla="*/ 44 w 58"/>
                <a:gd name="T49" fmla="*/ 68 h 69"/>
                <a:gd name="T50" fmla="*/ 38 w 58"/>
                <a:gd name="T51" fmla="*/ 69 h 69"/>
                <a:gd name="T52" fmla="*/ 39 w 58"/>
                <a:gd name="T53" fmla="*/ 66 h 69"/>
                <a:gd name="T54" fmla="*/ 39 w 58"/>
                <a:gd name="T55" fmla="*/ 61 h 69"/>
                <a:gd name="T56" fmla="*/ 33 w 58"/>
                <a:gd name="T57" fmla="*/ 57 h 69"/>
                <a:gd name="T58" fmla="*/ 28 w 58"/>
                <a:gd name="T59" fmla="*/ 54 h 69"/>
                <a:gd name="T60" fmla="*/ 27 w 58"/>
                <a:gd name="T61" fmla="*/ 52 h 69"/>
                <a:gd name="T62" fmla="*/ 25 w 58"/>
                <a:gd name="T63" fmla="*/ 55 h 69"/>
                <a:gd name="T64" fmla="*/ 22 w 58"/>
                <a:gd name="T65" fmla="*/ 58 h 69"/>
                <a:gd name="T66" fmla="*/ 19 w 58"/>
                <a:gd name="T67" fmla="*/ 57 h 69"/>
                <a:gd name="T68" fmla="*/ 11 w 58"/>
                <a:gd name="T69" fmla="*/ 54 h 69"/>
                <a:gd name="T70" fmla="*/ 5 w 58"/>
                <a:gd name="T71" fmla="*/ 49 h 69"/>
                <a:gd name="T72" fmla="*/ 6 w 58"/>
                <a:gd name="T73" fmla="*/ 46 h 69"/>
                <a:gd name="T74" fmla="*/ 8 w 58"/>
                <a:gd name="T75" fmla="*/ 44 h 69"/>
                <a:gd name="T76" fmla="*/ 6 w 58"/>
                <a:gd name="T77" fmla="*/ 39 h 69"/>
                <a:gd name="T78" fmla="*/ 9 w 58"/>
                <a:gd name="T79" fmla="*/ 38 h 69"/>
                <a:gd name="T80" fmla="*/ 3 w 58"/>
                <a:gd name="T81" fmla="*/ 33 h 69"/>
                <a:gd name="T82" fmla="*/ 3 w 58"/>
                <a:gd name="T83" fmla="*/ 30 h 69"/>
                <a:gd name="T84" fmla="*/ 6 w 58"/>
                <a:gd name="T85" fmla="*/ 24 h 69"/>
                <a:gd name="T86" fmla="*/ 1 w 58"/>
                <a:gd name="T87" fmla="*/ 24 h 69"/>
                <a:gd name="T88" fmla="*/ 3 w 58"/>
                <a:gd name="T89" fmla="*/ 22 h 69"/>
                <a:gd name="T90" fmla="*/ 3 w 58"/>
                <a:gd name="T91" fmla="*/ 17 h 69"/>
                <a:gd name="T92" fmla="*/ 8 w 58"/>
                <a:gd name="T93" fmla="*/ 17 h 69"/>
                <a:gd name="T94" fmla="*/ 3 w 58"/>
                <a:gd name="T95" fmla="*/ 16 h 69"/>
                <a:gd name="T96" fmla="*/ 1 w 58"/>
                <a:gd name="T97" fmla="*/ 13 h 69"/>
                <a:gd name="T98" fmla="*/ 0 w 58"/>
                <a:gd name="T99" fmla="*/ 6 h 69"/>
                <a:gd name="T100" fmla="*/ 1 w 58"/>
                <a:gd name="T101" fmla="*/ 5 h 69"/>
                <a:gd name="T102" fmla="*/ 5 w 58"/>
                <a:gd name="T103" fmla="*/ 3 h 69"/>
                <a:gd name="T104" fmla="*/ 8 w 58"/>
                <a:gd name="T105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8" h="69">
                  <a:moveTo>
                    <a:pt x="11" y="0"/>
                  </a:move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5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9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8" y="14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8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4" y="27"/>
                  </a:lnTo>
                  <a:lnTo>
                    <a:pt x="46" y="28"/>
                  </a:lnTo>
                  <a:lnTo>
                    <a:pt x="46" y="30"/>
                  </a:lnTo>
                  <a:lnTo>
                    <a:pt x="47" y="28"/>
                  </a:lnTo>
                  <a:lnTo>
                    <a:pt x="50" y="27"/>
                  </a:lnTo>
                  <a:lnTo>
                    <a:pt x="52" y="27"/>
                  </a:lnTo>
                  <a:lnTo>
                    <a:pt x="53" y="27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30"/>
                  </a:lnTo>
                  <a:lnTo>
                    <a:pt x="53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50" y="41"/>
                  </a:lnTo>
                  <a:lnTo>
                    <a:pt x="50" y="43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2" y="46"/>
                  </a:lnTo>
                  <a:lnTo>
                    <a:pt x="52" y="47"/>
                  </a:lnTo>
                  <a:lnTo>
                    <a:pt x="53" y="49"/>
                  </a:lnTo>
                  <a:lnTo>
                    <a:pt x="55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7" y="52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58" y="55"/>
                  </a:lnTo>
                  <a:lnTo>
                    <a:pt x="58" y="55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5" y="58"/>
                  </a:lnTo>
                  <a:lnTo>
                    <a:pt x="53" y="58"/>
                  </a:lnTo>
                  <a:lnTo>
                    <a:pt x="52" y="58"/>
                  </a:lnTo>
                  <a:lnTo>
                    <a:pt x="52" y="60"/>
                  </a:lnTo>
                  <a:lnTo>
                    <a:pt x="52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50" y="63"/>
                  </a:lnTo>
                  <a:lnTo>
                    <a:pt x="52" y="65"/>
                  </a:lnTo>
                  <a:lnTo>
                    <a:pt x="52" y="65"/>
                  </a:lnTo>
                  <a:lnTo>
                    <a:pt x="52" y="66"/>
                  </a:lnTo>
                  <a:lnTo>
                    <a:pt x="52" y="66"/>
                  </a:lnTo>
                  <a:lnTo>
                    <a:pt x="52" y="68"/>
                  </a:lnTo>
                  <a:lnTo>
                    <a:pt x="50" y="68"/>
                  </a:lnTo>
                  <a:lnTo>
                    <a:pt x="50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7" y="68"/>
                  </a:lnTo>
                  <a:lnTo>
                    <a:pt x="46" y="69"/>
                  </a:lnTo>
                  <a:lnTo>
                    <a:pt x="44" y="68"/>
                  </a:lnTo>
                  <a:lnTo>
                    <a:pt x="44" y="68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1" y="69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6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1"/>
                  </a:lnTo>
                  <a:lnTo>
                    <a:pt x="39" y="61"/>
                  </a:lnTo>
                  <a:lnTo>
                    <a:pt x="36" y="61"/>
                  </a:lnTo>
                  <a:lnTo>
                    <a:pt x="36" y="60"/>
                  </a:lnTo>
                  <a:lnTo>
                    <a:pt x="35" y="58"/>
                  </a:lnTo>
                  <a:lnTo>
                    <a:pt x="33" y="58"/>
                  </a:lnTo>
                  <a:lnTo>
                    <a:pt x="33" y="57"/>
                  </a:lnTo>
                  <a:lnTo>
                    <a:pt x="31" y="55"/>
                  </a:lnTo>
                  <a:lnTo>
                    <a:pt x="31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5" y="57"/>
                  </a:lnTo>
                  <a:lnTo>
                    <a:pt x="24" y="57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2" y="58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19" y="57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2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9" y="54"/>
                  </a:lnTo>
                  <a:lnTo>
                    <a:pt x="8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9" y="46"/>
                  </a:lnTo>
                  <a:lnTo>
                    <a:pt x="8" y="44"/>
                  </a:lnTo>
                  <a:lnTo>
                    <a:pt x="6" y="43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8" y="36"/>
                  </a:lnTo>
                  <a:lnTo>
                    <a:pt x="6" y="35"/>
                  </a:lnTo>
                  <a:lnTo>
                    <a:pt x="5" y="35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6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2"/>
                  </a:lnTo>
                  <a:lnTo>
                    <a:pt x="8" y="2"/>
                  </a:lnTo>
                  <a:lnTo>
                    <a:pt x="9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7" name="Freeform 163">
              <a:extLst>
                <a:ext uri="{FF2B5EF4-FFF2-40B4-BE49-F238E27FC236}">
                  <a16:creationId xmlns:a16="http://schemas.microsoft.com/office/drawing/2014/main" id="{E127760C-E3DC-45B9-96EA-03456E4EF2D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34167" y="2948159"/>
              <a:ext cx="267044" cy="159836"/>
            </a:xfrm>
            <a:custGeom>
              <a:avLst/>
              <a:gdLst>
                <a:gd name="T0" fmla="*/ 98 w 137"/>
                <a:gd name="T1" fmla="*/ 3 h 82"/>
                <a:gd name="T2" fmla="*/ 102 w 137"/>
                <a:gd name="T3" fmla="*/ 10 h 82"/>
                <a:gd name="T4" fmla="*/ 107 w 137"/>
                <a:gd name="T5" fmla="*/ 17 h 82"/>
                <a:gd name="T6" fmla="*/ 112 w 137"/>
                <a:gd name="T7" fmla="*/ 22 h 82"/>
                <a:gd name="T8" fmla="*/ 116 w 137"/>
                <a:gd name="T9" fmla="*/ 32 h 82"/>
                <a:gd name="T10" fmla="*/ 115 w 137"/>
                <a:gd name="T11" fmla="*/ 43 h 82"/>
                <a:gd name="T12" fmla="*/ 115 w 137"/>
                <a:gd name="T13" fmla="*/ 47 h 82"/>
                <a:gd name="T14" fmla="*/ 115 w 137"/>
                <a:gd name="T15" fmla="*/ 51 h 82"/>
                <a:gd name="T16" fmla="*/ 124 w 137"/>
                <a:gd name="T17" fmla="*/ 55 h 82"/>
                <a:gd name="T18" fmla="*/ 126 w 137"/>
                <a:gd name="T19" fmla="*/ 54 h 82"/>
                <a:gd name="T20" fmla="*/ 137 w 137"/>
                <a:gd name="T21" fmla="*/ 54 h 82"/>
                <a:gd name="T22" fmla="*/ 135 w 137"/>
                <a:gd name="T23" fmla="*/ 60 h 82"/>
                <a:gd name="T24" fmla="*/ 128 w 137"/>
                <a:gd name="T25" fmla="*/ 60 h 82"/>
                <a:gd name="T26" fmla="*/ 126 w 137"/>
                <a:gd name="T27" fmla="*/ 63 h 82"/>
                <a:gd name="T28" fmla="*/ 124 w 137"/>
                <a:gd name="T29" fmla="*/ 66 h 82"/>
                <a:gd name="T30" fmla="*/ 123 w 137"/>
                <a:gd name="T31" fmla="*/ 77 h 82"/>
                <a:gd name="T32" fmla="*/ 116 w 137"/>
                <a:gd name="T33" fmla="*/ 81 h 82"/>
                <a:gd name="T34" fmla="*/ 109 w 137"/>
                <a:gd name="T35" fmla="*/ 77 h 82"/>
                <a:gd name="T36" fmla="*/ 99 w 137"/>
                <a:gd name="T37" fmla="*/ 74 h 82"/>
                <a:gd name="T38" fmla="*/ 80 w 137"/>
                <a:gd name="T39" fmla="*/ 81 h 82"/>
                <a:gd name="T40" fmla="*/ 61 w 137"/>
                <a:gd name="T41" fmla="*/ 81 h 82"/>
                <a:gd name="T42" fmla="*/ 39 w 137"/>
                <a:gd name="T43" fmla="*/ 81 h 82"/>
                <a:gd name="T44" fmla="*/ 41 w 137"/>
                <a:gd name="T45" fmla="*/ 77 h 82"/>
                <a:gd name="T46" fmla="*/ 36 w 137"/>
                <a:gd name="T47" fmla="*/ 73 h 82"/>
                <a:gd name="T48" fmla="*/ 33 w 137"/>
                <a:gd name="T49" fmla="*/ 71 h 82"/>
                <a:gd name="T50" fmla="*/ 36 w 137"/>
                <a:gd name="T51" fmla="*/ 68 h 82"/>
                <a:gd name="T52" fmla="*/ 31 w 137"/>
                <a:gd name="T53" fmla="*/ 65 h 82"/>
                <a:gd name="T54" fmla="*/ 22 w 137"/>
                <a:gd name="T55" fmla="*/ 65 h 82"/>
                <a:gd name="T56" fmla="*/ 17 w 137"/>
                <a:gd name="T57" fmla="*/ 62 h 82"/>
                <a:gd name="T58" fmla="*/ 19 w 137"/>
                <a:gd name="T59" fmla="*/ 60 h 82"/>
                <a:gd name="T60" fmla="*/ 17 w 137"/>
                <a:gd name="T61" fmla="*/ 58 h 82"/>
                <a:gd name="T62" fmla="*/ 19 w 137"/>
                <a:gd name="T63" fmla="*/ 57 h 82"/>
                <a:gd name="T64" fmla="*/ 17 w 137"/>
                <a:gd name="T65" fmla="*/ 55 h 82"/>
                <a:gd name="T66" fmla="*/ 11 w 137"/>
                <a:gd name="T67" fmla="*/ 52 h 82"/>
                <a:gd name="T68" fmla="*/ 8 w 137"/>
                <a:gd name="T69" fmla="*/ 51 h 82"/>
                <a:gd name="T70" fmla="*/ 8 w 137"/>
                <a:gd name="T71" fmla="*/ 46 h 82"/>
                <a:gd name="T72" fmla="*/ 6 w 137"/>
                <a:gd name="T73" fmla="*/ 46 h 82"/>
                <a:gd name="T74" fmla="*/ 1 w 137"/>
                <a:gd name="T75" fmla="*/ 41 h 82"/>
                <a:gd name="T76" fmla="*/ 6 w 137"/>
                <a:gd name="T77" fmla="*/ 38 h 82"/>
                <a:gd name="T78" fmla="*/ 9 w 137"/>
                <a:gd name="T79" fmla="*/ 36 h 82"/>
                <a:gd name="T80" fmla="*/ 14 w 137"/>
                <a:gd name="T81" fmla="*/ 35 h 82"/>
                <a:gd name="T82" fmla="*/ 16 w 137"/>
                <a:gd name="T83" fmla="*/ 30 h 82"/>
                <a:gd name="T84" fmla="*/ 19 w 137"/>
                <a:gd name="T85" fmla="*/ 27 h 82"/>
                <a:gd name="T86" fmla="*/ 22 w 137"/>
                <a:gd name="T87" fmla="*/ 22 h 82"/>
                <a:gd name="T88" fmla="*/ 25 w 137"/>
                <a:gd name="T89" fmla="*/ 16 h 82"/>
                <a:gd name="T90" fmla="*/ 30 w 137"/>
                <a:gd name="T91" fmla="*/ 11 h 82"/>
                <a:gd name="T92" fmla="*/ 34 w 137"/>
                <a:gd name="T93" fmla="*/ 10 h 82"/>
                <a:gd name="T94" fmla="*/ 39 w 137"/>
                <a:gd name="T95" fmla="*/ 5 h 82"/>
                <a:gd name="T96" fmla="*/ 46 w 137"/>
                <a:gd name="T97" fmla="*/ 5 h 82"/>
                <a:gd name="T98" fmla="*/ 55 w 137"/>
                <a:gd name="T99" fmla="*/ 6 h 82"/>
                <a:gd name="T100" fmla="*/ 60 w 137"/>
                <a:gd name="T101" fmla="*/ 6 h 82"/>
                <a:gd name="T102" fmla="*/ 68 w 137"/>
                <a:gd name="T103" fmla="*/ 10 h 82"/>
                <a:gd name="T104" fmla="*/ 79 w 137"/>
                <a:gd name="T105" fmla="*/ 6 h 82"/>
                <a:gd name="T106" fmla="*/ 88 w 137"/>
                <a:gd name="T107" fmla="*/ 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82">
                  <a:moveTo>
                    <a:pt x="94" y="0"/>
                  </a:moveTo>
                  <a:lnTo>
                    <a:pt x="94" y="0"/>
                  </a:lnTo>
                  <a:lnTo>
                    <a:pt x="96" y="2"/>
                  </a:lnTo>
                  <a:lnTo>
                    <a:pt x="98" y="2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101" y="6"/>
                  </a:lnTo>
                  <a:lnTo>
                    <a:pt x="101" y="8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1"/>
                  </a:lnTo>
                  <a:lnTo>
                    <a:pt x="104" y="13"/>
                  </a:lnTo>
                  <a:lnTo>
                    <a:pt x="105" y="13"/>
                  </a:lnTo>
                  <a:lnTo>
                    <a:pt x="105" y="14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0" y="21"/>
                  </a:lnTo>
                  <a:lnTo>
                    <a:pt x="110" y="21"/>
                  </a:lnTo>
                  <a:lnTo>
                    <a:pt x="112" y="22"/>
                  </a:lnTo>
                  <a:lnTo>
                    <a:pt x="113" y="24"/>
                  </a:lnTo>
                  <a:lnTo>
                    <a:pt x="115" y="27"/>
                  </a:lnTo>
                  <a:lnTo>
                    <a:pt x="115" y="29"/>
                  </a:lnTo>
                  <a:lnTo>
                    <a:pt x="116" y="30"/>
                  </a:lnTo>
                  <a:lnTo>
                    <a:pt x="116" y="32"/>
                  </a:lnTo>
                  <a:lnTo>
                    <a:pt x="116" y="33"/>
                  </a:lnTo>
                  <a:lnTo>
                    <a:pt x="115" y="35"/>
                  </a:lnTo>
                  <a:lnTo>
                    <a:pt x="115" y="40"/>
                  </a:lnTo>
                  <a:lnTo>
                    <a:pt x="113" y="41"/>
                  </a:lnTo>
                  <a:lnTo>
                    <a:pt x="115" y="43"/>
                  </a:lnTo>
                  <a:lnTo>
                    <a:pt x="115" y="44"/>
                  </a:lnTo>
                  <a:lnTo>
                    <a:pt x="115" y="46"/>
                  </a:lnTo>
                  <a:lnTo>
                    <a:pt x="115" y="46"/>
                  </a:lnTo>
                  <a:lnTo>
                    <a:pt x="115" y="47"/>
                  </a:lnTo>
                  <a:lnTo>
                    <a:pt x="115" y="47"/>
                  </a:lnTo>
                  <a:lnTo>
                    <a:pt x="113" y="49"/>
                  </a:lnTo>
                  <a:lnTo>
                    <a:pt x="113" y="49"/>
                  </a:lnTo>
                  <a:lnTo>
                    <a:pt x="115" y="49"/>
                  </a:lnTo>
                  <a:lnTo>
                    <a:pt x="115" y="51"/>
                  </a:lnTo>
                  <a:lnTo>
                    <a:pt x="115" y="51"/>
                  </a:lnTo>
                  <a:lnTo>
                    <a:pt x="116" y="54"/>
                  </a:lnTo>
                  <a:lnTo>
                    <a:pt x="120" y="54"/>
                  </a:lnTo>
                  <a:lnTo>
                    <a:pt x="123" y="55"/>
                  </a:lnTo>
                  <a:lnTo>
                    <a:pt x="124" y="55"/>
                  </a:lnTo>
                  <a:lnTo>
                    <a:pt x="124" y="55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6" y="54"/>
                  </a:lnTo>
                  <a:lnTo>
                    <a:pt x="128" y="54"/>
                  </a:lnTo>
                  <a:lnTo>
                    <a:pt x="131" y="52"/>
                  </a:lnTo>
                  <a:lnTo>
                    <a:pt x="132" y="52"/>
                  </a:lnTo>
                  <a:lnTo>
                    <a:pt x="135" y="52"/>
                  </a:lnTo>
                  <a:lnTo>
                    <a:pt x="137" y="54"/>
                  </a:lnTo>
                  <a:lnTo>
                    <a:pt x="137" y="55"/>
                  </a:lnTo>
                  <a:lnTo>
                    <a:pt x="137" y="55"/>
                  </a:lnTo>
                  <a:lnTo>
                    <a:pt x="137" y="57"/>
                  </a:lnTo>
                  <a:lnTo>
                    <a:pt x="135" y="60"/>
                  </a:lnTo>
                  <a:lnTo>
                    <a:pt x="135" y="60"/>
                  </a:lnTo>
                  <a:lnTo>
                    <a:pt x="135" y="62"/>
                  </a:lnTo>
                  <a:lnTo>
                    <a:pt x="128" y="63"/>
                  </a:lnTo>
                  <a:lnTo>
                    <a:pt x="128" y="63"/>
                  </a:lnTo>
                  <a:lnTo>
                    <a:pt x="128" y="62"/>
                  </a:lnTo>
                  <a:lnTo>
                    <a:pt x="128" y="60"/>
                  </a:lnTo>
                  <a:lnTo>
                    <a:pt x="129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3"/>
                  </a:lnTo>
                  <a:lnTo>
                    <a:pt x="124" y="63"/>
                  </a:lnTo>
                  <a:lnTo>
                    <a:pt x="124" y="65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6" y="66"/>
                  </a:lnTo>
                  <a:lnTo>
                    <a:pt x="124" y="68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23" y="77"/>
                  </a:lnTo>
                  <a:lnTo>
                    <a:pt x="121" y="81"/>
                  </a:lnTo>
                  <a:lnTo>
                    <a:pt x="121" y="82"/>
                  </a:lnTo>
                  <a:lnTo>
                    <a:pt x="118" y="82"/>
                  </a:lnTo>
                  <a:lnTo>
                    <a:pt x="118" y="82"/>
                  </a:lnTo>
                  <a:lnTo>
                    <a:pt x="116" y="81"/>
                  </a:lnTo>
                  <a:lnTo>
                    <a:pt x="113" y="81"/>
                  </a:lnTo>
                  <a:lnTo>
                    <a:pt x="112" y="79"/>
                  </a:lnTo>
                  <a:lnTo>
                    <a:pt x="110" y="77"/>
                  </a:lnTo>
                  <a:lnTo>
                    <a:pt x="109" y="77"/>
                  </a:lnTo>
                  <a:lnTo>
                    <a:pt x="109" y="77"/>
                  </a:lnTo>
                  <a:lnTo>
                    <a:pt x="107" y="77"/>
                  </a:lnTo>
                  <a:lnTo>
                    <a:pt x="105" y="77"/>
                  </a:lnTo>
                  <a:lnTo>
                    <a:pt x="104" y="77"/>
                  </a:lnTo>
                  <a:lnTo>
                    <a:pt x="99" y="74"/>
                  </a:lnTo>
                  <a:lnTo>
                    <a:pt x="99" y="74"/>
                  </a:lnTo>
                  <a:lnTo>
                    <a:pt x="96" y="74"/>
                  </a:lnTo>
                  <a:lnTo>
                    <a:pt x="91" y="76"/>
                  </a:lnTo>
                  <a:lnTo>
                    <a:pt x="87" y="77"/>
                  </a:lnTo>
                  <a:lnTo>
                    <a:pt x="83" y="79"/>
                  </a:lnTo>
                  <a:lnTo>
                    <a:pt x="80" y="81"/>
                  </a:lnTo>
                  <a:lnTo>
                    <a:pt x="79" y="82"/>
                  </a:lnTo>
                  <a:lnTo>
                    <a:pt x="77" y="82"/>
                  </a:lnTo>
                  <a:lnTo>
                    <a:pt x="71" y="82"/>
                  </a:lnTo>
                  <a:lnTo>
                    <a:pt x="66" y="82"/>
                  </a:lnTo>
                  <a:lnTo>
                    <a:pt x="61" y="81"/>
                  </a:lnTo>
                  <a:lnTo>
                    <a:pt x="58" y="81"/>
                  </a:lnTo>
                  <a:lnTo>
                    <a:pt x="53" y="81"/>
                  </a:lnTo>
                  <a:lnTo>
                    <a:pt x="49" y="79"/>
                  </a:lnTo>
                  <a:lnTo>
                    <a:pt x="44" y="79"/>
                  </a:lnTo>
                  <a:lnTo>
                    <a:pt x="39" y="81"/>
                  </a:lnTo>
                  <a:lnTo>
                    <a:pt x="38" y="79"/>
                  </a:lnTo>
                  <a:lnTo>
                    <a:pt x="38" y="79"/>
                  </a:lnTo>
                  <a:lnTo>
                    <a:pt x="38" y="77"/>
                  </a:lnTo>
                  <a:lnTo>
                    <a:pt x="39" y="77"/>
                  </a:lnTo>
                  <a:lnTo>
                    <a:pt x="41" y="77"/>
                  </a:lnTo>
                  <a:lnTo>
                    <a:pt x="41" y="76"/>
                  </a:lnTo>
                  <a:lnTo>
                    <a:pt x="41" y="76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4" y="71"/>
                  </a:lnTo>
                  <a:lnTo>
                    <a:pt x="34" y="71"/>
                  </a:lnTo>
                  <a:lnTo>
                    <a:pt x="33" y="71"/>
                  </a:lnTo>
                  <a:lnTo>
                    <a:pt x="33" y="69"/>
                  </a:lnTo>
                  <a:lnTo>
                    <a:pt x="33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5"/>
                  </a:lnTo>
                  <a:lnTo>
                    <a:pt x="33" y="65"/>
                  </a:lnTo>
                  <a:lnTo>
                    <a:pt x="31" y="65"/>
                  </a:lnTo>
                  <a:lnTo>
                    <a:pt x="28" y="66"/>
                  </a:lnTo>
                  <a:lnTo>
                    <a:pt x="27" y="68"/>
                  </a:lnTo>
                  <a:lnTo>
                    <a:pt x="27" y="66"/>
                  </a:lnTo>
                  <a:lnTo>
                    <a:pt x="25" y="65"/>
                  </a:lnTo>
                  <a:lnTo>
                    <a:pt x="22" y="65"/>
                  </a:lnTo>
                  <a:lnTo>
                    <a:pt x="20" y="65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19" y="62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7" y="55"/>
                  </a:lnTo>
                  <a:lnTo>
                    <a:pt x="17" y="55"/>
                  </a:lnTo>
                  <a:lnTo>
                    <a:pt x="14" y="55"/>
                  </a:lnTo>
                  <a:lnTo>
                    <a:pt x="14" y="54"/>
                  </a:lnTo>
                  <a:lnTo>
                    <a:pt x="12" y="54"/>
                  </a:lnTo>
                  <a:lnTo>
                    <a:pt x="12" y="54"/>
                  </a:lnTo>
                  <a:lnTo>
                    <a:pt x="11" y="52"/>
                  </a:lnTo>
                  <a:lnTo>
                    <a:pt x="9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49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6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1"/>
                  </a:lnTo>
                  <a:lnTo>
                    <a:pt x="1" y="41"/>
                  </a:lnTo>
                  <a:lnTo>
                    <a:pt x="0" y="40"/>
                  </a:lnTo>
                  <a:lnTo>
                    <a:pt x="1" y="40"/>
                  </a:lnTo>
                  <a:lnTo>
                    <a:pt x="5" y="38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9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4" y="36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6" y="30"/>
                  </a:lnTo>
                  <a:lnTo>
                    <a:pt x="17" y="30"/>
                  </a:lnTo>
                  <a:lnTo>
                    <a:pt x="17" y="30"/>
                  </a:lnTo>
                  <a:lnTo>
                    <a:pt x="19" y="29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2" y="22"/>
                  </a:lnTo>
                  <a:lnTo>
                    <a:pt x="23" y="21"/>
                  </a:lnTo>
                  <a:lnTo>
                    <a:pt x="23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3"/>
                  </a:lnTo>
                  <a:lnTo>
                    <a:pt x="28" y="13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0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8"/>
                  </a:lnTo>
                  <a:lnTo>
                    <a:pt x="38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4" y="3"/>
                  </a:lnTo>
                  <a:lnTo>
                    <a:pt x="46" y="5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4" y="6"/>
                  </a:lnTo>
                  <a:lnTo>
                    <a:pt x="68" y="10"/>
                  </a:lnTo>
                  <a:lnTo>
                    <a:pt x="68" y="10"/>
                  </a:lnTo>
                  <a:lnTo>
                    <a:pt x="69" y="10"/>
                  </a:lnTo>
                  <a:lnTo>
                    <a:pt x="71" y="10"/>
                  </a:lnTo>
                  <a:lnTo>
                    <a:pt x="72" y="8"/>
                  </a:lnTo>
                  <a:lnTo>
                    <a:pt x="75" y="6"/>
                  </a:lnTo>
                  <a:lnTo>
                    <a:pt x="79" y="6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87" y="3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3" y="0"/>
                  </a:lnTo>
                  <a:lnTo>
                    <a:pt x="9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8" name="Freeform 164">
              <a:extLst>
                <a:ext uri="{FF2B5EF4-FFF2-40B4-BE49-F238E27FC236}">
                  <a16:creationId xmlns:a16="http://schemas.microsoft.com/office/drawing/2014/main" id="{7C5197EF-323A-4040-A339-D72DE48D793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473" y="5008486"/>
              <a:ext cx="17544" cy="15594"/>
            </a:xfrm>
            <a:custGeom>
              <a:avLst/>
              <a:gdLst>
                <a:gd name="T0" fmla="*/ 3 w 9"/>
                <a:gd name="T1" fmla="*/ 0 h 8"/>
                <a:gd name="T2" fmla="*/ 5 w 9"/>
                <a:gd name="T3" fmla="*/ 0 h 8"/>
                <a:gd name="T4" fmla="*/ 6 w 9"/>
                <a:gd name="T5" fmla="*/ 0 h 8"/>
                <a:gd name="T6" fmla="*/ 8 w 9"/>
                <a:gd name="T7" fmla="*/ 2 h 8"/>
                <a:gd name="T8" fmla="*/ 9 w 9"/>
                <a:gd name="T9" fmla="*/ 3 h 8"/>
                <a:gd name="T10" fmla="*/ 9 w 9"/>
                <a:gd name="T11" fmla="*/ 7 h 8"/>
                <a:gd name="T12" fmla="*/ 8 w 9"/>
                <a:gd name="T13" fmla="*/ 7 h 8"/>
                <a:gd name="T14" fmla="*/ 6 w 9"/>
                <a:gd name="T15" fmla="*/ 8 h 8"/>
                <a:gd name="T16" fmla="*/ 5 w 9"/>
                <a:gd name="T17" fmla="*/ 8 h 8"/>
                <a:gd name="T18" fmla="*/ 2 w 9"/>
                <a:gd name="T19" fmla="*/ 7 h 8"/>
                <a:gd name="T20" fmla="*/ 2 w 9"/>
                <a:gd name="T21" fmla="*/ 5 h 8"/>
                <a:gd name="T22" fmla="*/ 0 w 9"/>
                <a:gd name="T23" fmla="*/ 3 h 8"/>
                <a:gd name="T24" fmla="*/ 0 w 9"/>
                <a:gd name="T25" fmla="*/ 2 h 8"/>
                <a:gd name="T26" fmla="*/ 2 w 9"/>
                <a:gd name="T27" fmla="*/ 0 h 8"/>
                <a:gd name="T28" fmla="*/ 3 w 9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" h="8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3"/>
                  </a:lnTo>
                  <a:lnTo>
                    <a:pt x="9" y="7"/>
                  </a:lnTo>
                  <a:lnTo>
                    <a:pt x="8" y="7"/>
                  </a:lnTo>
                  <a:lnTo>
                    <a:pt x="6" y="8"/>
                  </a:lnTo>
                  <a:lnTo>
                    <a:pt x="5" y="8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9" name="Freeform 165">
              <a:extLst>
                <a:ext uri="{FF2B5EF4-FFF2-40B4-BE49-F238E27FC236}">
                  <a16:creationId xmlns:a16="http://schemas.microsoft.com/office/drawing/2014/main" id="{9D539930-72C7-4A78-A797-9CFF928F29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93773" y="3667422"/>
              <a:ext cx="25340" cy="48731"/>
            </a:xfrm>
            <a:custGeom>
              <a:avLst/>
              <a:gdLst>
                <a:gd name="T0" fmla="*/ 8 w 13"/>
                <a:gd name="T1" fmla="*/ 0 h 25"/>
                <a:gd name="T2" fmla="*/ 10 w 13"/>
                <a:gd name="T3" fmla="*/ 3 h 25"/>
                <a:gd name="T4" fmla="*/ 11 w 13"/>
                <a:gd name="T5" fmla="*/ 5 h 25"/>
                <a:gd name="T6" fmla="*/ 13 w 13"/>
                <a:gd name="T7" fmla="*/ 6 h 25"/>
                <a:gd name="T8" fmla="*/ 11 w 13"/>
                <a:gd name="T9" fmla="*/ 8 h 25"/>
                <a:gd name="T10" fmla="*/ 11 w 13"/>
                <a:gd name="T11" fmla="*/ 9 h 25"/>
                <a:gd name="T12" fmla="*/ 11 w 13"/>
                <a:gd name="T13" fmla="*/ 11 h 25"/>
                <a:gd name="T14" fmla="*/ 11 w 13"/>
                <a:gd name="T15" fmla="*/ 12 h 25"/>
                <a:gd name="T16" fmla="*/ 11 w 13"/>
                <a:gd name="T17" fmla="*/ 14 h 25"/>
                <a:gd name="T18" fmla="*/ 13 w 13"/>
                <a:gd name="T19" fmla="*/ 16 h 25"/>
                <a:gd name="T20" fmla="*/ 13 w 13"/>
                <a:gd name="T21" fmla="*/ 17 h 25"/>
                <a:gd name="T22" fmla="*/ 13 w 13"/>
                <a:gd name="T23" fmla="*/ 19 h 25"/>
                <a:gd name="T24" fmla="*/ 11 w 13"/>
                <a:gd name="T25" fmla="*/ 20 h 25"/>
                <a:gd name="T26" fmla="*/ 10 w 13"/>
                <a:gd name="T27" fmla="*/ 23 h 25"/>
                <a:gd name="T28" fmla="*/ 10 w 13"/>
                <a:gd name="T29" fmla="*/ 23 h 25"/>
                <a:gd name="T30" fmla="*/ 8 w 13"/>
                <a:gd name="T31" fmla="*/ 23 h 25"/>
                <a:gd name="T32" fmla="*/ 7 w 13"/>
                <a:gd name="T33" fmla="*/ 25 h 25"/>
                <a:gd name="T34" fmla="*/ 5 w 13"/>
                <a:gd name="T35" fmla="*/ 25 h 25"/>
                <a:gd name="T36" fmla="*/ 5 w 13"/>
                <a:gd name="T37" fmla="*/ 25 h 25"/>
                <a:gd name="T38" fmla="*/ 3 w 13"/>
                <a:gd name="T39" fmla="*/ 25 h 25"/>
                <a:gd name="T40" fmla="*/ 3 w 13"/>
                <a:gd name="T41" fmla="*/ 23 h 25"/>
                <a:gd name="T42" fmla="*/ 2 w 13"/>
                <a:gd name="T43" fmla="*/ 23 h 25"/>
                <a:gd name="T44" fmla="*/ 2 w 13"/>
                <a:gd name="T45" fmla="*/ 22 h 25"/>
                <a:gd name="T46" fmla="*/ 2 w 13"/>
                <a:gd name="T47" fmla="*/ 20 h 25"/>
                <a:gd name="T48" fmla="*/ 2 w 13"/>
                <a:gd name="T49" fmla="*/ 20 h 25"/>
                <a:gd name="T50" fmla="*/ 0 w 13"/>
                <a:gd name="T51" fmla="*/ 16 h 25"/>
                <a:gd name="T52" fmla="*/ 0 w 13"/>
                <a:gd name="T53" fmla="*/ 12 h 25"/>
                <a:gd name="T54" fmla="*/ 0 w 13"/>
                <a:gd name="T55" fmla="*/ 11 h 25"/>
                <a:gd name="T56" fmla="*/ 2 w 13"/>
                <a:gd name="T57" fmla="*/ 11 h 25"/>
                <a:gd name="T58" fmla="*/ 2 w 13"/>
                <a:gd name="T59" fmla="*/ 9 h 25"/>
                <a:gd name="T60" fmla="*/ 2 w 13"/>
                <a:gd name="T61" fmla="*/ 6 h 25"/>
                <a:gd name="T62" fmla="*/ 3 w 13"/>
                <a:gd name="T63" fmla="*/ 3 h 25"/>
                <a:gd name="T64" fmla="*/ 5 w 13"/>
                <a:gd name="T65" fmla="*/ 1 h 25"/>
                <a:gd name="T66" fmla="*/ 8 w 13"/>
                <a:gd name="T6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" h="25">
                  <a:moveTo>
                    <a:pt x="8" y="0"/>
                  </a:moveTo>
                  <a:lnTo>
                    <a:pt x="10" y="3"/>
                  </a:lnTo>
                  <a:lnTo>
                    <a:pt x="11" y="5"/>
                  </a:lnTo>
                  <a:lnTo>
                    <a:pt x="13" y="6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13" y="16"/>
                  </a:lnTo>
                  <a:lnTo>
                    <a:pt x="13" y="17"/>
                  </a:lnTo>
                  <a:lnTo>
                    <a:pt x="13" y="19"/>
                  </a:lnTo>
                  <a:lnTo>
                    <a:pt x="11" y="20"/>
                  </a:lnTo>
                  <a:lnTo>
                    <a:pt x="10" y="23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7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3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9"/>
                  </a:lnTo>
                  <a:lnTo>
                    <a:pt x="2" y="6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0" name="Freeform 166">
              <a:extLst>
                <a:ext uri="{FF2B5EF4-FFF2-40B4-BE49-F238E27FC236}">
                  <a16:creationId xmlns:a16="http://schemas.microsoft.com/office/drawing/2014/main" id="{61EBC520-3142-4CC2-AAEF-A008FFFB4E5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7050" y="4963654"/>
              <a:ext cx="239755" cy="245602"/>
            </a:xfrm>
            <a:custGeom>
              <a:avLst/>
              <a:gdLst>
                <a:gd name="T0" fmla="*/ 67 w 123"/>
                <a:gd name="T1" fmla="*/ 8 h 126"/>
                <a:gd name="T2" fmla="*/ 67 w 123"/>
                <a:gd name="T3" fmla="*/ 15 h 126"/>
                <a:gd name="T4" fmla="*/ 68 w 123"/>
                <a:gd name="T5" fmla="*/ 19 h 126"/>
                <a:gd name="T6" fmla="*/ 70 w 123"/>
                <a:gd name="T7" fmla="*/ 22 h 126"/>
                <a:gd name="T8" fmla="*/ 70 w 123"/>
                <a:gd name="T9" fmla="*/ 23 h 126"/>
                <a:gd name="T10" fmla="*/ 70 w 123"/>
                <a:gd name="T11" fmla="*/ 30 h 126"/>
                <a:gd name="T12" fmla="*/ 70 w 123"/>
                <a:gd name="T13" fmla="*/ 34 h 126"/>
                <a:gd name="T14" fmla="*/ 70 w 123"/>
                <a:gd name="T15" fmla="*/ 37 h 126"/>
                <a:gd name="T16" fmla="*/ 68 w 123"/>
                <a:gd name="T17" fmla="*/ 42 h 126"/>
                <a:gd name="T18" fmla="*/ 73 w 123"/>
                <a:gd name="T19" fmla="*/ 42 h 126"/>
                <a:gd name="T20" fmla="*/ 79 w 123"/>
                <a:gd name="T21" fmla="*/ 44 h 126"/>
                <a:gd name="T22" fmla="*/ 86 w 123"/>
                <a:gd name="T23" fmla="*/ 44 h 126"/>
                <a:gd name="T24" fmla="*/ 90 w 123"/>
                <a:gd name="T25" fmla="*/ 42 h 126"/>
                <a:gd name="T26" fmla="*/ 93 w 123"/>
                <a:gd name="T27" fmla="*/ 44 h 126"/>
                <a:gd name="T28" fmla="*/ 100 w 123"/>
                <a:gd name="T29" fmla="*/ 45 h 126"/>
                <a:gd name="T30" fmla="*/ 103 w 123"/>
                <a:gd name="T31" fmla="*/ 50 h 126"/>
                <a:gd name="T32" fmla="*/ 103 w 123"/>
                <a:gd name="T33" fmla="*/ 55 h 126"/>
                <a:gd name="T34" fmla="*/ 103 w 123"/>
                <a:gd name="T35" fmla="*/ 60 h 126"/>
                <a:gd name="T36" fmla="*/ 104 w 123"/>
                <a:gd name="T37" fmla="*/ 64 h 126"/>
                <a:gd name="T38" fmla="*/ 106 w 123"/>
                <a:gd name="T39" fmla="*/ 69 h 126"/>
                <a:gd name="T40" fmla="*/ 112 w 123"/>
                <a:gd name="T41" fmla="*/ 71 h 126"/>
                <a:gd name="T42" fmla="*/ 117 w 123"/>
                <a:gd name="T43" fmla="*/ 67 h 126"/>
                <a:gd name="T44" fmla="*/ 122 w 123"/>
                <a:gd name="T45" fmla="*/ 72 h 126"/>
                <a:gd name="T46" fmla="*/ 120 w 123"/>
                <a:gd name="T47" fmla="*/ 83 h 126"/>
                <a:gd name="T48" fmla="*/ 117 w 123"/>
                <a:gd name="T49" fmla="*/ 94 h 126"/>
                <a:gd name="T50" fmla="*/ 114 w 123"/>
                <a:gd name="T51" fmla="*/ 112 h 126"/>
                <a:gd name="T52" fmla="*/ 109 w 123"/>
                <a:gd name="T53" fmla="*/ 115 h 126"/>
                <a:gd name="T54" fmla="*/ 104 w 123"/>
                <a:gd name="T55" fmla="*/ 118 h 126"/>
                <a:gd name="T56" fmla="*/ 103 w 123"/>
                <a:gd name="T57" fmla="*/ 123 h 126"/>
                <a:gd name="T58" fmla="*/ 97 w 123"/>
                <a:gd name="T59" fmla="*/ 121 h 126"/>
                <a:gd name="T60" fmla="*/ 90 w 123"/>
                <a:gd name="T61" fmla="*/ 126 h 126"/>
                <a:gd name="T62" fmla="*/ 84 w 123"/>
                <a:gd name="T63" fmla="*/ 123 h 126"/>
                <a:gd name="T64" fmla="*/ 67 w 123"/>
                <a:gd name="T65" fmla="*/ 121 h 126"/>
                <a:gd name="T66" fmla="*/ 60 w 123"/>
                <a:gd name="T67" fmla="*/ 116 h 126"/>
                <a:gd name="T68" fmla="*/ 63 w 123"/>
                <a:gd name="T69" fmla="*/ 113 h 126"/>
                <a:gd name="T70" fmla="*/ 65 w 123"/>
                <a:gd name="T71" fmla="*/ 112 h 126"/>
                <a:gd name="T72" fmla="*/ 65 w 123"/>
                <a:gd name="T73" fmla="*/ 105 h 126"/>
                <a:gd name="T74" fmla="*/ 67 w 123"/>
                <a:gd name="T75" fmla="*/ 104 h 126"/>
                <a:gd name="T76" fmla="*/ 71 w 123"/>
                <a:gd name="T77" fmla="*/ 97 h 126"/>
                <a:gd name="T78" fmla="*/ 74 w 123"/>
                <a:gd name="T79" fmla="*/ 94 h 126"/>
                <a:gd name="T80" fmla="*/ 68 w 123"/>
                <a:gd name="T81" fmla="*/ 86 h 126"/>
                <a:gd name="T82" fmla="*/ 62 w 123"/>
                <a:gd name="T83" fmla="*/ 85 h 126"/>
                <a:gd name="T84" fmla="*/ 48 w 123"/>
                <a:gd name="T85" fmla="*/ 77 h 126"/>
                <a:gd name="T86" fmla="*/ 32 w 123"/>
                <a:gd name="T87" fmla="*/ 71 h 126"/>
                <a:gd name="T88" fmla="*/ 19 w 123"/>
                <a:gd name="T89" fmla="*/ 63 h 126"/>
                <a:gd name="T90" fmla="*/ 13 w 123"/>
                <a:gd name="T91" fmla="*/ 58 h 126"/>
                <a:gd name="T92" fmla="*/ 2 w 123"/>
                <a:gd name="T93" fmla="*/ 45 h 126"/>
                <a:gd name="T94" fmla="*/ 2 w 123"/>
                <a:gd name="T95" fmla="*/ 41 h 126"/>
                <a:gd name="T96" fmla="*/ 8 w 123"/>
                <a:gd name="T97" fmla="*/ 15 h 126"/>
                <a:gd name="T98" fmla="*/ 18 w 123"/>
                <a:gd name="T99" fmla="*/ 4 h 126"/>
                <a:gd name="T100" fmla="*/ 46 w 123"/>
                <a:gd name="T10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3" h="126">
                  <a:moveTo>
                    <a:pt x="52" y="0"/>
                  </a:moveTo>
                  <a:lnTo>
                    <a:pt x="57" y="3"/>
                  </a:lnTo>
                  <a:lnTo>
                    <a:pt x="62" y="4"/>
                  </a:lnTo>
                  <a:lnTo>
                    <a:pt x="65" y="8"/>
                  </a:lnTo>
                  <a:lnTo>
                    <a:pt x="67" y="8"/>
                  </a:lnTo>
                  <a:lnTo>
                    <a:pt x="67" y="11"/>
                  </a:lnTo>
                  <a:lnTo>
                    <a:pt x="67" y="12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9"/>
                  </a:lnTo>
                  <a:lnTo>
                    <a:pt x="68" y="19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70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0" y="30"/>
                  </a:lnTo>
                  <a:lnTo>
                    <a:pt x="70" y="31"/>
                  </a:lnTo>
                  <a:lnTo>
                    <a:pt x="70" y="31"/>
                  </a:lnTo>
                  <a:lnTo>
                    <a:pt x="70" y="33"/>
                  </a:lnTo>
                  <a:lnTo>
                    <a:pt x="70" y="33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0" y="36"/>
                  </a:lnTo>
                  <a:lnTo>
                    <a:pt x="70" y="36"/>
                  </a:lnTo>
                  <a:lnTo>
                    <a:pt x="70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2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74" y="42"/>
                  </a:lnTo>
                  <a:lnTo>
                    <a:pt x="76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9" y="44"/>
                  </a:lnTo>
                  <a:lnTo>
                    <a:pt x="81" y="44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4"/>
                  </a:lnTo>
                  <a:lnTo>
                    <a:pt x="87" y="44"/>
                  </a:lnTo>
                  <a:lnTo>
                    <a:pt x="89" y="44"/>
                  </a:lnTo>
                  <a:lnTo>
                    <a:pt x="89" y="42"/>
                  </a:lnTo>
                  <a:lnTo>
                    <a:pt x="89" y="42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2" y="42"/>
                  </a:lnTo>
                  <a:lnTo>
                    <a:pt x="92" y="42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5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98" y="45"/>
                  </a:lnTo>
                  <a:lnTo>
                    <a:pt x="100" y="45"/>
                  </a:lnTo>
                  <a:lnTo>
                    <a:pt x="100" y="45"/>
                  </a:lnTo>
                  <a:lnTo>
                    <a:pt x="101" y="47"/>
                  </a:lnTo>
                  <a:lnTo>
                    <a:pt x="101" y="49"/>
                  </a:lnTo>
                  <a:lnTo>
                    <a:pt x="101" y="49"/>
                  </a:lnTo>
                  <a:lnTo>
                    <a:pt x="103" y="50"/>
                  </a:lnTo>
                  <a:lnTo>
                    <a:pt x="103" y="50"/>
                  </a:lnTo>
                  <a:lnTo>
                    <a:pt x="103" y="52"/>
                  </a:lnTo>
                  <a:lnTo>
                    <a:pt x="103" y="52"/>
                  </a:lnTo>
                  <a:lnTo>
                    <a:pt x="103" y="53"/>
                  </a:lnTo>
                  <a:lnTo>
                    <a:pt x="103" y="55"/>
                  </a:lnTo>
                  <a:lnTo>
                    <a:pt x="103" y="56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4" y="63"/>
                  </a:lnTo>
                  <a:lnTo>
                    <a:pt x="104" y="63"/>
                  </a:lnTo>
                  <a:lnTo>
                    <a:pt x="104" y="64"/>
                  </a:lnTo>
                  <a:lnTo>
                    <a:pt x="104" y="64"/>
                  </a:lnTo>
                  <a:lnTo>
                    <a:pt x="104" y="66"/>
                  </a:lnTo>
                  <a:lnTo>
                    <a:pt x="106" y="67"/>
                  </a:lnTo>
                  <a:lnTo>
                    <a:pt x="106" y="69"/>
                  </a:lnTo>
                  <a:lnTo>
                    <a:pt x="106" y="69"/>
                  </a:lnTo>
                  <a:lnTo>
                    <a:pt x="106" y="71"/>
                  </a:lnTo>
                  <a:lnTo>
                    <a:pt x="108" y="71"/>
                  </a:lnTo>
                  <a:lnTo>
                    <a:pt x="109" y="71"/>
                  </a:lnTo>
                  <a:lnTo>
                    <a:pt x="111" y="71"/>
                  </a:lnTo>
                  <a:lnTo>
                    <a:pt x="112" y="71"/>
                  </a:lnTo>
                  <a:lnTo>
                    <a:pt x="112" y="69"/>
                  </a:lnTo>
                  <a:lnTo>
                    <a:pt x="114" y="69"/>
                  </a:lnTo>
                  <a:lnTo>
                    <a:pt x="115" y="69"/>
                  </a:lnTo>
                  <a:lnTo>
                    <a:pt x="117" y="67"/>
                  </a:lnTo>
                  <a:lnTo>
                    <a:pt x="117" y="67"/>
                  </a:lnTo>
                  <a:lnTo>
                    <a:pt x="119" y="69"/>
                  </a:lnTo>
                  <a:lnTo>
                    <a:pt x="120" y="69"/>
                  </a:lnTo>
                  <a:lnTo>
                    <a:pt x="120" y="71"/>
                  </a:lnTo>
                  <a:lnTo>
                    <a:pt x="123" y="71"/>
                  </a:lnTo>
                  <a:lnTo>
                    <a:pt x="122" y="72"/>
                  </a:lnTo>
                  <a:lnTo>
                    <a:pt x="122" y="72"/>
                  </a:lnTo>
                  <a:lnTo>
                    <a:pt x="122" y="74"/>
                  </a:lnTo>
                  <a:lnTo>
                    <a:pt x="122" y="75"/>
                  </a:lnTo>
                  <a:lnTo>
                    <a:pt x="122" y="78"/>
                  </a:lnTo>
                  <a:lnTo>
                    <a:pt x="120" y="83"/>
                  </a:lnTo>
                  <a:lnTo>
                    <a:pt x="120" y="86"/>
                  </a:lnTo>
                  <a:lnTo>
                    <a:pt x="120" y="88"/>
                  </a:lnTo>
                  <a:lnTo>
                    <a:pt x="119" y="89"/>
                  </a:lnTo>
                  <a:lnTo>
                    <a:pt x="117" y="93"/>
                  </a:lnTo>
                  <a:lnTo>
                    <a:pt x="117" y="94"/>
                  </a:lnTo>
                  <a:lnTo>
                    <a:pt x="117" y="101"/>
                  </a:lnTo>
                  <a:lnTo>
                    <a:pt x="117" y="105"/>
                  </a:lnTo>
                  <a:lnTo>
                    <a:pt x="115" y="110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2" y="112"/>
                  </a:lnTo>
                  <a:lnTo>
                    <a:pt x="112" y="113"/>
                  </a:lnTo>
                  <a:lnTo>
                    <a:pt x="111" y="113"/>
                  </a:lnTo>
                  <a:lnTo>
                    <a:pt x="111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04" y="118"/>
                  </a:lnTo>
                  <a:lnTo>
                    <a:pt x="104" y="118"/>
                  </a:lnTo>
                  <a:lnTo>
                    <a:pt x="103" y="119"/>
                  </a:lnTo>
                  <a:lnTo>
                    <a:pt x="103" y="119"/>
                  </a:lnTo>
                  <a:lnTo>
                    <a:pt x="103" y="121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3"/>
                  </a:lnTo>
                  <a:lnTo>
                    <a:pt x="100" y="123"/>
                  </a:lnTo>
                  <a:lnTo>
                    <a:pt x="98" y="121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2" y="124"/>
                  </a:lnTo>
                  <a:lnTo>
                    <a:pt x="90" y="126"/>
                  </a:lnTo>
                  <a:lnTo>
                    <a:pt x="90" y="124"/>
                  </a:lnTo>
                  <a:lnTo>
                    <a:pt x="89" y="124"/>
                  </a:lnTo>
                  <a:lnTo>
                    <a:pt x="87" y="124"/>
                  </a:lnTo>
                  <a:lnTo>
                    <a:pt x="86" y="124"/>
                  </a:lnTo>
                  <a:lnTo>
                    <a:pt x="84" y="123"/>
                  </a:lnTo>
                  <a:lnTo>
                    <a:pt x="82" y="123"/>
                  </a:lnTo>
                  <a:lnTo>
                    <a:pt x="81" y="124"/>
                  </a:lnTo>
                  <a:lnTo>
                    <a:pt x="78" y="123"/>
                  </a:lnTo>
                  <a:lnTo>
                    <a:pt x="71" y="121"/>
                  </a:lnTo>
                  <a:lnTo>
                    <a:pt x="67" y="121"/>
                  </a:lnTo>
                  <a:lnTo>
                    <a:pt x="60" y="121"/>
                  </a:lnTo>
                  <a:lnTo>
                    <a:pt x="59" y="119"/>
                  </a:lnTo>
                  <a:lnTo>
                    <a:pt x="59" y="118"/>
                  </a:lnTo>
                  <a:lnTo>
                    <a:pt x="60" y="118"/>
                  </a:lnTo>
                  <a:lnTo>
                    <a:pt x="60" y="116"/>
                  </a:lnTo>
                  <a:lnTo>
                    <a:pt x="62" y="116"/>
                  </a:lnTo>
                  <a:lnTo>
                    <a:pt x="62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5" y="113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0"/>
                  </a:lnTo>
                  <a:lnTo>
                    <a:pt x="65" y="108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4"/>
                  </a:lnTo>
                  <a:lnTo>
                    <a:pt x="67" y="104"/>
                  </a:lnTo>
                  <a:lnTo>
                    <a:pt x="70" y="102"/>
                  </a:lnTo>
                  <a:lnTo>
                    <a:pt x="70" y="101"/>
                  </a:lnTo>
                  <a:lnTo>
                    <a:pt x="70" y="101"/>
                  </a:lnTo>
                  <a:lnTo>
                    <a:pt x="70" y="99"/>
                  </a:lnTo>
                  <a:lnTo>
                    <a:pt x="71" y="97"/>
                  </a:lnTo>
                  <a:lnTo>
                    <a:pt x="71" y="97"/>
                  </a:lnTo>
                  <a:lnTo>
                    <a:pt x="71" y="96"/>
                  </a:lnTo>
                  <a:lnTo>
                    <a:pt x="73" y="96"/>
                  </a:lnTo>
                  <a:lnTo>
                    <a:pt x="74" y="94"/>
                  </a:lnTo>
                  <a:lnTo>
                    <a:pt x="74" y="94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1"/>
                  </a:lnTo>
                  <a:lnTo>
                    <a:pt x="71" y="88"/>
                  </a:lnTo>
                  <a:lnTo>
                    <a:pt x="68" y="86"/>
                  </a:lnTo>
                  <a:lnTo>
                    <a:pt x="67" y="85"/>
                  </a:lnTo>
                  <a:lnTo>
                    <a:pt x="65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2" y="85"/>
                  </a:lnTo>
                  <a:lnTo>
                    <a:pt x="60" y="83"/>
                  </a:lnTo>
                  <a:lnTo>
                    <a:pt x="57" y="83"/>
                  </a:lnTo>
                  <a:lnTo>
                    <a:pt x="51" y="78"/>
                  </a:lnTo>
                  <a:lnTo>
                    <a:pt x="48" y="77"/>
                  </a:lnTo>
                  <a:lnTo>
                    <a:pt x="48" y="77"/>
                  </a:lnTo>
                  <a:lnTo>
                    <a:pt x="45" y="75"/>
                  </a:lnTo>
                  <a:lnTo>
                    <a:pt x="41" y="72"/>
                  </a:lnTo>
                  <a:lnTo>
                    <a:pt x="38" y="71"/>
                  </a:lnTo>
                  <a:lnTo>
                    <a:pt x="35" y="71"/>
                  </a:lnTo>
                  <a:lnTo>
                    <a:pt x="32" y="71"/>
                  </a:lnTo>
                  <a:lnTo>
                    <a:pt x="27" y="69"/>
                  </a:lnTo>
                  <a:lnTo>
                    <a:pt x="24" y="67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19" y="63"/>
                  </a:lnTo>
                  <a:lnTo>
                    <a:pt x="18" y="61"/>
                  </a:lnTo>
                  <a:lnTo>
                    <a:pt x="18" y="61"/>
                  </a:lnTo>
                  <a:lnTo>
                    <a:pt x="16" y="60"/>
                  </a:lnTo>
                  <a:lnTo>
                    <a:pt x="15" y="60"/>
                  </a:lnTo>
                  <a:lnTo>
                    <a:pt x="13" y="58"/>
                  </a:lnTo>
                  <a:lnTo>
                    <a:pt x="11" y="56"/>
                  </a:lnTo>
                  <a:lnTo>
                    <a:pt x="10" y="53"/>
                  </a:lnTo>
                  <a:lnTo>
                    <a:pt x="7" y="50"/>
                  </a:lnTo>
                  <a:lnTo>
                    <a:pt x="5" y="47"/>
                  </a:lnTo>
                  <a:lnTo>
                    <a:pt x="2" y="45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4" y="36"/>
                  </a:lnTo>
                  <a:lnTo>
                    <a:pt x="5" y="31"/>
                  </a:lnTo>
                  <a:lnTo>
                    <a:pt x="7" y="26"/>
                  </a:lnTo>
                  <a:lnTo>
                    <a:pt x="7" y="19"/>
                  </a:lnTo>
                  <a:lnTo>
                    <a:pt x="8" y="15"/>
                  </a:lnTo>
                  <a:lnTo>
                    <a:pt x="10" y="14"/>
                  </a:lnTo>
                  <a:lnTo>
                    <a:pt x="11" y="11"/>
                  </a:lnTo>
                  <a:lnTo>
                    <a:pt x="13" y="8"/>
                  </a:lnTo>
                  <a:lnTo>
                    <a:pt x="15" y="4"/>
                  </a:lnTo>
                  <a:lnTo>
                    <a:pt x="18" y="4"/>
                  </a:lnTo>
                  <a:lnTo>
                    <a:pt x="24" y="3"/>
                  </a:lnTo>
                  <a:lnTo>
                    <a:pt x="27" y="3"/>
                  </a:lnTo>
                  <a:lnTo>
                    <a:pt x="33" y="1"/>
                  </a:lnTo>
                  <a:lnTo>
                    <a:pt x="40" y="0"/>
                  </a:lnTo>
                  <a:lnTo>
                    <a:pt x="46" y="0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1" name="Freeform 167">
              <a:extLst>
                <a:ext uri="{FF2B5EF4-FFF2-40B4-BE49-F238E27FC236}">
                  <a16:creationId xmlns:a16="http://schemas.microsoft.com/office/drawing/2014/main" id="{D6825E0D-3589-4AB7-86D1-11C6DABD486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58768" y="4201509"/>
              <a:ext cx="99411" cy="132547"/>
            </a:xfrm>
            <a:custGeom>
              <a:avLst/>
              <a:gdLst>
                <a:gd name="T0" fmla="*/ 0 w 51"/>
                <a:gd name="T1" fmla="*/ 66 h 68"/>
                <a:gd name="T2" fmla="*/ 0 w 51"/>
                <a:gd name="T3" fmla="*/ 66 h 68"/>
                <a:gd name="T4" fmla="*/ 0 w 51"/>
                <a:gd name="T5" fmla="*/ 66 h 68"/>
                <a:gd name="T6" fmla="*/ 0 w 51"/>
                <a:gd name="T7" fmla="*/ 66 h 68"/>
                <a:gd name="T8" fmla="*/ 0 w 51"/>
                <a:gd name="T9" fmla="*/ 68 h 68"/>
                <a:gd name="T10" fmla="*/ 0 w 51"/>
                <a:gd name="T11" fmla="*/ 68 h 68"/>
                <a:gd name="T12" fmla="*/ 0 w 51"/>
                <a:gd name="T13" fmla="*/ 66 h 68"/>
                <a:gd name="T14" fmla="*/ 0 w 51"/>
                <a:gd name="T15" fmla="*/ 66 h 68"/>
                <a:gd name="T16" fmla="*/ 0 w 51"/>
                <a:gd name="T17" fmla="*/ 66 h 68"/>
                <a:gd name="T18" fmla="*/ 51 w 51"/>
                <a:gd name="T19" fmla="*/ 0 h 68"/>
                <a:gd name="T20" fmla="*/ 51 w 51"/>
                <a:gd name="T21" fmla="*/ 0 h 68"/>
                <a:gd name="T22" fmla="*/ 51 w 51"/>
                <a:gd name="T23" fmla="*/ 3 h 68"/>
                <a:gd name="T24" fmla="*/ 51 w 51"/>
                <a:gd name="T25" fmla="*/ 3 h 68"/>
                <a:gd name="T26" fmla="*/ 51 w 51"/>
                <a:gd name="T27" fmla="*/ 5 h 68"/>
                <a:gd name="T28" fmla="*/ 49 w 51"/>
                <a:gd name="T29" fmla="*/ 5 h 68"/>
                <a:gd name="T30" fmla="*/ 49 w 51"/>
                <a:gd name="T31" fmla="*/ 3 h 68"/>
                <a:gd name="T32" fmla="*/ 49 w 51"/>
                <a:gd name="T33" fmla="*/ 2 h 68"/>
                <a:gd name="T34" fmla="*/ 49 w 51"/>
                <a:gd name="T35" fmla="*/ 2 h 68"/>
                <a:gd name="T36" fmla="*/ 51 w 51"/>
                <a:gd name="T37" fmla="*/ 2 h 68"/>
                <a:gd name="T38" fmla="*/ 51 w 51"/>
                <a:gd name="T39" fmla="*/ 2 h 68"/>
                <a:gd name="T40" fmla="*/ 51 w 51"/>
                <a:gd name="T4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1" h="68">
                  <a:moveTo>
                    <a:pt x="0" y="66"/>
                  </a:move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close/>
                  <a:moveTo>
                    <a:pt x="51" y="0"/>
                  </a:moveTo>
                  <a:lnTo>
                    <a:pt x="51" y="0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1" y="5"/>
                  </a:lnTo>
                  <a:lnTo>
                    <a:pt x="49" y="5"/>
                  </a:lnTo>
                  <a:lnTo>
                    <a:pt x="49" y="3"/>
                  </a:lnTo>
                  <a:lnTo>
                    <a:pt x="49" y="2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2" name="Freeform 168">
              <a:extLst>
                <a:ext uri="{FF2B5EF4-FFF2-40B4-BE49-F238E27FC236}">
                  <a16:creationId xmlns:a16="http://schemas.microsoft.com/office/drawing/2014/main" id="{B782F6F8-36C8-48B3-9094-69C9512F9D4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83946" y="3160624"/>
              <a:ext cx="705618" cy="309927"/>
            </a:xfrm>
            <a:custGeom>
              <a:avLst/>
              <a:gdLst>
                <a:gd name="T0" fmla="*/ 211 w 362"/>
                <a:gd name="T1" fmla="*/ 156 h 159"/>
                <a:gd name="T2" fmla="*/ 203 w 362"/>
                <a:gd name="T3" fmla="*/ 156 h 159"/>
                <a:gd name="T4" fmla="*/ 89 w 362"/>
                <a:gd name="T5" fmla="*/ 88 h 159"/>
                <a:gd name="T6" fmla="*/ 88 w 362"/>
                <a:gd name="T7" fmla="*/ 87 h 159"/>
                <a:gd name="T8" fmla="*/ 86 w 362"/>
                <a:gd name="T9" fmla="*/ 74 h 159"/>
                <a:gd name="T10" fmla="*/ 80 w 362"/>
                <a:gd name="T11" fmla="*/ 75 h 159"/>
                <a:gd name="T12" fmla="*/ 41 w 362"/>
                <a:gd name="T13" fmla="*/ 61 h 159"/>
                <a:gd name="T14" fmla="*/ 42 w 362"/>
                <a:gd name="T15" fmla="*/ 64 h 159"/>
                <a:gd name="T16" fmla="*/ 41 w 362"/>
                <a:gd name="T17" fmla="*/ 61 h 159"/>
                <a:gd name="T18" fmla="*/ 37 w 362"/>
                <a:gd name="T19" fmla="*/ 61 h 159"/>
                <a:gd name="T20" fmla="*/ 47 w 362"/>
                <a:gd name="T21" fmla="*/ 60 h 159"/>
                <a:gd name="T22" fmla="*/ 42 w 362"/>
                <a:gd name="T23" fmla="*/ 58 h 159"/>
                <a:gd name="T24" fmla="*/ 61 w 362"/>
                <a:gd name="T25" fmla="*/ 60 h 159"/>
                <a:gd name="T26" fmla="*/ 56 w 362"/>
                <a:gd name="T27" fmla="*/ 58 h 159"/>
                <a:gd name="T28" fmla="*/ 1 w 362"/>
                <a:gd name="T29" fmla="*/ 49 h 159"/>
                <a:gd name="T30" fmla="*/ 332 w 362"/>
                <a:gd name="T31" fmla="*/ 0 h 159"/>
                <a:gd name="T32" fmla="*/ 334 w 362"/>
                <a:gd name="T33" fmla="*/ 3 h 159"/>
                <a:gd name="T34" fmla="*/ 334 w 362"/>
                <a:gd name="T35" fmla="*/ 6 h 159"/>
                <a:gd name="T36" fmla="*/ 340 w 362"/>
                <a:gd name="T37" fmla="*/ 5 h 159"/>
                <a:gd name="T38" fmla="*/ 346 w 362"/>
                <a:gd name="T39" fmla="*/ 5 h 159"/>
                <a:gd name="T40" fmla="*/ 348 w 362"/>
                <a:gd name="T41" fmla="*/ 3 h 159"/>
                <a:gd name="T42" fmla="*/ 354 w 362"/>
                <a:gd name="T43" fmla="*/ 3 h 159"/>
                <a:gd name="T44" fmla="*/ 357 w 362"/>
                <a:gd name="T45" fmla="*/ 6 h 159"/>
                <a:gd name="T46" fmla="*/ 361 w 362"/>
                <a:gd name="T47" fmla="*/ 9 h 159"/>
                <a:gd name="T48" fmla="*/ 361 w 362"/>
                <a:gd name="T49" fmla="*/ 12 h 159"/>
                <a:gd name="T50" fmla="*/ 353 w 362"/>
                <a:gd name="T51" fmla="*/ 19 h 159"/>
                <a:gd name="T52" fmla="*/ 353 w 362"/>
                <a:gd name="T53" fmla="*/ 27 h 159"/>
                <a:gd name="T54" fmla="*/ 353 w 362"/>
                <a:gd name="T55" fmla="*/ 31 h 159"/>
                <a:gd name="T56" fmla="*/ 350 w 362"/>
                <a:gd name="T57" fmla="*/ 35 h 159"/>
                <a:gd name="T58" fmla="*/ 351 w 362"/>
                <a:gd name="T59" fmla="*/ 41 h 159"/>
                <a:gd name="T60" fmla="*/ 343 w 362"/>
                <a:gd name="T61" fmla="*/ 42 h 159"/>
                <a:gd name="T62" fmla="*/ 346 w 362"/>
                <a:gd name="T63" fmla="*/ 49 h 159"/>
                <a:gd name="T64" fmla="*/ 350 w 362"/>
                <a:gd name="T65" fmla="*/ 55 h 159"/>
                <a:gd name="T66" fmla="*/ 346 w 362"/>
                <a:gd name="T67" fmla="*/ 61 h 159"/>
                <a:gd name="T68" fmla="*/ 351 w 362"/>
                <a:gd name="T69" fmla="*/ 68 h 159"/>
                <a:gd name="T70" fmla="*/ 346 w 362"/>
                <a:gd name="T71" fmla="*/ 72 h 159"/>
                <a:gd name="T72" fmla="*/ 343 w 362"/>
                <a:gd name="T73" fmla="*/ 80 h 159"/>
                <a:gd name="T74" fmla="*/ 334 w 362"/>
                <a:gd name="T75" fmla="*/ 87 h 159"/>
                <a:gd name="T76" fmla="*/ 323 w 362"/>
                <a:gd name="T77" fmla="*/ 87 h 159"/>
                <a:gd name="T78" fmla="*/ 324 w 362"/>
                <a:gd name="T79" fmla="*/ 75 h 159"/>
                <a:gd name="T80" fmla="*/ 323 w 362"/>
                <a:gd name="T81" fmla="*/ 63 h 159"/>
                <a:gd name="T82" fmla="*/ 323 w 362"/>
                <a:gd name="T83" fmla="*/ 63 h 159"/>
                <a:gd name="T84" fmla="*/ 318 w 362"/>
                <a:gd name="T85" fmla="*/ 60 h 159"/>
                <a:gd name="T86" fmla="*/ 321 w 362"/>
                <a:gd name="T87" fmla="*/ 55 h 159"/>
                <a:gd name="T88" fmla="*/ 320 w 362"/>
                <a:gd name="T89" fmla="*/ 57 h 159"/>
                <a:gd name="T90" fmla="*/ 315 w 362"/>
                <a:gd name="T91" fmla="*/ 58 h 159"/>
                <a:gd name="T92" fmla="*/ 316 w 362"/>
                <a:gd name="T93" fmla="*/ 50 h 159"/>
                <a:gd name="T94" fmla="*/ 320 w 362"/>
                <a:gd name="T95" fmla="*/ 46 h 159"/>
                <a:gd name="T96" fmla="*/ 323 w 362"/>
                <a:gd name="T97" fmla="*/ 33 h 159"/>
                <a:gd name="T98" fmla="*/ 326 w 362"/>
                <a:gd name="T99" fmla="*/ 20 h 159"/>
                <a:gd name="T100" fmla="*/ 324 w 362"/>
                <a:gd name="T101" fmla="*/ 9 h 159"/>
                <a:gd name="T102" fmla="*/ 324 w 362"/>
                <a:gd name="T103" fmla="*/ 5 h 159"/>
                <a:gd name="T104" fmla="*/ 332 w 362"/>
                <a:gd name="T105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2" h="159">
                  <a:moveTo>
                    <a:pt x="203" y="154"/>
                  </a:moveTo>
                  <a:lnTo>
                    <a:pt x="205" y="156"/>
                  </a:lnTo>
                  <a:lnTo>
                    <a:pt x="208" y="156"/>
                  </a:lnTo>
                  <a:lnTo>
                    <a:pt x="209" y="156"/>
                  </a:lnTo>
                  <a:lnTo>
                    <a:pt x="211" y="156"/>
                  </a:lnTo>
                  <a:lnTo>
                    <a:pt x="209" y="157"/>
                  </a:lnTo>
                  <a:lnTo>
                    <a:pt x="208" y="159"/>
                  </a:lnTo>
                  <a:lnTo>
                    <a:pt x="206" y="157"/>
                  </a:lnTo>
                  <a:lnTo>
                    <a:pt x="203" y="157"/>
                  </a:lnTo>
                  <a:lnTo>
                    <a:pt x="203" y="156"/>
                  </a:lnTo>
                  <a:lnTo>
                    <a:pt x="203" y="156"/>
                  </a:lnTo>
                  <a:lnTo>
                    <a:pt x="203" y="154"/>
                  </a:lnTo>
                  <a:close/>
                  <a:moveTo>
                    <a:pt x="89" y="87"/>
                  </a:move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8"/>
                  </a:lnTo>
                  <a:lnTo>
                    <a:pt x="88" y="87"/>
                  </a:lnTo>
                  <a:lnTo>
                    <a:pt x="89" y="87"/>
                  </a:lnTo>
                  <a:close/>
                  <a:moveTo>
                    <a:pt x="78" y="72"/>
                  </a:moveTo>
                  <a:lnTo>
                    <a:pt x="82" y="74"/>
                  </a:lnTo>
                  <a:lnTo>
                    <a:pt x="82" y="74"/>
                  </a:lnTo>
                  <a:lnTo>
                    <a:pt x="86" y="74"/>
                  </a:lnTo>
                  <a:lnTo>
                    <a:pt x="88" y="74"/>
                  </a:lnTo>
                  <a:lnTo>
                    <a:pt x="88" y="75"/>
                  </a:lnTo>
                  <a:lnTo>
                    <a:pt x="86" y="75"/>
                  </a:lnTo>
                  <a:lnTo>
                    <a:pt x="85" y="75"/>
                  </a:lnTo>
                  <a:lnTo>
                    <a:pt x="80" y="75"/>
                  </a:lnTo>
                  <a:lnTo>
                    <a:pt x="78" y="74"/>
                  </a:lnTo>
                  <a:lnTo>
                    <a:pt x="78" y="72"/>
                  </a:lnTo>
                  <a:lnTo>
                    <a:pt x="78" y="72"/>
                  </a:lnTo>
                  <a:lnTo>
                    <a:pt x="78" y="72"/>
                  </a:lnTo>
                  <a:close/>
                  <a:moveTo>
                    <a:pt x="41" y="61"/>
                  </a:moveTo>
                  <a:lnTo>
                    <a:pt x="45" y="63"/>
                  </a:lnTo>
                  <a:lnTo>
                    <a:pt x="47" y="64"/>
                  </a:lnTo>
                  <a:lnTo>
                    <a:pt x="44" y="64"/>
                  </a:lnTo>
                  <a:lnTo>
                    <a:pt x="44" y="64"/>
                  </a:lnTo>
                  <a:lnTo>
                    <a:pt x="42" y="64"/>
                  </a:lnTo>
                  <a:lnTo>
                    <a:pt x="41" y="64"/>
                  </a:lnTo>
                  <a:lnTo>
                    <a:pt x="39" y="63"/>
                  </a:lnTo>
                  <a:lnTo>
                    <a:pt x="39" y="63"/>
                  </a:lnTo>
                  <a:lnTo>
                    <a:pt x="39" y="61"/>
                  </a:lnTo>
                  <a:lnTo>
                    <a:pt x="41" y="61"/>
                  </a:lnTo>
                  <a:close/>
                  <a:moveTo>
                    <a:pt x="37" y="60"/>
                  </a:moveTo>
                  <a:lnTo>
                    <a:pt x="37" y="61"/>
                  </a:lnTo>
                  <a:lnTo>
                    <a:pt x="37" y="61"/>
                  </a:lnTo>
                  <a:lnTo>
                    <a:pt x="39" y="61"/>
                  </a:lnTo>
                  <a:lnTo>
                    <a:pt x="37" y="61"/>
                  </a:lnTo>
                  <a:lnTo>
                    <a:pt x="36" y="63"/>
                  </a:lnTo>
                  <a:lnTo>
                    <a:pt x="34" y="61"/>
                  </a:lnTo>
                  <a:lnTo>
                    <a:pt x="37" y="60"/>
                  </a:lnTo>
                  <a:close/>
                  <a:moveTo>
                    <a:pt x="42" y="58"/>
                  </a:moveTo>
                  <a:lnTo>
                    <a:pt x="47" y="60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45" y="60"/>
                  </a:lnTo>
                  <a:lnTo>
                    <a:pt x="44" y="60"/>
                  </a:lnTo>
                  <a:lnTo>
                    <a:pt x="42" y="58"/>
                  </a:lnTo>
                  <a:close/>
                  <a:moveTo>
                    <a:pt x="58" y="58"/>
                  </a:moveTo>
                  <a:lnTo>
                    <a:pt x="59" y="58"/>
                  </a:lnTo>
                  <a:lnTo>
                    <a:pt x="61" y="58"/>
                  </a:lnTo>
                  <a:lnTo>
                    <a:pt x="61" y="60"/>
                  </a:lnTo>
                  <a:lnTo>
                    <a:pt x="61" y="60"/>
                  </a:lnTo>
                  <a:lnTo>
                    <a:pt x="59" y="60"/>
                  </a:lnTo>
                  <a:lnTo>
                    <a:pt x="56" y="60"/>
                  </a:lnTo>
                  <a:lnTo>
                    <a:pt x="56" y="60"/>
                  </a:lnTo>
                  <a:lnTo>
                    <a:pt x="56" y="58"/>
                  </a:lnTo>
                  <a:lnTo>
                    <a:pt x="56" y="58"/>
                  </a:lnTo>
                  <a:lnTo>
                    <a:pt x="58" y="58"/>
                  </a:lnTo>
                  <a:close/>
                  <a:moveTo>
                    <a:pt x="1" y="46"/>
                  </a:moveTo>
                  <a:lnTo>
                    <a:pt x="1" y="46"/>
                  </a:lnTo>
                  <a:lnTo>
                    <a:pt x="1" y="47"/>
                  </a:lnTo>
                  <a:lnTo>
                    <a:pt x="1" y="49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0" y="46"/>
                  </a:lnTo>
                  <a:lnTo>
                    <a:pt x="1" y="46"/>
                  </a:lnTo>
                  <a:close/>
                  <a:moveTo>
                    <a:pt x="332" y="0"/>
                  </a:moveTo>
                  <a:lnTo>
                    <a:pt x="332" y="0"/>
                  </a:lnTo>
                  <a:lnTo>
                    <a:pt x="334" y="1"/>
                  </a:lnTo>
                  <a:lnTo>
                    <a:pt x="334" y="1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5"/>
                  </a:lnTo>
                  <a:lnTo>
                    <a:pt x="332" y="5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5" y="6"/>
                  </a:lnTo>
                  <a:lnTo>
                    <a:pt x="337" y="6"/>
                  </a:lnTo>
                  <a:lnTo>
                    <a:pt x="337" y="5"/>
                  </a:lnTo>
                  <a:lnTo>
                    <a:pt x="337" y="5"/>
                  </a:lnTo>
                  <a:lnTo>
                    <a:pt x="340" y="5"/>
                  </a:lnTo>
                  <a:lnTo>
                    <a:pt x="342" y="5"/>
                  </a:lnTo>
                  <a:lnTo>
                    <a:pt x="342" y="6"/>
                  </a:lnTo>
                  <a:lnTo>
                    <a:pt x="343" y="6"/>
                  </a:lnTo>
                  <a:lnTo>
                    <a:pt x="345" y="6"/>
                  </a:lnTo>
                  <a:lnTo>
                    <a:pt x="346" y="5"/>
                  </a:lnTo>
                  <a:lnTo>
                    <a:pt x="348" y="5"/>
                  </a:lnTo>
                  <a:lnTo>
                    <a:pt x="348" y="5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50" y="3"/>
                  </a:lnTo>
                  <a:lnTo>
                    <a:pt x="350" y="3"/>
                  </a:lnTo>
                  <a:lnTo>
                    <a:pt x="353" y="5"/>
                  </a:lnTo>
                  <a:lnTo>
                    <a:pt x="353" y="3"/>
                  </a:lnTo>
                  <a:lnTo>
                    <a:pt x="354" y="3"/>
                  </a:lnTo>
                  <a:lnTo>
                    <a:pt x="354" y="5"/>
                  </a:lnTo>
                  <a:lnTo>
                    <a:pt x="356" y="5"/>
                  </a:lnTo>
                  <a:lnTo>
                    <a:pt x="357" y="5"/>
                  </a:lnTo>
                  <a:lnTo>
                    <a:pt x="357" y="5"/>
                  </a:lnTo>
                  <a:lnTo>
                    <a:pt x="357" y="6"/>
                  </a:lnTo>
                  <a:lnTo>
                    <a:pt x="357" y="8"/>
                  </a:lnTo>
                  <a:lnTo>
                    <a:pt x="357" y="9"/>
                  </a:lnTo>
                  <a:lnTo>
                    <a:pt x="357" y="9"/>
                  </a:lnTo>
                  <a:lnTo>
                    <a:pt x="359" y="9"/>
                  </a:lnTo>
                  <a:lnTo>
                    <a:pt x="361" y="9"/>
                  </a:lnTo>
                  <a:lnTo>
                    <a:pt x="362" y="9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1" y="12"/>
                  </a:lnTo>
                  <a:lnTo>
                    <a:pt x="359" y="14"/>
                  </a:lnTo>
                  <a:lnTo>
                    <a:pt x="357" y="16"/>
                  </a:lnTo>
                  <a:lnTo>
                    <a:pt x="354" y="17"/>
                  </a:lnTo>
                  <a:lnTo>
                    <a:pt x="354" y="19"/>
                  </a:lnTo>
                  <a:lnTo>
                    <a:pt x="353" y="19"/>
                  </a:lnTo>
                  <a:lnTo>
                    <a:pt x="351" y="19"/>
                  </a:lnTo>
                  <a:lnTo>
                    <a:pt x="351" y="20"/>
                  </a:lnTo>
                  <a:lnTo>
                    <a:pt x="353" y="22"/>
                  </a:lnTo>
                  <a:lnTo>
                    <a:pt x="353" y="23"/>
                  </a:lnTo>
                  <a:lnTo>
                    <a:pt x="353" y="27"/>
                  </a:lnTo>
                  <a:lnTo>
                    <a:pt x="353" y="27"/>
                  </a:lnTo>
                  <a:lnTo>
                    <a:pt x="353" y="28"/>
                  </a:lnTo>
                  <a:lnTo>
                    <a:pt x="353" y="30"/>
                  </a:lnTo>
                  <a:lnTo>
                    <a:pt x="353" y="30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1" y="33"/>
                  </a:lnTo>
                  <a:lnTo>
                    <a:pt x="350" y="33"/>
                  </a:lnTo>
                  <a:lnTo>
                    <a:pt x="350" y="35"/>
                  </a:lnTo>
                  <a:lnTo>
                    <a:pt x="350" y="35"/>
                  </a:lnTo>
                  <a:lnTo>
                    <a:pt x="351" y="36"/>
                  </a:lnTo>
                  <a:lnTo>
                    <a:pt x="353" y="36"/>
                  </a:lnTo>
                  <a:lnTo>
                    <a:pt x="351" y="38"/>
                  </a:lnTo>
                  <a:lnTo>
                    <a:pt x="351" y="41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43" y="42"/>
                  </a:lnTo>
                  <a:lnTo>
                    <a:pt x="343" y="42"/>
                  </a:lnTo>
                  <a:lnTo>
                    <a:pt x="343" y="44"/>
                  </a:lnTo>
                  <a:lnTo>
                    <a:pt x="345" y="46"/>
                  </a:lnTo>
                  <a:lnTo>
                    <a:pt x="345" y="46"/>
                  </a:lnTo>
                  <a:lnTo>
                    <a:pt x="346" y="46"/>
                  </a:lnTo>
                  <a:lnTo>
                    <a:pt x="346" y="49"/>
                  </a:lnTo>
                  <a:lnTo>
                    <a:pt x="348" y="52"/>
                  </a:lnTo>
                  <a:lnTo>
                    <a:pt x="350" y="52"/>
                  </a:lnTo>
                  <a:lnTo>
                    <a:pt x="351" y="53"/>
                  </a:lnTo>
                  <a:lnTo>
                    <a:pt x="351" y="55"/>
                  </a:lnTo>
                  <a:lnTo>
                    <a:pt x="350" y="55"/>
                  </a:lnTo>
                  <a:lnTo>
                    <a:pt x="348" y="57"/>
                  </a:lnTo>
                  <a:lnTo>
                    <a:pt x="348" y="58"/>
                  </a:lnTo>
                  <a:lnTo>
                    <a:pt x="346" y="58"/>
                  </a:lnTo>
                  <a:lnTo>
                    <a:pt x="346" y="60"/>
                  </a:lnTo>
                  <a:lnTo>
                    <a:pt x="346" y="61"/>
                  </a:lnTo>
                  <a:lnTo>
                    <a:pt x="346" y="63"/>
                  </a:lnTo>
                  <a:lnTo>
                    <a:pt x="345" y="63"/>
                  </a:lnTo>
                  <a:lnTo>
                    <a:pt x="350" y="68"/>
                  </a:lnTo>
                  <a:lnTo>
                    <a:pt x="351" y="68"/>
                  </a:lnTo>
                  <a:lnTo>
                    <a:pt x="351" y="68"/>
                  </a:lnTo>
                  <a:lnTo>
                    <a:pt x="351" y="69"/>
                  </a:lnTo>
                  <a:lnTo>
                    <a:pt x="350" y="71"/>
                  </a:lnTo>
                  <a:lnTo>
                    <a:pt x="350" y="71"/>
                  </a:lnTo>
                  <a:lnTo>
                    <a:pt x="348" y="71"/>
                  </a:lnTo>
                  <a:lnTo>
                    <a:pt x="346" y="72"/>
                  </a:lnTo>
                  <a:lnTo>
                    <a:pt x="345" y="74"/>
                  </a:lnTo>
                  <a:lnTo>
                    <a:pt x="345" y="75"/>
                  </a:lnTo>
                  <a:lnTo>
                    <a:pt x="343" y="77"/>
                  </a:lnTo>
                  <a:lnTo>
                    <a:pt x="343" y="79"/>
                  </a:lnTo>
                  <a:lnTo>
                    <a:pt x="343" y="80"/>
                  </a:lnTo>
                  <a:lnTo>
                    <a:pt x="345" y="85"/>
                  </a:lnTo>
                  <a:lnTo>
                    <a:pt x="343" y="85"/>
                  </a:lnTo>
                  <a:lnTo>
                    <a:pt x="339" y="88"/>
                  </a:lnTo>
                  <a:lnTo>
                    <a:pt x="337" y="88"/>
                  </a:lnTo>
                  <a:lnTo>
                    <a:pt x="334" y="87"/>
                  </a:lnTo>
                  <a:lnTo>
                    <a:pt x="329" y="87"/>
                  </a:lnTo>
                  <a:lnTo>
                    <a:pt x="327" y="85"/>
                  </a:lnTo>
                  <a:lnTo>
                    <a:pt x="326" y="87"/>
                  </a:lnTo>
                  <a:lnTo>
                    <a:pt x="324" y="87"/>
                  </a:lnTo>
                  <a:lnTo>
                    <a:pt x="323" y="87"/>
                  </a:lnTo>
                  <a:lnTo>
                    <a:pt x="321" y="87"/>
                  </a:lnTo>
                  <a:lnTo>
                    <a:pt x="323" y="85"/>
                  </a:lnTo>
                  <a:lnTo>
                    <a:pt x="324" y="80"/>
                  </a:lnTo>
                  <a:lnTo>
                    <a:pt x="324" y="77"/>
                  </a:lnTo>
                  <a:lnTo>
                    <a:pt x="324" y="75"/>
                  </a:lnTo>
                  <a:lnTo>
                    <a:pt x="324" y="72"/>
                  </a:lnTo>
                  <a:lnTo>
                    <a:pt x="323" y="72"/>
                  </a:lnTo>
                  <a:lnTo>
                    <a:pt x="324" y="68"/>
                  </a:lnTo>
                  <a:lnTo>
                    <a:pt x="324" y="66"/>
                  </a:lnTo>
                  <a:lnTo>
                    <a:pt x="323" y="63"/>
                  </a:lnTo>
                  <a:lnTo>
                    <a:pt x="326" y="64"/>
                  </a:lnTo>
                  <a:lnTo>
                    <a:pt x="326" y="63"/>
                  </a:lnTo>
                  <a:lnTo>
                    <a:pt x="324" y="63"/>
                  </a:lnTo>
                  <a:lnTo>
                    <a:pt x="324" y="63"/>
                  </a:lnTo>
                  <a:lnTo>
                    <a:pt x="323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18" y="63"/>
                  </a:lnTo>
                  <a:lnTo>
                    <a:pt x="318" y="61"/>
                  </a:lnTo>
                  <a:lnTo>
                    <a:pt x="318" y="60"/>
                  </a:lnTo>
                  <a:lnTo>
                    <a:pt x="320" y="60"/>
                  </a:lnTo>
                  <a:lnTo>
                    <a:pt x="320" y="60"/>
                  </a:lnTo>
                  <a:lnTo>
                    <a:pt x="321" y="58"/>
                  </a:lnTo>
                  <a:lnTo>
                    <a:pt x="321" y="58"/>
                  </a:lnTo>
                  <a:lnTo>
                    <a:pt x="321" y="55"/>
                  </a:lnTo>
                  <a:lnTo>
                    <a:pt x="323" y="53"/>
                  </a:lnTo>
                  <a:lnTo>
                    <a:pt x="324" y="53"/>
                  </a:lnTo>
                  <a:lnTo>
                    <a:pt x="324" y="53"/>
                  </a:lnTo>
                  <a:lnTo>
                    <a:pt x="323" y="53"/>
                  </a:lnTo>
                  <a:lnTo>
                    <a:pt x="320" y="57"/>
                  </a:lnTo>
                  <a:lnTo>
                    <a:pt x="320" y="58"/>
                  </a:lnTo>
                  <a:lnTo>
                    <a:pt x="318" y="58"/>
                  </a:lnTo>
                  <a:lnTo>
                    <a:pt x="316" y="60"/>
                  </a:lnTo>
                  <a:lnTo>
                    <a:pt x="316" y="60"/>
                  </a:lnTo>
                  <a:lnTo>
                    <a:pt x="315" y="58"/>
                  </a:lnTo>
                  <a:lnTo>
                    <a:pt x="315" y="58"/>
                  </a:lnTo>
                  <a:lnTo>
                    <a:pt x="315" y="57"/>
                  </a:lnTo>
                  <a:lnTo>
                    <a:pt x="315" y="55"/>
                  </a:lnTo>
                  <a:lnTo>
                    <a:pt x="315" y="52"/>
                  </a:lnTo>
                  <a:lnTo>
                    <a:pt x="316" y="50"/>
                  </a:lnTo>
                  <a:lnTo>
                    <a:pt x="316" y="49"/>
                  </a:lnTo>
                  <a:lnTo>
                    <a:pt x="316" y="49"/>
                  </a:lnTo>
                  <a:lnTo>
                    <a:pt x="316" y="47"/>
                  </a:lnTo>
                  <a:lnTo>
                    <a:pt x="318" y="47"/>
                  </a:lnTo>
                  <a:lnTo>
                    <a:pt x="320" y="46"/>
                  </a:lnTo>
                  <a:lnTo>
                    <a:pt x="321" y="41"/>
                  </a:lnTo>
                  <a:lnTo>
                    <a:pt x="324" y="35"/>
                  </a:lnTo>
                  <a:lnTo>
                    <a:pt x="324" y="35"/>
                  </a:lnTo>
                  <a:lnTo>
                    <a:pt x="323" y="35"/>
                  </a:lnTo>
                  <a:lnTo>
                    <a:pt x="323" y="33"/>
                  </a:lnTo>
                  <a:lnTo>
                    <a:pt x="324" y="27"/>
                  </a:lnTo>
                  <a:lnTo>
                    <a:pt x="326" y="27"/>
                  </a:lnTo>
                  <a:lnTo>
                    <a:pt x="326" y="25"/>
                  </a:lnTo>
                  <a:lnTo>
                    <a:pt x="326" y="22"/>
                  </a:lnTo>
                  <a:lnTo>
                    <a:pt x="326" y="20"/>
                  </a:lnTo>
                  <a:lnTo>
                    <a:pt x="326" y="19"/>
                  </a:lnTo>
                  <a:lnTo>
                    <a:pt x="326" y="17"/>
                  </a:lnTo>
                  <a:lnTo>
                    <a:pt x="326" y="16"/>
                  </a:lnTo>
                  <a:lnTo>
                    <a:pt x="324" y="11"/>
                  </a:lnTo>
                  <a:lnTo>
                    <a:pt x="324" y="9"/>
                  </a:lnTo>
                  <a:lnTo>
                    <a:pt x="326" y="8"/>
                  </a:lnTo>
                  <a:lnTo>
                    <a:pt x="324" y="8"/>
                  </a:lnTo>
                  <a:lnTo>
                    <a:pt x="323" y="8"/>
                  </a:lnTo>
                  <a:lnTo>
                    <a:pt x="323" y="6"/>
                  </a:lnTo>
                  <a:lnTo>
                    <a:pt x="324" y="5"/>
                  </a:lnTo>
                  <a:lnTo>
                    <a:pt x="326" y="3"/>
                  </a:lnTo>
                  <a:lnTo>
                    <a:pt x="327" y="1"/>
                  </a:lnTo>
                  <a:lnTo>
                    <a:pt x="329" y="1"/>
                  </a:lnTo>
                  <a:lnTo>
                    <a:pt x="331" y="1"/>
                  </a:lnTo>
                  <a:lnTo>
                    <a:pt x="3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3" name="Freeform 169">
              <a:extLst>
                <a:ext uri="{FF2B5EF4-FFF2-40B4-BE49-F238E27FC236}">
                  <a16:creationId xmlns:a16="http://schemas.microsoft.com/office/drawing/2014/main" id="{92FFA381-EFD7-40F7-98E2-85FFE290B05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7910" y="3474448"/>
              <a:ext cx="38984" cy="38984"/>
            </a:xfrm>
            <a:custGeom>
              <a:avLst/>
              <a:gdLst>
                <a:gd name="T0" fmla="*/ 4 w 20"/>
                <a:gd name="T1" fmla="*/ 14 h 20"/>
                <a:gd name="T2" fmla="*/ 4 w 20"/>
                <a:gd name="T3" fmla="*/ 15 h 20"/>
                <a:gd name="T4" fmla="*/ 4 w 20"/>
                <a:gd name="T5" fmla="*/ 15 h 20"/>
                <a:gd name="T6" fmla="*/ 3 w 20"/>
                <a:gd name="T7" fmla="*/ 18 h 20"/>
                <a:gd name="T8" fmla="*/ 3 w 20"/>
                <a:gd name="T9" fmla="*/ 18 h 20"/>
                <a:gd name="T10" fmla="*/ 1 w 20"/>
                <a:gd name="T11" fmla="*/ 20 h 20"/>
                <a:gd name="T12" fmla="*/ 0 w 20"/>
                <a:gd name="T13" fmla="*/ 18 h 20"/>
                <a:gd name="T14" fmla="*/ 0 w 20"/>
                <a:gd name="T15" fmla="*/ 18 h 20"/>
                <a:gd name="T16" fmla="*/ 3 w 20"/>
                <a:gd name="T17" fmla="*/ 15 h 20"/>
                <a:gd name="T18" fmla="*/ 4 w 20"/>
                <a:gd name="T19" fmla="*/ 14 h 20"/>
                <a:gd name="T20" fmla="*/ 14 w 20"/>
                <a:gd name="T21" fmla="*/ 0 h 20"/>
                <a:gd name="T22" fmla="*/ 15 w 20"/>
                <a:gd name="T23" fmla="*/ 0 h 20"/>
                <a:gd name="T24" fmla="*/ 17 w 20"/>
                <a:gd name="T25" fmla="*/ 0 h 20"/>
                <a:gd name="T26" fmla="*/ 17 w 20"/>
                <a:gd name="T27" fmla="*/ 0 h 20"/>
                <a:gd name="T28" fmla="*/ 17 w 20"/>
                <a:gd name="T29" fmla="*/ 1 h 20"/>
                <a:gd name="T30" fmla="*/ 19 w 20"/>
                <a:gd name="T31" fmla="*/ 1 h 20"/>
                <a:gd name="T32" fmla="*/ 20 w 20"/>
                <a:gd name="T33" fmla="*/ 1 h 20"/>
                <a:gd name="T34" fmla="*/ 20 w 20"/>
                <a:gd name="T35" fmla="*/ 4 h 20"/>
                <a:gd name="T36" fmla="*/ 20 w 20"/>
                <a:gd name="T37" fmla="*/ 6 h 20"/>
                <a:gd name="T38" fmla="*/ 20 w 20"/>
                <a:gd name="T39" fmla="*/ 7 h 20"/>
                <a:gd name="T40" fmla="*/ 20 w 20"/>
                <a:gd name="T41" fmla="*/ 12 h 20"/>
                <a:gd name="T42" fmla="*/ 19 w 20"/>
                <a:gd name="T43" fmla="*/ 12 h 20"/>
                <a:gd name="T44" fmla="*/ 19 w 20"/>
                <a:gd name="T45" fmla="*/ 15 h 20"/>
                <a:gd name="T46" fmla="*/ 19 w 20"/>
                <a:gd name="T47" fmla="*/ 15 h 20"/>
                <a:gd name="T48" fmla="*/ 17 w 20"/>
                <a:gd name="T49" fmla="*/ 15 h 20"/>
                <a:gd name="T50" fmla="*/ 15 w 20"/>
                <a:gd name="T51" fmla="*/ 17 h 20"/>
                <a:gd name="T52" fmla="*/ 14 w 20"/>
                <a:gd name="T53" fmla="*/ 18 h 20"/>
                <a:gd name="T54" fmla="*/ 11 w 20"/>
                <a:gd name="T55" fmla="*/ 18 h 20"/>
                <a:gd name="T56" fmla="*/ 11 w 20"/>
                <a:gd name="T57" fmla="*/ 18 h 20"/>
                <a:gd name="T58" fmla="*/ 9 w 20"/>
                <a:gd name="T59" fmla="*/ 17 h 20"/>
                <a:gd name="T60" fmla="*/ 11 w 20"/>
                <a:gd name="T61" fmla="*/ 15 h 20"/>
                <a:gd name="T62" fmla="*/ 11 w 20"/>
                <a:gd name="T63" fmla="*/ 14 h 20"/>
                <a:gd name="T64" fmla="*/ 12 w 20"/>
                <a:gd name="T65" fmla="*/ 12 h 20"/>
                <a:gd name="T66" fmla="*/ 14 w 20"/>
                <a:gd name="T67" fmla="*/ 12 h 20"/>
                <a:gd name="T68" fmla="*/ 15 w 20"/>
                <a:gd name="T69" fmla="*/ 12 h 20"/>
                <a:gd name="T70" fmla="*/ 14 w 20"/>
                <a:gd name="T71" fmla="*/ 11 h 20"/>
                <a:gd name="T72" fmla="*/ 14 w 20"/>
                <a:gd name="T73" fmla="*/ 11 h 20"/>
                <a:gd name="T74" fmla="*/ 12 w 20"/>
                <a:gd name="T75" fmla="*/ 11 h 20"/>
                <a:gd name="T76" fmla="*/ 12 w 20"/>
                <a:gd name="T77" fmla="*/ 11 h 20"/>
                <a:gd name="T78" fmla="*/ 11 w 20"/>
                <a:gd name="T79" fmla="*/ 11 h 20"/>
                <a:gd name="T80" fmla="*/ 11 w 20"/>
                <a:gd name="T81" fmla="*/ 11 h 20"/>
                <a:gd name="T82" fmla="*/ 11 w 20"/>
                <a:gd name="T83" fmla="*/ 11 h 20"/>
                <a:gd name="T84" fmla="*/ 12 w 20"/>
                <a:gd name="T85" fmla="*/ 9 h 20"/>
                <a:gd name="T86" fmla="*/ 11 w 20"/>
                <a:gd name="T87" fmla="*/ 7 h 20"/>
                <a:gd name="T88" fmla="*/ 11 w 20"/>
                <a:gd name="T89" fmla="*/ 6 h 20"/>
                <a:gd name="T90" fmla="*/ 11 w 20"/>
                <a:gd name="T91" fmla="*/ 6 h 20"/>
                <a:gd name="T92" fmla="*/ 12 w 20"/>
                <a:gd name="T93" fmla="*/ 3 h 20"/>
                <a:gd name="T94" fmla="*/ 12 w 20"/>
                <a:gd name="T95" fmla="*/ 3 h 20"/>
                <a:gd name="T96" fmla="*/ 12 w 20"/>
                <a:gd name="T97" fmla="*/ 1 h 20"/>
                <a:gd name="T98" fmla="*/ 14 w 20"/>
                <a:gd name="T9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" h="20">
                  <a:moveTo>
                    <a:pt x="4" y="14"/>
                  </a:moveTo>
                  <a:lnTo>
                    <a:pt x="4" y="15"/>
                  </a:lnTo>
                  <a:lnTo>
                    <a:pt x="4" y="15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1" y="20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" y="15"/>
                  </a:lnTo>
                  <a:lnTo>
                    <a:pt x="4" y="14"/>
                  </a:lnTo>
                  <a:close/>
                  <a:moveTo>
                    <a:pt x="14" y="0"/>
                  </a:moveTo>
                  <a:lnTo>
                    <a:pt x="15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4"/>
                  </a:lnTo>
                  <a:lnTo>
                    <a:pt x="20" y="6"/>
                  </a:lnTo>
                  <a:lnTo>
                    <a:pt x="20" y="7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7" y="15"/>
                  </a:lnTo>
                  <a:lnTo>
                    <a:pt x="15" y="17"/>
                  </a:lnTo>
                  <a:lnTo>
                    <a:pt x="14" y="18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1" y="14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4" name="Freeform 170">
              <a:extLst>
                <a:ext uri="{FF2B5EF4-FFF2-40B4-BE49-F238E27FC236}">
                  <a16:creationId xmlns:a16="http://schemas.microsoft.com/office/drawing/2014/main" id="{844C9525-4330-4FA6-841B-581132F36D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50859" y="3891582"/>
              <a:ext cx="74070" cy="17544"/>
            </a:xfrm>
            <a:custGeom>
              <a:avLst/>
              <a:gdLst>
                <a:gd name="T0" fmla="*/ 1 w 38"/>
                <a:gd name="T1" fmla="*/ 6 h 9"/>
                <a:gd name="T2" fmla="*/ 1 w 38"/>
                <a:gd name="T3" fmla="*/ 6 h 9"/>
                <a:gd name="T4" fmla="*/ 1 w 38"/>
                <a:gd name="T5" fmla="*/ 8 h 9"/>
                <a:gd name="T6" fmla="*/ 1 w 38"/>
                <a:gd name="T7" fmla="*/ 8 h 9"/>
                <a:gd name="T8" fmla="*/ 1 w 38"/>
                <a:gd name="T9" fmla="*/ 8 h 9"/>
                <a:gd name="T10" fmla="*/ 0 w 38"/>
                <a:gd name="T11" fmla="*/ 8 h 9"/>
                <a:gd name="T12" fmla="*/ 0 w 38"/>
                <a:gd name="T13" fmla="*/ 8 h 9"/>
                <a:gd name="T14" fmla="*/ 0 w 38"/>
                <a:gd name="T15" fmla="*/ 6 h 9"/>
                <a:gd name="T16" fmla="*/ 0 w 38"/>
                <a:gd name="T17" fmla="*/ 6 h 9"/>
                <a:gd name="T18" fmla="*/ 36 w 38"/>
                <a:gd name="T19" fmla="*/ 6 h 9"/>
                <a:gd name="T20" fmla="*/ 38 w 38"/>
                <a:gd name="T21" fmla="*/ 6 h 9"/>
                <a:gd name="T22" fmla="*/ 36 w 38"/>
                <a:gd name="T23" fmla="*/ 6 h 9"/>
                <a:gd name="T24" fmla="*/ 34 w 38"/>
                <a:gd name="T25" fmla="*/ 6 h 9"/>
                <a:gd name="T26" fmla="*/ 36 w 38"/>
                <a:gd name="T27" fmla="*/ 6 h 9"/>
                <a:gd name="T28" fmla="*/ 15 w 38"/>
                <a:gd name="T29" fmla="*/ 1 h 9"/>
                <a:gd name="T30" fmla="*/ 25 w 38"/>
                <a:gd name="T31" fmla="*/ 1 h 9"/>
                <a:gd name="T32" fmla="*/ 27 w 38"/>
                <a:gd name="T33" fmla="*/ 1 h 9"/>
                <a:gd name="T34" fmla="*/ 27 w 38"/>
                <a:gd name="T35" fmla="*/ 1 h 9"/>
                <a:gd name="T36" fmla="*/ 30 w 38"/>
                <a:gd name="T37" fmla="*/ 1 h 9"/>
                <a:gd name="T38" fmla="*/ 33 w 38"/>
                <a:gd name="T39" fmla="*/ 3 h 9"/>
                <a:gd name="T40" fmla="*/ 31 w 38"/>
                <a:gd name="T41" fmla="*/ 6 h 9"/>
                <a:gd name="T42" fmla="*/ 30 w 38"/>
                <a:gd name="T43" fmla="*/ 8 h 9"/>
                <a:gd name="T44" fmla="*/ 25 w 38"/>
                <a:gd name="T45" fmla="*/ 9 h 9"/>
                <a:gd name="T46" fmla="*/ 23 w 38"/>
                <a:gd name="T47" fmla="*/ 9 h 9"/>
                <a:gd name="T48" fmla="*/ 22 w 38"/>
                <a:gd name="T49" fmla="*/ 9 h 9"/>
                <a:gd name="T50" fmla="*/ 19 w 38"/>
                <a:gd name="T51" fmla="*/ 9 h 9"/>
                <a:gd name="T52" fmla="*/ 15 w 38"/>
                <a:gd name="T53" fmla="*/ 9 h 9"/>
                <a:gd name="T54" fmla="*/ 14 w 38"/>
                <a:gd name="T55" fmla="*/ 9 h 9"/>
                <a:gd name="T56" fmla="*/ 11 w 38"/>
                <a:gd name="T57" fmla="*/ 9 h 9"/>
                <a:gd name="T58" fmla="*/ 11 w 38"/>
                <a:gd name="T59" fmla="*/ 6 h 9"/>
                <a:gd name="T60" fmla="*/ 11 w 38"/>
                <a:gd name="T61" fmla="*/ 5 h 9"/>
                <a:gd name="T62" fmla="*/ 9 w 38"/>
                <a:gd name="T63" fmla="*/ 3 h 9"/>
                <a:gd name="T64" fmla="*/ 11 w 38"/>
                <a:gd name="T65" fmla="*/ 1 h 9"/>
                <a:gd name="T66" fmla="*/ 12 w 38"/>
                <a:gd name="T6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" h="9">
                  <a:moveTo>
                    <a:pt x="1" y="6"/>
                  </a:move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close/>
                  <a:moveTo>
                    <a:pt x="36" y="6"/>
                  </a:move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6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6" y="6"/>
                  </a:lnTo>
                  <a:close/>
                  <a:moveTo>
                    <a:pt x="12" y="0"/>
                  </a:moveTo>
                  <a:lnTo>
                    <a:pt x="1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30" y="8"/>
                  </a:lnTo>
                  <a:lnTo>
                    <a:pt x="28" y="9"/>
                  </a:lnTo>
                  <a:lnTo>
                    <a:pt x="25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2" y="9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7" y="8"/>
                  </a:lnTo>
                  <a:lnTo>
                    <a:pt x="15" y="9"/>
                  </a:lnTo>
                  <a:lnTo>
                    <a:pt x="14" y="9"/>
                  </a:lnTo>
                  <a:lnTo>
                    <a:pt x="14" y="9"/>
                  </a:lnTo>
                  <a:lnTo>
                    <a:pt x="12" y="9"/>
                  </a:lnTo>
                  <a:lnTo>
                    <a:pt x="11" y="9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5" name="Freeform 171">
              <a:extLst>
                <a:ext uri="{FF2B5EF4-FFF2-40B4-BE49-F238E27FC236}">
                  <a16:creationId xmlns:a16="http://schemas.microsoft.com/office/drawing/2014/main" id="{E9C0B154-F430-416E-BB91-0070F418648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7239" y="5109846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2 w 2"/>
                <a:gd name="T9" fmla="*/ 2 h 2"/>
                <a:gd name="T10" fmla="*/ 0 w 2"/>
                <a:gd name="T11" fmla="*/ 2 h 2"/>
                <a:gd name="T12" fmla="*/ 0 w 2"/>
                <a:gd name="T13" fmla="*/ 2 h 2"/>
                <a:gd name="T14" fmla="*/ 0 w 2"/>
                <a:gd name="T15" fmla="*/ 0 h 2"/>
                <a:gd name="T16" fmla="*/ 0 w 2"/>
                <a:gd name="T1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6" name="Freeform 172">
              <a:extLst>
                <a:ext uri="{FF2B5EF4-FFF2-40B4-BE49-F238E27FC236}">
                  <a16:creationId xmlns:a16="http://schemas.microsoft.com/office/drawing/2014/main" id="{CBC573A2-0B09-4DF9-80B6-7A268E70F9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76378" y="2991042"/>
              <a:ext cx="5848" cy="13645"/>
            </a:xfrm>
            <a:custGeom>
              <a:avLst/>
              <a:gdLst>
                <a:gd name="T0" fmla="*/ 3 w 3"/>
                <a:gd name="T1" fmla="*/ 5 h 7"/>
                <a:gd name="T2" fmla="*/ 3 w 3"/>
                <a:gd name="T3" fmla="*/ 5 h 7"/>
                <a:gd name="T4" fmla="*/ 3 w 3"/>
                <a:gd name="T5" fmla="*/ 5 h 7"/>
                <a:gd name="T6" fmla="*/ 3 w 3"/>
                <a:gd name="T7" fmla="*/ 5 h 7"/>
                <a:gd name="T8" fmla="*/ 3 w 3"/>
                <a:gd name="T9" fmla="*/ 7 h 7"/>
                <a:gd name="T10" fmla="*/ 1 w 3"/>
                <a:gd name="T11" fmla="*/ 5 h 7"/>
                <a:gd name="T12" fmla="*/ 1 w 3"/>
                <a:gd name="T13" fmla="*/ 5 h 7"/>
                <a:gd name="T14" fmla="*/ 3 w 3"/>
                <a:gd name="T15" fmla="*/ 5 h 7"/>
                <a:gd name="T16" fmla="*/ 3 w 3"/>
                <a:gd name="T17" fmla="*/ 5 h 7"/>
                <a:gd name="T18" fmla="*/ 0 w 3"/>
                <a:gd name="T19" fmla="*/ 0 h 7"/>
                <a:gd name="T20" fmla="*/ 1 w 3"/>
                <a:gd name="T21" fmla="*/ 0 h 7"/>
                <a:gd name="T22" fmla="*/ 1 w 3"/>
                <a:gd name="T23" fmla="*/ 0 h 7"/>
                <a:gd name="T24" fmla="*/ 1 w 3"/>
                <a:gd name="T25" fmla="*/ 2 h 7"/>
                <a:gd name="T26" fmla="*/ 1 w 3"/>
                <a:gd name="T27" fmla="*/ 3 h 7"/>
                <a:gd name="T28" fmla="*/ 1 w 3"/>
                <a:gd name="T29" fmla="*/ 3 h 7"/>
                <a:gd name="T30" fmla="*/ 1 w 3"/>
                <a:gd name="T31" fmla="*/ 5 h 7"/>
                <a:gd name="T32" fmla="*/ 0 w 3"/>
                <a:gd name="T33" fmla="*/ 5 h 7"/>
                <a:gd name="T34" fmla="*/ 0 w 3"/>
                <a:gd name="T35" fmla="*/ 5 h 7"/>
                <a:gd name="T36" fmla="*/ 0 w 3"/>
                <a:gd name="T37" fmla="*/ 3 h 7"/>
                <a:gd name="T38" fmla="*/ 0 w 3"/>
                <a:gd name="T39" fmla="*/ 3 h 7"/>
                <a:gd name="T40" fmla="*/ 0 w 3"/>
                <a:gd name="T41" fmla="*/ 2 h 7"/>
                <a:gd name="T42" fmla="*/ 0 w 3"/>
                <a:gd name="T43" fmla="*/ 0 h 7"/>
                <a:gd name="T44" fmla="*/ 0 w 3"/>
                <a:gd name="T45" fmla="*/ 0 h 7"/>
                <a:gd name="T46" fmla="*/ 0 w 3"/>
                <a:gd name="T47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" h="7"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7" name="Freeform 173">
              <a:extLst>
                <a:ext uri="{FF2B5EF4-FFF2-40B4-BE49-F238E27FC236}">
                  <a16:creationId xmlns:a16="http://schemas.microsoft.com/office/drawing/2014/main" id="{4B5EC62B-AFCD-463A-85A4-EC4A55DA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6160686" y="2702557"/>
              <a:ext cx="284586" cy="218313"/>
            </a:xfrm>
            <a:custGeom>
              <a:avLst/>
              <a:gdLst>
                <a:gd name="T0" fmla="*/ 67 w 146"/>
                <a:gd name="T1" fmla="*/ 3 h 112"/>
                <a:gd name="T2" fmla="*/ 68 w 146"/>
                <a:gd name="T3" fmla="*/ 10 h 112"/>
                <a:gd name="T4" fmla="*/ 81 w 146"/>
                <a:gd name="T5" fmla="*/ 8 h 112"/>
                <a:gd name="T6" fmla="*/ 109 w 146"/>
                <a:gd name="T7" fmla="*/ 10 h 112"/>
                <a:gd name="T8" fmla="*/ 128 w 146"/>
                <a:gd name="T9" fmla="*/ 8 h 112"/>
                <a:gd name="T10" fmla="*/ 130 w 146"/>
                <a:gd name="T11" fmla="*/ 11 h 112"/>
                <a:gd name="T12" fmla="*/ 136 w 146"/>
                <a:gd name="T13" fmla="*/ 14 h 112"/>
                <a:gd name="T14" fmla="*/ 141 w 146"/>
                <a:gd name="T15" fmla="*/ 32 h 112"/>
                <a:gd name="T16" fmla="*/ 142 w 146"/>
                <a:gd name="T17" fmla="*/ 41 h 112"/>
                <a:gd name="T18" fmla="*/ 133 w 146"/>
                <a:gd name="T19" fmla="*/ 47 h 112"/>
                <a:gd name="T20" fmla="*/ 135 w 146"/>
                <a:gd name="T21" fmla="*/ 52 h 112"/>
                <a:gd name="T22" fmla="*/ 139 w 146"/>
                <a:gd name="T23" fmla="*/ 55 h 112"/>
                <a:gd name="T24" fmla="*/ 138 w 146"/>
                <a:gd name="T25" fmla="*/ 62 h 112"/>
                <a:gd name="T26" fmla="*/ 139 w 146"/>
                <a:gd name="T27" fmla="*/ 68 h 112"/>
                <a:gd name="T28" fmla="*/ 144 w 146"/>
                <a:gd name="T29" fmla="*/ 76 h 112"/>
                <a:gd name="T30" fmla="*/ 144 w 146"/>
                <a:gd name="T31" fmla="*/ 79 h 112"/>
                <a:gd name="T32" fmla="*/ 146 w 146"/>
                <a:gd name="T33" fmla="*/ 84 h 112"/>
                <a:gd name="T34" fmla="*/ 139 w 146"/>
                <a:gd name="T35" fmla="*/ 87 h 112"/>
                <a:gd name="T36" fmla="*/ 128 w 146"/>
                <a:gd name="T37" fmla="*/ 96 h 112"/>
                <a:gd name="T38" fmla="*/ 125 w 146"/>
                <a:gd name="T39" fmla="*/ 106 h 112"/>
                <a:gd name="T40" fmla="*/ 125 w 146"/>
                <a:gd name="T41" fmla="*/ 110 h 112"/>
                <a:gd name="T42" fmla="*/ 125 w 146"/>
                <a:gd name="T43" fmla="*/ 112 h 112"/>
                <a:gd name="T44" fmla="*/ 116 w 146"/>
                <a:gd name="T45" fmla="*/ 109 h 112"/>
                <a:gd name="T46" fmla="*/ 109 w 146"/>
                <a:gd name="T47" fmla="*/ 104 h 112"/>
                <a:gd name="T48" fmla="*/ 100 w 146"/>
                <a:gd name="T49" fmla="*/ 106 h 112"/>
                <a:gd name="T50" fmla="*/ 95 w 146"/>
                <a:gd name="T51" fmla="*/ 106 h 112"/>
                <a:gd name="T52" fmla="*/ 90 w 146"/>
                <a:gd name="T53" fmla="*/ 106 h 112"/>
                <a:gd name="T54" fmla="*/ 87 w 146"/>
                <a:gd name="T55" fmla="*/ 109 h 112"/>
                <a:gd name="T56" fmla="*/ 82 w 146"/>
                <a:gd name="T57" fmla="*/ 109 h 112"/>
                <a:gd name="T58" fmla="*/ 81 w 146"/>
                <a:gd name="T59" fmla="*/ 106 h 112"/>
                <a:gd name="T60" fmla="*/ 78 w 146"/>
                <a:gd name="T61" fmla="*/ 101 h 112"/>
                <a:gd name="T62" fmla="*/ 73 w 146"/>
                <a:gd name="T63" fmla="*/ 106 h 112"/>
                <a:gd name="T64" fmla="*/ 68 w 146"/>
                <a:gd name="T65" fmla="*/ 103 h 112"/>
                <a:gd name="T66" fmla="*/ 65 w 146"/>
                <a:gd name="T67" fmla="*/ 96 h 112"/>
                <a:gd name="T68" fmla="*/ 60 w 146"/>
                <a:gd name="T69" fmla="*/ 95 h 112"/>
                <a:gd name="T70" fmla="*/ 57 w 146"/>
                <a:gd name="T71" fmla="*/ 93 h 112"/>
                <a:gd name="T72" fmla="*/ 53 w 146"/>
                <a:gd name="T73" fmla="*/ 93 h 112"/>
                <a:gd name="T74" fmla="*/ 53 w 146"/>
                <a:gd name="T75" fmla="*/ 90 h 112"/>
                <a:gd name="T76" fmla="*/ 51 w 146"/>
                <a:gd name="T77" fmla="*/ 88 h 112"/>
                <a:gd name="T78" fmla="*/ 41 w 146"/>
                <a:gd name="T79" fmla="*/ 85 h 112"/>
                <a:gd name="T80" fmla="*/ 41 w 146"/>
                <a:gd name="T81" fmla="*/ 90 h 112"/>
                <a:gd name="T82" fmla="*/ 37 w 146"/>
                <a:gd name="T83" fmla="*/ 91 h 112"/>
                <a:gd name="T84" fmla="*/ 32 w 146"/>
                <a:gd name="T85" fmla="*/ 87 h 112"/>
                <a:gd name="T86" fmla="*/ 34 w 146"/>
                <a:gd name="T87" fmla="*/ 84 h 112"/>
                <a:gd name="T88" fmla="*/ 34 w 146"/>
                <a:gd name="T89" fmla="*/ 82 h 112"/>
                <a:gd name="T90" fmla="*/ 27 w 146"/>
                <a:gd name="T91" fmla="*/ 80 h 112"/>
                <a:gd name="T92" fmla="*/ 21 w 146"/>
                <a:gd name="T93" fmla="*/ 79 h 112"/>
                <a:gd name="T94" fmla="*/ 18 w 146"/>
                <a:gd name="T95" fmla="*/ 76 h 112"/>
                <a:gd name="T96" fmla="*/ 13 w 146"/>
                <a:gd name="T97" fmla="*/ 77 h 112"/>
                <a:gd name="T98" fmla="*/ 13 w 146"/>
                <a:gd name="T99" fmla="*/ 73 h 112"/>
                <a:gd name="T100" fmla="*/ 10 w 146"/>
                <a:gd name="T101" fmla="*/ 65 h 112"/>
                <a:gd name="T102" fmla="*/ 8 w 146"/>
                <a:gd name="T103" fmla="*/ 60 h 112"/>
                <a:gd name="T104" fmla="*/ 10 w 146"/>
                <a:gd name="T105" fmla="*/ 54 h 112"/>
                <a:gd name="T106" fmla="*/ 8 w 146"/>
                <a:gd name="T107" fmla="*/ 51 h 112"/>
                <a:gd name="T108" fmla="*/ 8 w 146"/>
                <a:gd name="T109" fmla="*/ 46 h 112"/>
                <a:gd name="T110" fmla="*/ 2 w 146"/>
                <a:gd name="T111" fmla="*/ 36 h 112"/>
                <a:gd name="T112" fmla="*/ 5 w 146"/>
                <a:gd name="T113" fmla="*/ 30 h 112"/>
                <a:gd name="T114" fmla="*/ 7 w 146"/>
                <a:gd name="T115" fmla="*/ 24 h 112"/>
                <a:gd name="T116" fmla="*/ 7 w 146"/>
                <a:gd name="T117" fmla="*/ 21 h 112"/>
                <a:gd name="T118" fmla="*/ 2 w 146"/>
                <a:gd name="T119" fmla="*/ 17 h 112"/>
                <a:gd name="T120" fmla="*/ 29 w 146"/>
                <a:gd name="T121" fmla="*/ 11 h 112"/>
                <a:gd name="T122" fmla="*/ 37 w 146"/>
                <a:gd name="T123" fmla="*/ 5 h 112"/>
                <a:gd name="T124" fmla="*/ 59 w 146"/>
                <a:gd name="T12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6" h="112">
                  <a:moveTo>
                    <a:pt x="62" y="0"/>
                  </a:moveTo>
                  <a:lnTo>
                    <a:pt x="65" y="2"/>
                  </a:lnTo>
                  <a:lnTo>
                    <a:pt x="68" y="3"/>
                  </a:lnTo>
                  <a:lnTo>
                    <a:pt x="68" y="3"/>
                  </a:lnTo>
                  <a:lnTo>
                    <a:pt x="67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5" y="6"/>
                  </a:lnTo>
                  <a:lnTo>
                    <a:pt x="67" y="8"/>
                  </a:lnTo>
                  <a:lnTo>
                    <a:pt x="68" y="10"/>
                  </a:lnTo>
                  <a:lnTo>
                    <a:pt x="71" y="10"/>
                  </a:lnTo>
                  <a:lnTo>
                    <a:pt x="78" y="10"/>
                  </a:lnTo>
                  <a:lnTo>
                    <a:pt x="79" y="8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4" y="8"/>
                  </a:lnTo>
                  <a:lnTo>
                    <a:pt x="89" y="8"/>
                  </a:lnTo>
                  <a:lnTo>
                    <a:pt x="95" y="8"/>
                  </a:lnTo>
                  <a:lnTo>
                    <a:pt x="103" y="8"/>
                  </a:lnTo>
                  <a:lnTo>
                    <a:pt x="109" y="10"/>
                  </a:lnTo>
                  <a:lnTo>
                    <a:pt x="117" y="10"/>
                  </a:lnTo>
                  <a:lnTo>
                    <a:pt x="125" y="10"/>
                  </a:lnTo>
                  <a:lnTo>
                    <a:pt x="127" y="10"/>
                  </a:lnTo>
                  <a:lnTo>
                    <a:pt x="127" y="8"/>
                  </a:lnTo>
                  <a:lnTo>
                    <a:pt x="128" y="8"/>
                  </a:lnTo>
                  <a:lnTo>
                    <a:pt x="128" y="10"/>
                  </a:lnTo>
                  <a:lnTo>
                    <a:pt x="130" y="10"/>
                  </a:lnTo>
                  <a:lnTo>
                    <a:pt x="130" y="10"/>
                  </a:lnTo>
                  <a:lnTo>
                    <a:pt x="130" y="11"/>
                  </a:lnTo>
                  <a:lnTo>
                    <a:pt x="130" y="11"/>
                  </a:lnTo>
                  <a:lnTo>
                    <a:pt x="131" y="11"/>
                  </a:lnTo>
                  <a:lnTo>
                    <a:pt x="133" y="11"/>
                  </a:lnTo>
                  <a:lnTo>
                    <a:pt x="135" y="13"/>
                  </a:lnTo>
                  <a:lnTo>
                    <a:pt x="136" y="14"/>
                  </a:lnTo>
                  <a:lnTo>
                    <a:pt x="136" y="14"/>
                  </a:lnTo>
                  <a:lnTo>
                    <a:pt x="136" y="16"/>
                  </a:lnTo>
                  <a:lnTo>
                    <a:pt x="136" y="17"/>
                  </a:lnTo>
                  <a:lnTo>
                    <a:pt x="136" y="17"/>
                  </a:lnTo>
                  <a:lnTo>
                    <a:pt x="138" y="24"/>
                  </a:lnTo>
                  <a:lnTo>
                    <a:pt x="141" y="32"/>
                  </a:lnTo>
                  <a:lnTo>
                    <a:pt x="142" y="33"/>
                  </a:lnTo>
                  <a:lnTo>
                    <a:pt x="142" y="36"/>
                  </a:lnTo>
                  <a:lnTo>
                    <a:pt x="142" y="38"/>
                  </a:lnTo>
                  <a:lnTo>
                    <a:pt x="142" y="40"/>
                  </a:lnTo>
                  <a:lnTo>
                    <a:pt x="142" y="41"/>
                  </a:lnTo>
                  <a:lnTo>
                    <a:pt x="142" y="43"/>
                  </a:lnTo>
                  <a:lnTo>
                    <a:pt x="141" y="43"/>
                  </a:lnTo>
                  <a:lnTo>
                    <a:pt x="136" y="44"/>
                  </a:lnTo>
                  <a:lnTo>
                    <a:pt x="135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1" y="49"/>
                  </a:lnTo>
                  <a:lnTo>
                    <a:pt x="131" y="51"/>
                  </a:lnTo>
                  <a:lnTo>
                    <a:pt x="131" y="51"/>
                  </a:lnTo>
                  <a:lnTo>
                    <a:pt x="135" y="52"/>
                  </a:lnTo>
                  <a:lnTo>
                    <a:pt x="136" y="52"/>
                  </a:lnTo>
                  <a:lnTo>
                    <a:pt x="136" y="52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8" y="63"/>
                  </a:lnTo>
                  <a:lnTo>
                    <a:pt x="138" y="65"/>
                  </a:lnTo>
                  <a:lnTo>
                    <a:pt x="139" y="66"/>
                  </a:lnTo>
                  <a:lnTo>
                    <a:pt x="139" y="68"/>
                  </a:lnTo>
                  <a:lnTo>
                    <a:pt x="139" y="68"/>
                  </a:lnTo>
                  <a:lnTo>
                    <a:pt x="139" y="69"/>
                  </a:lnTo>
                  <a:lnTo>
                    <a:pt x="139" y="69"/>
                  </a:lnTo>
                  <a:lnTo>
                    <a:pt x="142" y="73"/>
                  </a:lnTo>
                  <a:lnTo>
                    <a:pt x="142" y="74"/>
                  </a:lnTo>
                  <a:lnTo>
                    <a:pt x="144" y="76"/>
                  </a:lnTo>
                  <a:lnTo>
                    <a:pt x="146" y="77"/>
                  </a:lnTo>
                  <a:lnTo>
                    <a:pt x="146" y="77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80"/>
                  </a:lnTo>
                  <a:lnTo>
                    <a:pt x="146" y="82"/>
                  </a:lnTo>
                  <a:lnTo>
                    <a:pt x="146" y="84"/>
                  </a:lnTo>
                  <a:lnTo>
                    <a:pt x="144" y="84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39" y="87"/>
                  </a:lnTo>
                  <a:lnTo>
                    <a:pt x="139" y="87"/>
                  </a:lnTo>
                  <a:lnTo>
                    <a:pt x="136" y="90"/>
                  </a:lnTo>
                  <a:lnTo>
                    <a:pt x="135" y="90"/>
                  </a:lnTo>
                  <a:lnTo>
                    <a:pt x="133" y="93"/>
                  </a:lnTo>
                  <a:lnTo>
                    <a:pt x="130" y="96"/>
                  </a:lnTo>
                  <a:lnTo>
                    <a:pt x="128" y="96"/>
                  </a:lnTo>
                  <a:lnTo>
                    <a:pt x="128" y="98"/>
                  </a:lnTo>
                  <a:lnTo>
                    <a:pt x="125" y="101"/>
                  </a:lnTo>
                  <a:lnTo>
                    <a:pt x="123" y="103"/>
                  </a:lnTo>
                  <a:lnTo>
                    <a:pt x="125" y="104"/>
                  </a:lnTo>
                  <a:lnTo>
                    <a:pt x="125" y="106"/>
                  </a:lnTo>
                  <a:lnTo>
                    <a:pt x="125" y="107"/>
                  </a:lnTo>
                  <a:lnTo>
                    <a:pt x="125" y="107"/>
                  </a:lnTo>
                  <a:lnTo>
                    <a:pt x="125" y="109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7" y="110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5" y="112"/>
                  </a:lnTo>
                  <a:lnTo>
                    <a:pt x="123" y="110"/>
                  </a:lnTo>
                  <a:lnTo>
                    <a:pt x="122" y="110"/>
                  </a:lnTo>
                  <a:lnTo>
                    <a:pt x="122" y="110"/>
                  </a:lnTo>
                  <a:lnTo>
                    <a:pt x="117" y="109"/>
                  </a:lnTo>
                  <a:lnTo>
                    <a:pt x="116" y="109"/>
                  </a:lnTo>
                  <a:lnTo>
                    <a:pt x="116" y="107"/>
                  </a:lnTo>
                  <a:lnTo>
                    <a:pt x="114" y="107"/>
                  </a:lnTo>
                  <a:lnTo>
                    <a:pt x="112" y="106"/>
                  </a:lnTo>
                  <a:lnTo>
                    <a:pt x="111" y="106"/>
                  </a:lnTo>
                  <a:lnTo>
                    <a:pt x="109" y="104"/>
                  </a:lnTo>
                  <a:lnTo>
                    <a:pt x="106" y="104"/>
                  </a:lnTo>
                  <a:lnTo>
                    <a:pt x="103" y="104"/>
                  </a:lnTo>
                  <a:lnTo>
                    <a:pt x="103" y="104"/>
                  </a:lnTo>
                  <a:lnTo>
                    <a:pt x="101" y="104"/>
                  </a:lnTo>
                  <a:lnTo>
                    <a:pt x="100" y="106"/>
                  </a:lnTo>
                  <a:lnTo>
                    <a:pt x="100" y="107"/>
                  </a:lnTo>
                  <a:lnTo>
                    <a:pt x="98" y="107"/>
                  </a:lnTo>
                  <a:lnTo>
                    <a:pt x="97" y="106"/>
                  </a:lnTo>
                  <a:lnTo>
                    <a:pt x="97" y="106"/>
                  </a:lnTo>
                  <a:lnTo>
                    <a:pt x="95" y="106"/>
                  </a:lnTo>
                  <a:lnTo>
                    <a:pt x="94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0" y="106"/>
                  </a:lnTo>
                  <a:lnTo>
                    <a:pt x="90" y="106"/>
                  </a:lnTo>
                  <a:lnTo>
                    <a:pt x="89" y="106"/>
                  </a:lnTo>
                  <a:lnTo>
                    <a:pt x="89" y="107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4" y="109"/>
                  </a:lnTo>
                  <a:lnTo>
                    <a:pt x="84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7"/>
                  </a:lnTo>
                  <a:lnTo>
                    <a:pt x="82" y="107"/>
                  </a:lnTo>
                  <a:lnTo>
                    <a:pt x="82" y="106"/>
                  </a:lnTo>
                  <a:lnTo>
                    <a:pt x="82" y="106"/>
                  </a:lnTo>
                  <a:lnTo>
                    <a:pt x="81" y="106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79" y="104"/>
                  </a:lnTo>
                  <a:lnTo>
                    <a:pt x="79" y="103"/>
                  </a:lnTo>
                  <a:lnTo>
                    <a:pt x="78" y="101"/>
                  </a:lnTo>
                  <a:lnTo>
                    <a:pt x="78" y="101"/>
                  </a:lnTo>
                  <a:lnTo>
                    <a:pt x="78" y="103"/>
                  </a:lnTo>
                  <a:lnTo>
                    <a:pt x="76" y="103"/>
                  </a:lnTo>
                  <a:lnTo>
                    <a:pt x="75" y="103"/>
                  </a:lnTo>
                  <a:lnTo>
                    <a:pt x="73" y="106"/>
                  </a:lnTo>
                  <a:lnTo>
                    <a:pt x="71" y="106"/>
                  </a:lnTo>
                  <a:lnTo>
                    <a:pt x="71" y="104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1"/>
                  </a:lnTo>
                  <a:lnTo>
                    <a:pt x="65" y="98"/>
                  </a:lnTo>
                  <a:lnTo>
                    <a:pt x="65" y="98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6" y="95"/>
                  </a:lnTo>
                  <a:lnTo>
                    <a:pt x="54" y="95"/>
                  </a:lnTo>
                  <a:lnTo>
                    <a:pt x="54" y="93"/>
                  </a:lnTo>
                  <a:lnTo>
                    <a:pt x="53" y="93"/>
                  </a:lnTo>
                  <a:lnTo>
                    <a:pt x="53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1" y="88"/>
                  </a:lnTo>
                  <a:lnTo>
                    <a:pt x="49" y="88"/>
                  </a:lnTo>
                  <a:lnTo>
                    <a:pt x="48" y="88"/>
                  </a:lnTo>
                  <a:lnTo>
                    <a:pt x="45" y="87"/>
                  </a:lnTo>
                  <a:lnTo>
                    <a:pt x="41" y="85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1" y="87"/>
                  </a:lnTo>
                  <a:lnTo>
                    <a:pt x="43" y="88"/>
                  </a:lnTo>
                  <a:lnTo>
                    <a:pt x="43" y="90"/>
                  </a:lnTo>
                  <a:lnTo>
                    <a:pt x="41" y="90"/>
                  </a:lnTo>
                  <a:lnTo>
                    <a:pt x="40" y="90"/>
                  </a:lnTo>
                  <a:lnTo>
                    <a:pt x="40" y="91"/>
                  </a:lnTo>
                  <a:lnTo>
                    <a:pt x="38" y="91"/>
                  </a:lnTo>
                  <a:lnTo>
                    <a:pt x="38" y="91"/>
                  </a:lnTo>
                  <a:lnTo>
                    <a:pt x="37" y="91"/>
                  </a:lnTo>
                  <a:lnTo>
                    <a:pt x="37" y="91"/>
                  </a:lnTo>
                  <a:lnTo>
                    <a:pt x="35" y="88"/>
                  </a:lnTo>
                  <a:lnTo>
                    <a:pt x="34" y="87"/>
                  </a:lnTo>
                  <a:lnTo>
                    <a:pt x="34" y="87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0" y="85"/>
                  </a:lnTo>
                  <a:lnTo>
                    <a:pt x="32" y="85"/>
                  </a:lnTo>
                  <a:lnTo>
                    <a:pt x="32" y="85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2" y="82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7" y="82"/>
                  </a:lnTo>
                  <a:lnTo>
                    <a:pt x="27" y="80"/>
                  </a:lnTo>
                  <a:lnTo>
                    <a:pt x="27" y="80"/>
                  </a:lnTo>
                  <a:lnTo>
                    <a:pt x="26" y="80"/>
                  </a:lnTo>
                  <a:lnTo>
                    <a:pt x="24" y="80"/>
                  </a:lnTo>
                  <a:lnTo>
                    <a:pt x="23" y="79"/>
                  </a:lnTo>
                  <a:lnTo>
                    <a:pt x="21" y="79"/>
                  </a:lnTo>
                  <a:lnTo>
                    <a:pt x="19" y="79"/>
                  </a:lnTo>
                  <a:lnTo>
                    <a:pt x="19" y="79"/>
                  </a:lnTo>
                  <a:lnTo>
                    <a:pt x="18" y="77"/>
                  </a:lnTo>
                  <a:lnTo>
                    <a:pt x="18" y="77"/>
                  </a:lnTo>
                  <a:lnTo>
                    <a:pt x="18" y="76"/>
                  </a:lnTo>
                  <a:lnTo>
                    <a:pt x="15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3" y="69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2" y="66"/>
                  </a:lnTo>
                  <a:lnTo>
                    <a:pt x="10" y="65"/>
                  </a:lnTo>
                  <a:lnTo>
                    <a:pt x="10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47"/>
                  </a:lnTo>
                  <a:lnTo>
                    <a:pt x="8" y="46"/>
                  </a:lnTo>
                  <a:lnTo>
                    <a:pt x="7" y="43"/>
                  </a:lnTo>
                  <a:lnTo>
                    <a:pt x="2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6"/>
                  </a:lnTo>
                  <a:lnTo>
                    <a:pt x="4" y="36"/>
                  </a:lnTo>
                  <a:lnTo>
                    <a:pt x="5" y="35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4" y="25"/>
                  </a:lnTo>
                  <a:lnTo>
                    <a:pt x="4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21"/>
                  </a:lnTo>
                  <a:lnTo>
                    <a:pt x="7" y="21"/>
                  </a:lnTo>
                  <a:lnTo>
                    <a:pt x="4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5" y="17"/>
                  </a:lnTo>
                  <a:lnTo>
                    <a:pt x="10" y="16"/>
                  </a:lnTo>
                  <a:lnTo>
                    <a:pt x="18" y="14"/>
                  </a:lnTo>
                  <a:lnTo>
                    <a:pt x="27" y="11"/>
                  </a:lnTo>
                  <a:lnTo>
                    <a:pt x="29" y="11"/>
                  </a:lnTo>
                  <a:lnTo>
                    <a:pt x="30" y="11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4" y="8"/>
                  </a:lnTo>
                  <a:lnTo>
                    <a:pt x="37" y="5"/>
                  </a:lnTo>
                  <a:lnTo>
                    <a:pt x="41" y="5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54" y="0"/>
                  </a:lnTo>
                  <a:lnTo>
                    <a:pt x="59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8" name="Freeform 174">
              <a:extLst>
                <a:ext uri="{FF2B5EF4-FFF2-40B4-BE49-F238E27FC236}">
                  <a16:creationId xmlns:a16="http://schemas.microsoft.com/office/drawing/2014/main" id="{F4676DA9-9391-4666-991E-775CC2EA76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9" y="3330206"/>
              <a:ext cx="454169" cy="411286"/>
            </a:xfrm>
            <a:custGeom>
              <a:avLst/>
              <a:gdLst>
                <a:gd name="T0" fmla="*/ 210 w 233"/>
                <a:gd name="T1" fmla="*/ 3 h 211"/>
                <a:gd name="T2" fmla="*/ 218 w 233"/>
                <a:gd name="T3" fmla="*/ 9 h 211"/>
                <a:gd name="T4" fmla="*/ 219 w 233"/>
                <a:gd name="T5" fmla="*/ 17 h 211"/>
                <a:gd name="T6" fmla="*/ 227 w 233"/>
                <a:gd name="T7" fmla="*/ 22 h 211"/>
                <a:gd name="T8" fmla="*/ 233 w 233"/>
                <a:gd name="T9" fmla="*/ 33 h 211"/>
                <a:gd name="T10" fmla="*/ 225 w 233"/>
                <a:gd name="T11" fmla="*/ 37 h 211"/>
                <a:gd name="T12" fmla="*/ 207 w 233"/>
                <a:gd name="T13" fmla="*/ 39 h 211"/>
                <a:gd name="T14" fmla="*/ 189 w 233"/>
                <a:gd name="T15" fmla="*/ 39 h 211"/>
                <a:gd name="T16" fmla="*/ 189 w 233"/>
                <a:gd name="T17" fmla="*/ 47 h 211"/>
                <a:gd name="T18" fmla="*/ 192 w 233"/>
                <a:gd name="T19" fmla="*/ 52 h 211"/>
                <a:gd name="T20" fmla="*/ 192 w 233"/>
                <a:gd name="T21" fmla="*/ 58 h 211"/>
                <a:gd name="T22" fmla="*/ 194 w 233"/>
                <a:gd name="T23" fmla="*/ 66 h 211"/>
                <a:gd name="T24" fmla="*/ 199 w 233"/>
                <a:gd name="T25" fmla="*/ 69 h 211"/>
                <a:gd name="T26" fmla="*/ 208 w 233"/>
                <a:gd name="T27" fmla="*/ 77 h 211"/>
                <a:gd name="T28" fmla="*/ 197 w 233"/>
                <a:gd name="T29" fmla="*/ 86 h 211"/>
                <a:gd name="T30" fmla="*/ 197 w 233"/>
                <a:gd name="T31" fmla="*/ 99 h 211"/>
                <a:gd name="T32" fmla="*/ 189 w 233"/>
                <a:gd name="T33" fmla="*/ 110 h 211"/>
                <a:gd name="T34" fmla="*/ 177 w 233"/>
                <a:gd name="T35" fmla="*/ 124 h 211"/>
                <a:gd name="T36" fmla="*/ 159 w 233"/>
                <a:gd name="T37" fmla="*/ 141 h 211"/>
                <a:gd name="T38" fmla="*/ 142 w 233"/>
                <a:gd name="T39" fmla="*/ 149 h 211"/>
                <a:gd name="T40" fmla="*/ 134 w 233"/>
                <a:gd name="T41" fmla="*/ 146 h 211"/>
                <a:gd name="T42" fmla="*/ 125 w 233"/>
                <a:gd name="T43" fmla="*/ 160 h 211"/>
                <a:gd name="T44" fmla="*/ 134 w 233"/>
                <a:gd name="T45" fmla="*/ 168 h 211"/>
                <a:gd name="T46" fmla="*/ 139 w 233"/>
                <a:gd name="T47" fmla="*/ 181 h 211"/>
                <a:gd name="T48" fmla="*/ 145 w 233"/>
                <a:gd name="T49" fmla="*/ 190 h 211"/>
                <a:gd name="T50" fmla="*/ 147 w 233"/>
                <a:gd name="T51" fmla="*/ 200 h 211"/>
                <a:gd name="T52" fmla="*/ 142 w 233"/>
                <a:gd name="T53" fmla="*/ 203 h 211"/>
                <a:gd name="T54" fmla="*/ 132 w 233"/>
                <a:gd name="T55" fmla="*/ 203 h 211"/>
                <a:gd name="T56" fmla="*/ 118 w 233"/>
                <a:gd name="T57" fmla="*/ 201 h 211"/>
                <a:gd name="T58" fmla="*/ 113 w 233"/>
                <a:gd name="T59" fmla="*/ 203 h 211"/>
                <a:gd name="T60" fmla="*/ 104 w 233"/>
                <a:gd name="T61" fmla="*/ 211 h 211"/>
                <a:gd name="T62" fmla="*/ 98 w 233"/>
                <a:gd name="T63" fmla="*/ 207 h 211"/>
                <a:gd name="T64" fmla="*/ 93 w 233"/>
                <a:gd name="T65" fmla="*/ 201 h 211"/>
                <a:gd name="T66" fmla="*/ 80 w 233"/>
                <a:gd name="T67" fmla="*/ 182 h 211"/>
                <a:gd name="T68" fmla="*/ 79 w 233"/>
                <a:gd name="T69" fmla="*/ 184 h 211"/>
                <a:gd name="T70" fmla="*/ 54 w 233"/>
                <a:gd name="T71" fmla="*/ 187 h 211"/>
                <a:gd name="T72" fmla="*/ 38 w 233"/>
                <a:gd name="T73" fmla="*/ 187 h 211"/>
                <a:gd name="T74" fmla="*/ 19 w 233"/>
                <a:gd name="T75" fmla="*/ 189 h 211"/>
                <a:gd name="T76" fmla="*/ 11 w 233"/>
                <a:gd name="T77" fmla="*/ 182 h 211"/>
                <a:gd name="T78" fmla="*/ 14 w 233"/>
                <a:gd name="T79" fmla="*/ 171 h 211"/>
                <a:gd name="T80" fmla="*/ 25 w 233"/>
                <a:gd name="T81" fmla="*/ 167 h 211"/>
                <a:gd name="T82" fmla="*/ 33 w 233"/>
                <a:gd name="T83" fmla="*/ 160 h 211"/>
                <a:gd name="T84" fmla="*/ 27 w 233"/>
                <a:gd name="T85" fmla="*/ 157 h 211"/>
                <a:gd name="T86" fmla="*/ 27 w 233"/>
                <a:gd name="T87" fmla="*/ 141 h 211"/>
                <a:gd name="T88" fmla="*/ 13 w 233"/>
                <a:gd name="T89" fmla="*/ 135 h 211"/>
                <a:gd name="T90" fmla="*/ 0 w 233"/>
                <a:gd name="T91" fmla="*/ 116 h 211"/>
                <a:gd name="T92" fmla="*/ 47 w 233"/>
                <a:gd name="T93" fmla="*/ 122 h 211"/>
                <a:gd name="T94" fmla="*/ 61 w 233"/>
                <a:gd name="T95" fmla="*/ 119 h 211"/>
                <a:gd name="T96" fmla="*/ 77 w 233"/>
                <a:gd name="T97" fmla="*/ 111 h 211"/>
                <a:gd name="T98" fmla="*/ 82 w 233"/>
                <a:gd name="T99" fmla="*/ 97 h 211"/>
                <a:gd name="T100" fmla="*/ 96 w 233"/>
                <a:gd name="T101" fmla="*/ 92 h 211"/>
                <a:gd name="T102" fmla="*/ 102 w 233"/>
                <a:gd name="T103" fmla="*/ 86 h 211"/>
                <a:gd name="T104" fmla="*/ 113 w 233"/>
                <a:gd name="T105" fmla="*/ 86 h 211"/>
                <a:gd name="T106" fmla="*/ 121 w 233"/>
                <a:gd name="T107" fmla="*/ 74 h 211"/>
                <a:gd name="T108" fmla="*/ 132 w 233"/>
                <a:gd name="T109" fmla="*/ 63 h 211"/>
                <a:gd name="T110" fmla="*/ 136 w 233"/>
                <a:gd name="T111" fmla="*/ 50 h 211"/>
                <a:gd name="T112" fmla="*/ 148 w 233"/>
                <a:gd name="T113" fmla="*/ 44 h 211"/>
                <a:gd name="T114" fmla="*/ 151 w 233"/>
                <a:gd name="T115" fmla="*/ 34 h 211"/>
                <a:gd name="T116" fmla="*/ 154 w 233"/>
                <a:gd name="T117" fmla="*/ 28 h 211"/>
                <a:gd name="T118" fmla="*/ 151 w 233"/>
                <a:gd name="T119" fmla="*/ 18 h 211"/>
                <a:gd name="T120" fmla="*/ 158 w 233"/>
                <a:gd name="T121" fmla="*/ 11 h 211"/>
                <a:gd name="T122" fmla="*/ 170 w 233"/>
                <a:gd name="T123" fmla="*/ 3 h 211"/>
                <a:gd name="T124" fmla="*/ 191 w 233"/>
                <a:gd name="T12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3" h="211">
                  <a:moveTo>
                    <a:pt x="199" y="0"/>
                  </a:moveTo>
                  <a:lnTo>
                    <a:pt x="200" y="0"/>
                  </a:lnTo>
                  <a:lnTo>
                    <a:pt x="200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7" y="1"/>
                  </a:lnTo>
                  <a:lnTo>
                    <a:pt x="210" y="3"/>
                  </a:lnTo>
                  <a:lnTo>
                    <a:pt x="210" y="3"/>
                  </a:lnTo>
                  <a:lnTo>
                    <a:pt x="210" y="4"/>
                  </a:lnTo>
                  <a:lnTo>
                    <a:pt x="211" y="6"/>
                  </a:lnTo>
                  <a:lnTo>
                    <a:pt x="213" y="4"/>
                  </a:lnTo>
                  <a:lnTo>
                    <a:pt x="213" y="4"/>
                  </a:lnTo>
                  <a:lnTo>
                    <a:pt x="214" y="6"/>
                  </a:lnTo>
                  <a:lnTo>
                    <a:pt x="216" y="6"/>
                  </a:lnTo>
                  <a:lnTo>
                    <a:pt x="216" y="7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8" y="14"/>
                  </a:lnTo>
                  <a:lnTo>
                    <a:pt x="218" y="15"/>
                  </a:lnTo>
                  <a:lnTo>
                    <a:pt x="218" y="15"/>
                  </a:lnTo>
                  <a:lnTo>
                    <a:pt x="218" y="17"/>
                  </a:lnTo>
                  <a:lnTo>
                    <a:pt x="218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8"/>
                  </a:lnTo>
                  <a:lnTo>
                    <a:pt x="221" y="20"/>
                  </a:lnTo>
                  <a:lnTo>
                    <a:pt x="221" y="20"/>
                  </a:lnTo>
                  <a:lnTo>
                    <a:pt x="222" y="20"/>
                  </a:lnTo>
                  <a:lnTo>
                    <a:pt x="224" y="20"/>
                  </a:lnTo>
                  <a:lnTo>
                    <a:pt x="225" y="18"/>
                  </a:lnTo>
                  <a:lnTo>
                    <a:pt x="227" y="18"/>
                  </a:lnTo>
                  <a:lnTo>
                    <a:pt x="227" y="20"/>
                  </a:lnTo>
                  <a:lnTo>
                    <a:pt x="227" y="22"/>
                  </a:lnTo>
                  <a:lnTo>
                    <a:pt x="229" y="22"/>
                  </a:lnTo>
                  <a:lnTo>
                    <a:pt x="230" y="23"/>
                  </a:lnTo>
                  <a:lnTo>
                    <a:pt x="230" y="25"/>
                  </a:lnTo>
                  <a:lnTo>
                    <a:pt x="232" y="26"/>
                  </a:lnTo>
                  <a:lnTo>
                    <a:pt x="232" y="28"/>
                  </a:lnTo>
                  <a:lnTo>
                    <a:pt x="233" y="29"/>
                  </a:lnTo>
                  <a:lnTo>
                    <a:pt x="233" y="29"/>
                  </a:lnTo>
                  <a:lnTo>
                    <a:pt x="233" y="31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2" y="34"/>
                  </a:lnTo>
                  <a:lnTo>
                    <a:pt x="230" y="36"/>
                  </a:lnTo>
                  <a:lnTo>
                    <a:pt x="229" y="36"/>
                  </a:lnTo>
                  <a:lnTo>
                    <a:pt x="229" y="36"/>
                  </a:lnTo>
                  <a:lnTo>
                    <a:pt x="229" y="37"/>
                  </a:lnTo>
                  <a:lnTo>
                    <a:pt x="227" y="37"/>
                  </a:lnTo>
                  <a:lnTo>
                    <a:pt x="225" y="37"/>
                  </a:lnTo>
                  <a:lnTo>
                    <a:pt x="225" y="37"/>
                  </a:lnTo>
                  <a:lnTo>
                    <a:pt x="221" y="39"/>
                  </a:lnTo>
                  <a:lnTo>
                    <a:pt x="219" y="39"/>
                  </a:lnTo>
                  <a:lnTo>
                    <a:pt x="218" y="39"/>
                  </a:lnTo>
                  <a:lnTo>
                    <a:pt x="216" y="40"/>
                  </a:lnTo>
                  <a:lnTo>
                    <a:pt x="214" y="42"/>
                  </a:lnTo>
                  <a:lnTo>
                    <a:pt x="213" y="42"/>
                  </a:lnTo>
                  <a:lnTo>
                    <a:pt x="211" y="40"/>
                  </a:lnTo>
                  <a:lnTo>
                    <a:pt x="208" y="40"/>
                  </a:lnTo>
                  <a:lnTo>
                    <a:pt x="207" y="39"/>
                  </a:lnTo>
                  <a:lnTo>
                    <a:pt x="205" y="39"/>
                  </a:lnTo>
                  <a:lnTo>
                    <a:pt x="203" y="39"/>
                  </a:lnTo>
                  <a:lnTo>
                    <a:pt x="200" y="39"/>
                  </a:lnTo>
                  <a:lnTo>
                    <a:pt x="199" y="37"/>
                  </a:lnTo>
                  <a:lnTo>
                    <a:pt x="197" y="37"/>
                  </a:lnTo>
                  <a:lnTo>
                    <a:pt x="194" y="37"/>
                  </a:lnTo>
                  <a:lnTo>
                    <a:pt x="192" y="37"/>
                  </a:lnTo>
                  <a:lnTo>
                    <a:pt x="191" y="39"/>
                  </a:lnTo>
                  <a:lnTo>
                    <a:pt x="189" y="39"/>
                  </a:lnTo>
                  <a:lnTo>
                    <a:pt x="188" y="40"/>
                  </a:lnTo>
                  <a:lnTo>
                    <a:pt x="188" y="42"/>
                  </a:lnTo>
                  <a:lnTo>
                    <a:pt x="186" y="42"/>
                  </a:lnTo>
                  <a:lnTo>
                    <a:pt x="186" y="44"/>
                  </a:lnTo>
                  <a:lnTo>
                    <a:pt x="186" y="44"/>
                  </a:lnTo>
                  <a:lnTo>
                    <a:pt x="189" y="45"/>
                  </a:lnTo>
                  <a:lnTo>
                    <a:pt x="189" y="45"/>
                  </a:lnTo>
                  <a:lnTo>
                    <a:pt x="189" y="47"/>
                  </a:lnTo>
                  <a:lnTo>
                    <a:pt x="189" y="47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9" y="50"/>
                  </a:lnTo>
                  <a:lnTo>
                    <a:pt x="191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2"/>
                  </a:lnTo>
                  <a:lnTo>
                    <a:pt x="191" y="52"/>
                  </a:lnTo>
                  <a:lnTo>
                    <a:pt x="189" y="53"/>
                  </a:lnTo>
                  <a:lnTo>
                    <a:pt x="189" y="55"/>
                  </a:lnTo>
                  <a:lnTo>
                    <a:pt x="189" y="55"/>
                  </a:lnTo>
                  <a:lnTo>
                    <a:pt x="189" y="56"/>
                  </a:lnTo>
                  <a:lnTo>
                    <a:pt x="191" y="56"/>
                  </a:lnTo>
                  <a:lnTo>
                    <a:pt x="191" y="56"/>
                  </a:lnTo>
                  <a:lnTo>
                    <a:pt x="192" y="58"/>
                  </a:lnTo>
                  <a:lnTo>
                    <a:pt x="192" y="58"/>
                  </a:lnTo>
                  <a:lnTo>
                    <a:pt x="191" y="59"/>
                  </a:lnTo>
                  <a:lnTo>
                    <a:pt x="191" y="61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91" y="64"/>
                  </a:lnTo>
                  <a:lnTo>
                    <a:pt x="191" y="64"/>
                  </a:lnTo>
                  <a:lnTo>
                    <a:pt x="192" y="66"/>
                  </a:lnTo>
                  <a:lnTo>
                    <a:pt x="194" y="66"/>
                  </a:lnTo>
                  <a:lnTo>
                    <a:pt x="194" y="66"/>
                  </a:lnTo>
                  <a:lnTo>
                    <a:pt x="194" y="67"/>
                  </a:lnTo>
                  <a:lnTo>
                    <a:pt x="194" y="67"/>
                  </a:lnTo>
                  <a:lnTo>
                    <a:pt x="194" y="69"/>
                  </a:lnTo>
                  <a:lnTo>
                    <a:pt x="194" y="69"/>
                  </a:lnTo>
                  <a:lnTo>
                    <a:pt x="197" y="69"/>
                  </a:lnTo>
                  <a:lnTo>
                    <a:pt x="199" y="70"/>
                  </a:lnTo>
                  <a:lnTo>
                    <a:pt x="199" y="69"/>
                  </a:lnTo>
                  <a:lnTo>
                    <a:pt x="199" y="69"/>
                  </a:lnTo>
                  <a:lnTo>
                    <a:pt x="199" y="72"/>
                  </a:lnTo>
                  <a:lnTo>
                    <a:pt x="199" y="74"/>
                  </a:lnTo>
                  <a:lnTo>
                    <a:pt x="199" y="74"/>
                  </a:lnTo>
                  <a:lnTo>
                    <a:pt x="200" y="75"/>
                  </a:lnTo>
                  <a:lnTo>
                    <a:pt x="203" y="74"/>
                  </a:lnTo>
                  <a:lnTo>
                    <a:pt x="205" y="75"/>
                  </a:lnTo>
                  <a:lnTo>
                    <a:pt x="208" y="75"/>
                  </a:lnTo>
                  <a:lnTo>
                    <a:pt x="208" y="77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8" y="80"/>
                  </a:lnTo>
                  <a:lnTo>
                    <a:pt x="207" y="80"/>
                  </a:lnTo>
                  <a:lnTo>
                    <a:pt x="205" y="80"/>
                  </a:lnTo>
                  <a:lnTo>
                    <a:pt x="200" y="83"/>
                  </a:lnTo>
                  <a:lnTo>
                    <a:pt x="199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6"/>
                  </a:lnTo>
                  <a:lnTo>
                    <a:pt x="199" y="89"/>
                  </a:lnTo>
                  <a:lnTo>
                    <a:pt x="199" y="91"/>
                  </a:lnTo>
                  <a:lnTo>
                    <a:pt x="197" y="94"/>
                  </a:lnTo>
                  <a:lnTo>
                    <a:pt x="197" y="94"/>
                  </a:lnTo>
                  <a:lnTo>
                    <a:pt x="197" y="96"/>
                  </a:lnTo>
                  <a:lnTo>
                    <a:pt x="199" y="96"/>
                  </a:lnTo>
                  <a:lnTo>
                    <a:pt x="199" y="97"/>
                  </a:lnTo>
                  <a:lnTo>
                    <a:pt x="199" y="97"/>
                  </a:lnTo>
                  <a:lnTo>
                    <a:pt x="197" y="99"/>
                  </a:lnTo>
                  <a:lnTo>
                    <a:pt x="195" y="99"/>
                  </a:lnTo>
                  <a:lnTo>
                    <a:pt x="194" y="99"/>
                  </a:lnTo>
                  <a:lnTo>
                    <a:pt x="192" y="102"/>
                  </a:lnTo>
                  <a:lnTo>
                    <a:pt x="189" y="105"/>
                  </a:lnTo>
                  <a:lnTo>
                    <a:pt x="188" y="107"/>
                  </a:lnTo>
                  <a:lnTo>
                    <a:pt x="188" y="107"/>
                  </a:lnTo>
                  <a:lnTo>
                    <a:pt x="188" y="108"/>
                  </a:lnTo>
                  <a:lnTo>
                    <a:pt x="189" y="108"/>
                  </a:lnTo>
                  <a:lnTo>
                    <a:pt x="189" y="110"/>
                  </a:lnTo>
                  <a:lnTo>
                    <a:pt x="188" y="111"/>
                  </a:lnTo>
                  <a:lnTo>
                    <a:pt x="186" y="111"/>
                  </a:lnTo>
                  <a:lnTo>
                    <a:pt x="184" y="113"/>
                  </a:lnTo>
                  <a:lnTo>
                    <a:pt x="181" y="115"/>
                  </a:lnTo>
                  <a:lnTo>
                    <a:pt x="181" y="115"/>
                  </a:lnTo>
                  <a:lnTo>
                    <a:pt x="180" y="118"/>
                  </a:lnTo>
                  <a:lnTo>
                    <a:pt x="178" y="119"/>
                  </a:lnTo>
                  <a:lnTo>
                    <a:pt x="178" y="121"/>
                  </a:lnTo>
                  <a:lnTo>
                    <a:pt x="177" y="124"/>
                  </a:lnTo>
                  <a:lnTo>
                    <a:pt x="175" y="127"/>
                  </a:lnTo>
                  <a:lnTo>
                    <a:pt x="173" y="129"/>
                  </a:lnTo>
                  <a:lnTo>
                    <a:pt x="170" y="130"/>
                  </a:lnTo>
                  <a:lnTo>
                    <a:pt x="166" y="133"/>
                  </a:lnTo>
                  <a:lnTo>
                    <a:pt x="166" y="133"/>
                  </a:lnTo>
                  <a:lnTo>
                    <a:pt x="164" y="137"/>
                  </a:lnTo>
                  <a:lnTo>
                    <a:pt x="164" y="138"/>
                  </a:lnTo>
                  <a:lnTo>
                    <a:pt x="162" y="140"/>
                  </a:lnTo>
                  <a:lnTo>
                    <a:pt x="159" y="141"/>
                  </a:lnTo>
                  <a:lnTo>
                    <a:pt x="159" y="144"/>
                  </a:lnTo>
                  <a:lnTo>
                    <a:pt x="159" y="146"/>
                  </a:lnTo>
                  <a:lnTo>
                    <a:pt x="156" y="146"/>
                  </a:lnTo>
                  <a:lnTo>
                    <a:pt x="154" y="146"/>
                  </a:lnTo>
                  <a:lnTo>
                    <a:pt x="150" y="148"/>
                  </a:lnTo>
                  <a:lnTo>
                    <a:pt x="148" y="148"/>
                  </a:lnTo>
                  <a:lnTo>
                    <a:pt x="145" y="149"/>
                  </a:lnTo>
                  <a:lnTo>
                    <a:pt x="143" y="149"/>
                  </a:lnTo>
                  <a:lnTo>
                    <a:pt x="142" y="149"/>
                  </a:lnTo>
                  <a:lnTo>
                    <a:pt x="142" y="148"/>
                  </a:lnTo>
                  <a:lnTo>
                    <a:pt x="140" y="148"/>
                  </a:lnTo>
                  <a:lnTo>
                    <a:pt x="140" y="146"/>
                  </a:lnTo>
                  <a:lnTo>
                    <a:pt x="140" y="144"/>
                  </a:lnTo>
                  <a:lnTo>
                    <a:pt x="139" y="144"/>
                  </a:lnTo>
                  <a:lnTo>
                    <a:pt x="137" y="144"/>
                  </a:lnTo>
                  <a:lnTo>
                    <a:pt x="136" y="144"/>
                  </a:lnTo>
                  <a:lnTo>
                    <a:pt x="136" y="146"/>
                  </a:lnTo>
                  <a:lnTo>
                    <a:pt x="134" y="146"/>
                  </a:lnTo>
                  <a:lnTo>
                    <a:pt x="134" y="148"/>
                  </a:lnTo>
                  <a:lnTo>
                    <a:pt x="132" y="149"/>
                  </a:lnTo>
                  <a:lnTo>
                    <a:pt x="131" y="152"/>
                  </a:lnTo>
                  <a:lnTo>
                    <a:pt x="128" y="155"/>
                  </a:lnTo>
                  <a:lnTo>
                    <a:pt x="126" y="155"/>
                  </a:lnTo>
                  <a:lnTo>
                    <a:pt x="126" y="157"/>
                  </a:lnTo>
                  <a:lnTo>
                    <a:pt x="126" y="157"/>
                  </a:lnTo>
                  <a:lnTo>
                    <a:pt x="125" y="159"/>
                  </a:lnTo>
                  <a:lnTo>
                    <a:pt x="125" y="160"/>
                  </a:lnTo>
                  <a:lnTo>
                    <a:pt x="125" y="163"/>
                  </a:lnTo>
                  <a:lnTo>
                    <a:pt x="125" y="163"/>
                  </a:lnTo>
                  <a:lnTo>
                    <a:pt x="125" y="165"/>
                  </a:lnTo>
                  <a:lnTo>
                    <a:pt x="126" y="165"/>
                  </a:lnTo>
                  <a:lnTo>
                    <a:pt x="128" y="167"/>
                  </a:lnTo>
                  <a:lnTo>
                    <a:pt x="131" y="167"/>
                  </a:lnTo>
                  <a:lnTo>
                    <a:pt x="132" y="167"/>
                  </a:lnTo>
                  <a:lnTo>
                    <a:pt x="134" y="167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2" y="174"/>
                  </a:lnTo>
                  <a:lnTo>
                    <a:pt x="132" y="176"/>
                  </a:lnTo>
                  <a:lnTo>
                    <a:pt x="132" y="178"/>
                  </a:lnTo>
                  <a:lnTo>
                    <a:pt x="136" y="181"/>
                  </a:lnTo>
                  <a:lnTo>
                    <a:pt x="137" y="181"/>
                  </a:lnTo>
                  <a:lnTo>
                    <a:pt x="139" y="181"/>
                  </a:lnTo>
                  <a:lnTo>
                    <a:pt x="139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4"/>
                  </a:lnTo>
                  <a:lnTo>
                    <a:pt x="142" y="185"/>
                  </a:lnTo>
                  <a:lnTo>
                    <a:pt x="143" y="189"/>
                  </a:lnTo>
                  <a:lnTo>
                    <a:pt x="145" y="190"/>
                  </a:lnTo>
                  <a:lnTo>
                    <a:pt x="145" y="193"/>
                  </a:lnTo>
                  <a:lnTo>
                    <a:pt x="147" y="195"/>
                  </a:lnTo>
                  <a:lnTo>
                    <a:pt x="147" y="196"/>
                  </a:lnTo>
                  <a:lnTo>
                    <a:pt x="147" y="196"/>
                  </a:lnTo>
                  <a:lnTo>
                    <a:pt x="145" y="196"/>
                  </a:lnTo>
                  <a:lnTo>
                    <a:pt x="145" y="198"/>
                  </a:lnTo>
                  <a:lnTo>
                    <a:pt x="147" y="198"/>
                  </a:lnTo>
                  <a:lnTo>
                    <a:pt x="145" y="198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1"/>
                  </a:lnTo>
                  <a:lnTo>
                    <a:pt x="145" y="201"/>
                  </a:lnTo>
                  <a:lnTo>
                    <a:pt x="145" y="201"/>
                  </a:lnTo>
                  <a:lnTo>
                    <a:pt x="143" y="203"/>
                  </a:lnTo>
                  <a:lnTo>
                    <a:pt x="143" y="203"/>
                  </a:lnTo>
                  <a:lnTo>
                    <a:pt x="142" y="203"/>
                  </a:lnTo>
                  <a:lnTo>
                    <a:pt x="142" y="203"/>
                  </a:lnTo>
                  <a:lnTo>
                    <a:pt x="140" y="201"/>
                  </a:lnTo>
                  <a:lnTo>
                    <a:pt x="140" y="201"/>
                  </a:lnTo>
                  <a:lnTo>
                    <a:pt x="140" y="200"/>
                  </a:lnTo>
                  <a:lnTo>
                    <a:pt x="140" y="200"/>
                  </a:lnTo>
                  <a:lnTo>
                    <a:pt x="139" y="200"/>
                  </a:lnTo>
                  <a:lnTo>
                    <a:pt x="136" y="201"/>
                  </a:lnTo>
                  <a:lnTo>
                    <a:pt x="132" y="201"/>
                  </a:lnTo>
                  <a:lnTo>
                    <a:pt x="132" y="203"/>
                  </a:lnTo>
                  <a:lnTo>
                    <a:pt x="132" y="203"/>
                  </a:lnTo>
                  <a:lnTo>
                    <a:pt x="131" y="204"/>
                  </a:lnTo>
                  <a:lnTo>
                    <a:pt x="129" y="204"/>
                  </a:lnTo>
                  <a:lnTo>
                    <a:pt x="128" y="204"/>
                  </a:lnTo>
                  <a:lnTo>
                    <a:pt x="126" y="203"/>
                  </a:lnTo>
                  <a:lnTo>
                    <a:pt x="125" y="203"/>
                  </a:lnTo>
                  <a:lnTo>
                    <a:pt x="123" y="203"/>
                  </a:lnTo>
                  <a:lnTo>
                    <a:pt x="121" y="203"/>
                  </a:lnTo>
                  <a:lnTo>
                    <a:pt x="118" y="203"/>
                  </a:lnTo>
                  <a:lnTo>
                    <a:pt x="118" y="201"/>
                  </a:lnTo>
                  <a:lnTo>
                    <a:pt x="117" y="203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5" y="203"/>
                  </a:lnTo>
                  <a:lnTo>
                    <a:pt x="115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3"/>
                  </a:lnTo>
                  <a:lnTo>
                    <a:pt x="113" y="207"/>
                  </a:lnTo>
                  <a:lnTo>
                    <a:pt x="112" y="207"/>
                  </a:lnTo>
                  <a:lnTo>
                    <a:pt x="110" y="207"/>
                  </a:lnTo>
                  <a:lnTo>
                    <a:pt x="109" y="207"/>
                  </a:lnTo>
                  <a:lnTo>
                    <a:pt x="107" y="207"/>
                  </a:lnTo>
                  <a:lnTo>
                    <a:pt x="106" y="207"/>
                  </a:lnTo>
                  <a:lnTo>
                    <a:pt x="106" y="209"/>
                  </a:lnTo>
                  <a:lnTo>
                    <a:pt x="106" y="209"/>
                  </a:lnTo>
                  <a:lnTo>
                    <a:pt x="104" y="211"/>
                  </a:lnTo>
                  <a:lnTo>
                    <a:pt x="104" y="209"/>
                  </a:lnTo>
                  <a:lnTo>
                    <a:pt x="104" y="209"/>
                  </a:lnTo>
                  <a:lnTo>
                    <a:pt x="102" y="209"/>
                  </a:lnTo>
                  <a:lnTo>
                    <a:pt x="102" y="209"/>
                  </a:lnTo>
                  <a:lnTo>
                    <a:pt x="101" y="207"/>
                  </a:lnTo>
                  <a:lnTo>
                    <a:pt x="101" y="209"/>
                  </a:lnTo>
                  <a:lnTo>
                    <a:pt x="98" y="209"/>
                  </a:lnTo>
                  <a:lnTo>
                    <a:pt x="98" y="207"/>
                  </a:lnTo>
                  <a:lnTo>
                    <a:pt x="98" y="207"/>
                  </a:lnTo>
                  <a:lnTo>
                    <a:pt x="96" y="207"/>
                  </a:lnTo>
                  <a:lnTo>
                    <a:pt x="96" y="207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3" y="204"/>
                  </a:lnTo>
                  <a:lnTo>
                    <a:pt x="93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1" y="195"/>
                  </a:lnTo>
                  <a:lnTo>
                    <a:pt x="90" y="195"/>
                  </a:lnTo>
                  <a:lnTo>
                    <a:pt x="84" y="193"/>
                  </a:lnTo>
                  <a:lnTo>
                    <a:pt x="84" y="192"/>
                  </a:lnTo>
                  <a:lnTo>
                    <a:pt x="84" y="189"/>
                  </a:lnTo>
                  <a:lnTo>
                    <a:pt x="84" y="187"/>
                  </a:lnTo>
                  <a:lnTo>
                    <a:pt x="82" y="185"/>
                  </a:lnTo>
                  <a:lnTo>
                    <a:pt x="82" y="184"/>
                  </a:lnTo>
                  <a:lnTo>
                    <a:pt x="80" y="182"/>
                  </a:lnTo>
                  <a:lnTo>
                    <a:pt x="79" y="182"/>
                  </a:lnTo>
                  <a:lnTo>
                    <a:pt x="77" y="182"/>
                  </a:lnTo>
                  <a:lnTo>
                    <a:pt x="76" y="182"/>
                  </a:lnTo>
                  <a:lnTo>
                    <a:pt x="76" y="184"/>
                  </a:lnTo>
                  <a:lnTo>
                    <a:pt x="79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79" y="184"/>
                  </a:lnTo>
                  <a:lnTo>
                    <a:pt x="77" y="184"/>
                  </a:lnTo>
                  <a:lnTo>
                    <a:pt x="72" y="184"/>
                  </a:lnTo>
                  <a:lnTo>
                    <a:pt x="69" y="185"/>
                  </a:lnTo>
                  <a:lnTo>
                    <a:pt x="65" y="185"/>
                  </a:lnTo>
                  <a:lnTo>
                    <a:pt x="60" y="185"/>
                  </a:lnTo>
                  <a:lnTo>
                    <a:pt x="57" y="187"/>
                  </a:lnTo>
                  <a:lnTo>
                    <a:pt x="55" y="189"/>
                  </a:lnTo>
                  <a:lnTo>
                    <a:pt x="54" y="189"/>
                  </a:lnTo>
                  <a:lnTo>
                    <a:pt x="54" y="187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6" y="185"/>
                  </a:lnTo>
                  <a:lnTo>
                    <a:pt x="44" y="185"/>
                  </a:lnTo>
                  <a:lnTo>
                    <a:pt x="44" y="185"/>
                  </a:lnTo>
                  <a:lnTo>
                    <a:pt x="41" y="185"/>
                  </a:lnTo>
                  <a:lnTo>
                    <a:pt x="38" y="185"/>
                  </a:lnTo>
                  <a:lnTo>
                    <a:pt x="38" y="187"/>
                  </a:lnTo>
                  <a:lnTo>
                    <a:pt x="38" y="187"/>
                  </a:lnTo>
                  <a:lnTo>
                    <a:pt x="35" y="187"/>
                  </a:lnTo>
                  <a:lnTo>
                    <a:pt x="33" y="187"/>
                  </a:lnTo>
                  <a:lnTo>
                    <a:pt x="30" y="187"/>
                  </a:lnTo>
                  <a:lnTo>
                    <a:pt x="25" y="187"/>
                  </a:lnTo>
                  <a:lnTo>
                    <a:pt x="24" y="187"/>
                  </a:lnTo>
                  <a:lnTo>
                    <a:pt x="22" y="189"/>
                  </a:lnTo>
                  <a:lnTo>
                    <a:pt x="22" y="189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9" y="187"/>
                  </a:lnTo>
                  <a:lnTo>
                    <a:pt x="19" y="187"/>
                  </a:lnTo>
                  <a:lnTo>
                    <a:pt x="17" y="189"/>
                  </a:lnTo>
                  <a:lnTo>
                    <a:pt x="14" y="189"/>
                  </a:lnTo>
                  <a:lnTo>
                    <a:pt x="13" y="189"/>
                  </a:lnTo>
                  <a:lnTo>
                    <a:pt x="9" y="189"/>
                  </a:lnTo>
                  <a:lnTo>
                    <a:pt x="9" y="189"/>
                  </a:lnTo>
                  <a:lnTo>
                    <a:pt x="11" y="187"/>
                  </a:lnTo>
                  <a:lnTo>
                    <a:pt x="11" y="182"/>
                  </a:lnTo>
                  <a:lnTo>
                    <a:pt x="11" y="181"/>
                  </a:lnTo>
                  <a:lnTo>
                    <a:pt x="11" y="179"/>
                  </a:lnTo>
                  <a:lnTo>
                    <a:pt x="11" y="179"/>
                  </a:lnTo>
                  <a:lnTo>
                    <a:pt x="13" y="179"/>
                  </a:lnTo>
                  <a:lnTo>
                    <a:pt x="13" y="178"/>
                  </a:lnTo>
                  <a:lnTo>
                    <a:pt x="13" y="176"/>
                  </a:lnTo>
                  <a:lnTo>
                    <a:pt x="13" y="173"/>
                  </a:lnTo>
                  <a:lnTo>
                    <a:pt x="14" y="173"/>
                  </a:lnTo>
                  <a:lnTo>
                    <a:pt x="14" y="171"/>
                  </a:lnTo>
                  <a:lnTo>
                    <a:pt x="17" y="171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5" y="167"/>
                  </a:lnTo>
                  <a:lnTo>
                    <a:pt x="27" y="167"/>
                  </a:lnTo>
                  <a:lnTo>
                    <a:pt x="27" y="165"/>
                  </a:lnTo>
                  <a:lnTo>
                    <a:pt x="31" y="167"/>
                  </a:lnTo>
                  <a:lnTo>
                    <a:pt x="33" y="165"/>
                  </a:lnTo>
                  <a:lnTo>
                    <a:pt x="33" y="165"/>
                  </a:lnTo>
                  <a:lnTo>
                    <a:pt x="33" y="163"/>
                  </a:lnTo>
                  <a:lnTo>
                    <a:pt x="35" y="162"/>
                  </a:lnTo>
                  <a:lnTo>
                    <a:pt x="35" y="162"/>
                  </a:lnTo>
                  <a:lnTo>
                    <a:pt x="33" y="160"/>
                  </a:lnTo>
                  <a:lnTo>
                    <a:pt x="35" y="159"/>
                  </a:lnTo>
                  <a:lnTo>
                    <a:pt x="35" y="159"/>
                  </a:lnTo>
                  <a:lnTo>
                    <a:pt x="35" y="157"/>
                  </a:lnTo>
                  <a:lnTo>
                    <a:pt x="35" y="157"/>
                  </a:lnTo>
                  <a:lnTo>
                    <a:pt x="33" y="157"/>
                  </a:lnTo>
                  <a:lnTo>
                    <a:pt x="33" y="157"/>
                  </a:lnTo>
                  <a:lnTo>
                    <a:pt x="30" y="157"/>
                  </a:lnTo>
                  <a:lnTo>
                    <a:pt x="28" y="157"/>
                  </a:lnTo>
                  <a:lnTo>
                    <a:pt x="27" y="157"/>
                  </a:lnTo>
                  <a:lnTo>
                    <a:pt x="27" y="155"/>
                  </a:lnTo>
                  <a:lnTo>
                    <a:pt x="27" y="155"/>
                  </a:lnTo>
                  <a:lnTo>
                    <a:pt x="27" y="154"/>
                  </a:lnTo>
                  <a:lnTo>
                    <a:pt x="28" y="154"/>
                  </a:lnTo>
                  <a:lnTo>
                    <a:pt x="28" y="152"/>
                  </a:lnTo>
                  <a:lnTo>
                    <a:pt x="27" y="148"/>
                  </a:lnTo>
                  <a:lnTo>
                    <a:pt x="27" y="144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4" y="141"/>
                  </a:lnTo>
                  <a:lnTo>
                    <a:pt x="22" y="140"/>
                  </a:lnTo>
                  <a:lnTo>
                    <a:pt x="20" y="138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4" y="137"/>
                  </a:lnTo>
                  <a:lnTo>
                    <a:pt x="13" y="135"/>
                  </a:lnTo>
                  <a:lnTo>
                    <a:pt x="11" y="132"/>
                  </a:lnTo>
                  <a:lnTo>
                    <a:pt x="9" y="132"/>
                  </a:lnTo>
                  <a:lnTo>
                    <a:pt x="9" y="129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3" y="121"/>
                  </a:lnTo>
                  <a:lnTo>
                    <a:pt x="2" y="119"/>
                  </a:lnTo>
                  <a:lnTo>
                    <a:pt x="0" y="116"/>
                  </a:lnTo>
                  <a:lnTo>
                    <a:pt x="5" y="118"/>
                  </a:lnTo>
                  <a:lnTo>
                    <a:pt x="9" y="119"/>
                  </a:lnTo>
                  <a:lnTo>
                    <a:pt x="16" y="121"/>
                  </a:lnTo>
                  <a:lnTo>
                    <a:pt x="22" y="122"/>
                  </a:lnTo>
                  <a:lnTo>
                    <a:pt x="24" y="122"/>
                  </a:lnTo>
                  <a:lnTo>
                    <a:pt x="39" y="121"/>
                  </a:lnTo>
                  <a:lnTo>
                    <a:pt x="44" y="122"/>
                  </a:lnTo>
                  <a:lnTo>
                    <a:pt x="46" y="122"/>
                  </a:lnTo>
                  <a:lnTo>
                    <a:pt x="47" y="122"/>
                  </a:lnTo>
                  <a:lnTo>
                    <a:pt x="47" y="122"/>
                  </a:lnTo>
                  <a:lnTo>
                    <a:pt x="49" y="121"/>
                  </a:lnTo>
                  <a:lnTo>
                    <a:pt x="50" y="121"/>
                  </a:lnTo>
                  <a:lnTo>
                    <a:pt x="52" y="121"/>
                  </a:lnTo>
                  <a:lnTo>
                    <a:pt x="55" y="121"/>
                  </a:lnTo>
                  <a:lnTo>
                    <a:pt x="57" y="121"/>
                  </a:lnTo>
                  <a:lnTo>
                    <a:pt x="58" y="121"/>
                  </a:lnTo>
                  <a:lnTo>
                    <a:pt x="61" y="121"/>
                  </a:lnTo>
                  <a:lnTo>
                    <a:pt x="61" y="119"/>
                  </a:lnTo>
                  <a:lnTo>
                    <a:pt x="66" y="119"/>
                  </a:lnTo>
                  <a:lnTo>
                    <a:pt x="69" y="118"/>
                  </a:lnTo>
                  <a:lnTo>
                    <a:pt x="74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9" y="115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9" y="108"/>
                  </a:lnTo>
                  <a:lnTo>
                    <a:pt x="79" y="105"/>
                  </a:lnTo>
                  <a:lnTo>
                    <a:pt x="77" y="104"/>
                  </a:lnTo>
                  <a:lnTo>
                    <a:pt x="79" y="100"/>
                  </a:lnTo>
                  <a:lnTo>
                    <a:pt x="79" y="99"/>
                  </a:lnTo>
                  <a:lnTo>
                    <a:pt x="80" y="99"/>
                  </a:lnTo>
                  <a:lnTo>
                    <a:pt x="82" y="97"/>
                  </a:lnTo>
                  <a:lnTo>
                    <a:pt x="82" y="97"/>
                  </a:lnTo>
                  <a:lnTo>
                    <a:pt x="84" y="97"/>
                  </a:lnTo>
                  <a:lnTo>
                    <a:pt x="85" y="94"/>
                  </a:lnTo>
                  <a:lnTo>
                    <a:pt x="85" y="94"/>
                  </a:lnTo>
                  <a:lnTo>
                    <a:pt x="87" y="92"/>
                  </a:lnTo>
                  <a:lnTo>
                    <a:pt x="88" y="92"/>
                  </a:lnTo>
                  <a:lnTo>
                    <a:pt x="90" y="94"/>
                  </a:lnTo>
                  <a:lnTo>
                    <a:pt x="93" y="94"/>
                  </a:lnTo>
                  <a:lnTo>
                    <a:pt x="95" y="94"/>
                  </a:lnTo>
                  <a:lnTo>
                    <a:pt x="96" y="92"/>
                  </a:lnTo>
                  <a:lnTo>
                    <a:pt x="98" y="92"/>
                  </a:lnTo>
                  <a:lnTo>
                    <a:pt x="99" y="92"/>
                  </a:lnTo>
                  <a:lnTo>
                    <a:pt x="99" y="91"/>
                  </a:lnTo>
                  <a:lnTo>
                    <a:pt x="98" y="91"/>
                  </a:lnTo>
                  <a:lnTo>
                    <a:pt x="98" y="91"/>
                  </a:lnTo>
                  <a:lnTo>
                    <a:pt x="96" y="89"/>
                  </a:lnTo>
                  <a:lnTo>
                    <a:pt x="98" y="89"/>
                  </a:lnTo>
                  <a:lnTo>
                    <a:pt x="99" y="89"/>
                  </a:lnTo>
                  <a:lnTo>
                    <a:pt x="102" y="86"/>
                  </a:lnTo>
                  <a:lnTo>
                    <a:pt x="104" y="86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7" y="86"/>
                  </a:lnTo>
                  <a:lnTo>
                    <a:pt x="109" y="86"/>
                  </a:lnTo>
                  <a:lnTo>
                    <a:pt x="110" y="85"/>
                  </a:lnTo>
                  <a:lnTo>
                    <a:pt x="112" y="85"/>
                  </a:lnTo>
                  <a:lnTo>
                    <a:pt x="112" y="86"/>
                  </a:lnTo>
                  <a:lnTo>
                    <a:pt x="113" y="86"/>
                  </a:lnTo>
                  <a:lnTo>
                    <a:pt x="113" y="88"/>
                  </a:lnTo>
                  <a:lnTo>
                    <a:pt x="115" y="88"/>
                  </a:lnTo>
                  <a:lnTo>
                    <a:pt x="117" y="88"/>
                  </a:lnTo>
                  <a:lnTo>
                    <a:pt x="118" y="86"/>
                  </a:lnTo>
                  <a:lnTo>
                    <a:pt x="120" y="85"/>
                  </a:lnTo>
                  <a:lnTo>
                    <a:pt x="121" y="83"/>
                  </a:lnTo>
                  <a:lnTo>
                    <a:pt x="121" y="78"/>
                  </a:lnTo>
                  <a:lnTo>
                    <a:pt x="121" y="75"/>
                  </a:lnTo>
                  <a:lnTo>
                    <a:pt x="121" y="74"/>
                  </a:lnTo>
                  <a:lnTo>
                    <a:pt x="123" y="72"/>
                  </a:lnTo>
                  <a:lnTo>
                    <a:pt x="123" y="70"/>
                  </a:lnTo>
                  <a:lnTo>
                    <a:pt x="123" y="69"/>
                  </a:lnTo>
                  <a:lnTo>
                    <a:pt x="125" y="69"/>
                  </a:lnTo>
                  <a:lnTo>
                    <a:pt x="125" y="66"/>
                  </a:lnTo>
                  <a:lnTo>
                    <a:pt x="126" y="64"/>
                  </a:lnTo>
                  <a:lnTo>
                    <a:pt x="128" y="64"/>
                  </a:lnTo>
                  <a:lnTo>
                    <a:pt x="131" y="64"/>
                  </a:lnTo>
                  <a:lnTo>
                    <a:pt x="132" y="63"/>
                  </a:lnTo>
                  <a:lnTo>
                    <a:pt x="136" y="61"/>
                  </a:lnTo>
                  <a:lnTo>
                    <a:pt x="136" y="59"/>
                  </a:lnTo>
                  <a:lnTo>
                    <a:pt x="136" y="58"/>
                  </a:lnTo>
                  <a:lnTo>
                    <a:pt x="134" y="56"/>
                  </a:lnTo>
                  <a:lnTo>
                    <a:pt x="132" y="55"/>
                  </a:lnTo>
                  <a:lnTo>
                    <a:pt x="129" y="52"/>
                  </a:lnTo>
                  <a:lnTo>
                    <a:pt x="131" y="50"/>
                  </a:lnTo>
                  <a:lnTo>
                    <a:pt x="131" y="48"/>
                  </a:lnTo>
                  <a:lnTo>
                    <a:pt x="136" y="50"/>
                  </a:lnTo>
                  <a:lnTo>
                    <a:pt x="137" y="50"/>
                  </a:lnTo>
                  <a:lnTo>
                    <a:pt x="137" y="50"/>
                  </a:lnTo>
                  <a:lnTo>
                    <a:pt x="142" y="50"/>
                  </a:lnTo>
                  <a:lnTo>
                    <a:pt x="143" y="50"/>
                  </a:lnTo>
                  <a:lnTo>
                    <a:pt x="147" y="48"/>
                  </a:lnTo>
                  <a:lnTo>
                    <a:pt x="148" y="48"/>
                  </a:lnTo>
                  <a:lnTo>
                    <a:pt x="148" y="47"/>
                  </a:lnTo>
                  <a:lnTo>
                    <a:pt x="148" y="45"/>
                  </a:lnTo>
                  <a:lnTo>
                    <a:pt x="148" y="44"/>
                  </a:lnTo>
                  <a:lnTo>
                    <a:pt x="147" y="42"/>
                  </a:lnTo>
                  <a:lnTo>
                    <a:pt x="147" y="42"/>
                  </a:lnTo>
                  <a:lnTo>
                    <a:pt x="145" y="40"/>
                  </a:lnTo>
                  <a:lnTo>
                    <a:pt x="147" y="40"/>
                  </a:lnTo>
                  <a:lnTo>
                    <a:pt x="147" y="40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6"/>
                  </a:lnTo>
                  <a:lnTo>
                    <a:pt x="151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29"/>
                  </a:lnTo>
                  <a:lnTo>
                    <a:pt x="154" y="29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6"/>
                  </a:lnTo>
                  <a:lnTo>
                    <a:pt x="154" y="26"/>
                  </a:lnTo>
                  <a:lnTo>
                    <a:pt x="154" y="25"/>
                  </a:lnTo>
                  <a:lnTo>
                    <a:pt x="153" y="23"/>
                  </a:lnTo>
                  <a:lnTo>
                    <a:pt x="153" y="22"/>
                  </a:lnTo>
                  <a:lnTo>
                    <a:pt x="153" y="20"/>
                  </a:lnTo>
                  <a:lnTo>
                    <a:pt x="151" y="18"/>
                  </a:lnTo>
                  <a:lnTo>
                    <a:pt x="151" y="18"/>
                  </a:lnTo>
                  <a:lnTo>
                    <a:pt x="150" y="17"/>
                  </a:lnTo>
                  <a:lnTo>
                    <a:pt x="148" y="17"/>
                  </a:lnTo>
                  <a:lnTo>
                    <a:pt x="150" y="15"/>
                  </a:lnTo>
                  <a:lnTo>
                    <a:pt x="151" y="14"/>
                  </a:lnTo>
                  <a:lnTo>
                    <a:pt x="153" y="12"/>
                  </a:lnTo>
                  <a:lnTo>
                    <a:pt x="154" y="11"/>
                  </a:lnTo>
                  <a:lnTo>
                    <a:pt x="154" y="11"/>
                  </a:lnTo>
                  <a:lnTo>
                    <a:pt x="156" y="11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9" y="9"/>
                  </a:lnTo>
                  <a:lnTo>
                    <a:pt x="162" y="6"/>
                  </a:lnTo>
                  <a:lnTo>
                    <a:pt x="162" y="6"/>
                  </a:lnTo>
                  <a:lnTo>
                    <a:pt x="164" y="4"/>
                  </a:lnTo>
                  <a:lnTo>
                    <a:pt x="166" y="4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0" y="3"/>
                  </a:lnTo>
                  <a:lnTo>
                    <a:pt x="172" y="3"/>
                  </a:lnTo>
                  <a:lnTo>
                    <a:pt x="175" y="3"/>
                  </a:lnTo>
                  <a:lnTo>
                    <a:pt x="177" y="3"/>
                  </a:lnTo>
                  <a:lnTo>
                    <a:pt x="181" y="3"/>
                  </a:lnTo>
                  <a:lnTo>
                    <a:pt x="186" y="3"/>
                  </a:lnTo>
                  <a:lnTo>
                    <a:pt x="186" y="3"/>
                  </a:lnTo>
                  <a:lnTo>
                    <a:pt x="188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2" y="3"/>
                  </a:lnTo>
                  <a:lnTo>
                    <a:pt x="195" y="1"/>
                  </a:lnTo>
                  <a:lnTo>
                    <a:pt x="197" y="0"/>
                  </a:lnTo>
                  <a:lnTo>
                    <a:pt x="19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9" name="Freeform 175">
              <a:extLst>
                <a:ext uri="{FF2B5EF4-FFF2-40B4-BE49-F238E27FC236}">
                  <a16:creationId xmlns:a16="http://schemas.microsoft.com/office/drawing/2014/main" id="{A76C7509-E904-46E4-A696-FE1DBFDF34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59178" y="3823360"/>
              <a:ext cx="270942" cy="452219"/>
            </a:xfrm>
            <a:custGeom>
              <a:avLst/>
              <a:gdLst>
                <a:gd name="T0" fmla="*/ 62 w 139"/>
                <a:gd name="T1" fmla="*/ 218 h 232"/>
                <a:gd name="T2" fmla="*/ 73 w 139"/>
                <a:gd name="T3" fmla="*/ 213 h 232"/>
                <a:gd name="T4" fmla="*/ 86 w 139"/>
                <a:gd name="T5" fmla="*/ 199 h 232"/>
                <a:gd name="T6" fmla="*/ 114 w 139"/>
                <a:gd name="T7" fmla="*/ 172 h 232"/>
                <a:gd name="T8" fmla="*/ 130 w 139"/>
                <a:gd name="T9" fmla="*/ 167 h 232"/>
                <a:gd name="T10" fmla="*/ 136 w 139"/>
                <a:gd name="T11" fmla="*/ 181 h 232"/>
                <a:gd name="T12" fmla="*/ 134 w 139"/>
                <a:gd name="T13" fmla="*/ 214 h 232"/>
                <a:gd name="T14" fmla="*/ 125 w 139"/>
                <a:gd name="T15" fmla="*/ 211 h 232"/>
                <a:gd name="T16" fmla="*/ 108 w 139"/>
                <a:gd name="T17" fmla="*/ 216 h 232"/>
                <a:gd name="T18" fmla="*/ 97 w 139"/>
                <a:gd name="T19" fmla="*/ 192 h 232"/>
                <a:gd name="T20" fmla="*/ 82 w 139"/>
                <a:gd name="T21" fmla="*/ 192 h 232"/>
                <a:gd name="T22" fmla="*/ 79 w 139"/>
                <a:gd name="T23" fmla="*/ 189 h 232"/>
                <a:gd name="T24" fmla="*/ 100 w 139"/>
                <a:gd name="T25" fmla="*/ 183 h 232"/>
                <a:gd name="T26" fmla="*/ 114 w 139"/>
                <a:gd name="T27" fmla="*/ 177 h 232"/>
                <a:gd name="T28" fmla="*/ 133 w 139"/>
                <a:gd name="T29" fmla="*/ 164 h 232"/>
                <a:gd name="T30" fmla="*/ 111 w 139"/>
                <a:gd name="T31" fmla="*/ 162 h 232"/>
                <a:gd name="T32" fmla="*/ 127 w 139"/>
                <a:gd name="T33" fmla="*/ 156 h 232"/>
                <a:gd name="T34" fmla="*/ 43 w 139"/>
                <a:gd name="T35" fmla="*/ 153 h 232"/>
                <a:gd name="T36" fmla="*/ 81 w 139"/>
                <a:gd name="T37" fmla="*/ 151 h 232"/>
                <a:gd name="T38" fmla="*/ 92 w 139"/>
                <a:gd name="T39" fmla="*/ 170 h 232"/>
                <a:gd name="T40" fmla="*/ 82 w 139"/>
                <a:gd name="T41" fmla="*/ 161 h 232"/>
                <a:gd name="T42" fmla="*/ 103 w 139"/>
                <a:gd name="T43" fmla="*/ 145 h 232"/>
                <a:gd name="T44" fmla="*/ 98 w 139"/>
                <a:gd name="T45" fmla="*/ 153 h 232"/>
                <a:gd name="T46" fmla="*/ 38 w 139"/>
                <a:gd name="T47" fmla="*/ 145 h 232"/>
                <a:gd name="T48" fmla="*/ 23 w 139"/>
                <a:gd name="T49" fmla="*/ 172 h 232"/>
                <a:gd name="T50" fmla="*/ 8 w 139"/>
                <a:gd name="T51" fmla="*/ 177 h 232"/>
                <a:gd name="T52" fmla="*/ 34 w 139"/>
                <a:gd name="T53" fmla="*/ 150 h 232"/>
                <a:gd name="T54" fmla="*/ 111 w 139"/>
                <a:gd name="T55" fmla="*/ 140 h 232"/>
                <a:gd name="T56" fmla="*/ 119 w 139"/>
                <a:gd name="T57" fmla="*/ 156 h 232"/>
                <a:gd name="T58" fmla="*/ 111 w 139"/>
                <a:gd name="T59" fmla="*/ 147 h 232"/>
                <a:gd name="T60" fmla="*/ 114 w 139"/>
                <a:gd name="T61" fmla="*/ 137 h 232"/>
                <a:gd name="T62" fmla="*/ 90 w 139"/>
                <a:gd name="T63" fmla="*/ 139 h 232"/>
                <a:gd name="T64" fmla="*/ 73 w 139"/>
                <a:gd name="T65" fmla="*/ 151 h 232"/>
                <a:gd name="T66" fmla="*/ 46 w 139"/>
                <a:gd name="T67" fmla="*/ 134 h 232"/>
                <a:gd name="T68" fmla="*/ 46 w 139"/>
                <a:gd name="T69" fmla="*/ 131 h 232"/>
                <a:gd name="T70" fmla="*/ 81 w 139"/>
                <a:gd name="T71" fmla="*/ 125 h 232"/>
                <a:gd name="T72" fmla="*/ 125 w 139"/>
                <a:gd name="T73" fmla="*/ 142 h 232"/>
                <a:gd name="T74" fmla="*/ 116 w 139"/>
                <a:gd name="T75" fmla="*/ 134 h 232"/>
                <a:gd name="T76" fmla="*/ 101 w 139"/>
                <a:gd name="T77" fmla="*/ 129 h 232"/>
                <a:gd name="T78" fmla="*/ 92 w 139"/>
                <a:gd name="T79" fmla="*/ 126 h 232"/>
                <a:gd name="T80" fmla="*/ 73 w 139"/>
                <a:gd name="T81" fmla="*/ 125 h 232"/>
                <a:gd name="T82" fmla="*/ 87 w 139"/>
                <a:gd name="T83" fmla="*/ 117 h 232"/>
                <a:gd name="T84" fmla="*/ 65 w 139"/>
                <a:gd name="T85" fmla="*/ 118 h 232"/>
                <a:gd name="T86" fmla="*/ 57 w 139"/>
                <a:gd name="T87" fmla="*/ 123 h 232"/>
                <a:gd name="T88" fmla="*/ 71 w 139"/>
                <a:gd name="T89" fmla="*/ 109 h 232"/>
                <a:gd name="T90" fmla="*/ 46 w 139"/>
                <a:gd name="T91" fmla="*/ 104 h 232"/>
                <a:gd name="T92" fmla="*/ 76 w 139"/>
                <a:gd name="T93" fmla="*/ 101 h 232"/>
                <a:gd name="T94" fmla="*/ 71 w 139"/>
                <a:gd name="T95" fmla="*/ 88 h 232"/>
                <a:gd name="T96" fmla="*/ 76 w 139"/>
                <a:gd name="T97" fmla="*/ 47 h 232"/>
                <a:gd name="T98" fmla="*/ 68 w 139"/>
                <a:gd name="T99" fmla="*/ 74 h 232"/>
                <a:gd name="T100" fmla="*/ 70 w 139"/>
                <a:gd name="T101" fmla="*/ 99 h 232"/>
                <a:gd name="T102" fmla="*/ 89 w 139"/>
                <a:gd name="T103" fmla="*/ 101 h 232"/>
                <a:gd name="T104" fmla="*/ 97 w 139"/>
                <a:gd name="T105" fmla="*/ 106 h 232"/>
                <a:gd name="T106" fmla="*/ 100 w 139"/>
                <a:gd name="T107" fmla="*/ 118 h 232"/>
                <a:gd name="T108" fmla="*/ 81 w 139"/>
                <a:gd name="T109" fmla="*/ 106 h 232"/>
                <a:gd name="T110" fmla="*/ 65 w 139"/>
                <a:gd name="T111" fmla="*/ 106 h 232"/>
                <a:gd name="T112" fmla="*/ 52 w 139"/>
                <a:gd name="T113" fmla="*/ 90 h 232"/>
                <a:gd name="T114" fmla="*/ 43 w 139"/>
                <a:gd name="T115" fmla="*/ 74 h 232"/>
                <a:gd name="T116" fmla="*/ 49 w 139"/>
                <a:gd name="T117" fmla="*/ 65 h 232"/>
                <a:gd name="T118" fmla="*/ 73 w 139"/>
                <a:gd name="T119" fmla="*/ 29 h 232"/>
                <a:gd name="T120" fmla="*/ 65 w 139"/>
                <a:gd name="T121" fmla="*/ 24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9" h="232">
                  <a:moveTo>
                    <a:pt x="48" y="227"/>
                  </a:moveTo>
                  <a:lnTo>
                    <a:pt x="48" y="229"/>
                  </a:lnTo>
                  <a:lnTo>
                    <a:pt x="48" y="229"/>
                  </a:lnTo>
                  <a:lnTo>
                    <a:pt x="48" y="230"/>
                  </a:lnTo>
                  <a:lnTo>
                    <a:pt x="48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5" y="230"/>
                  </a:lnTo>
                  <a:lnTo>
                    <a:pt x="45" y="232"/>
                  </a:lnTo>
                  <a:lnTo>
                    <a:pt x="43" y="232"/>
                  </a:lnTo>
                  <a:lnTo>
                    <a:pt x="41" y="232"/>
                  </a:lnTo>
                  <a:lnTo>
                    <a:pt x="41" y="230"/>
                  </a:lnTo>
                  <a:lnTo>
                    <a:pt x="45" y="229"/>
                  </a:lnTo>
                  <a:lnTo>
                    <a:pt x="46" y="229"/>
                  </a:lnTo>
                  <a:lnTo>
                    <a:pt x="46" y="227"/>
                  </a:lnTo>
                  <a:lnTo>
                    <a:pt x="48" y="227"/>
                  </a:lnTo>
                  <a:close/>
                  <a:moveTo>
                    <a:pt x="59" y="216"/>
                  </a:moveTo>
                  <a:lnTo>
                    <a:pt x="62" y="218"/>
                  </a:lnTo>
                  <a:lnTo>
                    <a:pt x="62" y="218"/>
                  </a:lnTo>
                  <a:lnTo>
                    <a:pt x="64" y="218"/>
                  </a:lnTo>
                  <a:lnTo>
                    <a:pt x="65" y="218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4" y="221"/>
                  </a:lnTo>
                  <a:lnTo>
                    <a:pt x="62" y="219"/>
                  </a:lnTo>
                  <a:lnTo>
                    <a:pt x="60" y="219"/>
                  </a:lnTo>
                  <a:lnTo>
                    <a:pt x="59" y="219"/>
                  </a:lnTo>
                  <a:lnTo>
                    <a:pt x="57" y="219"/>
                  </a:lnTo>
                  <a:lnTo>
                    <a:pt x="57" y="219"/>
                  </a:lnTo>
                  <a:lnTo>
                    <a:pt x="57" y="218"/>
                  </a:lnTo>
                  <a:lnTo>
                    <a:pt x="59" y="216"/>
                  </a:lnTo>
                  <a:close/>
                  <a:moveTo>
                    <a:pt x="75" y="208"/>
                  </a:moveTo>
                  <a:lnTo>
                    <a:pt x="78" y="210"/>
                  </a:lnTo>
                  <a:lnTo>
                    <a:pt x="78" y="210"/>
                  </a:lnTo>
                  <a:lnTo>
                    <a:pt x="78" y="210"/>
                  </a:lnTo>
                  <a:lnTo>
                    <a:pt x="76" y="211"/>
                  </a:lnTo>
                  <a:lnTo>
                    <a:pt x="75" y="211"/>
                  </a:lnTo>
                  <a:lnTo>
                    <a:pt x="73" y="213"/>
                  </a:lnTo>
                  <a:lnTo>
                    <a:pt x="73" y="213"/>
                  </a:lnTo>
                  <a:lnTo>
                    <a:pt x="71" y="211"/>
                  </a:lnTo>
                  <a:lnTo>
                    <a:pt x="71" y="210"/>
                  </a:lnTo>
                  <a:lnTo>
                    <a:pt x="70" y="210"/>
                  </a:lnTo>
                  <a:lnTo>
                    <a:pt x="71" y="208"/>
                  </a:lnTo>
                  <a:lnTo>
                    <a:pt x="71" y="208"/>
                  </a:lnTo>
                  <a:lnTo>
                    <a:pt x="75" y="208"/>
                  </a:lnTo>
                  <a:close/>
                  <a:moveTo>
                    <a:pt x="127" y="202"/>
                  </a:moveTo>
                  <a:lnTo>
                    <a:pt x="128" y="202"/>
                  </a:lnTo>
                  <a:lnTo>
                    <a:pt x="128" y="205"/>
                  </a:lnTo>
                  <a:lnTo>
                    <a:pt x="128" y="205"/>
                  </a:lnTo>
                  <a:lnTo>
                    <a:pt x="127" y="203"/>
                  </a:lnTo>
                  <a:lnTo>
                    <a:pt x="127" y="203"/>
                  </a:lnTo>
                  <a:lnTo>
                    <a:pt x="127" y="202"/>
                  </a:lnTo>
                  <a:close/>
                  <a:moveTo>
                    <a:pt x="87" y="197"/>
                  </a:moveTo>
                  <a:lnTo>
                    <a:pt x="87" y="197"/>
                  </a:lnTo>
                  <a:lnTo>
                    <a:pt x="87" y="199"/>
                  </a:lnTo>
                  <a:lnTo>
                    <a:pt x="87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7"/>
                  </a:lnTo>
                  <a:lnTo>
                    <a:pt x="86" y="199"/>
                  </a:lnTo>
                  <a:lnTo>
                    <a:pt x="87" y="197"/>
                  </a:lnTo>
                  <a:close/>
                  <a:moveTo>
                    <a:pt x="2" y="188"/>
                  </a:moveTo>
                  <a:lnTo>
                    <a:pt x="2" y="191"/>
                  </a:lnTo>
                  <a:lnTo>
                    <a:pt x="2" y="192"/>
                  </a:lnTo>
                  <a:lnTo>
                    <a:pt x="0" y="191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2" y="188"/>
                  </a:lnTo>
                  <a:close/>
                  <a:moveTo>
                    <a:pt x="5" y="185"/>
                  </a:moveTo>
                  <a:lnTo>
                    <a:pt x="5" y="185"/>
                  </a:lnTo>
                  <a:lnTo>
                    <a:pt x="7" y="185"/>
                  </a:lnTo>
                  <a:lnTo>
                    <a:pt x="7" y="186"/>
                  </a:lnTo>
                  <a:lnTo>
                    <a:pt x="5" y="186"/>
                  </a:lnTo>
                  <a:lnTo>
                    <a:pt x="5" y="186"/>
                  </a:lnTo>
                  <a:lnTo>
                    <a:pt x="5" y="185"/>
                  </a:lnTo>
                  <a:close/>
                  <a:moveTo>
                    <a:pt x="112" y="172"/>
                  </a:moveTo>
                  <a:lnTo>
                    <a:pt x="112" y="172"/>
                  </a:lnTo>
                  <a:lnTo>
                    <a:pt x="114" y="172"/>
                  </a:lnTo>
                  <a:lnTo>
                    <a:pt x="114" y="173"/>
                  </a:lnTo>
                  <a:lnTo>
                    <a:pt x="114" y="173"/>
                  </a:lnTo>
                  <a:lnTo>
                    <a:pt x="112" y="173"/>
                  </a:lnTo>
                  <a:lnTo>
                    <a:pt x="111" y="172"/>
                  </a:lnTo>
                  <a:lnTo>
                    <a:pt x="112" y="172"/>
                  </a:lnTo>
                  <a:lnTo>
                    <a:pt x="112" y="172"/>
                  </a:lnTo>
                  <a:close/>
                  <a:moveTo>
                    <a:pt x="97" y="170"/>
                  </a:moveTo>
                  <a:lnTo>
                    <a:pt x="98" y="172"/>
                  </a:lnTo>
                  <a:lnTo>
                    <a:pt x="98" y="173"/>
                  </a:lnTo>
                  <a:lnTo>
                    <a:pt x="97" y="173"/>
                  </a:lnTo>
                  <a:lnTo>
                    <a:pt x="95" y="173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7" y="170"/>
                  </a:lnTo>
                  <a:lnTo>
                    <a:pt x="97" y="170"/>
                  </a:lnTo>
                  <a:close/>
                  <a:moveTo>
                    <a:pt x="131" y="164"/>
                  </a:moveTo>
                  <a:lnTo>
                    <a:pt x="131" y="166"/>
                  </a:lnTo>
                  <a:lnTo>
                    <a:pt x="131" y="166"/>
                  </a:lnTo>
                  <a:lnTo>
                    <a:pt x="130" y="167"/>
                  </a:lnTo>
                  <a:lnTo>
                    <a:pt x="130" y="166"/>
                  </a:lnTo>
                  <a:lnTo>
                    <a:pt x="130" y="164"/>
                  </a:lnTo>
                  <a:lnTo>
                    <a:pt x="131" y="164"/>
                  </a:lnTo>
                  <a:close/>
                  <a:moveTo>
                    <a:pt x="125" y="164"/>
                  </a:moveTo>
                  <a:lnTo>
                    <a:pt x="127" y="166"/>
                  </a:lnTo>
                  <a:lnTo>
                    <a:pt x="130" y="167"/>
                  </a:lnTo>
                  <a:lnTo>
                    <a:pt x="131" y="169"/>
                  </a:lnTo>
                  <a:lnTo>
                    <a:pt x="131" y="170"/>
                  </a:lnTo>
                  <a:lnTo>
                    <a:pt x="133" y="170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4" y="173"/>
                  </a:lnTo>
                  <a:lnTo>
                    <a:pt x="136" y="175"/>
                  </a:lnTo>
                  <a:lnTo>
                    <a:pt x="136" y="177"/>
                  </a:lnTo>
                  <a:lnTo>
                    <a:pt x="134" y="178"/>
                  </a:lnTo>
                  <a:lnTo>
                    <a:pt x="134" y="180"/>
                  </a:lnTo>
                  <a:lnTo>
                    <a:pt x="133" y="180"/>
                  </a:lnTo>
                  <a:lnTo>
                    <a:pt x="133" y="181"/>
                  </a:lnTo>
                  <a:lnTo>
                    <a:pt x="134" y="181"/>
                  </a:lnTo>
                  <a:lnTo>
                    <a:pt x="136" y="181"/>
                  </a:lnTo>
                  <a:lnTo>
                    <a:pt x="136" y="183"/>
                  </a:lnTo>
                  <a:lnTo>
                    <a:pt x="136" y="185"/>
                  </a:lnTo>
                  <a:lnTo>
                    <a:pt x="138" y="186"/>
                  </a:lnTo>
                  <a:lnTo>
                    <a:pt x="138" y="188"/>
                  </a:lnTo>
                  <a:lnTo>
                    <a:pt x="138" y="191"/>
                  </a:lnTo>
                  <a:lnTo>
                    <a:pt x="138" y="192"/>
                  </a:lnTo>
                  <a:lnTo>
                    <a:pt x="138" y="192"/>
                  </a:lnTo>
                  <a:lnTo>
                    <a:pt x="139" y="194"/>
                  </a:lnTo>
                  <a:lnTo>
                    <a:pt x="139" y="194"/>
                  </a:lnTo>
                  <a:lnTo>
                    <a:pt x="139" y="196"/>
                  </a:lnTo>
                  <a:lnTo>
                    <a:pt x="139" y="199"/>
                  </a:lnTo>
                  <a:lnTo>
                    <a:pt x="139" y="200"/>
                  </a:lnTo>
                  <a:lnTo>
                    <a:pt x="139" y="202"/>
                  </a:lnTo>
                  <a:lnTo>
                    <a:pt x="138" y="203"/>
                  </a:lnTo>
                  <a:lnTo>
                    <a:pt x="136" y="205"/>
                  </a:lnTo>
                  <a:lnTo>
                    <a:pt x="134" y="205"/>
                  </a:lnTo>
                  <a:lnTo>
                    <a:pt x="134" y="207"/>
                  </a:lnTo>
                  <a:lnTo>
                    <a:pt x="134" y="208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3"/>
                  </a:lnTo>
                  <a:lnTo>
                    <a:pt x="133" y="211"/>
                  </a:lnTo>
                  <a:lnTo>
                    <a:pt x="133" y="208"/>
                  </a:lnTo>
                  <a:lnTo>
                    <a:pt x="131" y="207"/>
                  </a:lnTo>
                  <a:lnTo>
                    <a:pt x="131" y="205"/>
                  </a:lnTo>
                  <a:lnTo>
                    <a:pt x="131" y="203"/>
                  </a:lnTo>
                  <a:lnTo>
                    <a:pt x="130" y="202"/>
                  </a:lnTo>
                  <a:lnTo>
                    <a:pt x="128" y="199"/>
                  </a:lnTo>
                  <a:lnTo>
                    <a:pt x="128" y="199"/>
                  </a:lnTo>
                  <a:lnTo>
                    <a:pt x="127" y="200"/>
                  </a:lnTo>
                  <a:lnTo>
                    <a:pt x="127" y="200"/>
                  </a:lnTo>
                  <a:lnTo>
                    <a:pt x="127" y="202"/>
                  </a:lnTo>
                  <a:lnTo>
                    <a:pt x="127" y="202"/>
                  </a:lnTo>
                  <a:lnTo>
                    <a:pt x="125" y="203"/>
                  </a:lnTo>
                  <a:lnTo>
                    <a:pt x="123" y="205"/>
                  </a:lnTo>
                  <a:lnTo>
                    <a:pt x="122" y="207"/>
                  </a:lnTo>
                  <a:lnTo>
                    <a:pt x="122" y="208"/>
                  </a:lnTo>
                  <a:lnTo>
                    <a:pt x="123" y="210"/>
                  </a:lnTo>
                  <a:lnTo>
                    <a:pt x="123" y="210"/>
                  </a:lnTo>
                  <a:lnTo>
                    <a:pt x="125" y="211"/>
                  </a:lnTo>
                  <a:lnTo>
                    <a:pt x="125" y="211"/>
                  </a:lnTo>
                  <a:lnTo>
                    <a:pt x="127" y="214"/>
                  </a:lnTo>
                  <a:lnTo>
                    <a:pt x="127" y="219"/>
                  </a:lnTo>
                  <a:lnTo>
                    <a:pt x="125" y="221"/>
                  </a:lnTo>
                  <a:lnTo>
                    <a:pt x="123" y="222"/>
                  </a:lnTo>
                  <a:lnTo>
                    <a:pt x="122" y="224"/>
                  </a:lnTo>
                  <a:lnTo>
                    <a:pt x="120" y="224"/>
                  </a:lnTo>
                  <a:lnTo>
                    <a:pt x="120" y="222"/>
                  </a:lnTo>
                  <a:lnTo>
                    <a:pt x="120" y="221"/>
                  </a:lnTo>
                  <a:lnTo>
                    <a:pt x="120" y="219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19" y="218"/>
                  </a:lnTo>
                  <a:lnTo>
                    <a:pt x="117" y="219"/>
                  </a:lnTo>
                  <a:lnTo>
                    <a:pt x="117" y="221"/>
                  </a:lnTo>
                  <a:lnTo>
                    <a:pt x="117" y="221"/>
                  </a:lnTo>
                  <a:lnTo>
                    <a:pt x="116" y="219"/>
                  </a:lnTo>
                  <a:lnTo>
                    <a:pt x="111" y="218"/>
                  </a:lnTo>
                  <a:lnTo>
                    <a:pt x="108" y="216"/>
                  </a:lnTo>
                  <a:lnTo>
                    <a:pt x="106" y="214"/>
                  </a:lnTo>
                  <a:lnTo>
                    <a:pt x="103" y="213"/>
                  </a:lnTo>
                  <a:lnTo>
                    <a:pt x="103" y="210"/>
                  </a:lnTo>
                  <a:lnTo>
                    <a:pt x="103" y="208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101" y="203"/>
                  </a:lnTo>
                  <a:lnTo>
                    <a:pt x="103" y="202"/>
                  </a:lnTo>
                  <a:lnTo>
                    <a:pt x="105" y="202"/>
                  </a:lnTo>
                  <a:lnTo>
                    <a:pt x="105" y="200"/>
                  </a:lnTo>
                  <a:lnTo>
                    <a:pt x="105" y="200"/>
                  </a:lnTo>
                  <a:lnTo>
                    <a:pt x="106" y="199"/>
                  </a:lnTo>
                  <a:lnTo>
                    <a:pt x="105" y="199"/>
                  </a:lnTo>
                  <a:lnTo>
                    <a:pt x="105" y="197"/>
                  </a:lnTo>
                  <a:lnTo>
                    <a:pt x="103" y="196"/>
                  </a:lnTo>
                  <a:lnTo>
                    <a:pt x="101" y="194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7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4"/>
                  </a:lnTo>
                  <a:lnTo>
                    <a:pt x="95" y="194"/>
                  </a:lnTo>
                  <a:lnTo>
                    <a:pt x="93" y="197"/>
                  </a:lnTo>
                  <a:lnTo>
                    <a:pt x="92" y="197"/>
                  </a:lnTo>
                  <a:lnTo>
                    <a:pt x="90" y="196"/>
                  </a:lnTo>
                  <a:lnTo>
                    <a:pt x="90" y="196"/>
                  </a:lnTo>
                  <a:lnTo>
                    <a:pt x="90" y="194"/>
                  </a:lnTo>
                  <a:lnTo>
                    <a:pt x="90" y="194"/>
                  </a:lnTo>
                  <a:lnTo>
                    <a:pt x="89" y="194"/>
                  </a:lnTo>
                  <a:lnTo>
                    <a:pt x="89" y="196"/>
                  </a:lnTo>
                  <a:lnTo>
                    <a:pt x="87" y="196"/>
                  </a:lnTo>
                  <a:lnTo>
                    <a:pt x="87" y="196"/>
                  </a:lnTo>
                  <a:lnTo>
                    <a:pt x="86" y="196"/>
                  </a:lnTo>
                  <a:lnTo>
                    <a:pt x="86" y="196"/>
                  </a:lnTo>
                  <a:lnTo>
                    <a:pt x="86" y="194"/>
                  </a:lnTo>
                  <a:lnTo>
                    <a:pt x="84" y="192"/>
                  </a:lnTo>
                  <a:lnTo>
                    <a:pt x="82" y="192"/>
                  </a:lnTo>
                  <a:lnTo>
                    <a:pt x="81" y="194"/>
                  </a:lnTo>
                  <a:lnTo>
                    <a:pt x="81" y="194"/>
                  </a:lnTo>
                  <a:lnTo>
                    <a:pt x="79" y="196"/>
                  </a:lnTo>
                  <a:lnTo>
                    <a:pt x="78" y="199"/>
                  </a:lnTo>
                  <a:lnTo>
                    <a:pt x="78" y="202"/>
                  </a:lnTo>
                  <a:lnTo>
                    <a:pt x="76" y="203"/>
                  </a:lnTo>
                  <a:lnTo>
                    <a:pt x="76" y="205"/>
                  </a:lnTo>
                  <a:lnTo>
                    <a:pt x="75" y="205"/>
                  </a:lnTo>
                  <a:lnTo>
                    <a:pt x="75" y="205"/>
                  </a:lnTo>
                  <a:lnTo>
                    <a:pt x="73" y="205"/>
                  </a:lnTo>
                  <a:lnTo>
                    <a:pt x="71" y="203"/>
                  </a:lnTo>
                  <a:lnTo>
                    <a:pt x="73" y="200"/>
                  </a:lnTo>
                  <a:lnTo>
                    <a:pt x="73" y="200"/>
                  </a:lnTo>
                  <a:lnTo>
                    <a:pt x="75" y="199"/>
                  </a:lnTo>
                  <a:lnTo>
                    <a:pt x="75" y="194"/>
                  </a:lnTo>
                  <a:lnTo>
                    <a:pt x="75" y="192"/>
                  </a:lnTo>
                  <a:lnTo>
                    <a:pt x="75" y="192"/>
                  </a:lnTo>
                  <a:lnTo>
                    <a:pt x="76" y="191"/>
                  </a:lnTo>
                  <a:lnTo>
                    <a:pt x="78" y="189"/>
                  </a:lnTo>
                  <a:lnTo>
                    <a:pt x="79" y="189"/>
                  </a:lnTo>
                  <a:lnTo>
                    <a:pt x="82" y="188"/>
                  </a:lnTo>
                  <a:lnTo>
                    <a:pt x="82" y="188"/>
                  </a:lnTo>
                  <a:lnTo>
                    <a:pt x="86" y="188"/>
                  </a:lnTo>
                  <a:lnTo>
                    <a:pt x="87" y="188"/>
                  </a:lnTo>
                  <a:lnTo>
                    <a:pt x="87" y="186"/>
                  </a:lnTo>
                  <a:lnTo>
                    <a:pt x="87" y="185"/>
                  </a:lnTo>
                  <a:lnTo>
                    <a:pt x="87" y="185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90" y="181"/>
                  </a:lnTo>
                  <a:lnTo>
                    <a:pt x="92" y="181"/>
                  </a:lnTo>
                  <a:lnTo>
                    <a:pt x="93" y="181"/>
                  </a:lnTo>
                  <a:lnTo>
                    <a:pt x="93" y="180"/>
                  </a:lnTo>
                  <a:lnTo>
                    <a:pt x="93" y="180"/>
                  </a:lnTo>
                  <a:lnTo>
                    <a:pt x="95" y="180"/>
                  </a:lnTo>
                  <a:lnTo>
                    <a:pt x="97" y="180"/>
                  </a:lnTo>
                  <a:lnTo>
                    <a:pt x="98" y="180"/>
                  </a:lnTo>
                  <a:lnTo>
                    <a:pt x="100" y="181"/>
                  </a:lnTo>
                  <a:lnTo>
                    <a:pt x="100" y="183"/>
                  </a:lnTo>
                  <a:lnTo>
                    <a:pt x="100" y="185"/>
                  </a:lnTo>
                  <a:lnTo>
                    <a:pt x="100" y="186"/>
                  </a:lnTo>
                  <a:lnTo>
                    <a:pt x="100" y="188"/>
                  </a:lnTo>
                  <a:lnTo>
                    <a:pt x="98" y="189"/>
                  </a:lnTo>
                  <a:lnTo>
                    <a:pt x="100" y="189"/>
                  </a:lnTo>
                  <a:lnTo>
                    <a:pt x="101" y="188"/>
                  </a:lnTo>
                  <a:lnTo>
                    <a:pt x="103" y="188"/>
                  </a:lnTo>
                  <a:lnTo>
                    <a:pt x="105" y="186"/>
                  </a:lnTo>
                  <a:lnTo>
                    <a:pt x="105" y="186"/>
                  </a:lnTo>
                  <a:lnTo>
                    <a:pt x="106" y="186"/>
                  </a:lnTo>
                  <a:lnTo>
                    <a:pt x="106" y="185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9" y="180"/>
                  </a:lnTo>
                  <a:lnTo>
                    <a:pt x="111" y="181"/>
                  </a:lnTo>
                  <a:lnTo>
                    <a:pt x="112" y="181"/>
                  </a:lnTo>
                  <a:lnTo>
                    <a:pt x="114" y="180"/>
                  </a:lnTo>
                  <a:lnTo>
                    <a:pt x="114" y="177"/>
                  </a:lnTo>
                  <a:lnTo>
                    <a:pt x="114" y="177"/>
                  </a:lnTo>
                  <a:lnTo>
                    <a:pt x="116" y="175"/>
                  </a:lnTo>
                  <a:lnTo>
                    <a:pt x="116" y="175"/>
                  </a:lnTo>
                  <a:lnTo>
                    <a:pt x="117" y="177"/>
                  </a:lnTo>
                  <a:lnTo>
                    <a:pt x="119" y="177"/>
                  </a:lnTo>
                  <a:lnTo>
                    <a:pt x="119" y="177"/>
                  </a:lnTo>
                  <a:lnTo>
                    <a:pt x="120" y="175"/>
                  </a:lnTo>
                  <a:lnTo>
                    <a:pt x="120" y="175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5" y="173"/>
                  </a:lnTo>
                  <a:lnTo>
                    <a:pt x="123" y="170"/>
                  </a:lnTo>
                  <a:lnTo>
                    <a:pt x="123" y="166"/>
                  </a:lnTo>
                  <a:lnTo>
                    <a:pt x="123" y="164"/>
                  </a:lnTo>
                  <a:lnTo>
                    <a:pt x="125" y="164"/>
                  </a:lnTo>
                  <a:close/>
                  <a:moveTo>
                    <a:pt x="133" y="159"/>
                  </a:moveTo>
                  <a:lnTo>
                    <a:pt x="133" y="161"/>
                  </a:lnTo>
                  <a:lnTo>
                    <a:pt x="133" y="162"/>
                  </a:lnTo>
                  <a:lnTo>
                    <a:pt x="133" y="162"/>
                  </a:lnTo>
                  <a:lnTo>
                    <a:pt x="133" y="164"/>
                  </a:lnTo>
                  <a:lnTo>
                    <a:pt x="133" y="164"/>
                  </a:lnTo>
                  <a:lnTo>
                    <a:pt x="131" y="164"/>
                  </a:lnTo>
                  <a:lnTo>
                    <a:pt x="131" y="164"/>
                  </a:lnTo>
                  <a:lnTo>
                    <a:pt x="131" y="162"/>
                  </a:lnTo>
                  <a:lnTo>
                    <a:pt x="131" y="161"/>
                  </a:lnTo>
                  <a:lnTo>
                    <a:pt x="133" y="159"/>
                  </a:lnTo>
                  <a:close/>
                  <a:moveTo>
                    <a:pt x="119" y="158"/>
                  </a:moveTo>
                  <a:lnTo>
                    <a:pt x="119" y="158"/>
                  </a:lnTo>
                  <a:lnTo>
                    <a:pt x="120" y="159"/>
                  </a:lnTo>
                  <a:lnTo>
                    <a:pt x="120" y="161"/>
                  </a:lnTo>
                  <a:lnTo>
                    <a:pt x="120" y="161"/>
                  </a:lnTo>
                  <a:lnTo>
                    <a:pt x="119" y="159"/>
                  </a:lnTo>
                  <a:lnTo>
                    <a:pt x="119" y="158"/>
                  </a:lnTo>
                  <a:close/>
                  <a:moveTo>
                    <a:pt x="108" y="158"/>
                  </a:moveTo>
                  <a:lnTo>
                    <a:pt x="108" y="158"/>
                  </a:lnTo>
                  <a:lnTo>
                    <a:pt x="108" y="159"/>
                  </a:lnTo>
                  <a:lnTo>
                    <a:pt x="108" y="159"/>
                  </a:lnTo>
                  <a:lnTo>
                    <a:pt x="109" y="159"/>
                  </a:lnTo>
                  <a:lnTo>
                    <a:pt x="111" y="159"/>
                  </a:lnTo>
                  <a:lnTo>
                    <a:pt x="111" y="162"/>
                  </a:lnTo>
                  <a:lnTo>
                    <a:pt x="111" y="162"/>
                  </a:lnTo>
                  <a:lnTo>
                    <a:pt x="111" y="164"/>
                  </a:lnTo>
                  <a:lnTo>
                    <a:pt x="111" y="164"/>
                  </a:lnTo>
                  <a:lnTo>
                    <a:pt x="109" y="164"/>
                  </a:lnTo>
                  <a:lnTo>
                    <a:pt x="109" y="164"/>
                  </a:lnTo>
                  <a:lnTo>
                    <a:pt x="108" y="166"/>
                  </a:lnTo>
                  <a:lnTo>
                    <a:pt x="108" y="166"/>
                  </a:lnTo>
                  <a:lnTo>
                    <a:pt x="105" y="166"/>
                  </a:lnTo>
                  <a:lnTo>
                    <a:pt x="101" y="166"/>
                  </a:lnTo>
                  <a:lnTo>
                    <a:pt x="100" y="166"/>
                  </a:lnTo>
                  <a:lnTo>
                    <a:pt x="100" y="164"/>
                  </a:lnTo>
                  <a:lnTo>
                    <a:pt x="100" y="162"/>
                  </a:lnTo>
                  <a:lnTo>
                    <a:pt x="100" y="162"/>
                  </a:lnTo>
                  <a:lnTo>
                    <a:pt x="101" y="161"/>
                  </a:lnTo>
                  <a:lnTo>
                    <a:pt x="103" y="161"/>
                  </a:lnTo>
                  <a:lnTo>
                    <a:pt x="103" y="159"/>
                  </a:lnTo>
                  <a:lnTo>
                    <a:pt x="105" y="158"/>
                  </a:lnTo>
                  <a:lnTo>
                    <a:pt x="108" y="158"/>
                  </a:lnTo>
                  <a:close/>
                  <a:moveTo>
                    <a:pt x="127" y="155"/>
                  </a:moveTo>
                  <a:lnTo>
                    <a:pt x="127" y="155"/>
                  </a:lnTo>
                  <a:lnTo>
                    <a:pt x="127" y="156"/>
                  </a:lnTo>
                  <a:lnTo>
                    <a:pt x="127" y="159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2"/>
                  </a:lnTo>
                  <a:lnTo>
                    <a:pt x="127" y="161"/>
                  </a:lnTo>
                  <a:lnTo>
                    <a:pt x="125" y="161"/>
                  </a:lnTo>
                  <a:lnTo>
                    <a:pt x="125" y="159"/>
                  </a:lnTo>
                  <a:lnTo>
                    <a:pt x="123" y="159"/>
                  </a:lnTo>
                  <a:lnTo>
                    <a:pt x="125" y="158"/>
                  </a:lnTo>
                  <a:lnTo>
                    <a:pt x="125" y="156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7" y="155"/>
                  </a:lnTo>
                  <a:lnTo>
                    <a:pt x="127" y="155"/>
                  </a:lnTo>
                  <a:close/>
                  <a:moveTo>
                    <a:pt x="43" y="151"/>
                  </a:moveTo>
                  <a:lnTo>
                    <a:pt x="43" y="151"/>
                  </a:lnTo>
                  <a:lnTo>
                    <a:pt x="45" y="151"/>
                  </a:lnTo>
                  <a:lnTo>
                    <a:pt x="45" y="153"/>
                  </a:lnTo>
                  <a:lnTo>
                    <a:pt x="43" y="153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3" y="151"/>
                  </a:lnTo>
                  <a:close/>
                  <a:moveTo>
                    <a:pt x="108" y="150"/>
                  </a:moveTo>
                  <a:lnTo>
                    <a:pt x="108" y="150"/>
                  </a:lnTo>
                  <a:lnTo>
                    <a:pt x="108" y="150"/>
                  </a:lnTo>
                  <a:lnTo>
                    <a:pt x="108" y="151"/>
                  </a:lnTo>
                  <a:lnTo>
                    <a:pt x="106" y="151"/>
                  </a:lnTo>
                  <a:lnTo>
                    <a:pt x="106" y="151"/>
                  </a:lnTo>
                  <a:lnTo>
                    <a:pt x="108" y="150"/>
                  </a:lnTo>
                  <a:close/>
                  <a:moveTo>
                    <a:pt x="84" y="150"/>
                  </a:moveTo>
                  <a:lnTo>
                    <a:pt x="84" y="150"/>
                  </a:lnTo>
                  <a:lnTo>
                    <a:pt x="84" y="151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1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4" y="150"/>
                  </a:lnTo>
                  <a:close/>
                  <a:moveTo>
                    <a:pt x="92" y="147"/>
                  </a:moveTo>
                  <a:lnTo>
                    <a:pt x="95" y="147"/>
                  </a:lnTo>
                  <a:lnTo>
                    <a:pt x="97" y="148"/>
                  </a:lnTo>
                  <a:lnTo>
                    <a:pt x="97" y="150"/>
                  </a:lnTo>
                  <a:lnTo>
                    <a:pt x="95" y="151"/>
                  </a:lnTo>
                  <a:lnTo>
                    <a:pt x="95" y="151"/>
                  </a:lnTo>
                  <a:lnTo>
                    <a:pt x="93" y="153"/>
                  </a:lnTo>
                  <a:lnTo>
                    <a:pt x="93" y="156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61"/>
                  </a:lnTo>
                  <a:lnTo>
                    <a:pt x="90" y="162"/>
                  </a:lnTo>
                  <a:lnTo>
                    <a:pt x="90" y="164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2"/>
                  </a:lnTo>
                  <a:lnTo>
                    <a:pt x="92" y="173"/>
                  </a:lnTo>
                  <a:lnTo>
                    <a:pt x="90" y="173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7" y="173"/>
                  </a:lnTo>
                  <a:lnTo>
                    <a:pt x="87" y="173"/>
                  </a:lnTo>
                  <a:lnTo>
                    <a:pt x="86" y="170"/>
                  </a:lnTo>
                  <a:lnTo>
                    <a:pt x="84" y="169"/>
                  </a:lnTo>
                  <a:lnTo>
                    <a:pt x="82" y="169"/>
                  </a:lnTo>
                  <a:lnTo>
                    <a:pt x="82" y="169"/>
                  </a:lnTo>
                  <a:lnTo>
                    <a:pt x="81" y="167"/>
                  </a:lnTo>
                  <a:lnTo>
                    <a:pt x="79" y="166"/>
                  </a:lnTo>
                  <a:lnTo>
                    <a:pt x="79" y="162"/>
                  </a:lnTo>
                  <a:lnTo>
                    <a:pt x="79" y="162"/>
                  </a:lnTo>
                  <a:lnTo>
                    <a:pt x="81" y="161"/>
                  </a:lnTo>
                  <a:lnTo>
                    <a:pt x="81" y="161"/>
                  </a:lnTo>
                  <a:lnTo>
                    <a:pt x="82" y="161"/>
                  </a:lnTo>
                  <a:lnTo>
                    <a:pt x="84" y="161"/>
                  </a:lnTo>
                  <a:lnTo>
                    <a:pt x="86" y="159"/>
                  </a:lnTo>
                  <a:lnTo>
                    <a:pt x="86" y="159"/>
                  </a:lnTo>
                  <a:lnTo>
                    <a:pt x="86" y="156"/>
                  </a:lnTo>
                  <a:lnTo>
                    <a:pt x="86" y="155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7" y="151"/>
                  </a:lnTo>
                  <a:lnTo>
                    <a:pt x="87" y="150"/>
                  </a:lnTo>
                  <a:lnTo>
                    <a:pt x="87" y="150"/>
                  </a:lnTo>
                  <a:lnTo>
                    <a:pt x="87" y="148"/>
                  </a:lnTo>
                  <a:lnTo>
                    <a:pt x="87" y="148"/>
                  </a:lnTo>
                  <a:lnTo>
                    <a:pt x="89" y="147"/>
                  </a:lnTo>
                  <a:lnTo>
                    <a:pt x="90" y="147"/>
                  </a:lnTo>
                  <a:lnTo>
                    <a:pt x="92" y="147"/>
                  </a:lnTo>
                  <a:close/>
                  <a:moveTo>
                    <a:pt x="103" y="142"/>
                  </a:moveTo>
                  <a:lnTo>
                    <a:pt x="103" y="142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7"/>
                  </a:lnTo>
                  <a:lnTo>
                    <a:pt x="103" y="150"/>
                  </a:lnTo>
                  <a:lnTo>
                    <a:pt x="103" y="151"/>
                  </a:lnTo>
                  <a:lnTo>
                    <a:pt x="103" y="155"/>
                  </a:lnTo>
                  <a:lnTo>
                    <a:pt x="101" y="156"/>
                  </a:lnTo>
                  <a:lnTo>
                    <a:pt x="100" y="156"/>
                  </a:lnTo>
                  <a:lnTo>
                    <a:pt x="100" y="158"/>
                  </a:lnTo>
                  <a:lnTo>
                    <a:pt x="98" y="159"/>
                  </a:lnTo>
                  <a:lnTo>
                    <a:pt x="97" y="161"/>
                  </a:lnTo>
                  <a:lnTo>
                    <a:pt x="97" y="161"/>
                  </a:lnTo>
                  <a:lnTo>
                    <a:pt x="95" y="166"/>
                  </a:lnTo>
                  <a:lnTo>
                    <a:pt x="93" y="169"/>
                  </a:lnTo>
                  <a:lnTo>
                    <a:pt x="92" y="169"/>
                  </a:lnTo>
                  <a:lnTo>
                    <a:pt x="92" y="167"/>
                  </a:lnTo>
                  <a:lnTo>
                    <a:pt x="92" y="167"/>
                  </a:lnTo>
                  <a:lnTo>
                    <a:pt x="93" y="162"/>
                  </a:lnTo>
                  <a:lnTo>
                    <a:pt x="93" y="161"/>
                  </a:lnTo>
                  <a:lnTo>
                    <a:pt x="95" y="158"/>
                  </a:lnTo>
                  <a:lnTo>
                    <a:pt x="97" y="156"/>
                  </a:lnTo>
                  <a:lnTo>
                    <a:pt x="98" y="153"/>
                  </a:lnTo>
                  <a:lnTo>
                    <a:pt x="98" y="153"/>
                  </a:lnTo>
                  <a:lnTo>
                    <a:pt x="100" y="150"/>
                  </a:lnTo>
                  <a:lnTo>
                    <a:pt x="101" y="147"/>
                  </a:lnTo>
                  <a:lnTo>
                    <a:pt x="101" y="145"/>
                  </a:lnTo>
                  <a:lnTo>
                    <a:pt x="101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3" y="142"/>
                  </a:lnTo>
                  <a:close/>
                  <a:moveTo>
                    <a:pt x="98" y="142"/>
                  </a:moveTo>
                  <a:lnTo>
                    <a:pt x="100" y="144"/>
                  </a:lnTo>
                  <a:lnTo>
                    <a:pt x="98" y="144"/>
                  </a:lnTo>
                  <a:lnTo>
                    <a:pt x="98" y="142"/>
                  </a:lnTo>
                  <a:lnTo>
                    <a:pt x="98" y="142"/>
                  </a:lnTo>
                  <a:lnTo>
                    <a:pt x="98" y="142"/>
                  </a:lnTo>
                  <a:close/>
                  <a:moveTo>
                    <a:pt x="37" y="140"/>
                  </a:moveTo>
                  <a:lnTo>
                    <a:pt x="38" y="142"/>
                  </a:lnTo>
                  <a:lnTo>
                    <a:pt x="38" y="142"/>
                  </a:lnTo>
                  <a:lnTo>
                    <a:pt x="38" y="144"/>
                  </a:lnTo>
                  <a:lnTo>
                    <a:pt x="38" y="145"/>
                  </a:lnTo>
                  <a:lnTo>
                    <a:pt x="38" y="145"/>
                  </a:lnTo>
                  <a:lnTo>
                    <a:pt x="38" y="147"/>
                  </a:lnTo>
                  <a:lnTo>
                    <a:pt x="38" y="150"/>
                  </a:lnTo>
                  <a:lnTo>
                    <a:pt x="40" y="153"/>
                  </a:lnTo>
                  <a:lnTo>
                    <a:pt x="40" y="153"/>
                  </a:lnTo>
                  <a:lnTo>
                    <a:pt x="38" y="155"/>
                  </a:lnTo>
                  <a:lnTo>
                    <a:pt x="38" y="155"/>
                  </a:lnTo>
                  <a:lnTo>
                    <a:pt x="37" y="155"/>
                  </a:lnTo>
                  <a:lnTo>
                    <a:pt x="35" y="156"/>
                  </a:lnTo>
                  <a:lnTo>
                    <a:pt x="34" y="156"/>
                  </a:lnTo>
                  <a:lnTo>
                    <a:pt x="34" y="158"/>
                  </a:lnTo>
                  <a:lnTo>
                    <a:pt x="34" y="159"/>
                  </a:lnTo>
                  <a:lnTo>
                    <a:pt x="32" y="159"/>
                  </a:lnTo>
                  <a:lnTo>
                    <a:pt x="29" y="161"/>
                  </a:lnTo>
                  <a:lnTo>
                    <a:pt x="27" y="161"/>
                  </a:lnTo>
                  <a:lnTo>
                    <a:pt x="27" y="161"/>
                  </a:lnTo>
                  <a:lnTo>
                    <a:pt x="26" y="162"/>
                  </a:lnTo>
                  <a:lnTo>
                    <a:pt x="27" y="164"/>
                  </a:lnTo>
                  <a:lnTo>
                    <a:pt x="24" y="169"/>
                  </a:lnTo>
                  <a:lnTo>
                    <a:pt x="23" y="170"/>
                  </a:lnTo>
                  <a:lnTo>
                    <a:pt x="23" y="172"/>
                  </a:lnTo>
                  <a:lnTo>
                    <a:pt x="21" y="172"/>
                  </a:lnTo>
                  <a:lnTo>
                    <a:pt x="19" y="172"/>
                  </a:lnTo>
                  <a:lnTo>
                    <a:pt x="18" y="173"/>
                  </a:lnTo>
                  <a:lnTo>
                    <a:pt x="16" y="175"/>
                  </a:lnTo>
                  <a:lnTo>
                    <a:pt x="15" y="177"/>
                  </a:lnTo>
                  <a:lnTo>
                    <a:pt x="15" y="178"/>
                  </a:lnTo>
                  <a:lnTo>
                    <a:pt x="13" y="178"/>
                  </a:lnTo>
                  <a:lnTo>
                    <a:pt x="11" y="180"/>
                  </a:lnTo>
                  <a:lnTo>
                    <a:pt x="10" y="180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7" y="183"/>
                  </a:lnTo>
                  <a:lnTo>
                    <a:pt x="5" y="183"/>
                  </a:lnTo>
                  <a:lnTo>
                    <a:pt x="4" y="185"/>
                  </a:lnTo>
                  <a:lnTo>
                    <a:pt x="5" y="183"/>
                  </a:lnTo>
                  <a:lnTo>
                    <a:pt x="5" y="181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8" y="177"/>
                  </a:lnTo>
                  <a:lnTo>
                    <a:pt x="10" y="175"/>
                  </a:lnTo>
                  <a:lnTo>
                    <a:pt x="11" y="173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6" y="170"/>
                  </a:lnTo>
                  <a:lnTo>
                    <a:pt x="18" y="170"/>
                  </a:lnTo>
                  <a:lnTo>
                    <a:pt x="21" y="166"/>
                  </a:lnTo>
                  <a:lnTo>
                    <a:pt x="23" y="164"/>
                  </a:lnTo>
                  <a:lnTo>
                    <a:pt x="26" y="159"/>
                  </a:lnTo>
                  <a:lnTo>
                    <a:pt x="27" y="159"/>
                  </a:lnTo>
                  <a:lnTo>
                    <a:pt x="27" y="158"/>
                  </a:lnTo>
                  <a:lnTo>
                    <a:pt x="30" y="155"/>
                  </a:lnTo>
                  <a:lnTo>
                    <a:pt x="30" y="155"/>
                  </a:lnTo>
                  <a:lnTo>
                    <a:pt x="32" y="155"/>
                  </a:lnTo>
                  <a:lnTo>
                    <a:pt x="32" y="155"/>
                  </a:lnTo>
                  <a:lnTo>
                    <a:pt x="34" y="153"/>
                  </a:lnTo>
                  <a:lnTo>
                    <a:pt x="34" y="151"/>
                  </a:lnTo>
                  <a:lnTo>
                    <a:pt x="35" y="150"/>
                  </a:lnTo>
                  <a:lnTo>
                    <a:pt x="34" y="150"/>
                  </a:lnTo>
                  <a:lnTo>
                    <a:pt x="34" y="148"/>
                  </a:lnTo>
                  <a:lnTo>
                    <a:pt x="35" y="147"/>
                  </a:lnTo>
                  <a:lnTo>
                    <a:pt x="35" y="145"/>
                  </a:lnTo>
                  <a:lnTo>
                    <a:pt x="37" y="142"/>
                  </a:lnTo>
                  <a:lnTo>
                    <a:pt x="37" y="140"/>
                  </a:lnTo>
                  <a:close/>
                  <a:moveTo>
                    <a:pt x="43" y="139"/>
                  </a:moveTo>
                  <a:lnTo>
                    <a:pt x="43" y="139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0" y="139"/>
                  </a:lnTo>
                  <a:lnTo>
                    <a:pt x="40" y="139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3" y="139"/>
                  </a:lnTo>
                  <a:close/>
                  <a:moveTo>
                    <a:pt x="108" y="139"/>
                  </a:moveTo>
                  <a:lnTo>
                    <a:pt x="108" y="139"/>
                  </a:lnTo>
                  <a:lnTo>
                    <a:pt x="109" y="139"/>
                  </a:lnTo>
                  <a:lnTo>
                    <a:pt x="109" y="140"/>
                  </a:lnTo>
                  <a:lnTo>
                    <a:pt x="111" y="140"/>
                  </a:lnTo>
                  <a:lnTo>
                    <a:pt x="111" y="140"/>
                  </a:lnTo>
                  <a:lnTo>
                    <a:pt x="111" y="142"/>
                  </a:lnTo>
                  <a:lnTo>
                    <a:pt x="112" y="142"/>
                  </a:lnTo>
                  <a:lnTo>
                    <a:pt x="114" y="140"/>
                  </a:lnTo>
                  <a:lnTo>
                    <a:pt x="116" y="140"/>
                  </a:lnTo>
                  <a:lnTo>
                    <a:pt x="117" y="142"/>
                  </a:lnTo>
                  <a:lnTo>
                    <a:pt x="117" y="144"/>
                  </a:lnTo>
                  <a:lnTo>
                    <a:pt x="117" y="144"/>
                  </a:lnTo>
                  <a:lnTo>
                    <a:pt x="117" y="147"/>
                  </a:lnTo>
                  <a:lnTo>
                    <a:pt x="117" y="148"/>
                  </a:lnTo>
                  <a:lnTo>
                    <a:pt x="117" y="150"/>
                  </a:lnTo>
                  <a:lnTo>
                    <a:pt x="119" y="150"/>
                  </a:lnTo>
                  <a:lnTo>
                    <a:pt x="119" y="150"/>
                  </a:lnTo>
                  <a:lnTo>
                    <a:pt x="119" y="151"/>
                  </a:lnTo>
                  <a:lnTo>
                    <a:pt x="119" y="151"/>
                  </a:lnTo>
                  <a:lnTo>
                    <a:pt x="120" y="153"/>
                  </a:lnTo>
                  <a:lnTo>
                    <a:pt x="120" y="155"/>
                  </a:lnTo>
                  <a:lnTo>
                    <a:pt x="120" y="156"/>
                  </a:lnTo>
                  <a:lnTo>
                    <a:pt x="120" y="156"/>
                  </a:lnTo>
                  <a:lnTo>
                    <a:pt x="119" y="156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7" y="156"/>
                  </a:lnTo>
                  <a:lnTo>
                    <a:pt x="117" y="155"/>
                  </a:lnTo>
                  <a:lnTo>
                    <a:pt x="117" y="158"/>
                  </a:lnTo>
                  <a:lnTo>
                    <a:pt x="117" y="159"/>
                  </a:lnTo>
                  <a:lnTo>
                    <a:pt x="117" y="159"/>
                  </a:lnTo>
                  <a:lnTo>
                    <a:pt x="116" y="159"/>
                  </a:lnTo>
                  <a:lnTo>
                    <a:pt x="114" y="158"/>
                  </a:lnTo>
                  <a:lnTo>
                    <a:pt x="114" y="158"/>
                  </a:lnTo>
                  <a:lnTo>
                    <a:pt x="114" y="156"/>
                  </a:lnTo>
                  <a:lnTo>
                    <a:pt x="114" y="156"/>
                  </a:lnTo>
                  <a:lnTo>
                    <a:pt x="112" y="155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2" y="148"/>
                  </a:lnTo>
                  <a:lnTo>
                    <a:pt x="112" y="147"/>
                  </a:lnTo>
                  <a:lnTo>
                    <a:pt x="111" y="147"/>
                  </a:lnTo>
                  <a:lnTo>
                    <a:pt x="109" y="147"/>
                  </a:lnTo>
                  <a:lnTo>
                    <a:pt x="109" y="147"/>
                  </a:lnTo>
                  <a:lnTo>
                    <a:pt x="108" y="144"/>
                  </a:lnTo>
                  <a:lnTo>
                    <a:pt x="108" y="140"/>
                  </a:lnTo>
                  <a:lnTo>
                    <a:pt x="108" y="140"/>
                  </a:lnTo>
                  <a:lnTo>
                    <a:pt x="106" y="139"/>
                  </a:lnTo>
                  <a:lnTo>
                    <a:pt x="108" y="139"/>
                  </a:lnTo>
                  <a:close/>
                  <a:moveTo>
                    <a:pt x="109" y="136"/>
                  </a:moveTo>
                  <a:lnTo>
                    <a:pt x="109" y="136"/>
                  </a:lnTo>
                  <a:lnTo>
                    <a:pt x="111" y="137"/>
                  </a:lnTo>
                  <a:lnTo>
                    <a:pt x="111" y="137"/>
                  </a:lnTo>
                  <a:lnTo>
                    <a:pt x="111" y="139"/>
                  </a:lnTo>
                  <a:lnTo>
                    <a:pt x="109" y="139"/>
                  </a:lnTo>
                  <a:lnTo>
                    <a:pt x="109" y="139"/>
                  </a:lnTo>
                  <a:lnTo>
                    <a:pt x="108" y="136"/>
                  </a:lnTo>
                  <a:lnTo>
                    <a:pt x="109" y="136"/>
                  </a:lnTo>
                  <a:close/>
                  <a:moveTo>
                    <a:pt x="112" y="136"/>
                  </a:moveTo>
                  <a:lnTo>
                    <a:pt x="114" y="136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2" y="136"/>
                  </a:lnTo>
                  <a:lnTo>
                    <a:pt x="112" y="136"/>
                  </a:lnTo>
                  <a:close/>
                  <a:moveTo>
                    <a:pt x="73" y="133"/>
                  </a:moveTo>
                  <a:lnTo>
                    <a:pt x="75" y="133"/>
                  </a:lnTo>
                  <a:lnTo>
                    <a:pt x="75" y="134"/>
                  </a:lnTo>
                  <a:lnTo>
                    <a:pt x="78" y="134"/>
                  </a:lnTo>
                  <a:lnTo>
                    <a:pt x="79" y="136"/>
                  </a:lnTo>
                  <a:lnTo>
                    <a:pt x="81" y="137"/>
                  </a:lnTo>
                  <a:lnTo>
                    <a:pt x="82" y="137"/>
                  </a:lnTo>
                  <a:lnTo>
                    <a:pt x="84" y="137"/>
                  </a:lnTo>
                  <a:lnTo>
                    <a:pt x="86" y="137"/>
                  </a:lnTo>
                  <a:lnTo>
                    <a:pt x="87" y="139"/>
                  </a:lnTo>
                  <a:lnTo>
                    <a:pt x="87" y="139"/>
                  </a:lnTo>
                  <a:lnTo>
                    <a:pt x="86" y="139"/>
                  </a:lnTo>
                  <a:lnTo>
                    <a:pt x="89" y="137"/>
                  </a:lnTo>
                  <a:lnTo>
                    <a:pt x="90" y="139"/>
                  </a:lnTo>
                  <a:lnTo>
                    <a:pt x="90" y="139"/>
                  </a:lnTo>
                  <a:lnTo>
                    <a:pt x="90" y="140"/>
                  </a:lnTo>
                  <a:lnTo>
                    <a:pt x="90" y="142"/>
                  </a:lnTo>
                  <a:lnTo>
                    <a:pt x="89" y="144"/>
                  </a:lnTo>
                  <a:lnTo>
                    <a:pt x="89" y="144"/>
                  </a:lnTo>
                  <a:lnTo>
                    <a:pt x="87" y="145"/>
                  </a:lnTo>
                  <a:lnTo>
                    <a:pt x="86" y="145"/>
                  </a:lnTo>
                  <a:lnTo>
                    <a:pt x="86" y="147"/>
                  </a:lnTo>
                  <a:lnTo>
                    <a:pt x="84" y="147"/>
                  </a:lnTo>
                  <a:lnTo>
                    <a:pt x="84" y="148"/>
                  </a:lnTo>
                  <a:lnTo>
                    <a:pt x="84" y="148"/>
                  </a:lnTo>
                  <a:lnTo>
                    <a:pt x="82" y="148"/>
                  </a:lnTo>
                  <a:lnTo>
                    <a:pt x="81" y="150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5" y="153"/>
                  </a:lnTo>
                  <a:lnTo>
                    <a:pt x="73" y="153"/>
                  </a:lnTo>
                  <a:lnTo>
                    <a:pt x="73" y="155"/>
                  </a:lnTo>
                  <a:lnTo>
                    <a:pt x="73" y="153"/>
                  </a:lnTo>
                  <a:lnTo>
                    <a:pt x="73" y="153"/>
                  </a:lnTo>
                  <a:lnTo>
                    <a:pt x="73" y="151"/>
                  </a:lnTo>
                  <a:lnTo>
                    <a:pt x="73" y="150"/>
                  </a:lnTo>
                  <a:lnTo>
                    <a:pt x="73" y="150"/>
                  </a:lnTo>
                  <a:lnTo>
                    <a:pt x="73" y="148"/>
                  </a:lnTo>
                  <a:lnTo>
                    <a:pt x="73" y="147"/>
                  </a:lnTo>
                  <a:lnTo>
                    <a:pt x="75" y="145"/>
                  </a:lnTo>
                  <a:lnTo>
                    <a:pt x="75" y="140"/>
                  </a:lnTo>
                  <a:lnTo>
                    <a:pt x="75" y="137"/>
                  </a:lnTo>
                  <a:lnTo>
                    <a:pt x="75" y="136"/>
                  </a:lnTo>
                  <a:lnTo>
                    <a:pt x="75" y="136"/>
                  </a:lnTo>
                  <a:lnTo>
                    <a:pt x="73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3" y="133"/>
                  </a:lnTo>
                  <a:close/>
                  <a:moveTo>
                    <a:pt x="43" y="131"/>
                  </a:moveTo>
                  <a:lnTo>
                    <a:pt x="45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6" y="134"/>
                  </a:lnTo>
                  <a:lnTo>
                    <a:pt x="45" y="134"/>
                  </a:lnTo>
                  <a:lnTo>
                    <a:pt x="46" y="134"/>
                  </a:lnTo>
                  <a:lnTo>
                    <a:pt x="45" y="136"/>
                  </a:lnTo>
                  <a:lnTo>
                    <a:pt x="45" y="136"/>
                  </a:lnTo>
                  <a:lnTo>
                    <a:pt x="43" y="136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3" y="133"/>
                  </a:lnTo>
                  <a:lnTo>
                    <a:pt x="43" y="131"/>
                  </a:lnTo>
                  <a:close/>
                  <a:moveTo>
                    <a:pt x="43" y="126"/>
                  </a:moveTo>
                  <a:lnTo>
                    <a:pt x="45" y="128"/>
                  </a:lnTo>
                  <a:lnTo>
                    <a:pt x="46" y="128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48" y="129"/>
                  </a:lnTo>
                  <a:lnTo>
                    <a:pt x="49" y="131"/>
                  </a:lnTo>
                  <a:lnTo>
                    <a:pt x="49" y="131"/>
                  </a:lnTo>
                  <a:lnTo>
                    <a:pt x="48" y="131"/>
                  </a:lnTo>
                  <a:lnTo>
                    <a:pt x="48" y="131"/>
                  </a:lnTo>
                  <a:lnTo>
                    <a:pt x="46" y="131"/>
                  </a:lnTo>
                  <a:lnTo>
                    <a:pt x="45" y="131"/>
                  </a:lnTo>
                  <a:lnTo>
                    <a:pt x="45" y="131"/>
                  </a:lnTo>
                  <a:lnTo>
                    <a:pt x="43" y="129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6"/>
                  </a:lnTo>
                  <a:lnTo>
                    <a:pt x="43" y="126"/>
                  </a:lnTo>
                  <a:lnTo>
                    <a:pt x="43" y="126"/>
                  </a:lnTo>
                  <a:close/>
                  <a:moveTo>
                    <a:pt x="81" y="125"/>
                  </a:moveTo>
                  <a:lnTo>
                    <a:pt x="82" y="125"/>
                  </a:lnTo>
                  <a:lnTo>
                    <a:pt x="82" y="125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8"/>
                  </a:lnTo>
                  <a:lnTo>
                    <a:pt x="81" y="126"/>
                  </a:lnTo>
                  <a:lnTo>
                    <a:pt x="79" y="125"/>
                  </a:lnTo>
                  <a:lnTo>
                    <a:pt x="79" y="125"/>
                  </a:lnTo>
                  <a:lnTo>
                    <a:pt x="81" y="125"/>
                  </a:lnTo>
                  <a:close/>
                  <a:moveTo>
                    <a:pt x="119" y="123"/>
                  </a:moveTo>
                  <a:lnTo>
                    <a:pt x="120" y="123"/>
                  </a:lnTo>
                  <a:lnTo>
                    <a:pt x="122" y="125"/>
                  </a:lnTo>
                  <a:lnTo>
                    <a:pt x="122" y="126"/>
                  </a:lnTo>
                  <a:lnTo>
                    <a:pt x="122" y="126"/>
                  </a:lnTo>
                  <a:lnTo>
                    <a:pt x="122" y="128"/>
                  </a:lnTo>
                  <a:lnTo>
                    <a:pt x="122" y="128"/>
                  </a:lnTo>
                  <a:lnTo>
                    <a:pt x="123" y="128"/>
                  </a:lnTo>
                  <a:lnTo>
                    <a:pt x="125" y="128"/>
                  </a:lnTo>
                  <a:lnTo>
                    <a:pt x="123" y="129"/>
                  </a:lnTo>
                  <a:lnTo>
                    <a:pt x="123" y="131"/>
                  </a:lnTo>
                  <a:lnTo>
                    <a:pt x="123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3" y="136"/>
                  </a:lnTo>
                  <a:lnTo>
                    <a:pt x="123" y="137"/>
                  </a:lnTo>
                  <a:lnTo>
                    <a:pt x="123" y="137"/>
                  </a:lnTo>
                  <a:lnTo>
                    <a:pt x="125" y="140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7" y="142"/>
                  </a:lnTo>
                  <a:lnTo>
                    <a:pt x="127" y="144"/>
                  </a:lnTo>
                  <a:lnTo>
                    <a:pt x="128" y="145"/>
                  </a:lnTo>
                  <a:lnTo>
                    <a:pt x="127" y="145"/>
                  </a:lnTo>
                  <a:lnTo>
                    <a:pt x="127" y="144"/>
                  </a:lnTo>
                  <a:lnTo>
                    <a:pt x="127" y="144"/>
                  </a:lnTo>
                  <a:lnTo>
                    <a:pt x="123" y="144"/>
                  </a:lnTo>
                  <a:lnTo>
                    <a:pt x="122" y="144"/>
                  </a:lnTo>
                  <a:lnTo>
                    <a:pt x="120" y="144"/>
                  </a:lnTo>
                  <a:lnTo>
                    <a:pt x="119" y="142"/>
                  </a:lnTo>
                  <a:lnTo>
                    <a:pt x="119" y="142"/>
                  </a:lnTo>
                  <a:lnTo>
                    <a:pt x="117" y="140"/>
                  </a:lnTo>
                  <a:lnTo>
                    <a:pt x="116" y="139"/>
                  </a:lnTo>
                  <a:lnTo>
                    <a:pt x="116" y="137"/>
                  </a:lnTo>
                  <a:lnTo>
                    <a:pt x="117" y="137"/>
                  </a:lnTo>
                  <a:lnTo>
                    <a:pt x="117" y="136"/>
                  </a:lnTo>
                  <a:lnTo>
                    <a:pt x="117" y="134"/>
                  </a:lnTo>
                  <a:lnTo>
                    <a:pt x="116" y="136"/>
                  </a:lnTo>
                  <a:lnTo>
                    <a:pt x="116" y="134"/>
                  </a:lnTo>
                  <a:lnTo>
                    <a:pt x="114" y="134"/>
                  </a:lnTo>
                  <a:lnTo>
                    <a:pt x="114" y="133"/>
                  </a:lnTo>
                  <a:lnTo>
                    <a:pt x="112" y="133"/>
                  </a:lnTo>
                  <a:lnTo>
                    <a:pt x="112" y="131"/>
                  </a:lnTo>
                  <a:lnTo>
                    <a:pt x="111" y="131"/>
                  </a:lnTo>
                  <a:lnTo>
                    <a:pt x="109" y="131"/>
                  </a:lnTo>
                  <a:lnTo>
                    <a:pt x="109" y="129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6" y="123"/>
                  </a:lnTo>
                  <a:lnTo>
                    <a:pt x="111" y="123"/>
                  </a:lnTo>
                  <a:lnTo>
                    <a:pt x="114" y="123"/>
                  </a:lnTo>
                  <a:lnTo>
                    <a:pt x="119" y="123"/>
                  </a:lnTo>
                  <a:close/>
                  <a:moveTo>
                    <a:pt x="92" y="123"/>
                  </a:moveTo>
                  <a:lnTo>
                    <a:pt x="93" y="123"/>
                  </a:lnTo>
                  <a:lnTo>
                    <a:pt x="95" y="125"/>
                  </a:lnTo>
                  <a:lnTo>
                    <a:pt x="97" y="125"/>
                  </a:lnTo>
                  <a:lnTo>
                    <a:pt x="97" y="125"/>
                  </a:lnTo>
                  <a:lnTo>
                    <a:pt x="98" y="128"/>
                  </a:lnTo>
                  <a:lnTo>
                    <a:pt x="101" y="129"/>
                  </a:lnTo>
                  <a:lnTo>
                    <a:pt x="103" y="133"/>
                  </a:lnTo>
                  <a:lnTo>
                    <a:pt x="103" y="134"/>
                  </a:lnTo>
                  <a:lnTo>
                    <a:pt x="103" y="136"/>
                  </a:lnTo>
                  <a:lnTo>
                    <a:pt x="101" y="134"/>
                  </a:lnTo>
                  <a:lnTo>
                    <a:pt x="100" y="133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7" y="129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3" y="128"/>
                  </a:lnTo>
                  <a:lnTo>
                    <a:pt x="92" y="131"/>
                  </a:lnTo>
                  <a:lnTo>
                    <a:pt x="90" y="133"/>
                  </a:lnTo>
                  <a:lnTo>
                    <a:pt x="90" y="133"/>
                  </a:lnTo>
                  <a:lnTo>
                    <a:pt x="90" y="129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5"/>
                  </a:lnTo>
                  <a:lnTo>
                    <a:pt x="92" y="123"/>
                  </a:lnTo>
                  <a:close/>
                  <a:moveTo>
                    <a:pt x="78" y="123"/>
                  </a:moveTo>
                  <a:lnTo>
                    <a:pt x="78" y="123"/>
                  </a:lnTo>
                  <a:lnTo>
                    <a:pt x="78" y="123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8" y="123"/>
                  </a:lnTo>
                  <a:lnTo>
                    <a:pt x="78" y="123"/>
                  </a:lnTo>
                  <a:close/>
                  <a:moveTo>
                    <a:pt x="76" y="121"/>
                  </a:moveTo>
                  <a:lnTo>
                    <a:pt x="75" y="123"/>
                  </a:lnTo>
                  <a:lnTo>
                    <a:pt x="75" y="123"/>
                  </a:lnTo>
                  <a:lnTo>
                    <a:pt x="75" y="126"/>
                  </a:lnTo>
                  <a:lnTo>
                    <a:pt x="73" y="129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3" y="123"/>
                  </a:lnTo>
                  <a:lnTo>
                    <a:pt x="75" y="121"/>
                  </a:lnTo>
                  <a:lnTo>
                    <a:pt x="76" y="121"/>
                  </a:lnTo>
                  <a:close/>
                  <a:moveTo>
                    <a:pt x="97" y="121"/>
                  </a:moveTo>
                  <a:lnTo>
                    <a:pt x="98" y="123"/>
                  </a:lnTo>
                  <a:lnTo>
                    <a:pt x="100" y="125"/>
                  </a:lnTo>
                  <a:lnTo>
                    <a:pt x="100" y="126"/>
                  </a:lnTo>
                  <a:lnTo>
                    <a:pt x="98" y="126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7" y="121"/>
                  </a:lnTo>
                  <a:close/>
                  <a:moveTo>
                    <a:pt x="89" y="115"/>
                  </a:moveTo>
                  <a:lnTo>
                    <a:pt x="89" y="115"/>
                  </a:lnTo>
                  <a:lnTo>
                    <a:pt x="90" y="118"/>
                  </a:lnTo>
                  <a:lnTo>
                    <a:pt x="92" y="118"/>
                  </a:lnTo>
                  <a:lnTo>
                    <a:pt x="93" y="121"/>
                  </a:lnTo>
                  <a:lnTo>
                    <a:pt x="92" y="120"/>
                  </a:lnTo>
                  <a:lnTo>
                    <a:pt x="90" y="118"/>
                  </a:lnTo>
                  <a:lnTo>
                    <a:pt x="89" y="117"/>
                  </a:lnTo>
                  <a:lnTo>
                    <a:pt x="87" y="117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9" y="115"/>
                  </a:lnTo>
                  <a:close/>
                  <a:moveTo>
                    <a:pt x="51" y="109"/>
                  </a:moveTo>
                  <a:lnTo>
                    <a:pt x="54" y="109"/>
                  </a:lnTo>
                  <a:lnTo>
                    <a:pt x="54" y="110"/>
                  </a:lnTo>
                  <a:lnTo>
                    <a:pt x="56" y="110"/>
                  </a:lnTo>
                  <a:lnTo>
                    <a:pt x="57" y="109"/>
                  </a:lnTo>
                  <a:lnTo>
                    <a:pt x="59" y="110"/>
                  </a:lnTo>
                  <a:lnTo>
                    <a:pt x="59" y="110"/>
                  </a:lnTo>
                  <a:lnTo>
                    <a:pt x="60" y="110"/>
                  </a:lnTo>
                  <a:lnTo>
                    <a:pt x="60" y="110"/>
                  </a:lnTo>
                  <a:lnTo>
                    <a:pt x="62" y="110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5" y="114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7"/>
                  </a:lnTo>
                  <a:lnTo>
                    <a:pt x="65" y="118"/>
                  </a:lnTo>
                  <a:lnTo>
                    <a:pt x="65" y="120"/>
                  </a:lnTo>
                  <a:lnTo>
                    <a:pt x="67" y="121"/>
                  </a:lnTo>
                  <a:lnTo>
                    <a:pt x="67" y="123"/>
                  </a:lnTo>
                  <a:lnTo>
                    <a:pt x="65" y="125"/>
                  </a:lnTo>
                  <a:lnTo>
                    <a:pt x="65" y="125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4" y="126"/>
                  </a:lnTo>
                  <a:lnTo>
                    <a:pt x="64" y="126"/>
                  </a:lnTo>
                  <a:lnTo>
                    <a:pt x="64" y="128"/>
                  </a:lnTo>
                  <a:lnTo>
                    <a:pt x="62" y="128"/>
                  </a:lnTo>
                  <a:lnTo>
                    <a:pt x="62" y="128"/>
                  </a:lnTo>
                  <a:lnTo>
                    <a:pt x="60" y="128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59" y="125"/>
                  </a:lnTo>
                  <a:lnTo>
                    <a:pt x="57" y="125"/>
                  </a:lnTo>
                  <a:lnTo>
                    <a:pt x="57" y="123"/>
                  </a:lnTo>
                  <a:lnTo>
                    <a:pt x="57" y="121"/>
                  </a:lnTo>
                  <a:lnTo>
                    <a:pt x="57" y="121"/>
                  </a:lnTo>
                  <a:lnTo>
                    <a:pt x="56" y="120"/>
                  </a:lnTo>
                  <a:lnTo>
                    <a:pt x="56" y="120"/>
                  </a:lnTo>
                  <a:lnTo>
                    <a:pt x="56" y="118"/>
                  </a:lnTo>
                  <a:lnTo>
                    <a:pt x="56" y="117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2" y="114"/>
                  </a:lnTo>
                  <a:lnTo>
                    <a:pt x="52" y="114"/>
                  </a:lnTo>
                  <a:lnTo>
                    <a:pt x="51" y="112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51" y="109"/>
                  </a:lnTo>
                  <a:lnTo>
                    <a:pt x="51" y="109"/>
                  </a:lnTo>
                  <a:close/>
                  <a:moveTo>
                    <a:pt x="71" y="109"/>
                  </a:moveTo>
                  <a:lnTo>
                    <a:pt x="71" y="109"/>
                  </a:lnTo>
                  <a:lnTo>
                    <a:pt x="73" y="109"/>
                  </a:lnTo>
                  <a:lnTo>
                    <a:pt x="73" y="109"/>
                  </a:lnTo>
                  <a:lnTo>
                    <a:pt x="75" y="110"/>
                  </a:lnTo>
                  <a:lnTo>
                    <a:pt x="75" y="110"/>
                  </a:lnTo>
                  <a:lnTo>
                    <a:pt x="75" y="112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3" y="114"/>
                  </a:lnTo>
                  <a:lnTo>
                    <a:pt x="71" y="112"/>
                  </a:lnTo>
                  <a:lnTo>
                    <a:pt x="71" y="112"/>
                  </a:lnTo>
                  <a:lnTo>
                    <a:pt x="71" y="110"/>
                  </a:lnTo>
                  <a:lnTo>
                    <a:pt x="71" y="109"/>
                  </a:lnTo>
                  <a:close/>
                  <a:moveTo>
                    <a:pt x="46" y="104"/>
                  </a:moveTo>
                  <a:lnTo>
                    <a:pt x="48" y="104"/>
                  </a:lnTo>
                  <a:lnTo>
                    <a:pt x="48" y="106"/>
                  </a:lnTo>
                  <a:lnTo>
                    <a:pt x="48" y="107"/>
                  </a:lnTo>
                  <a:lnTo>
                    <a:pt x="46" y="106"/>
                  </a:lnTo>
                  <a:lnTo>
                    <a:pt x="46" y="104"/>
                  </a:lnTo>
                  <a:lnTo>
                    <a:pt x="46" y="104"/>
                  </a:lnTo>
                  <a:lnTo>
                    <a:pt x="46" y="104"/>
                  </a:lnTo>
                  <a:close/>
                  <a:moveTo>
                    <a:pt x="106" y="101"/>
                  </a:moveTo>
                  <a:lnTo>
                    <a:pt x="106" y="103"/>
                  </a:lnTo>
                  <a:lnTo>
                    <a:pt x="108" y="103"/>
                  </a:lnTo>
                  <a:lnTo>
                    <a:pt x="108" y="104"/>
                  </a:lnTo>
                  <a:lnTo>
                    <a:pt x="108" y="106"/>
                  </a:lnTo>
                  <a:lnTo>
                    <a:pt x="108" y="107"/>
                  </a:lnTo>
                  <a:lnTo>
                    <a:pt x="108" y="107"/>
                  </a:lnTo>
                  <a:lnTo>
                    <a:pt x="108" y="109"/>
                  </a:lnTo>
                  <a:lnTo>
                    <a:pt x="106" y="109"/>
                  </a:lnTo>
                  <a:lnTo>
                    <a:pt x="106" y="109"/>
                  </a:lnTo>
                  <a:lnTo>
                    <a:pt x="105" y="109"/>
                  </a:lnTo>
                  <a:lnTo>
                    <a:pt x="103" y="107"/>
                  </a:lnTo>
                  <a:lnTo>
                    <a:pt x="103" y="107"/>
                  </a:lnTo>
                  <a:lnTo>
                    <a:pt x="105" y="106"/>
                  </a:lnTo>
                  <a:lnTo>
                    <a:pt x="105" y="103"/>
                  </a:lnTo>
                  <a:lnTo>
                    <a:pt x="105" y="101"/>
                  </a:lnTo>
                  <a:lnTo>
                    <a:pt x="105" y="101"/>
                  </a:lnTo>
                  <a:lnTo>
                    <a:pt x="106" y="101"/>
                  </a:lnTo>
                  <a:close/>
                  <a:moveTo>
                    <a:pt x="73" y="99"/>
                  </a:moveTo>
                  <a:lnTo>
                    <a:pt x="76" y="101"/>
                  </a:lnTo>
                  <a:lnTo>
                    <a:pt x="76" y="103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close/>
                  <a:moveTo>
                    <a:pt x="73" y="87"/>
                  </a:moveTo>
                  <a:lnTo>
                    <a:pt x="75" y="87"/>
                  </a:lnTo>
                  <a:lnTo>
                    <a:pt x="75" y="88"/>
                  </a:lnTo>
                  <a:lnTo>
                    <a:pt x="75" y="88"/>
                  </a:lnTo>
                  <a:lnTo>
                    <a:pt x="73" y="88"/>
                  </a:lnTo>
                  <a:lnTo>
                    <a:pt x="73" y="88"/>
                  </a:lnTo>
                  <a:lnTo>
                    <a:pt x="73" y="92"/>
                  </a:lnTo>
                  <a:lnTo>
                    <a:pt x="73" y="93"/>
                  </a:lnTo>
                  <a:lnTo>
                    <a:pt x="73" y="93"/>
                  </a:lnTo>
                  <a:lnTo>
                    <a:pt x="71" y="93"/>
                  </a:lnTo>
                  <a:lnTo>
                    <a:pt x="73" y="92"/>
                  </a:lnTo>
                  <a:lnTo>
                    <a:pt x="73" y="92"/>
                  </a:lnTo>
                  <a:lnTo>
                    <a:pt x="73" y="90"/>
                  </a:lnTo>
                  <a:lnTo>
                    <a:pt x="71" y="90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7"/>
                  </a:lnTo>
                  <a:lnTo>
                    <a:pt x="73" y="87"/>
                  </a:lnTo>
                  <a:close/>
                  <a:moveTo>
                    <a:pt x="60" y="35"/>
                  </a:moveTo>
                  <a:lnTo>
                    <a:pt x="62" y="35"/>
                  </a:lnTo>
                  <a:lnTo>
                    <a:pt x="68" y="38"/>
                  </a:lnTo>
                  <a:lnTo>
                    <a:pt x="70" y="38"/>
                  </a:lnTo>
                  <a:lnTo>
                    <a:pt x="71" y="40"/>
                  </a:lnTo>
                  <a:lnTo>
                    <a:pt x="73" y="40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78" y="36"/>
                  </a:lnTo>
                  <a:lnTo>
                    <a:pt x="78" y="38"/>
                  </a:lnTo>
                  <a:lnTo>
                    <a:pt x="78" y="38"/>
                  </a:lnTo>
                  <a:lnTo>
                    <a:pt x="78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6" y="52"/>
                  </a:lnTo>
                  <a:lnTo>
                    <a:pt x="78" y="52"/>
                  </a:lnTo>
                  <a:lnTo>
                    <a:pt x="79" y="54"/>
                  </a:lnTo>
                  <a:lnTo>
                    <a:pt x="79" y="54"/>
                  </a:lnTo>
                  <a:lnTo>
                    <a:pt x="79" y="55"/>
                  </a:lnTo>
                  <a:lnTo>
                    <a:pt x="79" y="55"/>
                  </a:lnTo>
                  <a:lnTo>
                    <a:pt x="81" y="55"/>
                  </a:lnTo>
                  <a:lnTo>
                    <a:pt x="81" y="57"/>
                  </a:lnTo>
                  <a:lnTo>
                    <a:pt x="81" y="57"/>
                  </a:lnTo>
                  <a:lnTo>
                    <a:pt x="81" y="58"/>
                  </a:lnTo>
                  <a:lnTo>
                    <a:pt x="79" y="60"/>
                  </a:lnTo>
                  <a:lnTo>
                    <a:pt x="76" y="66"/>
                  </a:lnTo>
                  <a:lnTo>
                    <a:pt x="76" y="68"/>
                  </a:lnTo>
                  <a:lnTo>
                    <a:pt x="75" y="69"/>
                  </a:lnTo>
                  <a:lnTo>
                    <a:pt x="73" y="71"/>
                  </a:lnTo>
                  <a:lnTo>
                    <a:pt x="70" y="71"/>
                  </a:lnTo>
                  <a:lnTo>
                    <a:pt x="68" y="73"/>
                  </a:lnTo>
                  <a:lnTo>
                    <a:pt x="68" y="74"/>
                  </a:lnTo>
                  <a:lnTo>
                    <a:pt x="67" y="76"/>
                  </a:lnTo>
                  <a:lnTo>
                    <a:pt x="67" y="76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7" y="79"/>
                  </a:lnTo>
                  <a:lnTo>
                    <a:pt x="67" y="81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7" y="87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3"/>
                  </a:lnTo>
                  <a:lnTo>
                    <a:pt x="68" y="95"/>
                  </a:lnTo>
                  <a:lnTo>
                    <a:pt x="70" y="99"/>
                  </a:lnTo>
                  <a:lnTo>
                    <a:pt x="70" y="99"/>
                  </a:lnTo>
                  <a:lnTo>
                    <a:pt x="70" y="101"/>
                  </a:lnTo>
                  <a:lnTo>
                    <a:pt x="71" y="101"/>
                  </a:lnTo>
                  <a:lnTo>
                    <a:pt x="71" y="103"/>
                  </a:lnTo>
                  <a:lnTo>
                    <a:pt x="75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8" y="103"/>
                  </a:lnTo>
                  <a:lnTo>
                    <a:pt x="78" y="101"/>
                  </a:lnTo>
                  <a:lnTo>
                    <a:pt x="76" y="101"/>
                  </a:lnTo>
                  <a:lnTo>
                    <a:pt x="76" y="99"/>
                  </a:lnTo>
                  <a:lnTo>
                    <a:pt x="76" y="99"/>
                  </a:lnTo>
                  <a:lnTo>
                    <a:pt x="78" y="99"/>
                  </a:lnTo>
                  <a:lnTo>
                    <a:pt x="79" y="98"/>
                  </a:lnTo>
                  <a:lnTo>
                    <a:pt x="81" y="98"/>
                  </a:lnTo>
                  <a:lnTo>
                    <a:pt x="82" y="98"/>
                  </a:lnTo>
                  <a:lnTo>
                    <a:pt x="84" y="98"/>
                  </a:lnTo>
                  <a:lnTo>
                    <a:pt x="86" y="98"/>
                  </a:lnTo>
                  <a:lnTo>
                    <a:pt x="87" y="99"/>
                  </a:lnTo>
                  <a:lnTo>
                    <a:pt x="89" y="101"/>
                  </a:lnTo>
                  <a:lnTo>
                    <a:pt x="89" y="103"/>
                  </a:lnTo>
                  <a:lnTo>
                    <a:pt x="89" y="104"/>
                  </a:lnTo>
                  <a:lnTo>
                    <a:pt x="89" y="104"/>
                  </a:lnTo>
                  <a:lnTo>
                    <a:pt x="89" y="106"/>
                  </a:lnTo>
                  <a:lnTo>
                    <a:pt x="89" y="106"/>
                  </a:lnTo>
                  <a:lnTo>
                    <a:pt x="92" y="106"/>
                  </a:lnTo>
                  <a:lnTo>
                    <a:pt x="92" y="104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1"/>
                  </a:lnTo>
                  <a:lnTo>
                    <a:pt x="93" y="101"/>
                  </a:lnTo>
                  <a:lnTo>
                    <a:pt x="93" y="103"/>
                  </a:lnTo>
                  <a:lnTo>
                    <a:pt x="97" y="104"/>
                  </a:lnTo>
                  <a:lnTo>
                    <a:pt x="98" y="104"/>
                  </a:lnTo>
                  <a:lnTo>
                    <a:pt x="98" y="104"/>
                  </a:lnTo>
                  <a:lnTo>
                    <a:pt x="100" y="104"/>
                  </a:lnTo>
                  <a:lnTo>
                    <a:pt x="100" y="106"/>
                  </a:lnTo>
                  <a:lnTo>
                    <a:pt x="100" y="106"/>
                  </a:lnTo>
                  <a:lnTo>
                    <a:pt x="97" y="106"/>
                  </a:lnTo>
                  <a:lnTo>
                    <a:pt x="95" y="107"/>
                  </a:lnTo>
                  <a:lnTo>
                    <a:pt x="97" y="109"/>
                  </a:lnTo>
                  <a:lnTo>
                    <a:pt x="98" y="110"/>
                  </a:lnTo>
                  <a:lnTo>
                    <a:pt x="98" y="112"/>
                  </a:lnTo>
                  <a:lnTo>
                    <a:pt x="100" y="114"/>
                  </a:lnTo>
                  <a:lnTo>
                    <a:pt x="100" y="114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1" y="115"/>
                  </a:lnTo>
                  <a:lnTo>
                    <a:pt x="103" y="117"/>
                  </a:lnTo>
                  <a:lnTo>
                    <a:pt x="105" y="117"/>
                  </a:lnTo>
                  <a:lnTo>
                    <a:pt x="105" y="117"/>
                  </a:lnTo>
                  <a:lnTo>
                    <a:pt x="105" y="120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1"/>
                  </a:lnTo>
                  <a:lnTo>
                    <a:pt x="101" y="120"/>
                  </a:lnTo>
                  <a:lnTo>
                    <a:pt x="101" y="118"/>
                  </a:lnTo>
                  <a:lnTo>
                    <a:pt x="101" y="118"/>
                  </a:lnTo>
                  <a:lnTo>
                    <a:pt x="100" y="118"/>
                  </a:lnTo>
                  <a:lnTo>
                    <a:pt x="100" y="118"/>
                  </a:lnTo>
                  <a:lnTo>
                    <a:pt x="98" y="118"/>
                  </a:lnTo>
                  <a:lnTo>
                    <a:pt x="97" y="118"/>
                  </a:lnTo>
                  <a:lnTo>
                    <a:pt x="93" y="117"/>
                  </a:lnTo>
                  <a:lnTo>
                    <a:pt x="92" y="117"/>
                  </a:lnTo>
                  <a:lnTo>
                    <a:pt x="92" y="115"/>
                  </a:lnTo>
                  <a:lnTo>
                    <a:pt x="92" y="114"/>
                  </a:lnTo>
                  <a:lnTo>
                    <a:pt x="90" y="112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86" y="109"/>
                  </a:lnTo>
                  <a:lnTo>
                    <a:pt x="86" y="107"/>
                  </a:lnTo>
                  <a:lnTo>
                    <a:pt x="84" y="106"/>
                  </a:lnTo>
                  <a:lnTo>
                    <a:pt x="82" y="104"/>
                  </a:lnTo>
                  <a:lnTo>
                    <a:pt x="81" y="103"/>
                  </a:lnTo>
                  <a:lnTo>
                    <a:pt x="81" y="103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81" y="106"/>
                  </a:lnTo>
                  <a:lnTo>
                    <a:pt x="81" y="106"/>
                  </a:lnTo>
                  <a:lnTo>
                    <a:pt x="81" y="107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10"/>
                  </a:lnTo>
                  <a:lnTo>
                    <a:pt x="82" y="114"/>
                  </a:lnTo>
                  <a:lnTo>
                    <a:pt x="82" y="114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2"/>
                  </a:lnTo>
                  <a:lnTo>
                    <a:pt x="79" y="109"/>
                  </a:lnTo>
                  <a:lnTo>
                    <a:pt x="79" y="109"/>
                  </a:lnTo>
                  <a:lnTo>
                    <a:pt x="76" y="107"/>
                  </a:lnTo>
                  <a:lnTo>
                    <a:pt x="75" y="106"/>
                  </a:lnTo>
                  <a:lnTo>
                    <a:pt x="70" y="103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7" y="104"/>
                  </a:lnTo>
                  <a:lnTo>
                    <a:pt x="65" y="106"/>
                  </a:lnTo>
                  <a:lnTo>
                    <a:pt x="65" y="106"/>
                  </a:lnTo>
                  <a:lnTo>
                    <a:pt x="64" y="107"/>
                  </a:lnTo>
                  <a:lnTo>
                    <a:pt x="62" y="107"/>
                  </a:lnTo>
                  <a:lnTo>
                    <a:pt x="60" y="107"/>
                  </a:lnTo>
                  <a:lnTo>
                    <a:pt x="59" y="106"/>
                  </a:lnTo>
                  <a:lnTo>
                    <a:pt x="57" y="106"/>
                  </a:lnTo>
                  <a:lnTo>
                    <a:pt x="57" y="104"/>
                  </a:lnTo>
                  <a:lnTo>
                    <a:pt x="56" y="104"/>
                  </a:lnTo>
                  <a:lnTo>
                    <a:pt x="54" y="106"/>
                  </a:lnTo>
                  <a:lnTo>
                    <a:pt x="54" y="103"/>
                  </a:lnTo>
                  <a:lnTo>
                    <a:pt x="54" y="99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7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2"/>
                  </a:lnTo>
                  <a:lnTo>
                    <a:pt x="56" y="92"/>
                  </a:lnTo>
                  <a:lnTo>
                    <a:pt x="54" y="92"/>
                  </a:lnTo>
                  <a:lnTo>
                    <a:pt x="54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3"/>
                  </a:lnTo>
                  <a:lnTo>
                    <a:pt x="52" y="95"/>
                  </a:lnTo>
                  <a:lnTo>
                    <a:pt x="52" y="96"/>
                  </a:lnTo>
                  <a:lnTo>
                    <a:pt x="51" y="96"/>
                  </a:lnTo>
                  <a:lnTo>
                    <a:pt x="51" y="96"/>
                  </a:lnTo>
                  <a:lnTo>
                    <a:pt x="51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8" y="90"/>
                  </a:lnTo>
                  <a:lnTo>
                    <a:pt x="48" y="90"/>
                  </a:lnTo>
                  <a:lnTo>
                    <a:pt x="46" y="90"/>
                  </a:lnTo>
                  <a:lnTo>
                    <a:pt x="46" y="90"/>
                  </a:lnTo>
                  <a:lnTo>
                    <a:pt x="45" y="88"/>
                  </a:lnTo>
                  <a:lnTo>
                    <a:pt x="45" y="85"/>
                  </a:lnTo>
                  <a:lnTo>
                    <a:pt x="45" y="84"/>
                  </a:lnTo>
                  <a:lnTo>
                    <a:pt x="45" y="82"/>
                  </a:lnTo>
                  <a:lnTo>
                    <a:pt x="43" y="81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1" y="74"/>
                  </a:lnTo>
                  <a:lnTo>
                    <a:pt x="41" y="73"/>
                  </a:lnTo>
                  <a:lnTo>
                    <a:pt x="41" y="73"/>
                  </a:lnTo>
                  <a:lnTo>
                    <a:pt x="41" y="69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3" y="68"/>
                  </a:lnTo>
                  <a:lnTo>
                    <a:pt x="43" y="69"/>
                  </a:lnTo>
                  <a:lnTo>
                    <a:pt x="45" y="69"/>
                  </a:lnTo>
                  <a:lnTo>
                    <a:pt x="45" y="69"/>
                  </a:lnTo>
                  <a:lnTo>
                    <a:pt x="46" y="71"/>
                  </a:lnTo>
                  <a:lnTo>
                    <a:pt x="46" y="73"/>
                  </a:lnTo>
                  <a:lnTo>
                    <a:pt x="48" y="73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69"/>
                  </a:lnTo>
                  <a:lnTo>
                    <a:pt x="49" y="66"/>
                  </a:lnTo>
                  <a:lnTo>
                    <a:pt x="49" y="65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51" y="58"/>
                  </a:lnTo>
                  <a:lnTo>
                    <a:pt x="51" y="57"/>
                  </a:lnTo>
                  <a:lnTo>
                    <a:pt x="51" y="54"/>
                  </a:lnTo>
                  <a:lnTo>
                    <a:pt x="51" y="52"/>
                  </a:lnTo>
                  <a:lnTo>
                    <a:pt x="51" y="52"/>
                  </a:lnTo>
                  <a:lnTo>
                    <a:pt x="49" y="51"/>
                  </a:lnTo>
                  <a:lnTo>
                    <a:pt x="49" y="49"/>
                  </a:lnTo>
                  <a:lnTo>
                    <a:pt x="52" y="41"/>
                  </a:lnTo>
                  <a:lnTo>
                    <a:pt x="52" y="40"/>
                  </a:lnTo>
                  <a:lnTo>
                    <a:pt x="52" y="38"/>
                  </a:lnTo>
                  <a:lnTo>
                    <a:pt x="52" y="36"/>
                  </a:lnTo>
                  <a:lnTo>
                    <a:pt x="54" y="35"/>
                  </a:lnTo>
                  <a:lnTo>
                    <a:pt x="56" y="35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0" y="35"/>
                  </a:lnTo>
                  <a:close/>
                  <a:moveTo>
                    <a:pt x="73" y="29"/>
                  </a:moveTo>
                  <a:lnTo>
                    <a:pt x="73" y="29"/>
                  </a:lnTo>
                  <a:lnTo>
                    <a:pt x="73" y="30"/>
                  </a:lnTo>
                  <a:lnTo>
                    <a:pt x="71" y="32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9"/>
                  </a:lnTo>
                  <a:lnTo>
                    <a:pt x="73" y="29"/>
                  </a:lnTo>
                  <a:close/>
                  <a:moveTo>
                    <a:pt x="62" y="25"/>
                  </a:moveTo>
                  <a:lnTo>
                    <a:pt x="62" y="27"/>
                  </a:lnTo>
                  <a:lnTo>
                    <a:pt x="62" y="27"/>
                  </a:lnTo>
                  <a:lnTo>
                    <a:pt x="62" y="29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5"/>
                  </a:lnTo>
                  <a:close/>
                  <a:moveTo>
                    <a:pt x="65" y="22"/>
                  </a:moveTo>
                  <a:lnTo>
                    <a:pt x="67" y="22"/>
                  </a:lnTo>
                  <a:lnTo>
                    <a:pt x="67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2"/>
                  </a:lnTo>
                  <a:lnTo>
                    <a:pt x="65" y="22"/>
                  </a:lnTo>
                  <a:close/>
                  <a:moveTo>
                    <a:pt x="73" y="6"/>
                  </a:moveTo>
                  <a:lnTo>
                    <a:pt x="75" y="6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1" y="8"/>
                  </a:lnTo>
                  <a:lnTo>
                    <a:pt x="73" y="6"/>
                  </a:lnTo>
                  <a:lnTo>
                    <a:pt x="73" y="6"/>
                  </a:lnTo>
                  <a:close/>
                  <a:moveTo>
                    <a:pt x="71" y="0"/>
                  </a:moveTo>
                  <a:lnTo>
                    <a:pt x="71" y="0"/>
                  </a:lnTo>
                  <a:lnTo>
                    <a:pt x="71" y="2"/>
                  </a:lnTo>
                  <a:lnTo>
                    <a:pt x="71" y="3"/>
                  </a:lnTo>
                  <a:lnTo>
                    <a:pt x="70" y="3"/>
                  </a:lnTo>
                  <a:lnTo>
                    <a:pt x="70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0" name="Freeform 176">
              <a:extLst>
                <a:ext uri="{FF2B5EF4-FFF2-40B4-BE49-F238E27FC236}">
                  <a16:creationId xmlns:a16="http://schemas.microsoft.com/office/drawing/2014/main" id="{D23716F7-0EFE-4D6B-83DF-414DDF812D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33609" y="4452958"/>
              <a:ext cx="426880" cy="288485"/>
            </a:xfrm>
            <a:custGeom>
              <a:avLst/>
              <a:gdLst>
                <a:gd name="T0" fmla="*/ 180 w 219"/>
                <a:gd name="T1" fmla="*/ 147 h 148"/>
                <a:gd name="T2" fmla="*/ 191 w 219"/>
                <a:gd name="T3" fmla="*/ 145 h 148"/>
                <a:gd name="T4" fmla="*/ 145 w 219"/>
                <a:gd name="T5" fmla="*/ 123 h 148"/>
                <a:gd name="T6" fmla="*/ 145 w 219"/>
                <a:gd name="T7" fmla="*/ 125 h 148"/>
                <a:gd name="T8" fmla="*/ 145 w 219"/>
                <a:gd name="T9" fmla="*/ 120 h 148"/>
                <a:gd name="T10" fmla="*/ 140 w 219"/>
                <a:gd name="T11" fmla="*/ 115 h 148"/>
                <a:gd name="T12" fmla="*/ 172 w 219"/>
                <a:gd name="T13" fmla="*/ 110 h 148"/>
                <a:gd name="T14" fmla="*/ 172 w 219"/>
                <a:gd name="T15" fmla="*/ 114 h 148"/>
                <a:gd name="T16" fmla="*/ 38 w 219"/>
                <a:gd name="T17" fmla="*/ 106 h 148"/>
                <a:gd name="T18" fmla="*/ 148 w 219"/>
                <a:gd name="T19" fmla="*/ 104 h 148"/>
                <a:gd name="T20" fmla="*/ 36 w 219"/>
                <a:gd name="T21" fmla="*/ 101 h 148"/>
                <a:gd name="T22" fmla="*/ 101 w 219"/>
                <a:gd name="T23" fmla="*/ 60 h 148"/>
                <a:gd name="T24" fmla="*/ 211 w 219"/>
                <a:gd name="T25" fmla="*/ 69 h 148"/>
                <a:gd name="T26" fmla="*/ 216 w 219"/>
                <a:gd name="T27" fmla="*/ 79 h 148"/>
                <a:gd name="T28" fmla="*/ 205 w 219"/>
                <a:gd name="T29" fmla="*/ 71 h 148"/>
                <a:gd name="T30" fmla="*/ 91 w 219"/>
                <a:gd name="T31" fmla="*/ 60 h 148"/>
                <a:gd name="T32" fmla="*/ 198 w 219"/>
                <a:gd name="T33" fmla="*/ 60 h 148"/>
                <a:gd name="T34" fmla="*/ 72 w 219"/>
                <a:gd name="T35" fmla="*/ 49 h 148"/>
                <a:gd name="T36" fmla="*/ 165 w 219"/>
                <a:gd name="T37" fmla="*/ 43 h 148"/>
                <a:gd name="T38" fmla="*/ 161 w 219"/>
                <a:gd name="T39" fmla="*/ 55 h 148"/>
                <a:gd name="T40" fmla="*/ 151 w 219"/>
                <a:gd name="T41" fmla="*/ 65 h 148"/>
                <a:gd name="T42" fmla="*/ 131 w 219"/>
                <a:gd name="T43" fmla="*/ 71 h 148"/>
                <a:gd name="T44" fmla="*/ 110 w 219"/>
                <a:gd name="T45" fmla="*/ 65 h 148"/>
                <a:gd name="T46" fmla="*/ 121 w 219"/>
                <a:gd name="T47" fmla="*/ 62 h 148"/>
                <a:gd name="T48" fmla="*/ 134 w 219"/>
                <a:gd name="T49" fmla="*/ 55 h 148"/>
                <a:gd name="T50" fmla="*/ 145 w 219"/>
                <a:gd name="T51" fmla="*/ 60 h 148"/>
                <a:gd name="T52" fmla="*/ 154 w 219"/>
                <a:gd name="T53" fmla="*/ 44 h 148"/>
                <a:gd name="T54" fmla="*/ 170 w 219"/>
                <a:gd name="T55" fmla="*/ 27 h 148"/>
                <a:gd name="T56" fmla="*/ 161 w 219"/>
                <a:gd name="T57" fmla="*/ 22 h 148"/>
                <a:gd name="T58" fmla="*/ 4 w 219"/>
                <a:gd name="T59" fmla="*/ 19 h 148"/>
                <a:gd name="T60" fmla="*/ 38 w 219"/>
                <a:gd name="T61" fmla="*/ 30 h 148"/>
                <a:gd name="T62" fmla="*/ 53 w 219"/>
                <a:gd name="T63" fmla="*/ 38 h 148"/>
                <a:gd name="T64" fmla="*/ 71 w 219"/>
                <a:gd name="T65" fmla="*/ 58 h 148"/>
                <a:gd name="T66" fmla="*/ 98 w 219"/>
                <a:gd name="T67" fmla="*/ 69 h 148"/>
                <a:gd name="T68" fmla="*/ 88 w 219"/>
                <a:gd name="T69" fmla="*/ 81 h 148"/>
                <a:gd name="T70" fmla="*/ 105 w 219"/>
                <a:gd name="T71" fmla="*/ 99 h 148"/>
                <a:gd name="T72" fmla="*/ 120 w 219"/>
                <a:gd name="T73" fmla="*/ 110 h 148"/>
                <a:gd name="T74" fmla="*/ 132 w 219"/>
                <a:gd name="T75" fmla="*/ 121 h 148"/>
                <a:gd name="T76" fmla="*/ 137 w 219"/>
                <a:gd name="T77" fmla="*/ 128 h 148"/>
                <a:gd name="T78" fmla="*/ 142 w 219"/>
                <a:gd name="T79" fmla="*/ 134 h 148"/>
                <a:gd name="T80" fmla="*/ 123 w 219"/>
                <a:gd name="T81" fmla="*/ 129 h 148"/>
                <a:gd name="T82" fmla="*/ 102 w 219"/>
                <a:gd name="T83" fmla="*/ 126 h 148"/>
                <a:gd name="T84" fmla="*/ 88 w 219"/>
                <a:gd name="T85" fmla="*/ 112 h 148"/>
                <a:gd name="T86" fmla="*/ 75 w 219"/>
                <a:gd name="T87" fmla="*/ 98 h 148"/>
                <a:gd name="T88" fmla="*/ 58 w 219"/>
                <a:gd name="T89" fmla="*/ 93 h 148"/>
                <a:gd name="T90" fmla="*/ 49 w 219"/>
                <a:gd name="T91" fmla="*/ 93 h 148"/>
                <a:gd name="T92" fmla="*/ 44 w 219"/>
                <a:gd name="T93" fmla="*/ 96 h 148"/>
                <a:gd name="T94" fmla="*/ 30 w 219"/>
                <a:gd name="T95" fmla="*/ 101 h 148"/>
                <a:gd name="T96" fmla="*/ 22 w 219"/>
                <a:gd name="T97" fmla="*/ 99 h 148"/>
                <a:gd name="T98" fmla="*/ 36 w 219"/>
                <a:gd name="T99" fmla="*/ 109 h 148"/>
                <a:gd name="T100" fmla="*/ 12 w 219"/>
                <a:gd name="T101" fmla="*/ 114 h 148"/>
                <a:gd name="T102" fmla="*/ 1 w 219"/>
                <a:gd name="T103" fmla="*/ 81 h 148"/>
                <a:gd name="T104" fmla="*/ 1 w 219"/>
                <a:gd name="T105" fmla="*/ 19 h 148"/>
                <a:gd name="T106" fmla="*/ 164 w 219"/>
                <a:gd name="T107" fmla="*/ 30 h 148"/>
                <a:gd name="T108" fmla="*/ 173 w 219"/>
                <a:gd name="T109" fmla="*/ 49 h 148"/>
                <a:gd name="T110" fmla="*/ 164 w 219"/>
                <a:gd name="T111" fmla="*/ 32 h 148"/>
                <a:gd name="T112" fmla="*/ 145 w 219"/>
                <a:gd name="T113" fmla="*/ 21 h 148"/>
                <a:gd name="T114" fmla="*/ 132 w 219"/>
                <a:gd name="T115" fmla="*/ 17 h 148"/>
                <a:gd name="T116" fmla="*/ 101 w 219"/>
                <a:gd name="T117" fmla="*/ 14 h 148"/>
                <a:gd name="T118" fmla="*/ 91 w 219"/>
                <a:gd name="T119" fmla="*/ 13 h 148"/>
                <a:gd name="T120" fmla="*/ 83 w 219"/>
                <a:gd name="T121" fmla="*/ 10 h 148"/>
                <a:gd name="T122" fmla="*/ 126 w 219"/>
                <a:gd name="T123" fmla="*/ 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148">
                  <a:moveTo>
                    <a:pt x="178" y="145"/>
                  </a:moveTo>
                  <a:lnTo>
                    <a:pt x="180" y="145"/>
                  </a:lnTo>
                  <a:lnTo>
                    <a:pt x="183" y="147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4" y="148"/>
                  </a:lnTo>
                  <a:lnTo>
                    <a:pt x="183" y="148"/>
                  </a:lnTo>
                  <a:lnTo>
                    <a:pt x="181" y="148"/>
                  </a:lnTo>
                  <a:lnTo>
                    <a:pt x="181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78" y="145"/>
                  </a:lnTo>
                  <a:lnTo>
                    <a:pt x="178" y="145"/>
                  </a:lnTo>
                  <a:close/>
                  <a:moveTo>
                    <a:pt x="192" y="145"/>
                  </a:move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2" y="147"/>
                  </a:lnTo>
                  <a:lnTo>
                    <a:pt x="191" y="147"/>
                  </a:lnTo>
                  <a:lnTo>
                    <a:pt x="191" y="145"/>
                  </a:lnTo>
                  <a:lnTo>
                    <a:pt x="191" y="145"/>
                  </a:lnTo>
                  <a:lnTo>
                    <a:pt x="192" y="145"/>
                  </a:lnTo>
                  <a:lnTo>
                    <a:pt x="192" y="145"/>
                  </a:lnTo>
                  <a:close/>
                  <a:moveTo>
                    <a:pt x="145" y="134"/>
                  </a:moveTo>
                  <a:lnTo>
                    <a:pt x="145" y="134"/>
                  </a:lnTo>
                  <a:lnTo>
                    <a:pt x="145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5" y="134"/>
                  </a:lnTo>
                  <a:close/>
                  <a:moveTo>
                    <a:pt x="143" y="121"/>
                  </a:moveTo>
                  <a:lnTo>
                    <a:pt x="143" y="121"/>
                  </a:lnTo>
                  <a:lnTo>
                    <a:pt x="145" y="123"/>
                  </a:lnTo>
                  <a:lnTo>
                    <a:pt x="148" y="125"/>
                  </a:lnTo>
                  <a:lnTo>
                    <a:pt x="148" y="125"/>
                  </a:lnTo>
                  <a:lnTo>
                    <a:pt x="148" y="126"/>
                  </a:lnTo>
                  <a:lnTo>
                    <a:pt x="148" y="126"/>
                  </a:lnTo>
                  <a:lnTo>
                    <a:pt x="150" y="125"/>
                  </a:lnTo>
                  <a:lnTo>
                    <a:pt x="150" y="125"/>
                  </a:lnTo>
                  <a:lnTo>
                    <a:pt x="151" y="125"/>
                  </a:lnTo>
                  <a:lnTo>
                    <a:pt x="150" y="128"/>
                  </a:lnTo>
                  <a:lnTo>
                    <a:pt x="150" y="128"/>
                  </a:lnTo>
                  <a:lnTo>
                    <a:pt x="146" y="126"/>
                  </a:lnTo>
                  <a:lnTo>
                    <a:pt x="146" y="125"/>
                  </a:lnTo>
                  <a:lnTo>
                    <a:pt x="145" y="125"/>
                  </a:lnTo>
                  <a:lnTo>
                    <a:pt x="145" y="123"/>
                  </a:lnTo>
                  <a:lnTo>
                    <a:pt x="143" y="121"/>
                  </a:lnTo>
                  <a:lnTo>
                    <a:pt x="143" y="121"/>
                  </a:lnTo>
                  <a:close/>
                  <a:moveTo>
                    <a:pt x="140" y="115"/>
                  </a:moveTo>
                  <a:lnTo>
                    <a:pt x="140" y="115"/>
                  </a:lnTo>
                  <a:lnTo>
                    <a:pt x="142" y="117"/>
                  </a:lnTo>
                  <a:lnTo>
                    <a:pt x="143" y="117"/>
                  </a:lnTo>
                  <a:lnTo>
                    <a:pt x="143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1"/>
                  </a:lnTo>
                  <a:lnTo>
                    <a:pt x="145" y="120"/>
                  </a:lnTo>
                  <a:lnTo>
                    <a:pt x="143" y="120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9" y="118"/>
                  </a:lnTo>
                  <a:lnTo>
                    <a:pt x="140" y="118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40" y="115"/>
                  </a:lnTo>
                  <a:close/>
                  <a:moveTo>
                    <a:pt x="135" y="114"/>
                  </a:moveTo>
                  <a:lnTo>
                    <a:pt x="137" y="115"/>
                  </a:lnTo>
                  <a:lnTo>
                    <a:pt x="137" y="115"/>
                  </a:lnTo>
                  <a:lnTo>
                    <a:pt x="137" y="117"/>
                  </a:lnTo>
                  <a:lnTo>
                    <a:pt x="137" y="118"/>
                  </a:lnTo>
                  <a:lnTo>
                    <a:pt x="137" y="118"/>
                  </a:lnTo>
                  <a:lnTo>
                    <a:pt x="135" y="118"/>
                  </a:lnTo>
                  <a:lnTo>
                    <a:pt x="134" y="117"/>
                  </a:lnTo>
                  <a:lnTo>
                    <a:pt x="134" y="115"/>
                  </a:lnTo>
                  <a:lnTo>
                    <a:pt x="135" y="114"/>
                  </a:lnTo>
                  <a:close/>
                  <a:moveTo>
                    <a:pt x="170" y="110"/>
                  </a:moveTo>
                  <a:lnTo>
                    <a:pt x="172" y="110"/>
                  </a:lnTo>
                  <a:lnTo>
                    <a:pt x="173" y="110"/>
                  </a:lnTo>
                  <a:lnTo>
                    <a:pt x="173" y="110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3" y="114"/>
                  </a:lnTo>
                  <a:lnTo>
                    <a:pt x="172" y="114"/>
                  </a:lnTo>
                  <a:lnTo>
                    <a:pt x="172" y="114"/>
                  </a:lnTo>
                  <a:lnTo>
                    <a:pt x="172" y="112"/>
                  </a:lnTo>
                  <a:lnTo>
                    <a:pt x="170" y="112"/>
                  </a:lnTo>
                  <a:lnTo>
                    <a:pt x="168" y="110"/>
                  </a:lnTo>
                  <a:lnTo>
                    <a:pt x="170" y="110"/>
                  </a:lnTo>
                  <a:lnTo>
                    <a:pt x="170" y="110"/>
                  </a:lnTo>
                  <a:close/>
                  <a:moveTo>
                    <a:pt x="34" y="103"/>
                  </a:moveTo>
                  <a:lnTo>
                    <a:pt x="34" y="103"/>
                  </a:lnTo>
                  <a:lnTo>
                    <a:pt x="38" y="104"/>
                  </a:lnTo>
                  <a:lnTo>
                    <a:pt x="39" y="106"/>
                  </a:lnTo>
                  <a:lnTo>
                    <a:pt x="39" y="106"/>
                  </a:lnTo>
                  <a:lnTo>
                    <a:pt x="38" y="106"/>
                  </a:lnTo>
                  <a:lnTo>
                    <a:pt x="36" y="104"/>
                  </a:lnTo>
                  <a:lnTo>
                    <a:pt x="34" y="104"/>
                  </a:lnTo>
                  <a:lnTo>
                    <a:pt x="34" y="103"/>
                  </a:lnTo>
                  <a:close/>
                  <a:moveTo>
                    <a:pt x="148" y="103"/>
                  </a:moveTo>
                  <a:lnTo>
                    <a:pt x="148" y="104"/>
                  </a:lnTo>
                  <a:lnTo>
                    <a:pt x="148" y="104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6"/>
                  </a:lnTo>
                  <a:lnTo>
                    <a:pt x="148" y="106"/>
                  </a:lnTo>
                  <a:lnTo>
                    <a:pt x="148" y="104"/>
                  </a:lnTo>
                  <a:lnTo>
                    <a:pt x="146" y="104"/>
                  </a:lnTo>
                  <a:lnTo>
                    <a:pt x="148" y="103"/>
                  </a:lnTo>
                  <a:lnTo>
                    <a:pt x="148" y="103"/>
                  </a:lnTo>
                  <a:lnTo>
                    <a:pt x="148" y="103"/>
                  </a:lnTo>
                  <a:close/>
                  <a:moveTo>
                    <a:pt x="36" y="101"/>
                  </a:move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4"/>
                  </a:lnTo>
                  <a:lnTo>
                    <a:pt x="36" y="103"/>
                  </a:lnTo>
                  <a:lnTo>
                    <a:pt x="36" y="101"/>
                  </a:lnTo>
                  <a:close/>
                  <a:moveTo>
                    <a:pt x="101" y="60"/>
                  </a:moveTo>
                  <a:lnTo>
                    <a:pt x="104" y="62"/>
                  </a:lnTo>
                  <a:lnTo>
                    <a:pt x="104" y="63"/>
                  </a:lnTo>
                  <a:lnTo>
                    <a:pt x="104" y="65"/>
                  </a:lnTo>
                  <a:lnTo>
                    <a:pt x="104" y="65"/>
                  </a:lnTo>
                  <a:lnTo>
                    <a:pt x="102" y="65"/>
                  </a:lnTo>
                  <a:lnTo>
                    <a:pt x="102" y="65"/>
                  </a:lnTo>
                  <a:lnTo>
                    <a:pt x="101" y="63"/>
                  </a:lnTo>
                  <a:lnTo>
                    <a:pt x="101" y="62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101" y="60"/>
                  </a:lnTo>
                  <a:close/>
                  <a:moveTo>
                    <a:pt x="200" y="60"/>
                  </a:moveTo>
                  <a:lnTo>
                    <a:pt x="202" y="60"/>
                  </a:lnTo>
                  <a:lnTo>
                    <a:pt x="202" y="60"/>
                  </a:lnTo>
                  <a:lnTo>
                    <a:pt x="203" y="60"/>
                  </a:lnTo>
                  <a:lnTo>
                    <a:pt x="205" y="62"/>
                  </a:lnTo>
                  <a:lnTo>
                    <a:pt x="206" y="62"/>
                  </a:lnTo>
                  <a:lnTo>
                    <a:pt x="206" y="65"/>
                  </a:lnTo>
                  <a:lnTo>
                    <a:pt x="208" y="65"/>
                  </a:lnTo>
                  <a:lnTo>
                    <a:pt x="208" y="66"/>
                  </a:lnTo>
                  <a:lnTo>
                    <a:pt x="209" y="66"/>
                  </a:lnTo>
                  <a:lnTo>
                    <a:pt x="209" y="68"/>
                  </a:lnTo>
                  <a:lnTo>
                    <a:pt x="211" y="69"/>
                  </a:lnTo>
                  <a:lnTo>
                    <a:pt x="213" y="69"/>
                  </a:lnTo>
                  <a:lnTo>
                    <a:pt x="213" y="71"/>
                  </a:lnTo>
                  <a:lnTo>
                    <a:pt x="214" y="71"/>
                  </a:lnTo>
                  <a:lnTo>
                    <a:pt x="216" y="71"/>
                  </a:lnTo>
                  <a:lnTo>
                    <a:pt x="216" y="73"/>
                  </a:lnTo>
                  <a:lnTo>
                    <a:pt x="217" y="74"/>
                  </a:lnTo>
                  <a:lnTo>
                    <a:pt x="217" y="76"/>
                  </a:lnTo>
                  <a:lnTo>
                    <a:pt x="219" y="77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6" y="79"/>
                  </a:lnTo>
                  <a:lnTo>
                    <a:pt x="216" y="79"/>
                  </a:lnTo>
                  <a:lnTo>
                    <a:pt x="214" y="81"/>
                  </a:lnTo>
                  <a:lnTo>
                    <a:pt x="213" y="81"/>
                  </a:lnTo>
                  <a:lnTo>
                    <a:pt x="213" y="79"/>
                  </a:lnTo>
                  <a:lnTo>
                    <a:pt x="211" y="79"/>
                  </a:lnTo>
                  <a:lnTo>
                    <a:pt x="209" y="77"/>
                  </a:lnTo>
                  <a:lnTo>
                    <a:pt x="208" y="76"/>
                  </a:lnTo>
                  <a:lnTo>
                    <a:pt x="208" y="76"/>
                  </a:lnTo>
                  <a:lnTo>
                    <a:pt x="208" y="74"/>
                  </a:lnTo>
                  <a:lnTo>
                    <a:pt x="208" y="73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3" y="69"/>
                  </a:lnTo>
                  <a:lnTo>
                    <a:pt x="203" y="68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0" y="62"/>
                  </a:lnTo>
                  <a:lnTo>
                    <a:pt x="200" y="60"/>
                  </a:lnTo>
                  <a:close/>
                  <a:moveTo>
                    <a:pt x="91" y="55"/>
                  </a:moveTo>
                  <a:lnTo>
                    <a:pt x="91" y="57"/>
                  </a:lnTo>
                  <a:lnTo>
                    <a:pt x="91" y="58"/>
                  </a:lnTo>
                  <a:lnTo>
                    <a:pt x="91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88" y="57"/>
                  </a:lnTo>
                  <a:lnTo>
                    <a:pt x="90" y="57"/>
                  </a:lnTo>
                  <a:lnTo>
                    <a:pt x="91" y="55"/>
                  </a:lnTo>
                  <a:close/>
                  <a:moveTo>
                    <a:pt x="198" y="54"/>
                  </a:moveTo>
                  <a:lnTo>
                    <a:pt x="200" y="54"/>
                  </a:lnTo>
                  <a:lnTo>
                    <a:pt x="200" y="55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0" y="60"/>
                  </a:lnTo>
                  <a:lnTo>
                    <a:pt x="198" y="60"/>
                  </a:lnTo>
                  <a:lnTo>
                    <a:pt x="198" y="58"/>
                  </a:lnTo>
                  <a:lnTo>
                    <a:pt x="198" y="57"/>
                  </a:lnTo>
                  <a:lnTo>
                    <a:pt x="198" y="55"/>
                  </a:lnTo>
                  <a:lnTo>
                    <a:pt x="198" y="55"/>
                  </a:lnTo>
                  <a:lnTo>
                    <a:pt x="198" y="54"/>
                  </a:lnTo>
                  <a:lnTo>
                    <a:pt x="198" y="54"/>
                  </a:lnTo>
                  <a:close/>
                  <a:moveTo>
                    <a:pt x="74" y="46"/>
                  </a:moveTo>
                  <a:lnTo>
                    <a:pt x="75" y="47"/>
                  </a:lnTo>
                  <a:lnTo>
                    <a:pt x="75" y="47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2" y="47"/>
                  </a:lnTo>
                  <a:lnTo>
                    <a:pt x="74" y="47"/>
                  </a:lnTo>
                  <a:lnTo>
                    <a:pt x="74" y="46"/>
                  </a:lnTo>
                  <a:close/>
                  <a:moveTo>
                    <a:pt x="157" y="41"/>
                  </a:moveTo>
                  <a:lnTo>
                    <a:pt x="159" y="41"/>
                  </a:lnTo>
                  <a:lnTo>
                    <a:pt x="159" y="43"/>
                  </a:lnTo>
                  <a:lnTo>
                    <a:pt x="161" y="43"/>
                  </a:lnTo>
                  <a:lnTo>
                    <a:pt x="161" y="43"/>
                  </a:lnTo>
                  <a:lnTo>
                    <a:pt x="162" y="41"/>
                  </a:lnTo>
                  <a:lnTo>
                    <a:pt x="164" y="43"/>
                  </a:lnTo>
                  <a:lnTo>
                    <a:pt x="165" y="43"/>
                  </a:lnTo>
                  <a:lnTo>
                    <a:pt x="167" y="44"/>
                  </a:lnTo>
                  <a:lnTo>
                    <a:pt x="167" y="46"/>
                  </a:lnTo>
                  <a:lnTo>
                    <a:pt x="167" y="47"/>
                  </a:lnTo>
                  <a:lnTo>
                    <a:pt x="167" y="47"/>
                  </a:lnTo>
                  <a:lnTo>
                    <a:pt x="167" y="49"/>
                  </a:lnTo>
                  <a:lnTo>
                    <a:pt x="165" y="51"/>
                  </a:lnTo>
                  <a:lnTo>
                    <a:pt x="165" y="52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1" y="54"/>
                  </a:lnTo>
                  <a:lnTo>
                    <a:pt x="161" y="54"/>
                  </a:lnTo>
                  <a:lnTo>
                    <a:pt x="161" y="55"/>
                  </a:lnTo>
                  <a:lnTo>
                    <a:pt x="162" y="57"/>
                  </a:lnTo>
                  <a:lnTo>
                    <a:pt x="164" y="58"/>
                  </a:lnTo>
                  <a:lnTo>
                    <a:pt x="162" y="60"/>
                  </a:lnTo>
                  <a:lnTo>
                    <a:pt x="161" y="60"/>
                  </a:lnTo>
                  <a:lnTo>
                    <a:pt x="159" y="62"/>
                  </a:lnTo>
                  <a:lnTo>
                    <a:pt x="156" y="62"/>
                  </a:lnTo>
                  <a:lnTo>
                    <a:pt x="154" y="62"/>
                  </a:lnTo>
                  <a:lnTo>
                    <a:pt x="154" y="62"/>
                  </a:lnTo>
                  <a:lnTo>
                    <a:pt x="154" y="63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1" y="65"/>
                  </a:lnTo>
                  <a:lnTo>
                    <a:pt x="150" y="66"/>
                  </a:lnTo>
                  <a:lnTo>
                    <a:pt x="148" y="68"/>
                  </a:lnTo>
                  <a:lnTo>
                    <a:pt x="148" y="68"/>
                  </a:lnTo>
                  <a:lnTo>
                    <a:pt x="145" y="68"/>
                  </a:lnTo>
                  <a:lnTo>
                    <a:pt x="143" y="68"/>
                  </a:lnTo>
                  <a:lnTo>
                    <a:pt x="143" y="69"/>
                  </a:lnTo>
                  <a:lnTo>
                    <a:pt x="142" y="69"/>
                  </a:lnTo>
                  <a:lnTo>
                    <a:pt x="140" y="69"/>
                  </a:lnTo>
                  <a:lnTo>
                    <a:pt x="139" y="71"/>
                  </a:lnTo>
                  <a:lnTo>
                    <a:pt x="139" y="71"/>
                  </a:lnTo>
                  <a:lnTo>
                    <a:pt x="135" y="71"/>
                  </a:lnTo>
                  <a:lnTo>
                    <a:pt x="131" y="71"/>
                  </a:lnTo>
                  <a:lnTo>
                    <a:pt x="129" y="73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4" y="69"/>
                  </a:lnTo>
                  <a:lnTo>
                    <a:pt x="123" y="68"/>
                  </a:lnTo>
                  <a:lnTo>
                    <a:pt x="121" y="68"/>
                  </a:lnTo>
                  <a:lnTo>
                    <a:pt x="120" y="69"/>
                  </a:lnTo>
                  <a:lnTo>
                    <a:pt x="120" y="69"/>
                  </a:lnTo>
                  <a:lnTo>
                    <a:pt x="115" y="66"/>
                  </a:lnTo>
                  <a:lnTo>
                    <a:pt x="113" y="66"/>
                  </a:lnTo>
                  <a:lnTo>
                    <a:pt x="112" y="65"/>
                  </a:lnTo>
                  <a:lnTo>
                    <a:pt x="110" y="65"/>
                  </a:lnTo>
                  <a:lnTo>
                    <a:pt x="109" y="65"/>
                  </a:lnTo>
                  <a:lnTo>
                    <a:pt x="109" y="63"/>
                  </a:lnTo>
                  <a:lnTo>
                    <a:pt x="109" y="62"/>
                  </a:lnTo>
                  <a:lnTo>
                    <a:pt x="110" y="60"/>
                  </a:lnTo>
                  <a:lnTo>
                    <a:pt x="112" y="60"/>
                  </a:lnTo>
                  <a:lnTo>
                    <a:pt x="112" y="60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8" y="60"/>
                  </a:lnTo>
                  <a:lnTo>
                    <a:pt x="120" y="60"/>
                  </a:lnTo>
                  <a:lnTo>
                    <a:pt x="121" y="62"/>
                  </a:lnTo>
                  <a:lnTo>
                    <a:pt x="123" y="62"/>
                  </a:lnTo>
                  <a:lnTo>
                    <a:pt x="124" y="62"/>
                  </a:lnTo>
                  <a:lnTo>
                    <a:pt x="127" y="60"/>
                  </a:lnTo>
                  <a:lnTo>
                    <a:pt x="127" y="60"/>
                  </a:lnTo>
                  <a:lnTo>
                    <a:pt x="129" y="60"/>
                  </a:lnTo>
                  <a:lnTo>
                    <a:pt x="132" y="60"/>
                  </a:lnTo>
                  <a:lnTo>
                    <a:pt x="132" y="55"/>
                  </a:lnTo>
                  <a:lnTo>
                    <a:pt x="132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5"/>
                  </a:lnTo>
                  <a:lnTo>
                    <a:pt x="134" y="55"/>
                  </a:lnTo>
                  <a:lnTo>
                    <a:pt x="134" y="57"/>
                  </a:lnTo>
                  <a:lnTo>
                    <a:pt x="134" y="60"/>
                  </a:lnTo>
                  <a:lnTo>
                    <a:pt x="135" y="60"/>
                  </a:lnTo>
                  <a:lnTo>
                    <a:pt x="137" y="62"/>
                  </a:lnTo>
                  <a:lnTo>
                    <a:pt x="139" y="60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3" y="60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6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48" y="55"/>
                  </a:lnTo>
                  <a:lnTo>
                    <a:pt x="148" y="55"/>
                  </a:lnTo>
                  <a:lnTo>
                    <a:pt x="151" y="52"/>
                  </a:lnTo>
                  <a:lnTo>
                    <a:pt x="153" y="52"/>
                  </a:lnTo>
                  <a:lnTo>
                    <a:pt x="153" y="52"/>
                  </a:lnTo>
                  <a:lnTo>
                    <a:pt x="154" y="52"/>
                  </a:lnTo>
                  <a:lnTo>
                    <a:pt x="156" y="52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4" y="44"/>
                  </a:lnTo>
                  <a:lnTo>
                    <a:pt x="154" y="43"/>
                  </a:lnTo>
                  <a:lnTo>
                    <a:pt x="154" y="43"/>
                  </a:lnTo>
                  <a:lnTo>
                    <a:pt x="156" y="41"/>
                  </a:lnTo>
                  <a:lnTo>
                    <a:pt x="157" y="41"/>
                  </a:lnTo>
                  <a:close/>
                  <a:moveTo>
                    <a:pt x="186" y="40"/>
                  </a:moveTo>
                  <a:lnTo>
                    <a:pt x="184" y="40"/>
                  </a:lnTo>
                  <a:lnTo>
                    <a:pt x="184" y="41"/>
                  </a:lnTo>
                  <a:lnTo>
                    <a:pt x="184" y="40"/>
                  </a:lnTo>
                  <a:lnTo>
                    <a:pt x="184" y="40"/>
                  </a:lnTo>
                  <a:lnTo>
                    <a:pt x="186" y="40"/>
                  </a:lnTo>
                  <a:close/>
                  <a:moveTo>
                    <a:pt x="170" y="25"/>
                  </a:moveTo>
                  <a:lnTo>
                    <a:pt x="170" y="27"/>
                  </a:lnTo>
                  <a:lnTo>
                    <a:pt x="170" y="27"/>
                  </a:lnTo>
                  <a:lnTo>
                    <a:pt x="170" y="27"/>
                  </a:lnTo>
                  <a:lnTo>
                    <a:pt x="168" y="25"/>
                  </a:lnTo>
                  <a:lnTo>
                    <a:pt x="168" y="25"/>
                  </a:lnTo>
                  <a:lnTo>
                    <a:pt x="170" y="25"/>
                  </a:lnTo>
                  <a:close/>
                  <a:moveTo>
                    <a:pt x="161" y="22"/>
                  </a:move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close/>
                  <a:moveTo>
                    <a:pt x="161" y="21"/>
                  </a:moveTo>
                  <a:lnTo>
                    <a:pt x="161" y="21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1"/>
                  </a:lnTo>
                  <a:lnTo>
                    <a:pt x="161" y="21"/>
                  </a:lnTo>
                  <a:close/>
                  <a:moveTo>
                    <a:pt x="1" y="19"/>
                  </a:moveTo>
                  <a:lnTo>
                    <a:pt x="1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12" y="22"/>
                  </a:lnTo>
                  <a:lnTo>
                    <a:pt x="14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20" y="25"/>
                  </a:lnTo>
                  <a:lnTo>
                    <a:pt x="25" y="27"/>
                  </a:lnTo>
                  <a:lnTo>
                    <a:pt x="30" y="29"/>
                  </a:lnTo>
                  <a:lnTo>
                    <a:pt x="31" y="30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8" y="30"/>
                  </a:lnTo>
                  <a:lnTo>
                    <a:pt x="41" y="33"/>
                  </a:lnTo>
                  <a:lnTo>
                    <a:pt x="42" y="33"/>
                  </a:lnTo>
                  <a:lnTo>
                    <a:pt x="44" y="35"/>
                  </a:lnTo>
                  <a:lnTo>
                    <a:pt x="45" y="36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9" y="36"/>
                  </a:lnTo>
                  <a:lnTo>
                    <a:pt x="50" y="36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5" y="38"/>
                  </a:lnTo>
                  <a:lnTo>
                    <a:pt x="57" y="40"/>
                  </a:lnTo>
                  <a:lnTo>
                    <a:pt x="58" y="40"/>
                  </a:lnTo>
                  <a:lnTo>
                    <a:pt x="60" y="41"/>
                  </a:lnTo>
                  <a:lnTo>
                    <a:pt x="60" y="43"/>
                  </a:lnTo>
                  <a:lnTo>
                    <a:pt x="61" y="44"/>
                  </a:lnTo>
                  <a:lnTo>
                    <a:pt x="63" y="44"/>
                  </a:lnTo>
                  <a:lnTo>
                    <a:pt x="64" y="44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5"/>
                  </a:lnTo>
                  <a:lnTo>
                    <a:pt x="71" y="58"/>
                  </a:lnTo>
                  <a:lnTo>
                    <a:pt x="72" y="60"/>
                  </a:lnTo>
                  <a:lnTo>
                    <a:pt x="74" y="60"/>
                  </a:lnTo>
                  <a:lnTo>
                    <a:pt x="77" y="62"/>
                  </a:lnTo>
                  <a:lnTo>
                    <a:pt x="80" y="62"/>
                  </a:lnTo>
                  <a:lnTo>
                    <a:pt x="90" y="66"/>
                  </a:lnTo>
                  <a:lnTo>
                    <a:pt x="91" y="66"/>
                  </a:lnTo>
                  <a:lnTo>
                    <a:pt x="93" y="66"/>
                  </a:lnTo>
                  <a:lnTo>
                    <a:pt x="94" y="66"/>
                  </a:lnTo>
                  <a:lnTo>
                    <a:pt x="94" y="66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9"/>
                  </a:lnTo>
                  <a:lnTo>
                    <a:pt x="99" y="71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3"/>
                  </a:lnTo>
                  <a:lnTo>
                    <a:pt x="101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99" y="77"/>
                  </a:lnTo>
                  <a:lnTo>
                    <a:pt x="94" y="79"/>
                  </a:lnTo>
                  <a:lnTo>
                    <a:pt x="91" y="77"/>
                  </a:lnTo>
                  <a:lnTo>
                    <a:pt x="88" y="79"/>
                  </a:lnTo>
                  <a:lnTo>
                    <a:pt x="88" y="81"/>
                  </a:lnTo>
                  <a:lnTo>
                    <a:pt x="88" y="81"/>
                  </a:lnTo>
                  <a:lnTo>
                    <a:pt x="90" y="84"/>
                  </a:lnTo>
                  <a:lnTo>
                    <a:pt x="91" y="87"/>
                  </a:lnTo>
                  <a:lnTo>
                    <a:pt x="93" y="88"/>
                  </a:lnTo>
                  <a:lnTo>
                    <a:pt x="94" y="90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101" y="95"/>
                  </a:lnTo>
                  <a:lnTo>
                    <a:pt x="102" y="96"/>
                  </a:lnTo>
                  <a:lnTo>
                    <a:pt x="105" y="98"/>
                  </a:lnTo>
                  <a:lnTo>
                    <a:pt x="105" y="99"/>
                  </a:lnTo>
                  <a:lnTo>
                    <a:pt x="105" y="101"/>
                  </a:lnTo>
                  <a:lnTo>
                    <a:pt x="107" y="103"/>
                  </a:lnTo>
                  <a:lnTo>
                    <a:pt x="107" y="104"/>
                  </a:lnTo>
                  <a:lnTo>
                    <a:pt x="107" y="104"/>
                  </a:lnTo>
                  <a:lnTo>
                    <a:pt x="109" y="106"/>
                  </a:lnTo>
                  <a:lnTo>
                    <a:pt x="110" y="106"/>
                  </a:lnTo>
                  <a:lnTo>
                    <a:pt x="110" y="110"/>
                  </a:lnTo>
                  <a:lnTo>
                    <a:pt x="112" y="112"/>
                  </a:lnTo>
                  <a:lnTo>
                    <a:pt x="113" y="112"/>
                  </a:lnTo>
                  <a:lnTo>
                    <a:pt x="115" y="112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4"/>
                  </a:lnTo>
                  <a:lnTo>
                    <a:pt x="121" y="115"/>
                  </a:lnTo>
                  <a:lnTo>
                    <a:pt x="121" y="117"/>
                  </a:lnTo>
                  <a:lnTo>
                    <a:pt x="121" y="118"/>
                  </a:lnTo>
                  <a:lnTo>
                    <a:pt x="124" y="118"/>
                  </a:lnTo>
                  <a:lnTo>
                    <a:pt x="124" y="120"/>
                  </a:lnTo>
                  <a:lnTo>
                    <a:pt x="129" y="120"/>
                  </a:lnTo>
                  <a:lnTo>
                    <a:pt x="131" y="120"/>
                  </a:lnTo>
                  <a:lnTo>
                    <a:pt x="132" y="120"/>
                  </a:lnTo>
                  <a:lnTo>
                    <a:pt x="132" y="121"/>
                  </a:lnTo>
                  <a:lnTo>
                    <a:pt x="132" y="121"/>
                  </a:lnTo>
                  <a:lnTo>
                    <a:pt x="131" y="121"/>
                  </a:lnTo>
                  <a:lnTo>
                    <a:pt x="131" y="121"/>
                  </a:lnTo>
                  <a:lnTo>
                    <a:pt x="129" y="123"/>
                  </a:lnTo>
                  <a:lnTo>
                    <a:pt x="129" y="123"/>
                  </a:lnTo>
                  <a:lnTo>
                    <a:pt x="129" y="125"/>
                  </a:lnTo>
                  <a:lnTo>
                    <a:pt x="131" y="126"/>
                  </a:lnTo>
                  <a:lnTo>
                    <a:pt x="131" y="126"/>
                  </a:lnTo>
                  <a:lnTo>
                    <a:pt x="132" y="126"/>
                  </a:lnTo>
                  <a:lnTo>
                    <a:pt x="134" y="126"/>
                  </a:lnTo>
                  <a:lnTo>
                    <a:pt x="135" y="128"/>
                  </a:lnTo>
                  <a:lnTo>
                    <a:pt x="137" y="128"/>
                  </a:lnTo>
                  <a:lnTo>
                    <a:pt x="137" y="128"/>
                  </a:lnTo>
                  <a:lnTo>
                    <a:pt x="140" y="128"/>
                  </a:lnTo>
                  <a:lnTo>
                    <a:pt x="142" y="129"/>
                  </a:lnTo>
                  <a:lnTo>
                    <a:pt x="145" y="129"/>
                  </a:lnTo>
                  <a:lnTo>
                    <a:pt x="142" y="129"/>
                  </a:lnTo>
                  <a:lnTo>
                    <a:pt x="142" y="131"/>
                  </a:lnTo>
                  <a:lnTo>
                    <a:pt x="139" y="129"/>
                  </a:lnTo>
                  <a:lnTo>
                    <a:pt x="139" y="131"/>
                  </a:lnTo>
                  <a:lnTo>
                    <a:pt x="139" y="131"/>
                  </a:lnTo>
                  <a:lnTo>
                    <a:pt x="140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39" y="134"/>
                  </a:lnTo>
                  <a:lnTo>
                    <a:pt x="139" y="134"/>
                  </a:lnTo>
                  <a:lnTo>
                    <a:pt x="137" y="134"/>
                  </a:lnTo>
                  <a:lnTo>
                    <a:pt x="134" y="134"/>
                  </a:lnTo>
                  <a:lnTo>
                    <a:pt x="132" y="134"/>
                  </a:lnTo>
                  <a:lnTo>
                    <a:pt x="132" y="132"/>
                  </a:lnTo>
                  <a:lnTo>
                    <a:pt x="131" y="132"/>
                  </a:lnTo>
                  <a:lnTo>
                    <a:pt x="129" y="131"/>
                  </a:lnTo>
                  <a:lnTo>
                    <a:pt x="129" y="131"/>
                  </a:lnTo>
                  <a:lnTo>
                    <a:pt x="127" y="131"/>
                  </a:lnTo>
                  <a:lnTo>
                    <a:pt x="126" y="131"/>
                  </a:lnTo>
                  <a:lnTo>
                    <a:pt x="123" y="129"/>
                  </a:lnTo>
                  <a:lnTo>
                    <a:pt x="116" y="129"/>
                  </a:lnTo>
                  <a:lnTo>
                    <a:pt x="115" y="129"/>
                  </a:lnTo>
                  <a:lnTo>
                    <a:pt x="113" y="128"/>
                  </a:lnTo>
                  <a:lnTo>
                    <a:pt x="113" y="128"/>
                  </a:lnTo>
                  <a:lnTo>
                    <a:pt x="112" y="128"/>
                  </a:lnTo>
                  <a:lnTo>
                    <a:pt x="110" y="128"/>
                  </a:lnTo>
                  <a:lnTo>
                    <a:pt x="109" y="128"/>
                  </a:lnTo>
                  <a:lnTo>
                    <a:pt x="107" y="128"/>
                  </a:lnTo>
                  <a:lnTo>
                    <a:pt x="105" y="126"/>
                  </a:lnTo>
                  <a:lnTo>
                    <a:pt x="105" y="128"/>
                  </a:lnTo>
                  <a:lnTo>
                    <a:pt x="104" y="128"/>
                  </a:lnTo>
                  <a:lnTo>
                    <a:pt x="102" y="126"/>
                  </a:lnTo>
                  <a:lnTo>
                    <a:pt x="99" y="126"/>
                  </a:lnTo>
                  <a:lnTo>
                    <a:pt x="99" y="126"/>
                  </a:lnTo>
                  <a:lnTo>
                    <a:pt x="98" y="125"/>
                  </a:lnTo>
                  <a:lnTo>
                    <a:pt x="98" y="125"/>
                  </a:lnTo>
                  <a:lnTo>
                    <a:pt x="96" y="121"/>
                  </a:lnTo>
                  <a:lnTo>
                    <a:pt x="94" y="120"/>
                  </a:lnTo>
                  <a:lnTo>
                    <a:pt x="93" y="120"/>
                  </a:lnTo>
                  <a:lnTo>
                    <a:pt x="90" y="117"/>
                  </a:lnTo>
                  <a:lnTo>
                    <a:pt x="90" y="117"/>
                  </a:lnTo>
                  <a:lnTo>
                    <a:pt x="88" y="115"/>
                  </a:lnTo>
                  <a:lnTo>
                    <a:pt x="88" y="114"/>
                  </a:lnTo>
                  <a:lnTo>
                    <a:pt x="88" y="112"/>
                  </a:lnTo>
                  <a:lnTo>
                    <a:pt x="88" y="112"/>
                  </a:lnTo>
                  <a:lnTo>
                    <a:pt x="86" y="112"/>
                  </a:lnTo>
                  <a:lnTo>
                    <a:pt x="85" y="110"/>
                  </a:lnTo>
                  <a:lnTo>
                    <a:pt x="83" y="110"/>
                  </a:lnTo>
                  <a:lnTo>
                    <a:pt x="82" y="107"/>
                  </a:lnTo>
                  <a:lnTo>
                    <a:pt x="80" y="106"/>
                  </a:lnTo>
                  <a:lnTo>
                    <a:pt x="79" y="103"/>
                  </a:lnTo>
                  <a:lnTo>
                    <a:pt x="79" y="101"/>
                  </a:lnTo>
                  <a:lnTo>
                    <a:pt x="77" y="99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8"/>
                  </a:lnTo>
                  <a:lnTo>
                    <a:pt x="75" y="98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68" y="96"/>
                  </a:lnTo>
                  <a:lnTo>
                    <a:pt x="66" y="95"/>
                  </a:lnTo>
                  <a:lnTo>
                    <a:pt x="64" y="95"/>
                  </a:lnTo>
                  <a:lnTo>
                    <a:pt x="63" y="95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8" y="93"/>
                  </a:lnTo>
                  <a:lnTo>
                    <a:pt x="58" y="93"/>
                  </a:lnTo>
                  <a:lnTo>
                    <a:pt x="58" y="92"/>
                  </a:lnTo>
                  <a:lnTo>
                    <a:pt x="57" y="92"/>
                  </a:lnTo>
                  <a:lnTo>
                    <a:pt x="55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49" y="92"/>
                  </a:lnTo>
                  <a:lnTo>
                    <a:pt x="49" y="93"/>
                  </a:lnTo>
                  <a:lnTo>
                    <a:pt x="47" y="93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2" y="92"/>
                  </a:lnTo>
                  <a:lnTo>
                    <a:pt x="42" y="90"/>
                  </a:lnTo>
                  <a:lnTo>
                    <a:pt x="41" y="88"/>
                  </a:lnTo>
                  <a:lnTo>
                    <a:pt x="41" y="88"/>
                  </a:lnTo>
                  <a:lnTo>
                    <a:pt x="42" y="90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6"/>
                  </a:lnTo>
                  <a:lnTo>
                    <a:pt x="41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8"/>
                  </a:lnTo>
                  <a:lnTo>
                    <a:pt x="39" y="99"/>
                  </a:lnTo>
                  <a:lnTo>
                    <a:pt x="38" y="99"/>
                  </a:lnTo>
                  <a:lnTo>
                    <a:pt x="34" y="99"/>
                  </a:lnTo>
                  <a:lnTo>
                    <a:pt x="33" y="101"/>
                  </a:lnTo>
                  <a:lnTo>
                    <a:pt x="30" y="101"/>
                  </a:lnTo>
                  <a:lnTo>
                    <a:pt x="28" y="101"/>
                  </a:lnTo>
                  <a:lnTo>
                    <a:pt x="27" y="101"/>
                  </a:lnTo>
                  <a:lnTo>
                    <a:pt x="25" y="101"/>
                  </a:lnTo>
                  <a:lnTo>
                    <a:pt x="23" y="101"/>
                  </a:lnTo>
                  <a:lnTo>
                    <a:pt x="23" y="101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0" y="99"/>
                  </a:lnTo>
                  <a:lnTo>
                    <a:pt x="19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101"/>
                  </a:lnTo>
                  <a:lnTo>
                    <a:pt x="23" y="101"/>
                  </a:lnTo>
                  <a:lnTo>
                    <a:pt x="25" y="101"/>
                  </a:lnTo>
                  <a:lnTo>
                    <a:pt x="28" y="101"/>
                  </a:lnTo>
                  <a:lnTo>
                    <a:pt x="31" y="103"/>
                  </a:lnTo>
                  <a:lnTo>
                    <a:pt x="31" y="103"/>
                  </a:lnTo>
                  <a:lnTo>
                    <a:pt x="33" y="103"/>
                  </a:lnTo>
                  <a:lnTo>
                    <a:pt x="34" y="104"/>
                  </a:lnTo>
                  <a:lnTo>
                    <a:pt x="36" y="106"/>
                  </a:lnTo>
                  <a:lnTo>
                    <a:pt x="36" y="107"/>
                  </a:lnTo>
                  <a:lnTo>
                    <a:pt x="36" y="107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4" y="112"/>
                  </a:lnTo>
                  <a:lnTo>
                    <a:pt x="31" y="112"/>
                  </a:lnTo>
                  <a:lnTo>
                    <a:pt x="28" y="114"/>
                  </a:lnTo>
                  <a:lnTo>
                    <a:pt x="27" y="115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2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2" y="114"/>
                  </a:lnTo>
                  <a:lnTo>
                    <a:pt x="11" y="114"/>
                  </a:lnTo>
                  <a:lnTo>
                    <a:pt x="9" y="114"/>
                  </a:lnTo>
                  <a:lnTo>
                    <a:pt x="8" y="114"/>
                  </a:lnTo>
                  <a:lnTo>
                    <a:pt x="6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1" y="112"/>
                  </a:lnTo>
                  <a:lnTo>
                    <a:pt x="1" y="109"/>
                  </a:lnTo>
                  <a:lnTo>
                    <a:pt x="1" y="106"/>
                  </a:lnTo>
                  <a:lnTo>
                    <a:pt x="1" y="92"/>
                  </a:lnTo>
                  <a:lnTo>
                    <a:pt x="1" y="88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1" y="74"/>
                  </a:lnTo>
                  <a:lnTo>
                    <a:pt x="1" y="73"/>
                  </a:lnTo>
                  <a:lnTo>
                    <a:pt x="1" y="68"/>
                  </a:lnTo>
                  <a:lnTo>
                    <a:pt x="1" y="65"/>
                  </a:lnTo>
                  <a:lnTo>
                    <a:pt x="1" y="47"/>
                  </a:lnTo>
                  <a:lnTo>
                    <a:pt x="1" y="44"/>
                  </a:lnTo>
                  <a:lnTo>
                    <a:pt x="1" y="27"/>
                  </a:lnTo>
                  <a:lnTo>
                    <a:pt x="1" y="24"/>
                  </a:lnTo>
                  <a:lnTo>
                    <a:pt x="1" y="19"/>
                  </a:lnTo>
                  <a:close/>
                  <a:moveTo>
                    <a:pt x="145" y="17"/>
                  </a:moveTo>
                  <a:lnTo>
                    <a:pt x="146" y="21"/>
                  </a:lnTo>
                  <a:lnTo>
                    <a:pt x="150" y="21"/>
                  </a:lnTo>
                  <a:lnTo>
                    <a:pt x="150" y="22"/>
                  </a:lnTo>
                  <a:lnTo>
                    <a:pt x="151" y="22"/>
                  </a:lnTo>
                  <a:lnTo>
                    <a:pt x="153" y="24"/>
                  </a:lnTo>
                  <a:lnTo>
                    <a:pt x="154" y="24"/>
                  </a:lnTo>
                  <a:lnTo>
                    <a:pt x="156" y="25"/>
                  </a:lnTo>
                  <a:lnTo>
                    <a:pt x="159" y="27"/>
                  </a:lnTo>
                  <a:lnTo>
                    <a:pt x="162" y="29"/>
                  </a:lnTo>
                  <a:lnTo>
                    <a:pt x="162" y="29"/>
                  </a:lnTo>
                  <a:lnTo>
                    <a:pt x="164" y="30"/>
                  </a:lnTo>
                  <a:lnTo>
                    <a:pt x="165" y="32"/>
                  </a:lnTo>
                  <a:lnTo>
                    <a:pt x="167" y="33"/>
                  </a:lnTo>
                  <a:lnTo>
                    <a:pt x="176" y="40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6" y="44"/>
                  </a:lnTo>
                  <a:lnTo>
                    <a:pt x="176" y="46"/>
                  </a:lnTo>
                  <a:lnTo>
                    <a:pt x="176" y="47"/>
                  </a:lnTo>
                  <a:lnTo>
                    <a:pt x="176" y="49"/>
                  </a:lnTo>
                  <a:lnTo>
                    <a:pt x="175" y="49"/>
                  </a:lnTo>
                  <a:lnTo>
                    <a:pt x="173" y="51"/>
                  </a:lnTo>
                  <a:lnTo>
                    <a:pt x="173" y="49"/>
                  </a:lnTo>
                  <a:lnTo>
                    <a:pt x="172" y="49"/>
                  </a:lnTo>
                  <a:lnTo>
                    <a:pt x="172" y="47"/>
                  </a:lnTo>
                  <a:lnTo>
                    <a:pt x="172" y="46"/>
                  </a:lnTo>
                  <a:lnTo>
                    <a:pt x="170" y="44"/>
                  </a:lnTo>
                  <a:lnTo>
                    <a:pt x="172" y="44"/>
                  </a:lnTo>
                  <a:lnTo>
                    <a:pt x="172" y="43"/>
                  </a:lnTo>
                  <a:lnTo>
                    <a:pt x="170" y="41"/>
                  </a:lnTo>
                  <a:lnTo>
                    <a:pt x="170" y="38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1" y="32"/>
                  </a:lnTo>
                  <a:lnTo>
                    <a:pt x="161" y="32"/>
                  </a:lnTo>
                  <a:lnTo>
                    <a:pt x="159" y="30"/>
                  </a:lnTo>
                  <a:lnTo>
                    <a:pt x="157" y="29"/>
                  </a:lnTo>
                  <a:lnTo>
                    <a:pt x="154" y="27"/>
                  </a:lnTo>
                  <a:lnTo>
                    <a:pt x="153" y="25"/>
                  </a:lnTo>
                  <a:lnTo>
                    <a:pt x="153" y="25"/>
                  </a:lnTo>
                  <a:lnTo>
                    <a:pt x="148" y="22"/>
                  </a:lnTo>
                  <a:lnTo>
                    <a:pt x="146" y="21"/>
                  </a:lnTo>
                  <a:lnTo>
                    <a:pt x="145" y="21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5" y="17"/>
                  </a:lnTo>
                  <a:close/>
                  <a:moveTo>
                    <a:pt x="135" y="16"/>
                  </a:moveTo>
                  <a:lnTo>
                    <a:pt x="139" y="17"/>
                  </a:lnTo>
                  <a:lnTo>
                    <a:pt x="139" y="17"/>
                  </a:lnTo>
                  <a:lnTo>
                    <a:pt x="139" y="17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35" y="19"/>
                  </a:lnTo>
                  <a:lnTo>
                    <a:pt x="134" y="19"/>
                  </a:lnTo>
                  <a:lnTo>
                    <a:pt x="134" y="19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4" y="16"/>
                  </a:lnTo>
                  <a:lnTo>
                    <a:pt x="135" y="16"/>
                  </a:lnTo>
                  <a:close/>
                  <a:moveTo>
                    <a:pt x="101" y="14"/>
                  </a:moveTo>
                  <a:lnTo>
                    <a:pt x="101" y="14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close/>
                  <a:moveTo>
                    <a:pt x="86" y="10"/>
                  </a:moveTo>
                  <a:lnTo>
                    <a:pt x="90" y="10"/>
                  </a:lnTo>
                  <a:lnTo>
                    <a:pt x="94" y="11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6" y="10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3" y="11"/>
                  </a:lnTo>
                  <a:lnTo>
                    <a:pt x="91" y="13"/>
                  </a:lnTo>
                  <a:lnTo>
                    <a:pt x="91" y="13"/>
                  </a:lnTo>
                  <a:lnTo>
                    <a:pt x="90" y="13"/>
                  </a:lnTo>
                  <a:lnTo>
                    <a:pt x="88" y="13"/>
                  </a:lnTo>
                  <a:lnTo>
                    <a:pt x="85" y="13"/>
                  </a:lnTo>
                  <a:lnTo>
                    <a:pt x="85" y="13"/>
                  </a:lnTo>
                  <a:lnTo>
                    <a:pt x="83" y="13"/>
                  </a:lnTo>
                  <a:lnTo>
                    <a:pt x="83" y="13"/>
                  </a:lnTo>
                  <a:lnTo>
                    <a:pt x="82" y="13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3" y="11"/>
                  </a:lnTo>
                  <a:lnTo>
                    <a:pt x="83" y="10"/>
                  </a:lnTo>
                  <a:lnTo>
                    <a:pt x="83" y="10"/>
                  </a:lnTo>
                  <a:lnTo>
                    <a:pt x="85" y="10"/>
                  </a:lnTo>
                  <a:lnTo>
                    <a:pt x="86" y="10"/>
                  </a:lnTo>
                  <a:close/>
                  <a:moveTo>
                    <a:pt x="126" y="0"/>
                  </a:moveTo>
                  <a:lnTo>
                    <a:pt x="127" y="0"/>
                  </a:lnTo>
                  <a:lnTo>
                    <a:pt x="127" y="2"/>
                  </a:lnTo>
                  <a:lnTo>
                    <a:pt x="129" y="3"/>
                  </a:lnTo>
                  <a:lnTo>
                    <a:pt x="129" y="5"/>
                  </a:lnTo>
                  <a:lnTo>
                    <a:pt x="127" y="3"/>
                  </a:lnTo>
                  <a:lnTo>
                    <a:pt x="127" y="3"/>
                  </a:lnTo>
                  <a:lnTo>
                    <a:pt x="126" y="2"/>
                  </a:lnTo>
                  <a:lnTo>
                    <a:pt x="126" y="2"/>
                  </a:lnTo>
                  <a:lnTo>
                    <a:pt x="12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1" name="Freeform 177">
              <a:extLst>
                <a:ext uri="{FF2B5EF4-FFF2-40B4-BE49-F238E27FC236}">
                  <a16:creationId xmlns:a16="http://schemas.microsoft.com/office/drawing/2014/main" id="{72607BC2-E043-4AE2-8B9D-7B88FC2895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96199" y="4661525"/>
              <a:ext cx="426880" cy="346961"/>
            </a:xfrm>
            <a:custGeom>
              <a:avLst/>
              <a:gdLst>
                <a:gd name="T0" fmla="*/ 187 w 219"/>
                <a:gd name="T1" fmla="*/ 178 h 178"/>
                <a:gd name="T2" fmla="*/ 187 w 219"/>
                <a:gd name="T3" fmla="*/ 177 h 178"/>
                <a:gd name="T4" fmla="*/ 217 w 219"/>
                <a:gd name="T5" fmla="*/ 142 h 178"/>
                <a:gd name="T6" fmla="*/ 219 w 219"/>
                <a:gd name="T7" fmla="*/ 144 h 178"/>
                <a:gd name="T8" fmla="*/ 219 w 219"/>
                <a:gd name="T9" fmla="*/ 144 h 178"/>
                <a:gd name="T10" fmla="*/ 217 w 219"/>
                <a:gd name="T11" fmla="*/ 142 h 178"/>
                <a:gd name="T12" fmla="*/ 217 w 219"/>
                <a:gd name="T13" fmla="*/ 142 h 178"/>
                <a:gd name="T14" fmla="*/ 156 w 219"/>
                <a:gd name="T15" fmla="*/ 142 h 178"/>
                <a:gd name="T16" fmla="*/ 154 w 219"/>
                <a:gd name="T17" fmla="*/ 141 h 178"/>
                <a:gd name="T18" fmla="*/ 210 w 219"/>
                <a:gd name="T19" fmla="*/ 141 h 178"/>
                <a:gd name="T20" fmla="*/ 151 w 219"/>
                <a:gd name="T21" fmla="*/ 136 h 178"/>
                <a:gd name="T22" fmla="*/ 154 w 219"/>
                <a:gd name="T23" fmla="*/ 139 h 178"/>
                <a:gd name="T24" fmla="*/ 153 w 219"/>
                <a:gd name="T25" fmla="*/ 137 h 178"/>
                <a:gd name="T26" fmla="*/ 156 w 219"/>
                <a:gd name="T27" fmla="*/ 131 h 178"/>
                <a:gd name="T28" fmla="*/ 154 w 219"/>
                <a:gd name="T29" fmla="*/ 131 h 178"/>
                <a:gd name="T30" fmla="*/ 154 w 219"/>
                <a:gd name="T31" fmla="*/ 133 h 178"/>
                <a:gd name="T32" fmla="*/ 154 w 219"/>
                <a:gd name="T33" fmla="*/ 134 h 178"/>
                <a:gd name="T34" fmla="*/ 154 w 219"/>
                <a:gd name="T35" fmla="*/ 133 h 178"/>
                <a:gd name="T36" fmla="*/ 156 w 219"/>
                <a:gd name="T37" fmla="*/ 131 h 178"/>
                <a:gd name="T38" fmla="*/ 30 w 219"/>
                <a:gd name="T39" fmla="*/ 128 h 178"/>
                <a:gd name="T40" fmla="*/ 33 w 219"/>
                <a:gd name="T41" fmla="*/ 131 h 178"/>
                <a:gd name="T42" fmla="*/ 31 w 219"/>
                <a:gd name="T43" fmla="*/ 133 h 178"/>
                <a:gd name="T44" fmla="*/ 28 w 219"/>
                <a:gd name="T45" fmla="*/ 131 h 178"/>
                <a:gd name="T46" fmla="*/ 27 w 219"/>
                <a:gd name="T47" fmla="*/ 129 h 178"/>
                <a:gd name="T48" fmla="*/ 23 w 219"/>
                <a:gd name="T49" fmla="*/ 128 h 178"/>
                <a:gd name="T50" fmla="*/ 23 w 219"/>
                <a:gd name="T51" fmla="*/ 129 h 178"/>
                <a:gd name="T52" fmla="*/ 23 w 219"/>
                <a:gd name="T53" fmla="*/ 128 h 178"/>
                <a:gd name="T54" fmla="*/ 0 w 219"/>
                <a:gd name="T55" fmla="*/ 117 h 178"/>
                <a:gd name="T56" fmla="*/ 1 w 219"/>
                <a:gd name="T57" fmla="*/ 118 h 178"/>
                <a:gd name="T58" fmla="*/ 0 w 219"/>
                <a:gd name="T59" fmla="*/ 117 h 178"/>
                <a:gd name="T60" fmla="*/ 117 w 219"/>
                <a:gd name="T61" fmla="*/ 115 h 178"/>
                <a:gd name="T62" fmla="*/ 117 w 219"/>
                <a:gd name="T63" fmla="*/ 115 h 178"/>
                <a:gd name="T64" fmla="*/ 112 w 219"/>
                <a:gd name="T65" fmla="*/ 114 h 178"/>
                <a:gd name="T66" fmla="*/ 115 w 219"/>
                <a:gd name="T67" fmla="*/ 115 h 178"/>
                <a:gd name="T68" fmla="*/ 0 w 219"/>
                <a:gd name="T69" fmla="*/ 114 h 178"/>
                <a:gd name="T70" fmla="*/ 0 w 219"/>
                <a:gd name="T71" fmla="*/ 115 h 178"/>
                <a:gd name="T72" fmla="*/ 0 w 219"/>
                <a:gd name="T73" fmla="*/ 115 h 178"/>
                <a:gd name="T74" fmla="*/ 85 w 219"/>
                <a:gd name="T75" fmla="*/ 109 h 178"/>
                <a:gd name="T76" fmla="*/ 87 w 219"/>
                <a:gd name="T77" fmla="*/ 111 h 178"/>
                <a:gd name="T78" fmla="*/ 87 w 219"/>
                <a:gd name="T79" fmla="*/ 111 h 178"/>
                <a:gd name="T80" fmla="*/ 85 w 219"/>
                <a:gd name="T81" fmla="*/ 109 h 178"/>
                <a:gd name="T82" fmla="*/ 131 w 219"/>
                <a:gd name="T83" fmla="*/ 106 h 178"/>
                <a:gd name="T84" fmla="*/ 129 w 219"/>
                <a:gd name="T85" fmla="*/ 106 h 178"/>
                <a:gd name="T86" fmla="*/ 91 w 219"/>
                <a:gd name="T87" fmla="*/ 103 h 178"/>
                <a:gd name="T88" fmla="*/ 93 w 219"/>
                <a:gd name="T89" fmla="*/ 104 h 178"/>
                <a:gd name="T90" fmla="*/ 184 w 219"/>
                <a:gd name="T91" fmla="*/ 24 h 178"/>
                <a:gd name="T92" fmla="*/ 186 w 219"/>
                <a:gd name="T93" fmla="*/ 25 h 178"/>
                <a:gd name="T94" fmla="*/ 184 w 219"/>
                <a:gd name="T95" fmla="*/ 24 h 178"/>
                <a:gd name="T96" fmla="*/ 180 w 219"/>
                <a:gd name="T97" fmla="*/ 18 h 178"/>
                <a:gd name="T98" fmla="*/ 180 w 219"/>
                <a:gd name="T99" fmla="*/ 18 h 178"/>
                <a:gd name="T100" fmla="*/ 183 w 219"/>
                <a:gd name="T101" fmla="*/ 14 h 178"/>
                <a:gd name="T102" fmla="*/ 180 w 219"/>
                <a:gd name="T103" fmla="*/ 16 h 178"/>
                <a:gd name="T104" fmla="*/ 180 w 219"/>
                <a:gd name="T105" fmla="*/ 14 h 178"/>
                <a:gd name="T106" fmla="*/ 165 w 219"/>
                <a:gd name="T107" fmla="*/ 10 h 178"/>
                <a:gd name="T108" fmla="*/ 164 w 219"/>
                <a:gd name="T109" fmla="*/ 10 h 178"/>
                <a:gd name="T110" fmla="*/ 173 w 219"/>
                <a:gd name="T111" fmla="*/ 2 h 178"/>
                <a:gd name="T112" fmla="*/ 172 w 219"/>
                <a:gd name="T113" fmla="*/ 3 h 178"/>
                <a:gd name="T114" fmla="*/ 172 w 219"/>
                <a:gd name="T115" fmla="*/ 2 h 178"/>
                <a:gd name="T116" fmla="*/ 165 w 219"/>
                <a:gd name="T117" fmla="*/ 0 h 178"/>
                <a:gd name="T118" fmla="*/ 165 w 219"/>
                <a:gd name="T119" fmla="*/ 2 h 178"/>
                <a:gd name="T120" fmla="*/ 162 w 219"/>
                <a:gd name="T121" fmla="*/ 2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19" h="178">
                  <a:moveTo>
                    <a:pt x="187" y="177"/>
                  </a:moveTo>
                  <a:lnTo>
                    <a:pt x="187" y="177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7"/>
                  </a:lnTo>
                  <a:lnTo>
                    <a:pt x="186" y="177"/>
                  </a:lnTo>
                  <a:lnTo>
                    <a:pt x="187" y="177"/>
                  </a:lnTo>
                  <a:close/>
                  <a:moveTo>
                    <a:pt x="217" y="142"/>
                  </a:moveTo>
                  <a:lnTo>
                    <a:pt x="217" y="142"/>
                  </a:lnTo>
                  <a:lnTo>
                    <a:pt x="219" y="142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7" y="144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close/>
                  <a:moveTo>
                    <a:pt x="154" y="141"/>
                  </a:moveTo>
                  <a:lnTo>
                    <a:pt x="156" y="141"/>
                  </a:lnTo>
                  <a:lnTo>
                    <a:pt x="156" y="142"/>
                  </a:lnTo>
                  <a:lnTo>
                    <a:pt x="156" y="142"/>
                  </a:lnTo>
                  <a:lnTo>
                    <a:pt x="154" y="141"/>
                  </a:lnTo>
                  <a:lnTo>
                    <a:pt x="154" y="141"/>
                  </a:lnTo>
                  <a:close/>
                  <a:moveTo>
                    <a:pt x="208" y="139"/>
                  </a:moveTo>
                  <a:lnTo>
                    <a:pt x="210" y="139"/>
                  </a:lnTo>
                  <a:lnTo>
                    <a:pt x="210" y="141"/>
                  </a:lnTo>
                  <a:lnTo>
                    <a:pt x="210" y="141"/>
                  </a:lnTo>
                  <a:lnTo>
                    <a:pt x="208" y="139"/>
                  </a:lnTo>
                  <a:close/>
                  <a:moveTo>
                    <a:pt x="151" y="136"/>
                  </a:moveTo>
                  <a:lnTo>
                    <a:pt x="153" y="137"/>
                  </a:lnTo>
                  <a:lnTo>
                    <a:pt x="153" y="137"/>
                  </a:lnTo>
                  <a:lnTo>
                    <a:pt x="154" y="139"/>
                  </a:lnTo>
                  <a:lnTo>
                    <a:pt x="154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3" y="137"/>
                  </a:lnTo>
                  <a:lnTo>
                    <a:pt x="151" y="136"/>
                  </a:lnTo>
                  <a:close/>
                  <a:moveTo>
                    <a:pt x="156" y="131"/>
                  </a:moveTo>
                  <a:lnTo>
                    <a:pt x="156" y="131"/>
                  </a:lnTo>
                  <a:lnTo>
                    <a:pt x="156" y="131"/>
                  </a:lnTo>
                  <a:lnTo>
                    <a:pt x="154" y="131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1"/>
                  </a:lnTo>
                  <a:lnTo>
                    <a:pt x="154" y="131"/>
                  </a:lnTo>
                  <a:lnTo>
                    <a:pt x="156" y="131"/>
                  </a:lnTo>
                  <a:lnTo>
                    <a:pt x="156" y="131"/>
                  </a:lnTo>
                  <a:close/>
                  <a:moveTo>
                    <a:pt x="28" y="128"/>
                  </a:moveTo>
                  <a:lnTo>
                    <a:pt x="30" y="128"/>
                  </a:lnTo>
                  <a:lnTo>
                    <a:pt x="31" y="129"/>
                  </a:lnTo>
                  <a:lnTo>
                    <a:pt x="31" y="131"/>
                  </a:lnTo>
                  <a:lnTo>
                    <a:pt x="33" y="131"/>
                  </a:lnTo>
                  <a:lnTo>
                    <a:pt x="33" y="133"/>
                  </a:lnTo>
                  <a:lnTo>
                    <a:pt x="33" y="133"/>
                  </a:lnTo>
                  <a:lnTo>
                    <a:pt x="31" y="133"/>
                  </a:lnTo>
                  <a:lnTo>
                    <a:pt x="31" y="133"/>
                  </a:lnTo>
                  <a:lnTo>
                    <a:pt x="31" y="131"/>
                  </a:lnTo>
                  <a:lnTo>
                    <a:pt x="28" y="131"/>
                  </a:lnTo>
                  <a:lnTo>
                    <a:pt x="28" y="131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8" y="128"/>
                  </a:lnTo>
                  <a:close/>
                  <a:moveTo>
                    <a:pt x="23" y="128"/>
                  </a:moveTo>
                  <a:lnTo>
                    <a:pt x="23" y="128"/>
                  </a:lnTo>
                  <a:lnTo>
                    <a:pt x="25" y="128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8"/>
                  </a:lnTo>
                  <a:lnTo>
                    <a:pt x="22" y="128"/>
                  </a:lnTo>
                  <a:lnTo>
                    <a:pt x="23" y="128"/>
                  </a:lnTo>
                  <a:close/>
                  <a:moveTo>
                    <a:pt x="0" y="117"/>
                  </a:moveTo>
                  <a:lnTo>
                    <a:pt x="1" y="117"/>
                  </a:lnTo>
                  <a:lnTo>
                    <a:pt x="1" y="118"/>
                  </a:lnTo>
                  <a:lnTo>
                    <a:pt x="1" y="118"/>
                  </a:lnTo>
                  <a:lnTo>
                    <a:pt x="0" y="118"/>
                  </a:lnTo>
                  <a:lnTo>
                    <a:pt x="0" y="118"/>
                  </a:lnTo>
                  <a:lnTo>
                    <a:pt x="0" y="117"/>
                  </a:lnTo>
                  <a:lnTo>
                    <a:pt x="0" y="117"/>
                  </a:lnTo>
                  <a:close/>
                  <a:moveTo>
                    <a:pt x="115" y="115"/>
                  </a:move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5" y="115"/>
                  </a:lnTo>
                  <a:lnTo>
                    <a:pt x="115" y="115"/>
                  </a:lnTo>
                  <a:close/>
                  <a:moveTo>
                    <a:pt x="112" y="114"/>
                  </a:moveTo>
                  <a:lnTo>
                    <a:pt x="113" y="114"/>
                  </a:lnTo>
                  <a:lnTo>
                    <a:pt x="113" y="115"/>
                  </a:lnTo>
                  <a:lnTo>
                    <a:pt x="115" y="115"/>
                  </a:lnTo>
                  <a:lnTo>
                    <a:pt x="113" y="115"/>
                  </a:lnTo>
                  <a:lnTo>
                    <a:pt x="112" y="114"/>
                  </a:lnTo>
                  <a:close/>
                  <a:moveTo>
                    <a:pt x="0" y="114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close/>
                  <a:moveTo>
                    <a:pt x="85" y="107"/>
                  </a:moveTo>
                  <a:lnTo>
                    <a:pt x="85" y="109"/>
                  </a:lnTo>
                  <a:lnTo>
                    <a:pt x="87" y="109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7"/>
                  </a:lnTo>
                  <a:lnTo>
                    <a:pt x="85" y="107"/>
                  </a:lnTo>
                  <a:close/>
                  <a:moveTo>
                    <a:pt x="131" y="106"/>
                  </a:moveTo>
                  <a:lnTo>
                    <a:pt x="129" y="107"/>
                  </a:lnTo>
                  <a:lnTo>
                    <a:pt x="129" y="107"/>
                  </a:lnTo>
                  <a:lnTo>
                    <a:pt x="129" y="106"/>
                  </a:lnTo>
                  <a:lnTo>
                    <a:pt x="131" y="106"/>
                  </a:lnTo>
                  <a:close/>
                  <a:moveTo>
                    <a:pt x="91" y="103"/>
                  </a:moveTo>
                  <a:lnTo>
                    <a:pt x="91" y="103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1" y="103"/>
                  </a:lnTo>
                  <a:lnTo>
                    <a:pt x="91" y="103"/>
                  </a:lnTo>
                  <a:close/>
                  <a:moveTo>
                    <a:pt x="184" y="24"/>
                  </a:move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4"/>
                  </a:lnTo>
                  <a:close/>
                  <a:moveTo>
                    <a:pt x="180" y="18"/>
                  </a:moveTo>
                  <a:lnTo>
                    <a:pt x="180" y="18"/>
                  </a:lnTo>
                  <a:lnTo>
                    <a:pt x="180" y="18"/>
                  </a:lnTo>
                  <a:lnTo>
                    <a:pt x="178" y="19"/>
                  </a:lnTo>
                  <a:lnTo>
                    <a:pt x="178" y="18"/>
                  </a:lnTo>
                  <a:lnTo>
                    <a:pt x="180" y="18"/>
                  </a:lnTo>
                  <a:close/>
                  <a:moveTo>
                    <a:pt x="180" y="14"/>
                  </a:moveTo>
                  <a:lnTo>
                    <a:pt x="183" y="14"/>
                  </a:lnTo>
                  <a:lnTo>
                    <a:pt x="183" y="14"/>
                  </a:lnTo>
                  <a:lnTo>
                    <a:pt x="183" y="16"/>
                  </a:lnTo>
                  <a:lnTo>
                    <a:pt x="180" y="16"/>
                  </a:lnTo>
                  <a:lnTo>
                    <a:pt x="180" y="16"/>
                  </a:lnTo>
                  <a:lnTo>
                    <a:pt x="178" y="16"/>
                  </a:lnTo>
                  <a:lnTo>
                    <a:pt x="178" y="14"/>
                  </a:lnTo>
                  <a:lnTo>
                    <a:pt x="180" y="14"/>
                  </a:lnTo>
                  <a:close/>
                  <a:moveTo>
                    <a:pt x="165" y="8"/>
                  </a:moveTo>
                  <a:lnTo>
                    <a:pt x="165" y="8"/>
                  </a:lnTo>
                  <a:lnTo>
                    <a:pt x="165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5" y="8"/>
                  </a:lnTo>
                  <a:close/>
                  <a:moveTo>
                    <a:pt x="172" y="2"/>
                  </a:moveTo>
                  <a:lnTo>
                    <a:pt x="173" y="2"/>
                  </a:lnTo>
                  <a:lnTo>
                    <a:pt x="173" y="2"/>
                  </a:lnTo>
                  <a:lnTo>
                    <a:pt x="173" y="2"/>
                  </a:lnTo>
                  <a:lnTo>
                    <a:pt x="172" y="3"/>
                  </a:lnTo>
                  <a:lnTo>
                    <a:pt x="172" y="3"/>
                  </a:lnTo>
                  <a:lnTo>
                    <a:pt x="172" y="2"/>
                  </a:lnTo>
                  <a:lnTo>
                    <a:pt x="172" y="2"/>
                  </a:lnTo>
                  <a:lnTo>
                    <a:pt x="172" y="2"/>
                  </a:lnTo>
                  <a:close/>
                  <a:moveTo>
                    <a:pt x="162" y="0"/>
                  </a:moveTo>
                  <a:lnTo>
                    <a:pt x="165" y="0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4" y="3"/>
                  </a:lnTo>
                  <a:lnTo>
                    <a:pt x="162" y="3"/>
                  </a:lnTo>
                  <a:lnTo>
                    <a:pt x="162" y="2"/>
                  </a:lnTo>
                  <a:lnTo>
                    <a:pt x="162" y="0"/>
                  </a:lnTo>
                  <a:lnTo>
                    <a:pt x="1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2" name="Freeform 178">
              <a:extLst>
                <a:ext uri="{FF2B5EF4-FFF2-40B4-BE49-F238E27FC236}">
                  <a16:creationId xmlns:a16="http://schemas.microsoft.com/office/drawing/2014/main" id="{A88CF8A5-1CC8-47B7-9F3F-A84CA69E6E79}"/>
                </a:ext>
              </a:extLst>
            </p:cNvPr>
            <p:cNvSpPr>
              <a:spLocks/>
            </p:cNvSpPr>
            <p:nvPr/>
          </p:nvSpPr>
          <p:spPr bwMode="auto">
            <a:xfrm>
              <a:off x="3472710" y="4415923"/>
              <a:ext cx="356708" cy="520443"/>
            </a:xfrm>
            <a:custGeom>
              <a:avLst/>
              <a:gdLst>
                <a:gd name="T0" fmla="*/ 94 w 183"/>
                <a:gd name="T1" fmla="*/ 5 h 267"/>
                <a:gd name="T2" fmla="*/ 102 w 183"/>
                <a:gd name="T3" fmla="*/ 14 h 267"/>
                <a:gd name="T4" fmla="*/ 112 w 183"/>
                <a:gd name="T5" fmla="*/ 21 h 267"/>
                <a:gd name="T6" fmla="*/ 118 w 183"/>
                <a:gd name="T7" fmla="*/ 29 h 267"/>
                <a:gd name="T8" fmla="*/ 126 w 183"/>
                <a:gd name="T9" fmla="*/ 35 h 267"/>
                <a:gd name="T10" fmla="*/ 137 w 183"/>
                <a:gd name="T11" fmla="*/ 32 h 267"/>
                <a:gd name="T12" fmla="*/ 150 w 183"/>
                <a:gd name="T13" fmla="*/ 32 h 267"/>
                <a:gd name="T14" fmla="*/ 162 w 183"/>
                <a:gd name="T15" fmla="*/ 38 h 267"/>
                <a:gd name="T16" fmla="*/ 156 w 183"/>
                <a:gd name="T17" fmla="*/ 55 h 267"/>
                <a:gd name="T18" fmla="*/ 164 w 183"/>
                <a:gd name="T19" fmla="*/ 62 h 267"/>
                <a:gd name="T20" fmla="*/ 154 w 183"/>
                <a:gd name="T21" fmla="*/ 60 h 267"/>
                <a:gd name="T22" fmla="*/ 140 w 183"/>
                <a:gd name="T23" fmla="*/ 65 h 267"/>
                <a:gd name="T24" fmla="*/ 123 w 183"/>
                <a:gd name="T25" fmla="*/ 74 h 267"/>
                <a:gd name="T26" fmla="*/ 118 w 183"/>
                <a:gd name="T27" fmla="*/ 88 h 267"/>
                <a:gd name="T28" fmla="*/ 109 w 183"/>
                <a:gd name="T29" fmla="*/ 101 h 267"/>
                <a:gd name="T30" fmla="*/ 107 w 183"/>
                <a:gd name="T31" fmla="*/ 106 h 267"/>
                <a:gd name="T32" fmla="*/ 110 w 183"/>
                <a:gd name="T33" fmla="*/ 112 h 267"/>
                <a:gd name="T34" fmla="*/ 113 w 183"/>
                <a:gd name="T35" fmla="*/ 120 h 267"/>
                <a:gd name="T36" fmla="*/ 120 w 183"/>
                <a:gd name="T37" fmla="*/ 128 h 267"/>
                <a:gd name="T38" fmla="*/ 131 w 183"/>
                <a:gd name="T39" fmla="*/ 139 h 267"/>
                <a:gd name="T40" fmla="*/ 148 w 183"/>
                <a:gd name="T41" fmla="*/ 142 h 267"/>
                <a:gd name="T42" fmla="*/ 156 w 183"/>
                <a:gd name="T43" fmla="*/ 137 h 267"/>
                <a:gd name="T44" fmla="*/ 156 w 183"/>
                <a:gd name="T45" fmla="*/ 158 h 267"/>
                <a:gd name="T46" fmla="*/ 170 w 183"/>
                <a:gd name="T47" fmla="*/ 158 h 267"/>
                <a:gd name="T48" fmla="*/ 181 w 183"/>
                <a:gd name="T49" fmla="*/ 183 h 267"/>
                <a:gd name="T50" fmla="*/ 178 w 183"/>
                <a:gd name="T51" fmla="*/ 199 h 267"/>
                <a:gd name="T52" fmla="*/ 176 w 183"/>
                <a:gd name="T53" fmla="*/ 210 h 267"/>
                <a:gd name="T54" fmla="*/ 175 w 183"/>
                <a:gd name="T55" fmla="*/ 222 h 267"/>
                <a:gd name="T56" fmla="*/ 167 w 183"/>
                <a:gd name="T57" fmla="*/ 222 h 267"/>
                <a:gd name="T58" fmla="*/ 165 w 183"/>
                <a:gd name="T59" fmla="*/ 227 h 267"/>
                <a:gd name="T60" fmla="*/ 165 w 183"/>
                <a:gd name="T61" fmla="*/ 230 h 267"/>
                <a:gd name="T62" fmla="*/ 167 w 183"/>
                <a:gd name="T63" fmla="*/ 229 h 267"/>
                <a:gd name="T64" fmla="*/ 172 w 183"/>
                <a:gd name="T65" fmla="*/ 233 h 267"/>
                <a:gd name="T66" fmla="*/ 176 w 183"/>
                <a:gd name="T67" fmla="*/ 235 h 267"/>
                <a:gd name="T68" fmla="*/ 178 w 183"/>
                <a:gd name="T69" fmla="*/ 240 h 267"/>
                <a:gd name="T70" fmla="*/ 170 w 183"/>
                <a:gd name="T71" fmla="*/ 249 h 267"/>
                <a:gd name="T72" fmla="*/ 167 w 183"/>
                <a:gd name="T73" fmla="*/ 259 h 267"/>
                <a:gd name="T74" fmla="*/ 153 w 183"/>
                <a:gd name="T75" fmla="*/ 262 h 267"/>
                <a:gd name="T76" fmla="*/ 134 w 183"/>
                <a:gd name="T77" fmla="*/ 246 h 267"/>
                <a:gd name="T78" fmla="*/ 101 w 183"/>
                <a:gd name="T79" fmla="*/ 229 h 267"/>
                <a:gd name="T80" fmla="*/ 74 w 183"/>
                <a:gd name="T81" fmla="*/ 205 h 267"/>
                <a:gd name="T82" fmla="*/ 68 w 183"/>
                <a:gd name="T83" fmla="*/ 185 h 267"/>
                <a:gd name="T84" fmla="*/ 53 w 183"/>
                <a:gd name="T85" fmla="*/ 161 h 267"/>
                <a:gd name="T86" fmla="*/ 38 w 183"/>
                <a:gd name="T87" fmla="*/ 125 h 267"/>
                <a:gd name="T88" fmla="*/ 17 w 183"/>
                <a:gd name="T89" fmla="*/ 96 h 267"/>
                <a:gd name="T90" fmla="*/ 6 w 183"/>
                <a:gd name="T91" fmla="*/ 79 h 267"/>
                <a:gd name="T92" fmla="*/ 9 w 183"/>
                <a:gd name="T93" fmla="*/ 52 h 267"/>
                <a:gd name="T94" fmla="*/ 16 w 183"/>
                <a:gd name="T95" fmla="*/ 54 h 267"/>
                <a:gd name="T96" fmla="*/ 12 w 183"/>
                <a:gd name="T97" fmla="*/ 59 h 267"/>
                <a:gd name="T98" fmla="*/ 16 w 183"/>
                <a:gd name="T99" fmla="*/ 63 h 267"/>
                <a:gd name="T100" fmla="*/ 27 w 183"/>
                <a:gd name="T101" fmla="*/ 68 h 267"/>
                <a:gd name="T102" fmla="*/ 34 w 183"/>
                <a:gd name="T103" fmla="*/ 70 h 267"/>
                <a:gd name="T104" fmla="*/ 39 w 183"/>
                <a:gd name="T105" fmla="*/ 62 h 267"/>
                <a:gd name="T106" fmla="*/ 44 w 183"/>
                <a:gd name="T107" fmla="*/ 49 h 267"/>
                <a:gd name="T108" fmla="*/ 45 w 183"/>
                <a:gd name="T109" fmla="*/ 49 h 267"/>
                <a:gd name="T110" fmla="*/ 68 w 183"/>
                <a:gd name="T111" fmla="*/ 36 h 267"/>
                <a:gd name="T112" fmla="*/ 85 w 183"/>
                <a:gd name="T113" fmla="*/ 14 h 267"/>
                <a:gd name="T114" fmla="*/ 86 w 183"/>
                <a:gd name="T115" fmla="*/ 8 h 267"/>
                <a:gd name="T116" fmla="*/ 88 w 183"/>
                <a:gd name="T117" fmla="*/ 2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3" h="267">
                  <a:moveTo>
                    <a:pt x="88" y="0"/>
                  </a:moveTo>
                  <a:lnTo>
                    <a:pt x="90" y="0"/>
                  </a:lnTo>
                  <a:lnTo>
                    <a:pt x="90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3" y="3"/>
                  </a:lnTo>
                  <a:lnTo>
                    <a:pt x="93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1" y="8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1" y="13"/>
                  </a:lnTo>
                  <a:lnTo>
                    <a:pt x="102" y="14"/>
                  </a:lnTo>
                  <a:lnTo>
                    <a:pt x="102" y="14"/>
                  </a:lnTo>
                  <a:lnTo>
                    <a:pt x="104" y="14"/>
                  </a:lnTo>
                  <a:lnTo>
                    <a:pt x="105" y="14"/>
                  </a:lnTo>
                  <a:lnTo>
                    <a:pt x="107" y="16"/>
                  </a:lnTo>
                  <a:lnTo>
                    <a:pt x="107" y="16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10" y="18"/>
                  </a:lnTo>
                  <a:lnTo>
                    <a:pt x="110" y="18"/>
                  </a:lnTo>
                  <a:lnTo>
                    <a:pt x="112" y="19"/>
                  </a:lnTo>
                  <a:lnTo>
                    <a:pt x="112" y="21"/>
                  </a:lnTo>
                  <a:lnTo>
                    <a:pt x="113" y="21"/>
                  </a:lnTo>
                  <a:lnTo>
                    <a:pt x="113" y="22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5"/>
                  </a:lnTo>
                  <a:lnTo>
                    <a:pt x="115" y="25"/>
                  </a:lnTo>
                  <a:lnTo>
                    <a:pt x="116" y="25"/>
                  </a:lnTo>
                  <a:lnTo>
                    <a:pt x="118" y="25"/>
                  </a:lnTo>
                  <a:lnTo>
                    <a:pt x="118" y="27"/>
                  </a:lnTo>
                  <a:lnTo>
                    <a:pt x="118" y="27"/>
                  </a:lnTo>
                  <a:lnTo>
                    <a:pt x="118" y="29"/>
                  </a:lnTo>
                  <a:lnTo>
                    <a:pt x="118" y="30"/>
                  </a:lnTo>
                  <a:lnTo>
                    <a:pt x="118" y="32"/>
                  </a:lnTo>
                  <a:lnTo>
                    <a:pt x="118" y="32"/>
                  </a:lnTo>
                  <a:lnTo>
                    <a:pt x="118" y="33"/>
                  </a:lnTo>
                  <a:lnTo>
                    <a:pt x="120" y="33"/>
                  </a:lnTo>
                  <a:lnTo>
                    <a:pt x="121" y="33"/>
                  </a:lnTo>
                  <a:lnTo>
                    <a:pt x="121" y="35"/>
                  </a:lnTo>
                  <a:lnTo>
                    <a:pt x="123" y="35"/>
                  </a:lnTo>
                  <a:lnTo>
                    <a:pt x="123" y="35"/>
                  </a:lnTo>
                  <a:lnTo>
                    <a:pt x="124" y="35"/>
                  </a:lnTo>
                  <a:lnTo>
                    <a:pt x="126" y="35"/>
                  </a:lnTo>
                  <a:lnTo>
                    <a:pt x="126" y="33"/>
                  </a:lnTo>
                  <a:lnTo>
                    <a:pt x="126" y="35"/>
                  </a:lnTo>
                  <a:lnTo>
                    <a:pt x="127" y="35"/>
                  </a:lnTo>
                  <a:lnTo>
                    <a:pt x="129" y="35"/>
                  </a:lnTo>
                  <a:lnTo>
                    <a:pt x="131" y="35"/>
                  </a:lnTo>
                  <a:lnTo>
                    <a:pt x="132" y="35"/>
                  </a:lnTo>
                  <a:lnTo>
                    <a:pt x="132" y="35"/>
                  </a:lnTo>
                  <a:lnTo>
                    <a:pt x="134" y="33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7" y="32"/>
                  </a:lnTo>
                  <a:lnTo>
                    <a:pt x="139" y="32"/>
                  </a:lnTo>
                  <a:lnTo>
                    <a:pt x="139" y="32"/>
                  </a:lnTo>
                  <a:lnTo>
                    <a:pt x="140" y="32"/>
                  </a:lnTo>
                  <a:lnTo>
                    <a:pt x="142" y="32"/>
                  </a:lnTo>
                  <a:lnTo>
                    <a:pt x="142" y="33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3"/>
                  </a:lnTo>
                  <a:lnTo>
                    <a:pt x="146" y="33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0" y="32"/>
                  </a:lnTo>
                  <a:lnTo>
                    <a:pt x="151" y="32"/>
                  </a:lnTo>
                  <a:lnTo>
                    <a:pt x="154" y="33"/>
                  </a:lnTo>
                  <a:lnTo>
                    <a:pt x="154" y="35"/>
                  </a:lnTo>
                  <a:lnTo>
                    <a:pt x="156" y="35"/>
                  </a:lnTo>
                  <a:lnTo>
                    <a:pt x="156" y="35"/>
                  </a:lnTo>
                  <a:lnTo>
                    <a:pt x="157" y="36"/>
                  </a:lnTo>
                  <a:lnTo>
                    <a:pt x="159" y="36"/>
                  </a:lnTo>
                  <a:lnTo>
                    <a:pt x="159" y="36"/>
                  </a:lnTo>
                  <a:lnTo>
                    <a:pt x="161" y="38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1"/>
                  </a:lnTo>
                  <a:lnTo>
                    <a:pt x="159" y="44"/>
                  </a:lnTo>
                  <a:lnTo>
                    <a:pt x="157" y="48"/>
                  </a:lnTo>
                  <a:lnTo>
                    <a:pt x="154" y="52"/>
                  </a:lnTo>
                  <a:lnTo>
                    <a:pt x="153" y="55"/>
                  </a:lnTo>
                  <a:lnTo>
                    <a:pt x="154" y="55"/>
                  </a:lnTo>
                  <a:lnTo>
                    <a:pt x="156" y="55"/>
                  </a:lnTo>
                  <a:lnTo>
                    <a:pt x="157" y="55"/>
                  </a:lnTo>
                  <a:lnTo>
                    <a:pt x="157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61" y="55"/>
                  </a:lnTo>
                  <a:lnTo>
                    <a:pt x="161" y="57"/>
                  </a:lnTo>
                  <a:lnTo>
                    <a:pt x="162" y="59"/>
                  </a:lnTo>
                  <a:lnTo>
                    <a:pt x="162" y="59"/>
                  </a:lnTo>
                  <a:lnTo>
                    <a:pt x="164" y="60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3"/>
                  </a:lnTo>
                  <a:lnTo>
                    <a:pt x="162" y="62"/>
                  </a:lnTo>
                  <a:lnTo>
                    <a:pt x="161" y="62"/>
                  </a:lnTo>
                  <a:lnTo>
                    <a:pt x="161" y="62"/>
                  </a:lnTo>
                  <a:lnTo>
                    <a:pt x="159" y="62"/>
                  </a:lnTo>
                  <a:lnTo>
                    <a:pt x="159" y="60"/>
                  </a:lnTo>
                  <a:lnTo>
                    <a:pt x="157" y="60"/>
                  </a:lnTo>
                  <a:lnTo>
                    <a:pt x="156" y="60"/>
                  </a:lnTo>
                  <a:lnTo>
                    <a:pt x="154" y="60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1" y="62"/>
                  </a:lnTo>
                  <a:lnTo>
                    <a:pt x="151" y="62"/>
                  </a:lnTo>
                  <a:lnTo>
                    <a:pt x="150" y="63"/>
                  </a:lnTo>
                  <a:lnTo>
                    <a:pt x="148" y="63"/>
                  </a:lnTo>
                  <a:lnTo>
                    <a:pt x="146" y="63"/>
                  </a:lnTo>
                  <a:lnTo>
                    <a:pt x="145" y="63"/>
                  </a:lnTo>
                  <a:lnTo>
                    <a:pt x="143" y="63"/>
                  </a:lnTo>
                  <a:lnTo>
                    <a:pt x="142" y="65"/>
                  </a:lnTo>
                  <a:lnTo>
                    <a:pt x="140" y="65"/>
                  </a:lnTo>
                  <a:lnTo>
                    <a:pt x="137" y="65"/>
                  </a:lnTo>
                  <a:lnTo>
                    <a:pt x="135" y="66"/>
                  </a:lnTo>
                  <a:lnTo>
                    <a:pt x="135" y="66"/>
                  </a:lnTo>
                  <a:lnTo>
                    <a:pt x="134" y="66"/>
                  </a:lnTo>
                  <a:lnTo>
                    <a:pt x="131" y="68"/>
                  </a:lnTo>
                  <a:lnTo>
                    <a:pt x="129" y="70"/>
                  </a:lnTo>
                  <a:lnTo>
                    <a:pt x="127" y="71"/>
                  </a:lnTo>
                  <a:lnTo>
                    <a:pt x="126" y="73"/>
                  </a:lnTo>
                  <a:lnTo>
                    <a:pt x="124" y="73"/>
                  </a:lnTo>
                  <a:lnTo>
                    <a:pt x="123" y="73"/>
                  </a:lnTo>
                  <a:lnTo>
                    <a:pt x="123" y="74"/>
                  </a:lnTo>
                  <a:lnTo>
                    <a:pt x="121" y="74"/>
                  </a:lnTo>
                  <a:lnTo>
                    <a:pt x="123" y="74"/>
                  </a:lnTo>
                  <a:lnTo>
                    <a:pt x="121" y="76"/>
                  </a:lnTo>
                  <a:lnTo>
                    <a:pt x="121" y="79"/>
                  </a:lnTo>
                  <a:lnTo>
                    <a:pt x="121" y="81"/>
                  </a:lnTo>
                  <a:lnTo>
                    <a:pt x="121" y="81"/>
                  </a:lnTo>
                  <a:lnTo>
                    <a:pt x="120" y="84"/>
                  </a:lnTo>
                  <a:lnTo>
                    <a:pt x="118" y="85"/>
                  </a:lnTo>
                  <a:lnTo>
                    <a:pt x="118" y="87"/>
                  </a:lnTo>
                  <a:lnTo>
                    <a:pt x="116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18" y="93"/>
                  </a:lnTo>
                  <a:lnTo>
                    <a:pt x="118" y="95"/>
                  </a:lnTo>
                  <a:lnTo>
                    <a:pt x="116" y="95"/>
                  </a:lnTo>
                  <a:lnTo>
                    <a:pt x="116" y="95"/>
                  </a:lnTo>
                  <a:lnTo>
                    <a:pt x="113" y="96"/>
                  </a:lnTo>
                  <a:lnTo>
                    <a:pt x="110" y="98"/>
                  </a:lnTo>
                  <a:lnTo>
                    <a:pt x="110" y="100"/>
                  </a:lnTo>
                  <a:lnTo>
                    <a:pt x="109" y="101"/>
                  </a:lnTo>
                  <a:lnTo>
                    <a:pt x="109" y="103"/>
                  </a:lnTo>
                  <a:lnTo>
                    <a:pt x="109" y="103"/>
                  </a:lnTo>
                  <a:lnTo>
                    <a:pt x="110" y="103"/>
                  </a:lnTo>
                  <a:lnTo>
                    <a:pt x="110" y="104"/>
                  </a:lnTo>
                  <a:lnTo>
                    <a:pt x="110" y="106"/>
                  </a:lnTo>
                  <a:lnTo>
                    <a:pt x="110" y="106"/>
                  </a:lnTo>
                  <a:lnTo>
                    <a:pt x="109" y="106"/>
                  </a:lnTo>
                  <a:lnTo>
                    <a:pt x="109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7"/>
                  </a:lnTo>
                  <a:lnTo>
                    <a:pt x="107" y="107"/>
                  </a:lnTo>
                  <a:lnTo>
                    <a:pt x="107" y="109"/>
                  </a:lnTo>
                  <a:lnTo>
                    <a:pt x="107" y="109"/>
                  </a:lnTo>
                  <a:lnTo>
                    <a:pt x="105" y="109"/>
                  </a:lnTo>
                  <a:lnTo>
                    <a:pt x="107" y="109"/>
                  </a:lnTo>
                  <a:lnTo>
                    <a:pt x="107" y="111"/>
                  </a:lnTo>
                  <a:lnTo>
                    <a:pt x="107" y="111"/>
                  </a:lnTo>
                  <a:lnTo>
                    <a:pt x="109" y="112"/>
                  </a:lnTo>
                  <a:lnTo>
                    <a:pt x="110" y="112"/>
                  </a:lnTo>
                  <a:lnTo>
                    <a:pt x="110" y="112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09" y="114"/>
                  </a:lnTo>
                  <a:lnTo>
                    <a:pt x="109" y="114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2" y="117"/>
                  </a:lnTo>
                  <a:lnTo>
                    <a:pt x="112" y="117"/>
                  </a:lnTo>
                  <a:lnTo>
                    <a:pt x="112" y="118"/>
                  </a:lnTo>
                  <a:lnTo>
                    <a:pt x="112" y="118"/>
                  </a:lnTo>
                  <a:lnTo>
                    <a:pt x="113" y="120"/>
                  </a:lnTo>
                  <a:lnTo>
                    <a:pt x="113" y="120"/>
                  </a:lnTo>
                  <a:lnTo>
                    <a:pt x="113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3"/>
                  </a:lnTo>
                  <a:lnTo>
                    <a:pt x="116" y="125"/>
                  </a:lnTo>
                  <a:lnTo>
                    <a:pt x="118" y="126"/>
                  </a:lnTo>
                  <a:lnTo>
                    <a:pt x="118" y="128"/>
                  </a:lnTo>
                  <a:lnTo>
                    <a:pt x="120" y="128"/>
                  </a:lnTo>
                  <a:lnTo>
                    <a:pt x="121" y="129"/>
                  </a:lnTo>
                  <a:lnTo>
                    <a:pt x="121" y="131"/>
                  </a:lnTo>
                  <a:lnTo>
                    <a:pt x="120" y="134"/>
                  </a:lnTo>
                  <a:lnTo>
                    <a:pt x="118" y="136"/>
                  </a:lnTo>
                  <a:lnTo>
                    <a:pt x="120" y="136"/>
                  </a:lnTo>
                  <a:lnTo>
                    <a:pt x="123" y="136"/>
                  </a:lnTo>
                  <a:lnTo>
                    <a:pt x="126" y="136"/>
                  </a:lnTo>
                  <a:lnTo>
                    <a:pt x="127" y="137"/>
                  </a:lnTo>
                  <a:lnTo>
                    <a:pt x="129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31" y="140"/>
                  </a:lnTo>
                  <a:lnTo>
                    <a:pt x="131" y="140"/>
                  </a:lnTo>
                  <a:lnTo>
                    <a:pt x="132" y="142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7" y="144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46" y="144"/>
                  </a:lnTo>
                  <a:lnTo>
                    <a:pt x="148" y="142"/>
                  </a:lnTo>
                  <a:lnTo>
                    <a:pt x="150" y="142"/>
                  </a:lnTo>
                  <a:lnTo>
                    <a:pt x="150" y="140"/>
                  </a:lnTo>
                  <a:lnTo>
                    <a:pt x="151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4" y="137"/>
                  </a:lnTo>
                  <a:lnTo>
                    <a:pt x="154" y="137"/>
                  </a:lnTo>
                  <a:lnTo>
                    <a:pt x="154" y="136"/>
                  </a:lnTo>
                  <a:lnTo>
                    <a:pt x="156" y="136"/>
                  </a:lnTo>
                  <a:lnTo>
                    <a:pt x="156" y="137"/>
                  </a:lnTo>
                  <a:lnTo>
                    <a:pt x="156" y="137"/>
                  </a:lnTo>
                  <a:lnTo>
                    <a:pt x="156" y="139"/>
                  </a:lnTo>
                  <a:lnTo>
                    <a:pt x="156" y="140"/>
                  </a:lnTo>
                  <a:lnTo>
                    <a:pt x="156" y="140"/>
                  </a:lnTo>
                  <a:lnTo>
                    <a:pt x="154" y="142"/>
                  </a:lnTo>
                  <a:lnTo>
                    <a:pt x="154" y="144"/>
                  </a:lnTo>
                  <a:lnTo>
                    <a:pt x="154" y="147"/>
                  </a:lnTo>
                  <a:lnTo>
                    <a:pt x="154" y="150"/>
                  </a:lnTo>
                  <a:lnTo>
                    <a:pt x="154" y="153"/>
                  </a:lnTo>
                  <a:lnTo>
                    <a:pt x="154" y="156"/>
                  </a:lnTo>
                  <a:lnTo>
                    <a:pt x="154" y="159"/>
                  </a:lnTo>
                  <a:lnTo>
                    <a:pt x="156" y="158"/>
                  </a:lnTo>
                  <a:lnTo>
                    <a:pt x="156" y="158"/>
                  </a:lnTo>
                  <a:lnTo>
                    <a:pt x="157" y="159"/>
                  </a:lnTo>
                  <a:lnTo>
                    <a:pt x="157" y="159"/>
                  </a:lnTo>
                  <a:lnTo>
                    <a:pt x="159" y="159"/>
                  </a:lnTo>
                  <a:lnTo>
                    <a:pt x="159" y="159"/>
                  </a:lnTo>
                  <a:lnTo>
                    <a:pt x="161" y="159"/>
                  </a:lnTo>
                  <a:lnTo>
                    <a:pt x="162" y="158"/>
                  </a:lnTo>
                  <a:lnTo>
                    <a:pt x="164" y="158"/>
                  </a:lnTo>
                  <a:lnTo>
                    <a:pt x="167" y="158"/>
                  </a:lnTo>
                  <a:lnTo>
                    <a:pt x="168" y="158"/>
                  </a:lnTo>
                  <a:lnTo>
                    <a:pt x="170" y="158"/>
                  </a:lnTo>
                  <a:lnTo>
                    <a:pt x="172" y="161"/>
                  </a:lnTo>
                  <a:lnTo>
                    <a:pt x="173" y="164"/>
                  </a:lnTo>
                  <a:lnTo>
                    <a:pt x="175" y="166"/>
                  </a:lnTo>
                  <a:lnTo>
                    <a:pt x="176" y="169"/>
                  </a:lnTo>
                  <a:lnTo>
                    <a:pt x="178" y="172"/>
                  </a:lnTo>
                  <a:lnTo>
                    <a:pt x="180" y="174"/>
                  </a:lnTo>
                  <a:lnTo>
                    <a:pt x="181" y="177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81" y="181"/>
                  </a:lnTo>
                  <a:lnTo>
                    <a:pt x="181" y="183"/>
                  </a:lnTo>
                  <a:lnTo>
                    <a:pt x="181" y="185"/>
                  </a:lnTo>
                  <a:lnTo>
                    <a:pt x="180" y="185"/>
                  </a:lnTo>
                  <a:lnTo>
                    <a:pt x="180" y="185"/>
                  </a:lnTo>
                  <a:lnTo>
                    <a:pt x="178" y="186"/>
                  </a:lnTo>
                  <a:lnTo>
                    <a:pt x="178" y="188"/>
                  </a:lnTo>
                  <a:lnTo>
                    <a:pt x="178" y="194"/>
                  </a:lnTo>
                  <a:lnTo>
                    <a:pt x="178" y="196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9"/>
                  </a:lnTo>
                  <a:lnTo>
                    <a:pt x="178" y="202"/>
                  </a:lnTo>
                  <a:lnTo>
                    <a:pt x="180" y="203"/>
                  </a:lnTo>
                  <a:lnTo>
                    <a:pt x="180" y="203"/>
                  </a:lnTo>
                  <a:lnTo>
                    <a:pt x="180" y="205"/>
                  </a:lnTo>
                  <a:lnTo>
                    <a:pt x="180" y="205"/>
                  </a:lnTo>
                  <a:lnTo>
                    <a:pt x="178" y="207"/>
                  </a:lnTo>
                  <a:lnTo>
                    <a:pt x="178" y="207"/>
                  </a:lnTo>
                  <a:lnTo>
                    <a:pt x="178" y="208"/>
                  </a:lnTo>
                  <a:lnTo>
                    <a:pt x="178" y="208"/>
                  </a:lnTo>
                  <a:lnTo>
                    <a:pt x="176" y="210"/>
                  </a:lnTo>
                  <a:lnTo>
                    <a:pt x="176" y="210"/>
                  </a:lnTo>
                  <a:lnTo>
                    <a:pt x="175" y="211"/>
                  </a:lnTo>
                  <a:lnTo>
                    <a:pt x="175" y="211"/>
                  </a:lnTo>
                  <a:lnTo>
                    <a:pt x="175" y="213"/>
                  </a:lnTo>
                  <a:lnTo>
                    <a:pt x="175" y="213"/>
                  </a:lnTo>
                  <a:lnTo>
                    <a:pt x="173" y="215"/>
                  </a:lnTo>
                  <a:lnTo>
                    <a:pt x="173" y="216"/>
                  </a:lnTo>
                  <a:lnTo>
                    <a:pt x="173" y="216"/>
                  </a:lnTo>
                  <a:lnTo>
                    <a:pt x="173" y="218"/>
                  </a:lnTo>
                  <a:lnTo>
                    <a:pt x="176" y="221"/>
                  </a:lnTo>
                  <a:lnTo>
                    <a:pt x="176" y="221"/>
                  </a:lnTo>
                  <a:lnTo>
                    <a:pt x="175" y="222"/>
                  </a:lnTo>
                  <a:lnTo>
                    <a:pt x="173" y="222"/>
                  </a:lnTo>
                  <a:lnTo>
                    <a:pt x="173" y="224"/>
                  </a:lnTo>
                  <a:lnTo>
                    <a:pt x="173" y="224"/>
                  </a:lnTo>
                  <a:lnTo>
                    <a:pt x="172" y="224"/>
                  </a:lnTo>
                  <a:lnTo>
                    <a:pt x="170" y="222"/>
                  </a:lnTo>
                  <a:lnTo>
                    <a:pt x="168" y="222"/>
                  </a:lnTo>
                  <a:lnTo>
                    <a:pt x="168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4"/>
                  </a:lnTo>
                  <a:lnTo>
                    <a:pt x="165" y="226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5" y="227"/>
                  </a:lnTo>
                  <a:lnTo>
                    <a:pt x="165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30"/>
                  </a:lnTo>
                  <a:lnTo>
                    <a:pt x="164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29"/>
                  </a:lnTo>
                  <a:lnTo>
                    <a:pt x="167" y="229"/>
                  </a:lnTo>
                  <a:lnTo>
                    <a:pt x="167" y="229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2"/>
                  </a:lnTo>
                  <a:lnTo>
                    <a:pt x="170" y="232"/>
                  </a:lnTo>
                  <a:lnTo>
                    <a:pt x="172" y="232"/>
                  </a:lnTo>
                  <a:lnTo>
                    <a:pt x="172" y="232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5" y="235"/>
                  </a:lnTo>
                  <a:lnTo>
                    <a:pt x="175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8"/>
                  </a:lnTo>
                  <a:lnTo>
                    <a:pt x="176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1"/>
                  </a:lnTo>
                  <a:lnTo>
                    <a:pt x="178" y="241"/>
                  </a:lnTo>
                  <a:lnTo>
                    <a:pt x="176" y="243"/>
                  </a:lnTo>
                  <a:lnTo>
                    <a:pt x="175" y="243"/>
                  </a:lnTo>
                  <a:lnTo>
                    <a:pt x="175" y="244"/>
                  </a:lnTo>
                  <a:lnTo>
                    <a:pt x="173" y="246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0" y="249"/>
                  </a:lnTo>
                  <a:lnTo>
                    <a:pt x="168" y="251"/>
                  </a:lnTo>
                  <a:lnTo>
                    <a:pt x="168" y="251"/>
                  </a:lnTo>
                  <a:lnTo>
                    <a:pt x="170" y="252"/>
                  </a:lnTo>
                  <a:lnTo>
                    <a:pt x="170" y="252"/>
                  </a:lnTo>
                  <a:lnTo>
                    <a:pt x="172" y="254"/>
                  </a:lnTo>
                  <a:lnTo>
                    <a:pt x="172" y="254"/>
                  </a:lnTo>
                  <a:lnTo>
                    <a:pt x="170" y="255"/>
                  </a:lnTo>
                  <a:lnTo>
                    <a:pt x="168" y="255"/>
                  </a:lnTo>
                  <a:lnTo>
                    <a:pt x="167" y="257"/>
                  </a:lnTo>
                  <a:lnTo>
                    <a:pt x="165" y="257"/>
                  </a:lnTo>
                  <a:lnTo>
                    <a:pt x="167" y="259"/>
                  </a:lnTo>
                  <a:lnTo>
                    <a:pt x="167" y="260"/>
                  </a:lnTo>
                  <a:lnTo>
                    <a:pt x="167" y="262"/>
                  </a:lnTo>
                  <a:lnTo>
                    <a:pt x="167" y="263"/>
                  </a:lnTo>
                  <a:lnTo>
                    <a:pt x="165" y="265"/>
                  </a:lnTo>
                  <a:lnTo>
                    <a:pt x="164" y="265"/>
                  </a:lnTo>
                  <a:lnTo>
                    <a:pt x="161" y="267"/>
                  </a:lnTo>
                  <a:lnTo>
                    <a:pt x="159" y="267"/>
                  </a:lnTo>
                  <a:lnTo>
                    <a:pt x="159" y="267"/>
                  </a:lnTo>
                  <a:lnTo>
                    <a:pt x="157" y="267"/>
                  </a:lnTo>
                  <a:lnTo>
                    <a:pt x="157" y="265"/>
                  </a:lnTo>
                  <a:lnTo>
                    <a:pt x="153" y="262"/>
                  </a:lnTo>
                  <a:lnTo>
                    <a:pt x="150" y="260"/>
                  </a:lnTo>
                  <a:lnTo>
                    <a:pt x="148" y="260"/>
                  </a:lnTo>
                  <a:lnTo>
                    <a:pt x="145" y="257"/>
                  </a:lnTo>
                  <a:lnTo>
                    <a:pt x="145" y="255"/>
                  </a:lnTo>
                  <a:lnTo>
                    <a:pt x="143" y="252"/>
                  </a:lnTo>
                  <a:lnTo>
                    <a:pt x="143" y="252"/>
                  </a:lnTo>
                  <a:lnTo>
                    <a:pt x="142" y="251"/>
                  </a:lnTo>
                  <a:lnTo>
                    <a:pt x="139" y="249"/>
                  </a:lnTo>
                  <a:lnTo>
                    <a:pt x="137" y="249"/>
                  </a:lnTo>
                  <a:lnTo>
                    <a:pt x="135" y="248"/>
                  </a:lnTo>
                  <a:lnTo>
                    <a:pt x="134" y="246"/>
                  </a:lnTo>
                  <a:lnTo>
                    <a:pt x="131" y="244"/>
                  </a:lnTo>
                  <a:lnTo>
                    <a:pt x="129" y="243"/>
                  </a:lnTo>
                  <a:lnTo>
                    <a:pt x="127" y="243"/>
                  </a:lnTo>
                  <a:lnTo>
                    <a:pt x="123" y="241"/>
                  </a:lnTo>
                  <a:lnTo>
                    <a:pt x="121" y="240"/>
                  </a:lnTo>
                  <a:lnTo>
                    <a:pt x="116" y="238"/>
                  </a:lnTo>
                  <a:lnTo>
                    <a:pt x="115" y="237"/>
                  </a:lnTo>
                  <a:lnTo>
                    <a:pt x="110" y="235"/>
                  </a:lnTo>
                  <a:lnTo>
                    <a:pt x="109" y="233"/>
                  </a:lnTo>
                  <a:lnTo>
                    <a:pt x="104" y="230"/>
                  </a:lnTo>
                  <a:lnTo>
                    <a:pt x="101" y="229"/>
                  </a:lnTo>
                  <a:lnTo>
                    <a:pt x="98" y="227"/>
                  </a:lnTo>
                  <a:lnTo>
                    <a:pt x="90" y="224"/>
                  </a:lnTo>
                  <a:lnTo>
                    <a:pt x="88" y="222"/>
                  </a:lnTo>
                  <a:lnTo>
                    <a:pt x="88" y="219"/>
                  </a:lnTo>
                  <a:lnTo>
                    <a:pt x="86" y="219"/>
                  </a:lnTo>
                  <a:lnTo>
                    <a:pt x="83" y="216"/>
                  </a:lnTo>
                  <a:lnTo>
                    <a:pt x="80" y="215"/>
                  </a:lnTo>
                  <a:lnTo>
                    <a:pt x="79" y="211"/>
                  </a:lnTo>
                  <a:lnTo>
                    <a:pt x="77" y="210"/>
                  </a:lnTo>
                  <a:lnTo>
                    <a:pt x="75" y="207"/>
                  </a:lnTo>
                  <a:lnTo>
                    <a:pt x="74" y="205"/>
                  </a:lnTo>
                  <a:lnTo>
                    <a:pt x="72" y="205"/>
                  </a:lnTo>
                  <a:lnTo>
                    <a:pt x="72" y="202"/>
                  </a:lnTo>
                  <a:lnTo>
                    <a:pt x="72" y="200"/>
                  </a:lnTo>
                  <a:lnTo>
                    <a:pt x="72" y="200"/>
                  </a:lnTo>
                  <a:lnTo>
                    <a:pt x="74" y="200"/>
                  </a:lnTo>
                  <a:lnTo>
                    <a:pt x="74" y="196"/>
                  </a:lnTo>
                  <a:lnTo>
                    <a:pt x="74" y="194"/>
                  </a:lnTo>
                  <a:lnTo>
                    <a:pt x="71" y="189"/>
                  </a:lnTo>
                  <a:lnTo>
                    <a:pt x="69" y="188"/>
                  </a:lnTo>
                  <a:lnTo>
                    <a:pt x="69" y="185"/>
                  </a:lnTo>
                  <a:lnTo>
                    <a:pt x="68" y="185"/>
                  </a:lnTo>
                  <a:lnTo>
                    <a:pt x="66" y="181"/>
                  </a:lnTo>
                  <a:lnTo>
                    <a:pt x="64" y="178"/>
                  </a:lnTo>
                  <a:lnTo>
                    <a:pt x="63" y="177"/>
                  </a:lnTo>
                  <a:lnTo>
                    <a:pt x="63" y="175"/>
                  </a:lnTo>
                  <a:lnTo>
                    <a:pt x="61" y="175"/>
                  </a:lnTo>
                  <a:lnTo>
                    <a:pt x="60" y="174"/>
                  </a:lnTo>
                  <a:lnTo>
                    <a:pt x="60" y="172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59"/>
                  </a:lnTo>
                  <a:lnTo>
                    <a:pt x="52" y="156"/>
                  </a:lnTo>
                  <a:lnTo>
                    <a:pt x="47" y="148"/>
                  </a:lnTo>
                  <a:lnTo>
                    <a:pt x="45" y="145"/>
                  </a:lnTo>
                  <a:lnTo>
                    <a:pt x="44" y="142"/>
                  </a:lnTo>
                  <a:lnTo>
                    <a:pt x="42" y="139"/>
                  </a:lnTo>
                  <a:lnTo>
                    <a:pt x="42" y="136"/>
                  </a:lnTo>
                  <a:lnTo>
                    <a:pt x="39" y="133"/>
                  </a:lnTo>
                  <a:lnTo>
                    <a:pt x="39" y="129"/>
                  </a:lnTo>
                  <a:lnTo>
                    <a:pt x="38" y="126"/>
                  </a:lnTo>
                  <a:lnTo>
                    <a:pt x="38" y="125"/>
                  </a:lnTo>
                  <a:lnTo>
                    <a:pt x="34" y="122"/>
                  </a:lnTo>
                  <a:lnTo>
                    <a:pt x="33" y="118"/>
                  </a:lnTo>
                  <a:lnTo>
                    <a:pt x="31" y="115"/>
                  </a:lnTo>
                  <a:lnTo>
                    <a:pt x="30" y="114"/>
                  </a:lnTo>
                  <a:lnTo>
                    <a:pt x="28" y="114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3" y="103"/>
                  </a:lnTo>
                  <a:lnTo>
                    <a:pt x="20" y="100"/>
                  </a:lnTo>
                  <a:lnTo>
                    <a:pt x="19" y="98"/>
                  </a:lnTo>
                  <a:lnTo>
                    <a:pt x="17" y="96"/>
                  </a:lnTo>
                  <a:lnTo>
                    <a:pt x="8" y="90"/>
                  </a:lnTo>
                  <a:lnTo>
                    <a:pt x="4" y="88"/>
                  </a:lnTo>
                  <a:lnTo>
                    <a:pt x="3" y="87"/>
                  </a:lnTo>
                  <a:lnTo>
                    <a:pt x="3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4" y="84"/>
                  </a:lnTo>
                  <a:lnTo>
                    <a:pt x="6" y="84"/>
                  </a:lnTo>
                  <a:lnTo>
                    <a:pt x="6" y="84"/>
                  </a:lnTo>
                  <a:lnTo>
                    <a:pt x="6" y="81"/>
                  </a:lnTo>
                  <a:lnTo>
                    <a:pt x="6" y="79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1" y="71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1" y="62"/>
                  </a:lnTo>
                  <a:lnTo>
                    <a:pt x="1" y="62"/>
                  </a:lnTo>
                  <a:lnTo>
                    <a:pt x="6" y="55"/>
                  </a:lnTo>
                  <a:lnTo>
                    <a:pt x="8" y="54"/>
                  </a:lnTo>
                  <a:lnTo>
                    <a:pt x="9" y="52"/>
                  </a:lnTo>
                  <a:lnTo>
                    <a:pt x="12" y="51"/>
                  </a:lnTo>
                  <a:lnTo>
                    <a:pt x="14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7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4" y="59"/>
                  </a:lnTo>
                  <a:lnTo>
                    <a:pt x="12" y="57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4" y="60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5"/>
                  </a:lnTo>
                  <a:lnTo>
                    <a:pt x="14" y="65"/>
                  </a:lnTo>
                  <a:lnTo>
                    <a:pt x="16" y="63"/>
                  </a:lnTo>
                  <a:lnTo>
                    <a:pt x="16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20" y="63"/>
                  </a:lnTo>
                  <a:lnTo>
                    <a:pt x="22" y="65"/>
                  </a:lnTo>
                  <a:lnTo>
                    <a:pt x="22" y="65"/>
                  </a:lnTo>
                  <a:lnTo>
                    <a:pt x="23" y="65"/>
                  </a:lnTo>
                  <a:lnTo>
                    <a:pt x="25" y="65"/>
                  </a:lnTo>
                  <a:lnTo>
                    <a:pt x="25" y="65"/>
                  </a:lnTo>
                  <a:lnTo>
                    <a:pt x="27" y="65"/>
                  </a:lnTo>
                  <a:lnTo>
                    <a:pt x="27" y="68"/>
                  </a:lnTo>
                  <a:lnTo>
                    <a:pt x="27" y="68"/>
                  </a:lnTo>
                  <a:lnTo>
                    <a:pt x="28" y="70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3" y="73"/>
                  </a:lnTo>
                  <a:lnTo>
                    <a:pt x="33" y="71"/>
                  </a:lnTo>
                  <a:lnTo>
                    <a:pt x="34" y="71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68"/>
                  </a:lnTo>
                  <a:lnTo>
                    <a:pt x="36" y="68"/>
                  </a:lnTo>
                  <a:lnTo>
                    <a:pt x="38" y="66"/>
                  </a:lnTo>
                  <a:lnTo>
                    <a:pt x="38" y="66"/>
                  </a:lnTo>
                  <a:lnTo>
                    <a:pt x="39" y="65"/>
                  </a:lnTo>
                  <a:lnTo>
                    <a:pt x="39" y="65"/>
                  </a:lnTo>
                  <a:lnTo>
                    <a:pt x="39" y="63"/>
                  </a:lnTo>
                  <a:lnTo>
                    <a:pt x="38" y="63"/>
                  </a:lnTo>
                  <a:lnTo>
                    <a:pt x="38" y="62"/>
                  </a:lnTo>
                  <a:lnTo>
                    <a:pt x="39" y="62"/>
                  </a:lnTo>
                  <a:lnTo>
                    <a:pt x="39" y="60"/>
                  </a:lnTo>
                  <a:lnTo>
                    <a:pt x="41" y="59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2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7" y="48"/>
                  </a:lnTo>
                  <a:lnTo>
                    <a:pt x="47" y="46"/>
                  </a:lnTo>
                  <a:lnTo>
                    <a:pt x="49" y="44"/>
                  </a:lnTo>
                  <a:lnTo>
                    <a:pt x="50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8" y="41"/>
                  </a:lnTo>
                  <a:lnTo>
                    <a:pt x="60" y="40"/>
                  </a:lnTo>
                  <a:lnTo>
                    <a:pt x="64" y="38"/>
                  </a:lnTo>
                  <a:lnTo>
                    <a:pt x="68" y="36"/>
                  </a:lnTo>
                  <a:lnTo>
                    <a:pt x="69" y="35"/>
                  </a:lnTo>
                  <a:lnTo>
                    <a:pt x="72" y="33"/>
                  </a:lnTo>
                  <a:lnTo>
                    <a:pt x="74" y="32"/>
                  </a:lnTo>
                  <a:lnTo>
                    <a:pt x="75" y="30"/>
                  </a:lnTo>
                  <a:lnTo>
                    <a:pt x="79" y="27"/>
                  </a:lnTo>
                  <a:lnTo>
                    <a:pt x="80" y="25"/>
                  </a:lnTo>
                  <a:lnTo>
                    <a:pt x="82" y="24"/>
                  </a:lnTo>
                  <a:lnTo>
                    <a:pt x="83" y="22"/>
                  </a:lnTo>
                  <a:lnTo>
                    <a:pt x="85" y="19"/>
                  </a:lnTo>
                  <a:lnTo>
                    <a:pt x="85" y="16"/>
                  </a:lnTo>
                  <a:lnTo>
                    <a:pt x="85" y="14"/>
                  </a:lnTo>
                  <a:lnTo>
                    <a:pt x="85" y="13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1"/>
                  </a:lnTo>
                  <a:lnTo>
                    <a:pt x="88" y="10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6" y="8"/>
                  </a:lnTo>
                  <a:lnTo>
                    <a:pt x="85" y="7"/>
                  </a:lnTo>
                  <a:lnTo>
                    <a:pt x="85" y="5"/>
                  </a:lnTo>
                  <a:lnTo>
                    <a:pt x="85" y="3"/>
                  </a:lnTo>
                  <a:lnTo>
                    <a:pt x="83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2"/>
                  </a:lnTo>
                  <a:lnTo>
                    <a:pt x="85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8" y="2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3" name="Freeform 179">
              <a:extLst>
                <a:ext uri="{FF2B5EF4-FFF2-40B4-BE49-F238E27FC236}">
                  <a16:creationId xmlns:a16="http://schemas.microsoft.com/office/drawing/2014/main" id="{1D704226-8304-475F-93ED-01282E623A0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25929" y="4146930"/>
              <a:ext cx="163735" cy="66274"/>
            </a:xfrm>
            <a:custGeom>
              <a:avLst/>
              <a:gdLst>
                <a:gd name="T0" fmla="*/ 19 w 84"/>
                <a:gd name="T1" fmla="*/ 31 h 34"/>
                <a:gd name="T2" fmla="*/ 19 w 84"/>
                <a:gd name="T3" fmla="*/ 33 h 34"/>
                <a:gd name="T4" fmla="*/ 16 w 84"/>
                <a:gd name="T5" fmla="*/ 31 h 34"/>
                <a:gd name="T6" fmla="*/ 57 w 84"/>
                <a:gd name="T7" fmla="*/ 20 h 34"/>
                <a:gd name="T8" fmla="*/ 57 w 84"/>
                <a:gd name="T9" fmla="*/ 19 h 34"/>
                <a:gd name="T10" fmla="*/ 60 w 84"/>
                <a:gd name="T11" fmla="*/ 19 h 34"/>
                <a:gd name="T12" fmla="*/ 58 w 84"/>
                <a:gd name="T13" fmla="*/ 19 h 34"/>
                <a:gd name="T14" fmla="*/ 11 w 84"/>
                <a:gd name="T15" fmla="*/ 3 h 34"/>
                <a:gd name="T16" fmla="*/ 10 w 84"/>
                <a:gd name="T17" fmla="*/ 3 h 34"/>
                <a:gd name="T18" fmla="*/ 55 w 84"/>
                <a:gd name="T19" fmla="*/ 1 h 34"/>
                <a:gd name="T20" fmla="*/ 58 w 84"/>
                <a:gd name="T21" fmla="*/ 3 h 34"/>
                <a:gd name="T22" fmla="*/ 74 w 84"/>
                <a:gd name="T23" fmla="*/ 7 h 34"/>
                <a:gd name="T24" fmla="*/ 81 w 84"/>
                <a:gd name="T25" fmla="*/ 15 h 34"/>
                <a:gd name="T26" fmla="*/ 82 w 84"/>
                <a:gd name="T27" fmla="*/ 20 h 34"/>
                <a:gd name="T28" fmla="*/ 84 w 84"/>
                <a:gd name="T29" fmla="*/ 25 h 34"/>
                <a:gd name="T30" fmla="*/ 82 w 84"/>
                <a:gd name="T31" fmla="*/ 28 h 34"/>
                <a:gd name="T32" fmla="*/ 77 w 84"/>
                <a:gd name="T33" fmla="*/ 28 h 34"/>
                <a:gd name="T34" fmla="*/ 76 w 84"/>
                <a:gd name="T35" fmla="*/ 28 h 34"/>
                <a:gd name="T36" fmla="*/ 74 w 84"/>
                <a:gd name="T37" fmla="*/ 31 h 34"/>
                <a:gd name="T38" fmla="*/ 66 w 84"/>
                <a:gd name="T39" fmla="*/ 25 h 34"/>
                <a:gd name="T40" fmla="*/ 68 w 84"/>
                <a:gd name="T41" fmla="*/ 22 h 34"/>
                <a:gd name="T42" fmla="*/ 69 w 84"/>
                <a:gd name="T43" fmla="*/ 19 h 34"/>
                <a:gd name="T44" fmla="*/ 74 w 84"/>
                <a:gd name="T45" fmla="*/ 22 h 34"/>
                <a:gd name="T46" fmla="*/ 71 w 84"/>
                <a:gd name="T47" fmla="*/ 17 h 34"/>
                <a:gd name="T48" fmla="*/ 69 w 84"/>
                <a:gd name="T49" fmla="*/ 17 h 34"/>
                <a:gd name="T50" fmla="*/ 66 w 84"/>
                <a:gd name="T51" fmla="*/ 17 h 34"/>
                <a:gd name="T52" fmla="*/ 66 w 84"/>
                <a:gd name="T53" fmla="*/ 19 h 34"/>
                <a:gd name="T54" fmla="*/ 65 w 84"/>
                <a:gd name="T55" fmla="*/ 14 h 34"/>
                <a:gd name="T56" fmla="*/ 62 w 84"/>
                <a:gd name="T57" fmla="*/ 12 h 34"/>
                <a:gd name="T58" fmla="*/ 54 w 84"/>
                <a:gd name="T59" fmla="*/ 9 h 34"/>
                <a:gd name="T60" fmla="*/ 49 w 84"/>
                <a:gd name="T61" fmla="*/ 11 h 34"/>
                <a:gd name="T62" fmla="*/ 46 w 84"/>
                <a:gd name="T63" fmla="*/ 14 h 34"/>
                <a:gd name="T64" fmla="*/ 38 w 84"/>
                <a:gd name="T65" fmla="*/ 19 h 34"/>
                <a:gd name="T66" fmla="*/ 36 w 84"/>
                <a:gd name="T67" fmla="*/ 22 h 34"/>
                <a:gd name="T68" fmla="*/ 43 w 84"/>
                <a:gd name="T69" fmla="*/ 28 h 34"/>
                <a:gd name="T70" fmla="*/ 41 w 84"/>
                <a:gd name="T71" fmla="*/ 31 h 34"/>
                <a:gd name="T72" fmla="*/ 36 w 84"/>
                <a:gd name="T73" fmla="*/ 34 h 34"/>
                <a:gd name="T74" fmla="*/ 30 w 84"/>
                <a:gd name="T75" fmla="*/ 31 h 34"/>
                <a:gd name="T76" fmla="*/ 27 w 84"/>
                <a:gd name="T77" fmla="*/ 25 h 34"/>
                <a:gd name="T78" fmla="*/ 25 w 84"/>
                <a:gd name="T79" fmla="*/ 28 h 34"/>
                <a:gd name="T80" fmla="*/ 19 w 84"/>
                <a:gd name="T81" fmla="*/ 22 h 34"/>
                <a:gd name="T82" fmla="*/ 13 w 84"/>
                <a:gd name="T83" fmla="*/ 20 h 34"/>
                <a:gd name="T84" fmla="*/ 10 w 84"/>
                <a:gd name="T85" fmla="*/ 20 h 34"/>
                <a:gd name="T86" fmla="*/ 2 w 84"/>
                <a:gd name="T87" fmla="*/ 20 h 34"/>
                <a:gd name="T88" fmla="*/ 2 w 84"/>
                <a:gd name="T89" fmla="*/ 20 h 34"/>
                <a:gd name="T90" fmla="*/ 0 w 84"/>
                <a:gd name="T91" fmla="*/ 19 h 34"/>
                <a:gd name="T92" fmla="*/ 2 w 84"/>
                <a:gd name="T93" fmla="*/ 14 h 34"/>
                <a:gd name="T94" fmla="*/ 3 w 84"/>
                <a:gd name="T95" fmla="*/ 11 h 34"/>
                <a:gd name="T96" fmla="*/ 2 w 84"/>
                <a:gd name="T97" fmla="*/ 7 h 34"/>
                <a:gd name="T98" fmla="*/ 2 w 84"/>
                <a:gd name="T99" fmla="*/ 3 h 34"/>
                <a:gd name="T100" fmla="*/ 3 w 84"/>
                <a:gd name="T101" fmla="*/ 0 h 34"/>
                <a:gd name="T102" fmla="*/ 6 w 84"/>
                <a:gd name="T103" fmla="*/ 1 h 34"/>
                <a:gd name="T104" fmla="*/ 10 w 84"/>
                <a:gd name="T105" fmla="*/ 3 h 34"/>
                <a:gd name="T106" fmla="*/ 11 w 84"/>
                <a:gd name="T107" fmla="*/ 6 h 34"/>
                <a:gd name="T108" fmla="*/ 11 w 84"/>
                <a:gd name="T109" fmla="*/ 7 h 34"/>
                <a:gd name="T110" fmla="*/ 16 w 84"/>
                <a:gd name="T111" fmla="*/ 9 h 34"/>
                <a:gd name="T112" fmla="*/ 16 w 84"/>
                <a:gd name="T113" fmla="*/ 7 h 34"/>
                <a:gd name="T114" fmla="*/ 19 w 84"/>
                <a:gd name="T115" fmla="*/ 9 h 34"/>
                <a:gd name="T116" fmla="*/ 28 w 84"/>
                <a:gd name="T117" fmla="*/ 12 h 34"/>
                <a:gd name="T118" fmla="*/ 41 w 84"/>
                <a:gd name="T119" fmla="*/ 6 h 34"/>
                <a:gd name="T120" fmla="*/ 47 w 84"/>
                <a:gd name="T121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4" h="34">
                  <a:moveTo>
                    <a:pt x="17" y="30"/>
                  </a:moveTo>
                  <a:lnTo>
                    <a:pt x="19" y="30"/>
                  </a:lnTo>
                  <a:lnTo>
                    <a:pt x="19" y="30"/>
                  </a:lnTo>
                  <a:lnTo>
                    <a:pt x="19" y="31"/>
                  </a:lnTo>
                  <a:lnTo>
                    <a:pt x="19" y="31"/>
                  </a:lnTo>
                  <a:lnTo>
                    <a:pt x="21" y="33"/>
                  </a:lnTo>
                  <a:lnTo>
                    <a:pt x="21" y="33"/>
                  </a:lnTo>
                  <a:lnTo>
                    <a:pt x="19" y="33"/>
                  </a:lnTo>
                  <a:lnTo>
                    <a:pt x="17" y="33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7" y="30"/>
                  </a:lnTo>
                  <a:lnTo>
                    <a:pt x="17" y="30"/>
                  </a:lnTo>
                  <a:close/>
                  <a:moveTo>
                    <a:pt x="57" y="19"/>
                  </a:moveTo>
                  <a:lnTo>
                    <a:pt x="57" y="20"/>
                  </a:lnTo>
                  <a:lnTo>
                    <a:pt x="57" y="20"/>
                  </a:lnTo>
                  <a:lnTo>
                    <a:pt x="55" y="20"/>
                  </a:lnTo>
                  <a:lnTo>
                    <a:pt x="57" y="19"/>
                  </a:lnTo>
                  <a:lnTo>
                    <a:pt x="57" y="19"/>
                  </a:lnTo>
                  <a:close/>
                  <a:moveTo>
                    <a:pt x="60" y="17"/>
                  </a:move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7"/>
                  </a:lnTo>
                  <a:lnTo>
                    <a:pt x="60" y="17"/>
                  </a:lnTo>
                  <a:close/>
                  <a:moveTo>
                    <a:pt x="11" y="3"/>
                  </a:moveTo>
                  <a:lnTo>
                    <a:pt x="11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0" y="3"/>
                  </a:lnTo>
                  <a:lnTo>
                    <a:pt x="11" y="3"/>
                  </a:lnTo>
                  <a:close/>
                  <a:moveTo>
                    <a:pt x="49" y="0"/>
                  </a:moveTo>
                  <a:lnTo>
                    <a:pt x="52" y="1"/>
                  </a:lnTo>
                  <a:lnTo>
                    <a:pt x="55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62" y="3"/>
                  </a:lnTo>
                  <a:lnTo>
                    <a:pt x="65" y="3"/>
                  </a:lnTo>
                  <a:lnTo>
                    <a:pt x="71" y="6"/>
                  </a:lnTo>
                  <a:lnTo>
                    <a:pt x="74" y="7"/>
                  </a:lnTo>
                  <a:lnTo>
                    <a:pt x="76" y="11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20"/>
                  </a:lnTo>
                  <a:lnTo>
                    <a:pt x="82" y="20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82" y="25"/>
                  </a:lnTo>
                  <a:lnTo>
                    <a:pt x="82" y="26"/>
                  </a:lnTo>
                  <a:lnTo>
                    <a:pt x="82" y="26"/>
                  </a:lnTo>
                  <a:lnTo>
                    <a:pt x="82" y="28"/>
                  </a:lnTo>
                  <a:lnTo>
                    <a:pt x="79" y="30"/>
                  </a:lnTo>
                  <a:lnTo>
                    <a:pt x="79" y="30"/>
                  </a:lnTo>
                  <a:lnTo>
                    <a:pt x="77" y="30"/>
                  </a:lnTo>
                  <a:lnTo>
                    <a:pt x="77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4" y="31"/>
                  </a:lnTo>
                  <a:lnTo>
                    <a:pt x="74" y="34"/>
                  </a:lnTo>
                  <a:lnTo>
                    <a:pt x="73" y="34"/>
                  </a:lnTo>
                  <a:lnTo>
                    <a:pt x="69" y="30"/>
                  </a:lnTo>
                  <a:lnTo>
                    <a:pt x="66" y="25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0"/>
                  </a:lnTo>
                  <a:lnTo>
                    <a:pt x="69" y="19"/>
                  </a:lnTo>
                  <a:lnTo>
                    <a:pt x="69" y="19"/>
                  </a:lnTo>
                  <a:lnTo>
                    <a:pt x="71" y="19"/>
                  </a:lnTo>
                  <a:lnTo>
                    <a:pt x="71" y="19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6" y="22"/>
                  </a:lnTo>
                  <a:lnTo>
                    <a:pt x="74" y="20"/>
                  </a:lnTo>
                  <a:lnTo>
                    <a:pt x="73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6" y="17"/>
                  </a:lnTo>
                  <a:lnTo>
                    <a:pt x="65" y="17"/>
                  </a:lnTo>
                  <a:lnTo>
                    <a:pt x="65" y="14"/>
                  </a:lnTo>
                  <a:lnTo>
                    <a:pt x="63" y="14"/>
                  </a:lnTo>
                  <a:lnTo>
                    <a:pt x="63" y="12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0" y="11"/>
                  </a:lnTo>
                  <a:lnTo>
                    <a:pt x="58" y="9"/>
                  </a:lnTo>
                  <a:lnTo>
                    <a:pt x="57" y="9"/>
                  </a:lnTo>
                  <a:lnTo>
                    <a:pt x="54" y="9"/>
                  </a:lnTo>
                  <a:lnTo>
                    <a:pt x="52" y="9"/>
                  </a:lnTo>
                  <a:lnTo>
                    <a:pt x="51" y="9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7" y="15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3" y="28"/>
                  </a:lnTo>
                  <a:lnTo>
                    <a:pt x="43" y="30"/>
                  </a:lnTo>
                  <a:lnTo>
                    <a:pt x="43" y="31"/>
                  </a:lnTo>
                  <a:lnTo>
                    <a:pt x="43" y="31"/>
                  </a:lnTo>
                  <a:lnTo>
                    <a:pt x="41" y="31"/>
                  </a:lnTo>
                  <a:lnTo>
                    <a:pt x="40" y="31"/>
                  </a:lnTo>
                  <a:lnTo>
                    <a:pt x="38" y="33"/>
                  </a:lnTo>
                  <a:lnTo>
                    <a:pt x="38" y="33"/>
                  </a:lnTo>
                  <a:lnTo>
                    <a:pt x="36" y="34"/>
                  </a:lnTo>
                  <a:lnTo>
                    <a:pt x="33" y="34"/>
                  </a:lnTo>
                  <a:lnTo>
                    <a:pt x="32" y="34"/>
                  </a:lnTo>
                  <a:lnTo>
                    <a:pt x="30" y="34"/>
                  </a:lnTo>
                  <a:lnTo>
                    <a:pt x="30" y="31"/>
                  </a:lnTo>
                  <a:lnTo>
                    <a:pt x="28" y="28"/>
                  </a:lnTo>
                  <a:lnTo>
                    <a:pt x="28" y="25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6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2" y="28"/>
                  </a:lnTo>
                  <a:lnTo>
                    <a:pt x="19" y="23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0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1" y="20"/>
                  </a:lnTo>
                  <a:lnTo>
                    <a:pt x="11" y="19"/>
                  </a:lnTo>
                  <a:lnTo>
                    <a:pt x="10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9"/>
                  </a:lnTo>
                  <a:lnTo>
                    <a:pt x="3" y="9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7"/>
                  </a:lnTo>
                  <a:lnTo>
                    <a:pt x="11" y="9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6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7" y="7"/>
                  </a:lnTo>
                  <a:lnTo>
                    <a:pt x="19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25" y="12"/>
                  </a:lnTo>
                  <a:lnTo>
                    <a:pt x="28" y="12"/>
                  </a:lnTo>
                  <a:lnTo>
                    <a:pt x="32" y="11"/>
                  </a:lnTo>
                  <a:lnTo>
                    <a:pt x="33" y="9"/>
                  </a:lnTo>
                  <a:lnTo>
                    <a:pt x="35" y="7"/>
                  </a:lnTo>
                  <a:lnTo>
                    <a:pt x="41" y="6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6" y="3"/>
                  </a:lnTo>
                  <a:lnTo>
                    <a:pt x="47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4" name="Freeform 180">
              <a:extLst>
                <a:ext uri="{FF2B5EF4-FFF2-40B4-BE49-F238E27FC236}">
                  <a16:creationId xmlns:a16="http://schemas.microsoft.com/office/drawing/2014/main" id="{C68E73BB-7E36-42B8-9258-0576C1622AC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28859" y="3661574"/>
              <a:ext cx="220263" cy="284586"/>
            </a:xfrm>
            <a:custGeom>
              <a:avLst/>
              <a:gdLst>
                <a:gd name="T0" fmla="*/ 99 w 113"/>
                <a:gd name="T1" fmla="*/ 93 h 146"/>
                <a:gd name="T2" fmla="*/ 96 w 113"/>
                <a:gd name="T3" fmla="*/ 91 h 146"/>
                <a:gd name="T4" fmla="*/ 66 w 113"/>
                <a:gd name="T5" fmla="*/ 25 h 146"/>
                <a:gd name="T6" fmla="*/ 74 w 113"/>
                <a:gd name="T7" fmla="*/ 36 h 146"/>
                <a:gd name="T8" fmla="*/ 90 w 113"/>
                <a:gd name="T9" fmla="*/ 41 h 146"/>
                <a:gd name="T10" fmla="*/ 96 w 113"/>
                <a:gd name="T11" fmla="*/ 41 h 146"/>
                <a:gd name="T12" fmla="*/ 102 w 113"/>
                <a:gd name="T13" fmla="*/ 49 h 146"/>
                <a:gd name="T14" fmla="*/ 108 w 113"/>
                <a:gd name="T15" fmla="*/ 56 h 146"/>
                <a:gd name="T16" fmla="*/ 113 w 113"/>
                <a:gd name="T17" fmla="*/ 60 h 146"/>
                <a:gd name="T18" fmla="*/ 112 w 113"/>
                <a:gd name="T19" fmla="*/ 67 h 146"/>
                <a:gd name="T20" fmla="*/ 102 w 113"/>
                <a:gd name="T21" fmla="*/ 77 h 146"/>
                <a:gd name="T22" fmla="*/ 94 w 113"/>
                <a:gd name="T23" fmla="*/ 91 h 146"/>
                <a:gd name="T24" fmla="*/ 91 w 113"/>
                <a:gd name="T25" fmla="*/ 89 h 146"/>
                <a:gd name="T26" fmla="*/ 86 w 113"/>
                <a:gd name="T27" fmla="*/ 91 h 146"/>
                <a:gd name="T28" fmla="*/ 83 w 113"/>
                <a:gd name="T29" fmla="*/ 99 h 146"/>
                <a:gd name="T30" fmla="*/ 83 w 113"/>
                <a:gd name="T31" fmla="*/ 108 h 146"/>
                <a:gd name="T32" fmla="*/ 83 w 113"/>
                <a:gd name="T33" fmla="*/ 112 h 146"/>
                <a:gd name="T34" fmla="*/ 71 w 113"/>
                <a:gd name="T35" fmla="*/ 115 h 146"/>
                <a:gd name="T36" fmla="*/ 63 w 113"/>
                <a:gd name="T37" fmla="*/ 127 h 146"/>
                <a:gd name="T38" fmla="*/ 47 w 113"/>
                <a:gd name="T39" fmla="*/ 132 h 146"/>
                <a:gd name="T40" fmla="*/ 49 w 113"/>
                <a:gd name="T41" fmla="*/ 137 h 146"/>
                <a:gd name="T42" fmla="*/ 39 w 113"/>
                <a:gd name="T43" fmla="*/ 141 h 146"/>
                <a:gd name="T44" fmla="*/ 28 w 113"/>
                <a:gd name="T45" fmla="*/ 143 h 146"/>
                <a:gd name="T46" fmla="*/ 15 w 113"/>
                <a:gd name="T47" fmla="*/ 146 h 146"/>
                <a:gd name="T48" fmla="*/ 12 w 113"/>
                <a:gd name="T49" fmla="*/ 138 h 146"/>
                <a:gd name="T50" fmla="*/ 9 w 113"/>
                <a:gd name="T51" fmla="*/ 134 h 146"/>
                <a:gd name="T52" fmla="*/ 8 w 113"/>
                <a:gd name="T53" fmla="*/ 127 h 146"/>
                <a:gd name="T54" fmla="*/ 4 w 113"/>
                <a:gd name="T55" fmla="*/ 123 h 146"/>
                <a:gd name="T56" fmla="*/ 3 w 113"/>
                <a:gd name="T57" fmla="*/ 116 h 146"/>
                <a:gd name="T58" fmla="*/ 3 w 113"/>
                <a:gd name="T59" fmla="*/ 112 h 146"/>
                <a:gd name="T60" fmla="*/ 12 w 113"/>
                <a:gd name="T61" fmla="*/ 107 h 146"/>
                <a:gd name="T62" fmla="*/ 22 w 113"/>
                <a:gd name="T63" fmla="*/ 104 h 146"/>
                <a:gd name="T64" fmla="*/ 33 w 113"/>
                <a:gd name="T65" fmla="*/ 101 h 146"/>
                <a:gd name="T66" fmla="*/ 42 w 113"/>
                <a:gd name="T67" fmla="*/ 97 h 146"/>
                <a:gd name="T68" fmla="*/ 45 w 113"/>
                <a:gd name="T69" fmla="*/ 91 h 146"/>
                <a:gd name="T70" fmla="*/ 47 w 113"/>
                <a:gd name="T71" fmla="*/ 85 h 146"/>
                <a:gd name="T72" fmla="*/ 50 w 113"/>
                <a:gd name="T73" fmla="*/ 78 h 146"/>
                <a:gd name="T74" fmla="*/ 52 w 113"/>
                <a:gd name="T75" fmla="*/ 71 h 146"/>
                <a:gd name="T76" fmla="*/ 52 w 113"/>
                <a:gd name="T77" fmla="*/ 64 h 146"/>
                <a:gd name="T78" fmla="*/ 47 w 113"/>
                <a:gd name="T79" fmla="*/ 58 h 146"/>
                <a:gd name="T80" fmla="*/ 47 w 113"/>
                <a:gd name="T81" fmla="*/ 50 h 146"/>
                <a:gd name="T82" fmla="*/ 50 w 113"/>
                <a:gd name="T83" fmla="*/ 41 h 146"/>
                <a:gd name="T84" fmla="*/ 52 w 113"/>
                <a:gd name="T85" fmla="*/ 37 h 146"/>
                <a:gd name="T86" fmla="*/ 55 w 113"/>
                <a:gd name="T87" fmla="*/ 36 h 146"/>
                <a:gd name="T88" fmla="*/ 58 w 113"/>
                <a:gd name="T89" fmla="*/ 34 h 146"/>
                <a:gd name="T90" fmla="*/ 55 w 113"/>
                <a:gd name="T91" fmla="*/ 31 h 146"/>
                <a:gd name="T92" fmla="*/ 55 w 113"/>
                <a:gd name="T93" fmla="*/ 28 h 146"/>
                <a:gd name="T94" fmla="*/ 55 w 113"/>
                <a:gd name="T95" fmla="*/ 23 h 146"/>
                <a:gd name="T96" fmla="*/ 58 w 113"/>
                <a:gd name="T97" fmla="*/ 22 h 146"/>
                <a:gd name="T98" fmla="*/ 58 w 113"/>
                <a:gd name="T99" fmla="*/ 23 h 146"/>
                <a:gd name="T100" fmla="*/ 60 w 113"/>
                <a:gd name="T101" fmla="*/ 25 h 146"/>
                <a:gd name="T102" fmla="*/ 63 w 113"/>
                <a:gd name="T103" fmla="*/ 22 h 146"/>
                <a:gd name="T104" fmla="*/ 63 w 113"/>
                <a:gd name="T105" fmla="*/ 17 h 146"/>
                <a:gd name="T106" fmla="*/ 61 w 113"/>
                <a:gd name="T107" fmla="*/ 17 h 146"/>
                <a:gd name="T108" fmla="*/ 64 w 113"/>
                <a:gd name="T109" fmla="*/ 0 h 146"/>
                <a:gd name="T110" fmla="*/ 64 w 113"/>
                <a:gd name="T111" fmla="*/ 9 h 146"/>
                <a:gd name="T112" fmla="*/ 63 w 113"/>
                <a:gd name="T113" fmla="*/ 11 h 146"/>
                <a:gd name="T114" fmla="*/ 61 w 113"/>
                <a:gd name="T115" fmla="*/ 9 h 146"/>
                <a:gd name="T116" fmla="*/ 60 w 113"/>
                <a:gd name="T117" fmla="*/ 4 h 146"/>
                <a:gd name="T118" fmla="*/ 61 w 113"/>
                <a:gd name="T119" fmla="*/ 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3" h="146">
                  <a:moveTo>
                    <a:pt x="101" y="86"/>
                  </a:moveTo>
                  <a:lnTo>
                    <a:pt x="101" y="89"/>
                  </a:lnTo>
                  <a:lnTo>
                    <a:pt x="99" y="89"/>
                  </a:lnTo>
                  <a:lnTo>
                    <a:pt x="99" y="93"/>
                  </a:lnTo>
                  <a:lnTo>
                    <a:pt x="97" y="93"/>
                  </a:lnTo>
                  <a:lnTo>
                    <a:pt x="97" y="94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9" y="89"/>
                  </a:lnTo>
                  <a:lnTo>
                    <a:pt x="101" y="86"/>
                  </a:lnTo>
                  <a:close/>
                  <a:moveTo>
                    <a:pt x="64" y="22"/>
                  </a:moveTo>
                  <a:lnTo>
                    <a:pt x="66" y="25"/>
                  </a:lnTo>
                  <a:lnTo>
                    <a:pt x="67" y="30"/>
                  </a:lnTo>
                  <a:lnTo>
                    <a:pt x="69" y="31"/>
                  </a:lnTo>
                  <a:lnTo>
                    <a:pt x="72" y="34"/>
                  </a:lnTo>
                  <a:lnTo>
                    <a:pt x="74" y="36"/>
                  </a:lnTo>
                  <a:lnTo>
                    <a:pt x="75" y="37"/>
                  </a:lnTo>
                  <a:lnTo>
                    <a:pt x="82" y="39"/>
                  </a:lnTo>
                  <a:lnTo>
                    <a:pt x="85" y="41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4" y="41"/>
                  </a:lnTo>
                  <a:lnTo>
                    <a:pt x="96" y="41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101" y="47"/>
                  </a:lnTo>
                  <a:lnTo>
                    <a:pt x="102" y="49"/>
                  </a:lnTo>
                  <a:lnTo>
                    <a:pt x="102" y="50"/>
                  </a:lnTo>
                  <a:lnTo>
                    <a:pt x="104" y="52"/>
                  </a:lnTo>
                  <a:lnTo>
                    <a:pt x="107" y="55"/>
                  </a:lnTo>
                  <a:lnTo>
                    <a:pt x="108" y="56"/>
                  </a:lnTo>
                  <a:lnTo>
                    <a:pt x="110" y="58"/>
                  </a:lnTo>
                  <a:lnTo>
                    <a:pt x="112" y="58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3" y="61"/>
                  </a:lnTo>
                  <a:lnTo>
                    <a:pt x="113" y="63"/>
                  </a:lnTo>
                  <a:lnTo>
                    <a:pt x="112" y="66"/>
                  </a:lnTo>
                  <a:lnTo>
                    <a:pt x="112" y="67"/>
                  </a:lnTo>
                  <a:lnTo>
                    <a:pt x="108" y="69"/>
                  </a:lnTo>
                  <a:lnTo>
                    <a:pt x="107" y="74"/>
                  </a:lnTo>
                  <a:lnTo>
                    <a:pt x="105" y="75"/>
                  </a:lnTo>
                  <a:lnTo>
                    <a:pt x="102" y="77"/>
                  </a:lnTo>
                  <a:lnTo>
                    <a:pt x="101" y="80"/>
                  </a:lnTo>
                  <a:lnTo>
                    <a:pt x="97" y="85"/>
                  </a:lnTo>
                  <a:lnTo>
                    <a:pt x="94" y="89"/>
                  </a:lnTo>
                  <a:lnTo>
                    <a:pt x="94" y="91"/>
                  </a:lnTo>
                  <a:lnTo>
                    <a:pt x="93" y="91"/>
                  </a:lnTo>
                  <a:lnTo>
                    <a:pt x="91" y="91"/>
                  </a:lnTo>
                  <a:lnTo>
                    <a:pt x="90" y="89"/>
                  </a:lnTo>
                  <a:lnTo>
                    <a:pt x="91" y="89"/>
                  </a:lnTo>
                  <a:lnTo>
                    <a:pt x="91" y="88"/>
                  </a:lnTo>
                  <a:lnTo>
                    <a:pt x="90" y="88"/>
                  </a:lnTo>
                  <a:lnTo>
                    <a:pt x="88" y="88"/>
                  </a:lnTo>
                  <a:lnTo>
                    <a:pt x="86" y="91"/>
                  </a:lnTo>
                  <a:lnTo>
                    <a:pt x="85" y="93"/>
                  </a:lnTo>
                  <a:lnTo>
                    <a:pt x="85" y="94"/>
                  </a:lnTo>
                  <a:lnTo>
                    <a:pt x="85" y="97"/>
                  </a:lnTo>
                  <a:lnTo>
                    <a:pt x="83" y="99"/>
                  </a:lnTo>
                  <a:lnTo>
                    <a:pt x="83" y="102"/>
                  </a:lnTo>
                  <a:lnTo>
                    <a:pt x="83" y="102"/>
                  </a:lnTo>
                  <a:lnTo>
                    <a:pt x="83" y="105"/>
                  </a:lnTo>
                  <a:lnTo>
                    <a:pt x="83" y="108"/>
                  </a:lnTo>
                  <a:lnTo>
                    <a:pt x="85" y="110"/>
                  </a:lnTo>
                  <a:lnTo>
                    <a:pt x="85" y="112"/>
                  </a:lnTo>
                  <a:lnTo>
                    <a:pt x="83" y="112"/>
                  </a:lnTo>
                  <a:lnTo>
                    <a:pt x="83" y="112"/>
                  </a:lnTo>
                  <a:lnTo>
                    <a:pt x="78" y="112"/>
                  </a:lnTo>
                  <a:lnTo>
                    <a:pt x="75" y="113"/>
                  </a:lnTo>
                  <a:lnTo>
                    <a:pt x="72" y="115"/>
                  </a:lnTo>
                  <a:lnTo>
                    <a:pt x="71" y="115"/>
                  </a:lnTo>
                  <a:lnTo>
                    <a:pt x="67" y="118"/>
                  </a:lnTo>
                  <a:lnTo>
                    <a:pt x="66" y="124"/>
                  </a:lnTo>
                  <a:lnTo>
                    <a:pt x="64" y="126"/>
                  </a:lnTo>
                  <a:lnTo>
                    <a:pt x="63" y="127"/>
                  </a:lnTo>
                  <a:lnTo>
                    <a:pt x="58" y="127"/>
                  </a:lnTo>
                  <a:lnTo>
                    <a:pt x="53" y="127"/>
                  </a:lnTo>
                  <a:lnTo>
                    <a:pt x="50" y="129"/>
                  </a:lnTo>
                  <a:lnTo>
                    <a:pt x="47" y="132"/>
                  </a:lnTo>
                  <a:lnTo>
                    <a:pt x="47" y="134"/>
                  </a:lnTo>
                  <a:lnTo>
                    <a:pt x="49" y="135"/>
                  </a:lnTo>
                  <a:lnTo>
                    <a:pt x="49" y="135"/>
                  </a:lnTo>
                  <a:lnTo>
                    <a:pt x="49" y="137"/>
                  </a:lnTo>
                  <a:lnTo>
                    <a:pt x="47" y="138"/>
                  </a:lnTo>
                  <a:lnTo>
                    <a:pt x="45" y="140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7" y="140"/>
                  </a:lnTo>
                  <a:lnTo>
                    <a:pt x="34" y="140"/>
                  </a:lnTo>
                  <a:lnTo>
                    <a:pt x="30" y="141"/>
                  </a:lnTo>
                  <a:lnTo>
                    <a:pt x="28" y="143"/>
                  </a:lnTo>
                  <a:lnTo>
                    <a:pt x="26" y="143"/>
                  </a:lnTo>
                  <a:lnTo>
                    <a:pt x="23" y="145"/>
                  </a:lnTo>
                  <a:lnTo>
                    <a:pt x="19" y="145"/>
                  </a:lnTo>
                  <a:lnTo>
                    <a:pt x="15" y="146"/>
                  </a:lnTo>
                  <a:lnTo>
                    <a:pt x="15" y="145"/>
                  </a:lnTo>
                  <a:lnTo>
                    <a:pt x="14" y="143"/>
                  </a:lnTo>
                  <a:lnTo>
                    <a:pt x="14" y="140"/>
                  </a:lnTo>
                  <a:lnTo>
                    <a:pt x="12" y="138"/>
                  </a:lnTo>
                  <a:lnTo>
                    <a:pt x="12" y="137"/>
                  </a:lnTo>
                  <a:lnTo>
                    <a:pt x="11" y="137"/>
                  </a:lnTo>
                  <a:lnTo>
                    <a:pt x="11" y="135"/>
                  </a:lnTo>
                  <a:lnTo>
                    <a:pt x="9" y="134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3" y="119"/>
                  </a:lnTo>
                  <a:lnTo>
                    <a:pt x="3" y="118"/>
                  </a:lnTo>
                  <a:lnTo>
                    <a:pt x="3" y="116"/>
                  </a:lnTo>
                  <a:lnTo>
                    <a:pt x="1" y="115"/>
                  </a:lnTo>
                  <a:lnTo>
                    <a:pt x="1" y="113"/>
                  </a:lnTo>
                  <a:lnTo>
                    <a:pt x="0" y="112"/>
                  </a:lnTo>
                  <a:lnTo>
                    <a:pt x="3" y="112"/>
                  </a:lnTo>
                  <a:lnTo>
                    <a:pt x="4" y="110"/>
                  </a:lnTo>
                  <a:lnTo>
                    <a:pt x="8" y="108"/>
                  </a:lnTo>
                  <a:lnTo>
                    <a:pt x="9" y="108"/>
                  </a:lnTo>
                  <a:lnTo>
                    <a:pt x="12" y="107"/>
                  </a:lnTo>
                  <a:lnTo>
                    <a:pt x="14" y="107"/>
                  </a:lnTo>
                  <a:lnTo>
                    <a:pt x="17" y="105"/>
                  </a:lnTo>
                  <a:lnTo>
                    <a:pt x="20" y="105"/>
                  </a:lnTo>
                  <a:lnTo>
                    <a:pt x="22" y="104"/>
                  </a:lnTo>
                  <a:lnTo>
                    <a:pt x="25" y="104"/>
                  </a:lnTo>
                  <a:lnTo>
                    <a:pt x="26" y="102"/>
                  </a:lnTo>
                  <a:lnTo>
                    <a:pt x="30" y="102"/>
                  </a:lnTo>
                  <a:lnTo>
                    <a:pt x="33" y="101"/>
                  </a:lnTo>
                  <a:lnTo>
                    <a:pt x="34" y="99"/>
                  </a:lnTo>
                  <a:lnTo>
                    <a:pt x="37" y="99"/>
                  </a:lnTo>
                  <a:lnTo>
                    <a:pt x="39" y="97"/>
                  </a:lnTo>
                  <a:lnTo>
                    <a:pt x="42" y="97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5" y="93"/>
                  </a:lnTo>
                  <a:lnTo>
                    <a:pt x="45" y="91"/>
                  </a:lnTo>
                  <a:lnTo>
                    <a:pt x="45" y="89"/>
                  </a:lnTo>
                  <a:lnTo>
                    <a:pt x="47" y="88"/>
                  </a:lnTo>
                  <a:lnTo>
                    <a:pt x="47" y="86"/>
                  </a:lnTo>
                  <a:lnTo>
                    <a:pt x="47" y="85"/>
                  </a:lnTo>
                  <a:lnTo>
                    <a:pt x="49" y="83"/>
                  </a:lnTo>
                  <a:lnTo>
                    <a:pt x="49" y="82"/>
                  </a:lnTo>
                  <a:lnTo>
                    <a:pt x="49" y="80"/>
                  </a:lnTo>
                  <a:lnTo>
                    <a:pt x="50" y="78"/>
                  </a:lnTo>
                  <a:lnTo>
                    <a:pt x="50" y="77"/>
                  </a:lnTo>
                  <a:lnTo>
                    <a:pt x="50" y="75"/>
                  </a:lnTo>
                  <a:lnTo>
                    <a:pt x="52" y="74"/>
                  </a:lnTo>
                  <a:lnTo>
                    <a:pt x="52" y="71"/>
                  </a:lnTo>
                  <a:lnTo>
                    <a:pt x="52" y="69"/>
                  </a:lnTo>
                  <a:lnTo>
                    <a:pt x="53" y="67"/>
                  </a:lnTo>
                  <a:lnTo>
                    <a:pt x="53" y="66"/>
                  </a:lnTo>
                  <a:lnTo>
                    <a:pt x="52" y="64"/>
                  </a:lnTo>
                  <a:lnTo>
                    <a:pt x="52" y="63"/>
                  </a:lnTo>
                  <a:lnTo>
                    <a:pt x="50" y="61"/>
                  </a:lnTo>
                  <a:lnTo>
                    <a:pt x="49" y="60"/>
                  </a:lnTo>
                  <a:lnTo>
                    <a:pt x="47" y="58"/>
                  </a:lnTo>
                  <a:lnTo>
                    <a:pt x="47" y="56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0"/>
                  </a:lnTo>
                  <a:lnTo>
                    <a:pt x="47" y="49"/>
                  </a:lnTo>
                  <a:lnTo>
                    <a:pt x="49" y="45"/>
                  </a:lnTo>
                  <a:lnTo>
                    <a:pt x="50" y="44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7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5" y="36"/>
                  </a:lnTo>
                  <a:lnTo>
                    <a:pt x="56" y="36"/>
                  </a:lnTo>
                  <a:lnTo>
                    <a:pt x="58" y="36"/>
                  </a:lnTo>
                  <a:lnTo>
                    <a:pt x="58" y="34"/>
                  </a:lnTo>
                  <a:lnTo>
                    <a:pt x="58" y="34"/>
                  </a:lnTo>
                  <a:lnTo>
                    <a:pt x="58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55" y="31"/>
                  </a:lnTo>
                  <a:lnTo>
                    <a:pt x="55" y="30"/>
                  </a:lnTo>
                  <a:lnTo>
                    <a:pt x="55" y="30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5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3" y="23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4" y="22"/>
                  </a:lnTo>
                  <a:close/>
                  <a:moveTo>
                    <a:pt x="61" y="17"/>
                  </a:moveTo>
                  <a:lnTo>
                    <a:pt x="63" y="17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close/>
                  <a:moveTo>
                    <a:pt x="64" y="0"/>
                  </a:moveTo>
                  <a:lnTo>
                    <a:pt x="64" y="0"/>
                  </a:lnTo>
                  <a:lnTo>
                    <a:pt x="64" y="1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9"/>
                  </a:lnTo>
                  <a:lnTo>
                    <a:pt x="63" y="9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6"/>
                  </a:lnTo>
                  <a:lnTo>
                    <a:pt x="61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5" name="Freeform 181">
              <a:extLst>
                <a:ext uri="{FF2B5EF4-FFF2-40B4-BE49-F238E27FC236}">
                  <a16:creationId xmlns:a16="http://schemas.microsoft.com/office/drawing/2014/main" id="{6AE2FC04-EADF-4703-96CA-668368263A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39227" y="4655677"/>
              <a:ext cx="647141" cy="1387846"/>
            </a:xfrm>
            <a:custGeom>
              <a:avLst/>
              <a:gdLst>
                <a:gd name="T0" fmla="*/ 5 w 332"/>
                <a:gd name="T1" fmla="*/ 674 h 712"/>
                <a:gd name="T2" fmla="*/ 0 w 332"/>
                <a:gd name="T3" fmla="*/ 679 h 712"/>
                <a:gd name="T4" fmla="*/ 32 w 332"/>
                <a:gd name="T5" fmla="*/ 607 h 712"/>
                <a:gd name="T6" fmla="*/ 26 w 332"/>
                <a:gd name="T7" fmla="*/ 610 h 712"/>
                <a:gd name="T8" fmla="*/ 11 w 332"/>
                <a:gd name="T9" fmla="*/ 585 h 712"/>
                <a:gd name="T10" fmla="*/ 16 w 332"/>
                <a:gd name="T11" fmla="*/ 575 h 712"/>
                <a:gd name="T12" fmla="*/ 256 w 332"/>
                <a:gd name="T13" fmla="*/ 550 h 712"/>
                <a:gd name="T14" fmla="*/ 253 w 332"/>
                <a:gd name="T15" fmla="*/ 556 h 712"/>
                <a:gd name="T16" fmla="*/ 117 w 332"/>
                <a:gd name="T17" fmla="*/ 496 h 712"/>
                <a:gd name="T18" fmla="*/ 98 w 332"/>
                <a:gd name="T19" fmla="*/ 496 h 712"/>
                <a:gd name="T20" fmla="*/ 114 w 332"/>
                <a:gd name="T21" fmla="*/ 501 h 712"/>
                <a:gd name="T22" fmla="*/ 116 w 332"/>
                <a:gd name="T23" fmla="*/ 504 h 712"/>
                <a:gd name="T24" fmla="*/ 120 w 332"/>
                <a:gd name="T25" fmla="*/ 504 h 712"/>
                <a:gd name="T26" fmla="*/ 119 w 332"/>
                <a:gd name="T27" fmla="*/ 509 h 712"/>
                <a:gd name="T28" fmla="*/ 114 w 332"/>
                <a:gd name="T29" fmla="*/ 523 h 712"/>
                <a:gd name="T30" fmla="*/ 98 w 332"/>
                <a:gd name="T31" fmla="*/ 542 h 712"/>
                <a:gd name="T32" fmla="*/ 105 w 332"/>
                <a:gd name="T33" fmla="*/ 550 h 712"/>
                <a:gd name="T34" fmla="*/ 95 w 332"/>
                <a:gd name="T35" fmla="*/ 550 h 712"/>
                <a:gd name="T36" fmla="*/ 87 w 332"/>
                <a:gd name="T37" fmla="*/ 553 h 712"/>
                <a:gd name="T38" fmla="*/ 76 w 332"/>
                <a:gd name="T39" fmla="*/ 567 h 712"/>
                <a:gd name="T40" fmla="*/ 71 w 332"/>
                <a:gd name="T41" fmla="*/ 586 h 712"/>
                <a:gd name="T42" fmla="*/ 49 w 332"/>
                <a:gd name="T43" fmla="*/ 600 h 712"/>
                <a:gd name="T44" fmla="*/ 34 w 332"/>
                <a:gd name="T45" fmla="*/ 597 h 712"/>
                <a:gd name="T46" fmla="*/ 13 w 332"/>
                <a:gd name="T47" fmla="*/ 594 h 712"/>
                <a:gd name="T48" fmla="*/ 8 w 332"/>
                <a:gd name="T49" fmla="*/ 586 h 712"/>
                <a:gd name="T50" fmla="*/ 15 w 332"/>
                <a:gd name="T51" fmla="*/ 578 h 712"/>
                <a:gd name="T52" fmla="*/ 16 w 332"/>
                <a:gd name="T53" fmla="*/ 575 h 712"/>
                <a:gd name="T54" fmla="*/ 23 w 332"/>
                <a:gd name="T55" fmla="*/ 567 h 712"/>
                <a:gd name="T56" fmla="*/ 37 w 332"/>
                <a:gd name="T57" fmla="*/ 555 h 712"/>
                <a:gd name="T58" fmla="*/ 56 w 332"/>
                <a:gd name="T59" fmla="*/ 545 h 712"/>
                <a:gd name="T60" fmla="*/ 65 w 332"/>
                <a:gd name="T61" fmla="*/ 539 h 712"/>
                <a:gd name="T62" fmla="*/ 70 w 332"/>
                <a:gd name="T63" fmla="*/ 536 h 712"/>
                <a:gd name="T64" fmla="*/ 78 w 332"/>
                <a:gd name="T65" fmla="*/ 526 h 712"/>
                <a:gd name="T66" fmla="*/ 89 w 332"/>
                <a:gd name="T67" fmla="*/ 509 h 712"/>
                <a:gd name="T68" fmla="*/ 138 w 332"/>
                <a:gd name="T69" fmla="*/ 422 h 712"/>
                <a:gd name="T70" fmla="*/ 105 w 332"/>
                <a:gd name="T71" fmla="*/ 399 h 712"/>
                <a:gd name="T72" fmla="*/ 116 w 332"/>
                <a:gd name="T73" fmla="*/ 402 h 712"/>
                <a:gd name="T74" fmla="*/ 123 w 332"/>
                <a:gd name="T75" fmla="*/ 408 h 712"/>
                <a:gd name="T76" fmla="*/ 128 w 332"/>
                <a:gd name="T77" fmla="*/ 424 h 712"/>
                <a:gd name="T78" fmla="*/ 133 w 332"/>
                <a:gd name="T79" fmla="*/ 433 h 712"/>
                <a:gd name="T80" fmla="*/ 139 w 332"/>
                <a:gd name="T81" fmla="*/ 429 h 712"/>
                <a:gd name="T82" fmla="*/ 146 w 332"/>
                <a:gd name="T83" fmla="*/ 438 h 712"/>
                <a:gd name="T84" fmla="*/ 163 w 332"/>
                <a:gd name="T85" fmla="*/ 451 h 712"/>
                <a:gd name="T86" fmla="*/ 182 w 332"/>
                <a:gd name="T87" fmla="*/ 444 h 712"/>
                <a:gd name="T88" fmla="*/ 174 w 332"/>
                <a:gd name="T89" fmla="*/ 468 h 712"/>
                <a:gd name="T90" fmla="*/ 161 w 332"/>
                <a:gd name="T91" fmla="*/ 473 h 712"/>
                <a:gd name="T92" fmla="*/ 150 w 332"/>
                <a:gd name="T93" fmla="*/ 498 h 712"/>
                <a:gd name="T94" fmla="*/ 134 w 332"/>
                <a:gd name="T95" fmla="*/ 509 h 712"/>
                <a:gd name="T96" fmla="*/ 127 w 332"/>
                <a:gd name="T97" fmla="*/ 507 h 712"/>
                <a:gd name="T98" fmla="*/ 127 w 332"/>
                <a:gd name="T99" fmla="*/ 482 h 712"/>
                <a:gd name="T100" fmla="*/ 119 w 332"/>
                <a:gd name="T101" fmla="*/ 468 h 712"/>
                <a:gd name="T102" fmla="*/ 130 w 332"/>
                <a:gd name="T103" fmla="*/ 448 h 712"/>
                <a:gd name="T104" fmla="*/ 128 w 332"/>
                <a:gd name="T105" fmla="*/ 438 h 712"/>
                <a:gd name="T106" fmla="*/ 122 w 332"/>
                <a:gd name="T107" fmla="*/ 430 h 712"/>
                <a:gd name="T108" fmla="*/ 120 w 332"/>
                <a:gd name="T109" fmla="*/ 421 h 712"/>
                <a:gd name="T110" fmla="*/ 119 w 332"/>
                <a:gd name="T111" fmla="*/ 424 h 712"/>
                <a:gd name="T112" fmla="*/ 108 w 332"/>
                <a:gd name="T113" fmla="*/ 410 h 712"/>
                <a:gd name="T114" fmla="*/ 101 w 332"/>
                <a:gd name="T115" fmla="*/ 396 h 712"/>
                <a:gd name="T116" fmla="*/ 313 w 332"/>
                <a:gd name="T117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2" h="712">
                  <a:moveTo>
                    <a:pt x="46" y="711"/>
                  </a:moveTo>
                  <a:lnTo>
                    <a:pt x="48" y="711"/>
                  </a:lnTo>
                  <a:lnTo>
                    <a:pt x="48" y="712"/>
                  </a:lnTo>
                  <a:lnTo>
                    <a:pt x="46" y="712"/>
                  </a:lnTo>
                  <a:lnTo>
                    <a:pt x="46" y="712"/>
                  </a:lnTo>
                  <a:lnTo>
                    <a:pt x="45" y="711"/>
                  </a:lnTo>
                  <a:lnTo>
                    <a:pt x="45" y="711"/>
                  </a:lnTo>
                  <a:lnTo>
                    <a:pt x="46" y="711"/>
                  </a:lnTo>
                  <a:lnTo>
                    <a:pt x="46" y="711"/>
                  </a:lnTo>
                  <a:close/>
                  <a:moveTo>
                    <a:pt x="5" y="673"/>
                  </a:moveTo>
                  <a:lnTo>
                    <a:pt x="5" y="673"/>
                  </a:lnTo>
                  <a:lnTo>
                    <a:pt x="5" y="673"/>
                  </a:lnTo>
                  <a:lnTo>
                    <a:pt x="5" y="674"/>
                  </a:lnTo>
                  <a:lnTo>
                    <a:pt x="5" y="674"/>
                  </a:lnTo>
                  <a:lnTo>
                    <a:pt x="5" y="676"/>
                  </a:lnTo>
                  <a:lnTo>
                    <a:pt x="5" y="676"/>
                  </a:lnTo>
                  <a:lnTo>
                    <a:pt x="4" y="676"/>
                  </a:lnTo>
                  <a:lnTo>
                    <a:pt x="4" y="678"/>
                  </a:lnTo>
                  <a:lnTo>
                    <a:pt x="5" y="678"/>
                  </a:lnTo>
                  <a:lnTo>
                    <a:pt x="5" y="679"/>
                  </a:lnTo>
                  <a:lnTo>
                    <a:pt x="4" y="679"/>
                  </a:lnTo>
                  <a:lnTo>
                    <a:pt x="2" y="679"/>
                  </a:lnTo>
                  <a:lnTo>
                    <a:pt x="2" y="678"/>
                  </a:lnTo>
                  <a:lnTo>
                    <a:pt x="2" y="678"/>
                  </a:lnTo>
                  <a:lnTo>
                    <a:pt x="0" y="679"/>
                  </a:lnTo>
                  <a:lnTo>
                    <a:pt x="0" y="679"/>
                  </a:lnTo>
                  <a:lnTo>
                    <a:pt x="0" y="678"/>
                  </a:lnTo>
                  <a:lnTo>
                    <a:pt x="0" y="678"/>
                  </a:lnTo>
                  <a:lnTo>
                    <a:pt x="2" y="676"/>
                  </a:lnTo>
                  <a:lnTo>
                    <a:pt x="4" y="674"/>
                  </a:lnTo>
                  <a:lnTo>
                    <a:pt x="4" y="673"/>
                  </a:lnTo>
                  <a:lnTo>
                    <a:pt x="5" y="673"/>
                  </a:lnTo>
                  <a:close/>
                  <a:moveTo>
                    <a:pt x="30" y="602"/>
                  </a:moveTo>
                  <a:lnTo>
                    <a:pt x="32" y="605"/>
                  </a:lnTo>
                  <a:lnTo>
                    <a:pt x="32" y="605"/>
                  </a:lnTo>
                  <a:lnTo>
                    <a:pt x="30" y="605"/>
                  </a:lnTo>
                  <a:lnTo>
                    <a:pt x="30" y="607"/>
                  </a:lnTo>
                  <a:lnTo>
                    <a:pt x="32" y="607"/>
                  </a:lnTo>
                  <a:lnTo>
                    <a:pt x="32" y="607"/>
                  </a:lnTo>
                  <a:lnTo>
                    <a:pt x="34" y="607"/>
                  </a:lnTo>
                  <a:lnTo>
                    <a:pt x="34" y="608"/>
                  </a:lnTo>
                  <a:lnTo>
                    <a:pt x="34" y="608"/>
                  </a:lnTo>
                  <a:lnTo>
                    <a:pt x="34" y="610"/>
                  </a:lnTo>
                  <a:lnTo>
                    <a:pt x="30" y="610"/>
                  </a:lnTo>
                  <a:lnTo>
                    <a:pt x="29" y="611"/>
                  </a:lnTo>
                  <a:lnTo>
                    <a:pt x="27" y="610"/>
                  </a:lnTo>
                  <a:lnTo>
                    <a:pt x="27" y="610"/>
                  </a:lnTo>
                  <a:lnTo>
                    <a:pt x="26" y="611"/>
                  </a:lnTo>
                  <a:lnTo>
                    <a:pt x="24" y="613"/>
                  </a:lnTo>
                  <a:lnTo>
                    <a:pt x="24" y="611"/>
                  </a:lnTo>
                  <a:lnTo>
                    <a:pt x="24" y="611"/>
                  </a:lnTo>
                  <a:lnTo>
                    <a:pt x="26" y="610"/>
                  </a:lnTo>
                  <a:lnTo>
                    <a:pt x="26" y="608"/>
                  </a:lnTo>
                  <a:lnTo>
                    <a:pt x="26" y="608"/>
                  </a:lnTo>
                  <a:lnTo>
                    <a:pt x="27" y="608"/>
                  </a:lnTo>
                  <a:lnTo>
                    <a:pt x="27" y="607"/>
                  </a:lnTo>
                  <a:lnTo>
                    <a:pt x="27" y="605"/>
                  </a:lnTo>
                  <a:lnTo>
                    <a:pt x="27" y="604"/>
                  </a:lnTo>
                  <a:lnTo>
                    <a:pt x="27" y="602"/>
                  </a:lnTo>
                  <a:lnTo>
                    <a:pt x="30" y="602"/>
                  </a:lnTo>
                  <a:close/>
                  <a:moveTo>
                    <a:pt x="11" y="583"/>
                  </a:moveTo>
                  <a:lnTo>
                    <a:pt x="11" y="583"/>
                  </a:lnTo>
                  <a:lnTo>
                    <a:pt x="11" y="583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0" y="585"/>
                  </a:lnTo>
                  <a:lnTo>
                    <a:pt x="10" y="585"/>
                  </a:lnTo>
                  <a:lnTo>
                    <a:pt x="8" y="585"/>
                  </a:lnTo>
                  <a:lnTo>
                    <a:pt x="10" y="583"/>
                  </a:lnTo>
                  <a:lnTo>
                    <a:pt x="11" y="583"/>
                  </a:lnTo>
                  <a:close/>
                  <a:moveTo>
                    <a:pt x="16" y="575"/>
                  </a:moveTo>
                  <a:lnTo>
                    <a:pt x="16" y="577"/>
                  </a:lnTo>
                  <a:lnTo>
                    <a:pt x="15" y="577"/>
                  </a:lnTo>
                  <a:lnTo>
                    <a:pt x="15" y="575"/>
                  </a:lnTo>
                  <a:lnTo>
                    <a:pt x="15" y="575"/>
                  </a:lnTo>
                  <a:lnTo>
                    <a:pt x="16" y="575"/>
                  </a:lnTo>
                  <a:close/>
                  <a:moveTo>
                    <a:pt x="259" y="558"/>
                  </a:moveTo>
                  <a:lnTo>
                    <a:pt x="261" y="558"/>
                  </a:lnTo>
                  <a:lnTo>
                    <a:pt x="259" y="559"/>
                  </a:lnTo>
                  <a:lnTo>
                    <a:pt x="259" y="559"/>
                  </a:lnTo>
                  <a:lnTo>
                    <a:pt x="259" y="558"/>
                  </a:lnTo>
                  <a:lnTo>
                    <a:pt x="259" y="558"/>
                  </a:lnTo>
                  <a:lnTo>
                    <a:pt x="259" y="558"/>
                  </a:lnTo>
                  <a:close/>
                  <a:moveTo>
                    <a:pt x="253" y="548"/>
                  </a:moveTo>
                  <a:lnTo>
                    <a:pt x="259" y="548"/>
                  </a:lnTo>
                  <a:lnTo>
                    <a:pt x="259" y="550"/>
                  </a:lnTo>
                  <a:lnTo>
                    <a:pt x="257" y="550"/>
                  </a:lnTo>
                  <a:lnTo>
                    <a:pt x="256" y="552"/>
                  </a:lnTo>
                  <a:lnTo>
                    <a:pt x="256" y="550"/>
                  </a:lnTo>
                  <a:lnTo>
                    <a:pt x="256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6" y="550"/>
                  </a:lnTo>
                  <a:lnTo>
                    <a:pt x="254" y="552"/>
                  </a:lnTo>
                  <a:lnTo>
                    <a:pt x="256" y="553"/>
                  </a:lnTo>
                  <a:lnTo>
                    <a:pt x="256" y="553"/>
                  </a:lnTo>
                  <a:lnTo>
                    <a:pt x="257" y="555"/>
                  </a:lnTo>
                  <a:lnTo>
                    <a:pt x="257" y="555"/>
                  </a:lnTo>
                  <a:lnTo>
                    <a:pt x="254" y="555"/>
                  </a:lnTo>
                  <a:lnTo>
                    <a:pt x="254" y="556"/>
                  </a:lnTo>
                  <a:lnTo>
                    <a:pt x="253" y="556"/>
                  </a:lnTo>
                  <a:lnTo>
                    <a:pt x="253" y="556"/>
                  </a:lnTo>
                  <a:lnTo>
                    <a:pt x="253" y="555"/>
                  </a:lnTo>
                  <a:lnTo>
                    <a:pt x="253" y="553"/>
                  </a:lnTo>
                  <a:lnTo>
                    <a:pt x="253" y="553"/>
                  </a:lnTo>
                  <a:lnTo>
                    <a:pt x="254" y="552"/>
                  </a:lnTo>
                  <a:lnTo>
                    <a:pt x="254" y="552"/>
                  </a:lnTo>
                  <a:lnTo>
                    <a:pt x="253" y="550"/>
                  </a:lnTo>
                  <a:lnTo>
                    <a:pt x="250" y="550"/>
                  </a:lnTo>
                  <a:lnTo>
                    <a:pt x="250" y="550"/>
                  </a:lnTo>
                  <a:lnTo>
                    <a:pt x="251" y="550"/>
                  </a:lnTo>
                  <a:lnTo>
                    <a:pt x="253" y="550"/>
                  </a:lnTo>
                  <a:lnTo>
                    <a:pt x="253" y="548"/>
                  </a:lnTo>
                  <a:close/>
                  <a:moveTo>
                    <a:pt x="117" y="496"/>
                  </a:moveTo>
                  <a:lnTo>
                    <a:pt x="117" y="498"/>
                  </a:lnTo>
                  <a:lnTo>
                    <a:pt x="116" y="500"/>
                  </a:lnTo>
                  <a:lnTo>
                    <a:pt x="114" y="500"/>
                  </a:lnTo>
                  <a:lnTo>
                    <a:pt x="114" y="500"/>
                  </a:lnTo>
                  <a:lnTo>
                    <a:pt x="114" y="498"/>
                  </a:lnTo>
                  <a:lnTo>
                    <a:pt x="116" y="498"/>
                  </a:lnTo>
                  <a:lnTo>
                    <a:pt x="116" y="496"/>
                  </a:lnTo>
                  <a:lnTo>
                    <a:pt x="117" y="496"/>
                  </a:lnTo>
                  <a:close/>
                  <a:moveTo>
                    <a:pt x="100" y="493"/>
                  </a:moveTo>
                  <a:lnTo>
                    <a:pt x="101" y="493"/>
                  </a:lnTo>
                  <a:lnTo>
                    <a:pt x="98" y="493"/>
                  </a:lnTo>
                  <a:lnTo>
                    <a:pt x="98" y="495"/>
                  </a:lnTo>
                  <a:lnTo>
                    <a:pt x="98" y="496"/>
                  </a:lnTo>
                  <a:lnTo>
                    <a:pt x="98" y="496"/>
                  </a:lnTo>
                  <a:lnTo>
                    <a:pt x="100" y="498"/>
                  </a:lnTo>
                  <a:lnTo>
                    <a:pt x="101" y="498"/>
                  </a:lnTo>
                  <a:lnTo>
                    <a:pt x="103" y="500"/>
                  </a:lnTo>
                  <a:lnTo>
                    <a:pt x="103" y="501"/>
                  </a:lnTo>
                  <a:lnTo>
                    <a:pt x="103" y="503"/>
                  </a:lnTo>
                  <a:lnTo>
                    <a:pt x="103" y="504"/>
                  </a:lnTo>
                  <a:lnTo>
                    <a:pt x="105" y="506"/>
                  </a:lnTo>
                  <a:lnTo>
                    <a:pt x="106" y="506"/>
                  </a:lnTo>
                  <a:lnTo>
                    <a:pt x="108" y="506"/>
                  </a:lnTo>
                  <a:lnTo>
                    <a:pt x="109" y="504"/>
                  </a:lnTo>
                  <a:lnTo>
                    <a:pt x="111" y="503"/>
                  </a:lnTo>
                  <a:lnTo>
                    <a:pt x="114" y="501"/>
                  </a:lnTo>
                  <a:lnTo>
                    <a:pt x="114" y="501"/>
                  </a:lnTo>
                  <a:lnTo>
                    <a:pt x="116" y="501"/>
                  </a:lnTo>
                  <a:lnTo>
                    <a:pt x="116" y="500"/>
                  </a:lnTo>
                  <a:lnTo>
                    <a:pt x="117" y="500"/>
                  </a:lnTo>
                  <a:lnTo>
                    <a:pt x="117" y="501"/>
                  </a:lnTo>
                  <a:lnTo>
                    <a:pt x="116" y="501"/>
                  </a:lnTo>
                  <a:lnTo>
                    <a:pt x="116" y="503"/>
                  </a:lnTo>
                  <a:lnTo>
                    <a:pt x="116" y="503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4" y="506"/>
                  </a:lnTo>
                  <a:lnTo>
                    <a:pt x="116" y="506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20" y="501"/>
                  </a:lnTo>
                  <a:lnTo>
                    <a:pt x="120" y="503"/>
                  </a:lnTo>
                  <a:lnTo>
                    <a:pt x="122" y="501"/>
                  </a:lnTo>
                  <a:lnTo>
                    <a:pt x="120" y="503"/>
                  </a:lnTo>
                  <a:lnTo>
                    <a:pt x="120" y="504"/>
                  </a:lnTo>
                  <a:lnTo>
                    <a:pt x="120" y="504"/>
                  </a:lnTo>
                  <a:lnTo>
                    <a:pt x="119" y="506"/>
                  </a:lnTo>
                  <a:lnTo>
                    <a:pt x="117" y="506"/>
                  </a:lnTo>
                  <a:lnTo>
                    <a:pt x="119" y="506"/>
                  </a:lnTo>
                  <a:lnTo>
                    <a:pt x="122" y="504"/>
                  </a:lnTo>
                  <a:lnTo>
                    <a:pt x="122" y="503"/>
                  </a:lnTo>
                  <a:lnTo>
                    <a:pt x="122" y="504"/>
                  </a:lnTo>
                  <a:lnTo>
                    <a:pt x="122" y="506"/>
                  </a:lnTo>
                  <a:lnTo>
                    <a:pt x="120" y="507"/>
                  </a:lnTo>
                  <a:lnTo>
                    <a:pt x="120" y="507"/>
                  </a:lnTo>
                  <a:lnTo>
                    <a:pt x="119" y="507"/>
                  </a:lnTo>
                  <a:lnTo>
                    <a:pt x="119" y="509"/>
                  </a:lnTo>
                  <a:lnTo>
                    <a:pt x="119" y="509"/>
                  </a:lnTo>
                  <a:lnTo>
                    <a:pt x="119" y="511"/>
                  </a:lnTo>
                  <a:lnTo>
                    <a:pt x="119" y="511"/>
                  </a:lnTo>
                  <a:lnTo>
                    <a:pt x="119" y="514"/>
                  </a:lnTo>
                  <a:lnTo>
                    <a:pt x="120" y="512"/>
                  </a:lnTo>
                  <a:lnTo>
                    <a:pt x="120" y="514"/>
                  </a:lnTo>
                  <a:lnTo>
                    <a:pt x="122" y="514"/>
                  </a:lnTo>
                  <a:lnTo>
                    <a:pt x="120" y="515"/>
                  </a:lnTo>
                  <a:lnTo>
                    <a:pt x="120" y="517"/>
                  </a:lnTo>
                  <a:lnTo>
                    <a:pt x="117" y="518"/>
                  </a:lnTo>
                  <a:lnTo>
                    <a:pt x="117" y="520"/>
                  </a:lnTo>
                  <a:lnTo>
                    <a:pt x="116" y="522"/>
                  </a:lnTo>
                  <a:lnTo>
                    <a:pt x="116" y="523"/>
                  </a:lnTo>
                  <a:lnTo>
                    <a:pt x="114" y="523"/>
                  </a:lnTo>
                  <a:lnTo>
                    <a:pt x="111" y="526"/>
                  </a:lnTo>
                  <a:lnTo>
                    <a:pt x="111" y="528"/>
                  </a:lnTo>
                  <a:lnTo>
                    <a:pt x="108" y="533"/>
                  </a:lnTo>
                  <a:lnTo>
                    <a:pt x="106" y="536"/>
                  </a:lnTo>
                  <a:lnTo>
                    <a:pt x="105" y="536"/>
                  </a:lnTo>
                  <a:lnTo>
                    <a:pt x="103" y="537"/>
                  </a:lnTo>
                  <a:lnTo>
                    <a:pt x="101" y="539"/>
                  </a:lnTo>
                  <a:lnTo>
                    <a:pt x="100" y="539"/>
                  </a:lnTo>
                  <a:lnTo>
                    <a:pt x="98" y="541"/>
                  </a:lnTo>
                  <a:lnTo>
                    <a:pt x="97" y="541"/>
                  </a:lnTo>
                  <a:lnTo>
                    <a:pt x="97" y="542"/>
                  </a:lnTo>
                  <a:lnTo>
                    <a:pt x="98" y="542"/>
                  </a:lnTo>
                  <a:lnTo>
                    <a:pt x="98" y="542"/>
                  </a:lnTo>
                  <a:lnTo>
                    <a:pt x="98" y="544"/>
                  </a:lnTo>
                  <a:lnTo>
                    <a:pt x="97" y="544"/>
                  </a:lnTo>
                  <a:lnTo>
                    <a:pt x="97" y="544"/>
                  </a:lnTo>
                  <a:lnTo>
                    <a:pt x="95" y="544"/>
                  </a:lnTo>
                  <a:lnTo>
                    <a:pt x="98" y="544"/>
                  </a:lnTo>
                  <a:lnTo>
                    <a:pt x="98" y="544"/>
                  </a:lnTo>
                  <a:lnTo>
                    <a:pt x="98" y="545"/>
                  </a:lnTo>
                  <a:lnTo>
                    <a:pt x="100" y="545"/>
                  </a:lnTo>
                  <a:lnTo>
                    <a:pt x="100" y="547"/>
                  </a:lnTo>
                  <a:lnTo>
                    <a:pt x="101" y="548"/>
                  </a:lnTo>
                  <a:lnTo>
                    <a:pt x="103" y="548"/>
                  </a:lnTo>
                  <a:lnTo>
                    <a:pt x="105" y="548"/>
                  </a:lnTo>
                  <a:lnTo>
                    <a:pt x="105" y="550"/>
                  </a:lnTo>
                  <a:lnTo>
                    <a:pt x="105" y="552"/>
                  </a:lnTo>
                  <a:lnTo>
                    <a:pt x="103" y="552"/>
                  </a:lnTo>
                  <a:lnTo>
                    <a:pt x="103" y="552"/>
                  </a:lnTo>
                  <a:lnTo>
                    <a:pt x="101" y="552"/>
                  </a:lnTo>
                  <a:lnTo>
                    <a:pt x="100" y="552"/>
                  </a:lnTo>
                  <a:lnTo>
                    <a:pt x="98" y="550"/>
                  </a:lnTo>
                  <a:lnTo>
                    <a:pt x="97" y="550"/>
                  </a:lnTo>
                  <a:lnTo>
                    <a:pt x="95" y="552"/>
                  </a:lnTo>
                  <a:lnTo>
                    <a:pt x="95" y="550"/>
                  </a:lnTo>
                  <a:lnTo>
                    <a:pt x="97" y="550"/>
                  </a:lnTo>
                  <a:lnTo>
                    <a:pt x="95" y="548"/>
                  </a:lnTo>
                  <a:lnTo>
                    <a:pt x="95" y="548"/>
                  </a:lnTo>
                  <a:lnTo>
                    <a:pt x="95" y="550"/>
                  </a:lnTo>
                  <a:lnTo>
                    <a:pt x="93" y="550"/>
                  </a:lnTo>
                  <a:lnTo>
                    <a:pt x="93" y="550"/>
                  </a:lnTo>
                  <a:lnTo>
                    <a:pt x="93" y="552"/>
                  </a:lnTo>
                  <a:lnTo>
                    <a:pt x="92" y="552"/>
                  </a:lnTo>
                  <a:lnTo>
                    <a:pt x="92" y="550"/>
                  </a:lnTo>
                  <a:lnTo>
                    <a:pt x="90" y="550"/>
                  </a:lnTo>
                  <a:lnTo>
                    <a:pt x="89" y="548"/>
                  </a:lnTo>
                  <a:lnTo>
                    <a:pt x="89" y="548"/>
                  </a:lnTo>
                  <a:lnTo>
                    <a:pt x="90" y="550"/>
                  </a:lnTo>
                  <a:lnTo>
                    <a:pt x="90" y="552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5"/>
                  </a:lnTo>
                  <a:lnTo>
                    <a:pt x="84" y="555"/>
                  </a:lnTo>
                  <a:lnTo>
                    <a:pt x="82" y="556"/>
                  </a:lnTo>
                  <a:lnTo>
                    <a:pt x="81" y="556"/>
                  </a:lnTo>
                  <a:lnTo>
                    <a:pt x="81" y="556"/>
                  </a:lnTo>
                  <a:lnTo>
                    <a:pt x="79" y="558"/>
                  </a:lnTo>
                  <a:lnTo>
                    <a:pt x="79" y="558"/>
                  </a:lnTo>
                  <a:lnTo>
                    <a:pt x="78" y="558"/>
                  </a:lnTo>
                  <a:lnTo>
                    <a:pt x="78" y="558"/>
                  </a:lnTo>
                  <a:lnTo>
                    <a:pt x="78" y="559"/>
                  </a:lnTo>
                  <a:lnTo>
                    <a:pt x="78" y="563"/>
                  </a:lnTo>
                  <a:lnTo>
                    <a:pt x="76" y="564"/>
                  </a:lnTo>
                  <a:lnTo>
                    <a:pt x="76" y="567"/>
                  </a:lnTo>
                  <a:lnTo>
                    <a:pt x="76" y="570"/>
                  </a:lnTo>
                  <a:lnTo>
                    <a:pt x="73" y="570"/>
                  </a:lnTo>
                  <a:lnTo>
                    <a:pt x="75" y="570"/>
                  </a:lnTo>
                  <a:lnTo>
                    <a:pt x="76" y="570"/>
                  </a:lnTo>
                  <a:lnTo>
                    <a:pt x="75" y="572"/>
                  </a:lnTo>
                  <a:lnTo>
                    <a:pt x="73" y="574"/>
                  </a:lnTo>
                  <a:lnTo>
                    <a:pt x="73" y="575"/>
                  </a:lnTo>
                  <a:lnTo>
                    <a:pt x="71" y="578"/>
                  </a:lnTo>
                  <a:lnTo>
                    <a:pt x="71" y="580"/>
                  </a:lnTo>
                  <a:lnTo>
                    <a:pt x="70" y="583"/>
                  </a:lnTo>
                  <a:lnTo>
                    <a:pt x="70" y="585"/>
                  </a:lnTo>
                  <a:lnTo>
                    <a:pt x="70" y="585"/>
                  </a:lnTo>
                  <a:lnTo>
                    <a:pt x="71" y="586"/>
                  </a:lnTo>
                  <a:lnTo>
                    <a:pt x="71" y="586"/>
                  </a:lnTo>
                  <a:lnTo>
                    <a:pt x="70" y="586"/>
                  </a:lnTo>
                  <a:lnTo>
                    <a:pt x="70" y="588"/>
                  </a:lnTo>
                  <a:lnTo>
                    <a:pt x="68" y="588"/>
                  </a:lnTo>
                  <a:lnTo>
                    <a:pt x="65" y="588"/>
                  </a:lnTo>
                  <a:lnTo>
                    <a:pt x="64" y="589"/>
                  </a:lnTo>
                  <a:lnTo>
                    <a:pt x="64" y="591"/>
                  </a:lnTo>
                  <a:lnTo>
                    <a:pt x="62" y="593"/>
                  </a:lnTo>
                  <a:lnTo>
                    <a:pt x="59" y="596"/>
                  </a:lnTo>
                  <a:lnTo>
                    <a:pt x="56" y="597"/>
                  </a:lnTo>
                  <a:lnTo>
                    <a:pt x="56" y="599"/>
                  </a:lnTo>
                  <a:lnTo>
                    <a:pt x="54" y="599"/>
                  </a:lnTo>
                  <a:lnTo>
                    <a:pt x="49" y="600"/>
                  </a:lnTo>
                  <a:lnTo>
                    <a:pt x="46" y="600"/>
                  </a:lnTo>
                  <a:lnTo>
                    <a:pt x="45" y="600"/>
                  </a:lnTo>
                  <a:lnTo>
                    <a:pt x="43" y="600"/>
                  </a:lnTo>
                  <a:lnTo>
                    <a:pt x="41" y="599"/>
                  </a:lnTo>
                  <a:lnTo>
                    <a:pt x="40" y="600"/>
                  </a:lnTo>
                  <a:lnTo>
                    <a:pt x="38" y="600"/>
                  </a:lnTo>
                  <a:lnTo>
                    <a:pt x="37" y="600"/>
                  </a:lnTo>
                  <a:lnTo>
                    <a:pt x="35" y="600"/>
                  </a:lnTo>
                  <a:lnTo>
                    <a:pt x="35" y="600"/>
                  </a:lnTo>
                  <a:lnTo>
                    <a:pt x="35" y="599"/>
                  </a:lnTo>
                  <a:lnTo>
                    <a:pt x="35" y="599"/>
                  </a:lnTo>
                  <a:lnTo>
                    <a:pt x="35" y="597"/>
                  </a:lnTo>
                  <a:lnTo>
                    <a:pt x="34" y="597"/>
                  </a:lnTo>
                  <a:lnTo>
                    <a:pt x="34" y="596"/>
                  </a:lnTo>
                  <a:lnTo>
                    <a:pt x="34" y="596"/>
                  </a:lnTo>
                  <a:lnTo>
                    <a:pt x="32" y="596"/>
                  </a:lnTo>
                  <a:lnTo>
                    <a:pt x="29" y="596"/>
                  </a:lnTo>
                  <a:lnTo>
                    <a:pt x="29" y="596"/>
                  </a:lnTo>
                  <a:lnTo>
                    <a:pt x="26" y="594"/>
                  </a:lnTo>
                  <a:lnTo>
                    <a:pt x="26" y="593"/>
                  </a:lnTo>
                  <a:lnTo>
                    <a:pt x="24" y="593"/>
                  </a:lnTo>
                  <a:lnTo>
                    <a:pt x="23" y="593"/>
                  </a:lnTo>
                  <a:lnTo>
                    <a:pt x="23" y="594"/>
                  </a:lnTo>
                  <a:lnTo>
                    <a:pt x="21" y="594"/>
                  </a:lnTo>
                  <a:lnTo>
                    <a:pt x="18" y="594"/>
                  </a:lnTo>
                  <a:lnTo>
                    <a:pt x="13" y="594"/>
                  </a:lnTo>
                  <a:lnTo>
                    <a:pt x="11" y="593"/>
                  </a:lnTo>
                  <a:lnTo>
                    <a:pt x="11" y="591"/>
                  </a:lnTo>
                  <a:lnTo>
                    <a:pt x="15" y="588"/>
                  </a:lnTo>
                  <a:lnTo>
                    <a:pt x="13" y="589"/>
                  </a:lnTo>
                  <a:lnTo>
                    <a:pt x="11" y="591"/>
                  </a:lnTo>
                  <a:lnTo>
                    <a:pt x="11" y="589"/>
                  </a:lnTo>
                  <a:lnTo>
                    <a:pt x="11" y="589"/>
                  </a:lnTo>
                  <a:lnTo>
                    <a:pt x="11" y="588"/>
                  </a:lnTo>
                  <a:lnTo>
                    <a:pt x="11" y="588"/>
                  </a:lnTo>
                  <a:lnTo>
                    <a:pt x="10" y="588"/>
                  </a:lnTo>
                  <a:lnTo>
                    <a:pt x="8" y="589"/>
                  </a:lnTo>
                  <a:lnTo>
                    <a:pt x="8" y="588"/>
                  </a:lnTo>
                  <a:lnTo>
                    <a:pt x="8" y="586"/>
                  </a:lnTo>
                  <a:lnTo>
                    <a:pt x="8" y="586"/>
                  </a:lnTo>
                  <a:lnTo>
                    <a:pt x="13" y="585"/>
                  </a:lnTo>
                  <a:lnTo>
                    <a:pt x="15" y="585"/>
                  </a:lnTo>
                  <a:lnTo>
                    <a:pt x="16" y="585"/>
                  </a:lnTo>
                  <a:lnTo>
                    <a:pt x="13" y="585"/>
                  </a:lnTo>
                  <a:lnTo>
                    <a:pt x="13" y="583"/>
                  </a:lnTo>
                  <a:lnTo>
                    <a:pt x="13" y="581"/>
                  </a:lnTo>
                  <a:lnTo>
                    <a:pt x="16" y="581"/>
                  </a:lnTo>
                  <a:lnTo>
                    <a:pt x="15" y="581"/>
                  </a:lnTo>
                  <a:lnTo>
                    <a:pt x="11" y="581"/>
                  </a:lnTo>
                  <a:lnTo>
                    <a:pt x="11" y="580"/>
                  </a:lnTo>
                  <a:lnTo>
                    <a:pt x="13" y="578"/>
                  </a:lnTo>
                  <a:lnTo>
                    <a:pt x="15" y="578"/>
                  </a:lnTo>
                  <a:lnTo>
                    <a:pt x="15" y="578"/>
                  </a:lnTo>
                  <a:lnTo>
                    <a:pt x="15" y="577"/>
                  </a:lnTo>
                  <a:lnTo>
                    <a:pt x="15" y="577"/>
                  </a:lnTo>
                  <a:lnTo>
                    <a:pt x="16" y="578"/>
                  </a:lnTo>
                  <a:lnTo>
                    <a:pt x="18" y="578"/>
                  </a:lnTo>
                  <a:lnTo>
                    <a:pt x="18" y="578"/>
                  </a:lnTo>
                  <a:lnTo>
                    <a:pt x="18" y="577"/>
                  </a:lnTo>
                  <a:lnTo>
                    <a:pt x="18" y="577"/>
                  </a:lnTo>
                  <a:lnTo>
                    <a:pt x="19" y="577"/>
                  </a:lnTo>
                  <a:lnTo>
                    <a:pt x="19" y="577"/>
                  </a:lnTo>
                  <a:lnTo>
                    <a:pt x="18" y="577"/>
                  </a:lnTo>
                  <a:lnTo>
                    <a:pt x="16" y="575"/>
                  </a:lnTo>
                  <a:lnTo>
                    <a:pt x="16" y="575"/>
                  </a:lnTo>
                  <a:lnTo>
                    <a:pt x="16" y="574"/>
                  </a:lnTo>
                  <a:lnTo>
                    <a:pt x="18" y="572"/>
                  </a:lnTo>
                  <a:lnTo>
                    <a:pt x="19" y="574"/>
                  </a:lnTo>
                  <a:lnTo>
                    <a:pt x="19" y="574"/>
                  </a:lnTo>
                  <a:lnTo>
                    <a:pt x="19" y="572"/>
                  </a:lnTo>
                  <a:lnTo>
                    <a:pt x="18" y="572"/>
                  </a:lnTo>
                  <a:lnTo>
                    <a:pt x="19" y="570"/>
                  </a:lnTo>
                  <a:lnTo>
                    <a:pt x="23" y="569"/>
                  </a:lnTo>
                  <a:lnTo>
                    <a:pt x="23" y="570"/>
                  </a:lnTo>
                  <a:lnTo>
                    <a:pt x="23" y="570"/>
                  </a:lnTo>
                  <a:lnTo>
                    <a:pt x="23" y="569"/>
                  </a:lnTo>
                  <a:lnTo>
                    <a:pt x="23" y="569"/>
                  </a:lnTo>
                  <a:lnTo>
                    <a:pt x="23" y="567"/>
                  </a:lnTo>
                  <a:lnTo>
                    <a:pt x="23" y="567"/>
                  </a:lnTo>
                  <a:lnTo>
                    <a:pt x="24" y="567"/>
                  </a:lnTo>
                  <a:lnTo>
                    <a:pt x="26" y="566"/>
                  </a:lnTo>
                  <a:lnTo>
                    <a:pt x="27" y="564"/>
                  </a:lnTo>
                  <a:lnTo>
                    <a:pt x="29" y="564"/>
                  </a:lnTo>
                  <a:lnTo>
                    <a:pt x="29" y="566"/>
                  </a:lnTo>
                  <a:lnTo>
                    <a:pt x="29" y="564"/>
                  </a:lnTo>
                  <a:lnTo>
                    <a:pt x="29" y="564"/>
                  </a:lnTo>
                  <a:lnTo>
                    <a:pt x="29" y="563"/>
                  </a:lnTo>
                  <a:lnTo>
                    <a:pt x="30" y="559"/>
                  </a:lnTo>
                  <a:lnTo>
                    <a:pt x="34" y="558"/>
                  </a:lnTo>
                  <a:lnTo>
                    <a:pt x="35" y="555"/>
                  </a:lnTo>
                  <a:lnTo>
                    <a:pt x="37" y="555"/>
                  </a:lnTo>
                  <a:lnTo>
                    <a:pt x="40" y="553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45" y="552"/>
                  </a:lnTo>
                  <a:lnTo>
                    <a:pt x="46" y="552"/>
                  </a:lnTo>
                  <a:lnTo>
                    <a:pt x="46" y="552"/>
                  </a:lnTo>
                  <a:lnTo>
                    <a:pt x="48" y="552"/>
                  </a:lnTo>
                  <a:lnTo>
                    <a:pt x="46" y="550"/>
                  </a:lnTo>
                  <a:lnTo>
                    <a:pt x="48" y="550"/>
                  </a:lnTo>
                  <a:lnTo>
                    <a:pt x="49" y="548"/>
                  </a:lnTo>
                  <a:lnTo>
                    <a:pt x="52" y="547"/>
                  </a:lnTo>
                  <a:lnTo>
                    <a:pt x="54" y="547"/>
                  </a:lnTo>
                  <a:lnTo>
                    <a:pt x="56" y="545"/>
                  </a:lnTo>
                  <a:lnTo>
                    <a:pt x="57" y="545"/>
                  </a:lnTo>
                  <a:lnTo>
                    <a:pt x="57" y="545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9" y="542"/>
                  </a:lnTo>
                  <a:lnTo>
                    <a:pt x="60" y="541"/>
                  </a:lnTo>
                  <a:lnTo>
                    <a:pt x="62" y="541"/>
                  </a:lnTo>
                  <a:lnTo>
                    <a:pt x="62" y="541"/>
                  </a:lnTo>
                  <a:lnTo>
                    <a:pt x="62" y="539"/>
                  </a:lnTo>
                  <a:lnTo>
                    <a:pt x="64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4" y="537"/>
                  </a:lnTo>
                  <a:lnTo>
                    <a:pt x="65" y="537"/>
                  </a:lnTo>
                  <a:lnTo>
                    <a:pt x="65" y="537"/>
                  </a:lnTo>
                  <a:lnTo>
                    <a:pt x="67" y="537"/>
                  </a:lnTo>
                  <a:lnTo>
                    <a:pt x="68" y="537"/>
                  </a:lnTo>
                  <a:lnTo>
                    <a:pt x="67" y="537"/>
                  </a:lnTo>
                  <a:lnTo>
                    <a:pt x="67" y="536"/>
                  </a:lnTo>
                  <a:lnTo>
                    <a:pt x="68" y="536"/>
                  </a:lnTo>
                  <a:lnTo>
                    <a:pt x="68" y="536"/>
                  </a:lnTo>
                  <a:lnTo>
                    <a:pt x="70" y="537"/>
                  </a:lnTo>
                  <a:lnTo>
                    <a:pt x="70" y="536"/>
                  </a:lnTo>
                  <a:lnTo>
                    <a:pt x="70" y="534"/>
                  </a:lnTo>
                  <a:lnTo>
                    <a:pt x="71" y="534"/>
                  </a:lnTo>
                  <a:lnTo>
                    <a:pt x="73" y="531"/>
                  </a:lnTo>
                  <a:lnTo>
                    <a:pt x="75" y="533"/>
                  </a:lnTo>
                  <a:lnTo>
                    <a:pt x="75" y="533"/>
                  </a:lnTo>
                  <a:lnTo>
                    <a:pt x="75" y="534"/>
                  </a:lnTo>
                  <a:lnTo>
                    <a:pt x="75" y="534"/>
                  </a:lnTo>
                  <a:lnTo>
                    <a:pt x="75" y="533"/>
                  </a:lnTo>
                  <a:lnTo>
                    <a:pt x="75" y="531"/>
                  </a:lnTo>
                  <a:lnTo>
                    <a:pt x="76" y="528"/>
                  </a:lnTo>
                  <a:lnTo>
                    <a:pt x="76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5"/>
                  </a:lnTo>
                  <a:lnTo>
                    <a:pt x="78" y="522"/>
                  </a:lnTo>
                  <a:lnTo>
                    <a:pt x="79" y="520"/>
                  </a:lnTo>
                  <a:lnTo>
                    <a:pt x="79" y="518"/>
                  </a:lnTo>
                  <a:lnTo>
                    <a:pt x="81" y="515"/>
                  </a:lnTo>
                  <a:lnTo>
                    <a:pt x="81" y="515"/>
                  </a:lnTo>
                  <a:lnTo>
                    <a:pt x="84" y="514"/>
                  </a:lnTo>
                  <a:lnTo>
                    <a:pt x="84" y="514"/>
                  </a:lnTo>
                  <a:lnTo>
                    <a:pt x="86" y="512"/>
                  </a:lnTo>
                  <a:lnTo>
                    <a:pt x="87" y="511"/>
                  </a:lnTo>
                  <a:lnTo>
                    <a:pt x="89" y="509"/>
                  </a:lnTo>
                  <a:lnTo>
                    <a:pt x="89" y="504"/>
                  </a:lnTo>
                  <a:lnTo>
                    <a:pt x="90" y="501"/>
                  </a:lnTo>
                  <a:lnTo>
                    <a:pt x="92" y="498"/>
                  </a:lnTo>
                  <a:lnTo>
                    <a:pt x="95" y="495"/>
                  </a:lnTo>
                  <a:lnTo>
                    <a:pt x="98" y="493"/>
                  </a:lnTo>
                  <a:lnTo>
                    <a:pt x="98" y="493"/>
                  </a:lnTo>
                  <a:lnTo>
                    <a:pt x="100" y="493"/>
                  </a:lnTo>
                  <a:close/>
                  <a:moveTo>
                    <a:pt x="138" y="419"/>
                  </a:moveTo>
                  <a:lnTo>
                    <a:pt x="138" y="419"/>
                  </a:lnTo>
                  <a:lnTo>
                    <a:pt x="139" y="421"/>
                  </a:lnTo>
                  <a:lnTo>
                    <a:pt x="139" y="422"/>
                  </a:lnTo>
                  <a:lnTo>
                    <a:pt x="139" y="424"/>
                  </a:lnTo>
                  <a:lnTo>
                    <a:pt x="138" y="422"/>
                  </a:lnTo>
                  <a:lnTo>
                    <a:pt x="138" y="422"/>
                  </a:lnTo>
                  <a:lnTo>
                    <a:pt x="136" y="421"/>
                  </a:lnTo>
                  <a:lnTo>
                    <a:pt x="136" y="421"/>
                  </a:lnTo>
                  <a:lnTo>
                    <a:pt x="136" y="419"/>
                  </a:lnTo>
                  <a:lnTo>
                    <a:pt x="138" y="419"/>
                  </a:lnTo>
                  <a:lnTo>
                    <a:pt x="138" y="419"/>
                  </a:lnTo>
                  <a:lnTo>
                    <a:pt x="138" y="419"/>
                  </a:lnTo>
                  <a:close/>
                  <a:moveTo>
                    <a:pt x="103" y="392"/>
                  </a:moveTo>
                  <a:lnTo>
                    <a:pt x="101" y="394"/>
                  </a:lnTo>
                  <a:lnTo>
                    <a:pt x="103" y="394"/>
                  </a:lnTo>
                  <a:lnTo>
                    <a:pt x="103" y="396"/>
                  </a:lnTo>
                  <a:lnTo>
                    <a:pt x="105" y="399"/>
                  </a:lnTo>
                  <a:lnTo>
                    <a:pt x="105" y="399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8" y="400"/>
                  </a:lnTo>
                  <a:lnTo>
                    <a:pt x="108" y="400"/>
                  </a:lnTo>
                  <a:lnTo>
                    <a:pt x="109" y="399"/>
                  </a:lnTo>
                  <a:lnTo>
                    <a:pt x="109" y="400"/>
                  </a:lnTo>
                  <a:lnTo>
                    <a:pt x="109" y="400"/>
                  </a:lnTo>
                  <a:lnTo>
                    <a:pt x="112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6" y="402"/>
                  </a:lnTo>
                  <a:lnTo>
                    <a:pt x="116" y="402"/>
                  </a:lnTo>
                  <a:lnTo>
                    <a:pt x="119" y="403"/>
                  </a:lnTo>
                  <a:lnTo>
                    <a:pt x="119" y="403"/>
                  </a:lnTo>
                  <a:lnTo>
                    <a:pt x="119" y="405"/>
                  </a:lnTo>
                  <a:lnTo>
                    <a:pt x="119" y="405"/>
                  </a:lnTo>
                  <a:lnTo>
                    <a:pt x="119" y="407"/>
                  </a:lnTo>
                  <a:lnTo>
                    <a:pt x="120" y="407"/>
                  </a:lnTo>
                  <a:lnTo>
                    <a:pt x="122" y="405"/>
                  </a:lnTo>
                  <a:lnTo>
                    <a:pt x="122" y="405"/>
                  </a:lnTo>
                  <a:lnTo>
                    <a:pt x="122" y="407"/>
                  </a:lnTo>
                  <a:lnTo>
                    <a:pt x="123" y="407"/>
                  </a:lnTo>
                  <a:lnTo>
                    <a:pt x="122" y="407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5" y="411"/>
                  </a:lnTo>
                  <a:lnTo>
                    <a:pt x="125" y="411"/>
                  </a:lnTo>
                  <a:lnTo>
                    <a:pt x="125" y="413"/>
                  </a:lnTo>
                  <a:lnTo>
                    <a:pt x="125" y="414"/>
                  </a:lnTo>
                  <a:lnTo>
                    <a:pt x="125" y="414"/>
                  </a:lnTo>
                  <a:lnTo>
                    <a:pt x="123" y="414"/>
                  </a:lnTo>
                  <a:lnTo>
                    <a:pt x="123" y="414"/>
                  </a:lnTo>
                  <a:lnTo>
                    <a:pt x="123" y="416"/>
                  </a:lnTo>
                  <a:lnTo>
                    <a:pt x="125" y="418"/>
                  </a:lnTo>
                  <a:lnTo>
                    <a:pt x="127" y="419"/>
                  </a:lnTo>
                  <a:lnTo>
                    <a:pt x="128" y="422"/>
                  </a:lnTo>
                  <a:lnTo>
                    <a:pt x="128" y="424"/>
                  </a:lnTo>
                  <a:lnTo>
                    <a:pt x="128" y="426"/>
                  </a:lnTo>
                  <a:lnTo>
                    <a:pt x="128" y="426"/>
                  </a:lnTo>
                  <a:lnTo>
                    <a:pt x="128" y="427"/>
                  </a:lnTo>
                  <a:lnTo>
                    <a:pt x="128" y="429"/>
                  </a:lnTo>
                  <a:lnTo>
                    <a:pt x="128" y="430"/>
                  </a:lnTo>
                  <a:lnTo>
                    <a:pt x="128" y="430"/>
                  </a:lnTo>
                  <a:lnTo>
                    <a:pt x="128" y="432"/>
                  </a:lnTo>
                  <a:lnTo>
                    <a:pt x="128" y="432"/>
                  </a:lnTo>
                  <a:lnTo>
                    <a:pt x="130" y="432"/>
                  </a:lnTo>
                  <a:lnTo>
                    <a:pt x="130" y="433"/>
                  </a:lnTo>
                  <a:lnTo>
                    <a:pt x="130" y="432"/>
                  </a:lnTo>
                  <a:lnTo>
                    <a:pt x="131" y="432"/>
                  </a:lnTo>
                  <a:lnTo>
                    <a:pt x="133" y="433"/>
                  </a:lnTo>
                  <a:lnTo>
                    <a:pt x="134" y="433"/>
                  </a:lnTo>
                  <a:lnTo>
                    <a:pt x="136" y="433"/>
                  </a:lnTo>
                  <a:lnTo>
                    <a:pt x="136" y="435"/>
                  </a:lnTo>
                  <a:lnTo>
                    <a:pt x="136" y="437"/>
                  </a:lnTo>
                  <a:lnTo>
                    <a:pt x="138" y="438"/>
                  </a:lnTo>
                  <a:lnTo>
                    <a:pt x="138" y="438"/>
                  </a:lnTo>
                  <a:lnTo>
                    <a:pt x="139" y="438"/>
                  </a:lnTo>
                  <a:lnTo>
                    <a:pt x="139" y="437"/>
                  </a:lnTo>
                  <a:lnTo>
                    <a:pt x="139" y="435"/>
                  </a:lnTo>
                  <a:lnTo>
                    <a:pt x="139" y="432"/>
                  </a:lnTo>
                  <a:lnTo>
                    <a:pt x="139" y="430"/>
                  </a:lnTo>
                  <a:lnTo>
                    <a:pt x="139" y="430"/>
                  </a:lnTo>
                  <a:lnTo>
                    <a:pt x="139" y="429"/>
                  </a:lnTo>
                  <a:lnTo>
                    <a:pt x="138" y="429"/>
                  </a:lnTo>
                  <a:lnTo>
                    <a:pt x="138" y="427"/>
                  </a:lnTo>
                  <a:lnTo>
                    <a:pt x="138" y="427"/>
                  </a:lnTo>
                  <a:lnTo>
                    <a:pt x="138" y="426"/>
                  </a:lnTo>
                  <a:lnTo>
                    <a:pt x="138" y="426"/>
                  </a:lnTo>
                  <a:lnTo>
                    <a:pt x="139" y="426"/>
                  </a:lnTo>
                  <a:lnTo>
                    <a:pt x="139" y="427"/>
                  </a:lnTo>
                  <a:lnTo>
                    <a:pt x="141" y="430"/>
                  </a:lnTo>
                  <a:lnTo>
                    <a:pt x="142" y="430"/>
                  </a:lnTo>
                  <a:lnTo>
                    <a:pt x="142" y="430"/>
                  </a:lnTo>
                  <a:lnTo>
                    <a:pt x="144" y="432"/>
                  </a:lnTo>
                  <a:lnTo>
                    <a:pt x="144" y="433"/>
                  </a:lnTo>
                  <a:lnTo>
                    <a:pt x="146" y="438"/>
                  </a:lnTo>
                  <a:lnTo>
                    <a:pt x="146" y="441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9" y="446"/>
                  </a:lnTo>
                  <a:lnTo>
                    <a:pt x="150" y="444"/>
                  </a:lnTo>
                  <a:lnTo>
                    <a:pt x="150" y="446"/>
                  </a:lnTo>
                  <a:lnTo>
                    <a:pt x="155" y="448"/>
                  </a:lnTo>
                  <a:lnTo>
                    <a:pt x="157" y="449"/>
                  </a:lnTo>
                  <a:lnTo>
                    <a:pt x="163" y="451"/>
                  </a:lnTo>
                  <a:lnTo>
                    <a:pt x="164" y="451"/>
                  </a:lnTo>
                  <a:lnTo>
                    <a:pt x="166" y="451"/>
                  </a:lnTo>
                  <a:lnTo>
                    <a:pt x="168" y="451"/>
                  </a:lnTo>
                  <a:lnTo>
                    <a:pt x="169" y="449"/>
                  </a:lnTo>
                  <a:lnTo>
                    <a:pt x="169" y="448"/>
                  </a:lnTo>
                  <a:lnTo>
                    <a:pt x="171" y="446"/>
                  </a:lnTo>
                  <a:lnTo>
                    <a:pt x="172" y="444"/>
                  </a:lnTo>
                  <a:lnTo>
                    <a:pt x="174" y="444"/>
                  </a:lnTo>
                  <a:lnTo>
                    <a:pt x="174" y="444"/>
                  </a:lnTo>
                  <a:lnTo>
                    <a:pt x="175" y="443"/>
                  </a:lnTo>
                  <a:lnTo>
                    <a:pt x="179" y="443"/>
                  </a:lnTo>
                  <a:lnTo>
                    <a:pt x="180" y="444"/>
                  </a:lnTo>
                  <a:lnTo>
                    <a:pt x="182" y="444"/>
                  </a:lnTo>
                  <a:lnTo>
                    <a:pt x="183" y="446"/>
                  </a:lnTo>
                  <a:lnTo>
                    <a:pt x="182" y="446"/>
                  </a:lnTo>
                  <a:lnTo>
                    <a:pt x="182" y="449"/>
                  </a:lnTo>
                  <a:lnTo>
                    <a:pt x="180" y="451"/>
                  </a:lnTo>
                  <a:lnTo>
                    <a:pt x="180" y="454"/>
                  </a:lnTo>
                  <a:lnTo>
                    <a:pt x="180" y="459"/>
                  </a:lnTo>
                  <a:lnTo>
                    <a:pt x="179" y="460"/>
                  </a:lnTo>
                  <a:lnTo>
                    <a:pt x="177" y="462"/>
                  </a:lnTo>
                  <a:lnTo>
                    <a:pt x="175" y="462"/>
                  </a:lnTo>
                  <a:lnTo>
                    <a:pt x="174" y="463"/>
                  </a:lnTo>
                  <a:lnTo>
                    <a:pt x="174" y="465"/>
                  </a:lnTo>
                  <a:lnTo>
                    <a:pt x="174" y="468"/>
                  </a:lnTo>
                  <a:lnTo>
                    <a:pt x="174" y="468"/>
                  </a:lnTo>
                  <a:lnTo>
                    <a:pt x="174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2" y="471"/>
                  </a:lnTo>
                  <a:lnTo>
                    <a:pt x="172" y="470"/>
                  </a:lnTo>
                  <a:lnTo>
                    <a:pt x="172" y="470"/>
                  </a:lnTo>
                  <a:lnTo>
                    <a:pt x="169" y="470"/>
                  </a:lnTo>
                  <a:lnTo>
                    <a:pt x="168" y="468"/>
                  </a:lnTo>
                  <a:lnTo>
                    <a:pt x="166" y="470"/>
                  </a:lnTo>
                  <a:lnTo>
                    <a:pt x="164" y="470"/>
                  </a:lnTo>
                  <a:lnTo>
                    <a:pt x="163" y="471"/>
                  </a:lnTo>
                  <a:lnTo>
                    <a:pt x="161" y="471"/>
                  </a:lnTo>
                  <a:lnTo>
                    <a:pt x="161" y="473"/>
                  </a:lnTo>
                  <a:lnTo>
                    <a:pt x="160" y="474"/>
                  </a:lnTo>
                  <a:lnTo>
                    <a:pt x="160" y="476"/>
                  </a:lnTo>
                  <a:lnTo>
                    <a:pt x="160" y="478"/>
                  </a:lnTo>
                  <a:lnTo>
                    <a:pt x="160" y="478"/>
                  </a:lnTo>
                  <a:lnTo>
                    <a:pt x="161" y="479"/>
                  </a:lnTo>
                  <a:lnTo>
                    <a:pt x="160" y="482"/>
                  </a:lnTo>
                  <a:lnTo>
                    <a:pt x="158" y="487"/>
                  </a:lnTo>
                  <a:lnTo>
                    <a:pt x="157" y="489"/>
                  </a:lnTo>
                  <a:lnTo>
                    <a:pt x="157" y="490"/>
                  </a:lnTo>
                  <a:lnTo>
                    <a:pt x="155" y="492"/>
                  </a:lnTo>
                  <a:lnTo>
                    <a:pt x="153" y="495"/>
                  </a:lnTo>
                  <a:lnTo>
                    <a:pt x="152" y="496"/>
                  </a:lnTo>
                  <a:lnTo>
                    <a:pt x="150" y="498"/>
                  </a:lnTo>
                  <a:lnTo>
                    <a:pt x="150" y="500"/>
                  </a:lnTo>
                  <a:lnTo>
                    <a:pt x="147" y="503"/>
                  </a:lnTo>
                  <a:lnTo>
                    <a:pt x="147" y="504"/>
                  </a:lnTo>
                  <a:lnTo>
                    <a:pt x="146" y="506"/>
                  </a:lnTo>
                  <a:lnTo>
                    <a:pt x="144" y="507"/>
                  </a:lnTo>
                  <a:lnTo>
                    <a:pt x="141" y="509"/>
                  </a:lnTo>
                  <a:lnTo>
                    <a:pt x="138" y="511"/>
                  </a:lnTo>
                  <a:lnTo>
                    <a:pt x="138" y="512"/>
                  </a:lnTo>
                  <a:lnTo>
                    <a:pt x="136" y="512"/>
                  </a:lnTo>
                  <a:lnTo>
                    <a:pt x="134" y="512"/>
                  </a:lnTo>
                  <a:lnTo>
                    <a:pt x="134" y="511"/>
                  </a:lnTo>
                  <a:lnTo>
                    <a:pt x="134" y="509"/>
                  </a:lnTo>
                  <a:lnTo>
                    <a:pt x="134" y="509"/>
                  </a:lnTo>
                  <a:lnTo>
                    <a:pt x="133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28" y="506"/>
                  </a:lnTo>
                  <a:lnTo>
                    <a:pt x="130" y="506"/>
                  </a:lnTo>
                  <a:lnTo>
                    <a:pt x="128" y="507"/>
                  </a:lnTo>
                  <a:lnTo>
                    <a:pt x="127" y="507"/>
                  </a:lnTo>
                  <a:lnTo>
                    <a:pt x="127" y="507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30" y="503"/>
                  </a:lnTo>
                  <a:lnTo>
                    <a:pt x="131" y="500"/>
                  </a:lnTo>
                  <a:lnTo>
                    <a:pt x="134" y="495"/>
                  </a:lnTo>
                  <a:lnTo>
                    <a:pt x="134" y="493"/>
                  </a:lnTo>
                  <a:lnTo>
                    <a:pt x="134" y="490"/>
                  </a:lnTo>
                  <a:lnTo>
                    <a:pt x="134" y="489"/>
                  </a:lnTo>
                  <a:lnTo>
                    <a:pt x="134" y="487"/>
                  </a:lnTo>
                  <a:lnTo>
                    <a:pt x="131" y="484"/>
                  </a:lnTo>
                  <a:lnTo>
                    <a:pt x="128" y="482"/>
                  </a:lnTo>
                  <a:lnTo>
                    <a:pt x="127" y="482"/>
                  </a:lnTo>
                  <a:lnTo>
                    <a:pt x="125" y="481"/>
                  </a:lnTo>
                  <a:lnTo>
                    <a:pt x="123" y="481"/>
                  </a:lnTo>
                  <a:lnTo>
                    <a:pt x="122" y="479"/>
                  </a:lnTo>
                  <a:lnTo>
                    <a:pt x="119" y="478"/>
                  </a:lnTo>
                  <a:lnTo>
                    <a:pt x="116" y="476"/>
                  </a:lnTo>
                  <a:lnTo>
                    <a:pt x="114" y="474"/>
                  </a:lnTo>
                  <a:lnTo>
                    <a:pt x="114" y="474"/>
                  </a:lnTo>
                  <a:lnTo>
                    <a:pt x="114" y="473"/>
                  </a:lnTo>
                  <a:lnTo>
                    <a:pt x="114" y="473"/>
                  </a:lnTo>
                  <a:lnTo>
                    <a:pt x="114" y="471"/>
                  </a:lnTo>
                  <a:lnTo>
                    <a:pt x="114" y="471"/>
                  </a:lnTo>
                  <a:lnTo>
                    <a:pt x="116" y="470"/>
                  </a:lnTo>
                  <a:lnTo>
                    <a:pt x="119" y="468"/>
                  </a:lnTo>
                  <a:lnTo>
                    <a:pt x="122" y="466"/>
                  </a:lnTo>
                  <a:lnTo>
                    <a:pt x="122" y="466"/>
                  </a:lnTo>
                  <a:lnTo>
                    <a:pt x="123" y="466"/>
                  </a:lnTo>
                  <a:lnTo>
                    <a:pt x="123" y="466"/>
                  </a:lnTo>
                  <a:lnTo>
                    <a:pt x="125" y="465"/>
                  </a:lnTo>
                  <a:lnTo>
                    <a:pt x="125" y="463"/>
                  </a:lnTo>
                  <a:lnTo>
                    <a:pt x="127" y="460"/>
                  </a:lnTo>
                  <a:lnTo>
                    <a:pt x="127" y="459"/>
                  </a:lnTo>
                  <a:lnTo>
                    <a:pt x="128" y="454"/>
                  </a:lnTo>
                  <a:lnTo>
                    <a:pt x="128" y="452"/>
                  </a:lnTo>
                  <a:lnTo>
                    <a:pt x="130" y="451"/>
                  </a:lnTo>
                  <a:lnTo>
                    <a:pt x="128" y="449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6"/>
                  </a:lnTo>
                  <a:lnTo>
                    <a:pt x="128" y="443"/>
                  </a:lnTo>
                  <a:lnTo>
                    <a:pt x="128" y="441"/>
                  </a:lnTo>
                  <a:lnTo>
                    <a:pt x="128" y="441"/>
                  </a:lnTo>
                  <a:lnTo>
                    <a:pt x="128" y="440"/>
                  </a:lnTo>
                  <a:lnTo>
                    <a:pt x="127" y="440"/>
                  </a:lnTo>
                  <a:lnTo>
                    <a:pt x="127" y="438"/>
                  </a:lnTo>
                  <a:lnTo>
                    <a:pt x="125" y="437"/>
                  </a:lnTo>
                  <a:lnTo>
                    <a:pt x="127" y="435"/>
                  </a:lnTo>
                  <a:lnTo>
                    <a:pt x="127" y="435"/>
                  </a:lnTo>
                  <a:lnTo>
                    <a:pt x="128" y="438"/>
                  </a:lnTo>
                  <a:lnTo>
                    <a:pt x="128" y="437"/>
                  </a:lnTo>
                  <a:lnTo>
                    <a:pt x="128" y="437"/>
                  </a:lnTo>
                  <a:lnTo>
                    <a:pt x="130" y="435"/>
                  </a:lnTo>
                  <a:lnTo>
                    <a:pt x="130" y="435"/>
                  </a:lnTo>
                  <a:lnTo>
                    <a:pt x="128" y="433"/>
                  </a:lnTo>
                  <a:lnTo>
                    <a:pt x="128" y="433"/>
                  </a:lnTo>
                  <a:lnTo>
                    <a:pt x="127" y="433"/>
                  </a:lnTo>
                  <a:lnTo>
                    <a:pt x="125" y="433"/>
                  </a:lnTo>
                  <a:lnTo>
                    <a:pt x="125" y="433"/>
                  </a:lnTo>
                  <a:lnTo>
                    <a:pt x="123" y="433"/>
                  </a:lnTo>
                  <a:lnTo>
                    <a:pt x="123" y="432"/>
                  </a:lnTo>
                  <a:lnTo>
                    <a:pt x="123" y="430"/>
                  </a:lnTo>
                  <a:lnTo>
                    <a:pt x="122" y="430"/>
                  </a:lnTo>
                  <a:lnTo>
                    <a:pt x="120" y="426"/>
                  </a:lnTo>
                  <a:lnTo>
                    <a:pt x="120" y="426"/>
                  </a:lnTo>
                  <a:lnTo>
                    <a:pt x="123" y="427"/>
                  </a:lnTo>
                  <a:lnTo>
                    <a:pt x="123" y="427"/>
                  </a:lnTo>
                  <a:lnTo>
                    <a:pt x="123" y="426"/>
                  </a:lnTo>
                  <a:lnTo>
                    <a:pt x="123" y="426"/>
                  </a:lnTo>
                  <a:lnTo>
                    <a:pt x="123" y="424"/>
                  </a:lnTo>
                  <a:lnTo>
                    <a:pt x="122" y="424"/>
                  </a:lnTo>
                  <a:lnTo>
                    <a:pt x="122" y="422"/>
                  </a:lnTo>
                  <a:lnTo>
                    <a:pt x="123" y="422"/>
                  </a:lnTo>
                  <a:lnTo>
                    <a:pt x="123" y="422"/>
                  </a:lnTo>
                  <a:lnTo>
                    <a:pt x="122" y="421"/>
                  </a:lnTo>
                  <a:lnTo>
                    <a:pt x="120" y="421"/>
                  </a:lnTo>
                  <a:lnTo>
                    <a:pt x="120" y="421"/>
                  </a:lnTo>
                  <a:lnTo>
                    <a:pt x="122" y="422"/>
                  </a:lnTo>
                  <a:lnTo>
                    <a:pt x="120" y="422"/>
                  </a:lnTo>
                  <a:lnTo>
                    <a:pt x="117" y="419"/>
                  </a:lnTo>
                  <a:lnTo>
                    <a:pt x="117" y="418"/>
                  </a:lnTo>
                  <a:lnTo>
                    <a:pt x="116" y="416"/>
                  </a:lnTo>
                  <a:lnTo>
                    <a:pt x="116" y="418"/>
                  </a:lnTo>
                  <a:lnTo>
                    <a:pt x="116" y="418"/>
                  </a:lnTo>
                  <a:lnTo>
                    <a:pt x="117" y="421"/>
                  </a:lnTo>
                  <a:lnTo>
                    <a:pt x="119" y="422"/>
                  </a:lnTo>
                  <a:lnTo>
                    <a:pt x="119" y="422"/>
                  </a:lnTo>
                  <a:lnTo>
                    <a:pt x="119" y="424"/>
                  </a:lnTo>
                  <a:lnTo>
                    <a:pt x="119" y="424"/>
                  </a:lnTo>
                  <a:lnTo>
                    <a:pt x="117" y="424"/>
                  </a:lnTo>
                  <a:lnTo>
                    <a:pt x="117" y="422"/>
                  </a:lnTo>
                  <a:lnTo>
                    <a:pt x="116" y="421"/>
                  </a:lnTo>
                  <a:lnTo>
                    <a:pt x="109" y="410"/>
                  </a:lnTo>
                  <a:lnTo>
                    <a:pt x="109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12" y="407"/>
                  </a:lnTo>
                  <a:lnTo>
                    <a:pt x="111" y="407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09" y="408"/>
                  </a:lnTo>
                  <a:lnTo>
                    <a:pt x="108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5" y="405"/>
                  </a:lnTo>
                  <a:lnTo>
                    <a:pt x="106" y="403"/>
                  </a:lnTo>
                  <a:lnTo>
                    <a:pt x="106" y="402"/>
                  </a:lnTo>
                  <a:lnTo>
                    <a:pt x="105" y="400"/>
                  </a:lnTo>
                  <a:lnTo>
                    <a:pt x="103" y="399"/>
                  </a:lnTo>
                  <a:lnTo>
                    <a:pt x="101" y="396"/>
                  </a:lnTo>
                  <a:lnTo>
                    <a:pt x="98" y="392"/>
                  </a:lnTo>
                  <a:lnTo>
                    <a:pt x="101" y="392"/>
                  </a:lnTo>
                  <a:lnTo>
                    <a:pt x="103" y="392"/>
                  </a:lnTo>
                  <a:close/>
                  <a:moveTo>
                    <a:pt x="332" y="11"/>
                  </a:moveTo>
                  <a:lnTo>
                    <a:pt x="332" y="11"/>
                  </a:lnTo>
                  <a:lnTo>
                    <a:pt x="332" y="11"/>
                  </a:lnTo>
                  <a:lnTo>
                    <a:pt x="332" y="13"/>
                  </a:lnTo>
                  <a:lnTo>
                    <a:pt x="332" y="13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close/>
                  <a:moveTo>
                    <a:pt x="313" y="0"/>
                  </a:move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6" name="Freeform 182">
              <a:extLst>
                <a:ext uri="{FF2B5EF4-FFF2-40B4-BE49-F238E27FC236}">
                  <a16:creationId xmlns:a16="http://schemas.microsoft.com/office/drawing/2014/main" id="{AB2EA7EC-8584-4B2A-A708-ADE7E23119BD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4412" y="4895431"/>
              <a:ext cx="380099" cy="352810"/>
            </a:xfrm>
            <a:custGeom>
              <a:avLst/>
              <a:gdLst>
                <a:gd name="T0" fmla="*/ 25 w 195"/>
                <a:gd name="T1" fmla="*/ 0 h 181"/>
                <a:gd name="T2" fmla="*/ 30 w 195"/>
                <a:gd name="T3" fmla="*/ 5 h 181"/>
                <a:gd name="T4" fmla="*/ 33 w 195"/>
                <a:gd name="T5" fmla="*/ 6 h 181"/>
                <a:gd name="T6" fmla="*/ 47 w 195"/>
                <a:gd name="T7" fmla="*/ 6 h 181"/>
                <a:gd name="T8" fmla="*/ 69 w 195"/>
                <a:gd name="T9" fmla="*/ 6 h 181"/>
                <a:gd name="T10" fmla="*/ 88 w 195"/>
                <a:gd name="T11" fmla="*/ 6 h 181"/>
                <a:gd name="T12" fmla="*/ 98 w 195"/>
                <a:gd name="T13" fmla="*/ 6 h 181"/>
                <a:gd name="T14" fmla="*/ 102 w 195"/>
                <a:gd name="T15" fmla="*/ 13 h 181"/>
                <a:gd name="T16" fmla="*/ 110 w 195"/>
                <a:gd name="T17" fmla="*/ 13 h 181"/>
                <a:gd name="T18" fmla="*/ 126 w 195"/>
                <a:gd name="T19" fmla="*/ 14 h 181"/>
                <a:gd name="T20" fmla="*/ 132 w 195"/>
                <a:gd name="T21" fmla="*/ 16 h 181"/>
                <a:gd name="T22" fmla="*/ 140 w 195"/>
                <a:gd name="T23" fmla="*/ 16 h 181"/>
                <a:gd name="T24" fmla="*/ 157 w 195"/>
                <a:gd name="T25" fmla="*/ 13 h 181"/>
                <a:gd name="T26" fmla="*/ 175 w 195"/>
                <a:gd name="T27" fmla="*/ 9 h 181"/>
                <a:gd name="T28" fmla="*/ 189 w 195"/>
                <a:gd name="T29" fmla="*/ 8 h 181"/>
                <a:gd name="T30" fmla="*/ 195 w 195"/>
                <a:gd name="T31" fmla="*/ 13 h 181"/>
                <a:gd name="T32" fmla="*/ 186 w 195"/>
                <a:gd name="T33" fmla="*/ 16 h 181"/>
                <a:gd name="T34" fmla="*/ 181 w 195"/>
                <a:gd name="T35" fmla="*/ 16 h 181"/>
                <a:gd name="T36" fmla="*/ 176 w 195"/>
                <a:gd name="T37" fmla="*/ 19 h 181"/>
                <a:gd name="T38" fmla="*/ 172 w 195"/>
                <a:gd name="T39" fmla="*/ 22 h 181"/>
                <a:gd name="T40" fmla="*/ 167 w 195"/>
                <a:gd name="T41" fmla="*/ 16 h 181"/>
                <a:gd name="T42" fmla="*/ 156 w 195"/>
                <a:gd name="T43" fmla="*/ 17 h 181"/>
                <a:gd name="T44" fmla="*/ 134 w 195"/>
                <a:gd name="T45" fmla="*/ 21 h 181"/>
                <a:gd name="T46" fmla="*/ 134 w 195"/>
                <a:gd name="T47" fmla="*/ 41 h 181"/>
                <a:gd name="T48" fmla="*/ 134 w 195"/>
                <a:gd name="T49" fmla="*/ 66 h 181"/>
                <a:gd name="T50" fmla="*/ 120 w 195"/>
                <a:gd name="T51" fmla="*/ 76 h 181"/>
                <a:gd name="T52" fmla="*/ 120 w 195"/>
                <a:gd name="T53" fmla="*/ 91 h 181"/>
                <a:gd name="T54" fmla="*/ 120 w 195"/>
                <a:gd name="T55" fmla="*/ 109 h 181"/>
                <a:gd name="T56" fmla="*/ 118 w 195"/>
                <a:gd name="T57" fmla="*/ 173 h 181"/>
                <a:gd name="T58" fmla="*/ 112 w 195"/>
                <a:gd name="T59" fmla="*/ 178 h 181"/>
                <a:gd name="T60" fmla="*/ 109 w 195"/>
                <a:gd name="T61" fmla="*/ 181 h 181"/>
                <a:gd name="T62" fmla="*/ 99 w 195"/>
                <a:gd name="T63" fmla="*/ 180 h 181"/>
                <a:gd name="T64" fmla="*/ 88 w 195"/>
                <a:gd name="T65" fmla="*/ 180 h 181"/>
                <a:gd name="T66" fmla="*/ 82 w 195"/>
                <a:gd name="T67" fmla="*/ 176 h 181"/>
                <a:gd name="T68" fmla="*/ 82 w 195"/>
                <a:gd name="T69" fmla="*/ 173 h 181"/>
                <a:gd name="T70" fmla="*/ 80 w 195"/>
                <a:gd name="T71" fmla="*/ 170 h 181"/>
                <a:gd name="T72" fmla="*/ 77 w 195"/>
                <a:gd name="T73" fmla="*/ 167 h 181"/>
                <a:gd name="T74" fmla="*/ 74 w 195"/>
                <a:gd name="T75" fmla="*/ 172 h 181"/>
                <a:gd name="T76" fmla="*/ 72 w 195"/>
                <a:gd name="T77" fmla="*/ 175 h 181"/>
                <a:gd name="T78" fmla="*/ 69 w 195"/>
                <a:gd name="T79" fmla="*/ 176 h 181"/>
                <a:gd name="T80" fmla="*/ 58 w 195"/>
                <a:gd name="T81" fmla="*/ 167 h 181"/>
                <a:gd name="T82" fmla="*/ 50 w 195"/>
                <a:gd name="T83" fmla="*/ 148 h 181"/>
                <a:gd name="T84" fmla="*/ 49 w 195"/>
                <a:gd name="T85" fmla="*/ 143 h 181"/>
                <a:gd name="T86" fmla="*/ 46 w 195"/>
                <a:gd name="T87" fmla="*/ 129 h 181"/>
                <a:gd name="T88" fmla="*/ 44 w 195"/>
                <a:gd name="T89" fmla="*/ 118 h 181"/>
                <a:gd name="T90" fmla="*/ 41 w 195"/>
                <a:gd name="T91" fmla="*/ 99 h 181"/>
                <a:gd name="T92" fmla="*/ 39 w 195"/>
                <a:gd name="T93" fmla="*/ 90 h 181"/>
                <a:gd name="T94" fmla="*/ 41 w 195"/>
                <a:gd name="T95" fmla="*/ 87 h 181"/>
                <a:gd name="T96" fmla="*/ 33 w 195"/>
                <a:gd name="T97" fmla="*/ 71 h 181"/>
                <a:gd name="T98" fmla="*/ 23 w 195"/>
                <a:gd name="T99" fmla="*/ 54 h 181"/>
                <a:gd name="T100" fmla="*/ 9 w 195"/>
                <a:gd name="T101" fmla="*/ 27 h 181"/>
                <a:gd name="T102" fmla="*/ 1 w 195"/>
                <a:gd name="T103" fmla="*/ 16 h 181"/>
                <a:gd name="T104" fmla="*/ 3 w 195"/>
                <a:gd name="T105" fmla="*/ 5 h 181"/>
                <a:gd name="T106" fmla="*/ 9 w 195"/>
                <a:gd name="T107" fmla="*/ 3 h 181"/>
                <a:gd name="T108" fmla="*/ 16 w 195"/>
                <a:gd name="T109" fmla="*/ 2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95" h="181">
                  <a:moveTo>
                    <a:pt x="20" y="0"/>
                  </a:moveTo>
                  <a:lnTo>
                    <a:pt x="22" y="0"/>
                  </a:lnTo>
                  <a:lnTo>
                    <a:pt x="23" y="0"/>
                  </a:lnTo>
                  <a:lnTo>
                    <a:pt x="25" y="0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6" y="6"/>
                  </a:lnTo>
                  <a:lnTo>
                    <a:pt x="39" y="6"/>
                  </a:lnTo>
                  <a:lnTo>
                    <a:pt x="42" y="6"/>
                  </a:lnTo>
                  <a:lnTo>
                    <a:pt x="47" y="6"/>
                  </a:lnTo>
                  <a:lnTo>
                    <a:pt x="53" y="6"/>
                  </a:lnTo>
                  <a:lnTo>
                    <a:pt x="58" y="6"/>
                  </a:lnTo>
                  <a:lnTo>
                    <a:pt x="64" y="6"/>
                  </a:lnTo>
                  <a:lnTo>
                    <a:pt x="69" y="6"/>
                  </a:lnTo>
                  <a:lnTo>
                    <a:pt x="75" y="6"/>
                  </a:lnTo>
                  <a:lnTo>
                    <a:pt x="80" y="6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93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98" y="6"/>
                  </a:lnTo>
                  <a:lnTo>
                    <a:pt x="98" y="8"/>
                  </a:lnTo>
                  <a:lnTo>
                    <a:pt x="99" y="9"/>
                  </a:lnTo>
                  <a:lnTo>
                    <a:pt x="101" y="11"/>
                  </a:lnTo>
                  <a:lnTo>
                    <a:pt x="102" y="13"/>
                  </a:lnTo>
                  <a:lnTo>
                    <a:pt x="105" y="13"/>
                  </a:lnTo>
                  <a:lnTo>
                    <a:pt x="107" y="13"/>
                  </a:lnTo>
                  <a:lnTo>
                    <a:pt x="109" y="13"/>
                  </a:lnTo>
                  <a:lnTo>
                    <a:pt x="110" y="13"/>
                  </a:lnTo>
                  <a:lnTo>
                    <a:pt x="115" y="14"/>
                  </a:lnTo>
                  <a:lnTo>
                    <a:pt x="118" y="14"/>
                  </a:lnTo>
                  <a:lnTo>
                    <a:pt x="123" y="13"/>
                  </a:lnTo>
                  <a:lnTo>
                    <a:pt x="126" y="14"/>
                  </a:lnTo>
                  <a:lnTo>
                    <a:pt x="128" y="14"/>
                  </a:lnTo>
                  <a:lnTo>
                    <a:pt x="129" y="16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5" y="14"/>
                  </a:lnTo>
                  <a:lnTo>
                    <a:pt x="139" y="14"/>
                  </a:lnTo>
                  <a:lnTo>
                    <a:pt x="140" y="16"/>
                  </a:lnTo>
                  <a:lnTo>
                    <a:pt x="140" y="16"/>
                  </a:lnTo>
                  <a:lnTo>
                    <a:pt x="145" y="14"/>
                  </a:lnTo>
                  <a:lnTo>
                    <a:pt x="148" y="14"/>
                  </a:lnTo>
                  <a:lnTo>
                    <a:pt x="153" y="13"/>
                  </a:lnTo>
                  <a:lnTo>
                    <a:pt x="157" y="13"/>
                  </a:lnTo>
                  <a:lnTo>
                    <a:pt x="164" y="11"/>
                  </a:lnTo>
                  <a:lnTo>
                    <a:pt x="169" y="9"/>
                  </a:lnTo>
                  <a:lnTo>
                    <a:pt x="172" y="9"/>
                  </a:lnTo>
                  <a:lnTo>
                    <a:pt x="175" y="9"/>
                  </a:lnTo>
                  <a:lnTo>
                    <a:pt x="178" y="8"/>
                  </a:lnTo>
                  <a:lnTo>
                    <a:pt x="181" y="8"/>
                  </a:lnTo>
                  <a:lnTo>
                    <a:pt x="181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9"/>
                  </a:lnTo>
                  <a:lnTo>
                    <a:pt x="194" y="9"/>
                  </a:lnTo>
                  <a:lnTo>
                    <a:pt x="195" y="13"/>
                  </a:lnTo>
                  <a:lnTo>
                    <a:pt x="195" y="13"/>
                  </a:lnTo>
                  <a:lnTo>
                    <a:pt x="191" y="13"/>
                  </a:lnTo>
                  <a:lnTo>
                    <a:pt x="189" y="14"/>
                  </a:lnTo>
                  <a:lnTo>
                    <a:pt x="186" y="16"/>
                  </a:lnTo>
                  <a:lnTo>
                    <a:pt x="184" y="16"/>
                  </a:lnTo>
                  <a:lnTo>
                    <a:pt x="184" y="16"/>
                  </a:lnTo>
                  <a:lnTo>
                    <a:pt x="183" y="16"/>
                  </a:lnTo>
                  <a:lnTo>
                    <a:pt x="181" y="16"/>
                  </a:lnTo>
                  <a:lnTo>
                    <a:pt x="180" y="17"/>
                  </a:lnTo>
                  <a:lnTo>
                    <a:pt x="178" y="17"/>
                  </a:lnTo>
                  <a:lnTo>
                    <a:pt x="176" y="19"/>
                  </a:lnTo>
                  <a:lnTo>
                    <a:pt x="176" y="19"/>
                  </a:lnTo>
                  <a:lnTo>
                    <a:pt x="173" y="22"/>
                  </a:lnTo>
                  <a:lnTo>
                    <a:pt x="173" y="22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2" y="21"/>
                  </a:lnTo>
                  <a:lnTo>
                    <a:pt x="170" y="19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5" y="16"/>
                  </a:lnTo>
                  <a:lnTo>
                    <a:pt x="159" y="16"/>
                  </a:lnTo>
                  <a:lnTo>
                    <a:pt x="156" y="17"/>
                  </a:lnTo>
                  <a:lnTo>
                    <a:pt x="150" y="19"/>
                  </a:lnTo>
                  <a:lnTo>
                    <a:pt x="142" y="19"/>
                  </a:lnTo>
                  <a:lnTo>
                    <a:pt x="137" y="21"/>
                  </a:lnTo>
                  <a:lnTo>
                    <a:pt x="134" y="21"/>
                  </a:lnTo>
                  <a:lnTo>
                    <a:pt x="134" y="24"/>
                  </a:lnTo>
                  <a:lnTo>
                    <a:pt x="134" y="30"/>
                  </a:lnTo>
                  <a:lnTo>
                    <a:pt x="134" y="35"/>
                  </a:lnTo>
                  <a:lnTo>
                    <a:pt x="134" y="41"/>
                  </a:lnTo>
                  <a:lnTo>
                    <a:pt x="134" y="47"/>
                  </a:lnTo>
                  <a:lnTo>
                    <a:pt x="134" y="54"/>
                  </a:lnTo>
                  <a:lnTo>
                    <a:pt x="134" y="60"/>
                  </a:lnTo>
                  <a:lnTo>
                    <a:pt x="134" y="66"/>
                  </a:lnTo>
                  <a:lnTo>
                    <a:pt x="134" y="72"/>
                  </a:lnTo>
                  <a:lnTo>
                    <a:pt x="134" y="74"/>
                  </a:lnTo>
                  <a:lnTo>
                    <a:pt x="134" y="76"/>
                  </a:lnTo>
                  <a:lnTo>
                    <a:pt x="120" y="76"/>
                  </a:lnTo>
                  <a:lnTo>
                    <a:pt x="120" y="79"/>
                  </a:lnTo>
                  <a:lnTo>
                    <a:pt x="120" y="84"/>
                  </a:lnTo>
                  <a:lnTo>
                    <a:pt x="120" y="88"/>
                  </a:lnTo>
                  <a:lnTo>
                    <a:pt x="120" y="91"/>
                  </a:lnTo>
                  <a:lnTo>
                    <a:pt x="120" y="96"/>
                  </a:lnTo>
                  <a:lnTo>
                    <a:pt x="120" y="101"/>
                  </a:lnTo>
                  <a:lnTo>
                    <a:pt x="120" y="106"/>
                  </a:lnTo>
                  <a:lnTo>
                    <a:pt x="120" y="109"/>
                  </a:lnTo>
                  <a:lnTo>
                    <a:pt x="120" y="113"/>
                  </a:lnTo>
                  <a:lnTo>
                    <a:pt x="120" y="117"/>
                  </a:lnTo>
                  <a:lnTo>
                    <a:pt x="120" y="173"/>
                  </a:lnTo>
                  <a:lnTo>
                    <a:pt x="118" y="173"/>
                  </a:lnTo>
                  <a:lnTo>
                    <a:pt x="115" y="175"/>
                  </a:lnTo>
                  <a:lnTo>
                    <a:pt x="113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0" y="178"/>
                  </a:lnTo>
                  <a:lnTo>
                    <a:pt x="109" y="180"/>
                  </a:lnTo>
                  <a:lnTo>
                    <a:pt x="110" y="180"/>
                  </a:lnTo>
                  <a:lnTo>
                    <a:pt x="109" y="181"/>
                  </a:lnTo>
                  <a:lnTo>
                    <a:pt x="107" y="181"/>
                  </a:lnTo>
                  <a:lnTo>
                    <a:pt x="105" y="181"/>
                  </a:lnTo>
                  <a:lnTo>
                    <a:pt x="104" y="181"/>
                  </a:lnTo>
                  <a:lnTo>
                    <a:pt x="99" y="180"/>
                  </a:lnTo>
                  <a:lnTo>
                    <a:pt x="96" y="181"/>
                  </a:lnTo>
                  <a:lnTo>
                    <a:pt x="93" y="181"/>
                  </a:lnTo>
                  <a:lnTo>
                    <a:pt x="91" y="180"/>
                  </a:lnTo>
                  <a:lnTo>
                    <a:pt x="88" y="180"/>
                  </a:lnTo>
                  <a:lnTo>
                    <a:pt x="87" y="180"/>
                  </a:lnTo>
                  <a:lnTo>
                    <a:pt x="85" y="178"/>
                  </a:lnTo>
                  <a:lnTo>
                    <a:pt x="83" y="178"/>
                  </a:lnTo>
                  <a:lnTo>
                    <a:pt x="82" y="176"/>
                  </a:lnTo>
                  <a:lnTo>
                    <a:pt x="82" y="176"/>
                  </a:lnTo>
                  <a:lnTo>
                    <a:pt x="82" y="175"/>
                  </a:lnTo>
                  <a:lnTo>
                    <a:pt x="82" y="173"/>
                  </a:lnTo>
                  <a:lnTo>
                    <a:pt x="82" y="173"/>
                  </a:lnTo>
                  <a:lnTo>
                    <a:pt x="82" y="172"/>
                  </a:lnTo>
                  <a:lnTo>
                    <a:pt x="82" y="172"/>
                  </a:lnTo>
                  <a:lnTo>
                    <a:pt x="82" y="170"/>
                  </a:lnTo>
                  <a:lnTo>
                    <a:pt x="80" y="170"/>
                  </a:lnTo>
                  <a:lnTo>
                    <a:pt x="80" y="170"/>
                  </a:lnTo>
                  <a:lnTo>
                    <a:pt x="79" y="169"/>
                  </a:lnTo>
                  <a:lnTo>
                    <a:pt x="79" y="169"/>
                  </a:lnTo>
                  <a:lnTo>
                    <a:pt x="77" y="167"/>
                  </a:lnTo>
                  <a:lnTo>
                    <a:pt x="75" y="169"/>
                  </a:lnTo>
                  <a:lnTo>
                    <a:pt x="75" y="169"/>
                  </a:lnTo>
                  <a:lnTo>
                    <a:pt x="74" y="170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74" y="173"/>
                  </a:lnTo>
                  <a:lnTo>
                    <a:pt x="72" y="173"/>
                  </a:lnTo>
                  <a:lnTo>
                    <a:pt x="72" y="175"/>
                  </a:lnTo>
                  <a:lnTo>
                    <a:pt x="72" y="175"/>
                  </a:lnTo>
                  <a:lnTo>
                    <a:pt x="71" y="175"/>
                  </a:lnTo>
                  <a:lnTo>
                    <a:pt x="69" y="176"/>
                  </a:lnTo>
                  <a:lnTo>
                    <a:pt x="69" y="176"/>
                  </a:lnTo>
                  <a:lnTo>
                    <a:pt x="68" y="175"/>
                  </a:lnTo>
                  <a:lnTo>
                    <a:pt x="63" y="170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1"/>
                  </a:lnTo>
                  <a:lnTo>
                    <a:pt x="50" y="148"/>
                  </a:lnTo>
                  <a:lnTo>
                    <a:pt x="49" y="147"/>
                  </a:lnTo>
                  <a:lnTo>
                    <a:pt x="50" y="145"/>
                  </a:lnTo>
                  <a:lnTo>
                    <a:pt x="50" y="143"/>
                  </a:lnTo>
                  <a:lnTo>
                    <a:pt x="49" y="143"/>
                  </a:lnTo>
                  <a:lnTo>
                    <a:pt x="47" y="140"/>
                  </a:lnTo>
                  <a:lnTo>
                    <a:pt x="47" y="136"/>
                  </a:lnTo>
                  <a:lnTo>
                    <a:pt x="46" y="132"/>
                  </a:lnTo>
                  <a:lnTo>
                    <a:pt x="46" y="129"/>
                  </a:lnTo>
                  <a:lnTo>
                    <a:pt x="46" y="126"/>
                  </a:lnTo>
                  <a:lnTo>
                    <a:pt x="46" y="124"/>
                  </a:lnTo>
                  <a:lnTo>
                    <a:pt x="46" y="121"/>
                  </a:lnTo>
                  <a:lnTo>
                    <a:pt x="44" y="118"/>
                  </a:lnTo>
                  <a:lnTo>
                    <a:pt x="42" y="113"/>
                  </a:lnTo>
                  <a:lnTo>
                    <a:pt x="41" y="109"/>
                  </a:lnTo>
                  <a:lnTo>
                    <a:pt x="41" y="106"/>
                  </a:lnTo>
                  <a:lnTo>
                    <a:pt x="41" y="99"/>
                  </a:lnTo>
                  <a:lnTo>
                    <a:pt x="39" y="98"/>
                  </a:lnTo>
                  <a:lnTo>
                    <a:pt x="39" y="95"/>
                  </a:lnTo>
                  <a:lnTo>
                    <a:pt x="39" y="91"/>
                  </a:lnTo>
                  <a:lnTo>
                    <a:pt x="39" y="90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41" y="90"/>
                  </a:lnTo>
                  <a:lnTo>
                    <a:pt x="41" y="87"/>
                  </a:lnTo>
                  <a:lnTo>
                    <a:pt x="41" y="85"/>
                  </a:lnTo>
                  <a:lnTo>
                    <a:pt x="39" y="82"/>
                  </a:lnTo>
                  <a:lnTo>
                    <a:pt x="38" y="79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31" y="68"/>
                  </a:lnTo>
                  <a:lnTo>
                    <a:pt x="25" y="58"/>
                  </a:lnTo>
                  <a:lnTo>
                    <a:pt x="23" y="54"/>
                  </a:lnTo>
                  <a:lnTo>
                    <a:pt x="22" y="47"/>
                  </a:lnTo>
                  <a:lnTo>
                    <a:pt x="19" y="46"/>
                  </a:lnTo>
                  <a:lnTo>
                    <a:pt x="11" y="30"/>
                  </a:lnTo>
                  <a:lnTo>
                    <a:pt x="9" y="27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19"/>
                  </a:lnTo>
                  <a:lnTo>
                    <a:pt x="1" y="16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5"/>
                  </a:lnTo>
                  <a:lnTo>
                    <a:pt x="3" y="5"/>
                  </a:lnTo>
                  <a:lnTo>
                    <a:pt x="5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9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7" name="Freeform 183">
              <a:extLst>
                <a:ext uri="{FF2B5EF4-FFF2-40B4-BE49-F238E27FC236}">
                  <a16:creationId xmlns:a16="http://schemas.microsoft.com/office/drawing/2014/main" id="{5731D4CF-6F80-4373-B60D-168D9F0CB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9505" y="495390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2 h 3"/>
                <a:gd name="T4" fmla="*/ 2 w 3"/>
                <a:gd name="T5" fmla="*/ 2 h 3"/>
                <a:gd name="T6" fmla="*/ 2 w 3"/>
                <a:gd name="T7" fmla="*/ 3 h 3"/>
                <a:gd name="T8" fmla="*/ 0 w 3"/>
                <a:gd name="T9" fmla="*/ 2 h 3"/>
                <a:gd name="T10" fmla="*/ 0 w 3"/>
                <a:gd name="T11" fmla="*/ 0 h 3"/>
                <a:gd name="T12" fmla="*/ 2 w 3"/>
                <a:gd name="T13" fmla="*/ 0 h 3"/>
                <a:gd name="T14" fmla="*/ 2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8" name="Freeform 184">
              <a:extLst>
                <a:ext uri="{FF2B5EF4-FFF2-40B4-BE49-F238E27FC236}">
                  <a16:creationId xmlns:a16="http://schemas.microsoft.com/office/drawing/2014/main" id="{9F30DBEA-C4E0-4898-85C0-0B1312B74A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68465" y="4431517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9" name="Freeform 185">
              <a:extLst>
                <a:ext uri="{FF2B5EF4-FFF2-40B4-BE49-F238E27FC236}">
                  <a16:creationId xmlns:a16="http://schemas.microsoft.com/office/drawing/2014/main" id="{1583E5BA-8F08-4646-942C-E954878F13F5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0243" y="3538773"/>
              <a:ext cx="228060" cy="122802"/>
            </a:xfrm>
            <a:custGeom>
              <a:avLst/>
              <a:gdLst>
                <a:gd name="T0" fmla="*/ 29 w 117"/>
                <a:gd name="T1" fmla="*/ 3 h 63"/>
                <a:gd name="T2" fmla="*/ 35 w 117"/>
                <a:gd name="T3" fmla="*/ 8 h 63"/>
                <a:gd name="T4" fmla="*/ 45 w 117"/>
                <a:gd name="T5" fmla="*/ 12 h 63"/>
                <a:gd name="T6" fmla="*/ 51 w 117"/>
                <a:gd name="T7" fmla="*/ 19 h 63"/>
                <a:gd name="T8" fmla="*/ 57 w 117"/>
                <a:gd name="T9" fmla="*/ 19 h 63"/>
                <a:gd name="T10" fmla="*/ 60 w 117"/>
                <a:gd name="T11" fmla="*/ 23 h 63"/>
                <a:gd name="T12" fmla="*/ 67 w 117"/>
                <a:gd name="T13" fmla="*/ 28 h 63"/>
                <a:gd name="T14" fmla="*/ 68 w 117"/>
                <a:gd name="T15" fmla="*/ 30 h 63"/>
                <a:gd name="T16" fmla="*/ 75 w 117"/>
                <a:gd name="T17" fmla="*/ 28 h 63"/>
                <a:gd name="T18" fmla="*/ 73 w 117"/>
                <a:gd name="T19" fmla="*/ 33 h 63"/>
                <a:gd name="T20" fmla="*/ 82 w 117"/>
                <a:gd name="T21" fmla="*/ 34 h 63"/>
                <a:gd name="T22" fmla="*/ 86 w 117"/>
                <a:gd name="T23" fmla="*/ 39 h 63"/>
                <a:gd name="T24" fmla="*/ 87 w 117"/>
                <a:gd name="T25" fmla="*/ 36 h 63"/>
                <a:gd name="T26" fmla="*/ 92 w 117"/>
                <a:gd name="T27" fmla="*/ 39 h 63"/>
                <a:gd name="T28" fmla="*/ 95 w 117"/>
                <a:gd name="T29" fmla="*/ 36 h 63"/>
                <a:gd name="T30" fmla="*/ 98 w 117"/>
                <a:gd name="T31" fmla="*/ 37 h 63"/>
                <a:gd name="T32" fmla="*/ 105 w 117"/>
                <a:gd name="T33" fmla="*/ 41 h 63"/>
                <a:gd name="T34" fmla="*/ 111 w 117"/>
                <a:gd name="T35" fmla="*/ 41 h 63"/>
                <a:gd name="T36" fmla="*/ 117 w 117"/>
                <a:gd name="T37" fmla="*/ 39 h 63"/>
                <a:gd name="T38" fmla="*/ 117 w 117"/>
                <a:gd name="T39" fmla="*/ 44 h 63"/>
                <a:gd name="T40" fmla="*/ 114 w 117"/>
                <a:gd name="T41" fmla="*/ 52 h 63"/>
                <a:gd name="T42" fmla="*/ 117 w 117"/>
                <a:gd name="T43" fmla="*/ 60 h 63"/>
                <a:gd name="T44" fmla="*/ 112 w 117"/>
                <a:gd name="T45" fmla="*/ 63 h 63"/>
                <a:gd name="T46" fmla="*/ 106 w 117"/>
                <a:gd name="T47" fmla="*/ 63 h 63"/>
                <a:gd name="T48" fmla="*/ 101 w 117"/>
                <a:gd name="T49" fmla="*/ 60 h 63"/>
                <a:gd name="T50" fmla="*/ 94 w 117"/>
                <a:gd name="T51" fmla="*/ 61 h 63"/>
                <a:gd name="T52" fmla="*/ 87 w 117"/>
                <a:gd name="T53" fmla="*/ 60 h 63"/>
                <a:gd name="T54" fmla="*/ 82 w 117"/>
                <a:gd name="T55" fmla="*/ 60 h 63"/>
                <a:gd name="T56" fmla="*/ 79 w 117"/>
                <a:gd name="T57" fmla="*/ 56 h 63"/>
                <a:gd name="T58" fmla="*/ 75 w 117"/>
                <a:gd name="T59" fmla="*/ 56 h 63"/>
                <a:gd name="T60" fmla="*/ 73 w 117"/>
                <a:gd name="T61" fmla="*/ 55 h 63"/>
                <a:gd name="T62" fmla="*/ 67 w 117"/>
                <a:gd name="T63" fmla="*/ 52 h 63"/>
                <a:gd name="T64" fmla="*/ 64 w 117"/>
                <a:gd name="T65" fmla="*/ 48 h 63"/>
                <a:gd name="T66" fmla="*/ 56 w 117"/>
                <a:gd name="T67" fmla="*/ 47 h 63"/>
                <a:gd name="T68" fmla="*/ 49 w 117"/>
                <a:gd name="T69" fmla="*/ 45 h 63"/>
                <a:gd name="T70" fmla="*/ 46 w 117"/>
                <a:gd name="T71" fmla="*/ 47 h 63"/>
                <a:gd name="T72" fmla="*/ 38 w 117"/>
                <a:gd name="T73" fmla="*/ 44 h 63"/>
                <a:gd name="T74" fmla="*/ 32 w 117"/>
                <a:gd name="T75" fmla="*/ 42 h 63"/>
                <a:gd name="T76" fmla="*/ 27 w 117"/>
                <a:gd name="T77" fmla="*/ 39 h 63"/>
                <a:gd name="T78" fmla="*/ 23 w 117"/>
                <a:gd name="T79" fmla="*/ 37 h 63"/>
                <a:gd name="T80" fmla="*/ 16 w 117"/>
                <a:gd name="T81" fmla="*/ 33 h 63"/>
                <a:gd name="T82" fmla="*/ 10 w 117"/>
                <a:gd name="T83" fmla="*/ 30 h 63"/>
                <a:gd name="T84" fmla="*/ 7 w 117"/>
                <a:gd name="T85" fmla="*/ 28 h 63"/>
                <a:gd name="T86" fmla="*/ 4 w 117"/>
                <a:gd name="T87" fmla="*/ 28 h 63"/>
                <a:gd name="T88" fmla="*/ 0 w 117"/>
                <a:gd name="T89" fmla="*/ 25 h 63"/>
                <a:gd name="T90" fmla="*/ 2 w 117"/>
                <a:gd name="T91" fmla="*/ 19 h 63"/>
                <a:gd name="T92" fmla="*/ 5 w 117"/>
                <a:gd name="T93" fmla="*/ 11 h 63"/>
                <a:gd name="T94" fmla="*/ 12 w 117"/>
                <a:gd name="T95" fmla="*/ 4 h 63"/>
                <a:gd name="T96" fmla="*/ 13 w 117"/>
                <a:gd name="T97" fmla="*/ 4 h 63"/>
                <a:gd name="T98" fmla="*/ 18 w 117"/>
                <a:gd name="T99" fmla="*/ 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7" h="63">
                  <a:moveTo>
                    <a:pt x="23" y="0"/>
                  </a:moveTo>
                  <a:lnTo>
                    <a:pt x="26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6"/>
                  </a:lnTo>
                  <a:lnTo>
                    <a:pt x="35" y="8"/>
                  </a:lnTo>
                  <a:lnTo>
                    <a:pt x="37" y="9"/>
                  </a:lnTo>
                  <a:lnTo>
                    <a:pt x="40" y="11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4"/>
                  </a:lnTo>
                  <a:lnTo>
                    <a:pt x="48" y="15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4" y="19"/>
                  </a:lnTo>
                  <a:lnTo>
                    <a:pt x="56" y="17"/>
                  </a:lnTo>
                  <a:lnTo>
                    <a:pt x="57" y="19"/>
                  </a:lnTo>
                  <a:lnTo>
                    <a:pt x="59" y="19"/>
                  </a:lnTo>
                  <a:lnTo>
                    <a:pt x="59" y="20"/>
                  </a:lnTo>
                  <a:lnTo>
                    <a:pt x="59" y="22"/>
                  </a:lnTo>
                  <a:lnTo>
                    <a:pt x="60" y="23"/>
                  </a:lnTo>
                  <a:lnTo>
                    <a:pt x="62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8" y="28"/>
                  </a:lnTo>
                  <a:lnTo>
                    <a:pt x="68" y="30"/>
                  </a:lnTo>
                  <a:lnTo>
                    <a:pt x="70" y="30"/>
                  </a:lnTo>
                  <a:lnTo>
                    <a:pt x="73" y="28"/>
                  </a:lnTo>
                  <a:lnTo>
                    <a:pt x="73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3" y="30"/>
                  </a:lnTo>
                  <a:lnTo>
                    <a:pt x="73" y="31"/>
                  </a:lnTo>
                  <a:lnTo>
                    <a:pt x="73" y="33"/>
                  </a:lnTo>
                  <a:lnTo>
                    <a:pt x="75" y="33"/>
                  </a:lnTo>
                  <a:lnTo>
                    <a:pt x="78" y="33"/>
                  </a:lnTo>
                  <a:lnTo>
                    <a:pt x="81" y="33"/>
                  </a:lnTo>
                  <a:lnTo>
                    <a:pt x="82" y="34"/>
                  </a:lnTo>
                  <a:lnTo>
                    <a:pt x="84" y="36"/>
                  </a:lnTo>
                  <a:lnTo>
                    <a:pt x="84" y="37"/>
                  </a:lnTo>
                  <a:lnTo>
                    <a:pt x="86" y="39"/>
                  </a:lnTo>
                  <a:lnTo>
                    <a:pt x="86" y="39"/>
                  </a:lnTo>
                  <a:lnTo>
                    <a:pt x="87" y="39"/>
                  </a:lnTo>
                  <a:lnTo>
                    <a:pt x="87" y="37"/>
                  </a:lnTo>
                  <a:lnTo>
                    <a:pt x="87" y="36"/>
                  </a:lnTo>
                  <a:lnTo>
                    <a:pt x="87" y="36"/>
                  </a:lnTo>
                  <a:lnTo>
                    <a:pt x="89" y="36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2" y="39"/>
                  </a:lnTo>
                  <a:lnTo>
                    <a:pt x="94" y="39"/>
                  </a:lnTo>
                  <a:lnTo>
                    <a:pt x="94" y="39"/>
                  </a:lnTo>
                  <a:lnTo>
                    <a:pt x="94" y="36"/>
                  </a:lnTo>
                  <a:lnTo>
                    <a:pt x="95" y="36"/>
                  </a:lnTo>
                  <a:lnTo>
                    <a:pt x="97" y="36"/>
                  </a:lnTo>
                  <a:lnTo>
                    <a:pt x="97" y="36"/>
                  </a:lnTo>
                  <a:lnTo>
                    <a:pt x="97" y="37"/>
                  </a:lnTo>
                  <a:lnTo>
                    <a:pt x="98" y="37"/>
                  </a:lnTo>
                  <a:lnTo>
                    <a:pt x="100" y="37"/>
                  </a:lnTo>
                  <a:lnTo>
                    <a:pt x="101" y="39"/>
                  </a:lnTo>
                  <a:lnTo>
                    <a:pt x="103" y="41"/>
                  </a:lnTo>
                  <a:lnTo>
                    <a:pt x="105" y="41"/>
                  </a:lnTo>
                  <a:lnTo>
                    <a:pt x="108" y="41"/>
                  </a:lnTo>
                  <a:lnTo>
                    <a:pt x="108" y="41"/>
                  </a:lnTo>
                  <a:lnTo>
                    <a:pt x="109" y="41"/>
                  </a:lnTo>
                  <a:lnTo>
                    <a:pt x="111" y="41"/>
                  </a:lnTo>
                  <a:lnTo>
                    <a:pt x="112" y="39"/>
                  </a:lnTo>
                  <a:lnTo>
                    <a:pt x="114" y="39"/>
                  </a:lnTo>
                  <a:lnTo>
                    <a:pt x="116" y="39"/>
                  </a:lnTo>
                  <a:lnTo>
                    <a:pt x="117" y="39"/>
                  </a:lnTo>
                  <a:lnTo>
                    <a:pt x="117" y="41"/>
                  </a:lnTo>
                  <a:lnTo>
                    <a:pt x="117" y="41"/>
                  </a:lnTo>
                  <a:lnTo>
                    <a:pt x="117" y="42"/>
                  </a:lnTo>
                  <a:lnTo>
                    <a:pt x="117" y="44"/>
                  </a:lnTo>
                  <a:lnTo>
                    <a:pt x="116" y="44"/>
                  </a:lnTo>
                  <a:lnTo>
                    <a:pt x="116" y="47"/>
                  </a:lnTo>
                  <a:lnTo>
                    <a:pt x="114" y="52"/>
                  </a:lnTo>
                  <a:lnTo>
                    <a:pt x="114" y="52"/>
                  </a:lnTo>
                  <a:lnTo>
                    <a:pt x="117" y="55"/>
                  </a:lnTo>
                  <a:lnTo>
                    <a:pt x="117" y="56"/>
                  </a:lnTo>
                  <a:lnTo>
                    <a:pt x="117" y="58"/>
                  </a:lnTo>
                  <a:lnTo>
                    <a:pt x="117" y="60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9" y="63"/>
                  </a:lnTo>
                  <a:lnTo>
                    <a:pt x="108" y="63"/>
                  </a:lnTo>
                  <a:lnTo>
                    <a:pt x="106" y="63"/>
                  </a:lnTo>
                  <a:lnTo>
                    <a:pt x="105" y="63"/>
                  </a:lnTo>
                  <a:lnTo>
                    <a:pt x="103" y="63"/>
                  </a:lnTo>
                  <a:lnTo>
                    <a:pt x="101" y="63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4" y="61"/>
                  </a:lnTo>
                  <a:lnTo>
                    <a:pt x="92" y="60"/>
                  </a:lnTo>
                  <a:lnTo>
                    <a:pt x="92" y="60"/>
                  </a:lnTo>
                  <a:lnTo>
                    <a:pt x="89" y="60"/>
                  </a:lnTo>
                  <a:lnTo>
                    <a:pt x="87" y="60"/>
                  </a:lnTo>
                  <a:lnTo>
                    <a:pt x="86" y="58"/>
                  </a:lnTo>
                  <a:lnTo>
                    <a:pt x="84" y="60"/>
                  </a:lnTo>
                  <a:lnTo>
                    <a:pt x="82" y="60"/>
                  </a:lnTo>
                  <a:lnTo>
                    <a:pt x="82" y="60"/>
                  </a:lnTo>
                  <a:lnTo>
                    <a:pt x="82" y="58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6"/>
                  </a:lnTo>
                  <a:lnTo>
                    <a:pt x="76" y="58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1" y="55"/>
                  </a:lnTo>
                  <a:lnTo>
                    <a:pt x="70" y="55"/>
                  </a:lnTo>
                  <a:lnTo>
                    <a:pt x="67" y="53"/>
                  </a:lnTo>
                  <a:lnTo>
                    <a:pt x="67" y="52"/>
                  </a:lnTo>
                  <a:lnTo>
                    <a:pt x="67" y="50"/>
                  </a:lnTo>
                  <a:lnTo>
                    <a:pt x="67" y="50"/>
                  </a:lnTo>
                  <a:lnTo>
                    <a:pt x="65" y="48"/>
                  </a:lnTo>
                  <a:lnTo>
                    <a:pt x="64" y="48"/>
                  </a:lnTo>
                  <a:lnTo>
                    <a:pt x="60" y="47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6" y="47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1" y="47"/>
                  </a:lnTo>
                  <a:lnTo>
                    <a:pt x="49" y="45"/>
                  </a:lnTo>
                  <a:lnTo>
                    <a:pt x="48" y="47"/>
                  </a:lnTo>
                  <a:lnTo>
                    <a:pt x="48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3" y="47"/>
                  </a:lnTo>
                  <a:lnTo>
                    <a:pt x="41" y="45"/>
                  </a:lnTo>
                  <a:lnTo>
                    <a:pt x="38" y="45"/>
                  </a:lnTo>
                  <a:lnTo>
                    <a:pt x="38" y="44"/>
                  </a:lnTo>
                  <a:lnTo>
                    <a:pt x="38" y="42"/>
                  </a:lnTo>
                  <a:lnTo>
                    <a:pt x="37" y="42"/>
                  </a:lnTo>
                  <a:lnTo>
                    <a:pt x="35" y="42"/>
                  </a:lnTo>
                  <a:lnTo>
                    <a:pt x="32" y="42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7"/>
                  </a:lnTo>
                  <a:lnTo>
                    <a:pt x="21" y="37"/>
                  </a:lnTo>
                  <a:lnTo>
                    <a:pt x="18" y="34"/>
                  </a:lnTo>
                  <a:lnTo>
                    <a:pt x="18" y="34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5" y="31"/>
                  </a:lnTo>
                  <a:lnTo>
                    <a:pt x="12" y="31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5" y="28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4" y="17"/>
                  </a:lnTo>
                  <a:lnTo>
                    <a:pt x="4" y="15"/>
                  </a:lnTo>
                  <a:lnTo>
                    <a:pt x="4" y="14"/>
                  </a:lnTo>
                  <a:lnTo>
                    <a:pt x="5" y="11"/>
                  </a:lnTo>
                  <a:lnTo>
                    <a:pt x="7" y="8"/>
                  </a:lnTo>
                  <a:lnTo>
                    <a:pt x="8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6" y="6"/>
                  </a:lnTo>
                  <a:lnTo>
                    <a:pt x="18" y="4"/>
                  </a:lnTo>
                  <a:lnTo>
                    <a:pt x="19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0" name="Freeform 186">
              <a:extLst>
                <a:ext uri="{FF2B5EF4-FFF2-40B4-BE49-F238E27FC236}">
                  <a16:creationId xmlns:a16="http://schemas.microsoft.com/office/drawing/2014/main" id="{2AAE9B52-6990-4F24-80CD-DB108DDE69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07697" y="1433614"/>
              <a:ext cx="1204619" cy="1140295"/>
            </a:xfrm>
            <a:custGeom>
              <a:avLst/>
              <a:gdLst>
                <a:gd name="T0" fmla="*/ 260 w 618"/>
                <a:gd name="T1" fmla="*/ 460 h 585"/>
                <a:gd name="T2" fmla="*/ 312 w 618"/>
                <a:gd name="T3" fmla="*/ 410 h 585"/>
                <a:gd name="T4" fmla="*/ 335 w 618"/>
                <a:gd name="T5" fmla="*/ 353 h 585"/>
                <a:gd name="T6" fmla="*/ 345 w 618"/>
                <a:gd name="T7" fmla="*/ 342 h 585"/>
                <a:gd name="T8" fmla="*/ 364 w 618"/>
                <a:gd name="T9" fmla="*/ 341 h 585"/>
                <a:gd name="T10" fmla="*/ 340 w 618"/>
                <a:gd name="T11" fmla="*/ 350 h 585"/>
                <a:gd name="T12" fmla="*/ 378 w 618"/>
                <a:gd name="T13" fmla="*/ 333 h 585"/>
                <a:gd name="T14" fmla="*/ 432 w 618"/>
                <a:gd name="T15" fmla="*/ 301 h 585"/>
                <a:gd name="T16" fmla="*/ 394 w 618"/>
                <a:gd name="T17" fmla="*/ 319 h 585"/>
                <a:gd name="T18" fmla="*/ 422 w 618"/>
                <a:gd name="T19" fmla="*/ 305 h 585"/>
                <a:gd name="T20" fmla="*/ 476 w 618"/>
                <a:gd name="T21" fmla="*/ 289 h 585"/>
                <a:gd name="T22" fmla="*/ 462 w 618"/>
                <a:gd name="T23" fmla="*/ 289 h 585"/>
                <a:gd name="T24" fmla="*/ 556 w 618"/>
                <a:gd name="T25" fmla="*/ 287 h 585"/>
                <a:gd name="T26" fmla="*/ 569 w 618"/>
                <a:gd name="T27" fmla="*/ 311 h 585"/>
                <a:gd name="T28" fmla="*/ 548 w 618"/>
                <a:gd name="T29" fmla="*/ 330 h 585"/>
                <a:gd name="T30" fmla="*/ 503 w 618"/>
                <a:gd name="T31" fmla="*/ 336 h 585"/>
                <a:gd name="T32" fmla="*/ 440 w 618"/>
                <a:gd name="T33" fmla="*/ 327 h 585"/>
                <a:gd name="T34" fmla="*/ 394 w 618"/>
                <a:gd name="T35" fmla="*/ 350 h 585"/>
                <a:gd name="T36" fmla="*/ 343 w 618"/>
                <a:gd name="T37" fmla="*/ 412 h 585"/>
                <a:gd name="T38" fmla="*/ 307 w 618"/>
                <a:gd name="T39" fmla="*/ 478 h 585"/>
                <a:gd name="T40" fmla="*/ 312 w 618"/>
                <a:gd name="T41" fmla="*/ 541 h 585"/>
                <a:gd name="T42" fmla="*/ 283 w 618"/>
                <a:gd name="T43" fmla="*/ 550 h 585"/>
                <a:gd name="T44" fmla="*/ 247 w 618"/>
                <a:gd name="T45" fmla="*/ 583 h 585"/>
                <a:gd name="T46" fmla="*/ 220 w 618"/>
                <a:gd name="T47" fmla="*/ 568 h 585"/>
                <a:gd name="T48" fmla="*/ 209 w 618"/>
                <a:gd name="T49" fmla="*/ 550 h 585"/>
                <a:gd name="T50" fmla="*/ 220 w 618"/>
                <a:gd name="T51" fmla="*/ 536 h 585"/>
                <a:gd name="T52" fmla="*/ 212 w 618"/>
                <a:gd name="T53" fmla="*/ 530 h 585"/>
                <a:gd name="T54" fmla="*/ 238 w 618"/>
                <a:gd name="T55" fmla="*/ 514 h 585"/>
                <a:gd name="T56" fmla="*/ 203 w 618"/>
                <a:gd name="T57" fmla="*/ 501 h 585"/>
                <a:gd name="T58" fmla="*/ 225 w 618"/>
                <a:gd name="T59" fmla="*/ 489 h 585"/>
                <a:gd name="T60" fmla="*/ 233 w 618"/>
                <a:gd name="T61" fmla="*/ 478 h 585"/>
                <a:gd name="T62" fmla="*/ 266 w 618"/>
                <a:gd name="T63" fmla="*/ 464 h 585"/>
                <a:gd name="T64" fmla="*/ 291 w 618"/>
                <a:gd name="T65" fmla="*/ 454 h 585"/>
                <a:gd name="T66" fmla="*/ 296 w 618"/>
                <a:gd name="T67" fmla="*/ 434 h 585"/>
                <a:gd name="T68" fmla="*/ 332 w 618"/>
                <a:gd name="T69" fmla="*/ 401 h 585"/>
                <a:gd name="T70" fmla="*/ 354 w 618"/>
                <a:gd name="T71" fmla="*/ 377 h 585"/>
                <a:gd name="T72" fmla="*/ 350 w 618"/>
                <a:gd name="T73" fmla="*/ 360 h 585"/>
                <a:gd name="T74" fmla="*/ 383 w 618"/>
                <a:gd name="T75" fmla="*/ 349 h 585"/>
                <a:gd name="T76" fmla="*/ 402 w 618"/>
                <a:gd name="T77" fmla="*/ 322 h 585"/>
                <a:gd name="T78" fmla="*/ 432 w 618"/>
                <a:gd name="T79" fmla="*/ 320 h 585"/>
                <a:gd name="T80" fmla="*/ 462 w 618"/>
                <a:gd name="T81" fmla="*/ 298 h 585"/>
                <a:gd name="T82" fmla="*/ 503 w 618"/>
                <a:gd name="T83" fmla="*/ 286 h 585"/>
                <a:gd name="T84" fmla="*/ 526 w 618"/>
                <a:gd name="T85" fmla="*/ 287 h 585"/>
                <a:gd name="T86" fmla="*/ 11 w 618"/>
                <a:gd name="T87" fmla="*/ 278 h 585"/>
                <a:gd name="T88" fmla="*/ 481 w 618"/>
                <a:gd name="T89" fmla="*/ 92 h 585"/>
                <a:gd name="T90" fmla="*/ 444 w 618"/>
                <a:gd name="T91" fmla="*/ 82 h 585"/>
                <a:gd name="T92" fmla="*/ 299 w 618"/>
                <a:gd name="T93" fmla="*/ 65 h 585"/>
                <a:gd name="T94" fmla="*/ 369 w 618"/>
                <a:gd name="T95" fmla="*/ 15 h 585"/>
                <a:gd name="T96" fmla="*/ 405 w 618"/>
                <a:gd name="T97" fmla="*/ 41 h 585"/>
                <a:gd name="T98" fmla="*/ 406 w 618"/>
                <a:gd name="T99" fmla="*/ 78 h 585"/>
                <a:gd name="T100" fmla="*/ 350 w 618"/>
                <a:gd name="T101" fmla="*/ 109 h 585"/>
                <a:gd name="T102" fmla="*/ 331 w 618"/>
                <a:gd name="T103" fmla="*/ 86 h 585"/>
                <a:gd name="T104" fmla="*/ 365 w 618"/>
                <a:gd name="T105" fmla="*/ 63 h 585"/>
                <a:gd name="T106" fmla="*/ 332 w 618"/>
                <a:gd name="T107" fmla="*/ 71 h 585"/>
                <a:gd name="T108" fmla="*/ 307 w 618"/>
                <a:gd name="T109" fmla="*/ 40 h 585"/>
                <a:gd name="T110" fmla="*/ 309 w 618"/>
                <a:gd name="T111" fmla="*/ 24 h 585"/>
                <a:gd name="T112" fmla="*/ 350 w 618"/>
                <a:gd name="T113" fmla="*/ 27 h 585"/>
                <a:gd name="T114" fmla="*/ 403 w 618"/>
                <a:gd name="T115" fmla="*/ 7 h 585"/>
                <a:gd name="T116" fmla="*/ 468 w 618"/>
                <a:gd name="T117" fmla="*/ 4 h 585"/>
                <a:gd name="T118" fmla="*/ 496 w 618"/>
                <a:gd name="T119" fmla="*/ 38 h 585"/>
                <a:gd name="T120" fmla="*/ 416 w 618"/>
                <a:gd name="T121" fmla="*/ 26 h 585"/>
                <a:gd name="T122" fmla="*/ 416 w 618"/>
                <a:gd name="T12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18" h="585">
                  <a:moveTo>
                    <a:pt x="205" y="533"/>
                  </a:moveTo>
                  <a:lnTo>
                    <a:pt x="205" y="535"/>
                  </a:lnTo>
                  <a:lnTo>
                    <a:pt x="205" y="536"/>
                  </a:lnTo>
                  <a:lnTo>
                    <a:pt x="205" y="539"/>
                  </a:lnTo>
                  <a:lnTo>
                    <a:pt x="205" y="539"/>
                  </a:lnTo>
                  <a:lnTo>
                    <a:pt x="203" y="538"/>
                  </a:lnTo>
                  <a:lnTo>
                    <a:pt x="203" y="538"/>
                  </a:lnTo>
                  <a:lnTo>
                    <a:pt x="203" y="536"/>
                  </a:lnTo>
                  <a:lnTo>
                    <a:pt x="203" y="535"/>
                  </a:lnTo>
                  <a:lnTo>
                    <a:pt x="203" y="535"/>
                  </a:lnTo>
                  <a:lnTo>
                    <a:pt x="205" y="533"/>
                  </a:lnTo>
                  <a:close/>
                  <a:moveTo>
                    <a:pt x="203" y="517"/>
                  </a:moveTo>
                  <a:lnTo>
                    <a:pt x="203" y="519"/>
                  </a:lnTo>
                  <a:lnTo>
                    <a:pt x="203" y="520"/>
                  </a:lnTo>
                  <a:lnTo>
                    <a:pt x="201" y="520"/>
                  </a:lnTo>
                  <a:lnTo>
                    <a:pt x="201" y="520"/>
                  </a:lnTo>
                  <a:lnTo>
                    <a:pt x="201" y="517"/>
                  </a:lnTo>
                  <a:lnTo>
                    <a:pt x="201" y="517"/>
                  </a:lnTo>
                  <a:lnTo>
                    <a:pt x="203" y="517"/>
                  </a:lnTo>
                  <a:close/>
                  <a:moveTo>
                    <a:pt x="249" y="467"/>
                  </a:moveTo>
                  <a:lnTo>
                    <a:pt x="249" y="467"/>
                  </a:lnTo>
                  <a:lnTo>
                    <a:pt x="249" y="468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6" y="468"/>
                  </a:lnTo>
                  <a:lnTo>
                    <a:pt x="244" y="468"/>
                  </a:lnTo>
                  <a:lnTo>
                    <a:pt x="244" y="468"/>
                  </a:lnTo>
                  <a:lnTo>
                    <a:pt x="247" y="467"/>
                  </a:lnTo>
                  <a:lnTo>
                    <a:pt x="249" y="467"/>
                  </a:lnTo>
                  <a:close/>
                  <a:moveTo>
                    <a:pt x="258" y="459"/>
                  </a:moveTo>
                  <a:lnTo>
                    <a:pt x="260" y="459"/>
                  </a:lnTo>
                  <a:lnTo>
                    <a:pt x="260" y="460"/>
                  </a:lnTo>
                  <a:lnTo>
                    <a:pt x="258" y="460"/>
                  </a:lnTo>
                  <a:lnTo>
                    <a:pt x="253" y="462"/>
                  </a:lnTo>
                  <a:lnTo>
                    <a:pt x="252" y="462"/>
                  </a:lnTo>
                  <a:lnTo>
                    <a:pt x="252" y="462"/>
                  </a:lnTo>
                  <a:lnTo>
                    <a:pt x="253" y="460"/>
                  </a:lnTo>
                  <a:lnTo>
                    <a:pt x="258" y="459"/>
                  </a:lnTo>
                  <a:lnTo>
                    <a:pt x="258" y="459"/>
                  </a:lnTo>
                  <a:lnTo>
                    <a:pt x="258" y="459"/>
                  </a:lnTo>
                  <a:close/>
                  <a:moveTo>
                    <a:pt x="291" y="432"/>
                  </a:moveTo>
                  <a:lnTo>
                    <a:pt x="293" y="432"/>
                  </a:lnTo>
                  <a:lnTo>
                    <a:pt x="294" y="434"/>
                  </a:lnTo>
                  <a:lnTo>
                    <a:pt x="294" y="434"/>
                  </a:lnTo>
                  <a:lnTo>
                    <a:pt x="293" y="435"/>
                  </a:lnTo>
                  <a:lnTo>
                    <a:pt x="291" y="434"/>
                  </a:lnTo>
                  <a:lnTo>
                    <a:pt x="288" y="435"/>
                  </a:lnTo>
                  <a:lnTo>
                    <a:pt x="287" y="434"/>
                  </a:lnTo>
                  <a:lnTo>
                    <a:pt x="288" y="432"/>
                  </a:lnTo>
                  <a:lnTo>
                    <a:pt x="291" y="432"/>
                  </a:lnTo>
                  <a:close/>
                  <a:moveTo>
                    <a:pt x="304" y="415"/>
                  </a:moveTo>
                  <a:lnTo>
                    <a:pt x="306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2" y="416"/>
                  </a:lnTo>
                  <a:lnTo>
                    <a:pt x="302" y="416"/>
                  </a:lnTo>
                  <a:lnTo>
                    <a:pt x="302" y="415"/>
                  </a:lnTo>
                  <a:lnTo>
                    <a:pt x="304" y="415"/>
                  </a:lnTo>
                  <a:close/>
                  <a:moveTo>
                    <a:pt x="317" y="407"/>
                  </a:moveTo>
                  <a:lnTo>
                    <a:pt x="317" y="407"/>
                  </a:lnTo>
                  <a:lnTo>
                    <a:pt x="315" y="408"/>
                  </a:lnTo>
                  <a:lnTo>
                    <a:pt x="312" y="410"/>
                  </a:lnTo>
                  <a:lnTo>
                    <a:pt x="312" y="410"/>
                  </a:lnTo>
                  <a:lnTo>
                    <a:pt x="312" y="408"/>
                  </a:lnTo>
                  <a:lnTo>
                    <a:pt x="312" y="408"/>
                  </a:lnTo>
                  <a:lnTo>
                    <a:pt x="313" y="407"/>
                  </a:lnTo>
                  <a:lnTo>
                    <a:pt x="315" y="407"/>
                  </a:lnTo>
                  <a:lnTo>
                    <a:pt x="317" y="407"/>
                  </a:lnTo>
                  <a:close/>
                  <a:moveTo>
                    <a:pt x="313" y="402"/>
                  </a:moveTo>
                  <a:lnTo>
                    <a:pt x="313" y="402"/>
                  </a:lnTo>
                  <a:lnTo>
                    <a:pt x="315" y="404"/>
                  </a:lnTo>
                  <a:lnTo>
                    <a:pt x="313" y="405"/>
                  </a:lnTo>
                  <a:lnTo>
                    <a:pt x="312" y="407"/>
                  </a:lnTo>
                  <a:lnTo>
                    <a:pt x="310" y="407"/>
                  </a:lnTo>
                  <a:lnTo>
                    <a:pt x="310" y="405"/>
                  </a:lnTo>
                  <a:lnTo>
                    <a:pt x="312" y="404"/>
                  </a:lnTo>
                  <a:lnTo>
                    <a:pt x="312" y="404"/>
                  </a:lnTo>
                  <a:lnTo>
                    <a:pt x="312" y="402"/>
                  </a:lnTo>
                  <a:lnTo>
                    <a:pt x="313" y="402"/>
                  </a:lnTo>
                  <a:close/>
                  <a:moveTo>
                    <a:pt x="321" y="356"/>
                  </a:moveTo>
                  <a:lnTo>
                    <a:pt x="321" y="356"/>
                  </a:lnTo>
                  <a:lnTo>
                    <a:pt x="321" y="358"/>
                  </a:lnTo>
                  <a:lnTo>
                    <a:pt x="321" y="360"/>
                  </a:lnTo>
                  <a:lnTo>
                    <a:pt x="321" y="360"/>
                  </a:lnTo>
                  <a:lnTo>
                    <a:pt x="320" y="361"/>
                  </a:lnTo>
                  <a:lnTo>
                    <a:pt x="317" y="363"/>
                  </a:lnTo>
                  <a:lnTo>
                    <a:pt x="318" y="361"/>
                  </a:lnTo>
                  <a:lnTo>
                    <a:pt x="320" y="358"/>
                  </a:lnTo>
                  <a:lnTo>
                    <a:pt x="321" y="356"/>
                  </a:lnTo>
                  <a:close/>
                  <a:moveTo>
                    <a:pt x="331" y="352"/>
                  </a:moveTo>
                  <a:lnTo>
                    <a:pt x="332" y="352"/>
                  </a:lnTo>
                  <a:lnTo>
                    <a:pt x="334" y="352"/>
                  </a:lnTo>
                  <a:lnTo>
                    <a:pt x="335" y="352"/>
                  </a:lnTo>
                  <a:lnTo>
                    <a:pt x="335" y="352"/>
                  </a:lnTo>
                  <a:lnTo>
                    <a:pt x="335" y="353"/>
                  </a:lnTo>
                  <a:lnTo>
                    <a:pt x="334" y="353"/>
                  </a:lnTo>
                  <a:lnTo>
                    <a:pt x="332" y="355"/>
                  </a:lnTo>
                  <a:lnTo>
                    <a:pt x="332" y="355"/>
                  </a:lnTo>
                  <a:lnTo>
                    <a:pt x="331" y="356"/>
                  </a:lnTo>
                  <a:lnTo>
                    <a:pt x="329" y="356"/>
                  </a:lnTo>
                  <a:lnTo>
                    <a:pt x="328" y="356"/>
                  </a:lnTo>
                  <a:lnTo>
                    <a:pt x="328" y="356"/>
                  </a:lnTo>
                  <a:lnTo>
                    <a:pt x="326" y="356"/>
                  </a:lnTo>
                  <a:lnTo>
                    <a:pt x="326" y="356"/>
                  </a:lnTo>
                  <a:lnTo>
                    <a:pt x="326" y="358"/>
                  </a:lnTo>
                  <a:lnTo>
                    <a:pt x="324" y="358"/>
                  </a:lnTo>
                  <a:lnTo>
                    <a:pt x="323" y="358"/>
                  </a:lnTo>
                  <a:lnTo>
                    <a:pt x="323" y="356"/>
                  </a:lnTo>
                  <a:lnTo>
                    <a:pt x="323" y="355"/>
                  </a:lnTo>
                  <a:lnTo>
                    <a:pt x="324" y="355"/>
                  </a:lnTo>
                  <a:lnTo>
                    <a:pt x="324" y="355"/>
                  </a:lnTo>
                  <a:lnTo>
                    <a:pt x="326" y="355"/>
                  </a:lnTo>
                  <a:lnTo>
                    <a:pt x="328" y="352"/>
                  </a:lnTo>
                  <a:lnTo>
                    <a:pt x="329" y="352"/>
                  </a:lnTo>
                  <a:lnTo>
                    <a:pt x="331" y="352"/>
                  </a:lnTo>
                  <a:close/>
                  <a:moveTo>
                    <a:pt x="350" y="333"/>
                  </a:moveTo>
                  <a:lnTo>
                    <a:pt x="350" y="333"/>
                  </a:lnTo>
                  <a:lnTo>
                    <a:pt x="351" y="334"/>
                  </a:lnTo>
                  <a:lnTo>
                    <a:pt x="351" y="334"/>
                  </a:lnTo>
                  <a:lnTo>
                    <a:pt x="353" y="338"/>
                  </a:lnTo>
                  <a:lnTo>
                    <a:pt x="354" y="339"/>
                  </a:lnTo>
                  <a:lnTo>
                    <a:pt x="354" y="342"/>
                  </a:lnTo>
                  <a:lnTo>
                    <a:pt x="351" y="342"/>
                  </a:lnTo>
                  <a:lnTo>
                    <a:pt x="350" y="344"/>
                  </a:lnTo>
                  <a:lnTo>
                    <a:pt x="347" y="344"/>
                  </a:lnTo>
                  <a:lnTo>
                    <a:pt x="347" y="342"/>
                  </a:lnTo>
                  <a:lnTo>
                    <a:pt x="345" y="342"/>
                  </a:lnTo>
                  <a:lnTo>
                    <a:pt x="345" y="341"/>
                  </a:lnTo>
                  <a:lnTo>
                    <a:pt x="343" y="342"/>
                  </a:lnTo>
                  <a:lnTo>
                    <a:pt x="342" y="342"/>
                  </a:lnTo>
                  <a:lnTo>
                    <a:pt x="340" y="342"/>
                  </a:lnTo>
                  <a:lnTo>
                    <a:pt x="340" y="341"/>
                  </a:lnTo>
                  <a:lnTo>
                    <a:pt x="342" y="339"/>
                  </a:lnTo>
                  <a:lnTo>
                    <a:pt x="342" y="338"/>
                  </a:lnTo>
                  <a:lnTo>
                    <a:pt x="343" y="338"/>
                  </a:lnTo>
                  <a:lnTo>
                    <a:pt x="345" y="338"/>
                  </a:lnTo>
                  <a:lnTo>
                    <a:pt x="345" y="339"/>
                  </a:lnTo>
                  <a:lnTo>
                    <a:pt x="347" y="338"/>
                  </a:lnTo>
                  <a:lnTo>
                    <a:pt x="347" y="336"/>
                  </a:lnTo>
                  <a:lnTo>
                    <a:pt x="347" y="336"/>
                  </a:lnTo>
                  <a:lnTo>
                    <a:pt x="350" y="336"/>
                  </a:lnTo>
                  <a:lnTo>
                    <a:pt x="350" y="333"/>
                  </a:lnTo>
                  <a:lnTo>
                    <a:pt x="350" y="333"/>
                  </a:lnTo>
                  <a:close/>
                  <a:moveTo>
                    <a:pt x="362" y="325"/>
                  </a:moveTo>
                  <a:lnTo>
                    <a:pt x="364" y="325"/>
                  </a:lnTo>
                  <a:lnTo>
                    <a:pt x="365" y="327"/>
                  </a:lnTo>
                  <a:lnTo>
                    <a:pt x="365" y="328"/>
                  </a:lnTo>
                  <a:lnTo>
                    <a:pt x="362" y="330"/>
                  </a:lnTo>
                  <a:lnTo>
                    <a:pt x="361" y="333"/>
                  </a:lnTo>
                  <a:lnTo>
                    <a:pt x="361" y="334"/>
                  </a:lnTo>
                  <a:lnTo>
                    <a:pt x="362" y="336"/>
                  </a:lnTo>
                  <a:lnTo>
                    <a:pt x="362" y="338"/>
                  </a:lnTo>
                  <a:lnTo>
                    <a:pt x="362" y="341"/>
                  </a:lnTo>
                  <a:lnTo>
                    <a:pt x="361" y="342"/>
                  </a:lnTo>
                  <a:lnTo>
                    <a:pt x="359" y="344"/>
                  </a:lnTo>
                  <a:lnTo>
                    <a:pt x="359" y="344"/>
                  </a:lnTo>
                  <a:lnTo>
                    <a:pt x="362" y="342"/>
                  </a:lnTo>
                  <a:lnTo>
                    <a:pt x="364" y="341"/>
                  </a:lnTo>
                  <a:lnTo>
                    <a:pt x="364" y="341"/>
                  </a:lnTo>
                  <a:lnTo>
                    <a:pt x="365" y="339"/>
                  </a:lnTo>
                  <a:lnTo>
                    <a:pt x="365" y="338"/>
                  </a:lnTo>
                  <a:lnTo>
                    <a:pt x="365" y="338"/>
                  </a:lnTo>
                  <a:lnTo>
                    <a:pt x="367" y="338"/>
                  </a:lnTo>
                  <a:lnTo>
                    <a:pt x="367" y="336"/>
                  </a:lnTo>
                  <a:lnTo>
                    <a:pt x="367" y="336"/>
                  </a:lnTo>
                  <a:lnTo>
                    <a:pt x="369" y="338"/>
                  </a:lnTo>
                  <a:lnTo>
                    <a:pt x="370" y="338"/>
                  </a:lnTo>
                  <a:lnTo>
                    <a:pt x="370" y="341"/>
                  </a:lnTo>
                  <a:lnTo>
                    <a:pt x="370" y="342"/>
                  </a:lnTo>
                  <a:lnTo>
                    <a:pt x="369" y="344"/>
                  </a:lnTo>
                  <a:lnTo>
                    <a:pt x="365" y="345"/>
                  </a:lnTo>
                  <a:lnTo>
                    <a:pt x="364" y="347"/>
                  </a:lnTo>
                  <a:lnTo>
                    <a:pt x="362" y="349"/>
                  </a:lnTo>
                  <a:lnTo>
                    <a:pt x="362" y="349"/>
                  </a:lnTo>
                  <a:lnTo>
                    <a:pt x="361" y="349"/>
                  </a:lnTo>
                  <a:lnTo>
                    <a:pt x="361" y="349"/>
                  </a:lnTo>
                  <a:lnTo>
                    <a:pt x="359" y="349"/>
                  </a:lnTo>
                  <a:lnTo>
                    <a:pt x="359" y="350"/>
                  </a:lnTo>
                  <a:lnTo>
                    <a:pt x="354" y="350"/>
                  </a:lnTo>
                  <a:lnTo>
                    <a:pt x="353" y="350"/>
                  </a:lnTo>
                  <a:lnTo>
                    <a:pt x="353" y="349"/>
                  </a:lnTo>
                  <a:lnTo>
                    <a:pt x="353" y="349"/>
                  </a:lnTo>
                  <a:lnTo>
                    <a:pt x="351" y="350"/>
                  </a:lnTo>
                  <a:lnTo>
                    <a:pt x="350" y="352"/>
                  </a:lnTo>
                  <a:lnTo>
                    <a:pt x="350" y="352"/>
                  </a:lnTo>
                  <a:lnTo>
                    <a:pt x="348" y="350"/>
                  </a:lnTo>
                  <a:lnTo>
                    <a:pt x="343" y="353"/>
                  </a:lnTo>
                  <a:lnTo>
                    <a:pt x="339" y="353"/>
                  </a:lnTo>
                  <a:lnTo>
                    <a:pt x="339" y="353"/>
                  </a:lnTo>
                  <a:lnTo>
                    <a:pt x="339" y="352"/>
                  </a:lnTo>
                  <a:lnTo>
                    <a:pt x="340" y="350"/>
                  </a:lnTo>
                  <a:lnTo>
                    <a:pt x="343" y="349"/>
                  </a:lnTo>
                  <a:lnTo>
                    <a:pt x="350" y="347"/>
                  </a:lnTo>
                  <a:lnTo>
                    <a:pt x="354" y="342"/>
                  </a:lnTo>
                  <a:lnTo>
                    <a:pt x="356" y="338"/>
                  </a:lnTo>
                  <a:lnTo>
                    <a:pt x="356" y="336"/>
                  </a:lnTo>
                  <a:lnTo>
                    <a:pt x="356" y="336"/>
                  </a:lnTo>
                  <a:lnTo>
                    <a:pt x="354" y="336"/>
                  </a:lnTo>
                  <a:lnTo>
                    <a:pt x="354" y="334"/>
                  </a:lnTo>
                  <a:lnTo>
                    <a:pt x="356" y="333"/>
                  </a:lnTo>
                  <a:lnTo>
                    <a:pt x="358" y="330"/>
                  </a:lnTo>
                  <a:lnTo>
                    <a:pt x="359" y="330"/>
                  </a:lnTo>
                  <a:lnTo>
                    <a:pt x="361" y="327"/>
                  </a:lnTo>
                  <a:lnTo>
                    <a:pt x="362" y="325"/>
                  </a:lnTo>
                  <a:close/>
                  <a:moveTo>
                    <a:pt x="384" y="319"/>
                  </a:moveTo>
                  <a:lnTo>
                    <a:pt x="386" y="320"/>
                  </a:lnTo>
                  <a:lnTo>
                    <a:pt x="388" y="319"/>
                  </a:lnTo>
                  <a:lnTo>
                    <a:pt x="389" y="319"/>
                  </a:lnTo>
                  <a:lnTo>
                    <a:pt x="391" y="319"/>
                  </a:lnTo>
                  <a:lnTo>
                    <a:pt x="391" y="320"/>
                  </a:lnTo>
                  <a:lnTo>
                    <a:pt x="392" y="320"/>
                  </a:lnTo>
                  <a:lnTo>
                    <a:pt x="392" y="322"/>
                  </a:lnTo>
                  <a:lnTo>
                    <a:pt x="394" y="323"/>
                  </a:lnTo>
                  <a:lnTo>
                    <a:pt x="392" y="325"/>
                  </a:lnTo>
                  <a:lnTo>
                    <a:pt x="391" y="325"/>
                  </a:lnTo>
                  <a:lnTo>
                    <a:pt x="391" y="327"/>
                  </a:lnTo>
                  <a:lnTo>
                    <a:pt x="391" y="328"/>
                  </a:lnTo>
                  <a:lnTo>
                    <a:pt x="389" y="330"/>
                  </a:lnTo>
                  <a:lnTo>
                    <a:pt x="386" y="330"/>
                  </a:lnTo>
                  <a:lnTo>
                    <a:pt x="384" y="328"/>
                  </a:lnTo>
                  <a:lnTo>
                    <a:pt x="383" y="330"/>
                  </a:lnTo>
                  <a:lnTo>
                    <a:pt x="380" y="333"/>
                  </a:lnTo>
                  <a:lnTo>
                    <a:pt x="378" y="333"/>
                  </a:lnTo>
                  <a:lnTo>
                    <a:pt x="378" y="333"/>
                  </a:lnTo>
                  <a:lnTo>
                    <a:pt x="376" y="331"/>
                  </a:lnTo>
                  <a:lnTo>
                    <a:pt x="375" y="331"/>
                  </a:lnTo>
                  <a:lnTo>
                    <a:pt x="375" y="331"/>
                  </a:lnTo>
                  <a:lnTo>
                    <a:pt x="375" y="330"/>
                  </a:lnTo>
                  <a:lnTo>
                    <a:pt x="376" y="330"/>
                  </a:lnTo>
                  <a:lnTo>
                    <a:pt x="378" y="328"/>
                  </a:lnTo>
                  <a:lnTo>
                    <a:pt x="376" y="327"/>
                  </a:lnTo>
                  <a:lnTo>
                    <a:pt x="378" y="325"/>
                  </a:lnTo>
                  <a:lnTo>
                    <a:pt x="378" y="323"/>
                  </a:lnTo>
                  <a:lnTo>
                    <a:pt x="378" y="323"/>
                  </a:lnTo>
                  <a:lnTo>
                    <a:pt x="383" y="323"/>
                  </a:lnTo>
                  <a:lnTo>
                    <a:pt x="383" y="323"/>
                  </a:lnTo>
                  <a:lnTo>
                    <a:pt x="383" y="322"/>
                  </a:lnTo>
                  <a:lnTo>
                    <a:pt x="381" y="322"/>
                  </a:lnTo>
                  <a:lnTo>
                    <a:pt x="381" y="320"/>
                  </a:lnTo>
                  <a:lnTo>
                    <a:pt x="383" y="320"/>
                  </a:lnTo>
                  <a:lnTo>
                    <a:pt x="384" y="320"/>
                  </a:lnTo>
                  <a:lnTo>
                    <a:pt x="384" y="319"/>
                  </a:lnTo>
                  <a:lnTo>
                    <a:pt x="384" y="319"/>
                  </a:lnTo>
                  <a:lnTo>
                    <a:pt x="384" y="319"/>
                  </a:lnTo>
                  <a:close/>
                  <a:moveTo>
                    <a:pt x="563" y="311"/>
                  </a:moveTo>
                  <a:lnTo>
                    <a:pt x="564" y="311"/>
                  </a:lnTo>
                  <a:lnTo>
                    <a:pt x="566" y="311"/>
                  </a:lnTo>
                  <a:lnTo>
                    <a:pt x="566" y="312"/>
                  </a:lnTo>
                  <a:lnTo>
                    <a:pt x="564" y="312"/>
                  </a:lnTo>
                  <a:lnTo>
                    <a:pt x="563" y="314"/>
                  </a:lnTo>
                  <a:lnTo>
                    <a:pt x="561" y="312"/>
                  </a:lnTo>
                  <a:lnTo>
                    <a:pt x="563" y="312"/>
                  </a:lnTo>
                  <a:lnTo>
                    <a:pt x="563" y="311"/>
                  </a:lnTo>
                  <a:close/>
                  <a:moveTo>
                    <a:pt x="430" y="301"/>
                  </a:moveTo>
                  <a:lnTo>
                    <a:pt x="432" y="301"/>
                  </a:lnTo>
                  <a:lnTo>
                    <a:pt x="433" y="303"/>
                  </a:lnTo>
                  <a:lnTo>
                    <a:pt x="432" y="306"/>
                  </a:lnTo>
                  <a:lnTo>
                    <a:pt x="432" y="306"/>
                  </a:lnTo>
                  <a:lnTo>
                    <a:pt x="430" y="306"/>
                  </a:lnTo>
                  <a:lnTo>
                    <a:pt x="430" y="306"/>
                  </a:lnTo>
                  <a:lnTo>
                    <a:pt x="429" y="306"/>
                  </a:lnTo>
                  <a:lnTo>
                    <a:pt x="427" y="306"/>
                  </a:lnTo>
                  <a:lnTo>
                    <a:pt x="427" y="305"/>
                  </a:lnTo>
                  <a:lnTo>
                    <a:pt x="427" y="303"/>
                  </a:lnTo>
                  <a:lnTo>
                    <a:pt x="429" y="303"/>
                  </a:lnTo>
                  <a:lnTo>
                    <a:pt x="430" y="301"/>
                  </a:lnTo>
                  <a:close/>
                  <a:moveTo>
                    <a:pt x="410" y="301"/>
                  </a:moveTo>
                  <a:lnTo>
                    <a:pt x="410" y="303"/>
                  </a:lnTo>
                  <a:lnTo>
                    <a:pt x="410" y="306"/>
                  </a:lnTo>
                  <a:lnTo>
                    <a:pt x="411" y="308"/>
                  </a:lnTo>
                  <a:lnTo>
                    <a:pt x="413" y="308"/>
                  </a:lnTo>
                  <a:lnTo>
                    <a:pt x="413" y="306"/>
                  </a:lnTo>
                  <a:lnTo>
                    <a:pt x="414" y="306"/>
                  </a:lnTo>
                  <a:lnTo>
                    <a:pt x="416" y="308"/>
                  </a:lnTo>
                  <a:lnTo>
                    <a:pt x="414" y="308"/>
                  </a:lnTo>
                  <a:lnTo>
                    <a:pt x="413" y="311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8" y="312"/>
                  </a:lnTo>
                  <a:lnTo>
                    <a:pt x="406" y="314"/>
                  </a:lnTo>
                  <a:lnTo>
                    <a:pt x="405" y="316"/>
                  </a:lnTo>
                  <a:lnTo>
                    <a:pt x="403" y="317"/>
                  </a:lnTo>
                  <a:lnTo>
                    <a:pt x="403" y="317"/>
                  </a:lnTo>
                  <a:lnTo>
                    <a:pt x="403" y="319"/>
                  </a:lnTo>
                  <a:lnTo>
                    <a:pt x="399" y="319"/>
                  </a:lnTo>
                  <a:lnTo>
                    <a:pt x="395" y="320"/>
                  </a:lnTo>
                  <a:lnTo>
                    <a:pt x="394" y="319"/>
                  </a:lnTo>
                  <a:lnTo>
                    <a:pt x="392" y="319"/>
                  </a:lnTo>
                  <a:lnTo>
                    <a:pt x="394" y="317"/>
                  </a:lnTo>
                  <a:lnTo>
                    <a:pt x="395" y="317"/>
                  </a:lnTo>
                  <a:lnTo>
                    <a:pt x="395" y="316"/>
                  </a:lnTo>
                  <a:lnTo>
                    <a:pt x="395" y="316"/>
                  </a:lnTo>
                  <a:lnTo>
                    <a:pt x="397" y="316"/>
                  </a:lnTo>
                  <a:lnTo>
                    <a:pt x="397" y="314"/>
                  </a:lnTo>
                  <a:lnTo>
                    <a:pt x="399" y="314"/>
                  </a:lnTo>
                  <a:lnTo>
                    <a:pt x="400" y="314"/>
                  </a:lnTo>
                  <a:lnTo>
                    <a:pt x="400" y="312"/>
                  </a:lnTo>
                  <a:lnTo>
                    <a:pt x="402" y="312"/>
                  </a:lnTo>
                  <a:lnTo>
                    <a:pt x="402" y="314"/>
                  </a:lnTo>
                  <a:lnTo>
                    <a:pt x="402" y="312"/>
                  </a:lnTo>
                  <a:lnTo>
                    <a:pt x="402" y="311"/>
                  </a:lnTo>
                  <a:lnTo>
                    <a:pt x="402" y="311"/>
                  </a:lnTo>
                  <a:lnTo>
                    <a:pt x="403" y="309"/>
                  </a:lnTo>
                  <a:lnTo>
                    <a:pt x="405" y="308"/>
                  </a:lnTo>
                  <a:lnTo>
                    <a:pt x="406" y="306"/>
                  </a:lnTo>
                  <a:lnTo>
                    <a:pt x="406" y="306"/>
                  </a:lnTo>
                  <a:lnTo>
                    <a:pt x="408" y="306"/>
                  </a:lnTo>
                  <a:lnTo>
                    <a:pt x="406" y="305"/>
                  </a:lnTo>
                  <a:lnTo>
                    <a:pt x="408" y="303"/>
                  </a:lnTo>
                  <a:lnTo>
                    <a:pt x="408" y="301"/>
                  </a:lnTo>
                  <a:lnTo>
                    <a:pt x="410" y="301"/>
                  </a:lnTo>
                  <a:close/>
                  <a:moveTo>
                    <a:pt x="416" y="300"/>
                  </a:moveTo>
                  <a:lnTo>
                    <a:pt x="417" y="301"/>
                  </a:lnTo>
                  <a:lnTo>
                    <a:pt x="417" y="303"/>
                  </a:lnTo>
                  <a:lnTo>
                    <a:pt x="419" y="303"/>
                  </a:lnTo>
                  <a:lnTo>
                    <a:pt x="419" y="303"/>
                  </a:lnTo>
                  <a:lnTo>
                    <a:pt x="421" y="305"/>
                  </a:lnTo>
                  <a:lnTo>
                    <a:pt x="422" y="305"/>
                  </a:lnTo>
                  <a:lnTo>
                    <a:pt x="422" y="305"/>
                  </a:lnTo>
                  <a:lnTo>
                    <a:pt x="421" y="306"/>
                  </a:lnTo>
                  <a:lnTo>
                    <a:pt x="419" y="306"/>
                  </a:lnTo>
                  <a:lnTo>
                    <a:pt x="417" y="306"/>
                  </a:lnTo>
                  <a:lnTo>
                    <a:pt x="417" y="305"/>
                  </a:lnTo>
                  <a:lnTo>
                    <a:pt x="416" y="303"/>
                  </a:lnTo>
                  <a:lnTo>
                    <a:pt x="416" y="301"/>
                  </a:lnTo>
                  <a:lnTo>
                    <a:pt x="414" y="301"/>
                  </a:lnTo>
                  <a:lnTo>
                    <a:pt x="416" y="300"/>
                  </a:lnTo>
                  <a:close/>
                  <a:moveTo>
                    <a:pt x="473" y="292"/>
                  </a:moveTo>
                  <a:lnTo>
                    <a:pt x="473" y="292"/>
                  </a:lnTo>
                  <a:lnTo>
                    <a:pt x="473" y="293"/>
                  </a:lnTo>
                  <a:lnTo>
                    <a:pt x="473" y="295"/>
                  </a:lnTo>
                  <a:lnTo>
                    <a:pt x="474" y="295"/>
                  </a:lnTo>
                  <a:lnTo>
                    <a:pt x="473" y="297"/>
                  </a:lnTo>
                  <a:lnTo>
                    <a:pt x="470" y="298"/>
                  </a:lnTo>
                  <a:lnTo>
                    <a:pt x="470" y="300"/>
                  </a:lnTo>
                  <a:lnTo>
                    <a:pt x="468" y="300"/>
                  </a:lnTo>
                  <a:lnTo>
                    <a:pt x="466" y="300"/>
                  </a:lnTo>
                  <a:lnTo>
                    <a:pt x="466" y="300"/>
                  </a:lnTo>
                  <a:lnTo>
                    <a:pt x="466" y="298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3" y="298"/>
                  </a:lnTo>
                  <a:lnTo>
                    <a:pt x="463" y="297"/>
                  </a:lnTo>
                  <a:lnTo>
                    <a:pt x="463" y="297"/>
                  </a:lnTo>
                  <a:lnTo>
                    <a:pt x="465" y="295"/>
                  </a:lnTo>
                  <a:lnTo>
                    <a:pt x="466" y="293"/>
                  </a:lnTo>
                  <a:lnTo>
                    <a:pt x="468" y="295"/>
                  </a:lnTo>
                  <a:lnTo>
                    <a:pt x="473" y="292"/>
                  </a:lnTo>
                  <a:close/>
                  <a:moveTo>
                    <a:pt x="476" y="289"/>
                  </a:moveTo>
                  <a:lnTo>
                    <a:pt x="476" y="289"/>
                  </a:lnTo>
                  <a:lnTo>
                    <a:pt x="476" y="289"/>
                  </a:lnTo>
                  <a:lnTo>
                    <a:pt x="477" y="289"/>
                  </a:lnTo>
                  <a:lnTo>
                    <a:pt x="481" y="290"/>
                  </a:lnTo>
                  <a:lnTo>
                    <a:pt x="479" y="293"/>
                  </a:lnTo>
                  <a:lnTo>
                    <a:pt x="476" y="293"/>
                  </a:lnTo>
                  <a:lnTo>
                    <a:pt x="474" y="293"/>
                  </a:lnTo>
                  <a:lnTo>
                    <a:pt x="474" y="292"/>
                  </a:lnTo>
                  <a:lnTo>
                    <a:pt x="474" y="290"/>
                  </a:lnTo>
                  <a:lnTo>
                    <a:pt x="474" y="289"/>
                  </a:lnTo>
                  <a:lnTo>
                    <a:pt x="476" y="289"/>
                  </a:lnTo>
                  <a:close/>
                  <a:moveTo>
                    <a:pt x="470" y="286"/>
                  </a:moveTo>
                  <a:lnTo>
                    <a:pt x="471" y="286"/>
                  </a:lnTo>
                  <a:lnTo>
                    <a:pt x="471" y="287"/>
                  </a:lnTo>
                  <a:lnTo>
                    <a:pt x="470" y="289"/>
                  </a:lnTo>
                  <a:lnTo>
                    <a:pt x="468" y="289"/>
                  </a:lnTo>
                  <a:lnTo>
                    <a:pt x="465" y="292"/>
                  </a:lnTo>
                  <a:lnTo>
                    <a:pt x="463" y="293"/>
                  </a:lnTo>
                  <a:lnTo>
                    <a:pt x="463" y="293"/>
                  </a:lnTo>
                  <a:lnTo>
                    <a:pt x="462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5" y="295"/>
                  </a:lnTo>
                  <a:lnTo>
                    <a:pt x="455" y="295"/>
                  </a:lnTo>
                  <a:lnTo>
                    <a:pt x="452" y="293"/>
                  </a:lnTo>
                  <a:lnTo>
                    <a:pt x="451" y="292"/>
                  </a:lnTo>
                  <a:lnTo>
                    <a:pt x="449" y="290"/>
                  </a:lnTo>
                  <a:lnTo>
                    <a:pt x="452" y="290"/>
                  </a:lnTo>
                  <a:lnTo>
                    <a:pt x="454" y="290"/>
                  </a:lnTo>
                  <a:lnTo>
                    <a:pt x="455" y="290"/>
                  </a:lnTo>
                  <a:lnTo>
                    <a:pt x="455" y="289"/>
                  </a:lnTo>
                  <a:lnTo>
                    <a:pt x="458" y="289"/>
                  </a:lnTo>
                  <a:lnTo>
                    <a:pt x="462" y="289"/>
                  </a:lnTo>
                  <a:lnTo>
                    <a:pt x="463" y="289"/>
                  </a:lnTo>
                  <a:lnTo>
                    <a:pt x="468" y="286"/>
                  </a:lnTo>
                  <a:lnTo>
                    <a:pt x="468" y="287"/>
                  </a:lnTo>
                  <a:lnTo>
                    <a:pt x="470" y="286"/>
                  </a:lnTo>
                  <a:close/>
                  <a:moveTo>
                    <a:pt x="531" y="279"/>
                  </a:moveTo>
                  <a:lnTo>
                    <a:pt x="533" y="279"/>
                  </a:lnTo>
                  <a:lnTo>
                    <a:pt x="534" y="279"/>
                  </a:lnTo>
                  <a:lnTo>
                    <a:pt x="539" y="281"/>
                  </a:lnTo>
                  <a:lnTo>
                    <a:pt x="542" y="282"/>
                  </a:lnTo>
                  <a:lnTo>
                    <a:pt x="542" y="286"/>
                  </a:lnTo>
                  <a:lnTo>
                    <a:pt x="540" y="286"/>
                  </a:lnTo>
                  <a:lnTo>
                    <a:pt x="540" y="287"/>
                  </a:lnTo>
                  <a:lnTo>
                    <a:pt x="536" y="289"/>
                  </a:lnTo>
                  <a:lnTo>
                    <a:pt x="536" y="290"/>
                  </a:lnTo>
                  <a:lnTo>
                    <a:pt x="536" y="290"/>
                  </a:lnTo>
                  <a:lnTo>
                    <a:pt x="539" y="289"/>
                  </a:lnTo>
                  <a:lnTo>
                    <a:pt x="540" y="290"/>
                  </a:lnTo>
                  <a:lnTo>
                    <a:pt x="539" y="292"/>
                  </a:lnTo>
                  <a:lnTo>
                    <a:pt x="539" y="297"/>
                  </a:lnTo>
                  <a:lnTo>
                    <a:pt x="539" y="298"/>
                  </a:lnTo>
                  <a:lnTo>
                    <a:pt x="539" y="300"/>
                  </a:lnTo>
                  <a:lnTo>
                    <a:pt x="539" y="301"/>
                  </a:lnTo>
                  <a:lnTo>
                    <a:pt x="540" y="297"/>
                  </a:lnTo>
                  <a:lnTo>
                    <a:pt x="540" y="297"/>
                  </a:lnTo>
                  <a:lnTo>
                    <a:pt x="544" y="295"/>
                  </a:lnTo>
                  <a:lnTo>
                    <a:pt x="544" y="292"/>
                  </a:lnTo>
                  <a:lnTo>
                    <a:pt x="545" y="287"/>
                  </a:lnTo>
                  <a:lnTo>
                    <a:pt x="547" y="286"/>
                  </a:lnTo>
                  <a:lnTo>
                    <a:pt x="548" y="286"/>
                  </a:lnTo>
                  <a:lnTo>
                    <a:pt x="553" y="286"/>
                  </a:lnTo>
                  <a:lnTo>
                    <a:pt x="555" y="286"/>
                  </a:lnTo>
                  <a:lnTo>
                    <a:pt x="556" y="287"/>
                  </a:lnTo>
                  <a:lnTo>
                    <a:pt x="556" y="289"/>
                  </a:lnTo>
                  <a:lnTo>
                    <a:pt x="561" y="289"/>
                  </a:lnTo>
                  <a:lnTo>
                    <a:pt x="561" y="290"/>
                  </a:lnTo>
                  <a:lnTo>
                    <a:pt x="561" y="290"/>
                  </a:lnTo>
                  <a:lnTo>
                    <a:pt x="563" y="290"/>
                  </a:lnTo>
                  <a:lnTo>
                    <a:pt x="564" y="290"/>
                  </a:lnTo>
                  <a:lnTo>
                    <a:pt x="566" y="289"/>
                  </a:lnTo>
                  <a:lnTo>
                    <a:pt x="569" y="292"/>
                  </a:lnTo>
                  <a:lnTo>
                    <a:pt x="569" y="293"/>
                  </a:lnTo>
                  <a:lnTo>
                    <a:pt x="569" y="293"/>
                  </a:lnTo>
                  <a:lnTo>
                    <a:pt x="572" y="293"/>
                  </a:lnTo>
                  <a:lnTo>
                    <a:pt x="574" y="293"/>
                  </a:lnTo>
                  <a:lnTo>
                    <a:pt x="578" y="297"/>
                  </a:lnTo>
                  <a:lnTo>
                    <a:pt x="580" y="298"/>
                  </a:lnTo>
                  <a:lnTo>
                    <a:pt x="578" y="300"/>
                  </a:lnTo>
                  <a:lnTo>
                    <a:pt x="572" y="303"/>
                  </a:lnTo>
                  <a:lnTo>
                    <a:pt x="569" y="305"/>
                  </a:lnTo>
                  <a:lnTo>
                    <a:pt x="564" y="305"/>
                  </a:lnTo>
                  <a:lnTo>
                    <a:pt x="548" y="305"/>
                  </a:lnTo>
                  <a:lnTo>
                    <a:pt x="548" y="305"/>
                  </a:lnTo>
                  <a:lnTo>
                    <a:pt x="559" y="308"/>
                  </a:lnTo>
                  <a:lnTo>
                    <a:pt x="561" y="309"/>
                  </a:lnTo>
                  <a:lnTo>
                    <a:pt x="559" y="311"/>
                  </a:lnTo>
                  <a:lnTo>
                    <a:pt x="559" y="312"/>
                  </a:lnTo>
                  <a:lnTo>
                    <a:pt x="559" y="314"/>
                  </a:lnTo>
                  <a:lnTo>
                    <a:pt x="561" y="314"/>
                  </a:lnTo>
                  <a:lnTo>
                    <a:pt x="563" y="314"/>
                  </a:lnTo>
                  <a:lnTo>
                    <a:pt x="566" y="314"/>
                  </a:lnTo>
                  <a:lnTo>
                    <a:pt x="567" y="316"/>
                  </a:lnTo>
                  <a:lnTo>
                    <a:pt x="567" y="314"/>
                  </a:lnTo>
                  <a:lnTo>
                    <a:pt x="567" y="312"/>
                  </a:lnTo>
                  <a:lnTo>
                    <a:pt x="569" y="311"/>
                  </a:lnTo>
                  <a:lnTo>
                    <a:pt x="570" y="312"/>
                  </a:lnTo>
                  <a:lnTo>
                    <a:pt x="570" y="314"/>
                  </a:lnTo>
                  <a:lnTo>
                    <a:pt x="572" y="316"/>
                  </a:lnTo>
                  <a:lnTo>
                    <a:pt x="572" y="312"/>
                  </a:lnTo>
                  <a:lnTo>
                    <a:pt x="574" y="312"/>
                  </a:lnTo>
                  <a:lnTo>
                    <a:pt x="575" y="312"/>
                  </a:lnTo>
                  <a:lnTo>
                    <a:pt x="578" y="314"/>
                  </a:lnTo>
                  <a:lnTo>
                    <a:pt x="578" y="317"/>
                  </a:lnTo>
                  <a:lnTo>
                    <a:pt x="578" y="317"/>
                  </a:lnTo>
                  <a:lnTo>
                    <a:pt x="578" y="319"/>
                  </a:lnTo>
                  <a:lnTo>
                    <a:pt x="578" y="320"/>
                  </a:lnTo>
                  <a:lnTo>
                    <a:pt x="577" y="320"/>
                  </a:lnTo>
                  <a:lnTo>
                    <a:pt x="574" y="320"/>
                  </a:lnTo>
                  <a:lnTo>
                    <a:pt x="570" y="319"/>
                  </a:lnTo>
                  <a:lnTo>
                    <a:pt x="569" y="317"/>
                  </a:lnTo>
                  <a:lnTo>
                    <a:pt x="567" y="317"/>
                  </a:lnTo>
                  <a:lnTo>
                    <a:pt x="567" y="317"/>
                  </a:lnTo>
                  <a:lnTo>
                    <a:pt x="569" y="319"/>
                  </a:lnTo>
                  <a:lnTo>
                    <a:pt x="569" y="319"/>
                  </a:lnTo>
                  <a:lnTo>
                    <a:pt x="567" y="320"/>
                  </a:lnTo>
                  <a:lnTo>
                    <a:pt x="567" y="322"/>
                  </a:lnTo>
                  <a:lnTo>
                    <a:pt x="567" y="322"/>
                  </a:lnTo>
                  <a:lnTo>
                    <a:pt x="566" y="323"/>
                  </a:lnTo>
                  <a:lnTo>
                    <a:pt x="563" y="323"/>
                  </a:lnTo>
                  <a:lnTo>
                    <a:pt x="556" y="325"/>
                  </a:lnTo>
                  <a:lnTo>
                    <a:pt x="556" y="327"/>
                  </a:lnTo>
                  <a:lnTo>
                    <a:pt x="555" y="331"/>
                  </a:lnTo>
                  <a:lnTo>
                    <a:pt x="553" y="331"/>
                  </a:lnTo>
                  <a:lnTo>
                    <a:pt x="553" y="331"/>
                  </a:lnTo>
                  <a:lnTo>
                    <a:pt x="550" y="333"/>
                  </a:lnTo>
                  <a:lnTo>
                    <a:pt x="550" y="331"/>
                  </a:lnTo>
                  <a:lnTo>
                    <a:pt x="548" y="330"/>
                  </a:lnTo>
                  <a:lnTo>
                    <a:pt x="548" y="328"/>
                  </a:lnTo>
                  <a:lnTo>
                    <a:pt x="552" y="327"/>
                  </a:lnTo>
                  <a:lnTo>
                    <a:pt x="553" y="323"/>
                  </a:lnTo>
                  <a:lnTo>
                    <a:pt x="555" y="323"/>
                  </a:lnTo>
                  <a:lnTo>
                    <a:pt x="556" y="322"/>
                  </a:lnTo>
                  <a:lnTo>
                    <a:pt x="553" y="316"/>
                  </a:lnTo>
                  <a:lnTo>
                    <a:pt x="548" y="314"/>
                  </a:lnTo>
                  <a:lnTo>
                    <a:pt x="542" y="312"/>
                  </a:lnTo>
                  <a:lnTo>
                    <a:pt x="540" y="311"/>
                  </a:lnTo>
                  <a:lnTo>
                    <a:pt x="537" y="308"/>
                  </a:lnTo>
                  <a:lnTo>
                    <a:pt x="534" y="306"/>
                  </a:lnTo>
                  <a:lnTo>
                    <a:pt x="533" y="306"/>
                  </a:lnTo>
                  <a:lnTo>
                    <a:pt x="531" y="306"/>
                  </a:lnTo>
                  <a:lnTo>
                    <a:pt x="528" y="309"/>
                  </a:lnTo>
                  <a:lnTo>
                    <a:pt x="525" y="309"/>
                  </a:lnTo>
                  <a:lnTo>
                    <a:pt x="523" y="311"/>
                  </a:lnTo>
                  <a:lnTo>
                    <a:pt x="523" y="311"/>
                  </a:lnTo>
                  <a:lnTo>
                    <a:pt x="522" y="309"/>
                  </a:lnTo>
                  <a:lnTo>
                    <a:pt x="518" y="309"/>
                  </a:lnTo>
                  <a:lnTo>
                    <a:pt x="517" y="309"/>
                  </a:lnTo>
                  <a:lnTo>
                    <a:pt x="515" y="309"/>
                  </a:lnTo>
                  <a:lnTo>
                    <a:pt x="512" y="314"/>
                  </a:lnTo>
                  <a:lnTo>
                    <a:pt x="511" y="316"/>
                  </a:lnTo>
                  <a:lnTo>
                    <a:pt x="509" y="316"/>
                  </a:lnTo>
                  <a:lnTo>
                    <a:pt x="507" y="317"/>
                  </a:lnTo>
                  <a:lnTo>
                    <a:pt x="507" y="319"/>
                  </a:lnTo>
                  <a:lnTo>
                    <a:pt x="506" y="323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4" y="331"/>
                  </a:lnTo>
                  <a:lnTo>
                    <a:pt x="504" y="333"/>
                  </a:lnTo>
                  <a:lnTo>
                    <a:pt x="503" y="336"/>
                  </a:lnTo>
                  <a:lnTo>
                    <a:pt x="501" y="336"/>
                  </a:lnTo>
                  <a:lnTo>
                    <a:pt x="499" y="336"/>
                  </a:lnTo>
                  <a:lnTo>
                    <a:pt x="498" y="336"/>
                  </a:lnTo>
                  <a:lnTo>
                    <a:pt x="496" y="338"/>
                  </a:lnTo>
                  <a:lnTo>
                    <a:pt x="496" y="339"/>
                  </a:lnTo>
                  <a:lnTo>
                    <a:pt x="495" y="342"/>
                  </a:lnTo>
                  <a:lnTo>
                    <a:pt x="492" y="344"/>
                  </a:lnTo>
                  <a:lnTo>
                    <a:pt x="490" y="344"/>
                  </a:lnTo>
                  <a:lnTo>
                    <a:pt x="488" y="342"/>
                  </a:lnTo>
                  <a:lnTo>
                    <a:pt x="485" y="341"/>
                  </a:lnTo>
                  <a:lnTo>
                    <a:pt x="484" y="341"/>
                  </a:lnTo>
                  <a:lnTo>
                    <a:pt x="481" y="339"/>
                  </a:lnTo>
                  <a:lnTo>
                    <a:pt x="479" y="339"/>
                  </a:lnTo>
                  <a:lnTo>
                    <a:pt x="476" y="338"/>
                  </a:lnTo>
                  <a:lnTo>
                    <a:pt x="476" y="339"/>
                  </a:lnTo>
                  <a:lnTo>
                    <a:pt x="474" y="341"/>
                  </a:lnTo>
                  <a:lnTo>
                    <a:pt x="471" y="341"/>
                  </a:lnTo>
                  <a:lnTo>
                    <a:pt x="470" y="342"/>
                  </a:lnTo>
                  <a:lnTo>
                    <a:pt x="466" y="342"/>
                  </a:lnTo>
                  <a:lnTo>
                    <a:pt x="465" y="342"/>
                  </a:lnTo>
                  <a:lnTo>
                    <a:pt x="462" y="341"/>
                  </a:lnTo>
                  <a:lnTo>
                    <a:pt x="457" y="341"/>
                  </a:lnTo>
                  <a:lnTo>
                    <a:pt x="455" y="341"/>
                  </a:lnTo>
                  <a:lnTo>
                    <a:pt x="455" y="339"/>
                  </a:lnTo>
                  <a:lnTo>
                    <a:pt x="454" y="338"/>
                  </a:lnTo>
                  <a:lnTo>
                    <a:pt x="451" y="333"/>
                  </a:lnTo>
                  <a:lnTo>
                    <a:pt x="449" y="333"/>
                  </a:lnTo>
                  <a:lnTo>
                    <a:pt x="447" y="330"/>
                  </a:lnTo>
                  <a:lnTo>
                    <a:pt x="444" y="327"/>
                  </a:lnTo>
                  <a:lnTo>
                    <a:pt x="444" y="327"/>
                  </a:lnTo>
                  <a:lnTo>
                    <a:pt x="443" y="327"/>
                  </a:lnTo>
                  <a:lnTo>
                    <a:pt x="440" y="327"/>
                  </a:lnTo>
                  <a:lnTo>
                    <a:pt x="438" y="327"/>
                  </a:lnTo>
                  <a:lnTo>
                    <a:pt x="436" y="328"/>
                  </a:lnTo>
                  <a:lnTo>
                    <a:pt x="436" y="328"/>
                  </a:lnTo>
                  <a:lnTo>
                    <a:pt x="436" y="331"/>
                  </a:lnTo>
                  <a:lnTo>
                    <a:pt x="436" y="331"/>
                  </a:lnTo>
                  <a:lnTo>
                    <a:pt x="436" y="333"/>
                  </a:lnTo>
                  <a:lnTo>
                    <a:pt x="433" y="331"/>
                  </a:lnTo>
                  <a:lnTo>
                    <a:pt x="430" y="331"/>
                  </a:lnTo>
                  <a:lnTo>
                    <a:pt x="430" y="333"/>
                  </a:lnTo>
                  <a:lnTo>
                    <a:pt x="429" y="333"/>
                  </a:lnTo>
                  <a:lnTo>
                    <a:pt x="422" y="333"/>
                  </a:lnTo>
                  <a:lnTo>
                    <a:pt x="425" y="334"/>
                  </a:lnTo>
                  <a:lnTo>
                    <a:pt x="425" y="336"/>
                  </a:lnTo>
                  <a:lnTo>
                    <a:pt x="425" y="338"/>
                  </a:lnTo>
                  <a:lnTo>
                    <a:pt x="425" y="339"/>
                  </a:lnTo>
                  <a:lnTo>
                    <a:pt x="424" y="342"/>
                  </a:lnTo>
                  <a:lnTo>
                    <a:pt x="422" y="344"/>
                  </a:lnTo>
                  <a:lnTo>
                    <a:pt x="421" y="345"/>
                  </a:lnTo>
                  <a:lnTo>
                    <a:pt x="424" y="347"/>
                  </a:lnTo>
                  <a:lnTo>
                    <a:pt x="422" y="349"/>
                  </a:lnTo>
                  <a:lnTo>
                    <a:pt x="421" y="350"/>
                  </a:lnTo>
                  <a:lnTo>
                    <a:pt x="419" y="349"/>
                  </a:lnTo>
                  <a:lnTo>
                    <a:pt x="416" y="349"/>
                  </a:lnTo>
                  <a:lnTo>
                    <a:pt x="410" y="347"/>
                  </a:lnTo>
                  <a:lnTo>
                    <a:pt x="406" y="345"/>
                  </a:lnTo>
                  <a:lnTo>
                    <a:pt x="405" y="345"/>
                  </a:lnTo>
                  <a:lnTo>
                    <a:pt x="403" y="345"/>
                  </a:lnTo>
                  <a:lnTo>
                    <a:pt x="397" y="344"/>
                  </a:lnTo>
                  <a:lnTo>
                    <a:pt x="397" y="344"/>
                  </a:lnTo>
                  <a:lnTo>
                    <a:pt x="394" y="345"/>
                  </a:lnTo>
                  <a:lnTo>
                    <a:pt x="394" y="347"/>
                  </a:lnTo>
                  <a:lnTo>
                    <a:pt x="394" y="350"/>
                  </a:lnTo>
                  <a:lnTo>
                    <a:pt x="394" y="353"/>
                  </a:lnTo>
                  <a:lnTo>
                    <a:pt x="394" y="355"/>
                  </a:lnTo>
                  <a:lnTo>
                    <a:pt x="392" y="356"/>
                  </a:lnTo>
                  <a:lnTo>
                    <a:pt x="391" y="360"/>
                  </a:lnTo>
                  <a:lnTo>
                    <a:pt x="386" y="356"/>
                  </a:lnTo>
                  <a:lnTo>
                    <a:pt x="383" y="356"/>
                  </a:lnTo>
                  <a:lnTo>
                    <a:pt x="380" y="358"/>
                  </a:lnTo>
                  <a:lnTo>
                    <a:pt x="375" y="361"/>
                  </a:lnTo>
                  <a:lnTo>
                    <a:pt x="372" y="368"/>
                  </a:lnTo>
                  <a:lnTo>
                    <a:pt x="372" y="368"/>
                  </a:lnTo>
                  <a:lnTo>
                    <a:pt x="370" y="369"/>
                  </a:lnTo>
                  <a:lnTo>
                    <a:pt x="367" y="371"/>
                  </a:lnTo>
                  <a:lnTo>
                    <a:pt x="365" y="371"/>
                  </a:lnTo>
                  <a:lnTo>
                    <a:pt x="365" y="372"/>
                  </a:lnTo>
                  <a:lnTo>
                    <a:pt x="367" y="375"/>
                  </a:lnTo>
                  <a:lnTo>
                    <a:pt x="369" y="377"/>
                  </a:lnTo>
                  <a:lnTo>
                    <a:pt x="369" y="379"/>
                  </a:lnTo>
                  <a:lnTo>
                    <a:pt x="369" y="380"/>
                  </a:lnTo>
                  <a:lnTo>
                    <a:pt x="369" y="382"/>
                  </a:lnTo>
                  <a:lnTo>
                    <a:pt x="367" y="383"/>
                  </a:lnTo>
                  <a:lnTo>
                    <a:pt x="361" y="388"/>
                  </a:lnTo>
                  <a:lnTo>
                    <a:pt x="356" y="394"/>
                  </a:lnTo>
                  <a:lnTo>
                    <a:pt x="354" y="396"/>
                  </a:lnTo>
                  <a:lnTo>
                    <a:pt x="356" y="401"/>
                  </a:lnTo>
                  <a:lnTo>
                    <a:pt x="354" y="401"/>
                  </a:lnTo>
                  <a:lnTo>
                    <a:pt x="351" y="402"/>
                  </a:lnTo>
                  <a:lnTo>
                    <a:pt x="350" y="404"/>
                  </a:lnTo>
                  <a:lnTo>
                    <a:pt x="348" y="404"/>
                  </a:lnTo>
                  <a:lnTo>
                    <a:pt x="342" y="404"/>
                  </a:lnTo>
                  <a:lnTo>
                    <a:pt x="343" y="408"/>
                  </a:lnTo>
                  <a:lnTo>
                    <a:pt x="343" y="412"/>
                  </a:lnTo>
                  <a:lnTo>
                    <a:pt x="343" y="412"/>
                  </a:lnTo>
                  <a:lnTo>
                    <a:pt x="343" y="413"/>
                  </a:lnTo>
                  <a:lnTo>
                    <a:pt x="342" y="416"/>
                  </a:lnTo>
                  <a:lnTo>
                    <a:pt x="342" y="424"/>
                  </a:lnTo>
                  <a:lnTo>
                    <a:pt x="340" y="424"/>
                  </a:lnTo>
                  <a:lnTo>
                    <a:pt x="339" y="427"/>
                  </a:lnTo>
                  <a:lnTo>
                    <a:pt x="335" y="432"/>
                  </a:lnTo>
                  <a:lnTo>
                    <a:pt x="332" y="435"/>
                  </a:lnTo>
                  <a:lnTo>
                    <a:pt x="329" y="440"/>
                  </a:lnTo>
                  <a:lnTo>
                    <a:pt x="332" y="442"/>
                  </a:lnTo>
                  <a:lnTo>
                    <a:pt x="335" y="443"/>
                  </a:lnTo>
                  <a:lnTo>
                    <a:pt x="335" y="445"/>
                  </a:lnTo>
                  <a:lnTo>
                    <a:pt x="337" y="448"/>
                  </a:lnTo>
                  <a:lnTo>
                    <a:pt x="335" y="449"/>
                  </a:lnTo>
                  <a:lnTo>
                    <a:pt x="335" y="453"/>
                  </a:lnTo>
                  <a:lnTo>
                    <a:pt x="334" y="453"/>
                  </a:lnTo>
                  <a:lnTo>
                    <a:pt x="334" y="454"/>
                  </a:lnTo>
                  <a:lnTo>
                    <a:pt x="329" y="453"/>
                  </a:lnTo>
                  <a:lnTo>
                    <a:pt x="324" y="453"/>
                  </a:lnTo>
                  <a:lnTo>
                    <a:pt x="323" y="453"/>
                  </a:lnTo>
                  <a:lnTo>
                    <a:pt x="320" y="453"/>
                  </a:lnTo>
                  <a:lnTo>
                    <a:pt x="317" y="454"/>
                  </a:lnTo>
                  <a:lnTo>
                    <a:pt x="315" y="456"/>
                  </a:lnTo>
                  <a:lnTo>
                    <a:pt x="315" y="456"/>
                  </a:lnTo>
                  <a:lnTo>
                    <a:pt x="313" y="457"/>
                  </a:lnTo>
                  <a:lnTo>
                    <a:pt x="310" y="462"/>
                  </a:lnTo>
                  <a:lnTo>
                    <a:pt x="307" y="464"/>
                  </a:lnTo>
                  <a:lnTo>
                    <a:pt x="309" y="465"/>
                  </a:lnTo>
                  <a:lnTo>
                    <a:pt x="306" y="470"/>
                  </a:lnTo>
                  <a:lnTo>
                    <a:pt x="307" y="475"/>
                  </a:lnTo>
                  <a:lnTo>
                    <a:pt x="307" y="475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7" y="479"/>
                  </a:lnTo>
                  <a:lnTo>
                    <a:pt x="307" y="481"/>
                  </a:lnTo>
                  <a:lnTo>
                    <a:pt x="307" y="484"/>
                  </a:lnTo>
                  <a:lnTo>
                    <a:pt x="307" y="484"/>
                  </a:lnTo>
                  <a:lnTo>
                    <a:pt x="307" y="486"/>
                  </a:lnTo>
                  <a:lnTo>
                    <a:pt x="310" y="494"/>
                  </a:lnTo>
                  <a:lnTo>
                    <a:pt x="310" y="495"/>
                  </a:lnTo>
                  <a:lnTo>
                    <a:pt x="309" y="495"/>
                  </a:lnTo>
                  <a:lnTo>
                    <a:pt x="309" y="500"/>
                  </a:lnTo>
                  <a:lnTo>
                    <a:pt x="307" y="506"/>
                  </a:lnTo>
                  <a:lnTo>
                    <a:pt x="309" y="508"/>
                  </a:lnTo>
                  <a:lnTo>
                    <a:pt x="312" y="509"/>
                  </a:lnTo>
                  <a:lnTo>
                    <a:pt x="313" y="509"/>
                  </a:lnTo>
                  <a:lnTo>
                    <a:pt x="317" y="512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7" y="517"/>
                  </a:lnTo>
                  <a:lnTo>
                    <a:pt x="317" y="517"/>
                  </a:lnTo>
                  <a:lnTo>
                    <a:pt x="315" y="519"/>
                  </a:lnTo>
                  <a:lnTo>
                    <a:pt x="315" y="520"/>
                  </a:lnTo>
                  <a:lnTo>
                    <a:pt x="315" y="520"/>
                  </a:lnTo>
                  <a:lnTo>
                    <a:pt x="312" y="520"/>
                  </a:lnTo>
                  <a:lnTo>
                    <a:pt x="310" y="522"/>
                  </a:lnTo>
                  <a:lnTo>
                    <a:pt x="310" y="522"/>
                  </a:lnTo>
                  <a:lnTo>
                    <a:pt x="310" y="524"/>
                  </a:lnTo>
                  <a:lnTo>
                    <a:pt x="312" y="528"/>
                  </a:lnTo>
                  <a:lnTo>
                    <a:pt x="313" y="531"/>
                  </a:lnTo>
                  <a:lnTo>
                    <a:pt x="313" y="533"/>
                  </a:lnTo>
                  <a:lnTo>
                    <a:pt x="313" y="536"/>
                  </a:lnTo>
                  <a:lnTo>
                    <a:pt x="313" y="536"/>
                  </a:lnTo>
                  <a:lnTo>
                    <a:pt x="313" y="538"/>
                  </a:lnTo>
                  <a:lnTo>
                    <a:pt x="312" y="541"/>
                  </a:lnTo>
                  <a:lnTo>
                    <a:pt x="310" y="542"/>
                  </a:lnTo>
                  <a:lnTo>
                    <a:pt x="309" y="544"/>
                  </a:lnTo>
                  <a:lnTo>
                    <a:pt x="307" y="546"/>
                  </a:lnTo>
                  <a:lnTo>
                    <a:pt x="306" y="546"/>
                  </a:lnTo>
                  <a:lnTo>
                    <a:pt x="306" y="546"/>
                  </a:lnTo>
                  <a:lnTo>
                    <a:pt x="304" y="547"/>
                  </a:lnTo>
                  <a:lnTo>
                    <a:pt x="304" y="549"/>
                  </a:lnTo>
                  <a:lnTo>
                    <a:pt x="302" y="550"/>
                  </a:lnTo>
                  <a:lnTo>
                    <a:pt x="299" y="552"/>
                  </a:lnTo>
                  <a:lnTo>
                    <a:pt x="299" y="553"/>
                  </a:lnTo>
                  <a:lnTo>
                    <a:pt x="301" y="555"/>
                  </a:lnTo>
                  <a:lnTo>
                    <a:pt x="302" y="558"/>
                  </a:lnTo>
                  <a:lnTo>
                    <a:pt x="302" y="561"/>
                  </a:lnTo>
                  <a:lnTo>
                    <a:pt x="301" y="564"/>
                  </a:lnTo>
                  <a:lnTo>
                    <a:pt x="299" y="566"/>
                  </a:lnTo>
                  <a:lnTo>
                    <a:pt x="299" y="568"/>
                  </a:lnTo>
                  <a:lnTo>
                    <a:pt x="298" y="568"/>
                  </a:lnTo>
                  <a:lnTo>
                    <a:pt x="296" y="564"/>
                  </a:lnTo>
                  <a:lnTo>
                    <a:pt x="296" y="563"/>
                  </a:lnTo>
                  <a:lnTo>
                    <a:pt x="296" y="563"/>
                  </a:lnTo>
                  <a:lnTo>
                    <a:pt x="293" y="561"/>
                  </a:lnTo>
                  <a:lnTo>
                    <a:pt x="291" y="561"/>
                  </a:lnTo>
                  <a:lnTo>
                    <a:pt x="291" y="561"/>
                  </a:lnTo>
                  <a:lnTo>
                    <a:pt x="290" y="561"/>
                  </a:lnTo>
                  <a:lnTo>
                    <a:pt x="288" y="561"/>
                  </a:lnTo>
                  <a:lnTo>
                    <a:pt x="287" y="558"/>
                  </a:lnTo>
                  <a:lnTo>
                    <a:pt x="285" y="557"/>
                  </a:lnTo>
                  <a:lnTo>
                    <a:pt x="285" y="555"/>
                  </a:lnTo>
                  <a:lnTo>
                    <a:pt x="285" y="552"/>
                  </a:lnTo>
                  <a:lnTo>
                    <a:pt x="285" y="550"/>
                  </a:lnTo>
                  <a:lnTo>
                    <a:pt x="285" y="549"/>
                  </a:lnTo>
                  <a:lnTo>
                    <a:pt x="283" y="550"/>
                  </a:lnTo>
                  <a:lnTo>
                    <a:pt x="285" y="552"/>
                  </a:lnTo>
                  <a:lnTo>
                    <a:pt x="283" y="553"/>
                  </a:lnTo>
                  <a:lnTo>
                    <a:pt x="282" y="553"/>
                  </a:lnTo>
                  <a:lnTo>
                    <a:pt x="282" y="555"/>
                  </a:lnTo>
                  <a:lnTo>
                    <a:pt x="283" y="555"/>
                  </a:lnTo>
                  <a:lnTo>
                    <a:pt x="283" y="557"/>
                  </a:lnTo>
                  <a:lnTo>
                    <a:pt x="282" y="560"/>
                  </a:lnTo>
                  <a:lnTo>
                    <a:pt x="280" y="563"/>
                  </a:lnTo>
                  <a:lnTo>
                    <a:pt x="279" y="564"/>
                  </a:lnTo>
                  <a:lnTo>
                    <a:pt x="279" y="564"/>
                  </a:lnTo>
                  <a:lnTo>
                    <a:pt x="277" y="564"/>
                  </a:lnTo>
                  <a:lnTo>
                    <a:pt x="276" y="566"/>
                  </a:lnTo>
                  <a:lnTo>
                    <a:pt x="274" y="566"/>
                  </a:lnTo>
                  <a:lnTo>
                    <a:pt x="274" y="564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71" y="563"/>
                  </a:lnTo>
                  <a:lnTo>
                    <a:pt x="272" y="564"/>
                  </a:lnTo>
                  <a:lnTo>
                    <a:pt x="271" y="566"/>
                  </a:lnTo>
                  <a:lnTo>
                    <a:pt x="271" y="566"/>
                  </a:lnTo>
                  <a:lnTo>
                    <a:pt x="269" y="566"/>
                  </a:lnTo>
                  <a:lnTo>
                    <a:pt x="266" y="568"/>
                  </a:lnTo>
                  <a:lnTo>
                    <a:pt x="268" y="569"/>
                  </a:lnTo>
                  <a:lnTo>
                    <a:pt x="266" y="571"/>
                  </a:lnTo>
                  <a:lnTo>
                    <a:pt x="265" y="571"/>
                  </a:lnTo>
                  <a:lnTo>
                    <a:pt x="265" y="571"/>
                  </a:lnTo>
                  <a:lnTo>
                    <a:pt x="265" y="572"/>
                  </a:lnTo>
                  <a:lnTo>
                    <a:pt x="261" y="574"/>
                  </a:lnTo>
                  <a:lnTo>
                    <a:pt x="255" y="580"/>
                  </a:lnTo>
                  <a:lnTo>
                    <a:pt x="252" y="582"/>
                  </a:lnTo>
                  <a:lnTo>
                    <a:pt x="250" y="583"/>
                  </a:lnTo>
                  <a:lnTo>
                    <a:pt x="247" y="583"/>
                  </a:lnTo>
                  <a:lnTo>
                    <a:pt x="246" y="585"/>
                  </a:lnTo>
                  <a:lnTo>
                    <a:pt x="239" y="585"/>
                  </a:lnTo>
                  <a:lnTo>
                    <a:pt x="236" y="585"/>
                  </a:lnTo>
                  <a:lnTo>
                    <a:pt x="233" y="585"/>
                  </a:lnTo>
                  <a:lnTo>
                    <a:pt x="231" y="585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0" y="583"/>
                  </a:lnTo>
                  <a:lnTo>
                    <a:pt x="230" y="583"/>
                  </a:lnTo>
                  <a:lnTo>
                    <a:pt x="230" y="585"/>
                  </a:lnTo>
                  <a:lnTo>
                    <a:pt x="230" y="585"/>
                  </a:lnTo>
                  <a:lnTo>
                    <a:pt x="227" y="583"/>
                  </a:lnTo>
                  <a:lnTo>
                    <a:pt x="227" y="583"/>
                  </a:lnTo>
                  <a:lnTo>
                    <a:pt x="227" y="582"/>
                  </a:lnTo>
                  <a:lnTo>
                    <a:pt x="228" y="582"/>
                  </a:lnTo>
                  <a:lnTo>
                    <a:pt x="228" y="582"/>
                  </a:lnTo>
                  <a:lnTo>
                    <a:pt x="228" y="580"/>
                  </a:lnTo>
                  <a:lnTo>
                    <a:pt x="227" y="580"/>
                  </a:lnTo>
                  <a:lnTo>
                    <a:pt x="225" y="580"/>
                  </a:lnTo>
                  <a:lnTo>
                    <a:pt x="224" y="580"/>
                  </a:lnTo>
                  <a:lnTo>
                    <a:pt x="219" y="579"/>
                  </a:lnTo>
                  <a:lnTo>
                    <a:pt x="219" y="577"/>
                  </a:lnTo>
                  <a:lnTo>
                    <a:pt x="214" y="575"/>
                  </a:lnTo>
                  <a:lnTo>
                    <a:pt x="212" y="572"/>
                  </a:lnTo>
                  <a:lnTo>
                    <a:pt x="211" y="571"/>
                  </a:lnTo>
                  <a:lnTo>
                    <a:pt x="211" y="569"/>
                  </a:lnTo>
                  <a:lnTo>
                    <a:pt x="212" y="566"/>
                  </a:lnTo>
                  <a:lnTo>
                    <a:pt x="212" y="564"/>
                  </a:lnTo>
                  <a:lnTo>
                    <a:pt x="216" y="566"/>
                  </a:lnTo>
                  <a:lnTo>
                    <a:pt x="220" y="568"/>
                  </a:lnTo>
                  <a:lnTo>
                    <a:pt x="220" y="568"/>
                  </a:lnTo>
                  <a:lnTo>
                    <a:pt x="222" y="566"/>
                  </a:lnTo>
                  <a:lnTo>
                    <a:pt x="224" y="564"/>
                  </a:lnTo>
                  <a:lnTo>
                    <a:pt x="224" y="564"/>
                  </a:lnTo>
                  <a:lnTo>
                    <a:pt x="220" y="566"/>
                  </a:lnTo>
                  <a:lnTo>
                    <a:pt x="219" y="564"/>
                  </a:lnTo>
                  <a:lnTo>
                    <a:pt x="217" y="563"/>
                  </a:lnTo>
                  <a:lnTo>
                    <a:pt x="217" y="563"/>
                  </a:lnTo>
                  <a:lnTo>
                    <a:pt x="217" y="561"/>
                  </a:lnTo>
                  <a:lnTo>
                    <a:pt x="219" y="561"/>
                  </a:lnTo>
                  <a:lnTo>
                    <a:pt x="217" y="560"/>
                  </a:lnTo>
                  <a:lnTo>
                    <a:pt x="217" y="558"/>
                  </a:lnTo>
                  <a:lnTo>
                    <a:pt x="219" y="557"/>
                  </a:lnTo>
                  <a:lnTo>
                    <a:pt x="222" y="555"/>
                  </a:lnTo>
                  <a:lnTo>
                    <a:pt x="224" y="553"/>
                  </a:lnTo>
                  <a:lnTo>
                    <a:pt x="225" y="553"/>
                  </a:lnTo>
                  <a:lnTo>
                    <a:pt x="225" y="553"/>
                  </a:lnTo>
                  <a:lnTo>
                    <a:pt x="222" y="553"/>
                  </a:lnTo>
                  <a:lnTo>
                    <a:pt x="220" y="555"/>
                  </a:lnTo>
                  <a:lnTo>
                    <a:pt x="219" y="557"/>
                  </a:lnTo>
                  <a:lnTo>
                    <a:pt x="216" y="558"/>
                  </a:lnTo>
                  <a:lnTo>
                    <a:pt x="214" y="558"/>
                  </a:lnTo>
                  <a:lnTo>
                    <a:pt x="214" y="558"/>
                  </a:lnTo>
                  <a:lnTo>
                    <a:pt x="212" y="558"/>
                  </a:lnTo>
                  <a:lnTo>
                    <a:pt x="211" y="561"/>
                  </a:lnTo>
                  <a:lnTo>
                    <a:pt x="209" y="561"/>
                  </a:lnTo>
                  <a:lnTo>
                    <a:pt x="206" y="561"/>
                  </a:lnTo>
                  <a:lnTo>
                    <a:pt x="206" y="560"/>
                  </a:lnTo>
                  <a:lnTo>
                    <a:pt x="206" y="555"/>
                  </a:lnTo>
                  <a:lnTo>
                    <a:pt x="208" y="553"/>
                  </a:lnTo>
                  <a:lnTo>
                    <a:pt x="208" y="552"/>
                  </a:lnTo>
                  <a:lnTo>
                    <a:pt x="209" y="550"/>
                  </a:lnTo>
                  <a:lnTo>
                    <a:pt x="211" y="550"/>
                  </a:lnTo>
                  <a:lnTo>
                    <a:pt x="211" y="550"/>
                  </a:lnTo>
                  <a:lnTo>
                    <a:pt x="212" y="550"/>
                  </a:lnTo>
                  <a:lnTo>
                    <a:pt x="216" y="550"/>
                  </a:lnTo>
                  <a:lnTo>
                    <a:pt x="217" y="549"/>
                  </a:lnTo>
                  <a:lnTo>
                    <a:pt x="219" y="549"/>
                  </a:lnTo>
                  <a:lnTo>
                    <a:pt x="222" y="547"/>
                  </a:lnTo>
                  <a:lnTo>
                    <a:pt x="222" y="547"/>
                  </a:lnTo>
                  <a:lnTo>
                    <a:pt x="219" y="547"/>
                  </a:lnTo>
                  <a:lnTo>
                    <a:pt x="217" y="547"/>
                  </a:lnTo>
                  <a:lnTo>
                    <a:pt x="216" y="547"/>
                  </a:lnTo>
                  <a:lnTo>
                    <a:pt x="216" y="547"/>
                  </a:lnTo>
                  <a:lnTo>
                    <a:pt x="214" y="547"/>
                  </a:lnTo>
                  <a:lnTo>
                    <a:pt x="216" y="546"/>
                  </a:lnTo>
                  <a:lnTo>
                    <a:pt x="219" y="542"/>
                  </a:lnTo>
                  <a:lnTo>
                    <a:pt x="219" y="542"/>
                  </a:lnTo>
                  <a:lnTo>
                    <a:pt x="220" y="541"/>
                  </a:lnTo>
                  <a:lnTo>
                    <a:pt x="220" y="539"/>
                  </a:lnTo>
                  <a:lnTo>
                    <a:pt x="220" y="538"/>
                  </a:lnTo>
                  <a:lnTo>
                    <a:pt x="224" y="536"/>
                  </a:lnTo>
                  <a:lnTo>
                    <a:pt x="227" y="535"/>
                  </a:lnTo>
                  <a:lnTo>
                    <a:pt x="227" y="536"/>
                  </a:lnTo>
                  <a:lnTo>
                    <a:pt x="227" y="539"/>
                  </a:lnTo>
                  <a:lnTo>
                    <a:pt x="227" y="541"/>
                  </a:lnTo>
                  <a:lnTo>
                    <a:pt x="228" y="536"/>
                  </a:lnTo>
                  <a:lnTo>
                    <a:pt x="228" y="535"/>
                  </a:lnTo>
                  <a:lnTo>
                    <a:pt x="230" y="533"/>
                  </a:lnTo>
                  <a:lnTo>
                    <a:pt x="233" y="533"/>
                  </a:lnTo>
                  <a:lnTo>
                    <a:pt x="233" y="533"/>
                  </a:lnTo>
                  <a:lnTo>
                    <a:pt x="230" y="533"/>
                  </a:lnTo>
                  <a:lnTo>
                    <a:pt x="224" y="535"/>
                  </a:lnTo>
                  <a:lnTo>
                    <a:pt x="220" y="536"/>
                  </a:lnTo>
                  <a:lnTo>
                    <a:pt x="220" y="538"/>
                  </a:lnTo>
                  <a:lnTo>
                    <a:pt x="219" y="539"/>
                  </a:lnTo>
                  <a:lnTo>
                    <a:pt x="217" y="541"/>
                  </a:lnTo>
                  <a:lnTo>
                    <a:pt x="217" y="542"/>
                  </a:lnTo>
                  <a:lnTo>
                    <a:pt x="216" y="542"/>
                  </a:lnTo>
                  <a:lnTo>
                    <a:pt x="214" y="544"/>
                  </a:lnTo>
                  <a:lnTo>
                    <a:pt x="212" y="546"/>
                  </a:lnTo>
                  <a:lnTo>
                    <a:pt x="211" y="547"/>
                  </a:lnTo>
                  <a:lnTo>
                    <a:pt x="209" y="549"/>
                  </a:lnTo>
                  <a:lnTo>
                    <a:pt x="208" y="550"/>
                  </a:lnTo>
                  <a:lnTo>
                    <a:pt x="208" y="550"/>
                  </a:lnTo>
                  <a:lnTo>
                    <a:pt x="206" y="552"/>
                  </a:lnTo>
                  <a:lnTo>
                    <a:pt x="206" y="552"/>
                  </a:lnTo>
                  <a:lnTo>
                    <a:pt x="206" y="550"/>
                  </a:lnTo>
                  <a:lnTo>
                    <a:pt x="206" y="549"/>
                  </a:lnTo>
                  <a:lnTo>
                    <a:pt x="206" y="547"/>
                  </a:lnTo>
                  <a:lnTo>
                    <a:pt x="206" y="546"/>
                  </a:lnTo>
                  <a:lnTo>
                    <a:pt x="208" y="544"/>
                  </a:lnTo>
                  <a:lnTo>
                    <a:pt x="206" y="542"/>
                  </a:lnTo>
                  <a:lnTo>
                    <a:pt x="208" y="541"/>
                  </a:lnTo>
                  <a:lnTo>
                    <a:pt x="208" y="542"/>
                  </a:lnTo>
                  <a:lnTo>
                    <a:pt x="209" y="542"/>
                  </a:lnTo>
                  <a:lnTo>
                    <a:pt x="211" y="542"/>
                  </a:lnTo>
                  <a:lnTo>
                    <a:pt x="214" y="541"/>
                  </a:lnTo>
                  <a:lnTo>
                    <a:pt x="214" y="541"/>
                  </a:lnTo>
                  <a:lnTo>
                    <a:pt x="212" y="541"/>
                  </a:lnTo>
                  <a:lnTo>
                    <a:pt x="209" y="541"/>
                  </a:lnTo>
                  <a:lnTo>
                    <a:pt x="208" y="539"/>
                  </a:lnTo>
                  <a:lnTo>
                    <a:pt x="206" y="536"/>
                  </a:lnTo>
                  <a:lnTo>
                    <a:pt x="206" y="535"/>
                  </a:lnTo>
                  <a:lnTo>
                    <a:pt x="206" y="533"/>
                  </a:lnTo>
                  <a:lnTo>
                    <a:pt x="212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1" y="530"/>
                  </a:lnTo>
                  <a:lnTo>
                    <a:pt x="208" y="531"/>
                  </a:lnTo>
                  <a:lnTo>
                    <a:pt x="206" y="530"/>
                  </a:lnTo>
                  <a:lnTo>
                    <a:pt x="205" y="528"/>
                  </a:lnTo>
                  <a:lnTo>
                    <a:pt x="205" y="525"/>
                  </a:lnTo>
                  <a:lnTo>
                    <a:pt x="205" y="524"/>
                  </a:lnTo>
                  <a:lnTo>
                    <a:pt x="205" y="520"/>
                  </a:lnTo>
                  <a:lnTo>
                    <a:pt x="206" y="520"/>
                  </a:lnTo>
                  <a:lnTo>
                    <a:pt x="206" y="520"/>
                  </a:lnTo>
                  <a:lnTo>
                    <a:pt x="208" y="520"/>
                  </a:lnTo>
                  <a:lnTo>
                    <a:pt x="211" y="520"/>
                  </a:lnTo>
                  <a:lnTo>
                    <a:pt x="219" y="519"/>
                  </a:lnTo>
                  <a:lnTo>
                    <a:pt x="222" y="520"/>
                  </a:lnTo>
                  <a:lnTo>
                    <a:pt x="225" y="520"/>
                  </a:lnTo>
                  <a:lnTo>
                    <a:pt x="227" y="519"/>
                  </a:lnTo>
                  <a:lnTo>
                    <a:pt x="230" y="519"/>
                  </a:lnTo>
                  <a:lnTo>
                    <a:pt x="231" y="519"/>
                  </a:lnTo>
                  <a:lnTo>
                    <a:pt x="233" y="520"/>
                  </a:lnTo>
                  <a:lnTo>
                    <a:pt x="233" y="522"/>
                  </a:lnTo>
                  <a:lnTo>
                    <a:pt x="233" y="524"/>
                  </a:lnTo>
                  <a:lnTo>
                    <a:pt x="235" y="522"/>
                  </a:lnTo>
                  <a:lnTo>
                    <a:pt x="233" y="522"/>
                  </a:lnTo>
                  <a:lnTo>
                    <a:pt x="233" y="520"/>
                  </a:lnTo>
                  <a:lnTo>
                    <a:pt x="241" y="517"/>
                  </a:lnTo>
                  <a:lnTo>
                    <a:pt x="242" y="517"/>
                  </a:lnTo>
                  <a:lnTo>
                    <a:pt x="239" y="517"/>
                  </a:lnTo>
                  <a:lnTo>
                    <a:pt x="238" y="516"/>
                  </a:lnTo>
                  <a:lnTo>
                    <a:pt x="239" y="512"/>
                  </a:lnTo>
                  <a:lnTo>
                    <a:pt x="239" y="512"/>
                  </a:lnTo>
                  <a:lnTo>
                    <a:pt x="238" y="514"/>
                  </a:lnTo>
                  <a:lnTo>
                    <a:pt x="238" y="516"/>
                  </a:lnTo>
                  <a:lnTo>
                    <a:pt x="238" y="517"/>
                  </a:lnTo>
                  <a:lnTo>
                    <a:pt x="238" y="517"/>
                  </a:lnTo>
                  <a:lnTo>
                    <a:pt x="236" y="519"/>
                  </a:lnTo>
                  <a:lnTo>
                    <a:pt x="231" y="519"/>
                  </a:lnTo>
                  <a:lnTo>
                    <a:pt x="230" y="517"/>
                  </a:lnTo>
                  <a:lnTo>
                    <a:pt x="228" y="517"/>
                  </a:lnTo>
                  <a:lnTo>
                    <a:pt x="227" y="517"/>
                  </a:lnTo>
                  <a:lnTo>
                    <a:pt x="228" y="516"/>
                  </a:lnTo>
                  <a:lnTo>
                    <a:pt x="227" y="516"/>
                  </a:lnTo>
                  <a:lnTo>
                    <a:pt x="227" y="516"/>
                  </a:lnTo>
                  <a:lnTo>
                    <a:pt x="225" y="519"/>
                  </a:lnTo>
                  <a:lnTo>
                    <a:pt x="224" y="519"/>
                  </a:lnTo>
                  <a:lnTo>
                    <a:pt x="220" y="519"/>
                  </a:lnTo>
                  <a:lnTo>
                    <a:pt x="214" y="519"/>
                  </a:lnTo>
                  <a:lnTo>
                    <a:pt x="211" y="519"/>
                  </a:lnTo>
                  <a:lnTo>
                    <a:pt x="209" y="519"/>
                  </a:lnTo>
                  <a:lnTo>
                    <a:pt x="206" y="517"/>
                  </a:lnTo>
                  <a:lnTo>
                    <a:pt x="205" y="516"/>
                  </a:lnTo>
                  <a:lnTo>
                    <a:pt x="205" y="514"/>
                  </a:lnTo>
                  <a:lnTo>
                    <a:pt x="205" y="512"/>
                  </a:lnTo>
                  <a:lnTo>
                    <a:pt x="206" y="511"/>
                  </a:lnTo>
                  <a:lnTo>
                    <a:pt x="208" y="511"/>
                  </a:lnTo>
                  <a:lnTo>
                    <a:pt x="209" y="511"/>
                  </a:lnTo>
                  <a:lnTo>
                    <a:pt x="208" y="511"/>
                  </a:lnTo>
                  <a:lnTo>
                    <a:pt x="206" y="509"/>
                  </a:lnTo>
                  <a:lnTo>
                    <a:pt x="206" y="508"/>
                  </a:lnTo>
                  <a:lnTo>
                    <a:pt x="205" y="508"/>
                  </a:lnTo>
                  <a:lnTo>
                    <a:pt x="203" y="506"/>
                  </a:lnTo>
                  <a:lnTo>
                    <a:pt x="203" y="505"/>
                  </a:lnTo>
                  <a:lnTo>
                    <a:pt x="203" y="503"/>
                  </a:lnTo>
                  <a:lnTo>
                    <a:pt x="203" y="501"/>
                  </a:lnTo>
                  <a:lnTo>
                    <a:pt x="206" y="501"/>
                  </a:lnTo>
                  <a:lnTo>
                    <a:pt x="211" y="501"/>
                  </a:lnTo>
                  <a:lnTo>
                    <a:pt x="216" y="503"/>
                  </a:lnTo>
                  <a:lnTo>
                    <a:pt x="219" y="505"/>
                  </a:lnTo>
                  <a:lnTo>
                    <a:pt x="225" y="505"/>
                  </a:lnTo>
                  <a:lnTo>
                    <a:pt x="230" y="503"/>
                  </a:lnTo>
                  <a:lnTo>
                    <a:pt x="228" y="501"/>
                  </a:lnTo>
                  <a:lnTo>
                    <a:pt x="224" y="503"/>
                  </a:lnTo>
                  <a:lnTo>
                    <a:pt x="220" y="503"/>
                  </a:lnTo>
                  <a:lnTo>
                    <a:pt x="214" y="501"/>
                  </a:lnTo>
                  <a:lnTo>
                    <a:pt x="211" y="501"/>
                  </a:lnTo>
                  <a:lnTo>
                    <a:pt x="208" y="501"/>
                  </a:lnTo>
                  <a:lnTo>
                    <a:pt x="206" y="500"/>
                  </a:lnTo>
                  <a:lnTo>
                    <a:pt x="206" y="498"/>
                  </a:lnTo>
                  <a:lnTo>
                    <a:pt x="206" y="497"/>
                  </a:lnTo>
                  <a:lnTo>
                    <a:pt x="208" y="495"/>
                  </a:lnTo>
                  <a:lnTo>
                    <a:pt x="208" y="497"/>
                  </a:lnTo>
                  <a:lnTo>
                    <a:pt x="209" y="497"/>
                  </a:lnTo>
                  <a:lnTo>
                    <a:pt x="211" y="495"/>
                  </a:lnTo>
                  <a:lnTo>
                    <a:pt x="211" y="494"/>
                  </a:lnTo>
                  <a:lnTo>
                    <a:pt x="212" y="492"/>
                  </a:lnTo>
                  <a:lnTo>
                    <a:pt x="214" y="490"/>
                  </a:lnTo>
                  <a:lnTo>
                    <a:pt x="216" y="490"/>
                  </a:lnTo>
                  <a:lnTo>
                    <a:pt x="217" y="490"/>
                  </a:lnTo>
                  <a:lnTo>
                    <a:pt x="219" y="490"/>
                  </a:lnTo>
                  <a:lnTo>
                    <a:pt x="219" y="490"/>
                  </a:lnTo>
                  <a:lnTo>
                    <a:pt x="220" y="492"/>
                  </a:lnTo>
                  <a:lnTo>
                    <a:pt x="222" y="492"/>
                  </a:lnTo>
                  <a:lnTo>
                    <a:pt x="227" y="490"/>
                  </a:lnTo>
                  <a:lnTo>
                    <a:pt x="227" y="490"/>
                  </a:lnTo>
                  <a:lnTo>
                    <a:pt x="228" y="489"/>
                  </a:lnTo>
                  <a:lnTo>
                    <a:pt x="225" y="489"/>
                  </a:lnTo>
                  <a:lnTo>
                    <a:pt x="222" y="490"/>
                  </a:lnTo>
                  <a:lnTo>
                    <a:pt x="220" y="490"/>
                  </a:lnTo>
                  <a:lnTo>
                    <a:pt x="220" y="489"/>
                  </a:lnTo>
                  <a:lnTo>
                    <a:pt x="220" y="489"/>
                  </a:lnTo>
                  <a:lnTo>
                    <a:pt x="222" y="487"/>
                  </a:lnTo>
                  <a:lnTo>
                    <a:pt x="222" y="487"/>
                  </a:lnTo>
                  <a:lnTo>
                    <a:pt x="224" y="486"/>
                  </a:lnTo>
                  <a:lnTo>
                    <a:pt x="225" y="486"/>
                  </a:lnTo>
                  <a:lnTo>
                    <a:pt x="227" y="486"/>
                  </a:lnTo>
                  <a:lnTo>
                    <a:pt x="230" y="486"/>
                  </a:lnTo>
                  <a:lnTo>
                    <a:pt x="233" y="486"/>
                  </a:lnTo>
                  <a:lnTo>
                    <a:pt x="238" y="486"/>
                  </a:lnTo>
                  <a:lnTo>
                    <a:pt x="239" y="487"/>
                  </a:lnTo>
                  <a:lnTo>
                    <a:pt x="241" y="487"/>
                  </a:lnTo>
                  <a:lnTo>
                    <a:pt x="242" y="487"/>
                  </a:lnTo>
                  <a:lnTo>
                    <a:pt x="242" y="486"/>
                  </a:lnTo>
                  <a:lnTo>
                    <a:pt x="241" y="486"/>
                  </a:lnTo>
                  <a:lnTo>
                    <a:pt x="241" y="486"/>
                  </a:lnTo>
                  <a:lnTo>
                    <a:pt x="241" y="484"/>
                  </a:lnTo>
                  <a:lnTo>
                    <a:pt x="244" y="484"/>
                  </a:lnTo>
                  <a:lnTo>
                    <a:pt x="249" y="483"/>
                  </a:lnTo>
                  <a:lnTo>
                    <a:pt x="249" y="483"/>
                  </a:lnTo>
                  <a:lnTo>
                    <a:pt x="239" y="484"/>
                  </a:lnTo>
                  <a:lnTo>
                    <a:pt x="236" y="483"/>
                  </a:lnTo>
                  <a:lnTo>
                    <a:pt x="235" y="483"/>
                  </a:lnTo>
                  <a:lnTo>
                    <a:pt x="233" y="483"/>
                  </a:lnTo>
                  <a:lnTo>
                    <a:pt x="230" y="484"/>
                  </a:lnTo>
                  <a:lnTo>
                    <a:pt x="230" y="484"/>
                  </a:lnTo>
                  <a:lnTo>
                    <a:pt x="230" y="483"/>
                  </a:lnTo>
                  <a:lnTo>
                    <a:pt x="231" y="479"/>
                  </a:lnTo>
                  <a:lnTo>
                    <a:pt x="231" y="479"/>
                  </a:lnTo>
                  <a:lnTo>
                    <a:pt x="233" y="478"/>
                  </a:lnTo>
                  <a:lnTo>
                    <a:pt x="239" y="476"/>
                  </a:lnTo>
                  <a:lnTo>
                    <a:pt x="241" y="475"/>
                  </a:lnTo>
                  <a:lnTo>
                    <a:pt x="242" y="475"/>
                  </a:lnTo>
                  <a:lnTo>
                    <a:pt x="244" y="475"/>
                  </a:lnTo>
                  <a:lnTo>
                    <a:pt x="246" y="475"/>
                  </a:lnTo>
                  <a:lnTo>
                    <a:pt x="249" y="475"/>
                  </a:lnTo>
                  <a:lnTo>
                    <a:pt x="250" y="478"/>
                  </a:lnTo>
                  <a:lnTo>
                    <a:pt x="252" y="478"/>
                  </a:lnTo>
                  <a:lnTo>
                    <a:pt x="257" y="481"/>
                  </a:lnTo>
                  <a:lnTo>
                    <a:pt x="257" y="479"/>
                  </a:lnTo>
                  <a:lnTo>
                    <a:pt x="252" y="476"/>
                  </a:lnTo>
                  <a:lnTo>
                    <a:pt x="250" y="475"/>
                  </a:lnTo>
                  <a:lnTo>
                    <a:pt x="250" y="473"/>
                  </a:lnTo>
                  <a:lnTo>
                    <a:pt x="250" y="472"/>
                  </a:lnTo>
                  <a:lnTo>
                    <a:pt x="252" y="470"/>
                  </a:lnTo>
                  <a:lnTo>
                    <a:pt x="255" y="470"/>
                  </a:lnTo>
                  <a:lnTo>
                    <a:pt x="257" y="470"/>
                  </a:lnTo>
                  <a:lnTo>
                    <a:pt x="257" y="468"/>
                  </a:lnTo>
                  <a:lnTo>
                    <a:pt x="257" y="467"/>
                  </a:lnTo>
                  <a:lnTo>
                    <a:pt x="255" y="467"/>
                  </a:lnTo>
                  <a:lnTo>
                    <a:pt x="253" y="467"/>
                  </a:lnTo>
                  <a:lnTo>
                    <a:pt x="252" y="465"/>
                  </a:lnTo>
                  <a:lnTo>
                    <a:pt x="253" y="465"/>
                  </a:lnTo>
                  <a:lnTo>
                    <a:pt x="255" y="464"/>
                  </a:lnTo>
                  <a:lnTo>
                    <a:pt x="257" y="464"/>
                  </a:lnTo>
                  <a:lnTo>
                    <a:pt x="260" y="462"/>
                  </a:lnTo>
                  <a:lnTo>
                    <a:pt x="265" y="464"/>
                  </a:lnTo>
                  <a:lnTo>
                    <a:pt x="265" y="464"/>
                  </a:lnTo>
                  <a:lnTo>
                    <a:pt x="263" y="465"/>
                  </a:lnTo>
                  <a:lnTo>
                    <a:pt x="263" y="467"/>
                  </a:lnTo>
                  <a:lnTo>
                    <a:pt x="265" y="467"/>
                  </a:lnTo>
                  <a:lnTo>
                    <a:pt x="266" y="464"/>
                  </a:lnTo>
                  <a:lnTo>
                    <a:pt x="269" y="464"/>
                  </a:lnTo>
                  <a:lnTo>
                    <a:pt x="271" y="464"/>
                  </a:lnTo>
                  <a:lnTo>
                    <a:pt x="272" y="464"/>
                  </a:lnTo>
                  <a:lnTo>
                    <a:pt x="274" y="465"/>
                  </a:lnTo>
                  <a:lnTo>
                    <a:pt x="274" y="465"/>
                  </a:lnTo>
                  <a:lnTo>
                    <a:pt x="276" y="467"/>
                  </a:lnTo>
                  <a:lnTo>
                    <a:pt x="276" y="468"/>
                  </a:lnTo>
                  <a:lnTo>
                    <a:pt x="277" y="468"/>
                  </a:lnTo>
                  <a:lnTo>
                    <a:pt x="277" y="467"/>
                  </a:lnTo>
                  <a:lnTo>
                    <a:pt x="279" y="467"/>
                  </a:lnTo>
                  <a:lnTo>
                    <a:pt x="282" y="467"/>
                  </a:lnTo>
                  <a:lnTo>
                    <a:pt x="285" y="467"/>
                  </a:lnTo>
                  <a:lnTo>
                    <a:pt x="287" y="467"/>
                  </a:lnTo>
                  <a:lnTo>
                    <a:pt x="287" y="467"/>
                  </a:lnTo>
                  <a:lnTo>
                    <a:pt x="287" y="465"/>
                  </a:lnTo>
                  <a:lnTo>
                    <a:pt x="287" y="464"/>
                  </a:lnTo>
                  <a:lnTo>
                    <a:pt x="287" y="462"/>
                  </a:lnTo>
                  <a:lnTo>
                    <a:pt x="288" y="462"/>
                  </a:lnTo>
                  <a:lnTo>
                    <a:pt x="290" y="460"/>
                  </a:lnTo>
                  <a:lnTo>
                    <a:pt x="293" y="460"/>
                  </a:lnTo>
                  <a:lnTo>
                    <a:pt x="294" y="459"/>
                  </a:lnTo>
                  <a:lnTo>
                    <a:pt x="296" y="459"/>
                  </a:lnTo>
                  <a:lnTo>
                    <a:pt x="296" y="457"/>
                  </a:lnTo>
                  <a:lnTo>
                    <a:pt x="294" y="457"/>
                  </a:lnTo>
                  <a:lnTo>
                    <a:pt x="294" y="457"/>
                  </a:lnTo>
                  <a:lnTo>
                    <a:pt x="293" y="456"/>
                  </a:lnTo>
                  <a:lnTo>
                    <a:pt x="294" y="456"/>
                  </a:lnTo>
                  <a:lnTo>
                    <a:pt x="298" y="454"/>
                  </a:lnTo>
                  <a:lnTo>
                    <a:pt x="298" y="454"/>
                  </a:lnTo>
                  <a:lnTo>
                    <a:pt x="294" y="453"/>
                  </a:lnTo>
                  <a:lnTo>
                    <a:pt x="294" y="454"/>
                  </a:lnTo>
                  <a:lnTo>
                    <a:pt x="291" y="454"/>
                  </a:lnTo>
                  <a:lnTo>
                    <a:pt x="290" y="456"/>
                  </a:lnTo>
                  <a:lnTo>
                    <a:pt x="290" y="456"/>
                  </a:lnTo>
                  <a:lnTo>
                    <a:pt x="291" y="457"/>
                  </a:lnTo>
                  <a:lnTo>
                    <a:pt x="290" y="459"/>
                  </a:lnTo>
                  <a:lnTo>
                    <a:pt x="282" y="464"/>
                  </a:lnTo>
                  <a:lnTo>
                    <a:pt x="277" y="465"/>
                  </a:lnTo>
                  <a:lnTo>
                    <a:pt x="276" y="465"/>
                  </a:lnTo>
                  <a:lnTo>
                    <a:pt x="274" y="464"/>
                  </a:lnTo>
                  <a:lnTo>
                    <a:pt x="274" y="464"/>
                  </a:lnTo>
                  <a:lnTo>
                    <a:pt x="272" y="460"/>
                  </a:lnTo>
                  <a:lnTo>
                    <a:pt x="271" y="460"/>
                  </a:lnTo>
                  <a:lnTo>
                    <a:pt x="271" y="462"/>
                  </a:lnTo>
                  <a:lnTo>
                    <a:pt x="271" y="460"/>
                  </a:lnTo>
                  <a:lnTo>
                    <a:pt x="271" y="459"/>
                  </a:lnTo>
                  <a:lnTo>
                    <a:pt x="272" y="457"/>
                  </a:lnTo>
                  <a:lnTo>
                    <a:pt x="274" y="456"/>
                  </a:lnTo>
                  <a:lnTo>
                    <a:pt x="276" y="454"/>
                  </a:lnTo>
                  <a:lnTo>
                    <a:pt x="277" y="453"/>
                  </a:lnTo>
                  <a:lnTo>
                    <a:pt x="280" y="449"/>
                  </a:lnTo>
                  <a:lnTo>
                    <a:pt x="285" y="445"/>
                  </a:lnTo>
                  <a:lnTo>
                    <a:pt x="288" y="443"/>
                  </a:lnTo>
                  <a:lnTo>
                    <a:pt x="290" y="442"/>
                  </a:lnTo>
                  <a:lnTo>
                    <a:pt x="291" y="440"/>
                  </a:lnTo>
                  <a:lnTo>
                    <a:pt x="294" y="438"/>
                  </a:lnTo>
                  <a:lnTo>
                    <a:pt x="296" y="438"/>
                  </a:lnTo>
                  <a:lnTo>
                    <a:pt x="298" y="437"/>
                  </a:lnTo>
                  <a:lnTo>
                    <a:pt x="299" y="435"/>
                  </a:lnTo>
                  <a:lnTo>
                    <a:pt x="299" y="435"/>
                  </a:lnTo>
                  <a:lnTo>
                    <a:pt x="296" y="437"/>
                  </a:lnTo>
                  <a:lnTo>
                    <a:pt x="294" y="437"/>
                  </a:lnTo>
                  <a:lnTo>
                    <a:pt x="294" y="435"/>
                  </a:lnTo>
                  <a:lnTo>
                    <a:pt x="296" y="434"/>
                  </a:lnTo>
                  <a:lnTo>
                    <a:pt x="298" y="432"/>
                  </a:lnTo>
                  <a:lnTo>
                    <a:pt x="307" y="427"/>
                  </a:lnTo>
                  <a:lnTo>
                    <a:pt x="309" y="427"/>
                  </a:lnTo>
                  <a:lnTo>
                    <a:pt x="310" y="429"/>
                  </a:lnTo>
                  <a:lnTo>
                    <a:pt x="312" y="429"/>
                  </a:lnTo>
                  <a:lnTo>
                    <a:pt x="317" y="426"/>
                  </a:lnTo>
                  <a:lnTo>
                    <a:pt x="318" y="423"/>
                  </a:lnTo>
                  <a:lnTo>
                    <a:pt x="317" y="423"/>
                  </a:lnTo>
                  <a:lnTo>
                    <a:pt x="315" y="424"/>
                  </a:lnTo>
                  <a:lnTo>
                    <a:pt x="312" y="426"/>
                  </a:lnTo>
                  <a:lnTo>
                    <a:pt x="312" y="426"/>
                  </a:lnTo>
                  <a:lnTo>
                    <a:pt x="310" y="426"/>
                  </a:lnTo>
                  <a:lnTo>
                    <a:pt x="310" y="426"/>
                  </a:lnTo>
                  <a:lnTo>
                    <a:pt x="309" y="424"/>
                  </a:lnTo>
                  <a:lnTo>
                    <a:pt x="309" y="426"/>
                  </a:lnTo>
                  <a:lnTo>
                    <a:pt x="307" y="424"/>
                  </a:lnTo>
                  <a:lnTo>
                    <a:pt x="307" y="423"/>
                  </a:lnTo>
                  <a:lnTo>
                    <a:pt x="309" y="420"/>
                  </a:lnTo>
                  <a:lnTo>
                    <a:pt x="309" y="418"/>
                  </a:lnTo>
                  <a:lnTo>
                    <a:pt x="310" y="416"/>
                  </a:lnTo>
                  <a:lnTo>
                    <a:pt x="315" y="412"/>
                  </a:lnTo>
                  <a:lnTo>
                    <a:pt x="315" y="410"/>
                  </a:lnTo>
                  <a:lnTo>
                    <a:pt x="317" y="408"/>
                  </a:lnTo>
                  <a:lnTo>
                    <a:pt x="320" y="408"/>
                  </a:lnTo>
                  <a:lnTo>
                    <a:pt x="320" y="408"/>
                  </a:lnTo>
                  <a:lnTo>
                    <a:pt x="320" y="407"/>
                  </a:lnTo>
                  <a:lnTo>
                    <a:pt x="317" y="405"/>
                  </a:lnTo>
                  <a:lnTo>
                    <a:pt x="317" y="405"/>
                  </a:lnTo>
                  <a:lnTo>
                    <a:pt x="326" y="402"/>
                  </a:lnTo>
                  <a:lnTo>
                    <a:pt x="329" y="402"/>
                  </a:lnTo>
                  <a:lnTo>
                    <a:pt x="331" y="402"/>
                  </a:lnTo>
                  <a:lnTo>
                    <a:pt x="332" y="401"/>
                  </a:lnTo>
                  <a:lnTo>
                    <a:pt x="334" y="401"/>
                  </a:lnTo>
                  <a:lnTo>
                    <a:pt x="334" y="399"/>
                  </a:lnTo>
                  <a:lnTo>
                    <a:pt x="329" y="401"/>
                  </a:lnTo>
                  <a:lnTo>
                    <a:pt x="328" y="401"/>
                  </a:lnTo>
                  <a:lnTo>
                    <a:pt x="326" y="401"/>
                  </a:lnTo>
                  <a:lnTo>
                    <a:pt x="324" y="402"/>
                  </a:lnTo>
                  <a:lnTo>
                    <a:pt x="321" y="402"/>
                  </a:lnTo>
                  <a:lnTo>
                    <a:pt x="321" y="397"/>
                  </a:lnTo>
                  <a:lnTo>
                    <a:pt x="321" y="394"/>
                  </a:lnTo>
                  <a:lnTo>
                    <a:pt x="323" y="394"/>
                  </a:lnTo>
                  <a:lnTo>
                    <a:pt x="323" y="391"/>
                  </a:lnTo>
                  <a:lnTo>
                    <a:pt x="324" y="390"/>
                  </a:lnTo>
                  <a:lnTo>
                    <a:pt x="326" y="390"/>
                  </a:lnTo>
                  <a:lnTo>
                    <a:pt x="328" y="390"/>
                  </a:lnTo>
                  <a:lnTo>
                    <a:pt x="329" y="388"/>
                  </a:lnTo>
                  <a:lnTo>
                    <a:pt x="331" y="388"/>
                  </a:lnTo>
                  <a:lnTo>
                    <a:pt x="334" y="388"/>
                  </a:lnTo>
                  <a:lnTo>
                    <a:pt x="332" y="388"/>
                  </a:lnTo>
                  <a:lnTo>
                    <a:pt x="329" y="386"/>
                  </a:lnTo>
                  <a:lnTo>
                    <a:pt x="329" y="385"/>
                  </a:lnTo>
                  <a:lnTo>
                    <a:pt x="331" y="385"/>
                  </a:lnTo>
                  <a:lnTo>
                    <a:pt x="331" y="383"/>
                  </a:lnTo>
                  <a:lnTo>
                    <a:pt x="332" y="383"/>
                  </a:lnTo>
                  <a:lnTo>
                    <a:pt x="334" y="382"/>
                  </a:lnTo>
                  <a:lnTo>
                    <a:pt x="335" y="380"/>
                  </a:lnTo>
                  <a:lnTo>
                    <a:pt x="337" y="380"/>
                  </a:lnTo>
                  <a:lnTo>
                    <a:pt x="339" y="379"/>
                  </a:lnTo>
                  <a:lnTo>
                    <a:pt x="340" y="380"/>
                  </a:lnTo>
                  <a:lnTo>
                    <a:pt x="343" y="379"/>
                  </a:lnTo>
                  <a:lnTo>
                    <a:pt x="345" y="379"/>
                  </a:lnTo>
                  <a:lnTo>
                    <a:pt x="354" y="379"/>
                  </a:lnTo>
                  <a:lnTo>
                    <a:pt x="354" y="377"/>
                  </a:lnTo>
                  <a:lnTo>
                    <a:pt x="353" y="377"/>
                  </a:lnTo>
                  <a:lnTo>
                    <a:pt x="347" y="377"/>
                  </a:lnTo>
                  <a:lnTo>
                    <a:pt x="342" y="377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5"/>
                  </a:lnTo>
                  <a:lnTo>
                    <a:pt x="342" y="375"/>
                  </a:lnTo>
                  <a:lnTo>
                    <a:pt x="342" y="374"/>
                  </a:lnTo>
                  <a:lnTo>
                    <a:pt x="345" y="371"/>
                  </a:lnTo>
                  <a:lnTo>
                    <a:pt x="348" y="369"/>
                  </a:lnTo>
                  <a:lnTo>
                    <a:pt x="350" y="369"/>
                  </a:lnTo>
                  <a:lnTo>
                    <a:pt x="353" y="371"/>
                  </a:lnTo>
                  <a:lnTo>
                    <a:pt x="354" y="371"/>
                  </a:lnTo>
                  <a:lnTo>
                    <a:pt x="356" y="372"/>
                  </a:lnTo>
                  <a:lnTo>
                    <a:pt x="356" y="374"/>
                  </a:lnTo>
                  <a:lnTo>
                    <a:pt x="358" y="374"/>
                  </a:lnTo>
                  <a:lnTo>
                    <a:pt x="358" y="372"/>
                  </a:lnTo>
                  <a:lnTo>
                    <a:pt x="359" y="371"/>
                  </a:lnTo>
                  <a:lnTo>
                    <a:pt x="358" y="369"/>
                  </a:lnTo>
                  <a:lnTo>
                    <a:pt x="356" y="371"/>
                  </a:lnTo>
                  <a:lnTo>
                    <a:pt x="354" y="369"/>
                  </a:lnTo>
                  <a:lnTo>
                    <a:pt x="353" y="368"/>
                  </a:lnTo>
                  <a:lnTo>
                    <a:pt x="351" y="368"/>
                  </a:lnTo>
                  <a:lnTo>
                    <a:pt x="353" y="366"/>
                  </a:lnTo>
                  <a:lnTo>
                    <a:pt x="353" y="364"/>
                  </a:lnTo>
                  <a:lnTo>
                    <a:pt x="353" y="364"/>
                  </a:lnTo>
                  <a:lnTo>
                    <a:pt x="350" y="366"/>
                  </a:lnTo>
                  <a:lnTo>
                    <a:pt x="347" y="368"/>
                  </a:lnTo>
                  <a:lnTo>
                    <a:pt x="345" y="366"/>
                  </a:lnTo>
                  <a:lnTo>
                    <a:pt x="347" y="364"/>
                  </a:lnTo>
                  <a:lnTo>
                    <a:pt x="345" y="363"/>
                  </a:lnTo>
                  <a:lnTo>
                    <a:pt x="350" y="360"/>
                  </a:lnTo>
                  <a:lnTo>
                    <a:pt x="351" y="360"/>
                  </a:lnTo>
                  <a:lnTo>
                    <a:pt x="353" y="360"/>
                  </a:lnTo>
                  <a:lnTo>
                    <a:pt x="354" y="360"/>
                  </a:lnTo>
                  <a:lnTo>
                    <a:pt x="356" y="360"/>
                  </a:lnTo>
                  <a:lnTo>
                    <a:pt x="358" y="360"/>
                  </a:lnTo>
                  <a:lnTo>
                    <a:pt x="358" y="358"/>
                  </a:lnTo>
                  <a:lnTo>
                    <a:pt x="354" y="358"/>
                  </a:lnTo>
                  <a:lnTo>
                    <a:pt x="353" y="358"/>
                  </a:lnTo>
                  <a:lnTo>
                    <a:pt x="353" y="356"/>
                  </a:lnTo>
                  <a:lnTo>
                    <a:pt x="356" y="356"/>
                  </a:lnTo>
                  <a:lnTo>
                    <a:pt x="358" y="355"/>
                  </a:lnTo>
                  <a:lnTo>
                    <a:pt x="361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5" y="358"/>
                  </a:lnTo>
                  <a:lnTo>
                    <a:pt x="367" y="361"/>
                  </a:lnTo>
                  <a:lnTo>
                    <a:pt x="367" y="361"/>
                  </a:lnTo>
                  <a:lnTo>
                    <a:pt x="367" y="358"/>
                  </a:lnTo>
                  <a:lnTo>
                    <a:pt x="367" y="358"/>
                  </a:lnTo>
                  <a:lnTo>
                    <a:pt x="369" y="356"/>
                  </a:lnTo>
                  <a:lnTo>
                    <a:pt x="369" y="356"/>
                  </a:lnTo>
                  <a:lnTo>
                    <a:pt x="367" y="356"/>
                  </a:lnTo>
                  <a:lnTo>
                    <a:pt x="367" y="355"/>
                  </a:lnTo>
                  <a:lnTo>
                    <a:pt x="365" y="352"/>
                  </a:lnTo>
                  <a:lnTo>
                    <a:pt x="365" y="350"/>
                  </a:lnTo>
                  <a:lnTo>
                    <a:pt x="369" y="349"/>
                  </a:lnTo>
                  <a:lnTo>
                    <a:pt x="372" y="349"/>
                  </a:lnTo>
                  <a:lnTo>
                    <a:pt x="375" y="350"/>
                  </a:lnTo>
                  <a:lnTo>
                    <a:pt x="376" y="350"/>
                  </a:lnTo>
                  <a:lnTo>
                    <a:pt x="380" y="349"/>
                  </a:lnTo>
                  <a:lnTo>
                    <a:pt x="383" y="349"/>
                  </a:lnTo>
                  <a:lnTo>
                    <a:pt x="384" y="347"/>
                  </a:lnTo>
                  <a:lnTo>
                    <a:pt x="386" y="347"/>
                  </a:lnTo>
                  <a:lnTo>
                    <a:pt x="386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1" y="347"/>
                  </a:lnTo>
                  <a:lnTo>
                    <a:pt x="372" y="347"/>
                  </a:lnTo>
                  <a:lnTo>
                    <a:pt x="370" y="345"/>
                  </a:lnTo>
                  <a:lnTo>
                    <a:pt x="370" y="345"/>
                  </a:lnTo>
                  <a:lnTo>
                    <a:pt x="372" y="344"/>
                  </a:lnTo>
                  <a:lnTo>
                    <a:pt x="372" y="342"/>
                  </a:lnTo>
                  <a:lnTo>
                    <a:pt x="376" y="341"/>
                  </a:lnTo>
                  <a:lnTo>
                    <a:pt x="380" y="341"/>
                  </a:lnTo>
                  <a:lnTo>
                    <a:pt x="383" y="338"/>
                  </a:lnTo>
                  <a:lnTo>
                    <a:pt x="384" y="336"/>
                  </a:lnTo>
                  <a:lnTo>
                    <a:pt x="386" y="333"/>
                  </a:lnTo>
                  <a:lnTo>
                    <a:pt x="388" y="331"/>
                  </a:lnTo>
                  <a:lnTo>
                    <a:pt x="394" y="330"/>
                  </a:lnTo>
                  <a:lnTo>
                    <a:pt x="394" y="328"/>
                  </a:lnTo>
                  <a:lnTo>
                    <a:pt x="394" y="328"/>
                  </a:lnTo>
                  <a:lnTo>
                    <a:pt x="394" y="325"/>
                  </a:lnTo>
                  <a:lnTo>
                    <a:pt x="395" y="322"/>
                  </a:lnTo>
                  <a:lnTo>
                    <a:pt x="395" y="322"/>
                  </a:lnTo>
                  <a:lnTo>
                    <a:pt x="397" y="322"/>
                  </a:lnTo>
                  <a:lnTo>
                    <a:pt x="397" y="322"/>
                  </a:lnTo>
                  <a:lnTo>
                    <a:pt x="399" y="323"/>
                  </a:lnTo>
                  <a:lnTo>
                    <a:pt x="402" y="325"/>
                  </a:lnTo>
                  <a:lnTo>
                    <a:pt x="405" y="325"/>
                  </a:lnTo>
                  <a:lnTo>
                    <a:pt x="405" y="325"/>
                  </a:lnTo>
                  <a:lnTo>
                    <a:pt x="403" y="323"/>
                  </a:lnTo>
                  <a:lnTo>
                    <a:pt x="402" y="322"/>
                  </a:lnTo>
                  <a:lnTo>
                    <a:pt x="400" y="320"/>
                  </a:lnTo>
                  <a:lnTo>
                    <a:pt x="402" y="320"/>
                  </a:lnTo>
                  <a:lnTo>
                    <a:pt x="403" y="320"/>
                  </a:lnTo>
                  <a:lnTo>
                    <a:pt x="405" y="320"/>
                  </a:lnTo>
                  <a:lnTo>
                    <a:pt x="406" y="319"/>
                  </a:lnTo>
                  <a:lnTo>
                    <a:pt x="406" y="319"/>
                  </a:lnTo>
                  <a:lnTo>
                    <a:pt x="406" y="317"/>
                  </a:lnTo>
                  <a:lnTo>
                    <a:pt x="406" y="317"/>
                  </a:lnTo>
                  <a:lnTo>
                    <a:pt x="410" y="314"/>
                  </a:lnTo>
                  <a:lnTo>
                    <a:pt x="416" y="312"/>
                  </a:lnTo>
                  <a:lnTo>
                    <a:pt x="417" y="314"/>
                  </a:lnTo>
                  <a:lnTo>
                    <a:pt x="416" y="317"/>
                  </a:lnTo>
                  <a:lnTo>
                    <a:pt x="416" y="320"/>
                  </a:lnTo>
                  <a:lnTo>
                    <a:pt x="416" y="322"/>
                  </a:lnTo>
                  <a:lnTo>
                    <a:pt x="417" y="320"/>
                  </a:lnTo>
                  <a:lnTo>
                    <a:pt x="419" y="316"/>
                  </a:lnTo>
                  <a:lnTo>
                    <a:pt x="421" y="312"/>
                  </a:lnTo>
                  <a:lnTo>
                    <a:pt x="422" y="311"/>
                  </a:lnTo>
                  <a:lnTo>
                    <a:pt x="422" y="311"/>
                  </a:lnTo>
                  <a:lnTo>
                    <a:pt x="424" y="309"/>
                  </a:lnTo>
                  <a:lnTo>
                    <a:pt x="425" y="309"/>
                  </a:lnTo>
                  <a:lnTo>
                    <a:pt x="425" y="309"/>
                  </a:lnTo>
                  <a:lnTo>
                    <a:pt x="427" y="311"/>
                  </a:lnTo>
                  <a:lnTo>
                    <a:pt x="425" y="316"/>
                  </a:lnTo>
                  <a:lnTo>
                    <a:pt x="425" y="317"/>
                  </a:lnTo>
                  <a:lnTo>
                    <a:pt x="425" y="320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4" y="323"/>
                  </a:lnTo>
                  <a:lnTo>
                    <a:pt x="429" y="319"/>
                  </a:lnTo>
                  <a:lnTo>
                    <a:pt x="432" y="320"/>
                  </a:lnTo>
                  <a:lnTo>
                    <a:pt x="432" y="320"/>
                  </a:lnTo>
                  <a:lnTo>
                    <a:pt x="430" y="319"/>
                  </a:lnTo>
                  <a:lnTo>
                    <a:pt x="429" y="317"/>
                  </a:lnTo>
                  <a:lnTo>
                    <a:pt x="429" y="316"/>
                  </a:lnTo>
                  <a:lnTo>
                    <a:pt x="429" y="311"/>
                  </a:lnTo>
                  <a:lnTo>
                    <a:pt x="430" y="309"/>
                  </a:lnTo>
                  <a:lnTo>
                    <a:pt x="433" y="311"/>
                  </a:lnTo>
                  <a:lnTo>
                    <a:pt x="435" y="309"/>
                  </a:lnTo>
                  <a:lnTo>
                    <a:pt x="436" y="311"/>
                  </a:lnTo>
                  <a:lnTo>
                    <a:pt x="438" y="311"/>
                  </a:lnTo>
                  <a:lnTo>
                    <a:pt x="440" y="308"/>
                  </a:lnTo>
                  <a:lnTo>
                    <a:pt x="441" y="308"/>
                  </a:lnTo>
                  <a:lnTo>
                    <a:pt x="444" y="309"/>
                  </a:lnTo>
                  <a:lnTo>
                    <a:pt x="446" y="311"/>
                  </a:lnTo>
                  <a:lnTo>
                    <a:pt x="449" y="312"/>
                  </a:lnTo>
                  <a:lnTo>
                    <a:pt x="449" y="312"/>
                  </a:lnTo>
                  <a:lnTo>
                    <a:pt x="449" y="308"/>
                  </a:lnTo>
                  <a:lnTo>
                    <a:pt x="447" y="306"/>
                  </a:lnTo>
                  <a:lnTo>
                    <a:pt x="444" y="305"/>
                  </a:lnTo>
                  <a:lnTo>
                    <a:pt x="441" y="303"/>
                  </a:lnTo>
                  <a:lnTo>
                    <a:pt x="440" y="303"/>
                  </a:lnTo>
                  <a:lnTo>
                    <a:pt x="441" y="301"/>
                  </a:lnTo>
                  <a:lnTo>
                    <a:pt x="443" y="301"/>
                  </a:lnTo>
                  <a:lnTo>
                    <a:pt x="446" y="301"/>
                  </a:lnTo>
                  <a:lnTo>
                    <a:pt x="449" y="300"/>
                  </a:lnTo>
                  <a:lnTo>
                    <a:pt x="451" y="300"/>
                  </a:lnTo>
                  <a:lnTo>
                    <a:pt x="452" y="300"/>
                  </a:lnTo>
                  <a:lnTo>
                    <a:pt x="454" y="301"/>
                  </a:lnTo>
                  <a:lnTo>
                    <a:pt x="455" y="300"/>
                  </a:lnTo>
                  <a:lnTo>
                    <a:pt x="455" y="298"/>
                  </a:lnTo>
                  <a:lnTo>
                    <a:pt x="460" y="298"/>
                  </a:lnTo>
                  <a:lnTo>
                    <a:pt x="462" y="298"/>
                  </a:lnTo>
                  <a:lnTo>
                    <a:pt x="463" y="300"/>
                  </a:lnTo>
                  <a:lnTo>
                    <a:pt x="463" y="301"/>
                  </a:lnTo>
                  <a:lnTo>
                    <a:pt x="465" y="305"/>
                  </a:lnTo>
                  <a:lnTo>
                    <a:pt x="466" y="308"/>
                  </a:lnTo>
                  <a:lnTo>
                    <a:pt x="468" y="308"/>
                  </a:lnTo>
                  <a:lnTo>
                    <a:pt x="470" y="308"/>
                  </a:lnTo>
                  <a:lnTo>
                    <a:pt x="470" y="308"/>
                  </a:lnTo>
                  <a:lnTo>
                    <a:pt x="468" y="306"/>
                  </a:lnTo>
                  <a:lnTo>
                    <a:pt x="468" y="305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4" y="297"/>
                  </a:lnTo>
                  <a:lnTo>
                    <a:pt x="477" y="295"/>
                  </a:lnTo>
                  <a:lnTo>
                    <a:pt x="479" y="295"/>
                  </a:lnTo>
                  <a:lnTo>
                    <a:pt x="482" y="290"/>
                  </a:lnTo>
                  <a:lnTo>
                    <a:pt x="484" y="290"/>
                  </a:lnTo>
                  <a:lnTo>
                    <a:pt x="485" y="289"/>
                  </a:lnTo>
                  <a:lnTo>
                    <a:pt x="485" y="289"/>
                  </a:lnTo>
                  <a:lnTo>
                    <a:pt x="482" y="287"/>
                  </a:lnTo>
                  <a:lnTo>
                    <a:pt x="482" y="286"/>
                  </a:lnTo>
                  <a:lnTo>
                    <a:pt x="485" y="284"/>
                  </a:lnTo>
                  <a:lnTo>
                    <a:pt x="488" y="281"/>
                  </a:lnTo>
                  <a:lnTo>
                    <a:pt x="490" y="281"/>
                  </a:lnTo>
                  <a:lnTo>
                    <a:pt x="490" y="282"/>
                  </a:lnTo>
                  <a:lnTo>
                    <a:pt x="493" y="284"/>
                  </a:lnTo>
                  <a:lnTo>
                    <a:pt x="496" y="286"/>
                  </a:lnTo>
                  <a:lnTo>
                    <a:pt x="496" y="286"/>
                  </a:lnTo>
                  <a:lnTo>
                    <a:pt x="498" y="286"/>
                  </a:lnTo>
                  <a:lnTo>
                    <a:pt x="498" y="284"/>
                  </a:lnTo>
                  <a:lnTo>
                    <a:pt x="499" y="284"/>
                  </a:lnTo>
                  <a:lnTo>
                    <a:pt x="501" y="284"/>
                  </a:lnTo>
                  <a:lnTo>
                    <a:pt x="503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3" y="287"/>
                  </a:lnTo>
                  <a:lnTo>
                    <a:pt x="499" y="290"/>
                  </a:lnTo>
                  <a:lnTo>
                    <a:pt x="496" y="293"/>
                  </a:lnTo>
                  <a:lnTo>
                    <a:pt x="496" y="295"/>
                  </a:lnTo>
                  <a:lnTo>
                    <a:pt x="495" y="300"/>
                  </a:lnTo>
                  <a:lnTo>
                    <a:pt x="493" y="301"/>
                  </a:lnTo>
                  <a:lnTo>
                    <a:pt x="493" y="305"/>
                  </a:lnTo>
                  <a:lnTo>
                    <a:pt x="493" y="305"/>
                  </a:lnTo>
                  <a:lnTo>
                    <a:pt x="496" y="305"/>
                  </a:lnTo>
                  <a:lnTo>
                    <a:pt x="499" y="301"/>
                  </a:lnTo>
                  <a:lnTo>
                    <a:pt x="499" y="298"/>
                  </a:lnTo>
                  <a:lnTo>
                    <a:pt x="507" y="292"/>
                  </a:lnTo>
                  <a:lnTo>
                    <a:pt x="511" y="287"/>
                  </a:lnTo>
                  <a:lnTo>
                    <a:pt x="515" y="284"/>
                  </a:lnTo>
                  <a:lnTo>
                    <a:pt x="517" y="282"/>
                  </a:lnTo>
                  <a:lnTo>
                    <a:pt x="518" y="286"/>
                  </a:lnTo>
                  <a:lnTo>
                    <a:pt x="517" y="289"/>
                  </a:lnTo>
                  <a:lnTo>
                    <a:pt x="515" y="290"/>
                  </a:lnTo>
                  <a:lnTo>
                    <a:pt x="517" y="290"/>
                  </a:lnTo>
                  <a:lnTo>
                    <a:pt x="517" y="293"/>
                  </a:lnTo>
                  <a:lnTo>
                    <a:pt x="517" y="295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22" y="295"/>
                  </a:lnTo>
                  <a:lnTo>
                    <a:pt x="523" y="292"/>
                  </a:lnTo>
                  <a:lnTo>
                    <a:pt x="525" y="290"/>
                  </a:lnTo>
                  <a:lnTo>
                    <a:pt x="525" y="289"/>
                  </a:lnTo>
                  <a:lnTo>
                    <a:pt x="526" y="287"/>
                  </a:lnTo>
                  <a:lnTo>
                    <a:pt x="529" y="287"/>
                  </a:lnTo>
                  <a:lnTo>
                    <a:pt x="529" y="286"/>
                  </a:lnTo>
                  <a:lnTo>
                    <a:pt x="526" y="284"/>
                  </a:lnTo>
                  <a:lnTo>
                    <a:pt x="525" y="282"/>
                  </a:lnTo>
                  <a:lnTo>
                    <a:pt x="526" y="281"/>
                  </a:lnTo>
                  <a:lnTo>
                    <a:pt x="531" y="279"/>
                  </a:lnTo>
                  <a:close/>
                  <a:moveTo>
                    <a:pt x="501" y="278"/>
                  </a:moveTo>
                  <a:lnTo>
                    <a:pt x="506" y="279"/>
                  </a:lnTo>
                  <a:lnTo>
                    <a:pt x="507" y="279"/>
                  </a:lnTo>
                  <a:lnTo>
                    <a:pt x="509" y="281"/>
                  </a:lnTo>
                  <a:lnTo>
                    <a:pt x="511" y="281"/>
                  </a:lnTo>
                  <a:lnTo>
                    <a:pt x="509" y="281"/>
                  </a:lnTo>
                  <a:lnTo>
                    <a:pt x="507" y="282"/>
                  </a:lnTo>
                  <a:lnTo>
                    <a:pt x="504" y="282"/>
                  </a:lnTo>
                  <a:lnTo>
                    <a:pt x="504" y="282"/>
                  </a:lnTo>
                  <a:lnTo>
                    <a:pt x="501" y="282"/>
                  </a:lnTo>
                  <a:lnTo>
                    <a:pt x="499" y="281"/>
                  </a:lnTo>
                  <a:lnTo>
                    <a:pt x="498" y="281"/>
                  </a:lnTo>
                  <a:lnTo>
                    <a:pt x="498" y="281"/>
                  </a:lnTo>
                  <a:lnTo>
                    <a:pt x="499" y="279"/>
                  </a:lnTo>
                  <a:lnTo>
                    <a:pt x="501" y="278"/>
                  </a:lnTo>
                  <a:close/>
                  <a:moveTo>
                    <a:pt x="15" y="276"/>
                  </a:moveTo>
                  <a:lnTo>
                    <a:pt x="17" y="278"/>
                  </a:lnTo>
                  <a:lnTo>
                    <a:pt x="15" y="281"/>
                  </a:lnTo>
                  <a:lnTo>
                    <a:pt x="12" y="282"/>
                  </a:lnTo>
                  <a:lnTo>
                    <a:pt x="7" y="282"/>
                  </a:lnTo>
                  <a:lnTo>
                    <a:pt x="3" y="286"/>
                  </a:lnTo>
                  <a:lnTo>
                    <a:pt x="1" y="286"/>
                  </a:lnTo>
                  <a:lnTo>
                    <a:pt x="0" y="286"/>
                  </a:lnTo>
                  <a:lnTo>
                    <a:pt x="3" y="284"/>
                  </a:lnTo>
                  <a:lnTo>
                    <a:pt x="9" y="281"/>
                  </a:lnTo>
                  <a:lnTo>
                    <a:pt x="11" y="278"/>
                  </a:lnTo>
                  <a:lnTo>
                    <a:pt x="15" y="276"/>
                  </a:lnTo>
                  <a:close/>
                  <a:moveTo>
                    <a:pt x="410" y="185"/>
                  </a:moveTo>
                  <a:lnTo>
                    <a:pt x="410" y="186"/>
                  </a:lnTo>
                  <a:lnTo>
                    <a:pt x="410" y="186"/>
                  </a:lnTo>
                  <a:lnTo>
                    <a:pt x="410" y="188"/>
                  </a:lnTo>
                  <a:lnTo>
                    <a:pt x="408" y="189"/>
                  </a:lnTo>
                  <a:lnTo>
                    <a:pt x="405" y="188"/>
                  </a:lnTo>
                  <a:lnTo>
                    <a:pt x="403" y="186"/>
                  </a:lnTo>
                  <a:lnTo>
                    <a:pt x="405" y="185"/>
                  </a:lnTo>
                  <a:lnTo>
                    <a:pt x="410" y="185"/>
                  </a:lnTo>
                  <a:close/>
                  <a:moveTo>
                    <a:pt x="441" y="62"/>
                  </a:moveTo>
                  <a:lnTo>
                    <a:pt x="444" y="62"/>
                  </a:lnTo>
                  <a:lnTo>
                    <a:pt x="446" y="62"/>
                  </a:lnTo>
                  <a:lnTo>
                    <a:pt x="451" y="62"/>
                  </a:lnTo>
                  <a:lnTo>
                    <a:pt x="452" y="68"/>
                  </a:lnTo>
                  <a:lnTo>
                    <a:pt x="454" y="73"/>
                  </a:lnTo>
                  <a:lnTo>
                    <a:pt x="457" y="74"/>
                  </a:lnTo>
                  <a:lnTo>
                    <a:pt x="460" y="73"/>
                  </a:lnTo>
                  <a:lnTo>
                    <a:pt x="465" y="73"/>
                  </a:lnTo>
                  <a:lnTo>
                    <a:pt x="466" y="73"/>
                  </a:lnTo>
                  <a:lnTo>
                    <a:pt x="470" y="74"/>
                  </a:lnTo>
                  <a:lnTo>
                    <a:pt x="471" y="76"/>
                  </a:lnTo>
                  <a:lnTo>
                    <a:pt x="470" y="76"/>
                  </a:lnTo>
                  <a:lnTo>
                    <a:pt x="466" y="78"/>
                  </a:lnTo>
                  <a:lnTo>
                    <a:pt x="466" y="81"/>
                  </a:lnTo>
                  <a:lnTo>
                    <a:pt x="470" y="82"/>
                  </a:lnTo>
                  <a:lnTo>
                    <a:pt x="474" y="84"/>
                  </a:lnTo>
                  <a:lnTo>
                    <a:pt x="477" y="84"/>
                  </a:lnTo>
                  <a:lnTo>
                    <a:pt x="482" y="84"/>
                  </a:lnTo>
                  <a:lnTo>
                    <a:pt x="487" y="86"/>
                  </a:lnTo>
                  <a:lnTo>
                    <a:pt x="492" y="89"/>
                  </a:lnTo>
                  <a:lnTo>
                    <a:pt x="481" y="92"/>
                  </a:lnTo>
                  <a:lnTo>
                    <a:pt x="479" y="92"/>
                  </a:lnTo>
                  <a:lnTo>
                    <a:pt x="477" y="95"/>
                  </a:lnTo>
                  <a:lnTo>
                    <a:pt x="476" y="97"/>
                  </a:lnTo>
                  <a:lnTo>
                    <a:pt x="474" y="97"/>
                  </a:lnTo>
                  <a:lnTo>
                    <a:pt x="471" y="100"/>
                  </a:lnTo>
                  <a:lnTo>
                    <a:pt x="470" y="100"/>
                  </a:lnTo>
                  <a:lnTo>
                    <a:pt x="466" y="100"/>
                  </a:lnTo>
                  <a:lnTo>
                    <a:pt x="465" y="100"/>
                  </a:lnTo>
                  <a:lnTo>
                    <a:pt x="463" y="101"/>
                  </a:lnTo>
                  <a:lnTo>
                    <a:pt x="462" y="103"/>
                  </a:lnTo>
                  <a:lnTo>
                    <a:pt x="458" y="103"/>
                  </a:lnTo>
                  <a:lnTo>
                    <a:pt x="455" y="101"/>
                  </a:lnTo>
                  <a:lnTo>
                    <a:pt x="457" y="101"/>
                  </a:lnTo>
                  <a:lnTo>
                    <a:pt x="457" y="100"/>
                  </a:lnTo>
                  <a:lnTo>
                    <a:pt x="457" y="98"/>
                  </a:lnTo>
                  <a:lnTo>
                    <a:pt x="460" y="97"/>
                  </a:lnTo>
                  <a:lnTo>
                    <a:pt x="460" y="95"/>
                  </a:lnTo>
                  <a:lnTo>
                    <a:pt x="460" y="95"/>
                  </a:lnTo>
                  <a:lnTo>
                    <a:pt x="458" y="95"/>
                  </a:lnTo>
                  <a:lnTo>
                    <a:pt x="457" y="93"/>
                  </a:lnTo>
                  <a:lnTo>
                    <a:pt x="455" y="93"/>
                  </a:lnTo>
                  <a:lnTo>
                    <a:pt x="454" y="95"/>
                  </a:lnTo>
                  <a:lnTo>
                    <a:pt x="451" y="97"/>
                  </a:lnTo>
                  <a:lnTo>
                    <a:pt x="447" y="97"/>
                  </a:lnTo>
                  <a:lnTo>
                    <a:pt x="436" y="98"/>
                  </a:lnTo>
                  <a:lnTo>
                    <a:pt x="435" y="97"/>
                  </a:lnTo>
                  <a:lnTo>
                    <a:pt x="433" y="93"/>
                  </a:lnTo>
                  <a:lnTo>
                    <a:pt x="438" y="92"/>
                  </a:lnTo>
                  <a:lnTo>
                    <a:pt x="440" y="90"/>
                  </a:lnTo>
                  <a:lnTo>
                    <a:pt x="440" y="87"/>
                  </a:lnTo>
                  <a:lnTo>
                    <a:pt x="441" y="87"/>
                  </a:lnTo>
                  <a:lnTo>
                    <a:pt x="444" y="82"/>
                  </a:lnTo>
                  <a:lnTo>
                    <a:pt x="444" y="82"/>
                  </a:lnTo>
                  <a:lnTo>
                    <a:pt x="438" y="81"/>
                  </a:lnTo>
                  <a:lnTo>
                    <a:pt x="436" y="79"/>
                  </a:lnTo>
                  <a:lnTo>
                    <a:pt x="433" y="74"/>
                  </a:lnTo>
                  <a:lnTo>
                    <a:pt x="432" y="73"/>
                  </a:lnTo>
                  <a:lnTo>
                    <a:pt x="429" y="70"/>
                  </a:lnTo>
                  <a:lnTo>
                    <a:pt x="429" y="67"/>
                  </a:lnTo>
                  <a:lnTo>
                    <a:pt x="427" y="68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36" y="63"/>
                  </a:lnTo>
                  <a:lnTo>
                    <a:pt x="441" y="62"/>
                  </a:lnTo>
                  <a:close/>
                  <a:moveTo>
                    <a:pt x="517" y="54"/>
                  </a:moveTo>
                  <a:lnTo>
                    <a:pt x="518" y="57"/>
                  </a:lnTo>
                  <a:lnTo>
                    <a:pt x="522" y="59"/>
                  </a:lnTo>
                  <a:lnTo>
                    <a:pt x="520" y="60"/>
                  </a:lnTo>
                  <a:lnTo>
                    <a:pt x="518" y="60"/>
                  </a:lnTo>
                  <a:lnTo>
                    <a:pt x="514" y="57"/>
                  </a:lnTo>
                  <a:lnTo>
                    <a:pt x="514" y="56"/>
                  </a:lnTo>
                  <a:lnTo>
                    <a:pt x="514" y="56"/>
                  </a:lnTo>
                  <a:lnTo>
                    <a:pt x="517" y="54"/>
                  </a:lnTo>
                  <a:close/>
                  <a:moveTo>
                    <a:pt x="285" y="52"/>
                  </a:moveTo>
                  <a:lnTo>
                    <a:pt x="288" y="52"/>
                  </a:lnTo>
                  <a:lnTo>
                    <a:pt x="290" y="54"/>
                  </a:lnTo>
                  <a:lnTo>
                    <a:pt x="293" y="57"/>
                  </a:lnTo>
                  <a:lnTo>
                    <a:pt x="293" y="57"/>
                  </a:lnTo>
                  <a:lnTo>
                    <a:pt x="291" y="59"/>
                  </a:lnTo>
                  <a:lnTo>
                    <a:pt x="293" y="60"/>
                  </a:lnTo>
                  <a:lnTo>
                    <a:pt x="294" y="62"/>
                  </a:lnTo>
                  <a:lnTo>
                    <a:pt x="294" y="63"/>
                  </a:lnTo>
                  <a:lnTo>
                    <a:pt x="298" y="63"/>
                  </a:lnTo>
                  <a:lnTo>
                    <a:pt x="299" y="65"/>
                  </a:lnTo>
                  <a:lnTo>
                    <a:pt x="302" y="67"/>
                  </a:lnTo>
                  <a:lnTo>
                    <a:pt x="304" y="68"/>
                  </a:lnTo>
                  <a:lnTo>
                    <a:pt x="304" y="68"/>
                  </a:lnTo>
                  <a:lnTo>
                    <a:pt x="306" y="71"/>
                  </a:lnTo>
                  <a:lnTo>
                    <a:pt x="307" y="73"/>
                  </a:lnTo>
                  <a:lnTo>
                    <a:pt x="304" y="73"/>
                  </a:lnTo>
                  <a:lnTo>
                    <a:pt x="302" y="70"/>
                  </a:lnTo>
                  <a:lnTo>
                    <a:pt x="299" y="68"/>
                  </a:lnTo>
                  <a:lnTo>
                    <a:pt x="296" y="67"/>
                  </a:lnTo>
                  <a:lnTo>
                    <a:pt x="293" y="67"/>
                  </a:lnTo>
                  <a:lnTo>
                    <a:pt x="293" y="67"/>
                  </a:lnTo>
                  <a:lnTo>
                    <a:pt x="288" y="60"/>
                  </a:lnTo>
                  <a:lnTo>
                    <a:pt x="288" y="59"/>
                  </a:lnTo>
                  <a:lnTo>
                    <a:pt x="285" y="57"/>
                  </a:lnTo>
                  <a:lnTo>
                    <a:pt x="285" y="54"/>
                  </a:lnTo>
                  <a:lnTo>
                    <a:pt x="285" y="52"/>
                  </a:lnTo>
                  <a:close/>
                  <a:moveTo>
                    <a:pt x="548" y="49"/>
                  </a:moveTo>
                  <a:lnTo>
                    <a:pt x="552" y="51"/>
                  </a:lnTo>
                  <a:lnTo>
                    <a:pt x="556" y="52"/>
                  </a:lnTo>
                  <a:lnTo>
                    <a:pt x="561" y="51"/>
                  </a:lnTo>
                  <a:lnTo>
                    <a:pt x="561" y="52"/>
                  </a:lnTo>
                  <a:lnTo>
                    <a:pt x="556" y="54"/>
                  </a:lnTo>
                  <a:lnTo>
                    <a:pt x="550" y="52"/>
                  </a:lnTo>
                  <a:lnTo>
                    <a:pt x="544" y="52"/>
                  </a:lnTo>
                  <a:lnTo>
                    <a:pt x="537" y="54"/>
                  </a:lnTo>
                  <a:lnTo>
                    <a:pt x="534" y="54"/>
                  </a:lnTo>
                  <a:lnTo>
                    <a:pt x="539" y="52"/>
                  </a:lnTo>
                  <a:lnTo>
                    <a:pt x="542" y="51"/>
                  </a:lnTo>
                  <a:lnTo>
                    <a:pt x="542" y="49"/>
                  </a:lnTo>
                  <a:lnTo>
                    <a:pt x="544" y="49"/>
                  </a:lnTo>
                  <a:lnTo>
                    <a:pt x="548" y="49"/>
                  </a:lnTo>
                  <a:close/>
                  <a:moveTo>
                    <a:pt x="369" y="15"/>
                  </a:moveTo>
                  <a:lnTo>
                    <a:pt x="370" y="16"/>
                  </a:lnTo>
                  <a:lnTo>
                    <a:pt x="375" y="19"/>
                  </a:lnTo>
                  <a:lnTo>
                    <a:pt x="375" y="19"/>
                  </a:lnTo>
                  <a:lnTo>
                    <a:pt x="376" y="19"/>
                  </a:lnTo>
                  <a:lnTo>
                    <a:pt x="376" y="18"/>
                  </a:lnTo>
                  <a:lnTo>
                    <a:pt x="376" y="18"/>
                  </a:lnTo>
                  <a:lnTo>
                    <a:pt x="381" y="18"/>
                  </a:lnTo>
                  <a:lnTo>
                    <a:pt x="386" y="19"/>
                  </a:lnTo>
                  <a:lnTo>
                    <a:pt x="388" y="21"/>
                  </a:lnTo>
                  <a:lnTo>
                    <a:pt x="389" y="22"/>
                  </a:lnTo>
                  <a:lnTo>
                    <a:pt x="391" y="26"/>
                  </a:lnTo>
                  <a:lnTo>
                    <a:pt x="391" y="29"/>
                  </a:lnTo>
                  <a:lnTo>
                    <a:pt x="388" y="30"/>
                  </a:lnTo>
                  <a:lnTo>
                    <a:pt x="388" y="32"/>
                  </a:lnTo>
                  <a:lnTo>
                    <a:pt x="388" y="34"/>
                  </a:lnTo>
                  <a:lnTo>
                    <a:pt x="388" y="35"/>
                  </a:lnTo>
                  <a:lnTo>
                    <a:pt x="388" y="37"/>
                  </a:lnTo>
                  <a:lnTo>
                    <a:pt x="391" y="35"/>
                  </a:lnTo>
                  <a:lnTo>
                    <a:pt x="395" y="29"/>
                  </a:lnTo>
                  <a:lnTo>
                    <a:pt x="397" y="29"/>
                  </a:lnTo>
                  <a:lnTo>
                    <a:pt x="397" y="29"/>
                  </a:lnTo>
                  <a:lnTo>
                    <a:pt x="400" y="30"/>
                  </a:lnTo>
                  <a:lnTo>
                    <a:pt x="403" y="34"/>
                  </a:lnTo>
                  <a:lnTo>
                    <a:pt x="403" y="34"/>
                  </a:lnTo>
                  <a:lnTo>
                    <a:pt x="403" y="35"/>
                  </a:lnTo>
                  <a:lnTo>
                    <a:pt x="403" y="37"/>
                  </a:lnTo>
                  <a:lnTo>
                    <a:pt x="403" y="38"/>
                  </a:lnTo>
                  <a:lnTo>
                    <a:pt x="403" y="38"/>
                  </a:lnTo>
                  <a:lnTo>
                    <a:pt x="402" y="40"/>
                  </a:lnTo>
                  <a:lnTo>
                    <a:pt x="402" y="40"/>
                  </a:lnTo>
                  <a:lnTo>
                    <a:pt x="403" y="40"/>
                  </a:lnTo>
                  <a:lnTo>
                    <a:pt x="405" y="41"/>
                  </a:lnTo>
                  <a:lnTo>
                    <a:pt x="406" y="43"/>
                  </a:lnTo>
                  <a:lnTo>
                    <a:pt x="408" y="43"/>
                  </a:lnTo>
                  <a:lnTo>
                    <a:pt x="413" y="43"/>
                  </a:lnTo>
                  <a:lnTo>
                    <a:pt x="417" y="45"/>
                  </a:lnTo>
                  <a:lnTo>
                    <a:pt x="419" y="48"/>
                  </a:lnTo>
                  <a:lnTo>
                    <a:pt x="422" y="46"/>
                  </a:lnTo>
                  <a:lnTo>
                    <a:pt x="422" y="45"/>
                  </a:lnTo>
                  <a:lnTo>
                    <a:pt x="424" y="45"/>
                  </a:lnTo>
                  <a:lnTo>
                    <a:pt x="427" y="45"/>
                  </a:lnTo>
                  <a:lnTo>
                    <a:pt x="430" y="45"/>
                  </a:lnTo>
                  <a:lnTo>
                    <a:pt x="432" y="46"/>
                  </a:lnTo>
                  <a:lnTo>
                    <a:pt x="429" y="49"/>
                  </a:lnTo>
                  <a:lnTo>
                    <a:pt x="432" y="52"/>
                  </a:lnTo>
                  <a:lnTo>
                    <a:pt x="436" y="54"/>
                  </a:lnTo>
                  <a:lnTo>
                    <a:pt x="440" y="56"/>
                  </a:lnTo>
                  <a:lnTo>
                    <a:pt x="441" y="56"/>
                  </a:lnTo>
                  <a:lnTo>
                    <a:pt x="441" y="57"/>
                  </a:lnTo>
                  <a:lnTo>
                    <a:pt x="440" y="59"/>
                  </a:lnTo>
                  <a:lnTo>
                    <a:pt x="436" y="59"/>
                  </a:lnTo>
                  <a:lnTo>
                    <a:pt x="432" y="59"/>
                  </a:lnTo>
                  <a:lnTo>
                    <a:pt x="427" y="60"/>
                  </a:lnTo>
                  <a:lnTo>
                    <a:pt x="417" y="60"/>
                  </a:lnTo>
                  <a:lnTo>
                    <a:pt x="416" y="62"/>
                  </a:lnTo>
                  <a:lnTo>
                    <a:pt x="416" y="62"/>
                  </a:lnTo>
                  <a:lnTo>
                    <a:pt x="416" y="63"/>
                  </a:lnTo>
                  <a:lnTo>
                    <a:pt x="411" y="65"/>
                  </a:lnTo>
                  <a:lnTo>
                    <a:pt x="408" y="68"/>
                  </a:lnTo>
                  <a:lnTo>
                    <a:pt x="406" y="70"/>
                  </a:lnTo>
                  <a:lnTo>
                    <a:pt x="406" y="73"/>
                  </a:lnTo>
                  <a:lnTo>
                    <a:pt x="406" y="74"/>
                  </a:lnTo>
                  <a:lnTo>
                    <a:pt x="406" y="76"/>
                  </a:lnTo>
                  <a:lnTo>
                    <a:pt x="406" y="78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399" y="79"/>
                  </a:lnTo>
                  <a:lnTo>
                    <a:pt x="399" y="81"/>
                  </a:lnTo>
                  <a:lnTo>
                    <a:pt x="399" y="82"/>
                  </a:lnTo>
                  <a:lnTo>
                    <a:pt x="399" y="87"/>
                  </a:lnTo>
                  <a:lnTo>
                    <a:pt x="397" y="90"/>
                  </a:lnTo>
                  <a:lnTo>
                    <a:pt x="397" y="93"/>
                  </a:lnTo>
                  <a:lnTo>
                    <a:pt x="395" y="95"/>
                  </a:lnTo>
                  <a:lnTo>
                    <a:pt x="394" y="97"/>
                  </a:lnTo>
                  <a:lnTo>
                    <a:pt x="389" y="97"/>
                  </a:lnTo>
                  <a:lnTo>
                    <a:pt x="386" y="100"/>
                  </a:lnTo>
                  <a:lnTo>
                    <a:pt x="384" y="104"/>
                  </a:lnTo>
                  <a:lnTo>
                    <a:pt x="383" y="106"/>
                  </a:lnTo>
                  <a:lnTo>
                    <a:pt x="380" y="109"/>
                  </a:lnTo>
                  <a:lnTo>
                    <a:pt x="380" y="111"/>
                  </a:lnTo>
                  <a:lnTo>
                    <a:pt x="381" y="112"/>
                  </a:lnTo>
                  <a:lnTo>
                    <a:pt x="380" y="114"/>
                  </a:lnTo>
                  <a:lnTo>
                    <a:pt x="376" y="117"/>
                  </a:lnTo>
                  <a:lnTo>
                    <a:pt x="376" y="119"/>
                  </a:lnTo>
                  <a:lnTo>
                    <a:pt x="378" y="120"/>
                  </a:lnTo>
                  <a:lnTo>
                    <a:pt x="378" y="122"/>
                  </a:lnTo>
                  <a:lnTo>
                    <a:pt x="376" y="123"/>
                  </a:lnTo>
                  <a:lnTo>
                    <a:pt x="373" y="125"/>
                  </a:lnTo>
                  <a:lnTo>
                    <a:pt x="370" y="123"/>
                  </a:lnTo>
                  <a:lnTo>
                    <a:pt x="369" y="122"/>
                  </a:lnTo>
                  <a:lnTo>
                    <a:pt x="367" y="120"/>
                  </a:lnTo>
                  <a:lnTo>
                    <a:pt x="365" y="119"/>
                  </a:lnTo>
                  <a:lnTo>
                    <a:pt x="364" y="119"/>
                  </a:lnTo>
                  <a:lnTo>
                    <a:pt x="356" y="115"/>
                  </a:lnTo>
                  <a:lnTo>
                    <a:pt x="350" y="109"/>
                  </a:lnTo>
                  <a:lnTo>
                    <a:pt x="345" y="106"/>
                  </a:lnTo>
                  <a:lnTo>
                    <a:pt x="342" y="106"/>
                  </a:lnTo>
                  <a:lnTo>
                    <a:pt x="339" y="104"/>
                  </a:lnTo>
                  <a:lnTo>
                    <a:pt x="337" y="103"/>
                  </a:lnTo>
                  <a:lnTo>
                    <a:pt x="335" y="101"/>
                  </a:lnTo>
                  <a:lnTo>
                    <a:pt x="335" y="100"/>
                  </a:lnTo>
                  <a:lnTo>
                    <a:pt x="334" y="98"/>
                  </a:lnTo>
                  <a:lnTo>
                    <a:pt x="334" y="97"/>
                  </a:lnTo>
                  <a:lnTo>
                    <a:pt x="334" y="95"/>
                  </a:lnTo>
                  <a:lnTo>
                    <a:pt x="335" y="93"/>
                  </a:lnTo>
                  <a:lnTo>
                    <a:pt x="340" y="93"/>
                  </a:lnTo>
                  <a:lnTo>
                    <a:pt x="342" y="93"/>
                  </a:lnTo>
                  <a:lnTo>
                    <a:pt x="343" y="95"/>
                  </a:lnTo>
                  <a:lnTo>
                    <a:pt x="345" y="95"/>
                  </a:lnTo>
                  <a:lnTo>
                    <a:pt x="348" y="90"/>
                  </a:lnTo>
                  <a:lnTo>
                    <a:pt x="365" y="87"/>
                  </a:lnTo>
                  <a:lnTo>
                    <a:pt x="372" y="87"/>
                  </a:lnTo>
                  <a:lnTo>
                    <a:pt x="378" y="87"/>
                  </a:lnTo>
                  <a:lnTo>
                    <a:pt x="376" y="86"/>
                  </a:lnTo>
                  <a:lnTo>
                    <a:pt x="376" y="84"/>
                  </a:lnTo>
                  <a:lnTo>
                    <a:pt x="375" y="84"/>
                  </a:lnTo>
                  <a:lnTo>
                    <a:pt x="370" y="84"/>
                  </a:lnTo>
                  <a:lnTo>
                    <a:pt x="364" y="86"/>
                  </a:lnTo>
                  <a:lnTo>
                    <a:pt x="361" y="86"/>
                  </a:lnTo>
                  <a:lnTo>
                    <a:pt x="358" y="84"/>
                  </a:lnTo>
                  <a:lnTo>
                    <a:pt x="353" y="86"/>
                  </a:lnTo>
                  <a:lnTo>
                    <a:pt x="350" y="87"/>
                  </a:lnTo>
                  <a:lnTo>
                    <a:pt x="347" y="87"/>
                  </a:lnTo>
                  <a:lnTo>
                    <a:pt x="343" y="87"/>
                  </a:lnTo>
                  <a:lnTo>
                    <a:pt x="335" y="87"/>
                  </a:lnTo>
                  <a:lnTo>
                    <a:pt x="334" y="87"/>
                  </a:lnTo>
                  <a:lnTo>
                    <a:pt x="331" y="86"/>
                  </a:lnTo>
                  <a:lnTo>
                    <a:pt x="331" y="84"/>
                  </a:lnTo>
                  <a:lnTo>
                    <a:pt x="331" y="82"/>
                  </a:lnTo>
                  <a:lnTo>
                    <a:pt x="329" y="79"/>
                  </a:lnTo>
                  <a:lnTo>
                    <a:pt x="331" y="79"/>
                  </a:lnTo>
                  <a:lnTo>
                    <a:pt x="331" y="78"/>
                  </a:lnTo>
                  <a:lnTo>
                    <a:pt x="332" y="78"/>
                  </a:lnTo>
                  <a:lnTo>
                    <a:pt x="334" y="78"/>
                  </a:lnTo>
                  <a:lnTo>
                    <a:pt x="335" y="78"/>
                  </a:lnTo>
                  <a:lnTo>
                    <a:pt x="339" y="81"/>
                  </a:lnTo>
                  <a:lnTo>
                    <a:pt x="337" y="78"/>
                  </a:lnTo>
                  <a:lnTo>
                    <a:pt x="348" y="76"/>
                  </a:lnTo>
                  <a:lnTo>
                    <a:pt x="353" y="73"/>
                  </a:lnTo>
                  <a:lnTo>
                    <a:pt x="356" y="73"/>
                  </a:lnTo>
                  <a:lnTo>
                    <a:pt x="359" y="73"/>
                  </a:lnTo>
                  <a:lnTo>
                    <a:pt x="358" y="73"/>
                  </a:lnTo>
                  <a:lnTo>
                    <a:pt x="358" y="71"/>
                  </a:lnTo>
                  <a:lnTo>
                    <a:pt x="359" y="70"/>
                  </a:lnTo>
                  <a:lnTo>
                    <a:pt x="361" y="70"/>
                  </a:lnTo>
                  <a:lnTo>
                    <a:pt x="365" y="70"/>
                  </a:lnTo>
                  <a:lnTo>
                    <a:pt x="375" y="70"/>
                  </a:lnTo>
                  <a:lnTo>
                    <a:pt x="378" y="68"/>
                  </a:lnTo>
                  <a:lnTo>
                    <a:pt x="380" y="67"/>
                  </a:lnTo>
                  <a:lnTo>
                    <a:pt x="378" y="68"/>
                  </a:lnTo>
                  <a:lnTo>
                    <a:pt x="375" y="68"/>
                  </a:lnTo>
                  <a:lnTo>
                    <a:pt x="373" y="68"/>
                  </a:lnTo>
                  <a:lnTo>
                    <a:pt x="370" y="67"/>
                  </a:lnTo>
                  <a:lnTo>
                    <a:pt x="370" y="65"/>
                  </a:lnTo>
                  <a:lnTo>
                    <a:pt x="373" y="62"/>
                  </a:lnTo>
                  <a:lnTo>
                    <a:pt x="375" y="59"/>
                  </a:lnTo>
                  <a:lnTo>
                    <a:pt x="370" y="60"/>
                  </a:lnTo>
                  <a:lnTo>
                    <a:pt x="370" y="60"/>
                  </a:lnTo>
                  <a:lnTo>
                    <a:pt x="365" y="63"/>
                  </a:lnTo>
                  <a:lnTo>
                    <a:pt x="362" y="65"/>
                  </a:lnTo>
                  <a:lnTo>
                    <a:pt x="359" y="65"/>
                  </a:lnTo>
                  <a:lnTo>
                    <a:pt x="354" y="65"/>
                  </a:lnTo>
                  <a:lnTo>
                    <a:pt x="354" y="65"/>
                  </a:lnTo>
                  <a:lnTo>
                    <a:pt x="353" y="63"/>
                  </a:lnTo>
                  <a:lnTo>
                    <a:pt x="353" y="62"/>
                  </a:lnTo>
                  <a:lnTo>
                    <a:pt x="353" y="62"/>
                  </a:lnTo>
                  <a:lnTo>
                    <a:pt x="354" y="60"/>
                  </a:lnTo>
                  <a:lnTo>
                    <a:pt x="354" y="57"/>
                  </a:lnTo>
                  <a:lnTo>
                    <a:pt x="354" y="56"/>
                  </a:lnTo>
                  <a:lnTo>
                    <a:pt x="353" y="56"/>
                  </a:lnTo>
                  <a:lnTo>
                    <a:pt x="351" y="57"/>
                  </a:lnTo>
                  <a:lnTo>
                    <a:pt x="351" y="59"/>
                  </a:lnTo>
                  <a:lnTo>
                    <a:pt x="348" y="60"/>
                  </a:lnTo>
                  <a:lnTo>
                    <a:pt x="347" y="60"/>
                  </a:lnTo>
                  <a:lnTo>
                    <a:pt x="347" y="59"/>
                  </a:lnTo>
                  <a:lnTo>
                    <a:pt x="345" y="59"/>
                  </a:lnTo>
                  <a:lnTo>
                    <a:pt x="345" y="57"/>
                  </a:lnTo>
                  <a:lnTo>
                    <a:pt x="343" y="57"/>
                  </a:lnTo>
                  <a:lnTo>
                    <a:pt x="342" y="59"/>
                  </a:lnTo>
                  <a:lnTo>
                    <a:pt x="340" y="59"/>
                  </a:lnTo>
                  <a:lnTo>
                    <a:pt x="342" y="60"/>
                  </a:lnTo>
                  <a:lnTo>
                    <a:pt x="342" y="62"/>
                  </a:lnTo>
                  <a:lnTo>
                    <a:pt x="340" y="63"/>
                  </a:lnTo>
                  <a:lnTo>
                    <a:pt x="340" y="65"/>
                  </a:lnTo>
                  <a:lnTo>
                    <a:pt x="342" y="67"/>
                  </a:lnTo>
                  <a:lnTo>
                    <a:pt x="343" y="68"/>
                  </a:lnTo>
                  <a:lnTo>
                    <a:pt x="342" y="68"/>
                  </a:lnTo>
                  <a:lnTo>
                    <a:pt x="339" y="70"/>
                  </a:lnTo>
                  <a:lnTo>
                    <a:pt x="337" y="71"/>
                  </a:lnTo>
                  <a:lnTo>
                    <a:pt x="335" y="71"/>
                  </a:lnTo>
                  <a:lnTo>
                    <a:pt x="332" y="71"/>
                  </a:lnTo>
                  <a:lnTo>
                    <a:pt x="329" y="73"/>
                  </a:lnTo>
                  <a:lnTo>
                    <a:pt x="321" y="73"/>
                  </a:lnTo>
                  <a:lnTo>
                    <a:pt x="318" y="71"/>
                  </a:lnTo>
                  <a:lnTo>
                    <a:pt x="318" y="70"/>
                  </a:lnTo>
                  <a:lnTo>
                    <a:pt x="317" y="70"/>
                  </a:lnTo>
                  <a:lnTo>
                    <a:pt x="315" y="68"/>
                  </a:lnTo>
                  <a:lnTo>
                    <a:pt x="312" y="65"/>
                  </a:lnTo>
                  <a:lnTo>
                    <a:pt x="309" y="62"/>
                  </a:lnTo>
                  <a:lnTo>
                    <a:pt x="307" y="62"/>
                  </a:lnTo>
                  <a:lnTo>
                    <a:pt x="304" y="60"/>
                  </a:lnTo>
                  <a:lnTo>
                    <a:pt x="304" y="59"/>
                  </a:lnTo>
                  <a:lnTo>
                    <a:pt x="302" y="57"/>
                  </a:lnTo>
                  <a:lnTo>
                    <a:pt x="301" y="56"/>
                  </a:lnTo>
                  <a:lnTo>
                    <a:pt x="302" y="54"/>
                  </a:lnTo>
                  <a:lnTo>
                    <a:pt x="304" y="54"/>
                  </a:lnTo>
                  <a:lnTo>
                    <a:pt x="299" y="52"/>
                  </a:lnTo>
                  <a:lnTo>
                    <a:pt x="296" y="51"/>
                  </a:lnTo>
                  <a:lnTo>
                    <a:pt x="298" y="49"/>
                  </a:lnTo>
                  <a:lnTo>
                    <a:pt x="299" y="49"/>
                  </a:lnTo>
                  <a:lnTo>
                    <a:pt x="309" y="52"/>
                  </a:lnTo>
                  <a:lnTo>
                    <a:pt x="310" y="51"/>
                  </a:lnTo>
                  <a:lnTo>
                    <a:pt x="312" y="51"/>
                  </a:lnTo>
                  <a:lnTo>
                    <a:pt x="310" y="49"/>
                  </a:lnTo>
                  <a:lnTo>
                    <a:pt x="309" y="49"/>
                  </a:lnTo>
                  <a:lnTo>
                    <a:pt x="307" y="49"/>
                  </a:lnTo>
                  <a:lnTo>
                    <a:pt x="306" y="49"/>
                  </a:lnTo>
                  <a:lnTo>
                    <a:pt x="306" y="48"/>
                  </a:lnTo>
                  <a:lnTo>
                    <a:pt x="304" y="46"/>
                  </a:lnTo>
                  <a:lnTo>
                    <a:pt x="304" y="45"/>
                  </a:lnTo>
                  <a:lnTo>
                    <a:pt x="304" y="45"/>
                  </a:lnTo>
                  <a:lnTo>
                    <a:pt x="306" y="41"/>
                  </a:lnTo>
                  <a:lnTo>
                    <a:pt x="307" y="40"/>
                  </a:lnTo>
                  <a:lnTo>
                    <a:pt x="306" y="40"/>
                  </a:lnTo>
                  <a:lnTo>
                    <a:pt x="299" y="40"/>
                  </a:lnTo>
                  <a:lnTo>
                    <a:pt x="299" y="40"/>
                  </a:lnTo>
                  <a:lnTo>
                    <a:pt x="299" y="41"/>
                  </a:lnTo>
                  <a:lnTo>
                    <a:pt x="298" y="45"/>
                  </a:lnTo>
                  <a:lnTo>
                    <a:pt x="296" y="45"/>
                  </a:lnTo>
                  <a:lnTo>
                    <a:pt x="294" y="45"/>
                  </a:lnTo>
                  <a:lnTo>
                    <a:pt x="293" y="41"/>
                  </a:lnTo>
                  <a:lnTo>
                    <a:pt x="290" y="38"/>
                  </a:lnTo>
                  <a:lnTo>
                    <a:pt x="290" y="37"/>
                  </a:lnTo>
                  <a:lnTo>
                    <a:pt x="290" y="35"/>
                  </a:lnTo>
                  <a:lnTo>
                    <a:pt x="288" y="34"/>
                  </a:lnTo>
                  <a:lnTo>
                    <a:pt x="287" y="32"/>
                  </a:lnTo>
                  <a:lnTo>
                    <a:pt x="287" y="30"/>
                  </a:lnTo>
                  <a:lnTo>
                    <a:pt x="287" y="30"/>
                  </a:lnTo>
                  <a:lnTo>
                    <a:pt x="288" y="27"/>
                  </a:lnTo>
                  <a:lnTo>
                    <a:pt x="287" y="26"/>
                  </a:lnTo>
                  <a:lnTo>
                    <a:pt x="287" y="26"/>
                  </a:lnTo>
                  <a:lnTo>
                    <a:pt x="287" y="24"/>
                  </a:lnTo>
                  <a:lnTo>
                    <a:pt x="287" y="22"/>
                  </a:lnTo>
                  <a:lnTo>
                    <a:pt x="288" y="22"/>
                  </a:lnTo>
                  <a:lnTo>
                    <a:pt x="288" y="22"/>
                  </a:lnTo>
                  <a:lnTo>
                    <a:pt x="291" y="24"/>
                  </a:lnTo>
                  <a:lnTo>
                    <a:pt x="293" y="26"/>
                  </a:lnTo>
                  <a:lnTo>
                    <a:pt x="293" y="26"/>
                  </a:lnTo>
                  <a:lnTo>
                    <a:pt x="294" y="22"/>
                  </a:lnTo>
                  <a:lnTo>
                    <a:pt x="296" y="22"/>
                  </a:lnTo>
                  <a:lnTo>
                    <a:pt x="301" y="22"/>
                  </a:lnTo>
                  <a:lnTo>
                    <a:pt x="307" y="24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4"/>
                  </a:lnTo>
                  <a:lnTo>
                    <a:pt x="309" y="22"/>
                  </a:lnTo>
                  <a:lnTo>
                    <a:pt x="309" y="22"/>
                  </a:lnTo>
                  <a:lnTo>
                    <a:pt x="313" y="24"/>
                  </a:lnTo>
                  <a:lnTo>
                    <a:pt x="317" y="24"/>
                  </a:lnTo>
                  <a:lnTo>
                    <a:pt x="321" y="21"/>
                  </a:lnTo>
                  <a:lnTo>
                    <a:pt x="329" y="21"/>
                  </a:lnTo>
                  <a:lnTo>
                    <a:pt x="332" y="22"/>
                  </a:lnTo>
                  <a:lnTo>
                    <a:pt x="332" y="22"/>
                  </a:lnTo>
                  <a:lnTo>
                    <a:pt x="332" y="24"/>
                  </a:lnTo>
                  <a:lnTo>
                    <a:pt x="332" y="24"/>
                  </a:lnTo>
                  <a:lnTo>
                    <a:pt x="331" y="26"/>
                  </a:lnTo>
                  <a:lnTo>
                    <a:pt x="320" y="27"/>
                  </a:lnTo>
                  <a:lnTo>
                    <a:pt x="313" y="30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4"/>
                  </a:lnTo>
                  <a:lnTo>
                    <a:pt x="326" y="34"/>
                  </a:lnTo>
                  <a:lnTo>
                    <a:pt x="328" y="34"/>
                  </a:lnTo>
                  <a:lnTo>
                    <a:pt x="331" y="35"/>
                  </a:lnTo>
                  <a:lnTo>
                    <a:pt x="332" y="37"/>
                  </a:lnTo>
                  <a:lnTo>
                    <a:pt x="334" y="38"/>
                  </a:lnTo>
                  <a:lnTo>
                    <a:pt x="334" y="38"/>
                  </a:lnTo>
                  <a:lnTo>
                    <a:pt x="335" y="37"/>
                  </a:lnTo>
                  <a:lnTo>
                    <a:pt x="334" y="35"/>
                  </a:lnTo>
                  <a:lnTo>
                    <a:pt x="334" y="34"/>
                  </a:lnTo>
                  <a:lnTo>
                    <a:pt x="334" y="32"/>
                  </a:lnTo>
                  <a:lnTo>
                    <a:pt x="335" y="30"/>
                  </a:lnTo>
                  <a:lnTo>
                    <a:pt x="337" y="29"/>
                  </a:lnTo>
                  <a:lnTo>
                    <a:pt x="340" y="26"/>
                  </a:lnTo>
                  <a:lnTo>
                    <a:pt x="343" y="22"/>
                  </a:lnTo>
                  <a:lnTo>
                    <a:pt x="347" y="24"/>
                  </a:lnTo>
                  <a:lnTo>
                    <a:pt x="350" y="27"/>
                  </a:lnTo>
                  <a:lnTo>
                    <a:pt x="353" y="30"/>
                  </a:lnTo>
                  <a:lnTo>
                    <a:pt x="354" y="35"/>
                  </a:lnTo>
                  <a:lnTo>
                    <a:pt x="358" y="41"/>
                  </a:lnTo>
                  <a:lnTo>
                    <a:pt x="359" y="43"/>
                  </a:lnTo>
                  <a:lnTo>
                    <a:pt x="361" y="43"/>
                  </a:lnTo>
                  <a:lnTo>
                    <a:pt x="367" y="49"/>
                  </a:lnTo>
                  <a:lnTo>
                    <a:pt x="369" y="49"/>
                  </a:lnTo>
                  <a:lnTo>
                    <a:pt x="367" y="45"/>
                  </a:lnTo>
                  <a:lnTo>
                    <a:pt x="364" y="38"/>
                  </a:lnTo>
                  <a:lnTo>
                    <a:pt x="361" y="32"/>
                  </a:lnTo>
                  <a:lnTo>
                    <a:pt x="361" y="30"/>
                  </a:lnTo>
                  <a:lnTo>
                    <a:pt x="361" y="27"/>
                  </a:lnTo>
                  <a:lnTo>
                    <a:pt x="361" y="26"/>
                  </a:lnTo>
                  <a:lnTo>
                    <a:pt x="361" y="26"/>
                  </a:lnTo>
                  <a:lnTo>
                    <a:pt x="362" y="21"/>
                  </a:lnTo>
                  <a:lnTo>
                    <a:pt x="364" y="19"/>
                  </a:lnTo>
                  <a:lnTo>
                    <a:pt x="364" y="18"/>
                  </a:lnTo>
                  <a:lnTo>
                    <a:pt x="364" y="16"/>
                  </a:lnTo>
                  <a:lnTo>
                    <a:pt x="367" y="15"/>
                  </a:lnTo>
                  <a:lnTo>
                    <a:pt x="369" y="15"/>
                  </a:lnTo>
                  <a:close/>
                  <a:moveTo>
                    <a:pt x="615" y="8"/>
                  </a:moveTo>
                  <a:lnTo>
                    <a:pt x="618" y="8"/>
                  </a:lnTo>
                  <a:lnTo>
                    <a:pt x="616" y="10"/>
                  </a:lnTo>
                  <a:lnTo>
                    <a:pt x="602" y="11"/>
                  </a:lnTo>
                  <a:lnTo>
                    <a:pt x="588" y="13"/>
                  </a:lnTo>
                  <a:lnTo>
                    <a:pt x="586" y="13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5" y="8"/>
                  </a:lnTo>
                  <a:close/>
                  <a:moveTo>
                    <a:pt x="395" y="4"/>
                  </a:moveTo>
                  <a:lnTo>
                    <a:pt x="400" y="5"/>
                  </a:lnTo>
                  <a:lnTo>
                    <a:pt x="403" y="7"/>
                  </a:lnTo>
                  <a:lnTo>
                    <a:pt x="400" y="8"/>
                  </a:lnTo>
                  <a:lnTo>
                    <a:pt x="394" y="7"/>
                  </a:lnTo>
                  <a:lnTo>
                    <a:pt x="395" y="5"/>
                  </a:lnTo>
                  <a:lnTo>
                    <a:pt x="395" y="4"/>
                  </a:lnTo>
                  <a:close/>
                  <a:moveTo>
                    <a:pt x="417" y="0"/>
                  </a:moveTo>
                  <a:lnTo>
                    <a:pt x="419" y="0"/>
                  </a:lnTo>
                  <a:lnTo>
                    <a:pt x="422" y="2"/>
                  </a:lnTo>
                  <a:lnTo>
                    <a:pt x="425" y="2"/>
                  </a:lnTo>
                  <a:lnTo>
                    <a:pt x="429" y="4"/>
                  </a:lnTo>
                  <a:lnTo>
                    <a:pt x="432" y="7"/>
                  </a:lnTo>
                  <a:lnTo>
                    <a:pt x="433" y="8"/>
                  </a:lnTo>
                  <a:lnTo>
                    <a:pt x="435" y="8"/>
                  </a:lnTo>
                  <a:lnTo>
                    <a:pt x="443" y="8"/>
                  </a:lnTo>
                  <a:lnTo>
                    <a:pt x="444" y="8"/>
                  </a:lnTo>
                  <a:lnTo>
                    <a:pt x="446" y="11"/>
                  </a:lnTo>
                  <a:lnTo>
                    <a:pt x="446" y="11"/>
                  </a:lnTo>
                  <a:lnTo>
                    <a:pt x="449" y="11"/>
                  </a:lnTo>
                  <a:lnTo>
                    <a:pt x="452" y="15"/>
                  </a:lnTo>
                  <a:lnTo>
                    <a:pt x="454" y="15"/>
                  </a:lnTo>
                  <a:lnTo>
                    <a:pt x="455" y="13"/>
                  </a:lnTo>
                  <a:lnTo>
                    <a:pt x="457" y="10"/>
                  </a:lnTo>
                  <a:lnTo>
                    <a:pt x="457" y="5"/>
                  </a:lnTo>
                  <a:lnTo>
                    <a:pt x="455" y="4"/>
                  </a:lnTo>
                  <a:lnTo>
                    <a:pt x="457" y="2"/>
                  </a:lnTo>
                  <a:lnTo>
                    <a:pt x="458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3" y="0"/>
                  </a:lnTo>
                  <a:lnTo>
                    <a:pt x="465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68" y="4"/>
                  </a:lnTo>
                  <a:lnTo>
                    <a:pt x="468" y="5"/>
                  </a:lnTo>
                  <a:lnTo>
                    <a:pt x="466" y="10"/>
                  </a:lnTo>
                  <a:lnTo>
                    <a:pt x="470" y="10"/>
                  </a:lnTo>
                  <a:lnTo>
                    <a:pt x="474" y="10"/>
                  </a:lnTo>
                  <a:lnTo>
                    <a:pt x="476" y="8"/>
                  </a:lnTo>
                  <a:lnTo>
                    <a:pt x="477" y="7"/>
                  </a:lnTo>
                  <a:lnTo>
                    <a:pt x="481" y="7"/>
                  </a:lnTo>
                  <a:lnTo>
                    <a:pt x="482" y="7"/>
                  </a:lnTo>
                  <a:lnTo>
                    <a:pt x="482" y="5"/>
                  </a:lnTo>
                  <a:lnTo>
                    <a:pt x="484" y="4"/>
                  </a:lnTo>
                  <a:lnTo>
                    <a:pt x="485" y="4"/>
                  </a:lnTo>
                  <a:lnTo>
                    <a:pt x="487" y="7"/>
                  </a:lnTo>
                  <a:lnTo>
                    <a:pt x="487" y="7"/>
                  </a:lnTo>
                  <a:lnTo>
                    <a:pt x="490" y="7"/>
                  </a:lnTo>
                  <a:lnTo>
                    <a:pt x="490" y="7"/>
                  </a:lnTo>
                  <a:lnTo>
                    <a:pt x="492" y="7"/>
                  </a:lnTo>
                  <a:lnTo>
                    <a:pt x="499" y="8"/>
                  </a:lnTo>
                  <a:lnTo>
                    <a:pt x="503" y="10"/>
                  </a:lnTo>
                  <a:lnTo>
                    <a:pt x="504" y="10"/>
                  </a:lnTo>
                  <a:lnTo>
                    <a:pt x="506" y="10"/>
                  </a:lnTo>
                  <a:lnTo>
                    <a:pt x="514" y="10"/>
                  </a:lnTo>
                  <a:lnTo>
                    <a:pt x="520" y="11"/>
                  </a:lnTo>
                  <a:lnTo>
                    <a:pt x="522" y="11"/>
                  </a:lnTo>
                  <a:lnTo>
                    <a:pt x="525" y="15"/>
                  </a:lnTo>
                  <a:lnTo>
                    <a:pt x="525" y="19"/>
                  </a:lnTo>
                  <a:lnTo>
                    <a:pt x="523" y="21"/>
                  </a:lnTo>
                  <a:lnTo>
                    <a:pt x="511" y="27"/>
                  </a:lnTo>
                  <a:lnTo>
                    <a:pt x="507" y="29"/>
                  </a:lnTo>
                  <a:lnTo>
                    <a:pt x="506" y="30"/>
                  </a:lnTo>
                  <a:lnTo>
                    <a:pt x="504" y="35"/>
                  </a:lnTo>
                  <a:lnTo>
                    <a:pt x="503" y="35"/>
                  </a:lnTo>
                  <a:lnTo>
                    <a:pt x="496" y="38"/>
                  </a:lnTo>
                  <a:lnTo>
                    <a:pt x="495" y="38"/>
                  </a:lnTo>
                  <a:lnTo>
                    <a:pt x="492" y="37"/>
                  </a:lnTo>
                  <a:lnTo>
                    <a:pt x="490" y="37"/>
                  </a:lnTo>
                  <a:lnTo>
                    <a:pt x="484" y="38"/>
                  </a:lnTo>
                  <a:lnTo>
                    <a:pt x="482" y="40"/>
                  </a:lnTo>
                  <a:lnTo>
                    <a:pt x="481" y="41"/>
                  </a:lnTo>
                  <a:lnTo>
                    <a:pt x="477" y="43"/>
                  </a:lnTo>
                  <a:lnTo>
                    <a:pt x="476" y="41"/>
                  </a:lnTo>
                  <a:lnTo>
                    <a:pt x="463" y="41"/>
                  </a:lnTo>
                  <a:lnTo>
                    <a:pt x="462" y="40"/>
                  </a:lnTo>
                  <a:lnTo>
                    <a:pt x="460" y="38"/>
                  </a:lnTo>
                  <a:lnTo>
                    <a:pt x="462" y="35"/>
                  </a:lnTo>
                  <a:lnTo>
                    <a:pt x="449" y="37"/>
                  </a:lnTo>
                  <a:lnTo>
                    <a:pt x="433" y="35"/>
                  </a:lnTo>
                  <a:lnTo>
                    <a:pt x="433" y="35"/>
                  </a:lnTo>
                  <a:lnTo>
                    <a:pt x="432" y="35"/>
                  </a:lnTo>
                  <a:lnTo>
                    <a:pt x="427" y="34"/>
                  </a:lnTo>
                  <a:lnTo>
                    <a:pt x="422" y="34"/>
                  </a:lnTo>
                  <a:lnTo>
                    <a:pt x="419" y="32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21" y="27"/>
                  </a:lnTo>
                  <a:lnTo>
                    <a:pt x="424" y="29"/>
                  </a:lnTo>
                  <a:lnTo>
                    <a:pt x="429" y="29"/>
                  </a:lnTo>
                  <a:lnTo>
                    <a:pt x="429" y="26"/>
                  </a:lnTo>
                  <a:lnTo>
                    <a:pt x="430" y="26"/>
                  </a:lnTo>
                  <a:lnTo>
                    <a:pt x="432" y="24"/>
                  </a:lnTo>
                  <a:lnTo>
                    <a:pt x="427" y="24"/>
                  </a:lnTo>
                  <a:lnTo>
                    <a:pt x="422" y="24"/>
                  </a:lnTo>
                  <a:lnTo>
                    <a:pt x="419" y="24"/>
                  </a:lnTo>
                  <a:lnTo>
                    <a:pt x="416" y="26"/>
                  </a:lnTo>
                  <a:lnTo>
                    <a:pt x="413" y="26"/>
                  </a:lnTo>
                  <a:lnTo>
                    <a:pt x="405" y="24"/>
                  </a:lnTo>
                  <a:lnTo>
                    <a:pt x="402" y="24"/>
                  </a:lnTo>
                  <a:lnTo>
                    <a:pt x="399" y="22"/>
                  </a:lnTo>
                  <a:lnTo>
                    <a:pt x="397" y="21"/>
                  </a:lnTo>
                  <a:lnTo>
                    <a:pt x="395" y="19"/>
                  </a:lnTo>
                  <a:lnTo>
                    <a:pt x="395" y="18"/>
                  </a:lnTo>
                  <a:lnTo>
                    <a:pt x="400" y="18"/>
                  </a:lnTo>
                  <a:lnTo>
                    <a:pt x="402" y="16"/>
                  </a:lnTo>
                  <a:lnTo>
                    <a:pt x="405" y="15"/>
                  </a:lnTo>
                  <a:lnTo>
                    <a:pt x="397" y="15"/>
                  </a:lnTo>
                  <a:lnTo>
                    <a:pt x="394" y="13"/>
                  </a:lnTo>
                  <a:lnTo>
                    <a:pt x="391" y="11"/>
                  </a:lnTo>
                  <a:lnTo>
                    <a:pt x="394" y="10"/>
                  </a:lnTo>
                  <a:lnTo>
                    <a:pt x="403" y="10"/>
                  </a:lnTo>
                  <a:lnTo>
                    <a:pt x="406" y="10"/>
                  </a:lnTo>
                  <a:lnTo>
                    <a:pt x="408" y="11"/>
                  </a:lnTo>
                  <a:lnTo>
                    <a:pt x="411" y="13"/>
                  </a:lnTo>
                  <a:lnTo>
                    <a:pt x="414" y="11"/>
                  </a:lnTo>
                  <a:lnTo>
                    <a:pt x="411" y="10"/>
                  </a:lnTo>
                  <a:lnTo>
                    <a:pt x="410" y="7"/>
                  </a:lnTo>
                  <a:lnTo>
                    <a:pt x="408" y="7"/>
                  </a:lnTo>
                  <a:lnTo>
                    <a:pt x="410" y="5"/>
                  </a:lnTo>
                  <a:lnTo>
                    <a:pt x="410" y="5"/>
                  </a:lnTo>
                  <a:lnTo>
                    <a:pt x="411" y="5"/>
                  </a:lnTo>
                  <a:lnTo>
                    <a:pt x="414" y="8"/>
                  </a:lnTo>
                  <a:lnTo>
                    <a:pt x="417" y="8"/>
                  </a:lnTo>
                  <a:lnTo>
                    <a:pt x="417" y="7"/>
                  </a:lnTo>
                  <a:lnTo>
                    <a:pt x="417" y="5"/>
                  </a:lnTo>
                  <a:lnTo>
                    <a:pt x="417" y="4"/>
                  </a:lnTo>
                  <a:lnTo>
                    <a:pt x="416" y="2"/>
                  </a:lnTo>
                  <a:lnTo>
                    <a:pt x="416" y="0"/>
                  </a:lnTo>
                  <a:lnTo>
                    <a:pt x="4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1" name="Freeform 187">
              <a:extLst>
                <a:ext uri="{FF2B5EF4-FFF2-40B4-BE49-F238E27FC236}">
                  <a16:creationId xmlns:a16="http://schemas.microsoft.com/office/drawing/2014/main" id="{8C5C14C8-44E2-4C44-834E-5DAE28CC23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60505" y="2749338"/>
              <a:ext cx="107208" cy="107208"/>
            </a:xfrm>
            <a:custGeom>
              <a:avLst/>
              <a:gdLst>
                <a:gd name="T0" fmla="*/ 9 w 55"/>
                <a:gd name="T1" fmla="*/ 44 h 55"/>
                <a:gd name="T2" fmla="*/ 8 w 55"/>
                <a:gd name="T3" fmla="*/ 47 h 55"/>
                <a:gd name="T4" fmla="*/ 3 w 55"/>
                <a:gd name="T5" fmla="*/ 45 h 55"/>
                <a:gd name="T6" fmla="*/ 0 w 55"/>
                <a:gd name="T7" fmla="*/ 45 h 55"/>
                <a:gd name="T8" fmla="*/ 8 w 55"/>
                <a:gd name="T9" fmla="*/ 36 h 55"/>
                <a:gd name="T10" fmla="*/ 6 w 55"/>
                <a:gd name="T11" fmla="*/ 38 h 55"/>
                <a:gd name="T12" fmla="*/ 33 w 55"/>
                <a:gd name="T13" fmla="*/ 20 h 55"/>
                <a:gd name="T14" fmla="*/ 35 w 55"/>
                <a:gd name="T15" fmla="*/ 22 h 55"/>
                <a:gd name="T16" fmla="*/ 30 w 55"/>
                <a:gd name="T17" fmla="*/ 27 h 55"/>
                <a:gd name="T18" fmla="*/ 31 w 55"/>
                <a:gd name="T19" fmla="*/ 20 h 55"/>
                <a:gd name="T20" fmla="*/ 24 w 55"/>
                <a:gd name="T21" fmla="*/ 14 h 55"/>
                <a:gd name="T22" fmla="*/ 27 w 55"/>
                <a:gd name="T23" fmla="*/ 19 h 55"/>
                <a:gd name="T24" fmla="*/ 24 w 55"/>
                <a:gd name="T25" fmla="*/ 23 h 55"/>
                <a:gd name="T26" fmla="*/ 28 w 55"/>
                <a:gd name="T27" fmla="*/ 27 h 55"/>
                <a:gd name="T28" fmla="*/ 35 w 55"/>
                <a:gd name="T29" fmla="*/ 20 h 55"/>
                <a:gd name="T30" fmla="*/ 31 w 55"/>
                <a:gd name="T31" fmla="*/ 17 h 55"/>
                <a:gd name="T32" fmla="*/ 28 w 55"/>
                <a:gd name="T33" fmla="*/ 14 h 55"/>
                <a:gd name="T34" fmla="*/ 22 w 55"/>
                <a:gd name="T35" fmla="*/ 11 h 55"/>
                <a:gd name="T36" fmla="*/ 22 w 55"/>
                <a:gd name="T37" fmla="*/ 9 h 55"/>
                <a:gd name="T38" fmla="*/ 24 w 55"/>
                <a:gd name="T39" fmla="*/ 6 h 55"/>
                <a:gd name="T40" fmla="*/ 55 w 55"/>
                <a:gd name="T41" fmla="*/ 6 h 55"/>
                <a:gd name="T42" fmla="*/ 52 w 55"/>
                <a:gd name="T43" fmla="*/ 17 h 55"/>
                <a:gd name="T44" fmla="*/ 47 w 55"/>
                <a:gd name="T45" fmla="*/ 20 h 55"/>
                <a:gd name="T46" fmla="*/ 49 w 55"/>
                <a:gd name="T47" fmla="*/ 23 h 55"/>
                <a:gd name="T48" fmla="*/ 52 w 55"/>
                <a:gd name="T49" fmla="*/ 25 h 55"/>
                <a:gd name="T50" fmla="*/ 49 w 55"/>
                <a:gd name="T51" fmla="*/ 30 h 55"/>
                <a:gd name="T52" fmla="*/ 49 w 55"/>
                <a:gd name="T53" fmla="*/ 31 h 55"/>
                <a:gd name="T54" fmla="*/ 44 w 55"/>
                <a:gd name="T55" fmla="*/ 34 h 55"/>
                <a:gd name="T56" fmla="*/ 39 w 55"/>
                <a:gd name="T57" fmla="*/ 34 h 55"/>
                <a:gd name="T58" fmla="*/ 38 w 55"/>
                <a:gd name="T59" fmla="*/ 38 h 55"/>
                <a:gd name="T60" fmla="*/ 41 w 55"/>
                <a:gd name="T61" fmla="*/ 42 h 55"/>
                <a:gd name="T62" fmla="*/ 39 w 55"/>
                <a:gd name="T63" fmla="*/ 47 h 55"/>
                <a:gd name="T64" fmla="*/ 36 w 55"/>
                <a:gd name="T65" fmla="*/ 50 h 55"/>
                <a:gd name="T66" fmla="*/ 36 w 55"/>
                <a:gd name="T67" fmla="*/ 52 h 55"/>
                <a:gd name="T68" fmla="*/ 35 w 55"/>
                <a:gd name="T69" fmla="*/ 55 h 55"/>
                <a:gd name="T70" fmla="*/ 33 w 55"/>
                <a:gd name="T71" fmla="*/ 53 h 55"/>
                <a:gd name="T72" fmla="*/ 35 w 55"/>
                <a:gd name="T73" fmla="*/ 49 h 55"/>
                <a:gd name="T74" fmla="*/ 31 w 55"/>
                <a:gd name="T75" fmla="*/ 45 h 55"/>
                <a:gd name="T76" fmla="*/ 27 w 55"/>
                <a:gd name="T77" fmla="*/ 45 h 55"/>
                <a:gd name="T78" fmla="*/ 24 w 55"/>
                <a:gd name="T79" fmla="*/ 42 h 55"/>
                <a:gd name="T80" fmla="*/ 20 w 55"/>
                <a:gd name="T81" fmla="*/ 42 h 55"/>
                <a:gd name="T82" fmla="*/ 16 w 55"/>
                <a:gd name="T83" fmla="*/ 42 h 55"/>
                <a:gd name="T84" fmla="*/ 14 w 55"/>
                <a:gd name="T85" fmla="*/ 44 h 55"/>
                <a:gd name="T86" fmla="*/ 6 w 55"/>
                <a:gd name="T87" fmla="*/ 42 h 55"/>
                <a:gd name="T88" fmla="*/ 2 w 55"/>
                <a:gd name="T89" fmla="*/ 39 h 55"/>
                <a:gd name="T90" fmla="*/ 11 w 55"/>
                <a:gd name="T91" fmla="*/ 42 h 55"/>
                <a:gd name="T92" fmla="*/ 9 w 55"/>
                <a:gd name="T93" fmla="*/ 39 h 55"/>
                <a:gd name="T94" fmla="*/ 8 w 55"/>
                <a:gd name="T95" fmla="*/ 34 h 55"/>
                <a:gd name="T96" fmla="*/ 14 w 55"/>
                <a:gd name="T97" fmla="*/ 28 h 55"/>
                <a:gd name="T98" fmla="*/ 20 w 55"/>
                <a:gd name="T99" fmla="*/ 14 h 55"/>
                <a:gd name="T100" fmla="*/ 30 w 55"/>
                <a:gd name="T101" fmla="*/ 8 h 55"/>
                <a:gd name="T102" fmla="*/ 46 w 55"/>
                <a:gd name="T103" fmla="*/ 3 h 55"/>
                <a:gd name="T104" fmla="*/ 27 w 55"/>
                <a:gd name="T105" fmla="*/ 4 h 55"/>
                <a:gd name="T106" fmla="*/ 36 w 55"/>
                <a:gd name="T107" fmla="*/ 3 h 55"/>
                <a:gd name="T108" fmla="*/ 33 w 55"/>
                <a:gd name="T109" fmla="*/ 3 h 55"/>
                <a:gd name="T110" fmla="*/ 39 w 55"/>
                <a:gd name="T111" fmla="*/ 3 h 55"/>
                <a:gd name="T112" fmla="*/ 49 w 55"/>
                <a:gd name="T113" fmla="*/ 1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5" h="55">
                  <a:moveTo>
                    <a:pt x="3" y="44"/>
                  </a:moveTo>
                  <a:lnTo>
                    <a:pt x="5" y="44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11" y="45"/>
                  </a:lnTo>
                  <a:lnTo>
                    <a:pt x="9" y="45"/>
                  </a:lnTo>
                  <a:lnTo>
                    <a:pt x="8" y="47"/>
                  </a:lnTo>
                  <a:lnTo>
                    <a:pt x="6" y="47"/>
                  </a:lnTo>
                  <a:lnTo>
                    <a:pt x="5" y="47"/>
                  </a:lnTo>
                  <a:lnTo>
                    <a:pt x="5" y="45"/>
                  </a:lnTo>
                  <a:lnTo>
                    <a:pt x="5" y="45"/>
                  </a:lnTo>
                  <a:lnTo>
                    <a:pt x="3" y="45"/>
                  </a:lnTo>
                  <a:lnTo>
                    <a:pt x="2" y="45"/>
                  </a:lnTo>
                  <a:lnTo>
                    <a:pt x="2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4"/>
                  </a:lnTo>
                  <a:close/>
                  <a:moveTo>
                    <a:pt x="6" y="36"/>
                  </a:moveTo>
                  <a:lnTo>
                    <a:pt x="8" y="36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9" y="39"/>
                  </a:lnTo>
                  <a:lnTo>
                    <a:pt x="8" y="39"/>
                  </a:lnTo>
                  <a:lnTo>
                    <a:pt x="6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6" y="36"/>
                  </a:lnTo>
                  <a:close/>
                  <a:moveTo>
                    <a:pt x="33" y="20"/>
                  </a:moveTo>
                  <a:lnTo>
                    <a:pt x="33" y="20"/>
                  </a:lnTo>
                  <a:lnTo>
                    <a:pt x="35" y="20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3"/>
                  </a:lnTo>
                  <a:lnTo>
                    <a:pt x="31" y="25"/>
                  </a:lnTo>
                  <a:lnTo>
                    <a:pt x="31" y="25"/>
                  </a:lnTo>
                  <a:lnTo>
                    <a:pt x="30" y="27"/>
                  </a:lnTo>
                  <a:lnTo>
                    <a:pt x="30" y="27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28" y="22"/>
                  </a:lnTo>
                  <a:lnTo>
                    <a:pt x="31" y="20"/>
                  </a:lnTo>
                  <a:lnTo>
                    <a:pt x="33" y="20"/>
                  </a:lnTo>
                  <a:close/>
                  <a:moveTo>
                    <a:pt x="28" y="11"/>
                  </a:moveTo>
                  <a:lnTo>
                    <a:pt x="27" y="12"/>
                  </a:lnTo>
                  <a:lnTo>
                    <a:pt x="25" y="12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6"/>
                  </a:lnTo>
                  <a:lnTo>
                    <a:pt x="25" y="17"/>
                  </a:lnTo>
                  <a:lnTo>
                    <a:pt x="27" y="17"/>
                  </a:lnTo>
                  <a:lnTo>
                    <a:pt x="27" y="19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4" y="22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5" y="20"/>
                  </a:lnTo>
                  <a:lnTo>
                    <a:pt x="33" y="19"/>
                  </a:lnTo>
                  <a:lnTo>
                    <a:pt x="31" y="19"/>
                  </a:lnTo>
                  <a:lnTo>
                    <a:pt x="31" y="19"/>
                  </a:lnTo>
                  <a:lnTo>
                    <a:pt x="31" y="17"/>
                  </a:lnTo>
                  <a:lnTo>
                    <a:pt x="31" y="17"/>
                  </a:lnTo>
                  <a:lnTo>
                    <a:pt x="33" y="16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28" y="11"/>
                  </a:lnTo>
                  <a:lnTo>
                    <a:pt x="28" y="11"/>
                  </a:lnTo>
                  <a:close/>
                  <a:moveTo>
                    <a:pt x="22" y="9"/>
                  </a:moveTo>
                  <a:lnTo>
                    <a:pt x="22" y="11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2" y="9"/>
                  </a:lnTo>
                  <a:close/>
                  <a:moveTo>
                    <a:pt x="24" y="6"/>
                  </a:moveTo>
                  <a:lnTo>
                    <a:pt x="25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4" y="6"/>
                  </a:lnTo>
                  <a:close/>
                  <a:moveTo>
                    <a:pt x="49" y="3"/>
                  </a:moveTo>
                  <a:lnTo>
                    <a:pt x="50" y="4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9"/>
                  </a:lnTo>
                  <a:lnTo>
                    <a:pt x="55" y="12"/>
                  </a:lnTo>
                  <a:lnTo>
                    <a:pt x="55" y="12"/>
                  </a:lnTo>
                  <a:lnTo>
                    <a:pt x="54" y="14"/>
                  </a:lnTo>
                  <a:lnTo>
                    <a:pt x="52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49" y="19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7"/>
                  </a:lnTo>
                  <a:lnTo>
                    <a:pt x="52" y="28"/>
                  </a:lnTo>
                  <a:lnTo>
                    <a:pt x="50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7" y="30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6" y="34"/>
                  </a:lnTo>
                  <a:lnTo>
                    <a:pt x="44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8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8" y="38"/>
                  </a:lnTo>
                  <a:lnTo>
                    <a:pt x="39" y="39"/>
                  </a:lnTo>
                  <a:lnTo>
                    <a:pt x="39" y="39"/>
                  </a:lnTo>
                  <a:lnTo>
                    <a:pt x="39" y="41"/>
                  </a:lnTo>
                  <a:lnTo>
                    <a:pt x="41" y="41"/>
                  </a:lnTo>
                  <a:lnTo>
                    <a:pt x="41" y="42"/>
                  </a:lnTo>
                  <a:lnTo>
                    <a:pt x="41" y="42"/>
                  </a:lnTo>
                  <a:lnTo>
                    <a:pt x="39" y="44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9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5" y="50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8" y="52"/>
                  </a:lnTo>
                  <a:lnTo>
                    <a:pt x="38" y="53"/>
                  </a:lnTo>
                  <a:lnTo>
                    <a:pt x="38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1" y="47"/>
                  </a:lnTo>
                  <a:lnTo>
                    <a:pt x="31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27" y="45"/>
                  </a:lnTo>
                  <a:lnTo>
                    <a:pt x="27" y="45"/>
                  </a:lnTo>
                  <a:lnTo>
                    <a:pt x="25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2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19" y="41"/>
                  </a:lnTo>
                  <a:lnTo>
                    <a:pt x="17" y="42"/>
                  </a:lnTo>
                  <a:lnTo>
                    <a:pt x="17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4" y="42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13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9" y="42"/>
                  </a:lnTo>
                  <a:lnTo>
                    <a:pt x="6" y="42"/>
                  </a:lnTo>
                  <a:lnTo>
                    <a:pt x="5" y="42"/>
                  </a:lnTo>
                  <a:lnTo>
                    <a:pt x="3" y="42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11" y="31"/>
                  </a:lnTo>
                  <a:lnTo>
                    <a:pt x="11" y="30"/>
                  </a:lnTo>
                  <a:lnTo>
                    <a:pt x="14" y="28"/>
                  </a:lnTo>
                  <a:lnTo>
                    <a:pt x="16" y="25"/>
                  </a:lnTo>
                  <a:lnTo>
                    <a:pt x="17" y="23"/>
                  </a:lnTo>
                  <a:lnTo>
                    <a:pt x="19" y="16"/>
                  </a:lnTo>
                  <a:lnTo>
                    <a:pt x="19" y="1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2"/>
                  </a:lnTo>
                  <a:lnTo>
                    <a:pt x="28" y="11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43" y="4"/>
                  </a:lnTo>
                  <a:lnTo>
                    <a:pt x="46" y="3"/>
                  </a:lnTo>
                  <a:lnTo>
                    <a:pt x="49" y="3"/>
                  </a:lnTo>
                  <a:close/>
                  <a:moveTo>
                    <a:pt x="31" y="3"/>
                  </a:moveTo>
                  <a:lnTo>
                    <a:pt x="31" y="3"/>
                  </a:lnTo>
                  <a:lnTo>
                    <a:pt x="28" y="4"/>
                  </a:lnTo>
                  <a:lnTo>
                    <a:pt x="27" y="4"/>
                  </a:lnTo>
                  <a:lnTo>
                    <a:pt x="25" y="4"/>
                  </a:lnTo>
                  <a:lnTo>
                    <a:pt x="28" y="4"/>
                  </a:lnTo>
                  <a:lnTo>
                    <a:pt x="31" y="3"/>
                  </a:lnTo>
                  <a:close/>
                  <a:moveTo>
                    <a:pt x="36" y="3"/>
                  </a:moveTo>
                  <a:lnTo>
                    <a:pt x="36" y="3"/>
                  </a:lnTo>
                  <a:lnTo>
                    <a:pt x="36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6" y="3"/>
                  </a:lnTo>
                  <a:close/>
                  <a:moveTo>
                    <a:pt x="41" y="1"/>
                  </a:moveTo>
                  <a:lnTo>
                    <a:pt x="43" y="3"/>
                  </a:lnTo>
                  <a:lnTo>
                    <a:pt x="41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close/>
                  <a:moveTo>
                    <a:pt x="49" y="0"/>
                  </a:moveTo>
                  <a:lnTo>
                    <a:pt x="49" y="0"/>
                  </a:lnTo>
                  <a:lnTo>
                    <a:pt x="49" y="1"/>
                  </a:lnTo>
                  <a:lnTo>
                    <a:pt x="47" y="1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2" name="Freeform 188">
              <a:extLst>
                <a:ext uri="{FF2B5EF4-FFF2-40B4-BE49-F238E27FC236}">
                  <a16:creationId xmlns:a16="http://schemas.microsoft.com/office/drawing/2014/main" id="{25EB91AF-E9AB-474A-B41B-6567AD48F7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81456" y="3918871"/>
              <a:ext cx="9747" cy="3898"/>
            </a:xfrm>
            <a:custGeom>
              <a:avLst/>
              <a:gdLst>
                <a:gd name="T0" fmla="*/ 4 w 5"/>
                <a:gd name="T1" fmla="*/ 2 h 2"/>
                <a:gd name="T2" fmla="*/ 4 w 5"/>
                <a:gd name="T3" fmla="*/ 2 h 2"/>
                <a:gd name="T4" fmla="*/ 4 w 5"/>
                <a:gd name="T5" fmla="*/ 2 h 2"/>
                <a:gd name="T6" fmla="*/ 5 w 5"/>
                <a:gd name="T7" fmla="*/ 2 h 2"/>
                <a:gd name="T8" fmla="*/ 5 w 5"/>
                <a:gd name="T9" fmla="*/ 2 h 2"/>
                <a:gd name="T10" fmla="*/ 5 w 5"/>
                <a:gd name="T11" fmla="*/ 2 h 2"/>
                <a:gd name="T12" fmla="*/ 4 w 5"/>
                <a:gd name="T13" fmla="*/ 2 h 2"/>
                <a:gd name="T14" fmla="*/ 4 w 5"/>
                <a:gd name="T15" fmla="*/ 2 h 2"/>
                <a:gd name="T16" fmla="*/ 4 w 5"/>
                <a:gd name="T17" fmla="*/ 2 h 2"/>
                <a:gd name="T18" fmla="*/ 0 w 5"/>
                <a:gd name="T19" fmla="*/ 0 h 2"/>
                <a:gd name="T20" fmla="*/ 0 w 5"/>
                <a:gd name="T21" fmla="*/ 0 h 2"/>
                <a:gd name="T22" fmla="*/ 0 w 5"/>
                <a:gd name="T23" fmla="*/ 0 h 2"/>
                <a:gd name="T24" fmla="*/ 0 w 5"/>
                <a:gd name="T25" fmla="*/ 0 h 2"/>
                <a:gd name="T26" fmla="*/ 0 w 5"/>
                <a:gd name="T27" fmla="*/ 0 h 2"/>
                <a:gd name="T28" fmla="*/ 0 w 5"/>
                <a:gd name="T29" fmla="*/ 0 h 2"/>
                <a:gd name="T30" fmla="*/ 0 w 5"/>
                <a:gd name="T31" fmla="*/ 0 h 2"/>
                <a:gd name="T32" fmla="*/ 0 w 5"/>
                <a:gd name="T3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" h="2">
                  <a:moveTo>
                    <a:pt x="4" y="2"/>
                  </a:moveTo>
                  <a:lnTo>
                    <a:pt x="4" y="2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3" name="Freeform 189">
              <a:extLst>
                <a:ext uri="{FF2B5EF4-FFF2-40B4-BE49-F238E27FC236}">
                  <a16:creationId xmlns:a16="http://schemas.microsoft.com/office/drawing/2014/main" id="{9483B9E1-1FB7-45BC-9E73-810C224DD4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3382" y="3992941"/>
              <a:ext cx="126700" cy="122802"/>
            </a:xfrm>
            <a:custGeom>
              <a:avLst/>
              <a:gdLst>
                <a:gd name="T0" fmla="*/ 26 w 65"/>
                <a:gd name="T1" fmla="*/ 44 h 63"/>
                <a:gd name="T2" fmla="*/ 26 w 65"/>
                <a:gd name="T3" fmla="*/ 49 h 63"/>
                <a:gd name="T4" fmla="*/ 27 w 65"/>
                <a:gd name="T5" fmla="*/ 49 h 63"/>
                <a:gd name="T6" fmla="*/ 27 w 65"/>
                <a:gd name="T7" fmla="*/ 52 h 63"/>
                <a:gd name="T8" fmla="*/ 30 w 65"/>
                <a:gd name="T9" fmla="*/ 55 h 63"/>
                <a:gd name="T10" fmla="*/ 35 w 65"/>
                <a:gd name="T11" fmla="*/ 57 h 63"/>
                <a:gd name="T12" fmla="*/ 40 w 65"/>
                <a:gd name="T13" fmla="*/ 58 h 63"/>
                <a:gd name="T14" fmla="*/ 43 w 65"/>
                <a:gd name="T15" fmla="*/ 57 h 63"/>
                <a:gd name="T16" fmla="*/ 40 w 65"/>
                <a:gd name="T17" fmla="*/ 53 h 63"/>
                <a:gd name="T18" fmla="*/ 33 w 65"/>
                <a:gd name="T19" fmla="*/ 47 h 63"/>
                <a:gd name="T20" fmla="*/ 29 w 65"/>
                <a:gd name="T21" fmla="*/ 44 h 63"/>
                <a:gd name="T22" fmla="*/ 19 w 65"/>
                <a:gd name="T23" fmla="*/ 38 h 63"/>
                <a:gd name="T24" fmla="*/ 16 w 65"/>
                <a:gd name="T25" fmla="*/ 39 h 63"/>
                <a:gd name="T26" fmla="*/ 18 w 65"/>
                <a:gd name="T27" fmla="*/ 41 h 63"/>
                <a:gd name="T28" fmla="*/ 21 w 65"/>
                <a:gd name="T29" fmla="*/ 41 h 63"/>
                <a:gd name="T30" fmla="*/ 22 w 65"/>
                <a:gd name="T31" fmla="*/ 42 h 63"/>
                <a:gd name="T32" fmla="*/ 22 w 65"/>
                <a:gd name="T33" fmla="*/ 39 h 63"/>
                <a:gd name="T34" fmla="*/ 19 w 65"/>
                <a:gd name="T35" fmla="*/ 38 h 63"/>
                <a:gd name="T36" fmla="*/ 65 w 65"/>
                <a:gd name="T37" fmla="*/ 1 h 63"/>
                <a:gd name="T38" fmla="*/ 63 w 65"/>
                <a:gd name="T39" fmla="*/ 1 h 63"/>
                <a:gd name="T40" fmla="*/ 63 w 65"/>
                <a:gd name="T41" fmla="*/ 5 h 63"/>
                <a:gd name="T42" fmla="*/ 63 w 65"/>
                <a:gd name="T43" fmla="*/ 12 h 63"/>
                <a:gd name="T44" fmla="*/ 60 w 65"/>
                <a:gd name="T45" fmla="*/ 25 h 63"/>
                <a:gd name="T46" fmla="*/ 60 w 65"/>
                <a:gd name="T47" fmla="*/ 38 h 63"/>
                <a:gd name="T48" fmla="*/ 59 w 65"/>
                <a:gd name="T49" fmla="*/ 36 h 63"/>
                <a:gd name="T50" fmla="*/ 59 w 65"/>
                <a:gd name="T51" fmla="*/ 36 h 63"/>
                <a:gd name="T52" fmla="*/ 57 w 65"/>
                <a:gd name="T53" fmla="*/ 38 h 63"/>
                <a:gd name="T54" fmla="*/ 59 w 65"/>
                <a:gd name="T55" fmla="*/ 44 h 63"/>
                <a:gd name="T56" fmla="*/ 57 w 65"/>
                <a:gd name="T57" fmla="*/ 44 h 63"/>
                <a:gd name="T58" fmla="*/ 57 w 65"/>
                <a:gd name="T59" fmla="*/ 47 h 63"/>
                <a:gd name="T60" fmla="*/ 59 w 65"/>
                <a:gd name="T61" fmla="*/ 50 h 63"/>
                <a:gd name="T62" fmla="*/ 55 w 65"/>
                <a:gd name="T63" fmla="*/ 53 h 63"/>
                <a:gd name="T64" fmla="*/ 57 w 65"/>
                <a:gd name="T65" fmla="*/ 60 h 63"/>
                <a:gd name="T66" fmla="*/ 55 w 65"/>
                <a:gd name="T67" fmla="*/ 63 h 63"/>
                <a:gd name="T68" fmla="*/ 51 w 65"/>
                <a:gd name="T69" fmla="*/ 61 h 63"/>
                <a:gd name="T70" fmla="*/ 48 w 65"/>
                <a:gd name="T71" fmla="*/ 60 h 63"/>
                <a:gd name="T72" fmla="*/ 41 w 65"/>
                <a:gd name="T73" fmla="*/ 58 h 63"/>
                <a:gd name="T74" fmla="*/ 32 w 65"/>
                <a:gd name="T75" fmla="*/ 57 h 63"/>
                <a:gd name="T76" fmla="*/ 29 w 65"/>
                <a:gd name="T77" fmla="*/ 58 h 63"/>
                <a:gd name="T78" fmla="*/ 29 w 65"/>
                <a:gd name="T79" fmla="*/ 58 h 63"/>
                <a:gd name="T80" fmla="*/ 14 w 65"/>
                <a:gd name="T81" fmla="*/ 44 h 63"/>
                <a:gd name="T82" fmla="*/ 7 w 65"/>
                <a:gd name="T83" fmla="*/ 38 h 63"/>
                <a:gd name="T84" fmla="*/ 2 w 65"/>
                <a:gd name="T85" fmla="*/ 30 h 63"/>
                <a:gd name="T86" fmla="*/ 5 w 65"/>
                <a:gd name="T87" fmla="*/ 31 h 63"/>
                <a:gd name="T88" fmla="*/ 10 w 65"/>
                <a:gd name="T89" fmla="*/ 30 h 63"/>
                <a:gd name="T90" fmla="*/ 11 w 65"/>
                <a:gd name="T91" fmla="*/ 27 h 63"/>
                <a:gd name="T92" fmla="*/ 14 w 65"/>
                <a:gd name="T93" fmla="*/ 25 h 63"/>
                <a:gd name="T94" fmla="*/ 13 w 65"/>
                <a:gd name="T95" fmla="*/ 19 h 63"/>
                <a:gd name="T96" fmla="*/ 19 w 65"/>
                <a:gd name="T97" fmla="*/ 19 h 63"/>
                <a:gd name="T98" fmla="*/ 24 w 65"/>
                <a:gd name="T99" fmla="*/ 14 h 63"/>
                <a:gd name="T100" fmla="*/ 29 w 65"/>
                <a:gd name="T101" fmla="*/ 17 h 63"/>
                <a:gd name="T102" fmla="*/ 30 w 65"/>
                <a:gd name="T103" fmla="*/ 14 h 63"/>
                <a:gd name="T104" fmla="*/ 37 w 65"/>
                <a:gd name="T105" fmla="*/ 11 h 63"/>
                <a:gd name="T106" fmla="*/ 37 w 65"/>
                <a:gd name="T107" fmla="*/ 8 h 63"/>
                <a:gd name="T108" fmla="*/ 38 w 65"/>
                <a:gd name="T109" fmla="*/ 6 h 63"/>
                <a:gd name="T110" fmla="*/ 41 w 65"/>
                <a:gd name="T111" fmla="*/ 3 h 63"/>
                <a:gd name="T112" fmla="*/ 48 w 65"/>
                <a:gd name="T113" fmla="*/ 6 h 63"/>
                <a:gd name="T114" fmla="*/ 49 w 65"/>
                <a:gd name="T115" fmla="*/ 5 h 63"/>
                <a:gd name="T116" fmla="*/ 51 w 65"/>
                <a:gd name="T117" fmla="*/ 5 h 63"/>
                <a:gd name="T118" fmla="*/ 52 w 65"/>
                <a:gd name="T119" fmla="*/ 3 h 63"/>
                <a:gd name="T120" fmla="*/ 59 w 65"/>
                <a:gd name="T121" fmla="*/ 3 h 63"/>
                <a:gd name="T122" fmla="*/ 62 w 65"/>
                <a:gd name="T1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5" h="63">
                  <a:moveTo>
                    <a:pt x="27" y="42"/>
                  </a:moveTo>
                  <a:lnTo>
                    <a:pt x="27" y="4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6" y="47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7" y="49"/>
                  </a:lnTo>
                  <a:lnTo>
                    <a:pt x="27" y="49"/>
                  </a:lnTo>
                  <a:lnTo>
                    <a:pt x="27" y="50"/>
                  </a:lnTo>
                  <a:lnTo>
                    <a:pt x="27" y="50"/>
                  </a:lnTo>
                  <a:lnTo>
                    <a:pt x="27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9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32" y="55"/>
                  </a:lnTo>
                  <a:lnTo>
                    <a:pt x="33" y="57"/>
                  </a:lnTo>
                  <a:lnTo>
                    <a:pt x="35" y="57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3" y="57"/>
                  </a:lnTo>
                  <a:lnTo>
                    <a:pt x="43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1" y="53"/>
                  </a:lnTo>
                  <a:lnTo>
                    <a:pt x="40" y="53"/>
                  </a:lnTo>
                  <a:lnTo>
                    <a:pt x="38" y="52"/>
                  </a:lnTo>
                  <a:lnTo>
                    <a:pt x="37" y="49"/>
                  </a:lnTo>
                  <a:lnTo>
                    <a:pt x="35" y="47"/>
                  </a:lnTo>
                  <a:lnTo>
                    <a:pt x="33" y="47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0" y="44"/>
                  </a:lnTo>
                  <a:lnTo>
                    <a:pt x="29" y="44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7" y="42"/>
                  </a:lnTo>
                  <a:close/>
                  <a:moveTo>
                    <a:pt x="19" y="38"/>
                  </a:moveTo>
                  <a:lnTo>
                    <a:pt x="19" y="38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8" y="39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2" y="42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19" y="38"/>
                  </a:lnTo>
                  <a:close/>
                  <a:moveTo>
                    <a:pt x="62" y="0"/>
                  </a:move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2" y="16"/>
                  </a:lnTo>
                  <a:lnTo>
                    <a:pt x="60" y="19"/>
                  </a:lnTo>
                  <a:lnTo>
                    <a:pt x="60" y="25"/>
                  </a:lnTo>
                  <a:lnTo>
                    <a:pt x="60" y="31"/>
                  </a:lnTo>
                  <a:lnTo>
                    <a:pt x="60" y="36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60" y="39"/>
                  </a:lnTo>
                  <a:lnTo>
                    <a:pt x="59" y="39"/>
                  </a:lnTo>
                  <a:lnTo>
                    <a:pt x="59" y="38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60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8"/>
                  </a:lnTo>
                  <a:lnTo>
                    <a:pt x="57" y="38"/>
                  </a:lnTo>
                  <a:lnTo>
                    <a:pt x="59" y="39"/>
                  </a:lnTo>
                  <a:lnTo>
                    <a:pt x="59" y="41"/>
                  </a:lnTo>
                  <a:lnTo>
                    <a:pt x="59" y="41"/>
                  </a:lnTo>
                  <a:lnTo>
                    <a:pt x="59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5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9" y="49"/>
                  </a:lnTo>
                  <a:lnTo>
                    <a:pt x="59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7"/>
                  </a:lnTo>
                  <a:lnTo>
                    <a:pt x="57" y="58"/>
                  </a:lnTo>
                  <a:lnTo>
                    <a:pt x="57" y="60"/>
                  </a:lnTo>
                  <a:lnTo>
                    <a:pt x="59" y="60"/>
                  </a:lnTo>
                  <a:lnTo>
                    <a:pt x="59" y="61"/>
                  </a:lnTo>
                  <a:lnTo>
                    <a:pt x="57" y="61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1"/>
                  </a:lnTo>
                  <a:lnTo>
                    <a:pt x="51" y="61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8" y="60"/>
                  </a:lnTo>
                  <a:lnTo>
                    <a:pt x="46" y="60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0" y="60"/>
                  </a:lnTo>
                  <a:lnTo>
                    <a:pt x="37" y="58"/>
                  </a:lnTo>
                  <a:lnTo>
                    <a:pt x="33" y="58"/>
                  </a:lnTo>
                  <a:lnTo>
                    <a:pt x="32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7" y="57"/>
                  </a:lnTo>
                  <a:lnTo>
                    <a:pt x="26" y="53"/>
                  </a:lnTo>
                  <a:lnTo>
                    <a:pt x="18" y="49"/>
                  </a:lnTo>
                  <a:lnTo>
                    <a:pt x="14" y="44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8" y="38"/>
                  </a:lnTo>
                  <a:lnTo>
                    <a:pt x="7" y="38"/>
                  </a:lnTo>
                  <a:lnTo>
                    <a:pt x="3" y="33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3" y="30"/>
                  </a:lnTo>
                  <a:lnTo>
                    <a:pt x="3" y="31"/>
                  </a:lnTo>
                  <a:lnTo>
                    <a:pt x="5" y="31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19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7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30" y="14"/>
                  </a:lnTo>
                  <a:lnTo>
                    <a:pt x="32" y="14"/>
                  </a:lnTo>
                  <a:lnTo>
                    <a:pt x="33" y="12"/>
                  </a:lnTo>
                  <a:lnTo>
                    <a:pt x="35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7" y="8"/>
                  </a:lnTo>
                  <a:lnTo>
                    <a:pt x="37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3" y="5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3"/>
                  </a:lnTo>
                  <a:lnTo>
                    <a:pt x="59" y="1"/>
                  </a:lnTo>
                  <a:lnTo>
                    <a:pt x="60" y="1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4" name="Freeform 190">
              <a:extLst>
                <a:ext uri="{FF2B5EF4-FFF2-40B4-BE49-F238E27FC236}">
                  <a16:creationId xmlns:a16="http://schemas.microsoft.com/office/drawing/2014/main" id="{4BA1BDD9-8074-4EF3-8A29-5666755BC2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39065" y="4026079"/>
              <a:ext cx="337216" cy="270942"/>
            </a:xfrm>
            <a:custGeom>
              <a:avLst/>
              <a:gdLst>
                <a:gd name="T0" fmla="*/ 65 w 173"/>
                <a:gd name="T1" fmla="*/ 137 h 139"/>
                <a:gd name="T2" fmla="*/ 54 w 173"/>
                <a:gd name="T3" fmla="*/ 3 h 139"/>
                <a:gd name="T4" fmla="*/ 61 w 173"/>
                <a:gd name="T5" fmla="*/ 13 h 139"/>
                <a:gd name="T6" fmla="*/ 66 w 173"/>
                <a:gd name="T7" fmla="*/ 11 h 139"/>
                <a:gd name="T8" fmla="*/ 83 w 173"/>
                <a:gd name="T9" fmla="*/ 11 h 139"/>
                <a:gd name="T10" fmla="*/ 107 w 173"/>
                <a:gd name="T11" fmla="*/ 10 h 139"/>
                <a:gd name="T12" fmla="*/ 128 w 173"/>
                <a:gd name="T13" fmla="*/ 8 h 139"/>
                <a:gd name="T14" fmla="*/ 142 w 173"/>
                <a:gd name="T15" fmla="*/ 10 h 139"/>
                <a:gd name="T16" fmla="*/ 154 w 173"/>
                <a:gd name="T17" fmla="*/ 3 h 139"/>
                <a:gd name="T18" fmla="*/ 167 w 173"/>
                <a:gd name="T19" fmla="*/ 19 h 139"/>
                <a:gd name="T20" fmla="*/ 170 w 173"/>
                <a:gd name="T21" fmla="*/ 22 h 139"/>
                <a:gd name="T22" fmla="*/ 173 w 173"/>
                <a:gd name="T23" fmla="*/ 27 h 139"/>
                <a:gd name="T24" fmla="*/ 172 w 173"/>
                <a:gd name="T25" fmla="*/ 35 h 139"/>
                <a:gd name="T26" fmla="*/ 162 w 173"/>
                <a:gd name="T27" fmla="*/ 40 h 139"/>
                <a:gd name="T28" fmla="*/ 153 w 173"/>
                <a:gd name="T29" fmla="*/ 57 h 139"/>
                <a:gd name="T30" fmla="*/ 150 w 173"/>
                <a:gd name="T31" fmla="*/ 63 h 139"/>
                <a:gd name="T32" fmla="*/ 147 w 173"/>
                <a:gd name="T33" fmla="*/ 74 h 139"/>
                <a:gd name="T34" fmla="*/ 139 w 173"/>
                <a:gd name="T35" fmla="*/ 81 h 139"/>
                <a:gd name="T36" fmla="*/ 132 w 173"/>
                <a:gd name="T37" fmla="*/ 95 h 139"/>
                <a:gd name="T38" fmla="*/ 132 w 173"/>
                <a:gd name="T39" fmla="*/ 99 h 139"/>
                <a:gd name="T40" fmla="*/ 128 w 173"/>
                <a:gd name="T41" fmla="*/ 106 h 139"/>
                <a:gd name="T42" fmla="*/ 121 w 173"/>
                <a:gd name="T43" fmla="*/ 107 h 139"/>
                <a:gd name="T44" fmla="*/ 115 w 173"/>
                <a:gd name="T45" fmla="*/ 99 h 139"/>
                <a:gd name="T46" fmla="*/ 110 w 173"/>
                <a:gd name="T47" fmla="*/ 101 h 139"/>
                <a:gd name="T48" fmla="*/ 104 w 173"/>
                <a:gd name="T49" fmla="*/ 103 h 139"/>
                <a:gd name="T50" fmla="*/ 99 w 173"/>
                <a:gd name="T51" fmla="*/ 109 h 139"/>
                <a:gd name="T52" fmla="*/ 91 w 173"/>
                <a:gd name="T53" fmla="*/ 117 h 139"/>
                <a:gd name="T54" fmla="*/ 87 w 173"/>
                <a:gd name="T55" fmla="*/ 131 h 139"/>
                <a:gd name="T56" fmla="*/ 82 w 173"/>
                <a:gd name="T57" fmla="*/ 131 h 139"/>
                <a:gd name="T58" fmla="*/ 74 w 173"/>
                <a:gd name="T59" fmla="*/ 136 h 139"/>
                <a:gd name="T60" fmla="*/ 69 w 173"/>
                <a:gd name="T61" fmla="*/ 136 h 139"/>
                <a:gd name="T62" fmla="*/ 65 w 173"/>
                <a:gd name="T63" fmla="*/ 134 h 139"/>
                <a:gd name="T64" fmla="*/ 60 w 173"/>
                <a:gd name="T65" fmla="*/ 134 h 139"/>
                <a:gd name="T66" fmla="*/ 61 w 173"/>
                <a:gd name="T67" fmla="*/ 137 h 139"/>
                <a:gd name="T68" fmla="*/ 57 w 173"/>
                <a:gd name="T69" fmla="*/ 136 h 139"/>
                <a:gd name="T70" fmla="*/ 52 w 173"/>
                <a:gd name="T71" fmla="*/ 139 h 139"/>
                <a:gd name="T72" fmla="*/ 50 w 173"/>
                <a:gd name="T73" fmla="*/ 139 h 139"/>
                <a:gd name="T74" fmla="*/ 41 w 173"/>
                <a:gd name="T75" fmla="*/ 131 h 139"/>
                <a:gd name="T76" fmla="*/ 39 w 173"/>
                <a:gd name="T77" fmla="*/ 126 h 139"/>
                <a:gd name="T78" fmla="*/ 42 w 173"/>
                <a:gd name="T79" fmla="*/ 123 h 139"/>
                <a:gd name="T80" fmla="*/ 38 w 173"/>
                <a:gd name="T81" fmla="*/ 120 h 139"/>
                <a:gd name="T82" fmla="*/ 39 w 173"/>
                <a:gd name="T83" fmla="*/ 118 h 139"/>
                <a:gd name="T84" fmla="*/ 35 w 173"/>
                <a:gd name="T85" fmla="*/ 117 h 139"/>
                <a:gd name="T86" fmla="*/ 13 w 173"/>
                <a:gd name="T87" fmla="*/ 109 h 139"/>
                <a:gd name="T88" fmla="*/ 13 w 173"/>
                <a:gd name="T89" fmla="*/ 107 h 139"/>
                <a:gd name="T90" fmla="*/ 1 w 173"/>
                <a:gd name="T91" fmla="*/ 106 h 139"/>
                <a:gd name="T92" fmla="*/ 1 w 173"/>
                <a:gd name="T93" fmla="*/ 99 h 139"/>
                <a:gd name="T94" fmla="*/ 1 w 173"/>
                <a:gd name="T95" fmla="*/ 93 h 139"/>
                <a:gd name="T96" fmla="*/ 1 w 173"/>
                <a:gd name="T97" fmla="*/ 85 h 139"/>
                <a:gd name="T98" fmla="*/ 1 w 173"/>
                <a:gd name="T99" fmla="*/ 69 h 139"/>
                <a:gd name="T100" fmla="*/ 8 w 173"/>
                <a:gd name="T101" fmla="*/ 63 h 139"/>
                <a:gd name="T102" fmla="*/ 13 w 173"/>
                <a:gd name="T103" fmla="*/ 58 h 139"/>
                <a:gd name="T104" fmla="*/ 14 w 173"/>
                <a:gd name="T105" fmla="*/ 51 h 139"/>
                <a:gd name="T106" fmla="*/ 17 w 173"/>
                <a:gd name="T107" fmla="*/ 47 h 139"/>
                <a:gd name="T108" fmla="*/ 16 w 173"/>
                <a:gd name="T109" fmla="*/ 40 h 139"/>
                <a:gd name="T110" fmla="*/ 14 w 173"/>
                <a:gd name="T111" fmla="*/ 32 h 139"/>
                <a:gd name="T112" fmla="*/ 14 w 173"/>
                <a:gd name="T113" fmla="*/ 29 h 139"/>
                <a:gd name="T114" fmla="*/ 16 w 173"/>
                <a:gd name="T115" fmla="*/ 19 h 139"/>
                <a:gd name="T116" fmla="*/ 24 w 173"/>
                <a:gd name="T117" fmla="*/ 5 h 139"/>
                <a:gd name="T118" fmla="*/ 36 w 173"/>
                <a:gd name="T119" fmla="*/ 2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3" h="139">
                  <a:moveTo>
                    <a:pt x="66" y="136"/>
                  </a:moveTo>
                  <a:lnTo>
                    <a:pt x="66" y="136"/>
                  </a:lnTo>
                  <a:lnTo>
                    <a:pt x="68" y="136"/>
                  </a:lnTo>
                  <a:lnTo>
                    <a:pt x="68" y="137"/>
                  </a:lnTo>
                  <a:lnTo>
                    <a:pt x="66" y="137"/>
                  </a:lnTo>
                  <a:lnTo>
                    <a:pt x="65" y="137"/>
                  </a:lnTo>
                  <a:lnTo>
                    <a:pt x="66" y="136"/>
                  </a:lnTo>
                  <a:close/>
                  <a:moveTo>
                    <a:pt x="41" y="0"/>
                  </a:moveTo>
                  <a:lnTo>
                    <a:pt x="46" y="2"/>
                  </a:lnTo>
                  <a:lnTo>
                    <a:pt x="50" y="3"/>
                  </a:lnTo>
                  <a:lnTo>
                    <a:pt x="52" y="3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58" y="8"/>
                  </a:lnTo>
                  <a:lnTo>
                    <a:pt x="60" y="11"/>
                  </a:lnTo>
                  <a:lnTo>
                    <a:pt x="61" y="13"/>
                  </a:lnTo>
                  <a:lnTo>
                    <a:pt x="61" y="13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5" y="13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8" y="11"/>
                  </a:lnTo>
                  <a:lnTo>
                    <a:pt x="74" y="8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79" y="8"/>
                  </a:lnTo>
                  <a:lnTo>
                    <a:pt x="83" y="11"/>
                  </a:lnTo>
                  <a:lnTo>
                    <a:pt x="88" y="14"/>
                  </a:lnTo>
                  <a:lnTo>
                    <a:pt x="91" y="14"/>
                  </a:lnTo>
                  <a:lnTo>
                    <a:pt x="95" y="16"/>
                  </a:lnTo>
                  <a:lnTo>
                    <a:pt x="101" y="16"/>
                  </a:lnTo>
                  <a:lnTo>
                    <a:pt x="106" y="11"/>
                  </a:lnTo>
                  <a:lnTo>
                    <a:pt x="107" y="10"/>
                  </a:lnTo>
                  <a:lnTo>
                    <a:pt x="109" y="10"/>
                  </a:lnTo>
                  <a:lnTo>
                    <a:pt x="110" y="8"/>
                  </a:lnTo>
                  <a:lnTo>
                    <a:pt x="113" y="8"/>
                  </a:lnTo>
                  <a:lnTo>
                    <a:pt x="120" y="8"/>
                  </a:lnTo>
                  <a:lnTo>
                    <a:pt x="126" y="8"/>
                  </a:lnTo>
                  <a:lnTo>
                    <a:pt x="128" y="8"/>
                  </a:lnTo>
                  <a:lnTo>
                    <a:pt x="129" y="8"/>
                  </a:lnTo>
                  <a:lnTo>
                    <a:pt x="136" y="10"/>
                  </a:lnTo>
                  <a:lnTo>
                    <a:pt x="137" y="11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0"/>
                  </a:lnTo>
                  <a:lnTo>
                    <a:pt x="145" y="8"/>
                  </a:lnTo>
                  <a:lnTo>
                    <a:pt x="147" y="6"/>
                  </a:lnTo>
                  <a:lnTo>
                    <a:pt x="148" y="6"/>
                  </a:lnTo>
                  <a:lnTo>
                    <a:pt x="150" y="5"/>
                  </a:lnTo>
                  <a:lnTo>
                    <a:pt x="153" y="5"/>
                  </a:lnTo>
                  <a:lnTo>
                    <a:pt x="154" y="3"/>
                  </a:lnTo>
                  <a:lnTo>
                    <a:pt x="156" y="3"/>
                  </a:lnTo>
                  <a:lnTo>
                    <a:pt x="159" y="2"/>
                  </a:lnTo>
                  <a:lnTo>
                    <a:pt x="161" y="5"/>
                  </a:lnTo>
                  <a:lnTo>
                    <a:pt x="164" y="10"/>
                  </a:lnTo>
                  <a:lnTo>
                    <a:pt x="165" y="11"/>
                  </a:lnTo>
                  <a:lnTo>
                    <a:pt x="167" y="19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3" y="24"/>
                  </a:lnTo>
                  <a:lnTo>
                    <a:pt x="173" y="25"/>
                  </a:lnTo>
                  <a:lnTo>
                    <a:pt x="173" y="25"/>
                  </a:lnTo>
                  <a:lnTo>
                    <a:pt x="173" y="27"/>
                  </a:lnTo>
                  <a:lnTo>
                    <a:pt x="173" y="30"/>
                  </a:lnTo>
                  <a:lnTo>
                    <a:pt x="172" y="32"/>
                  </a:lnTo>
                  <a:lnTo>
                    <a:pt x="172" y="33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0" y="36"/>
                  </a:lnTo>
                  <a:lnTo>
                    <a:pt x="167" y="38"/>
                  </a:lnTo>
                  <a:lnTo>
                    <a:pt x="165" y="38"/>
                  </a:lnTo>
                  <a:lnTo>
                    <a:pt x="165" y="38"/>
                  </a:lnTo>
                  <a:lnTo>
                    <a:pt x="164" y="40"/>
                  </a:lnTo>
                  <a:lnTo>
                    <a:pt x="162" y="40"/>
                  </a:lnTo>
                  <a:lnTo>
                    <a:pt x="159" y="44"/>
                  </a:lnTo>
                  <a:lnTo>
                    <a:pt x="158" y="47"/>
                  </a:lnTo>
                  <a:lnTo>
                    <a:pt x="156" y="51"/>
                  </a:lnTo>
                  <a:lnTo>
                    <a:pt x="156" y="54"/>
                  </a:lnTo>
                  <a:lnTo>
                    <a:pt x="153" y="55"/>
                  </a:lnTo>
                  <a:lnTo>
                    <a:pt x="153" y="57"/>
                  </a:lnTo>
                  <a:lnTo>
                    <a:pt x="153" y="57"/>
                  </a:lnTo>
                  <a:lnTo>
                    <a:pt x="153" y="58"/>
                  </a:lnTo>
                  <a:lnTo>
                    <a:pt x="153" y="62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0" y="63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48" y="68"/>
                  </a:lnTo>
                  <a:lnTo>
                    <a:pt x="147" y="71"/>
                  </a:lnTo>
                  <a:lnTo>
                    <a:pt x="147" y="73"/>
                  </a:lnTo>
                  <a:lnTo>
                    <a:pt x="147" y="74"/>
                  </a:lnTo>
                  <a:lnTo>
                    <a:pt x="147" y="74"/>
                  </a:lnTo>
                  <a:lnTo>
                    <a:pt x="145" y="76"/>
                  </a:lnTo>
                  <a:lnTo>
                    <a:pt x="143" y="76"/>
                  </a:lnTo>
                  <a:lnTo>
                    <a:pt x="142" y="77"/>
                  </a:lnTo>
                  <a:lnTo>
                    <a:pt x="140" y="79"/>
                  </a:lnTo>
                  <a:lnTo>
                    <a:pt x="139" y="81"/>
                  </a:lnTo>
                  <a:lnTo>
                    <a:pt x="139" y="82"/>
                  </a:lnTo>
                  <a:lnTo>
                    <a:pt x="137" y="87"/>
                  </a:lnTo>
                  <a:lnTo>
                    <a:pt x="136" y="90"/>
                  </a:lnTo>
                  <a:lnTo>
                    <a:pt x="136" y="90"/>
                  </a:lnTo>
                  <a:lnTo>
                    <a:pt x="136" y="92"/>
                  </a:lnTo>
                  <a:lnTo>
                    <a:pt x="132" y="95"/>
                  </a:lnTo>
                  <a:lnTo>
                    <a:pt x="132" y="95"/>
                  </a:lnTo>
                  <a:lnTo>
                    <a:pt x="132" y="96"/>
                  </a:lnTo>
                  <a:lnTo>
                    <a:pt x="132" y="96"/>
                  </a:lnTo>
                  <a:lnTo>
                    <a:pt x="132" y="98"/>
                  </a:lnTo>
                  <a:lnTo>
                    <a:pt x="134" y="98"/>
                  </a:lnTo>
                  <a:lnTo>
                    <a:pt x="132" y="99"/>
                  </a:lnTo>
                  <a:lnTo>
                    <a:pt x="129" y="101"/>
                  </a:lnTo>
                  <a:lnTo>
                    <a:pt x="129" y="101"/>
                  </a:lnTo>
                  <a:lnTo>
                    <a:pt x="129" y="103"/>
                  </a:lnTo>
                  <a:lnTo>
                    <a:pt x="129" y="104"/>
                  </a:lnTo>
                  <a:lnTo>
                    <a:pt x="128" y="104"/>
                  </a:lnTo>
                  <a:lnTo>
                    <a:pt x="128" y="106"/>
                  </a:lnTo>
                  <a:lnTo>
                    <a:pt x="126" y="106"/>
                  </a:lnTo>
                  <a:lnTo>
                    <a:pt x="126" y="107"/>
                  </a:lnTo>
                  <a:lnTo>
                    <a:pt x="124" y="107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1" y="107"/>
                  </a:lnTo>
                  <a:lnTo>
                    <a:pt x="121" y="104"/>
                  </a:lnTo>
                  <a:lnTo>
                    <a:pt x="121" y="104"/>
                  </a:lnTo>
                  <a:lnTo>
                    <a:pt x="120" y="103"/>
                  </a:lnTo>
                  <a:lnTo>
                    <a:pt x="118" y="101"/>
                  </a:lnTo>
                  <a:lnTo>
                    <a:pt x="117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3" y="101"/>
                  </a:lnTo>
                  <a:lnTo>
                    <a:pt x="113" y="101"/>
                  </a:lnTo>
                  <a:lnTo>
                    <a:pt x="112" y="101"/>
                  </a:lnTo>
                  <a:lnTo>
                    <a:pt x="110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7" y="101"/>
                  </a:lnTo>
                  <a:lnTo>
                    <a:pt x="104" y="103"/>
                  </a:lnTo>
                  <a:lnTo>
                    <a:pt x="104" y="103"/>
                  </a:lnTo>
                  <a:lnTo>
                    <a:pt x="102" y="103"/>
                  </a:lnTo>
                  <a:lnTo>
                    <a:pt x="102" y="104"/>
                  </a:lnTo>
                  <a:lnTo>
                    <a:pt x="101" y="106"/>
                  </a:lnTo>
                  <a:lnTo>
                    <a:pt x="101" y="107"/>
                  </a:lnTo>
                  <a:lnTo>
                    <a:pt x="99" y="109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5" y="112"/>
                  </a:lnTo>
                  <a:lnTo>
                    <a:pt x="93" y="114"/>
                  </a:lnTo>
                  <a:lnTo>
                    <a:pt x="91" y="115"/>
                  </a:lnTo>
                  <a:lnTo>
                    <a:pt x="91" y="117"/>
                  </a:lnTo>
                  <a:lnTo>
                    <a:pt x="90" y="120"/>
                  </a:lnTo>
                  <a:lnTo>
                    <a:pt x="90" y="121"/>
                  </a:lnTo>
                  <a:lnTo>
                    <a:pt x="88" y="126"/>
                  </a:lnTo>
                  <a:lnTo>
                    <a:pt x="88" y="128"/>
                  </a:lnTo>
                  <a:lnTo>
                    <a:pt x="87" y="129"/>
                  </a:lnTo>
                  <a:lnTo>
                    <a:pt x="87" y="131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3" y="133"/>
                  </a:lnTo>
                  <a:lnTo>
                    <a:pt x="83" y="131"/>
                  </a:lnTo>
                  <a:lnTo>
                    <a:pt x="82" y="131"/>
                  </a:lnTo>
                  <a:lnTo>
                    <a:pt x="80" y="129"/>
                  </a:lnTo>
                  <a:lnTo>
                    <a:pt x="80" y="129"/>
                  </a:lnTo>
                  <a:lnTo>
                    <a:pt x="82" y="134"/>
                  </a:lnTo>
                  <a:lnTo>
                    <a:pt x="82" y="136"/>
                  </a:lnTo>
                  <a:lnTo>
                    <a:pt x="77" y="136"/>
                  </a:lnTo>
                  <a:lnTo>
                    <a:pt x="74" y="136"/>
                  </a:lnTo>
                  <a:lnTo>
                    <a:pt x="72" y="136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69" y="136"/>
                  </a:lnTo>
                  <a:lnTo>
                    <a:pt x="68" y="136"/>
                  </a:lnTo>
                  <a:lnTo>
                    <a:pt x="66" y="134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4"/>
                  </a:lnTo>
                  <a:lnTo>
                    <a:pt x="65" y="136"/>
                  </a:lnTo>
                  <a:lnTo>
                    <a:pt x="63" y="137"/>
                  </a:lnTo>
                  <a:lnTo>
                    <a:pt x="61" y="137"/>
                  </a:lnTo>
                  <a:lnTo>
                    <a:pt x="61" y="137"/>
                  </a:lnTo>
                  <a:lnTo>
                    <a:pt x="60" y="136"/>
                  </a:lnTo>
                  <a:lnTo>
                    <a:pt x="60" y="134"/>
                  </a:lnTo>
                  <a:lnTo>
                    <a:pt x="60" y="133"/>
                  </a:lnTo>
                  <a:lnTo>
                    <a:pt x="60" y="133"/>
                  </a:lnTo>
                  <a:lnTo>
                    <a:pt x="60" y="134"/>
                  </a:lnTo>
                  <a:lnTo>
                    <a:pt x="60" y="134"/>
                  </a:lnTo>
                  <a:lnTo>
                    <a:pt x="60" y="136"/>
                  </a:lnTo>
                  <a:lnTo>
                    <a:pt x="61" y="137"/>
                  </a:lnTo>
                  <a:lnTo>
                    <a:pt x="60" y="137"/>
                  </a:lnTo>
                  <a:lnTo>
                    <a:pt x="58" y="137"/>
                  </a:lnTo>
                  <a:lnTo>
                    <a:pt x="58" y="139"/>
                  </a:lnTo>
                  <a:lnTo>
                    <a:pt x="57" y="137"/>
                  </a:lnTo>
                  <a:lnTo>
                    <a:pt x="57" y="136"/>
                  </a:lnTo>
                  <a:lnTo>
                    <a:pt x="57" y="136"/>
                  </a:lnTo>
                  <a:lnTo>
                    <a:pt x="57" y="137"/>
                  </a:lnTo>
                  <a:lnTo>
                    <a:pt x="55" y="139"/>
                  </a:lnTo>
                  <a:lnTo>
                    <a:pt x="55" y="139"/>
                  </a:lnTo>
                  <a:lnTo>
                    <a:pt x="54" y="139"/>
                  </a:lnTo>
                  <a:lnTo>
                    <a:pt x="52" y="139"/>
                  </a:lnTo>
                  <a:lnTo>
                    <a:pt x="52" y="139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9"/>
                  </a:lnTo>
                  <a:lnTo>
                    <a:pt x="50" y="139"/>
                  </a:lnTo>
                  <a:lnTo>
                    <a:pt x="50" y="139"/>
                  </a:lnTo>
                  <a:lnTo>
                    <a:pt x="49" y="139"/>
                  </a:lnTo>
                  <a:lnTo>
                    <a:pt x="47" y="137"/>
                  </a:lnTo>
                  <a:lnTo>
                    <a:pt x="46" y="136"/>
                  </a:lnTo>
                  <a:lnTo>
                    <a:pt x="42" y="134"/>
                  </a:lnTo>
                  <a:lnTo>
                    <a:pt x="42" y="133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39" y="125"/>
                  </a:lnTo>
                  <a:lnTo>
                    <a:pt x="39" y="123"/>
                  </a:lnTo>
                  <a:lnTo>
                    <a:pt x="41" y="123"/>
                  </a:lnTo>
                  <a:lnTo>
                    <a:pt x="41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39" y="123"/>
                  </a:lnTo>
                  <a:lnTo>
                    <a:pt x="38" y="121"/>
                  </a:lnTo>
                  <a:lnTo>
                    <a:pt x="36" y="121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20"/>
                  </a:lnTo>
                  <a:lnTo>
                    <a:pt x="41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18"/>
                  </a:lnTo>
                  <a:lnTo>
                    <a:pt x="38" y="118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20"/>
                  </a:lnTo>
                  <a:lnTo>
                    <a:pt x="36" y="118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1" y="114"/>
                  </a:lnTo>
                  <a:lnTo>
                    <a:pt x="28" y="110"/>
                  </a:lnTo>
                  <a:lnTo>
                    <a:pt x="25" y="109"/>
                  </a:lnTo>
                  <a:lnTo>
                    <a:pt x="22" y="109"/>
                  </a:lnTo>
                  <a:lnTo>
                    <a:pt x="13" y="109"/>
                  </a:lnTo>
                  <a:lnTo>
                    <a:pt x="11" y="107"/>
                  </a:lnTo>
                  <a:lnTo>
                    <a:pt x="13" y="107"/>
                  </a:lnTo>
                  <a:lnTo>
                    <a:pt x="13" y="107"/>
                  </a:lnTo>
                  <a:lnTo>
                    <a:pt x="16" y="106"/>
                  </a:lnTo>
                  <a:lnTo>
                    <a:pt x="16" y="106"/>
                  </a:lnTo>
                  <a:lnTo>
                    <a:pt x="13" y="107"/>
                  </a:lnTo>
                  <a:lnTo>
                    <a:pt x="11" y="107"/>
                  </a:lnTo>
                  <a:lnTo>
                    <a:pt x="9" y="109"/>
                  </a:lnTo>
                  <a:lnTo>
                    <a:pt x="1" y="109"/>
                  </a:lnTo>
                  <a:lnTo>
                    <a:pt x="1" y="109"/>
                  </a:lnTo>
                  <a:lnTo>
                    <a:pt x="1" y="107"/>
                  </a:lnTo>
                  <a:lnTo>
                    <a:pt x="1" y="106"/>
                  </a:lnTo>
                  <a:lnTo>
                    <a:pt x="1" y="104"/>
                  </a:lnTo>
                  <a:lnTo>
                    <a:pt x="1" y="104"/>
                  </a:lnTo>
                  <a:lnTo>
                    <a:pt x="1" y="103"/>
                  </a:lnTo>
                  <a:lnTo>
                    <a:pt x="1" y="103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8"/>
                  </a:lnTo>
                  <a:lnTo>
                    <a:pt x="1" y="95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2"/>
                  </a:lnTo>
                  <a:lnTo>
                    <a:pt x="1" y="92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0" y="87"/>
                  </a:lnTo>
                  <a:lnTo>
                    <a:pt x="1" y="85"/>
                  </a:lnTo>
                  <a:lnTo>
                    <a:pt x="1" y="82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1" y="76"/>
                  </a:lnTo>
                  <a:lnTo>
                    <a:pt x="1" y="74"/>
                  </a:lnTo>
                  <a:lnTo>
                    <a:pt x="1" y="69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6" y="68"/>
                  </a:lnTo>
                  <a:lnTo>
                    <a:pt x="8" y="66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2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4" y="57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6" y="43"/>
                  </a:lnTo>
                  <a:lnTo>
                    <a:pt x="16" y="41"/>
                  </a:lnTo>
                  <a:lnTo>
                    <a:pt x="16" y="40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13" y="36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7"/>
                  </a:lnTo>
                  <a:lnTo>
                    <a:pt x="14" y="24"/>
                  </a:lnTo>
                  <a:lnTo>
                    <a:pt x="14" y="22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6"/>
                  </a:lnTo>
                  <a:lnTo>
                    <a:pt x="20" y="14"/>
                  </a:lnTo>
                  <a:lnTo>
                    <a:pt x="20" y="11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5"/>
                  </a:lnTo>
                  <a:lnTo>
                    <a:pt x="25" y="3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5" name="Freeform 191">
              <a:extLst>
                <a:ext uri="{FF2B5EF4-FFF2-40B4-BE49-F238E27FC236}">
                  <a16:creationId xmlns:a16="http://schemas.microsoft.com/office/drawing/2014/main" id="{9BF55247-DA9D-407F-AD14-A2928D895C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5754" y="5252138"/>
              <a:ext cx="1950" cy="1950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0 h 1"/>
                <a:gd name="T4" fmla="*/ 1 w 1"/>
                <a:gd name="T5" fmla="*/ 0 h 1"/>
                <a:gd name="T6" fmla="*/ 1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1 h 1"/>
                <a:gd name="T14" fmla="*/ 1 w 1"/>
                <a:gd name="T15" fmla="*/ 1 h 1"/>
                <a:gd name="T16" fmla="*/ 1 w 1"/>
                <a:gd name="T17" fmla="*/ 1 h 1"/>
                <a:gd name="T18" fmla="*/ 1 w 1"/>
                <a:gd name="T19" fmla="*/ 1 h 1"/>
                <a:gd name="T20" fmla="*/ 1 w 1"/>
                <a:gd name="T21" fmla="*/ 1 h 1"/>
                <a:gd name="T22" fmla="*/ 1 w 1"/>
                <a:gd name="T23" fmla="*/ 1 h 1"/>
                <a:gd name="T24" fmla="*/ 1 w 1"/>
                <a:gd name="T25" fmla="*/ 1 h 1"/>
                <a:gd name="T26" fmla="*/ 0 w 1"/>
                <a:gd name="T27" fmla="*/ 1 h 1"/>
                <a:gd name="T28" fmla="*/ 0 w 1"/>
                <a:gd name="T29" fmla="*/ 1 h 1"/>
                <a:gd name="T30" fmla="*/ 0 w 1"/>
                <a:gd name="T31" fmla="*/ 1 h 1"/>
                <a:gd name="T32" fmla="*/ 0 w 1"/>
                <a:gd name="T33" fmla="*/ 1 h 1"/>
                <a:gd name="T34" fmla="*/ 0 w 1"/>
                <a:gd name="T35" fmla="*/ 1 h 1"/>
                <a:gd name="T36" fmla="*/ 0 w 1"/>
                <a:gd name="T37" fmla="*/ 0 h 1"/>
                <a:gd name="T38" fmla="*/ 0 w 1"/>
                <a:gd name="T39" fmla="*/ 0 h 1"/>
                <a:gd name="T40" fmla="*/ 0 w 1"/>
                <a:gd name="T41" fmla="*/ 0 h 1"/>
                <a:gd name="T42" fmla="*/ 0 w 1"/>
                <a:gd name="T43" fmla="*/ 0 h 1"/>
                <a:gd name="T44" fmla="*/ 0 w 1"/>
                <a:gd name="T45" fmla="*/ 0 h 1"/>
                <a:gd name="T46" fmla="*/ 0 w 1"/>
                <a:gd name="T47" fmla="*/ 0 h 1"/>
                <a:gd name="T48" fmla="*/ 0 w 1"/>
                <a:gd name="T49" fmla="*/ 0 h 1"/>
                <a:gd name="T50" fmla="*/ 0 w 1"/>
                <a:gd name="T5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6" name="Freeform 192">
              <a:extLst>
                <a:ext uri="{FF2B5EF4-FFF2-40B4-BE49-F238E27FC236}">
                  <a16:creationId xmlns:a16="http://schemas.microsoft.com/office/drawing/2014/main" id="{023A12AF-D0F4-48BA-B87D-D2B5EEC98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8893" y="3747339"/>
              <a:ext cx="444422" cy="341114"/>
            </a:xfrm>
            <a:custGeom>
              <a:avLst/>
              <a:gdLst>
                <a:gd name="T0" fmla="*/ 192 w 228"/>
                <a:gd name="T1" fmla="*/ 5 h 175"/>
                <a:gd name="T2" fmla="*/ 203 w 228"/>
                <a:gd name="T3" fmla="*/ 12 h 175"/>
                <a:gd name="T4" fmla="*/ 216 w 228"/>
                <a:gd name="T5" fmla="*/ 16 h 175"/>
                <a:gd name="T6" fmla="*/ 217 w 228"/>
                <a:gd name="T7" fmla="*/ 30 h 175"/>
                <a:gd name="T8" fmla="*/ 224 w 228"/>
                <a:gd name="T9" fmla="*/ 41 h 175"/>
                <a:gd name="T10" fmla="*/ 228 w 228"/>
                <a:gd name="T11" fmla="*/ 49 h 175"/>
                <a:gd name="T12" fmla="*/ 224 w 228"/>
                <a:gd name="T13" fmla="*/ 64 h 175"/>
                <a:gd name="T14" fmla="*/ 222 w 228"/>
                <a:gd name="T15" fmla="*/ 91 h 175"/>
                <a:gd name="T16" fmla="*/ 206 w 228"/>
                <a:gd name="T17" fmla="*/ 115 h 175"/>
                <a:gd name="T18" fmla="*/ 194 w 228"/>
                <a:gd name="T19" fmla="*/ 134 h 175"/>
                <a:gd name="T20" fmla="*/ 192 w 228"/>
                <a:gd name="T21" fmla="*/ 146 h 175"/>
                <a:gd name="T22" fmla="*/ 184 w 228"/>
                <a:gd name="T23" fmla="*/ 149 h 175"/>
                <a:gd name="T24" fmla="*/ 178 w 228"/>
                <a:gd name="T25" fmla="*/ 154 h 175"/>
                <a:gd name="T26" fmla="*/ 165 w 228"/>
                <a:gd name="T27" fmla="*/ 151 h 175"/>
                <a:gd name="T28" fmla="*/ 149 w 228"/>
                <a:gd name="T29" fmla="*/ 151 h 175"/>
                <a:gd name="T30" fmla="*/ 142 w 228"/>
                <a:gd name="T31" fmla="*/ 154 h 175"/>
                <a:gd name="T32" fmla="*/ 124 w 228"/>
                <a:gd name="T33" fmla="*/ 157 h 175"/>
                <a:gd name="T34" fmla="*/ 112 w 228"/>
                <a:gd name="T35" fmla="*/ 151 h 175"/>
                <a:gd name="T36" fmla="*/ 102 w 228"/>
                <a:gd name="T37" fmla="*/ 154 h 175"/>
                <a:gd name="T38" fmla="*/ 97 w 228"/>
                <a:gd name="T39" fmla="*/ 156 h 175"/>
                <a:gd name="T40" fmla="*/ 93 w 228"/>
                <a:gd name="T41" fmla="*/ 149 h 175"/>
                <a:gd name="T42" fmla="*/ 88 w 228"/>
                <a:gd name="T43" fmla="*/ 146 h 175"/>
                <a:gd name="T44" fmla="*/ 75 w 228"/>
                <a:gd name="T45" fmla="*/ 143 h 175"/>
                <a:gd name="T46" fmla="*/ 69 w 228"/>
                <a:gd name="T47" fmla="*/ 145 h 175"/>
                <a:gd name="T48" fmla="*/ 61 w 228"/>
                <a:gd name="T49" fmla="*/ 146 h 175"/>
                <a:gd name="T50" fmla="*/ 56 w 228"/>
                <a:gd name="T51" fmla="*/ 154 h 175"/>
                <a:gd name="T52" fmla="*/ 50 w 228"/>
                <a:gd name="T53" fmla="*/ 162 h 175"/>
                <a:gd name="T54" fmla="*/ 50 w 228"/>
                <a:gd name="T55" fmla="*/ 172 h 175"/>
                <a:gd name="T56" fmla="*/ 50 w 228"/>
                <a:gd name="T57" fmla="*/ 173 h 175"/>
                <a:gd name="T58" fmla="*/ 49 w 228"/>
                <a:gd name="T59" fmla="*/ 173 h 175"/>
                <a:gd name="T60" fmla="*/ 45 w 228"/>
                <a:gd name="T61" fmla="*/ 170 h 175"/>
                <a:gd name="T62" fmla="*/ 39 w 228"/>
                <a:gd name="T63" fmla="*/ 165 h 175"/>
                <a:gd name="T64" fmla="*/ 36 w 228"/>
                <a:gd name="T65" fmla="*/ 167 h 175"/>
                <a:gd name="T66" fmla="*/ 33 w 228"/>
                <a:gd name="T67" fmla="*/ 170 h 175"/>
                <a:gd name="T68" fmla="*/ 28 w 228"/>
                <a:gd name="T69" fmla="*/ 167 h 175"/>
                <a:gd name="T70" fmla="*/ 28 w 228"/>
                <a:gd name="T71" fmla="*/ 165 h 175"/>
                <a:gd name="T72" fmla="*/ 30 w 228"/>
                <a:gd name="T73" fmla="*/ 162 h 175"/>
                <a:gd name="T74" fmla="*/ 26 w 228"/>
                <a:gd name="T75" fmla="*/ 160 h 175"/>
                <a:gd name="T76" fmla="*/ 22 w 228"/>
                <a:gd name="T77" fmla="*/ 162 h 175"/>
                <a:gd name="T78" fmla="*/ 14 w 228"/>
                <a:gd name="T79" fmla="*/ 156 h 175"/>
                <a:gd name="T80" fmla="*/ 12 w 228"/>
                <a:gd name="T81" fmla="*/ 151 h 175"/>
                <a:gd name="T82" fmla="*/ 15 w 228"/>
                <a:gd name="T83" fmla="*/ 151 h 175"/>
                <a:gd name="T84" fmla="*/ 11 w 228"/>
                <a:gd name="T85" fmla="*/ 148 h 175"/>
                <a:gd name="T86" fmla="*/ 9 w 228"/>
                <a:gd name="T87" fmla="*/ 146 h 175"/>
                <a:gd name="T88" fmla="*/ 4 w 228"/>
                <a:gd name="T89" fmla="*/ 142 h 175"/>
                <a:gd name="T90" fmla="*/ 3 w 228"/>
                <a:gd name="T91" fmla="*/ 137 h 175"/>
                <a:gd name="T92" fmla="*/ 1 w 228"/>
                <a:gd name="T93" fmla="*/ 129 h 175"/>
                <a:gd name="T94" fmla="*/ 1 w 228"/>
                <a:gd name="T95" fmla="*/ 127 h 175"/>
                <a:gd name="T96" fmla="*/ 12 w 228"/>
                <a:gd name="T97" fmla="*/ 127 h 175"/>
                <a:gd name="T98" fmla="*/ 25 w 228"/>
                <a:gd name="T99" fmla="*/ 123 h 175"/>
                <a:gd name="T100" fmla="*/ 41 w 228"/>
                <a:gd name="T101" fmla="*/ 121 h 175"/>
                <a:gd name="T102" fmla="*/ 45 w 228"/>
                <a:gd name="T103" fmla="*/ 121 h 175"/>
                <a:gd name="T104" fmla="*/ 53 w 228"/>
                <a:gd name="T105" fmla="*/ 116 h 175"/>
                <a:gd name="T106" fmla="*/ 55 w 228"/>
                <a:gd name="T107" fmla="*/ 113 h 175"/>
                <a:gd name="T108" fmla="*/ 58 w 228"/>
                <a:gd name="T109" fmla="*/ 107 h 175"/>
                <a:gd name="T110" fmla="*/ 60 w 228"/>
                <a:gd name="T111" fmla="*/ 97 h 175"/>
                <a:gd name="T112" fmla="*/ 60 w 228"/>
                <a:gd name="T113" fmla="*/ 80 h 175"/>
                <a:gd name="T114" fmla="*/ 60 w 228"/>
                <a:gd name="T115" fmla="*/ 66 h 175"/>
                <a:gd name="T116" fmla="*/ 75 w 228"/>
                <a:gd name="T117" fmla="*/ 63 h 175"/>
                <a:gd name="T118" fmla="*/ 88 w 228"/>
                <a:gd name="T119" fmla="*/ 55 h 175"/>
                <a:gd name="T120" fmla="*/ 102 w 228"/>
                <a:gd name="T121" fmla="*/ 42 h 175"/>
                <a:gd name="T122" fmla="*/ 126 w 228"/>
                <a:gd name="T123" fmla="*/ 27 h 175"/>
                <a:gd name="T124" fmla="*/ 156 w 228"/>
                <a:gd name="T125" fmla="*/ 9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8" h="175">
                  <a:moveTo>
                    <a:pt x="172" y="0"/>
                  </a:moveTo>
                  <a:lnTo>
                    <a:pt x="178" y="1"/>
                  </a:lnTo>
                  <a:lnTo>
                    <a:pt x="186" y="3"/>
                  </a:lnTo>
                  <a:lnTo>
                    <a:pt x="192" y="5"/>
                  </a:lnTo>
                  <a:lnTo>
                    <a:pt x="194" y="6"/>
                  </a:lnTo>
                  <a:lnTo>
                    <a:pt x="198" y="9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8" y="11"/>
                  </a:lnTo>
                  <a:lnTo>
                    <a:pt x="214" y="8"/>
                  </a:lnTo>
                  <a:lnTo>
                    <a:pt x="216" y="16"/>
                  </a:lnTo>
                  <a:lnTo>
                    <a:pt x="217" y="23"/>
                  </a:lnTo>
                  <a:lnTo>
                    <a:pt x="217" y="28"/>
                  </a:lnTo>
                  <a:lnTo>
                    <a:pt x="217" y="30"/>
                  </a:lnTo>
                  <a:lnTo>
                    <a:pt x="217" y="30"/>
                  </a:lnTo>
                  <a:lnTo>
                    <a:pt x="219" y="31"/>
                  </a:lnTo>
                  <a:lnTo>
                    <a:pt x="224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8" y="47"/>
                  </a:lnTo>
                  <a:lnTo>
                    <a:pt x="228" y="47"/>
                  </a:lnTo>
                  <a:lnTo>
                    <a:pt x="228" y="49"/>
                  </a:lnTo>
                  <a:lnTo>
                    <a:pt x="225" y="53"/>
                  </a:lnTo>
                  <a:lnTo>
                    <a:pt x="225" y="53"/>
                  </a:lnTo>
                  <a:lnTo>
                    <a:pt x="225" y="60"/>
                  </a:lnTo>
                  <a:lnTo>
                    <a:pt x="224" y="64"/>
                  </a:lnTo>
                  <a:lnTo>
                    <a:pt x="224" y="71"/>
                  </a:lnTo>
                  <a:lnTo>
                    <a:pt x="224" y="77"/>
                  </a:lnTo>
                  <a:lnTo>
                    <a:pt x="222" y="83"/>
                  </a:lnTo>
                  <a:lnTo>
                    <a:pt x="222" y="91"/>
                  </a:lnTo>
                  <a:lnTo>
                    <a:pt x="222" y="99"/>
                  </a:lnTo>
                  <a:lnTo>
                    <a:pt x="217" y="102"/>
                  </a:lnTo>
                  <a:lnTo>
                    <a:pt x="211" y="110"/>
                  </a:lnTo>
                  <a:lnTo>
                    <a:pt x="206" y="115"/>
                  </a:lnTo>
                  <a:lnTo>
                    <a:pt x="203" y="120"/>
                  </a:lnTo>
                  <a:lnTo>
                    <a:pt x="197" y="127"/>
                  </a:lnTo>
                  <a:lnTo>
                    <a:pt x="195" y="132"/>
                  </a:lnTo>
                  <a:lnTo>
                    <a:pt x="194" y="134"/>
                  </a:lnTo>
                  <a:lnTo>
                    <a:pt x="192" y="135"/>
                  </a:lnTo>
                  <a:lnTo>
                    <a:pt x="194" y="138"/>
                  </a:lnTo>
                  <a:lnTo>
                    <a:pt x="195" y="145"/>
                  </a:lnTo>
                  <a:lnTo>
                    <a:pt x="192" y="146"/>
                  </a:lnTo>
                  <a:lnTo>
                    <a:pt x="190" y="146"/>
                  </a:lnTo>
                  <a:lnTo>
                    <a:pt x="189" y="148"/>
                  </a:lnTo>
                  <a:lnTo>
                    <a:pt x="186" y="148"/>
                  </a:lnTo>
                  <a:lnTo>
                    <a:pt x="184" y="149"/>
                  </a:lnTo>
                  <a:lnTo>
                    <a:pt x="183" y="149"/>
                  </a:lnTo>
                  <a:lnTo>
                    <a:pt x="181" y="151"/>
                  </a:lnTo>
                  <a:lnTo>
                    <a:pt x="178" y="153"/>
                  </a:lnTo>
                  <a:lnTo>
                    <a:pt x="178" y="154"/>
                  </a:lnTo>
                  <a:lnTo>
                    <a:pt x="176" y="154"/>
                  </a:lnTo>
                  <a:lnTo>
                    <a:pt x="173" y="154"/>
                  </a:lnTo>
                  <a:lnTo>
                    <a:pt x="172" y="153"/>
                  </a:lnTo>
                  <a:lnTo>
                    <a:pt x="165" y="151"/>
                  </a:lnTo>
                  <a:lnTo>
                    <a:pt x="164" y="151"/>
                  </a:lnTo>
                  <a:lnTo>
                    <a:pt x="162" y="151"/>
                  </a:lnTo>
                  <a:lnTo>
                    <a:pt x="156" y="151"/>
                  </a:lnTo>
                  <a:lnTo>
                    <a:pt x="149" y="151"/>
                  </a:lnTo>
                  <a:lnTo>
                    <a:pt x="146" y="151"/>
                  </a:lnTo>
                  <a:lnTo>
                    <a:pt x="145" y="153"/>
                  </a:lnTo>
                  <a:lnTo>
                    <a:pt x="143" y="153"/>
                  </a:lnTo>
                  <a:lnTo>
                    <a:pt x="142" y="154"/>
                  </a:lnTo>
                  <a:lnTo>
                    <a:pt x="137" y="159"/>
                  </a:lnTo>
                  <a:lnTo>
                    <a:pt x="131" y="159"/>
                  </a:lnTo>
                  <a:lnTo>
                    <a:pt x="127" y="157"/>
                  </a:lnTo>
                  <a:lnTo>
                    <a:pt x="124" y="157"/>
                  </a:lnTo>
                  <a:lnTo>
                    <a:pt x="119" y="154"/>
                  </a:lnTo>
                  <a:lnTo>
                    <a:pt x="115" y="151"/>
                  </a:lnTo>
                  <a:lnTo>
                    <a:pt x="113" y="151"/>
                  </a:lnTo>
                  <a:lnTo>
                    <a:pt x="112" y="151"/>
                  </a:lnTo>
                  <a:lnTo>
                    <a:pt x="110" y="151"/>
                  </a:lnTo>
                  <a:lnTo>
                    <a:pt x="104" y="154"/>
                  </a:lnTo>
                  <a:lnTo>
                    <a:pt x="102" y="154"/>
                  </a:lnTo>
                  <a:lnTo>
                    <a:pt x="102" y="154"/>
                  </a:lnTo>
                  <a:lnTo>
                    <a:pt x="101" y="156"/>
                  </a:lnTo>
                  <a:lnTo>
                    <a:pt x="99" y="156"/>
                  </a:lnTo>
                  <a:lnTo>
                    <a:pt x="99" y="156"/>
                  </a:lnTo>
                  <a:lnTo>
                    <a:pt x="97" y="156"/>
                  </a:lnTo>
                  <a:lnTo>
                    <a:pt x="97" y="156"/>
                  </a:lnTo>
                  <a:lnTo>
                    <a:pt x="96" y="154"/>
                  </a:lnTo>
                  <a:lnTo>
                    <a:pt x="94" y="151"/>
                  </a:lnTo>
                  <a:lnTo>
                    <a:pt x="93" y="149"/>
                  </a:lnTo>
                  <a:lnTo>
                    <a:pt x="93" y="149"/>
                  </a:lnTo>
                  <a:lnTo>
                    <a:pt x="90" y="146"/>
                  </a:lnTo>
                  <a:lnTo>
                    <a:pt x="90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2" y="145"/>
                  </a:lnTo>
                  <a:lnTo>
                    <a:pt x="77" y="143"/>
                  </a:lnTo>
                  <a:lnTo>
                    <a:pt x="75" y="143"/>
                  </a:lnTo>
                  <a:lnTo>
                    <a:pt x="75" y="143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69" y="145"/>
                  </a:lnTo>
                  <a:lnTo>
                    <a:pt x="67" y="145"/>
                  </a:lnTo>
                  <a:lnTo>
                    <a:pt x="66" y="145"/>
                  </a:lnTo>
                  <a:lnTo>
                    <a:pt x="64" y="145"/>
                  </a:lnTo>
                  <a:lnTo>
                    <a:pt x="61" y="146"/>
                  </a:lnTo>
                  <a:lnTo>
                    <a:pt x="60" y="148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54"/>
                  </a:lnTo>
                  <a:lnTo>
                    <a:pt x="56" y="157"/>
                  </a:lnTo>
                  <a:lnTo>
                    <a:pt x="55" y="159"/>
                  </a:lnTo>
                  <a:lnTo>
                    <a:pt x="52" y="162"/>
                  </a:lnTo>
                  <a:lnTo>
                    <a:pt x="50" y="162"/>
                  </a:lnTo>
                  <a:lnTo>
                    <a:pt x="50" y="165"/>
                  </a:lnTo>
                  <a:lnTo>
                    <a:pt x="50" y="167"/>
                  </a:lnTo>
                  <a:lnTo>
                    <a:pt x="50" y="170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5"/>
                  </a:lnTo>
                  <a:lnTo>
                    <a:pt x="50" y="175"/>
                  </a:lnTo>
                  <a:lnTo>
                    <a:pt x="49" y="173"/>
                  </a:lnTo>
                  <a:lnTo>
                    <a:pt x="47" y="173"/>
                  </a:lnTo>
                  <a:lnTo>
                    <a:pt x="47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4" y="168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7" y="165"/>
                  </a:lnTo>
                  <a:lnTo>
                    <a:pt x="36" y="165"/>
                  </a:lnTo>
                  <a:lnTo>
                    <a:pt x="36" y="167"/>
                  </a:lnTo>
                  <a:lnTo>
                    <a:pt x="36" y="167"/>
                  </a:lnTo>
                  <a:lnTo>
                    <a:pt x="33" y="167"/>
                  </a:lnTo>
                  <a:lnTo>
                    <a:pt x="31" y="167"/>
                  </a:lnTo>
                  <a:lnTo>
                    <a:pt x="31" y="168"/>
                  </a:lnTo>
                  <a:lnTo>
                    <a:pt x="33" y="170"/>
                  </a:lnTo>
                  <a:lnTo>
                    <a:pt x="33" y="172"/>
                  </a:lnTo>
                  <a:lnTo>
                    <a:pt x="31" y="172"/>
                  </a:lnTo>
                  <a:lnTo>
                    <a:pt x="30" y="168"/>
                  </a:lnTo>
                  <a:lnTo>
                    <a:pt x="28" y="167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2"/>
                  </a:lnTo>
                  <a:lnTo>
                    <a:pt x="30" y="160"/>
                  </a:lnTo>
                  <a:lnTo>
                    <a:pt x="28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6" y="160"/>
                  </a:lnTo>
                  <a:lnTo>
                    <a:pt x="25" y="160"/>
                  </a:lnTo>
                  <a:lnTo>
                    <a:pt x="23" y="162"/>
                  </a:lnTo>
                  <a:lnTo>
                    <a:pt x="22" y="162"/>
                  </a:lnTo>
                  <a:lnTo>
                    <a:pt x="20" y="160"/>
                  </a:lnTo>
                  <a:lnTo>
                    <a:pt x="20" y="160"/>
                  </a:lnTo>
                  <a:lnTo>
                    <a:pt x="17" y="159"/>
                  </a:lnTo>
                  <a:lnTo>
                    <a:pt x="14" y="156"/>
                  </a:lnTo>
                  <a:lnTo>
                    <a:pt x="12" y="156"/>
                  </a:lnTo>
                  <a:lnTo>
                    <a:pt x="12" y="156"/>
                  </a:lnTo>
                  <a:lnTo>
                    <a:pt x="12" y="153"/>
                  </a:lnTo>
                  <a:lnTo>
                    <a:pt x="12" y="151"/>
                  </a:lnTo>
                  <a:lnTo>
                    <a:pt x="12" y="151"/>
                  </a:lnTo>
                  <a:lnTo>
                    <a:pt x="14" y="151"/>
                  </a:lnTo>
                  <a:lnTo>
                    <a:pt x="15" y="151"/>
                  </a:lnTo>
                  <a:lnTo>
                    <a:pt x="15" y="151"/>
                  </a:lnTo>
                  <a:lnTo>
                    <a:pt x="14" y="149"/>
                  </a:lnTo>
                  <a:lnTo>
                    <a:pt x="12" y="149"/>
                  </a:lnTo>
                  <a:lnTo>
                    <a:pt x="12" y="148"/>
                  </a:lnTo>
                  <a:lnTo>
                    <a:pt x="11" y="148"/>
                  </a:lnTo>
                  <a:lnTo>
                    <a:pt x="11" y="146"/>
                  </a:lnTo>
                  <a:lnTo>
                    <a:pt x="11" y="146"/>
                  </a:lnTo>
                  <a:lnTo>
                    <a:pt x="9" y="146"/>
                  </a:lnTo>
                  <a:lnTo>
                    <a:pt x="9" y="146"/>
                  </a:lnTo>
                  <a:lnTo>
                    <a:pt x="8" y="146"/>
                  </a:lnTo>
                  <a:lnTo>
                    <a:pt x="6" y="145"/>
                  </a:lnTo>
                  <a:lnTo>
                    <a:pt x="6" y="143"/>
                  </a:lnTo>
                  <a:lnTo>
                    <a:pt x="4" y="142"/>
                  </a:lnTo>
                  <a:lnTo>
                    <a:pt x="3" y="140"/>
                  </a:lnTo>
                  <a:lnTo>
                    <a:pt x="3" y="138"/>
                  </a:lnTo>
                  <a:lnTo>
                    <a:pt x="3" y="137"/>
                  </a:lnTo>
                  <a:lnTo>
                    <a:pt x="3" y="137"/>
                  </a:lnTo>
                  <a:lnTo>
                    <a:pt x="1" y="135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29"/>
                  </a:lnTo>
                  <a:lnTo>
                    <a:pt x="1" y="129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4" y="127"/>
                  </a:lnTo>
                  <a:lnTo>
                    <a:pt x="8" y="127"/>
                  </a:lnTo>
                  <a:lnTo>
                    <a:pt x="11" y="127"/>
                  </a:lnTo>
                  <a:lnTo>
                    <a:pt x="12" y="127"/>
                  </a:lnTo>
                  <a:lnTo>
                    <a:pt x="14" y="124"/>
                  </a:lnTo>
                  <a:lnTo>
                    <a:pt x="17" y="123"/>
                  </a:lnTo>
                  <a:lnTo>
                    <a:pt x="20" y="123"/>
                  </a:lnTo>
                  <a:lnTo>
                    <a:pt x="25" y="123"/>
                  </a:lnTo>
                  <a:lnTo>
                    <a:pt x="28" y="123"/>
                  </a:lnTo>
                  <a:lnTo>
                    <a:pt x="33" y="121"/>
                  </a:lnTo>
                  <a:lnTo>
                    <a:pt x="36" y="121"/>
                  </a:lnTo>
                  <a:lnTo>
                    <a:pt x="41" y="121"/>
                  </a:lnTo>
                  <a:lnTo>
                    <a:pt x="41" y="121"/>
                  </a:lnTo>
                  <a:lnTo>
                    <a:pt x="42" y="120"/>
                  </a:lnTo>
                  <a:lnTo>
                    <a:pt x="42" y="120"/>
                  </a:lnTo>
                  <a:lnTo>
                    <a:pt x="45" y="121"/>
                  </a:lnTo>
                  <a:lnTo>
                    <a:pt x="49" y="121"/>
                  </a:lnTo>
                  <a:lnTo>
                    <a:pt x="49" y="120"/>
                  </a:lnTo>
                  <a:lnTo>
                    <a:pt x="52" y="116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5"/>
                  </a:lnTo>
                  <a:lnTo>
                    <a:pt x="55" y="115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6" y="108"/>
                  </a:lnTo>
                  <a:lnTo>
                    <a:pt x="58" y="107"/>
                  </a:lnTo>
                  <a:lnTo>
                    <a:pt x="58" y="104"/>
                  </a:lnTo>
                  <a:lnTo>
                    <a:pt x="58" y="101"/>
                  </a:lnTo>
                  <a:lnTo>
                    <a:pt x="58" y="97"/>
                  </a:lnTo>
                  <a:lnTo>
                    <a:pt x="60" y="97"/>
                  </a:lnTo>
                  <a:lnTo>
                    <a:pt x="60" y="93"/>
                  </a:lnTo>
                  <a:lnTo>
                    <a:pt x="60" y="88"/>
                  </a:lnTo>
                  <a:lnTo>
                    <a:pt x="60" y="85"/>
                  </a:lnTo>
                  <a:lnTo>
                    <a:pt x="60" y="80"/>
                  </a:lnTo>
                  <a:lnTo>
                    <a:pt x="60" y="75"/>
                  </a:lnTo>
                  <a:lnTo>
                    <a:pt x="60" y="72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3" y="64"/>
                  </a:lnTo>
                  <a:lnTo>
                    <a:pt x="66" y="64"/>
                  </a:lnTo>
                  <a:lnTo>
                    <a:pt x="71" y="63"/>
                  </a:lnTo>
                  <a:lnTo>
                    <a:pt x="75" y="63"/>
                  </a:lnTo>
                  <a:lnTo>
                    <a:pt x="80" y="61"/>
                  </a:lnTo>
                  <a:lnTo>
                    <a:pt x="82" y="60"/>
                  </a:lnTo>
                  <a:lnTo>
                    <a:pt x="86" y="57"/>
                  </a:lnTo>
                  <a:lnTo>
                    <a:pt x="88" y="55"/>
                  </a:lnTo>
                  <a:lnTo>
                    <a:pt x="93" y="52"/>
                  </a:lnTo>
                  <a:lnTo>
                    <a:pt x="96" y="49"/>
                  </a:lnTo>
                  <a:lnTo>
                    <a:pt x="99" y="45"/>
                  </a:lnTo>
                  <a:lnTo>
                    <a:pt x="102" y="42"/>
                  </a:lnTo>
                  <a:lnTo>
                    <a:pt x="105" y="39"/>
                  </a:lnTo>
                  <a:lnTo>
                    <a:pt x="112" y="36"/>
                  </a:lnTo>
                  <a:lnTo>
                    <a:pt x="118" y="31"/>
                  </a:lnTo>
                  <a:lnTo>
                    <a:pt x="126" y="27"/>
                  </a:lnTo>
                  <a:lnTo>
                    <a:pt x="134" y="22"/>
                  </a:lnTo>
                  <a:lnTo>
                    <a:pt x="142" y="19"/>
                  </a:lnTo>
                  <a:lnTo>
                    <a:pt x="148" y="14"/>
                  </a:lnTo>
                  <a:lnTo>
                    <a:pt x="156" y="9"/>
                  </a:lnTo>
                  <a:lnTo>
                    <a:pt x="164" y="5"/>
                  </a:lnTo>
                  <a:lnTo>
                    <a:pt x="1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7" name="Freeform 193">
              <a:extLst>
                <a:ext uri="{FF2B5EF4-FFF2-40B4-BE49-F238E27FC236}">
                  <a16:creationId xmlns:a16="http://schemas.microsoft.com/office/drawing/2014/main" id="{24D0421E-45B9-4A38-B221-A0159CEF75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71594" y="4957807"/>
              <a:ext cx="230008" cy="103309"/>
            </a:xfrm>
            <a:custGeom>
              <a:avLst/>
              <a:gdLst>
                <a:gd name="T0" fmla="*/ 110 w 118"/>
                <a:gd name="T1" fmla="*/ 52 h 53"/>
                <a:gd name="T2" fmla="*/ 109 w 118"/>
                <a:gd name="T3" fmla="*/ 53 h 53"/>
                <a:gd name="T4" fmla="*/ 109 w 118"/>
                <a:gd name="T5" fmla="*/ 53 h 53"/>
                <a:gd name="T6" fmla="*/ 109 w 118"/>
                <a:gd name="T7" fmla="*/ 52 h 53"/>
                <a:gd name="T8" fmla="*/ 116 w 118"/>
                <a:gd name="T9" fmla="*/ 34 h 53"/>
                <a:gd name="T10" fmla="*/ 116 w 118"/>
                <a:gd name="T11" fmla="*/ 34 h 53"/>
                <a:gd name="T12" fmla="*/ 118 w 118"/>
                <a:gd name="T13" fmla="*/ 34 h 53"/>
                <a:gd name="T14" fmla="*/ 116 w 118"/>
                <a:gd name="T15" fmla="*/ 37 h 53"/>
                <a:gd name="T16" fmla="*/ 115 w 118"/>
                <a:gd name="T17" fmla="*/ 37 h 53"/>
                <a:gd name="T18" fmla="*/ 115 w 118"/>
                <a:gd name="T19" fmla="*/ 36 h 53"/>
                <a:gd name="T20" fmla="*/ 115 w 118"/>
                <a:gd name="T21" fmla="*/ 34 h 53"/>
                <a:gd name="T22" fmla="*/ 105 w 118"/>
                <a:gd name="T23" fmla="*/ 23 h 53"/>
                <a:gd name="T24" fmla="*/ 107 w 118"/>
                <a:gd name="T25" fmla="*/ 25 h 53"/>
                <a:gd name="T26" fmla="*/ 107 w 118"/>
                <a:gd name="T27" fmla="*/ 28 h 53"/>
                <a:gd name="T28" fmla="*/ 109 w 118"/>
                <a:gd name="T29" fmla="*/ 29 h 53"/>
                <a:gd name="T30" fmla="*/ 107 w 118"/>
                <a:gd name="T31" fmla="*/ 31 h 53"/>
                <a:gd name="T32" fmla="*/ 104 w 118"/>
                <a:gd name="T33" fmla="*/ 29 h 53"/>
                <a:gd name="T34" fmla="*/ 102 w 118"/>
                <a:gd name="T35" fmla="*/ 26 h 53"/>
                <a:gd name="T36" fmla="*/ 105 w 118"/>
                <a:gd name="T37" fmla="*/ 25 h 53"/>
                <a:gd name="T38" fmla="*/ 102 w 118"/>
                <a:gd name="T39" fmla="*/ 25 h 53"/>
                <a:gd name="T40" fmla="*/ 105 w 118"/>
                <a:gd name="T41" fmla="*/ 23 h 53"/>
                <a:gd name="T42" fmla="*/ 96 w 118"/>
                <a:gd name="T43" fmla="*/ 20 h 53"/>
                <a:gd name="T44" fmla="*/ 96 w 118"/>
                <a:gd name="T45" fmla="*/ 20 h 53"/>
                <a:gd name="T46" fmla="*/ 96 w 118"/>
                <a:gd name="T47" fmla="*/ 22 h 53"/>
                <a:gd name="T48" fmla="*/ 96 w 118"/>
                <a:gd name="T49" fmla="*/ 23 h 53"/>
                <a:gd name="T50" fmla="*/ 94 w 118"/>
                <a:gd name="T51" fmla="*/ 23 h 53"/>
                <a:gd name="T52" fmla="*/ 96 w 118"/>
                <a:gd name="T53" fmla="*/ 22 h 53"/>
                <a:gd name="T54" fmla="*/ 96 w 118"/>
                <a:gd name="T55" fmla="*/ 20 h 53"/>
                <a:gd name="T56" fmla="*/ 61 w 118"/>
                <a:gd name="T57" fmla="*/ 17 h 53"/>
                <a:gd name="T58" fmla="*/ 64 w 118"/>
                <a:gd name="T59" fmla="*/ 17 h 53"/>
                <a:gd name="T60" fmla="*/ 72 w 118"/>
                <a:gd name="T61" fmla="*/ 23 h 53"/>
                <a:gd name="T62" fmla="*/ 75 w 118"/>
                <a:gd name="T63" fmla="*/ 25 h 53"/>
                <a:gd name="T64" fmla="*/ 77 w 118"/>
                <a:gd name="T65" fmla="*/ 26 h 53"/>
                <a:gd name="T66" fmla="*/ 79 w 118"/>
                <a:gd name="T67" fmla="*/ 28 h 53"/>
                <a:gd name="T68" fmla="*/ 80 w 118"/>
                <a:gd name="T69" fmla="*/ 29 h 53"/>
                <a:gd name="T70" fmla="*/ 83 w 118"/>
                <a:gd name="T71" fmla="*/ 33 h 53"/>
                <a:gd name="T72" fmla="*/ 85 w 118"/>
                <a:gd name="T73" fmla="*/ 34 h 53"/>
                <a:gd name="T74" fmla="*/ 86 w 118"/>
                <a:gd name="T75" fmla="*/ 34 h 53"/>
                <a:gd name="T76" fmla="*/ 91 w 118"/>
                <a:gd name="T77" fmla="*/ 37 h 53"/>
                <a:gd name="T78" fmla="*/ 96 w 118"/>
                <a:gd name="T79" fmla="*/ 40 h 53"/>
                <a:gd name="T80" fmla="*/ 99 w 118"/>
                <a:gd name="T81" fmla="*/ 44 h 53"/>
                <a:gd name="T82" fmla="*/ 102 w 118"/>
                <a:gd name="T83" fmla="*/ 47 h 53"/>
                <a:gd name="T84" fmla="*/ 101 w 118"/>
                <a:gd name="T85" fmla="*/ 48 h 53"/>
                <a:gd name="T86" fmla="*/ 99 w 118"/>
                <a:gd name="T87" fmla="*/ 48 h 53"/>
                <a:gd name="T88" fmla="*/ 94 w 118"/>
                <a:gd name="T89" fmla="*/ 47 h 53"/>
                <a:gd name="T90" fmla="*/ 94 w 118"/>
                <a:gd name="T91" fmla="*/ 47 h 53"/>
                <a:gd name="T92" fmla="*/ 91 w 118"/>
                <a:gd name="T93" fmla="*/ 45 h 53"/>
                <a:gd name="T94" fmla="*/ 90 w 118"/>
                <a:gd name="T95" fmla="*/ 44 h 53"/>
                <a:gd name="T96" fmla="*/ 90 w 118"/>
                <a:gd name="T97" fmla="*/ 42 h 53"/>
                <a:gd name="T98" fmla="*/ 85 w 118"/>
                <a:gd name="T99" fmla="*/ 40 h 53"/>
                <a:gd name="T100" fmla="*/ 82 w 118"/>
                <a:gd name="T101" fmla="*/ 39 h 53"/>
                <a:gd name="T102" fmla="*/ 77 w 118"/>
                <a:gd name="T103" fmla="*/ 37 h 53"/>
                <a:gd name="T104" fmla="*/ 74 w 118"/>
                <a:gd name="T105" fmla="*/ 33 h 53"/>
                <a:gd name="T106" fmla="*/ 71 w 118"/>
                <a:gd name="T107" fmla="*/ 31 h 53"/>
                <a:gd name="T108" fmla="*/ 66 w 118"/>
                <a:gd name="T109" fmla="*/ 26 h 53"/>
                <a:gd name="T110" fmla="*/ 64 w 118"/>
                <a:gd name="T111" fmla="*/ 25 h 53"/>
                <a:gd name="T112" fmla="*/ 61 w 118"/>
                <a:gd name="T113" fmla="*/ 20 h 53"/>
                <a:gd name="T114" fmla="*/ 61 w 118"/>
                <a:gd name="T115" fmla="*/ 18 h 53"/>
                <a:gd name="T116" fmla="*/ 60 w 118"/>
                <a:gd name="T117" fmla="*/ 17 h 53"/>
                <a:gd name="T118" fmla="*/ 60 w 118"/>
                <a:gd name="T119" fmla="*/ 15 h 53"/>
                <a:gd name="T120" fmla="*/ 0 w 118"/>
                <a:gd name="T121" fmla="*/ 0 h 53"/>
                <a:gd name="T122" fmla="*/ 0 w 118"/>
                <a:gd name="T123" fmla="*/ 3 h 53"/>
                <a:gd name="T124" fmla="*/ 0 w 118"/>
                <a:gd name="T125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53">
                  <a:moveTo>
                    <a:pt x="109" y="52"/>
                  </a:moveTo>
                  <a:lnTo>
                    <a:pt x="110" y="52"/>
                  </a:lnTo>
                  <a:lnTo>
                    <a:pt x="110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2"/>
                  </a:lnTo>
                  <a:close/>
                  <a:moveTo>
                    <a:pt x="116" y="33"/>
                  </a:move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8" y="34"/>
                  </a:lnTo>
                  <a:lnTo>
                    <a:pt x="118" y="37"/>
                  </a:lnTo>
                  <a:lnTo>
                    <a:pt x="116" y="37"/>
                  </a:lnTo>
                  <a:lnTo>
                    <a:pt x="116" y="37"/>
                  </a:lnTo>
                  <a:lnTo>
                    <a:pt x="115" y="37"/>
                  </a:lnTo>
                  <a:lnTo>
                    <a:pt x="115" y="37"/>
                  </a:lnTo>
                  <a:lnTo>
                    <a:pt x="115" y="36"/>
                  </a:lnTo>
                  <a:lnTo>
                    <a:pt x="113" y="34"/>
                  </a:lnTo>
                  <a:lnTo>
                    <a:pt x="115" y="34"/>
                  </a:lnTo>
                  <a:lnTo>
                    <a:pt x="116" y="33"/>
                  </a:lnTo>
                  <a:close/>
                  <a:moveTo>
                    <a:pt x="105" y="23"/>
                  </a:moveTo>
                  <a:lnTo>
                    <a:pt x="105" y="23"/>
                  </a:lnTo>
                  <a:lnTo>
                    <a:pt x="107" y="25"/>
                  </a:lnTo>
                  <a:lnTo>
                    <a:pt x="105" y="26"/>
                  </a:lnTo>
                  <a:lnTo>
                    <a:pt x="107" y="28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07" y="31"/>
                  </a:lnTo>
                  <a:lnTo>
                    <a:pt x="107" y="31"/>
                  </a:lnTo>
                  <a:lnTo>
                    <a:pt x="105" y="29"/>
                  </a:lnTo>
                  <a:lnTo>
                    <a:pt x="104" y="29"/>
                  </a:lnTo>
                  <a:lnTo>
                    <a:pt x="102" y="28"/>
                  </a:lnTo>
                  <a:lnTo>
                    <a:pt x="102" y="26"/>
                  </a:lnTo>
                  <a:lnTo>
                    <a:pt x="104" y="26"/>
                  </a:lnTo>
                  <a:lnTo>
                    <a:pt x="105" y="25"/>
                  </a:lnTo>
                  <a:lnTo>
                    <a:pt x="104" y="25"/>
                  </a:lnTo>
                  <a:lnTo>
                    <a:pt x="102" y="25"/>
                  </a:lnTo>
                  <a:lnTo>
                    <a:pt x="102" y="25"/>
                  </a:lnTo>
                  <a:lnTo>
                    <a:pt x="105" y="23"/>
                  </a:lnTo>
                  <a:close/>
                  <a:moveTo>
                    <a:pt x="96" y="20"/>
                  </a:moveTo>
                  <a:lnTo>
                    <a:pt x="96" y="20"/>
                  </a:lnTo>
                  <a:lnTo>
                    <a:pt x="97" y="20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3"/>
                  </a:lnTo>
                  <a:lnTo>
                    <a:pt x="96" y="23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6" y="22"/>
                  </a:lnTo>
                  <a:lnTo>
                    <a:pt x="96" y="20"/>
                  </a:lnTo>
                  <a:lnTo>
                    <a:pt x="96" y="20"/>
                  </a:lnTo>
                  <a:close/>
                  <a:moveTo>
                    <a:pt x="60" y="15"/>
                  </a:moveTo>
                  <a:lnTo>
                    <a:pt x="61" y="17"/>
                  </a:lnTo>
                  <a:lnTo>
                    <a:pt x="63" y="18"/>
                  </a:lnTo>
                  <a:lnTo>
                    <a:pt x="64" y="17"/>
                  </a:lnTo>
                  <a:lnTo>
                    <a:pt x="68" y="18"/>
                  </a:lnTo>
                  <a:lnTo>
                    <a:pt x="72" y="23"/>
                  </a:lnTo>
                  <a:lnTo>
                    <a:pt x="74" y="25"/>
                  </a:lnTo>
                  <a:lnTo>
                    <a:pt x="75" y="25"/>
                  </a:lnTo>
                  <a:lnTo>
                    <a:pt x="77" y="25"/>
                  </a:lnTo>
                  <a:lnTo>
                    <a:pt x="77" y="26"/>
                  </a:lnTo>
                  <a:lnTo>
                    <a:pt x="79" y="28"/>
                  </a:lnTo>
                  <a:lnTo>
                    <a:pt x="79" y="28"/>
                  </a:lnTo>
                  <a:lnTo>
                    <a:pt x="79" y="29"/>
                  </a:lnTo>
                  <a:lnTo>
                    <a:pt x="80" y="29"/>
                  </a:lnTo>
                  <a:lnTo>
                    <a:pt x="82" y="31"/>
                  </a:lnTo>
                  <a:lnTo>
                    <a:pt x="83" y="33"/>
                  </a:lnTo>
                  <a:lnTo>
                    <a:pt x="85" y="33"/>
                  </a:lnTo>
                  <a:lnTo>
                    <a:pt x="85" y="34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88" y="36"/>
                  </a:lnTo>
                  <a:lnTo>
                    <a:pt x="91" y="37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2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2" y="47"/>
                  </a:lnTo>
                  <a:lnTo>
                    <a:pt x="102" y="48"/>
                  </a:lnTo>
                  <a:lnTo>
                    <a:pt x="101" y="48"/>
                  </a:lnTo>
                  <a:lnTo>
                    <a:pt x="99" y="48"/>
                  </a:lnTo>
                  <a:lnTo>
                    <a:pt x="99" y="48"/>
                  </a:lnTo>
                  <a:lnTo>
                    <a:pt x="96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3" y="47"/>
                  </a:lnTo>
                  <a:lnTo>
                    <a:pt x="91" y="45"/>
                  </a:lnTo>
                  <a:lnTo>
                    <a:pt x="90" y="45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86" y="42"/>
                  </a:lnTo>
                  <a:lnTo>
                    <a:pt x="85" y="40"/>
                  </a:lnTo>
                  <a:lnTo>
                    <a:pt x="83" y="40"/>
                  </a:lnTo>
                  <a:lnTo>
                    <a:pt x="82" y="39"/>
                  </a:lnTo>
                  <a:lnTo>
                    <a:pt x="79" y="37"/>
                  </a:lnTo>
                  <a:lnTo>
                    <a:pt x="77" y="37"/>
                  </a:lnTo>
                  <a:lnTo>
                    <a:pt x="77" y="36"/>
                  </a:lnTo>
                  <a:lnTo>
                    <a:pt x="74" y="33"/>
                  </a:lnTo>
                  <a:lnTo>
                    <a:pt x="72" y="33"/>
                  </a:lnTo>
                  <a:lnTo>
                    <a:pt x="71" y="31"/>
                  </a:lnTo>
                  <a:lnTo>
                    <a:pt x="68" y="28"/>
                  </a:lnTo>
                  <a:lnTo>
                    <a:pt x="66" y="26"/>
                  </a:lnTo>
                  <a:lnTo>
                    <a:pt x="64" y="26"/>
                  </a:lnTo>
                  <a:lnTo>
                    <a:pt x="64" y="25"/>
                  </a:lnTo>
                  <a:lnTo>
                    <a:pt x="63" y="23"/>
                  </a:lnTo>
                  <a:lnTo>
                    <a:pt x="61" y="20"/>
                  </a:lnTo>
                  <a:lnTo>
                    <a:pt x="61" y="20"/>
                  </a:lnTo>
                  <a:lnTo>
                    <a:pt x="61" y="18"/>
                  </a:lnTo>
                  <a:lnTo>
                    <a:pt x="60" y="18"/>
                  </a:lnTo>
                  <a:lnTo>
                    <a:pt x="60" y="17"/>
                  </a:lnTo>
                  <a:lnTo>
                    <a:pt x="60" y="17"/>
                  </a:lnTo>
                  <a:lnTo>
                    <a:pt x="60" y="15"/>
                  </a:lnTo>
                  <a:lnTo>
                    <a:pt x="60" y="15"/>
                  </a:lnTo>
                  <a:close/>
                  <a:moveTo>
                    <a:pt x="0" y="0"/>
                  </a:move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8" name="Freeform 194">
              <a:extLst>
                <a:ext uri="{FF2B5EF4-FFF2-40B4-BE49-F238E27FC236}">
                  <a16:creationId xmlns:a16="http://schemas.microsoft.com/office/drawing/2014/main" id="{76799AD1-9EAB-4E2F-99BA-C94B68D4AF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6803" y="4710255"/>
              <a:ext cx="298231" cy="477560"/>
            </a:xfrm>
            <a:custGeom>
              <a:avLst/>
              <a:gdLst>
                <a:gd name="T0" fmla="*/ 148 w 153"/>
                <a:gd name="T1" fmla="*/ 8 h 245"/>
                <a:gd name="T2" fmla="*/ 148 w 153"/>
                <a:gd name="T3" fmla="*/ 19 h 245"/>
                <a:gd name="T4" fmla="*/ 150 w 153"/>
                <a:gd name="T5" fmla="*/ 32 h 245"/>
                <a:gd name="T6" fmla="*/ 150 w 153"/>
                <a:gd name="T7" fmla="*/ 38 h 245"/>
                <a:gd name="T8" fmla="*/ 150 w 153"/>
                <a:gd name="T9" fmla="*/ 54 h 245"/>
                <a:gd name="T10" fmla="*/ 151 w 153"/>
                <a:gd name="T11" fmla="*/ 57 h 245"/>
                <a:gd name="T12" fmla="*/ 153 w 153"/>
                <a:gd name="T13" fmla="*/ 64 h 245"/>
                <a:gd name="T14" fmla="*/ 150 w 153"/>
                <a:gd name="T15" fmla="*/ 73 h 245"/>
                <a:gd name="T16" fmla="*/ 139 w 153"/>
                <a:gd name="T17" fmla="*/ 86 h 245"/>
                <a:gd name="T18" fmla="*/ 124 w 153"/>
                <a:gd name="T19" fmla="*/ 97 h 245"/>
                <a:gd name="T20" fmla="*/ 113 w 153"/>
                <a:gd name="T21" fmla="*/ 100 h 245"/>
                <a:gd name="T22" fmla="*/ 96 w 153"/>
                <a:gd name="T23" fmla="*/ 112 h 245"/>
                <a:gd name="T24" fmla="*/ 87 w 153"/>
                <a:gd name="T25" fmla="*/ 123 h 245"/>
                <a:gd name="T26" fmla="*/ 68 w 153"/>
                <a:gd name="T27" fmla="*/ 138 h 245"/>
                <a:gd name="T28" fmla="*/ 65 w 153"/>
                <a:gd name="T29" fmla="*/ 147 h 245"/>
                <a:gd name="T30" fmla="*/ 72 w 153"/>
                <a:gd name="T31" fmla="*/ 166 h 245"/>
                <a:gd name="T32" fmla="*/ 76 w 153"/>
                <a:gd name="T33" fmla="*/ 172 h 245"/>
                <a:gd name="T34" fmla="*/ 77 w 153"/>
                <a:gd name="T35" fmla="*/ 185 h 245"/>
                <a:gd name="T36" fmla="*/ 77 w 153"/>
                <a:gd name="T37" fmla="*/ 197 h 245"/>
                <a:gd name="T38" fmla="*/ 47 w 153"/>
                <a:gd name="T39" fmla="*/ 218 h 245"/>
                <a:gd name="T40" fmla="*/ 36 w 153"/>
                <a:gd name="T41" fmla="*/ 234 h 245"/>
                <a:gd name="T42" fmla="*/ 38 w 153"/>
                <a:gd name="T43" fmla="*/ 243 h 245"/>
                <a:gd name="T44" fmla="*/ 27 w 153"/>
                <a:gd name="T45" fmla="*/ 238 h 245"/>
                <a:gd name="T46" fmla="*/ 25 w 153"/>
                <a:gd name="T47" fmla="*/ 231 h 245"/>
                <a:gd name="T48" fmla="*/ 25 w 153"/>
                <a:gd name="T49" fmla="*/ 210 h 245"/>
                <a:gd name="T50" fmla="*/ 20 w 153"/>
                <a:gd name="T51" fmla="*/ 196 h 245"/>
                <a:gd name="T52" fmla="*/ 16 w 153"/>
                <a:gd name="T53" fmla="*/ 180 h 245"/>
                <a:gd name="T54" fmla="*/ 25 w 153"/>
                <a:gd name="T55" fmla="*/ 166 h 245"/>
                <a:gd name="T56" fmla="*/ 33 w 153"/>
                <a:gd name="T57" fmla="*/ 150 h 245"/>
                <a:gd name="T58" fmla="*/ 39 w 153"/>
                <a:gd name="T59" fmla="*/ 138 h 245"/>
                <a:gd name="T60" fmla="*/ 38 w 153"/>
                <a:gd name="T61" fmla="*/ 127 h 245"/>
                <a:gd name="T62" fmla="*/ 38 w 153"/>
                <a:gd name="T63" fmla="*/ 120 h 245"/>
                <a:gd name="T64" fmla="*/ 39 w 153"/>
                <a:gd name="T65" fmla="*/ 108 h 245"/>
                <a:gd name="T66" fmla="*/ 38 w 153"/>
                <a:gd name="T67" fmla="*/ 92 h 245"/>
                <a:gd name="T68" fmla="*/ 17 w 153"/>
                <a:gd name="T69" fmla="*/ 82 h 245"/>
                <a:gd name="T70" fmla="*/ 1 w 153"/>
                <a:gd name="T71" fmla="*/ 73 h 245"/>
                <a:gd name="T72" fmla="*/ 5 w 153"/>
                <a:gd name="T73" fmla="*/ 64 h 245"/>
                <a:gd name="T74" fmla="*/ 25 w 153"/>
                <a:gd name="T75" fmla="*/ 57 h 245"/>
                <a:gd name="T76" fmla="*/ 44 w 153"/>
                <a:gd name="T77" fmla="*/ 52 h 245"/>
                <a:gd name="T78" fmla="*/ 55 w 153"/>
                <a:gd name="T79" fmla="*/ 59 h 245"/>
                <a:gd name="T80" fmla="*/ 63 w 153"/>
                <a:gd name="T81" fmla="*/ 67 h 245"/>
                <a:gd name="T82" fmla="*/ 58 w 153"/>
                <a:gd name="T83" fmla="*/ 79 h 245"/>
                <a:gd name="T84" fmla="*/ 61 w 153"/>
                <a:gd name="T85" fmla="*/ 86 h 245"/>
                <a:gd name="T86" fmla="*/ 69 w 153"/>
                <a:gd name="T87" fmla="*/ 97 h 245"/>
                <a:gd name="T88" fmla="*/ 72 w 153"/>
                <a:gd name="T89" fmla="*/ 90 h 245"/>
                <a:gd name="T90" fmla="*/ 77 w 153"/>
                <a:gd name="T91" fmla="*/ 82 h 245"/>
                <a:gd name="T92" fmla="*/ 82 w 153"/>
                <a:gd name="T93" fmla="*/ 65 h 245"/>
                <a:gd name="T94" fmla="*/ 68 w 153"/>
                <a:gd name="T95" fmla="*/ 45 h 245"/>
                <a:gd name="T96" fmla="*/ 66 w 153"/>
                <a:gd name="T97" fmla="*/ 37 h 245"/>
                <a:gd name="T98" fmla="*/ 65 w 153"/>
                <a:gd name="T99" fmla="*/ 26 h 245"/>
                <a:gd name="T100" fmla="*/ 68 w 153"/>
                <a:gd name="T101" fmla="*/ 18 h 245"/>
                <a:gd name="T102" fmla="*/ 77 w 153"/>
                <a:gd name="T103" fmla="*/ 16 h 245"/>
                <a:gd name="T104" fmla="*/ 91 w 153"/>
                <a:gd name="T105" fmla="*/ 18 h 245"/>
                <a:gd name="T106" fmla="*/ 102 w 153"/>
                <a:gd name="T107" fmla="*/ 18 h 245"/>
                <a:gd name="T108" fmla="*/ 115 w 153"/>
                <a:gd name="T109" fmla="*/ 12 h 245"/>
                <a:gd name="T110" fmla="*/ 132 w 153"/>
                <a:gd name="T111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3" h="245">
                  <a:moveTo>
                    <a:pt x="148" y="0"/>
                  </a:moveTo>
                  <a:lnTo>
                    <a:pt x="148" y="2"/>
                  </a:lnTo>
                  <a:lnTo>
                    <a:pt x="150" y="4"/>
                  </a:lnTo>
                  <a:lnTo>
                    <a:pt x="150" y="4"/>
                  </a:lnTo>
                  <a:lnTo>
                    <a:pt x="148" y="4"/>
                  </a:lnTo>
                  <a:lnTo>
                    <a:pt x="150" y="5"/>
                  </a:lnTo>
                  <a:lnTo>
                    <a:pt x="148" y="7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10"/>
                  </a:lnTo>
                  <a:lnTo>
                    <a:pt x="146" y="12"/>
                  </a:lnTo>
                  <a:lnTo>
                    <a:pt x="146" y="13"/>
                  </a:lnTo>
                  <a:lnTo>
                    <a:pt x="148" y="15"/>
                  </a:lnTo>
                  <a:lnTo>
                    <a:pt x="146" y="18"/>
                  </a:lnTo>
                  <a:lnTo>
                    <a:pt x="148" y="19"/>
                  </a:lnTo>
                  <a:lnTo>
                    <a:pt x="148" y="21"/>
                  </a:lnTo>
                  <a:lnTo>
                    <a:pt x="148" y="23"/>
                  </a:lnTo>
                  <a:lnTo>
                    <a:pt x="148" y="24"/>
                  </a:lnTo>
                  <a:lnTo>
                    <a:pt x="148" y="27"/>
                  </a:lnTo>
                  <a:lnTo>
                    <a:pt x="148" y="27"/>
                  </a:lnTo>
                  <a:lnTo>
                    <a:pt x="148" y="29"/>
                  </a:lnTo>
                  <a:lnTo>
                    <a:pt x="150" y="30"/>
                  </a:lnTo>
                  <a:lnTo>
                    <a:pt x="150" y="32"/>
                  </a:lnTo>
                  <a:lnTo>
                    <a:pt x="150" y="34"/>
                  </a:lnTo>
                  <a:lnTo>
                    <a:pt x="150" y="34"/>
                  </a:lnTo>
                  <a:lnTo>
                    <a:pt x="148" y="35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50" y="37"/>
                  </a:lnTo>
                  <a:lnTo>
                    <a:pt x="150" y="38"/>
                  </a:lnTo>
                  <a:lnTo>
                    <a:pt x="150" y="38"/>
                  </a:lnTo>
                  <a:lnTo>
                    <a:pt x="150" y="40"/>
                  </a:lnTo>
                  <a:lnTo>
                    <a:pt x="150" y="41"/>
                  </a:lnTo>
                  <a:lnTo>
                    <a:pt x="150" y="43"/>
                  </a:lnTo>
                  <a:lnTo>
                    <a:pt x="148" y="43"/>
                  </a:lnTo>
                  <a:lnTo>
                    <a:pt x="150" y="45"/>
                  </a:lnTo>
                  <a:lnTo>
                    <a:pt x="150" y="46"/>
                  </a:lnTo>
                  <a:lnTo>
                    <a:pt x="150" y="49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1" y="54"/>
                  </a:lnTo>
                  <a:lnTo>
                    <a:pt x="151" y="56"/>
                  </a:lnTo>
                  <a:lnTo>
                    <a:pt x="150" y="57"/>
                  </a:lnTo>
                  <a:lnTo>
                    <a:pt x="150" y="59"/>
                  </a:lnTo>
                  <a:lnTo>
                    <a:pt x="150" y="59"/>
                  </a:lnTo>
                  <a:lnTo>
                    <a:pt x="151" y="57"/>
                  </a:lnTo>
                  <a:lnTo>
                    <a:pt x="153" y="57"/>
                  </a:lnTo>
                  <a:lnTo>
                    <a:pt x="153" y="59"/>
                  </a:lnTo>
                  <a:lnTo>
                    <a:pt x="153" y="59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3" y="62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5"/>
                  </a:lnTo>
                  <a:lnTo>
                    <a:pt x="151" y="67"/>
                  </a:lnTo>
                  <a:lnTo>
                    <a:pt x="151" y="67"/>
                  </a:lnTo>
                  <a:lnTo>
                    <a:pt x="150" y="67"/>
                  </a:lnTo>
                  <a:lnTo>
                    <a:pt x="150" y="68"/>
                  </a:lnTo>
                  <a:lnTo>
                    <a:pt x="150" y="68"/>
                  </a:lnTo>
                  <a:lnTo>
                    <a:pt x="150" y="70"/>
                  </a:lnTo>
                  <a:lnTo>
                    <a:pt x="150" y="73"/>
                  </a:lnTo>
                  <a:lnTo>
                    <a:pt x="145" y="78"/>
                  </a:lnTo>
                  <a:lnTo>
                    <a:pt x="143" y="79"/>
                  </a:lnTo>
                  <a:lnTo>
                    <a:pt x="142" y="81"/>
                  </a:lnTo>
                  <a:lnTo>
                    <a:pt x="143" y="81"/>
                  </a:lnTo>
                  <a:lnTo>
                    <a:pt x="142" y="82"/>
                  </a:lnTo>
                  <a:lnTo>
                    <a:pt x="140" y="84"/>
                  </a:lnTo>
                  <a:lnTo>
                    <a:pt x="139" y="84"/>
                  </a:lnTo>
                  <a:lnTo>
                    <a:pt x="139" y="86"/>
                  </a:lnTo>
                  <a:lnTo>
                    <a:pt x="139" y="87"/>
                  </a:lnTo>
                  <a:lnTo>
                    <a:pt x="137" y="87"/>
                  </a:lnTo>
                  <a:lnTo>
                    <a:pt x="135" y="89"/>
                  </a:lnTo>
                  <a:lnTo>
                    <a:pt x="131" y="92"/>
                  </a:lnTo>
                  <a:lnTo>
                    <a:pt x="129" y="93"/>
                  </a:lnTo>
                  <a:lnTo>
                    <a:pt x="128" y="95"/>
                  </a:lnTo>
                  <a:lnTo>
                    <a:pt x="126" y="95"/>
                  </a:lnTo>
                  <a:lnTo>
                    <a:pt x="124" y="97"/>
                  </a:lnTo>
                  <a:lnTo>
                    <a:pt x="123" y="97"/>
                  </a:lnTo>
                  <a:lnTo>
                    <a:pt x="123" y="97"/>
                  </a:lnTo>
                  <a:lnTo>
                    <a:pt x="121" y="97"/>
                  </a:lnTo>
                  <a:lnTo>
                    <a:pt x="121" y="97"/>
                  </a:lnTo>
                  <a:lnTo>
                    <a:pt x="118" y="98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0" y="101"/>
                  </a:lnTo>
                  <a:lnTo>
                    <a:pt x="105" y="104"/>
                  </a:lnTo>
                  <a:lnTo>
                    <a:pt x="101" y="106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6" y="111"/>
                  </a:lnTo>
                  <a:lnTo>
                    <a:pt x="96" y="112"/>
                  </a:lnTo>
                  <a:lnTo>
                    <a:pt x="96" y="112"/>
                  </a:lnTo>
                  <a:lnTo>
                    <a:pt x="94" y="116"/>
                  </a:lnTo>
                  <a:lnTo>
                    <a:pt x="91" y="119"/>
                  </a:lnTo>
                  <a:lnTo>
                    <a:pt x="90" y="119"/>
                  </a:lnTo>
                  <a:lnTo>
                    <a:pt x="90" y="120"/>
                  </a:lnTo>
                  <a:lnTo>
                    <a:pt x="90" y="122"/>
                  </a:lnTo>
                  <a:lnTo>
                    <a:pt x="88" y="122"/>
                  </a:lnTo>
                  <a:lnTo>
                    <a:pt x="87" y="122"/>
                  </a:lnTo>
                  <a:lnTo>
                    <a:pt x="87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3" y="123"/>
                  </a:lnTo>
                  <a:lnTo>
                    <a:pt x="80" y="125"/>
                  </a:lnTo>
                  <a:lnTo>
                    <a:pt x="79" y="128"/>
                  </a:lnTo>
                  <a:lnTo>
                    <a:pt x="74" y="133"/>
                  </a:lnTo>
                  <a:lnTo>
                    <a:pt x="68" y="138"/>
                  </a:lnTo>
                  <a:lnTo>
                    <a:pt x="68" y="138"/>
                  </a:lnTo>
                  <a:lnTo>
                    <a:pt x="66" y="138"/>
                  </a:lnTo>
                  <a:lnTo>
                    <a:pt x="65" y="136"/>
                  </a:lnTo>
                  <a:lnTo>
                    <a:pt x="63" y="136"/>
                  </a:lnTo>
                  <a:lnTo>
                    <a:pt x="65" y="136"/>
                  </a:lnTo>
                  <a:lnTo>
                    <a:pt x="65" y="138"/>
                  </a:lnTo>
                  <a:lnTo>
                    <a:pt x="65" y="139"/>
                  </a:lnTo>
                  <a:lnTo>
                    <a:pt x="65" y="142"/>
                  </a:lnTo>
                  <a:lnTo>
                    <a:pt x="65" y="147"/>
                  </a:lnTo>
                  <a:lnTo>
                    <a:pt x="65" y="147"/>
                  </a:lnTo>
                  <a:lnTo>
                    <a:pt x="66" y="149"/>
                  </a:lnTo>
                  <a:lnTo>
                    <a:pt x="68" y="150"/>
                  </a:lnTo>
                  <a:lnTo>
                    <a:pt x="68" y="152"/>
                  </a:lnTo>
                  <a:lnTo>
                    <a:pt x="71" y="158"/>
                  </a:lnTo>
                  <a:lnTo>
                    <a:pt x="71" y="161"/>
                  </a:lnTo>
                  <a:lnTo>
                    <a:pt x="72" y="164"/>
                  </a:lnTo>
                  <a:lnTo>
                    <a:pt x="72" y="166"/>
                  </a:lnTo>
                  <a:lnTo>
                    <a:pt x="74" y="171"/>
                  </a:lnTo>
                  <a:lnTo>
                    <a:pt x="74" y="174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5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4"/>
                  </a:lnTo>
                  <a:lnTo>
                    <a:pt x="77" y="174"/>
                  </a:lnTo>
                  <a:lnTo>
                    <a:pt x="77" y="175"/>
                  </a:lnTo>
                  <a:lnTo>
                    <a:pt x="77" y="175"/>
                  </a:lnTo>
                  <a:lnTo>
                    <a:pt x="76" y="180"/>
                  </a:lnTo>
                  <a:lnTo>
                    <a:pt x="76" y="182"/>
                  </a:lnTo>
                  <a:lnTo>
                    <a:pt x="77" y="185"/>
                  </a:lnTo>
                  <a:lnTo>
                    <a:pt x="76" y="188"/>
                  </a:lnTo>
                  <a:lnTo>
                    <a:pt x="74" y="196"/>
                  </a:lnTo>
                  <a:lnTo>
                    <a:pt x="74" y="197"/>
                  </a:lnTo>
                  <a:lnTo>
                    <a:pt x="74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7" y="197"/>
                  </a:lnTo>
                  <a:lnTo>
                    <a:pt x="76" y="202"/>
                  </a:lnTo>
                  <a:lnTo>
                    <a:pt x="76" y="204"/>
                  </a:lnTo>
                  <a:lnTo>
                    <a:pt x="72" y="207"/>
                  </a:lnTo>
                  <a:lnTo>
                    <a:pt x="71" y="208"/>
                  </a:lnTo>
                  <a:lnTo>
                    <a:pt x="69" y="210"/>
                  </a:lnTo>
                  <a:lnTo>
                    <a:pt x="63" y="213"/>
                  </a:lnTo>
                  <a:lnTo>
                    <a:pt x="52" y="216"/>
                  </a:lnTo>
                  <a:lnTo>
                    <a:pt x="47" y="218"/>
                  </a:lnTo>
                  <a:lnTo>
                    <a:pt x="46" y="219"/>
                  </a:lnTo>
                  <a:lnTo>
                    <a:pt x="39" y="223"/>
                  </a:lnTo>
                  <a:lnTo>
                    <a:pt x="36" y="226"/>
                  </a:lnTo>
                  <a:lnTo>
                    <a:pt x="36" y="229"/>
                  </a:lnTo>
                  <a:lnTo>
                    <a:pt x="35" y="229"/>
                  </a:lnTo>
                  <a:lnTo>
                    <a:pt x="35" y="231"/>
                  </a:lnTo>
                  <a:lnTo>
                    <a:pt x="35" y="232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8" y="235"/>
                  </a:lnTo>
                  <a:lnTo>
                    <a:pt x="38" y="235"/>
                  </a:lnTo>
                  <a:lnTo>
                    <a:pt x="38" y="234"/>
                  </a:lnTo>
                  <a:lnTo>
                    <a:pt x="39" y="232"/>
                  </a:lnTo>
                  <a:lnTo>
                    <a:pt x="39" y="232"/>
                  </a:lnTo>
                  <a:lnTo>
                    <a:pt x="39" y="235"/>
                  </a:lnTo>
                  <a:lnTo>
                    <a:pt x="38" y="243"/>
                  </a:lnTo>
                  <a:lnTo>
                    <a:pt x="38" y="245"/>
                  </a:lnTo>
                  <a:lnTo>
                    <a:pt x="36" y="245"/>
                  </a:lnTo>
                  <a:lnTo>
                    <a:pt x="35" y="245"/>
                  </a:lnTo>
                  <a:lnTo>
                    <a:pt x="33" y="245"/>
                  </a:lnTo>
                  <a:lnTo>
                    <a:pt x="30" y="245"/>
                  </a:lnTo>
                  <a:lnTo>
                    <a:pt x="28" y="245"/>
                  </a:lnTo>
                  <a:lnTo>
                    <a:pt x="27" y="245"/>
                  </a:lnTo>
                  <a:lnTo>
                    <a:pt x="27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7" y="234"/>
                  </a:lnTo>
                  <a:lnTo>
                    <a:pt x="27" y="232"/>
                  </a:lnTo>
                  <a:lnTo>
                    <a:pt x="27" y="232"/>
                  </a:lnTo>
                  <a:lnTo>
                    <a:pt x="25" y="231"/>
                  </a:lnTo>
                  <a:lnTo>
                    <a:pt x="25" y="231"/>
                  </a:lnTo>
                  <a:lnTo>
                    <a:pt x="25" y="229"/>
                  </a:lnTo>
                  <a:lnTo>
                    <a:pt x="24" y="227"/>
                  </a:lnTo>
                  <a:lnTo>
                    <a:pt x="25" y="226"/>
                  </a:lnTo>
                  <a:lnTo>
                    <a:pt x="25" y="221"/>
                  </a:lnTo>
                  <a:lnTo>
                    <a:pt x="25" y="219"/>
                  </a:lnTo>
                  <a:lnTo>
                    <a:pt x="25" y="216"/>
                  </a:lnTo>
                  <a:lnTo>
                    <a:pt x="25" y="213"/>
                  </a:lnTo>
                  <a:lnTo>
                    <a:pt x="25" y="210"/>
                  </a:lnTo>
                  <a:lnTo>
                    <a:pt x="25" y="207"/>
                  </a:lnTo>
                  <a:lnTo>
                    <a:pt x="25" y="207"/>
                  </a:lnTo>
                  <a:lnTo>
                    <a:pt x="25" y="205"/>
                  </a:lnTo>
                  <a:lnTo>
                    <a:pt x="24" y="204"/>
                  </a:lnTo>
                  <a:lnTo>
                    <a:pt x="24" y="201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20" y="196"/>
                  </a:lnTo>
                  <a:lnTo>
                    <a:pt x="20" y="194"/>
                  </a:lnTo>
                  <a:lnTo>
                    <a:pt x="19" y="193"/>
                  </a:lnTo>
                  <a:lnTo>
                    <a:pt x="19" y="191"/>
                  </a:lnTo>
                  <a:lnTo>
                    <a:pt x="19" y="190"/>
                  </a:lnTo>
                  <a:lnTo>
                    <a:pt x="17" y="185"/>
                  </a:lnTo>
                  <a:lnTo>
                    <a:pt x="17" y="183"/>
                  </a:lnTo>
                  <a:lnTo>
                    <a:pt x="16" y="180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7" y="175"/>
                  </a:lnTo>
                  <a:lnTo>
                    <a:pt x="19" y="172"/>
                  </a:lnTo>
                  <a:lnTo>
                    <a:pt x="22" y="171"/>
                  </a:lnTo>
                  <a:lnTo>
                    <a:pt x="24" y="167"/>
                  </a:lnTo>
                  <a:lnTo>
                    <a:pt x="25" y="166"/>
                  </a:lnTo>
                  <a:lnTo>
                    <a:pt x="28" y="163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0" y="156"/>
                  </a:lnTo>
                  <a:lnTo>
                    <a:pt x="33" y="155"/>
                  </a:lnTo>
                  <a:lnTo>
                    <a:pt x="33" y="153"/>
                  </a:lnTo>
                  <a:lnTo>
                    <a:pt x="33" y="150"/>
                  </a:lnTo>
                  <a:lnTo>
                    <a:pt x="33" y="150"/>
                  </a:lnTo>
                  <a:lnTo>
                    <a:pt x="33" y="149"/>
                  </a:lnTo>
                  <a:lnTo>
                    <a:pt x="35" y="149"/>
                  </a:lnTo>
                  <a:lnTo>
                    <a:pt x="36" y="145"/>
                  </a:lnTo>
                  <a:lnTo>
                    <a:pt x="38" y="144"/>
                  </a:lnTo>
                  <a:lnTo>
                    <a:pt x="39" y="141"/>
                  </a:lnTo>
                  <a:lnTo>
                    <a:pt x="39" y="139"/>
                  </a:lnTo>
                  <a:lnTo>
                    <a:pt x="39" y="138"/>
                  </a:lnTo>
                  <a:lnTo>
                    <a:pt x="39" y="138"/>
                  </a:lnTo>
                  <a:lnTo>
                    <a:pt x="38" y="136"/>
                  </a:lnTo>
                  <a:lnTo>
                    <a:pt x="38" y="133"/>
                  </a:lnTo>
                  <a:lnTo>
                    <a:pt x="36" y="131"/>
                  </a:lnTo>
                  <a:lnTo>
                    <a:pt x="38" y="128"/>
                  </a:lnTo>
                  <a:lnTo>
                    <a:pt x="38" y="128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3"/>
                  </a:lnTo>
                  <a:lnTo>
                    <a:pt x="36" y="123"/>
                  </a:lnTo>
                  <a:lnTo>
                    <a:pt x="38" y="122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17"/>
                  </a:lnTo>
                  <a:lnTo>
                    <a:pt x="39" y="116"/>
                  </a:lnTo>
                  <a:lnTo>
                    <a:pt x="39" y="116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2"/>
                  </a:lnTo>
                  <a:lnTo>
                    <a:pt x="39" y="108"/>
                  </a:lnTo>
                  <a:lnTo>
                    <a:pt x="39" y="101"/>
                  </a:lnTo>
                  <a:lnTo>
                    <a:pt x="39" y="100"/>
                  </a:lnTo>
                  <a:lnTo>
                    <a:pt x="38" y="97"/>
                  </a:lnTo>
                  <a:lnTo>
                    <a:pt x="38" y="93"/>
                  </a:lnTo>
                  <a:lnTo>
                    <a:pt x="39" y="92"/>
                  </a:lnTo>
                  <a:lnTo>
                    <a:pt x="39" y="92"/>
                  </a:lnTo>
                  <a:lnTo>
                    <a:pt x="38" y="92"/>
                  </a:lnTo>
                  <a:lnTo>
                    <a:pt x="38" y="92"/>
                  </a:lnTo>
                  <a:lnTo>
                    <a:pt x="36" y="90"/>
                  </a:lnTo>
                  <a:lnTo>
                    <a:pt x="35" y="90"/>
                  </a:lnTo>
                  <a:lnTo>
                    <a:pt x="31" y="89"/>
                  </a:lnTo>
                  <a:lnTo>
                    <a:pt x="28" y="87"/>
                  </a:lnTo>
                  <a:lnTo>
                    <a:pt x="25" y="87"/>
                  </a:lnTo>
                  <a:lnTo>
                    <a:pt x="20" y="84"/>
                  </a:lnTo>
                  <a:lnTo>
                    <a:pt x="17" y="84"/>
                  </a:lnTo>
                  <a:lnTo>
                    <a:pt x="17" y="82"/>
                  </a:lnTo>
                  <a:lnTo>
                    <a:pt x="14" y="81"/>
                  </a:lnTo>
                  <a:lnTo>
                    <a:pt x="9" y="81"/>
                  </a:lnTo>
                  <a:lnTo>
                    <a:pt x="6" y="81"/>
                  </a:lnTo>
                  <a:lnTo>
                    <a:pt x="3" y="81"/>
                  </a:lnTo>
                  <a:lnTo>
                    <a:pt x="3" y="81"/>
                  </a:lnTo>
                  <a:lnTo>
                    <a:pt x="1" y="78"/>
                  </a:lnTo>
                  <a:lnTo>
                    <a:pt x="1" y="76"/>
                  </a:lnTo>
                  <a:lnTo>
                    <a:pt x="1" y="73"/>
                  </a:lnTo>
                  <a:lnTo>
                    <a:pt x="1" y="71"/>
                  </a:lnTo>
                  <a:lnTo>
                    <a:pt x="1" y="70"/>
                  </a:lnTo>
                  <a:lnTo>
                    <a:pt x="0" y="68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5"/>
                  </a:lnTo>
                  <a:lnTo>
                    <a:pt x="5" y="64"/>
                  </a:lnTo>
                  <a:lnTo>
                    <a:pt x="6" y="64"/>
                  </a:lnTo>
                  <a:lnTo>
                    <a:pt x="9" y="62"/>
                  </a:lnTo>
                  <a:lnTo>
                    <a:pt x="12" y="62"/>
                  </a:lnTo>
                  <a:lnTo>
                    <a:pt x="16" y="60"/>
                  </a:lnTo>
                  <a:lnTo>
                    <a:pt x="19" y="60"/>
                  </a:lnTo>
                  <a:lnTo>
                    <a:pt x="20" y="59"/>
                  </a:lnTo>
                  <a:lnTo>
                    <a:pt x="22" y="59"/>
                  </a:lnTo>
                  <a:lnTo>
                    <a:pt x="25" y="57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30" y="56"/>
                  </a:lnTo>
                  <a:lnTo>
                    <a:pt x="33" y="56"/>
                  </a:lnTo>
                  <a:lnTo>
                    <a:pt x="38" y="54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4" y="52"/>
                  </a:lnTo>
                  <a:lnTo>
                    <a:pt x="46" y="56"/>
                  </a:lnTo>
                  <a:lnTo>
                    <a:pt x="47" y="57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50" y="59"/>
                  </a:lnTo>
                  <a:lnTo>
                    <a:pt x="50" y="59"/>
                  </a:lnTo>
                  <a:lnTo>
                    <a:pt x="53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7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1" y="60"/>
                  </a:lnTo>
                  <a:lnTo>
                    <a:pt x="61" y="62"/>
                  </a:lnTo>
                  <a:lnTo>
                    <a:pt x="63" y="65"/>
                  </a:lnTo>
                  <a:lnTo>
                    <a:pt x="63" y="67"/>
                  </a:lnTo>
                  <a:lnTo>
                    <a:pt x="63" y="68"/>
                  </a:lnTo>
                  <a:lnTo>
                    <a:pt x="61" y="70"/>
                  </a:lnTo>
                  <a:lnTo>
                    <a:pt x="60" y="73"/>
                  </a:lnTo>
                  <a:lnTo>
                    <a:pt x="60" y="75"/>
                  </a:lnTo>
                  <a:lnTo>
                    <a:pt x="60" y="76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8" y="92"/>
                  </a:lnTo>
                  <a:lnTo>
                    <a:pt x="69" y="93"/>
                  </a:lnTo>
                  <a:lnTo>
                    <a:pt x="69" y="93"/>
                  </a:lnTo>
                  <a:lnTo>
                    <a:pt x="71" y="93"/>
                  </a:lnTo>
                  <a:lnTo>
                    <a:pt x="71" y="95"/>
                  </a:lnTo>
                  <a:lnTo>
                    <a:pt x="69" y="97"/>
                  </a:lnTo>
                  <a:lnTo>
                    <a:pt x="69" y="97"/>
                  </a:lnTo>
                  <a:lnTo>
                    <a:pt x="71" y="97"/>
                  </a:lnTo>
                  <a:lnTo>
                    <a:pt x="71" y="98"/>
                  </a:lnTo>
                  <a:lnTo>
                    <a:pt x="72" y="98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3"/>
                  </a:lnTo>
                  <a:lnTo>
                    <a:pt x="72" y="90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2" y="87"/>
                  </a:lnTo>
                  <a:lnTo>
                    <a:pt x="72" y="84"/>
                  </a:lnTo>
                  <a:lnTo>
                    <a:pt x="74" y="84"/>
                  </a:lnTo>
                  <a:lnTo>
                    <a:pt x="74" y="84"/>
                  </a:lnTo>
                  <a:lnTo>
                    <a:pt x="77" y="82"/>
                  </a:lnTo>
                  <a:lnTo>
                    <a:pt x="79" y="82"/>
                  </a:lnTo>
                  <a:lnTo>
                    <a:pt x="80" y="82"/>
                  </a:lnTo>
                  <a:lnTo>
                    <a:pt x="80" y="81"/>
                  </a:lnTo>
                  <a:lnTo>
                    <a:pt x="80" y="76"/>
                  </a:lnTo>
                  <a:lnTo>
                    <a:pt x="80" y="73"/>
                  </a:lnTo>
                  <a:lnTo>
                    <a:pt x="80" y="70"/>
                  </a:lnTo>
                  <a:lnTo>
                    <a:pt x="80" y="67"/>
                  </a:lnTo>
                  <a:lnTo>
                    <a:pt x="82" y="65"/>
                  </a:lnTo>
                  <a:lnTo>
                    <a:pt x="82" y="64"/>
                  </a:lnTo>
                  <a:lnTo>
                    <a:pt x="80" y="62"/>
                  </a:lnTo>
                  <a:lnTo>
                    <a:pt x="79" y="59"/>
                  </a:lnTo>
                  <a:lnTo>
                    <a:pt x="76" y="54"/>
                  </a:lnTo>
                  <a:lnTo>
                    <a:pt x="74" y="52"/>
                  </a:lnTo>
                  <a:lnTo>
                    <a:pt x="72" y="49"/>
                  </a:lnTo>
                  <a:lnTo>
                    <a:pt x="69" y="46"/>
                  </a:lnTo>
                  <a:lnTo>
                    <a:pt x="68" y="45"/>
                  </a:lnTo>
                  <a:lnTo>
                    <a:pt x="66" y="45"/>
                  </a:lnTo>
                  <a:lnTo>
                    <a:pt x="66" y="43"/>
                  </a:lnTo>
                  <a:lnTo>
                    <a:pt x="66" y="43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6" y="34"/>
                  </a:lnTo>
                  <a:lnTo>
                    <a:pt x="66" y="32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27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4"/>
                  </a:lnTo>
                  <a:lnTo>
                    <a:pt x="66" y="24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3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8" y="16"/>
                  </a:lnTo>
                  <a:lnTo>
                    <a:pt x="68" y="16"/>
                  </a:lnTo>
                  <a:lnTo>
                    <a:pt x="71" y="16"/>
                  </a:lnTo>
                  <a:lnTo>
                    <a:pt x="74" y="16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9" y="16"/>
                  </a:lnTo>
                  <a:lnTo>
                    <a:pt x="80" y="15"/>
                  </a:lnTo>
                  <a:lnTo>
                    <a:pt x="82" y="15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91" y="18"/>
                  </a:lnTo>
                  <a:lnTo>
                    <a:pt x="93" y="18"/>
                  </a:lnTo>
                  <a:lnTo>
                    <a:pt x="94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9" y="16"/>
                  </a:lnTo>
                  <a:lnTo>
                    <a:pt x="99" y="18"/>
                  </a:lnTo>
                  <a:lnTo>
                    <a:pt x="101" y="18"/>
                  </a:lnTo>
                  <a:lnTo>
                    <a:pt x="102" y="18"/>
                  </a:lnTo>
                  <a:lnTo>
                    <a:pt x="105" y="18"/>
                  </a:lnTo>
                  <a:lnTo>
                    <a:pt x="109" y="16"/>
                  </a:lnTo>
                  <a:lnTo>
                    <a:pt x="110" y="15"/>
                  </a:lnTo>
                  <a:lnTo>
                    <a:pt x="110" y="13"/>
                  </a:lnTo>
                  <a:lnTo>
                    <a:pt x="110" y="13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5" y="12"/>
                  </a:lnTo>
                  <a:lnTo>
                    <a:pt x="117" y="13"/>
                  </a:lnTo>
                  <a:lnTo>
                    <a:pt x="120" y="13"/>
                  </a:lnTo>
                  <a:lnTo>
                    <a:pt x="121" y="13"/>
                  </a:lnTo>
                  <a:lnTo>
                    <a:pt x="123" y="12"/>
                  </a:lnTo>
                  <a:lnTo>
                    <a:pt x="126" y="10"/>
                  </a:lnTo>
                  <a:lnTo>
                    <a:pt x="129" y="10"/>
                  </a:lnTo>
                  <a:lnTo>
                    <a:pt x="131" y="10"/>
                  </a:lnTo>
                  <a:lnTo>
                    <a:pt x="132" y="8"/>
                  </a:lnTo>
                  <a:lnTo>
                    <a:pt x="135" y="7"/>
                  </a:lnTo>
                  <a:lnTo>
                    <a:pt x="137" y="7"/>
                  </a:lnTo>
                  <a:lnTo>
                    <a:pt x="139" y="7"/>
                  </a:lnTo>
                  <a:lnTo>
                    <a:pt x="140" y="5"/>
                  </a:lnTo>
                  <a:lnTo>
                    <a:pt x="143" y="4"/>
                  </a:lnTo>
                  <a:lnTo>
                    <a:pt x="146" y="2"/>
                  </a:lnTo>
                  <a:lnTo>
                    <a:pt x="1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9" name="Freeform 195">
              <a:extLst>
                <a:ext uri="{FF2B5EF4-FFF2-40B4-BE49-F238E27FC236}">
                  <a16:creationId xmlns:a16="http://schemas.microsoft.com/office/drawing/2014/main" id="{76DB353F-96EC-4F0F-9160-060A199E7D5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361357" y="3597250"/>
              <a:ext cx="253399" cy="541884"/>
            </a:xfrm>
            <a:custGeom>
              <a:avLst/>
              <a:gdLst>
                <a:gd name="T0" fmla="*/ 89 w 130"/>
                <a:gd name="T1" fmla="*/ 266 h 278"/>
                <a:gd name="T2" fmla="*/ 89 w 130"/>
                <a:gd name="T3" fmla="*/ 252 h 278"/>
                <a:gd name="T4" fmla="*/ 90 w 130"/>
                <a:gd name="T5" fmla="*/ 253 h 278"/>
                <a:gd name="T6" fmla="*/ 92 w 130"/>
                <a:gd name="T7" fmla="*/ 247 h 278"/>
                <a:gd name="T8" fmla="*/ 86 w 130"/>
                <a:gd name="T9" fmla="*/ 245 h 278"/>
                <a:gd name="T10" fmla="*/ 86 w 130"/>
                <a:gd name="T11" fmla="*/ 242 h 278"/>
                <a:gd name="T12" fmla="*/ 89 w 130"/>
                <a:gd name="T13" fmla="*/ 230 h 278"/>
                <a:gd name="T14" fmla="*/ 38 w 130"/>
                <a:gd name="T15" fmla="*/ 190 h 278"/>
                <a:gd name="T16" fmla="*/ 78 w 130"/>
                <a:gd name="T17" fmla="*/ 182 h 278"/>
                <a:gd name="T18" fmla="*/ 19 w 130"/>
                <a:gd name="T19" fmla="*/ 146 h 278"/>
                <a:gd name="T20" fmla="*/ 23 w 130"/>
                <a:gd name="T21" fmla="*/ 137 h 278"/>
                <a:gd name="T22" fmla="*/ 12 w 130"/>
                <a:gd name="T23" fmla="*/ 129 h 278"/>
                <a:gd name="T24" fmla="*/ 86 w 130"/>
                <a:gd name="T25" fmla="*/ 7 h 278"/>
                <a:gd name="T26" fmla="*/ 95 w 130"/>
                <a:gd name="T27" fmla="*/ 23 h 278"/>
                <a:gd name="T28" fmla="*/ 94 w 130"/>
                <a:gd name="T29" fmla="*/ 41 h 278"/>
                <a:gd name="T30" fmla="*/ 81 w 130"/>
                <a:gd name="T31" fmla="*/ 52 h 278"/>
                <a:gd name="T32" fmla="*/ 79 w 130"/>
                <a:gd name="T33" fmla="*/ 67 h 278"/>
                <a:gd name="T34" fmla="*/ 97 w 130"/>
                <a:gd name="T35" fmla="*/ 67 h 278"/>
                <a:gd name="T36" fmla="*/ 97 w 130"/>
                <a:gd name="T37" fmla="*/ 82 h 278"/>
                <a:gd name="T38" fmla="*/ 101 w 130"/>
                <a:gd name="T39" fmla="*/ 96 h 278"/>
                <a:gd name="T40" fmla="*/ 112 w 130"/>
                <a:gd name="T41" fmla="*/ 104 h 278"/>
                <a:gd name="T42" fmla="*/ 128 w 130"/>
                <a:gd name="T43" fmla="*/ 104 h 278"/>
                <a:gd name="T44" fmla="*/ 122 w 130"/>
                <a:gd name="T45" fmla="*/ 115 h 278"/>
                <a:gd name="T46" fmla="*/ 114 w 130"/>
                <a:gd name="T47" fmla="*/ 124 h 278"/>
                <a:gd name="T48" fmla="*/ 105 w 130"/>
                <a:gd name="T49" fmla="*/ 129 h 278"/>
                <a:gd name="T50" fmla="*/ 92 w 130"/>
                <a:gd name="T51" fmla="*/ 134 h 278"/>
                <a:gd name="T52" fmla="*/ 81 w 130"/>
                <a:gd name="T53" fmla="*/ 146 h 278"/>
                <a:gd name="T54" fmla="*/ 79 w 130"/>
                <a:gd name="T55" fmla="*/ 156 h 278"/>
                <a:gd name="T56" fmla="*/ 92 w 130"/>
                <a:gd name="T57" fmla="*/ 176 h 278"/>
                <a:gd name="T58" fmla="*/ 92 w 130"/>
                <a:gd name="T59" fmla="*/ 190 h 278"/>
                <a:gd name="T60" fmla="*/ 89 w 130"/>
                <a:gd name="T61" fmla="*/ 208 h 278"/>
                <a:gd name="T62" fmla="*/ 101 w 130"/>
                <a:gd name="T63" fmla="*/ 233 h 278"/>
                <a:gd name="T64" fmla="*/ 108 w 130"/>
                <a:gd name="T65" fmla="*/ 252 h 278"/>
                <a:gd name="T66" fmla="*/ 95 w 130"/>
                <a:gd name="T67" fmla="*/ 272 h 278"/>
                <a:gd name="T68" fmla="*/ 95 w 130"/>
                <a:gd name="T69" fmla="*/ 256 h 278"/>
                <a:gd name="T70" fmla="*/ 95 w 130"/>
                <a:gd name="T71" fmla="*/ 247 h 278"/>
                <a:gd name="T72" fmla="*/ 92 w 130"/>
                <a:gd name="T73" fmla="*/ 228 h 278"/>
                <a:gd name="T74" fmla="*/ 84 w 130"/>
                <a:gd name="T75" fmla="*/ 208 h 278"/>
                <a:gd name="T76" fmla="*/ 81 w 130"/>
                <a:gd name="T77" fmla="*/ 181 h 278"/>
                <a:gd name="T78" fmla="*/ 68 w 130"/>
                <a:gd name="T79" fmla="*/ 170 h 278"/>
                <a:gd name="T80" fmla="*/ 59 w 130"/>
                <a:gd name="T81" fmla="*/ 178 h 278"/>
                <a:gd name="T82" fmla="*/ 49 w 130"/>
                <a:gd name="T83" fmla="*/ 192 h 278"/>
                <a:gd name="T84" fmla="*/ 40 w 130"/>
                <a:gd name="T85" fmla="*/ 187 h 278"/>
                <a:gd name="T86" fmla="*/ 37 w 130"/>
                <a:gd name="T87" fmla="*/ 182 h 278"/>
                <a:gd name="T88" fmla="*/ 34 w 130"/>
                <a:gd name="T89" fmla="*/ 171 h 278"/>
                <a:gd name="T90" fmla="*/ 27 w 130"/>
                <a:gd name="T91" fmla="*/ 140 h 278"/>
                <a:gd name="T92" fmla="*/ 24 w 130"/>
                <a:gd name="T93" fmla="*/ 141 h 278"/>
                <a:gd name="T94" fmla="*/ 21 w 130"/>
                <a:gd name="T95" fmla="*/ 130 h 278"/>
                <a:gd name="T96" fmla="*/ 13 w 130"/>
                <a:gd name="T97" fmla="*/ 124 h 278"/>
                <a:gd name="T98" fmla="*/ 8 w 130"/>
                <a:gd name="T99" fmla="*/ 122 h 278"/>
                <a:gd name="T100" fmla="*/ 2 w 130"/>
                <a:gd name="T101" fmla="*/ 108 h 278"/>
                <a:gd name="T102" fmla="*/ 7 w 130"/>
                <a:gd name="T103" fmla="*/ 97 h 278"/>
                <a:gd name="T104" fmla="*/ 13 w 130"/>
                <a:gd name="T105" fmla="*/ 91 h 278"/>
                <a:gd name="T106" fmla="*/ 18 w 130"/>
                <a:gd name="T107" fmla="*/ 74 h 278"/>
                <a:gd name="T108" fmla="*/ 29 w 130"/>
                <a:gd name="T109" fmla="*/ 70 h 278"/>
                <a:gd name="T110" fmla="*/ 35 w 130"/>
                <a:gd name="T111" fmla="*/ 50 h 278"/>
                <a:gd name="T112" fmla="*/ 43 w 130"/>
                <a:gd name="T113" fmla="*/ 37 h 278"/>
                <a:gd name="T114" fmla="*/ 59 w 130"/>
                <a:gd name="T115" fmla="*/ 18 h 278"/>
                <a:gd name="T116" fmla="*/ 70 w 130"/>
                <a:gd name="T117" fmla="*/ 12 h 278"/>
                <a:gd name="T118" fmla="*/ 78 w 130"/>
                <a:gd name="T119" fmla="*/ 1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0" h="278">
                  <a:moveTo>
                    <a:pt x="89" y="275"/>
                  </a:moveTo>
                  <a:lnTo>
                    <a:pt x="89" y="277"/>
                  </a:lnTo>
                  <a:lnTo>
                    <a:pt x="87" y="277"/>
                  </a:lnTo>
                  <a:lnTo>
                    <a:pt x="87" y="277"/>
                  </a:lnTo>
                  <a:lnTo>
                    <a:pt x="86" y="278"/>
                  </a:lnTo>
                  <a:lnTo>
                    <a:pt x="86" y="278"/>
                  </a:lnTo>
                  <a:lnTo>
                    <a:pt x="87" y="277"/>
                  </a:lnTo>
                  <a:lnTo>
                    <a:pt x="87" y="275"/>
                  </a:lnTo>
                  <a:lnTo>
                    <a:pt x="89" y="275"/>
                  </a:lnTo>
                  <a:close/>
                  <a:moveTo>
                    <a:pt x="87" y="263"/>
                  </a:moveTo>
                  <a:lnTo>
                    <a:pt x="87" y="263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7" y="264"/>
                  </a:lnTo>
                  <a:lnTo>
                    <a:pt x="87" y="263"/>
                  </a:lnTo>
                  <a:lnTo>
                    <a:pt x="86" y="264"/>
                  </a:lnTo>
                  <a:lnTo>
                    <a:pt x="87" y="263"/>
                  </a:lnTo>
                  <a:lnTo>
                    <a:pt x="87" y="263"/>
                  </a:lnTo>
                  <a:close/>
                  <a:moveTo>
                    <a:pt x="92" y="261"/>
                  </a:move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1"/>
                  </a:lnTo>
                  <a:close/>
                  <a:moveTo>
                    <a:pt x="89" y="250"/>
                  </a:moveTo>
                  <a:lnTo>
                    <a:pt x="89" y="252"/>
                  </a:lnTo>
                  <a:lnTo>
                    <a:pt x="89" y="253"/>
                  </a:lnTo>
                  <a:lnTo>
                    <a:pt x="89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3"/>
                  </a:lnTo>
                  <a:lnTo>
                    <a:pt x="87" y="253"/>
                  </a:lnTo>
                  <a:lnTo>
                    <a:pt x="89" y="250"/>
                  </a:lnTo>
                  <a:lnTo>
                    <a:pt x="89" y="250"/>
                  </a:lnTo>
                  <a:close/>
                  <a:moveTo>
                    <a:pt x="92" y="250"/>
                  </a:moveTo>
                  <a:lnTo>
                    <a:pt x="92" y="252"/>
                  </a:lnTo>
                  <a:lnTo>
                    <a:pt x="92" y="255"/>
                  </a:lnTo>
                  <a:lnTo>
                    <a:pt x="90" y="253"/>
                  </a:lnTo>
                  <a:lnTo>
                    <a:pt x="90" y="253"/>
                  </a:lnTo>
                  <a:lnTo>
                    <a:pt x="90" y="252"/>
                  </a:lnTo>
                  <a:lnTo>
                    <a:pt x="90" y="252"/>
                  </a:lnTo>
                  <a:lnTo>
                    <a:pt x="90" y="250"/>
                  </a:lnTo>
                  <a:lnTo>
                    <a:pt x="92" y="250"/>
                  </a:lnTo>
                  <a:close/>
                  <a:moveTo>
                    <a:pt x="84" y="250"/>
                  </a:moveTo>
                  <a:lnTo>
                    <a:pt x="86" y="252"/>
                  </a:lnTo>
                  <a:lnTo>
                    <a:pt x="86" y="252"/>
                  </a:lnTo>
                  <a:lnTo>
                    <a:pt x="86" y="252"/>
                  </a:lnTo>
                  <a:lnTo>
                    <a:pt x="86" y="253"/>
                  </a:lnTo>
                  <a:lnTo>
                    <a:pt x="84" y="252"/>
                  </a:lnTo>
                  <a:lnTo>
                    <a:pt x="84" y="250"/>
                  </a:lnTo>
                  <a:close/>
                  <a:moveTo>
                    <a:pt x="90" y="245"/>
                  </a:moveTo>
                  <a:lnTo>
                    <a:pt x="92" y="247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2" y="249"/>
                  </a:lnTo>
                  <a:lnTo>
                    <a:pt x="92" y="249"/>
                  </a:lnTo>
                  <a:lnTo>
                    <a:pt x="90" y="247"/>
                  </a:lnTo>
                  <a:lnTo>
                    <a:pt x="90" y="245"/>
                  </a:lnTo>
                  <a:close/>
                  <a:moveTo>
                    <a:pt x="86" y="244"/>
                  </a:move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close/>
                  <a:moveTo>
                    <a:pt x="86" y="242"/>
                  </a:moveTo>
                  <a:lnTo>
                    <a:pt x="86" y="242"/>
                  </a:lnTo>
                  <a:lnTo>
                    <a:pt x="86" y="242"/>
                  </a:lnTo>
                  <a:lnTo>
                    <a:pt x="84" y="244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6" y="242"/>
                  </a:lnTo>
                  <a:lnTo>
                    <a:pt x="86" y="242"/>
                  </a:lnTo>
                  <a:close/>
                  <a:moveTo>
                    <a:pt x="89" y="237"/>
                  </a:moveTo>
                  <a:lnTo>
                    <a:pt x="90" y="237"/>
                  </a:lnTo>
                  <a:lnTo>
                    <a:pt x="90" y="239"/>
                  </a:lnTo>
                  <a:lnTo>
                    <a:pt x="90" y="239"/>
                  </a:lnTo>
                  <a:lnTo>
                    <a:pt x="92" y="239"/>
                  </a:lnTo>
                  <a:lnTo>
                    <a:pt x="90" y="241"/>
                  </a:lnTo>
                  <a:lnTo>
                    <a:pt x="90" y="242"/>
                  </a:lnTo>
                  <a:lnTo>
                    <a:pt x="89" y="242"/>
                  </a:lnTo>
                  <a:lnTo>
                    <a:pt x="89" y="242"/>
                  </a:lnTo>
                  <a:lnTo>
                    <a:pt x="89" y="241"/>
                  </a:lnTo>
                  <a:lnTo>
                    <a:pt x="89" y="239"/>
                  </a:lnTo>
                  <a:lnTo>
                    <a:pt x="89" y="237"/>
                  </a:lnTo>
                  <a:close/>
                  <a:moveTo>
                    <a:pt x="89" y="230"/>
                  </a:moveTo>
                  <a:lnTo>
                    <a:pt x="89" y="230"/>
                  </a:lnTo>
                  <a:lnTo>
                    <a:pt x="89" y="231"/>
                  </a:lnTo>
                  <a:lnTo>
                    <a:pt x="89" y="231"/>
                  </a:lnTo>
                  <a:lnTo>
                    <a:pt x="89" y="234"/>
                  </a:lnTo>
                  <a:lnTo>
                    <a:pt x="89" y="233"/>
                  </a:lnTo>
                  <a:lnTo>
                    <a:pt x="89" y="231"/>
                  </a:lnTo>
                  <a:lnTo>
                    <a:pt x="89" y="230"/>
                  </a:lnTo>
                  <a:lnTo>
                    <a:pt x="89" y="230"/>
                  </a:lnTo>
                  <a:close/>
                  <a:moveTo>
                    <a:pt x="38" y="190"/>
                  </a:moveTo>
                  <a:lnTo>
                    <a:pt x="38" y="190"/>
                  </a:lnTo>
                  <a:lnTo>
                    <a:pt x="38" y="192"/>
                  </a:lnTo>
                  <a:lnTo>
                    <a:pt x="38" y="192"/>
                  </a:lnTo>
                  <a:lnTo>
                    <a:pt x="37" y="192"/>
                  </a:lnTo>
                  <a:lnTo>
                    <a:pt x="37" y="192"/>
                  </a:lnTo>
                  <a:lnTo>
                    <a:pt x="38" y="190"/>
                  </a:lnTo>
                  <a:close/>
                  <a:moveTo>
                    <a:pt x="35" y="185"/>
                  </a:moveTo>
                  <a:lnTo>
                    <a:pt x="35" y="187"/>
                  </a:lnTo>
                  <a:lnTo>
                    <a:pt x="35" y="189"/>
                  </a:lnTo>
                  <a:lnTo>
                    <a:pt x="34" y="190"/>
                  </a:lnTo>
                  <a:lnTo>
                    <a:pt x="32" y="192"/>
                  </a:lnTo>
                  <a:lnTo>
                    <a:pt x="32" y="189"/>
                  </a:lnTo>
                  <a:lnTo>
                    <a:pt x="34" y="187"/>
                  </a:lnTo>
                  <a:lnTo>
                    <a:pt x="35" y="187"/>
                  </a:lnTo>
                  <a:lnTo>
                    <a:pt x="35" y="185"/>
                  </a:lnTo>
                  <a:close/>
                  <a:moveTo>
                    <a:pt x="78" y="181"/>
                  </a:moveTo>
                  <a:lnTo>
                    <a:pt x="78" y="182"/>
                  </a:lnTo>
                  <a:lnTo>
                    <a:pt x="78" y="182"/>
                  </a:lnTo>
                  <a:lnTo>
                    <a:pt x="79" y="182"/>
                  </a:lnTo>
                  <a:lnTo>
                    <a:pt x="78" y="182"/>
                  </a:lnTo>
                  <a:lnTo>
                    <a:pt x="78" y="185"/>
                  </a:lnTo>
                  <a:lnTo>
                    <a:pt x="78" y="185"/>
                  </a:lnTo>
                  <a:lnTo>
                    <a:pt x="76" y="184"/>
                  </a:lnTo>
                  <a:lnTo>
                    <a:pt x="76" y="182"/>
                  </a:lnTo>
                  <a:lnTo>
                    <a:pt x="78" y="181"/>
                  </a:lnTo>
                  <a:lnTo>
                    <a:pt x="78" y="181"/>
                  </a:lnTo>
                  <a:close/>
                  <a:moveTo>
                    <a:pt x="21" y="146"/>
                  </a:moveTo>
                  <a:lnTo>
                    <a:pt x="23" y="146"/>
                  </a:lnTo>
                  <a:lnTo>
                    <a:pt x="23" y="148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1" y="148"/>
                  </a:lnTo>
                  <a:lnTo>
                    <a:pt x="19" y="146"/>
                  </a:lnTo>
                  <a:lnTo>
                    <a:pt x="21" y="146"/>
                  </a:lnTo>
                  <a:close/>
                  <a:moveTo>
                    <a:pt x="23" y="137"/>
                  </a:moveTo>
                  <a:lnTo>
                    <a:pt x="24" y="137"/>
                  </a:lnTo>
                  <a:lnTo>
                    <a:pt x="24" y="137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40"/>
                  </a:lnTo>
                  <a:lnTo>
                    <a:pt x="24" y="140"/>
                  </a:lnTo>
                  <a:lnTo>
                    <a:pt x="23" y="140"/>
                  </a:lnTo>
                  <a:lnTo>
                    <a:pt x="23" y="138"/>
                  </a:lnTo>
                  <a:lnTo>
                    <a:pt x="21" y="138"/>
                  </a:lnTo>
                  <a:lnTo>
                    <a:pt x="21" y="137"/>
                  </a:lnTo>
                  <a:lnTo>
                    <a:pt x="23" y="137"/>
                  </a:lnTo>
                  <a:lnTo>
                    <a:pt x="23" y="137"/>
                  </a:lnTo>
                  <a:close/>
                  <a:moveTo>
                    <a:pt x="18" y="130"/>
                  </a:moveTo>
                  <a:lnTo>
                    <a:pt x="19" y="130"/>
                  </a:lnTo>
                  <a:lnTo>
                    <a:pt x="19" y="134"/>
                  </a:lnTo>
                  <a:lnTo>
                    <a:pt x="18" y="132"/>
                  </a:lnTo>
                  <a:lnTo>
                    <a:pt x="18" y="132"/>
                  </a:lnTo>
                  <a:lnTo>
                    <a:pt x="18" y="130"/>
                  </a:lnTo>
                  <a:close/>
                  <a:moveTo>
                    <a:pt x="12" y="129"/>
                  </a:moveTo>
                  <a:lnTo>
                    <a:pt x="12" y="129"/>
                  </a:lnTo>
                  <a:lnTo>
                    <a:pt x="12" y="130"/>
                  </a:lnTo>
                  <a:lnTo>
                    <a:pt x="13" y="132"/>
                  </a:lnTo>
                  <a:lnTo>
                    <a:pt x="12" y="132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79" y="0"/>
                  </a:moveTo>
                  <a:lnTo>
                    <a:pt x="79" y="0"/>
                  </a:lnTo>
                  <a:lnTo>
                    <a:pt x="79" y="1"/>
                  </a:lnTo>
                  <a:lnTo>
                    <a:pt x="81" y="1"/>
                  </a:lnTo>
                  <a:lnTo>
                    <a:pt x="81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4" y="3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6" y="6"/>
                  </a:lnTo>
                  <a:lnTo>
                    <a:pt x="86" y="7"/>
                  </a:lnTo>
                  <a:lnTo>
                    <a:pt x="86" y="7"/>
                  </a:lnTo>
                  <a:lnTo>
                    <a:pt x="87" y="12"/>
                  </a:lnTo>
                  <a:lnTo>
                    <a:pt x="89" y="14"/>
                  </a:lnTo>
                  <a:lnTo>
                    <a:pt x="89" y="15"/>
                  </a:lnTo>
                  <a:lnTo>
                    <a:pt x="89" y="15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2" y="14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94" y="17"/>
                  </a:lnTo>
                  <a:lnTo>
                    <a:pt x="94" y="20"/>
                  </a:lnTo>
                  <a:lnTo>
                    <a:pt x="94" y="20"/>
                  </a:lnTo>
                  <a:lnTo>
                    <a:pt x="95" y="23"/>
                  </a:lnTo>
                  <a:lnTo>
                    <a:pt x="95" y="25"/>
                  </a:lnTo>
                  <a:lnTo>
                    <a:pt x="95" y="26"/>
                  </a:lnTo>
                  <a:lnTo>
                    <a:pt x="95" y="28"/>
                  </a:lnTo>
                  <a:lnTo>
                    <a:pt x="95" y="30"/>
                  </a:lnTo>
                  <a:lnTo>
                    <a:pt x="95" y="33"/>
                  </a:lnTo>
                  <a:lnTo>
                    <a:pt x="94" y="34"/>
                  </a:lnTo>
                  <a:lnTo>
                    <a:pt x="95" y="36"/>
                  </a:lnTo>
                  <a:lnTo>
                    <a:pt x="94" y="36"/>
                  </a:lnTo>
                  <a:lnTo>
                    <a:pt x="92" y="37"/>
                  </a:lnTo>
                  <a:lnTo>
                    <a:pt x="92" y="37"/>
                  </a:lnTo>
                  <a:lnTo>
                    <a:pt x="94" y="39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2" y="41"/>
                  </a:lnTo>
                  <a:lnTo>
                    <a:pt x="90" y="42"/>
                  </a:lnTo>
                  <a:lnTo>
                    <a:pt x="90" y="44"/>
                  </a:lnTo>
                  <a:lnTo>
                    <a:pt x="89" y="45"/>
                  </a:lnTo>
                  <a:lnTo>
                    <a:pt x="89" y="45"/>
                  </a:lnTo>
                  <a:lnTo>
                    <a:pt x="87" y="45"/>
                  </a:lnTo>
                  <a:lnTo>
                    <a:pt x="87" y="45"/>
                  </a:lnTo>
                  <a:lnTo>
                    <a:pt x="86" y="47"/>
                  </a:lnTo>
                  <a:lnTo>
                    <a:pt x="86" y="48"/>
                  </a:lnTo>
                  <a:lnTo>
                    <a:pt x="84" y="50"/>
                  </a:lnTo>
                  <a:lnTo>
                    <a:pt x="84" y="50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1" y="52"/>
                  </a:lnTo>
                  <a:lnTo>
                    <a:pt x="81" y="53"/>
                  </a:lnTo>
                  <a:lnTo>
                    <a:pt x="81" y="55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8"/>
                  </a:lnTo>
                  <a:lnTo>
                    <a:pt x="78" y="59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3"/>
                  </a:lnTo>
                  <a:lnTo>
                    <a:pt x="79" y="64"/>
                  </a:lnTo>
                  <a:lnTo>
                    <a:pt x="79" y="64"/>
                  </a:lnTo>
                  <a:lnTo>
                    <a:pt x="81" y="66"/>
                  </a:lnTo>
                  <a:lnTo>
                    <a:pt x="79" y="67"/>
                  </a:lnTo>
                  <a:lnTo>
                    <a:pt x="78" y="69"/>
                  </a:lnTo>
                  <a:lnTo>
                    <a:pt x="78" y="70"/>
                  </a:lnTo>
                  <a:lnTo>
                    <a:pt x="79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7" y="67"/>
                  </a:lnTo>
                  <a:lnTo>
                    <a:pt x="90" y="67"/>
                  </a:lnTo>
                  <a:lnTo>
                    <a:pt x="92" y="67"/>
                  </a:lnTo>
                  <a:lnTo>
                    <a:pt x="92" y="67"/>
                  </a:lnTo>
                  <a:lnTo>
                    <a:pt x="94" y="69"/>
                  </a:lnTo>
                  <a:lnTo>
                    <a:pt x="95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5" y="70"/>
                  </a:lnTo>
                  <a:lnTo>
                    <a:pt x="94" y="70"/>
                  </a:lnTo>
                  <a:lnTo>
                    <a:pt x="94" y="72"/>
                  </a:lnTo>
                  <a:lnTo>
                    <a:pt x="95" y="72"/>
                  </a:lnTo>
                  <a:lnTo>
                    <a:pt x="95" y="74"/>
                  </a:lnTo>
                  <a:lnTo>
                    <a:pt x="97" y="74"/>
                  </a:lnTo>
                  <a:lnTo>
                    <a:pt x="97" y="77"/>
                  </a:lnTo>
                  <a:lnTo>
                    <a:pt x="97" y="77"/>
                  </a:lnTo>
                  <a:lnTo>
                    <a:pt x="97" y="78"/>
                  </a:lnTo>
                  <a:lnTo>
                    <a:pt x="97" y="78"/>
                  </a:lnTo>
                  <a:lnTo>
                    <a:pt x="97" y="80"/>
                  </a:lnTo>
                  <a:lnTo>
                    <a:pt x="97" y="82"/>
                  </a:lnTo>
                  <a:lnTo>
                    <a:pt x="100" y="83"/>
                  </a:lnTo>
                  <a:lnTo>
                    <a:pt x="101" y="83"/>
                  </a:lnTo>
                  <a:lnTo>
                    <a:pt x="105" y="83"/>
                  </a:lnTo>
                  <a:lnTo>
                    <a:pt x="105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6" y="86"/>
                  </a:lnTo>
                  <a:lnTo>
                    <a:pt x="105" y="86"/>
                  </a:lnTo>
                  <a:lnTo>
                    <a:pt x="103" y="89"/>
                  </a:lnTo>
                  <a:lnTo>
                    <a:pt x="105" y="91"/>
                  </a:lnTo>
                  <a:lnTo>
                    <a:pt x="103" y="93"/>
                  </a:lnTo>
                  <a:lnTo>
                    <a:pt x="103" y="94"/>
                  </a:lnTo>
                  <a:lnTo>
                    <a:pt x="101" y="96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3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8" y="99"/>
                  </a:lnTo>
                  <a:lnTo>
                    <a:pt x="111" y="99"/>
                  </a:lnTo>
                  <a:lnTo>
                    <a:pt x="112" y="99"/>
                  </a:lnTo>
                  <a:lnTo>
                    <a:pt x="112" y="100"/>
                  </a:lnTo>
                  <a:lnTo>
                    <a:pt x="112" y="100"/>
                  </a:lnTo>
                  <a:lnTo>
                    <a:pt x="112" y="102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14" y="104"/>
                  </a:lnTo>
                  <a:lnTo>
                    <a:pt x="114" y="105"/>
                  </a:lnTo>
                  <a:lnTo>
                    <a:pt x="116" y="105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6" y="107"/>
                  </a:lnTo>
                  <a:lnTo>
                    <a:pt x="117" y="108"/>
                  </a:lnTo>
                  <a:lnTo>
                    <a:pt x="119" y="107"/>
                  </a:lnTo>
                  <a:lnTo>
                    <a:pt x="120" y="107"/>
                  </a:lnTo>
                  <a:lnTo>
                    <a:pt x="120" y="108"/>
                  </a:lnTo>
                  <a:lnTo>
                    <a:pt x="122" y="107"/>
                  </a:lnTo>
                  <a:lnTo>
                    <a:pt x="123" y="107"/>
                  </a:lnTo>
                  <a:lnTo>
                    <a:pt x="125" y="105"/>
                  </a:lnTo>
                  <a:lnTo>
                    <a:pt x="128" y="104"/>
                  </a:lnTo>
                  <a:lnTo>
                    <a:pt x="128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5"/>
                  </a:lnTo>
                  <a:lnTo>
                    <a:pt x="130" y="107"/>
                  </a:lnTo>
                  <a:lnTo>
                    <a:pt x="128" y="107"/>
                  </a:lnTo>
                  <a:lnTo>
                    <a:pt x="127" y="108"/>
                  </a:lnTo>
                  <a:lnTo>
                    <a:pt x="125" y="110"/>
                  </a:lnTo>
                  <a:lnTo>
                    <a:pt x="123" y="110"/>
                  </a:lnTo>
                  <a:lnTo>
                    <a:pt x="123" y="111"/>
                  </a:lnTo>
                  <a:lnTo>
                    <a:pt x="123" y="113"/>
                  </a:lnTo>
                  <a:lnTo>
                    <a:pt x="122" y="113"/>
                  </a:lnTo>
                  <a:lnTo>
                    <a:pt x="122" y="115"/>
                  </a:lnTo>
                  <a:lnTo>
                    <a:pt x="120" y="115"/>
                  </a:lnTo>
                  <a:lnTo>
                    <a:pt x="120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8"/>
                  </a:lnTo>
                  <a:lnTo>
                    <a:pt x="120" y="118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7" y="119"/>
                  </a:lnTo>
                  <a:lnTo>
                    <a:pt x="116" y="121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4" y="124"/>
                  </a:lnTo>
                  <a:lnTo>
                    <a:pt x="112" y="124"/>
                  </a:lnTo>
                  <a:lnTo>
                    <a:pt x="112" y="122"/>
                  </a:lnTo>
                  <a:lnTo>
                    <a:pt x="111" y="124"/>
                  </a:lnTo>
                  <a:lnTo>
                    <a:pt x="109" y="124"/>
                  </a:lnTo>
                  <a:lnTo>
                    <a:pt x="109" y="124"/>
                  </a:lnTo>
                  <a:lnTo>
                    <a:pt x="108" y="124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05" y="124"/>
                  </a:lnTo>
                  <a:lnTo>
                    <a:pt x="106" y="126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5" y="129"/>
                  </a:lnTo>
                  <a:lnTo>
                    <a:pt x="103" y="129"/>
                  </a:lnTo>
                  <a:lnTo>
                    <a:pt x="103" y="129"/>
                  </a:lnTo>
                  <a:lnTo>
                    <a:pt x="101" y="127"/>
                  </a:lnTo>
                  <a:lnTo>
                    <a:pt x="101" y="127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98" y="132"/>
                  </a:lnTo>
                  <a:lnTo>
                    <a:pt x="98" y="132"/>
                  </a:lnTo>
                  <a:lnTo>
                    <a:pt x="98" y="134"/>
                  </a:lnTo>
                  <a:lnTo>
                    <a:pt x="97" y="134"/>
                  </a:lnTo>
                  <a:lnTo>
                    <a:pt x="97" y="134"/>
                  </a:lnTo>
                  <a:lnTo>
                    <a:pt x="95" y="134"/>
                  </a:lnTo>
                  <a:lnTo>
                    <a:pt x="92" y="134"/>
                  </a:lnTo>
                  <a:lnTo>
                    <a:pt x="90" y="134"/>
                  </a:lnTo>
                  <a:lnTo>
                    <a:pt x="90" y="134"/>
                  </a:lnTo>
                  <a:lnTo>
                    <a:pt x="89" y="134"/>
                  </a:lnTo>
                  <a:lnTo>
                    <a:pt x="87" y="134"/>
                  </a:lnTo>
                  <a:lnTo>
                    <a:pt x="86" y="134"/>
                  </a:lnTo>
                  <a:lnTo>
                    <a:pt x="86" y="134"/>
                  </a:lnTo>
                  <a:lnTo>
                    <a:pt x="84" y="134"/>
                  </a:lnTo>
                  <a:lnTo>
                    <a:pt x="84" y="135"/>
                  </a:lnTo>
                  <a:lnTo>
                    <a:pt x="82" y="135"/>
                  </a:lnTo>
                  <a:lnTo>
                    <a:pt x="82" y="138"/>
                  </a:lnTo>
                  <a:lnTo>
                    <a:pt x="81" y="140"/>
                  </a:lnTo>
                  <a:lnTo>
                    <a:pt x="81" y="143"/>
                  </a:lnTo>
                  <a:lnTo>
                    <a:pt x="81" y="145"/>
                  </a:lnTo>
                  <a:lnTo>
                    <a:pt x="81" y="146"/>
                  </a:lnTo>
                  <a:lnTo>
                    <a:pt x="81" y="149"/>
                  </a:lnTo>
                  <a:lnTo>
                    <a:pt x="81" y="151"/>
                  </a:lnTo>
                  <a:lnTo>
                    <a:pt x="81" y="151"/>
                  </a:lnTo>
                  <a:lnTo>
                    <a:pt x="79" y="151"/>
                  </a:lnTo>
                  <a:lnTo>
                    <a:pt x="78" y="151"/>
                  </a:lnTo>
                  <a:lnTo>
                    <a:pt x="78" y="152"/>
                  </a:lnTo>
                  <a:lnTo>
                    <a:pt x="78" y="152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6" y="152"/>
                  </a:lnTo>
                  <a:lnTo>
                    <a:pt x="76" y="154"/>
                  </a:lnTo>
                  <a:lnTo>
                    <a:pt x="78" y="156"/>
                  </a:lnTo>
                  <a:lnTo>
                    <a:pt x="79" y="154"/>
                  </a:lnTo>
                  <a:lnTo>
                    <a:pt x="79" y="156"/>
                  </a:lnTo>
                  <a:lnTo>
                    <a:pt x="79" y="156"/>
                  </a:lnTo>
                  <a:lnTo>
                    <a:pt x="79" y="157"/>
                  </a:lnTo>
                  <a:lnTo>
                    <a:pt x="81" y="159"/>
                  </a:lnTo>
                  <a:lnTo>
                    <a:pt x="81" y="160"/>
                  </a:lnTo>
                  <a:lnTo>
                    <a:pt x="79" y="162"/>
                  </a:lnTo>
                  <a:lnTo>
                    <a:pt x="81" y="162"/>
                  </a:lnTo>
                  <a:lnTo>
                    <a:pt x="81" y="162"/>
                  </a:lnTo>
                  <a:lnTo>
                    <a:pt x="81" y="163"/>
                  </a:lnTo>
                  <a:lnTo>
                    <a:pt x="84" y="167"/>
                  </a:lnTo>
                  <a:lnTo>
                    <a:pt x="86" y="168"/>
                  </a:lnTo>
                  <a:lnTo>
                    <a:pt x="87" y="170"/>
                  </a:lnTo>
                  <a:lnTo>
                    <a:pt x="89" y="171"/>
                  </a:lnTo>
                  <a:lnTo>
                    <a:pt x="90" y="174"/>
                  </a:lnTo>
                  <a:lnTo>
                    <a:pt x="92" y="176"/>
                  </a:lnTo>
                  <a:lnTo>
                    <a:pt x="92" y="178"/>
                  </a:lnTo>
                  <a:lnTo>
                    <a:pt x="92" y="179"/>
                  </a:lnTo>
                  <a:lnTo>
                    <a:pt x="92" y="181"/>
                  </a:lnTo>
                  <a:lnTo>
                    <a:pt x="94" y="181"/>
                  </a:lnTo>
                  <a:lnTo>
                    <a:pt x="94" y="184"/>
                  </a:lnTo>
                  <a:lnTo>
                    <a:pt x="95" y="184"/>
                  </a:lnTo>
                  <a:lnTo>
                    <a:pt x="97" y="182"/>
                  </a:lnTo>
                  <a:lnTo>
                    <a:pt x="97" y="182"/>
                  </a:lnTo>
                  <a:lnTo>
                    <a:pt x="97" y="184"/>
                  </a:lnTo>
                  <a:lnTo>
                    <a:pt x="97" y="184"/>
                  </a:lnTo>
                  <a:lnTo>
                    <a:pt x="97" y="185"/>
                  </a:lnTo>
                  <a:lnTo>
                    <a:pt x="97" y="185"/>
                  </a:lnTo>
                  <a:lnTo>
                    <a:pt x="94" y="189"/>
                  </a:lnTo>
                  <a:lnTo>
                    <a:pt x="92" y="190"/>
                  </a:lnTo>
                  <a:lnTo>
                    <a:pt x="92" y="192"/>
                  </a:lnTo>
                  <a:lnTo>
                    <a:pt x="92" y="195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0" y="198"/>
                  </a:lnTo>
                  <a:lnTo>
                    <a:pt x="89" y="200"/>
                  </a:lnTo>
                  <a:lnTo>
                    <a:pt x="89" y="200"/>
                  </a:lnTo>
                  <a:lnTo>
                    <a:pt x="87" y="200"/>
                  </a:lnTo>
                  <a:lnTo>
                    <a:pt x="87" y="201"/>
                  </a:lnTo>
                  <a:lnTo>
                    <a:pt x="87" y="201"/>
                  </a:lnTo>
                  <a:lnTo>
                    <a:pt x="87" y="204"/>
                  </a:lnTo>
                  <a:lnTo>
                    <a:pt x="87" y="206"/>
                  </a:lnTo>
                  <a:lnTo>
                    <a:pt x="89" y="208"/>
                  </a:lnTo>
                  <a:lnTo>
                    <a:pt x="90" y="209"/>
                  </a:lnTo>
                  <a:lnTo>
                    <a:pt x="92" y="211"/>
                  </a:lnTo>
                  <a:lnTo>
                    <a:pt x="92" y="212"/>
                  </a:lnTo>
                  <a:lnTo>
                    <a:pt x="95" y="215"/>
                  </a:lnTo>
                  <a:lnTo>
                    <a:pt x="98" y="217"/>
                  </a:lnTo>
                  <a:lnTo>
                    <a:pt x="100" y="219"/>
                  </a:lnTo>
                  <a:lnTo>
                    <a:pt x="100" y="220"/>
                  </a:lnTo>
                  <a:lnTo>
                    <a:pt x="101" y="222"/>
                  </a:lnTo>
                  <a:lnTo>
                    <a:pt x="101" y="225"/>
                  </a:lnTo>
                  <a:lnTo>
                    <a:pt x="101" y="225"/>
                  </a:lnTo>
                  <a:lnTo>
                    <a:pt x="101" y="230"/>
                  </a:lnTo>
                  <a:lnTo>
                    <a:pt x="101" y="230"/>
                  </a:lnTo>
                  <a:lnTo>
                    <a:pt x="100" y="231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1" y="234"/>
                  </a:lnTo>
                  <a:lnTo>
                    <a:pt x="101" y="236"/>
                  </a:lnTo>
                  <a:lnTo>
                    <a:pt x="103" y="237"/>
                  </a:lnTo>
                  <a:lnTo>
                    <a:pt x="105" y="239"/>
                  </a:lnTo>
                  <a:lnTo>
                    <a:pt x="105" y="239"/>
                  </a:lnTo>
                  <a:lnTo>
                    <a:pt x="105" y="241"/>
                  </a:lnTo>
                  <a:lnTo>
                    <a:pt x="105" y="242"/>
                  </a:lnTo>
                  <a:lnTo>
                    <a:pt x="105" y="242"/>
                  </a:lnTo>
                  <a:lnTo>
                    <a:pt x="106" y="244"/>
                  </a:lnTo>
                  <a:lnTo>
                    <a:pt x="106" y="245"/>
                  </a:lnTo>
                  <a:lnTo>
                    <a:pt x="108" y="250"/>
                  </a:lnTo>
                  <a:lnTo>
                    <a:pt x="108" y="252"/>
                  </a:lnTo>
                  <a:lnTo>
                    <a:pt x="108" y="252"/>
                  </a:lnTo>
                  <a:lnTo>
                    <a:pt x="106" y="253"/>
                  </a:lnTo>
                  <a:lnTo>
                    <a:pt x="106" y="253"/>
                  </a:lnTo>
                  <a:lnTo>
                    <a:pt x="105" y="253"/>
                  </a:lnTo>
                  <a:lnTo>
                    <a:pt x="105" y="256"/>
                  </a:lnTo>
                  <a:lnTo>
                    <a:pt x="101" y="261"/>
                  </a:lnTo>
                  <a:lnTo>
                    <a:pt x="100" y="263"/>
                  </a:lnTo>
                  <a:lnTo>
                    <a:pt x="97" y="264"/>
                  </a:lnTo>
                  <a:lnTo>
                    <a:pt x="95" y="266"/>
                  </a:lnTo>
                  <a:lnTo>
                    <a:pt x="95" y="267"/>
                  </a:lnTo>
                  <a:lnTo>
                    <a:pt x="95" y="267"/>
                  </a:lnTo>
                  <a:lnTo>
                    <a:pt x="95" y="269"/>
                  </a:lnTo>
                  <a:lnTo>
                    <a:pt x="95" y="271"/>
                  </a:lnTo>
                  <a:lnTo>
                    <a:pt x="95" y="271"/>
                  </a:lnTo>
                  <a:lnTo>
                    <a:pt x="95" y="272"/>
                  </a:lnTo>
                  <a:lnTo>
                    <a:pt x="95" y="274"/>
                  </a:lnTo>
                  <a:lnTo>
                    <a:pt x="94" y="274"/>
                  </a:lnTo>
                  <a:lnTo>
                    <a:pt x="92" y="275"/>
                  </a:lnTo>
                  <a:lnTo>
                    <a:pt x="92" y="275"/>
                  </a:lnTo>
                  <a:lnTo>
                    <a:pt x="92" y="274"/>
                  </a:lnTo>
                  <a:lnTo>
                    <a:pt x="92" y="271"/>
                  </a:lnTo>
                  <a:lnTo>
                    <a:pt x="90" y="266"/>
                  </a:lnTo>
                  <a:lnTo>
                    <a:pt x="92" y="266"/>
                  </a:lnTo>
                  <a:lnTo>
                    <a:pt x="92" y="266"/>
                  </a:lnTo>
                  <a:lnTo>
                    <a:pt x="94" y="264"/>
                  </a:lnTo>
                  <a:lnTo>
                    <a:pt x="94" y="263"/>
                  </a:lnTo>
                  <a:lnTo>
                    <a:pt x="94" y="260"/>
                  </a:lnTo>
                  <a:lnTo>
                    <a:pt x="95" y="258"/>
                  </a:lnTo>
                  <a:lnTo>
                    <a:pt x="95" y="256"/>
                  </a:lnTo>
                  <a:lnTo>
                    <a:pt x="95" y="255"/>
                  </a:lnTo>
                  <a:lnTo>
                    <a:pt x="95" y="255"/>
                  </a:lnTo>
                  <a:lnTo>
                    <a:pt x="95" y="253"/>
                  </a:lnTo>
                  <a:lnTo>
                    <a:pt x="95" y="252"/>
                  </a:lnTo>
                  <a:lnTo>
                    <a:pt x="97" y="252"/>
                  </a:lnTo>
                  <a:lnTo>
                    <a:pt x="97" y="252"/>
                  </a:lnTo>
                  <a:lnTo>
                    <a:pt x="97" y="250"/>
                  </a:lnTo>
                  <a:lnTo>
                    <a:pt x="95" y="252"/>
                  </a:lnTo>
                  <a:lnTo>
                    <a:pt x="94" y="252"/>
                  </a:lnTo>
                  <a:lnTo>
                    <a:pt x="94" y="250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5" y="249"/>
                  </a:lnTo>
                  <a:lnTo>
                    <a:pt x="95" y="247"/>
                  </a:lnTo>
                  <a:lnTo>
                    <a:pt x="94" y="245"/>
                  </a:lnTo>
                  <a:lnTo>
                    <a:pt x="95" y="244"/>
                  </a:lnTo>
                  <a:lnTo>
                    <a:pt x="94" y="244"/>
                  </a:lnTo>
                  <a:lnTo>
                    <a:pt x="94" y="244"/>
                  </a:lnTo>
                  <a:lnTo>
                    <a:pt x="94" y="242"/>
                  </a:lnTo>
                  <a:lnTo>
                    <a:pt x="94" y="242"/>
                  </a:lnTo>
                  <a:lnTo>
                    <a:pt x="94" y="241"/>
                  </a:lnTo>
                  <a:lnTo>
                    <a:pt x="94" y="239"/>
                  </a:lnTo>
                  <a:lnTo>
                    <a:pt x="94" y="237"/>
                  </a:lnTo>
                  <a:lnTo>
                    <a:pt x="94" y="236"/>
                  </a:lnTo>
                  <a:lnTo>
                    <a:pt x="94" y="234"/>
                  </a:lnTo>
                  <a:lnTo>
                    <a:pt x="94" y="233"/>
                  </a:lnTo>
                  <a:lnTo>
                    <a:pt x="94" y="231"/>
                  </a:lnTo>
                  <a:lnTo>
                    <a:pt x="92" y="228"/>
                  </a:lnTo>
                  <a:lnTo>
                    <a:pt x="90" y="226"/>
                  </a:lnTo>
                  <a:lnTo>
                    <a:pt x="87" y="222"/>
                  </a:lnTo>
                  <a:lnTo>
                    <a:pt x="89" y="220"/>
                  </a:lnTo>
                  <a:lnTo>
                    <a:pt x="87" y="219"/>
                  </a:lnTo>
                  <a:lnTo>
                    <a:pt x="87" y="219"/>
                  </a:lnTo>
                  <a:lnTo>
                    <a:pt x="87" y="223"/>
                  </a:lnTo>
                  <a:lnTo>
                    <a:pt x="86" y="222"/>
                  </a:lnTo>
                  <a:lnTo>
                    <a:pt x="86" y="220"/>
                  </a:lnTo>
                  <a:lnTo>
                    <a:pt x="86" y="219"/>
                  </a:lnTo>
                  <a:lnTo>
                    <a:pt x="86" y="215"/>
                  </a:lnTo>
                  <a:lnTo>
                    <a:pt x="84" y="214"/>
                  </a:lnTo>
                  <a:lnTo>
                    <a:pt x="84" y="211"/>
                  </a:lnTo>
                  <a:lnTo>
                    <a:pt x="82" y="209"/>
                  </a:lnTo>
                  <a:lnTo>
                    <a:pt x="84" y="208"/>
                  </a:lnTo>
                  <a:lnTo>
                    <a:pt x="84" y="209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1" y="201"/>
                  </a:lnTo>
                  <a:lnTo>
                    <a:pt x="81" y="200"/>
                  </a:lnTo>
                  <a:lnTo>
                    <a:pt x="81" y="197"/>
                  </a:lnTo>
                  <a:lnTo>
                    <a:pt x="81" y="190"/>
                  </a:lnTo>
                  <a:lnTo>
                    <a:pt x="78" y="189"/>
                  </a:lnTo>
                  <a:lnTo>
                    <a:pt x="79" y="187"/>
                  </a:lnTo>
                  <a:lnTo>
                    <a:pt x="79" y="185"/>
                  </a:lnTo>
                  <a:lnTo>
                    <a:pt x="79" y="182"/>
                  </a:lnTo>
                  <a:lnTo>
                    <a:pt x="79" y="181"/>
                  </a:lnTo>
                  <a:lnTo>
                    <a:pt x="81" y="181"/>
                  </a:lnTo>
                  <a:lnTo>
                    <a:pt x="79" y="181"/>
                  </a:lnTo>
                  <a:lnTo>
                    <a:pt x="79" y="181"/>
                  </a:lnTo>
                  <a:lnTo>
                    <a:pt x="78" y="181"/>
                  </a:lnTo>
                  <a:lnTo>
                    <a:pt x="76" y="181"/>
                  </a:lnTo>
                  <a:lnTo>
                    <a:pt x="75" y="179"/>
                  </a:lnTo>
                  <a:lnTo>
                    <a:pt x="75" y="178"/>
                  </a:lnTo>
                  <a:lnTo>
                    <a:pt x="73" y="176"/>
                  </a:lnTo>
                  <a:lnTo>
                    <a:pt x="73" y="173"/>
                  </a:lnTo>
                  <a:lnTo>
                    <a:pt x="73" y="173"/>
                  </a:lnTo>
                  <a:lnTo>
                    <a:pt x="71" y="171"/>
                  </a:lnTo>
                  <a:lnTo>
                    <a:pt x="71" y="171"/>
                  </a:lnTo>
                  <a:lnTo>
                    <a:pt x="70" y="170"/>
                  </a:lnTo>
                  <a:lnTo>
                    <a:pt x="68" y="168"/>
                  </a:lnTo>
                  <a:lnTo>
                    <a:pt x="68" y="170"/>
                  </a:lnTo>
                  <a:lnTo>
                    <a:pt x="68" y="170"/>
                  </a:lnTo>
                  <a:lnTo>
                    <a:pt x="68" y="171"/>
                  </a:lnTo>
                  <a:lnTo>
                    <a:pt x="68" y="173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65" y="181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59" y="181"/>
                  </a:lnTo>
                  <a:lnTo>
                    <a:pt x="59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9"/>
                  </a:lnTo>
                  <a:lnTo>
                    <a:pt x="59" y="181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7" y="184"/>
                  </a:lnTo>
                  <a:lnTo>
                    <a:pt x="57" y="184"/>
                  </a:lnTo>
                  <a:lnTo>
                    <a:pt x="56" y="184"/>
                  </a:lnTo>
                  <a:lnTo>
                    <a:pt x="56" y="184"/>
                  </a:lnTo>
                  <a:lnTo>
                    <a:pt x="56" y="185"/>
                  </a:lnTo>
                  <a:lnTo>
                    <a:pt x="53" y="187"/>
                  </a:lnTo>
                  <a:lnTo>
                    <a:pt x="51" y="187"/>
                  </a:lnTo>
                  <a:lnTo>
                    <a:pt x="51" y="189"/>
                  </a:lnTo>
                  <a:lnTo>
                    <a:pt x="49" y="192"/>
                  </a:lnTo>
                  <a:lnTo>
                    <a:pt x="46" y="193"/>
                  </a:lnTo>
                  <a:lnTo>
                    <a:pt x="46" y="193"/>
                  </a:lnTo>
                  <a:lnTo>
                    <a:pt x="45" y="192"/>
                  </a:lnTo>
                  <a:lnTo>
                    <a:pt x="46" y="190"/>
                  </a:lnTo>
                  <a:lnTo>
                    <a:pt x="46" y="189"/>
                  </a:lnTo>
                  <a:lnTo>
                    <a:pt x="46" y="187"/>
                  </a:lnTo>
                  <a:lnTo>
                    <a:pt x="46" y="189"/>
                  </a:lnTo>
                  <a:lnTo>
                    <a:pt x="45" y="190"/>
                  </a:lnTo>
                  <a:lnTo>
                    <a:pt x="43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40" y="189"/>
                  </a:lnTo>
                  <a:lnTo>
                    <a:pt x="40" y="189"/>
                  </a:lnTo>
                  <a:lnTo>
                    <a:pt x="40" y="187"/>
                  </a:lnTo>
                  <a:lnTo>
                    <a:pt x="40" y="187"/>
                  </a:lnTo>
                  <a:lnTo>
                    <a:pt x="40" y="185"/>
                  </a:lnTo>
                  <a:lnTo>
                    <a:pt x="38" y="187"/>
                  </a:lnTo>
                  <a:lnTo>
                    <a:pt x="38" y="189"/>
                  </a:lnTo>
                  <a:lnTo>
                    <a:pt x="38" y="189"/>
                  </a:lnTo>
                  <a:lnTo>
                    <a:pt x="37" y="190"/>
                  </a:lnTo>
                  <a:lnTo>
                    <a:pt x="37" y="189"/>
                  </a:lnTo>
                  <a:lnTo>
                    <a:pt x="37" y="187"/>
                  </a:lnTo>
                  <a:lnTo>
                    <a:pt x="37" y="187"/>
                  </a:lnTo>
                  <a:lnTo>
                    <a:pt x="37" y="185"/>
                  </a:lnTo>
                  <a:lnTo>
                    <a:pt x="37" y="182"/>
                  </a:lnTo>
                  <a:lnTo>
                    <a:pt x="37" y="182"/>
                  </a:lnTo>
                  <a:lnTo>
                    <a:pt x="37" y="181"/>
                  </a:lnTo>
                  <a:lnTo>
                    <a:pt x="37" y="182"/>
                  </a:lnTo>
                  <a:lnTo>
                    <a:pt x="37" y="184"/>
                  </a:lnTo>
                  <a:lnTo>
                    <a:pt x="35" y="184"/>
                  </a:lnTo>
                  <a:lnTo>
                    <a:pt x="35" y="184"/>
                  </a:lnTo>
                  <a:lnTo>
                    <a:pt x="34" y="185"/>
                  </a:lnTo>
                  <a:lnTo>
                    <a:pt x="34" y="187"/>
                  </a:lnTo>
                  <a:lnTo>
                    <a:pt x="30" y="189"/>
                  </a:lnTo>
                  <a:lnTo>
                    <a:pt x="30" y="189"/>
                  </a:lnTo>
                  <a:lnTo>
                    <a:pt x="30" y="187"/>
                  </a:lnTo>
                  <a:lnTo>
                    <a:pt x="30" y="181"/>
                  </a:lnTo>
                  <a:lnTo>
                    <a:pt x="32" y="181"/>
                  </a:lnTo>
                  <a:lnTo>
                    <a:pt x="32" y="179"/>
                  </a:lnTo>
                  <a:lnTo>
                    <a:pt x="32" y="176"/>
                  </a:lnTo>
                  <a:lnTo>
                    <a:pt x="34" y="174"/>
                  </a:lnTo>
                  <a:lnTo>
                    <a:pt x="34" y="171"/>
                  </a:lnTo>
                  <a:lnTo>
                    <a:pt x="34" y="171"/>
                  </a:lnTo>
                  <a:lnTo>
                    <a:pt x="35" y="170"/>
                  </a:lnTo>
                  <a:lnTo>
                    <a:pt x="35" y="165"/>
                  </a:lnTo>
                  <a:lnTo>
                    <a:pt x="35" y="163"/>
                  </a:lnTo>
                  <a:lnTo>
                    <a:pt x="34" y="162"/>
                  </a:lnTo>
                  <a:lnTo>
                    <a:pt x="34" y="156"/>
                  </a:lnTo>
                  <a:lnTo>
                    <a:pt x="30" y="152"/>
                  </a:lnTo>
                  <a:lnTo>
                    <a:pt x="30" y="151"/>
                  </a:lnTo>
                  <a:lnTo>
                    <a:pt x="29" y="148"/>
                  </a:lnTo>
                  <a:lnTo>
                    <a:pt x="30" y="148"/>
                  </a:lnTo>
                  <a:lnTo>
                    <a:pt x="27" y="146"/>
                  </a:lnTo>
                  <a:lnTo>
                    <a:pt x="27" y="146"/>
                  </a:lnTo>
                  <a:lnTo>
                    <a:pt x="27" y="143"/>
                  </a:lnTo>
                  <a:lnTo>
                    <a:pt x="27" y="140"/>
                  </a:lnTo>
                  <a:lnTo>
                    <a:pt x="27" y="140"/>
                  </a:lnTo>
                  <a:lnTo>
                    <a:pt x="27" y="141"/>
                  </a:lnTo>
                  <a:lnTo>
                    <a:pt x="26" y="143"/>
                  </a:lnTo>
                  <a:lnTo>
                    <a:pt x="26" y="145"/>
                  </a:lnTo>
                  <a:lnTo>
                    <a:pt x="26" y="145"/>
                  </a:lnTo>
                  <a:lnTo>
                    <a:pt x="26" y="146"/>
                  </a:lnTo>
                  <a:lnTo>
                    <a:pt x="24" y="145"/>
                  </a:lnTo>
                  <a:lnTo>
                    <a:pt x="23" y="145"/>
                  </a:lnTo>
                  <a:lnTo>
                    <a:pt x="21" y="141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21" y="138"/>
                  </a:lnTo>
                  <a:lnTo>
                    <a:pt x="23" y="140"/>
                  </a:lnTo>
                  <a:lnTo>
                    <a:pt x="24" y="141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27" y="138"/>
                  </a:lnTo>
                  <a:lnTo>
                    <a:pt x="26" y="137"/>
                  </a:lnTo>
                  <a:lnTo>
                    <a:pt x="26" y="137"/>
                  </a:lnTo>
                  <a:lnTo>
                    <a:pt x="24" y="137"/>
                  </a:lnTo>
                  <a:lnTo>
                    <a:pt x="23" y="135"/>
                  </a:lnTo>
                  <a:lnTo>
                    <a:pt x="23" y="135"/>
                  </a:lnTo>
                  <a:lnTo>
                    <a:pt x="23" y="134"/>
                  </a:lnTo>
                  <a:lnTo>
                    <a:pt x="23" y="134"/>
                  </a:lnTo>
                  <a:lnTo>
                    <a:pt x="21" y="134"/>
                  </a:lnTo>
                  <a:lnTo>
                    <a:pt x="21" y="132"/>
                  </a:lnTo>
                  <a:lnTo>
                    <a:pt x="23" y="130"/>
                  </a:lnTo>
                  <a:lnTo>
                    <a:pt x="21" y="130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6" y="129"/>
                  </a:lnTo>
                  <a:lnTo>
                    <a:pt x="15" y="129"/>
                  </a:lnTo>
                  <a:lnTo>
                    <a:pt x="15" y="130"/>
                  </a:lnTo>
                  <a:lnTo>
                    <a:pt x="15" y="132"/>
                  </a:lnTo>
                  <a:lnTo>
                    <a:pt x="15" y="132"/>
                  </a:lnTo>
                  <a:lnTo>
                    <a:pt x="12" y="129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2" y="126"/>
                  </a:lnTo>
                  <a:lnTo>
                    <a:pt x="10" y="127"/>
                  </a:lnTo>
                  <a:lnTo>
                    <a:pt x="10" y="127"/>
                  </a:lnTo>
                  <a:lnTo>
                    <a:pt x="8" y="126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10" y="124"/>
                  </a:lnTo>
                  <a:lnTo>
                    <a:pt x="10" y="124"/>
                  </a:lnTo>
                  <a:lnTo>
                    <a:pt x="8" y="122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8" y="122"/>
                  </a:lnTo>
                  <a:lnTo>
                    <a:pt x="8" y="126"/>
                  </a:lnTo>
                  <a:lnTo>
                    <a:pt x="7" y="122"/>
                  </a:lnTo>
                  <a:lnTo>
                    <a:pt x="4" y="119"/>
                  </a:lnTo>
                  <a:lnTo>
                    <a:pt x="2" y="118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3"/>
                  </a:lnTo>
                  <a:lnTo>
                    <a:pt x="0" y="113"/>
                  </a:lnTo>
                  <a:lnTo>
                    <a:pt x="0" y="111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4" y="108"/>
                  </a:lnTo>
                  <a:lnTo>
                    <a:pt x="5" y="108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07"/>
                  </a:lnTo>
                  <a:lnTo>
                    <a:pt x="7" y="105"/>
                  </a:lnTo>
                  <a:lnTo>
                    <a:pt x="7" y="100"/>
                  </a:lnTo>
                  <a:lnTo>
                    <a:pt x="5" y="100"/>
                  </a:lnTo>
                  <a:lnTo>
                    <a:pt x="7" y="99"/>
                  </a:lnTo>
                  <a:lnTo>
                    <a:pt x="7" y="99"/>
                  </a:lnTo>
                  <a:lnTo>
                    <a:pt x="7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10" y="99"/>
                  </a:lnTo>
                  <a:lnTo>
                    <a:pt x="12" y="100"/>
                  </a:lnTo>
                  <a:lnTo>
                    <a:pt x="12" y="99"/>
                  </a:lnTo>
                  <a:lnTo>
                    <a:pt x="13" y="97"/>
                  </a:lnTo>
                  <a:lnTo>
                    <a:pt x="13" y="97"/>
                  </a:lnTo>
                  <a:lnTo>
                    <a:pt x="13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4"/>
                  </a:lnTo>
                  <a:lnTo>
                    <a:pt x="13" y="91"/>
                  </a:lnTo>
                  <a:lnTo>
                    <a:pt x="13" y="89"/>
                  </a:lnTo>
                  <a:lnTo>
                    <a:pt x="13" y="89"/>
                  </a:lnTo>
                  <a:lnTo>
                    <a:pt x="13" y="88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6" y="85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18" y="83"/>
                  </a:lnTo>
                  <a:lnTo>
                    <a:pt x="18" y="80"/>
                  </a:lnTo>
                  <a:lnTo>
                    <a:pt x="18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6" y="69"/>
                  </a:lnTo>
                  <a:lnTo>
                    <a:pt x="16" y="69"/>
                  </a:lnTo>
                  <a:lnTo>
                    <a:pt x="18" y="67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3" y="69"/>
                  </a:lnTo>
                  <a:lnTo>
                    <a:pt x="23" y="69"/>
                  </a:lnTo>
                  <a:lnTo>
                    <a:pt x="24" y="70"/>
                  </a:lnTo>
                  <a:lnTo>
                    <a:pt x="27" y="70"/>
                  </a:lnTo>
                  <a:lnTo>
                    <a:pt x="27" y="70"/>
                  </a:lnTo>
                  <a:lnTo>
                    <a:pt x="29" y="70"/>
                  </a:lnTo>
                  <a:lnTo>
                    <a:pt x="29" y="69"/>
                  </a:lnTo>
                  <a:lnTo>
                    <a:pt x="30" y="67"/>
                  </a:lnTo>
                  <a:lnTo>
                    <a:pt x="30" y="64"/>
                  </a:lnTo>
                  <a:lnTo>
                    <a:pt x="32" y="63"/>
                  </a:lnTo>
                  <a:lnTo>
                    <a:pt x="32" y="61"/>
                  </a:lnTo>
                  <a:lnTo>
                    <a:pt x="34" y="59"/>
                  </a:lnTo>
                  <a:lnTo>
                    <a:pt x="35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3"/>
                  </a:lnTo>
                  <a:lnTo>
                    <a:pt x="37" y="52"/>
                  </a:lnTo>
                  <a:lnTo>
                    <a:pt x="35" y="52"/>
                  </a:lnTo>
                  <a:lnTo>
                    <a:pt x="35" y="52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7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40" y="44"/>
                  </a:lnTo>
                  <a:lnTo>
                    <a:pt x="41" y="42"/>
                  </a:lnTo>
                  <a:lnTo>
                    <a:pt x="41" y="41"/>
                  </a:lnTo>
                  <a:lnTo>
                    <a:pt x="41" y="39"/>
                  </a:lnTo>
                  <a:lnTo>
                    <a:pt x="43" y="39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1" y="36"/>
                  </a:lnTo>
                  <a:lnTo>
                    <a:pt x="41" y="33"/>
                  </a:lnTo>
                  <a:lnTo>
                    <a:pt x="41" y="31"/>
                  </a:lnTo>
                  <a:lnTo>
                    <a:pt x="43" y="31"/>
                  </a:lnTo>
                  <a:lnTo>
                    <a:pt x="43" y="30"/>
                  </a:lnTo>
                  <a:lnTo>
                    <a:pt x="45" y="28"/>
                  </a:lnTo>
                  <a:lnTo>
                    <a:pt x="46" y="28"/>
                  </a:lnTo>
                  <a:lnTo>
                    <a:pt x="48" y="26"/>
                  </a:lnTo>
                  <a:lnTo>
                    <a:pt x="51" y="23"/>
                  </a:lnTo>
                  <a:lnTo>
                    <a:pt x="53" y="23"/>
                  </a:lnTo>
                  <a:lnTo>
                    <a:pt x="54" y="23"/>
                  </a:lnTo>
                  <a:lnTo>
                    <a:pt x="56" y="22"/>
                  </a:lnTo>
                  <a:lnTo>
                    <a:pt x="56" y="20"/>
                  </a:lnTo>
                  <a:lnTo>
                    <a:pt x="59" y="18"/>
                  </a:lnTo>
                  <a:lnTo>
                    <a:pt x="59" y="18"/>
                  </a:lnTo>
                  <a:lnTo>
                    <a:pt x="65" y="18"/>
                  </a:lnTo>
                  <a:lnTo>
                    <a:pt x="67" y="18"/>
                  </a:lnTo>
                  <a:lnTo>
                    <a:pt x="67" y="18"/>
                  </a:lnTo>
                  <a:lnTo>
                    <a:pt x="68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20"/>
                  </a:lnTo>
                  <a:lnTo>
                    <a:pt x="68" y="17"/>
                  </a:lnTo>
                  <a:lnTo>
                    <a:pt x="68" y="15"/>
                  </a:lnTo>
                  <a:lnTo>
                    <a:pt x="68" y="14"/>
                  </a:lnTo>
                  <a:lnTo>
                    <a:pt x="68" y="14"/>
                  </a:lnTo>
                  <a:lnTo>
                    <a:pt x="70" y="12"/>
                  </a:lnTo>
                  <a:lnTo>
                    <a:pt x="71" y="12"/>
                  </a:lnTo>
                  <a:lnTo>
                    <a:pt x="73" y="11"/>
                  </a:lnTo>
                  <a:lnTo>
                    <a:pt x="73" y="9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7"/>
                  </a:lnTo>
                  <a:lnTo>
                    <a:pt x="75" y="6"/>
                  </a:lnTo>
                  <a:lnTo>
                    <a:pt x="75" y="6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6" y="3"/>
                  </a:lnTo>
                  <a:lnTo>
                    <a:pt x="76" y="1"/>
                  </a:lnTo>
                  <a:lnTo>
                    <a:pt x="78" y="1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0" name="Freeform 196">
              <a:extLst>
                <a:ext uri="{FF2B5EF4-FFF2-40B4-BE49-F238E27FC236}">
                  <a16:creationId xmlns:a16="http://schemas.microsoft.com/office/drawing/2014/main" id="{82B56428-9FDC-4A5D-BFDB-E0D7912F91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71873" y="4211254"/>
              <a:ext cx="553579" cy="181278"/>
            </a:xfrm>
            <a:custGeom>
              <a:avLst/>
              <a:gdLst>
                <a:gd name="T0" fmla="*/ 168 w 284"/>
                <a:gd name="T1" fmla="*/ 71 h 93"/>
                <a:gd name="T2" fmla="*/ 64 w 284"/>
                <a:gd name="T3" fmla="*/ 66 h 93"/>
                <a:gd name="T4" fmla="*/ 23 w 284"/>
                <a:gd name="T5" fmla="*/ 61 h 93"/>
                <a:gd name="T6" fmla="*/ 260 w 284"/>
                <a:gd name="T7" fmla="*/ 44 h 93"/>
                <a:gd name="T8" fmla="*/ 8 w 284"/>
                <a:gd name="T9" fmla="*/ 26 h 93"/>
                <a:gd name="T10" fmla="*/ 1 w 284"/>
                <a:gd name="T11" fmla="*/ 15 h 93"/>
                <a:gd name="T12" fmla="*/ 9 w 284"/>
                <a:gd name="T13" fmla="*/ 9 h 93"/>
                <a:gd name="T14" fmla="*/ 17 w 284"/>
                <a:gd name="T15" fmla="*/ 14 h 93"/>
                <a:gd name="T16" fmla="*/ 20 w 284"/>
                <a:gd name="T17" fmla="*/ 22 h 93"/>
                <a:gd name="T18" fmla="*/ 23 w 284"/>
                <a:gd name="T19" fmla="*/ 22 h 93"/>
                <a:gd name="T20" fmla="*/ 31 w 284"/>
                <a:gd name="T21" fmla="*/ 22 h 93"/>
                <a:gd name="T22" fmla="*/ 39 w 284"/>
                <a:gd name="T23" fmla="*/ 17 h 93"/>
                <a:gd name="T24" fmla="*/ 55 w 284"/>
                <a:gd name="T25" fmla="*/ 39 h 93"/>
                <a:gd name="T26" fmla="*/ 55 w 284"/>
                <a:gd name="T27" fmla="*/ 63 h 93"/>
                <a:gd name="T28" fmla="*/ 68 w 284"/>
                <a:gd name="T29" fmla="*/ 85 h 93"/>
                <a:gd name="T30" fmla="*/ 63 w 284"/>
                <a:gd name="T31" fmla="*/ 82 h 93"/>
                <a:gd name="T32" fmla="*/ 55 w 284"/>
                <a:gd name="T33" fmla="*/ 85 h 93"/>
                <a:gd name="T34" fmla="*/ 31 w 284"/>
                <a:gd name="T35" fmla="*/ 69 h 93"/>
                <a:gd name="T36" fmla="*/ 22 w 284"/>
                <a:gd name="T37" fmla="*/ 55 h 93"/>
                <a:gd name="T38" fmla="*/ 15 w 284"/>
                <a:gd name="T39" fmla="*/ 45 h 93"/>
                <a:gd name="T40" fmla="*/ 8 w 284"/>
                <a:gd name="T41" fmla="*/ 14 h 93"/>
                <a:gd name="T42" fmla="*/ 249 w 284"/>
                <a:gd name="T43" fmla="*/ 8 h 93"/>
                <a:gd name="T44" fmla="*/ 254 w 284"/>
                <a:gd name="T45" fmla="*/ 4 h 93"/>
                <a:gd name="T46" fmla="*/ 260 w 284"/>
                <a:gd name="T47" fmla="*/ 12 h 93"/>
                <a:gd name="T48" fmla="*/ 260 w 284"/>
                <a:gd name="T49" fmla="*/ 20 h 93"/>
                <a:gd name="T50" fmla="*/ 265 w 284"/>
                <a:gd name="T51" fmla="*/ 22 h 93"/>
                <a:gd name="T52" fmla="*/ 273 w 284"/>
                <a:gd name="T53" fmla="*/ 23 h 93"/>
                <a:gd name="T54" fmla="*/ 282 w 284"/>
                <a:gd name="T55" fmla="*/ 28 h 93"/>
                <a:gd name="T56" fmla="*/ 279 w 284"/>
                <a:gd name="T57" fmla="*/ 33 h 93"/>
                <a:gd name="T58" fmla="*/ 274 w 284"/>
                <a:gd name="T59" fmla="*/ 41 h 93"/>
                <a:gd name="T60" fmla="*/ 266 w 284"/>
                <a:gd name="T61" fmla="*/ 44 h 93"/>
                <a:gd name="T62" fmla="*/ 258 w 284"/>
                <a:gd name="T63" fmla="*/ 45 h 93"/>
                <a:gd name="T64" fmla="*/ 244 w 284"/>
                <a:gd name="T65" fmla="*/ 42 h 93"/>
                <a:gd name="T66" fmla="*/ 235 w 284"/>
                <a:gd name="T67" fmla="*/ 42 h 93"/>
                <a:gd name="T68" fmla="*/ 230 w 284"/>
                <a:gd name="T69" fmla="*/ 53 h 93"/>
                <a:gd name="T70" fmla="*/ 228 w 284"/>
                <a:gd name="T71" fmla="*/ 61 h 93"/>
                <a:gd name="T72" fmla="*/ 224 w 284"/>
                <a:gd name="T73" fmla="*/ 66 h 93"/>
                <a:gd name="T74" fmla="*/ 224 w 284"/>
                <a:gd name="T75" fmla="*/ 71 h 93"/>
                <a:gd name="T76" fmla="*/ 220 w 284"/>
                <a:gd name="T77" fmla="*/ 77 h 93"/>
                <a:gd name="T78" fmla="*/ 216 w 284"/>
                <a:gd name="T79" fmla="*/ 83 h 93"/>
                <a:gd name="T80" fmla="*/ 205 w 284"/>
                <a:gd name="T81" fmla="*/ 85 h 93"/>
                <a:gd name="T82" fmla="*/ 194 w 284"/>
                <a:gd name="T83" fmla="*/ 85 h 93"/>
                <a:gd name="T84" fmla="*/ 183 w 284"/>
                <a:gd name="T85" fmla="*/ 85 h 93"/>
                <a:gd name="T86" fmla="*/ 175 w 284"/>
                <a:gd name="T87" fmla="*/ 91 h 93"/>
                <a:gd name="T88" fmla="*/ 159 w 284"/>
                <a:gd name="T89" fmla="*/ 93 h 93"/>
                <a:gd name="T90" fmla="*/ 150 w 284"/>
                <a:gd name="T91" fmla="*/ 86 h 93"/>
                <a:gd name="T92" fmla="*/ 143 w 284"/>
                <a:gd name="T93" fmla="*/ 78 h 93"/>
                <a:gd name="T94" fmla="*/ 154 w 284"/>
                <a:gd name="T95" fmla="*/ 82 h 93"/>
                <a:gd name="T96" fmla="*/ 167 w 284"/>
                <a:gd name="T97" fmla="*/ 85 h 93"/>
                <a:gd name="T98" fmla="*/ 167 w 284"/>
                <a:gd name="T99" fmla="*/ 78 h 93"/>
                <a:gd name="T100" fmla="*/ 168 w 284"/>
                <a:gd name="T101" fmla="*/ 71 h 93"/>
                <a:gd name="T102" fmla="*/ 173 w 284"/>
                <a:gd name="T103" fmla="*/ 64 h 93"/>
                <a:gd name="T104" fmla="*/ 198 w 284"/>
                <a:gd name="T105" fmla="*/ 55 h 93"/>
                <a:gd name="T106" fmla="*/ 208 w 284"/>
                <a:gd name="T107" fmla="*/ 39 h 93"/>
                <a:gd name="T108" fmla="*/ 213 w 284"/>
                <a:gd name="T109" fmla="*/ 44 h 93"/>
                <a:gd name="T110" fmla="*/ 219 w 284"/>
                <a:gd name="T111" fmla="*/ 47 h 93"/>
                <a:gd name="T112" fmla="*/ 219 w 284"/>
                <a:gd name="T113" fmla="*/ 41 h 93"/>
                <a:gd name="T114" fmla="*/ 222 w 284"/>
                <a:gd name="T115" fmla="*/ 38 h 93"/>
                <a:gd name="T116" fmla="*/ 227 w 284"/>
                <a:gd name="T117" fmla="*/ 41 h 93"/>
                <a:gd name="T118" fmla="*/ 230 w 284"/>
                <a:gd name="T119" fmla="*/ 33 h 93"/>
                <a:gd name="T120" fmla="*/ 232 w 284"/>
                <a:gd name="T121" fmla="*/ 26 h 93"/>
                <a:gd name="T122" fmla="*/ 244 w 284"/>
                <a:gd name="T123" fmla="*/ 12 h 93"/>
                <a:gd name="T124" fmla="*/ 254 w 284"/>
                <a:gd name="T125" fmla="*/ 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84" h="93">
                  <a:moveTo>
                    <a:pt x="168" y="66"/>
                  </a:moveTo>
                  <a:lnTo>
                    <a:pt x="170" y="66"/>
                  </a:lnTo>
                  <a:lnTo>
                    <a:pt x="170" y="66"/>
                  </a:lnTo>
                  <a:lnTo>
                    <a:pt x="170" y="69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68" y="71"/>
                  </a:lnTo>
                  <a:lnTo>
                    <a:pt x="168" y="66"/>
                  </a:lnTo>
                  <a:lnTo>
                    <a:pt x="168" y="66"/>
                  </a:lnTo>
                  <a:close/>
                  <a:moveTo>
                    <a:pt x="66" y="64"/>
                  </a:move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6" y="64"/>
                  </a:lnTo>
                  <a:lnTo>
                    <a:pt x="66" y="64"/>
                  </a:lnTo>
                  <a:close/>
                  <a:moveTo>
                    <a:pt x="25" y="61"/>
                  </a:moveTo>
                  <a:lnTo>
                    <a:pt x="25" y="61"/>
                  </a:lnTo>
                  <a:lnTo>
                    <a:pt x="25" y="63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3" y="61"/>
                  </a:lnTo>
                  <a:lnTo>
                    <a:pt x="25" y="61"/>
                  </a:lnTo>
                  <a:close/>
                  <a:moveTo>
                    <a:pt x="261" y="44"/>
                  </a:moveTo>
                  <a:lnTo>
                    <a:pt x="261" y="44"/>
                  </a:lnTo>
                  <a:lnTo>
                    <a:pt x="265" y="45"/>
                  </a:lnTo>
                  <a:lnTo>
                    <a:pt x="261" y="45"/>
                  </a:lnTo>
                  <a:lnTo>
                    <a:pt x="260" y="45"/>
                  </a:lnTo>
                  <a:lnTo>
                    <a:pt x="261" y="45"/>
                  </a:lnTo>
                  <a:lnTo>
                    <a:pt x="260" y="44"/>
                  </a:lnTo>
                  <a:lnTo>
                    <a:pt x="261" y="44"/>
                  </a:lnTo>
                  <a:close/>
                  <a:moveTo>
                    <a:pt x="9" y="26"/>
                  </a:moveTo>
                  <a:lnTo>
                    <a:pt x="9" y="26"/>
                  </a:lnTo>
                  <a:lnTo>
                    <a:pt x="11" y="28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8" y="30"/>
                  </a:lnTo>
                  <a:lnTo>
                    <a:pt x="8" y="26"/>
                  </a:lnTo>
                  <a:lnTo>
                    <a:pt x="9" y="26"/>
                  </a:lnTo>
                  <a:close/>
                  <a:moveTo>
                    <a:pt x="3" y="12"/>
                  </a:moveTo>
                  <a:lnTo>
                    <a:pt x="4" y="14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5"/>
                  </a:lnTo>
                  <a:lnTo>
                    <a:pt x="1" y="15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3" y="12"/>
                  </a:lnTo>
                  <a:lnTo>
                    <a:pt x="3" y="12"/>
                  </a:lnTo>
                  <a:close/>
                  <a:moveTo>
                    <a:pt x="9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7" y="14"/>
                  </a:lnTo>
                  <a:lnTo>
                    <a:pt x="19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7"/>
                  </a:lnTo>
                  <a:lnTo>
                    <a:pt x="22" y="19"/>
                  </a:lnTo>
                  <a:lnTo>
                    <a:pt x="20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4" y="17"/>
                  </a:lnTo>
                  <a:lnTo>
                    <a:pt x="36" y="17"/>
                  </a:lnTo>
                  <a:lnTo>
                    <a:pt x="36" y="15"/>
                  </a:lnTo>
                  <a:lnTo>
                    <a:pt x="38" y="15"/>
                  </a:lnTo>
                  <a:lnTo>
                    <a:pt x="39" y="17"/>
                  </a:lnTo>
                  <a:lnTo>
                    <a:pt x="42" y="22"/>
                  </a:lnTo>
                  <a:lnTo>
                    <a:pt x="45" y="25"/>
                  </a:lnTo>
                  <a:lnTo>
                    <a:pt x="47" y="25"/>
                  </a:lnTo>
                  <a:lnTo>
                    <a:pt x="49" y="26"/>
                  </a:lnTo>
                  <a:lnTo>
                    <a:pt x="50" y="28"/>
                  </a:lnTo>
                  <a:lnTo>
                    <a:pt x="52" y="30"/>
                  </a:lnTo>
                  <a:lnTo>
                    <a:pt x="55" y="36"/>
                  </a:lnTo>
                  <a:lnTo>
                    <a:pt x="55" y="39"/>
                  </a:lnTo>
                  <a:lnTo>
                    <a:pt x="55" y="42"/>
                  </a:lnTo>
                  <a:lnTo>
                    <a:pt x="55" y="49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63"/>
                  </a:lnTo>
                  <a:lnTo>
                    <a:pt x="56" y="64"/>
                  </a:lnTo>
                  <a:lnTo>
                    <a:pt x="56" y="66"/>
                  </a:lnTo>
                  <a:lnTo>
                    <a:pt x="61" y="69"/>
                  </a:lnTo>
                  <a:lnTo>
                    <a:pt x="61" y="69"/>
                  </a:lnTo>
                  <a:lnTo>
                    <a:pt x="63" y="72"/>
                  </a:lnTo>
                  <a:lnTo>
                    <a:pt x="66" y="80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6" y="86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3" y="83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58" y="85"/>
                  </a:lnTo>
                  <a:lnTo>
                    <a:pt x="56" y="86"/>
                  </a:lnTo>
                  <a:lnTo>
                    <a:pt x="55" y="86"/>
                  </a:lnTo>
                  <a:lnTo>
                    <a:pt x="55" y="85"/>
                  </a:lnTo>
                  <a:lnTo>
                    <a:pt x="55" y="83"/>
                  </a:lnTo>
                  <a:lnTo>
                    <a:pt x="53" y="83"/>
                  </a:lnTo>
                  <a:lnTo>
                    <a:pt x="47" y="80"/>
                  </a:lnTo>
                  <a:lnTo>
                    <a:pt x="45" y="78"/>
                  </a:lnTo>
                  <a:lnTo>
                    <a:pt x="42" y="75"/>
                  </a:lnTo>
                  <a:lnTo>
                    <a:pt x="36" y="74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27" y="67"/>
                  </a:lnTo>
                  <a:lnTo>
                    <a:pt x="25" y="64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5" y="63"/>
                  </a:lnTo>
                  <a:lnTo>
                    <a:pt x="25" y="60"/>
                  </a:lnTo>
                  <a:lnTo>
                    <a:pt x="23" y="58"/>
                  </a:lnTo>
                  <a:lnTo>
                    <a:pt x="22" y="55"/>
                  </a:lnTo>
                  <a:lnTo>
                    <a:pt x="20" y="53"/>
                  </a:lnTo>
                  <a:lnTo>
                    <a:pt x="17" y="52"/>
                  </a:lnTo>
                  <a:lnTo>
                    <a:pt x="17" y="50"/>
                  </a:lnTo>
                  <a:lnTo>
                    <a:pt x="15" y="49"/>
                  </a:lnTo>
                  <a:lnTo>
                    <a:pt x="17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45"/>
                  </a:lnTo>
                  <a:lnTo>
                    <a:pt x="14" y="42"/>
                  </a:lnTo>
                  <a:lnTo>
                    <a:pt x="14" y="39"/>
                  </a:lnTo>
                  <a:lnTo>
                    <a:pt x="12" y="33"/>
                  </a:lnTo>
                  <a:lnTo>
                    <a:pt x="11" y="25"/>
                  </a:lnTo>
                  <a:lnTo>
                    <a:pt x="11" y="22"/>
                  </a:lnTo>
                  <a:lnTo>
                    <a:pt x="11" y="20"/>
                  </a:lnTo>
                  <a:lnTo>
                    <a:pt x="9" y="17"/>
                  </a:lnTo>
                  <a:lnTo>
                    <a:pt x="8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8" y="9"/>
                  </a:lnTo>
                  <a:lnTo>
                    <a:pt x="8" y="9"/>
                  </a:lnTo>
                  <a:lnTo>
                    <a:pt x="9" y="9"/>
                  </a:lnTo>
                  <a:close/>
                  <a:moveTo>
                    <a:pt x="247" y="4"/>
                  </a:moveTo>
                  <a:lnTo>
                    <a:pt x="249" y="6"/>
                  </a:lnTo>
                  <a:lnTo>
                    <a:pt x="249" y="8"/>
                  </a:lnTo>
                  <a:lnTo>
                    <a:pt x="249" y="8"/>
                  </a:lnTo>
                  <a:lnTo>
                    <a:pt x="249" y="9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0" y="9"/>
                  </a:lnTo>
                  <a:lnTo>
                    <a:pt x="252" y="8"/>
                  </a:lnTo>
                  <a:lnTo>
                    <a:pt x="252" y="6"/>
                  </a:lnTo>
                  <a:lnTo>
                    <a:pt x="254" y="4"/>
                  </a:lnTo>
                  <a:lnTo>
                    <a:pt x="255" y="6"/>
                  </a:lnTo>
                  <a:lnTo>
                    <a:pt x="255" y="6"/>
                  </a:lnTo>
                  <a:lnTo>
                    <a:pt x="255" y="8"/>
                  </a:lnTo>
                  <a:lnTo>
                    <a:pt x="255" y="8"/>
                  </a:lnTo>
                  <a:lnTo>
                    <a:pt x="255" y="9"/>
                  </a:lnTo>
                  <a:lnTo>
                    <a:pt x="257" y="11"/>
                  </a:lnTo>
                  <a:lnTo>
                    <a:pt x="258" y="11"/>
                  </a:lnTo>
                  <a:lnTo>
                    <a:pt x="260" y="12"/>
                  </a:lnTo>
                  <a:lnTo>
                    <a:pt x="260" y="12"/>
                  </a:lnTo>
                  <a:lnTo>
                    <a:pt x="261" y="12"/>
                  </a:lnTo>
                  <a:lnTo>
                    <a:pt x="261" y="14"/>
                  </a:lnTo>
                  <a:lnTo>
                    <a:pt x="261" y="15"/>
                  </a:lnTo>
                  <a:lnTo>
                    <a:pt x="260" y="17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60" y="20"/>
                  </a:lnTo>
                  <a:lnTo>
                    <a:pt x="258" y="20"/>
                  </a:lnTo>
                  <a:lnTo>
                    <a:pt x="263" y="20"/>
                  </a:lnTo>
                  <a:lnTo>
                    <a:pt x="265" y="20"/>
                  </a:lnTo>
                  <a:lnTo>
                    <a:pt x="266" y="19"/>
                  </a:lnTo>
                  <a:lnTo>
                    <a:pt x="266" y="20"/>
                  </a:lnTo>
                  <a:lnTo>
                    <a:pt x="268" y="22"/>
                  </a:lnTo>
                  <a:lnTo>
                    <a:pt x="266" y="22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9" y="22"/>
                  </a:lnTo>
                  <a:lnTo>
                    <a:pt x="269" y="22"/>
                  </a:lnTo>
                  <a:lnTo>
                    <a:pt x="271" y="22"/>
                  </a:lnTo>
                  <a:lnTo>
                    <a:pt x="273" y="23"/>
                  </a:lnTo>
                  <a:lnTo>
                    <a:pt x="273" y="23"/>
                  </a:lnTo>
                  <a:lnTo>
                    <a:pt x="274" y="23"/>
                  </a:lnTo>
                  <a:lnTo>
                    <a:pt x="274" y="25"/>
                  </a:lnTo>
                  <a:lnTo>
                    <a:pt x="276" y="25"/>
                  </a:lnTo>
                  <a:lnTo>
                    <a:pt x="279" y="28"/>
                  </a:lnTo>
                  <a:lnTo>
                    <a:pt x="280" y="28"/>
                  </a:lnTo>
                  <a:lnTo>
                    <a:pt x="280" y="28"/>
                  </a:lnTo>
                  <a:lnTo>
                    <a:pt x="282" y="28"/>
                  </a:lnTo>
                  <a:lnTo>
                    <a:pt x="284" y="28"/>
                  </a:lnTo>
                  <a:lnTo>
                    <a:pt x="284" y="28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4" y="31"/>
                  </a:lnTo>
                  <a:lnTo>
                    <a:pt x="284" y="31"/>
                  </a:lnTo>
                  <a:lnTo>
                    <a:pt x="282" y="33"/>
                  </a:lnTo>
                  <a:lnTo>
                    <a:pt x="279" y="33"/>
                  </a:lnTo>
                  <a:lnTo>
                    <a:pt x="276" y="34"/>
                  </a:lnTo>
                  <a:lnTo>
                    <a:pt x="274" y="34"/>
                  </a:lnTo>
                  <a:lnTo>
                    <a:pt x="271" y="33"/>
                  </a:lnTo>
                  <a:lnTo>
                    <a:pt x="271" y="33"/>
                  </a:lnTo>
                  <a:lnTo>
                    <a:pt x="269" y="34"/>
                  </a:lnTo>
                  <a:lnTo>
                    <a:pt x="268" y="36"/>
                  </a:lnTo>
                  <a:lnTo>
                    <a:pt x="271" y="39"/>
                  </a:lnTo>
                  <a:lnTo>
                    <a:pt x="274" y="41"/>
                  </a:lnTo>
                  <a:lnTo>
                    <a:pt x="274" y="41"/>
                  </a:lnTo>
                  <a:lnTo>
                    <a:pt x="274" y="42"/>
                  </a:lnTo>
                  <a:lnTo>
                    <a:pt x="274" y="42"/>
                  </a:lnTo>
                  <a:lnTo>
                    <a:pt x="273" y="42"/>
                  </a:lnTo>
                  <a:lnTo>
                    <a:pt x="271" y="44"/>
                  </a:lnTo>
                  <a:lnTo>
                    <a:pt x="269" y="44"/>
                  </a:lnTo>
                  <a:lnTo>
                    <a:pt x="268" y="44"/>
                  </a:lnTo>
                  <a:lnTo>
                    <a:pt x="266" y="44"/>
                  </a:lnTo>
                  <a:lnTo>
                    <a:pt x="265" y="44"/>
                  </a:lnTo>
                  <a:lnTo>
                    <a:pt x="261" y="44"/>
                  </a:lnTo>
                  <a:lnTo>
                    <a:pt x="261" y="42"/>
                  </a:lnTo>
                  <a:lnTo>
                    <a:pt x="260" y="44"/>
                  </a:lnTo>
                  <a:lnTo>
                    <a:pt x="260" y="45"/>
                  </a:lnTo>
                  <a:lnTo>
                    <a:pt x="260" y="45"/>
                  </a:lnTo>
                  <a:lnTo>
                    <a:pt x="258" y="45"/>
                  </a:lnTo>
                  <a:lnTo>
                    <a:pt x="258" y="45"/>
                  </a:lnTo>
                  <a:lnTo>
                    <a:pt x="255" y="44"/>
                  </a:lnTo>
                  <a:lnTo>
                    <a:pt x="252" y="44"/>
                  </a:lnTo>
                  <a:lnTo>
                    <a:pt x="249" y="44"/>
                  </a:lnTo>
                  <a:lnTo>
                    <a:pt x="247" y="42"/>
                  </a:lnTo>
                  <a:lnTo>
                    <a:pt x="246" y="44"/>
                  </a:lnTo>
                  <a:lnTo>
                    <a:pt x="246" y="44"/>
                  </a:lnTo>
                  <a:lnTo>
                    <a:pt x="244" y="42"/>
                  </a:lnTo>
                  <a:lnTo>
                    <a:pt x="244" y="42"/>
                  </a:lnTo>
                  <a:lnTo>
                    <a:pt x="243" y="44"/>
                  </a:lnTo>
                  <a:lnTo>
                    <a:pt x="243" y="44"/>
                  </a:lnTo>
                  <a:lnTo>
                    <a:pt x="241" y="42"/>
                  </a:lnTo>
                  <a:lnTo>
                    <a:pt x="239" y="42"/>
                  </a:lnTo>
                  <a:lnTo>
                    <a:pt x="238" y="42"/>
                  </a:lnTo>
                  <a:lnTo>
                    <a:pt x="236" y="44"/>
                  </a:lnTo>
                  <a:lnTo>
                    <a:pt x="235" y="42"/>
                  </a:lnTo>
                  <a:lnTo>
                    <a:pt x="235" y="42"/>
                  </a:lnTo>
                  <a:lnTo>
                    <a:pt x="235" y="44"/>
                  </a:lnTo>
                  <a:lnTo>
                    <a:pt x="233" y="44"/>
                  </a:lnTo>
                  <a:lnTo>
                    <a:pt x="232" y="45"/>
                  </a:lnTo>
                  <a:lnTo>
                    <a:pt x="232" y="47"/>
                  </a:lnTo>
                  <a:lnTo>
                    <a:pt x="232" y="49"/>
                  </a:lnTo>
                  <a:lnTo>
                    <a:pt x="230" y="49"/>
                  </a:lnTo>
                  <a:lnTo>
                    <a:pt x="230" y="52"/>
                  </a:lnTo>
                  <a:lnTo>
                    <a:pt x="230" y="53"/>
                  </a:lnTo>
                  <a:lnTo>
                    <a:pt x="230" y="55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0" y="58"/>
                  </a:lnTo>
                  <a:lnTo>
                    <a:pt x="230" y="60"/>
                  </a:lnTo>
                  <a:lnTo>
                    <a:pt x="230" y="60"/>
                  </a:lnTo>
                  <a:lnTo>
                    <a:pt x="230" y="61"/>
                  </a:lnTo>
                  <a:lnTo>
                    <a:pt x="228" y="61"/>
                  </a:lnTo>
                  <a:lnTo>
                    <a:pt x="228" y="63"/>
                  </a:lnTo>
                  <a:lnTo>
                    <a:pt x="227" y="63"/>
                  </a:lnTo>
                  <a:lnTo>
                    <a:pt x="225" y="61"/>
                  </a:lnTo>
                  <a:lnTo>
                    <a:pt x="225" y="63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5" y="69"/>
                  </a:lnTo>
                  <a:lnTo>
                    <a:pt x="225" y="69"/>
                  </a:lnTo>
                  <a:lnTo>
                    <a:pt x="224" y="69"/>
                  </a:lnTo>
                  <a:lnTo>
                    <a:pt x="224" y="71"/>
                  </a:lnTo>
                  <a:lnTo>
                    <a:pt x="222" y="72"/>
                  </a:lnTo>
                  <a:lnTo>
                    <a:pt x="220" y="72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5"/>
                  </a:lnTo>
                  <a:lnTo>
                    <a:pt x="219" y="77"/>
                  </a:lnTo>
                  <a:lnTo>
                    <a:pt x="220" y="77"/>
                  </a:lnTo>
                  <a:lnTo>
                    <a:pt x="219" y="77"/>
                  </a:lnTo>
                  <a:lnTo>
                    <a:pt x="219" y="78"/>
                  </a:lnTo>
                  <a:lnTo>
                    <a:pt x="219" y="78"/>
                  </a:lnTo>
                  <a:lnTo>
                    <a:pt x="217" y="78"/>
                  </a:lnTo>
                  <a:lnTo>
                    <a:pt x="217" y="78"/>
                  </a:lnTo>
                  <a:lnTo>
                    <a:pt x="217" y="82"/>
                  </a:lnTo>
                  <a:lnTo>
                    <a:pt x="217" y="82"/>
                  </a:lnTo>
                  <a:lnTo>
                    <a:pt x="216" y="83"/>
                  </a:lnTo>
                  <a:lnTo>
                    <a:pt x="216" y="85"/>
                  </a:lnTo>
                  <a:lnTo>
                    <a:pt x="216" y="85"/>
                  </a:lnTo>
                  <a:lnTo>
                    <a:pt x="213" y="83"/>
                  </a:lnTo>
                  <a:lnTo>
                    <a:pt x="211" y="85"/>
                  </a:lnTo>
                  <a:lnTo>
                    <a:pt x="209" y="85"/>
                  </a:lnTo>
                  <a:lnTo>
                    <a:pt x="208" y="85"/>
                  </a:lnTo>
                  <a:lnTo>
                    <a:pt x="206" y="85"/>
                  </a:lnTo>
                  <a:lnTo>
                    <a:pt x="205" y="85"/>
                  </a:lnTo>
                  <a:lnTo>
                    <a:pt x="205" y="86"/>
                  </a:lnTo>
                  <a:lnTo>
                    <a:pt x="203" y="88"/>
                  </a:lnTo>
                  <a:lnTo>
                    <a:pt x="202" y="88"/>
                  </a:lnTo>
                  <a:lnTo>
                    <a:pt x="200" y="86"/>
                  </a:lnTo>
                  <a:lnTo>
                    <a:pt x="200" y="86"/>
                  </a:lnTo>
                  <a:lnTo>
                    <a:pt x="198" y="86"/>
                  </a:lnTo>
                  <a:lnTo>
                    <a:pt x="195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3"/>
                  </a:lnTo>
                  <a:lnTo>
                    <a:pt x="186" y="83"/>
                  </a:lnTo>
                  <a:lnTo>
                    <a:pt x="184" y="83"/>
                  </a:lnTo>
                  <a:lnTo>
                    <a:pt x="183" y="85"/>
                  </a:lnTo>
                  <a:lnTo>
                    <a:pt x="181" y="85"/>
                  </a:lnTo>
                  <a:lnTo>
                    <a:pt x="181" y="86"/>
                  </a:lnTo>
                  <a:lnTo>
                    <a:pt x="181" y="88"/>
                  </a:lnTo>
                  <a:lnTo>
                    <a:pt x="179" y="89"/>
                  </a:lnTo>
                  <a:lnTo>
                    <a:pt x="178" y="89"/>
                  </a:lnTo>
                  <a:lnTo>
                    <a:pt x="176" y="91"/>
                  </a:lnTo>
                  <a:lnTo>
                    <a:pt x="175" y="91"/>
                  </a:lnTo>
                  <a:lnTo>
                    <a:pt x="175" y="91"/>
                  </a:lnTo>
                  <a:lnTo>
                    <a:pt x="173" y="91"/>
                  </a:lnTo>
                  <a:lnTo>
                    <a:pt x="172" y="91"/>
                  </a:lnTo>
                  <a:lnTo>
                    <a:pt x="172" y="91"/>
                  </a:lnTo>
                  <a:lnTo>
                    <a:pt x="168" y="91"/>
                  </a:lnTo>
                  <a:lnTo>
                    <a:pt x="165" y="89"/>
                  </a:lnTo>
                  <a:lnTo>
                    <a:pt x="164" y="91"/>
                  </a:lnTo>
                  <a:lnTo>
                    <a:pt x="164" y="91"/>
                  </a:lnTo>
                  <a:lnTo>
                    <a:pt x="159" y="93"/>
                  </a:lnTo>
                  <a:lnTo>
                    <a:pt x="157" y="93"/>
                  </a:lnTo>
                  <a:lnTo>
                    <a:pt x="156" y="93"/>
                  </a:lnTo>
                  <a:lnTo>
                    <a:pt x="156" y="93"/>
                  </a:lnTo>
                  <a:lnTo>
                    <a:pt x="154" y="91"/>
                  </a:lnTo>
                  <a:lnTo>
                    <a:pt x="151" y="88"/>
                  </a:lnTo>
                  <a:lnTo>
                    <a:pt x="151" y="88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3"/>
                  </a:lnTo>
                  <a:lnTo>
                    <a:pt x="145" y="82"/>
                  </a:lnTo>
                  <a:lnTo>
                    <a:pt x="145" y="80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5" y="77"/>
                  </a:lnTo>
                  <a:lnTo>
                    <a:pt x="145" y="78"/>
                  </a:lnTo>
                  <a:lnTo>
                    <a:pt x="146" y="78"/>
                  </a:lnTo>
                  <a:lnTo>
                    <a:pt x="148" y="80"/>
                  </a:lnTo>
                  <a:lnTo>
                    <a:pt x="150" y="80"/>
                  </a:lnTo>
                  <a:lnTo>
                    <a:pt x="151" y="82"/>
                  </a:lnTo>
                  <a:lnTo>
                    <a:pt x="153" y="82"/>
                  </a:lnTo>
                  <a:lnTo>
                    <a:pt x="154" y="82"/>
                  </a:lnTo>
                  <a:lnTo>
                    <a:pt x="154" y="80"/>
                  </a:lnTo>
                  <a:lnTo>
                    <a:pt x="156" y="82"/>
                  </a:lnTo>
                  <a:lnTo>
                    <a:pt x="159" y="83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4" y="83"/>
                  </a:lnTo>
                  <a:lnTo>
                    <a:pt x="165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5" y="85"/>
                  </a:lnTo>
                  <a:lnTo>
                    <a:pt x="165" y="83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7" y="80"/>
                  </a:lnTo>
                  <a:lnTo>
                    <a:pt x="167" y="78"/>
                  </a:lnTo>
                  <a:lnTo>
                    <a:pt x="167" y="77"/>
                  </a:lnTo>
                  <a:lnTo>
                    <a:pt x="168" y="75"/>
                  </a:lnTo>
                  <a:lnTo>
                    <a:pt x="168" y="75"/>
                  </a:lnTo>
                  <a:lnTo>
                    <a:pt x="167" y="74"/>
                  </a:lnTo>
                  <a:lnTo>
                    <a:pt x="167" y="72"/>
                  </a:lnTo>
                  <a:lnTo>
                    <a:pt x="167" y="71"/>
                  </a:lnTo>
                  <a:lnTo>
                    <a:pt x="168" y="71"/>
                  </a:lnTo>
                  <a:lnTo>
                    <a:pt x="168" y="71"/>
                  </a:lnTo>
                  <a:lnTo>
                    <a:pt x="170" y="72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2" y="71"/>
                  </a:lnTo>
                  <a:lnTo>
                    <a:pt x="170" y="69"/>
                  </a:lnTo>
                  <a:lnTo>
                    <a:pt x="170" y="67"/>
                  </a:lnTo>
                  <a:lnTo>
                    <a:pt x="172" y="66"/>
                  </a:lnTo>
                  <a:lnTo>
                    <a:pt x="173" y="64"/>
                  </a:lnTo>
                  <a:lnTo>
                    <a:pt x="175" y="64"/>
                  </a:lnTo>
                  <a:lnTo>
                    <a:pt x="181" y="64"/>
                  </a:lnTo>
                  <a:lnTo>
                    <a:pt x="189" y="61"/>
                  </a:lnTo>
                  <a:lnTo>
                    <a:pt x="192" y="61"/>
                  </a:lnTo>
                  <a:lnTo>
                    <a:pt x="194" y="60"/>
                  </a:lnTo>
                  <a:lnTo>
                    <a:pt x="194" y="60"/>
                  </a:lnTo>
                  <a:lnTo>
                    <a:pt x="195" y="58"/>
                  </a:lnTo>
                  <a:lnTo>
                    <a:pt x="198" y="55"/>
                  </a:lnTo>
                  <a:lnTo>
                    <a:pt x="200" y="52"/>
                  </a:lnTo>
                  <a:lnTo>
                    <a:pt x="203" y="49"/>
                  </a:lnTo>
                  <a:lnTo>
                    <a:pt x="206" y="44"/>
                  </a:lnTo>
                  <a:lnTo>
                    <a:pt x="206" y="44"/>
                  </a:lnTo>
                  <a:lnTo>
                    <a:pt x="208" y="42"/>
                  </a:lnTo>
                  <a:lnTo>
                    <a:pt x="208" y="41"/>
                  </a:lnTo>
                  <a:lnTo>
                    <a:pt x="208" y="41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9" y="39"/>
                  </a:lnTo>
                  <a:lnTo>
                    <a:pt x="209" y="41"/>
                  </a:lnTo>
                  <a:lnTo>
                    <a:pt x="211" y="41"/>
                  </a:lnTo>
                  <a:lnTo>
                    <a:pt x="211" y="42"/>
                  </a:lnTo>
                  <a:lnTo>
                    <a:pt x="213" y="42"/>
                  </a:lnTo>
                  <a:lnTo>
                    <a:pt x="213" y="44"/>
                  </a:lnTo>
                  <a:lnTo>
                    <a:pt x="213" y="44"/>
                  </a:lnTo>
                  <a:lnTo>
                    <a:pt x="214" y="44"/>
                  </a:lnTo>
                  <a:lnTo>
                    <a:pt x="214" y="45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7" y="47"/>
                  </a:lnTo>
                  <a:lnTo>
                    <a:pt x="219" y="47"/>
                  </a:lnTo>
                  <a:lnTo>
                    <a:pt x="219" y="45"/>
                  </a:lnTo>
                  <a:lnTo>
                    <a:pt x="219" y="44"/>
                  </a:lnTo>
                  <a:lnTo>
                    <a:pt x="219" y="44"/>
                  </a:lnTo>
                  <a:lnTo>
                    <a:pt x="220" y="42"/>
                  </a:lnTo>
                  <a:lnTo>
                    <a:pt x="220" y="42"/>
                  </a:lnTo>
                  <a:lnTo>
                    <a:pt x="219" y="42"/>
                  </a:lnTo>
                  <a:lnTo>
                    <a:pt x="219" y="41"/>
                  </a:lnTo>
                  <a:lnTo>
                    <a:pt x="219" y="41"/>
                  </a:lnTo>
                  <a:lnTo>
                    <a:pt x="219" y="39"/>
                  </a:lnTo>
                  <a:lnTo>
                    <a:pt x="219" y="38"/>
                  </a:lnTo>
                  <a:lnTo>
                    <a:pt x="219" y="38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4" y="39"/>
                  </a:lnTo>
                  <a:lnTo>
                    <a:pt x="224" y="42"/>
                  </a:lnTo>
                  <a:lnTo>
                    <a:pt x="225" y="42"/>
                  </a:lnTo>
                  <a:lnTo>
                    <a:pt x="225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1"/>
                  </a:lnTo>
                  <a:lnTo>
                    <a:pt x="227" y="39"/>
                  </a:lnTo>
                  <a:lnTo>
                    <a:pt x="225" y="38"/>
                  </a:lnTo>
                  <a:lnTo>
                    <a:pt x="225" y="36"/>
                  </a:lnTo>
                  <a:lnTo>
                    <a:pt x="224" y="34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3"/>
                  </a:lnTo>
                  <a:lnTo>
                    <a:pt x="230" y="33"/>
                  </a:lnTo>
                  <a:lnTo>
                    <a:pt x="230" y="31"/>
                  </a:lnTo>
                  <a:lnTo>
                    <a:pt x="228" y="30"/>
                  </a:lnTo>
                  <a:lnTo>
                    <a:pt x="228" y="28"/>
                  </a:lnTo>
                  <a:lnTo>
                    <a:pt x="228" y="28"/>
                  </a:lnTo>
                  <a:lnTo>
                    <a:pt x="230" y="25"/>
                  </a:lnTo>
                  <a:lnTo>
                    <a:pt x="232" y="25"/>
                  </a:lnTo>
                  <a:lnTo>
                    <a:pt x="232" y="25"/>
                  </a:lnTo>
                  <a:lnTo>
                    <a:pt x="232" y="26"/>
                  </a:lnTo>
                  <a:lnTo>
                    <a:pt x="233" y="26"/>
                  </a:lnTo>
                  <a:lnTo>
                    <a:pt x="233" y="26"/>
                  </a:lnTo>
                  <a:lnTo>
                    <a:pt x="235" y="25"/>
                  </a:lnTo>
                  <a:lnTo>
                    <a:pt x="235" y="23"/>
                  </a:lnTo>
                  <a:lnTo>
                    <a:pt x="238" y="20"/>
                  </a:lnTo>
                  <a:lnTo>
                    <a:pt x="238" y="19"/>
                  </a:lnTo>
                  <a:lnTo>
                    <a:pt x="239" y="17"/>
                  </a:lnTo>
                  <a:lnTo>
                    <a:pt x="244" y="12"/>
                  </a:lnTo>
                  <a:lnTo>
                    <a:pt x="244" y="11"/>
                  </a:lnTo>
                  <a:lnTo>
                    <a:pt x="247" y="4"/>
                  </a:lnTo>
                  <a:lnTo>
                    <a:pt x="247" y="4"/>
                  </a:lnTo>
                  <a:close/>
                  <a:moveTo>
                    <a:pt x="255" y="0"/>
                  </a:moveTo>
                  <a:lnTo>
                    <a:pt x="255" y="1"/>
                  </a:lnTo>
                  <a:lnTo>
                    <a:pt x="255" y="1"/>
                  </a:lnTo>
                  <a:lnTo>
                    <a:pt x="255" y="3"/>
                  </a:lnTo>
                  <a:lnTo>
                    <a:pt x="254" y="3"/>
                  </a:lnTo>
                  <a:lnTo>
                    <a:pt x="252" y="3"/>
                  </a:lnTo>
                  <a:lnTo>
                    <a:pt x="252" y="3"/>
                  </a:lnTo>
                  <a:lnTo>
                    <a:pt x="252" y="1"/>
                  </a:lnTo>
                  <a:lnTo>
                    <a:pt x="254" y="0"/>
                  </a:lnTo>
                  <a:lnTo>
                    <a:pt x="2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1" name="Freeform 197">
              <a:extLst>
                <a:ext uri="{FF2B5EF4-FFF2-40B4-BE49-F238E27FC236}">
                  <a16:creationId xmlns:a16="http://schemas.microsoft.com/office/drawing/2014/main" id="{753697C1-82E4-4363-88D9-9597E2F74C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27927" y="3466652"/>
              <a:ext cx="892743" cy="541884"/>
            </a:xfrm>
            <a:custGeom>
              <a:avLst/>
              <a:gdLst>
                <a:gd name="T0" fmla="*/ 457 w 458"/>
                <a:gd name="T1" fmla="*/ 188 h 278"/>
                <a:gd name="T2" fmla="*/ 457 w 458"/>
                <a:gd name="T3" fmla="*/ 177 h 278"/>
                <a:gd name="T4" fmla="*/ 123 w 458"/>
                <a:gd name="T5" fmla="*/ 133 h 278"/>
                <a:gd name="T6" fmla="*/ 112 w 458"/>
                <a:gd name="T7" fmla="*/ 120 h 278"/>
                <a:gd name="T8" fmla="*/ 89 w 458"/>
                <a:gd name="T9" fmla="*/ 122 h 278"/>
                <a:gd name="T10" fmla="*/ 47 w 458"/>
                <a:gd name="T11" fmla="*/ 74 h 278"/>
                <a:gd name="T12" fmla="*/ 89 w 458"/>
                <a:gd name="T13" fmla="*/ 56 h 278"/>
                <a:gd name="T14" fmla="*/ 75 w 458"/>
                <a:gd name="T15" fmla="*/ 57 h 278"/>
                <a:gd name="T16" fmla="*/ 53 w 458"/>
                <a:gd name="T17" fmla="*/ 0 h 278"/>
                <a:gd name="T18" fmla="*/ 137 w 458"/>
                <a:gd name="T19" fmla="*/ 22 h 278"/>
                <a:gd name="T20" fmla="*/ 176 w 458"/>
                <a:gd name="T21" fmla="*/ 19 h 278"/>
                <a:gd name="T22" fmla="*/ 205 w 458"/>
                <a:gd name="T23" fmla="*/ 51 h 278"/>
                <a:gd name="T24" fmla="*/ 228 w 458"/>
                <a:gd name="T25" fmla="*/ 48 h 278"/>
                <a:gd name="T26" fmla="*/ 252 w 458"/>
                <a:gd name="T27" fmla="*/ 52 h 278"/>
                <a:gd name="T28" fmla="*/ 268 w 458"/>
                <a:gd name="T29" fmla="*/ 76 h 278"/>
                <a:gd name="T30" fmla="*/ 279 w 458"/>
                <a:gd name="T31" fmla="*/ 97 h 278"/>
                <a:gd name="T32" fmla="*/ 304 w 458"/>
                <a:gd name="T33" fmla="*/ 108 h 278"/>
                <a:gd name="T34" fmla="*/ 299 w 458"/>
                <a:gd name="T35" fmla="*/ 153 h 278"/>
                <a:gd name="T36" fmla="*/ 304 w 458"/>
                <a:gd name="T37" fmla="*/ 174 h 278"/>
                <a:gd name="T38" fmla="*/ 318 w 458"/>
                <a:gd name="T39" fmla="*/ 199 h 278"/>
                <a:gd name="T40" fmla="*/ 328 w 458"/>
                <a:gd name="T41" fmla="*/ 215 h 278"/>
                <a:gd name="T42" fmla="*/ 369 w 458"/>
                <a:gd name="T43" fmla="*/ 219 h 278"/>
                <a:gd name="T44" fmla="*/ 391 w 458"/>
                <a:gd name="T45" fmla="*/ 218 h 278"/>
                <a:gd name="T46" fmla="*/ 400 w 458"/>
                <a:gd name="T47" fmla="*/ 201 h 278"/>
                <a:gd name="T48" fmla="*/ 432 w 458"/>
                <a:gd name="T49" fmla="*/ 174 h 278"/>
                <a:gd name="T50" fmla="*/ 451 w 458"/>
                <a:gd name="T51" fmla="*/ 174 h 278"/>
                <a:gd name="T52" fmla="*/ 455 w 458"/>
                <a:gd name="T53" fmla="*/ 185 h 278"/>
                <a:gd name="T54" fmla="*/ 447 w 458"/>
                <a:gd name="T55" fmla="*/ 202 h 278"/>
                <a:gd name="T56" fmla="*/ 443 w 458"/>
                <a:gd name="T57" fmla="*/ 219 h 278"/>
                <a:gd name="T58" fmla="*/ 433 w 458"/>
                <a:gd name="T59" fmla="*/ 219 h 278"/>
                <a:gd name="T60" fmla="*/ 397 w 458"/>
                <a:gd name="T61" fmla="*/ 232 h 278"/>
                <a:gd name="T62" fmla="*/ 403 w 458"/>
                <a:gd name="T63" fmla="*/ 249 h 278"/>
                <a:gd name="T64" fmla="*/ 380 w 458"/>
                <a:gd name="T65" fmla="*/ 267 h 278"/>
                <a:gd name="T66" fmla="*/ 369 w 458"/>
                <a:gd name="T67" fmla="*/ 267 h 278"/>
                <a:gd name="T68" fmla="*/ 353 w 458"/>
                <a:gd name="T69" fmla="*/ 256 h 278"/>
                <a:gd name="T70" fmla="*/ 339 w 458"/>
                <a:gd name="T71" fmla="*/ 252 h 278"/>
                <a:gd name="T72" fmla="*/ 283 w 458"/>
                <a:gd name="T73" fmla="*/ 248 h 278"/>
                <a:gd name="T74" fmla="*/ 238 w 458"/>
                <a:gd name="T75" fmla="*/ 227 h 278"/>
                <a:gd name="T76" fmla="*/ 192 w 458"/>
                <a:gd name="T77" fmla="*/ 204 h 278"/>
                <a:gd name="T78" fmla="*/ 187 w 458"/>
                <a:gd name="T79" fmla="*/ 185 h 278"/>
                <a:gd name="T80" fmla="*/ 176 w 458"/>
                <a:gd name="T81" fmla="*/ 150 h 278"/>
                <a:gd name="T82" fmla="*/ 153 w 458"/>
                <a:gd name="T83" fmla="*/ 128 h 278"/>
                <a:gd name="T84" fmla="*/ 140 w 458"/>
                <a:gd name="T85" fmla="*/ 114 h 278"/>
                <a:gd name="T86" fmla="*/ 130 w 458"/>
                <a:gd name="T87" fmla="*/ 109 h 278"/>
                <a:gd name="T88" fmla="*/ 123 w 458"/>
                <a:gd name="T89" fmla="*/ 92 h 278"/>
                <a:gd name="T90" fmla="*/ 107 w 458"/>
                <a:gd name="T91" fmla="*/ 76 h 278"/>
                <a:gd name="T92" fmla="*/ 86 w 458"/>
                <a:gd name="T93" fmla="*/ 52 h 278"/>
                <a:gd name="T94" fmla="*/ 77 w 458"/>
                <a:gd name="T95" fmla="*/ 27 h 278"/>
                <a:gd name="T96" fmla="*/ 60 w 458"/>
                <a:gd name="T97" fmla="*/ 19 h 278"/>
                <a:gd name="T98" fmla="*/ 55 w 458"/>
                <a:gd name="T99" fmla="*/ 40 h 278"/>
                <a:gd name="T100" fmla="*/ 74 w 458"/>
                <a:gd name="T101" fmla="*/ 62 h 278"/>
                <a:gd name="T102" fmla="*/ 89 w 458"/>
                <a:gd name="T103" fmla="*/ 87 h 278"/>
                <a:gd name="T104" fmla="*/ 101 w 458"/>
                <a:gd name="T105" fmla="*/ 98 h 278"/>
                <a:gd name="T106" fmla="*/ 112 w 458"/>
                <a:gd name="T107" fmla="*/ 131 h 278"/>
                <a:gd name="T108" fmla="*/ 124 w 458"/>
                <a:gd name="T109" fmla="*/ 137 h 278"/>
                <a:gd name="T110" fmla="*/ 118 w 458"/>
                <a:gd name="T111" fmla="*/ 144 h 278"/>
                <a:gd name="T112" fmla="*/ 91 w 458"/>
                <a:gd name="T113" fmla="*/ 120 h 278"/>
                <a:gd name="T114" fmla="*/ 74 w 458"/>
                <a:gd name="T115" fmla="*/ 93 h 278"/>
                <a:gd name="T116" fmla="*/ 52 w 458"/>
                <a:gd name="T117" fmla="*/ 81 h 278"/>
                <a:gd name="T118" fmla="*/ 61 w 458"/>
                <a:gd name="T119" fmla="*/ 76 h 278"/>
                <a:gd name="T120" fmla="*/ 39 w 458"/>
                <a:gd name="T121" fmla="*/ 48 h 278"/>
                <a:gd name="T122" fmla="*/ 25 w 458"/>
                <a:gd name="T123" fmla="*/ 19 h 278"/>
                <a:gd name="T124" fmla="*/ 39 w 458"/>
                <a:gd name="T125" fmla="*/ 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8" h="278">
                  <a:moveTo>
                    <a:pt x="388" y="215"/>
                  </a:moveTo>
                  <a:lnTo>
                    <a:pt x="388" y="215"/>
                  </a:lnTo>
                  <a:lnTo>
                    <a:pt x="389" y="215"/>
                  </a:lnTo>
                  <a:lnTo>
                    <a:pt x="388" y="216"/>
                  </a:lnTo>
                  <a:lnTo>
                    <a:pt x="386" y="216"/>
                  </a:lnTo>
                  <a:lnTo>
                    <a:pt x="384" y="216"/>
                  </a:lnTo>
                  <a:lnTo>
                    <a:pt x="384" y="216"/>
                  </a:lnTo>
                  <a:lnTo>
                    <a:pt x="388" y="215"/>
                  </a:lnTo>
                  <a:close/>
                  <a:moveTo>
                    <a:pt x="107" y="213"/>
                  </a:moveTo>
                  <a:lnTo>
                    <a:pt x="108" y="215"/>
                  </a:lnTo>
                  <a:lnTo>
                    <a:pt x="108" y="215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5"/>
                  </a:lnTo>
                  <a:lnTo>
                    <a:pt x="107" y="213"/>
                  </a:lnTo>
                  <a:close/>
                  <a:moveTo>
                    <a:pt x="457" y="188"/>
                  </a:moveTo>
                  <a:lnTo>
                    <a:pt x="457" y="188"/>
                  </a:lnTo>
                  <a:lnTo>
                    <a:pt x="457" y="189"/>
                  </a:lnTo>
                  <a:lnTo>
                    <a:pt x="455" y="193"/>
                  </a:lnTo>
                  <a:lnTo>
                    <a:pt x="454" y="193"/>
                  </a:lnTo>
                  <a:lnTo>
                    <a:pt x="454" y="191"/>
                  </a:lnTo>
                  <a:lnTo>
                    <a:pt x="454" y="189"/>
                  </a:lnTo>
                  <a:lnTo>
                    <a:pt x="455" y="188"/>
                  </a:lnTo>
                  <a:lnTo>
                    <a:pt x="457" y="188"/>
                  </a:lnTo>
                  <a:lnTo>
                    <a:pt x="457" y="188"/>
                  </a:lnTo>
                  <a:close/>
                  <a:moveTo>
                    <a:pt x="458" y="177"/>
                  </a:moveTo>
                  <a:lnTo>
                    <a:pt x="458" y="177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7" y="177"/>
                  </a:lnTo>
                  <a:lnTo>
                    <a:pt x="458" y="177"/>
                  </a:lnTo>
                  <a:close/>
                  <a:moveTo>
                    <a:pt x="171" y="171"/>
                  </a:moveTo>
                  <a:lnTo>
                    <a:pt x="171" y="172"/>
                  </a:lnTo>
                  <a:lnTo>
                    <a:pt x="171" y="172"/>
                  </a:lnTo>
                  <a:lnTo>
                    <a:pt x="171" y="172"/>
                  </a:lnTo>
                  <a:lnTo>
                    <a:pt x="171" y="174"/>
                  </a:lnTo>
                  <a:lnTo>
                    <a:pt x="170" y="174"/>
                  </a:lnTo>
                  <a:lnTo>
                    <a:pt x="170" y="172"/>
                  </a:lnTo>
                  <a:lnTo>
                    <a:pt x="170" y="171"/>
                  </a:lnTo>
                  <a:lnTo>
                    <a:pt x="171" y="171"/>
                  </a:lnTo>
                  <a:close/>
                  <a:moveTo>
                    <a:pt x="123" y="131"/>
                  </a:moveTo>
                  <a:lnTo>
                    <a:pt x="124" y="133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3" y="133"/>
                  </a:lnTo>
                  <a:lnTo>
                    <a:pt x="123" y="131"/>
                  </a:lnTo>
                  <a:lnTo>
                    <a:pt x="123" y="131"/>
                  </a:lnTo>
                  <a:close/>
                  <a:moveTo>
                    <a:pt x="94" y="128"/>
                  </a:moveTo>
                  <a:lnTo>
                    <a:pt x="94" y="128"/>
                  </a:lnTo>
                  <a:lnTo>
                    <a:pt x="97" y="130"/>
                  </a:lnTo>
                  <a:lnTo>
                    <a:pt x="97" y="131"/>
                  </a:lnTo>
                  <a:lnTo>
                    <a:pt x="93" y="128"/>
                  </a:lnTo>
                  <a:lnTo>
                    <a:pt x="94" y="128"/>
                  </a:lnTo>
                  <a:close/>
                  <a:moveTo>
                    <a:pt x="112" y="120"/>
                  </a:moveTo>
                  <a:lnTo>
                    <a:pt x="113" y="120"/>
                  </a:lnTo>
                  <a:lnTo>
                    <a:pt x="113" y="120"/>
                  </a:lnTo>
                  <a:lnTo>
                    <a:pt x="113" y="123"/>
                  </a:lnTo>
                  <a:lnTo>
                    <a:pt x="113" y="122"/>
                  </a:lnTo>
                  <a:lnTo>
                    <a:pt x="112" y="122"/>
                  </a:lnTo>
                  <a:lnTo>
                    <a:pt x="112" y="120"/>
                  </a:lnTo>
                  <a:lnTo>
                    <a:pt x="112" y="120"/>
                  </a:lnTo>
                  <a:lnTo>
                    <a:pt x="112" y="120"/>
                  </a:lnTo>
                  <a:close/>
                  <a:moveTo>
                    <a:pt x="91" y="117"/>
                  </a:moveTo>
                  <a:lnTo>
                    <a:pt x="91" y="117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91" y="123"/>
                  </a:lnTo>
                  <a:lnTo>
                    <a:pt x="91" y="125"/>
                  </a:lnTo>
                  <a:lnTo>
                    <a:pt x="91" y="126"/>
                  </a:lnTo>
                  <a:lnTo>
                    <a:pt x="91" y="128"/>
                  </a:lnTo>
                  <a:lnTo>
                    <a:pt x="93" y="128"/>
                  </a:lnTo>
                  <a:lnTo>
                    <a:pt x="91" y="128"/>
                  </a:lnTo>
                  <a:lnTo>
                    <a:pt x="91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8" y="125"/>
                  </a:lnTo>
                  <a:lnTo>
                    <a:pt x="89" y="122"/>
                  </a:lnTo>
                  <a:lnTo>
                    <a:pt x="91" y="117"/>
                  </a:lnTo>
                  <a:close/>
                  <a:moveTo>
                    <a:pt x="105" y="104"/>
                  </a:move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4" y="108"/>
                  </a:lnTo>
                  <a:lnTo>
                    <a:pt x="104" y="108"/>
                  </a:lnTo>
                  <a:lnTo>
                    <a:pt x="105" y="104"/>
                  </a:lnTo>
                  <a:lnTo>
                    <a:pt x="105" y="104"/>
                  </a:lnTo>
                  <a:lnTo>
                    <a:pt x="105" y="104"/>
                  </a:lnTo>
                  <a:close/>
                  <a:moveTo>
                    <a:pt x="45" y="70"/>
                  </a:moveTo>
                  <a:lnTo>
                    <a:pt x="47" y="70"/>
                  </a:lnTo>
                  <a:lnTo>
                    <a:pt x="47" y="71"/>
                  </a:lnTo>
                  <a:lnTo>
                    <a:pt x="47" y="73"/>
                  </a:lnTo>
                  <a:lnTo>
                    <a:pt x="47" y="74"/>
                  </a:lnTo>
                  <a:lnTo>
                    <a:pt x="44" y="73"/>
                  </a:lnTo>
                  <a:lnTo>
                    <a:pt x="45" y="71"/>
                  </a:lnTo>
                  <a:lnTo>
                    <a:pt x="45" y="70"/>
                  </a:lnTo>
                  <a:lnTo>
                    <a:pt x="45" y="70"/>
                  </a:lnTo>
                  <a:close/>
                  <a:moveTo>
                    <a:pt x="1" y="56"/>
                  </a:moveTo>
                  <a:lnTo>
                    <a:pt x="1" y="56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9"/>
                  </a:lnTo>
                  <a:lnTo>
                    <a:pt x="3" y="60"/>
                  </a:lnTo>
                  <a:lnTo>
                    <a:pt x="1" y="60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1" y="56"/>
                  </a:lnTo>
                  <a:close/>
                  <a:moveTo>
                    <a:pt x="88" y="56"/>
                  </a:moveTo>
                  <a:lnTo>
                    <a:pt x="89" y="56"/>
                  </a:lnTo>
                  <a:lnTo>
                    <a:pt x="89" y="57"/>
                  </a:lnTo>
                  <a:lnTo>
                    <a:pt x="89" y="59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5" y="62"/>
                  </a:lnTo>
                  <a:lnTo>
                    <a:pt x="85" y="60"/>
                  </a:lnTo>
                  <a:lnTo>
                    <a:pt x="86" y="57"/>
                  </a:lnTo>
                  <a:lnTo>
                    <a:pt x="86" y="56"/>
                  </a:lnTo>
                  <a:lnTo>
                    <a:pt x="88" y="56"/>
                  </a:lnTo>
                  <a:close/>
                  <a:moveTo>
                    <a:pt x="69" y="51"/>
                  </a:moveTo>
                  <a:lnTo>
                    <a:pt x="71" y="51"/>
                  </a:lnTo>
                  <a:lnTo>
                    <a:pt x="72" y="51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5" y="54"/>
                  </a:lnTo>
                  <a:lnTo>
                    <a:pt x="75" y="57"/>
                  </a:lnTo>
                  <a:lnTo>
                    <a:pt x="75" y="59"/>
                  </a:lnTo>
                  <a:lnTo>
                    <a:pt x="75" y="59"/>
                  </a:lnTo>
                  <a:lnTo>
                    <a:pt x="74" y="57"/>
                  </a:lnTo>
                  <a:lnTo>
                    <a:pt x="71" y="54"/>
                  </a:lnTo>
                  <a:lnTo>
                    <a:pt x="71" y="52"/>
                  </a:lnTo>
                  <a:lnTo>
                    <a:pt x="69" y="52"/>
                  </a:lnTo>
                  <a:lnTo>
                    <a:pt x="69" y="51"/>
                  </a:lnTo>
                  <a:close/>
                  <a:moveTo>
                    <a:pt x="53" y="15"/>
                  </a:move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2" y="16"/>
                  </a:lnTo>
                  <a:lnTo>
                    <a:pt x="52" y="15"/>
                  </a:lnTo>
                  <a:lnTo>
                    <a:pt x="53" y="15"/>
                  </a:lnTo>
                  <a:close/>
                  <a:moveTo>
                    <a:pt x="53" y="0"/>
                  </a:moveTo>
                  <a:lnTo>
                    <a:pt x="52" y="2"/>
                  </a:lnTo>
                  <a:lnTo>
                    <a:pt x="52" y="4"/>
                  </a:lnTo>
                  <a:lnTo>
                    <a:pt x="58" y="7"/>
                  </a:lnTo>
                  <a:lnTo>
                    <a:pt x="66" y="8"/>
                  </a:lnTo>
                  <a:lnTo>
                    <a:pt x="72" y="11"/>
                  </a:lnTo>
                  <a:lnTo>
                    <a:pt x="78" y="13"/>
                  </a:lnTo>
                  <a:lnTo>
                    <a:pt x="86" y="16"/>
                  </a:lnTo>
                  <a:lnTo>
                    <a:pt x="93" y="18"/>
                  </a:lnTo>
                  <a:lnTo>
                    <a:pt x="99" y="21"/>
                  </a:lnTo>
                  <a:lnTo>
                    <a:pt x="107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3" y="22"/>
                  </a:lnTo>
                  <a:lnTo>
                    <a:pt x="127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2" y="22"/>
                  </a:lnTo>
                  <a:lnTo>
                    <a:pt x="148" y="22"/>
                  </a:lnTo>
                  <a:lnTo>
                    <a:pt x="148" y="21"/>
                  </a:lnTo>
                  <a:lnTo>
                    <a:pt x="148" y="19"/>
                  </a:lnTo>
                  <a:lnTo>
                    <a:pt x="148" y="18"/>
                  </a:lnTo>
                  <a:lnTo>
                    <a:pt x="148" y="15"/>
                  </a:lnTo>
                  <a:lnTo>
                    <a:pt x="151" y="15"/>
                  </a:lnTo>
                  <a:lnTo>
                    <a:pt x="160" y="15"/>
                  </a:lnTo>
                  <a:lnTo>
                    <a:pt x="164" y="15"/>
                  </a:lnTo>
                  <a:lnTo>
                    <a:pt x="167" y="15"/>
                  </a:lnTo>
                  <a:lnTo>
                    <a:pt x="170" y="15"/>
                  </a:lnTo>
                  <a:lnTo>
                    <a:pt x="173" y="15"/>
                  </a:lnTo>
                  <a:lnTo>
                    <a:pt x="173" y="16"/>
                  </a:lnTo>
                  <a:lnTo>
                    <a:pt x="173" y="16"/>
                  </a:lnTo>
                  <a:lnTo>
                    <a:pt x="175" y="16"/>
                  </a:lnTo>
                  <a:lnTo>
                    <a:pt x="176" y="19"/>
                  </a:lnTo>
                  <a:lnTo>
                    <a:pt x="178" y="21"/>
                  </a:lnTo>
                  <a:lnTo>
                    <a:pt x="179" y="21"/>
                  </a:lnTo>
                  <a:lnTo>
                    <a:pt x="183" y="24"/>
                  </a:lnTo>
                  <a:lnTo>
                    <a:pt x="186" y="27"/>
                  </a:lnTo>
                  <a:lnTo>
                    <a:pt x="190" y="30"/>
                  </a:lnTo>
                  <a:lnTo>
                    <a:pt x="192" y="32"/>
                  </a:lnTo>
                  <a:lnTo>
                    <a:pt x="194" y="34"/>
                  </a:lnTo>
                  <a:lnTo>
                    <a:pt x="195" y="34"/>
                  </a:lnTo>
                  <a:lnTo>
                    <a:pt x="197" y="37"/>
                  </a:lnTo>
                  <a:lnTo>
                    <a:pt x="198" y="41"/>
                  </a:lnTo>
                  <a:lnTo>
                    <a:pt x="198" y="43"/>
                  </a:lnTo>
                  <a:lnTo>
                    <a:pt x="200" y="46"/>
                  </a:lnTo>
                  <a:lnTo>
                    <a:pt x="201" y="49"/>
                  </a:lnTo>
                  <a:lnTo>
                    <a:pt x="203" y="51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52"/>
                  </a:lnTo>
                  <a:lnTo>
                    <a:pt x="208" y="54"/>
                  </a:lnTo>
                  <a:lnTo>
                    <a:pt x="211" y="54"/>
                  </a:lnTo>
                  <a:lnTo>
                    <a:pt x="212" y="56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20" y="59"/>
                  </a:lnTo>
                  <a:lnTo>
                    <a:pt x="222" y="59"/>
                  </a:lnTo>
                  <a:lnTo>
                    <a:pt x="222" y="57"/>
                  </a:lnTo>
                  <a:lnTo>
                    <a:pt x="224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5" y="54"/>
                  </a:lnTo>
                  <a:lnTo>
                    <a:pt x="225" y="52"/>
                  </a:lnTo>
                  <a:lnTo>
                    <a:pt x="227" y="49"/>
                  </a:lnTo>
                  <a:lnTo>
                    <a:pt x="228" y="48"/>
                  </a:lnTo>
                  <a:lnTo>
                    <a:pt x="230" y="48"/>
                  </a:lnTo>
                  <a:lnTo>
                    <a:pt x="231" y="46"/>
                  </a:lnTo>
                  <a:lnTo>
                    <a:pt x="233" y="46"/>
                  </a:lnTo>
                  <a:lnTo>
                    <a:pt x="233" y="46"/>
                  </a:lnTo>
                  <a:lnTo>
                    <a:pt x="235" y="46"/>
                  </a:lnTo>
                  <a:lnTo>
                    <a:pt x="238" y="46"/>
                  </a:lnTo>
                  <a:lnTo>
                    <a:pt x="241" y="46"/>
                  </a:lnTo>
                  <a:lnTo>
                    <a:pt x="242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8"/>
                  </a:lnTo>
                  <a:lnTo>
                    <a:pt x="246" y="48"/>
                  </a:lnTo>
                  <a:lnTo>
                    <a:pt x="246" y="48"/>
                  </a:lnTo>
                  <a:lnTo>
                    <a:pt x="247" y="49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3" y="54"/>
                  </a:lnTo>
                  <a:lnTo>
                    <a:pt x="255" y="56"/>
                  </a:lnTo>
                  <a:lnTo>
                    <a:pt x="257" y="59"/>
                  </a:lnTo>
                  <a:lnTo>
                    <a:pt x="257" y="60"/>
                  </a:lnTo>
                  <a:lnTo>
                    <a:pt x="258" y="62"/>
                  </a:lnTo>
                  <a:lnTo>
                    <a:pt x="260" y="65"/>
                  </a:lnTo>
                  <a:lnTo>
                    <a:pt x="261" y="67"/>
                  </a:lnTo>
                  <a:lnTo>
                    <a:pt x="261" y="67"/>
                  </a:lnTo>
                  <a:lnTo>
                    <a:pt x="261" y="68"/>
                  </a:lnTo>
                  <a:lnTo>
                    <a:pt x="261" y="70"/>
                  </a:lnTo>
                  <a:lnTo>
                    <a:pt x="263" y="71"/>
                  </a:lnTo>
                  <a:lnTo>
                    <a:pt x="265" y="71"/>
                  </a:lnTo>
                  <a:lnTo>
                    <a:pt x="266" y="74"/>
                  </a:lnTo>
                  <a:lnTo>
                    <a:pt x="268" y="76"/>
                  </a:lnTo>
                  <a:lnTo>
                    <a:pt x="269" y="79"/>
                  </a:lnTo>
                  <a:lnTo>
                    <a:pt x="272" y="81"/>
                  </a:lnTo>
                  <a:lnTo>
                    <a:pt x="274" y="82"/>
                  </a:lnTo>
                  <a:lnTo>
                    <a:pt x="274" y="82"/>
                  </a:lnTo>
                  <a:lnTo>
                    <a:pt x="274" y="84"/>
                  </a:lnTo>
                  <a:lnTo>
                    <a:pt x="274" y="85"/>
                  </a:lnTo>
                  <a:lnTo>
                    <a:pt x="274" y="85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90"/>
                  </a:lnTo>
                  <a:lnTo>
                    <a:pt x="276" y="92"/>
                  </a:lnTo>
                  <a:lnTo>
                    <a:pt x="277" y="93"/>
                  </a:lnTo>
                  <a:lnTo>
                    <a:pt x="279" y="97"/>
                  </a:lnTo>
                  <a:lnTo>
                    <a:pt x="279" y="97"/>
                  </a:lnTo>
                  <a:lnTo>
                    <a:pt x="279" y="98"/>
                  </a:lnTo>
                  <a:lnTo>
                    <a:pt x="280" y="100"/>
                  </a:lnTo>
                  <a:lnTo>
                    <a:pt x="282" y="100"/>
                  </a:lnTo>
                  <a:lnTo>
                    <a:pt x="283" y="100"/>
                  </a:lnTo>
                  <a:lnTo>
                    <a:pt x="285" y="101"/>
                  </a:lnTo>
                  <a:lnTo>
                    <a:pt x="287" y="101"/>
                  </a:lnTo>
                  <a:lnTo>
                    <a:pt x="288" y="103"/>
                  </a:lnTo>
                  <a:lnTo>
                    <a:pt x="290" y="103"/>
                  </a:lnTo>
                  <a:lnTo>
                    <a:pt x="291" y="104"/>
                  </a:lnTo>
                  <a:lnTo>
                    <a:pt x="294" y="104"/>
                  </a:lnTo>
                  <a:lnTo>
                    <a:pt x="298" y="104"/>
                  </a:lnTo>
                  <a:lnTo>
                    <a:pt x="301" y="106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6" y="106"/>
                  </a:lnTo>
                  <a:lnTo>
                    <a:pt x="307" y="106"/>
                  </a:lnTo>
                  <a:lnTo>
                    <a:pt x="307" y="109"/>
                  </a:lnTo>
                  <a:lnTo>
                    <a:pt x="306" y="112"/>
                  </a:lnTo>
                  <a:lnTo>
                    <a:pt x="304" y="117"/>
                  </a:lnTo>
                  <a:lnTo>
                    <a:pt x="302" y="120"/>
                  </a:lnTo>
                  <a:lnTo>
                    <a:pt x="299" y="130"/>
                  </a:lnTo>
                  <a:lnTo>
                    <a:pt x="299" y="136"/>
                  </a:lnTo>
                  <a:lnTo>
                    <a:pt x="299" y="139"/>
                  </a:lnTo>
                  <a:lnTo>
                    <a:pt x="299" y="139"/>
                  </a:lnTo>
                  <a:lnTo>
                    <a:pt x="299" y="141"/>
                  </a:lnTo>
                  <a:lnTo>
                    <a:pt x="299" y="147"/>
                  </a:lnTo>
                  <a:lnTo>
                    <a:pt x="299" y="152"/>
                  </a:lnTo>
                  <a:lnTo>
                    <a:pt x="299" y="153"/>
                  </a:lnTo>
                  <a:lnTo>
                    <a:pt x="298" y="155"/>
                  </a:lnTo>
                  <a:lnTo>
                    <a:pt x="298" y="156"/>
                  </a:lnTo>
                  <a:lnTo>
                    <a:pt x="298" y="158"/>
                  </a:lnTo>
                  <a:lnTo>
                    <a:pt x="298" y="160"/>
                  </a:lnTo>
                  <a:lnTo>
                    <a:pt x="298" y="163"/>
                  </a:lnTo>
                  <a:lnTo>
                    <a:pt x="299" y="164"/>
                  </a:lnTo>
                  <a:lnTo>
                    <a:pt x="301" y="169"/>
                  </a:lnTo>
                  <a:lnTo>
                    <a:pt x="302" y="171"/>
                  </a:lnTo>
                  <a:lnTo>
                    <a:pt x="304" y="172"/>
                  </a:lnTo>
                  <a:lnTo>
                    <a:pt x="306" y="174"/>
                  </a:lnTo>
                  <a:lnTo>
                    <a:pt x="304" y="175"/>
                  </a:lnTo>
                  <a:lnTo>
                    <a:pt x="304" y="175"/>
                  </a:lnTo>
                  <a:lnTo>
                    <a:pt x="304" y="177"/>
                  </a:lnTo>
                  <a:lnTo>
                    <a:pt x="304" y="177"/>
                  </a:lnTo>
                  <a:lnTo>
                    <a:pt x="304" y="175"/>
                  </a:lnTo>
                  <a:lnTo>
                    <a:pt x="304" y="174"/>
                  </a:lnTo>
                  <a:lnTo>
                    <a:pt x="304" y="174"/>
                  </a:lnTo>
                  <a:lnTo>
                    <a:pt x="302" y="172"/>
                  </a:lnTo>
                  <a:lnTo>
                    <a:pt x="301" y="171"/>
                  </a:lnTo>
                  <a:lnTo>
                    <a:pt x="299" y="166"/>
                  </a:lnTo>
                  <a:lnTo>
                    <a:pt x="301" y="172"/>
                  </a:lnTo>
                  <a:lnTo>
                    <a:pt x="301" y="174"/>
                  </a:lnTo>
                  <a:lnTo>
                    <a:pt x="301" y="174"/>
                  </a:lnTo>
                  <a:lnTo>
                    <a:pt x="302" y="174"/>
                  </a:lnTo>
                  <a:lnTo>
                    <a:pt x="302" y="175"/>
                  </a:lnTo>
                  <a:lnTo>
                    <a:pt x="302" y="175"/>
                  </a:lnTo>
                  <a:lnTo>
                    <a:pt x="304" y="180"/>
                  </a:lnTo>
                  <a:lnTo>
                    <a:pt x="307" y="185"/>
                  </a:lnTo>
                  <a:lnTo>
                    <a:pt x="307" y="186"/>
                  </a:lnTo>
                  <a:lnTo>
                    <a:pt x="307" y="188"/>
                  </a:lnTo>
                  <a:lnTo>
                    <a:pt x="313" y="194"/>
                  </a:lnTo>
                  <a:lnTo>
                    <a:pt x="318" y="199"/>
                  </a:lnTo>
                  <a:lnTo>
                    <a:pt x="318" y="204"/>
                  </a:lnTo>
                  <a:lnTo>
                    <a:pt x="320" y="204"/>
                  </a:lnTo>
                  <a:lnTo>
                    <a:pt x="320" y="207"/>
                  </a:lnTo>
                  <a:lnTo>
                    <a:pt x="323" y="208"/>
                  </a:lnTo>
                  <a:lnTo>
                    <a:pt x="323" y="210"/>
                  </a:lnTo>
                  <a:lnTo>
                    <a:pt x="324" y="210"/>
                  </a:lnTo>
                  <a:lnTo>
                    <a:pt x="326" y="213"/>
                  </a:lnTo>
                  <a:lnTo>
                    <a:pt x="328" y="215"/>
                  </a:lnTo>
                  <a:lnTo>
                    <a:pt x="326" y="215"/>
                  </a:lnTo>
                  <a:lnTo>
                    <a:pt x="324" y="213"/>
                  </a:lnTo>
                  <a:lnTo>
                    <a:pt x="324" y="215"/>
                  </a:lnTo>
                  <a:lnTo>
                    <a:pt x="326" y="215"/>
                  </a:lnTo>
                  <a:lnTo>
                    <a:pt x="329" y="216"/>
                  </a:lnTo>
                  <a:lnTo>
                    <a:pt x="331" y="216"/>
                  </a:lnTo>
                  <a:lnTo>
                    <a:pt x="329" y="216"/>
                  </a:lnTo>
                  <a:lnTo>
                    <a:pt x="328" y="215"/>
                  </a:lnTo>
                  <a:lnTo>
                    <a:pt x="328" y="215"/>
                  </a:lnTo>
                  <a:lnTo>
                    <a:pt x="331" y="216"/>
                  </a:lnTo>
                  <a:lnTo>
                    <a:pt x="335" y="216"/>
                  </a:lnTo>
                  <a:lnTo>
                    <a:pt x="339" y="218"/>
                  </a:lnTo>
                  <a:lnTo>
                    <a:pt x="342" y="218"/>
                  </a:lnTo>
                  <a:lnTo>
                    <a:pt x="343" y="221"/>
                  </a:lnTo>
                  <a:lnTo>
                    <a:pt x="345" y="224"/>
                  </a:lnTo>
                  <a:lnTo>
                    <a:pt x="347" y="224"/>
                  </a:lnTo>
                  <a:lnTo>
                    <a:pt x="347" y="224"/>
                  </a:lnTo>
                  <a:lnTo>
                    <a:pt x="350" y="224"/>
                  </a:lnTo>
                  <a:lnTo>
                    <a:pt x="354" y="221"/>
                  </a:lnTo>
                  <a:lnTo>
                    <a:pt x="356" y="221"/>
                  </a:lnTo>
                  <a:lnTo>
                    <a:pt x="359" y="219"/>
                  </a:lnTo>
                  <a:lnTo>
                    <a:pt x="364" y="219"/>
                  </a:lnTo>
                  <a:lnTo>
                    <a:pt x="365" y="219"/>
                  </a:lnTo>
                  <a:lnTo>
                    <a:pt x="369" y="219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2" y="218"/>
                  </a:lnTo>
                  <a:lnTo>
                    <a:pt x="375" y="216"/>
                  </a:lnTo>
                  <a:lnTo>
                    <a:pt x="375" y="216"/>
                  </a:lnTo>
                  <a:lnTo>
                    <a:pt x="378" y="216"/>
                  </a:lnTo>
                  <a:lnTo>
                    <a:pt x="380" y="216"/>
                  </a:lnTo>
                  <a:lnTo>
                    <a:pt x="383" y="216"/>
                  </a:lnTo>
                  <a:lnTo>
                    <a:pt x="383" y="216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4" y="219"/>
                  </a:lnTo>
                  <a:lnTo>
                    <a:pt x="388" y="219"/>
                  </a:lnTo>
                  <a:lnTo>
                    <a:pt x="389" y="219"/>
                  </a:lnTo>
                  <a:lnTo>
                    <a:pt x="391" y="218"/>
                  </a:lnTo>
                  <a:lnTo>
                    <a:pt x="392" y="216"/>
                  </a:lnTo>
                  <a:lnTo>
                    <a:pt x="392" y="216"/>
                  </a:lnTo>
                  <a:lnTo>
                    <a:pt x="392" y="215"/>
                  </a:lnTo>
                  <a:lnTo>
                    <a:pt x="391" y="215"/>
                  </a:lnTo>
                  <a:lnTo>
                    <a:pt x="391" y="215"/>
                  </a:lnTo>
                  <a:lnTo>
                    <a:pt x="391" y="213"/>
                  </a:lnTo>
                  <a:lnTo>
                    <a:pt x="391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91" y="213"/>
                  </a:lnTo>
                  <a:lnTo>
                    <a:pt x="394" y="212"/>
                  </a:lnTo>
                  <a:lnTo>
                    <a:pt x="395" y="210"/>
                  </a:lnTo>
                  <a:lnTo>
                    <a:pt x="397" y="208"/>
                  </a:lnTo>
                  <a:lnTo>
                    <a:pt x="400" y="207"/>
                  </a:lnTo>
                  <a:lnTo>
                    <a:pt x="400" y="201"/>
                  </a:lnTo>
                  <a:lnTo>
                    <a:pt x="402" y="199"/>
                  </a:lnTo>
                  <a:lnTo>
                    <a:pt x="403" y="197"/>
                  </a:lnTo>
                  <a:lnTo>
                    <a:pt x="403" y="197"/>
                  </a:lnTo>
                  <a:lnTo>
                    <a:pt x="403" y="196"/>
                  </a:lnTo>
                  <a:lnTo>
                    <a:pt x="403" y="193"/>
                  </a:lnTo>
                  <a:lnTo>
                    <a:pt x="403" y="191"/>
                  </a:lnTo>
                  <a:lnTo>
                    <a:pt x="403" y="188"/>
                  </a:lnTo>
                  <a:lnTo>
                    <a:pt x="405" y="186"/>
                  </a:lnTo>
                  <a:lnTo>
                    <a:pt x="405" y="185"/>
                  </a:lnTo>
                  <a:lnTo>
                    <a:pt x="405" y="182"/>
                  </a:lnTo>
                  <a:lnTo>
                    <a:pt x="408" y="180"/>
                  </a:lnTo>
                  <a:lnTo>
                    <a:pt x="413" y="178"/>
                  </a:lnTo>
                  <a:lnTo>
                    <a:pt x="413" y="177"/>
                  </a:lnTo>
                  <a:lnTo>
                    <a:pt x="427" y="175"/>
                  </a:lnTo>
                  <a:lnTo>
                    <a:pt x="429" y="175"/>
                  </a:lnTo>
                  <a:lnTo>
                    <a:pt x="432" y="174"/>
                  </a:lnTo>
                  <a:lnTo>
                    <a:pt x="433" y="174"/>
                  </a:lnTo>
                  <a:lnTo>
                    <a:pt x="436" y="174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8" y="172"/>
                  </a:lnTo>
                  <a:lnTo>
                    <a:pt x="440" y="172"/>
                  </a:lnTo>
                  <a:lnTo>
                    <a:pt x="443" y="174"/>
                  </a:lnTo>
                  <a:lnTo>
                    <a:pt x="444" y="174"/>
                  </a:lnTo>
                  <a:lnTo>
                    <a:pt x="447" y="174"/>
                  </a:lnTo>
                  <a:lnTo>
                    <a:pt x="451" y="175"/>
                  </a:lnTo>
                  <a:lnTo>
                    <a:pt x="451" y="175"/>
                  </a:lnTo>
                  <a:lnTo>
                    <a:pt x="451" y="174"/>
                  </a:lnTo>
                  <a:lnTo>
                    <a:pt x="452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49" y="174"/>
                  </a:lnTo>
                  <a:lnTo>
                    <a:pt x="449" y="172"/>
                  </a:lnTo>
                  <a:lnTo>
                    <a:pt x="451" y="174"/>
                  </a:lnTo>
                  <a:lnTo>
                    <a:pt x="451" y="172"/>
                  </a:lnTo>
                  <a:lnTo>
                    <a:pt x="452" y="172"/>
                  </a:lnTo>
                  <a:lnTo>
                    <a:pt x="454" y="172"/>
                  </a:lnTo>
                  <a:lnTo>
                    <a:pt x="455" y="175"/>
                  </a:lnTo>
                  <a:lnTo>
                    <a:pt x="457" y="175"/>
                  </a:lnTo>
                  <a:lnTo>
                    <a:pt x="457" y="178"/>
                  </a:lnTo>
                  <a:lnTo>
                    <a:pt x="457" y="178"/>
                  </a:lnTo>
                  <a:lnTo>
                    <a:pt x="457" y="180"/>
                  </a:lnTo>
                  <a:lnTo>
                    <a:pt x="457" y="182"/>
                  </a:lnTo>
                  <a:lnTo>
                    <a:pt x="455" y="183"/>
                  </a:lnTo>
                  <a:lnTo>
                    <a:pt x="455" y="185"/>
                  </a:lnTo>
                  <a:lnTo>
                    <a:pt x="454" y="186"/>
                  </a:lnTo>
                  <a:lnTo>
                    <a:pt x="451" y="189"/>
                  </a:lnTo>
                  <a:lnTo>
                    <a:pt x="447" y="193"/>
                  </a:lnTo>
                  <a:lnTo>
                    <a:pt x="447" y="194"/>
                  </a:lnTo>
                  <a:lnTo>
                    <a:pt x="447" y="196"/>
                  </a:lnTo>
                  <a:lnTo>
                    <a:pt x="447" y="197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6" y="201"/>
                  </a:lnTo>
                  <a:lnTo>
                    <a:pt x="444" y="202"/>
                  </a:lnTo>
                  <a:lnTo>
                    <a:pt x="444" y="202"/>
                  </a:lnTo>
                  <a:lnTo>
                    <a:pt x="444" y="204"/>
                  </a:lnTo>
                  <a:lnTo>
                    <a:pt x="446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4"/>
                  </a:lnTo>
                  <a:lnTo>
                    <a:pt x="447" y="205"/>
                  </a:lnTo>
                  <a:lnTo>
                    <a:pt x="447" y="205"/>
                  </a:lnTo>
                  <a:lnTo>
                    <a:pt x="446" y="205"/>
                  </a:lnTo>
                  <a:lnTo>
                    <a:pt x="444" y="205"/>
                  </a:lnTo>
                  <a:lnTo>
                    <a:pt x="444" y="207"/>
                  </a:lnTo>
                  <a:lnTo>
                    <a:pt x="444" y="207"/>
                  </a:lnTo>
                  <a:lnTo>
                    <a:pt x="446" y="208"/>
                  </a:lnTo>
                  <a:lnTo>
                    <a:pt x="446" y="207"/>
                  </a:lnTo>
                  <a:lnTo>
                    <a:pt x="447" y="207"/>
                  </a:lnTo>
                  <a:lnTo>
                    <a:pt x="447" y="207"/>
                  </a:lnTo>
                  <a:lnTo>
                    <a:pt x="446" y="210"/>
                  </a:lnTo>
                  <a:lnTo>
                    <a:pt x="444" y="215"/>
                  </a:lnTo>
                  <a:lnTo>
                    <a:pt x="443" y="216"/>
                  </a:lnTo>
                  <a:lnTo>
                    <a:pt x="443" y="219"/>
                  </a:lnTo>
                  <a:lnTo>
                    <a:pt x="443" y="221"/>
                  </a:lnTo>
                  <a:lnTo>
                    <a:pt x="441" y="223"/>
                  </a:lnTo>
                  <a:lnTo>
                    <a:pt x="441" y="223"/>
                  </a:lnTo>
                  <a:lnTo>
                    <a:pt x="440" y="219"/>
                  </a:lnTo>
                  <a:lnTo>
                    <a:pt x="440" y="219"/>
                  </a:lnTo>
                  <a:lnTo>
                    <a:pt x="440" y="218"/>
                  </a:lnTo>
                  <a:lnTo>
                    <a:pt x="440" y="215"/>
                  </a:lnTo>
                  <a:lnTo>
                    <a:pt x="440" y="213"/>
                  </a:lnTo>
                  <a:lnTo>
                    <a:pt x="438" y="213"/>
                  </a:lnTo>
                  <a:lnTo>
                    <a:pt x="438" y="215"/>
                  </a:lnTo>
                  <a:lnTo>
                    <a:pt x="436" y="216"/>
                  </a:lnTo>
                  <a:lnTo>
                    <a:pt x="436" y="216"/>
                  </a:lnTo>
                  <a:lnTo>
                    <a:pt x="436" y="218"/>
                  </a:lnTo>
                  <a:lnTo>
                    <a:pt x="435" y="219"/>
                  </a:lnTo>
                  <a:lnTo>
                    <a:pt x="435" y="219"/>
                  </a:lnTo>
                  <a:lnTo>
                    <a:pt x="433" y="219"/>
                  </a:lnTo>
                  <a:lnTo>
                    <a:pt x="432" y="219"/>
                  </a:lnTo>
                  <a:lnTo>
                    <a:pt x="432" y="223"/>
                  </a:lnTo>
                  <a:lnTo>
                    <a:pt x="429" y="226"/>
                  </a:lnTo>
                  <a:lnTo>
                    <a:pt x="429" y="227"/>
                  </a:lnTo>
                  <a:lnTo>
                    <a:pt x="427" y="227"/>
                  </a:lnTo>
                  <a:lnTo>
                    <a:pt x="427" y="227"/>
                  </a:lnTo>
                  <a:lnTo>
                    <a:pt x="425" y="227"/>
                  </a:lnTo>
                  <a:lnTo>
                    <a:pt x="424" y="226"/>
                  </a:lnTo>
                  <a:lnTo>
                    <a:pt x="424" y="227"/>
                  </a:lnTo>
                  <a:lnTo>
                    <a:pt x="422" y="227"/>
                  </a:lnTo>
                  <a:lnTo>
                    <a:pt x="422" y="229"/>
                  </a:lnTo>
                  <a:lnTo>
                    <a:pt x="414" y="229"/>
                  </a:lnTo>
                  <a:lnTo>
                    <a:pt x="408" y="229"/>
                  </a:lnTo>
                  <a:lnTo>
                    <a:pt x="402" y="229"/>
                  </a:lnTo>
                  <a:lnTo>
                    <a:pt x="397" y="229"/>
                  </a:lnTo>
                  <a:lnTo>
                    <a:pt x="397" y="232"/>
                  </a:lnTo>
                  <a:lnTo>
                    <a:pt x="397" y="235"/>
                  </a:lnTo>
                  <a:lnTo>
                    <a:pt x="397" y="237"/>
                  </a:lnTo>
                  <a:lnTo>
                    <a:pt x="394" y="237"/>
                  </a:lnTo>
                  <a:lnTo>
                    <a:pt x="391" y="237"/>
                  </a:lnTo>
                  <a:lnTo>
                    <a:pt x="391" y="238"/>
                  </a:lnTo>
                  <a:lnTo>
                    <a:pt x="392" y="238"/>
                  </a:lnTo>
                  <a:lnTo>
                    <a:pt x="392" y="240"/>
                  </a:lnTo>
                  <a:lnTo>
                    <a:pt x="395" y="241"/>
                  </a:lnTo>
                  <a:lnTo>
                    <a:pt x="397" y="243"/>
                  </a:lnTo>
                  <a:lnTo>
                    <a:pt x="399" y="245"/>
                  </a:lnTo>
                  <a:lnTo>
                    <a:pt x="400" y="245"/>
                  </a:lnTo>
                  <a:lnTo>
                    <a:pt x="402" y="246"/>
                  </a:lnTo>
                  <a:lnTo>
                    <a:pt x="402" y="248"/>
                  </a:lnTo>
                  <a:lnTo>
                    <a:pt x="402" y="248"/>
                  </a:lnTo>
                  <a:lnTo>
                    <a:pt x="402" y="249"/>
                  </a:lnTo>
                  <a:lnTo>
                    <a:pt x="403" y="249"/>
                  </a:lnTo>
                  <a:lnTo>
                    <a:pt x="405" y="249"/>
                  </a:lnTo>
                  <a:lnTo>
                    <a:pt x="405" y="251"/>
                  </a:lnTo>
                  <a:lnTo>
                    <a:pt x="405" y="252"/>
                  </a:lnTo>
                  <a:lnTo>
                    <a:pt x="403" y="254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0" y="254"/>
                  </a:lnTo>
                  <a:lnTo>
                    <a:pt x="397" y="254"/>
                  </a:lnTo>
                  <a:lnTo>
                    <a:pt x="392" y="254"/>
                  </a:lnTo>
                  <a:lnTo>
                    <a:pt x="391" y="254"/>
                  </a:lnTo>
                  <a:lnTo>
                    <a:pt x="386" y="254"/>
                  </a:lnTo>
                  <a:lnTo>
                    <a:pt x="384" y="257"/>
                  </a:lnTo>
                  <a:lnTo>
                    <a:pt x="383" y="260"/>
                  </a:lnTo>
                  <a:lnTo>
                    <a:pt x="381" y="264"/>
                  </a:lnTo>
                  <a:lnTo>
                    <a:pt x="380" y="265"/>
                  </a:lnTo>
                  <a:lnTo>
                    <a:pt x="380" y="267"/>
                  </a:lnTo>
                  <a:lnTo>
                    <a:pt x="380" y="267"/>
                  </a:lnTo>
                  <a:lnTo>
                    <a:pt x="381" y="270"/>
                  </a:lnTo>
                  <a:lnTo>
                    <a:pt x="380" y="270"/>
                  </a:lnTo>
                  <a:lnTo>
                    <a:pt x="380" y="270"/>
                  </a:lnTo>
                  <a:lnTo>
                    <a:pt x="380" y="271"/>
                  </a:lnTo>
                  <a:lnTo>
                    <a:pt x="380" y="271"/>
                  </a:lnTo>
                  <a:lnTo>
                    <a:pt x="380" y="273"/>
                  </a:lnTo>
                  <a:lnTo>
                    <a:pt x="380" y="275"/>
                  </a:lnTo>
                  <a:lnTo>
                    <a:pt x="380" y="275"/>
                  </a:lnTo>
                  <a:lnTo>
                    <a:pt x="380" y="276"/>
                  </a:lnTo>
                  <a:lnTo>
                    <a:pt x="378" y="276"/>
                  </a:lnTo>
                  <a:lnTo>
                    <a:pt x="378" y="278"/>
                  </a:lnTo>
                  <a:lnTo>
                    <a:pt x="378" y="276"/>
                  </a:lnTo>
                  <a:lnTo>
                    <a:pt x="375" y="273"/>
                  </a:lnTo>
                  <a:lnTo>
                    <a:pt x="370" y="268"/>
                  </a:lnTo>
                  <a:lnTo>
                    <a:pt x="369" y="267"/>
                  </a:lnTo>
                  <a:lnTo>
                    <a:pt x="367" y="267"/>
                  </a:lnTo>
                  <a:lnTo>
                    <a:pt x="365" y="264"/>
                  </a:lnTo>
                  <a:lnTo>
                    <a:pt x="359" y="259"/>
                  </a:lnTo>
                  <a:lnTo>
                    <a:pt x="356" y="257"/>
                  </a:lnTo>
                  <a:lnTo>
                    <a:pt x="354" y="256"/>
                  </a:lnTo>
                  <a:lnTo>
                    <a:pt x="351" y="254"/>
                  </a:lnTo>
                  <a:lnTo>
                    <a:pt x="350" y="252"/>
                  </a:lnTo>
                  <a:lnTo>
                    <a:pt x="348" y="252"/>
                  </a:lnTo>
                  <a:lnTo>
                    <a:pt x="348" y="251"/>
                  </a:lnTo>
                  <a:lnTo>
                    <a:pt x="347" y="251"/>
                  </a:lnTo>
                  <a:lnTo>
                    <a:pt x="347" y="252"/>
                  </a:lnTo>
                  <a:lnTo>
                    <a:pt x="348" y="252"/>
                  </a:lnTo>
                  <a:lnTo>
                    <a:pt x="348" y="254"/>
                  </a:lnTo>
                  <a:lnTo>
                    <a:pt x="350" y="254"/>
                  </a:lnTo>
                  <a:lnTo>
                    <a:pt x="350" y="254"/>
                  </a:lnTo>
                  <a:lnTo>
                    <a:pt x="353" y="256"/>
                  </a:lnTo>
                  <a:lnTo>
                    <a:pt x="353" y="256"/>
                  </a:lnTo>
                  <a:lnTo>
                    <a:pt x="347" y="252"/>
                  </a:lnTo>
                  <a:lnTo>
                    <a:pt x="343" y="252"/>
                  </a:lnTo>
                  <a:lnTo>
                    <a:pt x="343" y="252"/>
                  </a:lnTo>
                  <a:lnTo>
                    <a:pt x="345" y="251"/>
                  </a:lnTo>
                  <a:lnTo>
                    <a:pt x="343" y="251"/>
                  </a:lnTo>
                  <a:lnTo>
                    <a:pt x="343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0" y="249"/>
                  </a:lnTo>
                  <a:lnTo>
                    <a:pt x="340" y="249"/>
                  </a:lnTo>
                  <a:lnTo>
                    <a:pt x="339" y="251"/>
                  </a:lnTo>
                  <a:lnTo>
                    <a:pt x="339" y="251"/>
                  </a:lnTo>
                  <a:lnTo>
                    <a:pt x="339" y="252"/>
                  </a:lnTo>
                  <a:lnTo>
                    <a:pt x="340" y="252"/>
                  </a:lnTo>
                  <a:lnTo>
                    <a:pt x="342" y="252"/>
                  </a:lnTo>
                  <a:lnTo>
                    <a:pt x="342" y="252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2" y="256"/>
                  </a:lnTo>
                  <a:lnTo>
                    <a:pt x="328" y="257"/>
                  </a:lnTo>
                  <a:lnTo>
                    <a:pt x="321" y="260"/>
                  </a:lnTo>
                  <a:lnTo>
                    <a:pt x="318" y="260"/>
                  </a:lnTo>
                  <a:lnTo>
                    <a:pt x="317" y="260"/>
                  </a:lnTo>
                  <a:lnTo>
                    <a:pt x="312" y="260"/>
                  </a:lnTo>
                  <a:lnTo>
                    <a:pt x="307" y="257"/>
                  </a:lnTo>
                  <a:lnTo>
                    <a:pt x="299" y="256"/>
                  </a:lnTo>
                  <a:lnTo>
                    <a:pt x="293" y="252"/>
                  </a:lnTo>
                  <a:lnTo>
                    <a:pt x="288" y="251"/>
                  </a:lnTo>
                  <a:lnTo>
                    <a:pt x="283" y="248"/>
                  </a:lnTo>
                  <a:lnTo>
                    <a:pt x="282" y="248"/>
                  </a:lnTo>
                  <a:lnTo>
                    <a:pt x="280" y="248"/>
                  </a:lnTo>
                  <a:lnTo>
                    <a:pt x="276" y="246"/>
                  </a:lnTo>
                  <a:lnTo>
                    <a:pt x="271" y="245"/>
                  </a:lnTo>
                  <a:lnTo>
                    <a:pt x="266" y="241"/>
                  </a:lnTo>
                  <a:lnTo>
                    <a:pt x="263" y="241"/>
                  </a:lnTo>
                  <a:lnTo>
                    <a:pt x="260" y="240"/>
                  </a:lnTo>
                  <a:lnTo>
                    <a:pt x="253" y="238"/>
                  </a:lnTo>
                  <a:lnTo>
                    <a:pt x="252" y="237"/>
                  </a:lnTo>
                  <a:lnTo>
                    <a:pt x="250" y="235"/>
                  </a:lnTo>
                  <a:lnTo>
                    <a:pt x="246" y="234"/>
                  </a:lnTo>
                  <a:lnTo>
                    <a:pt x="244" y="232"/>
                  </a:lnTo>
                  <a:lnTo>
                    <a:pt x="242" y="232"/>
                  </a:lnTo>
                  <a:lnTo>
                    <a:pt x="241" y="229"/>
                  </a:lnTo>
                  <a:lnTo>
                    <a:pt x="239" y="227"/>
                  </a:lnTo>
                  <a:lnTo>
                    <a:pt x="238" y="227"/>
                  </a:lnTo>
                  <a:lnTo>
                    <a:pt x="238" y="227"/>
                  </a:lnTo>
                  <a:lnTo>
                    <a:pt x="235" y="227"/>
                  </a:lnTo>
                  <a:lnTo>
                    <a:pt x="230" y="226"/>
                  </a:lnTo>
                  <a:lnTo>
                    <a:pt x="227" y="226"/>
                  </a:lnTo>
                  <a:lnTo>
                    <a:pt x="222" y="224"/>
                  </a:lnTo>
                  <a:lnTo>
                    <a:pt x="216" y="221"/>
                  </a:lnTo>
                  <a:lnTo>
                    <a:pt x="214" y="219"/>
                  </a:lnTo>
                  <a:lnTo>
                    <a:pt x="212" y="216"/>
                  </a:lnTo>
                  <a:lnTo>
                    <a:pt x="209" y="215"/>
                  </a:lnTo>
                  <a:lnTo>
                    <a:pt x="208" y="213"/>
                  </a:lnTo>
                  <a:lnTo>
                    <a:pt x="205" y="212"/>
                  </a:lnTo>
                  <a:lnTo>
                    <a:pt x="203" y="210"/>
                  </a:lnTo>
                  <a:lnTo>
                    <a:pt x="200" y="208"/>
                  </a:lnTo>
                  <a:lnTo>
                    <a:pt x="195" y="207"/>
                  </a:lnTo>
                  <a:lnTo>
                    <a:pt x="194" y="205"/>
                  </a:lnTo>
                  <a:lnTo>
                    <a:pt x="192" y="204"/>
                  </a:lnTo>
                  <a:lnTo>
                    <a:pt x="190" y="201"/>
                  </a:lnTo>
                  <a:lnTo>
                    <a:pt x="187" y="197"/>
                  </a:lnTo>
                  <a:lnTo>
                    <a:pt x="186" y="196"/>
                  </a:lnTo>
                  <a:lnTo>
                    <a:pt x="186" y="193"/>
                  </a:lnTo>
                  <a:lnTo>
                    <a:pt x="186" y="191"/>
                  </a:lnTo>
                  <a:lnTo>
                    <a:pt x="184" y="191"/>
                  </a:lnTo>
                  <a:lnTo>
                    <a:pt x="184" y="189"/>
                  </a:lnTo>
                  <a:lnTo>
                    <a:pt x="186" y="189"/>
                  </a:lnTo>
                  <a:lnTo>
                    <a:pt x="189" y="189"/>
                  </a:lnTo>
                  <a:lnTo>
                    <a:pt x="190" y="188"/>
                  </a:lnTo>
                  <a:lnTo>
                    <a:pt x="190" y="186"/>
                  </a:lnTo>
                  <a:lnTo>
                    <a:pt x="190" y="186"/>
                  </a:lnTo>
                  <a:lnTo>
                    <a:pt x="189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3"/>
                  </a:lnTo>
                  <a:lnTo>
                    <a:pt x="189" y="183"/>
                  </a:lnTo>
                  <a:lnTo>
                    <a:pt x="189" y="182"/>
                  </a:lnTo>
                  <a:lnTo>
                    <a:pt x="190" y="180"/>
                  </a:lnTo>
                  <a:lnTo>
                    <a:pt x="190" y="178"/>
                  </a:lnTo>
                  <a:lnTo>
                    <a:pt x="190" y="175"/>
                  </a:lnTo>
                  <a:lnTo>
                    <a:pt x="190" y="174"/>
                  </a:lnTo>
                  <a:lnTo>
                    <a:pt x="187" y="172"/>
                  </a:lnTo>
                  <a:lnTo>
                    <a:pt x="187" y="172"/>
                  </a:lnTo>
                  <a:lnTo>
                    <a:pt x="186" y="169"/>
                  </a:lnTo>
                  <a:lnTo>
                    <a:pt x="184" y="167"/>
                  </a:lnTo>
                  <a:lnTo>
                    <a:pt x="184" y="161"/>
                  </a:lnTo>
                  <a:lnTo>
                    <a:pt x="183" y="156"/>
                  </a:lnTo>
                  <a:lnTo>
                    <a:pt x="181" y="155"/>
                  </a:lnTo>
                  <a:lnTo>
                    <a:pt x="179" y="153"/>
                  </a:lnTo>
                  <a:lnTo>
                    <a:pt x="176" y="150"/>
                  </a:lnTo>
                  <a:lnTo>
                    <a:pt x="173" y="149"/>
                  </a:lnTo>
                  <a:lnTo>
                    <a:pt x="171" y="144"/>
                  </a:lnTo>
                  <a:lnTo>
                    <a:pt x="168" y="141"/>
                  </a:lnTo>
                  <a:lnTo>
                    <a:pt x="165" y="137"/>
                  </a:lnTo>
                  <a:lnTo>
                    <a:pt x="164" y="136"/>
                  </a:lnTo>
                  <a:lnTo>
                    <a:pt x="154" y="130"/>
                  </a:lnTo>
                  <a:lnTo>
                    <a:pt x="154" y="130"/>
                  </a:lnTo>
                  <a:lnTo>
                    <a:pt x="157" y="131"/>
                  </a:lnTo>
                  <a:lnTo>
                    <a:pt x="157" y="131"/>
                  </a:lnTo>
                  <a:lnTo>
                    <a:pt x="157" y="130"/>
                  </a:lnTo>
                  <a:lnTo>
                    <a:pt x="157" y="128"/>
                  </a:lnTo>
                  <a:lnTo>
                    <a:pt x="157" y="128"/>
                  </a:lnTo>
                  <a:lnTo>
                    <a:pt x="156" y="128"/>
                  </a:lnTo>
                  <a:lnTo>
                    <a:pt x="156" y="128"/>
                  </a:lnTo>
                  <a:lnTo>
                    <a:pt x="154" y="128"/>
                  </a:lnTo>
                  <a:lnTo>
                    <a:pt x="153" y="128"/>
                  </a:lnTo>
                  <a:lnTo>
                    <a:pt x="151" y="126"/>
                  </a:lnTo>
                  <a:lnTo>
                    <a:pt x="151" y="125"/>
                  </a:lnTo>
                  <a:lnTo>
                    <a:pt x="151" y="125"/>
                  </a:lnTo>
                  <a:lnTo>
                    <a:pt x="148" y="122"/>
                  </a:lnTo>
                  <a:lnTo>
                    <a:pt x="146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8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5" y="119"/>
                  </a:lnTo>
                  <a:lnTo>
                    <a:pt x="143" y="117"/>
                  </a:lnTo>
                  <a:lnTo>
                    <a:pt x="140" y="115"/>
                  </a:lnTo>
                  <a:lnTo>
                    <a:pt x="140" y="114"/>
                  </a:lnTo>
                  <a:lnTo>
                    <a:pt x="138" y="112"/>
                  </a:lnTo>
                  <a:lnTo>
                    <a:pt x="138" y="112"/>
                  </a:lnTo>
                  <a:lnTo>
                    <a:pt x="138" y="114"/>
                  </a:lnTo>
                  <a:lnTo>
                    <a:pt x="135" y="114"/>
                  </a:lnTo>
                  <a:lnTo>
                    <a:pt x="135" y="112"/>
                  </a:lnTo>
                  <a:lnTo>
                    <a:pt x="135" y="112"/>
                  </a:lnTo>
                  <a:lnTo>
                    <a:pt x="137" y="112"/>
                  </a:lnTo>
                  <a:lnTo>
                    <a:pt x="138" y="111"/>
                  </a:lnTo>
                  <a:lnTo>
                    <a:pt x="138" y="109"/>
                  </a:lnTo>
                  <a:lnTo>
                    <a:pt x="137" y="111"/>
                  </a:lnTo>
                  <a:lnTo>
                    <a:pt x="135" y="111"/>
                  </a:lnTo>
                  <a:lnTo>
                    <a:pt x="135" y="112"/>
                  </a:lnTo>
                  <a:lnTo>
                    <a:pt x="134" y="112"/>
                  </a:lnTo>
                  <a:lnTo>
                    <a:pt x="132" y="112"/>
                  </a:lnTo>
                  <a:lnTo>
                    <a:pt x="132" y="111"/>
                  </a:lnTo>
                  <a:lnTo>
                    <a:pt x="130" y="109"/>
                  </a:lnTo>
                  <a:lnTo>
                    <a:pt x="130" y="104"/>
                  </a:lnTo>
                  <a:lnTo>
                    <a:pt x="130" y="103"/>
                  </a:lnTo>
                  <a:lnTo>
                    <a:pt x="132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0"/>
                  </a:lnTo>
                  <a:lnTo>
                    <a:pt x="132" y="100"/>
                  </a:lnTo>
                  <a:lnTo>
                    <a:pt x="132" y="98"/>
                  </a:lnTo>
                  <a:lnTo>
                    <a:pt x="132" y="98"/>
                  </a:lnTo>
                  <a:lnTo>
                    <a:pt x="129" y="95"/>
                  </a:lnTo>
                  <a:lnTo>
                    <a:pt x="126" y="95"/>
                  </a:lnTo>
                  <a:lnTo>
                    <a:pt x="126" y="95"/>
                  </a:lnTo>
                  <a:lnTo>
                    <a:pt x="124" y="93"/>
                  </a:lnTo>
                  <a:lnTo>
                    <a:pt x="123" y="92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89"/>
                  </a:lnTo>
                  <a:lnTo>
                    <a:pt x="118" y="87"/>
                  </a:lnTo>
                  <a:lnTo>
                    <a:pt x="116" y="87"/>
                  </a:lnTo>
                  <a:lnTo>
                    <a:pt x="115" y="85"/>
                  </a:lnTo>
                  <a:lnTo>
                    <a:pt x="115" y="84"/>
                  </a:lnTo>
                  <a:lnTo>
                    <a:pt x="113" y="84"/>
                  </a:lnTo>
                  <a:lnTo>
                    <a:pt x="113" y="82"/>
                  </a:lnTo>
                  <a:lnTo>
                    <a:pt x="113" y="81"/>
                  </a:lnTo>
                  <a:lnTo>
                    <a:pt x="113" y="78"/>
                  </a:lnTo>
                  <a:lnTo>
                    <a:pt x="115" y="7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08" y="76"/>
                  </a:lnTo>
                  <a:lnTo>
                    <a:pt x="107" y="76"/>
                  </a:lnTo>
                  <a:lnTo>
                    <a:pt x="105" y="74"/>
                  </a:lnTo>
                  <a:lnTo>
                    <a:pt x="104" y="73"/>
                  </a:lnTo>
                  <a:lnTo>
                    <a:pt x="101" y="68"/>
                  </a:lnTo>
                  <a:lnTo>
                    <a:pt x="97" y="67"/>
                  </a:lnTo>
                  <a:lnTo>
                    <a:pt x="96" y="67"/>
                  </a:lnTo>
                  <a:lnTo>
                    <a:pt x="96" y="65"/>
                  </a:lnTo>
                  <a:lnTo>
                    <a:pt x="94" y="63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3" y="60"/>
                  </a:lnTo>
                  <a:lnTo>
                    <a:pt x="91" y="59"/>
                  </a:lnTo>
                  <a:lnTo>
                    <a:pt x="89" y="57"/>
                  </a:lnTo>
                  <a:lnTo>
                    <a:pt x="89" y="56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6" y="52"/>
                  </a:lnTo>
                  <a:lnTo>
                    <a:pt x="86" y="52"/>
                  </a:lnTo>
                  <a:lnTo>
                    <a:pt x="86" y="51"/>
                  </a:lnTo>
                  <a:lnTo>
                    <a:pt x="85" y="48"/>
                  </a:lnTo>
                  <a:lnTo>
                    <a:pt x="83" y="46"/>
                  </a:lnTo>
                  <a:lnTo>
                    <a:pt x="83" y="45"/>
                  </a:lnTo>
                  <a:lnTo>
                    <a:pt x="82" y="43"/>
                  </a:lnTo>
                  <a:lnTo>
                    <a:pt x="82" y="41"/>
                  </a:lnTo>
                  <a:lnTo>
                    <a:pt x="80" y="38"/>
                  </a:lnTo>
                  <a:lnTo>
                    <a:pt x="78" y="35"/>
                  </a:lnTo>
                  <a:lnTo>
                    <a:pt x="77" y="34"/>
                  </a:lnTo>
                  <a:lnTo>
                    <a:pt x="77" y="30"/>
                  </a:lnTo>
                  <a:lnTo>
                    <a:pt x="77" y="29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75" y="24"/>
                  </a:lnTo>
                  <a:lnTo>
                    <a:pt x="75" y="24"/>
                  </a:lnTo>
                  <a:lnTo>
                    <a:pt x="71" y="22"/>
                  </a:lnTo>
                  <a:lnTo>
                    <a:pt x="69" y="22"/>
                  </a:lnTo>
                  <a:lnTo>
                    <a:pt x="69" y="21"/>
                  </a:lnTo>
                  <a:lnTo>
                    <a:pt x="67" y="19"/>
                  </a:lnTo>
                  <a:lnTo>
                    <a:pt x="67" y="19"/>
                  </a:lnTo>
                  <a:lnTo>
                    <a:pt x="64" y="18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3" y="19"/>
                  </a:lnTo>
                  <a:lnTo>
                    <a:pt x="61" y="19"/>
                  </a:lnTo>
                  <a:lnTo>
                    <a:pt x="60" y="19"/>
                  </a:lnTo>
                  <a:lnTo>
                    <a:pt x="56" y="16"/>
                  </a:lnTo>
                  <a:lnTo>
                    <a:pt x="55" y="16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0" y="13"/>
                  </a:lnTo>
                  <a:lnTo>
                    <a:pt x="50" y="15"/>
                  </a:lnTo>
                  <a:lnTo>
                    <a:pt x="52" y="15"/>
                  </a:lnTo>
                  <a:lnTo>
                    <a:pt x="52" y="18"/>
                  </a:lnTo>
                  <a:lnTo>
                    <a:pt x="52" y="19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9"/>
                  </a:lnTo>
                  <a:lnTo>
                    <a:pt x="53" y="32"/>
                  </a:lnTo>
                  <a:lnTo>
                    <a:pt x="53" y="34"/>
                  </a:lnTo>
                  <a:lnTo>
                    <a:pt x="55" y="35"/>
                  </a:lnTo>
                  <a:lnTo>
                    <a:pt x="55" y="40"/>
                  </a:lnTo>
                  <a:lnTo>
                    <a:pt x="55" y="41"/>
                  </a:lnTo>
                  <a:lnTo>
                    <a:pt x="56" y="43"/>
                  </a:lnTo>
                  <a:lnTo>
                    <a:pt x="58" y="45"/>
                  </a:lnTo>
                  <a:lnTo>
                    <a:pt x="58" y="46"/>
                  </a:lnTo>
                  <a:lnTo>
                    <a:pt x="61" y="48"/>
                  </a:lnTo>
                  <a:lnTo>
                    <a:pt x="63" y="49"/>
                  </a:lnTo>
                  <a:lnTo>
                    <a:pt x="66" y="52"/>
                  </a:lnTo>
                  <a:lnTo>
                    <a:pt x="67" y="54"/>
                  </a:lnTo>
                  <a:lnTo>
                    <a:pt x="71" y="57"/>
                  </a:lnTo>
                  <a:lnTo>
                    <a:pt x="71" y="59"/>
                  </a:lnTo>
                  <a:lnTo>
                    <a:pt x="71" y="60"/>
                  </a:lnTo>
                  <a:lnTo>
                    <a:pt x="72" y="60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5" y="62"/>
                  </a:lnTo>
                  <a:lnTo>
                    <a:pt x="77" y="67"/>
                  </a:lnTo>
                  <a:lnTo>
                    <a:pt x="78" y="67"/>
                  </a:lnTo>
                  <a:lnTo>
                    <a:pt x="78" y="68"/>
                  </a:lnTo>
                  <a:lnTo>
                    <a:pt x="80" y="68"/>
                  </a:lnTo>
                  <a:lnTo>
                    <a:pt x="80" y="70"/>
                  </a:lnTo>
                  <a:lnTo>
                    <a:pt x="80" y="70"/>
                  </a:lnTo>
                  <a:lnTo>
                    <a:pt x="82" y="71"/>
                  </a:lnTo>
                  <a:lnTo>
                    <a:pt x="82" y="73"/>
                  </a:lnTo>
                  <a:lnTo>
                    <a:pt x="82" y="74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5" y="81"/>
                  </a:lnTo>
                  <a:lnTo>
                    <a:pt x="88" y="82"/>
                  </a:lnTo>
                  <a:lnTo>
                    <a:pt x="88" y="85"/>
                  </a:lnTo>
                  <a:lnTo>
                    <a:pt x="89" y="87"/>
                  </a:lnTo>
                  <a:lnTo>
                    <a:pt x="91" y="89"/>
                  </a:lnTo>
                  <a:lnTo>
                    <a:pt x="93" y="89"/>
                  </a:lnTo>
                  <a:lnTo>
                    <a:pt x="93" y="90"/>
                  </a:lnTo>
                  <a:lnTo>
                    <a:pt x="93" y="90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7"/>
                  </a:lnTo>
                  <a:lnTo>
                    <a:pt x="97" y="97"/>
                  </a:lnTo>
                  <a:lnTo>
                    <a:pt x="96" y="95"/>
                  </a:lnTo>
                  <a:lnTo>
                    <a:pt x="96" y="93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8"/>
                  </a:lnTo>
                  <a:lnTo>
                    <a:pt x="101" y="100"/>
                  </a:lnTo>
                  <a:lnTo>
                    <a:pt x="101" y="100"/>
                  </a:lnTo>
                  <a:lnTo>
                    <a:pt x="101" y="101"/>
                  </a:lnTo>
                  <a:lnTo>
                    <a:pt x="102" y="104"/>
                  </a:lnTo>
                  <a:lnTo>
                    <a:pt x="102" y="106"/>
                  </a:lnTo>
                  <a:lnTo>
                    <a:pt x="104" y="109"/>
                  </a:lnTo>
                  <a:lnTo>
                    <a:pt x="105" y="112"/>
                  </a:lnTo>
                  <a:lnTo>
                    <a:pt x="107" y="112"/>
                  </a:lnTo>
                  <a:lnTo>
                    <a:pt x="107" y="114"/>
                  </a:lnTo>
                  <a:lnTo>
                    <a:pt x="108" y="119"/>
                  </a:lnTo>
                  <a:lnTo>
                    <a:pt x="110" y="122"/>
                  </a:lnTo>
                  <a:lnTo>
                    <a:pt x="112" y="123"/>
                  </a:lnTo>
                  <a:lnTo>
                    <a:pt x="112" y="125"/>
                  </a:lnTo>
                  <a:lnTo>
                    <a:pt x="112" y="126"/>
                  </a:lnTo>
                  <a:lnTo>
                    <a:pt x="112" y="126"/>
                  </a:lnTo>
                  <a:lnTo>
                    <a:pt x="112" y="131"/>
                  </a:lnTo>
                  <a:lnTo>
                    <a:pt x="113" y="133"/>
                  </a:lnTo>
                  <a:lnTo>
                    <a:pt x="115" y="133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8" y="133"/>
                  </a:lnTo>
                  <a:lnTo>
                    <a:pt x="116" y="133"/>
                  </a:lnTo>
                  <a:lnTo>
                    <a:pt x="116" y="131"/>
                  </a:lnTo>
                  <a:lnTo>
                    <a:pt x="118" y="131"/>
                  </a:lnTo>
                  <a:lnTo>
                    <a:pt x="118" y="131"/>
                  </a:lnTo>
                  <a:lnTo>
                    <a:pt x="121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4" y="137"/>
                  </a:lnTo>
                  <a:lnTo>
                    <a:pt x="124" y="137"/>
                  </a:lnTo>
                  <a:lnTo>
                    <a:pt x="126" y="139"/>
                  </a:lnTo>
                  <a:lnTo>
                    <a:pt x="126" y="141"/>
                  </a:lnTo>
                  <a:lnTo>
                    <a:pt x="129" y="142"/>
                  </a:lnTo>
                  <a:lnTo>
                    <a:pt x="130" y="144"/>
                  </a:lnTo>
                  <a:lnTo>
                    <a:pt x="130" y="145"/>
                  </a:lnTo>
                  <a:lnTo>
                    <a:pt x="129" y="149"/>
                  </a:lnTo>
                  <a:lnTo>
                    <a:pt x="129" y="149"/>
                  </a:lnTo>
                  <a:lnTo>
                    <a:pt x="127" y="150"/>
                  </a:lnTo>
                  <a:lnTo>
                    <a:pt x="126" y="152"/>
                  </a:lnTo>
                  <a:lnTo>
                    <a:pt x="124" y="153"/>
                  </a:lnTo>
                  <a:lnTo>
                    <a:pt x="123" y="153"/>
                  </a:lnTo>
                  <a:lnTo>
                    <a:pt x="121" y="153"/>
                  </a:lnTo>
                  <a:lnTo>
                    <a:pt x="121" y="152"/>
                  </a:lnTo>
                  <a:lnTo>
                    <a:pt x="119" y="147"/>
                  </a:lnTo>
                  <a:lnTo>
                    <a:pt x="118" y="145"/>
                  </a:lnTo>
                  <a:lnTo>
                    <a:pt x="118" y="144"/>
                  </a:lnTo>
                  <a:lnTo>
                    <a:pt x="116" y="141"/>
                  </a:lnTo>
                  <a:lnTo>
                    <a:pt x="113" y="141"/>
                  </a:lnTo>
                  <a:lnTo>
                    <a:pt x="110" y="137"/>
                  </a:lnTo>
                  <a:lnTo>
                    <a:pt x="108" y="136"/>
                  </a:lnTo>
                  <a:lnTo>
                    <a:pt x="107" y="134"/>
                  </a:lnTo>
                  <a:lnTo>
                    <a:pt x="101" y="131"/>
                  </a:lnTo>
                  <a:lnTo>
                    <a:pt x="99" y="130"/>
                  </a:lnTo>
                  <a:lnTo>
                    <a:pt x="97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6"/>
                  </a:lnTo>
                  <a:lnTo>
                    <a:pt x="94" y="126"/>
                  </a:lnTo>
                  <a:lnTo>
                    <a:pt x="91" y="123"/>
                  </a:lnTo>
                  <a:lnTo>
                    <a:pt x="91" y="122"/>
                  </a:lnTo>
                  <a:lnTo>
                    <a:pt x="91" y="120"/>
                  </a:lnTo>
                  <a:lnTo>
                    <a:pt x="91" y="115"/>
                  </a:lnTo>
                  <a:lnTo>
                    <a:pt x="93" y="114"/>
                  </a:lnTo>
                  <a:lnTo>
                    <a:pt x="91" y="112"/>
                  </a:lnTo>
                  <a:lnTo>
                    <a:pt x="91" y="112"/>
                  </a:lnTo>
                  <a:lnTo>
                    <a:pt x="91" y="111"/>
                  </a:lnTo>
                  <a:lnTo>
                    <a:pt x="91" y="109"/>
                  </a:lnTo>
                  <a:lnTo>
                    <a:pt x="89" y="108"/>
                  </a:lnTo>
                  <a:lnTo>
                    <a:pt x="88" y="103"/>
                  </a:lnTo>
                  <a:lnTo>
                    <a:pt x="85" y="101"/>
                  </a:lnTo>
                  <a:lnTo>
                    <a:pt x="83" y="101"/>
                  </a:lnTo>
                  <a:lnTo>
                    <a:pt x="78" y="97"/>
                  </a:lnTo>
                  <a:lnTo>
                    <a:pt x="77" y="95"/>
                  </a:lnTo>
                  <a:lnTo>
                    <a:pt x="77" y="93"/>
                  </a:lnTo>
                  <a:lnTo>
                    <a:pt x="75" y="92"/>
                  </a:lnTo>
                  <a:lnTo>
                    <a:pt x="75" y="92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69" y="95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90"/>
                  </a:lnTo>
                  <a:lnTo>
                    <a:pt x="64" y="90"/>
                  </a:lnTo>
                  <a:lnTo>
                    <a:pt x="63" y="89"/>
                  </a:lnTo>
                  <a:lnTo>
                    <a:pt x="61" y="89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6" y="85"/>
                  </a:lnTo>
                  <a:lnTo>
                    <a:pt x="56" y="84"/>
                  </a:lnTo>
                  <a:lnTo>
                    <a:pt x="56" y="84"/>
                  </a:lnTo>
                  <a:lnTo>
                    <a:pt x="53" y="82"/>
                  </a:lnTo>
                  <a:lnTo>
                    <a:pt x="52" y="81"/>
                  </a:lnTo>
                  <a:lnTo>
                    <a:pt x="50" y="79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5" y="78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1" y="79"/>
                  </a:lnTo>
                  <a:lnTo>
                    <a:pt x="61" y="79"/>
                  </a:lnTo>
                  <a:lnTo>
                    <a:pt x="63" y="79"/>
                  </a:lnTo>
                  <a:lnTo>
                    <a:pt x="61" y="79"/>
                  </a:lnTo>
                  <a:lnTo>
                    <a:pt x="61" y="78"/>
                  </a:lnTo>
                  <a:lnTo>
                    <a:pt x="61" y="76"/>
                  </a:lnTo>
                  <a:lnTo>
                    <a:pt x="61" y="76"/>
                  </a:lnTo>
                  <a:lnTo>
                    <a:pt x="60" y="76"/>
                  </a:lnTo>
                  <a:lnTo>
                    <a:pt x="60" y="76"/>
                  </a:lnTo>
                  <a:lnTo>
                    <a:pt x="61" y="74"/>
                  </a:lnTo>
                  <a:lnTo>
                    <a:pt x="63" y="71"/>
                  </a:lnTo>
                  <a:lnTo>
                    <a:pt x="63" y="68"/>
                  </a:lnTo>
                  <a:lnTo>
                    <a:pt x="61" y="65"/>
                  </a:lnTo>
                  <a:lnTo>
                    <a:pt x="60" y="63"/>
                  </a:lnTo>
                  <a:lnTo>
                    <a:pt x="55" y="57"/>
                  </a:lnTo>
                  <a:lnTo>
                    <a:pt x="52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47" y="52"/>
                  </a:lnTo>
                  <a:lnTo>
                    <a:pt x="45" y="51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9" y="45"/>
                  </a:lnTo>
                  <a:lnTo>
                    <a:pt x="37" y="45"/>
                  </a:lnTo>
                  <a:lnTo>
                    <a:pt x="37" y="41"/>
                  </a:lnTo>
                  <a:lnTo>
                    <a:pt x="37" y="38"/>
                  </a:lnTo>
                  <a:lnTo>
                    <a:pt x="37" y="38"/>
                  </a:lnTo>
                  <a:lnTo>
                    <a:pt x="34" y="37"/>
                  </a:lnTo>
                  <a:lnTo>
                    <a:pt x="34" y="35"/>
                  </a:lnTo>
                  <a:lnTo>
                    <a:pt x="34" y="32"/>
                  </a:lnTo>
                  <a:lnTo>
                    <a:pt x="34" y="30"/>
                  </a:lnTo>
                  <a:lnTo>
                    <a:pt x="31" y="29"/>
                  </a:lnTo>
                  <a:lnTo>
                    <a:pt x="31" y="27"/>
                  </a:lnTo>
                  <a:lnTo>
                    <a:pt x="31" y="26"/>
                  </a:lnTo>
                  <a:lnTo>
                    <a:pt x="30" y="24"/>
                  </a:lnTo>
                  <a:lnTo>
                    <a:pt x="28" y="22"/>
                  </a:lnTo>
                  <a:lnTo>
                    <a:pt x="26" y="19"/>
                  </a:lnTo>
                  <a:lnTo>
                    <a:pt x="25" y="19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6" y="16"/>
                  </a:lnTo>
                  <a:lnTo>
                    <a:pt x="26" y="15"/>
                  </a:lnTo>
                  <a:lnTo>
                    <a:pt x="23" y="11"/>
                  </a:lnTo>
                  <a:lnTo>
                    <a:pt x="22" y="8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19" y="4"/>
                  </a:lnTo>
                  <a:lnTo>
                    <a:pt x="23" y="4"/>
                  </a:lnTo>
                  <a:lnTo>
                    <a:pt x="26" y="2"/>
                  </a:lnTo>
                  <a:lnTo>
                    <a:pt x="31" y="2"/>
                  </a:lnTo>
                  <a:lnTo>
                    <a:pt x="36" y="2"/>
                  </a:lnTo>
                  <a:lnTo>
                    <a:pt x="39" y="2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2" name="Freeform 198">
              <a:extLst>
                <a:ext uri="{FF2B5EF4-FFF2-40B4-BE49-F238E27FC236}">
                  <a16:creationId xmlns:a16="http://schemas.microsoft.com/office/drawing/2014/main" id="{E2DDE0CA-C0C7-4EC0-B952-A6B525907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85027" y="4681017"/>
              <a:ext cx="91614" cy="220263"/>
            </a:xfrm>
            <a:custGeom>
              <a:avLst/>
              <a:gdLst>
                <a:gd name="T0" fmla="*/ 30 w 47"/>
                <a:gd name="T1" fmla="*/ 39 h 113"/>
                <a:gd name="T2" fmla="*/ 30 w 47"/>
                <a:gd name="T3" fmla="*/ 38 h 113"/>
                <a:gd name="T4" fmla="*/ 28 w 47"/>
                <a:gd name="T5" fmla="*/ 38 h 113"/>
                <a:gd name="T6" fmla="*/ 33 w 47"/>
                <a:gd name="T7" fmla="*/ 31 h 113"/>
                <a:gd name="T8" fmla="*/ 4 w 47"/>
                <a:gd name="T9" fmla="*/ 0 h 113"/>
                <a:gd name="T10" fmla="*/ 12 w 47"/>
                <a:gd name="T11" fmla="*/ 3 h 113"/>
                <a:gd name="T12" fmla="*/ 17 w 47"/>
                <a:gd name="T13" fmla="*/ 3 h 113"/>
                <a:gd name="T14" fmla="*/ 18 w 47"/>
                <a:gd name="T15" fmla="*/ 6 h 113"/>
                <a:gd name="T16" fmla="*/ 20 w 47"/>
                <a:gd name="T17" fmla="*/ 11 h 113"/>
                <a:gd name="T18" fmla="*/ 23 w 47"/>
                <a:gd name="T19" fmla="*/ 15 h 113"/>
                <a:gd name="T20" fmla="*/ 22 w 47"/>
                <a:gd name="T21" fmla="*/ 17 h 113"/>
                <a:gd name="T22" fmla="*/ 23 w 47"/>
                <a:gd name="T23" fmla="*/ 25 h 113"/>
                <a:gd name="T24" fmla="*/ 23 w 47"/>
                <a:gd name="T25" fmla="*/ 33 h 113"/>
                <a:gd name="T26" fmla="*/ 20 w 47"/>
                <a:gd name="T27" fmla="*/ 38 h 113"/>
                <a:gd name="T28" fmla="*/ 20 w 47"/>
                <a:gd name="T29" fmla="*/ 42 h 113"/>
                <a:gd name="T30" fmla="*/ 22 w 47"/>
                <a:gd name="T31" fmla="*/ 47 h 113"/>
                <a:gd name="T32" fmla="*/ 23 w 47"/>
                <a:gd name="T33" fmla="*/ 49 h 113"/>
                <a:gd name="T34" fmla="*/ 25 w 47"/>
                <a:gd name="T35" fmla="*/ 56 h 113"/>
                <a:gd name="T36" fmla="*/ 26 w 47"/>
                <a:gd name="T37" fmla="*/ 60 h 113"/>
                <a:gd name="T38" fmla="*/ 28 w 47"/>
                <a:gd name="T39" fmla="*/ 64 h 113"/>
                <a:gd name="T40" fmla="*/ 28 w 47"/>
                <a:gd name="T41" fmla="*/ 67 h 113"/>
                <a:gd name="T42" fmla="*/ 30 w 47"/>
                <a:gd name="T43" fmla="*/ 71 h 113"/>
                <a:gd name="T44" fmla="*/ 31 w 47"/>
                <a:gd name="T45" fmla="*/ 69 h 113"/>
                <a:gd name="T46" fmla="*/ 31 w 47"/>
                <a:gd name="T47" fmla="*/ 67 h 113"/>
                <a:gd name="T48" fmla="*/ 33 w 47"/>
                <a:gd name="T49" fmla="*/ 69 h 113"/>
                <a:gd name="T50" fmla="*/ 36 w 47"/>
                <a:gd name="T51" fmla="*/ 72 h 113"/>
                <a:gd name="T52" fmla="*/ 37 w 47"/>
                <a:gd name="T53" fmla="*/ 71 h 113"/>
                <a:gd name="T54" fmla="*/ 34 w 47"/>
                <a:gd name="T55" fmla="*/ 63 h 113"/>
                <a:gd name="T56" fmla="*/ 33 w 47"/>
                <a:gd name="T57" fmla="*/ 60 h 113"/>
                <a:gd name="T58" fmla="*/ 44 w 47"/>
                <a:gd name="T59" fmla="*/ 74 h 113"/>
                <a:gd name="T60" fmla="*/ 45 w 47"/>
                <a:gd name="T61" fmla="*/ 85 h 113"/>
                <a:gd name="T62" fmla="*/ 44 w 47"/>
                <a:gd name="T63" fmla="*/ 97 h 113"/>
                <a:gd name="T64" fmla="*/ 37 w 47"/>
                <a:gd name="T65" fmla="*/ 102 h 113"/>
                <a:gd name="T66" fmla="*/ 37 w 47"/>
                <a:gd name="T67" fmla="*/ 108 h 113"/>
                <a:gd name="T68" fmla="*/ 36 w 47"/>
                <a:gd name="T69" fmla="*/ 112 h 113"/>
                <a:gd name="T70" fmla="*/ 34 w 47"/>
                <a:gd name="T71" fmla="*/ 108 h 113"/>
                <a:gd name="T72" fmla="*/ 26 w 47"/>
                <a:gd name="T73" fmla="*/ 101 h 113"/>
                <a:gd name="T74" fmla="*/ 25 w 47"/>
                <a:gd name="T75" fmla="*/ 97 h 113"/>
                <a:gd name="T76" fmla="*/ 23 w 47"/>
                <a:gd name="T77" fmla="*/ 93 h 113"/>
                <a:gd name="T78" fmla="*/ 28 w 47"/>
                <a:gd name="T79" fmla="*/ 83 h 113"/>
                <a:gd name="T80" fmla="*/ 25 w 47"/>
                <a:gd name="T81" fmla="*/ 72 h 113"/>
                <a:gd name="T82" fmla="*/ 18 w 47"/>
                <a:gd name="T83" fmla="*/ 74 h 113"/>
                <a:gd name="T84" fmla="*/ 12 w 47"/>
                <a:gd name="T85" fmla="*/ 72 h 113"/>
                <a:gd name="T86" fmla="*/ 6 w 47"/>
                <a:gd name="T87" fmla="*/ 66 h 113"/>
                <a:gd name="T88" fmla="*/ 4 w 47"/>
                <a:gd name="T89" fmla="*/ 66 h 113"/>
                <a:gd name="T90" fmla="*/ 1 w 47"/>
                <a:gd name="T91" fmla="*/ 63 h 113"/>
                <a:gd name="T92" fmla="*/ 0 w 47"/>
                <a:gd name="T93" fmla="*/ 61 h 113"/>
                <a:gd name="T94" fmla="*/ 4 w 47"/>
                <a:gd name="T95" fmla="*/ 55 h 113"/>
                <a:gd name="T96" fmla="*/ 4 w 47"/>
                <a:gd name="T97" fmla="*/ 50 h 113"/>
                <a:gd name="T98" fmla="*/ 9 w 47"/>
                <a:gd name="T99" fmla="*/ 45 h 113"/>
                <a:gd name="T100" fmla="*/ 12 w 47"/>
                <a:gd name="T101" fmla="*/ 42 h 113"/>
                <a:gd name="T102" fmla="*/ 9 w 47"/>
                <a:gd name="T103" fmla="*/ 34 h 113"/>
                <a:gd name="T104" fmla="*/ 7 w 47"/>
                <a:gd name="T105" fmla="*/ 28 h 113"/>
                <a:gd name="T106" fmla="*/ 9 w 47"/>
                <a:gd name="T107" fmla="*/ 22 h 113"/>
                <a:gd name="T108" fmla="*/ 11 w 47"/>
                <a:gd name="T109" fmla="*/ 20 h 113"/>
                <a:gd name="T110" fmla="*/ 12 w 47"/>
                <a:gd name="T111" fmla="*/ 14 h 113"/>
                <a:gd name="T112" fmla="*/ 9 w 47"/>
                <a:gd name="T113" fmla="*/ 9 h 113"/>
                <a:gd name="T114" fmla="*/ 7 w 47"/>
                <a:gd name="T115" fmla="*/ 4 h 113"/>
                <a:gd name="T116" fmla="*/ 6 w 47"/>
                <a:gd name="T117" fmla="*/ 3 h 113"/>
                <a:gd name="T118" fmla="*/ 4 w 47"/>
                <a:gd name="T11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7" h="113">
                  <a:moveTo>
                    <a:pt x="30" y="38"/>
                  </a:move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close/>
                  <a:moveTo>
                    <a:pt x="28" y="38"/>
                  </a:move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6" y="38"/>
                  </a:lnTo>
                  <a:lnTo>
                    <a:pt x="28" y="38"/>
                  </a:lnTo>
                  <a:lnTo>
                    <a:pt x="28" y="38"/>
                  </a:lnTo>
                  <a:close/>
                  <a:moveTo>
                    <a:pt x="33" y="31"/>
                  </a:move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close/>
                  <a:moveTo>
                    <a:pt x="4" y="0"/>
                  </a:moveTo>
                  <a:lnTo>
                    <a:pt x="7" y="1"/>
                  </a:lnTo>
                  <a:lnTo>
                    <a:pt x="7" y="1"/>
                  </a:lnTo>
                  <a:lnTo>
                    <a:pt x="9" y="1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2" y="15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7"/>
                  </a:lnTo>
                  <a:lnTo>
                    <a:pt x="23" y="28"/>
                  </a:lnTo>
                  <a:lnTo>
                    <a:pt x="23" y="30"/>
                  </a:lnTo>
                  <a:lnTo>
                    <a:pt x="23" y="33"/>
                  </a:lnTo>
                  <a:lnTo>
                    <a:pt x="23" y="33"/>
                  </a:lnTo>
                  <a:lnTo>
                    <a:pt x="23" y="34"/>
                  </a:lnTo>
                  <a:lnTo>
                    <a:pt x="22" y="34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2" y="42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0"/>
                  </a:lnTo>
                  <a:lnTo>
                    <a:pt x="25" y="52"/>
                  </a:lnTo>
                  <a:lnTo>
                    <a:pt x="25" y="55"/>
                  </a:lnTo>
                  <a:lnTo>
                    <a:pt x="25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3" y="58"/>
                  </a:lnTo>
                  <a:lnTo>
                    <a:pt x="25" y="60"/>
                  </a:lnTo>
                  <a:lnTo>
                    <a:pt x="26" y="60"/>
                  </a:lnTo>
                  <a:lnTo>
                    <a:pt x="26" y="60"/>
                  </a:lnTo>
                  <a:lnTo>
                    <a:pt x="28" y="61"/>
                  </a:lnTo>
                  <a:lnTo>
                    <a:pt x="28" y="61"/>
                  </a:lnTo>
                  <a:lnTo>
                    <a:pt x="28" y="63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9"/>
                  </a:lnTo>
                  <a:lnTo>
                    <a:pt x="28" y="69"/>
                  </a:lnTo>
                  <a:lnTo>
                    <a:pt x="30" y="69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9"/>
                  </a:lnTo>
                  <a:lnTo>
                    <a:pt x="34" y="69"/>
                  </a:lnTo>
                  <a:lnTo>
                    <a:pt x="36" y="71"/>
                  </a:lnTo>
                  <a:lnTo>
                    <a:pt x="36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1"/>
                  </a:lnTo>
                  <a:lnTo>
                    <a:pt x="36" y="67"/>
                  </a:lnTo>
                  <a:lnTo>
                    <a:pt x="36" y="67"/>
                  </a:lnTo>
                  <a:lnTo>
                    <a:pt x="36" y="64"/>
                  </a:lnTo>
                  <a:lnTo>
                    <a:pt x="34" y="63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1"/>
                  </a:lnTo>
                  <a:lnTo>
                    <a:pt x="31" y="60"/>
                  </a:lnTo>
                  <a:lnTo>
                    <a:pt x="33" y="60"/>
                  </a:lnTo>
                  <a:lnTo>
                    <a:pt x="34" y="61"/>
                  </a:lnTo>
                  <a:lnTo>
                    <a:pt x="37" y="64"/>
                  </a:lnTo>
                  <a:lnTo>
                    <a:pt x="39" y="67"/>
                  </a:lnTo>
                  <a:lnTo>
                    <a:pt x="41" y="69"/>
                  </a:lnTo>
                  <a:lnTo>
                    <a:pt x="44" y="74"/>
                  </a:lnTo>
                  <a:lnTo>
                    <a:pt x="45" y="77"/>
                  </a:lnTo>
                  <a:lnTo>
                    <a:pt x="47" y="79"/>
                  </a:lnTo>
                  <a:lnTo>
                    <a:pt x="47" y="80"/>
                  </a:lnTo>
                  <a:lnTo>
                    <a:pt x="45" y="82"/>
                  </a:lnTo>
                  <a:lnTo>
                    <a:pt x="45" y="85"/>
                  </a:lnTo>
                  <a:lnTo>
                    <a:pt x="45" y="88"/>
                  </a:lnTo>
                  <a:lnTo>
                    <a:pt x="45" y="91"/>
                  </a:lnTo>
                  <a:lnTo>
                    <a:pt x="45" y="96"/>
                  </a:lnTo>
                  <a:lnTo>
                    <a:pt x="45" y="97"/>
                  </a:lnTo>
                  <a:lnTo>
                    <a:pt x="44" y="97"/>
                  </a:lnTo>
                  <a:lnTo>
                    <a:pt x="42" y="97"/>
                  </a:lnTo>
                  <a:lnTo>
                    <a:pt x="39" y="99"/>
                  </a:lnTo>
                  <a:lnTo>
                    <a:pt x="39" y="99"/>
                  </a:lnTo>
                  <a:lnTo>
                    <a:pt x="37" y="99"/>
                  </a:lnTo>
                  <a:lnTo>
                    <a:pt x="37" y="102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7" y="105"/>
                  </a:lnTo>
                  <a:lnTo>
                    <a:pt x="37" y="108"/>
                  </a:lnTo>
                  <a:lnTo>
                    <a:pt x="37" y="112"/>
                  </a:lnTo>
                  <a:lnTo>
                    <a:pt x="37" y="112"/>
                  </a:lnTo>
                  <a:lnTo>
                    <a:pt x="37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6" y="110"/>
                  </a:lnTo>
                  <a:lnTo>
                    <a:pt x="36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3" y="107"/>
                  </a:lnTo>
                  <a:lnTo>
                    <a:pt x="30" y="104"/>
                  </a:lnTo>
                  <a:lnTo>
                    <a:pt x="28" y="102"/>
                  </a:lnTo>
                  <a:lnTo>
                    <a:pt x="26" y="101"/>
                  </a:lnTo>
                  <a:lnTo>
                    <a:pt x="26" y="101"/>
                  </a:lnTo>
                  <a:lnTo>
                    <a:pt x="25" y="99"/>
                  </a:lnTo>
                  <a:lnTo>
                    <a:pt x="25" y="99"/>
                  </a:lnTo>
                  <a:lnTo>
                    <a:pt x="25" y="97"/>
                  </a:lnTo>
                  <a:lnTo>
                    <a:pt x="25" y="97"/>
                  </a:lnTo>
                  <a:lnTo>
                    <a:pt x="25" y="96"/>
                  </a:lnTo>
                  <a:lnTo>
                    <a:pt x="23" y="94"/>
                  </a:lnTo>
                  <a:lnTo>
                    <a:pt x="23" y="94"/>
                  </a:lnTo>
                  <a:lnTo>
                    <a:pt x="23" y="93"/>
                  </a:lnTo>
                  <a:lnTo>
                    <a:pt x="23" y="93"/>
                  </a:lnTo>
                  <a:lnTo>
                    <a:pt x="25" y="91"/>
                  </a:lnTo>
                  <a:lnTo>
                    <a:pt x="25" y="90"/>
                  </a:lnTo>
                  <a:lnTo>
                    <a:pt x="25" y="88"/>
                  </a:lnTo>
                  <a:lnTo>
                    <a:pt x="26" y="85"/>
                  </a:lnTo>
                  <a:lnTo>
                    <a:pt x="28" y="83"/>
                  </a:lnTo>
                  <a:lnTo>
                    <a:pt x="28" y="82"/>
                  </a:lnTo>
                  <a:lnTo>
                    <a:pt x="28" y="80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5" y="72"/>
                  </a:lnTo>
                  <a:lnTo>
                    <a:pt x="25" y="72"/>
                  </a:lnTo>
                  <a:lnTo>
                    <a:pt x="22" y="72"/>
                  </a:lnTo>
                  <a:lnTo>
                    <a:pt x="20" y="74"/>
                  </a:lnTo>
                  <a:lnTo>
                    <a:pt x="20" y="74"/>
                  </a:lnTo>
                  <a:lnTo>
                    <a:pt x="18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4" y="75"/>
                  </a:lnTo>
                  <a:lnTo>
                    <a:pt x="14" y="75"/>
                  </a:lnTo>
                  <a:lnTo>
                    <a:pt x="12" y="72"/>
                  </a:lnTo>
                  <a:lnTo>
                    <a:pt x="11" y="71"/>
                  </a:lnTo>
                  <a:lnTo>
                    <a:pt x="9" y="67"/>
                  </a:lnTo>
                  <a:lnTo>
                    <a:pt x="7" y="67"/>
                  </a:lnTo>
                  <a:lnTo>
                    <a:pt x="7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4" y="67"/>
                  </a:lnTo>
                  <a:lnTo>
                    <a:pt x="4" y="67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3" y="64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3"/>
                  </a:lnTo>
                  <a:lnTo>
                    <a:pt x="3" y="63"/>
                  </a:lnTo>
                  <a:lnTo>
                    <a:pt x="1" y="61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1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4" y="50"/>
                  </a:lnTo>
                  <a:lnTo>
                    <a:pt x="4" y="49"/>
                  </a:lnTo>
                  <a:lnTo>
                    <a:pt x="4" y="47"/>
                  </a:lnTo>
                  <a:lnTo>
                    <a:pt x="6" y="47"/>
                  </a:lnTo>
                  <a:lnTo>
                    <a:pt x="9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31"/>
                  </a:lnTo>
                  <a:lnTo>
                    <a:pt x="7" y="31"/>
                  </a:lnTo>
                  <a:lnTo>
                    <a:pt x="7" y="28"/>
                  </a:lnTo>
                  <a:lnTo>
                    <a:pt x="9" y="28"/>
                  </a:lnTo>
                  <a:lnTo>
                    <a:pt x="9" y="27"/>
                  </a:lnTo>
                  <a:lnTo>
                    <a:pt x="11" y="25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2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9" y="9"/>
                  </a:lnTo>
                  <a:lnTo>
                    <a:pt x="9" y="8"/>
                  </a:lnTo>
                  <a:lnTo>
                    <a:pt x="11" y="6"/>
                  </a:lnTo>
                  <a:lnTo>
                    <a:pt x="9" y="6"/>
                  </a:lnTo>
                  <a:lnTo>
                    <a:pt x="9" y="4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3" name="Freeform 199">
              <a:extLst>
                <a:ext uri="{FF2B5EF4-FFF2-40B4-BE49-F238E27FC236}">
                  <a16:creationId xmlns:a16="http://schemas.microsoft.com/office/drawing/2014/main" id="{CDCE0519-5DA2-44D7-936B-13F1E39AD9D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3117" y="4297020"/>
              <a:ext cx="3898" cy="31188"/>
            </a:xfrm>
            <a:custGeom>
              <a:avLst/>
              <a:gdLst>
                <a:gd name="T0" fmla="*/ 0 w 2"/>
                <a:gd name="T1" fmla="*/ 14 h 16"/>
                <a:gd name="T2" fmla="*/ 0 w 2"/>
                <a:gd name="T3" fmla="*/ 14 h 16"/>
                <a:gd name="T4" fmla="*/ 0 w 2"/>
                <a:gd name="T5" fmla="*/ 14 h 16"/>
                <a:gd name="T6" fmla="*/ 0 w 2"/>
                <a:gd name="T7" fmla="*/ 16 h 16"/>
                <a:gd name="T8" fmla="*/ 0 w 2"/>
                <a:gd name="T9" fmla="*/ 16 h 16"/>
                <a:gd name="T10" fmla="*/ 0 w 2"/>
                <a:gd name="T11" fmla="*/ 14 h 16"/>
                <a:gd name="T12" fmla="*/ 0 w 2"/>
                <a:gd name="T13" fmla="*/ 14 h 16"/>
                <a:gd name="T14" fmla="*/ 0 w 2"/>
                <a:gd name="T15" fmla="*/ 14 h 16"/>
                <a:gd name="T16" fmla="*/ 0 w 2"/>
                <a:gd name="T17" fmla="*/ 14 h 16"/>
                <a:gd name="T18" fmla="*/ 2 w 2"/>
                <a:gd name="T19" fmla="*/ 0 h 16"/>
                <a:gd name="T20" fmla="*/ 2 w 2"/>
                <a:gd name="T21" fmla="*/ 0 h 16"/>
                <a:gd name="T22" fmla="*/ 2 w 2"/>
                <a:gd name="T23" fmla="*/ 1 h 16"/>
                <a:gd name="T24" fmla="*/ 2 w 2"/>
                <a:gd name="T25" fmla="*/ 1 h 16"/>
                <a:gd name="T26" fmla="*/ 2 w 2"/>
                <a:gd name="T27" fmla="*/ 1 h 16"/>
                <a:gd name="T28" fmla="*/ 2 w 2"/>
                <a:gd name="T29" fmla="*/ 1 h 16"/>
                <a:gd name="T30" fmla="*/ 2 w 2"/>
                <a:gd name="T31" fmla="*/ 1 h 16"/>
                <a:gd name="T32" fmla="*/ 0 w 2"/>
                <a:gd name="T33" fmla="*/ 1 h 16"/>
                <a:gd name="T34" fmla="*/ 0 w 2"/>
                <a:gd name="T35" fmla="*/ 1 h 16"/>
                <a:gd name="T36" fmla="*/ 0 w 2"/>
                <a:gd name="T37" fmla="*/ 1 h 16"/>
                <a:gd name="T38" fmla="*/ 2 w 2"/>
                <a:gd name="T39" fmla="*/ 1 h 16"/>
                <a:gd name="T40" fmla="*/ 2 w 2"/>
                <a:gd name="T41" fmla="*/ 0 h 16"/>
                <a:gd name="T42" fmla="*/ 2 w 2"/>
                <a:gd name="T4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" h="16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4" name="Freeform 200">
              <a:extLst>
                <a:ext uri="{FF2B5EF4-FFF2-40B4-BE49-F238E27FC236}">
                  <a16:creationId xmlns:a16="http://schemas.microsoft.com/office/drawing/2014/main" id="{9734048A-1063-4C17-8229-88B3D14632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8949" y="4985096"/>
              <a:ext cx="15594" cy="15594"/>
            </a:xfrm>
            <a:custGeom>
              <a:avLst/>
              <a:gdLst>
                <a:gd name="T0" fmla="*/ 5 w 8"/>
                <a:gd name="T1" fmla="*/ 0 h 8"/>
                <a:gd name="T2" fmla="*/ 6 w 8"/>
                <a:gd name="T3" fmla="*/ 1 h 8"/>
                <a:gd name="T4" fmla="*/ 8 w 8"/>
                <a:gd name="T5" fmla="*/ 3 h 8"/>
                <a:gd name="T6" fmla="*/ 8 w 8"/>
                <a:gd name="T7" fmla="*/ 4 h 8"/>
                <a:gd name="T8" fmla="*/ 6 w 8"/>
                <a:gd name="T9" fmla="*/ 4 h 8"/>
                <a:gd name="T10" fmla="*/ 6 w 8"/>
                <a:gd name="T11" fmla="*/ 6 h 8"/>
                <a:gd name="T12" fmla="*/ 5 w 8"/>
                <a:gd name="T13" fmla="*/ 6 h 8"/>
                <a:gd name="T14" fmla="*/ 3 w 8"/>
                <a:gd name="T15" fmla="*/ 8 h 8"/>
                <a:gd name="T16" fmla="*/ 1 w 8"/>
                <a:gd name="T17" fmla="*/ 6 h 8"/>
                <a:gd name="T18" fmla="*/ 0 w 8"/>
                <a:gd name="T19" fmla="*/ 6 h 8"/>
                <a:gd name="T20" fmla="*/ 0 w 8"/>
                <a:gd name="T21" fmla="*/ 6 h 8"/>
                <a:gd name="T22" fmla="*/ 1 w 8"/>
                <a:gd name="T23" fmla="*/ 6 h 8"/>
                <a:gd name="T24" fmla="*/ 1 w 8"/>
                <a:gd name="T25" fmla="*/ 4 h 8"/>
                <a:gd name="T26" fmla="*/ 1 w 8"/>
                <a:gd name="T27" fmla="*/ 3 h 8"/>
                <a:gd name="T28" fmla="*/ 1 w 8"/>
                <a:gd name="T29" fmla="*/ 1 h 8"/>
                <a:gd name="T30" fmla="*/ 3 w 8"/>
                <a:gd name="T31" fmla="*/ 1 h 8"/>
                <a:gd name="T32" fmla="*/ 3 w 8"/>
                <a:gd name="T33" fmla="*/ 0 h 8"/>
                <a:gd name="T34" fmla="*/ 5 w 8"/>
                <a:gd name="T35" fmla="*/ 0 h 8"/>
                <a:gd name="T36" fmla="*/ 5 w 8"/>
                <a:gd name="T3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" h="8">
                  <a:moveTo>
                    <a:pt x="5" y="0"/>
                  </a:moveTo>
                  <a:lnTo>
                    <a:pt x="6" y="1"/>
                  </a:lnTo>
                  <a:lnTo>
                    <a:pt x="8" y="3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6"/>
                  </a:lnTo>
                  <a:lnTo>
                    <a:pt x="5" y="6"/>
                  </a:lnTo>
                  <a:lnTo>
                    <a:pt x="3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5" name="Freeform 201">
              <a:extLst>
                <a:ext uri="{FF2B5EF4-FFF2-40B4-BE49-F238E27FC236}">
                  <a16:creationId xmlns:a16="http://schemas.microsoft.com/office/drawing/2014/main" id="{41F2152B-5AA2-421E-9752-0DD4F60D8B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64584" y="3359445"/>
              <a:ext cx="9747" cy="9747"/>
            </a:xfrm>
            <a:custGeom>
              <a:avLst/>
              <a:gdLst>
                <a:gd name="T0" fmla="*/ 2 w 5"/>
                <a:gd name="T1" fmla="*/ 2 h 5"/>
                <a:gd name="T2" fmla="*/ 3 w 5"/>
                <a:gd name="T3" fmla="*/ 3 h 5"/>
                <a:gd name="T4" fmla="*/ 5 w 5"/>
                <a:gd name="T5" fmla="*/ 3 h 5"/>
                <a:gd name="T6" fmla="*/ 5 w 5"/>
                <a:gd name="T7" fmla="*/ 5 h 5"/>
                <a:gd name="T8" fmla="*/ 5 w 5"/>
                <a:gd name="T9" fmla="*/ 5 h 5"/>
                <a:gd name="T10" fmla="*/ 3 w 5"/>
                <a:gd name="T11" fmla="*/ 5 h 5"/>
                <a:gd name="T12" fmla="*/ 2 w 5"/>
                <a:gd name="T13" fmla="*/ 3 h 5"/>
                <a:gd name="T14" fmla="*/ 2 w 5"/>
                <a:gd name="T15" fmla="*/ 2 h 5"/>
                <a:gd name="T16" fmla="*/ 2 w 5"/>
                <a:gd name="T17" fmla="*/ 0 h 5"/>
                <a:gd name="T18" fmla="*/ 2 w 5"/>
                <a:gd name="T19" fmla="*/ 0 h 5"/>
                <a:gd name="T20" fmla="*/ 2 w 5"/>
                <a:gd name="T21" fmla="*/ 2 h 5"/>
                <a:gd name="T22" fmla="*/ 2 w 5"/>
                <a:gd name="T23" fmla="*/ 2 h 5"/>
                <a:gd name="T24" fmla="*/ 0 w 5"/>
                <a:gd name="T25" fmla="*/ 2 h 5"/>
                <a:gd name="T26" fmla="*/ 0 w 5"/>
                <a:gd name="T27" fmla="*/ 2 h 5"/>
                <a:gd name="T28" fmla="*/ 0 w 5"/>
                <a:gd name="T29" fmla="*/ 0 h 5"/>
                <a:gd name="T30" fmla="*/ 2 w 5"/>
                <a:gd name="T3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" h="5">
                  <a:moveTo>
                    <a:pt x="2" y="2"/>
                  </a:moveTo>
                  <a:lnTo>
                    <a:pt x="3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lnTo>
                    <a:pt x="3" y="5"/>
                  </a:lnTo>
                  <a:lnTo>
                    <a:pt x="2" y="3"/>
                  </a:lnTo>
                  <a:lnTo>
                    <a:pt x="2" y="2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6" name="Freeform 202">
              <a:extLst>
                <a:ext uri="{FF2B5EF4-FFF2-40B4-BE49-F238E27FC236}">
                  <a16:creationId xmlns:a16="http://schemas.microsoft.com/office/drawing/2014/main" id="{731C36DE-CB4A-4FB1-8A00-BF4890E2848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10695" y="3944211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7" name="Freeform 203">
              <a:extLst>
                <a:ext uri="{FF2B5EF4-FFF2-40B4-BE49-F238E27FC236}">
                  <a16:creationId xmlns:a16="http://schemas.microsoft.com/office/drawing/2014/main" id="{CA14389D-B025-43AE-907F-5E52654D5B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3536" y="3632336"/>
              <a:ext cx="346961" cy="370352"/>
            </a:xfrm>
            <a:custGeom>
              <a:avLst/>
              <a:gdLst>
                <a:gd name="T0" fmla="*/ 9 w 178"/>
                <a:gd name="T1" fmla="*/ 116 h 190"/>
                <a:gd name="T2" fmla="*/ 124 w 178"/>
                <a:gd name="T3" fmla="*/ 2 h 190"/>
                <a:gd name="T4" fmla="*/ 138 w 178"/>
                <a:gd name="T5" fmla="*/ 12 h 190"/>
                <a:gd name="T6" fmla="*/ 151 w 178"/>
                <a:gd name="T7" fmla="*/ 19 h 190"/>
                <a:gd name="T8" fmla="*/ 165 w 178"/>
                <a:gd name="T9" fmla="*/ 27 h 190"/>
                <a:gd name="T10" fmla="*/ 171 w 178"/>
                <a:gd name="T11" fmla="*/ 37 h 190"/>
                <a:gd name="T12" fmla="*/ 152 w 178"/>
                <a:gd name="T13" fmla="*/ 43 h 190"/>
                <a:gd name="T14" fmla="*/ 154 w 178"/>
                <a:gd name="T15" fmla="*/ 62 h 190"/>
                <a:gd name="T16" fmla="*/ 156 w 178"/>
                <a:gd name="T17" fmla="*/ 81 h 190"/>
                <a:gd name="T18" fmla="*/ 159 w 178"/>
                <a:gd name="T19" fmla="*/ 100 h 190"/>
                <a:gd name="T20" fmla="*/ 160 w 178"/>
                <a:gd name="T21" fmla="*/ 119 h 190"/>
                <a:gd name="T22" fmla="*/ 162 w 178"/>
                <a:gd name="T23" fmla="*/ 138 h 190"/>
                <a:gd name="T24" fmla="*/ 165 w 178"/>
                <a:gd name="T25" fmla="*/ 155 h 190"/>
                <a:gd name="T26" fmla="*/ 168 w 178"/>
                <a:gd name="T27" fmla="*/ 171 h 190"/>
                <a:gd name="T28" fmla="*/ 111 w 178"/>
                <a:gd name="T29" fmla="*/ 179 h 190"/>
                <a:gd name="T30" fmla="*/ 110 w 178"/>
                <a:gd name="T31" fmla="*/ 179 h 190"/>
                <a:gd name="T32" fmla="*/ 100 w 178"/>
                <a:gd name="T33" fmla="*/ 180 h 190"/>
                <a:gd name="T34" fmla="*/ 94 w 178"/>
                <a:gd name="T35" fmla="*/ 179 h 190"/>
                <a:gd name="T36" fmla="*/ 88 w 178"/>
                <a:gd name="T37" fmla="*/ 183 h 190"/>
                <a:gd name="T38" fmla="*/ 80 w 178"/>
                <a:gd name="T39" fmla="*/ 175 h 190"/>
                <a:gd name="T40" fmla="*/ 75 w 178"/>
                <a:gd name="T41" fmla="*/ 182 h 190"/>
                <a:gd name="T42" fmla="*/ 72 w 178"/>
                <a:gd name="T43" fmla="*/ 190 h 190"/>
                <a:gd name="T44" fmla="*/ 67 w 178"/>
                <a:gd name="T45" fmla="*/ 186 h 190"/>
                <a:gd name="T46" fmla="*/ 61 w 178"/>
                <a:gd name="T47" fmla="*/ 182 h 190"/>
                <a:gd name="T48" fmla="*/ 59 w 178"/>
                <a:gd name="T49" fmla="*/ 179 h 190"/>
                <a:gd name="T50" fmla="*/ 58 w 178"/>
                <a:gd name="T51" fmla="*/ 177 h 190"/>
                <a:gd name="T52" fmla="*/ 53 w 178"/>
                <a:gd name="T53" fmla="*/ 171 h 190"/>
                <a:gd name="T54" fmla="*/ 52 w 178"/>
                <a:gd name="T55" fmla="*/ 169 h 190"/>
                <a:gd name="T56" fmla="*/ 48 w 178"/>
                <a:gd name="T57" fmla="*/ 167 h 190"/>
                <a:gd name="T58" fmla="*/ 45 w 178"/>
                <a:gd name="T59" fmla="*/ 166 h 190"/>
                <a:gd name="T60" fmla="*/ 31 w 178"/>
                <a:gd name="T61" fmla="*/ 161 h 190"/>
                <a:gd name="T62" fmla="*/ 28 w 178"/>
                <a:gd name="T63" fmla="*/ 161 h 190"/>
                <a:gd name="T64" fmla="*/ 23 w 178"/>
                <a:gd name="T65" fmla="*/ 163 h 190"/>
                <a:gd name="T66" fmla="*/ 14 w 178"/>
                <a:gd name="T67" fmla="*/ 163 h 190"/>
                <a:gd name="T68" fmla="*/ 9 w 178"/>
                <a:gd name="T69" fmla="*/ 167 h 190"/>
                <a:gd name="T70" fmla="*/ 7 w 178"/>
                <a:gd name="T71" fmla="*/ 166 h 190"/>
                <a:gd name="T72" fmla="*/ 14 w 178"/>
                <a:gd name="T73" fmla="*/ 149 h 190"/>
                <a:gd name="T74" fmla="*/ 12 w 178"/>
                <a:gd name="T75" fmla="*/ 127 h 190"/>
                <a:gd name="T76" fmla="*/ 11 w 178"/>
                <a:gd name="T77" fmla="*/ 120 h 190"/>
                <a:gd name="T78" fmla="*/ 12 w 178"/>
                <a:gd name="T79" fmla="*/ 109 h 190"/>
                <a:gd name="T80" fmla="*/ 7 w 178"/>
                <a:gd name="T81" fmla="*/ 101 h 190"/>
                <a:gd name="T82" fmla="*/ 3 w 178"/>
                <a:gd name="T83" fmla="*/ 95 h 190"/>
                <a:gd name="T84" fmla="*/ 0 w 178"/>
                <a:gd name="T85" fmla="*/ 98 h 190"/>
                <a:gd name="T86" fmla="*/ 11 w 178"/>
                <a:gd name="T87" fmla="*/ 92 h 190"/>
                <a:gd name="T88" fmla="*/ 26 w 178"/>
                <a:gd name="T89" fmla="*/ 92 h 190"/>
                <a:gd name="T90" fmla="*/ 47 w 178"/>
                <a:gd name="T91" fmla="*/ 92 h 190"/>
                <a:gd name="T92" fmla="*/ 58 w 178"/>
                <a:gd name="T93" fmla="*/ 87 h 190"/>
                <a:gd name="T94" fmla="*/ 58 w 178"/>
                <a:gd name="T95" fmla="*/ 78 h 190"/>
                <a:gd name="T96" fmla="*/ 56 w 178"/>
                <a:gd name="T97" fmla="*/ 70 h 190"/>
                <a:gd name="T98" fmla="*/ 63 w 178"/>
                <a:gd name="T99" fmla="*/ 64 h 190"/>
                <a:gd name="T100" fmla="*/ 72 w 178"/>
                <a:gd name="T101" fmla="*/ 60 h 190"/>
                <a:gd name="T102" fmla="*/ 121 w 178"/>
                <a:gd name="T103" fmla="*/ 19 h 190"/>
                <a:gd name="T104" fmla="*/ 121 w 178"/>
                <a:gd name="T105" fmla="*/ 4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78" h="190">
                  <a:moveTo>
                    <a:pt x="11" y="114"/>
                  </a:moveTo>
                  <a:lnTo>
                    <a:pt x="11" y="116"/>
                  </a:lnTo>
                  <a:lnTo>
                    <a:pt x="9" y="117"/>
                  </a:lnTo>
                  <a:lnTo>
                    <a:pt x="9" y="117"/>
                  </a:lnTo>
                  <a:lnTo>
                    <a:pt x="9" y="116"/>
                  </a:lnTo>
                  <a:lnTo>
                    <a:pt x="9" y="114"/>
                  </a:lnTo>
                  <a:lnTo>
                    <a:pt x="11" y="114"/>
                  </a:lnTo>
                  <a:lnTo>
                    <a:pt x="11" y="114"/>
                  </a:lnTo>
                  <a:close/>
                  <a:moveTo>
                    <a:pt x="121" y="0"/>
                  </a:moveTo>
                  <a:lnTo>
                    <a:pt x="124" y="2"/>
                  </a:lnTo>
                  <a:lnTo>
                    <a:pt x="127" y="4"/>
                  </a:lnTo>
                  <a:lnTo>
                    <a:pt x="129" y="5"/>
                  </a:lnTo>
                  <a:lnTo>
                    <a:pt x="132" y="8"/>
                  </a:lnTo>
                  <a:lnTo>
                    <a:pt x="135" y="10"/>
                  </a:lnTo>
                  <a:lnTo>
                    <a:pt x="138" y="12"/>
                  </a:lnTo>
                  <a:lnTo>
                    <a:pt x="140" y="13"/>
                  </a:lnTo>
                  <a:lnTo>
                    <a:pt x="143" y="15"/>
                  </a:lnTo>
                  <a:lnTo>
                    <a:pt x="146" y="16"/>
                  </a:lnTo>
                  <a:lnTo>
                    <a:pt x="148" y="18"/>
                  </a:lnTo>
                  <a:lnTo>
                    <a:pt x="151" y="19"/>
                  </a:lnTo>
                  <a:lnTo>
                    <a:pt x="154" y="21"/>
                  </a:lnTo>
                  <a:lnTo>
                    <a:pt x="157" y="23"/>
                  </a:lnTo>
                  <a:lnTo>
                    <a:pt x="159" y="24"/>
                  </a:lnTo>
                  <a:lnTo>
                    <a:pt x="162" y="26"/>
                  </a:lnTo>
                  <a:lnTo>
                    <a:pt x="165" y="27"/>
                  </a:lnTo>
                  <a:lnTo>
                    <a:pt x="167" y="29"/>
                  </a:lnTo>
                  <a:lnTo>
                    <a:pt x="170" y="32"/>
                  </a:lnTo>
                  <a:lnTo>
                    <a:pt x="175" y="34"/>
                  </a:lnTo>
                  <a:lnTo>
                    <a:pt x="178" y="37"/>
                  </a:lnTo>
                  <a:lnTo>
                    <a:pt x="171" y="37"/>
                  </a:lnTo>
                  <a:lnTo>
                    <a:pt x="165" y="37"/>
                  </a:lnTo>
                  <a:lnTo>
                    <a:pt x="156" y="37"/>
                  </a:lnTo>
                  <a:lnTo>
                    <a:pt x="151" y="37"/>
                  </a:lnTo>
                  <a:lnTo>
                    <a:pt x="152" y="40"/>
                  </a:lnTo>
                  <a:lnTo>
                    <a:pt x="152" y="43"/>
                  </a:lnTo>
                  <a:lnTo>
                    <a:pt x="152" y="48"/>
                  </a:lnTo>
                  <a:lnTo>
                    <a:pt x="152" y="51"/>
                  </a:lnTo>
                  <a:lnTo>
                    <a:pt x="154" y="54"/>
                  </a:lnTo>
                  <a:lnTo>
                    <a:pt x="154" y="59"/>
                  </a:lnTo>
                  <a:lnTo>
                    <a:pt x="154" y="62"/>
                  </a:lnTo>
                  <a:lnTo>
                    <a:pt x="154" y="67"/>
                  </a:lnTo>
                  <a:lnTo>
                    <a:pt x="156" y="70"/>
                  </a:lnTo>
                  <a:lnTo>
                    <a:pt x="156" y="73"/>
                  </a:lnTo>
                  <a:lnTo>
                    <a:pt x="156" y="78"/>
                  </a:lnTo>
                  <a:lnTo>
                    <a:pt x="156" y="81"/>
                  </a:lnTo>
                  <a:lnTo>
                    <a:pt x="157" y="84"/>
                  </a:lnTo>
                  <a:lnTo>
                    <a:pt x="157" y="89"/>
                  </a:lnTo>
                  <a:lnTo>
                    <a:pt x="157" y="92"/>
                  </a:lnTo>
                  <a:lnTo>
                    <a:pt x="159" y="97"/>
                  </a:lnTo>
                  <a:lnTo>
                    <a:pt x="159" y="100"/>
                  </a:lnTo>
                  <a:lnTo>
                    <a:pt x="159" y="103"/>
                  </a:lnTo>
                  <a:lnTo>
                    <a:pt x="159" y="108"/>
                  </a:lnTo>
                  <a:lnTo>
                    <a:pt x="160" y="111"/>
                  </a:lnTo>
                  <a:lnTo>
                    <a:pt x="160" y="114"/>
                  </a:lnTo>
                  <a:lnTo>
                    <a:pt x="160" y="119"/>
                  </a:lnTo>
                  <a:lnTo>
                    <a:pt x="160" y="122"/>
                  </a:lnTo>
                  <a:lnTo>
                    <a:pt x="162" y="125"/>
                  </a:lnTo>
                  <a:lnTo>
                    <a:pt x="162" y="130"/>
                  </a:lnTo>
                  <a:lnTo>
                    <a:pt x="162" y="133"/>
                  </a:lnTo>
                  <a:lnTo>
                    <a:pt x="162" y="138"/>
                  </a:lnTo>
                  <a:lnTo>
                    <a:pt x="163" y="141"/>
                  </a:lnTo>
                  <a:lnTo>
                    <a:pt x="163" y="144"/>
                  </a:lnTo>
                  <a:lnTo>
                    <a:pt x="163" y="149"/>
                  </a:lnTo>
                  <a:lnTo>
                    <a:pt x="163" y="152"/>
                  </a:lnTo>
                  <a:lnTo>
                    <a:pt x="165" y="155"/>
                  </a:lnTo>
                  <a:lnTo>
                    <a:pt x="165" y="160"/>
                  </a:lnTo>
                  <a:lnTo>
                    <a:pt x="165" y="163"/>
                  </a:lnTo>
                  <a:lnTo>
                    <a:pt x="167" y="164"/>
                  </a:lnTo>
                  <a:lnTo>
                    <a:pt x="170" y="166"/>
                  </a:lnTo>
                  <a:lnTo>
                    <a:pt x="168" y="171"/>
                  </a:lnTo>
                  <a:lnTo>
                    <a:pt x="168" y="174"/>
                  </a:lnTo>
                  <a:lnTo>
                    <a:pt x="167" y="179"/>
                  </a:lnTo>
                  <a:lnTo>
                    <a:pt x="115" y="179"/>
                  </a:lnTo>
                  <a:lnTo>
                    <a:pt x="113" y="179"/>
                  </a:lnTo>
                  <a:lnTo>
                    <a:pt x="111" y="179"/>
                  </a:lnTo>
                  <a:lnTo>
                    <a:pt x="111" y="175"/>
                  </a:lnTo>
                  <a:lnTo>
                    <a:pt x="111" y="175"/>
                  </a:lnTo>
                  <a:lnTo>
                    <a:pt x="110" y="177"/>
                  </a:lnTo>
                  <a:lnTo>
                    <a:pt x="110" y="177"/>
                  </a:lnTo>
                  <a:lnTo>
                    <a:pt x="110" y="179"/>
                  </a:lnTo>
                  <a:lnTo>
                    <a:pt x="110" y="179"/>
                  </a:lnTo>
                  <a:lnTo>
                    <a:pt x="108" y="179"/>
                  </a:lnTo>
                  <a:lnTo>
                    <a:pt x="105" y="180"/>
                  </a:lnTo>
                  <a:lnTo>
                    <a:pt x="104" y="180"/>
                  </a:lnTo>
                  <a:lnTo>
                    <a:pt x="100" y="180"/>
                  </a:lnTo>
                  <a:lnTo>
                    <a:pt x="99" y="180"/>
                  </a:lnTo>
                  <a:lnTo>
                    <a:pt x="99" y="180"/>
                  </a:lnTo>
                  <a:lnTo>
                    <a:pt x="96" y="179"/>
                  </a:lnTo>
                  <a:lnTo>
                    <a:pt x="96" y="179"/>
                  </a:lnTo>
                  <a:lnTo>
                    <a:pt x="94" y="179"/>
                  </a:lnTo>
                  <a:lnTo>
                    <a:pt x="93" y="179"/>
                  </a:lnTo>
                  <a:lnTo>
                    <a:pt x="91" y="180"/>
                  </a:lnTo>
                  <a:lnTo>
                    <a:pt x="91" y="182"/>
                  </a:lnTo>
                  <a:lnTo>
                    <a:pt x="89" y="183"/>
                  </a:lnTo>
                  <a:lnTo>
                    <a:pt x="88" y="183"/>
                  </a:lnTo>
                  <a:lnTo>
                    <a:pt x="88" y="182"/>
                  </a:lnTo>
                  <a:lnTo>
                    <a:pt x="85" y="180"/>
                  </a:lnTo>
                  <a:lnTo>
                    <a:pt x="83" y="177"/>
                  </a:lnTo>
                  <a:lnTo>
                    <a:pt x="81" y="177"/>
                  </a:lnTo>
                  <a:lnTo>
                    <a:pt x="80" y="175"/>
                  </a:lnTo>
                  <a:lnTo>
                    <a:pt x="78" y="177"/>
                  </a:lnTo>
                  <a:lnTo>
                    <a:pt x="78" y="179"/>
                  </a:lnTo>
                  <a:lnTo>
                    <a:pt x="77" y="179"/>
                  </a:lnTo>
                  <a:lnTo>
                    <a:pt x="77" y="180"/>
                  </a:lnTo>
                  <a:lnTo>
                    <a:pt x="75" y="182"/>
                  </a:lnTo>
                  <a:lnTo>
                    <a:pt x="75" y="183"/>
                  </a:lnTo>
                  <a:lnTo>
                    <a:pt x="75" y="185"/>
                  </a:lnTo>
                  <a:lnTo>
                    <a:pt x="74" y="186"/>
                  </a:lnTo>
                  <a:lnTo>
                    <a:pt x="74" y="188"/>
                  </a:lnTo>
                  <a:lnTo>
                    <a:pt x="72" y="190"/>
                  </a:lnTo>
                  <a:lnTo>
                    <a:pt x="72" y="190"/>
                  </a:lnTo>
                  <a:lnTo>
                    <a:pt x="69" y="188"/>
                  </a:lnTo>
                  <a:lnTo>
                    <a:pt x="69" y="188"/>
                  </a:lnTo>
                  <a:lnTo>
                    <a:pt x="67" y="186"/>
                  </a:lnTo>
                  <a:lnTo>
                    <a:pt x="67" y="186"/>
                  </a:lnTo>
                  <a:lnTo>
                    <a:pt x="66" y="185"/>
                  </a:lnTo>
                  <a:lnTo>
                    <a:pt x="64" y="185"/>
                  </a:lnTo>
                  <a:lnTo>
                    <a:pt x="63" y="183"/>
                  </a:lnTo>
                  <a:lnTo>
                    <a:pt x="63" y="183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0"/>
                  </a:lnTo>
                  <a:lnTo>
                    <a:pt x="59" y="179"/>
                  </a:lnTo>
                  <a:lnTo>
                    <a:pt x="59" y="179"/>
                  </a:lnTo>
                  <a:lnTo>
                    <a:pt x="58" y="179"/>
                  </a:lnTo>
                  <a:lnTo>
                    <a:pt x="58" y="179"/>
                  </a:lnTo>
                  <a:lnTo>
                    <a:pt x="58" y="177"/>
                  </a:lnTo>
                  <a:lnTo>
                    <a:pt x="58" y="177"/>
                  </a:lnTo>
                  <a:lnTo>
                    <a:pt x="56" y="177"/>
                  </a:lnTo>
                  <a:lnTo>
                    <a:pt x="56" y="177"/>
                  </a:lnTo>
                  <a:lnTo>
                    <a:pt x="55" y="175"/>
                  </a:lnTo>
                  <a:lnTo>
                    <a:pt x="55" y="172"/>
                  </a:lnTo>
                  <a:lnTo>
                    <a:pt x="53" y="171"/>
                  </a:lnTo>
                  <a:lnTo>
                    <a:pt x="53" y="171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0" y="169"/>
                  </a:lnTo>
                  <a:lnTo>
                    <a:pt x="48" y="169"/>
                  </a:lnTo>
                  <a:lnTo>
                    <a:pt x="48" y="169"/>
                  </a:lnTo>
                  <a:lnTo>
                    <a:pt x="48" y="167"/>
                  </a:lnTo>
                  <a:lnTo>
                    <a:pt x="47" y="169"/>
                  </a:lnTo>
                  <a:lnTo>
                    <a:pt x="47" y="169"/>
                  </a:lnTo>
                  <a:lnTo>
                    <a:pt x="45" y="167"/>
                  </a:lnTo>
                  <a:lnTo>
                    <a:pt x="45" y="167"/>
                  </a:lnTo>
                  <a:lnTo>
                    <a:pt x="45" y="166"/>
                  </a:lnTo>
                  <a:lnTo>
                    <a:pt x="44" y="164"/>
                  </a:lnTo>
                  <a:lnTo>
                    <a:pt x="41" y="163"/>
                  </a:lnTo>
                  <a:lnTo>
                    <a:pt x="37" y="161"/>
                  </a:lnTo>
                  <a:lnTo>
                    <a:pt x="33" y="161"/>
                  </a:lnTo>
                  <a:lnTo>
                    <a:pt x="31" y="161"/>
                  </a:lnTo>
                  <a:lnTo>
                    <a:pt x="31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6" y="163"/>
                  </a:lnTo>
                  <a:lnTo>
                    <a:pt x="25" y="163"/>
                  </a:lnTo>
                  <a:lnTo>
                    <a:pt x="23" y="163"/>
                  </a:lnTo>
                  <a:lnTo>
                    <a:pt x="22" y="163"/>
                  </a:lnTo>
                  <a:lnTo>
                    <a:pt x="18" y="164"/>
                  </a:lnTo>
                  <a:lnTo>
                    <a:pt x="15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2" y="163"/>
                  </a:lnTo>
                  <a:lnTo>
                    <a:pt x="11" y="164"/>
                  </a:lnTo>
                  <a:lnTo>
                    <a:pt x="11" y="166"/>
                  </a:lnTo>
                  <a:lnTo>
                    <a:pt x="9" y="167"/>
                  </a:lnTo>
                  <a:lnTo>
                    <a:pt x="9" y="167"/>
                  </a:lnTo>
                  <a:lnTo>
                    <a:pt x="9" y="169"/>
                  </a:lnTo>
                  <a:lnTo>
                    <a:pt x="9" y="172"/>
                  </a:lnTo>
                  <a:lnTo>
                    <a:pt x="7" y="174"/>
                  </a:lnTo>
                  <a:lnTo>
                    <a:pt x="7" y="166"/>
                  </a:lnTo>
                  <a:lnTo>
                    <a:pt x="9" y="164"/>
                  </a:lnTo>
                  <a:lnTo>
                    <a:pt x="9" y="161"/>
                  </a:lnTo>
                  <a:lnTo>
                    <a:pt x="11" y="156"/>
                  </a:lnTo>
                  <a:lnTo>
                    <a:pt x="12" y="153"/>
                  </a:lnTo>
                  <a:lnTo>
                    <a:pt x="14" y="149"/>
                  </a:lnTo>
                  <a:lnTo>
                    <a:pt x="15" y="142"/>
                  </a:lnTo>
                  <a:lnTo>
                    <a:pt x="15" y="138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27"/>
                  </a:lnTo>
                  <a:lnTo>
                    <a:pt x="11" y="123"/>
                  </a:lnTo>
                  <a:lnTo>
                    <a:pt x="9" y="122"/>
                  </a:lnTo>
                  <a:lnTo>
                    <a:pt x="7" y="120"/>
                  </a:lnTo>
                  <a:lnTo>
                    <a:pt x="9" y="120"/>
                  </a:lnTo>
                  <a:lnTo>
                    <a:pt x="11" y="120"/>
                  </a:lnTo>
                  <a:lnTo>
                    <a:pt x="11" y="119"/>
                  </a:lnTo>
                  <a:lnTo>
                    <a:pt x="9" y="119"/>
                  </a:lnTo>
                  <a:lnTo>
                    <a:pt x="12" y="114"/>
                  </a:lnTo>
                  <a:lnTo>
                    <a:pt x="12" y="111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1" y="106"/>
                  </a:lnTo>
                  <a:lnTo>
                    <a:pt x="9" y="101"/>
                  </a:lnTo>
                  <a:lnTo>
                    <a:pt x="9" y="101"/>
                  </a:lnTo>
                  <a:lnTo>
                    <a:pt x="7" y="101"/>
                  </a:lnTo>
                  <a:lnTo>
                    <a:pt x="7" y="101"/>
                  </a:lnTo>
                  <a:lnTo>
                    <a:pt x="7" y="103"/>
                  </a:lnTo>
                  <a:lnTo>
                    <a:pt x="6" y="101"/>
                  </a:lnTo>
                  <a:lnTo>
                    <a:pt x="4" y="100"/>
                  </a:lnTo>
                  <a:lnTo>
                    <a:pt x="3" y="95"/>
                  </a:lnTo>
                  <a:lnTo>
                    <a:pt x="3" y="95"/>
                  </a:lnTo>
                  <a:lnTo>
                    <a:pt x="1" y="95"/>
                  </a:lnTo>
                  <a:lnTo>
                    <a:pt x="1" y="97"/>
                  </a:lnTo>
                  <a:lnTo>
                    <a:pt x="1" y="100"/>
                  </a:lnTo>
                  <a:lnTo>
                    <a:pt x="0" y="98"/>
                  </a:lnTo>
                  <a:lnTo>
                    <a:pt x="1" y="97"/>
                  </a:lnTo>
                  <a:lnTo>
                    <a:pt x="1" y="95"/>
                  </a:lnTo>
                  <a:lnTo>
                    <a:pt x="1" y="92"/>
                  </a:lnTo>
                  <a:lnTo>
                    <a:pt x="7" y="92"/>
                  </a:lnTo>
                  <a:lnTo>
                    <a:pt x="11" y="92"/>
                  </a:lnTo>
                  <a:lnTo>
                    <a:pt x="14" y="92"/>
                  </a:lnTo>
                  <a:lnTo>
                    <a:pt x="17" y="92"/>
                  </a:lnTo>
                  <a:lnTo>
                    <a:pt x="20" y="92"/>
                  </a:lnTo>
                  <a:lnTo>
                    <a:pt x="23" y="92"/>
                  </a:lnTo>
                  <a:lnTo>
                    <a:pt x="26" y="92"/>
                  </a:lnTo>
                  <a:lnTo>
                    <a:pt x="29" y="92"/>
                  </a:lnTo>
                  <a:lnTo>
                    <a:pt x="33" y="92"/>
                  </a:lnTo>
                  <a:lnTo>
                    <a:pt x="36" y="92"/>
                  </a:lnTo>
                  <a:lnTo>
                    <a:pt x="41" y="92"/>
                  </a:lnTo>
                  <a:lnTo>
                    <a:pt x="47" y="92"/>
                  </a:lnTo>
                  <a:lnTo>
                    <a:pt x="50" y="92"/>
                  </a:lnTo>
                  <a:lnTo>
                    <a:pt x="53" y="92"/>
                  </a:lnTo>
                  <a:lnTo>
                    <a:pt x="58" y="92"/>
                  </a:lnTo>
                  <a:lnTo>
                    <a:pt x="58" y="90"/>
                  </a:lnTo>
                  <a:lnTo>
                    <a:pt x="58" y="87"/>
                  </a:lnTo>
                  <a:lnTo>
                    <a:pt x="58" y="86"/>
                  </a:lnTo>
                  <a:lnTo>
                    <a:pt x="58" y="84"/>
                  </a:lnTo>
                  <a:lnTo>
                    <a:pt x="58" y="81"/>
                  </a:lnTo>
                  <a:lnTo>
                    <a:pt x="58" y="79"/>
                  </a:lnTo>
                  <a:lnTo>
                    <a:pt x="58" y="78"/>
                  </a:lnTo>
                  <a:lnTo>
                    <a:pt x="58" y="76"/>
                  </a:lnTo>
                  <a:lnTo>
                    <a:pt x="58" y="75"/>
                  </a:lnTo>
                  <a:lnTo>
                    <a:pt x="58" y="73"/>
                  </a:lnTo>
                  <a:lnTo>
                    <a:pt x="56" y="71"/>
                  </a:lnTo>
                  <a:lnTo>
                    <a:pt x="56" y="70"/>
                  </a:lnTo>
                  <a:lnTo>
                    <a:pt x="56" y="70"/>
                  </a:lnTo>
                  <a:lnTo>
                    <a:pt x="58" y="68"/>
                  </a:lnTo>
                  <a:lnTo>
                    <a:pt x="58" y="67"/>
                  </a:lnTo>
                  <a:lnTo>
                    <a:pt x="61" y="65"/>
                  </a:lnTo>
                  <a:lnTo>
                    <a:pt x="63" y="64"/>
                  </a:lnTo>
                  <a:lnTo>
                    <a:pt x="64" y="62"/>
                  </a:lnTo>
                  <a:lnTo>
                    <a:pt x="66" y="62"/>
                  </a:lnTo>
                  <a:lnTo>
                    <a:pt x="67" y="62"/>
                  </a:lnTo>
                  <a:lnTo>
                    <a:pt x="70" y="60"/>
                  </a:lnTo>
                  <a:lnTo>
                    <a:pt x="72" y="60"/>
                  </a:lnTo>
                  <a:lnTo>
                    <a:pt x="74" y="59"/>
                  </a:lnTo>
                  <a:lnTo>
                    <a:pt x="74" y="57"/>
                  </a:lnTo>
                  <a:lnTo>
                    <a:pt x="74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16"/>
                  </a:lnTo>
                  <a:lnTo>
                    <a:pt x="121" y="13"/>
                  </a:lnTo>
                  <a:lnTo>
                    <a:pt x="121" y="10"/>
                  </a:lnTo>
                  <a:lnTo>
                    <a:pt x="121" y="7"/>
                  </a:lnTo>
                  <a:lnTo>
                    <a:pt x="121" y="4"/>
                  </a:lnTo>
                  <a:lnTo>
                    <a:pt x="1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8" name="Freeform 204">
              <a:extLst>
                <a:ext uri="{FF2B5EF4-FFF2-40B4-BE49-F238E27FC236}">
                  <a16:creationId xmlns:a16="http://schemas.microsoft.com/office/drawing/2014/main" id="{83BDE415-771F-4E84-AFB1-621E50CF0A18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9933" y="3998790"/>
              <a:ext cx="9747" cy="11695"/>
            </a:xfrm>
            <a:custGeom>
              <a:avLst/>
              <a:gdLst>
                <a:gd name="T0" fmla="*/ 0 w 5"/>
                <a:gd name="T1" fmla="*/ 0 h 6"/>
                <a:gd name="T2" fmla="*/ 2 w 5"/>
                <a:gd name="T3" fmla="*/ 0 h 6"/>
                <a:gd name="T4" fmla="*/ 4 w 5"/>
                <a:gd name="T5" fmla="*/ 2 h 6"/>
                <a:gd name="T6" fmla="*/ 4 w 5"/>
                <a:gd name="T7" fmla="*/ 2 h 6"/>
                <a:gd name="T8" fmla="*/ 4 w 5"/>
                <a:gd name="T9" fmla="*/ 2 h 6"/>
                <a:gd name="T10" fmla="*/ 4 w 5"/>
                <a:gd name="T11" fmla="*/ 2 h 6"/>
                <a:gd name="T12" fmla="*/ 5 w 5"/>
                <a:gd name="T13" fmla="*/ 3 h 6"/>
                <a:gd name="T14" fmla="*/ 5 w 5"/>
                <a:gd name="T15" fmla="*/ 3 h 6"/>
                <a:gd name="T16" fmla="*/ 5 w 5"/>
                <a:gd name="T17" fmla="*/ 5 h 6"/>
                <a:gd name="T18" fmla="*/ 5 w 5"/>
                <a:gd name="T19" fmla="*/ 6 h 6"/>
                <a:gd name="T20" fmla="*/ 5 w 5"/>
                <a:gd name="T21" fmla="*/ 6 h 6"/>
                <a:gd name="T22" fmla="*/ 4 w 5"/>
                <a:gd name="T23" fmla="*/ 5 h 6"/>
                <a:gd name="T24" fmla="*/ 2 w 5"/>
                <a:gd name="T25" fmla="*/ 5 h 6"/>
                <a:gd name="T26" fmla="*/ 2 w 5"/>
                <a:gd name="T27" fmla="*/ 5 h 6"/>
                <a:gd name="T28" fmla="*/ 2 w 5"/>
                <a:gd name="T29" fmla="*/ 5 h 6"/>
                <a:gd name="T30" fmla="*/ 2 w 5"/>
                <a:gd name="T31" fmla="*/ 3 h 6"/>
                <a:gd name="T32" fmla="*/ 2 w 5"/>
                <a:gd name="T33" fmla="*/ 3 h 6"/>
                <a:gd name="T34" fmla="*/ 0 w 5"/>
                <a:gd name="T35" fmla="*/ 3 h 6"/>
                <a:gd name="T36" fmla="*/ 0 w 5"/>
                <a:gd name="T37" fmla="*/ 0 h 6"/>
                <a:gd name="T38" fmla="*/ 0 w 5"/>
                <a:gd name="T39" fmla="*/ 0 h 6"/>
                <a:gd name="T40" fmla="*/ 0 w 5"/>
                <a:gd name="T41" fmla="*/ 0 h 6"/>
                <a:gd name="T42" fmla="*/ 0 w 5"/>
                <a:gd name="T4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" h="6">
                  <a:moveTo>
                    <a:pt x="0" y="0"/>
                  </a:move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4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9" name="Freeform 205">
              <a:extLst>
                <a:ext uri="{FF2B5EF4-FFF2-40B4-BE49-F238E27FC236}">
                  <a16:creationId xmlns:a16="http://schemas.microsoft.com/office/drawing/2014/main" id="{4EF6F594-547D-403B-9D6B-4A0EA317E1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52511" y="3885735"/>
              <a:ext cx="21442" cy="134497"/>
            </a:xfrm>
            <a:custGeom>
              <a:avLst/>
              <a:gdLst>
                <a:gd name="T0" fmla="*/ 2 w 11"/>
                <a:gd name="T1" fmla="*/ 67 h 69"/>
                <a:gd name="T2" fmla="*/ 3 w 11"/>
                <a:gd name="T3" fmla="*/ 67 h 69"/>
                <a:gd name="T4" fmla="*/ 3 w 11"/>
                <a:gd name="T5" fmla="*/ 67 h 69"/>
                <a:gd name="T6" fmla="*/ 2 w 11"/>
                <a:gd name="T7" fmla="*/ 69 h 69"/>
                <a:gd name="T8" fmla="*/ 2 w 11"/>
                <a:gd name="T9" fmla="*/ 69 h 69"/>
                <a:gd name="T10" fmla="*/ 2 w 11"/>
                <a:gd name="T11" fmla="*/ 67 h 69"/>
                <a:gd name="T12" fmla="*/ 0 w 11"/>
                <a:gd name="T13" fmla="*/ 67 h 69"/>
                <a:gd name="T14" fmla="*/ 2 w 11"/>
                <a:gd name="T15" fmla="*/ 67 h 69"/>
                <a:gd name="T16" fmla="*/ 8 w 11"/>
                <a:gd name="T17" fmla="*/ 55 h 69"/>
                <a:gd name="T18" fmla="*/ 8 w 11"/>
                <a:gd name="T19" fmla="*/ 55 h 69"/>
                <a:gd name="T20" fmla="*/ 8 w 11"/>
                <a:gd name="T21" fmla="*/ 56 h 69"/>
                <a:gd name="T22" fmla="*/ 8 w 11"/>
                <a:gd name="T23" fmla="*/ 56 h 69"/>
                <a:gd name="T24" fmla="*/ 8 w 11"/>
                <a:gd name="T25" fmla="*/ 55 h 69"/>
                <a:gd name="T26" fmla="*/ 7 w 11"/>
                <a:gd name="T27" fmla="*/ 55 h 69"/>
                <a:gd name="T28" fmla="*/ 8 w 11"/>
                <a:gd name="T29" fmla="*/ 55 h 69"/>
                <a:gd name="T30" fmla="*/ 11 w 11"/>
                <a:gd name="T31" fmla="*/ 52 h 69"/>
                <a:gd name="T32" fmla="*/ 10 w 11"/>
                <a:gd name="T33" fmla="*/ 52 h 69"/>
                <a:gd name="T34" fmla="*/ 10 w 11"/>
                <a:gd name="T35" fmla="*/ 53 h 69"/>
                <a:gd name="T36" fmla="*/ 10 w 11"/>
                <a:gd name="T37" fmla="*/ 53 h 69"/>
                <a:gd name="T38" fmla="*/ 10 w 11"/>
                <a:gd name="T39" fmla="*/ 53 h 69"/>
                <a:gd name="T40" fmla="*/ 10 w 11"/>
                <a:gd name="T41" fmla="*/ 53 h 69"/>
                <a:gd name="T42" fmla="*/ 8 w 11"/>
                <a:gd name="T43" fmla="*/ 53 h 69"/>
                <a:gd name="T44" fmla="*/ 10 w 11"/>
                <a:gd name="T45" fmla="*/ 52 h 69"/>
                <a:gd name="T46" fmla="*/ 10 w 11"/>
                <a:gd name="T47" fmla="*/ 52 h 69"/>
                <a:gd name="T48" fmla="*/ 11 w 11"/>
                <a:gd name="T49" fmla="*/ 52 h 69"/>
                <a:gd name="T50" fmla="*/ 8 w 11"/>
                <a:gd name="T51" fmla="*/ 36 h 69"/>
                <a:gd name="T52" fmla="*/ 10 w 11"/>
                <a:gd name="T53" fmla="*/ 36 h 69"/>
                <a:gd name="T54" fmla="*/ 10 w 11"/>
                <a:gd name="T55" fmla="*/ 36 h 69"/>
                <a:gd name="T56" fmla="*/ 8 w 11"/>
                <a:gd name="T57" fmla="*/ 36 h 69"/>
                <a:gd name="T58" fmla="*/ 8 w 11"/>
                <a:gd name="T59" fmla="*/ 36 h 69"/>
                <a:gd name="T60" fmla="*/ 8 w 11"/>
                <a:gd name="T61" fmla="*/ 36 h 69"/>
                <a:gd name="T62" fmla="*/ 8 w 11"/>
                <a:gd name="T63" fmla="*/ 36 h 69"/>
                <a:gd name="T64" fmla="*/ 8 w 11"/>
                <a:gd name="T65" fmla="*/ 36 h 69"/>
                <a:gd name="T66" fmla="*/ 11 w 11"/>
                <a:gd name="T67" fmla="*/ 9 h 69"/>
                <a:gd name="T68" fmla="*/ 11 w 11"/>
                <a:gd name="T69" fmla="*/ 9 h 69"/>
                <a:gd name="T70" fmla="*/ 10 w 11"/>
                <a:gd name="T71" fmla="*/ 11 h 69"/>
                <a:gd name="T72" fmla="*/ 10 w 11"/>
                <a:gd name="T73" fmla="*/ 11 h 69"/>
                <a:gd name="T74" fmla="*/ 10 w 11"/>
                <a:gd name="T75" fmla="*/ 9 h 69"/>
                <a:gd name="T76" fmla="*/ 11 w 11"/>
                <a:gd name="T77" fmla="*/ 9 h 69"/>
                <a:gd name="T78" fmla="*/ 8 w 11"/>
                <a:gd name="T79" fmla="*/ 0 h 69"/>
                <a:gd name="T80" fmla="*/ 8 w 11"/>
                <a:gd name="T81" fmla="*/ 0 h 69"/>
                <a:gd name="T82" fmla="*/ 10 w 11"/>
                <a:gd name="T83" fmla="*/ 0 h 69"/>
                <a:gd name="T84" fmla="*/ 10 w 11"/>
                <a:gd name="T85" fmla="*/ 0 h 69"/>
                <a:gd name="T86" fmla="*/ 8 w 11"/>
                <a:gd name="T87" fmla="*/ 1 h 69"/>
                <a:gd name="T88" fmla="*/ 8 w 11"/>
                <a:gd name="T89" fmla="*/ 0 h 69"/>
                <a:gd name="T90" fmla="*/ 8 w 11"/>
                <a:gd name="T9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69">
                  <a:moveTo>
                    <a:pt x="2" y="67"/>
                  </a:moveTo>
                  <a:lnTo>
                    <a:pt x="3" y="67"/>
                  </a:lnTo>
                  <a:lnTo>
                    <a:pt x="3" y="67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7"/>
                  </a:lnTo>
                  <a:lnTo>
                    <a:pt x="0" y="67"/>
                  </a:lnTo>
                  <a:lnTo>
                    <a:pt x="2" y="67"/>
                  </a:lnTo>
                  <a:close/>
                  <a:moveTo>
                    <a:pt x="8" y="55"/>
                  </a:moveTo>
                  <a:lnTo>
                    <a:pt x="8" y="55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8" y="55"/>
                  </a:lnTo>
                  <a:close/>
                  <a:moveTo>
                    <a:pt x="11" y="52"/>
                  </a:moveTo>
                  <a:lnTo>
                    <a:pt x="10" y="52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8" y="53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1" y="52"/>
                  </a:lnTo>
                  <a:close/>
                  <a:moveTo>
                    <a:pt x="8" y="36"/>
                  </a:moveTo>
                  <a:lnTo>
                    <a:pt x="10" y="36"/>
                  </a:lnTo>
                  <a:lnTo>
                    <a:pt x="10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close/>
                  <a:moveTo>
                    <a:pt x="11" y="9"/>
                  </a:moveTo>
                  <a:lnTo>
                    <a:pt x="11" y="9"/>
                  </a:lnTo>
                  <a:lnTo>
                    <a:pt x="10" y="11"/>
                  </a:lnTo>
                  <a:lnTo>
                    <a:pt x="10" y="11"/>
                  </a:lnTo>
                  <a:lnTo>
                    <a:pt x="10" y="9"/>
                  </a:lnTo>
                  <a:lnTo>
                    <a:pt x="11" y="9"/>
                  </a:lnTo>
                  <a:close/>
                  <a:moveTo>
                    <a:pt x="8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0" name="Freeform 207">
              <a:extLst>
                <a:ext uri="{FF2B5EF4-FFF2-40B4-BE49-F238E27FC236}">
                  <a16:creationId xmlns:a16="http://schemas.microsoft.com/office/drawing/2014/main" id="{FD7E633B-BF67-4C2C-A2D8-AF3634178E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61717" y="3784375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0 h 1"/>
                <a:gd name="T8" fmla="*/ 0 w 2"/>
                <a:gd name="T9" fmla="*/ 1 h 1"/>
                <a:gd name="T10" fmla="*/ 0 w 2"/>
                <a:gd name="T11" fmla="*/ 1 h 1"/>
                <a:gd name="T12" fmla="*/ 0 w 2"/>
                <a:gd name="T13" fmla="*/ 0 h 1"/>
                <a:gd name="T14" fmla="*/ 0 w 2"/>
                <a:gd name="T15" fmla="*/ 0 h 1"/>
                <a:gd name="T16" fmla="*/ 2 w 2"/>
                <a:gd name="T1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1" name="Freeform 208">
              <a:extLst>
                <a:ext uri="{FF2B5EF4-FFF2-40B4-BE49-F238E27FC236}">
                  <a16:creationId xmlns:a16="http://schemas.microsoft.com/office/drawing/2014/main" id="{CB2E974E-4350-4BF1-9BBA-2EB1D4AA9D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236607" y="2807815"/>
              <a:ext cx="906389" cy="370352"/>
            </a:xfrm>
            <a:custGeom>
              <a:avLst/>
              <a:gdLst>
                <a:gd name="T0" fmla="*/ 178 w 465"/>
                <a:gd name="T1" fmla="*/ 6 h 190"/>
                <a:gd name="T2" fmla="*/ 203 w 465"/>
                <a:gd name="T3" fmla="*/ 12 h 190"/>
                <a:gd name="T4" fmla="*/ 210 w 465"/>
                <a:gd name="T5" fmla="*/ 25 h 190"/>
                <a:gd name="T6" fmla="*/ 221 w 465"/>
                <a:gd name="T7" fmla="*/ 34 h 190"/>
                <a:gd name="T8" fmla="*/ 238 w 465"/>
                <a:gd name="T9" fmla="*/ 36 h 190"/>
                <a:gd name="T10" fmla="*/ 260 w 465"/>
                <a:gd name="T11" fmla="*/ 31 h 190"/>
                <a:gd name="T12" fmla="*/ 282 w 465"/>
                <a:gd name="T13" fmla="*/ 41 h 190"/>
                <a:gd name="T14" fmla="*/ 295 w 465"/>
                <a:gd name="T15" fmla="*/ 49 h 190"/>
                <a:gd name="T16" fmla="*/ 325 w 465"/>
                <a:gd name="T17" fmla="*/ 55 h 190"/>
                <a:gd name="T18" fmla="*/ 347 w 465"/>
                <a:gd name="T19" fmla="*/ 52 h 190"/>
                <a:gd name="T20" fmla="*/ 370 w 465"/>
                <a:gd name="T21" fmla="*/ 42 h 190"/>
                <a:gd name="T22" fmla="*/ 392 w 465"/>
                <a:gd name="T23" fmla="*/ 36 h 190"/>
                <a:gd name="T24" fmla="*/ 413 w 465"/>
                <a:gd name="T25" fmla="*/ 41 h 190"/>
                <a:gd name="T26" fmla="*/ 407 w 465"/>
                <a:gd name="T27" fmla="*/ 66 h 190"/>
                <a:gd name="T28" fmla="*/ 410 w 465"/>
                <a:gd name="T29" fmla="*/ 80 h 190"/>
                <a:gd name="T30" fmla="*/ 429 w 465"/>
                <a:gd name="T31" fmla="*/ 83 h 190"/>
                <a:gd name="T32" fmla="*/ 446 w 465"/>
                <a:gd name="T33" fmla="*/ 78 h 190"/>
                <a:gd name="T34" fmla="*/ 457 w 465"/>
                <a:gd name="T35" fmla="*/ 88 h 190"/>
                <a:gd name="T36" fmla="*/ 465 w 465"/>
                <a:gd name="T37" fmla="*/ 101 h 190"/>
                <a:gd name="T38" fmla="*/ 448 w 465"/>
                <a:gd name="T39" fmla="*/ 101 h 190"/>
                <a:gd name="T40" fmla="*/ 430 w 465"/>
                <a:gd name="T41" fmla="*/ 102 h 190"/>
                <a:gd name="T42" fmla="*/ 419 w 465"/>
                <a:gd name="T43" fmla="*/ 107 h 190"/>
                <a:gd name="T44" fmla="*/ 410 w 465"/>
                <a:gd name="T45" fmla="*/ 119 h 190"/>
                <a:gd name="T46" fmla="*/ 388 w 465"/>
                <a:gd name="T47" fmla="*/ 124 h 190"/>
                <a:gd name="T48" fmla="*/ 374 w 465"/>
                <a:gd name="T49" fmla="*/ 135 h 190"/>
                <a:gd name="T50" fmla="*/ 351 w 465"/>
                <a:gd name="T51" fmla="*/ 130 h 190"/>
                <a:gd name="T52" fmla="*/ 344 w 465"/>
                <a:gd name="T53" fmla="*/ 146 h 190"/>
                <a:gd name="T54" fmla="*/ 344 w 465"/>
                <a:gd name="T55" fmla="*/ 157 h 190"/>
                <a:gd name="T56" fmla="*/ 328 w 465"/>
                <a:gd name="T57" fmla="*/ 170 h 190"/>
                <a:gd name="T58" fmla="*/ 306 w 465"/>
                <a:gd name="T59" fmla="*/ 176 h 190"/>
                <a:gd name="T60" fmla="*/ 274 w 465"/>
                <a:gd name="T61" fmla="*/ 179 h 190"/>
                <a:gd name="T62" fmla="*/ 247 w 465"/>
                <a:gd name="T63" fmla="*/ 190 h 190"/>
                <a:gd name="T64" fmla="*/ 208 w 465"/>
                <a:gd name="T65" fmla="*/ 181 h 190"/>
                <a:gd name="T66" fmla="*/ 176 w 465"/>
                <a:gd name="T67" fmla="*/ 171 h 190"/>
                <a:gd name="T68" fmla="*/ 124 w 465"/>
                <a:gd name="T69" fmla="*/ 170 h 190"/>
                <a:gd name="T70" fmla="*/ 110 w 465"/>
                <a:gd name="T71" fmla="*/ 149 h 190"/>
                <a:gd name="T72" fmla="*/ 90 w 465"/>
                <a:gd name="T73" fmla="*/ 137 h 190"/>
                <a:gd name="T74" fmla="*/ 60 w 465"/>
                <a:gd name="T75" fmla="*/ 130 h 190"/>
                <a:gd name="T76" fmla="*/ 46 w 465"/>
                <a:gd name="T77" fmla="*/ 127 h 190"/>
                <a:gd name="T78" fmla="*/ 47 w 465"/>
                <a:gd name="T79" fmla="*/ 112 h 190"/>
                <a:gd name="T80" fmla="*/ 44 w 465"/>
                <a:gd name="T81" fmla="*/ 96 h 190"/>
                <a:gd name="T82" fmla="*/ 36 w 465"/>
                <a:gd name="T83" fmla="*/ 83 h 190"/>
                <a:gd name="T84" fmla="*/ 27 w 465"/>
                <a:gd name="T85" fmla="*/ 77 h 190"/>
                <a:gd name="T86" fmla="*/ 11 w 465"/>
                <a:gd name="T87" fmla="*/ 71 h 190"/>
                <a:gd name="T88" fmla="*/ 3 w 465"/>
                <a:gd name="T89" fmla="*/ 63 h 190"/>
                <a:gd name="T90" fmla="*/ 1 w 465"/>
                <a:gd name="T91" fmla="*/ 55 h 190"/>
                <a:gd name="T92" fmla="*/ 12 w 465"/>
                <a:gd name="T93" fmla="*/ 50 h 190"/>
                <a:gd name="T94" fmla="*/ 22 w 465"/>
                <a:gd name="T95" fmla="*/ 47 h 190"/>
                <a:gd name="T96" fmla="*/ 33 w 465"/>
                <a:gd name="T97" fmla="*/ 41 h 190"/>
                <a:gd name="T98" fmla="*/ 46 w 465"/>
                <a:gd name="T99" fmla="*/ 33 h 190"/>
                <a:gd name="T100" fmla="*/ 58 w 465"/>
                <a:gd name="T101" fmla="*/ 26 h 190"/>
                <a:gd name="T102" fmla="*/ 71 w 465"/>
                <a:gd name="T103" fmla="*/ 26 h 190"/>
                <a:gd name="T104" fmla="*/ 83 w 465"/>
                <a:gd name="T105" fmla="*/ 28 h 190"/>
                <a:gd name="T106" fmla="*/ 98 w 465"/>
                <a:gd name="T107" fmla="*/ 36 h 190"/>
                <a:gd name="T108" fmla="*/ 110 w 465"/>
                <a:gd name="T109" fmla="*/ 41 h 190"/>
                <a:gd name="T110" fmla="*/ 120 w 465"/>
                <a:gd name="T111" fmla="*/ 39 h 190"/>
                <a:gd name="T112" fmla="*/ 135 w 465"/>
                <a:gd name="T113" fmla="*/ 42 h 190"/>
                <a:gd name="T114" fmla="*/ 148 w 465"/>
                <a:gd name="T115" fmla="*/ 39 h 190"/>
                <a:gd name="T116" fmla="*/ 150 w 465"/>
                <a:gd name="T117" fmla="*/ 28 h 190"/>
                <a:gd name="T118" fmla="*/ 148 w 465"/>
                <a:gd name="T119" fmla="*/ 15 h 190"/>
                <a:gd name="T120" fmla="*/ 158 w 465"/>
                <a:gd name="T12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65" h="190">
                  <a:moveTo>
                    <a:pt x="161" y="0"/>
                  </a:moveTo>
                  <a:lnTo>
                    <a:pt x="162" y="0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5" y="1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2" y="4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6"/>
                  </a:lnTo>
                  <a:lnTo>
                    <a:pt x="178" y="6"/>
                  </a:lnTo>
                  <a:lnTo>
                    <a:pt x="181" y="8"/>
                  </a:lnTo>
                  <a:lnTo>
                    <a:pt x="184" y="8"/>
                  </a:lnTo>
                  <a:lnTo>
                    <a:pt x="184" y="8"/>
                  </a:lnTo>
                  <a:lnTo>
                    <a:pt x="187" y="8"/>
                  </a:lnTo>
                  <a:lnTo>
                    <a:pt x="191" y="9"/>
                  </a:lnTo>
                  <a:lnTo>
                    <a:pt x="194" y="11"/>
                  </a:lnTo>
                  <a:lnTo>
                    <a:pt x="195" y="11"/>
                  </a:lnTo>
                  <a:lnTo>
                    <a:pt x="197" y="12"/>
                  </a:lnTo>
                  <a:lnTo>
                    <a:pt x="197" y="12"/>
                  </a:lnTo>
                  <a:lnTo>
                    <a:pt x="199" y="12"/>
                  </a:lnTo>
                  <a:lnTo>
                    <a:pt x="200" y="12"/>
                  </a:lnTo>
                  <a:lnTo>
                    <a:pt x="203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08" y="15"/>
                  </a:lnTo>
                  <a:lnTo>
                    <a:pt x="208" y="15"/>
                  </a:lnTo>
                  <a:lnTo>
                    <a:pt x="208" y="17"/>
                  </a:lnTo>
                  <a:lnTo>
                    <a:pt x="208" y="19"/>
                  </a:lnTo>
                  <a:lnTo>
                    <a:pt x="210" y="20"/>
                  </a:lnTo>
                  <a:lnTo>
                    <a:pt x="210" y="22"/>
                  </a:lnTo>
                  <a:lnTo>
                    <a:pt x="210" y="23"/>
                  </a:lnTo>
                  <a:lnTo>
                    <a:pt x="210" y="23"/>
                  </a:lnTo>
                  <a:lnTo>
                    <a:pt x="210" y="25"/>
                  </a:lnTo>
                  <a:lnTo>
                    <a:pt x="210" y="25"/>
                  </a:lnTo>
                  <a:lnTo>
                    <a:pt x="211" y="26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30"/>
                  </a:lnTo>
                  <a:lnTo>
                    <a:pt x="213" y="30"/>
                  </a:lnTo>
                  <a:lnTo>
                    <a:pt x="213" y="30"/>
                  </a:lnTo>
                  <a:lnTo>
                    <a:pt x="214" y="31"/>
                  </a:lnTo>
                  <a:lnTo>
                    <a:pt x="216" y="33"/>
                  </a:lnTo>
                  <a:lnTo>
                    <a:pt x="217" y="33"/>
                  </a:lnTo>
                  <a:lnTo>
                    <a:pt x="219" y="33"/>
                  </a:lnTo>
                  <a:lnTo>
                    <a:pt x="221" y="34"/>
                  </a:lnTo>
                  <a:lnTo>
                    <a:pt x="224" y="34"/>
                  </a:lnTo>
                  <a:lnTo>
                    <a:pt x="224" y="34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8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6"/>
                  </a:lnTo>
                  <a:lnTo>
                    <a:pt x="233" y="36"/>
                  </a:lnTo>
                  <a:lnTo>
                    <a:pt x="235" y="37"/>
                  </a:lnTo>
                  <a:lnTo>
                    <a:pt x="236" y="37"/>
                  </a:lnTo>
                  <a:lnTo>
                    <a:pt x="238" y="36"/>
                  </a:lnTo>
                  <a:lnTo>
                    <a:pt x="240" y="36"/>
                  </a:lnTo>
                  <a:lnTo>
                    <a:pt x="240" y="34"/>
                  </a:lnTo>
                  <a:lnTo>
                    <a:pt x="243" y="34"/>
                  </a:lnTo>
                  <a:lnTo>
                    <a:pt x="244" y="34"/>
                  </a:lnTo>
                  <a:lnTo>
                    <a:pt x="246" y="33"/>
                  </a:lnTo>
                  <a:lnTo>
                    <a:pt x="249" y="33"/>
                  </a:lnTo>
                  <a:lnTo>
                    <a:pt x="251" y="33"/>
                  </a:lnTo>
                  <a:lnTo>
                    <a:pt x="252" y="31"/>
                  </a:lnTo>
                  <a:lnTo>
                    <a:pt x="254" y="31"/>
                  </a:lnTo>
                  <a:lnTo>
                    <a:pt x="255" y="31"/>
                  </a:lnTo>
                  <a:lnTo>
                    <a:pt x="257" y="31"/>
                  </a:lnTo>
                  <a:lnTo>
                    <a:pt x="260" y="31"/>
                  </a:lnTo>
                  <a:lnTo>
                    <a:pt x="262" y="33"/>
                  </a:lnTo>
                  <a:lnTo>
                    <a:pt x="265" y="33"/>
                  </a:lnTo>
                  <a:lnTo>
                    <a:pt x="265" y="33"/>
                  </a:lnTo>
                  <a:lnTo>
                    <a:pt x="268" y="34"/>
                  </a:lnTo>
                  <a:lnTo>
                    <a:pt x="269" y="34"/>
                  </a:lnTo>
                  <a:lnTo>
                    <a:pt x="273" y="33"/>
                  </a:lnTo>
                  <a:lnTo>
                    <a:pt x="274" y="34"/>
                  </a:lnTo>
                  <a:lnTo>
                    <a:pt x="276" y="34"/>
                  </a:lnTo>
                  <a:lnTo>
                    <a:pt x="277" y="36"/>
                  </a:lnTo>
                  <a:lnTo>
                    <a:pt x="279" y="37"/>
                  </a:lnTo>
                  <a:lnTo>
                    <a:pt x="281" y="39"/>
                  </a:lnTo>
                  <a:lnTo>
                    <a:pt x="282" y="41"/>
                  </a:lnTo>
                  <a:lnTo>
                    <a:pt x="284" y="41"/>
                  </a:lnTo>
                  <a:lnTo>
                    <a:pt x="288" y="41"/>
                  </a:lnTo>
                  <a:lnTo>
                    <a:pt x="290" y="41"/>
                  </a:lnTo>
                  <a:lnTo>
                    <a:pt x="292" y="41"/>
                  </a:lnTo>
                  <a:lnTo>
                    <a:pt x="292" y="41"/>
                  </a:lnTo>
                  <a:lnTo>
                    <a:pt x="292" y="42"/>
                  </a:lnTo>
                  <a:lnTo>
                    <a:pt x="292" y="45"/>
                  </a:lnTo>
                  <a:lnTo>
                    <a:pt x="292" y="45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5" y="49"/>
                  </a:lnTo>
                  <a:lnTo>
                    <a:pt x="296" y="49"/>
                  </a:lnTo>
                  <a:lnTo>
                    <a:pt x="299" y="52"/>
                  </a:lnTo>
                  <a:lnTo>
                    <a:pt x="301" y="52"/>
                  </a:lnTo>
                  <a:lnTo>
                    <a:pt x="303" y="52"/>
                  </a:lnTo>
                  <a:lnTo>
                    <a:pt x="304" y="52"/>
                  </a:lnTo>
                  <a:lnTo>
                    <a:pt x="306" y="52"/>
                  </a:lnTo>
                  <a:lnTo>
                    <a:pt x="310" y="52"/>
                  </a:lnTo>
                  <a:lnTo>
                    <a:pt x="314" y="53"/>
                  </a:lnTo>
                  <a:lnTo>
                    <a:pt x="315" y="53"/>
                  </a:lnTo>
                  <a:lnTo>
                    <a:pt x="318" y="53"/>
                  </a:lnTo>
                  <a:lnTo>
                    <a:pt x="322" y="55"/>
                  </a:lnTo>
                  <a:lnTo>
                    <a:pt x="325" y="55"/>
                  </a:lnTo>
                  <a:lnTo>
                    <a:pt x="326" y="55"/>
                  </a:lnTo>
                  <a:lnTo>
                    <a:pt x="328" y="55"/>
                  </a:lnTo>
                  <a:lnTo>
                    <a:pt x="329" y="55"/>
                  </a:lnTo>
                  <a:lnTo>
                    <a:pt x="331" y="56"/>
                  </a:lnTo>
                  <a:lnTo>
                    <a:pt x="333" y="56"/>
                  </a:lnTo>
                  <a:lnTo>
                    <a:pt x="334" y="55"/>
                  </a:lnTo>
                  <a:lnTo>
                    <a:pt x="339" y="53"/>
                  </a:lnTo>
                  <a:lnTo>
                    <a:pt x="340" y="52"/>
                  </a:lnTo>
                  <a:lnTo>
                    <a:pt x="342" y="52"/>
                  </a:lnTo>
                  <a:lnTo>
                    <a:pt x="344" y="52"/>
                  </a:lnTo>
                  <a:lnTo>
                    <a:pt x="345" y="52"/>
                  </a:lnTo>
                  <a:lnTo>
                    <a:pt x="347" y="52"/>
                  </a:lnTo>
                  <a:lnTo>
                    <a:pt x="348" y="52"/>
                  </a:lnTo>
                  <a:lnTo>
                    <a:pt x="350" y="50"/>
                  </a:lnTo>
                  <a:lnTo>
                    <a:pt x="351" y="50"/>
                  </a:lnTo>
                  <a:lnTo>
                    <a:pt x="356" y="49"/>
                  </a:lnTo>
                  <a:lnTo>
                    <a:pt x="358" y="49"/>
                  </a:lnTo>
                  <a:lnTo>
                    <a:pt x="361" y="49"/>
                  </a:lnTo>
                  <a:lnTo>
                    <a:pt x="363" y="49"/>
                  </a:lnTo>
                  <a:lnTo>
                    <a:pt x="364" y="49"/>
                  </a:lnTo>
                  <a:lnTo>
                    <a:pt x="366" y="47"/>
                  </a:lnTo>
                  <a:lnTo>
                    <a:pt x="367" y="45"/>
                  </a:lnTo>
                  <a:lnTo>
                    <a:pt x="367" y="44"/>
                  </a:lnTo>
                  <a:lnTo>
                    <a:pt x="370" y="42"/>
                  </a:lnTo>
                  <a:lnTo>
                    <a:pt x="372" y="41"/>
                  </a:lnTo>
                  <a:lnTo>
                    <a:pt x="374" y="39"/>
                  </a:lnTo>
                  <a:lnTo>
                    <a:pt x="375" y="39"/>
                  </a:lnTo>
                  <a:lnTo>
                    <a:pt x="378" y="37"/>
                  </a:lnTo>
                  <a:lnTo>
                    <a:pt x="381" y="36"/>
                  </a:lnTo>
                  <a:lnTo>
                    <a:pt x="383" y="34"/>
                  </a:lnTo>
                  <a:lnTo>
                    <a:pt x="385" y="34"/>
                  </a:lnTo>
                  <a:lnTo>
                    <a:pt x="385" y="34"/>
                  </a:lnTo>
                  <a:lnTo>
                    <a:pt x="388" y="36"/>
                  </a:lnTo>
                  <a:lnTo>
                    <a:pt x="389" y="34"/>
                  </a:lnTo>
                  <a:lnTo>
                    <a:pt x="391" y="36"/>
                  </a:lnTo>
                  <a:lnTo>
                    <a:pt x="392" y="36"/>
                  </a:lnTo>
                  <a:lnTo>
                    <a:pt x="394" y="37"/>
                  </a:lnTo>
                  <a:lnTo>
                    <a:pt x="396" y="39"/>
                  </a:lnTo>
                  <a:lnTo>
                    <a:pt x="399" y="41"/>
                  </a:lnTo>
                  <a:lnTo>
                    <a:pt x="399" y="41"/>
                  </a:lnTo>
                  <a:lnTo>
                    <a:pt x="400" y="42"/>
                  </a:lnTo>
                  <a:lnTo>
                    <a:pt x="402" y="42"/>
                  </a:lnTo>
                  <a:lnTo>
                    <a:pt x="405" y="42"/>
                  </a:lnTo>
                  <a:lnTo>
                    <a:pt x="405" y="42"/>
                  </a:lnTo>
                  <a:lnTo>
                    <a:pt x="408" y="41"/>
                  </a:lnTo>
                  <a:lnTo>
                    <a:pt x="410" y="39"/>
                  </a:lnTo>
                  <a:lnTo>
                    <a:pt x="411" y="39"/>
                  </a:lnTo>
                  <a:lnTo>
                    <a:pt x="413" y="41"/>
                  </a:lnTo>
                  <a:lnTo>
                    <a:pt x="416" y="41"/>
                  </a:lnTo>
                  <a:lnTo>
                    <a:pt x="418" y="42"/>
                  </a:lnTo>
                  <a:lnTo>
                    <a:pt x="419" y="44"/>
                  </a:lnTo>
                  <a:lnTo>
                    <a:pt x="418" y="45"/>
                  </a:lnTo>
                  <a:lnTo>
                    <a:pt x="415" y="50"/>
                  </a:lnTo>
                  <a:lnTo>
                    <a:pt x="411" y="55"/>
                  </a:lnTo>
                  <a:lnTo>
                    <a:pt x="411" y="58"/>
                  </a:lnTo>
                  <a:lnTo>
                    <a:pt x="410" y="60"/>
                  </a:lnTo>
                  <a:lnTo>
                    <a:pt x="410" y="61"/>
                  </a:lnTo>
                  <a:lnTo>
                    <a:pt x="408" y="63"/>
                  </a:lnTo>
                  <a:lnTo>
                    <a:pt x="408" y="64"/>
                  </a:lnTo>
                  <a:lnTo>
                    <a:pt x="407" y="66"/>
                  </a:lnTo>
                  <a:lnTo>
                    <a:pt x="405" y="69"/>
                  </a:lnTo>
                  <a:lnTo>
                    <a:pt x="405" y="71"/>
                  </a:lnTo>
                  <a:lnTo>
                    <a:pt x="405" y="72"/>
                  </a:lnTo>
                  <a:lnTo>
                    <a:pt x="404" y="74"/>
                  </a:lnTo>
                  <a:lnTo>
                    <a:pt x="402" y="75"/>
                  </a:lnTo>
                  <a:lnTo>
                    <a:pt x="402" y="78"/>
                  </a:lnTo>
                  <a:lnTo>
                    <a:pt x="404" y="80"/>
                  </a:lnTo>
                  <a:lnTo>
                    <a:pt x="405" y="80"/>
                  </a:lnTo>
                  <a:lnTo>
                    <a:pt x="407" y="82"/>
                  </a:lnTo>
                  <a:lnTo>
                    <a:pt x="407" y="83"/>
                  </a:lnTo>
                  <a:lnTo>
                    <a:pt x="408" y="82"/>
                  </a:lnTo>
                  <a:lnTo>
                    <a:pt x="410" y="80"/>
                  </a:lnTo>
                  <a:lnTo>
                    <a:pt x="411" y="80"/>
                  </a:lnTo>
                  <a:lnTo>
                    <a:pt x="413" y="80"/>
                  </a:lnTo>
                  <a:lnTo>
                    <a:pt x="415" y="80"/>
                  </a:lnTo>
                  <a:lnTo>
                    <a:pt x="416" y="80"/>
                  </a:lnTo>
                  <a:lnTo>
                    <a:pt x="418" y="80"/>
                  </a:lnTo>
                  <a:lnTo>
                    <a:pt x="419" y="80"/>
                  </a:lnTo>
                  <a:lnTo>
                    <a:pt x="422" y="80"/>
                  </a:lnTo>
                  <a:lnTo>
                    <a:pt x="422" y="80"/>
                  </a:lnTo>
                  <a:lnTo>
                    <a:pt x="424" y="80"/>
                  </a:lnTo>
                  <a:lnTo>
                    <a:pt x="426" y="82"/>
                  </a:lnTo>
                  <a:lnTo>
                    <a:pt x="427" y="83"/>
                  </a:lnTo>
                  <a:lnTo>
                    <a:pt x="429" y="83"/>
                  </a:lnTo>
                  <a:lnTo>
                    <a:pt x="429" y="83"/>
                  </a:lnTo>
                  <a:lnTo>
                    <a:pt x="430" y="82"/>
                  </a:lnTo>
                  <a:lnTo>
                    <a:pt x="430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5" y="77"/>
                  </a:lnTo>
                  <a:lnTo>
                    <a:pt x="437" y="77"/>
                  </a:lnTo>
                  <a:lnTo>
                    <a:pt x="438" y="77"/>
                  </a:lnTo>
                  <a:lnTo>
                    <a:pt x="440" y="77"/>
                  </a:lnTo>
                  <a:lnTo>
                    <a:pt x="441" y="77"/>
                  </a:lnTo>
                  <a:lnTo>
                    <a:pt x="445" y="77"/>
                  </a:lnTo>
                  <a:lnTo>
                    <a:pt x="446" y="78"/>
                  </a:lnTo>
                  <a:lnTo>
                    <a:pt x="448" y="80"/>
                  </a:lnTo>
                  <a:lnTo>
                    <a:pt x="449" y="82"/>
                  </a:lnTo>
                  <a:lnTo>
                    <a:pt x="451" y="82"/>
                  </a:lnTo>
                  <a:lnTo>
                    <a:pt x="451" y="83"/>
                  </a:lnTo>
                  <a:lnTo>
                    <a:pt x="452" y="83"/>
                  </a:lnTo>
                  <a:lnTo>
                    <a:pt x="452" y="83"/>
                  </a:lnTo>
                  <a:lnTo>
                    <a:pt x="454" y="85"/>
                  </a:lnTo>
                  <a:lnTo>
                    <a:pt x="454" y="85"/>
                  </a:lnTo>
                  <a:lnTo>
                    <a:pt x="454" y="86"/>
                  </a:lnTo>
                  <a:lnTo>
                    <a:pt x="456" y="86"/>
                  </a:lnTo>
                  <a:lnTo>
                    <a:pt x="456" y="86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60" y="91"/>
                  </a:lnTo>
                  <a:lnTo>
                    <a:pt x="460" y="91"/>
                  </a:lnTo>
                  <a:lnTo>
                    <a:pt x="462" y="93"/>
                  </a:lnTo>
                  <a:lnTo>
                    <a:pt x="463" y="94"/>
                  </a:lnTo>
                  <a:lnTo>
                    <a:pt x="463" y="94"/>
                  </a:lnTo>
                  <a:lnTo>
                    <a:pt x="463" y="96"/>
                  </a:lnTo>
                  <a:lnTo>
                    <a:pt x="465" y="97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5" y="101"/>
                  </a:lnTo>
                  <a:lnTo>
                    <a:pt x="465" y="101"/>
                  </a:lnTo>
                  <a:lnTo>
                    <a:pt x="463" y="102"/>
                  </a:lnTo>
                  <a:lnTo>
                    <a:pt x="462" y="102"/>
                  </a:lnTo>
                  <a:lnTo>
                    <a:pt x="460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4" y="102"/>
                  </a:lnTo>
                  <a:lnTo>
                    <a:pt x="452" y="101"/>
                  </a:lnTo>
                  <a:lnTo>
                    <a:pt x="451" y="101"/>
                  </a:lnTo>
                  <a:lnTo>
                    <a:pt x="449" y="99"/>
                  </a:lnTo>
                  <a:lnTo>
                    <a:pt x="449" y="101"/>
                  </a:lnTo>
                  <a:lnTo>
                    <a:pt x="448" y="101"/>
                  </a:lnTo>
                  <a:lnTo>
                    <a:pt x="448" y="101"/>
                  </a:lnTo>
                  <a:lnTo>
                    <a:pt x="446" y="101"/>
                  </a:lnTo>
                  <a:lnTo>
                    <a:pt x="443" y="101"/>
                  </a:lnTo>
                  <a:lnTo>
                    <a:pt x="441" y="101"/>
                  </a:lnTo>
                  <a:lnTo>
                    <a:pt x="440" y="101"/>
                  </a:lnTo>
                  <a:lnTo>
                    <a:pt x="438" y="102"/>
                  </a:lnTo>
                  <a:lnTo>
                    <a:pt x="437" y="102"/>
                  </a:lnTo>
                  <a:lnTo>
                    <a:pt x="435" y="104"/>
                  </a:lnTo>
                  <a:lnTo>
                    <a:pt x="433" y="104"/>
                  </a:lnTo>
                  <a:lnTo>
                    <a:pt x="433" y="104"/>
                  </a:lnTo>
                  <a:lnTo>
                    <a:pt x="432" y="104"/>
                  </a:lnTo>
                  <a:lnTo>
                    <a:pt x="430" y="102"/>
                  </a:lnTo>
                  <a:lnTo>
                    <a:pt x="429" y="102"/>
                  </a:lnTo>
                  <a:lnTo>
                    <a:pt x="429" y="104"/>
                  </a:lnTo>
                  <a:lnTo>
                    <a:pt x="429" y="104"/>
                  </a:lnTo>
                  <a:lnTo>
                    <a:pt x="429" y="105"/>
                  </a:lnTo>
                  <a:lnTo>
                    <a:pt x="429" y="107"/>
                  </a:lnTo>
                  <a:lnTo>
                    <a:pt x="427" y="107"/>
                  </a:lnTo>
                  <a:lnTo>
                    <a:pt x="427" y="107"/>
                  </a:lnTo>
                  <a:lnTo>
                    <a:pt x="426" y="107"/>
                  </a:lnTo>
                  <a:lnTo>
                    <a:pt x="422" y="107"/>
                  </a:lnTo>
                  <a:lnTo>
                    <a:pt x="421" y="107"/>
                  </a:lnTo>
                  <a:lnTo>
                    <a:pt x="419" y="107"/>
                  </a:lnTo>
                  <a:lnTo>
                    <a:pt x="419" y="107"/>
                  </a:lnTo>
                  <a:lnTo>
                    <a:pt x="418" y="108"/>
                  </a:lnTo>
                  <a:lnTo>
                    <a:pt x="416" y="108"/>
                  </a:lnTo>
                  <a:lnTo>
                    <a:pt x="416" y="110"/>
                  </a:lnTo>
                  <a:lnTo>
                    <a:pt x="415" y="110"/>
                  </a:lnTo>
                  <a:lnTo>
                    <a:pt x="415" y="112"/>
                  </a:lnTo>
                  <a:lnTo>
                    <a:pt x="413" y="115"/>
                  </a:lnTo>
                  <a:lnTo>
                    <a:pt x="411" y="115"/>
                  </a:lnTo>
                  <a:lnTo>
                    <a:pt x="411" y="116"/>
                  </a:lnTo>
                  <a:lnTo>
                    <a:pt x="411" y="116"/>
                  </a:lnTo>
                  <a:lnTo>
                    <a:pt x="411" y="118"/>
                  </a:lnTo>
                  <a:lnTo>
                    <a:pt x="410" y="119"/>
                  </a:lnTo>
                  <a:lnTo>
                    <a:pt x="410" y="119"/>
                  </a:lnTo>
                  <a:lnTo>
                    <a:pt x="408" y="119"/>
                  </a:lnTo>
                  <a:lnTo>
                    <a:pt x="405" y="121"/>
                  </a:lnTo>
                  <a:lnTo>
                    <a:pt x="404" y="123"/>
                  </a:lnTo>
                  <a:lnTo>
                    <a:pt x="402" y="124"/>
                  </a:lnTo>
                  <a:lnTo>
                    <a:pt x="400" y="124"/>
                  </a:lnTo>
                  <a:lnTo>
                    <a:pt x="397" y="124"/>
                  </a:lnTo>
                  <a:lnTo>
                    <a:pt x="397" y="124"/>
                  </a:lnTo>
                  <a:lnTo>
                    <a:pt x="392" y="124"/>
                  </a:lnTo>
                  <a:lnTo>
                    <a:pt x="391" y="124"/>
                  </a:lnTo>
                  <a:lnTo>
                    <a:pt x="389" y="124"/>
                  </a:lnTo>
                  <a:lnTo>
                    <a:pt x="388" y="124"/>
                  </a:lnTo>
                  <a:lnTo>
                    <a:pt x="388" y="124"/>
                  </a:lnTo>
                  <a:lnTo>
                    <a:pt x="388" y="126"/>
                  </a:lnTo>
                  <a:lnTo>
                    <a:pt x="386" y="126"/>
                  </a:lnTo>
                  <a:lnTo>
                    <a:pt x="386" y="127"/>
                  </a:lnTo>
                  <a:lnTo>
                    <a:pt x="383" y="129"/>
                  </a:lnTo>
                  <a:lnTo>
                    <a:pt x="381" y="130"/>
                  </a:lnTo>
                  <a:lnTo>
                    <a:pt x="381" y="132"/>
                  </a:lnTo>
                  <a:lnTo>
                    <a:pt x="380" y="132"/>
                  </a:lnTo>
                  <a:lnTo>
                    <a:pt x="378" y="134"/>
                  </a:lnTo>
                  <a:lnTo>
                    <a:pt x="378" y="134"/>
                  </a:lnTo>
                  <a:lnTo>
                    <a:pt x="377" y="134"/>
                  </a:lnTo>
                  <a:lnTo>
                    <a:pt x="375" y="135"/>
                  </a:lnTo>
                  <a:lnTo>
                    <a:pt x="374" y="135"/>
                  </a:lnTo>
                  <a:lnTo>
                    <a:pt x="372" y="135"/>
                  </a:lnTo>
                  <a:lnTo>
                    <a:pt x="372" y="135"/>
                  </a:lnTo>
                  <a:lnTo>
                    <a:pt x="369" y="135"/>
                  </a:lnTo>
                  <a:lnTo>
                    <a:pt x="369" y="135"/>
                  </a:lnTo>
                  <a:lnTo>
                    <a:pt x="366" y="135"/>
                  </a:lnTo>
                  <a:lnTo>
                    <a:pt x="361" y="134"/>
                  </a:lnTo>
                  <a:lnTo>
                    <a:pt x="359" y="132"/>
                  </a:lnTo>
                  <a:lnTo>
                    <a:pt x="358" y="130"/>
                  </a:lnTo>
                  <a:lnTo>
                    <a:pt x="356" y="130"/>
                  </a:lnTo>
                  <a:lnTo>
                    <a:pt x="355" y="130"/>
                  </a:lnTo>
                  <a:lnTo>
                    <a:pt x="353" y="130"/>
                  </a:lnTo>
                  <a:lnTo>
                    <a:pt x="351" y="130"/>
                  </a:lnTo>
                  <a:lnTo>
                    <a:pt x="350" y="130"/>
                  </a:lnTo>
                  <a:lnTo>
                    <a:pt x="347" y="132"/>
                  </a:lnTo>
                  <a:lnTo>
                    <a:pt x="347" y="134"/>
                  </a:lnTo>
                  <a:lnTo>
                    <a:pt x="345" y="134"/>
                  </a:lnTo>
                  <a:lnTo>
                    <a:pt x="344" y="137"/>
                  </a:lnTo>
                  <a:lnTo>
                    <a:pt x="344" y="138"/>
                  </a:lnTo>
                  <a:lnTo>
                    <a:pt x="344" y="140"/>
                  </a:lnTo>
                  <a:lnTo>
                    <a:pt x="342" y="141"/>
                  </a:lnTo>
                  <a:lnTo>
                    <a:pt x="342" y="143"/>
                  </a:lnTo>
                  <a:lnTo>
                    <a:pt x="342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5" y="148"/>
                  </a:lnTo>
                  <a:lnTo>
                    <a:pt x="347" y="148"/>
                  </a:lnTo>
                  <a:lnTo>
                    <a:pt x="348" y="151"/>
                  </a:lnTo>
                  <a:lnTo>
                    <a:pt x="348" y="151"/>
                  </a:lnTo>
                  <a:lnTo>
                    <a:pt x="350" y="153"/>
                  </a:lnTo>
                  <a:lnTo>
                    <a:pt x="350" y="154"/>
                  </a:lnTo>
                  <a:lnTo>
                    <a:pt x="350" y="154"/>
                  </a:lnTo>
                  <a:lnTo>
                    <a:pt x="348" y="154"/>
                  </a:lnTo>
                  <a:lnTo>
                    <a:pt x="347" y="156"/>
                  </a:lnTo>
                  <a:lnTo>
                    <a:pt x="347" y="156"/>
                  </a:lnTo>
                  <a:lnTo>
                    <a:pt x="345" y="157"/>
                  </a:lnTo>
                  <a:lnTo>
                    <a:pt x="344" y="157"/>
                  </a:lnTo>
                  <a:lnTo>
                    <a:pt x="344" y="157"/>
                  </a:lnTo>
                  <a:lnTo>
                    <a:pt x="344" y="159"/>
                  </a:lnTo>
                  <a:lnTo>
                    <a:pt x="339" y="160"/>
                  </a:lnTo>
                  <a:lnTo>
                    <a:pt x="337" y="160"/>
                  </a:lnTo>
                  <a:lnTo>
                    <a:pt x="336" y="160"/>
                  </a:lnTo>
                  <a:lnTo>
                    <a:pt x="336" y="162"/>
                  </a:lnTo>
                  <a:lnTo>
                    <a:pt x="334" y="164"/>
                  </a:lnTo>
                  <a:lnTo>
                    <a:pt x="333" y="165"/>
                  </a:lnTo>
                  <a:lnTo>
                    <a:pt x="333" y="165"/>
                  </a:lnTo>
                  <a:lnTo>
                    <a:pt x="331" y="167"/>
                  </a:lnTo>
                  <a:lnTo>
                    <a:pt x="329" y="168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6" y="171"/>
                  </a:lnTo>
                  <a:lnTo>
                    <a:pt x="325" y="171"/>
                  </a:lnTo>
                  <a:lnTo>
                    <a:pt x="323" y="173"/>
                  </a:lnTo>
                  <a:lnTo>
                    <a:pt x="320" y="173"/>
                  </a:lnTo>
                  <a:lnTo>
                    <a:pt x="317" y="175"/>
                  </a:lnTo>
                  <a:lnTo>
                    <a:pt x="317" y="175"/>
                  </a:lnTo>
                  <a:lnTo>
                    <a:pt x="314" y="176"/>
                  </a:lnTo>
                  <a:lnTo>
                    <a:pt x="312" y="176"/>
                  </a:lnTo>
                  <a:lnTo>
                    <a:pt x="309" y="176"/>
                  </a:lnTo>
                  <a:lnTo>
                    <a:pt x="306" y="176"/>
                  </a:lnTo>
                  <a:lnTo>
                    <a:pt x="303" y="176"/>
                  </a:lnTo>
                  <a:lnTo>
                    <a:pt x="301" y="176"/>
                  </a:lnTo>
                  <a:lnTo>
                    <a:pt x="298" y="176"/>
                  </a:lnTo>
                  <a:lnTo>
                    <a:pt x="295" y="176"/>
                  </a:lnTo>
                  <a:lnTo>
                    <a:pt x="293" y="176"/>
                  </a:lnTo>
                  <a:lnTo>
                    <a:pt x="290" y="176"/>
                  </a:lnTo>
                  <a:lnTo>
                    <a:pt x="290" y="178"/>
                  </a:lnTo>
                  <a:lnTo>
                    <a:pt x="282" y="178"/>
                  </a:lnTo>
                  <a:lnTo>
                    <a:pt x="281" y="178"/>
                  </a:lnTo>
                  <a:lnTo>
                    <a:pt x="277" y="179"/>
                  </a:lnTo>
                  <a:lnTo>
                    <a:pt x="276" y="179"/>
                  </a:lnTo>
                  <a:lnTo>
                    <a:pt x="274" y="179"/>
                  </a:lnTo>
                  <a:lnTo>
                    <a:pt x="273" y="179"/>
                  </a:lnTo>
                  <a:lnTo>
                    <a:pt x="271" y="181"/>
                  </a:lnTo>
                  <a:lnTo>
                    <a:pt x="268" y="181"/>
                  </a:lnTo>
                  <a:lnTo>
                    <a:pt x="262" y="184"/>
                  </a:lnTo>
                  <a:lnTo>
                    <a:pt x="258" y="186"/>
                  </a:lnTo>
                  <a:lnTo>
                    <a:pt x="257" y="187"/>
                  </a:lnTo>
                  <a:lnTo>
                    <a:pt x="254" y="187"/>
                  </a:lnTo>
                  <a:lnTo>
                    <a:pt x="252" y="189"/>
                  </a:lnTo>
                  <a:lnTo>
                    <a:pt x="251" y="190"/>
                  </a:lnTo>
                  <a:lnTo>
                    <a:pt x="251" y="190"/>
                  </a:lnTo>
                  <a:lnTo>
                    <a:pt x="249" y="190"/>
                  </a:lnTo>
                  <a:lnTo>
                    <a:pt x="247" y="190"/>
                  </a:lnTo>
                  <a:lnTo>
                    <a:pt x="246" y="190"/>
                  </a:lnTo>
                  <a:lnTo>
                    <a:pt x="243" y="190"/>
                  </a:lnTo>
                  <a:lnTo>
                    <a:pt x="243" y="186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2" y="189"/>
                  </a:lnTo>
                  <a:lnTo>
                    <a:pt x="227" y="187"/>
                  </a:lnTo>
                  <a:lnTo>
                    <a:pt x="224" y="186"/>
                  </a:lnTo>
                  <a:lnTo>
                    <a:pt x="222" y="184"/>
                  </a:lnTo>
                  <a:lnTo>
                    <a:pt x="217" y="182"/>
                  </a:lnTo>
                  <a:lnTo>
                    <a:pt x="214" y="182"/>
                  </a:lnTo>
                  <a:lnTo>
                    <a:pt x="208" y="181"/>
                  </a:lnTo>
                  <a:lnTo>
                    <a:pt x="206" y="181"/>
                  </a:lnTo>
                  <a:lnTo>
                    <a:pt x="205" y="179"/>
                  </a:lnTo>
                  <a:lnTo>
                    <a:pt x="202" y="176"/>
                  </a:lnTo>
                  <a:lnTo>
                    <a:pt x="202" y="175"/>
                  </a:lnTo>
                  <a:lnTo>
                    <a:pt x="200" y="175"/>
                  </a:lnTo>
                  <a:lnTo>
                    <a:pt x="199" y="175"/>
                  </a:lnTo>
                  <a:lnTo>
                    <a:pt x="197" y="175"/>
                  </a:lnTo>
                  <a:lnTo>
                    <a:pt x="194" y="175"/>
                  </a:lnTo>
                  <a:lnTo>
                    <a:pt x="189" y="173"/>
                  </a:lnTo>
                  <a:lnTo>
                    <a:pt x="184" y="173"/>
                  </a:lnTo>
                  <a:lnTo>
                    <a:pt x="178" y="173"/>
                  </a:lnTo>
                  <a:lnTo>
                    <a:pt x="176" y="171"/>
                  </a:lnTo>
                  <a:lnTo>
                    <a:pt x="173" y="173"/>
                  </a:lnTo>
                  <a:lnTo>
                    <a:pt x="170" y="175"/>
                  </a:lnTo>
                  <a:lnTo>
                    <a:pt x="162" y="173"/>
                  </a:lnTo>
                  <a:lnTo>
                    <a:pt x="159" y="173"/>
                  </a:lnTo>
                  <a:lnTo>
                    <a:pt x="151" y="171"/>
                  </a:lnTo>
                  <a:lnTo>
                    <a:pt x="145" y="171"/>
                  </a:lnTo>
                  <a:lnTo>
                    <a:pt x="137" y="170"/>
                  </a:lnTo>
                  <a:lnTo>
                    <a:pt x="132" y="171"/>
                  </a:lnTo>
                  <a:lnTo>
                    <a:pt x="129" y="171"/>
                  </a:lnTo>
                  <a:lnTo>
                    <a:pt x="124" y="171"/>
                  </a:lnTo>
                  <a:lnTo>
                    <a:pt x="124" y="171"/>
                  </a:lnTo>
                  <a:lnTo>
                    <a:pt x="124" y="170"/>
                  </a:lnTo>
                  <a:lnTo>
                    <a:pt x="124" y="168"/>
                  </a:lnTo>
                  <a:lnTo>
                    <a:pt x="121" y="167"/>
                  </a:lnTo>
                  <a:lnTo>
                    <a:pt x="121" y="165"/>
                  </a:lnTo>
                  <a:lnTo>
                    <a:pt x="118" y="164"/>
                  </a:lnTo>
                  <a:lnTo>
                    <a:pt x="118" y="162"/>
                  </a:lnTo>
                  <a:lnTo>
                    <a:pt x="117" y="160"/>
                  </a:lnTo>
                  <a:lnTo>
                    <a:pt x="115" y="156"/>
                  </a:lnTo>
                  <a:lnTo>
                    <a:pt x="113" y="151"/>
                  </a:lnTo>
                  <a:lnTo>
                    <a:pt x="113" y="151"/>
                  </a:lnTo>
                  <a:lnTo>
                    <a:pt x="113" y="149"/>
                  </a:lnTo>
                  <a:lnTo>
                    <a:pt x="112" y="149"/>
                  </a:lnTo>
                  <a:lnTo>
                    <a:pt x="110" y="149"/>
                  </a:lnTo>
                  <a:lnTo>
                    <a:pt x="110" y="148"/>
                  </a:lnTo>
                  <a:lnTo>
                    <a:pt x="110" y="148"/>
                  </a:lnTo>
                  <a:lnTo>
                    <a:pt x="110" y="146"/>
                  </a:lnTo>
                  <a:lnTo>
                    <a:pt x="110" y="145"/>
                  </a:lnTo>
                  <a:lnTo>
                    <a:pt x="110" y="145"/>
                  </a:lnTo>
                  <a:lnTo>
                    <a:pt x="105" y="145"/>
                  </a:lnTo>
                  <a:lnTo>
                    <a:pt x="102" y="143"/>
                  </a:lnTo>
                  <a:lnTo>
                    <a:pt x="101" y="143"/>
                  </a:lnTo>
                  <a:lnTo>
                    <a:pt x="98" y="140"/>
                  </a:lnTo>
                  <a:lnTo>
                    <a:pt x="96" y="140"/>
                  </a:lnTo>
                  <a:lnTo>
                    <a:pt x="93" y="138"/>
                  </a:lnTo>
                  <a:lnTo>
                    <a:pt x="90" y="137"/>
                  </a:lnTo>
                  <a:lnTo>
                    <a:pt x="88" y="137"/>
                  </a:lnTo>
                  <a:lnTo>
                    <a:pt x="87" y="134"/>
                  </a:lnTo>
                  <a:lnTo>
                    <a:pt x="85" y="134"/>
                  </a:lnTo>
                  <a:lnTo>
                    <a:pt x="83" y="132"/>
                  </a:lnTo>
                  <a:lnTo>
                    <a:pt x="80" y="132"/>
                  </a:lnTo>
                  <a:lnTo>
                    <a:pt x="76" y="130"/>
                  </a:lnTo>
                  <a:lnTo>
                    <a:pt x="72" y="130"/>
                  </a:lnTo>
                  <a:lnTo>
                    <a:pt x="71" y="130"/>
                  </a:lnTo>
                  <a:lnTo>
                    <a:pt x="68" y="130"/>
                  </a:lnTo>
                  <a:lnTo>
                    <a:pt x="64" y="130"/>
                  </a:lnTo>
                  <a:lnTo>
                    <a:pt x="61" y="130"/>
                  </a:lnTo>
                  <a:lnTo>
                    <a:pt x="60" y="130"/>
                  </a:lnTo>
                  <a:lnTo>
                    <a:pt x="58" y="130"/>
                  </a:lnTo>
                  <a:lnTo>
                    <a:pt x="55" y="130"/>
                  </a:lnTo>
                  <a:lnTo>
                    <a:pt x="55" y="129"/>
                  </a:lnTo>
                  <a:lnTo>
                    <a:pt x="53" y="129"/>
                  </a:lnTo>
                  <a:lnTo>
                    <a:pt x="52" y="129"/>
                  </a:lnTo>
                  <a:lnTo>
                    <a:pt x="50" y="129"/>
                  </a:lnTo>
                  <a:lnTo>
                    <a:pt x="49" y="127"/>
                  </a:lnTo>
                  <a:lnTo>
                    <a:pt x="49" y="127"/>
                  </a:lnTo>
                  <a:lnTo>
                    <a:pt x="47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4" y="124"/>
                  </a:lnTo>
                  <a:lnTo>
                    <a:pt x="44" y="124"/>
                  </a:lnTo>
                  <a:lnTo>
                    <a:pt x="42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42" y="118"/>
                  </a:lnTo>
                  <a:lnTo>
                    <a:pt x="44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0"/>
                  </a:lnTo>
                  <a:lnTo>
                    <a:pt x="46" y="108"/>
                  </a:lnTo>
                  <a:lnTo>
                    <a:pt x="46" y="107"/>
                  </a:lnTo>
                  <a:lnTo>
                    <a:pt x="47" y="107"/>
                  </a:lnTo>
                  <a:lnTo>
                    <a:pt x="47" y="104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7" y="102"/>
                  </a:lnTo>
                  <a:lnTo>
                    <a:pt x="47" y="101"/>
                  </a:lnTo>
                  <a:lnTo>
                    <a:pt x="46" y="97"/>
                  </a:lnTo>
                  <a:lnTo>
                    <a:pt x="46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4"/>
                  </a:lnTo>
                  <a:lnTo>
                    <a:pt x="41" y="91"/>
                  </a:lnTo>
                  <a:lnTo>
                    <a:pt x="39" y="89"/>
                  </a:lnTo>
                  <a:lnTo>
                    <a:pt x="39" y="89"/>
                  </a:lnTo>
                  <a:lnTo>
                    <a:pt x="39" y="88"/>
                  </a:lnTo>
                  <a:lnTo>
                    <a:pt x="39" y="86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8" y="83"/>
                  </a:lnTo>
                  <a:lnTo>
                    <a:pt x="38" y="83"/>
                  </a:lnTo>
                  <a:lnTo>
                    <a:pt x="36" y="83"/>
                  </a:lnTo>
                  <a:lnTo>
                    <a:pt x="35" y="82"/>
                  </a:lnTo>
                  <a:lnTo>
                    <a:pt x="33" y="80"/>
                  </a:lnTo>
                  <a:lnTo>
                    <a:pt x="33" y="80"/>
                  </a:lnTo>
                  <a:lnTo>
                    <a:pt x="33" y="78"/>
                  </a:lnTo>
                  <a:lnTo>
                    <a:pt x="33" y="78"/>
                  </a:lnTo>
                  <a:lnTo>
                    <a:pt x="31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8" y="80"/>
                  </a:lnTo>
                  <a:lnTo>
                    <a:pt x="28" y="78"/>
                  </a:lnTo>
                  <a:lnTo>
                    <a:pt x="28" y="78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3" y="77"/>
                  </a:lnTo>
                  <a:lnTo>
                    <a:pt x="22" y="77"/>
                  </a:lnTo>
                  <a:lnTo>
                    <a:pt x="20" y="77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5"/>
                  </a:lnTo>
                  <a:lnTo>
                    <a:pt x="16" y="75"/>
                  </a:lnTo>
                  <a:lnTo>
                    <a:pt x="14" y="74"/>
                  </a:lnTo>
                  <a:lnTo>
                    <a:pt x="12" y="72"/>
                  </a:lnTo>
                  <a:lnTo>
                    <a:pt x="12" y="71"/>
                  </a:lnTo>
                  <a:lnTo>
                    <a:pt x="11" y="71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6" y="67"/>
                  </a:lnTo>
                  <a:lnTo>
                    <a:pt x="5" y="67"/>
                  </a:lnTo>
                  <a:lnTo>
                    <a:pt x="3" y="67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5" y="55"/>
                  </a:lnTo>
                  <a:lnTo>
                    <a:pt x="6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6" y="50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1" y="50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6" y="50"/>
                  </a:lnTo>
                  <a:lnTo>
                    <a:pt x="16" y="50"/>
                  </a:lnTo>
                  <a:lnTo>
                    <a:pt x="16" y="49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5" y="45"/>
                  </a:lnTo>
                  <a:lnTo>
                    <a:pt x="27" y="45"/>
                  </a:lnTo>
                  <a:lnTo>
                    <a:pt x="28" y="45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28" y="42"/>
                  </a:lnTo>
                  <a:lnTo>
                    <a:pt x="30" y="41"/>
                  </a:lnTo>
                  <a:lnTo>
                    <a:pt x="31" y="41"/>
                  </a:lnTo>
                  <a:lnTo>
                    <a:pt x="33" y="41"/>
                  </a:lnTo>
                  <a:lnTo>
                    <a:pt x="33" y="39"/>
                  </a:lnTo>
                  <a:lnTo>
                    <a:pt x="33" y="37"/>
                  </a:lnTo>
                  <a:lnTo>
                    <a:pt x="35" y="37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8" y="36"/>
                  </a:lnTo>
                  <a:lnTo>
                    <a:pt x="41" y="36"/>
                  </a:lnTo>
                  <a:lnTo>
                    <a:pt x="42" y="36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6" y="34"/>
                  </a:lnTo>
                  <a:lnTo>
                    <a:pt x="46" y="33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50" y="31"/>
                  </a:lnTo>
                  <a:lnTo>
                    <a:pt x="52" y="31"/>
                  </a:lnTo>
                  <a:lnTo>
                    <a:pt x="52" y="31"/>
                  </a:lnTo>
                  <a:lnTo>
                    <a:pt x="53" y="31"/>
                  </a:lnTo>
                  <a:lnTo>
                    <a:pt x="53" y="30"/>
                  </a:lnTo>
                  <a:lnTo>
                    <a:pt x="55" y="30"/>
                  </a:lnTo>
                  <a:lnTo>
                    <a:pt x="57" y="30"/>
                  </a:lnTo>
                  <a:lnTo>
                    <a:pt x="57" y="28"/>
                  </a:lnTo>
                  <a:lnTo>
                    <a:pt x="58" y="26"/>
                  </a:lnTo>
                  <a:lnTo>
                    <a:pt x="58" y="26"/>
                  </a:lnTo>
                  <a:lnTo>
                    <a:pt x="61" y="26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9" y="25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2" y="26"/>
                  </a:lnTo>
                  <a:lnTo>
                    <a:pt x="72" y="25"/>
                  </a:lnTo>
                  <a:lnTo>
                    <a:pt x="74" y="25"/>
                  </a:lnTo>
                  <a:lnTo>
                    <a:pt x="76" y="25"/>
                  </a:lnTo>
                  <a:lnTo>
                    <a:pt x="76" y="25"/>
                  </a:lnTo>
                  <a:lnTo>
                    <a:pt x="76" y="26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79" y="28"/>
                  </a:lnTo>
                  <a:lnTo>
                    <a:pt x="80" y="28"/>
                  </a:lnTo>
                  <a:lnTo>
                    <a:pt x="82" y="28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85" y="28"/>
                  </a:lnTo>
                  <a:lnTo>
                    <a:pt x="88" y="28"/>
                  </a:lnTo>
                  <a:lnTo>
                    <a:pt x="90" y="30"/>
                  </a:lnTo>
                  <a:lnTo>
                    <a:pt x="91" y="30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4" y="33"/>
                  </a:lnTo>
                  <a:lnTo>
                    <a:pt x="96" y="34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8" y="36"/>
                  </a:lnTo>
                  <a:lnTo>
                    <a:pt x="98" y="37"/>
                  </a:lnTo>
                  <a:lnTo>
                    <a:pt x="99" y="37"/>
                  </a:lnTo>
                  <a:lnTo>
                    <a:pt x="99" y="39"/>
                  </a:lnTo>
                  <a:lnTo>
                    <a:pt x="101" y="39"/>
                  </a:lnTo>
                  <a:lnTo>
                    <a:pt x="101" y="39"/>
                  </a:lnTo>
                  <a:lnTo>
                    <a:pt x="102" y="39"/>
                  </a:lnTo>
                  <a:lnTo>
                    <a:pt x="104" y="39"/>
                  </a:lnTo>
                  <a:lnTo>
                    <a:pt x="105" y="39"/>
                  </a:lnTo>
                  <a:lnTo>
                    <a:pt x="105" y="41"/>
                  </a:lnTo>
                  <a:lnTo>
                    <a:pt x="107" y="41"/>
                  </a:lnTo>
                  <a:lnTo>
                    <a:pt x="107" y="41"/>
                  </a:lnTo>
                  <a:lnTo>
                    <a:pt x="110" y="41"/>
                  </a:lnTo>
                  <a:lnTo>
                    <a:pt x="110" y="41"/>
                  </a:lnTo>
                  <a:lnTo>
                    <a:pt x="112" y="41"/>
                  </a:lnTo>
                  <a:lnTo>
                    <a:pt x="113" y="41"/>
                  </a:lnTo>
                  <a:lnTo>
                    <a:pt x="113" y="41"/>
                  </a:lnTo>
                  <a:lnTo>
                    <a:pt x="115" y="41"/>
                  </a:lnTo>
                  <a:lnTo>
                    <a:pt x="117" y="39"/>
                  </a:lnTo>
                  <a:lnTo>
                    <a:pt x="118" y="39"/>
                  </a:lnTo>
                  <a:lnTo>
                    <a:pt x="118" y="41"/>
                  </a:lnTo>
                  <a:lnTo>
                    <a:pt x="118" y="41"/>
                  </a:lnTo>
                  <a:lnTo>
                    <a:pt x="120" y="41"/>
                  </a:lnTo>
                  <a:lnTo>
                    <a:pt x="120" y="39"/>
                  </a:lnTo>
                  <a:lnTo>
                    <a:pt x="120" y="39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26" y="41"/>
                  </a:lnTo>
                  <a:lnTo>
                    <a:pt x="128" y="41"/>
                  </a:lnTo>
                  <a:lnTo>
                    <a:pt x="128" y="42"/>
                  </a:lnTo>
                  <a:lnTo>
                    <a:pt x="128" y="42"/>
                  </a:lnTo>
                  <a:lnTo>
                    <a:pt x="129" y="42"/>
                  </a:lnTo>
                  <a:lnTo>
                    <a:pt x="129" y="41"/>
                  </a:lnTo>
                  <a:lnTo>
                    <a:pt x="134" y="42"/>
                  </a:lnTo>
                  <a:lnTo>
                    <a:pt x="135" y="42"/>
                  </a:lnTo>
                  <a:lnTo>
                    <a:pt x="135" y="44"/>
                  </a:lnTo>
                  <a:lnTo>
                    <a:pt x="135" y="44"/>
                  </a:lnTo>
                  <a:lnTo>
                    <a:pt x="137" y="45"/>
                  </a:lnTo>
                  <a:lnTo>
                    <a:pt x="139" y="45"/>
                  </a:lnTo>
                  <a:lnTo>
                    <a:pt x="140" y="44"/>
                  </a:lnTo>
                  <a:lnTo>
                    <a:pt x="142" y="42"/>
                  </a:lnTo>
                  <a:lnTo>
                    <a:pt x="142" y="41"/>
                  </a:lnTo>
                  <a:lnTo>
                    <a:pt x="143" y="41"/>
                  </a:lnTo>
                  <a:lnTo>
                    <a:pt x="145" y="41"/>
                  </a:lnTo>
                  <a:lnTo>
                    <a:pt x="145" y="41"/>
                  </a:lnTo>
                  <a:lnTo>
                    <a:pt x="146" y="41"/>
                  </a:lnTo>
                  <a:lnTo>
                    <a:pt x="148" y="39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7"/>
                  </a:lnTo>
                  <a:lnTo>
                    <a:pt x="151" y="36"/>
                  </a:lnTo>
                  <a:lnTo>
                    <a:pt x="151" y="36"/>
                  </a:lnTo>
                  <a:lnTo>
                    <a:pt x="153" y="34"/>
                  </a:lnTo>
                  <a:lnTo>
                    <a:pt x="153" y="31"/>
                  </a:lnTo>
                  <a:lnTo>
                    <a:pt x="153" y="31"/>
                  </a:lnTo>
                  <a:lnTo>
                    <a:pt x="153" y="30"/>
                  </a:lnTo>
                  <a:lnTo>
                    <a:pt x="151" y="30"/>
                  </a:lnTo>
                  <a:lnTo>
                    <a:pt x="151" y="30"/>
                  </a:lnTo>
                  <a:lnTo>
                    <a:pt x="150" y="28"/>
                  </a:lnTo>
                  <a:lnTo>
                    <a:pt x="148" y="28"/>
                  </a:lnTo>
                  <a:lnTo>
                    <a:pt x="148" y="26"/>
                  </a:lnTo>
                  <a:lnTo>
                    <a:pt x="148" y="25"/>
                  </a:lnTo>
                  <a:lnTo>
                    <a:pt x="148" y="25"/>
                  </a:lnTo>
                  <a:lnTo>
                    <a:pt x="148" y="23"/>
                  </a:lnTo>
                  <a:lnTo>
                    <a:pt x="146" y="23"/>
                  </a:lnTo>
                  <a:lnTo>
                    <a:pt x="146" y="22"/>
                  </a:lnTo>
                  <a:lnTo>
                    <a:pt x="146" y="22"/>
                  </a:lnTo>
                  <a:lnTo>
                    <a:pt x="146" y="20"/>
                  </a:lnTo>
                  <a:lnTo>
                    <a:pt x="146" y="17"/>
                  </a:lnTo>
                  <a:lnTo>
                    <a:pt x="146" y="17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4"/>
                  </a:lnTo>
                  <a:lnTo>
                    <a:pt x="148" y="14"/>
                  </a:lnTo>
                  <a:lnTo>
                    <a:pt x="150" y="12"/>
                  </a:lnTo>
                  <a:lnTo>
                    <a:pt x="150" y="12"/>
                  </a:lnTo>
                  <a:lnTo>
                    <a:pt x="151" y="11"/>
                  </a:lnTo>
                  <a:lnTo>
                    <a:pt x="151" y="11"/>
                  </a:lnTo>
                  <a:lnTo>
                    <a:pt x="151" y="9"/>
                  </a:lnTo>
                  <a:lnTo>
                    <a:pt x="153" y="9"/>
                  </a:lnTo>
                  <a:lnTo>
                    <a:pt x="153" y="8"/>
                  </a:lnTo>
                  <a:lnTo>
                    <a:pt x="153" y="8"/>
                  </a:lnTo>
                  <a:lnTo>
                    <a:pt x="158" y="6"/>
                  </a:lnTo>
                  <a:lnTo>
                    <a:pt x="159" y="3"/>
                  </a:lnTo>
                  <a:lnTo>
                    <a:pt x="161" y="3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2" name="Freeform 209">
              <a:extLst>
                <a:ext uri="{FF2B5EF4-FFF2-40B4-BE49-F238E27FC236}">
                  <a16:creationId xmlns:a16="http://schemas.microsoft.com/office/drawing/2014/main" id="{B796833C-E7F7-471F-8F50-8699AEC70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5418033" y="3704457"/>
              <a:ext cx="467813" cy="426880"/>
            </a:xfrm>
            <a:custGeom>
              <a:avLst/>
              <a:gdLst>
                <a:gd name="T0" fmla="*/ 135 w 240"/>
                <a:gd name="T1" fmla="*/ 17 h 219"/>
                <a:gd name="T2" fmla="*/ 173 w 240"/>
                <a:gd name="T3" fmla="*/ 44 h 219"/>
                <a:gd name="T4" fmla="*/ 194 w 240"/>
                <a:gd name="T5" fmla="*/ 61 h 219"/>
                <a:gd name="T6" fmla="*/ 203 w 240"/>
                <a:gd name="T7" fmla="*/ 69 h 219"/>
                <a:gd name="T8" fmla="*/ 219 w 240"/>
                <a:gd name="T9" fmla="*/ 75 h 219"/>
                <a:gd name="T10" fmla="*/ 224 w 240"/>
                <a:gd name="T11" fmla="*/ 82 h 219"/>
                <a:gd name="T12" fmla="*/ 222 w 240"/>
                <a:gd name="T13" fmla="*/ 88 h 219"/>
                <a:gd name="T14" fmla="*/ 235 w 240"/>
                <a:gd name="T15" fmla="*/ 88 h 219"/>
                <a:gd name="T16" fmla="*/ 240 w 240"/>
                <a:gd name="T17" fmla="*/ 115 h 219"/>
                <a:gd name="T18" fmla="*/ 235 w 240"/>
                <a:gd name="T19" fmla="*/ 135 h 219"/>
                <a:gd name="T20" fmla="*/ 229 w 240"/>
                <a:gd name="T21" fmla="*/ 143 h 219"/>
                <a:gd name="T22" fmla="*/ 208 w 240"/>
                <a:gd name="T23" fmla="*/ 145 h 219"/>
                <a:gd name="T24" fmla="*/ 184 w 240"/>
                <a:gd name="T25" fmla="*/ 149 h 219"/>
                <a:gd name="T26" fmla="*/ 172 w 240"/>
                <a:gd name="T27" fmla="*/ 148 h 219"/>
                <a:gd name="T28" fmla="*/ 156 w 240"/>
                <a:gd name="T29" fmla="*/ 154 h 219"/>
                <a:gd name="T30" fmla="*/ 142 w 240"/>
                <a:gd name="T31" fmla="*/ 159 h 219"/>
                <a:gd name="T32" fmla="*/ 135 w 240"/>
                <a:gd name="T33" fmla="*/ 168 h 219"/>
                <a:gd name="T34" fmla="*/ 129 w 240"/>
                <a:gd name="T35" fmla="*/ 175 h 219"/>
                <a:gd name="T36" fmla="*/ 117 w 240"/>
                <a:gd name="T37" fmla="*/ 175 h 219"/>
                <a:gd name="T38" fmla="*/ 113 w 240"/>
                <a:gd name="T39" fmla="*/ 182 h 219"/>
                <a:gd name="T40" fmla="*/ 110 w 240"/>
                <a:gd name="T41" fmla="*/ 192 h 219"/>
                <a:gd name="T42" fmla="*/ 101 w 240"/>
                <a:gd name="T43" fmla="*/ 197 h 219"/>
                <a:gd name="T44" fmla="*/ 98 w 240"/>
                <a:gd name="T45" fmla="*/ 206 h 219"/>
                <a:gd name="T46" fmla="*/ 96 w 240"/>
                <a:gd name="T47" fmla="*/ 216 h 219"/>
                <a:gd name="T48" fmla="*/ 88 w 240"/>
                <a:gd name="T49" fmla="*/ 219 h 219"/>
                <a:gd name="T50" fmla="*/ 88 w 240"/>
                <a:gd name="T51" fmla="*/ 212 h 219"/>
                <a:gd name="T52" fmla="*/ 85 w 240"/>
                <a:gd name="T53" fmla="*/ 214 h 219"/>
                <a:gd name="T54" fmla="*/ 80 w 240"/>
                <a:gd name="T55" fmla="*/ 216 h 219"/>
                <a:gd name="T56" fmla="*/ 77 w 240"/>
                <a:gd name="T57" fmla="*/ 219 h 219"/>
                <a:gd name="T58" fmla="*/ 71 w 240"/>
                <a:gd name="T59" fmla="*/ 217 h 219"/>
                <a:gd name="T60" fmla="*/ 65 w 240"/>
                <a:gd name="T61" fmla="*/ 219 h 219"/>
                <a:gd name="T62" fmla="*/ 58 w 240"/>
                <a:gd name="T63" fmla="*/ 212 h 219"/>
                <a:gd name="T64" fmla="*/ 53 w 240"/>
                <a:gd name="T65" fmla="*/ 208 h 219"/>
                <a:gd name="T66" fmla="*/ 57 w 240"/>
                <a:gd name="T67" fmla="*/ 203 h 219"/>
                <a:gd name="T68" fmla="*/ 52 w 240"/>
                <a:gd name="T69" fmla="*/ 198 h 219"/>
                <a:gd name="T70" fmla="*/ 47 w 240"/>
                <a:gd name="T71" fmla="*/ 187 h 219"/>
                <a:gd name="T72" fmla="*/ 42 w 240"/>
                <a:gd name="T73" fmla="*/ 187 h 219"/>
                <a:gd name="T74" fmla="*/ 38 w 240"/>
                <a:gd name="T75" fmla="*/ 192 h 219"/>
                <a:gd name="T76" fmla="*/ 27 w 240"/>
                <a:gd name="T77" fmla="*/ 190 h 219"/>
                <a:gd name="T78" fmla="*/ 22 w 240"/>
                <a:gd name="T79" fmla="*/ 192 h 219"/>
                <a:gd name="T80" fmla="*/ 14 w 240"/>
                <a:gd name="T81" fmla="*/ 192 h 219"/>
                <a:gd name="T82" fmla="*/ 12 w 240"/>
                <a:gd name="T83" fmla="*/ 186 h 219"/>
                <a:gd name="T84" fmla="*/ 12 w 240"/>
                <a:gd name="T85" fmla="*/ 178 h 219"/>
                <a:gd name="T86" fmla="*/ 8 w 240"/>
                <a:gd name="T87" fmla="*/ 173 h 219"/>
                <a:gd name="T88" fmla="*/ 3 w 240"/>
                <a:gd name="T89" fmla="*/ 167 h 219"/>
                <a:gd name="T90" fmla="*/ 3 w 240"/>
                <a:gd name="T91" fmla="*/ 159 h 219"/>
                <a:gd name="T92" fmla="*/ 3 w 240"/>
                <a:gd name="T93" fmla="*/ 153 h 219"/>
                <a:gd name="T94" fmla="*/ 9 w 240"/>
                <a:gd name="T95" fmla="*/ 142 h 219"/>
                <a:gd name="T96" fmla="*/ 20 w 240"/>
                <a:gd name="T97" fmla="*/ 146 h 219"/>
                <a:gd name="T98" fmla="*/ 30 w 240"/>
                <a:gd name="T99" fmla="*/ 143 h 219"/>
                <a:gd name="T100" fmla="*/ 41 w 240"/>
                <a:gd name="T101" fmla="*/ 140 h 219"/>
                <a:gd name="T102" fmla="*/ 99 w 240"/>
                <a:gd name="T103" fmla="*/ 134 h 219"/>
                <a:gd name="T104" fmla="*/ 94 w 240"/>
                <a:gd name="T105" fmla="*/ 107 h 219"/>
                <a:gd name="T106" fmla="*/ 91 w 240"/>
                <a:gd name="T107" fmla="*/ 77 h 219"/>
                <a:gd name="T108" fmla="*/ 88 w 240"/>
                <a:gd name="T109" fmla="*/ 47 h 219"/>
                <a:gd name="T110" fmla="*/ 85 w 240"/>
                <a:gd name="T111" fmla="*/ 17 h 219"/>
                <a:gd name="T112" fmla="*/ 102 w 240"/>
                <a:gd name="T113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40" h="219">
                  <a:moveTo>
                    <a:pt x="102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7" y="4"/>
                  </a:lnTo>
                  <a:lnTo>
                    <a:pt x="121" y="8"/>
                  </a:lnTo>
                  <a:lnTo>
                    <a:pt x="126" y="11"/>
                  </a:lnTo>
                  <a:lnTo>
                    <a:pt x="131" y="14"/>
                  </a:lnTo>
                  <a:lnTo>
                    <a:pt x="135" y="17"/>
                  </a:lnTo>
                  <a:lnTo>
                    <a:pt x="140" y="20"/>
                  </a:lnTo>
                  <a:lnTo>
                    <a:pt x="145" y="25"/>
                  </a:lnTo>
                  <a:lnTo>
                    <a:pt x="150" y="28"/>
                  </a:lnTo>
                  <a:lnTo>
                    <a:pt x="154" y="31"/>
                  </a:lnTo>
                  <a:lnTo>
                    <a:pt x="159" y="34"/>
                  </a:lnTo>
                  <a:lnTo>
                    <a:pt x="164" y="38"/>
                  </a:lnTo>
                  <a:lnTo>
                    <a:pt x="169" y="41"/>
                  </a:lnTo>
                  <a:lnTo>
                    <a:pt x="173" y="44"/>
                  </a:lnTo>
                  <a:lnTo>
                    <a:pt x="178" y="47"/>
                  </a:lnTo>
                  <a:lnTo>
                    <a:pt x="183" y="50"/>
                  </a:lnTo>
                  <a:lnTo>
                    <a:pt x="188" y="53"/>
                  </a:lnTo>
                  <a:lnTo>
                    <a:pt x="192" y="56"/>
                  </a:lnTo>
                  <a:lnTo>
                    <a:pt x="194" y="58"/>
                  </a:lnTo>
                  <a:lnTo>
                    <a:pt x="194" y="58"/>
                  </a:lnTo>
                  <a:lnTo>
                    <a:pt x="195" y="60"/>
                  </a:lnTo>
                  <a:lnTo>
                    <a:pt x="194" y="61"/>
                  </a:lnTo>
                  <a:lnTo>
                    <a:pt x="194" y="63"/>
                  </a:lnTo>
                  <a:lnTo>
                    <a:pt x="195" y="63"/>
                  </a:lnTo>
                  <a:lnTo>
                    <a:pt x="197" y="64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2" y="67"/>
                  </a:lnTo>
                  <a:lnTo>
                    <a:pt x="202" y="69"/>
                  </a:lnTo>
                  <a:lnTo>
                    <a:pt x="203" y="69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10" y="71"/>
                  </a:lnTo>
                  <a:lnTo>
                    <a:pt x="211" y="71"/>
                  </a:lnTo>
                  <a:lnTo>
                    <a:pt x="213" y="74"/>
                  </a:lnTo>
                  <a:lnTo>
                    <a:pt x="213" y="74"/>
                  </a:lnTo>
                  <a:lnTo>
                    <a:pt x="216" y="75"/>
                  </a:lnTo>
                  <a:lnTo>
                    <a:pt x="219" y="75"/>
                  </a:lnTo>
                  <a:lnTo>
                    <a:pt x="219" y="75"/>
                  </a:lnTo>
                  <a:lnTo>
                    <a:pt x="221" y="75"/>
                  </a:lnTo>
                  <a:lnTo>
                    <a:pt x="222" y="77"/>
                  </a:lnTo>
                  <a:lnTo>
                    <a:pt x="224" y="77"/>
                  </a:lnTo>
                  <a:lnTo>
                    <a:pt x="224" y="79"/>
                  </a:lnTo>
                  <a:lnTo>
                    <a:pt x="224" y="79"/>
                  </a:lnTo>
                  <a:lnTo>
                    <a:pt x="224" y="82"/>
                  </a:lnTo>
                  <a:lnTo>
                    <a:pt x="224" y="82"/>
                  </a:lnTo>
                  <a:lnTo>
                    <a:pt x="225" y="83"/>
                  </a:lnTo>
                  <a:lnTo>
                    <a:pt x="225" y="83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6"/>
                  </a:lnTo>
                  <a:lnTo>
                    <a:pt x="222" y="86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32" y="90"/>
                  </a:lnTo>
                  <a:lnTo>
                    <a:pt x="235" y="88"/>
                  </a:lnTo>
                  <a:lnTo>
                    <a:pt x="240" y="88"/>
                  </a:lnTo>
                  <a:lnTo>
                    <a:pt x="240" y="90"/>
                  </a:lnTo>
                  <a:lnTo>
                    <a:pt x="240" y="94"/>
                  </a:lnTo>
                  <a:lnTo>
                    <a:pt x="240" y="97"/>
                  </a:lnTo>
                  <a:lnTo>
                    <a:pt x="240" y="102"/>
                  </a:lnTo>
                  <a:lnTo>
                    <a:pt x="240" y="107"/>
                  </a:lnTo>
                  <a:lnTo>
                    <a:pt x="240" y="110"/>
                  </a:lnTo>
                  <a:lnTo>
                    <a:pt x="240" y="115"/>
                  </a:lnTo>
                  <a:lnTo>
                    <a:pt x="240" y="119"/>
                  </a:lnTo>
                  <a:lnTo>
                    <a:pt x="238" y="119"/>
                  </a:lnTo>
                  <a:lnTo>
                    <a:pt x="238" y="123"/>
                  </a:lnTo>
                  <a:lnTo>
                    <a:pt x="238" y="126"/>
                  </a:lnTo>
                  <a:lnTo>
                    <a:pt x="238" y="129"/>
                  </a:lnTo>
                  <a:lnTo>
                    <a:pt x="236" y="130"/>
                  </a:lnTo>
                  <a:lnTo>
                    <a:pt x="235" y="134"/>
                  </a:lnTo>
                  <a:lnTo>
                    <a:pt x="235" y="135"/>
                  </a:lnTo>
                  <a:lnTo>
                    <a:pt x="235" y="135"/>
                  </a:lnTo>
                  <a:lnTo>
                    <a:pt x="235" y="137"/>
                  </a:lnTo>
                  <a:lnTo>
                    <a:pt x="233" y="137"/>
                  </a:lnTo>
                  <a:lnTo>
                    <a:pt x="233" y="138"/>
                  </a:lnTo>
                  <a:lnTo>
                    <a:pt x="233" y="138"/>
                  </a:lnTo>
                  <a:lnTo>
                    <a:pt x="232" y="138"/>
                  </a:lnTo>
                  <a:lnTo>
                    <a:pt x="229" y="142"/>
                  </a:lnTo>
                  <a:lnTo>
                    <a:pt x="229" y="143"/>
                  </a:lnTo>
                  <a:lnTo>
                    <a:pt x="225" y="143"/>
                  </a:lnTo>
                  <a:lnTo>
                    <a:pt x="222" y="142"/>
                  </a:lnTo>
                  <a:lnTo>
                    <a:pt x="222" y="142"/>
                  </a:lnTo>
                  <a:lnTo>
                    <a:pt x="221" y="143"/>
                  </a:lnTo>
                  <a:lnTo>
                    <a:pt x="221" y="143"/>
                  </a:lnTo>
                  <a:lnTo>
                    <a:pt x="216" y="143"/>
                  </a:lnTo>
                  <a:lnTo>
                    <a:pt x="213" y="143"/>
                  </a:lnTo>
                  <a:lnTo>
                    <a:pt x="208" y="145"/>
                  </a:lnTo>
                  <a:lnTo>
                    <a:pt x="205" y="145"/>
                  </a:lnTo>
                  <a:lnTo>
                    <a:pt x="200" y="145"/>
                  </a:lnTo>
                  <a:lnTo>
                    <a:pt x="197" y="145"/>
                  </a:lnTo>
                  <a:lnTo>
                    <a:pt x="194" y="146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8" y="149"/>
                  </a:lnTo>
                  <a:lnTo>
                    <a:pt x="184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78" y="149"/>
                  </a:lnTo>
                  <a:lnTo>
                    <a:pt x="175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0" y="148"/>
                  </a:lnTo>
                  <a:lnTo>
                    <a:pt x="169" y="148"/>
                  </a:lnTo>
                  <a:lnTo>
                    <a:pt x="167" y="148"/>
                  </a:lnTo>
                  <a:lnTo>
                    <a:pt x="164" y="149"/>
                  </a:lnTo>
                  <a:lnTo>
                    <a:pt x="162" y="151"/>
                  </a:lnTo>
                  <a:lnTo>
                    <a:pt x="162" y="151"/>
                  </a:lnTo>
                  <a:lnTo>
                    <a:pt x="161" y="153"/>
                  </a:lnTo>
                  <a:lnTo>
                    <a:pt x="156" y="154"/>
                  </a:lnTo>
                  <a:lnTo>
                    <a:pt x="154" y="156"/>
                  </a:lnTo>
                  <a:lnTo>
                    <a:pt x="153" y="156"/>
                  </a:lnTo>
                  <a:lnTo>
                    <a:pt x="153" y="156"/>
                  </a:lnTo>
                  <a:lnTo>
                    <a:pt x="151" y="156"/>
                  </a:lnTo>
                  <a:lnTo>
                    <a:pt x="150" y="156"/>
                  </a:lnTo>
                  <a:lnTo>
                    <a:pt x="148" y="160"/>
                  </a:lnTo>
                  <a:lnTo>
                    <a:pt x="147" y="160"/>
                  </a:lnTo>
                  <a:lnTo>
                    <a:pt x="142" y="159"/>
                  </a:lnTo>
                  <a:lnTo>
                    <a:pt x="142" y="159"/>
                  </a:lnTo>
                  <a:lnTo>
                    <a:pt x="140" y="160"/>
                  </a:lnTo>
                  <a:lnTo>
                    <a:pt x="137" y="162"/>
                  </a:lnTo>
                  <a:lnTo>
                    <a:pt x="135" y="164"/>
                  </a:lnTo>
                  <a:lnTo>
                    <a:pt x="135" y="167"/>
                  </a:lnTo>
                  <a:lnTo>
                    <a:pt x="135" y="167"/>
                  </a:lnTo>
                  <a:lnTo>
                    <a:pt x="135" y="168"/>
                  </a:lnTo>
                  <a:lnTo>
                    <a:pt x="135" y="168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1" y="168"/>
                  </a:lnTo>
                  <a:lnTo>
                    <a:pt x="131" y="168"/>
                  </a:lnTo>
                  <a:lnTo>
                    <a:pt x="131" y="170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5"/>
                  </a:lnTo>
                  <a:lnTo>
                    <a:pt x="128" y="175"/>
                  </a:lnTo>
                  <a:lnTo>
                    <a:pt x="126" y="175"/>
                  </a:lnTo>
                  <a:lnTo>
                    <a:pt x="126" y="175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20" y="171"/>
                  </a:lnTo>
                  <a:lnTo>
                    <a:pt x="118" y="173"/>
                  </a:lnTo>
                  <a:lnTo>
                    <a:pt x="117" y="175"/>
                  </a:lnTo>
                  <a:lnTo>
                    <a:pt x="117" y="175"/>
                  </a:lnTo>
                  <a:lnTo>
                    <a:pt x="115" y="176"/>
                  </a:lnTo>
                  <a:lnTo>
                    <a:pt x="115" y="178"/>
                  </a:lnTo>
                  <a:lnTo>
                    <a:pt x="117" y="178"/>
                  </a:lnTo>
                  <a:lnTo>
                    <a:pt x="117" y="179"/>
                  </a:lnTo>
                  <a:lnTo>
                    <a:pt x="117" y="181"/>
                  </a:lnTo>
                  <a:lnTo>
                    <a:pt x="113" y="182"/>
                  </a:lnTo>
                  <a:lnTo>
                    <a:pt x="113" y="182"/>
                  </a:lnTo>
                  <a:lnTo>
                    <a:pt x="113" y="184"/>
                  </a:lnTo>
                  <a:lnTo>
                    <a:pt x="113" y="186"/>
                  </a:lnTo>
                  <a:lnTo>
                    <a:pt x="113" y="187"/>
                  </a:lnTo>
                  <a:lnTo>
                    <a:pt x="113" y="189"/>
                  </a:lnTo>
                  <a:lnTo>
                    <a:pt x="112" y="189"/>
                  </a:lnTo>
                  <a:lnTo>
                    <a:pt x="112" y="190"/>
                  </a:lnTo>
                  <a:lnTo>
                    <a:pt x="110" y="190"/>
                  </a:lnTo>
                  <a:lnTo>
                    <a:pt x="110" y="192"/>
                  </a:lnTo>
                  <a:lnTo>
                    <a:pt x="109" y="192"/>
                  </a:lnTo>
                  <a:lnTo>
                    <a:pt x="106" y="192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4"/>
                  </a:lnTo>
                  <a:lnTo>
                    <a:pt x="101" y="195"/>
                  </a:lnTo>
                  <a:lnTo>
                    <a:pt x="101" y="195"/>
                  </a:lnTo>
                  <a:lnTo>
                    <a:pt x="101" y="197"/>
                  </a:lnTo>
                  <a:lnTo>
                    <a:pt x="101" y="198"/>
                  </a:lnTo>
                  <a:lnTo>
                    <a:pt x="102" y="198"/>
                  </a:lnTo>
                  <a:lnTo>
                    <a:pt x="102" y="200"/>
                  </a:lnTo>
                  <a:lnTo>
                    <a:pt x="102" y="201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99" y="206"/>
                  </a:lnTo>
                  <a:lnTo>
                    <a:pt x="98" y="206"/>
                  </a:lnTo>
                  <a:lnTo>
                    <a:pt x="99" y="208"/>
                  </a:lnTo>
                  <a:lnTo>
                    <a:pt x="99" y="211"/>
                  </a:lnTo>
                  <a:lnTo>
                    <a:pt x="99" y="212"/>
                  </a:lnTo>
                  <a:lnTo>
                    <a:pt x="99" y="212"/>
                  </a:lnTo>
                  <a:lnTo>
                    <a:pt x="98" y="214"/>
                  </a:lnTo>
                  <a:lnTo>
                    <a:pt x="98" y="216"/>
                  </a:lnTo>
                  <a:lnTo>
                    <a:pt x="98" y="216"/>
                  </a:lnTo>
                  <a:lnTo>
                    <a:pt x="96" y="216"/>
                  </a:lnTo>
                  <a:lnTo>
                    <a:pt x="93" y="216"/>
                  </a:lnTo>
                  <a:lnTo>
                    <a:pt x="93" y="216"/>
                  </a:lnTo>
                  <a:lnTo>
                    <a:pt x="93" y="217"/>
                  </a:lnTo>
                  <a:lnTo>
                    <a:pt x="91" y="217"/>
                  </a:lnTo>
                  <a:lnTo>
                    <a:pt x="91" y="217"/>
                  </a:lnTo>
                  <a:lnTo>
                    <a:pt x="90" y="219"/>
                  </a:lnTo>
                  <a:lnTo>
                    <a:pt x="90" y="219"/>
                  </a:lnTo>
                  <a:lnTo>
                    <a:pt x="88" y="219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1"/>
                  </a:lnTo>
                  <a:lnTo>
                    <a:pt x="87" y="211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4"/>
                  </a:lnTo>
                  <a:lnTo>
                    <a:pt x="83" y="214"/>
                  </a:lnTo>
                  <a:lnTo>
                    <a:pt x="83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0" y="214"/>
                  </a:lnTo>
                  <a:lnTo>
                    <a:pt x="82" y="216"/>
                  </a:lnTo>
                  <a:lnTo>
                    <a:pt x="80" y="216"/>
                  </a:lnTo>
                  <a:lnTo>
                    <a:pt x="80" y="216"/>
                  </a:lnTo>
                  <a:lnTo>
                    <a:pt x="79" y="216"/>
                  </a:lnTo>
                  <a:lnTo>
                    <a:pt x="79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4" y="219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8" y="216"/>
                  </a:lnTo>
                  <a:lnTo>
                    <a:pt x="68" y="216"/>
                  </a:lnTo>
                  <a:lnTo>
                    <a:pt x="66" y="217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7"/>
                  </a:lnTo>
                  <a:lnTo>
                    <a:pt x="61" y="217"/>
                  </a:lnTo>
                  <a:lnTo>
                    <a:pt x="58" y="216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7" y="211"/>
                  </a:lnTo>
                  <a:lnTo>
                    <a:pt x="58" y="209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5" y="206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3" y="205"/>
                  </a:lnTo>
                  <a:lnTo>
                    <a:pt x="55" y="203"/>
                  </a:lnTo>
                  <a:lnTo>
                    <a:pt x="55" y="203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5" y="201"/>
                  </a:lnTo>
                  <a:lnTo>
                    <a:pt x="53" y="200"/>
                  </a:lnTo>
                  <a:lnTo>
                    <a:pt x="53" y="200"/>
                  </a:lnTo>
                  <a:lnTo>
                    <a:pt x="52" y="200"/>
                  </a:lnTo>
                  <a:lnTo>
                    <a:pt x="52" y="198"/>
                  </a:lnTo>
                  <a:lnTo>
                    <a:pt x="52" y="198"/>
                  </a:lnTo>
                  <a:lnTo>
                    <a:pt x="50" y="198"/>
                  </a:lnTo>
                  <a:lnTo>
                    <a:pt x="50" y="197"/>
                  </a:lnTo>
                  <a:lnTo>
                    <a:pt x="50" y="195"/>
                  </a:lnTo>
                  <a:lnTo>
                    <a:pt x="50" y="194"/>
                  </a:lnTo>
                  <a:lnTo>
                    <a:pt x="49" y="190"/>
                  </a:lnTo>
                  <a:lnTo>
                    <a:pt x="49" y="189"/>
                  </a:lnTo>
                  <a:lnTo>
                    <a:pt x="47" y="187"/>
                  </a:lnTo>
                  <a:lnTo>
                    <a:pt x="47" y="187"/>
                  </a:lnTo>
                  <a:lnTo>
                    <a:pt x="46" y="186"/>
                  </a:lnTo>
                  <a:lnTo>
                    <a:pt x="44" y="186"/>
                  </a:lnTo>
                  <a:lnTo>
                    <a:pt x="44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7"/>
                  </a:lnTo>
                  <a:lnTo>
                    <a:pt x="42" y="187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1" y="189"/>
                  </a:lnTo>
                  <a:lnTo>
                    <a:pt x="39" y="190"/>
                  </a:lnTo>
                  <a:lnTo>
                    <a:pt x="38" y="190"/>
                  </a:lnTo>
                  <a:lnTo>
                    <a:pt x="38" y="192"/>
                  </a:lnTo>
                  <a:lnTo>
                    <a:pt x="36" y="192"/>
                  </a:lnTo>
                  <a:lnTo>
                    <a:pt x="36" y="192"/>
                  </a:lnTo>
                  <a:lnTo>
                    <a:pt x="33" y="190"/>
                  </a:lnTo>
                  <a:lnTo>
                    <a:pt x="31" y="190"/>
                  </a:lnTo>
                  <a:lnTo>
                    <a:pt x="30" y="189"/>
                  </a:lnTo>
                  <a:lnTo>
                    <a:pt x="28" y="189"/>
                  </a:lnTo>
                  <a:lnTo>
                    <a:pt x="28" y="190"/>
                  </a:lnTo>
                  <a:lnTo>
                    <a:pt x="27" y="190"/>
                  </a:lnTo>
                  <a:lnTo>
                    <a:pt x="25" y="192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2" y="194"/>
                  </a:lnTo>
                  <a:lnTo>
                    <a:pt x="22" y="194"/>
                  </a:lnTo>
                  <a:lnTo>
                    <a:pt x="22" y="192"/>
                  </a:lnTo>
                  <a:lnTo>
                    <a:pt x="20" y="190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7" y="190"/>
                  </a:lnTo>
                  <a:lnTo>
                    <a:pt x="17" y="190"/>
                  </a:lnTo>
                  <a:lnTo>
                    <a:pt x="16" y="192"/>
                  </a:lnTo>
                  <a:lnTo>
                    <a:pt x="16" y="192"/>
                  </a:lnTo>
                  <a:lnTo>
                    <a:pt x="14" y="192"/>
                  </a:lnTo>
                  <a:lnTo>
                    <a:pt x="12" y="190"/>
                  </a:lnTo>
                  <a:lnTo>
                    <a:pt x="11" y="190"/>
                  </a:lnTo>
                  <a:lnTo>
                    <a:pt x="11" y="189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6"/>
                  </a:lnTo>
                  <a:lnTo>
                    <a:pt x="12" y="184"/>
                  </a:lnTo>
                  <a:lnTo>
                    <a:pt x="12" y="184"/>
                  </a:lnTo>
                  <a:lnTo>
                    <a:pt x="12" y="182"/>
                  </a:lnTo>
                  <a:lnTo>
                    <a:pt x="12" y="181"/>
                  </a:lnTo>
                  <a:lnTo>
                    <a:pt x="12" y="181"/>
                  </a:lnTo>
                  <a:lnTo>
                    <a:pt x="12" y="179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1" y="176"/>
                  </a:lnTo>
                  <a:lnTo>
                    <a:pt x="11" y="175"/>
                  </a:lnTo>
                  <a:lnTo>
                    <a:pt x="11" y="175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9" y="171"/>
                  </a:lnTo>
                  <a:lnTo>
                    <a:pt x="8" y="171"/>
                  </a:lnTo>
                  <a:lnTo>
                    <a:pt x="8" y="173"/>
                  </a:lnTo>
                  <a:lnTo>
                    <a:pt x="8" y="173"/>
                  </a:lnTo>
                  <a:lnTo>
                    <a:pt x="6" y="173"/>
                  </a:lnTo>
                  <a:lnTo>
                    <a:pt x="6" y="173"/>
                  </a:lnTo>
                  <a:lnTo>
                    <a:pt x="6" y="171"/>
                  </a:lnTo>
                  <a:lnTo>
                    <a:pt x="6" y="171"/>
                  </a:lnTo>
                  <a:lnTo>
                    <a:pt x="5" y="170"/>
                  </a:lnTo>
                  <a:lnTo>
                    <a:pt x="3" y="168"/>
                  </a:lnTo>
                  <a:lnTo>
                    <a:pt x="3" y="167"/>
                  </a:lnTo>
                  <a:lnTo>
                    <a:pt x="5" y="167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5" y="164"/>
                  </a:lnTo>
                  <a:lnTo>
                    <a:pt x="5" y="164"/>
                  </a:lnTo>
                  <a:lnTo>
                    <a:pt x="5" y="162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1" y="157"/>
                  </a:lnTo>
                  <a:lnTo>
                    <a:pt x="1" y="156"/>
                  </a:lnTo>
                  <a:lnTo>
                    <a:pt x="1" y="154"/>
                  </a:lnTo>
                  <a:lnTo>
                    <a:pt x="1" y="154"/>
                  </a:lnTo>
                  <a:lnTo>
                    <a:pt x="0" y="151"/>
                  </a:lnTo>
                  <a:lnTo>
                    <a:pt x="3" y="153"/>
                  </a:lnTo>
                  <a:lnTo>
                    <a:pt x="3" y="153"/>
                  </a:lnTo>
                  <a:lnTo>
                    <a:pt x="5" y="151"/>
                  </a:lnTo>
                  <a:lnTo>
                    <a:pt x="5" y="149"/>
                  </a:lnTo>
                  <a:lnTo>
                    <a:pt x="6" y="148"/>
                  </a:lnTo>
                  <a:lnTo>
                    <a:pt x="6" y="146"/>
                  </a:lnTo>
                  <a:lnTo>
                    <a:pt x="6" y="145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9" y="142"/>
                  </a:lnTo>
                  <a:lnTo>
                    <a:pt x="9" y="140"/>
                  </a:lnTo>
                  <a:lnTo>
                    <a:pt x="11" y="138"/>
                  </a:lnTo>
                  <a:lnTo>
                    <a:pt x="12" y="140"/>
                  </a:lnTo>
                  <a:lnTo>
                    <a:pt x="14" y="140"/>
                  </a:lnTo>
                  <a:lnTo>
                    <a:pt x="16" y="143"/>
                  </a:lnTo>
                  <a:lnTo>
                    <a:pt x="19" y="145"/>
                  </a:lnTo>
                  <a:lnTo>
                    <a:pt x="19" y="146"/>
                  </a:lnTo>
                  <a:lnTo>
                    <a:pt x="20" y="146"/>
                  </a:lnTo>
                  <a:lnTo>
                    <a:pt x="22" y="145"/>
                  </a:lnTo>
                  <a:lnTo>
                    <a:pt x="22" y="143"/>
                  </a:lnTo>
                  <a:lnTo>
                    <a:pt x="24" y="142"/>
                  </a:lnTo>
                  <a:lnTo>
                    <a:pt x="25" y="142"/>
                  </a:lnTo>
                  <a:lnTo>
                    <a:pt x="27" y="142"/>
                  </a:lnTo>
                  <a:lnTo>
                    <a:pt x="27" y="142"/>
                  </a:lnTo>
                  <a:lnTo>
                    <a:pt x="30" y="143"/>
                  </a:lnTo>
                  <a:lnTo>
                    <a:pt x="30" y="143"/>
                  </a:lnTo>
                  <a:lnTo>
                    <a:pt x="31" y="143"/>
                  </a:lnTo>
                  <a:lnTo>
                    <a:pt x="35" y="143"/>
                  </a:lnTo>
                  <a:lnTo>
                    <a:pt x="36" y="143"/>
                  </a:lnTo>
                  <a:lnTo>
                    <a:pt x="39" y="142"/>
                  </a:lnTo>
                  <a:lnTo>
                    <a:pt x="41" y="142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2" y="138"/>
                  </a:lnTo>
                  <a:lnTo>
                    <a:pt x="42" y="138"/>
                  </a:lnTo>
                  <a:lnTo>
                    <a:pt x="42" y="142"/>
                  </a:lnTo>
                  <a:lnTo>
                    <a:pt x="44" y="142"/>
                  </a:lnTo>
                  <a:lnTo>
                    <a:pt x="46" y="142"/>
                  </a:lnTo>
                  <a:lnTo>
                    <a:pt x="98" y="142"/>
                  </a:lnTo>
                  <a:lnTo>
                    <a:pt x="99" y="137"/>
                  </a:lnTo>
                  <a:lnTo>
                    <a:pt x="99" y="134"/>
                  </a:lnTo>
                  <a:lnTo>
                    <a:pt x="101" y="129"/>
                  </a:lnTo>
                  <a:lnTo>
                    <a:pt x="98" y="127"/>
                  </a:lnTo>
                  <a:lnTo>
                    <a:pt x="96" y="126"/>
                  </a:lnTo>
                  <a:lnTo>
                    <a:pt x="96" y="123"/>
                  </a:lnTo>
                  <a:lnTo>
                    <a:pt x="96" y="118"/>
                  </a:lnTo>
                  <a:lnTo>
                    <a:pt x="94" y="115"/>
                  </a:lnTo>
                  <a:lnTo>
                    <a:pt x="94" y="112"/>
                  </a:lnTo>
                  <a:lnTo>
                    <a:pt x="94" y="107"/>
                  </a:lnTo>
                  <a:lnTo>
                    <a:pt x="94" y="104"/>
                  </a:lnTo>
                  <a:lnTo>
                    <a:pt x="93" y="101"/>
                  </a:lnTo>
                  <a:lnTo>
                    <a:pt x="93" y="96"/>
                  </a:lnTo>
                  <a:lnTo>
                    <a:pt x="93" y="93"/>
                  </a:lnTo>
                  <a:lnTo>
                    <a:pt x="93" y="88"/>
                  </a:lnTo>
                  <a:lnTo>
                    <a:pt x="91" y="85"/>
                  </a:lnTo>
                  <a:lnTo>
                    <a:pt x="91" y="82"/>
                  </a:lnTo>
                  <a:lnTo>
                    <a:pt x="91" y="77"/>
                  </a:lnTo>
                  <a:lnTo>
                    <a:pt x="91" y="74"/>
                  </a:lnTo>
                  <a:lnTo>
                    <a:pt x="90" y="71"/>
                  </a:lnTo>
                  <a:lnTo>
                    <a:pt x="90" y="66"/>
                  </a:lnTo>
                  <a:lnTo>
                    <a:pt x="90" y="63"/>
                  </a:lnTo>
                  <a:lnTo>
                    <a:pt x="90" y="60"/>
                  </a:lnTo>
                  <a:lnTo>
                    <a:pt x="88" y="55"/>
                  </a:lnTo>
                  <a:lnTo>
                    <a:pt x="88" y="52"/>
                  </a:lnTo>
                  <a:lnTo>
                    <a:pt x="88" y="47"/>
                  </a:lnTo>
                  <a:lnTo>
                    <a:pt x="87" y="44"/>
                  </a:lnTo>
                  <a:lnTo>
                    <a:pt x="87" y="41"/>
                  </a:lnTo>
                  <a:lnTo>
                    <a:pt x="87" y="36"/>
                  </a:lnTo>
                  <a:lnTo>
                    <a:pt x="87" y="33"/>
                  </a:lnTo>
                  <a:lnTo>
                    <a:pt x="85" y="30"/>
                  </a:lnTo>
                  <a:lnTo>
                    <a:pt x="85" y="25"/>
                  </a:lnTo>
                  <a:lnTo>
                    <a:pt x="85" y="22"/>
                  </a:lnTo>
                  <a:lnTo>
                    <a:pt x="85" y="17"/>
                  </a:lnTo>
                  <a:lnTo>
                    <a:pt x="83" y="14"/>
                  </a:lnTo>
                  <a:lnTo>
                    <a:pt x="83" y="11"/>
                  </a:lnTo>
                  <a:lnTo>
                    <a:pt x="83" y="6"/>
                  </a:lnTo>
                  <a:lnTo>
                    <a:pt x="83" y="3"/>
                  </a:lnTo>
                  <a:lnTo>
                    <a:pt x="82" y="0"/>
                  </a:lnTo>
                  <a:lnTo>
                    <a:pt x="87" y="0"/>
                  </a:lnTo>
                  <a:lnTo>
                    <a:pt x="96" y="0"/>
                  </a:lnTo>
                  <a:lnTo>
                    <a:pt x="10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3" name="Freeform 210">
              <a:extLst>
                <a:ext uri="{FF2B5EF4-FFF2-40B4-BE49-F238E27FC236}">
                  <a16:creationId xmlns:a16="http://schemas.microsoft.com/office/drawing/2014/main" id="{FBAE9633-A922-4976-A3B4-81DE04F5F97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0014" y="3154776"/>
              <a:ext cx="74070" cy="50680"/>
            </a:xfrm>
            <a:custGeom>
              <a:avLst/>
              <a:gdLst>
                <a:gd name="T0" fmla="*/ 27 w 38"/>
                <a:gd name="T1" fmla="*/ 0 h 26"/>
                <a:gd name="T2" fmla="*/ 28 w 38"/>
                <a:gd name="T3" fmla="*/ 0 h 26"/>
                <a:gd name="T4" fmla="*/ 31 w 38"/>
                <a:gd name="T5" fmla="*/ 4 h 26"/>
                <a:gd name="T6" fmla="*/ 35 w 38"/>
                <a:gd name="T7" fmla="*/ 6 h 26"/>
                <a:gd name="T8" fmla="*/ 36 w 38"/>
                <a:gd name="T9" fmla="*/ 9 h 26"/>
                <a:gd name="T10" fmla="*/ 38 w 38"/>
                <a:gd name="T11" fmla="*/ 11 h 26"/>
                <a:gd name="T12" fmla="*/ 38 w 38"/>
                <a:gd name="T13" fmla="*/ 11 h 26"/>
                <a:gd name="T14" fmla="*/ 36 w 38"/>
                <a:gd name="T15" fmla="*/ 17 h 26"/>
                <a:gd name="T16" fmla="*/ 35 w 38"/>
                <a:gd name="T17" fmla="*/ 17 h 26"/>
                <a:gd name="T18" fmla="*/ 33 w 38"/>
                <a:gd name="T19" fmla="*/ 17 h 26"/>
                <a:gd name="T20" fmla="*/ 31 w 38"/>
                <a:gd name="T21" fmla="*/ 20 h 26"/>
                <a:gd name="T22" fmla="*/ 28 w 38"/>
                <a:gd name="T23" fmla="*/ 22 h 26"/>
                <a:gd name="T24" fmla="*/ 25 w 38"/>
                <a:gd name="T25" fmla="*/ 20 h 26"/>
                <a:gd name="T26" fmla="*/ 22 w 38"/>
                <a:gd name="T27" fmla="*/ 20 h 26"/>
                <a:gd name="T28" fmla="*/ 19 w 38"/>
                <a:gd name="T29" fmla="*/ 23 h 26"/>
                <a:gd name="T30" fmla="*/ 17 w 38"/>
                <a:gd name="T31" fmla="*/ 25 h 26"/>
                <a:gd name="T32" fmla="*/ 14 w 38"/>
                <a:gd name="T33" fmla="*/ 25 h 26"/>
                <a:gd name="T34" fmla="*/ 11 w 38"/>
                <a:gd name="T35" fmla="*/ 25 h 26"/>
                <a:gd name="T36" fmla="*/ 8 w 38"/>
                <a:gd name="T37" fmla="*/ 26 h 26"/>
                <a:gd name="T38" fmla="*/ 8 w 38"/>
                <a:gd name="T39" fmla="*/ 25 h 26"/>
                <a:gd name="T40" fmla="*/ 5 w 38"/>
                <a:gd name="T41" fmla="*/ 25 h 26"/>
                <a:gd name="T42" fmla="*/ 3 w 38"/>
                <a:gd name="T43" fmla="*/ 22 h 26"/>
                <a:gd name="T44" fmla="*/ 2 w 38"/>
                <a:gd name="T45" fmla="*/ 20 h 26"/>
                <a:gd name="T46" fmla="*/ 2 w 38"/>
                <a:gd name="T47" fmla="*/ 17 h 26"/>
                <a:gd name="T48" fmla="*/ 0 w 38"/>
                <a:gd name="T49" fmla="*/ 14 h 26"/>
                <a:gd name="T50" fmla="*/ 2 w 38"/>
                <a:gd name="T51" fmla="*/ 14 h 26"/>
                <a:gd name="T52" fmla="*/ 2 w 38"/>
                <a:gd name="T53" fmla="*/ 11 h 26"/>
                <a:gd name="T54" fmla="*/ 2 w 38"/>
                <a:gd name="T55" fmla="*/ 8 h 26"/>
                <a:gd name="T56" fmla="*/ 5 w 38"/>
                <a:gd name="T57" fmla="*/ 9 h 26"/>
                <a:gd name="T58" fmla="*/ 5 w 38"/>
                <a:gd name="T59" fmla="*/ 8 h 26"/>
                <a:gd name="T60" fmla="*/ 5 w 38"/>
                <a:gd name="T61" fmla="*/ 4 h 26"/>
                <a:gd name="T62" fmla="*/ 11 w 38"/>
                <a:gd name="T63" fmla="*/ 3 h 26"/>
                <a:gd name="T64" fmla="*/ 13 w 38"/>
                <a:gd name="T65" fmla="*/ 4 h 26"/>
                <a:gd name="T66" fmla="*/ 13 w 38"/>
                <a:gd name="T67" fmla="*/ 4 h 26"/>
                <a:gd name="T68" fmla="*/ 14 w 38"/>
                <a:gd name="T69" fmla="*/ 3 h 26"/>
                <a:gd name="T70" fmla="*/ 16 w 38"/>
                <a:gd name="T71" fmla="*/ 1 h 26"/>
                <a:gd name="T72" fmla="*/ 19 w 38"/>
                <a:gd name="T73" fmla="*/ 1 h 26"/>
                <a:gd name="T74" fmla="*/ 20 w 38"/>
                <a:gd name="T75" fmla="*/ 1 h 26"/>
                <a:gd name="T76" fmla="*/ 22 w 38"/>
                <a:gd name="T77" fmla="*/ 0 h 26"/>
                <a:gd name="T78" fmla="*/ 25 w 38"/>
                <a:gd name="T7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8" h="26">
                  <a:moveTo>
                    <a:pt x="27" y="0"/>
                  </a:move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33" y="17"/>
                  </a:lnTo>
                  <a:lnTo>
                    <a:pt x="33" y="20"/>
                  </a:lnTo>
                  <a:lnTo>
                    <a:pt x="31" y="20"/>
                  </a:lnTo>
                  <a:lnTo>
                    <a:pt x="30" y="22"/>
                  </a:lnTo>
                  <a:lnTo>
                    <a:pt x="28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19" y="23"/>
                  </a:lnTo>
                  <a:lnTo>
                    <a:pt x="17" y="25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1" y="25"/>
                  </a:lnTo>
                  <a:lnTo>
                    <a:pt x="9" y="25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6"/>
                  </a:lnTo>
                  <a:lnTo>
                    <a:pt x="5" y="4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5" y="0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4" name="Freeform 211">
              <a:extLst>
                <a:ext uri="{FF2B5EF4-FFF2-40B4-BE49-F238E27FC236}">
                  <a16:creationId xmlns:a16="http://schemas.microsoft.com/office/drawing/2014/main" id="{DC02BBE7-3407-474E-B815-60B3C71CA97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64566" y="4104048"/>
              <a:ext cx="138395" cy="150091"/>
            </a:xfrm>
            <a:custGeom>
              <a:avLst/>
              <a:gdLst>
                <a:gd name="T0" fmla="*/ 43 w 71"/>
                <a:gd name="T1" fmla="*/ 74 h 77"/>
                <a:gd name="T2" fmla="*/ 43 w 71"/>
                <a:gd name="T3" fmla="*/ 75 h 77"/>
                <a:gd name="T4" fmla="*/ 41 w 71"/>
                <a:gd name="T5" fmla="*/ 75 h 77"/>
                <a:gd name="T6" fmla="*/ 41 w 71"/>
                <a:gd name="T7" fmla="*/ 77 h 77"/>
                <a:gd name="T8" fmla="*/ 41 w 71"/>
                <a:gd name="T9" fmla="*/ 77 h 77"/>
                <a:gd name="T10" fmla="*/ 41 w 71"/>
                <a:gd name="T11" fmla="*/ 77 h 77"/>
                <a:gd name="T12" fmla="*/ 41 w 71"/>
                <a:gd name="T13" fmla="*/ 77 h 77"/>
                <a:gd name="T14" fmla="*/ 41 w 71"/>
                <a:gd name="T15" fmla="*/ 77 h 77"/>
                <a:gd name="T16" fmla="*/ 41 w 71"/>
                <a:gd name="T17" fmla="*/ 75 h 77"/>
                <a:gd name="T18" fmla="*/ 43 w 71"/>
                <a:gd name="T19" fmla="*/ 75 h 77"/>
                <a:gd name="T20" fmla="*/ 43 w 71"/>
                <a:gd name="T21" fmla="*/ 74 h 77"/>
                <a:gd name="T22" fmla="*/ 69 w 71"/>
                <a:gd name="T23" fmla="*/ 59 h 77"/>
                <a:gd name="T24" fmla="*/ 69 w 71"/>
                <a:gd name="T25" fmla="*/ 59 h 77"/>
                <a:gd name="T26" fmla="*/ 71 w 71"/>
                <a:gd name="T27" fmla="*/ 59 h 77"/>
                <a:gd name="T28" fmla="*/ 71 w 71"/>
                <a:gd name="T29" fmla="*/ 59 h 77"/>
                <a:gd name="T30" fmla="*/ 71 w 71"/>
                <a:gd name="T31" fmla="*/ 59 h 77"/>
                <a:gd name="T32" fmla="*/ 71 w 71"/>
                <a:gd name="T33" fmla="*/ 59 h 77"/>
                <a:gd name="T34" fmla="*/ 71 w 71"/>
                <a:gd name="T35" fmla="*/ 59 h 77"/>
                <a:gd name="T36" fmla="*/ 69 w 71"/>
                <a:gd name="T37" fmla="*/ 59 h 77"/>
                <a:gd name="T38" fmla="*/ 69 w 71"/>
                <a:gd name="T39" fmla="*/ 59 h 77"/>
                <a:gd name="T40" fmla="*/ 69 w 71"/>
                <a:gd name="T41" fmla="*/ 59 h 77"/>
                <a:gd name="T42" fmla="*/ 62 w 71"/>
                <a:gd name="T43" fmla="*/ 58 h 77"/>
                <a:gd name="T44" fmla="*/ 62 w 71"/>
                <a:gd name="T45" fmla="*/ 58 h 77"/>
                <a:gd name="T46" fmla="*/ 65 w 71"/>
                <a:gd name="T47" fmla="*/ 58 h 77"/>
                <a:gd name="T48" fmla="*/ 66 w 71"/>
                <a:gd name="T49" fmla="*/ 58 h 77"/>
                <a:gd name="T50" fmla="*/ 66 w 71"/>
                <a:gd name="T51" fmla="*/ 58 h 77"/>
                <a:gd name="T52" fmla="*/ 65 w 71"/>
                <a:gd name="T53" fmla="*/ 58 h 77"/>
                <a:gd name="T54" fmla="*/ 65 w 71"/>
                <a:gd name="T55" fmla="*/ 59 h 77"/>
                <a:gd name="T56" fmla="*/ 65 w 71"/>
                <a:gd name="T57" fmla="*/ 59 h 77"/>
                <a:gd name="T58" fmla="*/ 63 w 71"/>
                <a:gd name="T59" fmla="*/ 59 h 77"/>
                <a:gd name="T60" fmla="*/ 62 w 71"/>
                <a:gd name="T61" fmla="*/ 58 h 77"/>
                <a:gd name="T62" fmla="*/ 62 w 71"/>
                <a:gd name="T63" fmla="*/ 58 h 77"/>
                <a:gd name="T64" fmla="*/ 62 w 71"/>
                <a:gd name="T65" fmla="*/ 58 h 77"/>
                <a:gd name="T66" fmla="*/ 27 w 71"/>
                <a:gd name="T67" fmla="*/ 55 h 77"/>
                <a:gd name="T68" fmla="*/ 28 w 71"/>
                <a:gd name="T69" fmla="*/ 55 h 77"/>
                <a:gd name="T70" fmla="*/ 30 w 71"/>
                <a:gd name="T71" fmla="*/ 55 h 77"/>
                <a:gd name="T72" fmla="*/ 28 w 71"/>
                <a:gd name="T73" fmla="*/ 56 h 77"/>
                <a:gd name="T74" fmla="*/ 28 w 71"/>
                <a:gd name="T75" fmla="*/ 55 h 77"/>
                <a:gd name="T76" fmla="*/ 27 w 71"/>
                <a:gd name="T77" fmla="*/ 55 h 77"/>
                <a:gd name="T78" fmla="*/ 27 w 71"/>
                <a:gd name="T79" fmla="*/ 55 h 77"/>
                <a:gd name="T80" fmla="*/ 2 w 71"/>
                <a:gd name="T81" fmla="*/ 0 h 77"/>
                <a:gd name="T82" fmla="*/ 2 w 71"/>
                <a:gd name="T83" fmla="*/ 0 h 77"/>
                <a:gd name="T84" fmla="*/ 2 w 71"/>
                <a:gd name="T85" fmla="*/ 0 h 77"/>
                <a:gd name="T86" fmla="*/ 2 w 71"/>
                <a:gd name="T87" fmla="*/ 0 h 77"/>
                <a:gd name="T88" fmla="*/ 0 w 71"/>
                <a:gd name="T89" fmla="*/ 0 h 77"/>
                <a:gd name="T90" fmla="*/ 0 w 71"/>
                <a:gd name="T91" fmla="*/ 0 h 77"/>
                <a:gd name="T92" fmla="*/ 2 w 71"/>
                <a:gd name="T9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" h="77">
                  <a:moveTo>
                    <a:pt x="43" y="74"/>
                  </a:moveTo>
                  <a:lnTo>
                    <a:pt x="43" y="75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5"/>
                  </a:lnTo>
                  <a:lnTo>
                    <a:pt x="43" y="74"/>
                  </a:lnTo>
                  <a:close/>
                  <a:moveTo>
                    <a:pt x="69" y="59"/>
                  </a:moveTo>
                  <a:lnTo>
                    <a:pt x="69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69" y="59"/>
                  </a:lnTo>
                  <a:lnTo>
                    <a:pt x="69" y="59"/>
                  </a:lnTo>
                  <a:lnTo>
                    <a:pt x="69" y="59"/>
                  </a:lnTo>
                  <a:close/>
                  <a:moveTo>
                    <a:pt x="62" y="58"/>
                  </a:moveTo>
                  <a:lnTo>
                    <a:pt x="62" y="58"/>
                  </a:lnTo>
                  <a:lnTo>
                    <a:pt x="65" y="58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5" y="58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8"/>
                  </a:lnTo>
                  <a:close/>
                  <a:moveTo>
                    <a:pt x="27" y="55"/>
                  </a:moveTo>
                  <a:lnTo>
                    <a:pt x="28" y="55"/>
                  </a:lnTo>
                  <a:lnTo>
                    <a:pt x="30" y="55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5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5" name="Freeform 212">
              <a:extLst>
                <a:ext uri="{FF2B5EF4-FFF2-40B4-BE49-F238E27FC236}">
                  <a16:creationId xmlns:a16="http://schemas.microsoft.com/office/drawing/2014/main" id="{DC2053F7-CFF4-4893-8C2E-AE758B916F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57036"/>
              <a:ext cx="206617" cy="389844"/>
            </a:xfrm>
            <a:custGeom>
              <a:avLst/>
              <a:gdLst>
                <a:gd name="T0" fmla="*/ 98 w 106"/>
                <a:gd name="T1" fmla="*/ 68 h 200"/>
                <a:gd name="T2" fmla="*/ 75 w 106"/>
                <a:gd name="T3" fmla="*/ 19 h 200"/>
                <a:gd name="T4" fmla="*/ 75 w 106"/>
                <a:gd name="T5" fmla="*/ 16 h 200"/>
                <a:gd name="T6" fmla="*/ 89 w 106"/>
                <a:gd name="T7" fmla="*/ 2 h 200"/>
                <a:gd name="T8" fmla="*/ 95 w 106"/>
                <a:gd name="T9" fmla="*/ 11 h 200"/>
                <a:gd name="T10" fmla="*/ 101 w 106"/>
                <a:gd name="T11" fmla="*/ 28 h 200"/>
                <a:gd name="T12" fmla="*/ 106 w 106"/>
                <a:gd name="T13" fmla="*/ 47 h 200"/>
                <a:gd name="T14" fmla="*/ 101 w 106"/>
                <a:gd name="T15" fmla="*/ 57 h 200"/>
                <a:gd name="T16" fmla="*/ 97 w 106"/>
                <a:gd name="T17" fmla="*/ 49 h 200"/>
                <a:gd name="T18" fmla="*/ 94 w 106"/>
                <a:gd name="T19" fmla="*/ 54 h 200"/>
                <a:gd name="T20" fmla="*/ 97 w 106"/>
                <a:gd name="T21" fmla="*/ 60 h 200"/>
                <a:gd name="T22" fmla="*/ 95 w 106"/>
                <a:gd name="T23" fmla="*/ 69 h 200"/>
                <a:gd name="T24" fmla="*/ 90 w 106"/>
                <a:gd name="T25" fmla="*/ 76 h 200"/>
                <a:gd name="T26" fmla="*/ 89 w 106"/>
                <a:gd name="T27" fmla="*/ 95 h 200"/>
                <a:gd name="T28" fmla="*/ 79 w 106"/>
                <a:gd name="T29" fmla="*/ 120 h 200"/>
                <a:gd name="T30" fmla="*/ 68 w 106"/>
                <a:gd name="T31" fmla="*/ 151 h 200"/>
                <a:gd name="T32" fmla="*/ 64 w 106"/>
                <a:gd name="T33" fmla="*/ 170 h 200"/>
                <a:gd name="T34" fmla="*/ 60 w 106"/>
                <a:gd name="T35" fmla="*/ 181 h 200"/>
                <a:gd name="T36" fmla="*/ 54 w 106"/>
                <a:gd name="T37" fmla="*/ 192 h 200"/>
                <a:gd name="T38" fmla="*/ 40 w 106"/>
                <a:gd name="T39" fmla="*/ 197 h 200"/>
                <a:gd name="T40" fmla="*/ 27 w 106"/>
                <a:gd name="T41" fmla="*/ 200 h 200"/>
                <a:gd name="T42" fmla="*/ 16 w 106"/>
                <a:gd name="T43" fmla="*/ 195 h 200"/>
                <a:gd name="T44" fmla="*/ 12 w 106"/>
                <a:gd name="T45" fmla="*/ 189 h 200"/>
                <a:gd name="T46" fmla="*/ 7 w 106"/>
                <a:gd name="T47" fmla="*/ 181 h 200"/>
                <a:gd name="T48" fmla="*/ 8 w 106"/>
                <a:gd name="T49" fmla="*/ 169 h 200"/>
                <a:gd name="T50" fmla="*/ 4 w 106"/>
                <a:gd name="T51" fmla="*/ 159 h 200"/>
                <a:gd name="T52" fmla="*/ 0 w 106"/>
                <a:gd name="T53" fmla="*/ 147 h 200"/>
                <a:gd name="T54" fmla="*/ 4 w 106"/>
                <a:gd name="T55" fmla="*/ 142 h 200"/>
                <a:gd name="T56" fmla="*/ 8 w 106"/>
                <a:gd name="T57" fmla="*/ 134 h 200"/>
                <a:gd name="T58" fmla="*/ 15 w 106"/>
                <a:gd name="T59" fmla="*/ 121 h 200"/>
                <a:gd name="T60" fmla="*/ 18 w 106"/>
                <a:gd name="T61" fmla="*/ 109 h 200"/>
                <a:gd name="T62" fmla="*/ 15 w 106"/>
                <a:gd name="T63" fmla="*/ 99 h 200"/>
                <a:gd name="T64" fmla="*/ 12 w 106"/>
                <a:gd name="T65" fmla="*/ 85 h 200"/>
                <a:gd name="T66" fmla="*/ 18 w 106"/>
                <a:gd name="T67" fmla="*/ 68 h 200"/>
                <a:gd name="T68" fmla="*/ 19 w 106"/>
                <a:gd name="T69" fmla="*/ 60 h 200"/>
                <a:gd name="T70" fmla="*/ 29 w 106"/>
                <a:gd name="T71" fmla="*/ 57 h 200"/>
                <a:gd name="T72" fmla="*/ 34 w 106"/>
                <a:gd name="T73" fmla="*/ 57 h 200"/>
                <a:gd name="T74" fmla="*/ 35 w 106"/>
                <a:gd name="T75" fmla="*/ 55 h 200"/>
                <a:gd name="T76" fmla="*/ 43 w 106"/>
                <a:gd name="T77" fmla="*/ 54 h 200"/>
                <a:gd name="T78" fmla="*/ 46 w 106"/>
                <a:gd name="T79" fmla="*/ 54 h 200"/>
                <a:gd name="T80" fmla="*/ 51 w 106"/>
                <a:gd name="T81" fmla="*/ 47 h 200"/>
                <a:gd name="T82" fmla="*/ 56 w 106"/>
                <a:gd name="T83" fmla="*/ 49 h 200"/>
                <a:gd name="T84" fmla="*/ 57 w 106"/>
                <a:gd name="T85" fmla="*/ 46 h 200"/>
                <a:gd name="T86" fmla="*/ 60 w 106"/>
                <a:gd name="T87" fmla="*/ 40 h 200"/>
                <a:gd name="T88" fmla="*/ 62 w 106"/>
                <a:gd name="T89" fmla="*/ 40 h 200"/>
                <a:gd name="T90" fmla="*/ 62 w 106"/>
                <a:gd name="T91" fmla="*/ 43 h 200"/>
                <a:gd name="T92" fmla="*/ 68 w 106"/>
                <a:gd name="T93" fmla="*/ 36 h 200"/>
                <a:gd name="T94" fmla="*/ 68 w 106"/>
                <a:gd name="T95" fmla="*/ 27 h 200"/>
                <a:gd name="T96" fmla="*/ 68 w 106"/>
                <a:gd name="T97" fmla="*/ 24 h 200"/>
                <a:gd name="T98" fmla="*/ 73 w 106"/>
                <a:gd name="T99" fmla="*/ 24 h 200"/>
                <a:gd name="T100" fmla="*/ 79 w 106"/>
                <a:gd name="T101" fmla="*/ 19 h 200"/>
                <a:gd name="T102" fmla="*/ 82 w 106"/>
                <a:gd name="T103" fmla="*/ 8 h 200"/>
                <a:gd name="T104" fmla="*/ 84 w 106"/>
                <a:gd name="T105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6" h="200">
                  <a:moveTo>
                    <a:pt x="98" y="68"/>
                  </a:moveTo>
                  <a:lnTo>
                    <a:pt x="98" y="69"/>
                  </a:lnTo>
                  <a:lnTo>
                    <a:pt x="97" y="73"/>
                  </a:lnTo>
                  <a:lnTo>
                    <a:pt x="97" y="71"/>
                  </a:lnTo>
                  <a:lnTo>
                    <a:pt x="98" y="68"/>
                  </a:lnTo>
                  <a:lnTo>
                    <a:pt x="98" y="68"/>
                  </a:lnTo>
                  <a:close/>
                  <a:moveTo>
                    <a:pt x="75" y="16"/>
                  </a:moveTo>
                  <a:lnTo>
                    <a:pt x="75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3" y="19"/>
                  </a:lnTo>
                  <a:lnTo>
                    <a:pt x="73" y="17"/>
                  </a:lnTo>
                  <a:lnTo>
                    <a:pt x="73" y="16"/>
                  </a:lnTo>
                  <a:lnTo>
                    <a:pt x="73" y="16"/>
                  </a:lnTo>
                  <a:lnTo>
                    <a:pt x="75" y="16"/>
                  </a:lnTo>
                  <a:close/>
                  <a:moveTo>
                    <a:pt x="87" y="0"/>
                  </a:moveTo>
                  <a:lnTo>
                    <a:pt x="87" y="0"/>
                  </a:lnTo>
                  <a:lnTo>
                    <a:pt x="89" y="0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6"/>
                  </a:lnTo>
                  <a:lnTo>
                    <a:pt x="94" y="8"/>
                  </a:lnTo>
                  <a:lnTo>
                    <a:pt x="95" y="11"/>
                  </a:lnTo>
                  <a:lnTo>
                    <a:pt x="97" y="13"/>
                  </a:lnTo>
                  <a:lnTo>
                    <a:pt x="98" y="14"/>
                  </a:lnTo>
                  <a:lnTo>
                    <a:pt x="98" y="17"/>
                  </a:lnTo>
                  <a:lnTo>
                    <a:pt x="100" y="21"/>
                  </a:lnTo>
                  <a:lnTo>
                    <a:pt x="101" y="28"/>
                  </a:lnTo>
                  <a:lnTo>
                    <a:pt x="101" y="35"/>
                  </a:lnTo>
                  <a:lnTo>
                    <a:pt x="101" y="38"/>
                  </a:lnTo>
                  <a:lnTo>
                    <a:pt x="103" y="41"/>
                  </a:lnTo>
                  <a:lnTo>
                    <a:pt x="105" y="44"/>
                  </a:lnTo>
                  <a:lnTo>
                    <a:pt x="106" y="47"/>
                  </a:lnTo>
                  <a:lnTo>
                    <a:pt x="105" y="52"/>
                  </a:lnTo>
                  <a:lnTo>
                    <a:pt x="103" y="55"/>
                  </a:lnTo>
                  <a:lnTo>
                    <a:pt x="103" y="55"/>
                  </a:lnTo>
                  <a:lnTo>
                    <a:pt x="101" y="57"/>
                  </a:lnTo>
                  <a:lnTo>
                    <a:pt x="101" y="57"/>
                  </a:lnTo>
                  <a:lnTo>
                    <a:pt x="100" y="55"/>
                  </a:lnTo>
                  <a:lnTo>
                    <a:pt x="98" y="54"/>
                  </a:lnTo>
                  <a:lnTo>
                    <a:pt x="98" y="51"/>
                  </a:lnTo>
                  <a:lnTo>
                    <a:pt x="97" y="49"/>
                  </a:lnTo>
                  <a:lnTo>
                    <a:pt x="97" y="49"/>
                  </a:lnTo>
                  <a:lnTo>
                    <a:pt x="95" y="49"/>
                  </a:lnTo>
                  <a:lnTo>
                    <a:pt x="94" y="51"/>
                  </a:lnTo>
                  <a:lnTo>
                    <a:pt x="94" y="51"/>
                  </a:lnTo>
                  <a:lnTo>
                    <a:pt x="94" y="52"/>
                  </a:lnTo>
                  <a:lnTo>
                    <a:pt x="94" y="54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5" y="58"/>
                  </a:lnTo>
                  <a:lnTo>
                    <a:pt x="95" y="60"/>
                  </a:lnTo>
                  <a:lnTo>
                    <a:pt x="97" y="60"/>
                  </a:lnTo>
                  <a:lnTo>
                    <a:pt x="97" y="65"/>
                  </a:lnTo>
                  <a:lnTo>
                    <a:pt x="95" y="66"/>
                  </a:lnTo>
                  <a:lnTo>
                    <a:pt x="95" y="68"/>
                  </a:lnTo>
                  <a:lnTo>
                    <a:pt x="95" y="68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4" y="69"/>
                  </a:lnTo>
                  <a:lnTo>
                    <a:pt x="92" y="71"/>
                  </a:lnTo>
                  <a:lnTo>
                    <a:pt x="92" y="73"/>
                  </a:lnTo>
                  <a:lnTo>
                    <a:pt x="90" y="76"/>
                  </a:lnTo>
                  <a:lnTo>
                    <a:pt x="90" y="77"/>
                  </a:lnTo>
                  <a:lnTo>
                    <a:pt x="92" y="82"/>
                  </a:lnTo>
                  <a:lnTo>
                    <a:pt x="90" y="85"/>
                  </a:lnTo>
                  <a:lnTo>
                    <a:pt x="89" y="92"/>
                  </a:lnTo>
                  <a:lnTo>
                    <a:pt x="89" y="95"/>
                  </a:lnTo>
                  <a:lnTo>
                    <a:pt x="87" y="98"/>
                  </a:lnTo>
                  <a:lnTo>
                    <a:pt x="86" y="103"/>
                  </a:lnTo>
                  <a:lnTo>
                    <a:pt x="82" y="109"/>
                  </a:lnTo>
                  <a:lnTo>
                    <a:pt x="81" y="115"/>
                  </a:lnTo>
                  <a:lnTo>
                    <a:pt x="79" y="120"/>
                  </a:lnTo>
                  <a:lnTo>
                    <a:pt x="78" y="123"/>
                  </a:lnTo>
                  <a:lnTo>
                    <a:pt x="76" y="129"/>
                  </a:lnTo>
                  <a:lnTo>
                    <a:pt x="75" y="136"/>
                  </a:lnTo>
                  <a:lnTo>
                    <a:pt x="71" y="143"/>
                  </a:lnTo>
                  <a:lnTo>
                    <a:pt x="68" y="151"/>
                  </a:lnTo>
                  <a:lnTo>
                    <a:pt x="68" y="153"/>
                  </a:lnTo>
                  <a:lnTo>
                    <a:pt x="68" y="158"/>
                  </a:lnTo>
                  <a:lnTo>
                    <a:pt x="67" y="161"/>
                  </a:lnTo>
                  <a:lnTo>
                    <a:pt x="65" y="166"/>
                  </a:lnTo>
                  <a:lnTo>
                    <a:pt x="64" y="170"/>
                  </a:lnTo>
                  <a:lnTo>
                    <a:pt x="64" y="173"/>
                  </a:lnTo>
                  <a:lnTo>
                    <a:pt x="64" y="175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60" y="181"/>
                  </a:lnTo>
                  <a:lnTo>
                    <a:pt x="60" y="183"/>
                  </a:lnTo>
                  <a:lnTo>
                    <a:pt x="59" y="184"/>
                  </a:lnTo>
                  <a:lnTo>
                    <a:pt x="57" y="189"/>
                  </a:lnTo>
                  <a:lnTo>
                    <a:pt x="56" y="191"/>
                  </a:lnTo>
                  <a:lnTo>
                    <a:pt x="54" y="192"/>
                  </a:lnTo>
                  <a:lnTo>
                    <a:pt x="51" y="194"/>
                  </a:lnTo>
                  <a:lnTo>
                    <a:pt x="49" y="194"/>
                  </a:lnTo>
                  <a:lnTo>
                    <a:pt x="46" y="194"/>
                  </a:lnTo>
                  <a:lnTo>
                    <a:pt x="43" y="195"/>
                  </a:lnTo>
                  <a:lnTo>
                    <a:pt x="40" y="197"/>
                  </a:lnTo>
                  <a:lnTo>
                    <a:pt x="37" y="199"/>
                  </a:lnTo>
                  <a:lnTo>
                    <a:pt x="35" y="200"/>
                  </a:lnTo>
                  <a:lnTo>
                    <a:pt x="34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4" y="197"/>
                  </a:lnTo>
                  <a:lnTo>
                    <a:pt x="23" y="197"/>
                  </a:lnTo>
                  <a:lnTo>
                    <a:pt x="19" y="195"/>
                  </a:lnTo>
                  <a:lnTo>
                    <a:pt x="18" y="195"/>
                  </a:lnTo>
                  <a:lnTo>
                    <a:pt x="16" y="195"/>
                  </a:lnTo>
                  <a:lnTo>
                    <a:pt x="16" y="194"/>
                  </a:lnTo>
                  <a:lnTo>
                    <a:pt x="13" y="192"/>
                  </a:lnTo>
                  <a:lnTo>
                    <a:pt x="12" y="192"/>
                  </a:lnTo>
                  <a:lnTo>
                    <a:pt x="12" y="191"/>
                  </a:lnTo>
                  <a:lnTo>
                    <a:pt x="12" y="189"/>
                  </a:lnTo>
                  <a:lnTo>
                    <a:pt x="12" y="189"/>
                  </a:lnTo>
                  <a:lnTo>
                    <a:pt x="10" y="186"/>
                  </a:lnTo>
                  <a:lnTo>
                    <a:pt x="10" y="184"/>
                  </a:lnTo>
                  <a:lnTo>
                    <a:pt x="7" y="181"/>
                  </a:lnTo>
                  <a:lnTo>
                    <a:pt x="7" y="181"/>
                  </a:lnTo>
                  <a:lnTo>
                    <a:pt x="7" y="178"/>
                  </a:lnTo>
                  <a:lnTo>
                    <a:pt x="7" y="177"/>
                  </a:lnTo>
                  <a:lnTo>
                    <a:pt x="7" y="172"/>
                  </a:lnTo>
                  <a:lnTo>
                    <a:pt x="7" y="170"/>
                  </a:lnTo>
                  <a:lnTo>
                    <a:pt x="8" y="169"/>
                  </a:lnTo>
                  <a:lnTo>
                    <a:pt x="7" y="167"/>
                  </a:lnTo>
                  <a:lnTo>
                    <a:pt x="7" y="166"/>
                  </a:lnTo>
                  <a:lnTo>
                    <a:pt x="7" y="164"/>
                  </a:lnTo>
                  <a:lnTo>
                    <a:pt x="5" y="162"/>
                  </a:lnTo>
                  <a:lnTo>
                    <a:pt x="4" y="159"/>
                  </a:lnTo>
                  <a:lnTo>
                    <a:pt x="2" y="158"/>
                  </a:lnTo>
                  <a:lnTo>
                    <a:pt x="2" y="156"/>
                  </a:lnTo>
                  <a:lnTo>
                    <a:pt x="0" y="151"/>
                  </a:lnTo>
                  <a:lnTo>
                    <a:pt x="0" y="150"/>
                  </a:lnTo>
                  <a:lnTo>
                    <a:pt x="0" y="147"/>
                  </a:lnTo>
                  <a:lnTo>
                    <a:pt x="2" y="145"/>
                  </a:lnTo>
                  <a:lnTo>
                    <a:pt x="2" y="143"/>
                  </a:lnTo>
                  <a:lnTo>
                    <a:pt x="2" y="143"/>
                  </a:lnTo>
                  <a:lnTo>
                    <a:pt x="2" y="142"/>
                  </a:lnTo>
                  <a:lnTo>
                    <a:pt x="4" y="142"/>
                  </a:lnTo>
                  <a:lnTo>
                    <a:pt x="4" y="140"/>
                  </a:lnTo>
                  <a:lnTo>
                    <a:pt x="5" y="137"/>
                  </a:lnTo>
                  <a:lnTo>
                    <a:pt x="5" y="136"/>
                  </a:lnTo>
                  <a:lnTo>
                    <a:pt x="7" y="136"/>
                  </a:lnTo>
                  <a:lnTo>
                    <a:pt x="8" y="134"/>
                  </a:lnTo>
                  <a:lnTo>
                    <a:pt x="10" y="132"/>
                  </a:lnTo>
                  <a:lnTo>
                    <a:pt x="10" y="129"/>
                  </a:lnTo>
                  <a:lnTo>
                    <a:pt x="13" y="126"/>
                  </a:lnTo>
                  <a:lnTo>
                    <a:pt x="13" y="125"/>
                  </a:lnTo>
                  <a:lnTo>
                    <a:pt x="15" y="121"/>
                  </a:lnTo>
                  <a:lnTo>
                    <a:pt x="16" y="118"/>
                  </a:lnTo>
                  <a:lnTo>
                    <a:pt x="18" y="117"/>
                  </a:lnTo>
                  <a:lnTo>
                    <a:pt x="18" y="115"/>
                  </a:lnTo>
                  <a:lnTo>
                    <a:pt x="18" y="112"/>
                  </a:lnTo>
                  <a:lnTo>
                    <a:pt x="18" y="109"/>
                  </a:lnTo>
                  <a:lnTo>
                    <a:pt x="18" y="107"/>
                  </a:lnTo>
                  <a:lnTo>
                    <a:pt x="18" y="106"/>
                  </a:lnTo>
                  <a:lnTo>
                    <a:pt x="15" y="103"/>
                  </a:lnTo>
                  <a:lnTo>
                    <a:pt x="15" y="103"/>
                  </a:lnTo>
                  <a:lnTo>
                    <a:pt x="15" y="99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3" y="95"/>
                  </a:lnTo>
                  <a:lnTo>
                    <a:pt x="13" y="90"/>
                  </a:lnTo>
                  <a:lnTo>
                    <a:pt x="12" y="85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80"/>
                  </a:lnTo>
                  <a:lnTo>
                    <a:pt x="12" y="77"/>
                  </a:lnTo>
                  <a:lnTo>
                    <a:pt x="18" y="68"/>
                  </a:lnTo>
                  <a:lnTo>
                    <a:pt x="18" y="66"/>
                  </a:lnTo>
                  <a:lnTo>
                    <a:pt x="18" y="63"/>
                  </a:lnTo>
                  <a:lnTo>
                    <a:pt x="18" y="62"/>
                  </a:lnTo>
                  <a:lnTo>
                    <a:pt x="18" y="60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26" y="60"/>
                  </a:lnTo>
                  <a:lnTo>
                    <a:pt x="26" y="58"/>
                  </a:lnTo>
                  <a:lnTo>
                    <a:pt x="27" y="58"/>
                  </a:lnTo>
                  <a:lnTo>
                    <a:pt x="29" y="57"/>
                  </a:lnTo>
                  <a:lnTo>
                    <a:pt x="29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4" y="57"/>
                  </a:lnTo>
                  <a:lnTo>
                    <a:pt x="34" y="57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7" y="54"/>
                  </a:lnTo>
                  <a:lnTo>
                    <a:pt x="38" y="54"/>
                  </a:lnTo>
                  <a:lnTo>
                    <a:pt x="41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45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46" y="54"/>
                  </a:lnTo>
                  <a:lnTo>
                    <a:pt x="45" y="54"/>
                  </a:lnTo>
                  <a:lnTo>
                    <a:pt x="46" y="52"/>
                  </a:lnTo>
                  <a:lnTo>
                    <a:pt x="46" y="51"/>
                  </a:lnTo>
                  <a:lnTo>
                    <a:pt x="48" y="49"/>
                  </a:lnTo>
                  <a:lnTo>
                    <a:pt x="51" y="47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6" y="46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7" y="49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6"/>
                  </a:lnTo>
                  <a:lnTo>
                    <a:pt x="57" y="46"/>
                  </a:lnTo>
                  <a:lnTo>
                    <a:pt x="57" y="44"/>
                  </a:lnTo>
                  <a:lnTo>
                    <a:pt x="57" y="43"/>
                  </a:lnTo>
                  <a:lnTo>
                    <a:pt x="59" y="41"/>
                  </a:lnTo>
                  <a:lnTo>
                    <a:pt x="60" y="40"/>
                  </a:lnTo>
                  <a:lnTo>
                    <a:pt x="60" y="40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40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4" y="40"/>
                  </a:lnTo>
                  <a:lnTo>
                    <a:pt x="65" y="38"/>
                  </a:lnTo>
                  <a:lnTo>
                    <a:pt x="65" y="38"/>
                  </a:lnTo>
                  <a:lnTo>
                    <a:pt x="67" y="36"/>
                  </a:lnTo>
                  <a:lnTo>
                    <a:pt x="68" y="36"/>
                  </a:lnTo>
                  <a:lnTo>
                    <a:pt x="70" y="38"/>
                  </a:lnTo>
                  <a:lnTo>
                    <a:pt x="67" y="35"/>
                  </a:lnTo>
                  <a:lnTo>
                    <a:pt x="67" y="33"/>
                  </a:lnTo>
                  <a:lnTo>
                    <a:pt x="68" y="28"/>
                  </a:lnTo>
                  <a:lnTo>
                    <a:pt x="68" y="27"/>
                  </a:lnTo>
                  <a:lnTo>
                    <a:pt x="70" y="27"/>
                  </a:lnTo>
                  <a:lnTo>
                    <a:pt x="70" y="27"/>
                  </a:lnTo>
                  <a:lnTo>
                    <a:pt x="68" y="25"/>
                  </a:lnTo>
                  <a:lnTo>
                    <a:pt x="68" y="25"/>
                  </a:lnTo>
                  <a:lnTo>
                    <a:pt x="68" y="24"/>
                  </a:lnTo>
                  <a:lnTo>
                    <a:pt x="68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3" y="24"/>
                  </a:lnTo>
                  <a:lnTo>
                    <a:pt x="73" y="24"/>
                  </a:lnTo>
                  <a:lnTo>
                    <a:pt x="75" y="22"/>
                  </a:lnTo>
                  <a:lnTo>
                    <a:pt x="76" y="21"/>
                  </a:lnTo>
                  <a:lnTo>
                    <a:pt x="76" y="19"/>
                  </a:lnTo>
                  <a:lnTo>
                    <a:pt x="79" y="19"/>
                  </a:lnTo>
                  <a:lnTo>
                    <a:pt x="81" y="17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6" name="Freeform 213">
              <a:extLst>
                <a:ext uri="{FF2B5EF4-FFF2-40B4-BE49-F238E27FC236}">
                  <a16:creationId xmlns:a16="http://schemas.microsoft.com/office/drawing/2014/main" id="{2695FD54-783B-4D5F-9BF2-CE89A1A5D54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3277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0 w 2"/>
                <a:gd name="T9" fmla="*/ 2 h 2"/>
                <a:gd name="T10" fmla="*/ 0 w 2"/>
                <a:gd name="T11" fmla="*/ 0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7" name="Freeform 214">
              <a:extLst>
                <a:ext uri="{FF2B5EF4-FFF2-40B4-BE49-F238E27FC236}">
                  <a16:creationId xmlns:a16="http://schemas.microsoft.com/office/drawing/2014/main" id="{6440D7B5-AF67-4098-87B9-D539F05F939B}"/>
                </a:ext>
              </a:extLst>
            </p:cNvPr>
            <p:cNvSpPr>
              <a:spLocks/>
            </p:cNvSpPr>
            <p:nvPr/>
          </p:nvSpPr>
          <p:spPr bwMode="auto">
            <a:xfrm>
              <a:off x="6285436" y="3113843"/>
              <a:ext cx="50680" cy="56528"/>
            </a:xfrm>
            <a:custGeom>
              <a:avLst/>
              <a:gdLst>
                <a:gd name="T0" fmla="*/ 7 w 26"/>
                <a:gd name="T1" fmla="*/ 0 h 29"/>
                <a:gd name="T2" fmla="*/ 9 w 26"/>
                <a:gd name="T3" fmla="*/ 0 h 29"/>
                <a:gd name="T4" fmla="*/ 11 w 26"/>
                <a:gd name="T5" fmla="*/ 0 h 29"/>
                <a:gd name="T6" fmla="*/ 11 w 26"/>
                <a:gd name="T7" fmla="*/ 2 h 29"/>
                <a:gd name="T8" fmla="*/ 12 w 26"/>
                <a:gd name="T9" fmla="*/ 2 h 29"/>
                <a:gd name="T10" fmla="*/ 15 w 26"/>
                <a:gd name="T11" fmla="*/ 7 h 29"/>
                <a:gd name="T12" fmla="*/ 17 w 26"/>
                <a:gd name="T13" fmla="*/ 7 h 29"/>
                <a:gd name="T14" fmla="*/ 20 w 26"/>
                <a:gd name="T15" fmla="*/ 8 h 29"/>
                <a:gd name="T16" fmla="*/ 25 w 26"/>
                <a:gd name="T17" fmla="*/ 10 h 29"/>
                <a:gd name="T18" fmla="*/ 26 w 26"/>
                <a:gd name="T19" fmla="*/ 11 h 29"/>
                <a:gd name="T20" fmla="*/ 26 w 26"/>
                <a:gd name="T21" fmla="*/ 13 h 29"/>
                <a:gd name="T22" fmla="*/ 25 w 26"/>
                <a:gd name="T23" fmla="*/ 14 h 29"/>
                <a:gd name="T24" fmla="*/ 23 w 26"/>
                <a:gd name="T25" fmla="*/ 14 h 29"/>
                <a:gd name="T26" fmla="*/ 23 w 26"/>
                <a:gd name="T27" fmla="*/ 14 h 29"/>
                <a:gd name="T28" fmla="*/ 23 w 26"/>
                <a:gd name="T29" fmla="*/ 18 h 29"/>
                <a:gd name="T30" fmla="*/ 23 w 26"/>
                <a:gd name="T31" fmla="*/ 18 h 29"/>
                <a:gd name="T32" fmla="*/ 20 w 26"/>
                <a:gd name="T33" fmla="*/ 19 h 29"/>
                <a:gd name="T34" fmla="*/ 18 w 26"/>
                <a:gd name="T35" fmla="*/ 18 h 29"/>
                <a:gd name="T36" fmla="*/ 18 w 26"/>
                <a:gd name="T37" fmla="*/ 16 h 29"/>
                <a:gd name="T38" fmla="*/ 17 w 26"/>
                <a:gd name="T39" fmla="*/ 16 h 29"/>
                <a:gd name="T40" fmla="*/ 15 w 26"/>
                <a:gd name="T41" fmla="*/ 18 h 29"/>
                <a:gd name="T42" fmla="*/ 14 w 26"/>
                <a:gd name="T43" fmla="*/ 19 h 29"/>
                <a:gd name="T44" fmla="*/ 12 w 26"/>
                <a:gd name="T45" fmla="*/ 22 h 29"/>
                <a:gd name="T46" fmla="*/ 11 w 26"/>
                <a:gd name="T47" fmla="*/ 22 h 29"/>
                <a:gd name="T48" fmla="*/ 11 w 26"/>
                <a:gd name="T49" fmla="*/ 24 h 29"/>
                <a:gd name="T50" fmla="*/ 12 w 26"/>
                <a:gd name="T51" fmla="*/ 25 h 29"/>
                <a:gd name="T52" fmla="*/ 12 w 26"/>
                <a:gd name="T53" fmla="*/ 27 h 29"/>
                <a:gd name="T54" fmla="*/ 12 w 26"/>
                <a:gd name="T55" fmla="*/ 29 h 29"/>
                <a:gd name="T56" fmla="*/ 9 w 26"/>
                <a:gd name="T57" fmla="*/ 25 h 29"/>
                <a:gd name="T58" fmla="*/ 3 w 26"/>
                <a:gd name="T59" fmla="*/ 21 h 29"/>
                <a:gd name="T60" fmla="*/ 3 w 26"/>
                <a:gd name="T61" fmla="*/ 19 h 29"/>
                <a:gd name="T62" fmla="*/ 1 w 26"/>
                <a:gd name="T63" fmla="*/ 19 h 29"/>
                <a:gd name="T64" fmla="*/ 1 w 26"/>
                <a:gd name="T65" fmla="*/ 19 h 29"/>
                <a:gd name="T66" fmla="*/ 0 w 26"/>
                <a:gd name="T67" fmla="*/ 18 h 29"/>
                <a:gd name="T68" fmla="*/ 0 w 26"/>
                <a:gd name="T69" fmla="*/ 18 h 29"/>
                <a:gd name="T70" fmla="*/ 1 w 26"/>
                <a:gd name="T71" fmla="*/ 16 h 29"/>
                <a:gd name="T72" fmla="*/ 1 w 26"/>
                <a:gd name="T73" fmla="*/ 16 h 29"/>
                <a:gd name="T74" fmla="*/ 0 w 26"/>
                <a:gd name="T75" fmla="*/ 13 h 29"/>
                <a:gd name="T76" fmla="*/ 0 w 26"/>
                <a:gd name="T77" fmla="*/ 10 h 29"/>
                <a:gd name="T78" fmla="*/ 3 w 26"/>
                <a:gd name="T79" fmla="*/ 10 h 29"/>
                <a:gd name="T80" fmla="*/ 3 w 26"/>
                <a:gd name="T81" fmla="*/ 7 h 29"/>
                <a:gd name="T82" fmla="*/ 3 w 26"/>
                <a:gd name="T83" fmla="*/ 5 h 29"/>
                <a:gd name="T84" fmla="*/ 6 w 26"/>
                <a:gd name="T85" fmla="*/ 3 h 29"/>
                <a:gd name="T86" fmla="*/ 6 w 26"/>
                <a:gd name="T87" fmla="*/ 3 h 29"/>
                <a:gd name="T88" fmla="*/ 7 w 26"/>
                <a:gd name="T89" fmla="*/ 5 h 29"/>
                <a:gd name="T90" fmla="*/ 7 w 26"/>
                <a:gd name="T91" fmla="*/ 2 h 29"/>
                <a:gd name="T92" fmla="*/ 7 w 26"/>
                <a:gd name="T93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6" h="29">
                  <a:moveTo>
                    <a:pt x="7" y="0"/>
                  </a:move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7" y="7"/>
                  </a:lnTo>
                  <a:lnTo>
                    <a:pt x="18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5" y="10"/>
                  </a:lnTo>
                  <a:lnTo>
                    <a:pt x="26" y="11"/>
                  </a:lnTo>
                  <a:lnTo>
                    <a:pt x="26" y="11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5" y="18"/>
                  </a:lnTo>
                  <a:lnTo>
                    <a:pt x="15" y="19"/>
                  </a:lnTo>
                  <a:lnTo>
                    <a:pt x="14" y="19"/>
                  </a:lnTo>
                  <a:lnTo>
                    <a:pt x="14" y="21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11" y="24"/>
                  </a:lnTo>
                  <a:lnTo>
                    <a:pt x="12" y="25"/>
                  </a:lnTo>
                  <a:lnTo>
                    <a:pt x="12" y="25"/>
                  </a:lnTo>
                  <a:lnTo>
                    <a:pt x="12" y="27"/>
                  </a:lnTo>
                  <a:lnTo>
                    <a:pt x="12" y="27"/>
                  </a:lnTo>
                  <a:lnTo>
                    <a:pt x="12" y="29"/>
                  </a:lnTo>
                  <a:lnTo>
                    <a:pt x="12" y="29"/>
                  </a:lnTo>
                  <a:lnTo>
                    <a:pt x="11" y="29"/>
                  </a:lnTo>
                  <a:lnTo>
                    <a:pt x="9" y="25"/>
                  </a:lnTo>
                  <a:lnTo>
                    <a:pt x="6" y="22"/>
                  </a:lnTo>
                  <a:lnTo>
                    <a:pt x="3" y="21"/>
                  </a:lnTo>
                  <a:lnTo>
                    <a:pt x="1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3" y="7"/>
                  </a:lnTo>
                  <a:lnTo>
                    <a:pt x="3" y="7"/>
                  </a:lnTo>
                  <a:lnTo>
                    <a:pt x="3" y="5"/>
                  </a:lnTo>
                  <a:lnTo>
                    <a:pt x="4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3"/>
                  </a:lnTo>
                  <a:lnTo>
                    <a:pt x="7" y="2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8" name="Freeform 215">
              <a:extLst>
                <a:ext uri="{FF2B5EF4-FFF2-40B4-BE49-F238E27FC236}">
                  <a16:creationId xmlns:a16="http://schemas.microsoft.com/office/drawing/2014/main" id="{A871FCBB-708B-4657-927C-25CD6266EC7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15444" y="2938413"/>
              <a:ext cx="97461" cy="109156"/>
            </a:xfrm>
            <a:custGeom>
              <a:avLst/>
              <a:gdLst>
                <a:gd name="T0" fmla="*/ 14 w 50"/>
                <a:gd name="T1" fmla="*/ 2 h 56"/>
                <a:gd name="T2" fmla="*/ 17 w 50"/>
                <a:gd name="T3" fmla="*/ 4 h 56"/>
                <a:gd name="T4" fmla="*/ 20 w 50"/>
                <a:gd name="T5" fmla="*/ 5 h 56"/>
                <a:gd name="T6" fmla="*/ 23 w 50"/>
                <a:gd name="T7" fmla="*/ 5 h 56"/>
                <a:gd name="T8" fmla="*/ 25 w 50"/>
                <a:gd name="T9" fmla="*/ 7 h 56"/>
                <a:gd name="T10" fmla="*/ 27 w 50"/>
                <a:gd name="T11" fmla="*/ 8 h 56"/>
                <a:gd name="T12" fmla="*/ 28 w 50"/>
                <a:gd name="T13" fmla="*/ 7 h 56"/>
                <a:gd name="T14" fmla="*/ 33 w 50"/>
                <a:gd name="T15" fmla="*/ 11 h 56"/>
                <a:gd name="T16" fmla="*/ 36 w 50"/>
                <a:gd name="T17" fmla="*/ 10 h 56"/>
                <a:gd name="T18" fmla="*/ 38 w 50"/>
                <a:gd name="T19" fmla="*/ 15 h 56"/>
                <a:gd name="T20" fmla="*/ 36 w 50"/>
                <a:gd name="T21" fmla="*/ 18 h 56"/>
                <a:gd name="T22" fmla="*/ 36 w 50"/>
                <a:gd name="T23" fmla="*/ 19 h 56"/>
                <a:gd name="T24" fmla="*/ 39 w 50"/>
                <a:gd name="T25" fmla="*/ 22 h 56"/>
                <a:gd name="T26" fmla="*/ 42 w 50"/>
                <a:gd name="T27" fmla="*/ 24 h 56"/>
                <a:gd name="T28" fmla="*/ 41 w 50"/>
                <a:gd name="T29" fmla="*/ 26 h 56"/>
                <a:gd name="T30" fmla="*/ 42 w 50"/>
                <a:gd name="T31" fmla="*/ 29 h 56"/>
                <a:gd name="T32" fmla="*/ 44 w 50"/>
                <a:gd name="T33" fmla="*/ 30 h 56"/>
                <a:gd name="T34" fmla="*/ 47 w 50"/>
                <a:gd name="T35" fmla="*/ 34 h 56"/>
                <a:gd name="T36" fmla="*/ 50 w 50"/>
                <a:gd name="T37" fmla="*/ 38 h 56"/>
                <a:gd name="T38" fmla="*/ 47 w 50"/>
                <a:gd name="T39" fmla="*/ 40 h 56"/>
                <a:gd name="T40" fmla="*/ 44 w 50"/>
                <a:gd name="T41" fmla="*/ 38 h 56"/>
                <a:gd name="T42" fmla="*/ 42 w 50"/>
                <a:gd name="T43" fmla="*/ 38 h 56"/>
                <a:gd name="T44" fmla="*/ 41 w 50"/>
                <a:gd name="T45" fmla="*/ 38 h 56"/>
                <a:gd name="T46" fmla="*/ 38 w 50"/>
                <a:gd name="T47" fmla="*/ 38 h 56"/>
                <a:gd name="T48" fmla="*/ 38 w 50"/>
                <a:gd name="T49" fmla="*/ 40 h 56"/>
                <a:gd name="T50" fmla="*/ 36 w 50"/>
                <a:gd name="T51" fmla="*/ 37 h 56"/>
                <a:gd name="T52" fmla="*/ 33 w 50"/>
                <a:gd name="T53" fmla="*/ 38 h 56"/>
                <a:gd name="T54" fmla="*/ 35 w 50"/>
                <a:gd name="T55" fmla="*/ 43 h 56"/>
                <a:gd name="T56" fmla="*/ 31 w 50"/>
                <a:gd name="T57" fmla="*/ 46 h 56"/>
                <a:gd name="T58" fmla="*/ 30 w 50"/>
                <a:gd name="T59" fmla="*/ 51 h 56"/>
                <a:gd name="T60" fmla="*/ 27 w 50"/>
                <a:gd name="T61" fmla="*/ 54 h 56"/>
                <a:gd name="T62" fmla="*/ 27 w 50"/>
                <a:gd name="T63" fmla="*/ 56 h 56"/>
                <a:gd name="T64" fmla="*/ 23 w 50"/>
                <a:gd name="T65" fmla="*/ 56 h 56"/>
                <a:gd name="T66" fmla="*/ 22 w 50"/>
                <a:gd name="T67" fmla="*/ 54 h 56"/>
                <a:gd name="T68" fmla="*/ 22 w 50"/>
                <a:gd name="T69" fmla="*/ 52 h 56"/>
                <a:gd name="T70" fmla="*/ 22 w 50"/>
                <a:gd name="T71" fmla="*/ 51 h 56"/>
                <a:gd name="T72" fmla="*/ 20 w 50"/>
                <a:gd name="T73" fmla="*/ 46 h 56"/>
                <a:gd name="T74" fmla="*/ 23 w 50"/>
                <a:gd name="T75" fmla="*/ 38 h 56"/>
                <a:gd name="T76" fmla="*/ 22 w 50"/>
                <a:gd name="T77" fmla="*/ 34 h 56"/>
                <a:gd name="T78" fmla="*/ 19 w 50"/>
                <a:gd name="T79" fmla="*/ 27 h 56"/>
                <a:gd name="T80" fmla="*/ 16 w 50"/>
                <a:gd name="T81" fmla="*/ 24 h 56"/>
                <a:gd name="T82" fmla="*/ 12 w 50"/>
                <a:gd name="T83" fmla="*/ 19 h 56"/>
                <a:gd name="T84" fmla="*/ 9 w 50"/>
                <a:gd name="T85" fmla="*/ 16 h 56"/>
                <a:gd name="T86" fmla="*/ 8 w 50"/>
                <a:gd name="T87" fmla="*/ 13 h 56"/>
                <a:gd name="T88" fmla="*/ 5 w 50"/>
                <a:gd name="T89" fmla="*/ 8 h 56"/>
                <a:gd name="T90" fmla="*/ 1 w 50"/>
                <a:gd name="T91" fmla="*/ 5 h 56"/>
                <a:gd name="T92" fmla="*/ 0 w 50"/>
                <a:gd name="T93" fmla="*/ 5 h 56"/>
                <a:gd name="T94" fmla="*/ 5 w 50"/>
                <a:gd name="T95" fmla="*/ 4 h 56"/>
                <a:gd name="T96" fmla="*/ 11 w 50"/>
                <a:gd name="T9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" h="56"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0" y="4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7"/>
                  </a:lnTo>
                  <a:lnTo>
                    <a:pt x="28" y="7"/>
                  </a:lnTo>
                  <a:lnTo>
                    <a:pt x="31" y="8"/>
                  </a:lnTo>
                  <a:lnTo>
                    <a:pt x="31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5" y="11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8" y="15"/>
                  </a:lnTo>
                  <a:lnTo>
                    <a:pt x="38" y="15"/>
                  </a:lnTo>
                  <a:lnTo>
                    <a:pt x="36" y="16"/>
                  </a:lnTo>
                  <a:lnTo>
                    <a:pt x="36" y="18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21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2" y="26"/>
                  </a:lnTo>
                  <a:lnTo>
                    <a:pt x="41" y="26"/>
                  </a:lnTo>
                  <a:lnTo>
                    <a:pt x="41" y="27"/>
                  </a:lnTo>
                  <a:lnTo>
                    <a:pt x="42" y="27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4" y="30"/>
                  </a:lnTo>
                  <a:lnTo>
                    <a:pt x="47" y="32"/>
                  </a:lnTo>
                  <a:lnTo>
                    <a:pt x="47" y="32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7" y="37"/>
                  </a:lnTo>
                  <a:lnTo>
                    <a:pt x="50" y="38"/>
                  </a:lnTo>
                  <a:lnTo>
                    <a:pt x="50" y="40"/>
                  </a:lnTo>
                  <a:lnTo>
                    <a:pt x="50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40"/>
                  </a:lnTo>
                  <a:lnTo>
                    <a:pt x="42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39" y="38"/>
                  </a:lnTo>
                  <a:lnTo>
                    <a:pt x="39" y="38"/>
                  </a:lnTo>
                  <a:lnTo>
                    <a:pt x="38" y="38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5" y="37"/>
                  </a:lnTo>
                  <a:lnTo>
                    <a:pt x="33" y="38"/>
                  </a:lnTo>
                  <a:lnTo>
                    <a:pt x="33" y="38"/>
                  </a:lnTo>
                  <a:lnTo>
                    <a:pt x="33" y="40"/>
                  </a:lnTo>
                  <a:lnTo>
                    <a:pt x="33" y="41"/>
                  </a:lnTo>
                  <a:lnTo>
                    <a:pt x="35" y="43"/>
                  </a:lnTo>
                  <a:lnTo>
                    <a:pt x="33" y="45"/>
                  </a:lnTo>
                  <a:lnTo>
                    <a:pt x="33" y="46"/>
                  </a:lnTo>
                  <a:lnTo>
                    <a:pt x="31" y="46"/>
                  </a:lnTo>
                  <a:lnTo>
                    <a:pt x="30" y="48"/>
                  </a:lnTo>
                  <a:lnTo>
                    <a:pt x="30" y="49"/>
                  </a:lnTo>
                  <a:lnTo>
                    <a:pt x="30" y="51"/>
                  </a:lnTo>
                  <a:lnTo>
                    <a:pt x="28" y="51"/>
                  </a:lnTo>
                  <a:lnTo>
                    <a:pt x="27" y="52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6"/>
                  </a:lnTo>
                  <a:lnTo>
                    <a:pt x="27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2" y="56"/>
                  </a:lnTo>
                  <a:lnTo>
                    <a:pt x="22" y="56"/>
                  </a:lnTo>
                  <a:lnTo>
                    <a:pt x="22" y="54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2"/>
                  </a:lnTo>
                  <a:lnTo>
                    <a:pt x="22" y="51"/>
                  </a:lnTo>
                  <a:lnTo>
                    <a:pt x="22" y="51"/>
                  </a:lnTo>
                  <a:lnTo>
                    <a:pt x="22" y="49"/>
                  </a:lnTo>
                  <a:lnTo>
                    <a:pt x="22" y="48"/>
                  </a:lnTo>
                  <a:lnTo>
                    <a:pt x="20" y="46"/>
                  </a:lnTo>
                  <a:lnTo>
                    <a:pt x="22" y="45"/>
                  </a:lnTo>
                  <a:lnTo>
                    <a:pt x="22" y="40"/>
                  </a:lnTo>
                  <a:lnTo>
                    <a:pt x="23" y="38"/>
                  </a:lnTo>
                  <a:lnTo>
                    <a:pt x="23" y="37"/>
                  </a:lnTo>
                  <a:lnTo>
                    <a:pt x="23" y="35"/>
                  </a:lnTo>
                  <a:lnTo>
                    <a:pt x="22" y="34"/>
                  </a:lnTo>
                  <a:lnTo>
                    <a:pt x="22" y="32"/>
                  </a:lnTo>
                  <a:lnTo>
                    <a:pt x="20" y="29"/>
                  </a:lnTo>
                  <a:lnTo>
                    <a:pt x="19" y="27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2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1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8" y="13"/>
                  </a:lnTo>
                  <a:lnTo>
                    <a:pt x="8" y="11"/>
                  </a:lnTo>
                  <a:lnTo>
                    <a:pt x="6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4"/>
                  </a:lnTo>
                  <a:lnTo>
                    <a:pt x="8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9" name="Freeform 216">
              <a:extLst>
                <a:ext uri="{FF2B5EF4-FFF2-40B4-BE49-F238E27FC236}">
                  <a16:creationId xmlns:a16="http://schemas.microsoft.com/office/drawing/2014/main" id="{87405E47-D0B9-44CE-9F73-8EA93DF72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71612" y="3106046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1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0" name="Freeform 217">
              <a:extLst>
                <a:ext uri="{FF2B5EF4-FFF2-40B4-BE49-F238E27FC236}">
                  <a16:creationId xmlns:a16="http://schemas.microsoft.com/office/drawing/2014/main" id="{F5E5D6FB-56DF-4F73-9211-4E5310E094C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5486" y="3365292"/>
              <a:ext cx="448321" cy="442474"/>
            </a:xfrm>
            <a:custGeom>
              <a:avLst/>
              <a:gdLst>
                <a:gd name="T0" fmla="*/ 169 w 230"/>
                <a:gd name="T1" fmla="*/ 0 h 227"/>
                <a:gd name="T2" fmla="*/ 178 w 230"/>
                <a:gd name="T3" fmla="*/ 11 h 227"/>
                <a:gd name="T4" fmla="*/ 197 w 230"/>
                <a:gd name="T5" fmla="*/ 11 h 227"/>
                <a:gd name="T6" fmla="*/ 203 w 230"/>
                <a:gd name="T7" fmla="*/ 11 h 227"/>
                <a:gd name="T8" fmla="*/ 213 w 230"/>
                <a:gd name="T9" fmla="*/ 13 h 227"/>
                <a:gd name="T10" fmla="*/ 219 w 230"/>
                <a:gd name="T11" fmla="*/ 21 h 227"/>
                <a:gd name="T12" fmla="*/ 219 w 230"/>
                <a:gd name="T13" fmla="*/ 26 h 227"/>
                <a:gd name="T14" fmla="*/ 222 w 230"/>
                <a:gd name="T15" fmla="*/ 38 h 227"/>
                <a:gd name="T16" fmla="*/ 226 w 230"/>
                <a:gd name="T17" fmla="*/ 52 h 227"/>
                <a:gd name="T18" fmla="*/ 227 w 230"/>
                <a:gd name="T19" fmla="*/ 59 h 227"/>
                <a:gd name="T20" fmla="*/ 222 w 230"/>
                <a:gd name="T21" fmla="*/ 62 h 227"/>
                <a:gd name="T22" fmla="*/ 207 w 230"/>
                <a:gd name="T23" fmla="*/ 62 h 227"/>
                <a:gd name="T24" fmla="*/ 202 w 230"/>
                <a:gd name="T25" fmla="*/ 67 h 227"/>
                <a:gd name="T26" fmla="*/ 191 w 230"/>
                <a:gd name="T27" fmla="*/ 70 h 227"/>
                <a:gd name="T28" fmla="*/ 191 w 230"/>
                <a:gd name="T29" fmla="*/ 76 h 227"/>
                <a:gd name="T30" fmla="*/ 194 w 230"/>
                <a:gd name="T31" fmla="*/ 79 h 227"/>
                <a:gd name="T32" fmla="*/ 186 w 230"/>
                <a:gd name="T33" fmla="*/ 82 h 227"/>
                <a:gd name="T34" fmla="*/ 172 w 230"/>
                <a:gd name="T35" fmla="*/ 90 h 227"/>
                <a:gd name="T36" fmla="*/ 159 w 230"/>
                <a:gd name="T37" fmla="*/ 98 h 227"/>
                <a:gd name="T38" fmla="*/ 151 w 230"/>
                <a:gd name="T39" fmla="*/ 98 h 227"/>
                <a:gd name="T40" fmla="*/ 150 w 230"/>
                <a:gd name="T41" fmla="*/ 103 h 227"/>
                <a:gd name="T42" fmla="*/ 140 w 230"/>
                <a:gd name="T43" fmla="*/ 103 h 227"/>
                <a:gd name="T44" fmla="*/ 131 w 230"/>
                <a:gd name="T45" fmla="*/ 109 h 227"/>
                <a:gd name="T46" fmla="*/ 120 w 230"/>
                <a:gd name="T47" fmla="*/ 115 h 227"/>
                <a:gd name="T48" fmla="*/ 118 w 230"/>
                <a:gd name="T49" fmla="*/ 133 h 227"/>
                <a:gd name="T50" fmla="*/ 118 w 230"/>
                <a:gd name="T51" fmla="*/ 139 h 227"/>
                <a:gd name="T52" fmla="*/ 115 w 230"/>
                <a:gd name="T53" fmla="*/ 141 h 227"/>
                <a:gd name="T54" fmla="*/ 107 w 230"/>
                <a:gd name="T55" fmla="*/ 142 h 227"/>
                <a:gd name="T56" fmla="*/ 101 w 230"/>
                <a:gd name="T57" fmla="*/ 144 h 227"/>
                <a:gd name="T58" fmla="*/ 95 w 230"/>
                <a:gd name="T59" fmla="*/ 142 h 227"/>
                <a:gd name="T60" fmla="*/ 87 w 230"/>
                <a:gd name="T61" fmla="*/ 142 h 227"/>
                <a:gd name="T62" fmla="*/ 82 w 230"/>
                <a:gd name="T63" fmla="*/ 147 h 227"/>
                <a:gd name="T64" fmla="*/ 79 w 230"/>
                <a:gd name="T65" fmla="*/ 152 h 227"/>
                <a:gd name="T66" fmla="*/ 74 w 230"/>
                <a:gd name="T67" fmla="*/ 156 h 227"/>
                <a:gd name="T68" fmla="*/ 71 w 230"/>
                <a:gd name="T69" fmla="*/ 160 h 227"/>
                <a:gd name="T70" fmla="*/ 68 w 230"/>
                <a:gd name="T71" fmla="*/ 169 h 227"/>
                <a:gd name="T72" fmla="*/ 65 w 230"/>
                <a:gd name="T73" fmla="*/ 177 h 227"/>
                <a:gd name="T74" fmla="*/ 58 w 230"/>
                <a:gd name="T75" fmla="*/ 182 h 227"/>
                <a:gd name="T76" fmla="*/ 54 w 230"/>
                <a:gd name="T77" fmla="*/ 188 h 227"/>
                <a:gd name="T78" fmla="*/ 46 w 230"/>
                <a:gd name="T79" fmla="*/ 193 h 227"/>
                <a:gd name="T80" fmla="*/ 43 w 230"/>
                <a:gd name="T81" fmla="*/ 202 h 227"/>
                <a:gd name="T82" fmla="*/ 41 w 230"/>
                <a:gd name="T83" fmla="*/ 213 h 227"/>
                <a:gd name="T84" fmla="*/ 36 w 230"/>
                <a:gd name="T85" fmla="*/ 218 h 227"/>
                <a:gd name="T86" fmla="*/ 35 w 230"/>
                <a:gd name="T87" fmla="*/ 223 h 227"/>
                <a:gd name="T88" fmla="*/ 25 w 230"/>
                <a:gd name="T89" fmla="*/ 227 h 227"/>
                <a:gd name="T90" fmla="*/ 11 w 230"/>
                <a:gd name="T91" fmla="*/ 226 h 227"/>
                <a:gd name="T92" fmla="*/ 3 w 230"/>
                <a:gd name="T93" fmla="*/ 216 h 227"/>
                <a:gd name="T94" fmla="*/ 13 w 230"/>
                <a:gd name="T95" fmla="*/ 204 h 227"/>
                <a:gd name="T96" fmla="*/ 17 w 230"/>
                <a:gd name="T97" fmla="*/ 191 h 227"/>
                <a:gd name="T98" fmla="*/ 16 w 230"/>
                <a:gd name="T99" fmla="*/ 191 h 227"/>
                <a:gd name="T100" fmla="*/ 32 w 230"/>
                <a:gd name="T101" fmla="*/ 175 h 227"/>
                <a:gd name="T102" fmla="*/ 36 w 230"/>
                <a:gd name="T103" fmla="*/ 155 h 227"/>
                <a:gd name="T104" fmla="*/ 49 w 230"/>
                <a:gd name="T105" fmla="*/ 147 h 227"/>
                <a:gd name="T106" fmla="*/ 57 w 230"/>
                <a:gd name="T107" fmla="*/ 130 h 227"/>
                <a:gd name="T108" fmla="*/ 80 w 230"/>
                <a:gd name="T109" fmla="*/ 120 h 227"/>
                <a:gd name="T110" fmla="*/ 101 w 230"/>
                <a:gd name="T111" fmla="*/ 101 h 227"/>
                <a:gd name="T112" fmla="*/ 104 w 230"/>
                <a:gd name="T113" fmla="*/ 86 h 227"/>
                <a:gd name="T114" fmla="*/ 106 w 230"/>
                <a:gd name="T115" fmla="*/ 68 h 227"/>
                <a:gd name="T116" fmla="*/ 121 w 230"/>
                <a:gd name="T117" fmla="*/ 45 h 227"/>
                <a:gd name="T118" fmla="*/ 148 w 230"/>
                <a:gd name="T119" fmla="*/ 29 h 227"/>
                <a:gd name="T120" fmla="*/ 166 w 230"/>
                <a:gd name="T121" fmla="*/ 2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0" h="227">
                  <a:moveTo>
                    <a:pt x="0" y="227"/>
                  </a:move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close/>
                  <a:moveTo>
                    <a:pt x="167" y="0"/>
                  </a:moveTo>
                  <a:lnTo>
                    <a:pt x="169" y="0"/>
                  </a:lnTo>
                  <a:lnTo>
                    <a:pt x="169" y="2"/>
                  </a:lnTo>
                  <a:lnTo>
                    <a:pt x="169" y="4"/>
                  </a:lnTo>
                  <a:lnTo>
                    <a:pt x="170" y="5"/>
                  </a:lnTo>
                  <a:lnTo>
                    <a:pt x="172" y="8"/>
                  </a:lnTo>
                  <a:lnTo>
                    <a:pt x="175" y="11"/>
                  </a:lnTo>
                  <a:lnTo>
                    <a:pt x="178" y="11"/>
                  </a:lnTo>
                  <a:lnTo>
                    <a:pt x="183" y="13"/>
                  </a:lnTo>
                  <a:lnTo>
                    <a:pt x="188" y="11"/>
                  </a:lnTo>
                  <a:lnTo>
                    <a:pt x="191" y="11"/>
                  </a:lnTo>
                  <a:lnTo>
                    <a:pt x="192" y="11"/>
                  </a:lnTo>
                  <a:lnTo>
                    <a:pt x="194" y="11"/>
                  </a:lnTo>
                  <a:lnTo>
                    <a:pt x="197" y="11"/>
                  </a:lnTo>
                  <a:lnTo>
                    <a:pt x="199" y="11"/>
                  </a:lnTo>
                  <a:lnTo>
                    <a:pt x="202" y="10"/>
                  </a:lnTo>
                  <a:lnTo>
                    <a:pt x="203" y="8"/>
                  </a:lnTo>
                  <a:lnTo>
                    <a:pt x="203" y="10"/>
                  </a:lnTo>
                  <a:lnTo>
                    <a:pt x="203" y="10"/>
                  </a:lnTo>
                  <a:lnTo>
                    <a:pt x="203" y="11"/>
                  </a:lnTo>
                  <a:lnTo>
                    <a:pt x="203" y="13"/>
                  </a:lnTo>
                  <a:lnTo>
                    <a:pt x="205" y="13"/>
                  </a:lnTo>
                  <a:lnTo>
                    <a:pt x="207" y="13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3" y="13"/>
                  </a:lnTo>
                  <a:lnTo>
                    <a:pt x="215" y="15"/>
                  </a:lnTo>
                  <a:lnTo>
                    <a:pt x="215" y="16"/>
                  </a:lnTo>
                  <a:lnTo>
                    <a:pt x="218" y="18"/>
                  </a:lnTo>
                  <a:lnTo>
                    <a:pt x="219" y="19"/>
                  </a:lnTo>
                  <a:lnTo>
                    <a:pt x="219" y="19"/>
                  </a:lnTo>
                  <a:lnTo>
                    <a:pt x="219" y="21"/>
                  </a:lnTo>
                  <a:lnTo>
                    <a:pt x="219" y="22"/>
                  </a:lnTo>
                  <a:lnTo>
                    <a:pt x="219" y="22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19" y="26"/>
                  </a:lnTo>
                  <a:lnTo>
                    <a:pt x="221" y="29"/>
                  </a:lnTo>
                  <a:lnTo>
                    <a:pt x="221" y="32"/>
                  </a:lnTo>
                  <a:lnTo>
                    <a:pt x="221" y="34"/>
                  </a:lnTo>
                  <a:lnTo>
                    <a:pt x="221" y="35"/>
                  </a:lnTo>
                  <a:lnTo>
                    <a:pt x="221" y="37"/>
                  </a:lnTo>
                  <a:lnTo>
                    <a:pt x="222" y="38"/>
                  </a:lnTo>
                  <a:lnTo>
                    <a:pt x="221" y="43"/>
                  </a:lnTo>
                  <a:lnTo>
                    <a:pt x="222" y="45"/>
                  </a:lnTo>
                  <a:lnTo>
                    <a:pt x="224" y="46"/>
                  </a:lnTo>
                  <a:lnTo>
                    <a:pt x="224" y="49"/>
                  </a:lnTo>
                  <a:lnTo>
                    <a:pt x="226" y="51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9" y="54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29" y="57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27" y="62"/>
                  </a:lnTo>
                  <a:lnTo>
                    <a:pt x="224" y="62"/>
                  </a:lnTo>
                  <a:lnTo>
                    <a:pt x="222" y="62"/>
                  </a:lnTo>
                  <a:lnTo>
                    <a:pt x="219" y="62"/>
                  </a:lnTo>
                  <a:lnTo>
                    <a:pt x="216" y="62"/>
                  </a:lnTo>
                  <a:lnTo>
                    <a:pt x="213" y="62"/>
                  </a:lnTo>
                  <a:lnTo>
                    <a:pt x="210" y="62"/>
                  </a:lnTo>
                  <a:lnTo>
                    <a:pt x="210" y="62"/>
                  </a:lnTo>
                  <a:lnTo>
                    <a:pt x="207" y="62"/>
                  </a:lnTo>
                  <a:lnTo>
                    <a:pt x="205" y="62"/>
                  </a:lnTo>
                  <a:lnTo>
                    <a:pt x="203" y="62"/>
                  </a:lnTo>
                  <a:lnTo>
                    <a:pt x="203" y="63"/>
                  </a:lnTo>
                  <a:lnTo>
                    <a:pt x="203" y="65"/>
                  </a:lnTo>
                  <a:lnTo>
                    <a:pt x="202" y="65"/>
                  </a:lnTo>
                  <a:lnTo>
                    <a:pt x="202" y="67"/>
                  </a:lnTo>
                  <a:lnTo>
                    <a:pt x="196" y="68"/>
                  </a:lnTo>
                  <a:lnTo>
                    <a:pt x="194" y="68"/>
                  </a:lnTo>
                  <a:lnTo>
                    <a:pt x="192" y="68"/>
                  </a:lnTo>
                  <a:lnTo>
                    <a:pt x="191" y="68"/>
                  </a:lnTo>
                  <a:lnTo>
                    <a:pt x="191" y="70"/>
                  </a:lnTo>
                  <a:lnTo>
                    <a:pt x="191" y="70"/>
                  </a:lnTo>
                  <a:lnTo>
                    <a:pt x="191" y="71"/>
                  </a:lnTo>
                  <a:lnTo>
                    <a:pt x="191" y="71"/>
                  </a:lnTo>
                  <a:lnTo>
                    <a:pt x="191" y="73"/>
                  </a:lnTo>
                  <a:lnTo>
                    <a:pt x="191" y="74"/>
                  </a:lnTo>
                  <a:lnTo>
                    <a:pt x="191" y="74"/>
                  </a:lnTo>
                  <a:lnTo>
                    <a:pt x="191" y="76"/>
                  </a:lnTo>
                  <a:lnTo>
                    <a:pt x="191" y="76"/>
                  </a:lnTo>
                  <a:lnTo>
                    <a:pt x="191" y="78"/>
                  </a:lnTo>
                  <a:lnTo>
                    <a:pt x="191" y="78"/>
                  </a:lnTo>
                  <a:lnTo>
                    <a:pt x="192" y="78"/>
                  </a:lnTo>
                  <a:lnTo>
                    <a:pt x="192" y="78"/>
                  </a:lnTo>
                  <a:lnTo>
                    <a:pt x="194" y="79"/>
                  </a:lnTo>
                  <a:lnTo>
                    <a:pt x="194" y="79"/>
                  </a:lnTo>
                  <a:lnTo>
                    <a:pt x="192" y="81"/>
                  </a:lnTo>
                  <a:lnTo>
                    <a:pt x="192" y="81"/>
                  </a:lnTo>
                  <a:lnTo>
                    <a:pt x="189" y="81"/>
                  </a:lnTo>
                  <a:lnTo>
                    <a:pt x="188" y="81"/>
                  </a:lnTo>
                  <a:lnTo>
                    <a:pt x="186" y="82"/>
                  </a:lnTo>
                  <a:lnTo>
                    <a:pt x="183" y="84"/>
                  </a:lnTo>
                  <a:lnTo>
                    <a:pt x="180" y="86"/>
                  </a:lnTo>
                  <a:lnTo>
                    <a:pt x="178" y="86"/>
                  </a:lnTo>
                  <a:lnTo>
                    <a:pt x="177" y="87"/>
                  </a:lnTo>
                  <a:lnTo>
                    <a:pt x="174" y="89"/>
                  </a:lnTo>
                  <a:lnTo>
                    <a:pt x="172" y="90"/>
                  </a:lnTo>
                  <a:lnTo>
                    <a:pt x="170" y="93"/>
                  </a:lnTo>
                  <a:lnTo>
                    <a:pt x="169" y="95"/>
                  </a:lnTo>
                  <a:lnTo>
                    <a:pt x="167" y="97"/>
                  </a:lnTo>
                  <a:lnTo>
                    <a:pt x="166" y="97"/>
                  </a:lnTo>
                  <a:lnTo>
                    <a:pt x="162" y="98"/>
                  </a:lnTo>
                  <a:lnTo>
                    <a:pt x="159" y="98"/>
                  </a:lnTo>
                  <a:lnTo>
                    <a:pt x="156" y="98"/>
                  </a:lnTo>
                  <a:lnTo>
                    <a:pt x="156" y="98"/>
                  </a:lnTo>
                  <a:lnTo>
                    <a:pt x="155" y="98"/>
                  </a:lnTo>
                  <a:lnTo>
                    <a:pt x="153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100"/>
                  </a:lnTo>
                  <a:lnTo>
                    <a:pt x="151" y="101"/>
                  </a:lnTo>
                  <a:lnTo>
                    <a:pt x="151" y="101"/>
                  </a:lnTo>
                  <a:lnTo>
                    <a:pt x="150" y="101"/>
                  </a:lnTo>
                  <a:lnTo>
                    <a:pt x="150" y="103"/>
                  </a:lnTo>
                  <a:lnTo>
                    <a:pt x="148" y="101"/>
                  </a:lnTo>
                  <a:lnTo>
                    <a:pt x="147" y="101"/>
                  </a:lnTo>
                  <a:lnTo>
                    <a:pt x="144" y="101"/>
                  </a:lnTo>
                  <a:lnTo>
                    <a:pt x="142" y="101"/>
                  </a:lnTo>
                  <a:lnTo>
                    <a:pt x="142" y="101"/>
                  </a:lnTo>
                  <a:lnTo>
                    <a:pt x="140" y="103"/>
                  </a:lnTo>
                  <a:lnTo>
                    <a:pt x="139" y="103"/>
                  </a:lnTo>
                  <a:lnTo>
                    <a:pt x="139" y="104"/>
                  </a:lnTo>
                  <a:lnTo>
                    <a:pt x="137" y="104"/>
                  </a:lnTo>
                  <a:lnTo>
                    <a:pt x="136" y="106"/>
                  </a:lnTo>
                  <a:lnTo>
                    <a:pt x="134" y="106"/>
                  </a:lnTo>
                  <a:lnTo>
                    <a:pt x="131" y="109"/>
                  </a:lnTo>
                  <a:lnTo>
                    <a:pt x="129" y="109"/>
                  </a:lnTo>
                  <a:lnTo>
                    <a:pt x="126" y="111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1" y="115"/>
                  </a:lnTo>
                  <a:lnTo>
                    <a:pt x="120" y="115"/>
                  </a:lnTo>
                  <a:lnTo>
                    <a:pt x="120" y="115"/>
                  </a:lnTo>
                  <a:lnTo>
                    <a:pt x="120" y="117"/>
                  </a:lnTo>
                  <a:lnTo>
                    <a:pt x="120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8" y="136"/>
                  </a:lnTo>
                  <a:lnTo>
                    <a:pt x="118" y="136"/>
                  </a:lnTo>
                  <a:lnTo>
                    <a:pt x="118" y="137"/>
                  </a:lnTo>
                  <a:lnTo>
                    <a:pt x="118" y="139"/>
                  </a:lnTo>
                  <a:lnTo>
                    <a:pt x="120" y="139"/>
                  </a:lnTo>
                  <a:lnTo>
                    <a:pt x="120" y="141"/>
                  </a:lnTo>
                  <a:lnTo>
                    <a:pt x="118" y="141"/>
                  </a:lnTo>
                  <a:lnTo>
                    <a:pt x="117" y="141"/>
                  </a:lnTo>
                  <a:lnTo>
                    <a:pt x="115" y="141"/>
                  </a:lnTo>
                  <a:lnTo>
                    <a:pt x="115" y="141"/>
                  </a:lnTo>
                  <a:lnTo>
                    <a:pt x="112" y="141"/>
                  </a:lnTo>
                  <a:lnTo>
                    <a:pt x="112" y="141"/>
                  </a:lnTo>
                  <a:lnTo>
                    <a:pt x="110" y="141"/>
                  </a:lnTo>
                  <a:lnTo>
                    <a:pt x="110" y="141"/>
                  </a:lnTo>
                  <a:lnTo>
                    <a:pt x="109" y="141"/>
                  </a:lnTo>
                  <a:lnTo>
                    <a:pt x="107" y="142"/>
                  </a:lnTo>
                  <a:lnTo>
                    <a:pt x="106" y="144"/>
                  </a:lnTo>
                  <a:lnTo>
                    <a:pt x="106" y="144"/>
                  </a:lnTo>
                  <a:lnTo>
                    <a:pt x="104" y="144"/>
                  </a:lnTo>
                  <a:lnTo>
                    <a:pt x="103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99" y="144"/>
                  </a:lnTo>
                  <a:lnTo>
                    <a:pt x="98" y="144"/>
                  </a:lnTo>
                  <a:lnTo>
                    <a:pt x="98" y="144"/>
                  </a:lnTo>
                  <a:lnTo>
                    <a:pt x="96" y="144"/>
                  </a:lnTo>
                  <a:lnTo>
                    <a:pt x="95" y="142"/>
                  </a:lnTo>
                  <a:lnTo>
                    <a:pt x="93" y="142"/>
                  </a:lnTo>
                  <a:lnTo>
                    <a:pt x="92" y="142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88" y="142"/>
                  </a:lnTo>
                  <a:lnTo>
                    <a:pt x="87" y="142"/>
                  </a:lnTo>
                  <a:lnTo>
                    <a:pt x="85" y="144"/>
                  </a:lnTo>
                  <a:lnTo>
                    <a:pt x="84" y="144"/>
                  </a:lnTo>
                  <a:lnTo>
                    <a:pt x="80" y="144"/>
                  </a:lnTo>
                  <a:lnTo>
                    <a:pt x="82" y="145"/>
                  </a:lnTo>
                  <a:lnTo>
                    <a:pt x="82" y="145"/>
                  </a:lnTo>
                  <a:lnTo>
                    <a:pt x="82" y="147"/>
                  </a:lnTo>
                  <a:lnTo>
                    <a:pt x="82" y="149"/>
                  </a:lnTo>
                  <a:lnTo>
                    <a:pt x="80" y="149"/>
                  </a:lnTo>
                  <a:lnTo>
                    <a:pt x="80" y="150"/>
                  </a:lnTo>
                  <a:lnTo>
                    <a:pt x="79" y="150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3"/>
                  </a:lnTo>
                  <a:lnTo>
                    <a:pt x="77" y="155"/>
                  </a:lnTo>
                  <a:lnTo>
                    <a:pt x="77" y="155"/>
                  </a:lnTo>
                  <a:lnTo>
                    <a:pt x="76" y="156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6"/>
                  </a:lnTo>
                  <a:lnTo>
                    <a:pt x="71" y="158"/>
                  </a:lnTo>
                  <a:lnTo>
                    <a:pt x="71" y="158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1"/>
                  </a:lnTo>
                  <a:lnTo>
                    <a:pt x="69" y="163"/>
                  </a:lnTo>
                  <a:lnTo>
                    <a:pt x="69" y="164"/>
                  </a:lnTo>
                  <a:lnTo>
                    <a:pt x="69" y="166"/>
                  </a:lnTo>
                  <a:lnTo>
                    <a:pt x="68" y="169"/>
                  </a:lnTo>
                  <a:lnTo>
                    <a:pt x="68" y="171"/>
                  </a:lnTo>
                  <a:lnTo>
                    <a:pt x="66" y="174"/>
                  </a:lnTo>
                  <a:lnTo>
                    <a:pt x="66" y="175"/>
                  </a:lnTo>
                  <a:lnTo>
                    <a:pt x="66" y="175"/>
                  </a:lnTo>
                  <a:lnTo>
                    <a:pt x="65" y="177"/>
                  </a:lnTo>
                  <a:lnTo>
                    <a:pt x="65" y="177"/>
                  </a:lnTo>
                  <a:lnTo>
                    <a:pt x="63" y="178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58" y="180"/>
                  </a:lnTo>
                  <a:lnTo>
                    <a:pt x="58" y="180"/>
                  </a:lnTo>
                  <a:lnTo>
                    <a:pt x="58" y="182"/>
                  </a:lnTo>
                  <a:lnTo>
                    <a:pt x="57" y="182"/>
                  </a:lnTo>
                  <a:lnTo>
                    <a:pt x="57" y="183"/>
                  </a:lnTo>
                  <a:lnTo>
                    <a:pt x="55" y="185"/>
                  </a:lnTo>
                  <a:lnTo>
                    <a:pt x="55" y="186"/>
                  </a:lnTo>
                  <a:lnTo>
                    <a:pt x="54" y="188"/>
                  </a:lnTo>
                  <a:lnTo>
                    <a:pt x="54" y="188"/>
                  </a:lnTo>
                  <a:lnTo>
                    <a:pt x="52" y="189"/>
                  </a:lnTo>
                  <a:lnTo>
                    <a:pt x="51" y="189"/>
                  </a:lnTo>
                  <a:lnTo>
                    <a:pt x="49" y="189"/>
                  </a:lnTo>
                  <a:lnTo>
                    <a:pt x="49" y="191"/>
                  </a:lnTo>
                  <a:lnTo>
                    <a:pt x="47" y="191"/>
                  </a:lnTo>
                  <a:lnTo>
                    <a:pt x="46" y="193"/>
                  </a:lnTo>
                  <a:lnTo>
                    <a:pt x="44" y="193"/>
                  </a:lnTo>
                  <a:lnTo>
                    <a:pt x="44" y="193"/>
                  </a:lnTo>
                  <a:lnTo>
                    <a:pt x="44" y="196"/>
                  </a:lnTo>
                  <a:lnTo>
                    <a:pt x="43" y="197"/>
                  </a:lnTo>
                  <a:lnTo>
                    <a:pt x="43" y="199"/>
                  </a:lnTo>
                  <a:lnTo>
                    <a:pt x="43" y="202"/>
                  </a:lnTo>
                  <a:lnTo>
                    <a:pt x="41" y="204"/>
                  </a:lnTo>
                  <a:lnTo>
                    <a:pt x="41" y="205"/>
                  </a:lnTo>
                  <a:lnTo>
                    <a:pt x="41" y="207"/>
                  </a:lnTo>
                  <a:lnTo>
                    <a:pt x="41" y="210"/>
                  </a:lnTo>
                  <a:lnTo>
                    <a:pt x="41" y="212"/>
                  </a:lnTo>
                  <a:lnTo>
                    <a:pt x="41" y="213"/>
                  </a:lnTo>
                  <a:lnTo>
                    <a:pt x="40" y="213"/>
                  </a:lnTo>
                  <a:lnTo>
                    <a:pt x="40" y="215"/>
                  </a:lnTo>
                  <a:lnTo>
                    <a:pt x="40" y="216"/>
                  </a:lnTo>
                  <a:lnTo>
                    <a:pt x="38" y="216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5" y="219"/>
                  </a:lnTo>
                  <a:lnTo>
                    <a:pt x="35" y="221"/>
                  </a:lnTo>
                  <a:lnTo>
                    <a:pt x="35" y="221"/>
                  </a:lnTo>
                  <a:lnTo>
                    <a:pt x="35" y="223"/>
                  </a:lnTo>
                  <a:lnTo>
                    <a:pt x="35" y="223"/>
                  </a:lnTo>
                  <a:lnTo>
                    <a:pt x="33" y="224"/>
                  </a:lnTo>
                  <a:lnTo>
                    <a:pt x="33" y="226"/>
                  </a:lnTo>
                  <a:lnTo>
                    <a:pt x="32" y="227"/>
                  </a:lnTo>
                  <a:lnTo>
                    <a:pt x="30" y="227"/>
                  </a:lnTo>
                  <a:lnTo>
                    <a:pt x="27" y="227"/>
                  </a:lnTo>
                  <a:lnTo>
                    <a:pt x="25" y="227"/>
                  </a:lnTo>
                  <a:lnTo>
                    <a:pt x="22" y="227"/>
                  </a:lnTo>
                  <a:lnTo>
                    <a:pt x="21" y="226"/>
                  </a:lnTo>
                  <a:lnTo>
                    <a:pt x="17" y="226"/>
                  </a:lnTo>
                  <a:lnTo>
                    <a:pt x="16" y="226"/>
                  </a:lnTo>
                  <a:lnTo>
                    <a:pt x="14" y="226"/>
                  </a:lnTo>
                  <a:lnTo>
                    <a:pt x="11" y="226"/>
                  </a:lnTo>
                  <a:lnTo>
                    <a:pt x="6" y="226"/>
                  </a:lnTo>
                  <a:lnTo>
                    <a:pt x="3" y="226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2" y="219"/>
                  </a:lnTo>
                  <a:lnTo>
                    <a:pt x="3" y="216"/>
                  </a:lnTo>
                  <a:lnTo>
                    <a:pt x="5" y="215"/>
                  </a:lnTo>
                  <a:lnTo>
                    <a:pt x="6" y="213"/>
                  </a:lnTo>
                  <a:lnTo>
                    <a:pt x="10" y="210"/>
                  </a:lnTo>
                  <a:lnTo>
                    <a:pt x="10" y="205"/>
                  </a:lnTo>
                  <a:lnTo>
                    <a:pt x="11" y="204"/>
                  </a:lnTo>
                  <a:lnTo>
                    <a:pt x="13" y="204"/>
                  </a:lnTo>
                  <a:lnTo>
                    <a:pt x="11" y="202"/>
                  </a:lnTo>
                  <a:lnTo>
                    <a:pt x="13" y="201"/>
                  </a:lnTo>
                  <a:lnTo>
                    <a:pt x="14" y="197"/>
                  </a:lnTo>
                  <a:lnTo>
                    <a:pt x="16" y="194"/>
                  </a:lnTo>
                  <a:lnTo>
                    <a:pt x="17" y="193"/>
                  </a:lnTo>
                  <a:lnTo>
                    <a:pt x="17" y="191"/>
                  </a:lnTo>
                  <a:lnTo>
                    <a:pt x="17" y="191"/>
                  </a:lnTo>
                  <a:lnTo>
                    <a:pt x="16" y="191"/>
                  </a:lnTo>
                  <a:lnTo>
                    <a:pt x="16" y="193"/>
                  </a:lnTo>
                  <a:lnTo>
                    <a:pt x="14" y="193"/>
                  </a:lnTo>
                  <a:lnTo>
                    <a:pt x="16" y="193"/>
                  </a:lnTo>
                  <a:lnTo>
                    <a:pt x="16" y="191"/>
                  </a:lnTo>
                  <a:lnTo>
                    <a:pt x="17" y="189"/>
                  </a:lnTo>
                  <a:lnTo>
                    <a:pt x="21" y="186"/>
                  </a:lnTo>
                  <a:lnTo>
                    <a:pt x="27" y="182"/>
                  </a:lnTo>
                  <a:lnTo>
                    <a:pt x="28" y="180"/>
                  </a:lnTo>
                  <a:lnTo>
                    <a:pt x="30" y="177"/>
                  </a:lnTo>
                  <a:lnTo>
                    <a:pt x="32" y="175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3" y="164"/>
                  </a:lnTo>
                  <a:lnTo>
                    <a:pt x="35" y="161"/>
                  </a:lnTo>
                  <a:lnTo>
                    <a:pt x="36" y="158"/>
                  </a:lnTo>
                  <a:lnTo>
                    <a:pt x="36" y="155"/>
                  </a:lnTo>
                  <a:lnTo>
                    <a:pt x="38" y="153"/>
                  </a:lnTo>
                  <a:lnTo>
                    <a:pt x="40" y="153"/>
                  </a:lnTo>
                  <a:lnTo>
                    <a:pt x="41" y="152"/>
                  </a:lnTo>
                  <a:lnTo>
                    <a:pt x="44" y="150"/>
                  </a:lnTo>
                  <a:lnTo>
                    <a:pt x="47" y="147"/>
                  </a:lnTo>
                  <a:lnTo>
                    <a:pt x="49" y="147"/>
                  </a:lnTo>
                  <a:lnTo>
                    <a:pt x="51" y="144"/>
                  </a:lnTo>
                  <a:lnTo>
                    <a:pt x="52" y="141"/>
                  </a:lnTo>
                  <a:lnTo>
                    <a:pt x="54" y="136"/>
                  </a:lnTo>
                  <a:lnTo>
                    <a:pt x="55" y="133"/>
                  </a:lnTo>
                  <a:lnTo>
                    <a:pt x="55" y="133"/>
                  </a:lnTo>
                  <a:lnTo>
                    <a:pt x="57" y="130"/>
                  </a:lnTo>
                  <a:lnTo>
                    <a:pt x="58" y="128"/>
                  </a:lnTo>
                  <a:lnTo>
                    <a:pt x="62" y="126"/>
                  </a:lnTo>
                  <a:lnTo>
                    <a:pt x="65" y="126"/>
                  </a:lnTo>
                  <a:lnTo>
                    <a:pt x="73" y="125"/>
                  </a:lnTo>
                  <a:lnTo>
                    <a:pt x="79" y="122"/>
                  </a:lnTo>
                  <a:lnTo>
                    <a:pt x="80" y="120"/>
                  </a:lnTo>
                  <a:lnTo>
                    <a:pt x="82" y="119"/>
                  </a:lnTo>
                  <a:lnTo>
                    <a:pt x="85" y="115"/>
                  </a:lnTo>
                  <a:lnTo>
                    <a:pt x="92" y="112"/>
                  </a:lnTo>
                  <a:lnTo>
                    <a:pt x="95" y="111"/>
                  </a:lnTo>
                  <a:lnTo>
                    <a:pt x="98" y="104"/>
                  </a:lnTo>
                  <a:lnTo>
                    <a:pt x="101" y="101"/>
                  </a:lnTo>
                  <a:lnTo>
                    <a:pt x="103" y="98"/>
                  </a:lnTo>
                  <a:lnTo>
                    <a:pt x="104" y="97"/>
                  </a:lnTo>
                  <a:lnTo>
                    <a:pt x="106" y="93"/>
                  </a:lnTo>
                  <a:lnTo>
                    <a:pt x="107" y="90"/>
                  </a:lnTo>
                  <a:lnTo>
                    <a:pt x="106" y="89"/>
                  </a:lnTo>
                  <a:lnTo>
                    <a:pt x="104" y="86"/>
                  </a:lnTo>
                  <a:lnTo>
                    <a:pt x="103" y="86"/>
                  </a:lnTo>
                  <a:lnTo>
                    <a:pt x="103" y="84"/>
                  </a:lnTo>
                  <a:lnTo>
                    <a:pt x="104" y="82"/>
                  </a:lnTo>
                  <a:lnTo>
                    <a:pt x="104" y="79"/>
                  </a:lnTo>
                  <a:lnTo>
                    <a:pt x="104" y="73"/>
                  </a:lnTo>
                  <a:lnTo>
                    <a:pt x="106" y="68"/>
                  </a:lnTo>
                  <a:lnTo>
                    <a:pt x="110" y="62"/>
                  </a:lnTo>
                  <a:lnTo>
                    <a:pt x="112" y="60"/>
                  </a:lnTo>
                  <a:lnTo>
                    <a:pt x="112" y="56"/>
                  </a:lnTo>
                  <a:lnTo>
                    <a:pt x="112" y="54"/>
                  </a:lnTo>
                  <a:lnTo>
                    <a:pt x="118" y="49"/>
                  </a:lnTo>
                  <a:lnTo>
                    <a:pt x="121" y="45"/>
                  </a:lnTo>
                  <a:lnTo>
                    <a:pt x="123" y="43"/>
                  </a:lnTo>
                  <a:lnTo>
                    <a:pt x="126" y="41"/>
                  </a:lnTo>
                  <a:lnTo>
                    <a:pt x="136" y="37"/>
                  </a:lnTo>
                  <a:lnTo>
                    <a:pt x="142" y="35"/>
                  </a:lnTo>
                  <a:lnTo>
                    <a:pt x="147" y="32"/>
                  </a:lnTo>
                  <a:lnTo>
                    <a:pt x="148" y="29"/>
                  </a:lnTo>
                  <a:lnTo>
                    <a:pt x="155" y="19"/>
                  </a:lnTo>
                  <a:lnTo>
                    <a:pt x="159" y="4"/>
                  </a:lnTo>
                  <a:lnTo>
                    <a:pt x="159" y="2"/>
                  </a:lnTo>
                  <a:lnTo>
                    <a:pt x="162" y="2"/>
                  </a:lnTo>
                  <a:lnTo>
                    <a:pt x="164" y="2"/>
                  </a:lnTo>
                  <a:lnTo>
                    <a:pt x="166" y="2"/>
                  </a:lnTo>
                  <a:lnTo>
                    <a:pt x="16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1" name="Freeform 218">
              <a:extLst>
                <a:ext uri="{FF2B5EF4-FFF2-40B4-BE49-F238E27FC236}">
                  <a16:creationId xmlns:a16="http://schemas.microsoft.com/office/drawing/2014/main" id="{99134DBB-5C57-4184-8C09-D2950E81664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6190" y="3453008"/>
              <a:ext cx="446372" cy="411286"/>
            </a:xfrm>
            <a:custGeom>
              <a:avLst/>
              <a:gdLst>
                <a:gd name="T0" fmla="*/ 43 w 229"/>
                <a:gd name="T1" fmla="*/ 4 h 211"/>
                <a:gd name="T2" fmla="*/ 58 w 229"/>
                <a:gd name="T3" fmla="*/ 4 h 211"/>
                <a:gd name="T4" fmla="*/ 71 w 229"/>
                <a:gd name="T5" fmla="*/ 7 h 211"/>
                <a:gd name="T6" fmla="*/ 85 w 229"/>
                <a:gd name="T7" fmla="*/ 12 h 211"/>
                <a:gd name="T8" fmla="*/ 88 w 229"/>
                <a:gd name="T9" fmla="*/ 22 h 211"/>
                <a:gd name="T10" fmla="*/ 95 w 229"/>
                <a:gd name="T11" fmla="*/ 29 h 211"/>
                <a:gd name="T12" fmla="*/ 117 w 229"/>
                <a:gd name="T13" fmla="*/ 33 h 211"/>
                <a:gd name="T14" fmla="*/ 136 w 229"/>
                <a:gd name="T15" fmla="*/ 44 h 211"/>
                <a:gd name="T16" fmla="*/ 148 w 229"/>
                <a:gd name="T17" fmla="*/ 44 h 211"/>
                <a:gd name="T18" fmla="*/ 158 w 229"/>
                <a:gd name="T19" fmla="*/ 33 h 211"/>
                <a:gd name="T20" fmla="*/ 155 w 229"/>
                <a:gd name="T21" fmla="*/ 26 h 211"/>
                <a:gd name="T22" fmla="*/ 156 w 229"/>
                <a:gd name="T23" fmla="*/ 15 h 211"/>
                <a:gd name="T24" fmla="*/ 174 w 229"/>
                <a:gd name="T25" fmla="*/ 6 h 211"/>
                <a:gd name="T26" fmla="*/ 181 w 229"/>
                <a:gd name="T27" fmla="*/ 4 h 211"/>
                <a:gd name="T28" fmla="*/ 194 w 229"/>
                <a:gd name="T29" fmla="*/ 7 h 211"/>
                <a:gd name="T30" fmla="*/ 200 w 229"/>
                <a:gd name="T31" fmla="*/ 12 h 211"/>
                <a:gd name="T32" fmla="*/ 211 w 229"/>
                <a:gd name="T33" fmla="*/ 17 h 211"/>
                <a:gd name="T34" fmla="*/ 222 w 229"/>
                <a:gd name="T35" fmla="*/ 18 h 211"/>
                <a:gd name="T36" fmla="*/ 229 w 229"/>
                <a:gd name="T37" fmla="*/ 23 h 211"/>
                <a:gd name="T38" fmla="*/ 227 w 229"/>
                <a:gd name="T39" fmla="*/ 26 h 211"/>
                <a:gd name="T40" fmla="*/ 226 w 229"/>
                <a:gd name="T41" fmla="*/ 34 h 211"/>
                <a:gd name="T42" fmla="*/ 226 w 229"/>
                <a:gd name="T43" fmla="*/ 42 h 211"/>
                <a:gd name="T44" fmla="*/ 222 w 229"/>
                <a:gd name="T45" fmla="*/ 48 h 211"/>
                <a:gd name="T46" fmla="*/ 226 w 229"/>
                <a:gd name="T47" fmla="*/ 61 h 211"/>
                <a:gd name="T48" fmla="*/ 227 w 229"/>
                <a:gd name="T49" fmla="*/ 189 h 211"/>
                <a:gd name="T50" fmla="*/ 227 w 229"/>
                <a:gd name="T51" fmla="*/ 203 h 211"/>
                <a:gd name="T52" fmla="*/ 213 w 229"/>
                <a:gd name="T53" fmla="*/ 203 h 211"/>
                <a:gd name="T54" fmla="*/ 191 w 229"/>
                <a:gd name="T55" fmla="*/ 200 h 211"/>
                <a:gd name="T56" fmla="*/ 164 w 229"/>
                <a:gd name="T57" fmla="*/ 185 h 211"/>
                <a:gd name="T58" fmla="*/ 136 w 229"/>
                <a:gd name="T59" fmla="*/ 171 h 211"/>
                <a:gd name="T60" fmla="*/ 109 w 229"/>
                <a:gd name="T61" fmla="*/ 157 h 211"/>
                <a:gd name="T62" fmla="*/ 87 w 229"/>
                <a:gd name="T63" fmla="*/ 156 h 211"/>
                <a:gd name="T64" fmla="*/ 71 w 229"/>
                <a:gd name="T65" fmla="*/ 163 h 211"/>
                <a:gd name="T66" fmla="*/ 60 w 229"/>
                <a:gd name="T67" fmla="*/ 156 h 211"/>
                <a:gd name="T68" fmla="*/ 38 w 229"/>
                <a:gd name="T69" fmla="*/ 148 h 211"/>
                <a:gd name="T70" fmla="*/ 32 w 229"/>
                <a:gd name="T71" fmla="*/ 138 h 211"/>
                <a:gd name="T72" fmla="*/ 16 w 229"/>
                <a:gd name="T73" fmla="*/ 135 h 211"/>
                <a:gd name="T74" fmla="*/ 13 w 229"/>
                <a:gd name="T75" fmla="*/ 132 h 211"/>
                <a:gd name="T76" fmla="*/ 6 w 229"/>
                <a:gd name="T77" fmla="*/ 118 h 211"/>
                <a:gd name="T78" fmla="*/ 2 w 229"/>
                <a:gd name="T79" fmla="*/ 108 h 211"/>
                <a:gd name="T80" fmla="*/ 8 w 229"/>
                <a:gd name="T81" fmla="*/ 104 h 211"/>
                <a:gd name="T82" fmla="*/ 6 w 229"/>
                <a:gd name="T83" fmla="*/ 94 h 211"/>
                <a:gd name="T84" fmla="*/ 8 w 229"/>
                <a:gd name="T85" fmla="*/ 81 h 211"/>
                <a:gd name="T86" fmla="*/ 8 w 229"/>
                <a:gd name="T87" fmla="*/ 63 h 211"/>
                <a:gd name="T88" fmla="*/ 3 w 229"/>
                <a:gd name="T89" fmla="*/ 53 h 211"/>
                <a:gd name="T90" fmla="*/ 3 w 229"/>
                <a:gd name="T91" fmla="*/ 47 h 211"/>
                <a:gd name="T92" fmla="*/ 10 w 229"/>
                <a:gd name="T93" fmla="*/ 44 h 211"/>
                <a:gd name="T94" fmla="*/ 14 w 229"/>
                <a:gd name="T95" fmla="*/ 37 h 211"/>
                <a:gd name="T96" fmla="*/ 13 w 229"/>
                <a:gd name="T97" fmla="*/ 28 h 211"/>
                <a:gd name="T98" fmla="*/ 14 w 229"/>
                <a:gd name="T99" fmla="*/ 23 h 211"/>
                <a:gd name="T100" fmla="*/ 19 w 229"/>
                <a:gd name="T101" fmla="*/ 20 h 211"/>
                <a:gd name="T102" fmla="*/ 25 w 229"/>
                <a:gd name="T103" fmla="*/ 15 h 211"/>
                <a:gd name="T104" fmla="*/ 33 w 229"/>
                <a:gd name="T105" fmla="*/ 11 h 211"/>
                <a:gd name="T106" fmla="*/ 32 w 229"/>
                <a:gd name="T10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29" h="211">
                  <a:moveTo>
                    <a:pt x="32" y="0"/>
                  </a:moveTo>
                  <a:lnTo>
                    <a:pt x="33" y="1"/>
                  </a:lnTo>
                  <a:lnTo>
                    <a:pt x="36" y="1"/>
                  </a:lnTo>
                  <a:lnTo>
                    <a:pt x="43" y="4"/>
                  </a:lnTo>
                  <a:lnTo>
                    <a:pt x="46" y="6"/>
                  </a:lnTo>
                  <a:lnTo>
                    <a:pt x="51" y="6"/>
                  </a:lnTo>
                  <a:lnTo>
                    <a:pt x="55" y="4"/>
                  </a:lnTo>
                  <a:lnTo>
                    <a:pt x="58" y="4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1" y="7"/>
                  </a:lnTo>
                  <a:lnTo>
                    <a:pt x="74" y="11"/>
                  </a:lnTo>
                  <a:lnTo>
                    <a:pt x="76" y="11"/>
                  </a:lnTo>
                  <a:lnTo>
                    <a:pt x="85" y="12"/>
                  </a:lnTo>
                  <a:lnTo>
                    <a:pt x="87" y="14"/>
                  </a:lnTo>
                  <a:lnTo>
                    <a:pt x="88" y="17"/>
                  </a:lnTo>
                  <a:lnTo>
                    <a:pt x="88" y="18"/>
                  </a:lnTo>
                  <a:lnTo>
                    <a:pt x="88" y="22"/>
                  </a:lnTo>
                  <a:lnTo>
                    <a:pt x="90" y="25"/>
                  </a:lnTo>
                  <a:lnTo>
                    <a:pt x="92" y="26"/>
                  </a:lnTo>
                  <a:lnTo>
                    <a:pt x="93" y="28"/>
                  </a:lnTo>
                  <a:lnTo>
                    <a:pt x="95" y="29"/>
                  </a:lnTo>
                  <a:lnTo>
                    <a:pt x="99" y="31"/>
                  </a:lnTo>
                  <a:lnTo>
                    <a:pt x="104" y="31"/>
                  </a:lnTo>
                  <a:lnTo>
                    <a:pt x="109" y="31"/>
                  </a:lnTo>
                  <a:lnTo>
                    <a:pt x="117" y="33"/>
                  </a:lnTo>
                  <a:lnTo>
                    <a:pt x="123" y="36"/>
                  </a:lnTo>
                  <a:lnTo>
                    <a:pt x="125" y="37"/>
                  </a:lnTo>
                  <a:lnTo>
                    <a:pt x="129" y="39"/>
                  </a:lnTo>
                  <a:lnTo>
                    <a:pt x="136" y="44"/>
                  </a:lnTo>
                  <a:lnTo>
                    <a:pt x="139" y="45"/>
                  </a:lnTo>
                  <a:lnTo>
                    <a:pt x="142" y="47"/>
                  </a:lnTo>
                  <a:lnTo>
                    <a:pt x="145" y="45"/>
                  </a:lnTo>
                  <a:lnTo>
                    <a:pt x="148" y="44"/>
                  </a:lnTo>
                  <a:lnTo>
                    <a:pt x="151" y="42"/>
                  </a:lnTo>
                  <a:lnTo>
                    <a:pt x="155" y="37"/>
                  </a:lnTo>
                  <a:lnTo>
                    <a:pt x="156" y="36"/>
                  </a:lnTo>
                  <a:lnTo>
                    <a:pt x="158" y="33"/>
                  </a:lnTo>
                  <a:lnTo>
                    <a:pt x="156" y="31"/>
                  </a:lnTo>
                  <a:lnTo>
                    <a:pt x="156" y="29"/>
                  </a:lnTo>
                  <a:lnTo>
                    <a:pt x="155" y="28"/>
                  </a:lnTo>
                  <a:lnTo>
                    <a:pt x="155" y="26"/>
                  </a:lnTo>
                  <a:lnTo>
                    <a:pt x="153" y="22"/>
                  </a:lnTo>
                  <a:lnTo>
                    <a:pt x="155" y="18"/>
                  </a:lnTo>
                  <a:lnTo>
                    <a:pt x="155" y="17"/>
                  </a:lnTo>
                  <a:lnTo>
                    <a:pt x="156" y="15"/>
                  </a:lnTo>
                  <a:lnTo>
                    <a:pt x="161" y="12"/>
                  </a:lnTo>
                  <a:lnTo>
                    <a:pt x="164" y="9"/>
                  </a:lnTo>
                  <a:lnTo>
                    <a:pt x="170" y="6"/>
                  </a:lnTo>
                  <a:lnTo>
                    <a:pt x="174" y="6"/>
                  </a:lnTo>
                  <a:lnTo>
                    <a:pt x="175" y="6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1" y="4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1" y="6"/>
                  </a:lnTo>
                  <a:lnTo>
                    <a:pt x="194" y="7"/>
                  </a:lnTo>
                  <a:lnTo>
                    <a:pt x="197" y="7"/>
                  </a:lnTo>
                  <a:lnTo>
                    <a:pt x="199" y="9"/>
                  </a:lnTo>
                  <a:lnTo>
                    <a:pt x="200" y="12"/>
                  </a:lnTo>
                  <a:lnTo>
                    <a:pt x="200" y="12"/>
                  </a:lnTo>
                  <a:lnTo>
                    <a:pt x="200" y="14"/>
                  </a:lnTo>
                  <a:lnTo>
                    <a:pt x="202" y="15"/>
                  </a:lnTo>
                  <a:lnTo>
                    <a:pt x="210" y="17"/>
                  </a:lnTo>
                  <a:lnTo>
                    <a:pt x="211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9" y="18"/>
                  </a:lnTo>
                  <a:lnTo>
                    <a:pt x="222" y="18"/>
                  </a:lnTo>
                  <a:lnTo>
                    <a:pt x="226" y="18"/>
                  </a:lnTo>
                  <a:lnTo>
                    <a:pt x="227" y="20"/>
                  </a:lnTo>
                  <a:lnTo>
                    <a:pt x="227" y="20"/>
                  </a:lnTo>
                  <a:lnTo>
                    <a:pt x="229" y="23"/>
                  </a:lnTo>
                  <a:lnTo>
                    <a:pt x="229" y="25"/>
                  </a:lnTo>
                  <a:lnTo>
                    <a:pt x="229" y="25"/>
                  </a:lnTo>
                  <a:lnTo>
                    <a:pt x="229" y="26"/>
                  </a:lnTo>
                  <a:lnTo>
                    <a:pt x="227" y="26"/>
                  </a:lnTo>
                  <a:lnTo>
                    <a:pt x="226" y="28"/>
                  </a:lnTo>
                  <a:lnTo>
                    <a:pt x="226" y="29"/>
                  </a:lnTo>
                  <a:lnTo>
                    <a:pt x="226" y="31"/>
                  </a:lnTo>
                  <a:lnTo>
                    <a:pt x="226" y="34"/>
                  </a:lnTo>
                  <a:lnTo>
                    <a:pt x="226" y="36"/>
                  </a:lnTo>
                  <a:lnTo>
                    <a:pt x="227" y="39"/>
                  </a:lnTo>
                  <a:lnTo>
                    <a:pt x="227" y="39"/>
                  </a:lnTo>
                  <a:lnTo>
                    <a:pt x="226" y="42"/>
                  </a:lnTo>
                  <a:lnTo>
                    <a:pt x="226" y="44"/>
                  </a:lnTo>
                  <a:lnTo>
                    <a:pt x="222" y="47"/>
                  </a:lnTo>
                  <a:lnTo>
                    <a:pt x="222" y="47"/>
                  </a:lnTo>
                  <a:lnTo>
                    <a:pt x="222" y="48"/>
                  </a:lnTo>
                  <a:lnTo>
                    <a:pt x="224" y="52"/>
                  </a:lnTo>
                  <a:lnTo>
                    <a:pt x="224" y="53"/>
                  </a:lnTo>
                  <a:lnTo>
                    <a:pt x="226" y="58"/>
                  </a:lnTo>
                  <a:lnTo>
                    <a:pt x="226" y="61"/>
                  </a:lnTo>
                  <a:lnTo>
                    <a:pt x="227" y="63"/>
                  </a:lnTo>
                  <a:lnTo>
                    <a:pt x="227" y="63"/>
                  </a:lnTo>
                  <a:lnTo>
                    <a:pt x="227" y="181"/>
                  </a:lnTo>
                  <a:lnTo>
                    <a:pt x="227" y="189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2" y="203"/>
                  </a:lnTo>
                  <a:lnTo>
                    <a:pt x="219" y="203"/>
                  </a:lnTo>
                  <a:lnTo>
                    <a:pt x="213" y="203"/>
                  </a:lnTo>
                  <a:lnTo>
                    <a:pt x="213" y="211"/>
                  </a:lnTo>
                  <a:lnTo>
                    <a:pt x="205" y="208"/>
                  </a:lnTo>
                  <a:lnTo>
                    <a:pt x="199" y="204"/>
                  </a:lnTo>
                  <a:lnTo>
                    <a:pt x="191" y="200"/>
                  </a:lnTo>
                  <a:lnTo>
                    <a:pt x="185" y="196"/>
                  </a:lnTo>
                  <a:lnTo>
                    <a:pt x="178" y="193"/>
                  </a:lnTo>
                  <a:lnTo>
                    <a:pt x="170" y="190"/>
                  </a:lnTo>
                  <a:lnTo>
                    <a:pt x="164" y="185"/>
                  </a:lnTo>
                  <a:lnTo>
                    <a:pt x="158" y="182"/>
                  </a:lnTo>
                  <a:lnTo>
                    <a:pt x="150" y="179"/>
                  </a:lnTo>
                  <a:lnTo>
                    <a:pt x="144" y="176"/>
                  </a:lnTo>
                  <a:lnTo>
                    <a:pt x="136" y="171"/>
                  </a:lnTo>
                  <a:lnTo>
                    <a:pt x="129" y="168"/>
                  </a:lnTo>
                  <a:lnTo>
                    <a:pt x="123" y="165"/>
                  </a:lnTo>
                  <a:lnTo>
                    <a:pt x="115" y="162"/>
                  </a:lnTo>
                  <a:lnTo>
                    <a:pt x="109" y="157"/>
                  </a:lnTo>
                  <a:lnTo>
                    <a:pt x="101" y="154"/>
                  </a:lnTo>
                  <a:lnTo>
                    <a:pt x="96" y="152"/>
                  </a:lnTo>
                  <a:lnTo>
                    <a:pt x="92" y="154"/>
                  </a:lnTo>
                  <a:lnTo>
                    <a:pt x="87" y="156"/>
                  </a:lnTo>
                  <a:lnTo>
                    <a:pt x="82" y="159"/>
                  </a:lnTo>
                  <a:lnTo>
                    <a:pt x="76" y="162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66" y="160"/>
                  </a:lnTo>
                  <a:lnTo>
                    <a:pt x="62" y="157"/>
                  </a:lnTo>
                  <a:lnTo>
                    <a:pt x="60" y="156"/>
                  </a:lnTo>
                  <a:lnTo>
                    <a:pt x="54" y="154"/>
                  </a:lnTo>
                  <a:lnTo>
                    <a:pt x="46" y="152"/>
                  </a:lnTo>
                  <a:lnTo>
                    <a:pt x="40" y="151"/>
                  </a:lnTo>
                  <a:lnTo>
                    <a:pt x="38" y="148"/>
                  </a:lnTo>
                  <a:lnTo>
                    <a:pt x="36" y="144"/>
                  </a:lnTo>
                  <a:lnTo>
                    <a:pt x="33" y="141"/>
                  </a:lnTo>
                  <a:lnTo>
                    <a:pt x="33" y="138"/>
                  </a:lnTo>
                  <a:lnTo>
                    <a:pt x="32" y="138"/>
                  </a:lnTo>
                  <a:lnTo>
                    <a:pt x="27" y="137"/>
                  </a:lnTo>
                  <a:lnTo>
                    <a:pt x="21" y="135"/>
                  </a:lnTo>
                  <a:lnTo>
                    <a:pt x="16" y="137"/>
                  </a:lnTo>
                  <a:lnTo>
                    <a:pt x="16" y="135"/>
                  </a:lnTo>
                  <a:lnTo>
                    <a:pt x="14" y="135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2"/>
                  </a:lnTo>
                  <a:lnTo>
                    <a:pt x="11" y="127"/>
                  </a:lnTo>
                  <a:lnTo>
                    <a:pt x="11" y="124"/>
                  </a:lnTo>
                  <a:lnTo>
                    <a:pt x="10" y="122"/>
                  </a:lnTo>
                  <a:lnTo>
                    <a:pt x="6" y="118"/>
                  </a:lnTo>
                  <a:lnTo>
                    <a:pt x="5" y="115"/>
                  </a:lnTo>
                  <a:lnTo>
                    <a:pt x="2" y="111"/>
                  </a:lnTo>
                  <a:lnTo>
                    <a:pt x="2" y="110"/>
                  </a:lnTo>
                  <a:lnTo>
                    <a:pt x="2" y="108"/>
                  </a:lnTo>
                  <a:lnTo>
                    <a:pt x="3" y="108"/>
                  </a:lnTo>
                  <a:lnTo>
                    <a:pt x="6" y="105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99"/>
                  </a:lnTo>
                  <a:lnTo>
                    <a:pt x="8" y="99"/>
                  </a:lnTo>
                  <a:lnTo>
                    <a:pt x="8" y="97"/>
                  </a:lnTo>
                  <a:lnTo>
                    <a:pt x="6" y="94"/>
                  </a:lnTo>
                  <a:lnTo>
                    <a:pt x="6" y="92"/>
                  </a:lnTo>
                  <a:lnTo>
                    <a:pt x="8" y="89"/>
                  </a:lnTo>
                  <a:lnTo>
                    <a:pt x="10" y="85"/>
                  </a:lnTo>
                  <a:lnTo>
                    <a:pt x="8" y="81"/>
                  </a:lnTo>
                  <a:lnTo>
                    <a:pt x="8" y="74"/>
                  </a:lnTo>
                  <a:lnTo>
                    <a:pt x="8" y="67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6" y="61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3" y="53"/>
                  </a:lnTo>
                  <a:lnTo>
                    <a:pt x="2" y="50"/>
                  </a:lnTo>
                  <a:lnTo>
                    <a:pt x="0" y="48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5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1" y="41"/>
                  </a:lnTo>
                  <a:lnTo>
                    <a:pt x="13" y="41"/>
                  </a:lnTo>
                  <a:lnTo>
                    <a:pt x="13" y="37"/>
                  </a:lnTo>
                  <a:lnTo>
                    <a:pt x="14" y="37"/>
                  </a:lnTo>
                  <a:lnTo>
                    <a:pt x="14" y="36"/>
                  </a:lnTo>
                  <a:lnTo>
                    <a:pt x="14" y="34"/>
                  </a:lnTo>
                  <a:lnTo>
                    <a:pt x="13" y="31"/>
                  </a:lnTo>
                  <a:lnTo>
                    <a:pt x="13" y="28"/>
                  </a:lnTo>
                  <a:lnTo>
                    <a:pt x="13" y="26"/>
                  </a:lnTo>
                  <a:lnTo>
                    <a:pt x="13" y="25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7" y="23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1" y="18"/>
                  </a:lnTo>
                  <a:lnTo>
                    <a:pt x="22" y="18"/>
                  </a:lnTo>
                  <a:lnTo>
                    <a:pt x="22" y="17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4"/>
                  </a:lnTo>
                  <a:lnTo>
                    <a:pt x="32" y="12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2" y="9"/>
                  </a:lnTo>
                  <a:lnTo>
                    <a:pt x="32" y="6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2" name="Freeform 219">
              <a:extLst>
                <a:ext uri="{FF2B5EF4-FFF2-40B4-BE49-F238E27FC236}">
                  <a16:creationId xmlns:a16="http://schemas.microsoft.com/office/drawing/2014/main" id="{251895B0-85D0-4B3C-8723-F39135BCD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5608" y="2573908"/>
              <a:ext cx="202719" cy="95512"/>
            </a:xfrm>
            <a:custGeom>
              <a:avLst/>
              <a:gdLst>
                <a:gd name="T0" fmla="*/ 61 w 104"/>
                <a:gd name="T1" fmla="*/ 2 h 49"/>
                <a:gd name="T2" fmla="*/ 61 w 104"/>
                <a:gd name="T3" fmla="*/ 0 h 49"/>
                <a:gd name="T4" fmla="*/ 66 w 104"/>
                <a:gd name="T5" fmla="*/ 2 h 49"/>
                <a:gd name="T6" fmla="*/ 69 w 104"/>
                <a:gd name="T7" fmla="*/ 3 h 49"/>
                <a:gd name="T8" fmla="*/ 72 w 104"/>
                <a:gd name="T9" fmla="*/ 6 h 49"/>
                <a:gd name="T10" fmla="*/ 79 w 104"/>
                <a:gd name="T11" fmla="*/ 11 h 49"/>
                <a:gd name="T12" fmla="*/ 85 w 104"/>
                <a:gd name="T13" fmla="*/ 9 h 49"/>
                <a:gd name="T14" fmla="*/ 90 w 104"/>
                <a:gd name="T15" fmla="*/ 11 h 49"/>
                <a:gd name="T16" fmla="*/ 94 w 104"/>
                <a:gd name="T17" fmla="*/ 11 h 49"/>
                <a:gd name="T18" fmla="*/ 96 w 104"/>
                <a:gd name="T19" fmla="*/ 14 h 49"/>
                <a:gd name="T20" fmla="*/ 99 w 104"/>
                <a:gd name="T21" fmla="*/ 17 h 49"/>
                <a:gd name="T22" fmla="*/ 98 w 104"/>
                <a:gd name="T23" fmla="*/ 19 h 49"/>
                <a:gd name="T24" fmla="*/ 96 w 104"/>
                <a:gd name="T25" fmla="*/ 25 h 49"/>
                <a:gd name="T26" fmla="*/ 99 w 104"/>
                <a:gd name="T27" fmla="*/ 25 h 49"/>
                <a:gd name="T28" fmla="*/ 101 w 104"/>
                <a:gd name="T29" fmla="*/ 28 h 49"/>
                <a:gd name="T30" fmla="*/ 102 w 104"/>
                <a:gd name="T31" fmla="*/ 31 h 49"/>
                <a:gd name="T32" fmla="*/ 104 w 104"/>
                <a:gd name="T33" fmla="*/ 36 h 49"/>
                <a:gd name="T34" fmla="*/ 104 w 104"/>
                <a:gd name="T35" fmla="*/ 39 h 49"/>
                <a:gd name="T36" fmla="*/ 101 w 104"/>
                <a:gd name="T37" fmla="*/ 41 h 49"/>
                <a:gd name="T38" fmla="*/ 96 w 104"/>
                <a:gd name="T39" fmla="*/ 46 h 49"/>
                <a:gd name="T40" fmla="*/ 93 w 104"/>
                <a:gd name="T41" fmla="*/ 46 h 49"/>
                <a:gd name="T42" fmla="*/ 87 w 104"/>
                <a:gd name="T43" fmla="*/ 46 h 49"/>
                <a:gd name="T44" fmla="*/ 82 w 104"/>
                <a:gd name="T45" fmla="*/ 49 h 49"/>
                <a:gd name="T46" fmla="*/ 79 w 104"/>
                <a:gd name="T47" fmla="*/ 49 h 49"/>
                <a:gd name="T48" fmla="*/ 74 w 104"/>
                <a:gd name="T49" fmla="*/ 44 h 49"/>
                <a:gd name="T50" fmla="*/ 68 w 104"/>
                <a:gd name="T51" fmla="*/ 41 h 49"/>
                <a:gd name="T52" fmla="*/ 60 w 104"/>
                <a:gd name="T53" fmla="*/ 38 h 49"/>
                <a:gd name="T54" fmla="*/ 57 w 104"/>
                <a:gd name="T55" fmla="*/ 35 h 49"/>
                <a:gd name="T56" fmla="*/ 52 w 104"/>
                <a:gd name="T57" fmla="*/ 36 h 49"/>
                <a:gd name="T58" fmla="*/ 46 w 104"/>
                <a:gd name="T59" fmla="*/ 36 h 49"/>
                <a:gd name="T60" fmla="*/ 39 w 104"/>
                <a:gd name="T61" fmla="*/ 36 h 49"/>
                <a:gd name="T62" fmla="*/ 31 w 104"/>
                <a:gd name="T63" fmla="*/ 36 h 49"/>
                <a:gd name="T64" fmla="*/ 28 w 104"/>
                <a:gd name="T65" fmla="*/ 35 h 49"/>
                <a:gd name="T66" fmla="*/ 20 w 104"/>
                <a:gd name="T67" fmla="*/ 35 h 49"/>
                <a:gd name="T68" fmla="*/ 11 w 104"/>
                <a:gd name="T69" fmla="*/ 36 h 49"/>
                <a:gd name="T70" fmla="*/ 1 w 104"/>
                <a:gd name="T71" fmla="*/ 41 h 49"/>
                <a:gd name="T72" fmla="*/ 1 w 104"/>
                <a:gd name="T73" fmla="*/ 25 h 49"/>
                <a:gd name="T74" fmla="*/ 6 w 104"/>
                <a:gd name="T75" fmla="*/ 19 h 49"/>
                <a:gd name="T76" fmla="*/ 11 w 104"/>
                <a:gd name="T77" fmla="*/ 9 h 49"/>
                <a:gd name="T78" fmla="*/ 23 w 104"/>
                <a:gd name="T79" fmla="*/ 6 h 49"/>
                <a:gd name="T80" fmla="*/ 30 w 104"/>
                <a:gd name="T81" fmla="*/ 14 h 49"/>
                <a:gd name="T82" fmla="*/ 39 w 104"/>
                <a:gd name="T83" fmla="*/ 22 h 49"/>
                <a:gd name="T84" fmla="*/ 47 w 104"/>
                <a:gd name="T85" fmla="*/ 19 h 49"/>
                <a:gd name="T86" fmla="*/ 49 w 104"/>
                <a:gd name="T87" fmla="*/ 8 h 49"/>
                <a:gd name="T88" fmla="*/ 49 w 104"/>
                <a:gd name="T89" fmla="*/ 3 h 49"/>
                <a:gd name="T90" fmla="*/ 57 w 104"/>
                <a:gd name="T91" fmla="*/ 2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4" h="49">
                  <a:moveTo>
                    <a:pt x="60" y="0"/>
                  </a:moveTo>
                  <a:lnTo>
                    <a:pt x="61" y="0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6" y="2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69" y="3"/>
                  </a:lnTo>
                  <a:lnTo>
                    <a:pt x="72" y="5"/>
                  </a:lnTo>
                  <a:lnTo>
                    <a:pt x="72" y="5"/>
                  </a:lnTo>
                  <a:lnTo>
                    <a:pt x="72" y="6"/>
                  </a:lnTo>
                  <a:lnTo>
                    <a:pt x="76" y="8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1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7" y="9"/>
                  </a:lnTo>
                  <a:lnTo>
                    <a:pt x="88" y="9"/>
                  </a:lnTo>
                  <a:lnTo>
                    <a:pt x="90" y="11"/>
                  </a:lnTo>
                  <a:lnTo>
                    <a:pt x="91" y="11"/>
                  </a:lnTo>
                  <a:lnTo>
                    <a:pt x="93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3"/>
                  </a:lnTo>
                  <a:lnTo>
                    <a:pt x="96" y="14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7"/>
                  </a:lnTo>
                  <a:lnTo>
                    <a:pt x="99" y="17"/>
                  </a:lnTo>
                  <a:lnTo>
                    <a:pt x="99" y="19"/>
                  </a:lnTo>
                  <a:lnTo>
                    <a:pt x="98" y="19"/>
                  </a:lnTo>
                  <a:lnTo>
                    <a:pt x="98" y="20"/>
                  </a:lnTo>
                  <a:lnTo>
                    <a:pt x="98" y="22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7"/>
                  </a:lnTo>
                  <a:lnTo>
                    <a:pt x="101" y="28"/>
                  </a:lnTo>
                  <a:lnTo>
                    <a:pt x="101" y="30"/>
                  </a:lnTo>
                  <a:lnTo>
                    <a:pt x="102" y="30"/>
                  </a:lnTo>
                  <a:lnTo>
                    <a:pt x="102" y="31"/>
                  </a:lnTo>
                  <a:lnTo>
                    <a:pt x="104" y="31"/>
                  </a:lnTo>
                  <a:lnTo>
                    <a:pt x="104" y="35"/>
                  </a:lnTo>
                  <a:lnTo>
                    <a:pt x="104" y="36"/>
                  </a:lnTo>
                  <a:lnTo>
                    <a:pt x="104" y="38"/>
                  </a:lnTo>
                  <a:lnTo>
                    <a:pt x="104" y="38"/>
                  </a:lnTo>
                  <a:lnTo>
                    <a:pt x="104" y="39"/>
                  </a:lnTo>
                  <a:lnTo>
                    <a:pt x="104" y="39"/>
                  </a:lnTo>
                  <a:lnTo>
                    <a:pt x="102" y="39"/>
                  </a:lnTo>
                  <a:lnTo>
                    <a:pt x="101" y="41"/>
                  </a:lnTo>
                  <a:lnTo>
                    <a:pt x="98" y="44"/>
                  </a:lnTo>
                  <a:lnTo>
                    <a:pt x="96" y="44"/>
                  </a:lnTo>
                  <a:lnTo>
                    <a:pt x="96" y="46"/>
                  </a:lnTo>
                  <a:lnTo>
                    <a:pt x="96" y="47"/>
                  </a:lnTo>
                  <a:lnTo>
                    <a:pt x="94" y="46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88" y="46"/>
                  </a:lnTo>
                  <a:lnTo>
                    <a:pt x="87" y="46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0" y="49"/>
                  </a:lnTo>
                  <a:lnTo>
                    <a:pt x="79" y="49"/>
                  </a:lnTo>
                  <a:lnTo>
                    <a:pt x="77" y="47"/>
                  </a:lnTo>
                  <a:lnTo>
                    <a:pt x="76" y="46"/>
                  </a:lnTo>
                  <a:lnTo>
                    <a:pt x="74" y="44"/>
                  </a:lnTo>
                  <a:lnTo>
                    <a:pt x="72" y="44"/>
                  </a:lnTo>
                  <a:lnTo>
                    <a:pt x="71" y="42"/>
                  </a:lnTo>
                  <a:lnTo>
                    <a:pt x="68" y="41"/>
                  </a:lnTo>
                  <a:lnTo>
                    <a:pt x="66" y="39"/>
                  </a:lnTo>
                  <a:lnTo>
                    <a:pt x="61" y="39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55" y="35"/>
                  </a:lnTo>
                  <a:lnTo>
                    <a:pt x="53" y="35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49" y="36"/>
                  </a:lnTo>
                  <a:lnTo>
                    <a:pt x="46" y="36"/>
                  </a:lnTo>
                  <a:lnTo>
                    <a:pt x="44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8" y="36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28" y="35"/>
                  </a:lnTo>
                  <a:lnTo>
                    <a:pt x="28" y="35"/>
                  </a:lnTo>
                  <a:lnTo>
                    <a:pt x="27" y="35"/>
                  </a:lnTo>
                  <a:lnTo>
                    <a:pt x="23" y="35"/>
                  </a:lnTo>
                  <a:lnTo>
                    <a:pt x="20" y="35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5" y="38"/>
                  </a:lnTo>
                  <a:lnTo>
                    <a:pt x="1" y="41"/>
                  </a:lnTo>
                  <a:lnTo>
                    <a:pt x="0" y="38"/>
                  </a:lnTo>
                  <a:lnTo>
                    <a:pt x="1" y="30"/>
                  </a:lnTo>
                  <a:lnTo>
                    <a:pt x="1" y="25"/>
                  </a:lnTo>
                  <a:lnTo>
                    <a:pt x="5" y="24"/>
                  </a:lnTo>
                  <a:lnTo>
                    <a:pt x="6" y="22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8" y="16"/>
                  </a:lnTo>
                  <a:lnTo>
                    <a:pt x="11" y="9"/>
                  </a:lnTo>
                  <a:lnTo>
                    <a:pt x="14" y="9"/>
                  </a:lnTo>
                  <a:lnTo>
                    <a:pt x="19" y="8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9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3" y="20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0"/>
                  </a:lnTo>
                  <a:lnTo>
                    <a:pt x="47" y="19"/>
                  </a:lnTo>
                  <a:lnTo>
                    <a:pt x="49" y="17"/>
                  </a:lnTo>
                  <a:lnTo>
                    <a:pt x="50" y="16"/>
                  </a:lnTo>
                  <a:lnTo>
                    <a:pt x="49" y="8"/>
                  </a:lnTo>
                  <a:lnTo>
                    <a:pt x="49" y="6"/>
                  </a:lnTo>
                  <a:lnTo>
                    <a:pt x="49" y="3"/>
                  </a:lnTo>
                  <a:lnTo>
                    <a:pt x="49" y="3"/>
                  </a:lnTo>
                  <a:lnTo>
                    <a:pt x="50" y="3"/>
                  </a:lnTo>
                  <a:lnTo>
                    <a:pt x="55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6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3" name="Freeform 220">
              <a:extLst>
                <a:ext uri="{FF2B5EF4-FFF2-40B4-BE49-F238E27FC236}">
                  <a16:creationId xmlns:a16="http://schemas.microsoft.com/office/drawing/2014/main" id="{76EE51CB-FA4C-439B-887C-CB83ECE7D0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4830" y="2877987"/>
              <a:ext cx="21442" cy="27289"/>
            </a:xfrm>
            <a:custGeom>
              <a:avLst/>
              <a:gdLst>
                <a:gd name="T0" fmla="*/ 5 w 11"/>
                <a:gd name="T1" fmla="*/ 0 h 14"/>
                <a:gd name="T2" fmla="*/ 5 w 11"/>
                <a:gd name="T3" fmla="*/ 1 h 14"/>
                <a:gd name="T4" fmla="*/ 6 w 11"/>
                <a:gd name="T5" fmla="*/ 1 h 14"/>
                <a:gd name="T6" fmla="*/ 6 w 11"/>
                <a:gd name="T7" fmla="*/ 1 h 14"/>
                <a:gd name="T8" fmla="*/ 6 w 11"/>
                <a:gd name="T9" fmla="*/ 1 h 14"/>
                <a:gd name="T10" fmla="*/ 6 w 11"/>
                <a:gd name="T11" fmla="*/ 1 h 14"/>
                <a:gd name="T12" fmla="*/ 6 w 11"/>
                <a:gd name="T13" fmla="*/ 3 h 14"/>
                <a:gd name="T14" fmla="*/ 6 w 11"/>
                <a:gd name="T15" fmla="*/ 5 h 14"/>
                <a:gd name="T16" fmla="*/ 8 w 11"/>
                <a:gd name="T17" fmla="*/ 5 h 14"/>
                <a:gd name="T18" fmla="*/ 8 w 11"/>
                <a:gd name="T19" fmla="*/ 6 h 14"/>
                <a:gd name="T20" fmla="*/ 10 w 11"/>
                <a:gd name="T21" fmla="*/ 6 h 14"/>
                <a:gd name="T22" fmla="*/ 11 w 11"/>
                <a:gd name="T23" fmla="*/ 8 h 14"/>
                <a:gd name="T24" fmla="*/ 11 w 11"/>
                <a:gd name="T25" fmla="*/ 8 h 14"/>
                <a:gd name="T26" fmla="*/ 11 w 11"/>
                <a:gd name="T27" fmla="*/ 8 h 14"/>
                <a:gd name="T28" fmla="*/ 11 w 11"/>
                <a:gd name="T29" fmla="*/ 9 h 14"/>
                <a:gd name="T30" fmla="*/ 11 w 11"/>
                <a:gd name="T31" fmla="*/ 9 h 14"/>
                <a:gd name="T32" fmla="*/ 11 w 11"/>
                <a:gd name="T33" fmla="*/ 11 h 14"/>
                <a:gd name="T34" fmla="*/ 10 w 11"/>
                <a:gd name="T35" fmla="*/ 11 h 14"/>
                <a:gd name="T36" fmla="*/ 10 w 11"/>
                <a:gd name="T37" fmla="*/ 13 h 14"/>
                <a:gd name="T38" fmla="*/ 10 w 11"/>
                <a:gd name="T39" fmla="*/ 14 h 14"/>
                <a:gd name="T40" fmla="*/ 8 w 11"/>
                <a:gd name="T41" fmla="*/ 14 h 14"/>
                <a:gd name="T42" fmla="*/ 8 w 11"/>
                <a:gd name="T43" fmla="*/ 13 h 14"/>
                <a:gd name="T44" fmla="*/ 6 w 11"/>
                <a:gd name="T45" fmla="*/ 13 h 14"/>
                <a:gd name="T46" fmla="*/ 6 w 11"/>
                <a:gd name="T47" fmla="*/ 14 h 14"/>
                <a:gd name="T48" fmla="*/ 5 w 11"/>
                <a:gd name="T49" fmla="*/ 14 h 14"/>
                <a:gd name="T50" fmla="*/ 5 w 11"/>
                <a:gd name="T51" fmla="*/ 14 h 14"/>
                <a:gd name="T52" fmla="*/ 3 w 11"/>
                <a:gd name="T53" fmla="*/ 14 h 14"/>
                <a:gd name="T54" fmla="*/ 3 w 11"/>
                <a:gd name="T55" fmla="*/ 14 h 14"/>
                <a:gd name="T56" fmla="*/ 3 w 11"/>
                <a:gd name="T57" fmla="*/ 13 h 14"/>
                <a:gd name="T58" fmla="*/ 2 w 11"/>
                <a:gd name="T59" fmla="*/ 13 h 14"/>
                <a:gd name="T60" fmla="*/ 2 w 11"/>
                <a:gd name="T61" fmla="*/ 13 h 14"/>
                <a:gd name="T62" fmla="*/ 2 w 11"/>
                <a:gd name="T63" fmla="*/ 13 h 14"/>
                <a:gd name="T64" fmla="*/ 2 w 11"/>
                <a:gd name="T65" fmla="*/ 11 h 14"/>
                <a:gd name="T66" fmla="*/ 2 w 11"/>
                <a:gd name="T67" fmla="*/ 11 h 14"/>
                <a:gd name="T68" fmla="*/ 3 w 11"/>
                <a:gd name="T69" fmla="*/ 11 h 14"/>
                <a:gd name="T70" fmla="*/ 2 w 11"/>
                <a:gd name="T71" fmla="*/ 9 h 14"/>
                <a:gd name="T72" fmla="*/ 2 w 11"/>
                <a:gd name="T73" fmla="*/ 8 h 14"/>
                <a:gd name="T74" fmla="*/ 0 w 11"/>
                <a:gd name="T75" fmla="*/ 8 h 14"/>
                <a:gd name="T76" fmla="*/ 0 w 11"/>
                <a:gd name="T77" fmla="*/ 6 h 14"/>
                <a:gd name="T78" fmla="*/ 0 w 11"/>
                <a:gd name="T79" fmla="*/ 6 h 14"/>
                <a:gd name="T80" fmla="*/ 0 w 11"/>
                <a:gd name="T81" fmla="*/ 6 h 14"/>
                <a:gd name="T82" fmla="*/ 0 w 11"/>
                <a:gd name="T83" fmla="*/ 5 h 14"/>
                <a:gd name="T84" fmla="*/ 2 w 11"/>
                <a:gd name="T85" fmla="*/ 5 h 14"/>
                <a:gd name="T86" fmla="*/ 2 w 11"/>
                <a:gd name="T87" fmla="*/ 3 h 14"/>
                <a:gd name="T88" fmla="*/ 3 w 11"/>
                <a:gd name="T89" fmla="*/ 1 h 14"/>
                <a:gd name="T90" fmla="*/ 5 w 11"/>
                <a:gd name="T9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14">
                  <a:moveTo>
                    <a:pt x="5" y="0"/>
                  </a:move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10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3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3" y="11"/>
                  </a:lnTo>
                  <a:lnTo>
                    <a:pt x="2" y="9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4" name="Freeform 221">
              <a:extLst>
                <a:ext uri="{FF2B5EF4-FFF2-40B4-BE49-F238E27FC236}">
                  <a16:creationId xmlns:a16="http://schemas.microsoft.com/office/drawing/2014/main" id="{95A7D2AB-B0B6-41AD-AD2A-A4A3F6D9BB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51709" y="2642132"/>
              <a:ext cx="165684" cy="97461"/>
            </a:xfrm>
            <a:custGeom>
              <a:avLst/>
              <a:gdLst>
                <a:gd name="T0" fmla="*/ 3 w 85"/>
                <a:gd name="T1" fmla="*/ 19 h 50"/>
                <a:gd name="T2" fmla="*/ 0 w 85"/>
                <a:gd name="T3" fmla="*/ 22 h 50"/>
                <a:gd name="T4" fmla="*/ 3 w 85"/>
                <a:gd name="T5" fmla="*/ 15 h 50"/>
                <a:gd name="T6" fmla="*/ 59 w 85"/>
                <a:gd name="T7" fmla="*/ 0 h 50"/>
                <a:gd name="T8" fmla="*/ 63 w 85"/>
                <a:gd name="T9" fmla="*/ 4 h 50"/>
                <a:gd name="T10" fmla="*/ 73 w 85"/>
                <a:gd name="T11" fmla="*/ 7 h 50"/>
                <a:gd name="T12" fmla="*/ 78 w 85"/>
                <a:gd name="T13" fmla="*/ 11 h 50"/>
                <a:gd name="T14" fmla="*/ 82 w 85"/>
                <a:gd name="T15" fmla="*/ 14 h 50"/>
                <a:gd name="T16" fmla="*/ 82 w 85"/>
                <a:gd name="T17" fmla="*/ 17 h 50"/>
                <a:gd name="T18" fmla="*/ 81 w 85"/>
                <a:gd name="T19" fmla="*/ 20 h 50"/>
                <a:gd name="T20" fmla="*/ 85 w 85"/>
                <a:gd name="T21" fmla="*/ 22 h 50"/>
                <a:gd name="T22" fmla="*/ 84 w 85"/>
                <a:gd name="T23" fmla="*/ 23 h 50"/>
                <a:gd name="T24" fmla="*/ 79 w 85"/>
                <a:gd name="T25" fmla="*/ 25 h 50"/>
                <a:gd name="T26" fmla="*/ 78 w 85"/>
                <a:gd name="T27" fmla="*/ 26 h 50"/>
                <a:gd name="T28" fmla="*/ 74 w 85"/>
                <a:gd name="T29" fmla="*/ 28 h 50"/>
                <a:gd name="T30" fmla="*/ 71 w 85"/>
                <a:gd name="T31" fmla="*/ 33 h 50"/>
                <a:gd name="T32" fmla="*/ 71 w 85"/>
                <a:gd name="T33" fmla="*/ 36 h 50"/>
                <a:gd name="T34" fmla="*/ 68 w 85"/>
                <a:gd name="T35" fmla="*/ 41 h 50"/>
                <a:gd name="T36" fmla="*/ 70 w 85"/>
                <a:gd name="T37" fmla="*/ 41 h 50"/>
                <a:gd name="T38" fmla="*/ 71 w 85"/>
                <a:gd name="T39" fmla="*/ 44 h 50"/>
                <a:gd name="T40" fmla="*/ 70 w 85"/>
                <a:gd name="T41" fmla="*/ 45 h 50"/>
                <a:gd name="T42" fmla="*/ 68 w 85"/>
                <a:gd name="T43" fmla="*/ 44 h 50"/>
                <a:gd name="T44" fmla="*/ 66 w 85"/>
                <a:gd name="T45" fmla="*/ 42 h 50"/>
                <a:gd name="T46" fmla="*/ 63 w 85"/>
                <a:gd name="T47" fmla="*/ 44 h 50"/>
                <a:gd name="T48" fmla="*/ 59 w 85"/>
                <a:gd name="T49" fmla="*/ 45 h 50"/>
                <a:gd name="T50" fmla="*/ 57 w 85"/>
                <a:gd name="T51" fmla="*/ 48 h 50"/>
                <a:gd name="T52" fmla="*/ 51 w 85"/>
                <a:gd name="T53" fmla="*/ 50 h 50"/>
                <a:gd name="T54" fmla="*/ 48 w 85"/>
                <a:gd name="T55" fmla="*/ 48 h 50"/>
                <a:gd name="T56" fmla="*/ 44 w 85"/>
                <a:gd name="T57" fmla="*/ 48 h 50"/>
                <a:gd name="T58" fmla="*/ 38 w 85"/>
                <a:gd name="T59" fmla="*/ 48 h 50"/>
                <a:gd name="T60" fmla="*/ 38 w 85"/>
                <a:gd name="T61" fmla="*/ 45 h 50"/>
                <a:gd name="T62" fmla="*/ 35 w 85"/>
                <a:gd name="T63" fmla="*/ 42 h 50"/>
                <a:gd name="T64" fmla="*/ 32 w 85"/>
                <a:gd name="T65" fmla="*/ 42 h 50"/>
                <a:gd name="T66" fmla="*/ 30 w 85"/>
                <a:gd name="T67" fmla="*/ 41 h 50"/>
                <a:gd name="T68" fmla="*/ 29 w 85"/>
                <a:gd name="T69" fmla="*/ 41 h 50"/>
                <a:gd name="T70" fmla="*/ 27 w 85"/>
                <a:gd name="T71" fmla="*/ 36 h 50"/>
                <a:gd name="T72" fmla="*/ 29 w 85"/>
                <a:gd name="T73" fmla="*/ 30 h 50"/>
                <a:gd name="T74" fmla="*/ 25 w 85"/>
                <a:gd name="T75" fmla="*/ 26 h 50"/>
                <a:gd name="T76" fmla="*/ 18 w 85"/>
                <a:gd name="T77" fmla="*/ 26 h 50"/>
                <a:gd name="T78" fmla="*/ 10 w 85"/>
                <a:gd name="T79" fmla="*/ 23 h 50"/>
                <a:gd name="T80" fmla="*/ 7 w 85"/>
                <a:gd name="T81" fmla="*/ 22 h 50"/>
                <a:gd name="T82" fmla="*/ 5 w 85"/>
                <a:gd name="T83" fmla="*/ 20 h 50"/>
                <a:gd name="T84" fmla="*/ 3 w 85"/>
                <a:gd name="T85" fmla="*/ 11 h 50"/>
                <a:gd name="T86" fmla="*/ 7 w 85"/>
                <a:gd name="T87" fmla="*/ 3 h 50"/>
                <a:gd name="T88" fmla="*/ 18 w 85"/>
                <a:gd name="T89" fmla="*/ 0 h 50"/>
                <a:gd name="T90" fmla="*/ 25 w 85"/>
                <a:gd name="T91" fmla="*/ 0 h 50"/>
                <a:gd name="T92" fmla="*/ 30 w 85"/>
                <a:gd name="T93" fmla="*/ 0 h 50"/>
                <a:gd name="T94" fmla="*/ 33 w 85"/>
                <a:gd name="T95" fmla="*/ 0 h 50"/>
                <a:gd name="T96" fmla="*/ 43 w 85"/>
                <a:gd name="T97" fmla="*/ 1 h 50"/>
                <a:gd name="T98" fmla="*/ 51 w 85"/>
                <a:gd name="T99" fmla="*/ 1 h 50"/>
                <a:gd name="T100" fmla="*/ 55 w 85"/>
                <a:gd name="T10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5" h="50">
                  <a:moveTo>
                    <a:pt x="3" y="15"/>
                  </a:moveTo>
                  <a:lnTo>
                    <a:pt x="3" y="15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5"/>
                  </a:lnTo>
                  <a:lnTo>
                    <a:pt x="3" y="15"/>
                  </a:lnTo>
                  <a:close/>
                  <a:moveTo>
                    <a:pt x="59" y="0"/>
                  </a:moveTo>
                  <a:lnTo>
                    <a:pt x="59" y="0"/>
                  </a:lnTo>
                  <a:lnTo>
                    <a:pt x="59" y="1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8" y="4"/>
                  </a:lnTo>
                  <a:lnTo>
                    <a:pt x="70" y="6"/>
                  </a:lnTo>
                  <a:lnTo>
                    <a:pt x="73" y="7"/>
                  </a:lnTo>
                  <a:lnTo>
                    <a:pt x="74" y="9"/>
                  </a:lnTo>
                  <a:lnTo>
                    <a:pt x="76" y="9"/>
                  </a:lnTo>
                  <a:lnTo>
                    <a:pt x="78" y="11"/>
                  </a:lnTo>
                  <a:lnTo>
                    <a:pt x="79" y="12"/>
                  </a:lnTo>
                  <a:lnTo>
                    <a:pt x="81" y="14"/>
                  </a:lnTo>
                  <a:lnTo>
                    <a:pt x="82" y="14"/>
                  </a:lnTo>
                  <a:lnTo>
                    <a:pt x="84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1" y="20"/>
                  </a:lnTo>
                  <a:lnTo>
                    <a:pt x="81" y="20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2"/>
                  </a:lnTo>
                  <a:lnTo>
                    <a:pt x="85" y="23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79" y="25"/>
                  </a:lnTo>
                  <a:lnTo>
                    <a:pt x="78" y="25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28"/>
                  </a:lnTo>
                  <a:lnTo>
                    <a:pt x="76" y="28"/>
                  </a:lnTo>
                  <a:lnTo>
                    <a:pt x="74" y="28"/>
                  </a:lnTo>
                  <a:lnTo>
                    <a:pt x="73" y="30"/>
                  </a:lnTo>
                  <a:lnTo>
                    <a:pt x="71" y="31"/>
                  </a:lnTo>
                  <a:lnTo>
                    <a:pt x="71" y="33"/>
                  </a:lnTo>
                  <a:lnTo>
                    <a:pt x="71" y="34"/>
                  </a:lnTo>
                  <a:lnTo>
                    <a:pt x="71" y="36"/>
                  </a:lnTo>
                  <a:lnTo>
                    <a:pt x="71" y="36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70" y="41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0" y="45"/>
                  </a:lnTo>
                  <a:lnTo>
                    <a:pt x="68" y="45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2"/>
                  </a:lnTo>
                  <a:lnTo>
                    <a:pt x="66" y="42"/>
                  </a:lnTo>
                  <a:lnTo>
                    <a:pt x="65" y="42"/>
                  </a:lnTo>
                  <a:lnTo>
                    <a:pt x="65" y="42"/>
                  </a:lnTo>
                  <a:lnTo>
                    <a:pt x="63" y="44"/>
                  </a:lnTo>
                  <a:lnTo>
                    <a:pt x="62" y="44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7" y="47"/>
                  </a:lnTo>
                  <a:lnTo>
                    <a:pt x="57" y="48"/>
                  </a:lnTo>
                  <a:lnTo>
                    <a:pt x="55" y="48"/>
                  </a:lnTo>
                  <a:lnTo>
                    <a:pt x="52" y="48"/>
                  </a:lnTo>
                  <a:lnTo>
                    <a:pt x="51" y="50"/>
                  </a:lnTo>
                  <a:lnTo>
                    <a:pt x="49" y="48"/>
                  </a:lnTo>
                  <a:lnTo>
                    <a:pt x="49" y="48"/>
                  </a:lnTo>
                  <a:lnTo>
                    <a:pt x="48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1" y="48"/>
                  </a:lnTo>
                  <a:lnTo>
                    <a:pt x="40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8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37" y="44"/>
                  </a:lnTo>
                  <a:lnTo>
                    <a:pt x="35" y="42"/>
                  </a:lnTo>
                  <a:lnTo>
                    <a:pt x="33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0" y="41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7" y="37"/>
                  </a:lnTo>
                  <a:lnTo>
                    <a:pt x="27" y="36"/>
                  </a:lnTo>
                  <a:lnTo>
                    <a:pt x="27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19" y="26"/>
                  </a:lnTo>
                  <a:lnTo>
                    <a:pt x="18" y="26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8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9"/>
                  </a:lnTo>
                  <a:lnTo>
                    <a:pt x="5" y="15"/>
                  </a:lnTo>
                  <a:lnTo>
                    <a:pt x="3" y="11"/>
                  </a:lnTo>
                  <a:lnTo>
                    <a:pt x="3" y="7"/>
                  </a:lnTo>
                  <a:lnTo>
                    <a:pt x="3" y="6"/>
                  </a:lnTo>
                  <a:lnTo>
                    <a:pt x="7" y="3"/>
                  </a:lnTo>
                  <a:lnTo>
                    <a:pt x="11" y="1"/>
                  </a:lnTo>
                  <a:lnTo>
                    <a:pt x="13" y="1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2" y="0"/>
                  </a:lnTo>
                  <a:lnTo>
                    <a:pt x="25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3" y="1"/>
                  </a:lnTo>
                  <a:lnTo>
                    <a:pt x="46" y="1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5" name="Freeform 222">
              <a:extLst>
                <a:ext uri="{FF2B5EF4-FFF2-40B4-BE49-F238E27FC236}">
                  <a16:creationId xmlns:a16="http://schemas.microsoft.com/office/drawing/2014/main" id="{BF664831-71BD-4F64-B952-52A4BE276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7139" y="5238494"/>
              <a:ext cx="64325" cy="62375"/>
            </a:xfrm>
            <a:custGeom>
              <a:avLst/>
              <a:gdLst>
                <a:gd name="T0" fmla="*/ 22 w 33"/>
                <a:gd name="T1" fmla="*/ 0 h 32"/>
                <a:gd name="T2" fmla="*/ 24 w 33"/>
                <a:gd name="T3" fmla="*/ 2 h 32"/>
                <a:gd name="T4" fmla="*/ 25 w 33"/>
                <a:gd name="T5" fmla="*/ 4 h 32"/>
                <a:gd name="T6" fmla="*/ 29 w 33"/>
                <a:gd name="T7" fmla="*/ 5 h 32"/>
                <a:gd name="T8" fmla="*/ 32 w 33"/>
                <a:gd name="T9" fmla="*/ 8 h 32"/>
                <a:gd name="T10" fmla="*/ 33 w 33"/>
                <a:gd name="T11" fmla="*/ 10 h 32"/>
                <a:gd name="T12" fmla="*/ 33 w 33"/>
                <a:gd name="T13" fmla="*/ 12 h 32"/>
                <a:gd name="T14" fmla="*/ 33 w 33"/>
                <a:gd name="T15" fmla="*/ 13 h 32"/>
                <a:gd name="T16" fmla="*/ 32 w 33"/>
                <a:gd name="T17" fmla="*/ 16 h 32"/>
                <a:gd name="T18" fmla="*/ 30 w 33"/>
                <a:gd name="T19" fmla="*/ 18 h 32"/>
                <a:gd name="T20" fmla="*/ 30 w 33"/>
                <a:gd name="T21" fmla="*/ 21 h 32"/>
                <a:gd name="T22" fmla="*/ 27 w 33"/>
                <a:gd name="T23" fmla="*/ 23 h 32"/>
                <a:gd name="T24" fmla="*/ 24 w 33"/>
                <a:gd name="T25" fmla="*/ 24 h 32"/>
                <a:gd name="T26" fmla="*/ 22 w 33"/>
                <a:gd name="T27" fmla="*/ 24 h 32"/>
                <a:gd name="T28" fmla="*/ 21 w 33"/>
                <a:gd name="T29" fmla="*/ 24 h 32"/>
                <a:gd name="T30" fmla="*/ 19 w 33"/>
                <a:gd name="T31" fmla="*/ 24 h 32"/>
                <a:gd name="T32" fmla="*/ 16 w 33"/>
                <a:gd name="T33" fmla="*/ 29 h 32"/>
                <a:gd name="T34" fmla="*/ 16 w 33"/>
                <a:gd name="T35" fmla="*/ 30 h 32"/>
                <a:gd name="T36" fmla="*/ 14 w 33"/>
                <a:gd name="T37" fmla="*/ 32 h 32"/>
                <a:gd name="T38" fmla="*/ 13 w 33"/>
                <a:gd name="T39" fmla="*/ 32 h 32"/>
                <a:gd name="T40" fmla="*/ 8 w 33"/>
                <a:gd name="T41" fmla="*/ 30 h 32"/>
                <a:gd name="T42" fmla="*/ 6 w 33"/>
                <a:gd name="T43" fmla="*/ 29 h 32"/>
                <a:gd name="T44" fmla="*/ 6 w 33"/>
                <a:gd name="T45" fmla="*/ 27 h 32"/>
                <a:gd name="T46" fmla="*/ 5 w 33"/>
                <a:gd name="T47" fmla="*/ 27 h 32"/>
                <a:gd name="T48" fmla="*/ 5 w 33"/>
                <a:gd name="T49" fmla="*/ 27 h 32"/>
                <a:gd name="T50" fmla="*/ 5 w 33"/>
                <a:gd name="T51" fmla="*/ 24 h 32"/>
                <a:gd name="T52" fmla="*/ 3 w 33"/>
                <a:gd name="T53" fmla="*/ 23 h 32"/>
                <a:gd name="T54" fmla="*/ 2 w 33"/>
                <a:gd name="T55" fmla="*/ 19 h 32"/>
                <a:gd name="T56" fmla="*/ 0 w 33"/>
                <a:gd name="T57" fmla="*/ 16 h 32"/>
                <a:gd name="T58" fmla="*/ 0 w 33"/>
                <a:gd name="T59" fmla="*/ 16 h 32"/>
                <a:gd name="T60" fmla="*/ 3 w 33"/>
                <a:gd name="T61" fmla="*/ 15 h 32"/>
                <a:gd name="T62" fmla="*/ 5 w 33"/>
                <a:gd name="T63" fmla="*/ 12 h 32"/>
                <a:gd name="T64" fmla="*/ 6 w 33"/>
                <a:gd name="T65" fmla="*/ 12 h 32"/>
                <a:gd name="T66" fmla="*/ 8 w 33"/>
                <a:gd name="T67" fmla="*/ 8 h 32"/>
                <a:gd name="T68" fmla="*/ 10 w 33"/>
                <a:gd name="T69" fmla="*/ 5 h 32"/>
                <a:gd name="T70" fmla="*/ 13 w 33"/>
                <a:gd name="T71" fmla="*/ 5 h 32"/>
                <a:gd name="T72" fmla="*/ 17 w 33"/>
                <a:gd name="T73" fmla="*/ 2 h 32"/>
                <a:gd name="T74" fmla="*/ 22 w 33"/>
                <a:gd name="T7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" h="32">
                  <a:moveTo>
                    <a:pt x="22" y="0"/>
                  </a:moveTo>
                  <a:lnTo>
                    <a:pt x="22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5" y="2"/>
                  </a:lnTo>
                  <a:lnTo>
                    <a:pt x="25" y="4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0" y="19"/>
                  </a:lnTo>
                  <a:lnTo>
                    <a:pt x="30" y="21"/>
                  </a:lnTo>
                  <a:lnTo>
                    <a:pt x="29" y="23"/>
                  </a:lnTo>
                  <a:lnTo>
                    <a:pt x="27" y="23"/>
                  </a:lnTo>
                  <a:lnTo>
                    <a:pt x="27" y="23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1" y="24"/>
                  </a:lnTo>
                  <a:lnTo>
                    <a:pt x="21" y="24"/>
                  </a:lnTo>
                  <a:lnTo>
                    <a:pt x="19" y="24"/>
                  </a:lnTo>
                  <a:lnTo>
                    <a:pt x="17" y="26"/>
                  </a:lnTo>
                  <a:lnTo>
                    <a:pt x="16" y="29"/>
                  </a:lnTo>
                  <a:lnTo>
                    <a:pt x="16" y="29"/>
                  </a:lnTo>
                  <a:lnTo>
                    <a:pt x="16" y="30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3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3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6" name="Freeform 223">
              <a:extLst>
                <a:ext uri="{FF2B5EF4-FFF2-40B4-BE49-F238E27FC236}">
                  <a16:creationId xmlns:a16="http://schemas.microsoft.com/office/drawing/2014/main" id="{FBFA1DA3-FF48-4292-98C4-B2840089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5439474" y="4176168"/>
              <a:ext cx="116953" cy="116953"/>
            </a:xfrm>
            <a:custGeom>
              <a:avLst/>
              <a:gdLst>
                <a:gd name="T0" fmla="*/ 27 w 60"/>
                <a:gd name="T1" fmla="*/ 2 h 60"/>
                <a:gd name="T2" fmla="*/ 27 w 60"/>
                <a:gd name="T3" fmla="*/ 2 h 60"/>
                <a:gd name="T4" fmla="*/ 28 w 60"/>
                <a:gd name="T5" fmla="*/ 2 h 60"/>
                <a:gd name="T6" fmla="*/ 30 w 60"/>
                <a:gd name="T7" fmla="*/ 5 h 60"/>
                <a:gd name="T8" fmla="*/ 30 w 60"/>
                <a:gd name="T9" fmla="*/ 7 h 60"/>
                <a:gd name="T10" fmla="*/ 30 w 60"/>
                <a:gd name="T11" fmla="*/ 8 h 60"/>
                <a:gd name="T12" fmla="*/ 31 w 60"/>
                <a:gd name="T13" fmla="*/ 11 h 60"/>
                <a:gd name="T14" fmla="*/ 31 w 60"/>
                <a:gd name="T15" fmla="*/ 15 h 60"/>
                <a:gd name="T16" fmla="*/ 30 w 60"/>
                <a:gd name="T17" fmla="*/ 16 h 60"/>
                <a:gd name="T18" fmla="*/ 31 w 60"/>
                <a:gd name="T19" fmla="*/ 16 h 60"/>
                <a:gd name="T20" fmla="*/ 35 w 60"/>
                <a:gd name="T21" fmla="*/ 19 h 60"/>
                <a:gd name="T22" fmla="*/ 36 w 60"/>
                <a:gd name="T23" fmla="*/ 19 h 60"/>
                <a:gd name="T24" fmla="*/ 38 w 60"/>
                <a:gd name="T25" fmla="*/ 19 h 60"/>
                <a:gd name="T26" fmla="*/ 39 w 60"/>
                <a:gd name="T27" fmla="*/ 18 h 60"/>
                <a:gd name="T28" fmla="*/ 41 w 60"/>
                <a:gd name="T29" fmla="*/ 15 h 60"/>
                <a:gd name="T30" fmla="*/ 41 w 60"/>
                <a:gd name="T31" fmla="*/ 13 h 60"/>
                <a:gd name="T32" fmla="*/ 42 w 60"/>
                <a:gd name="T33" fmla="*/ 13 h 60"/>
                <a:gd name="T34" fmla="*/ 44 w 60"/>
                <a:gd name="T35" fmla="*/ 15 h 60"/>
                <a:gd name="T36" fmla="*/ 47 w 60"/>
                <a:gd name="T37" fmla="*/ 22 h 60"/>
                <a:gd name="T38" fmla="*/ 46 w 60"/>
                <a:gd name="T39" fmla="*/ 24 h 60"/>
                <a:gd name="T40" fmla="*/ 42 w 60"/>
                <a:gd name="T41" fmla="*/ 30 h 60"/>
                <a:gd name="T42" fmla="*/ 44 w 60"/>
                <a:gd name="T43" fmla="*/ 30 h 60"/>
                <a:gd name="T44" fmla="*/ 46 w 60"/>
                <a:gd name="T45" fmla="*/ 32 h 60"/>
                <a:gd name="T46" fmla="*/ 49 w 60"/>
                <a:gd name="T47" fmla="*/ 33 h 60"/>
                <a:gd name="T48" fmla="*/ 52 w 60"/>
                <a:gd name="T49" fmla="*/ 33 h 60"/>
                <a:gd name="T50" fmla="*/ 54 w 60"/>
                <a:gd name="T51" fmla="*/ 37 h 60"/>
                <a:gd name="T52" fmla="*/ 57 w 60"/>
                <a:gd name="T53" fmla="*/ 38 h 60"/>
                <a:gd name="T54" fmla="*/ 58 w 60"/>
                <a:gd name="T55" fmla="*/ 40 h 60"/>
                <a:gd name="T56" fmla="*/ 60 w 60"/>
                <a:gd name="T57" fmla="*/ 43 h 60"/>
                <a:gd name="T58" fmla="*/ 60 w 60"/>
                <a:gd name="T59" fmla="*/ 48 h 60"/>
                <a:gd name="T60" fmla="*/ 58 w 60"/>
                <a:gd name="T61" fmla="*/ 49 h 60"/>
                <a:gd name="T62" fmla="*/ 57 w 60"/>
                <a:gd name="T63" fmla="*/ 52 h 60"/>
                <a:gd name="T64" fmla="*/ 57 w 60"/>
                <a:gd name="T65" fmla="*/ 60 h 60"/>
                <a:gd name="T66" fmla="*/ 50 w 60"/>
                <a:gd name="T67" fmla="*/ 59 h 60"/>
                <a:gd name="T68" fmla="*/ 31 w 60"/>
                <a:gd name="T69" fmla="*/ 48 h 60"/>
                <a:gd name="T70" fmla="*/ 16 w 60"/>
                <a:gd name="T71" fmla="*/ 35 h 60"/>
                <a:gd name="T72" fmla="*/ 11 w 60"/>
                <a:gd name="T73" fmla="*/ 33 h 60"/>
                <a:gd name="T74" fmla="*/ 3 w 60"/>
                <a:gd name="T75" fmla="*/ 27 h 60"/>
                <a:gd name="T76" fmla="*/ 3 w 60"/>
                <a:gd name="T77" fmla="*/ 21 h 60"/>
                <a:gd name="T78" fmla="*/ 6 w 60"/>
                <a:gd name="T79" fmla="*/ 18 h 60"/>
                <a:gd name="T80" fmla="*/ 13 w 60"/>
                <a:gd name="T81" fmla="*/ 11 h 60"/>
                <a:gd name="T82" fmla="*/ 14 w 60"/>
                <a:gd name="T83" fmla="*/ 7 h 60"/>
                <a:gd name="T84" fmla="*/ 17 w 60"/>
                <a:gd name="T85" fmla="*/ 5 h 60"/>
                <a:gd name="T86" fmla="*/ 19 w 60"/>
                <a:gd name="T87" fmla="*/ 2 h 60"/>
                <a:gd name="T88" fmla="*/ 20 w 60"/>
                <a:gd name="T89" fmla="*/ 0 h 60"/>
                <a:gd name="T90" fmla="*/ 25 w 60"/>
                <a:gd name="T9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" h="60">
                  <a:moveTo>
                    <a:pt x="25" y="0"/>
                  </a:moveTo>
                  <a:lnTo>
                    <a:pt x="25" y="0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1" y="11"/>
                  </a:lnTo>
                  <a:lnTo>
                    <a:pt x="31" y="13"/>
                  </a:lnTo>
                  <a:lnTo>
                    <a:pt x="31" y="13"/>
                  </a:lnTo>
                  <a:lnTo>
                    <a:pt x="31" y="15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1" y="18"/>
                  </a:lnTo>
                  <a:lnTo>
                    <a:pt x="31" y="16"/>
                  </a:lnTo>
                  <a:lnTo>
                    <a:pt x="33" y="18"/>
                  </a:lnTo>
                  <a:lnTo>
                    <a:pt x="33" y="18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9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6" y="16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6" y="27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6" y="32"/>
                  </a:lnTo>
                  <a:lnTo>
                    <a:pt x="46" y="32"/>
                  </a:lnTo>
                  <a:lnTo>
                    <a:pt x="47" y="32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2" y="33"/>
                  </a:lnTo>
                  <a:lnTo>
                    <a:pt x="54" y="35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54" y="38"/>
                  </a:lnTo>
                  <a:lnTo>
                    <a:pt x="55" y="38"/>
                  </a:lnTo>
                  <a:lnTo>
                    <a:pt x="57" y="38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8"/>
                  </a:lnTo>
                  <a:lnTo>
                    <a:pt x="58" y="48"/>
                  </a:lnTo>
                  <a:lnTo>
                    <a:pt x="58" y="49"/>
                  </a:lnTo>
                  <a:lnTo>
                    <a:pt x="58" y="49"/>
                  </a:lnTo>
                  <a:lnTo>
                    <a:pt x="57" y="51"/>
                  </a:lnTo>
                  <a:lnTo>
                    <a:pt x="57" y="51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7" y="57"/>
                  </a:lnTo>
                  <a:lnTo>
                    <a:pt x="57" y="60"/>
                  </a:lnTo>
                  <a:lnTo>
                    <a:pt x="58" y="60"/>
                  </a:lnTo>
                  <a:lnTo>
                    <a:pt x="57" y="60"/>
                  </a:lnTo>
                  <a:lnTo>
                    <a:pt x="50" y="59"/>
                  </a:lnTo>
                  <a:lnTo>
                    <a:pt x="47" y="57"/>
                  </a:lnTo>
                  <a:lnTo>
                    <a:pt x="35" y="51"/>
                  </a:lnTo>
                  <a:lnTo>
                    <a:pt x="31" y="48"/>
                  </a:lnTo>
                  <a:lnTo>
                    <a:pt x="27" y="44"/>
                  </a:lnTo>
                  <a:lnTo>
                    <a:pt x="19" y="37"/>
                  </a:lnTo>
                  <a:lnTo>
                    <a:pt x="16" y="35"/>
                  </a:lnTo>
                  <a:lnTo>
                    <a:pt x="14" y="33"/>
                  </a:lnTo>
                  <a:lnTo>
                    <a:pt x="13" y="33"/>
                  </a:lnTo>
                  <a:lnTo>
                    <a:pt x="11" y="33"/>
                  </a:lnTo>
                  <a:lnTo>
                    <a:pt x="9" y="30"/>
                  </a:lnTo>
                  <a:lnTo>
                    <a:pt x="8" y="29"/>
                  </a:lnTo>
                  <a:lnTo>
                    <a:pt x="3" y="27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3" y="21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9" y="15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7" y="7"/>
                  </a:lnTo>
                  <a:lnTo>
                    <a:pt x="17" y="5"/>
                  </a:lnTo>
                  <a:lnTo>
                    <a:pt x="17" y="4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7" name="Freeform 224">
              <a:extLst>
                <a:ext uri="{FF2B5EF4-FFF2-40B4-BE49-F238E27FC236}">
                  <a16:creationId xmlns:a16="http://schemas.microsoft.com/office/drawing/2014/main" id="{3EE22661-A9E2-4AAD-B001-6571D35B20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012446" y="4139134"/>
              <a:ext cx="58477" cy="111106"/>
            </a:xfrm>
            <a:custGeom>
              <a:avLst/>
              <a:gdLst>
                <a:gd name="T0" fmla="*/ 1 w 30"/>
                <a:gd name="T1" fmla="*/ 11 h 57"/>
                <a:gd name="T2" fmla="*/ 1 w 30"/>
                <a:gd name="T3" fmla="*/ 13 h 57"/>
                <a:gd name="T4" fmla="*/ 0 w 30"/>
                <a:gd name="T5" fmla="*/ 11 h 57"/>
                <a:gd name="T6" fmla="*/ 1 w 30"/>
                <a:gd name="T7" fmla="*/ 2 h 57"/>
                <a:gd name="T8" fmla="*/ 1 w 30"/>
                <a:gd name="T9" fmla="*/ 4 h 57"/>
                <a:gd name="T10" fmla="*/ 1 w 30"/>
                <a:gd name="T11" fmla="*/ 4 h 57"/>
                <a:gd name="T12" fmla="*/ 1 w 30"/>
                <a:gd name="T13" fmla="*/ 2 h 57"/>
                <a:gd name="T14" fmla="*/ 1 w 30"/>
                <a:gd name="T15" fmla="*/ 2 h 57"/>
                <a:gd name="T16" fmla="*/ 4 w 30"/>
                <a:gd name="T17" fmla="*/ 0 h 57"/>
                <a:gd name="T18" fmla="*/ 8 w 30"/>
                <a:gd name="T19" fmla="*/ 2 h 57"/>
                <a:gd name="T20" fmla="*/ 14 w 30"/>
                <a:gd name="T21" fmla="*/ 8 h 57"/>
                <a:gd name="T22" fmla="*/ 17 w 30"/>
                <a:gd name="T23" fmla="*/ 13 h 57"/>
                <a:gd name="T24" fmla="*/ 17 w 30"/>
                <a:gd name="T25" fmla="*/ 13 h 57"/>
                <a:gd name="T26" fmla="*/ 20 w 30"/>
                <a:gd name="T27" fmla="*/ 18 h 57"/>
                <a:gd name="T28" fmla="*/ 20 w 30"/>
                <a:gd name="T29" fmla="*/ 19 h 57"/>
                <a:gd name="T30" fmla="*/ 22 w 30"/>
                <a:gd name="T31" fmla="*/ 21 h 57"/>
                <a:gd name="T32" fmla="*/ 23 w 30"/>
                <a:gd name="T33" fmla="*/ 21 h 57"/>
                <a:gd name="T34" fmla="*/ 23 w 30"/>
                <a:gd name="T35" fmla="*/ 26 h 57"/>
                <a:gd name="T36" fmla="*/ 27 w 30"/>
                <a:gd name="T37" fmla="*/ 30 h 57"/>
                <a:gd name="T38" fmla="*/ 28 w 30"/>
                <a:gd name="T39" fmla="*/ 32 h 57"/>
                <a:gd name="T40" fmla="*/ 28 w 30"/>
                <a:gd name="T41" fmla="*/ 32 h 57"/>
                <a:gd name="T42" fmla="*/ 30 w 30"/>
                <a:gd name="T43" fmla="*/ 35 h 57"/>
                <a:gd name="T44" fmla="*/ 30 w 30"/>
                <a:gd name="T45" fmla="*/ 41 h 57"/>
                <a:gd name="T46" fmla="*/ 30 w 30"/>
                <a:gd name="T47" fmla="*/ 45 h 57"/>
                <a:gd name="T48" fmla="*/ 28 w 30"/>
                <a:gd name="T49" fmla="*/ 49 h 57"/>
                <a:gd name="T50" fmla="*/ 23 w 30"/>
                <a:gd name="T51" fmla="*/ 52 h 57"/>
                <a:gd name="T52" fmla="*/ 17 w 30"/>
                <a:gd name="T53" fmla="*/ 56 h 57"/>
                <a:gd name="T54" fmla="*/ 11 w 30"/>
                <a:gd name="T55" fmla="*/ 57 h 57"/>
                <a:gd name="T56" fmla="*/ 4 w 30"/>
                <a:gd name="T57" fmla="*/ 54 h 57"/>
                <a:gd name="T58" fmla="*/ 3 w 30"/>
                <a:gd name="T59" fmla="*/ 48 h 57"/>
                <a:gd name="T60" fmla="*/ 0 w 30"/>
                <a:gd name="T61" fmla="*/ 34 h 57"/>
                <a:gd name="T62" fmla="*/ 0 w 30"/>
                <a:gd name="T63" fmla="*/ 26 h 57"/>
                <a:gd name="T64" fmla="*/ 0 w 30"/>
                <a:gd name="T65" fmla="*/ 23 h 57"/>
                <a:gd name="T66" fmla="*/ 0 w 30"/>
                <a:gd name="T67" fmla="*/ 27 h 57"/>
                <a:gd name="T68" fmla="*/ 1 w 30"/>
                <a:gd name="T69" fmla="*/ 23 h 57"/>
                <a:gd name="T70" fmla="*/ 3 w 30"/>
                <a:gd name="T71" fmla="*/ 18 h 57"/>
                <a:gd name="T72" fmla="*/ 3 w 30"/>
                <a:gd name="T73" fmla="*/ 15 h 57"/>
                <a:gd name="T74" fmla="*/ 4 w 30"/>
                <a:gd name="T75" fmla="*/ 11 h 57"/>
                <a:gd name="T76" fmla="*/ 4 w 30"/>
                <a:gd name="T77" fmla="*/ 8 h 57"/>
                <a:gd name="T78" fmla="*/ 4 w 30"/>
                <a:gd name="T79" fmla="*/ 5 h 57"/>
                <a:gd name="T80" fmla="*/ 8 w 30"/>
                <a:gd name="T81" fmla="*/ 5 h 57"/>
                <a:gd name="T82" fmla="*/ 9 w 30"/>
                <a:gd name="T83" fmla="*/ 5 h 57"/>
                <a:gd name="T84" fmla="*/ 9 w 30"/>
                <a:gd name="T85" fmla="*/ 5 h 57"/>
                <a:gd name="T86" fmla="*/ 4 w 30"/>
                <a:gd name="T87" fmla="*/ 4 h 57"/>
                <a:gd name="T88" fmla="*/ 3 w 30"/>
                <a:gd name="T89" fmla="*/ 2 h 57"/>
                <a:gd name="T90" fmla="*/ 3 w 30"/>
                <a:gd name="T91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0" h="57">
                  <a:moveTo>
                    <a:pt x="0" y="11"/>
                  </a:moveTo>
                  <a:lnTo>
                    <a:pt x="1" y="11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0" y="11"/>
                  </a:lnTo>
                  <a:close/>
                  <a:moveTo>
                    <a:pt x="1" y="2"/>
                  </a:moveTo>
                  <a:lnTo>
                    <a:pt x="1" y="2"/>
                  </a:lnTo>
                  <a:lnTo>
                    <a:pt x="1" y="4"/>
                  </a:lnTo>
                  <a:lnTo>
                    <a:pt x="3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close/>
                  <a:moveTo>
                    <a:pt x="3" y="0"/>
                  </a:moveTo>
                  <a:lnTo>
                    <a:pt x="4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14" y="8"/>
                  </a:lnTo>
                  <a:lnTo>
                    <a:pt x="16" y="11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2" y="21"/>
                  </a:lnTo>
                  <a:lnTo>
                    <a:pt x="22" y="21"/>
                  </a:lnTo>
                  <a:lnTo>
                    <a:pt x="23" y="21"/>
                  </a:lnTo>
                  <a:lnTo>
                    <a:pt x="23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7" y="30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30" y="35"/>
                  </a:lnTo>
                  <a:lnTo>
                    <a:pt x="30" y="35"/>
                  </a:lnTo>
                  <a:lnTo>
                    <a:pt x="30" y="38"/>
                  </a:lnTo>
                  <a:lnTo>
                    <a:pt x="30" y="41"/>
                  </a:lnTo>
                  <a:lnTo>
                    <a:pt x="30" y="43"/>
                  </a:lnTo>
                  <a:lnTo>
                    <a:pt x="30" y="45"/>
                  </a:lnTo>
                  <a:lnTo>
                    <a:pt x="28" y="48"/>
                  </a:lnTo>
                  <a:lnTo>
                    <a:pt x="28" y="49"/>
                  </a:lnTo>
                  <a:lnTo>
                    <a:pt x="27" y="49"/>
                  </a:lnTo>
                  <a:lnTo>
                    <a:pt x="23" y="52"/>
                  </a:lnTo>
                  <a:lnTo>
                    <a:pt x="22" y="52"/>
                  </a:lnTo>
                  <a:lnTo>
                    <a:pt x="17" y="56"/>
                  </a:lnTo>
                  <a:lnTo>
                    <a:pt x="14" y="57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4" y="54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1" y="45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0" y="24"/>
                  </a:lnTo>
                  <a:lnTo>
                    <a:pt x="0" y="23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1" y="23"/>
                  </a:lnTo>
                  <a:lnTo>
                    <a:pt x="1" y="21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4" y="11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4"/>
                  </a:lnTo>
                  <a:lnTo>
                    <a:pt x="4" y="4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8" name="Freeform 225">
              <a:extLst>
                <a:ext uri="{FF2B5EF4-FFF2-40B4-BE49-F238E27FC236}">
                  <a16:creationId xmlns:a16="http://schemas.microsoft.com/office/drawing/2014/main" id="{EAD11164-9A64-4D6F-811D-5F1093D37F2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85195"/>
              <a:ext cx="3898" cy="5848"/>
            </a:xfrm>
            <a:custGeom>
              <a:avLst/>
              <a:gdLst>
                <a:gd name="T0" fmla="*/ 0 w 2"/>
                <a:gd name="T1" fmla="*/ 0 h 3"/>
                <a:gd name="T2" fmla="*/ 0 w 2"/>
                <a:gd name="T3" fmla="*/ 0 h 3"/>
                <a:gd name="T4" fmla="*/ 0 w 2"/>
                <a:gd name="T5" fmla="*/ 0 h 3"/>
                <a:gd name="T6" fmla="*/ 0 w 2"/>
                <a:gd name="T7" fmla="*/ 0 h 3"/>
                <a:gd name="T8" fmla="*/ 0 w 2"/>
                <a:gd name="T9" fmla="*/ 2 h 3"/>
                <a:gd name="T10" fmla="*/ 2 w 2"/>
                <a:gd name="T11" fmla="*/ 2 h 3"/>
                <a:gd name="T12" fmla="*/ 2 w 2"/>
                <a:gd name="T13" fmla="*/ 2 h 3"/>
                <a:gd name="T14" fmla="*/ 2 w 2"/>
                <a:gd name="T15" fmla="*/ 2 h 3"/>
                <a:gd name="T16" fmla="*/ 2 w 2"/>
                <a:gd name="T17" fmla="*/ 3 h 3"/>
                <a:gd name="T18" fmla="*/ 2 w 2"/>
                <a:gd name="T19" fmla="*/ 3 h 3"/>
                <a:gd name="T20" fmla="*/ 0 w 2"/>
                <a:gd name="T21" fmla="*/ 3 h 3"/>
                <a:gd name="T22" fmla="*/ 0 w 2"/>
                <a:gd name="T23" fmla="*/ 3 h 3"/>
                <a:gd name="T24" fmla="*/ 0 w 2"/>
                <a:gd name="T25" fmla="*/ 3 h 3"/>
                <a:gd name="T26" fmla="*/ 0 w 2"/>
                <a:gd name="T27" fmla="*/ 2 h 3"/>
                <a:gd name="T28" fmla="*/ 0 w 2"/>
                <a:gd name="T2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9" name="Freeform 226">
              <a:extLst>
                <a:ext uri="{FF2B5EF4-FFF2-40B4-BE49-F238E27FC236}">
                  <a16:creationId xmlns:a16="http://schemas.microsoft.com/office/drawing/2014/main" id="{B7235CAF-D35D-4095-B925-C79D7908342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43831" y="4020230"/>
              <a:ext cx="5848" cy="9747"/>
            </a:xfrm>
            <a:custGeom>
              <a:avLst/>
              <a:gdLst>
                <a:gd name="T0" fmla="*/ 2 w 3"/>
                <a:gd name="T1" fmla="*/ 0 h 5"/>
                <a:gd name="T2" fmla="*/ 3 w 3"/>
                <a:gd name="T3" fmla="*/ 2 h 5"/>
                <a:gd name="T4" fmla="*/ 3 w 3"/>
                <a:gd name="T5" fmla="*/ 3 h 5"/>
                <a:gd name="T6" fmla="*/ 2 w 3"/>
                <a:gd name="T7" fmla="*/ 5 h 5"/>
                <a:gd name="T8" fmla="*/ 0 w 3"/>
                <a:gd name="T9" fmla="*/ 5 h 5"/>
                <a:gd name="T10" fmla="*/ 0 w 3"/>
                <a:gd name="T11" fmla="*/ 3 h 5"/>
                <a:gd name="T12" fmla="*/ 0 w 3"/>
                <a:gd name="T13" fmla="*/ 3 h 5"/>
                <a:gd name="T14" fmla="*/ 2 w 3"/>
                <a:gd name="T15" fmla="*/ 2 h 5"/>
                <a:gd name="T16" fmla="*/ 2 w 3"/>
                <a:gd name="T17" fmla="*/ 0 h 5"/>
                <a:gd name="T18" fmla="*/ 2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2" y="0"/>
                  </a:moveTo>
                  <a:lnTo>
                    <a:pt x="3" y="2"/>
                  </a:lnTo>
                  <a:lnTo>
                    <a:pt x="3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0" name="Freeform 227">
              <a:extLst>
                <a:ext uri="{FF2B5EF4-FFF2-40B4-BE49-F238E27FC236}">
                  <a16:creationId xmlns:a16="http://schemas.microsoft.com/office/drawing/2014/main" id="{C7AFCA6B-56AA-40EB-8DA1-45C271FA83DA}"/>
                </a:ext>
              </a:extLst>
            </p:cNvPr>
            <p:cNvSpPr>
              <a:spLocks/>
            </p:cNvSpPr>
            <p:nvPr/>
          </p:nvSpPr>
          <p:spPr bwMode="auto">
            <a:xfrm>
              <a:off x="6755199" y="3406226"/>
              <a:ext cx="38984" cy="48731"/>
            </a:xfrm>
            <a:custGeom>
              <a:avLst/>
              <a:gdLst>
                <a:gd name="T0" fmla="*/ 17 w 20"/>
                <a:gd name="T1" fmla="*/ 0 h 25"/>
                <a:gd name="T2" fmla="*/ 17 w 20"/>
                <a:gd name="T3" fmla="*/ 0 h 25"/>
                <a:gd name="T4" fmla="*/ 19 w 20"/>
                <a:gd name="T5" fmla="*/ 0 h 25"/>
                <a:gd name="T6" fmla="*/ 17 w 20"/>
                <a:gd name="T7" fmla="*/ 1 h 25"/>
                <a:gd name="T8" fmla="*/ 17 w 20"/>
                <a:gd name="T9" fmla="*/ 3 h 25"/>
                <a:gd name="T10" fmla="*/ 17 w 20"/>
                <a:gd name="T11" fmla="*/ 3 h 25"/>
                <a:gd name="T12" fmla="*/ 17 w 20"/>
                <a:gd name="T13" fmla="*/ 3 h 25"/>
                <a:gd name="T14" fmla="*/ 19 w 20"/>
                <a:gd name="T15" fmla="*/ 3 h 25"/>
                <a:gd name="T16" fmla="*/ 19 w 20"/>
                <a:gd name="T17" fmla="*/ 3 h 25"/>
                <a:gd name="T18" fmla="*/ 20 w 20"/>
                <a:gd name="T19" fmla="*/ 8 h 25"/>
                <a:gd name="T20" fmla="*/ 20 w 20"/>
                <a:gd name="T21" fmla="*/ 8 h 25"/>
                <a:gd name="T22" fmla="*/ 19 w 20"/>
                <a:gd name="T23" fmla="*/ 9 h 25"/>
                <a:gd name="T24" fmla="*/ 19 w 20"/>
                <a:gd name="T25" fmla="*/ 9 h 25"/>
                <a:gd name="T26" fmla="*/ 17 w 20"/>
                <a:gd name="T27" fmla="*/ 11 h 25"/>
                <a:gd name="T28" fmla="*/ 17 w 20"/>
                <a:gd name="T29" fmla="*/ 11 h 25"/>
                <a:gd name="T30" fmla="*/ 16 w 20"/>
                <a:gd name="T31" fmla="*/ 13 h 25"/>
                <a:gd name="T32" fmla="*/ 16 w 20"/>
                <a:gd name="T33" fmla="*/ 13 h 25"/>
                <a:gd name="T34" fmla="*/ 17 w 20"/>
                <a:gd name="T35" fmla="*/ 13 h 25"/>
                <a:gd name="T36" fmla="*/ 17 w 20"/>
                <a:gd name="T37" fmla="*/ 13 h 25"/>
                <a:gd name="T38" fmla="*/ 17 w 20"/>
                <a:gd name="T39" fmla="*/ 14 h 25"/>
                <a:gd name="T40" fmla="*/ 16 w 20"/>
                <a:gd name="T41" fmla="*/ 13 h 25"/>
                <a:gd name="T42" fmla="*/ 16 w 20"/>
                <a:gd name="T43" fmla="*/ 13 h 25"/>
                <a:gd name="T44" fmla="*/ 14 w 20"/>
                <a:gd name="T45" fmla="*/ 13 h 25"/>
                <a:gd name="T46" fmla="*/ 14 w 20"/>
                <a:gd name="T47" fmla="*/ 14 h 25"/>
                <a:gd name="T48" fmla="*/ 12 w 20"/>
                <a:gd name="T49" fmla="*/ 14 h 25"/>
                <a:gd name="T50" fmla="*/ 12 w 20"/>
                <a:gd name="T51" fmla="*/ 14 h 25"/>
                <a:gd name="T52" fmla="*/ 12 w 20"/>
                <a:gd name="T53" fmla="*/ 16 h 25"/>
                <a:gd name="T54" fmla="*/ 11 w 20"/>
                <a:gd name="T55" fmla="*/ 16 h 25"/>
                <a:gd name="T56" fmla="*/ 12 w 20"/>
                <a:gd name="T57" fmla="*/ 17 h 25"/>
                <a:gd name="T58" fmla="*/ 12 w 20"/>
                <a:gd name="T59" fmla="*/ 17 h 25"/>
                <a:gd name="T60" fmla="*/ 12 w 20"/>
                <a:gd name="T61" fmla="*/ 17 h 25"/>
                <a:gd name="T62" fmla="*/ 12 w 20"/>
                <a:gd name="T63" fmla="*/ 17 h 25"/>
                <a:gd name="T64" fmla="*/ 12 w 20"/>
                <a:gd name="T65" fmla="*/ 19 h 25"/>
                <a:gd name="T66" fmla="*/ 11 w 20"/>
                <a:gd name="T67" fmla="*/ 19 h 25"/>
                <a:gd name="T68" fmla="*/ 11 w 20"/>
                <a:gd name="T69" fmla="*/ 19 h 25"/>
                <a:gd name="T70" fmla="*/ 11 w 20"/>
                <a:gd name="T71" fmla="*/ 20 h 25"/>
                <a:gd name="T72" fmla="*/ 9 w 20"/>
                <a:gd name="T73" fmla="*/ 20 h 25"/>
                <a:gd name="T74" fmla="*/ 9 w 20"/>
                <a:gd name="T75" fmla="*/ 20 h 25"/>
                <a:gd name="T76" fmla="*/ 8 w 20"/>
                <a:gd name="T77" fmla="*/ 22 h 25"/>
                <a:gd name="T78" fmla="*/ 6 w 20"/>
                <a:gd name="T79" fmla="*/ 22 h 25"/>
                <a:gd name="T80" fmla="*/ 6 w 20"/>
                <a:gd name="T81" fmla="*/ 24 h 25"/>
                <a:gd name="T82" fmla="*/ 6 w 20"/>
                <a:gd name="T83" fmla="*/ 22 h 25"/>
                <a:gd name="T84" fmla="*/ 6 w 20"/>
                <a:gd name="T85" fmla="*/ 22 h 25"/>
                <a:gd name="T86" fmla="*/ 5 w 20"/>
                <a:gd name="T87" fmla="*/ 25 h 25"/>
                <a:gd name="T88" fmla="*/ 3 w 20"/>
                <a:gd name="T89" fmla="*/ 25 h 25"/>
                <a:gd name="T90" fmla="*/ 1 w 20"/>
                <a:gd name="T91" fmla="*/ 25 h 25"/>
                <a:gd name="T92" fmla="*/ 1 w 20"/>
                <a:gd name="T93" fmla="*/ 25 h 25"/>
                <a:gd name="T94" fmla="*/ 0 w 20"/>
                <a:gd name="T95" fmla="*/ 25 h 25"/>
                <a:gd name="T96" fmla="*/ 0 w 20"/>
                <a:gd name="T97" fmla="*/ 24 h 25"/>
                <a:gd name="T98" fmla="*/ 1 w 20"/>
                <a:gd name="T99" fmla="*/ 22 h 25"/>
                <a:gd name="T100" fmla="*/ 1 w 20"/>
                <a:gd name="T101" fmla="*/ 20 h 25"/>
                <a:gd name="T102" fmla="*/ 3 w 20"/>
                <a:gd name="T103" fmla="*/ 19 h 25"/>
                <a:gd name="T104" fmla="*/ 5 w 20"/>
                <a:gd name="T105" fmla="*/ 13 h 25"/>
                <a:gd name="T106" fmla="*/ 6 w 20"/>
                <a:gd name="T107" fmla="*/ 9 h 25"/>
                <a:gd name="T108" fmla="*/ 8 w 20"/>
                <a:gd name="T109" fmla="*/ 6 h 25"/>
                <a:gd name="T110" fmla="*/ 9 w 20"/>
                <a:gd name="T111" fmla="*/ 3 h 25"/>
                <a:gd name="T112" fmla="*/ 11 w 20"/>
                <a:gd name="T113" fmla="*/ 3 h 25"/>
                <a:gd name="T114" fmla="*/ 12 w 20"/>
                <a:gd name="T115" fmla="*/ 1 h 25"/>
                <a:gd name="T116" fmla="*/ 12 w 20"/>
                <a:gd name="T117" fmla="*/ 0 h 25"/>
                <a:gd name="T118" fmla="*/ 14 w 20"/>
                <a:gd name="T119" fmla="*/ 0 h 25"/>
                <a:gd name="T120" fmla="*/ 16 w 20"/>
                <a:gd name="T121" fmla="*/ 0 h 25"/>
                <a:gd name="T122" fmla="*/ 17 w 20"/>
                <a:gd name="T12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0" h="25">
                  <a:moveTo>
                    <a:pt x="17" y="0"/>
                  </a:moveTo>
                  <a:lnTo>
                    <a:pt x="17" y="0"/>
                  </a:lnTo>
                  <a:lnTo>
                    <a:pt x="19" y="0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4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4" y="13"/>
                  </a:lnTo>
                  <a:lnTo>
                    <a:pt x="14" y="14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22"/>
                  </a:lnTo>
                  <a:lnTo>
                    <a:pt x="6" y="22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5"/>
                  </a:lnTo>
                  <a:lnTo>
                    <a:pt x="0" y="24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5" y="13"/>
                  </a:lnTo>
                  <a:lnTo>
                    <a:pt x="6" y="9"/>
                  </a:lnTo>
                  <a:lnTo>
                    <a:pt x="8" y="6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1" name="Freeform 228">
              <a:extLst>
                <a:ext uri="{FF2B5EF4-FFF2-40B4-BE49-F238E27FC236}">
                  <a16:creationId xmlns:a16="http://schemas.microsoft.com/office/drawing/2014/main" id="{0DA25245-364E-4391-9F7D-1ACC9E655369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7467" y="3778527"/>
              <a:ext cx="210516" cy="245602"/>
            </a:xfrm>
            <a:custGeom>
              <a:avLst/>
              <a:gdLst>
                <a:gd name="T0" fmla="*/ 28 w 108"/>
                <a:gd name="T1" fmla="*/ 1 h 126"/>
                <a:gd name="T2" fmla="*/ 36 w 108"/>
                <a:gd name="T3" fmla="*/ 11 h 126"/>
                <a:gd name="T4" fmla="*/ 37 w 108"/>
                <a:gd name="T5" fmla="*/ 9 h 126"/>
                <a:gd name="T6" fmla="*/ 39 w 108"/>
                <a:gd name="T7" fmla="*/ 14 h 126"/>
                <a:gd name="T8" fmla="*/ 47 w 108"/>
                <a:gd name="T9" fmla="*/ 25 h 126"/>
                <a:gd name="T10" fmla="*/ 56 w 108"/>
                <a:gd name="T11" fmla="*/ 22 h 126"/>
                <a:gd name="T12" fmla="*/ 63 w 108"/>
                <a:gd name="T13" fmla="*/ 28 h 126"/>
                <a:gd name="T14" fmla="*/ 64 w 108"/>
                <a:gd name="T15" fmla="*/ 31 h 126"/>
                <a:gd name="T16" fmla="*/ 69 w 108"/>
                <a:gd name="T17" fmla="*/ 36 h 126"/>
                <a:gd name="T18" fmla="*/ 63 w 108"/>
                <a:gd name="T19" fmla="*/ 42 h 126"/>
                <a:gd name="T20" fmla="*/ 56 w 108"/>
                <a:gd name="T21" fmla="*/ 44 h 126"/>
                <a:gd name="T22" fmla="*/ 56 w 108"/>
                <a:gd name="T23" fmla="*/ 48 h 126"/>
                <a:gd name="T24" fmla="*/ 72 w 108"/>
                <a:gd name="T25" fmla="*/ 56 h 126"/>
                <a:gd name="T26" fmla="*/ 74 w 108"/>
                <a:gd name="T27" fmla="*/ 63 h 126"/>
                <a:gd name="T28" fmla="*/ 78 w 108"/>
                <a:gd name="T29" fmla="*/ 69 h 126"/>
                <a:gd name="T30" fmla="*/ 89 w 108"/>
                <a:gd name="T31" fmla="*/ 78 h 126"/>
                <a:gd name="T32" fmla="*/ 93 w 108"/>
                <a:gd name="T33" fmla="*/ 86 h 126"/>
                <a:gd name="T34" fmla="*/ 96 w 108"/>
                <a:gd name="T35" fmla="*/ 88 h 126"/>
                <a:gd name="T36" fmla="*/ 104 w 108"/>
                <a:gd name="T37" fmla="*/ 94 h 126"/>
                <a:gd name="T38" fmla="*/ 101 w 108"/>
                <a:gd name="T39" fmla="*/ 99 h 126"/>
                <a:gd name="T40" fmla="*/ 108 w 108"/>
                <a:gd name="T41" fmla="*/ 107 h 126"/>
                <a:gd name="T42" fmla="*/ 107 w 108"/>
                <a:gd name="T43" fmla="*/ 113 h 126"/>
                <a:gd name="T44" fmla="*/ 102 w 108"/>
                <a:gd name="T45" fmla="*/ 116 h 126"/>
                <a:gd name="T46" fmla="*/ 97 w 108"/>
                <a:gd name="T47" fmla="*/ 121 h 126"/>
                <a:gd name="T48" fmla="*/ 91 w 108"/>
                <a:gd name="T49" fmla="*/ 118 h 126"/>
                <a:gd name="T50" fmla="*/ 86 w 108"/>
                <a:gd name="T51" fmla="*/ 119 h 126"/>
                <a:gd name="T52" fmla="*/ 83 w 108"/>
                <a:gd name="T53" fmla="*/ 126 h 126"/>
                <a:gd name="T54" fmla="*/ 74 w 108"/>
                <a:gd name="T55" fmla="*/ 122 h 126"/>
                <a:gd name="T56" fmla="*/ 75 w 108"/>
                <a:gd name="T57" fmla="*/ 118 h 126"/>
                <a:gd name="T58" fmla="*/ 77 w 108"/>
                <a:gd name="T59" fmla="*/ 108 h 126"/>
                <a:gd name="T60" fmla="*/ 78 w 108"/>
                <a:gd name="T61" fmla="*/ 100 h 126"/>
                <a:gd name="T62" fmla="*/ 75 w 108"/>
                <a:gd name="T63" fmla="*/ 96 h 126"/>
                <a:gd name="T64" fmla="*/ 66 w 108"/>
                <a:gd name="T65" fmla="*/ 86 h 126"/>
                <a:gd name="T66" fmla="*/ 61 w 108"/>
                <a:gd name="T67" fmla="*/ 70 h 126"/>
                <a:gd name="T68" fmla="*/ 50 w 108"/>
                <a:gd name="T69" fmla="*/ 61 h 126"/>
                <a:gd name="T70" fmla="*/ 44 w 108"/>
                <a:gd name="T71" fmla="*/ 63 h 126"/>
                <a:gd name="T72" fmla="*/ 37 w 108"/>
                <a:gd name="T73" fmla="*/ 67 h 126"/>
                <a:gd name="T74" fmla="*/ 34 w 108"/>
                <a:gd name="T75" fmla="*/ 67 h 126"/>
                <a:gd name="T76" fmla="*/ 26 w 108"/>
                <a:gd name="T77" fmla="*/ 64 h 126"/>
                <a:gd name="T78" fmla="*/ 20 w 108"/>
                <a:gd name="T79" fmla="*/ 69 h 126"/>
                <a:gd name="T80" fmla="*/ 11 w 108"/>
                <a:gd name="T81" fmla="*/ 74 h 126"/>
                <a:gd name="T82" fmla="*/ 14 w 108"/>
                <a:gd name="T83" fmla="*/ 61 h 126"/>
                <a:gd name="T84" fmla="*/ 15 w 108"/>
                <a:gd name="T85" fmla="*/ 52 h 126"/>
                <a:gd name="T86" fmla="*/ 11 w 108"/>
                <a:gd name="T87" fmla="*/ 42 h 126"/>
                <a:gd name="T88" fmla="*/ 3 w 108"/>
                <a:gd name="T89" fmla="*/ 42 h 126"/>
                <a:gd name="T90" fmla="*/ 4 w 108"/>
                <a:gd name="T91" fmla="*/ 34 h 126"/>
                <a:gd name="T92" fmla="*/ 0 w 108"/>
                <a:gd name="T93" fmla="*/ 33 h 126"/>
                <a:gd name="T94" fmla="*/ 3 w 108"/>
                <a:gd name="T95" fmla="*/ 25 h 126"/>
                <a:gd name="T96" fmla="*/ 4 w 108"/>
                <a:gd name="T97" fmla="*/ 22 h 126"/>
                <a:gd name="T98" fmla="*/ 11 w 108"/>
                <a:gd name="T99" fmla="*/ 15 h 126"/>
                <a:gd name="T100" fmla="*/ 15 w 108"/>
                <a:gd name="T101" fmla="*/ 17 h 126"/>
                <a:gd name="T102" fmla="*/ 20 w 108"/>
                <a:gd name="T103" fmla="*/ 18 h 126"/>
                <a:gd name="T104" fmla="*/ 23 w 108"/>
                <a:gd name="T105" fmla="*/ 17 h 126"/>
                <a:gd name="T106" fmla="*/ 22 w 108"/>
                <a:gd name="T107" fmla="*/ 9 h 126"/>
                <a:gd name="T108" fmla="*/ 20 w 108"/>
                <a:gd name="T109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8" h="126"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0"/>
                  </a:lnTo>
                  <a:lnTo>
                    <a:pt x="26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6"/>
                  </a:lnTo>
                  <a:lnTo>
                    <a:pt x="33" y="7"/>
                  </a:lnTo>
                  <a:lnTo>
                    <a:pt x="34" y="7"/>
                  </a:lnTo>
                  <a:lnTo>
                    <a:pt x="34" y="9"/>
                  </a:lnTo>
                  <a:lnTo>
                    <a:pt x="36" y="11"/>
                  </a:lnTo>
                  <a:lnTo>
                    <a:pt x="36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5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9" y="18"/>
                  </a:lnTo>
                  <a:lnTo>
                    <a:pt x="42" y="23"/>
                  </a:lnTo>
                  <a:lnTo>
                    <a:pt x="44" y="23"/>
                  </a:lnTo>
                  <a:lnTo>
                    <a:pt x="47" y="25"/>
                  </a:lnTo>
                  <a:lnTo>
                    <a:pt x="48" y="25"/>
                  </a:lnTo>
                  <a:lnTo>
                    <a:pt x="50" y="26"/>
                  </a:lnTo>
                  <a:lnTo>
                    <a:pt x="52" y="26"/>
                  </a:lnTo>
                  <a:lnTo>
                    <a:pt x="52" y="25"/>
                  </a:lnTo>
                  <a:lnTo>
                    <a:pt x="53" y="23"/>
                  </a:lnTo>
                  <a:lnTo>
                    <a:pt x="56" y="23"/>
                  </a:lnTo>
                  <a:lnTo>
                    <a:pt x="56" y="22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4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3" y="31"/>
                  </a:lnTo>
                  <a:lnTo>
                    <a:pt x="64" y="31"/>
                  </a:lnTo>
                  <a:lnTo>
                    <a:pt x="64" y="31"/>
                  </a:lnTo>
                  <a:lnTo>
                    <a:pt x="64" y="33"/>
                  </a:lnTo>
                  <a:lnTo>
                    <a:pt x="64" y="33"/>
                  </a:lnTo>
                  <a:lnTo>
                    <a:pt x="66" y="34"/>
                  </a:lnTo>
                  <a:lnTo>
                    <a:pt x="67" y="33"/>
                  </a:lnTo>
                  <a:lnTo>
                    <a:pt x="67" y="34"/>
                  </a:lnTo>
                  <a:lnTo>
                    <a:pt x="67" y="34"/>
                  </a:lnTo>
                  <a:lnTo>
                    <a:pt x="69" y="36"/>
                  </a:lnTo>
                  <a:lnTo>
                    <a:pt x="69" y="36"/>
                  </a:lnTo>
                  <a:lnTo>
                    <a:pt x="67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4" y="42"/>
                  </a:lnTo>
                  <a:lnTo>
                    <a:pt x="63" y="42"/>
                  </a:lnTo>
                  <a:lnTo>
                    <a:pt x="60" y="41"/>
                  </a:lnTo>
                  <a:lnTo>
                    <a:pt x="56" y="41"/>
                  </a:lnTo>
                  <a:lnTo>
                    <a:pt x="56" y="42"/>
                  </a:lnTo>
                  <a:lnTo>
                    <a:pt x="56" y="42"/>
                  </a:lnTo>
                  <a:lnTo>
                    <a:pt x="55" y="42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5" y="48"/>
                  </a:lnTo>
                  <a:lnTo>
                    <a:pt x="56" y="48"/>
                  </a:lnTo>
                  <a:lnTo>
                    <a:pt x="61" y="52"/>
                  </a:lnTo>
                  <a:lnTo>
                    <a:pt x="63" y="53"/>
                  </a:lnTo>
                  <a:lnTo>
                    <a:pt x="64" y="53"/>
                  </a:lnTo>
                  <a:lnTo>
                    <a:pt x="66" y="55"/>
                  </a:lnTo>
                  <a:lnTo>
                    <a:pt x="69" y="55"/>
                  </a:lnTo>
                  <a:lnTo>
                    <a:pt x="71" y="56"/>
                  </a:lnTo>
                  <a:lnTo>
                    <a:pt x="72" y="56"/>
                  </a:lnTo>
                  <a:lnTo>
                    <a:pt x="72" y="58"/>
                  </a:lnTo>
                  <a:lnTo>
                    <a:pt x="71" y="58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61"/>
                  </a:lnTo>
                  <a:lnTo>
                    <a:pt x="72" y="61"/>
                  </a:lnTo>
                  <a:lnTo>
                    <a:pt x="74" y="63"/>
                  </a:lnTo>
                  <a:lnTo>
                    <a:pt x="74" y="64"/>
                  </a:lnTo>
                  <a:lnTo>
                    <a:pt x="75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78" y="69"/>
                  </a:lnTo>
                  <a:lnTo>
                    <a:pt x="80" y="70"/>
                  </a:lnTo>
                  <a:lnTo>
                    <a:pt x="82" y="72"/>
                  </a:lnTo>
                  <a:lnTo>
                    <a:pt x="83" y="74"/>
                  </a:lnTo>
                  <a:lnTo>
                    <a:pt x="83" y="75"/>
                  </a:lnTo>
                  <a:lnTo>
                    <a:pt x="85" y="75"/>
                  </a:lnTo>
                  <a:lnTo>
                    <a:pt x="88" y="78"/>
                  </a:lnTo>
                  <a:lnTo>
                    <a:pt x="89" y="78"/>
                  </a:lnTo>
                  <a:lnTo>
                    <a:pt x="89" y="81"/>
                  </a:lnTo>
                  <a:lnTo>
                    <a:pt x="91" y="81"/>
                  </a:lnTo>
                  <a:lnTo>
                    <a:pt x="91" y="81"/>
                  </a:lnTo>
                  <a:lnTo>
                    <a:pt x="91" y="83"/>
                  </a:lnTo>
                  <a:lnTo>
                    <a:pt x="91" y="83"/>
                  </a:lnTo>
                  <a:lnTo>
                    <a:pt x="93" y="86"/>
                  </a:lnTo>
                  <a:lnTo>
                    <a:pt x="93" y="86"/>
                  </a:lnTo>
                  <a:lnTo>
                    <a:pt x="93" y="88"/>
                  </a:lnTo>
                  <a:lnTo>
                    <a:pt x="94" y="88"/>
                  </a:lnTo>
                  <a:lnTo>
                    <a:pt x="94" y="89"/>
                  </a:lnTo>
                  <a:lnTo>
                    <a:pt x="94" y="89"/>
                  </a:lnTo>
                  <a:lnTo>
                    <a:pt x="96" y="89"/>
                  </a:lnTo>
                  <a:lnTo>
                    <a:pt x="96" y="88"/>
                  </a:lnTo>
                  <a:lnTo>
                    <a:pt x="96" y="88"/>
                  </a:lnTo>
                  <a:lnTo>
                    <a:pt x="97" y="89"/>
                  </a:lnTo>
                  <a:lnTo>
                    <a:pt x="97" y="91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102" y="94"/>
                  </a:lnTo>
                  <a:lnTo>
                    <a:pt x="102" y="94"/>
                  </a:lnTo>
                  <a:lnTo>
                    <a:pt x="104" y="94"/>
                  </a:lnTo>
                  <a:lnTo>
                    <a:pt x="104" y="96"/>
                  </a:lnTo>
                  <a:lnTo>
                    <a:pt x="104" y="96"/>
                  </a:lnTo>
                  <a:lnTo>
                    <a:pt x="104" y="97"/>
                  </a:lnTo>
                  <a:lnTo>
                    <a:pt x="104" y="97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2" y="100"/>
                  </a:lnTo>
                  <a:lnTo>
                    <a:pt x="102" y="102"/>
                  </a:lnTo>
                  <a:lnTo>
                    <a:pt x="104" y="102"/>
                  </a:lnTo>
                  <a:lnTo>
                    <a:pt x="105" y="104"/>
                  </a:lnTo>
                  <a:lnTo>
                    <a:pt x="107" y="105"/>
                  </a:lnTo>
                  <a:lnTo>
                    <a:pt x="107" y="107"/>
                  </a:lnTo>
                  <a:lnTo>
                    <a:pt x="108" y="107"/>
                  </a:lnTo>
                  <a:lnTo>
                    <a:pt x="108" y="108"/>
                  </a:lnTo>
                  <a:lnTo>
                    <a:pt x="107" y="108"/>
                  </a:lnTo>
                  <a:lnTo>
                    <a:pt x="107" y="110"/>
                  </a:lnTo>
                  <a:lnTo>
                    <a:pt x="105" y="110"/>
                  </a:lnTo>
                  <a:lnTo>
                    <a:pt x="105" y="111"/>
                  </a:lnTo>
                  <a:lnTo>
                    <a:pt x="105" y="111"/>
                  </a:lnTo>
                  <a:lnTo>
                    <a:pt x="107" y="113"/>
                  </a:lnTo>
                  <a:lnTo>
                    <a:pt x="105" y="113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5" y="116"/>
                  </a:lnTo>
                  <a:lnTo>
                    <a:pt x="104" y="118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102" y="118"/>
                  </a:lnTo>
                  <a:lnTo>
                    <a:pt x="101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7" y="121"/>
                  </a:lnTo>
                  <a:lnTo>
                    <a:pt x="97" y="121"/>
                  </a:lnTo>
                  <a:lnTo>
                    <a:pt x="96" y="121"/>
                  </a:lnTo>
                  <a:lnTo>
                    <a:pt x="96" y="121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3" y="118"/>
                  </a:lnTo>
                  <a:lnTo>
                    <a:pt x="93" y="118"/>
                  </a:lnTo>
                  <a:lnTo>
                    <a:pt x="91" y="118"/>
                  </a:lnTo>
                  <a:lnTo>
                    <a:pt x="91" y="116"/>
                  </a:lnTo>
                  <a:lnTo>
                    <a:pt x="91" y="118"/>
                  </a:lnTo>
                  <a:lnTo>
                    <a:pt x="89" y="119"/>
                  </a:lnTo>
                  <a:lnTo>
                    <a:pt x="88" y="118"/>
                  </a:lnTo>
                  <a:lnTo>
                    <a:pt x="88" y="118"/>
                  </a:lnTo>
                  <a:lnTo>
                    <a:pt x="86" y="119"/>
                  </a:lnTo>
                  <a:lnTo>
                    <a:pt x="86" y="119"/>
                  </a:lnTo>
                  <a:lnTo>
                    <a:pt x="85" y="119"/>
                  </a:lnTo>
                  <a:lnTo>
                    <a:pt x="83" y="121"/>
                  </a:lnTo>
                  <a:lnTo>
                    <a:pt x="85" y="121"/>
                  </a:lnTo>
                  <a:lnTo>
                    <a:pt x="85" y="124"/>
                  </a:lnTo>
                  <a:lnTo>
                    <a:pt x="86" y="124"/>
                  </a:lnTo>
                  <a:lnTo>
                    <a:pt x="85" y="126"/>
                  </a:lnTo>
                  <a:lnTo>
                    <a:pt x="83" y="126"/>
                  </a:lnTo>
                  <a:lnTo>
                    <a:pt x="82" y="126"/>
                  </a:lnTo>
                  <a:lnTo>
                    <a:pt x="80" y="124"/>
                  </a:lnTo>
                  <a:lnTo>
                    <a:pt x="80" y="124"/>
                  </a:lnTo>
                  <a:lnTo>
                    <a:pt x="77" y="122"/>
                  </a:lnTo>
                  <a:lnTo>
                    <a:pt x="75" y="124"/>
                  </a:lnTo>
                  <a:lnTo>
                    <a:pt x="75" y="124"/>
                  </a:lnTo>
                  <a:lnTo>
                    <a:pt x="74" y="122"/>
                  </a:lnTo>
                  <a:lnTo>
                    <a:pt x="74" y="122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4" y="119"/>
                  </a:lnTo>
                  <a:lnTo>
                    <a:pt x="75" y="119"/>
                  </a:lnTo>
                  <a:lnTo>
                    <a:pt x="75" y="118"/>
                  </a:lnTo>
                  <a:lnTo>
                    <a:pt x="77" y="118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7" y="108"/>
                  </a:lnTo>
                  <a:lnTo>
                    <a:pt x="77" y="107"/>
                  </a:lnTo>
                  <a:lnTo>
                    <a:pt x="77" y="105"/>
                  </a:lnTo>
                  <a:lnTo>
                    <a:pt x="77" y="105"/>
                  </a:lnTo>
                  <a:lnTo>
                    <a:pt x="78" y="105"/>
                  </a:lnTo>
                  <a:lnTo>
                    <a:pt x="78" y="104"/>
                  </a:lnTo>
                  <a:lnTo>
                    <a:pt x="78" y="102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7"/>
                  </a:lnTo>
                  <a:lnTo>
                    <a:pt x="75" y="97"/>
                  </a:lnTo>
                  <a:lnTo>
                    <a:pt x="75" y="96"/>
                  </a:lnTo>
                  <a:lnTo>
                    <a:pt x="74" y="96"/>
                  </a:lnTo>
                  <a:lnTo>
                    <a:pt x="72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69" y="91"/>
                  </a:lnTo>
                  <a:lnTo>
                    <a:pt x="67" y="89"/>
                  </a:lnTo>
                  <a:lnTo>
                    <a:pt x="66" y="86"/>
                  </a:lnTo>
                  <a:lnTo>
                    <a:pt x="66" y="83"/>
                  </a:lnTo>
                  <a:lnTo>
                    <a:pt x="66" y="80"/>
                  </a:lnTo>
                  <a:lnTo>
                    <a:pt x="67" y="77"/>
                  </a:lnTo>
                  <a:lnTo>
                    <a:pt x="66" y="74"/>
                  </a:lnTo>
                  <a:lnTo>
                    <a:pt x="64" y="74"/>
                  </a:lnTo>
                  <a:lnTo>
                    <a:pt x="63" y="72"/>
                  </a:lnTo>
                  <a:lnTo>
                    <a:pt x="61" y="70"/>
                  </a:lnTo>
                  <a:lnTo>
                    <a:pt x="60" y="69"/>
                  </a:lnTo>
                  <a:lnTo>
                    <a:pt x="58" y="66"/>
                  </a:lnTo>
                  <a:lnTo>
                    <a:pt x="56" y="63"/>
                  </a:lnTo>
                  <a:lnTo>
                    <a:pt x="55" y="61"/>
                  </a:lnTo>
                  <a:lnTo>
                    <a:pt x="53" y="63"/>
                  </a:lnTo>
                  <a:lnTo>
                    <a:pt x="52" y="61"/>
                  </a:lnTo>
                  <a:lnTo>
                    <a:pt x="50" y="61"/>
                  </a:lnTo>
                  <a:lnTo>
                    <a:pt x="48" y="59"/>
                  </a:lnTo>
                  <a:lnTo>
                    <a:pt x="45" y="59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5" y="61"/>
                  </a:lnTo>
                  <a:lnTo>
                    <a:pt x="44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42" y="64"/>
                  </a:lnTo>
                  <a:lnTo>
                    <a:pt x="42" y="66"/>
                  </a:lnTo>
                  <a:lnTo>
                    <a:pt x="41" y="66"/>
                  </a:lnTo>
                  <a:lnTo>
                    <a:pt x="39" y="67"/>
                  </a:lnTo>
                  <a:lnTo>
                    <a:pt x="37" y="67"/>
                  </a:lnTo>
                  <a:lnTo>
                    <a:pt x="36" y="67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7"/>
                  </a:lnTo>
                  <a:lnTo>
                    <a:pt x="34" y="67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30" y="64"/>
                  </a:lnTo>
                  <a:lnTo>
                    <a:pt x="28" y="63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6"/>
                  </a:lnTo>
                  <a:lnTo>
                    <a:pt x="23" y="66"/>
                  </a:lnTo>
                  <a:lnTo>
                    <a:pt x="23" y="67"/>
                  </a:lnTo>
                  <a:lnTo>
                    <a:pt x="22" y="67"/>
                  </a:lnTo>
                  <a:lnTo>
                    <a:pt x="20" y="69"/>
                  </a:lnTo>
                  <a:lnTo>
                    <a:pt x="20" y="69"/>
                  </a:lnTo>
                  <a:lnTo>
                    <a:pt x="19" y="70"/>
                  </a:lnTo>
                  <a:lnTo>
                    <a:pt x="15" y="72"/>
                  </a:lnTo>
                  <a:lnTo>
                    <a:pt x="14" y="74"/>
                  </a:lnTo>
                  <a:lnTo>
                    <a:pt x="14" y="74"/>
                  </a:lnTo>
                  <a:lnTo>
                    <a:pt x="12" y="74"/>
                  </a:lnTo>
                  <a:lnTo>
                    <a:pt x="11" y="74"/>
                  </a:lnTo>
                  <a:lnTo>
                    <a:pt x="11" y="72"/>
                  </a:lnTo>
                  <a:lnTo>
                    <a:pt x="12" y="69"/>
                  </a:lnTo>
                  <a:lnTo>
                    <a:pt x="14" y="66"/>
                  </a:lnTo>
                  <a:lnTo>
                    <a:pt x="14" y="64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2" y="61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5" y="55"/>
                  </a:lnTo>
                  <a:lnTo>
                    <a:pt x="15" y="52"/>
                  </a:lnTo>
                  <a:lnTo>
                    <a:pt x="15" y="50"/>
                  </a:lnTo>
                  <a:lnTo>
                    <a:pt x="15" y="48"/>
                  </a:lnTo>
                  <a:lnTo>
                    <a:pt x="15" y="47"/>
                  </a:lnTo>
                  <a:lnTo>
                    <a:pt x="15" y="44"/>
                  </a:lnTo>
                  <a:lnTo>
                    <a:pt x="15" y="44"/>
                  </a:lnTo>
                  <a:lnTo>
                    <a:pt x="14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44"/>
                  </a:lnTo>
                  <a:lnTo>
                    <a:pt x="7" y="44"/>
                  </a:lnTo>
                  <a:lnTo>
                    <a:pt x="6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8"/>
                  </a:lnTo>
                  <a:lnTo>
                    <a:pt x="1" y="26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2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7" y="20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5" y="14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9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7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3" y="14"/>
                  </a:lnTo>
                  <a:lnTo>
                    <a:pt x="23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7"/>
                  </a:lnTo>
                  <a:lnTo>
                    <a:pt x="20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2" name="Freeform 229">
              <a:extLst>
                <a:ext uri="{FF2B5EF4-FFF2-40B4-BE49-F238E27FC236}">
                  <a16:creationId xmlns:a16="http://schemas.microsoft.com/office/drawing/2014/main" id="{A763A724-20FA-44A3-9299-DA0ADBE65D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6820" y="2681116"/>
              <a:ext cx="1148092" cy="532138"/>
            </a:xfrm>
            <a:custGeom>
              <a:avLst/>
              <a:gdLst>
                <a:gd name="T0" fmla="*/ 89 w 589"/>
                <a:gd name="T1" fmla="*/ 188 h 273"/>
                <a:gd name="T2" fmla="*/ 186 w 589"/>
                <a:gd name="T3" fmla="*/ 194 h 273"/>
                <a:gd name="T4" fmla="*/ 182 w 589"/>
                <a:gd name="T5" fmla="*/ 181 h 273"/>
                <a:gd name="T6" fmla="*/ 355 w 589"/>
                <a:gd name="T7" fmla="*/ 21 h 273"/>
                <a:gd name="T8" fmla="*/ 376 w 589"/>
                <a:gd name="T9" fmla="*/ 25 h 273"/>
                <a:gd name="T10" fmla="*/ 387 w 589"/>
                <a:gd name="T11" fmla="*/ 38 h 273"/>
                <a:gd name="T12" fmla="*/ 417 w 589"/>
                <a:gd name="T13" fmla="*/ 27 h 273"/>
                <a:gd name="T14" fmla="*/ 434 w 589"/>
                <a:gd name="T15" fmla="*/ 28 h 273"/>
                <a:gd name="T16" fmla="*/ 484 w 589"/>
                <a:gd name="T17" fmla="*/ 88 h 273"/>
                <a:gd name="T18" fmla="*/ 499 w 589"/>
                <a:gd name="T19" fmla="*/ 85 h 273"/>
                <a:gd name="T20" fmla="*/ 524 w 589"/>
                <a:gd name="T21" fmla="*/ 88 h 273"/>
                <a:gd name="T22" fmla="*/ 554 w 589"/>
                <a:gd name="T23" fmla="*/ 102 h 273"/>
                <a:gd name="T24" fmla="*/ 578 w 589"/>
                <a:gd name="T25" fmla="*/ 110 h 273"/>
                <a:gd name="T26" fmla="*/ 582 w 589"/>
                <a:gd name="T27" fmla="*/ 123 h 273"/>
                <a:gd name="T28" fmla="*/ 565 w 589"/>
                <a:gd name="T29" fmla="*/ 153 h 273"/>
                <a:gd name="T30" fmla="*/ 538 w 589"/>
                <a:gd name="T31" fmla="*/ 161 h 273"/>
                <a:gd name="T32" fmla="*/ 521 w 589"/>
                <a:gd name="T33" fmla="*/ 189 h 273"/>
                <a:gd name="T34" fmla="*/ 494 w 589"/>
                <a:gd name="T35" fmla="*/ 194 h 273"/>
                <a:gd name="T36" fmla="*/ 488 w 589"/>
                <a:gd name="T37" fmla="*/ 206 h 273"/>
                <a:gd name="T38" fmla="*/ 489 w 589"/>
                <a:gd name="T39" fmla="*/ 232 h 273"/>
                <a:gd name="T40" fmla="*/ 477 w 589"/>
                <a:gd name="T41" fmla="*/ 241 h 273"/>
                <a:gd name="T42" fmla="*/ 443 w 589"/>
                <a:gd name="T43" fmla="*/ 233 h 273"/>
                <a:gd name="T44" fmla="*/ 396 w 589"/>
                <a:gd name="T45" fmla="*/ 229 h 273"/>
                <a:gd name="T46" fmla="*/ 363 w 589"/>
                <a:gd name="T47" fmla="*/ 235 h 273"/>
                <a:gd name="T48" fmla="*/ 344 w 589"/>
                <a:gd name="T49" fmla="*/ 247 h 273"/>
                <a:gd name="T50" fmla="*/ 319 w 589"/>
                <a:gd name="T51" fmla="*/ 271 h 273"/>
                <a:gd name="T52" fmla="*/ 298 w 589"/>
                <a:gd name="T53" fmla="*/ 263 h 273"/>
                <a:gd name="T54" fmla="*/ 283 w 589"/>
                <a:gd name="T55" fmla="*/ 233 h 273"/>
                <a:gd name="T56" fmla="*/ 254 w 589"/>
                <a:gd name="T57" fmla="*/ 222 h 273"/>
                <a:gd name="T58" fmla="*/ 210 w 589"/>
                <a:gd name="T59" fmla="*/ 208 h 273"/>
                <a:gd name="T60" fmla="*/ 191 w 589"/>
                <a:gd name="T61" fmla="*/ 183 h 273"/>
                <a:gd name="T62" fmla="*/ 207 w 589"/>
                <a:gd name="T63" fmla="*/ 177 h 273"/>
                <a:gd name="T64" fmla="*/ 205 w 589"/>
                <a:gd name="T65" fmla="*/ 167 h 273"/>
                <a:gd name="T66" fmla="*/ 202 w 589"/>
                <a:gd name="T67" fmla="*/ 172 h 273"/>
                <a:gd name="T68" fmla="*/ 191 w 589"/>
                <a:gd name="T69" fmla="*/ 177 h 273"/>
                <a:gd name="T70" fmla="*/ 186 w 589"/>
                <a:gd name="T71" fmla="*/ 184 h 273"/>
                <a:gd name="T72" fmla="*/ 179 w 589"/>
                <a:gd name="T73" fmla="*/ 180 h 273"/>
                <a:gd name="T74" fmla="*/ 145 w 589"/>
                <a:gd name="T75" fmla="*/ 194 h 273"/>
                <a:gd name="T76" fmla="*/ 125 w 589"/>
                <a:gd name="T77" fmla="*/ 257 h 273"/>
                <a:gd name="T78" fmla="*/ 86 w 589"/>
                <a:gd name="T79" fmla="*/ 251 h 273"/>
                <a:gd name="T80" fmla="*/ 74 w 589"/>
                <a:gd name="T81" fmla="*/ 230 h 273"/>
                <a:gd name="T82" fmla="*/ 52 w 589"/>
                <a:gd name="T83" fmla="*/ 206 h 273"/>
                <a:gd name="T84" fmla="*/ 67 w 589"/>
                <a:gd name="T85" fmla="*/ 195 h 273"/>
                <a:gd name="T86" fmla="*/ 93 w 589"/>
                <a:gd name="T87" fmla="*/ 170 h 273"/>
                <a:gd name="T88" fmla="*/ 68 w 589"/>
                <a:gd name="T89" fmla="*/ 159 h 273"/>
                <a:gd name="T90" fmla="*/ 38 w 589"/>
                <a:gd name="T91" fmla="*/ 172 h 273"/>
                <a:gd name="T92" fmla="*/ 29 w 589"/>
                <a:gd name="T93" fmla="*/ 156 h 273"/>
                <a:gd name="T94" fmla="*/ 2 w 589"/>
                <a:gd name="T95" fmla="*/ 128 h 273"/>
                <a:gd name="T96" fmla="*/ 15 w 589"/>
                <a:gd name="T97" fmla="*/ 96 h 273"/>
                <a:gd name="T98" fmla="*/ 33 w 589"/>
                <a:gd name="T99" fmla="*/ 93 h 273"/>
                <a:gd name="T100" fmla="*/ 68 w 589"/>
                <a:gd name="T101" fmla="*/ 76 h 273"/>
                <a:gd name="T102" fmla="*/ 97 w 589"/>
                <a:gd name="T103" fmla="*/ 76 h 273"/>
                <a:gd name="T104" fmla="*/ 115 w 589"/>
                <a:gd name="T105" fmla="*/ 87 h 273"/>
                <a:gd name="T106" fmla="*/ 149 w 589"/>
                <a:gd name="T107" fmla="*/ 85 h 273"/>
                <a:gd name="T108" fmla="*/ 182 w 589"/>
                <a:gd name="T109" fmla="*/ 93 h 273"/>
                <a:gd name="T110" fmla="*/ 215 w 589"/>
                <a:gd name="T111" fmla="*/ 87 h 273"/>
                <a:gd name="T112" fmla="*/ 205 w 589"/>
                <a:gd name="T113" fmla="*/ 62 h 273"/>
                <a:gd name="T114" fmla="*/ 220 w 589"/>
                <a:gd name="T115" fmla="*/ 44 h 273"/>
                <a:gd name="T116" fmla="*/ 209 w 589"/>
                <a:gd name="T117" fmla="*/ 35 h 273"/>
                <a:gd name="T118" fmla="*/ 248 w 589"/>
                <a:gd name="T119" fmla="*/ 22 h 273"/>
                <a:gd name="T120" fmla="*/ 276 w 589"/>
                <a:gd name="T121" fmla="*/ 16 h 273"/>
                <a:gd name="T122" fmla="*/ 320 w 589"/>
                <a:gd name="T123" fmla="*/ 2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9" h="273">
                  <a:moveTo>
                    <a:pt x="51" y="195"/>
                  </a:moveTo>
                  <a:lnTo>
                    <a:pt x="51" y="195"/>
                  </a:lnTo>
                  <a:lnTo>
                    <a:pt x="51" y="195"/>
                  </a:lnTo>
                  <a:lnTo>
                    <a:pt x="51" y="197"/>
                  </a:lnTo>
                  <a:lnTo>
                    <a:pt x="51" y="199"/>
                  </a:lnTo>
                  <a:lnTo>
                    <a:pt x="52" y="199"/>
                  </a:lnTo>
                  <a:lnTo>
                    <a:pt x="52" y="199"/>
                  </a:lnTo>
                  <a:lnTo>
                    <a:pt x="51" y="199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51" y="195"/>
                  </a:lnTo>
                  <a:lnTo>
                    <a:pt x="51" y="195"/>
                  </a:lnTo>
                  <a:close/>
                  <a:moveTo>
                    <a:pt x="54" y="195"/>
                  </a:moveTo>
                  <a:lnTo>
                    <a:pt x="54" y="197"/>
                  </a:lnTo>
                  <a:lnTo>
                    <a:pt x="54" y="197"/>
                  </a:lnTo>
                  <a:lnTo>
                    <a:pt x="54" y="197"/>
                  </a:lnTo>
                  <a:lnTo>
                    <a:pt x="54" y="195"/>
                  </a:lnTo>
                  <a:lnTo>
                    <a:pt x="54" y="195"/>
                  </a:lnTo>
                  <a:lnTo>
                    <a:pt x="54" y="195"/>
                  </a:lnTo>
                  <a:close/>
                  <a:moveTo>
                    <a:pt x="87" y="188"/>
                  </a:moveTo>
                  <a:lnTo>
                    <a:pt x="89" y="188"/>
                  </a:lnTo>
                  <a:lnTo>
                    <a:pt x="89" y="188"/>
                  </a:lnTo>
                  <a:lnTo>
                    <a:pt x="89" y="189"/>
                  </a:lnTo>
                  <a:lnTo>
                    <a:pt x="89" y="189"/>
                  </a:lnTo>
                  <a:lnTo>
                    <a:pt x="87" y="189"/>
                  </a:lnTo>
                  <a:lnTo>
                    <a:pt x="87" y="188"/>
                  </a:lnTo>
                  <a:lnTo>
                    <a:pt x="87" y="188"/>
                  </a:lnTo>
                  <a:close/>
                  <a:moveTo>
                    <a:pt x="182" y="181"/>
                  </a:moveTo>
                  <a:lnTo>
                    <a:pt x="182" y="183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5" y="184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8"/>
                  </a:lnTo>
                  <a:lnTo>
                    <a:pt x="185" y="189"/>
                  </a:lnTo>
                  <a:lnTo>
                    <a:pt x="186" y="191"/>
                  </a:lnTo>
                  <a:lnTo>
                    <a:pt x="186" y="192"/>
                  </a:lnTo>
                  <a:lnTo>
                    <a:pt x="186" y="194"/>
                  </a:lnTo>
                  <a:lnTo>
                    <a:pt x="186" y="194"/>
                  </a:lnTo>
                  <a:lnTo>
                    <a:pt x="185" y="192"/>
                  </a:lnTo>
                  <a:lnTo>
                    <a:pt x="183" y="192"/>
                  </a:lnTo>
                  <a:lnTo>
                    <a:pt x="180" y="191"/>
                  </a:lnTo>
                  <a:lnTo>
                    <a:pt x="179" y="189"/>
                  </a:lnTo>
                  <a:lnTo>
                    <a:pt x="177" y="189"/>
                  </a:lnTo>
                  <a:lnTo>
                    <a:pt x="175" y="188"/>
                  </a:lnTo>
                  <a:lnTo>
                    <a:pt x="175" y="188"/>
                  </a:lnTo>
                  <a:lnTo>
                    <a:pt x="177" y="186"/>
                  </a:lnTo>
                  <a:lnTo>
                    <a:pt x="179" y="186"/>
                  </a:lnTo>
                  <a:lnTo>
                    <a:pt x="179" y="184"/>
                  </a:lnTo>
                  <a:lnTo>
                    <a:pt x="179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4"/>
                  </a:lnTo>
                  <a:lnTo>
                    <a:pt x="180" y="184"/>
                  </a:lnTo>
                  <a:lnTo>
                    <a:pt x="180" y="183"/>
                  </a:lnTo>
                  <a:lnTo>
                    <a:pt x="182" y="183"/>
                  </a:lnTo>
                  <a:lnTo>
                    <a:pt x="182" y="181"/>
                  </a:lnTo>
                  <a:close/>
                  <a:moveTo>
                    <a:pt x="324" y="0"/>
                  </a:moveTo>
                  <a:lnTo>
                    <a:pt x="328" y="0"/>
                  </a:lnTo>
                  <a:lnTo>
                    <a:pt x="332" y="0"/>
                  </a:lnTo>
                  <a:lnTo>
                    <a:pt x="335" y="2"/>
                  </a:lnTo>
                  <a:lnTo>
                    <a:pt x="336" y="3"/>
                  </a:lnTo>
                  <a:lnTo>
                    <a:pt x="338" y="3"/>
                  </a:lnTo>
                  <a:lnTo>
                    <a:pt x="339" y="3"/>
                  </a:lnTo>
                  <a:lnTo>
                    <a:pt x="341" y="5"/>
                  </a:lnTo>
                  <a:lnTo>
                    <a:pt x="343" y="3"/>
                  </a:lnTo>
                  <a:lnTo>
                    <a:pt x="344" y="3"/>
                  </a:lnTo>
                  <a:lnTo>
                    <a:pt x="344" y="3"/>
                  </a:lnTo>
                  <a:lnTo>
                    <a:pt x="346" y="2"/>
                  </a:lnTo>
                  <a:lnTo>
                    <a:pt x="349" y="2"/>
                  </a:lnTo>
                  <a:lnTo>
                    <a:pt x="350" y="2"/>
                  </a:lnTo>
                  <a:lnTo>
                    <a:pt x="352" y="5"/>
                  </a:lnTo>
                  <a:lnTo>
                    <a:pt x="354" y="8"/>
                  </a:lnTo>
                  <a:lnTo>
                    <a:pt x="355" y="13"/>
                  </a:lnTo>
                  <a:lnTo>
                    <a:pt x="355" y="16"/>
                  </a:lnTo>
                  <a:lnTo>
                    <a:pt x="355" y="17"/>
                  </a:lnTo>
                  <a:lnTo>
                    <a:pt x="355" y="19"/>
                  </a:lnTo>
                  <a:lnTo>
                    <a:pt x="355" y="21"/>
                  </a:lnTo>
                  <a:lnTo>
                    <a:pt x="354" y="22"/>
                  </a:lnTo>
                  <a:lnTo>
                    <a:pt x="355" y="24"/>
                  </a:lnTo>
                  <a:lnTo>
                    <a:pt x="358" y="24"/>
                  </a:lnTo>
                  <a:lnTo>
                    <a:pt x="363" y="24"/>
                  </a:lnTo>
                  <a:lnTo>
                    <a:pt x="366" y="24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69" y="22"/>
                  </a:lnTo>
                  <a:lnTo>
                    <a:pt x="371" y="21"/>
                  </a:lnTo>
                  <a:lnTo>
                    <a:pt x="371" y="22"/>
                  </a:lnTo>
                  <a:lnTo>
                    <a:pt x="373" y="24"/>
                  </a:lnTo>
                  <a:lnTo>
                    <a:pt x="373" y="25"/>
                  </a:lnTo>
                  <a:lnTo>
                    <a:pt x="373" y="27"/>
                  </a:lnTo>
                  <a:lnTo>
                    <a:pt x="374" y="28"/>
                  </a:lnTo>
                  <a:lnTo>
                    <a:pt x="374" y="28"/>
                  </a:lnTo>
                  <a:lnTo>
                    <a:pt x="376" y="28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5"/>
                  </a:lnTo>
                  <a:lnTo>
                    <a:pt x="376" y="25"/>
                  </a:lnTo>
                  <a:lnTo>
                    <a:pt x="377" y="25"/>
                  </a:lnTo>
                  <a:lnTo>
                    <a:pt x="379" y="25"/>
                  </a:lnTo>
                  <a:lnTo>
                    <a:pt x="380" y="25"/>
                  </a:lnTo>
                  <a:lnTo>
                    <a:pt x="384" y="28"/>
                  </a:lnTo>
                  <a:lnTo>
                    <a:pt x="385" y="28"/>
                  </a:lnTo>
                  <a:lnTo>
                    <a:pt x="387" y="28"/>
                  </a:lnTo>
                  <a:lnTo>
                    <a:pt x="388" y="28"/>
                  </a:lnTo>
                  <a:lnTo>
                    <a:pt x="390" y="27"/>
                  </a:lnTo>
                  <a:lnTo>
                    <a:pt x="390" y="27"/>
                  </a:lnTo>
                  <a:lnTo>
                    <a:pt x="391" y="27"/>
                  </a:lnTo>
                  <a:lnTo>
                    <a:pt x="391" y="27"/>
                  </a:lnTo>
                  <a:lnTo>
                    <a:pt x="393" y="27"/>
                  </a:lnTo>
                  <a:lnTo>
                    <a:pt x="393" y="27"/>
                  </a:lnTo>
                  <a:lnTo>
                    <a:pt x="391" y="28"/>
                  </a:lnTo>
                  <a:lnTo>
                    <a:pt x="390" y="30"/>
                  </a:lnTo>
                  <a:lnTo>
                    <a:pt x="388" y="32"/>
                  </a:lnTo>
                  <a:lnTo>
                    <a:pt x="387" y="33"/>
                  </a:lnTo>
                  <a:lnTo>
                    <a:pt x="387" y="35"/>
                  </a:lnTo>
                  <a:lnTo>
                    <a:pt x="387" y="36"/>
                  </a:lnTo>
                  <a:lnTo>
                    <a:pt x="387" y="38"/>
                  </a:lnTo>
                  <a:lnTo>
                    <a:pt x="387" y="38"/>
                  </a:lnTo>
                  <a:lnTo>
                    <a:pt x="388" y="38"/>
                  </a:lnTo>
                  <a:lnTo>
                    <a:pt x="388" y="38"/>
                  </a:lnTo>
                  <a:lnTo>
                    <a:pt x="391" y="36"/>
                  </a:lnTo>
                  <a:lnTo>
                    <a:pt x="393" y="35"/>
                  </a:lnTo>
                  <a:lnTo>
                    <a:pt x="395" y="35"/>
                  </a:lnTo>
                  <a:lnTo>
                    <a:pt x="398" y="35"/>
                  </a:lnTo>
                  <a:lnTo>
                    <a:pt x="399" y="36"/>
                  </a:lnTo>
                  <a:lnTo>
                    <a:pt x="401" y="36"/>
                  </a:lnTo>
                  <a:lnTo>
                    <a:pt x="401" y="38"/>
                  </a:lnTo>
                  <a:lnTo>
                    <a:pt x="402" y="38"/>
                  </a:lnTo>
                  <a:lnTo>
                    <a:pt x="402" y="36"/>
                  </a:lnTo>
                  <a:lnTo>
                    <a:pt x="402" y="35"/>
                  </a:lnTo>
                  <a:lnTo>
                    <a:pt x="402" y="35"/>
                  </a:lnTo>
                  <a:lnTo>
                    <a:pt x="406" y="32"/>
                  </a:lnTo>
                  <a:lnTo>
                    <a:pt x="409" y="32"/>
                  </a:lnTo>
                  <a:lnTo>
                    <a:pt x="409" y="30"/>
                  </a:lnTo>
                  <a:lnTo>
                    <a:pt x="410" y="32"/>
                  </a:lnTo>
                  <a:lnTo>
                    <a:pt x="412" y="32"/>
                  </a:lnTo>
                  <a:lnTo>
                    <a:pt x="414" y="30"/>
                  </a:lnTo>
                  <a:lnTo>
                    <a:pt x="417" y="28"/>
                  </a:lnTo>
                  <a:lnTo>
                    <a:pt x="417" y="27"/>
                  </a:lnTo>
                  <a:lnTo>
                    <a:pt x="417" y="27"/>
                  </a:lnTo>
                  <a:lnTo>
                    <a:pt x="417" y="25"/>
                  </a:lnTo>
                  <a:lnTo>
                    <a:pt x="420" y="25"/>
                  </a:lnTo>
                  <a:lnTo>
                    <a:pt x="421" y="25"/>
                  </a:lnTo>
                  <a:lnTo>
                    <a:pt x="423" y="24"/>
                  </a:lnTo>
                  <a:lnTo>
                    <a:pt x="428" y="22"/>
                  </a:lnTo>
                  <a:lnTo>
                    <a:pt x="429" y="21"/>
                  </a:lnTo>
                  <a:lnTo>
                    <a:pt x="432" y="21"/>
                  </a:lnTo>
                  <a:lnTo>
                    <a:pt x="432" y="21"/>
                  </a:lnTo>
                  <a:lnTo>
                    <a:pt x="434" y="21"/>
                  </a:lnTo>
                  <a:lnTo>
                    <a:pt x="436" y="19"/>
                  </a:lnTo>
                  <a:lnTo>
                    <a:pt x="437" y="19"/>
                  </a:lnTo>
                  <a:lnTo>
                    <a:pt x="437" y="21"/>
                  </a:lnTo>
                  <a:lnTo>
                    <a:pt x="436" y="24"/>
                  </a:lnTo>
                  <a:lnTo>
                    <a:pt x="436" y="25"/>
                  </a:lnTo>
                  <a:lnTo>
                    <a:pt x="431" y="24"/>
                  </a:lnTo>
                  <a:lnTo>
                    <a:pt x="431" y="25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4" y="28"/>
                  </a:lnTo>
                  <a:lnTo>
                    <a:pt x="437" y="32"/>
                  </a:lnTo>
                  <a:lnTo>
                    <a:pt x="442" y="35"/>
                  </a:lnTo>
                  <a:lnTo>
                    <a:pt x="447" y="38"/>
                  </a:lnTo>
                  <a:lnTo>
                    <a:pt x="450" y="39"/>
                  </a:lnTo>
                  <a:lnTo>
                    <a:pt x="451" y="41"/>
                  </a:lnTo>
                  <a:lnTo>
                    <a:pt x="453" y="43"/>
                  </a:lnTo>
                  <a:lnTo>
                    <a:pt x="455" y="46"/>
                  </a:lnTo>
                  <a:lnTo>
                    <a:pt x="458" y="49"/>
                  </a:lnTo>
                  <a:lnTo>
                    <a:pt x="461" y="54"/>
                  </a:lnTo>
                  <a:lnTo>
                    <a:pt x="464" y="60"/>
                  </a:lnTo>
                  <a:lnTo>
                    <a:pt x="469" y="66"/>
                  </a:lnTo>
                  <a:lnTo>
                    <a:pt x="470" y="69"/>
                  </a:lnTo>
                  <a:lnTo>
                    <a:pt x="475" y="76"/>
                  </a:lnTo>
                  <a:lnTo>
                    <a:pt x="477" y="79"/>
                  </a:lnTo>
                  <a:lnTo>
                    <a:pt x="480" y="82"/>
                  </a:lnTo>
                  <a:lnTo>
                    <a:pt x="481" y="87"/>
                  </a:lnTo>
                  <a:lnTo>
                    <a:pt x="483" y="90"/>
                  </a:lnTo>
                  <a:lnTo>
                    <a:pt x="484" y="90"/>
                  </a:lnTo>
                  <a:lnTo>
                    <a:pt x="484" y="90"/>
                  </a:lnTo>
                  <a:lnTo>
                    <a:pt x="484" y="88"/>
                  </a:lnTo>
                  <a:lnTo>
                    <a:pt x="484" y="88"/>
                  </a:lnTo>
                  <a:lnTo>
                    <a:pt x="486" y="87"/>
                  </a:lnTo>
                  <a:lnTo>
                    <a:pt x="488" y="87"/>
                  </a:lnTo>
                  <a:lnTo>
                    <a:pt x="488" y="87"/>
                  </a:lnTo>
                  <a:lnTo>
                    <a:pt x="489" y="87"/>
                  </a:lnTo>
                  <a:lnTo>
                    <a:pt x="489" y="85"/>
                  </a:lnTo>
                  <a:lnTo>
                    <a:pt x="489" y="84"/>
                  </a:lnTo>
                  <a:lnTo>
                    <a:pt x="489" y="84"/>
                  </a:lnTo>
                  <a:lnTo>
                    <a:pt x="489" y="82"/>
                  </a:lnTo>
                  <a:lnTo>
                    <a:pt x="491" y="82"/>
                  </a:lnTo>
                  <a:lnTo>
                    <a:pt x="491" y="82"/>
                  </a:lnTo>
                  <a:lnTo>
                    <a:pt x="492" y="82"/>
                  </a:lnTo>
                  <a:lnTo>
                    <a:pt x="492" y="80"/>
                  </a:lnTo>
                  <a:lnTo>
                    <a:pt x="494" y="80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9" y="82"/>
                  </a:lnTo>
                  <a:lnTo>
                    <a:pt x="500" y="82"/>
                  </a:lnTo>
                  <a:lnTo>
                    <a:pt x="500" y="84"/>
                  </a:lnTo>
                  <a:lnTo>
                    <a:pt x="499" y="85"/>
                  </a:lnTo>
                  <a:lnTo>
                    <a:pt x="499" y="85"/>
                  </a:lnTo>
                  <a:lnTo>
                    <a:pt x="499" y="87"/>
                  </a:lnTo>
                  <a:lnTo>
                    <a:pt x="500" y="87"/>
                  </a:lnTo>
                  <a:lnTo>
                    <a:pt x="502" y="87"/>
                  </a:lnTo>
                  <a:lnTo>
                    <a:pt x="503" y="87"/>
                  </a:lnTo>
                  <a:lnTo>
                    <a:pt x="503" y="87"/>
                  </a:lnTo>
                  <a:lnTo>
                    <a:pt x="503" y="88"/>
                  </a:lnTo>
                  <a:lnTo>
                    <a:pt x="505" y="90"/>
                  </a:lnTo>
                  <a:lnTo>
                    <a:pt x="503" y="90"/>
                  </a:lnTo>
                  <a:lnTo>
                    <a:pt x="505" y="91"/>
                  </a:lnTo>
                  <a:lnTo>
                    <a:pt x="507" y="91"/>
                  </a:lnTo>
                  <a:lnTo>
                    <a:pt x="508" y="90"/>
                  </a:lnTo>
                  <a:lnTo>
                    <a:pt x="511" y="90"/>
                  </a:lnTo>
                  <a:lnTo>
                    <a:pt x="513" y="91"/>
                  </a:lnTo>
                  <a:lnTo>
                    <a:pt x="514" y="91"/>
                  </a:lnTo>
                  <a:lnTo>
                    <a:pt x="518" y="91"/>
                  </a:lnTo>
                  <a:lnTo>
                    <a:pt x="519" y="91"/>
                  </a:lnTo>
                  <a:lnTo>
                    <a:pt x="521" y="90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4" y="88"/>
                  </a:lnTo>
                  <a:lnTo>
                    <a:pt x="525" y="88"/>
                  </a:lnTo>
                  <a:lnTo>
                    <a:pt x="527" y="88"/>
                  </a:lnTo>
                  <a:lnTo>
                    <a:pt x="529" y="87"/>
                  </a:lnTo>
                  <a:lnTo>
                    <a:pt x="529" y="87"/>
                  </a:lnTo>
                  <a:lnTo>
                    <a:pt x="530" y="85"/>
                  </a:lnTo>
                  <a:lnTo>
                    <a:pt x="532" y="85"/>
                  </a:lnTo>
                  <a:lnTo>
                    <a:pt x="535" y="87"/>
                  </a:lnTo>
                  <a:lnTo>
                    <a:pt x="537" y="88"/>
                  </a:lnTo>
                  <a:lnTo>
                    <a:pt x="540" y="90"/>
                  </a:lnTo>
                  <a:lnTo>
                    <a:pt x="540" y="90"/>
                  </a:lnTo>
                  <a:lnTo>
                    <a:pt x="541" y="91"/>
                  </a:lnTo>
                  <a:lnTo>
                    <a:pt x="543" y="93"/>
                  </a:lnTo>
                  <a:lnTo>
                    <a:pt x="543" y="95"/>
                  </a:lnTo>
                  <a:lnTo>
                    <a:pt x="544" y="96"/>
                  </a:lnTo>
                  <a:lnTo>
                    <a:pt x="544" y="99"/>
                  </a:lnTo>
                  <a:lnTo>
                    <a:pt x="546" y="101"/>
                  </a:lnTo>
                  <a:lnTo>
                    <a:pt x="548" y="101"/>
                  </a:lnTo>
                  <a:lnTo>
                    <a:pt x="548" y="101"/>
                  </a:lnTo>
                  <a:lnTo>
                    <a:pt x="549" y="101"/>
                  </a:lnTo>
                  <a:lnTo>
                    <a:pt x="554" y="102"/>
                  </a:lnTo>
                  <a:lnTo>
                    <a:pt x="554" y="102"/>
                  </a:lnTo>
                  <a:lnTo>
                    <a:pt x="555" y="104"/>
                  </a:lnTo>
                  <a:lnTo>
                    <a:pt x="555" y="104"/>
                  </a:lnTo>
                  <a:lnTo>
                    <a:pt x="555" y="106"/>
                  </a:lnTo>
                  <a:lnTo>
                    <a:pt x="555" y="107"/>
                  </a:lnTo>
                  <a:lnTo>
                    <a:pt x="557" y="109"/>
                  </a:lnTo>
                  <a:lnTo>
                    <a:pt x="557" y="109"/>
                  </a:lnTo>
                  <a:lnTo>
                    <a:pt x="559" y="110"/>
                  </a:lnTo>
                  <a:lnTo>
                    <a:pt x="559" y="112"/>
                  </a:lnTo>
                  <a:lnTo>
                    <a:pt x="560" y="112"/>
                  </a:lnTo>
                  <a:lnTo>
                    <a:pt x="560" y="112"/>
                  </a:lnTo>
                  <a:lnTo>
                    <a:pt x="563" y="112"/>
                  </a:lnTo>
                  <a:lnTo>
                    <a:pt x="568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1" y="114"/>
                  </a:lnTo>
                  <a:lnTo>
                    <a:pt x="573" y="114"/>
                  </a:lnTo>
                  <a:lnTo>
                    <a:pt x="573" y="114"/>
                  </a:lnTo>
                  <a:lnTo>
                    <a:pt x="574" y="112"/>
                  </a:lnTo>
                  <a:lnTo>
                    <a:pt x="576" y="112"/>
                  </a:lnTo>
                  <a:lnTo>
                    <a:pt x="578" y="110"/>
                  </a:lnTo>
                  <a:lnTo>
                    <a:pt x="579" y="109"/>
                  </a:lnTo>
                  <a:lnTo>
                    <a:pt x="579" y="109"/>
                  </a:lnTo>
                  <a:lnTo>
                    <a:pt x="581" y="109"/>
                  </a:lnTo>
                  <a:lnTo>
                    <a:pt x="581" y="110"/>
                  </a:lnTo>
                  <a:lnTo>
                    <a:pt x="579" y="112"/>
                  </a:lnTo>
                  <a:lnTo>
                    <a:pt x="579" y="112"/>
                  </a:lnTo>
                  <a:lnTo>
                    <a:pt x="579" y="114"/>
                  </a:lnTo>
                  <a:lnTo>
                    <a:pt x="581" y="114"/>
                  </a:lnTo>
                  <a:lnTo>
                    <a:pt x="582" y="115"/>
                  </a:lnTo>
                  <a:lnTo>
                    <a:pt x="584" y="117"/>
                  </a:lnTo>
                  <a:lnTo>
                    <a:pt x="584" y="118"/>
                  </a:lnTo>
                  <a:lnTo>
                    <a:pt x="585" y="118"/>
                  </a:lnTo>
                  <a:lnTo>
                    <a:pt x="587" y="118"/>
                  </a:lnTo>
                  <a:lnTo>
                    <a:pt x="589" y="120"/>
                  </a:lnTo>
                  <a:lnTo>
                    <a:pt x="589" y="121"/>
                  </a:lnTo>
                  <a:lnTo>
                    <a:pt x="589" y="121"/>
                  </a:lnTo>
                  <a:lnTo>
                    <a:pt x="587" y="121"/>
                  </a:lnTo>
                  <a:lnTo>
                    <a:pt x="585" y="121"/>
                  </a:lnTo>
                  <a:lnTo>
                    <a:pt x="584" y="121"/>
                  </a:lnTo>
                  <a:lnTo>
                    <a:pt x="582" y="121"/>
                  </a:lnTo>
                  <a:lnTo>
                    <a:pt x="582" y="123"/>
                  </a:lnTo>
                  <a:lnTo>
                    <a:pt x="581" y="123"/>
                  </a:lnTo>
                  <a:lnTo>
                    <a:pt x="581" y="125"/>
                  </a:lnTo>
                  <a:lnTo>
                    <a:pt x="581" y="126"/>
                  </a:lnTo>
                  <a:lnTo>
                    <a:pt x="581" y="129"/>
                  </a:lnTo>
                  <a:lnTo>
                    <a:pt x="579" y="131"/>
                  </a:lnTo>
                  <a:lnTo>
                    <a:pt x="578" y="132"/>
                  </a:lnTo>
                  <a:lnTo>
                    <a:pt x="578" y="132"/>
                  </a:lnTo>
                  <a:lnTo>
                    <a:pt x="576" y="132"/>
                  </a:lnTo>
                  <a:lnTo>
                    <a:pt x="574" y="134"/>
                  </a:lnTo>
                  <a:lnTo>
                    <a:pt x="571" y="134"/>
                  </a:lnTo>
                  <a:lnTo>
                    <a:pt x="568" y="134"/>
                  </a:lnTo>
                  <a:lnTo>
                    <a:pt x="566" y="136"/>
                  </a:lnTo>
                  <a:lnTo>
                    <a:pt x="565" y="136"/>
                  </a:lnTo>
                  <a:lnTo>
                    <a:pt x="565" y="137"/>
                  </a:lnTo>
                  <a:lnTo>
                    <a:pt x="565" y="139"/>
                  </a:lnTo>
                  <a:lnTo>
                    <a:pt x="563" y="140"/>
                  </a:lnTo>
                  <a:lnTo>
                    <a:pt x="563" y="143"/>
                  </a:lnTo>
                  <a:lnTo>
                    <a:pt x="563" y="147"/>
                  </a:lnTo>
                  <a:lnTo>
                    <a:pt x="563" y="150"/>
                  </a:lnTo>
                  <a:lnTo>
                    <a:pt x="563" y="151"/>
                  </a:lnTo>
                  <a:lnTo>
                    <a:pt x="565" y="153"/>
                  </a:lnTo>
                  <a:lnTo>
                    <a:pt x="565" y="154"/>
                  </a:lnTo>
                  <a:lnTo>
                    <a:pt x="565" y="156"/>
                  </a:lnTo>
                  <a:lnTo>
                    <a:pt x="563" y="156"/>
                  </a:lnTo>
                  <a:lnTo>
                    <a:pt x="563" y="158"/>
                  </a:lnTo>
                  <a:lnTo>
                    <a:pt x="562" y="159"/>
                  </a:lnTo>
                  <a:lnTo>
                    <a:pt x="560" y="159"/>
                  </a:lnTo>
                  <a:lnTo>
                    <a:pt x="559" y="159"/>
                  </a:lnTo>
                  <a:lnTo>
                    <a:pt x="557" y="161"/>
                  </a:lnTo>
                  <a:lnTo>
                    <a:pt x="555" y="162"/>
                  </a:lnTo>
                  <a:lnTo>
                    <a:pt x="554" y="162"/>
                  </a:lnTo>
                  <a:lnTo>
                    <a:pt x="552" y="164"/>
                  </a:lnTo>
                  <a:lnTo>
                    <a:pt x="552" y="162"/>
                  </a:lnTo>
                  <a:lnTo>
                    <a:pt x="551" y="161"/>
                  </a:lnTo>
                  <a:lnTo>
                    <a:pt x="551" y="161"/>
                  </a:lnTo>
                  <a:lnTo>
                    <a:pt x="549" y="161"/>
                  </a:lnTo>
                  <a:lnTo>
                    <a:pt x="549" y="161"/>
                  </a:lnTo>
                  <a:lnTo>
                    <a:pt x="546" y="161"/>
                  </a:lnTo>
                  <a:lnTo>
                    <a:pt x="544" y="161"/>
                  </a:lnTo>
                  <a:lnTo>
                    <a:pt x="543" y="161"/>
                  </a:lnTo>
                  <a:lnTo>
                    <a:pt x="541" y="161"/>
                  </a:lnTo>
                  <a:lnTo>
                    <a:pt x="538" y="161"/>
                  </a:lnTo>
                  <a:lnTo>
                    <a:pt x="537" y="159"/>
                  </a:lnTo>
                  <a:lnTo>
                    <a:pt x="537" y="159"/>
                  </a:lnTo>
                  <a:lnTo>
                    <a:pt x="533" y="158"/>
                  </a:lnTo>
                  <a:lnTo>
                    <a:pt x="529" y="158"/>
                  </a:lnTo>
                  <a:lnTo>
                    <a:pt x="529" y="156"/>
                  </a:lnTo>
                  <a:lnTo>
                    <a:pt x="527" y="158"/>
                  </a:lnTo>
                  <a:lnTo>
                    <a:pt x="527" y="158"/>
                  </a:lnTo>
                  <a:lnTo>
                    <a:pt x="527" y="159"/>
                  </a:lnTo>
                  <a:lnTo>
                    <a:pt x="525" y="161"/>
                  </a:lnTo>
                  <a:lnTo>
                    <a:pt x="524" y="167"/>
                  </a:lnTo>
                  <a:lnTo>
                    <a:pt x="522" y="172"/>
                  </a:lnTo>
                  <a:lnTo>
                    <a:pt x="521" y="175"/>
                  </a:lnTo>
                  <a:lnTo>
                    <a:pt x="519" y="178"/>
                  </a:lnTo>
                  <a:lnTo>
                    <a:pt x="518" y="181"/>
                  </a:lnTo>
                  <a:lnTo>
                    <a:pt x="518" y="184"/>
                  </a:lnTo>
                  <a:lnTo>
                    <a:pt x="516" y="186"/>
                  </a:lnTo>
                  <a:lnTo>
                    <a:pt x="516" y="186"/>
                  </a:lnTo>
                  <a:lnTo>
                    <a:pt x="518" y="188"/>
                  </a:lnTo>
                  <a:lnTo>
                    <a:pt x="519" y="188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91"/>
                  </a:lnTo>
                  <a:lnTo>
                    <a:pt x="521" y="192"/>
                  </a:lnTo>
                  <a:lnTo>
                    <a:pt x="521" y="194"/>
                  </a:lnTo>
                  <a:lnTo>
                    <a:pt x="519" y="194"/>
                  </a:lnTo>
                  <a:lnTo>
                    <a:pt x="519" y="194"/>
                  </a:lnTo>
                  <a:lnTo>
                    <a:pt x="518" y="194"/>
                  </a:lnTo>
                  <a:lnTo>
                    <a:pt x="518" y="192"/>
                  </a:lnTo>
                  <a:lnTo>
                    <a:pt x="516" y="192"/>
                  </a:lnTo>
                  <a:lnTo>
                    <a:pt x="514" y="192"/>
                  </a:lnTo>
                  <a:lnTo>
                    <a:pt x="511" y="194"/>
                  </a:lnTo>
                  <a:lnTo>
                    <a:pt x="511" y="194"/>
                  </a:lnTo>
                  <a:lnTo>
                    <a:pt x="510" y="192"/>
                  </a:lnTo>
                  <a:lnTo>
                    <a:pt x="510" y="192"/>
                  </a:lnTo>
                  <a:lnTo>
                    <a:pt x="508" y="191"/>
                  </a:lnTo>
                  <a:lnTo>
                    <a:pt x="508" y="191"/>
                  </a:lnTo>
                  <a:lnTo>
                    <a:pt x="507" y="191"/>
                  </a:lnTo>
                  <a:lnTo>
                    <a:pt x="502" y="192"/>
                  </a:lnTo>
                  <a:lnTo>
                    <a:pt x="499" y="194"/>
                  </a:lnTo>
                  <a:lnTo>
                    <a:pt x="496" y="194"/>
                  </a:lnTo>
                  <a:lnTo>
                    <a:pt x="494" y="194"/>
                  </a:lnTo>
                  <a:lnTo>
                    <a:pt x="492" y="194"/>
                  </a:lnTo>
                  <a:lnTo>
                    <a:pt x="491" y="194"/>
                  </a:lnTo>
                  <a:lnTo>
                    <a:pt x="489" y="195"/>
                  </a:lnTo>
                  <a:lnTo>
                    <a:pt x="486" y="195"/>
                  </a:lnTo>
                  <a:lnTo>
                    <a:pt x="484" y="195"/>
                  </a:lnTo>
                  <a:lnTo>
                    <a:pt x="483" y="197"/>
                  </a:lnTo>
                  <a:lnTo>
                    <a:pt x="481" y="199"/>
                  </a:lnTo>
                  <a:lnTo>
                    <a:pt x="481" y="199"/>
                  </a:lnTo>
                  <a:lnTo>
                    <a:pt x="483" y="199"/>
                  </a:lnTo>
                  <a:lnTo>
                    <a:pt x="483" y="200"/>
                  </a:lnTo>
                  <a:lnTo>
                    <a:pt x="484" y="200"/>
                  </a:lnTo>
                  <a:lnTo>
                    <a:pt x="488" y="200"/>
                  </a:lnTo>
                  <a:lnTo>
                    <a:pt x="489" y="200"/>
                  </a:lnTo>
                  <a:lnTo>
                    <a:pt x="489" y="200"/>
                  </a:lnTo>
                  <a:lnTo>
                    <a:pt x="491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3"/>
                  </a:lnTo>
                  <a:lnTo>
                    <a:pt x="488" y="205"/>
                  </a:lnTo>
                  <a:lnTo>
                    <a:pt x="488" y="206"/>
                  </a:lnTo>
                  <a:lnTo>
                    <a:pt x="488" y="208"/>
                  </a:lnTo>
                  <a:lnTo>
                    <a:pt x="489" y="210"/>
                  </a:lnTo>
                  <a:lnTo>
                    <a:pt x="488" y="211"/>
                  </a:lnTo>
                  <a:lnTo>
                    <a:pt x="488" y="213"/>
                  </a:lnTo>
                  <a:lnTo>
                    <a:pt x="489" y="213"/>
                  </a:lnTo>
                  <a:lnTo>
                    <a:pt x="489" y="214"/>
                  </a:lnTo>
                  <a:lnTo>
                    <a:pt x="491" y="216"/>
                  </a:lnTo>
                  <a:lnTo>
                    <a:pt x="492" y="219"/>
                  </a:lnTo>
                  <a:lnTo>
                    <a:pt x="492" y="222"/>
                  </a:lnTo>
                  <a:lnTo>
                    <a:pt x="494" y="224"/>
                  </a:lnTo>
                  <a:lnTo>
                    <a:pt x="492" y="225"/>
                  </a:lnTo>
                  <a:lnTo>
                    <a:pt x="492" y="225"/>
                  </a:lnTo>
                  <a:lnTo>
                    <a:pt x="494" y="227"/>
                  </a:lnTo>
                  <a:lnTo>
                    <a:pt x="494" y="229"/>
                  </a:lnTo>
                  <a:lnTo>
                    <a:pt x="494" y="229"/>
                  </a:lnTo>
                  <a:lnTo>
                    <a:pt x="494" y="230"/>
                  </a:lnTo>
                  <a:lnTo>
                    <a:pt x="494" y="230"/>
                  </a:lnTo>
                  <a:lnTo>
                    <a:pt x="492" y="229"/>
                  </a:lnTo>
                  <a:lnTo>
                    <a:pt x="491" y="230"/>
                  </a:lnTo>
                  <a:lnTo>
                    <a:pt x="489" y="230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1" y="233"/>
                  </a:lnTo>
                  <a:lnTo>
                    <a:pt x="489" y="235"/>
                  </a:lnTo>
                  <a:lnTo>
                    <a:pt x="488" y="235"/>
                  </a:lnTo>
                  <a:lnTo>
                    <a:pt x="486" y="236"/>
                  </a:lnTo>
                  <a:lnTo>
                    <a:pt x="486" y="238"/>
                  </a:lnTo>
                  <a:lnTo>
                    <a:pt x="486" y="238"/>
                  </a:lnTo>
                  <a:lnTo>
                    <a:pt x="486" y="240"/>
                  </a:lnTo>
                  <a:lnTo>
                    <a:pt x="486" y="243"/>
                  </a:lnTo>
                  <a:lnTo>
                    <a:pt x="488" y="244"/>
                  </a:lnTo>
                  <a:lnTo>
                    <a:pt x="488" y="244"/>
                  </a:lnTo>
                  <a:lnTo>
                    <a:pt x="486" y="246"/>
                  </a:lnTo>
                  <a:lnTo>
                    <a:pt x="486" y="246"/>
                  </a:lnTo>
                  <a:lnTo>
                    <a:pt x="484" y="244"/>
                  </a:lnTo>
                  <a:lnTo>
                    <a:pt x="481" y="241"/>
                  </a:lnTo>
                  <a:lnTo>
                    <a:pt x="480" y="241"/>
                  </a:lnTo>
                  <a:lnTo>
                    <a:pt x="478" y="241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3" y="240"/>
                  </a:lnTo>
                  <a:lnTo>
                    <a:pt x="473" y="238"/>
                  </a:lnTo>
                  <a:lnTo>
                    <a:pt x="472" y="238"/>
                  </a:lnTo>
                  <a:lnTo>
                    <a:pt x="472" y="236"/>
                  </a:lnTo>
                  <a:lnTo>
                    <a:pt x="470" y="235"/>
                  </a:lnTo>
                  <a:lnTo>
                    <a:pt x="470" y="236"/>
                  </a:lnTo>
                  <a:lnTo>
                    <a:pt x="469" y="235"/>
                  </a:lnTo>
                  <a:lnTo>
                    <a:pt x="467" y="235"/>
                  </a:lnTo>
                  <a:lnTo>
                    <a:pt x="466" y="235"/>
                  </a:lnTo>
                  <a:lnTo>
                    <a:pt x="464" y="235"/>
                  </a:lnTo>
                  <a:lnTo>
                    <a:pt x="462" y="233"/>
                  </a:lnTo>
                  <a:lnTo>
                    <a:pt x="459" y="233"/>
                  </a:lnTo>
                  <a:lnTo>
                    <a:pt x="459" y="233"/>
                  </a:lnTo>
                  <a:lnTo>
                    <a:pt x="455" y="233"/>
                  </a:lnTo>
                  <a:lnTo>
                    <a:pt x="451" y="233"/>
                  </a:lnTo>
                  <a:lnTo>
                    <a:pt x="448" y="233"/>
                  </a:lnTo>
                  <a:lnTo>
                    <a:pt x="447" y="233"/>
                  </a:lnTo>
                  <a:lnTo>
                    <a:pt x="447" y="233"/>
                  </a:lnTo>
                  <a:lnTo>
                    <a:pt x="445" y="233"/>
                  </a:lnTo>
                  <a:lnTo>
                    <a:pt x="443" y="233"/>
                  </a:lnTo>
                  <a:lnTo>
                    <a:pt x="440" y="232"/>
                  </a:lnTo>
                  <a:lnTo>
                    <a:pt x="440" y="232"/>
                  </a:lnTo>
                  <a:lnTo>
                    <a:pt x="439" y="232"/>
                  </a:lnTo>
                  <a:lnTo>
                    <a:pt x="434" y="233"/>
                  </a:lnTo>
                  <a:lnTo>
                    <a:pt x="432" y="233"/>
                  </a:lnTo>
                  <a:lnTo>
                    <a:pt x="429" y="233"/>
                  </a:lnTo>
                  <a:lnTo>
                    <a:pt x="425" y="233"/>
                  </a:lnTo>
                  <a:lnTo>
                    <a:pt x="423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20" y="235"/>
                  </a:lnTo>
                  <a:lnTo>
                    <a:pt x="417" y="235"/>
                  </a:lnTo>
                  <a:lnTo>
                    <a:pt x="412" y="233"/>
                  </a:lnTo>
                  <a:lnTo>
                    <a:pt x="409" y="232"/>
                  </a:lnTo>
                  <a:lnTo>
                    <a:pt x="406" y="230"/>
                  </a:lnTo>
                  <a:lnTo>
                    <a:pt x="402" y="229"/>
                  </a:lnTo>
                  <a:lnTo>
                    <a:pt x="399" y="227"/>
                  </a:lnTo>
                  <a:lnTo>
                    <a:pt x="399" y="229"/>
                  </a:lnTo>
                  <a:lnTo>
                    <a:pt x="399" y="229"/>
                  </a:lnTo>
                  <a:lnTo>
                    <a:pt x="398" y="229"/>
                  </a:lnTo>
                  <a:lnTo>
                    <a:pt x="396" y="229"/>
                  </a:lnTo>
                  <a:lnTo>
                    <a:pt x="395" y="229"/>
                  </a:lnTo>
                  <a:lnTo>
                    <a:pt x="393" y="230"/>
                  </a:lnTo>
                  <a:lnTo>
                    <a:pt x="391" y="230"/>
                  </a:lnTo>
                  <a:lnTo>
                    <a:pt x="390" y="232"/>
                  </a:lnTo>
                  <a:lnTo>
                    <a:pt x="388" y="236"/>
                  </a:lnTo>
                  <a:lnTo>
                    <a:pt x="388" y="238"/>
                  </a:lnTo>
                  <a:lnTo>
                    <a:pt x="390" y="241"/>
                  </a:lnTo>
                  <a:lnTo>
                    <a:pt x="388" y="241"/>
                  </a:lnTo>
                  <a:lnTo>
                    <a:pt x="387" y="241"/>
                  </a:lnTo>
                  <a:lnTo>
                    <a:pt x="387" y="240"/>
                  </a:lnTo>
                  <a:lnTo>
                    <a:pt x="385" y="240"/>
                  </a:lnTo>
                  <a:lnTo>
                    <a:pt x="380" y="240"/>
                  </a:lnTo>
                  <a:lnTo>
                    <a:pt x="379" y="238"/>
                  </a:lnTo>
                  <a:lnTo>
                    <a:pt x="379" y="238"/>
                  </a:lnTo>
                  <a:lnTo>
                    <a:pt x="377" y="238"/>
                  </a:lnTo>
                  <a:lnTo>
                    <a:pt x="376" y="236"/>
                  </a:lnTo>
                  <a:lnTo>
                    <a:pt x="371" y="236"/>
                  </a:lnTo>
                  <a:lnTo>
                    <a:pt x="369" y="236"/>
                  </a:lnTo>
                  <a:lnTo>
                    <a:pt x="365" y="235"/>
                  </a:lnTo>
                  <a:lnTo>
                    <a:pt x="365" y="235"/>
                  </a:lnTo>
                  <a:lnTo>
                    <a:pt x="363" y="235"/>
                  </a:lnTo>
                  <a:lnTo>
                    <a:pt x="361" y="235"/>
                  </a:lnTo>
                  <a:lnTo>
                    <a:pt x="360" y="235"/>
                  </a:lnTo>
                  <a:lnTo>
                    <a:pt x="360" y="235"/>
                  </a:lnTo>
                  <a:lnTo>
                    <a:pt x="357" y="236"/>
                  </a:lnTo>
                  <a:lnTo>
                    <a:pt x="355" y="238"/>
                  </a:lnTo>
                  <a:lnTo>
                    <a:pt x="355" y="238"/>
                  </a:lnTo>
                  <a:lnTo>
                    <a:pt x="354" y="240"/>
                  </a:lnTo>
                  <a:lnTo>
                    <a:pt x="354" y="241"/>
                  </a:lnTo>
                  <a:lnTo>
                    <a:pt x="352" y="241"/>
                  </a:lnTo>
                  <a:lnTo>
                    <a:pt x="352" y="243"/>
                  </a:lnTo>
                  <a:lnTo>
                    <a:pt x="352" y="244"/>
                  </a:lnTo>
                  <a:lnTo>
                    <a:pt x="352" y="244"/>
                  </a:lnTo>
                  <a:lnTo>
                    <a:pt x="350" y="246"/>
                  </a:lnTo>
                  <a:lnTo>
                    <a:pt x="350" y="246"/>
                  </a:lnTo>
                  <a:lnTo>
                    <a:pt x="349" y="246"/>
                  </a:lnTo>
                  <a:lnTo>
                    <a:pt x="349" y="247"/>
                  </a:lnTo>
                  <a:lnTo>
                    <a:pt x="347" y="247"/>
                  </a:lnTo>
                  <a:lnTo>
                    <a:pt x="347" y="249"/>
                  </a:lnTo>
                  <a:lnTo>
                    <a:pt x="346" y="249"/>
                  </a:lnTo>
                  <a:lnTo>
                    <a:pt x="346" y="247"/>
                  </a:lnTo>
                  <a:lnTo>
                    <a:pt x="344" y="247"/>
                  </a:lnTo>
                  <a:lnTo>
                    <a:pt x="344" y="249"/>
                  </a:lnTo>
                  <a:lnTo>
                    <a:pt x="343" y="251"/>
                  </a:lnTo>
                  <a:lnTo>
                    <a:pt x="339" y="252"/>
                  </a:lnTo>
                  <a:lnTo>
                    <a:pt x="338" y="254"/>
                  </a:lnTo>
                  <a:lnTo>
                    <a:pt x="336" y="254"/>
                  </a:lnTo>
                  <a:lnTo>
                    <a:pt x="333" y="255"/>
                  </a:lnTo>
                  <a:lnTo>
                    <a:pt x="333" y="255"/>
                  </a:lnTo>
                  <a:lnTo>
                    <a:pt x="330" y="257"/>
                  </a:lnTo>
                  <a:lnTo>
                    <a:pt x="330" y="258"/>
                  </a:lnTo>
                  <a:lnTo>
                    <a:pt x="328" y="258"/>
                  </a:lnTo>
                  <a:lnTo>
                    <a:pt x="327" y="258"/>
                  </a:lnTo>
                  <a:lnTo>
                    <a:pt x="325" y="260"/>
                  </a:lnTo>
                  <a:lnTo>
                    <a:pt x="325" y="262"/>
                  </a:lnTo>
                  <a:lnTo>
                    <a:pt x="324" y="263"/>
                  </a:lnTo>
                  <a:lnTo>
                    <a:pt x="322" y="265"/>
                  </a:lnTo>
                  <a:lnTo>
                    <a:pt x="320" y="265"/>
                  </a:lnTo>
                  <a:lnTo>
                    <a:pt x="319" y="266"/>
                  </a:lnTo>
                  <a:lnTo>
                    <a:pt x="319" y="268"/>
                  </a:lnTo>
                  <a:lnTo>
                    <a:pt x="317" y="269"/>
                  </a:lnTo>
                  <a:lnTo>
                    <a:pt x="317" y="269"/>
                  </a:lnTo>
                  <a:lnTo>
                    <a:pt x="319" y="271"/>
                  </a:lnTo>
                  <a:lnTo>
                    <a:pt x="319" y="273"/>
                  </a:lnTo>
                  <a:lnTo>
                    <a:pt x="317" y="273"/>
                  </a:lnTo>
                  <a:lnTo>
                    <a:pt x="317" y="273"/>
                  </a:lnTo>
                  <a:lnTo>
                    <a:pt x="316" y="273"/>
                  </a:lnTo>
                  <a:lnTo>
                    <a:pt x="314" y="273"/>
                  </a:lnTo>
                  <a:lnTo>
                    <a:pt x="313" y="271"/>
                  </a:lnTo>
                  <a:lnTo>
                    <a:pt x="311" y="271"/>
                  </a:lnTo>
                  <a:lnTo>
                    <a:pt x="311" y="269"/>
                  </a:lnTo>
                  <a:lnTo>
                    <a:pt x="311" y="268"/>
                  </a:lnTo>
                  <a:lnTo>
                    <a:pt x="311" y="266"/>
                  </a:lnTo>
                  <a:lnTo>
                    <a:pt x="311" y="266"/>
                  </a:lnTo>
                  <a:lnTo>
                    <a:pt x="311" y="265"/>
                  </a:lnTo>
                  <a:lnTo>
                    <a:pt x="309" y="265"/>
                  </a:lnTo>
                  <a:lnTo>
                    <a:pt x="309" y="263"/>
                  </a:lnTo>
                  <a:lnTo>
                    <a:pt x="309" y="263"/>
                  </a:lnTo>
                  <a:lnTo>
                    <a:pt x="308" y="263"/>
                  </a:lnTo>
                  <a:lnTo>
                    <a:pt x="306" y="263"/>
                  </a:lnTo>
                  <a:lnTo>
                    <a:pt x="306" y="263"/>
                  </a:lnTo>
                  <a:lnTo>
                    <a:pt x="303" y="263"/>
                  </a:lnTo>
                  <a:lnTo>
                    <a:pt x="300" y="263"/>
                  </a:lnTo>
                  <a:lnTo>
                    <a:pt x="298" y="263"/>
                  </a:lnTo>
                  <a:lnTo>
                    <a:pt x="295" y="263"/>
                  </a:lnTo>
                  <a:lnTo>
                    <a:pt x="292" y="263"/>
                  </a:lnTo>
                  <a:lnTo>
                    <a:pt x="292" y="263"/>
                  </a:lnTo>
                  <a:lnTo>
                    <a:pt x="291" y="263"/>
                  </a:lnTo>
                  <a:lnTo>
                    <a:pt x="291" y="262"/>
                  </a:lnTo>
                  <a:lnTo>
                    <a:pt x="291" y="260"/>
                  </a:lnTo>
                  <a:lnTo>
                    <a:pt x="289" y="257"/>
                  </a:lnTo>
                  <a:lnTo>
                    <a:pt x="289" y="255"/>
                  </a:lnTo>
                  <a:lnTo>
                    <a:pt x="289" y="254"/>
                  </a:lnTo>
                  <a:lnTo>
                    <a:pt x="289" y="251"/>
                  </a:lnTo>
                  <a:lnTo>
                    <a:pt x="287" y="249"/>
                  </a:lnTo>
                  <a:lnTo>
                    <a:pt x="286" y="249"/>
                  </a:lnTo>
                  <a:lnTo>
                    <a:pt x="284" y="249"/>
                  </a:lnTo>
                  <a:lnTo>
                    <a:pt x="281" y="249"/>
                  </a:lnTo>
                  <a:lnTo>
                    <a:pt x="281" y="247"/>
                  </a:lnTo>
                  <a:lnTo>
                    <a:pt x="281" y="246"/>
                  </a:lnTo>
                  <a:lnTo>
                    <a:pt x="281" y="243"/>
                  </a:lnTo>
                  <a:lnTo>
                    <a:pt x="281" y="241"/>
                  </a:lnTo>
                  <a:lnTo>
                    <a:pt x="281" y="238"/>
                  </a:lnTo>
                  <a:lnTo>
                    <a:pt x="283" y="235"/>
                  </a:lnTo>
                  <a:lnTo>
                    <a:pt x="283" y="233"/>
                  </a:lnTo>
                  <a:lnTo>
                    <a:pt x="283" y="232"/>
                  </a:lnTo>
                  <a:lnTo>
                    <a:pt x="281" y="232"/>
                  </a:lnTo>
                  <a:lnTo>
                    <a:pt x="279" y="233"/>
                  </a:lnTo>
                  <a:lnTo>
                    <a:pt x="278" y="233"/>
                  </a:lnTo>
                  <a:lnTo>
                    <a:pt x="276" y="232"/>
                  </a:lnTo>
                  <a:lnTo>
                    <a:pt x="276" y="230"/>
                  </a:lnTo>
                  <a:lnTo>
                    <a:pt x="275" y="229"/>
                  </a:lnTo>
                  <a:lnTo>
                    <a:pt x="273" y="225"/>
                  </a:lnTo>
                  <a:lnTo>
                    <a:pt x="272" y="225"/>
                  </a:lnTo>
                  <a:lnTo>
                    <a:pt x="270" y="224"/>
                  </a:lnTo>
                  <a:lnTo>
                    <a:pt x="268" y="222"/>
                  </a:lnTo>
                  <a:lnTo>
                    <a:pt x="267" y="222"/>
                  </a:lnTo>
                  <a:lnTo>
                    <a:pt x="267" y="221"/>
                  </a:lnTo>
                  <a:lnTo>
                    <a:pt x="265" y="219"/>
                  </a:lnTo>
                  <a:lnTo>
                    <a:pt x="264" y="219"/>
                  </a:lnTo>
                  <a:lnTo>
                    <a:pt x="262" y="221"/>
                  </a:lnTo>
                  <a:lnTo>
                    <a:pt x="261" y="221"/>
                  </a:lnTo>
                  <a:lnTo>
                    <a:pt x="259" y="222"/>
                  </a:lnTo>
                  <a:lnTo>
                    <a:pt x="259" y="222"/>
                  </a:lnTo>
                  <a:lnTo>
                    <a:pt x="256" y="222"/>
                  </a:lnTo>
                  <a:lnTo>
                    <a:pt x="254" y="222"/>
                  </a:lnTo>
                  <a:lnTo>
                    <a:pt x="253" y="221"/>
                  </a:lnTo>
                  <a:lnTo>
                    <a:pt x="250" y="221"/>
                  </a:lnTo>
                  <a:lnTo>
                    <a:pt x="248" y="221"/>
                  </a:lnTo>
                  <a:lnTo>
                    <a:pt x="243" y="221"/>
                  </a:lnTo>
                  <a:lnTo>
                    <a:pt x="240" y="221"/>
                  </a:lnTo>
                  <a:lnTo>
                    <a:pt x="238" y="221"/>
                  </a:lnTo>
                  <a:lnTo>
                    <a:pt x="235" y="221"/>
                  </a:lnTo>
                  <a:lnTo>
                    <a:pt x="232" y="222"/>
                  </a:lnTo>
                  <a:lnTo>
                    <a:pt x="229" y="222"/>
                  </a:lnTo>
                  <a:lnTo>
                    <a:pt x="226" y="222"/>
                  </a:lnTo>
                  <a:lnTo>
                    <a:pt x="224" y="222"/>
                  </a:lnTo>
                  <a:lnTo>
                    <a:pt x="223" y="222"/>
                  </a:lnTo>
                  <a:lnTo>
                    <a:pt x="221" y="221"/>
                  </a:lnTo>
                  <a:lnTo>
                    <a:pt x="220" y="219"/>
                  </a:lnTo>
                  <a:lnTo>
                    <a:pt x="218" y="218"/>
                  </a:lnTo>
                  <a:lnTo>
                    <a:pt x="216" y="216"/>
                  </a:lnTo>
                  <a:lnTo>
                    <a:pt x="215" y="214"/>
                  </a:lnTo>
                  <a:lnTo>
                    <a:pt x="213" y="213"/>
                  </a:lnTo>
                  <a:lnTo>
                    <a:pt x="210" y="211"/>
                  </a:lnTo>
                  <a:lnTo>
                    <a:pt x="210" y="210"/>
                  </a:lnTo>
                  <a:lnTo>
                    <a:pt x="210" y="208"/>
                  </a:lnTo>
                  <a:lnTo>
                    <a:pt x="209" y="206"/>
                  </a:lnTo>
                  <a:lnTo>
                    <a:pt x="207" y="206"/>
                  </a:lnTo>
                  <a:lnTo>
                    <a:pt x="205" y="205"/>
                  </a:lnTo>
                  <a:lnTo>
                    <a:pt x="202" y="203"/>
                  </a:lnTo>
                  <a:lnTo>
                    <a:pt x="201" y="202"/>
                  </a:lnTo>
                  <a:lnTo>
                    <a:pt x="199" y="202"/>
                  </a:lnTo>
                  <a:lnTo>
                    <a:pt x="197" y="200"/>
                  </a:lnTo>
                  <a:lnTo>
                    <a:pt x="194" y="199"/>
                  </a:lnTo>
                  <a:lnTo>
                    <a:pt x="194" y="192"/>
                  </a:lnTo>
                  <a:lnTo>
                    <a:pt x="196" y="191"/>
                  </a:lnTo>
                  <a:lnTo>
                    <a:pt x="194" y="189"/>
                  </a:lnTo>
                  <a:lnTo>
                    <a:pt x="194" y="188"/>
                  </a:lnTo>
                  <a:lnTo>
                    <a:pt x="194" y="186"/>
                  </a:lnTo>
                  <a:lnTo>
                    <a:pt x="193" y="186"/>
                  </a:lnTo>
                  <a:lnTo>
                    <a:pt x="191" y="186"/>
                  </a:lnTo>
                  <a:lnTo>
                    <a:pt x="191" y="186"/>
                  </a:lnTo>
                  <a:lnTo>
                    <a:pt x="190" y="184"/>
                  </a:lnTo>
                  <a:lnTo>
                    <a:pt x="190" y="184"/>
                  </a:lnTo>
                  <a:lnTo>
                    <a:pt x="191" y="184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3" y="180"/>
                  </a:lnTo>
                  <a:lnTo>
                    <a:pt x="199" y="181"/>
                  </a:lnTo>
                  <a:lnTo>
                    <a:pt x="201" y="181"/>
                  </a:lnTo>
                  <a:lnTo>
                    <a:pt x="201" y="181"/>
                  </a:lnTo>
                  <a:lnTo>
                    <a:pt x="201" y="180"/>
                  </a:lnTo>
                  <a:lnTo>
                    <a:pt x="202" y="178"/>
                  </a:lnTo>
                  <a:lnTo>
                    <a:pt x="204" y="178"/>
                  </a:lnTo>
                  <a:lnTo>
                    <a:pt x="205" y="178"/>
                  </a:lnTo>
                  <a:lnTo>
                    <a:pt x="205" y="177"/>
                  </a:lnTo>
                  <a:lnTo>
                    <a:pt x="207" y="177"/>
                  </a:lnTo>
                  <a:lnTo>
                    <a:pt x="207" y="177"/>
                  </a:lnTo>
                  <a:lnTo>
                    <a:pt x="210" y="175"/>
                  </a:lnTo>
                  <a:lnTo>
                    <a:pt x="212" y="175"/>
                  </a:lnTo>
                  <a:lnTo>
                    <a:pt x="212" y="173"/>
                  </a:lnTo>
                  <a:lnTo>
                    <a:pt x="212" y="172"/>
                  </a:lnTo>
                  <a:lnTo>
                    <a:pt x="213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0" y="170"/>
                  </a:lnTo>
                  <a:lnTo>
                    <a:pt x="207" y="170"/>
                  </a:lnTo>
                  <a:lnTo>
                    <a:pt x="207" y="169"/>
                  </a:lnTo>
                  <a:lnTo>
                    <a:pt x="205" y="169"/>
                  </a:lnTo>
                  <a:lnTo>
                    <a:pt x="205" y="167"/>
                  </a:lnTo>
                  <a:lnTo>
                    <a:pt x="205" y="166"/>
                  </a:lnTo>
                  <a:lnTo>
                    <a:pt x="205" y="164"/>
                  </a:lnTo>
                  <a:lnTo>
                    <a:pt x="204" y="164"/>
                  </a:lnTo>
                  <a:lnTo>
                    <a:pt x="202" y="164"/>
                  </a:lnTo>
                  <a:lnTo>
                    <a:pt x="202" y="164"/>
                  </a:lnTo>
                  <a:lnTo>
                    <a:pt x="204" y="166"/>
                  </a:lnTo>
                  <a:lnTo>
                    <a:pt x="205" y="166"/>
                  </a:lnTo>
                  <a:lnTo>
                    <a:pt x="205" y="167"/>
                  </a:lnTo>
                  <a:lnTo>
                    <a:pt x="204" y="167"/>
                  </a:lnTo>
                  <a:lnTo>
                    <a:pt x="202" y="169"/>
                  </a:lnTo>
                  <a:lnTo>
                    <a:pt x="202" y="167"/>
                  </a:lnTo>
                  <a:lnTo>
                    <a:pt x="201" y="167"/>
                  </a:lnTo>
                  <a:lnTo>
                    <a:pt x="201" y="167"/>
                  </a:lnTo>
                  <a:lnTo>
                    <a:pt x="201" y="169"/>
                  </a:lnTo>
                  <a:lnTo>
                    <a:pt x="199" y="169"/>
                  </a:lnTo>
                  <a:lnTo>
                    <a:pt x="199" y="167"/>
                  </a:lnTo>
                  <a:lnTo>
                    <a:pt x="199" y="166"/>
                  </a:lnTo>
                  <a:lnTo>
                    <a:pt x="197" y="166"/>
                  </a:lnTo>
                  <a:lnTo>
                    <a:pt x="197" y="166"/>
                  </a:lnTo>
                  <a:lnTo>
                    <a:pt x="196" y="167"/>
                  </a:lnTo>
                  <a:lnTo>
                    <a:pt x="194" y="169"/>
                  </a:lnTo>
                  <a:lnTo>
                    <a:pt x="194" y="169"/>
                  </a:lnTo>
                  <a:lnTo>
                    <a:pt x="194" y="170"/>
                  </a:lnTo>
                  <a:lnTo>
                    <a:pt x="196" y="172"/>
                  </a:lnTo>
                  <a:lnTo>
                    <a:pt x="196" y="172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201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4" y="172"/>
                  </a:lnTo>
                  <a:lnTo>
                    <a:pt x="204" y="172"/>
                  </a:lnTo>
                  <a:lnTo>
                    <a:pt x="204" y="170"/>
                  </a:lnTo>
                  <a:lnTo>
                    <a:pt x="205" y="172"/>
                  </a:lnTo>
                  <a:lnTo>
                    <a:pt x="205" y="172"/>
                  </a:lnTo>
                  <a:lnTo>
                    <a:pt x="205" y="173"/>
                  </a:lnTo>
                  <a:lnTo>
                    <a:pt x="205" y="175"/>
                  </a:lnTo>
                  <a:lnTo>
                    <a:pt x="205" y="175"/>
                  </a:lnTo>
                  <a:lnTo>
                    <a:pt x="205" y="177"/>
                  </a:lnTo>
                  <a:lnTo>
                    <a:pt x="204" y="177"/>
                  </a:lnTo>
                  <a:lnTo>
                    <a:pt x="204" y="177"/>
                  </a:lnTo>
                  <a:lnTo>
                    <a:pt x="199" y="177"/>
                  </a:lnTo>
                  <a:lnTo>
                    <a:pt x="197" y="177"/>
                  </a:lnTo>
                  <a:lnTo>
                    <a:pt x="196" y="177"/>
                  </a:lnTo>
                  <a:lnTo>
                    <a:pt x="196" y="177"/>
                  </a:lnTo>
                  <a:lnTo>
                    <a:pt x="194" y="177"/>
                  </a:lnTo>
                  <a:lnTo>
                    <a:pt x="193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91" y="173"/>
                  </a:lnTo>
                  <a:lnTo>
                    <a:pt x="191" y="172"/>
                  </a:lnTo>
                  <a:lnTo>
                    <a:pt x="190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6" y="172"/>
                  </a:lnTo>
                  <a:lnTo>
                    <a:pt x="188" y="173"/>
                  </a:lnTo>
                  <a:lnTo>
                    <a:pt x="190" y="177"/>
                  </a:lnTo>
                  <a:lnTo>
                    <a:pt x="190" y="178"/>
                  </a:lnTo>
                  <a:lnTo>
                    <a:pt x="190" y="180"/>
                  </a:lnTo>
                  <a:lnTo>
                    <a:pt x="188" y="181"/>
                  </a:lnTo>
                  <a:lnTo>
                    <a:pt x="188" y="181"/>
                  </a:lnTo>
                  <a:lnTo>
                    <a:pt x="188" y="183"/>
                  </a:lnTo>
                  <a:lnTo>
                    <a:pt x="188" y="183"/>
                  </a:lnTo>
                  <a:lnTo>
                    <a:pt x="186" y="183"/>
                  </a:lnTo>
                  <a:lnTo>
                    <a:pt x="186" y="183"/>
                  </a:lnTo>
                  <a:lnTo>
                    <a:pt x="186" y="184"/>
                  </a:lnTo>
                  <a:lnTo>
                    <a:pt x="186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4"/>
                  </a:lnTo>
                  <a:lnTo>
                    <a:pt x="185" y="184"/>
                  </a:lnTo>
                  <a:lnTo>
                    <a:pt x="183" y="183"/>
                  </a:lnTo>
                  <a:lnTo>
                    <a:pt x="183" y="183"/>
                  </a:lnTo>
                  <a:lnTo>
                    <a:pt x="183" y="181"/>
                  </a:lnTo>
                  <a:lnTo>
                    <a:pt x="183" y="180"/>
                  </a:lnTo>
                  <a:lnTo>
                    <a:pt x="185" y="180"/>
                  </a:lnTo>
                  <a:lnTo>
                    <a:pt x="185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78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7" y="180"/>
                  </a:lnTo>
                  <a:lnTo>
                    <a:pt x="177" y="180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3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2" y="186"/>
                  </a:lnTo>
                  <a:lnTo>
                    <a:pt x="169" y="188"/>
                  </a:lnTo>
                  <a:lnTo>
                    <a:pt x="168" y="188"/>
                  </a:lnTo>
                  <a:lnTo>
                    <a:pt x="164" y="189"/>
                  </a:lnTo>
                  <a:lnTo>
                    <a:pt x="160" y="189"/>
                  </a:lnTo>
                  <a:lnTo>
                    <a:pt x="158" y="191"/>
                  </a:lnTo>
                  <a:lnTo>
                    <a:pt x="155" y="191"/>
                  </a:lnTo>
                  <a:lnTo>
                    <a:pt x="153" y="191"/>
                  </a:lnTo>
                  <a:lnTo>
                    <a:pt x="150" y="192"/>
                  </a:lnTo>
                  <a:lnTo>
                    <a:pt x="147" y="192"/>
                  </a:lnTo>
                  <a:lnTo>
                    <a:pt x="145" y="194"/>
                  </a:lnTo>
                  <a:lnTo>
                    <a:pt x="142" y="194"/>
                  </a:lnTo>
                  <a:lnTo>
                    <a:pt x="141" y="195"/>
                  </a:lnTo>
                  <a:lnTo>
                    <a:pt x="138" y="195"/>
                  </a:lnTo>
                  <a:lnTo>
                    <a:pt x="136" y="197"/>
                  </a:lnTo>
                  <a:lnTo>
                    <a:pt x="136" y="205"/>
                  </a:lnTo>
                  <a:lnTo>
                    <a:pt x="136" y="208"/>
                  </a:lnTo>
                  <a:lnTo>
                    <a:pt x="136" y="225"/>
                  </a:lnTo>
                  <a:lnTo>
                    <a:pt x="136" y="229"/>
                  </a:lnTo>
                  <a:lnTo>
                    <a:pt x="136" y="252"/>
                  </a:lnTo>
                  <a:lnTo>
                    <a:pt x="136" y="257"/>
                  </a:lnTo>
                  <a:lnTo>
                    <a:pt x="136" y="260"/>
                  </a:lnTo>
                  <a:lnTo>
                    <a:pt x="136" y="260"/>
                  </a:lnTo>
                  <a:lnTo>
                    <a:pt x="134" y="260"/>
                  </a:lnTo>
                  <a:lnTo>
                    <a:pt x="131" y="262"/>
                  </a:lnTo>
                  <a:lnTo>
                    <a:pt x="130" y="262"/>
                  </a:lnTo>
                  <a:lnTo>
                    <a:pt x="128" y="262"/>
                  </a:lnTo>
                  <a:lnTo>
                    <a:pt x="128" y="262"/>
                  </a:lnTo>
                  <a:lnTo>
                    <a:pt x="128" y="260"/>
                  </a:lnTo>
                  <a:lnTo>
                    <a:pt x="127" y="258"/>
                  </a:lnTo>
                  <a:lnTo>
                    <a:pt x="125" y="258"/>
                  </a:lnTo>
                  <a:lnTo>
                    <a:pt x="125" y="257"/>
                  </a:lnTo>
                  <a:lnTo>
                    <a:pt x="123" y="255"/>
                  </a:lnTo>
                  <a:lnTo>
                    <a:pt x="122" y="252"/>
                  </a:lnTo>
                  <a:lnTo>
                    <a:pt x="120" y="251"/>
                  </a:lnTo>
                  <a:lnTo>
                    <a:pt x="120" y="251"/>
                  </a:lnTo>
                  <a:lnTo>
                    <a:pt x="120" y="249"/>
                  </a:lnTo>
                  <a:lnTo>
                    <a:pt x="117" y="247"/>
                  </a:lnTo>
                  <a:lnTo>
                    <a:pt x="114" y="246"/>
                  </a:lnTo>
                  <a:lnTo>
                    <a:pt x="111" y="244"/>
                  </a:lnTo>
                  <a:lnTo>
                    <a:pt x="111" y="244"/>
                  </a:lnTo>
                  <a:lnTo>
                    <a:pt x="109" y="243"/>
                  </a:lnTo>
                  <a:lnTo>
                    <a:pt x="108" y="243"/>
                  </a:lnTo>
                  <a:lnTo>
                    <a:pt x="106" y="243"/>
                  </a:lnTo>
                  <a:lnTo>
                    <a:pt x="103" y="244"/>
                  </a:lnTo>
                  <a:lnTo>
                    <a:pt x="100" y="244"/>
                  </a:lnTo>
                  <a:lnTo>
                    <a:pt x="97" y="246"/>
                  </a:lnTo>
                  <a:lnTo>
                    <a:pt x="93" y="246"/>
                  </a:lnTo>
                  <a:lnTo>
                    <a:pt x="93" y="247"/>
                  </a:lnTo>
                  <a:lnTo>
                    <a:pt x="90" y="247"/>
                  </a:lnTo>
                  <a:lnTo>
                    <a:pt x="89" y="251"/>
                  </a:lnTo>
                  <a:lnTo>
                    <a:pt x="86" y="252"/>
                  </a:lnTo>
                  <a:lnTo>
                    <a:pt x="86" y="251"/>
                  </a:lnTo>
                  <a:lnTo>
                    <a:pt x="86" y="247"/>
                  </a:lnTo>
                  <a:lnTo>
                    <a:pt x="86" y="247"/>
                  </a:lnTo>
                  <a:lnTo>
                    <a:pt x="86" y="244"/>
                  </a:lnTo>
                  <a:lnTo>
                    <a:pt x="87" y="243"/>
                  </a:lnTo>
                  <a:lnTo>
                    <a:pt x="87" y="241"/>
                  </a:lnTo>
                  <a:lnTo>
                    <a:pt x="87" y="240"/>
                  </a:lnTo>
                  <a:lnTo>
                    <a:pt x="87" y="236"/>
                  </a:lnTo>
                  <a:lnTo>
                    <a:pt x="87" y="235"/>
                  </a:lnTo>
                  <a:lnTo>
                    <a:pt x="86" y="235"/>
                  </a:lnTo>
                  <a:lnTo>
                    <a:pt x="84" y="235"/>
                  </a:lnTo>
                  <a:lnTo>
                    <a:pt x="82" y="235"/>
                  </a:lnTo>
                  <a:lnTo>
                    <a:pt x="82" y="235"/>
                  </a:lnTo>
                  <a:lnTo>
                    <a:pt x="81" y="233"/>
                  </a:lnTo>
                  <a:lnTo>
                    <a:pt x="79" y="233"/>
                  </a:lnTo>
                  <a:lnTo>
                    <a:pt x="79" y="233"/>
                  </a:lnTo>
                  <a:lnTo>
                    <a:pt x="78" y="235"/>
                  </a:lnTo>
                  <a:lnTo>
                    <a:pt x="78" y="233"/>
                  </a:lnTo>
                  <a:lnTo>
                    <a:pt x="76" y="233"/>
                  </a:lnTo>
                  <a:lnTo>
                    <a:pt x="76" y="232"/>
                  </a:lnTo>
                  <a:lnTo>
                    <a:pt x="76" y="232"/>
                  </a:lnTo>
                  <a:lnTo>
                    <a:pt x="74" y="230"/>
                  </a:lnTo>
                  <a:lnTo>
                    <a:pt x="73" y="229"/>
                  </a:lnTo>
                  <a:lnTo>
                    <a:pt x="71" y="229"/>
                  </a:lnTo>
                  <a:lnTo>
                    <a:pt x="70" y="229"/>
                  </a:lnTo>
                  <a:lnTo>
                    <a:pt x="68" y="229"/>
                  </a:lnTo>
                  <a:lnTo>
                    <a:pt x="68" y="227"/>
                  </a:lnTo>
                  <a:lnTo>
                    <a:pt x="68" y="225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68" y="222"/>
                  </a:lnTo>
                  <a:lnTo>
                    <a:pt x="68" y="222"/>
                  </a:lnTo>
                  <a:lnTo>
                    <a:pt x="67" y="221"/>
                  </a:lnTo>
                  <a:lnTo>
                    <a:pt x="65" y="219"/>
                  </a:lnTo>
                  <a:lnTo>
                    <a:pt x="63" y="214"/>
                  </a:lnTo>
                  <a:lnTo>
                    <a:pt x="62" y="211"/>
                  </a:lnTo>
                  <a:lnTo>
                    <a:pt x="60" y="210"/>
                  </a:lnTo>
                  <a:lnTo>
                    <a:pt x="59" y="210"/>
                  </a:lnTo>
                  <a:lnTo>
                    <a:pt x="57" y="208"/>
                  </a:lnTo>
                  <a:lnTo>
                    <a:pt x="54" y="208"/>
                  </a:lnTo>
                  <a:lnTo>
                    <a:pt x="54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4" y="205"/>
                  </a:lnTo>
                  <a:lnTo>
                    <a:pt x="54" y="203"/>
                  </a:lnTo>
                  <a:lnTo>
                    <a:pt x="56" y="203"/>
                  </a:lnTo>
                  <a:lnTo>
                    <a:pt x="59" y="203"/>
                  </a:lnTo>
                  <a:lnTo>
                    <a:pt x="62" y="203"/>
                  </a:lnTo>
                  <a:lnTo>
                    <a:pt x="65" y="205"/>
                  </a:lnTo>
                  <a:lnTo>
                    <a:pt x="65" y="205"/>
                  </a:lnTo>
                  <a:lnTo>
                    <a:pt x="67" y="205"/>
                  </a:lnTo>
                  <a:lnTo>
                    <a:pt x="68" y="205"/>
                  </a:lnTo>
                  <a:lnTo>
                    <a:pt x="70" y="205"/>
                  </a:lnTo>
                  <a:lnTo>
                    <a:pt x="71" y="205"/>
                  </a:lnTo>
                  <a:lnTo>
                    <a:pt x="71" y="203"/>
                  </a:lnTo>
                  <a:lnTo>
                    <a:pt x="70" y="203"/>
                  </a:lnTo>
                  <a:lnTo>
                    <a:pt x="70" y="203"/>
                  </a:lnTo>
                  <a:lnTo>
                    <a:pt x="68" y="203"/>
                  </a:lnTo>
                  <a:lnTo>
                    <a:pt x="67" y="202"/>
                  </a:lnTo>
                  <a:lnTo>
                    <a:pt x="65" y="200"/>
                  </a:lnTo>
                  <a:lnTo>
                    <a:pt x="65" y="199"/>
                  </a:lnTo>
                  <a:lnTo>
                    <a:pt x="63" y="197"/>
                  </a:lnTo>
                  <a:lnTo>
                    <a:pt x="65" y="197"/>
                  </a:lnTo>
                  <a:lnTo>
                    <a:pt x="67" y="195"/>
                  </a:lnTo>
                  <a:lnTo>
                    <a:pt x="68" y="194"/>
                  </a:lnTo>
                  <a:lnTo>
                    <a:pt x="68" y="192"/>
                  </a:lnTo>
                  <a:lnTo>
                    <a:pt x="68" y="191"/>
                  </a:lnTo>
                  <a:lnTo>
                    <a:pt x="70" y="189"/>
                  </a:lnTo>
                  <a:lnTo>
                    <a:pt x="71" y="191"/>
                  </a:lnTo>
                  <a:lnTo>
                    <a:pt x="74" y="189"/>
                  </a:lnTo>
                  <a:lnTo>
                    <a:pt x="79" y="189"/>
                  </a:lnTo>
                  <a:lnTo>
                    <a:pt x="84" y="189"/>
                  </a:lnTo>
                  <a:lnTo>
                    <a:pt x="86" y="189"/>
                  </a:lnTo>
                  <a:lnTo>
                    <a:pt x="90" y="191"/>
                  </a:lnTo>
                  <a:lnTo>
                    <a:pt x="92" y="191"/>
                  </a:lnTo>
                  <a:lnTo>
                    <a:pt x="93" y="191"/>
                  </a:lnTo>
                  <a:lnTo>
                    <a:pt x="97" y="191"/>
                  </a:lnTo>
                  <a:lnTo>
                    <a:pt x="93" y="189"/>
                  </a:lnTo>
                  <a:lnTo>
                    <a:pt x="90" y="188"/>
                  </a:lnTo>
                  <a:lnTo>
                    <a:pt x="90" y="186"/>
                  </a:lnTo>
                  <a:lnTo>
                    <a:pt x="92" y="183"/>
                  </a:lnTo>
                  <a:lnTo>
                    <a:pt x="93" y="180"/>
                  </a:lnTo>
                  <a:lnTo>
                    <a:pt x="95" y="175"/>
                  </a:lnTo>
                  <a:lnTo>
                    <a:pt x="95" y="170"/>
                  </a:lnTo>
                  <a:lnTo>
                    <a:pt x="93" y="170"/>
                  </a:lnTo>
                  <a:lnTo>
                    <a:pt x="93" y="169"/>
                  </a:lnTo>
                  <a:lnTo>
                    <a:pt x="95" y="167"/>
                  </a:lnTo>
                  <a:lnTo>
                    <a:pt x="95" y="166"/>
                  </a:lnTo>
                  <a:lnTo>
                    <a:pt x="95" y="166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2" y="161"/>
                  </a:lnTo>
                  <a:lnTo>
                    <a:pt x="89" y="161"/>
                  </a:lnTo>
                  <a:lnTo>
                    <a:pt x="86" y="161"/>
                  </a:lnTo>
                  <a:lnTo>
                    <a:pt x="84" y="161"/>
                  </a:lnTo>
                  <a:lnTo>
                    <a:pt x="84" y="162"/>
                  </a:lnTo>
                  <a:lnTo>
                    <a:pt x="84" y="162"/>
                  </a:lnTo>
                  <a:lnTo>
                    <a:pt x="81" y="164"/>
                  </a:lnTo>
                  <a:lnTo>
                    <a:pt x="81" y="164"/>
                  </a:lnTo>
                  <a:lnTo>
                    <a:pt x="79" y="164"/>
                  </a:lnTo>
                  <a:lnTo>
                    <a:pt x="79" y="162"/>
                  </a:lnTo>
                  <a:lnTo>
                    <a:pt x="78" y="162"/>
                  </a:lnTo>
                  <a:lnTo>
                    <a:pt x="74" y="161"/>
                  </a:lnTo>
                  <a:lnTo>
                    <a:pt x="73" y="159"/>
                  </a:lnTo>
                  <a:lnTo>
                    <a:pt x="73" y="159"/>
                  </a:lnTo>
                  <a:lnTo>
                    <a:pt x="68" y="159"/>
                  </a:lnTo>
                  <a:lnTo>
                    <a:pt x="67" y="158"/>
                  </a:lnTo>
                  <a:lnTo>
                    <a:pt x="63" y="159"/>
                  </a:lnTo>
                  <a:lnTo>
                    <a:pt x="60" y="161"/>
                  </a:lnTo>
                  <a:lnTo>
                    <a:pt x="59" y="161"/>
                  </a:lnTo>
                  <a:lnTo>
                    <a:pt x="59" y="162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6" y="162"/>
                  </a:lnTo>
                  <a:lnTo>
                    <a:pt x="54" y="164"/>
                  </a:lnTo>
                  <a:lnTo>
                    <a:pt x="51" y="166"/>
                  </a:lnTo>
                  <a:lnTo>
                    <a:pt x="49" y="167"/>
                  </a:lnTo>
                  <a:lnTo>
                    <a:pt x="48" y="167"/>
                  </a:lnTo>
                  <a:lnTo>
                    <a:pt x="46" y="169"/>
                  </a:lnTo>
                  <a:lnTo>
                    <a:pt x="45" y="169"/>
                  </a:lnTo>
                  <a:lnTo>
                    <a:pt x="43" y="169"/>
                  </a:lnTo>
                  <a:lnTo>
                    <a:pt x="41" y="169"/>
                  </a:lnTo>
                  <a:lnTo>
                    <a:pt x="40" y="169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5" y="170"/>
                  </a:lnTo>
                  <a:lnTo>
                    <a:pt x="32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27" y="166"/>
                  </a:lnTo>
                  <a:lnTo>
                    <a:pt x="29" y="166"/>
                  </a:lnTo>
                  <a:lnTo>
                    <a:pt x="29" y="164"/>
                  </a:lnTo>
                  <a:lnTo>
                    <a:pt x="29" y="164"/>
                  </a:lnTo>
                  <a:lnTo>
                    <a:pt x="30" y="164"/>
                  </a:lnTo>
                  <a:lnTo>
                    <a:pt x="30" y="166"/>
                  </a:lnTo>
                  <a:lnTo>
                    <a:pt x="32" y="166"/>
                  </a:lnTo>
                  <a:lnTo>
                    <a:pt x="33" y="166"/>
                  </a:lnTo>
                  <a:lnTo>
                    <a:pt x="35" y="166"/>
                  </a:lnTo>
                  <a:lnTo>
                    <a:pt x="35" y="164"/>
                  </a:lnTo>
                  <a:lnTo>
                    <a:pt x="32" y="161"/>
                  </a:lnTo>
                  <a:lnTo>
                    <a:pt x="30" y="159"/>
                  </a:lnTo>
                  <a:lnTo>
                    <a:pt x="29" y="156"/>
                  </a:lnTo>
                  <a:lnTo>
                    <a:pt x="29" y="154"/>
                  </a:lnTo>
                  <a:lnTo>
                    <a:pt x="27" y="151"/>
                  </a:lnTo>
                  <a:lnTo>
                    <a:pt x="24" y="150"/>
                  </a:lnTo>
                  <a:lnTo>
                    <a:pt x="22" y="147"/>
                  </a:lnTo>
                  <a:lnTo>
                    <a:pt x="22" y="147"/>
                  </a:lnTo>
                  <a:lnTo>
                    <a:pt x="19" y="147"/>
                  </a:lnTo>
                  <a:lnTo>
                    <a:pt x="15" y="145"/>
                  </a:lnTo>
                  <a:lnTo>
                    <a:pt x="13" y="145"/>
                  </a:lnTo>
                  <a:lnTo>
                    <a:pt x="11" y="147"/>
                  </a:lnTo>
                  <a:lnTo>
                    <a:pt x="10" y="147"/>
                  </a:lnTo>
                  <a:lnTo>
                    <a:pt x="10" y="145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8" y="140"/>
                  </a:lnTo>
                  <a:lnTo>
                    <a:pt x="7" y="137"/>
                  </a:lnTo>
                  <a:lnTo>
                    <a:pt x="7" y="137"/>
                  </a:lnTo>
                  <a:lnTo>
                    <a:pt x="4" y="136"/>
                  </a:lnTo>
                  <a:lnTo>
                    <a:pt x="2" y="134"/>
                  </a:lnTo>
                  <a:lnTo>
                    <a:pt x="0" y="131"/>
                  </a:lnTo>
                  <a:lnTo>
                    <a:pt x="2" y="128"/>
                  </a:lnTo>
                  <a:lnTo>
                    <a:pt x="4" y="125"/>
                  </a:lnTo>
                  <a:lnTo>
                    <a:pt x="5" y="123"/>
                  </a:lnTo>
                  <a:lnTo>
                    <a:pt x="7" y="121"/>
                  </a:lnTo>
                  <a:lnTo>
                    <a:pt x="7" y="121"/>
                  </a:lnTo>
                  <a:lnTo>
                    <a:pt x="7" y="120"/>
                  </a:lnTo>
                  <a:lnTo>
                    <a:pt x="5" y="118"/>
                  </a:lnTo>
                  <a:lnTo>
                    <a:pt x="4" y="118"/>
                  </a:lnTo>
                  <a:lnTo>
                    <a:pt x="4" y="117"/>
                  </a:lnTo>
                  <a:lnTo>
                    <a:pt x="4" y="114"/>
                  </a:lnTo>
                  <a:lnTo>
                    <a:pt x="5" y="110"/>
                  </a:lnTo>
                  <a:lnTo>
                    <a:pt x="7" y="107"/>
                  </a:lnTo>
                  <a:lnTo>
                    <a:pt x="8" y="106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6"/>
                  </a:lnTo>
                  <a:lnTo>
                    <a:pt x="16" y="98"/>
                  </a:lnTo>
                  <a:lnTo>
                    <a:pt x="18" y="99"/>
                  </a:lnTo>
                  <a:lnTo>
                    <a:pt x="21" y="102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6" y="107"/>
                  </a:lnTo>
                  <a:lnTo>
                    <a:pt x="27" y="107"/>
                  </a:lnTo>
                  <a:lnTo>
                    <a:pt x="29" y="107"/>
                  </a:lnTo>
                  <a:lnTo>
                    <a:pt x="32" y="106"/>
                  </a:lnTo>
                  <a:lnTo>
                    <a:pt x="32" y="106"/>
                  </a:lnTo>
                  <a:lnTo>
                    <a:pt x="33" y="104"/>
                  </a:lnTo>
                  <a:lnTo>
                    <a:pt x="32" y="102"/>
                  </a:lnTo>
                  <a:lnTo>
                    <a:pt x="32" y="102"/>
                  </a:lnTo>
                  <a:lnTo>
                    <a:pt x="32" y="101"/>
                  </a:lnTo>
                  <a:lnTo>
                    <a:pt x="30" y="98"/>
                  </a:lnTo>
                  <a:lnTo>
                    <a:pt x="30" y="95"/>
                  </a:lnTo>
                  <a:lnTo>
                    <a:pt x="30" y="93"/>
                  </a:lnTo>
                  <a:lnTo>
                    <a:pt x="30" y="93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33" y="93"/>
                  </a:lnTo>
                  <a:lnTo>
                    <a:pt x="37" y="91"/>
                  </a:lnTo>
                  <a:lnTo>
                    <a:pt x="40" y="88"/>
                  </a:lnTo>
                  <a:lnTo>
                    <a:pt x="40" y="87"/>
                  </a:lnTo>
                  <a:lnTo>
                    <a:pt x="41" y="85"/>
                  </a:lnTo>
                  <a:lnTo>
                    <a:pt x="43" y="84"/>
                  </a:lnTo>
                  <a:lnTo>
                    <a:pt x="45" y="84"/>
                  </a:lnTo>
                  <a:lnTo>
                    <a:pt x="48" y="84"/>
                  </a:lnTo>
                  <a:lnTo>
                    <a:pt x="49" y="82"/>
                  </a:lnTo>
                  <a:lnTo>
                    <a:pt x="51" y="80"/>
                  </a:lnTo>
                  <a:lnTo>
                    <a:pt x="52" y="80"/>
                  </a:lnTo>
                  <a:lnTo>
                    <a:pt x="54" y="79"/>
                  </a:lnTo>
                  <a:lnTo>
                    <a:pt x="54" y="79"/>
                  </a:lnTo>
                  <a:lnTo>
                    <a:pt x="57" y="76"/>
                  </a:lnTo>
                  <a:lnTo>
                    <a:pt x="59" y="74"/>
                  </a:lnTo>
                  <a:lnTo>
                    <a:pt x="60" y="73"/>
                  </a:lnTo>
                  <a:lnTo>
                    <a:pt x="60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7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70" y="77"/>
                  </a:lnTo>
                  <a:lnTo>
                    <a:pt x="70" y="77"/>
                  </a:lnTo>
                  <a:lnTo>
                    <a:pt x="71" y="77"/>
                  </a:lnTo>
                  <a:lnTo>
                    <a:pt x="73" y="77"/>
                  </a:lnTo>
                  <a:lnTo>
                    <a:pt x="74" y="76"/>
                  </a:lnTo>
                  <a:lnTo>
                    <a:pt x="79" y="73"/>
                  </a:lnTo>
                  <a:lnTo>
                    <a:pt x="82" y="73"/>
                  </a:lnTo>
                  <a:lnTo>
                    <a:pt x="84" y="73"/>
                  </a:lnTo>
                  <a:lnTo>
                    <a:pt x="84" y="74"/>
                  </a:lnTo>
                  <a:lnTo>
                    <a:pt x="86" y="76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9" y="76"/>
                  </a:lnTo>
                  <a:lnTo>
                    <a:pt x="89" y="76"/>
                  </a:lnTo>
                  <a:lnTo>
                    <a:pt x="90" y="76"/>
                  </a:lnTo>
                  <a:lnTo>
                    <a:pt x="92" y="77"/>
                  </a:lnTo>
                  <a:lnTo>
                    <a:pt x="93" y="77"/>
                  </a:lnTo>
                  <a:lnTo>
                    <a:pt x="97" y="77"/>
                  </a:lnTo>
                  <a:lnTo>
                    <a:pt x="97" y="76"/>
                  </a:lnTo>
                  <a:lnTo>
                    <a:pt x="98" y="77"/>
                  </a:lnTo>
                  <a:lnTo>
                    <a:pt x="100" y="77"/>
                  </a:lnTo>
                  <a:lnTo>
                    <a:pt x="101" y="79"/>
                  </a:lnTo>
                  <a:lnTo>
                    <a:pt x="103" y="80"/>
                  </a:lnTo>
                  <a:lnTo>
                    <a:pt x="104" y="82"/>
                  </a:lnTo>
                  <a:lnTo>
                    <a:pt x="106" y="82"/>
                  </a:lnTo>
                  <a:lnTo>
                    <a:pt x="108" y="84"/>
                  </a:lnTo>
                  <a:lnTo>
                    <a:pt x="109" y="85"/>
                  </a:lnTo>
                  <a:lnTo>
                    <a:pt x="111" y="85"/>
                  </a:lnTo>
                  <a:lnTo>
                    <a:pt x="112" y="87"/>
                  </a:lnTo>
                  <a:lnTo>
                    <a:pt x="114" y="90"/>
                  </a:lnTo>
                  <a:lnTo>
                    <a:pt x="114" y="91"/>
                  </a:lnTo>
                  <a:lnTo>
                    <a:pt x="114" y="93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5" y="88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7" y="85"/>
                  </a:lnTo>
                  <a:lnTo>
                    <a:pt x="119" y="85"/>
                  </a:lnTo>
                  <a:lnTo>
                    <a:pt x="120" y="87"/>
                  </a:lnTo>
                  <a:lnTo>
                    <a:pt x="122" y="88"/>
                  </a:lnTo>
                  <a:lnTo>
                    <a:pt x="125" y="90"/>
                  </a:lnTo>
                  <a:lnTo>
                    <a:pt x="127" y="91"/>
                  </a:lnTo>
                  <a:lnTo>
                    <a:pt x="130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6" y="93"/>
                  </a:lnTo>
                  <a:lnTo>
                    <a:pt x="138" y="91"/>
                  </a:lnTo>
                  <a:lnTo>
                    <a:pt x="138" y="90"/>
                  </a:lnTo>
                  <a:lnTo>
                    <a:pt x="139" y="88"/>
                  </a:lnTo>
                  <a:lnTo>
                    <a:pt x="141" y="87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45" y="87"/>
                  </a:lnTo>
                  <a:lnTo>
                    <a:pt x="147" y="85"/>
                  </a:lnTo>
                  <a:lnTo>
                    <a:pt x="149" y="85"/>
                  </a:lnTo>
                  <a:lnTo>
                    <a:pt x="150" y="85"/>
                  </a:lnTo>
                  <a:lnTo>
                    <a:pt x="153" y="85"/>
                  </a:lnTo>
                  <a:lnTo>
                    <a:pt x="155" y="87"/>
                  </a:lnTo>
                  <a:lnTo>
                    <a:pt x="156" y="88"/>
                  </a:lnTo>
                  <a:lnTo>
                    <a:pt x="158" y="88"/>
                  </a:lnTo>
                  <a:lnTo>
                    <a:pt x="160" y="87"/>
                  </a:lnTo>
                  <a:lnTo>
                    <a:pt x="161" y="87"/>
                  </a:lnTo>
                  <a:lnTo>
                    <a:pt x="161" y="85"/>
                  </a:lnTo>
                  <a:lnTo>
                    <a:pt x="163" y="84"/>
                  </a:lnTo>
                  <a:lnTo>
                    <a:pt x="163" y="84"/>
                  </a:lnTo>
                  <a:lnTo>
                    <a:pt x="166" y="85"/>
                  </a:lnTo>
                  <a:lnTo>
                    <a:pt x="168" y="85"/>
                  </a:lnTo>
                  <a:lnTo>
                    <a:pt x="168" y="84"/>
                  </a:lnTo>
                  <a:lnTo>
                    <a:pt x="171" y="85"/>
                  </a:lnTo>
                  <a:lnTo>
                    <a:pt x="174" y="87"/>
                  </a:lnTo>
                  <a:lnTo>
                    <a:pt x="175" y="88"/>
                  </a:lnTo>
                  <a:lnTo>
                    <a:pt x="177" y="91"/>
                  </a:lnTo>
                  <a:lnTo>
                    <a:pt x="179" y="91"/>
                  </a:lnTo>
                  <a:lnTo>
                    <a:pt x="180" y="91"/>
                  </a:lnTo>
                  <a:lnTo>
                    <a:pt x="180" y="91"/>
                  </a:lnTo>
                  <a:lnTo>
                    <a:pt x="182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5"/>
                  </a:lnTo>
                  <a:lnTo>
                    <a:pt x="186" y="96"/>
                  </a:lnTo>
                  <a:lnTo>
                    <a:pt x="191" y="95"/>
                  </a:lnTo>
                  <a:lnTo>
                    <a:pt x="191" y="93"/>
                  </a:lnTo>
                  <a:lnTo>
                    <a:pt x="193" y="91"/>
                  </a:lnTo>
                  <a:lnTo>
                    <a:pt x="193" y="90"/>
                  </a:lnTo>
                  <a:lnTo>
                    <a:pt x="194" y="88"/>
                  </a:lnTo>
                  <a:lnTo>
                    <a:pt x="194" y="88"/>
                  </a:lnTo>
                  <a:lnTo>
                    <a:pt x="196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201" y="91"/>
                  </a:lnTo>
                  <a:lnTo>
                    <a:pt x="202" y="91"/>
                  </a:lnTo>
                  <a:lnTo>
                    <a:pt x="204" y="91"/>
                  </a:lnTo>
                  <a:lnTo>
                    <a:pt x="207" y="91"/>
                  </a:lnTo>
                  <a:lnTo>
                    <a:pt x="212" y="90"/>
                  </a:lnTo>
                  <a:lnTo>
                    <a:pt x="215" y="88"/>
                  </a:lnTo>
                  <a:lnTo>
                    <a:pt x="215" y="87"/>
                  </a:lnTo>
                  <a:lnTo>
                    <a:pt x="216" y="84"/>
                  </a:lnTo>
                  <a:lnTo>
                    <a:pt x="216" y="82"/>
                  </a:lnTo>
                  <a:lnTo>
                    <a:pt x="216" y="79"/>
                  </a:lnTo>
                  <a:lnTo>
                    <a:pt x="215" y="77"/>
                  </a:lnTo>
                  <a:lnTo>
                    <a:pt x="213" y="77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4" y="74"/>
                  </a:lnTo>
                  <a:lnTo>
                    <a:pt x="201" y="73"/>
                  </a:lnTo>
                  <a:lnTo>
                    <a:pt x="201" y="73"/>
                  </a:lnTo>
                  <a:lnTo>
                    <a:pt x="199" y="71"/>
                  </a:lnTo>
                  <a:lnTo>
                    <a:pt x="197" y="69"/>
                  </a:lnTo>
                  <a:lnTo>
                    <a:pt x="194" y="69"/>
                  </a:lnTo>
                  <a:lnTo>
                    <a:pt x="194" y="68"/>
                  </a:lnTo>
                  <a:lnTo>
                    <a:pt x="194" y="68"/>
                  </a:lnTo>
                  <a:lnTo>
                    <a:pt x="197" y="66"/>
                  </a:lnTo>
                  <a:lnTo>
                    <a:pt x="201" y="65"/>
                  </a:lnTo>
                  <a:lnTo>
                    <a:pt x="201" y="63"/>
                  </a:lnTo>
                  <a:lnTo>
                    <a:pt x="204" y="63"/>
                  </a:lnTo>
                  <a:lnTo>
                    <a:pt x="205" y="62"/>
                  </a:lnTo>
                  <a:lnTo>
                    <a:pt x="207" y="62"/>
                  </a:lnTo>
                  <a:lnTo>
                    <a:pt x="209" y="60"/>
                  </a:lnTo>
                  <a:lnTo>
                    <a:pt x="209" y="58"/>
                  </a:lnTo>
                  <a:lnTo>
                    <a:pt x="205" y="55"/>
                  </a:lnTo>
                  <a:lnTo>
                    <a:pt x="205" y="54"/>
                  </a:lnTo>
                  <a:lnTo>
                    <a:pt x="205" y="52"/>
                  </a:lnTo>
                  <a:lnTo>
                    <a:pt x="207" y="51"/>
                  </a:lnTo>
                  <a:lnTo>
                    <a:pt x="209" y="51"/>
                  </a:lnTo>
                  <a:lnTo>
                    <a:pt x="209" y="49"/>
                  </a:lnTo>
                  <a:lnTo>
                    <a:pt x="209" y="47"/>
                  </a:lnTo>
                  <a:lnTo>
                    <a:pt x="212" y="47"/>
                  </a:lnTo>
                  <a:lnTo>
                    <a:pt x="215" y="47"/>
                  </a:lnTo>
                  <a:lnTo>
                    <a:pt x="216" y="47"/>
                  </a:lnTo>
                  <a:lnTo>
                    <a:pt x="220" y="47"/>
                  </a:lnTo>
                  <a:lnTo>
                    <a:pt x="221" y="47"/>
                  </a:lnTo>
                  <a:lnTo>
                    <a:pt x="223" y="49"/>
                  </a:lnTo>
                  <a:lnTo>
                    <a:pt x="224" y="47"/>
                  </a:lnTo>
                  <a:lnTo>
                    <a:pt x="224" y="47"/>
                  </a:lnTo>
                  <a:lnTo>
                    <a:pt x="224" y="46"/>
                  </a:lnTo>
                  <a:lnTo>
                    <a:pt x="223" y="46"/>
                  </a:lnTo>
                  <a:lnTo>
                    <a:pt x="220" y="44"/>
                  </a:lnTo>
                  <a:lnTo>
                    <a:pt x="218" y="43"/>
                  </a:lnTo>
                  <a:lnTo>
                    <a:pt x="216" y="43"/>
                  </a:lnTo>
                  <a:lnTo>
                    <a:pt x="215" y="43"/>
                  </a:lnTo>
                  <a:lnTo>
                    <a:pt x="213" y="41"/>
                  </a:lnTo>
                  <a:lnTo>
                    <a:pt x="212" y="41"/>
                  </a:lnTo>
                  <a:lnTo>
                    <a:pt x="212" y="41"/>
                  </a:lnTo>
                  <a:lnTo>
                    <a:pt x="212" y="39"/>
                  </a:lnTo>
                  <a:lnTo>
                    <a:pt x="212" y="38"/>
                  </a:lnTo>
                  <a:lnTo>
                    <a:pt x="213" y="38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6" y="38"/>
                  </a:lnTo>
                  <a:lnTo>
                    <a:pt x="216" y="36"/>
                  </a:lnTo>
                  <a:lnTo>
                    <a:pt x="216" y="36"/>
                  </a:lnTo>
                  <a:lnTo>
                    <a:pt x="215" y="36"/>
                  </a:lnTo>
                  <a:lnTo>
                    <a:pt x="215" y="36"/>
                  </a:lnTo>
                  <a:lnTo>
                    <a:pt x="213" y="36"/>
                  </a:lnTo>
                  <a:lnTo>
                    <a:pt x="212" y="36"/>
                  </a:lnTo>
                  <a:lnTo>
                    <a:pt x="210" y="36"/>
                  </a:lnTo>
                  <a:lnTo>
                    <a:pt x="209" y="35"/>
                  </a:lnTo>
                  <a:lnTo>
                    <a:pt x="209" y="35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10" y="30"/>
                  </a:lnTo>
                  <a:lnTo>
                    <a:pt x="210" y="28"/>
                  </a:lnTo>
                  <a:lnTo>
                    <a:pt x="212" y="27"/>
                  </a:lnTo>
                  <a:lnTo>
                    <a:pt x="213" y="27"/>
                  </a:lnTo>
                  <a:lnTo>
                    <a:pt x="218" y="27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4" y="27"/>
                  </a:lnTo>
                  <a:lnTo>
                    <a:pt x="231" y="27"/>
                  </a:lnTo>
                  <a:lnTo>
                    <a:pt x="232" y="27"/>
                  </a:lnTo>
                  <a:lnTo>
                    <a:pt x="232" y="27"/>
                  </a:lnTo>
                  <a:lnTo>
                    <a:pt x="238" y="25"/>
                  </a:lnTo>
                  <a:lnTo>
                    <a:pt x="240" y="25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3" y="24"/>
                  </a:lnTo>
                  <a:lnTo>
                    <a:pt x="246" y="24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50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4" y="21"/>
                  </a:lnTo>
                  <a:lnTo>
                    <a:pt x="259" y="21"/>
                  </a:lnTo>
                  <a:lnTo>
                    <a:pt x="259" y="21"/>
                  </a:lnTo>
                  <a:lnTo>
                    <a:pt x="261" y="21"/>
                  </a:lnTo>
                  <a:lnTo>
                    <a:pt x="264" y="21"/>
                  </a:lnTo>
                  <a:lnTo>
                    <a:pt x="265" y="19"/>
                  </a:lnTo>
                  <a:lnTo>
                    <a:pt x="267" y="21"/>
                  </a:lnTo>
                  <a:lnTo>
                    <a:pt x="268" y="21"/>
                  </a:lnTo>
                  <a:lnTo>
                    <a:pt x="268" y="21"/>
                  </a:lnTo>
                  <a:lnTo>
                    <a:pt x="268" y="19"/>
                  </a:lnTo>
                  <a:lnTo>
                    <a:pt x="270" y="17"/>
                  </a:lnTo>
                  <a:lnTo>
                    <a:pt x="272" y="16"/>
                  </a:lnTo>
                  <a:lnTo>
                    <a:pt x="272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6" y="16"/>
                  </a:lnTo>
                  <a:lnTo>
                    <a:pt x="279" y="14"/>
                  </a:lnTo>
                  <a:lnTo>
                    <a:pt x="279" y="14"/>
                  </a:lnTo>
                  <a:lnTo>
                    <a:pt x="284" y="14"/>
                  </a:lnTo>
                  <a:lnTo>
                    <a:pt x="289" y="13"/>
                  </a:lnTo>
                  <a:lnTo>
                    <a:pt x="292" y="13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2" y="11"/>
                  </a:lnTo>
                  <a:lnTo>
                    <a:pt x="305" y="10"/>
                  </a:lnTo>
                  <a:lnTo>
                    <a:pt x="308" y="8"/>
                  </a:lnTo>
                  <a:lnTo>
                    <a:pt x="309" y="8"/>
                  </a:lnTo>
                  <a:lnTo>
                    <a:pt x="311" y="8"/>
                  </a:lnTo>
                  <a:lnTo>
                    <a:pt x="313" y="8"/>
                  </a:lnTo>
                  <a:lnTo>
                    <a:pt x="313" y="8"/>
                  </a:lnTo>
                  <a:lnTo>
                    <a:pt x="313" y="6"/>
                  </a:lnTo>
                  <a:lnTo>
                    <a:pt x="313" y="5"/>
                  </a:lnTo>
                  <a:lnTo>
                    <a:pt x="313" y="5"/>
                  </a:lnTo>
                  <a:lnTo>
                    <a:pt x="314" y="3"/>
                  </a:lnTo>
                  <a:lnTo>
                    <a:pt x="316" y="3"/>
                  </a:lnTo>
                  <a:lnTo>
                    <a:pt x="317" y="3"/>
                  </a:lnTo>
                  <a:lnTo>
                    <a:pt x="320" y="2"/>
                  </a:lnTo>
                  <a:lnTo>
                    <a:pt x="322" y="0"/>
                  </a:lnTo>
                  <a:lnTo>
                    <a:pt x="3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3" name="Freeform 230">
              <a:extLst>
                <a:ext uri="{FF2B5EF4-FFF2-40B4-BE49-F238E27FC236}">
                  <a16:creationId xmlns:a16="http://schemas.microsoft.com/office/drawing/2014/main" id="{B4C4F968-4591-4543-B3B3-4B92F1D5869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68811" y="3858446"/>
              <a:ext cx="48731" cy="11695"/>
            </a:xfrm>
            <a:custGeom>
              <a:avLst/>
              <a:gdLst>
                <a:gd name="T0" fmla="*/ 2 w 25"/>
                <a:gd name="T1" fmla="*/ 4 h 6"/>
                <a:gd name="T2" fmla="*/ 2 w 25"/>
                <a:gd name="T3" fmla="*/ 6 h 6"/>
                <a:gd name="T4" fmla="*/ 2 w 25"/>
                <a:gd name="T5" fmla="*/ 6 h 6"/>
                <a:gd name="T6" fmla="*/ 3 w 25"/>
                <a:gd name="T7" fmla="*/ 6 h 6"/>
                <a:gd name="T8" fmla="*/ 3 w 25"/>
                <a:gd name="T9" fmla="*/ 4 h 6"/>
                <a:gd name="T10" fmla="*/ 5 w 25"/>
                <a:gd name="T11" fmla="*/ 6 h 6"/>
                <a:gd name="T12" fmla="*/ 5 w 25"/>
                <a:gd name="T13" fmla="*/ 6 h 6"/>
                <a:gd name="T14" fmla="*/ 3 w 25"/>
                <a:gd name="T15" fmla="*/ 6 h 6"/>
                <a:gd name="T16" fmla="*/ 3 w 25"/>
                <a:gd name="T17" fmla="*/ 6 h 6"/>
                <a:gd name="T18" fmla="*/ 2 w 25"/>
                <a:gd name="T19" fmla="*/ 6 h 6"/>
                <a:gd name="T20" fmla="*/ 2 w 25"/>
                <a:gd name="T21" fmla="*/ 6 h 6"/>
                <a:gd name="T22" fmla="*/ 0 w 25"/>
                <a:gd name="T23" fmla="*/ 4 h 6"/>
                <a:gd name="T24" fmla="*/ 2 w 25"/>
                <a:gd name="T25" fmla="*/ 4 h 6"/>
                <a:gd name="T26" fmla="*/ 21 w 25"/>
                <a:gd name="T27" fmla="*/ 0 h 6"/>
                <a:gd name="T28" fmla="*/ 22 w 25"/>
                <a:gd name="T29" fmla="*/ 0 h 6"/>
                <a:gd name="T30" fmla="*/ 22 w 25"/>
                <a:gd name="T31" fmla="*/ 0 h 6"/>
                <a:gd name="T32" fmla="*/ 21 w 25"/>
                <a:gd name="T33" fmla="*/ 0 h 6"/>
                <a:gd name="T34" fmla="*/ 21 w 25"/>
                <a:gd name="T35" fmla="*/ 0 h 6"/>
                <a:gd name="T36" fmla="*/ 21 w 25"/>
                <a:gd name="T37" fmla="*/ 1 h 6"/>
                <a:gd name="T38" fmla="*/ 19 w 25"/>
                <a:gd name="T39" fmla="*/ 1 h 6"/>
                <a:gd name="T40" fmla="*/ 19 w 25"/>
                <a:gd name="T41" fmla="*/ 0 h 6"/>
                <a:gd name="T42" fmla="*/ 19 w 25"/>
                <a:gd name="T43" fmla="*/ 0 h 6"/>
                <a:gd name="T44" fmla="*/ 21 w 25"/>
                <a:gd name="T45" fmla="*/ 0 h 6"/>
                <a:gd name="T46" fmla="*/ 21 w 25"/>
                <a:gd name="T47" fmla="*/ 0 h 6"/>
                <a:gd name="T48" fmla="*/ 21 w 25"/>
                <a:gd name="T49" fmla="*/ 0 h 6"/>
                <a:gd name="T50" fmla="*/ 21 w 25"/>
                <a:gd name="T51" fmla="*/ 0 h 6"/>
                <a:gd name="T52" fmla="*/ 24 w 25"/>
                <a:gd name="T53" fmla="*/ 0 h 6"/>
                <a:gd name="T54" fmla="*/ 25 w 25"/>
                <a:gd name="T55" fmla="*/ 0 h 6"/>
                <a:gd name="T56" fmla="*/ 25 w 25"/>
                <a:gd name="T57" fmla="*/ 0 h 6"/>
                <a:gd name="T58" fmla="*/ 25 w 25"/>
                <a:gd name="T59" fmla="*/ 0 h 6"/>
                <a:gd name="T60" fmla="*/ 24 w 25"/>
                <a:gd name="T61" fmla="*/ 0 h 6"/>
                <a:gd name="T62" fmla="*/ 24 w 25"/>
                <a:gd name="T63" fmla="*/ 0 h 6"/>
                <a:gd name="T64" fmla="*/ 22 w 25"/>
                <a:gd name="T65" fmla="*/ 0 h 6"/>
                <a:gd name="T66" fmla="*/ 24 w 25"/>
                <a:gd name="T67" fmla="*/ 0 h 6"/>
                <a:gd name="T68" fmla="*/ 24 w 25"/>
                <a:gd name="T69" fmla="*/ 0 h 6"/>
                <a:gd name="T70" fmla="*/ 24 w 25"/>
                <a:gd name="T7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6">
                  <a:moveTo>
                    <a:pt x="2" y="4"/>
                  </a:moveTo>
                  <a:lnTo>
                    <a:pt x="2" y="6"/>
                  </a:lnTo>
                  <a:lnTo>
                    <a:pt x="2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close/>
                  <a:moveTo>
                    <a:pt x="24" y="0"/>
                  </a:move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4" name="Freeform 231">
              <a:extLst>
                <a:ext uri="{FF2B5EF4-FFF2-40B4-BE49-F238E27FC236}">
                  <a16:creationId xmlns:a16="http://schemas.microsoft.com/office/drawing/2014/main" id="{1CF97656-3F3E-4DF6-A5C0-876439E60E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4871" y="3546570"/>
              <a:ext cx="54578" cy="50680"/>
            </a:xfrm>
            <a:custGeom>
              <a:avLst/>
              <a:gdLst>
                <a:gd name="T0" fmla="*/ 25 w 28"/>
                <a:gd name="T1" fmla="*/ 4 h 26"/>
                <a:gd name="T2" fmla="*/ 27 w 28"/>
                <a:gd name="T3" fmla="*/ 7 h 26"/>
                <a:gd name="T4" fmla="*/ 25 w 28"/>
                <a:gd name="T5" fmla="*/ 8 h 26"/>
                <a:gd name="T6" fmla="*/ 23 w 28"/>
                <a:gd name="T7" fmla="*/ 8 h 26"/>
                <a:gd name="T8" fmla="*/ 23 w 28"/>
                <a:gd name="T9" fmla="*/ 5 h 26"/>
                <a:gd name="T10" fmla="*/ 23 w 28"/>
                <a:gd name="T11" fmla="*/ 5 h 26"/>
                <a:gd name="T12" fmla="*/ 23 w 28"/>
                <a:gd name="T13" fmla="*/ 4 h 26"/>
                <a:gd name="T14" fmla="*/ 25 w 28"/>
                <a:gd name="T15" fmla="*/ 2 h 26"/>
                <a:gd name="T16" fmla="*/ 17 w 28"/>
                <a:gd name="T17" fmla="*/ 0 h 26"/>
                <a:gd name="T18" fmla="*/ 22 w 28"/>
                <a:gd name="T19" fmla="*/ 2 h 26"/>
                <a:gd name="T20" fmla="*/ 22 w 28"/>
                <a:gd name="T21" fmla="*/ 5 h 26"/>
                <a:gd name="T22" fmla="*/ 23 w 28"/>
                <a:gd name="T23" fmla="*/ 8 h 26"/>
                <a:gd name="T24" fmla="*/ 23 w 28"/>
                <a:gd name="T25" fmla="*/ 8 h 26"/>
                <a:gd name="T26" fmla="*/ 22 w 28"/>
                <a:gd name="T27" fmla="*/ 8 h 26"/>
                <a:gd name="T28" fmla="*/ 17 w 28"/>
                <a:gd name="T29" fmla="*/ 11 h 26"/>
                <a:gd name="T30" fmla="*/ 19 w 28"/>
                <a:gd name="T31" fmla="*/ 13 h 26"/>
                <a:gd name="T32" fmla="*/ 22 w 28"/>
                <a:gd name="T33" fmla="*/ 11 h 26"/>
                <a:gd name="T34" fmla="*/ 23 w 28"/>
                <a:gd name="T35" fmla="*/ 15 h 26"/>
                <a:gd name="T36" fmla="*/ 25 w 28"/>
                <a:gd name="T37" fmla="*/ 18 h 26"/>
                <a:gd name="T38" fmla="*/ 27 w 28"/>
                <a:gd name="T39" fmla="*/ 22 h 26"/>
                <a:gd name="T40" fmla="*/ 27 w 28"/>
                <a:gd name="T41" fmla="*/ 24 h 26"/>
                <a:gd name="T42" fmla="*/ 25 w 28"/>
                <a:gd name="T43" fmla="*/ 26 h 26"/>
                <a:gd name="T44" fmla="*/ 20 w 28"/>
                <a:gd name="T45" fmla="*/ 26 h 26"/>
                <a:gd name="T46" fmla="*/ 16 w 28"/>
                <a:gd name="T47" fmla="*/ 24 h 26"/>
                <a:gd name="T48" fmla="*/ 14 w 28"/>
                <a:gd name="T49" fmla="*/ 21 h 26"/>
                <a:gd name="T50" fmla="*/ 9 w 28"/>
                <a:gd name="T51" fmla="*/ 18 h 26"/>
                <a:gd name="T52" fmla="*/ 3 w 28"/>
                <a:gd name="T53" fmla="*/ 18 h 26"/>
                <a:gd name="T54" fmla="*/ 3 w 28"/>
                <a:gd name="T55" fmla="*/ 15 h 26"/>
                <a:gd name="T56" fmla="*/ 6 w 28"/>
                <a:gd name="T57" fmla="*/ 10 h 26"/>
                <a:gd name="T58" fmla="*/ 8 w 28"/>
                <a:gd name="T59" fmla="*/ 5 h 26"/>
                <a:gd name="T60" fmla="*/ 9 w 28"/>
                <a:gd name="T61" fmla="*/ 4 h 26"/>
                <a:gd name="T62" fmla="*/ 11 w 28"/>
                <a:gd name="T63" fmla="*/ 2 h 26"/>
                <a:gd name="T64" fmla="*/ 14 w 28"/>
                <a:gd name="T6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" h="26">
                  <a:moveTo>
                    <a:pt x="25" y="2"/>
                  </a:moveTo>
                  <a:lnTo>
                    <a:pt x="25" y="4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7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5" y="2"/>
                  </a:lnTo>
                  <a:close/>
                  <a:moveTo>
                    <a:pt x="17" y="0"/>
                  </a:moveTo>
                  <a:lnTo>
                    <a:pt x="17" y="0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3" y="7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3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19" y="10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5" y="18"/>
                  </a:lnTo>
                  <a:lnTo>
                    <a:pt x="25" y="19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27" y="24"/>
                  </a:lnTo>
                  <a:lnTo>
                    <a:pt x="28" y="26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20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4" y="18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3" y="18"/>
                  </a:lnTo>
                  <a:lnTo>
                    <a:pt x="0" y="16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6" y="10"/>
                  </a:lnTo>
                  <a:lnTo>
                    <a:pt x="6" y="8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5" name="Freeform 232">
              <a:extLst>
                <a:ext uri="{FF2B5EF4-FFF2-40B4-BE49-F238E27FC236}">
                  <a16:creationId xmlns:a16="http://schemas.microsoft.com/office/drawing/2014/main" id="{8F2931F7-2AB0-4C77-804B-FFCF10B89E8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314526" y="3277578"/>
              <a:ext cx="138395" cy="175430"/>
            </a:xfrm>
            <a:custGeom>
              <a:avLst/>
              <a:gdLst>
                <a:gd name="T0" fmla="*/ 13 w 71"/>
                <a:gd name="T1" fmla="*/ 88 h 90"/>
                <a:gd name="T2" fmla="*/ 3 w 71"/>
                <a:gd name="T3" fmla="*/ 90 h 90"/>
                <a:gd name="T4" fmla="*/ 5 w 71"/>
                <a:gd name="T5" fmla="*/ 85 h 90"/>
                <a:gd name="T6" fmla="*/ 11 w 71"/>
                <a:gd name="T7" fmla="*/ 72 h 90"/>
                <a:gd name="T8" fmla="*/ 3 w 71"/>
                <a:gd name="T9" fmla="*/ 67 h 90"/>
                <a:gd name="T10" fmla="*/ 2 w 71"/>
                <a:gd name="T11" fmla="*/ 71 h 90"/>
                <a:gd name="T12" fmla="*/ 3 w 71"/>
                <a:gd name="T13" fmla="*/ 67 h 90"/>
                <a:gd name="T14" fmla="*/ 26 w 71"/>
                <a:gd name="T15" fmla="*/ 66 h 90"/>
                <a:gd name="T16" fmla="*/ 2 w 71"/>
                <a:gd name="T17" fmla="*/ 64 h 90"/>
                <a:gd name="T18" fmla="*/ 27 w 71"/>
                <a:gd name="T19" fmla="*/ 61 h 90"/>
                <a:gd name="T20" fmla="*/ 29 w 71"/>
                <a:gd name="T21" fmla="*/ 66 h 90"/>
                <a:gd name="T22" fmla="*/ 27 w 71"/>
                <a:gd name="T23" fmla="*/ 63 h 90"/>
                <a:gd name="T24" fmla="*/ 37 w 71"/>
                <a:gd name="T25" fmla="*/ 63 h 90"/>
                <a:gd name="T26" fmla="*/ 5 w 71"/>
                <a:gd name="T27" fmla="*/ 34 h 90"/>
                <a:gd name="T28" fmla="*/ 5 w 71"/>
                <a:gd name="T29" fmla="*/ 34 h 90"/>
                <a:gd name="T30" fmla="*/ 70 w 71"/>
                <a:gd name="T31" fmla="*/ 20 h 90"/>
                <a:gd name="T32" fmla="*/ 7 w 71"/>
                <a:gd name="T33" fmla="*/ 14 h 90"/>
                <a:gd name="T34" fmla="*/ 7 w 71"/>
                <a:gd name="T35" fmla="*/ 17 h 90"/>
                <a:gd name="T36" fmla="*/ 41 w 71"/>
                <a:gd name="T37" fmla="*/ 12 h 90"/>
                <a:gd name="T38" fmla="*/ 51 w 71"/>
                <a:gd name="T39" fmla="*/ 31 h 90"/>
                <a:gd name="T40" fmla="*/ 49 w 71"/>
                <a:gd name="T41" fmla="*/ 41 h 90"/>
                <a:gd name="T42" fmla="*/ 51 w 71"/>
                <a:gd name="T43" fmla="*/ 44 h 90"/>
                <a:gd name="T44" fmla="*/ 48 w 71"/>
                <a:gd name="T45" fmla="*/ 55 h 90"/>
                <a:gd name="T46" fmla="*/ 38 w 71"/>
                <a:gd name="T47" fmla="*/ 58 h 90"/>
                <a:gd name="T48" fmla="*/ 35 w 71"/>
                <a:gd name="T49" fmla="*/ 63 h 90"/>
                <a:gd name="T50" fmla="*/ 30 w 71"/>
                <a:gd name="T51" fmla="*/ 60 h 90"/>
                <a:gd name="T52" fmla="*/ 24 w 71"/>
                <a:gd name="T53" fmla="*/ 63 h 90"/>
                <a:gd name="T54" fmla="*/ 22 w 71"/>
                <a:gd name="T55" fmla="*/ 64 h 90"/>
                <a:gd name="T56" fmla="*/ 21 w 71"/>
                <a:gd name="T57" fmla="*/ 66 h 90"/>
                <a:gd name="T58" fmla="*/ 18 w 71"/>
                <a:gd name="T59" fmla="*/ 67 h 90"/>
                <a:gd name="T60" fmla="*/ 15 w 71"/>
                <a:gd name="T61" fmla="*/ 67 h 90"/>
                <a:gd name="T62" fmla="*/ 10 w 71"/>
                <a:gd name="T63" fmla="*/ 71 h 90"/>
                <a:gd name="T64" fmla="*/ 7 w 71"/>
                <a:gd name="T65" fmla="*/ 69 h 90"/>
                <a:gd name="T66" fmla="*/ 8 w 71"/>
                <a:gd name="T67" fmla="*/ 66 h 90"/>
                <a:gd name="T68" fmla="*/ 8 w 71"/>
                <a:gd name="T69" fmla="*/ 63 h 90"/>
                <a:gd name="T70" fmla="*/ 5 w 71"/>
                <a:gd name="T71" fmla="*/ 58 h 90"/>
                <a:gd name="T72" fmla="*/ 8 w 71"/>
                <a:gd name="T73" fmla="*/ 52 h 90"/>
                <a:gd name="T74" fmla="*/ 8 w 71"/>
                <a:gd name="T75" fmla="*/ 50 h 90"/>
                <a:gd name="T76" fmla="*/ 10 w 71"/>
                <a:gd name="T77" fmla="*/ 45 h 90"/>
                <a:gd name="T78" fmla="*/ 8 w 71"/>
                <a:gd name="T79" fmla="*/ 41 h 90"/>
                <a:gd name="T80" fmla="*/ 8 w 71"/>
                <a:gd name="T81" fmla="*/ 34 h 90"/>
                <a:gd name="T82" fmla="*/ 3 w 71"/>
                <a:gd name="T83" fmla="*/ 33 h 90"/>
                <a:gd name="T84" fmla="*/ 7 w 71"/>
                <a:gd name="T85" fmla="*/ 28 h 90"/>
                <a:gd name="T86" fmla="*/ 13 w 71"/>
                <a:gd name="T87" fmla="*/ 30 h 90"/>
                <a:gd name="T88" fmla="*/ 13 w 71"/>
                <a:gd name="T89" fmla="*/ 28 h 90"/>
                <a:gd name="T90" fmla="*/ 10 w 71"/>
                <a:gd name="T91" fmla="*/ 20 h 90"/>
                <a:gd name="T92" fmla="*/ 8 w 71"/>
                <a:gd name="T93" fmla="*/ 15 h 90"/>
                <a:gd name="T94" fmla="*/ 10 w 71"/>
                <a:gd name="T95" fmla="*/ 14 h 90"/>
                <a:gd name="T96" fmla="*/ 15 w 71"/>
                <a:gd name="T97" fmla="*/ 8 h 90"/>
                <a:gd name="T98" fmla="*/ 22 w 71"/>
                <a:gd name="T99" fmla="*/ 6 h 90"/>
                <a:gd name="T100" fmla="*/ 30 w 71"/>
                <a:gd name="T101" fmla="*/ 6 h 90"/>
                <a:gd name="T102" fmla="*/ 35 w 71"/>
                <a:gd name="T103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1" h="90">
                  <a:moveTo>
                    <a:pt x="11" y="83"/>
                  </a:moveTo>
                  <a:lnTo>
                    <a:pt x="13" y="85"/>
                  </a:lnTo>
                  <a:lnTo>
                    <a:pt x="13" y="85"/>
                  </a:lnTo>
                  <a:lnTo>
                    <a:pt x="13" y="86"/>
                  </a:lnTo>
                  <a:lnTo>
                    <a:pt x="13" y="88"/>
                  </a:lnTo>
                  <a:lnTo>
                    <a:pt x="10" y="88"/>
                  </a:lnTo>
                  <a:lnTo>
                    <a:pt x="8" y="90"/>
                  </a:lnTo>
                  <a:lnTo>
                    <a:pt x="5" y="90"/>
                  </a:lnTo>
                  <a:lnTo>
                    <a:pt x="5" y="90"/>
                  </a:lnTo>
                  <a:lnTo>
                    <a:pt x="3" y="90"/>
                  </a:lnTo>
                  <a:lnTo>
                    <a:pt x="3" y="90"/>
                  </a:lnTo>
                  <a:lnTo>
                    <a:pt x="3" y="88"/>
                  </a:lnTo>
                  <a:lnTo>
                    <a:pt x="2" y="88"/>
                  </a:lnTo>
                  <a:lnTo>
                    <a:pt x="3" y="86"/>
                  </a:lnTo>
                  <a:lnTo>
                    <a:pt x="5" y="85"/>
                  </a:lnTo>
                  <a:lnTo>
                    <a:pt x="10" y="83"/>
                  </a:lnTo>
                  <a:lnTo>
                    <a:pt x="11" y="83"/>
                  </a:lnTo>
                  <a:close/>
                  <a:moveTo>
                    <a:pt x="10" y="71"/>
                  </a:moveTo>
                  <a:lnTo>
                    <a:pt x="11" y="71"/>
                  </a:lnTo>
                  <a:lnTo>
                    <a:pt x="11" y="72"/>
                  </a:lnTo>
                  <a:lnTo>
                    <a:pt x="10" y="72"/>
                  </a:lnTo>
                  <a:lnTo>
                    <a:pt x="10" y="71"/>
                  </a:lnTo>
                  <a:lnTo>
                    <a:pt x="10" y="71"/>
                  </a:lnTo>
                  <a:lnTo>
                    <a:pt x="10" y="71"/>
                  </a:lnTo>
                  <a:close/>
                  <a:moveTo>
                    <a:pt x="3" y="67"/>
                  </a:moveTo>
                  <a:lnTo>
                    <a:pt x="5" y="67"/>
                  </a:lnTo>
                  <a:lnTo>
                    <a:pt x="5" y="69"/>
                  </a:lnTo>
                  <a:lnTo>
                    <a:pt x="5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3" y="67"/>
                  </a:lnTo>
                  <a:lnTo>
                    <a:pt x="3" y="67"/>
                  </a:lnTo>
                  <a:close/>
                  <a:moveTo>
                    <a:pt x="26" y="66"/>
                  </a:moveTo>
                  <a:lnTo>
                    <a:pt x="26" y="66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6"/>
                  </a:lnTo>
                  <a:close/>
                  <a:moveTo>
                    <a:pt x="2" y="61"/>
                  </a:moveTo>
                  <a:lnTo>
                    <a:pt x="2" y="63"/>
                  </a:lnTo>
                  <a:lnTo>
                    <a:pt x="2" y="64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2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1"/>
                  </a:lnTo>
                  <a:close/>
                  <a:moveTo>
                    <a:pt x="27" y="61"/>
                  </a:moveTo>
                  <a:lnTo>
                    <a:pt x="29" y="63"/>
                  </a:lnTo>
                  <a:lnTo>
                    <a:pt x="30" y="63"/>
                  </a:lnTo>
                  <a:lnTo>
                    <a:pt x="30" y="63"/>
                  </a:lnTo>
                  <a:lnTo>
                    <a:pt x="30" y="64"/>
                  </a:lnTo>
                  <a:lnTo>
                    <a:pt x="29" y="66"/>
                  </a:lnTo>
                  <a:lnTo>
                    <a:pt x="29" y="64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7" y="61"/>
                  </a:lnTo>
                  <a:close/>
                  <a:moveTo>
                    <a:pt x="40" y="60"/>
                  </a:moveTo>
                  <a:lnTo>
                    <a:pt x="40" y="64"/>
                  </a:lnTo>
                  <a:lnTo>
                    <a:pt x="38" y="64"/>
                  </a:lnTo>
                  <a:lnTo>
                    <a:pt x="37" y="63"/>
                  </a:lnTo>
                  <a:lnTo>
                    <a:pt x="37" y="63"/>
                  </a:lnTo>
                  <a:lnTo>
                    <a:pt x="38" y="61"/>
                  </a:lnTo>
                  <a:lnTo>
                    <a:pt x="38" y="60"/>
                  </a:lnTo>
                  <a:lnTo>
                    <a:pt x="40" y="60"/>
                  </a:lnTo>
                  <a:close/>
                  <a:moveTo>
                    <a:pt x="5" y="34"/>
                  </a:moveTo>
                  <a:lnTo>
                    <a:pt x="5" y="34"/>
                  </a:lnTo>
                  <a:lnTo>
                    <a:pt x="7" y="36"/>
                  </a:lnTo>
                  <a:lnTo>
                    <a:pt x="7" y="38"/>
                  </a:lnTo>
                  <a:lnTo>
                    <a:pt x="5" y="36"/>
                  </a:lnTo>
                  <a:lnTo>
                    <a:pt x="5" y="34"/>
                  </a:lnTo>
                  <a:close/>
                  <a:moveTo>
                    <a:pt x="71" y="19"/>
                  </a:moveTo>
                  <a:lnTo>
                    <a:pt x="71" y="19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0" y="20"/>
                  </a:lnTo>
                  <a:lnTo>
                    <a:pt x="70" y="19"/>
                  </a:lnTo>
                  <a:lnTo>
                    <a:pt x="70" y="19"/>
                  </a:lnTo>
                  <a:lnTo>
                    <a:pt x="71" y="19"/>
                  </a:lnTo>
                  <a:close/>
                  <a:moveTo>
                    <a:pt x="7" y="14"/>
                  </a:moveTo>
                  <a:lnTo>
                    <a:pt x="7" y="14"/>
                  </a:lnTo>
                  <a:lnTo>
                    <a:pt x="8" y="15"/>
                  </a:lnTo>
                  <a:lnTo>
                    <a:pt x="8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5" y="14"/>
                  </a:lnTo>
                  <a:lnTo>
                    <a:pt x="7" y="14"/>
                  </a:lnTo>
                  <a:close/>
                  <a:moveTo>
                    <a:pt x="35" y="0"/>
                  </a:moveTo>
                  <a:lnTo>
                    <a:pt x="38" y="8"/>
                  </a:lnTo>
                  <a:lnTo>
                    <a:pt x="41" y="12"/>
                  </a:lnTo>
                  <a:lnTo>
                    <a:pt x="44" y="15"/>
                  </a:lnTo>
                  <a:lnTo>
                    <a:pt x="48" y="23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1" y="31"/>
                  </a:lnTo>
                  <a:lnTo>
                    <a:pt x="49" y="33"/>
                  </a:lnTo>
                  <a:lnTo>
                    <a:pt x="51" y="36"/>
                  </a:lnTo>
                  <a:lnTo>
                    <a:pt x="49" y="38"/>
                  </a:lnTo>
                  <a:lnTo>
                    <a:pt x="49" y="39"/>
                  </a:lnTo>
                  <a:lnTo>
                    <a:pt x="49" y="41"/>
                  </a:lnTo>
                  <a:lnTo>
                    <a:pt x="49" y="42"/>
                  </a:lnTo>
                  <a:lnTo>
                    <a:pt x="49" y="44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9"/>
                  </a:lnTo>
                  <a:lnTo>
                    <a:pt x="49" y="52"/>
                  </a:lnTo>
                  <a:lnTo>
                    <a:pt x="48" y="55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60"/>
                  </a:lnTo>
                  <a:lnTo>
                    <a:pt x="38" y="58"/>
                  </a:lnTo>
                  <a:lnTo>
                    <a:pt x="37" y="58"/>
                  </a:lnTo>
                  <a:lnTo>
                    <a:pt x="35" y="60"/>
                  </a:lnTo>
                  <a:lnTo>
                    <a:pt x="35" y="60"/>
                  </a:lnTo>
                  <a:lnTo>
                    <a:pt x="35" y="61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3" y="61"/>
                  </a:lnTo>
                  <a:lnTo>
                    <a:pt x="32" y="61"/>
                  </a:lnTo>
                  <a:lnTo>
                    <a:pt x="30" y="61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7" y="61"/>
                  </a:lnTo>
                  <a:lnTo>
                    <a:pt x="26" y="61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1" y="63"/>
                  </a:lnTo>
                  <a:lnTo>
                    <a:pt x="21" y="63"/>
                  </a:lnTo>
                  <a:lnTo>
                    <a:pt x="21" y="64"/>
                  </a:lnTo>
                  <a:lnTo>
                    <a:pt x="21" y="66"/>
                  </a:lnTo>
                  <a:lnTo>
                    <a:pt x="21" y="66"/>
                  </a:lnTo>
                  <a:lnTo>
                    <a:pt x="21" y="67"/>
                  </a:lnTo>
                  <a:lnTo>
                    <a:pt x="21" y="69"/>
                  </a:lnTo>
                  <a:lnTo>
                    <a:pt x="19" y="69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8" y="66"/>
                  </a:lnTo>
                  <a:lnTo>
                    <a:pt x="19" y="64"/>
                  </a:lnTo>
                  <a:lnTo>
                    <a:pt x="18" y="64"/>
                  </a:lnTo>
                  <a:lnTo>
                    <a:pt x="15" y="67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0" y="71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7" y="69"/>
                  </a:lnTo>
                  <a:lnTo>
                    <a:pt x="5" y="67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7" y="66"/>
                  </a:lnTo>
                  <a:lnTo>
                    <a:pt x="8" y="66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7" y="63"/>
                  </a:lnTo>
                  <a:lnTo>
                    <a:pt x="7" y="63"/>
                  </a:lnTo>
                  <a:lnTo>
                    <a:pt x="7" y="61"/>
                  </a:lnTo>
                  <a:lnTo>
                    <a:pt x="5" y="60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7" y="55"/>
                  </a:lnTo>
                  <a:lnTo>
                    <a:pt x="7" y="53"/>
                  </a:lnTo>
                  <a:lnTo>
                    <a:pt x="7" y="52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0"/>
                  </a:lnTo>
                  <a:lnTo>
                    <a:pt x="7" y="50"/>
                  </a:lnTo>
                  <a:lnTo>
                    <a:pt x="7" y="50"/>
                  </a:lnTo>
                  <a:lnTo>
                    <a:pt x="8" y="50"/>
                  </a:lnTo>
                  <a:lnTo>
                    <a:pt x="8" y="49"/>
                  </a:lnTo>
                  <a:lnTo>
                    <a:pt x="10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2" y="31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8" y="27"/>
                  </a:lnTo>
                  <a:lnTo>
                    <a:pt x="10" y="28"/>
                  </a:lnTo>
                  <a:lnTo>
                    <a:pt x="11" y="28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3" y="28"/>
                  </a:lnTo>
                  <a:lnTo>
                    <a:pt x="11" y="27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7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3" y="3"/>
                  </a:lnTo>
                  <a:lnTo>
                    <a:pt x="33" y="1"/>
                  </a:lnTo>
                  <a:lnTo>
                    <a:pt x="3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6" name="Freeform 233">
              <a:extLst>
                <a:ext uri="{FF2B5EF4-FFF2-40B4-BE49-F238E27FC236}">
                  <a16:creationId xmlns:a16="http://schemas.microsoft.com/office/drawing/2014/main" id="{A3B9D10E-513D-41B5-8AE9-8D005C8B852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69694" y="3133335"/>
              <a:ext cx="177380" cy="173481"/>
            </a:xfrm>
            <a:custGeom>
              <a:avLst/>
              <a:gdLst>
                <a:gd name="T0" fmla="*/ 8 w 91"/>
                <a:gd name="T1" fmla="*/ 58 h 89"/>
                <a:gd name="T2" fmla="*/ 82 w 91"/>
                <a:gd name="T3" fmla="*/ 0 h 89"/>
                <a:gd name="T4" fmla="*/ 85 w 91"/>
                <a:gd name="T5" fmla="*/ 1 h 89"/>
                <a:gd name="T6" fmla="*/ 88 w 91"/>
                <a:gd name="T7" fmla="*/ 8 h 89"/>
                <a:gd name="T8" fmla="*/ 91 w 91"/>
                <a:gd name="T9" fmla="*/ 11 h 89"/>
                <a:gd name="T10" fmla="*/ 85 w 91"/>
                <a:gd name="T11" fmla="*/ 14 h 89"/>
                <a:gd name="T12" fmla="*/ 80 w 91"/>
                <a:gd name="T13" fmla="*/ 19 h 89"/>
                <a:gd name="T14" fmla="*/ 77 w 91"/>
                <a:gd name="T15" fmla="*/ 28 h 89"/>
                <a:gd name="T16" fmla="*/ 72 w 91"/>
                <a:gd name="T17" fmla="*/ 39 h 89"/>
                <a:gd name="T18" fmla="*/ 63 w 91"/>
                <a:gd name="T19" fmla="*/ 45 h 89"/>
                <a:gd name="T20" fmla="*/ 53 w 91"/>
                <a:gd name="T21" fmla="*/ 50 h 89"/>
                <a:gd name="T22" fmla="*/ 45 w 91"/>
                <a:gd name="T23" fmla="*/ 58 h 89"/>
                <a:gd name="T24" fmla="*/ 44 w 91"/>
                <a:gd name="T25" fmla="*/ 63 h 89"/>
                <a:gd name="T26" fmla="*/ 49 w 91"/>
                <a:gd name="T27" fmla="*/ 67 h 89"/>
                <a:gd name="T28" fmla="*/ 56 w 91"/>
                <a:gd name="T29" fmla="*/ 74 h 89"/>
                <a:gd name="T30" fmla="*/ 55 w 91"/>
                <a:gd name="T31" fmla="*/ 78 h 89"/>
                <a:gd name="T32" fmla="*/ 49 w 91"/>
                <a:gd name="T33" fmla="*/ 80 h 89"/>
                <a:gd name="T34" fmla="*/ 39 w 91"/>
                <a:gd name="T35" fmla="*/ 80 h 89"/>
                <a:gd name="T36" fmla="*/ 33 w 91"/>
                <a:gd name="T37" fmla="*/ 86 h 89"/>
                <a:gd name="T38" fmla="*/ 31 w 91"/>
                <a:gd name="T39" fmla="*/ 88 h 89"/>
                <a:gd name="T40" fmla="*/ 23 w 91"/>
                <a:gd name="T41" fmla="*/ 86 h 89"/>
                <a:gd name="T42" fmla="*/ 17 w 91"/>
                <a:gd name="T43" fmla="*/ 88 h 89"/>
                <a:gd name="T44" fmla="*/ 14 w 91"/>
                <a:gd name="T45" fmla="*/ 88 h 89"/>
                <a:gd name="T46" fmla="*/ 12 w 91"/>
                <a:gd name="T47" fmla="*/ 83 h 89"/>
                <a:gd name="T48" fmla="*/ 6 w 91"/>
                <a:gd name="T49" fmla="*/ 83 h 89"/>
                <a:gd name="T50" fmla="*/ 9 w 91"/>
                <a:gd name="T51" fmla="*/ 77 h 89"/>
                <a:gd name="T52" fmla="*/ 17 w 91"/>
                <a:gd name="T53" fmla="*/ 74 h 89"/>
                <a:gd name="T54" fmla="*/ 11 w 91"/>
                <a:gd name="T55" fmla="*/ 71 h 89"/>
                <a:gd name="T56" fmla="*/ 11 w 91"/>
                <a:gd name="T57" fmla="*/ 58 h 89"/>
                <a:gd name="T58" fmla="*/ 4 w 91"/>
                <a:gd name="T59" fmla="*/ 56 h 89"/>
                <a:gd name="T60" fmla="*/ 0 w 91"/>
                <a:gd name="T61" fmla="*/ 53 h 89"/>
                <a:gd name="T62" fmla="*/ 1 w 91"/>
                <a:gd name="T63" fmla="*/ 49 h 89"/>
                <a:gd name="T64" fmla="*/ 9 w 91"/>
                <a:gd name="T65" fmla="*/ 44 h 89"/>
                <a:gd name="T66" fmla="*/ 14 w 91"/>
                <a:gd name="T67" fmla="*/ 41 h 89"/>
                <a:gd name="T68" fmla="*/ 19 w 91"/>
                <a:gd name="T69" fmla="*/ 37 h 89"/>
                <a:gd name="T70" fmla="*/ 23 w 91"/>
                <a:gd name="T71" fmla="*/ 36 h 89"/>
                <a:gd name="T72" fmla="*/ 28 w 91"/>
                <a:gd name="T73" fmla="*/ 30 h 89"/>
                <a:gd name="T74" fmla="*/ 31 w 91"/>
                <a:gd name="T75" fmla="*/ 25 h 89"/>
                <a:gd name="T76" fmla="*/ 34 w 91"/>
                <a:gd name="T77" fmla="*/ 22 h 89"/>
                <a:gd name="T78" fmla="*/ 38 w 91"/>
                <a:gd name="T79" fmla="*/ 22 h 89"/>
                <a:gd name="T80" fmla="*/ 41 w 91"/>
                <a:gd name="T81" fmla="*/ 25 h 89"/>
                <a:gd name="T82" fmla="*/ 47 w 91"/>
                <a:gd name="T83" fmla="*/ 26 h 89"/>
                <a:gd name="T84" fmla="*/ 55 w 91"/>
                <a:gd name="T85" fmla="*/ 28 h 89"/>
                <a:gd name="T86" fmla="*/ 56 w 91"/>
                <a:gd name="T87" fmla="*/ 23 h 89"/>
                <a:gd name="T88" fmla="*/ 53 w 91"/>
                <a:gd name="T89" fmla="*/ 19 h 89"/>
                <a:gd name="T90" fmla="*/ 58 w 91"/>
                <a:gd name="T91" fmla="*/ 17 h 89"/>
                <a:gd name="T92" fmla="*/ 66 w 91"/>
                <a:gd name="T93" fmla="*/ 15 h 89"/>
                <a:gd name="T94" fmla="*/ 69 w 91"/>
                <a:gd name="T95" fmla="*/ 12 h 89"/>
                <a:gd name="T96" fmla="*/ 74 w 91"/>
                <a:gd name="T97" fmla="*/ 9 h 89"/>
                <a:gd name="T98" fmla="*/ 77 w 91"/>
                <a:gd name="T99" fmla="*/ 9 h 89"/>
                <a:gd name="T100" fmla="*/ 79 w 91"/>
                <a:gd name="T101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1" h="89">
                  <a:moveTo>
                    <a:pt x="8" y="58"/>
                  </a:moveTo>
                  <a:lnTo>
                    <a:pt x="8" y="60"/>
                  </a:lnTo>
                  <a:lnTo>
                    <a:pt x="6" y="60"/>
                  </a:lnTo>
                  <a:lnTo>
                    <a:pt x="6" y="58"/>
                  </a:lnTo>
                  <a:lnTo>
                    <a:pt x="8" y="58"/>
                  </a:lnTo>
                  <a:lnTo>
                    <a:pt x="8" y="58"/>
                  </a:lnTo>
                  <a:close/>
                  <a:moveTo>
                    <a:pt x="80" y="0"/>
                  </a:moveTo>
                  <a:lnTo>
                    <a:pt x="80" y="0"/>
                  </a:lnTo>
                  <a:lnTo>
                    <a:pt x="80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83" y="0"/>
                  </a:lnTo>
                  <a:lnTo>
                    <a:pt x="83" y="1"/>
                  </a:lnTo>
                  <a:lnTo>
                    <a:pt x="85" y="1"/>
                  </a:lnTo>
                  <a:lnTo>
                    <a:pt x="85" y="1"/>
                  </a:lnTo>
                  <a:lnTo>
                    <a:pt x="85" y="4"/>
                  </a:lnTo>
                  <a:lnTo>
                    <a:pt x="85" y="4"/>
                  </a:lnTo>
                  <a:lnTo>
                    <a:pt x="86" y="6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0" y="12"/>
                  </a:lnTo>
                  <a:lnTo>
                    <a:pt x="90" y="12"/>
                  </a:lnTo>
                  <a:lnTo>
                    <a:pt x="88" y="12"/>
                  </a:lnTo>
                  <a:lnTo>
                    <a:pt x="85" y="14"/>
                  </a:lnTo>
                  <a:lnTo>
                    <a:pt x="85" y="14"/>
                  </a:lnTo>
                  <a:lnTo>
                    <a:pt x="83" y="15"/>
                  </a:lnTo>
                  <a:lnTo>
                    <a:pt x="82" y="15"/>
                  </a:lnTo>
                  <a:lnTo>
                    <a:pt x="82" y="17"/>
                  </a:lnTo>
                  <a:lnTo>
                    <a:pt x="80" y="19"/>
                  </a:lnTo>
                  <a:lnTo>
                    <a:pt x="79" y="20"/>
                  </a:lnTo>
                  <a:lnTo>
                    <a:pt x="77" y="22"/>
                  </a:lnTo>
                  <a:lnTo>
                    <a:pt x="77" y="23"/>
                  </a:lnTo>
                  <a:lnTo>
                    <a:pt x="77" y="25"/>
                  </a:lnTo>
                  <a:lnTo>
                    <a:pt x="77" y="28"/>
                  </a:lnTo>
                  <a:lnTo>
                    <a:pt x="77" y="30"/>
                  </a:lnTo>
                  <a:lnTo>
                    <a:pt x="77" y="33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2" y="39"/>
                  </a:lnTo>
                  <a:lnTo>
                    <a:pt x="71" y="41"/>
                  </a:lnTo>
                  <a:lnTo>
                    <a:pt x="67" y="42"/>
                  </a:lnTo>
                  <a:lnTo>
                    <a:pt x="66" y="44"/>
                  </a:lnTo>
                  <a:lnTo>
                    <a:pt x="64" y="45"/>
                  </a:lnTo>
                  <a:lnTo>
                    <a:pt x="63" y="45"/>
                  </a:lnTo>
                  <a:lnTo>
                    <a:pt x="61" y="49"/>
                  </a:lnTo>
                  <a:lnTo>
                    <a:pt x="60" y="49"/>
                  </a:lnTo>
                  <a:lnTo>
                    <a:pt x="58" y="50"/>
                  </a:lnTo>
                  <a:lnTo>
                    <a:pt x="56" y="50"/>
                  </a:lnTo>
                  <a:lnTo>
                    <a:pt x="53" y="50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5" y="55"/>
                  </a:lnTo>
                  <a:lnTo>
                    <a:pt x="45" y="56"/>
                  </a:lnTo>
                  <a:lnTo>
                    <a:pt x="45" y="58"/>
                  </a:lnTo>
                  <a:lnTo>
                    <a:pt x="45" y="60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4"/>
                  </a:lnTo>
                  <a:lnTo>
                    <a:pt x="45" y="66"/>
                  </a:lnTo>
                  <a:lnTo>
                    <a:pt x="45" y="66"/>
                  </a:lnTo>
                  <a:lnTo>
                    <a:pt x="47" y="66"/>
                  </a:lnTo>
                  <a:lnTo>
                    <a:pt x="49" y="67"/>
                  </a:lnTo>
                  <a:lnTo>
                    <a:pt x="52" y="71"/>
                  </a:lnTo>
                  <a:lnTo>
                    <a:pt x="53" y="71"/>
                  </a:lnTo>
                  <a:lnTo>
                    <a:pt x="55" y="72"/>
                  </a:lnTo>
                  <a:lnTo>
                    <a:pt x="56" y="72"/>
                  </a:lnTo>
                  <a:lnTo>
                    <a:pt x="56" y="74"/>
                  </a:lnTo>
                  <a:lnTo>
                    <a:pt x="58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8"/>
                  </a:lnTo>
                  <a:lnTo>
                    <a:pt x="55" y="78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0" y="80"/>
                  </a:lnTo>
                  <a:lnTo>
                    <a:pt x="49" y="80"/>
                  </a:lnTo>
                  <a:lnTo>
                    <a:pt x="49" y="80"/>
                  </a:lnTo>
                  <a:lnTo>
                    <a:pt x="45" y="80"/>
                  </a:lnTo>
                  <a:lnTo>
                    <a:pt x="45" y="80"/>
                  </a:lnTo>
                  <a:lnTo>
                    <a:pt x="42" y="80"/>
                  </a:lnTo>
                  <a:lnTo>
                    <a:pt x="41" y="80"/>
                  </a:lnTo>
                  <a:lnTo>
                    <a:pt x="39" y="80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6" y="83"/>
                  </a:lnTo>
                  <a:lnTo>
                    <a:pt x="34" y="85"/>
                  </a:lnTo>
                  <a:lnTo>
                    <a:pt x="33" y="86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1" y="88"/>
                  </a:lnTo>
                  <a:lnTo>
                    <a:pt x="28" y="86"/>
                  </a:lnTo>
                  <a:lnTo>
                    <a:pt x="26" y="88"/>
                  </a:lnTo>
                  <a:lnTo>
                    <a:pt x="25" y="89"/>
                  </a:lnTo>
                  <a:lnTo>
                    <a:pt x="25" y="89"/>
                  </a:lnTo>
                  <a:lnTo>
                    <a:pt x="23" y="86"/>
                  </a:lnTo>
                  <a:lnTo>
                    <a:pt x="22" y="86"/>
                  </a:lnTo>
                  <a:lnTo>
                    <a:pt x="20" y="85"/>
                  </a:lnTo>
                  <a:lnTo>
                    <a:pt x="19" y="85"/>
                  </a:lnTo>
                  <a:lnTo>
                    <a:pt x="19" y="86"/>
                  </a:lnTo>
                  <a:lnTo>
                    <a:pt x="17" y="88"/>
                  </a:lnTo>
                  <a:lnTo>
                    <a:pt x="15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8"/>
                  </a:lnTo>
                  <a:lnTo>
                    <a:pt x="11" y="86"/>
                  </a:lnTo>
                  <a:lnTo>
                    <a:pt x="9" y="86"/>
                  </a:lnTo>
                  <a:lnTo>
                    <a:pt x="9" y="86"/>
                  </a:lnTo>
                  <a:lnTo>
                    <a:pt x="12" y="85"/>
                  </a:lnTo>
                  <a:lnTo>
                    <a:pt x="12" y="83"/>
                  </a:lnTo>
                  <a:lnTo>
                    <a:pt x="12" y="83"/>
                  </a:lnTo>
                  <a:lnTo>
                    <a:pt x="11" y="83"/>
                  </a:lnTo>
                  <a:lnTo>
                    <a:pt x="9" y="83"/>
                  </a:lnTo>
                  <a:lnTo>
                    <a:pt x="8" y="83"/>
                  </a:lnTo>
                  <a:lnTo>
                    <a:pt x="6" y="83"/>
                  </a:lnTo>
                  <a:lnTo>
                    <a:pt x="4" y="83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8" y="78"/>
                  </a:lnTo>
                  <a:lnTo>
                    <a:pt x="9" y="77"/>
                  </a:lnTo>
                  <a:lnTo>
                    <a:pt x="9" y="75"/>
                  </a:lnTo>
                  <a:lnTo>
                    <a:pt x="14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2" y="72"/>
                  </a:lnTo>
                  <a:lnTo>
                    <a:pt x="11" y="72"/>
                  </a:lnTo>
                  <a:lnTo>
                    <a:pt x="11" y="71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4" y="61"/>
                  </a:lnTo>
                  <a:lnTo>
                    <a:pt x="14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8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6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0"/>
                  </a:lnTo>
                  <a:lnTo>
                    <a:pt x="1" y="49"/>
                  </a:lnTo>
                  <a:lnTo>
                    <a:pt x="4" y="45"/>
                  </a:lnTo>
                  <a:lnTo>
                    <a:pt x="6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11" y="41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7" y="39"/>
                  </a:lnTo>
                  <a:lnTo>
                    <a:pt x="17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6"/>
                  </a:lnTo>
                  <a:lnTo>
                    <a:pt x="20" y="36"/>
                  </a:lnTo>
                  <a:lnTo>
                    <a:pt x="22" y="36"/>
                  </a:lnTo>
                  <a:lnTo>
                    <a:pt x="23" y="36"/>
                  </a:lnTo>
                  <a:lnTo>
                    <a:pt x="25" y="34"/>
                  </a:lnTo>
                  <a:lnTo>
                    <a:pt x="25" y="34"/>
                  </a:lnTo>
                  <a:lnTo>
                    <a:pt x="25" y="33"/>
                  </a:lnTo>
                  <a:lnTo>
                    <a:pt x="26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1" y="28"/>
                  </a:lnTo>
                  <a:lnTo>
                    <a:pt x="31" y="25"/>
                  </a:lnTo>
                  <a:lnTo>
                    <a:pt x="31" y="23"/>
                  </a:lnTo>
                  <a:lnTo>
                    <a:pt x="31" y="23"/>
                  </a:lnTo>
                  <a:lnTo>
                    <a:pt x="33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39" y="23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2" y="25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5" y="2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6"/>
                  </a:lnTo>
                  <a:lnTo>
                    <a:pt x="53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6" y="23"/>
                  </a:lnTo>
                  <a:lnTo>
                    <a:pt x="56" y="23"/>
                  </a:lnTo>
                  <a:lnTo>
                    <a:pt x="55" y="22"/>
                  </a:lnTo>
                  <a:lnTo>
                    <a:pt x="53" y="20"/>
                  </a:lnTo>
                  <a:lnTo>
                    <a:pt x="53" y="20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5" y="17"/>
                  </a:lnTo>
                  <a:lnTo>
                    <a:pt x="56" y="17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5"/>
                  </a:lnTo>
                  <a:lnTo>
                    <a:pt x="64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69" y="14"/>
                  </a:lnTo>
                  <a:lnTo>
                    <a:pt x="69" y="12"/>
                  </a:lnTo>
                  <a:lnTo>
                    <a:pt x="69" y="12"/>
                  </a:lnTo>
                  <a:lnTo>
                    <a:pt x="71" y="11"/>
                  </a:lnTo>
                  <a:lnTo>
                    <a:pt x="71" y="9"/>
                  </a:lnTo>
                  <a:lnTo>
                    <a:pt x="72" y="9"/>
                  </a:lnTo>
                  <a:lnTo>
                    <a:pt x="72" y="9"/>
                  </a:lnTo>
                  <a:lnTo>
                    <a:pt x="74" y="9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7" y="9"/>
                  </a:lnTo>
                  <a:lnTo>
                    <a:pt x="77" y="9"/>
                  </a:lnTo>
                  <a:lnTo>
                    <a:pt x="77" y="6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79" y="1"/>
                  </a:lnTo>
                  <a:lnTo>
                    <a:pt x="79" y="0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7" name="Freeform 234">
              <a:extLst>
                <a:ext uri="{FF2B5EF4-FFF2-40B4-BE49-F238E27FC236}">
                  <a16:creationId xmlns:a16="http://schemas.microsoft.com/office/drawing/2014/main" id="{87D4200D-F5DB-4D31-A8D0-EC6F78CBF7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95101" y="3924719"/>
              <a:ext cx="9747" cy="9747"/>
            </a:xfrm>
            <a:custGeom>
              <a:avLst/>
              <a:gdLst>
                <a:gd name="T0" fmla="*/ 3 w 5"/>
                <a:gd name="T1" fmla="*/ 3 h 5"/>
                <a:gd name="T2" fmla="*/ 5 w 5"/>
                <a:gd name="T3" fmla="*/ 3 h 5"/>
                <a:gd name="T4" fmla="*/ 5 w 5"/>
                <a:gd name="T5" fmla="*/ 5 h 5"/>
                <a:gd name="T6" fmla="*/ 3 w 5"/>
                <a:gd name="T7" fmla="*/ 5 h 5"/>
                <a:gd name="T8" fmla="*/ 3 w 5"/>
                <a:gd name="T9" fmla="*/ 5 h 5"/>
                <a:gd name="T10" fmla="*/ 3 w 5"/>
                <a:gd name="T11" fmla="*/ 3 h 5"/>
                <a:gd name="T12" fmla="*/ 3 w 5"/>
                <a:gd name="T13" fmla="*/ 3 h 5"/>
                <a:gd name="T14" fmla="*/ 0 w 5"/>
                <a:gd name="T15" fmla="*/ 0 h 5"/>
                <a:gd name="T16" fmla="*/ 1 w 5"/>
                <a:gd name="T17" fmla="*/ 0 h 5"/>
                <a:gd name="T18" fmla="*/ 1 w 5"/>
                <a:gd name="T19" fmla="*/ 2 h 5"/>
                <a:gd name="T20" fmla="*/ 3 w 5"/>
                <a:gd name="T21" fmla="*/ 2 h 5"/>
                <a:gd name="T22" fmla="*/ 3 w 5"/>
                <a:gd name="T23" fmla="*/ 2 h 5"/>
                <a:gd name="T24" fmla="*/ 1 w 5"/>
                <a:gd name="T25" fmla="*/ 3 h 5"/>
                <a:gd name="T26" fmla="*/ 1 w 5"/>
                <a:gd name="T27" fmla="*/ 2 h 5"/>
                <a:gd name="T28" fmla="*/ 0 w 5"/>
                <a:gd name="T29" fmla="*/ 2 h 5"/>
                <a:gd name="T30" fmla="*/ 0 w 5"/>
                <a:gd name="T31" fmla="*/ 2 h 5"/>
                <a:gd name="T32" fmla="*/ 0 w 5"/>
                <a:gd name="T33" fmla="*/ 0 h 5"/>
                <a:gd name="T34" fmla="*/ 0 w 5"/>
                <a:gd name="T35" fmla="*/ 0 h 5"/>
                <a:gd name="T36" fmla="*/ 0 w 5"/>
                <a:gd name="T37" fmla="*/ 0 h 5"/>
                <a:gd name="T38" fmla="*/ 0 w 5"/>
                <a:gd name="T3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" h="5">
                  <a:moveTo>
                    <a:pt x="3" y="3"/>
                  </a:moveTo>
                  <a:lnTo>
                    <a:pt x="5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3" y="3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8" name="Freeform 235">
              <a:extLst>
                <a:ext uri="{FF2B5EF4-FFF2-40B4-BE49-F238E27FC236}">
                  <a16:creationId xmlns:a16="http://schemas.microsoft.com/office/drawing/2014/main" id="{62BF0793-A59F-4592-88A3-A6372D93AB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35595"/>
              <a:ext cx="37036" cy="27289"/>
            </a:xfrm>
            <a:custGeom>
              <a:avLst/>
              <a:gdLst>
                <a:gd name="T0" fmla="*/ 7 w 19"/>
                <a:gd name="T1" fmla="*/ 13 h 14"/>
                <a:gd name="T2" fmla="*/ 7 w 19"/>
                <a:gd name="T3" fmla="*/ 13 h 14"/>
                <a:gd name="T4" fmla="*/ 8 w 19"/>
                <a:gd name="T5" fmla="*/ 14 h 14"/>
                <a:gd name="T6" fmla="*/ 10 w 19"/>
                <a:gd name="T7" fmla="*/ 14 h 14"/>
                <a:gd name="T8" fmla="*/ 7 w 19"/>
                <a:gd name="T9" fmla="*/ 14 h 14"/>
                <a:gd name="T10" fmla="*/ 7 w 19"/>
                <a:gd name="T11" fmla="*/ 14 h 14"/>
                <a:gd name="T12" fmla="*/ 7 w 19"/>
                <a:gd name="T13" fmla="*/ 13 h 14"/>
                <a:gd name="T14" fmla="*/ 18 w 19"/>
                <a:gd name="T15" fmla="*/ 11 h 14"/>
                <a:gd name="T16" fmla="*/ 19 w 19"/>
                <a:gd name="T17" fmla="*/ 11 h 14"/>
                <a:gd name="T18" fmla="*/ 19 w 19"/>
                <a:gd name="T19" fmla="*/ 13 h 14"/>
                <a:gd name="T20" fmla="*/ 19 w 19"/>
                <a:gd name="T21" fmla="*/ 14 h 14"/>
                <a:gd name="T22" fmla="*/ 19 w 19"/>
                <a:gd name="T23" fmla="*/ 14 h 14"/>
                <a:gd name="T24" fmla="*/ 18 w 19"/>
                <a:gd name="T25" fmla="*/ 14 h 14"/>
                <a:gd name="T26" fmla="*/ 18 w 19"/>
                <a:gd name="T27" fmla="*/ 13 h 14"/>
                <a:gd name="T28" fmla="*/ 15 w 19"/>
                <a:gd name="T29" fmla="*/ 11 h 14"/>
                <a:gd name="T30" fmla="*/ 16 w 19"/>
                <a:gd name="T31" fmla="*/ 11 h 14"/>
                <a:gd name="T32" fmla="*/ 16 w 19"/>
                <a:gd name="T33" fmla="*/ 11 h 14"/>
                <a:gd name="T34" fmla="*/ 18 w 19"/>
                <a:gd name="T35" fmla="*/ 11 h 14"/>
                <a:gd name="T36" fmla="*/ 18 w 19"/>
                <a:gd name="T37" fmla="*/ 11 h 14"/>
                <a:gd name="T38" fmla="*/ 18 w 19"/>
                <a:gd name="T39" fmla="*/ 11 h 14"/>
                <a:gd name="T40" fmla="*/ 18 w 19"/>
                <a:gd name="T41" fmla="*/ 11 h 14"/>
                <a:gd name="T42" fmla="*/ 2 w 19"/>
                <a:gd name="T43" fmla="*/ 0 h 14"/>
                <a:gd name="T44" fmla="*/ 4 w 19"/>
                <a:gd name="T45" fmla="*/ 0 h 14"/>
                <a:gd name="T46" fmla="*/ 2 w 19"/>
                <a:gd name="T47" fmla="*/ 3 h 14"/>
                <a:gd name="T48" fmla="*/ 4 w 19"/>
                <a:gd name="T49" fmla="*/ 6 h 14"/>
                <a:gd name="T50" fmla="*/ 5 w 19"/>
                <a:gd name="T51" fmla="*/ 8 h 14"/>
                <a:gd name="T52" fmla="*/ 4 w 19"/>
                <a:gd name="T53" fmla="*/ 8 h 14"/>
                <a:gd name="T54" fmla="*/ 4 w 19"/>
                <a:gd name="T55" fmla="*/ 8 h 14"/>
                <a:gd name="T56" fmla="*/ 2 w 19"/>
                <a:gd name="T57" fmla="*/ 8 h 14"/>
                <a:gd name="T58" fmla="*/ 2 w 19"/>
                <a:gd name="T59" fmla="*/ 6 h 14"/>
                <a:gd name="T60" fmla="*/ 0 w 19"/>
                <a:gd name="T61" fmla="*/ 6 h 14"/>
                <a:gd name="T62" fmla="*/ 0 w 19"/>
                <a:gd name="T63" fmla="*/ 2 h 14"/>
                <a:gd name="T64" fmla="*/ 2 w 19"/>
                <a:gd name="T65" fmla="*/ 0 h 14"/>
                <a:gd name="T66" fmla="*/ 2 w 19"/>
                <a:gd name="T67" fmla="*/ 0 h 14"/>
                <a:gd name="T68" fmla="*/ 2 w 19"/>
                <a:gd name="T6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" h="14">
                  <a:moveTo>
                    <a:pt x="7" y="13"/>
                  </a:moveTo>
                  <a:lnTo>
                    <a:pt x="7" y="13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lose/>
                  <a:moveTo>
                    <a:pt x="18" y="11"/>
                  </a:moveTo>
                  <a:lnTo>
                    <a:pt x="19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5" y="11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close/>
                  <a:moveTo>
                    <a:pt x="2" y="0"/>
                  </a:moveTo>
                  <a:lnTo>
                    <a:pt x="4" y="0"/>
                  </a:lnTo>
                  <a:lnTo>
                    <a:pt x="2" y="3"/>
                  </a:lnTo>
                  <a:lnTo>
                    <a:pt x="4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9" name="Freeform 236">
              <a:extLst>
                <a:ext uri="{FF2B5EF4-FFF2-40B4-BE49-F238E27FC236}">
                  <a16:creationId xmlns:a16="http://schemas.microsoft.com/office/drawing/2014/main" id="{F41A7C56-EA18-41B1-9157-2DE2786F75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72038" y="4306767"/>
              <a:ext cx="9816279" cy="432727"/>
            </a:xfrm>
            <a:custGeom>
              <a:avLst/>
              <a:gdLst>
                <a:gd name="T0" fmla="*/ 110 w 5036"/>
                <a:gd name="T1" fmla="*/ 222 h 222"/>
                <a:gd name="T2" fmla="*/ 110 w 5036"/>
                <a:gd name="T3" fmla="*/ 220 h 222"/>
                <a:gd name="T4" fmla="*/ 50 w 5036"/>
                <a:gd name="T5" fmla="*/ 137 h 222"/>
                <a:gd name="T6" fmla="*/ 52 w 5036"/>
                <a:gd name="T7" fmla="*/ 137 h 222"/>
                <a:gd name="T8" fmla="*/ 4986 w 5036"/>
                <a:gd name="T9" fmla="*/ 124 h 222"/>
                <a:gd name="T10" fmla="*/ 4986 w 5036"/>
                <a:gd name="T11" fmla="*/ 124 h 222"/>
                <a:gd name="T12" fmla="*/ 4986 w 5036"/>
                <a:gd name="T13" fmla="*/ 124 h 222"/>
                <a:gd name="T14" fmla="*/ 4986 w 5036"/>
                <a:gd name="T15" fmla="*/ 124 h 222"/>
                <a:gd name="T16" fmla="*/ 5020 w 5036"/>
                <a:gd name="T17" fmla="*/ 121 h 222"/>
                <a:gd name="T18" fmla="*/ 5019 w 5036"/>
                <a:gd name="T19" fmla="*/ 121 h 222"/>
                <a:gd name="T20" fmla="*/ 5019 w 5036"/>
                <a:gd name="T21" fmla="*/ 121 h 222"/>
                <a:gd name="T22" fmla="*/ 5033 w 5036"/>
                <a:gd name="T23" fmla="*/ 121 h 222"/>
                <a:gd name="T24" fmla="*/ 5033 w 5036"/>
                <a:gd name="T25" fmla="*/ 121 h 222"/>
                <a:gd name="T26" fmla="*/ 5033 w 5036"/>
                <a:gd name="T27" fmla="*/ 121 h 222"/>
                <a:gd name="T28" fmla="*/ 64 w 5036"/>
                <a:gd name="T29" fmla="*/ 115 h 222"/>
                <a:gd name="T30" fmla="*/ 64 w 5036"/>
                <a:gd name="T31" fmla="*/ 115 h 222"/>
                <a:gd name="T32" fmla="*/ 5036 w 5036"/>
                <a:gd name="T33" fmla="*/ 100 h 222"/>
                <a:gd name="T34" fmla="*/ 5036 w 5036"/>
                <a:gd name="T35" fmla="*/ 102 h 222"/>
                <a:gd name="T36" fmla="*/ 5027 w 5036"/>
                <a:gd name="T37" fmla="*/ 96 h 222"/>
                <a:gd name="T38" fmla="*/ 5028 w 5036"/>
                <a:gd name="T39" fmla="*/ 97 h 222"/>
                <a:gd name="T40" fmla="*/ 5027 w 5036"/>
                <a:gd name="T41" fmla="*/ 97 h 222"/>
                <a:gd name="T42" fmla="*/ 5028 w 5036"/>
                <a:gd name="T43" fmla="*/ 97 h 222"/>
                <a:gd name="T44" fmla="*/ 5027 w 5036"/>
                <a:gd name="T45" fmla="*/ 96 h 222"/>
                <a:gd name="T46" fmla="*/ 5027 w 5036"/>
                <a:gd name="T47" fmla="*/ 96 h 222"/>
                <a:gd name="T48" fmla="*/ 4831 w 5036"/>
                <a:gd name="T49" fmla="*/ 74 h 222"/>
                <a:gd name="T50" fmla="*/ 4831 w 5036"/>
                <a:gd name="T51" fmla="*/ 75 h 222"/>
                <a:gd name="T52" fmla="*/ 4755 w 5036"/>
                <a:gd name="T53" fmla="*/ 69 h 222"/>
                <a:gd name="T54" fmla="*/ 4755 w 5036"/>
                <a:gd name="T55" fmla="*/ 69 h 222"/>
                <a:gd name="T56" fmla="*/ 4826 w 5036"/>
                <a:gd name="T57" fmla="*/ 64 h 222"/>
                <a:gd name="T58" fmla="*/ 4828 w 5036"/>
                <a:gd name="T59" fmla="*/ 67 h 222"/>
                <a:gd name="T60" fmla="*/ 4826 w 5036"/>
                <a:gd name="T61" fmla="*/ 66 h 222"/>
                <a:gd name="T62" fmla="*/ 4806 w 5036"/>
                <a:gd name="T63" fmla="*/ 42 h 222"/>
                <a:gd name="T64" fmla="*/ 4806 w 5036"/>
                <a:gd name="T65" fmla="*/ 44 h 222"/>
                <a:gd name="T66" fmla="*/ 4806 w 5036"/>
                <a:gd name="T67" fmla="*/ 42 h 222"/>
                <a:gd name="T68" fmla="*/ 4806 w 5036"/>
                <a:gd name="T69" fmla="*/ 42 h 222"/>
                <a:gd name="T70" fmla="*/ 4808 w 5036"/>
                <a:gd name="T71" fmla="*/ 37 h 222"/>
                <a:gd name="T72" fmla="*/ 4806 w 5036"/>
                <a:gd name="T73" fmla="*/ 37 h 222"/>
                <a:gd name="T74" fmla="*/ 4806 w 5036"/>
                <a:gd name="T75" fmla="*/ 31 h 222"/>
                <a:gd name="T76" fmla="*/ 4806 w 5036"/>
                <a:gd name="T77" fmla="*/ 31 h 222"/>
                <a:gd name="T78" fmla="*/ 4806 w 5036"/>
                <a:gd name="T79" fmla="*/ 31 h 222"/>
                <a:gd name="T80" fmla="*/ 4806 w 5036"/>
                <a:gd name="T81" fmla="*/ 29 h 222"/>
                <a:gd name="T82" fmla="*/ 4804 w 5036"/>
                <a:gd name="T83" fmla="*/ 29 h 222"/>
                <a:gd name="T84" fmla="*/ 31 w 5036"/>
                <a:gd name="T85" fmla="*/ 28 h 222"/>
                <a:gd name="T86" fmla="*/ 30 w 5036"/>
                <a:gd name="T87" fmla="*/ 31 h 222"/>
                <a:gd name="T88" fmla="*/ 28 w 5036"/>
                <a:gd name="T89" fmla="*/ 29 h 222"/>
                <a:gd name="T90" fmla="*/ 4804 w 5036"/>
                <a:gd name="T91" fmla="*/ 12 h 222"/>
                <a:gd name="T92" fmla="*/ 4803 w 5036"/>
                <a:gd name="T93" fmla="*/ 12 h 222"/>
                <a:gd name="T94" fmla="*/ 4804 w 5036"/>
                <a:gd name="T95" fmla="*/ 11 h 222"/>
                <a:gd name="T96" fmla="*/ 4804 w 5036"/>
                <a:gd name="T97" fmla="*/ 12 h 222"/>
                <a:gd name="T98" fmla="*/ 3 w 5036"/>
                <a:gd name="T99" fmla="*/ 1 h 222"/>
                <a:gd name="T100" fmla="*/ 1 w 5036"/>
                <a:gd name="T101" fmla="*/ 1 h 222"/>
                <a:gd name="T102" fmla="*/ 1 w 5036"/>
                <a:gd name="T103" fmla="*/ 1 h 222"/>
                <a:gd name="T104" fmla="*/ 1 w 5036"/>
                <a:gd name="T10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36" h="222">
                  <a:moveTo>
                    <a:pt x="110" y="220"/>
                  </a:moveTo>
                  <a:lnTo>
                    <a:pt x="110" y="220"/>
                  </a:lnTo>
                  <a:lnTo>
                    <a:pt x="110" y="220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0"/>
                  </a:lnTo>
                  <a:lnTo>
                    <a:pt x="110" y="220"/>
                  </a:lnTo>
                  <a:close/>
                  <a:moveTo>
                    <a:pt x="50" y="137"/>
                  </a:moveTo>
                  <a:lnTo>
                    <a:pt x="50" y="137"/>
                  </a:lnTo>
                  <a:lnTo>
                    <a:pt x="50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0" y="137"/>
                  </a:lnTo>
                  <a:lnTo>
                    <a:pt x="50" y="137"/>
                  </a:lnTo>
                  <a:lnTo>
                    <a:pt x="50" y="137"/>
                  </a:lnTo>
                  <a:close/>
                  <a:moveTo>
                    <a:pt x="4986" y="124"/>
                  </a:move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close/>
                  <a:moveTo>
                    <a:pt x="5019" y="121"/>
                  </a:move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close/>
                  <a:moveTo>
                    <a:pt x="5033" y="121"/>
                  </a:move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close/>
                  <a:moveTo>
                    <a:pt x="64" y="115"/>
                  </a:move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close/>
                  <a:moveTo>
                    <a:pt x="5036" y="100"/>
                  </a:moveTo>
                  <a:lnTo>
                    <a:pt x="5036" y="100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0"/>
                  </a:lnTo>
                  <a:close/>
                  <a:moveTo>
                    <a:pt x="5027" y="96"/>
                  </a:moveTo>
                  <a:lnTo>
                    <a:pt x="5027" y="96"/>
                  </a:lnTo>
                  <a:lnTo>
                    <a:pt x="5027" y="96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close/>
                  <a:moveTo>
                    <a:pt x="4831" y="72"/>
                  </a:moveTo>
                  <a:lnTo>
                    <a:pt x="4831" y="74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5"/>
                  </a:lnTo>
                  <a:lnTo>
                    <a:pt x="4831" y="75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2"/>
                  </a:lnTo>
                  <a:close/>
                  <a:moveTo>
                    <a:pt x="4755" y="69"/>
                  </a:move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close/>
                  <a:moveTo>
                    <a:pt x="4825" y="64"/>
                  </a:moveTo>
                  <a:lnTo>
                    <a:pt x="4826" y="64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8" y="67"/>
                  </a:lnTo>
                  <a:lnTo>
                    <a:pt x="4828" y="67"/>
                  </a:lnTo>
                  <a:lnTo>
                    <a:pt x="4826" y="69"/>
                  </a:lnTo>
                  <a:lnTo>
                    <a:pt x="4826" y="67"/>
                  </a:lnTo>
                  <a:lnTo>
                    <a:pt x="4826" y="67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5" y="64"/>
                  </a:lnTo>
                  <a:close/>
                  <a:moveTo>
                    <a:pt x="4806" y="42"/>
                  </a:moveTo>
                  <a:lnTo>
                    <a:pt x="4806" y="42"/>
                  </a:lnTo>
                  <a:lnTo>
                    <a:pt x="4806" y="42"/>
                  </a:lnTo>
                  <a:lnTo>
                    <a:pt x="4808" y="42"/>
                  </a:lnTo>
                  <a:lnTo>
                    <a:pt x="4808" y="42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close/>
                  <a:moveTo>
                    <a:pt x="4808" y="36"/>
                  </a:move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8" y="36"/>
                  </a:lnTo>
                  <a:lnTo>
                    <a:pt x="4808" y="36"/>
                  </a:lnTo>
                  <a:close/>
                  <a:moveTo>
                    <a:pt x="4806" y="31"/>
                  </a:move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close/>
                  <a:moveTo>
                    <a:pt x="4804" y="28"/>
                  </a:moveTo>
                  <a:lnTo>
                    <a:pt x="4804" y="28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4" y="29"/>
                  </a:lnTo>
                  <a:lnTo>
                    <a:pt x="4804" y="29"/>
                  </a:lnTo>
                  <a:lnTo>
                    <a:pt x="4804" y="28"/>
                  </a:lnTo>
                  <a:close/>
                  <a:moveTo>
                    <a:pt x="28" y="28"/>
                  </a:moveTo>
                  <a:lnTo>
                    <a:pt x="28" y="28"/>
                  </a:lnTo>
                  <a:lnTo>
                    <a:pt x="31" y="28"/>
                  </a:lnTo>
                  <a:lnTo>
                    <a:pt x="30" y="29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0" y="31"/>
                  </a:lnTo>
                  <a:lnTo>
                    <a:pt x="27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0" y="28"/>
                  </a:lnTo>
                  <a:lnTo>
                    <a:pt x="28" y="28"/>
                  </a:lnTo>
                  <a:close/>
                  <a:moveTo>
                    <a:pt x="4804" y="12"/>
                  </a:moveTo>
                  <a:lnTo>
                    <a:pt x="4804" y="12"/>
                  </a:lnTo>
                  <a:lnTo>
                    <a:pt x="4803" y="12"/>
                  </a:lnTo>
                  <a:lnTo>
                    <a:pt x="4803" y="14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4" y="12"/>
                  </a:lnTo>
                  <a:close/>
                  <a:moveTo>
                    <a:pt x="4804" y="11"/>
                  </a:moveTo>
                  <a:lnTo>
                    <a:pt x="4804" y="11"/>
                  </a:lnTo>
                  <a:lnTo>
                    <a:pt x="4806" y="12"/>
                  </a:lnTo>
                  <a:lnTo>
                    <a:pt x="4804" y="12"/>
                  </a:lnTo>
                  <a:lnTo>
                    <a:pt x="4804" y="12"/>
                  </a:lnTo>
                  <a:lnTo>
                    <a:pt x="4804" y="11"/>
                  </a:lnTo>
                  <a:close/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0" name="Freeform 237">
              <a:extLst>
                <a:ext uri="{FF2B5EF4-FFF2-40B4-BE49-F238E27FC236}">
                  <a16:creationId xmlns:a16="http://schemas.microsoft.com/office/drawing/2014/main" id="{C72972C7-61C0-49DE-B26B-F7E894F9E4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7892" y="4002688"/>
              <a:ext cx="148141" cy="122802"/>
            </a:xfrm>
            <a:custGeom>
              <a:avLst/>
              <a:gdLst>
                <a:gd name="T0" fmla="*/ 13 w 76"/>
                <a:gd name="T1" fmla="*/ 58 h 63"/>
                <a:gd name="T2" fmla="*/ 10 w 76"/>
                <a:gd name="T3" fmla="*/ 50 h 63"/>
                <a:gd name="T4" fmla="*/ 10 w 76"/>
                <a:gd name="T5" fmla="*/ 48 h 63"/>
                <a:gd name="T6" fmla="*/ 74 w 76"/>
                <a:gd name="T7" fmla="*/ 3 h 63"/>
                <a:gd name="T8" fmla="*/ 73 w 76"/>
                <a:gd name="T9" fmla="*/ 9 h 63"/>
                <a:gd name="T10" fmla="*/ 74 w 76"/>
                <a:gd name="T11" fmla="*/ 12 h 63"/>
                <a:gd name="T12" fmla="*/ 76 w 76"/>
                <a:gd name="T13" fmla="*/ 22 h 63"/>
                <a:gd name="T14" fmla="*/ 76 w 76"/>
                <a:gd name="T15" fmla="*/ 29 h 63"/>
                <a:gd name="T16" fmla="*/ 74 w 76"/>
                <a:gd name="T17" fmla="*/ 36 h 63"/>
                <a:gd name="T18" fmla="*/ 71 w 76"/>
                <a:gd name="T19" fmla="*/ 34 h 63"/>
                <a:gd name="T20" fmla="*/ 65 w 76"/>
                <a:gd name="T21" fmla="*/ 39 h 63"/>
                <a:gd name="T22" fmla="*/ 58 w 76"/>
                <a:gd name="T23" fmla="*/ 41 h 63"/>
                <a:gd name="T24" fmla="*/ 58 w 76"/>
                <a:gd name="T25" fmla="*/ 44 h 63"/>
                <a:gd name="T26" fmla="*/ 54 w 76"/>
                <a:gd name="T27" fmla="*/ 42 h 63"/>
                <a:gd name="T28" fmla="*/ 51 w 76"/>
                <a:gd name="T29" fmla="*/ 45 h 63"/>
                <a:gd name="T30" fmla="*/ 51 w 76"/>
                <a:gd name="T31" fmla="*/ 48 h 63"/>
                <a:gd name="T32" fmla="*/ 55 w 76"/>
                <a:gd name="T33" fmla="*/ 53 h 63"/>
                <a:gd name="T34" fmla="*/ 54 w 76"/>
                <a:gd name="T35" fmla="*/ 56 h 63"/>
                <a:gd name="T36" fmla="*/ 51 w 76"/>
                <a:gd name="T37" fmla="*/ 56 h 63"/>
                <a:gd name="T38" fmla="*/ 47 w 76"/>
                <a:gd name="T39" fmla="*/ 55 h 63"/>
                <a:gd name="T40" fmla="*/ 43 w 76"/>
                <a:gd name="T41" fmla="*/ 56 h 63"/>
                <a:gd name="T42" fmla="*/ 40 w 76"/>
                <a:gd name="T43" fmla="*/ 56 h 63"/>
                <a:gd name="T44" fmla="*/ 38 w 76"/>
                <a:gd name="T45" fmla="*/ 59 h 63"/>
                <a:gd name="T46" fmla="*/ 35 w 76"/>
                <a:gd name="T47" fmla="*/ 61 h 63"/>
                <a:gd name="T48" fmla="*/ 30 w 76"/>
                <a:gd name="T49" fmla="*/ 63 h 63"/>
                <a:gd name="T50" fmla="*/ 22 w 76"/>
                <a:gd name="T51" fmla="*/ 59 h 63"/>
                <a:gd name="T52" fmla="*/ 17 w 76"/>
                <a:gd name="T53" fmla="*/ 59 h 63"/>
                <a:gd name="T54" fmla="*/ 21 w 76"/>
                <a:gd name="T55" fmla="*/ 55 h 63"/>
                <a:gd name="T56" fmla="*/ 16 w 76"/>
                <a:gd name="T57" fmla="*/ 53 h 63"/>
                <a:gd name="T58" fmla="*/ 11 w 76"/>
                <a:gd name="T59" fmla="*/ 55 h 63"/>
                <a:gd name="T60" fmla="*/ 11 w 76"/>
                <a:gd name="T61" fmla="*/ 47 h 63"/>
                <a:gd name="T62" fmla="*/ 8 w 76"/>
                <a:gd name="T63" fmla="*/ 44 h 63"/>
                <a:gd name="T64" fmla="*/ 5 w 76"/>
                <a:gd name="T65" fmla="*/ 36 h 63"/>
                <a:gd name="T66" fmla="*/ 5 w 76"/>
                <a:gd name="T67" fmla="*/ 31 h 63"/>
                <a:gd name="T68" fmla="*/ 2 w 76"/>
                <a:gd name="T69" fmla="*/ 23 h 63"/>
                <a:gd name="T70" fmla="*/ 0 w 76"/>
                <a:gd name="T71" fmla="*/ 17 h 63"/>
                <a:gd name="T72" fmla="*/ 3 w 76"/>
                <a:gd name="T73" fmla="*/ 15 h 63"/>
                <a:gd name="T74" fmla="*/ 8 w 76"/>
                <a:gd name="T75" fmla="*/ 9 h 63"/>
                <a:gd name="T76" fmla="*/ 14 w 76"/>
                <a:gd name="T77" fmla="*/ 4 h 63"/>
                <a:gd name="T78" fmla="*/ 21 w 76"/>
                <a:gd name="T79" fmla="*/ 4 h 63"/>
                <a:gd name="T80" fmla="*/ 25 w 76"/>
                <a:gd name="T81" fmla="*/ 4 h 63"/>
                <a:gd name="T82" fmla="*/ 35 w 76"/>
                <a:gd name="T83" fmla="*/ 4 h 63"/>
                <a:gd name="T84" fmla="*/ 38 w 76"/>
                <a:gd name="T85" fmla="*/ 6 h 63"/>
                <a:gd name="T86" fmla="*/ 41 w 76"/>
                <a:gd name="T87" fmla="*/ 6 h 63"/>
                <a:gd name="T88" fmla="*/ 43 w 76"/>
                <a:gd name="T89" fmla="*/ 7 h 63"/>
                <a:gd name="T90" fmla="*/ 46 w 76"/>
                <a:gd name="T91" fmla="*/ 7 h 63"/>
                <a:gd name="T92" fmla="*/ 52 w 76"/>
                <a:gd name="T93" fmla="*/ 11 h 63"/>
                <a:gd name="T94" fmla="*/ 54 w 76"/>
                <a:gd name="T95" fmla="*/ 6 h 63"/>
                <a:gd name="T96" fmla="*/ 55 w 76"/>
                <a:gd name="T97" fmla="*/ 4 h 63"/>
                <a:gd name="T98" fmla="*/ 60 w 76"/>
                <a:gd name="T99" fmla="*/ 3 h 63"/>
                <a:gd name="T100" fmla="*/ 62 w 76"/>
                <a:gd name="T101" fmla="*/ 3 h 63"/>
                <a:gd name="T102" fmla="*/ 65 w 76"/>
                <a:gd name="T103" fmla="*/ 6 h 63"/>
                <a:gd name="T104" fmla="*/ 68 w 76"/>
                <a:gd name="T105" fmla="*/ 4 h 63"/>
                <a:gd name="T106" fmla="*/ 71 w 76"/>
                <a:gd name="T107" fmla="*/ 1 h 63"/>
                <a:gd name="T108" fmla="*/ 74 w 76"/>
                <a:gd name="T10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6" h="63">
                  <a:moveTo>
                    <a:pt x="13" y="56"/>
                  </a:move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56"/>
                  </a:lnTo>
                  <a:close/>
                  <a:moveTo>
                    <a:pt x="10" y="48"/>
                  </a:move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8"/>
                  </a:lnTo>
                  <a:lnTo>
                    <a:pt x="10" y="48"/>
                  </a:lnTo>
                  <a:lnTo>
                    <a:pt x="10" y="48"/>
                  </a:lnTo>
                  <a:close/>
                  <a:moveTo>
                    <a:pt x="74" y="0"/>
                  </a:moveTo>
                  <a:lnTo>
                    <a:pt x="76" y="1"/>
                  </a:lnTo>
                  <a:lnTo>
                    <a:pt x="74" y="3"/>
                  </a:lnTo>
                  <a:lnTo>
                    <a:pt x="74" y="4"/>
                  </a:lnTo>
                  <a:lnTo>
                    <a:pt x="73" y="4"/>
                  </a:lnTo>
                  <a:lnTo>
                    <a:pt x="73" y="6"/>
                  </a:lnTo>
                  <a:lnTo>
                    <a:pt x="73" y="9"/>
                  </a:lnTo>
                  <a:lnTo>
                    <a:pt x="73" y="9"/>
                  </a:lnTo>
                  <a:lnTo>
                    <a:pt x="73" y="11"/>
                  </a:lnTo>
                  <a:lnTo>
                    <a:pt x="73" y="11"/>
                  </a:lnTo>
                  <a:lnTo>
                    <a:pt x="74" y="12"/>
                  </a:lnTo>
                  <a:lnTo>
                    <a:pt x="76" y="15"/>
                  </a:lnTo>
                  <a:lnTo>
                    <a:pt x="76" y="17"/>
                  </a:lnTo>
                  <a:lnTo>
                    <a:pt x="76" y="18"/>
                  </a:lnTo>
                  <a:lnTo>
                    <a:pt x="76" y="22"/>
                  </a:lnTo>
                  <a:lnTo>
                    <a:pt x="74" y="25"/>
                  </a:lnTo>
                  <a:lnTo>
                    <a:pt x="74" y="26"/>
                  </a:lnTo>
                  <a:lnTo>
                    <a:pt x="74" y="28"/>
                  </a:lnTo>
                  <a:lnTo>
                    <a:pt x="76" y="29"/>
                  </a:lnTo>
                  <a:lnTo>
                    <a:pt x="76" y="31"/>
                  </a:lnTo>
                  <a:lnTo>
                    <a:pt x="76" y="33"/>
                  </a:lnTo>
                  <a:lnTo>
                    <a:pt x="74" y="34"/>
                  </a:lnTo>
                  <a:lnTo>
                    <a:pt x="74" y="36"/>
                  </a:lnTo>
                  <a:lnTo>
                    <a:pt x="73" y="36"/>
                  </a:lnTo>
                  <a:lnTo>
                    <a:pt x="73" y="34"/>
                  </a:lnTo>
                  <a:lnTo>
                    <a:pt x="71" y="34"/>
                  </a:lnTo>
                  <a:lnTo>
                    <a:pt x="71" y="34"/>
                  </a:lnTo>
                  <a:lnTo>
                    <a:pt x="70" y="36"/>
                  </a:lnTo>
                  <a:lnTo>
                    <a:pt x="68" y="37"/>
                  </a:lnTo>
                  <a:lnTo>
                    <a:pt x="66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8" y="41"/>
                  </a:lnTo>
                  <a:lnTo>
                    <a:pt x="58" y="41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7" y="44"/>
                  </a:lnTo>
                  <a:lnTo>
                    <a:pt x="55" y="44"/>
                  </a:lnTo>
                  <a:lnTo>
                    <a:pt x="54" y="42"/>
                  </a:lnTo>
                  <a:lnTo>
                    <a:pt x="52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7"/>
                  </a:lnTo>
                  <a:lnTo>
                    <a:pt x="51" y="48"/>
                  </a:lnTo>
                  <a:lnTo>
                    <a:pt x="51" y="50"/>
                  </a:lnTo>
                  <a:lnTo>
                    <a:pt x="52" y="50"/>
                  </a:lnTo>
                  <a:lnTo>
                    <a:pt x="54" y="53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4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9" y="55"/>
                  </a:lnTo>
                  <a:lnTo>
                    <a:pt x="47" y="55"/>
                  </a:lnTo>
                  <a:lnTo>
                    <a:pt x="46" y="55"/>
                  </a:lnTo>
                  <a:lnTo>
                    <a:pt x="44" y="55"/>
                  </a:lnTo>
                  <a:lnTo>
                    <a:pt x="44" y="55"/>
                  </a:lnTo>
                  <a:lnTo>
                    <a:pt x="43" y="56"/>
                  </a:lnTo>
                  <a:lnTo>
                    <a:pt x="43" y="56"/>
                  </a:lnTo>
                  <a:lnTo>
                    <a:pt x="41" y="55"/>
                  </a:lnTo>
                  <a:lnTo>
                    <a:pt x="40" y="55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38" y="59"/>
                  </a:lnTo>
                  <a:lnTo>
                    <a:pt x="36" y="59"/>
                  </a:lnTo>
                  <a:lnTo>
                    <a:pt x="36" y="61"/>
                  </a:lnTo>
                  <a:lnTo>
                    <a:pt x="36" y="61"/>
                  </a:lnTo>
                  <a:lnTo>
                    <a:pt x="35" y="61"/>
                  </a:lnTo>
                  <a:lnTo>
                    <a:pt x="32" y="61"/>
                  </a:lnTo>
                  <a:lnTo>
                    <a:pt x="32" y="61"/>
                  </a:lnTo>
                  <a:lnTo>
                    <a:pt x="32" y="63"/>
                  </a:lnTo>
                  <a:lnTo>
                    <a:pt x="30" y="63"/>
                  </a:lnTo>
                  <a:lnTo>
                    <a:pt x="29" y="61"/>
                  </a:lnTo>
                  <a:lnTo>
                    <a:pt x="24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19" y="61"/>
                  </a:lnTo>
                  <a:lnTo>
                    <a:pt x="17" y="61"/>
                  </a:lnTo>
                  <a:lnTo>
                    <a:pt x="17" y="59"/>
                  </a:lnTo>
                  <a:lnTo>
                    <a:pt x="17" y="59"/>
                  </a:lnTo>
                  <a:lnTo>
                    <a:pt x="17" y="58"/>
                  </a:lnTo>
                  <a:lnTo>
                    <a:pt x="19" y="58"/>
                  </a:lnTo>
                  <a:lnTo>
                    <a:pt x="21" y="55"/>
                  </a:lnTo>
                  <a:lnTo>
                    <a:pt x="19" y="53"/>
                  </a:lnTo>
                  <a:lnTo>
                    <a:pt x="19" y="52"/>
                  </a:lnTo>
                  <a:lnTo>
                    <a:pt x="17" y="52"/>
                  </a:lnTo>
                  <a:lnTo>
                    <a:pt x="16" y="53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4" y="55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1" y="52"/>
                  </a:lnTo>
                  <a:lnTo>
                    <a:pt x="11" y="48"/>
                  </a:lnTo>
                  <a:lnTo>
                    <a:pt x="11" y="47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37"/>
                  </a:lnTo>
                  <a:lnTo>
                    <a:pt x="5" y="36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5" y="33"/>
                  </a:lnTo>
                  <a:lnTo>
                    <a:pt x="5" y="31"/>
                  </a:lnTo>
                  <a:lnTo>
                    <a:pt x="2" y="29"/>
                  </a:lnTo>
                  <a:lnTo>
                    <a:pt x="2" y="28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8" y="9"/>
                  </a:lnTo>
                  <a:lnTo>
                    <a:pt x="8" y="7"/>
                  </a:lnTo>
                  <a:lnTo>
                    <a:pt x="10" y="6"/>
                  </a:lnTo>
                  <a:lnTo>
                    <a:pt x="13" y="6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1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7" y="4"/>
                  </a:lnTo>
                  <a:lnTo>
                    <a:pt x="30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4" y="9"/>
                  </a:lnTo>
                  <a:lnTo>
                    <a:pt x="44" y="9"/>
                  </a:lnTo>
                  <a:lnTo>
                    <a:pt x="46" y="7"/>
                  </a:lnTo>
                  <a:lnTo>
                    <a:pt x="49" y="9"/>
                  </a:lnTo>
                  <a:lnTo>
                    <a:pt x="49" y="9"/>
                  </a:lnTo>
                  <a:lnTo>
                    <a:pt x="51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5" y="9"/>
                  </a:lnTo>
                  <a:lnTo>
                    <a:pt x="54" y="9"/>
                  </a:lnTo>
                  <a:lnTo>
                    <a:pt x="54" y="6"/>
                  </a:lnTo>
                  <a:lnTo>
                    <a:pt x="52" y="6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8" y="4"/>
                  </a:lnTo>
                  <a:lnTo>
                    <a:pt x="60" y="3"/>
                  </a:lnTo>
                  <a:lnTo>
                    <a:pt x="60" y="1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70" y="4"/>
                  </a:lnTo>
                  <a:lnTo>
                    <a:pt x="71" y="3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3" y="3"/>
                  </a:lnTo>
                  <a:lnTo>
                    <a:pt x="74" y="1"/>
                  </a:lnTo>
                  <a:lnTo>
                    <a:pt x="74" y="1"/>
                  </a:lnTo>
                  <a:lnTo>
                    <a:pt x="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1" name="Freeform 238">
              <a:extLst>
                <a:ext uri="{FF2B5EF4-FFF2-40B4-BE49-F238E27FC236}">
                  <a16:creationId xmlns:a16="http://schemas.microsoft.com/office/drawing/2014/main" id="{B8458C23-2B0B-4787-B7B2-BCC45BB33D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14216" y="3123589"/>
              <a:ext cx="309927" cy="134497"/>
            </a:xfrm>
            <a:custGeom>
              <a:avLst/>
              <a:gdLst>
                <a:gd name="T0" fmla="*/ 22 w 159"/>
                <a:gd name="T1" fmla="*/ 58 h 69"/>
                <a:gd name="T2" fmla="*/ 36 w 159"/>
                <a:gd name="T3" fmla="*/ 57 h 69"/>
                <a:gd name="T4" fmla="*/ 27 w 159"/>
                <a:gd name="T5" fmla="*/ 54 h 69"/>
                <a:gd name="T6" fmla="*/ 27 w 159"/>
                <a:gd name="T7" fmla="*/ 57 h 69"/>
                <a:gd name="T8" fmla="*/ 30 w 159"/>
                <a:gd name="T9" fmla="*/ 55 h 69"/>
                <a:gd name="T10" fmla="*/ 79 w 159"/>
                <a:gd name="T11" fmla="*/ 3 h 69"/>
                <a:gd name="T12" fmla="*/ 96 w 159"/>
                <a:gd name="T13" fmla="*/ 6 h 69"/>
                <a:gd name="T14" fmla="*/ 113 w 159"/>
                <a:gd name="T15" fmla="*/ 5 h 69"/>
                <a:gd name="T16" fmla="*/ 128 w 159"/>
                <a:gd name="T17" fmla="*/ 6 h 69"/>
                <a:gd name="T18" fmla="*/ 142 w 159"/>
                <a:gd name="T19" fmla="*/ 8 h 69"/>
                <a:gd name="T20" fmla="*/ 148 w 159"/>
                <a:gd name="T21" fmla="*/ 14 h 69"/>
                <a:gd name="T22" fmla="*/ 159 w 159"/>
                <a:gd name="T23" fmla="*/ 20 h 69"/>
                <a:gd name="T24" fmla="*/ 150 w 159"/>
                <a:gd name="T25" fmla="*/ 25 h 69"/>
                <a:gd name="T26" fmla="*/ 132 w 159"/>
                <a:gd name="T27" fmla="*/ 33 h 69"/>
                <a:gd name="T28" fmla="*/ 121 w 159"/>
                <a:gd name="T29" fmla="*/ 39 h 69"/>
                <a:gd name="T30" fmla="*/ 109 w 159"/>
                <a:gd name="T31" fmla="*/ 42 h 69"/>
                <a:gd name="T32" fmla="*/ 102 w 159"/>
                <a:gd name="T33" fmla="*/ 50 h 69"/>
                <a:gd name="T34" fmla="*/ 94 w 159"/>
                <a:gd name="T35" fmla="*/ 50 h 69"/>
                <a:gd name="T36" fmla="*/ 85 w 159"/>
                <a:gd name="T37" fmla="*/ 49 h 69"/>
                <a:gd name="T38" fmla="*/ 82 w 159"/>
                <a:gd name="T39" fmla="*/ 50 h 69"/>
                <a:gd name="T40" fmla="*/ 69 w 159"/>
                <a:gd name="T41" fmla="*/ 55 h 69"/>
                <a:gd name="T42" fmla="*/ 68 w 159"/>
                <a:gd name="T43" fmla="*/ 61 h 69"/>
                <a:gd name="T44" fmla="*/ 63 w 159"/>
                <a:gd name="T45" fmla="*/ 66 h 69"/>
                <a:gd name="T46" fmla="*/ 53 w 159"/>
                <a:gd name="T47" fmla="*/ 68 h 69"/>
                <a:gd name="T48" fmla="*/ 44 w 159"/>
                <a:gd name="T49" fmla="*/ 69 h 69"/>
                <a:gd name="T50" fmla="*/ 36 w 159"/>
                <a:gd name="T51" fmla="*/ 68 h 69"/>
                <a:gd name="T52" fmla="*/ 33 w 159"/>
                <a:gd name="T53" fmla="*/ 63 h 69"/>
                <a:gd name="T54" fmla="*/ 28 w 159"/>
                <a:gd name="T55" fmla="*/ 65 h 69"/>
                <a:gd name="T56" fmla="*/ 20 w 159"/>
                <a:gd name="T57" fmla="*/ 63 h 69"/>
                <a:gd name="T58" fmla="*/ 12 w 159"/>
                <a:gd name="T59" fmla="*/ 63 h 69"/>
                <a:gd name="T60" fmla="*/ 1 w 159"/>
                <a:gd name="T61" fmla="*/ 65 h 69"/>
                <a:gd name="T62" fmla="*/ 3 w 159"/>
                <a:gd name="T63" fmla="*/ 58 h 69"/>
                <a:gd name="T64" fmla="*/ 8 w 159"/>
                <a:gd name="T65" fmla="*/ 54 h 69"/>
                <a:gd name="T66" fmla="*/ 20 w 159"/>
                <a:gd name="T67" fmla="*/ 57 h 69"/>
                <a:gd name="T68" fmla="*/ 25 w 159"/>
                <a:gd name="T69" fmla="*/ 52 h 69"/>
                <a:gd name="T70" fmla="*/ 34 w 159"/>
                <a:gd name="T71" fmla="*/ 52 h 69"/>
                <a:gd name="T72" fmla="*/ 39 w 159"/>
                <a:gd name="T73" fmla="*/ 52 h 69"/>
                <a:gd name="T74" fmla="*/ 44 w 159"/>
                <a:gd name="T75" fmla="*/ 49 h 69"/>
                <a:gd name="T76" fmla="*/ 46 w 159"/>
                <a:gd name="T77" fmla="*/ 47 h 69"/>
                <a:gd name="T78" fmla="*/ 57 w 159"/>
                <a:gd name="T79" fmla="*/ 42 h 69"/>
                <a:gd name="T80" fmla="*/ 50 w 159"/>
                <a:gd name="T81" fmla="*/ 41 h 69"/>
                <a:gd name="T82" fmla="*/ 44 w 159"/>
                <a:gd name="T83" fmla="*/ 39 h 69"/>
                <a:gd name="T84" fmla="*/ 39 w 159"/>
                <a:gd name="T85" fmla="*/ 36 h 69"/>
                <a:gd name="T86" fmla="*/ 36 w 159"/>
                <a:gd name="T87" fmla="*/ 30 h 69"/>
                <a:gd name="T88" fmla="*/ 34 w 159"/>
                <a:gd name="T89" fmla="*/ 35 h 69"/>
                <a:gd name="T90" fmla="*/ 28 w 159"/>
                <a:gd name="T91" fmla="*/ 36 h 69"/>
                <a:gd name="T92" fmla="*/ 20 w 159"/>
                <a:gd name="T93" fmla="*/ 31 h 69"/>
                <a:gd name="T94" fmla="*/ 19 w 159"/>
                <a:gd name="T95" fmla="*/ 27 h 69"/>
                <a:gd name="T96" fmla="*/ 25 w 159"/>
                <a:gd name="T97" fmla="*/ 22 h 69"/>
                <a:gd name="T98" fmla="*/ 27 w 159"/>
                <a:gd name="T99" fmla="*/ 17 h 69"/>
                <a:gd name="T100" fmla="*/ 28 w 159"/>
                <a:gd name="T101" fmla="*/ 11 h 69"/>
                <a:gd name="T102" fmla="*/ 38 w 159"/>
                <a:gd name="T103" fmla="*/ 8 h 69"/>
                <a:gd name="T104" fmla="*/ 52 w 159"/>
                <a:gd name="T105" fmla="*/ 11 h 69"/>
                <a:gd name="T106" fmla="*/ 61 w 159"/>
                <a:gd name="T107" fmla="*/ 11 h 69"/>
                <a:gd name="T108" fmla="*/ 71 w 159"/>
                <a:gd name="T109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9" h="69">
                  <a:moveTo>
                    <a:pt x="19" y="58"/>
                  </a:moveTo>
                  <a:lnTo>
                    <a:pt x="19" y="58"/>
                  </a:lnTo>
                  <a:lnTo>
                    <a:pt x="19" y="60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2" y="60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0" y="58"/>
                  </a:lnTo>
                  <a:lnTo>
                    <a:pt x="19" y="58"/>
                  </a:lnTo>
                  <a:lnTo>
                    <a:pt x="19" y="58"/>
                  </a:lnTo>
                  <a:close/>
                  <a:moveTo>
                    <a:pt x="38" y="57"/>
                  </a:moveTo>
                  <a:lnTo>
                    <a:pt x="38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8" y="58"/>
                  </a:lnTo>
                  <a:lnTo>
                    <a:pt x="38" y="57"/>
                  </a:lnTo>
                  <a:lnTo>
                    <a:pt x="38" y="57"/>
                  </a:lnTo>
                  <a:close/>
                  <a:moveTo>
                    <a:pt x="27" y="54"/>
                  </a:move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8" y="58"/>
                  </a:lnTo>
                  <a:lnTo>
                    <a:pt x="30" y="58"/>
                  </a:lnTo>
                  <a:lnTo>
                    <a:pt x="30" y="58"/>
                  </a:lnTo>
                  <a:lnTo>
                    <a:pt x="28" y="57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4"/>
                  </a:lnTo>
                  <a:lnTo>
                    <a:pt x="27" y="54"/>
                  </a:lnTo>
                  <a:close/>
                  <a:moveTo>
                    <a:pt x="72" y="0"/>
                  </a:moveTo>
                  <a:lnTo>
                    <a:pt x="75" y="2"/>
                  </a:lnTo>
                  <a:lnTo>
                    <a:pt x="79" y="3"/>
                  </a:lnTo>
                  <a:lnTo>
                    <a:pt x="82" y="5"/>
                  </a:lnTo>
                  <a:lnTo>
                    <a:pt x="85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4" y="8"/>
                  </a:lnTo>
                  <a:lnTo>
                    <a:pt x="96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102" y="6"/>
                  </a:lnTo>
                  <a:lnTo>
                    <a:pt x="105" y="6"/>
                  </a:lnTo>
                  <a:lnTo>
                    <a:pt x="107" y="6"/>
                  </a:lnTo>
                  <a:lnTo>
                    <a:pt x="112" y="5"/>
                  </a:lnTo>
                  <a:lnTo>
                    <a:pt x="113" y="5"/>
                  </a:lnTo>
                  <a:lnTo>
                    <a:pt x="113" y="5"/>
                  </a:lnTo>
                  <a:lnTo>
                    <a:pt x="116" y="6"/>
                  </a:lnTo>
                  <a:lnTo>
                    <a:pt x="118" y="6"/>
                  </a:lnTo>
                  <a:lnTo>
                    <a:pt x="120" y="6"/>
                  </a:lnTo>
                  <a:lnTo>
                    <a:pt x="120" y="6"/>
                  </a:lnTo>
                  <a:lnTo>
                    <a:pt x="121" y="6"/>
                  </a:lnTo>
                  <a:lnTo>
                    <a:pt x="124" y="6"/>
                  </a:lnTo>
                  <a:lnTo>
                    <a:pt x="128" y="6"/>
                  </a:lnTo>
                  <a:lnTo>
                    <a:pt x="132" y="6"/>
                  </a:lnTo>
                  <a:lnTo>
                    <a:pt x="132" y="6"/>
                  </a:lnTo>
                  <a:lnTo>
                    <a:pt x="135" y="6"/>
                  </a:lnTo>
                  <a:lnTo>
                    <a:pt x="137" y="8"/>
                  </a:lnTo>
                  <a:lnTo>
                    <a:pt x="139" y="8"/>
                  </a:lnTo>
                  <a:lnTo>
                    <a:pt x="140" y="8"/>
                  </a:lnTo>
                  <a:lnTo>
                    <a:pt x="142" y="8"/>
                  </a:lnTo>
                  <a:lnTo>
                    <a:pt x="143" y="9"/>
                  </a:lnTo>
                  <a:lnTo>
                    <a:pt x="143" y="8"/>
                  </a:lnTo>
                  <a:lnTo>
                    <a:pt x="145" y="9"/>
                  </a:lnTo>
                  <a:lnTo>
                    <a:pt x="145" y="11"/>
                  </a:lnTo>
                  <a:lnTo>
                    <a:pt x="146" y="11"/>
                  </a:lnTo>
                  <a:lnTo>
                    <a:pt x="146" y="13"/>
                  </a:lnTo>
                  <a:lnTo>
                    <a:pt x="148" y="14"/>
                  </a:lnTo>
                  <a:lnTo>
                    <a:pt x="150" y="14"/>
                  </a:lnTo>
                  <a:lnTo>
                    <a:pt x="151" y="14"/>
                  </a:lnTo>
                  <a:lnTo>
                    <a:pt x="153" y="14"/>
                  </a:lnTo>
                  <a:lnTo>
                    <a:pt x="154" y="14"/>
                  </a:lnTo>
                  <a:lnTo>
                    <a:pt x="157" y="17"/>
                  </a:lnTo>
                  <a:lnTo>
                    <a:pt x="159" y="19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4" y="22"/>
                  </a:lnTo>
                  <a:lnTo>
                    <a:pt x="154" y="22"/>
                  </a:lnTo>
                  <a:lnTo>
                    <a:pt x="153" y="24"/>
                  </a:lnTo>
                  <a:lnTo>
                    <a:pt x="150" y="25"/>
                  </a:lnTo>
                  <a:lnTo>
                    <a:pt x="146" y="25"/>
                  </a:lnTo>
                  <a:lnTo>
                    <a:pt x="146" y="25"/>
                  </a:lnTo>
                  <a:lnTo>
                    <a:pt x="143" y="27"/>
                  </a:lnTo>
                  <a:lnTo>
                    <a:pt x="139" y="30"/>
                  </a:lnTo>
                  <a:lnTo>
                    <a:pt x="135" y="31"/>
                  </a:lnTo>
                  <a:lnTo>
                    <a:pt x="134" y="31"/>
                  </a:lnTo>
                  <a:lnTo>
                    <a:pt x="132" y="33"/>
                  </a:lnTo>
                  <a:lnTo>
                    <a:pt x="132" y="33"/>
                  </a:lnTo>
                  <a:lnTo>
                    <a:pt x="132" y="35"/>
                  </a:lnTo>
                  <a:lnTo>
                    <a:pt x="129" y="38"/>
                  </a:lnTo>
                  <a:lnTo>
                    <a:pt x="126" y="38"/>
                  </a:lnTo>
                  <a:lnTo>
                    <a:pt x="124" y="38"/>
                  </a:lnTo>
                  <a:lnTo>
                    <a:pt x="123" y="39"/>
                  </a:lnTo>
                  <a:lnTo>
                    <a:pt x="121" y="39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3" y="38"/>
                  </a:lnTo>
                  <a:lnTo>
                    <a:pt x="112" y="39"/>
                  </a:lnTo>
                  <a:lnTo>
                    <a:pt x="110" y="39"/>
                  </a:lnTo>
                  <a:lnTo>
                    <a:pt x="109" y="42"/>
                  </a:lnTo>
                  <a:lnTo>
                    <a:pt x="109" y="42"/>
                  </a:lnTo>
                  <a:lnTo>
                    <a:pt x="107" y="44"/>
                  </a:lnTo>
                  <a:lnTo>
                    <a:pt x="107" y="46"/>
                  </a:lnTo>
                  <a:lnTo>
                    <a:pt x="107" y="46"/>
                  </a:lnTo>
                  <a:lnTo>
                    <a:pt x="105" y="47"/>
                  </a:lnTo>
                  <a:lnTo>
                    <a:pt x="105" y="49"/>
                  </a:lnTo>
                  <a:lnTo>
                    <a:pt x="104" y="49"/>
                  </a:lnTo>
                  <a:lnTo>
                    <a:pt x="102" y="50"/>
                  </a:lnTo>
                  <a:lnTo>
                    <a:pt x="102" y="49"/>
                  </a:lnTo>
                  <a:lnTo>
                    <a:pt x="101" y="49"/>
                  </a:lnTo>
                  <a:lnTo>
                    <a:pt x="101" y="50"/>
                  </a:lnTo>
                  <a:lnTo>
                    <a:pt x="99" y="50"/>
                  </a:lnTo>
                  <a:lnTo>
                    <a:pt x="99" y="50"/>
                  </a:lnTo>
                  <a:lnTo>
                    <a:pt x="96" y="50"/>
                  </a:lnTo>
                  <a:lnTo>
                    <a:pt x="94" y="50"/>
                  </a:lnTo>
                  <a:lnTo>
                    <a:pt x="93" y="50"/>
                  </a:lnTo>
                  <a:lnTo>
                    <a:pt x="93" y="47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91" y="46"/>
                  </a:lnTo>
                  <a:lnTo>
                    <a:pt x="88" y="49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0" y="50"/>
                  </a:lnTo>
                  <a:lnTo>
                    <a:pt x="79" y="50"/>
                  </a:lnTo>
                  <a:lnTo>
                    <a:pt x="79" y="52"/>
                  </a:lnTo>
                  <a:lnTo>
                    <a:pt x="75" y="54"/>
                  </a:lnTo>
                  <a:lnTo>
                    <a:pt x="72" y="55"/>
                  </a:lnTo>
                  <a:lnTo>
                    <a:pt x="71" y="55"/>
                  </a:lnTo>
                  <a:lnTo>
                    <a:pt x="69" y="55"/>
                  </a:lnTo>
                  <a:lnTo>
                    <a:pt x="69" y="55"/>
                  </a:lnTo>
                  <a:lnTo>
                    <a:pt x="69" y="57"/>
                  </a:lnTo>
                  <a:lnTo>
                    <a:pt x="68" y="58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1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5"/>
                  </a:lnTo>
                  <a:lnTo>
                    <a:pt x="68" y="65"/>
                  </a:lnTo>
                  <a:lnTo>
                    <a:pt x="66" y="65"/>
                  </a:lnTo>
                  <a:lnTo>
                    <a:pt x="64" y="66"/>
                  </a:lnTo>
                  <a:lnTo>
                    <a:pt x="63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58" y="66"/>
                  </a:lnTo>
                  <a:lnTo>
                    <a:pt x="57" y="68"/>
                  </a:lnTo>
                  <a:lnTo>
                    <a:pt x="55" y="68"/>
                  </a:lnTo>
                  <a:lnTo>
                    <a:pt x="53" y="68"/>
                  </a:lnTo>
                  <a:lnTo>
                    <a:pt x="50" y="66"/>
                  </a:lnTo>
                  <a:lnTo>
                    <a:pt x="49" y="66"/>
                  </a:lnTo>
                  <a:lnTo>
                    <a:pt x="47" y="68"/>
                  </a:lnTo>
                  <a:lnTo>
                    <a:pt x="46" y="68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6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0" y="65"/>
                  </a:lnTo>
                  <a:lnTo>
                    <a:pt x="30" y="65"/>
                  </a:lnTo>
                  <a:lnTo>
                    <a:pt x="28" y="65"/>
                  </a:lnTo>
                  <a:lnTo>
                    <a:pt x="27" y="65"/>
                  </a:lnTo>
                  <a:lnTo>
                    <a:pt x="27" y="66"/>
                  </a:lnTo>
                  <a:lnTo>
                    <a:pt x="23" y="66"/>
                  </a:lnTo>
                  <a:lnTo>
                    <a:pt x="22" y="66"/>
                  </a:lnTo>
                  <a:lnTo>
                    <a:pt x="22" y="65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3"/>
                  </a:lnTo>
                  <a:lnTo>
                    <a:pt x="16" y="65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1" y="65"/>
                  </a:lnTo>
                  <a:lnTo>
                    <a:pt x="8" y="63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5" y="65"/>
                  </a:lnTo>
                  <a:lnTo>
                    <a:pt x="3" y="65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8" y="54"/>
                  </a:lnTo>
                  <a:lnTo>
                    <a:pt x="11" y="54"/>
                  </a:lnTo>
                  <a:lnTo>
                    <a:pt x="12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9" y="55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2" y="54"/>
                  </a:lnTo>
                  <a:lnTo>
                    <a:pt x="25" y="54"/>
                  </a:lnTo>
                  <a:lnTo>
                    <a:pt x="25" y="52"/>
                  </a:lnTo>
                  <a:lnTo>
                    <a:pt x="25" y="52"/>
                  </a:lnTo>
                  <a:lnTo>
                    <a:pt x="27" y="52"/>
                  </a:lnTo>
                  <a:lnTo>
                    <a:pt x="28" y="52"/>
                  </a:lnTo>
                  <a:lnTo>
                    <a:pt x="30" y="52"/>
                  </a:lnTo>
                  <a:lnTo>
                    <a:pt x="31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6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8" y="54"/>
                  </a:lnTo>
                  <a:lnTo>
                    <a:pt x="38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2"/>
                  </a:lnTo>
                  <a:lnTo>
                    <a:pt x="41" y="50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7" y="46"/>
                  </a:lnTo>
                  <a:lnTo>
                    <a:pt x="49" y="47"/>
                  </a:lnTo>
                  <a:lnTo>
                    <a:pt x="49" y="47"/>
                  </a:lnTo>
                  <a:lnTo>
                    <a:pt x="50" y="47"/>
                  </a:lnTo>
                  <a:lnTo>
                    <a:pt x="52" y="46"/>
                  </a:lnTo>
                  <a:lnTo>
                    <a:pt x="52" y="46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5" y="41"/>
                  </a:lnTo>
                  <a:lnTo>
                    <a:pt x="53" y="42"/>
                  </a:lnTo>
                  <a:lnTo>
                    <a:pt x="53" y="42"/>
                  </a:lnTo>
                  <a:lnTo>
                    <a:pt x="52" y="41"/>
                  </a:lnTo>
                  <a:lnTo>
                    <a:pt x="50" y="41"/>
                  </a:lnTo>
                  <a:lnTo>
                    <a:pt x="50" y="41"/>
                  </a:lnTo>
                  <a:lnTo>
                    <a:pt x="49" y="39"/>
                  </a:lnTo>
                  <a:lnTo>
                    <a:pt x="47" y="39"/>
                  </a:lnTo>
                  <a:lnTo>
                    <a:pt x="46" y="38"/>
                  </a:lnTo>
                  <a:lnTo>
                    <a:pt x="46" y="38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4" y="30"/>
                  </a:lnTo>
                  <a:lnTo>
                    <a:pt x="34" y="31"/>
                  </a:lnTo>
                  <a:lnTo>
                    <a:pt x="34" y="33"/>
                  </a:lnTo>
                  <a:lnTo>
                    <a:pt x="34" y="33"/>
                  </a:lnTo>
                  <a:lnTo>
                    <a:pt x="34" y="35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28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3" y="35"/>
                  </a:lnTo>
                  <a:lnTo>
                    <a:pt x="23" y="35"/>
                  </a:lnTo>
                  <a:lnTo>
                    <a:pt x="22" y="33"/>
                  </a:lnTo>
                  <a:lnTo>
                    <a:pt x="22" y="31"/>
                  </a:lnTo>
                  <a:lnTo>
                    <a:pt x="20" y="31"/>
                  </a:lnTo>
                  <a:lnTo>
                    <a:pt x="19" y="31"/>
                  </a:lnTo>
                  <a:lnTo>
                    <a:pt x="17" y="31"/>
                  </a:lnTo>
                  <a:lnTo>
                    <a:pt x="16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2" y="24"/>
                  </a:lnTo>
                  <a:lnTo>
                    <a:pt x="23" y="24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28" y="17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7" y="13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9" y="9"/>
                  </a:lnTo>
                  <a:lnTo>
                    <a:pt x="50" y="11"/>
                  </a:lnTo>
                  <a:lnTo>
                    <a:pt x="52" y="11"/>
                  </a:lnTo>
                  <a:lnTo>
                    <a:pt x="52" y="11"/>
                  </a:lnTo>
                  <a:lnTo>
                    <a:pt x="53" y="13"/>
                  </a:lnTo>
                  <a:lnTo>
                    <a:pt x="58" y="13"/>
                  </a:lnTo>
                  <a:lnTo>
                    <a:pt x="60" y="13"/>
                  </a:lnTo>
                  <a:lnTo>
                    <a:pt x="60" y="14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8" y="2"/>
                  </a:lnTo>
                  <a:lnTo>
                    <a:pt x="69" y="2"/>
                  </a:lnTo>
                  <a:lnTo>
                    <a:pt x="71" y="2"/>
                  </a:lnTo>
                  <a:lnTo>
                    <a:pt x="72" y="2"/>
                  </a:lnTo>
                  <a:lnTo>
                    <a:pt x="72" y="2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2" name="Freeform 239">
              <a:extLst>
                <a:ext uri="{FF2B5EF4-FFF2-40B4-BE49-F238E27FC236}">
                  <a16:creationId xmlns:a16="http://schemas.microsoft.com/office/drawing/2014/main" id="{6CB86EAE-5B44-47F2-AD8B-8802AC091E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0113" y="4261934"/>
              <a:ext cx="226110" cy="286536"/>
            </a:xfrm>
            <a:custGeom>
              <a:avLst/>
              <a:gdLst>
                <a:gd name="T0" fmla="*/ 105 w 116"/>
                <a:gd name="T1" fmla="*/ 109 h 147"/>
                <a:gd name="T2" fmla="*/ 19 w 116"/>
                <a:gd name="T3" fmla="*/ 0 h 147"/>
                <a:gd name="T4" fmla="*/ 21 w 116"/>
                <a:gd name="T5" fmla="*/ 2 h 147"/>
                <a:gd name="T6" fmla="*/ 27 w 116"/>
                <a:gd name="T7" fmla="*/ 5 h 147"/>
                <a:gd name="T8" fmla="*/ 27 w 116"/>
                <a:gd name="T9" fmla="*/ 12 h 147"/>
                <a:gd name="T10" fmla="*/ 34 w 116"/>
                <a:gd name="T11" fmla="*/ 16 h 147"/>
                <a:gd name="T12" fmla="*/ 46 w 116"/>
                <a:gd name="T13" fmla="*/ 18 h 147"/>
                <a:gd name="T14" fmla="*/ 60 w 116"/>
                <a:gd name="T15" fmla="*/ 27 h 147"/>
                <a:gd name="T16" fmla="*/ 73 w 116"/>
                <a:gd name="T17" fmla="*/ 29 h 147"/>
                <a:gd name="T18" fmla="*/ 82 w 116"/>
                <a:gd name="T19" fmla="*/ 27 h 147"/>
                <a:gd name="T20" fmla="*/ 95 w 116"/>
                <a:gd name="T21" fmla="*/ 19 h 147"/>
                <a:gd name="T22" fmla="*/ 105 w 116"/>
                <a:gd name="T23" fmla="*/ 23 h 147"/>
                <a:gd name="T24" fmla="*/ 112 w 116"/>
                <a:gd name="T25" fmla="*/ 23 h 147"/>
                <a:gd name="T26" fmla="*/ 105 w 116"/>
                <a:gd name="T27" fmla="*/ 37 h 147"/>
                <a:gd name="T28" fmla="*/ 101 w 116"/>
                <a:gd name="T29" fmla="*/ 60 h 147"/>
                <a:gd name="T30" fmla="*/ 105 w 116"/>
                <a:gd name="T31" fmla="*/ 95 h 147"/>
                <a:gd name="T32" fmla="*/ 111 w 116"/>
                <a:gd name="T33" fmla="*/ 103 h 147"/>
                <a:gd name="T34" fmla="*/ 103 w 116"/>
                <a:gd name="T35" fmla="*/ 108 h 147"/>
                <a:gd name="T36" fmla="*/ 101 w 116"/>
                <a:gd name="T37" fmla="*/ 111 h 147"/>
                <a:gd name="T38" fmla="*/ 97 w 116"/>
                <a:gd name="T39" fmla="*/ 115 h 147"/>
                <a:gd name="T40" fmla="*/ 90 w 116"/>
                <a:gd name="T41" fmla="*/ 123 h 147"/>
                <a:gd name="T42" fmla="*/ 87 w 116"/>
                <a:gd name="T43" fmla="*/ 130 h 147"/>
                <a:gd name="T44" fmla="*/ 84 w 116"/>
                <a:gd name="T45" fmla="*/ 136 h 147"/>
                <a:gd name="T46" fmla="*/ 79 w 116"/>
                <a:gd name="T47" fmla="*/ 145 h 147"/>
                <a:gd name="T48" fmla="*/ 75 w 116"/>
                <a:gd name="T49" fmla="*/ 145 h 147"/>
                <a:gd name="T50" fmla="*/ 64 w 116"/>
                <a:gd name="T51" fmla="*/ 138 h 147"/>
                <a:gd name="T52" fmla="*/ 56 w 116"/>
                <a:gd name="T53" fmla="*/ 131 h 147"/>
                <a:gd name="T54" fmla="*/ 54 w 116"/>
                <a:gd name="T55" fmla="*/ 130 h 147"/>
                <a:gd name="T56" fmla="*/ 54 w 116"/>
                <a:gd name="T57" fmla="*/ 125 h 147"/>
                <a:gd name="T58" fmla="*/ 46 w 116"/>
                <a:gd name="T59" fmla="*/ 119 h 147"/>
                <a:gd name="T60" fmla="*/ 30 w 116"/>
                <a:gd name="T61" fmla="*/ 111 h 147"/>
                <a:gd name="T62" fmla="*/ 16 w 116"/>
                <a:gd name="T63" fmla="*/ 101 h 147"/>
                <a:gd name="T64" fmla="*/ 2 w 116"/>
                <a:gd name="T65" fmla="*/ 95 h 147"/>
                <a:gd name="T66" fmla="*/ 4 w 116"/>
                <a:gd name="T67" fmla="*/ 92 h 147"/>
                <a:gd name="T68" fmla="*/ 4 w 116"/>
                <a:gd name="T69" fmla="*/ 86 h 147"/>
                <a:gd name="T70" fmla="*/ 7 w 116"/>
                <a:gd name="T71" fmla="*/ 87 h 147"/>
                <a:gd name="T72" fmla="*/ 10 w 116"/>
                <a:gd name="T73" fmla="*/ 84 h 147"/>
                <a:gd name="T74" fmla="*/ 8 w 116"/>
                <a:gd name="T75" fmla="*/ 81 h 147"/>
                <a:gd name="T76" fmla="*/ 5 w 116"/>
                <a:gd name="T77" fmla="*/ 84 h 147"/>
                <a:gd name="T78" fmla="*/ 4 w 116"/>
                <a:gd name="T79" fmla="*/ 81 h 147"/>
                <a:gd name="T80" fmla="*/ 0 w 116"/>
                <a:gd name="T81" fmla="*/ 79 h 147"/>
                <a:gd name="T82" fmla="*/ 2 w 116"/>
                <a:gd name="T83" fmla="*/ 75 h 147"/>
                <a:gd name="T84" fmla="*/ 7 w 116"/>
                <a:gd name="T85" fmla="*/ 67 h 147"/>
                <a:gd name="T86" fmla="*/ 12 w 116"/>
                <a:gd name="T87" fmla="*/ 62 h 147"/>
                <a:gd name="T88" fmla="*/ 13 w 116"/>
                <a:gd name="T89" fmla="*/ 59 h 147"/>
                <a:gd name="T90" fmla="*/ 15 w 116"/>
                <a:gd name="T91" fmla="*/ 54 h 147"/>
                <a:gd name="T92" fmla="*/ 15 w 116"/>
                <a:gd name="T93" fmla="*/ 45 h 147"/>
                <a:gd name="T94" fmla="*/ 13 w 116"/>
                <a:gd name="T95" fmla="*/ 40 h 147"/>
                <a:gd name="T96" fmla="*/ 8 w 116"/>
                <a:gd name="T97" fmla="*/ 34 h 147"/>
                <a:gd name="T98" fmla="*/ 7 w 116"/>
                <a:gd name="T99" fmla="*/ 26 h 147"/>
                <a:gd name="T100" fmla="*/ 4 w 116"/>
                <a:gd name="T101" fmla="*/ 24 h 147"/>
                <a:gd name="T102" fmla="*/ 15 w 116"/>
                <a:gd name="T103" fmla="*/ 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6" h="147">
                  <a:moveTo>
                    <a:pt x="103" y="109"/>
                  </a:move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3" y="111"/>
                  </a:lnTo>
                  <a:lnTo>
                    <a:pt x="101" y="111"/>
                  </a:lnTo>
                  <a:lnTo>
                    <a:pt x="101" y="109"/>
                  </a:lnTo>
                  <a:lnTo>
                    <a:pt x="103" y="109"/>
                  </a:lnTo>
                  <a:close/>
                  <a:moveTo>
                    <a:pt x="19" y="0"/>
                  </a:moveTo>
                  <a:lnTo>
                    <a:pt x="19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6" y="2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8"/>
                  </a:lnTo>
                  <a:lnTo>
                    <a:pt x="27" y="10"/>
                  </a:lnTo>
                  <a:lnTo>
                    <a:pt x="27" y="12"/>
                  </a:lnTo>
                  <a:lnTo>
                    <a:pt x="29" y="13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8" y="16"/>
                  </a:lnTo>
                  <a:lnTo>
                    <a:pt x="41" y="16"/>
                  </a:lnTo>
                  <a:lnTo>
                    <a:pt x="43" y="16"/>
                  </a:lnTo>
                  <a:lnTo>
                    <a:pt x="43" y="16"/>
                  </a:lnTo>
                  <a:lnTo>
                    <a:pt x="46" y="18"/>
                  </a:lnTo>
                  <a:lnTo>
                    <a:pt x="51" y="21"/>
                  </a:lnTo>
                  <a:lnTo>
                    <a:pt x="52" y="23"/>
                  </a:lnTo>
                  <a:lnTo>
                    <a:pt x="56" y="24"/>
                  </a:lnTo>
                  <a:lnTo>
                    <a:pt x="59" y="26"/>
                  </a:lnTo>
                  <a:lnTo>
                    <a:pt x="60" y="27"/>
                  </a:lnTo>
                  <a:lnTo>
                    <a:pt x="62" y="27"/>
                  </a:lnTo>
                  <a:lnTo>
                    <a:pt x="65" y="27"/>
                  </a:lnTo>
                  <a:lnTo>
                    <a:pt x="68" y="27"/>
                  </a:lnTo>
                  <a:lnTo>
                    <a:pt x="70" y="29"/>
                  </a:lnTo>
                  <a:lnTo>
                    <a:pt x="73" y="29"/>
                  </a:lnTo>
                  <a:lnTo>
                    <a:pt x="76" y="29"/>
                  </a:lnTo>
                  <a:lnTo>
                    <a:pt x="76" y="29"/>
                  </a:lnTo>
                  <a:lnTo>
                    <a:pt x="81" y="30"/>
                  </a:lnTo>
                  <a:lnTo>
                    <a:pt x="81" y="29"/>
                  </a:lnTo>
                  <a:lnTo>
                    <a:pt x="82" y="27"/>
                  </a:lnTo>
                  <a:lnTo>
                    <a:pt x="86" y="26"/>
                  </a:lnTo>
                  <a:lnTo>
                    <a:pt x="86" y="24"/>
                  </a:lnTo>
                  <a:lnTo>
                    <a:pt x="89" y="23"/>
                  </a:lnTo>
                  <a:lnTo>
                    <a:pt x="92" y="21"/>
                  </a:lnTo>
                  <a:lnTo>
                    <a:pt x="95" y="19"/>
                  </a:lnTo>
                  <a:lnTo>
                    <a:pt x="100" y="18"/>
                  </a:lnTo>
                  <a:lnTo>
                    <a:pt x="101" y="19"/>
                  </a:lnTo>
                  <a:lnTo>
                    <a:pt x="103" y="21"/>
                  </a:lnTo>
                  <a:lnTo>
                    <a:pt x="103" y="23"/>
                  </a:lnTo>
                  <a:lnTo>
                    <a:pt x="105" y="23"/>
                  </a:lnTo>
                  <a:lnTo>
                    <a:pt x="106" y="23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09" y="23"/>
                  </a:lnTo>
                  <a:lnTo>
                    <a:pt x="112" y="23"/>
                  </a:lnTo>
                  <a:lnTo>
                    <a:pt x="116" y="23"/>
                  </a:lnTo>
                  <a:lnTo>
                    <a:pt x="114" y="24"/>
                  </a:lnTo>
                  <a:lnTo>
                    <a:pt x="111" y="27"/>
                  </a:lnTo>
                  <a:lnTo>
                    <a:pt x="108" y="34"/>
                  </a:lnTo>
                  <a:lnTo>
                    <a:pt x="105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1" y="41"/>
                  </a:lnTo>
                  <a:lnTo>
                    <a:pt x="101" y="48"/>
                  </a:lnTo>
                  <a:lnTo>
                    <a:pt x="101" y="60"/>
                  </a:lnTo>
                  <a:lnTo>
                    <a:pt x="101" y="71"/>
                  </a:lnTo>
                  <a:lnTo>
                    <a:pt x="101" y="84"/>
                  </a:lnTo>
                  <a:lnTo>
                    <a:pt x="101" y="90"/>
                  </a:lnTo>
                  <a:lnTo>
                    <a:pt x="101" y="92"/>
                  </a:lnTo>
                  <a:lnTo>
                    <a:pt x="105" y="95"/>
                  </a:lnTo>
                  <a:lnTo>
                    <a:pt x="106" y="97"/>
                  </a:lnTo>
                  <a:lnTo>
                    <a:pt x="109" y="100"/>
                  </a:lnTo>
                  <a:lnTo>
                    <a:pt x="109" y="101"/>
                  </a:lnTo>
                  <a:lnTo>
                    <a:pt x="111" y="103"/>
                  </a:lnTo>
                  <a:lnTo>
                    <a:pt x="111" y="103"/>
                  </a:lnTo>
                  <a:lnTo>
                    <a:pt x="108" y="106"/>
                  </a:lnTo>
                  <a:lnTo>
                    <a:pt x="106" y="108"/>
                  </a:lnTo>
                  <a:lnTo>
                    <a:pt x="105" y="108"/>
                  </a:lnTo>
                  <a:lnTo>
                    <a:pt x="103" y="108"/>
                  </a:lnTo>
                  <a:lnTo>
                    <a:pt x="103" y="108"/>
                  </a:lnTo>
                  <a:lnTo>
                    <a:pt x="101" y="108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8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1" y="112"/>
                  </a:lnTo>
                  <a:lnTo>
                    <a:pt x="100" y="112"/>
                  </a:lnTo>
                  <a:lnTo>
                    <a:pt x="100" y="114"/>
                  </a:lnTo>
                  <a:lnTo>
                    <a:pt x="97" y="115"/>
                  </a:lnTo>
                  <a:lnTo>
                    <a:pt x="93" y="115"/>
                  </a:lnTo>
                  <a:lnTo>
                    <a:pt x="92" y="117"/>
                  </a:lnTo>
                  <a:lnTo>
                    <a:pt x="92" y="119"/>
                  </a:lnTo>
                  <a:lnTo>
                    <a:pt x="90" y="120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7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7" y="130"/>
                  </a:lnTo>
                  <a:lnTo>
                    <a:pt x="86" y="131"/>
                  </a:lnTo>
                  <a:lnTo>
                    <a:pt x="86" y="134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8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1" y="144"/>
                  </a:lnTo>
                  <a:lnTo>
                    <a:pt x="79" y="145"/>
                  </a:lnTo>
                  <a:lnTo>
                    <a:pt x="78" y="145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5" y="145"/>
                  </a:lnTo>
                  <a:lnTo>
                    <a:pt x="73" y="144"/>
                  </a:lnTo>
                  <a:lnTo>
                    <a:pt x="71" y="142"/>
                  </a:lnTo>
                  <a:lnTo>
                    <a:pt x="68" y="141"/>
                  </a:lnTo>
                  <a:lnTo>
                    <a:pt x="67" y="139"/>
                  </a:lnTo>
                  <a:lnTo>
                    <a:pt x="64" y="138"/>
                  </a:lnTo>
                  <a:lnTo>
                    <a:pt x="62" y="136"/>
                  </a:lnTo>
                  <a:lnTo>
                    <a:pt x="60" y="134"/>
                  </a:lnTo>
                  <a:lnTo>
                    <a:pt x="57" y="133"/>
                  </a:lnTo>
                  <a:lnTo>
                    <a:pt x="56" y="133"/>
                  </a:lnTo>
                  <a:lnTo>
                    <a:pt x="56" y="131"/>
                  </a:lnTo>
                  <a:lnTo>
                    <a:pt x="56" y="130"/>
                  </a:lnTo>
                  <a:lnTo>
                    <a:pt x="56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28"/>
                  </a:lnTo>
                  <a:lnTo>
                    <a:pt x="54" y="127"/>
                  </a:lnTo>
                  <a:lnTo>
                    <a:pt x="54" y="127"/>
                  </a:lnTo>
                  <a:lnTo>
                    <a:pt x="54" y="125"/>
                  </a:lnTo>
                  <a:lnTo>
                    <a:pt x="54" y="123"/>
                  </a:lnTo>
                  <a:lnTo>
                    <a:pt x="54" y="123"/>
                  </a:lnTo>
                  <a:lnTo>
                    <a:pt x="52" y="122"/>
                  </a:lnTo>
                  <a:lnTo>
                    <a:pt x="49" y="120"/>
                  </a:lnTo>
                  <a:lnTo>
                    <a:pt x="46" y="119"/>
                  </a:lnTo>
                  <a:lnTo>
                    <a:pt x="43" y="117"/>
                  </a:lnTo>
                  <a:lnTo>
                    <a:pt x="40" y="115"/>
                  </a:lnTo>
                  <a:lnTo>
                    <a:pt x="37" y="114"/>
                  </a:lnTo>
                  <a:lnTo>
                    <a:pt x="34" y="112"/>
                  </a:lnTo>
                  <a:lnTo>
                    <a:pt x="30" y="111"/>
                  </a:lnTo>
                  <a:lnTo>
                    <a:pt x="27" y="109"/>
                  </a:lnTo>
                  <a:lnTo>
                    <a:pt x="24" y="108"/>
                  </a:lnTo>
                  <a:lnTo>
                    <a:pt x="21" y="104"/>
                  </a:lnTo>
                  <a:lnTo>
                    <a:pt x="18" y="103"/>
                  </a:lnTo>
                  <a:lnTo>
                    <a:pt x="16" y="101"/>
                  </a:lnTo>
                  <a:lnTo>
                    <a:pt x="13" y="100"/>
                  </a:lnTo>
                  <a:lnTo>
                    <a:pt x="10" y="98"/>
                  </a:lnTo>
                  <a:lnTo>
                    <a:pt x="7" y="97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2" y="93"/>
                  </a:lnTo>
                  <a:lnTo>
                    <a:pt x="2" y="93"/>
                  </a:lnTo>
                  <a:lnTo>
                    <a:pt x="4" y="93"/>
                  </a:lnTo>
                  <a:lnTo>
                    <a:pt x="4" y="93"/>
                  </a:lnTo>
                  <a:lnTo>
                    <a:pt x="4" y="92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2" y="89"/>
                  </a:lnTo>
                  <a:lnTo>
                    <a:pt x="2" y="87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5" y="86"/>
                  </a:lnTo>
                  <a:lnTo>
                    <a:pt x="7" y="86"/>
                  </a:lnTo>
                  <a:lnTo>
                    <a:pt x="7" y="86"/>
                  </a:lnTo>
                  <a:lnTo>
                    <a:pt x="7" y="87"/>
                  </a:lnTo>
                  <a:lnTo>
                    <a:pt x="8" y="87"/>
                  </a:lnTo>
                  <a:lnTo>
                    <a:pt x="8" y="86"/>
                  </a:lnTo>
                  <a:lnTo>
                    <a:pt x="8" y="84"/>
                  </a:lnTo>
                  <a:lnTo>
                    <a:pt x="8" y="84"/>
                  </a:lnTo>
                  <a:lnTo>
                    <a:pt x="10" y="84"/>
                  </a:lnTo>
                  <a:lnTo>
                    <a:pt x="12" y="84"/>
                  </a:lnTo>
                  <a:lnTo>
                    <a:pt x="13" y="84"/>
                  </a:lnTo>
                  <a:lnTo>
                    <a:pt x="13" y="84"/>
                  </a:lnTo>
                  <a:lnTo>
                    <a:pt x="12" y="81"/>
                  </a:lnTo>
                  <a:lnTo>
                    <a:pt x="8" y="81"/>
                  </a:lnTo>
                  <a:lnTo>
                    <a:pt x="7" y="82"/>
                  </a:lnTo>
                  <a:lnTo>
                    <a:pt x="7" y="82"/>
                  </a:lnTo>
                  <a:lnTo>
                    <a:pt x="7" y="84"/>
                  </a:lnTo>
                  <a:lnTo>
                    <a:pt x="7" y="84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4" y="82"/>
                  </a:lnTo>
                  <a:lnTo>
                    <a:pt x="2" y="81"/>
                  </a:lnTo>
                  <a:lnTo>
                    <a:pt x="4" y="81"/>
                  </a:lnTo>
                  <a:lnTo>
                    <a:pt x="4" y="81"/>
                  </a:lnTo>
                  <a:lnTo>
                    <a:pt x="2" y="81"/>
                  </a:lnTo>
                  <a:lnTo>
                    <a:pt x="2" y="81"/>
                  </a:lnTo>
                  <a:lnTo>
                    <a:pt x="2" y="79"/>
                  </a:lnTo>
                  <a:lnTo>
                    <a:pt x="0" y="79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4" y="71"/>
                  </a:lnTo>
                  <a:lnTo>
                    <a:pt x="4" y="71"/>
                  </a:lnTo>
                  <a:lnTo>
                    <a:pt x="5" y="70"/>
                  </a:lnTo>
                  <a:lnTo>
                    <a:pt x="5" y="68"/>
                  </a:lnTo>
                  <a:lnTo>
                    <a:pt x="7" y="67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12" y="62"/>
                  </a:lnTo>
                  <a:lnTo>
                    <a:pt x="13" y="62"/>
                  </a:lnTo>
                  <a:lnTo>
                    <a:pt x="13" y="62"/>
                  </a:lnTo>
                  <a:lnTo>
                    <a:pt x="13" y="60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7"/>
                  </a:lnTo>
                  <a:lnTo>
                    <a:pt x="15" y="57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4"/>
                  </a:lnTo>
                  <a:lnTo>
                    <a:pt x="15" y="54"/>
                  </a:lnTo>
                  <a:lnTo>
                    <a:pt x="15" y="52"/>
                  </a:lnTo>
                  <a:lnTo>
                    <a:pt x="15" y="49"/>
                  </a:lnTo>
                  <a:lnTo>
                    <a:pt x="15" y="48"/>
                  </a:lnTo>
                  <a:lnTo>
                    <a:pt x="15" y="45"/>
                  </a:lnTo>
                  <a:lnTo>
                    <a:pt x="15" y="43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0"/>
                  </a:lnTo>
                  <a:lnTo>
                    <a:pt x="12" y="38"/>
                  </a:lnTo>
                  <a:lnTo>
                    <a:pt x="12" y="38"/>
                  </a:lnTo>
                  <a:lnTo>
                    <a:pt x="10" y="37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7" y="26"/>
                  </a:lnTo>
                  <a:lnTo>
                    <a:pt x="5" y="26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19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16" y="4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3" name="Freeform 240">
              <a:extLst>
                <a:ext uri="{FF2B5EF4-FFF2-40B4-BE49-F238E27FC236}">
                  <a16:creationId xmlns:a16="http://schemas.microsoft.com/office/drawing/2014/main" id="{9D3542B9-1266-4173-B8AF-CAD8365FDD4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0202" y="3047570"/>
              <a:ext cx="623751" cy="678329"/>
            </a:xfrm>
            <a:custGeom>
              <a:avLst/>
              <a:gdLst>
                <a:gd name="T0" fmla="*/ 5 w 320"/>
                <a:gd name="T1" fmla="*/ 345 h 348"/>
                <a:gd name="T2" fmla="*/ 267 w 320"/>
                <a:gd name="T3" fmla="*/ 310 h 348"/>
                <a:gd name="T4" fmla="*/ 59 w 320"/>
                <a:gd name="T5" fmla="*/ 319 h 348"/>
                <a:gd name="T6" fmla="*/ 65 w 320"/>
                <a:gd name="T7" fmla="*/ 308 h 348"/>
                <a:gd name="T8" fmla="*/ 87 w 320"/>
                <a:gd name="T9" fmla="*/ 282 h 348"/>
                <a:gd name="T10" fmla="*/ 85 w 320"/>
                <a:gd name="T11" fmla="*/ 283 h 348"/>
                <a:gd name="T12" fmla="*/ 104 w 320"/>
                <a:gd name="T13" fmla="*/ 252 h 348"/>
                <a:gd name="T14" fmla="*/ 95 w 320"/>
                <a:gd name="T15" fmla="*/ 219 h 348"/>
                <a:gd name="T16" fmla="*/ 74 w 320"/>
                <a:gd name="T17" fmla="*/ 214 h 348"/>
                <a:gd name="T18" fmla="*/ 234 w 320"/>
                <a:gd name="T19" fmla="*/ 209 h 348"/>
                <a:gd name="T20" fmla="*/ 82 w 320"/>
                <a:gd name="T21" fmla="*/ 208 h 348"/>
                <a:gd name="T22" fmla="*/ 111 w 320"/>
                <a:gd name="T23" fmla="*/ 201 h 348"/>
                <a:gd name="T24" fmla="*/ 118 w 320"/>
                <a:gd name="T25" fmla="*/ 211 h 348"/>
                <a:gd name="T26" fmla="*/ 107 w 320"/>
                <a:gd name="T27" fmla="*/ 239 h 348"/>
                <a:gd name="T28" fmla="*/ 100 w 320"/>
                <a:gd name="T29" fmla="*/ 233 h 348"/>
                <a:gd name="T30" fmla="*/ 93 w 320"/>
                <a:gd name="T31" fmla="*/ 231 h 348"/>
                <a:gd name="T32" fmla="*/ 93 w 320"/>
                <a:gd name="T33" fmla="*/ 209 h 348"/>
                <a:gd name="T34" fmla="*/ 87 w 320"/>
                <a:gd name="T35" fmla="*/ 217 h 348"/>
                <a:gd name="T36" fmla="*/ 85 w 320"/>
                <a:gd name="T37" fmla="*/ 204 h 348"/>
                <a:gd name="T38" fmla="*/ 123 w 320"/>
                <a:gd name="T39" fmla="*/ 195 h 348"/>
                <a:gd name="T40" fmla="*/ 128 w 320"/>
                <a:gd name="T41" fmla="*/ 192 h 348"/>
                <a:gd name="T42" fmla="*/ 156 w 320"/>
                <a:gd name="T43" fmla="*/ 200 h 348"/>
                <a:gd name="T44" fmla="*/ 133 w 320"/>
                <a:gd name="T45" fmla="*/ 215 h 348"/>
                <a:gd name="T46" fmla="*/ 123 w 320"/>
                <a:gd name="T47" fmla="*/ 204 h 348"/>
                <a:gd name="T48" fmla="*/ 139 w 320"/>
                <a:gd name="T49" fmla="*/ 195 h 348"/>
                <a:gd name="T50" fmla="*/ 152 w 320"/>
                <a:gd name="T51" fmla="*/ 187 h 348"/>
                <a:gd name="T52" fmla="*/ 84 w 320"/>
                <a:gd name="T53" fmla="*/ 184 h 348"/>
                <a:gd name="T54" fmla="*/ 226 w 320"/>
                <a:gd name="T55" fmla="*/ 182 h 348"/>
                <a:gd name="T56" fmla="*/ 212 w 320"/>
                <a:gd name="T57" fmla="*/ 132 h 348"/>
                <a:gd name="T58" fmla="*/ 256 w 320"/>
                <a:gd name="T59" fmla="*/ 83 h 348"/>
                <a:gd name="T60" fmla="*/ 260 w 320"/>
                <a:gd name="T61" fmla="*/ 111 h 348"/>
                <a:gd name="T62" fmla="*/ 249 w 320"/>
                <a:gd name="T63" fmla="*/ 133 h 348"/>
                <a:gd name="T64" fmla="*/ 245 w 320"/>
                <a:gd name="T65" fmla="*/ 168 h 348"/>
                <a:gd name="T66" fmla="*/ 234 w 320"/>
                <a:gd name="T67" fmla="*/ 173 h 348"/>
                <a:gd name="T68" fmla="*/ 230 w 320"/>
                <a:gd name="T69" fmla="*/ 176 h 348"/>
                <a:gd name="T70" fmla="*/ 218 w 320"/>
                <a:gd name="T71" fmla="*/ 179 h 348"/>
                <a:gd name="T72" fmla="*/ 196 w 320"/>
                <a:gd name="T73" fmla="*/ 184 h 348"/>
                <a:gd name="T74" fmla="*/ 188 w 320"/>
                <a:gd name="T75" fmla="*/ 178 h 348"/>
                <a:gd name="T76" fmla="*/ 169 w 320"/>
                <a:gd name="T77" fmla="*/ 200 h 348"/>
                <a:gd name="T78" fmla="*/ 158 w 320"/>
                <a:gd name="T79" fmla="*/ 182 h 348"/>
                <a:gd name="T80" fmla="*/ 128 w 320"/>
                <a:gd name="T81" fmla="*/ 190 h 348"/>
                <a:gd name="T82" fmla="*/ 104 w 320"/>
                <a:gd name="T83" fmla="*/ 190 h 348"/>
                <a:gd name="T84" fmla="*/ 130 w 320"/>
                <a:gd name="T85" fmla="*/ 171 h 348"/>
                <a:gd name="T86" fmla="*/ 167 w 320"/>
                <a:gd name="T87" fmla="*/ 167 h 348"/>
                <a:gd name="T88" fmla="*/ 188 w 320"/>
                <a:gd name="T89" fmla="*/ 149 h 348"/>
                <a:gd name="T90" fmla="*/ 194 w 320"/>
                <a:gd name="T91" fmla="*/ 149 h 348"/>
                <a:gd name="T92" fmla="*/ 227 w 320"/>
                <a:gd name="T93" fmla="*/ 127 h 348"/>
                <a:gd name="T94" fmla="*/ 235 w 320"/>
                <a:gd name="T95" fmla="*/ 97 h 348"/>
                <a:gd name="T96" fmla="*/ 238 w 320"/>
                <a:gd name="T97" fmla="*/ 81 h 348"/>
                <a:gd name="T98" fmla="*/ 248 w 320"/>
                <a:gd name="T99" fmla="*/ 80 h 348"/>
                <a:gd name="T100" fmla="*/ 229 w 320"/>
                <a:gd name="T101" fmla="*/ 59 h 348"/>
                <a:gd name="T102" fmla="*/ 251 w 320"/>
                <a:gd name="T103" fmla="*/ 0 h 348"/>
                <a:gd name="T104" fmla="*/ 290 w 320"/>
                <a:gd name="T105" fmla="*/ 23 h 348"/>
                <a:gd name="T106" fmla="*/ 311 w 320"/>
                <a:gd name="T107" fmla="*/ 33 h 348"/>
                <a:gd name="T108" fmla="*/ 306 w 320"/>
                <a:gd name="T109" fmla="*/ 44 h 348"/>
                <a:gd name="T110" fmla="*/ 271 w 320"/>
                <a:gd name="T111" fmla="*/ 56 h 348"/>
                <a:gd name="T112" fmla="*/ 245 w 320"/>
                <a:gd name="T113" fmla="*/ 59 h 348"/>
                <a:gd name="T114" fmla="*/ 237 w 320"/>
                <a:gd name="T115" fmla="*/ 70 h 348"/>
                <a:gd name="T116" fmla="*/ 240 w 320"/>
                <a:gd name="T117" fmla="*/ 45 h 348"/>
                <a:gd name="T118" fmla="*/ 257 w 320"/>
                <a:gd name="T119" fmla="*/ 31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0" h="348">
                  <a:moveTo>
                    <a:pt x="0" y="345"/>
                  </a:moveTo>
                  <a:lnTo>
                    <a:pt x="3" y="346"/>
                  </a:lnTo>
                  <a:lnTo>
                    <a:pt x="3" y="346"/>
                  </a:lnTo>
                  <a:lnTo>
                    <a:pt x="3" y="346"/>
                  </a:lnTo>
                  <a:lnTo>
                    <a:pt x="2" y="348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5"/>
                  </a:lnTo>
                  <a:lnTo>
                    <a:pt x="0" y="345"/>
                  </a:lnTo>
                  <a:close/>
                  <a:moveTo>
                    <a:pt x="8" y="343"/>
                  </a:moveTo>
                  <a:lnTo>
                    <a:pt x="10" y="343"/>
                  </a:lnTo>
                  <a:lnTo>
                    <a:pt x="8" y="343"/>
                  </a:lnTo>
                  <a:lnTo>
                    <a:pt x="8" y="346"/>
                  </a:lnTo>
                  <a:lnTo>
                    <a:pt x="7" y="346"/>
                  </a:lnTo>
                  <a:lnTo>
                    <a:pt x="7" y="346"/>
                  </a:lnTo>
                  <a:lnTo>
                    <a:pt x="5" y="345"/>
                  </a:lnTo>
                  <a:lnTo>
                    <a:pt x="7" y="345"/>
                  </a:lnTo>
                  <a:lnTo>
                    <a:pt x="7" y="345"/>
                  </a:lnTo>
                  <a:lnTo>
                    <a:pt x="8" y="345"/>
                  </a:lnTo>
                  <a:lnTo>
                    <a:pt x="8" y="343"/>
                  </a:lnTo>
                  <a:close/>
                  <a:moveTo>
                    <a:pt x="22" y="338"/>
                  </a:moveTo>
                  <a:lnTo>
                    <a:pt x="24" y="338"/>
                  </a:lnTo>
                  <a:lnTo>
                    <a:pt x="24" y="338"/>
                  </a:lnTo>
                  <a:lnTo>
                    <a:pt x="24" y="340"/>
                  </a:lnTo>
                  <a:lnTo>
                    <a:pt x="25" y="340"/>
                  </a:lnTo>
                  <a:lnTo>
                    <a:pt x="24" y="340"/>
                  </a:lnTo>
                  <a:lnTo>
                    <a:pt x="22" y="340"/>
                  </a:lnTo>
                  <a:lnTo>
                    <a:pt x="22" y="338"/>
                  </a:lnTo>
                  <a:close/>
                  <a:moveTo>
                    <a:pt x="267" y="310"/>
                  </a:moveTo>
                  <a:lnTo>
                    <a:pt x="267" y="310"/>
                  </a:lnTo>
                  <a:lnTo>
                    <a:pt x="267" y="310"/>
                  </a:lnTo>
                  <a:lnTo>
                    <a:pt x="267" y="312"/>
                  </a:lnTo>
                  <a:lnTo>
                    <a:pt x="267" y="312"/>
                  </a:lnTo>
                  <a:lnTo>
                    <a:pt x="267" y="310"/>
                  </a:lnTo>
                  <a:lnTo>
                    <a:pt x="267" y="310"/>
                  </a:lnTo>
                  <a:close/>
                  <a:moveTo>
                    <a:pt x="66" y="307"/>
                  </a:moveTo>
                  <a:lnTo>
                    <a:pt x="66" y="308"/>
                  </a:lnTo>
                  <a:lnTo>
                    <a:pt x="66" y="310"/>
                  </a:lnTo>
                  <a:lnTo>
                    <a:pt x="66" y="310"/>
                  </a:lnTo>
                  <a:lnTo>
                    <a:pt x="65" y="312"/>
                  </a:lnTo>
                  <a:lnTo>
                    <a:pt x="63" y="312"/>
                  </a:lnTo>
                  <a:lnTo>
                    <a:pt x="63" y="313"/>
                  </a:lnTo>
                  <a:lnTo>
                    <a:pt x="62" y="313"/>
                  </a:lnTo>
                  <a:lnTo>
                    <a:pt x="60" y="313"/>
                  </a:lnTo>
                  <a:lnTo>
                    <a:pt x="60" y="315"/>
                  </a:lnTo>
                  <a:lnTo>
                    <a:pt x="60" y="316"/>
                  </a:lnTo>
                  <a:lnTo>
                    <a:pt x="60" y="316"/>
                  </a:lnTo>
                  <a:lnTo>
                    <a:pt x="59" y="316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9"/>
                  </a:lnTo>
                  <a:lnTo>
                    <a:pt x="57" y="319"/>
                  </a:lnTo>
                  <a:lnTo>
                    <a:pt x="57" y="318"/>
                  </a:lnTo>
                  <a:lnTo>
                    <a:pt x="57" y="318"/>
                  </a:lnTo>
                  <a:lnTo>
                    <a:pt x="59" y="316"/>
                  </a:lnTo>
                  <a:lnTo>
                    <a:pt x="59" y="315"/>
                  </a:lnTo>
                  <a:lnTo>
                    <a:pt x="59" y="313"/>
                  </a:lnTo>
                  <a:lnTo>
                    <a:pt x="60" y="313"/>
                  </a:lnTo>
                  <a:lnTo>
                    <a:pt x="62" y="312"/>
                  </a:lnTo>
                  <a:lnTo>
                    <a:pt x="62" y="312"/>
                  </a:lnTo>
                  <a:lnTo>
                    <a:pt x="60" y="312"/>
                  </a:lnTo>
                  <a:lnTo>
                    <a:pt x="60" y="310"/>
                  </a:lnTo>
                  <a:lnTo>
                    <a:pt x="60" y="310"/>
                  </a:lnTo>
                  <a:lnTo>
                    <a:pt x="62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5" y="308"/>
                  </a:lnTo>
                  <a:lnTo>
                    <a:pt x="66" y="307"/>
                  </a:lnTo>
                  <a:close/>
                  <a:moveTo>
                    <a:pt x="76" y="291"/>
                  </a:moveTo>
                  <a:lnTo>
                    <a:pt x="76" y="293"/>
                  </a:lnTo>
                  <a:lnTo>
                    <a:pt x="77" y="293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4" y="293"/>
                  </a:lnTo>
                  <a:lnTo>
                    <a:pt x="76" y="291"/>
                  </a:lnTo>
                  <a:lnTo>
                    <a:pt x="76" y="291"/>
                  </a:lnTo>
                  <a:close/>
                  <a:moveTo>
                    <a:pt x="79" y="286"/>
                  </a:moveTo>
                  <a:lnTo>
                    <a:pt x="81" y="286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79" y="286"/>
                  </a:lnTo>
                  <a:close/>
                  <a:moveTo>
                    <a:pt x="87" y="282"/>
                  </a:moveTo>
                  <a:lnTo>
                    <a:pt x="87" y="283"/>
                  </a:lnTo>
                  <a:lnTo>
                    <a:pt x="87" y="283"/>
                  </a:lnTo>
                  <a:lnTo>
                    <a:pt x="85" y="283"/>
                  </a:lnTo>
                  <a:lnTo>
                    <a:pt x="85" y="285"/>
                  </a:lnTo>
                  <a:lnTo>
                    <a:pt x="84" y="285"/>
                  </a:lnTo>
                  <a:lnTo>
                    <a:pt x="84" y="285"/>
                  </a:lnTo>
                  <a:lnTo>
                    <a:pt x="82" y="286"/>
                  </a:lnTo>
                  <a:lnTo>
                    <a:pt x="84" y="286"/>
                  </a:lnTo>
                  <a:lnTo>
                    <a:pt x="82" y="288"/>
                  </a:lnTo>
                  <a:lnTo>
                    <a:pt x="81" y="286"/>
                  </a:lnTo>
                  <a:lnTo>
                    <a:pt x="79" y="286"/>
                  </a:lnTo>
                  <a:lnTo>
                    <a:pt x="79" y="286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4" y="283"/>
                  </a:lnTo>
                  <a:lnTo>
                    <a:pt x="84" y="283"/>
                  </a:lnTo>
                  <a:lnTo>
                    <a:pt x="85" y="283"/>
                  </a:lnTo>
                  <a:lnTo>
                    <a:pt x="85" y="283"/>
                  </a:lnTo>
                  <a:lnTo>
                    <a:pt x="85" y="282"/>
                  </a:lnTo>
                  <a:lnTo>
                    <a:pt x="87" y="282"/>
                  </a:lnTo>
                  <a:close/>
                  <a:moveTo>
                    <a:pt x="98" y="252"/>
                  </a:moveTo>
                  <a:lnTo>
                    <a:pt x="100" y="252"/>
                  </a:lnTo>
                  <a:lnTo>
                    <a:pt x="101" y="253"/>
                  </a:lnTo>
                  <a:lnTo>
                    <a:pt x="100" y="255"/>
                  </a:lnTo>
                  <a:lnTo>
                    <a:pt x="98" y="255"/>
                  </a:lnTo>
                  <a:lnTo>
                    <a:pt x="98" y="255"/>
                  </a:lnTo>
                  <a:lnTo>
                    <a:pt x="96" y="252"/>
                  </a:lnTo>
                  <a:lnTo>
                    <a:pt x="98" y="252"/>
                  </a:lnTo>
                  <a:close/>
                  <a:moveTo>
                    <a:pt x="106" y="245"/>
                  </a:moveTo>
                  <a:lnTo>
                    <a:pt x="107" y="245"/>
                  </a:lnTo>
                  <a:lnTo>
                    <a:pt x="106" y="249"/>
                  </a:lnTo>
                  <a:lnTo>
                    <a:pt x="106" y="250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0"/>
                  </a:lnTo>
                  <a:lnTo>
                    <a:pt x="104" y="249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close/>
                  <a:moveTo>
                    <a:pt x="89" y="230"/>
                  </a:moveTo>
                  <a:lnTo>
                    <a:pt x="89" y="231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7" y="231"/>
                  </a:lnTo>
                  <a:lnTo>
                    <a:pt x="89" y="230"/>
                  </a:lnTo>
                  <a:close/>
                  <a:moveTo>
                    <a:pt x="96" y="219"/>
                  </a:moveTo>
                  <a:lnTo>
                    <a:pt x="98" y="219"/>
                  </a:lnTo>
                  <a:lnTo>
                    <a:pt x="96" y="220"/>
                  </a:lnTo>
                  <a:lnTo>
                    <a:pt x="96" y="220"/>
                  </a:lnTo>
                  <a:lnTo>
                    <a:pt x="95" y="220"/>
                  </a:lnTo>
                  <a:lnTo>
                    <a:pt x="95" y="220"/>
                  </a:lnTo>
                  <a:lnTo>
                    <a:pt x="95" y="219"/>
                  </a:lnTo>
                  <a:lnTo>
                    <a:pt x="96" y="219"/>
                  </a:lnTo>
                  <a:close/>
                  <a:moveTo>
                    <a:pt x="93" y="219"/>
                  </a:moveTo>
                  <a:lnTo>
                    <a:pt x="93" y="219"/>
                  </a:lnTo>
                  <a:lnTo>
                    <a:pt x="93" y="222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0" y="223"/>
                  </a:lnTo>
                  <a:lnTo>
                    <a:pt x="92" y="222"/>
                  </a:lnTo>
                  <a:lnTo>
                    <a:pt x="92" y="222"/>
                  </a:lnTo>
                  <a:lnTo>
                    <a:pt x="90" y="222"/>
                  </a:lnTo>
                  <a:lnTo>
                    <a:pt x="92" y="219"/>
                  </a:lnTo>
                  <a:lnTo>
                    <a:pt x="92" y="219"/>
                  </a:lnTo>
                  <a:lnTo>
                    <a:pt x="93" y="219"/>
                  </a:lnTo>
                  <a:close/>
                  <a:moveTo>
                    <a:pt x="71" y="214"/>
                  </a:moveTo>
                  <a:lnTo>
                    <a:pt x="73" y="214"/>
                  </a:lnTo>
                  <a:lnTo>
                    <a:pt x="73" y="214"/>
                  </a:lnTo>
                  <a:lnTo>
                    <a:pt x="74" y="214"/>
                  </a:lnTo>
                  <a:lnTo>
                    <a:pt x="74" y="214"/>
                  </a:lnTo>
                  <a:lnTo>
                    <a:pt x="74" y="215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3" y="217"/>
                  </a:lnTo>
                  <a:lnTo>
                    <a:pt x="73" y="217"/>
                  </a:lnTo>
                  <a:lnTo>
                    <a:pt x="71" y="217"/>
                  </a:lnTo>
                  <a:lnTo>
                    <a:pt x="71" y="215"/>
                  </a:lnTo>
                  <a:lnTo>
                    <a:pt x="71" y="214"/>
                  </a:lnTo>
                  <a:close/>
                  <a:moveTo>
                    <a:pt x="234" y="209"/>
                  </a:moveTo>
                  <a:lnTo>
                    <a:pt x="234" y="209"/>
                  </a:lnTo>
                  <a:lnTo>
                    <a:pt x="234" y="209"/>
                  </a:lnTo>
                  <a:lnTo>
                    <a:pt x="234" y="211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4" y="209"/>
                  </a:lnTo>
                  <a:close/>
                  <a:moveTo>
                    <a:pt x="77" y="209"/>
                  </a:moveTo>
                  <a:lnTo>
                    <a:pt x="79" y="209"/>
                  </a:lnTo>
                  <a:lnTo>
                    <a:pt x="79" y="211"/>
                  </a:lnTo>
                  <a:lnTo>
                    <a:pt x="79" y="211"/>
                  </a:lnTo>
                  <a:lnTo>
                    <a:pt x="79" y="212"/>
                  </a:lnTo>
                  <a:lnTo>
                    <a:pt x="77" y="212"/>
                  </a:lnTo>
                  <a:lnTo>
                    <a:pt x="77" y="214"/>
                  </a:lnTo>
                  <a:lnTo>
                    <a:pt x="77" y="214"/>
                  </a:lnTo>
                  <a:lnTo>
                    <a:pt x="77" y="212"/>
                  </a:lnTo>
                  <a:lnTo>
                    <a:pt x="76" y="212"/>
                  </a:lnTo>
                  <a:lnTo>
                    <a:pt x="77" y="211"/>
                  </a:lnTo>
                  <a:lnTo>
                    <a:pt x="77" y="209"/>
                  </a:lnTo>
                  <a:close/>
                  <a:moveTo>
                    <a:pt x="85" y="204"/>
                  </a:moveTo>
                  <a:lnTo>
                    <a:pt x="84" y="206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4" y="206"/>
                  </a:lnTo>
                  <a:lnTo>
                    <a:pt x="84" y="204"/>
                  </a:lnTo>
                  <a:lnTo>
                    <a:pt x="85" y="204"/>
                  </a:lnTo>
                  <a:close/>
                  <a:moveTo>
                    <a:pt x="87" y="197"/>
                  </a:moveTo>
                  <a:lnTo>
                    <a:pt x="89" y="198"/>
                  </a:lnTo>
                  <a:lnTo>
                    <a:pt x="89" y="198"/>
                  </a:lnTo>
                  <a:lnTo>
                    <a:pt x="87" y="200"/>
                  </a:lnTo>
                  <a:lnTo>
                    <a:pt x="87" y="198"/>
                  </a:lnTo>
                  <a:lnTo>
                    <a:pt x="87" y="198"/>
                  </a:lnTo>
                  <a:lnTo>
                    <a:pt x="87" y="197"/>
                  </a:lnTo>
                  <a:close/>
                  <a:moveTo>
                    <a:pt x="101" y="197"/>
                  </a:moveTo>
                  <a:lnTo>
                    <a:pt x="103" y="197"/>
                  </a:lnTo>
                  <a:lnTo>
                    <a:pt x="104" y="197"/>
                  </a:lnTo>
                  <a:lnTo>
                    <a:pt x="106" y="198"/>
                  </a:lnTo>
                  <a:lnTo>
                    <a:pt x="106" y="200"/>
                  </a:lnTo>
                  <a:lnTo>
                    <a:pt x="107" y="201"/>
                  </a:lnTo>
                  <a:lnTo>
                    <a:pt x="111" y="201"/>
                  </a:lnTo>
                  <a:lnTo>
                    <a:pt x="111" y="201"/>
                  </a:lnTo>
                  <a:lnTo>
                    <a:pt x="112" y="201"/>
                  </a:lnTo>
                  <a:lnTo>
                    <a:pt x="112" y="201"/>
                  </a:lnTo>
                  <a:lnTo>
                    <a:pt x="114" y="200"/>
                  </a:lnTo>
                  <a:lnTo>
                    <a:pt x="115" y="200"/>
                  </a:lnTo>
                  <a:lnTo>
                    <a:pt x="115" y="201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4" y="204"/>
                  </a:lnTo>
                  <a:lnTo>
                    <a:pt x="114" y="206"/>
                  </a:lnTo>
                  <a:lnTo>
                    <a:pt x="115" y="206"/>
                  </a:lnTo>
                  <a:lnTo>
                    <a:pt x="118" y="206"/>
                  </a:lnTo>
                  <a:lnTo>
                    <a:pt x="118" y="208"/>
                  </a:lnTo>
                  <a:lnTo>
                    <a:pt x="118" y="209"/>
                  </a:lnTo>
                  <a:lnTo>
                    <a:pt x="118" y="209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20" y="212"/>
                  </a:lnTo>
                  <a:lnTo>
                    <a:pt x="120" y="212"/>
                  </a:lnTo>
                  <a:lnTo>
                    <a:pt x="120" y="214"/>
                  </a:lnTo>
                  <a:lnTo>
                    <a:pt x="115" y="217"/>
                  </a:lnTo>
                  <a:lnTo>
                    <a:pt x="115" y="219"/>
                  </a:lnTo>
                  <a:lnTo>
                    <a:pt x="114" y="222"/>
                  </a:lnTo>
                  <a:lnTo>
                    <a:pt x="114" y="223"/>
                  </a:lnTo>
                  <a:lnTo>
                    <a:pt x="114" y="225"/>
                  </a:lnTo>
                  <a:lnTo>
                    <a:pt x="112" y="226"/>
                  </a:lnTo>
                  <a:lnTo>
                    <a:pt x="112" y="228"/>
                  </a:lnTo>
                  <a:lnTo>
                    <a:pt x="112" y="230"/>
                  </a:lnTo>
                  <a:lnTo>
                    <a:pt x="112" y="233"/>
                  </a:lnTo>
                  <a:lnTo>
                    <a:pt x="111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6" y="236"/>
                  </a:lnTo>
                  <a:lnTo>
                    <a:pt x="107" y="239"/>
                  </a:lnTo>
                  <a:lnTo>
                    <a:pt x="104" y="241"/>
                  </a:lnTo>
                  <a:lnTo>
                    <a:pt x="101" y="242"/>
                  </a:lnTo>
                  <a:lnTo>
                    <a:pt x="101" y="242"/>
                  </a:lnTo>
                  <a:lnTo>
                    <a:pt x="101" y="241"/>
                  </a:lnTo>
                  <a:lnTo>
                    <a:pt x="101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3" y="236"/>
                  </a:lnTo>
                  <a:lnTo>
                    <a:pt x="101" y="234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3" y="233"/>
                  </a:lnTo>
                  <a:lnTo>
                    <a:pt x="103" y="233"/>
                  </a:lnTo>
                  <a:lnTo>
                    <a:pt x="103" y="231"/>
                  </a:lnTo>
                  <a:lnTo>
                    <a:pt x="103" y="231"/>
                  </a:lnTo>
                  <a:lnTo>
                    <a:pt x="101" y="231"/>
                  </a:lnTo>
                  <a:lnTo>
                    <a:pt x="101" y="231"/>
                  </a:lnTo>
                  <a:lnTo>
                    <a:pt x="100" y="233"/>
                  </a:lnTo>
                  <a:lnTo>
                    <a:pt x="100" y="234"/>
                  </a:lnTo>
                  <a:lnTo>
                    <a:pt x="98" y="236"/>
                  </a:lnTo>
                  <a:lnTo>
                    <a:pt x="100" y="236"/>
                  </a:lnTo>
                  <a:lnTo>
                    <a:pt x="100" y="237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95" y="239"/>
                  </a:lnTo>
                  <a:lnTo>
                    <a:pt x="95" y="239"/>
                  </a:lnTo>
                  <a:lnTo>
                    <a:pt x="93" y="237"/>
                  </a:lnTo>
                  <a:lnTo>
                    <a:pt x="93" y="236"/>
                  </a:lnTo>
                  <a:lnTo>
                    <a:pt x="95" y="236"/>
                  </a:lnTo>
                  <a:lnTo>
                    <a:pt x="95" y="236"/>
                  </a:lnTo>
                  <a:lnTo>
                    <a:pt x="95" y="234"/>
                  </a:lnTo>
                  <a:lnTo>
                    <a:pt x="96" y="233"/>
                  </a:lnTo>
                  <a:lnTo>
                    <a:pt x="95" y="231"/>
                  </a:lnTo>
                  <a:lnTo>
                    <a:pt x="95" y="231"/>
                  </a:lnTo>
                  <a:lnTo>
                    <a:pt x="93" y="231"/>
                  </a:lnTo>
                  <a:lnTo>
                    <a:pt x="95" y="230"/>
                  </a:lnTo>
                  <a:lnTo>
                    <a:pt x="93" y="228"/>
                  </a:lnTo>
                  <a:lnTo>
                    <a:pt x="93" y="225"/>
                  </a:lnTo>
                  <a:lnTo>
                    <a:pt x="95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8" y="222"/>
                  </a:lnTo>
                  <a:lnTo>
                    <a:pt x="100" y="220"/>
                  </a:lnTo>
                  <a:lnTo>
                    <a:pt x="100" y="217"/>
                  </a:lnTo>
                  <a:lnTo>
                    <a:pt x="100" y="217"/>
                  </a:lnTo>
                  <a:lnTo>
                    <a:pt x="98" y="217"/>
                  </a:lnTo>
                  <a:lnTo>
                    <a:pt x="100" y="215"/>
                  </a:lnTo>
                  <a:lnTo>
                    <a:pt x="100" y="214"/>
                  </a:lnTo>
                  <a:lnTo>
                    <a:pt x="98" y="212"/>
                  </a:lnTo>
                  <a:lnTo>
                    <a:pt x="96" y="209"/>
                  </a:lnTo>
                  <a:lnTo>
                    <a:pt x="95" y="208"/>
                  </a:lnTo>
                  <a:lnTo>
                    <a:pt x="95" y="208"/>
                  </a:lnTo>
                  <a:lnTo>
                    <a:pt x="93" y="209"/>
                  </a:lnTo>
                  <a:lnTo>
                    <a:pt x="93" y="209"/>
                  </a:lnTo>
                  <a:lnTo>
                    <a:pt x="93" y="211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5" y="214"/>
                  </a:lnTo>
                  <a:lnTo>
                    <a:pt x="95" y="212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5"/>
                  </a:lnTo>
                  <a:lnTo>
                    <a:pt x="95" y="215"/>
                  </a:lnTo>
                  <a:lnTo>
                    <a:pt x="95" y="215"/>
                  </a:lnTo>
                  <a:lnTo>
                    <a:pt x="93" y="215"/>
                  </a:lnTo>
                  <a:lnTo>
                    <a:pt x="93" y="215"/>
                  </a:lnTo>
                  <a:lnTo>
                    <a:pt x="92" y="214"/>
                  </a:lnTo>
                  <a:lnTo>
                    <a:pt x="90" y="215"/>
                  </a:lnTo>
                  <a:lnTo>
                    <a:pt x="89" y="217"/>
                  </a:lnTo>
                  <a:lnTo>
                    <a:pt x="87" y="217"/>
                  </a:lnTo>
                  <a:lnTo>
                    <a:pt x="89" y="217"/>
                  </a:lnTo>
                  <a:lnTo>
                    <a:pt x="89" y="215"/>
                  </a:lnTo>
                  <a:lnTo>
                    <a:pt x="89" y="214"/>
                  </a:lnTo>
                  <a:lnTo>
                    <a:pt x="87" y="212"/>
                  </a:lnTo>
                  <a:lnTo>
                    <a:pt x="87" y="212"/>
                  </a:lnTo>
                  <a:lnTo>
                    <a:pt x="85" y="211"/>
                  </a:lnTo>
                  <a:lnTo>
                    <a:pt x="87" y="209"/>
                  </a:lnTo>
                  <a:lnTo>
                    <a:pt x="89" y="211"/>
                  </a:lnTo>
                  <a:lnTo>
                    <a:pt x="89" y="212"/>
                  </a:lnTo>
                  <a:lnTo>
                    <a:pt x="90" y="214"/>
                  </a:lnTo>
                  <a:lnTo>
                    <a:pt x="92" y="214"/>
                  </a:lnTo>
                  <a:lnTo>
                    <a:pt x="90" y="211"/>
                  </a:lnTo>
                  <a:lnTo>
                    <a:pt x="90" y="211"/>
                  </a:lnTo>
                  <a:lnTo>
                    <a:pt x="89" y="209"/>
                  </a:lnTo>
                  <a:lnTo>
                    <a:pt x="87" y="208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7" y="204"/>
                  </a:lnTo>
                  <a:lnTo>
                    <a:pt x="89" y="206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90" y="203"/>
                  </a:lnTo>
                  <a:lnTo>
                    <a:pt x="92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3" y="201"/>
                  </a:lnTo>
                  <a:lnTo>
                    <a:pt x="95" y="201"/>
                  </a:lnTo>
                  <a:lnTo>
                    <a:pt x="96" y="201"/>
                  </a:lnTo>
                  <a:lnTo>
                    <a:pt x="98" y="200"/>
                  </a:lnTo>
                  <a:lnTo>
                    <a:pt x="98" y="198"/>
                  </a:lnTo>
                  <a:lnTo>
                    <a:pt x="98" y="197"/>
                  </a:lnTo>
                  <a:lnTo>
                    <a:pt x="101" y="197"/>
                  </a:lnTo>
                  <a:lnTo>
                    <a:pt x="101" y="197"/>
                  </a:lnTo>
                  <a:close/>
                  <a:moveTo>
                    <a:pt x="123" y="195"/>
                  </a:moveTo>
                  <a:lnTo>
                    <a:pt x="123" y="195"/>
                  </a:lnTo>
                  <a:lnTo>
                    <a:pt x="125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5"/>
                  </a:lnTo>
                  <a:close/>
                  <a:moveTo>
                    <a:pt x="128" y="192"/>
                  </a:moveTo>
                  <a:lnTo>
                    <a:pt x="128" y="192"/>
                  </a:lnTo>
                  <a:lnTo>
                    <a:pt x="128" y="193"/>
                  </a:lnTo>
                  <a:lnTo>
                    <a:pt x="128" y="193"/>
                  </a:lnTo>
                  <a:lnTo>
                    <a:pt x="126" y="193"/>
                  </a:lnTo>
                  <a:lnTo>
                    <a:pt x="126" y="193"/>
                  </a:lnTo>
                  <a:lnTo>
                    <a:pt x="128" y="192"/>
                  </a:lnTo>
                  <a:lnTo>
                    <a:pt x="128" y="192"/>
                  </a:lnTo>
                  <a:close/>
                  <a:moveTo>
                    <a:pt x="79" y="189"/>
                  </a:moveTo>
                  <a:lnTo>
                    <a:pt x="82" y="190"/>
                  </a:lnTo>
                  <a:lnTo>
                    <a:pt x="81" y="190"/>
                  </a:lnTo>
                  <a:lnTo>
                    <a:pt x="81" y="193"/>
                  </a:lnTo>
                  <a:lnTo>
                    <a:pt x="79" y="193"/>
                  </a:lnTo>
                  <a:lnTo>
                    <a:pt x="79" y="192"/>
                  </a:lnTo>
                  <a:lnTo>
                    <a:pt x="79" y="189"/>
                  </a:lnTo>
                  <a:close/>
                  <a:moveTo>
                    <a:pt x="150" y="189"/>
                  </a:moveTo>
                  <a:lnTo>
                    <a:pt x="152" y="190"/>
                  </a:lnTo>
                  <a:lnTo>
                    <a:pt x="155" y="190"/>
                  </a:lnTo>
                  <a:lnTo>
                    <a:pt x="156" y="192"/>
                  </a:lnTo>
                  <a:lnTo>
                    <a:pt x="158" y="190"/>
                  </a:lnTo>
                  <a:lnTo>
                    <a:pt x="158" y="193"/>
                  </a:lnTo>
                  <a:lnTo>
                    <a:pt x="158" y="195"/>
                  </a:lnTo>
                  <a:lnTo>
                    <a:pt x="159" y="197"/>
                  </a:lnTo>
                  <a:lnTo>
                    <a:pt x="158" y="197"/>
                  </a:lnTo>
                  <a:lnTo>
                    <a:pt x="159" y="198"/>
                  </a:lnTo>
                  <a:lnTo>
                    <a:pt x="156" y="200"/>
                  </a:lnTo>
                  <a:lnTo>
                    <a:pt x="155" y="201"/>
                  </a:lnTo>
                  <a:lnTo>
                    <a:pt x="153" y="203"/>
                  </a:lnTo>
                  <a:lnTo>
                    <a:pt x="152" y="204"/>
                  </a:lnTo>
                  <a:lnTo>
                    <a:pt x="152" y="204"/>
                  </a:lnTo>
                  <a:lnTo>
                    <a:pt x="152" y="206"/>
                  </a:lnTo>
                  <a:lnTo>
                    <a:pt x="150" y="206"/>
                  </a:lnTo>
                  <a:lnTo>
                    <a:pt x="148" y="203"/>
                  </a:lnTo>
                  <a:lnTo>
                    <a:pt x="147" y="203"/>
                  </a:lnTo>
                  <a:lnTo>
                    <a:pt x="144" y="203"/>
                  </a:lnTo>
                  <a:lnTo>
                    <a:pt x="144" y="203"/>
                  </a:lnTo>
                  <a:lnTo>
                    <a:pt x="139" y="204"/>
                  </a:lnTo>
                  <a:lnTo>
                    <a:pt x="137" y="206"/>
                  </a:lnTo>
                  <a:lnTo>
                    <a:pt x="136" y="209"/>
                  </a:lnTo>
                  <a:lnTo>
                    <a:pt x="136" y="211"/>
                  </a:lnTo>
                  <a:lnTo>
                    <a:pt x="136" y="211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5"/>
                  </a:lnTo>
                  <a:lnTo>
                    <a:pt x="131" y="215"/>
                  </a:lnTo>
                  <a:lnTo>
                    <a:pt x="130" y="214"/>
                  </a:lnTo>
                  <a:lnTo>
                    <a:pt x="130" y="214"/>
                  </a:lnTo>
                  <a:lnTo>
                    <a:pt x="130" y="212"/>
                  </a:lnTo>
                  <a:lnTo>
                    <a:pt x="128" y="212"/>
                  </a:lnTo>
                  <a:lnTo>
                    <a:pt x="126" y="212"/>
                  </a:lnTo>
                  <a:lnTo>
                    <a:pt x="126" y="211"/>
                  </a:lnTo>
                  <a:lnTo>
                    <a:pt x="126" y="209"/>
                  </a:lnTo>
                  <a:lnTo>
                    <a:pt x="126" y="209"/>
                  </a:lnTo>
                  <a:lnTo>
                    <a:pt x="126" y="208"/>
                  </a:lnTo>
                  <a:lnTo>
                    <a:pt x="128" y="208"/>
                  </a:lnTo>
                  <a:lnTo>
                    <a:pt x="128" y="206"/>
                  </a:lnTo>
                  <a:lnTo>
                    <a:pt x="128" y="206"/>
                  </a:lnTo>
                  <a:lnTo>
                    <a:pt x="126" y="206"/>
                  </a:lnTo>
                  <a:lnTo>
                    <a:pt x="126" y="206"/>
                  </a:lnTo>
                  <a:lnTo>
                    <a:pt x="126" y="204"/>
                  </a:lnTo>
                  <a:lnTo>
                    <a:pt x="125" y="204"/>
                  </a:lnTo>
                  <a:lnTo>
                    <a:pt x="123" y="204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2" y="204"/>
                  </a:lnTo>
                  <a:lnTo>
                    <a:pt x="125" y="203"/>
                  </a:lnTo>
                  <a:lnTo>
                    <a:pt x="125" y="203"/>
                  </a:lnTo>
                  <a:lnTo>
                    <a:pt x="128" y="201"/>
                  </a:lnTo>
                  <a:lnTo>
                    <a:pt x="130" y="200"/>
                  </a:lnTo>
                  <a:lnTo>
                    <a:pt x="130" y="198"/>
                  </a:lnTo>
                  <a:lnTo>
                    <a:pt x="130" y="197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5"/>
                  </a:lnTo>
                  <a:lnTo>
                    <a:pt x="133" y="193"/>
                  </a:lnTo>
                  <a:lnTo>
                    <a:pt x="134" y="193"/>
                  </a:lnTo>
                  <a:lnTo>
                    <a:pt x="136" y="195"/>
                  </a:lnTo>
                  <a:lnTo>
                    <a:pt x="136" y="197"/>
                  </a:lnTo>
                  <a:lnTo>
                    <a:pt x="137" y="195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41" y="195"/>
                  </a:lnTo>
                  <a:lnTo>
                    <a:pt x="142" y="195"/>
                  </a:lnTo>
                  <a:lnTo>
                    <a:pt x="144" y="193"/>
                  </a:lnTo>
                  <a:lnTo>
                    <a:pt x="144" y="192"/>
                  </a:lnTo>
                  <a:lnTo>
                    <a:pt x="144" y="190"/>
                  </a:lnTo>
                  <a:lnTo>
                    <a:pt x="144" y="190"/>
                  </a:lnTo>
                  <a:lnTo>
                    <a:pt x="145" y="190"/>
                  </a:lnTo>
                  <a:lnTo>
                    <a:pt x="147" y="190"/>
                  </a:lnTo>
                  <a:lnTo>
                    <a:pt x="148" y="189"/>
                  </a:lnTo>
                  <a:lnTo>
                    <a:pt x="150" y="189"/>
                  </a:lnTo>
                  <a:close/>
                  <a:moveTo>
                    <a:pt x="153" y="185"/>
                  </a:moveTo>
                  <a:lnTo>
                    <a:pt x="155" y="185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2" y="187"/>
                  </a:lnTo>
                  <a:lnTo>
                    <a:pt x="152" y="187"/>
                  </a:lnTo>
                  <a:lnTo>
                    <a:pt x="152" y="185"/>
                  </a:lnTo>
                  <a:lnTo>
                    <a:pt x="153" y="185"/>
                  </a:lnTo>
                  <a:close/>
                  <a:moveTo>
                    <a:pt x="163" y="185"/>
                  </a:moveTo>
                  <a:lnTo>
                    <a:pt x="163" y="185"/>
                  </a:lnTo>
                  <a:lnTo>
                    <a:pt x="163" y="189"/>
                  </a:lnTo>
                  <a:lnTo>
                    <a:pt x="163" y="190"/>
                  </a:lnTo>
                  <a:lnTo>
                    <a:pt x="161" y="192"/>
                  </a:lnTo>
                  <a:lnTo>
                    <a:pt x="159" y="192"/>
                  </a:lnTo>
                  <a:lnTo>
                    <a:pt x="159" y="190"/>
                  </a:lnTo>
                  <a:lnTo>
                    <a:pt x="158" y="190"/>
                  </a:lnTo>
                  <a:lnTo>
                    <a:pt x="159" y="189"/>
                  </a:lnTo>
                  <a:lnTo>
                    <a:pt x="161" y="187"/>
                  </a:lnTo>
                  <a:lnTo>
                    <a:pt x="163" y="185"/>
                  </a:lnTo>
                  <a:lnTo>
                    <a:pt x="163" y="185"/>
                  </a:lnTo>
                  <a:close/>
                  <a:moveTo>
                    <a:pt x="84" y="184"/>
                  </a:moveTo>
                  <a:lnTo>
                    <a:pt x="84" y="184"/>
                  </a:lnTo>
                  <a:lnTo>
                    <a:pt x="84" y="184"/>
                  </a:lnTo>
                  <a:lnTo>
                    <a:pt x="84" y="184"/>
                  </a:lnTo>
                  <a:lnTo>
                    <a:pt x="84" y="185"/>
                  </a:lnTo>
                  <a:lnTo>
                    <a:pt x="82" y="189"/>
                  </a:lnTo>
                  <a:lnTo>
                    <a:pt x="82" y="189"/>
                  </a:lnTo>
                  <a:lnTo>
                    <a:pt x="82" y="190"/>
                  </a:lnTo>
                  <a:lnTo>
                    <a:pt x="81" y="189"/>
                  </a:lnTo>
                  <a:lnTo>
                    <a:pt x="81" y="189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4" y="184"/>
                  </a:lnTo>
                  <a:close/>
                  <a:moveTo>
                    <a:pt x="226" y="182"/>
                  </a:moveTo>
                  <a:lnTo>
                    <a:pt x="227" y="182"/>
                  </a:lnTo>
                  <a:lnTo>
                    <a:pt x="227" y="182"/>
                  </a:lnTo>
                  <a:lnTo>
                    <a:pt x="227" y="184"/>
                  </a:lnTo>
                  <a:lnTo>
                    <a:pt x="227" y="184"/>
                  </a:lnTo>
                  <a:lnTo>
                    <a:pt x="226" y="182"/>
                  </a:lnTo>
                  <a:lnTo>
                    <a:pt x="226" y="182"/>
                  </a:lnTo>
                  <a:close/>
                  <a:moveTo>
                    <a:pt x="139" y="157"/>
                  </a:moveTo>
                  <a:lnTo>
                    <a:pt x="141" y="159"/>
                  </a:lnTo>
                  <a:lnTo>
                    <a:pt x="139" y="159"/>
                  </a:lnTo>
                  <a:lnTo>
                    <a:pt x="139" y="159"/>
                  </a:lnTo>
                  <a:lnTo>
                    <a:pt x="137" y="159"/>
                  </a:lnTo>
                  <a:lnTo>
                    <a:pt x="137" y="159"/>
                  </a:lnTo>
                  <a:lnTo>
                    <a:pt x="137" y="157"/>
                  </a:lnTo>
                  <a:lnTo>
                    <a:pt x="139" y="157"/>
                  </a:lnTo>
                  <a:close/>
                  <a:moveTo>
                    <a:pt x="215" y="124"/>
                  </a:moveTo>
                  <a:lnTo>
                    <a:pt x="215" y="124"/>
                  </a:lnTo>
                  <a:lnTo>
                    <a:pt x="213" y="127"/>
                  </a:lnTo>
                  <a:lnTo>
                    <a:pt x="213" y="127"/>
                  </a:lnTo>
                  <a:lnTo>
                    <a:pt x="215" y="127"/>
                  </a:lnTo>
                  <a:lnTo>
                    <a:pt x="213" y="130"/>
                  </a:lnTo>
                  <a:lnTo>
                    <a:pt x="212" y="132"/>
                  </a:lnTo>
                  <a:lnTo>
                    <a:pt x="210" y="132"/>
                  </a:lnTo>
                  <a:lnTo>
                    <a:pt x="210" y="132"/>
                  </a:lnTo>
                  <a:lnTo>
                    <a:pt x="212" y="132"/>
                  </a:lnTo>
                  <a:lnTo>
                    <a:pt x="212" y="130"/>
                  </a:lnTo>
                  <a:lnTo>
                    <a:pt x="212" y="129"/>
                  </a:lnTo>
                  <a:lnTo>
                    <a:pt x="212" y="129"/>
                  </a:lnTo>
                  <a:lnTo>
                    <a:pt x="210" y="129"/>
                  </a:lnTo>
                  <a:lnTo>
                    <a:pt x="210" y="127"/>
                  </a:lnTo>
                  <a:lnTo>
                    <a:pt x="212" y="126"/>
                  </a:lnTo>
                  <a:lnTo>
                    <a:pt x="213" y="124"/>
                  </a:lnTo>
                  <a:lnTo>
                    <a:pt x="215" y="124"/>
                  </a:lnTo>
                  <a:close/>
                  <a:moveTo>
                    <a:pt x="249" y="69"/>
                  </a:moveTo>
                  <a:lnTo>
                    <a:pt x="251" y="70"/>
                  </a:lnTo>
                  <a:lnTo>
                    <a:pt x="251" y="70"/>
                  </a:lnTo>
                  <a:lnTo>
                    <a:pt x="254" y="72"/>
                  </a:lnTo>
                  <a:lnTo>
                    <a:pt x="254" y="72"/>
                  </a:lnTo>
                  <a:lnTo>
                    <a:pt x="257" y="70"/>
                  </a:lnTo>
                  <a:lnTo>
                    <a:pt x="256" y="74"/>
                  </a:lnTo>
                  <a:lnTo>
                    <a:pt x="256" y="77"/>
                  </a:lnTo>
                  <a:lnTo>
                    <a:pt x="256" y="81"/>
                  </a:lnTo>
                  <a:lnTo>
                    <a:pt x="256" y="83"/>
                  </a:lnTo>
                  <a:lnTo>
                    <a:pt x="257" y="85"/>
                  </a:lnTo>
                  <a:lnTo>
                    <a:pt x="257" y="86"/>
                  </a:lnTo>
                  <a:lnTo>
                    <a:pt x="259" y="88"/>
                  </a:lnTo>
                  <a:lnTo>
                    <a:pt x="262" y="91"/>
                  </a:lnTo>
                  <a:lnTo>
                    <a:pt x="262" y="94"/>
                  </a:lnTo>
                  <a:lnTo>
                    <a:pt x="264" y="96"/>
                  </a:lnTo>
                  <a:lnTo>
                    <a:pt x="264" y="97"/>
                  </a:lnTo>
                  <a:lnTo>
                    <a:pt x="265" y="99"/>
                  </a:lnTo>
                  <a:lnTo>
                    <a:pt x="265" y="100"/>
                  </a:lnTo>
                  <a:lnTo>
                    <a:pt x="264" y="100"/>
                  </a:lnTo>
                  <a:lnTo>
                    <a:pt x="265" y="102"/>
                  </a:lnTo>
                  <a:lnTo>
                    <a:pt x="264" y="105"/>
                  </a:lnTo>
                  <a:lnTo>
                    <a:pt x="264" y="108"/>
                  </a:lnTo>
                  <a:lnTo>
                    <a:pt x="264" y="110"/>
                  </a:lnTo>
                  <a:lnTo>
                    <a:pt x="262" y="110"/>
                  </a:lnTo>
                  <a:lnTo>
                    <a:pt x="262" y="111"/>
                  </a:lnTo>
                  <a:lnTo>
                    <a:pt x="262" y="111"/>
                  </a:lnTo>
                  <a:lnTo>
                    <a:pt x="260" y="111"/>
                  </a:lnTo>
                  <a:lnTo>
                    <a:pt x="260" y="111"/>
                  </a:lnTo>
                  <a:lnTo>
                    <a:pt x="259" y="113"/>
                  </a:lnTo>
                  <a:lnTo>
                    <a:pt x="259" y="113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7" y="116"/>
                  </a:lnTo>
                  <a:lnTo>
                    <a:pt x="257" y="118"/>
                  </a:lnTo>
                  <a:lnTo>
                    <a:pt x="257" y="121"/>
                  </a:lnTo>
                  <a:lnTo>
                    <a:pt x="257" y="122"/>
                  </a:lnTo>
                  <a:lnTo>
                    <a:pt x="256" y="122"/>
                  </a:lnTo>
                  <a:lnTo>
                    <a:pt x="254" y="122"/>
                  </a:lnTo>
                  <a:lnTo>
                    <a:pt x="251" y="122"/>
                  </a:lnTo>
                  <a:lnTo>
                    <a:pt x="251" y="124"/>
                  </a:lnTo>
                  <a:lnTo>
                    <a:pt x="249" y="126"/>
                  </a:lnTo>
                  <a:lnTo>
                    <a:pt x="249" y="129"/>
                  </a:lnTo>
                  <a:lnTo>
                    <a:pt x="249" y="130"/>
                  </a:lnTo>
                  <a:lnTo>
                    <a:pt x="249" y="132"/>
                  </a:lnTo>
                  <a:lnTo>
                    <a:pt x="249" y="133"/>
                  </a:lnTo>
                  <a:lnTo>
                    <a:pt x="251" y="138"/>
                  </a:lnTo>
                  <a:lnTo>
                    <a:pt x="249" y="143"/>
                  </a:lnTo>
                  <a:lnTo>
                    <a:pt x="249" y="146"/>
                  </a:lnTo>
                  <a:lnTo>
                    <a:pt x="248" y="146"/>
                  </a:lnTo>
                  <a:lnTo>
                    <a:pt x="248" y="148"/>
                  </a:lnTo>
                  <a:lnTo>
                    <a:pt x="248" y="148"/>
                  </a:lnTo>
                  <a:lnTo>
                    <a:pt x="246" y="149"/>
                  </a:lnTo>
                  <a:lnTo>
                    <a:pt x="245" y="154"/>
                  </a:lnTo>
                  <a:lnTo>
                    <a:pt x="245" y="154"/>
                  </a:lnTo>
                  <a:lnTo>
                    <a:pt x="245" y="156"/>
                  </a:lnTo>
                  <a:lnTo>
                    <a:pt x="245" y="157"/>
                  </a:lnTo>
                  <a:lnTo>
                    <a:pt x="245" y="159"/>
                  </a:lnTo>
                  <a:lnTo>
                    <a:pt x="245" y="160"/>
                  </a:lnTo>
                  <a:lnTo>
                    <a:pt x="245" y="160"/>
                  </a:lnTo>
                  <a:lnTo>
                    <a:pt x="246" y="165"/>
                  </a:lnTo>
                  <a:lnTo>
                    <a:pt x="248" y="165"/>
                  </a:lnTo>
                  <a:lnTo>
                    <a:pt x="248" y="167"/>
                  </a:lnTo>
                  <a:lnTo>
                    <a:pt x="245" y="168"/>
                  </a:lnTo>
                  <a:lnTo>
                    <a:pt x="245" y="168"/>
                  </a:lnTo>
                  <a:lnTo>
                    <a:pt x="241" y="170"/>
                  </a:lnTo>
                  <a:lnTo>
                    <a:pt x="241" y="171"/>
                  </a:lnTo>
                  <a:lnTo>
                    <a:pt x="241" y="174"/>
                  </a:lnTo>
                  <a:lnTo>
                    <a:pt x="241" y="174"/>
                  </a:lnTo>
                  <a:lnTo>
                    <a:pt x="241" y="176"/>
                  </a:lnTo>
                  <a:lnTo>
                    <a:pt x="240" y="176"/>
                  </a:lnTo>
                  <a:lnTo>
                    <a:pt x="238" y="176"/>
                  </a:lnTo>
                  <a:lnTo>
                    <a:pt x="237" y="178"/>
                  </a:lnTo>
                  <a:lnTo>
                    <a:pt x="235" y="179"/>
                  </a:lnTo>
                  <a:lnTo>
                    <a:pt x="235" y="181"/>
                  </a:lnTo>
                  <a:lnTo>
                    <a:pt x="234" y="179"/>
                  </a:lnTo>
                  <a:lnTo>
                    <a:pt x="232" y="179"/>
                  </a:lnTo>
                  <a:lnTo>
                    <a:pt x="234" y="178"/>
                  </a:lnTo>
                  <a:lnTo>
                    <a:pt x="234" y="178"/>
                  </a:lnTo>
                  <a:lnTo>
                    <a:pt x="234" y="174"/>
                  </a:lnTo>
                  <a:lnTo>
                    <a:pt x="234" y="173"/>
                  </a:lnTo>
                  <a:lnTo>
                    <a:pt x="234" y="173"/>
                  </a:lnTo>
                  <a:lnTo>
                    <a:pt x="235" y="171"/>
                  </a:lnTo>
                  <a:lnTo>
                    <a:pt x="237" y="170"/>
                  </a:lnTo>
                  <a:lnTo>
                    <a:pt x="237" y="170"/>
                  </a:lnTo>
                  <a:lnTo>
                    <a:pt x="237" y="168"/>
                  </a:lnTo>
                  <a:lnTo>
                    <a:pt x="237" y="168"/>
                  </a:lnTo>
                  <a:lnTo>
                    <a:pt x="235" y="168"/>
                  </a:lnTo>
                  <a:lnTo>
                    <a:pt x="234" y="168"/>
                  </a:lnTo>
                  <a:lnTo>
                    <a:pt x="234" y="168"/>
                  </a:lnTo>
                  <a:lnTo>
                    <a:pt x="232" y="168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0" y="171"/>
                  </a:lnTo>
                  <a:lnTo>
                    <a:pt x="230" y="173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0" y="176"/>
                  </a:lnTo>
                  <a:lnTo>
                    <a:pt x="230" y="176"/>
                  </a:lnTo>
                  <a:lnTo>
                    <a:pt x="229" y="174"/>
                  </a:lnTo>
                  <a:lnTo>
                    <a:pt x="227" y="173"/>
                  </a:lnTo>
                  <a:lnTo>
                    <a:pt x="226" y="173"/>
                  </a:lnTo>
                  <a:lnTo>
                    <a:pt x="224" y="174"/>
                  </a:lnTo>
                  <a:lnTo>
                    <a:pt x="224" y="174"/>
                  </a:lnTo>
                  <a:lnTo>
                    <a:pt x="223" y="176"/>
                  </a:lnTo>
                  <a:lnTo>
                    <a:pt x="223" y="176"/>
                  </a:lnTo>
                  <a:lnTo>
                    <a:pt x="223" y="179"/>
                  </a:lnTo>
                  <a:lnTo>
                    <a:pt x="223" y="181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19" y="184"/>
                  </a:lnTo>
                  <a:lnTo>
                    <a:pt x="219" y="184"/>
                  </a:lnTo>
                  <a:lnTo>
                    <a:pt x="218" y="184"/>
                  </a:lnTo>
                  <a:lnTo>
                    <a:pt x="218" y="184"/>
                  </a:lnTo>
                  <a:lnTo>
                    <a:pt x="218" y="181"/>
                  </a:lnTo>
                  <a:lnTo>
                    <a:pt x="218" y="179"/>
                  </a:lnTo>
                  <a:lnTo>
                    <a:pt x="219" y="178"/>
                  </a:lnTo>
                  <a:lnTo>
                    <a:pt x="218" y="176"/>
                  </a:lnTo>
                  <a:lnTo>
                    <a:pt x="218" y="176"/>
                  </a:lnTo>
                  <a:lnTo>
                    <a:pt x="215" y="178"/>
                  </a:lnTo>
                  <a:lnTo>
                    <a:pt x="215" y="178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2" y="181"/>
                  </a:lnTo>
                  <a:lnTo>
                    <a:pt x="210" y="182"/>
                  </a:lnTo>
                  <a:lnTo>
                    <a:pt x="210" y="185"/>
                  </a:lnTo>
                  <a:lnTo>
                    <a:pt x="207" y="184"/>
                  </a:lnTo>
                  <a:lnTo>
                    <a:pt x="205" y="184"/>
                  </a:lnTo>
                  <a:lnTo>
                    <a:pt x="204" y="184"/>
                  </a:lnTo>
                  <a:lnTo>
                    <a:pt x="200" y="184"/>
                  </a:lnTo>
                  <a:lnTo>
                    <a:pt x="197" y="184"/>
                  </a:lnTo>
                  <a:lnTo>
                    <a:pt x="193" y="185"/>
                  </a:lnTo>
                  <a:lnTo>
                    <a:pt x="193" y="184"/>
                  </a:lnTo>
                  <a:lnTo>
                    <a:pt x="196" y="184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4" y="182"/>
                  </a:lnTo>
                  <a:lnTo>
                    <a:pt x="193" y="182"/>
                  </a:lnTo>
                  <a:lnTo>
                    <a:pt x="193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1"/>
                  </a:lnTo>
                  <a:lnTo>
                    <a:pt x="189" y="179"/>
                  </a:lnTo>
                  <a:lnTo>
                    <a:pt x="189" y="179"/>
                  </a:lnTo>
                  <a:lnTo>
                    <a:pt x="191" y="178"/>
                  </a:lnTo>
                  <a:lnTo>
                    <a:pt x="189" y="178"/>
                  </a:lnTo>
                  <a:lnTo>
                    <a:pt x="189" y="178"/>
                  </a:lnTo>
                  <a:lnTo>
                    <a:pt x="188" y="178"/>
                  </a:lnTo>
                  <a:lnTo>
                    <a:pt x="188" y="179"/>
                  </a:lnTo>
                  <a:lnTo>
                    <a:pt x="186" y="182"/>
                  </a:lnTo>
                  <a:lnTo>
                    <a:pt x="185" y="184"/>
                  </a:lnTo>
                  <a:lnTo>
                    <a:pt x="186" y="185"/>
                  </a:lnTo>
                  <a:lnTo>
                    <a:pt x="189" y="187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89" y="189"/>
                  </a:lnTo>
                  <a:lnTo>
                    <a:pt x="189" y="190"/>
                  </a:lnTo>
                  <a:lnTo>
                    <a:pt x="186" y="190"/>
                  </a:lnTo>
                  <a:lnTo>
                    <a:pt x="183" y="192"/>
                  </a:lnTo>
                  <a:lnTo>
                    <a:pt x="182" y="193"/>
                  </a:lnTo>
                  <a:lnTo>
                    <a:pt x="178" y="198"/>
                  </a:lnTo>
                  <a:lnTo>
                    <a:pt x="177" y="201"/>
                  </a:lnTo>
                  <a:lnTo>
                    <a:pt x="174" y="203"/>
                  </a:lnTo>
                  <a:lnTo>
                    <a:pt x="171" y="201"/>
                  </a:lnTo>
                  <a:lnTo>
                    <a:pt x="169" y="201"/>
                  </a:lnTo>
                  <a:lnTo>
                    <a:pt x="169" y="200"/>
                  </a:lnTo>
                  <a:lnTo>
                    <a:pt x="167" y="198"/>
                  </a:lnTo>
                  <a:lnTo>
                    <a:pt x="166" y="197"/>
                  </a:lnTo>
                  <a:lnTo>
                    <a:pt x="166" y="195"/>
                  </a:lnTo>
                  <a:lnTo>
                    <a:pt x="166" y="192"/>
                  </a:lnTo>
                  <a:lnTo>
                    <a:pt x="164" y="190"/>
                  </a:lnTo>
                  <a:lnTo>
                    <a:pt x="166" y="190"/>
                  </a:lnTo>
                  <a:lnTo>
                    <a:pt x="167" y="189"/>
                  </a:lnTo>
                  <a:lnTo>
                    <a:pt x="167" y="187"/>
                  </a:lnTo>
                  <a:lnTo>
                    <a:pt x="169" y="187"/>
                  </a:lnTo>
                  <a:lnTo>
                    <a:pt x="169" y="185"/>
                  </a:lnTo>
                  <a:lnTo>
                    <a:pt x="169" y="184"/>
                  </a:lnTo>
                  <a:lnTo>
                    <a:pt x="169" y="184"/>
                  </a:lnTo>
                  <a:lnTo>
                    <a:pt x="166" y="184"/>
                  </a:lnTo>
                  <a:lnTo>
                    <a:pt x="164" y="184"/>
                  </a:lnTo>
                  <a:lnTo>
                    <a:pt x="163" y="184"/>
                  </a:lnTo>
                  <a:lnTo>
                    <a:pt x="159" y="182"/>
                  </a:lnTo>
                  <a:lnTo>
                    <a:pt x="159" y="182"/>
                  </a:lnTo>
                  <a:lnTo>
                    <a:pt x="158" y="182"/>
                  </a:lnTo>
                  <a:lnTo>
                    <a:pt x="156" y="182"/>
                  </a:lnTo>
                  <a:lnTo>
                    <a:pt x="155" y="182"/>
                  </a:lnTo>
                  <a:lnTo>
                    <a:pt x="153" y="182"/>
                  </a:lnTo>
                  <a:lnTo>
                    <a:pt x="152" y="184"/>
                  </a:lnTo>
                  <a:lnTo>
                    <a:pt x="150" y="185"/>
                  </a:lnTo>
                  <a:lnTo>
                    <a:pt x="148" y="185"/>
                  </a:lnTo>
                  <a:lnTo>
                    <a:pt x="147" y="187"/>
                  </a:lnTo>
                  <a:lnTo>
                    <a:pt x="144" y="187"/>
                  </a:lnTo>
                  <a:lnTo>
                    <a:pt x="142" y="187"/>
                  </a:lnTo>
                  <a:lnTo>
                    <a:pt x="141" y="187"/>
                  </a:lnTo>
                  <a:lnTo>
                    <a:pt x="141" y="187"/>
                  </a:lnTo>
                  <a:lnTo>
                    <a:pt x="139" y="189"/>
                  </a:lnTo>
                  <a:lnTo>
                    <a:pt x="137" y="189"/>
                  </a:lnTo>
                  <a:lnTo>
                    <a:pt x="136" y="190"/>
                  </a:lnTo>
                  <a:lnTo>
                    <a:pt x="134" y="189"/>
                  </a:lnTo>
                  <a:lnTo>
                    <a:pt x="131" y="190"/>
                  </a:lnTo>
                  <a:lnTo>
                    <a:pt x="130" y="190"/>
                  </a:lnTo>
                  <a:lnTo>
                    <a:pt x="128" y="190"/>
                  </a:lnTo>
                  <a:lnTo>
                    <a:pt x="126" y="189"/>
                  </a:lnTo>
                  <a:lnTo>
                    <a:pt x="125" y="189"/>
                  </a:lnTo>
                  <a:lnTo>
                    <a:pt x="123" y="190"/>
                  </a:lnTo>
                  <a:lnTo>
                    <a:pt x="123" y="193"/>
                  </a:lnTo>
                  <a:lnTo>
                    <a:pt x="122" y="195"/>
                  </a:lnTo>
                  <a:lnTo>
                    <a:pt x="122" y="197"/>
                  </a:lnTo>
                  <a:lnTo>
                    <a:pt x="122" y="197"/>
                  </a:lnTo>
                  <a:lnTo>
                    <a:pt x="117" y="193"/>
                  </a:lnTo>
                  <a:lnTo>
                    <a:pt x="117" y="193"/>
                  </a:lnTo>
                  <a:lnTo>
                    <a:pt x="112" y="195"/>
                  </a:lnTo>
                  <a:lnTo>
                    <a:pt x="111" y="195"/>
                  </a:lnTo>
                  <a:lnTo>
                    <a:pt x="111" y="195"/>
                  </a:lnTo>
                  <a:lnTo>
                    <a:pt x="109" y="195"/>
                  </a:lnTo>
                  <a:lnTo>
                    <a:pt x="107" y="195"/>
                  </a:lnTo>
                  <a:lnTo>
                    <a:pt x="106" y="195"/>
                  </a:lnTo>
                  <a:lnTo>
                    <a:pt x="106" y="195"/>
                  </a:lnTo>
                  <a:lnTo>
                    <a:pt x="104" y="195"/>
                  </a:lnTo>
                  <a:lnTo>
                    <a:pt x="104" y="190"/>
                  </a:lnTo>
                  <a:lnTo>
                    <a:pt x="104" y="190"/>
                  </a:lnTo>
                  <a:lnTo>
                    <a:pt x="104" y="189"/>
                  </a:lnTo>
                  <a:lnTo>
                    <a:pt x="106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2" y="187"/>
                  </a:lnTo>
                  <a:lnTo>
                    <a:pt x="112" y="185"/>
                  </a:lnTo>
                  <a:lnTo>
                    <a:pt x="114" y="184"/>
                  </a:lnTo>
                  <a:lnTo>
                    <a:pt x="115" y="184"/>
                  </a:lnTo>
                  <a:lnTo>
                    <a:pt x="118" y="182"/>
                  </a:lnTo>
                  <a:lnTo>
                    <a:pt x="120" y="181"/>
                  </a:lnTo>
                  <a:lnTo>
                    <a:pt x="122" y="181"/>
                  </a:lnTo>
                  <a:lnTo>
                    <a:pt x="122" y="179"/>
                  </a:lnTo>
                  <a:lnTo>
                    <a:pt x="123" y="178"/>
                  </a:lnTo>
                  <a:lnTo>
                    <a:pt x="126" y="176"/>
                  </a:lnTo>
                  <a:lnTo>
                    <a:pt x="130" y="173"/>
                  </a:lnTo>
                  <a:lnTo>
                    <a:pt x="130" y="171"/>
                  </a:lnTo>
                  <a:lnTo>
                    <a:pt x="131" y="171"/>
                  </a:lnTo>
                  <a:lnTo>
                    <a:pt x="133" y="170"/>
                  </a:lnTo>
                  <a:lnTo>
                    <a:pt x="137" y="170"/>
                  </a:lnTo>
                  <a:lnTo>
                    <a:pt x="139" y="170"/>
                  </a:lnTo>
                  <a:lnTo>
                    <a:pt x="141" y="171"/>
                  </a:lnTo>
                  <a:lnTo>
                    <a:pt x="141" y="171"/>
                  </a:lnTo>
                  <a:lnTo>
                    <a:pt x="142" y="170"/>
                  </a:lnTo>
                  <a:lnTo>
                    <a:pt x="144" y="170"/>
                  </a:lnTo>
                  <a:lnTo>
                    <a:pt x="145" y="170"/>
                  </a:lnTo>
                  <a:lnTo>
                    <a:pt x="147" y="170"/>
                  </a:lnTo>
                  <a:lnTo>
                    <a:pt x="148" y="170"/>
                  </a:lnTo>
                  <a:lnTo>
                    <a:pt x="152" y="170"/>
                  </a:lnTo>
                  <a:lnTo>
                    <a:pt x="153" y="168"/>
                  </a:lnTo>
                  <a:lnTo>
                    <a:pt x="155" y="168"/>
                  </a:lnTo>
                  <a:lnTo>
                    <a:pt x="161" y="168"/>
                  </a:lnTo>
                  <a:lnTo>
                    <a:pt x="166" y="167"/>
                  </a:lnTo>
                  <a:lnTo>
                    <a:pt x="166" y="167"/>
                  </a:lnTo>
                  <a:lnTo>
                    <a:pt x="167" y="167"/>
                  </a:lnTo>
                  <a:lnTo>
                    <a:pt x="167" y="168"/>
                  </a:lnTo>
                  <a:lnTo>
                    <a:pt x="167" y="168"/>
                  </a:lnTo>
                  <a:lnTo>
                    <a:pt x="167" y="170"/>
                  </a:lnTo>
                  <a:lnTo>
                    <a:pt x="167" y="170"/>
                  </a:lnTo>
                  <a:lnTo>
                    <a:pt x="172" y="170"/>
                  </a:lnTo>
                  <a:lnTo>
                    <a:pt x="174" y="170"/>
                  </a:lnTo>
                  <a:lnTo>
                    <a:pt x="175" y="170"/>
                  </a:lnTo>
                  <a:lnTo>
                    <a:pt x="177" y="168"/>
                  </a:lnTo>
                  <a:lnTo>
                    <a:pt x="178" y="167"/>
                  </a:lnTo>
                  <a:lnTo>
                    <a:pt x="178" y="167"/>
                  </a:lnTo>
                  <a:lnTo>
                    <a:pt x="178" y="163"/>
                  </a:lnTo>
                  <a:lnTo>
                    <a:pt x="178" y="162"/>
                  </a:lnTo>
                  <a:lnTo>
                    <a:pt x="178" y="160"/>
                  </a:lnTo>
                  <a:lnTo>
                    <a:pt x="180" y="159"/>
                  </a:lnTo>
                  <a:lnTo>
                    <a:pt x="182" y="157"/>
                  </a:lnTo>
                  <a:lnTo>
                    <a:pt x="183" y="156"/>
                  </a:lnTo>
                  <a:lnTo>
                    <a:pt x="186" y="152"/>
                  </a:lnTo>
                  <a:lnTo>
                    <a:pt x="188" y="149"/>
                  </a:lnTo>
                  <a:lnTo>
                    <a:pt x="188" y="146"/>
                  </a:lnTo>
                  <a:lnTo>
                    <a:pt x="188" y="143"/>
                  </a:lnTo>
                  <a:lnTo>
                    <a:pt x="189" y="140"/>
                  </a:lnTo>
                  <a:lnTo>
                    <a:pt x="191" y="138"/>
                  </a:lnTo>
                  <a:lnTo>
                    <a:pt x="196" y="137"/>
                  </a:lnTo>
                  <a:lnTo>
                    <a:pt x="197" y="137"/>
                  </a:lnTo>
                  <a:lnTo>
                    <a:pt x="197" y="138"/>
                  </a:lnTo>
                  <a:lnTo>
                    <a:pt x="197" y="138"/>
                  </a:lnTo>
                  <a:lnTo>
                    <a:pt x="194" y="141"/>
                  </a:lnTo>
                  <a:lnTo>
                    <a:pt x="193" y="141"/>
                  </a:lnTo>
                  <a:lnTo>
                    <a:pt x="193" y="143"/>
                  </a:lnTo>
                  <a:lnTo>
                    <a:pt x="191" y="143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3" y="146"/>
                  </a:lnTo>
                  <a:lnTo>
                    <a:pt x="193" y="148"/>
                  </a:lnTo>
                  <a:lnTo>
                    <a:pt x="193" y="148"/>
                  </a:lnTo>
                  <a:lnTo>
                    <a:pt x="194" y="149"/>
                  </a:lnTo>
                  <a:lnTo>
                    <a:pt x="196" y="149"/>
                  </a:lnTo>
                  <a:lnTo>
                    <a:pt x="196" y="149"/>
                  </a:lnTo>
                  <a:lnTo>
                    <a:pt x="197" y="149"/>
                  </a:lnTo>
                  <a:lnTo>
                    <a:pt x="199" y="146"/>
                  </a:lnTo>
                  <a:lnTo>
                    <a:pt x="199" y="146"/>
                  </a:lnTo>
                  <a:lnTo>
                    <a:pt x="205" y="145"/>
                  </a:lnTo>
                  <a:lnTo>
                    <a:pt x="208" y="143"/>
                  </a:lnTo>
                  <a:lnTo>
                    <a:pt x="210" y="143"/>
                  </a:lnTo>
                  <a:lnTo>
                    <a:pt x="212" y="141"/>
                  </a:lnTo>
                  <a:lnTo>
                    <a:pt x="215" y="138"/>
                  </a:lnTo>
                  <a:lnTo>
                    <a:pt x="216" y="138"/>
                  </a:lnTo>
                  <a:lnTo>
                    <a:pt x="216" y="137"/>
                  </a:lnTo>
                  <a:lnTo>
                    <a:pt x="218" y="135"/>
                  </a:lnTo>
                  <a:lnTo>
                    <a:pt x="218" y="132"/>
                  </a:lnTo>
                  <a:lnTo>
                    <a:pt x="219" y="132"/>
                  </a:lnTo>
                  <a:lnTo>
                    <a:pt x="224" y="129"/>
                  </a:lnTo>
                  <a:lnTo>
                    <a:pt x="226" y="127"/>
                  </a:lnTo>
                  <a:lnTo>
                    <a:pt x="227" y="127"/>
                  </a:lnTo>
                  <a:lnTo>
                    <a:pt x="227" y="124"/>
                  </a:lnTo>
                  <a:lnTo>
                    <a:pt x="227" y="122"/>
                  </a:lnTo>
                  <a:lnTo>
                    <a:pt x="229" y="121"/>
                  </a:lnTo>
                  <a:lnTo>
                    <a:pt x="229" y="119"/>
                  </a:lnTo>
                  <a:lnTo>
                    <a:pt x="230" y="118"/>
                  </a:lnTo>
                  <a:lnTo>
                    <a:pt x="232" y="116"/>
                  </a:lnTo>
                  <a:lnTo>
                    <a:pt x="232" y="115"/>
                  </a:lnTo>
                  <a:lnTo>
                    <a:pt x="234" y="110"/>
                  </a:lnTo>
                  <a:lnTo>
                    <a:pt x="234" y="108"/>
                  </a:lnTo>
                  <a:lnTo>
                    <a:pt x="235" y="108"/>
                  </a:lnTo>
                  <a:lnTo>
                    <a:pt x="235" y="107"/>
                  </a:lnTo>
                  <a:lnTo>
                    <a:pt x="235" y="107"/>
                  </a:lnTo>
                  <a:lnTo>
                    <a:pt x="237" y="105"/>
                  </a:lnTo>
                  <a:lnTo>
                    <a:pt x="237" y="104"/>
                  </a:lnTo>
                  <a:lnTo>
                    <a:pt x="237" y="102"/>
                  </a:lnTo>
                  <a:lnTo>
                    <a:pt x="237" y="99"/>
                  </a:lnTo>
                  <a:lnTo>
                    <a:pt x="235" y="97"/>
                  </a:lnTo>
                  <a:lnTo>
                    <a:pt x="235" y="97"/>
                  </a:lnTo>
                  <a:lnTo>
                    <a:pt x="234" y="97"/>
                  </a:lnTo>
                  <a:lnTo>
                    <a:pt x="234" y="97"/>
                  </a:lnTo>
                  <a:lnTo>
                    <a:pt x="232" y="97"/>
                  </a:lnTo>
                  <a:lnTo>
                    <a:pt x="232" y="96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4" y="94"/>
                  </a:lnTo>
                  <a:lnTo>
                    <a:pt x="235" y="93"/>
                  </a:lnTo>
                  <a:lnTo>
                    <a:pt x="235" y="91"/>
                  </a:lnTo>
                  <a:lnTo>
                    <a:pt x="235" y="89"/>
                  </a:lnTo>
                  <a:lnTo>
                    <a:pt x="235" y="88"/>
                  </a:lnTo>
                  <a:lnTo>
                    <a:pt x="235" y="86"/>
                  </a:lnTo>
                  <a:lnTo>
                    <a:pt x="235" y="85"/>
                  </a:lnTo>
                  <a:lnTo>
                    <a:pt x="235" y="83"/>
                  </a:lnTo>
                  <a:lnTo>
                    <a:pt x="237" y="83"/>
                  </a:lnTo>
                  <a:lnTo>
                    <a:pt x="237" y="83"/>
                  </a:lnTo>
                  <a:lnTo>
                    <a:pt x="238" y="83"/>
                  </a:lnTo>
                  <a:lnTo>
                    <a:pt x="238" y="81"/>
                  </a:lnTo>
                  <a:lnTo>
                    <a:pt x="240" y="81"/>
                  </a:lnTo>
                  <a:lnTo>
                    <a:pt x="240" y="81"/>
                  </a:lnTo>
                  <a:lnTo>
                    <a:pt x="240" y="78"/>
                  </a:lnTo>
                  <a:lnTo>
                    <a:pt x="240" y="78"/>
                  </a:lnTo>
                  <a:lnTo>
                    <a:pt x="240" y="75"/>
                  </a:lnTo>
                  <a:lnTo>
                    <a:pt x="240" y="75"/>
                  </a:lnTo>
                  <a:lnTo>
                    <a:pt x="241" y="74"/>
                  </a:lnTo>
                  <a:lnTo>
                    <a:pt x="241" y="75"/>
                  </a:lnTo>
                  <a:lnTo>
                    <a:pt x="243" y="75"/>
                  </a:lnTo>
                  <a:lnTo>
                    <a:pt x="243" y="75"/>
                  </a:lnTo>
                  <a:lnTo>
                    <a:pt x="245" y="75"/>
                  </a:lnTo>
                  <a:lnTo>
                    <a:pt x="245" y="75"/>
                  </a:lnTo>
                  <a:lnTo>
                    <a:pt x="245" y="80"/>
                  </a:lnTo>
                  <a:lnTo>
                    <a:pt x="246" y="80"/>
                  </a:lnTo>
                  <a:lnTo>
                    <a:pt x="246" y="81"/>
                  </a:lnTo>
                  <a:lnTo>
                    <a:pt x="248" y="81"/>
                  </a:lnTo>
                  <a:lnTo>
                    <a:pt x="248" y="80"/>
                  </a:lnTo>
                  <a:lnTo>
                    <a:pt x="248" y="80"/>
                  </a:lnTo>
                  <a:lnTo>
                    <a:pt x="249" y="80"/>
                  </a:lnTo>
                  <a:lnTo>
                    <a:pt x="252" y="80"/>
                  </a:lnTo>
                  <a:lnTo>
                    <a:pt x="252" y="80"/>
                  </a:lnTo>
                  <a:lnTo>
                    <a:pt x="252" y="78"/>
                  </a:lnTo>
                  <a:lnTo>
                    <a:pt x="254" y="77"/>
                  </a:lnTo>
                  <a:lnTo>
                    <a:pt x="254" y="75"/>
                  </a:lnTo>
                  <a:lnTo>
                    <a:pt x="252" y="74"/>
                  </a:lnTo>
                  <a:lnTo>
                    <a:pt x="252" y="74"/>
                  </a:lnTo>
                  <a:lnTo>
                    <a:pt x="251" y="75"/>
                  </a:lnTo>
                  <a:lnTo>
                    <a:pt x="251" y="75"/>
                  </a:lnTo>
                  <a:lnTo>
                    <a:pt x="248" y="75"/>
                  </a:lnTo>
                  <a:lnTo>
                    <a:pt x="248" y="74"/>
                  </a:lnTo>
                  <a:lnTo>
                    <a:pt x="248" y="70"/>
                  </a:lnTo>
                  <a:lnTo>
                    <a:pt x="248" y="70"/>
                  </a:lnTo>
                  <a:lnTo>
                    <a:pt x="249" y="69"/>
                  </a:lnTo>
                  <a:close/>
                  <a:moveTo>
                    <a:pt x="229" y="56"/>
                  </a:moveTo>
                  <a:lnTo>
                    <a:pt x="229" y="59"/>
                  </a:lnTo>
                  <a:lnTo>
                    <a:pt x="229" y="59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7" y="58"/>
                  </a:lnTo>
                  <a:lnTo>
                    <a:pt x="227" y="58"/>
                  </a:lnTo>
                  <a:lnTo>
                    <a:pt x="229" y="56"/>
                  </a:lnTo>
                  <a:lnTo>
                    <a:pt x="229" y="56"/>
                  </a:lnTo>
                  <a:close/>
                  <a:moveTo>
                    <a:pt x="252" y="4"/>
                  </a:moveTo>
                  <a:lnTo>
                    <a:pt x="254" y="4"/>
                  </a:lnTo>
                  <a:lnTo>
                    <a:pt x="254" y="4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2" y="6"/>
                  </a:lnTo>
                  <a:lnTo>
                    <a:pt x="252" y="4"/>
                  </a:lnTo>
                  <a:lnTo>
                    <a:pt x="252" y="4"/>
                  </a:lnTo>
                  <a:close/>
                  <a:moveTo>
                    <a:pt x="249" y="0"/>
                  </a:moveTo>
                  <a:lnTo>
                    <a:pt x="249" y="0"/>
                  </a:lnTo>
                  <a:lnTo>
                    <a:pt x="251" y="0"/>
                  </a:lnTo>
                  <a:lnTo>
                    <a:pt x="251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1"/>
                  </a:lnTo>
                  <a:lnTo>
                    <a:pt x="249" y="0"/>
                  </a:lnTo>
                  <a:close/>
                  <a:moveTo>
                    <a:pt x="264" y="0"/>
                  </a:moveTo>
                  <a:lnTo>
                    <a:pt x="264" y="0"/>
                  </a:lnTo>
                  <a:lnTo>
                    <a:pt x="265" y="1"/>
                  </a:lnTo>
                  <a:lnTo>
                    <a:pt x="267" y="3"/>
                  </a:lnTo>
                  <a:lnTo>
                    <a:pt x="270" y="6"/>
                  </a:lnTo>
                  <a:lnTo>
                    <a:pt x="275" y="12"/>
                  </a:lnTo>
                  <a:lnTo>
                    <a:pt x="278" y="14"/>
                  </a:lnTo>
                  <a:lnTo>
                    <a:pt x="279" y="17"/>
                  </a:lnTo>
                  <a:lnTo>
                    <a:pt x="282" y="18"/>
                  </a:lnTo>
                  <a:lnTo>
                    <a:pt x="286" y="22"/>
                  </a:lnTo>
                  <a:lnTo>
                    <a:pt x="289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2" y="25"/>
                  </a:lnTo>
                  <a:lnTo>
                    <a:pt x="293" y="23"/>
                  </a:lnTo>
                  <a:lnTo>
                    <a:pt x="295" y="25"/>
                  </a:lnTo>
                  <a:lnTo>
                    <a:pt x="300" y="26"/>
                  </a:lnTo>
                  <a:lnTo>
                    <a:pt x="301" y="28"/>
                  </a:lnTo>
                  <a:lnTo>
                    <a:pt x="303" y="28"/>
                  </a:lnTo>
                  <a:lnTo>
                    <a:pt x="305" y="26"/>
                  </a:lnTo>
                  <a:lnTo>
                    <a:pt x="306" y="26"/>
                  </a:lnTo>
                  <a:lnTo>
                    <a:pt x="309" y="23"/>
                  </a:lnTo>
                  <a:lnTo>
                    <a:pt x="312" y="20"/>
                  </a:lnTo>
                  <a:lnTo>
                    <a:pt x="312" y="20"/>
                  </a:lnTo>
                  <a:lnTo>
                    <a:pt x="312" y="22"/>
                  </a:lnTo>
                  <a:lnTo>
                    <a:pt x="312" y="22"/>
                  </a:lnTo>
                  <a:lnTo>
                    <a:pt x="311" y="25"/>
                  </a:lnTo>
                  <a:lnTo>
                    <a:pt x="309" y="28"/>
                  </a:lnTo>
                  <a:lnTo>
                    <a:pt x="309" y="30"/>
                  </a:lnTo>
                  <a:lnTo>
                    <a:pt x="309" y="33"/>
                  </a:lnTo>
                  <a:lnTo>
                    <a:pt x="311" y="33"/>
                  </a:lnTo>
                  <a:lnTo>
                    <a:pt x="312" y="36"/>
                  </a:lnTo>
                  <a:lnTo>
                    <a:pt x="312" y="39"/>
                  </a:lnTo>
                  <a:lnTo>
                    <a:pt x="314" y="39"/>
                  </a:lnTo>
                  <a:lnTo>
                    <a:pt x="316" y="39"/>
                  </a:lnTo>
                  <a:lnTo>
                    <a:pt x="316" y="37"/>
                  </a:lnTo>
                  <a:lnTo>
                    <a:pt x="317" y="37"/>
                  </a:lnTo>
                  <a:lnTo>
                    <a:pt x="319" y="37"/>
                  </a:lnTo>
                  <a:lnTo>
                    <a:pt x="320" y="37"/>
                  </a:lnTo>
                  <a:lnTo>
                    <a:pt x="319" y="37"/>
                  </a:lnTo>
                  <a:lnTo>
                    <a:pt x="317" y="39"/>
                  </a:lnTo>
                  <a:lnTo>
                    <a:pt x="316" y="41"/>
                  </a:lnTo>
                  <a:lnTo>
                    <a:pt x="316" y="41"/>
                  </a:lnTo>
                  <a:lnTo>
                    <a:pt x="314" y="41"/>
                  </a:lnTo>
                  <a:lnTo>
                    <a:pt x="312" y="41"/>
                  </a:lnTo>
                  <a:lnTo>
                    <a:pt x="311" y="41"/>
                  </a:lnTo>
                  <a:lnTo>
                    <a:pt x="309" y="42"/>
                  </a:lnTo>
                  <a:lnTo>
                    <a:pt x="308" y="44"/>
                  </a:lnTo>
                  <a:lnTo>
                    <a:pt x="306" y="44"/>
                  </a:lnTo>
                  <a:lnTo>
                    <a:pt x="305" y="44"/>
                  </a:lnTo>
                  <a:lnTo>
                    <a:pt x="303" y="45"/>
                  </a:lnTo>
                  <a:lnTo>
                    <a:pt x="301" y="45"/>
                  </a:lnTo>
                  <a:lnTo>
                    <a:pt x="298" y="44"/>
                  </a:lnTo>
                  <a:lnTo>
                    <a:pt x="297" y="44"/>
                  </a:lnTo>
                  <a:lnTo>
                    <a:pt x="293" y="45"/>
                  </a:lnTo>
                  <a:lnTo>
                    <a:pt x="290" y="48"/>
                  </a:lnTo>
                  <a:lnTo>
                    <a:pt x="287" y="50"/>
                  </a:lnTo>
                  <a:lnTo>
                    <a:pt x="286" y="53"/>
                  </a:lnTo>
                  <a:lnTo>
                    <a:pt x="284" y="55"/>
                  </a:lnTo>
                  <a:lnTo>
                    <a:pt x="284" y="58"/>
                  </a:lnTo>
                  <a:lnTo>
                    <a:pt x="284" y="58"/>
                  </a:lnTo>
                  <a:lnTo>
                    <a:pt x="284" y="59"/>
                  </a:lnTo>
                  <a:lnTo>
                    <a:pt x="282" y="61"/>
                  </a:lnTo>
                  <a:lnTo>
                    <a:pt x="282" y="61"/>
                  </a:lnTo>
                  <a:lnTo>
                    <a:pt x="281" y="61"/>
                  </a:lnTo>
                  <a:lnTo>
                    <a:pt x="278" y="59"/>
                  </a:lnTo>
                  <a:lnTo>
                    <a:pt x="271" y="56"/>
                  </a:lnTo>
                  <a:lnTo>
                    <a:pt x="265" y="53"/>
                  </a:lnTo>
                  <a:lnTo>
                    <a:pt x="262" y="52"/>
                  </a:lnTo>
                  <a:lnTo>
                    <a:pt x="256" y="52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6" y="52"/>
                  </a:lnTo>
                  <a:lnTo>
                    <a:pt x="246" y="52"/>
                  </a:lnTo>
                  <a:lnTo>
                    <a:pt x="245" y="52"/>
                  </a:lnTo>
                  <a:lnTo>
                    <a:pt x="243" y="52"/>
                  </a:lnTo>
                  <a:lnTo>
                    <a:pt x="243" y="52"/>
                  </a:lnTo>
                  <a:lnTo>
                    <a:pt x="241" y="53"/>
                  </a:lnTo>
                  <a:lnTo>
                    <a:pt x="240" y="53"/>
                  </a:lnTo>
                  <a:lnTo>
                    <a:pt x="240" y="55"/>
                  </a:lnTo>
                  <a:lnTo>
                    <a:pt x="240" y="55"/>
                  </a:lnTo>
                  <a:lnTo>
                    <a:pt x="240" y="56"/>
                  </a:lnTo>
                  <a:lnTo>
                    <a:pt x="241" y="58"/>
                  </a:lnTo>
                  <a:lnTo>
                    <a:pt x="243" y="58"/>
                  </a:lnTo>
                  <a:lnTo>
                    <a:pt x="245" y="59"/>
                  </a:lnTo>
                  <a:lnTo>
                    <a:pt x="246" y="59"/>
                  </a:lnTo>
                  <a:lnTo>
                    <a:pt x="246" y="59"/>
                  </a:lnTo>
                  <a:lnTo>
                    <a:pt x="249" y="61"/>
                  </a:lnTo>
                  <a:lnTo>
                    <a:pt x="251" y="64"/>
                  </a:lnTo>
                  <a:lnTo>
                    <a:pt x="252" y="64"/>
                  </a:lnTo>
                  <a:lnTo>
                    <a:pt x="251" y="66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48" y="66"/>
                  </a:lnTo>
                  <a:lnTo>
                    <a:pt x="245" y="64"/>
                  </a:lnTo>
                  <a:lnTo>
                    <a:pt x="245" y="64"/>
                  </a:lnTo>
                  <a:lnTo>
                    <a:pt x="243" y="67"/>
                  </a:lnTo>
                  <a:lnTo>
                    <a:pt x="241" y="69"/>
                  </a:lnTo>
                  <a:lnTo>
                    <a:pt x="241" y="69"/>
                  </a:lnTo>
                  <a:lnTo>
                    <a:pt x="240" y="70"/>
                  </a:lnTo>
                  <a:lnTo>
                    <a:pt x="238" y="70"/>
                  </a:lnTo>
                  <a:lnTo>
                    <a:pt x="237" y="70"/>
                  </a:lnTo>
                  <a:lnTo>
                    <a:pt x="237" y="70"/>
                  </a:lnTo>
                  <a:lnTo>
                    <a:pt x="235" y="69"/>
                  </a:lnTo>
                  <a:lnTo>
                    <a:pt x="235" y="69"/>
                  </a:lnTo>
                  <a:lnTo>
                    <a:pt x="235" y="66"/>
                  </a:lnTo>
                  <a:lnTo>
                    <a:pt x="237" y="64"/>
                  </a:lnTo>
                  <a:lnTo>
                    <a:pt x="237" y="63"/>
                  </a:lnTo>
                  <a:lnTo>
                    <a:pt x="237" y="59"/>
                  </a:lnTo>
                  <a:lnTo>
                    <a:pt x="235" y="59"/>
                  </a:lnTo>
                  <a:lnTo>
                    <a:pt x="234" y="58"/>
                  </a:lnTo>
                  <a:lnTo>
                    <a:pt x="234" y="56"/>
                  </a:lnTo>
                  <a:lnTo>
                    <a:pt x="234" y="55"/>
                  </a:lnTo>
                  <a:lnTo>
                    <a:pt x="234" y="53"/>
                  </a:lnTo>
                  <a:lnTo>
                    <a:pt x="234" y="52"/>
                  </a:lnTo>
                  <a:lnTo>
                    <a:pt x="234" y="50"/>
                  </a:lnTo>
                  <a:lnTo>
                    <a:pt x="235" y="50"/>
                  </a:lnTo>
                  <a:lnTo>
                    <a:pt x="235" y="48"/>
                  </a:lnTo>
                  <a:lnTo>
                    <a:pt x="237" y="48"/>
                  </a:lnTo>
                  <a:lnTo>
                    <a:pt x="238" y="47"/>
                  </a:lnTo>
                  <a:lnTo>
                    <a:pt x="240" y="45"/>
                  </a:lnTo>
                  <a:lnTo>
                    <a:pt x="241" y="44"/>
                  </a:lnTo>
                  <a:lnTo>
                    <a:pt x="243" y="42"/>
                  </a:lnTo>
                  <a:lnTo>
                    <a:pt x="241" y="41"/>
                  </a:lnTo>
                  <a:lnTo>
                    <a:pt x="241" y="39"/>
                  </a:lnTo>
                  <a:lnTo>
                    <a:pt x="241" y="39"/>
                  </a:lnTo>
                  <a:lnTo>
                    <a:pt x="243" y="37"/>
                  </a:lnTo>
                  <a:lnTo>
                    <a:pt x="245" y="37"/>
                  </a:lnTo>
                  <a:lnTo>
                    <a:pt x="246" y="41"/>
                  </a:lnTo>
                  <a:lnTo>
                    <a:pt x="248" y="41"/>
                  </a:lnTo>
                  <a:lnTo>
                    <a:pt x="249" y="41"/>
                  </a:lnTo>
                  <a:lnTo>
                    <a:pt x="252" y="41"/>
                  </a:lnTo>
                  <a:lnTo>
                    <a:pt x="254" y="41"/>
                  </a:lnTo>
                  <a:lnTo>
                    <a:pt x="254" y="41"/>
                  </a:lnTo>
                  <a:lnTo>
                    <a:pt x="256" y="39"/>
                  </a:lnTo>
                  <a:lnTo>
                    <a:pt x="256" y="37"/>
                  </a:lnTo>
                  <a:lnTo>
                    <a:pt x="256" y="34"/>
                  </a:lnTo>
                  <a:lnTo>
                    <a:pt x="256" y="33"/>
                  </a:lnTo>
                  <a:lnTo>
                    <a:pt x="257" y="31"/>
                  </a:lnTo>
                  <a:lnTo>
                    <a:pt x="259" y="28"/>
                  </a:lnTo>
                  <a:lnTo>
                    <a:pt x="259" y="26"/>
                  </a:lnTo>
                  <a:lnTo>
                    <a:pt x="259" y="22"/>
                  </a:lnTo>
                  <a:lnTo>
                    <a:pt x="260" y="20"/>
                  </a:lnTo>
                  <a:lnTo>
                    <a:pt x="260" y="17"/>
                  </a:lnTo>
                  <a:lnTo>
                    <a:pt x="262" y="14"/>
                  </a:lnTo>
                  <a:lnTo>
                    <a:pt x="260" y="9"/>
                  </a:lnTo>
                  <a:lnTo>
                    <a:pt x="259" y="7"/>
                  </a:lnTo>
                  <a:lnTo>
                    <a:pt x="259" y="6"/>
                  </a:lnTo>
                  <a:lnTo>
                    <a:pt x="259" y="4"/>
                  </a:lnTo>
                  <a:lnTo>
                    <a:pt x="259" y="3"/>
                  </a:lnTo>
                  <a:lnTo>
                    <a:pt x="259" y="1"/>
                  </a:lnTo>
                  <a:lnTo>
                    <a:pt x="260" y="1"/>
                  </a:lnTo>
                  <a:lnTo>
                    <a:pt x="262" y="1"/>
                  </a:lnTo>
                  <a:lnTo>
                    <a:pt x="262" y="1"/>
                  </a:lnTo>
                  <a:lnTo>
                    <a:pt x="262" y="0"/>
                  </a:lnTo>
                  <a:lnTo>
                    <a:pt x="2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4" name="Freeform 241">
              <a:extLst>
                <a:ext uri="{FF2B5EF4-FFF2-40B4-BE49-F238E27FC236}">
                  <a16:creationId xmlns:a16="http://schemas.microsoft.com/office/drawing/2014/main" id="{C0C693CB-26C4-4520-8A83-102E36230D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49350" y="3445211"/>
              <a:ext cx="122802" cy="130598"/>
            </a:xfrm>
            <a:custGeom>
              <a:avLst/>
              <a:gdLst>
                <a:gd name="T0" fmla="*/ 56 w 63"/>
                <a:gd name="T1" fmla="*/ 4 h 67"/>
                <a:gd name="T2" fmla="*/ 58 w 63"/>
                <a:gd name="T3" fmla="*/ 11 h 67"/>
                <a:gd name="T4" fmla="*/ 58 w 63"/>
                <a:gd name="T5" fmla="*/ 15 h 67"/>
                <a:gd name="T6" fmla="*/ 61 w 63"/>
                <a:gd name="T7" fmla="*/ 18 h 67"/>
                <a:gd name="T8" fmla="*/ 63 w 63"/>
                <a:gd name="T9" fmla="*/ 19 h 67"/>
                <a:gd name="T10" fmla="*/ 58 w 63"/>
                <a:gd name="T11" fmla="*/ 22 h 67"/>
                <a:gd name="T12" fmla="*/ 55 w 63"/>
                <a:gd name="T13" fmla="*/ 24 h 67"/>
                <a:gd name="T14" fmla="*/ 45 w 63"/>
                <a:gd name="T15" fmla="*/ 26 h 67"/>
                <a:gd name="T16" fmla="*/ 37 w 63"/>
                <a:gd name="T17" fmla="*/ 29 h 67"/>
                <a:gd name="T18" fmla="*/ 30 w 63"/>
                <a:gd name="T19" fmla="*/ 30 h 67"/>
                <a:gd name="T20" fmla="*/ 34 w 63"/>
                <a:gd name="T21" fmla="*/ 37 h 67"/>
                <a:gd name="T22" fmla="*/ 39 w 63"/>
                <a:gd name="T23" fmla="*/ 41 h 67"/>
                <a:gd name="T24" fmla="*/ 44 w 63"/>
                <a:gd name="T25" fmla="*/ 46 h 67"/>
                <a:gd name="T26" fmla="*/ 39 w 63"/>
                <a:gd name="T27" fmla="*/ 49 h 67"/>
                <a:gd name="T28" fmla="*/ 39 w 63"/>
                <a:gd name="T29" fmla="*/ 49 h 67"/>
                <a:gd name="T30" fmla="*/ 36 w 63"/>
                <a:gd name="T31" fmla="*/ 54 h 67"/>
                <a:gd name="T32" fmla="*/ 33 w 63"/>
                <a:gd name="T33" fmla="*/ 56 h 67"/>
                <a:gd name="T34" fmla="*/ 26 w 63"/>
                <a:gd name="T35" fmla="*/ 57 h 67"/>
                <a:gd name="T36" fmla="*/ 23 w 63"/>
                <a:gd name="T37" fmla="*/ 60 h 67"/>
                <a:gd name="T38" fmla="*/ 19 w 63"/>
                <a:gd name="T39" fmla="*/ 65 h 67"/>
                <a:gd name="T40" fmla="*/ 15 w 63"/>
                <a:gd name="T41" fmla="*/ 67 h 67"/>
                <a:gd name="T42" fmla="*/ 9 w 63"/>
                <a:gd name="T43" fmla="*/ 67 h 67"/>
                <a:gd name="T44" fmla="*/ 3 w 63"/>
                <a:gd name="T45" fmla="*/ 65 h 67"/>
                <a:gd name="T46" fmla="*/ 0 w 63"/>
                <a:gd name="T47" fmla="*/ 62 h 67"/>
                <a:gd name="T48" fmla="*/ 1 w 63"/>
                <a:gd name="T49" fmla="*/ 57 h 67"/>
                <a:gd name="T50" fmla="*/ 1 w 63"/>
                <a:gd name="T51" fmla="*/ 56 h 67"/>
                <a:gd name="T52" fmla="*/ 3 w 63"/>
                <a:gd name="T53" fmla="*/ 51 h 67"/>
                <a:gd name="T54" fmla="*/ 3 w 63"/>
                <a:gd name="T55" fmla="*/ 48 h 67"/>
                <a:gd name="T56" fmla="*/ 4 w 63"/>
                <a:gd name="T57" fmla="*/ 45 h 67"/>
                <a:gd name="T58" fmla="*/ 6 w 63"/>
                <a:gd name="T59" fmla="*/ 41 h 67"/>
                <a:gd name="T60" fmla="*/ 8 w 63"/>
                <a:gd name="T61" fmla="*/ 37 h 67"/>
                <a:gd name="T62" fmla="*/ 6 w 63"/>
                <a:gd name="T63" fmla="*/ 35 h 67"/>
                <a:gd name="T64" fmla="*/ 8 w 63"/>
                <a:gd name="T65" fmla="*/ 33 h 67"/>
                <a:gd name="T66" fmla="*/ 8 w 63"/>
                <a:gd name="T67" fmla="*/ 30 h 67"/>
                <a:gd name="T68" fmla="*/ 9 w 63"/>
                <a:gd name="T69" fmla="*/ 27 h 67"/>
                <a:gd name="T70" fmla="*/ 9 w 63"/>
                <a:gd name="T71" fmla="*/ 21 h 67"/>
                <a:gd name="T72" fmla="*/ 9 w 63"/>
                <a:gd name="T73" fmla="*/ 16 h 67"/>
                <a:gd name="T74" fmla="*/ 9 w 63"/>
                <a:gd name="T75" fmla="*/ 13 h 67"/>
                <a:gd name="T76" fmla="*/ 9 w 63"/>
                <a:gd name="T77" fmla="*/ 11 h 67"/>
                <a:gd name="T78" fmla="*/ 12 w 63"/>
                <a:gd name="T79" fmla="*/ 11 h 67"/>
                <a:gd name="T80" fmla="*/ 14 w 63"/>
                <a:gd name="T81" fmla="*/ 11 h 67"/>
                <a:gd name="T82" fmla="*/ 19 w 63"/>
                <a:gd name="T83" fmla="*/ 15 h 67"/>
                <a:gd name="T84" fmla="*/ 20 w 63"/>
                <a:gd name="T85" fmla="*/ 16 h 67"/>
                <a:gd name="T86" fmla="*/ 26 w 63"/>
                <a:gd name="T87" fmla="*/ 18 h 67"/>
                <a:gd name="T88" fmla="*/ 34 w 63"/>
                <a:gd name="T89" fmla="*/ 13 h 67"/>
                <a:gd name="T90" fmla="*/ 41 w 63"/>
                <a:gd name="T91" fmla="*/ 10 h 67"/>
                <a:gd name="T92" fmla="*/ 47 w 63"/>
                <a:gd name="T93" fmla="*/ 5 h 67"/>
                <a:gd name="T94" fmla="*/ 55 w 63"/>
                <a:gd name="T9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" h="67">
                  <a:moveTo>
                    <a:pt x="55" y="0"/>
                  </a:moveTo>
                  <a:lnTo>
                    <a:pt x="56" y="4"/>
                  </a:lnTo>
                  <a:lnTo>
                    <a:pt x="58" y="8"/>
                  </a:lnTo>
                  <a:lnTo>
                    <a:pt x="58" y="11"/>
                  </a:lnTo>
                  <a:lnTo>
                    <a:pt x="60" y="15"/>
                  </a:lnTo>
                  <a:lnTo>
                    <a:pt x="58" y="15"/>
                  </a:lnTo>
                  <a:lnTo>
                    <a:pt x="60" y="18"/>
                  </a:lnTo>
                  <a:lnTo>
                    <a:pt x="61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5" y="24"/>
                  </a:lnTo>
                  <a:lnTo>
                    <a:pt x="50" y="26"/>
                  </a:lnTo>
                  <a:lnTo>
                    <a:pt x="45" y="26"/>
                  </a:lnTo>
                  <a:lnTo>
                    <a:pt x="41" y="27"/>
                  </a:lnTo>
                  <a:lnTo>
                    <a:pt x="37" y="29"/>
                  </a:lnTo>
                  <a:lnTo>
                    <a:pt x="33" y="30"/>
                  </a:lnTo>
                  <a:lnTo>
                    <a:pt x="30" y="30"/>
                  </a:lnTo>
                  <a:lnTo>
                    <a:pt x="31" y="33"/>
                  </a:lnTo>
                  <a:lnTo>
                    <a:pt x="34" y="37"/>
                  </a:lnTo>
                  <a:lnTo>
                    <a:pt x="36" y="38"/>
                  </a:lnTo>
                  <a:lnTo>
                    <a:pt x="39" y="41"/>
                  </a:lnTo>
                  <a:lnTo>
                    <a:pt x="41" y="45"/>
                  </a:lnTo>
                  <a:lnTo>
                    <a:pt x="44" y="46"/>
                  </a:lnTo>
                  <a:lnTo>
                    <a:pt x="42" y="48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7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3" y="56"/>
                  </a:lnTo>
                  <a:lnTo>
                    <a:pt x="28" y="56"/>
                  </a:lnTo>
                  <a:lnTo>
                    <a:pt x="26" y="57"/>
                  </a:lnTo>
                  <a:lnTo>
                    <a:pt x="25" y="57"/>
                  </a:lnTo>
                  <a:lnTo>
                    <a:pt x="23" y="60"/>
                  </a:lnTo>
                  <a:lnTo>
                    <a:pt x="22" y="62"/>
                  </a:lnTo>
                  <a:lnTo>
                    <a:pt x="19" y="65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4" y="67"/>
                  </a:lnTo>
                  <a:lnTo>
                    <a:pt x="9" y="67"/>
                  </a:lnTo>
                  <a:lnTo>
                    <a:pt x="6" y="65"/>
                  </a:lnTo>
                  <a:lnTo>
                    <a:pt x="3" y="65"/>
                  </a:lnTo>
                  <a:lnTo>
                    <a:pt x="0" y="65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3" y="52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4" y="45"/>
                  </a:lnTo>
                  <a:lnTo>
                    <a:pt x="4" y="41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8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27"/>
                  </a:lnTo>
                  <a:lnTo>
                    <a:pt x="9" y="27"/>
                  </a:lnTo>
                  <a:lnTo>
                    <a:pt x="9" y="22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9" y="16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20" y="16"/>
                  </a:lnTo>
                  <a:lnTo>
                    <a:pt x="22" y="18"/>
                  </a:lnTo>
                  <a:lnTo>
                    <a:pt x="26" y="18"/>
                  </a:lnTo>
                  <a:lnTo>
                    <a:pt x="31" y="15"/>
                  </a:lnTo>
                  <a:lnTo>
                    <a:pt x="34" y="13"/>
                  </a:lnTo>
                  <a:lnTo>
                    <a:pt x="37" y="11"/>
                  </a:lnTo>
                  <a:lnTo>
                    <a:pt x="41" y="10"/>
                  </a:lnTo>
                  <a:lnTo>
                    <a:pt x="45" y="7"/>
                  </a:lnTo>
                  <a:lnTo>
                    <a:pt x="47" y="5"/>
                  </a:lnTo>
                  <a:lnTo>
                    <a:pt x="52" y="4"/>
                  </a:lnTo>
                  <a:lnTo>
                    <a:pt x="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5" name="Freeform 242">
              <a:extLst>
                <a:ext uri="{FF2B5EF4-FFF2-40B4-BE49-F238E27FC236}">
                  <a16:creationId xmlns:a16="http://schemas.microsoft.com/office/drawing/2014/main" id="{3CECEED0-3196-4F7E-9324-3896213062E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8476" y="3891582"/>
              <a:ext cx="58477" cy="23391"/>
            </a:xfrm>
            <a:custGeom>
              <a:avLst/>
              <a:gdLst>
                <a:gd name="T0" fmla="*/ 6 w 30"/>
                <a:gd name="T1" fmla="*/ 0 h 12"/>
                <a:gd name="T2" fmla="*/ 13 w 30"/>
                <a:gd name="T3" fmla="*/ 1 h 12"/>
                <a:gd name="T4" fmla="*/ 14 w 30"/>
                <a:gd name="T5" fmla="*/ 1 h 12"/>
                <a:gd name="T6" fmla="*/ 14 w 30"/>
                <a:gd name="T7" fmla="*/ 1 h 12"/>
                <a:gd name="T8" fmla="*/ 17 w 30"/>
                <a:gd name="T9" fmla="*/ 1 h 12"/>
                <a:gd name="T10" fmla="*/ 19 w 30"/>
                <a:gd name="T11" fmla="*/ 3 h 12"/>
                <a:gd name="T12" fmla="*/ 19 w 30"/>
                <a:gd name="T13" fmla="*/ 3 h 12"/>
                <a:gd name="T14" fmla="*/ 20 w 30"/>
                <a:gd name="T15" fmla="*/ 3 h 12"/>
                <a:gd name="T16" fmla="*/ 22 w 30"/>
                <a:gd name="T17" fmla="*/ 3 h 12"/>
                <a:gd name="T18" fmla="*/ 24 w 30"/>
                <a:gd name="T19" fmla="*/ 5 h 12"/>
                <a:gd name="T20" fmla="*/ 28 w 30"/>
                <a:gd name="T21" fmla="*/ 6 h 12"/>
                <a:gd name="T22" fmla="*/ 30 w 30"/>
                <a:gd name="T23" fmla="*/ 9 h 12"/>
                <a:gd name="T24" fmla="*/ 30 w 30"/>
                <a:gd name="T25" fmla="*/ 9 h 12"/>
                <a:gd name="T26" fmla="*/ 28 w 30"/>
                <a:gd name="T27" fmla="*/ 9 h 12"/>
                <a:gd name="T28" fmla="*/ 27 w 30"/>
                <a:gd name="T29" fmla="*/ 11 h 12"/>
                <a:gd name="T30" fmla="*/ 25 w 30"/>
                <a:gd name="T31" fmla="*/ 11 h 12"/>
                <a:gd name="T32" fmla="*/ 24 w 30"/>
                <a:gd name="T33" fmla="*/ 9 h 12"/>
                <a:gd name="T34" fmla="*/ 24 w 30"/>
                <a:gd name="T35" fmla="*/ 9 h 12"/>
                <a:gd name="T36" fmla="*/ 22 w 30"/>
                <a:gd name="T37" fmla="*/ 9 h 12"/>
                <a:gd name="T38" fmla="*/ 22 w 30"/>
                <a:gd name="T39" fmla="*/ 9 h 12"/>
                <a:gd name="T40" fmla="*/ 22 w 30"/>
                <a:gd name="T41" fmla="*/ 9 h 12"/>
                <a:gd name="T42" fmla="*/ 20 w 30"/>
                <a:gd name="T43" fmla="*/ 9 h 12"/>
                <a:gd name="T44" fmla="*/ 20 w 30"/>
                <a:gd name="T45" fmla="*/ 9 h 12"/>
                <a:gd name="T46" fmla="*/ 19 w 30"/>
                <a:gd name="T47" fmla="*/ 11 h 12"/>
                <a:gd name="T48" fmla="*/ 19 w 30"/>
                <a:gd name="T49" fmla="*/ 11 h 12"/>
                <a:gd name="T50" fmla="*/ 17 w 30"/>
                <a:gd name="T51" fmla="*/ 9 h 12"/>
                <a:gd name="T52" fmla="*/ 17 w 30"/>
                <a:gd name="T53" fmla="*/ 9 h 12"/>
                <a:gd name="T54" fmla="*/ 16 w 30"/>
                <a:gd name="T55" fmla="*/ 11 h 12"/>
                <a:gd name="T56" fmla="*/ 16 w 30"/>
                <a:gd name="T57" fmla="*/ 12 h 12"/>
                <a:gd name="T58" fmla="*/ 14 w 30"/>
                <a:gd name="T59" fmla="*/ 11 h 12"/>
                <a:gd name="T60" fmla="*/ 14 w 30"/>
                <a:gd name="T61" fmla="*/ 11 h 12"/>
                <a:gd name="T62" fmla="*/ 13 w 30"/>
                <a:gd name="T63" fmla="*/ 11 h 12"/>
                <a:gd name="T64" fmla="*/ 9 w 30"/>
                <a:gd name="T65" fmla="*/ 11 h 12"/>
                <a:gd name="T66" fmla="*/ 8 w 30"/>
                <a:gd name="T67" fmla="*/ 11 h 12"/>
                <a:gd name="T68" fmla="*/ 6 w 30"/>
                <a:gd name="T69" fmla="*/ 8 h 12"/>
                <a:gd name="T70" fmla="*/ 6 w 30"/>
                <a:gd name="T71" fmla="*/ 8 h 12"/>
                <a:gd name="T72" fmla="*/ 5 w 30"/>
                <a:gd name="T73" fmla="*/ 8 h 12"/>
                <a:gd name="T74" fmla="*/ 3 w 30"/>
                <a:gd name="T75" fmla="*/ 6 h 12"/>
                <a:gd name="T76" fmla="*/ 3 w 30"/>
                <a:gd name="T77" fmla="*/ 6 h 12"/>
                <a:gd name="T78" fmla="*/ 0 w 30"/>
                <a:gd name="T79" fmla="*/ 5 h 12"/>
                <a:gd name="T80" fmla="*/ 0 w 30"/>
                <a:gd name="T81" fmla="*/ 5 h 12"/>
                <a:gd name="T82" fmla="*/ 0 w 30"/>
                <a:gd name="T83" fmla="*/ 3 h 12"/>
                <a:gd name="T84" fmla="*/ 0 w 30"/>
                <a:gd name="T85" fmla="*/ 1 h 12"/>
                <a:gd name="T86" fmla="*/ 1 w 30"/>
                <a:gd name="T87" fmla="*/ 1 h 12"/>
                <a:gd name="T88" fmla="*/ 3 w 30"/>
                <a:gd name="T89" fmla="*/ 1 h 12"/>
                <a:gd name="T90" fmla="*/ 5 w 30"/>
                <a:gd name="T91" fmla="*/ 1 h 12"/>
                <a:gd name="T92" fmla="*/ 5 w 30"/>
                <a:gd name="T93" fmla="*/ 1 h 12"/>
                <a:gd name="T94" fmla="*/ 6 w 30"/>
                <a:gd name="T9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0" h="12">
                  <a:moveTo>
                    <a:pt x="6" y="0"/>
                  </a:moveTo>
                  <a:lnTo>
                    <a:pt x="13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7" y="1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4" y="5"/>
                  </a:lnTo>
                  <a:lnTo>
                    <a:pt x="28" y="6"/>
                  </a:lnTo>
                  <a:lnTo>
                    <a:pt x="30" y="9"/>
                  </a:lnTo>
                  <a:lnTo>
                    <a:pt x="30" y="9"/>
                  </a:lnTo>
                  <a:lnTo>
                    <a:pt x="28" y="9"/>
                  </a:lnTo>
                  <a:lnTo>
                    <a:pt x="27" y="11"/>
                  </a:lnTo>
                  <a:lnTo>
                    <a:pt x="25" y="11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11"/>
                  </a:lnTo>
                  <a:lnTo>
                    <a:pt x="16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6" name="Freeform 243">
              <a:extLst>
                <a:ext uri="{FF2B5EF4-FFF2-40B4-BE49-F238E27FC236}">
                  <a16:creationId xmlns:a16="http://schemas.microsoft.com/office/drawing/2014/main" id="{39D22F4E-A1DB-439D-BC9D-A613E173F5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52119" y="2991042"/>
              <a:ext cx="333317" cy="350860"/>
            </a:xfrm>
            <a:custGeom>
              <a:avLst/>
              <a:gdLst>
                <a:gd name="T0" fmla="*/ 130 w 171"/>
                <a:gd name="T1" fmla="*/ 153 h 180"/>
                <a:gd name="T2" fmla="*/ 122 w 171"/>
                <a:gd name="T3" fmla="*/ 169 h 180"/>
                <a:gd name="T4" fmla="*/ 123 w 171"/>
                <a:gd name="T5" fmla="*/ 175 h 180"/>
                <a:gd name="T6" fmla="*/ 114 w 171"/>
                <a:gd name="T7" fmla="*/ 178 h 180"/>
                <a:gd name="T8" fmla="*/ 95 w 171"/>
                <a:gd name="T9" fmla="*/ 167 h 180"/>
                <a:gd name="T10" fmla="*/ 84 w 171"/>
                <a:gd name="T11" fmla="*/ 161 h 180"/>
                <a:gd name="T12" fmla="*/ 92 w 171"/>
                <a:gd name="T13" fmla="*/ 158 h 180"/>
                <a:gd name="T14" fmla="*/ 103 w 171"/>
                <a:gd name="T15" fmla="*/ 158 h 180"/>
                <a:gd name="T16" fmla="*/ 119 w 171"/>
                <a:gd name="T17" fmla="*/ 155 h 180"/>
                <a:gd name="T18" fmla="*/ 25 w 171"/>
                <a:gd name="T19" fmla="*/ 139 h 180"/>
                <a:gd name="T20" fmla="*/ 104 w 171"/>
                <a:gd name="T21" fmla="*/ 112 h 180"/>
                <a:gd name="T22" fmla="*/ 22 w 171"/>
                <a:gd name="T23" fmla="*/ 107 h 180"/>
                <a:gd name="T24" fmla="*/ 43 w 171"/>
                <a:gd name="T25" fmla="*/ 107 h 180"/>
                <a:gd name="T26" fmla="*/ 44 w 171"/>
                <a:gd name="T27" fmla="*/ 117 h 180"/>
                <a:gd name="T28" fmla="*/ 40 w 171"/>
                <a:gd name="T29" fmla="*/ 139 h 180"/>
                <a:gd name="T30" fmla="*/ 30 w 171"/>
                <a:gd name="T31" fmla="*/ 142 h 180"/>
                <a:gd name="T32" fmla="*/ 25 w 171"/>
                <a:gd name="T33" fmla="*/ 129 h 180"/>
                <a:gd name="T34" fmla="*/ 25 w 171"/>
                <a:gd name="T35" fmla="*/ 123 h 180"/>
                <a:gd name="T36" fmla="*/ 22 w 171"/>
                <a:gd name="T37" fmla="*/ 110 h 180"/>
                <a:gd name="T38" fmla="*/ 33 w 171"/>
                <a:gd name="T39" fmla="*/ 106 h 180"/>
                <a:gd name="T40" fmla="*/ 54 w 171"/>
                <a:gd name="T41" fmla="*/ 77 h 180"/>
                <a:gd name="T42" fmla="*/ 84 w 171"/>
                <a:gd name="T43" fmla="*/ 55 h 180"/>
                <a:gd name="T44" fmla="*/ 79 w 171"/>
                <a:gd name="T45" fmla="*/ 2 h 180"/>
                <a:gd name="T46" fmla="*/ 96 w 171"/>
                <a:gd name="T47" fmla="*/ 10 h 180"/>
                <a:gd name="T48" fmla="*/ 98 w 171"/>
                <a:gd name="T49" fmla="*/ 16 h 180"/>
                <a:gd name="T50" fmla="*/ 98 w 171"/>
                <a:gd name="T51" fmla="*/ 19 h 180"/>
                <a:gd name="T52" fmla="*/ 104 w 171"/>
                <a:gd name="T53" fmla="*/ 27 h 180"/>
                <a:gd name="T54" fmla="*/ 92 w 171"/>
                <a:gd name="T55" fmla="*/ 25 h 180"/>
                <a:gd name="T56" fmla="*/ 81 w 171"/>
                <a:gd name="T57" fmla="*/ 30 h 180"/>
                <a:gd name="T58" fmla="*/ 81 w 171"/>
                <a:gd name="T59" fmla="*/ 43 h 180"/>
                <a:gd name="T60" fmla="*/ 103 w 171"/>
                <a:gd name="T61" fmla="*/ 70 h 180"/>
                <a:gd name="T62" fmla="*/ 137 w 171"/>
                <a:gd name="T63" fmla="*/ 92 h 180"/>
                <a:gd name="T64" fmla="*/ 156 w 171"/>
                <a:gd name="T65" fmla="*/ 110 h 180"/>
                <a:gd name="T66" fmla="*/ 166 w 171"/>
                <a:gd name="T67" fmla="*/ 125 h 180"/>
                <a:gd name="T68" fmla="*/ 147 w 171"/>
                <a:gd name="T69" fmla="*/ 118 h 180"/>
                <a:gd name="T70" fmla="*/ 152 w 171"/>
                <a:gd name="T71" fmla="*/ 142 h 180"/>
                <a:gd name="T72" fmla="*/ 136 w 171"/>
                <a:gd name="T73" fmla="*/ 159 h 180"/>
                <a:gd name="T74" fmla="*/ 136 w 171"/>
                <a:gd name="T75" fmla="*/ 145 h 180"/>
                <a:gd name="T76" fmla="*/ 126 w 171"/>
                <a:gd name="T77" fmla="*/ 123 h 180"/>
                <a:gd name="T78" fmla="*/ 115 w 171"/>
                <a:gd name="T79" fmla="*/ 114 h 180"/>
                <a:gd name="T80" fmla="*/ 107 w 171"/>
                <a:gd name="T81" fmla="*/ 110 h 180"/>
                <a:gd name="T82" fmla="*/ 93 w 171"/>
                <a:gd name="T83" fmla="*/ 103 h 180"/>
                <a:gd name="T84" fmla="*/ 66 w 171"/>
                <a:gd name="T85" fmla="*/ 82 h 180"/>
                <a:gd name="T86" fmla="*/ 59 w 171"/>
                <a:gd name="T87" fmla="*/ 76 h 180"/>
                <a:gd name="T88" fmla="*/ 52 w 171"/>
                <a:gd name="T89" fmla="*/ 63 h 180"/>
                <a:gd name="T90" fmla="*/ 24 w 171"/>
                <a:gd name="T91" fmla="*/ 52 h 180"/>
                <a:gd name="T92" fmla="*/ 14 w 171"/>
                <a:gd name="T93" fmla="*/ 54 h 180"/>
                <a:gd name="T94" fmla="*/ 3 w 171"/>
                <a:gd name="T95" fmla="*/ 47 h 180"/>
                <a:gd name="T96" fmla="*/ 3 w 171"/>
                <a:gd name="T97" fmla="*/ 40 h 180"/>
                <a:gd name="T98" fmla="*/ 3 w 171"/>
                <a:gd name="T99" fmla="*/ 35 h 180"/>
                <a:gd name="T100" fmla="*/ 3 w 171"/>
                <a:gd name="T101" fmla="*/ 25 h 180"/>
                <a:gd name="T102" fmla="*/ 11 w 171"/>
                <a:gd name="T103" fmla="*/ 21 h 180"/>
                <a:gd name="T104" fmla="*/ 21 w 171"/>
                <a:gd name="T105" fmla="*/ 14 h 180"/>
                <a:gd name="T106" fmla="*/ 29 w 171"/>
                <a:gd name="T107" fmla="*/ 18 h 180"/>
                <a:gd name="T108" fmla="*/ 33 w 171"/>
                <a:gd name="T109" fmla="*/ 19 h 180"/>
                <a:gd name="T110" fmla="*/ 40 w 171"/>
                <a:gd name="T111" fmla="*/ 11 h 180"/>
                <a:gd name="T112" fmla="*/ 49 w 171"/>
                <a:gd name="T113" fmla="*/ 14 h 180"/>
                <a:gd name="T114" fmla="*/ 49 w 171"/>
                <a:gd name="T115" fmla="*/ 8 h 180"/>
                <a:gd name="T116" fmla="*/ 55 w 171"/>
                <a:gd name="T117" fmla="*/ 3 h 180"/>
                <a:gd name="T118" fmla="*/ 65 w 171"/>
                <a:gd name="T119" fmla="*/ 2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1" h="180">
                  <a:moveTo>
                    <a:pt x="76" y="177"/>
                  </a:move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6" y="178"/>
                  </a:lnTo>
                  <a:lnTo>
                    <a:pt x="76" y="177"/>
                  </a:lnTo>
                  <a:lnTo>
                    <a:pt x="76" y="177"/>
                  </a:lnTo>
                  <a:close/>
                  <a:moveTo>
                    <a:pt x="130" y="153"/>
                  </a:moveTo>
                  <a:lnTo>
                    <a:pt x="130" y="153"/>
                  </a:lnTo>
                  <a:lnTo>
                    <a:pt x="130" y="155"/>
                  </a:lnTo>
                  <a:lnTo>
                    <a:pt x="128" y="156"/>
                  </a:lnTo>
                  <a:lnTo>
                    <a:pt x="128" y="156"/>
                  </a:lnTo>
                  <a:lnTo>
                    <a:pt x="123" y="161"/>
                  </a:lnTo>
                  <a:lnTo>
                    <a:pt x="123" y="162"/>
                  </a:lnTo>
                  <a:lnTo>
                    <a:pt x="123" y="164"/>
                  </a:lnTo>
                  <a:lnTo>
                    <a:pt x="123" y="164"/>
                  </a:lnTo>
                  <a:lnTo>
                    <a:pt x="123" y="166"/>
                  </a:lnTo>
                  <a:lnTo>
                    <a:pt x="122" y="167"/>
                  </a:lnTo>
                  <a:lnTo>
                    <a:pt x="122" y="169"/>
                  </a:lnTo>
                  <a:lnTo>
                    <a:pt x="122" y="169"/>
                  </a:lnTo>
                  <a:lnTo>
                    <a:pt x="123" y="169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2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2" y="177"/>
                  </a:lnTo>
                  <a:lnTo>
                    <a:pt x="122" y="178"/>
                  </a:lnTo>
                  <a:lnTo>
                    <a:pt x="122" y="178"/>
                  </a:lnTo>
                  <a:lnTo>
                    <a:pt x="122" y="180"/>
                  </a:lnTo>
                  <a:lnTo>
                    <a:pt x="120" y="180"/>
                  </a:lnTo>
                  <a:lnTo>
                    <a:pt x="119" y="180"/>
                  </a:lnTo>
                  <a:lnTo>
                    <a:pt x="117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8"/>
                  </a:lnTo>
                  <a:lnTo>
                    <a:pt x="112" y="175"/>
                  </a:lnTo>
                  <a:lnTo>
                    <a:pt x="111" y="174"/>
                  </a:lnTo>
                  <a:lnTo>
                    <a:pt x="107" y="174"/>
                  </a:lnTo>
                  <a:lnTo>
                    <a:pt x="106" y="172"/>
                  </a:lnTo>
                  <a:lnTo>
                    <a:pt x="104" y="174"/>
                  </a:lnTo>
                  <a:lnTo>
                    <a:pt x="103" y="172"/>
                  </a:lnTo>
                  <a:lnTo>
                    <a:pt x="100" y="170"/>
                  </a:lnTo>
                  <a:lnTo>
                    <a:pt x="96" y="169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2" y="166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89" y="166"/>
                  </a:lnTo>
                  <a:lnTo>
                    <a:pt x="87" y="166"/>
                  </a:lnTo>
                  <a:lnTo>
                    <a:pt x="87" y="164"/>
                  </a:lnTo>
                  <a:lnTo>
                    <a:pt x="85" y="164"/>
                  </a:lnTo>
                  <a:lnTo>
                    <a:pt x="84" y="161"/>
                  </a:lnTo>
                  <a:lnTo>
                    <a:pt x="84" y="161"/>
                  </a:lnTo>
                  <a:lnTo>
                    <a:pt x="84" y="159"/>
                  </a:lnTo>
                  <a:lnTo>
                    <a:pt x="85" y="158"/>
                  </a:lnTo>
                  <a:lnTo>
                    <a:pt x="85" y="156"/>
                  </a:lnTo>
                  <a:lnTo>
                    <a:pt x="87" y="156"/>
                  </a:lnTo>
                  <a:lnTo>
                    <a:pt x="87" y="156"/>
                  </a:lnTo>
                  <a:lnTo>
                    <a:pt x="89" y="155"/>
                  </a:lnTo>
                  <a:lnTo>
                    <a:pt x="90" y="156"/>
                  </a:lnTo>
                  <a:lnTo>
                    <a:pt x="90" y="158"/>
                  </a:lnTo>
                  <a:lnTo>
                    <a:pt x="92" y="158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93" y="155"/>
                  </a:lnTo>
                  <a:lnTo>
                    <a:pt x="96" y="155"/>
                  </a:lnTo>
                  <a:lnTo>
                    <a:pt x="96" y="155"/>
                  </a:lnTo>
                  <a:lnTo>
                    <a:pt x="96" y="156"/>
                  </a:lnTo>
                  <a:lnTo>
                    <a:pt x="98" y="156"/>
                  </a:lnTo>
                  <a:lnTo>
                    <a:pt x="98" y="156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3" y="158"/>
                  </a:lnTo>
                  <a:lnTo>
                    <a:pt x="106" y="158"/>
                  </a:lnTo>
                  <a:lnTo>
                    <a:pt x="107" y="158"/>
                  </a:lnTo>
                  <a:lnTo>
                    <a:pt x="111" y="158"/>
                  </a:lnTo>
                  <a:lnTo>
                    <a:pt x="112" y="158"/>
                  </a:lnTo>
                  <a:lnTo>
                    <a:pt x="114" y="158"/>
                  </a:lnTo>
                  <a:lnTo>
                    <a:pt x="115" y="156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5"/>
                  </a:lnTo>
                  <a:lnTo>
                    <a:pt x="120" y="155"/>
                  </a:lnTo>
                  <a:lnTo>
                    <a:pt x="122" y="155"/>
                  </a:lnTo>
                  <a:lnTo>
                    <a:pt x="123" y="155"/>
                  </a:lnTo>
                  <a:lnTo>
                    <a:pt x="123" y="155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8" y="153"/>
                  </a:lnTo>
                  <a:lnTo>
                    <a:pt x="130" y="153"/>
                  </a:lnTo>
                  <a:close/>
                  <a:moveTo>
                    <a:pt x="25" y="139"/>
                  </a:moveTo>
                  <a:lnTo>
                    <a:pt x="25" y="139"/>
                  </a:lnTo>
                  <a:lnTo>
                    <a:pt x="27" y="140"/>
                  </a:lnTo>
                  <a:lnTo>
                    <a:pt x="25" y="142"/>
                  </a:lnTo>
                  <a:lnTo>
                    <a:pt x="24" y="140"/>
                  </a:lnTo>
                  <a:lnTo>
                    <a:pt x="24" y="139"/>
                  </a:lnTo>
                  <a:lnTo>
                    <a:pt x="25" y="139"/>
                  </a:lnTo>
                  <a:close/>
                  <a:moveTo>
                    <a:pt x="104" y="110"/>
                  </a:move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0"/>
                  </a:lnTo>
                  <a:close/>
                  <a:moveTo>
                    <a:pt x="24" y="106"/>
                  </a:moveTo>
                  <a:lnTo>
                    <a:pt x="24" y="106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4" y="106"/>
                  </a:lnTo>
                  <a:lnTo>
                    <a:pt x="24" y="106"/>
                  </a:lnTo>
                  <a:close/>
                  <a:moveTo>
                    <a:pt x="37" y="103"/>
                  </a:moveTo>
                  <a:lnTo>
                    <a:pt x="38" y="104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1" y="109"/>
                  </a:lnTo>
                  <a:lnTo>
                    <a:pt x="43" y="109"/>
                  </a:lnTo>
                  <a:lnTo>
                    <a:pt x="43" y="109"/>
                  </a:lnTo>
                  <a:lnTo>
                    <a:pt x="44" y="110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3" y="120"/>
                  </a:lnTo>
                  <a:lnTo>
                    <a:pt x="43" y="122"/>
                  </a:lnTo>
                  <a:lnTo>
                    <a:pt x="44" y="123"/>
                  </a:lnTo>
                  <a:lnTo>
                    <a:pt x="44" y="125"/>
                  </a:lnTo>
                  <a:lnTo>
                    <a:pt x="44" y="126"/>
                  </a:lnTo>
                  <a:lnTo>
                    <a:pt x="43" y="136"/>
                  </a:lnTo>
                  <a:lnTo>
                    <a:pt x="43" y="137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0" y="139"/>
                  </a:lnTo>
                  <a:lnTo>
                    <a:pt x="38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5" y="140"/>
                  </a:lnTo>
                  <a:lnTo>
                    <a:pt x="33" y="142"/>
                  </a:lnTo>
                  <a:lnTo>
                    <a:pt x="32" y="142"/>
                  </a:lnTo>
                  <a:lnTo>
                    <a:pt x="30" y="142"/>
                  </a:lnTo>
                  <a:lnTo>
                    <a:pt x="30" y="142"/>
                  </a:lnTo>
                  <a:lnTo>
                    <a:pt x="29" y="142"/>
                  </a:lnTo>
                  <a:lnTo>
                    <a:pt x="29" y="142"/>
                  </a:lnTo>
                  <a:lnTo>
                    <a:pt x="27" y="140"/>
                  </a:lnTo>
                  <a:lnTo>
                    <a:pt x="27" y="139"/>
                  </a:lnTo>
                  <a:lnTo>
                    <a:pt x="25" y="137"/>
                  </a:lnTo>
                  <a:lnTo>
                    <a:pt x="25" y="136"/>
                  </a:lnTo>
                  <a:lnTo>
                    <a:pt x="25" y="133"/>
                  </a:lnTo>
                  <a:lnTo>
                    <a:pt x="25" y="133"/>
                  </a:lnTo>
                  <a:lnTo>
                    <a:pt x="25" y="131"/>
                  </a:lnTo>
                  <a:lnTo>
                    <a:pt x="25" y="129"/>
                  </a:lnTo>
                  <a:lnTo>
                    <a:pt x="25" y="129"/>
                  </a:lnTo>
                  <a:lnTo>
                    <a:pt x="25" y="128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7" y="126"/>
                  </a:lnTo>
                  <a:lnTo>
                    <a:pt x="27" y="126"/>
                  </a:lnTo>
                  <a:lnTo>
                    <a:pt x="25" y="126"/>
                  </a:lnTo>
                  <a:lnTo>
                    <a:pt x="25" y="125"/>
                  </a:lnTo>
                  <a:lnTo>
                    <a:pt x="25" y="123"/>
                  </a:lnTo>
                  <a:lnTo>
                    <a:pt x="25" y="123"/>
                  </a:lnTo>
                  <a:lnTo>
                    <a:pt x="25" y="122"/>
                  </a:lnTo>
                  <a:lnTo>
                    <a:pt x="25" y="120"/>
                  </a:lnTo>
                  <a:lnTo>
                    <a:pt x="25" y="118"/>
                  </a:lnTo>
                  <a:lnTo>
                    <a:pt x="25" y="117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0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5" y="110"/>
                  </a:lnTo>
                  <a:lnTo>
                    <a:pt x="27" y="110"/>
                  </a:lnTo>
                  <a:lnTo>
                    <a:pt x="30" y="109"/>
                  </a:lnTo>
                  <a:lnTo>
                    <a:pt x="32" y="107"/>
                  </a:lnTo>
                  <a:lnTo>
                    <a:pt x="33" y="106"/>
                  </a:lnTo>
                  <a:lnTo>
                    <a:pt x="35" y="104"/>
                  </a:lnTo>
                  <a:lnTo>
                    <a:pt x="37" y="104"/>
                  </a:lnTo>
                  <a:lnTo>
                    <a:pt x="37" y="103"/>
                  </a:lnTo>
                  <a:lnTo>
                    <a:pt x="37" y="103"/>
                  </a:lnTo>
                  <a:close/>
                  <a:moveTo>
                    <a:pt x="54" y="74"/>
                  </a:moveTo>
                  <a:lnTo>
                    <a:pt x="54" y="76"/>
                  </a:lnTo>
                  <a:lnTo>
                    <a:pt x="54" y="76"/>
                  </a:lnTo>
                  <a:lnTo>
                    <a:pt x="54" y="76"/>
                  </a:lnTo>
                  <a:lnTo>
                    <a:pt x="54" y="77"/>
                  </a:lnTo>
                  <a:lnTo>
                    <a:pt x="54" y="77"/>
                  </a:lnTo>
                  <a:lnTo>
                    <a:pt x="51" y="77"/>
                  </a:lnTo>
                  <a:lnTo>
                    <a:pt x="51" y="77"/>
                  </a:lnTo>
                  <a:lnTo>
                    <a:pt x="49" y="76"/>
                  </a:lnTo>
                  <a:lnTo>
                    <a:pt x="51" y="76"/>
                  </a:lnTo>
                  <a:lnTo>
                    <a:pt x="52" y="76"/>
                  </a:lnTo>
                  <a:lnTo>
                    <a:pt x="52" y="76"/>
                  </a:lnTo>
                  <a:lnTo>
                    <a:pt x="54" y="76"/>
                  </a:lnTo>
                  <a:lnTo>
                    <a:pt x="54" y="74"/>
                  </a:lnTo>
                  <a:close/>
                  <a:moveTo>
                    <a:pt x="84" y="55"/>
                  </a:moveTo>
                  <a:lnTo>
                    <a:pt x="84" y="55"/>
                  </a:lnTo>
                  <a:lnTo>
                    <a:pt x="82" y="57"/>
                  </a:lnTo>
                  <a:lnTo>
                    <a:pt x="84" y="57"/>
                  </a:lnTo>
                  <a:lnTo>
                    <a:pt x="84" y="57"/>
                  </a:lnTo>
                  <a:lnTo>
                    <a:pt x="85" y="55"/>
                  </a:lnTo>
                  <a:lnTo>
                    <a:pt x="84" y="55"/>
                  </a:lnTo>
                  <a:close/>
                  <a:moveTo>
                    <a:pt x="79" y="0"/>
                  </a:moveTo>
                  <a:lnTo>
                    <a:pt x="81" y="0"/>
                  </a:lnTo>
                  <a:lnTo>
                    <a:pt x="81" y="0"/>
                  </a:lnTo>
                  <a:lnTo>
                    <a:pt x="79" y="0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7"/>
                  </a:lnTo>
                  <a:lnTo>
                    <a:pt x="84" y="7"/>
                  </a:lnTo>
                  <a:lnTo>
                    <a:pt x="85" y="8"/>
                  </a:lnTo>
                  <a:lnTo>
                    <a:pt x="87" y="8"/>
                  </a:lnTo>
                  <a:lnTo>
                    <a:pt x="89" y="8"/>
                  </a:lnTo>
                  <a:lnTo>
                    <a:pt x="95" y="10"/>
                  </a:lnTo>
                  <a:lnTo>
                    <a:pt x="96" y="10"/>
                  </a:lnTo>
                  <a:lnTo>
                    <a:pt x="98" y="10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0" y="11"/>
                  </a:lnTo>
                  <a:lnTo>
                    <a:pt x="98" y="13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100" y="16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8"/>
                  </a:lnTo>
                  <a:lnTo>
                    <a:pt x="100" y="18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100" y="19"/>
                  </a:lnTo>
                  <a:lnTo>
                    <a:pt x="100" y="19"/>
                  </a:lnTo>
                  <a:lnTo>
                    <a:pt x="101" y="21"/>
                  </a:lnTo>
                  <a:lnTo>
                    <a:pt x="100" y="22"/>
                  </a:lnTo>
                  <a:lnTo>
                    <a:pt x="100" y="22"/>
                  </a:lnTo>
                  <a:lnTo>
                    <a:pt x="101" y="24"/>
                  </a:lnTo>
                  <a:lnTo>
                    <a:pt x="103" y="24"/>
                  </a:lnTo>
                  <a:lnTo>
                    <a:pt x="104" y="25"/>
                  </a:lnTo>
                  <a:lnTo>
                    <a:pt x="104" y="27"/>
                  </a:lnTo>
                  <a:lnTo>
                    <a:pt x="104" y="27"/>
                  </a:lnTo>
                  <a:lnTo>
                    <a:pt x="103" y="27"/>
                  </a:lnTo>
                  <a:lnTo>
                    <a:pt x="103" y="27"/>
                  </a:lnTo>
                  <a:lnTo>
                    <a:pt x="103" y="25"/>
                  </a:lnTo>
                  <a:lnTo>
                    <a:pt x="101" y="24"/>
                  </a:lnTo>
                  <a:lnTo>
                    <a:pt x="100" y="24"/>
                  </a:lnTo>
                  <a:lnTo>
                    <a:pt x="98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5"/>
                  </a:lnTo>
                  <a:lnTo>
                    <a:pt x="92" y="25"/>
                  </a:lnTo>
                  <a:lnTo>
                    <a:pt x="90" y="27"/>
                  </a:lnTo>
                  <a:lnTo>
                    <a:pt x="89" y="27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4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2" y="29"/>
                  </a:lnTo>
                  <a:lnTo>
                    <a:pt x="81" y="29"/>
                  </a:lnTo>
                  <a:lnTo>
                    <a:pt x="81" y="30"/>
                  </a:lnTo>
                  <a:lnTo>
                    <a:pt x="81" y="33"/>
                  </a:lnTo>
                  <a:lnTo>
                    <a:pt x="81" y="33"/>
                  </a:lnTo>
                  <a:lnTo>
                    <a:pt x="82" y="36"/>
                  </a:lnTo>
                  <a:lnTo>
                    <a:pt x="85" y="38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2" y="41"/>
                  </a:lnTo>
                  <a:lnTo>
                    <a:pt x="82" y="40"/>
                  </a:lnTo>
                  <a:lnTo>
                    <a:pt x="81" y="40"/>
                  </a:lnTo>
                  <a:lnTo>
                    <a:pt x="81" y="43"/>
                  </a:lnTo>
                  <a:lnTo>
                    <a:pt x="82" y="47"/>
                  </a:lnTo>
                  <a:lnTo>
                    <a:pt x="82" y="51"/>
                  </a:lnTo>
                  <a:lnTo>
                    <a:pt x="84" y="52"/>
                  </a:lnTo>
                  <a:lnTo>
                    <a:pt x="87" y="55"/>
                  </a:lnTo>
                  <a:lnTo>
                    <a:pt x="90" y="57"/>
                  </a:lnTo>
                  <a:lnTo>
                    <a:pt x="96" y="60"/>
                  </a:lnTo>
                  <a:lnTo>
                    <a:pt x="100" y="62"/>
                  </a:lnTo>
                  <a:lnTo>
                    <a:pt x="100" y="63"/>
                  </a:lnTo>
                  <a:lnTo>
                    <a:pt x="101" y="66"/>
                  </a:lnTo>
                  <a:lnTo>
                    <a:pt x="103" y="70"/>
                  </a:lnTo>
                  <a:lnTo>
                    <a:pt x="104" y="76"/>
                  </a:lnTo>
                  <a:lnTo>
                    <a:pt x="106" y="77"/>
                  </a:lnTo>
                  <a:lnTo>
                    <a:pt x="109" y="81"/>
                  </a:lnTo>
                  <a:lnTo>
                    <a:pt x="114" y="85"/>
                  </a:lnTo>
                  <a:lnTo>
                    <a:pt x="119" y="88"/>
                  </a:lnTo>
                  <a:lnTo>
                    <a:pt x="123" y="92"/>
                  </a:lnTo>
                  <a:lnTo>
                    <a:pt x="126" y="92"/>
                  </a:lnTo>
                  <a:lnTo>
                    <a:pt x="134" y="92"/>
                  </a:lnTo>
                  <a:lnTo>
                    <a:pt x="136" y="92"/>
                  </a:lnTo>
                  <a:lnTo>
                    <a:pt x="137" y="92"/>
                  </a:lnTo>
                  <a:lnTo>
                    <a:pt x="137" y="93"/>
                  </a:lnTo>
                  <a:lnTo>
                    <a:pt x="137" y="95"/>
                  </a:lnTo>
                  <a:lnTo>
                    <a:pt x="136" y="95"/>
                  </a:lnTo>
                  <a:lnTo>
                    <a:pt x="134" y="96"/>
                  </a:lnTo>
                  <a:lnTo>
                    <a:pt x="134" y="98"/>
                  </a:lnTo>
                  <a:lnTo>
                    <a:pt x="136" y="99"/>
                  </a:lnTo>
                  <a:lnTo>
                    <a:pt x="144" y="103"/>
                  </a:lnTo>
                  <a:lnTo>
                    <a:pt x="152" y="106"/>
                  </a:lnTo>
                  <a:lnTo>
                    <a:pt x="153" y="107"/>
                  </a:lnTo>
                  <a:lnTo>
                    <a:pt x="156" y="110"/>
                  </a:lnTo>
                  <a:lnTo>
                    <a:pt x="163" y="114"/>
                  </a:lnTo>
                  <a:lnTo>
                    <a:pt x="164" y="115"/>
                  </a:lnTo>
                  <a:lnTo>
                    <a:pt x="169" y="118"/>
                  </a:lnTo>
                  <a:lnTo>
                    <a:pt x="171" y="120"/>
                  </a:lnTo>
                  <a:lnTo>
                    <a:pt x="171" y="123"/>
                  </a:lnTo>
                  <a:lnTo>
                    <a:pt x="171" y="125"/>
                  </a:lnTo>
                  <a:lnTo>
                    <a:pt x="169" y="126"/>
                  </a:lnTo>
                  <a:lnTo>
                    <a:pt x="169" y="128"/>
                  </a:lnTo>
                  <a:lnTo>
                    <a:pt x="167" y="126"/>
                  </a:lnTo>
                  <a:lnTo>
                    <a:pt x="166" y="125"/>
                  </a:lnTo>
                  <a:lnTo>
                    <a:pt x="163" y="120"/>
                  </a:lnTo>
                  <a:lnTo>
                    <a:pt x="156" y="118"/>
                  </a:lnTo>
                  <a:lnTo>
                    <a:pt x="155" y="118"/>
                  </a:lnTo>
                  <a:lnTo>
                    <a:pt x="153" y="117"/>
                  </a:lnTo>
                  <a:lnTo>
                    <a:pt x="153" y="117"/>
                  </a:lnTo>
                  <a:lnTo>
                    <a:pt x="153" y="115"/>
                  </a:lnTo>
                  <a:lnTo>
                    <a:pt x="152" y="115"/>
                  </a:lnTo>
                  <a:lnTo>
                    <a:pt x="150" y="115"/>
                  </a:lnTo>
                  <a:lnTo>
                    <a:pt x="148" y="117"/>
                  </a:lnTo>
                  <a:lnTo>
                    <a:pt x="147" y="118"/>
                  </a:lnTo>
                  <a:lnTo>
                    <a:pt x="145" y="122"/>
                  </a:lnTo>
                  <a:lnTo>
                    <a:pt x="142" y="126"/>
                  </a:lnTo>
                  <a:lnTo>
                    <a:pt x="142" y="128"/>
                  </a:lnTo>
                  <a:lnTo>
                    <a:pt x="144" y="131"/>
                  </a:lnTo>
                  <a:lnTo>
                    <a:pt x="147" y="131"/>
                  </a:lnTo>
                  <a:lnTo>
                    <a:pt x="150" y="133"/>
                  </a:lnTo>
                  <a:lnTo>
                    <a:pt x="152" y="134"/>
                  </a:lnTo>
                  <a:lnTo>
                    <a:pt x="152" y="139"/>
                  </a:lnTo>
                  <a:lnTo>
                    <a:pt x="152" y="140"/>
                  </a:lnTo>
                  <a:lnTo>
                    <a:pt x="152" y="142"/>
                  </a:lnTo>
                  <a:lnTo>
                    <a:pt x="148" y="142"/>
                  </a:lnTo>
                  <a:lnTo>
                    <a:pt x="145" y="144"/>
                  </a:lnTo>
                  <a:lnTo>
                    <a:pt x="144" y="145"/>
                  </a:lnTo>
                  <a:lnTo>
                    <a:pt x="144" y="145"/>
                  </a:lnTo>
                  <a:lnTo>
                    <a:pt x="144" y="150"/>
                  </a:lnTo>
                  <a:lnTo>
                    <a:pt x="142" y="151"/>
                  </a:lnTo>
                  <a:lnTo>
                    <a:pt x="139" y="153"/>
                  </a:lnTo>
                  <a:lnTo>
                    <a:pt x="137" y="156"/>
                  </a:lnTo>
                  <a:lnTo>
                    <a:pt x="136" y="158"/>
                  </a:lnTo>
                  <a:lnTo>
                    <a:pt x="136" y="159"/>
                  </a:lnTo>
                  <a:lnTo>
                    <a:pt x="131" y="159"/>
                  </a:lnTo>
                  <a:lnTo>
                    <a:pt x="130" y="158"/>
                  </a:lnTo>
                  <a:lnTo>
                    <a:pt x="130" y="155"/>
                  </a:lnTo>
                  <a:lnTo>
                    <a:pt x="131" y="153"/>
                  </a:lnTo>
                  <a:lnTo>
                    <a:pt x="133" y="153"/>
                  </a:lnTo>
                  <a:lnTo>
                    <a:pt x="134" y="150"/>
                  </a:lnTo>
                  <a:lnTo>
                    <a:pt x="133" y="148"/>
                  </a:lnTo>
                  <a:lnTo>
                    <a:pt x="134" y="147"/>
                  </a:lnTo>
                  <a:lnTo>
                    <a:pt x="134" y="145"/>
                  </a:lnTo>
                  <a:lnTo>
                    <a:pt x="136" y="145"/>
                  </a:lnTo>
                  <a:lnTo>
                    <a:pt x="137" y="145"/>
                  </a:lnTo>
                  <a:lnTo>
                    <a:pt x="137" y="142"/>
                  </a:lnTo>
                  <a:lnTo>
                    <a:pt x="136" y="140"/>
                  </a:lnTo>
                  <a:lnTo>
                    <a:pt x="136" y="139"/>
                  </a:lnTo>
                  <a:lnTo>
                    <a:pt x="136" y="136"/>
                  </a:lnTo>
                  <a:lnTo>
                    <a:pt x="133" y="131"/>
                  </a:lnTo>
                  <a:lnTo>
                    <a:pt x="131" y="126"/>
                  </a:lnTo>
                  <a:lnTo>
                    <a:pt x="131" y="125"/>
                  </a:lnTo>
                  <a:lnTo>
                    <a:pt x="130" y="123"/>
                  </a:lnTo>
                  <a:lnTo>
                    <a:pt x="126" y="123"/>
                  </a:lnTo>
                  <a:lnTo>
                    <a:pt x="125" y="123"/>
                  </a:lnTo>
                  <a:lnTo>
                    <a:pt x="120" y="120"/>
                  </a:lnTo>
                  <a:lnTo>
                    <a:pt x="120" y="120"/>
                  </a:lnTo>
                  <a:lnTo>
                    <a:pt x="120" y="118"/>
                  </a:lnTo>
                  <a:lnTo>
                    <a:pt x="120" y="118"/>
                  </a:lnTo>
                  <a:lnTo>
                    <a:pt x="120" y="117"/>
                  </a:lnTo>
                  <a:lnTo>
                    <a:pt x="119" y="115"/>
                  </a:lnTo>
                  <a:lnTo>
                    <a:pt x="119" y="114"/>
                  </a:lnTo>
                  <a:lnTo>
                    <a:pt x="117" y="112"/>
                  </a:lnTo>
                  <a:lnTo>
                    <a:pt x="115" y="114"/>
                  </a:lnTo>
                  <a:lnTo>
                    <a:pt x="114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1" y="114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11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4" y="104"/>
                  </a:lnTo>
                  <a:lnTo>
                    <a:pt x="103" y="103"/>
                  </a:lnTo>
                  <a:lnTo>
                    <a:pt x="101" y="103"/>
                  </a:lnTo>
                  <a:lnTo>
                    <a:pt x="100" y="103"/>
                  </a:lnTo>
                  <a:lnTo>
                    <a:pt x="96" y="103"/>
                  </a:lnTo>
                  <a:lnTo>
                    <a:pt x="95" y="103"/>
                  </a:lnTo>
                  <a:lnTo>
                    <a:pt x="95" y="103"/>
                  </a:lnTo>
                  <a:lnTo>
                    <a:pt x="93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0" y="99"/>
                  </a:lnTo>
                  <a:lnTo>
                    <a:pt x="87" y="99"/>
                  </a:lnTo>
                  <a:lnTo>
                    <a:pt x="81" y="93"/>
                  </a:lnTo>
                  <a:lnTo>
                    <a:pt x="78" y="92"/>
                  </a:lnTo>
                  <a:lnTo>
                    <a:pt x="74" y="88"/>
                  </a:lnTo>
                  <a:lnTo>
                    <a:pt x="71" y="85"/>
                  </a:lnTo>
                  <a:lnTo>
                    <a:pt x="70" y="84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1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59" y="76"/>
                  </a:lnTo>
                  <a:lnTo>
                    <a:pt x="59" y="74"/>
                  </a:lnTo>
                  <a:lnTo>
                    <a:pt x="59" y="74"/>
                  </a:lnTo>
                  <a:lnTo>
                    <a:pt x="57" y="73"/>
                  </a:lnTo>
                  <a:lnTo>
                    <a:pt x="57" y="73"/>
                  </a:lnTo>
                  <a:lnTo>
                    <a:pt x="55" y="73"/>
                  </a:lnTo>
                  <a:lnTo>
                    <a:pt x="55" y="71"/>
                  </a:lnTo>
                  <a:lnTo>
                    <a:pt x="55" y="70"/>
                  </a:lnTo>
                  <a:lnTo>
                    <a:pt x="55" y="70"/>
                  </a:lnTo>
                  <a:lnTo>
                    <a:pt x="55" y="66"/>
                  </a:lnTo>
                  <a:lnTo>
                    <a:pt x="52" y="63"/>
                  </a:lnTo>
                  <a:lnTo>
                    <a:pt x="52" y="57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4" y="54"/>
                  </a:lnTo>
                  <a:lnTo>
                    <a:pt x="38" y="49"/>
                  </a:lnTo>
                  <a:lnTo>
                    <a:pt x="37" y="49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7" y="49"/>
                  </a:lnTo>
                  <a:lnTo>
                    <a:pt x="24" y="52"/>
                  </a:lnTo>
                  <a:lnTo>
                    <a:pt x="21" y="57"/>
                  </a:lnTo>
                  <a:lnTo>
                    <a:pt x="19" y="57"/>
                  </a:lnTo>
                  <a:lnTo>
                    <a:pt x="16" y="59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1" y="57"/>
                  </a:lnTo>
                  <a:lnTo>
                    <a:pt x="13" y="57"/>
                  </a:lnTo>
                  <a:lnTo>
                    <a:pt x="13" y="55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3" y="52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7" y="52"/>
                  </a:lnTo>
                  <a:lnTo>
                    <a:pt x="5" y="51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6"/>
                  </a:lnTo>
                  <a:lnTo>
                    <a:pt x="3" y="44"/>
                  </a:lnTo>
                  <a:lnTo>
                    <a:pt x="3" y="44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5" y="40"/>
                  </a:lnTo>
                  <a:lnTo>
                    <a:pt x="3" y="40"/>
                  </a:lnTo>
                  <a:lnTo>
                    <a:pt x="3" y="40"/>
                  </a:lnTo>
                  <a:lnTo>
                    <a:pt x="2" y="40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2" y="35"/>
                  </a:lnTo>
                  <a:lnTo>
                    <a:pt x="3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10" y="21"/>
                  </a:lnTo>
                  <a:lnTo>
                    <a:pt x="11" y="21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9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5" y="19"/>
                  </a:lnTo>
                  <a:lnTo>
                    <a:pt x="35" y="18"/>
                  </a:lnTo>
                  <a:lnTo>
                    <a:pt x="37" y="16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8" y="11"/>
                  </a:lnTo>
                  <a:lnTo>
                    <a:pt x="38" y="10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3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3"/>
                  </a:lnTo>
                  <a:lnTo>
                    <a:pt x="49" y="14"/>
                  </a:lnTo>
                  <a:lnTo>
                    <a:pt x="49" y="16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49" y="13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0"/>
                  </a:lnTo>
                  <a:lnTo>
                    <a:pt x="49" y="8"/>
                  </a:lnTo>
                  <a:lnTo>
                    <a:pt x="51" y="8"/>
                  </a:lnTo>
                  <a:lnTo>
                    <a:pt x="51" y="8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4" y="7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5"/>
                  </a:lnTo>
                  <a:lnTo>
                    <a:pt x="60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3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70" y="2"/>
                  </a:lnTo>
                  <a:lnTo>
                    <a:pt x="70" y="2"/>
                  </a:lnTo>
                  <a:lnTo>
                    <a:pt x="71" y="2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7" name="Freeform 244">
              <a:extLst>
                <a:ext uri="{FF2B5EF4-FFF2-40B4-BE49-F238E27FC236}">
                  <a16:creationId xmlns:a16="http://schemas.microsoft.com/office/drawing/2014/main" id="{48F2CE9C-052F-48D3-AD99-9B3D7D7E5128}"/>
                </a:ext>
              </a:extLst>
            </p:cNvPr>
            <p:cNvSpPr>
              <a:spLocks/>
            </p:cNvSpPr>
            <p:nvPr/>
          </p:nvSpPr>
          <p:spPr bwMode="auto">
            <a:xfrm>
              <a:off x="5073020" y="2201608"/>
              <a:ext cx="311875" cy="144242"/>
            </a:xfrm>
            <a:custGeom>
              <a:avLst/>
              <a:gdLst>
                <a:gd name="T0" fmla="*/ 130 w 160"/>
                <a:gd name="T1" fmla="*/ 8 h 74"/>
                <a:gd name="T2" fmla="*/ 144 w 160"/>
                <a:gd name="T3" fmla="*/ 3 h 74"/>
                <a:gd name="T4" fmla="*/ 139 w 160"/>
                <a:gd name="T5" fmla="*/ 13 h 74"/>
                <a:gd name="T6" fmla="*/ 141 w 160"/>
                <a:gd name="T7" fmla="*/ 19 h 74"/>
                <a:gd name="T8" fmla="*/ 149 w 160"/>
                <a:gd name="T9" fmla="*/ 21 h 74"/>
                <a:gd name="T10" fmla="*/ 156 w 160"/>
                <a:gd name="T11" fmla="*/ 24 h 74"/>
                <a:gd name="T12" fmla="*/ 155 w 160"/>
                <a:gd name="T13" fmla="*/ 29 h 74"/>
                <a:gd name="T14" fmla="*/ 156 w 160"/>
                <a:gd name="T15" fmla="*/ 32 h 74"/>
                <a:gd name="T16" fmla="*/ 155 w 160"/>
                <a:gd name="T17" fmla="*/ 37 h 74"/>
                <a:gd name="T18" fmla="*/ 149 w 160"/>
                <a:gd name="T19" fmla="*/ 43 h 74"/>
                <a:gd name="T20" fmla="*/ 144 w 160"/>
                <a:gd name="T21" fmla="*/ 49 h 74"/>
                <a:gd name="T22" fmla="*/ 123 w 160"/>
                <a:gd name="T23" fmla="*/ 57 h 74"/>
                <a:gd name="T24" fmla="*/ 96 w 160"/>
                <a:gd name="T25" fmla="*/ 66 h 74"/>
                <a:gd name="T26" fmla="*/ 92 w 160"/>
                <a:gd name="T27" fmla="*/ 71 h 74"/>
                <a:gd name="T28" fmla="*/ 76 w 160"/>
                <a:gd name="T29" fmla="*/ 73 h 74"/>
                <a:gd name="T30" fmla="*/ 59 w 160"/>
                <a:gd name="T31" fmla="*/ 66 h 74"/>
                <a:gd name="T32" fmla="*/ 55 w 160"/>
                <a:gd name="T33" fmla="*/ 66 h 74"/>
                <a:gd name="T34" fmla="*/ 49 w 160"/>
                <a:gd name="T35" fmla="*/ 62 h 74"/>
                <a:gd name="T36" fmla="*/ 27 w 160"/>
                <a:gd name="T37" fmla="*/ 63 h 74"/>
                <a:gd name="T38" fmla="*/ 29 w 160"/>
                <a:gd name="T39" fmla="*/ 60 h 74"/>
                <a:gd name="T40" fmla="*/ 41 w 160"/>
                <a:gd name="T41" fmla="*/ 52 h 74"/>
                <a:gd name="T42" fmla="*/ 37 w 160"/>
                <a:gd name="T43" fmla="*/ 52 h 74"/>
                <a:gd name="T44" fmla="*/ 43 w 160"/>
                <a:gd name="T45" fmla="*/ 46 h 74"/>
                <a:gd name="T46" fmla="*/ 33 w 160"/>
                <a:gd name="T47" fmla="*/ 46 h 74"/>
                <a:gd name="T48" fmla="*/ 18 w 160"/>
                <a:gd name="T49" fmla="*/ 41 h 74"/>
                <a:gd name="T50" fmla="*/ 8 w 160"/>
                <a:gd name="T51" fmla="*/ 40 h 74"/>
                <a:gd name="T52" fmla="*/ 19 w 160"/>
                <a:gd name="T53" fmla="*/ 37 h 74"/>
                <a:gd name="T54" fmla="*/ 29 w 160"/>
                <a:gd name="T55" fmla="*/ 37 h 74"/>
                <a:gd name="T56" fmla="*/ 37 w 160"/>
                <a:gd name="T57" fmla="*/ 33 h 74"/>
                <a:gd name="T58" fmla="*/ 38 w 160"/>
                <a:gd name="T59" fmla="*/ 27 h 74"/>
                <a:gd name="T60" fmla="*/ 21 w 160"/>
                <a:gd name="T61" fmla="*/ 24 h 74"/>
                <a:gd name="T62" fmla="*/ 3 w 160"/>
                <a:gd name="T63" fmla="*/ 22 h 74"/>
                <a:gd name="T64" fmla="*/ 7 w 160"/>
                <a:gd name="T65" fmla="*/ 21 h 74"/>
                <a:gd name="T66" fmla="*/ 18 w 160"/>
                <a:gd name="T67" fmla="*/ 19 h 74"/>
                <a:gd name="T68" fmla="*/ 14 w 160"/>
                <a:gd name="T69" fmla="*/ 16 h 74"/>
                <a:gd name="T70" fmla="*/ 16 w 160"/>
                <a:gd name="T71" fmla="*/ 13 h 74"/>
                <a:gd name="T72" fmla="*/ 16 w 160"/>
                <a:gd name="T73" fmla="*/ 8 h 74"/>
                <a:gd name="T74" fmla="*/ 24 w 160"/>
                <a:gd name="T75" fmla="*/ 13 h 74"/>
                <a:gd name="T76" fmla="*/ 27 w 160"/>
                <a:gd name="T77" fmla="*/ 16 h 74"/>
                <a:gd name="T78" fmla="*/ 24 w 160"/>
                <a:gd name="T79" fmla="*/ 10 h 74"/>
                <a:gd name="T80" fmla="*/ 27 w 160"/>
                <a:gd name="T81" fmla="*/ 7 h 74"/>
                <a:gd name="T82" fmla="*/ 22 w 160"/>
                <a:gd name="T83" fmla="*/ 3 h 74"/>
                <a:gd name="T84" fmla="*/ 38 w 160"/>
                <a:gd name="T85" fmla="*/ 8 h 74"/>
                <a:gd name="T86" fmla="*/ 46 w 160"/>
                <a:gd name="T87" fmla="*/ 14 h 74"/>
                <a:gd name="T88" fmla="*/ 44 w 160"/>
                <a:gd name="T89" fmla="*/ 22 h 74"/>
                <a:gd name="T90" fmla="*/ 44 w 160"/>
                <a:gd name="T91" fmla="*/ 26 h 74"/>
                <a:gd name="T92" fmla="*/ 51 w 160"/>
                <a:gd name="T93" fmla="*/ 27 h 74"/>
                <a:gd name="T94" fmla="*/ 55 w 160"/>
                <a:gd name="T95" fmla="*/ 21 h 74"/>
                <a:gd name="T96" fmla="*/ 60 w 160"/>
                <a:gd name="T97" fmla="*/ 14 h 74"/>
                <a:gd name="T98" fmla="*/ 71 w 160"/>
                <a:gd name="T99" fmla="*/ 18 h 74"/>
                <a:gd name="T100" fmla="*/ 74 w 160"/>
                <a:gd name="T101" fmla="*/ 11 h 74"/>
                <a:gd name="T102" fmla="*/ 85 w 160"/>
                <a:gd name="T103" fmla="*/ 11 h 74"/>
                <a:gd name="T104" fmla="*/ 93 w 160"/>
                <a:gd name="T105" fmla="*/ 18 h 74"/>
                <a:gd name="T106" fmla="*/ 100 w 160"/>
                <a:gd name="T107" fmla="*/ 13 h 74"/>
                <a:gd name="T108" fmla="*/ 108 w 160"/>
                <a:gd name="T109" fmla="*/ 8 h 74"/>
                <a:gd name="T110" fmla="*/ 117 w 160"/>
                <a:gd name="T111" fmla="*/ 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0" h="74">
                  <a:moveTo>
                    <a:pt x="123" y="0"/>
                  </a:moveTo>
                  <a:lnTo>
                    <a:pt x="123" y="0"/>
                  </a:lnTo>
                  <a:lnTo>
                    <a:pt x="125" y="3"/>
                  </a:lnTo>
                  <a:lnTo>
                    <a:pt x="126" y="3"/>
                  </a:lnTo>
                  <a:lnTo>
                    <a:pt x="128" y="5"/>
                  </a:lnTo>
                  <a:lnTo>
                    <a:pt x="128" y="7"/>
                  </a:lnTo>
                  <a:lnTo>
                    <a:pt x="128" y="7"/>
                  </a:lnTo>
                  <a:lnTo>
                    <a:pt x="130" y="8"/>
                  </a:lnTo>
                  <a:lnTo>
                    <a:pt x="131" y="8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9" y="5"/>
                  </a:lnTo>
                  <a:lnTo>
                    <a:pt x="141" y="3"/>
                  </a:lnTo>
                  <a:lnTo>
                    <a:pt x="142" y="3"/>
                  </a:lnTo>
                  <a:lnTo>
                    <a:pt x="144" y="3"/>
                  </a:lnTo>
                  <a:lnTo>
                    <a:pt x="144" y="3"/>
                  </a:lnTo>
                  <a:lnTo>
                    <a:pt x="142" y="5"/>
                  </a:lnTo>
                  <a:lnTo>
                    <a:pt x="141" y="5"/>
                  </a:lnTo>
                  <a:lnTo>
                    <a:pt x="139" y="7"/>
                  </a:lnTo>
                  <a:lnTo>
                    <a:pt x="137" y="8"/>
                  </a:lnTo>
                  <a:lnTo>
                    <a:pt x="136" y="10"/>
                  </a:lnTo>
                  <a:lnTo>
                    <a:pt x="136" y="11"/>
                  </a:lnTo>
                  <a:lnTo>
                    <a:pt x="137" y="11"/>
                  </a:lnTo>
                  <a:lnTo>
                    <a:pt x="139" y="13"/>
                  </a:lnTo>
                  <a:lnTo>
                    <a:pt x="141" y="11"/>
                  </a:lnTo>
                  <a:lnTo>
                    <a:pt x="142" y="11"/>
                  </a:lnTo>
                  <a:lnTo>
                    <a:pt x="142" y="13"/>
                  </a:lnTo>
                  <a:lnTo>
                    <a:pt x="142" y="13"/>
                  </a:lnTo>
                  <a:lnTo>
                    <a:pt x="142" y="14"/>
                  </a:lnTo>
                  <a:lnTo>
                    <a:pt x="142" y="16"/>
                  </a:lnTo>
                  <a:lnTo>
                    <a:pt x="142" y="18"/>
                  </a:lnTo>
                  <a:lnTo>
                    <a:pt x="141" y="19"/>
                  </a:lnTo>
                  <a:lnTo>
                    <a:pt x="141" y="19"/>
                  </a:lnTo>
                  <a:lnTo>
                    <a:pt x="142" y="19"/>
                  </a:lnTo>
                  <a:lnTo>
                    <a:pt x="147" y="18"/>
                  </a:lnTo>
                  <a:lnTo>
                    <a:pt x="147" y="18"/>
                  </a:lnTo>
                  <a:lnTo>
                    <a:pt x="147" y="19"/>
                  </a:lnTo>
                  <a:lnTo>
                    <a:pt x="147" y="19"/>
                  </a:lnTo>
                  <a:lnTo>
                    <a:pt x="147" y="21"/>
                  </a:lnTo>
                  <a:lnTo>
                    <a:pt x="149" y="21"/>
                  </a:lnTo>
                  <a:lnTo>
                    <a:pt x="147" y="21"/>
                  </a:lnTo>
                  <a:lnTo>
                    <a:pt x="145" y="24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3" y="22"/>
                  </a:lnTo>
                  <a:lnTo>
                    <a:pt x="155" y="22"/>
                  </a:lnTo>
                  <a:lnTo>
                    <a:pt x="155" y="24"/>
                  </a:lnTo>
                  <a:lnTo>
                    <a:pt x="156" y="24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6"/>
                  </a:lnTo>
                  <a:lnTo>
                    <a:pt x="158" y="27"/>
                  </a:lnTo>
                  <a:lnTo>
                    <a:pt x="156" y="27"/>
                  </a:lnTo>
                  <a:lnTo>
                    <a:pt x="156" y="29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6" y="29"/>
                  </a:lnTo>
                  <a:lnTo>
                    <a:pt x="156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8" y="33"/>
                  </a:lnTo>
                  <a:lnTo>
                    <a:pt x="158" y="33"/>
                  </a:lnTo>
                  <a:lnTo>
                    <a:pt x="160" y="35"/>
                  </a:lnTo>
                  <a:lnTo>
                    <a:pt x="158" y="35"/>
                  </a:lnTo>
                  <a:lnTo>
                    <a:pt x="158" y="37"/>
                  </a:lnTo>
                  <a:lnTo>
                    <a:pt x="158" y="37"/>
                  </a:lnTo>
                  <a:lnTo>
                    <a:pt x="155" y="37"/>
                  </a:lnTo>
                  <a:lnTo>
                    <a:pt x="155" y="37"/>
                  </a:lnTo>
                  <a:lnTo>
                    <a:pt x="155" y="38"/>
                  </a:lnTo>
                  <a:lnTo>
                    <a:pt x="155" y="40"/>
                  </a:lnTo>
                  <a:lnTo>
                    <a:pt x="155" y="40"/>
                  </a:lnTo>
                  <a:lnTo>
                    <a:pt x="153" y="41"/>
                  </a:lnTo>
                  <a:lnTo>
                    <a:pt x="152" y="43"/>
                  </a:lnTo>
                  <a:lnTo>
                    <a:pt x="150" y="43"/>
                  </a:lnTo>
                  <a:lnTo>
                    <a:pt x="149" y="43"/>
                  </a:lnTo>
                  <a:lnTo>
                    <a:pt x="147" y="43"/>
                  </a:lnTo>
                  <a:lnTo>
                    <a:pt x="147" y="44"/>
                  </a:lnTo>
                  <a:lnTo>
                    <a:pt x="145" y="46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5" y="48"/>
                  </a:lnTo>
                  <a:lnTo>
                    <a:pt x="145" y="49"/>
                  </a:lnTo>
                  <a:lnTo>
                    <a:pt x="144" y="49"/>
                  </a:lnTo>
                  <a:lnTo>
                    <a:pt x="144" y="51"/>
                  </a:lnTo>
                  <a:lnTo>
                    <a:pt x="141" y="51"/>
                  </a:lnTo>
                  <a:lnTo>
                    <a:pt x="139" y="52"/>
                  </a:lnTo>
                  <a:lnTo>
                    <a:pt x="137" y="54"/>
                  </a:lnTo>
                  <a:lnTo>
                    <a:pt x="134" y="54"/>
                  </a:lnTo>
                  <a:lnTo>
                    <a:pt x="131" y="54"/>
                  </a:lnTo>
                  <a:lnTo>
                    <a:pt x="126" y="55"/>
                  </a:lnTo>
                  <a:lnTo>
                    <a:pt x="123" y="57"/>
                  </a:lnTo>
                  <a:lnTo>
                    <a:pt x="120" y="59"/>
                  </a:lnTo>
                  <a:lnTo>
                    <a:pt x="117" y="62"/>
                  </a:lnTo>
                  <a:lnTo>
                    <a:pt x="114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8" y="65"/>
                  </a:lnTo>
                  <a:lnTo>
                    <a:pt x="100" y="66"/>
                  </a:lnTo>
                  <a:lnTo>
                    <a:pt x="96" y="66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2" y="71"/>
                  </a:lnTo>
                  <a:lnTo>
                    <a:pt x="92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2" y="73"/>
                  </a:lnTo>
                  <a:lnTo>
                    <a:pt x="90" y="73"/>
                  </a:lnTo>
                  <a:lnTo>
                    <a:pt x="85" y="74"/>
                  </a:lnTo>
                  <a:lnTo>
                    <a:pt x="76" y="73"/>
                  </a:lnTo>
                  <a:lnTo>
                    <a:pt x="73" y="73"/>
                  </a:lnTo>
                  <a:lnTo>
                    <a:pt x="68" y="71"/>
                  </a:lnTo>
                  <a:lnTo>
                    <a:pt x="67" y="71"/>
                  </a:lnTo>
                  <a:lnTo>
                    <a:pt x="63" y="71"/>
                  </a:lnTo>
                  <a:lnTo>
                    <a:pt x="60" y="68"/>
                  </a:lnTo>
                  <a:lnTo>
                    <a:pt x="59" y="68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60" y="65"/>
                  </a:lnTo>
                  <a:lnTo>
                    <a:pt x="59" y="65"/>
                  </a:lnTo>
                  <a:lnTo>
                    <a:pt x="57" y="66"/>
                  </a:lnTo>
                  <a:lnTo>
                    <a:pt x="55" y="66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2" y="65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8" y="62"/>
                  </a:lnTo>
                  <a:lnTo>
                    <a:pt x="46" y="63"/>
                  </a:lnTo>
                  <a:lnTo>
                    <a:pt x="44" y="63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5"/>
                  </a:lnTo>
                  <a:lnTo>
                    <a:pt x="27" y="63"/>
                  </a:lnTo>
                  <a:lnTo>
                    <a:pt x="26" y="62"/>
                  </a:lnTo>
                  <a:lnTo>
                    <a:pt x="26" y="60"/>
                  </a:lnTo>
                  <a:lnTo>
                    <a:pt x="26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9" y="59"/>
                  </a:lnTo>
                  <a:lnTo>
                    <a:pt x="29" y="60"/>
                  </a:lnTo>
                  <a:lnTo>
                    <a:pt x="29" y="60"/>
                  </a:lnTo>
                  <a:lnTo>
                    <a:pt x="33" y="59"/>
                  </a:lnTo>
                  <a:lnTo>
                    <a:pt x="37" y="59"/>
                  </a:lnTo>
                  <a:lnTo>
                    <a:pt x="37" y="59"/>
                  </a:lnTo>
                  <a:lnTo>
                    <a:pt x="38" y="57"/>
                  </a:lnTo>
                  <a:lnTo>
                    <a:pt x="38" y="55"/>
                  </a:lnTo>
                  <a:lnTo>
                    <a:pt x="40" y="55"/>
                  </a:lnTo>
                  <a:lnTo>
                    <a:pt x="40" y="54"/>
                  </a:lnTo>
                  <a:lnTo>
                    <a:pt x="41" y="52"/>
                  </a:lnTo>
                  <a:lnTo>
                    <a:pt x="41" y="52"/>
                  </a:lnTo>
                  <a:lnTo>
                    <a:pt x="43" y="52"/>
                  </a:lnTo>
                  <a:lnTo>
                    <a:pt x="44" y="51"/>
                  </a:lnTo>
                  <a:lnTo>
                    <a:pt x="43" y="51"/>
                  </a:lnTo>
                  <a:lnTo>
                    <a:pt x="41" y="51"/>
                  </a:lnTo>
                  <a:lnTo>
                    <a:pt x="38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8" y="51"/>
                  </a:lnTo>
                  <a:lnTo>
                    <a:pt x="37" y="51"/>
                  </a:lnTo>
                  <a:lnTo>
                    <a:pt x="37" y="51"/>
                  </a:lnTo>
                  <a:lnTo>
                    <a:pt x="37" y="49"/>
                  </a:lnTo>
                  <a:lnTo>
                    <a:pt x="38" y="48"/>
                  </a:lnTo>
                  <a:lnTo>
                    <a:pt x="41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1" y="44"/>
                  </a:lnTo>
                  <a:lnTo>
                    <a:pt x="38" y="48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3" y="43"/>
                  </a:lnTo>
                  <a:lnTo>
                    <a:pt x="32" y="43"/>
                  </a:lnTo>
                  <a:lnTo>
                    <a:pt x="30" y="41"/>
                  </a:lnTo>
                  <a:lnTo>
                    <a:pt x="27" y="41"/>
                  </a:lnTo>
                  <a:lnTo>
                    <a:pt x="18" y="41"/>
                  </a:lnTo>
                  <a:lnTo>
                    <a:pt x="16" y="41"/>
                  </a:lnTo>
                  <a:lnTo>
                    <a:pt x="13" y="43"/>
                  </a:lnTo>
                  <a:lnTo>
                    <a:pt x="10" y="43"/>
                  </a:lnTo>
                  <a:lnTo>
                    <a:pt x="10" y="43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10" y="38"/>
                  </a:lnTo>
                  <a:lnTo>
                    <a:pt x="13" y="40"/>
                  </a:lnTo>
                  <a:lnTo>
                    <a:pt x="14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21" y="37"/>
                  </a:lnTo>
                  <a:lnTo>
                    <a:pt x="21" y="38"/>
                  </a:lnTo>
                  <a:lnTo>
                    <a:pt x="24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7" y="37"/>
                  </a:lnTo>
                  <a:lnTo>
                    <a:pt x="29" y="37"/>
                  </a:lnTo>
                  <a:lnTo>
                    <a:pt x="30" y="37"/>
                  </a:lnTo>
                  <a:lnTo>
                    <a:pt x="32" y="37"/>
                  </a:lnTo>
                  <a:lnTo>
                    <a:pt x="38" y="37"/>
                  </a:lnTo>
                  <a:lnTo>
                    <a:pt x="40" y="35"/>
                  </a:lnTo>
                  <a:lnTo>
                    <a:pt x="40" y="35"/>
                  </a:lnTo>
                  <a:lnTo>
                    <a:pt x="40" y="33"/>
                  </a:lnTo>
                  <a:lnTo>
                    <a:pt x="40" y="32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0" y="33"/>
                  </a:lnTo>
                  <a:lnTo>
                    <a:pt x="29" y="32"/>
                  </a:lnTo>
                  <a:lnTo>
                    <a:pt x="30" y="32"/>
                  </a:lnTo>
                  <a:lnTo>
                    <a:pt x="32" y="30"/>
                  </a:lnTo>
                  <a:lnTo>
                    <a:pt x="35" y="29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40" y="27"/>
                  </a:lnTo>
                  <a:lnTo>
                    <a:pt x="37" y="26"/>
                  </a:lnTo>
                  <a:lnTo>
                    <a:pt x="32" y="26"/>
                  </a:lnTo>
                  <a:lnTo>
                    <a:pt x="32" y="24"/>
                  </a:lnTo>
                  <a:lnTo>
                    <a:pt x="27" y="24"/>
                  </a:lnTo>
                  <a:lnTo>
                    <a:pt x="26" y="24"/>
                  </a:lnTo>
                  <a:lnTo>
                    <a:pt x="24" y="24"/>
                  </a:lnTo>
                  <a:lnTo>
                    <a:pt x="21" y="24"/>
                  </a:lnTo>
                  <a:lnTo>
                    <a:pt x="13" y="26"/>
                  </a:lnTo>
                  <a:lnTo>
                    <a:pt x="11" y="27"/>
                  </a:lnTo>
                  <a:lnTo>
                    <a:pt x="10" y="27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2" y="26"/>
                  </a:lnTo>
                  <a:lnTo>
                    <a:pt x="0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5" y="22"/>
                  </a:lnTo>
                  <a:lnTo>
                    <a:pt x="8" y="24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7" y="21"/>
                  </a:lnTo>
                  <a:lnTo>
                    <a:pt x="7" y="19"/>
                  </a:lnTo>
                  <a:lnTo>
                    <a:pt x="7" y="19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21"/>
                  </a:lnTo>
                  <a:lnTo>
                    <a:pt x="16" y="21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4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11" y="16"/>
                  </a:lnTo>
                  <a:lnTo>
                    <a:pt x="14" y="16"/>
                  </a:lnTo>
                  <a:lnTo>
                    <a:pt x="13" y="14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10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9" y="14"/>
                  </a:lnTo>
                  <a:lnTo>
                    <a:pt x="29" y="14"/>
                  </a:lnTo>
                  <a:lnTo>
                    <a:pt x="27" y="16"/>
                  </a:lnTo>
                  <a:lnTo>
                    <a:pt x="27" y="16"/>
                  </a:lnTo>
                  <a:lnTo>
                    <a:pt x="29" y="16"/>
                  </a:lnTo>
                  <a:lnTo>
                    <a:pt x="30" y="16"/>
                  </a:lnTo>
                  <a:lnTo>
                    <a:pt x="30" y="14"/>
                  </a:lnTo>
                  <a:lnTo>
                    <a:pt x="30" y="13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26" y="10"/>
                  </a:lnTo>
                  <a:lnTo>
                    <a:pt x="24" y="10"/>
                  </a:lnTo>
                  <a:lnTo>
                    <a:pt x="22" y="8"/>
                  </a:lnTo>
                  <a:lnTo>
                    <a:pt x="24" y="8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9" y="7"/>
                  </a:lnTo>
                  <a:lnTo>
                    <a:pt x="30" y="7"/>
                  </a:lnTo>
                  <a:lnTo>
                    <a:pt x="29" y="7"/>
                  </a:lnTo>
                  <a:lnTo>
                    <a:pt x="27" y="7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2" y="5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3"/>
                  </a:lnTo>
                  <a:lnTo>
                    <a:pt x="22" y="3"/>
                  </a:lnTo>
                  <a:lnTo>
                    <a:pt x="24" y="2"/>
                  </a:lnTo>
                  <a:lnTo>
                    <a:pt x="26" y="3"/>
                  </a:lnTo>
                  <a:lnTo>
                    <a:pt x="29" y="2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5" y="7"/>
                  </a:lnTo>
                  <a:lnTo>
                    <a:pt x="37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3" y="11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4" y="13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9"/>
                  </a:lnTo>
                  <a:lnTo>
                    <a:pt x="44" y="21"/>
                  </a:lnTo>
                  <a:lnTo>
                    <a:pt x="44" y="21"/>
                  </a:lnTo>
                  <a:lnTo>
                    <a:pt x="41" y="19"/>
                  </a:lnTo>
                  <a:lnTo>
                    <a:pt x="43" y="21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6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4" y="26"/>
                  </a:lnTo>
                  <a:lnTo>
                    <a:pt x="44" y="26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8" y="27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6"/>
                  </a:lnTo>
                  <a:lnTo>
                    <a:pt x="52" y="24"/>
                  </a:lnTo>
                  <a:lnTo>
                    <a:pt x="54" y="22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7" y="24"/>
                  </a:lnTo>
                  <a:lnTo>
                    <a:pt x="59" y="24"/>
                  </a:lnTo>
                  <a:lnTo>
                    <a:pt x="59" y="24"/>
                  </a:lnTo>
                  <a:lnTo>
                    <a:pt x="60" y="22"/>
                  </a:lnTo>
                  <a:lnTo>
                    <a:pt x="60" y="19"/>
                  </a:lnTo>
                  <a:lnTo>
                    <a:pt x="60" y="18"/>
                  </a:lnTo>
                  <a:lnTo>
                    <a:pt x="60" y="14"/>
                  </a:lnTo>
                  <a:lnTo>
                    <a:pt x="60" y="13"/>
                  </a:lnTo>
                  <a:lnTo>
                    <a:pt x="62" y="11"/>
                  </a:lnTo>
                  <a:lnTo>
                    <a:pt x="63" y="11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8" y="14"/>
                  </a:lnTo>
                  <a:lnTo>
                    <a:pt x="70" y="16"/>
                  </a:lnTo>
                  <a:lnTo>
                    <a:pt x="71" y="18"/>
                  </a:lnTo>
                  <a:lnTo>
                    <a:pt x="71" y="19"/>
                  </a:lnTo>
                  <a:lnTo>
                    <a:pt x="73" y="19"/>
                  </a:lnTo>
                  <a:lnTo>
                    <a:pt x="73" y="19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4" y="11"/>
                  </a:lnTo>
                  <a:lnTo>
                    <a:pt x="78" y="11"/>
                  </a:lnTo>
                  <a:lnTo>
                    <a:pt x="79" y="10"/>
                  </a:lnTo>
                  <a:lnTo>
                    <a:pt x="81" y="10"/>
                  </a:lnTo>
                  <a:lnTo>
                    <a:pt x="81" y="8"/>
                  </a:lnTo>
                  <a:lnTo>
                    <a:pt x="82" y="8"/>
                  </a:lnTo>
                  <a:lnTo>
                    <a:pt x="84" y="10"/>
                  </a:lnTo>
                  <a:lnTo>
                    <a:pt x="84" y="10"/>
                  </a:lnTo>
                  <a:lnTo>
                    <a:pt x="85" y="11"/>
                  </a:lnTo>
                  <a:lnTo>
                    <a:pt x="89" y="14"/>
                  </a:lnTo>
                  <a:lnTo>
                    <a:pt x="90" y="16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8"/>
                  </a:lnTo>
                  <a:lnTo>
                    <a:pt x="92" y="16"/>
                  </a:lnTo>
                  <a:lnTo>
                    <a:pt x="90" y="11"/>
                  </a:lnTo>
                  <a:lnTo>
                    <a:pt x="90" y="10"/>
                  </a:lnTo>
                  <a:lnTo>
                    <a:pt x="90" y="10"/>
                  </a:lnTo>
                  <a:lnTo>
                    <a:pt x="92" y="10"/>
                  </a:lnTo>
                  <a:lnTo>
                    <a:pt x="96" y="10"/>
                  </a:lnTo>
                  <a:lnTo>
                    <a:pt x="96" y="10"/>
                  </a:lnTo>
                  <a:lnTo>
                    <a:pt x="100" y="13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3"/>
                  </a:lnTo>
                  <a:lnTo>
                    <a:pt x="103" y="13"/>
                  </a:lnTo>
                  <a:lnTo>
                    <a:pt x="104" y="11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10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112" y="10"/>
                  </a:lnTo>
                  <a:lnTo>
                    <a:pt x="114" y="10"/>
                  </a:lnTo>
                  <a:lnTo>
                    <a:pt x="117" y="8"/>
                  </a:lnTo>
                  <a:lnTo>
                    <a:pt x="117" y="7"/>
                  </a:lnTo>
                  <a:lnTo>
                    <a:pt x="117" y="7"/>
                  </a:lnTo>
                  <a:lnTo>
                    <a:pt x="115" y="2"/>
                  </a:lnTo>
                  <a:lnTo>
                    <a:pt x="117" y="2"/>
                  </a:lnTo>
                  <a:lnTo>
                    <a:pt x="120" y="0"/>
                  </a:lnTo>
                  <a:lnTo>
                    <a:pt x="1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8" name="Freeform 245">
              <a:extLst>
                <a:ext uri="{FF2B5EF4-FFF2-40B4-BE49-F238E27FC236}">
                  <a16:creationId xmlns:a16="http://schemas.microsoft.com/office/drawing/2014/main" id="{3BC3F7F0-DC4D-427F-B74B-C851DB0E14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04699" y="3240542"/>
              <a:ext cx="543833" cy="460016"/>
            </a:xfrm>
            <a:custGeom>
              <a:avLst/>
              <a:gdLst>
                <a:gd name="T0" fmla="*/ 167 w 279"/>
                <a:gd name="T1" fmla="*/ 213 h 236"/>
                <a:gd name="T2" fmla="*/ 170 w 279"/>
                <a:gd name="T3" fmla="*/ 208 h 236"/>
                <a:gd name="T4" fmla="*/ 14 w 279"/>
                <a:gd name="T5" fmla="*/ 6 h 236"/>
                <a:gd name="T6" fmla="*/ 28 w 279"/>
                <a:gd name="T7" fmla="*/ 14 h 236"/>
                <a:gd name="T8" fmla="*/ 45 w 279"/>
                <a:gd name="T9" fmla="*/ 8 h 236"/>
                <a:gd name="T10" fmla="*/ 61 w 279"/>
                <a:gd name="T11" fmla="*/ 8 h 236"/>
                <a:gd name="T12" fmla="*/ 61 w 279"/>
                <a:gd name="T13" fmla="*/ 14 h 236"/>
                <a:gd name="T14" fmla="*/ 63 w 279"/>
                <a:gd name="T15" fmla="*/ 20 h 236"/>
                <a:gd name="T16" fmla="*/ 72 w 279"/>
                <a:gd name="T17" fmla="*/ 31 h 236"/>
                <a:gd name="T18" fmla="*/ 89 w 279"/>
                <a:gd name="T19" fmla="*/ 41 h 236"/>
                <a:gd name="T20" fmla="*/ 141 w 279"/>
                <a:gd name="T21" fmla="*/ 49 h 236"/>
                <a:gd name="T22" fmla="*/ 148 w 279"/>
                <a:gd name="T23" fmla="*/ 41 h 236"/>
                <a:gd name="T24" fmla="*/ 162 w 279"/>
                <a:gd name="T25" fmla="*/ 30 h 236"/>
                <a:gd name="T26" fmla="*/ 179 w 279"/>
                <a:gd name="T27" fmla="*/ 27 h 236"/>
                <a:gd name="T28" fmla="*/ 192 w 279"/>
                <a:gd name="T29" fmla="*/ 28 h 236"/>
                <a:gd name="T30" fmla="*/ 206 w 279"/>
                <a:gd name="T31" fmla="*/ 36 h 236"/>
                <a:gd name="T32" fmla="*/ 220 w 279"/>
                <a:gd name="T33" fmla="*/ 38 h 236"/>
                <a:gd name="T34" fmla="*/ 233 w 279"/>
                <a:gd name="T35" fmla="*/ 49 h 236"/>
                <a:gd name="T36" fmla="*/ 249 w 279"/>
                <a:gd name="T37" fmla="*/ 63 h 236"/>
                <a:gd name="T38" fmla="*/ 250 w 279"/>
                <a:gd name="T39" fmla="*/ 71 h 236"/>
                <a:gd name="T40" fmla="*/ 247 w 279"/>
                <a:gd name="T41" fmla="*/ 79 h 236"/>
                <a:gd name="T42" fmla="*/ 242 w 279"/>
                <a:gd name="T43" fmla="*/ 86 h 236"/>
                <a:gd name="T44" fmla="*/ 239 w 279"/>
                <a:gd name="T45" fmla="*/ 98 h 236"/>
                <a:gd name="T46" fmla="*/ 241 w 279"/>
                <a:gd name="T47" fmla="*/ 107 h 236"/>
                <a:gd name="T48" fmla="*/ 242 w 279"/>
                <a:gd name="T49" fmla="*/ 132 h 236"/>
                <a:gd name="T50" fmla="*/ 257 w 279"/>
                <a:gd name="T51" fmla="*/ 146 h 236"/>
                <a:gd name="T52" fmla="*/ 250 w 279"/>
                <a:gd name="T53" fmla="*/ 172 h 236"/>
                <a:gd name="T54" fmla="*/ 268 w 279"/>
                <a:gd name="T55" fmla="*/ 187 h 236"/>
                <a:gd name="T56" fmla="*/ 271 w 279"/>
                <a:gd name="T57" fmla="*/ 201 h 236"/>
                <a:gd name="T58" fmla="*/ 279 w 279"/>
                <a:gd name="T59" fmla="*/ 205 h 236"/>
                <a:gd name="T60" fmla="*/ 269 w 279"/>
                <a:gd name="T61" fmla="*/ 213 h 236"/>
                <a:gd name="T62" fmla="*/ 258 w 279"/>
                <a:gd name="T63" fmla="*/ 219 h 236"/>
                <a:gd name="T64" fmla="*/ 253 w 279"/>
                <a:gd name="T65" fmla="*/ 235 h 236"/>
                <a:gd name="T66" fmla="*/ 238 w 279"/>
                <a:gd name="T67" fmla="*/ 231 h 236"/>
                <a:gd name="T68" fmla="*/ 206 w 279"/>
                <a:gd name="T69" fmla="*/ 228 h 236"/>
                <a:gd name="T70" fmla="*/ 189 w 279"/>
                <a:gd name="T71" fmla="*/ 216 h 236"/>
                <a:gd name="T72" fmla="*/ 173 w 279"/>
                <a:gd name="T73" fmla="*/ 206 h 236"/>
                <a:gd name="T74" fmla="*/ 152 w 279"/>
                <a:gd name="T75" fmla="*/ 213 h 236"/>
                <a:gd name="T76" fmla="*/ 124 w 279"/>
                <a:gd name="T77" fmla="*/ 200 h 236"/>
                <a:gd name="T78" fmla="*/ 105 w 279"/>
                <a:gd name="T79" fmla="*/ 187 h 236"/>
                <a:gd name="T80" fmla="*/ 96 w 279"/>
                <a:gd name="T81" fmla="*/ 173 h 236"/>
                <a:gd name="T82" fmla="*/ 86 w 279"/>
                <a:gd name="T83" fmla="*/ 156 h 236"/>
                <a:gd name="T84" fmla="*/ 75 w 279"/>
                <a:gd name="T85" fmla="*/ 153 h 236"/>
                <a:gd name="T86" fmla="*/ 67 w 279"/>
                <a:gd name="T87" fmla="*/ 159 h 236"/>
                <a:gd name="T88" fmla="*/ 61 w 279"/>
                <a:gd name="T89" fmla="*/ 154 h 236"/>
                <a:gd name="T90" fmla="*/ 53 w 279"/>
                <a:gd name="T91" fmla="*/ 143 h 236"/>
                <a:gd name="T92" fmla="*/ 47 w 279"/>
                <a:gd name="T93" fmla="*/ 120 h 236"/>
                <a:gd name="T94" fmla="*/ 29 w 279"/>
                <a:gd name="T95" fmla="*/ 110 h 236"/>
                <a:gd name="T96" fmla="*/ 26 w 279"/>
                <a:gd name="T97" fmla="*/ 102 h 236"/>
                <a:gd name="T98" fmla="*/ 20 w 279"/>
                <a:gd name="T99" fmla="*/ 90 h 236"/>
                <a:gd name="T100" fmla="*/ 29 w 279"/>
                <a:gd name="T101" fmla="*/ 79 h 236"/>
                <a:gd name="T102" fmla="*/ 29 w 279"/>
                <a:gd name="T103" fmla="*/ 68 h 236"/>
                <a:gd name="T104" fmla="*/ 22 w 279"/>
                <a:gd name="T105" fmla="*/ 63 h 236"/>
                <a:gd name="T106" fmla="*/ 15 w 279"/>
                <a:gd name="T107" fmla="*/ 55 h 236"/>
                <a:gd name="T108" fmla="*/ 11 w 279"/>
                <a:gd name="T109" fmla="*/ 44 h 236"/>
                <a:gd name="T110" fmla="*/ 7 w 279"/>
                <a:gd name="T111" fmla="*/ 36 h 236"/>
                <a:gd name="T112" fmla="*/ 4 w 279"/>
                <a:gd name="T113" fmla="*/ 28 h 236"/>
                <a:gd name="T114" fmla="*/ 4 w 279"/>
                <a:gd name="T115" fmla="*/ 23 h 236"/>
                <a:gd name="T116" fmla="*/ 3 w 279"/>
                <a:gd name="T117" fmla="*/ 11 h 236"/>
                <a:gd name="T118" fmla="*/ 3 w 279"/>
                <a:gd name="T119" fmla="*/ 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9" h="236">
                  <a:moveTo>
                    <a:pt x="176" y="206"/>
                  </a:moveTo>
                  <a:lnTo>
                    <a:pt x="178" y="206"/>
                  </a:lnTo>
                  <a:lnTo>
                    <a:pt x="176" y="208"/>
                  </a:lnTo>
                  <a:lnTo>
                    <a:pt x="175" y="209"/>
                  </a:lnTo>
                  <a:lnTo>
                    <a:pt x="173" y="211"/>
                  </a:lnTo>
                  <a:lnTo>
                    <a:pt x="171" y="211"/>
                  </a:lnTo>
                  <a:lnTo>
                    <a:pt x="171" y="211"/>
                  </a:lnTo>
                  <a:lnTo>
                    <a:pt x="170" y="211"/>
                  </a:lnTo>
                  <a:lnTo>
                    <a:pt x="168" y="211"/>
                  </a:lnTo>
                  <a:lnTo>
                    <a:pt x="167" y="213"/>
                  </a:lnTo>
                  <a:lnTo>
                    <a:pt x="165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1"/>
                  </a:lnTo>
                  <a:lnTo>
                    <a:pt x="164" y="211"/>
                  </a:lnTo>
                  <a:lnTo>
                    <a:pt x="167" y="211"/>
                  </a:lnTo>
                  <a:lnTo>
                    <a:pt x="170" y="209"/>
                  </a:lnTo>
                  <a:lnTo>
                    <a:pt x="170" y="208"/>
                  </a:lnTo>
                  <a:lnTo>
                    <a:pt x="170" y="208"/>
                  </a:lnTo>
                  <a:lnTo>
                    <a:pt x="170" y="206"/>
                  </a:lnTo>
                  <a:lnTo>
                    <a:pt x="171" y="208"/>
                  </a:lnTo>
                  <a:lnTo>
                    <a:pt x="175" y="206"/>
                  </a:lnTo>
                  <a:lnTo>
                    <a:pt x="176" y="206"/>
                  </a:lnTo>
                  <a:close/>
                  <a:moveTo>
                    <a:pt x="9" y="0"/>
                  </a:moveTo>
                  <a:lnTo>
                    <a:pt x="11" y="1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2" y="3"/>
                  </a:lnTo>
                  <a:lnTo>
                    <a:pt x="14" y="6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8" y="9"/>
                  </a:lnTo>
                  <a:lnTo>
                    <a:pt x="18" y="11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8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4"/>
                  </a:lnTo>
                  <a:lnTo>
                    <a:pt x="36" y="14"/>
                  </a:lnTo>
                  <a:lnTo>
                    <a:pt x="37" y="14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4" y="9"/>
                  </a:lnTo>
                  <a:lnTo>
                    <a:pt x="45" y="8"/>
                  </a:lnTo>
                  <a:lnTo>
                    <a:pt x="48" y="6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1"/>
                  </a:lnTo>
                  <a:lnTo>
                    <a:pt x="59" y="3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1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9"/>
                  </a:lnTo>
                  <a:lnTo>
                    <a:pt x="59" y="9"/>
                  </a:lnTo>
                  <a:lnTo>
                    <a:pt x="59" y="11"/>
                  </a:lnTo>
                  <a:lnTo>
                    <a:pt x="61" y="11"/>
                  </a:lnTo>
                  <a:lnTo>
                    <a:pt x="63" y="12"/>
                  </a:lnTo>
                  <a:lnTo>
                    <a:pt x="63" y="12"/>
                  </a:lnTo>
                  <a:lnTo>
                    <a:pt x="61" y="14"/>
                  </a:lnTo>
                  <a:lnTo>
                    <a:pt x="61" y="14"/>
                  </a:lnTo>
                  <a:lnTo>
                    <a:pt x="59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61" y="17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6" y="23"/>
                  </a:lnTo>
                  <a:lnTo>
                    <a:pt x="67" y="23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2" y="31"/>
                  </a:lnTo>
                  <a:lnTo>
                    <a:pt x="72" y="33"/>
                  </a:lnTo>
                  <a:lnTo>
                    <a:pt x="74" y="36"/>
                  </a:lnTo>
                  <a:lnTo>
                    <a:pt x="75" y="36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3" y="39"/>
                  </a:lnTo>
                  <a:lnTo>
                    <a:pt x="86" y="39"/>
                  </a:lnTo>
                  <a:lnTo>
                    <a:pt x="88" y="39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1" y="44"/>
                  </a:lnTo>
                  <a:lnTo>
                    <a:pt x="94" y="46"/>
                  </a:lnTo>
                  <a:lnTo>
                    <a:pt x="100" y="50"/>
                  </a:lnTo>
                  <a:lnTo>
                    <a:pt x="102" y="50"/>
                  </a:lnTo>
                  <a:lnTo>
                    <a:pt x="111" y="53"/>
                  </a:lnTo>
                  <a:lnTo>
                    <a:pt x="118" y="53"/>
                  </a:lnTo>
                  <a:lnTo>
                    <a:pt x="135" y="49"/>
                  </a:lnTo>
                  <a:lnTo>
                    <a:pt x="141" y="47"/>
                  </a:lnTo>
                  <a:lnTo>
                    <a:pt x="143" y="47"/>
                  </a:lnTo>
                  <a:lnTo>
                    <a:pt x="141" y="49"/>
                  </a:lnTo>
                  <a:lnTo>
                    <a:pt x="140" y="49"/>
                  </a:lnTo>
                  <a:lnTo>
                    <a:pt x="141" y="50"/>
                  </a:lnTo>
                  <a:lnTo>
                    <a:pt x="143" y="50"/>
                  </a:lnTo>
                  <a:lnTo>
                    <a:pt x="145" y="50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5" y="47"/>
                  </a:lnTo>
                  <a:lnTo>
                    <a:pt x="143" y="44"/>
                  </a:lnTo>
                  <a:lnTo>
                    <a:pt x="143" y="41"/>
                  </a:lnTo>
                  <a:lnTo>
                    <a:pt x="148" y="41"/>
                  </a:lnTo>
                  <a:lnTo>
                    <a:pt x="149" y="41"/>
                  </a:lnTo>
                  <a:lnTo>
                    <a:pt x="151" y="39"/>
                  </a:lnTo>
                  <a:lnTo>
                    <a:pt x="152" y="39"/>
                  </a:lnTo>
                  <a:lnTo>
                    <a:pt x="154" y="39"/>
                  </a:lnTo>
                  <a:lnTo>
                    <a:pt x="154" y="39"/>
                  </a:lnTo>
                  <a:lnTo>
                    <a:pt x="156" y="38"/>
                  </a:lnTo>
                  <a:lnTo>
                    <a:pt x="157" y="34"/>
                  </a:lnTo>
                  <a:lnTo>
                    <a:pt x="157" y="33"/>
                  </a:lnTo>
                  <a:lnTo>
                    <a:pt x="160" y="31"/>
                  </a:lnTo>
                  <a:lnTo>
                    <a:pt x="162" y="30"/>
                  </a:lnTo>
                  <a:lnTo>
                    <a:pt x="165" y="30"/>
                  </a:lnTo>
                  <a:lnTo>
                    <a:pt x="167" y="28"/>
                  </a:lnTo>
                  <a:lnTo>
                    <a:pt x="171" y="28"/>
                  </a:lnTo>
                  <a:lnTo>
                    <a:pt x="175" y="28"/>
                  </a:lnTo>
                  <a:lnTo>
                    <a:pt x="176" y="28"/>
                  </a:lnTo>
                  <a:lnTo>
                    <a:pt x="176" y="28"/>
                  </a:lnTo>
                  <a:lnTo>
                    <a:pt x="178" y="28"/>
                  </a:lnTo>
                  <a:lnTo>
                    <a:pt x="178" y="28"/>
                  </a:lnTo>
                  <a:lnTo>
                    <a:pt x="178" y="27"/>
                  </a:lnTo>
                  <a:lnTo>
                    <a:pt x="179" y="27"/>
                  </a:lnTo>
                  <a:lnTo>
                    <a:pt x="179" y="25"/>
                  </a:lnTo>
                  <a:lnTo>
                    <a:pt x="181" y="25"/>
                  </a:lnTo>
                  <a:lnTo>
                    <a:pt x="182" y="25"/>
                  </a:lnTo>
                  <a:lnTo>
                    <a:pt x="184" y="25"/>
                  </a:lnTo>
                  <a:lnTo>
                    <a:pt x="186" y="27"/>
                  </a:lnTo>
                  <a:lnTo>
                    <a:pt x="189" y="27"/>
                  </a:lnTo>
                  <a:lnTo>
                    <a:pt x="190" y="27"/>
                  </a:lnTo>
                  <a:lnTo>
                    <a:pt x="192" y="27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92" y="30"/>
                  </a:lnTo>
                  <a:lnTo>
                    <a:pt x="192" y="30"/>
                  </a:lnTo>
                  <a:lnTo>
                    <a:pt x="193" y="30"/>
                  </a:lnTo>
                  <a:lnTo>
                    <a:pt x="193" y="31"/>
                  </a:lnTo>
                  <a:lnTo>
                    <a:pt x="195" y="31"/>
                  </a:lnTo>
                  <a:lnTo>
                    <a:pt x="198" y="31"/>
                  </a:lnTo>
                  <a:lnTo>
                    <a:pt x="200" y="33"/>
                  </a:lnTo>
                  <a:lnTo>
                    <a:pt x="201" y="33"/>
                  </a:lnTo>
                  <a:lnTo>
                    <a:pt x="205" y="33"/>
                  </a:lnTo>
                  <a:lnTo>
                    <a:pt x="206" y="36"/>
                  </a:lnTo>
                  <a:lnTo>
                    <a:pt x="206" y="36"/>
                  </a:lnTo>
                  <a:lnTo>
                    <a:pt x="208" y="36"/>
                  </a:lnTo>
                  <a:lnTo>
                    <a:pt x="209" y="36"/>
                  </a:lnTo>
                  <a:lnTo>
                    <a:pt x="211" y="34"/>
                  </a:lnTo>
                  <a:lnTo>
                    <a:pt x="211" y="36"/>
                  </a:lnTo>
                  <a:lnTo>
                    <a:pt x="212" y="36"/>
                  </a:lnTo>
                  <a:lnTo>
                    <a:pt x="214" y="34"/>
                  </a:lnTo>
                  <a:lnTo>
                    <a:pt x="216" y="36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2" y="39"/>
                  </a:lnTo>
                  <a:lnTo>
                    <a:pt x="222" y="39"/>
                  </a:lnTo>
                  <a:lnTo>
                    <a:pt x="222" y="41"/>
                  </a:lnTo>
                  <a:lnTo>
                    <a:pt x="223" y="42"/>
                  </a:lnTo>
                  <a:lnTo>
                    <a:pt x="225" y="44"/>
                  </a:lnTo>
                  <a:lnTo>
                    <a:pt x="227" y="44"/>
                  </a:lnTo>
                  <a:lnTo>
                    <a:pt x="230" y="46"/>
                  </a:lnTo>
                  <a:lnTo>
                    <a:pt x="231" y="47"/>
                  </a:lnTo>
                  <a:lnTo>
                    <a:pt x="233" y="49"/>
                  </a:lnTo>
                  <a:lnTo>
                    <a:pt x="236" y="52"/>
                  </a:lnTo>
                  <a:lnTo>
                    <a:pt x="236" y="52"/>
                  </a:lnTo>
                  <a:lnTo>
                    <a:pt x="241" y="52"/>
                  </a:lnTo>
                  <a:lnTo>
                    <a:pt x="247" y="52"/>
                  </a:lnTo>
                  <a:lnTo>
                    <a:pt x="249" y="53"/>
                  </a:lnTo>
                  <a:lnTo>
                    <a:pt x="247" y="57"/>
                  </a:lnTo>
                  <a:lnTo>
                    <a:pt x="249" y="58"/>
                  </a:lnTo>
                  <a:lnTo>
                    <a:pt x="249" y="60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7" y="63"/>
                  </a:lnTo>
                  <a:lnTo>
                    <a:pt x="247" y="63"/>
                  </a:lnTo>
                  <a:lnTo>
                    <a:pt x="249" y="64"/>
                  </a:lnTo>
                  <a:lnTo>
                    <a:pt x="249" y="64"/>
                  </a:lnTo>
                  <a:lnTo>
                    <a:pt x="249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1"/>
                  </a:lnTo>
                  <a:lnTo>
                    <a:pt x="250" y="71"/>
                  </a:lnTo>
                  <a:lnTo>
                    <a:pt x="249" y="72"/>
                  </a:lnTo>
                  <a:lnTo>
                    <a:pt x="249" y="72"/>
                  </a:lnTo>
                  <a:lnTo>
                    <a:pt x="249" y="74"/>
                  </a:lnTo>
                  <a:lnTo>
                    <a:pt x="249" y="74"/>
                  </a:lnTo>
                  <a:lnTo>
                    <a:pt x="247" y="74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7" y="77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5"/>
                  </a:lnTo>
                  <a:lnTo>
                    <a:pt x="244" y="85"/>
                  </a:lnTo>
                  <a:lnTo>
                    <a:pt x="244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4" y="91"/>
                  </a:lnTo>
                  <a:lnTo>
                    <a:pt x="241" y="91"/>
                  </a:lnTo>
                  <a:lnTo>
                    <a:pt x="239" y="93"/>
                  </a:lnTo>
                  <a:lnTo>
                    <a:pt x="238" y="94"/>
                  </a:lnTo>
                  <a:lnTo>
                    <a:pt x="239" y="98"/>
                  </a:lnTo>
                  <a:lnTo>
                    <a:pt x="238" y="101"/>
                  </a:lnTo>
                  <a:lnTo>
                    <a:pt x="239" y="101"/>
                  </a:lnTo>
                  <a:lnTo>
                    <a:pt x="239" y="102"/>
                  </a:lnTo>
                  <a:lnTo>
                    <a:pt x="241" y="102"/>
                  </a:lnTo>
                  <a:lnTo>
                    <a:pt x="242" y="102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2" y="105"/>
                  </a:lnTo>
                  <a:lnTo>
                    <a:pt x="241" y="107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2"/>
                  </a:lnTo>
                  <a:lnTo>
                    <a:pt x="241" y="115"/>
                  </a:lnTo>
                  <a:lnTo>
                    <a:pt x="241" y="118"/>
                  </a:lnTo>
                  <a:lnTo>
                    <a:pt x="242" y="124"/>
                  </a:lnTo>
                  <a:lnTo>
                    <a:pt x="242" y="124"/>
                  </a:lnTo>
                  <a:lnTo>
                    <a:pt x="242" y="127"/>
                  </a:lnTo>
                  <a:lnTo>
                    <a:pt x="242" y="129"/>
                  </a:lnTo>
                  <a:lnTo>
                    <a:pt x="242" y="132"/>
                  </a:lnTo>
                  <a:lnTo>
                    <a:pt x="242" y="134"/>
                  </a:lnTo>
                  <a:lnTo>
                    <a:pt x="242" y="135"/>
                  </a:lnTo>
                  <a:lnTo>
                    <a:pt x="244" y="135"/>
                  </a:lnTo>
                  <a:lnTo>
                    <a:pt x="247" y="137"/>
                  </a:lnTo>
                  <a:lnTo>
                    <a:pt x="250" y="137"/>
                  </a:lnTo>
                  <a:lnTo>
                    <a:pt x="255" y="137"/>
                  </a:lnTo>
                  <a:lnTo>
                    <a:pt x="257" y="138"/>
                  </a:lnTo>
                  <a:lnTo>
                    <a:pt x="257" y="143"/>
                  </a:lnTo>
                  <a:lnTo>
                    <a:pt x="257" y="145"/>
                  </a:lnTo>
                  <a:lnTo>
                    <a:pt x="257" y="146"/>
                  </a:lnTo>
                  <a:lnTo>
                    <a:pt x="253" y="150"/>
                  </a:lnTo>
                  <a:lnTo>
                    <a:pt x="250" y="154"/>
                  </a:lnTo>
                  <a:lnTo>
                    <a:pt x="247" y="157"/>
                  </a:lnTo>
                  <a:lnTo>
                    <a:pt x="244" y="161"/>
                  </a:lnTo>
                  <a:lnTo>
                    <a:pt x="244" y="162"/>
                  </a:lnTo>
                  <a:lnTo>
                    <a:pt x="246" y="165"/>
                  </a:lnTo>
                  <a:lnTo>
                    <a:pt x="247" y="167"/>
                  </a:lnTo>
                  <a:lnTo>
                    <a:pt x="250" y="170"/>
                  </a:lnTo>
                  <a:lnTo>
                    <a:pt x="250" y="170"/>
                  </a:lnTo>
                  <a:lnTo>
                    <a:pt x="250" y="172"/>
                  </a:lnTo>
                  <a:lnTo>
                    <a:pt x="253" y="175"/>
                  </a:lnTo>
                  <a:lnTo>
                    <a:pt x="253" y="178"/>
                  </a:lnTo>
                  <a:lnTo>
                    <a:pt x="255" y="178"/>
                  </a:lnTo>
                  <a:lnTo>
                    <a:pt x="257" y="181"/>
                  </a:lnTo>
                  <a:lnTo>
                    <a:pt x="258" y="183"/>
                  </a:lnTo>
                  <a:lnTo>
                    <a:pt x="260" y="183"/>
                  </a:lnTo>
                  <a:lnTo>
                    <a:pt x="261" y="183"/>
                  </a:lnTo>
                  <a:lnTo>
                    <a:pt x="264" y="184"/>
                  </a:lnTo>
                  <a:lnTo>
                    <a:pt x="266" y="186"/>
                  </a:lnTo>
                  <a:lnTo>
                    <a:pt x="268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1" y="194"/>
                  </a:lnTo>
                  <a:lnTo>
                    <a:pt x="272" y="198"/>
                  </a:lnTo>
                  <a:lnTo>
                    <a:pt x="272" y="200"/>
                  </a:lnTo>
                  <a:lnTo>
                    <a:pt x="271" y="200"/>
                  </a:lnTo>
                  <a:lnTo>
                    <a:pt x="271" y="201"/>
                  </a:lnTo>
                  <a:lnTo>
                    <a:pt x="271" y="201"/>
                  </a:lnTo>
                  <a:lnTo>
                    <a:pt x="271" y="203"/>
                  </a:lnTo>
                  <a:lnTo>
                    <a:pt x="272" y="203"/>
                  </a:lnTo>
                  <a:lnTo>
                    <a:pt x="274" y="203"/>
                  </a:lnTo>
                  <a:lnTo>
                    <a:pt x="277" y="203"/>
                  </a:lnTo>
                  <a:lnTo>
                    <a:pt x="277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79" y="205"/>
                  </a:lnTo>
                  <a:lnTo>
                    <a:pt x="279" y="205"/>
                  </a:lnTo>
                  <a:lnTo>
                    <a:pt x="277" y="206"/>
                  </a:lnTo>
                  <a:lnTo>
                    <a:pt x="279" y="208"/>
                  </a:lnTo>
                  <a:lnTo>
                    <a:pt x="279" y="208"/>
                  </a:lnTo>
                  <a:lnTo>
                    <a:pt x="277" y="209"/>
                  </a:lnTo>
                  <a:lnTo>
                    <a:pt x="277" y="211"/>
                  </a:lnTo>
                  <a:lnTo>
                    <a:pt x="277" y="211"/>
                  </a:lnTo>
                  <a:lnTo>
                    <a:pt x="275" y="213"/>
                  </a:lnTo>
                  <a:lnTo>
                    <a:pt x="271" y="211"/>
                  </a:lnTo>
                  <a:lnTo>
                    <a:pt x="271" y="213"/>
                  </a:lnTo>
                  <a:lnTo>
                    <a:pt x="269" y="213"/>
                  </a:lnTo>
                  <a:lnTo>
                    <a:pt x="266" y="213"/>
                  </a:lnTo>
                  <a:lnTo>
                    <a:pt x="266" y="213"/>
                  </a:lnTo>
                  <a:lnTo>
                    <a:pt x="264" y="214"/>
                  </a:lnTo>
                  <a:lnTo>
                    <a:pt x="264" y="216"/>
                  </a:lnTo>
                  <a:lnTo>
                    <a:pt x="263" y="216"/>
                  </a:lnTo>
                  <a:lnTo>
                    <a:pt x="263" y="216"/>
                  </a:lnTo>
                  <a:lnTo>
                    <a:pt x="261" y="216"/>
                  </a:lnTo>
                  <a:lnTo>
                    <a:pt x="261" y="217"/>
                  </a:lnTo>
                  <a:lnTo>
                    <a:pt x="258" y="217"/>
                  </a:lnTo>
                  <a:lnTo>
                    <a:pt x="258" y="219"/>
                  </a:lnTo>
                  <a:lnTo>
                    <a:pt x="257" y="219"/>
                  </a:lnTo>
                  <a:lnTo>
                    <a:pt x="257" y="222"/>
                  </a:lnTo>
                  <a:lnTo>
                    <a:pt x="257" y="224"/>
                  </a:lnTo>
                  <a:lnTo>
                    <a:pt x="257" y="225"/>
                  </a:lnTo>
                  <a:lnTo>
                    <a:pt x="255" y="225"/>
                  </a:lnTo>
                  <a:lnTo>
                    <a:pt x="255" y="225"/>
                  </a:lnTo>
                  <a:lnTo>
                    <a:pt x="255" y="227"/>
                  </a:lnTo>
                  <a:lnTo>
                    <a:pt x="255" y="228"/>
                  </a:lnTo>
                  <a:lnTo>
                    <a:pt x="255" y="233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2" y="236"/>
                  </a:lnTo>
                  <a:lnTo>
                    <a:pt x="249" y="235"/>
                  </a:lnTo>
                  <a:lnTo>
                    <a:pt x="247" y="235"/>
                  </a:lnTo>
                  <a:lnTo>
                    <a:pt x="241" y="233"/>
                  </a:lnTo>
                  <a:lnTo>
                    <a:pt x="239" y="231"/>
                  </a:lnTo>
                  <a:lnTo>
                    <a:pt x="239" y="230"/>
                  </a:lnTo>
                  <a:lnTo>
                    <a:pt x="239" y="230"/>
                  </a:lnTo>
                  <a:lnTo>
                    <a:pt x="238" y="231"/>
                  </a:lnTo>
                  <a:lnTo>
                    <a:pt x="231" y="231"/>
                  </a:lnTo>
                  <a:lnTo>
                    <a:pt x="230" y="231"/>
                  </a:lnTo>
                  <a:lnTo>
                    <a:pt x="228" y="231"/>
                  </a:lnTo>
                  <a:lnTo>
                    <a:pt x="225" y="231"/>
                  </a:lnTo>
                  <a:lnTo>
                    <a:pt x="223" y="230"/>
                  </a:lnTo>
                  <a:lnTo>
                    <a:pt x="220" y="230"/>
                  </a:lnTo>
                  <a:lnTo>
                    <a:pt x="217" y="230"/>
                  </a:lnTo>
                  <a:lnTo>
                    <a:pt x="214" y="228"/>
                  </a:lnTo>
                  <a:lnTo>
                    <a:pt x="209" y="228"/>
                  </a:lnTo>
                  <a:lnTo>
                    <a:pt x="206" y="228"/>
                  </a:lnTo>
                  <a:lnTo>
                    <a:pt x="205" y="228"/>
                  </a:lnTo>
                  <a:lnTo>
                    <a:pt x="203" y="227"/>
                  </a:lnTo>
                  <a:lnTo>
                    <a:pt x="201" y="227"/>
                  </a:lnTo>
                  <a:lnTo>
                    <a:pt x="200" y="227"/>
                  </a:lnTo>
                  <a:lnTo>
                    <a:pt x="198" y="225"/>
                  </a:lnTo>
                  <a:lnTo>
                    <a:pt x="192" y="225"/>
                  </a:lnTo>
                  <a:lnTo>
                    <a:pt x="192" y="224"/>
                  </a:lnTo>
                  <a:lnTo>
                    <a:pt x="190" y="220"/>
                  </a:lnTo>
                  <a:lnTo>
                    <a:pt x="190" y="219"/>
                  </a:lnTo>
                  <a:lnTo>
                    <a:pt x="189" y="216"/>
                  </a:lnTo>
                  <a:lnTo>
                    <a:pt x="189" y="211"/>
                  </a:lnTo>
                  <a:lnTo>
                    <a:pt x="189" y="209"/>
                  </a:lnTo>
                  <a:lnTo>
                    <a:pt x="187" y="208"/>
                  </a:lnTo>
                  <a:lnTo>
                    <a:pt x="187" y="206"/>
                  </a:lnTo>
                  <a:lnTo>
                    <a:pt x="186" y="205"/>
                  </a:lnTo>
                  <a:lnTo>
                    <a:pt x="184" y="205"/>
                  </a:lnTo>
                  <a:lnTo>
                    <a:pt x="178" y="203"/>
                  </a:lnTo>
                  <a:lnTo>
                    <a:pt x="178" y="203"/>
                  </a:lnTo>
                  <a:lnTo>
                    <a:pt x="175" y="205"/>
                  </a:lnTo>
                  <a:lnTo>
                    <a:pt x="173" y="206"/>
                  </a:lnTo>
                  <a:lnTo>
                    <a:pt x="168" y="206"/>
                  </a:lnTo>
                  <a:lnTo>
                    <a:pt x="167" y="208"/>
                  </a:lnTo>
                  <a:lnTo>
                    <a:pt x="167" y="209"/>
                  </a:lnTo>
                  <a:lnTo>
                    <a:pt x="165" y="209"/>
                  </a:lnTo>
                  <a:lnTo>
                    <a:pt x="164" y="209"/>
                  </a:lnTo>
                  <a:lnTo>
                    <a:pt x="160" y="211"/>
                  </a:lnTo>
                  <a:lnTo>
                    <a:pt x="157" y="213"/>
                  </a:lnTo>
                  <a:lnTo>
                    <a:pt x="156" y="214"/>
                  </a:lnTo>
                  <a:lnTo>
                    <a:pt x="154" y="214"/>
                  </a:lnTo>
                  <a:lnTo>
                    <a:pt x="152" y="213"/>
                  </a:lnTo>
                  <a:lnTo>
                    <a:pt x="148" y="211"/>
                  </a:lnTo>
                  <a:lnTo>
                    <a:pt x="145" y="211"/>
                  </a:lnTo>
                  <a:lnTo>
                    <a:pt x="141" y="211"/>
                  </a:lnTo>
                  <a:lnTo>
                    <a:pt x="140" y="211"/>
                  </a:lnTo>
                  <a:lnTo>
                    <a:pt x="137" y="208"/>
                  </a:lnTo>
                  <a:lnTo>
                    <a:pt x="137" y="208"/>
                  </a:lnTo>
                  <a:lnTo>
                    <a:pt x="135" y="206"/>
                  </a:lnTo>
                  <a:lnTo>
                    <a:pt x="130" y="205"/>
                  </a:lnTo>
                  <a:lnTo>
                    <a:pt x="126" y="201"/>
                  </a:lnTo>
                  <a:lnTo>
                    <a:pt x="124" y="200"/>
                  </a:lnTo>
                  <a:lnTo>
                    <a:pt x="124" y="198"/>
                  </a:lnTo>
                  <a:lnTo>
                    <a:pt x="123" y="197"/>
                  </a:lnTo>
                  <a:lnTo>
                    <a:pt x="118" y="195"/>
                  </a:lnTo>
                  <a:lnTo>
                    <a:pt x="116" y="194"/>
                  </a:lnTo>
                  <a:lnTo>
                    <a:pt x="113" y="194"/>
                  </a:lnTo>
                  <a:lnTo>
                    <a:pt x="110" y="194"/>
                  </a:lnTo>
                  <a:lnTo>
                    <a:pt x="110" y="192"/>
                  </a:lnTo>
                  <a:lnTo>
                    <a:pt x="108" y="192"/>
                  </a:lnTo>
                  <a:lnTo>
                    <a:pt x="105" y="189"/>
                  </a:lnTo>
                  <a:lnTo>
                    <a:pt x="105" y="187"/>
                  </a:lnTo>
                  <a:lnTo>
                    <a:pt x="104" y="184"/>
                  </a:lnTo>
                  <a:lnTo>
                    <a:pt x="102" y="183"/>
                  </a:lnTo>
                  <a:lnTo>
                    <a:pt x="102" y="179"/>
                  </a:lnTo>
                  <a:lnTo>
                    <a:pt x="102" y="178"/>
                  </a:lnTo>
                  <a:lnTo>
                    <a:pt x="99" y="178"/>
                  </a:lnTo>
                  <a:lnTo>
                    <a:pt x="99" y="176"/>
                  </a:lnTo>
                  <a:lnTo>
                    <a:pt x="99" y="175"/>
                  </a:lnTo>
                  <a:lnTo>
                    <a:pt x="99" y="175"/>
                  </a:lnTo>
                  <a:lnTo>
                    <a:pt x="97" y="173"/>
                  </a:lnTo>
                  <a:lnTo>
                    <a:pt x="96" y="173"/>
                  </a:lnTo>
                  <a:lnTo>
                    <a:pt x="96" y="172"/>
                  </a:lnTo>
                  <a:lnTo>
                    <a:pt x="96" y="170"/>
                  </a:lnTo>
                  <a:lnTo>
                    <a:pt x="96" y="168"/>
                  </a:lnTo>
                  <a:lnTo>
                    <a:pt x="94" y="167"/>
                  </a:lnTo>
                  <a:lnTo>
                    <a:pt x="93" y="164"/>
                  </a:lnTo>
                  <a:lnTo>
                    <a:pt x="89" y="162"/>
                  </a:lnTo>
                  <a:lnTo>
                    <a:pt x="89" y="161"/>
                  </a:lnTo>
                  <a:lnTo>
                    <a:pt x="88" y="159"/>
                  </a:lnTo>
                  <a:lnTo>
                    <a:pt x="88" y="156"/>
                  </a:lnTo>
                  <a:lnTo>
                    <a:pt x="86" y="156"/>
                  </a:lnTo>
                  <a:lnTo>
                    <a:pt x="80" y="159"/>
                  </a:lnTo>
                  <a:lnTo>
                    <a:pt x="78" y="157"/>
                  </a:lnTo>
                  <a:lnTo>
                    <a:pt x="74" y="154"/>
                  </a:lnTo>
                  <a:lnTo>
                    <a:pt x="72" y="154"/>
                  </a:lnTo>
                  <a:lnTo>
                    <a:pt x="72" y="154"/>
                  </a:lnTo>
                  <a:lnTo>
                    <a:pt x="72" y="153"/>
                  </a:lnTo>
                  <a:lnTo>
                    <a:pt x="74" y="153"/>
                  </a:lnTo>
                  <a:lnTo>
                    <a:pt x="75" y="154"/>
                  </a:lnTo>
                  <a:lnTo>
                    <a:pt x="75" y="153"/>
                  </a:lnTo>
                  <a:lnTo>
                    <a:pt x="75" y="153"/>
                  </a:lnTo>
                  <a:lnTo>
                    <a:pt x="74" y="151"/>
                  </a:lnTo>
                  <a:lnTo>
                    <a:pt x="72" y="151"/>
                  </a:lnTo>
                  <a:lnTo>
                    <a:pt x="72" y="153"/>
                  </a:lnTo>
                  <a:lnTo>
                    <a:pt x="70" y="153"/>
                  </a:lnTo>
                  <a:lnTo>
                    <a:pt x="70" y="154"/>
                  </a:lnTo>
                  <a:lnTo>
                    <a:pt x="70" y="156"/>
                  </a:lnTo>
                  <a:lnTo>
                    <a:pt x="70" y="157"/>
                  </a:lnTo>
                  <a:lnTo>
                    <a:pt x="70" y="159"/>
                  </a:lnTo>
                  <a:lnTo>
                    <a:pt x="69" y="159"/>
                  </a:lnTo>
                  <a:lnTo>
                    <a:pt x="67" y="159"/>
                  </a:lnTo>
                  <a:lnTo>
                    <a:pt x="66" y="161"/>
                  </a:lnTo>
                  <a:lnTo>
                    <a:pt x="66" y="161"/>
                  </a:lnTo>
                  <a:lnTo>
                    <a:pt x="64" y="159"/>
                  </a:lnTo>
                  <a:lnTo>
                    <a:pt x="64" y="159"/>
                  </a:lnTo>
                  <a:lnTo>
                    <a:pt x="63" y="157"/>
                  </a:lnTo>
                  <a:lnTo>
                    <a:pt x="63" y="157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59" y="153"/>
                  </a:lnTo>
                  <a:lnTo>
                    <a:pt x="58" y="153"/>
                  </a:lnTo>
                  <a:lnTo>
                    <a:pt x="58" y="153"/>
                  </a:lnTo>
                  <a:lnTo>
                    <a:pt x="58" y="150"/>
                  </a:lnTo>
                  <a:lnTo>
                    <a:pt x="58" y="146"/>
                  </a:lnTo>
                  <a:lnTo>
                    <a:pt x="58" y="143"/>
                  </a:lnTo>
                  <a:lnTo>
                    <a:pt x="55" y="143"/>
                  </a:lnTo>
                  <a:lnTo>
                    <a:pt x="53" y="143"/>
                  </a:lnTo>
                  <a:lnTo>
                    <a:pt x="53" y="137"/>
                  </a:lnTo>
                  <a:lnTo>
                    <a:pt x="55" y="134"/>
                  </a:lnTo>
                  <a:lnTo>
                    <a:pt x="55" y="131"/>
                  </a:lnTo>
                  <a:lnTo>
                    <a:pt x="53" y="129"/>
                  </a:lnTo>
                  <a:lnTo>
                    <a:pt x="52" y="126"/>
                  </a:lnTo>
                  <a:lnTo>
                    <a:pt x="50" y="126"/>
                  </a:lnTo>
                  <a:lnTo>
                    <a:pt x="50" y="123"/>
                  </a:lnTo>
                  <a:lnTo>
                    <a:pt x="48" y="121"/>
                  </a:lnTo>
                  <a:lnTo>
                    <a:pt x="48" y="121"/>
                  </a:lnTo>
                  <a:lnTo>
                    <a:pt x="47" y="120"/>
                  </a:lnTo>
                  <a:lnTo>
                    <a:pt x="45" y="120"/>
                  </a:lnTo>
                  <a:lnTo>
                    <a:pt x="42" y="118"/>
                  </a:lnTo>
                  <a:lnTo>
                    <a:pt x="41" y="116"/>
                  </a:lnTo>
                  <a:lnTo>
                    <a:pt x="37" y="115"/>
                  </a:lnTo>
                  <a:lnTo>
                    <a:pt x="34" y="113"/>
                  </a:lnTo>
                  <a:lnTo>
                    <a:pt x="33" y="113"/>
                  </a:lnTo>
                  <a:lnTo>
                    <a:pt x="31" y="112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31" y="109"/>
                  </a:lnTo>
                  <a:lnTo>
                    <a:pt x="31" y="109"/>
                  </a:lnTo>
                  <a:lnTo>
                    <a:pt x="29" y="105"/>
                  </a:lnTo>
                  <a:lnTo>
                    <a:pt x="28" y="104"/>
                  </a:lnTo>
                  <a:lnTo>
                    <a:pt x="26" y="104"/>
                  </a:lnTo>
                  <a:lnTo>
                    <a:pt x="28" y="102"/>
                  </a:lnTo>
                  <a:lnTo>
                    <a:pt x="28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5" y="102"/>
                  </a:lnTo>
                  <a:lnTo>
                    <a:pt x="25" y="101"/>
                  </a:lnTo>
                  <a:lnTo>
                    <a:pt x="22" y="98"/>
                  </a:lnTo>
                  <a:lnTo>
                    <a:pt x="20" y="96"/>
                  </a:lnTo>
                  <a:lnTo>
                    <a:pt x="20" y="96"/>
                  </a:lnTo>
                  <a:lnTo>
                    <a:pt x="20" y="94"/>
                  </a:lnTo>
                  <a:lnTo>
                    <a:pt x="22" y="93"/>
                  </a:lnTo>
                  <a:lnTo>
                    <a:pt x="22" y="93"/>
                  </a:lnTo>
                  <a:lnTo>
                    <a:pt x="22" y="91"/>
                  </a:lnTo>
                  <a:lnTo>
                    <a:pt x="20" y="90"/>
                  </a:lnTo>
                  <a:lnTo>
                    <a:pt x="22" y="88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3" y="86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5" y="83"/>
                  </a:lnTo>
                  <a:lnTo>
                    <a:pt x="28" y="79"/>
                  </a:lnTo>
                  <a:lnTo>
                    <a:pt x="29" y="79"/>
                  </a:lnTo>
                  <a:lnTo>
                    <a:pt x="31" y="77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4"/>
                  </a:lnTo>
                  <a:lnTo>
                    <a:pt x="29" y="72"/>
                  </a:lnTo>
                  <a:lnTo>
                    <a:pt x="28" y="72"/>
                  </a:lnTo>
                  <a:lnTo>
                    <a:pt x="28" y="71"/>
                  </a:lnTo>
                  <a:lnTo>
                    <a:pt x="28" y="69"/>
                  </a:lnTo>
                  <a:lnTo>
                    <a:pt x="29" y="68"/>
                  </a:lnTo>
                  <a:lnTo>
                    <a:pt x="31" y="68"/>
                  </a:lnTo>
                  <a:lnTo>
                    <a:pt x="33" y="68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28" y="66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4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8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5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5" y="53"/>
                  </a:lnTo>
                  <a:lnTo>
                    <a:pt x="15" y="52"/>
                  </a:lnTo>
                  <a:lnTo>
                    <a:pt x="15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1" y="46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9" y="39"/>
                  </a:lnTo>
                  <a:lnTo>
                    <a:pt x="7" y="39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9" y="34"/>
                  </a:lnTo>
                  <a:lnTo>
                    <a:pt x="7" y="34"/>
                  </a:lnTo>
                  <a:lnTo>
                    <a:pt x="6" y="33"/>
                  </a:lnTo>
                  <a:lnTo>
                    <a:pt x="4" y="31"/>
                  </a:lnTo>
                  <a:lnTo>
                    <a:pt x="3" y="31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4" y="30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3" y="6"/>
                  </a:lnTo>
                  <a:lnTo>
                    <a:pt x="4" y="6"/>
                  </a:lnTo>
                  <a:lnTo>
                    <a:pt x="6" y="6"/>
                  </a:lnTo>
                  <a:lnTo>
                    <a:pt x="6" y="1"/>
                  </a:lnTo>
                  <a:lnTo>
                    <a:pt x="7" y="1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9" name="Freeform 246">
              <a:extLst>
                <a:ext uri="{FF2B5EF4-FFF2-40B4-BE49-F238E27FC236}">
                  <a16:creationId xmlns:a16="http://schemas.microsoft.com/office/drawing/2014/main" id="{29120C30-8E44-4FEE-B193-56A4CDA6E9E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6558" y="3320461"/>
              <a:ext cx="276789" cy="261196"/>
            </a:xfrm>
            <a:custGeom>
              <a:avLst/>
              <a:gdLst>
                <a:gd name="T0" fmla="*/ 63 w 142"/>
                <a:gd name="T1" fmla="*/ 0 h 134"/>
                <a:gd name="T2" fmla="*/ 69 w 142"/>
                <a:gd name="T3" fmla="*/ 1 h 134"/>
                <a:gd name="T4" fmla="*/ 76 w 142"/>
                <a:gd name="T5" fmla="*/ 1 h 134"/>
                <a:gd name="T6" fmla="*/ 79 w 142"/>
                <a:gd name="T7" fmla="*/ 1 h 134"/>
                <a:gd name="T8" fmla="*/ 79 w 142"/>
                <a:gd name="T9" fmla="*/ 6 h 134"/>
                <a:gd name="T10" fmla="*/ 82 w 142"/>
                <a:gd name="T11" fmla="*/ 5 h 134"/>
                <a:gd name="T12" fmla="*/ 85 w 142"/>
                <a:gd name="T13" fmla="*/ 3 h 134"/>
                <a:gd name="T14" fmla="*/ 87 w 142"/>
                <a:gd name="T15" fmla="*/ 5 h 134"/>
                <a:gd name="T16" fmla="*/ 91 w 142"/>
                <a:gd name="T17" fmla="*/ 11 h 134"/>
                <a:gd name="T18" fmla="*/ 91 w 142"/>
                <a:gd name="T19" fmla="*/ 14 h 134"/>
                <a:gd name="T20" fmla="*/ 93 w 142"/>
                <a:gd name="T21" fmla="*/ 16 h 134"/>
                <a:gd name="T22" fmla="*/ 96 w 142"/>
                <a:gd name="T23" fmla="*/ 22 h 134"/>
                <a:gd name="T24" fmla="*/ 101 w 142"/>
                <a:gd name="T25" fmla="*/ 25 h 134"/>
                <a:gd name="T26" fmla="*/ 109 w 142"/>
                <a:gd name="T27" fmla="*/ 25 h 134"/>
                <a:gd name="T28" fmla="*/ 104 w 142"/>
                <a:gd name="T29" fmla="*/ 28 h 134"/>
                <a:gd name="T30" fmla="*/ 107 w 142"/>
                <a:gd name="T31" fmla="*/ 33 h 134"/>
                <a:gd name="T32" fmla="*/ 107 w 142"/>
                <a:gd name="T33" fmla="*/ 36 h 134"/>
                <a:gd name="T34" fmla="*/ 99 w 142"/>
                <a:gd name="T35" fmla="*/ 42 h 134"/>
                <a:gd name="T36" fmla="*/ 98 w 142"/>
                <a:gd name="T37" fmla="*/ 45 h 134"/>
                <a:gd name="T38" fmla="*/ 98 w 142"/>
                <a:gd name="T39" fmla="*/ 50 h 134"/>
                <a:gd name="T40" fmla="*/ 96 w 142"/>
                <a:gd name="T41" fmla="*/ 55 h 134"/>
                <a:gd name="T42" fmla="*/ 101 w 142"/>
                <a:gd name="T43" fmla="*/ 61 h 134"/>
                <a:gd name="T44" fmla="*/ 104 w 142"/>
                <a:gd name="T45" fmla="*/ 61 h 134"/>
                <a:gd name="T46" fmla="*/ 105 w 142"/>
                <a:gd name="T47" fmla="*/ 64 h 134"/>
                <a:gd name="T48" fmla="*/ 105 w 142"/>
                <a:gd name="T49" fmla="*/ 71 h 134"/>
                <a:gd name="T50" fmla="*/ 110 w 142"/>
                <a:gd name="T51" fmla="*/ 72 h 134"/>
                <a:gd name="T52" fmla="*/ 121 w 142"/>
                <a:gd name="T53" fmla="*/ 79 h 134"/>
                <a:gd name="T54" fmla="*/ 126 w 142"/>
                <a:gd name="T55" fmla="*/ 82 h 134"/>
                <a:gd name="T56" fmla="*/ 131 w 142"/>
                <a:gd name="T57" fmla="*/ 90 h 134"/>
                <a:gd name="T58" fmla="*/ 131 w 142"/>
                <a:gd name="T59" fmla="*/ 102 h 134"/>
                <a:gd name="T60" fmla="*/ 134 w 142"/>
                <a:gd name="T61" fmla="*/ 112 h 134"/>
                <a:gd name="T62" fmla="*/ 137 w 142"/>
                <a:gd name="T63" fmla="*/ 113 h 134"/>
                <a:gd name="T64" fmla="*/ 140 w 142"/>
                <a:gd name="T65" fmla="*/ 115 h 134"/>
                <a:gd name="T66" fmla="*/ 140 w 142"/>
                <a:gd name="T67" fmla="*/ 118 h 134"/>
                <a:gd name="T68" fmla="*/ 135 w 142"/>
                <a:gd name="T69" fmla="*/ 118 h 134"/>
                <a:gd name="T70" fmla="*/ 131 w 142"/>
                <a:gd name="T71" fmla="*/ 118 h 134"/>
                <a:gd name="T72" fmla="*/ 124 w 142"/>
                <a:gd name="T73" fmla="*/ 116 h 134"/>
                <a:gd name="T74" fmla="*/ 121 w 142"/>
                <a:gd name="T75" fmla="*/ 120 h 134"/>
                <a:gd name="T76" fmla="*/ 117 w 142"/>
                <a:gd name="T77" fmla="*/ 129 h 134"/>
                <a:gd name="T78" fmla="*/ 104 w 142"/>
                <a:gd name="T79" fmla="*/ 132 h 134"/>
                <a:gd name="T80" fmla="*/ 87 w 142"/>
                <a:gd name="T81" fmla="*/ 131 h 134"/>
                <a:gd name="T82" fmla="*/ 68 w 142"/>
                <a:gd name="T83" fmla="*/ 116 h 134"/>
                <a:gd name="T84" fmla="*/ 50 w 142"/>
                <a:gd name="T85" fmla="*/ 104 h 134"/>
                <a:gd name="T86" fmla="*/ 36 w 142"/>
                <a:gd name="T87" fmla="*/ 94 h 134"/>
                <a:gd name="T88" fmla="*/ 23 w 142"/>
                <a:gd name="T89" fmla="*/ 88 h 134"/>
                <a:gd name="T90" fmla="*/ 6 w 142"/>
                <a:gd name="T91" fmla="*/ 85 h 134"/>
                <a:gd name="T92" fmla="*/ 5 w 142"/>
                <a:gd name="T93" fmla="*/ 82 h 134"/>
                <a:gd name="T94" fmla="*/ 3 w 142"/>
                <a:gd name="T95" fmla="*/ 72 h 134"/>
                <a:gd name="T96" fmla="*/ 8 w 142"/>
                <a:gd name="T97" fmla="*/ 61 h 134"/>
                <a:gd name="T98" fmla="*/ 23 w 142"/>
                <a:gd name="T99" fmla="*/ 52 h 134"/>
                <a:gd name="T100" fmla="*/ 35 w 142"/>
                <a:gd name="T101" fmla="*/ 44 h 134"/>
                <a:gd name="T102" fmla="*/ 36 w 142"/>
                <a:gd name="T103" fmla="*/ 33 h 134"/>
                <a:gd name="T104" fmla="*/ 38 w 142"/>
                <a:gd name="T105" fmla="*/ 27 h 134"/>
                <a:gd name="T106" fmla="*/ 36 w 142"/>
                <a:gd name="T107" fmla="*/ 19 h 134"/>
                <a:gd name="T108" fmla="*/ 38 w 142"/>
                <a:gd name="T109" fmla="*/ 14 h 134"/>
                <a:gd name="T110" fmla="*/ 49 w 142"/>
                <a:gd name="T111" fmla="*/ 8 h 134"/>
                <a:gd name="T112" fmla="*/ 52 w 142"/>
                <a:gd name="T113" fmla="*/ 3 h 134"/>
                <a:gd name="T114" fmla="*/ 58 w 142"/>
                <a:gd name="T11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2" h="134">
                  <a:moveTo>
                    <a:pt x="58" y="0"/>
                  </a:moveTo>
                  <a:lnTo>
                    <a:pt x="60" y="0"/>
                  </a:lnTo>
                  <a:lnTo>
                    <a:pt x="60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6" y="0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71" y="1"/>
                  </a:lnTo>
                  <a:lnTo>
                    <a:pt x="74" y="1"/>
                  </a:lnTo>
                  <a:lnTo>
                    <a:pt x="76" y="1"/>
                  </a:lnTo>
                  <a:lnTo>
                    <a:pt x="76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5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85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5"/>
                  </a:lnTo>
                  <a:lnTo>
                    <a:pt x="88" y="9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1" y="14"/>
                  </a:lnTo>
                  <a:lnTo>
                    <a:pt x="91" y="14"/>
                  </a:lnTo>
                  <a:lnTo>
                    <a:pt x="91" y="16"/>
                  </a:lnTo>
                  <a:lnTo>
                    <a:pt x="91" y="16"/>
                  </a:lnTo>
                  <a:lnTo>
                    <a:pt x="93" y="16"/>
                  </a:lnTo>
                  <a:lnTo>
                    <a:pt x="93" y="16"/>
                  </a:lnTo>
                  <a:lnTo>
                    <a:pt x="94" y="16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8" y="22"/>
                  </a:lnTo>
                  <a:lnTo>
                    <a:pt x="98" y="22"/>
                  </a:lnTo>
                  <a:lnTo>
                    <a:pt x="99" y="23"/>
                  </a:lnTo>
                  <a:lnTo>
                    <a:pt x="101" y="25"/>
                  </a:lnTo>
                  <a:lnTo>
                    <a:pt x="101" y="25"/>
                  </a:lnTo>
                  <a:lnTo>
                    <a:pt x="104" y="25"/>
                  </a:lnTo>
                  <a:lnTo>
                    <a:pt x="107" y="25"/>
                  </a:lnTo>
                  <a:lnTo>
                    <a:pt x="109" y="25"/>
                  </a:lnTo>
                  <a:lnTo>
                    <a:pt x="109" y="27"/>
                  </a:lnTo>
                  <a:lnTo>
                    <a:pt x="107" y="27"/>
                  </a:lnTo>
                  <a:lnTo>
                    <a:pt x="105" y="27"/>
                  </a:lnTo>
                  <a:lnTo>
                    <a:pt x="104" y="28"/>
                  </a:lnTo>
                  <a:lnTo>
                    <a:pt x="104" y="30"/>
                  </a:lnTo>
                  <a:lnTo>
                    <a:pt x="104" y="31"/>
                  </a:lnTo>
                  <a:lnTo>
                    <a:pt x="105" y="31"/>
                  </a:lnTo>
                  <a:lnTo>
                    <a:pt x="107" y="33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6"/>
                  </a:lnTo>
                  <a:lnTo>
                    <a:pt x="105" y="38"/>
                  </a:lnTo>
                  <a:lnTo>
                    <a:pt x="104" y="38"/>
                  </a:lnTo>
                  <a:lnTo>
                    <a:pt x="101" y="42"/>
                  </a:lnTo>
                  <a:lnTo>
                    <a:pt x="99" y="42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7"/>
                  </a:lnTo>
                  <a:lnTo>
                    <a:pt x="96" y="49"/>
                  </a:lnTo>
                  <a:lnTo>
                    <a:pt x="98" y="50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96" y="53"/>
                  </a:lnTo>
                  <a:lnTo>
                    <a:pt x="96" y="55"/>
                  </a:lnTo>
                  <a:lnTo>
                    <a:pt x="96" y="55"/>
                  </a:lnTo>
                  <a:lnTo>
                    <a:pt x="98" y="57"/>
                  </a:lnTo>
                  <a:lnTo>
                    <a:pt x="101" y="60"/>
                  </a:lnTo>
                  <a:lnTo>
                    <a:pt x="101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2" y="63"/>
                  </a:lnTo>
                  <a:lnTo>
                    <a:pt x="104" y="63"/>
                  </a:lnTo>
                  <a:lnTo>
                    <a:pt x="105" y="64"/>
                  </a:lnTo>
                  <a:lnTo>
                    <a:pt x="107" y="68"/>
                  </a:lnTo>
                  <a:lnTo>
                    <a:pt x="107" y="68"/>
                  </a:lnTo>
                  <a:lnTo>
                    <a:pt x="105" y="69"/>
                  </a:lnTo>
                  <a:lnTo>
                    <a:pt x="105" y="71"/>
                  </a:lnTo>
                  <a:lnTo>
                    <a:pt x="105" y="71"/>
                  </a:lnTo>
                  <a:lnTo>
                    <a:pt x="107" y="71"/>
                  </a:lnTo>
                  <a:lnTo>
                    <a:pt x="109" y="72"/>
                  </a:lnTo>
                  <a:lnTo>
                    <a:pt x="110" y="72"/>
                  </a:lnTo>
                  <a:lnTo>
                    <a:pt x="113" y="74"/>
                  </a:lnTo>
                  <a:lnTo>
                    <a:pt x="117" y="75"/>
                  </a:lnTo>
                  <a:lnTo>
                    <a:pt x="118" y="77"/>
                  </a:lnTo>
                  <a:lnTo>
                    <a:pt x="121" y="79"/>
                  </a:lnTo>
                  <a:lnTo>
                    <a:pt x="123" y="79"/>
                  </a:lnTo>
                  <a:lnTo>
                    <a:pt x="124" y="80"/>
                  </a:lnTo>
                  <a:lnTo>
                    <a:pt x="124" y="80"/>
                  </a:lnTo>
                  <a:lnTo>
                    <a:pt x="126" y="82"/>
                  </a:lnTo>
                  <a:lnTo>
                    <a:pt x="126" y="85"/>
                  </a:lnTo>
                  <a:lnTo>
                    <a:pt x="128" y="85"/>
                  </a:lnTo>
                  <a:lnTo>
                    <a:pt x="129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6"/>
                  </a:lnTo>
                  <a:lnTo>
                    <a:pt x="129" y="102"/>
                  </a:lnTo>
                  <a:lnTo>
                    <a:pt x="131" y="102"/>
                  </a:lnTo>
                  <a:lnTo>
                    <a:pt x="134" y="102"/>
                  </a:lnTo>
                  <a:lnTo>
                    <a:pt x="134" y="105"/>
                  </a:lnTo>
                  <a:lnTo>
                    <a:pt x="134" y="109"/>
                  </a:lnTo>
                  <a:lnTo>
                    <a:pt x="134" y="112"/>
                  </a:lnTo>
                  <a:lnTo>
                    <a:pt x="134" y="112"/>
                  </a:lnTo>
                  <a:lnTo>
                    <a:pt x="135" y="112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9" y="113"/>
                  </a:lnTo>
                  <a:lnTo>
                    <a:pt x="139" y="115"/>
                  </a:lnTo>
                  <a:lnTo>
                    <a:pt x="140" y="115"/>
                  </a:lnTo>
                  <a:lnTo>
                    <a:pt x="139" y="116"/>
                  </a:lnTo>
                  <a:lnTo>
                    <a:pt x="139" y="116"/>
                  </a:lnTo>
                  <a:lnTo>
                    <a:pt x="140" y="118"/>
                  </a:lnTo>
                  <a:lnTo>
                    <a:pt x="140" y="118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5" y="118"/>
                  </a:lnTo>
                  <a:lnTo>
                    <a:pt x="135" y="118"/>
                  </a:lnTo>
                  <a:lnTo>
                    <a:pt x="134" y="118"/>
                  </a:lnTo>
                  <a:lnTo>
                    <a:pt x="134" y="118"/>
                  </a:lnTo>
                  <a:lnTo>
                    <a:pt x="131" y="118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6" y="116"/>
                  </a:lnTo>
                  <a:lnTo>
                    <a:pt x="124" y="116"/>
                  </a:lnTo>
                  <a:lnTo>
                    <a:pt x="123" y="118"/>
                  </a:lnTo>
                  <a:lnTo>
                    <a:pt x="121" y="118"/>
                  </a:lnTo>
                  <a:lnTo>
                    <a:pt x="121" y="120"/>
                  </a:lnTo>
                  <a:lnTo>
                    <a:pt x="121" y="120"/>
                  </a:lnTo>
                  <a:lnTo>
                    <a:pt x="120" y="121"/>
                  </a:lnTo>
                  <a:lnTo>
                    <a:pt x="118" y="124"/>
                  </a:lnTo>
                  <a:lnTo>
                    <a:pt x="118" y="126"/>
                  </a:lnTo>
                  <a:lnTo>
                    <a:pt x="117" y="129"/>
                  </a:lnTo>
                  <a:lnTo>
                    <a:pt x="115" y="131"/>
                  </a:lnTo>
                  <a:lnTo>
                    <a:pt x="112" y="132"/>
                  </a:lnTo>
                  <a:lnTo>
                    <a:pt x="110" y="134"/>
                  </a:lnTo>
                  <a:lnTo>
                    <a:pt x="104" y="132"/>
                  </a:lnTo>
                  <a:lnTo>
                    <a:pt x="98" y="132"/>
                  </a:lnTo>
                  <a:lnTo>
                    <a:pt x="91" y="132"/>
                  </a:lnTo>
                  <a:lnTo>
                    <a:pt x="87" y="131"/>
                  </a:lnTo>
                  <a:lnTo>
                    <a:pt x="87" y="131"/>
                  </a:lnTo>
                  <a:lnTo>
                    <a:pt x="80" y="127"/>
                  </a:lnTo>
                  <a:lnTo>
                    <a:pt x="77" y="124"/>
                  </a:lnTo>
                  <a:lnTo>
                    <a:pt x="72" y="121"/>
                  </a:lnTo>
                  <a:lnTo>
                    <a:pt x="68" y="116"/>
                  </a:lnTo>
                  <a:lnTo>
                    <a:pt x="63" y="113"/>
                  </a:lnTo>
                  <a:lnTo>
                    <a:pt x="60" y="110"/>
                  </a:lnTo>
                  <a:lnTo>
                    <a:pt x="55" y="107"/>
                  </a:lnTo>
                  <a:lnTo>
                    <a:pt x="50" y="104"/>
                  </a:lnTo>
                  <a:lnTo>
                    <a:pt x="49" y="101"/>
                  </a:lnTo>
                  <a:lnTo>
                    <a:pt x="44" y="99"/>
                  </a:lnTo>
                  <a:lnTo>
                    <a:pt x="41" y="97"/>
                  </a:lnTo>
                  <a:lnTo>
                    <a:pt x="36" y="94"/>
                  </a:lnTo>
                  <a:lnTo>
                    <a:pt x="33" y="93"/>
                  </a:lnTo>
                  <a:lnTo>
                    <a:pt x="30" y="91"/>
                  </a:lnTo>
                  <a:lnTo>
                    <a:pt x="25" y="88"/>
                  </a:lnTo>
                  <a:lnTo>
                    <a:pt x="23" y="88"/>
                  </a:lnTo>
                  <a:lnTo>
                    <a:pt x="19" y="86"/>
                  </a:lnTo>
                  <a:lnTo>
                    <a:pt x="14" y="86"/>
                  </a:lnTo>
                  <a:lnTo>
                    <a:pt x="9" y="85"/>
                  </a:lnTo>
                  <a:lnTo>
                    <a:pt x="6" y="85"/>
                  </a:lnTo>
                  <a:lnTo>
                    <a:pt x="8" y="83"/>
                  </a:lnTo>
                  <a:lnTo>
                    <a:pt x="8" y="82"/>
                  </a:lnTo>
                  <a:lnTo>
                    <a:pt x="6" y="82"/>
                  </a:lnTo>
                  <a:lnTo>
                    <a:pt x="5" y="82"/>
                  </a:lnTo>
                  <a:lnTo>
                    <a:pt x="3" y="79"/>
                  </a:lnTo>
                  <a:lnTo>
                    <a:pt x="5" y="79"/>
                  </a:lnTo>
                  <a:lnTo>
                    <a:pt x="3" y="75"/>
                  </a:lnTo>
                  <a:lnTo>
                    <a:pt x="3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5" y="63"/>
                  </a:lnTo>
                  <a:lnTo>
                    <a:pt x="8" y="61"/>
                  </a:lnTo>
                  <a:lnTo>
                    <a:pt x="12" y="58"/>
                  </a:lnTo>
                  <a:lnTo>
                    <a:pt x="16" y="57"/>
                  </a:lnTo>
                  <a:lnTo>
                    <a:pt x="20" y="53"/>
                  </a:lnTo>
                  <a:lnTo>
                    <a:pt x="23" y="52"/>
                  </a:lnTo>
                  <a:lnTo>
                    <a:pt x="28" y="49"/>
                  </a:lnTo>
                  <a:lnTo>
                    <a:pt x="31" y="49"/>
                  </a:lnTo>
                  <a:lnTo>
                    <a:pt x="33" y="47"/>
                  </a:lnTo>
                  <a:lnTo>
                    <a:pt x="35" y="44"/>
                  </a:lnTo>
                  <a:lnTo>
                    <a:pt x="35" y="42"/>
                  </a:lnTo>
                  <a:lnTo>
                    <a:pt x="35" y="41"/>
                  </a:lnTo>
                  <a:lnTo>
                    <a:pt x="35" y="38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8" y="25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7"/>
                  </a:lnTo>
                  <a:lnTo>
                    <a:pt x="36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42" y="12"/>
                  </a:lnTo>
                  <a:lnTo>
                    <a:pt x="44" y="12"/>
                  </a:lnTo>
                  <a:lnTo>
                    <a:pt x="47" y="9"/>
                  </a:lnTo>
                  <a:lnTo>
                    <a:pt x="49" y="8"/>
                  </a:lnTo>
                  <a:lnTo>
                    <a:pt x="50" y="6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3" y="3"/>
                  </a:lnTo>
                  <a:lnTo>
                    <a:pt x="57" y="1"/>
                  </a:lnTo>
                  <a:lnTo>
                    <a:pt x="58" y="0"/>
                  </a:lnTo>
                  <a:lnTo>
                    <a:pt x="5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0" name="Freeform 247">
              <a:extLst>
                <a:ext uri="{FF2B5EF4-FFF2-40B4-BE49-F238E27FC236}">
                  <a16:creationId xmlns:a16="http://schemas.microsoft.com/office/drawing/2014/main" id="{7CA78C3B-B2F3-4640-A0BD-19D3F6B29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3880" y="4618642"/>
              <a:ext cx="1950" cy="5848"/>
            </a:xfrm>
            <a:custGeom>
              <a:avLst/>
              <a:gdLst>
                <a:gd name="T0" fmla="*/ 1 w 1"/>
                <a:gd name="T1" fmla="*/ 0 h 3"/>
                <a:gd name="T2" fmla="*/ 1 w 1"/>
                <a:gd name="T3" fmla="*/ 0 h 3"/>
                <a:gd name="T4" fmla="*/ 1 w 1"/>
                <a:gd name="T5" fmla="*/ 2 h 3"/>
                <a:gd name="T6" fmla="*/ 1 w 1"/>
                <a:gd name="T7" fmla="*/ 2 h 3"/>
                <a:gd name="T8" fmla="*/ 1 w 1"/>
                <a:gd name="T9" fmla="*/ 3 h 3"/>
                <a:gd name="T10" fmla="*/ 1 w 1"/>
                <a:gd name="T11" fmla="*/ 3 h 3"/>
                <a:gd name="T12" fmla="*/ 1 w 1"/>
                <a:gd name="T13" fmla="*/ 2 h 3"/>
                <a:gd name="T14" fmla="*/ 0 w 1"/>
                <a:gd name="T15" fmla="*/ 0 h 3"/>
                <a:gd name="T16" fmla="*/ 0 w 1"/>
                <a:gd name="T17" fmla="*/ 0 h 3"/>
                <a:gd name="T18" fmla="*/ 1 w 1"/>
                <a:gd name="T19" fmla="*/ 2 h 3"/>
                <a:gd name="T20" fmla="*/ 1 w 1"/>
                <a:gd name="T21" fmla="*/ 3 h 3"/>
                <a:gd name="T22" fmla="*/ 1 w 1"/>
                <a:gd name="T23" fmla="*/ 2 h 3"/>
                <a:gd name="T24" fmla="*/ 1 w 1"/>
                <a:gd name="T25" fmla="*/ 2 h 3"/>
                <a:gd name="T26" fmla="*/ 1 w 1"/>
                <a:gd name="T27" fmla="*/ 2 h 3"/>
                <a:gd name="T28" fmla="*/ 1 w 1"/>
                <a:gd name="T29" fmla="*/ 0 h 3"/>
                <a:gd name="T30" fmla="*/ 1 w 1"/>
                <a:gd name="T31" fmla="*/ 0 h 3"/>
                <a:gd name="T32" fmla="*/ 1 w 1"/>
                <a:gd name="T3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" h="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1" name="Freeform 248">
              <a:extLst>
                <a:ext uri="{FF2B5EF4-FFF2-40B4-BE49-F238E27FC236}">
                  <a16:creationId xmlns:a16="http://schemas.microsoft.com/office/drawing/2014/main" id="{308B263D-7B38-4ECB-A8C8-144B3139F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86926" y="3378937"/>
              <a:ext cx="820623" cy="849861"/>
            </a:xfrm>
            <a:custGeom>
              <a:avLst/>
              <a:gdLst>
                <a:gd name="T0" fmla="*/ 362 w 421"/>
                <a:gd name="T1" fmla="*/ 417 h 436"/>
                <a:gd name="T2" fmla="*/ 71 w 421"/>
                <a:gd name="T3" fmla="*/ 414 h 436"/>
                <a:gd name="T4" fmla="*/ 350 w 421"/>
                <a:gd name="T5" fmla="*/ 381 h 436"/>
                <a:gd name="T6" fmla="*/ 359 w 421"/>
                <a:gd name="T7" fmla="*/ 361 h 436"/>
                <a:gd name="T8" fmla="*/ 358 w 421"/>
                <a:gd name="T9" fmla="*/ 351 h 436"/>
                <a:gd name="T10" fmla="*/ 354 w 421"/>
                <a:gd name="T11" fmla="*/ 356 h 436"/>
                <a:gd name="T12" fmla="*/ 142 w 421"/>
                <a:gd name="T13" fmla="*/ 0 h 436"/>
                <a:gd name="T14" fmla="*/ 153 w 421"/>
                <a:gd name="T15" fmla="*/ 30 h 436"/>
                <a:gd name="T16" fmla="*/ 154 w 421"/>
                <a:gd name="T17" fmla="*/ 52 h 436"/>
                <a:gd name="T18" fmla="*/ 153 w 421"/>
                <a:gd name="T19" fmla="*/ 64 h 436"/>
                <a:gd name="T20" fmla="*/ 168 w 421"/>
                <a:gd name="T21" fmla="*/ 74 h 436"/>
                <a:gd name="T22" fmla="*/ 176 w 421"/>
                <a:gd name="T23" fmla="*/ 93 h 436"/>
                <a:gd name="T24" fmla="*/ 187 w 421"/>
                <a:gd name="T25" fmla="*/ 115 h 436"/>
                <a:gd name="T26" fmla="*/ 220 w 421"/>
                <a:gd name="T27" fmla="*/ 127 h 436"/>
                <a:gd name="T28" fmla="*/ 250 w 421"/>
                <a:gd name="T29" fmla="*/ 138 h 436"/>
                <a:gd name="T30" fmla="*/ 283 w 421"/>
                <a:gd name="T31" fmla="*/ 145 h 436"/>
                <a:gd name="T32" fmla="*/ 294 w 421"/>
                <a:gd name="T33" fmla="*/ 118 h 436"/>
                <a:gd name="T34" fmla="*/ 309 w 421"/>
                <a:gd name="T35" fmla="*/ 138 h 436"/>
                <a:gd name="T36" fmla="*/ 342 w 421"/>
                <a:gd name="T37" fmla="*/ 137 h 436"/>
                <a:gd name="T38" fmla="*/ 340 w 421"/>
                <a:gd name="T39" fmla="*/ 124 h 436"/>
                <a:gd name="T40" fmla="*/ 361 w 421"/>
                <a:gd name="T41" fmla="*/ 110 h 436"/>
                <a:gd name="T42" fmla="*/ 394 w 421"/>
                <a:gd name="T43" fmla="*/ 104 h 436"/>
                <a:gd name="T44" fmla="*/ 408 w 421"/>
                <a:gd name="T45" fmla="*/ 105 h 436"/>
                <a:gd name="T46" fmla="*/ 421 w 421"/>
                <a:gd name="T47" fmla="*/ 119 h 436"/>
                <a:gd name="T48" fmla="*/ 400 w 421"/>
                <a:gd name="T49" fmla="*/ 135 h 436"/>
                <a:gd name="T50" fmla="*/ 381 w 421"/>
                <a:gd name="T51" fmla="*/ 162 h 436"/>
                <a:gd name="T52" fmla="*/ 365 w 421"/>
                <a:gd name="T53" fmla="*/ 181 h 436"/>
                <a:gd name="T54" fmla="*/ 359 w 421"/>
                <a:gd name="T55" fmla="*/ 208 h 436"/>
                <a:gd name="T56" fmla="*/ 348 w 421"/>
                <a:gd name="T57" fmla="*/ 189 h 436"/>
                <a:gd name="T58" fmla="*/ 334 w 421"/>
                <a:gd name="T59" fmla="*/ 195 h 436"/>
                <a:gd name="T60" fmla="*/ 343 w 421"/>
                <a:gd name="T61" fmla="*/ 176 h 436"/>
                <a:gd name="T62" fmla="*/ 326 w 421"/>
                <a:gd name="T63" fmla="*/ 164 h 436"/>
                <a:gd name="T64" fmla="*/ 304 w 421"/>
                <a:gd name="T65" fmla="*/ 149 h 436"/>
                <a:gd name="T66" fmla="*/ 291 w 421"/>
                <a:gd name="T67" fmla="*/ 143 h 436"/>
                <a:gd name="T68" fmla="*/ 299 w 421"/>
                <a:gd name="T69" fmla="*/ 162 h 436"/>
                <a:gd name="T70" fmla="*/ 296 w 421"/>
                <a:gd name="T71" fmla="*/ 178 h 436"/>
                <a:gd name="T72" fmla="*/ 301 w 421"/>
                <a:gd name="T73" fmla="*/ 208 h 436"/>
                <a:gd name="T74" fmla="*/ 293 w 421"/>
                <a:gd name="T75" fmla="*/ 217 h 436"/>
                <a:gd name="T76" fmla="*/ 271 w 421"/>
                <a:gd name="T77" fmla="*/ 220 h 436"/>
                <a:gd name="T78" fmla="*/ 250 w 421"/>
                <a:gd name="T79" fmla="*/ 246 h 436"/>
                <a:gd name="T80" fmla="*/ 208 w 421"/>
                <a:gd name="T81" fmla="*/ 282 h 436"/>
                <a:gd name="T82" fmla="*/ 181 w 421"/>
                <a:gd name="T83" fmla="*/ 302 h 436"/>
                <a:gd name="T84" fmla="*/ 173 w 421"/>
                <a:gd name="T85" fmla="*/ 349 h 436"/>
                <a:gd name="T86" fmla="*/ 154 w 421"/>
                <a:gd name="T87" fmla="*/ 395 h 436"/>
                <a:gd name="T88" fmla="*/ 119 w 421"/>
                <a:gd name="T89" fmla="*/ 401 h 436"/>
                <a:gd name="T90" fmla="*/ 108 w 421"/>
                <a:gd name="T91" fmla="*/ 368 h 436"/>
                <a:gd name="T92" fmla="*/ 85 w 421"/>
                <a:gd name="T93" fmla="*/ 316 h 436"/>
                <a:gd name="T94" fmla="*/ 67 w 421"/>
                <a:gd name="T95" fmla="*/ 261 h 436"/>
                <a:gd name="T96" fmla="*/ 67 w 421"/>
                <a:gd name="T97" fmla="*/ 227 h 436"/>
                <a:gd name="T98" fmla="*/ 64 w 421"/>
                <a:gd name="T99" fmla="*/ 208 h 436"/>
                <a:gd name="T100" fmla="*/ 41 w 421"/>
                <a:gd name="T101" fmla="*/ 230 h 436"/>
                <a:gd name="T102" fmla="*/ 28 w 421"/>
                <a:gd name="T103" fmla="*/ 203 h 436"/>
                <a:gd name="T104" fmla="*/ 6 w 421"/>
                <a:gd name="T105" fmla="*/ 184 h 436"/>
                <a:gd name="T106" fmla="*/ 15 w 421"/>
                <a:gd name="T107" fmla="*/ 178 h 436"/>
                <a:gd name="T108" fmla="*/ 41 w 421"/>
                <a:gd name="T109" fmla="*/ 175 h 436"/>
                <a:gd name="T110" fmla="*/ 26 w 421"/>
                <a:gd name="T111" fmla="*/ 149 h 436"/>
                <a:gd name="T112" fmla="*/ 30 w 421"/>
                <a:gd name="T113" fmla="*/ 119 h 436"/>
                <a:gd name="T114" fmla="*/ 69 w 421"/>
                <a:gd name="T115" fmla="*/ 102 h 436"/>
                <a:gd name="T116" fmla="*/ 91 w 421"/>
                <a:gd name="T117" fmla="*/ 69 h 436"/>
                <a:gd name="T118" fmla="*/ 93 w 421"/>
                <a:gd name="T119" fmla="*/ 45 h 436"/>
                <a:gd name="T120" fmla="*/ 85 w 421"/>
                <a:gd name="T121" fmla="*/ 27 h 436"/>
                <a:gd name="T122" fmla="*/ 93 w 421"/>
                <a:gd name="T123" fmla="*/ 12 h 436"/>
                <a:gd name="T124" fmla="*/ 129 w 421"/>
                <a:gd name="T125" fmla="*/ 6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21" h="436">
                  <a:moveTo>
                    <a:pt x="370" y="428"/>
                  </a:moveTo>
                  <a:lnTo>
                    <a:pt x="370" y="428"/>
                  </a:lnTo>
                  <a:lnTo>
                    <a:pt x="372" y="431"/>
                  </a:lnTo>
                  <a:lnTo>
                    <a:pt x="372" y="435"/>
                  </a:lnTo>
                  <a:lnTo>
                    <a:pt x="370" y="436"/>
                  </a:lnTo>
                  <a:lnTo>
                    <a:pt x="369" y="431"/>
                  </a:lnTo>
                  <a:lnTo>
                    <a:pt x="367" y="431"/>
                  </a:lnTo>
                  <a:lnTo>
                    <a:pt x="367" y="430"/>
                  </a:lnTo>
                  <a:lnTo>
                    <a:pt x="369" y="430"/>
                  </a:lnTo>
                  <a:lnTo>
                    <a:pt x="370" y="428"/>
                  </a:lnTo>
                  <a:close/>
                  <a:moveTo>
                    <a:pt x="369" y="425"/>
                  </a:moveTo>
                  <a:lnTo>
                    <a:pt x="369" y="427"/>
                  </a:lnTo>
                  <a:lnTo>
                    <a:pt x="367" y="428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9" y="425"/>
                  </a:lnTo>
                  <a:close/>
                  <a:moveTo>
                    <a:pt x="364" y="417"/>
                  </a:move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2" y="417"/>
                  </a:lnTo>
                  <a:lnTo>
                    <a:pt x="362" y="417"/>
                  </a:lnTo>
                  <a:lnTo>
                    <a:pt x="364" y="417"/>
                  </a:lnTo>
                  <a:close/>
                  <a:moveTo>
                    <a:pt x="365" y="414"/>
                  </a:moveTo>
                  <a:lnTo>
                    <a:pt x="365" y="414"/>
                  </a:lnTo>
                  <a:lnTo>
                    <a:pt x="365" y="416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6"/>
                  </a:lnTo>
                  <a:lnTo>
                    <a:pt x="365" y="416"/>
                  </a:lnTo>
                  <a:lnTo>
                    <a:pt x="365" y="414"/>
                  </a:lnTo>
                  <a:lnTo>
                    <a:pt x="365" y="414"/>
                  </a:lnTo>
                  <a:close/>
                  <a:moveTo>
                    <a:pt x="71" y="413"/>
                  </a:moveTo>
                  <a:lnTo>
                    <a:pt x="71" y="413"/>
                  </a:lnTo>
                  <a:lnTo>
                    <a:pt x="71" y="413"/>
                  </a:lnTo>
                  <a:lnTo>
                    <a:pt x="71" y="414"/>
                  </a:lnTo>
                  <a:lnTo>
                    <a:pt x="71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71" y="414"/>
                  </a:lnTo>
                  <a:lnTo>
                    <a:pt x="71" y="413"/>
                  </a:lnTo>
                  <a:lnTo>
                    <a:pt x="71" y="413"/>
                  </a:lnTo>
                  <a:close/>
                  <a:moveTo>
                    <a:pt x="359" y="413"/>
                  </a:moveTo>
                  <a:lnTo>
                    <a:pt x="361" y="414"/>
                  </a:lnTo>
                  <a:lnTo>
                    <a:pt x="361" y="414"/>
                  </a:lnTo>
                  <a:lnTo>
                    <a:pt x="359" y="414"/>
                  </a:lnTo>
                  <a:lnTo>
                    <a:pt x="359" y="414"/>
                  </a:lnTo>
                  <a:lnTo>
                    <a:pt x="359" y="413"/>
                  </a:lnTo>
                  <a:lnTo>
                    <a:pt x="359" y="413"/>
                  </a:lnTo>
                  <a:close/>
                  <a:moveTo>
                    <a:pt x="354" y="400"/>
                  </a:moveTo>
                  <a:lnTo>
                    <a:pt x="354" y="400"/>
                  </a:lnTo>
                  <a:lnTo>
                    <a:pt x="356" y="400"/>
                  </a:lnTo>
                  <a:lnTo>
                    <a:pt x="354" y="401"/>
                  </a:lnTo>
                  <a:lnTo>
                    <a:pt x="354" y="401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close/>
                  <a:moveTo>
                    <a:pt x="351" y="375"/>
                  </a:moveTo>
                  <a:lnTo>
                    <a:pt x="351" y="376"/>
                  </a:lnTo>
                  <a:lnTo>
                    <a:pt x="351" y="378"/>
                  </a:lnTo>
                  <a:lnTo>
                    <a:pt x="351" y="381"/>
                  </a:lnTo>
                  <a:lnTo>
                    <a:pt x="351" y="381"/>
                  </a:lnTo>
                  <a:lnTo>
                    <a:pt x="350" y="381"/>
                  </a:lnTo>
                  <a:lnTo>
                    <a:pt x="350" y="379"/>
                  </a:lnTo>
                  <a:lnTo>
                    <a:pt x="348" y="378"/>
                  </a:lnTo>
                  <a:lnTo>
                    <a:pt x="350" y="376"/>
                  </a:lnTo>
                  <a:lnTo>
                    <a:pt x="350" y="376"/>
                  </a:lnTo>
                  <a:lnTo>
                    <a:pt x="351" y="375"/>
                  </a:lnTo>
                  <a:close/>
                  <a:moveTo>
                    <a:pt x="66" y="370"/>
                  </a:moveTo>
                  <a:lnTo>
                    <a:pt x="66" y="370"/>
                  </a:lnTo>
                  <a:lnTo>
                    <a:pt x="66" y="370"/>
                  </a:lnTo>
                  <a:lnTo>
                    <a:pt x="66" y="370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0"/>
                  </a:lnTo>
                  <a:lnTo>
                    <a:pt x="66" y="370"/>
                  </a:lnTo>
                  <a:close/>
                  <a:moveTo>
                    <a:pt x="353" y="367"/>
                  </a:moveTo>
                  <a:lnTo>
                    <a:pt x="354" y="367"/>
                  </a:lnTo>
                  <a:lnTo>
                    <a:pt x="354" y="368"/>
                  </a:lnTo>
                  <a:lnTo>
                    <a:pt x="354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7"/>
                  </a:lnTo>
                  <a:close/>
                  <a:moveTo>
                    <a:pt x="359" y="359"/>
                  </a:moveTo>
                  <a:lnTo>
                    <a:pt x="359" y="361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8" y="359"/>
                  </a:lnTo>
                  <a:lnTo>
                    <a:pt x="359" y="359"/>
                  </a:lnTo>
                  <a:close/>
                  <a:moveTo>
                    <a:pt x="354" y="345"/>
                  </a:moveTo>
                  <a:lnTo>
                    <a:pt x="354" y="345"/>
                  </a:lnTo>
                  <a:lnTo>
                    <a:pt x="354" y="346"/>
                  </a:lnTo>
                  <a:lnTo>
                    <a:pt x="354" y="348"/>
                  </a:lnTo>
                  <a:lnTo>
                    <a:pt x="353" y="346"/>
                  </a:lnTo>
                  <a:lnTo>
                    <a:pt x="354" y="345"/>
                  </a:lnTo>
                  <a:lnTo>
                    <a:pt x="354" y="345"/>
                  </a:lnTo>
                  <a:close/>
                  <a:moveTo>
                    <a:pt x="359" y="337"/>
                  </a:moveTo>
                  <a:lnTo>
                    <a:pt x="359" y="338"/>
                  </a:lnTo>
                  <a:lnTo>
                    <a:pt x="359" y="338"/>
                  </a:lnTo>
                  <a:lnTo>
                    <a:pt x="359" y="340"/>
                  </a:lnTo>
                  <a:lnTo>
                    <a:pt x="359" y="342"/>
                  </a:lnTo>
                  <a:lnTo>
                    <a:pt x="359" y="342"/>
                  </a:lnTo>
                  <a:lnTo>
                    <a:pt x="359" y="343"/>
                  </a:lnTo>
                  <a:lnTo>
                    <a:pt x="358" y="343"/>
                  </a:lnTo>
                  <a:lnTo>
                    <a:pt x="358" y="343"/>
                  </a:lnTo>
                  <a:lnTo>
                    <a:pt x="358" y="345"/>
                  </a:lnTo>
                  <a:lnTo>
                    <a:pt x="356" y="346"/>
                  </a:lnTo>
                  <a:lnTo>
                    <a:pt x="358" y="346"/>
                  </a:lnTo>
                  <a:lnTo>
                    <a:pt x="358" y="351"/>
                  </a:lnTo>
                  <a:lnTo>
                    <a:pt x="358" y="353"/>
                  </a:lnTo>
                  <a:lnTo>
                    <a:pt x="356" y="353"/>
                  </a:lnTo>
                  <a:lnTo>
                    <a:pt x="356" y="356"/>
                  </a:lnTo>
                  <a:lnTo>
                    <a:pt x="356" y="357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6" y="361"/>
                  </a:lnTo>
                  <a:lnTo>
                    <a:pt x="356" y="361"/>
                  </a:lnTo>
                  <a:lnTo>
                    <a:pt x="354" y="362"/>
                  </a:lnTo>
                  <a:lnTo>
                    <a:pt x="354" y="365"/>
                  </a:lnTo>
                  <a:lnTo>
                    <a:pt x="354" y="367"/>
                  </a:lnTo>
                  <a:lnTo>
                    <a:pt x="354" y="367"/>
                  </a:lnTo>
                  <a:lnTo>
                    <a:pt x="353" y="367"/>
                  </a:lnTo>
                  <a:lnTo>
                    <a:pt x="351" y="364"/>
                  </a:lnTo>
                  <a:lnTo>
                    <a:pt x="351" y="362"/>
                  </a:lnTo>
                  <a:lnTo>
                    <a:pt x="351" y="361"/>
                  </a:lnTo>
                  <a:lnTo>
                    <a:pt x="351" y="361"/>
                  </a:lnTo>
                  <a:lnTo>
                    <a:pt x="353" y="361"/>
                  </a:lnTo>
                  <a:lnTo>
                    <a:pt x="353" y="359"/>
                  </a:lnTo>
                  <a:lnTo>
                    <a:pt x="353" y="357"/>
                  </a:lnTo>
                  <a:lnTo>
                    <a:pt x="353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1"/>
                  </a:lnTo>
                  <a:lnTo>
                    <a:pt x="354" y="351"/>
                  </a:lnTo>
                  <a:lnTo>
                    <a:pt x="354" y="349"/>
                  </a:lnTo>
                  <a:lnTo>
                    <a:pt x="354" y="348"/>
                  </a:lnTo>
                  <a:lnTo>
                    <a:pt x="354" y="348"/>
                  </a:lnTo>
                  <a:lnTo>
                    <a:pt x="356" y="346"/>
                  </a:lnTo>
                  <a:lnTo>
                    <a:pt x="356" y="345"/>
                  </a:lnTo>
                  <a:lnTo>
                    <a:pt x="356" y="345"/>
                  </a:lnTo>
                  <a:lnTo>
                    <a:pt x="356" y="342"/>
                  </a:lnTo>
                  <a:lnTo>
                    <a:pt x="356" y="340"/>
                  </a:lnTo>
                  <a:lnTo>
                    <a:pt x="358" y="338"/>
                  </a:lnTo>
                  <a:lnTo>
                    <a:pt x="359" y="337"/>
                  </a:lnTo>
                  <a:lnTo>
                    <a:pt x="359" y="337"/>
                  </a:lnTo>
                  <a:close/>
                  <a:moveTo>
                    <a:pt x="138" y="0"/>
                  </a:moveTo>
                  <a:lnTo>
                    <a:pt x="138" y="0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0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3"/>
                  </a:lnTo>
                  <a:lnTo>
                    <a:pt x="142" y="4"/>
                  </a:lnTo>
                  <a:lnTo>
                    <a:pt x="143" y="6"/>
                  </a:lnTo>
                  <a:lnTo>
                    <a:pt x="143" y="9"/>
                  </a:lnTo>
                  <a:lnTo>
                    <a:pt x="145" y="12"/>
                  </a:lnTo>
                  <a:lnTo>
                    <a:pt x="145" y="14"/>
                  </a:lnTo>
                  <a:lnTo>
                    <a:pt x="146" y="15"/>
                  </a:lnTo>
                  <a:lnTo>
                    <a:pt x="149" y="15"/>
                  </a:lnTo>
                  <a:lnTo>
                    <a:pt x="151" y="15"/>
                  </a:lnTo>
                  <a:lnTo>
                    <a:pt x="153" y="17"/>
                  </a:lnTo>
                  <a:lnTo>
                    <a:pt x="154" y="19"/>
                  </a:lnTo>
                  <a:lnTo>
                    <a:pt x="154" y="19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4" y="22"/>
                  </a:lnTo>
                  <a:lnTo>
                    <a:pt x="153" y="23"/>
                  </a:lnTo>
                  <a:lnTo>
                    <a:pt x="153" y="23"/>
                  </a:lnTo>
                  <a:lnTo>
                    <a:pt x="153" y="25"/>
                  </a:lnTo>
                  <a:lnTo>
                    <a:pt x="153" y="27"/>
                  </a:lnTo>
                  <a:lnTo>
                    <a:pt x="153" y="28"/>
                  </a:lnTo>
                  <a:lnTo>
                    <a:pt x="153" y="30"/>
                  </a:lnTo>
                  <a:lnTo>
                    <a:pt x="153" y="33"/>
                  </a:lnTo>
                  <a:lnTo>
                    <a:pt x="154" y="34"/>
                  </a:lnTo>
                  <a:lnTo>
                    <a:pt x="154" y="34"/>
                  </a:lnTo>
                  <a:lnTo>
                    <a:pt x="156" y="34"/>
                  </a:lnTo>
                  <a:lnTo>
                    <a:pt x="156" y="36"/>
                  </a:lnTo>
                  <a:lnTo>
                    <a:pt x="157" y="36"/>
                  </a:lnTo>
                  <a:lnTo>
                    <a:pt x="157" y="38"/>
                  </a:lnTo>
                  <a:lnTo>
                    <a:pt x="157" y="38"/>
                  </a:lnTo>
                  <a:lnTo>
                    <a:pt x="157" y="39"/>
                  </a:lnTo>
                  <a:lnTo>
                    <a:pt x="157" y="39"/>
                  </a:lnTo>
                  <a:lnTo>
                    <a:pt x="157" y="41"/>
                  </a:lnTo>
                  <a:lnTo>
                    <a:pt x="157" y="41"/>
                  </a:lnTo>
                  <a:lnTo>
                    <a:pt x="159" y="42"/>
                  </a:lnTo>
                  <a:lnTo>
                    <a:pt x="159" y="42"/>
                  </a:lnTo>
                  <a:lnTo>
                    <a:pt x="159" y="44"/>
                  </a:lnTo>
                  <a:lnTo>
                    <a:pt x="159" y="44"/>
                  </a:lnTo>
                  <a:lnTo>
                    <a:pt x="159" y="45"/>
                  </a:lnTo>
                  <a:lnTo>
                    <a:pt x="159" y="47"/>
                  </a:lnTo>
                  <a:lnTo>
                    <a:pt x="159" y="49"/>
                  </a:lnTo>
                  <a:lnTo>
                    <a:pt x="159" y="49"/>
                  </a:lnTo>
                  <a:lnTo>
                    <a:pt x="157" y="49"/>
                  </a:lnTo>
                  <a:lnTo>
                    <a:pt x="157" y="50"/>
                  </a:lnTo>
                  <a:lnTo>
                    <a:pt x="156" y="50"/>
                  </a:lnTo>
                  <a:lnTo>
                    <a:pt x="154" y="52"/>
                  </a:lnTo>
                  <a:lnTo>
                    <a:pt x="154" y="50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1" y="47"/>
                  </a:lnTo>
                  <a:lnTo>
                    <a:pt x="151" y="47"/>
                  </a:lnTo>
                  <a:lnTo>
                    <a:pt x="149" y="47"/>
                  </a:lnTo>
                  <a:lnTo>
                    <a:pt x="148" y="49"/>
                  </a:lnTo>
                  <a:lnTo>
                    <a:pt x="146" y="49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0"/>
                  </a:lnTo>
                  <a:lnTo>
                    <a:pt x="148" y="52"/>
                  </a:lnTo>
                  <a:lnTo>
                    <a:pt x="148" y="53"/>
                  </a:lnTo>
                  <a:lnTo>
                    <a:pt x="148" y="53"/>
                  </a:lnTo>
                  <a:lnTo>
                    <a:pt x="151" y="56"/>
                  </a:lnTo>
                  <a:lnTo>
                    <a:pt x="153" y="56"/>
                  </a:lnTo>
                  <a:lnTo>
                    <a:pt x="153" y="58"/>
                  </a:lnTo>
                  <a:lnTo>
                    <a:pt x="151" y="58"/>
                  </a:lnTo>
                  <a:lnTo>
                    <a:pt x="151" y="60"/>
                  </a:lnTo>
                  <a:lnTo>
                    <a:pt x="151" y="61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3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4" y="67"/>
                  </a:lnTo>
                  <a:lnTo>
                    <a:pt x="154" y="67"/>
                  </a:lnTo>
                  <a:lnTo>
                    <a:pt x="156" y="67"/>
                  </a:lnTo>
                  <a:lnTo>
                    <a:pt x="156" y="67"/>
                  </a:lnTo>
                  <a:lnTo>
                    <a:pt x="156" y="66"/>
                  </a:lnTo>
                  <a:lnTo>
                    <a:pt x="156" y="66"/>
                  </a:lnTo>
                  <a:lnTo>
                    <a:pt x="157" y="66"/>
                  </a:lnTo>
                  <a:lnTo>
                    <a:pt x="159" y="69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2" y="72"/>
                  </a:lnTo>
                  <a:lnTo>
                    <a:pt x="164" y="72"/>
                  </a:lnTo>
                  <a:lnTo>
                    <a:pt x="164" y="74"/>
                  </a:lnTo>
                  <a:lnTo>
                    <a:pt x="165" y="74"/>
                  </a:lnTo>
                  <a:lnTo>
                    <a:pt x="167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70" y="74"/>
                  </a:lnTo>
                  <a:lnTo>
                    <a:pt x="171" y="75"/>
                  </a:lnTo>
                  <a:lnTo>
                    <a:pt x="173" y="75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3" y="80"/>
                  </a:lnTo>
                  <a:lnTo>
                    <a:pt x="175" y="80"/>
                  </a:lnTo>
                  <a:lnTo>
                    <a:pt x="176" y="80"/>
                  </a:lnTo>
                  <a:lnTo>
                    <a:pt x="178" y="82"/>
                  </a:lnTo>
                  <a:lnTo>
                    <a:pt x="179" y="82"/>
                  </a:lnTo>
                  <a:lnTo>
                    <a:pt x="179" y="82"/>
                  </a:lnTo>
                  <a:lnTo>
                    <a:pt x="181" y="83"/>
                  </a:lnTo>
                  <a:lnTo>
                    <a:pt x="183" y="83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3" y="86"/>
                  </a:lnTo>
                  <a:lnTo>
                    <a:pt x="183" y="86"/>
                  </a:lnTo>
                  <a:lnTo>
                    <a:pt x="179" y="88"/>
                  </a:lnTo>
                  <a:lnTo>
                    <a:pt x="179" y="90"/>
                  </a:lnTo>
                  <a:lnTo>
                    <a:pt x="178" y="90"/>
                  </a:lnTo>
                  <a:lnTo>
                    <a:pt x="176" y="93"/>
                  </a:lnTo>
                  <a:lnTo>
                    <a:pt x="175" y="96"/>
                  </a:lnTo>
                  <a:lnTo>
                    <a:pt x="175" y="97"/>
                  </a:lnTo>
                  <a:lnTo>
                    <a:pt x="175" y="99"/>
                  </a:lnTo>
                  <a:lnTo>
                    <a:pt x="173" y="101"/>
                  </a:lnTo>
                  <a:lnTo>
                    <a:pt x="173" y="102"/>
                  </a:lnTo>
                  <a:lnTo>
                    <a:pt x="171" y="102"/>
                  </a:lnTo>
                  <a:lnTo>
                    <a:pt x="171" y="104"/>
                  </a:lnTo>
                  <a:lnTo>
                    <a:pt x="171" y="107"/>
                  </a:lnTo>
                  <a:lnTo>
                    <a:pt x="171" y="107"/>
                  </a:lnTo>
                  <a:lnTo>
                    <a:pt x="173" y="107"/>
                  </a:lnTo>
                  <a:lnTo>
                    <a:pt x="173" y="108"/>
                  </a:lnTo>
                  <a:lnTo>
                    <a:pt x="175" y="110"/>
                  </a:lnTo>
                  <a:lnTo>
                    <a:pt x="176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9" y="110"/>
                  </a:lnTo>
                  <a:lnTo>
                    <a:pt x="179" y="110"/>
                  </a:lnTo>
                  <a:lnTo>
                    <a:pt x="181" y="112"/>
                  </a:lnTo>
                  <a:lnTo>
                    <a:pt x="181" y="112"/>
                  </a:lnTo>
                  <a:lnTo>
                    <a:pt x="183" y="113"/>
                  </a:lnTo>
                  <a:lnTo>
                    <a:pt x="186" y="113"/>
                  </a:lnTo>
                  <a:lnTo>
                    <a:pt x="187" y="115"/>
                  </a:lnTo>
                  <a:lnTo>
                    <a:pt x="187" y="115"/>
                  </a:lnTo>
                  <a:lnTo>
                    <a:pt x="189" y="116"/>
                  </a:lnTo>
                  <a:lnTo>
                    <a:pt x="189" y="116"/>
                  </a:lnTo>
                  <a:lnTo>
                    <a:pt x="192" y="119"/>
                  </a:lnTo>
                  <a:lnTo>
                    <a:pt x="194" y="119"/>
                  </a:lnTo>
                  <a:lnTo>
                    <a:pt x="195" y="121"/>
                  </a:lnTo>
                  <a:lnTo>
                    <a:pt x="197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200" y="121"/>
                  </a:lnTo>
                  <a:lnTo>
                    <a:pt x="201" y="121"/>
                  </a:lnTo>
                  <a:lnTo>
                    <a:pt x="203" y="124"/>
                  </a:lnTo>
                  <a:lnTo>
                    <a:pt x="206" y="124"/>
                  </a:lnTo>
                  <a:lnTo>
                    <a:pt x="208" y="124"/>
                  </a:lnTo>
                  <a:lnTo>
                    <a:pt x="209" y="124"/>
                  </a:lnTo>
                  <a:lnTo>
                    <a:pt x="209" y="126"/>
                  </a:lnTo>
                  <a:lnTo>
                    <a:pt x="209" y="127"/>
                  </a:lnTo>
                  <a:lnTo>
                    <a:pt x="212" y="127"/>
                  </a:lnTo>
                  <a:lnTo>
                    <a:pt x="214" y="129"/>
                  </a:lnTo>
                  <a:lnTo>
                    <a:pt x="217" y="129"/>
                  </a:lnTo>
                  <a:lnTo>
                    <a:pt x="217" y="129"/>
                  </a:lnTo>
                  <a:lnTo>
                    <a:pt x="219" y="129"/>
                  </a:lnTo>
                  <a:lnTo>
                    <a:pt x="219" y="129"/>
                  </a:lnTo>
                  <a:lnTo>
                    <a:pt x="220" y="127"/>
                  </a:lnTo>
                  <a:lnTo>
                    <a:pt x="222" y="129"/>
                  </a:lnTo>
                  <a:lnTo>
                    <a:pt x="225" y="129"/>
                  </a:lnTo>
                  <a:lnTo>
                    <a:pt x="225" y="129"/>
                  </a:lnTo>
                  <a:lnTo>
                    <a:pt x="227" y="129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1" y="129"/>
                  </a:lnTo>
                  <a:lnTo>
                    <a:pt x="235" y="130"/>
                  </a:lnTo>
                  <a:lnTo>
                    <a:pt x="236" y="130"/>
                  </a:lnTo>
                  <a:lnTo>
                    <a:pt x="238" y="132"/>
                  </a:lnTo>
                  <a:lnTo>
                    <a:pt x="238" y="132"/>
                  </a:lnTo>
                  <a:lnTo>
                    <a:pt x="238" y="134"/>
                  </a:lnTo>
                  <a:lnTo>
                    <a:pt x="238" y="135"/>
                  </a:lnTo>
                  <a:lnTo>
                    <a:pt x="241" y="137"/>
                  </a:lnTo>
                  <a:lnTo>
                    <a:pt x="242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7" y="140"/>
                  </a:lnTo>
                  <a:lnTo>
                    <a:pt x="249" y="138"/>
                  </a:lnTo>
                  <a:lnTo>
                    <a:pt x="250" y="138"/>
                  </a:lnTo>
                  <a:lnTo>
                    <a:pt x="252" y="138"/>
                  </a:lnTo>
                  <a:lnTo>
                    <a:pt x="252" y="138"/>
                  </a:lnTo>
                  <a:lnTo>
                    <a:pt x="253" y="140"/>
                  </a:lnTo>
                  <a:lnTo>
                    <a:pt x="253" y="142"/>
                  </a:lnTo>
                  <a:lnTo>
                    <a:pt x="253" y="142"/>
                  </a:lnTo>
                  <a:lnTo>
                    <a:pt x="255" y="142"/>
                  </a:lnTo>
                  <a:lnTo>
                    <a:pt x="257" y="140"/>
                  </a:lnTo>
                  <a:lnTo>
                    <a:pt x="258" y="142"/>
                  </a:lnTo>
                  <a:lnTo>
                    <a:pt x="260" y="142"/>
                  </a:lnTo>
                  <a:lnTo>
                    <a:pt x="263" y="142"/>
                  </a:lnTo>
                  <a:lnTo>
                    <a:pt x="263" y="142"/>
                  </a:lnTo>
                  <a:lnTo>
                    <a:pt x="265" y="143"/>
                  </a:lnTo>
                  <a:lnTo>
                    <a:pt x="268" y="145"/>
                  </a:lnTo>
                  <a:lnTo>
                    <a:pt x="268" y="143"/>
                  </a:lnTo>
                  <a:lnTo>
                    <a:pt x="272" y="142"/>
                  </a:lnTo>
                  <a:lnTo>
                    <a:pt x="272" y="142"/>
                  </a:lnTo>
                  <a:lnTo>
                    <a:pt x="272" y="145"/>
                  </a:lnTo>
                  <a:lnTo>
                    <a:pt x="274" y="145"/>
                  </a:lnTo>
                  <a:lnTo>
                    <a:pt x="276" y="145"/>
                  </a:lnTo>
                  <a:lnTo>
                    <a:pt x="277" y="145"/>
                  </a:lnTo>
                  <a:lnTo>
                    <a:pt x="279" y="145"/>
                  </a:lnTo>
                  <a:lnTo>
                    <a:pt x="280" y="145"/>
                  </a:lnTo>
                  <a:lnTo>
                    <a:pt x="282" y="145"/>
                  </a:lnTo>
                  <a:lnTo>
                    <a:pt x="283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8" y="142"/>
                  </a:lnTo>
                  <a:lnTo>
                    <a:pt x="288" y="140"/>
                  </a:lnTo>
                  <a:lnTo>
                    <a:pt x="288" y="138"/>
                  </a:lnTo>
                  <a:lnTo>
                    <a:pt x="288" y="137"/>
                  </a:lnTo>
                  <a:lnTo>
                    <a:pt x="285" y="134"/>
                  </a:lnTo>
                  <a:lnTo>
                    <a:pt x="285" y="134"/>
                  </a:lnTo>
                  <a:lnTo>
                    <a:pt x="287" y="129"/>
                  </a:lnTo>
                  <a:lnTo>
                    <a:pt x="287" y="126"/>
                  </a:lnTo>
                  <a:lnTo>
                    <a:pt x="288" y="126"/>
                  </a:lnTo>
                  <a:lnTo>
                    <a:pt x="288" y="124"/>
                  </a:lnTo>
                  <a:lnTo>
                    <a:pt x="288" y="123"/>
                  </a:lnTo>
                  <a:lnTo>
                    <a:pt x="288" y="123"/>
                  </a:lnTo>
                  <a:lnTo>
                    <a:pt x="288" y="121"/>
                  </a:lnTo>
                  <a:lnTo>
                    <a:pt x="287" y="121"/>
                  </a:lnTo>
                  <a:lnTo>
                    <a:pt x="288" y="121"/>
                  </a:lnTo>
                  <a:lnTo>
                    <a:pt x="288" y="121"/>
                  </a:lnTo>
                  <a:lnTo>
                    <a:pt x="290" y="119"/>
                  </a:lnTo>
                  <a:lnTo>
                    <a:pt x="291" y="119"/>
                  </a:lnTo>
                  <a:lnTo>
                    <a:pt x="293" y="119"/>
                  </a:lnTo>
                  <a:lnTo>
                    <a:pt x="293" y="119"/>
                  </a:lnTo>
                  <a:lnTo>
                    <a:pt x="294" y="118"/>
                  </a:lnTo>
                  <a:lnTo>
                    <a:pt x="294" y="118"/>
                  </a:lnTo>
                  <a:lnTo>
                    <a:pt x="296" y="119"/>
                  </a:lnTo>
                  <a:lnTo>
                    <a:pt x="298" y="119"/>
                  </a:lnTo>
                  <a:lnTo>
                    <a:pt x="298" y="121"/>
                  </a:lnTo>
                  <a:lnTo>
                    <a:pt x="298" y="121"/>
                  </a:lnTo>
                  <a:lnTo>
                    <a:pt x="298" y="123"/>
                  </a:lnTo>
                  <a:lnTo>
                    <a:pt x="296" y="127"/>
                  </a:lnTo>
                  <a:lnTo>
                    <a:pt x="298" y="129"/>
                  </a:lnTo>
                  <a:lnTo>
                    <a:pt x="298" y="129"/>
                  </a:lnTo>
                  <a:lnTo>
                    <a:pt x="299" y="130"/>
                  </a:lnTo>
                  <a:lnTo>
                    <a:pt x="299" y="130"/>
                  </a:lnTo>
                  <a:lnTo>
                    <a:pt x="298" y="132"/>
                  </a:lnTo>
                  <a:lnTo>
                    <a:pt x="296" y="132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5"/>
                  </a:lnTo>
                  <a:lnTo>
                    <a:pt x="299" y="137"/>
                  </a:lnTo>
                  <a:lnTo>
                    <a:pt x="301" y="137"/>
                  </a:lnTo>
                  <a:lnTo>
                    <a:pt x="302" y="138"/>
                  </a:lnTo>
                  <a:lnTo>
                    <a:pt x="305" y="137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40"/>
                  </a:lnTo>
                  <a:lnTo>
                    <a:pt x="309" y="140"/>
                  </a:lnTo>
                  <a:lnTo>
                    <a:pt x="310" y="140"/>
                  </a:lnTo>
                  <a:lnTo>
                    <a:pt x="312" y="140"/>
                  </a:lnTo>
                  <a:lnTo>
                    <a:pt x="313" y="140"/>
                  </a:lnTo>
                  <a:lnTo>
                    <a:pt x="317" y="138"/>
                  </a:lnTo>
                  <a:lnTo>
                    <a:pt x="318" y="137"/>
                  </a:lnTo>
                  <a:lnTo>
                    <a:pt x="318" y="137"/>
                  </a:lnTo>
                  <a:lnTo>
                    <a:pt x="320" y="137"/>
                  </a:lnTo>
                  <a:lnTo>
                    <a:pt x="321" y="137"/>
                  </a:lnTo>
                  <a:lnTo>
                    <a:pt x="323" y="138"/>
                  </a:lnTo>
                  <a:lnTo>
                    <a:pt x="324" y="138"/>
                  </a:lnTo>
                  <a:lnTo>
                    <a:pt x="326" y="138"/>
                  </a:lnTo>
                  <a:lnTo>
                    <a:pt x="328" y="138"/>
                  </a:lnTo>
                  <a:lnTo>
                    <a:pt x="331" y="138"/>
                  </a:lnTo>
                  <a:lnTo>
                    <a:pt x="334" y="138"/>
                  </a:lnTo>
                  <a:lnTo>
                    <a:pt x="335" y="137"/>
                  </a:lnTo>
                  <a:lnTo>
                    <a:pt x="335" y="137"/>
                  </a:lnTo>
                  <a:lnTo>
                    <a:pt x="337" y="138"/>
                  </a:lnTo>
                  <a:lnTo>
                    <a:pt x="339" y="138"/>
                  </a:lnTo>
                  <a:lnTo>
                    <a:pt x="340" y="138"/>
                  </a:lnTo>
                  <a:lnTo>
                    <a:pt x="342" y="137"/>
                  </a:lnTo>
                  <a:lnTo>
                    <a:pt x="342" y="137"/>
                  </a:lnTo>
                  <a:lnTo>
                    <a:pt x="343" y="137"/>
                  </a:lnTo>
                  <a:lnTo>
                    <a:pt x="343" y="137"/>
                  </a:lnTo>
                  <a:lnTo>
                    <a:pt x="345" y="137"/>
                  </a:lnTo>
                  <a:lnTo>
                    <a:pt x="345" y="137"/>
                  </a:lnTo>
                  <a:lnTo>
                    <a:pt x="345" y="135"/>
                  </a:lnTo>
                  <a:lnTo>
                    <a:pt x="343" y="135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5" y="132"/>
                  </a:lnTo>
                  <a:lnTo>
                    <a:pt x="345" y="130"/>
                  </a:lnTo>
                  <a:lnTo>
                    <a:pt x="345" y="129"/>
                  </a:lnTo>
                  <a:lnTo>
                    <a:pt x="343" y="129"/>
                  </a:lnTo>
                  <a:lnTo>
                    <a:pt x="343" y="127"/>
                  </a:lnTo>
                  <a:lnTo>
                    <a:pt x="342" y="129"/>
                  </a:lnTo>
                  <a:lnTo>
                    <a:pt x="340" y="129"/>
                  </a:lnTo>
                  <a:lnTo>
                    <a:pt x="339" y="127"/>
                  </a:lnTo>
                  <a:lnTo>
                    <a:pt x="339" y="127"/>
                  </a:lnTo>
                  <a:lnTo>
                    <a:pt x="337" y="126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40" y="124"/>
                  </a:lnTo>
                  <a:lnTo>
                    <a:pt x="342" y="124"/>
                  </a:lnTo>
                  <a:lnTo>
                    <a:pt x="342" y="124"/>
                  </a:lnTo>
                  <a:lnTo>
                    <a:pt x="343" y="124"/>
                  </a:lnTo>
                  <a:lnTo>
                    <a:pt x="345" y="123"/>
                  </a:lnTo>
                  <a:lnTo>
                    <a:pt x="346" y="123"/>
                  </a:lnTo>
                  <a:lnTo>
                    <a:pt x="346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50" y="123"/>
                  </a:lnTo>
                  <a:lnTo>
                    <a:pt x="351" y="123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4" y="119"/>
                  </a:lnTo>
                  <a:lnTo>
                    <a:pt x="354" y="119"/>
                  </a:lnTo>
                  <a:lnTo>
                    <a:pt x="353" y="119"/>
                  </a:lnTo>
                  <a:lnTo>
                    <a:pt x="353" y="119"/>
                  </a:lnTo>
                  <a:lnTo>
                    <a:pt x="353" y="118"/>
                  </a:lnTo>
                  <a:lnTo>
                    <a:pt x="354" y="118"/>
                  </a:lnTo>
                  <a:lnTo>
                    <a:pt x="356" y="116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2"/>
                  </a:lnTo>
                  <a:lnTo>
                    <a:pt x="361" y="110"/>
                  </a:lnTo>
                  <a:lnTo>
                    <a:pt x="362" y="110"/>
                  </a:lnTo>
                  <a:lnTo>
                    <a:pt x="364" y="110"/>
                  </a:lnTo>
                  <a:lnTo>
                    <a:pt x="367" y="108"/>
                  </a:lnTo>
                  <a:lnTo>
                    <a:pt x="369" y="108"/>
                  </a:lnTo>
                  <a:lnTo>
                    <a:pt x="372" y="107"/>
                  </a:lnTo>
                  <a:lnTo>
                    <a:pt x="372" y="107"/>
                  </a:lnTo>
                  <a:lnTo>
                    <a:pt x="373" y="105"/>
                  </a:lnTo>
                  <a:lnTo>
                    <a:pt x="373" y="105"/>
                  </a:lnTo>
                  <a:lnTo>
                    <a:pt x="375" y="104"/>
                  </a:lnTo>
                  <a:lnTo>
                    <a:pt x="375" y="104"/>
                  </a:lnTo>
                  <a:lnTo>
                    <a:pt x="376" y="102"/>
                  </a:lnTo>
                  <a:lnTo>
                    <a:pt x="380" y="101"/>
                  </a:lnTo>
                  <a:lnTo>
                    <a:pt x="381" y="99"/>
                  </a:lnTo>
                  <a:lnTo>
                    <a:pt x="383" y="99"/>
                  </a:lnTo>
                  <a:lnTo>
                    <a:pt x="383" y="101"/>
                  </a:lnTo>
                  <a:lnTo>
                    <a:pt x="384" y="101"/>
                  </a:lnTo>
                  <a:lnTo>
                    <a:pt x="384" y="101"/>
                  </a:lnTo>
                  <a:lnTo>
                    <a:pt x="386" y="102"/>
                  </a:lnTo>
                  <a:lnTo>
                    <a:pt x="387" y="102"/>
                  </a:lnTo>
                  <a:lnTo>
                    <a:pt x="389" y="102"/>
                  </a:lnTo>
                  <a:lnTo>
                    <a:pt x="391" y="104"/>
                  </a:lnTo>
                  <a:lnTo>
                    <a:pt x="392" y="104"/>
                  </a:lnTo>
                  <a:lnTo>
                    <a:pt x="392" y="104"/>
                  </a:lnTo>
                  <a:lnTo>
                    <a:pt x="394" y="104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1"/>
                  </a:lnTo>
                  <a:lnTo>
                    <a:pt x="397" y="99"/>
                  </a:lnTo>
                  <a:lnTo>
                    <a:pt x="400" y="97"/>
                  </a:lnTo>
                  <a:lnTo>
                    <a:pt x="402" y="97"/>
                  </a:lnTo>
                  <a:lnTo>
                    <a:pt x="403" y="97"/>
                  </a:lnTo>
                  <a:lnTo>
                    <a:pt x="403" y="97"/>
                  </a:lnTo>
                  <a:lnTo>
                    <a:pt x="405" y="101"/>
                  </a:lnTo>
                  <a:lnTo>
                    <a:pt x="405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5" y="102"/>
                  </a:lnTo>
                  <a:lnTo>
                    <a:pt x="405" y="102"/>
                  </a:lnTo>
                  <a:lnTo>
                    <a:pt x="403" y="102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6" y="104"/>
                  </a:lnTo>
                  <a:lnTo>
                    <a:pt x="408" y="104"/>
                  </a:lnTo>
                  <a:lnTo>
                    <a:pt x="408" y="104"/>
                  </a:lnTo>
                  <a:lnTo>
                    <a:pt x="408" y="105"/>
                  </a:lnTo>
                  <a:lnTo>
                    <a:pt x="410" y="107"/>
                  </a:lnTo>
                  <a:lnTo>
                    <a:pt x="410" y="108"/>
                  </a:lnTo>
                  <a:lnTo>
                    <a:pt x="408" y="110"/>
                  </a:lnTo>
                  <a:lnTo>
                    <a:pt x="406" y="112"/>
                  </a:lnTo>
                  <a:lnTo>
                    <a:pt x="406" y="112"/>
                  </a:lnTo>
                  <a:lnTo>
                    <a:pt x="406" y="113"/>
                  </a:lnTo>
                  <a:lnTo>
                    <a:pt x="405" y="113"/>
                  </a:lnTo>
                  <a:lnTo>
                    <a:pt x="405" y="113"/>
                  </a:lnTo>
                  <a:lnTo>
                    <a:pt x="406" y="113"/>
                  </a:lnTo>
                  <a:lnTo>
                    <a:pt x="406" y="115"/>
                  </a:lnTo>
                  <a:lnTo>
                    <a:pt x="406" y="115"/>
                  </a:lnTo>
                  <a:lnTo>
                    <a:pt x="408" y="113"/>
                  </a:lnTo>
                  <a:lnTo>
                    <a:pt x="410" y="113"/>
                  </a:lnTo>
                  <a:lnTo>
                    <a:pt x="411" y="113"/>
                  </a:lnTo>
                  <a:lnTo>
                    <a:pt x="413" y="115"/>
                  </a:lnTo>
                  <a:lnTo>
                    <a:pt x="414" y="115"/>
                  </a:lnTo>
                  <a:lnTo>
                    <a:pt x="416" y="115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21" y="116"/>
                  </a:lnTo>
                  <a:lnTo>
                    <a:pt x="421" y="116"/>
                  </a:lnTo>
                  <a:lnTo>
                    <a:pt x="421" y="118"/>
                  </a:lnTo>
                  <a:lnTo>
                    <a:pt x="421" y="118"/>
                  </a:lnTo>
                  <a:lnTo>
                    <a:pt x="421" y="119"/>
                  </a:lnTo>
                  <a:lnTo>
                    <a:pt x="421" y="119"/>
                  </a:lnTo>
                  <a:lnTo>
                    <a:pt x="421" y="121"/>
                  </a:lnTo>
                  <a:lnTo>
                    <a:pt x="421" y="121"/>
                  </a:lnTo>
                  <a:lnTo>
                    <a:pt x="419" y="121"/>
                  </a:lnTo>
                  <a:lnTo>
                    <a:pt x="419" y="123"/>
                  </a:lnTo>
                  <a:lnTo>
                    <a:pt x="417" y="124"/>
                  </a:lnTo>
                  <a:lnTo>
                    <a:pt x="416" y="124"/>
                  </a:lnTo>
                  <a:lnTo>
                    <a:pt x="414" y="126"/>
                  </a:lnTo>
                  <a:lnTo>
                    <a:pt x="414" y="126"/>
                  </a:lnTo>
                  <a:lnTo>
                    <a:pt x="414" y="127"/>
                  </a:lnTo>
                  <a:lnTo>
                    <a:pt x="414" y="129"/>
                  </a:lnTo>
                  <a:lnTo>
                    <a:pt x="417" y="132"/>
                  </a:lnTo>
                  <a:lnTo>
                    <a:pt x="417" y="134"/>
                  </a:lnTo>
                  <a:lnTo>
                    <a:pt x="416" y="134"/>
                  </a:lnTo>
                  <a:lnTo>
                    <a:pt x="416" y="134"/>
                  </a:lnTo>
                  <a:lnTo>
                    <a:pt x="414" y="132"/>
                  </a:lnTo>
                  <a:lnTo>
                    <a:pt x="413" y="130"/>
                  </a:lnTo>
                  <a:lnTo>
                    <a:pt x="413" y="130"/>
                  </a:lnTo>
                  <a:lnTo>
                    <a:pt x="411" y="130"/>
                  </a:lnTo>
                  <a:lnTo>
                    <a:pt x="405" y="130"/>
                  </a:lnTo>
                  <a:lnTo>
                    <a:pt x="405" y="130"/>
                  </a:lnTo>
                  <a:lnTo>
                    <a:pt x="402" y="132"/>
                  </a:lnTo>
                  <a:lnTo>
                    <a:pt x="402" y="134"/>
                  </a:lnTo>
                  <a:lnTo>
                    <a:pt x="400" y="135"/>
                  </a:lnTo>
                  <a:lnTo>
                    <a:pt x="399" y="135"/>
                  </a:lnTo>
                  <a:lnTo>
                    <a:pt x="397" y="135"/>
                  </a:lnTo>
                  <a:lnTo>
                    <a:pt x="394" y="138"/>
                  </a:lnTo>
                  <a:lnTo>
                    <a:pt x="392" y="140"/>
                  </a:lnTo>
                  <a:lnTo>
                    <a:pt x="391" y="140"/>
                  </a:lnTo>
                  <a:lnTo>
                    <a:pt x="389" y="142"/>
                  </a:lnTo>
                  <a:lnTo>
                    <a:pt x="389" y="143"/>
                  </a:lnTo>
                  <a:lnTo>
                    <a:pt x="387" y="143"/>
                  </a:lnTo>
                  <a:lnTo>
                    <a:pt x="387" y="145"/>
                  </a:lnTo>
                  <a:lnTo>
                    <a:pt x="387" y="148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51"/>
                  </a:lnTo>
                  <a:lnTo>
                    <a:pt x="387" y="151"/>
                  </a:lnTo>
                  <a:lnTo>
                    <a:pt x="387" y="153"/>
                  </a:lnTo>
                  <a:lnTo>
                    <a:pt x="387" y="154"/>
                  </a:lnTo>
                  <a:lnTo>
                    <a:pt x="386" y="156"/>
                  </a:lnTo>
                  <a:lnTo>
                    <a:pt x="384" y="157"/>
                  </a:lnTo>
                  <a:lnTo>
                    <a:pt x="384" y="157"/>
                  </a:lnTo>
                  <a:lnTo>
                    <a:pt x="383" y="159"/>
                  </a:lnTo>
                  <a:lnTo>
                    <a:pt x="381" y="160"/>
                  </a:lnTo>
                  <a:lnTo>
                    <a:pt x="381" y="160"/>
                  </a:lnTo>
                  <a:lnTo>
                    <a:pt x="381" y="162"/>
                  </a:lnTo>
                  <a:lnTo>
                    <a:pt x="381" y="162"/>
                  </a:lnTo>
                  <a:lnTo>
                    <a:pt x="381" y="164"/>
                  </a:lnTo>
                  <a:lnTo>
                    <a:pt x="381" y="164"/>
                  </a:lnTo>
                  <a:lnTo>
                    <a:pt x="383" y="164"/>
                  </a:lnTo>
                  <a:lnTo>
                    <a:pt x="383" y="165"/>
                  </a:lnTo>
                  <a:lnTo>
                    <a:pt x="383" y="165"/>
                  </a:lnTo>
                  <a:lnTo>
                    <a:pt x="383" y="167"/>
                  </a:lnTo>
                  <a:lnTo>
                    <a:pt x="381" y="170"/>
                  </a:lnTo>
                  <a:lnTo>
                    <a:pt x="380" y="171"/>
                  </a:lnTo>
                  <a:lnTo>
                    <a:pt x="378" y="173"/>
                  </a:lnTo>
                  <a:lnTo>
                    <a:pt x="378" y="175"/>
                  </a:lnTo>
                  <a:lnTo>
                    <a:pt x="376" y="176"/>
                  </a:lnTo>
                  <a:lnTo>
                    <a:pt x="376" y="179"/>
                  </a:lnTo>
                  <a:lnTo>
                    <a:pt x="375" y="181"/>
                  </a:lnTo>
                  <a:lnTo>
                    <a:pt x="375" y="182"/>
                  </a:lnTo>
                  <a:lnTo>
                    <a:pt x="373" y="182"/>
                  </a:lnTo>
                  <a:lnTo>
                    <a:pt x="373" y="182"/>
                  </a:lnTo>
                  <a:lnTo>
                    <a:pt x="370" y="182"/>
                  </a:lnTo>
                  <a:lnTo>
                    <a:pt x="369" y="181"/>
                  </a:lnTo>
                  <a:lnTo>
                    <a:pt x="369" y="181"/>
                  </a:lnTo>
                  <a:lnTo>
                    <a:pt x="367" y="181"/>
                  </a:lnTo>
                  <a:lnTo>
                    <a:pt x="367" y="181"/>
                  </a:lnTo>
                  <a:lnTo>
                    <a:pt x="365" y="181"/>
                  </a:lnTo>
                  <a:lnTo>
                    <a:pt x="365" y="181"/>
                  </a:lnTo>
                  <a:lnTo>
                    <a:pt x="364" y="179"/>
                  </a:lnTo>
                  <a:lnTo>
                    <a:pt x="362" y="181"/>
                  </a:lnTo>
                  <a:lnTo>
                    <a:pt x="362" y="181"/>
                  </a:lnTo>
                  <a:lnTo>
                    <a:pt x="364" y="184"/>
                  </a:lnTo>
                  <a:lnTo>
                    <a:pt x="364" y="186"/>
                  </a:lnTo>
                  <a:lnTo>
                    <a:pt x="364" y="189"/>
                  </a:lnTo>
                  <a:lnTo>
                    <a:pt x="364" y="192"/>
                  </a:lnTo>
                  <a:lnTo>
                    <a:pt x="364" y="195"/>
                  </a:lnTo>
                  <a:lnTo>
                    <a:pt x="364" y="195"/>
                  </a:lnTo>
                  <a:lnTo>
                    <a:pt x="362" y="197"/>
                  </a:lnTo>
                  <a:lnTo>
                    <a:pt x="362" y="197"/>
                  </a:lnTo>
                  <a:lnTo>
                    <a:pt x="361" y="195"/>
                  </a:lnTo>
                  <a:lnTo>
                    <a:pt x="361" y="197"/>
                  </a:lnTo>
                  <a:lnTo>
                    <a:pt x="361" y="197"/>
                  </a:lnTo>
                  <a:lnTo>
                    <a:pt x="361" y="198"/>
                  </a:lnTo>
                  <a:lnTo>
                    <a:pt x="359" y="200"/>
                  </a:lnTo>
                  <a:lnTo>
                    <a:pt x="359" y="201"/>
                  </a:lnTo>
                  <a:lnTo>
                    <a:pt x="359" y="201"/>
                  </a:lnTo>
                  <a:lnTo>
                    <a:pt x="359" y="203"/>
                  </a:lnTo>
                  <a:lnTo>
                    <a:pt x="361" y="206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59" y="208"/>
                  </a:lnTo>
                  <a:lnTo>
                    <a:pt x="359" y="209"/>
                  </a:lnTo>
                  <a:lnTo>
                    <a:pt x="359" y="209"/>
                  </a:lnTo>
                  <a:lnTo>
                    <a:pt x="358" y="211"/>
                  </a:lnTo>
                  <a:lnTo>
                    <a:pt x="358" y="212"/>
                  </a:lnTo>
                  <a:lnTo>
                    <a:pt x="356" y="211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3" y="209"/>
                  </a:lnTo>
                  <a:lnTo>
                    <a:pt x="353" y="211"/>
                  </a:lnTo>
                  <a:lnTo>
                    <a:pt x="353" y="211"/>
                  </a:lnTo>
                  <a:lnTo>
                    <a:pt x="351" y="212"/>
                  </a:lnTo>
                  <a:lnTo>
                    <a:pt x="351" y="211"/>
                  </a:lnTo>
                  <a:lnTo>
                    <a:pt x="351" y="205"/>
                  </a:lnTo>
                  <a:lnTo>
                    <a:pt x="351" y="203"/>
                  </a:lnTo>
                  <a:lnTo>
                    <a:pt x="351" y="201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50" y="198"/>
                  </a:lnTo>
                  <a:lnTo>
                    <a:pt x="350" y="197"/>
                  </a:lnTo>
                  <a:lnTo>
                    <a:pt x="348" y="195"/>
                  </a:lnTo>
                  <a:lnTo>
                    <a:pt x="348" y="192"/>
                  </a:lnTo>
                  <a:lnTo>
                    <a:pt x="348" y="192"/>
                  </a:lnTo>
                  <a:lnTo>
                    <a:pt x="348" y="189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5" y="186"/>
                  </a:lnTo>
                  <a:lnTo>
                    <a:pt x="345" y="186"/>
                  </a:lnTo>
                  <a:lnTo>
                    <a:pt x="343" y="186"/>
                  </a:lnTo>
                  <a:lnTo>
                    <a:pt x="343" y="186"/>
                  </a:lnTo>
                  <a:lnTo>
                    <a:pt x="343" y="187"/>
                  </a:lnTo>
                  <a:lnTo>
                    <a:pt x="343" y="189"/>
                  </a:lnTo>
                  <a:lnTo>
                    <a:pt x="342" y="189"/>
                  </a:lnTo>
                  <a:lnTo>
                    <a:pt x="340" y="190"/>
                  </a:lnTo>
                  <a:lnTo>
                    <a:pt x="340" y="192"/>
                  </a:lnTo>
                  <a:lnTo>
                    <a:pt x="340" y="194"/>
                  </a:lnTo>
                  <a:lnTo>
                    <a:pt x="340" y="195"/>
                  </a:lnTo>
                  <a:lnTo>
                    <a:pt x="340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37" y="197"/>
                  </a:lnTo>
                  <a:lnTo>
                    <a:pt x="337" y="195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4" y="194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2" y="190"/>
                  </a:lnTo>
                  <a:lnTo>
                    <a:pt x="332" y="187"/>
                  </a:lnTo>
                  <a:lnTo>
                    <a:pt x="332" y="186"/>
                  </a:lnTo>
                  <a:lnTo>
                    <a:pt x="332" y="184"/>
                  </a:lnTo>
                  <a:lnTo>
                    <a:pt x="332" y="182"/>
                  </a:lnTo>
                  <a:lnTo>
                    <a:pt x="334" y="181"/>
                  </a:lnTo>
                  <a:lnTo>
                    <a:pt x="334" y="181"/>
                  </a:lnTo>
                  <a:lnTo>
                    <a:pt x="334" y="179"/>
                  </a:lnTo>
                  <a:lnTo>
                    <a:pt x="335" y="179"/>
                  </a:lnTo>
                  <a:lnTo>
                    <a:pt x="337" y="179"/>
                  </a:lnTo>
                  <a:lnTo>
                    <a:pt x="337" y="179"/>
                  </a:lnTo>
                  <a:lnTo>
                    <a:pt x="339" y="179"/>
                  </a:lnTo>
                  <a:lnTo>
                    <a:pt x="339" y="178"/>
                  </a:lnTo>
                  <a:lnTo>
                    <a:pt x="340" y="178"/>
                  </a:lnTo>
                  <a:lnTo>
                    <a:pt x="340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5" y="176"/>
                  </a:lnTo>
                  <a:lnTo>
                    <a:pt x="345" y="175"/>
                  </a:lnTo>
                  <a:lnTo>
                    <a:pt x="345" y="175"/>
                  </a:lnTo>
                  <a:lnTo>
                    <a:pt x="345" y="173"/>
                  </a:lnTo>
                  <a:lnTo>
                    <a:pt x="346" y="171"/>
                  </a:lnTo>
                  <a:lnTo>
                    <a:pt x="346" y="170"/>
                  </a:lnTo>
                  <a:lnTo>
                    <a:pt x="346" y="170"/>
                  </a:lnTo>
                  <a:lnTo>
                    <a:pt x="346" y="168"/>
                  </a:lnTo>
                  <a:lnTo>
                    <a:pt x="348" y="168"/>
                  </a:lnTo>
                  <a:lnTo>
                    <a:pt x="350" y="168"/>
                  </a:lnTo>
                  <a:lnTo>
                    <a:pt x="350" y="168"/>
                  </a:lnTo>
                  <a:lnTo>
                    <a:pt x="351" y="168"/>
                  </a:lnTo>
                  <a:lnTo>
                    <a:pt x="351" y="167"/>
                  </a:lnTo>
                  <a:lnTo>
                    <a:pt x="351" y="167"/>
                  </a:lnTo>
                  <a:lnTo>
                    <a:pt x="350" y="165"/>
                  </a:lnTo>
                  <a:lnTo>
                    <a:pt x="346" y="164"/>
                  </a:lnTo>
                  <a:lnTo>
                    <a:pt x="345" y="164"/>
                  </a:lnTo>
                  <a:lnTo>
                    <a:pt x="340" y="164"/>
                  </a:lnTo>
                  <a:lnTo>
                    <a:pt x="335" y="164"/>
                  </a:lnTo>
                  <a:lnTo>
                    <a:pt x="335" y="164"/>
                  </a:lnTo>
                  <a:lnTo>
                    <a:pt x="334" y="164"/>
                  </a:lnTo>
                  <a:lnTo>
                    <a:pt x="329" y="164"/>
                  </a:lnTo>
                  <a:lnTo>
                    <a:pt x="326" y="164"/>
                  </a:lnTo>
                  <a:lnTo>
                    <a:pt x="324" y="164"/>
                  </a:lnTo>
                  <a:lnTo>
                    <a:pt x="323" y="164"/>
                  </a:lnTo>
                  <a:lnTo>
                    <a:pt x="321" y="164"/>
                  </a:lnTo>
                  <a:lnTo>
                    <a:pt x="318" y="164"/>
                  </a:lnTo>
                  <a:lnTo>
                    <a:pt x="317" y="162"/>
                  </a:lnTo>
                  <a:lnTo>
                    <a:pt x="315" y="162"/>
                  </a:lnTo>
                  <a:lnTo>
                    <a:pt x="313" y="162"/>
                  </a:lnTo>
                  <a:lnTo>
                    <a:pt x="312" y="162"/>
                  </a:lnTo>
                  <a:lnTo>
                    <a:pt x="312" y="162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2" y="157"/>
                  </a:lnTo>
                  <a:lnTo>
                    <a:pt x="312" y="153"/>
                  </a:lnTo>
                  <a:lnTo>
                    <a:pt x="312" y="151"/>
                  </a:lnTo>
                  <a:lnTo>
                    <a:pt x="310" y="148"/>
                  </a:lnTo>
                  <a:lnTo>
                    <a:pt x="310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9"/>
                  </a:lnTo>
                  <a:lnTo>
                    <a:pt x="309" y="151"/>
                  </a:lnTo>
                  <a:lnTo>
                    <a:pt x="307" y="151"/>
                  </a:lnTo>
                  <a:lnTo>
                    <a:pt x="305" y="151"/>
                  </a:lnTo>
                  <a:lnTo>
                    <a:pt x="304" y="149"/>
                  </a:lnTo>
                  <a:lnTo>
                    <a:pt x="302" y="149"/>
                  </a:lnTo>
                  <a:lnTo>
                    <a:pt x="302" y="148"/>
                  </a:lnTo>
                  <a:lnTo>
                    <a:pt x="302" y="146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301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8" y="146"/>
                  </a:lnTo>
                  <a:lnTo>
                    <a:pt x="298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6" y="145"/>
                  </a:lnTo>
                  <a:lnTo>
                    <a:pt x="294" y="145"/>
                  </a:lnTo>
                  <a:lnTo>
                    <a:pt x="293" y="143"/>
                  </a:lnTo>
                  <a:lnTo>
                    <a:pt x="291" y="142"/>
                  </a:lnTo>
                  <a:lnTo>
                    <a:pt x="291" y="142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3" y="143"/>
                  </a:lnTo>
                  <a:lnTo>
                    <a:pt x="293" y="145"/>
                  </a:lnTo>
                  <a:lnTo>
                    <a:pt x="293" y="145"/>
                  </a:lnTo>
                  <a:lnTo>
                    <a:pt x="291" y="146"/>
                  </a:lnTo>
                  <a:lnTo>
                    <a:pt x="291" y="146"/>
                  </a:lnTo>
                  <a:lnTo>
                    <a:pt x="290" y="148"/>
                  </a:lnTo>
                  <a:lnTo>
                    <a:pt x="288" y="149"/>
                  </a:lnTo>
                  <a:lnTo>
                    <a:pt x="288" y="151"/>
                  </a:lnTo>
                  <a:lnTo>
                    <a:pt x="287" y="151"/>
                  </a:lnTo>
                  <a:lnTo>
                    <a:pt x="287" y="153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90" y="154"/>
                  </a:lnTo>
                  <a:lnTo>
                    <a:pt x="291" y="156"/>
                  </a:lnTo>
                  <a:lnTo>
                    <a:pt x="293" y="157"/>
                  </a:lnTo>
                  <a:lnTo>
                    <a:pt x="293" y="157"/>
                  </a:lnTo>
                  <a:lnTo>
                    <a:pt x="294" y="159"/>
                  </a:lnTo>
                  <a:lnTo>
                    <a:pt x="298" y="159"/>
                  </a:lnTo>
                  <a:lnTo>
                    <a:pt x="298" y="159"/>
                  </a:lnTo>
                  <a:lnTo>
                    <a:pt x="298" y="160"/>
                  </a:lnTo>
                  <a:lnTo>
                    <a:pt x="298" y="160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4"/>
                  </a:lnTo>
                  <a:lnTo>
                    <a:pt x="298" y="164"/>
                  </a:lnTo>
                  <a:lnTo>
                    <a:pt x="296" y="164"/>
                  </a:lnTo>
                  <a:lnTo>
                    <a:pt x="296" y="164"/>
                  </a:lnTo>
                  <a:lnTo>
                    <a:pt x="294" y="164"/>
                  </a:lnTo>
                  <a:lnTo>
                    <a:pt x="293" y="164"/>
                  </a:lnTo>
                  <a:lnTo>
                    <a:pt x="291" y="167"/>
                  </a:lnTo>
                  <a:lnTo>
                    <a:pt x="290" y="168"/>
                  </a:lnTo>
                  <a:lnTo>
                    <a:pt x="290" y="168"/>
                  </a:lnTo>
                  <a:lnTo>
                    <a:pt x="288" y="167"/>
                  </a:lnTo>
                  <a:lnTo>
                    <a:pt x="288" y="167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1"/>
                  </a:lnTo>
                  <a:lnTo>
                    <a:pt x="287" y="173"/>
                  </a:lnTo>
                  <a:lnTo>
                    <a:pt x="288" y="173"/>
                  </a:lnTo>
                  <a:lnTo>
                    <a:pt x="290" y="175"/>
                  </a:lnTo>
                  <a:lnTo>
                    <a:pt x="290" y="175"/>
                  </a:lnTo>
                  <a:lnTo>
                    <a:pt x="291" y="175"/>
                  </a:lnTo>
                  <a:lnTo>
                    <a:pt x="291" y="175"/>
                  </a:lnTo>
                  <a:lnTo>
                    <a:pt x="293" y="176"/>
                  </a:lnTo>
                  <a:lnTo>
                    <a:pt x="294" y="176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81"/>
                  </a:lnTo>
                  <a:lnTo>
                    <a:pt x="296" y="181"/>
                  </a:lnTo>
                  <a:lnTo>
                    <a:pt x="294" y="184"/>
                  </a:lnTo>
                  <a:lnTo>
                    <a:pt x="294" y="186"/>
                  </a:lnTo>
                  <a:lnTo>
                    <a:pt x="294" y="187"/>
                  </a:lnTo>
                  <a:lnTo>
                    <a:pt x="294" y="187"/>
                  </a:lnTo>
                  <a:lnTo>
                    <a:pt x="294" y="189"/>
                  </a:lnTo>
                  <a:lnTo>
                    <a:pt x="296" y="189"/>
                  </a:lnTo>
                  <a:lnTo>
                    <a:pt x="296" y="190"/>
                  </a:lnTo>
                  <a:lnTo>
                    <a:pt x="296" y="192"/>
                  </a:lnTo>
                  <a:lnTo>
                    <a:pt x="296" y="192"/>
                  </a:lnTo>
                  <a:lnTo>
                    <a:pt x="298" y="194"/>
                  </a:lnTo>
                  <a:lnTo>
                    <a:pt x="299" y="194"/>
                  </a:lnTo>
                  <a:lnTo>
                    <a:pt x="299" y="194"/>
                  </a:lnTo>
                  <a:lnTo>
                    <a:pt x="298" y="195"/>
                  </a:lnTo>
                  <a:lnTo>
                    <a:pt x="298" y="197"/>
                  </a:lnTo>
                  <a:lnTo>
                    <a:pt x="299" y="198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5"/>
                  </a:lnTo>
                  <a:lnTo>
                    <a:pt x="301" y="208"/>
                  </a:lnTo>
                  <a:lnTo>
                    <a:pt x="301" y="209"/>
                  </a:lnTo>
                  <a:lnTo>
                    <a:pt x="301" y="211"/>
                  </a:lnTo>
                  <a:lnTo>
                    <a:pt x="301" y="212"/>
                  </a:lnTo>
                  <a:lnTo>
                    <a:pt x="299" y="212"/>
                  </a:lnTo>
                  <a:lnTo>
                    <a:pt x="301" y="214"/>
                  </a:lnTo>
                  <a:lnTo>
                    <a:pt x="301" y="216"/>
                  </a:lnTo>
                  <a:lnTo>
                    <a:pt x="301" y="217"/>
                  </a:lnTo>
                  <a:lnTo>
                    <a:pt x="299" y="217"/>
                  </a:lnTo>
                  <a:lnTo>
                    <a:pt x="299" y="217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6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4" y="209"/>
                  </a:lnTo>
                  <a:lnTo>
                    <a:pt x="294" y="214"/>
                  </a:lnTo>
                  <a:lnTo>
                    <a:pt x="294" y="216"/>
                  </a:lnTo>
                  <a:lnTo>
                    <a:pt x="294" y="217"/>
                  </a:lnTo>
                  <a:lnTo>
                    <a:pt x="293" y="217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7"/>
                  </a:lnTo>
                  <a:lnTo>
                    <a:pt x="288" y="217"/>
                  </a:lnTo>
                  <a:lnTo>
                    <a:pt x="287" y="216"/>
                  </a:lnTo>
                  <a:lnTo>
                    <a:pt x="287" y="214"/>
                  </a:lnTo>
                  <a:lnTo>
                    <a:pt x="288" y="211"/>
                  </a:lnTo>
                  <a:lnTo>
                    <a:pt x="288" y="209"/>
                  </a:lnTo>
                  <a:lnTo>
                    <a:pt x="287" y="208"/>
                  </a:lnTo>
                  <a:lnTo>
                    <a:pt x="285" y="208"/>
                  </a:lnTo>
                  <a:lnTo>
                    <a:pt x="285" y="206"/>
                  </a:lnTo>
                  <a:lnTo>
                    <a:pt x="285" y="208"/>
                  </a:lnTo>
                  <a:lnTo>
                    <a:pt x="287" y="208"/>
                  </a:lnTo>
                  <a:lnTo>
                    <a:pt x="287" y="209"/>
                  </a:lnTo>
                  <a:lnTo>
                    <a:pt x="288" y="209"/>
                  </a:lnTo>
                  <a:lnTo>
                    <a:pt x="288" y="211"/>
                  </a:lnTo>
                  <a:lnTo>
                    <a:pt x="287" y="211"/>
                  </a:lnTo>
                  <a:lnTo>
                    <a:pt x="285" y="214"/>
                  </a:lnTo>
                  <a:lnTo>
                    <a:pt x="283" y="216"/>
                  </a:lnTo>
                  <a:lnTo>
                    <a:pt x="282" y="217"/>
                  </a:lnTo>
                  <a:lnTo>
                    <a:pt x="274" y="219"/>
                  </a:lnTo>
                  <a:lnTo>
                    <a:pt x="272" y="219"/>
                  </a:lnTo>
                  <a:lnTo>
                    <a:pt x="271" y="220"/>
                  </a:lnTo>
                  <a:lnTo>
                    <a:pt x="269" y="223"/>
                  </a:lnTo>
                  <a:lnTo>
                    <a:pt x="269" y="225"/>
                  </a:lnTo>
                  <a:lnTo>
                    <a:pt x="269" y="227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1" y="233"/>
                  </a:lnTo>
                  <a:lnTo>
                    <a:pt x="269" y="233"/>
                  </a:lnTo>
                  <a:lnTo>
                    <a:pt x="268" y="234"/>
                  </a:lnTo>
                  <a:lnTo>
                    <a:pt x="268" y="236"/>
                  </a:lnTo>
                  <a:lnTo>
                    <a:pt x="268" y="236"/>
                  </a:lnTo>
                  <a:lnTo>
                    <a:pt x="265" y="239"/>
                  </a:lnTo>
                  <a:lnTo>
                    <a:pt x="263" y="241"/>
                  </a:lnTo>
                  <a:lnTo>
                    <a:pt x="263" y="241"/>
                  </a:lnTo>
                  <a:lnTo>
                    <a:pt x="261" y="241"/>
                  </a:lnTo>
                  <a:lnTo>
                    <a:pt x="260" y="241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0" y="242"/>
                  </a:lnTo>
                  <a:lnTo>
                    <a:pt x="255" y="244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4"/>
                  </a:lnTo>
                  <a:lnTo>
                    <a:pt x="250" y="244"/>
                  </a:lnTo>
                  <a:lnTo>
                    <a:pt x="249" y="242"/>
                  </a:lnTo>
                  <a:lnTo>
                    <a:pt x="246" y="246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7" y="246"/>
                  </a:lnTo>
                  <a:lnTo>
                    <a:pt x="249" y="247"/>
                  </a:lnTo>
                  <a:lnTo>
                    <a:pt x="249" y="247"/>
                  </a:lnTo>
                  <a:lnTo>
                    <a:pt x="246" y="249"/>
                  </a:lnTo>
                  <a:lnTo>
                    <a:pt x="239" y="255"/>
                  </a:lnTo>
                  <a:lnTo>
                    <a:pt x="239" y="255"/>
                  </a:lnTo>
                  <a:lnTo>
                    <a:pt x="238" y="257"/>
                  </a:lnTo>
                  <a:lnTo>
                    <a:pt x="236" y="258"/>
                  </a:lnTo>
                  <a:lnTo>
                    <a:pt x="235" y="261"/>
                  </a:lnTo>
                  <a:lnTo>
                    <a:pt x="231" y="266"/>
                  </a:lnTo>
                  <a:lnTo>
                    <a:pt x="230" y="268"/>
                  </a:lnTo>
                  <a:lnTo>
                    <a:pt x="224" y="271"/>
                  </a:lnTo>
                  <a:lnTo>
                    <a:pt x="222" y="271"/>
                  </a:lnTo>
                  <a:lnTo>
                    <a:pt x="219" y="274"/>
                  </a:lnTo>
                  <a:lnTo>
                    <a:pt x="217" y="277"/>
                  </a:lnTo>
                  <a:lnTo>
                    <a:pt x="212" y="279"/>
                  </a:lnTo>
                  <a:lnTo>
                    <a:pt x="208" y="282"/>
                  </a:lnTo>
                  <a:lnTo>
                    <a:pt x="205" y="285"/>
                  </a:lnTo>
                  <a:lnTo>
                    <a:pt x="203" y="286"/>
                  </a:lnTo>
                  <a:lnTo>
                    <a:pt x="203" y="286"/>
                  </a:lnTo>
                  <a:lnTo>
                    <a:pt x="203" y="288"/>
                  </a:lnTo>
                  <a:lnTo>
                    <a:pt x="205" y="288"/>
                  </a:lnTo>
                  <a:lnTo>
                    <a:pt x="205" y="290"/>
                  </a:lnTo>
                  <a:lnTo>
                    <a:pt x="205" y="290"/>
                  </a:lnTo>
                  <a:lnTo>
                    <a:pt x="205" y="291"/>
                  </a:lnTo>
                  <a:lnTo>
                    <a:pt x="203" y="293"/>
                  </a:lnTo>
                  <a:lnTo>
                    <a:pt x="201" y="294"/>
                  </a:lnTo>
                  <a:lnTo>
                    <a:pt x="195" y="296"/>
                  </a:lnTo>
                  <a:lnTo>
                    <a:pt x="195" y="296"/>
                  </a:lnTo>
                  <a:lnTo>
                    <a:pt x="190" y="296"/>
                  </a:lnTo>
                  <a:lnTo>
                    <a:pt x="189" y="296"/>
                  </a:lnTo>
                  <a:lnTo>
                    <a:pt x="189" y="297"/>
                  </a:lnTo>
                  <a:lnTo>
                    <a:pt x="187" y="301"/>
                  </a:lnTo>
                  <a:lnTo>
                    <a:pt x="186" y="302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3" y="304"/>
                  </a:lnTo>
                  <a:lnTo>
                    <a:pt x="183" y="304"/>
                  </a:lnTo>
                  <a:lnTo>
                    <a:pt x="181" y="302"/>
                  </a:lnTo>
                  <a:lnTo>
                    <a:pt x="181" y="302"/>
                  </a:lnTo>
                  <a:lnTo>
                    <a:pt x="179" y="302"/>
                  </a:lnTo>
                  <a:lnTo>
                    <a:pt x="176" y="304"/>
                  </a:lnTo>
                  <a:lnTo>
                    <a:pt x="175" y="305"/>
                  </a:lnTo>
                  <a:lnTo>
                    <a:pt x="171" y="310"/>
                  </a:lnTo>
                  <a:lnTo>
                    <a:pt x="171" y="315"/>
                  </a:lnTo>
                  <a:lnTo>
                    <a:pt x="171" y="318"/>
                  </a:lnTo>
                  <a:lnTo>
                    <a:pt x="173" y="321"/>
                  </a:lnTo>
                  <a:lnTo>
                    <a:pt x="173" y="323"/>
                  </a:lnTo>
                  <a:lnTo>
                    <a:pt x="173" y="324"/>
                  </a:lnTo>
                  <a:lnTo>
                    <a:pt x="171" y="326"/>
                  </a:lnTo>
                  <a:lnTo>
                    <a:pt x="171" y="327"/>
                  </a:lnTo>
                  <a:lnTo>
                    <a:pt x="173" y="329"/>
                  </a:lnTo>
                  <a:lnTo>
                    <a:pt x="173" y="332"/>
                  </a:lnTo>
                  <a:lnTo>
                    <a:pt x="173" y="334"/>
                  </a:lnTo>
                  <a:lnTo>
                    <a:pt x="173" y="335"/>
                  </a:lnTo>
                  <a:lnTo>
                    <a:pt x="175" y="338"/>
                  </a:lnTo>
                  <a:lnTo>
                    <a:pt x="175" y="337"/>
                  </a:lnTo>
                  <a:lnTo>
                    <a:pt x="173" y="335"/>
                  </a:lnTo>
                  <a:lnTo>
                    <a:pt x="173" y="334"/>
                  </a:lnTo>
                  <a:lnTo>
                    <a:pt x="171" y="335"/>
                  </a:lnTo>
                  <a:lnTo>
                    <a:pt x="171" y="337"/>
                  </a:lnTo>
                  <a:lnTo>
                    <a:pt x="175" y="338"/>
                  </a:lnTo>
                  <a:lnTo>
                    <a:pt x="175" y="340"/>
                  </a:lnTo>
                  <a:lnTo>
                    <a:pt x="173" y="349"/>
                  </a:lnTo>
                  <a:lnTo>
                    <a:pt x="173" y="353"/>
                  </a:lnTo>
                  <a:lnTo>
                    <a:pt x="171" y="356"/>
                  </a:lnTo>
                  <a:lnTo>
                    <a:pt x="170" y="356"/>
                  </a:lnTo>
                  <a:lnTo>
                    <a:pt x="168" y="359"/>
                  </a:lnTo>
                  <a:lnTo>
                    <a:pt x="167" y="364"/>
                  </a:lnTo>
                  <a:lnTo>
                    <a:pt x="167" y="365"/>
                  </a:lnTo>
                  <a:lnTo>
                    <a:pt x="167" y="367"/>
                  </a:lnTo>
                  <a:lnTo>
                    <a:pt x="167" y="368"/>
                  </a:lnTo>
                  <a:lnTo>
                    <a:pt x="165" y="370"/>
                  </a:lnTo>
                  <a:lnTo>
                    <a:pt x="167" y="368"/>
                  </a:lnTo>
                  <a:lnTo>
                    <a:pt x="168" y="370"/>
                  </a:lnTo>
                  <a:lnTo>
                    <a:pt x="168" y="372"/>
                  </a:lnTo>
                  <a:lnTo>
                    <a:pt x="168" y="378"/>
                  </a:lnTo>
                  <a:lnTo>
                    <a:pt x="168" y="384"/>
                  </a:lnTo>
                  <a:lnTo>
                    <a:pt x="167" y="384"/>
                  </a:lnTo>
                  <a:lnTo>
                    <a:pt x="165" y="384"/>
                  </a:lnTo>
                  <a:lnTo>
                    <a:pt x="164" y="384"/>
                  </a:lnTo>
                  <a:lnTo>
                    <a:pt x="164" y="384"/>
                  </a:lnTo>
                  <a:lnTo>
                    <a:pt x="162" y="384"/>
                  </a:lnTo>
                  <a:lnTo>
                    <a:pt x="160" y="384"/>
                  </a:lnTo>
                  <a:lnTo>
                    <a:pt x="159" y="386"/>
                  </a:lnTo>
                  <a:lnTo>
                    <a:pt x="159" y="387"/>
                  </a:lnTo>
                  <a:lnTo>
                    <a:pt x="156" y="394"/>
                  </a:lnTo>
                  <a:lnTo>
                    <a:pt x="154" y="395"/>
                  </a:lnTo>
                  <a:lnTo>
                    <a:pt x="154" y="397"/>
                  </a:lnTo>
                  <a:lnTo>
                    <a:pt x="156" y="397"/>
                  </a:lnTo>
                  <a:lnTo>
                    <a:pt x="156" y="398"/>
                  </a:lnTo>
                  <a:lnTo>
                    <a:pt x="157" y="398"/>
                  </a:lnTo>
                  <a:lnTo>
                    <a:pt x="160" y="398"/>
                  </a:lnTo>
                  <a:lnTo>
                    <a:pt x="160" y="400"/>
                  </a:lnTo>
                  <a:lnTo>
                    <a:pt x="162" y="400"/>
                  </a:lnTo>
                  <a:lnTo>
                    <a:pt x="159" y="400"/>
                  </a:lnTo>
                  <a:lnTo>
                    <a:pt x="156" y="398"/>
                  </a:lnTo>
                  <a:lnTo>
                    <a:pt x="148" y="401"/>
                  </a:lnTo>
                  <a:lnTo>
                    <a:pt x="145" y="403"/>
                  </a:lnTo>
                  <a:lnTo>
                    <a:pt x="145" y="405"/>
                  </a:lnTo>
                  <a:lnTo>
                    <a:pt x="143" y="408"/>
                  </a:lnTo>
                  <a:lnTo>
                    <a:pt x="143" y="409"/>
                  </a:lnTo>
                  <a:lnTo>
                    <a:pt x="142" y="413"/>
                  </a:lnTo>
                  <a:lnTo>
                    <a:pt x="138" y="414"/>
                  </a:lnTo>
                  <a:lnTo>
                    <a:pt x="135" y="416"/>
                  </a:lnTo>
                  <a:lnTo>
                    <a:pt x="134" y="416"/>
                  </a:lnTo>
                  <a:lnTo>
                    <a:pt x="130" y="416"/>
                  </a:lnTo>
                  <a:lnTo>
                    <a:pt x="127" y="413"/>
                  </a:lnTo>
                  <a:lnTo>
                    <a:pt x="126" y="411"/>
                  </a:lnTo>
                  <a:lnTo>
                    <a:pt x="121" y="405"/>
                  </a:lnTo>
                  <a:lnTo>
                    <a:pt x="121" y="405"/>
                  </a:lnTo>
                  <a:lnTo>
                    <a:pt x="119" y="401"/>
                  </a:lnTo>
                  <a:lnTo>
                    <a:pt x="119" y="400"/>
                  </a:lnTo>
                  <a:lnTo>
                    <a:pt x="119" y="400"/>
                  </a:lnTo>
                  <a:lnTo>
                    <a:pt x="118" y="400"/>
                  </a:lnTo>
                  <a:lnTo>
                    <a:pt x="118" y="400"/>
                  </a:lnTo>
                  <a:lnTo>
                    <a:pt x="118" y="397"/>
                  </a:lnTo>
                  <a:lnTo>
                    <a:pt x="116" y="394"/>
                  </a:lnTo>
                  <a:lnTo>
                    <a:pt x="116" y="389"/>
                  </a:lnTo>
                  <a:lnTo>
                    <a:pt x="116" y="390"/>
                  </a:lnTo>
                  <a:lnTo>
                    <a:pt x="118" y="390"/>
                  </a:lnTo>
                  <a:lnTo>
                    <a:pt x="118" y="392"/>
                  </a:lnTo>
                  <a:lnTo>
                    <a:pt x="118" y="395"/>
                  </a:lnTo>
                  <a:lnTo>
                    <a:pt x="118" y="395"/>
                  </a:lnTo>
                  <a:lnTo>
                    <a:pt x="119" y="395"/>
                  </a:lnTo>
                  <a:lnTo>
                    <a:pt x="118" y="389"/>
                  </a:lnTo>
                  <a:lnTo>
                    <a:pt x="116" y="389"/>
                  </a:lnTo>
                  <a:lnTo>
                    <a:pt x="116" y="387"/>
                  </a:lnTo>
                  <a:lnTo>
                    <a:pt x="115" y="387"/>
                  </a:lnTo>
                  <a:lnTo>
                    <a:pt x="115" y="386"/>
                  </a:lnTo>
                  <a:lnTo>
                    <a:pt x="115" y="386"/>
                  </a:lnTo>
                  <a:lnTo>
                    <a:pt x="115" y="384"/>
                  </a:lnTo>
                  <a:lnTo>
                    <a:pt x="113" y="383"/>
                  </a:lnTo>
                  <a:lnTo>
                    <a:pt x="112" y="376"/>
                  </a:lnTo>
                  <a:lnTo>
                    <a:pt x="110" y="373"/>
                  </a:lnTo>
                  <a:lnTo>
                    <a:pt x="108" y="368"/>
                  </a:lnTo>
                  <a:lnTo>
                    <a:pt x="107" y="367"/>
                  </a:lnTo>
                  <a:lnTo>
                    <a:pt x="105" y="364"/>
                  </a:lnTo>
                  <a:lnTo>
                    <a:pt x="104" y="362"/>
                  </a:lnTo>
                  <a:lnTo>
                    <a:pt x="102" y="361"/>
                  </a:lnTo>
                  <a:lnTo>
                    <a:pt x="101" y="359"/>
                  </a:lnTo>
                  <a:lnTo>
                    <a:pt x="101" y="359"/>
                  </a:lnTo>
                  <a:lnTo>
                    <a:pt x="97" y="351"/>
                  </a:lnTo>
                  <a:lnTo>
                    <a:pt x="96" y="346"/>
                  </a:lnTo>
                  <a:lnTo>
                    <a:pt x="96" y="345"/>
                  </a:lnTo>
                  <a:lnTo>
                    <a:pt x="94" y="343"/>
                  </a:lnTo>
                  <a:lnTo>
                    <a:pt x="93" y="337"/>
                  </a:lnTo>
                  <a:lnTo>
                    <a:pt x="93" y="337"/>
                  </a:lnTo>
                  <a:lnTo>
                    <a:pt x="93" y="335"/>
                  </a:lnTo>
                  <a:lnTo>
                    <a:pt x="93" y="332"/>
                  </a:lnTo>
                  <a:lnTo>
                    <a:pt x="91" y="329"/>
                  </a:lnTo>
                  <a:lnTo>
                    <a:pt x="89" y="327"/>
                  </a:lnTo>
                  <a:lnTo>
                    <a:pt x="89" y="327"/>
                  </a:lnTo>
                  <a:lnTo>
                    <a:pt x="89" y="324"/>
                  </a:lnTo>
                  <a:lnTo>
                    <a:pt x="89" y="323"/>
                  </a:lnTo>
                  <a:lnTo>
                    <a:pt x="88" y="321"/>
                  </a:lnTo>
                  <a:lnTo>
                    <a:pt x="88" y="321"/>
                  </a:lnTo>
                  <a:lnTo>
                    <a:pt x="86" y="320"/>
                  </a:lnTo>
                  <a:lnTo>
                    <a:pt x="85" y="316"/>
                  </a:lnTo>
                  <a:lnTo>
                    <a:pt x="85" y="316"/>
                  </a:lnTo>
                  <a:lnTo>
                    <a:pt x="83" y="315"/>
                  </a:lnTo>
                  <a:lnTo>
                    <a:pt x="82" y="312"/>
                  </a:lnTo>
                  <a:lnTo>
                    <a:pt x="80" y="310"/>
                  </a:lnTo>
                  <a:lnTo>
                    <a:pt x="83" y="310"/>
                  </a:lnTo>
                  <a:lnTo>
                    <a:pt x="82" y="309"/>
                  </a:lnTo>
                  <a:lnTo>
                    <a:pt x="80" y="307"/>
                  </a:lnTo>
                  <a:lnTo>
                    <a:pt x="80" y="307"/>
                  </a:lnTo>
                  <a:lnTo>
                    <a:pt x="82" y="305"/>
                  </a:lnTo>
                  <a:lnTo>
                    <a:pt x="80" y="305"/>
                  </a:lnTo>
                  <a:lnTo>
                    <a:pt x="78" y="305"/>
                  </a:lnTo>
                  <a:lnTo>
                    <a:pt x="78" y="302"/>
                  </a:lnTo>
                  <a:lnTo>
                    <a:pt x="75" y="301"/>
                  </a:lnTo>
                  <a:lnTo>
                    <a:pt x="75" y="299"/>
                  </a:lnTo>
                  <a:lnTo>
                    <a:pt x="74" y="294"/>
                  </a:lnTo>
                  <a:lnTo>
                    <a:pt x="72" y="283"/>
                  </a:lnTo>
                  <a:lnTo>
                    <a:pt x="71" y="279"/>
                  </a:lnTo>
                  <a:lnTo>
                    <a:pt x="71" y="277"/>
                  </a:lnTo>
                  <a:lnTo>
                    <a:pt x="69" y="272"/>
                  </a:lnTo>
                  <a:lnTo>
                    <a:pt x="69" y="269"/>
                  </a:lnTo>
                  <a:lnTo>
                    <a:pt x="69" y="268"/>
                  </a:lnTo>
                  <a:lnTo>
                    <a:pt x="69" y="266"/>
                  </a:lnTo>
                  <a:lnTo>
                    <a:pt x="67" y="263"/>
                  </a:lnTo>
                  <a:lnTo>
                    <a:pt x="67" y="261"/>
                  </a:lnTo>
                  <a:lnTo>
                    <a:pt x="67" y="261"/>
                  </a:lnTo>
                  <a:lnTo>
                    <a:pt x="67" y="260"/>
                  </a:lnTo>
                  <a:lnTo>
                    <a:pt x="69" y="258"/>
                  </a:lnTo>
                  <a:lnTo>
                    <a:pt x="69" y="257"/>
                  </a:lnTo>
                  <a:lnTo>
                    <a:pt x="69" y="253"/>
                  </a:lnTo>
                  <a:lnTo>
                    <a:pt x="67" y="257"/>
                  </a:lnTo>
                  <a:lnTo>
                    <a:pt x="67" y="257"/>
                  </a:lnTo>
                  <a:lnTo>
                    <a:pt x="66" y="255"/>
                  </a:lnTo>
                  <a:lnTo>
                    <a:pt x="66" y="253"/>
                  </a:lnTo>
                  <a:lnTo>
                    <a:pt x="66" y="253"/>
                  </a:lnTo>
                  <a:lnTo>
                    <a:pt x="66" y="252"/>
                  </a:lnTo>
                  <a:lnTo>
                    <a:pt x="69" y="252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49"/>
                  </a:lnTo>
                  <a:lnTo>
                    <a:pt x="66" y="247"/>
                  </a:lnTo>
                  <a:lnTo>
                    <a:pt x="64" y="246"/>
                  </a:lnTo>
                  <a:lnTo>
                    <a:pt x="64" y="244"/>
                  </a:lnTo>
                  <a:lnTo>
                    <a:pt x="64" y="244"/>
                  </a:lnTo>
                  <a:lnTo>
                    <a:pt x="64" y="241"/>
                  </a:lnTo>
                  <a:lnTo>
                    <a:pt x="67" y="233"/>
                  </a:lnTo>
                  <a:lnTo>
                    <a:pt x="67" y="231"/>
                  </a:lnTo>
                  <a:lnTo>
                    <a:pt x="67" y="230"/>
                  </a:lnTo>
                  <a:lnTo>
                    <a:pt x="67" y="227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4" y="223"/>
                  </a:lnTo>
                  <a:lnTo>
                    <a:pt x="64" y="220"/>
                  </a:lnTo>
                  <a:lnTo>
                    <a:pt x="64" y="220"/>
                  </a:lnTo>
                  <a:lnTo>
                    <a:pt x="66" y="219"/>
                  </a:lnTo>
                  <a:lnTo>
                    <a:pt x="64" y="220"/>
                  </a:lnTo>
                  <a:lnTo>
                    <a:pt x="63" y="220"/>
                  </a:lnTo>
                  <a:lnTo>
                    <a:pt x="64" y="219"/>
                  </a:lnTo>
                  <a:lnTo>
                    <a:pt x="66" y="217"/>
                  </a:lnTo>
                  <a:lnTo>
                    <a:pt x="69" y="216"/>
                  </a:lnTo>
                  <a:lnTo>
                    <a:pt x="71" y="216"/>
                  </a:lnTo>
                  <a:lnTo>
                    <a:pt x="69" y="216"/>
                  </a:lnTo>
                  <a:lnTo>
                    <a:pt x="67" y="216"/>
                  </a:lnTo>
                  <a:lnTo>
                    <a:pt x="63" y="216"/>
                  </a:lnTo>
                  <a:lnTo>
                    <a:pt x="63" y="214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3" y="212"/>
                  </a:lnTo>
                  <a:lnTo>
                    <a:pt x="63" y="209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66" y="208"/>
                  </a:lnTo>
                  <a:lnTo>
                    <a:pt x="64" y="208"/>
                  </a:lnTo>
                  <a:lnTo>
                    <a:pt x="63" y="208"/>
                  </a:lnTo>
                  <a:lnTo>
                    <a:pt x="61" y="208"/>
                  </a:lnTo>
                  <a:lnTo>
                    <a:pt x="60" y="208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60" y="209"/>
                  </a:lnTo>
                  <a:lnTo>
                    <a:pt x="58" y="211"/>
                  </a:lnTo>
                  <a:lnTo>
                    <a:pt x="58" y="211"/>
                  </a:lnTo>
                  <a:lnTo>
                    <a:pt x="56" y="212"/>
                  </a:lnTo>
                  <a:lnTo>
                    <a:pt x="56" y="212"/>
                  </a:lnTo>
                  <a:lnTo>
                    <a:pt x="56" y="214"/>
                  </a:lnTo>
                  <a:lnTo>
                    <a:pt x="55" y="214"/>
                  </a:lnTo>
                  <a:lnTo>
                    <a:pt x="56" y="214"/>
                  </a:lnTo>
                  <a:lnTo>
                    <a:pt x="56" y="216"/>
                  </a:lnTo>
                  <a:lnTo>
                    <a:pt x="58" y="216"/>
                  </a:lnTo>
                  <a:lnTo>
                    <a:pt x="58" y="217"/>
                  </a:lnTo>
                  <a:lnTo>
                    <a:pt x="58" y="219"/>
                  </a:lnTo>
                  <a:lnTo>
                    <a:pt x="56" y="223"/>
                  </a:lnTo>
                  <a:lnTo>
                    <a:pt x="55" y="223"/>
                  </a:lnTo>
                  <a:lnTo>
                    <a:pt x="48" y="227"/>
                  </a:lnTo>
                  <a:lnTo>
                    <a:pt x="45" y="228"/>
                  </a:lnTo>
                  <a:lnTo>
                    <a:pt x="41" y="230"/>
                  </a:lnTo>
                  <a:lnTo>
                    <a:pt x="39" y="231"/>
                  </a:lnTo>
                  <a:lnTo>
                    <a:pt x="36" y="230"/>
                  </a:lnTo>
                  <a:lnTo>
                    <a:pt x="33" y="228"/>
                  </a:lnTo>
                  <a:lnTo>
                    <a:pt x="28" y="225"/>
                  </a:lnTo>
                  <a:lnTo>
                    <a:pt x="26" y="223"/>
                  </a:lnTo>
                  <a:lnTo>
                    <a:pt x="22" y="219"/>
                  </a:lnTo>
                  <a:lnTo>
                    <a:pt x="19" y="216"/>
                  </a:lnTo>
                  <a:lnTo>
                    <a:pt x="17" y="214"/>
                  </a:lnTo>
                  <a:lnTo>
                    <a:pt x="14" y="211"/>
                  </a:lnTo>
                  <a:lnTo>
                    <a:pt x="11" y="209"/>
                  </a:lnTo>
                  <a:lnTo>
                    <a:pt x="11" y="208"/>
                  </a:lnTo>
                  <a:lnTo>
                    <a:pt x="11" y="206"/>
                  </a:lnTo>
                  <a:lnTo>
                    <a:pt x="12" y="205"/>
                  </a:lnTo>
                  <a:lnTo>
                    <a:pt x="14" y="205"/>
                  </a:lnTo>
                  <a:lnTo>
                    <a:pt x="14" y="206"/>
                  </a:lnTo>
                  <a:lnTo>
                    <a:pt x="15" y="208"/>
                  </a:lnTo>
                  <a:lnTo>
                    <a:pt x="15" y="208"/>
                  </a:lnTo>
                  <a:lnTo>
                    <a:pt x="19" y="205"/>
                  </a:lnTo>
                  <a:lnTo>
                    <a:pt x="20" y="206"/>
                  </a:lnTo>
                  <a:lnTo>
                    <a:pt x="22" y="205"/>
                  </a:lnTo>
                  <a:lnTo>
                    <a:pt x="23" y="205"/>
                  </a:lnTo>
                  <a:lnTo>
                    <a:pt x="26" y="203"/>
                  </a:lnTo>
                  <a:lnTo>
                    <a:pt x="26" y="203"/>
                  </a:lnTo>
                  <a:lnTo>
                    <a:pt x="28" y="203"/>
                  </a:lnTo>
                  <a:lnTo>
                    <a:pt x="31" y="200"/>
                  </a:lnTo>
                  <a:lnTo>
                    <a:pt x="33" y="197"/>
                  </a:lnTo>
                  <a:lnTo>
                    <a:pt x="33" y="197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3" y="198"/>
                  </a:lnTo>
                  <a:lnTo>
                    <a:pt x="22" y="200"/>
                  </a:lnTo>
                  <a:lnTo>
                    <a:pt x="20" y="200"/>
                  </a:lnTo>
                  <a:lnTo>
                    <a:pt x="15" y="198"/>
                  </a:lnTo>
                  <a:lnTo>
                    <a:pt x="9" y="195"/>
                  </a:lnTo>
                  <a:lnTo>
                    <a:pt x="6" y="194"/>
                  </a:lnTo>
                  <a:lnTo>
                    <a:pt x="4" y="190"/>
                  </a:lnTo>
                  <a:lnTo>
                    <a:pt x="3" y="187"/>
                  </a:lnTo>
                  <a:lnTo>
                    <a:pt x="3" y="186"/>
                  </a:lnTo>
                  <a:lnTo>
                    <a:pt x="6" y="186"/>
                  </a:lnTo>
                  <a:lnTo>
                    <a:pt x="7" y="184"/>
                  </a:lnTo>
                  <a:lnTo>
                    <a:pt x="6" y="184"/>
                  </a:lnTo>
                  <a:lnTo>
                    <a:pt x="4" y="186"/>
                  </a:lnTo>
                  <a:lnTo>
                    <a:pt x="3" y="186"/>
                  </a:lnTo>
                  <a:lnTo>
                    <a:pt x="1" y="186"/>
                  </a:lnTo>
                  <a:lnTo>
                    <a:pt x="0" y="187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82"/>
                  </a:lnTo>
                  <a:lnTo>
                    <a:pt x="1" y="182"/>
                  </a:lnTo>
                  <a:lnTo>
                    <a:pt x="3" y="182"/>
                  </a:lnTo>
                  <a:lnTo>
                    <a:pt x="4" y="182"/>
                  </a:lnTo>
                  <a:lnTo>
                    <a:pt x="6" y="182"/>
                  </a:lnTo>
                  <a:lnTo>
                    <a:pt x="7" y="182"/>
                  </a:lnTo>
                  <a:lnTo>
                    <a:pt x="7" y="178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9" y="176"/>
                  </a:lnTo>
                  <a:lnTo>
                    <a:pt x="9" y="178"/>
                  </a:lnTo>
                  <a:lnTo>
                    <a:pt x="9" y="178"/>
                  </a:lnTo>
                  <a:lnTo>
                    <a:pt x="9" y="176"/>
                  </a:lnTo>
                  <a:lnTo>
                    <a:pt x="11" y="178"/>
                  </a:lnTo>
                  <a:lnTo>
                    <a:pt x="12" y="176"/>
                  </a:lnTo>
                  <a:lnTo>
                    <a:pt x="12" y="178"/>
                  </a:lnTo>
                  <a:lnTo>
                    <a:pt x="15" y="178"/>
                  </a:lnTo>
                  <a:lnTo>
                    <a:pt x="17" y="178"/>
                  </a:lnTo>
                  <a:lnTo>
                    <a:pt x="19" y="178"/>
                  </a:lnTo>
                  <a:lnTo>
                    <a:pt x="20" y="178"/>
                  </a:lnTo>
                  <a:lnTo>
                    <a:pt x="22" y="179"/>
                  </a:lnTo>
                  <a:lnTo>
                    <a:pt x="23" y="179"/>
                  </a:lnTo>
                  <a:lnTo>
                    <a:pt x="25" y="179"/>
                  </a:lnTo>
                  <a:lnTo>
                    <a:pt x="26" y="178"/>
                  </a:lnTo>
                  <a:lnTo>
                    <a:pt x="26" y="178"/>
                  </a:lnTo>
                  <a:lnTo>
                    <a:pt x="26" y="176"/>
                  </a:lnTo>
                  <a:lnTo>
                    <a:pt x="30" y="176"/>
                  </a:lnTo>
                  <a:lnTo>
                    <a:pt x="33" y="175"/>
                  </a:lnTo>
                  <a:lnTo>
                    <a:pt x="34" y="175"/>
                  </a:lnTo>
                  <a:lnTo>
                    <a:pt x="34" y="175"/>
                  </a:lnTo>
                  <a:lnTo>
                    <a:pt x="34" y="176"/>
                  </a:lnTo>
                  <a:lnTo>
                    <a:pt x="34" y="176"/>
                  </a:lnTo>
                  <a:lnTo>
                    <a:pt x="36" y="178"/>
                  </a:lnTo>
                  <a:lnTo>
                    <a:pt x="36" y="178"/>
                  </a:lnTo>
                  <a:lnTo>
                    <a:pt x="37" y="178"/>
                  </a:lnTo>
                  <a:lnTo>
                    <a:pt x="37" y="178"/>
                  </a:lnTo>
                  <a:lnTo>
                    <a:pt x="39" y="176"/>
                  </a:lnTo>
                  <a:lnTo>
                    <a:pt x="39" y="176"/>
                  </a:lnTo>
                  <a:lnTo>
                    <a:pt x="41" y="176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39" y="173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1"/>
                  </a:lnTo>
                  <a:lnTo>
                    <a:pt x="41" y="171"/>
                  </a:lnTo>
                  <a:lnTo>
                    <a:pt x="41" y="171"/>
                  </a:lnTo>
                  <a:lnTo>
                    <a:pt x="41" y="170"/>
                  </a:lnTo>
                  <a:lnTo>
                    <a:pt x="39" y="168"/>
                  </a:lnTo>
                  <a:lnTo>
                    <a:pt x="39" y="165"/>
                  </a:lnTo>
                  <a:lnTo>
                    <a:pt x="37" y="164"/>
                  </a:lnTo>
                  <a:lnTo>
                    <a:pt x="36" y="160"/>
                  </a:lnTo>
                  <a:lnTo>
                    <a:pt x="36" y="159"/>
                  </a:lnTo>
                  <a:lnTo>
                    <a:pt x="36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3" y="156"/>
                  </a:lnTo>
                  <a:lnTo>
                    <a:pt x="33" y="156"/>
                  </a:lnTo>
                  <a:lnTo>
                    <a:pt x="31" y="156"/>
                  </a:lnTo>
                  <a:lnTo>
                    <a:pt x="30" y="156"/>
                  </a:lnTo>
                  <a:lnTo>
                    <a:pt x="26" y="153"/>
                  </a:lnTo>
                  <a:lnTo>
                    <a:pt x="26" y="151"/>
                  </a:lnTo>
                  <a:lnTo>
                    <a:pt x="26" y="149"/>
                  </a:lnTo>
                  <a:lnTo>
                    <a:pt x="28" y="148"/>
                  </a:lnTo>
                  <a:lnTo>
                    <a:pt x="28" y="145"/>
                  </a:lnTo>
                  <a:lnTo>
                    <a:pt x="28" y="143"/>
                  </a:lnTo>
                  <a:lnTo>
                    <a:pt x="28" y="143"/>
                  </a:lnTo>
                  <a:lnTo>
                    <a:pt x="28" y="142"/>
                  </a:lnTo>
                  <a:lnTo>
                    <a:pt x="26" y="142"/>
                  </a:lnTo>
                  <a:lnTo>
                    <a:pt x="25" y="142"/>
                  </a:lnTo>
                  <a:lnTo>
                    <a:pt x="22" y="142"/>
                  </a:lnTo>
                  <a:lnTo>
                    <a:pt x="20" y="140"/>
                  </a:lnTo>
                  <a:lnTo>
                    <a:pt x="19" y="140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19" y="135"/>
                  </a:lnTo>
                  <a:lnTo>
                    <a:pt x="19" y="134"/>
                  </a:lnTo>
                  <a:lnTo>
                    <a:pt x="20" y="132"/>
                  </a:lnTo>
                  <a:lnTo>
                    <a:pt x="20" y="132"/>
                  </a:lnTo>
                  <a:lnTo>
                    <a:pt x="20" y="130"/>
                  </a:lnTo>
                  <a:lnTo>
                    <a:pt x="22" y="130"/>
                  </a:lnTo>
                  <a:lnTo>
                    <a:pt x="25" y="127"/>
                  </a:lnTo>
                  <a:lnTo>
                    <a:pt x="26" y="124"/>
                  </a:lnTo>
                  <a:lnTo>
                    <a:pt x="28" y="123"/>
                  </a:lnTo>
                  <a:lnTo>
                    <a:pt x="28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3" y="119"/>
                  </a:lnTo>
                  <a:lnTo>
                    <a:pt x="34" y="119"/>
                  </a:lnTo>
                  <a:lnTo>
                    <a:pt x="34" y="121"/>
                  </a:lnTo>
                  <a:lnTo>
                    <a:pt x="34" y="123"/>
                  </a:lnTo>
                  <a:lnTo>
                    <a:pt x="36" y="123"/>
                  </a:lnTo>
                  <a:lnTo>
                    <a:pt x="36" y="124"/>
                  </a:lnTo>
                  <a:lnTo>
                    <a:pt x="37" y="124"/>
                  </a:lnTo>
                  <a:lnTo>
                    <a:pt x="39" y="124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8" y="121"/>
                  </a:lnTo>
                  <a:lnTo>
                    <a:pt x="50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6"/>
                  </a:lnTo>
                  <a:lnTo>
                    <a:pt x="56" y="115"/>
                  </a:lnTo>
                  <a:lnTo>
                    <a:pt x="58" y="113"/>
                  </a:lnTo>
                  <a:lnTo>
                    <a:pt x="58" y="112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64" y="105"/>
                  </a:lnTo>
                  <a:lnTo>
                    <a:pt x="67" y="104"/>
                  </a:lnTo>
                  <a:lnTo>
                    <a:pt x="69" y="102"/>
                  </a:lnTo>
                  <a:lnTo>
                    <a:pt x="71" y="99"/>
                  </a:lnTo>
                  <a:lnTo>
                    <a:pt x="72" y="96"/>
                  </a:lnTo>
                  <a:lnTo>
                    <a:pt x="72" y="94"/>
                  </a:lnTo>
                  <a:lnTo>
                    <a:pt x="74" y="93"/>
                  </a:lnTo>
                  <a:lnTo>
                    <a:pt x="75" y="90"/>
                  </a:lnTo>
                  <a:lnTo>
                    <a:pt x="75" y="90"/>
                  </a:lnTo>
                  <a:lnTo>
                    <a:pt x="78" y="88"/>
                  </a:lnTo>
                  <a:lnTo>
                    <a:pt x="80" y="86"/>
                  </a:lnTo>
                  <a:lnTo>
                    <a:pt x="82" y="86"/>
                  </a:lnTo>
                  <a:lnTo>
                    <a:pt x="83" y="85"/>
                  </a:lnTo>
                  <a:lnTo>
                    <a:pt x="83" y="83"/>
                  </a:lnTo>
                  <a:lnTo>
                    <a:pt x="82" y="83"/>
                  </a:lnTo>
                  <a:lnTo>
                    <a:pt x="82" y="82"/>
                  </a:lnTo>
                  <a:lnTo>
                    <a:pt x="82" y="82"/>
                  </a:lnTo>
                  <a:lnTo>
                    <a:pt x="83" y="80"/>
                  </a:lnTo>
                  <a:lnTo>
                    <a:pt x="86" y="77"/>
                  </a:lnTo>
                  <a:lnTo>
                    <a:pt x="88" y="74"/>
                  </a:lnTo>
                  <a:lnTo>
                    <a:pt x="89" y="74"/>
                  </a:lnTo>
                  <a:lnTo>
                    <a:pt x="91" y="74"/>
                  </a:lnTo>
                  <a:lnTo>
                    <a:pt x="93" y="72"/>
                  </a:lnTo>
                  <a:lnTo>
                    <a:pt x="93" y="72"/>
                  </a:lnTo>
                  <a:lnTo>
                    <a:pt x="93" y="71"/>
                  </a:lnTo>
                  <a:lnTo>
                    <a:pt x="91" y="71"/>
                  </a:lnTo>
                  <a:lnTo>
                    <a:pt x="91" y="69"/>
                  </a:lnTo>
                  <a:lnTo>
                    <a:pt x="91" y="69"/>
                  </a:lnTo>
                  <a:lnTo>
                    <a:pt x="93" y="66"/>
                  </a:lnTo>
                  <a:lnTo>
                    <a:pt x="93" y="64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0"/>
                  </a:lnTo>
                  <a:lnTo>
                    <a:pt x="93" y="58"/>
                  </a:lnTo>
                  <a:lnTo>
                    <a:pt x="94" y="58"/>
                  </a:lnTo>
                  <a:lnTo>
                    <a:pt x="99" y="55"/>
                  </a:lnTo>
                  <a:lnTo>
                    <a:pt x="101" y="55"/>
                  </a:lnTo>
                  <a:lnTo>
                    <a:pt x="102" y="55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2" y="50"/>
                  </a:lnTo>
                  <a:lnTo>
                    <a:pt x="99" y="50"/>
                  </a:lnTo>
                  <a:lnTo>
                    <a:pt x="97" y="49"/>
                  </a:lnTo>
                  <a:lnTo>
                    <a:pt x="94" y="50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7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3" y="45"/>
                  </a:lnTo>
                  <a:lnTo>
                    <a:pt x="91" y="44"/>
                  </a:lnTo>
                  <a:lnTo>
                    <a:pt x="88" y="44"/>
                  </a:lnTo>
                  <a:lnTo>
                    <a:pt x="88" y="44"/>
                  </a:lnTo>
                  <a:lnTo>
                    <a:pt x="88" y="42"/>
                  </a:lnTo>
                  <a:lnTo>
                    <a:pt x="88" y="42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6" y="41"/>
                  </a:lnTo>
                  <a:lnTo>
                    <a:pt x="85" y="39"/>
                  </a:lnTo>
                  <a:lnTo>
                    <a:pt x="85" y="39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5" y="36"/>
                  </a:lnTo>
                  <a:lnTo>
                    <a:pt x="85" y="34"/>
                  </a:lnTo>
                  <a:lnTo>
                    <a:pt x="86" y="33"/>
                  </a:lnTo>
                  <a:lnTo>
                    <a:pt x="86" y="33"/>
                  </a:lnTo>
                  <a:lnTo>
                    <a:pt x="85" y="31"/>
                  </a:lnTo>
                  <a:lnTo>
                    <a:pt x="85" y="31"/>
                  </a:lnTo>
                  <a:lnTo>
                    <a:pt x="83" y="31"/>
                  </a:lnTo>
                  <a:lnTo>
                    <a:pt x="83" y="30"/>
                  </a:lnTo>
                  <a:lnTo>
                    <a:pt x="83" y="30"/>
                  </a:lnTo>
                  <a:lnTo>
                    <a:pt x="83" y="28"/>
                  </a:lnTo>
                  <a:lnTo>
                    <a:pt x="85" y="27"/>
                  </a:lnTo>
                  <a:lnTo>
                    <a:pt x="86" y="27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3" y="22"/>
                  </a:lnTo>
                  <a:lnTo>
                    <a:pt x="83" y="22"/>
                  </a:lnTo>
                  <a:lnTo>
                    <a:pt x="83" y="20"/>
                  </a:lnTo>
                  <a:lnTo>
                    <a:pt x="83" y="20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5"/>
                  </a:lnTo>
                  <a:lnTo>
                    <a:pt x="83" y="14"/>
                  </a:lnTo>
                  <a:lnTo>
                    <a:pt x="85" y="14"/>
                  </a:lnTo>
                  <a:lnTo>
                    <a:pt x="86" y="12"/>
                  </a:lnTo>
                  <a:lnTo>
                    <a:pt x="88" y="12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4"/>
                  </a:lnTo>
                  <a:lnTo>
                    <a:pt x="97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2" y="15"/>
                  </a:lnTo>
                  <a:lnTo>
                    <a:pt x="105" y="15"/>
                  </a:lnTo>
                  <a:lnTo>
                    <a:pt x="107" y="17"/>
                  </a:lnTo>
                  <a:lnTo>
                    <a:pt x="108" y="17"/>
                  </a:lnTo>
                  <a:lnTo>
                    <a:pt x="110" y="15"/>
                  </a:lnTo>
                  <a:lnTo>
                    <a:pt x="112" y="14"/>
                  </a:lnTo>
                  <a:lnTo>
                    <a:pt x="113" y="14"/>
                  </a:lnTo>
                  <a:lnTo>
                    <a:pt x="115" y="14"/>
                  </a:lnTo>
                  <a:lnTo>
                    <a:pt x="119" y="12"/>
                  </a:lnTo>
                  <a:lnTo>
                    <a:pt x="119" y="12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3" y="11"/>
                  </a:lnTo>
                  <a:lnTo>
                    <a:pt x="123" y="11"/>
                  </a:lnTo>
                  <a:lnTo>
                    <a:pt x="124" y="11"/>
                  </a:lnTo>
                  <a:lnTo>
                    <a:pt x="126" y="9"/>
                  </a:lnTo>
                  <a:lnTo>
                    <a:pt x="127" y="9"/>
                  </a:lnTo>
                  <a:lnTo>
                    <a:pt x="127" y="8"/>
                  </a:lnTo>
                  <a:lnTo>
                    <a:pt x="127" y="6"/>
                  </a:lnTo>
                  <a:lnTo>
                    <a:pt x="129" y="6"/>
                  </a:lnTo>
                  <a:lnTo>
                    <a:pt x="130" y="4"/>
                  </a:lnTo>
                  <a:lnTo>
                    <a:pt x="134" y="3"/>
                  </a:lnTo>
                  <a:lnTo>
                    <a:pt x="135" y="3"/>
                  </a:lnTo>
                  <a:lnTo>
                    <a:pt x="137" y="1"/>
                  </a:lnTo>
                  <a:lnTo>
                    <a:pt x="1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2" name="Freeform 249">
              <a:extLst>
                <a:ext uri="{FF2B5EF4-FFF2-40B4-BE49-F238E27FC236}">
                  <a16:creationId xmlns:a16="http://schemas.microsoft.com/office/drawing/2014/main" id="{BD5E2C4F-FA06-40A6-BFE1-7C15B20DBC80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9858" y="3445211"/>
              <a:ext cx="46781" cy="120852"/>
            </a:xfrm>
            <a:custGeom>
              <a:avLst/>
              <a:gdLst>
                <a:gd name="T0" fmla="*/ 22 w 24"/>
                <a:gd name="T1" fmla="*/ 0 h 62"/>
                <a:gd name="T2" fmla="*/ 22 w 24"/>
                <a:gd name="T3" fmla="*/ 2 h 62"/>
                <a:gd name="T4" fmla="*/ 24 w 24"/>
                <a:gd name="T5" fmla="*/ 4 h 62"/>
                <a:gd name="T6" fmla="*/ 24 w 24"/>
                <a:gd name="T7" fmla="*/ 5 h 62"/>
                <a:gd name="T8" fmla="*/ 24 w 24"/>
                <a:gd name="T9" fmla="*/ 7 h 62"/>
                <a:gd name="T10" fmla="*/ 24 w 24"/>
                <a:gd name="T11" fmla="*/ 8 h 62"/>
                <a:gd name="T12" fmla="*/ 22 w 24"/>
                <a:gd name="T13" fmla="*/ 11 h 62"/>
                <a:gd name="T14" fmla="*/ 19 w 24"/>
                <a:gd name="T15" fmla="*/ 11 h 62"/>
                <a:gd name="T16" fmla="*/ 19 w 24"/>
                <a:gd name="T17" fmla="*/ 13 h 62"/>
                <a:gd name="T18" fmla="*/ 19 w 24"/>
                <a:gd name="T19" fmla="*/ 16 h 62"/>
                <a:gd name="T20" fmla="*/ 16 w 24"/>
                <a:gd name="T21" fmla="*/ 16 h 62"/>
                <a:gd name="T22" fmla="*/ 16 w 24"/>
                <a:gd name="T23" fmla="*/ 15 h 62"/>
                <a:gd name="T24" fmla="*/ 13 w 24"/>
                <a:gd name="T25" fmla="*/ 15 h 62"/>
                <a:gd name="T26" fmla="*/ 11 w 24"/>
                <a:gd name="T27" fmla="*/ 18 h 62"/>
                <a:gd name="T28" fmla="*/ 10 w 24"/>
                <a:gd name="T29" fmla="*/ 21 h 62"/>
                <a:gd name="T30" fmla="*/ 10 w 24"/>
                <a:gd name="T31" fmla="*/ 22 h 62"/>
                <a:gd name="T32" fmla="*/ 10 w 24"/>
                <a:gd name="T33" fmla="*/ 26 h 62"/>
                <a:gd name="T34" fmla="*/ 10 w 24"/>
                <a:gd name="T35" fmla="*/ 26 h 62"/>
                <a:gd name="T36" fmla="*/ 11 w 24"/>
                <a:gd name="T37" fmla="*/ 26 h 62"/>
                <a:gd name="T38" fmla="*/ 13 w 24"/>
                <a:gd name="T39" fmla="*/ 26 h 62"/>
                <a:gd name="T40" fmla="*/ 13 w 24"/>
                <a:gd name="T41" fmla="*/ 27 h 62"/>
                <a:gd name="T42" fmla="*/ 10 w 24"/>
                <a:gd name="T43" fmla="*/ 29 h 62"/>
                <a:gd name="T44" fmla="*/ 8 w 24"/>
                <a:gd name="T45" fmla="*/ 32 h 62"/>
                <a:gd name="T46" fmla="*/ 10 w 24"/>
                <a:gd name="T47" fmla="*/ 33 h 62"/>
                <a:gd name="T48" fmla="*/ 14 w 24"/>
                <a:gd name="T49" fmla="*/ 32 h 62"/>
                <a:gd name="T50" fmla="*/ 18 w 24"/>
                <a:gd name="T51" fmla="*/ 30 h 62"/>
                <a:gd name="T52" fmla="*/ 18 w 24"/>
                <a:gd name="T53" fmla="*/ 33 h 62"/>
                <a:gd name="T54" fmla="*/ 16 w 24"/>
                <a:gd name="T55" fmla="*/ 35 h 62"/>
                <a:gd name="T56" fmla="*/ 16 w 24"/>
                <a:gd name="T57" fmla="*/ 38 h 62"/>
                <a:gd name="T58" fmla="*/ 14 w 24"/>
                <a:gd name="T59" fmla="*/ 41 h 62"/>
                <a:gd name="T60" fmla="*/ 13 w 24"/>
                <a:gd name="T61" fmla="*/ 46 h 62"/>
                <a:gd name="T62" fmla="*/ 13 w 24"/>
                <a:gd name="T63" fmla="*/ 48 h 62"/>
                <a:gd name="T64" fmla="*/ 13 w 24"/>
                <a:gd name="T65" fmla="*/ 52 h 62"/>
                <a:gd name="T66" fmla="*/ 11 w 24"/>
                <a:gd name="T67" fmla="*/ 56 h 62"/>
                <a:gd name="T68" fmla="*/ 10 w 24"/>
                <a:gd name="T69" fmla="*/ 62 h 62"/>
                <a:gd name="T70" fmla="*/ 8 w 24"/>
                <a:gd name="T71" fmla="*/ 62 h 62"/>
                <a:gd name="T72" fmla="*/ 7 w 24"/>
                <a:gd name="T73" fmla="*/ 54 h 62"/>
                <a:gd name="T74" fmla="*/ 3 w 24"/>
                <a:gd name="T75" fmla="*/ 48 h 62"/>
                <a:gd name="T76" fmla="*/ 3 w 24"/>
                <a:gd name="T77" fmla="*/ 45 h 62"/>
                <a:gd name="T78" fmla="*/ 2 w 24"/>
                <a:gd name="T79" fmla="*/ 38 h 62"/>
                <a:gd name="T80" fmla="*/ 2 w 24"/>
                <a:gd name="T81" fmla="*/ 33 h 62"/>
                <a:gd name="T82" fmla="*/ 3 w 24"/>
                <a:gd name="T83" fmla="*/ 30 h 62"/>
                <a:gd name="T84" fmla="*/ 3 w 24"/>
                <a:gd name="T85" fmla="*/ 29 h 62"/>
                <a:gd name="T86" fmla="*/ 7 w 24"/>
                <a:gd name="T87" fmla="*/ 24 h 62"/>
                <a:gd name="T88" fmla="*/ 10 w 24"/>
                <a:gd name="T89" fmla="*/ 13 h 62"/>
                <a:gd name="T90" fmla="*/ 11 w 24"/>
                <a:gd name="T91" fmla="*/ 7 h 62"/>
                <a:gd name="T92" fmla="*/ 14 w 24"/>
                <a:gd name="T93" fmla="*/ 5 h 62"/>
                <a:gd name="T94" fmla="*/ 16 w 24"/>
                <a:gd name="T95" fmla="*/ 5 h 62"/>
                <a:gd name="T96" fmla="*/ 19 w 24"/>
                <a:gd name="T97" fmla="*/ 2 h 62"/>
                <a:gd name="T98" fmla="*/ 19 w 24"/>
                <a:gd name="T99" fmla="*/ 4 h 62"/>
                <a:gd name="T100" fmla="*/ 21 w 24"/>
                <a:gd name="T101" fmla="*/ 2 h 62"/>
                <a:gd name="T102" fmla="*/ 22 w 24"/>
                <a:gd name="T10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" h="62">
                  <a:moveTo>
                    <a:pt x="24" y="0"/>
                  </a:moveTo>
                  <a:lnTo>
                    <a:pt x="22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7"/>
                  </a:lnTo>
                  <a:lnTo>
                    <a:pt x="24" y="7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2" y="10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19" y="16"/>
                  </a:lnTo>
                  <a:lnTo>
                    <a:pt x="18" y="16"/>
                  </a:lnTo>
                  <a:lnTo>
                    <a:pt x="16" y="16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1" y="2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7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8" y="37"/>
                  </a:lnTo>
                  <a:lnTo>
                    <a:pt x="16" y="38"/>
                  </a:lnTo>
                  <a:lnTo>
                    <a:pt x="16" y="41"/>
                  </a:lnTo>
                  <a:lnTo>
                    <a:pt x="14" y="41"/>
                  </a:lnTo>
                  <a:lnTo>
                    <a:pt x="14" y="45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13" y="48"/>
                  </a:lnTo>
                  <a:lnTo>
                    <a:pt x="13" y="51"/>
                  </a:lnTo>
                  <a:lnTo>
                    <a:pt x="13" y="52"/>
                  </a:lnTo>
                  <a:lnTo>
                    <a:pt x="11" y="56"/>
                  </a:lnTo>
                  <a:lnTo>
                    <a:pt x="11" y="56"/>
                  </a:lnTo>
                  <a:lnTo>
                    <a:pt x="11" y="57"/>
                  </a:lnTo>
                  <a:lnTo>
                    <a:pt x="10" y="62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57"/>
                  </a:lnTo>
                  <a:lnTo>
                    <a:pt x="7" y="54"/>
                  </a:lnTo>
                  <a:lnTo>
                    <a:pt x="7" y="51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3" y="45"/>
                  </a:lnTo>
                  <a:lnTo>
                    <a:pt x="2" y="41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9"/>
                  </a:lnTo>
                  <a:lnTo>
                    <a:pt x="7" y="24"/>
                  </a:lnTo>
                  <a:lnTo>
                    <a:pt x="8" y="19"/>
                  </a:lnTo>
                  <a:lnTo>
                    <a:pt x="10" y="13"/>
                  </a:lnTo>
                  <a:lnTo>
                    <a:pt x="11" y="10"/>
                  </a:lnTo>
                  <a:lnTo>
                    <a:pt x="11" y="7"/>
                  </a:lnTo>
                  <a:lnTo>
                    <a:pt x="13" y="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3" name="Freeform 250">
              <a:extLst>
                <a:ext uri="{FF2B5EF4-FFF2-40B4-BE49-F238E27FC236}">
                  <a16:creationId xmlns:a16="http://schemas.microsoft.com/office/drawing/2014/main" id="{EB59C6AC-E7D8-4E3C-92F5-096B710975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72611" y="2681116"/>
              <a:ext cx="122802" cy="150091"/>
            </a:xfrm>
            <a:custGeom>
              <a:avLst/>
              <a:gdLst>
                <a:gd name="T0" fmla="*/ 7 w 63"/>
                <a:gd name="T1" fmla="*/ 28 h 77"/>
                <a:gd name="T2" fmla="*/ 2 w 63"/>
                <a:gd name="T3" fmla="*/ 27 h 77"/>
                <a:gd name="T4" fmla="*/ 49 w 63"/>
                <a:gd name="T5" fmla="*/ 3 h 77"/>
                <a:gd name="T6" fmla="*/ 43 w 63"/>
                <a:gd name="T7" fmla="*/ 8 h 77"/>
                <a:gd name="T8" fmla="*/ 40 w 63"/>
                <a:gd name="T9" fmla="*/ 13 h 77"/>
                <a:gd name="T10" fmla="*/ 35 w 63"/>
                <a:gd name="T11" fmla="*/ 14 h 77"/>
                <a:gd name="T12" fmla="*/ 38 w 63"/>
                <a:gd name="T13" fmla="*/ 16 h 77"/>
                <a:gd name="T14" fmla="*/ 32 w 63"/>
                <a:gd name="T15" fmla="*/ 19 h 77"/>
                <a:gd name="T16" fmla="*/ 40 w 63"/>
                <a:gd name="T17" fmla="*/ 25 h 77"/>
                <a:gd name="T18" fmla="*/ 44 w 63"/>
                <a:gd name="T19" fmla="*/ 24 h 77"/>
                <a:gd name="T20" fmla="*/ 46 w 63"/>
                <a:gd name="T21" fmla="*/ 21 h 77"/>
                <a:gd name="T22" fmla="*/ 51 w 63"/>
                <a:gd name="T23" fmla="*/ 22 h 77"/>
                <a:gd name="T24" fmla="*/ 54 w 63"/>
                <a:gd name="T25" fmla="*/ 24 h 77"/>
                <a:gd name="T26" fmla="*/ 57 w 63"/>
                <a:gd name="T27" fmla="*/ 27 h 77"/>
                <a:gd name="T28" fmla="*/ 60 w 63"/>
                <a:gd name="T29" fmla="*/ 27 h 77"/>
                <a:gd name="T30" fmla="*/ 59 w 63"/>
                <a:gd name="T31" fmla="*/ 30 h 77"/>
                <a:gd name="T32" fmla="*/ 62 w 63"/>
                <a:gd name="T33" fmla="*/ 38 h 77"/>
                <a:gd name="T34" fmla="*/ 62 w 63"/>
                <a:gd name="T35" fmla="*/ 44 h 77"/>
                <a:gd name="T36" fmla="*/ 60 w 63"/>
                <a:gd name="T37" fmla="*/ 52 h 77"/>
                <a:gd name="T38" fmla="*/ 57 w 63"/>
                <a:gd name="T39" fmla="*/ 60 h 77"/>
                <a:gd name="T40" fmla="*/ 52 w 63"/>
                <a:gd name="T41" fmla="*/ 63 h 77"/>
                <a:gd name="T42" fmla="*/ 49 w 63"/>
                <a:gd name="T43" fmla="*/ 63 h 77"/>
                <a:gd name="T44" fmla="*/ 40 w 63"/>
                <a:gd name="T45" fmla="*/ 65 h 77"/>
                <a:gd name="T46" fmla="*/ 37 w 63"/>
                <a:gd name="T47" fmla="*/ 68 h 77"/>
                <a:gd name="T48" fmla="*/ 30 w 63"/>
                <a:gd name="T49" fmla="*/ 69 h 77"/>
                <a:gd name="T50" fmla="*/ 29 w 63"/>
                <a:gd name="T51" fmla="*/ 71 h 77"/>
                <a:gd name="T52" fmla="*/ 24 w 63"/>
                <a:gd name="T53" fmla="*/ 74 h 77"/>
                <a:gd name="T54" fmla="*/ 13 w 63"/>
                <a:gd name="T55" fmla="*/ 76 h 77"/>
                <a:gd name="T56" fmla="*/ 11 w 63"/>
                <a:gd name="T57" fmla="*/ 73 h 77"/>
                <a:gd name="T58" fmla="*/ 3 w 63"/>
                <a:gd name="T59" fmla="*/ 74 h 77"/>
                <a:gd name="T60" fmla="*/ 8 w 63"/>
                <a:gd name="T61" fmla="*/ 69 h 77"/>
                <a:gd name="T62" fmla="*/ 0 w 63"/>
                <a:gd name="T63" fmla="*/ 71 h 77"/>
                <a:gd name="T64" fmla="*/ 7 w 63"/>
                <a:gd name="T65" fmla="*/ 65 h 77"/>
                <a:gd name="T66" fmla="*/ 0 w 63"/>
                <a:gd name="T67" fmla="*/ 63 h 77"/>
                <a:gd name="T68" fmla="*/ 5 w 63"/>
                <a:gd name="T69" fmla="*/ 62 h 77"/>
                <a:gd name="T70" fmla="*/ 7 w 63"/>
                <a:gd name="T71" fmla="*/ 58 h 77"/>
                <a:gd name="T72" fmla="*/ 14 w 63"/>
                <a:gd name="T73" fmla="*/ 55 h 77"/>
                <a:gd name="T74" fmla="*/ 18 w 63"/>
                <a:gd name="T75" fmla="*/ 54 h 77"/>
                <a:gd name="T76" fmla="*/ 11 w 63"/>
                <a:gd name="T77" fmla="*/ 54 h 77"/>
                <a:gd name="T78" fmla="*/ 13 w 63"/>
                <a:gd name="T79" fmla="*/ 52 h 77"/>
                <a:gd name="T80" fmla="*/ 16 w 63"/>
                <a:gd name="T81" fmla="*/ 46 h 77"/>
                <a:gd name="T82" fmla="*/ 19 w 63"/>
                <a:gd name="T83" fmla="*/ 44 h 77"/>
                <a:gd name="T84" fmla="*/ 13 w 63"/>
                <a:gd name="T85" fmla="*/ 43 h 77"/>
                <a:gd name="T86" fmla="*/ 10 w 63"/>
                <a:gd name="T87" fmla="*/ 41 h 77"/>
                <a:gd name="T88" fmla="*/ 7 w 63"/>
                <a:gd name="T89" fmla="*/ 39 h 77"/>
                <a:gd name="T90" fmla="*/ 3 w 63"/>
                <a:gd name="T91" fmla="*/ 38 h 77"/>
                <a:gd name="T92" fmla="*/ 10 w 63"/>
                <a:gd name="T93" fmla="*/ 35 h 77"/>
                <a:gd name="T94" fmla="*/ 8 w 63"/>
                <a:gd name="T95" fmla="*/ 32 h 77"/>
                <a:gd name="T96" fmla="*/ 7 w 63"/>
                <a:gd name="T97" fmla="*/ 30 h 77"/>
                <a:gd name="T98" fmla="*/ 7 w 63"/>
                <a:gd name="T99" fmla="*/ 25 h 77"/>
                <a:gd name="T100" fmla="*/ 5 w 63"/>
                <a:gd name="T101" fmla="*/ 22 h 77"/>
                <a:gd name="T102" fmla="*/ 11 w 63"/>
                <a:gd name="T103" fmla="*/ 22 h 77"/>
                <a:gd name="T104" fmla="*/ 19 w 63"/>
                <a:gd name="T105" fmla="*/ 22 h 77"/>
                <a:gd name="T106" fmla="*/ 25 w 63"/>
                <a:gd name="T107" fmla="*/ 21 h 77"/>
                <a:gd name="T108" fmla="*/ 30 w 63"/>
                <a:gd name="T109" fmla="*/ 17 h 77"/>
                <a:gd name="T110" fmla="*/ 24 w 63"/>
                <a:gd name="T111" fmla="*/ 13 h 77"/>
                <a:gd name="T112" fmla="*/ 29 w 63"/>
                <a:gd name="T113" fmla="*/ 10 h 77"/>
                <a:gd name="T114" fmla="*/ 30 w 63"/>
                <a:gd name="T115" fmla="*/ 5 h 77"/>
                <a:gd name="T116" fmla="*/ 38 w 63"/>
                <a:gd name="T117" fmla="*/ 3 h 77"/>
                <a:gd name="T118" fmla="*/ 40 w 63"/>
                <a:gd name="T119" fmla="*/ 5 h 77"/>
                <a:gd name="T120" fmla="*/ 40 w 63"/>
                <a:gd name="T121" fmla="*/ 8 h 77"/>
                <a:gd name="T122" fmla="*/ 41 w 63"/>
                <a:gd name="T123" fmla="*/ 3 h 77"/>
                <a:gd name="T124" fmla="*/ 44 w 63"/>
                <a:gd name="T12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3" h="77">
                  <a:moveTo>
                    <a:pt x="2" y="27"/>
                  </a:move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30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2" y="28"/>
                  </a:lnTo>
                  <a:lnTo>
                    <a:pt x="2" y="27"/>
                  </a:lnTo>
                  <a:close/>
                  <a:moveTo>
                    <a:pt x="44" y="0"/>
                  </a:moveTo>
                  <a:lnTo>
                    <a:pt x="44" y="0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3"/>
                  </a:lnTo>
                  <a:lnTo>
                    <a:pt x="48" y="3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1" y="10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0" y="13"/>
                  </a:lnTo>
                  <a:lnTo>
                    <a:pt x="38" y="13"/>
                  </a:lnTo>
                  <a:lnTo>
                    <a:pt x="38" y="13"/>
                  </a:lnTo>
                  <a:lnTo>
                    <a:pt x="37" y="13"/>
                  </a:lnTo>
                  <a:lnTo>
                    <a:pt x="37" y="13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3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7" y="24"/>
                  </a:lnTo>
                  <a:lnTo>
                    <a:pt x="38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4"/>
                  </a:lnTo>
                  <a:lnTo>
                    <a:pt x="46" y="24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1"/>
                  </a:lnTo>
                  <a:lnTo>
                    <a:pt x="48" y="19"/>
                  </a:lnTo>
                  <a:lnTo>
                    <a:pt x="49" y="19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1" y="22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52" y="24"/>
                  </a:lnTo>
                  <a:lnTo>
                    <a:pt x="54" y="24"/>
                  </a:lnTo>
                  <a:lnTo>
                    <a:pt x="54" y="24"/>
                  </a:lnTo>
                  <a:lnTo>
                    <a:pt x="54" y="25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7" y="25"/>
                  </a:lnTo>
                  <a:lnTo>
                    <a:pt x="59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9" y="27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30"/>
                  </a:lnTo>
                  <a:lnTo>
                    <a:pt x="59" y="30"/>
                  </a:lnTo>
                  <a:lnTo>
                    <a:pt x="60" y="33"/>
                  </a:lnTo>
                  <a:lnTo>
                    <a:pt x="60" y="35"/>
                  </a:lnTo>
                  <a:lnTo>
                    <a:pt x="60" y="36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9"/>
                  </a:lnTo>
                  <a:lnTo>
                    <a:pt x="60" y="39"/>
                  </a:lnTo>
                  <a:lnTo>
                    <a:pt x="62" y="41"/>
                  </a:lnTo>
                  <a:lnTo>
                    <a:pt x="62" y="44"/>
                  </a:lnTo>
                  <a:lnTo>
                    <a:pt x="62" y="46"/>
                  </a:lnTo>
                  <a:lnTo>
                    <a:pt x="63" y="49"/>
                  </a:lnTo>
                  <a:lnTo>
                    <a:pt x="62" y="51"/>
                  </a:lnTo>
                  <a:lnTo>
                    <a:pt x="62" y="51"/>
                  </a:lnTo>
                  <a:lnTo>
                    <a:pt x="60" y="52"/>
                  </a:lnTo>
                  <a:lnTo>
                    <a:pt x="60" y="54"/>
                  </a:lnTo>
                  <a:lnTo>
                    <a:pt x="60" y="57"/>
                  </a:lnTo>
                  <a:lnTo>
                    <a:pt x="59" y="58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9" y="62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2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8" y="65"/>
                  </a:lnTo>
                  <a:lnTo>
                    <a:pt x="46" y="63"/>
                  </a:lnTo>
                  <a:lnTo>
                    <a:pt x="43" y="65"/>
                  </a:lnTo>
                  <a:lnTo>
                    <a:pt x="41" y="65"/>
                  </a:lnTo>
                  <a:lnTo>
                    <a:pt x="40" y="65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37" y="68"/>
                  </a:lnTo>
                  <a:lnTo>
                    <a:pt x="37" y="68"/>
                  </a:lnTo>
                  <a:lnTo>
                    <a:pt x="35" y="69"/>
                  </a:lnTo>
                  <a:lnTo>
                    <a:pt x="33" y="69"/>
                  </a:lnTo>
                  <a:lnTo>
                    <a:pt x="32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71"/>
                  </a:lnTo>
                  <a:lnTo>
                    <a:pt x="29" y="71"/>
                  </a:lnTo>
                  <a:lnTo>
                    <a:pt x="29" y="73"/>
                  </a:lnTo>
                  <a:lnTo>
                    <a:pt x="27" y="73"/>
                  </a:lnTo>
                  <a:lnTo>
                    <a:pt x="25" y="73"/>
                  </a:lnTo>
                  <a:lnTo>
                    <a:pt x="24" y="74"/>
                  </a:lnTo>
                  <a:lnTo>
                    <a:pt x="22" y="74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0" y="77"/>
                  </a:lnTo>
                  <a:lnTo>
                    <a:pt x="8" y="77"/>
                  </a:lnTo>
                  <a:lnTo>
                    <a:pt x="10" y="74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7" y="74"/>
                  </a:lnTo>
                  <a:lnTo>
                    <a:pt x="5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11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8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2" y="65"/>
                  </a:lnTo>
                  <a:lnTo>
                    <a:pt x="0" y="65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2"/>
                  </a:lnTo>
                  <a:lnTo>
                    <a:pt x="3" y="62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7" y="62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7" y="60"/>
                  </a:lnTo>
                  <a:lnTo>
                    <a:pt x="7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1" y="55"/>
                  </a:lnTo>
                  <a:lnTo>
                    <a:pt x="14" y="55"/>
                  </a:lnTo>
                  <a:lnTo>
                    <a:pt x="19" y="55"/>
                  </a:lnTo>
                  <a:lnTo>
                    <a:pt x="22" y="54"/>
                  </a:lnTo>
                  <a:lnTo>
                    <a:pt x="21" y="52"/>
                  </a:lnTo>
                  <a:lnTo>
                    <a:pt x="19" y="52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14" y="55"/>
                  </a:lnTo>
                  <a:lnTo>
                    <a:pt x="13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11" y="55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10" y="54"/>
                  </a:lnTo>
                  <a:lnTo>
                    <a:pt x="13" y="52"/>
                  </a:lnTo>
                  <a:lnTo>
                    <a:pt x="13" y="51"/>
                  </a:lnTo>
                  <a:lnTo>
                    <a:pt x="14" y="49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8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21" y="43"/>
                  </a:lnTo>
                  <a:lnTo>
                    <a:pt x="19" y="43"/>
                  </a:lnTo>
                  <a:lnTo>
                    <a:pt x="18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0" y="41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7" y="36"/>
                  </a:lnTo>
                  <a:lnTo>
                    <a:pt x="10" y="35"/>
                  </a:lnTo>
                  <a:lnTo>
                    <a:pt x="7" y="35"/>
                  </a:lnTo>
                  <a:lnTo>
                    <a:pt x="7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8" y="30"/>
                  </a:lnTo>
                  <a:lnTo>
                    <a:pt x="7" y="30"/>
                  </a:lnTo>
                  <a:lnTo>
                    <a:pt x="7" y="28"/>
                  </a:lnTo>
                  <a:lnTo>
                    <a:pt x="7" y="27"/>
                  </a:lnTo>
                  <a:lnTo>
                    <a:pt x="8" y="27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4" y="22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24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1"/>
                  </a:lnTo>
                  <a:lnTo>
                    <a:pt x="25" y="19"/>
                  </a:lnTo>
                  <a:lnTo>
                    <a:pt x="27" y="19"/>
                  </a:lnTo>
                  <a:lnTo>
                    <a:pt x="29" y="1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2" y="16"/>
                  </a:lnTo>
                  <a:lnTo>
                    <a:pt x="32" y="14"/>
                  </a:lnTo>
                  <a:lnTo>
                    <a:pt x="27" y="16"/>
                  </a:lnTo>
                  <a:lnTo>
                    <a:pt x="22" y="14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7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8"/>
                  </a:lnTo>
                  <a:lnTo>
                    <a:pt x="40" y="8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4" y="2"/>
                  </a:lnTo>
                  <a:lnTo>
                    <a:pt x="43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4" name="Freeform 251">
              <a:extLst>
                <a:ext uri="{FF2B5EF4-FFF2-40B4-BE49-F238E27FC236}">
                  <a16:creationId xmlns:a16="http://schemas.microsoft.com/office/drawing/2014/main" id="{AC571E90-9555-4677-9F11-416168CCB8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44584" y="4425668"/>
              <a:ext cx="1190975" cy="298231"/>
            </a:xfrm>
            <a:custGeom>
              <a:avLst/>
              <a:gdLst>
                <a:gd name="T0" fmla="*/ 357 w 611"/>
                <a:gd name="T1" fmla="*/ 143 h 153"/>
                <a:gd name="T2" fmla="*/ 302 w 611"/>
                <a:gd name="T3" fmla="*/ 135 h 153"/>
                <a:gd name="T4" fmla="*/ 381 w 611"/>
                <a:gd name="T5" fmla="*/ 132 h 153"/>
                <a:gd name="T6" fmla="*/ 372 w 611"/>
                <a:gd name="T7" fmla="*/ 129 h 153"/>
                <a:gd name="T8" fmla="*/ 302 w 611"/>
                <a:gd name="T9" fmla="*/ 118 h 153"/>
                <a:gd name="T10" fmla="*/ 253 w 611"/>
                <a:gd name="T11" fmla="*/ 123 h 153"/>
                <a:gd name="T12" fmla="*/ 365 w 611"/>
                <a:gd name="T13" fmla="*/ 115 h 153"/>
                <a:gd name="T14" fmla="*/ 577 w 611"/>
                <a:gd name="T15" fmla="*/ 115 h 153"/>
                <a:gd name="T16" fmla="*/ 383 w 611"/>
                <a:gd name="T17" fmla="*/ 115 h 153"/>
                <a:gd name="T18" fmla="*/ 339 w 611"/>
                <a:gd name="T19" fmla="*/ 121 h 153"/>
                <a:gd name="T20" fmla="*/ 315 w 611"/>
                <a:gd name="T21" fmla="*/ 113 h 153"/>
                <a:gd name="T22" fmla="*/ 348 w 611"/>
                <a:gd name="T23" fmla="*/ 113 h 153"/>
                <a:gd name="T24" fmla="*/ 294 w 611"/>
                <a:gd name="T25" fmla="*/ 120 h 153"/>
                <a:gd name="T26" fmla="*/ 269 w 611"/>
                <a:gd name="T27" fmla="*/ 124 h 153"/>
                <a:gd name="T28" fmla="*/ 280 w 611"/>
                <a:gd name="T29" fmla="*/ 117 h 153"/>
                <a:gd name="T30" fmla="*/ 231 w 611"/>
                <a:gd name="T31" fmla="*/ 117 h 153"/>
                <a:gd name="T32" fmla="*/ 397 w 611"/>
                <a:gd name="T33" fmla="*/ 109 h 153"/>
                <a:gd name="T34" fmla="*/ 567 w 611"/>
                <a:gd name="T35" fmla="*/ 117 h 153"/>
                <a:gd name="T36" fmla="*/ 471 w 611"/>
                <a:gd name="T37" fmla="*/ 102 h 153"/>
                <a:gd name="T38" fmla="*/ 432 w 611"/>
                <a:gd name="T39" fmla="*/ 98 h 153"/>
                <a:gd name="T40" fmla="*/ 244 w 611"/>
                <a:gd name="T41" fmla="*/ 95 h 153"/>
                <a:gd name="T42" fmla="*/ 523 w 611"/>
                <a:gd name="T43" fmla="*/ 87 h 153"/>
                <a:gd name="T44" fmla="*/ 129 w 611"/>
                <a:gd name="T45" fmla="*/ 83 h 153"/>
                <a:gd name="T46" fmla="*/ 173 w 611"/>
                <a:gd name="T47" fmla="*/ 90 h 153"/>
                <a:gd name="T48" fmla="*/ 220 w 611"/>
                <a:gd name="T49" fmla="*/ 106 h 153"/>
                <a:gd name="T50" fmla="*/ 179 w 611"/>
                <a:gd name="T51" fmla="*/ 113 h 153"/>
                <a:gd name="T52" fmla="*/ 102 w 611"/>
                <a:gd name="T53" fmla="*/ 95 h 153"/>
                <a:gd name="T54" fmla="*/ 121 w 611"/>
                <a:gd name="T55" fmla="*/ 82 h 153"/>
                <a:gd name="T56" fmla="*/ 493 w 611"/>
                <a:gd name="T57" fmla="*/ 79 h 153"/>
                <a:gd name="T58" fmla="*/ 514 w 611"/>
                <a:gd name="T59" fmla="*/ 82 h 153"/>
                <a:gd name="T60" fmla="*/ 361 w 611"/>
                <a:gd name="T61" fmla="*/ 71 h 153"/>
                <a:gd name="T62" fmla="*/ 342 w 611"/>
                <a:gd name="T63" fmla="*/ 72 h 153"/>
                <a:gd name="T64" fmla="*/ 351 w 611"/>
                <a:gd name="T65" fmla="*/ 74 h 153"/>
                <a:gd name="T66" fmla="*/ 356 w 611"/>
                <a:gd name="T67" fmla="*/ 54 h 153"/>
                <a:gd name="T68" fmla="*/ 428 w 611"/>
                <a:gd name="T69" fmla="*/ 46 h 153"/>
                <a:gd name="T70" fmla="*/ 252 w 611"/>
                <a:gd name="T71" fmla="*/ 54 h 153"/>
                <a:gd name="T72" fmla="*/ 395 w 611"/>
                <a:gd name="T73" fmla="*/ 44 h 153"/>
                <a:gd name="T74" fmla="*/ 449 w 611"/>
                <a:gd name="T75" fmla="*/ 36 h 153"/>
                <a:gd name="T76" fmla="*/ 438 w 611"/>
                <a:gd name="T77" fmla="*/ 43 h 153"/>
                <a:gd name="T78" fmla="*/ 439 w 611"/>
                <a:gd name="T79" fmla="*/ 38 h 153"/>
                <a:gd name="T80" fmla="*/ 134 w 611"/>
                <a:gd name="T81" fmla="*/ 41 h 153"/>
                <a:gd name="T82" fmla="*/ 515 w 611"/>
                <a:gd name="T83" fmla="*/ 25 h 153"/>
                <a:gd name="T84" fmla="*/ 364 w 611"/>
                <a:gd name="T85" fmla="*/ 22 h 153"/>
                <a:gd name="T86" fmla="*/ 454 w 611"/>
                <a:gd name="T87" fmla="*/ 25 h 153"/>
                <a:gd name="T88" fmla="*/ 537 w 611"/>
                <a:gd name="T89" fmla="*/ 19 h 153"/>
                <a:gd name="T90" fmla="*/ 118 w 611"/>
                <a:gd name="T91" fmla="*/ 31 h 153"/>
                <a:gd name="T92" fmla="*/ 96 w 611"/>
                <a:gd name="T93" fmla="*/ 22 h 153"/>
                <a:gd name="T94" fmla="*/ 422 w 611"/>
                <a:gd name="T95" fmla="*/ 19 h 153"/>
                <a:gd name="T96" fmla="*/ 350 w 611"/>
                <a:gd name="T97" fmla="*/ 19 h 153"/>
                <a:gd name="T98" fmla="*/ 6 w 611"/>
                <a:gd name="T99" fmla="*/ 14 h 153"/>
                <a:gd name="T100" fmla="*/ 466 w 611"/>
                <a:gd name="T101" fmla="*/ 8 h 153"/>
                <a:gd name="T102" fmla="*/ 533 w 611"/>
                <a:gd name="T103" fmla="*/ 6 h 153"/>
                <a:gd name="T104" fmla="*/ 332 w 611"/>
                <a:gd name="T105" fmla="*/ 3 h 153"/>
                <a:gd name="T106" fmla="*/ 518 w 611"/>
                <a:gd name="T107" fmla="*/ 31 h 153"/>
                <a:gd name="T108" fmla="*/ 556 w 611"/>
                <a:gd name="T109" fmla="*/ 22 h 153"/>
                <a:gd name="T110" fmla="*/ 611 w 611"/>
                <a:gd name="T111" fmla="*/ 82 h 153"/>
                <a:gd name="T112" fmla="*/ 586 w 611"/>
                <a:gd name="T113" fmla="*/ 112 h 153"/>
                <a:gd name="T114" fmla="*/ 581 w 611"/>
                <a:gd name="T115" fmla="*/ 95 h 153"/>
                <a:gd name="T116" fmla="*/ 556 w 611"/>
                <a:gd name="T117" fmla="*/ 66 h 153"/>
                <a:gd name="T118" fmla="*/ 510 w 611"/>
                <a:gd name="T119" fmla="*/ 50 h 153"/>
                <a:gd name="T120" fmla="*/ 495 w 611"/>
                <a:gd name="T121" fmla="*/ 46 h 153"/>
                <a:gd name="T122" fmla="*/ 509 w 611"/>
                <a:gd name="T123" fmla="*/ 27 h 153"/>
                <a:gd name="T124" fmla="*/ 471 w 611"/>
                <a:gd name="T125" fmla="*/ 13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11" h="153">
                  <a:moveTo>
                    <a:pt x="357" y="146"/>
                  </a:moveTo>
                  <a:lnTo>
                    <a:pt x="357" y="146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6" y="150"/>
                  </a:lnTo>
                  <a:lnTo>
                    <a:pt x="354" y="151"/>
                  </a:lnTo>
                  <a:lnTo>
                    <a:pt x="351" y="151"/>
                  </a:lnTo>
                  <a:lnTo>
                    <a:pt x="351" y="153"/>
                  </a:lnTo>
                  <a:lnTo>
                    <a:pt x="350" y="153"/>
                  </a:lnTo>
                  <a:lnTo>
                    <a:pt x="350" y="153"/>
                  </a:lnTo>
                  <a:lnTo>
                    <a:pt x="350" y="151"/>
                  </a:lnTo>
                  <a:lnTo>
                    <a:pt x="350" y="150"/>
                  </a:lnTo>
                  <a:lnTo>
                    <a:pt x="353" y="150"/>
                  </a:lnTo>
                  <a:lnTo>
                    <a:pt x="354" y="148"/>
                  </a:lnTo>
                  <a:lnTo>
                    <a:pt x="356" y="146"/>
                  </a:lnTo>
                  <a:lnTo>
                    <a:pt x="357" y="146"/>
                  </a:lnTo>
                  <a:lnTo>
                    <a:pt x="357" y="146"/>
                  </a:lnTo>
                  <a:close/>
                  <a:moveTo>
                    <a:pt x="337" y="145"/>
                  </a:moveTo>
                  <a:lnTo>
                    <a:pt x="337" y="146"/>
                  </a:lnTo>
                  <a:lnTo>
                    <a:pt x="337" y="146"/>
                  </a:lnTo>
                  <a:lnTo>
                    <a:pt x="335" y="148"/>
                  </a:lnTo>
                  <a:lnTo>
                    <a:pt x="335" y="148"/>
                  </a:lnTo>
                  <a:lnTo>
                    <a:pt x="334" y="148"/>
                  </a:lnTo>
                  <a:lnTo>
                    <a:pt x="334" y="148"/>
                  </a:lnTo>
                  <a:lnTo>
                    <a:pt x="334" y="146"/>
                  </a:lnTo>
                  <a:lnTo>
                    <a:pt x="335" y="145"/>
                  </a:lnTo>
                  <a:lnTo>
                    <a:pt x="337" y="145"/>
                  </a:lnTo>
                  <a:close/>
                  <a:moveTo>
                    <a:pt x="359" y="142"/>
                  </a:moveTo>
                  <a:lnTo>
                    <a:pt x="359" y="142"/>
                  </a:lnTo>
                  <a:lnTo>
                    <a:pt x="359" y="142"/>
                  </a:lnTo>
                  <a:lnTo>
                    <a:pt x="357" y="143"/>
                  </a:lnTo>
                  <a:lnTo>
                    <a:pt x="357" y="143"/>
                  </a:lnTo>
                  <a:lnTo>
                    <a:pt x="356" y="145"/>
                  </a:lnTo>
                  <a:lnTo>
                    <a:pt x="356" y="143"/>
                  </a:lnTo>
                  <a:lnTo>
                    <a:pt x="357" y="142"/>
                  </a:lnTo>
                  <a:lnTo>
                    <a:pt x="359" y="142"/>
                  </a:lnTo>
                  <a:close/>
                  <a:moveTo>
                    <a:pt x="307" y="129"/>
                  </a:moveTo>
                  <a:lnTo>
                    <a:pt x="309" y="129"/>
                  </a:lnTo>
                  <a:lnTo>
                    <a:pt x="309" y="131"/>
                  </a:lnTo>
                  <a:lnTo>
                    <a:pt x="309" y="131"/>
                  </a:lnTo>
                  <a:lnTo>
                    <a:pt x="312" y="132"/>
                  </a:lnTo>
                  <a:lnTo>
                    <a:pt x="312" y="132"/>
                  </a:lnTo>
                  <a:lnTo>
                    <a:pt x="312" y="134"/>
                  </a:lnTo>
                  <a:lnTo>
                    <a:pt x="313" y="134"/>
                  </a:lnTo>
                  <a:lnTo>
                    <a:pt x="313" y="134"/>
                  </a:lnTo>
                  <a:lnTo>
                    <a:pt x="315" y="134"/>
                  </a:lnTo>
                  <a:lnTo>
                    <a:pt x="316" y="134"/>
                  </a:lnTo>
                  <a:lnTo>
                    <a:pt x="316" y="135"/>
                  </a:lnTo>
                  <a:lnTo>
                    <a:pt x="318" y="137"/>
                  </a:lnTo>
                  <a:lnTo>
                    <a:pt x="318" y="139"/>
                  </a:lnTo>
                  <a:lnTo>
                    <a:pt x="320" y="139"/>
                  </a:lnTo>
                  <a:lnTo>
                    <a:pt x="321" y="140"/>
                  </a:lnTo>
                  <a:lnTo>
                    <a:pt x="320" y="140"/>
                  </a:lnTo>
                  <a:lnTo>
                    <a:pt x="318" y="142"/>
                  </a:lnTo>
                  <a:lnTo>
                    <a:pt x="318" y="143"/>
                  </a:lnTo>
                  <a:lnTo>
                    <a:pt x="316" y="143"/>
                  </a:lnTo>
                  <a:lnTo>
                    <a:pt x="315" y="143"/>
                  </a:lnTo>
                  <a:lnTo>
                    <a:pt x="315" y="143"/>
                  </a:lnTo>
                  <a:lnTo>
                    <a:pt x="312" y="143"/>
                  </a:lnTo>
                  <a:lnTo>
                    <a:pt x="310" y="142"/>
                  </a:lnTo>
                  <a:lnTo>
                    <a:pt x="309" y="142"/>
                  </a:lnTo>
                  <a:lnTo>
                    <a:pt x="309" y="140"/>
                  </a:lnTo>
                  <a:lnTo>
                    <a:pt x="307" y="139"/>
                  </a:lnTo>
                  <a:lnTo>
                    <a:pt x="305" y="139"/>
                  </a:lnTo>
                  <a:lnTo>
                    <a:pt x="302" y="135"/>
                  </a:lnTo>
                  <a:lnTo>
                    <a:pt x="301" y="135"/>
                  </a:lnTo>
                  <a:lnTo>
                    <a:pt x="301" y="135"/>
                  </a:lnTo>
                  <a:lnTo>
                    <a:pt x="299" y="135"/>
                  </a:lnTo>
                  <a:lnTo>
                    <a:pt x="296" y="135"/>
                  </a:lnTo>
                  <a:lnTo>
                    <a:pt x="294" y="134"/>
                  </a:lnTo>
                  <a:lnTo>
                    <a:pt x="294" y="134"/>
                  </a:lnTo>
                  <a:lnTo>
                    <a:pt x="294" y="132"/>
                  </a:lnTo>
                  <a:lnTo>
                    <a:pt x="293" y="132"/>
                  </a:lnTo>
                  <a:lnTo>
                    <a:pt x="294" y="132"/>
                  </a:lnTo>
                  <a:lnTo>
                    <a:pt x="294" y="131"/>
                  </a:lnTo>
                  <a:lnTo>
                    <a:pt x="296" y="131"/>
                  </a:lnTo>
                  <a:lnTo>
                    <a:pt x="298" y="131"/>
                  </a:lnTo>
                  <a:lnTo>
                    <a:pt x="301" y="131"/>
                  </a:lnTo>
                  <a:lnTo>
                    <a:pt x="302" y="129"/>
                  </a:lnTo>
                  <a:lnTo>
                    <a:pt x="305" y="131"/>
                  </a:lnTo>
                  <a:lnTo>
                    <a:pt x="307" y="131"/>
                  </a:lnTo>
                  <a:lnTo>
                    <a:pt x="307" y="129"/>
                  </a:lnTo>
                  <a:close/>
                  <a:moveTo>
                    <a:pt x="380" y="124"/>
                  </a:moveTo>
                  <a:lnTo>
                    <a:pt x="380" y="126"/>
                  </a:lnTo>
                  <a:lnTo>
                    <a:pt x="380" y="126"/>
                  </a:lnTo>
                  <a:lnTo>
                    <a:pt x="381" y="126"/>
                  </a:lnTo>
                  <a:lnTo>
                    <a:pt x="383" y="124"/>
                  </a:lnTo>
                  <a:lnTo>
                    <a:pt x="383" y="124"/>
                  </a:lnTo>
                  <a:lnTo>
                    <a:pt x="383" y="126"/>
                  </a:lnTo>
                  <a:lnTo>
                    <a:pt x="383" y="126"/>
                  </a:lnTo>
                  <a:lnTo>
                    <a:pt x="383" y="128"/>
                  </a:lnTo>
                  <a:lnTo>
                    <a:pt x="381" y="128"/>
                  </a:lnTo>
                  <a:lnTo>
                    <a:pt x="380" y="128"/>
                  </a:lnTo>
                  <a:lnTo>
                    <a:pt x="380" y="129"/>
                  </a:lnTo>
                  <a:lnTo>
                    <a:pt x="380" y="129"/>
                  </a:lnTo>
                  <a:lnTo>
                    <a:pt x="381" y="129"/>
                  </a:lnTo>
                  <a:lnTo>
                    <a:pt x="381" y="131"/>
                  </a:lnTo>
                  <a:lnTo>
                    <a:pt x="381" y="132"/>
                  </a:lnTo>
                  <a:lnTo>
                    <a:pt x="381" y="132"/>
                  </a:lnTo>
                  <a:lnTo>
                    <a:pt x="380" y="134"/>
                  </a:lnTo>
                  <a:lnTo>
                    <a:pt x="378" y="135"/>
                  </a:lnTo>
                  <a:lnTo>
                    <a:pt x="376" y="139"/>
                  </a:lnTo>
                  <a:lnTo>
                    <a:pt x="375" y="139"/>
                  </a:lnTo>
                  <a:lnTo>
                    <a:pt x="373" y="140"/>
                  </a:lnTo>
                  <a:lnTo>
                    <a:pt x="372" y="142"/>
                  </a:lnTo>
                  <a:lnTo>
                    <a:pt x="372" y="142"/>
                  </a:lnTo>
                  <a:lnTo>
                    <a:pt x="369" y="142"/>
                  </a:lnTo>
                  <a:lnTo>
                    <a:pt x="365" y="143"/>
                  </a:lnTo>
                  <a:lnTo>
                    <a:pt x="364" y="145"/>
                  </a:lnTo>
                  <a:lnTo>
                    <a:pt x="362" y="145"/>
                  </a:lnTo>
                  <a:lnTo>
                    <a:pt x="361" y="143"/>
                  </a:lnTo>
                  <a:lnTo>
                    <a:pt x="361" y="143"/>
                  </a:lnTo>
                  <a:lnTo>
                    <a:pt x="361" y="142"/>
                  </a:lnTo>
                  <a:lnTo>
                    <a:pt x="361" y="142"/>
                  </a:lnTo>
                  <a:lnTo>
                    <a:pt x="362" y="142"/>
                  </a:lnTo>
                  <a:lnTo>
                    <a:pt x="362" y="140"/>
                  </a:lnTo>
                  <a:lnTo>
                    <a:pt x="361" y="140"/>
                  </a:lnTo>
                  <a:lnTo>
                    <a:pt x="361" y="139"/>
                  </a:lnTo>
                  <a:lnTo>
                    <a:pt x="361" y="137"/>
                  </a:lnTo>
                  <a:lnTo>
                    <a:pt x="362" y="135"/>
                  </a:lnTo>
                  <a:lnTo>
                    <a:pt x="362" y="134"/>
                  </a:lnTo>
                  <a:lnTo>
                    <a:pt x="364" y="131"/>
                  </a:lnTo>
                  <a:lnTo>
                    <a:pt x="365" y="131"/>
                  </a:lnTo>
                  <a:lnTo>
                    <a:pt x="367" y="129"/>
                  </a:lnTo>
                  <a:lnTo>
                    <a:pt x="367" y="131"/>
                  </a:lnTo>
                  <a:lnTo>
                    <a:pt x="367" y="131"/>
                  </a:lnTo>
                  <a:lnTo>
                    <a:pt x="369" y="131"/>
                  </a:lnTo>
                  <a:lnTo>
                    <a:pt x="369" y="131"/>
                  </a:lnTo>
                  <a:lnTo>
                    <a:pt x="370" y="131"/>
                  </a:lnTo>
                  <a:lnTo>
                    <a:pt x="372" y="131"/>
                  </a:lnTo>
                  <a:lnTo>
                    <a:pt x="372" y="129"/>
                  </a:lnTo>
                  <a:lnTo>
                    <a:pt x="372" y="129"/>
                  </a:lnTo>
                  <a:lnTo>
                    <a:pt x="373" y="128"/>
                  </a:lnTo>
                  <a:lnTo>
                    <a:pt x="373" y="128"/>
                  </a:lnTo>
                  <a:lnTo>
                    <a:pt x="375" y="128"/>
                  </a:lnTo>
                  <a:lnTo>
                    <a:pt x="376" y="126"/>
                  </a:lnTo>
                  <a:lnTo>
                    <a:pt x="376" y="126"/>
                  </a:lnTo>
                  <a:lnTo>
                    <a:pt x="380" y="124"/>
                  </a:lnTo>
                  <a:lnTo>
                    <a:pt x="380" y="124"/>
                  </a:lnTo>
                  <a:close/>
                  <a:moveTo>
                    <a:pt x="244" y="120"/>
                  </a:moveTo>
                  <a:lnTo>
                    <a:pt x="246" y="121"/>
                  </a:lnTo>
                  <a:lnTo>
                    <a:pt x="246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2" y="121"/>
                  </a:lnTo>
                  <a:lnTo>
                    <a:pt x="244" y="120"/>
                  </a:lnTo>
                  <a:lnTo>
                    <a:pt x="244" y="120"/>
                  </a:lnTo>
                  <a:close/>
                  <a:moveTo>
                    <a:pt x="353" y="117"/>
                  </a:moveTo>
                  <a:lnTo>
                    <a:pt x="354" y="117"/>
                  </a:lnTo>
                  <a:lnTo>
                    <a:pt x="354" y="117"/>
                  </a:lnTo>
                  <a:lnTo>
                    <a:pt x="353" y="118"/>
                  </a:lnTo>
                  <a:lnTo>
                    <a:pt x="351" y="118"/>
                  </a:lnTo>
                  <a:lnTo>
                    <a:pt x="351" y="120"/>
                  </a:lnTo>
                  <a:lnTo>
                    <a:pt x="350" y="118"/>
                  </a:lnTo>
                  <a:lnTo>
                    <a:pt x="351" y="118"/>
                  </a:lnTo>
                  <a:lnTo>
                    <a:pt x="351" y="118"/>
                  </a:lnTo>
                  <a:lnTo>
                    <a:pt x="353" y="117"/>
                  </a:lnTo>
                  <a:lnTo>
                    <a:pt x="353" y="117"/>
                  </a:lnTo>
                  <a:close/>
                  <a:moveTo>
                    <a:pt x="301" y="117"/>
                  </a:moveTo>
                  <a:lnTo>
                    <a:pt x="301" y="117"/>
                  </a:lnTo>
                  <a:lnTo>
                    <a:pt x="301" y="117"/>
                  </a:lnTo>
                  <a:lnTo>
                    <a:pt x="301" y="117"/>
                  </a:lnTo>
                  <a:lnTo>
                    <a:pt x="302" y="117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1" y="120"/>
                  </a:lnTo>
                  <a:lnTo>
                    <a:pt x="301" y="120"/>
                  </a:lnTo>
                  <a:lnTo>
                    <a:pt x="301" y="121"/>
                  </a:lnTo>
                  <a:lnTo>
                    <a:pt x="301" y="121"/>
                  </a:lnTo>
                  <a:lnTo>
                    <a:pt x="299" y="121"/>
                  </a:lnTo>
                  <a:lnTo>
                    <a:pt x="299" y="120"/>
                  </a:lnTo>
                  <a:lnTo>
                    <a:pt x="299" y="118"/>
                  </a:lnTo>
                  <a:lnTo>
                    <a:pt x="301" y="118"/>
                  </a:lnTo>
                  <a:lnTo>
                    <a:pt x="301" y="117"/>
                  </a:lnTo>
                  <a:lnTo>
                    <a:pt x="301" y="117"/>
                  </a:lnTo>
                  <a:close/>
                  <a:moveTo>
                    <a:pt x="354" y="113"/>
                  </a:moveTo>
                  <a:lnTo>
                    <a:pt x="356" y="115"/>
                  </a:lnTo>
                  <a:lnTo>
                    <a:pt x="356" y="115"/>
                  </a:lnTo>
                  <a:lnTo>
                    <a:pt x="356" y="117"/>
                  </a:lnTo>
                  <a:lnTo>
                    <a:pt x="353" y="117"/>
                  </a:lnTo>
                  <a:lnTo>
                    <a:pt x="353" y="115"/>
                  </a:lnTo>
                  <a:lnTo>
                    <a:pt x="353" y="115"/>
                  </a:lnTo>
                  <a:lnTo>
                    <a:pt x="354" y="113"/>
                  </a:lnTo>
                  <a:lnTo>
                    <a:pt x="354" y="113"/>
                  </a:lnTo>
                  <a:close/>
                  <a:moveTo>
                    <a:pt x="257" y="113"/>
                  </a:moveTo>
                  <a:lnTo>
                    <a:pt x="260" y="115"/>
                  </a:lnTo>
                  <a:lnTo>
                    <a:pt x="261" y="115"/>
                  </a:lnTo>
                  <a:lnTo>
                    <a:pt x="261" y="115"/>
                  </a:lnTo>
                  <a:lnTo>
                    <a:pt x="261" y="117"/>
                  </a:lnTo>
                  <a:lnTo>
                    <a:pt x="260" y="120"/>
                  </a:lnTo>
                  <a:lnTo>
                    <a:pt x="258" y="123"/>
                  </a:lnTo>
                  <a:lnTo>
                    <a:pt x="258" y="123"/>
                  </a:lnTo>
                  <a:lnTo>
                    <a:pt x="260" y="123"/>
                  </a:lnTo>
                  <a:lnTo>
                    <a:pt x="257" y="124"/>
                  </a:lnTo>
                  <a:lnTo>
                    <a:pt x="255" y="123"/>
                  </a:lnTo>
                  <a:lnTo>
                    <a:pt x="253" y="123"/>
                  </a:lnTo>
                  <a:lnTo>
                    <a:pt x="250" y="123"/>
                  </a:lnTo>
                  <a:lnTo>
                    <a:pt x="249" y="123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52" y="121"/>
                  </a:lnTo>
                  <a:lnTo>
                    <a:pt x="252" y="121"/>
                  </a:lnTo>
                  <a:lnTo>
                    <a:pt x="252" y="120"/>
                  </a:lnTo>
                  <a:lnTo>
                    <a:pt x="252" y="117"/>
                  </a:lnTo>
                  <a:lnTo>
                    <a:pt x="253" y="115"/>
                  </a:lnTo>
                  <a:lnTo>
                    <a:pt x="255" y="113"/>
                  </a:lnTo>
                  <a:lnTo>
                    <a:pt x="257" y="113"/>
                  </a:lnTo>
                  <a:close/>
                  <a:moveTo>
                    <a:pt x="370" y="113"/>
                  </a:moveTo>
                  <a:lnTo>
                    <a:pt x="370" y="113"/>
                  </a:lnTo>
                  <a:lnTo>
                    <a:pt x="370" y="113"/>
                  </a:lnTo>
                  <a:lnTo>
                    <a:pt x="370" y="115"/>
                  </a:lnTo>
                  <a:lnTo>
                    <a:pt x="370" y="117"/>
                  </a:lnTo>
                  <a:lnTo>
                    <a:pt x="369" y="118"/>
                  </a:lnTo>
                  <a:lnTo>
                    <a:pt x="369" y="118"/>
                  </a:lnTo>
                  <a:lnTo>
                    <a:pt x="367" y="118"/>
                  </a:lnTo>
                  <a:lnTo>
                    <a:pt x="367" y="117"/>
                  </a:lnTo>
                  <a:lnTo>
                    <a:pt x="365" y="117"/>
                  </a:lnTo>
                  <a:lnTo>
                    <a:pt x="365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9" y="115"/>
                  </a:lnTo>
                  <a:lnTo>
                    <a:pt x="370" y="113"/>
                  </a:lnTo>
                  <a:lnTo>
                    <a:pt x="370" y="113"/>
                  </a:lnTo>
                  <a:close/>
                  <a:moveTo>
                    <a:pt x="364" y="113"/>
                  </a:moveTo>
                  <a:lnTo>
                    <a:pt x="364" y="113"/>
                  </a:lnTo>
                  <a:lnTo>
                    <a:pt x="365" y="113"/>
                  </a:lnTo>
                  <a:lnTo>
                    <a:pt x="365" y="115"/>
                  </a:lnTo>
                  <a:lnTo>
                    <a:pt x="364" y="115"/>
                  </a:lnTo>
                  <a:lnTo>
                    <a:pt x="362" y="117"/>
                  </a:lnTo>
                  <a:lnTo>
                    <a:pt x="361" y="117"/>
                  </a:lnTo>
                  <a:lnTo>
                    <a:pt x="361" y="117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59" y="118"/>
                  </a:lnTo>
                  <a:lnTo>
                    <a:pt x="359" y="118"/>
                  </a:lnTo>
                  <a:lnTo>
                    <a:pt x="357" y="118"/>
                  </a:lnTo>
                  <a:lnTo>
                    <a:pt x="357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7"/>
                  </a:lnTo>
                  <a:lnTo>
                    <a:pt x="359" y="115"/>
                  </a:lnTo>
                  <a:lnTo>
                    <a:pt x="359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5"/>
                  </a:lnTo>
                  <a:lnTo>
                    <a:pt x="361" y="115"/>
                  </a:lnTo>
                  <a:lnTo>
                    <a:pt x="364" y="113"/>
                  </a:lnTo>
                  <a:close/>
                  <a:moveTo>
                    <a:pt x="580" y="113"/>
                  </a:moveTo>
                  <a:lnTo>
                    <a:pt x="580" y="113"/>
                  </a:lnTo>
                  <a:lnTo>
                    <a:pt x="581" y="115"/>
                  </a:lnTo>
                  <a:lnTo>
                    <a:pt x="581" y="117"/>
                  </a:lnTo>
                  <a:lnTo>
                    <a:pt x="581" y="117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8" y="115"/>
                  </a:lnTo>
                  <a:lnTo>
                    <a:pt x="578" y="113"/>
                  </a:lnTo>
                  <a:lnTo>
                    <a:pt x="580" y="113"/>
                  </a:lnTo>
                  <a:close/>
                  <a:moveTo>
                    <a:pt x="275" y="112"/>
                  </a:moveTo>
                  <a:lnTo>
                    <a:pt x="275" y="113"/>
                  </a:lnTo>
                  <a:lnTo>
                    <a:pt x="274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3"/>
                  </a:lnTo>
                  <a:lnTo>
                    <a:pt x="272" y="113"/>
                  </a:lnTo>
                  <a:lnTo>
                    <a:pt x="272" y="112"/>
                  </a:lnTo>
                  <a:lnTo>
                    <a:pt x="275" y="112"/>
                  </a:lnTo>
                  <a:close/>
                  <a:moveTo>
                    <a:pt x="296" y="112"/>
                  </a:moveTo>
                  <a:lnTo>
                    <a:pt x="296" y="113"/>
                  </a:lnTo>
                  <a:lnTo>
                    <a:pt x="296" y="113"/>
                  </a:lnTo>
                  <a:lnTo>
                    <a:pt x="296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2"/>
                  </a:lnTo>
                  <a:lnTo>
                    <a:pt x="296" y="112"/>
                  </a:lnTo>
                  <a:close/>
                  <a:moveTo>
                    <a:pt x="373" y="112"/>
                  </a:moveTo>
                  <a:lnTo>
                    <a:pt x="375" y="112"/>
                  </a:lnTo>
                  <a:lnTo>
                    <a:pt x="375" y="113"/>
                  </a:lnTo>
                  <a:lnTo>
                    <a:pt x="376" y="113"/>
                  </a:lnTo>
                  <a:lnTo>
                    <a:pt x="376" y="113"/>
                  </a:lnTo>
                  <a:lnTo>
                    <a:pt x="380" y="113"/>
                  </a:lnTo>
                  <a:lnTo>
                    <a:pt x="381" y="113"/>
                  </a:lnTo>
                  <a:lnTo>
                    <a:pt x="383" y="113"/>
                  </a:lnTo>
                  <a:lnTo>
                    <a:pt x="383" y="115"/>
                  </a:lnTo>
                  <a:lnTo>
                    <a:pt x="383" y="115"/>
                  </a:lnTo>
                  <a:lnTo>
                    <a:pt x="373" y="117"/>
                  </a:lnTo>
                  <a:lnTo>
                    <a:pt x="372" y="117"/>
                  </a:lnTo>
                  <a:lnTo>
                    <a:pt x="372" y="117"/>
                  </a:lnTo>
                  <a:lnTo>
                    <a:pt x="372" y="115"/>
                  </a:lnTo>
                  <a:lnTo>
                    <a:pt x="372" y="113"/>
                  </a:lnTo>
                  <a:lnTo>
                    <a:pt x="373" y="113"/>
                  </a:lnTo>
                  <a:lnTo>
                    <a:pt x="373" y="112"/>
                  </a:lnTo>
                  <a:close/>
                  <a:moveTo>
                    <a:pt x="422" y="112"/>
                  </a:moveTo>
                  <a:lnTo>
                    <a:pt x="424" y="112"/>
                  </a:lnTo>
                  <a:lnTo>
                    <a:pt x="425" y="112"/>
                  </a:lnTo>
                  <a:lnTo>
                    <a:pt x="425" y="113"/>
                  </a:lnTo>
                  <a:lnTo>
                    <a:pt x="424" y="113"/>
                  </a:lnTo>
                  <a:lnTo>
                    <a:pt x="422" y="113"/>
                  </a:lnTo>
                  <a:lnTo>
                    <a:pt x="421" y="112"/>
                  </a:lnTo>
                  <a:lnTo>
                    <a:pt x="422" y="112"/>
                  </a:lnTo>
                  <a:close/>
                  <a:moveTo>
                    <a:pt x="350" y="112"/>
                  </a:moveTo>
                  <a:lnTo>
                    <a:pt x="351" y="112"/>
                  </a:lnTo>
                  <a:lnTo>
                    <a:pt x="351" y="112"/>
                  </a:lnTo>
                  <a:lnTo>
                    <a:pt x="351" y="115"/>
                  </a:lnTo>
                  <a:lnTo>
                    <a:pt x="351" y="115"/>
                  </a:lnTo>
                  <a:lnTo>
                    <a:pt x="351" y="117"/>
                  </a:lnTo>
                  <a:lnTo>
                    <a:pt x="351" y="117"/>
                  </a:lnTo>
                  <a:lnTo>
                    <a:pt x="350" y="117"/>
                  </a:lnTo>
                  <a:lnTo>
                    <a:pt x="350" y="118"/>
                  </a:lnTo>
                  <a:lnTo>
                    <a:pt x="350" y="120"/>
                  </a:lnTo>
                  <a:lnTo>
                    <a:pt x="348" y="120"/>
                  </a:lnTo>
                  <a:lnTo>
                    <a:pt x="346" y="120"/>
                  </a:lnTo>
                  <a:lnTo>
                    <a:pt x="345" y="120"/>
                  </a:lnTo>
                  <a:lnTo>
                    <a:pt x="345" y="121"/>
                  </a:lnTo>
                  <a:lnTo>
                    <a:pt x="343" y="121"/>
                  </a:lnTo>
                  <a:lnTo>
                    <a:pt x="342" y="121"/>
                  </a:lnTo>
                  <a:lnTo>
                    <a:pt x="340" y="121"/>
                  </a:lnTo>
                  <a:lnTo>
                    <a:pt x="339" y="121"/>
                  </a:lnTo>
                  <a:lnTo>
                    <a:pt x="335" y="123"/>
                  </a:lnTo>
                  <a:lnTo>
                    <a:pt x="334" y="123"/>
                  </a:lnTo>
                  <a:lnTo>
                    <a:pt x="332" y="123"/>
                  </a:lnTo>
                  <a:lnTo>
                    <a:pt x="332" y="123"/>
                  </a:lnTo>
                  <a:lnTo>
                    <a:pt x="331" y="123"/>
                  </a:lnTo>
                  <a:lnTo>
                    <a:pt x="331" y="123"/>
                  </a:lnTo>
                  <a:lnTo>
                    <a:pt x="329" y="123"/>
                  </a:lnTo>
                  <a:lnTo>
                    <a:pt x="328" y="123"/>
                  </a:lnTo>
                  <a:lnTo>
                    <a:pt x="326" y="123"/>
                  </a:lnTo>
                  <a:lnTo>
                    <a:pt x="324" y="123"/>
                  </a:lnTo>
                  <a:lnTo>
                    <a:pt x="324" y="124"/>
                  </a:lnTo>
                  <a:lnTo>
                    <a:pt x="323" y="124"/>
                  </a:lnTo>
                  <a:lnTo>
                    <a:pt x="323" y="124"/>
                  </a:lnTo>
                  <a:lnTo>
                    <a:pt x="320" y="123"/>
                  </a:lnTo>
                  <a:lnTo>
                    <a:pt x="316" y="121"/>
                  </a:lnTo>
                  <a:lnTo>
                    <a:pt x="313" y="123"/>
                  </a:lnTo>
                  <a:lnTo>
                    <a:pt x="310" y="121"/>
                  </a:lnTo>
                  <a:lnTo>
                    <a:pt x="309" y="121"/>
                  </a:lnTo>
                  <a:lnTo>
                    <a:pt x="307" y="123"/>
                  </a:lnTo>
                  <a:lnTo>
                    <a:pt x="307" y="121"/>
                  </a:lnTo>
                  <a:lnTo>
                    <a:pt x="305" y="121"/>
                  </a:lnTo>
                  <a:lnTo>
                    <a:pt x="305" y="120"/>
                  </a:lnTo>
                  <a:lnTo>
                    <a:pt x="305" y="120"/>
                  </a:lnTo>
                  <a:lnTo>
                    <a:pt x="305" y="118"/>
                  </a:lnTo>
                  <a:lnTo>
                    <a:pt x="307" y="118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9" y="117"/>
                  </a:lnTo>
                  <a:lnTo>
                    <a:pt x="310" y="117"/>
                  </a:lnTo>
                  <a:lnTo>
                    <a:pt x="312" y="115"/>
                  </a:lnTo>
                  <a:lnTo>
                    <a:pt x="313" y="113"/>
                  </a:lnTo>
                  <a:lnTo>
                    <a:pt x="315" y="113"/>
                  </a:lnTo>
                  <a:lnTo>
                    <a:pt x="315" y="115"/>
                  </a:lnTo>
                  <a:lnTo>
                    <a:pt x="316" y="113"/>
                  </a:lnTo>
                  <a:lnTo>
                    <a:pt x="318" y="113"/>
                  </a:lnTo>
                  <a:lnTo>
                    <a:pt x="318" y="115"/>
                  </a:lnTo>
                  <a:lnTo>
                    <a:pt x="320" y="115"/>
                  </a:lnTo>
                  <a:lnTo>
                    <a:pt x="321" y="115"/>
                  </a:lnTo>
                  <a:lnTo>
                    <a:pt x="323" y="115"/>
                  </a:lnTo>
                  <a:lnTo>
                    <a:pt x="324" y="117"/>
                  </a:lnTo>
                  <a:lnTo>
                    <a:pt x="328" y="117"/>
                  </a:lnTo>
                  <a:lnTo>
                    <a:pt x="328" y="118"/>
                  </a:lnTo>
                  <a:lnTo>
                    <a:pt x="329" y="118"/>
                  </a:lnTo>
                  <a:lnTo>
                    <a:pt x="331" y="118"/>
                  </a:lnTo>
                  <a:lnTo>
                    <a:pt x="331" y="118"/>
                  </a:lnTo>
                  <a:lnTo>
                    <a:pt x="332" y="118"/>
                  </a:lnTo>
                  <a:lnTo>
                    <a:pt x="332" y="118"/>
                  </a:lnTo>
                  <a:lnTo>
                    <a:pt x="334" y="118"/>
                  </a:lnTo>
                  <a:lnTo>
                    <a:pt x="335" y="118"/>
                  </a:lnTo>
                  <a:lnTo>
                    <a:pt x="335" y="117"/>
                  </a:lnTo>
                  <a:lnTo>
                    <a:pt x="337" y="117"/>
                  </a:lnTo>
                  <a:lnTo>
                    <a:pt x="337" y="117"/>
                  </a:lnTo>
                  <a:lnTo>
                    <a:pt x="339" y="118"/>
                  </a:lnTo>
                  <a:lnTo>
                    <a:pt x="342" y="120"/>
                  </a:lnTo>
                  <a:lnTo>
                    <a:pt x="342" y="120"/>
                  </a:lnTo>
                  <a:lnTo>
                    <a:pt x="343" y="120"/>
                  </a:lnTo>
                  <a:lnTo>
                    <a:pt x="345" y="118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5" y="117"/>
                  </a:lnTo>
                  <a:lnTo>
                    <a:pt x="346" y="117"/>
                  </a:lnTo>
                  <a:lnTo>
                    <a:pt x="348" y="115"/>
                  </a:lnTo>
                  <a:lnTo>
                    <a:pt x="350" y="115"/>
                  </a:lnTo>
                  <a:lnTo>
                    <a:pt x="351" y="113"/>
                  </a:lnTo>
                  <a:lnTo>
                    <a:pt x="348" y="113"/>
                  </a:lnTo>
                  <a:lnTo>
                    <a:pt x="350" y="112"/>
                  </a:lnTo>
                  <a:lnTo>
                    <a:pt x="350" y="112"/>
                  </a:lnTo>
                  <a:close/>
                  <a:moveTo>
                    <a:pt x="468" y="112"/>
                  </a:moveTo>
                  <a:lnTo>
                    <a:pt x="469" y="112"/>
                  </a:lnTo>
                  <a:lnTo>
                    <a:pt x="469" y="112"/>
                  </a:lnTo>
                  <a:lnTo>
                    <a:pt x="468" y="113"/>
                  </a:lnTo>
                  <a:lnTo>
                    <a:pt x="466" y="113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8" y="112"/>
                  </a:lnTo>
                  <a:close/>
                  <a:moveTo>
                    <a:pt x="279" y="112"/>
                  </a:moveTo>
                  <a:lnTo>
                    <a:pt x="282" y="112"/>
                  </a:lnTo>
                  <a:lnTo>
                    <a:pt x="282" y="112"/>
                  </a:lnTo>
                  <a:lnTo>
                    <a:pt x="282" y="115"/>
                  </a:lnTo>
                  <a:lnTo>
                    <a:pt x="283" y="115"/>
                  </a:lnTo>
                  <a:lnTo>
                    <a:pt x="283" y="115"/>
                  </a:lnTo>
                  <a:lnTo>
                    <a:pt x="285" y="115"/>
                  </a:lnTo>
                  <a:lnTo>
                    <a:pt x="287" y="115"/>
                  </a:lnTo>
                  <a:lnTo>
                    <a:pt x="287" y="115"/>
                  </a:lnTo>
                  <a:lnTo>
                    <a:pt x="288" y="115"/>
                  </a:lnTo>
                  <a:lnTo>
                    <a:pt x="288" y="115"/>
                  </a:lnTo>
                  <a:lnTo>
                    <a:pt x="290" y="115"/>
                  </a:lnTo>
                  <a:lnTo>
                    <a:pt x="290" y="117"/>
                  </a:lnTo>
                  <a:lnTo>
                    <a:pt x="290" y="117"/>
                  </a:lnTo>
                  <a:lnTo>
                    <a:pt x="290" y="115"/>
                  </a:lnTo>
                  <a:lnTo>
                    <a:pt x="291" y="115"/>
                  </a:lnTo>
                  <a:lnTo>
                    <a:pt x="291" y="115"/>
                  </a:lnTo>
                  <a:lnTo>
                    <a:pt x="293" y="115"/>
                  </a:lnTo>
                  <a:lnTo>
                    <a:pt x="294" y="115"/>
                  </a:lnTo>
                  <a:lnTo>
                    <a:pt x="294" y="117"/>
                  </a:lnTo>
                  <a:lnTo>
                    <a:pt x="294" y="118"/>
                  </a:lnTo>
                  <a:lnTo>
                    <a:pt x="294" y="120"/>
                  </a:lnTo>
                  <a:lnTo>
                    <a:pt x="296" y="120"/>
                  </a:lnTo>
                  <a:lnTo>
                    <a:pt x="296" y="120"/>
                  </a:lnTo>
                  <a:lnTo>
                    <a:pt x="296" y="121"/>
                  </a:lnTo>
                  <a:lnTo>
                    <a:pt x="294" y="121"/>
                  </a:lnTo>
                  <a:lnTo>
                    <a:pt x="294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1" y="121"/>
                  </a:lnTo>
                  <a:lnTo>
                    <a:pt x="290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3"/>
                  </a:lnTo>
                  <a:lnTo>
                    <a:pt x="291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87" y="123"/>
                  </a:lnTo>
                  <a:lnTo>
                    <a:pt x="285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5" y="120"/>
                  </a:lnTo>
                  <a:lnTo>
                    <a:pt x="283" y="121"/>
                  </a:lnTo>
                  <a:lnTo>
                    <a:pt x="282" y="123"/>
                  </a:lnTo>
                  <a:lnTo>
                    <a:pt x="282" y="123"/>
                  </a:lnTo>
                  <a:lnTo>
                    <a:pt x="280" y="123"/>
                  </a:lnTo>
                  <a:lnTo>
                    <a:pt x="277" y="124"/>
                  </a:lnTo>
                  <a:lnTo>
                    <a:pt x="277" y="124"/>
                  </a:lnTo>
                  <a:lnTo>
                    <a:pt x="275" y="124"/>
                  </a:lnTo>
                  <a:lnTo>
                    <a:pt x="272" y="124"/>
                  </a:lnTo>
                  <a:lnTo>
                    <a:pt x="271" y="126"/>
                  </a:lnTo>
                  <a:lnTo>
                    <a:pt x="269" y="126"/>
                  </a:lnTo>
                  <a:lnTo>
                    <a:pt x="269" y="124"/>
                  </a:lnTo>
                  <a:lnTo>
                    <a:pt x="268" y="126"/>
                  </a:lnTo>
                  <a:lnTo>
                    <a:pt x="268" y="126"/>
                  </a:lnTo>
                  <a:lnTo>
                    <a:pt x="266" y="126"/>
                  </a:lnTo>
                  <a:lnTo>
                    <a:pt x="264" y="126"/>
                  </a:lnTo>
                  <a:lnTo>
                    <a:pt x="263" y="126"/>
                  </a:lnTo>
                  <a:lnTo>
                    <a:pt x="261" y="124"/>
                  </a:lnTo>
                  <a:lnTo>
                    <a:pt x="261" y="124"/>
                  </a:lnTo>
                  <a:lnTo>
                    <a:pt x="261" y="123"/>
                  </a:lnTo>
                  <a:lnTo>
                    <a:pt x="263" y="123"/>
                  </a:lnTo>
                  <a:lnTo>
                    <a:pt x="261" y="120"/>
                  </a:lnTo>
                  <a:lnTo>
                    <a:pt x="263" y="120"/>
                  </a:lnTo>
                  <a:lnTo>
                    <a:pt x="263" y="118"/>
                  </a:lnTo>
                  <a:lnTo>
                    <a:pt x="263" y="118"/>
                  </a:lnTo>
                  <a:lnTo>
                    <a:pt x="264" y="118"/>
                  </a:lnTo>
                  <a:lnTo>
                    <a:pt x="266" y="117"/>
                  </a:lnTo>
                  <a:lnTo>
                    <a:pt x="268" y="115"/>
                  </a:lnTo>
                  <a:lnTo>
                    <a:pt x="268" y="117"/>
                  </a:lnTo>
                  <a:lnTo>
                    <a:pt x="271" y="117"/>
                  </a:lnTo>
                  <a:lnTo>
                    <a:pt x="271" y="117"/>
                  </a:lnTo>
                  <a:lnTo>
                    <a:pt x="274" y="117"/>
                  </a:lnTo>
                  <a:lnTo>
                    <a:pt x="274" y="117"/>
                  </a:lnTo>
                  <a:lnTo>
                    <a:pt x="274" y="118"/>
                  </a:lnTo>
                  <a:lnTo>
                    <a:pt x="275" y="118"/>
                  </a:lnTo>
                  <a:lnTo>
                    <a:pt x="275" y="118"/>
                  </a:lnTo>
                  <a:lnTo>
                    <a:pt x="277" y="121"/>
                  </a:lnTo>
                  <a:lnTo>
                    <a:pt x="279" y="121"/>
                  </a:lnTo>
                  <a:lnTo>
                    <a:pt x="279" y="121"/>
                  </a:lnTo>
                  <a:lnTo>
                    <a:pt x="282" y="120"/>
                  </a:lnTo>
                  <a:lnTo>
                    <a:pt x="282" y="120"/>
                  </a:lnTo>
                  <a:lnTo>
                    <a:pt x="283" y="118"/>
                  </a:lnTo>
                  <a:lnTo>
                    <a:pt x="282" y="118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79" y="117"/>
                  </a:lnTo>
                  <a:lnTo>
                    <a:pt x="277" y="115"/>
                  </a:lnTo>
                  <a:lnTo>
                    <a:pt x="275" y="115"/>
                  </a:lnTo>
                  <a:lnTo>
                    <a:pt x="275" y="113"/>
                  </a:lnTo>
                  <a:lnTo>
                    <a:pt x="275" y="112"/>
                  </a:lnTo>
                  <a:lnTo>
                    <a:pt x="277" y="112"/>
                  </a:lnTo>
                  <a:lnTo>
                    <a:pt x="279" y="112"/>
                  </a:lnTo>
                  <a:close/>
                  <a:moveTo>
                    <a:pt x="238" y="112"/>
                  </a:moveTo>
                  <a:lnTo>
                    <a:pt x="239" y="112"/>
                  </a:lnTo>
                  <a:lnTo>
                    <a:pt x="241" y="112"/>
                  </a:lnTo>
                  <a:lnTo>
                    <a:pt x="242" y="112"/>
                  </a:lnTo>
                  <a:lnTo>
                    <a:pt x="244" y="113"/>
                  </a:lnTo>
                  <a:lnTo>
                    <a:pt x="246" y="115"/>
                  </a:lnTo>
                  <a:lnTo>
                    <a:pt x="247" y="117"/>
                  </a:lnTo>
                  <a:lnTo>
                    <a:pt x="246" y="117"/>
                  </a:lnTo>
                  <a:lnTo>
                    <a:pt x="244" y="118"/>
                  </a:lnTo>
                  <a:lnTo>
                    <a:pt x="241" y="120"/>
                  </a:lnTo>
                  <a:lnTo>
                    <a:pt x="241" y="120"/>
                  </a:lnTo>
                  <a:lnTo>
                    <a:pt x="239" y="121"/>
                  </a:lnTo>
                  <a:lnTo>
                    <a:pt x="239" y="121"/>
                  </a:lnTo>
                  <a:lnTo>
                    <a:pt x="239" y="123"/>
                  </a:lnTo>
                  <a:lnTo>
                    <a:pt x="239" y="123"/>
                  </a:lnTo>
                  <a:lnTo>
                    <a:pt x="238" y="123"/>
                  </a:lnTo>
                  <a:lnTo>
                    <a:pt x="238" y="123"/>
                  </a:lnTo>
                  <a:lnTo>
                    <a:pt x="238" y="121"/>
                  </a:lnTo>
                  <a:lnTo>
                    <a:pt x="238" y="120"/>
                  </a:lnTo>
                  <a:lnTo>
                    <a:pt x="238" y="120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4" y="117"/>
                  </a:lnTo>
                  <a:lnTo>
                    <a:pt x="233" y="117"/>
                  </a:lnTo>
                  <a:lnTo>
                    <a:pt x="231" y="117"/>
                  </a:lnTo>
                  <a:lnTo>
                    <a:pt x="230" y="115"/>
                  </a:lnTo>
                  <a:lnTo>
                    <a:pt x="230" y="113"/>
                  </a:lnTo>
                  <a:lnTo>
                    <a:pt x="228" y="113"/>
                  </a:lnTo>
                  <a:lnTo>
                    <a:pt x="228" y="113"/>
                  </a:lnTo>
                  <a:lnTo>
                    <a:pt x="228" y="112"/>
                  </a:lnTo>
                  <a:lnTo>
                    <a:pt x="230" y="112"/>
                  </a:lnTo>
                  <a:lnTo>
                    <a:pt x="231" y="112"/>
                  </a:lnTo>
                  <a:lnTo>
                    <a:pt x="234" y="113"/>
                  </a:lnTo>
                  <a:lnTo>
                    <a:pt x="236" y="113"/>
                  </a:lnTo>
                  <a:lnTo>
                    <a:pt x="236" y="113"/>
                  </a:lnTo>
                  <a:lnTo>
                    <a:pt x="238" y="112"/>
                  </a:lnTo>
                  <a:close/>
                  <a:moveTo>
                    <a:pt x="447" y="107"/>
                  </a:moveTo>
                  <a:lnTo>
                    <a:pt x="451" y="107"/>
                  </a:lnTo>
                  <a:lnTo>
                    <a:pt x="451" y="109"/>
                  </a:lnTo>
                  <a:lnTo>
                    <a:pt x="451" y="110"/>
                  </a:lnTo>
                  <a:lnTo>
                    <a:pt x="451" y="110"/>
                  </a:lnTo>
                  <a:lnTo>
                    <a:pt x="449" y="110"/>
                  </a:lnTo>
                  <a:lnTo>
                    <a:pt x="447" y="109"/>
                  </a:lnTo>
                  <a:lnTo>
                    <a:pt x="447" y="109"/>
                  </a:lnTo>
                  <a:lnTo>
                    <a:pt x="447" y="107"/>
                  </a:lnTo>
                  <a:lnTo>
                    <a:pt x="447" y="107"/>
                  </a:lnTo>
                  <a:close/>
                  <a:moveTo>
                    <a:pt x="405" y="104"/>
                  </a:moveTo>
                  <a:lnTo>
                    <a:pt x="406" y="106"/>
                  </a:lnTo>
                  <a:lnTo>
                    <a:pt x="406" y="106"/>
                  </a:lnTo>
                  <a:lnTo>
                    <a:pt x="406" y="106"/>
                  </a:lnTo>
                  <a:lnTo>
                    <a:pt x="406" y="107"/>
                  </a:lnTo>
                  <a:lnTo>
                    <a:pt x="405" y="107"/>
                  </a:lnTo>
                  <a:lnTo>
                    <a:pt x="403" y="107"/>
                  </a:lnTo>
                  <a:lnTo>
                    <a:pt x="403" y="109"/>
                  </a:lnTo>
                  <a:lnTo>
                    <a:pt x="402" y="110"/>
                  </a:lnTo>
                  <a:lnTo>
                    <a:pt x="400" y="109"/>
                  </a:lnTo>
                  <a:lnTo>
                    <a:pt x="397" y="109"/>
                  </a:lnTo>
                  <a:lnTo>
                    <a:pt x="397" y="109"/>
                  </a:lnTo>
                  <a:lnTo>
                    <a:pt x="395" y="109"/>
                  </a:lnTo>
                  <a:lnTo>
                    <a:pt x="394" y="109"/>
                  </a:lnTo>
                  <a:lnTo>
                    <a:pt x="392" y="110"/>
                  </a:lnTo>
                  <a:lnTo>
                    <a:pt x="392" y="110"/>
                  </a:lnTo>
                  <a:lnTo>
                    <a:pt x="392" y="109"/>
                  </a:lnTo>
                  <a:lnTo>
                    <a:pt x="392" y="107"/>
                  </a:lnTo>
                  <a:lnTo>
                    <a:pt x="395" y="106"/>
                  </a:lnTo>
                  <a:lnTo>
                    <a:pt x="397" y="106"/>
                  </a:lnTo>
                  <a:lnTo>
                    <a:pt x="398" y="106"/>
                  </a:lnTo>
                  <a:lnTo>
                    <a:pt x="400" y="106"/>
                  </a:lnTo>
                  <a:lnTo>
                    <a:pt x="402" y="104"/>
                  </a:lnTo>
                  <a:lnTo>
                    <a:pt x="405" y="104"/>
                  </a:lnTo>
                  <a:close/>
                  <a:moveTo>
                    <a:pt x="414" y="104"/>
                  </a:moveTo>
                  <a:lnTo>
                    <a:pt x="416" y="104"/>
                  </a:lnTo>
                  <a:lnTo>
                    <a:pt x="416" y="104"/>
                  </a:lnTo>
                  <a:lnTo>
                    <a:pt x="416" y="104"/>
                  </a:lnTo>
                  <a:lnTo>
                    <a:pt x="416" y="106"/>
                  </a:lnTo>
                  <a:lnTo>
                    <a:pt x="414" y="106"/>
                  </a:lnTo>
                  <a:lnTo>
                    <a:pt x="416" y="104"/>
                  </a:lnTo>
                  <a:lnTo>
                    <a:pt x="414" y="104"/>
                  </a:lnTo>
                  <a:close/>
                  <a:moveTo>
                    <a:pt x="577" y="101"/>
                  </a:moveTo>
                  <a:lnTo>
                    <a:pt x="580" y="101"/>
                  </a:lnTo>
                  <a:lnTo>
                    <a:pt x="580" y="102"/>
                  </a:lnTo>
                  <a:lnTo>
                    <a:pt x="581" y="104"/>
                  </a:lnTo>
                  <a:lnTo>
                    <a:pt x="583" y="104"/>
                  </a:lnTo>
                  <a:lnTo>
                    <a:pt x="583" y="106"/>
                  </a:lnTo>
                  <a:lnTo>
                    <a:pt x="581" y="109"/>
                  </a:lnTo>
                  <a:lnTo>
                    <a:pt x="580" y="112"/>
                  </a:lnTo>
                  <a:lnTo>
                    <a:pt x="578" y="113"/>
                  </a:lnTo>
                  <a:lnTo>
                    <a:pt x="577" y="115"/>
                  </a:lnTo>
                  <a:lnTo>
                    <a:pt x="574" y="117"/>
                  </a:lnTo>
                  <a:lnTo>
                    <a:pt x="569" y="117"/>
                  </a:lnTo>
                  <a:lnTo>
                    <a:pt x="567" y="117"/>
                  </a:lnTo>
                  <a:lnTo>
                    <a:pt x="564" y="117"/>
                  </a:lnTo>
                  <a:lnTo>
                    <a:pt x="564" y="117"/>
                  </a:lnTo>
                  <a:lnTo>
                    <a:pt x="564" y="113"/>
                  </a:lnTo>
                  <a:lnTo>
                    <a:pt x="566" y="109"/>
                  </a:lnTo>
                  <a:lnTo>
                    <a:pt x="569" y="106"/>
                  </a:lnTo>
                  <a:lnTo>
                    <a:pt x="570" y="104"/>
                  </a:lnTo>
                  <a:lnTo>
                    <a:pt x="572" y="102"/>
                  </a:lnTo>
                  <a:lnTo>
                    <a:pt x="574" y="102"/>
                  </a:lnTo>
                  <a:lnTo>
                    <a:pt x="577" y="101"/>
                  </a:lnTo>
                  <a:close/>
                  <a:moveTo>
                    <a:pt x="477" y="98"/>
                  </a:moveTo>
                  <a:lnTo>
                    <a:pt x="477" y="98"/>
                  </a:lnTo>
                  <a:lnTo>
                    <a:pt x="479" y="99"/>
                  </a:lnTo>
                  <a:lnTo>
                    <a:pt x="477" y="99"/>
                  </a:lnTo>
                  <a:lnTo>
                    <a:pt x="477" y="102"/>
                  </a:lnTo>
                  <a:lnTo>
                    <a:pt x="476" y="106"/>
                  </a:lnTo>
                  <a:lnTo>
                    <a:pt x="476" y="106"/>
                  </a:lnTo>
                  <a:lnTo>
                    <a:pt x="474" y="107"/>
                  </a:lnTo>
                  <a:lnTo>
                    <a:pt x="474" y="107"/>
                  </a:lnTo>
                  <a:lnTo>
                    <a:pt x="473" y="109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69" y="110"/>
                  </a:lnTo>
                  <a:lnTo>
                    <a:pt x="469" y="110"/>
                  </a:lnTo>
                  <a:lnTo>
                    <a:pt x="469" y="109"/>
                  </a:lnTo>
                  <a:lnTo>
                    <a:pt x="469" y="109"/>
                  </a:lnTo>
                  <a:lnTo>
                    <a:pt x="469" y="107"/>
                  </a:lnTo>
                  <a:lnTo>
                    <a:pt x="469" y="106"/>
                  </a:lnTo>
                  <a:lnTo>
                    <a:pt x="469" y="106"/>
                  </a:lnTo>
                  <a:lnTo>
                    <a:pt x="471" y="106"/>
                  </a:lnTo>
                  <a:lnTo>
                    <a:pt x="471" y="102"/>
                  </a:lnTo>
                  <a:lnTo>
                    <a:pt x="471" y="102"/>
                  </a:lnTo>
                  <a:lnTo>
                    <a:pt x="473" y="102"/>
                  </a:lnTo>
                  <a:lnTo>
                    <a:pt x="474" y="101"/>
                  </a:lnTo>
                  <a:lnTo>
                    <a:pt x="474" y="101"/>
                  </a:lnTo>
                  <a:lnTo>
                    <a:pt x="474" y="99"/>
                  </a:lnTo>
                  <a:lnTo>
                    <a:pt x="476" y="99"/>
                  </a:lnTo>
                  <a:lnTo>
                    <a:pt x="476" y="98"/>
                  </a:lnTo>
                  <a:lnTo>
                    <a:pt x="476" y="98"/>
                  </a:lnTo>
                  <a:lnTo>
                    <a:pt x="477" y="98"/>
                  </a:lnTo>
                  <a:close/>
                  <a:moveTo>
                    <a:pt x="480" y="98"/>
                  </a:moveTo>
                  <a:lnTo>
                    <a:pt x="482" y="99"/>
                  </a:lnTo>
                  <a:lnTo>
                    <a:pt x="482" y="99"/>
                  </a:lnTo>
                  <a:lnTo>
                    <a:pt x="480" y="99"/>
                  </a:lnTo>
                  <a:lnTo>
                    <a:pt x="480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80" y="98"/>
                  </a:lnTo>
                  <a:close/>
                  <a:moveTo>
                    <a:pt x="227" y="98"/>
                  </a:moveTo>
                  <a:lnTo>
                    <a:pt x="227" y="98"/>
                  </a:lnTo>
                  <a:lnTo>
                    <a:pt x="228" y="98"/>
                  </a:lnTo>
                  <a:lnTo>
                    <a:pt x="228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close/>
                  <a:moveTo>
                    <a:pt x="433" y="98"/>
                  </a:moveTo>
                  <a:lnTo>
                    <a:pt x="433" y="98"/>
                  </a:lnTo>
                  <a:lnTo>
                    <a:pt x="433" y="98"/>
                  </a:lnTo>
                  <a:lnTo>
                    <a:pt x="433" y="98"/>
                  </a:lnTo>
                  <a:lnTo>
                    <a:pt x="433" y="99"/>
                  </a:lnTo>
                  <a:lnTo>
                    <a:pt x="433" y="99"/>
                  </a:lnTo>
                  <a:lnTo>
                    <a:pt x="432" y="98"/>
                  </a:lnTo>
                  <a:lnTo>
                    <a:pt x="432" y="98"/>
                  </a:lnTo>
                  <a:lnTo>
                    <a:pt x="433" y="98"/>
                  </a:lnTo>
                  <a:lnTo>
                    <a:pt x="433" y="98"/>
                  </a:lnTo>
                  <a:close/>
                  <a:moveTo>
                    <a:pt x="318" y="96"/>
                  </a:moveTo>
                  <a:lnTo>
                    <a:pt x="320" y="96"/>
                  </a:lnTo>
                  <a:lnTo>
                    <a:pt x="320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8" y="98"/>
                  </a:lnTo>
                  <a:lnTo>
                    <a:pt x="318" y="96"/>
                  </a:lnTo>
                  <a:close/>
                  <a:moveTo>
                    <a:pt x="222" y="95"/>
                  </a:moveTo>
                  <a:lnTo>
                    <a:pt x="223" y="96"/>
                  </a:lnTo>
                  <a:lnTo>
                    <a:pt x="223" y="96"/>
                  </a:lnTo>
                  <a:lnTo>
                    <a:pt x="220" y="96"/>
                  </a:lnTo>
                  <a:lnTo>
                    <a:pt x="219" y="98"/>
                  </a:lnTo>
                  <a:lnTo>
                    <a:pt x="219" y="98"/>
                  </a:lnTo>
                  <a:lnTo>
                    <a:pt x="217" y="98"/>
                  </a:lnTo>
                  <a:lnTo>
                    <a:pt x="216" y="99"/>
                  </a:lnTo>
                  <a:lnTo>
                    <a:pt x="214" y="99"/>
                  </a:lnTo>
                  <a:lnTo>
                    <a:pt x="211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5" y="96"/>
                  </a:lnTo>
                  <a:lnTo>
                    <a:pt x="206" y="95"/>
                  </a:lnTo>
                  <a:lnTo>
                    <a:pt x="208" y="95"/>
                  </a:lnTo>
                  <a:lnTo>
                    <a:pt x="222" y="95"/>
                  </a:lnTo>
                  <a:close/>
                  <a:moveTo>
                    <a:pt x="241" y="93"/>
                  </a:moveTo>
                  <a:lnTo>
                    <a:pt x="242" y="93"/>
                  </a:lnTo>
                  <a:lnTo>
                    <a:pt x="242" y="95"/>
                  </a:lnTo>
                  <a:lnTo>
                    <a:pt x="244" y="95"/>
                  </a:lnTo>
                  <a:lnTo>
                    <a:pt x="244" y="95"/>
                  </a:lnTo>
                  <a:lnTo>
                    <a:pt x="242" y="95"/>
                  </a:lnTo>
                  <a:lnTo>
                    <a:pt x="242" y="96"/>
                  </a:lnTo>
                  <a:lnTo>
                    <a:pt x="241" y="96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41" y="93"/>
                  </a:lnTo>
                  <a:close/>
                  <a:moveTo>
                    <a:pt x="521" y="90"/>
                  </a:moveTo>
                  <a:lnTo>
                    <a:pt x="521" y="91"/>
                  </a:lnTo>
                  <a:lnTo>
                    <a:pt x="520" y="93"/>
                  </a:lnTo>
                  <a:lnTo>
                    <a:pt x="520" y="93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1" y="90"/>
                  </a:lnTo>
                  <a:lnTo>
                    <a:pt x="521" y="90"/>
                  </a:lnTo>
                  <a:close/>
                  <a:moveTo>
                    <a:pt x="96" y="90"/>
                  </a:moveTo>
                  <a:lnTo>
                    <a:pt x="96" y="90"/>
                  </a:lnTo>
                  <a:lnTo>
                    <a:pt x="96" y="91"/>
                  </a:lnTo>
                  <a:lnTo>
                    <a:pt x="94" y="91"/>
                  </a:lnTo>
                  <a:lnTo>
                    <a:pt x="94" y="91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6" y="90"/>
                  </a:lnTo>
                  <a:close/>
                  <a:moveTo>
                    <a:pt x="520" y="88"/>
                  </a:moveTo>
                  <a:lnTo>
                    <a:pt x="521" y="88"/>
                  </a:lnTo>
                  <a:lnTo>
                    <a:pt x="521" y="90"/>
                  </a:lnTo>
                  <a:lnTo>
                    <a:pt x="520" y="90"/>
                  </a:lnTo>
                  <a:lnTo>
                    <a:pt x="520" y="88"/>
                  </a:lnTo>
                  <a:lnTo>
                    <a:pt x="520" y="88"/>
                  </a:lnTo>
                  <a:close/>
                  <a:moveTo>
                    <a:pt x="523" y="87"/>
                  </a:moveTo>
                  <a:lnTo>
                    <a:pt x="523" y="88"/>
                  </a:lnTo>
                  <a:lnTo>
                    <a:pt x="523" y="88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close/>
                  <a:moveTo>
                    <a:pt x="514" y="83"/>
                  </a:moveTo>
                  <a:lnTo>
                    <a:pt x="514" y="85"/>
                  </a:lnTo>
                  <a:lnTo>
                    <a:pt x="515" y="87"/>
                  </a:lnTo>
                  <a:lnTo>
                    <a:pt x="517" y="87"/>
                  </a:lnTo>
                  <a:lnTo>
                    <a:pt x="518" y="88"/>
                  </a:lnTo>
                  <a:lnTo>
                    <a:pt x="518" y="88"/>
                  </a:lnTo>
                  <a:lnTo>
                    <a:pt x="518" y="90"/>
                  </a:lnTo>
                  <a:lnTo>
                    <a:pt x="517" y="91"/>
                  </a:lnTo>
                  <a:lnTo>
                    <a:pt x="517" y="93"/>
                  </a:lnTo>
                  <a:lnTo>
                    <a:pt x="515" y="95"/>
                  </a:lnTo>
                  <a:lnTo>
                    <a:pt x="514" y="95"/>
                  </a:lnTo>
                  <a:lnTo>
                    <a:pt x="512" y="93"/>
                  </a:lnTo>
                  <a:lnTo>
                    <a:pt x="512" y="93"/>
                  </a:lnTo>
                  <a:lnTo>
                    <a:pt x="512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2" y="88"/>
                  </a:lnTo>
                  <a:lnTo>
                    <a:pt x="512" y="85"/>
                  </a:lnTo>
                  <a:lnTo>
                    <a:pt x="512" y="85"/>
                  </a:lnTo>
                  <a:lnTo>
                    <a:pt x="514" y="83"/>
                  </a:lnTo>
                  <a:close/>
                  <a:moveTo>
                    <a:pt x="121" y="80"/>
                  </a:moveTo>
                  <a:lnTo>
                    <a:pt x="123" y="80"/>
                  </a:lnTo>
                  <a:lnTo>
                    <a:pt x="126" y="82"/>
                  </a:lnTo>
                  <a:lnTo>
                    <a:pt x="126" y="82"/>
                  </a:lnTo>
                  <a:lnTo>
                    <a:pt x="127" y="83"/>
                  </a:lnTo>
                  <a:lnTo>
                    <a:pt x="129" y="83"/>
                  </a:lnTo>
                  <a:lnTo>
                    <a:pt x="130" y="85"/>
                  </a:lnTo>
                  <a:lnTo>
                    <a:pt x="132" y="85"/>
                  </a:lnTo>
                  <a:lnTo>
                    <a:pt x="134" y="85"/>
                  </a:lnTo>
                  <a:lnTo>
                    <a:pt x="135" y="85"/>
                  </a:lnTo>
                  <a:lnTo>
                    <a:pt x="137" y="8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40" y="85"/>
                  </a:lnTo>
                  <a:lnTo>
                    <a:pt x="140" y="85"/>
                  </a:lnTo>
                  <a:lnTo>
                    <a:pt x="141" y="87"/>
                  </a:lnTo>
                  <a:lnTo>
                    <a:pt x="143" y="88"/>
                  </a:lnTo>
                  <a:lnTo>
                    <a:pt x="143" y="88"/>
                  </a:lnTo>
                  <a:lnTo>
                    <a:pt x="143" y="91"/>
                  </a:lnTo>
                  <a:lnTo>
                    <a:pt x="145" y="93"/>
                  </a:lnTo>
                  <a:lnTo>
                    <a:pt x="146" y="93"/>
                  </a:lnTo>
                  <a:lnTo>
                    <a:pt x="148" y="93"/>
                  </a:lnTo>
                  <a:lnTo>
                    <a:pt x="149" y="93"/>
                  </a:lnTo>
                  <a:lnTo>
                    <a:pt x="154" y="95"/>
                  </a:lnTo>
                  <a:lnTo>
                    <a:pt x="156" y="95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62" y="95"/>
                  </a:lnTo>
                  <a:lnTo>
                    <a:pt x="164" y="95"/>
                  </a:lnTo>
                  <a:lnTo>
                    <a:pt x="165" y="95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5"/>
                  </a:lnTo>
                  <a:lnTo>
                    <a:pt x="170" y="95"/>
                  </a:lnTo>
                  <a:lnTo>
                    <a:pt x="170" y="95"/>
                  </a:lnTo>
                  <a:lnTo>
                    <a:pt x="171" y="95"/>
                  </a:lnTo>
                  <a:lnTo>
                    <a:pt x="173" y="93"/>
                  </a:lnTo>
                  <a:lnTo>
                    <a:pt x="173" y="91"/>
                  </a:lnTo>
                  <a:lnTo>
                    <a:pt x="173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6" y="88"/>
                  </a:lnTo>
                  <a:lnTo>
                    <a:pt x="178" y="88"/>
                  </a:lnTo>
                  <a:lnTo>
                    <a:pt x="178" y="88"/>
                  </a:lnTo>
                  <a:lnTo>
                    <a:pt x="181" y="91"/>
                  </a:lnTo>
                  <a:lnTo>
                    <a:pt x="181" y="91"/>
                  </a:lnTo>
                  <a:lnTo>
                    <a:pt x="184" y="91"/>
                  </a:lnTo>
                  <a:lnTo>
                    <a:pt x="184" y="91"/>
                  </a:lnTo>
                  <a:lnTo>
                    <a:pt x="186" y="91"/>
                  </a:lnTo>
                  <a:lnTo>
                    <a:pt x="186" y="91"/>
                  </a:lnTo>
                  <a:lnTo>
                    <a:pt x="187" y="91"/>
                  </a:lnTo>
                  <a:lnTo>
                    <a:pt x="189" y="93"/>
                  </a:lnTo>
                  <a:lnTo>
                    <a:pt x="189" y="93"/>
                  </a:lnTo>
                  <a:lnTo>
                    <a:pt x="192" y="93"/>
                  </a:lnTo>
                  <a:lnTo>
                    <a:pt x="193" y="95"/>
                  </a:lnTo>
                  <a:lnTo>
                    <a:pt x="195" y="95"/>
                  </a:lnTo>
                  <a:lnTo>
                    <a:pt x="197" y="95"/>
                  </a:lnTo>
                  <a:lnTo>
                    <a:pt x="200" y="95"/>
                  </a:lnTo>
                  <a:lnTo>
                    <a:pt x="201" y="95"/>
                  </a:lnTo>
                  <a:lnTo>
                    <a:pt x="201" y="96"/>
                  </a:lnTo>
                  <a:lnTo>
                    <a:pt x="201" y="99"/>
                  </a:lnTo>
                  <a:lnTo>
                    <a:pt x="203" y="99"/>
                  </a:lnTo>
                  <a:lnTo>
                    <a:pt x="203" y="99"/>
                  </a:lnTo>
                  <a:lnTo>
                    <a:pt x="205" y="101"/>
                  </a:lnTo>
                  <a:lnTo>
                    <a:pt x="205" y="102"/>
                  </a:lnTo>
                  <a:lnTo>
                    <a:pt x="205" y="104"/>
                  </a:lnTo>
                  <a:lnTo>
                    <a:pt x="208" y="106"/>
                  </a:lnTo>
                  <a:lnTo>
                    <a:pt x="211" y="106"/>
                  </a:lnTo>
                  <a:lnTo>
                    <a:pt x="214" y="107"/>
                  </a:lnTo>
                  <a:lnTo>
                    <a:pt x="219" y="106"/>
                  </a:lnTo>
                  <a:lnTo>
                    <a:pt x="220" y="106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7" y="107"/>
                  </a:lnTo>
                  <a:lnTo>
                    <a:pt x="228" y="107"/>
                  </a:lnTo>
                  <a:lnTo>
                    <a:pt x="228" y="109"/>
                  </a:lnTo>
                  <a:lnTo>
                    <a:pt x="228" y="110"/>
                  </a:lnTo>
                  <a:lnTo>
                    <a:pt x="227" y="113"/>
                  </a:lnTo>
                  <a:lnTo>
                    <a:pt x="227" y="115"/>
                  </a:lnTo>
                  <a:lnTo>
                    <a:pt x="227" y="117"/>
                  </a:lnTo>
                  <a:lnTo>
                    <a:pt x="228" y="118"/>
                  </a:lnTo>
                  <a:lnTo>
                    <a:pt x="228" y="120"/>
                  </a:lnTo>
                  <a:lnTo>
                    <a:pt x="230" y="120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28" y="121"/>
                  </a:lnTo>
                  <a:lnTo>
                    <a:pt x="227" y="121"/>
                  </a:lnTo>
                  <a:lnTo>
                    <a:pt x="227" y="120"/>
                  </a:lnTo>
                  <a:lnTo>
                    <a:pt x="225" y="120"/>
                  </a:lnTo>
                  <a:lnTo>
                    <a:pt x="223" y="120"/>
                  </a:lnTo>
                  <a:lnTo>
                    <a:pt x="220" y="118"/>
                  </a:lnTo>
                  <a:lnTo>
                    <a:pt x="217" y="117"/>
                  </a:lnTo>
                  <a:lnTo>
                    <a:pt x="211" y="115"/>
                  </a:lnTo>
                  <a:lnTo>
                    <a:pt x="209" y="115"/>
                  </a:lnTo>
                  <a:lnTo>
                    <a:pt x="208" y="115"/>
                  </a:lnTo>
                  <a:lnTo>
                    <a:pt x="206" y="115"/>
                  </a:lnTo>
                  <a:lnTo>
                    <a:pt x="205" y="117"/>
                  </a:lnTo>
                  <a:lnTo>
                    <a:pt x="203" y="117"/>
                  </a:lnTo>
                  <a:lnTo>
                    <a:pt x="201" y="117"/>
                  </a:lnTo>
                  <a:lnTo>
                    <a:pt x="198" y="115"/>
                  </a:lnTo>
                  <a:lnTo>
                    <a:pt x="195" y="115"/>
                  </a:lnTo>
                  <a:lnTo>
                    <a:pt x="186" y="115"/>
                  </a:lnTo>
                  <a:lnTo>
                    <a:pt x="184" y="113"/>
                  </a:lnTo>
                  <a:lnTo>
                    <a:pt x="179" y="113"/>
                  </a:lnTo>
                  <a:lnTo>
                    <a:pt x="176" y="113"/>
                  </a:lnTo>
                  <a:lnTo>
                    <a:pt x="173" y="112"/>
                  </a:lnTo>
                  <a:lnTo>
                    <a:pt x="165" y="109"/>
                  </a:lnTo>
                  <a:lnTo>
                    <a:pt x="162" y="107"/>
                  </a:lnTo>
                  <a:lnTo>
                    <a:pt x="154" y="106"/>
                  </a:lnTo>
                  <a:lnTo>
                    <a:pt x="152" y="106"/>
                  </a:lnTo>
                  <a:lnTo>
                    <a:pt x="149" y="106"/>
                  </a:lnTo>
                  <a:lnTo>
                    <a:pt x="148" y="106"/>
                  </a:lnTo>
                  <a:lnTo>
                    <a:pt x="146" y="106"/>
                  </a:lnTo>
                  <a:lnTo>
                    <a:pt x="143" y="106"/>
                  </a:lnTo>
                  <a:lnTo>
                    <a:pt x="143" y="107"/>
                  </a:lnTo>
                  <a:lnTo>
                    <a:pt x="141" y="107"/>
                  </a:lnTo>
                  <a:lnTo>
                    <a:pt x="140" y="107"/>
                  </a:lnTo>
                  <a:lnTo>
                    <a:pt x="138" y="107"/>
                  </a:lnTo>
                  <a:lnTo>
                    <a:pt x="134" y="107"/>
                  </a:lnTo>
                  <a:lnTo>
                    <a:pt x="132" y="106"/>
                  </a:lnTo>
                  <a:lnTo>
                    <a:pt x="130" y="106"/>
                  </a:lnTo>
                  <a:lnTo>
                    <a:pt x="129" y="104"/>
                  </a:lnTo>
                  <a:lnTo>
                    <a:pt x="129" y="104"/>
                  </a:lnTo>
                  <a:lnTo>
                    <a:pt x="124" y="102"/>
                  </a:lnTo>
                  <a:lnTo>
                    <a:pt x="121" y="102"/>
                  </a:lnTo>
                  <a:lnTo>
                    <a:pt x="115" y="102"/>
                  </a:lnTo>
                  <a:lnTo>
                    <a:pt x="113" y="102"/>
                  </a:lnTo>
                  <a:lnTo>
                    <a:pt x="113" y="101"/>
                  </a:lnTo>
                  <a:lnTo>
                    <a:pt x="111" y="101"/>
                  </a:lnTo>
                  <a:lnTo>
                    <a:pt x="111" y="99"/>
                  </a:lnTo>
                  <a:lnTo>
                    <a:pt x="113" y="99"/>
                  </a:lnTo>
                  <a:lnTo>
                    <a:pt x="113" y="98"/>
                  </a:lnTo>
                  <a:lnTo>
                    <a:pt x="113" y="96"/>
                  </a:lnTo>
                  <a:lnTo>
                    <a:pt x="108" y="95"/>
                  </a:lnTo>
                  <a:lnTo>
                    <a:pt x="105" y="95"/>
                  </a:lnTo>
                  <a:lnTo>
                    <a:pt x="104" y="95"/>
                  </a:lnTo>
                  <a:lnTo>
                    <a:pt x="102" y="95"/>
                  </a:lnTo>
                  <a:lnTo>
                    <a:pt x="100" y="95"/>
                  </a:lnTo>
                  <a:lnTo>
                    <a:pt x="99" y="95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6" y="91"/>
                  </a:lnTo>
                  <a:lnTo>
                    <a:pt x="97" y="91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99" y="93"/>
                  </a:lnTo>
                  <a:lnTo>
                    <a:pt x="100" y="91"/>
                  </a:lnTo>
                  <a:lnTo>
                    <a:pt x="100" y="90"/>
                  </a:lnTo>
                  <a:lnTo>
                    <a:pt x="100" y="88"/>
                  </a:lnTo>
                  <a:lnTo>
                    <a:pt x="102" y="88"/>
                  </a:lnTo>
                  <a:lnTo>
                    <a:pt x="102" y="88"/>
                  </a:lnTo>
                  <a:lnTo>
                    <a:pt x="104" y="88"/>
                  </a:lnTo>
                  <a:lnTo>
                    <a:pt x="104" y="83"/>
                  </a:lnTo>
                  <a:lnTo>
                    <a:pt x="105" y="82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8" y="80"/>
                  </a:lnTo>
                  <a:lnTo>
                    <a:pt x="111" y="82"/>
                  </a:lnTo>
                  <a:lnTo>
                    <a:pt x="113" y="82"/>
                  </a:lnTo>
                  <a:lnTo>
                    <a:pt x="115" y="82"/>
                  </a:lnTo>
                  <a:lnTo>
                    <a:pt x="116" y="82"/>
                  </a:lnTo>
                  <a:lnTo>
                    <a:pt x="118" y="83"/>
                  </a:lnTo>
                  <a:lnTo>
                    <a:pt x="119" y="83"/>
                  </a:lnTo>
                  <a:lnTo>
                    <a:pt x="119" y="82"/>
                  </a:lnTo>
                  <a:lnTo>
                    <a:pt x="121" y="82"/>
                  </a:lnTo>
                  <a:lnTo>
                    <a:pt x="121" y="80"/>
                  </a:lnTo>
                  <a:close/>
                  <a:moveTo>
                    <a:pt x="365" y="80"/>
                  </a:moveTo>
                  <a:lnTo>
                    <a:pt x="367" y="80"/>
                  </a:lnTo>
                  <a:lnTo>
                    <a:pt x="367" y="82"/>
                  </a:lnTo>
                  <a:lnTo>
                    <a:pt x="367" y="82"/>
                  </a:lnTo>
                  <a:lnTo>
                    <a:pt x="367" y="80"/>
                  </a:lnTo>
                  <a:lnTo>
                    <a:pt x="365" y="80"/>
                  </a:lnTo>
                  <a:lnTo>
                    <a:pt x="365" y="80"/>
                  </a:lnTo>
                  <a:close/>
                  <a:moveTo>
                    <a:pt x="315" y="79"/>
                  </a:moveTo>
                  <a:lnTo>
                    <a:pt x="316" y="80"/>
                  </a:lnTo>
                  <a:lnTo>
                    <a:pt x="316" y="80"/>
                  </a:lnTo>
                  <a:lnTo>
                    <a:pt x="316" y="85"/>
                  </a:lnTo>
                  <a:lnTo>
                    <a:pt x="315" y="88"/>
                  </a:lnTo>
                  <a:lnTo>
                    <a:pt x="315" y="87"/>
                  </a:lnTo>
                  <a:lnTo>
                    <a:pt x="315" y="85"/>
                  </a:lnTo>
                  <a:lnTo>
                    <a:pt x="315" y="83"/>
                  </a:lnTo>
                  <a:lnTo>
                    <a:pt x="315" y="83"/>
                  </a:lnTo>
                  <a:lnTo>
                    <a:pt x="315" y="80"/>
                  </a:lnTo>
                  <a:lnTo>
                    <a:pt x="315" y="79"/>
                  </a:lnTo>
                  <a:close/>
                  <a:moveTo>
                    <a:pt x="203" y="77"/>
                  </a:moveTo>
                  <a:lnTo>
                    <a:pt x="203" y="79"/>
                  </a:lnTo>
                  <a:lnTo>
                    <a:pt x="203" y="79"/>
                  </a:lnTo>
                  <a:lnTo>
                    <a:pt x="203" y="79"/>
                  </a:lnTo>
                  <a:lnTo>
                    <a:pt x="201" y="79"/>
                  </a:lnTo>
                  <a:lnTo>
                    <a:pt x="201" y="79"/>
                  </a:lnTo>
                  <a:lnTo>
                    <a:pt x="203" y="77"/>
                  </a:lnTo>
                  <a:lnTo>
                    <a:pt x="203" y="77"/>
                  </a:lnTo>
                  <a:close/>
                  <a:moveTo>
                    <a:pt x="492" y="76"/>
                  </a:moveTo>
                  <a:lnTo>
                    <a:pt x="492" y="76"/>
                  </a:lnTo>
                  <a:lnTo>
                    <a:pt x="492" y="77"/>
                  </a:lnTo>
                  <a:lnTo>
                    <a:pt x="493" y="77"/>
                  </a:lnTo>
                  <a:lnTo>
                    <a:pt x="493" y="79"/>
                  </a:lnTo>
                  <a:lnTo>
                    <a:pt x="493" y="79"/>
                  </a:lnTo>
                  <a:lnTo>
                    <a:pt x="493" y="80"/>
                  </a:lnTo>
                  <a:lnTo>
                    <a:pt x="492" y="80"/>
                  </a:lnTo>
                  <a:lnTo>
                    <a:pt x="492" y="80"/>
                  </a:lnTo>
                  <a:lnTo>
                    <a:pt x="492" y="79"/>
                  </a:lnTo>
                  <a:lnTo>
                    <a:pt x="492" y="77"/>
                  </a:lnTo>
                  <a:lnTo>
                    <a:pt x="492" y="76"/>
                  </a:lnTo>
                  <a:close/>
                  <a:moveTo>
                    <a:pt x="518" y="74"/>
                  </a:moveTo>
                  <a:lnTo>
                    <a:pt x="520" y="74"/>
                  </a:lnTo>
                  <a:lnTo>
                    <a:pt x="520" y="74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21" y="76"/>
                  </a:lnTo>
                  <a:lnTo>
                    <a:pt x="521" y="77"/>
                  </a:lnTo>
                  <a:lnTo>
                    <a:pt x="521" y="77"/>
                  </a:lnTo>
                  <a:lnTo>
                    <a:pt x="521" y="79"/>
                  </a:lnTo>
                  <a:lnTo>
                    <a:pt x="521" y="80"/>
                  </a:lnTo>
                  <a:lnTo>
                    <a:pt x="521" y="80"/>
                  </a:lnTo>
                  <a:lnTo>
                    <a:pt x="521" y="82"/>
                  </a:lnTo>
                  <a:lnTo>
                    <a:pt x="521" y="83"/>
                  </a:lnTo>
                  <a:lnTo>
                    <a:pt x="521" y="83"/>
                  </a:lnTo>
                  <a:lnTo>
                    <a:pt x="521" y="85"/>
                  </a:lnTo>
                  <a:lnTo>
                    <a:pt x="521" y="85"/>
                  </a:lnTo>
                  <a:lnTo>
                    <a:pt x="521" y="87"/>
                  </a:lnTo>
                  <a:lnTo>
                    <a:pt x="520" y="87"/>
                  </a:lnTo>
                  <a:lnTo>
                    <a:pt x="520" y="87"/>
                  </a:lnTo>
                  <a:lnTo>
                    <a:pt x="517" y="87"/>
                  </a:lnTo>
                  <a:lnTo>
                    <a:pt x="517" y="85"/>
                  </a:lnTo>
                  <a:lnTo>
                    <a:pt x="515" y="85"/>
                  </a:lnTo>
                  <a:lnTo>
                    <a:pt x="515" y="83"/>
                  </a:lnTo>
                  <a:lnTo>
                    <a:pt x="514" y="83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5" y="82"/>
                  </a:lnTo>
                  <a:lnTo>
                    <a:pt x="515" y="80"/>
                  </a:lnTo>
                  <a:lnTo>
                    <a:pt x="515" y="79"/>
                  </a:lnTo>
                  <a:lnTo>
                    <a:pt x="514" y="77"/>
                  </a:lnTo>
                  <a:lnTo>
                    <a:pt x="514" y="77"/>
                  </a:lnTo>
                  <a:lnTo>
                    <a:pt x="515" y="77"/>
                  </a:lnTo>
                  <a:lnTo>
                    <a:pt x="515" y="77"/>
                  </a:lnTo>
                  <a:lnTo>
                    <a:pt x="517" y="76"/>
                  </a:lnTo>
                  <a:lnTo>
                    <a:pt x="518" y="74"/>
                  </a:lnTo>
                  <a:lnTo>
                    <a:pt x="518" y="74"/>
                  </a:lnTo>
                  <a:lnTo>
                    <a:pt x="518" y="74"/>
                  </a:lnTo>
                  <a:close/>
                  <a:moveTo>
                    <a:pt x="498" y="71"/>
                  </a:moveTo>
                  <a:lnTo>
                    <a:pt x="498" y="72"/>
                  </a:lnTo>
                  <a:lnTo>
                    <a:pt x="499" y="72"/>
                  </a:lnTo>
                  <a:lnTo>
                    <a:pt x="498" y="76"/>
                  </a:lnTo>
                  <a:lnTo>
                    <a:pt x="496" y="77"/>
                  </a:lnTo>
                  <a:lnTo>
                    <a:pt x="495" y="80"/>
                  </a:lnTo>
                  <a:lnTo>
                    <a:pt x="495" y="82"/>
                  </a:lnTo>
                  <a:lnTo>
                    <a:pt x="495" y="79"/>
                  </a:lnTo>
                  <a:lnTo>
                    <a:pt x="496" y="77"/>
                  </a:lnTo>
                  <a:lnTo>
                    <a:pt x="496" y="76"/>
                  </a:lnTo>
                  <a:lnTo>
                    <a:pt x="498" y="71"/>
                  </a:lnTo>
                  <a:close/>
                  <a:moveTo>
                    <a:pt x="50" y="71"/>
                  </a:moveTo>
                  <a:lnTo>
                    <a:pt x="52" y="71"/>
                  </a:lnTo>
                  <a:lnTo>
                    <a:pt x="53" y="72"/>
                  </a:lnTo>
                  <a:lnTo>
                    <a:pt x="55" y="72"/>
                  </a:lnTo>
                  <a:lnTo>
                    <a:pt x="53" y="74"/>
                  </a:lnTo>
                  <a:lnTo>
                    <a:pt x="53" y="74"/>
                  </a:lnTo>
                  <a:lnTo>
                    <a:pt x="50" y="72"/>
                  </a:lnTo>
                  <a:lnTo>
                    <a:pt x="50" y="72"/>
                  </a:lnTo>
                  <a:lnTo>
                    <a:pt x="50" y="71"/>
                  </a:lnTo>
                  <a:close/>
                  <a:moveTo>
                    <a:pt x="361" y="71"/>
                  </a:moveTo>
                  <a:lnTo>
                    <a:pt x="361" y="71"/>
                  </a:lnTo>
                  <a:lnTo>
                    <a:pt x="361" y="72"/>
                  </a:lnTo>
                  <a:lnTo>
                    <a:pt x="361" y="72"/>
                  </a:lnTo>
                  <a:lnTo>
                    <a:pt x="359" y="72"/>
                  </a:lnTo>
                  <a:lnTo>
                    <a:pt x="359" y="71"/>
                  </a:lnTo>
                  <a:lnTo>
                    <a:pt x="359" y="71"/>
                  </a:lnTo>
                  <a:lnTo>
                    <a:pt x="361" y="71"/>
                  </a:lnTo>
                  <a:close/>
                  <a:moveTo>
                    <a:pt x="335" y="68"/>
                  </a:moveTo>
                  <a:lnTo>
                    <a:pt x="337" y="68"/>
                  </a:lnTo>
                  <a:lnTo>
                    <a:pt x="337" y="69"/>
                  </a:lnTo>
                  <a:lnTo>
                    <a:pt x="339" y="69"/>
                  </a:lnTo>
                  <a:lnTo>
                    <a:pt x="339" y="71"/>
                  </a:lnTo>
                  <a:lnTo>
                    <a:pt x="339" y="74"/>
                  </a:lnTo>
                  <a:lnTo>
                    <a:pt x="337" y="74"/>
                  </a:lnTo>
                  <a:lnTo>
                    <a:pt x="335" y="72"/>
                  </a:lnTo>
                  <a:lnTo>
                    <a:pt x="334" y="71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8"/>
                  </a:lnTo>
                  <a:close/>
                  <a:moveTo>
                    <a:pt x="348" y="61"/>
                  </a:moveTo>
                  <a:lnTo>
                    <a:pt x="348" y="63"/>
                  </a:lnTo>
                  <a:lnTo>
                    <a:pt x="348" y="66"/>
                  </a:lnTo>
                  <a:lnTo>
                    <a:pt x="346" y="69"/>
                  </a:lnTo>
                  <a:lnTo>
                    <a:pt x="346" y="71"/>
                  </a:lnTo>
                  <a:lnTo>
                    <a:pt x="346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3" y="72"/>
                  </a:lnTo>
                  <a:lnTo>
                    <a:pt x="343" y="72"/>
                  </a:lnTo>
                  <a:lnTo>
                    <a:pt x="342" y="72"/>
                  </a:lnTo>
                  <a:lnTo>
                    <a:pt x="342" y="72"/>
                  </a:lnTo>
                  <a:lnTo>
                    <a:pt x="342" y="69"/>
                  </a:lnTo>
                  <a:lnTo>
                    <a:pt x="343" y="68"/>
                  </a:lnTo>
                  <a:lnTo>
                    <a:pt x="343" y="68"/>
                  </a:lnTo>
                  <a:lnTo>
                    <a:pt x="342" y="65"/>
                  </a:lnTo>
                  <a:lnTo>
                    <a:pt x="343" y="65"/>
                  </a:lnTo>
                  <a:lnTo>
                    <a:pt x="345" y="63"/>
                  </a:lnTo>
                  <a:lnTo>
                    <a:pt x="346" y="61"/>
                  </a:lnTo>
                  <a:lnTo>
                    <a:pt x="348" y="61"/>
                  </a:lnTo>
                  <a:close/>
                  <a:moveTo>
                    <a:pt x="353" y="58"/>
                  </a:moveTo>
                  <a:lnTo>
                    <a:pt x="353" y="58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4" y="65"/>
                  </a:lnTo>
                  <a:lnTo>
                    <a:pt x="354" y="63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3" y="66"/>
                  </a:lnTo>
                  <a:lnTo>
                    <a:pt x="351" y="66"/>
                  </a:lnTo>
                  <a:lnTo>
                    <a:pt x="351" y="69"/>
                  </a:lnTo>
                  <a:lnTo>
                    <a:pt x="351" y="69"/>
                  </a:lnTo>
                  <a:lnTo>
                    <a:pt x="353" y="69"/>
                  </a:lnTo>
                  <a:lnTo>
                    <a:pt x="353" y="69"/>
                  </a:lnTo>
                  <a:lnTo>
                    <a:pt x="354" y="71"/>
                  </a:lnTo>
                  <a:lnTo>
                    <a:pt x="354" y="71"/>
                  </a:lnTo>
                  <a:lnTo>
                    <a:pt x="354" y="72"/>
                  </a:lnTo>
                  <a:lnTo>
                    <a:pt x="354" y="72"/>
                  </a:lnTo>
                  <a:lnTo>
                    <a:pt x="353" y="72"/>
                  </a:lnTo>
                  <a:lnTo>
                    <a:pt x="351" y="72"/>
                  </a:lnTo>
                  <a:lnTo>
                    <a:pt x="351" y="72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0" y="76"/>
                  </a:lnTo>
                  <a:lnTo>
                    <a:pt x="350" y="77"/>
                  </a:lnTo>
                  <a:lnTo>
                    <a:pt x="348" y="76"/>
                  </a:lnTo>
                  <a:lnTo>
                    <a:pt x="348" y="77"/>
                  </a:lnTo>
                  <a:lnTo>
                    <a:pt x="346" y="77"/>
                  </a:lnTo>
                  <a:lnTo>
                    <a:pt x="346" y="76"/>
                  </a:lnTo>
                  <a:lnTo>
                    <a:pt x="346" y="74"/>
                  </a:lnTo>
                  <a:lnTo>
                    <a:pt x="346" y="74"/>
                  </a:lnTo>
                  <a:lnTo>
                    <a:pt x="346" y="72"/>
                  </a:lnTo>
                  <a:lnTo>
                    <a:pt x="346" y="72"/>
                  </a:lnTo>
                  <a:lnTo>
                    <a:pt x="348" y="71"/>
                  </a:lnTo>
                  <a:lnTo>
                    <a:pt x="348" y="71"/>
                  </a:lnTo>
                  <a:lnTo>
                    <a:pt x="348" y="69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50" y="66"/>
                  </a:lnTo>
                  <a:lnTo>
                    <a:pt x="350" y="65"/>
                  </a:lnTo>
                  <a:lnTo>
                    <a:pt x="350" y="61"/>
                  </a:lnTo>
                  <a:lnTo>
                    <a:pt x="351" y="60"/>
                  </a:lnTo>
                  <a:lnTo>
                    <a:pt x="353" y="58"/>
                  </a:lnTo>
                  <a:lnTo>
                    <a:pt x="353" y="58"/>
                  </a:lnTo>
                  <a:close/>
                  <a:moveTo>
                    <a:pt x="501" y="55"/>
                  </a:moveTo>
                  <a:lnTo>
                    <a:pt x="503" y="55"/>
                  </a:lnTo>
                  <a:lnTo>
                    <a:pt x="504" y="57"/>
                  </a:lnTo>
                  <a:lnTo>
                    <a:pt x="506" y="57"/>
                  </a:lnTo>
                  <a:lnTo>
                    <a:pt x="504" y="57"/>
                  </a:lnTo>
                  <a:lnTo>
                    <a:pt x="501" y="55"/>
                  </a:lnTo>
                  <a:lnTo>
                    <a:pt x="501" y="55"/>
                  </a:lnTo>
                  <a:close/>
                  <a:moveTo>
                    <a:pt x="353" y="52"/>
                  </a:moveTo>
                  <a:lnTo>
                    <a:pt x="354" y="52"/>
                  </a:lnTo>
                  <a:lnTo>
                    <a:pt x="356" y="54"/>
                  </a:lnTo>
                  <a:lnTo>
                    <a:pt x="356" y="55"/>
                  </a:lnTo>
                  <a:lnTo>
                    <a:pt x="354" y="57"/>
                  </a:lnTo>
                  <a:lnTo>
                    <a:pt x="353" y="57"/>
                  </a:lnTo>
                  <a:lnTo>
                    <a:pt x="351" y="55"/>
                  </a:lnTo>
                  <a:lnTo>
                    <a:pt x="351" y="54"/>
                  </a:lnTo>
                  <a:lnTo>
                    <a:pt x="351" y="54"/>
                  </a:lnTo>
                  <a:lnTo>
                    <a:pt x="353" y="52"/>
                  </a:lnTo>
                  <a:close/>
                  <a:moveTo>
                    <a:pt x="430" y="46"/>
                  </a:moveTo>
                  <a:lnTo>
                    <a:pt x="432" y="46"/>
                  </a:lnTo>
                  <a:lnTo>
                    <a:pt x="432" y="47"/>
                  </a:lnTo>
                  <a:lnTo>
                    <a:pt x="430" y="47"/>
                  </a:lnTo>
                  <a:lnTo>
                    <a:pt x="430" y="46"/>
                  </a:lnTo>
                  <a:lnTo>
                    <a:pt x="430" y="46"/>
                  </a:lnTo>
                  <a:close/>
                  <a:moveTo>
                    <a:pt x="428" y="46"/>
                  </a:moveTo>
                  <a:lnTo>
                    <a:pt x="428" y="46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9"/>
                  </a:lnTo>
                  <a:lnTo>
                    <a:pt x="428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5" y="49"/>
                  </a:lnTo>
                  <a:lnTo>
                    <a:pt x="425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7"/>
                  </a:lnTo>
                  <a:lnTo>
                    <a:pt x="425" y="47"/>
                  </a:lnTo>
                  <a:lnTo>
                    <a:pt x="428" y="46"/>
                  </a:lnTo>
                  <a:close/>
                  <a:moveTo>
                    <a:pt x="433" y="46"/>
                  </a:moveTo>
                  <a:lnTo>
                    <a:pt x="433" y="46"/>
                  </a:lnTo>
                  <a:lnTo>
                    <a:pt x="435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3" y="47"/>
                  </a:lnTo>
                  <a:lnTo>
                    <a:pt x="433" y="47"/>
                  </a:lnTo>
                  <a:lnTo>
                    <a:pt x="433" y="46"/>
                  </a:lnTo>
                  <a:lnTo>
                    <a:pt x="433" y="46"/>
                  </a:lnTo>
                  <a:close/>
                  <a:moveTo>
                    <a:pt x="257" y="44"/>
                  </a:moveTo>
                  <a:lnTo>
                    <a:pt x="257" y="46"/>
                  </a:lnTo>
                  <a:lnTo>
                    <a:pt x="257" y="47"/>
                  </a:lnTo>
                  <a:lnTo>
                    <a:pt x="255" y="46"/>
                  </a:lnTo>
                  <a:lnTo>
                    <a:pt x="257" y="44"/>
                  </a:lnTo>
                  <a:lnTo>
                    <a:pt x="257" y="44"/>
                  </a:lnTo>
                  <a:close/>
                  <a:moveTo>
                    <a:pt x="417" y="43"/>
                  </a:moveTo>
                  <a:lnTo>
                    <a:pt x="419" y="43"/>
                  </a:lnTo>
                  <a:lnTo>
                    <a:pt x="419" y="44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close/>
                  <a:moveTo>
                    <a:pt x="255" y="43"/>
                  </a:moveTo>
                  <a:lnTo>
                    <a:pt x="255" y="44"/>
                  </a:lnTo>
                  <a:lnTo>
                    <a:pt x="255" y="44"/>
                  </a:lnTo>
                  <a:lnTo>
                    <a:pt x="255" y="46"/>
                  </a:lnTo>
                  <a:lnTo>
                    <a:pt x="255" y="46"/>
                  </a:lnTo>
                  <a:lnTo>
                    <a:pt x="255" y="49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2" y="54"/>
                  </a:lnTo>
                  <a:lnTo>
                    <a:pt x="252" y="54"/>
                  </a:lnTo>
                  <a:lnTo>
                    <a:pt x="252" y="50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6"/>
                  </a:lnTo>
                  <a:lnTo>
                    <a:pt x="252" y="43"/>
                  </a:lnTo>
                  <a:lnTo>
                    <a:pt x="253" y="43"/>
                  </a:lnTo>
                  <a:lnTo>
                    <a:pt x="255" y="43"/>
                  </a:lnTo>
                  <a:close/>
                  <a:moveTo>
                    <a:pt x="403" y="39"/>
                  </a:moveTo>
                  <a:lnTo>
                    <a:pt x="406" y="39"/>
                  </a:lnTo>
                  <a:lnTo>
                    <a:pt x="408" y="39"/>
                  </a:lnTo>
                  <a:lnTo>
                    <a:pt x="410" y="41"/>
                  </a:lnTo>
                  <a:lnTo>
                    <a:pt x="411" y="41"/>
                  </a:lnTo>
                  <a:lnTo>
                    <a:pt x="411" y="43"/>
                  </a:lnTo>
                  <a:lnTo>
                    <a:pt x="411" y="43"/>
                  </a:lnTo>
                  <a:lnTo>
                    <a:pt x="413" y="43"/>
                  </a:lnTo>
                  <a:lnTo>
                    <a:pt x="413" y="44"/>
                  </a:lnTo>
                  <a:lnTo>
                    <a:pt x="413" y="46"/>
                  </a:lnTo>
                  <a:lnTo>
                    <a:pt x="413" y="47"/>
                  </a:lnTo>
                  <a:lnTo>
                    <a:pt x="413" y="47"/>
                  </a:lnTo>
                  <a:lnTo>
                    <a:pt x="411" y="49"/>
                  </a:lnTo>
                  <a:lnTo>
                    <a:pt x="410" y="49"/>
                  </a:lnTo>
                  <a:lnTo>
                    <a:pt x="408" y="50"/>
                  </a:lnTo>
                  <a:lnTo>
                    <a:pt x="406" y="50"/>
                  </a:lnTo>
                  <a:lnTo>
                    <a:pt x="406" y="50"/>
                  </a:lnTo>
                  <a:lnTo>
                    <a:pt x="405" y="50"/>
                  </a:lnTo>
                  <a:lnTo>
                    <a:pt x="403" y="49"/>
                  </a:lnTo>
                  <a:lnTo>
                    <a:pt x="402" y="49"/>
                  </a:lnTo>
                  <a:lnTo>
                    <a:pt x="398" y="47"/>
                  </a:lnTo>
                  <a:lnTo>
                    <a:pt x="398" y="47"/>
                  </a:lnTo>
                  <a:lnTo>
                    <a:pt x="397" y="46"/>
                  </a:lnTo>
                  <a:lnTo>
                    <a:pt x="395" y="44"/>
                  </a:lnTo>
                  <a:lnTo>
                    <a:pt x="395" y="44"/>
                  </a:lnTo>
                  <a:lnTo>
                    <a:pt x="395" y="41"/>
                  </a:lnTo>
                  <a:lnTo>
                    <a:pt x="395" y="41"/>
                  </a:lnTo>
                  <a:lnTo>
                    <a:pt x="397" y="39"/>
                  </a:lnTo>
                  <a:lnTo>
                    <a:pt x="398" y="41"/>
                  </a:lnTo>
                  <a:lnTo>
                    <a:pt x="400" y="39"/>
                  </a:lnTo>
                  <a:lnTo>
                    <a:pt x="403" y="39"/>
                  </a:lnTo>
                  <a:close/>
                  <a:moveTo>
                    <a:pt x="424" y="38"/>
                  </a:moveTo>
                  <a:lnTo>
                    <a:pt x="424" y="39"/>
                  </a:lnTo>
                  <a:lnTo>
                    <a:pt x="422" y="39"/>
                  </a:lnTo>
                  <a:lnTo>
                    <a:pt x="422" y="38"/>
                  </a:lnTo>
                  <a:lnTo>
                    <a:pt x="424" y="38"/>
                  </a:lnTo>
                  <a:lnTo>
                    <a:pt x="424" y="38"/>
                  </a:lnTo>
                  <a:close/>
                  <a:moveTo>
                    <a:pt x="118" y="36"/>
                  </a:moveTo>
                  <a:lnTo>
                    <a:pt x="119" y="38"/>
                  </a:lnTo>
                  <a:lnTo>
                    <a:pt x="119" y="38"/>
                  </a:lnTo>
                  <a:lnTo>
                    <a:pt x="119" y="39"/>
                  </a:lnTo>
                  <a:lnTo>
                    <a:pt x="118" y="39"/>
                  </a:lnTo>
                  <a:lnTo>
                    <a:pt x="118" y="38"/>
                  </a:lnTo>
                  <a:lnTo>
                    <a:pt x="116" y="38"/>
                  </a:lnTo>
                  <a:lnTo>
                    <a:pt x="116" y="38"/>
                  </a:lnTo>
                  <a:lnTo>
                    <a:pt x="118" y="36"/>
                  </a:lnTo>
                  <a:close/>
                  <a:moveTo>
                    <a:pt x="127" y="36"/>
                  </a:moveTo>
                  <a:lnTo>
                    <a:pt x="127" y="36"/>
                  </a:lnTo>
                  <a:lnTo>
                    <a:pt x="127" y="36"/>
                  </a:lnTo>
                  <a:lnTo>
                    <a:pt x="127" y="3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6"/>
                  </a:lnTo>
                  <a:lnTo>
                    <a:pt x="127" y="36"/>
                  </a:lnTo>
                  <a:close/>
                  <a:moveTo>
                    <a:pt x="446" y="35"/>
                  </a:moveTo>
                  <a:lnTo>
                    <a:pt x="446" y="35"/>
                  </a:lnTo>
                  <a:lnTo>
                    <a:pt x="447" y="36"/>
                  </a:lnTo>
                  <a:lnTo>
                    <a:pt x="449" y="36"/>
                  </a:lnTo>
                  <a:lnTo>
                    <a:pt x="452" y="38"/>
                  </a:lnTo>
                  <a:lnTo>
                    <a:pt x="455" y="38"/>
                  </a:lnTo>
                  <a:lnTo>
                    <a:pt x="457" y="38"/>
                  </a:lnTo>
                  <a:lnTo>
                    <a:pt x="458" y="38"/>
                  </a:lnTo>
                  <a:lnTo>
                    <a:pt x="462" y="41"/>
                  </a:lnTo>
                  <a:lnTo>
                    <a:pt x="462" y="41"/>
                  </a:lnTo>
                  <a:lnTo>
                    <a:pt x="462" y="43"/>
                  </a:lnTo>
                  <a:lnTo>
                    <a:pt x="463" y="44"/>
                  </a:lnTo>
                  <a:lnTo>
                    <a:pt x="463" y="44"/>
                  </a:lnTo>
                  <a:lnTo>
                    <a:pt x="465" y="44"/>
                  </a:lnTo>
                  <a:lnTo>
                    <a:pt x="465" y="46"/>
                  </a:lnTo>
                  <a:lnTo>
                    <a:pt x="465" y="47"/>
                  </a:lnTo>
                  <a:lnTo>
                    <a:pt x="465" y="50"/>
                  </a:lnTo>
                  <a:lnTo>
                    <a:pt x="462" y="49"/>
                  </a:lnTo>
                  <a:lnTo>
                    <a:pt x="458" y="47"/>
                  </a:lnTo>
                  <a:lnTo>
                    <a:pt x="457" y="47"/>
                  </a:lnTo>
                  <a:lnTo>
                    <a:pt x="454" y="46"/>
                  </a:lnTo>
                  <a:lnTo>
                    <a:pt x="452" y="44"/>
                  </a:lnTo>
                  <a:lnTo>
                    <a:pt x="452" y="44"/>
                  </a:lnTo>
                  <a:lnTo>
                    <a:pt x="451" y="43"/>
                  </a:lnTo>
                  <a:lnTo>
                    <a:pt x="447" y="43"/>
                  </a:lnTo>
                  <a:lnTo>
                    <a:pt x="446" y="43"/>
                  </a:lnTo>
                  <a:lnTo>
                    <a:pt x="446" y="43"/>
                  </a:lnTo>
                  <a:lnTo>
                    <a:pt x="446" y="44"/>
                  </a:lnTo>
                  <a:lnTo>
                    <a:pt x="446" y="44"/>
                  </a:lnTo>
                  <a:lnTo>
                    <a:pt x="446" y="46"/>
                  </a:lnTo>
                  <a:lnTo>
                    <a:pt x="443" y="44"/>
                  </a:lnTo>
                  <a:lnTo>
                    <a:pt x="441" y="44"/>
                  </a:lnTo>
                  <a:lnTo>
                    <a:pt x="439" y="44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1"/>
                  </a:lnTo>
                  <a:lnTo>
                    <a:pt x="436" y="43"/>
                  </a:lnTo>
                  <a:lnTo>
                    <a:pt x="436" y="43"/>
                  </a:lnTo>
                  <a:lnTo>
                    <a:pt x="435" y="43"/>
                  </a:lnTo>
                  <a:lnTo>
                    <a:pt x="433" y="44"/>
                  </a:lnTo>
                  <a:lnTo>
                    <a:pt x="433" y="44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30" y="44"/>
                  </a:lnTo>
                  <a:lnTo>
                    <a:pt x="428" y="43"/>
                  </a:lnTo>
                  <a:lnTo>
                    <a:pt x="427" y="41"/>
                  </a:lnTo>
                  <a:lnTo>
                    <a:pt x="427" y="41"/>
                  </a:lnTo>
                  <a:lnTo>
                    <a:pt x="425" y="41"/>
                  </a:lnTo>
                  <a:lnTo>
                    <a:pt x="425" y="41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4" y="44"/>
                  </a:lnTo>
                  <a:lnTo>
                    <a:pt x="424" y="46"/>
                  </a:lnTo>
                  <a:lnTo>
                    <a:pt x="422" y="46"/>
                  </a:lnTo>
                  <a:lnTo>
                    <a:pt x="424" y="44"/>
                  </a:lnTo>
                  <a:lnTo>
                    <a:pt x="424" y="44"/>
                  </a:lnTo>
                  <a:lnTo>
                    <a:pt x="422" y="43"/>
                  </a:lnTo>
                  <a:lnTo>
                    <a:pt x="422" y="41"/>
                  </a:lnTo>
                  <a:lnTo>
                    <a:pt x="425" y="38"/>
                  </a:lnTo>
                  <a:lnTo>
                    <a:pt x="427" y="36"/>
                  </a:lnTo>
                  <a:lnTo>
                    <a:pt x="432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6"/>
                  </a:lnTo>
                  <a:lnTo>
                    <a:pt x="439" y="38"/>
                  </a:lnTo>
                  <a:lnTo>
                    <a:pt x="441" y="38"/>
                  </a:lnTo>
                  <a:lnTo>
                    <a:pt x="443" y="36"/>
                  </a:lnTo>
                  <a:lnTo>
                    <a:pt x="444" y="36"/>
                  </a:lnTo>
                  <a:lnTo>
                    <a:pt x="444" y="35"/>
                  </a:lnTo>
                  <a:lnTo>
                    <a:pt x="446" y="35"/>
                  </a:lnTo>
                  <a:close/>
                  <a:moveTo>
                    <a:pt x="23" y="35"/>
                  </a:moveTo>
                  <a:lnTo>
                    <a:pt x="26" y="38"/>
                  </a:lnTo>
                  <a:lnTo>
                    <a:pt x="26" y="39"/>
                  </a:lnTo>
                  <a:lnTo>
                    <a:pt x="26" y="39"/>
                  </a:lnTo>
                  <a:lnTo>
                    <a:pt x="26" y="41"/>
                  </a:lnTo>
                  <a:lnTo>
                    <a:pt x="25" y="41"/>
                  </a:lnTo>
                  <a:lnTo>
                    <a:pt x="26" y="43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3" y="35"/>
                  </a:lnTo>
                  <a:close/>
                  <a:moveTo>
                    <a:pt x="132" y="31"/>
                  </a:moveTo>
                  <a:lnTo>
                    <a:pt x="134" y="31"/>
                  </a:lnTo>
                  <a:lnTo>
                    <a:pt x="137" y="33"/>
                  </a:lnTo>
                  <a:lnTo>
                    <a:pt x="138" y="35"/>
                  </a:lnTo>
                  <a:lnTo>
                    <a:pt x="140" y="36"/>
                  </a:lnTo>
                  <a:lnTo>
                    <a:pt x="138" y="38"/>
                  </a:lnTo>
                  <a:lnTo>
                    <a:pt x="138" y="39"/>
                  </a:lnTo>
                  <a:lnTo>
                    <a:pt x="137" y="41"/>
                  </a:lnTo>
                  <a:lnTo>
                    <a:pt x="137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4" y="41"/>
                  </a:lnTo>
                  <a:lnTo>
                    <a:pt x="134" y="39"/>
                  </a:lnTo>
                  <a:lnTo>
                    <a:pt x="132" y="39"/>
                  </a:lnTo>
                  <a:lnTo>
                    <a:pt x="132" y="41"/>
                  </a:lnTo>
                  <a:lnTo>
                    <a:pt x="130" y="41"/>
                  </a:lnTo>
                  <a:lnTo>
                    <a:pt x="129" y="41"/>
                  </a:lnTo>
                  <a:lnTo>
                    <a:pt x="130" y="41"/>
                  </a:lnTo>
                  <a:lnTo>
                    <a:pt x="129" y="39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6"/>
                  </a:lnTo>
                  <a:lnTo>
                    <a:pt x="129" y="36"/>
                  </a:lnTo>
                  <a:lnTo>
                    <a:pt x="130" y="35"/>
                  </a:lnTo>
                  <a:lnTo>
                    <a:pt x="130" y="31"/>
                  </a:lnTo>
                  <a:lnTo>
                    <a:pt x="132" y="31"/>
                  </a:lnTo>
                  <a:close/>
                  <a:moveTo>
                    <a:pt x="20" y="31"/>
                  </a:moveTo>
                  <a:lnTo>
                    <a:pt x="22" y="33"/>
                  </a:lnTo>
                  <a:lnTo>
                    <a:pt x="22" y="35"/>
                  </a:lnTo>
                  <a:lnTo>
                    <a:pt x="22" y="36"/>
                  </a:lnTo>
                  <a:lnTo>
                    <a:pt x="20" y="36"/>
                  </a:lnTo>
                  <a:lnTo>
                    <a:pt x="18" y="35"/>
                  </a:lnTo>
                  <a:lnTo>
                    <a:pt x="20" y="33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8" y="31"/>
                  </a:lnTo>
                  <a:lnTo>
                    <a:pt x="20" y="31"/>
                  </a:lnTo>
                  <a:close/>
                  <a:moveTo>
                    <a:pt x="517" y="25"/>
                  </a:moveTo>
                  <a:lnTo>
                    <a:pt x="517" y="25"/>
                  </a:lnTo>
                  <a:lnTo>
                    <a:pt x="517" y="25"/>
                  </a:lnTo>
                  <a:lnTo>
                    <a:pt x="517" y="25"/>
                  </a:lnTo>
                  <a:lnTo>
                    <a:pt x="515" y="27"/>
                  </a:lnTo>
                  <a:lnTo>
                    <a:pt x="515" y="25"/>
                  </a:lnTo>
                  <a:lnTo>
                    <a:pt x="515" y="25"/>
                  </a:lnTo>
                  <a:lnTo>
                    <a:pt x="517" y="25"/>
                  </a:lnTo>
                  <a:close/>
                  <a:moveTo>
                    <a:pt x="14" y="24"/>
                  </a:moveTo>
                  <a:lnTo>
                    <a:pt x="15" y="25"/>
                  </a:lnTo>
                  <a:lnTo>
                    <a:pt x="15" y="27"/>
                  </a:lnTo>
                  <a:lnTo>
                    <a:pt x="17" y="28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5" y="28"/>
                  </a:lnTo>
                  <a:lnTo>
                    <a:pt x="14" y="28"/>
                  </a:lnTo>
                  <a:lnTo>
                    <a:pt x="12" y="27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4"/>
                  </a:lnTo>
                  <a:close/>
                  <a:moveTo>
                    <a:pt x="394" y="24"/>
                  </a:moveTo>
                  <a:lnTo>
                    <a:pt x="395" y="24"/>
                  </a:lnTo>
                  <a:lnTo>
                    <a:pt x="395" y="24"/>
                  </a:lnTo>
                  <a:lnTo>
                    <a:pt x="395" y="27"/>
                  </a:lnTo>
                  <a:lnTo>
                    <a:pt x="397" y="30"/>
                  </a:lnTo>
                  <a:lnTo>
                    <a:pt x="395" y="30"/>
                  </a:lnTo>
                  <a:lnTo>
                    <a:pt x="395" y="31"/>
                  </a:lnTo>
                  <a:lnTo>
                    <a:pt x="395" y="30"/>
                  </a:lnTo>
                  <a:lnTo>
                    <a:pt x="394" y="28"/>
                  </a:lnTo>
                  <a:lnTo>
                    <a:pt x="394" y="27"/>
                  </a:lnTo>
                  <a:lnTo>
                    <a:pt x="394" y="25"/>
                  </a:lnTo>
                  <a:lnTo>
                    <a:pt x="394" y="25"/>
                  </a:lnTo>
                  <a:lnTo>
                    <a:pt x="394" y="24"/>
                  </a:lnTo>
                  <a:close/>
                  <a:moveTo>
                    <a:pt x="364" y="22"/>
                  </a:move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2"/>
                  </a:lnTo>
                  <a:close/>
                  <a:moveTo>
                    <a:pt x="395" y="20"/>
                  </a:moveTo>
                  <a:lnTo>
                    <a:pt x="400" y="22"/>
                  </a:lnTo>
                  <a:lnTo>
                    <a:pt x="400" y="22"/>
                  </a:lnTo>
                  <a:lnTo>
                    <a:pt x="395" y="24"/>
                  </a:lnTo>
                  <a:lnTo>
                    <a:pt x="392" y="22"/>
                  </a:lnTo>
                  <a:lnTo>
                    <a:pt x="387" y="24"/>
                  </a:lnTo>
                  <a:lnTo>
                    <a:pt x="387" y="24"/>
                  </a:lnTo>
                  <a:lnTo>
                    <a:pt x="387" y="22"/>
                  </a:lnTo>
                  <a:lnTo>
                    <a:pt x="386" y="22"/>
                  </a:lnTo>
                  <a:lnTo>
                    <a:pt x="387" y="22"/>
                  </a:lnTo>
                  <a:lnTo>
                    <a:pt x="389" y="20"/>
                  </a:lnTo>
                  <a:lnTo>
                    <a:pt x="391" y="22"/>
                  </a:lnTo>
                  <a:lnTo>
                    <a:pt x="395" y="20"/>
                  </a:lnTo>
                  <a:close/>
                  <a:moveTo>
                    <a:pt x="354" y="20"/>
                  </a:moveTo>
                  <a:lnTo>
                    <a:pt x="354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0"/>
                  </a:lnTo>
                  <a:lnTo>
                    <a:pt x="354" y="20"/>
                  </a:lnTo>
                  <a:close/>
                  <a:moveTo>
                    <a:pt x="458" y="19"/>
                  </a:moveTo>
                  <a:lnTo>
                    <a:pt x="458" y="20"/>
                  </a:lnTo>
                  <a:lnTo>
                    <a:pt x="458" y="20"/>
                  </a:lnTo>
                  <a:lnTo>
                    <a:pt x="458" y="22"/>
                  </a:lnTo>
                  <a:lnTo>
                    <a:pt x="458" y="22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5"/>
                  </a:lnTo>
                  <a:lnTo>
                    <a:pt x="454" y="25"/>
                  </a:lnTo>
                  <a:lnTo>
                    <a:pt x="452" y="24"/>
                  </a:lnTo>
                  <a:lnTo>
                    <a:pt x="449" y="22"/>
                  </a:lnTo>
                  <a:lnTo>
                    <a:pt x="449" y="22"/>
                  </a:lnTo>
                  <a:lnTo>
                    <a:pt x="454" y="20"/>
                  </a:lnTo>
                  <a:lnTo>
                    <a:pt x="455" y="20"/>
                  </a:lnTo>
                  <a:lnTo>
                    <a:pt x="455" y="20"/>
                  </a:lnTo>
                  <a:lnTo>
                    <a:pt x="458" y="19"/>
                  </a:lnTo>
                  <a:lnTo>
                    <a:pt x="458" y="19"/>
                  </a:lnTo>
                  <a:close/>
                  <a:moveTo>
                    <a:pt x="376" y="19"/>
                  </a:moveTo>
                  <a:lnTo>
                    <a:pt x="380" y="20"/>
                  </a:lnTo>
                  <a:lnTo>
                    <a:pt x="381" y="20"/>
                  </a:lnTo>
                  <a:lnTo>
                    <a:pt x="383" y="20"/>
                  </a:lnTo>
                  <a:lnTo>
                    <a:pt x="383" y="20"/>
                  </a:lnTo>
                  <a:lnTo>
                    <a:pt x="383" y="19"/>
                  </a:lnTo>
                  <a:lnTo>
                    <a:pt x="383" y="20"/>
                  </a:lnTo>
                  <a:lnTo>
                    <a:pt x="384" y="20"/>
                  </a:lnTo>
                  <a:lnTo>
                    <a:pt x="384" y="20"/>
                  </a:lnTo>
                  <a:lnTo>
                    <a:pt x="386" y="20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3" y="22"/>
                  </a:lnTo>
                  <a:lnTo>
                    <a:pt x="381" y="24"/>
                  </a:lnTo>
                  <a:lnTo>
                    <a:pt x="378" y="22"/>
                  </a:lnTo>
                  <a:lnTo>
                    <a:pt x="375" y="24"/>
                  </a:lnTo>
                  <a:lnTo>
                    <a:pt x="373" y="24"/>
                  </a:lnTo>
                  <a:lnTo>
                    <a:pt x="372" y="24"/>
                  </a:lnTo>
                  <a:lnTo>
                    <a:pt x="372" y="22"/>
                  </a:lnTo>
                  <a:lnTo>
                    <a:pt x="372" y="19"/>
                  </a:lnTo>
                  <a:lnTo>
                    <a:pt x="372" y="19"/>
                  </a:lnTo>
                  <a:lnTo>
                    <a:pt x="373" y="19"/>
                  </a:lnTo>
                  <a:lnTo>
                    <a:pt x="376" y="19"/>
                  </a:lnTo>
                  <a:close/>
                  <a:moveTo>
                    <a:pt x="533" y="19"/>
                  </a:moveTo>
                  <a:lnTo>
                    <a:pt x="537" y="19"/>
                  </a:lnTo>
                  <a:lnTo>
                    <a:pt x="539" y="19"/>
                  </a:lnTo>
                  <a:lnTo>
                    <a:pt x="542" y="19"/>
                  </a:lnTo>
                  <a:lnTo>
                    <a:pt x="545" y="20"/>
                  </a:lnTo>
                  <a:lnTo>
                    <a:pt x="550" y="20"/>
                  </a:lnTo>
                  <a:lnTo>
                    <a:pt x="551" y="20"/>
                  </a:lnTo>
                  <a:lnTo>
                    <a:pt x="553" y="20"/>
                  </a:lnTo>
                  <a:lnTo>
                    <a:pt x="550" y="22"/>
                  </a:lnTo>
                  <a:lnTo>
                    <a:pt x="548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0" y="22"/>
                  </a:lnTo>
                  <a:lnTo>
                    <a:pt x="537" y="20"/>
                  </a:lnTo>
                  <a:lnTo>
                    <a:pt x="533" y="19"/>
                  </a:lnTo>
                  <a:lnTo>
                    <a:pt x="533" y="19"/>
                  </a:lnTo>
                  <a:lnTo>
                    <a:pt x="533" y="19"/>
                  </a:lnTo>
                  <a:close/>
                  <a:moveTo>
                    <a:pt x="148" y="17"/>
                  </a:moveTo>
                  <a:lnTo>
                    <a:pt x="149" y="17"/>
                  </a:lnTo>
                  <a:lnTo>
                    <a:pt x="149" y="19"/>
                  </a:lnTo>
                  <a:lnTo>
                    <a:pt x="148" y="19"/>
                  </a:lnTo>
                  <a:lnTo>
                    <a:pt x="146" y="17"/>
                  </a:lnTo>
                  <a:lnTo>
                    <a:pt x="148" y="17"/>
                  </a:lnTo>
                  <a:close/>
                  <a:moveTo>
                    <a:pt x="105" y="17"/>
                  </a:moveTo>
                  <a:lnTo>
                    <a:pt x="105" y="17"/>
                  </a:lnTo>
                  <a:lnTo>
                    <a:pt x="107" y="19"/>
                  </a:lnTo>
                  <a:lnTo>
                    <a:pt x="107" y="19"/>
                  </a:lnTo>
                  <a:lnTo>
                    <a:pt x="107" y="20"/>
                  </a:lnTo>
                  <a:lnTo>
                    <a:pt x="108" y="20"/>
                  </a:lnTo>
                  <a:lnTo>
                    <a:pt x="108" y="22"/>
                  </a:lnTo>
                  <a:lnTo>
                    <a:pt x="108" y="27"/>
                  </a:lnTo>
                  <a:lnTo>
                    <a:pt x="111" y="31"/>
                  </a:lnTo>
                  <a:lnTo>
                    <a:pt x="118" y="31"/>
                  </a:lnTo>
                  <a:lnTo>
                    <a:pt x="116" y="33"/>
                  </a:lnTo>
                  <a:lnTo>
                    <a:pt x="116" y="33"/>
                  </a:lnTo>
                  <a:lnTo>
                    <a:pt x="116" y="35"/>
                  </a:lnTo>
                  <a:lnTo>
                    <a:pt x="115" y="36"/>
                  </a:lnTo>
                  <a:lnTo>
                    <a:pt x="115" y="38"/>
                  </a:lnTo>
                  <a:lnTo>
                    <a:pt x="116" y="38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5" y="39"/>
                  </a:lnTo>
                  <a:lnTo>
                    <a:pt x="113" y="39"/>
                  </a:lnTo>
                  <a:lnTo>
                    <a:pt x="113" y="38"/>
                  </a:lnTo>
                  <a:lnTo>
                    <a:pt x="111" y="38"/>
                  </a:lnTo>
                  <a:lnTo>
                    <a:pt x="111" y="38"/>
                  </a:lnTo>
                  <a:lnTo>
                    <a:pt x="110" y="36"/>
                  </a:lnTo>
                  <a:lnTo>
                    <a:pt x="108" y="36"/>
                  </a:lnTo>
                  <a:lnTo>
                    <a:pt x="107" y="36"/>
                  </a:lnTo>
                  <a:lnTo>
                    <a:pt x="105" y="35"/>
                  </a:lnTo>
                  <a:lnTo>
                    <a:pt x="105" y="33"/>
                  </a:lnTo>
                  <a:lnTo>
                    <a:pt x="105" y="31"/>
                  </a:lnTo>
                  <a:lnTo>
                    <a:pt x="105" y="30"/>
                  </a:lnTo>
                  <a:lnTo>
                    <a:pt x="104" y="30"/>
                  </a:lnTo>
                  <a:lnTo>
                    <a:pt x="104" y="28"/>
                  </a:lnTo>
                  <a:lnTo>
                    <a:pt x="104" y="27"/>
                  </a:lnTo>
                  <a:lnTo>
                    <a:pt x="102" y="25"/>
                  </a:lnTo>
                  <a:lnTo>
                    <a:pt x="100" y="25"/>
                  </a:lnTo>
                  <a:lnTo>
                    <a:pt x="99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4"/>
                  </a:lnTo>
                  <a:lnTo>
                    <a:pt x="94" y="24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7" y="20"/>
                  </a:lnTo>
                  <a:lnTo>
                    <a:pt x="97" y="20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9" y="17"/>
                  </a:lnTo>
                  <a:lnTo>
                    <a:pt x="100" y="17"/>
                  </a:lnTo>
                  <a:lnTo>
                    <a:pt x="100" y="19"/>
                  </a:lnTo>
                  <a:lnTo>
                    <a:pt x="102" y="19"/>
                  </a:lnTo>
                  <a:lnTo>
                    <a:pt x="102" y="20"/>
                  </a:lnTo>
                  <a:lnTo>
                    <a:pt x="102" y="19"/>
                  </a:lnTo>
                  <a:lnTo>
                    <a:pt x="102" y="17"/>
                  </a:lnTo>
                  <a:lnTo>
                    <a:pt x="104" y="17"/>
                  </a:lnTo>
                  <a:lnTo>
                    <a:pt x="105" y="17"/>
                  </a:lnTo>
                  <a:close/>
                  <a:moveTo>
                    <a:pt x="359" y="17"/>
                  </a:moveTo>
                  <a:lnTo>
                    <a:pt x="359" y="17"/>
                  </a:lnTo>
                  <a:lnTo>
                    <a:pt x="361" y="17"/>
                  </a:lnTo>
                  <a:lnTo>
                    <a:pt x="361" y="19"/>
                  </a:lnTo>
                  <a:lnTo>
                    <a:pt x="361" y="19"/>
                  </a:lnTo>
                  <a:lnTo>
                    <a:pt x="361" y="20"/>
                  </a:lnTo>
                  <a:lnTo>
                    <a:pt x="359" y="20"/>
                  </a:lnTo>
                  <a:lnTo>
                    <a:pt x="359" y="19"/>
                  </a:lnTo>
                  <a:lnTo>
                    <a:pt x="359" y="17"/>
                  </a:lnTo>
                  <a:lnTo>
                    <a:pt x="359" y="17"/>
                  </a:lnTo>
                  <a:close/>
                  <a:moveTo>
                    <a:pt x="419" y="14"/>
                  </a:moveTo>
                  <a:lnTo>
                    <a:pt x="421" y="14"/>
                  </a:lnTo>
                  <a:lnTo>
                    <a:pt x="422" y="16"/>
                  </a:lnTo>
                  <a:lnTo>
                    <a:pt x="425" y="17"/>
                  </a:lnTo>
                  <a:lnTo>
                    <a:pt x="427" y="19"/>
                  </a:lnTo>
                  <a:lnTo>
                    <a:pt x="427" y="19"/>
                  </a:lnTo>
                  <a:lnTo>
                    <a:pt x="425" y="20"/>
                  </a:lnTo>
                  <a:lnTo>
                    <a:pt x="425" y="20"/>
                  </a:lnTo>
                  <a:lnTo>
                    <a:pt x="422" y="19"/>
                  </a:lnTo>
                  <a:lnTo>
                    <a:pt x="421" y="19"/>
                  </a:lnTo>
                  <a:lnTo>
                    <a:pt x="417" y="20"/>
                  </a:lnTo>
                  <a:lnTo>
                    <a:pt x="416" y="20"/>
                  </a:lnTo>
                  <a:lnTo>
                    <a:pt x="416" y="19"/>
                  </a:lnTo>
                  <a:lnTo>
                    <a:pt x="416" y="19"/>
                  </a:lnTo>
                  <a:lnTo>
                    <a:pt x="416" y="16"/>
                  </a:lnTo>
                  <a:lnTo>
                    <a:pt x="419" y="14"/>
                  </a:lnTo>
                  <a:lnTo>
                    <a:pt x="419" y="14"/>
                  </a:lnTo>
                  <a:close/>
                  <a:moveTo>
                    <a:pt x="354" y="13"/>
                  </a:moveTo>
                  <a:lnTo>
                    <a:pt x="354" y="13"/>
                  </a:lnTo>
                  <a:lnTo>
                    <a:pt x="356" y="13"/>
                  </a:lnTo>
                  <a:lnTo>
                    <a:pt x="354" y="14"/>
                  </a:lnTo>
                  <a:lnTo>
                    <a:pt x="356" y="16"/>
                  </a:lnTo>
                  <a:lnTo>
                    <a:pt x="357" y="13"/>
                  </a:lnTo>
                  <a:lnTo>
                    <a:pt x="357" y="13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6"/>
                  </a:lnTo>
                  <a:lnTo>
                    <a:pt x="359" y="17"/>
                  </a:lnTo>
                  <a:lnTo>
                    <a:pt x="357" y="17"/>
                  </a:lnTo>
                  <a:lnTo>
                    <a:pt x="356" y="16"/>
                  </a:lnTo>
                  <a:lnTo>
                    <a:pt x="356" y="16"/>
                  </a:lnTo>
                  <a:lnTo>
                    <a:pt x="356" y="17"/>
                  </a:lnTo>
                  <a:lnTo>
                    <a:pt x="354" y="19"/>
                  </a:lnTo>
                  <a:lnTo>
                    <a:pt x="354" y="19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4"/>
                  </a:lnTo>
                  <a:lnTo>
                    <a:pt x="353" y="14"/>
                  </a:lnTo>
                  <a:lnTo>
                    <a:pt x="351" y="17"/>
                  </a:lnTo>
                  <a:lnTo>
                    <a:pt x="350" y="19"/>
                  </a:lnTo>
                  <a:lnTo>
                    <a:pt x="350" y="17"/>
                  </a:lnTo>
                  <a:lnTo>
                    <a:pt x="350" y="16"/>
                  </a:lnTo>
                  <a:lnTo>
                    <a:pt x="350" y="14"/>
                  </a:lnTo>
                  <a:lnTo>
                    <a:pt x="351" y="13"/>
                  </a:lnTo>
                  <a:lnTo>
                    <a:pt x="351" y="13"/>
                  </a:lnTo>
                  <a:lnTo>
                    <a:pt x="354" y="13"/>
                  </a:lnTo>
                  <a:close/>
                  <a:moveTo>
                    <a:pt x="159" y="9"/>
                  </a:moveTo>
                  <a:lnTo>
                    <a:pt x="159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3"/>
                  </a:lnTo>
                  <a:lnTo>
                    <a:pt x="157" y="14"/>
                  </a:lnTo>
                  <a:lnTo>
                    <a:pt x="156" y="14"/>
                  </a:lnTo>
                  <a:lnTo>
                    <a:pt x="156" y="13"/>
                  </a:lnTo>
                  <a:lnTo>
                    <a:pt x="156" y="11"/>
                  </a:lnTo>
                  <a:lnTo>
                    <a:pt x="156" y="9"/>
                  </a:lnTo>
                  <a:lnTo>
                    <a:pt x="159" y="9"/>
                  </a:lnTo>
                  <a:close/>
                  <a:moveTo>
                    <a:pt x="523" y="9"/>
                  </a:moveTo>
                  <a:lnTo>
                    <a:pt x="525" y="9"/>
                  </a:lnTo>
                  <a:lnTo>
                    <a:pt x="525" y="9"/>
                  </a:lnTo>
                  <a:lnTo>
                    <a:pt x="525" y="9"/>
                  </a:lnTo>
                  <a:lnTo>
                    <a:pt x="525" y="11"/>
                  </a:lnTo>
                  <a:lnTo>
                    <a:pt x="525" y="11"/>
                  </a:lnTo>
                  <a:lnTo>
                    <a:pt x="523" y="11"/>
                  </a:lnTo>
                  <a:lnTo>
                    <a:pt x="523" y="11"/>
                  </a:lnTo>
                  <a:lnTo>
                    <a:pt x="523" y="9"/>
                  </a:lnTo>
                  <a:lnTo>
                    <a:pt x="523" y="9"/>
                  </a:lnTo>
                  <a:close/>
                  <a:moveTo>
                    <a:pt x="3" y="8"/>
                  </a:moveTo>
                  <a:lnTo>
                    <a:pt x="4" y="9"/>
                  </a:lnTo>
                  <a:lnTo>
                    <a:pt x="4" y="11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7" y="20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9"/>
                  </a:lnTo>
                  <a:lnTo>
                    <a:pt x="3" y="8"/>
                  </a:lnTo>
                  <a:close/>
                  <a:moveTo>
                    <a:pt x="466" y="8"/>
                  </a:moveTo>
                  <a:lnTo>
                    <a:pt x="466" y="8"/>
                  </a:lnTo>
                  <a:lnTo>
                    <a:pt x="468" y="8"/>
                  </a:lnTo>
                  <a:lnTo>
                    <a:pt x="468" y="9"/>
                  </a:lnTo>
                  <a:lnTo>
                    <a:pt x="468" y="13"/>
                  </a:lnTo>
                  <a:lnTo>
                    <a:pt x="468" y="14"/>
                  </a:lnTo>
                  <a:lnTo>
                    <a:pt x="466" y="14"/>
                  </a:lnTo>
                  <a:lnTo>
                    <a:pt x="465" y="14"/>
                  </a:lnTo>
                  <a:lnTo>
                    <a:pt x="465" y="13"/>
                  </a:lnTo>
                  <a:lnTo>
                    <a:pt x="463" y="13"/>
                  </a:lnTo>
                  <a:lnTo>
                    <a:pt x="463" y="11"/>
                  </a:lnTo>
                  <a:lnTo>
                    <a:pt x="463" y="11"/>
                  </a:lnTo>
                  <a:lnTo>
                    <a:pt x="463" y="9"/>
                  </a:lnTo>
                  <a:lnTo>
                    <a:pt x="463" y="9"/>
                  </a:lnTo>
                  <a:lnTo>
                    <a:pt x="466" y="8"/>
                  </a:lnTo>
                  <a:close/>
                  <a:moveTo>
                    <a:pt x="465" y="6"/>
                  </a:moveTo>
                  <a:lnTo>
                    <a:pt x="466" y="6"/>
                  </a:lnTo>
                  <a:lnTo>
                    <a:pt x="466" y="8"/>
                  </a:lnTo>
                  <a:lnTo>
                    <a:pt x="465" y="8"/>
                  </a:lnTo>
                  <a:lnTo>
                    <a:pt x="458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6"/>
                  </a:lnTo>
                  <a:lnTo>
                    <a:pt x="463" y="8"/>
                  </a:lnTo>
                  <a:lnTo>
                    <a:pt x="465" y="6"/>
                  </a:lnTo>
                  <a:lnTo>
                    <a:pt x="465" y="6"/>
                  </a:lnTo>
                  <a:close/>
                  <a:moveTo>
                    <a:pt x="531" y="5"/>
                  </a:moveTo>
                  <a:lnTo>
                    <a:pt x="534" y="5"/>
                  </a:lnTo>
                  <a:lnTo>
                    <a:pt x="536" y="5"/>
                  </a:lnTo>
                  <a:lnTo>
                    <a:pt x="536" y="6"/>
                  </a:lnTo>
                  <a:lnTo>
                    <a:pt x="537" y="6"/>
                  </a:lnTo>
                  <a:lnTo>
                    <a:pt x="539" y="6"/>
                  </a:lnTo>
                  <a:lnTo>
                    <a:pt x="540" y="8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1"/>
                  </a:lnTo>
                  <a:lnTo>
                    <a:pt x="544" y="13"/>
                  </a:lnTo>
                  <a:lnTo>
                    <a:pt x="542" y="13"/>
                  </a:lnTo>
                  <a:lnTo>
                    <a:pt x="542" y="13"/>
                  </a:lnTo>
                  <a:lnTo>
                    <a:pt x="540" y="13"/>
                  </a:lnTo>
                  <a:lnTo>
                    <a:pt x="539" y="13"/>
                  </a:lnTo>
                  <a:lnTo>
                    <a:pt x="537" y="11"/>
                  </a:lnTo>
                  <a:lnTo>
                    <a:pt x="537" y="9"/>
                  </a:lnTo>
                  <a:lnTo>
                    <a:pt x="536" y="8"/>
                  </a:lnTo>
                  <a:lnTo>
                    <a:pt x="534" y="8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1" y="6"/>
                  </a:lnTo>
                  <a:lnTo>
                    <a:pt x="531" y="5"/>
                  </a:lnTo>
                  <a:lnTo>
                    <a:pt x="531" y="5"/>
                  </a:lnTo>
                  <a:close/>
                  <a:moveTo>
                    <a:pt x="413" y="5"/>
                  </a:moveTo>
                  <a:lnTo>
                    <a:pt x="413" y="5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3" y="6"/>
                  </a:lnTo>
                  <a:lnTo>
                    <a:pt x="413" y="6"/>
                  </a:lnTo>
                  <a:lnTo>
                    <a:pt x="413" y="5"/>
                  </a:lnTo>
                  <a:close/>
                  <a:moveTo>
                    <a:pt x="462" y="2"/>
                  </a:moveTo>
                  <a:lnTo>
                    <a:pt x="463" y="2"/>
                  </a:lnTo>
                  <a:lnTo>
                    <a:pt x="463" y="2"/>
                  </a:lnTo>
                  <a:lnTo>
                    <a:pt x="462" y="3"/>
                  </a:lnTo>
                  <a:lnTo>
                    <a:pt x="462" y="3"/>
                  </a:lnTo>
                  <a:lnTo>
                    <a:pt x="460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2" y="2"/>
                  </a:lnTo>
                  <a:close/>
                  <a:moveTo>
                    <a:pt x="334" y="2"/>
                  </a:moveTo>
                  <a:lnTo>
                    <a:pt x="334" y="2"/>
                  </a:lnTo>
                  <a:lnTo>
                    <a:pt x="335" y="2"/>
                  </a:lnTo>
                  <a:lnTo>
                    <a:pt x="335" y="2"/>
                  </a:lnTo>
                  <a:lnTo>
                    <a:pt x="335" y="3"/>
                  </a:lnTo>
                  <a:lnTo>
                    <a:pt x="335" y="3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3"/>
                  </a:lnTo>
                  <a:lnTo>
                    <a:pt x="332" y="3"/>
                  </a:lnTo>
                  <a:lnTo>
                    <a:pt x="332" y="2"/>
                  </a:lnTo>
                  <a:lnTo>
                    <a:pt x="334" y="2"/>
                  </a:lnTo>
                  <a:close/>
                  <a:moveTo>
                    <a:pt x="490" y="0"/>
                  </a:moveTo>
                  <a:lnTo>
                    <a:pt x="492" y="0"/>
                  </a:lnTo>
                  <a:lnTo>
                    <a:pt x="495" y="2"/>
                  </a:lnTo>
                  <a:lnTo>
                    <a:pt x="498" y="3"/>
                  </a:lnTo>
                  <a:lnTo>
                    <a:pt x="501" y="5"/>
                  </a:lnTo>
                  <a:lnTo>
                    <a:pt x="503" y="6"/>
                  </a:lnTo>
                  <a:lnTo>
                    <a:pt x="507" y="6"/>
                  </a:lnTo>
                  <a:lnTo>
                    <a:pt x="509" y="6"/>
                  </a:lnTo>
                  <a:lnTo>
                    <a:pt x="510" y="6"/>
                  </a:lnTo>
                  <a:lnTo>
                    <a:pt x="510" y="6"/>
                  </a:lnTo>
                  <a:lnTo>
                    <a:pt x="512" y="8"/>
                  </a:lnTo>
                  <a:lnTo>
                    <a:pt x="512" y="8"/>
                  </a:lnTo>
                  <a:lnTo>
                    <a:pt x="512" y="9"/>
                  </a:lnTo>
                  <a:lnTo>
                    <a:pt x="512" y="11"/>
                  </a:lnTo>
                  <a:lnTo>
                    <a:pt x="514" y="13"/>
                  </a:lnTo>
                  <a:lnTo>
                    <a:pt x="515" y="14"/>
                  </a:lnTo>
                  <a:lnTo>
                    <a:pt x="515" y="14"/>
                  </a:lnTo>
                  <a:lnTo>
                    <a:pt x="514" y="16"/>
                  </a:lnTo>
                  <a:lnTo>
                    <a:pt x="514" y="17"/>
                  </a:lnTo>
                  <a:lnTo>
                    <a:pt x="514" y="19"/>
                  </a:lnTo>
                  <a:lnTo>
                    <a:pt x="512" y="20"/>
                  </a:lnTo>
                  <a:lnTo>
                    <a:pt x="512" y="22"/>
                  </a:lnTo>
                  <a:lnTo>
                    <a:pt x="514" y="24"/>
                  </a:lnTo>
                  <a:lnTo>
                    <a:pt x="514" y="25"/>
                  </a:lnTo>
                  <a:lnTo>
                    <a:pt x="514" y="27"/>
                  </a:lnTo>
                  <a:lnTo>
                    <a:pt x="514" y="28"/>
                  </a:lnTo>
                  <a:lnTo>
                    <a:pt x="517" y="33"/>
                  </a:lnTo>
                  <a:lnTo>
                    <a:pt x="517" y="36"/>
                  </a:lnTo>
                  <a:lnTo>
                    <a:pt x="518" y="35"/>
                  </a:lnTo>
                  <a:lnTo>
                    <a:pt x="518" y="33"/>
                  </a:lnTo>
                  <a:lnTo>
                    <a:pt x="518" y="31"/>
                  </a:lnTo>
                  <a:lnTo>
                    <a:pt x="518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20" y="35"/>
                  </a:lnTo>
                  <a:lnTo>
                    <a:pt x="521" y="38"/>
                  </a:lnTo>
                  <a:lnTo>
                    <a:pt x="521" y="38"/>
                  </a:lnTo>
                  <a:lnTo>
                    <a:pt x="523" y="38"/>
                  </a:lnTo>
                  <a:lnTo>
                    <a:pt x="523" y="38"/>
                  </a:lnTo>
                  <a:lnTo>
                    <a:pt x="523" y="39"/>
                  </a:lnTo>
                  <a:lnTo>
                    <a:pt x="523" y="41"/>
                  </a:lnTo>
                  <a:lnTo>
                    <a:pt x="525" y="43"/>
                  </a:lnTo>
                  <a:lnTo>
                    <a:pt x="526" y="43"/>
                  </a:lnTo>
                  <a:lnTo>
                    <a:pt x="526" y="44"/>
                  </a:lnTo>
                  <a:lnTo>
                    <a:pt x="529" y="44"/>
                  </a:lnTo>
                  <a:lnTo>
                    <a:pt x="531" y="44"/>
                  </a:lnTo>
                  <a:lnTo>
                    <a:pt x="533" y="44"/>
                  </a:lnTo>
                  <a:lnTo>
                    <a:pt x="534" y="43"/>
                  </a:lnTo>
                  <a:lnTo>
                    <a:pt x="534" y="41"/>
                  </a:lnTo>
                  <a:lnTo>
                    <a:pt x="537" y="38"/>
                  </a:lnTo>
                  <a:lnTo>
                    <a:pt x="539" y="38"/>
                  </a:lnTo>
                  <a:lnTo>
                    <a:pt x="540" y="35"/>
                  </a:lnTo>
                  <a:lnTo>
                    <a:pt x="540" y="35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0"/>
                  </a:lnTo>
                  <a:lnTo>
                    <a:pt x="545" y="28"/>
                  </a:lnTo>
                  <a:lnTo>
                    <a:pt x="545" y="28"/>
                  </a:lnTo>
                  <a:lnTo>
                    <a:pt x="548" y="27"/>
                  </a:lnTo>
                  <a:lnTo>
                    <a:pt x="551" y="27"/>
                  </a:lnTo>
                  <a:lnTo>
                    <a:pt x="555" y="25"/>
                  </a:lnTo>
                  <a:lnTo>
                    <a:pt x="556" y="25"/>
                  </a:lnTo>
                  <a:lnTo>
                    <a:pt x="556" y="24"/>
                  </a:lnTo>
                  <a:lnTo>
                    <a:pt x="556" y="22"/>
                  </a:lnTo>
                  <a:lnTo>
                    <a:pt x="556" y="22"/>
                  </a:lnTo>
                  <a:lnTo>
                    <a:pt x="556" y="20"/>
                  </a:lnTo>
                  <a:lnTo>
                    <a:pt x="559" y="19"/>
                  </a:lnTo>
                  <a:lnTo>
                    <a:pt x="562" y="17"/>
                  </a:lnTo>
                  <a:lnTo>
                    <a:pt x="566" y="17"/>
                  </a:lnTo>
                  <a:lnTo>
                    <a:pt x="567" y="17"/>
                  </a:lnTo>
                  <a:lnTo>
                    <a:pt x="569" y="17"/>
                  </a:lnTo>
                  <a:lnTo>
                    <a:pt x="570" y="19"/>
                  </a:lnTo>
                  <a:lnTo>
                    <a:pt x="578" y="20"/>
                  </a:lnTo>
                  <a:lnTo>
                    <a:pt x="580" y="22"/>
                  </a:lnTo>
                  <a:lnTo>
                    <a:pt x="580" y="24"/>
                  </a:lnTo>
                  <a:lnTo>
                    <a:pt x="581" y="24"/>
                  </a:lnTo>
                  <a:lnTo>
                    <a:pt x="583" y="24"/>
                  </a:lnTo>
                  <a:lnTo>
                    <a:pt x="585" y="25"/>
                  </a:lnTo>
                  <a:lnTo>
                    <a:pt x="586" y="25"/>
                  </a:lnTo>
                  <a:lnTo>
                    <a:pt x="591" y="27"/>
                  </a:lnTo>
                  <a:lnTo>
                    <a:pt x="594" y="28"/>
                  </a:lnTo>
                  <a:lnTo>
                    <a:pt x="596" y="30"/>
                  </a:lnTo>
                  <a:lnTo>
                    <a:pt x="600" y="28"/>
                  </a:lnTo>
                  <a:lnTo>
                    <a:pt x="600" y="30"/>
                  </a:lnTo>
                  <a:lnTo>
                    <a:pt x="602" y="30"/>
                  </a:lnTo>
                  <a:lnTo>
                    <a:pt x="602" y="30"/>
                  </a:lnTo>
                  <a:lnTo>
                    <a:pt x="607" y="30"/>
                  </a:lnTo>
                  <a:lnTo>
                    <a:pt x="607" y="31"/>
                  </a:lnTo>
                  <a:lnTo>
                    <a:pt x="608" y="31"/>
                  </a:lnTo>
                  <a:lnTo>
                    <a:pt x="608" y="33"/>
                  </a:lnTo>
                  <a:lnTo>
                    <a:pt x="611" y="33"/>
                  </a:lnTo>
                  <a:lnTo>
                    <a:pt x="611" y="38"/>
                  </a:lnTo>
                  <a:lnTo>
                    <a:pt x="611" y="41"/>
                  </a:lnTo>
                  <a:lnTo>
                    <a:pt x="611" y="58"/>
                  </a:lnTo>
                  <a:lnTo>
                    <a:pt x="611" y="61"/>
                  </a:lnTo>
                  <a:lnTo>
                    <a:pt x="611" y="79"/>
                  </a:lnTo>
                  <a:lnTo>
                    <a:pt x="611" y="82"/>
                  </a:lnTo>
                  <a:lnTo>
                    <a:pt x="611" y="87"/>
                  </a:lnTo>
                  <a:lnTo>
                    <a:pt x="611" y="88"/>
                  </a:lnTo>
                  <a:lnTo>
                    <a:pt x="610" y="90"/>
                  </a:lnTo>
                  <a:lnTo>
                    <a:pt x="610" y="93"/>
                  </a:lnTo>
                  <a:lnTo>
                    <a:pt x="611" y="93"/>
                  </a:lnTo>
                  <a:lnTo>
                    <a:pt x="611" y="95"/>
                  </a:lnTo>
                  <a:lnTo>
                    <a:pt x="611" y="102"/>
                  </a:lnTo>
                  <a:lnTo>
                    <a:pt x="611" y="106"/>
                  </a:lnTo>
                  <a:lnTo>
                    <a:pt x="611" y="120"/>
                  </a:lnTo>
                  <a:lnTo>
                    <a:pt x="611" y="123"/>
                  </a:lnTo>
                  <a:lnTo>
                    <a:pt x="611" y="126"/>
                  </a:lnTo>
                  <a:lnTo>
                    <a:pt x="611" y="126"/>
                  </a:lnTo>
                  <a:lnTo>
                    <a:pt x="608" y="124"/>
                  </a:lnTo>
                  <a:lnTo>
                    <a:pt x="607" y="123"/>
                  </a:lnTo>
                  <a:lnTo>
                    <a:pt x="607" y="121"/>
                  </a:lnTo>
                  <a:lnTo>
                    <a:pt x="605" y="120"/>
                  </a:lnTo>
                  <a:lnTo>
                    <a:pt x="599" y="115"/>
                  </a:lnTo>
                  <a:lnTo>
                    <a:pt x="597" y="113"/>
                  </a:lnTo>
                  <a:lnTo>
                    <a:pt x="597" y="113"/>
                  </a:lnTo>
                  <a:lnTo>
                    <a:pt x="597" y="112"/>
                  </a:lnTo>
                  <a:lnTo>
                    <a:pt x="599" y="112"/>
                  </a:lnTo>
                  <a:lnTo>
                    <a:pt x="599" y="109"/>
                  </a:lnTo>
                  <a:lnTo>
                    <a:pt x="599" y="110"/>
                  </a:lnTo>
                  <a:lnTo>
                    <a:pt x="597" y="112"/>
                  </a:lnTo>
                  <a:lnTo>
                    <a:pt x="594" y="112"/>
                  </a:lnTo>
                  <a:lnTo>
                    <a:pt x="592" y="112"/>
                  </a:lnTo>
                  <a:lnTo>
                    <a:pt x="591" y="113"/>
                  </a:lnTo>
                  <a:lnTo>
                    <a:pt x="589" y="113"/>
                  </a:lnTo>
                  <a:lnTo>
                    <a:pt x="588" y="113"/>
                  </a:lnTo>
                  <a:lnTo>
                    <a:pt x="588" y="112"/>
                  </a:lnTo>
                  <a:lnTo>
                    <a:pt x="586" y="110"/>
                  </a:lnTo>
                  <a:lnTo>
                    <a:pt x="586" y="110"/>
                  </a:lnTo>
                  <a:lnTo>
                    <a:pt x="586" y="112"/>
                  </a:lnTo>
                  <a:lnTo>
                    <a:pt x="585" y="112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0"/>
                  </a:lnTo>
                  <a:lnTo>
                    <a:pt x="583" y="109"/>
                  </a:lnTo>
                  <a:lnTo>
                    <a:pt x="583" y="109"/>
                  </a:lnTo>
                  <a:lnTo>
                    <a:pt x="585" y="106"/>
                  </a:lnTo>
                  <a:lnTo>
                    <a:pt x="585" y="106"/>
                  </a:lnTo>
                  <a:lnTo>
                    <a:pt x="585" y="104"/>
                  </a:lnTo>
                  <a:lnTo>
                    <a:pt x="585" y="104"/>
                  </a:lnTo>
                  <a:lnTo>
                    <a:pt x="583" y="104"/>
                  </a:lnTo>
                  <a:lnTo>
                    <a:pt x="583" y="102"/>
                  </a:lnTo>
                  <a:lnTo>
                    <a:pt x="581" y="101"/>
                  </a:lnTo>
                  <a:lnTo>
                    <a:pt x="581" y="101"/>
                  </a:lnTo>
                  <a:lnTo>
                    <a:pt x="580" y="101"/>
                  </a:lnTo>
                  <a:lnTo>
                    <a:pt x="580" y="99"/>
                  </a:lnTo>
                  <a:lnTo>
                    <a:pt x="580" y="99"/>
                  </a:lnTo>
                  <a:lnTo>
                    <a:pt x="581" y="99"/>
                  </a:lnTo>
                  <a:lnTo>
                    <a:pt x="581" y="99"/>
                  </a:lnTo>
                  <a:lnTo>
                    <a:pt x="583" y="99"/>
                  </a:lnTo>
                  <a:lnTo>
                    <a:pt x="585" y="99"/>
                  </a:lnTo>
                  <a:lnTo>
                    <a:pt x="586" y="99"/>
                  </a:lnTo>
                  <a:lnTo>
                    <a:pt x="585" y="99"/>
                  </a:lnTo>
                  <a:lnTo>
                    <a:pt x="585" y="99"/>
                  </a:lnTo>
                  <a:lnTo>
                    <a:pt x="581" y="98"/>
                  </a:lnTo>
                  <a:lnTo>
                    <a:pt x="580" y="98"/>
                  </a:lnTo>
                  <a:lnTo>
                    <a:pt x="577" y="95"/>
                  </a:lnTo>
                  <a:lnTo>
                    <a:pt x="577" y="95"/>
                  </a:lnTo>
                  <a:lnTo>
                    <a:pt x="578" y="95"/>
                  </a:lnTo>
                  <a:lnTo>
                    <a:pt x="581" y="95"/>
                  </a:lnTo>
                  <a:lnTo>
                    <a:pt x="580" y="93"/>
                  </a:lnTo>
                  <a:lnTo>
                    <a:pt x="580" y="91"/>
                  </a:lnTo>
                  <a:lnTo>
                    <a:pt x="578" y="90"/>
                  </a:lnTo>
                  <a:lnTo>
                    <a:pt x="578" y="90"/>
                  </a:lnTo>
                  <a:lnTo>
                    <a:pt x="577" y="88"/>
                  </a:lnTo>
                  <a:lnTo>
                    <a:pt x="575" y="87"/>
                  </a:lnTo>
                  <a:lnTo>
                    <a:pt x="574" y="83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9"/>
                  </a:lnTo>
                  <a:lnTo>
                    <a:pt x="572" y="79"/>
                  </a:lnTo>
                  <a:lnTo>
                    <a:pt x="572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6"/>
                  </a:lnTo>
                  <a:lnTo>
                    <a:pt x="570" y="76"/>
                  </a:lnTo>
                  <a:lnTo>
                    <a:pt x="569" y="74"/>
                  </a:lnTo>
                  <a:lnTo>
                    <a:pt x="569" y="74"/>
                  </a:lnTo>
                  <a:lnTo>
                    <a:pt x="567" y="72"/>
                  </a:lnTo>
                  <a:lnTo>
                    <a:pt x="567" y="72"/>
                  </a:lnTo>
                  <a:lnTo>
                    <a:pt x="566" y="72"/>
                  </a:lnTo>
                  <a:lnTo>
                    <a:pt x="566" y="71"/>
                  </a:lnTo>
                  <a:lnTo>
                    <a:pt x="566" y="71"/>
                  </a:lnTo>
                  <a:lnTo>
                    <a:pt x="559" y="68"/>
                  </a:lnTo>
                  <a:lnTo>
                    <a:pt x="558" y="66"/>
                  </a:lnTo>
                  <a:lnTo>
                    <a:pt x="558" y="66"/>
                  </a:lnTo>
                  <a:lnTo>
                    <a:pt x="558" y="68"/>
                  </a:lnTo>
                  <a:lnTo>
                    <a:pt x="556" y="66"/>
                  </a:lnTo>
                  <a:lnTo>
                    <a:pt x="556" y="66"/>
                  </a:lnTo>
                  <a:lnTo>
                    <a:pt x="555" y="66"/>
                  </a:lnTo>
                  <a:lnTo>
                    <a:pt x="555" y="66"/>
                  </a:lnTo>
                  <a:lnTo>
                    <a:pt x="553" y="66"/>
                  </a:lnTo>
                  <a:lnTo>
                    <a:pt x="551" y="66"/>
                  </a:lnTo>
                  <a:lnTo>
                    <a:pt x="548" y="65"/>
                  </a:lnTo>
                  <a:lnTo>
                    <a:pt x="545" y="63"/>
                  </a:lnTo>
                  <a:lnTo>
                    <a:pt x="544" y="61"/>
                  </a:lnTo>
                  <a:lnTo>
                    <a:pt x="540" y="61"/>
                  </a:lnTo>
                  <a:lnTo>
                    <a:pt x="539" y="60"/>
                  </a:lnTo>
                  <a:lnTo>
                    <a:pt x="536" y="60"/>
                  </a:lnTo>
                  <a:lnTo>
                    <a:pt x="533" y="60"/>
                  </a:lnTo>
                  <a:lnTo>
                    <a:pt x="531" y="60"/>
                  </a:lnTo>
                  <a:lnTo>
                    <a:pt x="529" y="60"/>
                  </a:lnTo>
                  <a:lnTo>
                    <a:pt x="528" y="60"/>
                  </a:lnTo>
                  <a:lnTo>
                    <a:pt x="521" y="55"/>
                  </a:lnTo>
                  <a:lnTo>
                    <a:pt x="520" y="54"/>
                  </a:lnTo>
                  <a:lnTo>
                    <a:pt x="521" y="54"/>
                  </a:lnTo>
                  <a:lnTo>
                    <a:pt x="521" y="52"/>
                  </a:lnTo>
                  <a:lnTo>
                    <a:pt x="523" y="52"/>
                  </a:lnTo>
                  <a:lnTo>
                    <a:pt x="521" y="52"/>
                  </a:lnTo>
                  <a:lnTo>
                    <a:pt x="521" y="52"/>
                  </a:lnTo>
                  <a:lnTo>
                    <a:pt x="520" y="52"/>
                  </a:lnTo>
                  <a:lnTo>
                    <a:pt x="518" y="52"/>
                  </a:lnTo>
                  <a:lnTo>
                    <a:pt x="518" y="52"/>
                  </a:lnTo>
                  <a:lnTo>
                    <a:pt x="517" y="52"/>
                  </a:lnTo>
                  <a:lnTo>
                    <a:pt x="515" y="52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2" y="50"/>
                  </a:lnTo>
                  <a:lnTo>
                    <a:pt x="512" y="50"/>
                  </a:lnTo>
                  <a:lnTo>
                    <a:pt x="510" y="50"/>
                  </a:lnTo>
                  <a:lnTo>
                    <a:pt x="510" y="49"/>
                  </a:lnTo>
                  <a:lnTo>
                    <a:pt x="509" y="49"/>
                  </a:lnTo>
                  <a:lnTo>
                    <a:pt x="509" y="49"/>
                  </a:lnTo>
                  <a:lnTo>
                    <a:pt x="509" y="47"/>
                  </a:lnTo>
                  <a:lnTo>
                    <a:pt x="507" y="47"/>
                  </a:lnTo>
                  <a:lnTo>
                    <a:pt x="506" y="46"/>
                  </a:lnTo>
                  <a:lnTo>
                    <a:pt x="506" y="43"/>
                  </a:lnTo>
                  <a:lnTo>
                    <a:pt x="506" y="43"/>
                  </a:lnTo>
                  <a:lnTo>
                    <a:pt x="507" y="41"/>
                  </a:lnTo>
                  <a:lnTo>
                    <a:pt x="509" y="39"/>
                  </a:lnTo>
                  <a:lnTo>
                    <a:pt x="507" y="39"/>
                  </a:lnTo>
                  <a:lnTo>
                    <a:pt x="507" y="39"/>
                  </a:lnTo>
                  <a:lnTo>
                    <a:pt x="506" y="41"/>
                  </a:lnTo>
                  <a:lnTo>
                    <a:pt x="506" y="41"/>
                  </a:lnTo>
                  <a:lnTo>
                    <a:pt x="506" y="44"/>
                  </a:lnTo>
                  <a:lnTo>
                    <a:pt x="506" y="44"/>
                  </a:lnTo>
                  <a:lnTo>
                    <a:pt x="504" y="44"/>
                  </a:lnTo>
                  <a:lnTo>
                    <a:pt x="504" y="46"/>
                  </a:lnTo>
                  <a:lnTo>
                    <a:pt x="504" y="47"/>
                  </a:lnTo>
                  <a:lnTo>
                    <a:pt x="503" y="49"/>
                  </a:lnTo>
                  <a:lnTo>
                    <a:pt x="503" y="50"/>
                  </a:lnTo>
                  <a:lnTo>
                    <a:pt x="503" y="50"/>
                  </a:lnTo>
                  <a:lnTo>
                    <a:pt x="503" y="52"/>
                  </a:lnTo>
                  <a:lnTo>
                    <a:pt x="499" y="54"/>
                  </a:lnTo>
                  <a:lnTo>
                    <a:pt x="499" y="54"/>
                  </a:lnTo>
                  <a:lnTo>
                    <a:pt x="498" y="54"/>
                  </a:lnTo>
                  <a:lnTo>
                    <a:pt x="496" y="54"/>
                  </a:lnTo>
                  <a:lnTo>
                    <a:pt x="495" y="54"/>
                  </a:lnTo>
                  <a:lnTo>
                    <a:pt x="495" y="54"/>
                  </a:lnTo>
                  <a:lnTo>
                    <a:pt x="495" y="52"/>
                  </a:lnTo>
                  <a:lnTo>
                    <a:pt x="493" y="50"/>
                  </a:lnTo>
                  <a:lnTo>
                    <a:pt x="493" y="49"/>
                  </a:lnTo>
                  <a:lnTo>
                    <a:pt x="495" y="46"/>
                  </a:lnTo>
                  <a:lnTo>
                    <a:pt x="495" y="44"/>
                  </a:lnTo>
                  <a:lnTo>
                    <a:pt x="493" y="43"/>
                  </a:lnTo>
                  <a:lnTo>
                    <a:pt x="490" y="41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4" y="38"/>
                  </a:lnTo>
                  <a:lnTo>
                    <a:pt x="482" y="38"/>
                  </a:lnTo>
                  <a:lnTo>
                    <a:pt x="482" y="36"/>
                  </a:lnTo>
                  <a:lnTo>
                    <a:pt x="482" y="35"/>
                  </a:lnTo>
                  <a:lnTo>
                    <a:pt x="484" y="35"/>
                  </a:lnTo>
                  <a:lnTo>
                    <a:pt x="485" y="33"/>
                  </a:lnTo>
                  <a:lnTo>
                    <a:pt x="487" y="35"/>
                  </a:lnTo>
                  <a:lnTo>
                    <a:pt x="490" y="35"/>
                  </a:lnTo>
                  <a:lnTo>
                    <a:pt x="492" y="35"/>
                  </a:lnTo>
                  <a:lnTo>
                    <a:pt x="493" y="35"/>
                  </a:lnTo>
                  <a:lnTo>
                    <a:pt x="495" y="33"/>
                  </a:lnTo>
                  <a:lnTo>
                    <a:pt x="496" y="31"/>
                  </a:lnTo>
                  <a:lnTo>
                    <a:pt x="498" y="30"/>
                  </a:lnTo>
                  <a:lnTo>
                    <a:pt x="499" y="30"/>
                  </a:lnTo>
                  <a:lnTo>
                    <a:pt x="501" y="30"/>
                  </a:lnTo>
                  <a:lnTo>
                    <a:pt x="503" y="31"/>
                  </a:lnTo>
                  <a:lnTo>
                    <a:pt x="504" y="31"/>
                  </a:lnTo>
                  <a:lnTo>
                    <a:pt x="506" y="31"/>
                  </a:lnTo>
                  <a:lnTo>
                    <a:pt x="506" y="33"/>
                  </a:lnTo>
                  <a:lnTo>
                    <a:pt x="507" y="33"/>
                  </a:lnTo>
                  <a:lnTo>
                    <a:pt x="507" y="31"/>
                  </a:lnTo>
                  <a:lnTo>
                    <a:pt x="507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28"/>
                  </a:lnTo>
                  <a:lnTo>
                    <a:pt x="507" y="28"/>
                  </a:lnTo>
                  <a:lnTo>
                    <a:pt x="509" y="27"/>
                  </a:lnTo>
                  <a:lnTo>
                    <a:pt x="509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07" y="27"/>
                  </a:lnTo>
                  <a:lnTo>
                    <a:pt x="504" y="27"/>
                  </a:lnTo>
                  <a:lnTo>
                    <a:pt x="501" y="27"/>
                  </a:lnTo>
                  <a:lnTo>
                    <a:pt x="499" y="27"/>
                  </a:lnTo>
                  <a:lnTo>
                    <a:pt x="496" y="28"/>
                  </a:lnTo>
                  <a:lnTo>
                    <a:pt x="495" y="28"/>
                  </a:lnTo>
                  <a:lnTo>
                    <a:pt x="492" y="28"/>
                  </a:lnTo>
                  <a:lnTo>
                    <a:pt x="490" y="27"/>
                  </a:lnTo>
                  <a:lnTo>
                    <a:pt x="488" y="27"/>
                  </a:lnTo>
                  <a:lnTo>
                    <a:pt x="487" y="27"/>
                  </a:lnTo>
                  <a:lnTo>
                    <a:pt x="485" y="27"/>
                  </a:lnTo>
                  <a:lnTo>
                    <a:pt x="484" y="25"/>
                  </a:lnTo>
                  <a:lnTo>
                    <a:pt x="484" y="25"/>
                  </a:lnTo>
                  <a:lnTo>
                    <a:pt x="482" y="24"/>
                  </a:lnTo>
                  <a:lnTo>
                    <a:pt x="482" y="24"/>
                  </a:lnTo>
                  <a:lnTo>
                    <a:pt x="480" y="20"/>
                  </a:lnTo>
                  <a:lnTo>
                    <a:pt x="480" y="17"/>
                  </a:lnTo>
                  <a:lnTo>
                    <a:pt x="479" y="17"/>
                  </a:lnTo>
                  <a:lnTo>
                    <a:pt x="477" y="17"/>
                  </a:lnTo>
                  <a:lnTo>
                    <a:pt x="471" y="16"/>
                  </a:lnTo>
                  <a:lnTo>
                    <a:pt x="471" y="16"/>
                  </a:lnTo>
                  <a:lnTo>
                    <a:pt x="469" y="16"/>
                  </a:lnTo>
                  <a:lnTo>
                    <a:pt x="469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4"/>
                  </a:lnTo>
                  <a:lnTo>
                    <a:pt x="469" y="13"/>
                  </a:lnTo>
                  <a:lnTo>
                    <a:pt x="469" y="13"/>
                  </a:lnTo>
                  <a:lnTo>
                    <a:pt x="471" y="13"/>
                  </a:lnTo>
                  <a:lnTo>
                    <a:pt x="471" y="9"/>
                  </a:lnTo>
                  <a:lnTo>
                    <a:pt x="471" y="9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4" y="6"/>
                  </a:lnTo>
                  <a:lnTo>
                    <a:pt x="479" y="5"/>
                  </a:lnTo>
                  <a:lnTo>
                    <a:pt x="480" y="5"/>
                  </a:lnTo>
                  <a:lnTo>
                    <a:pt x="482" y="3"/>
                  </a:lnTo>
                  <a:lnTo>
                    <a:pt x="482" y="3"/>
                  </a:lnTo>
                  <a:lnTo>
                    <a:pt x="484" y="3"/>
                  </a:lnTo>
                  <a:lnTo>
                    <a:pt x="484" y="2"/>
                  </a:lnTo>
                  <a:lnTo>
                    <a:pt x="488" y="0"/>
                  </a:lnTo>
                  <a:lnTo>
                    <a:pt x="49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5" name="Freeform 252">
              <a:extLst>
                <a:ext uri="{FF2B5EF4-FFF2-40B4-BE49-F238E27FC236}">
                  <a16:creationId xmlns:a16="http://schemas.microsoft.com/office/drawing/2014/main" id="{3364EF39-51C7-4B0C-9133-AD9E18B21C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49071" y="4250239"/>
              <a:ext cx="1017494" cy="331368"/>
            </a:xfrm>
            <a:custGeom>
              <a:avLst/>
              <a:gdLst>
                <a:gd name="T0" fmla="*/ 470 w 522"/>
                <a:gd name="T1" fmla="*/ 98 h 170"/>
                <a:gd name="T2" fmla="*/ 462 w 522"/>
                <a:gd name="T3" fmla="*/ 88 h 170"/>
                <a:gd name="T4" fmla="*/ 511 w 522"/>
                <a:gd name="T5" fmla="*/ 87 h 170"/>
                <a:gd name="T6" fmla="*/ 45 w 522"/>
                <a:gd name="T7" fmla="*/ 85 h 170"/>
                <a:gd name="T8" fmla="*/ 140 w 522"/>
                <a:gd name="T9" fmla="*/ 90 h 170"/>
                <a:gd name="T10" fmla="*/ 137 w 522"/>
                <a:gd name="T11" fmla="*/ 85 h 170"/>
                <a:gd name="T12" fmla="*/ 463 w 522"/>
                <a:gd name="T13" fmla="*/ 74 h 170"/>
                <a:gd name="T14" fmla="*/ 127 w 522"/>
                <a:gd name="T15" fmla="*/ 73 h 170"/>
                <a:gd name="T16" fmla="*/ 116 w 522"/>
                <a:gd name="T17" fmla="*/ 71 h 170"/>
                <a:gd name="T18" fmla="*/ 126 w 522"/>
                <a:gd name="T19" fmla="*/ 69 h 170"/>
                <a:gd name="T20" fmla="*/ 135 w 522"/>
                <a:gd name="T21" fmla="*/ 68 h 170"/>
                <a:gd name="T22" fmla="*/ 34 w 522"/>
                <a:gd name="T23" fmla="*/ 76 h 170"/>
                <a:gd name="T24" fmla="*/ 432 w 522"/>
                <a:gd name="T25" fmla="*/ 62 h 170"/>
                <a:gd name="T26" fmla="*/ 391 w 522"/>
                <a:gd name="T27" fmla="*/ 79 h 170"/>
                <a:gd name="T28" fmla="*/ 365 w 522"/>
                <a:gd name="T29" fmla="*/ 101 h 170"/>
                <a:gd name="T30" fmla="*/ 399 w 522"/>
                <a:gd name="T31" fmla="*/ 95 h 170"/>
                <a:gd name="T32" fmla="*/ 383 w 522"/>
                <a:gd name="T33" fmla="*/ 112 h 170"/>
                <a:gd name="T34" fmla="*/ 391 w 522"/>
                <a:gd name="T35" fmla="*/ 137 h 170"/>
                <a:gd name="T36" fmla="*/ 395 w 522"/>
                <a:gd name="T37" fmla="*/ 148 h 170"/>
                <a:gd name="T38" fmla="*/ 372 w 522"/>
                <a:gd name="T39" fmla="*/ 131 h 170"/>
                <a:gd name="T40" fmla="*/ 362 w 522"/>
                <a:gd name="T41" fmla="*/ 162 h 170"/>
                <a:gd name="T42" fmla="*/ 350 w 522"/>
                <a:gd name="T43" fmla="*/ 139 h 170"/>
                <a:gd name="T44" fmla="*/ 347 w 522"/>
                <a:gd name="T45" fmla="*/ 115 h 170"/>
                <a:gd name="T46" fmla="*/ 358 w 522"/>
                <a:gd name="T47" fmla="*/ 76 h 170"/>
                <a:gd name="T48" fmla="*/ 378 w 522"/>
                <a:gd name="T49" fmla="*/ 69 h 170"/>
                <a:gd name="T50" fmla="*/ 427 w 522"/>
                <a:gd name="T51" fmla="*/ 63 h 170"/>
                <a:gd name="T52" fmla="*/ 473 w 522"/>
                <a:gd name="T53" fmla="*/ 65 h 170"/>
                <a:gd name="T54" fmla="*/ 484 w 522"/>
                <a:gd name="T55" fmla="*/ 69 h 170"/>
                <a:gd name="T56" fmla="*/ 471 w 522"/>
                <a:gd name="T57" fmla="*/ 84 h 170"/>
                <a:gd name="T58" fmla="*/ 468 w 522"/>
                <a:gd name="T59" fmla="*/ 74 h 170"/>
                <a:gd name="T60" fmla="*/ 481 w 522"/>
                <a:gd name="T61" fmla="*/ 55 h 170"/>
                <a:gd name="T62" fmla="*/ 17 w 522"/>
                <a:gd name="T63" fmla="*/ 52 h 170"/>
                <a:gd name="T64" fmla="*/ 151 w 522"/>
                <a:gd name="T65" fmla="*/ 44 h 170"/>
                <a:gd name="T66" fmla="*/ 440 w 522"/>
                <a:gd name="T67" fmla="*/ 36 h 170"/>
                <a:gd name="T68" fmla="*/ 324 w 522"/>
                <a:gd name="T69" fmla="*/ 29 h 170"/>
                <a:gd name="T70" fmla="*/ 309 w 522"/>
                <a:gd name="T71" fmla="*/ 24 h 170"/>
                <a:gd name="T72" fmla="*/ 315 w 522"/>
                <a:gd name="T73" fmla="*/ 33 h 170"/>
                <a:gd name="T74" fmla="*/ 329 w 522"/>
                <a:gd name="T75" fmla="*/ 54 h 170"/>
                <a:gd name="T76" fmla="*/ 328 w 522"/>
                <a:gd name="T77" fmla="*/ 73 h 170"/>
                <a:gd name="T78" fmla="*/ 310 w 522"/>
                <a:gd name="T79" fmla="*/ 104 h 170"/>
                <a:gd name="T80" fmla="*/ 304 w 522"/>
                <a:gd name="T81" fmla="*/ 121 h 170"/>
                <a:gd name="T82" fmla="*/ 277 w 522"/>
                <a:gd name="T83" fmla="*/ 136 h 170"/>
                <a:gd name="T84" fmla="*/ 254 w 522"/>
                <a:gd name="T85" fmla="*/ 133 h 170"/>
                <a:gd name="T86" fmla="*/ 225 w 522"/>
                <a:gd name="T87" fmla="*/ 128 h 170"/>
                <a:gd name="T88" fmla="*/ 203 w 522"/>
                <a:gd name="T89" fmla="*/ 98 h 170"/>
                <a:gd name="T90" fmla="*/ 200 w 522"/>
                <a:gd name="T91" fmla="*/ 68 h 170"/>
                <a:gd name="T92" fmla="*/ 219 w 522"/>
                <a:gd name="T93" fmla="*/ 73 h 170"/>
                <a:gd name="T94" fmla="*/ 257 w 522"/>
                <a:gd name="T95" fmla="*/ 65 h 170"/>
                <a:gd name="T96" fmla="*/ 282 w 522"/>
                <a:gd name="T97" fmla="*/ 55 h 170"/>
                <a:gd name="T98" fmla="*/ 293 w 522"/>
                <a:gd name="T99" fmla="*/ 38 h 170"/>
                <a:gd name="T100" fmla="*/ 457 w 522"/>
                <a:gd name="T101" fmla="*/ 25 h 170"/>
                <a:gd name="T102" fmla="*/ 33 w 522"/>
                <a:gd name="T103" fmla="*/ 10 h 170"/>
                <a:gd name="T104" fmla="*/ 74 w 522"/>
                <a:gd name="T105" fmla="*/ 51 h 170"/>
                <a:gd name="T106" fmla="*/ 101 w 522"/>
                <a:gd name="T107" fmla="*/ 69 h 170"/>
                <a:gd name="T108" fmla="*/ 119 w 522"/>
                <a:gd name="T109" fmla="*/ 87 h 170"/>
                <a:gd name="T110" fmla="*/ 138 w 522"/>
                <a:gd name="T111" fmla="*/ 115 h 170"/>
                <a:gd name="T112" fmla="*/ 153 w 522"/>
                <a:gd name="T113" fmla="*/ 139 h 170"/>
                <a:gd name="T114" fmla="*/ 135 w 522"/>
                <a:gd name="T115" fmla="*/ 166 h 170"/>
                <a:gd name="T116" fmla="*/ 88 w 522"/>
                <a:gd name="T117" fmla="*/ 125 h 170"/>
                <a:gd name="T118" fmla="*/ 49 w 522"/>
                <a:gd name="T119" fmla="*/ 58 h 170"/>
                <a:gd name="T120" fmla="*/ 1 w 522"/>
                <a:gd name="T121" fmla="*/ 14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22" h="170">
                  <a:moveTo>
                    <a:pt x="134" y="90"/>
                  </a:moveTo>
                  <a:lnTo>
                    <a:pt x="134" y="92"/>
                  </a:lnTo>
                  <a:lnTo>
                    <a:pt x="135" y="92"/>
                  </a:lnTo>
                  <a:lnTo>
                    <a:pt x="134" y="93"/>
                  </a:lnTo>
                  <a:lnTo>
                    <a:pt x="134" y="93"/>
                  </a:lnTo>
                  <a:lnTo>
                    <a:pt x="134" y="95"/>
                  </a:lnTo>
                  <a:lnTo>
                    <a:pt x="132" y="93"/>
                  </a:lnTo>
                  <a:lnTo>
                    <a:pt x="132" y="95"/>
                  </a:lnTo>
                  <a:lnTo>
                    <a:pt x="131" y="93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2" y="92"/>
                  </a:lnTo>
                  <a:lnTo>
                    <a:pt x="134" y="90"/>
                  </a:lnTo>
                  <a:close/>
                  <a:moveTo>
                    <a:pt x="466" y="90"/>
                  </a:moveTo>
                  <a:lnTo>
                    <a:pt x="466" y="90"/>
                  </a:lnTo>
                  <a:lnTo>
                    <a:pt x="468" y="92"/>
                  </a:lnTo>
                  <a:lnTo>
                    <a:pt x="468" y="95"/>
                  </a:lnTo>
                  <a:lnTo>
                    <a:pt x="468" y="95"/>
                  </a:lnTo>
                  <a:lnTo>
                    <a:pt x="470" y="95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8"/>
                  </a:lnTo>
                  <a:lnTo>
                    <a:pt x="470" y="98"/>
                  </a:lnTo>
                  <a:lnTo>
                    <a:pt x="468" y="98"/>
                  </a:lnTo>
                  <a:lnTo>
                    <a:pt x="468" y="96"/>
                  </a:lnTo>
                  <a:lnTo>
                    <a:pt x="468" y="96"/>
                  </a:lnTo>
                  <a:lnTo>
                    <a:pt x="466" y="96"/>
                  </a:lnTo>
                  <a:lnTo>
                    <a:pt x="465" y="96"/>
                  </a:lnTo>
                  <a:lnTo>
                    <a:pt x="465" y="96"/>
                  </a:lnTo>
                  <a:lnTo>
                    <a:pt x="465" y="95"/>
                  </a:lnTo>
                  <a:lnTo>
                    <a:pt x="465" y="95"/>
                  </a:lnTo>
                  <a:lnTo>
                    <a:pt x="463" y="93"/>
                  </a:lnTo>
                  <a:lnTo>
                    <a:pt x="463" y="92"/>
                  </a:lnTo>
                  <a:lnTo>
                    <a:pt x="463" y="92"/>
                  </a:lnTo>
                  <a:lnTo>
                    <a:pt x="463" y="90"/>
                  </a:lnTo>
                  <a:lnTo>
                    <a:pt x="463" y="90"/>
                  </a:lnTo>
                  <a:lnTo>
                    <a:pt x="465" y="92"/>
                  </a:lnTo>
                  <a:lnTo>
                    <a:pt x="466" y="90"/>
                  </a:lnTo>
                  <a:lnTo>
                    <a:pt x="466" y="90"/>
                  </a:lnTo>
                  <a:close/>
                  <a:moveTo>
                    <a:pt x="462" y="88"/>
                  </a:moveTo>
                  <a:lnTo>
                    <a:pt x="463" y="90"/>
                  </a:lnTo>
                  <a:lnTo>
                    <a:pt x="462" y="90"/>
                  </a:lnTo>
                  <a:lnTo>
                    <a:pt x="463" y="92"/>
                  </a:lnTo>
                  <a:lnTo>
                    <a:pt x="462" y="93"/>
                  </a:lnTo>
                  <a:lnTo>
                    <a:pt x="462" y="93"/>
                  </a:lnTo>
                  <a:lnTo>
                    <a:pt x="460" y="93"/>
                  </a:lnTo>
                  <a:lnTo>
                    <a:pt x="460" y="92"/>
                  </a:lnTo>
                  <a:lnTo>
                    <a:pt x="460" y="90"/>
                  </a:lnTo>
                  <a:lnTo>
                    <a:pt x="462" y="88"/>
                  </a:lnTo>
                  <a:close/>
                  <a:moveTo>
                    <a:pt x="119" y="88"/>
                  </a:moveTo>
                  <a:lnTo>
                    <a:pt x="121" y="88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1" y="92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88"/>
                  </a:lnTo>
                  <a:close/>
                  <a:moveTo>
                    <a:pt x="514" y="85"/>
                  </a:moveTo>
                  <a:lnTo>
                    <a:pt x="517" y="85"/>
                  </a:lnTo>
                  <a:lnTo>
                    <a:pt x="517" y="85"/>
                  </a:lnTo>
                  <a:lnTo>
                    <a:pt x="520" y="87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2" y="90"/>
                  </a:lnTo>
                  <a:lnTo>
                    <a:pt x="520" y="90"/>
                  </a:lnTo>
                  <a:lnTo>
                    <a:pt x="520" y="90"/>
                  </a:lnTo>
                  <a:lnTo>
                    <a:pt x="518" y="90"/>
                  </a:lnTo>
                  <a:lnTo>
                    <a:pt x="518" y="90"/>
                  </a:lnTo>
                  <a:lnTo>
                    <a:pt x="517" y="90"/>
                  </a:lnTo>
                  <a:lnTo>
                    <a:pt x="515" y="90"/>
                  </a:lnTo>
                  <a:lnTo>
                    <a:pt x="515" y="90"/>
                  </a:lnTo>
                  <a:lnTo>
                    <a:pt x="514" y="88"/>
                  </a:lnTo>
                  <a:lnTo>
                    <a:pt x="512" y="87"/>
                  </a:lnTo>
                  <a:lnTo>
                    <a:pt x="511" y="87"/>
                  </a:lnTo>
                  <a:lnTo>
                    <a:pt x="511" y="87"/>
                  </a:lnTo>
                  <a:lnTo>
                    <a:pt x="512" y="88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5" y="90"/>
                  </a:lnTo>
                  <a:lnTo>
                    <a:pt x="515" y="92"/>
                  </a:lnTo>
                  <a:lnTo>
                    <a:pt x="512" y="92"/>
                  </a:lnTo>
                  <a:lnTo>
                    <a:pt x="512" y="92"/>
                  </a:lnTo>
                  <a:lnTo>
                    <a:pt x="512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09" y="88"/>
                  </a:lnTo>
                  <a:lnTo>
                    <a:pt x="507" y="88"/>
                  </a:lnTo>
                  <a:lnTo>
                    <a:pt x="506" y="88"/>
                  </a:lnTo>
                  <a:lnTo>
                    <a:pt x="506" y="87"/>
                  </a:lnTo>
                  <a:lnTo>
                    <a:pt x="506" y="87"/>
                  </a:lnTo>
                  <a:lnTo>
                    <a:pt x="507" y="87"/>
                  </a:lnTo>
                  <a:lnTo>
                    <a:pt x="509" y="87"/>
                  </a:lnTo>
                  <a:lnTo>
                    <a:pt x="509" y="87"/>
                  </a:lnTo>
                  <a:lnTo>
                    <a:pt x="511" y="87"/>
                  </a:lnTo>
                  <a:lnTo>
                    <a:pt x="511" y="85"/>
                  </a:lnTo>
                  <a:lnTo>
                    <a:pt x="512" y="85"/>
                  </a:lnTo>
                  <a:lnTo>
                    <a:pt x="514" y="85"/>
                  </a:lnTo>
                  <a:close/>
                  <a:moveTo>
                    <a:pt x="45" y="85"/>
                  </a:moveTo>
                  <a:lnTo>
                    <a:pt x="45" y="85"/>
                  </a:lnTo>
                  <a:lnTo>
                    <a:pt x="47" y="88"/>
                  </a:lnTo>
                  <a:lnTo>
                    <a:pt x="47" y="88"/>
                  </a:lnTo>
                  <a:lnTo>
                    <a:pt x="47" y="92"/>
                  </a:lnTo>
                  <a:lnTo>
                    <a:pt x="45" y="93"/>
                  </a:lnTo>
                  <a:lnTo>
                    <a:pt x="45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2"/>
                  </a:lnTo>
                  <a:lnTo>
                    <a:pt x="45" y="90"/>
                  </a:lnTo>
                  <a:lnTo>
                    <a:pt x="45" y="88"/>
                  </a:lnTo>
                  <a:lnTo>
                    <a:pt x="44" y="85"/>
                  </a:lnTo>
                  <a:lnTo>
                    <a:pt x="45" y="85"/>
                  </a:lnTo>
                  <a:close/>
                  <a:moveTo>
                    <a:pt x="134" y="85"/>
                  </a:moveTo>
                  <a:lnTo>
                    <a:pt x="135" y="85"/>
                  </a:lnTo>
                  <a:lnTo>
                    <a:pt x="135" y="87"/>
                  </a:lnTo>
                  <a:lnTo>
                    <a:pt x="135" y="87"/>
                  </a:lnTo>
                  <a:lnTo>
                    <a:pt x="137" y="87"/>
                  </a:lnTo>
                  <a:lnTo>
                    <a:pt x="137" y="88"/>
                  </a:lnTo>
                  <a:lnTo>
                    <a:pt x="138" y="88"/>
                  </a:lnTo>
                  <a:lnTo>
                    <a:pt x="138" y="87"/>
                  </a:lnTo>
                  <a:lnTo>
                    <a:pt x="140" y="88"/>
                  </a:lnTo>
                  <a:lnTo>
                    <a:pt x="140" y="88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4" y="87"/>
                  </a:lnTo>
                  <a:lnTo>
                    <a:pt x="134" y="85"/>
                  </a:lnTo>
                  <a:close/>
                  <a:moveTo>
                    <a:pt x="492" y="85"/>
                  </a:moveTo>
                  <a:lnTo>
                    <a:pt x="495" y="87"/>
                  </a:lnTo>
                  <a:lnTo>
                    <a:pt x="495" y="88"/>
                  </a:lnTo>
                  <a:lnTo>
                    <a:pt x="495" y="88"/>
                  </a:lnTo>
                  <a:lnTo>
                    <a:pt x="495" y="87"/>
                  </a:lnTo>
                  <a:lnTo>
                    <a:pt x="493" y="87"/>
                  </a:lnTo>
                  <a:lnTo>
                    <a:pt x="492" y="85"/>
                  </a:lnTo>
                  <a:close/>
                  <a:moveTo>
                    <a:pt x="465" y="84"/>
                  </a:moveTo>
                  <a:lnTo>
                    <a:pt x="465" y="84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4"/>
                  </a:lnTo>
                  <a:lnTo>
                    <a:pt x="465" y="84"/>
                  </a:lnTo>
                  <a:close/>
                  <a:moveTo>
                    <a:pt x="134" y="82"/>
                  </a:moveTo>
                  <a:lnTo>
                    <a:pt x="134" y="82"/>
                  </a:lnTo>
                  <a:lnTo>
                    <a:pt x="135" y="84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4" y="82"/>
                  </a:lnTo>
                  <a:close/>
                  <a:moveTo>
                    <a:pt x="115" y="76"/>
                  </a:moveTo>
                  <a:lnTo>
                    <a:pt x="115" y="76"/>
                  </a:lnTo>
                  <a:lnTo>
                    <a:pt x="116" y="76"/>
                  </a:lnTo>
                  <a:lnTo>
                    <a:pt x="116" y="77"/>
                  </a:lnTo>
                  <a:lnTo>
                    <a:pt x="115" y="77"/>
                  </a:lnTo>
                  <a:lnTo>
                    <a:pt x="113" y="77"/>
                  </a:lnTo>
                  <a:lnTo>
                    <a:pt x="113" y="76"/>
                  </a:lnTo>
                  <a:lnTo>
                    <a:pt x="115" y="76"/>
                  </a:lnTo>
                  <a:close/>
                  <a:moveTo>
                    <a:pt x="465" y="74"/>
                  </a:moveTo>
                  <a:lnTo>
                    <a:pt x="465" y="74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3" y="76"/>
                  </a:lnTo>
                  <a:lnTo>
                    <a:pt x="465" y="74"/>
                  </a:lnTo>
                  <a:lnTo>
                    <a:pt x="465" y="74"/>
                  </a:lnTo>
                  <a:close/>
                  <a:moveTo>
                    <a:pt x="463" y="73"/>
                  </a:moveTo>
                  <a:lnTo>
                    <a:pt x="463" y="73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3"/>
                  </a:lnTo>
                  <a:lnTo>
                    <a:pt x="463" y="73"/>
                  </a:lnTo>
                  <a:close/>
                  <a:moveTo>
                    <a:pt x="118" y="73"/>
                  </a:moveTo>
                  <a:lnTo>
                    <a:pt x="118" y="74"/>
                  </a:lnTo>
                  <a:lnTo>
                    <a:pt x="118" y="74"/>
                  </a:lnTo>
                  <a:lnTo>
                    <a:pt x="119" y="74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6" y="74"/>
                  </a:lnTo>
                  <a:lnTo>
                    <a:pt x="116" y="73"/>
                  </a:lnTo>
                  <a:lnTo>
                    <a:pt x="118" y="73"/>
                  </a:lnTo>
                  <a:close/>
                  <a:moveTo>
                    <a:pt x="123" y="73"/>
                  </a:moveTo>
                  <a:lnTo>
                    <a:pt x="123" y="73"/>
                  </a:lnTo>
                  <a:lnTo>
                    <a:pt x="124" y="74"/>
                  </a:lnTo>
                  <a:lnTo>
                    <a:pt x="124" y="74"/>
                  </a:lnTo>
                  <a:lnTo>
                    <a:pt x="123" y="73"/>
                  </a:lnTo>
                  <a:lnTo>
                    <a:pt x="123" y="73"/>
                  </a:lnTo>
                  <a:lnTo>
                    <a:pt x="123" y="73"/>
                  </a:lnTo>
                  <a:close/>
                  <a:moveTo>
                    <a:pt x="127" y="71"/>
                  </a:moveTo>
                  <a:lnTo>
                    <a:pt x="129" y="73"/>
                  </a:lnTo>
                  <a:lnTo>
                    <a:pt x="129" y="73"/>
                  </a:lnTo>
                  <a:lnTo>
                    <a:pt x="129" y="73"/>
                  </a:lnTo>
                  <a:lnTo>
                    <a:pt x="129" y="74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1"/>
                  </a:lnTo>
                  <a:close/>
                  <a:moveTo>
                    <a:pt x="105" y="69"/>
                  </a:moveTo>
                  <a:lnTo>
                    <a:pt x="107" y="69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74"/>
                  </a:lnTo>
                  <a:lnTo>
                    <a:pt x="112" y="76"/>
                  </a:lnTo>
                  <a:lnTo>
                    <a:pt x="112" y="74"/>
                  </a:lnTo>
                  <a:lnTo>
                    <a:pt x="108" y="74"/>
                  </a:lnTo>
                  <a:lnTo>
                    <a:pt x="107" y="74"/>
                  </a:lnTo>
                  <a:lnTo>
                    <a:pt x="105" y="73"/>
                  </a:lnTo>
                  <a:lnTo>
                    <a:pt x="104" y="73"/>
                  </a:lnTo>
                  <a:lnTo>
                    <a:pt x="104" y="73"/>
                  </a:lnTo>
                  <a:lnTo>
                    <a:pt x="104" y="71"/>
                  </a:lnTo>
                  <a:lnTo>
                    <a:pt x="104" y="71"/>
                  </a:lnTo>
                  <a:lnTo>
                    <a:pt x="105" y="69"/>
                  </a:lnTo>
                  <a:lnTo>
                    <a:pt x="105" y="69"/>
                  </a:lnTo>
                  <a:close/>
                  <a:moveTo>
                    <a:pt x="118" y="69"/>
                  </a:moveTo>
                  <a:lnTo>
                    <a:pt x="118" y="69"/>
                  </a:lnTo>
                  <a:lnTo>
                    <a:pt x="118" y="71"/>
                  </a:lnTo>
                  <a:lnTo>
                    <a:pt x="118" y="71"/>
                  </a:lnTo>
                  <a:lnTo>
                    <a:pt x="116" y="71"/>
                  </a:lnTo>
                  <a:lnTo>
                    <a:pt x="116" y="69"/>
                  </a:lnTo>
                  <a:lnTo>
                    <a:pt x="116" y="69"/>
                  </a:lnTo>
                  <a:lnTo>
                    <a:pt x="118" y="69"/>
                  </a:lnTo>
                  <a:close/>
                  <a:moveTo>
                    <a:pt x="108" y="68"/>
                  </a:moveTo>
                  <a:lnTo>
                    <a:pt x="112" y="69"/>
                  </a:lnTo>
                  <a:lnTo>
                    <a:pt x="113" y="71"/>
                  </a:lnTo>
                  <a:lnTo>
                    <a:pt x="115" y="73"/>
                  </a:lnTo>
                  <a:lnTo>
                    <a:pt x="113" y="73"/>
                  </a:lnTo>
                  <a:lnTo>
                    <a:pt x="113" y="73"/>
                  </a:lnTo>
                  <a:lnTo>
                    <a:pt x="112" y="73"/>
                  </a:lnTo>
                  <a:lnTo>
                    <a:pt x="112" y="71"/>
                  </a:lnTo>
                  <a:lnTo>
                    <a:pt x="110" y="71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07" y="69"/>
                  </a:lnTo>
                  <a:lnTo>
                    <a:pt x="108" y="69"/>
                  </a:lnTo>
                  <a:lnTo>
                    <a:pt x="108" y="68"/>
                  </a:lnTo>
                  <a:close/>
                  <a:moveTo>
                    <a:pt x="126" y="68"/>
                  </a:moveTo>
                  <a:lnTo>
                    <a:pt x="127" y="69"/>
                  </a:lnTo>
                  <a:lnTo>
                    <a:pt x="129" y="68"/>
                  </a:lnTo>
                  <a:lnTo>
                    <a:pt x="127" y="69"/>
                  </a:lnTo>
                  <a:lnTo>
                    <a:pt x="127" y="69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6" y="71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8"/>
                  </a:lnTo>
                  <a:close/>
                  <a:moveTo>
                    <a:pt x="135" y="68"/>
                  </a:moveTo>
                  <a:lnTo>
                    <a:pt x="135" y="69"/>
                  </a:lnTo>
                  <a:lnTo>
                    <a:pt x="135" y="69"/>
                  </a:lnTo>
                  <a:lnTo>
                    <a:pt x="135" y="71"/>
                  </a:lnTo>
                  <a:lnTo>
                    <a:pt x="135" y="71"/>
                  </a:lnTo>
                  <a:lnTo>
                    <a:pt x="135" y="73"/>
                  </a:lnTo>
                  <a:lnTo>
                    <a:pt x="135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2" y="71"/>
                  </a:lnTo>
                  <a:lnTo>
                    <a:pt x="132" y="71"/>
                  </a:lnTo>
                  <a:lnTo>
                    <a:pt x="132" y="69"/>
                  </a:lnTo>
                  <a:lnTo>
                    <a:pt x="131" y="71"/>
                  </a:lnTo>
                  <a:lnTo>
                    <a:pt x="131" y="71"/>
                  </a:lnTo>
                  <a:lnTo>
                    <a:pt x="129" y="69"/>
                  </a:lnTo>
                  <a:lnTo>
                    <a:pt x="131" y="69"/>
                  </a:lnTo>
                  <a:lnTo>
                    <a:pt x="132" y="68"/>
                  </a:lnTo>
                  <a:lnTo>
                    <a:pt x="132" y="68"/>
                  </a:lnTo>
                  <a:lnTo>
                    <a:pt x="134" y="68"/>
                  </a:lnTo>
                  <a:lnTo>
                    <a:pt x="135" y="68"/>
                  </a:lnTo>
                  <a:close/>
                  <a:moveTo>
                    <a:pt x="101" y="65"/>
                  </a:moveTo>
                  <a:lnTo>
                    <a:pt x="101" y="65"/>
                  </a:lnTo>
                  <a:lnTo>
                    <a:pt x="102" y="66"/>
                  </a:lnTo>
                  <a:lnTo>
                    <a:pt x="104" y="68"/>
                  </a:lnTo>
                  <a:lnTo>
                    <a:pt x="104" y="68"/>
                  </a:lnTo>
                  <a:lnTo>
                    <a:pt x="104" y="69"/>
                  </a:lnTo>
                  <a:lnTo>
                    <a:pt x="104" y="69"/>
                  </a:lnTo>
                  <a:lnTo>
                    <a:pt x="104" y="71"/>
                  </a:lnTo>
                  <a:lnTo>
                    <a:pt x="102" y="71"/>
                  </a:lnTo>
                  <a:lnTo>
                    <a:pt x="102" y="71"/>
                  </a:lnTo>
                  <a:lnTo>
                    <a:pt x="101" y="69"/>
                  </a:lnTo>
                  <a:lnTo>
                    <a:pt x="101" y="69"/>
                  </a:lnTo>
                  <a:lnTo>
                    <a:pt x="101" y="68"/>
                  </a:lnTo>
                  <a:lnTo>
                    <a:pt x="101" y="66"/>
                  </a:lnTo>
                  <a:lnTo>
                    <a:pt x="101" y="65"/>
                  </a:lnTo>
                  <a:close/>
                  <a:moveTo>
                    <a:pt x="30" y="63"/>
                  </a:moveTo>
                  <a:lnTo>
                    <a:pt x="31" y="65"/>
                  </a:lnTo>
                  <a:lnTo>
                    <a:pt x="34" y="68"/>
                  </a:lnTo>
                  <a:lnTo>
                    <a:pt x="36" y="69"/>
                  </a:lnTo>
                  <a:lnTo>
                    <a:pt x="37" y="71"/>
                  </a:lnTo>
                  <a:lnTo>
                    <a:pt x="39" y="71"/>
                  </a:lnTo>
                  <a:lnTo>
                    <a:pt x="37" y="73"/>
                  </a:lnTo>
                  <a:lnTo>
                    <a:pt x="37" y="76"/>
                  </a:lnTo>
                  <a:lnTo>
                    <a:pt x="37" y="77"/>
                  </a:lnTo>
                  <a:lnTo>
                    <a:pt x="34" y="77"/>
                  </a:lnTo>
                  <a:lnTo>
                    <a:pt x="34" y="76"/>
                  </a:lnTo>
                  <a:lnTo>
                    <a:pt x="34" y="73"/>
                  </a:lnTo>
                  <a:lnTo>
                    <a:pt x="31" y="71"/>
                  </a:lnTo>
                  <a:lnTo>
                    <a:pt x="31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6" y="65"/>
                  </a:lnTo>
                  <a:lnTo>
                    <a:pt x="28" y="65"/>
                  </a:lnTo>
                  <a:lnTo>
                    <a:pt x="30" y="65"/>
                  </a:lnTo>
                  <a:lnTo>
                    <a:pt x="30" y="63"/>
                  </a:lnTo>
                  <a:lnTo>
                    <a:pt x="30" y="63"/>
                  </a:lnTo>
                  <a:close/>
                  <a:moveTo>
                    <a:pt x="97" y="62"/>
                  </a:moveTo>
                  <a:lnTo>
                    <a:pt x="104" y="63"/>
                  </a:lnTo>
                  <a:lnTo>
                    <a:pt x="104" y="65"/>
                  </a:lnTo>
                  <a:lnTo>
                    <a:pt x="104" y="66"/>
                  </a:lnTo>
                  <a:lnTo>
                    <a:pt x="104" y="66"/>
                  </a:lnTo>
                  <a:lnTo>
                    <a:pt x="102" y="65"/>
                  </a:lnTo>
                  <a:lnTo>
                    <a:pt x="101" y="65"/>
                  </a:lnTo>
                  <a:lnTo>
                    <a:pt x="99" y="65"/>
                  </a:lnTo>
                  <a:lnTo>
                    <a:pt x="99" y="63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7" y="62"/>
                  </a:lnTo>
                  <a:lnTo>
                    <a:pt x="97" y="62"/>
                  </a:lnTo>
                  <a:close/>
                  <a:moveTo>
                    <a:pt x="430" y="62"/>
                  </a:moveTo>
                  <a:lnTo>
                    <a:pt x="432" y="62"/>
                  </a:lnTo>
                  <a:lnTo>
                    <a:pt x="432" y="62"/>
                  </a:lnTo>
                  <a:lnTo>
                    <a:pt x="433" y="63"/>
                  </a:lnTo>
                  <a:lnTo>
                    <a:pt x="433" y="65"/>
                  </a:lnTo>
                  <a:lnTo>
                    <a:pt x="432" y="65"/>
                  </a:lnTo>
                  <a:lnTo>
                    <a:pt x="432" y="66"/>
                  </a:lnTo>
                  <a:lnTo>
                    <a:pt x="430" y="68"/>
                  </a:lnTo>
                  <a:lnTo>
                    <a:pt x="429" y="69"/>
                  </a:lnTo>
                  <a:lnTo>
                    <a:pt x="429" y="71"/>
                  </a:lnTo>
                  <a:lnTo>
                    <a:pt x="425" y="74"/>
                  </a:lnTo>
                  <a:lnTo>
                    <a:pt x="424" y="74"/>
                  </a:lnTo>
                  <a:lnTo>
                    <a:pt x="424" y="76"/>
                  </a:lnTo>
                  <a:lnTo>
                    <a:pt x="422" y="77"/>
                  </a:lnTo>
                  <a:lnTo>
                    <a:pt x="421" y="79"/>
                  </a:lnTo>
                  <a:lnTo>
                    <a:pt x="421" y="79"/>
                  </a:lnTo>
                  <a:lnTo>
                    <a:pt x="419" y="79"/>
                  </a:lnTo>
                  <a:lnTo>
                    <a:pt x="419" y="81"/>
                  </a:lnTo>
                  <a:lnTo>
                    <a:pt x="418" y="81"/>
                  </a:lnTo>
                  <a:lnTo>
                    <a:pt x="411" y="81"/>
                  </a:lnTo>
                  <a:lnTo>
                    <a:pt x="410" y="81"/>
                  </a:lnTo>
                  <a:lnTo>
                    <a:pt x="408" y="81"/>
                  </a:lnTo>
                  <a:lnTo>
                    <a:pt x="405" y="81"/>
                  </a:lnTo>
                  <a:lnTo>
                    <a:pt x="405" y="81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400" y="79"/>
                  </a:lnTo>
                  <a:lnTo>
                    <a:pt x="391" y="79"/>
                  </a:lnTo>
                  <a:lnTo>
                    <a:pt x="388" y="79"/>
                  </a:lnTo>
                  <a:lnTo>
                    <a:pt x="384" y="79"/>
                  </a:lnTo>
                  <a:lnTo>
                    <a:pt x="383" y="79"/>
                  </a:lnTo>
                  <a:lnTo>
                    <a:pt x="381" y="79"/>
                  </a:lnTo>
                  <a:lnTo>
                    <a:pt x="380" y="79"/>
                  </a:lnTo>
                  <a:lnTo>
                    <a:pt x="378" y="79"/>
                  </a:lnTo>
                  <a:lnTo>
                    <a:pt x="372" y="79"/>
                  </a:lnTo>
                  <a:lnTo>
                    <a:pt x="370" y="79"/>
                  </a:lnTo>
                  <a:lnTo>
                    <a:pt x="367" y="77"/>
                  </a:lnTo>
                  <a:lnTo>
                    <a:pt x="365" y="77"/>
                  </a:lnTo>
                  <a:lnTo>
                    <a:pt x="364" y="77"/>
                  </a:lnTo>
                  <a:lnTo>
                    <a:pt x="362" y="79"/>
                  </a:lnTo>
                  <a:lnTo>
                    <a:pt x="362" y="79"/>
                  </a:lnTo>
                  <a:lnTo>
                    <a:pt x="361" y="82"/>
                  </a:lnTo>
                  <a:lnTo>
                    <a:pt x="359" y="84"/>
                  </a:lnTo>
                  <a:lnTo>
                    <a:pt x="359" y="85"/>
                  </a:lnTo>
                  <a:lnTo>
                    <a:pt x="358" y="87"/>
                  </a:lnTo>
                  <a:lnTo>
                    <a:pt x="358" y="88"/>
                  </a:lnTo>
                  <a:lnTo>
                    <a:pt x="358" y="90"/>
                  </a:lnTo>
                  <a:lnTo>
                    <a:pt x="358" y="92"/>
                  </a:lnTo>
                  <a:lnTo>
                    <a:pt x="358" y="93"/>
                  </a:lnTo>
                  <a:lnTo>
                    <a:pt x="359" y="95"/>
                  </a:lnTo>
                  <a:lnTo>
                    <a:pt x="361" y="98"/>
                  </a:lnTo>
                  <a:lnTo>
                    <a:pt x="361" y="98"/>
                  </a:lnTo>
                  <a:lnTo>
                    <a:pt x="364" y="99"/>
                  </a:lnTo>
                  <a:lnTo>
                    <a:pt x="365" y="101"/>
                  </a:lnTo>
                  <a:lnTo>
                    <a:pt x="365" y="104"/>
                  </a:lnTo>
                  <a:lnTo>
                    <a:pt x="367" y="106"/>
                  </a:lnTo>
                  <a:lnTo>
                    <a:pt x="369" y="106"/>
                  </a:lnTo>
                  <a:lnTo>
                    <a:pt x="369" y="104"/>
                  </a:lnTo>
                  <a:lnTo>
                    <a:pt x="370" y="106"/>
                  </a:lnTo>
                  <a:lnTo>
                    <a:pt x="372" y="106"/>
                  </a:lnTo>
                  <a:lnTo>
                    <a:pt x="373" y="104"/>
                  </a:lnTo>
                  <a:lnTo>
                    <a:pt x="375" y="103"/>
                  </a:lnTo>
                  <a:lnTo>
                    <a:pt x="377" y="101"/>
                  </a:lnTo>
                  <a:lnTo>
                    <a:pt x="378" y="99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81" y="98"/>
                  </a:lnTo>
                  <a:lnTo>
                    <a:pt x="381" y="98"/>
                  </a:lnTo>
                  <a:lnTo>
                    <a:pt x="383" y="98"/>
                  </a:lnTo>
                  <a:lnTo>
                    <a:pt x="384" y="99"/>
                  </a:lnTo>
                  <a:lnTo>
                    <a:pt x="386" y="99"/>
                  </a:lnTo>
                  <a:lnTo>
                    <a:pt x="388" y="98"/>
                  </a:lnTo>
                  <a:lnTo>
                    <a:pt x="389" y="98"/>
                  </a:lnTo>
                  <a:lnTo>
                    <a:pt x="389" y="96"/>
                  </a:lnTo>
                  <a:lnTo>
                    <a:pt x="391" y="96"/>
                  </a:lnTo>
                  <a:lnTo>
                    <a:pt x="394" y="96"/>
                  </a:lnTo>
                  <a:lnTo>
                    <a:pt x="395" y="96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402" y="95"/>
                  </a:lnTo>
                  <a:lnTo>
                    <a:pt x="403" y="93"/>
                  </a:lnTo>
                  <a:lnTo>
                    <a:pt x="405" y="93"/>
                  </a:lnTo>
                  <a:lnTo>
                    <a:pt x="406" y="95"/>
                  </a:lnTo>
                  <a:lnTo>
                    <a:pt x="406" y="96"/>
                  </a:lnTo>
                  <a:lnTo>
                    <a:pt x="406" y="96"/>
                  </a:lnTo>
                  <a:lnTo>
                    <a:pt x="406" y="99"/>
                  </a:lnTo>
                  <a:lnTo>
                    <a:pt x="406" y="99"/>
                  </a:lnTo>
                  <a:lnTo>
                    <a:pt x="405" y="99"/>
                  </a:lnTo>
                  <a:lnTo>
                    <a:pt x="403" y="99"/>
                  </a:lnTo>
                  <a:lnTo>
                    <a:pt x="403" y="98"/>
                  </a:lnTo>
                  <a:lnTo>
                    <a:pt x="402" y="98"/>
                  </a:lnTo>
                  <a:lnTo>
                    <a:pt x="400" y="98"/>
                  </a:lnTo>
                  <a:lnTo>
                    <a:pt x="399" y="99"/>
                  </a:lnTo>
                  <a:lnTo>
                    <a:pt x="399" y="99"/>
                  </a:lnTo>
                  <a:lnTo>
                    <a:pt x="397" y="101"/>
                  </a:lnTo>
                  <a:lnTo>
                    <a:pt x="395" y="103"/>
                  </a:lnTo>
                  <a:lnTo>
                    <a:pt x="394" y="104"/>
                  </a:lnTo>
                  <a:lnTo>
                    <a:pt x="391" y="107"/>
                  </a:lnTo>
                  <a:lnTo>
                    <a:pt x="391" y="107"/>
                  </a:lnTo>
                  <a:lnTo>
                    <a:pt x="389" y="109"/>
                  </a:lnTo>
                  <a:lnTo>
                    <a:pt x="384" y="109"/>
                  </a:lnTo>
                  <a:lnTo>
                    <a:pt x="383" y="110"/>
                  </a:lnTo>
                  <a:lnTo>
                    <a:pt x="383" y="112"/>
                  </a:lnTo>
                  <a:lnTo>
                    <a:pt x="381" y="112"/>
                  </a:lnTo>
                  <a:lnTo>
                    <a:pt x="380" y="112"/>
                  </a:lnTo>
                  <a:lnTo>
                    <a:pt x="380" y="112"/>
                  </a:lnTo>
                  <a:lnTo>
                    <a:pt x="378" y="112"/>
                  </a:lnTo>
                  <a:lnTo>
                    <a:pt x="377" y="112"/>
                  </a:lnTo>
                  <a:lnTo>
                    <a:pt x="377" y="114"/>
                  </a:lnTo>
                  <a:lnTo>
                    <a:pt x="378" y="114"/>
                  </a:lnTo>
                  <a:lnTo>
                    <a:pt x="380" y="115"/>
                  </a:lnTo>
                  <a:lnTo>
                    <a:pt x="380" y="117"/>
                  </a:lnTo>
                  <a:lnTo>
                    <a:pt x="381" y="117"/>
                  </a:lnTo>
                  <a:lnTo>
                    <a:pt x="383" y="117"/>
                  </a:lnTo>
                  <a:lnTo>
                    <a:pt x="383" y="117"/>
                  </a:lnTo>
                  <a:lnTo>
                    <a:pt x="384" y="118"/>
                  </a:lnTo>
                  <a:lnTo>
                    <a:pt x="386" y="121"/>
                  </a:lnTo>
                  <a:lnTo>
                    <a:pt x="386" y="123"/>
                  </a:lnTo>
                  <a:lnTo>
                    <a:pt x="388" y="125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9"/>
                  </a:lnTo>
                  <a:lnTo>
                    <a:pt x="392" y="131"/>
                  </a:lnTo>
                  <a:lnTo>
                    <a:pt x="392" y="131"/>
                  </a:lnTo>
                  <a:lnTo>
                    <a:pt x="391" y="133"/>
                  </a:lnTo>
                  <a:lnTo>
                    <a:pt x="391" y="134"/>
                  </a:lnTo>
                  <a:lnTo>
                    <a:pt x="391" y="136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9"/>
                  </a:lnTo>
                  <a:lnTo>
                    <a:pt x="392" y="139"/>
                  </a:lnTo>
                  <a:lnTo>
                    <a:pt x="392" y="139"/>
                  </a:lnTo>
                  <a:lnTo>
                    <a:pt x="394" y="140"/>
                  </a:lnTo>
                  <a:lnTo>
                    <a:pt x="395" y="140"/>
                  </a:lnTo>
                  <a:lnTo>
                    <a:pt x="395" y="142"/>
                  </a:lnTo>
                  <a:lnTo>
                    <a:pt x="395" y="142"/>
                  </a:lnTo>
                  <a:lnTo>
                    <a:pt x="395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9" y="144"/>
                  </a:lnTo>
                  <a:lnTo>
                    <a:pt x="399" y="144"/>
                  </a:lnTo>
                  <a:lnTo>
                    <a:pt x="399" y="145"/>
                  </a:lnTo>
                  <a:lnTo>
                    <a:pt x="399" y="145"/>
                  </a:lnTo>
                  <a:lnTo>
                    <a:pt x="399" y="147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5" y="148"/>
                  </a:lnTo>
                  <a:lnTo>
                    <a:pt x="395" y="148"/>
                  </a:lnTo>
                  <a:lnTo>
                    <a:pt x="394" y="148"/>
                  </a:lnTo>
                  <a:lnTo>
                    <a:pt x="389" y="150"/>
                  </a:lnTo>
                  <a:lnTo>
                    <a:pt x="388" y="150"/>
                  </a:lnTo>
                  <a:lnTo>
                    <a:pt x="388" y="151"/>
                  </a:lnTo>
                  <a:lnTo>
                    <a:pt x="388" y="153"/>
                  </a:lnTo>
                  <a:lnTo>
                    <a:pt x="388" y="155"/>
                  </a:lnTo>
                  <a:lnTo>
                    <a:pt x="388" y="155"/>
                  </a:lnTo>
                  <a:lnTo>
                    <a:pt x="384" y="155"/>
                  </a:lnTo>
                  <a:lnTo>
                    <a:pt x="383" y="155"/>
                  </a:lnTo>
                  <a:lnTo>
                    <a:pt x="381" y="155"/>
                  </a:lnTo>
                  <a:lnTo>
                    <a:pt x="380" y="153"/>
                  </a:lnTo>
                  <a:lnTo>
                    <a:pt x="380" y="153"/>
                  </a:lnTo>
                  <a:lnTo>
                    <a:pt x="380" y="151"/>
                  </a:lnTo>
                  <a:lnTo>
                    <a:pt x="380" y="147"/>
                  </a:lnTo>
                  <a:lnTo>
                    <a:pt x="380" y="147"/>
                  </a:lnTo>
                  <a:lnTo>
                    <a:pt x="380" y="145"/>
                  </a:lnTo>
                  <a:lnTo>
                    <a:pt x="381" y="145"/>
                  </a:lnTo>
                  <a:lnTo>
                    <a:pt x="381" y="144"/>
                  </a:lnTo>
                  <a:lnTo>
                    <a:pt x="380" y="144"/>
                  </a:lnTo>
                  <a:lnTo>
                    <a:pt x="378" y="142"/>
                  </a:lnTo>
                  <a:lnTo>
                    <a:pt x="377" y="142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4"/>
                  </a:lnTo>
                  <a:lnTo>
                    <a:pt x="372" y="131"/>
                  </a:lnTo>
                  <a:lnTo>
                    <a:pt x="373" y="131"/>
                  </a:lnTo>
                  <a:lnTo>
                    <a:pt x="373" y="128"/>
                  </a:lnTo>
                  <a:lnTo>
                    <a:pt x="373" y="126"/>
                  </a:lnTo>
                  <a:lnTo>
                    <a:pt x="373" y="125"/>
                  </a:lnTo>
                  <a:lnTo>
                    <a:pt x="372" y="123"/>
                  </a:lnTo>
                  <a:lnTo>
                    <a:pt x="370" y="123"/>
                  </a:lnTo>
                  <a:lnTo>
                    <a:pt x="369" y="123"/>
                  </a:lnTo>
                  <a:lnTo>
                    <a:pt x="367" y="123"/>
                  </a:lnTo>
                  <a:lnTo>
                    <a:pt x="365" y="125"/>
                  </a:lnTo>
                  <a:lnTo>
                    <a:pt x="362" y="126"/>
                  </a:lnTo>
                  <a:lnTo>
                    <a:pt x="361" y="128"/>
                  </a:lnTo>
                  <a:lnTo>
                    <a:pt x="361" y="129"/>
                  </a:lnTo>
                  <a:lnTo>
                    <a:pt x="362" y="131"/>
                  </a:lnTo>
                  <a:lnTo>
                    <a:pt x="362" y="133"/>
                  </a:lnTo>
                  <a:lnTo>
                    <a:pt x="364" y="134"/>
                  </a:lnTo>
                  <a:lnTo>
                    <a:pt x="364" y="139"/>
                  </a:lnTo>
                  <a:lnTo>
                    <a:pt x="364" y="139"/>
                  </a:lnTo>
                  <a:lnTo>
                    <a:pt x="362" y="140"/>
                  </a:lnTo>
                  <a:lnTo>
                    <a:pt x="362" y="144"/>
                  </a:lnTo>
                  <a:lnTo>
                    <a:pt x="362" y="148"/>
                  </a:lnTo>
                  <a:lnTo>
                    <a:pt x="364" y="151"/>
                  </a:lnTo>
                  <a:lnTo>
                    <a:pt x="364" y="153"/>
                  </a:lnTo>
                  <a:lnTo>
                    <a:pt x="362" y="156"/>
                  </a:lnTo>
                  <a:lnTo>
                    <a:pt x="361" y="158"/>
                  </a:lnTo>
                  <a:lnTo>
                    <a:pt x="361" y="159"/>
                  </a:lnTo>
                  <a:lnTo>
                    <a:pt x="362" y="162"/>
                  </a:lnTo>
                  <a:lnTo>
                    <a:pt x="364" y="164"/>
                  </a:lnTo>
                  <a:lnTo>
                    <a:pt x="364" y="166"/>
                  </a:lnTo>
                  <a:lnTo>
                    <a:pt x="362" y="166"/>
                  </a:lnTo>
                  <a:lnTo>
                    <a:pt x="361" y="166"/>
                  </a:lnTo>
                  <a:lnTo>
                    <a:pt x="361" y="166"/>
                  </a:lnTo>
                  <a:lnTo>
                    <a:pt x="359" y="166"/>
                  </a:lnTo>
                  <a:lnTo>
                    <a:pt x="356" y="166"/>
                  </a:lnTo>
                  <a:lnTo>
                    <a:pt x="356" y="166"/>
                  </a:lnTo>
                  <a:lnTo>
                    <a:pt x="354" y="167"/>
                  </a:lnTo>
                  <a:lnTo>
                    <a:pt x="354" y="167"/>
                  </a:lnTo>
                  <a:lnTo>
                    <a:pt x="353" y="167"/>
                  </a:lnTo>
                  <a:lnTo>
                    <a:pt x="351" y="166"/>
                  </a:lnTo>
                  <a:lnTo>
                    <a:pt x="350" y="164"/>
                  </a:lnTo>
                  <a:lnTo>
                    <a:pt x="348" y="164"/>
                  </a:lnTo>
                  <a:lnTo>
                    <a:pt x="348" y="161"/>
                  </a:lnTo>
                  <a:lnTo>
                    <a:pt x="348" y="159"/>
                  </a:lnTo>
                  <a:lnTo>
                    <a:pt x="350" y="158"/>
                  </a:lnTo>
                  <a:lnTo>
                    <a:pt x="351" y="156"/>
                  </a:lnTo>
                  <a:lnTo>
                    <a:pt x="350" y="153"/>
                  </a:lnTo>
                  <a:lnTo>
                    <a:pt x="351" y="151"/>
                  </a:lnTo>
                  <a:lnTo>
                    <a:pt x="351" y="150"/>
                  </a:lnTo>
                  <a:lnTo>
                    <a:pt x="351" y="148"/>
                  </a:lnTo>
                  <a:lnTo>
                    <a:pt x="351" y="144"/>
                  </a:lnTo>
                  <a:lnTo>
                    <a:pt x="351" y="144"/>
                  </a:lnTo>
                  <a:lnTo>
                    <a:pt x="350" y="139"/>
                  </a:lnTo>
                  <a:lnTo>
                    <a:pt x="350" y="139"/>
                  </a:lnTo>
                  <a:lnTo>
                    <a:pt x="350" y="137"/>
                  </a:lnTo>
                  <a:lnTo>
                    <a:pt x="350" y="137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48" y="136"/>
                  </a:lnTo>
                  <a:lnTo>
                    <a:pt x="347" y="136"/>
                  </a:lnTo>
                  <a:lnTo>
                    <a:pt x="343" y="136"/>
                  </a:lnTo>
                  <a:lnTo>
                    <a:pt x="342" y="136"/>
                  </a:lnTo>
                  <a:lnTo>
                    <a:pt x="342" y="134"/>
                  </a:lnTo>
                  <a:lnTo>
                    <a:pt x="340" y="133"/>
                  </a:lnTo>
                  <a:lnTo>
                    <a:pt x="340" y="131"/>
                  </a:lnTo>
                  <a:lnTo>
                    <a:pt x="340" y="129"/>
                  </a:lnTo>
                  <a:lnTo>
                    <a:pt x="340" y="128"/>
                  </a:lnTo>
                  <a:lnTo>
                    <a:pt x="340" y="126"/>
                  </a:lnTo>
                  <a:lnTo>
                    <a:pt x="340" y="125"/>
                  </a:lnTo>
                  <a:lnTo>
                    <a:pt x="340" y="125"/>
                  </a:lnTo>
                  <a:lnTo>
                    <a:pt x="340" y="123"/>
                  </a:lnTo>
                  <a:lnTo>
                    <a:pt x="340" y="123"/>
                  </a:lnTo>
                  <a:lnTo>
                    <a:pt x="342" y="123"/>
                  </a:lnTo>
                  <a:lnTo>
                    <a:pt x="342" y="123"/>
                  </a:lnTo>
                  <a:lnTo>
                    <a:pt x="345" y="121"/>
                  </a:lnTo>
                  <a:lnTo>
                    <a:pt x="345" y="120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7" y="115"/>
                  </a:lnTo>
                  <a:lnTo>
                    <a:pt x="348" y="114"/>
                  </a:lnTo>
                  <a:lnTo>
                    <a:pt x="348" y="112"/>
                  </a:lnTo>
                  <a:lnTo>
                    <a:pt x="348" y="109"/>
                  </a:lnTo>
                  <a:lnTo>
                    <a:pt x="348" y="107"/>
                  </a:lnTo>
                  <a:lnTo>
                    <a:pt x="348" y="107"/>
                  </a:lnTo>
                  <a:lnTo>
                    <a:pt x="348" y="106"/>
                  </a:lnTo>
                  <a:lnTo>
                    <a:pt x="348" y="103"/>
                  </a:lnTo>
                  <a:lnTo>
                    <a:pt x="350" y="98"/>
                  </a:lnTo>
                  <a:lnTo>
                    <a:pt x="353" y="96"/>
                  </a:lnTo>
                  <a:lnTo>
                    <a:pt x="353" y="95"/>
                  </a:lnTo>
                  <a:lnTo>
                    <a:pt x="354" y="96"/>
                  </a:lnTo>
                  <a:lnTo>
                    <a:pt x="354" y="98"/>
                  </a:lnTo>
                  <a:lnTo>
                    <a:pt x="354" y="96"/>
                  </a:lnTo>
                  <a:lnTo>
                    <a:pt x="354" y="95"/>
                  </a:lnTo>
                  <a:lnTo>
                    <a:pt x="354" y="92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4" y="87"/>
                  </a:lnTo>
                  <a:lnTo>
                    <a:pt x="354" y="85"/>
                  </a:lnTo>
                  <a:lnTo>
                    <a:pt x="356" y="85"/>
                  </a:lnTo>
                  <a:lnTo>
                    <a:pt x="354" y="82"/>
                  </a:lnTo>
                  <a:lnTo>
                    <a:pt x="354" y="82"/>
                  </a:lnTo>
                  <a:lnTo>
                    <a:pt x="356" y="79"/>
                  </a:lnTo>
                  <a:lnTo>
                    <a:pt x="358" y="77"/>
                  </a:lnTo>
                  <a:lnTo>
                    <a:pt x="358" y="77"/>
                  </a:lnTo>
                  <a:lnTo>
                    <a:pt x="358" y="76"/>
                  </a:lnTo>
                  <a:lnTo>
                    <a:pt x="359" y="74"/>
                  </a:lnTo>
                  <a:lnTo>
                    <a:pt x="359" y="74"/>
                  </a:lnTo>
                  <a:lnTo>
                    <a:pt x="361" y="73"/>
                  </a:lnTo>
                  <a:lnTo>
                    <a:pt x="361" y="71"/>
                  </a:lnTo>
                  <a:lnTo>
                    <a:pt x="362" y="71"/>
                  </a:lnTo>
                  <a:lnTo>
                    <a:pt x="362" y="71"/>
                  </a:lnTo>
                  <a:lnTo>
                    <a:pt x="362" y="73"/>
                  </a:lnTo>
                  <a:lnTo>
                    <a:pt x="364" y="73"/>
                  </a:lnTo>
                  <a:lnTo>
                    <a:pt x="365" y="74"/>
                  </a:lnTo>
                  <a:lnTo>
                    <a:pt x="365" y="73"/>
                  </a:lnTo>
                  <a:lnTo>
                    <a:pt x="367" y="73"/>
                  </a:lnTo>
                  <a:lnTo>
                    <a:pt x="367" y="71"/>
                  </a:lnTo>
                  <a:lnTo>
                    <a:pt x="367" y="71"/>
                  </a:lnTo>
                  <a:lnTo>
                    <a:pt x="369" y="71"/>
                  </a:lnTo>
                  <a:lnTo>
                    <a:pt x="369" y="69"/>
                  </a:lnTo>
                  <a:lnTo>
                    <a:pt x="370" y="68"/>
                  </a:lnTo>
                  <a:lnTo>
                    <a:pt x="370" y="66"/>
                  </a:lnTo>
                  <a:lnTo>
                    <a:pt x="372" y="66"/>
                  </a:lnTo>
                  <a:lnTo>
                    <a:pt x="372" y="66"/>
                  </a:lnTo>
                  <a:lnTo>
                    <a:pt x="373" y="66"/>
                  </a:lnTo>
                  <a:lnTo>
                    <a:pt x="375" y="68"/>
                  </a:lnTo>
                  <a:lnTo>
                    <a:pt x="377" y="68"/>
                  </a:lnTo>
                  <a:lnTo>
                    <a:pt x="377" y="68"/>
                  </a:lnTo>
                  <a:lnTo>
                    <a:pt x="378" y="68"/>
                  </a:lnTo>
                  <a:lnTo>
                    <a:pt x="378" y="68"/>
                  </a:lnTo>
                  <a:lnTo>
                    <a:pt x="378" y="69"/>
                  </a:lnTo>
                  <a:lnTo>
                    <a:pt x="380" y="69"/>
                  </a:lnTo>
                  <a:lnTo>
                    <a:pt x="380" y="69"/>
                  </a:lnTo>
                  <a:lnTo>
                    <a:pt x="381" y="69"/>
                  </a:lnTo>
                  <a:lnTo>
                    <a:pt x="384" y="69"/>
                  </a:lnTo>
                  <a:lnTo>
                    <a:pt x="388" y="71"/>
                  </a:lnTo>
                  <a:lnTo>
                    <a:pt x="392" y="71"/>
                  </a:lnTo>
                  <a:lnTo>
                    <a:pt x="394" y="71"/>
                  </a:lnTo>
                  <a:lnTo>
                    <a:pt x="395" y="71"/>
                  </a:lnTo>
                  <a:lnTo>
                    <a:pt x="397" y="73"/>
                  </a:lnTo>
                  <a:lnTo>
                    <a:pt x="399" y="73"/>
                  </a:lnTo>
                  <a:lnTo>
                    <a:pt x="399" y="73"/>
                  </a:lnTo>
                  <a:lnTo>
                    <a:pt x="400" y="73"/>
                  </a:lnTo>
                  <a:lnTo>
                    <a:pt x="402" y="73"/>
                  </a:lnTo>
                  <a:lnTo>
                    <a:pt x="402" y="71"/>
                  </a:lnTo>
                  <a:lnTo>
                    <a:pt x="405" y="73"/>
                  </a:lnTo>
                  <a:lnTo>
                    <a:pt x="413" y="73"/>
                  </a:lnTo>
                  <a:lnTo>
                    <a:pt x="414" y="73"/>
                  </a:lnTo>
                  <a:lnTo>
                    <a:pt x="419" y="71"/>
                  </a:lnTo>
                  <a:lnTo>
                    <a:pt x="421" y="68"/>
                  </a:lnTo>
                  <a:lnTo>
                    <a:pt x="422" y="68"/>
                  </a:lnTo>
                  <a:lnTo>
                    <a:pt x="424" y="66"/>
                  </a:lnTo>
                  <a:lnTo>
                    <a:pt x="424" y="65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27" y="65"/>
                  </a:lnTo>
                  <a:lnTo>
                    <a:pt x="427" y="63"/>
                  </a:lnTo>
                  <a:lnTo>
                    <a:pt x="429" y="62"/>
                  </a:lnTo>
                  <a:lnTo>
                    <a:pt x="430" y="62"/>
                  </a:lnTo>
                  <a:close/>
                  <a:moveTo>
                    <a:pt x="93" y="55"/>
                  </a:moveTo>
                  <a:lnTo>
                    <a:pt x="93" y="55"/>
                  </a:lnTo>
                  <a:lnTo>
                    <a:pt x="94" y="57"/>
                  </a:lnTo>
                  <a:lnTo>
                    <a:pt x="94" y="57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60"/>
                  </a:lnTo>
                  <a:lnTo>
                    <a:pt x="90" y="60"/>
                  </a:lnTo>
                  <a:lnTo>
                    <a:pt x="88" y="58"/>
                  </a:lnTo>
                  <a:lnTo>
                    <a:pt x="88" y="57"/>
                  </a:lnTo>
                  <a:lnTo>
                    <a:pt x="90" y="55"/>
                  </a:lnTo>
                  <a:lnTo>
                    <a:pt x="91" y="55"/>
                  </a:lnTo>
                  <a:lnTo>
                    <a:pt x="93" y="55"/>
                  </a:lnTo>
                  <a:close/>
                  <a:moveTo>
                    <a:pt x="474" y="54"/>
                  </a:moveTo>
                  <a:lnTo>
                    <a:pt x="474" y="54"/>
                  </a:lnTo>
                  <a:lnTo>
                    <a:pt x="474" y="55"/>
                  </a:lnTo>
                  <a:lnTo>
                    <a:pt x="471" y="57"/>
                  </a:lnTo>
                  <a:lnTo>
                    <a:pt x="471" y="58"/>
                  </a:lnTo>
                  <a:lnTo>
                    <a:pt x="471" y="58"/>
                  </a:lnTo>
                  <a:lnTo>
                    <a:pt x="473" y="60"/>
                  </a:lnTo>
                  <a:lnTo>
                    <a:pt x="473" y="62"/>
                  </a:lnTo>
                  <a:lnTo>
                    <a:pt x="473" y="63"/>
                  </a:lnTo>
                  <a:lnTo>
                    <a:pt x="473" y="65"/>
                  </a:lnTo>
                  <a:lnTo>
                    <a:pt x="473" y="66"/>
                  </a:lnTo>
                  <a:lnTo>
                    <a:pt x="473" y="66"/>
                  </a:lnTo>
                  <a:lnTo>
                    <a:pt x="471" y="68"/>
                  </a:lnTo>
                  <a:lnTo>
                    <a:pt x="468" y="71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8" y="73"/>
                  </a:lnTo>
                  <a:lnTo>
                    <a:pt x="470" y="73"/>
                  </a:lnTo>
                  <a:lnTo>
                    <a:pt x="470" y="74"/>
                  </a:lnTo>
                  <a:lnTo>
                    <a:pt x="471" y="73"/>
                  </a:lnTo>
                  <a:lnTo>
                    <a:pt x="473" y="73"/>
                  </a:lnTo>
                  <a:lnTo>
                    <a:pt x="473" y="73"/>
                  </a:lnTo>
                  <a:lnTo>
                    <a:pt x="473" y="71"/>
                  </a:lnTo>
                  <a:lnTo>
                    <a:pt x="474" y="69"/>
                  </a:lnTo>
                  <a:lnTo>
                    <a:pt x="474" y="69"/>
                  </a:lnTo>
                  <a:lnTo>
                    <a:pt x="476" y="69"/>
                  </a:lnTo>
                  <a:lnTo>
                    <a:pt x="476" y="68"/>
                  </a:lnTo>
                  <a:lnTo>
                    <a:pt x="476" y="66"/>
                  </a:lnTo>
                  <a:lnTo>
                    <a:pt x="476" y="65"/>
                  </a:lnTo>
                  <a:lnTo>
                    <a:pt x="479" y="63"/>
                  </a:lnTo>
                  <a:lnTo>
                    <a:pt x="481" y="63"/>
                  </a:lnTo>
                  <a:lnTo>
                    <a:pt x="484" y="63"/>
                  </a:lnTo>
                  <a:lnTo>
                    <a:pt x="484" y="63"/>
                  </a:lnTo>
                  <a:lnTo>
                    <a:pt x="484" y="65"/>
                  </a:lnTo>
                  <a:lnTo>
                    <a:pt x="484" y="66"/>
                  </a:lnTo>
                  <a:lnTo>
                    <a:pt x="484" y="69"/>
                  </a:lnTo>
                  <a:lnTo>
                    <a:pt x="482" y="69"/>
                  </a:lnTo>
                  <a:lnTo>
                    <a:pt x="481" y="71"/>
                  </a:lnTo>
                  <a:lnTo>
                    <a:pt x="477" y="73"/>
                  </a:lnTo>
                  <a:lnTo>
                    <a:pt x="477" y="73"/>
                  </a:lnTo>
                  <a:lnTo>
                    <a:pt x="477" y="74"/>
                  </a:lnTo>
                  <a:lnTo>
                    <a:pt x="477" y="74"/>
                  </a:lnTo>
                  <a:lnTo>
                    <a:pt x="479" y="76"/>
                  </a:lnTo>
                  <a:lnTo>
                    <a:pt x="482" y="77"/>
                  </a:lnTo>
                  <a:lnTo>
                    <a:pt x="482" y="77"/>
                  </a:lnTo>
                  <a:lnTo>
                    <a:pt x="484" y="79"/>
                  </a:lnTo>
                  <a:lnTo>
                    <a:pt x="484" y="81"/>
                  </a:lnTo>
                  <a:lnTo>
                    <a:pt x="484" y="81"/>
                  </a:lnTo>
                  <a:lnTo>
                    <a:pt x="485" y="81"/>
                  </a:lnTo>
                  <a:lnTo>
                    <a:pt x="485" y="82"/>
                  </a:lnTo>
                  <a:lnTo>
                    <a:pt x="487" y="82"/>
                  </a:lnTo>
                  <a:lnTo>
                    <a:pt x="481" y="81"/>
                  </a:lnTo>
                  <a:lnTo>
                    <a:pt x="479" y="79"/>
                  </a:lnTo>
                  <a:lnTo>
                    <a:pt x="477" y="79"/>
                  </a:lnTo>
                  <a:lnTo>
                    <a:pt x="476" y="79"/>
                  </a:lnTo>
                  <a:lnTo>
                    <a:pt x="474" y="79"/>
                  </a:lnTo>
                  <a:lnTo>
                    <a:pt x="473" y="79"/>
                  </a:lnTo>
                  <a:lnTo>
                    <a:pt x="473" y="79"/>
                  </a:lnTo>
                  <a:lnTo>
                    <a:pt x="471" y="81"/>
                  </a:lnTo>
                  <a:lnTo>
                    <a:pt x="471" y="81"/>
                  </a:lnTo>
                  <a:lnTo>
                    <a:pt x="471" y="82"/>
                  </a:lnTo>
                  <a:lnTo>
                    <a:pt x="471" y="84"/>
                  </a:lnTo>
                  <a:lnTo>
                    <a:pt x="471" y="85"/>
                  </a:lnTo>
                  <a:lnTo>
                    <a:pt x="473" y="88"/>
                  </a:lnTo>
                  <a:lnTo>
                    <a:pt x="474" y="92"/>
                  </a:lnTo>
                  <a:lnTo>
                    <a:pt x="477" y="96"/>
                  </a:lnTo>
                  <a:lnTo>
                    <a:pt x="477" y="96"/>
                  </a:lnTo>
                  <a:lnTo>
                    <a:pt x="479" y="98"/>
                  </a:lnTo>
                  <a:lnTo>
                    <a:pt x="477" y="98"/>
                  </a:lnTo>
                  <a:lnTo>
                    <a:pt x="476" y="96"/>
                  </a:lnTo>
                  <a:lnTo>
                    <a:pt x="474" y="95"/>
                  </a:lnTo>
                  <a:lnTo>
                    <a:pt x="473" y="95"/>
                  </a:lnTo>
                  <a:lnTo>
                    <a:pt x="471" y="92"/>
                  </a:lnTo>
                  <a:lnTo>
                    <a:pt x="471" y="92"/>
                  </a:lnTo>
                  <a:lnTo>
                    <a:pt x="470" y="90"/>
                  </a:lnTo>
                  <a:lnTo>
                    <a:pt x="468" y="88"/>
                  </a:lnTo>
                  <a:lnTo>
                    <a:pt x="468" y="88"/>
                  </a:lnTo>
                  <a:lnTo>
                    <a:pt x="468" y="87"/>
                  </a:lnTo>
                  <a:lnTo>
                    <a:pt x="468" y="85"/>
                  </a:lnTo>
                  <a:lnTo>
                    <a:pt x="468" y="84"/>
                  </a:lnTo>
                  <a:lnTo>
                    <a:pt x="470" y="81"/>
                  </a:lnTo>
                  <a:lnTo>
                    <a:pt x="468" y="81"/>
                  </a:lnTo>
                  <a:lnTo>
                    <a:pt x="468" y="81"/>
                  </a:lnTo>
                  <a:lnTo>
                    <a:pt x="466" y="79"/>
                  </a:lnTo>
                  <a:lnTo>
                    <a:pt x="466" y="76"/>
                  </a:lnTo>
                  <a:lnTo>
                    <a:pt x="466" y="76"/>
                  </a:lnTo>
                  <a:lnTo>
                    <a:pt x="466" y="74"/>
                  </a:lnTo>
                  <a:lnTo>
                    <a:pt x="468" y="74"/>
                  </a:lnTo>
                  <a:lnTo>
                    <a:pt x="468" y="73"/>
                  </a:lnTo>
                  <a:lnTo>
                    <a:pt x="466" y="73"/>
                  </a:lnTo>
                  <a:lnTo>
                    <a:pt x="465" y="69"/>
                  </a:lnTo>
                  <a:lnTo>
                    <a:pt x="465" y="68"/>
                  </a:lnTo>
                  <a:lnTo>
                    <a:pt x="466" y="65"/>
                  </a:lnTo>
                  <a:lnTo>
                    <a:pt x="466" y="63"/>
                  </a:lnTo>
                  <a:lnTo>
                    <a:pt x="466" y="62"/>
                  </a:lnTo>
                  <a:lnTo>
                    <a:pt x="466" y="62"/>
                  </a:lnTo>
                  <a:lnTo>
                    <a:pt x="468" y="58"/>
                  </a:lnTo>
                  <a:lnTo>
                    <a:pt x="470" y="57"/>
                  </a:lnTo>
                  <a:lnTo>
                    <a:pt x="471" y="55"/>
                  </a:lnTo>
                  <a:lnTo>
                    <a:pt x="473" y="54"/>
                  </a:lnTo>
                  <a:lnTo>
                    <a:pt x="474" y="54"/>
                  </a:lnTo>
                  <a:close/>
                  <a:moveTo>
                    <a:pt x="26" y="54"/>
                  </a:moveTo>
                  <a:lnTo>
                    <a:pt x="28" y="54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6" y="54"/>
                  </a:lnTo>
                  <a:lnTo>
                    <a:pt x="26" y="54"/>
                  </a:lnTo>
                  <a:close/>
                  <a:moveTo>
                    <a:pt x="482" y="47"/>
                  </a:moveTo>
                  <a:lnTo>
                    <a:pt x="484" y="51"/>
                  </a:lnTo>
                  <a:lnTo>
                    <a:pt x="482" y="54"/>
                  </a:lnTo>
                  <a:lnTo>
                    <a:pt x="481" y="55"/>
                  </a:lnTo>
                  <a:lnTo>
                    <a:pt x="479" y="55"/>
                  </a:lnTo>
                  <a:lnTo>
                    <a:pt x="477" y="57"/>
                  </a:lnTo>
                  <a:lnTo>
                    <a:pt x="477" y="55"/>
                  </a:lnTo>
                  <a:lnTo>
                    <a:pt x="476" y="52"/>
                  </a:lnTo>
                  <a:lnTo>
                    <a:pt x="477" y="51"/>
                  </a:lnTo>
                  <a:lnTo>
                    <a:pt x="481" y="49"/>
                  </a:lnTo>
                  <a:lnTo>
                    <a:pt x="481" y="47"/>
                  </a:lnTo>
                  <a:lnTo>
                    <a:pt x="482" y="47"/>
                  </a:lnTo>
                  <a:close/>
                  <a:moveTo>
                    <a:pt x="435" y="46"/>
                  </a:moveTo>
                  <a:lnTo>
                    <a:pt x="436" y="46"/>
                  </a:lnTo>
                  <a:lnTo>
                    <a:pt x="436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5" y="46"/>
                  </a:lnTo>
                  <a:lnTo>
                    <a:pt x="435" y="46"/>
                  </a:lnTo>
                  <a:close/>
                  <a:moveTo>
                    <a:pt x="8" y="43"/>
                  </a:moveTo>
                  <a:lnTo>
                    <a:pt x="9" y="44"/>
                  </a:lnTo>
                  <a:lnTo>
                    <a:pt x="11" y="46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14" y="47"/>
                  </a:lnTo>
                  <a:lnTo>
                    <a:pt x="17" y="49"/>
                  </a:lnTo>
                  <a:lnTo>
                    <a:pt x="17" y="51"/>
                  </a:lnTo>
                  <a:lnTo>
                    <a:pt x="17" y="51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1"/>
                  </a:lnTo>
                  <a:lnTo>
                    <a:pt x="15" y="51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9" y="47"/>
                  </a:lnTo>
                  <a:lnTo>
                    <a:pt x="8" y="47"/>
                  </a:lnTo>
                  <a:lnTo>
                    <a:pt x="6" y="46"/>
                  </a:lnTo>
                  <a:lnTo>
                    <a:pt x="6" y="44"/>
                  </a:lnTo>
                  <a:lnTo>
                    <a:pt x="8" y="44"/>
                  </a:lnTo>
                  <a:lnTo>
                    <a:pt x="8" y="43"/>
                  </a:lnTo>
                  <a:close/>
                  <a:moveTo>
                    <a:pt x="197" y="43"/>
                  </a:moveTo>
                  <a:lnTo>
                    <a:pt x="197" y="44"/>
                  </a:lnTo>
                  <a:lnTo>
                    <a:pt x="197" y="44"/>
                  </a:lnTo>
                  <a:lnTo>
                    <a:pt x="195" y="44"/>
                  </a:lnTo>
                  <a:lnTo>
                    <a:pt x="197" y="43"/>
                  </a:lnTo>
                  <a:lnTo>
                    <a:pt x="197" y="43"/>
                  </a:lnTo>
                  <a:close/>
                  <a:moveTo>
                    <a:pt x="151" y="41"/>
                  </a:moveTo>
                  <a:lnTo>
                    <a:pt x="151" y="41"/>
                  </a:lnTo>
                  <a:lnTo>
                    <a:pt x="151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1"/>
                  </a:lnTo>
                  <a:close/>
                  <a:moveTo>
                    <a:pt x="159" y="40"/>
                  </a:moveTo>
                  <a:lnTo>
                    <a:pt x="159" y="40"/>
                  </a:lnTo>
                  <a:lnTo>
                    <a:pt x="159" y="40"/>
                  </a:lnTo>
                  <a:lnTo>
                    <a:pt x="159" y="41"/>
                  </a:lnTo>
                  <a:lnTo>
                    <a:pt x="159" y="41"/>
                  </a:lnTo>
                  <a:lnTo>
                    <a:pt x="157" y="40"/>
                  </a:lnTo>
                  <a:lnTo>
                    <a:pt x="159" y="40"/>
                  </a:lnTo>
                  <a:close/>
                  <a:moveTo>
                    <a:pt x="323" y="36"/>
                  </a:moveTo>
                  <a:lnTo>
                    <a:pt x="324" y="36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1" y="36"/>
                  </a:lnTo>
                  <a:lnTo>
                    <a:pt x="321" y="36"/>
                  </a:lnTo>
                  <a:lnTo>
                    <a:pt x="323" y="36"/>
                  </a:lnTo>
                  <a:close/>
                  <a:moveTo>
                    <a:pt x="436" y="32"/>
                  </a:moveTo>
                  <a:lnTo>
                    <a:pt x="438" y="33"/>
                  </a:lnTo>
                  <a:lnTo>
                    <a:pt x="438" y="35"/>
                  </a:lnTo>
                  <a:lnTo>
                    <a:pt x="440" y="35"/>
                  </a:lnTo>
                  <a:lnTo>
                    <a:pt x="440" y="36"/>
                  </a:lnTo>
                  <a:lnTo>
                    <a:pt x="440" y="36"/>
                  </a:lnTo>
                  <a:lnTo>
                    <a:pt x="436" y="36"/>
                  </a:lnTo>
                  <a:lnTo>
                    <a:pt x="436" y="35"/>
                  </a:lnTo>
                  <a:lnTo>
                    <a:pt x="436" y="33"/>
                  </a:lnTo>
                  <a:lnTo>
                    <a:pt x="436" y="33"/>
                  </a:lnTo>
                  <a:lnTo>
                    <a:pt x="436" y="32"/>
                  </a:lnTo>
                  <a:lnTo>
                    <a:pt x="436" y="32"/>
                  </a:lnTo>
                  <a:close/>
                  <a:moveTo>
                    <a:pt x="455" y="30"/>
                  </a:moveTo>
                  <a:lnTo>
                    <a:pt x="457" y="30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5" y="32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5" y="30"/>
                  </a:lnTo>
                  <a:close/>
                  <a:moveTo>
                    <a:pt x="454" y="27"/>
                  </a:moveTo>
                  <a:lnTo>
                    <a:pt x="454" y="29"/>
                  </a:lnTo>
                  <a:lnTo>
                    <a:pt x="455" y="29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4" y="29"/>
                  </a:lnTo>
                  <a:lnTo>
                    <a:pt x="454" y="27"/>
                  </a:lnTo>
                  <a:close/>
                  <a:moveTo>
                    <a:pt x="328" y="25"/>
                  </a:moveTo>
                  <a:lnTo>
                    <a:pt x="328" y="27"/>
                  </a:lnTo>
                  <a:lnTo>
                    <a:pt x="328" y="27"/>
                  </a:lnTo>
                  <a:lnTo>
                    <a:pt x="324" y="29"/>
                  </a:lnTo>
                  <a:lnTo>
                    <a:pt x="323" y="27"/>
                  </a:lnTo>
                  <a:lnTo>
                    <a:pt x="323" y="25"/>
                  </a:lnTo>
                  <a:lnTo>
                    <a:pt x="324" y="25"/>
                  </a:lnTo>
                  <a:lnTo>
                    <a:pt x="328" y="25"/>
                  </a:lnTo>
                  <a:close/>
                  <a:moveTo>
                    <a:pt x="187" y="25"/>
                  </a:moveTo>
                  <a:lnTo>
                    <a:pt x="187" y="25"/>
                  </a:lnTo>
                  <a:lnTo>
                    <a:pt x="190" y="29"/>
                  </a:lnTo>
                  <a:lnTo>
                    <a:pt x="190" y="30"/>
                  </a:lnTo>
                  <a:lnTo>
                    <a:pt x="190" y="30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86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0"/>
                  </a:lnTo>
                  <a:lnTo>
                    <a:pt x="186" y="30"/>
                  </a:lnTo>
                  <a:lnTo>
                    <a:pt x="184" y="30"/>
                  </a:lnTo>
                  <a:lnTo>
                    <a:pt x="184" y="29"/>
                  </a:lnTo>
                  <a:lnTo>
                    <a:pt x="184" y="27"/>
                  </a:lnTo>
                  <a:lnTo>
                    <a:pt x="187" y="25"/>
                  </a:lnTo>
                  <a:lnTo>
                    <a:pt x="187" y="25"/>
                  </a:lnTo>
                  <a:close/>
                  <a:moveTo>
                    <a:pt x="307" y="22"/>
                  </a:moveTo>
                  <a:lnTo>
                    <a:pt x="307" y="22"/>
                  </a:lnTo>
                  <a:lnTo>
                    <a:pt x="309" y="24"/>
                  </a:lnTo>
                  <a:lnTo>
                    <a:pt x="309" y="24"/>
                  </a:lnTo>
                  <a:lnTo>
                    <a:pt x="310" y="22"/>
                  </a:lnTo>
                  <a:lnTo>
                    <a:pt x="312" y="24"/>
                  </a:lnTo>
                  <a:lnTo>
                    <a:pt x="315" y="24"/>
                  </a:lnTo>
                  <a:lnTo>
                    <a:pt x="318" y="24"/>
                  </a:lnTo>
                  <a:lnTo>
                    <a:pt x="321" y="25"/>
                  </a:lnTo>
                  <a:lnTo>
                    <a:pt x="321" y="25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1" y="25"/>
                  </a:lnTo>
                  <a:lnTo>
                    <a:pt x="321" y="27"/>
                  </a:lnTo>
                  <a:lnTo>
                    <a:pt x="323" y="29"/>
                  </a:lnTo>
                  <a:lnTo>
                    <a:pt x="323" y="29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2"/>
                  </a:lnTo>
                  <a:lnTo>
                    <a:pt x="324" y="32"/>
                  </a:lnTo>
                  <a:lnTo>
                    <a:pt x="326" y="32"/>
                  </a:lnTo>
                  <a:lnTo>
                    <a:pt x="324" y="33"/>
                  </a:lnTo>
                  <a:lnTo>
                    <a:pt x="323" y="33"/>
                  </a:lnTo>
                  <a:lnTo>
                    <a:pt x="323" y="33"/>
                  </a:lnTo>
                  <a:lnTo>
                    <a:pt x="321" y="32"/>
                  </a:lnTo>
                  <a:lnTo>
                    <a:pt x="321" y="33"/>
                  </a:lnTo>
                  <a:lnTo>
                    <a:pt x="321" y="33"/>
                  </a:lnTo>
                  <a:lnTo>
                    <a:pt x="318" y="33"/>
                  </a:lnTo>
                  <a:lnTo>
                    <a:pt x="317" y="33"/>
                  </a:lnTo>
                  <a:lnTo>
                    <a:pt x="315" y="33"/>
                  </a:lnTo>
                  <a:lnTo>
                    <a:pt x="315" y="33"/>
                  </a:lnTo>
                  <a:lnTo>
                    <a:pt x="317" y="33"/>
                  </a:lnTo>
                  <a:lnTo>
                    <a:pt x="320" y="36"/>
                  </a:lnTo>
                  <a:lnTo>
                    <a:pt x="320" y="36"/>
                  </a:lnTo>
                  <a:lnTo>
                    <a:pt x="318" y="40"/>
                  </a:lnTo>
                  <a:lnTo>
                    <a:pt x="320" y="40"/>
                  </a:lnTo>
                  <a:lnTo>
                    <a:pt x="320" y="40"/>
                  </a:lnTo>
                  <a:lnTo>
                    <a:pt x="321" y="41"/>
                  </a:lnTo>
                  <a:lnTo>
                    <a:pt x="323" y="41"/>
                  </a:lnTo>
                  <a:lnTo>
                    <a:pt x="323" y="41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3" y="44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4" y="46"/>
                  </a:lnTo>
                  <a:lnTo>
                    <a:pt x="326" y="46"/>
                  </a:lnTo>
                  <a:lnTo>
                    <a:pt x="326" y="47"/>
                  </a:lnTo>
                  <a:lnTo>
                    <a:pt x="328" y="49"/>
                  </a:lnTo>
                  <a:lnTo>
                    <a:pt x="329" y="51"/>
                  </a:lnTo>
                  <a:lnTo>
                    <a:pt x="329" y="52"/>
                  </a:lnTo>
                  <a:lnTo>
                    <a:pt x="329" y="52"/>
                  </a:lnTo>
                  <a:lnTo>
                    <a:pt x="329" y="54"/>
                  </a:lnTo>
                  <a:lnTo>
                    <a:pt x="328" y="54"/>
                  </a:lnTo>
                  <a:lnTo>
                    <a:pt x="328" y="55"/>
                  </a:lnTo>
                  <a:lnTo>
                    <a:pt x="326" y="55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8" y="58"/>
                  </a:lnTo>
                  <a:lnTo>
                    <a:pt x="329" y="62"/>
                  </a:lnTo>
                  <a:lnTo>
                    <a:pt x="331" y="62"/>
                  </a:lnTo>
                  <a:lnTo>
                    <a:pt x="336" y="65"/>
                  </a:lnTo>
                  <a:lnTo>
                    <a:pt x="337" y="66"/>
                  </a:lnTo>
                  <a:lnTo>
                    <a:pt x="340" y="69"/>
                  </a:lnTo>
                  <a:lnTo>
                    <a:pt x="342" y="71"/>
                  </a:lnTo>
                  <a:lnTo>
                    <a:pt x="343" y="71"/>
                  </a:lnTo>
                  <a:lnTo>
                    <a:pt x="342" y="73"/>
                  </a:lnTo>
                  <a:lnTo>
                    <a:pt x="340" y="73"/>
                  </a:lnTo>
                  <a:lnTo>
                    <a:pt x="336" y="74"/>
                  </a:lnTo>
                  <a:lnTo>
                    <a:pt x="332" y="73"/>
                  </a:lnTo>
                  <a:lnTo>
                    <a:pt x="331" y="73"/>
                  </a:lnTo>
                  <a:lnTo>
                    <a:pt x="329" y="73"/>
                  </a:lnTo>
                  <a:lnTo>
                    <a:pt x="329" y="71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1"/>
                  </a:lnTo>
                  <a:lnTo>
                    <a:pt x="328" y="73"/>
                  </a:lnTo>
                  <a:lnTo>
                    <a:pt x="328" y="73"/>
                  </a:lnTo>
                  <a:lnTo>
                    <a:pt x="326" y="74"/>
                  </a:lnTo>
                  <a:lnTo>
                    <a:pt x="326" y="74"/>
                  </a:lnTo>
                  <a:lnTo>
                    <a:pt x="324" y="74"/>
                  </a:lnTo>
                  <a:lnTo>
                    <a:pt x="321" y="81"/>
                  </a:lnTo>
                  <a:lnTo>
                    <a:pt x="321" y="82"/>
                  </a:lnTo>
                  <a:lnTo>
                    <a:pt x="321" y="88"/>
                  </a:lnTo>
                  <a:lnTo>
                    <a:pt x="321" y="90"/>
                  </a:lnTo>
                  <a:lnTo>
                    <a:pt x="321" y="93"/>
                  </a:lnTo>
                  <a:lnTo>
                    <a:pt x="323" y="95"/>
                  </a:lnTo>
                  <a:lnTo>
                    <a:pt x="323" y="96"/>
                  </a:lnTo>
                  <a:lnTo>
                    <a:pt x="323" y="96"/>
                  </a:lnTo>
                  <a:lnTo>
                    <a:pt x="321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7" y="99"/>
                  </a:lnTo>
                  <a:lnTo>
                    <a:pt x="315" y="101"/>
                  </a:lnTo>
                  <a:lnTo>
                    <a:pt x="313" y="103"/>
                  </a:lnTo>
                  <a:lnTo>
                    <a:pt x="313" y="103"/>
                  </a:lnTo>
                  <a:lnTo>
                    <a:pt x="312" y="103"/>
                  </a:lnTo>
                  <a:lnTo>
                    <a:pt x="312" y="103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3"/>
                  </a:lnTo>
                  <a:lnTo>
                    <a:pt x="310" y="103"/>
                  </a:lnTo>
                  <a:lnTo>
                    <a:pt x="310" y="104"/>
                  </a:lnTo>
                  <a:lnTo>
                    <a:pt x="310" y="104"/>
                  </a:lnTo>
                  <a:lnTo>
                    <a:pt x="310" y="106"/>
                  </a:lnTo>
                  <a:lnTo>
                    <a:pt x="309" y="106"/>
                  </a:lnTo>
                  <a:lnTo>
                    <a:pt x="307" y="106"/>
                  </a:lnTo>
                  <a:lnTo>
                    <a:pt x="307" y="107"/>
                  </a:lnTo>
                  <a:lnTo>
                    <a:pt x="307" y="109"/>
                  </a:lnTo>
                  <a:lnTo>
                    <a:pt x="307" y="109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6" y="110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6" y="115"/>
                  </a:lnTo>
                  <a:lnTo>
                    <a:pt x="304" y="117"/>
                  </a:lnTo>
                  <a:lnTo>
                    <a:pt x="306" y="117"/>
                  </a:lnTo>
                  <a:lnTo>
                    <a:pt x="306" y="117"/>
                  </a:lnTo>
                  <a:lnTo>
                    <a:pt x="307" y="117"/>
                  </a:lnTo>
                  <a:lnTo>
                    <a:pt x="307" y="118"/>
                  </a:lnTo>
                  <a:lnTo>
                    <a:pt x="307" y="120"/>
                  </a:lnTo>
                  <a:lnTo>
                    <a:pt x="307" y="121"/>
                  </a:lnTo>
                  <a:lnTo>
                    <a:pt x="306" y="121"/>
                  </a:lnTo>
                  <a:lnTo>
                    <a:pt x="306" y="121"/>
                  </a:lnTo>
                  <a:lnTo>
                    <a:pt x="304" y="121"/>
                  </a:lnTo>
                  <a:lnTo>
                    <a:pt x="304" y="121"/>
                  </a:lnTo>
                  <a:lnTo>
                    <a:pt x="304" y="123"/>
                  </a:lnTo>
                  <a:lnTo>
                    <a:pt x="306" y="123"/>
                  </a:lnTo>
                  <a:lnTo>
                    <a:pt x="306" y="125"/>
                  </a:lnTo>
                  <a:lnTo>
                    <a:pt x="304" y="126"/>
                  </a:lnTo>
                  <a:lnTo>
                    <a:pt x="304" y="126"/>
                  </a:lnTo>
                  <a:lnTo>
                    <a:pt x="304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9"/>
                  </a:lnTo>
                  <a:lnTo>
                    <a:pt x="304" y="131"/>
                  </a:lnTo>
                  <a:lnTo>
                    <a:pt x="302" y="131"/>
                  </a:lnTo>
                  <a:lnTo>
                    <a:pt x="302" y="131"/>
                  </a:lnTo>
                  <a:lnTo>
                    <a:pt x="302" y="133"/>
                  </a:lnTo>
                  <a:lnTo>
                    <a:pt x="301" y="134"/>
                  </a:lnTo>
                  <a:lnTo>
                    <a:pt x="299" y="134"/>
                  </a:lnTo>
                  <a:lnTo>
                    <a:pt x="299" y="136"/>
                  </a:lnTo>
                  <a:lnTo>
                    <a:pt x="299" y="137"/>
                  </a:lnTo>
                  <a:lnTo>
                    <a:pt x="288" y="142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79" y="139"/>
                  </a:lnTo>
                  <a:lnTo>
                    <a:pt x="279" y="136"/>
                  </a:lnTo>
                  <a:lnTo>
                    <a:pt x="279" y="134"/>
                  </a:lnTo>
                  <a:lnTo>
                    <a:pt x="277" y="136"/>
                  </a:lnTo>
                  <a:lnTo>
                    <a:pt x="277" y="136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3"/>
                  </a:lnTo>
                  <a:lnTo>
                    <a:pt x="276" y="133"/>
                  </a:lnTo>
                  <a:lnTo>
                    <a:pt x="274" y="134"/>
                  </a:lnTo>
                  <a:lnTo>
                    <a:pt x="274" y="134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1" y="134"/>
                  </a:lnTo>
                  <a:lnTo>
                    <a:pt x="268" y="136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3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1" y="131"/>
                  </a:lnTo>
                  <a:lnTo>
                    <a:pt x="261" y="131"/>
                  </a:lnTo>
                  <a:lnTo>
                    <a:pt x="261" y="133"/>
                  </a:lnTo>
                  <a:lnTo>
                    <a:pt x="257" y="128"/>
                  </a:lnTo>
                  <a:lnTo>
                    <a:pt x="255" y="131"/>
                  </a:lnTo>
                  <a:lnTo>
                    <a:pt x="254" y="133"/>
                  </a:lnTo>
                  <a:lnTo>
                    <a:pt x="250" y="134"/>
                  </a:lnTo>
                  <a:lnTo>
                    <a:pt x="249" y="134"/>
                  </a:lnTo>
                  <a:lnTo>
                    <a:pt x="246" y="133"/>
                  </a:lnTo>
                  <a:lnTo>
                    <a:pt x="244" y="134"/>
                  </a:lnTo>
                  <a:lnTo>
                    <a:pt x="241" y="136"/>
                  </a:lnTo>
                  <a:lnTo>
                    <a:pt x="241" y="136"/>
                  </a:lnTo>
                  <a:lnTo>
                    <a:pt x="239" y="136"/>
                  </a:lnTo>
                  <a:lnTo>
                    <a:pt x="239" y="136"/>
                  </a:lnTo>
                  <a:lnTo>
                    <a:pt x="239" y="134"/>
                  </a:lnTo>
                  <a:lnTo>
                    <a:pt x="239" y="133"/>
                  </a:lnTo>
                  <a:lnTo>
                    <a:pt x="239" y="129"/>
                  </a:lnTo>
                  <a:lnTo>
                    <a:pt x="239" y="128"/>
                  </a:lnTo>
                  <a:lnTo>
                    <a:pt x="238" y="128"/>
                  </a:lnTo>
                  <a:lnTo>
                    <a:pt x="238" y="126"/>
                  </a:lnTo>
                  <a:lnTo>
                    <a:pt x="236" y="128"/>
                  </a:lnTo>
                  <a:lnTo>
                    <a:pt x="236" y="128"/>
                  </a:lnTo>
                  <a:lnTo>
                    <a:pt x="235" y="128"/>
                  </a:lnTo>
                  <a:lnTo>
                    <a:pt x="233" y="128"/>
                  </a:lnTo>
                  <a:lnTo>
                    <a:pt x="231" y="128"/>
                  </a:lnTo>
                  <a:lnTo>
                    <a:pt x="228" y="129"/>
                  </a:lnTo>
                  <a:lnTo>
                    <a:pt x="227" y="129"/>
                  </a:lnTo>
                  <a:lnTo>
                    <a:pt x="225" y="129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4" y="128"/>
                  </a:lnTo>
                  <a:lnTo>
                    <a:pt x="224" y="129"/>
                  </a:lnTo>
                  <a:lnTo>
                    <a:pt x="222" y="128"/>
                  </a:lnTo>
                  <a:lnTo>
                    <a:pt x="220" y="126"/>
                  </a:lnTo>
                  <a:lnTo>
                    <a:pt x="219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6" y="128"/>
                  </a:lnTo>
                  <a:lnTo>
                    <a:pt x="216" y="125"/>
                  </a:lnTo>
                  <a:lnTo>
                    <a:pt x="214" y="117"/>
                  </a:lnTo>
                  <a:lnTo>
                    <a:pt x="214" y="114"/>
                  </a:lnTo>
                  <a:lnTo>
                    <a:pt x="214" y="114"/>
                  </a:lnTo>
                  <a:lnTo>
                    <a:pt x="213" y="112"/>
                  </a:lnTo>
                  <a:lnTo>
                    <a:pt x="213" y="110"/>
                  </a:lnTo>
                  <a:lnTo>
                    <a:pt x="213" y="109"/>
                  </a:lnTo>
                  <a:lnTo>
                    <a:pt x="214" y="107"/>
                  </a:lnTo>
                  <a:lnTo>
                    <a:pt x="213" y="106"/>
                  </a:lnTo>
                  <a:lnTo>
                    <a:pt x="213" y="104"/>
                  </a:lnTo>
                  <a:lnTo>
                    <a:pt x="213" y="103"/>
                  </a:lnTo>
                  <a:lnTo>
                    <a:pt x="211" y="101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3" y="98"/>
                  </a:lnTo>
                  <a:lnTo>
                    <a:pt x="201" y="96"/>
                  </a:lnTo>
                  <a:lnTo>
                    <a:pt x="203" y="96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1" y="93"/>
                  </a:lnTo>
                  <a:lnTo>
                    <a:pt x="201" y="93"/>
                  </a:lnTo>
                  <a:lnTo>
                    <a:pt x="200" y="92"/>
                  </a:lnTo>
                  <a:lnTo>
                    <a:pt x="200" y="92"/>
                  </a:lnTo>
                  <a:lnTo>
                    <a:pt x="200" y="88"/>
                  </a:lnTo>
                  <a:lnTo>
                    <a:pt x="200" y="88"/>
                  </a:lnTo>
                  <a:lnTo>
                    <a:pt x="201" y="87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4"/>
                  </a:lnTo>
                  <a:lnTo>
                    <a:pt x="201" y="84"/>
                  </a:lnTo>
                  <a:lnTo>
                    <a:pt x="200" y="84"/>
                  </a:lnTo>
                  <a:lnTo>
                    <a:pt x="200" y="82"/>
                  </a:lnTo>
                  <a:lnTo>
                    <a:pt x="198" y="81"/>
                  </a:lnTo>
                  <a:lnTo>
                    <a:pt x="197" y="77"/>
                  </a:lnTo>
                  <a:lnTo>
                    <a:pt x="197" y="74"/>
                  </a:lnTo>
                  <a:lnTo>
                    <a:pt x="197" y="73"/>
                  </a:lnTo>
                  <a:lnTo>
                    <a:pt x="198" y="69"/>
                  </a:lnTo>
                  <a:lnTo>
                    <a:pt x="198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198" y="68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1" y="62"/>
                  </a:lnTo>
                  <a:lnTo>
                    <a:pt x="203" y="62"/>
                  </a:lnTo>
                  <a:lnTo>
                    <a:pt x="203" y="58"/>
                  </a:lnTo>
                  <a:lnTo>
                    <a:pt x="205" y="58"/>
                  </a:lnTo>
                  <a:lnTo>
                    <a:pt x="208" y="57"/>
                  </a:lnTo>
                  <a:lnTo>
                    <a:pt x="206" y="58"/>
                  </a:lnTo>
                  <a:lnTo>
                    <a:pt x="206" y="58"/>
                  </a:lnTo>
                  <a:lnTo>
                    <a:pt x="206" y="60"/>
                  </a:lnTo>
                  <a:lnTo>
                    <a:pt x="208" y="60"/>
                  </a:lnTo>
                  <a:lnTo>
                    <a:pt x="208" y="62"/>
                  </a:lnTo>
                  <a:lnTo>
                    <a:pt x="209" y="63"/>
                  </a:lnTo>
                  <a:lnTo>
                    <a:pt x="211" y="65"/>
                  </a:lnTo>
                  <a:lnTo>
                    <a:pt x="211" y="65"/>
                  </a:lnTo>
                  <a:lnTo>
                    <a:pt x="213" y="66"/>
                  </a:lnTo>
                  <a:lnTo>
                    <a:pt x="213" y="66"/>
                  </a:lnTo>
                  <a:lnTo>
                    <a:pt x="214" y="68"/>
                  </a:lnTo>
                  <a:lnTo>
                    <a:pt x="214" y="68"/>
                  </a:lnTo>
                  <a:lnTo>
                    <a:pt x="217" y="71"/>
                  </a:lnTo>
                  <a:lnTo>
                    <a:pt x="219" y="73"/>
                  </a:lnTo>
                  <a:lnTo>
                    <a:pt x="219" y="73"/>
                  </a:lnTo>
                  <a:lnTo>
                    <a:pt x="220" y="73"/>
                  </a:lnTo>
                  <a:lnTo>
                    <a:pt x="222" y="73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8" y="69"/>
                  </a:lnTo>
                  <a:lnTo>
                    <a:pt x="231" y="71"/>
                  </a:lnTo>
                  <a:lnTo>
                    <a:pt x="235" y="71"/>
                  </a:lnTo>
                  <a:lnTo>
                    <a:pt x="235" y="71"/>
                  </a:lnTo>
                  <a:lnTo>
                    <a:pt x="236" y="71"/>
                  </a:lnTo>
                  <a:lnTo>
                    <a:pt x="238" y="71"/>
                  </a:lnTo>
                  <a:lnTo>
                    <a:pt x="238" y="71"/>
                  </a:lnTo>
                  <a:lnTo>
                    <a:pt x="239" y="71"/>
                  </a:lnTo>
                  <a:lnTo>
                    <a:pt x="241" y="69"/>
                  </a:lnTo>
                  <a:lnTo>
                    <a:pt x="242" y="69"/>
                  </a:lnTo>
                  <a:lnTo>
                    <a:pt x="244" y="68"/>
                  </a:lnTo>
                  <a:lnTo>
                    <a:pt x="244" y="66"/>
                  </a:lnTo>
                  <a:lnTo>
                    <a:pt x="244" y="65"/>
                  </a:lnTo>
                  <a:lnTo>
                    <a:pt x="246" y="65"/>
                  </a:lnTo>
                  <a:lnTo>
                    <a:pt x="247" y="63"/>
                  </a:lnTo>
                  <a:lnTo>
                    <a:pt x="249" y="63"/>
                  </a:lnTo>
                  <a:lnTo>
                    <a:pt x="255" y="63"/>
                  </a:lnTo>
                  <a:lnTo>
                    <a:pt x="257" y="63"/>
                  </a:lnTo>
                  <a:lnTo>
                    <a:pt x="257" y="63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8" y="65"/>
                  </a:lnTo>
                  <a:lnTo>
                    <a:pt x="261" y="66"/>
                  </a:lnTo>
                  <a:lnTo>
                    <a:pt x="263" y="66"/>
                  </a:lnTo>
                  <a:lnTo>
                    <a:pt x="263" y="66"/>
                  </a:lnTo>
                  <a:lnTo>
                    <a:pt x="265" y="68"/>
                  </a:lnTo>
                  <a:lnTo>
                    <a:pt x="266" y="68"/>
                  </a:lnTo>
                  <a:lnTo>
                    <a:pt x="268" y="66"/>
                  </a:lnTo>
                  <a:lnTo>
                    <a:pt x="268" y="65"/>
                  </a:lnTo>
                  <a:lnTo>
                    <a:pt x="269" y="65"/>
                  </a:lnTo>
                  <a:lnTo>
                    <a:pt x="271" y="65"/>
                  </a:lnTo>
                  <a:lnTo>
                    <a:pt x="272" y="65"/>
                  </a:lnTo>
                  <a:lnTo>
                    <a:pt x="274" y="65"/>
                  </a:lnTo>
                  <a:lnTo>
                    <a:pt x="276" y="63"/>
                  </a:lnTo>
                  <a:lnTo>
                    <a:pt x="279" y="65"/>
                  </a:lnTo>
                  <a:lnTo>
                    <a:pt x="279" y="65"/>
                  </a:lnTo>
                  <a:lnTo>
                    <a:pt x="279" y="63"/>
                  </a:lnTo>
                  <a:lnTo>
                    <a:pt x="280" y="62"/>
                  </a:lnTo>
                  <a:lnTo>
                    <a:pt x="280" y="62"/>
                  </a:lnTo>
                  <a:lnTo>
                    <a:pt x="280" y="58"/>
                  </a:lnTo>
                  <a:lnTo>
                    <a:pt x="280" y="58"/>
                  </a:lnTo>
                  <a:lnTo>
                    <a:pt x="282" y="58"/>
                  </a:lnTo>
                  <a:lnTo>
                    <a:pt x="282" y="58"/>
                  </a:lnTo>
                  <a:lnTo>
                    <a:pt x="282" y="57"/>
                  </a:lnTo>
                  <a:lnTo>
                    <a:pt x="283" y="57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3" y="52"/>
                  </a:lnTo>
                  <a:lnTo>
                    <a:pt x="285" y="52"/>
                  </a:lnTo>
                  <a:lnTo>
                    <a:pt x="287" y="51"/>
                  </a:lnTo>
                  <a:lnTo>
                    <a:pt x="287" y="49"/>
                  </a:lnTo>
                  <a:lnTo>
                    <a:pt x="288" y="49"/>
                  </a:lnTo>
                  <a:lnTo>
                    <a:pt x="288" y="49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4"/>
                  </a:lnTo>
                  <a:lnTo>
                    <a:pt x="287" y="44"/>
                  </a:lnTo>
                  <a:lnTo>
                    <a:pt x="288" y="43"/>
                  </a:lnTo>
                  <a:lnTo>
                    <a:pt x="288" y="41"/>
                  </a:lnTo>
                  <a:lnTo>
                    <a:pt x="290" y="43"/>
                  </a:lnTo>
                  <a:lnTo>
                    <a:pt x="291" y="43"/>
                  </a:lnTo>
                  <a:lnTo>
                    <a:pt x="291" y="41"/>
                  </a:lnTo>
                  <a:lnTo>
                    <a:pt x="293" y="41"/>
                  </a:lnTo>
                  <a:lnTo>
                    <a:pt x="293" y="40"/>
                  </a:lnTo>
                  <a:lnTo>
                    <a:pt x="293" y="40"/>
                  </a:lnTo>
                  <a:lnTo>
                    <a:pt x="293" y="38"/>
                  </a:lnTo>
                  <a:lnTo>
                    <a:pt x="293" y="36"/>
                  </a:lnTo>
                  <a:lnTo>
                    <a:pt x="293" y="36"/>
                  </a:lnTo>
                  <a:lnTo>
                    <a:pt x="293" y="35"/>
                  </a:lnTo>
                  <a:lnTo>
                    <a:pt x="293" y="33"/>
                  </a:lnTo>
                  <a:lnTo>
                    <a:pt x="293" y="32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5" y="27"/>
                  </a:lnTo>
                  <a:lnTo>
                    <a:pt x="295" y="25"/>
                  </a:lnTo>
                  <a:lnTo>
                    <a:pt x="296" y="24"/>
                  </a:lnTo>
                  <a:lnTo>
                    <a:pt x="298" y="24"/>
                  </a:lnTo>
                  <a:lnTo>
                    <a:pt x="298" y="22"/>
                  </a:lnTo>
                  <a:lnTo>
                    <a:pt x="298" y="22"/>
                  </a:lnTo>
                  <a:lnTo>
                    <a:pt x="299" y="24"/>
                  </a:lnTo>
                  <a:lnTo>
                    <a:pt x="301" y="22"/>
                  </a:lnTo>
                  <a:lnTo>
                    <a:pt x="302" y="22"/>
                  </a:lnTo>
                  <a:lnTo>
                    <a:pt x="304" y="22"/>
                  </a:lnTo>
                  <a:lnTo>
                    <a:pt x="306" y="24"/>
                  </a:lnTo>
                  <a:lnTo>
                    <a:pt x="306" y="24"/>
                  </a:lnTo>
                  <a:lnTo>
                    <a:pt x="307" y="22"/>
                  </a:lnTo>
                  <a:close/>
                  <a:moveTo>
                    <a:pt x="455" y="21"/>
                  </a:moveTo>
                  <a:lnTo>
                    <a:pt x="455" y="21"/>
                  </a:lnTo>
                  <a:lnTo>
                    <a:pt x="457" y="21"/>
                  </a:lnTo>
                  <a:lnTo>
                    <a:pt x="457" y="22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7"/>
                  </a:lnTo>
                  <a:lnTo>
                    <a:pt x="455" y="29"/>
                  </a:lnTo>
                  <a:lnTo>
                    <a:pt x="454" y="27"/>
                  </a:lnTo>
                  <a:lnTo>
                    <a:pt x="454" y="27"/>
                  </a:lnTo>
                  <a:lnTo>
                    <a:pt x="455" y="25"/>
                  </a:lnTo>
                  <a:lnTo>
                    <a:pt x="455" y="24"/>
                  </a:lnTo>
                  <a:lnTo>
                    <a:pt x="455" y="24"/>
                  </a:lnTo>
                  <a:lnTo>
                    <a:pt x="455" y="22"/>
                  </a:lnTo>
                  <a:lnTo>
                    <a:pt x="455" y="22"/>
                  </a:lnTo>
                  <a:lnTo>
                    <a:pt x="455" y="21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6"/>
                  </a:lnTo>
                  <a:lnTo>
                    <a:pt x="11" y="8"/>
                  </a:lnTo>
                  <a:lnTo>
                    <a:pt x="12" y="10"/>
                  </a:lnTo>
                  <a:lnTo>
                    <a:pt x="14" y="10"/>
                  </a:lnTo>
                  <a:lnTo>
                    <a:pt x="17" y="10"/>
                  </a:lnTo>
                  <a:lnTo>
                    <a:pt x="20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6" y="10"/>
                  </a:lnTo>
                  <a:lnTo>
                    <a:pt x="28" y="11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6" y="13"/>
                  </a:lnTo>
                  <a:lnTo>
                    <a:pt x="37" y="16"/>
                  </a:lnTo>
                  <a:lnTo>
                    <a:pt x="39" y="18"/>
                  </a:lnTo>
                  <a:lnTo>
                    <a:pt x="39" y="19"/>
                  </a:lnTo>
                  <a:lnTo>
                    <a:pt x="39" y="19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2" y="25"/>
                  </a:lnTo>
                  <a:lnTo>
                    <a:pt x="44" y="27"/>
                  </a:lnTo>
                  <a:lnTo>
                    <a:pt x="47" y="29"/>
                  </a:lnTo>
                  <a:lnTo>
                    <a:pt x="49" y="29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32"/>
                  </a:lnTo>
                  <a:lnTo>
                    <a:pt x="52" y="32"/>
                  </a:lnTo>
                  <a:lnTo>
                    <a:pt x="56" y="33"/>
                  </a:lnTo>
                  <a:lnTo>
                    <a:pt x="61" y="38"/>
                  </a:lnTo>
                  <a:lnTo>
                    <a:pt x="64" y="40"/>
                  </a:lnTo>
                  <a:lnTo>
                    <a:pt x="67" y="43"/>
                  </a:lnTo>
                  <a:lnTo>
                    <a:pt x="67" y="44"/>
                  </a:lnTo>
                  <a:lnTo>
                    <a:pt x="69" y="46"/>
                  </a:lnTo>
                  <a:lnTo>
                    <a:pt x="71" y="47"/>
                  </a:lnTo>
                  <a:lnTo>
                    <a:pt x="72" y="51"/>
                  </a:lnTo>
                  <a:lnTo>
                    <a:pt x="74" y="51"/>
                  </a:lnTo>
                  <a:lnTo>
                    <a:pt x="74" y="52"/>
                  </a:lnTo>
                  <a:lnTo>
                    <a:pt x="75" y="52"/>
                  </a:lnTo>
                  <a:lnTo>
                    <a:pt x="75" y="54"/>
                  </a:lnTo>
                  <a:lnTo>
                    <a:pt x="77" y="55"/>
                  </a:lnTo>
                  <a:lnTo>
                    <a:pt x="78" y="55"/>
                  </a:lnTo>
                  <a:lnTo>
                    <a:pt x="80" y="57"/>
                  </a:lnTo>
                  <a:lnTo>
                    <a:pt x="82" y="57"/>
                  </a:lnTo>
                  <a:lnTo>
                    <a:pt x="82" y="55"/>
                  </a:lnTo>
                  <a:lnTo>
                    <a:pt x="80" y="55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2" y="52"/>
                  </a:lnTo>
                  <a:lnTo>
                    <a:pt x="82" y="52"/>
                  </a:lnTo>
                  <a:lnTo>
                    <a:pt x="83" y="52"/>
                  </a:lnTo>
                  <a:lnTo>
                    <a:pt x="86" y="55"/>
                  </a:lnTo>
                  <a:lnTo>
                    <a:pt x="86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90" y="62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4" y="62"/>
                  </a:lnTo>
                  <a:lnTo>
                    <a:pt x="97" y="65"/>
                  </a:lnTo>
                  <a:lnTo>
                    <a:pt x="99" y="66"/>
                  </a:lnTo>
                  <a:lnTo>
                    <a:pt x="99" y="68"/>
                  </a:lnTo>
                  <a:lnTo>
                    <a:pt x="101" y="69"/>
                  </a:lnTo>
                  <a:lnTo>
                    <a:pt x="101" y="71"/>
                  </a:lnTo>
                  <a:lnTo>
                    <a:pt x="101" y="71"/>
                  </a:lnTo>
                  <a:lnTo>
                    <a:pt x="102" y="73"/>
                  </a:lnTo>
                  <a:lnTo>
                    <a:pt x="104" y="74"/>
                  </a:lnTo>
                  <a:lnTo>
                    <a:pt x="105" y="74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2" y="77"/>
                  </a:lnTo>
                  <a:lnTo>
                    <a:pt x="113" y="79"/>
                  </a:lnTo>
                  <a:lnTo>
                    <a:pt x="112" y="79"/>
                  </a:lnTo>
                  <a:lnTo>
                    <a:pt x="108" y="81"/>
                  </a:lnTo>
                  <a:lnTo>
                    <a:pt x="105" y="82"/>
                  </a:lnTo>
                  <a:lnTo>
                    <a:pt x="108" y="82"/>
                  </a:lnTo>
                  <a:lnTo>
                    <a:pt x="110" y="82"/>
                  </a:lnTo>
                  <a:lnTo>
                    <a:pt x="112" y="81"/>
                  </a:lnTo>
                  <a:lnTo>
                    <a:pt x="113" y="79"/>
                  </a:lnTo>
                  <a:lnTo>
                    <a:pt x="116" y="79"/>
                  </a:lnTo>
                  <a:lnTo>
                    <a:pt x="116" y="77"/>
                  </a:lnTo>
                  <a:lnTo>
                    <a:pt x="118" y="77"/>
                  </a:lnTo>
                  <a:lnTo>
                    <a:pt x="118" y="79"/>
                  </a:lnTo>
                  <a:lnTo>
                    <a:pt x="119" y="81"/>
                  </a:lnTo>
                  <a:lnTo>
                    <a:pt x="121" y="81"/>
                  </a:lnTo>
                  <a:lnTo>
                    <a:pt x="123" y="82"/>
                  </a:lnTo>
                  <a:lnTo>
                    <a:pt x="123" y="85"/>
                  </a:lnTo>
                  <a:lnTo>
                    <a:pt x="123" y="85"/>
                  </a:lnTo>
                  <a:lnTo>
                    <a:pt x="119" y="87"/>
                  </a:lnTo>
                  <a:lnTo>
                    <a:pt x="118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92"/>
                  </a:lnTo>
                  <a:lnTo>
                    <a:pt x="119" y="92"/>
                  </a:lnTo>
                  <a:lnTo>
                    <a:pt x="118" y="93"/>
                  </a:lnTo>
                  <a:lnTo>
                    <a:pt x="118" y="93"/>
                  </a:lnTo>
                  <a:lnTo>
                    <a:pt x="119" y="96"/>
                  </a:lnTo>
                  <a:lnTo>
                    <a:pt x="119" y="96"/>
                  </a:lnTo>
                  <a:lnTo>
                    <a:pt x="123" y="98"/>
                  </a:lnTo>
                  <a:lnTo>
                    <a:pt x="126" y="99"/>
                  </a:lnTo>
                  <a:lnTo>
                    <a:pt x="127" y="99"/>
                  </a:lnTo>
                  <a:lnTo>
                    <a:pt x="129" y="101"/>
                  </a:lnTo>
                  <a:lnTo>
                    <a:pt x="131" y="101"/>
                  </a:lnTo>
                  <a:lnTo>
                    <a:pt x="132" y="101"/>
                  </a:lnTo>
                  <a:lnTo>
                    <a:pt x="132" y="101"/>
                  </a:lnTo>
                  <a:lnTo>
                    <a:pt x="132" y="103"/>
                  </a:lnTo>
                  <a:lnTo>
                    <a:pt x="132" y="104"/>
                  </a:lnTo>
                  <a:lnTo>
                    <a:pt x="134" y="109"/>
                  </a:lnTo>
                  <a:lnTo>
                    <a:pt x="134" y="110"/>
                  </a:lnTo>
                  <a:lnTo>
                    <a:pt x="134" y="112"/>
                  </a:lnTo>
                  <a:lnTo>
                    <a:pt x="134" y="114"/>
                  </a:lnTo>
                  <a:lnTo>
                    <a:pt x="135" y="114"/>
                  </a:lnTo>
                  <a:lnTo>
                    <a:pt x="137" y="115"/>
                  </a:lnTo>
                  <a:lnTo>
                    <a:pt x="138" y="115"/>
                  </a:lnTo>
                  <a:lnTo>
                    <a:pt x="138" y="117"/>
                  </a:lnTo>
                  <a:lnTo>
                    <a:pt x="138" y="117"/>
                  </a:lnTo>
                  <a:lnTo>
                    <a:pt x="137" y="118"/>
                  </a:lnTo>
                  <a:lnTo>
                    <a:pt x="135" y="120"/>
                  </a:lnTo>
                  <a:lnTo>
                    <a:pt x="135" y="120"/>
                  </a:lnTo>
                  <a:lnTo>
                    <a:pt x="135" y="121"/>
                  </a:lnTo>
                  <a:lnTo>
                    <a:pt x="135" y="123"/>
                  </a:lnTo>
                  <a:lnTo>
                    <a:pt x="137" y="123"/>
                  </a:lnTo>
                  <a:lnTo>
                    <a:pt x="137" y="121"/>
                  </a:lnTo>
                  <a:lnTo>
                    <a:pt x="138" y="120"/>
                  </a:lnTo>
                  <a:lnTo>
                    <a:pt x="140" y="120"/>
                  </a:lnTo>
                  <a:lnTo>
                    <a:pt x="140" y="120"/>
                  </a:lnTo>
                  <a:lnTo>
                    <a:pt x="142" y="120"/>
                  </a:lnTo>
                  <a:lnTo>
                    <a:pt x="145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9" y="121"/>
                  </a:lnTo>
                  <a:lnTo>
                    <a:pt x="154" y="126"/>
                  </a:lnTo>
                  <a:lnTo>
                    <a:pt x="156" y="129"/>
                  </a:lnTo>
                  <a:lnTo>
                    <a:pt x="156" y="131"/>
                  </a:lnTo>
                  <a:lnTo>
                    <a:pt x="156" y="131"/>
                  </a:lnTo>
                  <a:lnTo>
                    <a:pt x="156" y="133"/>
                  </a:lnTo>
                  <a:lnTo>
                    <a:pt x="154" y="134"/>
                  </a:lnTo>
                  <a:lnTo>
                    <a:pt x="154" y="136"/>
                  </a:lnTo>
                  <a:lnTo>
                    <a:pt x="153" y="137"/>
                  </a:lnTo>
                  <a:lnTo>
                    <a:pt x="153" y="139"/>
                  </a:lnTo>
                  <a:lnTo>
                    <a:pt x="154" y="139"/>
                  </a:lnTo>
                  <a:lnTo>
                    <a:pt x="154" y="140"/>
                  </a:lnTo>
                  <a:lnTo>
                    <a:pt x="154" y="140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4" y="151"/>
                  </a:lnTo>
                  <a:lnTo>
                    <a:pt x="154" y="153"/>
                  </a:lnTo>
                  <a:lnTo>
                    <a:pt x="153" y="155"/>
                  </a:lnTo>
                  <a:lnTo>
                    <a:pt x="154" y="158"/>
                  </a:lnTo>
                  <a:lnTo>
                    <a:pt x="153" y="167"/>
                  </a:lnTo>
                  <a:lnTo>
                    <a:pt x="153" y="167"/>
                  </a:lnTo>
                  <a:lnTo>
                    <a:pt x="151" y="169"/>
                  </a:lnTo>
                  <a:lnTo>
                    <a:pt x="151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8" y="167"/>
                  </a:lnTo>
                  <a:lnTo>
                    <a:pt x="148" y="167"/>
                  </a:lnTo>
                  <a:lnTo>
                    <a:pt x="146" y="166"/>
                  </a:lnTo>
                  <a:lnTo>
                    <a:pt x="145" y="166"/>
                  </a:lnTo>
                  <a:lnTo>
                    <a:pt x="143" y="167"/>
                  </a:lnTo>
                  <a:lnTo>
                    <a:pt x="142" y="167"/>
                  </a:lnTo>
                  <a:lnTo>
                    <a:pt x="142" y="167"/>
                  </a:lnTo>
                  <a:lnTo>
                    <a:pt x="140" y="167"/>
                  </a:lnTo>
                  <a:lnTo>
                    <a:pt x="135" y="164"/>
                  </a:lnTo>
                  <a:lnTo>
                    <a:pt x="135" y="166"/>
                  </a:lnTo>
                  <a:lnTo>
                    <a:pt x="135" y="166"/>
                  </a:lnTo>
                  <a:lnTo>
                    <a:pt x="135" y="169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69"/>
                  </a:lnTo>
                  <a:lnTo>
                    <a:pt x="132" y="167"/>
                  </a:lnTo>
                  <a:lnTo>
                    <a:pt x="129" y="166"/>
                  </a:lnTo>
                  <a:lnTo>
                    <a:pt x="129" y="164"/>
                  </a:lnTo>
                  <a:lnTo>
                    <a:pt x="127" y="162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18" y="155"/>
                  </a:lnTo>
                  <a:lnTo>
                    <a:pt x="116" y="153"/>
                  </a:lnTo>
                  <a:lnTo>
                    <a:pt x="115" y="153"/>
                  </a:lnTo>
                  <a:lnTo>
                    <a:pt x="113" y="151"/>
                  </a:lnTo>
                  <a:lnTo>
                    <a:pt x="110" y="150"/>
                  </a:lnTo>
                  <a:lnTo>
                    <a:pt x="105" y="145"/>
                  </a:lnTo>
                  <a:lnTo>
                    <a:pt x="102" y="142"/>
                  </a:lnTo>
                  <a:lnTo>
                    <a:pt x="101" y="139"/>
                  </a:lnTo>
                  <a:lnTo>
                    <a:pt x="99" y="137"/>
                  </a:lnTo>
                  <a:lnTo>
                    <a:pt x="94" y="134"/>
                  </a:lnTo>
                  <a:lnTo>
                    <a:pt x="93" y="133"/>
                  </a:lnTo>
                  <a:lnTo>
                    <a:pt x="91" y="131"/>
                  </a:lnTo>
                  <a:lnTo>
                    <a:pt x="90" y="126"/>
                  </a:lnTo>
                  <a:lnTo>
                    <a:pt x="88" y="126"/>
                  </a:lnTo>
                  <a:lnTo>
                    <a:pt x="88" y="125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0" y="117"/>
                  </a:lnTo>
                  <a:lnTo>
                    <a:pt x="80" y="114"/>
                  </a:lnTo>
                  <a:lnTo>
                    <a:pt x="75" y="104"/>
                  </a:lnTo>
                  <a:lnTo>
                    <a:pt x="74" y="101"/>
                  </a:lnTo>
                  <a:lnTo>
                    <a:pt x="72" y="98"/>
                  </a:lnTo>
                  <a:lnTo>
                    <a:pt x="72" y="96"/>
                  </a:lnTo>
                  <a:lnTo>
                    <a:pt x="69" y="93"/>
                  </a:lnTo>
                  <a:lnTo>
                    <a:pt x="69" y="92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3" y="8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6" y="81"/>
                  </a:lnTo>
                  <a:lnTo>
                    <a:pt x="55" y="79"/>
                  </a:lnTo>
                  <a:lnTo>
                    <a:pt x="55" y="76"/>
                  </a:lnTo>
                  <a:lnTo>
                    <a:pt x="53" y="71"/>
                  </a:lnTo>
                  <a:lnTo>
                    <a:pt x="52" y="63"/>
                  </a:lnTo>
                  <a:lnTo>
                    <a:pt x="50" y="62"/>
                  </a:lnTo>
                  <a:lnTo>
                    <a:pt x="49" y="58"/>
                  </a:lnTo>
                  <a:lnTo>
                    <a:pt x="47" y="58"/>
                  </a:lnTo>
                  <a:lnTo>
                    <a:pt x="41" y="54"/>
                  </a:lnTo>
                  <a:lnTo>
                    <a:pt x="39" y="54"/>
                  </a:lnTo>
                  <a:lnTo>
                    <a:pt x="37" y="52"/>
                  </a:lnTo>
                  <a:lnTo>
                    <a:pt x="36" y="52"/>
                  </a:lnTo>
                  <a:lnTo>
                    <a:pt x="34" y="52"/>
                  </a:lnTo>
                  <a:lnTo>
                    <a:pt x="34" y="49"/>
                  </a:lnTo>
                  <a:lnTo>
                    <a:pt x="34" y="47"/>
                  </a:lnTo>
                  <a:lnTo>
                    <a:pt x="34" y="46"/>
                  </a:lnTo>
                  <a:lnTo>
                    <a:pt x="33" y="44"/>
                  </a:lnTo>
                  <a:lnTo>
                    <a:pt x="31" y="43"/>
                  </a:lnTo>
                  <a:lnTo>
                    <a:pt x="30" y="41"/>
                  </a:lnTo>
                  <a:lnTo>
                    <a:pt x="28" y="40"/>
                  </a:lnTo>
                  <a:lnTo>
                    <a:pt x="28" y="38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2" y="32"/>
                  </a:lnTo>
                  <a:lnTo>
                    <a:pt x="19" y="32"/>
                  </a:lnTo>
                  <a:lnTo>
                    <a:pt x="17" y="30"/>
                  </a:lnTo>
                  <a:lnTo>
                    <a:pt x="15" y="29"/>
                  </a:lnTo>
                  <a:lnTo>
                    <a:pt x="14" y="27"/>
                  </a:lnTo>
                  <a:lnTo>
                    <a:pt x="11" y="24"/>
                  </a:lnTo>
                  <a:lnTo>
                    <a:pt x="4" y="19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6" name="Freeform 253">
              <a:extLst>
                <a:ext uri="{FF2B5EF4-FFF2-40B4-BE49-F238E27FC236}">
                  <a16:creationId xmlns:a16="http://schemas.microsoft.com/office/drawing/2014/main" id="{AE7D8667-44BB-4E26-8698-AAC7DD959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6217214" y="2938413"/>
              <a:ext cx="192974" cy="99411"/>
            </a:xfrm>
            <a:custGeom>
              <a:avLst/>
              <a:gdLst>
                <a:gd name="T0" fmla="*/ 79 w 99"/>
                <a:gd name="T1" fmla="*/ 0 h 51"/>
                <a:gd name="T2" fmla="*/ 82 w 99"/>
                <a:gd name="T3" fmla="*/ 4 h 51"/>
                <a:gd name="T4" fmla="*/ 88 w 99"/>
                <a:gd name="T5" fmla="*/ 2 h 51"/>
                <a:gd name="T6" fmla="*/ 90 w 99"/>
                <a:gd name="T7" fmla="*/ 4 h 51"/>
                <a:gd name="T8" fmla="*/ 91 w 99"/>
                <a:gd name="T9" fmla="*/ 5 h 51"/>
                <a:gd name="T10" fmla="*/ 96 w 99"/>
                <a:gd name="T11" fmla="*/ 8 h 51"/>
                <a:gd name="T12" fmla="*/ 98 w 99"/>
                <a:gd name="T13" fmla="*/ 8 h 51"/>
                <a:gd name="T14" fmla="*/ 98 w 99"/>
                <a:gd name="T15" fmla="*/ 11 h 51"/>
                <a:gd name="T16" fmla="*/ 94 w 99"/>
                <a:gd name="T17" fmla="*/ 15 h 51"/>
                <a:gd name="T18" fmla="*/ 91 w 99"/>
                <a:gd name="T19" fmla="*/ 15 h 51"/>
                <a:gd name="T20" fmla="*/ 88 w 99"/>
                <a:gd name="T21" fmla="*/ 18 h 51"/>
                <a:gd name="T22" fmla="*/ 85 w 99"/>
                <a:gd name="T23" fmla="*/ 21 h 51"/>
                <a:gd name="T24" fmla="*/ 82 w 99"/>
                <a:gd name="T25" fmla="*/ 27 h 51"/>
                <a:gd name="T26" fmla="*/ 80 w 99"/>
                <a:gd name="T27" fmla="*/ 30 h 51"/>
                <a:gd name="T28" fmla="*/ 77 w 99"/>
                <a:gd name="T29" fmla="*/ 35 h 51"/>
                <a:gd name="T30" fmla="*/ 76 w 99"/>
                <a:gd name="T31" fmla="*/ 38 h 51"/>
                <a:gd name="T32" fmla="*/ 74 w 99"/>
                <a:gd name="T33" fmla="*/ 40 h 51"/>
                <a:gd name="T34" fmla="*/ 69 w 99"/>
                <a:gd name="T35" fmla="*/ 41 h 51"/>
                <a:gd name="T36" fmla="*/ 68 w 99"/>
                <a:gd name="T37" fmla="*/ 43 h 51"/>
                <a:gd name="T38" fmla="*/ 61 w 99"/>
                <a:gd name="T39" fmla="*/ 45 h 51"/>
                <a:gd name="T40" fmla="*/ 57 w 99"/>
                <a:gd name="T41" fmla="*/ 43 h 51"/>
                <a:gd name="T42" fmla="*/ 50 w 99"/>
                <a:gd name="T43" fmla="*/ 43 h 51"/>
                <a:gd name="T44" fmla="*/ 47 w 99"/>
                <a:gd name="T45" fmla="*/ 46 h 51"/>
                <a:gd name="T46" fmla="*/ 44 w 99"/>
                <a:gd name="T47" fmla="*/ 46 h 51"/>
                <a:gd name="T48" fmla="*/ 41 w 99"/>
                <a:gd name="T49" fmla="*/ 48 h 51"/>
                <a:gd name="T50" fmla="*/ 38 w 99"/>
                <a:gd name="T51" fmla="*/ 48 h 51"/>
                <a:gd name="T52" fmla="*/ 35 w 99"/>
                <a:gd name="T53" fmla="*/ 51 h 51"/>
                <a:gd name="T54" fmla="*/ 27 w 99"/>
                <a:gd name="T55" fmla="*/ 51 h 51"/>
                <a:gd name="T56" fmla="*/ 22 w 99"/>
                <a:gd name="T57" fmla="*/ 48 h 51"/>
                <a:gd name="T58" fmla="*/ 17 w 99"/>
                <a:gd name="T59" fmla="*/ 45 h 51"/>
                <a:gd name="T60" fmla="*/ 11 w 99"/>
                <a:gd name="T61" fmla="*/ 40 h 51"/>
                <a:gd name="T62" fmla="*/ 6 w 99"/>
                <a:gd name="T63" fmla="*/ 37 h 51"/>
                <a:gd name="T64" fmla="*/ 5 w 99"/>
                <a:gd name="T65" fmla="*/ 34 h 51"/>
                <a:gd name="T66" fmla="*/ 3 w 99"/>
                <a:gd name="T67" fmla="*/ 30 h 51"/>
                <a:gd name="T68" fmla="*/ 5 w 99"/>
                <a:gd name="T69" fmla="*/ 29 h 51"/>
                <a:gd name="T70" fmla="*/ 6 w 99"/>
                <a:gd name="T71" fmla="*/ 27 h 51"/>
                <a:gd name="T72" fmla="*/ 5 w 99"/>
                <a:gd name="T73" fmla="*/ 24 h 51"/>
                <a:gd name="T74" fmla="*/ 6 w 99"/>
                <a:gd name="T75" fmla="*/ 21 h 51"/>
                <a:gd name="T76" fmla="*/ 8 w 99"/>
                <a:gd name="T77" fmla="*/ 19 h 51"/>
                <a:gd name="T78" fmla="*/ 5 w 99"/>
                <a:gd name="T79" fmla="*/ 16 h 51"/>
                <a:gd name="T80" fmla="*/ 8 w 99"/>
                <a:gd name="T81" fmla="*/ 15 h 51"/>
                <a:gd name="T82" fmla="*/ 11 w 99"/>
                <a:gd name="T83" fmla="*/ 16 h 51"/>
                <a:gd name="T84" fmla="*/ 14 w 99"/>
                <a:gd name="T85" fmla="*/ 15 h 51"/>
                <a:gd name="T86" fmla="*/ 14 w 99"/>
                <a:gd name="T87" fmla="*/ 11 h 51"/>
                <a:gd name="T88" fmla="*/ 17 w 99"/>
                <a:gd name="T89" fmla="*/ 10 h 51"/>
                <a:gd name="T90" fmla="*/ 22 w 99"/>
                <a:gd name="T91" fmla="*/ 13 h 51"/>
                <a:gd name="T92" fmla="*/ 35 w 99"/>
                <a:gd name="T93" fmla="*/ 15 h 51"/>
                <a:gd name="T94" fmla="*/ 39 w 99"/>
                <a:gd name="T95" fmla="*/ 11 h 51"/>
                <a:gd name="T96" fmla="*/ 46 w 99"/>
                <a:gd name="T97" fmla="*/ 8 h 51"/>
                <a:gd name="T98" fmla="*/ 52 w 99"/>
                <a:gd name="T99" fmla="*/ 5 h 51"/>
                <a:gd name="T100" fmla="*/ 57 w 99"/>
                <a:gd name="T101" fmla="*/ 7 h 51"/>
                <a:gd name="T102" fmla="*/ 65 w 99"/>
                <a:gd name="T103" fmla="*/ 0 h 51"/>
                <a:gd name="T104" fmla="*/ 72 w 99"/>
                <a:gd name="T10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9" h="51">
                  <a:moveTo>
                    <a:pt x="77" y="0"/>
                  </a:moveTo>
                  <a:lnTo>
                    <a:pt x="77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5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3" y="7"/>
                  </a:lnTo>
                  <a:lnTo>
                    <a:pt x="94" y="7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10"/>
                  </a:lnTo>
                  <a:lnTo>
                    <a:pt x="98" y="10"/>
                  </a:lnTo>
                  <a:lnTo>
                    <a:pt x="98" y="11"/>
                  </a:lnTo>
                  <a:lnTo>
                    <a:pt x="99" y="11"/>
                  </a:lnTo>
                  <a:lnTo>
                    <a:pt x="98" y="11"/>
                  </a:lnTo>
                  <a:lnTo>
                    <a:pt x="96" y="13"/>
                  </a:lnTo>
                  <a:lnTo>
                    <a:pt x="94" y="15"/>
                  </a:lnTo>
                  <a:lnTo>
                    <a:pt x="94" y="15"/>
                  </a:lnTo>
                  <a:lnTo>
                    <a:pt x="93" y="15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88" y="16"/>
                  </a:lnTo>
                  <a:lnTo>
                    <a:pt x="88" y="18"/>
                  </a:lnTo>
                  <a:lnTo>
                    <a:pt x="87" y="18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5" y="21"/>
                  </a:lnTo>
                  <a:lnTo>
                    <a:pt x="85" y="22"/>
                  </a:lnTo>
                  <a:lnTo>
                    <a:pt x="83" y="22"/>
                  </a:lnTo>
                  <a:lnTo>
                    <a:pt x="83" y="26"/>
                  </a:lnTo>
                  <a:lnTo>
                    <a:pt x="82" y="27"/>
                  </a:lnTo>
                  <a:lnTo>
                    <a:pt x="80" y="27"/>
                  </a:lnTo>
                  <a:lnTo>
                    <a:pt x="80" y="29"/>
                  </a:lnTo>
                  <a:lnTo>
                    <a:pt x="80" y="29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7" y="35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6" y="37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4" y="40"/>
                  </a:lnTo>
                  <a:lnTo>
                    <a:pt x="74" y="40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2" y="41"/>
                  </a:lnTo>
                  <a:lnTo>
                    <a:pt x="69" y="41"/>
                  </a:lnTo>
                  <a:lnTo>
                    <a:pt x="68" y="41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6" y="43"/>
                  </a:lnTo>
                  <a:lnTo>
                    <a:pt x="66" y="45"/>
                  </a:lnTo>
                  <a:lnTo>
                    <a:pt x="65" y="43"/>
                  </a:lnTo>
                  <a:lnTo>
                    <a:pt x="61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57" y="43"/>
                  </a:lnTo>
                  <a:lnTo>
                    <a:pt x="55" y="43"/>
                  </a:lnTo>
                  <a:lnTo>
                    <a:pt x="53" y="43"/>
                  </a:lnTo>
                  <a:lnTo>
                    <a:pt x="52" y="43"/>
                  </a:lnTo>
                  <a:lnTo>
                    <a:pt x="50" y="43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6" y="49"/>
                  </a:lnTo>
                  <a:lnTo>
                    <a:pt x="36" y="49"/>
                  </a:lnTo>
                  <a:lnTo>
                    <a:pt x="35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1"/>
                  </a:lnTo>
                  <a:lnTo>
                    <a:pt x="27" y="51"/>
                  </a:lnTo>
                  <a:lnTo>
                    <a:pt x="25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2" y="48"/>
                  </a:lnTo>
                  <a:lnTo>
                    <a:pt x="20" y="48"/>
                  </a:lnTo>
                  <a:lnTo>
                    <a:pt x="19" y="48"/>
                  </a:lnTo>
                  <a:lnTo>
                    <a:pt x="17" y="46"/>
                  </a:lnTo>
                  <a:lnTo>
                    <a:pt x="17" y="45"/>
                  </a:lnTo>
                  <a:lnTo>
                    <a:pt x="16" y="45"/>
                  </a:lnTo>
                  <a:lnTo>
                    <a:pt x="14" y="43"/>
                  </a:lnTo>
                  <a:lnTo>
                    <a:pt x="12" y="41"/>
                  </a:lnTo>
                  <a:lnTo>
                    <a:pt x="11" y="40"/>
                  </a:lnTo>
                  <a:lnTo>
                    <a:pt x="9" y="38"/>
                  </a:lnTo>
                  <a:lnTo>
                    <a:pt x="8" y="38"/>
                  </a:lnTo>
                  <a:lnTo>
                    <a:pt x="6" y="37"/>
                  </a:lnTo>
                  <a:lnTo>
                    <a:pt x="6" y="37"/>
                  </a:lnTo>
                  <a:lnTo>
                    <a:pt x="5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3" y="32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0" y="30"/>
                  </a:lnTo>
                  <a:lnTo>
                    <a:pt x="3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1"/>
                  </a:lnTo>
                  <a:lnTo>
                    <a:pt x="6" y="21"/>
                  </a:lnTo>
                  <a:lnTo>
                    <a:pt x="6" y="21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9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0"/>
                  </a:lnTo>
                  <a:lnTo>
                    <a:pt x="20" y="11"/>
                  </a:lnTo>
                  <a:lnTo>
                    <a:pt x="22" y="13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5"/>
                  </a:lnTo>
                  <a:lnTo>
                    <a:pt x="35" y="15"/>
                  </a:lnTo>
                  <a:lnTo>
                    <a:pt x="38" y="15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41" y="8"/>
                  </a:lnTo>
                  <a:lnTo>
                    <a:pt x="46" y="8"/>
                  </a:lnTo>
                  <a:lnTo>
                    <a:pt x="49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7"/>
                  </a:lnTo>
                  <a:lnTo>
                    <a:pt x="55" y="8"/>
                  </a:lnTo>
                  <a:lnTo>
                    <a:pt x="57" y="7"/>
                  </a:lnTo>
                  <a:lnTo>
                    <a:pt x="58" y="5"/>
                  </a:lnTo>
                  <a:lnTo>
                    <a:pt x="61" y="5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6" y="0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4" y="0"/>
                  </a:lnTo>
                  <a:lnTo>
                    <a:pt x="7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7" name="Freeform 254">
              <a:extLst>
                <a:ext uri="{FF2B5EF4-FFF2-40B4-BE49-F238E27FC236}">
                  <a16:creationId xmlns:a16="http://schemas.microsoft.com/office/drawing/2014/main" id="{3209EBAF-BCE3-4500-AD9F-EA6E44C7D4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65682" y="3848699"/>
              <a:ext cx="79919" cy="58477"/>
            </a:xfrm>
            <a:custGeom>
              <a:avLst/>
              <a:gdLst>
                <a:gd name="T0" fmla="*/ 21 w 41"/>
                <a:gd name="T1" fmla="*/ 17 h 30"/>
                <a:gd name="T2" fmla="*/ 24 w 41"/>
                <a:gd name="T3" fmla="*/ 19 h 30"/>
                <a:gd name="T4" fmla="*/ 21 w 41"/>
                <a:gd name="T5" fmla="*/ 19 h 30"/>
                <a:gd name="T6" fmla="*/ 17 w 41"/>
                <a:gd name="T7" fmla="*/ 16 h 30"/>
                <a:gd name="T8" fmla="*/ 24 w 41"/>
                <a:gd name="T9" fmla="*/ 1 h 30"/>
                <a:gd name="T10" fmla="*/ 30 w 41"/>
                <a:gd name="T11" fmla="*/ 3 h 30"/>
                <a:gd name="T12" fmla="*/ 36 w 41"/>
                <a:gd name="T13" fmla="*/ 5 h 30"/>
                <a:gd name="T14" fmla="*/ 40 w 41"/>
                <a:gd name="T15" fmla="*/ 5 h 30"/>
                <a:gd name="T16" fmla="*/ 40 w 41"/>
                <a:gd name="T17" fmla="*/ 8 h 30"/>
                <a:gd name="T18" fmla="*/ 40 w 41"/>
                <a:gd name="T19" fmla="*/ 11 h 30"/>
                <a:gd name="T20" fmla="*/ 41 w 41"/>
                <a:gd name="T21" fmla="*/ 12 h 30"/>
                <a:gd name="T22" fmla="*/ 41 w 41"/>
                <a:gd name="T23" fmla="*/ 14 h 30"/>
                <a:gd name="T24" fmla="*/ 38 w 41"/>
                <a:gd name="T25" fmla="*/ 16 h 30"/>
                <a:gd name="T26" fmla="*/ 40 w 41"/>
                <a:gd name="T27" fmla="*/ 17 h 30"/>
                <a:gd name="T28" fmla="*/ 40 w 41"/>
                <a:gd name="T29" fmla="*/ 19 h 30"/>
                <a:gd name="T30" fmla="*/ 38 w 41"/>
                <a:gd name="T31" fmla="*/ 22 h 30"/>
                <a:gd name="T32" fmla="*/ 36 w 41"/>
                <a:gd name="T33" fmla="*/ 22 h 30"/>
                <a:gd name="T34" fmla="*/ 38 w 41"/>
                <a:gd name="T35" fmla="*/ 23 h 30"/>
                <a:gd name="T36" fmla="*/ 40 w 41"/>
                <a:gd name="T37" fmla="*/ 27 h 30"/>
                <a:gd name="T38" fmla="*/ 40 w 41"/>
                <a:gd name="T39" fmla="*/ 30 h 30"/>
                <a:gd name="T40" fmla="*/ 36 w 41"/>
                <a:gd name="T41" fmla="*/ 28 h 30"/>
                <a:gd name="T42" fmla="*/ 35 w 41"/>
                <a:gd name="T43" fmla="*/ 27 h 30"/>
                <a:gd name="T44" fmla="*/ 28 w 41"/>
                <a:gd name="T45" fmla="*/ 27 h 30"/>
                <a:gd name="T46" fmla="*/ 27 w 41"/>
                <a:gd name="T47" fmla="*/ 28 h 30"/>
                <a:gd name="T48" fmla="*/ 24 w 41"/>
                <a:gd name="T49" fmla="*/ 28 h 30"/>
                <a:gd name="T50" fmla="*/ 17 w 41"/>
                <a:gd name="T51" fmla="*/ 27 h 30"/>
                <a:gd name="T52" fmla="*/ 14 w 41"/>
                <a:gd name="T53" fmla="*/ 27 h 30"/>
                <a:gd name="T54" fmla="*/ 11 w 41"/>
                <a:gd name="T55" fmla="*/ 28 h 30"/>
                <a:gd name="T56" fmla="*/ 10 w 41"/>
                <a:gd name="T57" fmla="*/ 30 h 30"/>
                <a:gd name="T58" fmla="*/ 6 w 41"/>
                <a:gd name="T59" fmla="*/ 28 h 30"/>
                <a:gd name="T60" fmla="*/ 5 w 41"/>
                <a:gd name="T61" fmla="*/ 27 h 30"/>
                <a:gd name="T62" fmla="*/ 0 w 41"/>
                <a:gd name="T63" fmla="*/ 25 h 30"/>
                <a:gd name="T64" fmla="*/ 2 w 41"/>
                <a:gd name="T65" fmla="*/ 20 h 30"/>
                <a:gd name="T66" fmla="*/ 3 w 41"/>
                <a:gd name="T67" fmla="*/ 20 h 30"/>
                <a:gd name="T68" fmla="*/ 8 w 41"/>
                <a:gd name="T69" fmla="*/ 22 h 30"/>
                <a:gd name="T70" fmla="*/ 11 w 41"/>
                <a:gd name="T71" fmla="*/ 22 h 30"/>
                <a:gd name="T72" fmla="*/ 22 w 41"/>
                <a:gd name="T73" fmla="*/ 23 h 30"/>
                <a:gd name="T74" fmla="*/ 25 w 41"/>
                <a:gd name="T75" fmla="*/ 23 h 30"/>
                <a:gd name="T76" fmla="*/ 27 w 41"/>
                <a:gd name="T77" fmla="*/ 22 h 30"/>
                <a:gd name="T78" fmla="*/ 30 w 41"/>
                <a:gd name="T79" fmla="*/ 22 h 30"/>
                <a:gd name="T80" fmla="*/ 32 w 41"/>
                <a:gd name="T81" fmla="*/ 20 h 30"/>
                <a:gd name="T82" fmla="*/ 28 w 41"/>
                <a:gd name="T83" fmla="*/ 19 h 30"/>
                <a:gd name="T84" fmla="*/ 24 w 41"/>
                <a:gd name="T85" fmla="*/ 14 h 30"/>
                <a:gd name="T86" fmla="*/ 25 w 41"/>
                <a:gd name="T87" fmla="*/ 12 h 30"/>
                <a:gd name="T88" fmla="*/ 25 w 41"/>
                <a:gd name="T89" fmla="*/ 9 h 30"/>
                <a:gd name="T90" fmla="*/ 21 w 41"/>
                <a:gd name="T91" fmla="*/ 6 h 30"/>
                <a:gd name="T92" fmla="*/ 16 w 41"/>
                <a:gd name="T93" fmla="*/ 6 h 30"/>
                <a:gd name="T94" fmla="*/ 16 w 41"/>
                <a:gd name="T95" fmla="*/ 3 h 30"/>
                <a:gd name="T96" fmla="*/ 19 w 41"/>
                <a:gd name="T97" fmla="*/ 3 h 30"/>
                <a:gd name="T98" fmla="*/ 24 w 41"/>
                <a:gd name="T99" fmla="*/ 1 h 30"/>
                <a:gd name="T100" fmla="*/ 24 w 41"/>
                <a:gd name="T101" fmla="*/ 0 h 30"/>
                <a:gd name="T102" fmla="*/ 27 w 41"/>
                <a:gd name="T103" fmla="*/ 0 h 30"/>
                <a:gd name="T104" fmla="*/ 25 w 41"/>
                <a:gd name="T105" fmla="*/ 0 h 30"/>
                <a:gd name="T106" fmla="*/ 24 w 41"/>
                <a:gd name="T107" fmla="*/ 0 h 30"/>
                <a:gd name="T108" fmla="*/ 22 w 41"/>
                <a:gd name="T109" fmla="*/ 0 h 30"/>
                <a:gd name="T110" fmla="*/ 24 w 41"/>
                <a:gd name="T111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1" h="30">
                  <a:moveTo>
                    <a:pt x="19" y="16"/>
                  </a:moveTo>
                  <a:lnTo>
                    <a:pt x="21" y="17"/>
                  </a:lnTo>
                  <a:lnTo>
                    <a:pt x="22" y="17"/>
                  </a:lnTo>
                  <a:lnTo>
                    <a:pt x="24" y="19"/>
                  </a:lnTo>
                  <a:lnTo>
                    <a:pt x="24" y="20"/>
                  </a:lnTo>
                  <a:lnTo>
                    <a:pt x="21" y="19"/>
                  </a:lnTo>
                  <a:lnTo>
                    <a:pt x="17" y="17"/>
                  </a:lnTo>
                  <a:lnTo>
                    <a:pt x="17" y="16"/>
                  </a:lnTo>
                  <a:lnTo>
                    <a:pt x="19" y="16"/>
                  </a:lnTo>
                  <a:close/>
                  <a:moveTo>
                    <a:pt x="24" y="1"/>
                  </a:moveTo>
                  <a:lnTo>
                    <a:pt x="27" y="1"/>
                  </a:lnTo>
                  <a:lnTo>
                    <a:pt x="30" y="3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0" y="8"/>
                  </a:lnTo>
                  <a:lnTo>
                    <a:pt x="40" y="9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2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0" y="14"/>
                  </a:lnTo>
                  <a:lnTo>
                    <a:pt x="38" y="16"/>
                  </a:lnTo>
                  <a:lnTo>
                    <a:pt x="40" y="17"/>
                  </a:lnTo>
                  <a:lnTo>
                    <a:pt x="40" y="17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0" y="27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38" y="28"/>
                  </a:lnTo>
                  <a:lnTo>
                    <a:pt x="36" y="28"/>
                  </a:lnTo>
                  <a:lnTo>
                    <a:pt x="36" y="27"/>
                  </a:lnTo>
                  <a:lnTo>
                    <a:pt x="35" y="27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19" y="27"/>
                  </a:lnTo>
                  <a:lnTo>
                    <a:pt x="17" y="27"/>
                  </a:lnTo>
                  <a:lnTo>
                    <a:pt x="16" y="27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8"/>
                  </a:lnTo>
                  <a:lnTo>
                    <a:pt x="10" y="28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2" y="20"/>
                  </a:lnTo>
                  <a:lnTo>
                    <a:pt x="3" y="20"/>
                  </a:lnTo>
                  <a:lnTo>
                    <a:pt x="3" y="20"/>
                  </a:lnTo>
                  <a:lnTo>
                    <a:pt x="5" y="20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5" y="23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9"/>
                  </a:lnTo>
                  <a:lnTo>
                    <a:pt x="27" y="17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2"/>
                  </a:lnTo>
                  <a:lnTo>
                    <a:pt x="25" y="11"/>
                  </a:lnTo>
                  <a:lnTo>
                    <a:pt x="25" y="9"/>
                  </a:lnTo>
                  <a:lnTo>
                    <a:pt x="24" y="8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6" y="5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1"/>
                  </a:lnTo>
                  <a:lnTo>
                    <a:pt x="24" y="1"/>
                  </a:lnTo>
                  <a:close/>
                  <a:moveTo>
                    <a:pt x="24" y="0"/>
                  </a:move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1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8" name="Freeform 255">
              <a:extLst>
                <a:ext uri="{FF2B5EF4-FFF2-40B4-BE49-F238E27FC236}">
                  <a16:creationId xmlns:a16="http://schemas.microsoft.com/office/drawing/2014/main" id="{EBCA5E7B-49A7-4A76-86E5-102273337E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47042" y="3010534"/>
              <a:ext cx="165684" cy="140344"/>
            </a:xfrm>
            <a:custGeom>
              <a:avLst/>
              <a:gdLst>
                <a:gd name="T0" fmla="*/ 56 w 85"/>
                <a:gd name="T1" fmla="*/ 66 h 72"/>
                <a:gd name="T2" fmla="*/ 52 w 85"/>
                <a:gd name="T3" fmla="*/ 64 h 72"/>
                <a:gd name="T4" fmla="*/ 45 w 85"/>
                <a:gd name="T5" fmla="*/ 63 h 72"/>
                <a:gd name="T6" fmla="*/ 61 w 85"/>
                <a:gd name="T7" fmla="*/ 64 h 72"/>
                <a:gd name="T8" fmla="*/ 69 w 85"/>
                <a:gd name="T9" fmla="*/ 69 h 72"/>
                <a:gd name="T10" fmla="*/ 66 w 85"/>
                <a:gd name="T11" fmla="*/ 69 h 72"/>
                <a:gd name="T12" fmla="*/ 53 w 85"/>
                <a:gd name="T13" fmla="*/ 63 h 72"/>
                <a:gd name="T14" fmla="*/ 52 w 85"/>
                <a:gd name="T15" fmla="*/ 61 h 72"/>
                <a:gd name="T16" fmla="*/ 42 w 85"/>
                <a:gd name="T17" fmla="*/ 56 h 72"/>
                <a:gd name="T18" fmla="*/ 44 w 85"/>
                <a:gd name="T19" fmla="*/ 58 h 72"/>
                <a:gd name="T20" fmla="*/ 26 w 85"/>
                <a:gd name="T21" fmla="*/ 45 h 72"/>
                <a:gd name="T22" fmla="*/ 23 w 85"/>
                <a:gd name="T23" fmla="*/ 44 h 72"/>
                <a:gd name="T24" fmla="*/ 20 w 85"/>
                <a:gd name="T25" fmla="*/ 42 h 72"/>
                <a:gd name="T26" fmla="*/ 19 w 85"/>
                <a:gd name="T27" fmla="*/ 42 h 72"/>
                <a:gd name="T28" fmla="*/ 20 w 85"/>
                <a:gd name="T29" fmla="*/ 36 h 72"/>
                <a:gd name="T30" fmla="*/ 22 w 85"/>
                <a:gd name="T31" fmla="*/ 39 h 72"/>
                <a:gd name="T32" fmla="*/ 17 w 85"/>
                <a:gd name="T33" fmla="*/ 33 h 72"/>
                <a:gd name="T34" fmla="*/ 17 w 85"/>
                <a:gd name="T35" fmla="*/ 31 h 72"/>
                <a:gd name="T36" fmla="*/ 12 w 85"/>
                <a:gd name="T37" fmla="*/ 26 h 72"/>
                <a:gd name="T38" fmla="*/ 14 w 85"/>
                <a:gd name="T39" fmla="*/ 33 h 72"/>
                <a:gd name="T40" fmla="*/ 11 w 85"/>
                <a:gd name="T41" fmla="*/ 28 h 72"/>
                <a:gd name="T42" fmla="*/ 15 w 85"/>
                <a:gd name="T43" fmla="*/ 25 h 72"/>
                <a:gd name="T44" fmla="*/ 15 w 85"/>
                <a:gd name="T45" fmla="*/ 26 h 72"/>
                <a:gd name="T46" fmla="*/ 39 w 85"/>
                <a:gd name="T47" fmla="*/ 0 h 72"/>
                <a:gd name="T48" fmla="*/ 48 w 85"/>
                <a:gd name="T49" fmla="*/ 4 h 72"/>
                <a:gd name="T50" fmla="*/ 56 w 85"/>
                <a:gd name="T51" fmla="*/ 11 h 72"/>
                <a:gd name="T52" fmla="*/ 67 w 85"/>
                <a:gd name="T53" fmla="*/ 14 h 72"/>
                <a:gd name="T54" fmla="*/ 74 w 85"/>
                <a:gd name="T55" fmla="*/ 11 h 72"/>
                <a:gd name="T56" fmla="*/ 77 w 85"/>
                <a:gd name="T57" fmla="*/ 12 h 72"/>
                <a:gd name="T58" fmla="*/ 78 w 85"/>
                <a:gd name="T59" fmla="*/ 19 h 72"/>
                <a:gd name="T60" fmla="*/ 82 w 85"/>
                <a:gd name="T61" fmla="*/ 22 h 72"/>
                <a:gd name="T62" fmla="*/ 85 w 85"/>
                <a:gd name="T63" fmla="*/ 25 h 72"/>
                <a:gd name="T64" fmla="*/ 80 w 85"/>
                <a:gd name="T65" fmla="*/ 25 h 72"/>
                <a:gd name="T66" fmla="*/ 78 w 85"/>
                <a:gd name="T67" fmla="*/ 30 h 72"/>
                <a:gd name="T68" fmla="*/ 75 w 85"/>
                <a:gd name="T69" fmla="*/ 28 h 72"/>
                <a:gd name="T70" fmla="*/ 67 w 85"/>
                <a:gd name="T71" fmla="*/ 25 h 72"/>
                <a:gd name="T72" fmla="*/ 61 w 85"/>
                <a:gd name="T73" fmla="*/ 26 h 72"/>
                <a:gd name="T74" fmla="*/ 55 w 85"/>
                <a:gd name="T75" fmla="*/ 25 h 72"/>
                <a:gd name="T76" fmla="*/ 42 w 85"/>
                <a:gd name="T77" fmla="*/ 23 h 72"/>
                <a:gd name="T78" fmla="*/ 36 w 85"/>
                <a:gd name="T79" fmla="*/ 23 h 72"/>
                <a:gd name="T80" fmla="*/ 31 w 85"/>
                <a:gd name="T81" fmla="*/ 30 h 72"/>
                <a:gd name="T82" fmla="*/ 37 w 85"/>
                <a:gd name="T83" fmla="*/ 39 h 72"/>
                <a:gd name="T84" fmla="*/ 45 w 85"/>
                <a:gd name="T85" fmla="*/ 49 h 72"/>
                <a:gd name="T86" fmla="*/ 53 w 85"/>
                <a:gd name="T87" fmla="*/ 56 h 72"/>
                <a:gd name="T88" fmla="*/ 60 w 85"/>
                <a:gd name="T89" fmla="*/ 63 h 72"/>
                <a:gd name="T90" fmla="*/ 44 w 85"/>
                <a:gd name="T91" fmla="*/ 55 h 72"/>
                <a:gd name="T92" fmla="*/ 34 w 85"/>
                <a:gd name="T93" fmla="*/ 53 h 72"/>
                <a:gd name="T94" fmla="*/ 23 w 85"/>
                <a:gd name="T95" fmla="*/ 42 h 72"/>
                <a:gd name="T96" fmla="*/ 28 w 85"/>
                <a:gd name="T97" fmla="*/ 41 h 72"/>
                <a:gd name="T98" fmla="*/ 19 w 85"/>
                <a:gd name="T99" fmla="*/ 28 h 72"/>
                <a:gd name="T100" fmla="*/ 11 w 85"/>
                <a:gd name="T101" fmla="*/ 22 h 72"/>
                <a:gd name="T102" fmla="*/ 4 w 85"/>
                <a:gd name="T103" fmla="*/ 30 h 72"/>
                <a:gd name="T104" fmla="*/ 0 w 85"/>
                <a:gd name="T105" fmla="*/ 19 h 72"/>
                <a:gd name="T106" fmla="*/ 6 w 85"/>
                <a:gd name="T107" fmla="*/ 19 h 72"/>
                <a:gd name="T108" fmla="*/ 14 w 85"/>
                <a:gd name="T109" fmla="*/ 17 h 72"/>
                <a:gd name="T110" fmla="*/ 17 w 85"/>
                <a:gd name="T111" fmla="*/ 19 h 72"/>
                <a:gd name="T112" fmla="*/ 25 w 85"/>
                <a:gd name="T113" fmla="*/ 20 h 72"/>
                <a:gd name="T114" fmla="*/ 26 w 85"/>
                <a:gd name="T115" fmla="*/ 15 h 72"/>
                <a:gd name="T116" fmla="*/ 30 w 85"/>
                <a:gd name="T117" fmla="*/ 12 h 72"/>
                <a:gd name="T118" fmla="*/ 30 w 85"/>
                <a:gd name="T119" fmla="*/ 6 h 72"/>
                <a:gd name="T120" fmla="*/ 34 w 85"/>
                <a:gd name="T121" fmla="*/ 4 h 72"/>
                <a:gd name="T122" fmla="*/ 39 w 85"/>
                <a:gd name="T123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" h="72">
                  <a:moveTo>
                    <a:pt x="56" y="66"/>
                  </a:moveTo>
                  <a:lnTo>
                    <a:pt x="58" y="66"/>
                  </a:lnTo>
                  <a:lnTo>
                    <a:pt x="60" y="67"/>
                  </a:lnTo>
                  <a:lnTo>
                    <a:pt x="55" y="66"/>
                  </a:lnTo>
                  <a:lnTo>
                    <a:pt x="55" y="66"/>
                  </a:lnTo>
                  <a:lnTo>
                    <a:pt x="56" y="66"/>
                  </a:lnTo>
                  <a:close/>
                  <a:moveTo>
                    <a:pt x="44" y="63"/>
                  </a:moveTo>
                  <a:lnTo>
                    <a:pt x="47" y="63"/>
                  </a:lnTo>
                  <a:lnTo>
                    <a:pt x="48" y="63"/>
                  </a:lnTo>
                  <a:lnTo>
                    <a:pt x="52" y="63"/>
                  </a:lnTo>
                  <a:lnTo>
                    <a:pt x="52" y="64"/>
                  </a:lnTo>
                  <a:lnTo>
                    <a:pt x="52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7" y="64"/>
                  </a:lnTo>
                  <a:lnTo>
                    <a:pt x="45" y="64"/>
                  </a:lnTo>
                  <a:lnTo>
                    <a:pt x="45" y="64"/>
                  </a:lnTo>
                  <a:lnTo>
                    <a:pt x="45" y="63"/>
                  </a:lnTo>
                  <a:lnTo>
                    <a:pt x="44" y="63"/>
                  </a:lnTo>
                  <a:close/>
                  <a:moveTo>
                    <a:pt x="53" y="63"/>
                  </a:moveTo>
                  <a:lnTo>
                    <a:pt x="60" y="66"/>
                  </a:lnTo>
                  <a:lnTo>
                    <a:pt x="60" y="64"/>
                  </a:lnTo>
                  <a:lnTo>
                    <a:pt x="60" y="64"/>
                  </a:lnTo>
                  <a:lnTo>
                    <a:pt x="61" y="64"/>
                  </a:lnTo>
                  <a:lnTo>
                    <a:pt x="61" y="66"/>
                  </a:lnTo>
                  <a:lnTo>
                    <a:pt x="63" y="66"/>
                  </a:lnTo>
                  <a:lnTo>
                    <a:pt x="64" y="67"/>
                  </a:lnTo>
                  <a:lnTo>
                    <a:pt x="66" y="67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72" y="72"/>
                  </a:lnTo>
                  <a:lnTo>
                    <a:pt x="69" y="71"/>
                  </a:lnTo>
                  <a:lnTo>
                    <a:pt x="66" y="69"/>
                  </a:lnTo>
                  <a:lnTo>
                    <a:pt x="61" y="66"/>
                  </a:lnTo>
                  <a:lnTo>
                    <a:pt x="58" y="66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2" y="63"/>
                  </a:lnTo>
                  <a:lnTo>
                    <a:pt x="53" y="63"/>
                  </a:lnTo>
                  <a:close/>
                  <a:moveTo>
                    <a:pt x="42" y="58"/>
                  </a:moveTo>
                  <a:lnTo>
                    <a:pt x="44" y="60"/>
                  </a:lnTo>
                  <a:lnTo>
                    <a:pt x="45" y="60"/>
                  </a:lnTo>
                  <a:lnTo>
                    <a:pt x="50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45" y="61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42" y="58"/>
                  </a:lnTo>
                  <a:close/>
                  <a:moveTo>
                    <a:pt x="42" y="56"/>
                  </a:moveTo>
                  <a:lnTo>
                    <a:pt x="44" y="56"/>
                  </a:lnTo>
                  <a:lnTo>
                    <a:pt x="47" y="56"/>
                  </a:lnTo>
                  <a:lnTo>
                    <a:pt x="48" y="56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1" y="56"/>
                  </a:lnTo>
                  <a:lnTo>
                    <a:pt x="41" y="56"/>
                  </a:lnTo>
                  <a:lnTo>
                    <a:pt x="42" y="56"/>
                  </a:lnTo>
                  <a:close/>
                  <a:moveTo>
                    <a:pt x="25" y="45"/>
                  </a:moveTo>
                  <a:lnTo>
                    <a:pt x="26" y="45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5" y="45"/>
                  </a:lnTo>
                  <a:close/>
                  <a:moveTo>
                    <a:pt x="22" y="42"/>
                  </a:moveTo>
                  <a:lnTo>
                    <a:pt x="23" y="44"/>
                  </a:lnTo>
                  <a:lnTo>
                    <a:pt x="25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2" y="42"/>
                  </a:lnTo>
                  <a:close/>
                  <a:moveTo>
                    <a:pt x="19" y="42"/>
                  </a:moveTo>
                  <a:lnTo>
                    <a:pt x="20" y="42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19" y="42"/>
                  </a:lnTo>
                  <a:lnTo>
                    <a:pt x="19" y="42"/>
                  </a:lnTo>
                  <a:close/>
                  <a:moveTo>
                    <a:pt x="17" y="33"/>
                  </a:moveTo>
                  <a:lnTo>
                    <a:pt x="19" y="33"/>
                  </a:lnTo>
                  <a:lnTo>
                    <a:pt x="19" y="34"/>
                  </a:lnTo>
                  <a:lnTo>
                    <a:pt x="19" y="34"/>
                  </a:lnTo>
                  <a:lnTo>
                    <a:pt x="20" y="36"/>
                  </a:lnTo>
                  <a:lnTo>
                    <a:pt x="22" y="37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0" y="37"/>
                  </a:lnTo>
                  <a:lnTo>
                    <a:pt x="20" y="36"/>
                  </a:lnTo>
                  <a:lnTo>
                    <a:pt x="19" y="36"/>
                  </a:lnTo>
                  <a:lnTo>
                    <a:pt x="17" y="33"/>
                  </a:lnTo>
                  <a:lnTo>
                    <a:pt x="17" y="33"/>
                  </a:lnTo>
                  <a:close/>
                  <a:moveTo>
                    <a:pt x="15" y="30"/>
                  </a:moveTo>
                  <a:lnTo>
                    <a:pt x="17" y="30"/>
                  </a:lnTo>
                  <a:lnTo>
                    <a:pt x="17" y="31"/>
                  </a:lnTo>
                  <a:lnTo>
                    <a:pt x="19" y="31"/>
                  </a:lnTo>
                  <a:lnTo>
                    <a:pt x="19" y="33"/>
                  </a:lnTo>
                  <a:lnTo>
                    <a:pt x="17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0"/>
                  </a:lnTo>
                  <a:close/>
                  <a:moveTo>
                    <a:pt x="11" y="25"/>
                  </a:moveTo>
                  <a:lnTo>
                    <a:pt x="12" y="26"/>
                  </a:lnTo>
                  <a:lnTo>
                    <a:pt x="12" y="26"/>
                  </a:lnTo>
                  <a:lnTo>
                    <a:pt x="12" y="28"/>
                  </a:lnTo>
                  <a:lnTo>
                    <a:pt x="12" y="30"/>
                  </a:lnTo>
                  <a:lnTo>
                    <a:pt x="12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5"/>
                  </a:lnTo>
                  <a:close/>
                  <a:moveTo>
                    <a:pt x="14" y="23"/>
                  </a:moveTo>
                  <a:lnTo>
                    <a:pt x="15" y="25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9" y="28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26"/>
                  </a:lnTo>
                  <a:lnTo>
                    <a:pt x="14" y="26"/>
                  </a:lnTo>
                  <a:lnTo>
                    <a:pt x="12" y="26"/>
                  </a:lnTo>
                  <a:lnTo>
                    <a:pt x="12" y="25"/>
                  </a:lnTo>
                  <a:lnTo>
                    <a:pt x="14" y="25"/>
                  </a:lnTo>
                  <a:lnTo>
                    <a:pt x="14" y="23"/>
                  </a:lnTo>
                  <a:close/>
                  <a:moveTo>
                    <a:pt x="39" y="0"/>
                  </a:moveTo>
                  <a:lnTo>
                    <a:pt x="41" y="0"/>
                  </a:lnTo>
                  <a:lnTo>
                    <a:pt x="42" y="0"/>
                  </a:lnTo>
                  <a:lnTo>
                    <a:pt x="44" y="1"/>
                  </a:lnTo>
                  <a:lnTo>
                    <a:pt x="45" y="1"/>
                  </a:lnTo>
                  <a:lnTo>
                    <a:pt x="47" y="3"/>
                  </a:lnTo>
                  <a:lnTo>
                    <a:pt x="48" y="4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3" y="9"/>
                  </a:lnTo>
                  <a:lnTo>
                    <a:pt x="55" y="11"/>
                  </a:lnTo>
                  <a:lnTo>
                    <a:pt x="56" y="11"/>
                  </a:lnTo>
                  <a:lnTo>
                    <a:pt x="58" y="11"/>
                  </a:lnTo>
                  <a:lnTo>
                    <a:pt x="60" y="12"/>
                  </a:lnTo>
                  <a:lnTo>
                    <a:pt x="60" y="12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71" y="14"/>
                  </a:lnTo>
                  <a:lnTo>
                    <a:pt x="72" y="12"/>
                  </a:lnTo>
                  <a:lnTo>
                    <a:pt x="72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7" y="15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78" y="19"/>
                  </a:lnTo>
                  <a:lnTo>
                    <a:pt x="80" y="19"/>
                  </a:lnTo>
                  <a:lnTo>
                    <a:pt x="78" y="19"/>
                  </a:lnTo>
                  <a:lnTo>
                    <a:pt x="78" y="19"/>
                  </a:lnTo>
                  <a:lnTo>
                    <a:pt x="78" y="20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3" y="22"/>
                  </a:lnTo>
                  <a:lnTo>
                    <a:pt x="83" y="23"/>
                  </a:lnTo>
                  <a:lnTo>
                    <a:pt x="83" y="23"/>
                  </a:lnTo>
                  <a:lnTo>
                    <a:pt x="85" y="23"/>
                  </a:lnTo>
                  <a:lnTo>
                    <a:pt x="85" y="23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5"/>
                  </a:lnTo>
                  <a:lnTo>
                    <a:pt x="80" y="23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8"/>
                  </a:lnTo>
                  <a:lnTo>
                    <a:pt x="80" y="28"/>
                  </a:lnTo>
                  <a:lnTo>
                    <a:pt x="80" y="30"/>
                  </a:lnTo>
                  <a:lnTo>
                    <a:pt x="78" y="28"/>
                  </a:lnTo>
                  <a:lnTo>
                    <a:pt x="78" y="28"/>
                  </a:lnTo>
                  <a:lnTo>
                    <a:pt x="78" y="30"/>
                  </a:lnTo>
                  <a:lnTo>
                    <a:pt x="78" y="30"/>
                  </a:lnTo>
                  <a:lnTo>
                    <a:pt x="77" y="30"/>
                  </a:lnTo>
                  <a:lnTo>
                    <a:pt x="75" y="30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6"/>
                  </a:lnTo>
                  <a:lnTo>
                    <a:pt x="74" y="26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69" y="25"/>
                  </a:lnTo>
                  <a:lnTo>
                    <a:pt x="67" y="25"/>
                  </a:lnTo>
                  <a:lnTo>
                    <a:pt x="67" y="25"/>
                  </a:lnTo>
                  <a:lnTo>
                    <a:pt x="66" y="25"/>
                  </a:lnTo>
                  <a:lnTo>
                    <a:pt x="64" y="25"/>
                  </a:lnTo>
                  <a:lnTo>
                    <a:pt x="63" y="25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5" y="25"/>
                  </a:lnTo>
                  <a:lnTo>
                    <a:pt x="53" y="25"/>
                  </a:lnTo>
                  <a:lnTo>
                    <a:pt x="53" y="25"/>
                  </a:lnTo>
                  <a:lnTo>
                    <a:pt x="52" y="25"/>
                  </a:lnTo>
                  <a:lnTo>
                    <a:pt x="48" y="22"/>
                  </a:lnTo>
                  <a:lnTo>
                    <a:pt x="47" y="23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7" y="26"/>
                  </a:lnTo>
                  <a:lnTo>
                    <a:pt x="36" y="23"/>
                  </a:lnTo>
                  <a:lnTo>
                    <a:pt x="34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1" y="26"/>
                  </a:lnTo>
                  <a:lnTo>
                    <a:pt x="31" y="30"/>
                  </a:lnTo>
                  <a:lnTo>
                    <a:pt x="31" y="31"/>
                  </a:lnTo>
                  <a:lnTo>
                    <a:pt x="33" y="33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6"/>
                  </a:lnTo>
                  <a:lnTo>
                    <a:pt x="37" y="39"/>
                  </a:lnTo>
                  <a:lnTo>
                    <a:pt x="37" y="41"/>
                  </a:lnTo>
                  <a:lnTo>
                    <a:pt x="39" y="42"/>
                  </a:lnTo>
                  <a:lnTo>
                    <a:pt x="41" y="44"/>
                  </a:lnTo>
                  <a:lnTo>
                    <a:pt x="42" y="45"/>
                  </a:lnTo>
                  <a:lnTo>
                    <a:pt x="44" y="47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3" y="55"/>
                  </a:lnTo>
                  <a:lnTo>
                    <a:pt x="53" y="55"/>
                  </a:lnTo>
                  <a:lnTo>
                    <a:pt x="53" y="56"/>
                  </a:lnTo>
                  <a:lnTo>
                    <a:pt x="53" y="58"/>
                  </a:lnTo>
                  <a:lnTo>
                    <a:pt x="55" y="60"/>
                  </a:lnTo>
                  <a:lnTo>
                    <a:pt x="58" y="61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58" y="64"/>
                  </a:lnTo>
                  <a:lnTo>
                    <a:pt x="58" y="63"/>
                  </a:lnTo>
                  <a:lnTo>
                    <a:pt x="55" y="61"/>
                  </a:lnTo>
                  <a:lnTo>
                    <a:pt x="52" y="60"/>
                  </a:lnTo>
                  <a:lnTo>
                    <a:pt x="48" y="56"/>
                  </a:lnTo>
                  <a:lnTo>
                    <a:pt x="44" y="55"/>
                  </a:lnTo>
                  <a:lnTo>
                    <a:pt x="41" y="53"/>
                  </a:lnTo>
                  <a:lnTo>
                    <a:pt x="39" y="53"/>
                  </a:lnTo>
                  <a:lnTo>
                    <a:pt x="37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3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3" y="50"/>
                  </a:lnTo>
                  <a:lnTo>
                    <a:pt x="30" y="49"/>
                  </a:lnTo>
                  <a:lnTo>
                    <a:pt x="28" y="47"/>
                  </a:lnTo>
                  <a:lnTo>
                    <a:pt x="23" y="42"/>
                  </a:lnTo>
                  <a:lnTo>
                    <a:pt x="22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41"/>
                  </a:lnTo>
                  <a:lnTo>
                    <a:pt x="26" y="41"/>
                  </a:lnTo>
                  <a:lnTo>
                    <a:pt x="28" y="41"/>
                  </a:lnTo>
                  <a:lnTo>
                    <a:pt x="26" y="39"/>
                  </a:lnTo>
                  <a:lnTo>
                    <a:pt x="25" y="37"/>
                  </a:lnTo>
                  <a:lnTo>
                    <a:pt x="20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28"/>
                  </a:lnTo>
                  <a:lnTo>
                    <a:pt x="19" y="26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9" y="25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6" y="30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3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19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7" y="19"/>
                  </a:lnTo>
                  <a:lnTo>
                    <a:pt x="9" y="19"/>
                  </a:lnTo>
                  <a:lnTo>
                    <a:pt x="11" y="19"/>
                  </a:lnTo>
                  <a:lnTo>
                    <a:pt x="12" y="19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0" y="19"/>
                  </a:lnTo>
                  <a:lnTo>
                    <a:pt x="22" y="19"/>
                  </a:lnTo>
                  <a:lnTo>
                    <a:pt x="25" y="20"/>
                  </a:lnTo>
                  <a:lnTo>
                    <a:pt x="25" y="19"/>
                  </a:lnTo>
                  <a:lnTo>
                    <a:pt x="25" y="19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6" y="15"/>
                  </a:lnTo>
                  <a:lnTo>
                    <a:pt x="26" y="15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30" y="12"/>
                  </a:lnTo>
                  <a:lnTo>
                    <a:pt x="30" y="12"/>
                  </a:lnTo>
                  <a:lnTo>
                    <a:pt x="30" y="11"/>
                  </a:lnTo>
                  <a:lnTo>
                    <a:pt x="31" y="9"/>
                  </a:lnTo>
                  <a:lnTo>
                    <a:pt x="30" y="9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1" y="6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4"/>
                  </a:lnTo>
                  <a:lnTo>
                    <a:pt x="34" y="4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9" name="Freeform 256">
              <a:extLst>
                <a:ext uri="{FF2B5EF4-FFF2-40B4-BE49-F238E27FC236}">
                  <a16:creationId xmlns:a16="http://schemas.microsoft.com/office/drawing/2014/main" id="{05EA482F-9CBD-436C-ACDF-8900996497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48549" y="3950058"/>
              <a:ext cx="171531" cy="101360"/>
            </a:xfrm>
            <a:custGeom>
              <a:avLst/>
              <a:gdLst>
                <a:gd name="T0" fmla="*/ 60 w 88"/>
                <a:gd name="T1" fmla="*/ 9 h 52"/>
                <a:gd name="T2" fmla="*/ 69 w 88"/>
                <a:gd name="T3" fmla="*/ 11 h 52"/>
                <a:gd name="T4" fmla="*/ 69 w 88"/>
                <a:gd name="T5" fmla="*/ 11 h 52"/>
                <a:gd name="T6" fmla="*/ 80 w 88"/>
                <a:gd name="T7" fmla="*/ 17 h 52"/>
                <a:gd name="T8" fmla="*/ 75 w 88"/>
                <a:gd name="T9" fmla="*/ 16 h 52"/>
                <a:gd name="T10" fmla="*/ 77 w 88"/>
                <a:gd name="T11" fmla="*/ 17 h 52"/>
                <a:gd name="T12" fmla="*/ 80 w 88"/>
                <a:gd name="T13" fmla="*/ 19 h 52"/>
                <a:gd name="T14" fmla="*/ 83 w 88"/>
                <a:gd name="T15" fmla="*/ 19 h 52"/>
                <a:gd name="T16" fmla="*/ 86 w 88"/>
                <a:gd name="T17" fmla="*/ 19 h 52"/>
                <a:gd name="T18" fmla="*/ 85 w 88"/>
                <a:gd name="T19" fmla="*/ 22 h 52"/>
                <a:gd name="T20" fmla="*/ 82 w 88"/>
                <a:gd name="T21" fmla="*/ 25 h 52"/>
                <a:gd name="T22" fmla="*/ 75 w 88"/>
                <a:gd name="T23" fmla="*/ 25 h 52"/>
                <a:gd name="T24" fmla="*/ 74 w 88"/>
                <a:gd name="T25" fmla="*/ 27 h 52"/>
                <a:gd name="T26" fmla="*/ 72 w 88"/>
                <a:gd name="T27" fmla="*/ 27 h 52"/>
                <a:gd name="T28" fmla="*/ 71 w 88"/>
                <a:gd name="T29" fmla="*/ 28 h 52"/>
                <a:gd name="T30" fmla="*/ 64 w 88"/>
                <a:gd name="T31" fmla="*/ 25 h 52"/>
                <a:gd name="T32" fmla="*/ 61 w 88"/>
                <a:gd name="T33" fmla="*/ 28 h 52"/>
                <a:gd name="T34" fmla="*/ 60 w 88"/>
                <a:gd name="T35" fmla="*/ 30 h 52"/>
                <a:gd name="T36" fmla="*/ 60 w 88"/>
                <a:gd name="T37" fmla="*/ 33 h 52"/>
                <a:gd name="T38" fmla="*/ 53 w 88"/>
                <a:gd name="T39" fmla="*/ 36 h 52"/>
                <a:gd name="T40" fmla="*/ 52 w 88"/>
                <a:gd name="T41" fmla="*/ 39 h 52"/>
                <a:gd name="T42" fmla="*/ 47 w 88"/>
                <a:gd name="T43" fmla="*/ 36 h 52"/>
                <a:gd name="T44" fmla="*/ 42 w 88"/>
                <a:gd name="T45" fmla="*/ 41 h 52"/>
                <a:gd name="T46" fmla="*/ 36 w 88"/>
                <a:gd name="T47" fmla="*/ 41 h 52"/>
                <a:gd name="T48" fmla="*/ 37 w 88"/>
                <a:gd name="T49" fmla="*/ 47 h 52"/>
                <a:gd name="T50" fmla="*/ 34 w 88"/>
                <a:gd name="T51" fmla="*/ 49 h 52"/>
                <a:gd name="T52" fmla="*/ 33 w 88"/>
                <a:gd name="T53" fmla="*/ 52 h 52"/>
                <a:gd name="T54" fmla="*/ 26 w 88"/>
                <a:gd name="T55" fmla="*/ 50 h 52"/>
                <a:gd name="T56" fmla="*/ 26 w 88"/>
                <a:gd name="T57" fmla="*/ 47 h 52"/>
                <a:gd name="T58" fmla="*/ 22 w 88"/>
                <a:gd name="T59" fmla="*/ 45 h 52"/>
                <a:gd name="T60" fmla="*/ 22 w 88"/>
                <a:gd name="T61" fmla="*/ 44 h 52"/>
                <a:gd name="T62" fmla="*/ 23 w 88"/>
                <a:gd name="T63" fmla="*/ 39 h 52"/>
                <a:gd name="T64" fmla="*/ 19 w 88"/>
                <a:gd name="T65" fmla="*/ 39 h 52"/>
                <a:gd name="T66" fmla="*/ 12 w 88"/>
                <a:gd name="T67" fmla="*/ 39 h 52"/>
                <a:gd name="T68" fmla="*/ 11 w 88"/>
                <a:gd name="T69" fmla="*/ 38 h 52"/>
                <a:gd name="T70" fmla="*/ 9 w 88"/>
                <a:gd name="T71" fmla="*/ 36 h 52"/>
                <a:gd name="T72" fmla="*/ 4 w 88"/>
                <a:gd name="T73" fmla="*/ 33 h 52"/>
                <a:gd name="T74" fmla="*/ 1 w 88"/>
                <a:gd name="T75" fmla="*/ 31 h 52"/>
                <a:gd name="T76" fmla="*/ 0 w 88"/>
                <a:gd name="T77" fmla="*/ 30 h 52"/>
                <a:gd name="T78" fmla="*/ 1 w 88"/>
                <a:gd name="T79" fmla="*/ 25 h 52"/>
                <a:gd name="T80" fmla="*/ 4 w 88"/>
                <a:gd name="T81" fmla="*/ 20 h 52"/>
                <a:gd name="T82" fmla="*/ 11 w 88"/>
                <a:gd name="T83" fmla="*/ 16 h 52"/>
                <a:gd name="T84" fmla="*/ 17 w 88"/>
                <a:gd name="T85" fmla="*/ 12 h 52"/>
                <a:gd name="T86" fmla="*/ 20 w 88"/>
                <a:gd name="T87" fmla="*/ 9 h 52"/>
                <a:gd name="T88" fmla="*/ 26 w 88"/>
                <a:gd name="T89" fmla="*/ 11 h 52"/>
                <a:gd name="T90" fmla="*/ 36 w 88"/>
                <a:gd name="T91" fmla="*/ 11 h 52"/>
                <a:gd name="T92" fmla="*/ 47 w 88"/>
                <a:gd name="T93" fmla="*/ 9 h 52"/>
                <a:gd name="T94" fmla="*/ 42 w 88"/>
                <a:gd name="T95" fmla="*/ 1 h 52"/>
                <a:gd name="T96" fmla="*/ 39 w 88"/>
                <a:gd name="T97" fmla="*/ 3 h 52"/>
                <a:gd name="T98" fmla="*/ 49 w 88"/>
                <a:gd name="T99" fmla="*/ 0 h 52"/>
                <a:gd name="T100" fmla="*/ 49 w 88"/>
                <a:gd name="T101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" h="52">
                  <a:moveTo>
                    <a:pt x="49" y="8"/>
                  </a:moveTo>
                  <a:lnTo>
                    <a:pt x="50" y="8"/>
                  </a:lnTo>
                  <a:lnTo>
                    <a:pt x="55" y="9"/>
                  </a:lnTo>
                  <a:lnTo>
                    <a:pt x="60" y="9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7" y="9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1" y="11"/>
                  </a:lnTo>
                  <a:lnTo>
                    <a:pt x="71" y="11"/>
                  </a:lnTo>
                  <a:lnTo>
                    <a:pt x="69" y="11"/>
                  </a:lnTo>
                  <a:lnTo>
                    <a:pt x="69" y="9"/>
                  </a:lnTo>
                  <a:lnTo>
                    <a:pt x="72" y="11"/>
                  </a:lnTo>
                  <a:lnTo>
                    <a:pt x="80" y="16"/>
                  </a:lnTo>
                  <a:lnTo>
                    <a:pt x="80" y="17"/>
                  </a:lnTo>
                  <a:lnTo>
                    <a:pt x="77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6" y="19"/>
                  </a:lnTo>
                  <a:lnTo>
                    <a:pt x="86" y="22"/>
                  </a:lnTo>
                  <a:lnTo>
                    <a:pt x="88" y="22"/>
                  </a:lnTo>
                  <a:lnTo>
                    <a:pt x="88" y="22"/>
                  </a:lnTo>
                  <a:lnTo>
                    <a:pt x="85" y="22"/>
                  </a:lnTo>
                  <a:lnTo>
                    <a:pt x="83" y="23"/>
                  </a:lnTo>
                  <a:lnTo>
                    <a:pt x="82" y="23"/>
                  </a:lnTo>
                  <a:lnTo>
                    <a:pt x="82" y="25"/>
                  </a:lnTo>
                  <a:lnTo>
                    <a:pt x="82" y="25"/>
                  </a:lnTo>
                  <a:lnTo>
                    <a:pt x="80" y="25"/>
                  </a:lnTo>
                  <a:lnTo>
                    <a:pt x="78" y="25"/>
                  </a:lnTo>
                  <a:lnTo>
                    <a:pt x="77" y="27"/>
                  </a:lnTo>
                  <a:lnTo>
                    <a:pt x="75" y="25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1" y="27"/>
                  </a:lnTo>
                  <a:lnTo>
                    <a:pt x="71" y="28"/>
                  </a:lnTo>
                  <a:lnTo>
                    <a:pt x="69" y="28"/>
                  </a:lnTo>
                  <a:lnTo>
                    <a:pt x="67" y="28"/>
                  </a:lnTo>
                  <a:lnTo>
                    <a:pt x="66" y="27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3" y="27"/>
                  </a:lnTo>
                  <a:lnTo>
                    <a:pt x="61" y="27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0" y="31"/>
                  </a:lnTo>
                  <a:lnTo>
                    <a:pt x="60" y="31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3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8"/>
                  </a:lnTo>
                  <a:lnTo>
                    <a:pt x="52" y="38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49" y="38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5" y="38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39" y="41"/>
                  </a:lnTo>
                  <a:lnTo>
                    <a:pt x="37" y="41"/>
                  </a:lnTo>
                  <a:lnTo>
                    <a:pt x="36" y="41"/>
                  </a:lnTo>
                  <a:lnTo>
                    <a:pt x="36" y="42"/>
                  </a:lnTo>
                  <a:lnTo>
                    <a:pt x="36" y="42"/>
                  </a:lnTo>
                  <a:lnTo>
                    <a:pt x="37" y="45"/>
                  </a:lnTo>
                  <a:lnTo>
                    <a:pt x="37" y="47"/>
                  </a:lnTo>
                  <a:lnTo>
                    <a:pt x="37" y="47"/>
                  </a:lnTo>
                  <a:lnTo>
                    <a:pt x="36" y="47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50"/>
                  </a:lnTo>
                  <a:lnTo>
                    <a:pt x="34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28" y="52"/>
                  </a:lnTo>
                  <a:lnTo>
                    <a:pt x="28" y="50"/>
                  </a:lnTo>
                  <a:lnTo>
                    <a:pt x="26" y="50"/>
                  </a:lnTo>
                  <a:lnTo>
                    <a:pt x="26" y="49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3" y="47"/>
                  </a:lnTo>
                  <a:lnTo>
                    <a:pt x="22" y="47"/>
                  </a:lnTo>
                  <a:lnTo>
                    <a:pt x="22" y="45"/>
                  </a:lnTo>
                  <a:lnTo>
                    <a:pt x="22" y="45"/>
                  </a:lnTo>
                  <a:lnTo>
                    <a:pt x="23" y="45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5" y="38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9" y="17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6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4" y="11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42" y="11"/>
                  </a:lnTo>
                  <a:lnTo>
                    <a:pt x="45" y="9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8"/>
                  </a:lnTo>
                  <a:lnTo>
                    <a:pt x="49" y="8"/>
                  </a:lnTo>
                  <a:close/>
                  <a:moveTo>
                    <a:pt x="42" y="1"/>
                  </a:moveTo>
                  <a:lnTo>
                    <a:pt x="44" y="1"/>
                  </a:lnTo>
                  <a:lnTo>
                    <a:pt x="42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lnTo>
                    <a:pt x="42" y="1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0" name="Freeform 257">
              <a:extLst>
                <a:ext uri="{FF2B5EF4-FFF2-40B4-BE49-F238E27FC236}">
                  <a16:creationId xmlns:a16="http://schemas.microsoft.com/office/drawing/2014/main" id="{6F8CE47B-976D-409F-81EF-EE63CAED6EE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7270" y="6059116"/>
              <a:ext cx="19492" cy="9747"/>
            </a:xfrm>
            <a:custGeom>
              <a:avLst/>
              <a:gdLst>
                <a:gd name="T0" fmla="*/ 2 w 10"/>
                <a:gd name="T1" fmla="*/ 0 h 5"/>
                <a:gd name="T2" fmla="*/ 3 w 10"/>
                <a:gd name="T3" fmla="*/ 0 h 5"/>
                <a:gd name="T4" fmla="*/ 5 w 10"/>
                <a:gd name="T5" fmla="*/ 2 h 5"/>
                <a:gd name="T6" fmla="*/ 8 w 10"/>
                <a:gd name="T7" fmla="*/ 2 h 5"/>
                <a:gd name="T8" fmla="*/ 10 w 10"/>
                <a:gd name="T9" fmla="*/ 3 h 5"/>
                <a:gd name="T10" fmla="*/ 8 w 10"/>
                <a:gd name="T11" fmla="*/ 3 h 5"/>
                <a:gd name="T12" fmla="*/ 8 w 10"/>
                <a:gd name="T13" fmla="*/ 3 h 5"/>
                <a:gd name="T14" fmla="*/ 5 w 10"/>
                <a:gd name="T15" fmla="*/ 5 h 5"/>
                <a:gd name="T16" fmla="*/ 3 w 10"/>
                <a:gd name="T17" fmla="*/ 5 h 5"/>
                <a:gd name="T18" fmla="*/ 3 w 10"/>
                <a:gd name="T19" fmla="*/ 3 h 5"/>
                <a:gd name="T20" fmla="*/ 2 w 10"/>
                <a:gd name="T21" fmla="*/ 2 h 5"/>
                <a:gd name="T22" fmla="*/ 2 w 10"/>
                <a:gd name="T23" fmla="*/ 2 h 5"/>
                <a:gd name="T24" fmla="*/ 0 w 10"/>
                <a:gd name="T25" fmla="*/ 0 h 5"/>
                <a:gd name="T26" fmla="*/ 0 w 10"/>
                <a:gd name="T27" fmla="*/ 0 h 5"/>
                <a:gd name="T28" fmla="*/ 2 w 10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" h="5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8" y="2"/>
                  </a:lnTo>
                  <a:lnTo>
                    <a:pt x="10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1" name="Freeform 258">
              <a:extLst>
                <a:ext uri="{FF2B5EF4-FFF2-40B4-BE49-F238E27FC236}">
                  <a16:creationId xmlns:a16="http://schemas.microsoft.com/office/drawing/2014/main" id="{B764DCCE-7AC6-46AB-AEC4-FFCBCF6082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1463" y="3774629"/>
              <a:ext cx="15594" cy="11695"/>
            </a:xfrm>
            <a:custGeom>
              <a:avLst/>
              <a:gdLst>
                <a:gd name="T0" fmla="*/ 6 w 8"/>
                <a:gd name="T1" fmla="*/ 5 h 6"/>
                <a:gd name="T2" fmla="*/ 6 w 8"/>
                <a:gd name="T3" fmla="*/ 5 h 6"/>
                <a:gd name="T4" fmla="*/ 6 w 8"/>
                <a:gd name="T5" fmla="*/ 5 h 6"/>
                <a:gd name="T6" fmla="*/ 6 w 8"/>
                <a:gd name="T7" fmla="*/ 5 h 6"/>
                <a:gd name="T8" fmla="*/ 6 w 8"/>
                <a:gd name="T9" fmla="*/ 6 h 6"/>
                <a:gd name="T10" fmla="*/ 4 w 8"/>
                <a:gd name="T11" fmla="*/ 5 h 6"/>
                <a:gd name="T12" fmla="*/ 4 w 8"/>
                <a:gd name="T13" fmla="*/ 5 h 6"/>
                <a:gd name="T14" fmla="*/ 6 w 8"/>
                <a:gd name="T15" fmla="*/ 5 h 6"/>
                <a:gd name="T16" fmla="*/ 3 w 8"/>
                <a:gd name="T17" fmla="*/ 3 h 6"/>
                <a:gd name="T18" fmla="*/ 3 w 8"/>
                <a:gd name="T19" fmla="*/ 5 h 6"/>
                <a:gd name="T20" fmla="*/ 3 w 8"/>
                <a:gd name="T21" fmla="*/ 5 h 6"/>
                <a:gd name="T22" fmla="*/ 1 w 8"/>
                <a:gd name="T23" fmla="*/ 5 h 6"/>
                <a:gd name="T24" fmla="*/ 1 w 8"/>
                <a:gd name="T25" fmla="*/ 5 h 6"/>
                <a:gd name="T26" fmla="*/ 0 w 8"/>
                <a:gd name="T27" fmla="*/ 5 h 6"/>
                <a:gd name="T28" fmla="*/ 1 w 8"/>
                <a:gd name="T29" fmla="*/ 5 h 6"/>
                <a:gd name="T30" fmla="*/ 3 w 8"/>
                <a:gd name="T31" fmla="*/ 3 h 6"/>
                <a:gd name="T32" fmla="*/ 4 w 8"/>
                <a:gd name="T33" fmla="*/ 0 h 6"/>
                <a:gd name="T34" fmla="*/ 6 w 8"/>
                <a:gd name="T35" fmla="*/ 0 h 6"/>
                <a:gd name="T36" fmla="*/ 6 w 8"/>
                <a:gd name="T37" fmla="*/ 0 h 6"/>
                <a:gd name="T38" fmla="*/ 6 w 8"/>
                <a:gd name="T39" fmla="*/ 0 h 6"/>
                <a:gd name="T40" fmla="*/ 6 w 8"/>
                <a:gd name="T41" fmla="*/ 0 h 6"/>
                <a:gd name="T42" fmla="*/ 8 w 8"/>
                <a:gd name="T43" fmla="*/ 2 h 6"/>
                <a:gd name="T44" fmla="*/ 8 w 8"/>
                <a:gd name="T45" fmla="*/ 2 h 6"/>
                <a:gd name="T46" fmla="*/ 8 w 8"/>
                <a:gd name="T47" fmla="*/ 2 h 6"/>
                <a:gd name="T48" fmla="*/ 8 w 8"/>
                <a:gd name="T49" fmla="*/ 3 h 6"/>
                <a:gd name="T50" fmla="*/ 8 w 8"/>
                <a:gd name="T51" fmla="*/ 3 h 6"/>
                <a:gd name="T52" fmla="*/ 8 w 8"/>
                <a:gd name="T53" fmla="*/ 3 h 6"/>
                <a:gd name="T54" fmla="*/ 6 w 8"/>
                <a:gd name="T55" fmla="*/ 5 h 6"/>
                <a:gd name="T56" fmla="*/ 4 w 8"/>
                <a:gd name="T57" fmla="*/ 3 h 6"/>
                <a:gd name="T58" fmla="*/ 3 w 8"/>
                <a:gd name="T59" fmla="*/ 3 h 6"/>
                <a:gd name="T60" fmla="*/ 1 w 8"/>
                <a:gd name="T61" fmla="*/ 3 h 6"/>
                <a:gd name="T62" fmla="*/ 1 w 8"/>
                <a:gd name="T63" fmla="*/ 3 h 6"/>
                <a:gd name="T64" fmla="*/ 1 w 8"/>
                <a:gd name="T65" fmla="*/ 2 h 6"/>
                <a:gd name="T66" fmla="*/ 3 w 8"/>
                <a:gd name="T67" fmla="*/ 2 h 6"/>
                <a:gd name="T68" fmla="*/ 3 w 8"/>
                <a:gd name="T69" fmla="*/ 2 h 6"/>
                <a:gd name="T70" fmla="*/ 3 w 8"/>
                <a:gd name="T71" fmla="*/ 0 h 6"/>
                <a:gd name="T72" fmla="*/ 3 w 8"/>
                <a:gd name="T73" fmla="*/ 0 h 6"/>
                <a:gd name="T74" fmla="*/ 4 w 8"/>
                <a:gd name="T75" fmla="*/ 0 h 6"/>
                <a:gd name="T76" fmla="*/ 4 w 8"/>
                <a:gd name="T7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" h="6">
                  <a:moveTo>
                    <a:pt x="6" y="5"/>
                  </a:moveTo>
                  <a:lnTo>
                    <a:pt x="6" y="5"/>
                  </a:lnTo>
                  <a:lnTo>
                    <a:pt x="6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close/>
                  <a:moveTo>
                    <a:pt x="3" y="3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3"/>
                  </a:lnTo>
                  <a:close/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2" name="Freeform 259">
              <a:extLst>
                <a:ext uri="{FF2B5EF4-FFF2-40B4-BE49-F238E27FC236}">
                  <a16:creationId xmlns:a16="http://schemas.microsoft.com/office/drawing/2014/main" id="{343D0634-3697-428C-9596-FDAA6E12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4086" y="4176168"/>
              <a:ext cx="138395" cy="206617"/>
            </a:xfrm>
            <a:custGeom>
              <a:avLst/>
              <a:gdLst>
                <a:gd name="T0" fmla="*/ 24 w 71"/>
                <a:gd name="T1" fmla="*/ 4 h 106"/>
                <a:gd name="T2" fmla="*/ 38 w 71"/>
                <a:gd name="T3" fmla="*/ 11 h 106"/>
                <a:gd name="T4" fmla="*/ 43 w 71"/>
                <a:gd name="T5" fmla="*/ 22 h 106"/>
                <a:gd name="T6" fmla="*/ 41 w 71"/>
                <a:gd name="T7" fmla="*/ 30 h 106"/>
                <a:gd name="T8" fmla="*/ 46 w 71"/>
                <a:gd name="T9" fmla="*/ 26 h 106"/>
                <a:gd name="T10" fmla="*/ 55 w 71"/>
                <a:gd name="T11" fmla="*/ 32 h 106"/>
                <a:gd name="T12" fmla="*/ 60 w 71"/>
                <a:gd name="T13" fmla="*/ 43 h 106"/>
                <a:gd name="T14" fmla="*/ 59 w 71"/>
                <a:gd name="T15" fmla="*/ 46 h 106"/>
                <a:gd name="T16" fmla="*/ 60 w 71"/>
                <a:gd name="T17" fmla="*/ 49 h 106"/>
                <a:gd name="T18" fmla="*/ 59 w 71"/>
                <a:gd name="T19" fmla="*/ 51 h 106"/>
                <a:gd name="T20" fmla="*/ 52 w 71"/>
                <a:gd name="T21" fmla="*/ 52 h 106"/>
                <a:gd name="T22" fmla="*/ 51 w 71"/>
                <a:gd name="T23" fmla="*/ 56 h 106"/>
                <a:gd name="T24" fmla="*/ 51 w 71"/>
                <a:gd name="T25" fmla="*/ 59 h 106"/>
                <a:gd name="T26" fmla="*/ 49 w 71"/>
                <a:gd name="T27" fmla="*/ 67 h 106"/>
                <a:gd name="T28" fmla="*/ 54 w 71"/>
                <a:gd name="T29" fmla="*/ 73 h 106"/>
                <a:gd name="T30" fmla="*/ 57 w 71"/>
                <a:gd name="T31" fmla="*/ 76 h 106"/>
                <a:gd name="T32" fmla="*/ 60 w 71"/>
                <a:gd name="T33" fmla="*/ 78 h 106"/>
                <a:gd name="T34" fmla="*/ 60 w 71"/>
                <a:gd name="T35" fmla="*/ 81 h 106"/>
                <a:gd name="T36" fmla="*/ 62 w 71"/>
                <a:gd name="T37" fmla="*/ 84 h 106"/>
                <a:gd name="T38" fmla="*/ 63 w 71"/>
                <a:gd name="T39" fmla="*/ 85 h 106"/>
                <a:gd name="T40" fmla="*/ 65 w 71"/>
                <a:gd name="T41" fmla="*/ 89 h 106"/>
                <a:gd name="T42" fmla="*/ 68 w 71"/>
                <a:gd name="T43" fmla="*/ 95 h 106"/>
                <a:gd name="T44" fmla="*/ 71 w 71"/>
                <a:gd name="T45" fmla="*/ 96 h 106"/>
                <a:gd name="T46" fmla="*/ 67 w 71"/>
                <a:gd name="T47" fmla="*/ 96 h 106"/>
                <a:gd name="T48" fmla="*/ 62 w 71"/>
                <a:gd name="T49" fmla="*/ 95 h 106"/>
                <a:gd name="T50" fmla="*/ 57 w 71"/>
                <a:gd name="T51" fmla="*/ 96 h 106"/>
                <a:gd name="T52" fmla="*/ 52 w 71"/>
                <a:gd name="T53" fmla="*/ 100 h 106"/>
                <a:gd name="T54" fmla="*/ 49 w 71"/>
                <a:gd name="T55" fmla="*/ 101 h 106"/>
                <a:gd name="T56" fmla="*/ 46 w 71"/>
                <a:gd name="T57" fmla="*/ 101 h 106"/>
                <a:gd name="T58" fmla="*/ 44 w 71"/>
                <a:gd name="T59" fmla="*/ 101 h 106"/>
                <a:gd name="T60" fmla="*/ 43 w 71"/>
                <a:gd name="T61" fmla="*/ 104 h 106"/>
                <a:gd name="T62" fmla="*/ 38 w 71"/>
                <a:gd name="T63" fmla="*/ 106 h 106"/>
                <a:gd name="T64" fmla="*/ 33 w 71"/>
                <a:gd name="T65" fmla="*/ 104 h 106"/>
                <a:gd name="T66" fmla="*/ 29 w 71"/>
                <a:gd name="T67" fmla="*/ 100 h 106"/>
                <a:gd name="T68" fmla="*/ 26 w 71"/>
                <a:gd name="T69" fmla="*/ 96 h 106"/>
                <a:gd name="T70" fmla="*/ 24 w 71"/>
                <a:gd name="T71" fmla="*/ 93 h 106"/>
                <a:gd name="T72" fmla="*/ 21 w 71"/>
                <a:gd name="T73" fmla="*/ 85 h 106"/>
                <a:gd name="T74" fmla="*/ 22 w 71"/>
                <a:gd name="T75" fmla="*/ 76 h 106"/>
                <a:gd name="T76" fmla="*/ 26 w 71"/>
                <a:gd name="T77" fmla="*/ 70 h 106"/>
                <a:gd name="T78" fmla="*/ 27 w 71"/>
                <a:gd name="T79" fmla="*/ 67 h 106"/>
                <a:gd name="T80" fmla="*/ 24 w 71"/>
                <a:gd name="T81" fmla="*/ 63 h 106"/>
                <a:gd name="T82" fmla="*/ 22 w 71"/>
                <a:gd name="T83" fmla="*/ 59 h 106"/>
                <a:gd name="T84" fmla="*/ 18 w 71"/>
                <a:gd name="T85" fmla="*/ 59 h 106"/>
                <a:gd name="T86" fmla="*/ 19 w 71"/>
                <a:gd name="T87" fmla="*/ 54 h 106"/>
                <a:gd name="T88" fmla="*/ 19 w 71"/>
                <a:gd name="T89" fmla="*/ 49 h 106"/>
                <a:gd name="T90" fmla="*/ 14 w 71"/>
                <a:gd name="T91" fmla="*/ 49 h 106"/>
                <a:gd name="T92" fmla="*/ 7 w 71"/>
                <a:gd name="T93" fmla="*/ 44 h 106"/>
                <a:gd name="T94" fmla="*/ 3 w 71"/>
                <a:gd name="T95" fmla="*/ 35 h 106"/>
                <a:gd name="T96" fmla="*/ 3 w 71"/>
                <a:gd name="T97" fmla="*/ 30 h 106"/>
                <a:gd name="T98" fmla="*/ 7 w 71"/>
                <a:gd name="T99" fmla="*/ 27 h 106"/>
                <a:gd name="T100" fmla="*/ 10 w 71"/>
                <a:gd name="T101" fmla="*/ 26 h 106"/>
                <a:gd name="T102" fmla="*/ 16 w 71"/>
                <a:gd name="T103" fmla="*/ 21 h 106"/>
                <a:gd name="T104" fmla="*/ 13 w 71"/>
                <a:gd name="T105" fmla="*/ 21 h 106"/>
                <a:gd name="T106" fmla="*/ 11 w 71"/>
                <a:gd name="T107" fmla="*/ 18 h 106"/>
                <a:gd name="T108" fmla="*/ 13 w 71"/>
                <a:gd name="T109" fmla="*/ 11 h 106"/>
                <a:gd name="T110" fmla="*/ 18 w 71"/>
                <a:gd name="T111" fmla="*/ 8 h 106"/>
                <a:gd name="T112" fmla="*/ 22 w 71"/>
                <a:gd name="T11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1" h="106">
                  <a:moveTo>
                    <a:pt x="21" y="0"/>
                  </a:moveTo>
                  <a:lnTo>
                    <a:pt x="21" y="0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9" y="5"/>
                  </a:lnTo>
                  <a:lnTo>
                    <a:pt x="32" y="7"/>
                  </a:lnTo>
                  <a:lnTo>
                    <a:pt x="38" y="11"/>
                  </a:lnTo>
                  <a:lnTo>
                    <a:pt x="40" y="15"/>
                  </a:lnTo>
                  <a:lnTo>
                    <a:pt x="40" y="15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22"/>
                  </a:lnTo>
                  <a:lnTo>
                    <a:pt x="41" y="26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1" y="29"/>
                  </a:lnTo>
                  <a:lnTo>
                    <a:pt x="41" y="27"/>
                  </a:lnTo>
                  <a:lnTo>
                    <a:pt x="43" y="26"/>
                  </a:lnTo>
                  <a:lnTo>
                    <a:pt x="44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49" y="26"/>
                  </a:lnTo>
                  <a:lnTo>
                    <a:pt x="52" y="29"/>
                  </a:lnTo>
                  <a:lnTo>
                    <a:pt x="55" y="30"/>
                  </a:lnTo>
                  <a:lnTo>
                    <a:pt x="55" y="32"/>
                  </a:lnTo>
                  <a:lnTo>
                    <a:pt x="59" y="33"/>
                  </a:lnTo>
                  <a:lnTo>
                    <a:pt x="60" y="35"/>
                  </a:lnTo>
                  <a:lnTo>
                    <a:pt x="60" y="35"/>
                  </a:lnTo>
                  <a:lnTo>
                    <a:pt x="62" y="38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6"/>
                  </a:lnTo>
                  <a:lnTo>
                    <a:pt x="59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7" y="51"/>
                  </a:lnTo>
                  <a:lnTo>
                    <a:pt x="55" y="51"/>
                  </a:lnTo>
                  <a:lnTo>
                    <a:pt x="54" y="51"/>
                  </a:lnTo>
                  <a:lnTo>
                    <a:pt x="54" y="52"/>
                  </a:lnTo>
                  <a:lnTo>
                    <a:pt x="52" y="52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59"/>
                  </a:lnTo>
                  <a:lnTo>
                    <a:pt x="51" y="60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9" y="65"/>
                  </a:lnTo>
                  <a:lnTo>
                    <a:pt x="49" y="67"/>
                  </a:lnTo>
                  <a:lnTo>
                    <a:pt x="51" y="68"/>
                  </a:lnTo>
                  <a:lnTo>
                    <a:pt x="51" y="70"/>
                  </a:lnTo>
                  <a:lnTo>
                    <a:pt x="52" y="71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4" y="74"/>
                  </a:lnTo>
                  <a:lnTo>
                    <a:pt x="54" y="74"/>
                  </a:lnTo>
                  <a:lnTo>
                    <a:pt x="55" y="74"/>
                  </a:lnTo>
                  <a:lnTo>
                    <a:pt x="55" y="76"/>
                  </a:lnTo>
                  <a:lnTo>
                    <a:pt x="57" y="76"/>
                  </a:lnTo>
                  <a:lnTo>
                    <a:pt x="57" y="74"/>
                  </a:lnTo>
                  <a:lnTo>
                    <a:pt x="57" y="74"/>
                  </a:lnTo>
                  <a:lnTo>
                    <a:pt x="59" y="74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9"/>
                  </a:lnTo>
                  <a:lnTo>
                    <a:pt x="60" y="79"/>
                  </a:lnTo>
                  <a:lnTo>
                    <a:pt x="60" y="81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2" y="82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5" y="89"/>
                  </a:lnTo>
                  <a:lnTo>
                    <a:pt x="65" y="90"/>
                  </a:lnTo>
                  <a:lnTo>
                    <a:pt x="67" y="90"/>
                  </a:lnTo>
                  <a:lnTo>
                    <a:pt x="67" y="92"/>
                  </a:lnTo>
                  <a:lnTo>
                    <a:pt x="67" y="93"/>
                  </a:lnTo>
                  <a:lnTo>
                    <a:pt x="68" y="95"/>
                  </a:lnTo>
                  <a:lnTo>
                    <a:pt x="70" y="95"/>
                  </a:lnTo>
                  <a:lnTo>
                    <a:pt x="70" y="95"/>
                  </a:lnTo>
                  <a:lnTo>
                    <a:pt x="71" y="95"/>
                  </a:lnTo>
                  <a:lnTo>
                    <a:pt x="71" y="95"/>
                  </a:lnTo>
                  <a:lnTo>
                    <a:pt x="71" y="96"/>
                  </a:lnTo>
                  <a:lnTo>
                    <a:pt x="70" y="96"/>
                  </a:lnTo>
                  <a:lnTo>
                    <a:pt x="70" y="96"/>
                  </a:lnTo>
                  <a:lnTo>
                    <a:pt x="68" y="96"/>
                  </a:lnTo>
                  <a:lnTo>
                    <a:pt x="67" y="96"/>
                  </a:lnTo>
                  <a:lnTo>
                    <a:pt x="67" y="96"/>
                  </a:lnTo>
                  <a:lnTo>
                    <a:pt x="65" y="96"/>
                  </a:lnTo>
                  <a:lnTo>
                    <a:pt x="63" y="96"/>
                  </a:lnTo>
                  <a:lnTo>
                    <a:pt x="63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5"/>
                  </a:lnTo>
                  <a:lnTo>
                    <a:pt x="57" y="96"/>
                  </a:lnTo>
                  <a:lnTo>
                    <a:pt x="57" y="98"/>
                  </a:lnTo>
                  <a:lnTo>
                    <a:pt x="55" y="98"/>
                  </a:lnTo>
                  <a:lnTo>
                    <a:pt x="55" y="100"/>
                  </a:lnTo>
                  <a:lnTo>
                    <a:pt x="54" y="100"/>
                  </a:lnTo>
                  <a:lnTo>
                    <a:pt x="52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49" y="100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8" y="101"/>
                  </a:lnTo>
                  <a:lnTo>
                    <a:pt x="48" y="101"/>
                  </a:lnTo>
                  <a:lnTo>
                    <a:pt x="46" y="101"/>
                  </a:lnTo>
                  <a:lnTo>
                    <a:pt x="46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3" y="103"/>
                  </a:lnTo>
                  <a:lnTo>
                    <a:pt x="43" y="103"/>
                  </a:lnTo>
                  <a:lnTo>
                    <a:pt x="41" y="103"/>
                  </a:lnTo>
                  <a:lnTo>
                    <a:pt x="43" y="104"/>
                  </a:lnTo>
                  <a:lnTo>
                    <a:pt x="43" y="104"/>
                  </a:lnTo>
                  <a:lnTo>
                    <a:pt x="41" y="104"/>
                  </a:lnTo>
                  <a:lnTo>
                    <a:pt x="41" y="104"/>
                  </a:lnTo>
                  <a:lnTo>
                    <a:pt x="40" y="104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7" y="106"/>
                  </a:lnTo>
                  <a:lnTo>
                    <a:pt x="37" y="106"/>
                  </a:lnTo>
                  <a:lnTo>
                    <a:pt x="35" y="104"/>
                  </a:lnTo>
                  <a:lnTo>
                    <a:pt x="33" y="104"/>
                  </a:lnTo>
                  <a:lnTo>
                    <a:pt x="32" y="104"/>
                  </a:lnTo>
                  <a:lnTo>
                    <a:pt x="30" y="103"/>
                  </a:lnTo>
                  <a:lnTo>
                    <a:pt x="30" y="101"/>
                  </a:lnTo>
                  <a:lnTo>
                    <a:pt x="29" y="101"/>
                  </a:lnTo>
                  <a:lnTo>
                    <a:pt x="29" y="100"/>
                  </a:lnTo>
                  <a:lnTo>
                    <a:pt x="27" y="100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6"/>
                  </a:lnTo>
                  <a:lnTo>
                    <a:pt x="26" y="96"/>
                  </a:lnTo>
                  <a:lnTo>
                    <a:pt x="24" y="96"/>
                  </a:lnTo>
                  <a:lnTo>
                    <a:pt x="24" y="96"/>
                  </a:lnTo>
                  <a:lnTo>
                    <a:pt x="24" y="95"/>
                  </a:lnTo>
                  <a:lnTo>
                    <a:pt x="24" y="93"/>
                  </a:lnTo>
                  <a:lnTo>
                    <a:pt x="24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1" y="85"/>
                  </a:lnTo>
                  <a:lnTo>
                    <a:pt x="21" y="85"/>
                  </a:lnTo>
                  <a:lnTo>
                    <a:pt x="21" y="84"/>
                  </a:lnTo>
                  <a:lnTo>
                    <a:pt x="21" y="81"/>
                  </a:lnTo>
                  <a:lnTo>
                    <a:pt x="21" y="79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2" y="71"/>
                  </a:lnTo>
                  <a:lnTo>
                    <a:pt x="24" y="71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6" y="68"/>
                  </a:lnTo>
                  <a:lnTo>
                    <a:pt x="27" y="68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6" y="65"/>
                  </a:lnTo>
                  <a:lnTo>
                    <a:pt x="26" y="63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2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1" y="59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8" y="59"/>
                  </a:lnTo>
                  <a:lnTo>
                    <a:pt x="18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1"/>
                  </a:lnTo>
                  <a:lnTo>
                    <a:pt x="19" y="49"/>
                  </a:lnTo>
                  <a:lnTo>
                    <a:pt x="19" y="49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1" y="49"/>
                  </a:lnTo>
                  <a:lnTo>
                    <a:pt x="11" y="48"/>
                  </a:lnTo>
                  <a:lnTo>
                    <a:pt x="10" y="49"/>
                  </a:lnTo>
                  <a:lnTo>
                    <a:pt x="7" y="44"/>
                  </a:lnTo>
                  <a:lnTo>
                    <a:pt x="3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3" y="33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7"/>
                  </a:lnTo>
                  <a:lnTo>
                    <a:pt x="7" y="27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5"/>
                  </a:lnTo>
                  <a:lnTo>
                    <a:pt x="11" y="15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1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3" name="Freeform 260">
              <a:extLst>
                <a:ext uri="{FF2B5EF4-FFF2-40B4-BE49-F238E27FC236}">
                  <a16:creationId xmlns:a16="http://schemas.microsoft.com/office/drawing/2014/main" id="{3ECF9B13-7872-4BD9-BB20-0EB2D4BB436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95231" y="4059215"/>
              <a:ext cx="81867" cy="50680"/>
            </a:xfrm>
            <a:custGeom>
              <a:avLst/>
              <a:gdLst>
                <a:gd name="T0" fmla="*/ 11 w 42"/>
                <a:gd name="T1" fmla="*/ 23 h 26"/>
                <a:gd name="T2" fmla="*/ 9 w 42"/>
                <a:gd name="T3" fmla="*/ 24 h 26"/>
                <a:gd name="T4" fmla="*/ 11 w 42"/>
                <a:gd name="T5" fmla="*/ 23 h 26"/>
                <a:gd name="T6" fmla="*/ 8 w 42"/>
                <a:gd name="T7" fmla="*/ 23 h 26"/>
                <a:gd name="T8" fmla="*/ 8 w 42"/>
                <a:gd name="T9" fmla="*/ 24 h 26"/>
                <a:gd name="T10" fmla="*/ 6 w 42"/>
                <a:gd name="T11" fmla="*/ 23 h 26"/>
                <a:gd name="T12" fmla="*/ 8 w 42"/>
                <a:gd name="T13" fmla="*/ 23 h 26"/>
                <a:gd name="T14" fmla="*/ 14 w 42"/>
                <a:gd name="T15" fmla="*/ 21 h 26"/>
                <a:gd name="T16" fmla="*/ 14 w 42"/>
                <a:gd name="T17" fmla="*/ 21 h 26"/>
                <a:gd name="T18" fmla="*/ 14 w 42"/>
                <a:gd name="T19" fmla="*/ 23 h 26"/>
                <a:gd name="T20" fmla="*/ 12 w 42"/>
                <a:gd name="T21" fmla="*/ 21 h 26"/>
                <a:gd name="T22" fmla="*/ 11 w 42"/>
                <a:gd name="T23" fmla="*/ 16 h 26"/>
                <a:gd name="T24" fmla="*/ 9 w 42"/>
                <a:gd name="T25" fmla="*/ 18 h 26"/>
                <a:gd name="T26" fmla="*/ 9 w 42"/>
                <a:gd name="T27" fmla="*/ 16 h 26"/>
                <a:gd name="T28" fmla="*/ 16 w 42"/>
                <a:gd name="T29" fmla="*/ 16 h 26"/>
                <a:gd name="T30" fmla="*/ 16 w 42"/>
                <a:gd name="T31" fmla="*/ 18 h 26"/>
                <a:gd name="T32" fmla="*/ 9 w 42"/>
                <a:gd name="T33" fmla="*/ 12 h 26"/>
                <a:gd name="T34" fmla="*/ 8 w 42"/>
                <a:gd name="T35" fmla="*/ 13 h 26"/>
                <a:gd name="T36" fmla="*/ 9 w 42"/>
                <a:gd name="T37" fmla="*/ 12 h 26"/>
                <a:gd name="T38" fmla="*/ 28 w 42"/>
                <a:gd name="T39" fmla="*/ 0 h 26"/>
                <a:gd name="T40" fmla="*/ 42 w 42"/>
                <a:gd name="T41" fmla="*/ 0 h 26"/>
                <a:gd name="T42" fmla="*/ 42 w 42"/>
                <a:gd name="T43" fmla="*/ 5 h 26"/>
                <a:gd name="T44" fmla="*/ 42 w 42"/>
                <a:gd name="T45" fmla="*/ 7 h 26"/>
                <a:gd name="T46" fmla="*/ 39 w 42"/>
                <a:gd name="T47" fmla="*/ 7 h 26"/>
                <a:gd name="T48" fmla="*/ 41 w 42"/>
                <a:gd name="T49" fmla="*/ 8 h 26"/>
                <a:gd name="T50" fmla="*/ 42 w 42"/>
                <a:gd name="T51" fmla="*/ 12 h 26"/>
                <a:gd name="T52" fmla="*/ 39 w 42"/>
                <a:gd name="T53" fmla="*/ 15 h 26"/>
                <a:gd name="T54" fmla="*/ 33 w 42"/>
                <a:gd name="T55" fmla="*/ 16 h 26"/>
                <a:gd name="T56" fmla="*/ 28 w 42"/>
                <a:gd name="T57" fmla="*/ 18 h 26"/>
                <a:gd name="T58" fmla="*/ 25 w 42"/>
                <a:gd name="T59" fmla="*/ 24 h 26"/>
                <a:gd name="T60" fmla="*/ 22 w 42"/>
                <a:gd name="T61" fmla="*/ 24 h 26"/>
                <a:gd name="T62" fmla="*/ 22 w 42"/>
                <a:gd name="T63" fmla="*/ 24 h 26"/>
                <a:gd name="T64" fmla="*/ 20 w 42"/>
                <a:gd name="T65" fmla="*/ 23 h 26"/>
                <a:gd name="T66" fmla="*/ 19 w 42"/>
                <a:gd name="T67" fmla="*/ 21 h 26"/>
                <a:gd name="T68" fmla="*/ 19 w 42"/>
                <a:gd name="T69" fmla="*/ 19 h 26"/>
                <a:gd name="T70" fmla="*/ 17 w 42"/>
                <a:gd name="T71" fmla="*/ 19 h 26"/>
                <a:gd name="T72" fmla="*/ 22 w 42"/>
                <a:gd name="T73" fmla="*/ 16 h 26"/>
                <a:gd name="T74" fmla="*/ 20 w 42"/>
                <a:gd name="T75" fmla="*/ 15 h 26"/>
                <a:gd name="T76" fmla="*/ 17 w 42"/>
                <a:gd name="T77" fmla="*/ 16 h 26"/>
                <a:gd name="T78" fmla="*/ 17 w 42"/>
                <a:gd name="T79" fmla="*/ 13 h 26"/>
                <a:gd name="T80" fmla="*/ 22 w 42"/>
                <a:gd name="T81" fmla="*/ 12 h 26"/>
                <a:gd name="T82" fmla="*/ 23 w 42"/>
                <a:gd name="T83" fmla="*/ 12 h 26"/>
                <a:gd name="T84" fmla="*/ 17 w 42"/>
                <a:gd name="T85" fmla="*/ 12 h 26"/>
                <a:gd name="T86" fmla="*/ 12 w 42"/>
                <a:gd name="T87" fmla="*/ 13 h 26"/>
                <a:gd name="T88" fmla="*/ 11 w 42"/>
                <a:gd name="T89" fmla="*/ 12 h 26"/>
                <a:gd name="T90" fmla="*/ 6 w 42"/>
                <a:gd name="T91" fmla="*/ 10 h 26"/>
                <a:gd name="T92" fmla="*/ 6 w 42"/>
                <a:gd name="T93" fmla="*/ 7 h 26"/>
                <a:gd name="T94" fmla="*/ 3 w 42"/>
                <a:gd name="T95" fmla="*/ 7 h 26"/>
                <a:gd name="T96" fmla="*/ 1 w 42"/>
                <a:gd name="T97" fmla="*/ 5 h 26"/>
                <a:gd name="T98" fmla="*/ 6 w 42"/>
                <a:gd name="T99" fmla="*/ 4 h 26"/>
                <a:gd name="T100" fmla="*/ 16 w 42"/>
                <a:gd name="T10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2" h="26">
                  <a:moveTo>
                    <a:pt x="11" y="23"/>
                  </a:moveTo>
                  <a:lnTo>
                    <a:pt x="11" y="23"/>
                  </a:lnTo>
                  <a:lnTo>
                    <a:pt x="11" y="23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3"/>
                  </a:lnTo>
                  <a:lnTo>
                    <a:pt x="11" y="23"/>
                  </a:lnTo>
                  <a:close/>
                  <a:moveTo>
                    <a:pt x="8" y="23"/>
                  </a:moveTo>
                  <a:lnTo>
                    <a:pt x="8" y="23"/>
                  </a:lnTo>
                  <a:lnTo>
                    <a:pt x="9" y="23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close/>
                  <a:moveTo>
                    <a:pt x="14" y="21"/>
                  </a:move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1"/>
                  </a:lnTo>
                  <a:lnTo>
                    <a:pt x="14" y="21"/>
                  </a:lnTo>
                  <a:close/>
                  <a:moveTo>
                    <a:pt x="9" y="16"/>
                  </a:move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close/>
                  <a:moveTo>
                    <a:pt x="17" y="16"/>
                  </a:moveTo>
                  <a:lnTo>
                    <a:pt x="17" y="16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6"/>
                  </a:lnTo>
                  <a:lnTo>
                    <a:pt x="17" y="16"/>
                  </a:lnTo>
                  <a:close/>
                  <a:moveTo>
                    <a:pt x="9" y="12"/>
                  </a:moveTo>
                  <a:lnTo>
                    <a:pt x="9" y="12"/>
                  </a:lnTo>
                  <a:lnTo>
                    <a:pt x="9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8" y="12"/>
                  </a:lnTo>
                  <a:lnTo>
                    <a:pt x="9" y="12"/>
                  </a:lnTo>
                  <a:close/>
                  <a:moveTo>
                    <a:pt x="20" y="0"/>
                  </a:moveTo>
                  <a:lnTo>
                    <a:pt x="25" y="0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42" y="0"/>
                  </a:lnTo>
                  <a:lnTo>
                    <a:pt x="42" y="2"/>
                  </a:lnTo>
                  <a:lnTo>
                    <a:pt x="42" y="4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7"/>
                  </a:lnTo>
                  <a:lnTo>
                    <a:pt x="42" y="7"/>
                  </a:lnTo>
                  <a:lnTo>
                    <a:pt x="41" y="7"/>
                  </a:lnTo>
                  <a:lnTo>
                    <a:pt x="39" y="7"/>
                  </a:lnTo>
                  <a:lnTo>
                    <a:pt x="39" y="7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10"/>
                  </a:lnTo>
                  <a:lnTo>
                    <a:pt x="42" y="10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5"/>
                  </a:lnTo>
                  <a:lnTo>
                    <a:pt x="39" y="15"/>
                  </a:lnTo>
                  <a:lnTo>
                    <a:pt x="36" y="15"/>
                  </a:lnTo>
                  <a:lnTo>
                    <a:pt x="35" y="15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7" y="19"/>
                  </a:lnTo>
                  <a:lnTo>
                    <a:pt x="25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2" y="24"/>
                  </a:lnTo>
                  <a:lnTo>
                    <a:pt x="23" y="23"/>
                  </a:lnTo>
                  <a:lnTo>
                    <a:pt x="22" y="23"/>
                  </a:lnTo>
                  <a:lnTo>
                    <a:pt x="22" y="24"/>
                  </a:lnTo>
                  <a:lnTo>
                    <a:pt x="20" y="24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9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7" y="18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2" y="15"/>
                  </a:lnTo>
                  <a:lnTo>
                    <a:pt x="20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5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14" y="13"/>
                  </a:lnTo>
                  <a:lnTo>
                    <a:pt x="12" y="13"/>
                  </a:lnTo>
                  <a:lnTo>
                    <a:pt x="11" y="13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8" y="12"/>
                  </a:lnTo>
                  <a:lnTo>
                    <a:pt x="6" y="10"/>
                  </a:lnTo>
                  <a:lnTo>
                    <a:pt x="5" y="10"/>
                  </a:lnTo>
                  <a:lnTo>
                    <a:pt x="5" y="8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8" y="4"/>
                  </a:lnTo>
                  <a:lnTo>
                    <a:pt x="12" y="4"/>
                  </a:lnTo>
                  <a:lnTo>
                    <a:pt x="16" y="4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4" name="Freeform 261">
              <a:extLst>
                <a:ext uri="{FF2B5EF4-FFF2-40B4-BE49-F238E27FC236}">
                  <a16:creationId xmlns:a16="http://schemas.microsoft.com/office/drawing/2014/main" id="{EA14E432-31A9-4BC4-90CA-23FDE8EB2CA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40815" y="4031926"/>
              <a:ext cx="9747" cy="13645"/>
            </a:xfrm>
            <a:custGeom>
              <a:avLst/>
              <a:gdLst>
                <a:gd name="T0" fmla="*/ 3 w 5"/>
                <a:gd name="T1" fmla="*/ 0 h 7"/>
                <a:gd name="T2" fmla="*/ 3 w 5"/>
                <a:gd name="T3" fmla="*/ 0 h 7"/>
                <a:gd name="T4" fmla="*/ 3 w 5"/>
                <a:gd name="T5" fmla="*/ 0 h 7"/>
                <a:gd name="T6" fmla="*/ 5 w 5"/>
                <a:gd name="T7" fmla="*/ 2 h 7"/>
                <a:gd name="T8" fmla="*/ 2 w 5"/>
                <a:gd name="T9" fmla="*/ 3 h 7"/>
                <a:gd name="T10" fmla="*/ 2 w 5"/>
                <a:gd name="T11" fmla="*/ 7 h 7"/>
                <a:gd name="T12" fmla="*/ 0 w 5"/>
                <a:gd name="T13" fmla="*/ 7 h 7"/>
                <a:gd name="T14" fmla="*/ 0 w 5"/>
                <a:gd name="T15" fmla="*/ 5 h 7"/>
                <a:gd name="T16" fmla="*/ 0 w 5"/>
                <a:gd name="T17" fmla="*/ 5 h 7"/>
                <a:gd name="T18" fmla="*/ 0 w 5"/>
                <a:gd name="T19" fmla="*/ 3 h 7"/>
                <a:gd name="T20" fmla="*/ 2 w 5"/>
                <a:gd name="T21" fmla="*/ 2 h 7"/>
                <a:gd name="T22" fmla="*/ 3 w 5"/>
                <a:gd name="T23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" h="7">
                  <a:moveTo>
                    <a:pt x="3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5" name="Freeform 262">
              <a:extLst>
                <a:ext uri="{FF2B5EF4-FFF2-40B4-BE49-F238E27FC236}">
                  <a16:creationId xmlns:a16="http://schemas.microsoft.com/office/drawing/2014/main" id="{5CC0C60F-0F4B-4F09-8EB4-E3CF1AC044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4733" y="3913024"/>
              <a:ext cx="113055" cy="116953"/>
            </a:xfrm>
            <a:custGeom>
              <a:avLst/>
              <a:gdLst>
                <a:gd name="T0" fmla="*/ 24 w 58"/>
                <a:gd name="T1" fmla="*/ 0 h 60"/>
                <a:gd name="T2" fmla="*/ 36 w 58"/>
                <a:gd name="T3" fmla="*/ 0 h 60"/>
                <a:gd name="T4" fmla="*/ 44 w 58"/>
                <a:gd name="T5" fmla="*/ 3 h 60"/>
                <a:gd name="T6" fmla="*/ 44 w 58"/>
                <a:gd name="T7" fmla="*/ 11 h 60"/>
                <a:gd name="T8" fmla="*/ 44 w 58"/>
                <a:gd name="T9" fmla="*/ 19 h 60"/>
                <a:gd name="T10" fmla="*/ 44 w 58"/>
                <a:gd name="T11" fmla="*/ 28 h 60"/>
                <a:gd name="T12" fmla="*/ 46 w 58"/>
                <a:gd name="T13" fmla="*/ 28 h 60"/>
                <a:gd name="T14" fmla="*/ 49 w 58"/>
                <a:gd name="T15" fmla="*/ 28 h 60"/>
                <a:gd name="T16" fmla="*/ 51 w 58"/>
                <a:gd name="T17" fmla="*/ 28 h 60"/>
                <a:gd name="T18" fmla="*/ 54 w 58"/>
                <a:gd name="T19" fmla="*/ 30 h 60"/>
                <a:gd name="T20" fmla="*/ 54 w 58"/>
                <a:gd name="T21" fmla="*/ 28 h 60"/>
                <a:gd name="T22" fmla="*/ 54 w 58"/>
                <a:gd name="T23" fmla="*/ 28 h 60"/>
                <a:gd name="T24" fmla="*/ 58 w 58"/>
                <a:gd name="T25" fmla="*/ 31 h 60"/>
                <a:gd name="T26" fmla="*/ 54 w 58"/>
                <a:gd name="T27" fmla="*/ 35 h 60"/>
                <a:gd name="T28" fmla="*/ 49 w 58"/>
                <a:gd name="T29" fmla="*/ 38 h 60"/>
                <a:gd name="T30" fmla="*/ 47 w 58"/>
                <a:gd name="T31" fmla="*/ 39 h 60"/>
                <a:gd name="T32" fmla="*/ 44 w 58"/>
                <a:gd name="T33" fmla="*/ 41 h 60"/>
                <a:gd name="T34" fmla="*/ 44 w 58"/>
                <a:gd name="T35" fmla="*/ 44 h 60"/>
                <a:gd name="T36" fmla="*/ 44 w 58"/>
                <a:gd name="T37" fmla="*/ 47 h 60"/>
                <a:gd name="T38" fmla="*/ 43 w 58"/>
                <a:gd name="T39" fmla="*/ 49 h 60"/>
                <a:gd name="T40" fmla="*/ 43 w 58"/>
                <a:gd name="T41" fmla="*/ 50 h 60"/>
                <a:gd name="T42" fmla="*/ 41 w 58"/>
                <a:gd name="T43" fmla="*/ 50 h 60"/>
                <a:gd name="T44" fmla="*/ 39 w 58"/>
                <a:gd name="T45" fmla="*/ 50 h 60"/>
                <a:gd name="T46" fmla="*/ 39 w 58"/>
                <a:gd name="T47" fmla="*/ 52 h 60"/>
                <a:gd name="T48" fmla="*/ 39 w 58"/>
                <a:gd name="T49" fmla="*/ 52 h 60"/>
                <a:gd name="T50" fmla="*/ 38 w 58"/>
                <a:gd name="T51" fmla="*/ 53 h 60"/>
                <a:gd name="T52" fmla="*/ 36 w 58"/>
                <a:gd name="T53" fmla="*/ 55 h 60"/>
                <a:gd name="T54" fmla="*/ 35 w 58"/>
                <a:gd name="T55" fmla="*/ 55 h 60"/>
                <a:gd name="T56" fmla="*/ 33 w 58"/>
                <a:gd name="T57" fmla="*/ 57 h 60"/>
                <a:gd name="T58" fmla="*/ 32 w 58"/>
                <a:gd name="T59" fmla="*/ 58 h 60"/>
                <a:gd name="T60" fmla="*/ 32 w 58"/>
                <a:gd name="T61" fmla="*/ 60 h 60"/>
                <a:gd name="T62" fmla="*/ 24 w 58"/>
                <a:gd name="T63" fmla="*/ 57 h 60"/>
                <a:gd name="T64" fmla="*/ 13 w 58"/>
                <a:gd name="T65" fmla="*/ 57 h 60"/>
                <a:gd name="T66" fmla="*/ 6 w 58"/>
                <a:gd name="T67" fmla="*/ 53 h 60"/>
                <a:gd name="T68" fmla="*/ 0 w 58"/>
                <a:gd name="T69" fmla="*/ 47 h 60"/>
                <a:gd name="T70" fmla="*/ 2 w 58"/>
                <a:gd name="T71" fmla="*/ 46 h 60"/>
                <a:gd name="T72" fmla="*/ 2 w 58"/>
                <a:gd name="T73" fmla="*/ 44 h 60"/>
                <a:gd name="T74" fmla="*/ 2 w 58"/>
                <a:gd name="T75" fmla="*/ 42 h 60"/>
                <a:gd name="T76" fmla="*/ 2 w 58"/>
                <a:gd name="T77" fmla="*/ 41 h 60"/>
                <a:gd name="T78" fmla="*/ 2 w 58"/>
                <a:gd name="T79" fmla="*/ 38 h 60"/>
                <a:gd name="T80" fmla="*/ 2 w 58"/>
                <a:gd name="T81" fmla="*/ 36 h 60"/>
                <a:gd name="T82" fmla="*/ 5 w 58"/>
                <a:gd name="T83" fmla="*/ 31 h 60"/>
                <a:gd name="T84" fmla="*/ 8 w 58"/>
                <a:gd name="T85" fmla="*/ 25 h 60"/>
                <a:gd name="T86" fmla="*/ 14 w 58"/>
                <a:gd name="T87" fmla="*/ 25 h 60"/>
                <a:gd name="T88" fmla="*/ 22 w 58"/>
                <a:gd name="T89" fmla="*/ 25 h 60"/>
                <a:gd name="T90" fmla="*/ 27 w 58"/>
                <a:gd name="T91" fmla="*/ 25 h 60"/>
                <a:gd name="T92" fmla="*/ 27 w 58"/>
                <a:gd name="T93" fmla="*/ 23 h 60"/>
                <a:gd name="T94" fmla="*/ 27 w 58"/>
                <a:gd name="T95" fmla="*/ 20 h 60"/>
                <a:gd name="T96" fmla="*/ 24 w 58"/>
                <a:gd name="T97" fmla="*/ 20 h 60"/>
                <a:gd name="T98" fmla="*/ 24 w 58"/>
                <a:gd name="T99" fmla="*/ 19 h 60"/>
                <a:gd name="T100" fmla="*/ 22 w 58"/>
                <a:gd name="T101" fmla="*/ 16 h 60"/>
                <a:gd name="T102" fmla="*/ 19 w 58"/>
                <a:gd name="T103" fmla="*/ 14 h 60"/>
                <a:gd name="T104" fmla="*/ 14 w 58"/>
                <a:gd name="T105" fmla="*/ 11 h 60"/>
                <a:gd name="T106" fmla="*/ 13 w 58"/>
                <a:gd name="T107" fmla="*/ 9 h 60"/>
                <a:gd name="T108" fmla="*/ 16 w 58"/>
                <a:gd name="T109" fmla="*/ 8 h 60"/>
                <a:gd name="T110" fmla="*/ 19 w 58"/>
                <a:gd name="T111" fmla="*/ 6 h 60"/>
                <a:gd name="T112" fmla="*/ 19 w 58"/>
                <a:gd name="T113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8" h="60">
                  <a:moveTo>
                    <a:pt x="19" y="0"/>
                  </a:moveTo>
                  <a:lnTo>
                    <a:pt x="24" y="0"/>
                  </a:lnTo>
                  <a:lnTo>
                    <a:pt x="30" y="0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44" y="3"/>
                  </a:lnTo>
                  <a:lnTo>
                    <a:pt x="44" y="8"/>
                  </a:lnTo>
                  <a:lnTo>
                    <a:pt x="44" y="11"/>
                  </a:lnTo>
                  <a:lnTo>
                    <a:pt x="44" y="16"/>
                  </a:lnTo>
                  <a:lnTo>
                    <a:pt x="44" y="19"/>
                  </a:lnTo>
                  <a:lnTo>
                    <a:pt x="44" y="25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6" y="28"/>
                  </a:lnTo>
                  <a:lnTo>
                    <a:pt x="47" y="28"/>
                  </a:lnTo>
                  <a:lnTo>
                    <a:pt x="49" y="28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2" y="30"/>
                  </a:lnTo>
                  <a:lnTo>
                    <a:pt x="54" y="30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8" y="31"/>
                  </a:lnTo>
                  <a:lnTo>
                    <a:pt x="58" y="31"/>
                  </a:lnTo>
                  <a:lnTo>
                    <a:pt x="57" y="33"/>
                  </a:lnTo>
                  <a:lnTo>
                    <a:pt x="54" y="35"/>
                  </a:lnTo>
                  <a:lnTo>
                    <a:pt x="52" y="36"/>
                  </a:lnTo>
                  <a:lnTo>
                    <a:pt x="49" y="38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6" y="41"/>
                  </a:lnTo>
                  <a:lnTo>
                    <a:pt x="44" y="41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4" y="47"/>
                  </a:lnTo>
                  <a:lnTo>
                    <a:pt x="44" y="47"/>
                  </a:lnTo>
                  <a:lnTo>
                    <a:pt x="43" y="49"/>
                  </a:lnTo>
                  <a:lnTo>
                    <a:pt x="43" y="49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3"/>
                  </a:lnTo>
                  <a:lnTo>
                    <a:pt x="38" y="53"/>
                  </a:lnTo>
                  <a:lnTo>
                    <a:pt x="36" y="53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3" y="57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60"/>
                  </a:lnTo>
                  <a:lnTo>
                    <a:pt x="32" y="60"/>
                  </a:lnTo>
                  <a:lnTo>
                    <a:pt x="25" y="58"/>
                  </a:lnTo>
                  <a:lnTo>
                    <a:pt x="24" y="57"/>
                  </a:lnTo>
                  <a:lnTo>
                    <a:pt x="16" y="57"/>
                  </a:lnTo>
                  <a:lnTo>
                    <a:pt x="13" y="57"/>
                  </a:lnTo>
                  <a:lnTo>
                    <a:pt x="10" y="55"/>
                  </a:lnTo>
                  <a:lnTo>
                    <a:pt x="6" y="53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4"/>
                  </a:lnTo>
                  <a:lnTo>
                    <a:pt x="2" y="42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3" y="41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2" y="36"/>
                  </a:lnTo>
                  <a:lnTo>
                    <a:pt x="3" y="35"/>
                  </a:lnTo>
                  <a:lnTo>
                    <a:pt x="5" y="31"/>
                  </a:lnTo>
                  <a:lnTo>
                    <a:pt x="6" y="28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2" y="25"/>
                  </a:lnTo>
                  <a:lnTo>
                    <a:pt x="25" y="25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7" y="23"/>
                  </a:lnTo>
                  <a:lnTo>
                    <a:pt x="27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2" y="16"/>
                  </a:lnTo>
                  <a:lnTo>
                    <a:pt x="21" y="16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4" y="11"/>
                  </a:lnTo>
                  <a:lnTo>
                    <a:pt x="14" y="9"/>
                  </a:lnTo>
                  <a:lnTo>
                    <a:pt x="13" y="9"/>
                  </a:lnTo>
                  <a:lnTo>
                    <a:pt x="13" y="8"/>
                  </a:lnTo>
                  <a:lnTo>
                    <a:pt x="16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19" y="3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6" name="Freeform 263">
              <a:extLst>
                <a:ext uri="{FF2B5EF4-FFF2-40B4-BE49-F238E27FC236}">
                  <a16:creationId xmlns:a16="http://schemas.microsoft.com/office/drawing/2014/main" id="{993EDDCD-12E5-49B6-B34C-5EB652A14E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92922" y="6100050"/>
              <a:ext cx="331368" cy="177380"/>
            </a:xfrm>
            <a:custGeom>
              <a:avLst/>
              <a:gdLst>
                <a:gd name="T0" fmla="*/ 170 w 170"/>
                <a:gd name="T1" fmla="*/ 89 h 91"/>
                <a:gd name="T2" fmla="*/ 170 w 170"/>
                <a:gd name="T3" fmla="*/ 89 h 91"/>
                <a:gd name="T4" fmla="*/ 170 w 170"/>
                <a:gd name="T5" fmla="*/ 89 h 91"/>
                <a:gd name="T6" fmla="*/ 170 w 170"/>
                <a:gd name="T7" fmla="*/ 91 h 91"/>
                <a:gd name="T8" fmla="*/ 168 w 170"/>
                <a:gd name="T9" fmla="*/ 89 h 91"/>
                <a:gd name="T10" fmla="*/ 167 w 170"/>
                <a:gd name="T11" fmla="*/ 89 h 91"/>
                <a:gd name="T12" fmla="*/ 168 w 170"/>
                <a:gd name="T13" fmla="*/ 89 h 91"/>
                <a:gd name="T14" fmla="*/ 170 w 170"/>
                <a:gd name="T15" fmla="*/ 89 h 91"/>
                <a:gd name="T16" fmla="*/ 9 w 170"/>
                <a:gd name="T17" fmla="*/ 0 h 91"/>
                <a:gd name="T18" fmla="*/ 9 w 170"/>
                <a:gd name="T19" fmla="*/ 0 h 91"/>
                <a:gd name="T20" fmla="*/ 11 w 170"/>
                <a:gd name="T21" fmla="*/ 0 h 91"/>
                <a:gd name="T22" fmla="*/ 14 w 170"/>
                <a:gd name="T23" fmla="*/ 1 h 91"/>
                <a:gd name="T24" fmla="*/ 16 w 170"/>
                <a:gd name="T25" fmla="*/ 1 h 91"/>
                <a:gd name="T26" fmla="*/ 16 w 170"/>
                <a:gd name="T27" fmla="*/ 1 h 91"/>
                <a:gd name="T28" fmla="*/ 17 w 170"/>
                <a:gd name="T29" fmla="*/ 1 h 91"/>
                <a:gd name="T30" fmla="*/ 17 w 170"/>
                <a:gd name="T31" fmla="*/ 1 h 91"/>
                <a:gd name="T32" fmla="*/ 19 w 170"/>
                <a:gd name="T33" fmla="*/ 1 h 91"/>
                <a:gd name="T34" fmla="*/ 19 w 170"/>
                <a:gd name="T35" fmla="*/ 1 h 91"/>
                <a:gd name="T36" fmla="*/ 20 w 170"/>
                <a:gd name="T37" fmla="*/ 3 h 91"/>
                <a:gd name="T38" fmla="*/ 20 w 170"/>
                <a:gd name="T39" fmla="*/ 4 h 91"/>
                <a:gd name="T40" fmla="*/ 22 w 170"/>
                <a:gd name="T41" fmla="*/ 4 h 91"/>
                <a:gd name="T42" fmla="*/ 23 w 170"/>
                <a:gd name="T43" fmla="*/ 6 h 91"/>
                <a:gd name="T44" fmla="*/ 23 w 170"/>
                <a:gd name="T45" fmla="*/ 6 h 91"/>
                <a:gd name="T46" fmla="*/ 23 w 170"/>
                <a:gd name="T47" fmla="*/ 4 h 91"/>
                <a:gd name="T48" fmla="*/ 25 w 170"/>
                <a:gd name="T49" fmla="*/ 4 h 91"/>
                <a:gd name="T50" fmla="*/ 25 w 170"/>
                <a:gd name="T51" fmla="*/ 4 h 91"/>
                <a:gd name="T52" fmla="*/ 27 w 170"/>
                <a:gd name="T53" fmla="*/ 6 h 91"/>
                <a:gd name="T54" fmla="*/ 27 w 170"/>
                <a:gd name="T55" fmla="*/ 7 h 91"/>
                <a:gd name="T56" fmla="*/ 28 w 170"/>
                <a:gd name="T57" fmla="*/ 9 h 91"/>
                <a:gd name="T58" fmla="*/ 28 w 170"/>
                <a:gd name="T59" fmla="*/ 11 h 91"/>
                <a:gd name="T60" fmla="*/ 28 w 170"/>
                <a:gd name="T61" fmla="*/ 11 h 91"/>
                <a:gd name="T62" fmla="*/ 30 w 170"/>
                <a:gd name="T63" fmla="*/ 11 h 91"/>
                <a:gd name="T64" fmla="*/ 31 w 170"/>
                <a:gd name="T65" fmla="*/ 11 h 91"/>
                <a:gd name="T66" fmla="*/ 30 w 170"/>
                <a:gd name="T67" fmla="*/ 12 h 91"/>
                <a:gd name="T68" fmla="*/ 31 w 170"/>
                <a:gd name="T69" fmla="*/ 14 h 91"/>
                <a:gd name="T70" fmla="*/ 33 w 170"/>
                <a:gd name="T71" fmla="*/ 14 h 91"/>
                <a:gd name="T72" fmla="*/ 31 w 170"/>
                <a:gd name="T73" fmla="*/ 15 h 91"/>
                <a:gd name="T74" fmla="*/ 30 w 170"/>
                <a:gd name="T75" fmla="*/ 15 h 91"/>
                <a:gd name="T76" fmla="*/ 28 w 170"/>
                <a:gd name="T77" fmla="*/ 17 h 91"/>
                <a:gd name="T78" fmla="*/ 28 w 170"/>
                <a:gd name="T79" fmla="*/ 17 h 91"/>
                <a:gd name="T80" fmla="*/ 25 w 170"/>
                <a:gd name="T81" fmla="*/ 15 h 91"/>
                <a:gd name="T82" fmla="*/ 25 w 170"/>
                <a:gd name="T83" fmla="*/ 12 h 91"/>
                <a:gd name="T84" fmla="*/ 23 w 170"/>
                <a:gd name="T85" fmla="*/ 11 h 91"/>
                <a:gd name="T86" fmla="*/ 22 w 170"/>
                <a:gd name="T87" fmla="*/ 9 h 91"/>
                <a:gd name="T88" fmla="*/ 22 w 170"/>
                <a:gd name="T89" fmla="*/ 9 h 91"/>
                <a:gd name="T90" fmla="*/ 20 w 170"/>
                <a:gd name="T91" fmla="*/ 9 h 91"/>
                <a:gd name="T92" fmla="*/ 19 w 170"/>
                <a:gd name="T93" fmla="*/ 9 h 91"/>
                <a:gd name="T94" fmla="*/ 17 w 170"/>
                <a:gd name="T95" fmla="*/ 7 h 91"/>
                <a:gd name="T96" fmla="*/ 17 w 170"/>
                <a:gd name="T97" fmla="*/ 6 h 91"/>
                <a:gd name="T98" fmla="*/ 17 w 170"/>
                <a:gd name="T99" fmla="*/ 6 h 91"/>
                <a:gd name="T100" fmla="*/ 16 w 170"/>
                <a:gd name="T101" fmla="*/ 6 h 91"/>
                <a:gd name="T102" fmla="*/ 14 w 170"/>
                <a:gd name="T103" fmla="*/ 6 h 91"/>
                <a:gd name="T104" fmla="*/ 12 w 170"/>
                <a:gd name="T105" fmla="*/ 4 h 91"/>
                <a:gd name="T106" fmla="*/ 8 w 170"/>
                <a:gd name="T107" fmla="*/ 3 h 91"/>
                <a:gd name="T108" fmla="*/ 6 w 170"/>
                <a:gd name="T109" fmla="*/ 3 h 91"/>
                <a:gd name="T110" fmla="*/ 4 w 170"/>
                <a:gd name="T111" fmla="*/ 1 h 91"/>
                <a:gd name="T112" fmla="*/ 4 w 170"/>
                <a:gd name="T113" fmla="*/ 1 h 91"/>
                <a:gd name="T114" fmla="*/ 6 w 170"/>
                <a:gd name="T115" fmla="*/ 0 h 91"/>
                <a:gd name="T116" fmla="*/ 1 w 170"/>
                <a:gd name="T117" fmla="*/ 0 h 91"/>
                <a:gd name="T118" fmla="*/ 0 w 170"/>
                <a:gd name="T119" fmla="*/ 0 h 91"/>
                <a:gd name="T120" fmla="*/ 1 w 170"/>
                <a:gd name="T121" fmla="*/ 0 h 91"/>
                <a:gd name="T122" fmla="*/ 8 w 170"/>
                <a:gd name="T123" fmla="*/ 0 h 91"/>
                <a:gd name="T124" fmla="*/ 9 w 170"/>
                <a:gd name="T12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0" h="91">
                  <a:moveTo>
                    <a:pt x="170" y="89"/>
                  </a:moveTo>
                  <a:lnTo>
                    <a:pt x="170" y="89"/>
                  </a:lnTo>
                  <a:lnTo>
                    <a:pt x="170" y="89"/>
                  </a:lnTo>
                  <a:lnTo>
                    <a:pt x="170" y="91"/>
                  </a:lnTo>
                  <a:lnTo>
                    <a:pt x="168" y="89"/>
                  </a:lnTo>
                  <a:lnTo>
                    <a:pt x="167" y="89"/>
                  </a:lnTo>
                  <a:lnTo>
                    <a:pt x="168" y="89"/>
                  </a:lnTo>
                  <a:lnTo>
                    <a:pt x="170" y="89"/>
                  </a:lnTo>
                  <a:close/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0" y="3"/>
                  </a:lnTo>
                  <a:lnTo>
                    <a:pt x="20" y="4"/>
                  </a:lnTo>
                  <a:lnTo>
                    <a:pt x="22" y="4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3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7" y="6"/>
                  </a:lnTo>
                  <a:lnTo>
                    <a:pt x="27" y="7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1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4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8" y="17"/>
                  </a:lnTo>
                  <a:lnTo>
                    <a:pt x="28" y="17"/>
                  </a:lnTo>
                  <a:lnTo>
                    <a:pt x="25" y="15"/>
                  </a:lnTo>
                  <a:lnTo>
                    <a:pt x="25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19" y="9"/>
                  </a:lnTo>
                  <a:lnTo>
                    <a:pt x="17" y="7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8" y="3"/>
                  </a:lnTo>
                  <a:lnTo>
                    <a:pt x="6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7" name="Freeform 264">
              <a:extLst>
                <a:ext uri="{FF2B5EF4-FFF2-40B4-BE49-F238E27FC236}">
                  <a16:creationId xmlns:a16="http://schemas.microsoft.com/office/drawing/2014/main" id="{1B15EBB6-DD17-4FDA-BABC-55CBA83856A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8573" y="3176218"/>
              <a:ext cx="241703" cy="220263"/>
            </a:xfrm>
            <a:custGeom>
              <a:avLst/>
              <a:gdLst>
                <a:gd name="T0" fmla="*/ 66 w 124"/>
                <a:gd name="T1" fmla="*/ 105 h 113"/>
                <a:gd name="T2" fmla="*/ 88 w 124"/>
                <a:gd name="T3" fmla="*/ 107 h 113"/>
                <a:gd name="T4" fmla="*/ 93 w 124"/>
                <a:gd name="T5" fmla="*/ 112 h 113"/>
                <a:gd name="T6" fmla="*/ 57 w 124"/>
                <a:gd name="T7" fmla="*/ 108 h 113"/>
                <a:gd name="T8" fmla="*/ 109 w 124"/>
                <a:gd name="T9" fmla="*/ 105 h 113"/>
                <a:gd name="T10" fmla="*/ 47 w 124"/>
                <a:gd name="T11" fmla="*/ 91 h 113"/>
                <a:gd name="T12" fmla="*/ 117 w 124"/>
                <a:gd name="T13" fmla="*/ 93 h 113"/>
                <a:gd name="T14" fmla="*/ 83 w 124"/>
                <a:gd name="T15" fmla="*/ 88 h 113"/>
                <a:gd name="T16" fmla="*/ 118 w 124"/>
                <a:gd name="T17" fmla="*/ 86 h 113"/>
                <a:gd name="T18" fmla="*/ 82 w 124"/>
                <a:gd name="T19" fmla="*/ 83 h 113"/>
                <a:gd name="T20" fmla="*/ 107 w 124"/>
                <a:gd name="T21" fmla="*/ 82 h 113"/>
                <a:gd name="T22" fmla="*/ 74 w 124"/>
                <a:gd name="T23" fmla="*/ 80 h 113"/>
                <a:gd name="T24" fmla="*/ 104 w 124"/>
                <a:gd name="T25" fmla="*/ 79 h 113"/>
                <a:gd name="T26" fmla="*/ 83 w 124"/>
                <a:gd name="T27" fmla="*/ 80 h 113"/>
                <a:gd name="T28" fmla="*/ 69 w 124"/>
                <a:gd name="T29" fmla="*/ 74 h 113"/>
                <a:gd name="T30" fmla="*/ 83 w 124"/>
                <a:gd name="T31" fmla="*/ 72 h 113"/>
                <a:gd name="T32" fmla="*/ 77 w 124"/>
                <a:gd name="T33" fmla="*/ 67 h 113"/>
                <a:gd name="T34" fmla="*/ 68 w 124"/>
                <a:gd name="T35" fmla="*/ 67 h 113"/>
                <a:gd name="T36" fmla="*/ 104 w 124"/>
                <a:gd name="T37" fmla="*/ 66 h 113"/>
                <a:gd name="T38" fmla="*/ 77 w 124"/>
                <a:gd name="T39" fmla="*/ 66 h 113"/>
                <a:gd name="T40" fmla="*/ 55 w 124"/>
                <a:gd name="T41" fmla="*/ 64 h 113"/>
                <a:gd name="T42" fmla="*/ 13 w 124"/>
                <a:gd name="T43" fmla="*/ 61 h 113"/>
                <a:gd name="T44" fmla="*/ 13 w 124"/>
                <a:gd name="T45" fmla="*/ 55 h 113"/>
                <a:gd name="T46" fmla="*/ 93 w 124"/>
                <a:gd name="T47" fmla="*/ 55 h 113"/>
                <a:gd name="T48" fmla="*/ 16 w 124"/>
                <a:gd name="T49" fmla="*/ 49 h 113"/>
                <a:gd name="T50" fmla="*/ 72 w 124"/>
                <a:gd name="T51" fmla="*/ 49 h 113"/>
                <a:gd name="T52" fmla="*/ 65 w 124"/>
                <a:gd name="T53" fmla="*/ 52 h 113"/>
                <a:gd name="T54" fmla="*/ 69 w 124"/>
                <a:gd name="T55" fmla="*/ 63 h 113"/>
                <a:gd name="T56" fmla="*/ 58 w 124"/>
                <a:gd name="T57" fmla="*/ 55 h 113"/>
                <a:gd name="T58" fmla="*/ 54 w 124"/>
                <a:gd name="T59" fmla="*/ 45 h 113"/>
                <a:gd name="T60" fmla="*/ 99 w 124"/>
                <a:gd name="T61" fmla="*/ 44 h 113"/>
                <a:gd name="T62" fmla="*/ 93 w 124"/>
                <a:gd name="T63" fmla="*/ 44 h 113"/>
                <a:gd name="T64" fmla="*/ 3 w 124"/>
                <a:gd name="T65" fmla="*/ 34 h 113"/>
                <a:gd name="T66" fmla="*/ 83 w 124"/>
                <a:gd name="T67" fmla="*/ 28 h 113"/>
                <a:gd name="T68" fmla="*/ 77 w 124"/>
                <a:gd name="T69" fmla="*/ 30 h 113"/>
                <a:gd name="T70" fmla="*/ 72 w 124"/>
                <a:gd name="T71" fmla="*/ 15 h 113"/>
                <a:gd name="T72" fmla="*/ 99 w 124"/>
                <a:gd name="T73" fmla="*/ 1 h 113"/>
                <a:gd name="T74" fmla="*/ 93 w 124"/>
                <a:gd name="T75" fmla="*/ 17 h 113"/>
                <a:gd name="T76" fmla="*/ 66 w 124"/>
                <a:gd name="T77" fmla="*/ 15 h 113"/>
                <a:gd name="T78" fmla="*/ 65 w 124"/>
                <a:gd name="T79" fmla="*/ 25 h 113"/>
                <a:gd name="T80" fmla="*/ 54 w 124"/>
                <a:gd name="T81" fmla="*/ 25 h 113"/>
                <a:gd name="T82" fmla="*/ 44 w 124"/>
                <a:gd name="T83" fmla="*/ 20 h 113"/>
                <a:gd name="T84" fmla="*/ 50 w 124"/>
                <a:gd name="T85" fmla="*/ 44 h 113"/>
                <a:gd name="T86" fmla="*/ 42 w 124"/>
                <a:gd name="T87" fmla="*/ 49 h 113"/>
                <a:gd name="T88" fmla="*/ 63 w 124"/>
                <a:gd name="T89" fmla="*/ 66 h 113"/>
                <a:gd name="T90" fmla="*/ 49 w 124"/>
                <a:gd name="T91" fmla="*/ 66 h 113"/>
                <a:gd name="T92" fmla="*/ 50 w 124"/>
                <a:gd name="T93" fmla="*/ 72 h 113"/>
                <a:gd name="T94" fmla="*/ 49 w 124"/>
                <a:gd name="T95" fmla="*/ 88 h 113"/>
                <a:gd name="T96" fmla="*/ 35 w 124"/>
                <a:gd name="T97" fmla="*/ 79 h 113"/>
                <a:gd name="T98" fmla="*/ 22 w 124"/>
                <a:gd name="T99" fmla="*/ 66 h 113"/>
                <a:gd name="T100" fmla="*/ 46 w 124"/>
                <a:gd name="T101" fmla="*/ 63 h 113"/>
                <a:gd name="T102" fmla="*/ 46 w 124"/>
                <a:gd name="T103" fmla="*/ 58 h 113"/>
                <a:gd name="T104" fmla="*/ 24 w 124"/>
                <a:gd name="T105" fmla="*/ 55 h 113"/>
                <a:gd name="T106" fmla="*/ 22 w 124"/>
                <a:gd name="T107" fmla="*/ 47 h 113"/>
                <a:gd name="T108" fmla="*/ 6 w 124"/>
                <a:gd name="T109" fmla="*/ 34 h 113"/>
                <a:gd name="T110" fmla="*/ 11 w 124"/>
                <a:gd name="T111" fmla="*/ 30 h 113"/>
                <a:gd name="T112" fmla="*/ 20 w 124"/>
                <a:gd name="T113" fmla="*/ 19 h 113"/>
                <a:gd name="T114" fmla="*/ 36 w 124"/>
                <a:gd name="T115" fmla="*/ 9 h 113"/>
                <a:gd name="T116" fmla="*/ 55 w 124"/>
                <a:gd name="T117" fmla="*/ 6 h 113"/>
                <a:gd name="T118" fmla="*/ 71 w 124"/>
                <a:gd name="T119" fmla="*/ 4 h 113"/>
                <a:gd name="T120" fmla="*/ 93 w 124"/>
                <a:gd name="T121" fmla="*/ 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4" h="113">
                  <a:moveTo>
                    <a:pt x="58" y="102"/>
                  </a:moveTo>
                  <a:lnTo>
                    <a:pt x="60" y="102"/>
                  </a:lnTo>
                  <a:lnTo>
                    <a:pt x="60" y="104"/>
                  </a:lnTo>
                  <a:lnTo>
                    <a:pt x="60" y="104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3" y="104"/>
                  </a:lnTo>
                  <a:lnTo>
                    <a:pt x="65" y="102"/>
                  </a:lnTo>
                  <a:lnTo>
                    <a:pt x="65" y="102"/>
                  </a:lnTo>
                  <a:lnTo>
                    <a:pt x="66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8" y="107"/>
                  </a:lnTo>
                  <a:lnTo>
                    <a:pt x="68" y="107"/>
                  </a:lnTo>
                  <a:lnTo>
                    <a:pt x="69" y="107"/>
                  </a:lnTo>
                  <a:lnTo>
                    <a:pt x="71" y="107"/>
                  </a:lnTo>
                  <a:lnTo>
                    <a:pt x="72" y="105"/>
                  </a:lnTo>
                  <a:lnTo>
                    <a:pt x="72" y="105"/>
                  </a:lnTo>
                  <a:lnTo>
                    <a:pt x="77" y="105"/>
                  </a:lnTo>
                  <a:lnTo>
                    <a:pt x="79" y="107"/>
                  </a:lnTo>
                  <a:lnTo>
                    <a:pt x="82" y="107"/>
                  </a:lnTo>
                  <a:lnTo>
                    <a:pt x="83" y="107"/>
                  </a:lnTo>
                  <a:lnTo>
                    <a:pt x="85" y="107"/>
                  </a:lnTo>
                  <a:lnTo>
                    <a:pt x="88" y="107"/>
                  </a:lnTo>
                  <a:lnTo>
                    <a:pt x="88" y="107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91" y="108"/>
                  </a:lnTo>
                  <a:lnTo>
                    <a:pt x="95" y="108"/>
                  </a:lnTo>
                  <a:lnTo>
                    <a:pt x="96" y="107"/>
                  </a:lnTo>
                  <a:lnTo>
                    <a:pt x="96" y="107"/>
                  </a:lnTo>
                  <a:lnTo>
                    <a:pt x="96" y="108"/>
                  </a:lnTo>
                  <a:lnTo>
                    <a:pt x="96" y="110"/>
                  </a:lnTo>
                  <a:lnTo>
                    <a:pt x="95" y="110"/>
                  </a:lnTo>
                  <a:lnTo>
                    <a:pt x="95" y="112"/>
                  </a:lnTo>
                  <a:lnTo>
                    <a:pt x="95" y="112"/>
                  </a:lnTo>
                  <a:lnTo>
                    <a:pt x="93" y="112"/>
                  </a:lnTo>
                  <a:lnTo>
                    <a:pt x="90" y="112"/>
                  </a:lnTo>
                  <a:lnTo>
                    <a:pt x="87" y="112"/>
                  </a:lnTo>
                  <a:lnTo>
                    <a:pt x="80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2" y="112"/>
                  </a:lnTo>
                  <a:lnTo>
                    <a:pt x="71" y="110"/>
                  </a:lnTo>
                  <a:lnTo>
                    <a:pt x="69" y="110"/>
                  </a:lnTo>
                  <a:lnTo>
                    <a:pt x="63" y="108"/>
                  </a:lnTo>
                  <a:lnTo>
                    <a:pt x="61" y="108"/>
                  </a:lnTo>
                  <a:lnTo>
                    <a:pt x="58" y="108"/>
                  </a:lnTo>
                  <a:lnTo>
                    <a:pt x="58" y="108"/>
                  </a:lnTo>
                  <a:lnTo>
                    <a:pt x="57" y="108"/>
                  </a:lnTo>
                  <a:lnTo>
                    <a:pt x="57" y="107"/>
                  </a:lnTo>
                  <a:lnTo>
                    <a:pt x="57" y="105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8" y="104"/>
                  </a:lnTo>
                  <a:lnTo>
                    <a:pt x="58" y="104"/>
                  </a:lnTo>
                  <a:lnTo>
                    <a:pt x="58" y="102"/>
                  </a:lnTo>
                  <a:lnTo>
                    <a:pt x="58" y="102"/>
                  </a:lnTo>
                  <a:close/>
                  <a:moveTo>
                    <a:pt x="109" y="99"/>
                  </a:moveTo>
                  <a:lnTo>
                    <a:pt x="109" y="101"/>
                  </a:lnTo>
                  <a:lnTo>
                    <a:pt x="109" y="102"/>
                  </a:lnTo>
                  <a:lnTo>
                    <a:pt x="109" y="104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7" y="105"/>
                  </a:lnTo>
                  <a:lnTo>
                    <a:pt x="107" y="104"/>
                  </a:lnTo>
                  <a:lnTo>
                    <a:pt x="107" y="102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9" y="99"/>
                  </a:lnTo>
                  <a:close/>
                  <a:moveTo>
                    <a:pt x="47" y="90"/>
                  </a:moveTo>
                  <a:lnTo>
                    <a:pt x="49" y="91"/>
                  </a:lnTo>
                  <a:lnTo>
                    <a:pt x="50" y="93"/>
                  </a:lnTo>
                  <a:lnTo>
                    <a:pt x="49" y="93"/>
                  </a:lnTo>
                  <a:lnTo>
                    <a:pt x="49" y="94"/>
                  </a:lnTo>
                  <a:lnTo>
                    <a:pt x="47" y="93"/>
                  </a:lnTo>
                  <a:lnTo>
                    <a:pt x="47" y="93"/>
                  </a:lnTo>
                  <a:lnTo>
                    <a:pt x="47" y="91"/>
                  </a:lnTo>
                  <a:lnTo>
                    <a:pt x="47" y="90"/>
                  </a:lnTo>
                  <a:lnTo>
                    <a:pt x="47" y="90"/>
                  </a:lnTo>
                  <a:close/>
                  <a:moveTo>
                    <a:pt x="124" y="90"/>
                  </a:moveTo>
                  <a:lnTo>
                    <a:pt x="124" y="90"/>
                  </a:lnTo>
                  <a:lnTo>
                    <a:pt x="123" y="93"/>
                  </a:lnTo>
                  <a:lnTo>
                    <a:pt x="121" y="94"/>
                  </a:lnTo>
                  <a:lnTo>
                    <a:pt x="121" y="94"/>
                  </a:lnTo>
                  <a:lnTo>
                    <a:pt x="120" y="96"/>
                  </a:lnTo>
                  <a:lnTo>
                    <a:pt x="118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4"/>
                  </a:lnTo>
                  <a:lnTo>
                    <a:pt x="117" y="94"/>
                  </a:lnTo>
                  <a:lnTo>
                    <a:pt x="117" y="93"/>
                  </a:lnTo>
                  <a:lnTo>
                    <a:pt x="117" y="93"/>
                  </a:lnTo>
                  <a:lnTo>
                    <a:pt x="118" y="91"/>
                  </a:lnTo>
                  <a:lnTo>
                    <a:pt x="120" y="90"/>
                  </a:lnTo>
                  <a:lnTo>
                    <a:pt x="123" y="90"/>
                  </a:lnTo>
                  <a:lnTo>
                    <a:pt x="124" y="90"/>
                  </a:lnTo>
                  <a:close/>
                  <a:moveTo>
                    <a:pt x="83" y="88"/>
                  </a:moveTo>
                  <a:lnTo>
                    <a:pt x="83" y="90"/>
                  </a:lnTo>
                  <a:lnTo>
                    <a:pt x="83" y="90"/>
                  </a:lnTo>
                  <a:lnTo>
                    <a:pt x="83" y="91"/>
                  </a:lnTo>
                  <a:lnTo>
                    <a:pt x="82" y="90"/>
                  </a:lnTo>
                  <a:lnTo>
                    <a:pt x="83" y="90"/>
                  </a:lnTo>
                  <a:lnTo>
                    <a:pt x="83" y="90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3" y="88"/>
                  </a:lnTo>
                  <a:close/>
                  <a:moveTo>
                    <a:pt x="98" y="85"/>
                  </a:moveTo>
                  <a:lnTo>
                    <a:pt x="98" y="86"/>
                  </a:lnTo>
                  <a:lnTo>
                    <a:pt x="98" y="86"/>
                  </a:lnTo>
                  <a:lnTo>
                    <a:pt x="98" y="86"/>
                  </a:lnTo>
                  <a:lnTo>
                    <a:pt x="96" y="88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8" y="86"/>
                  </a:lnTo>
                  <a:lnTo>
                    <a:pt x="98" y="85"/>
                  </a:lnTo>
                  <a:close/>
                  <a:moveTo>
                    <a:pt x="118" y="85"/>
                  </a:move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5"/>
                  </a:lnTo>
                  <a:lnTo>
                    <a:pt x="118" y="85"/>
                  </a:lnTo>
                  <a:close/>
                  <a:moveTo>
                    <a:pt x="71" y="83"/>
                  </a:moveTo>
                  <a:lnTo>
                    <a:pt x="71" y="85"/>
                  </a:lnTo>
                  <a:lnTo>
                    <a:pt x="71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3"/>
                  </a:lnTo>
                  <a:lnTo>
                    <a:pt x="69" y="85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71" y="83"/>
                  </a:lnTo>
                  <a:close/>
                  <a:moveTo>
                    <a:pt x="82" y="83"/>
                  </a:moveTo>
                  <a:lnTo>
                    <a:pt x="83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0" y="83"/>
                  </a:lnTo>
                  <a:lnTo>
                    <a:pt x="82" y="83"/>
                  </a:lnTo>
                  <a:close/>
                  <a:moveTo>
                    <a:pt x="110" y="82"/>
                  </a:moveTo>
                  <a:lnTo>
                    <a:pt x="112" y="82"/>
                  </a:lnTo>
                  <a:lnTo>
                    <a:pt x="109" y="83"/>
                  </a:lnTo>
                  <a:lnTo>
                    <a:pt x="109" y="83"/>
                  </a:lnTo>
                  <a:lnTo>
                    <a:pt x="107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3"/>
                  </a:lnTo>
                  <a:lnTo>
                    <a:pt x="107" y="82"/>
                  </a:lnTo>
                  <a:lnTo>
                    <a:pt x="109" y="82"/>
                  </a:lnTo>
                  <a:lnTo>
                    <a:pt x="110" y="82"/>
                  </a:lnTo>
                  <a:close/>
                  <a:moveTo>
                    <a:pt x="91" y="80"/>
                  </a:moveTo>
                  <a:lnTo>
                    <a:pt x="93" y="82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90" y="82"/>
                  </a:lnTo>
                  <a:lnTo>
                    <a:pt x="90" y="82"/>
                  </a:lnTo>
                  <a:lnTo>
                    <a:pt x="91" y="82"/>
                  </a:lnTo>
                  <a:lnTo>
                    <a:pt x="91" y="80"/>
                  </a:lnTo>
                  <a:close/>
                  <a:moveTo>
                    <a:pt x="72" y="79"/>
                  </a:moveTo>
                  <a:lnTo>
                    <a:pt x="74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79"/>
                  </a:lnTo>
                  <a:lnTo>
                    <a:pt x="72" y="79"/>
                  </a:lnTo>
                  <a:close/>
                  <a:moveTo>
                    <a:pt x="104" y="79"/>
                  </a:moveTo>
                  <a:lnTo>
                    <a:pt x="106" y="79"/>
                  </a:lnTo>
                  <a:lnTo>
                    <a:pt x="106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6" y="80"/>
                  </a:lnTo>
                  <a:lnTo>
                    <a:pt x="106" y="79"/>
                  </a:lnTo>
                  <a:lnTo>
                    <a:pt x="104" y="79"/>
                  </a:lnTo>
                  <a:close/>
                  <a:moveTo>
                    <a:pt x="80" y="77"/>
                  </a:moveTo>
                  <a:lnTo>
                    <a:pt x="82" y="77"/>
                  </a:lnTo>
                  <a:lnTo>
                    <a:pt x="80" y="79"/>
                  </a:lnTo>
                  <a:lnTo>
                    <a:pt x="82" y="79"/>
                  </a:lnTo>
                  <a:lnTo>
                    <a:pt x="80" y="80"/>
                  </a:lnTo>
                  <a:lnTo>
                    <a:pt x="79" y="80"/>
                  </a:lnTo>
                  <a:lnTo>
                    <a:pt x="79" y="79"/>
                  </a:lnTo>
                  <a:lnTo>
                    <a:pt x="79" y="77"/>
                  </a:lnTo>
                  <a:lnTo>
                    <a:pt x="80" y="77"/>
                  </a:lnTo>
                  <a:close/>
                  <a:moveTo>
                    <a:pt x="85" y="77"/>
                  </a:moveTo>
                  <a:lnTo>
                    <a:pt x="85" y="77"/>
                  </a:lnTo>
                  <a:lnTo>
                    <a:pt x="85" y="77"/>
                  </a:lnTo>
                  <a:lnTo>
                    <a:pt x="85" y="79"/>
                  </a:lnTo>
                  <a:lnTo>
                    <a:pt x="85" y="80"/>
                  </a:lnTo>
                  <a:lnTo>
                    <a:pt x="83" y="80"/>
                  </a:lnTo>
                  <a:lnTo>
                    <a:pt x="83" y="80"/>
                  </a:lnTo>
                  <a:lnTo>
                    <a:pt x="82" y="79"/>
                  </a:lnTo>
                  <a:lnTo>
                    <a:pt x="85" y="77"/>
                  </a:lnTo>
                  <a:close/>
                  <a:moveTo>
                    <a:pt x="69" y="75"/>
                  </a:moveTo>
                  <a:lnTo>
                    <a:pt x="71" y="77"/>
                  </a:lnTo>
                  <a:lnTo>
                    <a:pt x="71" y="77"/>
                  </a:lnTo>
                  <a:lnTo>
                    <a:pt x="71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5"/>
                  </a:lnTo>
                  <a:close/>
                  <a:moveTo>
                    <a:pt x="69" y="72"/>
                  </a:moveTo>
                  <a:lnTo>
                    <a:pt x="69" y="72"/>
                  </a:lnTo>
                  <a:lnTo>
                    <a:pt x="69" y="72"/>
                  </a:lnTo>
                  <a:lnTo>
                    <a:pt x="69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9" y="72"/>
                  </a:lnTo>
                  <a:close/>
                  <a:moveTo>
                    <a:pt x="76" y="71"/>
                  </a:moveTo>
                  <a:lnTo>
                    <a:pt x="76" y="71"/>
                  </a:lnTo>
                  <a:lnTo>
                    <a:pt x="76" y="74"/>
                  </a:lnTo>
                  <a:lnTo>
                    <a:pt x="76" y="74"/>
                  </a:lnTo>
                  <a:lnTo>
                    <a:pt x="76" y="72"/>
                  </a:lnTo>
                  <a:lnTo>
                    <a:pt x="76" y="72"/>
                  </a:lnTo>
                  <a:lnTo>
                    <a:pt x="76" y="71"/>
                  </a:lnTo>
                  <a:close/>
                  <a:moveTo>
                    <a:pt x="82" y="71"/>
                  </a:moveTo>
                  <a:lnTo>
                    <a:pt x="83" y="72"/>
                  </a:lnTo>
                  <a:lnTo>
                    <a:pt x="83" y="72"/>
                  </a:lnTo>
                  <a:lnTo>
                    <a:pt x="83" y="72"/>
                  </a:lnTo>
                  <a:lnTo>
                    <a:pt x="82" y="72"/>
                  </a:lnTo>
                  <a:lnTo>
                    <a:pt x="82" y="71"/>
                  </a:lnTo>
                  <a:lnTo>
                    <a:pt x="82" y="71"/>
                  </a:lnTo>
                  <a:close/>
                  <a:moveTo>
                    <a:pt x="96" y="69"/>
                  </a:moveTo>
                  <a:lnTo>
                    <a:pt x="96" y="69"/>
                  </a:lnTo>
                  <a:lnTo>
                    <a:pt x="95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3" y="69"/>
                  </a:lnTo>
                  <a:lnTo>
                    <a:pt x="95" y="69"/>
                  </a:lnTo>
                  <a:lnTo>
                    <a:pt x="96" y="69"/>
                  </a:lnTo>
                  <a:lnTo>
                    <a:pt x="96" y="69"/>
                  </a:lnTo>
                  <a:close/>
                  <a:moveTo>
                    <a:pt x="77" y="67"/>
                  </a:moveTo>
                  <a:lnTo>
                    <a:pt x="79" y="69"/>
                  </a:lnTo>
                  <a:lnTo>
                    <a:pt x="80" y="69"/>
                  </a:lnTo>
                  <a:lnTo>
                    <a:pt x="80" y="69"/>
                  </a:lnTo>
                  <a:lnTo>
                    <a:pt x="80" y="71"/>
                  </a:lnTo>
                  <a:lnTo>
                    <a:pt x="79" y="71"/>
                  </a:lnTo>
                  <a:lnTo>
                    <a:pt x="77" y="69"/>
                  </a:lnTo>
                  <a:lnTo>
                    <a:pt x="77" y="69"/>
                  </a:lnTo>
                  <a:lnTo>
                    <a:pt x="77" y="67"/>
                  </a:lnTo>
                  <a:lnTo>
                    <a:pt x="77" y="67"/>
                  </a:lnTo>
                  <a:close/>
                  <a:moveTo>
                    <a:pt x="68" y="67"/>
                  </a:moveTo>
                  <a:lnTo>
                    <a:pt x="68" y="69"/>
                  </a:lnTo>
                  <a:lnTo>
                    <a:pt x="68" y="71"/>
                  </a:lnTo>
                  <a:lnTo>
                    <a:pt x="66" y="71"/>
                  </a:lnTo>
                  <a:lnTo>
                    <a:pt x="66" y="69"/>
                  </a:lnTo>
                  <a:lnTo>
                    <a:pt x="68" y="67"/>
                  </a:lnTo>
                  <a:lnTo>
                    <a:pt x="68" y="67"/>
                  </a:lnTo>
                  <a:close/>
                  <a:moveTo>
                    <a:pt x="104" y="66"/>
                  </a:moveTo>
                  <a:lnTo>
                    <a:pt x="106" y="66"/>
                  </a:lnTo>
                  <a:lnTo>
                    <a:pt x="106" y="66"/>
                  </a:lnTo>
                  <a:lnTo>
                    <a:pt x="107" y="67"/>
                  </a:lnTo>
                  <a:lnTo>
                    <a:pt x="107" y="67"/>
                  </a:lnTo>
                  <a:lnTo>
                    <a:pt x="106" y="67"/>
                  </a:lnTo>
                  <a:lnTo>
                    <a:pt x="104" y="69"/>
                  </a:lnTo>
                  <a:lnTo>
                    <a:pt x="102" y="69"/>
                  </a:lnTo>
                  <a:lnTo>
                    <a:pt x="102" y="67"/>
                  </a:lnTo>
                  <a:lnTo>
                    <a:pt x="101" y="67"/>
                  </a:lnTo>
                  <a:lnTo>
                    <a:pt x="99" y="67"/>
                  </a:lnTo>
                  <a:lnTo>
                    <a:pt x="101" y="66"/>
                  </a:lnTo>
                  <a:lnTo>
                    <a:pt x="102" y="66"/>
                  </a:lnTo>
                  <a:lnTo>
                    <a:pt x="104" y="66"/>
                  </a:lnTo>
                  <a:close/>
                  <a:moveTo>
                    <a:pt x="14" y="64"/>
                  </a:moveTo>
                  <a:lnTo>
                    <a:pt x="16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9" y="67"/>
                  </a:lnTo>
                  <a:lnTo>
                    <a:pt x="17" y="67"/>
                  </a:lnTo>
                  <a:lnTo>
                    <a:pt x="17" y="69"/>
                  </a:lnTo>
                  <a:lnTo>
                    <a:pt x="16" y="67"/>
                  </a:lnTo>
                  <a:lnTo>
                    <a:pt x="14" y="66"/>
                  </a:lnTo>
                  <a:lnTo>
                    <a:pt x="14" y="66"/>
                  </a:lnTo>
                  <a:lnTo>
                    <a:pt x="14" y="64"/>
                  </a:lnTo>
                  <a:close/>
                  <a:moveTo>
                    <a:pt x="74" y="63"/>
                  </a:moveTo>
                  <a:lnTo>
                    <a:pt x="76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7"/>
                  </a:lnTo>
                  <a:lnTo>
                    <a:pt x="77" y="67"/>
                  </a:lnTo>
                  <a:lnTo>
                    <a:pt x="76" y="67"/>
                  </a:lnTo>
                  <a:lnTo>
                    <a:pt x="74" y="66"/>
                  </a:lnTo>
                  <a:lnTo>
                    <a:pt x="74" y="64"/>
                  </a:lnTo>
                  <a:lnTo>
                    <a:pt x="72" y="64"/>
                  </a:lnTo>
                  <a:lnTo>
                    <a:pt x="72" y="63"/>
                  </a:lnTo>
                  <a:lnTo>
                    <a:pt x="74" y="63"/>
                  </a:lnTo>
                  <a:lnTo>
                    <a:pt x="74" y="63"/>
                  </a:lnTo>
                  <a:close/>
                  <a:moveTo>
                    <a:pt x="55" y="63"/>
                  </a:moveTo>
                  <a:lnTo>
                    <a:pt x="55" y="63"/>
                  </a:lnTo>
                  <a:lnTo>
                    <a:pt x="57" y="63"/>
                  </a:lnTo>
                  <a:lnTo>
                    <a:pt x="57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4" y="64"/>
                  </a:lnTo>
                  <a:lnTo>
                    <a:pt x="55" y="64"/>
                  </a:lnTo>
                  <a:lnTo>
                    <a:pt x="55" y="63"/>
                  </a:lnTo>
                  <a:lnTo>
                    <a:pt x="55" y="63"/>
                  </a:lnTo>
                  <a:close/>
                  <a:moveTo>
                    <a:pt x="13" y="55"/>
                  </a:moveTo>
                  <a:lnTo>
                    <a:pt x="14" y="56"/>
                  </a:lnTo>
                  <a:lnTo>
                    <a:pt x="14" y="58"/>
                  </a:lnTo>
                  <a:lnTo>
                    <a:pt x="16" y="58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4" y="61"/>
                  </a:lnTo>
                  <a:lnTo>
                    <a:pt x="13" y="61"/>
                  </a:lnTo>
                  <a:lnTo>
                    <a:pt x="13" y="61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6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6"/>
                  </a:lnTo>
                  <a:lnTo>
                    <a:pt x="13" y="55"/>
                  </a:lnTo>
                  <a:lnTo>
                    <a:pt x="13" y="55"/>
                  </a:lnTo>
                  <a:close/>
                  <a:moveTo>
                    <a:pt x="14" y="55"/>
                  </a:moveTo>
                  <a:lnTo>
                    <a:pt x="14" y="55"/>
                  </a:lnTo>
                  <a:lnTo>
                    <a:pt x="16" y="55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4" y="56"/>
                  </a:lnTo>
                  <a:lnTo>
                    <a:pt x="14" y="55"/>
                  </a:lnTo>
                  <a:lnTo>
                    <a:pt x="14" y="55"/>
                  </a:lnTo>
                  <a:close/>
                  <a:moveTo>
                    <a:pt x="91" y="53"/>
                  </a:moveTo>
                  <a:lnTo>
                    <a:pt x="93" y="53"/>
                  </a:lnTo>
                  <a:lnTo>
                    <a:pt x="95" y="53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90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1" y="56"/>
                  </a:lnTo>
                  <a:lnTo>
                    <a:pt x="90" y="55"/>
                  </a:lnTo>
                  <a:lnTo>
                    <a:pt x="90" y="53"/>
                  </a:lnTo>
                  <a:lnTo>
                    <a:pt x="91" y="53"/>
                  </a:lnTo>
                  <a:close/>
                  <a:moveTo>
                    <a:pt x="16" y="49"/>
                  </a:moveTo>
                  <a:lnTo>
                    <a:pt x="16" y="50"/>
                  </a:lnTo>
                  <a:lnTo>
                    <a:pt x="16" y="52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6" y="49"/>
                  </a:lnTo>
                  <a:close/>
                  <a:moveTo>
                    <a:pt x="69" y="47"/>
                  </a:moveTo>
                  <a:lnTo>
                    <a:pt x="71" y="47"/>
                  </a:lnTo>
                  <a:lnTo>
                    <a:pt x="71" y="49"/>
                  </a:lnTo>
                  <a:lnTo>
                    <a:pt x="72" y="49"/>
                  </a:lnTo>
                  <a:lnTo>
                    <a:pt x="71" y="50"/>
                  </a:lnTo>
                  <a:lnTo>
                    <a:pt x="71" y="50"/>
                  </a:lnTo>
                  <a:lnTo>
                    <a:pt x="71" y="49"/>
                  </a:lnTo>
                  <a:lnTo>
                    <a:pt x="71" y="49"/>
                  </a:lnTo>
                  <a:lnTo>
                    <a:pt x="69" y="49"/>
                  </a:lnTo>
                  <a:lnTo>
                    <a:pt x="69" y="47"/>
                  </a:lnTo>
                  <a:lnTo>
                    <a:pt x="69" y="47"/>
                  </a:lnTo>
                  <a:close/>
                  <a:moveTo>
                    <a:pt x="54" y="45"/>
                  </a:moveTo>
                  <a:lnTo>
                    <a:pt x="54" y="47"/>
                  </a:lnTo>
                  <a:lnTo>
                    <a:pt x="55" y="49"/>
                  </a:lnTo>
                  <a:lnTo>
                    <a:pt x="55" y="49"/>
                  </a:lnTo>
                  <a:lnTo>
                    <a:pt x="57" y="50"/>
                  </a:lnTo>
                  <a:lnTo>
                    <a:pt x="58" y="50"/>
                  </a:lnTo>
                  <a:lnTo>
                    <a:pt x="61" y="52"/>
                  </a:lnTo>
                  <a:lnTo>
                    <a:pt x="65" y="52"/>
                  </a:lnTo>
                  <a:lnTo>
                    <a:pt x="65" y="52"/>
                  </a:lnTo>
                  <a:lnTo>
                    <a:pt x="65" y="53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6" y="55"/>
                  </a:lnTo>
                  <a:lnTo>
                    <a:pt x="66" y="56"/>
                  </a:lnTo>
                  <a:lnTo>
                    <a:pt x="66" y="60"/>
                  </a:lnTo>
                  <a:lnTo>
                    <a:pt x="68" y="60"/>
                  </a:lnTo>
                  <a:lnTo>
                    <a:pt x="69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3"/>
                  </a:lnTo>
                  <a:lnTo>
                    <a:pt x="71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8" y="61"/>
                  </a:lnTo>
                  <a:lnTo>
                    <a:pt x="66" y="61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5" y="58"/>
                  </a:lnTo>
                  <a:lnTo>
                    <a:pt x="65" y="58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1" y="56"/>
                  </a:lnTo>
                  <a:lnTo>
                    <a:pt x="60" y="56"/>
                  </a:lnTo>
                  <a:lnTo>
                    <a:pt x="58" y="55"/>
                  </a:lnTo>
                  <a:lnTo>
                    <a:pt x="57" y="53"/>
                  </a:lnTo>
                  <a:lnTo>
                    <a:pt x="57" y="53"/>
                  </a:lnTo>
                  <a:lnTo>
                    <a:pt x="55" y="53"/>
                  </a:lnTo>
                  <a:lnTo>
                    <a:pt x="55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0" y="49"/>
                  </a:lnTo>
                  <a:lnTo>
                    <a:pt x="49" y="49"/>
                  </a:lnTo>
                  <a:lnTo>
                    <a:pt x="47" y="49"/>
                  </a:lnTo>
                  <a:lnTo>
                    <a:pt x="47" y="49"/>
                  </a:lnTo>
                  <a:lnTo>
                    <a:pt x="46" y="49"/>
                  </a:lnTo>
                  <a:lnTo>
                    <a:pt x="49" y="47"/>
                  </a:lnTo>
                  <a:lnTo>
                    <a:pt x="50" y="45"/>
                  </a:lnTo>
                  <a:lnTo>
                    <a:pt x="52" y="45"/>
                  </a:lnTo>
                  <a:lnTo>
                    <a:pt x="54" y="45"/>
                  </a:lnTo>
                  <a:close/>
                  <a:moveTo>
                    <a:pt x="57" y="42"/>
                  </a:moveTo>
                  <a:lnTo>
                    <a:pt x="60" y="44"/>
                  </a:lnTo>
                  <a:lnTo>
                    <a:pt x="58" y="45"/>
                  </a:lnTo>
                  <a:lnTo>
                    <a:pt x="58" y="44"/>
                  </a:lnTo>
                  <a:lnTo>
                    <a:pt x="57" y="42"/>
                  </a:lnTo>
                  <a:close/>
                  <a:moveTo>
                    <a:pt x="63" y="42"/>
                  </a:moveTo>
                  <a:lnTo>
                    <a:pt x="61" y="42"/>
                  </a:lnTo>
                  <a:lnTo>
                    <a:pt x="61" y="44"/>
                  </a:lnTo>
                  <a:lnTo>
                    <a:pt x="60" y="44"/>
                  </a:lnTo>
                  <a:lnTo>
                    <a:pt x="61" y="42"/>
                  </a:lnTo>
                  <a:lnTo>
                    <a:pt x="63" y="42"/>
                  </a:lnTo>
                  <a:close/>
                  <a:moveTo>
                    <a:pt x="96" y="39"/>
                  </a:moveTo>
                  <a:lnTo>
                    <a:pt x="98" y="41"/>
                  </a:lnTo>
                  <a:lnTo>
                    <a:pt x="98" y="42"/>
                  </a:lnTo>
                  <a:lnTo>
                    <a:pt x="99" y="44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1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8" y="47"/>
                  </a:lnTo>
                  <a:lnTo>
                    <a:pt x="98" y="47"/>
                  </a:lnTo>
                  <a:lnTo>
                    <a:pt x="95" y="45"/>
                  </a:lnTo>
                  <a:lnTo>
                    <a:pt x="93" y="45"/>
                  </a:lnTo>
                  <a:lnTo>
                    <a:pt x="95" y="44"/>
                  </a:lnTo>
                  <a:lnTo>
                    <a:pt x="96" y="42"/>
                  </a:lnTo>
                  <a:lnTo>
                    <a:pt x="95" y="42"/>
                  </a:lnTo>
                  <a:lnTo>
                    <a:pt x="93" y="44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5" y="41"/>
                  </a:lnTo>
                  <a:lnTo>
                    <a:pt x="95" y="39"/>
                  </a:lnTo>
                  <a:lnTo>
                    <a:pt x="96" y="39"/>
                  </a:lnTo>
                  <a:close/>
                  <a:moveTo>
                    <a:pt x="3" y="33"/>
                  </a:moveTo>
                  <a:lnTo>
                    <a:pt x="3" y="33"/>
                  </a:lnTo>
                  <a:lnTo>
                    <a:pt x="3" y="33"/>
                  </a:lnTo>
                  <a:lnTo>
                    <a:pt x="5" y="33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3" y="36"/>
                  </a:lnTo>
                  <a:lnTo>
                    <a:pt x="3" y="36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5" y="39"/>
                  </a:lnTo>
                  <a:lnTo>
                    <a:pt x="3" y="38"/>
                  </a:lnTo>
                  <a:lnTo>
                    <a:pt x="1" y="36"/>
                  </a:lnTo>
                  <a:lnTo>
                    <a:pt x="0" y="34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3" y="33"/>
                  </a:lnTo>
                  <a:close/>
                  <a:moveTo>
                    <a:pt x="83" y="28"/>
                  </a:moveTo>
                  <a:lnTo>
                    <a:pt x="83" y="30"/>
                  </a:lnTo>
                  <a:lnTo>
                    <a:pt x="83" y="30"/>
                  </a:lnTo>
                  <a:lnTo>
                    <a:pt x="82" y="31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0" y="33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3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79" y="31"/>
                  </a:lnTo>
                  <a:lnTo>
                    <a:pt x="77" y="30"/>
                  </a:lnTo>
                  <a:lnTo>
                    <a:pt x="79" y="30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3" y="28"/>
                  </a:lnTo>
                  <a:close/>
                  <a:moveTo>
                    <a:pt x="85" y="20"/>
                  </a:moveTo>
                  <a:lnTo>
                    <a:pt x="87" y="20"/>
                  </a:lnTo>
                  <a:lnTo>
                    <a:pt x="87" y="22"/>
                  </a:lnTo>
                  <a:lnTo>
                    <a:pt x="87" y="22"/>
                  </a:lnTo>
                  <a:lnTo>
                    <a:pt x="85" y="22"/>
                  </a:lnTo>
                  <a:lnTo>
                    <a:pt x="83" y="20"/>
                  </a:lnTo>
                  <a:lnTo>
                    <a:pt x="85" y="20"/>
                  </a:lnTo>
                  <a:close/>
                  <a:moveTo>
                    <a:pt x="72" y="15"/>
                  </a:moveTo>
                  <a:lnTo>
                    <a:pt x="72" y="15"/>
                  </a:lnTo>
                  <a:lnTo>
                    <a:pt x="74" y="17"/>
                  </a:lnTo>
                  <a:lnTo>
                    <a:pt x="74" y="17"/>
                  </a:lnTo>
                  <a:lnTo>
                    <a:pt x="74" y="19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1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72" y="15"/>
                  </a:lnTo>
                  <a:close/>
                  <a:moveTo>
                    <a:pt x="95" y="0"/>
                  </a:moveTo>
                  <a:lnTo>
                    <a:pt x="96" y="0"/>
                  </a:lnTo>
                  <a:lnTo>
                    <a:pt x="98" y="0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101" y="3"/>
                  </a:lnTo>
                  <a:lnTo>
                    <a:pt x="101" y="4"/>
                  </a:lnTo>
                  <a:lnTo>
                    <a:pt x="101" y="6"/>
                  </a:lnTo>
                  <a:lnTo>
                    <a:pt x="99" y="6"/>
                  </a:lnTo>
                  <a:lnTo>
                    <a:pt x="96" y="8"/>
                  </a:lnTo>
                  <a:lnTo>
                    <a:pt x="96" y="9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4"/>
                  </a:lnTo>
                  <a:lnTo>
                    <a:pt x="95" y="15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85" y="14"/>
                  </a:lnTo>
                  <a:lnTo>
                    <a:pt x="82" y="12"/>
                  </a:lnTo>
                  <a:lnTo>
                    <a:pt x="80" y="14"/>
                  </a:lnTo>
                  <a:lnTo>
                    <a:pt x="79" y="12"/>
                  </a:lnTo>
                  <a:lnTo>
                    <a:pt x="77" y="12"/>
                  </a:lnTo>
                  <a:lnTo>
                    <a:pt x="74" y="14"/>
                  </a:lnTo>
                  <a:lnTo>
                    <a:pt x="72" y="14"/>
                  </a:lnTo>
                  <a:lnTo>
                    <a:pt x="71" y="14"/>
                  </a:lnTo>
                  <a:lnTo>
                    <a:pt x="69" y="12"/>
                  </a:lnTo>
                  <a:lnTo>
                    <a:pt x="68" y="14"/>
                  </a:lnTo>
                  <a:lnTo>
                    <a:pt x="66" y="15"/>
                  </a:lnTo>
                  <a:lnTo>
                    <a:pt x="65" y="17"/>
                  </a:lnTo>
                  <a:lnTo>
                    <a:pt x="61" y="17"/>
                  </a:lnTo>
                  <a:lnTo>
                    <a:pt x="60" y="17"/>
                  </a:lnTo>
                  <a:lnTo>
                    <a:pt x="58" y="17"/>
                  </a:lnTo>
                  <a:lnTo>
                    <a:pt x="60" y="19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61" y="22"/>
                  </a:lnTo>
                  <a:lnTo>
                    <a:pt x="61" y="22"/>
                  </a:lnTo>
                  <a:lnTo>
                    <a:pt x="63" y="22"/>
                  </a:lnTo>
                  <a:lnTo>
                    <a:pt x="66" y="23"/>
                  </a:lnTo>
                  <a:lnTo>
                    <a:pt x="66" y="25"/>
                  </a:lnTo>
                  <a:lnTo>
                    <a:pt x="68" y="27"/>
                  </a:lnTo>
                  <a:lnTo>
                    <a:pt x="66" y="25"/>
                  </a:lnTo>
                  <a:lnTo>
                    <a:pt x="65" y="25"/>
                  </a:lnTo>
                  <a:lnTo>
                    <a:pt x="63" y="23"/>
                  </a:lnTo>
                  <a:lnTo>
                    <a:pt x="61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1" y="30"/>
                  </a:lnTo>
                  <a:lnTo>
                    <a:pt x="60" y="28"/>
                  </a:lnTo>
                  <a:lnTo>
                    <a:pt x="58" y="25"/>
                  </a:lnTo>
                  <a:lnTo>
                    <a:pt x="55" y="25"/>
                  </a:lnTo>
                  <a:lnTo>
                    <a:pt x="54" y="25"/>
                  </a:lnTo>
                  <a:lnTo>
                    <a:pt x="55" y="27"/>
                  </a:lnTo>
                  <a:lnTo>
                    <a:pt x="55" y="28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57" y="31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5"/>
                  </a:lnTo>
                  <a:lnTo>
                    <a:pt x="50" y="23"/>
                  </a:lnTo>
                  <a:lnTo>
                    <a:pt x="47" y="22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4" y="20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8"/>
                  </a:lnTo>
                  <a:lnTo>
                    <a:pt x="46" y="33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50" y="38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4" y="44"/>
                  </a:lnTo>
                  <a:lnTo>
                    <a:pt x="52" y="44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2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2"/>
                  </a:lnTo>
                  <a:lnTo>
                    <a:pt x="47" y="44"/>
                  </a:lnTo>
                  <a:lnTo>
                    <a:pt x="47" y="44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7"/>
                  </a:lnTo>
                  <a:lnTo>
                    <a:pt x="44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6" y="50"/>
                  </a:lnTo>
                  <a:lnTo>
                    <a:pt x="49" y="50"/>
                  </a:lnTo>
                  <a:lnTo>
                    <a:pt x="50" y="52"/>
                  </a:lnTo>
                  <a:lnTo>
                    <a:pt x="52" y="52"/>
                  </a:lnTo>
                  <a:lnTo>
                    <a:pt x="54" y="53"/>
                  </a:lnTo>
                  <a:lnTo>
                    <a:pt x="57" y="55"/>
                  </a:lnTo>
                  <a:lnTo>
                    <a:pt x="58" y="56"/>
                  </a:lnTo>
                  <a:lnTo>
                    <a:pt x="60" y="58"/>
                  </a:lnTo>
                  <a:lnTo>
                    <a:pt x="63" y="58"/>
                  </a:lnTo>
                  <a:lnTo>
                    <a:pt x="63" y="60"/>
                  </a:lnTo>
                  <a:lnTo>
                    <a:pt x="63" y="61"/>
                  </a:lnTo>
                  <a:lnTo>
                    <a:pt x="63" y="64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1" y="66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0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6"/>
                  </a:lnTo>
                  <a:lnTo>
                    <a:pt x="50" y="66"/>
                  </a:lnTo>
                  <a:lnTo>
                    <a:pt x="50" y="67"/>
                  </a:lnTo>
                  <a:lnTo>
                    <a:pt x="50" y="69"/>
                  </a:lnTo>
                  <a:lnTo>
                    <a:pt x="52" y="69"/>
                  </a:lnTo>
                  <a:lnTo>
                    <a:pt x="54" y="69"/>
                  </a:lnTo>
                  <a:lnTo>
                    <a:pt x="54" y="71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2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50" y="74"/>
                  </a:lnTo>
                  <a:lnTo>
                    <a:pt x="50" y="72"/>
                  </a:lnTo>
                  <a:lnTo>
                    <a:pt x="49" y="72"/>
                  </a:lnTo>
                  <a:lnTo>
                    <a:pt x="47" y="71"/>
                  </a:lnTo>
                  <a:lnTo>
                    <a:pt x="46" y="71"/>
                  </a:lnTo>
                  <a:lnTo>
                    <a:pt x="46" y="69"/>
                  </a:lnTo>
                  <a:lnTo>
                    <a:pt x="44" y="71"/>
                  </a:lnTo>
                  <a:lnTo>
                    <a:pt x="44" y="72"/>
                  </a:lnTo>
                  <a:lnTo>
                    <a:pt x="46" y="75"/>
                  </a:lnTo>
                  <a:lnTo>
                    <a:pt x="49" y="79"/>
                  </a:lnTo>
                  <a:lnTo>
                    <a:pt x="49" y="82"/>
                  </a:lnTo>
                  <a:lnTo>
                    <a:pt x="49" y="83"/>
                  </a:lnTo>
                  <a:lnTo>
                    <a:pt x="49" y="85"/>
                  </a:lnTo>
                  <a:lnTo>
                    <a:pt x="50" y="86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7" y="88"/>
                  </a:lnTo>
                  <a:lnTo>
                    <a:pt x="46" y="85"/>
                  </a:lnTo>
                  <a:lnTo>
                    <a:pt x="46" y="83"/>
                  </a:lnTo>
                  <a:lnTo>
                    <a:pt x="44" y="83"/>
                  </a:lnTo>
                  <a:lnTo>
                    <a:pt x="42" y="83"/>
                  </a:lnTo>
                  <a:lnTo>
                    <a:pt x="41" y="86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8" y="82"/>
                  </a:lnTo>
                  <a:lnTo>
                    <a:pt x="36" y="82"/>
                  </a:lnTo>
                  <a:lnTo>
                    <a:pt x="36" y="80"/>
                  </a:lnTo>
                  <a:lnTo>
                    <a:pt x="35" y="79"/>
                  </a:lnTo>
                  <a:lnTo>
                    <a:pt x="35" y="79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3" y="83"/>
                  </a:lnTo>
                  <a:lnTo>
                    <a:pt x="31" y="83"/>
                  </a:lnTo>
                  <a:lnTo>
                    <a:pt x="30" y="82"/>
                  </a:lnTo>
                  <a:lnTo>
                    <a:pt x="28" y="79"/>
                  </a:lnTo>
                  <a:lnTo>
                    <a:pt x="28" y="77"/>
                  </a:lnTo>
                  <a:lnTo>
                    <a:pt x="30" y="74"/>
                  </a:lnTo>
                  <a:lnTo>
                    <a:pt x="30" y="74"/>
                  </a:lnTo>
                  <a:lnTo>
                    <a:pt x="28" y="71"/>
                  </a:lnTo>
                  <a:lnTo>
                    <a:pt x="25" y="69"/>
                  </a:lnTo>
                  <a:lnTo>
                    <a:pt x="24" y="69"/>
                  </a:lnTo>
                  <a:lnTo>
                    <a:pt x="24" y="66"/>
                  </a:lnTo>
                  <a:lnTo>
                    <a:pt x="22" y="66"/>
                  </a:lnTo>
                  <a:lnTo>
                    <a:pt x="22" y="66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3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7" y="60"/>
                  </a:lnTo>
                  <a:lnTo>
                    <a:pt x="28" y="60"/>
                  </a:lnTo>
                  <a:lnTo>
                    <a:pt x="30" y="58"/>
                  </a:lnTo>
                  <a:lnTo>
                    <a:pt x="31" y="58"/>
                  </a:lnTo>
                  <a:lnTo>
                    <a:pt x="33" y="58"/>
                  </a:lnTo>
                  <a:lnTo>
                    <a:pt x="38" y="60"/>
                  </a:lnTo>
                  <a:lnTo>
                    <a:pt x="42" y="61"/>
                  </a:lnTo>
                  <a:lnTo>
                    <a:pt x="44" y="63"/>
                  </a:lnTo>
                  <a:lnTo>
                    <a:pt x="46" y="63"/>
                  </a:lnTo>
                  <a:lnTo>
                    <a:pt x="46" y="63"/>
                  </a:lnTo>
                  <a:lnTo>
                    <a:pt x="47" y="64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47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2" y="56"/>
                  </a:lnTo>
                  <a:lnTo>
                    <a:pt x="39" y="55"/>
                  </a:lnTo>
                  <a:lnTo>
                    <a:pt x="39" y="56"/>
                  </a:lnTo>
                  <a:lnTo>
                    <a:pt x="38" y="56"/>
                  </a:lnTo>
                  <a:lnTo>
                    <a:pt x="38" y="56"/>
                  </a:lnTo>
                  <a:lnTo>
                    <a:pt x="33" y="56"/>
                  </a:lnTo>
                  <a:lnTo>
                    <a:pt x="31" y="56"/>
                  </a:lnTo>
                  <a:lnTo>
                    <a:pt x="30" y="56"/>
                  </a:lnTo>
                  <a:lnTo>
                    <a:pt x="28" y="56"/>
                  </a:lnTo>
                  <a:lnTo>
                    <a:pt x="28" y="58"/>
                  </a:lnTo>
                  <a:lnTo>
                    <a:pt x="27" y="58"/>
                  </a:lnTo>
                  <a:lnTo>
                    <a:pt x="25" y="56"/>
                  </a:lnTo>
                  <a:lnTo>
                    <a:pt x="25" y="55"/>
                  </a:lnTo>
                  <a:lnTo>
                    <a:pt x="24" y="55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2" y="56"/>
                  </a:lnTo>
                  <a:lnTo>
                    <a:pt x="20" y="56"/>
                  </a:lnTo>
                  <a:lnTo>
                    <a:pt x="20" y="55"/>
                  </a:lnTo>
                  <a:lnTo>
                    <a:pt x="19" y="52"/>
                  </a:lnTo>
                  <a:lnTo>
                    <a:pt x="17" y="50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47"/>
                  </a:lnTo>
                  <a:lnTo>
                    <a:pt x="17" y="47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19" y="45"/>
                  </a:lnTo>
                  <a:lnTo>
                    <a:pt x="16" y="45"/>
                  </a:lnTo>
                  <a:lnTo>
                    <a:pt x="16" y="45"/>
                  </a:lnTo>
                  <a:lnTo>
                    <a:pt x="14" y="45"/>
                  </a:lnTo>
                  <a:lnTo>
                    <a:pt x="13" y="44"/>
                  </a:lnTo>
                  <a:lnTo>
                    <a:pt x="11" y="42"/>
                  </a:lnTo>
                  <a:lnTo>
                    <a:pt x="9" y="41"/>
                  </a:lnTo>
                  <a:lnTo>
                    <a:pt x="8" y="38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9" y="31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3" y="28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6" y="25"/>
                  </a:lnTo>
                  <a:lnTo>
                    <a:pt x="16" y="25"/>
                  </a:lnTo>
                  <a:lnTo>
                    <a:pt x="16" y="23"/>
                  </a:lnTo>
                  <a:lnTo>
                    <a:pt x="16" y="22"/>
                  </a:lnTo>
                  <a:lnTo>
                    <a:pt x="17" y="22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19" y="17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30" y="12"/>
                  </a:lnTo>
                  <a:lnTo>
                    <a:pt x="33" y="11"/>
                  </a:lnTo>
                  <a:lnTo>
                    <a:pt x="33" y="9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9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6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60" y="4"/>
                  </a:lnTo>
                  <a:lnTo>
                    <a:pt x="61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6" y="3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71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2" y="4"/>
                  </a:lnTo>
                  <a:lnTo>
                    <a:pt x="74" y="6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7" y="6"/>
                  </a:lnTo>
                  <a:lnTo>
                    <a:pt x="79" y="6"/>
                  </a:lnTo>
                  <a:lnTo>
                    <a:pt x="80" y="8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3" y="6"/>
                  </a:lnTo>
                  <a:lnTo>
                    <a:pt x="93" y="6"/>
                  </a:lnTo>
                  <a:lnTo>
                    <a:pt x="95" y="4"/>
                  </a:lnTo>
                  <a:lnTo>
                    <a:pt x="93" y="3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0"/>
                  </a:lnTo>
                  <a:lnTo>
                    <a:pt x="93" y="0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8" name="Freeform 265">
              <a:extLst>
                <a:ext uri="{FF2B5EF4-FFF2-40B4-BE49-F238E27FC236}">
                  <a16:creationId xmlns:a16="http://schemas.microsoft.com/office/drawing/2014/main" id="{3AD74FA7-25EA-4AA9-904B-8EEB3F84E3F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00849" y="4312614"/>
              <a:ext cx="83817" cy="76020"/>
            </a:xfrm>
            <a:custGeom>
              <a:avLst/>
              <a:gdLst>
                <a:gd name="T0" fmla="*/ 21 w 43"/>
                <a:gd name="T1" fmla="*/ 20 h 39"/>
                <a:gd name="T2" fmla="*/ 21 w 43"/>
                <a:gd name="T3" fmla="*/ 22 h 39"/>
                <a:gd name="T4" fmla="*/ 23 w 43"/>
                <a:gd name="T5" fmla="*/ 22 h 39"/>
                <a:gd name="T6" fmla="*/ 30 w 43"/>
                <a:gd name="T7" fmla="*/ 22 h 39"/>
                <a:gd name="T8" fmla="*/ 43 w 43"/>
                <a:gd name="T9" fmla="*/ 25 h 39"/>
                <a:gd name="T10" fmla="*/ 43 w 43"/>
                <a:gd name="T11" fmla="*/ 31 h 39"/>
                <a:gd name="T12" fmla="*/ 43 w 43"/>
                <a:gd name="T13" fmla="*/ 37 h 39"/>
                <a:gd name="T14" fmla="*/ 40 w 43"/>
                <a:gd name="T15" fmla="*/ 39 h 39"/>
                <a:gd name="T16" fmla="*/ 32 w 43"/>
                <a:gd name="T17" fmla="*/ 39 h 39"/>
                <a:gd name="T18" fmla="*/ 26 w 43"/>
                <a:gd name="T19" fmla="*/ 39 h 39"/>
                <a:gd name="T20" fmla="*/ 23 w 43"/>
                <a:gd name="T21" fmla="*/ 39 h 39"/>
                <a:gd name="T22" fmla="*/ 23 w 43"/>
                <a:gd name="T23" fmla="*/ 39 h 39"/>
                <a:gd name="T24" fmla="*/ 21 w 43"/>
                <a:gd name="T25" fmla="*/ 39 h 39"/>
                <a:gd name="T26" fmla="*/ 19 w 43"/>
                <a:gd name="T27" fmla="*/ 37 h 39"/>
                <a:gd name="T28" fmla="*/ 19 w 43"/>
                <a:gd name="T29" fmla="*/ 37 h 39"/>
                <a:gd name="T30" fmla="*/ 18 w 43"/>
                <a:gd name="T31" fmla="*/ 39 h 39"/>
                <a:gd name="T32" fmla="*/ 16 w 43"/>
                <a:gd name="T33" fmla="*/ 37 h 39"/>
                <a:gd name="T34" fmla="*/ 15 w 43"/>
                <a:gd name="T35" fmla="*/ 37 h 39"/>
                <a:gd name="T36" fmla="*/ 16 w 43"/>
                <a:gd name="T37" fmla="*/ 33 h 39"/>
                <a:gd name="T38" fmla="*/ 18 w 43"/>
                <a:gd name="T39" fmla="*/ 31 h 39"/>
                <a:gd name="T40" fmla="*/ 19 w 43"/>
                <a:gd name="T41" fmla="*/ 28 h 39"/>
                <a:gd name="T42" fmla="*/ 19 w 43"/>
                <a:gd name="T43" fmla="*/ 23 h 39"/>
                <a:gd name="T44" fmla="*/ 5 w 43"/>
                <a:gd name="T45" fmla="*/ 0 h 39"/>
                <a:gd name="T46" fmla="*/ 7 w 43"/>
                <a:gd name="T47" fmla="*/ 0 h 39"/>
                <a:gd name="T48" fmla="*/ 8 w 43"/>
                <a:gd name="T49" fmla="*/ 1 h 39"/>
                <a:gd name="T50" fmla="*/ 5 w 43"/>
                <a:gd name="T51" fmla="*/ 6 h 39"/>
                <a:gd name="T52" fmla="*/ 4 w 43"/>
                <a:gd name="T53" fmla="*/ 8 h 39"/>
                <a:gd name="T54" fmla="*/ 0 w 43"/>
                <a:gd name="T55" fmla="*/ 6 h 39"/>
                <a:gd name="T56" fmla="*/ 0 w 43"/>
                <a:gd name="T57" fmla="*/ 4 h 39"/>
                <a:gd name="T58" fmla="*/ 2 w 43"/>
                <a:gd name="T59" fmla="*/ 3 h 39"/>
                <a:gd name="T60" fmla="*/ 4 w 43"/>
                <a:gd name="T61" fmla="*/ 1 h 39"/>
                <a:gd name="T62" fmla="*/ 4 w 43"/>
                <a:gd name="T6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" h="39">
                  <a:moveTo>
                    <a:pt x="21" y="20"/>
                  </a:moveTo>
                  <a:lnTo>
                    <a:pt x="21" y="20"/>
                  </a:lnTo>
                  <a:lnTo>
                    <a:pt x="21" y="20"/>
                  </a:lnTo>
                  <a:lnTo>
                    <a:pt x="21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43" y="22"/>
                  </a:lnTo>
                  <a:lnTo>
                    <a:pt x="43" y="25"/>
                  </a:lnTo>
                  <a:lnTo>
                    <a:pt x="43" y="28"/>
                  </a:lnTo>
                  <a:lnTo>
                    <a:pt x="43" y="31"/>
                  </a:lnTo>
                  <a:lnTo>
                    <a:pt x="43" y="34"/>
                  </a:lnTo>
                  <a:lnTo>
                    <a:pt x="43" y="37"/>
                  </a:lnTo>
                  <a:lnTo>
                    <a:pt x="43" y="39"/>
                  </a:lnTo>
                  <a:lnTo>
                    <a:pt x="40" y="39"/>
                  </a:lnTo>
                  <a:lnTo>
                    <a:pt x="35" y="39"/>
                  </a:lnTo>
                  <a:lnTo>
                    <a:pt x="32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8" y="39"/>
                  </a:lnTo>
                  <a:lnTo>
                    <a:pt x="18" y="39"/>
                  </a:lnTo>
                  <a:lnTo>
                    <a:pt x="18" y="37"/>
                  </a:lnTo>
                  <a:lnTo>
                    <a:pt x="16" y="37"/>
                  </a:lnTo>
                  <a:lnTo>
                    <a:pt x="15" y="37"/>
                  </a:lnTo>
                  <a:lnTo>
                    <a:pt x="15" y="37"/>
                  </a:lnTo>
                  <a:lnTo>
                    <a:pt x="15" y="34"/>
                  </a:lnTo>
                  <a:lnTo>
                    <a:pt x="16" y="33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0"/>
                  </a:lnTo>
                  <a:lnTo>
                    <a:pt x="19" y="28"/>
                  </a:lnTo>
                  <a:lnTo>
                    <a:pt x="21" y="26"/>
                  </a:lnTo>
                  <a:lnTo>
                    <a:pt x="19" y="23"/>
                  </a:lnTo>
                  <a:lnTo>
                    <a:pt x="21" y="20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lnTo>
                    <a:pt x="8" y="1"/>
                  </a:lnTo>
                  <a:lnTo>
                    <a:pt x="5" y="4"/>
                  </a:lnTo>
                  <a:lnTo>
                    <a:pt x="5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9" name="Freeform 266">
              <a:extLst>
                <a:ext uri="{FF2B5EF4-FFF2-40B4-BE49-F238E27FC236}">
                  <a16:creationId xmlns:a16="http://schemas.microsoft.com/office/drawing/2014/main" id="{AD34A47A-73D7-4413-8DEE-12F4819CD2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22390" y="3950058"/>
              <a:ext cx="17544" cy="17544"/>
            </a:xfrm>
            <a:custGeom>
              <a:avLst/>
              <a:gdLst>
                <a:gd name="T0" fmla="*/ 8 w 9"/>
                <a:gd name="T1" fmla="*/ 8 h 9"/>
                <a:gd name="T2" fmla="*/ 9 w 9"/>
                <a:gd name="T3" fmla="*/ 8 h 9"/>
                <a:gd name="T4" fmla="*/ 9 w 9"/>
                <a:gd name="T5" fmla="*/ 9 h 9"/>
                <a:gd name="T6" fmla="*/ 8 w 9"/>
                <a:gd name="T7" fmla="*/ 9 h 9"/>
                <a:gd name="T8" fmla="*/ 8 w 9"/>
                <a:gd name="T9" fmla="*/ 9 h 9"/>
                <a:gd name="T10" fmla="*/ 8 w 9"/>
                <a:gd name="T11" fmla="*/ 9 h 9"/>
                <a:gd name="T12" fmla="*/ 8 w 9"/>
                <a:gd name="T13" fmla="*/ 9 h 9"/>
                <a:gd name="T14" fmla="*/ 8 w 9"/>
                <a:gd name="T15" fmla="*/ 8 h 9"/>
                <a:gd name="T16" fmla="*/ 8 w 9"/>
                <a:gd name="T17" fmla="*/ 8 h 9"/>
                <a:gd name="T18" fmla="*/ 2 w 9"/>
                <a:gd name="T19" fmla="*/ 3 h 9"/>
                <a:gd name="T20" fmla="*/ 3 w 9"/>
                <a:gd name="T21" fmla="*/ 3 h 9"/>
                <a:gd name="T22" fmla="*/ 3 w 9"/>
                <a:gd name="T23" fmla="*/ 3 h 9"/>
                <a:gd name="T24" fmla="*/ 5 w 9"/>
                <a:gd name="T25" fmla="*/ 4 h 9"/>
                <a:gd name="T26" fmla="*/ 3 w 9"/>
                <a:gd name="T27" fmla="*/ 4 h 9"/>
                <a:gd name="T28" fmla="*/ 3 w 9"/>
                <a:gd name="T29" fmla="*/ 8 h 9"/>
                <a:gd name="T30" fmla="*/ 3 w 9"/>
                <a:gd name="T31" fmla="*/ 8 h 9"/>
                <a:gd name="T32" fmla="*/ 2 w 9"/>
                <a:gd name="T33" fmla="*/ 8 h 9"/>
                <a:gd name="T34" fmla="*/ 2 w 9"/>
                <a:gd name="T35" fmla="*/ 8 h 9"/>
                <a:gd name="T36" fmla="*/ 2 w 9"/>
                <a:gd name="T37" fmla="*/ 8 h 9"/>
                <a:gd name="T38" fmla="*/ 0 w 9"/>
                <a:gd name="T39" fmla="*/ 3 h 9"/>
                <a:gd name="T40" fmla="*/ 2 w 9"/>
                <a:gd name="T41" fmla="*/ 3 h 9"/>
                <a:gd name="T42" fmla="*/ 2 w 9"/>
                <a:gd name="T43" fmla="*/ 3 h 9"/>
                <a:gd name="T44" fmla="*/ 5 w 9"/>
                <a:gd name="T45" fmla="*/ 0 h 9"/>
                <a:gd name="T46" fmla="*/ 6 w 9"/>
                <a:gd name="T47" fmla="*/ 1 h 9"/>
                <a:gd name="T48" fmla="*/ 6 w 9"/>
                <a:gd name="T49" fmla="*/ 1 h 9"/>
                <a:gd name="T50" fmla="*/ 6 w 9"/>
                <a:gd name="T51" fmla="*/ 3 h 9"/>
                <a:gd name="T52" fmla="*/ 9 w 9"/>
                <a:gd name="T53" fmla="*/ 4 h 9"/>
                <a:gd name="T54" fmla="*/ 8 w 9"/>
                <a:gd name="T55" fmla="*/ 4 h 9"/>
                <a:gd name="T56" fmla="*/ 5 w 9"/>
                <a:gd name="T57" fmla="*/ 4 h 9"/>
                <a:gd name="T58" fmla="*/ 5 w 9"/>
                <a:gd name="T59" fmla="*/ 4 h 9"/>
                <a:gd name="T60" fmla="*/ 5 w 9"/>
                <a:gd name="T61" fmla="*/ 3 h 9"/>
                <a:gd name="T62" fmla="*/ 5 w 9"/>
                <a:gd name="T63" fmla="*/ 3 h 9"/>
                <a:gd name="T64" fmla="*/ 5 w 9"/>
                <a:gd name="T65" fmla="*/ 1 h 9"/>
                <a:gd name="T66" fmla="*/ 5 w 9"/>
                <a:gd name="T67" fmla="*/ 1 h 9"/>
                <a:gd name="T68" fmla="*/ 5 w 9"/>
                <a:gd name="T6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" h="9">
                  <a:moveTo>
                    <a:pt x="8" y="8"/>
                  </a:moveTo>
                  <a:lnTo>
                    <a:pt x="9" y="8"/>
                  </a:lnTo>
                  <a:lnTo>
                    <a:pt x="9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8"/>
                  </a:lnTo>
                  <a:lnTo>
                    <a:pt x="8" y="8"/>
                  </a:lnTo>
                  <a:close/>
                  <a:moveTo>
                    <a:pt x="2" y="3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5" y="4"/>
                  </a:lnTo>
                  <a:lnTo>
                    <a:pt x="3" y="4"/>
                  </a:lnTo>
                  <a:lnTo>
                    <a:pt x="3" y="8"/>
                  </a:lnTo>
                  <a:lnTo>
                    <a:pt x="3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close/>
                  <a:moveTo>
                    <a:pt x="5" y="0"/>
                  </a:move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9" y="4"/>
                  </a:lnTo>
                  <a:lnTo>
                    <a:pt x="8" y="4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0" name="Freeform 267">
              <a:extLst>
                <a:ext uri="{FF2B5EF4-FFF2-40B4-BE49-F238E27FC236}">
                  <a16:creationId xmlns:a16="http://schemas.microsoft.com/office/drawing/2014/main" id="{B104A951-2C85-44BE-B6F3-200A55F67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0064" y="4059215"/>
              <a:ext cx="206617" cy="153989"/>
            </a:xfrm>
            <a:custGeom>
              <a:avLst/>
              <a:gdLst>
                <a:gd name="T0" fmla="*/ 29 w 106"/>
                <a:gd name="T1" fmla="*/ 0 h 79"/>
                <a:gd name="T2" fmla="*/ 30 w 106"/>
                <a:gd name="T3" fmla="*/ 4 h 79"/>
                <a:gd name="T4" fmla="*/ 35 w 106"/>
                <a:gd name="T5" fmla="*/ 5 h 79"/>
                <a:gd name="T6" fmla="*/ 43 w 106"/>
                <a:gd name="T7" fmla="*/ 5 h 79"/>
                <a:gd name="T8" fmla="*/ 52 w 106"/>
                <a:gd name="T9" fmla="*/ 5 h 79"/>
                <a:gd name="T10" fmla="*/ 54 w 106"/>
                <a:gd name="T11" fmla="*/ 10 h 79"/>
                <a:gd name="T12" fmla="*/ 60 w 106"/>
                <a:gd name="T13" fmla="*/ 7 h 79"/>
                <a:gd name="T14" fmla="*/ 64 w 106"/>
                <a:gd name="T15" fmla="*/ 12 h 79"/>
                <a:gd name="T16" fmla="*/ 68 w 106"/>
                <a:gd name="T17" fmla="*/ 7 h 79"/>
                <a:gd name="T18" fmla="*/ 78 w 106"/>
                <a:gd name="T19" fmla="*/ 10 h 79"/>
                <a:gd name="T20" fmla="*/ 82 w 106"/>
                <a:gd name="T21" fmla="*/ 7 h 79"/>
                <a:gd name="T22" fmla="*/ 84 w 106"/>
                <a:gd name="T23" fmla="*/ 4 h 79"/>
                <a:gd name="T24" fmla="*/ 89 w 106"/>
                <a:gd name="T25" fmla="*/ 8 h 79"/>
                <a:gd name="T26" fmla="*/ 92 w 106"/>
                <a:gd name="T27" fmla="*/ 16 h 79"/>
                <a:gd name="T28" fmla="*/ 97 w 106"/>
                <a:gd name="T29" fmla="*/ 19 h 79"/>
                <a:gd name="T30" fmla="*/ 92 w 106"/>
                <a:gd name="T31" fmla="*/ 24 h 79"/>
                <a:gd name="T32" fmla="*/ 97 w 106"/>
                <a:gd name="T33" fmla="*/ 24 h 79"/>
                <a:gd name="T34" fmla="*/ 98 w 106"/>
                <a:gd name="T35" fmla="*/ 30 h 79"/>
                <a:gd name="T36" fmla="*/ 103 w 106"/>
                <a:gd name="T37" fmla="*/ 37 h 79"/>
                <a:gd name="T38" fmla="*/ 100 w 106"/>
                <a:gd name="T39" fmla="*/ 45 h 79"/>
                <a:gd name="T40" fmla="*/ 103 w 106"/>
                <a:gd name="T41" fmla="*/ 49 h 79"/>
                <a:gd name="T42" fmla="*/ 103 w 106"/>
                <a:gd name="T43" fmla="*/ 54 h 79"/>
                <a:gd name="T44" fmla="*/ 106 w 106"/>
                <a:gd name="T45" fmla="*/ 62 h 79"/>
                <a:gd name="T46" fmla="*/ 103 w 106"/>
                <a:gd name="T47" fmla="*/ 62 h 79"/>
                <a:gd name="T48" fmla="*/ 98 w 106"/>
                <a:gd name="T49" fmla="*/ 65 h 79"/>
                <a:gd name="T50" fmla="*/ 101 w 106"/>
                <a:gd name="T51" fmla="*/ 67 h 79"/>
                <a:gd name="T52" fmla="*/ 100 w 106"/>
                <a:gd name="T53" fmla="*/ 75 h 79"/>
                <a:gd name="T54" fmla="*/ 93 w 106"/>
                <a:gd name="T55" fmla="*/ 73 h 79"/>
                <a:gd name="T56" fmla="*/ 92 w 106"/>
                <a:gd name="T57" fmla="*/ 75 h 79"/>
                <a:gd name="T58" fmla="*/ 89 w 106"/>
                <a:gd name="T59" fmla="*/ 79 h 79"/>
                <a:gd name="T60" fmla="*/ 86 w 106"/>
                <a:gd name="T61" fmla="*/ 79 h 79"/>
                <a:gd name="T62" fmla="*/ 81 w 106"/>
                <a:gd name="T63" fmla="*/ 76 h 79"/>
                <a:gd name="T64" fmla="*/ 82 w 106"/>
                <a:gd name="T65" fmla="*/ 71 h 79"/>
                <a:gd name="T66" fmla="*/ 81 w 106"/>
                <a:gd name="T67" fmla="*/ 67 h 79"/>
                <a:gd name="T68" fmla="*/ 79 w 106"/>
                <a:gd name="T69" fmla="*/ 62 h 79"/>
                <a:gd name="T70" fmla="*/ 78 w 106"/>
                <a:gd name="T71" fmla="*/ 62 h 79"/>
                <a:gd name="T72" fmla="*/ 71 w 106"/>
                <a:gd name="T73" fmla="*/ 60 h 79"/>
                <a:gd name="T74" fmla="*/ 67 w 106"/>
                <a:gd name="T75" fmla="*/ 64 h 79"/>
                <a:gd name="T76" fmla="*/ 64 w 106"/>
                <a:gd name="T77" fmla="*/ 64 h 79"/>
                <a:gd name="T78" fmla="*/ 65 w 106"/>
                <a:gd name="T79" fmla="*/ 56 h 79"/>
                <a:gd name="T80" fmla="*/ 64 w 106"/>
                <a:gd name="T81" fmla="*/ 51 h 79"/>
                <a:gd name="T82" fmla="*/ 59 w 106"/>
                <a:gd name="T83" fmla="*/ 45 h 79"/>
                <a:gd name="T84" fmla="*/ 52 w 106"/>
                <a:gd name="T85" fmla="*/ 40 h 79"/>
                <a:gd name="T86" fmla="*/ 38 w 106"/>
                <a:gd name="T87" fmla="*/ 41 h 79"/>
                <a:gd name="T88" fmla="*/ 35 w 106"/>
                <a:gd name="T89" fmla="*/ 45 h 79"/>
                <a:gd name="T90" fmla="*/ 30 w 106"/>
                <a:gd name="T91" fmla="*/ 52 h 79"/>
                <a:gd name="T92" fmla="*/ 26 w 106"/>
                <a:gd name="T93" fmla="*/ 52 h 79"/>
                <a:gd name="T94" fmla="*/ 24 w 106"/>
                <a:gd name="T95" fmla="*/ 48 h 79"/>
                <a:gd name="T96" fmla="*/ 19 w 106"/>
                <a:gd name="T97" fmla="*/ 40 h 79"/>
                <a:gd name="T98" fmla="*/ 15 w 106"/>
                <a:gd name="T99" fmla="*/ 38 h 79"/>
                <a:gd name="T100" fmla="*/ 7 w 106"/>
                <a:gd name="T101" fmla="*/ 30 h 79"/>
                <a:gd name="T102" fmla="*/ 4 w 106"/>
                <a:gd name="T103" fmla="*/ 26 h 79"/>
                <a:gd name="T104" fmla="*/ 0 w 106"/>
                <a:gd name="T105" fmla="*/ 27 h 79"/>
                <a:gd name="T106" fmla="*/ 5 w 106"/>
                <a:gd name="T107" fmla="*/ 18 h 79"/>
                <a:gd name="T108" fmla="*/ 16 w 106"/>
                <a:gd name="T109" fmla="*/ 15 h 79"/>
                <a:gd name="T110" fmla="*/ 18 w 106"/>
                <a:gd name="T111" fmla="*/ 8 h 79"/>
                <a:gd name="T112" fmla="*/ 19 w 106"/>
                <a:gd name="T113" fmla="*/ 7 h 79"/>
                <a:gd name="T114" fmla="*/ 19 w 106"/>
                <a:gd name="T115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6" h="79">
                  <a:moveTo>
                    <a:pt x="19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2" y="4"/>
                  </a:lnTo>
                  <a:lnTo>
                    <a:pt x="34" y="4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51" y="4"/>
                  </a:lnTo>
                  <a:lnTo>
                    <a:pt x="52" y="4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1" y="7"/>
                  </a:lnTo>
                  <a:lnTo>
                    <a:pt x="51" y="8"/>
                  </a:lnTo>
                  <a:lnTo>
                    <a:pt x="52" y="8"/>
                  </a:lnTo>
                  <a:lnTo>
                    <a:pt x="54" y="10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0" y="8"/>
                  </a:lnTo>
                  <a:lnTo>
                    <a:pt x="62" y="10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5" y="10"/>
                  </a:lnTo>
                  <a:lnTo>
                    <a:pt x="67" y="8"/>
                  </a:lnTo>
                  <a:lnTo>
                    <a:pt x="68" y="8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6" y="10"/>
                  </a:lnTo>
                  <a:lnTo>
                    <a:pt x="76" y="10"/>
                  </a:lnTo>
                  <a:lnTo>
                    <a:pt x="78" y="10"/>
                  </a:lnTo>
                  <a:lnTo>
                    <a:pt x="78" y="8"/>
                  </a:lnTo>
                  <a:lnTo>
                    <a:pt x="79" y="8"/>
                  </a:lnTo>
                  <a:lnTo>
                    <a:pt x="81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4" y="4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7" y="5"/>
                  </a:lnTo>
                  <a:lnTo>
                    <a:pt x="87" y="5"/>
                  </a:lnTo>
                  <a:lnTo>
                    <a:pt x="89" y="7"/>
                  </a:lnTo>
                  <a:lnTo>
                    <a:pt x="89" y="8"/>
                  </a:lnTo>
                  <a:lnTo>
                    <a:pt x="90" y="12"/>
                  </a:lnTo>
                  <a:lnTo>
                    <a:pt x="90" y="13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92" y="18"/>
                  </a:lnTo>
                  <a:lnTo>
                    <a:pt x="93" y="18"/>
                  </a:lnTo>
                  <a:lnTo>
                    <a:pt x="93" y="18"/>
                  </a:lnTo>
                  <a:lnTo>
                    <a:pt x="95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21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3" y="23"/>
                  </a:lnTo>
                  <a:lnTo>
                    <a:pt x="92" y="24"/>
                  </a:lnTo>
                  <a:lnTo>
                    <a:pt x="92" y="24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5" y="24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8" y="26"/>
                  </a:lnTo>
                  <a:lnTo>
                    <a:pt x="98" y="26"/>
                  </a:lnTo>
                  <a:lnTo>
                    <a:pt x="98" y="27"/>
                  </a:lnTo>
                  <a:lnTo>
                    <a:pt x="97" y="29"/>
                  </a:lnTo>
                  <a:lnTo>
                    <a:pt x="98" y="30"/>
                  </a:lnTo>
                  <a:lnTo>
                    <a:pt x="98" y="32"/>
                  </a:lnTo>
                  <a:lnTo>
                    <a:pt x="98" y="34"/>
                  </a:lnTo>
                  <a:lnTo>
                    <a:pt x="101" y="35"/>
                  </a:lnTo>
                  <a:lnTo>
                    <a:pt x="103" y="35"/>
                  </a:lnTo>
                  <a:lnTo>
                    <a:pt x="103" y="37"/>
                  </a:lnTo>
                  <a:lnTo>
                    <a:pt x="103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40"/>
                  </a:lnTo>
                  <a:lnTo>
                    <a:pt x="100" y="41"/>
                  </a:lnTo>
                  <a:lnTo>
                    <a:pt x="100" y="45"/>
                  </a:lnTo>
                  <a:lnTo>
                    <a:pt x="100" y="46"/>
                  </a:lnTo>
                  <a:lnTo>
                    <a:pt x="101" y="48"/>
                  </a:lnTo>
                  <a:lnTo>
                    <a:pt x="101" y="48"/>
                  </a:lnTo>
                  <a:lnTo>
                    <a:pt x="103" y="48"/>
                  </a:lnTo>
                  <a:lnTo>
                    <a:pt x="103" y="48"/>
                  </a:lnTo>
                  <a:lnTo>
                    <a:pt x="103" y="49"/>
                  </a:lnTo>
                  <a:lnTo>
                    <a:pt x="103" y="51"/>
                  </a:lnTo>
                  <a:lnTo>
                    <a:pt x="105" y="51"/>
                  </a:lnTo>
                  <a:lnTo>
                    <a:pt x="105" y="52"/>
                  </a:lnTo>
                  <a:lnTo>
                    <a:pt x="105" y="52"/>
                  </a:lnTo>
                  <a:lnTo>
                    <a:pt x="103" y="54"/>
                  </a:lnTo>
                  <a:lnTo>
                    <a:pt x="103" y="54"/>
                  </a:lnTo>
                  <a:lnTo>
                    <a:pt x="103" y="56"/>
                  </a:lnTo>
                  <a:lnTo>
                    <a:pt x="103" y="57"/>
                  </a:lnTo>
                  <a:lnTo>
                    <a:pt x="105" y="57"/>
                  </a:lnTo>
                  <a:lnTo>
                    <a:pt x="106" y="59"/>
                  </a:lnTo>
                  <a:lnTo>
                    <a:pt x="106" y="60"/>
                  </a:lnTo>
                  <a:lnTo>
                    <a:pt x="106" y="62"/>
                  </a:lnTo>
                  <a:lnTo>
                    <a:pt x="106" y="64"/>
                  </a:lnTo>
                  <a:lnTo>
                    <a:pt x="106" y="64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3" y="62"/>
                  </a:lnTo>
                  <a:lnTo>
                    <a:pt x="101" y="62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98" y="62"/>
                  </a:lnTo>
                  <a:lnTo>
                    <a:pt x="98" y="62"/>
                  </a:lnTo>
                  <a:lnTo>
                    <a:pt x="98" y="65"/>
                  </a:lnTo>
                  <a:lnTo>
                    <a:pt x="98" y="65"/>
                  </a:lnTo>
                  <a:lnTo>
                    <a:pt x="100" y="65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7"/>
                  </a:lnTo>
                  <a:lnTo>
                    <a:pt x="101" y="67"/>
                  </a:lnTo>
                  <a:lnTo>
                    <a:pt x="101" y="68"/>
                  </a:lnTo>
                  <a:lnTo>
                    <a:pt x="101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0" y="75"/>
                  </a:lnTo>
                  <a:lnTo>
                    <a:pt x="98" y="75"/>
                  </a:lnTo>
                  <a:lnTo>
                    <a:pt x="97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5" y="75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2" y="73"/>
                  </a:lnTo>
                  <a:lnTo>
                    <a:pt x="92" y="73"/>
                  </a:lnTo>
                  <a:lnTo>
                    <a:pt x="92" y="75"/>
                  </a:lnTo>
                  <a:lnTo>
                    <a:pt x="92" y="75"/>
                  </a:lnTo>
                  <a:lnTo>
                    <a:pt x="92" y="76"/>
                  </a:lnTo>
                  <a:lnTo>
                    <a:pt x="90" y="76"/>
                  </a:lnTo>
                  <a:lnTo>
                    <a:pt x="90" y="78"/>
                  </a:lnTo>
                  <a:lnTo>
                    <a:pt x="90" y="78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7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4" y="78"/>
                  </a:lnTo>
                  <a:lnTo>
                    <a:pt x="84" y="78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1" y="78"/>
                  </a:lnTo>
                  <a:lnTo>
                    <a:pt x="81" y="76"/>
                  </a:lnTo>
                  <a:lnTo>
                    <a:pt x="81" y="76"/>
                  </a:lnTo>
                  <a:lnTo>
                    <a:pt x="82" y="76"/>
                  </a:lnTo>
                  <a:lnTo>
                    <a:pt x="82" y="75"/>
                  </a:lnTo>
                  <a:lnTo>
                    <a:pt x="82" y="73"/>
                  </a:lnTo>
                  <a:lnTo>
                    <a:pt x="82" y="73"/>
                  </a:lnTo>
                  <a:lnTo>
                    <a:pt x="82" y="71"/>
                  </a:lnTo>
                  <a:lnTo>
                    <a:pt x="81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7"/>
                  </a:lnTo>
                  <a:lnTo>
                    <a:pt x="81" y="67"/>
                  </a:lnTo>
                  <a:lnTo>
                    <a:pt x="81" y="65"/>
                  </a:lnTo>
                  <a:lnTo>
                    <a:pt x="81" y="65"/>
                  </a:lnTo>
                  <a:lnTo>
                    <a:pt x="81" y="64"/>
                  </a:lnTo>
                  <a:lnTo>
                    <a:pt x="79" y="64"/>
                  </a:lnTo>
                  <a:lnTo>
                    <a:pt x="79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3" y="62"/>
                  </a:lnTo>
                  <a:lnTo>
                    <a:pt x="71" y="62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0" y="62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2"/>
                  </a:lnTo>
                  <a:lnTo>
                    <a:pt x="67" y="64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2"/>
                  </a:lnTo>
                  <a:lnTo>
                    <a:pt x="64" y="60"/>
                  </a:lnTo>
                  <a:lnTo>
                    <a:pt x="67" y="59"/>
                  </a:lnTo>
                  <a:lnTo>
                    <a:pt x="67" y="59"/>
                  </a:lnTo>
                  <a:lnTo>
                    <a:pt x="65" y="57"/>
                  </a:lnTo>
                  <a:lnTo>
                    <a:pt x="65" y="56"/>
                  </a:lnTo>
                  <a:lnTo>
                    <a:pt x="65" y="54"/>
                  </a:lnTo>
                  <a:lnTo>
                    <a:pt x="64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4" y="51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2" y="48"/>
                  </a:lnTo>
                  <a:lnTo>
                    <a:pt x="60" y="46"/>
                  </a:lnTo>
                  <a:lnTo>
                    <a:pt x="59" y="45"/>
                  </a:lnTo>
                  <a:lnTo>
                    <a:pt x="59" y="43"/>
                  </a:lnTo>
                  <a:lnTo>
                    <a:pt x="57" y="41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0"/>
                  </a:lnTo>
                  <a:lnTo>
                    <a:pt x="52" y="40"/>
                  </a:lnTo>
                  <a:lnTo>
                    <a:pt x="48" y="40"/>
                  </a:lnTo>
                  <a:lnTo>
                    <a:pt x="46" y="40"/>
                  </a:lnTo>
                  <a:lnTo>
                    <a:pt x="45" y="40"/>
                  </a:lnTo>
                  <a:lnTo>
                    <a:pt x="41" y="41"/>
                  </a:lnTo>
                  <a:lnTo>
                    <a:pt x="40" y="40"/>
                  </a:lnTo>
                  <a:lnTo>
                    <a:pt x="38" y="41"/>
                  </a:lnTo>
                  <a:lnTo>
                    <a:pt x="37" y="41"/>
                  </a:lnTo>
                  <a:lnTo>
                    <a:pt x="37" y="43"/>
                  </a:lnTo>
                  <a:lnTo>
                    <a:pt x="37" y="43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4" y="48"/>
                  </a:lnTo>
                  <a:lnTo>
                    <a:pt x="32" y="49"/>
                  </a:lnTo>
                  <a:lnTo>
                    <a:pt x="30" y="49"/>
                  </a:lnTo>
                  <a:lnTo>
                    <a:pt x="30" y="52"/>
                  </a:lnTo>
                  <a:lnTo>
                    <a:pt x="29" y="52"/>
                  </a:lnTo>
                  <a:lnTo>
                    <a:pt x="29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1"/>
                  </a:lnTo>
                  <a:lnTo>
                    <a:pt x="26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1" y="46"/>
                  </a:lnTo>
                  <a:lnTo>
                    <a:pt x="19" y="46"/>
                  </a:lnTo>
                  <a:lnTo>
                    <a:pt x="21" y="45"/>
                  </a:lnTo>
                  <a:lnTo>
                    <a:pt x="21" y="43"/>
                  </a:lnTo>
                  <a:lnTo>
                    <a:pt x="19" y="41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6" y="40"/>
                  </a:lnTo>
                  <a:lnTo>
                    <a:pt x="15" y="38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5" y="38"/>
                  </a:lnTo>
                  <a:lnTo>
                    <a:pt x="13" y="38"/>
                  </a:lnTo>
                  <a:lnTo>
                    <a:pt x="10" y="35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7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24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7" y="18"/>
                  </a:lnTo>
                  <a:lnTo>
                    <a:pt x="8" y="16"/>
                  </a:lnTo>
                  <a:lnTo>
                    <a:pt x="10" y="16"/>
                  </a:lnTo>
                  <a:lnTo>
                    <a:pt x="12" y="15"/>
                  </a:lnTo>
                  <a:lnTo>
                    <a:pt x="13" y="15"/>
                  </a:lnTo>
                  <a:lnTo>
                    <a:pt x="16" y="15"/>
                  </a:lnTo>
                  <a:lnTo>
                    <a:pt x="19" y="15"/>
                  </a:lnTo>
                  <a:lnTo>
                    <a:pt x="19" y="13"/>
                  </a:lnTo>
                  <a:lnTo>
                    <a:pt x="19" y="12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8" y="7"/>
                  </a:lnTo>
                  <a:lnTo>
                    <a:pt x="19" y="7"/>
                  </a:lnTo>
                  <a:lnTo>
                    <a:pt x="19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1" name="Freeform 268">
              <a:extLst>
                <a:ext uri="{FF2B5EF4-FFF2-40B4-BE49-F238E27FC236}">
                  <a16:creationId xmlns:a16="http://schemas.microsoft.com/office/drawing/2014/main" id="{66BDCA03-2583-421F-9B20-F2AAAD73A7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1333" y="4026079"/>
              <a:ext cx="83817" cy="21442"/>
            </a:xfrm>
            <a:custGeom>
              <a:avLst/>
              <a:gdLst>
                <a:gd name="T0" fmla="*/ 25 w 43"/>
                <a:gd name="T1" fmla="*/ 2 h 11"/>
                <a:gd name="T2" fmla="*/ 29 w 43"/>
                <a:gd name="T3" fmla="*/ 3 h 11"/>
                <a:gd name="T4" fmla="*/ 32 w 43"/>
                <a:gd name="T5" fmla="*/ 3 h 11"/>
                <a:gd name="T6" fmla="*/ 35 w 43"/>
                <a:gd name="T7" fmla="*/ 5 h 11"/>
                <a:gd name="T8" fmla="*/ 37 w 43"/>
                <a:gd name="T9" fmla="*/ 5 h 11"/>
                <a:gd name="T10" fmla="*/ 38 w 43"/>
                <a:gd name="T11" fmla="*/ 5 h 11"/>
                <a:gd name="T12" fmla="*/ 43 w 43"/>
                <a:gd name="T13" fmla="*/ 6 h 11"/>
                <a:gd name="T14" fmla="*/ 43 w 43"/>
                <a:gd name="T15" fmla="*/ 8 h 11"/>
                <a:gd name="T16" fmla="*/ 37 w 43"/>
                <a:gd name="T17" fmla="*/ 10 h 11"/>
                <a:gd name="T18" fmla="*/ 30 w 43"/>
                <a:gd name="T19" fmla="*/ 8 h 11"/>
                <a:gd name="T20" fmla="*/ 29 w 43"/>
                <a:gd name="T21" fmla="*/ 6 h 11"/>
                <a:gd name="T22" fmla="*/ 25 w 43"/>
                <a:gd name="T23" fmla="*/ 5 h 11"/>
                <a:gd name="T24" fmla="*/ 24 w 43"/>
                <a:gd name="T25" fmla="*/ 5 h 11"/>
                <a:gd name="T26" fmla="*/ 22 w 43"/>
                <a:gd name="T27" fmla="*/ 6 h 11"/>
                <a:gd name="T28" fmla="*/ 22 w 43"/>
                <a:gd name="T29" fmla="*/ 6 h 11"/>
                <a:gd name="T30" fmla="*/ 16 w 43"/>
                <a:gd name="T31" fmla="*/ 8 h 11"/>
                <a:gd name="T32" fmla="*/ 14 w 43"/>
                <a:gd name="T33" fmla="*/ 8 h 11"/>
                <a:gd name="T34" fmla="*/ 11 w 43"/>
                <a:gd name="T35" fmla="*/ 11 h 11"/>
                <a:gd name="T36" fmla="*/ 5 w 43"/>
                <a:gd name="T37" fmla="*/ 11 h 11"/>
                <a:gd name="T38" fmla="*/ 2 w 43"/>
                <a:gd name="T39" fmla="*/ 11 h 11"/>
                <a:gd name="T40" fmla="*/ 0 w 43"/>
                <a:gd name="T41" fmla="*/ 11 h 11"/>
                <a:gd name="T42" fmla="*/ 0 w 43"/>
                <a:gd name="T43" fmla="*/ 6 h 11"/>
                <a:gd name="T44" fmla="*/ 2 w 43"/>
                <a:gd name="T45" fmla="*/ 6 h 11"/>
                <a:gd name="T46" fmla="*/ 3 w 43"/>
                <a:gd name="T47" fmla="*/ 8 h 11"/>
                <a:gd name="T48" fmla="*/ 8 w 43"/>
                <a:gd name="T49" fmla="*/ 8 h 11"/>
                <a:gd name="T50" fmla="*/ 8 w 43"/>
                <a:gd name="T51" fmla="*/ 8 h 11"/>
                <a:gd name="T52" fmla="*/ 11 w 43"/>
                <a:gd name="T53" fmla="*/ 6 h 11"/>
                <a:gd name="T54" fmla="*/ 18 w 43"/>
                <a:gd name="T55" fmla="*/ 6 h 11"/>
                <a:gd name="T56" fmla="*/ 19 w 43"/>
                <a:gd name="T57" fmla="*/ 6 h 11"/>
                <a:gd name="T58" fmla="*/ 18 w 43"/>
                <a:gd name="T59" fmla="*/ 5 h 11"/>
                <a:gd name="T60" fmla="*/ 10 w 43"/>
                <a:gd name="T61" fmla="*/ 6 h 11"/>
                <a:gd name="T62" fmla="*/ 5 w 43"/>
                <a:gd name="T63" fmla="*/ 8 h 11"/>
                <a:gd name="T64" fmla="*/ 3 w 43"/>
                <a:gd name="T65" fmla="*/ 5 h 11"/>
                <a:gd name="T66" fmla="*/ 11 w 43"/>
                <a:gd name="T67" fmla="*/ 5 h 11"/>
                <a:gd name="T68" fmla="*/ 19 w 43"/>
                <a:gd name="T69" fmla="*/ 5 h 11"/>
                <a:gd name="T70" fmla="*/ 22 w 43"/>
                <a:gd name="T71" fmla="*/ 2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11">
                  <a:moveTo>
                    <a:pt x="24" y="0"/>
                  </a:moveTo>
                  <a:lnTo>
                    <a:pt x="25" y="2"/>
                  </a:lnTo>
                  <a:lnTo>
                    <a:pt x="27" y="2"/>
                  </a:lnTo>
                  <a:lnTo>
                    <a:pt x="29" y="3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3" y="5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1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0" y="8"/>
                  </a:lnTo>
                  <a:lnTo>
                    <a:pt x="37" y="10"/>
                  </a:lnTo>
                  <a:lnTo>
                    <a:pt x="33" y="10"/>
                  </a:lnTo>
                  <a:lnTo>
                    <a:pt x="30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27" y="6"/>
                  </a:lnTo>
                  <a:lnTo>
                    <a:pt x="25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3" y="8"/>
                  </a:lnTo>
                  <a:lnTo>
                    <a:pt x="3" y="8"/>
                  </a:lnTo>
                  <a:lnTo>
                    <a:pt x="5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8" y="5"/>
                  </a:lnTo>
                  <a:lnTo>
                    <a:pt x="13" y="6"/>
                  </a:lnTo>
                  <a:lnTo>
                    <a:pt x="10" y="6"/>
                  </a:lnTo>
                  <a:lnTo>
                    <a:pt x="7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5"/>
                  </a:lnTo>
                  <a:lnTo>
                    <a:pt x="7" y="3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9" y="5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2" name="Freeform 269">
              <a:extLst>
                <a:ext uri="{FF2B5EF4-FFF2-40B4-BE49-F238E27FC236}">
                  <a16:creationId xmlns:a16="http://schemas.microsoft.com/office/drawing/2014/main" id="{FE63B3B2-9837-4BFF-97E9-AE61BAAF3B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12463" y="1219200"/>
              <a:ext cx="1728960" cy="1280639"/>
            </a:xfrm>
            <a:custGeom>
              <a:avLst/>
              <a:gdLst>
                <a:gd name="T0" fmla="*/ 310 w 887"/>
                <a:gd name="T1" fmla="*/ 422 h 657"/>
                <a:gd name="T2" fmla="*/ 276 w 887"/>
                <a:gd name="T3" fmla="*/ 430 h 657"/>
                <a:gd name="T4" fmla="*/ 681 w 887"/>
                <a:gd name="T5" fmla="*/ 391 h 657"/>
                <a:gd name="T6" fmla="*/ 662 w 887"/>
                <a:gd name="T7" fmla="*/ 396 h 657"/>
                <a:gd name="T8" fmla="*/ 239 w 887"/>
                <a:gd name="T9" fmla="*/ 345 h 657"/>
                <a:gd name="T10" fmla="*/ 16 w 887"/>
                <a:gd name="T11" fmla="*/ 208 h 657"/>
                <a:gd name="T12" fmla="*/ 801 w 887"/>
                <a:gd name="T13" fmla="*/ 128 h 657"/>
                <a:gd name="T14" fmla="*/ 608 w 887"/>
                <a:gd name="T15" fmla="*/ 0 h 657"/>
                <a:gd name="T16" fmla="*/ 741 w 887"/>
                <a:gd name="T17" fmla="*/ 35 h 657"/>
                <a:gd name="T18" fmla="*/ 739 w 887"/>
                <a:gd name="T19" fmla="*/ 81 h 657"/>
                <a:gd name="T20" fmla="*/ 829 w 887"/>
                <a:gd name="T21" fmla="*/ 63 h 657"/>
                <a:gd name="T22" fmla="*/ 809 w 887"/>
                <a:gd name="T23" fmla="*/ 120 h 657"/>
                <a:gd name="T24" fmla="*/ 777 w 887"/>
                <a:gd name="T25" fmla="*/ 155 h 657"/>
                <a:gd name="T26" fmla="*/ 771 w 887"/>
                <a:gd name="T27" fmla="*/ 203 h 657"/>
                <a:gd name="T28" fmla="*/ 731 w 887"/>
                <a:gd name="T29" fmla="*/ 227 h 657"/>
                <a:gd name="T30" fmla="*/ 766 w 887"/>
                <a:gd name="T31" fmla="*/ 276 h 657"/>
                <a:gd name="T32" fmla="*/ 771 w 887"/>
                <a:gd name="T33" fmla="*/ 292 h 657"/>
                <a:gd name="T34" fmla="*/ 746 w 887"/>
                <a:gd name="T35" fmla="*/ 311 h 657"/>
                <a:gd name="T36" fmla="*/ 676 w 887"/>
                <a:gd name="T37" fmla="*/ 331 h 657"/>
                <a:gd name="T38" fmla="*/ 722 w 887"/>
                <a:gd name="T39" fmla="*/ 336 h 657"/>
                <a:gd name="T40" fmla="*/ 695 w 887"/>
                <a:gd name="T41" fmla="*/ 340 h 657"/>
                <a:gd name="T42" fmla="*/ 739 w 887"/>
                <a:gd name="T43" fmla="*/ 383 h 657"/>
                <a:gd name="T44" fmla="*/ 683 w 887"/>
                <a:gd name="T45" fmla="*/ 377 h 657"/>
                <a:gd name="T46" fmla="*/ 632 w 887"/>
                <a:gd name="T47" fmla="*/ 407 h 657"/>
                <a:gd name="T48" fmla="*/ 725 w 887"/>
                <a:gd name="T49" fmla="*/ 419 h 657"/>
                <a:gd name="T50" fmla="*/ 678 w 887"/>
                <a:gd name="T51" fmla="*/ 448 h 657"/>
                <a:gd name="T52" fmla="*/ 588 w 887"/>
                <a:gd name="T53" fmla="*/ 462 h 657"/>
                <a:gd name="T54" fmla="*/ 541 w 887"/>
                <a:gd name="T55" fmla="*/ 511 h 657"/>
                <a:gd name="T56" fmla="*/ 506 w 887"/>
                <a:gd name="T57" fmla="*/ 520 h 657"/>
                <a:gd name="T58" fmla="*/ 462 w 887"/>
                <a:gd name="T59" fmla="*/ 539 h 657"/>
                <a:gd name="T60" fmla="*/ 459 w 887"/>
                <a:gd name="T61" fmla="*/ 582 h 657"/>
                <a:gd name="T62" fmla="*/ 443 w 887"/>
                <a:gd name="T63" fmla="*/ 610 h 657"/>
                <a:gd name="T64" fmla="*/ 422 w 887"/>
                <a:gd name="T65" fmla="*/ 657 h 657"/>
                <a:gd name="T66" fmla="*/ 392 w 887"/>
                <a:gd name="T67" fmla="*/ 641 h 657"/>
                <a:gd name="T68" fmla="*/ 362 w 887"/>
                <a:gd name="T69" fmla="*/ 632 h 657"/>
                <a:gd name="T70" fmla="*/ 334 w 887"/>
                <a:gd name="T71" fmla="*/ 608 h 657"/>
                <a:gd name="T72" fmla="*/ 321 w 887"/>
                <a:gd name="T73" fmla="*/ 561 h 657"/>
                <a:gd name="T74" fmla="*/ 326 w 887"/>
                <a:gd name="T75" fmla="*/ 547 h 657"/>
                <a:gd name="T76" fmla="*/ 295 w 887"/>
                <a:gd name="T77" fmla="*/ 536 h 657"/>
                <a:gd name="T78" fmla="*/ 302 w 887"/>
                <a:gd name="T79" fmla="*/ 503 h 657"/>
                <a:gd name="T80" fmla="*/ 288 w 887"/>
                <a:gd name="T81" fmla="*/ 495 h 657"/>
                <a:gd name="T82" fmla="*/ 288 w 887"/>
                <a:gd name="T83" fmla="*/ 474 h 657"/>
                <a:gd name="T84" fmla="*/ 290 w 887"/>
                <a:gd name="T85" fmla="*/ 462 h 657"/>
                <a:gd name="T86" fmla="*/ 317 w 887"/>
                <a:gd name="T87" fmla="*/ 432 h 657"/>
                <a:gd name="T88" fmla="*/ 274 w 887"/>
                <a:gd name="T89" fmla="*/ 397 h 657"/>
                <a:gd name="T90" fmla="*/ 301 w 887"/>
                <a:gd name="T91" fmla="*/ 388 h 657"/>
                <a:gd name="T92" fmla="*/ 279 w 887"/>
                <a:gd name="T93" fmla="*/ 363 h 657"/>
                <a:gd name="T94" fmla="*/ 249 w 887"/>
                <a:gd name="T95" fmla="*/ 377 h 657"/>
                <a:gd name="T96" fmla="*/ 255 w 887"/>
                <a:gd name="T97" fmla="*/ 339 h 657"/>
                <a:gd name="T98" fmla="*/ 239 w 887"/>
                <a:gd name="T99" fmla="*/ 306 h 657"/>
                <a:gd name="T100" fmla="*/ 209 w 887"/>
                <a:gd name="T101" fmla="*/ 263 h 657"/>
                <a:gd name="T102" fmla="*/ 102 w 887"/>
                <a:gd name="T103" fmla="*/ 244 h 657"/>
                <a:gd name="T104" fmla="*/ 42 w 887"/>
                <a:gd name="T105" fmla="*/ 225 h 657"/>
                <a:gd name="T106" fmla="*/ 86 w 887"/>
                <a:gd name="T107" fmla="*/ 200 h 657"/>
                <a:gd name="T108" fmla="*/ 3 w 887"/>
                <a:gd name="T109" fmla="*/ 188 h 657"/>
                <a:gd name="T110" fmla="*/ 105 w 887"/>
                <a:gd name="T111" fmla="*/ 150 h 657"/>
                <a:gd name="T112" fmla="*/ 102 w 887"/>
                <a:gd name="T113" fmla="*/ 104 h 657"/>
                <a:gd name="T114" fmla="*/ 191 w 887"/>
                <a:gd name="T115" fmla="*/ 62 h 657"/>
                <a:gd name="T116" fmla="*/ 279 w 887"/>
                <a:gd name="T117" fmla="*/ 69 h 657"/>
                <a:gd name="T118" fmla="*/ 408 w 887"/>
                <a:gd name="T119" fmla="*/ 54 h 657"/>
                <a:gd name="T120" fmla="*/ 448 w 887"/>
                <a:gd name="T121" fmla="*/ 17 h 657"/>
                <a:gd name="T122" fmla="*/ 541 w 887"/>
                <a:gd name="T123" fmla="*/ 3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87" h="657">
                  <a:moveTo>
                    <a:pt x="384" y="634"/>
                  </a:moveTo>
                  <a:lnTo>
                    <a:pt x="384" y="634"/>
                  </a:lnTo>
                  <a:lnTo>
                    <a:pt x="384" y="635"/>
                  </a:lnTo>
                  <a:lnTo>
                    <a:pt x="384" y="637"/>
                  </a:lnTo>
                  <a:lnTo>
                    <a:pt x="383" y="640"/>
                  </a:lnTo>
                  <a:lnTo>
                    <a:pt x="381" y="638"/>
                  </a:lnTo>
                  <a:lnTo>
                    <a:pt x="380" y="637"/>
                  </a:lnTo>
                  <a:lnTo>
                    <a:pt x="378" y="637"/>
                  </a:lnTo>
                  <a:lnTo>
                    <a:pt x="377" y="637"/>
                  </a:lnTo>
                  <a:lnTo>
                    <a:pt x="377" y="637"/>
                  </a:lnTo>
                  <a:lnTo>
                    <a:pt x="381" y="634"/>
                  </a:lnTo>
                  <a:lnTo>
                    <a:pt x="384" y="634"/>
                  </a:lnTo>
                  <a:close/>
                  <a:moveTo>
                    <a:pt x="517" y="523"/>
                  </a:moveTo>
                  <a:lnTo>
                    <a:pt x="519" y="525"/>
                  </a:lnTo>
                  <a:lnTo>
                    <a:pt x="519" y="528"/>
                  </a:lnTo>
                  <a:lnTo>
                    <a:pt x="517" y="528"/>
                  </a:lnTo>
                  <a:lnTo>
                    <a:pt x="515" y="528"/>
                  </a:lnTo>
                  <a:lnTo>
                    <a:pt x="514" y="526"/>
                  </a:lnTo>
                  <a:lnTo>
                    <a:pt x="515" y="525"/>
                  </a:lnTo>
                  <a:lnTo>
                    <a:pt x="517" y="523"/>
                  </a:lnTo>
                  <a:close/>
                  <a:moveTo>
                    <a:pt x="314" y="419"/>
                  </a:moveTo>
                  <a:lnTo>
                    <a:pt x="317" y="421"/>
                  </a:lnTo>
                  <a:lnTo>
                    <a:pt x="320" y="421"/>
                  </a:lnTo>
                  <a:lnTo>
                    <a:pt x="320" y="422"/>
                  </a:lnTo>
                  <a:lnTo>
                    <a:pt x="320" y="422"/>
                  </a:lnTo>
                  <a:lnTo>
                    <a:pt x="317" y="424"/>
                  </a:lnTo>
                  <a:lnTo>
                    <a:pt x="317" y="427"/>
                  </a:lnTo>
                  <a:lnTo>
                    <a:pt x="315" y="427"/>
                  </a:lnTo>
                  <a:lnTo>
                    <a:pt x="317" y="429"/>
                  </a:lnTo>
                  <a:lnTo>
                    <a:pt x="315" y="429"/>
                  </a:lnTo>
                  <a:lnTo>
                    <a:pt x="314" y="430"/>
                  </a:lnTo>
                  <a:lnTo>
                    <a:pt x="312" y="430"/>
                  </a:lnTo>
                  <a:lnTo>
                    <a:pt x="312" y="429"/>
                  </a:lnTo>
                  <a:lnTo>
                    <a:pt x="310" y="426"/>
                  </a:lnTo>
                  <a:lnTo>
                    <a:pt x="310" y="424"/>
                  </a:lnTo>
                  <a:lnTo>
                    <a:pt x="310" y="422"/>
                  </a:lnTo>
                  <a:lnTo>
                    <a:pt x="310" y="421"/>
                  </a:lnTo>
                  <a:lnTo>
                    <a:pt x="312" y="419"/>
                  </a:lnTo>
                  <a:lnTo>
                    <a:pt x="314" y="419"/>
                  </a:lnTo>
                  <a:close/>
                  <a:moveTo>
                    <a:pt x="266" y="410"/>
                  </a:moveTo>
                  <a:lnTo>
                    <a:pt x="273" y="410"/>
                  </a:lnTo>
                  <a:lnTo>
                    <a:pt x="280" y="411"/>
                  </a:lnTo>
                  <a:lnTo>
                    <a:pt x="282" y="413"/>
                  </a:lnTo>
                  <a:lnTo>
                    <a:pt x="285" y="415"/>
                  </a:lnTo>
                  <a:lnTo>
                    <a:pt x="290" y="419"/>
                  </a:lnTo>
                  <a:lnTo>
                    <a:pt x="295" y="421"/>
                  </a:lnTo>
                  <a:lnTo>
                    <a:pt x="301" y="422"/>
                  </a:lnTo>
                  <a:lnTo>
                    <a:pt x="301" y="424"/>
                  </a:lnTo>
                  <a:lnTo>
                    <a:pt x="301" y="424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7"/>
                  </a:lnTo>
                  <a:lnTo>
                    <a:pt x="302" y="427"/>
                  </a:lnTo>
                  <a:lnTo>
                    <a:pt x="302" y="427"/>
                  </a:lnTo>
                  <a:lnTo>
                    <a:pt x="301" y="429"/>
                  </a:lnTo>
                  <a:lnTo>
                    <a:pt x="299" y="430"/>
                  </a:lnTo>
                  <a:lnTo>
                    <a:pt x="290" y="433"/>
                  </a:lnTo>
                  <a:lnTo>
                    <a:pt x="287" y="435"/>
                  </a:lnTo>
                  <a:lnTo>
                    <a:pt x="279" y="437"/>
                  </a:lnTo>
                  <a:lnTo>
                    <a:pt x="276" y="437"/>
                  </a:lnTo>
                  <a:lnTo>
                    <a:pt x="276" y="437"/>
                  </a:lnTo>
                  <a:lnTo>
                    <a:pt x="274" y="435"/>
                  </a:lnTo>
                  <a:lnTo>
                    <a:pt x="271" y="435"/>
                  </a:lnTo>
                  <a:lnTo>
                    <a:pt x="271" y="433"/>
                  </a:lnTo>
                  <a:lnTo>
                    <a:pt x="269" y="433"/>
                  </a:lnTo>
                  <a:lnTo>
                    <a:pt x="269" y="432"/>
                  </a:lnTo>
                  <a:lnTo>
                    <a:pt x="271" y="432"/>
                  </a:lnTo>
                  <a:lnTo>
                    <a:pt x="274" y="432"/>
                  </a:lnTo>
                  <a:lnTo>
                    <a:pt x="277" y="432"/>
                  </a:lnTo>
                  <a:lnTo>
                    <a:pt x="276" y="430"/>
                  </a:lnTo>
                  <a:lnTo>
                    <a:pt x="276" y="430"/>
                  </a:lnTo>
                  <a:lnTo>
                    <a:pt x="274" y="430"/>
                  </a:lnTo>
                  <a:lnTo>
                    <a:pt x="273" y="430"/>
                  </a:lnTo>
                  <a:lnTo>
                    <a:pt x="273" y="429"/>
                  </a:lnTo>
                  <a:lnTo>
                    <a:pt x="271" y="429"/>
                  </a:lnTo>
                  <a:lnTo>
                    <a:pt x="265" y="429"/>
                  </a:lnTo>
                  <a:lnTo>
                    <a:pt x="261" y="427"/>
                  </a:lnTo>
                  <a:lnTo>
                    <a:pt x="260" y="427"/>
                  </a:lnTo>
                  <a:lnTo>
                    <a:pt x="260" y="426"/>
                  </a:lnTo>
                  <a:lnTo>
                    <a:pt x="258" y="426"/>
                  </a:lnTo>
                  <a:lnTo>
                    <a:pt x="260" y="421"/>
                  </a:lnTo>
                  <a:lnTo>
                    <a:pt x="261" y="419"/>
                  </a:lnTo>
                  <a:lnTo>
                    <a:pt x="263" y="419"/>
                  </a:lnTo>
                  <a:lnTo>
                    <a:pt x="266" y="419"/>
                  </a:lnTo>
                  <a:lnTo>
                    <a:pt x="268" y="419"/>
                  </a:lnTo>
                  <a:lnTo>
                    <a:pt x="263" y="418"/>
                  </a:lnTo>
                  <a:lnTo>
                    <a:pt x="261" y="416"/>
                  </a:lnTo>
                  <a:lnTo>
                    <a:pt x="260" y="416"/>
                  </a:lnTo>
                  <a:lnTo>
                    <a:pt x="260" y="415"/>
                  </a:lnTo>
                  <a:lnTo>
                    <a:pt x="260" y="413"/>
                  </a:lnTo>
                  <a:lnTo>
                    <a:pt x="260" y="413"/>
                  </a:lnTo>
                  <a:lnTo>
                    <a:pt x="261" y="411"/>
                  </a:lnTo>
                  <a:lnTo>
                    <a:pt x="261" y="411"/>
                  </a:lnTo>
                  <a:lnTo>
                    <a:pt x="266" y="410"/>
                  </a:lnTo>
                  <a:close/>
                  <a:moveTo>
                    <a:pt x="301" y="392"/>
                  </a:moveTo>
                  <a:lnTo>
                    <a:pt x="304" y="392"/>
                  </a:lnTo>
                  <a:lnTo>
                    <a:pt x="306" y="394"/>
                  </a:lnTo>
                  <a:lnTo>
                    <a:pt x="307" y="396"/>
                  </a:lnTo>
                  <a:lnTo>
                    <a:pt x="306" y="396"/>
                  </a:lnTo>
                  <a:lnTo>
                    <a:pt x="304" y="396"/>
                  </a:lnTo>
                  <a:lnTo>
                    <a:pt x="299" y="396"/>
                  </a:lnTo>
                  <a:lnTo>
                    <a:pt x="299" y="394"/>
                  </a:lnTo>
                  <a:lnTo>
                    <a:pt x="299" y="394"/>
                  </a:lnTo>
                  <a:lnTo>
                    <a:pt x="299" y="392"/>
                  </a:lnTo>
                  <a:lnTo>
                    <a:pt x="301" y="392"/>
                  </a:lnTo>
                  <a:close/>
                  <a:moveTo>
                    <a:pt x="679" y="391"/>
                  </a:moveTo>
                  <a:lnTo>
                    <a:pt x="681" y="391"/>
                  </a:lnTo>
                  <a:lnTo>
                    <a:pt x="683" y="391"/>
                  </a:lnTo>
                  <a:lnTo>
                    <a:pt x="683" y="392"/>
                  </a:lnTo>
                  <a:lnTo>
                    <a:pt x="684" y="392"/>
                  </a:lnTo>
                  <a:lnTo>
                    <a:pt x="686" y="394"/>
                  </a:lnTo>
                  <a:lnTo>
                    <a:pt x="686" y="396"/>
                  </a:lnTo>
                  <a:lnTo>
                    <a:pt x="686" y="396"/>
                  </a:lnTo>
                  <a:lnTo>
                    <a:pt x="686" y="397"/>
                  </a:lnTo>
                  <a:lnTo>
                    <a:pt x="686" y="397"/>
                  </a:lnTo>
                  <a:lnTo>
                    <a:pt x="684" y="397"/>
                  </a:lnTo>
                  <a:lnTo>
                    <a:pt x="686" y="399"/>
                  </a:lnTo>
                  <a:lnTo>
                    <a:pt x="686" y="399"/>
                  </a:lnTo>
                  <a:lnTo>
                    <a:pt x="686" y="400"/>
                  </a:lnTo>
                  <a:lnTo>
                    <a:pt x="686" y="400"/>
                  </a:lnTo>
                  <a:lnTo>
                    <a:pt x="679" y="402"/>
                  </a:lnTo>
                  <a:lnTo>
                    <a:pt x="678" y="403"/>
                  </a:lnTo>
                  <a:lnTo>
                    <a:pt x="676" y="405"/>
                  </a:lnTo>
                  <a:lnTo>
                    <a:pt x="673" y="407"/>
                  </a:lnTo>
                  <a:lnTo>
                    <a:pt x="673" y="407"/>
                  </a:lnTo>
                  <a:lnTo>
                    <a:pt x="671" y="405"/>
                  </a:lnTo>
                  <a:lnTo>
                    <a:pt x="668" y="403"/>
                  </a:lnTo>
                  <a:lnTo>
                    <a:pt x="660" y="403"/>
                  </a:lnTo>
                  <a:lnTo>
                    <a:pt x="653" y="405"/>
                  </a:lnTo>
                  <a:lnTo>
                    <a:pt x="649" y="407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2"/>
                  </a:lnTo>
                  <a:lnTo>
                    <a:pt x="649" y="402"/>
                  </a:lnTo>
                  <a:lnTo>
                    <a:pt x="651" y="400"/>
                  </a:lnTo>
                  <a:lnTo>
                    <a:pt x="653" y="399"/>
                  </a:lnTo>
                  <a:lnTo>
                    <a:pt x="651" y="397"/>
                  </a:lnTo>
                  <a:lnTo>
                    <a:pt x="653" y="394"/>
                  </a:lnTo>
                  <a:lnTo>
                    <a:pt x="654" y="394"/>
                  </a:lnTo>
                  <a:lnTo>
                    <a:pt x="657" y="394"/>
                  </a:lnTo>
                  <a:lnTo>
                    <a:pt x="659" y="396"/>
                  </a:lnTo>
                  <a:lnTo>
                    <a:pt x="662" y="396"/>
                  </a:lnTo>
                  <a:lnTo>
                    <a:pt x="668" y="394"/>
                  </a:lnTo>
                  <a:lnTo>
                    <a:pt x="671" y="394"/>
                  </a:lnTo>
                  <a:lnTo>
                    <a:pt x="679" y="391"/>
                  </a:lnTo>
                  <a:close/>
                  <a:moveTo>
                    <a:pt x="279" y="383"/>
                  </a:moveTo>
                  <a:lnTo>
                    <a:pt x="279" y="385"/>
                  </a:lnTo>
                  <a:lnTo>
                    <a:pt x="280" y="386"/>
                  </a:lnTo>
                  <a:lnTo>
                    <a:pt x="280" y="388"/>
                  </a:lnTo>
                  <a:lnTo>
                    <a:pt x="280" y="388"/>
                  </a:lnTo>
                  <a:lnTo>
                    <a:pt x="280" y="389"/>
                  </a:lnTo>
                  <a:lnTo>
                    <a:pt x="279" y="389"/>
                  </a:lnTo>
                  <a:lnTo>
                    <a:pt x="279" y="391"/>
                  </a:lnTo>
                  <a:lnTo>
                    <a:pt x="277" y="391"/>
                  </a:lnTo>
                  <a:lnTo>
                    <a:pt x="274" y="389"/>
                  </a:lnTo>
                  <a:lnTo>
                    <a:pt x="273" y="389"/>
                  </a:lnTo>
                  <a:lnTo>
                    <a:pt x="273" y="388"/>
                  </a:lnTo>
                  <a:lnTo>
                    <a:pt x="273" y="388"/>
                  </a:lnTo>
                  <a:lnTo>
                    <a:pt x="274" y="386"/>
                  </a:lnTo>
                  <a:lnTo>
                    <a:pt x="276" y="385"/>
                  </a:lnTo>
                  <a:lnTo>
                    <a:pt x="279" y="383"/>
                  </a:lnTo>
                  <a:close/>
                  <a:moveTo>
                    <a:pt x="255" y="342"/>
                  </a:moveTo>
                  <a:lnTo>
                    <a:pt x="257" y="342"/>
                  </a:lnTo>
                  <a:lnTo>
                    <a:pt x="257" y="344"/>
                  </a:lnTo>
                  <a:lnTo>
                    <a:pt x="255" y="345"/>
                  </a:lnTo>
                  <a:lnTo>
                    <a:pt x="254" y="347"/>
                  </a:lnTo>
                  <a:lnTo>
                    <a:pt x="250" y="350"/>
                  </a:lnTo>
                  <a:lnTo>
                    <a:pt x="249" y="350"/>
                  </a:lnTo>
                  <a:lnTo>
                    <a:pt x="249" y="348"/>
                  </a:lnTo>
                  <a:lnTo>
                    <a:pt x="247" y="348"/>
                  </a:lnTo>
                  <a:lnTo>
                    <a:pt x="246" y="348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4" y="347"/>
                  </a:lnTo>
                  <a:lnTo>
                    <a:pt x="243" y="347"/>
                  </a:lnTo>
                  <a:lnTo>
                    <a:pt x="241" y="347"/>
                  </a:lnTo>
                  <a:lnTo>
                    <a:pt x="239" y="345"/>
                  </a:lnTo>
                  <a:lnTo>
                    <a:pt x="243" y="344"/>
                  </a:lnTo>
                  <a:lnTo>
                    <a:pt x="243" y="344"/>
                  </a:lnTo>
                  <a:lnTo>
                    <a:pt x="247" y="344"/>
                  </a:lnTo>
                  <a:lnTo>
                    <a:pt x="249" y="344"/>
                  </a:lnTo>
                  <a:lnTo>
                    <a:pt x="250" y="344"/>
                  </a:lnTo>
                  <a:lnTo>
                    <a:pt x="252" y="344"/>
                  </a:lnTo>
                  <a:lnTo>
                    <a:pt x="254" y="342"/>
                  </a:lnTo>
                  <a:lnTo>
                    <a:pt x="255" y="342"/>
                  </a:lnTo>
                  <a:close/>
                  <a:moveTo>
                    <a:pt x="793" y="270"/>
                  </a:moveTo>
                  <a:lnTo>
                    <a:pt x="794" y="273"/>
                  </a:lnTo>
                  <a:lnTo>
                    <a:pt x="794" y="274"/>
                  </a:lnTo>
                  <a:lnTo>
                    <a:pt x="796" y="277"/>
                  </a:lnTo>
                  <a:lnTo>
                    <a:pt x="799" y="276"/>
                  </a:lnTo>
                  <a:lnTo>
                    <a:pt x="801" y="279"/>
                  </a:lnTo>
                  <a:lnTo>
                    <a:pt x="799" y="281"/>
                  </a:lnTo>
                  <a:lnTo>
                    <a:pt x="788" y="281"/>
                  </a:lnTo>
                  <a:lnTo>
                    <a:pt x="783" y="281"/>
                  </a:lnTo>
                  <a:lnTo>
                    <a:pt x="780" y="279"/>
                  </a:lnTo>
                  <a:lnTo>
                    <a:pt x="780" y="276"/>
                  </a:lnTo>
                  <a:lnTo>
                    <a:pt x="780" y="271"/>
                  </a:lnTo>
                  <a:lnTo>
                    <a:pt x="783" y="270"/>
                  </a:lnTo>
                  <a:lnTo>
                    <a:pt x="787" y="271"/>
                  </a:lnTo>
                  <a:lnTo>
                    <a:pt x="790" y="270"/>
                  </a:lnTo>
                  <a:lnTo>
                    <a:pt x="793" y="270"/>
                  </a:lnTo>
                  <a:close/>
                  <a:moveTo>
                    <a:pt x="780" y="230"/>
                  </a:moveTo>
                  <a:lnTo>
                    <a:pt x="782" y="232"/>
                  </a:lnTo>
                  <a:lnTo>
                    <a:pt x="783" y="240"/>
                  </a:lnTo>
                  <a:lnTo>
                    <a:pt x="783" y="251"/>
                  </a:lnTo>
                  <a:lnTo>
                    <a:pt x="782" y="251"/>
                  </a:lnTo>
                  <a:lnTo>
                    <a:pt x="777" y="238"/>
                  </a:lnTo>
                  <a:lnTo>
                    <a:pt x="777" y="233"/>
                  </a:lnTo>
                  <a:lnTo>
                    <a:pt x="777" y="230"/>
                  </a:lnTo>
                  <a:lnTo>
                    <a:pt x="780" y="230"/>
                  </a:lnTo>
                  <a:close/>
                  <a:moveTo>
                    <a:pt x="11" y="207"/>
                  </a:moveTo>
                  <a:lnTo>
                    <a:pt x="12" y="207"/>
                  </a:lnTo>
                  <a:lnTo>
                    <a:pt x="16" y="208"/>
                  </a:lnTo>
                  <a:lnTo>
                    <a:pt x="19" y="210"/>
                  </a:lnTo>
                  <a:lnTo>
                    <a:pt x="20" y="210"/>
                  </a:lnTo>
                  <a:lnTo>
                    <a:pt x="20" y="211"/>
                  </a:lnTo>
                  <a:lnTo>
                    <a:pt x="17" y="211"/>
                  </a:lnTo>
                  <a:lnTo>
                    <a:pt x="12" y="211"/>
                  </a:lnTo>
                  <a:lnTo>
                    <a:pt x="6" y="210"/>
                  </a:lnTo>
                  <a:lnTo>
                    <a:pt x="4" y="210"/>
                  </a:lnTo>
                  <a:lnTo>
                    <a:pt x="4" y="208"/>
                  </a:lnTo>
                  <a:lnTo>
                    <a:pt x="6" y="208"/>
                  </a:lnTo>
                  <a:lnTo>
                    <a:pt x="8" y="207"/>
                  </a:lnTo>
                  <a:lnTo>
                    <a:pt x="11" y="207"/>
                  </a:lnTo>
                  <a:close/>
                  <a:moveTo>
                    <a:pt x="794" y="194"/>
                  </a:moveTo>
                  <a:lnTo>
                    <a:pt x="798" y="196"/>
                  </a:lnTo>
                  <a:lnTo>
                    <a:pt x="798" y="197"/>
                  </a:lnTo>
                  <a:lnTo>
                    <a:pt x="796" y="200"/>
                  </a:lnTo>
                  <a:lnTo>
                    <a:pt x="793" y="202"/>
                  </a:lnTo>
                  <a:lnTo>
                    <a:pt x="790" y="202"/>
                  </a:lnTo>
                  <a:lnTo>
                    <a:pt x="790" y="200"/>
                  </a:lnTo>
                  <a:lnTo>
                    <a:pt x="790" y="199"/>
                  </a:lnTo>
                  <a:lnTo>
                    <a:pt x="794" y="196"/>
                  </a:lnTo>
                  <a:lnTo>
                    <a:pt x="794" y="194"/>
                  </a:lnTo>
                  <a:close/>
                  <a:moveTo>
                    <a:pt x="779" y="177"/>
                  </a:moveTo>
                  <a:lnTo>
                    <a:pt x="779" y="177"/>
                  </a:lnTo>
                  <a:lnTo>
                    <a:pt x="779" y="180"/>
                  </a:lnTo>
                  <a:lnTo>
                    <a:pt x="779" y="184"/>
                  </a:lnTo>
                  <a:lnTo>
                    <a:pt x="780" y="188"/>
                  </a:lnTo>
                  <a:lnTo>
                    <a:pt x="779" y="191"/>
                  </a:lnTo>
                  <a:lnTo>
                    <a:pt x="776" y="192"/>
                  </a:lnTo>
                  <a:lnTo>
                    <a:pt x="776" y="189"/>
                  </a:lnTo>
                  <a:lnTo>
                    <a:pt x="774" y="184"/>
                  </a:lnTo>
                  <a:lnTo>
                    <a:pt x="774" y="180"/>
                  </a:lnTo>
                  <a:lnTo>
                    <a:pt x="777" y="177"/>
                  </a:lnTo>
                  <a:lnTo>
                    <a:pt x="779" y="177"/>
                  </a:lnTo>
                  <a:close/>
                  <a:moveTo>
                    <a:pt x="793" y="125"/>
                  </a:moveTo>
                  <a:lnTo>
                    <a:pt x="801" y="125"/>
                  </a:lnTo>
                  <a:lnTo>
                    <a:pt x="801" y="128"/>
                  </a:lnTo>
                  <a:lnTo>
                    <a:pt x="798" y="132"/>
                  </a:lnTo>
                  <a:lnTo>
                    <a:pt x="791" y="136"/>
                  </a:lnTo>
                  <a:lnTo>
                    <a:pt x="783" y="136"/>
                  </a:lnTo>
                  <a:lnTo>
                    <a:pt x="777" y="134"/>
                  </a:lnTo>
                  <a:lnTo>
                    <a:pt x="776" y="131"/>
                  </a:lnTo>
                  <a:lnTo>
                    <a:pt x="779" y="128"/>
                  </a:lnTo>
                  <a:lnTo>
                    <a:pt x="785" y="126"/>
                  </a:lnTo>
                  <a:lnTo>
                    <a:pt x="793" y="125"/>
                  </a:lnTo>
                  <a:close/>
                  <a:moveTo>
                    <a:pt x="774" y="54"/>
                  </a:moveTo>
                  <a:lnTo>
                    <a:pt x="777" y="57"/>
                  </a:lnTo>
                  <a:lnTo>
                    <a:pt x="780" y="60"/>
                  </a:lnTo>
                  <a:lnTo>
                    <a:pt x="783" y="63"/>
                  </a:lnTo>
                  <a:lnTo>
                    <a:pt x="782" y="65"/>
                  </a:lnTo>
                  <a:lnTo>
                    <a:pt x="777" y="65"/>
                  </a:lnTo>
                  <a:lnTo>
                    <a:pt x="772" y="62"/>
                  </a:lnTo>
                  <a:lnTo>
                    <a:pt x="769" y="58"/>
                  </a:lnTo>
                  <a:lnTo>
                    <a:pt x="769" y="55"/>
                  </a:lnTo>
                  <a:lnTo>
                    <a:pt x="771" y="54"/>
                  </a:lnTo>
                  <a:lnTo>
                    <a:pt x="774" y="54"/>
                  </a:lnTo>
                  <a:close/>
                  <a:moveTo>
                    <a:pt x="381" y="33"/>
                  </a:moveTo>
                  <a:lnTo>
                    <a:pt x="396" y="38"/>
                  </a:lnTo>
                  <a:lnTo>
                    <a:pt x="403" y="41"/>
                  </a:lnTo>
                  <a:lnTo>
                    <a:pt x="407" y="44"/>
                  </a:lnTo>
                  <a:lnTo>
                    <a:pt x="405" y="49"/>
                  </a:lnTo>
                  <a:lnTo>
                    <a:pt x="403" y="55"/>
                  </a:lnTo>
                  <a:lnTo>
                    <a:pt x="402" y="55"/>
                  </a:lnTo>
                  <a:lnTo>
                    <a:pt x="396" y="52"/>
                  </a:lnTo>
                  <a:lnTo>
                    <a:pt x="386" y="47"/>
                  </a:lnTo>
                  <a:lnTo>
                    <a:pt x="377" y="46"/>
                  </a:lnTo>
                  <a:lnTo>
                    <a:pt x="369" y="40"/>
                  </a:lnTo>
                  <a:lnTo>
                    <a:pt x="369" y="36"/>
                  </a:lnTo>
                  <a:lnTo>
                    <a:pt x="369" y="35"/>
                  </a:lnTo>
                  <a:lnTo>
                    <a:pt x="377" y="35"/>
                  </a:lnTo>
                  <a:lnTo>
                    <a:pt x="381" y="33"/>
                  </a:lnTo>
                  <a:close/>
                  <a:moveTo>
                    <a:pt x="575" y="0"/>
                  </a:moveTo>
                  <a:lnTo>
                    <a:pt x="608" y="0"/>
                  </a:lnTo>
                  <a:lnTo>
                    <a:pt x="619" y="2"/>
                  </a:lnTo>
                  <a:lnTo>
                    <a:pt x="634" y="3"/>
                  </a:lnTo>
                  <a:lnTo>
                    <a:pt x="642" y="6"/>
                  </a:lnTo>
                  <a:lnTo>
                    <a:pt x="643" y="6"/>
                  </a:lnTo>
                  <a:lnTo>
                    <a:pt x="653" y="8"/>
                  </a:lnTo>
                  <a:lnTo>
                    <a:pt x="662" y="8"/>
                  </a:lnTo>
                  <a:lnTo>
                    <a:pt x="678" y="11"/>
                  </a:lnTo>
                  <a:lnTo>
                    <a:pt x="679" y="13"/>
                  </a:lnTo>
                  <a:lnTo>
                    <a:pt x="678" y="14"/>
                  </a:lnTo>
                  <a:lnTo>
                    <a:pt x="675" y="14"/>
                  </a:lnTo>
                  <a:lnTo>
                    <a:pt x="654" y="16"/>
                  </a:lnTo>
                  <a:lnTo>
                    <a:pt x="618" y="16"/>
                  </a:lnTo>
                  <a:lnTo>
                    <a:pt x="597" y="19"/>
                  </a:lnTo>
                  <a:lnTo>
                    <a:pt x="591" y="19"/>
                  </a:lnTo>
                  <a:lnTo>
                    <a:pt x="589" y="22"/>
                  </a:lnTo>
                  <a:lnTo>
                    <a:pt x="593" y="24"/>
                  </a:lnTo>
                  <a:lnTo>
                    <a:pt x="597" y="22"/>
                  </a:lnTo>
                  <a:lnTo>
                    <a:pt x="613" y="19"/>
                  </a:lnTo>
                  <a:lnTo>
                    <a:pt x="619" y="17"/>
                  </a:lnTo>
                  <a:lnTo>
                    <a:pt x="630" y="19"/>
                  </a:lnTo>
                  <a:lnTo>
                    <a:pt x="646" y="21"/>
                  </a:lnTo>
                  <a:lnTo>
                    <a:pt x="653" y="19"/>
                  </a:lnTo>
                  <a:lnTo>
                    <a:pt x="662" y="19"/>
                  </a:lnTo>
                  <a:lnTo>
                    <a:pt x="675" y="19"/>
                  </a:lnTo>
                  <a:lnTo>
                    <a:pt x="689" y="16"/>
                  </a:lnTo>
                  <a:lnTo>
                    <a:pt x="694" y="22"/>
                  </a:lnTo>
                  <a:lnTo>
                    <a:pt x="698" y="27"/>
                  </a:lnTo>
                  <a:lnTo>
                    <a:pt x="703" y="25"/>
                  </a:lnTo>
                  <a:lnTo>
                    <a:pt x="708" y="27"/>
                  </a:lnTo>
                  <a:lnTo>
                    <a:pt x="708" y="29"/>
                  </a:lnTo>
                  <a:lnTo>
                    <a:pt x="711" y="29"/>
                  </a:lnTo>
                  <a:lnTo>
                    <a:pt x="714" y="29"/>
                  </a:lnTo>
                  <a:lnTo>
                    <a:pt x="727" y="30"/>
                  </a:lnTo>
                  <a:lnTo>
                    <a:pt x="736" y="33"/>
                  </a:lnTo>
                  <a:lnTo>
                    <a:pt x="739" y="33"/>
                  </a:lnTo>
                  <a:lnTo>
                    <a:pt x="741" y="35"/>
                  </a:lnTo>
                  <a:lnTo>
                    <a:pt x="742" y="36"/>
                  </a:lnTo>
                  <a:lnTo>
                    <a:pt x="741" y="38"/>
                  </a:lnTo>
                  <a:lnTo>
                    <a:pt x="735" y="41"/>
                  </a:lnTo>
                  <a:lnTo>
                    <a:pt x="728" y="44"/>
                  </a:lnTo>
                  <a:lnTo>
                    <a:pt x="719" y="46"/>
                  </a:lnTo>
                  <a:lnTo>
                    <a:pt x="708" y="47"/>
                  </a:lnTo>
                  <a:lnTo>
                    <a:pt x="626" y="52"/>
                  </a:lnTo>
                  <a:lnTo>
                    <a:pt x="623" y="54"/>
                  </a:lnTo>
                  <a:lnTo>
                    <a:pt x="621" y="55"/>
                  </a:lnTo>
                  <a:lnTo>
                    <a:pt x="621" y="60"/>
                  </a:lnTo>
                  <a:lnTo>
                    <a:pt x="626" y="60"/>
                  </a:lnTo>
                  <a:lnTo>
                    <a:pt x="635" y="58"/>
                  </a:lnTo>
                  <a:lnTo>
                    <a:pt x="651" y="57"/>
                  </a:lnTo>
                  <a:lnTo>
                    <a:pt x="662" y="57"/>
                  </a:lnTo>
                  <a:lnTo>
                    <a:pt x="689" y="58"/>
                  </a:lnTo>
                  <a:lnTo>
                    <a:pt x="697" y="62"/>
                  </a:lnTo>
                  <a:lnTo>
                    <a:pt x="701" y="68"/>
                  </a:lnTo>
                  <a:lnTo>
                    <a:pt x="711" y="66"/>
                  </a:lnTo>
                  <a:lnTo>
                    <a:pt x="712" y="66"/>
                  </a:lnTo>
                  <a:lnTo>
                    <a:pt x="714" y="65"/>
                  </a:lnTo>
                  <a:lnTo>
                    <a:pt x="716" y="62"/>
                  </a:lnTo>
                  <a:lnTo>
                    <a:pt x="717" y="60"/>
                  </a:lnTo>
                  <a:lnTo>
                    <a:pt x="717" y="58"/>
                  </a:lnTo>
                  <a:lnTo>
                    <a:pt x="719" y="57"/>
                  </a:lnTo>
                  <a:lnTo>
                    <a:pt x="720" y="57"/>
                  </a:lnTo>
                  <a:lnTo>
                    <a:pt x="727" y="55"/>
                  </a:lnTo>
                  <a:lnTo>
                    <a:pt x="741" y="55"/>
                  </a:lnTo>
                  <a:lnTo>
                    <a:pt x="744" y="55"/>
                  </a:lnTo>
                  <a:lnTo>
                    <a:pt x="747" y="58"/>
                  </a:lnTo>
                  <a:lnTo>
                    <a:pt x="747" y="60"/>
                  </a:lnTo>
                  <a:lnTo>
                    <a:pt x="747" y="63"/>
                  </a:lnTo>
                  <a:lnTo>
                    <a:pt x="747" y="65"/>
                  </a:lnTo>
                  <a:lnTo>
                    <a:pt x="747" y="68"/>
                  </a:lnTo>
                  <a:lnTo>
                    <a:pt x="746" y="73"/>
                  </a:lnTo>
                  <a:lnTo>
                    <a:pt x="742" y="77"/>
                  </a:lnTo>
                  <a:lnTo>
                    <a:pt x="739" y="81"/>
                  </a:lnTo>
                  <a:lnTo>
                    <a:pt x="735" y="82"/>
                  </a:lnTo>
                  <a:lnTo>
                    <a:pt x="728" y="88"/>
                  </a:lnTo>
                  <a:lnTo>
                    <a:pt x="727" y="90"/>
                  </a:lnTo>
                  <a:lnTo>
                    <a:pt x="719" y="95"/>
                  </a:lnTo>
                  <a:lnTo>
                    <a:pt x="717" y="98"/>
                  </a:lnTo>
                  <a:lnTo>
                    <a:pt x="717" y="99"/>
                  </a:lnTo>
                  <a:lnTo>
                    <a:pt x="719" y="99"/>
                  </a:lnTo>
                  <a:lnTo>
                    <a:pt x="720" y="98"/>
                  </a:lnTo>
                  <a:lnTo>
                    <a:pt x="722" y="96"/>
                  </a:lnTo>
                  <a:lnTo>
                    <a:pt x="724" y="96"/>
                  </a:lnTo>
                  <a:lnTo>
                    <a:pt x="733" y="92"/>
                  </a:lnTo>
                  <a:lnTo>
                    <a:pt x="736" y="92"/>
                  </a:lnTo>
                  <a:lnTo>
                    <a:pt x="742" y="87"/>
                  </a:lnTo>
                  <a:lnTo>
                    <a:pt x="747" y="85"/>
                  </a:lnTo>
                  <a:lnTo>
                    <a:pt x="750" y="84"/>
                  </a:lnTo>
                  <a:lnTo>
                    <a:pt x="753" y="82"/>
                  </a:lnTo>
                  <a:lnTo>
                    <a:pt x="763" y="73"/>
                  </a:lnTo>
                  <a:lnTo>
                    <a:pt x="769" y="71"/>
                  </a:lnTo>
                  <a:lnTo>
                    <a:pt x="776" y="71"/>
                  </a:lnTo>
                  <a:lnTo>
                    <a:pt x="776" y="74"/>
                  </a:lnTo>
                  <a:lnTo>
                    <a:pt x="783" y="76"/>
                  </a:lnTo>
                  <a:lnTo>
                    <a:pt x="787" y="76"/>
                  </a:lnTo>
                  <a:lnTo>
                    <a:pt x="791" y="76"/>
                  </a:lnTo>
                  <a:lnTo>
                    <a:pt x="793" y="77"/>
                  </a:lnTo>
                  <a:lnTo>
                    <a:pt x="796" y="77"/>
                  </a:lnTo>
                  <a:lnTo>
                    <a:pt x="801" y="79"/>
                  </a:lnTo>
                  <a:lnTo>
                    <a:pt x="804" y="77"/>
                  </a:lnTo>
                  <a:lnTo>
                    <a:pt x="804" y="77"/>
                  </a:lnTo>
                  <a:lnTo>
                    <a:pt x="809" y="74"/>
                  </a:lnTo>
                  <a:lnTo>
                    <a:pt x="812" y="71"/>
                  </a:lnTo>
                  <a:lnTo>
                    <a:pt x="817" y="68"/>
                  </a:lnTo>
                  <a:lnTo>
                    <a:pt x="818" y="66"/>
                  </a:lnTo>
                  <a:lnTo>
                    <a:pt x="820" y="66"/>
                  </a:lnTo>
                  <a:lnTo>
                    <a:pt x="821" y="65"/>
                  </a:lnTo>
                  <a:lnTo>
                    <a:pt x="828" y="63"/>
                  </a:lnTo>
                  <a:lnTo>
                    <a:pt x="829" y="63"/>
                  </a:lnTo>
                  <a:lnTo>
                    <a:pt x="832" y="65"/>
                  </a:lnTo>
                  <a:lnTo>
                    <a:pt x="847" y="65"/>
                  </a:lnTo>
                  <a:lnTo>
                    <a:pt x="854" y="65"/>
                  </a:lnTo>
                  <a:lnTo>
                    <a:pt x="865" y="68"/>
                  </a:lnTo>
                  <a:lnTo>
                    <a:pt x="873" y="69"/>
                  </a:lnTo>
                  <a:lnTo>
                    <a:pt x="876" y="69"/>
                  </a:lnTo>
                  <a:lnTo>
                    <a:pt x="881" y="73"/>
                  </a:lnTo>
                  <a:lnTo>
                    <a:pt x="886" y="76"/>
                  </a:lnTo>
                  <a:lnTo>
                    <a:pt x="887" y="76"/>
                  </a:lnTo>
                  <a:lnTo>
                    <a:pt x="887" y="77"/>
                  </a:lnTo>
                  <a:lnTo>
                    <a:pt x="886" y="77"/>
                  </a:lnTo>
                  <a:lnTo>
                    <a:pt x="876" y="82"/>
                  </a:lnTo>
                  <a:lnTo>
                    <a:pt x="873" y="85"/>
                  </a:lnTo>
                  <a:lnTo>
                    <a:pt x="862" y="90"/>
                  </a:lnTo>
                  <a:lnTo>
                    <a:pt x="858" y="92"/>
                  </a:lnTo>
                  <a:lnTo>
                    <a:pt x="853" y="92"/>
                  </a:lnTo>
                  <a:lnTo>
                    <a:pt x="848" y="92"/>
                  </a:lnTo>
                  <a:lnTo>
                    <a:pt x="843" y="93"/>
                  </a:lnTo>
                  <a:lnTo>
                    <a:pt x="843" y="93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47" y="98"/>
                  </a:lnTo>
                  <a:lnTo>
                    <a:pt x="843" y="99"/>
                  </a:lnTo>
                  <a:lnTo>
                    <a:pt x="843" y="101"/>
                  </a:lnTo>
                  <a:lnTo>
                    <a:pt x="834" y="103"/>
                  </a:lnTo>
                  <a:lnTo>
                    <a:pt x="828" y="104"/>
                  </a:lnTo>
                  <a:lnTo>
                    <a:pt x="821" y="104"/>
                  </a:lnTo>
                  <a:lnTo>
                    <a:pt x="817" y="104"/>
                  </a:lnTo>
                  <a:lnTo>
                    <a:pt x="810" y="107"/>
                  </a:lnTo>
                  <a:lnTo>
                    <a:pt x="813" y="109"/>
                  </a:lnTo>
                  <a:lnTo>
                    <a:pt x="815" y="110"/>
                  </a:lnTo>
                  <a:lnTo>
                    <a:pt x="823" y="112"/>
                  </a:lnTo>
                  <a:lnTo>
                    <a:pt x="823" y="114"/>
                  </a:lnTo>
                  <a:lnTo>
                    <a:pt x="820" y="115"/>
                  </a:lnTo>
                  <a:lnTo>
                    <a:pt x="815" y="118"/>
                  </a:lnTo>
                  <a:lnTo>
                    <a:pt x="809" y="120"/>
                  </a:lnTo>
                  <a:lnTo>
                    <a:pt x="807" y="120"/>
                  </a:lnTo>
                  <a:lnTo>
                    <a:pt x="804" y="120"/>
                  </a:lnTo>
                  <a:lnTo>
                    <a:pt x="802" y="120"/>
                  </a:lnTo>
                  <a:lnTo>
                    <a:pt x="796" y="120"/>
                  </a:lnTo>
                  <a:lnTo>
                    <a:pt x="791" y="120"/>
                  </a:lnTo>
                  <a:lnTo>
                    <a:pt x="782" y="120"/>
                  </a:lnTo>
                  <a:lnTo>
                    <a:pt x="777" y="118"/>
                  </a:lnTo>
                  <a:lnTo>
                    <a:pt x="776" y="117"/>
                  </a:lnTo>
                  <a:lnTo>
                    <a:pt x="772" y="118"/>
                  </a:lnTo>
                  <a:lnTo>
                    <a:pt x="771" y="118"/>
                  </a:lnTo>
                  <a:lnTo>
                    <a:pt x="766" y="121"/>
                  </a:lnTo>
                  <a:lnTo>
                    <a:pt x="763" y="123"/>
                  </a:lnTo>
                  <a:lnTo>
                    <a:pt x="761" y="126"/>
                  </a:lnTo>
                  <a:lnTo>
                    <a:pt x="761" y="128"/>
                  </a:lnTo>
                  <a:lnTo>
                    <a:pt x="761" y="131"/>
                  </a:lnTo>
                  <a:lnTo>
                    <a:pt x="761" y="132"/>
                  </a:lnTo>
                  <a:lnTo>
                    <a:pt x="763" y="134"/>
                  </a:lnTo>
                  <a:lnTo>
                    <a:pt x="765" y="134"/>
                  </a:lnTo>
                  <a:lnTo>
                    <a:pt x="766" y="134"/>
                  </a:lnTo>
                  <a:lnTo>
                    <a:pt x="771" y="134"/>
                  </a:lnTo>
                  <a:lnTo>
                    <a:pt x="772" y="134"/>
                  </a:lnTo>
                  <a:lnTo>
                    <a:pt x="772" y="136"/>
                  </a:lnTo>
                  <a:lnTo>
                    <a:pt x="774" y="137"/>
                  </a:lnTo>
                  <a:lnTo>
                    <a:pt x="774" y="139"/>
                  </a:lnTo>
                  <a:lnTo>
                    <a:pt x="772" y="140"/>
                  </a:lnTo>
                  <a:lnTo>
                    <a:pt x="772" y="144"/>
                  </a:lnTo>
                  <a:lnTo>
                    <a:pt x="772" y="145"/>
                  </a:lnTo>
                  <a:lnTo>
                    <a:pt x="772" y="148"/>
                  </a:lnTo>
                  <a:lnTo>
                    <a:pt x="774" y="148"/>
                  </a:lnTo>
                  <a:lnTo>
                    <a:pt x="776" y="148"/>
                  </a:lnTo>
                  <a:lnTo>
                    <a:pt x="776" y="148"/>
                  </a:lnTo>
                  <a:lnTo>
                    <a:pt x="777" y="150"/>
                  </a:lnTo>
                  <a:lnTo>
                    <a:pt x="779" y="151"/>
                  </a:lnTo>
                  <a:lnTo>
                    <a:pt x="779" y="151"/>
                  </a:lnTo>
                  <a:lnTo>
                    <a:pt x="779" y="153"/>
                  </a:lnTo>
                  <a:lnTo>
                    <a:pt x="777" y="155"/>
                  </a:lnTo>
                  <a:lnTo>
                    <a:pt x="774" y="155"/>
                  </a:lnTo>
                  <a:lnTo>
                    <a:pt x="768" y="156"/>
                  </a:lnTo>
                  <a:lnTo>
                    <a:pt x="768" y="158"/>
                  </a:lnTo>
                  <a:lnTo>
                    <a:pt x="766" y="158"/>
                  </a:lnTo>
                  <a:lnTo>
                    <a:pt x="766" y="159"/>
                  </a:lnTo>
                  <a:lnTo>
                    <a:pt x="765" y="161"/>
                  </a:lnTo>
                  <a:lnTo>
                    <a:pt x="765" y="162"/>
                  </a:lnTo>
                  <a:lnTo>
                    <a:pt x="763" y="164"/>
                  </a:lnTo>
                  <a:lnTo>
                    <a:pt x="761" y="164"/>
                  </a:lnTo>
                  <a:lnTo>
                    <a:pt x="758" y="164"/>
                  </a:lnTo>
                  <a:lnTo>
                    <a:pt x="755" y="166"/>
                  </a:lnTo>
                  <a:lnTo>
                    <a:pt x="747" y="170"/>
                  </a:lnTo>
                  <a:lnTo>
                    <a:pt x="747" y="170"/>
                  </a:lnTo>
                  <a:lnTo>
                    <a:pt x="750" y="172"/>
                  </a:lnTo>
                  <a:lnTo>
                    <a:pt x="750" y="173"/>
                  </a:lnTo>
                  <a:lnTo>
                    <a:pt x="746" y="178"/>
                  </a:lnTo>
                  <a:lnTo>
                    <a:pt x="746" y="181"/>
                  </a:lnTo>
                  <a:lnTo>
                    <a:pt x="744" y="184"/>
                  </a:lnTo>
                  <a:lnTo>
                    <a:pt x="744" y="188"/>
                  </a:lnTo>
                  <a:lnTo>
                    <a:pt x="742" y="191"/>
                  </a:lnTo>
                  <a:lnTo>
                    <a:pt x="739" y="194"/>
                  </a:lnTo>
                  <a:lnTo>
                    <a:pt x="738" y="197"/>
                  </a:lnTo>
                  <a:lnTo>
                    <a:pt x="739" y="200"/>
                  </a:lnTo>
                  <a:lnTo>
                    <a:pt x="741" y="202"/>
                  </a:lnTo>
                  <a:lnTo>
                    <a:pt x="744" y="200"/>
                  </a:lnTo>
                  <a:lnTo>
                    <a:pt x="747" y="196"/>
                  </a:lnTo>
                  <a:lnTo>
                    <a:pt x="752" y="194"/>
                  </a:lnTo>
                  <a:lnTo>
                    <a:pt x="755" y="194"/>
                  </a:lnTo>
                  <a:lnTo>
                    <a:pt x="760" y="196"/>
                  </a:lnTo>
                  <a:lnTo>
                    <a:pt x="763" y="197"/>
                  </a:lnTo>
                  <a:lnTo>
                    <a:pt x="768" y="197"/>
                  </a:lnTo>
                  <a:lnTo>
                    <a:pt x="771" y="199"/>
                  </a:lnTo>
                  <a:lnTo>
                    <a:pt x="772" y="200"/>
                  </a:lnTo>
                  <a:lnTo>
                    <a:pt x="774" y="202"/>
                  </a:lnTo>
                  <a:lnTo>
                    <a:pt x="774" y="203"/>
                  </a:lnTo>
                  <a:lnTo>
                    <a:pt x="771" y="203"/>
                  </a:lnTo>
                  <a:lnTo>
                    <a:pt x="771" y="203"/>
                  </a:lnTo>
                  <a:lnTo>
                    <a:pt x="765" y="200"/>
                  </a:lnTo>
                  <a:lnTo>
                    <a:pt x="761" y="200"/>
                  </a:lnTo>
                  <a:lnTo>
                    <a:pt x="757" y="200"/>
                  </a:lnTo>
                  <a:lnTo>
                    <a:pt x="753" y="202"/>
                  </a:lnTo>
                  <a:lnTo>
                    <a:pt x="757" y="208"/>
                  </a:lnTo>
                  <a:lnTo>
                    <a:pt x="760" y="210"/>
                  </a:lnTo>
                  <a:lnTo>
                    <a:pt x="766" y="211"/>
                  </a:lnTo>
                  <a:lnTo>
                    <a:pt x="769" y="213"/>
                  </a:lnTo>
                  <a:lnTo>
                    <a:pt x="772" y="214"/>
                  </a:lnTo>
                  <a:lnTo>
                    <a:pt x="774" y="214"/>
                  </a:lnTo>
                  <a:lnTo>
                    <a:pt x="776" y="214"/>
                  </a:lnTo>
                  <a:lnTo>
                    <a:pt x="779" y="213"/>
                  </a:lnTo>
                  <a:lnTo>
                    <a:pt x="783" y="213"/>
                  </a:lnTo>
                  <a:lnTo>
                    <a:pt x="787" y="213"/>
                  </a:lnTo>
                  <a:lnTo>
                    <a:pt x="788" y="214"/>
                  </a:lnTo>
                  <a:lnTo>
                    <a:pt x="788" y="218"/>
                  </a:lnTo>
                  <a:lnTo>
                    <a:pt x="788" y="221"/>
                  </a:lnTo>
                  <a:lnTo>
                    <a:pt x="788" y="224"/>
                  </a:lnTo>
                  <a:lnTo>
                    <a:pt x="787" y="225"/>
                  </a:lnTo>
                  <a:lnTo>
                    <a:pt x="785" y="229"/>
                  </a:lnTo>
                  <a:lnTo>
                    <a:pt x="783" y="229"/>
                  </a:lnTo>
                  <a:lnTo>
                    <a:pt x="782" y="229"/>
                  </a:lnTo>
                  <a:lnTo>
                    <a:pt x="780" y="229"/>
                  </a:lnTo>
                  <a:lnTo>
                    <a:pt x="779" y="227"/>
                  </a:lnTo>
                  <a:lnTo>
                    <a:pt x="776" y="227"/>
                  </a:lnTo>
                  <a:lnTo>
                    <a:pt x="771" y="225"/>
                  </a:lnTo>
                  <a:lnTo>
                    <a:pt x="766" y="224"/>
                  </a:lnTo>
                  <a:lnTo>
                    <a:pt x="763" y="224"/>
                  </a:lnTo>
                  <a:lnTo>
                    <a:pt x="757" y="224"/>
                  </a:lnTo>
                  <a:lnTo>
                    <a:pt x="750" y="225"/>
                  </a:lnTo>
                  <a:lnTo>
                    <a:pt x="750" y="225"/>
                  </a:lnTo>
                  <a:lnTo>
                    <a:pt x="741" y="230"/>
                  </a:lnTo>
                  <a:lnTo>
                    <a:pt x="738" y="230"/>
                  </a:lnTo>
                  <a:lnTo>
                    <a:pt x="736" y="229"/>
                  </a:lnTo>
                  <a:lnTo>
                    <a:pt x="731" y="227"/>
                  </a:lnTo>
                  <a:lnTo>
                    <a:pt x="730" y="227"/>
                  </a:lnTo>
                  <a:lnTo>
                    <a:pt x="727" y="230"/>
                  </a:lnTo>
                  <a:lnTo>
                    <a:pt x="727" y="230"/>
                  </a:lnTo>
                  <a:lnTo>
                    <a:pt x="727" y="232"/>
                  </a:lnTo>
                  <a:lnTo>
                    <a:pt x="728" y="233"/>
                  </a:lnTo>
                  <a:lnTo>
                    <a:pt x="730" y="233"/>
                  </a:lnTo>
                  <a:lnTo>
                    <a:pt x="730" y="233"/>
                  </a:lnTo>
                  <a:lnTo>
                    <a:pt x="735" y="233"/>
                  </a:lnTo>
                  <a:lnTo>
                    <a:pt x="736" y="235"/>
                  </a:lnTo>
                  <a:lnTo>
                    <a:pt x="738" y="240"/>
                  </a:lnTo>
                  <a:lnTo>
                    <a:pt x="741" y="243"/>
                  </a:lnTo>
                  <a:lnTo>
                    <a:pt x="742" y="243"/>
                  </a:lnTo>
                  <a:lnTo>
                    <a:pt x="742" y="244"/>
                  </a:lnTo>
                  <a:lnTo>
                    <a:pt x="747" y="243"/>
                  </a:lnTo>
                  <a:lnTo>
                    <a:pt x="750" y="243"/>
                  </a:lnTo>
                  <a:lnTo>
                    <a:pt x="752" y="243"/>
                  </a:lnTo>
                  <a:lnTo>
                    <a:pt x="755" y="244"/>
                  </a:lnTo>
                  <a:lnTo>
                    <a:pt x="757" y="244"/>
                  </a:lnTo>
                  <a:lnTo>
                    <a:pt x="760" y="244"/>
                  </a:lnTo>
                  <a:lnTo>
                    <a:pt x="761" y="244"/>
                  </a:lnTo>
                  <a:lnTo>
                    <a:pt x="766" y="248"/>
                  </a:lnTo>
                  <a:lnTo>
                    <a:pt x="765" y="252"/>
                  </a:lnTo>
                  <a:lnTo>
                    <a:pt x="766" y="254"/>
                  </a:lnTo>
                  <a:lnTo>
                    <a:pt x="769" y="257"/>
                  </a:lnTo>
                  <a:lnTo>
                    <a:pt x="771" y="259"/>
                  </a:lnTo>
                  <a:lnTo>
                    <a:pt x="771" y="260"/>
                  </a:lnTo>
                  <a:lnTo>
                    <a:pt x="771" y="262"/>
                  </a:lnTo>
                  <a:lnTo>
                    <a:pt x="771" y="263"/>
                  </a:lnTo>
                  <a:lnTo>
                    <a:pt x="772" y="265"/>
                  </a:lnTo>
                  <a:lnTo>
                    <a:pt x="772" y="266"/>
                  </a:lnTo>
                  <a:lnTo>
                    <a:pt x="772" y="270"/>
                  </a:lnTo>
                  <a:lnTo>
                    <a:pt x="772" y="273"/>
                  </a:lnTo>
                  <a:lnTo>
                    <a:pt x="772" y="274"/>
                  </a:lnTo>
                  <a:lnTo>
                    <a:pt x="771" y="276"/>
                  </a:lnTo>
                  <a:lnTo>
                    <a:pt x="768" y="276"/>
                  </a:lnTo>
                  <a:lnTo>
                    <a:pt x="766" y="276"/>
                  </a:lnTo>
                  <a:lnTo>
                    <a:pt x="765" y="274"/>
                  </a:lnTo>
                  <a:lnTo>
                    <a:pt x="763" y="273"/>
                  </a:lnTo>
                  <a:lnTo>
                    <a:pt x="761" y="271"/>
                  </a:lnTo>
                  <a:lnTo>
                    <a:pt x="757" y="271"/>
                  </a:lnTo>
                  <a:lnTo>
                    <a:pt x="750" y="276"/>
                  </a:lnTo>
                  <a:lnTo>
                    <a:pt x="747" y="276"/>
                  </a:lnTo>
                  <a:lnTo>
                    <a:pt x="746" y="277"/>
                  </a:lnTo>
                  <a:lnTo>
                    <a:pt x="744" y="279"/>
                  </a:lnTo>
                  <a:lnTo>
                    <a:pt x="739" y="281"/>
                  </a:lnTo>
                  <a:lnTo>
                    <a:pt x="736" y="279"/>
                  </a:lnTo>
                  <a:lnTo>
                    <a:pt x="731" y="277"/>
                  </a:lnTo>
                  <a:lnTo>
                    <a:pt x="733" y="279"/>
                  </a:lnTo>
                  <a:lnTo>
                    <a:pt x="736" y="281"/>
                  </a:lnTo>
                  <a:lnTo>
                    <a:pt x="738" y="282"/>
                  </a:lnTo>
                  <a:lnTo>
                    <a:pt x="739" y="282"/>
                  </a:lnTo>
                  <a:lnTo>
                    <a:pt x="741" y="282"/>
                  </a:lnTo>
                  <a:lnTo>
                    <a:pt x="742" y="281"/>
                  </a:lnTo>
                  <a:lnTo>
                    <a:pt x="747" y="279"/>
                  </a:lnTo>
                  <a:lnTo>
                    <a:pt x="749" y="279"/>
                  </a:lnTo>
                  <a:lnTo>
                    <a:pt x="749" y="279"/>
                  </a:lnTo>
                  <a:lnTo>
                    <a:pt x="750" y="279"/>
                  </a:lnTo>
                  <a:lnTo>
                    <a:pt x="752" y="281"/>
                  </a:lnTo>
                  <a:lnTo>
                    <a:pt x="752" y="284"/>
                  </a:lnTo>
                  <a:lnTo>
                    <a:pt x="752" y="287"/>
                  </a:lnTo>
                  <a:lnTo>
                    <a:pt x="750" y="288"/>
                  </a:lnTo>
                  <a:lnTo>
                    <a:pt x="750" y="290"/>
                  </a:lnTo>
                  <a:lnTo>
                    <a:pt x="749" y="290"/>
                  </a:lnTo>
                  <a:lnTo>
                    <a:pt x="749" y="290"/>
                  </a:lnTo>
                  <a:lnTo>
                    <a:pt x="752" y="292"/>
                  </a:lnTo>
                  <a:lnTo>
                    <a:pt x="755" y="288"/>
                  </a:lnTo>
                  <a:lnTo>
                    <a:pt x="757" y="285"/>
                  </a:lnTo>
                  <a:lnTo>
                    <a:pt x="758" y="282"/>
                  </a:lnTo>
                  <a:lnTo>
                    <a:pt x="760" y="281"/>
                  </a:lnTo>
                  <a:lnTo>
                    <a:pt x="765" y="282"/>
                  </a:lnTo>
                  <a:lnTo>
                    <a:pt x="766" y="285"/>
                  </a:lnTo>
                  <a:lnTo>
                    <a:pt x="771" y="292"/>
                  </a:lnTo>
                  <a:lnTo>
                    <a:pt x="772" y="292"/>
                  </a:lnTo>
                  <a:lnTo>
                    <a:pt x="774" y="293"/>
                  </a:lnTo>
                  <a:lnTo>
                    <a:pt x="776" y="296"/>
                  </a:lnTo>
                  <a:lnTo>
                    <a:pt x="774" y="298"/>
                  </a:lnTo>
                  <a:lnTo>
                    <a:pt x="774" y="299"/>
                  </a:lnTo>
                  <a:lnTo>
                    <a:pt x="774" y="301"/>
                  </a:lnTo>
                  <a:lnTo>
                    <a:pt x="772" y="301"/>
                  </a:lnTo>
                  <a:lnTo>
                    <a:pt x="771" y="301"/>
                  </a:lnTo>
                  <a:lnTo>
                    <a:pt x="769" y="303"/>
                  </a:lnTo>
                  <a:lnTo>
                    <a:pt x="763" y="301"/>
                  </a:lnTo>
                  <a:lnTo>
                    <a:pt x="760" y="301"/>
                  </a:lnTo>
                  <a:lnTo>
                    <a:pt x="760" y="304"/>
                  </a:lnTo>
                  <a:lnTo>
                    <a:pt x="753" y="306"/>
                  </a:lnTo>
                  <a:lnTo>
                    <a:pt x="747" y="306"/>
                  </a:lnTo>
                  <a:lnTo>
                    <a:pt x="741" y="304"/>
                  </a:lnTo>
                  <a:lnTo>
                    <a:pt x="736" y="303"/>
                  </a:lnTo>
                  <a:lnTo>
                    <a:pt x="738" y="299"/>
                  </a:lnTo>
                  <a:lnTo>
                    <a:pt x="738" y="296"/>
                  </a:lnTo>
                  <a:lnTo>
                    <a:pt x="736" y="293"/>
                  </a:lnTo>
                  <a:lnTo>
                    <a:pt x="735" y="293"/>
                  </a:lnTo>
                  <a:lnTo>
                    <a:pt x="736" y="296"/>
                  </a:lnTo>
                  <a:lnTo>
                    <a:pt x="735" y="298"/>
                  </a:lnTo>
                  <a:lnTo>
                    <a:pt x="731" y="299"/>
                  </a:lnTo>
                  <a:lnTo>
                    <a:pt x="730" y="301"/>
                  </a:lnTo>
                  <a:lnTo>
                    <a:pt x="730" y="301"/>
                  </a:lnTo>
                  <a:lnTo>
                    <a:pt x="731" y="301"/>
                  </a:lnTo>
                  <a:lnTo>
                    <a:pt x="731" y="303"/>
                  </a:lnTo>
                  <a:lnTo>
                    <a:pt x="731" y="304"/>
                  </a:lnTo>
                  <a:lnTo>
                    <a:pt x="731" y="304"/>
                  </a:lnTo>
                  <a:lnTo>
                    <a:pt x="730" y="306"/>
                  </a:lnTo>
                  <a:lnTo>
                    <a:pt x="730" y="307"/>
                  </a:lnTo>
                  <a:lnTo>
                    <a:pt x="730" y="307"/>
                  </a:lnTo>
                  <a:lnTo>
                    <a:pt x="731" y="309"/>
                  </a:lnTo>
                  <a:lnTo>
                    <a:pt x="733" y="309"/>
                  </a:lnTo>
                  <a:lnTo>
                    <a:pt x="735" y="311"/>
                  </a:lnTo>
                  <a:lnTo>
                    <a:pt x="746" y="311"/>
                  </a:lnTo>
                  <a:lnTo>
                    <a:pt x="749" y="311"/>
                  </a:lnTo>
                  <a:lnTo>
                    <a:pt x="758" y="314"/>
                  </a:lnTo>
                  <a:lnTo>
                    <a:pt x="758" y="315"/>
                  </a:lnTo>
                  <a:lnTo>
                    <a:pt x="757" y="320"/>
                  </a:lnTo>
                  <a:lnTo>
                    <a:pt x="757" y="323"/>
                  </a:lnTo>
                  <a:lnTo>
                    <a:pt x="755" y="325"/>
                  </a:lnTo>
                  <a:lnTo>
                    <a:pt x="744" y="325"/>
                  </a:lnTo>
                  <a:lnTo>
                    <a:pt x="741" y="325"/>
                  </a:lnTo>
                  <a:lnTo>
                    <a:pt x="736" y="328"/>
                  </a:lnTo>
                  <a:lnTo>
                    <a:pt x="731" y="329"/>
                  </a:lnTo>
                  <a:lnTo>
                    <a:pt x="730" y="329"/>
                  </a:lnTo>
                  <a:lnTo>
                    <a:pt x="720" y="328"/>
                  </a:lnTo>
                  <a:lnTo>
                    <a:pt x="717" y="326"/>
                  </a:lnTo>
                  <a:lnTo>
                    <a:pt x="709" y="322"/>
                  </a:lnTo>
                  <a:lnTo>
                    <a:pt x="703" y="317"/>
                  </a:lnTo>
                  <a:lnTo>
                    <a:pt x="701" y="318"/>
                  </a:lnTo>
                  <a:lnTo>
                    <a:pt x="700" y="320"/>
                  </a:lnTo>
                  <a:lnTo>
                    <a:pt x="698" y="320"/>
                  </a:lnTo>
                  <a:lnTo>
                    <a:pt x="697" y="320"/>
                  </a:lnTo>
                  <a:lnTo>
                    <a:pt x="695" y="320"/>
                  </a:lnTo>
                  <a:lnTo>
                    <a:pt x="692" y="320"/>
                  </a:lnTo>
                  <a:lnTo>
                    <a:pt x="690" y="317"/>
                  </a:lnTo>
                  <a:lnTo>
                    <a:pt x="686" y="315"/>
                  </a:lnTo>
                  <a:lnTo>
                    <a:pt x="684" y="314"/>
                  </a:lnTo>
                  <a:lnTo>
                    <a:pt x="684" y="314"/>
                  </a:lnTo>
                  <a:lnTo>
                    <a:pt x="686" y="315"/>
                  </a:lnTo>
                  <a:lnTo>
                    <a:pt x="687" y="317"/>
                  </a:lnTo>
                  <a:lnTo>
                    <a:pt x="692" y="322"/>
                  </a:lnTo>
                  <a:lnTo>
                    <a:pt x="695" y="323"/>
                  </a:lnTo>
                  <a:lnTo>
                    <a:pt x="695" y="323"/>
                  </a:lnTo>
                  <a:lnTo>
                    <a:pt x="690" y="323"/>
                  </a:lnTo>
                  <a:lnTo>
                    <a:pt x="687" y="325"/>
                  </a:lnTo>
                  <a:lnTo>
                    <a:pt x="684" y="326"/>
                  </a:lnTo>
                  <a:lnTo>
                    <a:pt x="683" y="329"/>
                  </a:lnTo>
                  <a:lnTo>
                    <a:pt x="681" y="329"/>
                  </a:lnTo>
                  <a:lnTo>
                    <a:pt x="676" y="331"/>
                  </a:lnTo>
                  <a:lnTo>
                    <a:pt x="675" y="331"/>
                  </a:lnTo>
                  <a:lnTo>
                    <a:pt x="671" y="329"/>
                  </a:lnTo>
                  <a:lnTo>
                    <a:pt x="665" y="328"/>
                  </a:lnTo>
                  <a:lnTo>
                    <a:pt x="662" y="326"/>
                  </a:lnTo>
                  <a:lnTo>
                    <a:pt x="659" y="325"/>
                  </a:lnTo>
                  <a:lnTo>
                    <a:pt x="660" y="326"/>
                  </a:lnTo>
                  <a:lnTo>
                    <a:pt x="668" y="329"/>
                  </a:lnTo>
                  <a:lnTo>
                    <a:pt x="668" y="331"/>
                  </a:lnTo>
                  <a:lnTo>
                    <a:pt x="667" y="333"/>
                  </a:lnTo>
                  <a:lnTo>
                    <a:pt x="667" y="333"/>
                  </a:lnTo>
                  <a:lnTo>
                    <a:pt x="665" y="333"/>
                  </a:lnTo>
                  <a:lnTo>
                    <a:pt x="662" y="333"/>
                  </a:lnTo>
                  <a:lnTo>
                    <a:pt x="659" y="333"/>
                  </a:lnTo>
                  <a:lnTo>
                    <a:pt x="656" y="333"/>
                  </a:lnTo>
                  <a:lnTo>
                    <a:pt x="654" y="334"/>
                  </a:lnTo>
                  <a:lnTo>
                    <a:pt x="654" y="334"/>
                  </a:lnTo>
                  <a:lnTo>
                    <a:pt x="656" y="336"/>
                  </a:lnTo>
                  <a:lnTo>
                    <a:pt x="656" y="336"/>
                  </a:lnTo>
                  <a:lnTo>
                    <a:pt x="657" y="336"/>
                  </a:lnTo>
                  <a:lnTo>
                    <a:pt x="660" y="334"/>
                  </a:lnTo>
                  <a:lnTo>
                    <a:pt x="662" y="334"/>
                  </a:lnTo>
                  <a:lnTo>
                    <a:pt x="667" y="334"/>
                  </a:lnTo>
                  <a:lnTo>
                    <a:pt x="670" y="333"/>
                  </a:lnTo>
                  <a:lnTo>
                    <a:pt x="675" y="333"/>
                  </a:lnTo>
                  <a:lnTo>
                    <a:pt x="676" y="333"/>
                  </a:lnTo>
                  <a:lnTo>
                    <a:pt x="686" y="329"/>
                  </a:lnTo>
                  <a:lnTo>
                    <a:pt x="687" y="328"/>
                  </a:lnTo>
                  <a:lnTo>
                    <a:pt x="690" y="326"/>
                  </a:lnTo>
                  <a:lnTo>
                    <a:pt x="697" y="326"/>
                  </a:lnTo>
                  <a:lnTo>
                    <a:pt x="705" y="326"/>
                  </a:lnTo>
                  <a:lnTo>
                    <a:pt x="708" y="326"/>
                  </a:lnTo>
                  <a:lnTo>
                    <a:pt x="709" y="328"/>
                  </a:lnTo>
                  <a:lnTo>
                    <a:pt x="714" y="331"/>
                  </a:lnTo>
                  <a:lnTo>
                    <a:pt x="717" y="333"/>
                  </a:lnTo>
                  <a:lnTo>
                    <a:pt x="720" y="333"/>
                  </a:lnTo>
                  <a:lnTo>
                    <a:pt x="722" y="336"/>
                  </a:lnTo>
                  <a:lnTo>
                    <a:pt x="728" y="337"/>
                  </a:lnTo>
                  <a:lnTo>
                    <a:pt x="731" y="339"/>
                  </a:lnTo>
                  <a:lnTo>
                    <a:pt x="735" y="340"/>
                  </a:lnTo>
                  <a:lnTo>
                    <a:pt x="735" y="345"/>
                  </a:lnTo>
                  <a:lnTo>
                    <a:pt x="735" y="347"/>
                  </a:lnTo>
                  <a:lnTo>
                    <a:pt x="733" y="355"/>
                  </a:lnTo>
                  <a:lnTo>
                    <a:pt x="731" y="355"/>
                  </a:lnTo>
                  <a:lnTo>
                    <a:pt x="731" y="359"/>
                  </a:lnTo>
                  <a:lnTo>
                    <a:pt x="730" y="361"/>
                  </a:lnTo>
                  <a:lnTo>
                    <a:pt x="728" y="361"/>
                  </a:lnTo>
                  <a:lnTo>
                    <a:pt x="725" y="359"/>
                  </a:lnTo>
                  <a:lnTo>
                    <a:pt x="717" y="356"/>
                  </a:lnTo>
                  <a:lnTo>
                    <a:pt x="711" y="355"/>
                  </a:lnTo>
                  <a:lnTo>
                    <a:pt x="708" y="353"/>
                  </a:lnTo>
                  <a:lnTo>
                    <a:pt x="705" y="351"/>
                  </a:lnTo>
                  <a:lnTo>
                    <a:pt x="700" y="347"/>
                  </a:lnTo>
                  <a:lnTo>
                    <a:pt x="698" y="339"/>
                  </a:lnTo>
                  <a:lnTo>
                    <a:pt x="697" y="336"/>
                  </a:lnTo>
                  <a:lnTo>
                    <a:pt x="695" y="336"/>
                  </a:lnTo>
                  <a:lnTo>
                    <a:pt x="692" y="337"/>
                  </a:lnTo>
                  <a:lnTo>
                    <a:pt x="689" y="337"/>
                  </a:lnTo>
                  <a:lnTo>
                    <a:pt x="687" y="339"/>
                  </a:lnTo>
                  <a:lnTo>
                    <a:pt x="679" y="342"/>
                  </a:lnTo>
                  <a:lnTo>
                    <a:pt x="676" y="344"/>
                  </a:lnTo>
                  <a:lnTo>
                    <a:pt x="675" y="344"/>
                  </a:lnTo>
                  <a:lnTo>
                    <a:pt x="667" y="345"/>
                  </a:lnTo>
                  <a:lnTo>
                    <a:pt x="670" y="347"/>
                  </a:lnTo>
                  <a:lnTo>
                    <a:pt x="671" y="347"/>
                  </a:lnTo>
                  <a:lnTo>
                    <a:pt x="675" y="345"/>
                  </a:lnTo>
                  <a:lnTo>
                    <a:pt x="676" y="345"/>
                  </a:lnTo>
                  <a:lnTo>
                    <a:pt x="681" y="344"/>
                  </a:lnTo>
                  <a:lnTo>
                    <a:pt x="686" y="342"/>
                  </a:lnTo>
                  <a:lnTo>
                    <a:pt x="687" y="342"/>
                  </a:lnTo>
                  <a:lnTo>
                    <a:pt x="692" y="340"/>
                  </a:lnTo>
                  <a:lnTo>
                    <a:pt x="694" y="340"/>
                  </a:lnTo>
                  <a:lnTo>
                    <a:pt x="695" y="340"/>
                  </a:lnTo>
                  <a:lnTo>
                    <a:pt x="695" y="340"/>
                  </a:lnTo>
                  <a:lnTo>
                    <a:pt x="697" y="348"/>
                  </a:lnTo>
                  <a:lnTo>
                    <a:pt x="695" y="351"/>
                  </a:lnTo>
                  <a:lnTo>
                    <a:pt x="694" y="351"/>
                  </a:lnTo>
                  <a:lnTo>
                    <a:pt x="689" y="353"/>
                  </a:lnTo>
                  <a:lnTo>
                    <a:pt x="689" y="355"/>
                  </a:lnTo>
                  <a:lnTo>
                    <a:pt x="690" y="355"/>
                  </a:lnTo>
                  <a:lnTo>
                    <a:pt x="694" y="355"/>
                  </a:lnTo>
                  <a:lnTo>
                    <a:pt x="697" y="353"/>
                  </a:lnTo>
                  <a:lnTo>
                    <a:pt x="698" y="353"/>
                  </a:lnTo>
                  <a:lnTo>
                    <a:pt x="700" y="355"/>
                  </a:lnTo>
                  <a:lnTo>
                    <a:pt x="703" y="356"/>
                  </a:lnTo>
                  <a:lnTo>
                    <a:pt x="709" y="359"/>
                  </a:lnTo>
                  <a:lnTo>
                    <a:pt x="712" y="361"/>
                  </a:lnTo>
                  <a:lnTo>
                    <a:pt x="716" y="363"/>
                  </a:lnTo>
                  <a:lnTo>
                    <a:pt x="720" y="364"/>
                  </a:lnTo>
                  <a:lnTo>
                    <a:pt x="722" y="366"/>
                  </a:lnTo>
                  <a:lnTo>
                    <a:pt x="727" y="367"/>
                  </a:lnTo>
                  <a:lnTo>
                    <a:pt x="728" y="367"/>
                  </a:lnTo>
                  <a:lnTo>
                    <a:pt x="730" y="370"/>
                  </a:lnTo>
                  <a:lnTo>
                    <a:pt x="731" y="372"/>
                  </a:lnTo>
                  <a:lnTo>
                    <a:pt x="735" y="372"/>
                  </a:lnTo>
                  <a:lnTo>
                    <a:pt x="735" y="374"/>
                  </a:lnTo>
                  <a:lnTo>
                    <a:pt x="730" y="377"/>
                  </a:lnTo>
                  <a:lnTo>
                    <a:pt x="728" y="378"/>
                  </a:lnTo>
                  <a:lnTo>
                    <a:pt x="727" y="378"/>
                  </a:lnTo>
                  <a:lnTo>
                    <a:pt x="728" y="380"/>
                  </a:lnTo>
                  <a:lnTo>
                    <a:pt x="728" y="381"/>
                  </a:lnTo>
                  <a:lnTo>
                    <a:pt x="728" y="385"/>
                  </a:lnTo>
                  <a:lnTo>
                    <a:pt x="730" y="381"/>
                  </a:lnTo>
                  <a:lnTo>
                    <a:pt x="730" y="380"/>
                  </a:lnTo>
                  <a:lnTo>
                    <a:pt x="731" y="380"/>
                  </a:lnTo>
                  <a:lnTo>
                    <a:pt x="733" y="380"/>
                  </a:lnTo>
                  <a:lnTo>
                    <a:pt x="735" y="378"/>
                  </a:lnTo>
                  <a:lnTo>
                    <a:pt x="738" y="378"/>
                  </a:lnTo>
                  <a:lnTo>
                    <a:pt x="739" y="383"/>
                  </a:lnTo>
                  <a:lnTo>
                    <a:pt x="739" y="386"/>
                  </a:lnTo>
                  <a:lnTo>
                    <a:pt x="739" y="389"/>
                  </a:lnTo>
                  <a:lnTo>
                    <a:pt x="739" y="394"/>
                  </a:lnTo>
                  <a:lnTo>
                    <a:pt x="739" y="396"/>
                  </a:lnTo>
                  <a:lnTo>
                    <a:pt x="741" y="397"/>
                  </a:lnTo>
                  <a:lnTo>
                    <a:pt x="741" y="402"/>
                  </a:lnTo>
                  <a:lnTo>
                    <a:pt x="741" y="403"/>
                  </a:lnTo>
                  <a:lnTo>
                    <a:pt x="741" y="405"/>
                  </a:lnTo>
                  <a:lnTo>
                    <a:pt x="736" y="407"/>
                  </a:lnTo>
                  <a:lnTo>
                    <a:pt x="733" y="405"/>
                  </a:lnTo>
                  <a:lnTo>
                    <a:pt x="730" y="405"/>
                  </a:lnTo>
                  <a:lnTo>
                    <a:pt x="730" y="405"/>
                  </a:lnTo>
                  <a:lnTo>
                    <a:pt x="728" y="403"/>
                  </a:lnTo>
                  <a:lnTo>
                    <a:pt x="728" y="402"/>
                  </a:lnTo>
                  <a:lnTo>
                    <a:pt x="728" y="400"/>
                  </a:lnTo>
                  <a:lnTo>
                    <a:pt x="728" y="396"/>
                  </a:lnTo>
                  <a:lnTo>
                    <a:pt x="727" y="397"/>
                  </a:lnTo>
                  <a:lnTo>
                    <a:pt x="727" y="397"/>
                  </a:lnTo>
                  <a:lnTo>
                    <a:pt x="727" y="399"/>
                  </a:lnTo>
                  <a:lnTo>
                    <a:pt x="727" y="405"/>
                  </a:lnTo>
                  <a:lnTo>
                    <a:pt x="725" y="407"/>
                  </a:lnTo>
                  <a:lnTo>
                    <a:pt x="720" y="407"/>
                  </a:lnTo>
                  <a:lnTo>
                    <a:pt x="717" y="407"/>
                  </a:lnTo>
                  <a:lnTo>
                    <a:pt x="716" y="407"/>
                  </a:lnTo>
                  <a:lnTo>
                    <a:pt x="709" y="403"/>
                  </a:lnTo>
                  <a:lnTo>
                    <a:pt x="706" y="400"/>
                  </a:lnTo>
                  <a:lnTo>
                    <a:pt x="705" y="397"/>
                  </a:lnTo>
                  <a:lnTo>
                    <a:pt x="703" y="394"/>
                  </a:lnTo>
                  <a:lnTo>
                    <a:pt x="701" y="391"/>
                  </a:lnTo>
                  <a:lnTo>
                    <a:pt x="700" y="388"/>
                  </a:lnTo>
                  <a:lnTo>
                    <a:pt x="698" y="386"/>
                  </a:lnTo>
                  <a:lnTo>
                    <a:pt x="695" y="385"/>
                  </a:lnTo>
                  <a:lnTo>
                    <a:pt x="690" y="383"/>
                  </a:lnTo>
                  <a:lnTo>
                    <a:pt x="687" y="381"/>
                  </a:lnTo>
                  <a:lnTo>
                    <a:pt x="686" y="378"/>
                  </a:lnTo>
                  <a:lnTo>
                    <a:pt x="683" y="377"/>
                  </a:lnTo>
                  <a:lnTo>
                    <a:pt x="678" y="377"/>
                  </a:lnTo>
                  <a:lnTo>
                    <a:pt x="673" y="375"/>
                  </a:lnTo>
                  <a:lnTo>
                    <a:pt x="667" y="377"/>
                  </a:lnTo>
                  <a:lnTo>
                    <a:pt x="662" y="375"/>
                  </a:lnTo>
                  <a:lnTo>
                    <a:pt x="660" y="375"/>
                  </a:lnTo>
                  <a:lnTo>
                    <a:pt x="660" y="375"/>
                  </a:lnTo>
                  <a:lnTo>
                    <a:pt x="660" y="377"/>
                  </a:lnTo>
                  <a:lnTo>
                    <a:pt x="667" y="378"/>
                  </a:lnTo>
                  <a:lnTo>
                    <a:pt x="670" y="378"/>
                  </a:lnTo>
                  <a:lnTo>
                    <a:pt x="676" y="378"/>
                  </a:lnTo>
                  <a:lnTo>
                    <a:pt x="679" y="378"/>
                  </a:lnTo>
                  <a:lnTo>
                    <a:pt x="681" y="380"/>
                  </a:lnTo>
                  <a:lnTo>
                    <a:pt x="681" y="381"/>
                  </a:lnTo>
                  <a:lnTo>
                    <a:pt x="681" y="385"/>
                  </a:lnTo>
                  <a:lnTo>
                    <a:pt x="681" y="386"/>
                  </a:lnTo>
                  <a:lnTo>
                    <a:pt x="676" y="389"/>
                  </a:lnTo>
                  <a:lnTo>
                    <a:pt x="675" y="391"/>
                  </a:lnTo>
                  <a:lnTo>
                    <a:pt x="668" y="392"/>
                  </a:lnTo>
                  <a:lnTo>
                    <a:pt x="667" y="392"/>
                  </a:lnTo>
                  <a:lnTo>
                    <a:pt x="662" y="392"/>
                  </a:lnTo>
                  <a:lnTo>
                    <a:pt x="657" y="392"/>
                  </a:lnTo>
                  <a:lnTo>
                    <a:pt x="653" y="392"/>
                  </a:lnTo>
                  <a:lnTo>
                    <a:pt x="649" y="391"/>
                  </a:lnTo>
                  <a:lnTo>
                    <a:pt x="643" y="391"/>
                  </a:lnTo>
                  <a:lnTo>
                    <a:pt x="642" y="392"/>
                  </a:lnTo>
                  <a:lnTo>
                    <a:pt x="643" y="392"/>
                  </a:lnTo>
                  <a:lnTo>
                    <a:pt x="646" y="394"/>
                  </a:lnTo>
                  <a:lnTo>
                    <a:pt x="648" y="394"/>
                  </a:lnTo>
                  <a:lnTo>
                    <a:pt x="648" y="396"/>
                  </a:lnTo>
                  <a:lnTo>
                    <a:pt x="648" y="397"/>
                  </a:lnTo>
                  <a:lnTo>
                    <a:pt x="646" y="399"/>
                  </a:lnTo>
                  <a:lnTo>
                    <a:pt x="646" y="400"/>
                  </a:lnTo>
                  <a:lnTo>
                    <a:pt x="642" y="403"/>
                  </a:lnTo>
                  <a:lnTo>
                    <a:pt x="640" y="403"/>
                  </a:lnTo>
                  <a:lnTo>
                    <a:pt x="634" y="405"/>
                  </a:lnTo>
                  <a:lnTo>
                    <a:pt x="632" y="407"/>
                  </a:lnTo>
                  <a:lnTo>
                    <a:pt x="634" y="407"/>
                  </a:lnTo>
                  <a:lnTo>
                    <a:pt x="638" y="405"/>
                  </a:lnTo>
                  <a:lnTo>
                    <a:pt x="640" y="405"/>
                  </a:lnTo>
                  <a:lnTo>
                    <a:pt x="648" y="407"/>
                  </a:lnTo>
                  <a:lnTo>
                    <a:pt x="654" y="407"/>
                  </a:lnTo>
                  <a:lnTo>
                    <a:pt x="667" y="405"/>
                  </a:lnTo>
                  <a:lnTo>
                    <a:pt x="667" y="405"/>
                  </a:lnTo>
                  <a:lnTo>
                    <a:pt x="668" y="405"/>
                  </a:lnTo>
                  <a:lnTo>
                    <a:pt x="668" y="407"/>
                  </a:lnTo>
                  <a:lnTo>
                    <a:pt x="670" y="407"/>
                  </a:lnTo>
                  <a:lnTo>
                    <a:pt x="668" y="408"/>
                  </a:lnTo>
                  <a:lnTo>
                    <a:pt x="665" y="410"/>
                  </a:lnTo>
                  <a:lnTo>
                    <a:pt x="662" y="410"/>
                  </a:lnTo>
                  <a:lnTo>
                    <a:pt x="659" y="411"/>
                  </a:lnTo>
                  <a:lnTo>
                    <a:pt x="657" y="411"/>
                  </a:lnTo>
                  <a:lnTo>
                    <a:pt x="654" y="415"/>
                  </a:lnTo>
                  <a:lnTo>
                    <a:pt x="654" y="418"/>
                  </a:lnTo>
                  <a:lnTo>
                    <a:pt x="657" y="418"/>
                  </a:lnTo>
                  <a:lnTo>
                    <a:pt x="659" y="416"/>
                  </a:lnTo>
                  <a:lnTo>
                    <a:pt x="660" y="415"/>
                  </a:lnTo>
                  <a:lnTo>
                    <a:pt x="662" y="413"/>
                  </a:lnTo>
                  <a:lnTo>
                    <a:pt x="667" y="411"/>
                  </a:lnTo>
                  <a:lnTo>
                    <a:pt x="671" y="411"/>
                  </a:lnTo>
                  <a:lnTo>
                    <a:pt x="675" y="411"/>
                  </a:lnTo>
                  <a:lnTo>
                    <a:pt x="683" y="408"/>
                  </a:lnTo>
                  <a:lnTo>
                    <a:pt x="684" y="408"/>
                  </a:lnTo>
                  <a:lnTo>
                    <a:pt x="695" y="410"/>
                  </a:lnTo>
                  <a:lnTo>
                    <a:pt x="705" y="413"/>
                  </a:lnTo>
                  <a:lnTo>
                    <a:pt x="711" y="415"/>
                  </a:lnTo>
                  <a:lnTo>
                    <a:pt x="717" y="415"/>
                  </a:lnTo>
                  <a:lnTo>
                    <a:pt x="731" y="415"/>
                  </a:lnTo>
                  <a:lnTo>
                    <a:pt x="731" y="415"/>
                  </a:lnTo>
                  <a:lnTo>
                    <a:pt x="731" y="416"/>
                  </a:lnTo>
                  <a:lnTo>
                    <a:pt x="730" y="416"/>
                  </a:lnTo>
                  <a:lnTo>
                    <a:pt x="728" y="418"/>
                  </a:lnTo>
                  <a:lnTo>
                    <a:pt x="725" y="419"/>
                  </a:lnTo>
                  <a:lnTo>
                    <a:pt x="724" y="419"/>
                  </a:lnTo>
                  <a:lnTo>
                    <a:pt x="724" y="419"/>
                  </a:lnTo>
                  <a:lnTo>
                    <a:pt x="720" y="421"/>
                  </a:lnTo>
                  <a:lnTo>
                    <a:pt x="719" y="421"/>
                  </a:lnTo>
                  <a:lnTo>
                    <a:pt x="720" y="422"/>
                  </a:lnTo>
                  <a:lnTo>
                    <a:pt x="719" y="422"/>
                  </a:lnTo>
                  <a:lnTo>
                    <a:pt x="717" y="422"/>
                  </a:lnTo>
                  <a:lnTo>
                    <a:pt x="712" y="424"/>
                  </a:lnTo>
                  <a:lnTo>
                    <a:pt x="709" y="424"/>
                  </a:lnTo>
                  <a:lnTo>
                    <a:pt x="708" y="424"/>
                  </a:lnTo>
                  <a:lnTo>
                    <a:pt x="708" y="426"/>
                  </a:lnTo>
                  <a:lnTo>
                    <a:pt x="709" y="426"/>
                  </a:lnTo>
                  <a:lnTo>
                    <a:pt x="709" y="427"/>
                  </a:lnTo>
                  <a:lnTo>
                    <a:pt x="709" y="429"/>
                  </a:lnTo>
                  <a:lnTo>
                    <a:pt x="708" y="429"/>
                  </a:lnTo>
                  <a:lnTo>
                    <a:pt x="706" y="429"/>
                  </a:lnTo>
                  <a:lnTo>
                    <a:pt x="703" y="429"/>
                  </a:lnTo>
                  <a:lnTo>
                    <a:pt x="701" y="429"/>
                  </a:lnTo>
                  <a:lnTo>
                    <a:pt x="701" y="429"/>
                  </a:lnTo>
                  <a:lnTo>
                    <a:pt x="703" y="430"/>
                  </a:lnTo>
                  <a:lnTo>
                    <a:pt x="703" y="432"/>
                  </a:lnTo>
                  <a:lnTo>
                    <a:pt x="701" y="432"/>
                  </a:lnTo>
                  <a:lnTo>
                    <a:pt x="700" y="433"/>
                  </a:lnTo>
                  <a:lnTo>
                    <a:pt x="695" y="435"/>
                  </a:lnTo>
                  <a:lnTo>
                    <a:pt x="694" y="437"/>
                  </a:lnTo>
                  <a:lnTo>
                    <a:pt x="689" y="437"/>
                  </a:lnTo>
                  <a:lnTo>
                    <a:pt x="689" y="437"/>
                  </a:lnTo>
                  <a:lnTo>
                    <a:pt x="690" y="438"/>
                  </a:lnTo>
                  <a:lnTo>
                    <a:pt x="690" y="440"/>
                  </a:lnTo>
                  <a:lnTo>
                    <a:pt x="687" y="441"/>
                  </a:lnTo>
                  <a:lnTo>
                    <a:pt x="684" y="443"/>
                  </a:lnTo>
                  <a:lnTo>
                    <a:pt x="683" y="443"/>
                  </a:lnTo>
                  <a:lnTo>
                    <a:pt x="683" y="444"/>
                  </a:lnTo>
                  <a:lnTo>
                    <a:pt x="683" y="444"/>
                  </a:lnTo>
                  <a:lnTo>
                    <a:pt x="681" y="446"/>
                  </a:lnTo>
                  <a:lnTo>
                    <a:pt x="678" y="448"/>
                  </a:lnTo>
                  <a:lnTo>
                    <a:pt x="675" y="449"/>
                  </a:lnTo>
                  <a:lnTo>
                    <a:pt x="673" y="449"/>
                  </a:lnTo>
                  <a:lnTo>
                    <a:pt x="671" y="451"/>
                  </a:lnTo>
                  <a:lnTo>
                    <a:pt x="670" y="451"/>
                  </a:lnTo>
                  <a:lnTo>
                    <a:pt x="667" y="452"/>
                  </a:lnTo>
                  <a:lnTo>
                    <a:pt x="665" y="452"/>
                  </a:lnTo>
                  <a:lnTo>
                    <a:pt x="662" y="454"/>
                  </a:lnTo>
                  <a:lnTo>
                    <a:pt x="659" y="454"/>
                  </a:lnTo>
                  <a:lnTo>
                    <a:pt x="649" y="455"/>
                  </a:lnTo>
                  <a:lnTo>
                    <a:pt x="646" y="457"/>
                  </a:lnTo>
                  <a:lnTo>
                    <a:pt x="643" y="457"/>
                  </a:lnTo>
                  <a:lnTo>
                    <a:pt x="635" y="460"/>
                  </a:lnTo>
                  <a:lnTo>
                    <a:pt x="632" y="460"/>
                  </a:lnTo>
                  <a:lnTo>
                    <a:pt x="630" y="460"/>
                  </a:lnTo>
                  <a:lnTo>
                    <a:pt x="627" y="462"/>
                  </a:lnTo>
                  <a:lnTo>
                    <a:pt x="623" y="460"/>
                  </a:lnTo>
                  <a:lnTo>
                    <a:pt x="621" y="460"/>
                  </a:lnTo>
                  <a:lnTo>
                    <a:pt x="619" y="460"/>
                  </a:lnTo>
                  <a:lnTo>
                    <a:pt x="618" y="462"/>
                  </a:lnTo>
                  <a:lnTo>
                    <a:pt x="616" y="463"/>
                  </a:lnTo>
                  <a:lnTo>
                    <a:pt x="615" y="463"/>
                  </a:lnTo>
                  <a:lnTo>
                    <a:pt x="608" y="462"/>
                  </a:lnTo>
                  <a:lnTo>
                    <a:pt x="608" y="463"/>
                  </a:lnTo>
                  <a:lnTo>
                    <a:pt x="610" y="465"/>
                  </a:lnTo>
                  <a:lnTo>
                    <a:pt x="610" y="465"/>
                  </a:lnTo>
                  <a:lnTo>
                    <a:pt x="607" y="466"/>
                  </a:lnTo>
                  <a:lnTo>
                    <a:pt x="605" y="466"/>
                  </a:lnTo>
                  <a:lnTo>
                    <a:pt x="602" y="466"/>
                  </a:lnTo>
                  <a:lnTo>
                    <a:pt x="599" y="465"/>
                  </a:lnTo>
                  <a:lnTo>
                    <a:pt x="594" y="463"/>
                  </a:lnTo>
                  <a:lnTo>
                    <a:pt x="588" y="459"/>
                  </a:lnTo>
                  <a:lnTo>
                    <a:pt x="585" y="457"/>
                  </a:lnTo>
                  <a:lnTo>
                    <a:pt x="586" y="459"/>
                  </a:lnTo>
                  <a:lnTo>
                    <a:pt x="586" y="460"/>
                  </a:lnTo>
                  <a:lnTo>
                    <a:pt x="588" y="462"/>
                  </a:lnTo>
                  <a:lnTo>
                    <a:pt x="588" y="462"/>
                  </a:lnTo>
                  <a:lnTo>
                    <a:pt x="586" y="462"/>
                  </a:lnTo>
                  <a:lnTo>
                    <a:pt x="586" y="463"/>
                  </a:lnTo>
                  <a:lnTo>
                    <a:pt x="585" y="463"/>
                  </a:lnTo>
                  <a:lnTo>
                    <a:pt x="585" y="463"/>
                  </a:lnTo>
                  <a:lnTo>
                    <a:pt x="586" y="465"/>
                  </a:lnTo>
                  <a:lnTo>
                    <a:pt x="588" y="466"/>
                  </a:lnTo>
                  <a:lnTo>
                    <a:pt x="588" y="468"/>
                  </a:lnTo>
                  <a:lnTo>
                    <a:pt x="586" y="470"/>
                  </a:lnTo>
                  <a:lnTo>
                    <a:pt x="585" y="471"/>
                  </a:lnTo>
                  <a:lnTo>
                    <a:pt x="583" y="471"/>
                  </a:lnTo>
                  <a:lnTo>
                    <a:pt x="577" y="476"/>
                  </a:lnTo>
                  <a:lnTo>
                    <a:pt x="575" y="476"/>
                  </a:lnTo>
                  <a:lnTo>
                    <a:pt x="574" y="478"/>
                  </a:lnTo>
                  <a:lnTo>
                    <a:pt x="574" y="478"/>
                  </a:lnTo>
                  <a:lnTo>
                    <a:pt x="572" y="481"/>
                  </a:lnTo>
                  <a:lnTo>
                    <a:pt x="571" y="482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5"/>
                  </a:lnTo>
                  <a:lnTo>
                    <a:pt x="567" y="487"/>
                  </a:lnTo>
                  <a:lnTo>
                    <a:pt x="567" y="489"/>
                  </a:lnTo>
                  <a:lnTo>
                    <a:pt x="563" y="495"/>
                  </a:lnTo>
                  <a:lnTo>
                    <a:pt x="560" y="500"/>
                  </a:lnTo>
                  <a:lnTo>
                    <a:pt x="558" y="501"/>
                  </a:lnTo>
                  <a:lnTo>
                    <a:pt x="558" y="503"/>
                  </a:lnTo>
                  <a:lnTo>
                    <a:pt x="556" y="501"/>
                  </a:lnTo>
                  <a:lnTo>
                    <a:pt x="555" y="503"/>
                  </a:lnTo>
                  <a:lnTo>
                    <a:pt x="555" y="503"/>
                  </a:lnTo>
                  <a:lnTo>
                    <a:pt x="553" y="504"/>
                  </a:lnTo>
                  <a:lnTo>
                    <a:pt x="553" y="506"/>
                  </a:lnTo>
                  <a:lnTo>
                    <a:pt x="552" y="507"/>
                  </a:lnTo>
                  <a:lnTo>
                    <a:pt x="545" y="511"/>
                  </a:lnTo>
                  <a:lnTo>
                    <a:pt x="544" y="511"/>
                  </a:lnTo>
                  <a:lnTo>
                    <a:pt x="542" y="511"/>
                  </a:lnTo>
                  <a:lnTo>
                    <a:pt x="541" y="511"/>
                  </a:lnTo>
                  <a:lnTo>
                    <a:pt x="537" y="509"/>
                  </a:lnTo>
                  <a:lnTo>
                    <a:pt x="536" y="507"/>
                  </a:lnTo>
                  <a:lnTo>
                    <a:pt x="534" y="506"/>
                  </a:lnTo>
                  <a:lnTo>
                    <a:pt x="534" y="507"/>
                  </a:lnTo>
                  <a:lnTo>
                    <a:pt x="534" y="507"/>
                  </a:lnTo>
                  <a:lnTo>
                    <a:pt x="534" y="509"/>
                  </a:lnTo>
                  <a:lnTo>
                    <a:pt x="536" y="509"/>
                  </a:lnTo>
                  <a:lnTo>
                    <a:pt x="537" y="514"/>
                  </a:lnTo>
                  <a:lnTo>
                    <a:pt x="536" y="515"/>
                  </a:lnTo>
                  <a:lnTo>
                    <a:pt x="534" y="515"/>
                  </a:lnTo>
                  <a:lnTo>
                    <a:pt x="531" y="517"/>
                  </a:lnTo>
                  <a:lnTo>
                    <a:pt x="528" y="520"/>
                  </a:lnTo>
                  <a:lnTo>
                    <a:pt x="526" y="522"/>
                  </a:lnTo>
                  <a:lnTo>
                    <a:pt x="526" y="518"/>
                  </a:lnTo>
                  <a:lnTo>
                    <a:pt x="526" y="518"/>
                  </a:lnTo>
                  <a:lnTo>
                    <a:pt x="525" y="517"/>
                  </a:lnTo>
                  <a:lnTo>
                    <a:pt x="525" y="518"/>
                  </a:lnTo>
                  <a:lnTo>
                    <a:pt x="525" y="518"/>
                  </a:lnTo>
                  <a:lnTo>
                    <a:pt x="523" y="522"/>
                  </a:lnTo>
                  <a:lnTo>
                    <a:pt x="523" y="522"/>
                  </a:lnTo>
                  <a:lnTo>
                    <a:pt x="522" y="522"/>
                  </a:lnTo>
                  <a:lnTo>
                    <a:pt x="520" y="523"/>
                  </a:lnTo>
                  <a:lnTo>
                    <a:pt x="519" y="522"/>
                  </a:lnTo>
                  <a:lnTo>
                    <a:pt x="517" y="522"/>
                  </a:lnTo>
                  <a:lnTo>
                    <a:pt x="517" y="520"/>
                  </a:lnTo>
                  <a:lnTo>
                    <a:pt x="514" y="522"/>
                  </a:lnTo>
                  <a:lnTo>
                    <a:pt x="514" y="522"/>
                  </a:lnTo>
                  <a:lnTo>
                    <a:pt x="514" y="523"/>
                  </a:lnTo>
                  <a:lnTo>
                    <a:pt x="512" y="525"/>
                  </a:lnTo>
                  <a:lnTo>
                    <a:pt x="511" y="526"/>
                  </a:lnTo>
                  <a:lnTo>
                    <a:pt x="509" y="526"/>
                  </a:lnTo>
                  <a:lnTo>
                    <a:pt x="507" y="526"/>
                  </a:lnTo>
                  <a:lnTo>
                    <a:pt x="504" y="526"/>
                  </a:lnTo>
                  <a:lnTo>
                    <a:pt x="503" y="525"/>
                  </a:lnTo>
                  <a:lnTo>
                    <a:pt x="506" y="522"/>
                  </a:lnTo>
                  <a:lnTo>
                    <a:pt x="506" y="520"/>
                  </a:lnTo>
                  <a:lnTo>
                    <a:pt x="506" y="520"/>
                  </a:lnTo>
                  <a:lnTo>
                    <a:pt x="506" y="518"/>
                  </a:lnTo>
                  <a:lnTo>
                    <a:pt x="511" y="512"/>
                  </a:lnTo>
                  <a:lnTo>
                    <a:pt x="514" y="511"/>
                  </a:lnTo>
                  <a:lnTo>
                    <a:pt x="514" y="509"/>
                  </a:lnTo>
                  <a:lnTo>
                    <a:pt x="509" y="509"/>
                  </a:lnTo>
                  <a:lnTo>
                    <a:pt x="506" y="507"/>
                  </a:lnTo>
                  <a:lnTo>
                    <a:pt x="503" y="507"/>
                  </a:lnTo>
                  <a:lnTo>
                    <a:pt x="501" y="507"/>
                  </a:lnTo>
                  <a:lnTo>
                    <a:pt x="504" y="509"/>
                  </a:lnTo>
                  <a:lnTo>
                    <a:pt x="507" y="511"/>
                  </a:lnTo>
                  <a:lnTo>
                    <a:pt x="506" y="512"/>
                  </a:lnTo>
                  <a:lnTo>
                    <a:pt x="504" y="514"/>
                  </a:lnTo>
                  <a:lnTo>
                    <a:pt x="503" y="518"/>
                  </a:lnTo>
                  <a:lnTo>
                    <a:pt x="501" y="520"/>
                  </a:lnTo>
                  <a:lnTo>
                    <a:pt x="498" y="517"/>
                  </a:lnTo>
                  <a:lnTo>
                    <a:pt x="496" y="517"/>
                  </a:lnTo>
                  <a:lnTo>
                    <a:pt x="496" y="518"/>
                  </a:lnTo>
                  <a:lnTo>
                    <a:pt x="500" y="522"/>
                  </a:lnTo>
                  <a:lnTo>
                    <a:pt x="501" y="522"/>
                  </a:lnTo>
                  <a:lnTo>
                    <a:pt x="501" y="525"/>
                  </a:lnTo>
                  <a:lnTo>
                    <a:pt x="495" y="526"/>
                  </a:lnTo>
                  <a:lnTo>
                    <a:pt x="487" y="526"/>
                  </a:lnTo>
                  <a:lnTo>
                    <a:pt x="482" y="526"/>
                  </a:lnTo>
                  <a:lnTo>
                    <a:pt x="474" y="528"/>
                  </a:lnTo>
                  <a:lnTo>
                    <a:pt x="473" y="528"/>
                  </a:lnTo>
                  <a:lnTo>
                    <a:pt x="471" y="528"/>
                  </a:lnTo>
                  <a:lnTo>
                    <a:pt x="479" y="533"/>
                  </a:lnTo>
                  <a:lnTo>
                    <a:pt x="481" y="533"/>
                  </a:lnTo>
                  <a:lnTo>
                    <a:pt x="479" y="534"/>
                  </a:lnTo>
                  <a:lnTo>
                    <a:pt x="478" y="534"/>
                  </a:lnTo>
                  <a:lnTo>
                    <a:pt x="476" y="537"/>
                  </a:lnTo>
                  <a:lnTo>
                    <a:pt x="474" y="539"/>
                  </a:lnTo>
                  <a:lnTo>
                    <a:pt x="471" y="541"/>
                  </a:lnTo>
                  <a:lnTo>
                    <a:pt x="465" y="539"/>
                  </a:lnTo>
                  <a:lnTo>
                    <a:pt x="462" y="539"/>
                  </a:lnTo>
                  <a:lnTo>
                    <a:pt x="459" y="539"/>
                  </a:lnTo>
                  <a:lnTo>
                    <a:pt x="459" y="541"/>
                  </a:lnTo>
                  <a:lnTo>
                    <a:pt x="460" y="541"/>
                  </a:lnTo>
                  <a:lnTo>
                    <a:pt x="460" y="544"/>
                  </a:lnTo>
                  <a:lnTo>
                    <a:pt x="462" y="544"/>
                  </a:lnTo>
                  <a:lnTo>
                    <a:pt x="465" y="542"/>
                  </a:lnTo>
                  <a:lnTo>
                    <a:pt x="466" y="545"/>
                  </a:lnTo>
                  <a:lnTo>
                    <a:pt x="468" y="548"/>
                  </a:lnTo>
                  <a:lnTo>
                    <a:pt x="471" y="550"/>
                  </a:lnTo>
                  <a:lnTo>
                    <a:pt x="471" y="552"/>
                  </a:lnTo>
                  <a:lnTo>
                    <a:pt x="471" y="553"/>
                  </a:lnTo>
                  <a:lnTo>
                    <a:pt x="471" y="555"/>
                  </a:lnTo>
                  <a:lnTo>
                    <a:pt x="468" y="556"/>
                  </a:lnTo>
                  <a:lnTo>
                    <a:pt x="465" y="556"/>
                  </a:lnTo>
                  <a:lnTo>
                    <a:pt x="465" y="558"/>
                  </a:lnTo>
                  <a:lnTo>
                    <a:pt x="463" y="559"/>
                  </a:lnTo>
                  <a:lnTo>
                    <a:pt x="460" y="559"/>
                  </a:lnTo>
                  <a:lnTo>
                    <a:pt x="459" y="558"/>
                  </a:lnTo>
                  <a:lnTo>
                    <a:pt x="457" y="558"/>
                  </a:lnTo>
                  <a:lnTo>
                    <a:pt x="452" y="558"/>
                  </a:lnTo>
                  <a:lnTo>
                    <a:pt x="457" y="559"/>
                  </a:lnTo>
                  <a:lnTo>
                    <a:pt x="460" y="561"/>
                  </a:lnTo>
                  <a:lnTo>
                    <a:pt x="460" y="561"/>
                  </a:lnTo>
                  <a:lnTo>
                    <a:pt x="463" y="561"/>
                  </a:lnTo>
                  <a:lnTo>
                    <a:pt x="465" y="561"/>
                  </a:lnTo>
                  <a:lnTo>
                    <a:pt x="465" y="566"/>
                  </a:lnTo>
                  <a:lnTo>
                    <a:pt x="466" y="569"/>
                  </a:lnTo>
                  <a:lnTo>
                    <a:pt x="466" y="570"/>
                  </a:lnTo>
                  <a:lnTo>
                    <a:pt x="463" y="572"/>
                  </a:lnTo>
                  <a:lnTo>
                    <a:pt x="463" y="575"/>
                  </a:lnTo>
                  <a:lnTo>
                    <a:pt x="462" y="575"/>
                  </a:lnTo>
                  <a:lnTo>
                    <a:pt x="459" y="575"/>
                  </a:lnTo>
                  <a:lnTo>
                    <a:pt x="459" y="578"/>
                  </a:lnTo>
                  <a:lnTo>
                    <a:pt x="459" y="580"/>
                  </a:lnTo>
                  <a:lnTo>
                    <a:pt x="459" y="580"/>
                  </a:lnTo>
                  <a:lnTo>
                    <a:pt x="459" y="582"/>
                  </a:lnTo>
                  <a:lnTo>
                    <a:pt x="457" y="583"/>
                  </a:lnTo>
                  <a:lnTo>
                    <a:pt x="455" y="585"/>
                  </a:lnTo>
                  <a:lnTo>
                    <a:pt x="454" y="586"/>
                  </a:lnTo>
                  <a:lnTo>
                    <a:pt x="454" y="586"/>
                  </a:lnTo>
                  <a:lnTo>
                    <a:pt x="451" y="586"/>
                  </a:lnTo>
                  <a:lnTo>
                    <a:pt x="448" y="586"/>
                  </a:lnTo>
                  <a:lnTo>
                    <a:pt x="446" y="583"/>
                  </a:lnTo>
                  <a:lnTo>
                    <a:pt x="444" y="583"/>
                  </a:lnTo>
                  <a:lnTo>
                    <a:pt x="443" y="583"/>
                  </a:lnTo>
                  <a:lnTo>
                    <a:pt x="443" y="583"/>
                  </a:lnTo>
                  <a:lnTo>
                    <a:pt x="444" y="585"/>
                  </a:lnTo>
                  <a:lnTo>
                    <a:pt x="446" y="586"/>
                  </a:lnTo>
                  <a:lnTo>
                    <a:pt x="451" y="588"/>
                  </a:lnTo>
                  <a:lnTo>
                    <a:pt x="451" y="589"/>
                  </a:lnTo>
                  <a:lnTo>
                    <a:pt x="449" y="589"/>
                  </a:lnTo>
                  <a:lnTo>
                    <a:pt x="448" y="593"/>
                  </a:lnTo>
                  <a:lnTo>
                    <a:pt x="446" y="593"/>
                  </a:lnTo>
                  <a:lnTo>
                    <a:pt x="444" y="594"/>
                  </a:lnTo>
                  <a:lnTo>
                    <a:pt x="441" y="594"/>
                  </a:lnTo>
                  <a:lnTo>
                    <a:pt x="440" y="594"/>
                  </a:lnTo>
                  <a:lnTo>
                    <a:pt x="435" y="594"/>
                  </a:lnTo>
                  <a:lnTo>
                    <a:pt x="433" y="593"/>
                  </a:lnTo>
                  <a:lnTo>
                    <a:pt x="432" y="594"/>
                  </a:lnTo>
                  <a:lnTo>
                    <a:pt x="433" y="594"/>
                  </a:lnTo>
                  <a:lnTo>
                    <a:pt x="437" y="596"/>
                  </a:lnTo>
                  <a:lnTo>
                    <a:pt x="438" y="596"/>
                  </a:lnTo>
                  <a:lnTo>
                    <a:pt x="443" y="597"/>
                  </a:lnTo>
                  <a:lnTo>
                    <a:pt x="443" y="599"/>
                  </a:lnTo>
                  <a:lnTo>
                    <a:pt x="443" y="599"/>
                  </a:lnTo>
                  <a:lnTo>
                    <a:pt x="443" y="600"/>
                  </a:lnTo>
                  <a:lnTo>
                    <a:pt x="443" y="602"/>
                  </a:lnTo>
                  <a:lnTo>
                    <a:pt x="441" y="604"/>
                  </a:lnTo>
                  <a:lnTo>
                    <a:pt x="441" y="607"/>
                  </a:lnTo>
                  <a:lnTo>
                    <a:pt x="443" y="608"/>
                  </a:lnTo>
                  <a:lnTo>
                    <a:pt x="443" y="610"/>
                  </a:lnTo>
                  <a:lnTo>
                    <a:pt x="443" y="610"/>
                  </a:lnTo>
                  <a:lnTo>
                    <a:pt x="444" y="613"/>
                  </a:lnTo>
                  <a:lnTo>
                    <a:pt x="441" y="615"/>
                  </a:lnTo>
                  <a:lnTo>
                    <a:pt x="440" y="615"/>
                  </a:lnTo>
                  <a:lnTo>
                    <a:pt x="438" y="615"/>
                  </a:lnTo>
                  <a:lnTo>
                    <a:pt x="437" y="616"/>
                  </a:lnTo>
                  <a:lnTo>
                    <a:pt x="441" y="616"/>
                  </a:lnTo>
                  <a:lnTo>
                    <a:pt x="441" y="618"/>
                  </a:lnTo>
                  <a:lnTo>
                    <a:pt x="440" y="619"/>
                  </a:lnTo>
                  <a:lnTo>
                    <a:pt x="438" y="624"/>
                  </a:lnTo>
                  <a:lnTo>
                    <a:pt x="437" y="630"/>
                  </a:lnTo>
                  <a:lnTo>
                    <a:pt x="435" y="637"/>
                  </a:lnTo>
                  <a:lnTo>
                    <a:pt x="430" y="641"/>
                  </a:lnTo>
                  <a:lnTo>
                    <a:pt x="429" y="643"/>
                  </a:lnTo>
                  <a:lnTo>
                    <a:pt x="429" y="643"/>
                  </a:lnTo>
                  <a:lnTo>
                    <a:pt x="425" y="643"/>
                  </a:lnTo>
                  <a:lnTo>
                    <a:pt x="422" y="641"/>
                  </a:lnTo>
                  <a:lnTo>
                    <a:pt x="419" y="640"/>
                  </a:lnTo>
                  <a:lnTo>
                    <a:pt x="418" y="640"/>
                  </a:lnTo>
                  <a:lnTo>
                    <a:pt x="418" y="641"/>
                  </a:lnTo>
                  <a:lnTo>
                    <a:pt x="419" y="643"/>
                  </a:lnTo>
                  <a:lnTo>
                    <a:pt x="421" y="643"/>
                  </a:lnTo>
                  <a:lnTo>
                    <a:pt x="424" y="643"/>
                  </a:lnTo>
                  <a:lnTo>
                    <a:pt x="427" y="645"/>
                  </a:lnTo>
                  <a:lnTo>
                    <a:pt x="429" y="645"/>
                  </a:lnTo>
                  <a:lnTo>
                    <a:pt x="429" y="646"/>
                  </a:lnTo>
                  <a:lnTo>
                    <a:pt x="429" y="648"/>
                  </a:lnTo>
                  <a:lnTo>
                    <a:pt x="429" y="648"/>
                  </a:lnTo>
                  <a:lnTo>
                    <a:pt x="429" y="652"/>
                  </a:lnTo>
                  <a:lnTo>
                    <a:pt x="427" y="654"/>
                  </a:lnTo>
                  <a:lnTo>
                    <a:pt x="427" y="656"/>
                  </a:lnTo>
                  <a:lnTo>
                    <a:pt x="422" y="656"/>
                  </a:lnTo>
                  <a:lnTo>
                    <a:pt x="421" y="654"/>
                  </a:lnTo>
                  <a:lnTo>
                    <a:pt x="418" y="652"/>
                  </a:lnTo>
                  <a:lnTo>
                    <a:pt x="418" y="654"/>
                  </a:lnTo>
                  <a:lnTo>
                    <a:pt x="421" y="656"/>
                  </a:lnTo>
                  <a:lnTo>
                    <a:pt x="422" y="657"/>
                  </a:lnTo>
                  <a:lnTo>
                    <a:pt x="421" y="657"/>
                  </a:lnTo>
                  <a:lnTo>
                    <a:pt x="419" y="657"/>
                  </a:lnTo>
                  <a:lnTo>
                    <a:pt x="418" y="657"/>
                  </a:lnTo>
                  <a:lnTo>
                    <a:pt x="414" y="657"/>
                  </a:lnTo>
                  <a:lnTo>
                    <a:pt x="414" y="656"/>
                  </a:lnTo>
                  <a:lnTo>
                    <a:pt x="416" y="656"/>
                  </a:lnTo>
                  <a:lnTo>
                    <a:pt x="414" y="656"/>
                  </a:lnTo>
                  <a:lnTo>
                    <a:pt x="413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0" y="652"/>
                  </a:lnTo>
                  <a:lnTo>
                    <a:pt x="411" y="652"/>
                  </a:lnTo>
                  <a:lnTo>
                    <a:pt x="413" y="649"/>
                  </a:lnTo>
                  <a:lnTo>
                    <a:pt x="414" y="648"/>
                  </a:lnTo>
                  <a:lnTo>
                    <a:pt x="413" y="648"/>
                  </a:lnTo>
                  <a:lnTo>
                    <a:pt x="411" y="649"/>
                  </a:lnTo>
                  <a:lnTo>
                    <a:pt x="410" y="651"/>
                  </a:lnTo>
                  <a:lnTo>
                    <a:pt x="410" y="652"/>
                  </a:lnTo>
                  <a:lnTo>
                    <a:pt x="408" y="652"/>
                  </a:lnTo>
                  <a:lnTo>
                    <a:pt x="405" y="652"/>
                  </a:lnTo>
                  <a:lnTo>
                    <a:pt x="397" y="649"/>
                  </a:lnTo>
                  <a:lnTo>
                    <a:pt x="397" y="648"/>
                  </a:lnTo>
                  <a:lnTo>
                    <a:pt x="397" y="646"/>
                  </a:lnTo>
                  <a:lnTo>
                    <a:pt x="399" y="645"/>
                  </a:lnTo>
                  <a:lnTo>
                    <a:pt x="400" y="645"/>
                  </a:lnTo>
                  <a:lnTo>
                    <a:pt x="402" y="643"/>
                  </a:lnTo>
                  <a:lnTo>
                    <a:pt x="405" y="641"/>
                  </a:lnTo>
                  <a:lnTo>
                    <a:pt x="407" y="640"/>
                  </a:lnTo>
                  <a:lnTo>
                    <a:pt x="405" y="640"/>
                  </a:lnTo>
                  <a:lnTo>
                    <a:pt x="400" y="643"/>
                  </a:lnTo>
                  <a:lnTo>
                    <a:pt x="399" y="643"/>
                  </a:lnTo>
                  <a:lnTo>
                    <a:pt x="397" y="645"/>
                  </a:lnTo>
                  <a:lnTo>
                    <a:pt x="396" y="643"/>
                  </a:lnTo>
                  <a:lnTo>
                    <a:pt x="394" y="643"/>
                  </a:lnTo>
                  <a:lnTo>
                    <a:pt x="392" y="641"/>
                  </a:lnTo>
                  <a:lnTo>
                    <a:pt x="389" y="641"/>
                  </a:lnTo>
                  <a:lnTo>
                    <a:pt x="388" y="640"/>
                  </a:lnTo>
                  <a:lnTo>
                    <a:pt x="388" y="640"/>
                  </a:lnTo>
                  <a:lnTo>
                    <a:pt x="386" y="637"/>
                  </a:lnTo>
                  <a:lnTo>
                    <a:pt x="388" y="632"/>
                  </a:lnTo>
                  <a:lnTo>
                    <a:pt x="389" y="630"/>
                  </a:lnTo>
                  <a:lnTo>
                    <a:pt x="389" y="630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8" y="627"/>
                  </a:lnTo>
                  <a:lnTo>
                    <a:pt x="388" y="629"/>
                  </a:lnTo>
                  <a:lnTo>
                    <a:pt x="388" y="630"/>
                  </a:lnTo>
                  <a:lnTo>
                    <a:pt x="383" y="632"/>
                  </a:lnTo>
                  <a:lnTo>
                    <a:pt x="380" y="632"/>
                  </a:lnTo>
                  <a:lnTo>
                    <a:pt x="378" y="634"/>
                  </a:lnTo>
                  <a:lnTo>
                    <a:pt x="377" y="635"/>
                  </a:lnTo>
                  <a:lnTo>
                    <a:pt x="375" y="635"/>
                  </a:lnTo>
                  <a:lnTo>
                    <a:pt x="373" y="635"/>
                  </a:lnTo>
                  <a:lnTo>
                    <a:pt x="372" y="635"/>
                  </a:lnTo>
                  <a:lnTo>
                    <a:pt x="370" y="637"/>
                  </a:lnTo>
                  <a:lnTo>
                    <a:pt x="369" y="637"/>
                  </a:lnTo>
                  <a:lnTo>
                    <a:pt x="367" y="635"/>
                  </a:lnTo>
                  <a:lnTo>
                    <a:pt x="366" y="635"/>
                  </a:lnTo>
                  <a:lnTo>
                    <a:pt x="362" y="635"/>
                  </a:lnTo>
                  <a:lnTo>
                    <a:pt x="362" y="635"/>
                  </a:lnTo>
                  <a:lnTo>
                    <a:pt x="362" y="637"/>
                  </a:lnTo>
                  <a:lnTo>
                    <a:pt x="362" y="638"/>
                  </a:lnTo>
                  <a:lnTo>
                    <a:pt x="361" y="638"/>
                  </a:lnTo>
                  <a:lnTo>
                    <a:pt x="359" y="638"/>
                  </a:lnTo>
                  <a:lnTo>
                    <a:pt x="358" y="637"/>
                  </a:lnTo>
                  <a:lnTo>
                    <a:pt x="356" y="637"/>
                  </a:lnTo>
                  <a:lnTo>
                    <a:pt x="356" y="637"/>
                  </a:lnTo>
                  <a:lnTo>
                    <a:pt x="356" y="635"/>
                  </a:lnTo>
                  <a:lnTo>
                    <a:pt x="361" y="634"/>
                  </a:lnTo>
                  <a:lnTo>
                    <a:pt x="362" y="632"/>
                  </a:lnTo>
                  <a:lnTo>
                    <a:pt x="361" y="632"/>
                  </a:lnTo>
                  <a:lnTo>
                    <a:pt x="356" y="632"/>
                  </a:lnTo>
                  <a:lnTo>
                    <a:pt x="356" y="632"/>
                  </a:lnTo>
                  <a:lnTo>
                    <a:pt x="353" y="632"/>
                  </a:lnTo>
                  <a:lnTo>
                    <a:pt x="353" y="629"/>
                  </a:lnTo>
                  <a:lnTo>
                    <a:pt x="353" y="627"/>
                  </a:lnTo>
                  <a:lnTo>
                    <a:pt x="353" y="627"/>
                  </a:lnTo>
                  <a:lnTo>
                    <a:pt x="351" y="627"/>
                  </a:lnTo>
                  <a:lnTo>
                    <a:pt x="351" y="627"/>
                  </a:lnTo>
                  <a:lnTo>
                    <a:pt x="350" y="626"/>
                  </a:lnTo>
                  <a:lnTo>
                    <a:pt x="345" y="626"/>
                  </a:lnTo>
                  <a:lnTo>
                    <a:pt x="345" y="624"/>
                  </a:lnTo>
                  <a:lnTo>
                    <a:pt x="345" y="622"/>
                  </a:lnTo>
                  <a:lnTo>
                    <a:pt x="343" y="621"/>
                  </a:lnTo>
                  <a:lnTo>
                    <a:pt x="342" y="619"/>
                  </a:lnTo>
                  <a:lnTo>
                    <a:pt x="340" y="619"/>
                  </a:lnTo>
                  <a:lnTo>
                    <a:pt x="342" y="618"/>
                  </a:lnTo>
                  <a:lnTo>
                    <a:pt x="342" y="616"/>
                  </a:lnTo>
                  <a:lnTo>
                    <a:pt x="340" y="616"/>
                  </a:lnTo>
                  <a:lnTo>
                    <a:pt x="340" y="615"/>
                  </a:lnTo>
                  <a:lnTo>
                    <a:pt x="340" y="615"/>
                  </a:lnTo>
                  <a:lnTo>
                    <a:pt x="339" y="613"/>
                  </a:lnTo>
                  <a:lnTo>
                    <a:pt x="339" y="611"/>
                  </a:lnTo>
                  <a:lnTo>
                    <a:pt x="340" y="611"/>
                  </a:lnTo>
                  <a:lnTo>
                    <a:pt x="342" y="610"/>
                  </a:lnTo>
                  <a:lnTo>
                    <a:pt x="343" y="610"/>
                  </a:lnTo>
                  <a:lnTo>
                    <a:pt x="343" y="608"/>
                  </a:lnTo>
                  <a:lnTo>
                    <a:pt x="347" y="608"/>
                  </a:lnTo>
                  <a:lnTo>
                    <a:pt x="345" y="607"/>
                  </a:lnTo>
                  <a:lnTo>
                    <a:pt x="342" y="607"/>
                  </a:lnTo>
                  <a:lnTo>
                    <a:pt x="342" y="607"/>
                  </a:lnTo>
                  <a:lnTo>
                    <a:pt x="340" y="608"/>
                  </a:lnTo>
                  <a:lnTo>
                    <a:pt x="339" y="610"/>
                  </a:lnTo>
                  <a:lnTo>
                    <a:pt x="336" y="610"/>
                  </a:lnTo>
                  <a:lnTo>
                    <a:pt x="334" y="610"/>
                  </a:lnTo>
                  <a:lnTo>
                    <a:pt x="334" y="608"/>
                  </a:lnTo>
                  <a:lnTo>
                    <a:pt x="334" y="607"/>
                  </a:lnTo>
                  <a:lnTo>
                    <a:pt x="337" y="605"/>
                  </a:lnTo>
                  <a:lnTo>
                    <a:pt x="334" y="604"/>
                  </a:lnTo>
                  <a:lnTo>
                    <a:pt x="332" y="604"/>
                  </a:lnTo>
                  <a:lnTo>
                    <a:pt x="331" y="602"/>
                  </a:lnTo>
                  <a:lnTo>
                    <a:pt x="329" y="602"/>
                  </a:lnTo>
                  <a:lnTo>
                    <a:pt x="328" y="600"/>
                  </a:lnTo>
                  <a:lnTo>
                    <a:pt x="326" y="599"/>
                  </a:lnTo>
                  <a:lnTo>
                    <a:pt x="325" y="599"/>
                  </a:lnTo>
                  <a:lnTo>
                    <a:pt x="326" y="597"/>
                  </a:lnTo>
                  <a:lnTo>
                    <a:pt x="326" y="597"/>
                  </a:lnTo>
                  <a:lnTo>
                    <a:pt x="326" y="594"/>
                  </a:lnTo>
                  <a:lnTo>
                    <a:pt x="326" y="594"/>
                  </a:lnTo>
                  <a:lnTo>
                    <a:pt x="328" y="591"/>
                  </a:lnTo>
                  <a:lnTo>
                    <a:pt x="329" y="589"/>
                  </a:lnTo>
                  <a:lnTo>
                    <a:pt x="332" y="586"/>
                  </a:lnTo>
                  <a:lnTo>
                    <a:pt x="329" y="588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3" y="588"/>
                  </a:lnTo>
                  <a:lnTo>
                    <a:pt x="321" y="588"/>
                  </a:lnTo>
                  <a:lnTo>
                    <a:pt x="321" y="588"/>
                  </a:lnTo>
                  <a:lnTo>
                    <a:pt x="320" y="586"/>
                  </a:lnTo>
                  <a:lnTo>
                    <a:pt x="318" y="585"/>
                  </a:lnTo>
                  <a:lnTo>
                    <a:pt x="317" y="583"/>
                  </a:lnTo>
                  <a:lnTo>
                    <a:pt x="315" y="582"/>
                  </a:lnTo>
                  <a:lnTo>
                    <a:pt x="314" y="577"/>
                  </a:lnTo>
                  <a:lnTo>
                    <a:pt x="309" y="572"/>
                  </a:lnTo>
                  <a:lnTo>
                    <a:pt x="307" y="570"/>
                  </a:lnTo>
                  <a:lnTo>
                    <a:pt x="309" y="566"/>
                  </a:lnTo>
                  <a:lnTo>
                    <a:pt x="307" y="564"/>
                  </a:lnTo>
                  <a:lnTo>
                    <a:pt x="312" y="563"/>
                  </a:lnTo>
                  <a:lnTo>
                    <a:pt x="317" y="561"/>
                  </a:lnTo>
                  <a:lnTo>
                    <a:pt x="320" y="561"/>
                  </a:lnTo>
                  <a:lnTo>
                    <a:pt x="321" y="561"/>
                  </a:lnTo>
                  <a:lnTo>
                    <a:pt x="325" y="561"/>
                  </a:lnTo>
                  <a:lnTo>
                    <a:pt x="326" y="559"/>
                  </a:lnTo>
                  <a:lnTo>
                    <a:pt x="325" y="559"/>
                  </a:lnTo>
                  <a:lnTo>
                    <a:pt x="323" y="559"/>
                  </a:lnTo>
                  <a:lnTo>
                    <a:pt x="323" y="559"/>
                  </a:lnTo>
                  <a:lnTo>
                    <a:pt x="323" y="558"/>
                  </a:lnTo>
                  <a:lnTo>
                    <a:pt x="323" y="556"/>
                  </a:lnTo>
                  <a:lnTo>
                    <a:pt x="323" y="558"/>
                  </a:lnTo>
                  <a:lnTo>
                    <a:pt x="320" y="559"/>
                  </a:lnTo>
                  <a:lnTo>
                    <a:pt x="315" y="561"/>
                  </a:lnTo>
                  <a:lnTo>
                    <a:pt x="310" y="561"/>
                  </a:lnTo>
                  <a:lnTo>
                    <a:pt x="310" y="561"/>
                  </a:lnTo>
                  <a:lnTo>
                    <a:pt x="309" y="563"/>
                  </a:lnTo>
                  <a:lnTo>
                    <a:pt x="307" y="563"/>
                  </a:lnTo>
                  <a:lnTo>
                    <a:pt x="307" y="563"/>
                  </a:lnTo>
                  <a:lnTo>
                    <a:pt x="306" y="561"/>
                  </a:lnTo>
                  <a:lnTo>
                    <a:pt x="306" y="559"/>
                  </a:lnTo>
                  <a:lnTo>
                    <a:pt x="307" y="556"/>
                  </a:lnTo>
                  <a:lnTo>
                    <a:pt x="310" y="553"/>
                  </a:lnTo>
                  <a:lnTo>
                    <a:pt x="312" y="552"/>
                  </a:lnTo>
                  <a:lnTo>
                    <a:pt x="314" y="552"/>
                  </a:lnTo>
                  <a:lnTo>
                    <a:pt x="317" y="552"/>
                  </a:lnTo>
                  <a:lnTo>
                    <a:pt x="318" y="552"/>
                  </a:lnTo>
                  <a:lnTo>
                    <a:pt x="318" y="550"/>
                  </a:lnTo>
                  <a:lnTo>
                    <a:pt x="318" y="550"/>
                  </a:lnTo>
                  <a:lnTo>
                    <a:pt x="320" y="548"/>
                  </a:lnTo>
                  <a:lnTo>
                    <a:pt x="323" y="548"/>
                  </a:lnTo>
                  <a:lnTo>
                    <a:pt x="325" y="548"/>
                  </a:lnTo>
                  <a:lnTo>
                    <a:pt x="326" y="550"/>
                  </a:lnTo>
                  <a:lnTo>
                    <a:pt x="328" y="553"/>
                  </a:lnTo>
                  <a:lnTo>
                    <a:pt x="329" y="553"/>
                  </a:lnTo>
                  <a:lnTo>
                    <a:pt x="329" y="553"/>
                  </a:lnTo>
                  <a:lnTo>
                    <a:pt x="329" y="550"/>
                  </a:lnTo>
                  <a:lnTo>
                    <a:pt x="328" y="548"/>
                  </a:lnTo>
                  <a:lnTo>
                    <a:pt x="326" y="547"/>
                  </a:lnTo>
                  <a:lnTo>
                    <a:pt x="326" y="547"/>
                  </a:lnTo>
                  <a:lnTo>
                    <a:pt x="323" y="547"/>
                  </a:lnTo>
                  <a:lnTo>
                    <a:pt x="320" y="544"/>
                  </a:lnTo>
                  <a:lnTo>
                    <a:pt x="320" y="544"/>
                  </a:lnTo>
                  <a:lnTo>
                    <a:pt x="320" y="542"/>
                  </a:lnTo>
                  <a:lnTo>
                    <a:pt x="318" y="539"/>
                  </a:lnTo>
                  <a:lnTo>
                    <a:pt x="318" y="539"/>
                  </a:lnTo>
                  <a:lnTo>
                    <a:pt x="317" y="536"/>
                  </a:lnTo>
                  <a:lnTo>
                    <a:pt x="317" y="536"/>
                  </a:lnTo>
                  <a:lnTo>
                    <a:pt x="317" y="539"/>
                  </a:lnTo>
                  <a:lnTo>
                    <a:pt x="318" y="541"/>
                  </a:lnTo>
                  <a:lnTo>
                    <a:pt x="318" y="544"/>
                  </a:lnTo>
                  <a:lnTo>
                    <a:pt x="320" y="545"/>
                  </a:lnTo>
                  <a:lnTo>
                    <a:pt x="318" y="547"/>
                  </a:lnTo>
                  <a:lnTo>
                    <a:pt x="317" y="548"/>
                  </a:lnTo>
                  <a:lnTo>
                    <a:pt x="315" y="548"/>
                  </a:lnTo>
                  <a:lnTo>
                    <a:pt x="312" y="550"/>
                  </a:lnTo>
                  <a:lnTo>
                    <a:pt x="314" y="548"/>
                  </a:lnTo>
                  <a:lnTo>
                    <a:pt x="314" y="545"/>
                  </a:lnTo>
                  <a:lnTo>
                    <a:pt x="312" y="547"/>
                  </a:lnTo>
                  <a:lnTo>
                    <a:pt x="310" y="548"/>
                  </a:lnTo>
                  <a:lnTo>
                    <a:pt x="310" y="550"/>
                  </a:lnTo>
                  <a:lnTo>
                    <a:pt x="309" y="552"/>
                  </a:lnTo>
                  <a:lnTo>
                    <a:pt x="306" y="555"/>
                  </a:lnTo>
                  <a:lnTo>
                    <a:pt x="304" y="558"/>
                  </a:lnTo>
                  <a:lnTo>
                    <a:pt x="304" y="559"/>
                  </a:lnTo>
                  <a:lnTo>
                    <a:pt x="302" y="559"/>
                  </a:lnTo>
                  <a:lnTo>
                    <a:pt x="301" y="558"/>
                  </a:lnTo>
                  <a:lnTo>
                    <a:pt x="299" y="556"/>
                  </a:lnTo>
                  <a:lnTo>
                    <a:pt x="299" y="555"/>
                  </a:lnTo>
                  <a:lnTo>
                    <a:pt x="299" y="550"/>
                  </a:lnTo>
                  <a:lnTo>
                    <a:pt x="299" y="548"/>
                  </a:lnTo>
                  <a:lnTo>
                    <a:pt x="299" y="545"/>
                  </a:lnTo>
                  <a:lnTo>
                    <a:pt x="298" y="539"/>
                  </a:lnTo>
                  <a:lnTo>
                    <a:pt x="298" y="537"/>
                  </a:lnTo>
                  <a:lnTo>
                    <a:pt x="295" y="536"/>
                  </a:lnTo>
                  <a:lnTo>
                    <a:pt x="295" y="536"/>
                  </a:lnTo>
                  <a:lnTo>
                    <a:pt x="293" y="534"/>
                  </a:lnTo>
                  <a:lnTo>
                    <a:pt x="293" y="533"/>
                  </a:lnTo>
                  <a:lnTo>
                    <a:pt x="293" y="533"/>
                  </a:lnTo>
                  <a:lnTo>
                    <a:pt x="295" y="533"/>
                  </a:lnTo>
                  <a:lnTo>
                    <a:pt x="298" y="531"/>
                  </a:lnTo>
                  <a:lnTo>
                    <a:pt x="301" y="528"/>
                  </a:lnTo>
                  <a:lnTo>
                    <a:pt x="306" y="525"/>
                  </a:lnTo>
                  <a:lnTo>
                    <a:pt x="307" y="525"/>
                  </a:lnTo>
                  <a:lnTo>
                    <a:pt x="312" y="523"/>
                  </a:lnTo>
                  <a:lnTo>
                    <a:pt x="314" y="523"/>
                  </a:lnTo>
                  <a:lnTo>
                    <a:pt x="314" y="523"/>
                  </a:lnTo>
                  <a:lnTo>
                    <a:pt x="314" y="522"/>
                  </a:lnTo>
                  <a:lnTo>
                    <a:pt x="310" y="523"/>
                  </a:lnTo>
                  <a:lnTo>
                    <a:pt x="306" y="523"/>
                  </a:lnTo>
                  <a:lnTo>
                    <a:pt x="304" y="525"/>
                  </a:lnTo>
                  <a:lnTo>
                    <a:pt x="302" y="526"/>
                  </a:lnTo>
                  <a:lnTo>
                    <a:pt x="301" y="528"/>
                  </a:lnTo>
                  <a:lnTo>
                    <a:pt x="296" y="530"/>
                  </a:lnTo>
                  <a:lnTo>
                    <a:pt x="293" y="530"/>
                  </a:lnTo>
                  <a:lnTo>
                    <a:pt x="290" y="526"/>
                  </a:lnTo>
                  <a:lnTo>
                    <a:pt x="287" y="528"/>
                  </a:lnTo>
                  <a:lnTo>
                    <a:pt x="285" y="528"/>
                  </a:lnTo>
                  <a:lnTo>
                    <a:pt x="284" y="526"/>
                  </a:lnTo>
                  <a:lnTo>
                    <a:pt x="284" y="523"/>
                  </a:lnTo>
                  <a:lnTo>
                    <a:pt x="285" y="518"/>
                  </a:lnTo>
                  <a:lnTo>
                    <a:pt x="284" y="518"/>
                  </a:lnTo>
                  <a:lnTo>
                    <a:pt x="282" y="517"/>
                  </a:lnTo>
                  <a:lnTo>
                    <a:pt x="282" y="517"/>
                  </a:lnTo>
                  <a:lnTo>
                    <a:pt x="280" y="515"/>
                  </a:lnTo>
                  <a:lnTo>
                    <a:pt x="282" y="515"/>
                  </a:lnTo>
                  <a:lnTo>
                    <a:pt x="287" y="514"/>
                  </a:lnTo>
                  <a:lnTo>
                    <a:pt x="293" y="509"/>
                  </a:lnTo>
                  <a:lnTo>
                    <a:pt x="296" y="507"/>
                  </a:lnTo>
                  <a:lnTo>
                    <a:pt x="299" y="506"/>
                  </a:lnTo>
                  <a:lnTo>
                    <a:pt x="301" y="504"/>
                  </a:lnTo>
                  <a:lnTo>
                    <a:pt x="302" y="503"/>
                  </a:lnTo>
                  <a:lnTo>
                    <a:pt x="302" y="503"/>
                  </a:lnTo>
                  <a:lnTo>
                    <a:pt x="304" y="501"/>
                  </a:lnTo>
                  <a:lnTo>
                    <a:pt x="306" y="501"/>
                  </a:lnTo>
                  <a:lnTo>
                    <a:pt x="309" y="500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0" y="496"/>
                  </a:lnTo>
                  <a:lnTo>
                    <a:pt x="306" y="500"/>
                  </a:lnTo>
                  <a:lnTo>
                    <a:pt x="304" y="501"/>
                  </a:lnTo>
                  <a:lnTo>
                    <a:pt x="295" y="506"/>
                  </a:lnTo>
                  <a:lnTo>
                    <a:pt x="291" y="509"/>
                  </a:lnTo>
                  <a:lnTo>
                    <a:pt x="290" y="511"/>
                  </a:lnTo>
                  <a:lnTo>
                    <a:pt x="288" y="512"/>
                  </a:lnTo>
                  <a:lnTo>
                    <a:pt x="287" y="512"/>
                  </a:lnTo>
                  <a:lnTo>
                    <a:pt x="284" y="512"/>
                  </a:lnTo>
                  <a:lnTo>
                    <a:pt x="280" y="514"/>
                  </a:lnTo>
                  <a:lnTo>
                    <a:pt x="279" y="514"/>
                  </a:lnTo>
                  <a:lnTo>
                    <a:pt x="277" y="514"/>
                  </a:lnTo>
                  <a:lnTo>
                    <a:pt x="277" y="511"/>
                  </a:lnTo>
                  <a:lnTo>
                    <a:pt x="277" y="509"/>
                  </a:lnTo>
                  <a:lnTo>
                    <a:pt x="277" y="507"/>
                  </a:lnTo>
                  <a:lnTo>
                    <a:pt x="279" y="504"/>
                  </a:lnTo>
                  <a:lnTo>
                    <a:pt x="280" y="503"/>
                  </a:lnTo>
                  <a:lnTo>
                    <a:pt x="280" y="503"/>
                  </a:lnTo>
                  <a:lnTo>
                    <a:pt x="280" y="501"/>
                  </a:lnTo>
                  <a:lnTo>
                    <a:pt x="284" y="500"/>
                  </a:lnTo>
                  <a:lnTo>
                    <a:pt x="285" y="500"/>
                  </a:lnTo>
                  <a:lnTo>
                    <a:pt x="287" y="498"/>
                  </a:lnTo>
                  <a:lnTo>
                    <a:pt x="293" y="496"/>
                  </a:lnTo>
                  <a:lnTo>
                    <a:pt x="295" y="496"/>
                  </a:lnTo>
                  <a:lnTo>
                    <a:pt x="295" y="496"/>
                  </a:lnTo>
                  <a:lnTo>
                    <a:pt x="296" y="496"/>
                  </a:lnTo>
                  <a:lnTo>
                    <a:pt x="295" y="495"/>
                  </a:lnTo>
                  <a:lnTo>
                    <a:pt x="293" y="495"/>
                  </a:lnTo>
                  <a:lnTo>
                    <a:pt x="288" y="495"/>
                  </a:lnTo>
                  <a:lnTo>
                    <a:pt x="284" y="495"/>
                  </a:lnTo>
                  <a:lnTo>
                    <a:pt x="280" y="495"/>
                  </a:lnTo>
                  <a:lnTo>
                    <a:pt x="280" y="495"/>
                  </a:lnTo>
                  <a:lnTo>
                    <a:pt x="279" y="495"/>
                  </a:lnTo>
                  <a:lnTo>
                    <a:pt x="277" y="493"/>
                  </a:lnTo>
                  <a:lnTo>
                    <a:pt x="274" y="490"/>
                  </a:lnTo>
                  <a:lnTo>
                    <a:pt x="276" y="485"/>
                  </a:lnTo>
                  <a:lnTo>
                    <a:pt x="276" y="482"/>
                  </a:lnTo>
                  <a:lnTo>
                    <a:pt x="279" y="481"/>
                  </a:lnTo>
                  <a:lnTo>
                    <a:pt x="280" y="481"/>
                  </a:lnTo>
                  <a:lnTo>
                    <a:pt x="284" y="479"/>
                  </a:lnTo>
                  <a:lnTo>
                    <a:pt x="287" y="476"/>
                  </a:lnTo>
                  <a:lnTo>
                    <a:pt x="291" y="474"/>
                  </a:lnTo>
                  <a:lnTo>
                    <a:pt x="293" y="474"/>
                  </a:lnTo>
                  <a:lnTo>
                    <a:pt x="296" y="474"/>
                  </a:lnTo>
                  <a:lnTo>
                    <a:pt x="302" y="478"/>
                  </a:lnTo>
                  <a:lnTo>
                    <a:pt x="306" y="478"/>
                  </a:lnTo>
                  <a:lnTo>
                    <a:pt x="309" y="476"/>
                  </a:lnTo>
                  <a:lnTo>
                    <a:pt x="314" y="478"/>
                  </a:lnTo>
                  <a:lnTo>
                    <a:pt x="320" y="481"/>
                  </a:lnTo>
                  <a:lnTo>
                    <a:pt x="321" y="481"/>
                  </a:lnTo>
                  <a:lnTo>
                    <a:pt x="321" y="479"/>
                  </a:lnTo>
                  <a:lnTo>
                    <a:pt x="314" y="476"/>
                  </a:lnTo>
                  <a:lnTo>
                    <a:pt x="314" y="474"/>
                  </a:lnTo>
                  <a:lnTo>
                    <a:pt x="315" y="474"/>
                  </a:lnTo>
                  <a:lnTo>
                    <a:pt x="317" y="474"/>
                  </a:lnTo>
                  <a:lnTo>
                    <a:pt x="317" y="473"/>
                  </a:lnTo>
                  <a:lnTo>
                    <a:pt x="310" y="474"/>
                  </a:lnTo>
                  <a:lnTo>
                    <a:pt x="309" y="474"/>
                  </a:lnTo>
                  <a:lnTo>
                    <a:pt x="304" y="474"/>
                  </a:lnTo>
                  <a:lnTo>
                    <a:pt x="302" y="474"/>
                  </a:lnTo>
                  <a:lnTo>
                    <a:pt x="299" y="474"/>
                  </a:lnTo>
                  <a:lnTo>
                    <a:pt x="296" y="473"/>
                  </a:lnTo>
                  <a:lnTo>
                    <a:pt x="293" y="473"/>
                  </a:lnTo>
                  <a:lnTo>
                    <a:pt x="291" y="473"/>
                  </a:lnTo>
                  <a:lnTo>
                    <a:pt x="288" y="474"/>
                  </a:lnTo>
                  <a:lnTo>
                    <a:pt x="287" y="474"/>
                  </a:lnTo>
                  <a:lnTo>
                    <a:pt x="280" y="479"/>
                  </a:lnTo>
                  <a:lnTo>
                    <a:pt x="277" y="479"/>
                  </a:lnTo>
                  <a:lnTo>
                    <a:pt x="276" y="479"/>
                  </a:lnTo>
                  <a:lnTo>
                    <a:pt x="277" y="476"/>
                  </a:lnTo>
                  <a:lnTo>
                    <a:pt x="277" y="476"/>
                  </a:lnTo>
                  <a:lnTo>
                    <a:pt x="277" y="474"/>
                  </a:lnTo>
                  <a:lnTo>
                    <a:pt x="279" y="473"/>
                  </a:lnTo>
                  <a:lnTo>
                    <a:pt x="282" y="470"/>
                  </a:lnTo>
                  <a:lnTo>
                    <a:pt x="284" y="465"/>
                  </a:lnTo>
                  <a:lnTo>
                    <a:pt x="285" y="463"/>
                  </a:lnTo>
                  <a:lnTo>
                    <a:pt x="287" y="463"/>
                  </a:lnTo>
                  <a:lnTo>
                    <a:pt x="288" y="463"/>
                  </a:lnTo>
                  <a:lnTo>
                    <a:pt x="295" y="465"/>
                  </a:lnTo>
                  <a:lnTo>
                    <a:pt x="301" y="466"/>
                  </a:lnTo>
                  <a:lnTo>
                    <a:pt x="304" y="466"/>
                  </a:lnTo>
                  <a:lnTo>
                    <a:pt x="307" y="466"/>
                  </a:lnTo>
                  <a:lnTo>
                    <a:pt x="307" y="466"/>
                  </a:lnTo>
                  <a:lnTo>
                    <a:pt x="309" y="465"/>
                  </a:lnTo>
                  <a:lnTo>
                    <a:pt x="309" y="465"/>
                  </a:lnTo>
                  <a:lnTo>
                    <a:pt x="309" y="463"/>
                  </a:lnTo>
                  <a:lnTo>
                    <a:pt x="310" y="463"/>
                  </a:lnTo>
                  <a:lnTo>
                    <a:pt x="310" y="462"/>
                  </a:lnTo>
                  <a:lnTo>
                    <a:pt x="312" y="460"/>
                  </a:lnTo>
                  <a:lnTo>
                    <a:pt x="314" y="459"/>
                  </a:lnTo>
                  <a:lnTo>
                    <a:pt x="312" y="459"/>
                  </a:lnTo>
                  <a:lnTo>
                    <a:pt x="312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6" y="462"/>
                  </a:lnTo>
                  <a:lnTo>
                    <a:pt x="304" y="462"/>
                  </a:lnTo>
                  <a:lnTo>
                    <a:pt x="298" y="463"/>
                  </a:lnTo>
                  <a:lnTo>
                    <a:pt x="296" y="463"/>
                  </a:lnTo>
                  <a:lnTo>
                    <a:pt x="291" y="462"/>
                  </a:lnTo>
                  <a:lnTo>
                    <a:pt x="290" y="462"/>
                  </a:lnTo>
                  <a:lnTo>
                    <a:pt x="290" y="460"/>
                  </a:lnTo>
                  <a:lnTo>
                    <a:pt x="284" y="460"/>
                  </a:lnTo>
                  <a:lnTo>
                    <a:pt x="282" y="462"/>
                  </a:lnTo>
                  <a:lnTo>
                    <a:pt x="280" y="462"/>
                  </a:lnTo>
                  <a:lnTo>
                    <a:pt x="282" y="460"/>
                  </a:lnTo>
                  <a:lnTo>
                    <a:pt x="284" y="459"/>
                  </a:lnTo>
                  <a:lnTo>
                    <a:pt x="287" y="454"/>
                  </a:lnTo>
                  <a:lnTo>
                    <a:pt x="288" y="452"/>
                  </a:lnTo>
                  <a:lnTo>
                    <a:pt x="293" y="451"/>
                  </a:lnTo>
                  <a:lnTo>
                    <a:pt x="296" y="451"/>
                  </a:lnTo>
                  <a:lnTo>
                    <a:pt x="304" y="455"/>
                  </a:lnTo>
                  <a:lnTo>
                    <a:pt x="307" y="455"/>
                  </a:lnTo>
                  <a:lnTo>
                    <a:pt x="309" y="455"/>
                  </a:lnTo>
                  <a:lnTo>
                    <a:pt x="314" y="454"/>
                  </a:lnTo>
                  <a:lnTo>
                    <a:pt x="315" y="452"/>
                  </a:lnTo>
                  <a:lnTo>
                    <a:pt x="317" y="451"/>
                  </a:lnTo>
                  <a:lnTo>
                    <a:pt x="318" y="449"/>
                  </a:lnTo>
                  <a:lnTo>
                    <a:pt x="318" y="448"/>
                  </a:lnTo>
                  <a:lnTo>
                    <a:pt x="315" y="449"/>
                  </a:lnTo>
                  <a:lnTo>
                    <a:pt x="314" y="449"/>
                  </a:lnTo>
                  <a:lnTo>
                    <a:pt x="312" y="449"/>
                  </a:lnTo>
                  <a:lnTo>
                    <a:pt x="314" y="444"/>
                  </a:lnTo>
                  <a:lnTo>
                    <a:pt x="314" y="441"/>
                  </a:lnTo>
                  <a:lnTo>
                    <a:pt x="314" y="440"/>
                  </a:lnTo>
                  <a:lnTo>
                    <a:pt x="318" y="440"/>
                  </a:lnTo>
                  <a:lnTo>
                    <a:pt x="325" y="440"/>
                  </a:lnTo>
                  <a:lnTo>
                    <a:pt x="326" y="440"/>
                  </a:lnTo>
                  <a:lnTo>
                    <a:pt x="326" y="438"/>
                  </a:lnTo>
                  <a:lnTo>
                    <a:pt x="323" y="438"/>
                  </a:lnTo>
                  <a:lnTo>
                    <a:pt x="321" y="437"/>
                  </a:lnTo>
                  <a:lnTo>
                    <a:pt x="320" y="437"/>
                  </a:lnTo>
                  <a:lnTo>
                    <a:pt x="318" y="438"/>
                  </a:lnTo>
                  <a:lnTo>
                    <a:pt x="315" y="438"/>
                  </a:lnTo>
                  <a:lnTo>
                    <a:pt x="315" y="437"/>
                  </a:lnTo>
                  <a:lnTo>
                    <a:pt x="317" y="433"/>
                  </a:lnTo>
                  <a:lnTo>
                    <a:pt x="317" y="432"/>
                  </a:lnTo>
                  <a:lnTo>
                    <a:pt x="318" y="429"/>
                  </a:lnTo>
                  <a:lnTo>
                    <a:pt x="318" y="427"/>
                  </a:lnTo>
                  <a:lnTo>
                    <a:pt x="320" y="426"/>
                  </a:lnTo>
                  <a:lnTo>
                    <a:pt x="323" y="424"/>
                  </a:lnTo>
                  <a:lnTo>
                    <a:pt x="325" y="422"/>
                  </a:lnTo>
                  <a:lnTo>
                    <a:pt x="325" y="422"/>
                  </a:lnTo>
                  <a:lnTo>
                    <a:pt x="323" y="419"/>
                  </a:lnTo>
                  <a:lnTo>
                    <a:pt x="323" y="419"/>
                  </a:lnTo>
                  <a:lnTo>
                    <a:pt x="325" y="418"/>
                  </a:lnTo>
                  <a:lnTo>
                    <a:pt x="326" y="418"/>
                  </a:lnTo>
                  <a:lnTo>
                    <a:pt x="325" y="418"/>
                  </a:lnTo>
                  <a:lnTo>
                    <a:pt x="323" y="416"/>
                  </a:lnTo>
                  <a:lnTo>
                    <a:pt x="321" y="418"/>
                  </a:lnTo>
                  <a:lnTo>
                    <a:pt x="318" y="418"/>
                  </a:lnTo>
                  <a:lnTo>
                    <a:pt x="317" y="416"/>
                  </a:lnTo>
                  <a:lnTo>
                    <a:pt x="314" y="416"/>
                  </a:lnTo>
                  <a:lnTo>
                    <a:pt x="314" y="416"/>
                  </a:lnTo>
                  <a:lnTo>
                    <a:pt x="309" y="418"/>
                  </a:lnTo>
                  <a:lnTo>
                    <a:pt x="309" y="418"/>
                  </a:lnTo>
                  <a:lnTo>
                    <a:pt x="307" y="418"/>
                  </a:lnTo>
                  <a:lnTo>
                    <a:pt x="298" y="416"/>
                  </a:lnTo>
                  <a:lnTo>
                    <a:pt x="296" y="416"/>
                  </a:lnTo>
                  <a:lnTo>
                    <a:pt x="293" y="413"/>
                  </a:lnTo>
                  <a:lnTo>
                    <a:pt x="290" y="411"/>
                  </a:lnTo>
                  <a:lnTo>
                    <a:pt x="287" y="410"/>
                  </a:lnTo>
                  <a:lnTo>
                    <a:pt x="282" y="408"/>
                  </a:lnTo>
                  <a:lnTo>
                    <a:pt x="276" y="408"/>
                  </a:lnTo>
                  <a:lnTo>
                    <a:pt x="273" y="407"/>
                  </a:lnTo>
                  <a:lnTo>
                    <a:pt x="271" y="405"/>
                  </a:lnTo>
                  <a:lnTo>
                    <a:pt x="268" y="403"/>
                  </a:lnTo>
                  <a:lnTo>
                    <a:pt x="265" y="400"/>
                  </a:lnTo>
                  <a:lnTo>
                    <a:pt x="265" y="399"/>
                  </a:lnTo>
                  <a:lnTo>
                    <a:pt x="266" y="399"/>
                  </a:lnTo>
                  <a:lnTo>
                    <a:pt x="268" y="397"/>
                  </a:lnTo>
                  <a:lnTo>
                    <a:pt x="269" y="396"/>
                  </a:lnTo>
                  <a:lnTo>
                    <a:pt x="274" y="397"/>
                  </a:lnTo>
                  <a:lnTo>
                    <a:pt x="277" y="397"/>
                  </a:lnTo>
                  <a:lnTo>
                    <a:pt x="279" y="397"/>
                  </a:lnTo>
                  <a:lnTo>
                    <a:pt x="280" y="397"/>
                  </a:lnTo>
                  <a:lnTo>
                    <a:pt x="285" y="397"/>
                  </a:lnTo>
                  <a:lnTo>
                    <a:pt x="290" y="399"/>
                  </a:lnTo>
                  <a:lnTo>
                    <a:pt x="291" y="399"/>
                  </a:lnTo>
                  <a:lnTo>
                    <a:pt x="295" y="400"/>
                  </a:lnTo>
                  <a:lnTo>
                    <a:pt x="304" y="405"/>
                  </a:lnTo>
                  <a:lnTo>
                    <a:pt x="307" y="407"/>
                  </a:lnTo>
                  <a:lnTo>
                    <a:pt x="309" y="407"/>
                  </a:lnTo>
                  <a:lnTo>
                    <a:pt x="317" y="408"/>
                  </a:lnTo>
                  <a:lnTo>
                    <a:pt x="317" y="408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17" y="407"/>
                  </a:lnTo>
                  <a:lnTo>
                    <a:pt x="314" y="403"/>
                  </a:lnTo>
                  <a:lnTo>
                    <a:pt x="310" y="402"/>
                  </a:lnTo>
                  <a:lnTo>
                    <a:pt x="310" y="400"/>
                  </a:lnTo>
                  <a:lnTo>
                    <a:pt x="310" y="399"/>
                  </a:lnTo>
                  <a:lnTo>
                    <a:pt x="312" y="397"/>
                  </a:lnTo>
                  <a:lnTo>
                    <a:pt x="312" y="396"/>
                  </a:lnTo>
                  <a:lnTo>
                    <a:pt x="310" y="394"/>
                  </a:lnTo>
                  <a:lnTo>
                    <a:pt x="309" y="394"/>
                  </a:lnTo>
                  <a:lnTo>
                    <a:pt x="304" y="392"/>
                  </a:lnTo>
                  <a:lnTo>
                    <a:pt x="304" y="391"/>
                  </a:lnTo>
                  <a:lnTo>
                    <a:pt x="306" y="391"/>
                  </a:lnTo>
                  <a:lnTo>
                    <a:pt x="307" y="391"/>
                  </a:lnTo>
                  <a:lnTo>
                    <a:pt x="312" y="392"/>
                  </a:lnTo>
                  <a:lnTo>
                    <a:pt x="314" y="392"/>
                  </a:lnTo>
                  <a:lnTo>
                    <a:pt x="315" y="392"/>
                  </a:lnTo>
                  <a:lnTo>
                    <a:pt x="315" y="391"/>
                  </a:lnTo>
                  <a:lnTo>
                    <a:pt x="314" y="391"/>
                  </a:lnTo>
                  <a:lnTo>
                    <a:pt x="310" y="388"/>
                  </a:lnTo>
                  <a:lnTo>
                    <a:pt x="304" y="388"/>
                  </a:lnTo>
                  <a:lnTo>
                    <a:pt x="301" y="388"/>
                  </a:lnTo>
                  <a:lnTo>
                    <a:pt x="298" y="388"/>
                  </a:lnTo>
                  <a:lnTo>
                    <a:pt x="295" y="386"/>
                  </a:lnTo>
                  <a:lnTo>
                    <a:pt x="293" y="386"/>
                  </a:lnTo>
                  <a:lnTo>
                    <a:pt x="290" y="386"/>
                  </a:lnTo>
                  <a:lnTo>
                    <a:pt x="288" y="388"/>
                  </a:lnTo>
                  <a:lnTo>
                    <a:pt x="287" y="386"/>
                  </a:lnTo>
                  <a:lnTo>
                    <a:pt x="285" y="383"/>
                  </a:lnTo>
                  <a:lnTo>
                    <a:pt x="285" y="381"/>
                  </a:lnTo>
                  <a:lnTo>
                    <a:pt x="287" y="381"/>
                  </a:lnTo>
                  <a:lnTo>
                    <a:pt x="287" y="380"/>
                  </a:lnTo>
                  <a:lnTo>
                    <a:pt x="288" y="380"/>
                  </a:lnTo>
                  <a:lnTo>
                    <a:pt x="290" y="378"/>
                  </a:lnTo>
                  <a:lnTo>
                    <a:pt x="301" y="375"/>
                  </a:lnTo>
                  <a:lnTo>
                    <a:pt x="304" y="374"/>
                  </a:lnTo>
                  <a:lnTo>
                    <a:pt x="304" y="374"/>
                  </a:lnTo>
                  <a:lnTo>
                    <a:pt x="302" y="374"/>
                  </a:lnTo>
                  <a:lnTo>
                    <a:pt x="299" y="375"/>
                  </a:lnTo>
                  <a:lnTo>
                    <a:pt x="298" y="375"/>
                  </a:lnTo>
                  <a:lnTo>
                    <a:pt x="291" y="374"/>
                  </a:lnTo>
                  <a:lnTo>
                    <a:pt x="290" y="374"/>
                  </a:lnTo>
                  <a:lnTo>
                    <a:pt x="288" y="375"/>
                  </a:lnTo>
                  <a:lnTo>
                    <a:pt x="284" y="377"/>
                  </a:lnTo>
                  <a:lnTo>
                    <a:pt x="282" y="377"/>
                  </a:lnTo>
                  <a:lnTo>
                    <a:pt x="280" y="377"/>
                  </a:lnTo>
                  <a:lnTo>
                    <a:pt x="280" y="375"/>
                  </a:lnTo>
                  <a:lnTo>
                    <a:pt x="280" y="375"/>
                  </a:lnTo>
                  <a:lnTo>
                    <a:pt x="282" y="374"/>
                  </a:lnTo>
                  <a:lnTo>
                    <a:pt x="284" y="372"/>
                  </a:lnTo>
                  <a:lnTo>
                    <a:pt x="285" y="370"/>
                  </a:lnTo>
                  <a:lnTo>
                    <a:pt x="285" y="370"/>
                  </a:lnTo>
                  <a:lnTo>
                    <a:pt x="282" y="370"/>
                  </a:lnTo>
                  <a:lnTo>
                    <a:pt x="282" y="370"/>
                  </a:lnTo>
                  <a:lnTo>
                    <a:pt x="282" y="369"/>
                  </a:lnTo>
                  <a:lnTo>
                    <a:pt x="280" y="367"/>
                  </a:lnTo>
                  <a:lnTo>
                    <a:pt x="280" y="364"/>
                  </a:lnTo>
                  <a:lnTo>
                    <a:pt x="279" y="363"/>
                  </a:lnTo>
                  <a:lnTo>
                    <a:pt x="277" y="361"/>
                  </a:lnTo>
                  <a:lnTo>
                    <a:pt x="277" y="361"/>
                  </a:lnTo>
                  <a:lnTo>
                    <a:pt x="274" y="356"/>
                  </a:lnTo>
                  <a:lnTo>
                    <a:pt x="276" y="356"/>
                  </a:lnTo>
                  <a:lnTo>
                    <a:pt x="277" y="355"/>
                  </a:lnTo>
                  <a:lnTo>
                    <a:pt x="277" y="355"/>
                  </a:lnTo>
                  <a:lnTo>
                    <a:pt x="274" y="356"/>
                  </a:lnTo>
                  <a:lnTo>
                    <a:pt x="273" y="356"/>
                  </a:lnTo>
                  <a:lnTo>
                    <a:pt x="274" y="358"/>
                  </a:lnTo>
                  <a:lnTo>
                    <a:pt x="274" y="358"/>
                  </a:lnTo>
                  <a:lnTo>
                    <a:pt x="274" y="359"/>
                  </a:lnTo>
                  <a:lnTo>
                    <a:pt x="276" y="361"/>
                  </a:lnTo>
                  <a:lnTo>
                    <a:pt x="276" y="363"/>
                  </a:lnTo>
                  <a:lnTo>
                    <a:pt x="277" y="364"/>
                  </a:lnTo>
                  <a:lnTo>
                    <a:pt x="279" y="366"/>
                  </a:lnTo>
                  <a:lnTo>
                    <a:pt x="280" y="367"/>
                  </a:lnTo>
                  <a:lnTo>
                    <a:pt x="280" y="369"/>
                  </a:lnTo>
                  <a:lnTo>
                    <a:pt x="279" y="370"/>
                  </a:lnTo>
                  <a:lnTo>
                    <a:pt x="276" y="372"/>
                  </a:lnTo>
                  <a:lnTo>
                    <a:pt x="276" y="372"/>
                  </a:lnTo>
                  <a:lnTo>
                    <a:pt x="276" y="374"/>
                  </a:lnTo>
                  <a:lnTo>
                    <a:pt x="274" y="375"/>
                  </a:lnTo>
                  <a:lnTo>
                    <a:pt x="273" y="374"/>
                  </a:lnTo>
                  <a:lnTo>
                    <a:pt x="273" y="374"/>
                  </a:lnTo>
                  <a:lnTo>
                    <a:pt x="273" y="375"/>
                  </a:lnTo>
                  <a:lnTo>
                    <a:pt x="274" y="378"/>
                  </a:lnTo>
                  <a:lnTo>
                    <a:pt x="273" y="380"/>
                  </a:lnTo>
                  <a:lnTo>
                    <a:pt x="271" y="380"/>
                  </a:lnTo>
                  <a:lnTo>
                    <a:pt x="269" y="380"/>
                  </a:lnTo>
                  <a:lnTo>
                    <a:pt x="268" y="381"/>
                  </a:lnTo>
                  <a:lnTo>
                    <a:pt x="261" y="381"/>
                  </a:lnTo>
                  <a:lnTo>
                    <a:pt x="260" y="381"/>
                  </a:lnTo>
                  <a:lnTo>
                    <a:pt x="257" y="381"/>
                  </a:lnTo>
                  <a:lnTo>
                    <a:pt x="252" y="380"/>
                  </a:lnTo>
                  <a:lnTo>
                    <a:pt x="250" y="378"/>
                  </a:lnTo>
                  <a:lnTo>
                    <a:pt x="249" y="377"/>
                  </a:lnTo>
                  <a:lnTo>
                    <a:pt x="247" y="375"/>
                  </a:lnTo>
                  <a:lnTo>
                    <a:pt x="247" y="374"/>
                  </a:lnTo>
                  <a:lnTo>
                    <a:pt x="249" y="372"/>
                  </a:lnTo>
                  <a:lnTo>
                    <a:pt x="250" y="370"/>
                  </a:lnTo>
                  <a:lnTo>
                    <a:pt x="250" y="366"/>
                  </a:lnTo>
                  <a:lnTo>
                    <a:pt x="254" y="363"/>
                  </a:lnTo>
                  <a:lnTo>
                    <a:pt x="258" y="358"/>
                  </a:lnTo>
                  <a:lnTo>
                    <a:pt x="260" y="356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54" y="359"/>
                  </a:lnTo>
                  <a:lnTo>
                    <a:pt x="249" y="359"/>
                  </a:lnTo>
                  <a:lnTo>
                    <a:pt x="249" y="359"/>
                  </a:lnTo>
                  <a:lnTo>
                    <a:pt x="249" y="356"/>
                  </a:lnTo>
                  <a:lnTo>
                    <a:pt x="249" y="356"/>
                  </a:lnTo>
                  <a:lnTo>
                    <a:pt x="252" y="356"/>
                  </a:lnTo>
                  <a:lnTo>
                    <a:pt x="254" y="355"/>
                  </a:lnTo>
                  <a:lnTo>
                    <a:pt x="252" y="353"/>
                  </a:lnTo>
                  <a:lnTo>
                    <a:pt x="249" y="353"/>
                  </a:lnTo>
                  <a:lnTo>
                    <a:pt x="249" y="353"/>
                  </a:lnTo>
                  <a:lnTo>
                    <a:pt x="250" y="351"/>
                  </a:lnTo>
                  <a:lnTo>
                    <a:pt x="255" y="351"/>
                  </a:lnTo>
                  <a:lnTo>
                    <a:pt x="257" y="350"/>
                  </a:lnTo>
                  <a:lnTo>
                    <a:pt x="258" y="350"/>
                  </a:lnTo>
                  <a:lnTo>
                    <a:pt x="261" y="347"/>
                  </a:lnTo>
                  <a:lnTo>
                    <a:pt x="261" y="345"/>
                  </a:lnTo>
                  <a:lnTo>
                    <a:pt x="261" y="344"/>
                  </a:lnTo>
                  <a:lnTo>
                    <a:pt x="261" y="344"/>
                  </a:lnTo>
                  <a:lnTo>
                    <a:pt x="261" y="342"/>
                  </a:lnTo>
                  <a:lnTo>
                    <a:pt x="261" y="340"/>
                  </a:lnTo>
                  <a:lnTo>
                    <a:pt x="261" y="340"/>
                  </a:lnTo>
                  <a:lnTo>
                    <a:pt x="260" y="339"/>
                  </a:lnTo>
                  <a:lnTo>
                    <a:pt x="257" y="337"/>
                  </a:lnTo>
                  <a:lnTo>
                    <a:pt x="255" y="339"/>
                  </a:lnTo>
                  <a:lnTo>
                    <a:pt x="255" y="339"/>
                  </a:lnTo>
                  <a:lnTo>
                    <a:pt x="254" y="339"/>
                  </a:lnTo>
                  <a:lnTo>
                    <a:pt x="252" y="339"/>
                  </a:lnTo>
                  <a:lnTo>
                    <a:pt x="250" y="339"/>
                  </a:lnTo>
                  <a:lnTo>
                    <a:pt x="250" y="337"/>
                  </a:lnTo>
                  <a:lnTo>
                    <a:pt x="249" y="337"/>
                  </a:lnTo>
                  <a:lnTo>
                    <a:pt x="247" y="337"/>
                  </a:lnTo>
                  <a:lnTo>
                    <a:pt x="247" y="336"/>
                  </a:lnTo>
                  <a:lnTo>
                    <a:pt x="247" y="334"/>
                  </a:lnTo>
                  <a:lnTo>
                    <a:pt x="249" y="334"/>
                  </a:lnTo>
                  <a:lnTo>
                    <a:pt x="250" y="333"/>
                  </a:lnTo>
                  <a:lnTo>
                    <a:pt x="252" y="333"/>
                  </a:lnTo>
                  <a:lnTo>
                    <a:pt x="254" y="329"/>
                  </a:lnTo>
                  <a:lnTo>
                    <a:pt x="254" y="328"/>
                  </a:lnTo>
                  <a:lnTo>
                    <a:pt x="254" y="326"/>
                  </a:lnTo>
                  <a:lnTo>
                    <a:pt x="250" y="325"/>
                  </a:lnTo>
                  <a:lnTo>
                    <a:pt x="249" y="326"/>
                  </a:lnTo>
                  <a:lnTo>
                    <a:pt x="247" y="326"/>
                  </a:lnTo>
                  <a:lnTo>
                    <a:pt x="247" y="326"/>
                  </a:lnTo>
                  <a:lnTo>
                    <a:pt x="246" y="325"/>
                  </a:lnTo>
                  <a:lnTo>
                    <a:pt x="246" y="323"/>
                  </a:lnTo>
                  <a:lnTo>
                    <a:pt x="243" y="323"/>
                  </a:lnTo>
                  <a:lnTo>
                    <a:pt x="241" y="322"/>
                  </a:lnTo>
                  <a:lnTo>
                    <a:pt x="241" y="322"/>
                  </a:lnTo>
                  <a:lnTo>
                    <a:pt x="243" y="320"/>
                  </a:lnTo>
                  <a:lnTo>
                    <a:pt x="243" y="318"/>
                  </a:lnTo>
                  <a:lnTo>
                    <a:pt x="244" y="317"/>
                  </a:lnTo>
                  <a:lnTo>
                    <a:pt x="244" y="317"/>
                  </a:lnTo>
                  <a:lnTo>
                    <a:pt x="246" y="317"/>
                  </a:lnTo>
                  <a:lnTo>
                    <a:pt x="246" y="314"/>
                  </a:lnTo>
                  <a:lnTo>
                    <a:pt x="244" y="312"/>
                  </a:lnTo>
                  <a:lnTo>
                    <a:pt x="243" y="312"/>
                  </a:lnTo>
                  <a:lnTo>
                    <a:pt x="243" y="311"/>
                  </a:lnTo>
                  <a:lnTo>
                    <a:pt x="243" y="311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39" y="306"/>
                  </a:lnTo>
                  <a:lnTo>
                    <a:pt x="239" y="304"/>
                  </a:lnTo>
                  <a:lnTo>
                    <a:pt x="238" y="304"/>
                  </a:lnTo>
                  <a:lnTo>
                    <a:pt x="236" y="304"/>
                  </a:lnTo>
                  <a:lnTo>
                    <a:pt x="233" y="304"/>
                  </a:lnTo>
                  <a:lnTo>
                    <a:pt x="230" y="306"/>
                  </a:lnTo>
                  <a:lnTo>
                    <a:pt x="225" y="306"/>
                  </a:lnTo>
                  <a:lnTo>
                    <a:pt x="225" y="306"/>
                  </a:lnTo>
                  <a:lnTo>
                    <a:pt x="227" y="304"/>
                  </a:lnTo>
                  <a:lnTo>
                    <a:pt x="230" y="304"/>
                  </a:lnTo>
                  <a:lnTo>
                    <a:pt x="233" y="303"/>
                  </a:lnTo>
                  <a:lnTo>
                    <a:pt x="235" y="301"/>
                  </a:lnTo>
                  <a:lnTo>
                    <a:pt x="233" y="299"/>
                  </a:lnTo>
                  <a:lnTo>
                    <a:pt x="233" y="298"/>
                  </a:lnTo>
                  <a:lnTo>
                    <a:pt x="233" y="298"/>
                  </a:lnTo>
                  <a:lnTo>
                    <a:pt x="233" y="296"/>
                  </a:lnTo>
                  <a:lnTo>
                    <a:pt x="236" y="296"/>
                  </a:lnTo>
                  <a:lnTo>
                    <a:pt x="238" y="295"/>
                  </a:lnTo>
                  <a:lnTo>
                    <a:pt x="239" y="295"/>
                  </a:lnTo>
                  <a:lnTo>
                    <a:pt x="236" y="292"/>
                  </a:lnTo>
                  <a:lnTo>
                    <a:pt x="232" y="290"/>
                  </a:lnTo>
                  <a:lnTo>
                    <a:pt x="230" y="290"/>
                  </a:lnTo>
                  <a:lnTo>
                    <a:pt x="230" y="288"/>
                  </a:lnTo>
                  <a:lnTo>
                    <a:pt x="228" y="287"/>
                  </a:lnTo>
                  <a:lnTo>
                    <a:pt x="228" y="285"/>
                  </a:lnTo>
                  <a:lnTo>
                    <a:pt x="225" y="284"/>
                  </a:lnTo>
                  <a:lnTo>
                    <a:pt x="224" y="282"/>
                  </a:lnTo>
                  <a:lnTo>
                    <a:pt x="217" y="279"/>
                  </a:lnTo>
                  <a:lnTo>
                    <a:pt x="214" y="277"/>
                  </a:lnTo>
                  <a:lnTo>
                    <a:pt x="213" y="274"/>
                  </a:lnTo>
                  <a:lnTo>
                    <a:pt x="211" y="274"/>
                  </a:lnTo>
                  <a:lnTo>
                    <a:pt x="211" y="273"/>
                  </a:lnTo>
                  <a:lnTo>
                    <a:pt x="206" y="271"/>
                  </a:lnTo>
                  <a:lnTo>
                    <a:pt x="206" y="270"/>
                  </a:lnTo>
                  <a:lnTo>
                    <a:pt x="209" y="266"/>
                  </a:lnTo>
                  <a:lnTo>
                    <a:pt x="211" y="266"/>
                  </a:lnTo>
                  <a:lnTo>
                    <a:pt x="209" y="263"/>
                  </a:lnTo>
                  <a:lnTo>
                    <a:pt x="206" y="260"/>
                  </a:lnTo>
                  <a:lnTo>
                    <a:pt x="205" y="260"/>
                  </a:lnTo>
                  <a:lnTo>
                    <a:pt x="202" y="260"/>
                  </a:lnTo>
                  <a:lnTo>
                    <a:pt x="198" y="259"/>
                  </a:lnTo>
                  <a:lnTo>
                    <a:pt x="195" y="257"/>
                  </a:lnTo>
                  <a:lnTo>
                    <a:pt x="194" y="255"/>
                  </a:lnTo>
                  <a:lnTo>
                    <a:pt x="189" y="254"/>
                  </a:lnTo>
                  <a:lnTo>
                    <a:pt x="183" y="252"/>
                  </a:lnTo>
                  <a:lnTo>
                    <a:pt x="173" y="249"/>
                  </a:lnTo>
                  <a:lnTo>
                    <a:pt x="168" y="248"/>
                  </a:lnTo>
                  <a:lnTo>
                    <a:pt x="165" y="246"/>
                  </a:lnTo>
                  <a:lnTo>
                    <a:pt x="162" y="246"/>
                  </a:lnTo>
                  <a:lnTo>
                    <a:pt x="156" y="244"/>
                  </a:lnTo>
                  <a:lnTo>
                    <a:pt x="150" y="244"/>
                  </a:lnTo>
                  <a:lnTo>
                    <a:pt x="146" y="244"/>
                  </a:lnTo>
                  <a:lnTo>
                    <a:pt x="145" y="244"/>
                  </a:lnTo>
                  <a:lnTo>
                    <a:pt x="142" y="241"/>
                  </a:lnTo>
                  <a:lnTo>
                    <a:pt x="138" y="241"/>
                  </a:lnTo>
                  <a:lnTo>
                    <a:pt x="135" y="241"/>
                  </a:lnTo>
                  <a:lnTo>
                    <a:pt x="134" y="243"/>
                  </a:lnTo>
                  <a:lnTo>
                    <a:pt x="131" y="244"/>
                  </a:lnTo>
                  <a:lnTo>
                    <a:pt x="127" y="246"/>
                  </a:lnTo>
                  <a:lnTo>
                    <a:pt x="126" y="244"/>
                  </a:lnTo>
                  <a:lnTo>
                    <a:pt x="124" y="243"/>
                  </a:lnTo>
                  <a:lnTo>
                    <a:pt x="123" y="243"/>
                  </a:lnTo>
                  <a:lnTo>
                    <a:pt x="123" y="243"/>
                  </a:lnTo>
                  <a:lnTo>
                    <a:pt x="120" y="244"/>
                  </a:lnTo>
                  <a:lnTo>
                    <a:pt x="118" y="244"/>
                  </a:lnTo>
                  <a:lnTo>
                    <a:pt x="115" y="246"/>
                  </a:lnTo>
                  <a:lnTo>
                    <a:pt x="112" y="248"/>
                  </a:lnTo>
                  <a:lnTo>
                    <a:pt x="109" y="248"/>
                  </a:lnTo>
                  <a:lnTo>
                    <a:pt x="109" y="248"/>
                  </a:lnTo>
                  <a:lnTo>
                    <a:pt x="107" y="248"/>
                  </a:lnTo>
                  <a:lnTo>
                    <a:pt x="105" y="248"/>
                  </a:lnTo>
                  <a:lnTo>
                    <a:pt x="104" y="246"/>
                  </a:lnTo>
                  <a:lnTo>
                    <a:pt x="102" y="244"/>
                  </a:lnTo>
                  <a:lnTo>
                    <a:pt x="101" y="244"/>
                  </a:lnTo>
                  <a:lnTo>
                    <a:pt x="99" y="244"/>
                  </a:lnTo>
                  <a:lnTo>
                    <a:pt x="98" y="244"/>
                  </a:lnTo>
                  <a:lnTo>
                    <a:pt x="93" y="248"/>
                  </a:lnTo>
                  <a:lnTo>
                    <a:pt x="91" y="248"/>
                  </a:lnTo>
                  <a:lnTo>
                    <a:pt x="91" y="248"/>
                  </a:lnTo>
                  <a:lnTo>
                    <a:pt x="90" y="246"/>
                  </a:lnTo>
                  <a:lnTo>
                    <a:pt x="86" y="244"/>
                  </a:lnTo>
                  <a:lnTo>
                    <a:pt x="85" y="244"/>
                  </a:lnTo>
                  <a:lnTo>
                    <a:pt x="83" y="246"/>
                  </a:lnTo>
                  <a:lnTo>
                    <a:pt x="83" y="248"/>
                  </a:lnTo>
                  <a:lnTo>
                    <a:pt x="86" y="251"/>
                  </a:lnTo>
                  <a:lnTo>
                    <a:pt x="90" y="252"/>
                  </a:lnTo>
                  <a:lnTo>
                    <a:pt x="86" y="252"/>
                  </a:lnTo>
                  <a:lnTo>
                    <a:pt x="68" y="249"/>
                  </a:lnTo>
                  <a:lnTo>
                    <a:pt x="64" y="249"/>
                  </a:lnTo>
                  <a:lnTo>
                    <a:pt x="61" y="248"/>
                  </a:lnTo>
                  <a:lnTo>
                    <a:pt x="58" y="246"/>
                  </a:lnTo>
                  <a:lnTo>
                    <a:pt x="53" y="243"/>
                  </a:lnTo>
                  <a:lnTo>
                    <a:pt x="50" y="241"/>
                  </a:lnTo>
                  <a:lnTo>
                    <a:pt x="49" y="240"/>
                  </a:lnTo>
                  <a:lnTo>
                    <a:pt x="49" y="240"/>
                  </a:lnTo>
                  <a:lnTo>
                    <a:pt x="50" y="238"/>
                  </a:lnTo>
                  <a:lnTo>
                    <a:pt x="57" y="235"/>
                  </a:lnTo>
                  <a:lnTo>
                    <a:pt x="60" y="233"/>
                  </a:lnTo>
                  <a:lnTo>
                    <a:pt x="66" y="233"/>
                  </a:lnTo>
                  <a:lnTo>
                    <a:pt x="68" y="232"/>
                  </a:lnTo>
                  <a:lnTo>
                    <a:pt x="68" y="232"/>
                  </a:lnTo>
                  <a:lnTo>
                    <a:pt x="66" y="232"/>
                  </a:lnTo>
                  <a:lnTo>
                    <a:pt x="58" y="232"/>
                  </a:lnTo>
                  <a:lnTo>
                    <a:pt x="52" y="230"/>
                  </a:lnTo>
                  <a:lnTo>
                    <a:pt x="45" y="229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2" y="227"/>
                  </a:lnTo>
                  <a:lnTo>
                    <a:pt x="42" y="225"/>
                  </a:lnTo>
                  <a:lnTo>
                    <a:pt x="44" y="224"/>
                  </a:lnTo>
                  <a:lnTo>
                    <a:pt x="45" y="222"/>
                  </a:lnTo>
                  <a:lnTo>
                    <a:pt x="45" y="222"/>
                  </a:lnTo>
                  <a:lnTo>
                    <a:pt x="38" y="225"/>
                  </a:lnTo>
                  <a:lnTo>
                    <a:pt x="34" y="227"/>
                  </a:lnTo>
                  <a:lnTo>
                    <a:pt x="31" y="227"/>
                  </a:lnTo>
                  <a:lnTo>
                    <a:pt x="30" y="225"/>
                  </a:lnTo>
                  <a:lnTo>
                    <a:pt x="30" y="225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27" y="222"/>
                  </a:lnTo>
                  <a:lnTo>
                    <a:pt x="25" y="221"/>
                  </a:lnTo>
                  <a:lnTo>
                    <a:pt x="23" y="219"/>
                  </a:lnTo>
                  <a:lnTo>
                    <a:pt x="25" y="218"/>
                  </a:lnTo>
                  <a:lnTo>
                    <a:pt x="27" y="216"/>
                  </a:lnTo>
                  <a:lnTo>
                    <a:pt x="28" y="216"/>
                  </a:lnTo>
                  <a:lnTo>
                    <a:pt x="33" y="216"/>
                  </a:lnTo>
                  <a:lnTo>
                    <a:pt x="45" y="214"/>
                  </a:lnTo>
                  <a:lnTo>
                    <a:pt x="55" y="216"/>
                  </a:lnTo>
                  <a:lnTo>
                    <a:pt x="60" y="211"/>
                  </a:lnTo>
                  <a:lnTo>
                    <a:pt x="61" y="211"/>
                  </a:lnTo>
                  <a:lnTo>
                    <a:pt x="68" y="210"/>
                  </a:lnTo>
                  <a:lnTo>
                    <a:pt x="79" y="210"/>
                  </a:lnTo>
                  <a:lnTo>
                    <a:pt x="85" y="210"/>
                  </a:lnTo>
                  <a:lnTo>
                    <a:pt x="88" y="211"/>
                  </a:lnTo>
                  <a:lnTo>
                    <a:pt x="93" y="213"/>
                  </a:lnTo>
                  <a:lnTo>
                    <a:pt x="93" y="213"/>
                  </a:lnTo>
                  <a:lnTo>
                    <a:pt x="93" y="211"/>
                  </a:lnTo>
                  <a:lnTo>
                    <a:pt x="93" y="210"/>
                  </a:lnTo>
                  <a:lnTo>
                    <a:pt x="94" y="207"/>
                  </a:lnTo>
                  <a:lnTo>
                    <a:pt x="94" y="205"/>
                  </a:lnTo>
                  <a:lnTo>
                    <a:pt x="94" y="203"/>
                  </a:lnTo>
                  <a:lnTo>
                    <a:pt x="93" y="202"/>
                  </a:lnTo>
                  <a:lnTo>
                    <a:pt x="88" y="200"/>
                  </a:lnTo>
                  <a:lnTo>
                    <a:pt x="86" y="200"/>
                  </a:lnTo>
                  <a:lnTo>
                    <a:pt x="85" y="200"/>
                  </a:lnTo>
                  <a:lnTo>
                    <a:pt x="82" y="202"/>
                  </a:lnTo>
                  <a:lnTo>
                    <a:pt x="77" y="205"/>
                  </a:lnTo>
                  <a:lnTo>
                    <a:pt x="74" y="205"/>
                  </a:lnTo>
                  <a:lnTo>
                    <a:pt x="71" y="205"/>
                  </a:lnTo>
                  <a:lnTo>
                    <a:pt x="68" y="205"/>
                  </a:lnTo>
                  <a:lnTo>
                    <a:pt x="66" y="205"/>
                  </a:lnTo>
                  <a:lnTo>
                    <a:pt x="63" y="203"/>
                  </a:lnTo>
                  <a:lnTo>
                    <a:pt x="61" y="203"/>
                  </a:lnTo>
                  <a:lnTo>
                    <a:pt x="60" y="203"/>
                  </a:lnTo>
                  <a:lnTo>
                    <a:pt x="58" y="205"/>
                  </a:lnTo>
                  <a:lnTo>
                    <a:pt x="55" y="207"/>
                  </a:lnTo>
                  <a:lnTo>
                    <a:pt x="53" y="207"/>
                  </a:lnTo>
                  <a:lnTo>
                    <a:pt x="52" y="207"/>
                  </a:lnTo>
                  <a:lnTo>
                    <a:pt x="50" y="207"/>
                  </a:lnTo>
                  <a:lnTo>
                    <a:pt x="41" y="205"/>
                  </a:lnTo>
                  <a:lnTo>
                    <a:pt x="39" y="203"/>
                  </a:lnTo>
                  <a:lnTo>
                    <a:pt x="39" y="202"/>
                  </a:lnTo>
                  <a:lnTo>
                    <a:pt x="36" y="200"/>
                  </a:lnTo>
                  <a:lnTo>
                    <a:pt x="33" y="200"/>
                  </a:lnTo>
                  <a:lnTo>
                    <a:pt x="33" y="199"/>
                  </a:lnTo>
                  <a:lnTo>
                    <a:pt x="36" y="197"/>
                  </a:lnTo>
                  <a:lnTo>
                    <a:pt x="39" y="196"/>
                  </a:lnTo>
                  <a:lnTo>
                    <a:pt x="39" y="196"/>
                  </a:lnTo>
                  <a:lnTo>
                    <a:pt x="34" y="196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7" y="197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19" y="194"/>
                  </a:lnTo>
                  <a:lnTo>
                    <a:pt x="17" y="194"/>
                  </a:lnTo>
                  <a:lnTo>
                    <a:pt x="11" y="192"/>
                  </a:lnTo>
                  <a:lnTo>
                    <a:pt x="9" y="192"/>
                  </a:lnTo>
                  <a:lnTo>
                    <a:pt x="8" y="191"/>
                  </a:lnTo>
                  <a:lnTo>
                    <a:pt x="3" y="188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3" y="181"/>
                  </a:lnTo>
                  <a:lnTo>
                    <a:pt x="3" y="181"/>
                  </a:lnTo>
                  <a:lnTo>
                    <a:pt x="3" y="180"/>
                  </a:lnTo>
                  <a:lnTo>
                    <a:pt x="1" y="180"/>
                  </a:lnTo>
                  <a:lnTo>
                    <a:pt x="1" y="178"/>
                  </a:lnTo>
                  <a:lnTo>
                    <a:pt x="4" y="175"/>
                  </a:lnTo>
                  <a:lnTo>
                    <a:pt x="6" y="175"/>
                  </a:lnTo>
                  <a:lnTo>
                    <a:pt x="12" y="173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8" y="170"/>
                  </a:lnTo>
                  <a:lnTo>
                    <a:pt x="30" y="170"/>
                  </a:lnTo>
                  <a:lnTo>
                    <a:pt x="31" y="169"/>
                  </a:lnTo>
                  <a:lnTo>
                    <a:pt x="34" y="167"/>
                  </a:lnTo>
                  <a:lnTo>
                    <a:pt x="41" y="166"/>
                  </a:lnTo>
                  <a:lnTo>
                    <a:pt x="55" y="164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8" y="159"/>
                  </a:lnTo>
                  <a:lnTo>
                    <a:pt x="64" y="158"/>
                  </a:lnTo>
                  <a:lnTo>
                    <a:pt x="69" y="156"/>
                  </a:lnTo>
                  <a:lnTo>
                    <a:pt x="72" y="156"/>
                  </a:lnTo>
                  <a:lnTo>
                    <a:pt x="74" y="156"/>
                  </a:lnTo>
                  <a:lnTo>
                    <a:pt x="77" y="155"/>
                  </a:lnTo>
                  <a:lnTo>
                    <a:pt x="79" y="155"/>
                  </a:lnTo>
                  <a:lnTo>
                    <a:pt x="90" y="155"/>
                  </a:lnTo>
                  <a:lnTo>
                    <a:pt x="96" y="155"/>
                  </a:lnTo>
                  <a:lnTo>
                    <a:pt x="98" y="155"/>
                  </a:lnTo>
                  <a:lnTo>
                    <a:pt x="99" y="155"/>
                  </a:lnTo>
                  <a:lnTo>
                    <a:pt x="101" y="153"/>
                  </a:lnTo>
                  <a:lnTo>
                    <a:pt x="105" y="150"/>
                  </a:lnTo>
                  <a:lnTo>
                    <a:pt x="107" y="148"/>
                  </a:lnTo>
                  <a:lnTo>
                    <a:pt x="109" y="145"/>
                  </a:lnTo>
                  <a:lnTo>
                    <a:pt x="112" y="140"/>
                  </a:lnTo>
                  <a:lnTo>
                    <a:pt x="113" y="134"/>
                  </a:lnTo>
                  <a:lnTo>
                    <a:pt x="115" y="129"/>
                  </a:lnTo>
                  <a:lnTo>
                    <a:pt x="115" y="128"/>
                  </a:lnTo>
                  <a:lnTo>
                    <a:pt x="116" y="126"/>
                  </a:lnTo>
                  <a:lnTo>
                    <a:pt x="118" y="125"/>
                  </a:lnTo>
                  <a:lnTo>
                    <a:pt x="121" y="123"/>
                  </a:lnTo>
                  <a:lnTo>
                    <a:pt x="124" y="123"/>
                  </a:lnTo>
                  <a:lnTo>
                    <a:pt x="124" y="123"/>
                  </a:lnTo>
                  <a:lnTo>
                    <a:pt x="123" y="121"/>
                  </a:lnTo>
                  <a:lnTo>
                    <a:pt x="121" y="121"/>
                  </a:lnTo>
                  <a:lnTo>
                    <a:pt x="120" y="121"/>
                  </a:lnTo>
                  <a:lnTo>
                    <a:pt x="116" y="123"/>
                  </a:lnTo>
                  <a:lnTo>
                    <a:pt x="113" y="123"/>
                  </a:lnTo>
                  <a:lnTo>
                    <a:pt x="110" y="123"/>
                  </a:lnTo>
                  <a:lnTo>
                    <a:pt x="107" y="123"/>
                  </a:lnTo>
                  <a:lnTo>
                    <a:pt x="105" y="125"/>
                  </a:lnTo>
                  <a:lnTo>
                    <a:pt x="101" y="125"/>
                  </a:lnTo>
                  <a:lnTo>
                    <a:pt x="99" y="125"/>
                  </a:lnTo>
                  <a:lnTo>
                    <a:pt x="94" y="123"/>
                  </a:lnTo>
                  <a:lnTo>
                    <a:pt x="93" y="123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3" y="121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7"/>
                  </a:lnTo>
                  <a:lnTo>
                    <a:pt x="83" y="114"/>
                  </a:lnTo>
                  <a:lnTo>
                    <a:pt x="85" y="112"/>
                  </a:lnTo>
                  <a:lnTo>
                    <a:pt x="90" y="109"/>
                  </a:lnTo>
                  <a:lnTo>
                    <a:pt x="93" y="107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4"/>
                  </a:lnTo>
                  <a:lnTo>
                    <a:pt x="104" y="103"/>
                  </a:lnTo>
                  <a:lnTo>
                    <a:pt x="109" y="101"/>
                  </a:lnTo>
                  <a:lnTo>
                    <a:pt x="112" y="98"/>
                  </a:lnTo>
                  <a:lnTo>
                    <a:pt x="118" y="93"/>
                  </a:lnTo>
                  <a:lnTo>
                    <a:pt x="120" y="93"/>
                  </a:lnTo>
                  <a:lnTo>
                    <a:pt x="129" y="90"/>
                  </a:lnTo>
                  <a:lnTo>
                    <a:pt x="132" y="90"/>
                  </a:lnTo>
                  <a:lnTo>
                    <a:pt x="134" y="92"/>
                  </a:lnTo>
                  <a:lnTo>
                    <a:pt x="135" y="92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0" y="95"/>
                  </a:lnTo>
                  <a:lnTo>
                    <a:pt x="138" y="90"/>
                  </a:lnTo>
                  <a:lnTo>
                    <a:pt x="138" y="88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6" y="85"/>
                  </a:lnTo>
                  <a:lnTo>
                    <a:pt x="153" y="85"/>
                  </a:lnTo>
                  <a:lnTo>
                    <a:pt x="156" y="87"/>
                  </a:lnTo>
                  <a:lnTo>
                    <a:pt x="159" y="88"/>
                  </a:lnTo>
                  <a:lnTo>
                    <a:pt x="162" y="88"/>
                  </a:lnTo>
                  <a:lnTo>
                    <a:pt x="164" y="88"/>
                  </a:lnTo>
                  <a:lnTo>
                    <a:pt x="165" y="88"/>
                  </a:lnTo>
                  <a:lnTo>
                    <a:pt x="167" y="87"/>
                  </a:lnTo>
                  <a:lnTo>
                    <a:pt x="168" y="84"/>
                  </a:lnTo>
                  <a:lnTo>
                    <a:pt x="170" y="79"/>
                  </a:lnTo>
                  <a:lnTo>
                    <a:pt x="168" y="74"/>
                  </a:lnTo>
                  <a:lnTo>
                    <a:pt x="168" y="71"/>
                  </a:lnTo>
                  <a:lnTo>
                    <a:pt x="167" y="68"/>
                  </a:lnTo>
                  <a:lnTo>
                    <a:pt x="168" y="66"/>
                  </a:lnTo>
                  <a:lnTo>
                    <a:pt x="170" y="65"/>
                  </a:lnTo>
                  <a:lnTo>
                    <a:pt x="173" y="63"/>
                  </a:lnTo>
                  <a:lnTo>
                    <a:pt x="179" y="60"/>
                  </a:lnTo>
                  <a:lnTo>
                    <a:pt x="184" y="60"/>
                  </a:lnTo>
                  <a:lnTo>
                    <a:pt x="187" y="60"/>
                  </a:lnTo>
                  <a:lnTo>
                    <a:pt x="191" y="62"/>
                  </a:lnTo>
                  <a:lnTo>
                    <a:pt x="195" y="62"/>
                  </a:lnTo>
                  <a:lnTo>
                    <a:pt x="200" y="65"/>
                  </a:lnTo>
                  <a:lnTo>
                    <a:pt x="208" y="69"/>
                  </a:lnTo>
                  <a:lnTo>
                    <a:pt x="213" y="71"/>
                  </a:lnTo>
                  <a:lnTo>
                    <a:pt x="217" y="73"/>
                  </a:lnTo>
                  <a:lnTo>
                    <a:pt x="222" y="74"/>
                  </a:lnTo>
                  <a:lnTo>
                    <a:pt x="227" y="77"/>
                  </a:lnTo>
                  <a:lnTo>
                    <a:pt x="232" y="79"/>
                  </a:lnTo>
                  <a:lnTo>
                    <a:pt x="233" y="81"/>
                  </a:lnTo>
                  <a:lnTo>
                    <a:pt x="235" y="81"/>
                  </a:lnTo>
                  <a:lnTo>
                    <a:pt x="233" y="79"/>
                  </a:lnTo>
                  <a:lnTo>
                    <a:pt x="232" y="77"/>
                  </a:lnTo>
                  <a:lnTo>
                    <a:pt x="227" y="74"/>
                  </a:lnTo>
                  <a:lnTo>
                    <a:pt x="216" y="69"/>
                  </a:lnTo>
                  <a:lnTo>
                    <a:pt x="211" y="66"/>
                  </a:lnTo>
                  <a:lnTo>
                    <a:pt x="206" y="63"/>
                  </a:lnTo>
                  <a:lnTo>
                    <a:pt x="203" y="60"/>
                  </a:lnTo>
                  <a:lnTo>
                    <a:pt x="195" y="58"/>
                  </a:lnTo>
                  <a:lnTo>
                    <a:pt x="197" y="58"/>
                  </a:lnTo>
                  <a:lnTo>
                    <a:pt x="203" y="55"/>
                  </a:lnTo>
                  <a:lnTo>
                    <a:pt x="219" y="52"/>
                  </a:lnTo>
                  <a:lnTo>
                    <a:pt x="235" y="51"/>
                  </a:lnTo>
                  <a:lnTo>
                    <a:pt x="239" y="51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7"/>
                  </a:lnTo>
                  <a:lnTo>
                    <a:pt x="261" y="46"/>
                  </a:lnTo>
                  <a:lnTo>
                    <a:pt x="265" y="46"/>
                  </a:lnTo>
                  <a:lnTo>
                    <a:pt x="268" y="46"/>
                  </a:lnTo>
                  <a:lnTo>
                    <a:pt x="273" y="47"/>
                  </a:lnTo>
                  <a:lnTo>
                    <a:pt x="274" y="49"/>
                  </a:lnTo>
                  <a:lnTo>
                    <a:pt x="277" y="52"/>
                  </a:lnTo>
                  <a:lnTo>
                    <a:pt x="279" y="55"/>
                  </a:lnTo>
                  <a:lnTo>
                    <a:pt x="277" y="66"/>
                  </a:lnTo>
                  <a:lnTo>
                    <a:pt x="277" y="69"/>
                  </a:lnTo>
                  <a:lnTo>
                    <a:pt x="279" y="69"/>
                  </a:lnTo>
                  <a:lnTo>
                    <a:pt x="280" y="69"/>
                  </a:lnTo>
                  <a:lnTo>
                    <a:pt x="282" y="66"/>
                  </a:lnTo>
                  <a:lnTo>
                    <a:pt x="285" y="65"/>
                  </a:lnTo>
                  <a:lnTo>
                    <a:pt x="287" y="63"/>
                  </a:lnTo>
                  <a:lnTo>
                    <a:pt x="287" y="58"/>
                  </a:lnTo>
                  <a:lnTo>
                    <a:pt x="288" y="57"/>
                  </a:lnTo>
                  <a:lnTo>
                    <a:pt x="285" y="54"/>
                  </a:lnTo>
                  <a:lnTo>
                    <a:pt x="285" y="49"/>
                  </a:lnTo>
                  <a:lnTo>
                    <a:pt x="287" y="46"/>
                  </a:lnTo>
                  <a:lnTo>
                    <a:pt x="290" y="46"/>
                  </a:lnTo>
                  <a:lnTo>
                    <a:pt x="304" y="55"/>
                  </a:lnTo>
                  <a:lnTo>
                    <a:pt x="310" y="57"/>
                  </a:lnTo>
                  <a:lnTo>
                    <a:pt x="317" y="62"/>
                  </a:lnTo>
                  <a:lnTo>
                    <a:pt x="325" y="62"/>
                  </a:lnTo>
                  <a:lnTo>
                    <a:pt x="332" y="62"/>
                  </a:lnTo>
                  <a:lnTo>
                    <a:pt x="336" y="62"/>
                  </a:lnTo>
                  <a:lnTo>
                    <a:pt x="337" y="60"/>
                  </a:lnTo>
                  <a:lnTo>
                    <a:pt x="334" y="58"/>
                  </a:lnTo>
                  <a:lnTo>
                    <a:pt x="325" y="54"/>
                  </a:lnTo>
                  <a:lnTo>
                    <a:pt x="320" y="49"/>
                  </a:lnTo>
                  <a:lnTo>
                    <a:pt x="317" y="44"/>
                  </a:lnTo>
                  <a:lnTo>
                    <a:pt x="315" y="41"/>
                  </a:lnTo>
                  <a:lnTo>
                    <a:pt x="318" y="41"/>
                  </a:lnTo>
                  <a:lnTo>
                    <a:pt x="329" y="41"/>
                  </a:lnTo>
                  <a:lnTo>
                    <a:pt x="347" y="44"/>
                  </a:lnTo>
                  <a:lnTo>
                    <a:pt x="369" y="52"/>
                  </a:lnTo>
                  <a:lnTo>
                    <a:pt x="378" y="55"/>
                  </a:lnTo>
                  <a:lnTo>
                    <a:pt x="399" y="63"/>
                  </a:lnTo>
                  <a:lnTo>
                    <a:pt x="403" y="65"/>
                  </a:lnTo>
                  <a:lnTo>
                    <a:pt x="407" y="66"/>
                  </a:lnTo>
                  <a:lnTo>
                    <a:pt x="408" y="65"/>
                  </a:lnTo>
                  <a:lnTo>
                    <a:pt x="410" y="63"/>
                  </a:lnTo>
                  <a:lnTo>
                    <a:pt x="410" y="62"/>
                  </a:lnTo>
                  <a:lnTo>
                    <a:pt x="408" y="60"/>
                  </a:lnTo>
                  <a:lnTo>
                    <a:pt x="408" y="57"/>
                  </a:lnTo>
                  <a:lnTo>
                    <a:pt x="408" y="54"/>
                  </a:lnTo>
                  <a:lnTo>
                    <a:pt x="408" y="49"/>
                  </a:lnTo>
                  <a:lnTo>
                    <a:pt x="411" y="47"/>
                  </a:lnTo>
                  <a:lnTo>
                    <a:pt x="413" y="44"/>
                  </a:lnTo>
                  <a:lnTo>
                    <a:pt x="411" y="41"/>
                  </a:lnTo>
                  <a:lnTo>
                    <a:pt x="408" y="38"/>
                  </a:lnTo>
                  <a:lnTo>
                    <a:pt x="394" y="32"/>
                  </a:lnTo>
                  <a:lnTo>
                    <a:pt x="394" y="32"/>
                  </a:lnTo>
                  <a:lnTo>
                    <a:pt x="397" y="30"/>
                  </a:lnTo>
                  <a:lnTo>
                    <a:pt x="402" y="30"/>
                  </a:lnTo>
                  <a:lnTo>
                    <a:pt x="437" y="32"/>
                  </a:lnTo>
                  <a:lnTo>
                    <a:pt x="443" y="32"/>
                  </a:lnTo>
                  <a:lnTo>
                    <a:pt x="444" y="33"/>
                  </a:lnTo>
                  <a:lnTo>
                    <a:pt x="446" y="33"/>
                  </a:lnTo>
                  <a:lnTo>
                    <a:pt x="448" y="33"/>
                  </a:lnTo>
                  <a:lnTo>
                    <a:pt x="455" y="33"/>
                  </a:lnTo>
                  <a:lnTo>
                    <a:pt x="455" y="32"/>
                  </a:lnTo>
                  <a:lnTo>
                    <a:pt x="454" y="30"/>
                  </a:lnTo>
                  <a:lnTo>
                    <a:pt x="413" y="27"/>
                  </a:lnTo>
                  <a:lnTo>
                    <a:pt x="405" y="27"/>
                  </a:lnTo>
                  <a:lnTo>
                    <a:pt x="402" y="27"/>
                  </a:lnTo>
                  <a:lnTo>
                    <a:pt x="397" y="27"/>
                  </a:lnTo>
                  <a:lnTo>
                    <a:pt x="389" y="27"/>
                  </a:lnTo>
                  <a:lnTo>
                    <a:pt x="386" y="27"/>
                  </a:lnTo>
                  <a:lnTo>
                    <a:pt x="381" y="24"/>
                  </a:lnTo>
                  <a:lnTo>
                    <a:pt x="386" y="21"/>
                  </a:lnTo>
                  <a:lnTo>
                    <a:pt x="389" y="21"/>
                  </a:lnTo>
                  <a:lnTo>
                    <a:pt x="396" y="22"/>
                  </a:lnTo>
                  <a:lnTo>
                    <a:pt x="400" y="19"/>
                  </a:lnTo>
                  <a:lnTo>
                    <a:pt x="407" y="17"/>
                  </a:lnTo>
                  <a:lnTo>
                    <a:pt x="414" y="17"/>
                  </a:lnTo>
                  <a:lnTo>
                    <a:pt x="429" y="13"/>
                  </a:lnTo>
                  <a:lnTo>
                    <a:pt x="432" y="13"/>
                  </a:lnTo>
                  <a:lnTo>
                    <a:pt x="435" y="13"/>
                  </a:lnTo>
                  <a:lnTo>
                    <a:pt x="441" y="14"/>
                  </a:lnTo>
                  <a:lnTo>
                    <a:pt x="444" y="14"/>
                  </a:lnTo>
                  <a:lnTo>
                    <a:pt x="448" y="17"/>
                  </a:lnTo>
                  <a:lnTo>
                    <a:pt x="451" y="17"/>
                  </a:lnTo>
                  <a:lnTo>
                    <a:pt x="452" y="17"/>
                  </a:lnTo>
                  <a:lnTo>
                    <a:pt x="455" y="19"/>
                  </a:lnTo>
                  <a:lnTo>
                    <a:pt x="460" y="16"/>
                  </a:lnTo>
                  <a:lnTo>
                    <a:pt x="465" y="13"/>
                  </a:lnTo>
                  <a:lnTo>
                    <a:pt x="470" y="10"/>
                  </a:lnTo>
                  <a:lnTo>
                    <a:pt x="476" y="11"/>
                  </a:lnTo>
                  <a:lnTo>
                    <a:pt x="481" y="13"/>
                  </a:lnTo>
                  <a:lnTo>
                    <a:pt x="484" y="14"/>
                  </a:lnTo>
                  <a:lnTo>
                    <a:pt x="490" y="16"/>
                  </a:lnTo>
                  <a:lnTo>
                    <a:pt x="500" y="22"/>
                  </a:lnTo>
                  <a:lnTo>
                    <a:pt x="501" y="22"/>
                  </a:lnTo>
                  <a:lnTo>
                    <a:pt x="503" y="22"/>
                  </a:lnTo>
                  <a:lnTo>
                    <a:pt x="503" y="21"/>
                  </a:lnTo>
                  <a:lnTo>
                    <a:pt x="503" y="19"/>
                  </a:lnTo>
                  <a:lnTo>
                    <a:pt x="504" y="16"/>
                  </a:lnTo>
                  <a:lnTo>
                    <a:pt x="503" y="16"/>
                  </a:lnTo>
                  <a:lnTo>
                    <a:pt x="495" y="13"/>
                  </a:lnTo>
                  <a:lnTo>
                    <a:pt x="495" y="11"/>
                  </a:lnTo>
                  <a:lnTo>
                    <a:pt x="493" y="10"/>
                  </a:lnTo>
                  <a:lnTo>
                    <a:pt x="493" y="8"/>
                  </a:lnTo>
                  <a:lnTo>
                    <a:pt x="493" y="8"/>
                  </a:lnTo>
                  <a:lnTo>
                    <a:pt x="495" y="6"/>
                  </a:lnTo>
                  <a:lnTo>
                    <a:pt x="501" y="8"/>
                  </a:lnTo>
                  <a:lnTo>
                    <a:pt x="503" y="6"/>
                  </a:lnTo>
                  <a:lnTo>
                    <a:pt x="504" y="6"/>
                  </a:lnTo>
                  <a:lnTo>
                    <a:pt x="506" y="5"/>
                  </a:lnTo>
                  <a:lnTo>
                    <a:pt x="507" y="3"/>
                  </a:lnTo>
                  <a:lnTo>
                    <a:pt x="511" y="3"/>
                  </a:lnTo>
                  <a:lnTo>
                    <a:pt x="515" y="5"/>
                  </a:lnTo>
                  <a:lnTo>
                    <a:pt x="520" y="5"/>
                  </a:lnTo>
                  <a:lnTo>
                    <a:pt x="522" y="5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41" y="3"/>
                  </a:lnTo>
                  <a:lnTo>
                    <a:pt x="544" y="2"/>
                  </a:lnTo>
                  <a:lnTo>
                    <a:pt x="547" y="2"/>
                  </a:lnTo>
                  <a:lnTo>
                    <a:pt x="552" y="2"/>
                  </a:lnTo>
                  <a:lnTo>
                    <a:pt x="555" y="2"/>
                  </a:lnTo>
                  <a:lnTo>
                    <a:pt x="560" y="3"/>
                  </a:lnTo>
                  <a:lnTo>
                    <a:pt x="564" y="3"/>
                  </a:lnTo>
                  <a:lnTo>
                    <a:pt x="571" y="2"/>
                  </a:lnTo>
                  <a:lnTo>
                    <a:pt x="5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3" name="Freeform 270">
              <a:extLst>
                <a:ext uri="{FF2B5EF4-FFF2-40B4-BE49-F238E27FC236}">
                  <a16:creationId xmlns:a16="http://schemas.microsoft.com/office/drawing/2014/main" id="{F575A16D-830D-41AD-9413-39A75BB5B4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673380" y="4104048"/>
              <a:ext cx="124750" cy="181278"/>
            </a:xfrm>
            <a:custGeom>
              <a:avLst/>
              <a:gdLst>
                <a:gd name="T0" fmla="*/ 47 w 64"/>
                <a:gd name="T1" fmla="*/ 1 h 93"/>
                <a:gd name="T2" fmla="*/ 45 w 64"/>
                <a:gd name="T3" fmla="*/ 6 h 93"/>
                <a:gd name="T4" fmla="*/ 49 w 64"/>
                <a:gd name="T5" fmla="*/ 11 h 93"/>
                <a:gd name="T6" fmla="*/ 52 w 64"/>
                <a:gd name="T7" fmla="*/ 12 h 93"/>
                <a:gd name="T8" fmla="*/ 52 w 64"/>
                <a:gd name="T9" fmla="*/ 18 h 93"/>
                <a:gd name="T10" fmla="*/ 50 w 64"/>
                <a:gd name="T11" fmla="*/ 22 h 93"/>
                <a:gd name="T12" fmla="*/ 52 w 64"/>
                <a:gd name="T13" fmla="*/ 22 h 93"/>
                <a:gd name="T14" fmla="*/ 50 w 64"/>
                <a:gd name="T15" fmla="*/ 25 h 93"/>
                <a:gd name="T16" fmla="*/ 52 w 64"/>
                <a:gd name="T17" fmla="*/ 23 h 93"/>
                <a:gd name="T18" fmla="*/ 55 w 64"/>
                <a:gd name="T19" fmla="*/ 26 h 93"/>
                <a:gd name="T20" fmla="*/ 53 w 64"/>
                <a:gd name="T21" fmla="*/ 33 h 93"/>
                <a:gd name="T22" fmla="*/ 52 w 64"/>
                <a:gd name="T23" fmla="*/ 34 h 93"/>
                <a:gd name="T24" fmla="*/ 57 w 64"/>
                <a:gd name="T25" fmla="*/ 41 h 93"/>
                <a:gd name="T26" fmla="*/ 55 w 64"/>
                <a:gd name="T27" fmla="*/ 44 h 93"/>
                <a:gd name="T28" fmla="*/ 53 w 64"/>
                <a:gd name="T29" fmla="*/ 53 h 93"/>
                <a:gd name="T30" fmla="*/ 55 w 64"/>
                <a:gd name="T31" fmla="*/ 56 h 93"/>
                <a:gd name="T32" fmla="*/ 55 w 64"/>
                <a:gd name="T33" fmla="*/ 59 h 93"/>
                <a:gd name="T34" fmla="*/ 55 w 64"/>
                <a:gd name="T35" fmla="*/ 63 h 93"/>
                <a:gd name="T36" fmla="*/ 57 w 64"/>
                <a:gd name="T37" fmla="*/ 66 h 93"/>
                <a:gd name="T38" fmla="*/ 60 w 64"/>
                <a:gd name="T39" fmla="*/ 69 h 93"/>
                <a:gd name="T40" fmla="*/ 63 w 64"/>
                <a:gd name="T41" fmla="*/ 72 h 93"/>
                <a:gd name="T42" fmla="*/ 63 w 64"/>
                <a:gd name="T43" fmla="*/ 74 h 93"/>
                <a:gd name="T44" fmla="*/ 58 w 64"/>
                <a:gd name="T45" fmla="*/ 78 h 93"/>
                <a:gd name="T46" fmla="*/ 42 w 64"/>
                <a:gd name="T47" fmla="*/ 81 h 93"/>
                <a:gd name="T48" fmla="*/ 31 w 64"/>
                <a:gd name="T49" fmla="*/ 86 h 93"/>
                <a:gd name="T50" fmla="*/ 17 w 64"/>
                <a:gd name="T51" fmla="*/ 93 h 93"/>
                <a:gd name="T52" fmla="*/ 8 w 64"/>
                <a:gd name="T53" fmla="*/ 88 h 93"/>
                <a:gd name="T54" fmla="*/ 1 w 64"/>
                <a:gd name="T55" fmla="*/ 86 h 93"/>
                <a:gd name="T56" fmla="*/ 6 w 64"/>
                <a:gd name="T57" fmla="*/ 86 h 93"/>
                <a:gd name="T58" fmla="*/ 6 w 64"/>
                <a:gd name="T59" fmla="*/ 83 h 93"/>
                <a:gd name="T60" fmla="*/ 4 w 64"/>
                <a:gd name="T61" fmla="*/ 80 h 93"/>
                <a:gd name="T62" fmla="*/ 3 w 64"/>
                <a:gd name="T63" fmla="*/ 75 h 93"/>
                <a:gd name="T64" fmla="*/ 0 w 64"/>
                <a:gd name="T65" fmla="*/ 66 h 93"/>
                <a:gd name="T66" fmla="*/ 0 w 64"/>
                <a:gd name="T67" fmla="*/ 63 h 93"/>
                <a:gd name="T68" fmla="*/ 3 w 64"/>
                <a:gd name="T69" fmla="*/ 56 h 93"/>
                <a:gd name="T70" fmla="*/ 6 w 64"/>
                <a:gd name="T71" fmla="*/ 48 h 93"/>
                <a:gd name="T72" fmla="*/ 8 w 64"/>
                <a:gd name="T73" fmla="*/ 45 h 93"/>
                <a:gd name="T74" fmla="*/ 9 w 64"/>
                <a:gd name="T75" fmla="*/ 44 h 93"/>
                <a:gd name="T76" fmla="*/ 9 w 64"/>
                <a:gd name="T77" fmla="*/ 39 h 93"/>
                <a:gd name="T78" fmla="*/ 9 w 64"/>
                <a:gd name="T79" fmla="*/ 31 h 93"/>
                <a:gd name="T80" fmla="*/ 8 w 64"/>
                <a:gd name="T81" fmla="*/ 28 h 93"/>
                <a:gd name="T82" fmla="*/ 8 w 64"/>
                <a:gd name="T83" fmla="*/ 25 h 93"/>
                <a:gd name="T84" fmla="*/ 6 w 64"/>
                <a:gd name="T85" fmla="*/ 20 h 93"/>
                <a:gd name="T86" fmla="*/ 6 w 64"/>
                <a:gd name="T87" fmla="*/ 14 h 93"/>
                <a:gd name="T88" fmla="*/ 6 w 64"/>
                <a:gd name="T89" fmla="*/ 11 h 93"/>
                <a:gd name="T90" fmla="*/ 4 w 64"/>
                <a:gd name="T91" fmla="*/ 9 h 93"/>
                <a:gd name="T92" fmla="*/ 6 w 64"/>
                <a:gd name="T93" fmla="*/ 3 h 93"/>
                <a:gd name="T94" fmla="*/ 14 w 64"/>
                <a:gd name="T95" fmla="*/ 3 h 93"/>
                <a:gd name="T96" fmla="*/ 25 w 64"/>
                <a:gd name="T97" fmla="*/ 1 h 93"/>
                <a:gd name="T98" fmla="*/ 34 w 64"/>
                <a:gd name="T99" fmla="*/ 3 h 93"/>
                <a:gd name="T100" fmla="*/ 38 w 64"/>
                <a:gd name="T101" fmla="*/ 3 h 93"/>
                <a:gd name="T102" fmla="*/ 41 w 64"/>
                <a:gd name="T103" fmla="*/ 1 h 93"/>
                <a:gd name="T104" fmla="*/ 42 w 64"/>
                <a:gd name="T10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4" h="93">
                  <a:moveTo>
                    <a:pt x="42" y="0"/>
                  </a:moveTo>
                  <a:lnTo>
                    <a:pt x="45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3"/>
                  </a:lnTo>
                  <a:lnTo>
                    <a:pt x="45" y="4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4"/>
                  </a:lnTo>
                  <a:lnTo>
                    <a:pt x="52" y="17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2" y="23"/>
                  </a:lnTo>
                  <a:lnTo>
                    <a:pt x="53" y="23"/>
                  </a:lnTo>
                  <a:lnTo>
                    <a:pt x="53" y="23"/>
                  </a:lnTo>
                  <a:lnTo>
                    <a:pt x="55" y="25"/>
                  </a:lnTo>
                  <a:lnTo>
                    <a:pt x="55" y="26"/>
                  </a:lnTo>
                  <a:lnTo>
                    <a:pt x="53" y="28"/>
                  </a:lnTo>
                  <a:lnTo>
                    <a:pt x="53" y="29"/>
                  </a:lnTo>
                  <a:lnTo>
                    <a:pt x="53" y="31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3" y="36"/>
                  </a:lnTo>
                  <a:lnTo>
                    <a:pt x="53" y="37"/>
                  </a:lnTo>
                  <a:lnTo>
                    <a:pt x="55" y="39"/>
                  </a:lnTo>
                  <a:lnTo>
                    <a:pt x="57" y="41"/>
                  </a:lnTo>
                  <a:lnTo>
                    <a:pt x="57" y="41"/>
                  </a:lnTo>
                  <a:lnTo>
                    <a:pt x="57" y="42"/>
                  </a:lnTo>
                  <a:lnTo>
                    <a:pt x="55" y="42"/>
                  </a:lnTo>
                  <a:lnTo>
                    <a:pt x="55" y="44"/>
                  </a:lnTo>
                  <a:lnTo>
                    <a:pt x="55" y="50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7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61"/>
                  </a:lnTo>
                  <a:lnTo>
                    <a:pt x="55" y="61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5" y="64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7"/>
                  </a:lnTo>
                  <a:lnTo>
                    <a:pt x="58" y="67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4" y="72"/>
                  </a:lnTo>
                  <a:lnTo>
                    <a:pt x="64" y="74"/>
                  </a:lnTo>
                  <a:lnTo>
                    <a:pt x="63" y="74"/>
                  </a:lnTo>
                  <a:lnTo>
                    <a:pt x="61" y="74"/>
                  </a:lnTo>
                  <a:lnTo>
                    <a:pt x="61" y="75"/>
                  </a:lnTo>
                  <a:lnTo>
                    <a:pt x="61" y="77"/>
                  </a:lnTo>
                  <a:lnTo>
                    <a:pt x="58" y="78"/>
                  </a:lnTo>
                  <a:lnTo>
                    <a:pt x="57" y="78"/>
                  </a:lnTo>
                  <a:lnTo>
                    <a:pt x="50" y="78"/>
                  </a:lnTo>
                  <a:lnTo>
                    <a:pt x="45" y="80"/>
                  </a:lnTo>
                  <a:lnTo>
                    <a:pt x="42" y="81"/>
                  </a:lnTo>
                  <a:lnTo>
                    <a:pt x="39" y="83"/>
                  </a:lnTo>
                  <a:lnTo>
                    <a:pt x="38" y="85"/>
                  </a:lnTo>
                  <a:lnTo>
                    <a:pt x="34" y="85"/>
                  </a:lnTo>
                  <a:lnTo>
                    <a:pt x="31" y="86"/>
                  </a:lnTo>
                  <a:lnTo>
                    <a:pt x="25" y="88"/>
                  </a:lnTo>
                  <a:lnTo>
                    <a:pt x="23" y="89"/>
                  </a:lnTo>
                  <a:lnTo>
                    <a:pt x="22" y="91"/>
                  </a:lnTo>
                  <a:lnTo>
                    <a:pt x="17" y="93"/>
                  </a:lnTo>
                  <a:lnTo>
                    <a:pt x="17" y="93"/>
                  </a:lnTo>
                  <a:lnTo>
                    <a:pt x="14" y="91"/>
                  </a:lnTo>
                  <a:lnTo>
                    <a:pt x="12" y="89"/>
                  </a:lnTo>
                  <a:lnTo>
                    <a:pt x="8" y="88"/>
                  </a:lnTo>
                  <a:lnTo>
                    <a:pt x="4" y="88"/>
                  </a:lnTo>
                  <a:lnTo>
                    <a:pt x="3" y="88"/>
                  </a:lnTo>
                  <a:lnTo>
                    <a:pt x="1" y="88"/>
                  </a:lnTo>
                  <a:lnTo>
                    <a:pt x="1" y="86"/>
                  </a:lnTo>
                  <a:lnTo>
                    <a:pt x="3" y="86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6" y="86"/>
                  </a:lnTo>
                  <a:lnTo>
                    <a:pt x="6" y="86"/>
                  </a:lnTo>
                  <a:lnTo>
                    <a:pt x="6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8" y="83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80"/>
                  </a:lnTo>
                  <a:lnTo>
                    <a:pt x="4" y="78"/>
                  </a:lnTo>
                  <a:lnTo>
                    <a:pt x="3" y="78"/>
                  </a:lnTo>
                  <a:lnTo>
                    <a:pt x="3" y="77"/>
                  </a:lnTo>
                  <a:lnTo>
                    <a:pt x="3" y="75"/>
                  </a:lnTo>
                  <a:lnTo>
                    <a:pt x="1" y="74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1" y="61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6"/>
                  </a:lnTo>
                  <a:lnTo>
                    <a:pt x="4" y="53"/>
                  </a:lnTo>
                  <a:lnTo>
                    <a:pt x="4" y="5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47"/>
                  </a:lnTo>
                  <a:lnTo>
                    <a:pt x="6" y="47"/>
                  </a:lnTo>
                  <a:lnTo>
                    <a:pt x="8" y="45"/>
                  </a:lnTo>
                  <a:lnTo>
                    <a:pt x="9" y="45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39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8" y="18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9"/>
                  </a:lnTo>
                  <a:lnTo>
                    <a:pt x="4" y="7"/>
                  </a:lnTo>
                  <a:lnTo>
                    <a:pt x="4" y="6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9" y="3"/>
                  </a:lnTo>
                  <a:lnTo>
                    <a:pt x="23" y="3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8" y="3"/>
                  </a:lnTo>
                  <a:lnTo>
                    <a:pt x="31" y="1"/>
                  </a:lnTo>
                  <a:lnTo>
                    <a:pt x="33" y="1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4" name="Freeform 271">
              <a:extLst>
                <a:ext uri="{FF2B5EF4-FFF2-40B4-BE49-F238E27FC236}">
                  <a16:creationId xmlns:a16="http://schemas.microsoft.com/office/drawing/2014/main" id="{B7C7FE40-33D1-4F21-8B06-90D025A0BD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25109" y="4254137"/>
              <a:ext cx="83817" cy="103309"/>
            </a:xfrm>
            <a:custGeom>
              <a:avLst/>
              <a:gdLst>
                <a:gd name="T0" fmla="*/ 17 w 43"/>
                <a:gd name="T1" fmla="*/ 3 h 53"/>
                <a:gd name="T2" fmla="*/ 25 w 43"/>
                <a:gd name="T3" fmla="*/ 6 h 53"/>
                <a:gd name="T4" fmla="*/ 32 w 43"/>
                <a:gd name="T5" fmla="*/ 11 h 53"/>
                <a:gd name="T6" fmla="*/ 33 w 43"/>
                <a:gd name="T7" fmla="*/ 14 h 53"/>
                <a:gd name="T8" fmla="*/ 35 w 43"/>
                <a:gd name="T9" fmla="*/ 14 h 53"/>
                <a:gd name="T10" fmla="*/ 38 w 43"/>
                <a:gd name="T11" fmla="*/ 17 h 53"/>
                <a:gd name="T12" fmla="*/ 38 w 43"/>
                <a:gd name="T13" fmla="*/ 20 h 53"/>
                <a:gd name="T14" fmla="*/ 38 w 43"/>
                <a:gd name="T15" fmla="*/ 20 h 53"/>
                <a:gd name="T16" fmla="*/ 39 w 43"/>
                <a:gd name="T17" fmla="*/ 20 h 53"/>
                <a:gd name="T18" fmla="*/ 39 w 43"/>
                <a:gd name="T19" fmla="*/ 17 h 53"/>
                <a:gd name="T20" fmla="*/ 41 w 43"/>
                <a:gd name="T21" fmla="*/ 17 h 53"/>
                <a:gd name="T22" fmla="*/ 43 w 43"/>
                <a:gd name="T23" fmla="*/ 23 h 53"/>
                <a:gd name="T24" fmla="*/ 43 w 43"/>
                <a:gd name="T25" fmla="*/ 25 h 53"/>
                <a:gd name="T26" fmla="*/ 43 w 43"/>
                <a:gd name="T27" fmla="*/ 25 h 53"/>
                <a:gd name="T28" fmla="*/ 41 w 43"/>
                <a:gd name="T29" fmla="*/ 27 h 53"/>
                <a:gd name="T30" fmla="*/ 39 w 43"/>
                <a:gd name="T31" fmla="*/ 28 h 53"/>
                <a:gd name="T32" fmla="*/ 39 w 43"/>
                <a:gd name="T33" fmla="*/ 30 h 53"/>
                <a:gd name="T34" fmla="*/ 38 w 43"/>
                <a:gd name="T35" fmla="*/ 31 h 53"/>
                <a:gd name="T36" fmla="*/ 36 w 43"/>
                <a:gd name="T37" fmla="*/ 34 h 53"/>
                <a:gd name="T38" fmla="*/ 35 w 43"/>
                <a:gd name="T39" fmla="*/ 38 h 53"/>
                <a:gd name="T40" fmla="*/ 33 w 43"/>
                <a:gd name="T41" fmla="*/ 39 h 53"/>
                <a:gd name="T42" fmla="*/ 32 w 43"/>
                <a:gd name="T43" fmla="*/ 41 h 53"/>
                <a:gd name="T44" fmla="*/ 32 w 43"/>
                <a:gd name="T45" fmla="*/ 42 h 53"/>
                <a:gd name="T46" fmla="*/ 30 w 43"/>
                <a:gd name="T47" fmla="*/ 47 h 53"/>
                <a:gd name="T48" fmla="*/ 28 w 43"/>
                <a:gd name="T49" fmla="*/ 49 h 53"/>
                <a:gd name="T50" fmla="*/ 27 w 43"/>
                <a:gd name="T51" fmla="*/ 50 h 53"/>
                <a:gd name="T52" fmla="*/ 25 w 43"/>
                <a:gd name="T53" fmla="*/ 52 h 53"/>
                <a:gd name="T54" fmla="*/ 24 w 43"/>
                <a:gd name="T55" fmla="*/ 52 h 53"/>
                <a:gd name="T56" fmla="*/ 21 w 43"/>
                <a:gd name="T57" fmla="*/ 52 h 53"/>
                <a:gd name="T58" fmla="*/ 21 w 43"/>
                <a:gd name="T59" fmla="*/ 52 h 53"/>
                <a:gd name="T60" fmla="*/ 19 w 43"/>
                <a:gd name="T61" fmla="*/ 50 h 53"/>
                <a:gd name="T62" fmla="*/ 17 w 43"/>
                <a:gd name="T63" fmla="*/ 50 h 53"/>
                <a:gd name="T64" fmla="*/ 16 w 43"/>
                <a:gd name="T65" fmla="*/ 50 h 53"/>
                <a:gd name="T66" fmla="*/ 13 w 43"/>
                <a:gd name="T67" fmla="*/ 50 h 53"/>
                <a:gd name="T68" fmla="*/ 13 w 43"/>
                <a:gd name="T69" fmla="*/ 50 h 53"/>
                <a:gd name="T70" fmla="*/ 11 w 43"/>
                <a:gd name="T71" fmla="*/ 50 h 53"/>
                <a:gd name="T72" fmla="*/ 10 w 43"/>
                <a:gd name="T73" fmla="*/ 52 h 53"/>
                <a:gd name="T74" fmla="*/ 8 w 43"/>
                <a:gd name="T75" fmla="*/ 53 h 53"/>
                <a:gd name="T76" fmla="*/ 6 w 43"/>
                <a:gd name="T77" fmla="*/ 52 h 53"/>
                <a:gd name="T78" fmla="*/ 3 w 43"/>
                <a:gd name="T79" fmla="*/ 52 h 53"/>
                <a:gd name="T80" fmla="*/ 2 w 43"/>
                <a:gd name="T81" fmla="*/ 50 h 53"/>
                <a:gd name="T82" fmla="*/ 0 w 43"/>
                <a:gd name="T83" fmla="*/ 50 h 53"/>
                <a:gd name="T84" fmla="*/ 2 w 43"/>
                <a:gd name="T85" fmla="*/ 50 h 53"/>
                <a:gd name="T86" fmla="*/ 2 w 43"/>
                <a:gd name="T87" fmla="*/ 49 h 53"/>
                <a:gd name="T88" fmla="*/ 5 w 43"/>
                <a:gd name="T89" fmla="*/ 44 h 53"/>
                <a:gd name="T90" fmla="*/ 6 w 43"/>
                <a:gd name="T91" fmla="*/ 42 h 53"/>
                <a:gd name="T92" fmla="*/ 6 w 43"/>
                <a:gd name="T93" fmla="*/ 38 h 53"/>
                <a:gd name="T94" fmla="*/ 8 w 43"/>
                <a:gd name="T95" fmla="*/ 36 h 53"/>
                <a:gd name="T96" fmla="*/ 10 w 43"/>
                <a:gd name="T97" fmla="*/ 33 h 53"/>
                <a:gd name="T98" fmla="*/ 10 w 43"/>
                <a:gd name="T99" fmla="*/ 31 h 53"/>
                <a:gd name="T100" fmla="*/ 8 w 43"/>
                <a:gd name="T101" fmla="*/ 30 h 53"/>
                <a:gd name="T102" fmla="*/ 6 w 43"/>
                <a:gd name="T103" fmla="*/ 28 h 53"/>
                <a:gd name="T104" fmla="*/ 5 w 43"/>
                <a:gd name="T105" fmla="*/ 25 h 53"/>
                <a:gd name="T106" fmla="*/ 3 w 43"/>
                <a:gd name="T107" fmla="*/ 23 h 53"/>
                <a:gd name="T108" fmla="*/ 3 w 43"/>
                <a:gd name="T109" fmla="*/ 22 h 53"/>
                <a:gd name="T110" fmla="*/ 3 w 43"/>
                <a:gd name="T111" fmla="*/ 20 h 53"/>
                <a:gd name="T112" fmla="*/ 3 w 43"/>
                <a:gd name="T113" fmla="*/ 17 h 53"/>
                <a:gd name="T114" fmla="*/ 2 w 43"/>
                <a:gd name="T115" fmla="*/ 16 h 53"/>
                <a:gd name="T116" fmla="*/ 2 w 43"/>
                <a:gd name="T117" fmla="*/ 12 h 53"/>
                <a:gd name="T118" fmla="*/ 3 w 43"/>
                <a:gd name="T119" fmla="*/ 11 h 53"/>
                <a:gd name="T120" fmla="*/ 6 w 43"/>
                <a:gd name="T121" fmla="*/ 8 h 53"/>
                <a:gd name="T122" fmla="*/ 8 w 43"/>
                <a:gd name="T123" fmla="*/ 6 h 53"/>
                <a:gd name="T124" fmla="*/ 10 w 43"/>
                <a:gd name="T125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3" h="53">
                  <a:moveTo>
                    <a:pt x="11" y="0"/>
                  </a:moveTo>
                  <a:lnTo>
                    <a:pt x="17" y="3"/>
                  </a:lnTo>
                  <a:lnTo>
                    <a:pt x="19" y="4"/>
                  </a:lnTo>
                  <a:lnTo>
                    <a:pt x="25" y="6"/>
                  </a:lnTo>
                  <a:lnTo>
                    <a:pt x="27" y="8"/>
                  </a:lnTo>
                  <a:lnTo>
                    <a:pt x="32" y="11"/>
                  </a:lnTo>
                  <a:lnTo>
                    <a:pt x="33" y="12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5" y="14"/>
                  </a:lnTo>
                  <a:lnTo>
                    <a:pt x="38" y="16"/>
                  </a:lnTo>
                  <a:lnTo>
                    <a:pt x="38" y="17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9" y="20"/>
                  </a:lnTo>
                  <a:lnTo>
                    <a:pt x="39" y="19"/>
                  </a:lnTo>
                  <a:lnTo>
                    <a:pt x="39" y="17"/>
                  </a:lnTo>
                  <a:lnTo>
                    <a:pt x="41" y="17"/>
                  </a:lnTo>
                  <a:lnTo>
                    <a:pt x="41" y="17"/>
                  </a:lnTo>
                  <a:lnTo>
                    <a:pt x="43" y="22"/>
                  </a:lnTo>
                  <a:lnTo>
                    <a:pt x="43" y="23"/>
                  </a:lnTo>
                  <a:lnTo>
                    <a:pt x="43" y="23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39" y="28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35" y="36"/>
                  </a:lnTo>
                  <a:lnTo>
                    <a:pt x="35" y="38"/>
                  </a:lnTo>
                  <a:lnTo>
                    <a:pt x="33" y="38"/>
                  </a:lnTo>
                  <a:lnTo>
                    <a:pt x="33" y="39"/>
                  </a:lnTo>
                  <a:lnTo>
                    <a:pt x="33" y="39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0" y="45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8" y="49"/>
                  </a:lnTo>
                  <a:lnTo>
                    <a:pt x="28" y="50"/>
                  </a:lnTo>
                  <a:lnTo>
                    <a:pt x="27" y="50"/>
                  </a:lnTo>
                  <a:lnTo>
                    <a:pt x="25" y="50"/>
                  </a:lnTo>
                  <a:lnTo>
                    <a:pt x="25" y="52"/>
                  </a:lnTo>
                  <a:lnTo>
                    <a:pt x="24" y="52"/>
                  </a:lnTo>
                  <a:lnTo>
                    <a:pt x="24" y="52"/>
                  </a:lnTo>
                  <a:lnTo>
                    <a:pt x="22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7" y="50"/>
                  </a:lnTo>
                  <a:lnTo>
                    <a:pt x="16" y="52"/>
                  </a:lnTo>
                  <a:lnTo>
                    <a:pt x="16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2"/>
                  </a:lnTo>
                  <a:lnTo>
                    <a:pt x="8" y="52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5" y="52"/>
                  </a:lnTo>
                  <a:lnTo>
                    <a:pt x="3" y="52"/>
                  </a:lnTo>
                  <a:lnTo>
                    <a:pt x="2" y="52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2" y="49"/>
                  </a:lnTo>
                  <a:lnTo>
                    <a:pt x="3" y="49"/>
                  </a:lnTo>
                  <a:lnTo>
                    <a:pt x="5" y="44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8" y="36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8" y="31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5" y="28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3" y="23"/>
                  </a:lnTo>
                  <a:lnTo>
                    <a:pt x="3" y="23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2" y="16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5" y="9"/>
                  </a:lnTo>
                  <a:lnTo>
                    <a:pt x="6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5" name="Freeform 272">
              <a:extLst>
                <a:ext uri="{FF2B5EF4-FFF2-40B4-BE49-F238E27FC236}">
                  <a16:creationId xmlns:a16="http://schemas.microsoft.com/office/drawing/2014/main" id="{8AD9789A-3F5B-45DA-B2FF-15F3ECBC82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89694" y="3113843"/>
              <a:ext cx="191024" cy="83817"/>
            </a:xfrm>
            <a:custGeom>
              <a:avLst/>
              <a:gdLst>
                <a:gd name="T0" fmla="*/ 8 w 98"/>
                <a:gd name="T1" fmla="*/ 0 h 43"/>
                <a:gd name="T2" fmla="*/ 14 w 98"/>
                <a:gd name="T3" fmla="*/ 2 h 43"/>
                <a:gd name="T4" fmla="*/ 22 w 98"/>
                <a:gd name="T5" fmla="*/ 5 h 43"/>
                <a:gd name="T6" fmla="*/ 32 w 98"/>
                <a:gd name="T7" fmla="*/ 7 h 43"/>
                <a:gd name="T8" fmla="*/ 36 w 98"/>
                <a:gd name="T9" fmla="*/ 5 h 43"/>
                <a:gd name="T10" fmla="*/ 41 w 98"/>
                <a:gd name="T11" fmla="*/ 7 h 43"/>
                <a:gd name="T12" fmla="*/ 44 w 98"/>
                <a:gd name="T13" fmla="*/ 8 h 43"/>
                <a:gd name="T14" fmla="*/ 52 w 98"/>
                <a:gd name="T15" fmla="*/ 13 h 43"/>
                <a:gd name="T16" fmla="*/ 55 w 98"/>
                <a:gd name="T17" fmla="*/ 14 h 43"/>
                <a:gd name="T18" fmla="*/ 55 w 98"/>
                <a:gd name="T19" fmla="*/ 16 h 43"/>
                <a:gd name="T20" fmla="*/ 59 w 98"/>
                <a:gd name="T21" fmla="*/ 18 h 43"/>
                <a:gd name="T22" fmla="*/ 62 w 98"/>
                <a:gd name="T23" fmla="*/ 16 h 43"/>
                <a:gd name="T24" fmla="*/ 66 w 98"/>
                <a:gd name="T25" fmla="*/ 14 h 43"/>
                <a:gd name="T26" fmla="*/ 70 w 98"/>
                <a:gd name="T27" fmla="*/ 16 h 43"/>
                <a:gd name="T28" fmla="*/ 73 w 98"/>
                <a:gd name="T29" fmla="*/ 14 h 43"/>
                <a:gd name="T30" fmla="*/ 76 w 98"/>
                <a:gd name="T31" fmla="*/ 16 h 43"/>
                <a:gd name="T32" fmla="*/ 82 w 98"/>
                <a:gd name="T33" fmla="*/ 18 h 43"/>
                <a:gd name="T34" fmla="*/ 84 w 98"/>
                <a:gd name="T35" fmla="*/ 21 h 43"/>
                <a:gd name="T36" fmla="*/ 84 w 98"/>
                <a:gd name="T37" fmla="*/ 24 h 43"/>
                <a:gd name="T38" fmla="*/ 87 w 98"/>
                <a:gd name="T39" fmla="*/ 27 h 43"/>
                <a:gd name="T40" fmla="*/ 90 w 98"/>
                <a:gd name="T41" fmla="*/ 27 h 43"/>
                <a:gd name="T42" fmla="*/ 93 w 98"/>
                <a:gd name="T43" fmla="*/ 29 h 43"/>
                <a:gd name="T44" fmla="*/ 92 w 98"/>
                <a:gd name="T45" fmla="*/ 32 h 43"/>
                <a:gd name="T46" fmla="*/ 90 w 98"/>
                <a:gd name="T47" fmla="*/ 32 h 43"/>
                <a:gd name="T48" fmla="*/ 90 w 98"/>
                <a:gd name="T49" fmla="*/ 33 h 43"/>
                <a:gd name="T50" fmla="*/ 93 w 98"/>
                <a:gd name="T51" fmla="*/ 36 h 43"/>
                <a:gd name="T52" fmla="*/ 98 w 98"/>
                <a:gd name="T53" fmla="*/ 40 h 43"/>
                <a:gd name="T54" fmla="*/ 95 w 98"/>
                <a:gd name="T55" fmla="*/ 43 h 43"/>
                <a:gd name="T56" fmla="*/ 93 w 98"/>
                <a:gd name="T57" fmla="*/ 43 h 43"/>
                <a:gd name="T58" fmla="*/ 88 w 98"/>
                <a:gd name="T59" fmla="*/ 41 h 43"/>
                <a:gd name="T60" fmla="*/ 85 w 98"/>
                <a:gd name="T61" fmla="*/ 40 h 43"/>
                <a:gd name="T62" fmla="*/ 84 w 98"/>
                <a:gd name="T63" fmla="*/ 38 h 43"/>
                <a:gd name="T64" fmla="*/ 76 w 98"/>
                <a:gd name="T65" fmla="*/ 36 h 43"/>
                <a:gd name="T66" fmla="*/ 71 w 98"/>
                <a:gd name="T67" fmla="*/ 40 h 43"/>
                <a:gd name="T68" fmla="*/ 71 w 98"/>
                <a:gd name="T69" fmla="*/ 41 h 43"/>
                <a:gd name="T70" fmla="*/ 62 w 98"/>
                <a:gd name="T71" fmla="*/ 41 h 43"/>
                <a:gd name="T72" fmla="*/ 57 w 98"/>
                <a:gd name="T73" fmla="*/ 41 h 43"/>
                <a:gd name="T74" fmla="*/ 52 w 98"/>
                <a:gd name="T75" fmla="*/ 43 h 43"/>
                <a:gd name="T76" fmla="*/ 51 w 98"/>
                <a:gd name="T77" fmla="*/ 41 h 43"/>
                <a:gd name="T78" fmla="*/ 49 w 98"/>
                <a:gd name="T79" fmla="*/ 41 h 43"/>
                <a:gd name="T80" fmla="*/ 46 w 98"/>
                <a:gd name="T81" fmla="*/ 40 h 43"/>
                <a:gd name="T82" fmla="*/ 46 w 98"/>
                <a:gd name="T83" fmla="*/ 38 h 43"/>
                <a:gd name="T84" fmla="*/ 41 w 98"/>
                <a:gd name="T85" fmla="*/ 35 h 43"/>
                <a:gd name="T86" fmla="*/ 38 w 98"/>
                <a:gd name="T87" fmla="*/ 35 h 43"/>
                <a:gd name="T88" fmla="*/ 36 w 98"/>
                <a:gd name="T89" fmla="*/ 36 h 43"/>
                <a:gd name="T90" fmla="*/ 33 w 98"/>
                <a:gd name="T91" fmla="*/ 36 h 43"/>
                <a:gd name="T92" fmla="*/ 29 w 98"/>
                <a:gd name="T93" fmla="*/ 35 h 43"/>
                <a:gd name="T94" fmla="*/ 25 w 98"/>
                <a:gd name="T95" fmla="*/ 36 h 43"/>
                <a:gd name="T96" fmla="*/ 25 w 98"/>
                <a:gd name="T97" fmla="*/ 32 h 43"/>
                <a:gd name="T98" fmla="*/ 27 w 98"/>
                <a:gd name="T99" fmla="*/ 27 h 43"/>
                <a:gd name="T100" fmla="*/ 22 w 98"/>
                <a:gd name="T101" fmla="*/ 16 h 43"/>
                <a:gd name="T102" fmla="*/ 16 w 98"/>
                <a:gd name="T103" fmla="*/ 11 h 43"/>
                <a:gd name="T104" fmla="*/ 8 w 98"/>
                <a:gd name="T105" fmla="*/ 7 h 43"/>
                <a:gd name="T106" fmla="*/ 2 w 98"/>
                <a:gd name="T10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8" h="43">
                  <a:moveTo>
                    <a:pt x="3" y="0"/>
                  </a:move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3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30" y="7"/>
                  </a:lnTo>
                  <a:lnTo>
                    <a:pt x="32" y="7"/>
                  </a:lnTo>
                  <a:lnTo>
                    <a:pt x="32" y="7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7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3" y="7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6" y="10"/>
                  </a:lnTo>
                  <a:lnTo>
                    <a:pt x="49" y="11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7" y="18"/>
                  </a:lnTo>
                  <a:lnTo>
                    <a:pt x="59" y="18"/>
                  </a:lnTo>
                  <a:lnTo>
                    <a:pt x="59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3" y="14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70" y="14"/>
                  </a:lnTo>
                  <a:lnTo>
                    <a:pt x="70" y="16"/>
                  </a:lnTo>
                  <a:lnTo>
                    <a:pt x="71" y="14"/>
                  </a:lnTo>
                  <a:lnTo>
                    <a:pt x="71" y="14"/>
                  </a:lnTo>
                  <a:lnTo>
                    <a:pt x="73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8"/>
                  </a:lnTo>
                  <a:lnTo>
                    <a:pt x="81" y="18"/>
                  </a:lnTo>
                  <a:lnTo>
                    <a:pt x="82" y="18"/>
                  </a:lnTo>
                  <a:lnTo>
                    <a:pt x="84" y="18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4" y="24"/>
                  </a:lnTo>
                  <a:lnTo>
                    <a:pt x="85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8" y="27"/>
                  </a:lnTo>
                  <a:lnTo>
                    <a:pt x="90" y="27"/>
                  </a:lnTo>
                  <a:lnTo>
                    <a:pt x="90" y="27"/>
                  </a:lnTo>
                  <a:lnTo>
                    <a:pt x="92" y="27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3" y="30"/>
                  </a:lnTo>
                  <a:lnTo>
                    <a:pt x="92" y="32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2" y="33"/>
                  </a:lnTo>
                  <a:lnTo>
                    <a:pt x="92" y="35"/>
                  </a:lnTo>
                  <a:lnTo>
                    <a:pt x="93" y="36"/>
                  </a:lnTo>
                  <a:lnTo>
                    <a:pt x="95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8" y="40"/>
                  </a:lnTo>
                  <a:lnTo>
                    <a:pt x="96" y="41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2" y="41"/>
                  </a:lnTo>
                  <a:lnTo>
                    <a:pt x="90" y="41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7" y="41"/>
                  </a:lnTo>
                  <a:lnTo>
                    <a:pt x="85" y="40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4" y="38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6" y="36"/>
                  </a:lnTo>
                  <a:lnTo>
                    <a:pt x="73" y="40"/>
                  </a:lnTo>
                  <a:lnTo>
                    <a:pt x="73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1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7" y="41"/>
                  </a:lnTo>
                  <a:lnTo>
                    <a:pt x="55" y="41"/>
                  </a:lnTo>
                  <a:lnTo>
                    <a:pt x="54" y="43"/>
                  </a:lnTo>
                  <a:lnTo>
                    <a:pt x="52" y="43"/>
                  </a:lnTo>
                  <a:lnTo>
                    <a:pt x="51" y="43"/>
                  </a:lnTo>
                  <a:lnTo>
                    <a:pt x="51" y="43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49" y="41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3" y="36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1" y="35"/>
                  </a:lnTo>
                  <a:lnTo>
                    <a:pt x="40" y="33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3" y="36"/>
                  </a:lnTo>
                  <a:lnTo>
                    <a:pt x="33" y="36"/>
                  </a:lnTo>
                  <a:lnTo>
                    <a:pt x="32" y="35"/>
                  </a:lnTo>
                  <a:lnTo>
                    <a:pt x="29" y="35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5" y="32"/>
                  </a:lnTo>
                  <a:lnTo>
                    <a:pt x="27" y="30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5" y="24"/>
                  </a:lnTo>
                  <a:lnTo>
                    <a:pt x="24" y="21"/>
                  </a:lnTo>
                  <a:lnTo>
                    <a:pt x="22" y="16"/>
                  </a:lnTo>
                  <a:lnTo>
                    <a:pt x="22" y="14"/>
                  </a:lnTo>
                  <a:lnTo>
                    <a:pt x="18" y="13"/>
                  </a:lnTo>
                  <a:lnTo>
                    <a:pt x="16" y="11"/>
                  </a:lnTo>
                  <a:lnTo>
                    <a:pt x="13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3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6" name="Freeform 273">
              <a:extLst>
                <a:ext uri="{FF2B5EF4-FFF2-40B4-BE49-F238E27FC236}">
                  <a16:creationId xmlns:a16="http://schemas.microsoft.com/office/drawing/2014/main" id="{305AFA78-BFA9-4441-B813-42008E878F4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390" y="4072860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3 w 3"/>
                <a:gd name="T5" fmla="*/ 3 h 3"/>
                <a:gd name="T6" fmla="*/ 2 w 3"/>
                <a:gd name="T7" fmla="*/ 3 h 3"/>
                <a:gd name="T8" fmla="*/ 0 w 3"/>
                <a:gd name="T9" fmla="*/ 3 h 3"/>
                <a:gd name="T10" fmla="*/ 2 w 3"/>
                <a:gd name="T11" fmla="*/ 3 h 3"/>
                <a:gd name="T12" fmla="*/ 2 w 3"/>
                <a:gd name="T13" fmla="*/ 1 h 3"/>
                <a:gd name="T14" fmla="*/ 2 w 3"/>
                <a:gd name="T15" fmla="*/ 1 h 3"/>
                <a:gd name="T16" fmla="*/ 3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7" name="Freeform 274">
              <a:extLst>
                <a:ext uri="{FF2B5EF4-FFF2-40B4-BE49-F238E27FC236}">
                  <a16:creationId xmlns:a16="http://schemas.microsoft.com/office/drawing/2014/main" id="{A5451423-1FE7-4DA3-A32C-8042A5DDBD4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0596" y="4351598"/>
              <a:ext cx="163735" cy="175430"/>
            </a:xfrm>
            <a:custGeom>
              <a:avLst/>
              <a:gdLst>
                <a:gd name="T0" fmla="*/ 52 w 84"/>
                <a:gd name="T1" fmla="*/ 0 h 90"/>
                <a:gd name="T2" fmla="*/ 63 w 84"/>
                <a:gd name="T3" fmla="*/ 0 h 90"/>
                <a:gd name="T4" fmla="*/ 65 w 84"/>
                <a:gd name="T5" fmla="*/ 6 h 90"/>
                <a:gd name="T6" fmla="*/ 65 w 84"/>
                <a:gd name="T7" fmla="*/ 14 h 90"/>
                <a:gd name="T8" fmla="*/ 66 w 84"/>
                <a:gd name="T9" fmla="*/ 16 h 90"/>
                <a:gd name="T10" fmla="*/ 79 w 84"/>
                <a:gd name="T11" fmla="*/ 14 h 90"/>
                <a:gd name="T12" fmla="*/ 82 w 84"/>
                <a:gd name="T13" fmla="*/ 21 h 90"/>
                <a:gd name="T14" fmla="*/ 81 w 84"/>
                <a:gd name="T15" fmla="*/ 24 h 90"/>
                <a:gd name="T16" fmla="*/ 76 w 84"/>
                <a:gd name="T17" fmla="*/ 27 h 90"/>
                <a:gd name="T18" fmla="*/ 74 w 84"/>
                <a:gd name="T19" fmla="*/ 35 h 90"/>
                <a:gd name="T20" fmla="*/ 79 w 84"/>
                <a:gd name="T21" fmla="*/ 38 h 90"/>
                <a:gd name="T22" fmla="*/ 84 w 84"/>
                <a:gd name="T23" fmla="*/ 43 h 90"/>
                <a:gd name="T24" fmla="*/ 82 w 84"/>
                <a:gd name="T25" fmla="*/ 54 h 90"/>
                <a:gd name="T26" fmla="*/ 82 w 84"/>
                <a:gd name="T27" fmla="*/ 60 h 90"/>
                <a:gd name="T28" fmla="*/ 79 w 84"/>
                <a:gd name="T29" fmla="*/ 65 h 90"/>
                <a:gd name="T30" fmla="*/ 77 w 84"/>
                <a:gd name="T31" fmla="*/ 68 h 90"/>
                <a:gd name="T32" fmla="*/ 74 w 84"/>
                <a:gd name="T33" fmla="*/ 68 h 90"/>
                <a:gd name="T34" fmla="*/ 71 w 84"/>
                <a:gd name="T35" fmla="*/ 65 h 90"/>
                <a:gd name="T36" fmla="*/ 62 w 84"/>
                <a:gd name="T37" fmla="*/ 66 h 90"/>
                <a:gd name="T38" fmla="*/ 57 w 84"/>
                <a:gd name="T39" fmla="*/ 60 h 90"/>
                <a:gd name="T40" fmla="*/ 54 w 84"/>
                <a:gd name="T41" fmla="*/ 63 h 90"/>
                <a:gd name="T42" fmla="*/ 54 w 84"/>
                <a:gd name="T43" fmla="*/ 66 h 90"/>
                <a:gd name="T44" fmla="*/ 43 w 84"/>
                <a:gd name="T45" fmla="*/ 68 h 90"/>
                <a:gd name="T46" fmla="*/ 41 w 84"/>
                <a:gd name="T47" fmla="*/ 71 h 90"/>
                <a:gd name="T48" fmla="*/ 41 w 84"/>
                <a:gd name="T49" fmla="*/ 74 h 90"/>
                <a:gd name="T50" fmla="*/ 41 w 84"/>
                <a:gd name="T51" fmla="*/ 79 h 90"/>
                <a:gd name="T52" fmla="*/ 46 w 84"/>
                <a:gd name="T53" fmla="*/ 82 h 90"/>
                <a:gd name="T54" fmla="*/ 46 w 84"/>
                <a:gd name="T55" fmla="*/ 85 h 90"/>
                <a:gd name="T56" fmla="*/ 41 w 84"/>
                <a:gd name="T57" fmla="*/ 87 h 90"/>
                <a:gd name="T58" fmla="*/ 35 w 84"/>
                <a:gd name="T59" fmla="*/ 87 h 90"/>
                <a:gd name="T60" fmla="*/ 27 w 84"/>
                <a:gd name="T61" fmla="*/ 82 h 90"/>
                <a:gd name="T62" fmla="*/ 14 w 84"/>
                <a:gd name="T63" fmla="*/ 69 h 90"/>
                <a:gd name="T64" fmla="*/ 18 w 84"/>
                <a:gd name="T65" fmla="*/ 69 h 90"/>
                <a:gd name="T66" fmla="*/ 13 w 84"/>
                <a:gd name="T67" fmla="*/ 66 h 90"/>
                <a:gd name="T68" fmla="*/ 8 w 84"/>
                <a:gd name="T69" fmla="*/ 60 h 90"/>
                <a:gd name="T70" fmla="*/ 8 w 84"/>
                <a:gd name="T71" fmla="*/ 60 h 90"/>
                <a:gd name="T72" fmla="*/ 5 w 84"/>
                <a:gd name="T73" fmla="*/ 54 h 90"/>
                <a:gd name="T74" fmla="*/ 11 w 84"/>
                <a:gd name="T75" fmla="*/ 57 h 90"/>
                <a:gd name="T76" fmla="*/ 8 w 84"/>
                <a:gd name="T77" fmla="*/ 55 h 90"/>
                <a:gd name="T78" fmla="*/ 8 w 84"/>
                <a:gd name="T79" fmla="*/ 54 h 90"/>
                <a:gd name="T80" fmla="*/ 2 w 84"/>
                <a:gd name="T81" fmla="*/ 47 h 90"/>
                <a:gd name="T82" fmla="*/ 3 w 84"/>
                <a:gd name="T83" fmla="*/ 43 h 90"/>
                <a:gd name="T84" fmla="*/ 8 w 84"/>
                <a:gd name="T85" fmla="*/ 38 h 90"/>
                <a:gd name="T86" fmla="*/ 10 w 84"/>
                <a:gd name="T87" fmla="*/ 29 h 90"/>
                <a:gd name="T88" fmla="*/ 14 w 84"/>
                <a:gd name="T89" fmla="*/ 32 h 90"/>
                <a:gd name="T90" fmla="*/ 14 w 84"/>
                <a:gd name="T91" fmla="*/ 30 h 90"/>
                <a:gd name="T92" fmla="*/ 8 w 84"/>
                <a:gd name="T93" fmla="*/ 24 h 90"/>
                <a:gd name="T94" fmla="*/ 13 w 84"/>
                <a:gd name="T95" fmla="*/ 25 h 90"/>
                <a:gd name="T96" fmla="*/ 13 w 84"/>
                <a:gd name="T97" fmla="*/ 19 h 90"/>
                <a:gd name="T98" fmla="*/ 16 w 84"/>
                <a:gd name="T99" fmla="*/ 19 h 90"/>
                <a:gd name="T100" fmla="*/ 19 w 84"/>
                <a:gd name="T101" fmla="*/ 19 h 90"/>
                <a:gd name="T102" fmla="*/ 35 w 84"/>
                <a:gd name="T103" fmla="*/ 19 h 90"/>
                <a:gd name="T104" fmla="*/ 38 w 84"/>
                <a:gd name="T105" fmla="*/ 8 h 90"/>
                <a:gd name="T106" fmla="*/ 38 w 84"/>
                <a:gd name="T107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" h="90">
                  <a:moveTo>
                    <a:pt x="41" y="0"/>
                  </a:moveTo>
                  <a:lnTo>
                    <a:pt x="46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7" y="2"/>
                  </a:lnTo>
                  <a:lnTo>
                    <a:pt x="60" y="2"/>
                  </a:lnTo>
                  <a:lnTo>
                    <a:pt x="63" y="0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66" y="3"/>
                  </a:lnTo>
                  <a:lnTo>
                    <a:pt x="65" y="6"/>
                  </a:lnTo>
                  <a:lnTo>
                    <a:pt x="65" y="8"/>
                  </a:lnTo>
                  <a:lnTo>
                    <a:pt x="63" y="10"/>
                  </a:lnTo>
                  <a:lnTo>
                    <a:pt x="65" y="11"/>
                  </a:lnTo>
                  <a:lnTo>
                    <a:pt x="65" y="13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6" y="16"/>
                  </a:lnTo>
                  <a:lnTo>
                    <a:pt x="70" y="14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7" y="13"/>
                  </a:lnTo>
                  <a:lnTo>
                    <a:pt x="79" y="14"/>
                  </a:lnTo>
                  <a:lnTo>
                    <a:pt x="79" y="14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2" y="22"/>
                  </a:lnTo>
                  <a:lnTo>
                    <a:pt x="81" y="24"/>
                  </a:lnTo>
                  <a:lnTo>
                    <a:pt x="81" y="24"/>
                  </a:lnTo>
                  <a:lnTo>
                    <a:pt x="81" y="25"/>
                  </a:lnTo>
                  <a:lnTo>
                    <a:pt x="79" y="25"/>
                  </a:lnTo>
                  <a:lnTo>
                    <a:pt x="77" y="25"/>
                  </a:lnTo>
                  <a:lnTo>
                    <a:pt x="77" y="25"/>
                  </a:lnTo>
                  <a:lnTo>
                    <a:pt x="76" y="27"/>
                  </a:lnTo>
                  <a:lnTo>
                    <a:pt x="76" y="29"/>
                  </a:lnTo>
                  <a:lnTo>
                    <a:pt x="74" y="29"/>
                  </a:lnTo>
                  <a:lnTo>
                    <a:pt x="74" y="30"/>
                  </a:lnTo>
                  <a:lnTo>
                    <a:pt x="74" y="32"/>
                  </a:lnTo>
                  <a:lnTo>
                    <a:pt x="74" y="35"/>
                  </a:lnTo>
                  <a:lnTo>
                    <a:pt x="74" y="36"/>
                  </a:lnTo>
                  <a:lnTo>
                    <a:pt x="74" y="36"/>
                  </a:lnTo>
                  <a:lnTo>
                    <a:pt x="77" y="38"/>
                  </a:lnTo>
                  <a:lnTo>
                    <a:pt x="77" y="38"/>
                  </a:lnTo>
                  <a:lnTo>
                    <a:pt x="79" y="38"/>
                  </a:lnTo>
                  <a:lnTo>
                    <a:pt x="79" y="40"/>
                  </a:lnTo>
                  <a:lnTo>
                    <a:pt x="81" y="40"/>
                  </a:lnTo>
                  <a:lnTo>
                    <a:pt x="82" y="41"/>
                  </a:lnTo>
                  <a:lnTo>
                    <a:pt x="82" y="41"/>
                  </a:lnTo>
                  <a:lnTo>
                    <a:pt x="84" y="43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51"/>
                  </a:lnTo>
                  <a:lnTo>
                    <a:pt x="82" y="54"/>
                  </a:lnTo>
                  <a:lnTo>
                    <a:pt x="82" y="55"/>
                  </a:lnTo>
                  <a:lnTo>
                    <a:pt x="82" y="57"/>
                  </a:lnTo>
                  <a:lnTo>
                    <a:pt x="82" y="57"/>
                  </a:lnTo>
                  <a:lnTo>
                    <a:pt x="82" y="58"/>
                  </a:lnTo>
                  <a:lnTo>
                    <a:pt x="82" y="60"/>
                  </a:lnTo>
                  <a:lnTo>
                    <a:pt x="81" y="62"/>
                  </a:lnTo>
                  <a:lnTo>
                    <a:pt x="81" y="62"/>
                  </a:lnTo>
                  <a:lnTo>
                    <a:pt x="79" y="62"/>
                  </a:lnTo>
                  <a:lnTo>
                    <a:pt x="79" y="63"/>
                  </a:lnTo>
                  <a:lnTo>
                    <a:pt x="79" y="65"/>
                  </a:lnTo>
                  <a:lnTo>
                    <a:pt x="79" y="65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8"/>
                  </a:lnTo>
                  <a:lnTo>
                    <a:pt x="77" y="68"/>
                  </a:lnTo>
                  <a:lnTo>
                    <a:pt x="77" y="69"/>
                  </a:lnTo>
                  <a:lnTo>
                    <a:pt x="76" y="69"/>
                  </a:lnTo>
                  <a:lnTo>
                    <a:pt x="74" y="69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73" y="65"/>
                  </a:lnTo>
                  <a:lnTo>
                    <a:pt x="73" y="65"/>
                  </a:lnTo>
                  <a:lnTo>
                    <a:pt x="71" y="65"/>
                  </a:lnTo>
                  <a:lnTo>
                    <a:pt x="71" y="66"/>
                  </a:lnTo>
                  <a:lnTo>
                    <a:pt x="68" y="68"/>
                  </a:lnTo>
                  <a:lnTo>
                    <a:pt x="66" y="68"/>
                  </a:lnTo>
                  <a:lnTo>
                    <a:pt x="63" y="68"/>
                  </a:lnTo>
                  <a:lnTo>
                    <a:pt x="62" y="66"/>
                  </a:lnTo>
                  <a:lnTo>
                    <a:pt x="60" y="65"/>
                  </a:lnTo>
                  <a:lnTo>
                    <a:pt x="60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5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5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68"/>
                  </a:lnTo>
                  <a:lnTo>
                    <a:pt x="48" y="68"/>
                  </a:lnTo>
                  <a:lnTo>
                    <a:pt x="46" y="66"/>
                  </a:lnTo>
                  <a:lnTo>
                    <a:pt x="46" y="66"/>
                  </a:lnTo>
                  <a:lnTo>
                    <a:pt x="43" y="68"/>
                  </a:lnTo>
                  <a:lnTo>
                    <a:pt x="41" y="68"/>
                  </a:lnTo>
                  <a:lnTo>
                    <a:pt x="41" y="66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1" y="71"/>
                  </a:lnTo>
                  <a:lnTo>
                    <a:pt x="41" y="71"/>
                  </a:lnTo>
                  <a:lnTo>
                    <a:pt x="41" y="73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3" y="76"/>
                  </a:lnTo>
                  <a:lnTo>
                    <a:pt x="44" y="76"/>
                  </a:lnTo>
                  <a:lnTo>
                    <a:pt x="44" y="76"/>
                  </a:lnTo>
                  <a:lnTo>
                    <a:pt x="43" y="77"/>
                  </a:lnTo>
                  <a:lnTo>
                    <a:pt x="41" y="79"/>
                  </a:lnTo>
                  <a:lnTo>
                    <a:pt x="43" y="79"/>
                  </a:lnTo>
                  <a:lnTo>
                    <a:pt x="44" y="79"/>
                  </a:lnTo>
                  <a:lnTo>
                    <a:pt x="46" y="81"/>
                  </a:lnTo>
                  <a:lnTo>
                    <a:pt x="46" y="81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6" y="84"/>
                  </a:lnTo>
                  <a:lnTo>
                    <a:pt x="44" y="84"/>
                  </a:lnTo>
                  <a:lnTo>
                    <a:pt x="44" y="85"/>
                  </a:lnTo>
                  <a:lnTo>
                    <a:pt x="46" y="85"/>
                  </a:lnTo>
                  <a:lnTo>
                    <a:pt x="46" y="85"/>
                  </a:lnTo>
                  <a:lnTo>
                    <a:pt x="44" y="87"/>
                  </a:lnTo>
                  <a:lnTo>
                    <a:pt x="44" y="87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1" y="84"/>
                  </a:lnTo>
                  <a:lnTo>
                    <a:pt x="40" y="84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5" y="87"/>
                  </a:lnTo>
                  <a:lnTo>
                    <a:pt x="35" y="90"/>
                  </a:lnTo>
                  <a:lnTo>
                    <a:pt x="33" y="88"/>
                  </a:lnTo>
                  <a:lnTo>
                    <a:pt x="32" y="85"/>
                  </a:lnTo>
                  <a:lnTo>
                    <a:pt x="30" y="85"/>
                  </a:lnTo>
                  <a:lnTo>
                    <a:pt x="27" y="82"/>
                  </a:lnTo>
                  <a:lnTo>
                    <a:pt x="27" y="81"/>
                  </a:lnTo>
                  <a:lnTo>
                    <a:pt x="24" y="77"/>
                  </a:lnTo>
                  <a:lnTo>
                    <a:pt x="19" y="73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8" y="71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8" y="69"/>
                  </a:lnTo>
                  <a:lnTo>
                    <a:pt x="16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3" y="65"/>
                  </a:lnTo>
                  <a:lnTo>
                    <a:pt x="11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2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7" y="55"/>
                  </a:lnTo>
                  <a:lnTo>
                    <a:pt x="5" y="54"/>
                  </a:lnTo>
                  <a:lnTo>
                    <a:pt x="5" y="52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1" y="57"/>
                  </a:lnTo>
                  <a:lnTo>
                    <a:pt x="11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4"/>
                  </a:lnTo>
                  <a:lnTo>
                    <a:pt x="7" y="54"/>
                  </a:lnTo>
                  <a:lnTo>
                    <a:pt x="5" y="52"/>
                  </a:lnTo>
                  <a:lnTo>
                    <a:pt x="3" y="49"/>
                  </a:lnTo>
                  <a:lnTo>
                    <a:pt x="2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0" y="41"/>
                  </a:lnTo>
                  <a:lnTo>
                    <a:pt x="0" y="43"/>
                  </a:lnTo>
                  <a:lnTo>
                    <a:pt x="2" y="44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7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2"/>
                  </a:lnTo>
                  <a:lnTo>
                    <a:pt x="8" y="29"/>
                  </a:lnTo>
                  <a:lnTo>
                    <a:pt x="10" y="29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4" y="32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4" y="30"/>
                  </a:lnTo>
                  <a:lnTo>
                    <a:pt x="11" y="29"/>
                  </a:lnTo>
                  <a:lnTo>
                    <a:pt x="11" y="29"/>
                  </a:lnTo>
                  <a:lnTo>
                    <a:pt x="10" y="27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3" y="22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9"/>
                  </a:lnTo>
                  <a:lnTo>
                    <a:pt x="22" y="19"/>
                  </a:lnTo>
                  <a:lnTo>
                    <a:pt x="27" y="19"/>
                  </a:lnTo>
                  <a:lnTo>
                    <a:pt x="30" y="19"/>
                  </a:lnTo>
                  <a:lnTo>
                    <a:pt x="35" y="19"/>
                  </a:lnTo>
                  <a:lnTo>
                    <a:pt x="38" y="19"/>
                  </a:lnTo>
                  <a:lnTo>
                    <a:pt x="38" y="17"/>
                  </a:lnTo>
                  <a:lnTo>
                    <a:pt x="38" y="14"/>
                  </a:lnTo>
                  <a:lnTo>
                    <a:pt x="38" y="11"/>
                  </a:lnTo>
                  <a:lnTo>
                    <a:pt x="38" y="8"/>
                  </a:lnTo>
                  <a:lnTo>
                    <a:pt x="38" y="5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8" name="Freeform 275">
              <a:extLst>
                <a:ext uri="{FF2B5EF4-FFF2-40B4-BE49-F238E27FC236}">
                  <a16:creationId xmlns:a16="http://schemas.microsoft.com/office/drawing/2014/main" id="{4F3C1DB1-E582-41A9-AC83-5B1821C7E4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30497" y="2844851"/>
              <a:ext cx="401540" cy="343063"/>
            </a:xfrm>
            <a:custGeom>
              <a:avLst/>
              <a:gdLst>
                <a:gd name="T0" fmla="*/ 206 w 206"/>
                <a:gd name="T1" fmla="*/ 162 h 176"/>
                <a:gd name="T2" fmla="*/ 197 w 206"/>
                <a:gd name="T3" fmla="*/ 173 h 176"/>
                <a:gd name="T4" fmla="*/ 195 w 206"/>
                <a:gd name="T5" fmla="*/ 167 h 176"/>
                <a:gd name="T6" fmla="*/ 194 w 206"/>
                <a:gd name="T7" fmla="*/ 160 h 176"/>
                <a:gd name="T8" fmla="*/ 200 w 206"/>
                <a:gd name="T9" fmla="*/ 154 h 176"/>
                <a:gd name="T10" fmla="*/ 205 w 206"/>
                <a:gd name="T11" fmla="*/ 148 h 176"/>
                <a:gd name="T12" fmla="*/ 105 w 206"/>
                <a:gd name="T13" fmla="*/ 0 h 176"/>
                <a:gd name="T14" fmla="*/ 112 w 206"/>
                <a:gd name="T15" fmla="*/ 7 h 176"/>
                <a:gd name="T16" fmla="*/ 121 w 206"/>
                <a:gd name="T17" fmla="*/ 12 h 176"/>
                <a:gd name="T18" fmla="*/ 129 w 206"/>
                <a:gd name="T19" fmla="*/ 15 h 176"/>
                <a:gd name="T20" fmla="*/ 129 w 206"/>
                <a:gd name="T21" fmla="*/ 22 h 176"/>
                <a:gd name="T22" fmla="*/ 138 w 206"/>
                <a:gd name="T23" fmla="*/ 22 h 176"/>
                <a:gd name="T24" fmla="*/ 145 w 206"/>
                <a:gd name="T25" fmla="*/ 28 h 176"/>
                <a:gd name="T26" fmla="*/ 154 w 206"/>
                <a:gd name="T27" fmla="*/ 31 h 176"/>
                <a:gd name="T28" fmla="*/ 162 w 206"/>
                <a:gd name="T29" fmla="*/ 31 h 176"/>
                <a:gd name="T30" fmla="*/ 170 w 206"/>
                <a:gd name="T31" fmla="*/ 36 h 176"/>
                <a:gd name="T32" fmla="*/ 178 w 206"/>
                <a:gd name="T33" fmla="*/ 37 h 176"/>
                <a:gd name="T34" fmla="*/ 181 w 206"/>
                <a:gd name="T35" fmla="*/ 48 h 176"/>
                <a:gd name="T36" fmla="*/ 179 w 206"/>
                <a:gd name="T37" fmla="*/ 66 h 176"/>
                <a:gd name="T38" fmla="*/ 170 w 206"/>
                <a:gd name="T39" fmla="*/ 67 h 176"/>
                <a:gd name="T40" fmla="*/ 165 w 206"/>
                <a:gd name="T41" fmla="*/ 75 h 176"/>
                <a:gd name="T42" fmla="*/ 157 w 206"/>
                <a:gd name="T43" fmla="*/ 85 h 176"/>
                <a:gd name="T44" fmla="*/ 157 w 206"/>
                <a:gd name="T45" fmla="*/ 91 h 176"/>
                <a:gd name="T46" fmla="*/ 167 w 206"/>
                <a:gd name="T47" fmla="*/ 86 h 176"/>
                <a:gd name="T48" fmla="*/ 170 w 206"/>
                <a:gd name="T49" fmla="*/ 96 h 176"/>
                <a:gd name="T50" fmla="*/ 172 w 206"/>
                <a:gd name="T51" fmla="*/ 105 h 176"/>
                <a:gd name="T52" fmla="*/ 165 w 206"/>
                <a:gd name="T53" fmla="*/ 111 h 176"/>
                <a:gd name="T54" fmla="*/ 170 w 206"/>
                <a:gd name="T55" fmla="*/ 118 h 176"/>
                <a:gd name="T56" fmla="*/ 172 w 206"/>
                <a:gd name="T57" fmla="*/ 127 h 176"/>
                <a:gd name="T58" fmla="*/ 176 w 206"/>
                <a:gd name="T59" fmla="*/ 132 h 176"/>
                <a:gd name="T60" fmla="*/ 173 w 206"/>
                <a:gd name="T61" fmla="*/ 137 h 176"/>
                <a:gd name="T62" fmla="*/ 153 w 206"/>
                <a:gd name="T63" fmla="*/ 146 h 176"/>
                <a:gd name="T64" fmla="*/ 140 w 206"/>
                <a:gd name="T65" fmla="*/ 140 h 176"/>
                <a:gd name="T66" fmla="*/ 131 w 206"/>
                <a:gd name="T67" fmla="*/ 140 h 176"/>
                <a:gd name="T68" fmla="*/ 113 w 206"/>
                <a:gd name="T69" fmla="*/ 149 h 176"/>
                <a:gd name="T70" fmla="*/ 108 w 206"/>
                <a:gd name="T71" fmla="*/ 157 h 176"/>
                <a:gd name="T72" fmla="*/ 97 w 206"/>
                <a:gd name="T73" fmla="*/ 159 h 176"/>
                <a:gd name="T74" fmla="*/ 91 w 206"/>
                <a:gd name="T75" fmla="*/ 154 h 176"/>
                <a:gd name="T76" fmla="*/ 79 w 206"/>
                <a:gd name="T77" fmla="*/ 151 h 176"/>
                <a:gd name="T78" fmla="*/ 67 w 206"/>
                <a:gd name="T79" fmla="*/ 152 h 176"/>
                <a:gd name="T80" fmla="*/ 58 w 206"/>
                <a:gd name="T81" fmla="*/ 149 h 176"/>
                <a:gd name="T82" fmla="*/ 49 w 206"/>
                <a:gd name="T83" fmla="*/ 146 h 176"/>
                <a:gd name="T84" fmla="*/ 45 w 206"/>
                <a:gd name="T85" fmla="*/ 143 h 176"/>
                <a:gd name="T86" fmla="*/ 52 w 206"/>
                <a:gd name="T87" fmla="*/ 118 h 176"/>
                <a:gd name="T88" fmla="*/ 56 w 206"/>
                <a:gd name="T89" fmla="*/ 105 h 176"/>
                <a:gd name="T90" fmla="*/ 52 w 206"/>
                <a:gd name="T91" fmla="*/ 100 h 176"/>
                <a:gd name="T92" fmla="*/ 52 w 206"/>
                <a:gd name="T93" fmla="*/ 89 h 176"/>
                <a:gd name="T94" fmla="*/ 39 w 206"/>
                <a:gd name="T95" fmla="*/ 74 h 176"/>
                <a:gd name="T96" fmla="*/ 34 w 206"/>
                <a:gd name="T97" fmla="*/ 70 h 176"/>
                <a:gd name="T98" fmla="*/ 28 w 206"/>
                <a:gd name="T99" fmla="*/ 66 h 176"/>
                <a:gd name="T100" fmla="*/ 20 w 206"/>
                <a:gd name="T101" fmla="*/ 63 h 176"/>
                <a:gd name="T102" fmla="*/ 1 w 206"/>
                <a:gd name="T103" fmla="*/ 56 h 176"/>
                <a:gd name="T104" fmla="*/ 4 w 206"/>
                <a:gd name="T105" fmla="*/ 53 h 176"/>
                <a:gd name="T106" fmla="*/ 1 w 206"/>
                <a:gd name="T107" fmla="*/ 48 h 176"/>
                <a:gd name="T108" fmla="*/ 30 w 206"/>
                <a:gd name="T109" fmla="*/ 48 h 176"/>
                <a:gd name="T110" fmla="*/ 47 w 206"/>
                <a:gd name="T111" fmla="*/ 45 h 176"/>
                <a:gd name="T112" fmla="*/ 49 w 206"/>
                <a:gd name="T113" fmla="*/ 26 h 176"/>
                <a:gd name="T114" fmla="*/ 69 w 206"/>
                <a:gd name="T115" fmla="*/ 33 h 176"/>
                <a:gd name="T116" fmla="*/ 82 w 206"/>
                <a:gd name="T117" fmla="*/ 22 h 176"/>
                <a:gd name="T118" fmla="*/ 94 w 206"/>
                <a:gd name="T119" fmla="*/ 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76">
                  <a:moveTo>
                    <a:pt x="205" y="148"/>
                  </a:moveTo>
                  <a:lnTo>
                    <a:pt x="206" y="148"/>
                  </a:lnTo>
                  <a:lnTo>
                    <a:pt x="206" y="149"/>
                  </a:lnTo>
                  <a:lnTo>
                    <a:pt x="206" y="149"/>
                  </a:lnTo>
                  <a:lnTo>
                    <a:pt x="206" y="151"/>
                  </a:lnTo>
                  <a:lnTo>
                    <a:pt x="205" y="154"/>
                  </a:lnTo>
                  <a:lnTo>
                    <a:pt x="206" y="154"/>
                  </a:lnTo>
                  <a:lnTo>
                    <a:pt x="206" y="154"/>
                  </a:lnTo>
                  <a:lnTo>
                    <a:pt x="206" y="156"/>
                  </a:lnTo>
                  <a:lnTo>
                    <a:pt x="206" y="162"/>
                  </a:lnTo>
                  <a:lnTo>
                    <a:pt x="206" y="163"/>
                  </a:lnTo>
                  <a:lnTo>
                    <a:pt x="205" y="165"/>
                  </a:lnTo>
                  <a:lnTo>
                    <a:pt x="205" y="167"/>
                  </a:lnTo>
                  <a:lnTo>
                    <a:pt x="205" y="170"/>
                  </a:lnTo>
                  <a:lnTo>
                    <a:pt x="205" y="170"/>
                  </a:lnTo>
                  <a:lnTo>
                    <a:pt x="203" y="171"/>
                  </a:lnTo>
                  <a:lnTo>
                    <a:pt x="203" y="174"/>
                  </a:lnTo>
                  <a:lnTo>
                    <a:pt x="202" y="176"/>
                  </a:lnTo>
                  <a:lnTo>
                    <a:pt x="198" y="174"/>
                  </a:lnTo>
                  <a:lnTo>
                    <a:pt x="197" y="173"/>
                  </a:lnTo>
                  <a:lnTo>
                    <a:pt x="197" y="173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0"/>
                  </a:lnTo>
                  <a:lnTo>
                    <a:pt x="195" y="170"/>
                  </a:lnTo>
                  <a:lnTo>
                    <a:pt x="195" y="170"/>
                  </a:lnTo>
                  <a:lnTo>
                    <a:pt x="195" y="168"/>
                  </a:lnTo>
                  <a:lnTo>
                    <a:pt x="195" y="167"/>
                  </a:lnTo>
                  <a:lnTo>
                    <a:pt x="195" y="167"/>
                  </a:lnTo>
                  <a:lnTo>
                    <a:pt x="194" y="167"/>
                  </a:lnTo>
                  <a:lnTo>
                    <a:pt x="194" y="167"/>
                  </a:lnTo>
                  <a:lnTo>
                    <a:pt x="194" y="165"/>
                  </a:lnTo>
                  <a:lnTo>
                    <a:pt x="194" y="165"/>
                  </a:lnTo>
                  <a:lnTo>
                    <a:pt x="195" y="163"/>
                  </a:lnTo>
                  <a:lnTo>
                    <a:pt x="195" y="163"/>
                  </a:lnTo>
                  <a:lnTo>
                    <a:pt x="194" y="163"/>
                  </a:lnTo>
                  <a:lnTo>
                    <a:pt x="194" y="162"/>
                  </a:lnTo>
                  <a:lnTo>
                    <a:pt x="192" y="162"/>
                  </a:lnTo>
                  <a:lnTo>
                    <a:pt x="194" y="160"/>
                  </a:lnTo>
                  <a:lnTo>
                    <a:pt x="194" y="160"/>
                  </a:lnTo>
                  <a:lnTo>
                    <a:pt x="194" y="159"/>
                  </a:lnTo>
                  <a:lnTo>
                    <a:pt x="194" y="159"/>
                  </a:lnTo>
                  <a:lnTo>
                    <a:pt x="192" y="159"/>
                  </a:lnTo>
                  <a:lnTo>
                    <a:pt x="194" y="159"/>
                  </a:lnTo>
                  <a:lnTo>
                    <a:pt x="194" y="157"/>
                  </a:lnTo>
                  <a:lnTo>
                    <a:pt x="195" y="156"/>
                  </a:lnTo>
                  <a:lnTo>
                    <a:pt x="197" y="154"/>
                  </a:lnTo>
                  <a:lnTo>
                    <a:pt x="198" y="154"/>
                  </a:lnTo>
                  <a:lnTo>
                    <a:pt x="200" y="154"/>
                  </a:lnTo>
                  <a:lnTo>
                    <a:pt x="200" y="152"/>
                  </a:lnTo>
                  <a:lnTo>
                    <a:pt x="202" y="152"/>
                  </a:lnTo>
                  <a:lnTo>
                    <a:pt x="202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1"/>
                  </a:lnTo>
                  <a:lnTo>
                    <a:pt x="203" y="151"/>
                  </a:lnTo>
                  <a:lnTo>
                    <a:pt x="203" y="149"/>
                  </a:lnTo>
                  <a:lnTo>
                    <a:pt x="205" y="148"/>
                  </a:lnTo>
                  <a:lnTo>
                    <a:pt x="205" y="148"/>
                  </a:lnTo>
                  <a:close/>
                  <a:moveTo>
                    <a:pt x="49" y="94"/>
                  </a:moveTo>
                  <a:lnTo>
                    <a:pt x="50" y="94"/>
                  </a:lnTo>
                  <a:lnTo>
                    <a:pt x="52" y="96"/>
                  </a:lnTo>
                  <a:lnTo>
                    <a:pt x="52" y="97"/>
                  </a:lnTo>
                  <a:lnTo>
                    <a:pt x="50" y="96"/>
                  </a:lnTo>
                  <a:lnTo>
                    <a:pt x="49" y="96"/>
                  </a:lnTo>
                  <a:lnTo>
                    <a:pt x="49" y="94"/>
                  </a:lnTo>
                  <a:lnTo>
                    <a:pt x="49" y="94"/>
                  </a:lnTo>
                  <a:close/>
                  <a:moveTo>
                    <a:pt x="105" y="0"/>
                  </a:moveTo>
                  <a:lnTo>
                    <a:pt x="105" y="1"/>
                  </a:lnTo>
                  <a:lnTo>
                    <a:pt x="105" y="3"/>
                  </a:lnTo>
                  <a:lnTo>
                    <a:pt x="107" y="3"/>
                  </a:lnTo>
                  <a:lnTo>
                    <a:pt x="105" y="3"/>
                  </a:lnTo>
                  <a:lnTo>
                    <a:pt x="107" y="4"/>
                  </a:lnTo>
                  <a:lnTo>
                    <a:pt x="107" y="6"/>
                  </a:lnTo>
                  <a:lnTo>
                    <a:pt x="108" y="6"/>
                  </a:lnTo>
                  <a:lnTo>
                    <a:pt x="110" y="7"/>
                  </a:lnTo>
                  <a:lnTo>
                    <a:pt x="110" y="7"/>
                  </a:lnTo>
                  <a:lnTo>
                    <a:pt x="112" y="7"/>
                  </a:lnTo>
                  <a:lnTo>
                    <a:pt x="113" y="6"/>
                  </a:lnTo>
                  <a:lnTo>
                    <a:pt x="113" y="6"/>
                  </a:lnTo>
                  <a:lnTo>
                    <a:pt x="115" y="6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6" y="9"/>
                  </a:lnTo>
                  <a:lnTo>
                    <a:pt x="116" y="11"/>
                  </a:lnTo>
                  <a:lnTo>
                    <a:pt x="116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1" y="12"/>
                  </a:lnTo>
                  <a:lnTo>
                    <a:pt x="121" y="15"/>
                  </a:lnTo>
                  <a:lnTo>
                    <a:pt x="123" y="15"/>
                  </a:lnTo>
                  <a:lnTo>
                    <a:pt x="123" y="15"/>
                  </a:lnTo>
                  <a:lnTo>
                    <a:pt x="123" y="14"/>
                  </a:lnTo>
                  <a:lnTo>
                    <a:pt x="124" y="14"/>
                  </a:lnTo>
                  <a:lnTo>
                    <a:pt x="124" y="14"/>
                  </a:lnTo>
                  <a:lnTo>
                    <a:pt x="126" y="14"/>
                  </a:lnTo>
                  <a:lnTo>
                    <a:pt x="127" y="15"/>
                  </a:lnTo>
                  <a:lnTo>
                    <a:pt x="129" y="15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32" y="22"/>
                  </a:lnTo>
                  <a:lnTo>
                    <a:pt x="134" y="22"/>
                  </a:lnTo>
                  <a:lnTo>
                    <a:pt x="135" y="20"/>
                  </a:lnTo>
                  <a:lnTo>
                    <a:pt x="137" y="20"/>
                  </a:lnTo>
                  <a:lnTo>
                    <a:pt x="137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22"/>
                  </a:lnTo>
                  <a:lnTo>
                    <a:pt x="138" y="22"/>
                  </a:lnTo>
                  <a:lnTo>
                    <a:pt x="138" y="23"/>
                  </a:lnTo>
                  <a:lnTo>
                    <a:pt x="138" y="25"/>
                  </a:lnTo>
                  <a:lnTo>
                    <a:pt x="140" y="25"/>
                  </a:lnTo>
                  <a:lnTo>
                    <a:pt x="142" y="25"/>
                  </a:lnTo>
                  <a:lnTo>
                    <a:pt x="142" y="25"/>
                  </a:lnTo>
                  <a:lnTo>
                    <a:pt x="143" y="26"/>
                  </a:lnTo>
                  <a:lnTo>
                    <a:pt x="145" y="26"/>
                  </a:lnTo>
                  <a:lnTo>
                    <a:pt x="145" y="26"/>
                  </a:lnTo>
                  <a:lnTo>
                    <a:pt x="145" y="28"/>
                  </a:lnTo>
                  <a:lnTo>
                    <a:pt x="146" y="28"/>
                  </a:lnTo>
                  <a:lnTo>
                    <a:pt x="148" y="30"/>
                  </a:lnTo>
                  <a:lnTo>
                    <a:pt x="148" y="30"/>
                  </a:lnTo>
                  <a:lnTo>
                    <a:pt x="149" y="30"/>
                  </a:lnTo>
                  <a:lnTo>
                    <a:pt x="149" y="30"/>
                  </a:lnTo>
                  <a:lnTo>
                    <a:pt x="151" y="30"/>
                  </a:lnTo>
                  <a:lnTo>
                    <a:pt x="153" y="30"/>
                  </a:lnTo>
                  <a:lnTo>
                    <a:pt x="153" y="30"/>
                  </a:lnTo>
                  <a:lnTo>
                    <a:pt x="154" y="30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6" y="31"/>
                  </a:lnTo>
                  <a:lnTo>
                    <a:pt x="156" y="31"/>
                  </a:lnTo>
                  <a:lnTo>
                    <a:pt x="157" y="31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59" y="31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62" y="31"/>
                  </a:lnTo>
                  <a:lnTo>
                    <a:pt x="164" y="33"/>
                  </a:lnTo>
                  <a:lnTo>
                    <a:pt x="164" y="33"/>
                  </a:lnTo>
                  <a:lnTo>
                    <a:pt x="164" y="34"/>
                  </a:lnTo>
                  <a:lnTo>
                    <a:pt x="164" y="34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8" y="36"/>
                  </a:lnTo>
                  <a:lnTo>
                    <a:pt x="168" y="36"/>
                  </a:lnTo>
                  <a:lnTo>
                    <a:pt x="170" y="36"/>
                  </a:lnTo>
                  <a:lnTo>
                    <a:pt x="170" y="36"/>
                  </a:lnTo>
                  <a:lnTo>
                    <a:pt x="170" y="37"/>
                  </a:lnTo>
                  <a:lnTo>
                    <a:pt x="170" y="37"/>
                  </a:lnTo>
                  <a:lnTo>
                    <a:pt x="172" y="37"/>
                  </a:lnTo>
                  <a:lnTo>
                    <a:pt x="172" y="37"/>
                  </a:lnTo>
                  <a:lnTo>
                    <a:pt x="173" y="37"/>
                  </a:lnTo>
                  <a:lnTo>
                    <a:pt x="175" y="37"/>
                  </a:lnTo>
                  <a:lnTo>
                    <a:pt x="176" y="36"/>
                  </a:lnTo>
                  <a:lnTo>
                    <a:pt x="176" y="36"/>
                  </a:lnTo>
                  <a:lnTo>
                    <a:pt x="178" y="37"/>
                  </a:lnTo>
                  <a:lnTo>
                    <a:pt x="179" y="39"/>
                  </a:lnTo>
                  <a:lnTo>
                    <a:pt x="181" y="39"/>
                  </a:lnTo>
                  <a:lnTo>
                    <a:pt x="184" y="39"/>
                  </a:lnTo>
                  <a:lnTo>
                    <a:pt x="186" y="39"/>
                  </a:lnTo>
                  <a:lnTo>
                    <a:pt x="186" y="41"/>
                  </a:lnTo>
                  <a:lnTo>
                    <a:pt x="186" y="42"/>
                  </a:lnTo>
                  <a:lnTo>
                    <a:pt x="186" y="42"/>
                  </a:lnTo>
                  <a:lnTo>
                    <a:pt x="183" y="45"/>
                  </a:lnTo>
                  <a:lnTo>
                    <a:pt x="183" y="47"/>
                  </a:lnTo>
                  <a:lnTo>
                    <a:pt x="181" y="48"/>
                  </a:lnTo>
                  <a:lnTo>
                    <a:pt x="181" y="50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8" y="56"/>
                  </a:lnTo>
                  <a:lnTo>
                    <a:pt x="179" y="58"/>
                  </a:lnTo>
                  <a:lnTo>
                    <a:pt x="178" y="59"/>
                  </a:lnTo>
                  <a:lnTo>
                    <a:pt x="178" y="63"/>
                  </a:lnTo>
                  <a:lnTo>
                    <a:pt x="178" y="64"/>
                  </a:lnTo>
                  <a:lnTo>
                    <a:pt x="178" y="66"/>
                  </a:lnTo>
                  <a:lnTo>
                    <a:pt x="179" y="66"/>
                  </a:lnTo>
                  <a:lnTo>
                    <a:pt x="178" y="66"/>
                  </a:lnTo>
                  <a:lnTo>
                    <a:pt x="176" y="67"/>
                  </a:lnTo>
                  <a:lnTo>
                    <a:pt x="176" y="67"/>
                  </a:lnTo>
                  <a:lnTo>
                    <a:pt x="175" y="69"/>
                  </a:lnTo>
                  <a:lnTo>
                    <a:pt x="173" y="69"/>
                  </a:lnTo>
                  <a:lnTo>
                    <a:pt x="173" y="69"/>
                  </a:lnTo>
                  <a:lnTo>
                    <a:pt x="173" y="67"/>
                  </a:lnTo>
                  <a:lnTo>
                    <a:pt x="173" y="67"/>
                  </a:lnTo>
                  <a:lnTo>
                    <a:pt x="172" y="67"/>
                  </a:lnTo>
                  <a:lnTo>
                    <a:pt x="170" y="67"/>
                  </a:lnTo>
                  <a:lnTo>
                    <a:pt x="170" y="67"/>
                  </a:lnTo>
                  <a:lnTo>
                    <a:pt x="168" y="69"/>
                  </a:lnTo>
                  <a:lnTo>
                    <a:pt x="168" y="69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2"/>
                  </a:lnTo>
                  <a:lnTo>
                    <a:pt x="167" y="74"/>
                  </a:lnTo>
                  <a:lnTo>
                    <a:pt x="165" y="75"/>
                  </a:lnTo>
                  <a:lnTo>
                    <a:pt x="165" y="75"/>
                  </a:lnTo>
                  <a:lnTo>
                    <a:pt x="165" y="77"/>
                  </a:lnTo>
                  <a:lnTo>
                    <a:pt x="162" y="77"/>
                  </a:lnTo>
                  <a:lnTo>
                    <a:pt x="162" y="78"/>
                  </a:lnTo>
                  <a:lnTo>
                    <a:pt x="162" y="80"/>
                  </a:lnTo>
                  <a:lnTo>
                    <a:pt x="162" y="80"/>
                  </a:lnTo>
                  <a:lnTo>
                    <a:pt x="159" y="82"/>
                  </a:lnTo>
                  <a:lnTo>
                    <a:pt x="157" y="83"/>
                  </a:lnTo>
                  <a:lnTo>
                    <a:pt x="157" y="85"/>
                  </a:lnTo>
                  <a:lnTo>
                    <a:pt x="157" y="85"/>
                  </a:lnTo>
                  <a:lnTo>
                    <a:pt x="156" y="86"/>
                  </a:lnTo>
                  <a:lnTo>
                    <a:pt x="156" y="86"/>
                  </a:lnTo>
                  <a:lnTo>
                    <a:pt x="157" y="88"/>
                  </a:lnTo>
                  <a:lnTo>
                    <a:pt x="157" y="88"/>
                  </a:lnTo>
                  <a:lnTo>
                    <a:pt x="157" y="89"/>
                  </a:lnTo>
                  <a:lnTo>
                    <a:pt x="156" y="89"/>
                  </a:lnTo>
                  <a:lnTo>
                    <a:pt x="156" y="91"/>
                  </a:lnTo>
                  <a:lnTo>
                    <a:pt x="156" y="91"/>
                  </a:lnTo>
                  <a:lnTo>
                    <a:pt x="156" y="93"/>
                  </a:lnTo>
                  <a:lnTo>
                    <a:pt x="157" y="91"/>
                  </a:lnTo>
                  <a:lnTo>
                    <a:pt x="159" y="91"/>
                  </a:lnTo>
                  <a:lnTo>
                    <a:pt x="159" y="89"/>
                  </a:lnTo>
                  <a:lnTo>
                    <a:pt x="159" y="89"/>
                  </a:lnTo>
                  <a:lnTo>
                    <a:pt x="159" y="88"/>
                  </a:lnTo>
                  <a:lnTo>
                    <a:pt x="159" y="88"/>
                  </a:lnTo>
                  <a:lnTo>
                    <a:pt x="161" y="88"/>
                  </a:lnTo>
                  <a:lnTo>
                    <a:pt x="162" y="86"/>
                  </a:lnTo>
                  <a:lnTo>
                    <a:pt x="164" y="86"/>
                  </a:lnTo>
                  <a:lnTo>
                    <a:pt x="167" y="86"/>
                  </a:lnTo>
                  <a:lnTo>
                    <a:pt x="167" y="86"/>
                  </a:lnTo>
                  <a:lnTo>
                    <a:pt x="167" y="88"/>
                  </a:lnTo>
                  <a:lnTo>
                    <a:pt x="167" y="89"/>
                  </a:lnTo>
                  <a:lnTo>
                    <a:pt x="167" y="89"/>
                  </a:lnTo>
                  <a:lnTo>
                    <a:pt x="167" y="91"/>
                  </a:lnTo>
                  <a:lnTo>
                    <a:pt x="167" y="93"/>
                  </a:lnTo>
                  <a:lnTo>
                    <a:pt x="168" y="93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0" y="96"/>
                  </a:lnTo>
                  <a:lnTo>
                    <a:pt x="170" y="96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8" y="100"/>
                  </a:lnTo>
                  <a:lnTo>
                    <a:pt x="170" y="102"/>
                  </a:lnTo>
                  <a:lnTo>
                    <a:pt x="170" y="104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7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70" y="108"/>
                  </a:lnTo>
                  <a:lnTo>
                    <a:pt x="168" y="110"/>
                  </a:lnTo>
                  <a:lnTo>
                    <a:pt x="167" y="110"/>
                  </a:lnTo>
                  <a:lnTo>
                    <a:pt x="165" y="110"/>
                  </a:lnTo>
                  <a:lnTo>
                    <a:pt x="165" y="110"/>
                  </a:lnTo>
                  <a:lnTo>
                    <a:pt x="165" y="111"/>
                  </a:lnTo>
                  <a:lnTo>
                    <a:pt x="165" y="111"/>
                  </a:lnTo>
                  <a:lnTo>
                    <a:pt x="165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70" y="115"/>
                  </a:lnTo>
                  <a:lnTo>
                    <a:pt x="170" y="115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68" y="119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4"/>
                  </a:lnTo>
                  <a:lnTo>
                    <a:pt x="170" y="126"/>
                  </a:lnTo>
                  <a:lnTo>
                    <a:pt x="172" y="127"/>
                  </a:lnTo>
                  <a:lnTo>
                    <a:pt x="175" y="127"/>
                  </a:lnTo>
                  <a:lnTo>
                    <a:pt x="175" y="127"/>
                  </a:lnTo>
                  <a:lnTo>
                    <a:pt x="178" y="127"/>
                  </a:lnTo>
                  <a:lnTo>
                    <a:pt x="179" y="127"/>
                  </a:lnTo>
                  <a:lnTo>
                    <a:pt x="179" y="127"/>
                  </a:lnTo>
                  <a:lnTo>
                    <a:pt x="179" y="129"/>
                  </a:lnTo>
                  <a:lnTo>
                    <a:pt x="179" y="129"/>
                  </a:lnTo>
                  <a:lnTo>
                    <a:pt x="178" y="130"/>
                  </a:lnTo>
                  <a:lnTo>
                    <a:pt x="178" y="132"/>
                  </a:lnTo>
                  <a:lnTo>
                    <a:pt x="176" y="132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5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5" y="135"/>
                  </a:lnTo>
                  <a:lnTo>
                    <a:pt x="175" y="135"/>
                  </a:lnTo>
                  <a:lnTo>
                    <a:pt x="173" y="135"/>
                  </a:lnTo>
                  <a:lnTo>
                    <a:pt x="173" y="137"/>
                  </a:lnTo>
                  <a:lnTo>
                    <a:pt x="168" y="140"/>
                  </a:lnTo>
                  <a:lnTo>
                    <a:pt x="165" y="141"/>
                  </a:lnTo>
                  <a:lnTo>
                    <a:pt x="165" y="141"/>
                  </a:lnTo>
                  <a:lnTo>
                    <a:pt x="165" y="143"/>
                  </a:lnTo>
                  <a:lnTo>
                    <a:pt x="164" y="145"/>
                  </a:lnTo>
                  <a:lnTo>
                    <a:pt x="162" y="145"/>
                  </a:lnTo>
                  <a:lnTo>
                    <a:pt x="161" y="145"/>
                  </a:lnTo>
                  <a:lnTo>
                    <a:pt x="157" y="146"/>
                  </a:lnTo>
                  <a:lnTo>
                    <a:pt x="156" y="146"/>
                  </a:lnTo>
                  <a:lnTo>
                    <a:pt x="153" y="146"/>
                  </a:lnTo>
                  <a:lnTo>
                    <a:pt x="151" y="145"/>
                  </a:lnTo>
                  <a:lnTo>
                    <a:pt x="146" y="143"/>
                  </a:lnTo>
                  <a:lnTo>
                    <a:pt x="146" y="141"/>
                  </a:lnTo>
                  <a:lnTo>
                    <a:pt x="143" y="141"/>
                  </a:lnTo>
                  <a:lnTo>
                    <a:pt x="143" y="141"/>
                  </a:lnTo>
                  <a:lnTo>
                    <a:pt x="142" y="141"/>
                  </a:lnTo>
                  <a:lnTo>
                    <a:pt x="142" y="140"/>
                  </a:lnTo>
                  <a:lnTo>
                    <a:pt x="142" y="140"/>
                  </a:lnTo>
                  <a:lnTo>
                    <a:pt x="140" y="140"/>
                  </a:lnTo>
                  <a:lnTo>
                    <a:pt x="140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8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7" y="141"/>
                  </a:lnTo>
                  <a:lnTo>
                    <a:pt x="135" y="141"/>
                  </a:lnTo>
                  <a:lnTo>
                    <a:pt x="132" y="140"/>
                  </a:lnTo>
                  <a:lnTo>
                    <a:pt x="132" y="140"/>
                  </a:lnTo>
                  <a:lnTo>
                    <a:pt x="131" y="140"/>
                  </a:lnTo>
                  <a:lnTo>
                    <a:pt x="129" y="138"/>
                  </a:lnTo>
                  <a:lnTo>
                    <a:pt x="129" y="138"/>
                  </a:lnTo>
                  <a:lnTo>
                    <a:pt x="127" y="137"/>
                  </a:lnTo>
                  <a:lnTo>
                    <a:pt x="127" y="137"/>
                  </a:lnTo>
                  <a:lnTo>
                    <a:pt x="126" y="138"/>
                  </a:lnTo>
                  <a:lnTo>
                    <a:pt x="124" y="138"/>
                  </a:lnTo>
                  <a:lnTo>
                    <a:pt x="123" y="140"/>
                  </a:lnTo>
                  <a:lnTo>
                    <a:pt x="116" y="145"/>
                  </a:lnTo>
                  <a:lnTo>
                    <a:pt x="115" y="146"/>
                  </a:lnTo>
                  <a:lnTo>
                    <a:pt x="113" y="149"/>
                  </a:lnTo>
                  <a:lnTo>
                    <a:pt x="113" y="151"/>
                  </a:lnTo>
                  <a:lnTo>
                    <a:pt x="113" y="154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3" y="157"/>
                  </a:lnTo>
                  <a:lnTo>
                    <a:pt x="112" y="157"/>
                  </a:lnTo>
                  <a:lnTo>
                    <a:pt x="110" y="157"/>
                  </a:lnTo>
                  <a:lnTo>
                    <a:pt x="110" y="157"/>
                  </a:lnTo>
                  <a:lnTo>
                    <a:pt x="108" y="157"/>
                  </a:lnTo>
                  <a:lnTo>
                    <a:pt x="108" y="157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5" y="159"/>
                  </a:lnTo>
                  <a:lnTo>
                    <a:pt x="104" y="159"/>
                  </a:lnTo>
                  <a:lnTo>
                    <a:pt x="101" y="157"/>
                  </a:lnTo>
                  <a:lnTo>
                    <a:pt x="99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6" y="157"/>
                  </a:lnTo>
                  <a:lnTo>
                    <a:pt x="96" y="157"/>
                  </a:lnTo>
                  <a:lnTo>
                    <a:pt x="93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4"/>
                  </a:lnTo>
                  <a:lnTo>
                    <a:pt x="91" y="154"/>
                  </a:lnTo>
                  <a:lnTo>
                    <a:pt x="91" y="154"/>
                  </a:lnTo>
                  <a:lnTo>
                    <a:pt x="90" y="154"/>
                  </a:lnTo>
                  <a:lnTo>
                    <a:pt x="90" y="154"/>
                  </a:lnTo>
                  <a:lnTo>
                    <a:pt x="88" y="152"/>
                  </a:lnTo>
                  <a:lnTo>
                    <a:pt x="88" y="152"/>
                  </a:lnTo>
                  <a:lnTo>
                    <a:pt x="86" y="152"/>
                  </a:lnTo>
                  <a:lnTo>
                    <a:pt x="85" y="152"/>
                  </a:lnTo>
                  <a:lnTo>
                    <a:pt x="83" y="151"/>
                  </a:lnTo>
                  <a:lnTo>
                    <a:pt x="80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4" y="152"/>
                  </a:lnTo>
                  <a:lnTo>
                    <a:pt x="74" y="152"/>
                  </a:lnTo>
                  <a:lnTo>
                    <a:pt x="72" y="152"/>
                  </a:lnTo>
                  <a:lnTo>
                    <a:pt x="72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6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51"/>
                  </a:lnTo>
                  <a:lnTo>
                    <a:pt x="60" y="151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48"/>
                  </a:lnTo>
                  <a:lnTo>
                    <a:pt x="55" y="148"/>
                  </a:lnTo>
                  <a:lnTo>
                    <a:pt x="52" y="148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49" y="146"/>
                  </a:lnTo>
                  <a:lnTo>
                    <a:pt x="49" y="146"/>
                  </a:lnTo>
                  <a:lnTo>
                    <a:pt x="49" y="148"/>
                  </a:lnTo>
                  <a:lnTo>
                    <a:pt x="49" y="148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9" y="145"/>
                  </a:lnTo>
                  <a:lnTo>
                    <a:pt x="49" y="145"/>
                  </a:lnTo>
                  <a:lnTo>
                    <a:pt x="49" y="143"/>
                  </a:lnTo>
                  <a:lnTo>
                    <a:pt x="47" y="143"/>
                  </a:lnTo>
                  <a:lnTo>
                    <a:pt x="45" y="143"/>
                  </a:lnTo>
                  <a:lnTo>
                    <a:pt x="45" y="143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2" y="141"/>
                  </a:lnTo>
                  <a:lnTo>
                    <a:pt x="42" y="140"/>
                  </a:lnTo>
                  <a:lnTo>
                    <a:pt x="45" y="140"/>
                  </a:lnTo>
                  <a:lnTo>
                    <a:pt x="47" y="138"/>
                  </a:lnTo>
                  <a:lnTo>
                    <a:pt x="49" y="130"/>
                  </a:lnTo>
                  <a:lnTo>
                    <a:pt x="50" y="119"/>
                  </a:lnTo>
                  <a:lnTo>
                    <a:pt x="52" y="118"/>
                  </a:lnTo>
                  <a:lnTo>
                    <a:pt x="53" y="118"/>
                  </a:lnTo>
                  <a:lnTo>
                    <a:pt x="52" y="116"/>
                  </a:lnTo>
                  <a:lnTo>
                    <a:pt x="52" y="118"/>
                  </a:lnTo>
                  <a:lnTo>
                    <a:pt x="52" y="118"/>
                  </a:lnTo>
                  <a:lnTo>
                    <a:pt x="50" y="118"/>
                  </a:lnTo>
                  <a:lnTo>
                    <a:pt x="52" y="110"/>
                  </a:lnTo>
                  <a:lnTo>
                    <a:pt x="52" y="107"/>
                  </a:lnTo>
                  <a:lnTo>
                    <a:pt x="53" y="102"/>
                  </a:lnTo>
                  <a:lnTo>
                    <a:pt x="55" y="104"/>
                  </a:lnTo>
                  <a:lnTo>
                    <a:pt x="56" y="105"/>
                  </a:lnTo>
                  <a:lnTo>
                    <a:pt x="58" y="107"/>
                  </a:lnTo>
                  <a:lnTo>
                    <a:pt x="58" y="110"/>
                  </a:lnTo>
                  <a:lnTo>
                    <a:pt x="60" y="111"/>
                  </a:lnTo>
                  <a:lnTo>
                    <a:pt x="61" y="113"/>
                  </a:lnTo>
                  <a:lnTo>
                    <a:pt x="60" y="111"/>
                  </a:lnTo>
                  <a:lnTo>
                    <a:pt x="60" y="110"/>
                  </a:lnTo>
                  <a:lnTo>
                    <a:pt x="58" y="105"/>
                  </a:lnTo>
                  <a:lnTo>
                    <a:pt x="58" y="104"/>
                  </a:lnTo>
                  <a:lnTo>
                    <a:pt x="56" y="102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2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6"/>
                  </a:lnTo>
                  <a:lnTo>
                    <a:pt x="52" y="91"/>
                  </a:lnTo>
                  <a:lnTo>
                    <a:pt x="52" y="89"/>
                  </a:lnTo>
                  <a:lnTo>
                    <a:pt x="52" y="89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2" y="85"/>
                  </a:lnTo>
                  <a:lnTo>
                    <a:pt x="41" y="82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5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8" y="74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9" y="70"/>
                  </a:lnTo>
                  <a:lnTo>
                    <a:pt x="41" y="72"/>
                  </a:lnTo>
                  <a:lnTo>
                    <a:pt x="42" y="72"/>
                  </a:lnTo>
                  <a:lnTo>
                    <a:pt x="44" y="72"/>
                  </a:lnTo>
                  <a:lnTo>
                    <a:pt x="41" y="70"/>
                  </a:lnTo>
                  <a:lnTo>
                    <a:pt x="34" y="70"/>
                  </a:lnTo>
                  <a:lnTo>
                    <a:pt x="33" y="70"/>
                  </a:lnTo>
                  <a:lnTo>
                    <a:pt x="33" y="70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7"/>
                  </a:lnTo>
                  <a:lnTo>
                    <a:pt x="33" y="67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28" y="67"/>
                  </a:lnTo>
                  <a:lnTo>
                    <a:pt x="28" y="66"/>
                  </a:lnTo>
                  <a:lnTo>
                    <a:pt x="30" y="66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2" y="64"/>
                  </a:lnTo>
                  <a:lnTo>
                    <a:pt x="22" y="64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2" y="61"/>
                  </a:lnTo>
                  <a:lnTo>
                    <a:pt x="9" y="61"/>
                  </a:lnTo>
                  <a:lnTo>
                    <a:pt x="8" y="61"/>
                  </a:lnTo>
                  <a:lnTo>
                    <a:pt x="6" y="61"/>
                  </a:lnTo>
                  <a:lnTo>
                    <a:pt x="6" y="59"/>
                  </a:lnTo>
                  <a:lnTo>
                    <a:pt x="4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3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2"/>
                  </a:lnTo>
                  <a:lnTo>
                    <a:pt x="4" y="53"/>
                  </a:lnTo>
                  <a:lnTo>
                    <a:pt x="4" y="53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1" y="48"/>
                  </a:lnTo>
                  <a:lnTo>
                    <a:pt x="3" y="47"/>
                  </a:lnTo>
                  <a:lnTo>
                    <a:pt x="11" y="45"/>
                  </a:lnTo>
                  <a:lnTo>
                    <a:pt x="12" y="45"/>
                  </a:lnTo>
                  <a:lnTo>
                    <a:pt x="15" y="45"/>
                  </a:lnTo>
                  <a:lnTo>
                    <a:pt x="17" y="44"/>
                  </a:lnTo>
                  <a:lnTo>
                    <a:pt x="19" y="44"/>
                  </a:lnTo>
                  <a:lnTo>
                    <a:pt x="22" y="42"/>
                  </a:lnTo>
                  <a:lnTo>
                    <a:pt x="25" y="44"/>
                  </a:lnTo>
                  <a:lnTo>
                    <a:pt x="28" y="47"/>
                  </a:lnTo>
                  <a:lnTo>
                    <a:pt x="30" y="48"/>
                  </a:lnTo>
                  <a:lnTo>
                    <a:pt x="33" y="45"/>
                  </a:lnTo>
                  <a:lnTo>
                    <a:pt x="39" y="45"/>
                  </a:lnTo>
                  <a:lnTo>
                    <a:pt x="39" y="47"/>
                  </a:lnTo>
                  <a:lnTo>
                    <a:pt x="41" y="47"/>
                  </a:lnTo>
                  <a:lnTo>
                    <a:pt x="41" y="45"/>
                  </a:lnTo>
                  <a:lnTo>
                    <a:pt x="42" y="45"/>
                  </a:lnTo>
                  <a:lnTo>
                    <a:pt x="42" y="47"/>
                  </a:lnTo>
                  <a:lnTo>
                    <a:pt x="49" y="47"/>
                  </a:lnTo>
                  <a:lnTo>
                    <a:pt x="49" y="45"/>
                  </a:lnTo>
                  <a:lnTo>
                    <a:pt x="47" y="45"/>
                  </a:lnTo>
                  <a:lnTo>
                    <a:pt x="45" y="44"/>
                  </a:lnTo>
                  <a:lnTo>
                    <a:pt x="45" y="36"/>
                  </a:lnTo>
                  <a:lnTo>
                    <a:pt x="44" y="34"/>
                  </a:lnTo>
                  <a:lnTo>
                    <a:pt x="42" y="30"/>
                  </a:lnTo>
                  <a:lnTo>
                    <a:pt x="42" y="28"/>
                  </a:lnTo>
                  <a:lnTo>
                    <a:pt x="42" y="28"/>
                  </a:lnTo>
                  <a:lnTo>
                    <a:pt x="42" y="26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9" y="26"/>
                  </a:lnTo>
                  <a:lnTo>
                    <a:pt x="50" y="26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5" y="33"/>
                  </a:lnTo>
                  <a:lnTo>
                    <a:pt x="58" y="33"/>
                  </a:lnTo>
                  <a:lnTo>
                    <a:pt x="61" y="33"/>
                  </a:lnTo>
                  <a:lnTo>
                    <a:pt x="66" y="34"/>
                  </a:lnTo>
                  <a:lnTo>
                    <a:pt x="69" y="33"/>
                  </a:lnTo>
                  <a:lnTo>
                    <a:pt x="71" y="33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2" y="31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8"/>
                  </a:lnTo>
                  <a:lnTo>
                    <a:pt x="72" y="26"/>
                  </a:lnTo>
                  <a:lnTo>
                    <a:pt x="77" y="23"/>
                  </a:lnTo>
                  <a:lnTo>
                    <a:pt x="82" y="22"/>
                  </a:lnTo>
                  <a:lnTo>
                    <a:pt x="86" y="20"/>
                  </a:lnTo>
                  <a:lnTo>
                    <a:pt x="90" y="18"/>
                  </a:lnTo>
                  <a:lnTo>
                    <a:pt x="91" y="17"/>
                  </a:lnTo>
                  <a:lnTo>
                    <a:pt x="91" y="17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3" y="4"/>
                  </a:lnTo>
                  <a:lnTo>
                    <a:pt x="94" y="3"/>
                  </a:lnTo>
                  <a:lnTo>
                    <a:pt x="96" y="1"/>
                  </a:lnTo>
                  <a:lnTo>
                    <a:pt x="104" y="1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9" name="Freeform 276">
              <a:extLst>
                <a:ext uri="{FF2B5EF4-FFF2-40B4-BE49-F238E27FC236}">
                  <a16:creationId xmlns:a16="http://schemas.microsoft.com/office/drawing/2014/main" id="{D6C84A49-ECD6-45C3-8270-6CD0E2601AB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56427" y="2392631"/>
              <a:ext cx="27289" cy="38984"/>
            </a:xfrm>
            <a:custGeom>
              <a:avLst/>
              <a:gdLst>
                <a:gd name="T0" fmla="*/ 6 w 14"/>
                <a:gd name="T1" fmla="*/ 16 h 20"/>
                <a:gd name="T2" fmla="*/ 6 w 14"/>
                <a:gd name="T3" fmla="*/ 16 h 20"/>
                <a:gd name="T4" fmla="*/ 8 w 14"/>
                <a:gd name="T5" fmla="*/ 16 h 20"/>
                <a:gd name="T6" fmla="*/ 9 w 14"/>
                <a:gd name="T7" fmla="*/ 17 h 20"/>
                <a:gd name="T8" fmla="*/ 9 w 14"/>
                <a:gd name="T9" fmla="*/ 17 h 20"/>
                <a:gd name="T10" fmla="*/ 9 w 14"/>
                <a:gd name="T11" fmla="*/ 17 h 20"/>
                <a:gd name="T12" fmla="*/ 9 w 14"/>
                <a:gd name="T13" fmla="*/ 19 h 20"/>
                <a:gd name="T14" fmla="*/ 9 w 14"/>
                <a:gd name="T15" fmla="*/ 20 h 20"/>
                <a:gd name="T16" fmla="*/ 11 w 14"/>
                <a:gd name="T17" fmla="*/ 20 h 20"/>
                <a:gd name="T18" fmla="*/ 9 w 14"/>
                <a:gd name="T19" fmla="*/ 20 h 20"/>
                <a:gd name="T20" fmla="*/ 9 w 14"/>
                <a:gd name="T21" fmla="*/ 20 h 20"/>
                <a:gd name="T22" fmla="*/ 8 w 14"/>
                <a:gd name="T23" fmla="*/ 17 h 20"/>
                <a:gd name="T24" fmla="*/ 6 w 14"/>
                <a:gd name="T25" fmla="*/ 16 h 20"/>
                <a:gd name="T26" fmla="*/ 6 w 14"/>
                <a:gd name="T27" fmla="*/ 16 h 20"/>
                <a:gd name="T28" fmla="*/ 8 w 14"/>
                <a:gd name="T29" fmla="*/ 9 h 20"/>
                <a:gd name="T30" fmla="*/ 9 w 14"/>
                <a:gd name="T31" fmla="*/ 9 h 20"/>
                <a:gd name="T32" fmla="*/ 11 w 14"/>
                <a:gd name="T33" fmla="*/ 11 h 20"/>
                <a:gd name="T34" fmla="*/ 11 w 14"/>
                <a:gd name="T35" fmla="*/ 11 h 20"/>
                <a:gd name="T36" fmla="*/ 11 w 14"/>
                <a:gd name="T37" fmla="*/ 13 h 20"/>
                <a:gd name="T38" fmla="*/ 11 w 14"/>
                <a:gd name="T39" fmla="*/ 13 h 20"/>
                <a:gd name="T40" fmla="*/ 11 w 14"/>
                <a:gd name="T41" fmla="*/ 13 h 20"/>
                <a:gd name="T42" fmla="*/ 9 w 14"/>
                <a:gd name="T43" fmla="*/ 11 h 20"/>
                <a:gd name="T44" fmla="*/ 8 w 14"/>
                <a:gd name="T45" fmla="*/ 11 h 20"/>
                <a:gd name="T46" fmla="*/ 8 w 14"/>
                <a:gd name="T47" fmla="*/ 11 h 20"/>
                <a:gd name="T48" fmla="*/ 8 w 14"/>
                <a:gd name="T49" fmla="*/ 9 h 20"/>
                <a:gd name="T50" fmla="*/ 8 w 14"/>
                <a:gd name="T51" fmla="*/ 9 h 20"/>
                <a:gd name="T52" fmla="*/ 1 w 14"/>
                <a:gd name="T53" fmla="*/ 5 h 20"/>
                <a:gd name="T54" fmla="*/ 3 w 14"/>
                <a:gd name="T55" fmla="*/ 5 h 20"/>
                <a:gd name="T56" fmla="*/ 5 w 14"/>
                <a:gd name="T57" fmla="*/ 5 h 20"/>
                <a:gd name="T58" fmla="*/ 5 w 14"/>
                <a:gd name="T59" fmla="*/ 6 h 20"/>
                <a:gd name="T60" fmla="*/ 5 w 14"/>
                <a:gd name="T61" fmla="*/ 6 h 20"/>
                <a:gd name="T62" fmla="*/ 3 w 14"/>
                <a:gd name="T63" fmla="*/ 6 h 20"/>
                <a:gd name="T64" fmla="*/ 1 w 14"/>
                <a:gd name="T65" fmla="*/ 6 h 20"/>
                <a:gd name="T66" fmla="*/ 0 w 14"/>
                <a:gd name="T67" fmla="*/ 6 h 20"/>
                <a:gd name="T68" fmla="*/ 0 w 14"/>
                <a:gd name="T69" fmla="*/ 5 h 20"/>
                <a:gd name="T70" fmla="*/ 1 w 14"/>
                <a:gd name="T71" fmla="*/ 5 h 20"/>
                <a:gd name="T72" fmla="*/ 1 w 14"/>
                <a:gd name="T73" fmla="*/ 5 h 20"/>
                <a:gd name="T74" fmla="*/ 6 w 14"/>
                <a:gd name="T75" fmla="*/ 0 h 20"/>
                <a:gd name="T76" fmla="*/ 8 w 14"/>
                <a:gd name="T77" fmla="*/ 2 h 20"/>
                <a:gd name="T78" fmla="*/ 11 w 14"/>
                <a:gd name="T79" fmla="*/ 3 h 20"/>
                <a:gd name="T80" fmla="*/ 11 w 14"/>
                <a:gd name="T81" fmla="*/ 5 h 20"/>
                <a:gd name="T82" fmla="*/ 9 w 14"/>
                <a:gd name="T83" fmla="*/ 5 h 20"/>
                <a:gd name="T84" fmla="*/ 9 w 14"/>
                <a:gd name="T85" fmla="*/ 5 h 20"/>
                <a:gd name="T86" fmla="*/ 8 w 14"/>
                <a:gd name="T87" fmla="*/ 5 h 20"/>
                <a:gd name="T88" fmla="*/ 8 w 14"/>
                <a:gd name="T89" fmla="*/ 5 h 20"/>
                <a:gd name="T90" fmla="*/ 8 w 14"/>
                <a:gd name="T91" fmla="*/ 5 h 20"/>
                <a:gd name="T92" fmla="*/ 8 w 14"/>
                <a:gd name="T93" fmla="*/ 6 h 20"/>
                <a:gd name="T94" fmla="*/ 9 w 14"/>
                <a:gd name="T95" fmla="*/ 8 h 20"/>
                <a:gd name="T96" fmla="*/ 9 w 14"/>
                <a:gd name="T97" fmla="*/ 8 h 20"/>
                <a:gd name="T98" fmla="*/ 9 w 14"/>
                <a:gd name="T99" fmla="*/ 9 h 20"/>
                <a:gd name="T100" fmla="*/ 8 w 14"/>
                <a:gd name="T101" fmla="*/ 8 h 20"/>
                <a:gd name="T102" fmla="*/ 6 w 14"/>
                <a:gd name="T103" fmla="*/ 5 h 20"/>
                <a:gd name="T104" fmla="*/ 3 w 14"/>
                <a:gd name="T105" fmla="*/ 2 h 20"/>
                <a:gd name="T106" fmla="*/ 6 w 14"/>
                <a:gd name="T107" fmla="*/ 0 h 20"/>
                <a:gd name="T108" fmla="*/ 12 w 14"/>
                <a:gd name="T109" fmla="*/ 0 h 20"/>
                <a:gd name="T110" fmla="*/ 12 w 14"/>
                <a:gd name="T111" fmla="*/ 2 h 20"/>
                <a:gd name="T112" fmla="*/ 14 w 14"/>
                <a:gd name="T113" fmla="*/ 2 h 20"/>
                <a:gd name="T114" fmla="*/ 14 w 14"/>
                <a:gd name="T115" fmla="*/ 3 h 20"/>
                <a:gd name="T116" fmla="*/ 12 w 14"/>
                <a:gd name="T117" fmla="*/ 3 h 20"/>
                <a:gd name="T118" fmla="*/ 12 w 14"/>
                <a:gd name="T119" fmla="*/ 3 h 20"/>
                <a:gd name="T120" fmla="*/ 12 w 14"/>
                <a:gd name="T121" fmla="*/ 3 h 20"/>
                <a:gd name="T122" fmla="*/ 12 w 14"/>
                <a:gd name="T123" fmla="*/ 2 h 20"/>
                <a:gd name="T124" fmla="*/ 12 w 14"/>
                <a:gd name="T1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" h="20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17"/>
                  </a:lnTo>
                  <a:lnTo>
                    <a:pt x="6" y="16"/>
                  </a:lnTo>
                  <a:lnTo>
                    <a:pt x="6" y="16"/>
                  </a:lnTo>
                  <a:close/>
                  <a:moveTo>
                    <a:pt x="8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8" y="11"/>
                  </a:lnTo>
                  <a:lnTo>
                    <a:pt x="8" y="9"/>
                  </a:lnTo>
                  <a:lnTo>
                    <a:pt x="8" y="9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9" y="8"/>
                  </a:lnTo>
                  <a:lnTo>
                    <a:pt x="9" y="8"/>
                  </a:lnTo>
                  <a:lnTo>
                    <a:pt x="9" y="9"/>
                  </a:lnTo>
                  <a:lnTo>
                    <a:pt x="8" y="8"/>
                  </a:lnTo>
                  <a:lnTo>
                    <a:pt x="6" y="5"/>
                  </a:lnTo>
                  <a:lnTo>
                    <a:pt x="3" y="2"/>
                  </a:lnTo>
                  <a:lnTo>
                    <a:pt x="6" y="0"/>
                  </a:lnTo>
                  <a:close/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0" name="Freeform 277">
              <a:extLst>
                <a:ext uri="{FF2B5EF4-FFF2-40B4-BE49-F238E27FC236}">
                  <a16:creationId xmlns:a16="http://schemas.microsoft.com/office/drawing/2014/main" id="{EAF9F17A-2BFE-4087-A6D8-376F6A8738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53690" y="4146930"/>
              <a:ext cx="703670" cy="122802"/>
            </a:xfrm>
            <a:custGeom>
              <a:avLst/>
              <a:gdLst>
                <a:gd name="T0" fmla="*/ 361 w 361"/>
                <a:gd name="T1" fmla="*/ 61 h 63"/>
                <a:gd name="T2" fmla="*/ 361 w 361"/>
                <a:gd name="T3" fmla="*/ 63 h 63"/>
                <a:gd name="T4" fmla="*/ 361 w 361"/>
                <a:gd name="T5" fmla="*/ 63 h 63"/>
                <a:gd name="T6" fmla="*/ 359 w 361"/>
                <a:gd name="T7" fmla="*/ 63 h 63"/>
                <a:gd name="T8" fmla="*/ 359 w 361"/>
                <a:gd name="T9" fmla="*/ 63 h 63"/>
                <a:gd name="T10" fmla="*/ 361 w 361"/>
                <a:gd name="T11" fmla="*/ 61 h 63"/>
                <a:gd name="T12" fmla="*/ 291 w 361"/>
                <a:gd name="T13" fmla="*/ 37 h 63"/>
                <a:gd name="T14" fmla="*/ 293 w 361"/>
                <a:gd name="T15" fmla="*/ 39 h 63"/>
                <a:gd name="T16" fmla="*/ 293 w 361"/>
                <a:gd name="T17" fmla="*/ 39 h 63"/>
                <a:gd name="T18" fmla="*/ 293 w 361"/>
                <a:gd name="T19" fmla="*/ 41 h 63"/>
                <a:gd name="T20" fmla="*/ 293 w 361"/>
                <a:gd name="T21" fmla="*/ 41 h 63"/>
                <a:gd name="T22" fmla="*/ 293 w 361"/>
                <a:gd name="T23" fmla="*/ 41 h 63"/>
                <a:gd name="T24" fmla="*/ 291 w 361"/>
                <a:gd name="T25" fmla="*/ 41 h 63"/>
                <a:gd name="T26" fmla="*/ 291 w 361"/>
                <a:gd name="T27" fmla="*/ 39 h 63"/>
                <a:gd name="T28" fmla="*/ 290 w 361"/>
                <a:gd name="T29" fmla="*/ 39 h 63"/>
                <a:gd name="T30" fmla="*/ 291 w 361"/>
                <a:gd name="T31" fmla="*/ 39 h 63"/>
                <a:gd name="T32" fmla="*/ 291 w 361"/>
                <a:gd name="T33" fmla="*/ 37 h 63"/>
                <a:gd name="T34" fmla="*/ 197 w 361"/>
                <a:gd name="T35" fmla="*/ 33 h 63"/>
                <a:gd name="T36" fmla="*/ 197 w 361"/>
                <a:gd name="T37" fmla="*/ 33 h 63"/>
                <a:gd name="T38" fmla="*/ 197 w 361"/>
                <a:gd name="T39" fmla="*/ 33 h 63"/>
                <a:gd name="T40" fmla="*/ 197 w 361"/>
                <a:gd name="T41" fmla="*/ 33 h 63"/>
                <a:gd name="T42" fmla="*/ 197 w 361"/>
                <a:gd name="T43" fmla="*/ 33 h 63"/>
                <a:gd name="T44" fmla="*/ 195 w 361"/>
                <a:gd name="T45" fmla="*/ 33 h 63"/>
                <a:gd name="T46" fmla="*/ 195 w 361"/>
                <a:gd name="T47" fmla="*/ 33 h 63"/>
                <a:gd name="T48" fmla="*/ 195 w 361"/>
                <a:gd name="T49" fmla="*/ 33 h 63"/>
                <a:gd name="T50" fmla="*/ 197 w 361"/>
                <a:gd name="T51" fmla="*/ 33 h 63"/>
                <a:gd name="T52" fmla="*/ 197 w 361"/>
                <a:gd name="T53" fmla="*/ 33 h 63"/>
                <a:gd name="T54" fmla="*/ 197 w 361"/>
                <a:gd name="T55" fmla="*/ 33 h 63"/>
                <a:gd name="T56" fmla="*/ 197 w 361"/>
                <a:gd name="T57" fmla="*/ 33 h 63"/>
                <a:gd name="T58" fmla="*/ 197 w 361"/>
                <a:gd name="T59" fmla="*/ 33 h 63"/>
                <a:gd name="T60" fmla="*/ 200 w 361"/>
                <a:gd name="T61" fmla="*/ 31 h 63"/>
                <a:gd name="T62" fmla="*/ 200 w 361"/>
                <a:gd name="T63" fmla="*/ 31 h 63"/>
                <a:gd name="T64" fmla="*/ 200 w 361"/>
                <a:gd name="T65" fmla="*/ 31 h 63"/>
                <a:gd name="T66" fmla="*/ 200 w 361"/>
                <a:gd name="T67" fmla="*/ 31 h 63"/>
                <a:gd name="T68" fmla="*/ 200 w 361"/>
                <a:gd name="T69" fmla="*/ 31 h 63"/>
                <a:gd name="T70" fmla="*/ 200 w 361"/>
                <a:gd name="T71" fmla="*/ 31 h 63"/>
                <a:gd name="T72" fmla="*/ 200 w 361"/>
                <a:gd name="T73" fmla="*/ 31 h 63"/>
                <a:gd name="T74" fmla="*/ 200 w 361"/>
                <a:gd name="T75" fmla="*/ 31 h 63"/>
                <a:gd name="T76" fmla="*/ 200 w 361"/>
                <a:gd name="T77" fmla="*/ 31 h 63"/>
                <a:gd name="T78" fmla="*/ 3 w 361"/>
                <a:gd name="T79" fmla="*/ 0 h 63"/>
                <a:gd name="T80" fmla="*/ 3 w 361"/>
                <a:gd name="T81" fmla="*/ 1 h 63"/>
                <a:gd name="T82" fmla="*/ 3 w 361"/>
                <a:gd name="T83" fmla="*/ 1 h 63"/>
                <a:gd name="T84" fmla="*/ 1 w 361"/>
                <a:gd name="T85" fmla="*/ 1 h 63"/>
                <a:gd name="T86" fmla="*/ 1 w 361"/>
                <a:gd name="T87" fmla="*/ 3 h 63"/>
                <a:gd name="T88" fmla="*/ 0 w 361"/>
                <a:gd name="T89" fmla="*/ 3 h 63"/>
                <a:gd name="T90" fmla="*/ 1 w 361"/>
                <a:gd name="T91" fmla="*/ 1 h 63"/>
                <a:gd name="T92" fmla="*/ 1 w 361"/>
                <a:gd name="T93" fmla="*/ 1 h 63"/>
                <a:gd name="T94" fmla="*/ 1 w 361"/>
                <a:gd name="T95" fmla="*/ 1 h 63"/>
                <a:gd name="T96" fmla="*/ 3 w 361"/>
                <a:gd name="T9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1" h="63">
                  <a:moveTo>
                    <a:pt x="361" y="61"/>
                  </a:moveTo>
                  <a:lnTo>
                    <a:pt x="361" y="63"/>
                  </a:lnTo>
                  <a:lnTo>
                    <a:pt x="361" y="63"/>
                  </a:lnTo>
                  <a:lnTo>
                    <a:pt x="359" y="63"/>
                  </a:lnTo>
                  <a:lnTo>
                    <a:pt x="359" y="63"/>
                  </a:lnTo>
                  <a:lnTo>
                    <a:pt x="361" y="61"/>
                  </a:lnTo>
                  <a:close/>
                  <a:moveTo>
                    <a:pt x="291" y="37"/>
                  </a:moveTo>
                  <a:lnTo>
                    <a:pt x="293" y="39"/>
                  </a:lnTo>
                  <a:lnTo>
                    <a:pt x="293" y="39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1" y="41"/>
                  </a:lnTo>
                  <a:lnTo>
                    <a:pt x="291" y="39"/>
                  </a:lnTo>
                  <a:lnTo>
                    <a:pt x="290" y="39"/>
                  </a:lnTo>
                  <a:lnTo>
                    <a:pt x="291" y="39"/>
                  </a:lnTo>
                  <a:lnTo>
                    <a:pt x="291" y="37"/>
                  </a:lnTo>
                  <a:close/>
                  <a:moveTo>
                    <a:pt x="197" y="33"/>
                  </a:move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close/>
                  <a:moveTo>
                    <a:pt x="200" y="31"/>
                  </a:move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close/>
                  <a:moveTo>
                    <a:pt x="3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1" name="Freeform 278">
              <a:extLst>
                <a:ext uri="{FF2B5EF4-FFF2-40B4-BE49-F238E27FC236}">
                  <a16:creationId xmlns:a16="http://schemas.microsoft.com/office/drawing/2014/main" id="{76810C66-5BE0-4BFF-BC40-DCFA1C05F1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9933" y="5994792"/>
              <a:ext cx="95512" cy="40934"/>
            </a:xfrm>
            <a:custGeom>
              <a:avLst/>
              <a:gdLst>
                <a:gd name="T0" fmla="*/ 23 w 49"/>
                <a:gd name="T1" fmla="*/ 17 h 21"/>
                <a:gd name="T2" fmla="*/ 21 w 49"/>
                <a:gd name="T3" fmla="*/ 19 h 21"/>
                <a:gd name="T4" fmla="*/ 21 w 49"/>
                <a:gd name="T5" fmla="*/ 17 h 21"/>
                <a:gd name="T6" fmla="*/ 40 w 49"/>
                <a:gd name="T7" fmla="*/ 14 h 21"/>
                <a:gd name="T8" fmla="*/ 38 w 49"/>
                <a:gd name="T9" fmla="*/ 14 h 21"/>
                <a:gd name="T10" fmla="*/ 4 w 49"/>
                <a:gd name="T11" fmla="*/ 10 h 21"/>
                <a:gd name="T12" fmla="*/ 4 w 49"/>
                <a:gd name="T13" fmla="*/ 13 h 21"/>
                <a:gd name="T14" fmla="*/ 0 w 49"/>
                <a:gd name="T15" fmla="*/ 11 h 21"/>
                <a:gd name="T16" fmla="*/ 10 w 49"/>
                <a:gd name="T17" fmla="*/ 2 h 21"/>
                <a:gd name="T18" fmla="*/ 15 w 49"/>
                <a:gd name="T19" fmla="*/ 5 h 21"/>
                <a:gd name="T20" fmla="*/ 19 w 49"/>
                <a:gd name="T21" fmla="*/ 3 h 21"/>
                <a:gd name="T22" fmla="*/ 24 w 49"/>
                <a:gd name="T23" fmla="*/ 3 h 21"/>
                <a:gd name="T24" fmla="*/ 27 w 49"/>
                <a:gd name="T25" fmla="*/ 2 h 21"/>
                <a:gd name="T26" fmla="*/ 27 w 49"/>
                <a:gd name="T27" fmla="*/ 5 h 21"/>
                <a:gd name="T28" fmla="*/ 24 w 49"/>
                <a:gd name="T29" fmla="*/ 6 h 21"/>
                <a:gd name="T30" fmla="*/ 18 w 49"/>
                <a:gd name="T31" fmla="*/ 14 h 21"/>
                <a:gd name="T32" fmla="*/ 15 w 49"/>
                <a:gd name="T33" fmla="*/ 14 h 21"/>
                <a:gd name="T34" fmla="*/ 11 w 49"/>
                <a:gd name="T35" fmla="*/ 17 h 21"/>
                <a:gd name="T36" fmla="*/ 10 w 49"/>
                <a:gd name="T37" fmla="*/ 17 h 21"/>
                <a:gd name="T38" fmla="*/ 5 w 49"/>
                <a:gd name="T39" fmla="*/ 17 h 21"/>
                <a:gd name="T40" fmla="*/ 8 w 49"/>
                <a:gd name="T41" fmla="*/ 13 h 21"/>
                <a:gd name="T42" fmla="*/ 13 w 49"/>
                <a:gd name="T43" fmla="*/ 10 h 21"/>
                <a:gd name="T44" fmla="*/ 13 w 49"/>
                <a:gd name="T45" fmla="*/ 8 h 21"/>
                <a:gd name="T46" fmla="*/ 10 w 49"/>
                <a:gd name="T47" fmla="*/ 10 h 21"/>
                <a:gd name="T48" fmla="*/ 10 w 49"/>
                <a:gd name="T49" fmla="*/ 8 h 21"/>
                <a:gd name="T50" fmla="*/ 13 w 49"/>
                <a:gd name="T51" fmla="*/ 6 h 21"/>
                <a:gd name="T52" fmla="*/ 10 w 49"/>
                <a:gd name="T53" fmla="*/ 3 h 21"/>
                <a:gd name="T54" fmla="*/ 10 w 49"/>
                <a:gd name="T55" fmla="*/ 2 h 21"/>
                <a:gd name="T56" fmla="*/ 16 w 49"/>
                <a:gd name="T57" fmla="*/ 2 h 21"/>
                <a:gd name="T58" fmla="*/ 13 w 49"/>
                <a:gd name="T59" fmla="*/ 2 h 21"/>
                <a:gd name="T60" fmla="*/ 34 w 49"/>
                <a:gd name="T61" fmla="*/ 0 h 21"/>
                <a:gd name="T62" fmla="*/ 40 w 49"/>
                <a:gd name="T63" fmla="*/ 2 h 21"/>
                <a:gd name="T64" fmla="*/ 40 w 49"/>
                <a:gd name="T65" fmla="*/ 3 h 21"/>
                <a:gd name="T66" fmla="*/ 40 w 49"/>
                <a:gd name="T67" fmla="*/ 5 h 21"/>
                <a:gd name="T68" fmla="*/ 43 w 49"/>
                <a:gd name="T69" fmla="*/ 5 h 21"/>
                <a:gd name="T70" fmla="*/ 43 w 49"/>
                <a:gd name="T71" fmla="*/ 3 h 21"/>
                <a:gd name="T72" fmla="*/ 48 w 49"/>
                <a:gd name="T73" fmla="*/ 3 h 21"/>
                <a:gd name="T74" fmla="*/ 46 w 49"/>
                <a:gd name="T75" fmla="*/ 6 h 21"/>
                <a:gd name="T76" fmla="*/ 49 w 49"/>
                <a:gd name="T77" fmla="*/ 8 h 21"/>
                <a:gd name="T78" fmla="*/ 45 w 49"/>
                <a:gd name="T79" fmla="*/ 10 h 21"/>
                <a:gd name="T80" fmla="*/ 37 w 49"/>
                <a:gd name="T81" fmla="*/ 13 h 21"/>
                <a:gd name="T82" fmla="*/ 37 w 49"/>
                <a:gd name="T83" fmla="*/ 16 h 21"/>
                <a:gd name="T84" fmla="*/ 30 w 49"/>
                <a:gd name="T85" fmla="*/ 17 h 21"/>
                <a:gd name="T86" fmla="*/ 27 w 49"/>
                <a:gd name="T87" fmla="*/ 17 h 21"/>
                <a:gd name="T88" fmla="*/ 23 w 49"/>
                <a:gd name="T89" fmla="*/ 17 h 21"/>
                <a:gd name="T90" fmla="*/ 24 w 49"/>
                <a:gd name="T91" fmla="*/ 13 h 21"/>
                <a:gd name="T92" fmla="*/ 29 w 49"/>
                <a:gd name="T93" fmla="*/ 8 h 21"/>
                <a:gd name="T94" fmla="*/ 30 w 49"/>
                <a:gd name="T95" fmla="*/ 8 h 21"/>
                <a:gd name="T96" fmla="*/ 34 w 49"/>
                <a:gd name="T97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9" h="21">
                  <a:moveTo>
                    <a:pt x="21" y="17"/>
                  </a:moveTo>
                  <a:lnTo>
                    <a:pt x="21" y="17"/>
                  </a:lnTo>
                  <a:lnTo>
                    <a:pt x="23" y="17"/>
                  </a:lnTo>
                  <a:lnTo>
                    <a:pt x="23" y="19"/>
                  </a:lnTo>
                  <a:lnTo>
                    <a:pt x="21" y="19"/>
                  </a:lnTo>
                  <a:lnTo>
                    <a:pt x="21" y="19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7"/>
                  </a:lnTo>
                  <a:close/>
                  <a:moveTo>
                    <a:pt x="40" y="14"/>
                  </a:moveTo>
                  <a:lnTo>
                    <a:pt x="40" y="14"/>
                  </a:lnTo>
                  <a:lnTo>
                    <a:pt x="40" y="14"/>
                  </a:lnTo>
                  <a:lnTo>
                    <a:pt x="40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40" y="14"/>
                  </a:lnTo>
                  <a:close/>
                  <a:moveTo>
                    <a:pt x="2" y="10"/>
                  </a:moveTo>
                  <a:lnTo>
                    <a:pt x="4" y="10"/>
                  </a:lnTo>
                  <a:lnTo>
                    <a:pt x="5" y="10"/>
                  </a:lnTo>
                  <a:lnTo>
                    <a:pt x="4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close/>
                  <a:moveTo>
                    <a:pt x="10" y="2"/>
                  </a:moveTo>
                  <a:lnTo>
                    <a:pt x="11" y="3"/>
                  </a:lnTo>
                  <a:lnTo>
                    <a:pt x="13" y="3"/>
                  </a:lnTo>
                  <a:lnTo>
                    <a:pt x="15" y="5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9" y="3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3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4" y="6"/>
                  </a:lnTo>
                  <a:lnTo>
                    <a:pt x="24" y="8"/>
                  </a:lnTo>
                  <a:lnTo>
                    <a:pt x="21" y="11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6" y="14"/>
                  </a:lnTo>
                  <a:lnTo>
                    <a:pt x="15" y="14"/>
                  </a:lnTo>
                  <a:lnTo>
                    <a:pt x="13" y="14"/>
                  </a:lnTo>
                  <a:lnTo>
                    <a:pt x="13" y="16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7" y="17"/>
                  </a:lnTo>
                  <a:lnTo>
                    <a:pt x="5" y="17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11" y="10"/>
                  </a:lnTo>
                  <a:lnTo>
                    <a:pt x="10" y="10"/>
                  </a:lnTo>
                  <a:lnTo>
                    <a:pt x="8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3" y="8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1" y="5"/>
                  </a:lnTo>
                  <a:lnTo>
                    <a:pt x="10" y="5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2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2"/>
                  </a:lnTo>
                  <a:lnTo>
                    <a:pt x="16" y="3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5" y="0"/>
                  </a:lnTo>
                  <a:close/>
                  <a:moveTo>
                    <a:pt x="34" y="0"/>
                  </a:moveTo>
                  <a:lnTo>
                    <a:pt x="37" y="2"/>
                  </a:lnTo>
                  <a:lnTo>
                    <a:pt x="38" y="0"/>
                  </a:lnTo>
                  <a:lnTo>
                    <a:pt x="40" y="2"/>
                  </a:lnTo>
                  <a:lnTo>
                    <a:pt x="41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38" y="3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5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48" y="3"/>
                  </a:lnTo>
                  <a:lnTo>
                    <a:pt x="49" y="5"/>
                  </a:lnTo>
                  <a:lnTo>
                    <a:pt x="48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9" y="8"/>
                  </a:lnTo>
                  <a:lnTo>
                    <a:pt x="46" y="10"/>
                  </a:lnTo>
                  <a:lnTo>
                    <a:pt x="45" y="10"/>
                  </a:lnTo>
                  <a:lnTo>
                    <a:pt x="43" y="11"/>
                  </a:lnTo>
                  <a:lnTo>
                    <a:pt x="41" y="11"/>
                  </a:lnTo>
                  <a:lnTo>
                    <a:pt x="37" y="13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7" y="16"/>
                  </a:lnTo>
                  <a:lnTo>
                    <a:pt x="30" y="14"/>
                  </a:lnTo>
                  <a:lnTo>
                    <a:pt x="29" y="14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7" y="17"/>
                  </a:lnTo>
                  <a:lnTo>
                    <a:pt x="26" y="21"/>
                  </a:lnTo>
                  <a:lnTo>
                    <a:pt x="24" y="19"/>
                  </a:lnTo>
                  <a:lnTo>
                    <a:pt x="23" y="17"/>
                  </a:lnTo>
                  <a:lnTo>
                    <a:pt x="23" y="16"/>
                  </a:lnTo>
                  <a:lnTo>
                    <a:pt x="24" y="14"/>
                  </a:lnTo>
                  <a:lnTo>
                    <a:pt x="24" y="13"/>
                  </a:lnTo>
                  <a:lnTo>
                    <a:pt x="27" y="10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5"/>
                  </a:lnTo>
                  <a:lnTo>
                    <a:pt x="34" y="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2" name="Freeform 279">
              <a:extLst>
                <a:ext uri="{FF2B5EF4-FFF2-40B4-BE49-F238E27FC236}">
                  <a16:creationId xmlns:a16="http://schemas.microsoft.com/office/drawing/2014/main" id="{41A6DF8C-E63A-43E2-B453-5784C1198CE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682879" y="4766783"/>
              <a:ext cx="202719" cy="267044"/>
            </a:xfrm>
            <a:custGeom>
              <a:avLst/>
              <a:gdLst>
                <a:gd name="T0" fmla="*/ 0 w 104"/>
                <a:gd name="T1" fmla="*/ 137 h 137"/>
                <a:gd name="T2" fmla="*/ 98 w 104"/>
                <a:gd name="T3" fmla="*/ 121 h 137"/>
                <a:gd name="T4" fmla="*/ 98 w 104"/>
                <a:gd name="T5" fmla="*/ 121 h 137"/>
                <a:gd name="T6" fmla="*/ 99 w 104"/>
                <a:gd name="T7" fmla="*/ 98 h 137"/>
                <a:gd name="T8" fmla="*/ 99 w 104"/>
                <a:gd name="T9" fmla="*/ 99 h 137"/>
                <a:gd name="T10" fmla="*/ 99 w 104"/>
                <a:gd name="T11" fmla="*/ 98 h 137"/>
                <a:gd name="T12" fmla="*/ 57 w 104"/>
                <a:gd name="T13" fmla="*/ 96 h 137"/>
                <a:gd name="T14" fmla="*/ 54 w 104"/>
                <a:gd name="T15" fmla="*/ 98 h 137"/>
                <a:gd name="T16" fmla="*/ 49 w 104"/>
                <a:gd name="T17" fmla="*/ 98 h 137"/>
                <a:gd name="T18" fmla="*/ 54 w 104"/>
                <a:gd name="T19" fmla="*/ 96 h 137"/>
                <a:gd name="T20" fmla="*/ 82 w 104"/>
                <a:gd name="T21" fmla="*/ 96 h 137"/>
                <a:gd name="T22" fmla="*/ 80 w 104"/>
                <a:gd name="T23" fmla="*/ 96 h 137"/>
                <a:gd name="T24" fmla="*/ 80 w 104"/>
                <a:gd name="T25" fmla="*/ 96 h 137"/>
                <a:gd name="T26" fmla="*/ 96 w 104"/>
                <a:gd name="T27" fmla="*/ 85 h 137"/>
                <a:gd name="T28" fmla="*/ 69 w 104"/>
                <a:gd name="T29" fmla="*/ 82 h 137"/>
                <a:gd name="T30" fmla="*/ 68 w 104"/>
                <a:gd name="T31" fmla="*/ 82 h 137"/>
                <a:gd name="T32" fmla="*/ 93 w 104"/>
                <a:gd name="T33" fmla="*/ 82 h 137"/>
                <a:gd name="T34" fmla="*/ 93 w 104"/>
                <a:gd name="T35" fmla="*/ 80 h 137"/>
                <a:gd name="T36" fmla="*/ 103 w 104"/>
                <a:gd name="T37" fmla="*/ 80 h 137"/>
                <a:gd name="T38" fmla="*/ 62 w 104"/>
                <a:gd name="T39" fmla="*/ 77 h 137"/>
                <a:gd name="T40" fmla="*/ 52 w 104"/>
                <a:gd name="T41" fmla="*/ 71 h 137"/>
                <a:gd name="T42" fmla="*/ 55 w 104"/>
                <a:gd name="T43" fmla="*/ 72 h 137"/>
                <a:gd name="T44" fmla="*/ 58 w 104"/>
                <a:gd name="T45" fmla="*/ 77 h 137"/>
                <a:gd name="T46" fmla="*/ 57 w 104"/>
                <a:gd name="T47" fmla="*/ 83 h 137"/>
                <a:gd name="T48" fmla="*/ 52 w 104"/>
                <a:gd name="T49" fmla="*/ 85 h 137"/>
                <a:gd name="T50" fmla="*/ 44 w 104"/>
                <a:gd name="T51" fmla="*/ 83 h 137"/>
                <a:gd name="T52" fmla="*/ 39 w 104"/>
                <a:gd name="T53" fmla="*/ 80 h 137"/>
                <a:gd name="T54" fmla="*/ 41 w 104"/>
                <a:gd name="T55" fmla="*/ 79 h 137"/>
                <a:gd name="T56" fmla="*/ 43 w 104"/>
                <a:gd name="T57" fmla="*/ 74 h 137"/>
                <a:gd name="T58" fmla="*/ 52 w 104"/>
                <a:gd name="T59" fmla="*/ 71 h 137"/>
                <a:gd name="T60" fmla="*/ 71 w 104"/>
                <a:gd name="T61" fmla="*/ 72 h 137"/>
                <a:gd name="T62" fmla="*/ 95 w 104"/>
                <a:gd name="T63" fmla="*/ 69 h 137"/>
                <a:gd name="T64" fmla="*/ 93 w 104"/>
                <a:gd name="T65" fmla="*/ 71 h 137"/>
                <a:gd name="T66" fmla="*/ 93 w 104"/>
                <a:gd name="T67" fmla="*/ 69 h 137"/>
                <a:gd name="T68" fmla="*/ 38 w 104"/>
                <a:gd name="T69" fmla="*/ 68 h 137"/>
                <a:gd name="T70" fmla="*/ 79 w 104"/>
                <a:gd name="T71" fmla="*/ 64 h 137"/>
                <a:gd name="T72" fmla="*/ 79 w 104"/>
                <a:gd name="T73" fmla="*/ 63 h 137"/>
                <a:gd name="T74" fmla="*/ 79 w 104"/>
                <a:gd name="T75" fmla="*/ 66 h 137"/>
                <a:gd name="T76" fmla="*/ 80 w 104"/>
                <a:gd name="T77" fmla="*/ 60 h 137"/>
                <a:gd name="T78" fmla="*/ 79 w 104"/>
                <a:gd name="T79" fmla="*/ 60 h 137"/>
                <a:gd name="T80" fmla="*/ 77 w 104"/>
                <a:gd name="T81" fmla="*/ 57 h 137"/>
                <a:gd name="T82" fmla="*/ 73 w 104"/>
                <a:gd name="T83" fmla="*/ 63 h 137"/>
                <a:gd name="T84" fmla="*/ 77 w 104"/>
                <a:gd name="T85" fmla="*/ 60 h 137"/>
                <a:gd name="T86" fmla="*/ 74 w 104"/>
                <a:gd name="T87" fmla="*/ 63 h 137"/>
                <a:gd name="T88" fmla="*/ 69 w 104"/>
                <a:gd name="T89" fmla="*/ 63 h 137"/>
                <a:gd name="T90" fmla="*/ 65 w 104"/>
                <a:gd name="T91" fmla="*/ 64 h 137"/>
                <a:gd name="T92" fmla="*/ 60 w 104"/>
                <a:gd name="T93" fmla="*/ 66 h 137"/>
                <a:gd name="T94" fmla="*/ 58 w 104"/>
                <a:gd name="T95" fmla="*/ 63 h 137"/>
                <a:gd name="T96" fmla="*/ 60 w 104"/>
                <a:gd name="T97" fmla="*/ 61 h 137"/>
                <a:gd name="T98" fmla="*/ 68 w 104"/>
                <a:gd name="T99" fmla="*/ 58 h 137"/>
                <a:gd name="T100" fmla="*/ 74 w 104"/>
                <a:gd name="T101" fmla="*/ 55 h 137"/>
                <a:gd name="T102" fmla="*/ 79 w 104"/>
                <a:gd name="T103" fmla="*/ 53 h 137"/>
                <a:gd name="T104" fmla="*/ 79 w 104"/>
                <a:gd name="T105" fmla="*/ 53 h 137"/>
                <a:gd name="T106" fmla="*/ 36 w 104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4" h="137">
                  <a:moveTo>
                    <a:pt x="0" y="137"/>
                  </a:moveTo>
                  <a:lnTo>
                    <a:pt x="2" y="137"/>
                  </a:lnTo>
                  <a:lnTo>
                    <a:pt x="2" y="137"/>
                  </a:lnTo>
                  <a:lnTo>
                    <a:pt x="2" y="137"/>
                  </a:lnTo>
                  <a:lnTo>
                    <a:pt x="0" y="137"/>
                  </a:lnTo>
                  <a:lnTo>
                    <a:pt x="0" y="137"/>
                  </a:lnTo>
                  <a:lnTo>
                    <a:pt x="0" y="137"/>
                  </a:lnTo>
                  <a:close/>
                  <a:moveTo>
                    <a:pt x="98" y="121"/>
                  </a:move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close/>
                  <a:moveTo>
                    <a:pt x="99" y="98"/>
                  </a:move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close/>
                  <a:moveTo>
                    <a:pt x="55" y="96"/>
                  </a:moveTo>
                  <a:lnTo>
                    <a:pt x="55" y="96"/>
                  </a:lnTo>
                  <a:lnTo>
                    <a:pt x="57" y="96"/>
                  </a:lnTo>
                  <a:lnTo>
                    <a:pt x="57" y="96"/>
                  </a:lnTo>
                  <a:lnTo>
                    <a:pt x="55" y="98"/>
                  </a:lnTo>
                  <a:lnTo>
                    <a:pt x="55" y="96"/>
                  </a:lnTo>
                  <a:lnTo>
                    <a:pt x="54" y="96"/>
                  </a:lnTo>
                  <a:lnTo>
                    <a:pt x="54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0" y="99"/>
                  </a:lnTo>
                  <a:lnTo>
                    <a:pt x="49" y="98"/>
                  </a:lnTo>
                  <a:lnTo>
                    <a:pt x="50" y="98"/>
                  </a:lnTo>
                  <a:lnTo>
                    <a:pt x="50" y="98"/>
                  </a:lnTo>
                  <a:lnTo>
                    <a:pt x="52" y="98"/>
                  </a:lnTo>
                  <a:lnTo>
                    <a:pt x="52" y="96"/>
                  </a:lnTo>
                  <a:lnTo>
                    <a:pt x="54" y="96"/>
                  </a:lnTo>
                  <a:lnTo>
                    <a:pt x="54" y="96"/>
                  </a:lnTo>
                  <a:lnTo>
                    <a:pt x="55" y="96"/>
                  </a:lnTo>
                  <a:close/>
                  <a:moveTo>
                    <a:pt x="82" y="94"/>
                  </a:move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2" y="94"/>
                  </a:lnTo>
                  <a:close/>
                  <a:moveTo>
                    <a:pt x="96" y="85"/>
                  </a:move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close/>
                  <a:moveTo>
                    <a:pt x="69" y="80"/>
                  </a:moveTo>
                  <a:lnTo>
                    <a:pt x="69" y="82"/>
                  </a:lnTo>
                  <a:lnTo>
                    <a:pt x="69" y="82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9" y="80"/>
                  </a:lnTo>
                  <a:close/>
                  <a:moveTo>
                    <a:pt x="93" y="80"/>
                  </a:moveTo>
                  <a:lnTo>
                    <a:pt x="93" y="80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1" y="80"/>
                  </a:lnTo>
                  <a:lnTo>
                    <a:pt x="93" y="80"/>
                  </a:lnTo>
                  <a:close/>
                  <a:moveTo>
                    <a:pt x="103" y="80"/>
                  </a:moveTo>
                  <a:lnTo>
                    <a:pt x="104" y="80"/>
                  </a:lnTo>
                  <a:lnTo>
                    <a:pt x="104" y="80"/>
                  </a:lnTo>
                  <a:lnTo>
                    <a:pt x="104" y="80"/>
                  </a:lnTo>
                  <a:lnTo>
                    <a:pt x="103" y="80"/>
                  </a:lnTo>
                  <a:lnTo>
                    <a:pt x="103" y="80"/>
                  </a:lnTo>
                  <a:lnTo>
                    <a:pt x="103" y="80"/>
                  </a:lnTo>
                  <a:close/>
                  <a:moveTo>
                    <a:pt x="62" y="75"/>
                  </a:moveTo>
                  <a:lnTo>
                    <a:pt x="62" y="77"/>
                  </a:lnTo>
                  <a:lnTo>
                    <a:pt x="62" y="77"/>
                  </a:lnTo>
                  <a:lnTo>
                    <a:pt x="62" y="77"/>
                  </a:lnTo>
                  <a:lnTo>
                    <a:pt x="60" y="77"/>
                  </a:lnTo>
                  <a:lnTo>
                    <a:pt x="62" y="75"/>
                  </a:lnTo>
                  <a:lnTo>
                    <a:pt x="62" y="75"/>
                  </a:lnTo>
                  <a:close/>
                  <a:moveTo>
                    <a:pt x="52" y="71"/>
                  </a:moveTo>
                  <a:lnTo>
                    <a:pt x="54" y="71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7" y="75"/>
                  </a:lnTo>
                  <a:lnTo>
                    <a:pt x="58" y="75"/>
                  </a:lnTo>
                  <a:lnTo>
                    <a:pt x="58" y="77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60" y="83"/>
                  </a:lnTo>
                  <a:lnTo>
                    <a:pt x="58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5" y="83"/>
                  </a:lnTo>
                  <a:lnTo>
                    <a:pt x="54" y="85"/>
                  </a:lnTo>
                  <a:lnTo>
                    <a:pt x="52" y="85"/>
                  </a:lnTo>
                  <a:lnTo>
                    <a:pt x="50" y="85"/>
                  </a:lnTo>
                  <a:lnTo>
                    <a:pt x="49" y="85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4" y="83"/>
                  </a:lnTo>
                  <a:lnTo>
                    <a:pt x="43" y="83"/>
                  </a:lnTo>
                  <a:lnTo>
                    <a:pt x="41" y="83"/>
                  </a:lnTo>
                  <a:lnTo>
                    <a:pt x="39" y="83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9"/>
                  </a:lnTo>
                  <a:lnTo>
                    <a:pt x="39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4"/>
                  </a:lnTo>
                  <a:lnTo>
                    <a:pt x="44" y="74"/>
                  </a:lnTo>
                  <a:lnTo>
                    <a:pt x="47" y="72"/>
                  </a:lnTo>
                  <a:lnTo>
                    <a:pt x="49" y="72"/>
                  </a:lnTo>
                  <a:lnTo>
                    <a:pt x="52" y="72"/>
                  </a:lnTo>
                  <a:lnTo>
                    <a:pt x="52" y="71"/>
                  </a:lnTo>
                  <a:close/>
                  <a:moveTo>
                    <a:pt x="69" y="71"/>
                  </a:moveTo>
                  <a:lnTo>
                    <a:pt x="71" y="71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69" y="72"/>
                  </a:lnTo>
                  <a:lnTo>
                    <a:pt x="69" y="71"/>
                  </a:lnTo>
                  <a:close/>
                  <a:moveTo>
                    <a:pt x="93" y="69"/>
                  </a:moveTo>
                  <a:lnTo>
                    <a:pt x="95" y="69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5" y="71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close/>
                  <a:moveTo>
                    <a:pt x="39" y="68"/>
                  </a:moveTo>
                  <a:lnTo>
                    <a:pt x="39" y="68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close/>
                  <a:moveTo>
                    <a:pt x="79" y="63"/>
                  </a:moveTo>
                  <a:lnTo>
                    <a:pt x="79" y="64"/>
                  </a:lnTo>
                  <a:lnTo>
                    <a:pt x="79" y="66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4"/>
                  </a:lnTo>
                  <a:lnTo>
                    <a:pt x="79" y="63"/>
                  </a:lnTo>
                  <a:close/>
                  <a:moveTo>
                    <a:pt x="80" y="61"/>
                  </a:moveTo>
                  <a:lnTo>
                    <a:pt x="82" y="63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3"/>
                  </a:lnTo>
                  <a:lnTo>
                    <a:pt x="80" y="63"/>
                  </a:lnTo>
                  <a:lnTo>
                    <a:pt x="80" y="61"/>
                  </a:lnTo>
                  <a:close/>
                  <a:moveTo>
                    <a:pt x="80" y="58"/>
                  </a:moveTo>
                  <a:lnTo>
                    <a:pt x="80" y="60"/>
                  </a:lnTo>
                  <a:lnTo>
                    <a:pt x="80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58"/>
                  </a:lnTo>
                  <a:lnTo>
                    <a:pt x="80" y="58"/>
                  </a:lnTo>
                  <a:close/>
                  <a:moveTo>
                    <a:pt x="79" y="53"/>
                  </a:moveTo>
                  <a:lnTo>
                    <a:pt x="79" y="55"/>
                  </a:lnTo>
                  <a:lnTo>
                    <a:pt x="77" y="57"/>
                  </a:lnTo>
                  <a:lnTo>
                    <a:pt x="76" y="57"/>
                  </a:lnTo>
                  <a:lnTo>
                    <a:pt x="76" y="58"/>
                  </a:lnTo>
                  <a:lnTo>
                    <a:pt x="73" y="60"/>
                  </a:lnTo>
                  <a:lnTo>
                    <a:pt x="73" y="61"/>
                  </a:lnTo>
                  <a:lnTo>
                    <a:pt x="73" y="63"/>
                  </a:lnTo>
                  <a:lnTo>
                    <a:pt x="74" y="61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1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3" y="64"/>
                  </a:lnTo>
                  <a:lnTo>
                    <a:pt x="63" y="64"/>
                  </a:lnTo>
                  <a:lnTo>
                    <a:pt x="62" y="66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8" y="64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2" y="61"/>
                  </a:lnTo>
                  <a:lnTo>
                    <a:pt x="63" y="60"/>
                  </a:lnTo>
                  <a:lnTo>
                    <a:pt x="63" y="60"/>
                  </a:lnTo>
                  <a:lnTo>
                    <a:pt x="66" y="58"/>
                  </a:lnTo>
                  <a:lnTo>
                    <a:pt x="68" y="58"/>
                  </a:lnTo>
                  <a:lnTo>
                    <a:pt x="68" y="58"/>
                  </a:lnTo>
                  <a:lnTo>
                    <a:pt x="69" y="58"/>
                  </a:lnTo>
                  <a:lnTo>
                    <a:pt x="71" y="57"/>
                  </a:lnTo>
                  <a:lnTo>
                    <a:pt x="73" y="55"/>
                  </a:lnTo>
                  <a:lnTo>
                    <a:pt x="74" y="55"/>
                  </a:lnTo>
                  <a:lnTo>
                    <a:pt x="74" y="55"/>
                  </a:lnTo>
                  <a:lnTo>
                    <a:pt x="76" y="55"/>
                  </a:lnTo>
                  <a:lnTo>
                    <a:pt x="77" y="55"/>
                  </a:lnTo>
                  <a:lnTo>
                    <a:pt x="79" y="53"/>
                  </a:lnTo>
                  <a:close/>
                  <a:moveTo>
                    <a:pt x="79" y="53"/>
                  </a:moveTo>
                  <a:lnTo>
                    <a:pt x="79" y="53"/>
                  </a:lnTo>
                  <a:lnTo>
                    <a:pt x="79" y="53"/>
                  </a:lnTo>
                  <a:lnTo>
                    <a:pt x="79" y="55"/>
                  </a:lnTo>
                  <a:lnTo>
                    <a:pt x="79" y="53"/>
                  </a:lnTo>
                  <a:lnTo>
                    <a:pt x="79" y="53"/>
                  </a:lnTo>
                  <a:close/>
                  <a:moveTo>
                    <a:pt x="36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3" name="Freeform 280">
              <a:extLst>
                <a:ext uri="{FF2B5EF4-FFF2-40B4-BE49-F238E27FC236}">
                  <a16:creationId xmlns:a16="http://schemas.microsoft.com/office/drawing/2014/main" id="{1842FDF0-99CA-41BC-A121-104174E71D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4675" y="2030076"/>
              <a:ext cx="339165" cy="469763"/>
            </a:xfrm>
            <a:custGeom>
              <a:avLst/>
              <a:gdLst>
                <a:gd name="T0" fmla="*/ 13 w 174"/>
                <a:gd name="T1" fmla="*/ 236 h 241"/>
                <a:gd name="T2" fmla="*/ 30 w 174"/>
                <a:gd name="T3" fmla="*/ 233 h 241"/>
                <a:gd name="T4" fmla="*/ 2 w 174"/>
                <a:gd name="T5" fmla="*/ 233 h 241"/>
                <a:gd name="T6" fmla="*/ 38 w 174"/>
                <a:gd name="T7" fmla="*/ 230 h 241"/>
                <a:gd name="T8" fmla="*/ 38 w 174"/>
                <a:gd name="T9" fmla="*/ 233 h 241"/>
                <a:gd name="T10" fmla="*/ 7 w 174"/>
                <a:gd name="T11" fmla="*/ 230 h 241"/>
                <a:gd name="T12" fmla="*/ 10 w 174"/>
                <a:gd name="T13" fmla="*/ 233 h 241"/>
                <a:gd name="T14" fmla="*/ 2 w 174"/>
                <a:gd name="T15" fmla="*/ 232 h 241"/>
                <a:gd name="T16" fmla="*/ 3 w 174"/>
                <a:gd name="T17" fmla="*/ 230 h 241"/>
                <a:gd name="T18" fmla="*/ 35 w 174"/>
                <a:gd name="T19" fmla="*/ 230 h 241"/>
                <a:gd name="T20" fmla="*/ 27 w 174"/>
                <a:gd name="T21" fmla="*/ 227 h 241"/>
                <a:gd name="T22" fmla="*/ 24 w 174"/>
                <a:gd name="T23" fmla="*/ 166 h 241"/>
                <a:gd name="T24" fmla="*/ 26 w 174"/>
                <a:gd name="T25" fmla="*/ 167 h 241"/>
                <a:gd name="T26" fmla="*/ 78 w 174"/>
                <a:gd name="T27" fmla="*/ 125 h 241"/>
                <a:gd name="T28" fmla="*/ 126 w 174"/>
                <a:gd name="T29" fmla="*/ 5 h 241"/>
                <a:gd name="T30" fmla="*/ 134 w 174"/>
                <a:gd name="T31" fmla="*/ 24 h 241"/>
                <a:gd name="T32" fmla="*/ 133 w 174"/>
                <a:gd name="T33" fmla="*/ 32 h 241"/>
                <a:gd name="T34" fmla="*/ 142 w 174"/>
                <a:gd name="T35" fmla="*/ 50 h 241"/>
                <a:gd name="T36" fmla="*/ 141 w 174"/>
                <a:gd name="T37" fmla="*/ 74 h 241"/>
                <a:gd name="T38" fmla="*/ 145 w 174"/>
                <a:gd name="T39" fmla="*/ 93 h 241"/>
                <a:gd name="T40" fmla="*/ 152 w 174"/>
                <a:gd name="T41" fmla="*/ 109 h 241"/>
                <a:gd name="T42" fmla="*/ 145 w 174"/>
                <a:gd name="T43" fmla="*/ 120 h 241"/>
                <a:gd name="T44" fmla="*/ 145 w 174"/>
                <a:gd name="T45" fmla="*/ 126 h 241"/>
                <a:gd name="T46" fmla="*/ 152 w 174"/>
                <a:gd name="T47" fmla="*/ 136 h 241"/>
                <a:gd name="T48" fmla="*/ 158 w 174"/>
                <a:gd name="T49" fmla="*/ 150 h 241"/>
                <a:gd name="T50" fmla="*/ 169 w 174"/>
                <a:gd name="T51" fmla="*/ 167 h 241"/>
                <a:gd name="T52" fmla="*/ 169 w 174"/>
                <a:gd name="T53" fmla="*/ 183 h 241"/>
                <a:gd name="T54" fmla="*/ 144 w 174"/>
                <a:gd name="T55" fmla="*/ 206 h 241"/>
                <a:gd name="T56" fmla="*/ 120 w 174"/>
                <a:gd name="T57" fmla="*/ 225 h 241"/>
                <a:gd name="T58" fmla="*/ 104 w 174"/>
                <a:gd name="T59" fmla="*/ 227 h 241"/>
                <a:gd name="T60" fmla="*/ 100 w 174"/>
                <a:gd name="T61" fmla="*/ 227 h 241"/>
                <a:gd name="T62" fmla="*/ 92 w 174"/>
                <a:gd name="T63" fmla="*/ 230 h 241"/>
                <a:gd name="T64" fmla="*/ 78 w 174"/>
                <a:gd name="T65" fmla="*/ 235 h 241"/>
                <a:gd name="T66" fmla="*/ 56 w 174"/>
                <a:gd name="T67" fmla="*/ 240 h 241"/>
                <a:gd name="T68" fmla="*/ 51 w 174"/>
                <a:gd name="T69" fmla="*/ 236 h 241"/>
                <a:gd name="T70" fmla="*/ 44 w 174"/>
                <a:gd name="T71" fmla="*/ 236 h 241"/>
                <a:gd name="T72" fmla="*/ 44 w 174"/>
                <a:gd name="T73" fmla="*/ 233 h 241"/>
                <a:gd name="T74" fmla="*/ 35 w 174"/>
                <a:gd name="T75" fmla="*/ 227 h 241"/>
                <a:gd name="T76" fmla="*/ 27 w 174"/>
                <a:gd name="T77" fmla="*/ 221 h 241"/>
                <a:gd name="T78" fmla="*/ 29 w 174"/>
                <a:gd name="T79" fmla="*/ 205 h 241"/>
                <a:gd name="T80" fmla="*/ 29 w 174"/>
                <a:gd name="T81" fmla="*/ 202 h 241"/>
                <a:gd name="T82" fmla="*/ 24 w 174"/>
                <a:gd name="T83" fmla="*/ 184 h 241"/>
                <a:gd name="T84" fmla="*/ 30 w 174"/>
                <a:gd name="T85" fmla="*/ 169 h 241"/>
                <a:gd name="T86" fmla="*/ 40 w 174"/>
                <a:gd name="T87" fmla="*/ 161 h 241"/>
                <a:gd name="T88" fmla="*/ 51 w 174"/>
                <a:gd name="T89" fmla="*/ 153 h 241"/>
                <a:gd name="T90" fmla="*/ 68 w 174"/>
                <a:gd name="T91" fmla="*/ 136 h 241"/>
                <a:gd name="T92" fmla="*/ 84 w 174"/>
                <a:gd name="T93" fmla="*/ 128 h 241"/>
                <a:gd name="T94" fmla="*/ 84 w 174"/>
                <a:gd name="T95" fmla="*/ 117 h 241"/>
                <a:gd name="T96" fmla="*/ 73 w 174"/>
                <a:gd name="T97" fmla="*/ 104 h 241"/>
                <a:gd name="T98" fmla="*/ 60 w 174"/>
                <a:gd name="T99" fmla="*/ 96 h 241"/>
                <a:gd name="T100" fmla="*/ 63 w 174"/>
                <a:gd name="T101" fmla="*/ 84 h 241"/>
                <a:gd name="T102" fmla="*/ 59 w 174"/>
                <a:gd name="T103" fmla="*/ 73 h 241"/>
                <a:gd name="T104" fmla="*/ 57 w 174"/>
                <a:gd name="T105" fmla="*/ 66 h 241"/>
                <a:gd name="T106" fmla="*/ 59 w 174"/>
                <a:gd name="T107" fmla="*/ 54 h 241"/>
                <a:gd name="T108" fmla="*/ 48 w 174"/>
                <a:gd name="T109" fmla="*/ 43 h 241"/>
                <a:gd name="T110" fmla="*/ 26 w 174"/>
                <a:gd name="T111" fmla="*/ 33 h 241"/>
                <a:gd name="T112" fmla="*/ 22 w 174"/>
                <a:gd name="T113" fmla="*/ 27 h 241"/>
                <a:gd name="T114" fmla="*/ 30 w 174"/>
                <a:gd name="T115" fmla="*/ 21 h 241"/>
                <a:gd name="T116" fmla="*/ 51 w 174"/>
                <a:gd name="T117" fmla="*/ 36 h 241"/>
                <a:gd name="T118" fmla="*/ 70 w 174"/>
                <a:gd name="T119" fmla="*/ 35 h 241"/>
                <a:gd name="T120" fmla="*/ 85 w 174"/>
                <a:gd name="T121" fmla="*/ 30 h 241"/>
                <a:gd name="T122" fmla="*/ 93 w 174"/>
                <a:gd name="T123" fmla="*/ 11 h 241"/>
                <a:gd name="T124" fmla="*/ 109 w 174"/>
                <a:gd name="T125" fmla="*/ 5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4" h="241">
                  <a:moveTo>
                    <a:pt x="15" y="236"/>
                  </a:moveTo>
                  <a:lnTo>
                    <a:pt x="15" y="236"/>
                  </a:lnTo>
                  <a:lnTo>
                    <a:pt x="16" y="236"/>
                  </a:lnTo>
                  <a:lnTo>
                    <a:pt x="16" y="236"/>
                  </a:lnTo>
                  <a:lnTo>
                    <a:pt x="15" y="238"/>
                  </a:lnTo>
                  <a:lnTo>
                    <a:pt x="15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5" y="236"/>
                  </a:lnTo>
                  <a:close/>
                  <a:moveTo>
                    <a:pt x="30" y="233"/>
                  </a:moveTo>
                  <a:lnTo>
                    <a:pt x="30" y="233"/>
                  </a:lnTo>
                  <a:lnTo>
                    <a:pt x="30" y="235"/>
                  </a:lnTo>
                  <a:lnTo>
                    <a:pt x="30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30" y="233"/>
                  </a:lnTo>
                  <a:close/>
                  <a:moveTo>
                    <a:pt x="33" y="233"/>
                  </a:moveTo>
                  <a:lnTo>
                    <a:pt x="33" y="235"/>
                  </a:lnTo>
                  <a:lnTo>
                    <a:pt x="32" y="235"/>
                  </a:lnTo>
                  <a:lnTo>
                    <a:pt x="32" y="235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3" y="233"/>
                  </a:lnTo>
                  <a:close/>
                  <a:moveTo>
                    <a:pt x="2" y="232"/>
                  </a:moveTo>
                  <a:lnTo>
                    <a:pt x="2" y="233"/>
                  </a:lnTo>
                  <a:lnTo>
                    <a:pt x="2" y="233"/>
                  </a:lnTo>
                  <a:lnTo>
                    <a:pt x="2" y="233"/>
                  </a:lnTo>
                  <a:lnTo>
                    <a:pt x="0" y="233"/>
                  </a:lnTo>
                  <a:lnTo>
                    <a:pt x="0" y="235"/>
                  </a:lnTo>
                  <a:lnTo>
                    <a:pt x="0" y="235"/>
                  </a:lnTo>
                  <a:lnTo>
                    <a:pt x="0" y="233"/>
                  </a:lnTo>
                  <a:lnTo>
                    <a:pt x="0" y="232"/>
                  </a:lnTo>
                  <a:lnTo>
                    <a:pt x="2" y="232"/>
                  </a:lnTo>
                  <a:close/>
                  <a:moveTo>
                    <a:pt x="38" y="230"/>
                  </a:moveTo>
                  <a:lnTo>
                    <a:pt x="40" y="230"/>
                  </a:lnTo>
                  <a:lnTo>
                    <a:pt x="41" y="230"/>
                  </a:lnTo>
                  <a:lnTo>
                    <a:pt x="41" y="232"/>
                  </a:lnTo>
                  <a:lnTo>
                    <a:pt x="40" y="232"/>
                  </a:lnTo>
                  <a:lnTo>
                    <a:pt x="40" y="233"/>
                  </a:lnTo>
                  <a:lnTo>
                    <a:pt x="41" y="233"/>
                  </a:lnTo>
                  <a:lnTo>
                    <a:pt x="41" y="233"/>
                  </a:lnTo>
                  <a:lnTo>
                    <a:pt x="40" y="233"/>
                  </a:lnTo>
                  <a:lnTo>
                    <a:pt x="38" y="233"/>
                  </a:lnTo>
                  <a:lnTo>
                    <a:pt x="38" y="232"/>
                  </a:lnTo>
                  <a:lnTo>
                    <a:pt x="38" y="232"/>
                  </a:lnTo>
                  <a:lnTo>
                    <a:pt x="37" y="232"/>
                  </a:lnTo>
                  <a:lnTo>
                    <a:pt x="37" y="230"/>
                  </a:lnTo>
                  <a:lnTo>
                    <a:pt x="38" y="230"/>
                  </a:lnTo>
                  <a:lnTo>
                    <a:pt x="38" y="230"/>
                  </a:lnTo>
                  <a:close/>
                  <a:moveTo>
                    <a:pt x="5" y="229"/>
                  </a:move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8" y="230"/>
                  </a:lnTo>
                  <a:lnTo>
                    <a:pt x="10" y="230"/>
                  </a:lnTo>
                  <a:lnTo>
                    <a:pt x="10" y="232"/>
                  </a:lnTo>
                  <a:lnTo>
                    <a:pt x="10" y="232"/>
                  </a:lnTo>
                  <a:lnTo>
                    <a:pt x="11" y="232"/>
                  </a:lnTo>
                  <a:lnTo>
                    <a:pt x="10" y="233"/>
                  </a:lnTo>
                  <a:lnTo>
                    <a:pt x="10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7" y="235"/>
                  </a:lnTo>
                  <a:lnTo>
                    <a:pt x="7" y="235"/>
                  </a:lnTo>
                  <a:lnTo>
                    <a:pt x="3" y="236"/>
                  </a:lnTo>
                  <a:lnTo>
                    <a:pt x="3" y="235"/>
                  </a:lnTo>
                  <a:lnTo>
                    <a:pt x="2" y="232"/>
                  </a:lnTo>
                  <a:lnTo>
                    <a:pt x="2" y="232"/>
                  </a:lnTo>
                  <a:lnTo>
                    <a:pt x="3" y="232"/>
                  </a:lnTo>
                  <a:lnTo>
                    <a:pt x="3" y="232"/>
                  </a:lnTo>
                  <a:lnTo>
                    <a:pt x="3" y="233"/>
                  </a:lnTo>
                  <a:lnTo>
                    <a:pt x="5" y="233"/>
                  </a:lnTo>
                  <a:lnTo>
                    <a:pt x="5" y="232"/>
                  </a:lnTo>
                  <a:lnTo>
                    <a:pt x="5" y="232"/>
                  </a:lnTo>
                  <a:lnTo>
                    <a:pt x="5" y="230"/>
                  </a:lnTo>
                  <a:lnTo>
                    <a:pt x="3" y="230"/>
                  </a:lnTo>
                  <a:lnTo>
                    <a:pt x="3" y="230"/>
                  </a:lnTo>
                  <a:lnTo>
                    <a:pt x="5" y="229"/>
                  </a:lnTo>
                  <a:lnTo>
                    <a:pt x="5" y="229"/>
                  </a:lnTo>
                  <a:close/>
                  <a:moveTo>
                    <a:pt x="33" y="227"/>
                  </a:moveTo>
                  <a:lnTo>
                    <a:pt x="35" y="229"/>
                  </a:lnTo>
                  <a:lnTo>
                    <a:pt x="35" y="229"/>
                  </a:lnTo>
                  <a:lnTo>
                    <a:pt x="35" y="229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7"/>
                  </a:lnTo>
                  <a:lnTo>
                    <a:pt x="33" y="227"/>
                  </a:lnTo>
                  <a:close/>
                  <a:moveTo>
                    <a:pt x="26" y="224"/>
                  </a:moveTo>
                  <a:lnTo>
                    <a:pt x="26" y="224"/>
                  </a:lnTo>
                  <a:lnTo>
                    <a:pt x="27" y="225"/>
                  </a:lnTo>
                  <a:lnTo>
                    <a:pt x="27" y="227"/>
                  </a:lnTo>
                  <a:lnTo>
                    <a:pt x="27" y="227"/>
                  </a:lnTo>
                  <a:lnTo>
                    <a:pt x="26" y="227"/>
                  </a:lnTo>
                  <a:lnTo>
                    <a:pt x="26" y="225"/>
                  </a:lnTo>
                  <a:lnTo>
                    <a:pt x="24" y="224"/>
                  </a:lnTo>
                  <a:lnTo>
                    <a:pt x="24" y="224"/>
                  </a:lnTo>
                  <a:lnTo>
                    <a:pt x="26" y="224"/>
                  </a:lnTo>
                  <a:close/>
                  <a:moveTo>
                    <a:pt x="24" y="166"/>
                  </a:moveTo>
                  <a:lnTo>
                    <a:pt x="24" y="166"/>
                  </a:lnTo>
                  <a:lnTo>
                    <a:pt x="24" y="166"/>
                  </a:lnTo>
                  <a:lnTo>
                    <a:pt x="24" y="166"/>
                  </a:lnTo>
                  <a:lnTo>
                    <a:pt x="26" y="166"/>
                  </a:lnTo>
                  <a:lnTo>
                    <a:pt x="27" y="166"/>
                  </a:lnTo>
                  <a:lnTo>
                    <a:pt x="27" y="166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4" y="167"/>
                  </a:lnTo>
                  <a:lnTo>
                    <a:pt x="22" y="166"/>
                  </a:lnTo>
                  <a:lnTo>
                    <a:pt x="24" y="166"/>
                  </a:lnTo>
                  <a:close/>
                  <a:moveTo>
                    <a:pt x="76" y="123"/>
                  </a:moveTo>
                  <a:lnTo>
                    <a:pt x="79" y="123"/>
                  </a:lnTo>
                  <a:lnTo>
                    <a:pt x="79" y="125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4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4" y="123"/>
                  </a:lnTo>
                  <a:lnTo>
                    <a:pt x="76" y="123"/>
                  </a:lnTo>
                  <a:close/>
                  <a:moveTo>
                    <a:pt x="119" y="0"/>
                  </a:moveTo>
                  <a:lnTo>
                    <a:pt x="120" y="0"/>
                  </a:lnTo>
                  <a:lnTo>
                    <a:pt x="123" y="2"/>
                  </a:lnTo>
                  <a:lnTo>
                    <a:pt x="126" y="5"/>
                  </a:lnTo>
                  <a:lnTo>
                    <a:pt x="128" y="6"/>
                  </a:lnTo>
                  <a:lnTo>
                    <a:pt x="134" y="8"/>
                  </a:lnTo>
                  <a:lnTo>
                    <a:pt x="139" y="10"/>
                  </a:lnTo>
                  <a:lnTo>
                    <a:pt x="142" y="16"/>
                  </a:lnTo>
                  <a:lnTo>
                    <a:pt x="141" y="17"/>
                  </a:lnTo>
                  <a:lnTo>
                    <a:pt x="139" y="17"/>
                  </a:lnTo>
                  <a:lnTo>
                    <a:pt x="138" y="21"/>
                  </a:lnTo>
                  <a:lnTo>
                    <a:pt x="134" y="22"/>
                  </a:lnTo>
                  <a:lnTo>
                    <a:pt x="134" y="24"/>
                  </a:lnTo>
                  <a:lnTo>
                    <a:pt x="136" y="25"/>
                  </a:lnTo>
                  <a:lnTo>
                    <a:pt x="136" y="27"/>
                  </a:lnTo>
                  <a:lnTo>
                    <a:pt x="136" y="27"/>
                  </a:lnTo>
                  <a:lnTo>
                    <a:pt x="133" y="28"/>
                  </a:lnTo>
                  <a:lnTo>
                    <a:pt x="131" y="28"/>
                  </a:lnTo>
                  <a:lnTo>
                    <a:pt x="128" y="30"/>
                  </a:lnTo>
                  <a:lnTo>
                    <a:pt x="130" y="30"/>
                  </a:lnTo>
                  <a:lnTo>
                    <a:pt x="133" y="30"/>
                  </a:lnTo>
                  <a:lnTo>
                    <a:pt x="133" y="32"/>
                  </a:lnTo>
                  <a:lnTo>
                    <a:pt x="134" y="32"/>
                  </a:lnTo>
                  <a:lnTo>
                    <a:pt x="134" y="32"/>
                  </a:lnTo>
                  <a:lnTo>
                    <a:pt x="133" y="33"/>
                  </a:lnTo>
                  <a:lnTo>
                    <a:pt x="130" y="39"/>
                  </a:lnTo>
                  <a:lnTo>
                    <a:pt x="130" y="39"/>
                  </a:lnTo>
                  <a:lnTo>
                    <a:pt x="131" y="44"/>
                  </a:lnTo>
                  <a:lnTo>
                    <a:pt x="133" y="47"/>
                  </a:lnTo>
                  <a:lnTo>
                    <a:pt x="138" y="49"/>
                  </a:lnTo>
                  <a:lnTo>
                    <a:pt x="142" y="50"/>
                  </a:lnTo>
                  <a:lnTo>
                    <a:pt x="144" y="54"/>
                  </a:lnTo>
                  <a:lnTo>
                    <a:pt x="149" y="58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3"/>
                  </a:lnTo>
                  <a:lnTo>
                    <a:pt x="149" y="66"/>
                  </a:lnTo>
                  <a:lnTo>
                    <a:pt x="145" y="69"/>
                  </a:lnTo>
                  <a:lnTo>
                    <a:pt x="142" y="73"/>
                  </a:lnTo>
                  <a:lnTo>
                    <a:pt x="141" y="74"/>
                  </a:lnTo>
                  <a:lnTo>
                    <a:pt x="138" y="77"/>
                  </a:lnTo>
                  <a:lnTo>
                    <a:pt x="138" y="79"/>
                  </a:lnTo>
                  <a:lnTo>
                    <a:pt x="138" y="80"/>
                  </a:lnTo>
                  <a:lnTo>
                    <a:pt x="139" y="80"/>
                  </a:lnTo>
                  <a:lnTo>
                    <a:pt x="141" y="85"/>
                  </a:lnTo>
                  <a:lnTo>
                    <a:pt x="142" y="87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3"/>
                  </a:lnTo>
                  <a:lnTo>
                    <a:pt x="147" y="95"/>
                  </a:lnTo>
                  <a:lnTo>
                    <a:pt x="147" y="96"/>
                  </a:lnTo>
                  <a:lnTo>
                    <a:pt x="149" y="96"/>
                  </a:lnTo>
                  <a:lnTo>
                    <a:pt x="150" y="99"/>
                  </a:lnTo>
                  <a:lnTo>
                    <a:pt x="150" y="101"/>
                  </a:lnTo>
                  <a:lnTo>
                    <a:pt x="153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2" y="109"/>
                  </a:lnTo>
                  <a:lnTo>
                    <a:pt x="150" y="109"/>
                  </a:lnTo>
                  <a:lnTo>
                    <a:pt x="147" y="110"/>
                  </a:lnTo>
                  <a:lnTo>
                    <a:pt x="147" y="110"/>
                  </a:lnTo>
                  <a:lnTo>
                    <a:pt x="149" y="112"/>
                  </a:lnTo>
                  <a:lnTo>
                    <a:pt x="147" y="114"/>
                  </a:lnTo>
                  <a:lnTo>
                    <a:pt x="147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1"/>
                  </a:lnTo>
                  <a:lnTo>
                    <a:pt x="149" y="123"/>
                  </a:lnTo>
                  <a:lnTo>
                    <a:pt x="147" y="123"/>
                  </a:lnTo>
                  <a:lnTo>
                    <a:pt x="145" y="125"/>
                  </a:lnTo>
                  <a:lnTo>
                    <a:pt x="145" y="125"/>
                  </a:lnTo>
                  <a:lnTo>
                    <a:pt x="145" y="126"/>
                  </a:lnTo>
                  <a:lnTo>
                    <a:pt x="147" y="128"/>
                  </a:lnTo>
                  <a:lnTo>
                    <a:pt x="147" y="129"/>
                  </a:lnTo>
                  <a:lnTo>
                    <a:pt x="149" y="129"/>
                  </a:lnTo>
                  <a:lnTo>
                    <a:pt x="152" y="131"/>
                  </a:lnTo>
                  <a:lnTo>
                    <a:pt x="153" y="131"/>
                  </a:lnTo>
                  <a:lnTo>
                    <a:pt x="153" y="132"/>
                  </a:lnTo>
                  <a:lnTo>
                    <a:pt x="153" y="134"/>
                  </a:lnTo>
                  <a:lnTo>
                    <a:pt x="152" y="136"/>
                  </a:lnTo>
                  <a:lnTo>
                    <a:pt x="152" y="136"/>
                  </a:lnTo>
                  <a:lnTo>
                    <a:pt x="152" y="137"/>
                  </a:lnTo>
                  <a:lnTo>
                    <a:pt x="153" y="140"/>
                  </a:lnTo>
                  <a:lnTo>
                    <a:pt x="156" y="142"/>
                  </a:lnTo>
                  <a:lnTo>
                    <a:pt x="158" y="143"/>
                  </a:lnTo>
                  <a:lnTo>
                    <a:pt x="160" y="143"/>
                  </a:lnTo>
                  <a:lnTo>
                    <a:pt x="160" y="145"/>
                  </a:lnTo>
                  <a:lnTo>
                    <a:pt x="160" y="147"/>
                  </a:lnTo>
                  <a:lnTo>
                    <a:pt x="158" y="148"/>
                  </a:lnTo>
                  <a:lnTo>
                    <a:pt x="158" y="150"/>
                  </a:lnTo>
                  <a:lnTo>
                    <a:pt x="155" y="153"/>
                  </a:lnTo>
                  <a:lnTo>
                    <a:pt x="152" y="154"/>
                  </a:lnTo>
                  <a:lnTo>
                    <a:pt x="152" y="154"/>
                  </a:lnTo>
                  <a:lnTo>
                    <a:pt x="152" y="156"/>
                  </a:lnTo>
                  <a:lnTo>
                    <a:pt x="158" y="159"/>
                  </a:lnTo>
                  <a:lnTo>
                    <a:pt x="161" y="162"/>
                  </a:lnTo>
                  <a:lnTo>
                    <a:pt x="166" y="164"/>
                  </a:lnTo>
                  <a:lnTo>
                    <a:pt x="169" y="167"/>
                  </a:lnTo>
                  <a:lnTo>
                    <a:pt x="169" y="167"/>
                  </a:lnTo>
                  <a:lnTo>
                    <a:pt x="171" y="170"/>
                  </a:lnTo>
                  <a:lnTo>
                    <a:pt x="172" y="170"/>
                  </a:lnTo>
                  <a:lnTo>
                    <a:pt x="174" y="172"/>
                  </a:lnTo>
                  <a:lnTo>
                    <a:pt x="174" y="173"/>
                  </a:lnTo>
                  <a:lnTo>
                    <a:pt x="174" y="173"/>
                  </a:lnTo>
                  <a:lnTo>
                    <a:pt x="172" y="177"/>
                  </a:lnTo>
                  <a:lnTo>
                    <a:pt x="171" y="178"/>
                  </a:lnTo>
                  <a:lnTo>
                    <a:pt x="171" y="181"/>
                  </a:lnTo>
                  <a:lnTo>
                    <a:pt x="169" y="183"/>
                  </a:lnTo>
                  <a:lnTo>
                    <a:pt x="164" y="186"/>
                  </a:lnTo>
                  <a:lnTo>
                    <a:pt x="160" y="191"/>
                  </a:lnTo>
                  <a:lnTo>
                    <a:pt x="158" y="192"/>
                  </a:lnTo>
                  <a:lnTo>
                    <a:pt x="156" y="194"/>
                  </a:lnTo>
                  <a:lnTo>
                    <a:pt x="152" y="199"/>
                  </a:lnTo>
                  <a:lnTo>
                    <a:pt x="150" y="200"/>
                  </a:lnTo>
                  <a:lnTo>
                    <a:pt x="147" y="203"/>
                  </a:lnTo>
                  <a:lnTo>
                    <a:pt x="145" y="205"/>
                  </a:lnTo>
                  <a:lnTo>
                    <a:pt x="144" y="206"/>
                  </a:lnTo>
                  <a:lnTo>
                    <a:pt x="141" y="210"/>
                  </a:lnTo>
                  <a:lnTo>
                    <a:pt x="138" y="213"/>
                  </a:lnTo>
                  <a:lnTo>
                    <a:pt x="133" y="214"/>
                  </a:lnTo>
                  <a:lnTo>
                    <a:pt x="133" y="216"/>
                  </a:lnTo>
                  <a:lnTo>
                    <a:pt x="131" y="216"/>
                  </a:lnTo>
                  <a:lnTo>
                    <a:pt x="130" y="218"/>
                  </a:lnTo>
                  <a:lnTo>
                    <a:pt x="128" y="218"/>
                  </a:lnTo>
                  <a:lnTo>
                    <a:pt x="125" y="221"/>
                  </a:lnTo>
                  <a:lnTo>
                    <a:pt x="120" y="225"/>
                  </a:lnTo>
                  <a:lnTo>
                    <a:pt x="119" y="225"/>
                  </a:lnTo>
                  <a:lnTo>
                    <a:pt x="117" y="227"/>
                  </a:lnTo>
                  <a:lnTo>
                    <a:pt x="115" y="227"/>
                  </a:lnTo>
                  <a:lnTo>
                    <a:pt x="115" y="227"/>
                  </a:lnTo>
                  <a:lnTo>
                    <a:pt x="112" y="225"/>
                  </a:lnTo>
                  <a:lnTo>
                    <a:pt x="111" y="225"/>
                  </a:lnTo>
                  <a:lnTo>
                    <a:pt x="109" y="225"/>
                  </a:lnTo>
                  <a:lnTo>
                    <a:pt x="108" y="227"/>
                  </a:lnTo>
                  <a:lnTo>
                    <a:pt x="104" y="227"/>
                  </a:lnTo>
                  <a:lnTo>
                    <a:pt x="103" y="229"/>
                  </a:lnTo>
                  <a:lnTo>
                    <a:pt x="101" y="229"/>
                  </a:lnTo>
                  <a:lnTo>
                    <a:pt x="101" y="227"/>
                  </a:lnTo>
                  <a:lnTo>
                    <a:pt x="101" y="225"/>
                  </a:lnTo>
                  <a:lnTo>
                    <a:pt x="103" y="224"/>
                  </a:lnTo>
                  <a:lnTo>
                    <a:pt x="103" y="224"/>
                  </a:lnTo>
                  <a:lnTo>
                    <a:pt x="101" y="224"/>
                  </a:lnTo>
                  <a:lnTo>
                    <a:pt x="101" y="225"/>
                  </a:lnTo>
                  <a:lnTo>
                    <a:pt x="100" y="227"/>
                  </a:lnTo>
                  <a:lnTo>
                    <a:pt x="100" y="229"/>
                  </a:lnTo>
                  <a:lnTo>
                    <a:pt x="97" y="229"/>
                  </a:lnTo>
                  <a:lnTo>
                    <a:pt x="93" y="227"/>
                  </a:lnTo>
                  <a:lnTo>
                    <a:pt x="93" y="227"/>
                  </a:lnTo>
                  <a:lnTo>
                    <a:pt x="93" y="229"/>
                  </a:lnTo>
                  <a:lnTo>
                    <a:pt x="95" y="230"/>
                  </a:lnTo>
                  <a:lnTo>
                    <a:pt x="93" y="230"/>
                  </a:lnTo>
                  <a:lnTo>
                    <a:pt x="93" y="230"/>
                  </a:lnTo>
                  <a:lnTo>
                    <a:pt x="92" y="230"/>
                  </a:lnTo>
                  <a:lnTo>
                    <a:pt x="90" y="232"/>
                  </a:lnTo>
                  <a:lnTo>
                    <a:pt x="90" y="232"/>
                  </a:lnTo>
                  <a:lnTo>
                    <a:pt x="89" y="230"/>
                  </a:lnTo>
                  <a:lnTo>
                    <a:pt x="87" y="232"/>
                  </a:lnTo>
                  <a:lnTo>
                    <a:pt x="85" y="232"/>
                  </a:lnTo>
                  <a:lnTo>
                    <a:pt x="82" y="232"/>
                  </a:lnTo>
                  <a:lnTo>
                    <a:pt x="81" y="233"/>
                  </a:lnTo>
                  <a:lnTo>
                    <a:pt x="79" y="235"/>
                  </a:lnTo>
                  <a:lnTo>
                    <a:pt x="78" y="235"/>
                  </a:lnTo>
                  <a:lnTo>
                    <a:pt x="73" y="235"/>
                  </a:lnTo>
                  <a:lnTo>
                    <a:pt x="73" y="236"/>
                  </a:lnTo>
                  <a:lnTo>
                    <a:pt x="71" y="236"/>
                  </a:lnTo>
                  <a:lnTo>
                    <a:pt x="70" y="236"/>
                  </a:lnTo>
                  <a:lnTo>
                    <a:pt x="65" y="238"/>
                  </a:lnTo>
                  <a:lnTo>
                    <a:pt x="60" y="238"/>
                  </a:lnTo>
                  <a:lnTo>
                    <a:pt x="59" y="238"/>
                  </a:lnTo>
                  <a:lnTo>
                    <a:pt x="57" y="238"/>
                  </a:lnTo>
                  <a:lnTo>
                    <a:pt x="56" y="240"/>
                  </a:lnTo>
                  <a:lnTo>
                    <a:pt x="52" y="241"/>
                  </a:lnTo>
                  <a:lnTo>
                    <a:pt x="51" y="241"/>
                  </a:lnTo>
                  <a:lnTo>
                    <a:pt x="49" y="241"/>
                  </a:lnTo>
                  <a:lnTo>
                    <a:pt x="51" y="240"/>
                  </a:lnTo>
                  <a:lnTo>
                    <a:pt x="52" y="240"/>
                  </a:lnTo>
                  <a:lnTo>
                    <a:pt x="52" y="238"/>
                  </a:lnTo>
                  <a:lnTo>
                    <a:pt x="52" y="236"/>
                  </a:lnTo>
                  <a:lnTo>
                    <a:pt x="52" y="236"/>
                  </a:lnTo>
                  <a:lnTo>
                    <a:pt x="51" y="236"/>
                  </a:lnTo>
                  <a:lnTo>
                    <a:pt x="51" y="235"/>
                  </a:lnTo>
                  <a:lnTo>
                    <a:pt x="49" y="233"/>
                  </a:lnTo>
                  <a:lnTo>
                    <a:pt x="48" y="233"/>
                  </a:lnTo>
                  <a:lnTo>
                    <a:pt x="48" y="233"/>
                  </a:lnTo>
                  <a:lnTo>
                    <a:pt x="48" y="235"/>
                  </a:lnTo>
                  <a:lnTo>
                    <a:pt x="48" y="236"/>
                  </a:lnTo>
                  <a:lnTo>
                    <a:pt x="46" y="236"/>
                  </a:lnTo>
                  <a:lnTo>
                    <a:pt x="46" y="236"/>
                  </a:lnTo>
                  <a:lnTo>
                    <a:pt x="44" y="236"/>
                  </a:lnTo>
                  <a:lnTo>
                    <a:pt x="43" y="236"/>
                  </a:lnTo>
                  <a:lnTo>
                    <a:pt x="43" y="236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3"/>
                  </a:lnTo>
                  <a:lnTo>
                    <a:pt x="43" y="233"/>
                  </a:lnTo>
                  <a:lnTo>
                    <a:pt x="44" y="233"/>
                  </a:lnTo>
                  <a:lnTo>
                    <a:pt x="44" y="233"/>
                  </a:lnTo>
                  <a:lnTo>
                    <a:pt x="44" y="232"/>
                  </a:lnTo>
                  <a:lnTo>
                    <a:pt x="43" y="232"/>
                  </a:lnTo>
                  <a:lnTo>
                    <a:pt x="43" y="232"/>
                  </a:lnTo>
                  <a:lnTo>
                    <a:pt x="44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3" y="230"/>
                  </a:lnTo>
                  <a:lnTo>
                    <a:pt x="40" y="229"/>
                  </a:lnTo>
                  <a:lnTo>
                    <a:pt x="35" y="227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2" y="225"/>
                  </a:lnTo>
                  <a:lnTo>
                    <a:pt x="30" y="225"/>
                  </a:lnTo>
                  <a:lnTo>
                    <a:pt x="29" y="225"/>
                  </a:lnTo>
                  <a:lnTo>
                    <a:pt x="27" y="224"/>
                  </a:lnTo>
                  <a:lnTo>
                    <a:pt x="27" y="224"/>
                  </a:lnTo>
                  <a:lnTo>
                    <a:pt x="27" y="222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3"/>
                  </a:lnTo>
                  <a:lnTo>
                    <a:pt x="29" y="211"/>
                  </a:lnTo>
                  <a:lnTo>
                    <a:pt x="29" y="210"/>
                  </a:lnTo>
                  <a:lnTo>
                    <a:pt x="29" y="206"/>
                  </a:lnTo>
                  <a:lnTo>
                    <a:pt x="29" y="206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3"/>
                  </a:lnTo>
                  <a:lnTo>
                    <a:pt x="29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29" y="202"/>
                  </a:lnTo>
                  <a:lnTo>
                    <a:pt x="29" y="200"/>
                  </a:lnTo>
                  <a:lnTo>
                    <a:pt x="29" y="197"/>
                  </a:lnTo>
                  <a:lnTo>
                    <a:pt x="27" y="195"/>
                  </a:lnTo>
                  <a:lnTo>
                    <a:pt x="26" y="194"/>
                  </a:lnTo>
                  <a:lnTo>
                    <a:pt x="26" y="191"/>
                  </a:lnTo>
                  <a:lnTo>
                    <a:pt x="27" y="189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4" y="184"/>
                  </a:lnTo>
                  <a:lnTo>
                    <a:pt x="24" y="183"/>
                  </a:lnTo>
                  <a:lnTo>
                    <a:pt x="22" y="180"/>
                  </a:lnTo>
                  <a:lnTo>
                    <a:pt x="22" y="178"/>
                  </a:lnTo>
                  <a:lnTo>
                    <a:pt x="24" y="177"/>
                  </a:lnTo>
                  <a:lnTo>
                    <a:pt x="24" y="177"/>
                  </a:lnTo>
                  <a:lnTo>
                    <a:pt x="29" y="172"/>
                  </a:lnTo>
                  <a:lnTo>
                    <a:pt x="29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33" y="166"/>
                  </a:lnTo>
                  <a:lnTo>
                    <a:pt x="35" y="167"/>
                  </a:lnTo>
                  <a:lnTo>
                    <a:pt x="38" y="166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0" y="162"/>
                  </a:lnTo>
                  <a:lnTo>
                    <a:pt x="40" y="161"/>
                  </a:lnTo>
                  <a:lnTo>
                    <a:pt x="40" y="161"/>
                  </a:lnTo>
                  <a:lnTo>
                    <a:pt x="41" y="161"/>
                  </a:lnTo>
                  <a:lnTo>
                    <a:pt x="40" y="161"/>
                  </a:lnTo>
                  <a:lnTo>
                    <a:pt x="40" y="159"/>
                  </a:lnTo>
                  <a:lnTo>
                    <a:pt x="41" y="159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6" y="156"/>
                  </a:lnTo>
                  <a:lnTo>
                    <a:pt x="51" y="153"/>
                  </a:lnTo>
                  <a:lnTo>
                    <a:pt x="52" y="151"/>
                  </a:lnTo>
                  <a:lnTo>
                    <a:pt x="54" y="151"/>
                  </a:lnTo>
                  <a:lnTo>
                    <a:pt x="57" y="148"/>
                  </a:lnTo>
                  <a:lnTo>
                    <a:pt x="59" y="147"/>
                  </a:lnTo>
                  <a:lnTo>
                    <a:pt x="60" y="145"/>
                  </a:lnTo>
                  <a:lnTo>
                    <a:pt x="63" y="142"/>
                  </a:lnTo>
                  <a:lnTo>
                    <a:pt x="63" y="142"/>
                  </a:lnTo>
                  <a:lnTo>
                    <a:pt x="65" y="139"/>
                  </a:lnTo>
                  <a:lnTo>
                    <a:pt x="68" y="136"/>
                  </a:lnTo>
                  <a:lnTo>
                    <a:pt x="71" y="132"/>
                  </a:lnTo>
                  <a:lnTo>
                    <a:pt x="73" y="131"/>
                  </a:lnTo>
                  <a:lnTo>
                    <a:pt x="73" y="129"/>
                  </a:lnTo>
                  <a:lnTo>
                    <a:pt x="74" y="129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1" y="128"/>
                  </a:lnTo>
                  <a:lnTo>
                    <a:pt x="82" y="128"/>
                  </a:lnTo>
                  <a:lnTo>
                    <a:pt x="84" y="128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5"/>
                  </a:lnTo>
                  <a:lnTo>
                    <a:pt x="84" y="125"/>
                  </a:lnTo>
                  <a:lnTo>
                    <a:pt x="84" y="123"/>
                  </a:lnTo>
                  <a:lnTo>
                    <a:pt x="84" y="123"/>
                  </a:lnTo>
                  <a:lnTo>
                    <a:pt x="82" y="121"/>
                  </a:lnTo>
                  <a:lnTo>
                    <a:pt x="84" y="120"/>
                  </a:lnTo>
                  <a:lnTo>
                    <a:pt x="84" y="117"/>
                  </a:lnTo>
                  <a:lnTo>
                    <a:pt x="84" y="114"/>
                  </a:lnTo>
                  <a:lnTo>
                    <a:pt x="82" y="112"/>
                  </a:lnTo>
                  <a:lnTo>
                    <a:pt x="78" y="109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3" y="107"/>
                  </a:lnTo>
                  <a:lnTo>
                    <a:pt x="74" y="106"/>
                  </a:lnTo>
                  <a:lnTo>
                    <a:pt x="74" y="104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1" y="107"/>
                  </a:lnTo>
                  <a:lnTo>
                    <a:pt x="68" y="106"/>
                  </a:lnTo>
                  <a:lnTo>
                    <a:pt x="67" y="106"/>
                  </a:lnTo>
                  <a:lnTo>
                    <a:pt x="65" y="101"/>
                  </a:lnTo>
                  <a:lnTo>
                    <a:pt x="65" y="99"/>
                  </a:lnTo>
                  <a:lnTo>
                    <a:pt x="63" y="98"/>
                  </a:lnTo>
                  <a:lnTo>
                    <a:pt x="62" y="96"/>
                  </a:lnTo>
                  <a:lnTo>
                    <a:pt x="60" y="96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60" y="91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2" y="88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3" y="84"/>
                  </a:lnTo>
                  <a:lnTo>
                    <a:pt x="63" y="82"/>
                  </a:lnTo>
                  <a:lnTo>
                    <a:pt x="65" y="82"/>
                  </a:lnTo>
                  <a:lnTo>
                    <a:pt x="65" y="80"/>
                  </a:lnTo>
                  <a:lnTo>
                    <a:pt x="63" y="80"/>
                  </a:lnTo>
                  <a:lnTo>
                    <a:pt x="63" y="79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60" y="74"/>
                  </a:lnTo>
                  <a:lnTo>
                    <a:pt x="59" y="73"/>
                  </a:lnTo>
                  <a:lnTo>
                    <a:pt x="59" y="71"/>
                  </a:lnTo>
                  <a:lnTo>
                    <a:pt x="60" y="71"/>
                  </a:lnTo>
                  <a:lnTo>
                    <a:pt x="62" y="69"/>
                  </a:lnTo>
                  <a:lnTo>
                    <a:pt x="62" y="69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9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57"/>
                  </a:lnTo>
                  <a:lnTo>
                    <a:pt x="57" y="55"/>
                  </a:lnTo>
                  <a:lnTo>
                    <a:pt x="59" y="54"/>
                  </a:lnTo>
                  <a:lnTo>
                    <a:pt x="60" y="54"/>
                  </a:lnTo>
                  <a:lnTo>
                    <a:pt x="57" y="52"/>
                  </a:lnTo>
                  <a:lnTo>
                    <a:pt x="56" y="50"/>
                  </a:lnTo>
                  <a:lnTo>
                    <a:pt x="56" y="49"/>
                  </a:lnTo>
                  <a:lnTo>
                    <a:pt x="52" y="49"/>
                  </a:lnTo>
                  <a:lnTo>
                    <a:pt x="52" y="46"/>
                  </a:lnTo>
                  <a:lnTo>
                    <a:pt x="49" y="44"/>
                  </a:lnTo>
                  <a:lnTo>
                    <a:pt x="48" y="43"/>
                  </a:lnTo>
                  <a:lnTo>
                    <a:pt x="48" y="43"/>
                  </a:lnTo>
                  <a:lnTo>
                    <a:pt x="41" y="41"/>
                  </a:lnTo>
                  <a:lnTo>
                    <a:pt x="38" y="41"/>
                  </a:lnTo>
                  <a:lnTo>
                    <a:pt x="35" y="39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6"/>
                  </a:lnTo>
                  <a:lnTo>
                    <a:pt x="29" y="35"/>
                  </a:lnTo>
                  <a:lnTo>
                    <a:pt x="27" y="35"/>
                  </a:lnTo>
                  <a:lnTo>
                    <a:pt x="26" y="33"/>
                  </a:lnTo>
                  <a:lnTo>
                    <a:pt x="24" y="32"/>
                  </a:lnTo>
                  <a:lnTo>
                    <a:pt x="21" y="30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6" y="27"/>
                  </a:lnTo>
                  <a:lnTo>
                    <a:pt x="16" y="25"/>
                  </a:lnTo>
                  <a:lnTo>
                    <a:pt x="19" y="25"/>
                  </a:lnTo>
                  <a:lnTo>
                    <a:pt x="22" y="27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9" y="21"/>
                  </a:lnTo>
                  <a:lnTo>
                    <a:pt x="30" y="21"/>
                  </a:lnTo>
                  <a:lnTo>
                    <a:pt x="30" y="21"/>
                  </a:lnTo>
                  <a:lnTo>
                    <a:pt x="33" y="24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40" y="32"/>
                  </a:lnTo>
                  <a:lnTo>
                    <a:pt x="41" y="33"/>
                  </a:lnTo>
                  <a:lnTo>
                    <a:pt x="41" y="35"/>
                  </a:lnTo>
                  <a:lnTo>
                    <a:pt x="43" y="35"/>
                  </a:lnTo>
                  <a:lnTo>
                    <a:pt x="48" y="35"/>
                  </a:lnTo>
                  <a:lnTo>
                    <a:pt x="51" y="36"/>
                  </a:lnTo>
                  <a:lnTo>
                    <a:pt x="52" y="36"/>
                  </a:lnTo>
                  <a:lnTo>
                    <a:pt x="56" y="36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2" y="33"/>
                  </a:lnTo>
                  <a:lnTo>
                    <a:pt x="62" y="32"/>
                  </a:lnTo>
                  <a:lnTo>
                    <a:pt x="65" y="33"/>
                  </a:lnTo>
                  <a:lnTo>
                    <a:pt x="67" y="33"/>
                  </a:lnTo>
                  <a:lnTo>
                    <a:pt x="70" y="35"/>
                  </a:lnTo>
                  <a:lnTo>
                    <a:pt x="71" y="35"/>
                  </a:lnTo>
                  <a:lnTo>
                    <a:pt x="74" y="36"/>
                  </a:lnTo>
                  <a:lnTo>
                    <a:pt x="76" y="38"/>
                  </a:lnTo>
                  <a:lnTo>
                    <a:pt x="78" y="38"/>
                  </a:lnTo>
                  <a:lnTo>
                    <a:pt x="81" y="36"/>
                  </a:lnTo>
                  <a:lnTo>
                    <a:pt x="82" y="33"/>
                  </a:lnTo>
                  <a:lnTo>
                    <a:pt x="82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87" y="30"/>
                  </a:lnTo>
                  <a:lnTo>
                    <a:pt x="89" y="30"/>
                  </a:lnTo>
                  <a:lnTo>
                    <a:pt x="90" y="27"/>
                  </a:lnTo>
                  <a:lnTo>
                    <a:pt x="90" y="25"/>
                  </a:lnTo>
                  <a:lnTo>
                    <a:pt x="90" y="22"/>
                  </a:lnTo>
                  <a:lnTo>
                    <a:pt x="90" y="21"/>
                  </a:lnTo>
                  <a:lnTo>
                    <a:pt x="92" y="17"/>
                  </a:lnTo>
                  <a:lnTo>
                    <a:pt x="93" y="13"/>
                  </a:lnTo>
                  <a:lnTo>
                    <a:pt x="93" y="11"/>
                  </a:lnTo>
                  <a:lnTo>
                    <a:pt x="95" y="10"/>
                  </a:lnTo>
                  <a:lnTo>
                    <a:pt x="97" y="10"/>
                  </a:lnTo>
                  <a:lnTo>
                    <a:pt x="98" y="8"/>
                  </a:lnTo>
                  <a:lnTo>
                    <a:pt x="101" y="3"/>
                  </a:lnTo>
                  <a:lnTo>
                    <a:pt x="103" y="3"/>
                  </a:lnTo>
                  <a:lnTo>
                    <a:pt x="104" y="3"/>
                  </a:lnTo>
                  <a:lnTo>
                    <a:pt x="108" y="3"/>
                  </a:lnTo>
                  <a:lnTo>
                    <a:pt x="109" y="5"/>
                  </a:lnTo>
                  <a:lnTo>
                    <a:pt x="109" y="5"/>
                  </a:lnTo>
                  <a:lnTo>
                    <a:pt x="111" y="3"/>
                  </a:lnTo>
                  <a:lnTo>
                    <a:pt x="114" y="3"/>
                  </a:lnTo>
                  <a:lnTo>
                    <a:pt x="117" y="0"/>
                  </a:lnTo>
                  <a:lnTo>
                    <a:pt x="1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4" name="Freeform 281">
              <a:extLst>
                <a:ext uri="{FF2B5EF4-FFF2-40B4-BE49-F238E27FC236}">
                  <a16:creationId xmlns:a16="http://schemas.microsoft.com/office/drawing/2014/main" id="{61ED2AD3-62F6-4157-A102-5690571BC4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692824" y="3998790"/>
              <a:ext cx="424930" cy="321622"/>
            </a:xfrm>
            <a:custGeom>
              <a:avLst/>
              <a:gdLst>
                <a:gd name="T0" fmla="*/ 74 w 218"/>
                <a:gd name="T1" fmla="*/ 2 h 165"/>
                <a:gd name="T2" fmla="*/ 81 w 218"/>
                <a:gd name="T3" fmla="*/ 6 h 165"/>
                <a:gd name="T4" fmla="*/ 90 w 218"/>
                <a:gd name="T5" fmla="*/ 3 h 165"/>
                <a:gd name="T6" fmla="*/ 95 w 218"/>
                <a:gd name="T7" fmla="*/ 5 h 165"/>
                <a:gd name="T8" fmla="*/ 103 w 218"/>
                <a:gd name="T9" fmla="*/ 5 h 165"/>
                <a:gd name="T10" fmla="*/ 114 w 218"/>
                <a:gd name="T11" fmla="*/ 9 h 165"/>
                <a:gd name="T12" fmla="*/ 125 w 218"/>
                <a:gd name="T13" fmla="*/ 22 h 165"/>
                <a:gd name="T14" fmla="*/ 133 w 218"/>
                <a:gd name="T15" fmla="*/ 30 h 165"/>
                <a:gd name="T16" fmla="*/ 133 w 218"/>
                <a:gd name="T17" fmla="*/ 39 h 165"/>
                <a:gd name="T18" fmla="*/ 128 w 218"/>
                <a:gd name="T19" fmla="*/ 47 h 165"/>
                <a:gd name="T20" fmla="*/ 130 w 218"/>
                <a:gd name="T21" fmla="*/ 57 h 165"/>
                <a:gd name="T22" fmla="*/ 139 w 218"/>
                <a:gd name="T23" fmla="*/ 55 h 165"/>
                <a:gd name="T24" fmla="*/ 144 w 218"/>
                <a:gd name="T25" fmla="*/ 55 h 165"/>
                <a:gd name="T26" fmla="*/ 141 w 218"/>
                <a:gd name="T27" fmla="*/ 61 h 165"/>
                <a:gd name="T28" fmla="*/ 142 w 218"/>
                <a:gd name="T29" fmla="*/ 66 h 165"/>
                <a:gd name="T30" fmla="*/ 148 w 218"/>
                <a:gd name="T31" fmla="*/ 72 h 165"/>
                <a:gd name="T32" fmla="*/ 153 w 218"/>
                <a:gd name="T33" fmla="*/ 80 h 165"/>
                <a:gd name="T34" fmla="*/ 164 w 218"/>
                <a:gd name="T35" fmla="*/ 87 h 165"/>
                <a:gd name="T36" fmla="*/ 186 w 218"/>
                <a:gd name="T37" fmla="*/ 95 h 165"/>
                <a:gd name="T38" fmla="*/ 218 w 218"/>
                <a:gd name="T39" fmla="*/ 99 h 165"/>
                <a:gd name="T40" fmla="*/ 199 w 218"/>
                <a:gd name="T41" fmla="*/ 118 h 165"/>
                <a:gd name="T42" fmla="*/ 180 w 218"/>
                <a:gd name="T43" fmla="*/ 135 h 165"/>
                <a:gd name="T44" fmla="*/ 166 w 218"/>
                <a:gd name="T45" fmla="*/ 143 h 165"/>
                <a:gd name="T46" fmla="*/ 153 w 218"/>
                <a:gd name="T47" fmla="*/ 145 h 165"/>
                <a:gd name="T48" fmla="*/ 144 w 218"/>
                <a:gd name="T49" fmla="*/ 151 h 165"/>
                <a:gd name="T50" fmla="*/ 134 w 218"/>
                <a:gd name="T51" fmla="*/ 154 h 165"/>
                <a:gd name="T52" fmla="*/ 123 w 218"/>
                <a:gd name="T53" fmla="*/ 158 h 165"/>
                <a:gd name="T54" fmla="*/ 117 w 218"/>
                <a:gd name="T55" fmla="*/ 158 h 165"/>
                <a:gd name="T56" fmla="*/ 106 w 218"/>
                <a:gd name="T57" fmla="*/ 156 h 165"/>
                <a:gd name="T58" fmla="*/ 95 w 218"/>
                <a:gd name="T59" fmla="*/ 164 h 165"/>
                <a:gd name="T60" fmla="*/ 84 w 218"/>
                <a:gd name="T61" fmla="*/ 164 h 165"/>
                <a:gd name="T62" fmla="*/ 73 w 218"/>
                <a:gd name="T63" fmla="*/ 161 h 165"/>
                <a:gd name="T64" fmla="*/ 57 w 218"/>
                <a:gd name="T65" fmla="*/ 151 h 165"/>
                <a:gd name="T66" fmla="*/ 46 w 218"/>
                <a:gd name="T67" fmla="*/ 151 h 165"/>
                <a:gd name="T68" fmla="*/ 41 w 218"/>
                <a:gd name="T69" fmla="*/ 145 h 165"/>
                <a:gd name="T70" fmla="*/ 41 w 218"/>
                <a:gd name="T71" fmla="*/ 139 h 165"/>
                <a:gd name="T72" fmla="*/ 35 w 218"/>
                <a:gd name="T73" fmla="*/ 137 h 165"/>
                <a:gd name="T74" fmla="*/ 33 w 218"/>
                <a:gd name="T75" fmla="*/ 135 h 165"/>
                <a:gd name="T76" fmla="*/ 29 w 218"/>
                <a:gd name="T77" fmla="*/ 128 h 165"/>
                <a:gd name="T78" fmla="*/ 24 w 218"/>
                <a:gd name="T79" fmla="*/ 118 h 165"/>
                <a:gd name="T80" fmla="*/ 16 w 218"/>
                <a:gd name="T81" fmla="*/ 110 h 165"/>
                <a:gd name="T82" fmla="*/ 10 w 218"/>
                <a:gd name="T83" fmla="*/ 104 h 165"/>
                <a:gd name="T84" fmla="*/ 2 w 218"/>
                <a:gd name="T85" fmla="*/ 102 h 165"/>
                <a:gd name="T86" fmla="*/ 3 w 218"/>
                <a:gd name="T87" fmla="*/ 96 h 165"/>
                <a:gd name="T88" fmla="*/ 10 w 218"/>
                <a:gd name="T89" fmla="*/ 93 h 165"/>
                <a:gd name="T90" fmla="*/ 16 w 218"/>
                <a:gd name="T91" fmla="*/ 91 h 165"/>
                <a:gd name="T92" fmla="*/ 16 w 218"/>
                <a:gd name="T93" fmla="*/ 79 h 165"/>
                <a:gd name="T94" fmla="*/ 18 w 218"/>
                <a:gd name="T95" fmla="*/ 71 h 165"/>
                <a:gd name="T96" fmla="*/ 21 w 218"/>
                <a:gd name="T97" fmla="*/ 61 h 165"/>
                <a:gd name="T98" fmla="*/ 26 w 218"/>
                <a:gd name="T99" fmla="*/ 58 h 165"/>
                <a:gd name="T100" fmla="*/ 29 w 218"/>
                <a:gd name="T101" fmla="*/ 57 h 165"/>
                <a:gd name="T102" fmla="*/ 30 w 218"/>
                <a:gd name="T103" fmla="*/ 46 h 165"/>
                <a:gd name="T104" fmla="*/ 38 w 218"/>
                <a:gd name="T105" fmla="*/ 33 h 165"/>
                <a:gd name="T106" fmla="*/ 46 w 218"/>
                <a:gd name="T107" fmla="*/ 31 h 165"/>
                <a:gd name="T108" fmla="*/ 48 w 218"/>
                <a:gd name="T109" fmla="*/ 22 h 165"/>
                <a:gd name="T110" fmla="*/ 51 w 218"/>
                <a:gd name="T111" fmla="*/ 14 h 165"/>
                <a:gd name="T112" fmla="*/ 55 w 218"/>
                <a:gd name="T113" fmla="*/ 8 h 165"/>
                <a:gd name="T114" fmla="*/ 60 w 218"/>
                <a:gd name="T115" fmla="*/ 6 h 165"/>
                <a:gd name="T116" fmla="*/ 66 w 218"/>
                <a:gd name="T117" fmla="*/ 9 h 165"/>
                <a:gd name="T118" fmla="*/ 71 w 218"/>
                <a:gd name="T11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8" h="165">
                  <a:moveTo>
                    <a:pt x="71" y="0"/>
                  </a:moveTo>
                  <a:lnTo>
                    <a:pt x="73" y="0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3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5" y="5"/>
                  </a:lnTo>
                  <a:lnTo>
                    <a:pt x="87" y="3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2" y="5"/>
                  </a:lnTo>
                  <a:lnTo>
                    <a:pt x="93" y="5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5"/>
                  </a:lnTo>
                  <a:lnTo>
                    <a:pt x="101" y="6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6" y="6"/>
                  </a:lnTo>
                  <a:lnTo>
                    <a:pt x="107" y="8"/>
                  </a:lnTo>
                  <a:lnTo>
                    <a:pt x="109" y="9"/>
                  </a:lnTo>
                  <a:lnTo>
                    <a:pt x="114" y="9"/>
                  </a:lnTo>
                  <a:lnTo>
                    <a:pt x="114" y="11"/>
                  </a:lnTo>
                  <a:lnTo>
                    <a:pt x="115" y="13"/>
                  </a:lnTo>
                  <a:lnTo>
                    <a:pt x="119" y="16"/>
                  </a:lnTo>
                  <a:lnTo>
                    <a:pt x="122" y="19"/>
                  </a:lnTo>
                  <a:lnTo>
                    <a:pt x="125" y="22"/>
                  </a:lnTo>
                  <a:lnTo>
                    <a:pt x="128" y="24"/>
                  </a:lnTo>
                  <a:lnTo>
                    <a:pt x="130" y="27"/>
                  </a:lnTo>
                  <a:lnTo>
                    <a:pt x="130" y="28"/>
                  </a:lnTo>
                  <a:lnTo>
                    <a:pt x="131" y="30"/>
                  </a:lnTo>
                  <a:lnTo>
                    <a:pt x="133" y="30"/>
                  </a:lnTo>
                  <a:lnTo>
                    <a:pt x="134" y="31"/>
                  </a:lnTo>
                  <a:lnTo>
                    <a:pt x="134" y="33"/>
                  </a:lnTo>
                  <a:lnTo>
                    <a:pt x="136" y="35"/>
                  </a:lnTo>
                  <a:lnTo>
                    <a:pt x="134" y="36"/>
                  </a:lnTo>
                  <a:lnTo>
                    <a:pt x="133" y="39"/>
                  </a:lnTo>
                  <a:lnTo>
                    <a:pt x="131" y="43"/>
                  </a:lnTo>
                  <a:lnTo>
                    <a:pt x="130" y="44"/>
                  </a:lnTo>
                  <a:lnTo>
                    <a:pt x="128" y="46"/>
                  </a:lnTo>
                  <a:lnTo>
                    <a:pt x="128" y="46"/>
                  </a:lnTo>
                  <a:lnTo>
                    <a:pt x="128" y="47"/>
                  </a:lnTo>
                  <a:lnTo>
                    <a:pt x="128" y="50"/>
                  </a:lnTo>
                  <a:lnTo>
                    <a:pt x="128" y="54"/>
                  </a:lnTo>
                  <a:lnTo>
                    <a:pt x="128" y="57"/>
                  </a:lnTo>
                  <a:lnTo>
                    <a:pt x="130" y="57"/>
                  </a:lnTo>
                  <a:lnTo>
                    <a:pt x="130" y="57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6" y="55"/>
                  </a:lnTo>
                  <a:lnTo>
                    <a:pt x="137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5"/>
                  </a:lnTo>
                  <a:lnTo>
                    <a:pt x="142" y="55"/>
                  </a:lnTo>
                  <a:lnTo>
                    <a:pt x="144" y="57"/>
                  </a:lnTo>
                  <a:lnTo>
                    <a:pt x="144" y="55"/>
                  </a:lnTo>
                  <a:lnTo>
                    <a:pt x="144" y="57"/>
                  </a:lnTo>
                  <a:lnTo>
                    <a:pt x="144" y="57"/>
                  </a:lnTo>
                  <a:lnTo>
                    <a:pt x="142" y="58"/>
                  </a:lnTo>
                  <a:lnTo>
                    <a:pt x="142" y="58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3"/>
                  </a:lnTo>
                  <a:lnTo>
                    <a:pt x="142" y="65"/>
                  </a:lnTo>
                  <a:lnTo>
                    <a:pt x="142" y="66"/>
                  </a:lnTo>
                  <a:lnTo>
                    <a:pt x="144" y="68"/>
                  </a:lnTo>
                  <a:lnTo>
                    <a:pt x="144" y="68"/>
                  </a:lnTo>
                  <a:lnTo>
                    <a:pt x="145" y="71"/>
                  </a:lnTo>
                  <a:lnTo>
                    <a:pt x="147" y="71"/>
                  </a:lnTo>
                  <a:lnTo>
                    <a:pt x="148" y="72"/>
                  </a:lnTo>
                  <a:lnTo>
                    <a:pt x="148" y="74"/>
                  </a:lnTo>
                  <a:lnTo>
                    <a:pt x="150" y="76"/>
                  </a:lnTo>
                  <a:lnTo>
                    <a:pt x="152" y="77"/>
                  </a:lnTo>
                  <a:lnTo>
                    <a:pt x="152" y="79"/>
                  </a:lnTo>
                  <a:lnTo>
                    <a:pt x="153" y="80"/>
                  </a:lnTo>
                  <a:lnTo>
                    <a:pt x="155" y="80"/>
                  </a:lnTo>
                  <a:lnTo>
                    <a:pt x="158" y="82"/>
                  </a:lnTo>
                  <a:lnTo>
                    <a:pt x="160" y="85"/>
                  </a:lnTo>
                  <a:lnTo>
                    <a:pt x="160" y="85"/>
                  </a:lnTo>
                  <a:lnTo>
                    <a:pt x="164" y="87"/>
                  </a:lnTo>
                  <a:lnTo>
                    <a:pt x="169" y="88"/>
                  </a:lnTo>
                  <a:lnTo>
                    <a:pt x="172" y="90"/>
                  </a:lnTo>
                  <a:lnTo>
                    <a:pt x="177" y="91"/>
                  </a:lnTo>
                  <a:lnTo>
                    <a:pt x="182" y="93"/>
                  </a:lnTo>
                  <a:lnTo>
                    <a:pt x="186" y="95"/>
                  </a:lnTo>
                  <a:lnTo>
                    <a:pt x="193" y="96"/>
                  </a:lnTo>
                  <a:lnTo>
                    <a:pt x="197" y="98"/>
                  </a:lnTo>
                  <a:lnTo>
                    <a:pt x="202" y="99"/>
                  </a:lnTo>
                  <a:lnTo>
                    <a:pt x="202" y="99"/>
                  </a:lnTo>
                  <a:lnTo>
                    <a:pt x="218" y="99"/>
                  </a:lnTo>
                  <a:lnTo>
                    <a:pt x="213" y="102"/>
                  </a:lnTo>
                  <a:lnTo>
                    <a:pt x="210" y="107"/>
                  </a:lnTo>
                  <a:lnTo>
                    <a:pt x="205" y="110"/>
                  </a:lnTo>
                  <a:lnTo>
                    <a:pt x="202" y="113"/>
                  </a:lnTo>
                  <a:lnTo>
                    <a:pt x="199" y="118"/>
                  </a:lnTo>
                  <a:lnTo>
                    <a:pt x="194" y="121"/>
                  </a:lnTo>
                  <a:lnTo>
                    <a:pt x="191" y="124"/>
                  </a:lnTo>
                  <a:lnTo>
                    <a:pt x="188" y="128"/>
                  </a:lnTo>
                  <a:lnTo>
                    <a:pt x="183" y="132"/>
                  </a:lnTo>
                  <a:lnTo>
                    <a:pt x="180" y="135"/>
                  </a:lnTo>
                  <a:lnTo>
                    <a:pt x="177" y="140"/>
                  </a:lnTo>
                  <a:lnTo>
                    <a:pt x="174" y="143"/>
                  </a:lnTo>
                  <a:lnTo>
                    <a:pt x="174" y="143"/>
                  </a:lnTo>
                  <a:lnTo>
                    <a:pt x="169" y="143"/>
                  </a:lnTo>
                  <a:lnTo>
                    <a:pt x="166" y="143"/>
                  </a:lnTo>
                  <a:lnTo>
                    <a:pt x="160" y="143"/>
                  </a:lnTo>
                  <a:lnTo>
                    <a:pt x="160" y="143"/>
                  </a:lnTo>
                  <a:lnTo>
                    <a:pt x="158" y="143"/>
                  </a:lnTo>
                  <a:lnTo>
                    <a:pt x="158" y="143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0" y="147"/>
                  </a:lnTo>
                  <a:lnTo>
                    <a:pt x="147" y="148"/>
                  </a:lnTo>
                  <a:lnTo>
                    <a:pt x="145" y="148"/>
                  </a:lnTo>
                  <a:lnTo>
                    <a:pt x="144" y="151"/>
                  </a:lnTo>
                  <a:lnTo>
                    <a:pt x="144" y="151"/>
                  </a:lnTo>
                  <a:lnTo>
                    <a:pt x="144" y="153"/>
                  </a:lnTo>
                  <a:lnTo>
                    <a:pt x="142" y="153"/>
                  </a:lnTo>
                  <a:lnTo>
                    <a:pt x="136" y="154"/>
                  </a:lnTo>
                  <a:lnTo>
                    <a:pt x="134" y="154"/>
                  </a:lnTo>
                  <a:lnTo>
                    <a:pt x="131" y="154"/>
                  </a:lnTo>
                  <a:lnTo>
                    <a:pt x="130" y="156"/>
                  </a:lnTo>
                  <a:lnTo>
                    <a:pt x="130" y="158"/>
                  </a:lnTo>
                  <a:lnTo>
                    <a:pt x="126" y="158"/>
                  </a:lnTo>
                  <a:lnTo>
                    <a:pt x="123" y="158"/>
                  </a:lnTo>
                  <a:lnTo>
                    <a:pt x="122" y="158"/>
                  </a:lnTo>
                  <a:lnTo>
                    <a:pt x="122" y="158"/>
                  </a:lnTo>
                  <a:lnTo>
                    <a:pt x="120" y="158"/>
                  </a:lnTo>
                  <a:lnTo>
                    <a:pt x="119" y="158"/>
                  </a:lnTo>
                  <a:lnTo>
                    <a:pt x="117" y="158"/>
                  </a:lnTo>
                  <a:lnTo>
                    <a:pt x="117" y="156"/>
                  </a:lnTo>
                  <a:lnTo>
                    <a:pt x="115" y="154"/>
                  </a:lnTo>
                  <a:lnTo>
                    <a:pt x="114" y="153"/>
                  </a:lnTo>
                  <a:lnTo>
                    <a:pt x="109" y="154"/>
                  </a:lnTo>
                  <a:lnTo>
                    <a:pt x="106" y="156"/>
                  </a:lnTo>
                  <a:lnTo>
                    <a:pt x="103" y="158"/>
                  </a:lnTo>
                  <a:lnTo>
                    <a:pt x="100" y="159"/>
                  </a:lnTo>
                  <a:lnTo>
                    <a:pt x="100" y="161"/>
                  </a:lnTo>
                  <a:lnTo>
                    <a:pt x="96" y="162"/>
                  </a:lnTo>
                  <a:lnTo>
                    <a:pt x="95" y="164"/>
                  </a:lnTo>
                  <a:lnTo>
                    <a:pt x="95" y="165"/>
                  </a:lnTo>
                  <a:lnTo>
                    <a:pt x="90" y="164"/>
                  </a:lnTo>
                  <a:lnTo>
                    <a:pt x="90" y="164"/>
                  </a:lnTo>
                  <a:lnTo>
                    <a:pt x="87" y="164"/>
                  </a:lnTo>
                  <a:lnTo>
                    <a:pt x="84" y="164"/>
                  </a:lnTo>
                  <a:lnTo>
                    <a:pt x="82" y="162"/>
                  </a:lnTo>
                  <a:lnTo>
                    <a:pt x="79" y="162"/>
                  </a:lnTo>
                  <a:lnTo>
                    <a:pt x="76" y="162"/>
                  </a:lnTo>
                  <a:lnTo>
                    <a:pt x="74" y="162"/>
                  </a:lnTo>
                  <a:lnTo>
                    <a:pt x="73" y="161"/>
                  </a:lnTo>
                  <a:lnTo>
                    <a:pt x="70" y="159"/>
                  </a:lnTo>
                  <a:lnTo>
                    <a:pt x="66" y="158"/>
                  </a:lnTo>
                  <a:lnTo>
                    <a:pt x="65" y="156"/>
                  </a:lnTo>
                  <a:lnTo>
                    <a:pt x="60" y="153"/>
                  </a:lnTo>
                  <a:lnTo>
                    <a:pt x="57" y="151"/>
                  </a:lnTo>
                  <a:lnTo>
                    <a:pt x="57" y="151"/>
                  </a:lnTo>
                  <a:lnTo>
                    <a:pt x="55" y="151"/>
                  </a:lnTo>
                  <a:lnTo>
                    <a:pt x="52" y="151"/>
                  </a:lnTo>
                  <a:lnTo>
                    <a:pt x="48" y="151"/>
                  </a:lnTo>
                  <a:lnTo>
                    <a:pt x="46" y="151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43" y="148"/>
                  </a:lnTo>
                  <a:lnTo>
                    <a:pt x="41" y="147"/>
                  </a:lnTo>
                  <a:lnTo>
                    <a:pt x="41" y="145"/>
                  </a:lnTo>
                  <a:lnTo>
                    <a:pt x="41" y="143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1" y="139"/>
                  </a:lnTo>
                  <a:lnTo>
                    <a:pt x="40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3" y="137"/>
                  </a:lnTo>
                  <a:lnTo>
                    <a:pt x="33" y="137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2" y="134"/>
                  </a:lnTo>
                  <a:lnTo>
                    <a:pt x="30" y="132"/>
                  </a:lnTo>
                  <a:lnTo>
                    <a:pt x="30" y="131"/>
                  </a:lnTo>
                  <a:lnTo>
                    <a:pt x="30" y="131"/>
                  </a:lnTo>
                  <a:lnTo>
                    <a:pt x="29" y="128"/>
                  </a:lnTo>
                  <a:lnTo>
                    <a:pt x="29" y="126"/>
                  </a:lnTo>
                  <a:lnTo>
                    <a:pt x="27" y="124"/>
                  </a:lnTo>
                  <a:lnTo>
                    <a:pt x="26" y="120"/>
                  </a:lnTo>
                  <a:lnTo>
                    <a:pt x="26" y="118"/>
                  </a:lnTo>
                  <a:lnTo>
                    <a:pt x="24" y="118"/>
                  </a:lnTo>
                  <a:lnTo>
                    <a:pt x="24" y="117"/>
                  </a:lnTo>
                  <a:lnTo>
                    <a:pt x="22" y="115"/>
                  </a:lnTo>
                  <a:lnTo>
                    <a:pt x="19" y="113"/>
                  </a:lnTo>
                  <a:lnTo>
                    <a:pt x="18" y="112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9"/>
                  </a:lnTo>
                  <a:lnTo>
                    <a:pt x="14" y="107"/>
                  </a:lnTo>
                  <a:lnTo>
                    <a:pt x="14" y="107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8" y="104"/>
                  </a:lnTo>
                  <a:lnTo>
                    <a:pt x="7" y="104"/>
                  </a:lnTo>
                  <a:lnTo>
                    <a:pt x="3" y="102"/>
                  </a:lnTo>
                  <a:lnTo>
                    <a:pt x="2" y="102"/>
                  </a:lnTo>
                  <a:lnTo>
                    <a:pt x="0" y="101"/>
                  </a:lnTo>
                  <a:lnTo>
                    <a:pt x="0" y="101"/>
                  </a:lnTo>
                  <a:lnTo>
                    <a:pt x="0" y="99"/>
                  </a:lnTo>
                  <a:lnTo>
                    <a:pt x="2" y="99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5" y="93"/>
                  </a:lnTo>
                  <a:lnTo>
                    <a:pt x="7" y="93"/>
                  </a:lnTo>
                  <a:lnTo>
                    <a:pt x="8" y="93"/>
                  </a:lnTo>
                  <a:lnTo>
                    <a:pt x="10" y="93"/>
                  </a:lnTo>
                  <a:lnTo>
                    <a:pt x="13" y="93"/>
                  </a:lnTo>
                  <a:lnTo>
                    <a:pt x="14" y="93"/>
                  </a:lnTo>
                  <a:lnTo>
                    <a:pt x="16" y="93"/>
                  </a:lnTo>
                  <a:lnTo>
                    <a:pt x="16" y="91"/>
                  </a:lnTo>
                  <a:lnTo>
                    <a:pt x="16" y="91"/>
                  </a:lnTo>
                  <a:lnTo>
                    <a:pt x="16" y="90"/>
                  </a:lnTo>
                  <a:lnTo>
                    <a:pt x="16" y="88"/>
                  </a:lnTo>
                  <a:lnTo>
                    <a:pt x="16" y="85"/>
                  </a:lnTo>
                  <a:lnTo>
                    <a:pt x="16" y="82"/>
                  </a:lnTo>
                  <a:lnTo>
                    <a:pt x="16" y="79"/>
                  </a:lnTo>
                  <a:lnTo>
                    <a:pt x="16" y="79"/>
                  </a:lnTo>
                  <a:lnTo>
                    <a:pt x="16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8" y="71"/>
                  </a:lnTo>
                  <a:lnTo>
                    <a:pt x="19" y="69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3"/>
                  </a:lnTo>
                  <a:lnTo>
                    <a:pt x="21" y="61"/>
                  </a:lnTo>
                  <a:lnTo>
                    <a:pt x="21" y="58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4" y="58"/>
                  </a:lnTo>
                  <a:lnTo>
                    <a:pt x="26" y="58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7"/>
                  </a:lnTo>
                  <a:lnTo>
                    <a:pt x="29" y="54"/>
                  </a:lnTo>
                  <a:lnTo>
                    <a:pt x="29" y="52"/>
                  </a:lnTo>
                  <a:lnTo>
                    <a:pt x="30" y="50"/>
                  </a:lnTo>
                  <a:lnTo>
                    <a:pt x="30" y="47"/>
                  </a:lnTo>
                  <a:lnTo>
                    <a:pt x="30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5" y="39"/>
                  </a:lnTo>
                  <a:lnTo>
                    <a:pt x="37" y="36"/>
                  </a:lnTo>
                  <a:lnTo>
                    <a:pt x="38" y="33"/>
                  </a:lnTo>
                  <a:lnTo>
                    <a:pt x="40" y="31"/>
                  </a:lnTo>
                  <a:lnTo>
                    <a:pt x="40" y="31"/>
                  </a:lnTo>
                  <a:lnTo>
                    <a:pt x="41" y="31"/>
                  </a:lnTo>
                  <a:lnTo>
                    <a:pt x="44" y="31"/>
                  </a:lnTo>
                  <a:lnTo>
                    <a:pt x="46" y="31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46" y="28"/>
                  </a:lnTo>
                  <a:lnTo>
                    <a:pt x="46" y="25"/>
                  </a:lnTo>
                  <a:lnTo>
                    <a:pt x="48" y="22"/>
                  </a:lnTo>
                  <a:lnTo>
                    <a:pt x="48" y="20"/>
                  </a:lnTo>
                  <a:lnTo>
                    <a:pt x="49" y="20"/>
                  </a:lnTo>
                  <a:lnTo>
                    <a:pt x="49" y="19"/>
                  </a:lnTo>
                  <a:lnTo>
                    <a:pt x="49" y="17"/>
                  </a:lnTo>
                  <a:lnTo>
                    <a:pt x="51" y="14"/>
                  </a:lnTo>
                  <a:lnTo>
                    <a:pt x="51" y="13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0" y="6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8" y="8"/>
                  </a:lnTo>
                  <a:lnTo>
                    <a:pt x="68" y="5"/>
                  </a:lnTo>
                  <a:lnTo>
                    <a:pt x="71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5" name="Freeform 282">
              <a:extLst>
                <a:ext uri="{FF2B5EF4-FFF2-40B4-BE49-F238E27FC236}">
                  <a16:creationId xmlns:a16="http://schemas.microsoft.com/office/drawing/2014/main" id="{B4DC4AF6-7D8E-45D2-A76B-3C44DBF0C68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52348" y="3106046"/>
              <a:ext cx="633498" cy="518493"/>
            </a:xfrm>
            <a:custGeom>
              <a:avLst/>
              <a:gdLst>
                <a:gd name="T0" fmla="*/ 39 w 325"/>
                <a:gd name="T1" fmla="*/ 258 h 266"/>
                <a:gd name="T2" fmla="*/ 34 w 325"/>
                <a:gd name="T3" fmla="*/ 261 h 266"/>
                <a:gd name="T4" fmla="*/ 16 w 325"/>
                <a:gd name="T5" fmla="*/ 258 h 266"/>
                <a:gd name="T6" fmla="*/ 30 w 325"/>
                <a:gd name="T7" fmla="*/ 250 h 266"/>
                <a:gd name="T8" fmla="*/ 19 w 325"/>
                <a:gd name="T9" fmla="*/ 255 h 266"/>
                <a:gd name="T10" fmla="*/ 63 w 325"/>
                <a:gd name="T11" fmla="*/ 248 h 266"/>
                <a:gd name="T12" fmla="*/ 57 w 325"/>
                <a:gd name="T13" fmla="*/ 256 h 266"/>
                <a:gd name="T14" fmla="*/ 6 w 325"/>
                <a:gd name="T15" fmla="*/ 248 h 266"/>
                <a:gd name="T16" fmla="*/ 68 w 325"/>
                <a:gd name="T17" fmla="*/ 241 h 266"/>
                <a:gd name="T18" fmla="*/ 63 w 325"/>
                <a:gd name="T19" fmla="*/ 244 h 266"/>
                <a:gd name="T20" fmla="*/ 285 w 325"/>
                <a:gd name="T21" fmla="*/ 88 h 266"/>
                <a:gd name="T22" fmla="*/ 284 w 325"/>
                <a:gd name="T23" fmla="*/ 83 h 266"/>
                <a:gd name="T24" fmla="*/ 285 w 325"/>
                <a:gd name="T25" fmla="*/ 80 h 266"/>
                <a:gd name="T26" fmla="*/ 310 w 325"/>
                <a:gd name="T27" fmla="*/ 69 h 266"/>
                <a:gd name="T28" fmla="*/ 309 w 325"/>
                <a:gd name="T29" fmla="*/ 77 h 266"/>
                <a:gd name="T30" fmla="*/ 299 w 325"/>
                <a:gd name="T31" fmla="*/ 74 h 266"/>
                <a:gd name="T32" fmla="*/ 325 w 325"/>
                <a:gd name="T33" fmla="*/ 64 h 266"/>
                <a:gd name="T34" fmla="*/ 318 w 325"/>
                <a:gd name="T35" fmla="*/ 64 h 266"/>
                <a:gd name="T36" fmla="*/ 167 w 325"/>
                <a:gd name="T37" fmla="*/ 3 h 266"/>
                <a:gd name="T38" fmla="*/ 200 w 325"/>
                <a:gd name="T39" fmla="*/ 6 h 266"/>
                <a:gd name="T40" fmla="*/ 220 w 325"/>
                <a:gd name="T41" fmla="*/ 6 h 266"/>
                <a:gd name="T42" fmla="*/ 238 w 325"/>
                <a:gd name="T43" fmla="*/ 9 h 266"/>
                <a:gd name="T44" fmla="*/ 241 w 325"/>
                <a:gd name="T45" fmla="*/ 12 h 266"/>
                <a:gd name="T46" fmla="*/ 246 w 325"/>
                <a:gd name="T47" fmla="*/ 14 h 266"/>
                <a:gd name="T48" fmla="*/ 258 w 325"/>
                <a:gd name="T49" fmla="*/ 17 h 266"/>
                <a:gd name="T50" fmla="*/ 268 w 325"/>
                <a:gd name="T51" fmla="*/ 18 h 266"/>
                <a:gd name="T52" fmla="*/ 277 w 325"/>
                <a:gd name="T53" fmla="*/ 17 h 266"/>
                <a:gd name="T54" fmla="*/ 284 w 325"/>
                <a:gd name="T55" fmla="*/ 23 h 266"/>
                <a:gd name="T56" fmla="*/ 291 w 325"/>
                <a:gd name="T57" fmla="*/ 25 h 266"/>
                <a:gd name="T58" fmla="*/ 301 w 325"/>
                <a:gd name="T59" fmla="*/ 25 h 266"/>
                <a:gd name="T60" fmla="*/ 310 w 325"/>
                <a:gd name="T61" fmla="*/ 25 h 266"/>
                <a:gd name="T62" fmla="*/ 310 w 325"/>
                <a:gd name="T63" fmla="*/ 33 h 266"/>
                <a:gd name="T64" fmla="*/ 274 w 325"/>
                <a:gd name="T65" fmla="*/ 50 h 266"/>
                <a:gd name="T66" fmla="*/ 268 w 325"/>
                <a:gd name="T67" fmla="*/ 59 h 266"/>
                <a:gd name="T68" fmla="*/ 265 w 325"/>
                <a:gd name="T69" fmla="*/ 85 h 266"/>
                <a:gd name="T70" fmla="*/ 252 w 325"/>
                <a:gd name="T71" fmla="*/ 100 h 266"/>
                <a:gd name="T72" fmla="*/ 239 w 325"/>
                <a:gd name="T73" fmla="*/ 110 h 266"/>
                <a:gd name="T74" fmla="*/ 222 w 325"/>
                <a:gd name="T75" fmla="*/ 121 h 266"/>
                <a:gd name="T76" fmla="*/ 198 w 325"/>
                <a:gd name="T77" fmla="*/ 122 h 266"/>
                <a:gd name="T78" fmla="*/ 184 w 325"/>
                <a:gd name="T79" fmla="*/ 130 h 266"/>
                <a:gd name="T80" fmla="*/ 172 w 325"/>
                <a:gd name="T81" fmla="*/ 124 h 266"/>
                <a:gd name="T82" fmla="*/ 170 w 325"/>
                <a:gd name="T83" fmla="*/ 118 h 266"/>
                <a:gd name="T84" fmla="*/ 154 w 325"/>
                <a:gd name="T85" fmla="*/ 108 h 266"/>
                <a:gd name="T86" fmla="*/ 162 w 325"/>
                <a:gd name="T87" fmla="*/ 97 h 266"/>
                <a:gd name="T88" fmla="*/ 159 w 325"/>
                <a:gd name="T89" fmla="*/ 86 h 266"/>
                <a:gd name="T90" fmla="*/ 156 w 325"/>
                <a:gd name="T91" fmla="*/ 74 h 266"/>
                <a:gd name="T92" fmla="*/ 162 w 325"/>
                <a:gd name="T93" fmla="*/ 66 h 266"/>
                <a:gd name="T94" fmla="*/ 164 w 325"/>
                <a:gd name="T95" fmla="*/ 59 h 266"/>
                <a:gd name="T96" fmla="*/ 162 w 325"/>
                <a:gd name="T97" fmla="*/ 47 h 266"/>
                <a:gd name="T98" fmla="*/ 173 w 325"/>
                <a:gd name="T99" fmla="*/ 39 h 266"/>
                <a:gd name="T100" fmla="*/ 168 w 325"/>
                <a:gd name="T101" fmla="*/ 33 h 266"/>
                <a:gd name="T102" fmla="*/ 159 w 325"/>
                <a:gd name="T103" fmla="*/ 31 h 266"/>
                <a:gd name="T104" fmla="*/ 151 w 325"/>
                <a:gd name="T105" fmla="*/ 33 h 266"/>
                <a:gd name="T106" fmla="*/ 143 w 325"/>
                <a:gd name="T107" fmla="*/ 33 h 266"/>
                <a:gd name="T108" fmla="*/ 138 w 325"/>
                <a:gd name="T109" fmla="*/ 29 h 266"/>
                <a:gd name="T110" fmla="*/ 135 w 325"/>
                <a:gd name="T111" fmla="*/ 26 h 266"/>
                <a:gd name="T112" fmla="*/ 132 w 325"/>
                <a:gd name="T113" fmla="*/ 20 h 266"/>
                <a:gd name="T114" fmla="*/ 129 w 325"/>
                <a:gd name="T115" fmla="*/ 14 h 266"/>
                <a:gd name="T116" fmla="*/ 143 w 325"/>
                <a:gd name="T117" fmla="*/ 6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25" h="266">
                  <a:moveTo>
                    <a:pt x="3" y="263"/>
                  </a:moveTo>
                  <a:lnTo>
                    <a:pt x="4" y="263"/>
                  </a:lnTo>
                  <a:lnTo>
                    <a:pt x="3" y="266"/>
                  </a:lnTo>
                  <a:lnTo>
                    <a:pt x="1" y="264"/>
                  </a:lnTo>
                  <a:lnTo>
                    <a:pt x="1" y="264"/>
                  </a:lnTo>
                  <a:lnTo>
                    <a:pt x="0" y="263"/>
                  </a:lnTo>
                  <a:lnTo>
                    <a:pt x="1" y="263"/>
                  </a:lnTo>
                  <a:lnTo>
                    <a:pt x="3" y="263"/>
                  </a:lnTo>
                  <a:close/>
                  <a:moveTo>
                    <a:pt x="39" y="258"/>
                  </a:moveTo>
                  <a:lnTo>
                    <a:pt x="41" y="258"/>
                  </a:lnTo>
                  <a:lnTo>
                    <a:pt x="41" y="258"/>
                  </a:lnTo>
                  <a:lnTo>
                    <a:pt x="41" y="259"/>
                  </a:lnTo>
                  <a:lnTo>
                    <a:pt x="41" y="261"/>
                  </a:lnTo>
                  <a:lnTo>
                    <a:pt x="39" y="263"/>
                  </a:lnTo>
                  <a:lnTo>
                    <a:pt x="38" y="264"/>
                  </a:lnTo>
                  <a:lnTo>
                    <a:pt x="36" y="264"/>
                  </a:lnTo>
                  <a:lnTo>
                    <a:pt x="36" y="263"/>
                  </a:lnTo>
                  <a:lnTo>
                    <a:pt x="34" y="261"/>
                  </a:lnTo>
                  <a:lnTo>
                    <a:pt x="34" y="259"/>
                  </a:lnTo>
                  <a:lnTo>
                    <a:pt x="36" y="259"/>
                  </a:lnTo>
                  <a:lnTo>
                    <a:pt x="36" y="258"/>
                  </a:lnTo>
                  <a:lnTo>
                    <a:pt x="39" y="258"/>
                  </a:lnTo>
                  <a:lnTo>
                    <a:pt x="39" y="258"/>
                  </a:lnTo>
                  <a:lnTo>
                    <a:pt x="39" y="258"/>
                  </a:lnTo>
                  <a:close/>
                  <a:moveTo>
                    <a:pt x="14" y="256"/>
                  </a:moveTo>
                  <a:lnTo>
                    <a:pt x="14" y="256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4" y="259"/>
                  </a:lnTo>
                  <a:lnTo>
                    <a:pt x="14" y="259"/>
                  </a:lnTo>
                  <a:lnTo>
                    <a:pt x="12" y="259"/>
                  </a:lnTo>
                  <a:lnTo>
                    <a:pt x="12" y="258"/>
                  </a:lnTo>
                  <a:lnTo>
                    <a:pt x="12" y="256"/>
                  </a:lnTo>
                  <a:lnTo>
                    <a:pt x="14" y="256"/>
                  </a:lnTo>
                  <a:close/>
                  <a:moveTo>
                    <a:pt x="30" y="250"/>
                  </a:moveTo>
                  <a:lnTo>
                    <a:pt x="30" y="252"/>
                  </a:lnTo>
                  <a:lnTo>
                    <a:pt x="27" y="253"/>
                  </a:lnTo>
                  <a:lnTo>
                    <a:pt x="25" y="258"/>
                  </a:lnTo>
                  <a:lnTo>
                    <a:pt x="25" y="259"/>
                  </a:lnTo>
                  <a:lnTo>
                    <a:pt x="23" y="259"/>
                  </a:lnTo>
                  <a:lnTo>
                    <a:pt x="22" y="259"/>
                  </a:lnTo>
                  <a:lnTo>
                    <a:pt x="20" y="258"/>
                  </a:lnTo>
                  <a:lnTo>
                    <a:pt x="19" y="255"/>
                  </a:lnTo>
                  <a:lnTo>
                    <a:pt x="19" y="255"/>
                  </a:lnTo>
                  <a:lnTo>
                    <a:pt x="19" y="253"/>
                  </a:lnTo>
                  <a:lnTo>
                    <a:pt x="20" y="253"/>
                  </a:lnTo>
                  <a:lnTo>
                    <a:pt x="23" y="253"/>
                  </a:lnTo>
                  <a:lnTo>
                    <a:pt x="23" y="253"/>
                  </a:lnTo>
                  <a:lnTo>
                    <a:pt x="27" y="252"/>
                  </a:lnTo>
                  <a:lnTo>
                    <a:pt x="30" y="250"/>
                  </a:lnTo>
                  <a:close/>
                  <a:moveTo>
                    <a:pt x="61" y="248"/>
                  </a:moveTo>
                  <a:lnTo>
                    <a:pt x="63" y="248"/>
                  </a:lnTo>
                  <a:lnTo>
                    <a:pt x="63" y="248"/>
                  </a:lnTo>
                  <a:lnTo>
                    <a:pt x="63" y="250"/>
                  </a:lnTo>
                  <a:lnTo>
                    <a:pt x="63" y="253"/>
                  </a:lnTo>
                  <a:lnTo>
                    <a:pt x="61" y="256"/>
                  </a:lnTo>
                  <a:lnTo>
                    <a:pt x="58" y="256"/>
                  </a:lnTo>
                  <a:lnTo>
                    <a:pt x="55" y="259"/>
                  </a:lnTo>
                  <a:lnTo>
                    <a:pt x="53" y="258"/>
                  </a:lnTo>
                  <a:lnTo>
                    <a:pt x="53" y="258"/>
                  </a:lnTo>
                  <a:lnTo>
                    <a:pt x="55" y="258"/>
                  </a:lnTo>
                  <a:lnTo>
                    <a:pt x="57" y="256"/>
                  </a:lnTo>
                  <a:lnTo>
                    <a:pt x="58" y="253"/>
                  </a:lnTo>
                  <a:lnTo>
                    <a:pt x="60" y="250"/>
                  </a:lnTo>
                  <a:lnTo>
                    <a:pt x="60" y="248"/>
                  </a:lnTo>
                  <a:lnTo>
                    <a:pt x="61" y="248"/>
                  </a:lnTo>
                  <a:lnTo>
                    <a:pt x="61" y="248"/>
                  </a:lnTo>
                  <a:close/>
                  <a:moveTo>
                    <a:pt x="6" y="247"/>
                  </a:moveTo>
                  <a:lnTo>
                    <a:pt x="6" y="247"/>
                  </a:lnTo>
                  <a:lnTo>
                    <a:pt x="6" y="248"/>
                  </a:lnTo>
                  <a:lnTo>
                    <a:pt x="6" y="248"/>
                  </a:lnTo>
                  <a:lnTo>
                    <a:pt x="6" y="250"/>
                  </a:lnTo>
                  <a:lnTo>
                    <a:pt x="6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3" y="247"/>
                  </a:lnTo>
                  <a:lnTo>
                    <a:pt x="6" y="247"/>
                  </a:lnTo>
                  <a:close/>
                  <a:moveTo>
                    <a:pt x="68" y="241"/>
                  </a:moveTo>
                  <a:lnTo>
                    <a:pt x="69" y="241"/>
                  </a:lnTo>
                  <a:lnTo>
                    <a:pt x="68" y="242"/>
                  </a:lnTo>
                  <a:lnTo>
                    <a:pt x="68" y="244"/>
                  </a:lnTo>
                  <a:lnTo>
                    <a:pt x="68" y="245"/>
                  </a:lnTo>
                  <a:lnTo>
                    <a:pt x="64" y="245"/>
                  </a:lnTo>
                  <a:lnTo>
                    <a:pt x="63" y="247"/>
                  </a:lnTo>
                  <a:lnTo>
                    <a:pt x="63" y="247"/>
                  </a:lnTo>
                  <a:lnTo>
                    <a:pt x="63" y="244"/>
                  </a:lnTo>
                  <a:lnTo>
                    <a:pt x="63" y="244"/>
                  </a:lnTo>
                  <a:lnTo>
                    <a:pt x="66" y="242"/>
                  </a:lnTo>
                  <a:lnTo>
                    <a:pt x="68" y="242"/>
                  </a:lnTo>
                  <a:lnTo>
                    <a:pt x="68" y="241"/>
                  </a:lnTo>
                  <a:lnTo>
                    <a:pt x="68" y="241"/>
                  </a:lnTo>
                  <a:close/>
                  <a:moveTo>
                    <a:pt x="284" y="86"/>
                  </a:move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4" y="88"/>
                  </a:lnTo>
                  <a:lnTo>
                    <a:pt x="284" y="88"/>
                  </a:lnTo>
                  <a:lnTo>
                    <a:pt x="284" y="86"/>
                  </a:lnTo>
                  <a:lnTo>
                    <a:pt x="284" y="86"/>
                  </a:lnTo>
                  <a:close/>
                  <a:moveTo>
                    <a:pt x="285" y="80"/>
                  </a:moveTo>
                  <a:lnTo>
                    <a:pt x="287" y="80"/>
                  </a:lnTo>
                  <a:lnTo>
                    <a:pt x="287" y="81"/>
                  </a:lnTo>
                  <a:lnTo>
                    <a:pt x="284" y="83"/>
                  </a:lnTo>
                  <a:lnTo>
                    <a:pt x="284" y="83"/>
                  </a:lnTo>
                  <a:lnTo>
                    <a:pt x="284" y="85"/>
                  </a:lnTo>
                  <a:lnTo>
                    <a:pt x="280" y="85"/>
                  </a:lnTo>
                  <a:lnTo>
                    <a:pt x="280" y="83"/>
                  </a:lnTo>
                  <a:lnTo>
                    <a:pt x="280" y="83"/>
                  </a:lnTo>
                  <a:lnTo>
                    <a:pt x="282" y="83"/>
                  </a:lnTo>
                  <a:lnTo>
                    <a:pt x="282" y="81"/>
                  </a:lnTo>
                  <a:lnTo>
                    <a:pt x="282" y="81"/>
                  </a:lnTo>
                  <a:lnTo>
                    <a:pt x="285" y="80"/>
                  </a:lnTo>
                  <a:close/>
                  <a:moveTo>
                    <a:pt x="309" y="66"/>
                  </a:moveTo>
                  <a:lnTo>
                    <a:pt x="309" y="66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9"/>
                  </a:lnTo>
                  <a:lnTo>
                    <a:pt x="310" y="69"/>
                  </a:lnTo>
                  <a:lnTo>
                    <a:pt x="310" y="69"/>
                  </a:lnTo>
                  <a:lnTo>
                    <a:pt x="312" y="69"/>
                  </a:lnTo>
                  <a:lnTo>
                    <a:pt x="312" y="69"/>
                  </a:lnTo>
                  <a:lnTo>
                    <a:pt x="314" y="70"/>
                  </a:lnTo>
                  <a:lnTo>
                    <a:pt x="312" y="72"/>
                  </a:lnTo>
                  <a:lnTo>
                    <a:pt x="310" y="72"/>
                  </a:lnTo>
                  <a:lnTo>
                    <a:pt x="310" y="74"/>
                  </a:lnTo>
                  <a:lnTo>
                    <a:pt x="310" y="75"/>
                  </a:lnTo>
                  <a:lnTo>
                    <a:pt x="309" y="77"/>
                  </a:lnTo>
                  <a:lnTo>
                    <a:pt x="307" y="77"/>
                  </a:lnTo>
                  <a:lnTo>
                    <a:pt x="304" y="75"/>
                  </a:lnTo>
                  <a:lnTo>
                    <a:pt x="302" y="75"/>
                  </a:lnTo>
                  <a:lnTo>
                    <a:pt x="302" y="75"/>
                  </a:lnTo>
                  <a:lnTo>
                    <a:pt x="302" y="74"/>
                  </a:lnTo>
                  <a:lnTo>
                    <a:pt x="302" y="74"/>
                  </a:lnTo>
                  <a:lnTo>
                    <a:pt x="301" y="72"/>
                  </a:lnTo>
                  <a:lnTo>
                    <a:pt x="299" y="74"/>
                  </a:lnTo>
                  <a:lnTo>
                    <a:pt x="299" y="74"/>
                  </a:lnTo>
                  <a:lnTo>
                    <a:pt x="298" y="74"/>
                  </a:lnTo>
                  <a:lnTo>
                    <a:pt x="298" y="74"/>
                  </a:lnTo>
                  <a:lnTo>
                    <a:pt x="298" y="72"/>
                  </a:lnTo>
                  <a:lnTo>
                    <a:pt x="298" y="72"/>
                  </a:lnTo>
                  <a:lnTo>
                    <a:pt x="302" y="67"/>
                  </a:lnTo>
                  <a:lnTo>
                    <a:pt x="304" y="67"/>
                  </a:lnTo>
                  <a:lnTo>
                    <a:pt x="309" y="66"/>
                  </a:lnTo>
                  <a:close/>
                  <a:moveTo>
                    <a:pt x="321" y="64"/>
                  </a:moveTo>
                  <a:lnTo>
                    <a:pt x="325" y="64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9"/>
                  </a:lnTo>
                  <a:lnTo>
                    <a:pt x="320" y="66"/>
                  </a:lnTo>
                  <a:lnTo>
                    <a:pt x="318" y="66"/>
                  </a:lnTo>
                  <a:lnTo>
                    <a:pt x="318" y="66"/>
                  </a:lnTo>
                  <a:lnTo>
                    <a:pt x="318" y="64"/>
                  </a:lnTo>
                  <a:lnTo>
                    <a:pt x="318" y="64"/>
                  </a:lnTo>
                  <a:lnTo>
                    <a:pt x="321" y="64"/>
                  </a:lnTo>
                  <a:close/>
                  <a:moveTo>
                    <a:pt x="151" y="0"/>
                  </a:moveTo>
                  <a:lnTo>
                    <a:pt x="153" y="1"/>
                  </a:lnTo>
                  <a:lnTo>
                    <a:pt x="154" y="1"/>
                  </a:lnTo>
                  <a:lnTo>
                    <a:pt x="156" y="1"/>
                  </a:lnTo>
                  <a:lnTo>
                    <a:pt x="157" y="3"/>
                  </a:lnTo>
                  <a:lnTo>
                    <a:pt x="161" y="4"/>
                  </a:lnTo>
                  <a:lnTo>
                    <a:pt x="164" y="3"/>
                  </a:lnTo>
                  <a:lnTo>
                    <a:pt x="167" y="3"/>
                  </a:lnTo>
                  <a:lnTo>
                    <a:pt x="168" y="3"/>
                  </a:lnTo>
                  <a:lnTo>
                    <a:pt x="173" y="3"/>
                  </a:lnTo>
                  <a:lnTo>
                    <a:pt x="175" y="3"/>
                  </a:lnTo>
                  <a:lnTo>
                    <a:pt x="178" y="3"/>
                  </a:lnTo>
                  <a:lnTo>
                    <a:pt x="181" y="3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7" y="6"/>
                  </a:lnTo>
                  <a:lnTo>
                    <a:pt x="200" y="6"/>
                  </a:lnTo>
                  <a:lnTo>
                    <a:pt x="205" y="6"/>
                  </a:lnTo>
                  <a:lnTo>
                    <a:pt x="206" y="4"/>
                  </a:lnTo>
                  <a:lnTo>
                    <a:pt x="208" y="6"/>
                  </a:lnTo>
                  <a:lnTo>
                    <a:pt x="211" y="4"/>
                  </a:lnTo>
                  <a:lnTo>
                    <a:pt x="211" y="4"/>
                  </a:lnTo>
                  <a:lnTo>
                    <a:pt x="213" y="6"/>
                  </a:lnTo>
                  <a:lnTo>
                    <a:pt x="219" y="7"/>
                  </a:lnTo>
                  <a:lnTo>
                    <a:pt x="220" y="6"/>
                  </a:lnTo>
                  <a:lnTo>
                    <a:pt x="220" y="6"/>
                  </a:lnTo>
                  <a:lnTo>
                    <a:pt x="225" y="6"/>
                  </a:lnTo>
                  <a:lnTo>
                    <a:pt x="228" y="7"/>
                  </a:lnTo>
                  <a:lnTo>
                    <a:pt x="232" y="7"/>
                  </a:lnTo>
                  <a:lnTo>
                    <a:pt x="235" y="7"/>
                  </a:lnTo>
                  <a:lnTo>
                    <a:pt x="236" y="6"/>
                  </a:lnTo>
                  <a:lnTo>
                    <a:pt x="236" y="6"/>
                  </a:lnTo>
                  <a:lnTo>
                    <a:pt x="236" y="7"/>
                  </a:lnTo>
                  <a:lnTo>
                    <a:pt x="238" y="7"/>
                  </a:lnTo>
                  <a:lnTo>
                    <a:pt x="238" y="9"/>
                  </a:lnTo>
                  <a:lnTo>
                    <a:pt x="239" y="9"/>
                  </a:lnTo>
                  <a:lnTo>
                    <a:pt x="239" y="9"/>
                  </a:lnTo>
                  <a:lnTo>
                    <a:pt x="241" y="9"/>
                  </a:lnTo>
                  <a:lnTo>
                    <a:pt x="243" y="9"/>
                  </a:lnTo>
                  <a:lnTo>
                    <a:pt x="243" y="11"/>
                  </a:lnTo>
                  <a:lnTo>
                    <a:pt x="243" y="11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3" y="14"/>
                  </a:lnTo>
                  <a:lnTo>
                    <a:pt x="243" y="14"/>
                  </a:lnTo>
                  <a:lnTo>
                    <a:pt x="243" y="12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6" y="14"/>
                  </a:lnTo>
                  <a:lnTo>
                    <a:pt x="249" y="14"/>
                  </a:lnTo>
                  <a:lnTo>
                    <a:pt x="250" y="14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4" y="17"/>
                  </a:lnTo>
                  <a:lnTo>
                    <a:pt x="255" y="17"/>
                  </a:lnTo>
                  <a:lnTo>
                    <a:pt x="255" y="17"/>
                  </a:lnTo>
                  <a:lnTo>
                    <a:pt x="257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60" y="17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8" y="18"/>
                  </a:lnTo>
                  <a:lnTo>
                    <a:pt x="268" y="18"/>
                  </a:lnTo>
                  <a:lnTo>
                    <a:pt x="271" y="18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4" y="17"/>
                  </a:lnTo>
                  <a:lnTo>
                    <a:pt x="277" y="17"/>
                  </a:lnTo>
                  <a:lnTo>
                    <a:pt x="279" y="18"/>
                  </a:lnTo>
                  <a:lnTo>
                    <a:pt x="280" y="18"/>
                  </a:lnTo>
                  <a:lnTo>
                    <a:pt x="282" y="18"/>
                  </a:lnTo>
                  <a:lnTo>
                    <a:pt x="282" y="18"/>
                  </a:lnTo>
                  <a:lnTo>
                    <a:pt x="284" y="20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5" y="23"/>
                  </a:lnTo>
                  <a:lnTo>
                    <a:pt x="285" y="23"/>
                  </a:lnTo>
                  <a:lnTo>
                    <a:pt x="287" y="22"/>
                  </a:lnTo>
                  <a:lnTo>
                    <a:pt x="287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3" y="25"/>
                  </a:lnTo>
                  <a:lnTo>
                    <a:pt x="295" y="23"/>
                  </a:lnTo>
                  <a:lnTo>
                    <a:pt x="298" y="25"/>
                  </a:lnTo>
                  <a:lnTo>
                    <a:pt x="299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2" y="23"/>
                  </a:lnTo>
                  <a:lnTo>
                    <a:pt x="302" y="23"/>
                  </a:lnTo>
                  <a:lnTo>
                    <a:pt x="304" y="23"/>
                  </a:lnTo>
                  <a:lnTo>
                    <a:pt x="304" y="23"/>
                  </a:lnTo>
                  <a:lnTo>
                    <a:pt x="306" y="23"/>
                  </a:lnTo>
                  <a:lnTo>
                    <a:pt x="307" y="23"/>
                  </a:lnTo>
                  <a:lnTo>
                    <a:pt x="309" y="23"/>
                  </a:lnTo>
                  <a:lnTo>
                    <a:pt x="309" y="23"/>
                  </a:lnTo>
                  <a:lnTo>
                    <a:pt x="310" y="25"/>
                  </a:lnTo>
                  <a:lnTo>
                    <a:pt x="310" y="25"/>
                  </a:lnTo>
                  <a:lnTo>
                    <a:pt x="310" y="26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8"/>
                  </a:lnTo>
                  <a:lnTo>
                    <a:pt x="309" y="28"/>
                  </a:lnTo>
                  <a:lnTo>
                    <a:pt x="309" y="29"/>
                  </a:lnTo>
                  <a:lnTo>
                    <a:pt x="309" y="29"/>
                  </a:lnTo>
                  <a:lnTo>
                    <a:pt x="310" y="33"/>
                  </a:lnTo>
                  <a:lnTo>
                    <a:pt x="309" y="33"/>
                  </a:lnTo>
                  <a:lnTo>
                    <a:pt x="306" y="34"/>
                  </a:lnTo>
                  <a:lnTo>
                    <a:pt x="296" y="40"/>
                  </a:lnTo>
                  <a:lnTo>
                    <a:pt x="293" y="42"/>
                  </a:lnTo>
                  <a:lnTo>
                    <a:pt x="293" y="44"/>
                  </a:lnTo>
                  <a:lnTo>
                    <a:pt x="285" y="45"/>
                  </a:lnTo>
                  <a:lnTo>
                    <a:pt x="280" y="47"/>
                  </a:lnTo>
                  <a:lnTo>
                    <a:pt x="277" y="47"/>
                  </a:lnTo>
                  <a:lnTo>
                    <a:pt x="274" y="50"/>
                  </a:lnTo>
                  <a:lnTo>
                    <a:pt x="273" y="51"/>
                  </a:lnTo>
                  <a:lnTo>
                    <a:pt x="274" y="51"/>
                  </a:lnTo>
                  <a:lnTo>
                    <a:pt x="276" y="53"/>
                  </a:lnTo>
                  <a:lnTo>
                    <a:pt x="276" y="53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68" y="59"/>
                  </a:lnTo>
                  <a:lnTo>
                    <a:pt x="265" y="64"/>
                  </a:lnTo>
                  <a:lnTo>
                    <a:pt x="263" y="66"/>
                  </a:lnTo>
                  <a:lnTo>
                    <a:pt x="261" y="67"/>
                  </a:lnTo>
                  <a:lnTo>
                    <a:pt x="258" y="74"/>
                  </a:lnTo>
                  <a:lnTo>
                    <a:pt x="258" y="75"/>
                  </a:lnTo>
                  <a:lnTo>
                    <a:pt x="260" y="81"/>
                  </a:lnTo>
                  <a:lnTo>
                    <a:pt x="261" y="83"/>
                  </a:lnTo>
                  <a:lnTo>
                    <a:pt x="261" y="85"/>
                  </a:lnTo>
                  <a:lnTo>
                    <a:pt x="265" y="85"/>
                  </a:lnTo>
                  <a:lnTo>
                    <a:pt x="266" y="86"/>
                  </a:lnTo>
                  <a:lnTo>
                    <a:pt x="265" y="88"/>
                  </a:lnTo>
                  <a:lnTo>
                    <a:pt x="261" y="89"/>
                  </a:lnTo>
                  <a:lnTo>
                    <a:pt x="257" y="91"/>
                  </a:lnTo>
                  <a:lnTo>
                    <a:pt x="255" y="94"/>
                  </a:lnTo>
                  <a:lnTo>
                    <a:pt x="255" y="96"/>
                  </a:lnTo>
                  <a:lnTo>
                    <a:pt x="254" y="96"/>
                  </a:lnTo>
                  <a:lnTo>
                    <a:pt x="254" y="99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0" y="103"/>
                  </a:lnTo>
                  <a:lnTo>
                    <a:pt x="250" y="103"/>
                  </a:lnTo>
                  <a:lnTo>
                    <a:pt x="252" y="105"/>
                  </a:lnTo>
                  <a:lnTo>
                    <a:pt x="252" y="105"/>
                  </a:lnTo>
                  <a:lnTo>
                    <a:pt x="250" y="107"/>
                  </a:lnTo>
                  <a:lnTo>
                    <a:pt x="249" y="107"/>
                  </a:lnTo>
                  <a:lnTo>
                    <a:pt x="244" y="107"/>
                  </a:lnTo>
                  <a:lnTo>
                    <a:pt x="239" y="110"/>
                  </a:lnTo>
                  <a:lnTo>
                    <a:pt x="236" y="111"/>
                  </a:lnTo>
                  <a:lnTo>
                    <a:pt x="235" y="116"/>
                  </a:lnTo>
                  <a:lnTo>
                    <a:pt x="232" y="119"/>
                  </a:lnTo>
                  <a:lnTo>
                    <a:pt x="232" y="119"/>
                  </a:lnTo>
                  <a:lnTo>
                    <a:pt x="230" y="119"/>
                  </a:lnTo>
                  <a:lnTo>
                    <a:pt x="227" y="118"/>
                  </a:lnTo>
                  <a:lnTo>
                    <a:pt x="225" y="119"/>
                  </a:lnTo>
                  <a:lnTo>
                    <a:pt x="224" y="119"/>
                  </a:lnTo>
                  <a:lnTo>
                    <a:pt x="222" y="121"/>
                  </a:lnTo>
                  <a:lnTo>
                    <a:pt x="220" y="119"/>
                  </a:lnTo>
                  <a:lnTo>
                    <a:pt x="217" y="119"/>
                  </a:lnTo>
                  <a:lnTo>
                    <a:pt x="216" y="119"/>
                  </a:lnTo>
                  <a:lnTo>
                    <a:pt x="213" y="121"/>
                  </a:lnTo>
                  <a:lnTo>
                    <a:pt x="211" y="119"/>
                  </a:lnTo>
                  <a:lnTo>
                    <a:pt x="208" y="119"/>
                  </a:lnTo>
                  <a:lnTo>
                    <a:pt x="200" y="121"/>
                  </a:lnTo>
                  <a:lnTo>
                    <a:pt x="198" y="121"/>
                  </a:lnTo>
                  <a:lnTo>
                    <a:pt x="198" y="122"/>
                  </a:lnTo>
                  <a:lnTo>
                    <a:pt x="195" y="124"/>
                  </a:lnTo>
                  <a:lnTo>
                    <a:pt x="192" y="124"/>
                  </a:lnTo>
                  <a:lnTo>
                    <a:pt x="187" y="126"/>
                  </a:lnTo>
                  <a:lnTo>
                    <a:pt x="187" y="126"/>
                  </a:lnTo>
                  <a:lnTo>
                    <a:pt x="186" y="129"/>
                  </a:lnTo>
                  <a:lnTo>
                    <a:pt x="186" y="130"/>
                  </a:lnTo>
                  <a:lnTo>
                    <a:pt x="184" y="130"/>
                  </a:lnTo>
                  <a:lnTo>
                    <a:pt x="184" y="129"/>
                  </a:lnTo>
                  <a:lnTo>
                    <a:pt x="184" y="130"/>
                  </a:lnTo>
                  <a:lnTo>
                    <a:pt x="184" y="130"/>
                  </a:lnTo>
                  <a:lnTo>
                    <a:pt x="183" y="132"/>
                  </a:lnTo>
                  <a:lnTo>
                    <a:pt x="181" y="132"/>
                  </a:lnTo>
                  <a:lnTo>
                    <a:pt x="179" y="130"/>
                  </a:lnTo>
                  <a:lnTo>
                    <a:pt x="176" y="129"/>
                  </a:lnTo>
                  <a:lnTo>
                    <a:pt x="175" y="129"/>
                  </a:lnTo>
                  <a:lnTo>
                    <a:pt x="173" y="127"/>
                  </a:lnTo>
                  <a:lnTo>
                    <a:pt x="173" y="126"/>
                  </a:lnTo>
                  <a:lnTo>
                    <a:pt x="172" y="124"/>
                  </a:lnTo>
                  <a:lnTo>
                    <a:pt x="172" y="122"/>
                  </a:lnTo>
                  <a:lnTo>
                    <a:pt x="172" y="122"/>
                  </a:lnTo>
                  <a:lnTo>
                    <a:pt x="170" y="121"/>
                  </a:lnTo>
                  <a:lnTo>
                    <a:pt x="170" y="119"/>
                  </a:lnTo>
                  <a:lnTo>
                    <a:pt x="172" y="118"/>
                  </a:lnTo>
                  <a:lnTo>
                    <a:pt x="172" y="118"/>
                  </a:lnTo>
                  <a:lnTo>
                    <a:pt x="173" y="118"/>
                  </a:lnTo>
                  <a:lnTo>
                    <a:pt x="172" y="118"/>
                  </a:lnTo>
                  <a:lnTo>
                    <a:pt x="170" y="118"/>
                  </a:lnTo>
                  <a:lnTo>
                    <a:pt x="168" y="116"/>
                  </a:lnTo>
                  <a:lnTo>
                    <a:pt x="164" y="113"/>
                  </a:lnTo>
                  <a:lnTo>
                    <a:pt x="164" y="111"/>
                  </a:lnTo>
                  <a:lnTo>
                    <a:pt x="164" y="111"/>
                  </a:lnTo>
                  <a:lnTo>
                    <a:pt x="162" y="111"/>
                  </a:lnTo>
                  <a:lnTo>
                    <a:pt x="162" y="113"/>
                  </a:lnTo>
                  <a:lnTo>
                    <a:pt x="159" y="111"/>
                  </a:lnTo>
                  <a:lnTo>
                    <a:pt x="156" y="113"/>
                  </a:lnTo>
                  <a:lnTo>
                    <a:pt x="154" y="108"/>
                  </a:lnTo>
                  <a:lnTo>
                    <a:pt x="154" y="107"/>
                  </a:lnTo>
                  <a:lnTo>
                    <a:pt x="154" y="105"/>
                  </a:lnTo>
                  <a:lnTo>
                    <a:pt x="156" y="103"/>
                  </a:lnTo>
                  <a:lnTo>
                    <a:pt x="156" y="102"/>
                  </a:lnTo>
                  <a:lnTo>
                    <a:pt x="157" y="100"/>
                  </a:lnTo>
                  <a:lnTo>
                    <a:pt x="159" y="99"/>
                  </a:lnTo>
                  <a:lnTo>
                    <a:pt x="161" y="99"/>
                  </a:lnTo>
                  <a:lnTo>
                    <a:pt x="161" y="99"/>
                  </a:lnTo>
                  <a:lnTo>
                    <a:pt x="162" y="97"/>
                  </a:lnTo>
                  <a:lnTo>
                    <a:pt x="162" y="96"/>
                  </a:lnTo>
                  <a:lnTo>
                    <a:pt x="162" y="96"/>
                  </a:lnTo>
                  <a:lnTo>
                    <a:pt x="161" y="96"/>
                  </a:lnTo>
                  <a:lnTo>
                    <a:pt x="156" y="91"/>
                  </a:lnTo>
                  <a:lnTo>
                    <a:pt x="157" y="91"/>
                  </a:lnTo>
                  <a:lnTo>
                    <a:pt x="157" y="89"/>
                  </a:lnTo>
                  <a:lnTo>
                    <a:pt x="157" y="88"/>
                  </a:lnTo>
                  <a:lnTo>
                    <a:pt x="157" y="86"/>
                  </a:lnTo>
                  <a:lnTo>
                    <a:pt x="159" y="86"/>
                  </a:lnTo>
                  <a:lnTo>
                    <a:pt x="159" y="85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2" y="81"/>
                  </a:lnTo>
                  <a:lnTo>
                    <a:pt x="161" y="80"/>
                  </a:lnTo>
                  <a:lnTo>
                    <a:pt x="159" y="80"/>
                  </a:lnTo>
                  <a:lnTo>
                    <a:pt x="157" y="77"/>
                  </a:lnTo>
                  <a:lnTo>
                    <a:pt x="157" y="74"/>
                  </a:lnTo>
                  <a:lnTo>
                    <a:pt x="156" y="74"/>
                  </a:lnTo>
                  <a:lnTo>
                    <a:pt x="156" y="74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4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2" y="69"/>
                  </a:lnTo>
                  <a:lnTo>
                    <a:pt x="162" y="66"/>
                  </a:lnTo>
                  <a:lnTo>
                    <a:pt x="164" y="64"/>
                  </a:lnTo>
                  <a:lnTo>
                    <a:pt x="162" y="64"/>
                  </a:lnTo>
                  <a:lnTo>
                    <a:pt x="161" y="63"/>
                  </a:lnTo>
                  <a:lnTo>
                    <a:pt x="161" y="63"/>
                  </a:lnTo>
                  <a:lnTo>
                    <a:pt x="161" y="61"/>
                  </a:lnTo>
                  <a:lnTo>
                    <a:pt x="162" y="61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56"/>
                  </a:lnTo>
                  <a:lnTo>
                    <a:pt x="164" y="55"/>
                  </a:lnTo>
                  <a:lnTo>
                    <a:pt x="164" y="55"/>
                  </a:lnTo>
                  <a:lnTo>
                    <a:pt x="164" y="51"/>
                  </a:lnTo>
                  <a:lnTo>
                    <a:pt x="164" y="50"/>
                  </a:lnTo>
                  <a:lnTo>
                    <a:pt x="162" y="48"/>
                  </a:lnTo>
                  <a:lnTo>
                    <a:pt x="162" y="47"/>
                  </a:lnTo>
                  <a:lnTo>
                    <a:pt x="164" y="47"/>
                  </a:lnTo>
                  <a:lnTo>
                    <a:pt x="165" y="47"/>
                  </a:lnTo>
                  <a:lnTo>
                    <a:pt x="165" y="45"/>
                  </a:lnTo>
                  <a:lnTo>
                    <a:pt x="168" y="44"/>
                  </a:lnTo>
                  <a:lnTo>
                    <a:pt x="170" y="42"/>
                  </a:lnTo>
                  <a:lnTo>
                    <a:pt x="172" y="40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7"/>
                  </a:lnTo>
                  <a:lnTo>
                    <a:pt x="172" y="37"/>
                  </a:lnTo>
                  <a:lnTo>
                    <a:pt x="170" y="37"/>
                  </a:lnTo>
                  <a:lnTo>
                    <a:pt x="168" y="37"/>
                  </a:lnTo>
                  <a:lnTo>
                    <a:pt x="168" y="37"/>
                  </a:lnTo>
                  <a:lnTo>
                    <a:pt x="168" y="36"/>
                  </a:lnTo>
                  <a:lnTo>
                    <a:pt x="168" y="34"/>
                  </a:lnTo>
                  <a:lnTo>
                    <a:pt x="168" y="33"/>
                  </a:lnTo>
                  <a:lnTo>
                    <a:pt x="168" y="33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5" y="31"/>
                  </a:lnTo>
                  <a:lnTo>
                    <a:pt x="164" y="31"/>
                  </a:lnTo>
                  <a:lnTo>
                    <a:pt x="164" y="33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57" y="33"/>
                  </a:lnTo>
                  <a:lnTo>
                    <a:pt x="156" y="34"/>
                  </a:lnTo>
                  <a:lnTo>
                    <a:pt x="154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1" y="33"/>
                  </a:lnTo>
                  <a:lnTo>
                    <a:pt x="148" y="33"/>
                  </a:lnTo>
                  <a:lnTo>
                    <a:pt x="148" y="33"/>
                  </a:lnTo>
                  <a:lnTo>
                    <a:pt x="148" y="34"/>
                  </a:lnTo>
                  <a:lnTo>
                    <a:pt x="146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1"/>
                  </a:lnTo>
                  <a:lnTo>
                    <a:pt x="145" y="31"/>
                  </a:lnTo>
                  <a:lnTo>
                    <a:pt x="145" y="29"/>
                  </a:lnTo>
                  <a:lnTo>
                    <a:pt x="145" y="29"/>
                  </a:lnTo>
                  <a:lnTo>
                    <a:pt x="143" y="28"/>
                  </a:lnTo>
                  <a:lnTo>
                    <a:pt x="143" y="28"/>
                  </a:lnTo>
                  <a:lnTo>
                    <a:pt x="142" y="29"/>
                  </a:lnTo>
                  <a:lnTo>
                    <a:pt x="140" y="29"/>
                  </a:lnTo>
                  <a:lnTo>
                    <a:pt x="138" y="29"/>
                  </a:lnTo>
                  <a:lnTo>
                    <a:pt x="137" y="31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4" y="33"/>
                  </a:lnTo>
                  <a:lnTo>
                    <a:pt x="134" y="29"/>
                  </a:lnTo>
                  <a:lnTo>
                    <a:pt x="135" y="28"/>
                  </a:lnTo>
                  <a:lnTo>
                    <a:pt x="137" y="26"/>
                  </a:lnTo>
                  <a:lnTo>
                    <a:pt x="137" y="26"/>
                  </a:lnTo>
                  <a:lnTo>
                    <a:pt x="135" y="26"/>
                  </a:lnTo>
                  <a:lnTo>
                    <a:pt x="135" y="25"/>
                  </a:lnTo>
                  <a:lnTo>
                    <a:pt x="135" y="25"/>
                  </a:lnTo>
                  <a:lnTo>
                    <a:pt x="137" y="23"/>
                  </a:lnTo>
                  <a:lnTo>
                    <a:pt x="135" y="23"/>
                  </a:lnTo>
                  <a:lnTo>
                    <a:pt x="135" y="23"/>
                  </a:lnTo>
                  <a:lnTo>
                    <a:pt x="135" y="22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4" y="17"/>
                  </a:lnTo>
                  <a:lnTo>
                    <a:pt x="134" y="17"/>
                  </a:lnTo>
                  <a:lnTo>
                    <a:pt x="132" y="17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29" y="14"/>
                  </a:lnTo>
                  <a:lnTo>
                    <a:pt x="129" y="14"/>
                  </a:lnTo>
                  <a:lnTo>
                    <a:pt x="131" y="11"/>
                  </a:lnTo>
                  <a:lnTo>
                    <a:pt x="131" y="11"/>
                  </a:lnTo>
                  <a:lnTo>
                    <a:pt x="132" y="9"/>
                  </a:lnTo>
                  <a:lnTo>
                    <a:pt x="134" y="7"/>
                  </a:lnTo>
                  <a:lnTo>
                    <a:pt x="137" y="7"/>
                  </a:lnTo>
                  <a:lnTo>
                    <a:pt x="140" y="7"/>
                  </a:lnTo>
                  <a:lnTo>
                    <a:pt x="142" y="7"/>
                  </a:lnTo>
                  <a:lnTo>
                    <a:pt x="142" y="7"/>
                  </a:lnTo>
                  <a:lnTo>
                    <a:pt x="143" y="6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6" y="1"/>
                  </a:lnTo>
                  <a:lnTo>
                    <a:pt x="150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6" name="Freeform 283">
              <a:extLst>
                <a:ext uri="{FF2B5EF4-FFF2-40B4-BE49-F238E27FC236}">
                  <a16:creationId xmlns:a16="http://schemas.microsoft.com/office/drawing/2014/main" id="{0BED0AC8-8873-4805-BFA1-9E789A287C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92233" y="3907176"/>
              <a:ext cx="187125" cy="161786"/>
            </a:xfrm>
            <a:custGeom>
              <a:avLst/>
              <a:gdLst>
                <a:gd name="T0" fmla="*/ 53 w 96"/>
                <a:gd name="T1" fmla="*/ 33 h 83"/>
                <a:gd name="T2" fmla="*/ 55 w 96"/>
                <a:gd name="T3" fmla="*/ 34 h 83"/>
                <a:gd name="T4" fmla="*/ 55 w 96"/>
                <a:gd name="T5" fmla="*/ 36 h 83"/>
                <a:gd name="T6" fmla="*/ 50 w 96"/>
                <a:gd name="T7" fmla="*/ 34 h 83"/>
                <a:gd name="T8" fmla="*/ 52 w 96"/>
                <a:gd name="T9" fmla="*/ 34 h 83"/>
                <a:gd name="T10" fmla="*/ 52 w 96"/>
                <a:gd name="T11" fmla="*/ 33 h 83"/>
                <a:gd name="T12" fmla="*/ 53 w 96"/>
                <a:gd name="T13" fmla="*/ 30 h 83"/>
                <a:gd name="T14" fmla="*/ 52 w 96"/>
                <a:gd name="T15" fmla="*/ 28 h 83"/>
                <a:gd name="T16" fmla="*/ 39 w 96"/>
                <a:gd name="T17" fmla="*/ 19 h 83"/>
                <a:gd name="T18" fmla="*/ 44 w 96"/>
                <a:gd name="T19" fmla="*/ 36 h 83"/>
                <a:gd name="T20" fmla="*/ 49 w 96"/>
                <a:gd name="T21" fmla="*/ 42 h 83"/>
                <a:gd name="T22" fmla="*/ 49 w 96"/>
                <a:gd name="T23" fmla="*/ 39 h 83"/>
                <a:gd name="T24" fmla="*/ 52 w 96"/>
                <a:gd name="T25" fmla="*/ 41 h 83"/>
                <a:gd name="T26" fmla="*/ 58 w 96"/>
                <a:gd name="T27" fmla="*/ 45 h 83"/>
                <a:gd name="T28" fmla="*/ 68 w 96"/>
                <a:gd name="T29" fmla="*/ 50 h 83"/>
                <a:gd name="T30" fmla="*/ 85 w 96"/>
                <a:gd name="T31" fmla="*/ 67 h 83"/>
                <a:gd name="T32" fmla="*/ 91 w 96"/>
                <a:gd name="T33" fmla="*/ 75 h 83"/>
                <a:gd name="T34" fmla="*/ 96 w 96"/>
                <a:gd name="T35" fmla="*/ 78 h 83"/>
                <a:gd name="T36" fmla="*/ 91 w 96"/>
                <a:gd name="T37" fmla="*/ 80 h 83"/>
                <a:gd name="T38" fmla="*/ 86 w 96"/>
                <a:gd name="T39" fmla="*/ 82 h 83"/>
                <a:gd name="T40" fmla="*/ 83 w 96"/>
                <a:gd name="T41" fmla="*/ 80 h 83"/>
                <a:gd name="T42" fmla="*/ 79 w 96"/>
                <a:gd name="T43" fmla="*/ 75 h 83"/>
                <a:gd name="T44" fmla="*/ 71 w 96"/>
                <a:gd name="T45" fmla="*/ 66 h 83"/>
                <a:gd name="T46" fmla="*/ 63 w 96"/>
                <a:gd name="T47" fmla="*/ 56 h 83"/>
                <a:gd name="T48" fmla="*/ 53 w 96"/>
                <a:gd name="T49" fmla="*/ 52 h 83"/>
                <a:gd name="T50" fmla="*/ 47 w 96"/>
                <a:gd name="T51" fmla="*/ 52 h 83"/>
                <a:gd name="T52" fmla="*/ 41 w 96"/>
                <a:gd name="T53" fmla="*/ 52 h 83"/>
                <a:gd name="T54" fmla="*/ 38 w 96"/>
                <a:gd name="T55" fmla="*/ 50 h 83"/>
                <a:gd name="T56" fmla="*/ 30 w 96"/>
                <a:gd name="T57" fmla="*/ 53 h 83"/>
                <a:gd name="T58" fmla="*/ 25 w 96"/>
                <a:gd name="T59" fmla="*/ 49 h 83"/>
                <a:gd name="T60" fmla="*/ 22 w 96"/>
                <a:gd name="T61" fmla="*/ 47 h 83"/>
                <a:gd name="T62" fmla="*/ 17 w 96"/>
                <a:gd name="T63" fmla="*/ 55 h 83"/>
                <a:gd name="T64" fmla="*/ 12 w 96"/>
                <a:gd name="T65" fmla="*/ 53 h 83"/>
                <a:gd name="T66" fmla="*/ 9 w 96"/>
                <a:gd name="T67" fmla="*/ 55 h 83"/>
                <a:gd name="T68" fmla="*/ 4 w 96"/>
                <a:gd name="T69" fmla="*/ 55 h 83"/>
                <a:gd name="T70" fmla="*/ 0 w 96"/>
                <a:gd name="T71" fmla="*/ 52 h 83"/>
                <a:gd name="T72" fmla="*/ 1 w 96"/>
                <a:gd name="T73" fmla="*/ 41 h 83"/>
                <a:gd name="T74" fmla="*/ 4 w 96"/>
                <a:gd name="T75" fmla="*/ 30 h 83"/>
                <a:gd name="T76" fmla="*/ 6 w 96"/>
                <a:gd name="T77" fmla="*/ 20 h 83"/>
                <a:gd name="T78" fmla="*/ 8 w 96"/>
                <a:gd name="T79" fmla="*/ 15 h 83"/>
                <a:gd name="T80" fmla="*/ 11 w 96"/>
                <a:gd name="T81" fmla="*/ 14 h 83"/>
                <a:gd name="T82" fmla="*/ 15 w 96"/>
                <a:gd name="T83" fmla="*/ 11 h 83"/>
                <a:gd name="T84" fmla="*/ 19 w 96"/>
                <a:gd name="T85" fmla="*/ 9 h 83"/>
                <a:gd name="T86" fmla="*/ 20 w 96"/>
                <a:gd name="T87" fmla="*/ 8 h 83"/>
                <a:gd name="T88" fmla="*/ 25 w 96"/>
                <a:gd name="T89" fmla="*/ 8 h 83"/>
                <a:gd name="T90" fmla="*/ 27 w 96"/>
                <a:gd name="T91" fmla="*/ 6 h 83"/>
                <a:gd name="T92" fmla="*/ 28 w 96"/>
                <a:gd name="T93" fmla="*/ 4 h 83"/>
                <a:gd name="T94" fmla="*/ 31 w 96"/>
                <a:gd name="T95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96" h="83">
                  <a:moveTo>
                    <a:pt x="50" y="31"/>
                  </a:move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0" y="31"/>
                  </a:lnTo>
                  <a:close/>
                  <a:moveTo>
                    <a:pt x="52" y="28"/>
                  </a:moveTo>
                  <a:lnTo>
                    <a:pt x="52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0" y="30"/>
                  </a:lnTo>
                  <a:lnTo>
                    <a:pt x="52" y="28"/>
                  </a:lnTo>
                  <a:lnTo>
                    <a:pt x="52" y="28"/>
                  </a:lnTo>
                  <a:close/>
                  <a:moveTo>
                    <a:pt x="31" y="0"/>
                  </a:moveTo>
                  <a:lnTo>
                    <a:pt x="36" y="9"/>
                  </a:lnTo>
                  <a:lnTo>
                    <a:pt x="38" y="14"/>
                  </a:lnTo>
                  <a:lnTo>
                    <a:pt x="39" y="19"/>
                  </a:lnTo>
                  <a:lnTo>
                    <a:pt x="39" y="26"/>
                  </a:lnTo>
                  <a:lnTo>
                    <a:pt x="41" y="31"/>
                  </a:lnTo>
                  <a:lnTo>
                    <a:pt x="42" y="33"/>
                  </a:lnTo>
                  <a:lnTo>
                    <a:pt x="44" y="36"/>
                  </a:lnTo>
                  <a:lnTo>
                    <a:pt x="45" y="38"/>
                  </a:lnTo>
                  <a:lnTo>
                    <a:pt x="45" y="38"/>
                  </a:lnTo>
                  <a:lnTo>
                    <a:pt x="47" y="41"/>
                  </a:lnTo>
                  <a:lnTo>
                    <a:pt x="49" y="42"/>
                  </a:lnTo>
                  <a:lnTo>
                    <a:pt x="49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50" y="39"/>
                  </a:lnTo>
                  <a:lnTo>
                    <a:pt x="52" y="39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3" y="44"/>
                  </a:lnTo>
                  <a:lnTo>
                    <a:pt x="55" y="45"/>
                  </a:lnTo>
                  <a:lnTo>
                    <a:pt x="58" y="45"/>
                  </a:lnTo>
                  <a:lnTo>
                    <a:pt x="60" y="45"/>
                  </a:lnTo>
                  <a:lnTo>
                    <a:pt x="60" y="47"/>
                  </a:lnTo>
                  <a:lnTo>
                    <a:pt x="63" y="49"/>
                  </a:lnTo>
                  <a:lnTo>
                    <a:pt x="68" y="50"/>
                  </a:lnTo>
                  <a:lnTo>
                    <a:pt x="72" y="55"/>
                  </a:lnTo>
                  <a:lnTo>
                    <a:pt x="75" y="60"/>
                  </a:lnTo>
                  <a:lnTo>
                    <a:pt x="83" y="66"/>
                  </a:lnTo>
                  <a:lnTo>
                    <a:pt x="85" y="67"/>
                  </a:lnTo>
                  <a:lnTo>
                    <a:pt x="86" y="71"/>
                  </a:lnTo>
                  <a:lnTo>
                    <a:pt x="88" y="71"/>
                  </a:lnTo>
                  <a:lnTo>
                    <a:pt x="91" y="74"/>
                  </a:lnTo>
                  <a:lnTo>
                    <a:pt x="91" y="75"/>
                  </a:lnTo>
                  <a:lnTo>
                    <a:pt x="94" y="77"/>
                  </a:lnTo>
                  <a:lnTo>
                    <a:pt x="94" y="75"/>
                  </a:lnTo>
                  <a:lnTo>
                    <a:pt x="96" y="77"/>
                  </a:lnTo>
                  <a:lnTo>
                    <a:pt x="96" y="78"/>
                  </a:lnTo>
                  <a:lnTo>
                    <a:pt x="94" y="78"/>
                  </a:lnTo>
                  <a:lnTo>
                    <a:pt x="93" y="80"/>
                  </a:lnTo>
                  <a:lnTo>
                    <a:pt x="93" y="78"/>
                  </a:lnTo>
                  <a:lnTo>
                    <a:pt x="91" y="80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90" y="83"/>
                  </a:lnTo>
                  <a:lnTo>
                    <a:pt x="86" y="82"/>
                  </a:lnTo>
                  <a:lnTo>
                    <a:pt x="86" y="80"/>
                  </a:lnTo>
                  <a:lnTo>
                    <a:pt x="86" y="82"/>
                  </a:lnTo>
                  <a:lnTo>
                    <a:pt x="85" y="82"/>
                  </a:lnTo>
                  <a:lnTo>
                    <a:pt x="83" y="80"/>
                  </a:lnTo>
                  <a:lnTo>
                    <a:pt x="83" y="78"/>
                  </a:lnTo>
                  <a:lnTo>
                    <a:pt x="82" y="77"/>
                  </a:lnTo>
                  <a:lnTo>
                    <a:pt x="80" y="77"/>
                  </a:lnTo>
                  <a:lnTo>
                    <a:pt x="79" y="75"/>
                  </a:lnTo>
                  <a:lnTo>
                    <a:pt x="79" y="74"/>
                  </a:lnTo>
                  <a:lnTo>
                    <a:pt x="77" y="71"/>
                  </a:lnTo>
                  <a:lnTo>
                    <a:pt x="74" y="69"/>
                  </a:lnTo>
                  <a:lnTo>
                    <a:pt x="71" y="66"/>
                  </a:lnTo>
                  <a:lnTo>
                    <a:pt x="68" y="63"/>
                  </a:lnTo>
                  <a:lnTo>
                    <a:pt x="64" y="60"/>
                  </a:lnTo>
                  <a:lnTo>
                    <a:pt x="63" y="58"/>
                  </a:lnTo>
                  <a:lnTo>
                    <a:pt x="63" y="56"/>
                  </a:lnTo>
                  <a:lnTo>
                    <a:pt x="58" y="56"/>
                  </a:lnTo>
                  <a:lnTo>
                    <a:pt x="56" y="55"/>
                  </a:lnTo>
                  <a:lnTo>
                    <a:pt x="55" y="53"/>
                  </a:lnTo>
                  <a:lnTo>
                    <a:pt x="53" y="52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4" y="52"/>
                  </a:lnTo>
                  <a:lnTo>
                    <a:pt x="42" y="52"/>
                  </a:lnTo>
                  <a:lnTo>
                    <a:pt x="41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8" y="50"/>
                  </a:lnTo>
                  <a:lnTo>
                    <a:pt x="38" y="50"/>
                  </a:lnTo>
                  <a:lnTo>
                    <a:pt x="36" y="50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8" y="53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5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2" y="49"/>
                  </a:lnTo>
                  <a:lnTo>
                    <a:pt x="22" y="47"/>
                  </a:lnTo>
                  <a:lnTo>
                    <a:pt x="20" y="47"/>
                  </a:lnTo>
                  <a:lnTo>
                    <a:pt x="20" y="49"/>
                  </a:lnTo>
                  <a:lnTo>
                    <a:pt x="17" y="52"/>
                  </a:lnTo>
                  <a:lnTo>
                    <a:pt x="17" y="55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2" y="53"/>
                  </a:lnTo>
                  <a:lnTo>
                    <a:pt x="11" y="53"/>
                  </a:lnTo>
                  <a:lnTo>
                    <a:pt x="11" y="53"/>
                  </a:lnTo>
                  <a:lnTo>
                    <a:pt x="9" y="53"/>
                  </a:lnTo>
                  <a:lnTo>
                    <a:pt x="9" y="55"/>
                  </a:lnTo>
                  <a:lnTo>
                    <a:pt x="9" y="55"/>
                  </a:lnTo>
                  <a:lnTo>
                    <a:pt x="8" y="55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3" y="55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0" y="52"/>
                  </a:lnTo>
                  <a:lnTo>
                    <a:pt x="0" y="49"/>
                  </a:lnTo>
                  <a:lnTo>
                    <a:pt x="0" y="45"/>
                  </a:lnTo>
                  <a:lnTo>
                    <a:pt x="0" y="42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4"/>
                  </a:lnTo>
                  <a:lnTo>
                    <a:pt x="3" y="33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7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8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1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7" name="Freeform 284">
              <a:extLst>
                <a:ext uri="{FF2B5EF4-FFF2-40B4-BE49-F238E27FC236}">
                  <a16:creationId xmlns:a16="http://schemas.microsoft.com/office/drawing/2014/main" id="{B3828807-116D-4926-983E-88AAE253B9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83536" y="3624539"/>
              <a:ext cx="235856" cy="202719"/>
            </a:xfrm>
            <a:custGeom>
              <a:avLst/>
              <a:gdLst>
                <a:gd name="T0" fmla="*/ 121 w 121"/>
                <a:gd name="T1" fmla="*/ 0 h 104"/>
                <a:gd name="T2" fmla="*/ 121 w 121"/>
                <a:gd name="T3" fmla="*/ 8 h 104"/>
                <a:gd name="T4" fmla="*/ 121 w 121"/>
                <a:gd name="T5" fmla="*/ 14 h 104"/>
                <a:gd name="T6" fmla="*/ 121 w 121"/>
                <a:gd name="T7" fmla="*/ 20 h 104"/>
                <a:gd name="T8" fmla="*/ 121 w 121"/>
                <a:gd name="T9" fmla="*/ 25 h 104"/>
                <a:gd name="T10" fmla="*/ 74 w 121"/>
                <a:gd name="T11" fmla="*/ 61 h 104"/>
                <a:gd name="T12" fmla="*/ 72 w 121"/>
                <a:gd name="T13" fmla="*/ 64 h 104"/>
                <a:gd name="T14" fmla="*/ 67 w 121"/>
                <a:gd name="T15" fmla="*/ 66 h 104"/>
                <a:gd name="T16" fmla="*/ 64 w 121"/>
                <a:gd name="T17" fmla="*/ 66 h 104"/>
                <a:gd name="T18" fmla="*/ 61 w 121"/>
                <a:gd name="T19" fmla="*/ 69 h 104"/>
                <a:gd name="T20" fmla="*/ 58 w 121"/>
                <a:gd name="T21" fmla="*/ 72 h 104"/>
                <a:gd name="T22" fmla="*/ 56 w 121"/>
                <a:gd name="T23" fmla="*/ 74 h 104"/>
                <a:gd name="T24" fmla="*/ 58 w 121"/>
                <a:gd name="T25" fmla="*/ 77 h 104"/>
                <a:gd name="T26" fmla="*/ 58 w 121"/>
                <a:gd name="T27" fmla="*/ 80 h 104"/>
                <a:gd name="T28" fmla="*/ 58 w 121"/>
                <a:gd name="T29" fmla="*/ 83 h 104"/>
                <a:gd name="T30" fmla="*/ 58 w 121"/>
                <a:gd name="T31" fmla="*/ 88 h 104"/>
                <a:gd name="T32" fmla="*/ 58 w 121"/>
                <a:gd name="T33" fmla="*/ 91 h 104"/>
                <a:gd name="T34" fmla="*/ 58 w 121"/>
                <a:gd name="T35" fmla="*/ 96 h 104"/>
                <a:gd name="T36" fmla="*/ 50 w 121"/>
                <a:gd name="T37" fmla="*/ 96 h 104"/>
                <a:gd name="T38" fmla="*/ 41 w 121"/>
                <a:gd name="T39" fmla="*/ 96 h 104"/>
                <a:gd name="T40" fmla="*/ 33 w 121"/>
                <a:gd name="T41" fmla="*/ 96 h 104"/>
                <a:gd name="T42" fmla="*/ 26 w 121"/>
                <a:gd name="T43" fmla="*/ 96 h 104"/>
                <a:gd name="T44" fmla="*/ 20 w 121"/>
                <a:gd name="T45" fmla="*/ 96 h 104"/>
                <a:gd name="T46" fmla="*/ 14 w 121"/>
                <a:gd name="T47" fmla="*/ 96 h 104"/>
                <a:gd name="T48" fmla="*/ 7 w 121"/>
                <a:gd name="T49" fmla="*/ 96 h 104"/>
                <a:gd name="T50" fmla="*/ 1 w 121"/>
                <a:gd name="T51" fmla="*/ 99 h 104"/>
                <a:gd name="T52" fmla="*/ 0 w 121"/>
                <a:gd name="T53" fmla="*/ 102 h 104"/>
                <a:gd name="T54" fmla="*/ 0 w 121"/>
                <a:gd name="T55" fmla="*/ 102 h 104"/>
                <a:gd name="T56" fmla="*/ 3 w 121"/>
                <a:gd name="T57" fmla="*/ 86 h 104"/>
                <a:gd name="T58" fmla="*/ 6 w 121"/>
                <a:gd name="T59" fmla="*/ 82 h 104"/>
                <a:gd name="T60" fmla="*/ 11 w 121"/>
                <a:gd name="T61" fmla="*/ 77 h 104"/>
                <a:gd name="T62" fmla="*/ 12 w 121"/>
                <a:gd name="T63" fmla="*/ 71 h 104"/>
                <a:gd name="T64" fmla="*/ 12 w 121"/>
                <a:gd name="T65" fmla="*/ 69 h 104"/>
                <a:gd name="T66" fmla="*/ 15 w 121"/>
                <a:gd name="T67" fmla="*/ 64 h 104"/>
                <a:gd name="T68" fmla="*/ 18 w 121"/>
                <a:gd name="T69" fmla="*/ 60 h 104"/>
                <a:gd name="T70" fmla="*/ 18 w 121"/>
                <a:gd name="T71" fmla="*/ 58 h 104"/>
                <a:gd name="T72" fmla="*/ 17 w 121"/>
                <a:gd name="T73" fmla="*/ 60 h 104"/>
                <a:gd name="T74" fmla="*/ 17 w 121"/>
                <a:gd name="T75" fmla="*/ 60 h 104"/>
                <a:gd name="T76" fmla="*/ 18 w 121"/>
                <a:gd name="T77" fmla="*/ 56 h 104"/>
                <a:gd name="T78" fmla="*/ 28 w 121"/>
                <a:gd name="T79" fmla="*/ 49 h 104"/>
                <a:gd name="T80" fmla="*/ 31 w 121"/>
                <a:gd name="T81" fmla="*/ 44 h 104"/>
                <a:gd name="T82" fmla="*/ 33 w 121"/>
                <a:gd name="T83" fmla="*/ 36 h 104"/>
                <a:gd name="T84" fmla="*/ 34 w 121"/>
                <a:gd name="T85" fmla="*/ 31 h 104"/>
                <a:gd name="T86" fmla="*/ 37 w 121"/>
                <a:gd name="T87" fmla="*/ 25 h 104"/>
                <a:gd name="T88" fmla="*/ 39 w 121"/>
                <a:gd name="T89" fmla="*/ 20 h 104"/>
                <a:gd name="T90" fmla="*/ 42 w 121"/>
                <a:gd name="T91" fmla="*/ 19 h 104"/>
                <a:gd name="T92" fmla="*/ 48 w 121"/>
                <a:gd name="T93" fmla="*/ 14 h 104"/>
                <a:gd name="T94" fmla="*/ 52 w 121"/>
                <a:gd name="T95" fmla="*/ 11 h 104"/>
                <a:gd name="T96" fmla="*/ 55 w 121"/>
                <a:gd name="T97" fmla="*/ 3 h 104"/>
                <a:gd name="T98" fmla="*/ 93 w 121"/>
                <a:gd name="T9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1" h="104">
                  <a:moveTo>
                    <a:pt x="97" y="0"/>
                  </a:moveTo>
                  <a:lnTo>
                    <a:pt x="121" y="0"/>
                  </a:lnTo>
                  <a:lnTo>
                    <a:pt x="121" y="4"/>
                  </a:lnTo>
                  <a:lnTo>
                    <a:pt x="121" y="8"/>
                  </a:lnTo>
                  <a:lnTo>
                    <a:pt x="121" y="11"/>
                  </a:lnTo>
                  <a:lnTo>
                    <a:pt x="121" y="14"/>
                  </a:lnTo>
                  <a:lnTo>
                    <a:pt x="121" y="17"/>
                  </a:lnTo>
                  <a:lnTo>
                    <a:pt x="121" y="20"/>
                  </a:lnTo>
                  <a:lnTo>
                    <a:pt x="121" y="23"/>
                  </a:lnTo>
                  <a:lnTo>
                    <a:pt x="121" y="25"/>
                  </a:lnTo>
                  <a:lnTo>
                    <a:pt x="74" y="25"/>
                  </a:lnTo>
                  <a:lnTo>
                    <a:pt x="74" y="61"/>
                  </a:lnTo>
                  <a:lnTo>
                    <a:pt x="74" y="63"/>
                  </a:lnTo>
                  <a:lnTo>
                    <a:pt x="72" y="64"/>
                  </a:lnTo>
                  <a:lnTo>
                    <a:pt x="70" y="64"/>
                  </a:lnTo>
                  <a:lnTo>
                    <a:pt x="67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3" y="68"/>
                  </a:lnTo>
                  <a:lnTo>
                    <a:pt x="61" y="69"/>
                  </a:lnTo>
                  <a:lnTo>
                    <a:pt x="58" y="71"/>
                  </a:lnTo>
                  <a:lnTo>
                    <a:pt x="58" y="72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58" y="82"/>
                  </a:lnTo>
                  <a:lnTo>
                    <a:pt x="58" y="83"/>
                  </a:lnTo>
                  <a:lnTo>
                    <a:pt x="58" y="85"/>
                  </a:lnTo>
                  <a:lnTo>
                    <a:pt x="58" y="88"/>
                  </a:lnTo>
                  <a:lnTo>
                    <a:pt x="58" y="90"/>
                  </a:lnTo>
                  <a:lnTo>
                    <a:pt x="58" y="91"/>
                  </a:lnTo>
                  <a:lnTo>
                    <a:pt x="58" y="94"/>
                  </a:lnTo>
                  <a:lnTo>
                    <a:pt x="58" y="96"/>
                  </a:lnTo>
                  <a:lnTo>
                    <a:pt x="53" y="96"/>
                  </a:lnTo>
                  <a:lnTo>
                    <a:pt x="50" y="96"/>
                  </a:lnTo>
                  <a:lnTo>
                    <a:pt x="47" y="96"/>
                  </a:lnTo>
                  <a:lnTo>
                    <a:pt x="41" y="96"/>
                  </a:lnTo>
                  <a:lnTo>
                    <a:pt x="36" y="96"/>
                  </a:lnTo>
                  <a:lnTo>
                    <a:pt x="33" y="96"/>
                  </a:lnTo>
                  <a:lnTo>
                    <a:pt x="29" y="96"/>
                  </a:lnTo>
                  <a:lnTo>
                    <a:pt x="26" y="96"/>
                  </a:lnTo>
                  <a:lnTo>
                    <a:pt x="23" y="96"/>
                  </a:lnTo>
                  <a:lnTo>
                    <a:pt x="20" y="96"/>
                  </a:lnTo>
                  <a:lnTo>
                    <a:pt x="17" y="96"/>
                  </a:lnTo>
                  <a:lnTo>
                    <a:pt x="14" y="96"/>
                  </a:lnTo>
                  <a:lnTo>
                    <a:pt x="11" y="96"/>
                  </a:lnTo>
                  <a:lnTo>
                    <a:pt x="7" y="96"/>
                  </a:lnTo>
                  <a:lnTo>
                    <a:pt x="1" y="96"/>
                  </a:lnTo>
                  <a:lnTo>
                    <a:pt x="1" y="99"/>
                  </a:lnTo>
                  <a:lnTo>
                    <a:pt x="1" y="101"/>
                  </a:lnTo>
                  <a:lnTo>
                    <a:pt x="0" y="102"/>
                  </a:lnTo>
                  <a:lnTo>
                    <a:pt x="1" y="104"/>
                  </a:lnTo>
                  <a:lnTo>
                    <a:pt x="0" y="102"/>
                  </a:lnTo>
                  <a:lnTo>
                    <a:pt x="1" y="94"/>
                  </a:lnTo>
                  <a:lnTo>
                    <a:pt x="3" y="86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7" y="80"/>
                  </a:lnTo>
                  <a:lnTo>
                    <a:pt x="11" y="77"/>
                  </a:lnTo>
                  <a:lnTo>
                    <a:pt x="11" y="72"/>
                  </a:lnTo>
                  <a:lnTo>
                    <a:pt x="12" y="71"/>
                  </a:lnTo>
                  <a:lnTo>
                    <a:pt x="14" y="71"/>
                  </a:lnTo>
                  <a:lnTo>
                    <a:pt x="12" y="69"/>
                  </a:lnTo>
                  <a:lnTo>
                    <a:pt x="14" y="68"/>
                  </a:lnTo>
                  <a:lnTo>
                    <a:pt x="15" y="64"/>
                  </a:lnTo>
                  <a:lnTo>
                    <a:pt x="17" y="63"/>
                  </a:lnTo>
                  <a:lnTo>
                    <a:pt x="18" y="60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7" y="58"/>
                  </a:lnTo>
                  <a:lnTo>
                    <a:pt x="17" y="60"/>
                  </a:lnTo>
                  <a:lnTo>
                    <a:pt x="15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8" y="56"/>
                  </a:lnTo>
                  <a:lnTo>
                    <a:pt x="22" y="53"/>
                  </a:lnTo>
                  <a:lnTo>
                    <a:pt x="28" y="49"/>
                  </a:lnTo>
                  <a:lnTo>
                    <a:pt x="29" y="47"/>
                  </a:lnTo>
                  <a:lnTo>
                    <a:pt x="31" y="44"/>
                  </a:lnTo>
                  <a:lnTo>
                    <a:pt x="33" y="42"/>
                  </a:lnTo>
                  <a:lnTo>
                    <a:pt x="33" y="36"/>
                  </a:lnTo>
                  <a:lnTo>
                    <a:pt x="33" y="34"/>
                  </a:lnTo>
                  <a:lnTo>
                    <a:pt x="34" y="31"/>
                  </a:lnTo>
                  <a:lnTo>
                    <a:pt x="36" y="28"/>
                  </a:lnTo>
                  <a:lnTo>
                    <a:pt x="37" y="25"/>
                  </a:lnTo>
                  <a:lnTo>
                    <a:pt x="37" y="22"/>
                  </a:lnTo>
                  <a:lnTo>
                    <a:pt x="39" y="20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5" y="17"/>
                  </a:lnTo>
                  <a:lnTo>
                    <a:pt x="48" y="14"/>
                  </a:lnTo>
                  <a:lnTo>
                    <a:pt x="50" y="14"/>
                  </a:lnTo>
                  <a:lnTo>
                    <a:pt x="52" y="11"/>
                  </a:lnTo>
                  <a:lnTo>
                    <a:pt x="53" y="8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93" y="0"/>
                  </a:lnTo>
                  <a:lnTo>
                    <a:pt x="9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8" name="Freeform 285">
              <a:extLst>
                <a:ext uri="{FF2B5EF4-FFF2-40B4-BE49-F238E27FC236}">
                  <a16:creationId xmlns:a16="http://schemas.microsoft.com/office/drawing/2014/main" id="{939D0C88-6613-4072-BB30-3B0D7728FF36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8917" y="3501738"/>
              <a:ext cx="345013" cy="288485"/>
            </a:xfrm>
            <a:custGeom>
              <a:avLst/>
              <a:gdLst>
                <a:gd name="T0" fmla="*/ 18 w 177"/>
                <a:gd name="T1" fmla="*/ 0 h 148"/>
                <a:gd name="T2" fmla="*/ 41 w 177"/>
                <a:gd name="T3" fmla="*/ 6 h 148"/>
                <a:gd name="T4" fmla="*/ 56 w 177"/>
                <a:gd name="T5" fmla="*/ 9 h 148"/>
                <a:gd name="T6" fmla="*/ 65 w 177"/>
                <a:gd name="T7" fmla="*/ 12 h 148"/>
                <a:gd name="T8" fmla="*/ 76 w 177"/>
                <a:gd name="T9" fmla="*/ 6 h 148"/>
                <a:gd name="T10" fmla="*/ 81 w 177"/>
                <a:gd name="T11" fmla="*/ 4 h 148"/>
                <a:gd name="T12" fmla="*/ 86 w 177"/>
                <a:gd name="T13" fmla="*/ 3 h 148"/>
                <a:gd name="T14" fmla="*/ 87 w 177"/>
                <a:gd name="T15" fmla="*/ 3 h 148"/>
                <a:gd name="T16" fmla="*/ 92 w 177"/>
                <a:gd name="T17" fmla="*/ 0 h 148"/>
                <a:gd name="T18" fmla="*/ 101 w 177"/>
                <a:gd name="T19" fmla="*/ 3 h 148"/>
                <a:gd name="T20" fmla="*/ 108 w 177"/>
                <a:gd name="T21" fmla="*/ 4 h 148"/>
                <a:gd name="T22" fmla="*/ 103 w 177"/>
                <a:gd name="T23" fmla="*/ 4 h 148"/>
                <a:gd name="T24" fmla="*/ 108 w 177"/>
                <a:gd name="T25" fmla="*/ 8 h 148"/>
                <a:gd name="T26" fmla="*/ 109 w 177"/>
                <a:gd name="T27" fmla="*/ 4 h 148"/>
                <a:gd name="T28" fmla="*/ 116 w 177"/>
                <a:gd name="T29" fmla="*/ 9 h 148"/>
                <a:gd name="T30" fmla="*/ 123 w 177"/>
                <a:gd name="T31" fmla="*/ 8 h 148"/>
                <a:gd name="T32" fmla="*/ 130 w 177"/>
                <a:gd name="T33" fmla="*/ 8 h 148"/>
                <a:gd name="T34" fmla="*/ 138 w 177"/>
                <a:gd name="T35" fmla="*/ 4 h 148"/>
                <a:gd name="T36" fmla="*/ 142 w 177"/>
                <a:gd name="T37" fmla="*/ 16 h 148"/>
                <a:gd name="T38" fmla="*/ 146 w 177"/>
                <a:gd name="T39" fmla="*/ 25 h 148"/>
                <a:gd name="T40" fmla="*/ 147 w 177"/>
                <a:gd name="T41" fmla="*/ 34 h 148"/>
                <a:gd name="T42" fmla="*/ 141 w 177"/>
                <a:gd name="T43" fmla="*/ 55 h 148"/>
                <a:gd name="T44" fmla="*/ 136 w 177"/>
                <a:gd name="T45" fmla="*/ 60 h 148"/>
                <a:gd name="T46" fmla="*/ 125 w 177"/>
                <a:gd name="T47" fmla="*/ 49 h 148"/>
                <a:gd name="T48" fmla="*/ 122 w 177"/>
                <a:gd name="T49" fmla="*/ 41 h 148"/>
                <a:gd name="T50" fmla="*/ 117 w 177"/>
                <a:gd name="T51" fmla="*/ 33 h 148"/>
                <a:gd name="T52" fmla="*/ 114 w 177"/>
                <a:gd name="T53" fmla="*/ 28 h 148"/>
                <a:gd name="T54" fmla="*/ 114 w 177"/>
                <a:gd name="T55" fmla="*/ 34 h 148"/>
                <a:gd name="T56" fmla="*/ 116 w 177"/>
                <a:gd name="T57" fmla="*/ 42 h 148"/>
                <a:gd name="T58" fmla="*/ 119 w 177"/>
                <a:gd name="T59" fmla="*/ 49 h 148"/>
                <a:gd name="T60" fmla="*/ 128 w 177"/>
                <a:gd name="T61" fmla="*/ 56 h 148"/>
                <a:gd name="T62" fmla="*/ 130 w 177"/>
                <a:gd name="T63" fmla="*/ 66 h 148"/>
                <a:gd name="T64" fmla="*/ 134 w 177"/>
                <a:gd name="T65" fmla="*/ 72 h 148"/>
                <a:gd name="T66" fmla="*/ 144 w 177"/>
                <a:gd name="T67" fmla="*/ 93 h 148"/>
                <a:gd name="T68" fmla="*/ 155 w 177"/>
                <a:gd name="T69" fmla="*/ 115 h 148"/>
                <a:gd name="T70" fmla="*/ 158 w 177"/>
                <a:gd name="T71" fmla="*/ 119 h 148"/>
                <a:gd name="T72" fmla="*/ 157 w 177"/>
                <a:gd name="T73" fmla="*/ 121 h 148"/>
                <a:gd name="T74" fmla="*/ 161 w 177"/>
                <a:gd name="T75" fmla="*/ 135 h 148"/>
                <a:gd name="T76" fmla="*/ 171 w 177"/>
                <a:gd name="T77" fmla="*/ 143 h 148"/>
                <a:gd name="T78" fmla="*/ 149 w 177"/>
                <a:gd name="T79" fmla="*/ 148 h 148"/>
                <a:gd name="T80" fmla="*/ 98 w 177"/>
                <a:gd name="T81" fmla="*/ 146 h 148"/>
                <a:gd name="T82" fmla="*/ 95 w 177"/>
                <a:gd name="T83" fmla="*/ 148 h 148"/>
                <a:gd name="T84" fmla="*/ 16 w 177"/>
                <a:gd name="T85" fmla="*/ 148 h 148"/>
                <a:gd name="T86" fmla="*/ 5 w 177"/>
                <a:gd name="T87" fmla="*/ 38 h 148"/>
                <a:gd name="T88" fmla="*/ 2 w 177"/>
                <a:gd name="T89" fmla="*/ 27 h 148"/>
                <a:gd name="T90" fmla="*/ 4 w 177"/>
                <a:gd name="T91" fmla="*/ 19 h 148"/>
                <a:gd name="T92" fmla="*/ 4 w 177"/>
                <a:gd name="T93" fmla="*/ 11 h 148"/>
                <a:gd name="T94" fmla="*/ 4 w 177"/>
                <a:gd name="T95" fmla="*/ 3 h 148"/>
                <a:gd name="T96" fmla="*/ 7 w 177"/>
                <a:gd name="T9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7" h="148">
                  <a:moveTo>
                    <a:pt x="7" y="0"/>
                  </a:moveTo>
                  <a:lnTo>
                    <a:pt x="8" y="1"/>
                  </a:lnTo>
                  <a:lnTo>
                    <a:pt x="10" y="1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0" y="3"/>
                  </a:lnTo>
                  <a:lnTo>
                    <a:pt x="38" y="3"/>
                  </a:lnTo>
                  <a:lnTo>
                    <a:pt x="41" y="6"/>
                  </a:lnTo>
                  <a:lnTo>
                    <a:pt x="43" y="6"/>
                  </a:lnTo>
                  <a:lnTo>
                    <a:pt x="46" y="6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0" y="11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70" y="11"/>
                  </a:lnTo>
                  <a:lnTo>
                    <a:pt x="71" y="9"/>
                  </a:lnTo>
                  <a:lnTo>
                    <a:pt x="76" y="6"/>
                  </a:lnTo>
                  <a:lnTo>
                    <a:pt x="78" y="6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1" y="4"/>
                  </a:lnTo>
                  <a:lnTo>
                    <a:pt x="82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6" y="3"/>
                  </a:lnTo>
                  <a:lnTo>
                    <a:pt x="90" y="1"/>
                  </a:lnTo>
                  <a:lnTo>
                    <a:pt x="90" y="1"/>
                  </a:lnTo>
                  <a:lnTo>
                    <a:pt x="86" y="3"/>
                  </a:lnTo>
                  <a:lnTo>
                    <a:pt x="87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2" y="1"/>
                  </a:lnTo>
                  <a:lnTo>
                    <a:pt x="92" y="0"/>
                  </a:lnTo>
                  <a:lnTo>
                    <a:pt x="93" y="0"/>
                  </a:lnTo>
                  <a:lnTo>
                    <a:pt x="95" y="0"/>
                  </a:lnTo>
                  <a:lnTo>
                    <a:pt x="100" y="3"/>
                  </a:lnTo>
                  <a:lnTo>
                    <a:pt x="101" y="3"/>
                  </a:lnTo>
                  <a:lnTo>
                    <a:pt x="105" y="1"/>
                  </a:lnTo>
                  <a:lnTo>
                    <a:pt x="105" y="1"/>
                  </a:lnTo>
                  <a:lnTo>
                    <a:pt x="106" y="1"/>
                  </a:lnTo>
                  <a:lnTo>
                    <a:pt x="108" y="4"/>
                  </a:lnTo>
                  <a:lnTo>
                    <a:pt x="108" y="4"/>
                  </a:lnTo>
                  <a:lnTo>
                    <a:pt x="105" y="1"/>
                  </a:lnTo>
                  <a:lnTo>
                    <a:pt x="105" y="3"/>
                  </a:lnTo>
                  <a:lnTo>
                    <a:pt x="103" y="4"/>
                  </a:lnTo>
                  <a:lnTo>
                    <a:pt x="105" y="6"/>
                  </a:lnTo>
                  <a:lnTo>
                    <a:pt x="106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8"/>
                  </a:lnTo>
                  <a:lnTo>
                    <a:pt x="111" y="6"/>
                  </a:lnTo>
                  <a:lnTo>
                    <a:pt x="109" y="6"/>
                  </a:lnTo>
                  <a:lnTo>
                    <a:pt x="109" y="4"/>
                  </a:lnTo>
                  <a:lnTo>
                    <a:pt x="109" y="4"/>
                  </a:lnTo>
                  <a:lnTo>
                    <a:pt x="111" y="6"/>
                  </a:lnTo>
                  <a:lnTo>
                    <a:pt x="114" y="8"/>
                  </a:lnTo>
                  <a:lnTo>
                    <a:pt x="116" y="9"/>
                  </a:lnTo>
                  <a:lnTo>
                    <a:pt x="116" y="9"/>
                  </a:lnTo>
                  <a:lnTo>
                    <a:pt x="119" y="8"/>
                  </a:lnTo>
                  <a:lnTo>
                    <a:pt x="119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7" y="8"/>
                  </a:lnTo>
                  <a:lnTo>
                    <a:pt x="130" y="8"/>
                  </a:lnTo>
                  <a:lnTo>
                    <a:pt x="134" y="6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9" y="6"/>
                  </a:lnTo>
                  <a:lnTo>
                    <a:pt x="141" y="9"/>
                  </a:lnTo>
                  <a:lnTo>
                    <a:pt x="141" y="12"/>
                  </a:lnTo>
                  <a:lnTo>
                    <a:pt x="142" y="16"/>
                  </a:lnTo>
                  <a:lnTo>
                    <a:pt x="142" y="17"/>
                  </a:lnTo>
                  <a:lnTo>
                    <a:pt x="142" y="19"/>
                  </a:lnTo>
                  <a:lnTo>
                    <a:pt x="146" y="22"/>
                  </a:lnTo>
                  <a:lnTo>
                    <a:pt x="146" y="25"/>
                  </a:lnTo>
                  <a:lnTo>
                    <a:pt x="147" y="28"/>
                  </a:lnTo>
                  <a:lnTo>
                    <a:pt x="147" y="33"/>
                  </a:lnTo>
                  <a:lnTo>
                    <a:pt x="149" y="33"/>
                  </a:lnTo>
                  <a:lnTo>
                    <a:pt x="147" y="34"/>
                  </a:lnTo>
                  <a:lnTo>
                    <a:pt x="146" y="38"/>
                  </a:lnTo>
                  <a:lnTo>
                    <a:pt x="144" y="45"/>
                  </a:lnTo>
                  <a:lnTo>
                    <a:pt x="142" y="52"/>
                  </a:lnTo>
                  <a:lnTo>
                    <a:pt x="141" y="55"/>
                  </a:lnTo>
                  <a:lnTo>
                    <a:pt x="141" y="56"/>
                  </a:lnTo>
                  <a:lnTo>
                    <a:pt x="139" y="58"/>
                  </a:lnTo>
                  <a:lnTo>
                    <a:pt x="139" y="60"/>
                  </a:lnTo>
                  <a:lnTo>
                    <a:pt x="136" y="60"/>
                  </a:lnTo>
                  <a:lnTo>
                    <a:pt x="131" y="56"/>
                  </a:lnTo>
                  <a:lnTo>
                    <a:pt x="130" y="53"/>
                  </a:lnTo>
                  <a:lnTo>
                    <a:pt x="127" y="50"/>
                  </a:lnTo>
                  <a:lnTo>
                    <a:pt x="125" y="49"/>
                  </a:lnTo>
                  <a:lnTo>
                    <a:pt x="123" y="45"/>
                  </a:lnTo>
                  <a:lnTo>
                    <a:pt x="123" y="44"/>
                  </a:lnTo>
                  <a:lnTo>
                    <a:pt x="123" y="41"/>
                  </a:lnTo>
                  <a:lnTo>
                    <a:pt x="122" y="41"/>
                  </a:lnTo>
                  <a:lnTo>
                    <a:pt x="119" y="36"/>
                  </a:lnTo>
                  <a:lnTo>
                    <a:pt x="119" y="34"/>
                  </a:lnTo>
                  <a:lnTo>
                    <a:pt x="117" y="34"/>
                  </a:lnTo>
                  <a:lnTo>
                    <a:pt x="117" y="33"/>
                  </a:lnTo>
                  <a:lnTo>
                    <a:pt x="116" y="28"/>
                  </a:lnTo>
                  <a:lnTo>
                    <a:pt x="114" y="27"/>
                  </a:lnTo>
                  <a:lnTo>
                    <a:pt x="112" y="27"/>
                  </a:lnTo>
                  <a:lnTo>
                    <a:pt x="114" y="28"/>
                  </a:lnTo>
                  <a:lnTo>
                    <a:pt x="112" y="30"/>
                  </a:lnTo>
                  <a:lnTo>
                    <a:pt x="111" y="31"/>
                  </a:lnTo>
                  <a:lnTo>
                    <a:pt x="112" y="33"/>
                  </a:lnTo>
                  <a:lnTo>
                    <a:pt x="114" y="34"/>
                  </a:lnTo>
                  <a:lnTo>
                    <a:pt x="116" y="36"/>
                  </a:lnTo>
                  <a:lnTo>
                    <a:pt x="116" y="38"/>
                  </a:lnTo>
                  <a:lnTo>
                    <a:pt x="116" y="41"/>
                  </a:lnTo>
                  <a:lnTo>
                    <a:pt x="116" y="42"/>
                  </a:lnTo>
                  <a:lnTo>
                    <a:pt x="117" y="44"/>
                  </a:lnTo>
                  <a:lnTo>
                    <a:pt x="119" y="45"/>
                  </a:lnTo>
                  <a:lnTo>
                    <a:pt x="119" y="47"/>
                  </a:lnTo>
                  <a:lnTo>
                    <a:pt x="119" y="49"/>
                  </a:lnTo>
                  <a:lnTo>
                    <a:pt x="122" y="50"/>
                  </a:lnTo>
                  <a:lnTo>
                    <a:pt x="123" y="53"/>
                  </a:lnTo>
                  <a:lnTo>
                    <a:pt x="127" y="56"/>
                  </a:lnTo>
                  <a:lnTo>
                    <a:pt x="128" y="56"/>
                  </a:lnTo>
                  <a:lnTo>
                    <a:pt x="128" y="58"/>
                  </a:lnTo>
                  <a:lnTo>
                    <a:pt x="128" y="61"/>
                  </a:lnTo>
                  <a:lnTo>
                    <a:pt x="128" y="63"/>
                  </a:lnTo>
                  <a:lnTo>
                    <a:pt x="130" y="66"/>
                  </a:lnTo>
                  <a:lnTo>
                    <a:pt x="131" y="67"/>
                  </a:lnTo>
                  <a:lnTo>
                    <a:pt x="133" y="67"/>
                  </a:lnTo>
                  <a:lnTo>
                    <a:pt x="133" y="69"/>
                  </a:lnTo>
                  <a:lnTo>
                    <a:pt x="134" y="72"/>
                  </a:lnTo>
                  <a:lnTo>
                    <a:pt x="134" y="77"/>
                  </a:lnTo>
                  <a:lnTo>
                    <a:pt x="136" y="79"/>
                  </a:lnTo>
                  <a:lnTo>
                    <a:pt x="141" y="88"/>
                  </a:lnTo>
                  <a:lnTo>
                    <a:pt x="144" y="93"/>
                  </a:lnTo>
                  <a:lnTo>
                    <a:pt x="146" y="96"/>
                  </a:lnTo>
                  <a:lnTo>
                    <a:pt x="147" y="101"/>
                  </a:lnTo>
                  <a:lnTo>
                    <a:pt x="152" y="112"/>
                  </a:lnTo>
                  <a:lnTo>
                    <a:pt x="155" y="115"/>
                  </a:lnTo>
                  <a:lnTo>
                    <a:pt x="157" y="116"/>
                  </a:lnTo>
                  <a:lnTo>
                    <a:pt x="158" y="118"/>
                  </a:lnTo>
                  <a:lnTo>
                    <a:pt x="161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7" y="121"/>
                  </a:lnTo>
                  <a:lnTo>
                    <a:pt x="157" y="121"/>
                  </a:lnTo>
                  <a:lnTo>
                    <a:pt x="157" y="127"/>
                  </a:lnTo>
                  <a:lnTo>
                    <a:pt x="158" y="129"/>
                  </a:lnTo>
                  <a:lnTo>
                    <a:pt x="160" y="134"/>
                  </a:lnTo>
                  <a:lnTo>
                    <a:pt x="161" y="135"/>
                  </a:lnTo>
                  <a:lnTo>
                    <a:pt x="161" y="137"/>
                  </a:lnTo>
                  <a:lnTo>
                    <a:pt x="163" y="137"/>
                  </a:lnTo>
                  <a:lnTo>
                    <a:pt x="168" y="138"/>
                  </a:lnTo>
                  <a:lnTo>
                    <a:pt x="171" y="143"/>
                  </a:lnTo>
                  <a:lnTo>
                    <a:pt x="175" y="146"/>
                  </a:lnTo>
                  <a:lnTo>
                    <a:pt x="177" y="148"/>
                  </a:lnTo>
                  <a:lnTo>
                    <a:pt x="177" y="148"/>
                  </a:lnTo>
                  <a:lnTo>
                    <a:pt x="149" y="148"/>
                  </a:lnTo>
                  <a:lnTo>
                    <a:pt x="144" y="148"/>
                  </a:lnTo>
                  <a:lnTo>
                    <a:pt x="98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5"/>
                  </a:lnTo>
                  <a:lnTo>
                    <a:pt x="97" y="146"/>
                  </a:lnTo>
                  <a:lnTo>
                    <a:pt x="95" y="148"/>
                  </a:lnTo>
                  <a:lnTo>
                    <a:pt x="95" y="148"/>
                  </a:lnTo>
                  <a:lnTo>
                    <a:pt x="60" y="148"/>
                  </a:lnTo>
                  <a:lnTo>
                    <a:pt x="54" y="148"/>
                  </a:lnTo>
                  <a:lnTo>
                    <a:pt x="16" y="148"/>
                  </a:lnTo>
                  <a:lnTo>
                    <a:pt x="10" y="148"/>
                  </a:lnTo>
                  <a:lnTo>
                    <a:pt x="5" y="14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4" y="36"/>
                  </a:lnTo>
                  <a:lnTo>
                    <a:pt x="4" y="33"/>
                  </a:lnTo>
                  <a:lnTo>
                    <a:pt x="2" y="28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4" y="11"/>
                  </a:lnTo>
                  <a:lnTo>
                    <a:pt x="4" y="9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3"/>
                  </a:lnTo>
                  <a:lnTo>
                    <a:pt x="5" y="1"/>
                  </a:lnTo>
                  <a:lnTo>
                    <a:pt x="7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9" name="Freeform 286">
              <a:extLst>
                <a:ext uri="{FF2B5EF4-FFF2-40B4-BE49-F238E27FC236}">
                  <a16:creationId xmlns:a16="http://schemas.microsoft.com/office/drawing/2014/main" id="{78EB6B35-4CE7-4C8A-BA4C-55E80A41DA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78998" y="2509585"/>
              <a:ext cx="179328" cy="85766"/>
            </a:xfrm>
            <a:custGeom>
              <a:avLst/>
              <a:gdLst>
                <a:gd name="T0" fmla="*/ 13 w 92"/>
                <a:gd name="T1" fmla="*/ 22 h 44"/>
                <a:gd name="T2" fmla="*/ 23 w 92"/>
                <a:gd name="T3" fmla="*/ 25 h 44"/>
                <a:gd name="T4" fmla="*/ 16 w 92"/>
                <a:gd name="T5" fmla="*/ 27 h 44"/>
                <a:gd name="T6" fmla="*/ 10 w 92"/>
                <a:gd name="T7" fmla="*/ 30 h 44"/>
                <a:gd name="T8" fmla="*/ 5 w 92"/>
                <a:gd name="T9" fmla="*/ 35 h 44"/>
                <a:gd name="T10" fmla="*/ 2 w 92"/>
                <a:gd name="T11" fmla="*/ 35 h 44"/>
                <a:gd name="T12" fmla="*/ 4 w 92"/>
                <a:gd name="T13" fmla="*/ 30 h 44"/>
                <a:gd name="T14" fmla="*/ 2 w 92"/>
                <a:gd name="T15" fmla="*/ 27 h 44"/>
                <a:gd name="T16" fmla="*/ 2 w 92"/>
                <a:gd name="T17" fmla="*/ 23 h 44"/>
                <a:gd name="T18" fmla="*/ 5 w 92"/>
                <a:gd name="T19" fmla="*/ 23 h 44"/>
                <a:gd name="T20" fmla="*/ 10 w 92"/>
                <a:gd name="T21" fmla="*/ 20 h 44"/>
                <a:gd name="T22" fmla="*/ 23 w 92"/>
                <a:gd name="T23" fmla="*/ 22 h 44"/>
                <a:gd name="T24" fmla="*/ 19 w 92"/>
                <a:gd name="T25" fmla="*/ 20 h 44"/>
                <a:gd name="T26" fmla="*/ 13 w 92"/>
                <a:gd name="T27" fmla="*/ 12 h 44"/>
                <a:gd name="T28" fmla="*/ 16 w 92"/>
                <a:gd name="T29" fmla="*/ 17 h 44"/>
                <a:gd name="T30" fmla="*/ 13 w 92"/>
                <a:gd name="T31" fmla="*/ 19 h 44"/>
                <a:gd name="T32" fmla="*/ 8 w 92"/>
                <a:gd name="T33" fmla="*/ 16 h 44"/>
                <a:gd name="T34" fmla="*/ 10 w 92"/>
                <a:gd name="T35" fmla="*/ 14 h 44"/>
                <a:gd name="T36" fmla="*/ 54 w 92"/>
                <a:gd name="T37" fmla="*/ 0 h 44"/>
                <a:gd name="T38" fmla="*/ 70 w 92"/>
                <a:gd name="T39" fmla="*/ 1 h 44"/>
                <a:gd name="T40" fmla="*/ 89 w 92"/>
                <a:gd name="T41" fmla="*/ 5 h 44"/>
                <a:gd name="T42" fmla="*/ 92 w 92"/>
                <a:gd name="T43" fmla="*/ 5 h 44"/>
                <a:gd name="T44" fmla="*/ 90 w 92"/>
                <a:gd name="T45" fmla="*/ 6 h 44"/>
                <a:gd name="T46" fmla="*/ 87 w 92"/>
                <a:gd name="T47" fmla="*/ 9 h 44"/>
                <a:gd name="T48" fmla="*/ 79 w 92"/>
                <a:gd name="T49" fmla="*/ 12 h 44"/>
                <a:gd name="T50" fmla="*/ 78 w 92"/>
                <a:gd name="T51" fmla="*/ 20 h 44"/>
                <a:gd name="T52" fmla="*/ 82 w 92"/>
                <a:gd name="T53" fmla="*/ 30 h 44"/>
                <a:gd name="T54" fmla="*/ 84 w 92"/>
                <a:gd name="T55" fmla="*/ 35 h 44"/>
                <a:gd name="T56" fmla="*/ 86 w 92"/>
                <a:gd name="T57" fmla="*/ 36 h 44"/>
                <a:gd name="T58" fmla="*/ 82 w 92"/>
                <a:gd name="T59" fmla="*/ 39 h 44"/>
                <a:gd name="T60" fmla="*/ 81 w 92"/>
                <a:gd name="T61" fmla="*/ 44 h 44"/>
                <a:gd name="T62" fmla="*/ 76 w 92"/>
                <a:gd name="T63" fmla="*/ 42 h 44"/>
                <a:gd name="T64" fmla="*/ 68 w 92"/>
                <a:gd name="T65" fmla="*/ 44 h 44"/>
                <a:gd name="T66" fmla="*/ 60 w 92"/>
                <a:gd name="T67" fmla="*/ 39 h 44"/>
                <a:gd name="T68" fmla="*/ 57 w 92"/>
                <a:gd name="T69" fmla="*/ 36 h 44"/>
                <a:gd name="T70" fmla="*/ 51 w 92"/>
                <a:gd name="T71" fmla="*/ 33 h 44"/>
                <a:gd name="T72" fmla="*/ 49 w 92"/>
                <a:gd name="T73" fmla="*/ 35 h 44"/>
                <a:gd name="T74" fmla="*/ 45 w 92"/>
                <a:gd name="T75" fmla="*/ 35 h 44"/>
                <a:gd name="T76" fmla="*/ 37 w 92"/>
                <a:gd name="T77" fmla="*/ 36 h 44"/>
                <a:gd name="T78" fmla="*/ 40 w 92"/>
                <a:gd name="T79" fmla="*/ 28 h 44"/>
                <a:gd name="T80" fmla="*/ 37 w 92"/>
                <a:gd name="T81" fmla="*/ 27 h 44"/>
                <a:gd name="T82" fmla="*/ 32 w 92"/>
                <a:gd name="T83" fmla="*/ 28 h 44"/>
                <a:gd name="T84" fmla="*/ 26 w 92"/>
                <a:gd name="T85" fmla="*/ 22 h 44"/>
                <a:gd name="T86" fmla="*/ 27 w 92"/>
                <a:gd name="T87" fmla="*/ 17 h 44"/>
                <a:gd name="T88" fmla="*/ 24 w 92"/>
                <a:gd name="T89" fmla="*/ 14 h 44"/>
                <a:gd name="T90" fmla="*/ 24 w 92"/>
                <a:gd name="T91" fmla="*/ 11 h 44"/>
                <a:gd name="T92" fmla="*/ 29 w 92"/>
                <a:gd name="T93" fmla="*/ 8 h 44"/>
                <a:gd name="T94" fmla="*/ 37 w 92"/>
                <a:gd name="T95" fmla="*/ 3 h 44"/>
                <a:gd name="T96" fmla="*/ 54 w 92"/>
                <a:gd name="T97" fmla="*/ 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2" h="44">
                  <a:moveTo>
                    <a:pt x="10" y="20"/>
                  </a:moveTo>
                  <a:lnTo>
                    <a:pt x="11" y="20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5" y="20"/>
                  </a:lnTo>
                  <a:lnTo>
                    <a:pt x="16" y="22"/>
                  </a:lnTo>
                  <a:lnTo>
                    <a:pt x="21" y="23"/>
                  </a:lnTo>
                  <a:lnTo>
                    <a:pt x="23" y="25"/>
                  </a:lnTo>
                  <a:lnTo>
                    <a:pt x="19" y="25"/>
                  </a:lnTo>
                  <a:lnTo>
                    <a:pt x="18" y="25"/>
                  </a:lnTo>
                  <a:lnTo>
                    <a:pt x="18" y="27"/>
                  </a:lnTo>
                  <a:lnTo>
                    <a:pt x="16" y="27"/>
                  </a:lnTo>
                  <a:lnTo>
                    <a:pt x="16" y="28"/>
                  </a:lnTo>
                  <a:lnTo>
                    <a:pt x="13" y="28"/>
                  </a:lnTo>
                  <a:lnTo>
                    <a:pt x="13" y="30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5" y="35"/>
                  </a:lnTo>
                  <a:lnTo>
                    <a:pt x="4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5" y="31"/>
                  </a:lnTo>
                  <a:lnTo>
                    <a:pt x="5" y="31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10" y="22"/>
                  </a:lnTo>
                  <a:lnTo>
                    <a:pt x="10" y="20"/>
                  </a:lnTo>
                  <a:close/>
                  <a:moveTo>
                    <a:pt x="19" y="20"/>
                  </a:moveTo>
                  <a:lnTo>
                    <a:pt x="23" y="20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1" y="22"/>
                  </a:lnTo>
                  <a:lnTo>
                    <a:pt x="18" y="22"/>
                  </a:lnTo>
                  <a:lnTo>
                    <a:pt x="19" y="20"/>
                  </a:lnTo>
                  <a:lnTo>
                    <a:pt x="19" y="20"/>
                  </a:lnTo>
                  <a:close/>
                  <a:moveTo>
                    <a:pt x="11" y="11"/>
                  </a:moveTo>
                  <a:lnTo>
                    <a:pt x="13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16" y="12"/>
                  </a:lnTo>
                  <a:lnTo>
                    <a:pt x="16" y="14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3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4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1" y="11"/>
                  </a:lnTo>
                  <a:close/>
                  <a:moveTo>
                    <a:pt x="54" y="0"/>
                  </a:moveTo>
                  <a:lnTo>
                    <a:pt x="56" y="0"/>
                  </a:lnTo>
                  <a:lnTo>
                    <a:pt x="57" y="0"/>
                  </a:lnTo>
                  <a:lnTo>
                    <a:pt x="67" y="1"/>
                  </a:lnTo>
                  <a:lnTo>
                    <a:pt x="70" y="1"/>
                  </a:lnTo>
                  <a:lnTo>
                    <a:pt x="73" y="3"/>
                  </a:lnTo>
                  <a:lnTo>
                    <a:pt x="75" y="3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89" y="6"/>
                  </a:lnTo>
                  <a:lnTo>
                    <a:pt x="89" y="8"/>
                  </a:lnTo>
                  <a:lnTo>
                    <a:pt x="87" y="9"/>
                  </a:lnTo>
                  <a:lnTo>
                    <a:pt x="86" y="12"/>
                  </a:lnTo>
                  <a:lnTo>
                    <a:pt x="84" y="14"/>
                  </a:lnTo>
                  <a:lnTo>
                    <a:pt x="82" y="12"/>
                  </a:lnTo>
                  <a:lnTo>
                    <a:pt x="79" y="12"/>
                  </a:lnTo>
                  <a:lnTo>
                    <a:pt x="76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8" y="20"/>
                  </a:lnTo>
                  <a:lnTo>
                    <a:pt x="78" y="25"/>
                  </a:lnTo>
                  <a:lnTo>
                    <a:pt x="79" y="25"/>
                  </a:lnTo>
                  <a:lnTo>
                    <a:pt x="81" y="28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4" y="35"/>
                  </a:lnTo>
                  <a:lnTo>
                    <a:pt x="84" y="33"/>
                  </a:lnTo>
                  <a:lnTo>
                    <a:pt x="84" y="35"/>
                  </a:lnTo>
                  <a:lnTo>
                    <a:pt x="84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2" y="38"/>
                  </a:lnTo>
                  <a:lnTo>
                    <a:pt x="82" y="39"/>
                  </a:lnTo>
                  <a:lnTo>
                    <a:pt x="82" y="39"/>
                  </a:lnTo>
                  <a:lnTo>
                    <a:pt x="81" y="41"/>
                  </a:lnTo>
                  <a:lnTo>
                    <a:pt x="81" y="42"/>
                  </a:lnTo>
                  <a:lnTo>
                    <a:pt x="81" y="44"/>
                  </a:lnTo>
                  <a:lnTo>
                    <a:pt x="81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6" y="42"/>
                  </a:lnTo>
                  <a:lnTo>
                    <a:pt x="75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68" y="44"/>
                  </a:lnTo>
                  <a:lnTo>
                    <a:pt x="67" y="44"/>
                  </a:lnTo>
                  <a:lnTo>
                    <a:pt x="65" y="42"/>
                  </a:lnTo>
                  <a:lnTo>
                    <a:pt x="64" y="41"/>
                  </a:lnTo>
                  <a:lnTo>
                    <a:pt x="60" y="39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6" y="36"/>
                  </a:lnTo>
                  <a:lnTo>
                    <a:pt x="54" y="35"/>
                  </a:lnTo>
                  <a:lnTo>
                    <a:pt x="51" y="33"/>
                  </a:lnTo>
                  <a:lnTo>
                    <a:pt x="51" y="33"/>
                  </a:lnTo>
                  <a:lnTo>
                    <a:pt x="49" y="33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3"/>
                  </a:lnTo>
                  <a:lnTo>
                    <a:pt x="48" y="33"/>
                  </a:lnTo>
                  <a:lnTo>
                    <a:pt x="45" y="35"/>
                  </a:lnTo>
                  <a:lnTo>
                    <a:pt x="45" y="35"/>
                  </a:lnTo>
                  <a:lnTo>
                    <a:pt x="43" y="35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8" y="31"/>
                  </a:lnTo>
                  <a:lnTo>
                    <a:pt x="38" y="28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37" y="27"/>
                  </a:lnTo>
                  <a:lnTo>
                    <a:pt x="37" y="27"/>
                  </a:lnTo>
                  <a:lnTo>
                    <a:pt x="35" y="27"/>
                  </a:lnTo>
                  <a:lnTo>
                    <a:pt x="35" y="28"/>
                  </a:lnTo>
                  <a:lnTo>
                    <a:pt x="34" y="28"/>
                  </a:lnTo>
                  <a:lnTo>
                    <a:pt x="32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6" y="19"/>
                  </a:lnTo>
                  <a:lnTo>
                    <a:pt x="27" y="19"/>
                  </a:lnTo>
                  <a:lnTo>
                    <a:pt x="27" y="17"/>
                  </a:lnTo>
                  <a:lnTo>
                    <a:pt x="26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4" y="9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4" y="6"/>
                  </a:lnTo>
                  <a:lnTo>
                    <a:pt x="32" y="5"/>
                  </a:lnTo>
                  <a:lnTo>
                    <a:pt x="34" y="5"/>
                  </a:lnTo>
                  <a:lnTo>
                    <a:pt x="37" y="3"/>
                  </a:lnTo>
                  <a:lnTo>
                    <a:pt x="40" y="3"/>
                  </a:lnTo>
                  <a:lnTo>
                    <a:pt x="45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0" name="Freeform 287">
              <a:extLst>
                <a:ext uri="{FF2B5EF4-FFF2-40B4-BE49-F238E27FC236}">
                  <a16:creationId xmlns:a16="http://schemas.microsoft.com/office/drawing/2014/main" id="{C6A4A959-8440-453C-9352-6C32C3B396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84225" y="4376939"/>
              <a:ext cx="460016" cy="181278"/>
            </a:xfrm>
            <a:custGeom>
              <a:avLst/>
              <a:gdLst>
                <a:gd name="T0" fmla="*/ 167 w 236"/>
                <a:gd name="T1" fmla="*/ 61 h 93"/>
                <a:gd name="T2" fmla="*/ 164 w 236"/>
                <a:gd name="T3" fmla="*/ 61 h 93"/>
                <a:gd name="T4" fmla="*/ 17 w 236"/>
                <a:gd name="T5" fmla="*/ 39 h 93"/>
                <a:gd name="T6" fmla="*/ 33 w 236"/>
                <a:gd name="T7" fmla="*/ 30 h 93"/>
                <a:gd name="T8" fmla="*/ 31 w 236"/>
                <a:gd name="T9" fmla="*/ 33 h 93"/>
                <a:gd name="T10" fmla="*/ 29 w 236"/>
                <a:gd name="T11" fmla="*/ 31 h 93"/>
                <a:gd name="T12" fmla="*/ 18 w 236"/>
                <a:gd name="T13" fmla="*/ 31 h 93"/>
                <a:gd name="T14" fmla="*/ 15 w 236"/>
                <a:gd name="T15" fmla="*/ 28 h 93"/>
                <a:gd name="T16" fmla="*/ 1 w 236"/>
                <a:gd name="T17" fmla="*/ 27 h 93"/>
                <a:gd name="T18" fmla="*/ 12 w 236"/>
                <a:gd name="T19" fmla="*/ 23 h 93"/>
                <a:gd name="T20" fmla="*/ 11 w 236"/>
                <a:gd name="T21" fmla="*/ 25 h 93"/>
                <a:gd name="T22" fmla="*/ 6 w 236"/>
                <a:gd name="T23" fmla="*/ 20 h 93"/>
                <a:gd name="T24" fmla="*/ 11 w 236"/>
                <a:gd name="T25" fmla="*/ 30 h 93"/>
                <a:gd name="T26" fmla="*/ 1 w 236"/>
                <a:gd name="T27" fmla="*/ 33 h 93"/>
                <a:gd name="T28" fmla="*/ 6 w 236"/>
                <a:gd name="T29" fmla="*/ 28 h 93"/>
                <a:gd name="T30" fmla="*/ 0 w 236"/>
                <a:gd name="T31" fmla="*/ 20 h 93"/>
                <a:gd name="T32" fmla="*/ 182 w 236"/>
                <a:gd name="T33" fmla="*/ 3 h 93"/>
                <a:gd name="T34" fmla="*/ 184 w 236"/>
                <a:gd name="T35" fmla="*/ 0 h 93"/>
                <a:gd name="T36" fmla="*/ 193 w 236"/>
                <a:gd name="T37" fmla="*/ 6 h 93"/>
                <a:gd name="T38" fmla="*/ 201 w 236"/>
                <a:gd name="T39" fmla="*/ 11 h 93"/>
                <a:gd name="T40" fmla="*/ 206 w 236"/>
                <a:gd name="T41" fmla="*/ 16 h 93"/>
                <a:gd name="T42" fmla="*/ 214 w 236"/>
                <a:gd name="T43" fmla="*/ 17 h 93"/>
                <a:gd name="T44" fmla="*/ 219 w 236"/>
                <a:gd name="T45" fmla="*/ 17 h 93"/>
                <a:gd name="T46" fmla="*/ 223 w 236"/>
                <a:gd name="T47" fmla="*/ 16 h 93"/>
                <a:gd name="T48" fmla="*/ 233 w 236"/>
                <a:gd name="T49" fmla="*/ 20 h 93"/>
                <a:gd name="T50" fmla="*/ 230 w 236"/>
                <a:gd name="T51" fmla="*/ 22 h 93"/>
                <a:gd name="T52" fmla="*/ 234 w 236"/>
                <a:gd name="T53" fmla="*/ 28 h 93"/>
                <a:gd name="T54" fmla="*/ 236 w 236"/>
                <a:gd name="T55" fmla="*/ 34 h 93"/>
                <a:gd name="T56" fmla="*/ 233 w 236"/>
                <a:gd name="T57" fmla="*/ 36 h 93"/>
                <a:gd name="T58" fmla="*/ 223 w 236"/>
                <a:gd name="T59" fmla="*/ 50 h 93"/>
                <a:gd name="T60" fmla="*/ 208 w 236"/>
                <a:gd name="T61" fmla="*/ 60 h 93"/>
                <a:gd name="T62" fmla="*/ 195 w 236"/>
                <a:gd name="T63" fmla="*/ 66 h 93"/>
                <a:gd name="T64" fmla="*/ 193 w 236"/>
                <a:gd name="T65" fmla="*/ 71 h 93"/>
                <a:gd name="T66" fmla="*/ 192 w 236"/>
                <a:gd name="T67" fmla="*/ 69 h 93"/>
                <a:gd name="T68" fmla="*/ 190 w 236"/>
                <a:gd name="T69" fmla="*/ 74 h 93"/>
                <a:gd name="T70" fmla="*/ 187 w 236"/>
                <a:gd name="T71" fmla="*/ 80 h 93"/>
                <a:gd name="T72" fmla="*/ 187 w 236"/>
                <a:gd name="T73" fmla="*/ 85 h 93"/>
                <a:gd name="T74" fmla="*/ 182 w 236"/>
                <a:gd name="T75" fmla="*/ 90 h 93"/>
                <a:gd name="T76" fmla="*/ 179 w 236"/>
                <a:gd name="T77" fmla="*/ 91 h 93"/>
                <a:gd name="T78" fmla="*/ 175 w 236"/>
                <a:gd name="T79" fmla="*/ 85 h 93"/>
                <a:gd name="T80" fmla="*/ 168 w 236"/>
                <a:gd name="T81" fmla="*/ 83 h 93"/>
                <a:gd name="T82" fmla="*/ 162 w 236"/>
                <a:gd name="T83" fmla="*/ 85 h 93"/>
                <a:gd name="T84" fmla="*/ 160 w 236"/>
                <a:gd name="T85" fmla="*/ 80 h 93"/>
                <a:gd name="T86" fmla="*/ 162 w 236"/>
                <a:gd name="T87" fmla="*/ 79 h 93"/>
                <a:gd name="T88" fmla="*/ 164 w 236"/>
                <a:gd name="T89" fmla="*/ 75 h 93"/>
                <a:gd name="T90" fmla="*/ 164 w 236"/>
                <a:gd name="T91" fmla="*/ 71 h 93"/>
                <a:gd name="T92" fmla="*/ 164 w 236"/>
                <a:gd name="T93" fmla="*/ 69 h 93"/>
                <a:gd name="T94" fmla="*/ 170 w 236"/>
                <a:gd name="T95" fmla="*/ 60 h 93"/>
                <a:gd name="T96" fmla="*/ 170 w 236"/>
                <a:gd name="T97" fmla="*/ 50 h 93"/>
                <a:gd name="T98" fmla="*/ 167 w 236"/>
                <a:gd name="T99" fmla="*/ 53 h 93"/>
                <a:gd name="T100" fmla="*/ 162 w 236"/>
                <a:gd name="T101" fmla="*/ 58 h 93"/>
                <a:gd name="T102" fmla="*/ 154 w 236"/>
                <a:gd name="T103" fmla="*/ 52 h 93"/>
                <a:gd name="T104" fmla="*/ 156 w 236"/>
                <a:gd name="T105" fmla="*/ 41 h 93"/>
                <a:gd name="T106" fmla="*/ 160 w 236"/>
                <a:gd name="T107" fmla="*/ 30 h 93"/>
                <a:gd name="T108" fmla="*/ 160 w 236"/>
                <a:gd name="T109" fmla="*/ 25 h 93"/>
                <a:gd name="T110" fmla="*/ 167 w 236"/>
                <a:gd name="T111" fmla="*/ 12 h 93"/>
                <a:gd name="T112" fmla="*/ 173 w 236"/>
                <a:gd name="T113" fmla="*/ 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6" h="93">
                  <a:moveTo>
                    <a:pt x="167" y="58"/>
                  </a:moveTo>
                  <a:lnTo>
                    <a:pt x="167" y="58"/>
                  </a:lnTo>
                  <a:lnTo>
                    <a:pt x="168" y="60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5" y="63"/>
                  </a:lnTo>
                  <a:lnTo>
                    <a:pt x="165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1"/>
                  </a:lnTo>
                  <a:lnTo>
                    <a:pt x="164" y="60"/>
                  </a:lnTo>
                  <a:lnTo>
                    <a:pt x="165" y="60"/>
                  </a:lnTo>
                  <a:lnTo>
                    <a:pt x="167" y="58"/>
                  </a:lnTo>
                  <a:close/>
                  <a:moveTo>
                    <a:pt x="15" y="38"/>
                  </a:moveTo>
                  <a:lnTo>
                    <a:pt x="17" y="38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5" y="39"/>
                  </a:lnTo>
                  <a:lnTo>
                    <a:pt x="15" y="39"/>
                  </a:lnTo>
                  <a:lnTo>
                    <a:pt x="15" y="38"/>
                  </a:lnTo>
                  <a:close/>
                  <a:moveTo>
                    <a:pt x="33" y="30"/>
                  </a:moveTo>
                  <a:lnTo>
                    <a:pt x="33" y="30"/>
                  </a:lnTo>
                  <a:lnTo>
                    <a:pt x="33" y="30"/>
                  </a:lnTo>
                  <a:lnTo>
                    <a:pt x="34" y="31"/>
                  </a:lnTo>
                  <a:lnTo>
                    <a:pt x="33" y="31"/>
                  </a:lnTo>
                  <a:lnTo>
                    <a:pt x="33" y="33"/>
                  </a:lnTo>
                  <a:lnTo>
                    <a:pt x="31" y="33"/>
                  </a:lnTo>
                  <a:lnTo>
                    <a:pt x="29" y="34"/>
                  </a:lnTo>
                  <a:lnTo>
                    <a:pt x="29" y="34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9" y="33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3" y="30"/>
                  </a:lnTo>
                  <a:close/>
                  <a:moveTo>
                    <a:pt x="18" y="27"/>
                  </a:moveTo>
                  <a:lnTo>
                    <a:pt x="20" y="28"/>
                  </a:lnTo>
                  <a:lnTo>
                    <a:pt x="20" y="30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7" y="31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8" y="27"/>
                  </a:lnTo>
                  <a:close/>
                  <a:moveTo>
                    <a:pt x="1" y="23"/>
                  </a:moveTo>
                  <a:lnTo>
                    <a:pt x="3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3"/>
                  </a:lnTo>
                  <a:close/>
                  <a:moveTo>
                    <a:pt x="12" y="23"/>
                  </a:moveTo>
                  <a:lnTo>
                    <a:pt x="14" y="23"/>
                  </a:lnTo>
                  <a:lnTo>
                    <a:pt x="15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2" y="23"/>
                  </a:lnTo>
                  <a:close/>
                  <a:moveTo>
                    <a:pt x="3" y="19"/>
                  </a:moveTo>
                  <a:lnTo>
                    <a:pt x="4" y="19"/>
                  </a:lnTo>
                  <a:lnTo>
                    <a:pt x="4" y="20"/>
                  </a:lnTo>
                  <a:lnTo>
                    <a:pt x="6" y="20"/>
                  </a:lnTo>
                  <a:lnTo>
                    <a:pt x="6" y="23"/>
                  </a:lnTo>
                  <a:lnTo>
                    <a:pt x="9" y="27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30"/>
                  </a:lnTo>
                  <a:lnTo>
                    <a:pt x="11" y="31"/>
                  </a:lnTo>
                  <a:lnTo>
                    <a:pt x="9" y="34"/>
                  </a:lnTo>
                  <a:lnTo>
                    <a:pt x="6" y="34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1" y="31"/>
                  </a:lnTo>
                  <a:lnTo>
                    <a:pt x="3" y="30"/>
                  </a:lnTo>
                  <a:lnTo>
                    <a:pt x="6" y="30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4" y="25"/>
                  </a:lnTo>
                  <a:lnTo>
                    <a:pt x="3" y="25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9"/>
                  </a:lnTo>
                  <a:close/>
                  <a:moveTo>
                    <a:pt x="182" y="1"/>
                  </a:moveTo>
                  <a:lnTo>
                    <a:pt x="182" y="3"/>
                  </a:lnTo>
                  <a:lnTo>
                    <a:pt x="182" y="3"/>
                  </a:lnTo>
                  <a:lnTo>
                    <a:pt x="182" y="1"/>
                  </a:lnTo>
                  <a:lnTo>
                    <a:pt x="182" y="1"/>
                  </a:lnTo>
                  <a:lnTo>
                    <a:pt x="182" y="1"/>
                  </a:lnTo>
                  <a:close/>
                  <a:moveTo>
                    <a:pt x="184" y="0"/>
                  </a:moveTo>
                  <a:lnTo>
                    <a:pt x="184" y="0"/>
                  </a:lnTo>
                  <a:lnTo>
                    <a:pt x="186" y="1"/>
                  </a:lnTo>
                  <a:lnTo>
                    <a:pt x="186" y="1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2" y="6"/>
                  </a:lnTo>
                  <a:lnTo>
                    <a:pt x="193" y="6"/>
                  </a:lnTo>
                  <a:lnTo>
                    <a:pt x="195" y="8"/>
                  </a:lnTo>
                  <a:lnTo>
                    <a:pt x="198" y="9"/>
                  </a:lnTo>
                  <a:lnTo>
                    <a:pt x="200" y="8"/>
                  </a:lnTo>
                  <a:lnTo>
                    <a:pt x="201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3" y="11"/>
                  </a:lnTo>
                  <a:lnTo>
                    <a:pt x="203" y="11"/>
                  </a:lnTo>
                  <a:lnTo>
                    <a:pt x="205" y="11"/>
                  </a:lnTo>
                  <a:lnTo>
                    <a:pt x="205" y="14"/>
                  </a:lnTo>
                  <a:lnTo>
                    <a:pt x="205" y="14"/>
                  </a:lnTo>
                  <a:lnTo>
                    <a:pt x="206" y="16"/>
                  </a:lnTo>
                  <a:lnTo>
                    <a:pt x="208" y="16"/>
                  </a:lnTo>
                  <a:lnTo>
                    <a:pt x="209" y="16"/>
                  </a:lnTo>
                  <a:lnTo>
                    <a:pt x="211" y="16"/>
                  </a:lnTo>
                  <a:lnTo>
                    <a:pt x="212" y="17"/>
                  </a:lnTo>
                  <a:lnTo>
                    <a:pt x="212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6" y="17"/>
                  </a:lnTo>
                  <a:lnTo>
                    <a:pt x="217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6"/>
                  </a:lnTo>
                  <a:lnTo>
                    <a:pt x="219" y="16"/>
                  </a:lnTo>
                  <a:lnTo>
                    <a:pt x="220" y="14"/>
                  </a:lnTo>
                  <a:lnTo>
                    <a:pt x="220" y="14"/>
                  </a:lnTo>
                  <a:lnTo>
                    <a:pt x="222" y="14"/>
                  </a:lnTo>
                  <a:lnTo>
                    <a:pt x="223" y="16"/>
                  </a:lnTo>
                  <a:lnTo>
                    <a:pt x="225" y="16"/>
                  </a:lnTo>
                  <a:lnTo>
                    <a:pt x="225" y="17"/>
                  </a:lnTo>
                  <a:lnTo>
                    <a:pt x="227" y="19"/>
                  </a:lnTo>
                  <a:lnTo>
                    <a:pt x="228" y="19"/>
                  </a:lnTo>
                  <a:lnTo>
                    <a:pt x="231" y="19"/>
                  </a:lnTo>
                  <a:lnTo>
                    <a:pt x="233" y="20"/>
                  </a:lnTo>
                  <a:lnTo>
                    <a:pt x="236" y="22"/>
                  </a:lnTo>
                  <a:lnTo>
                    <a:pt x="234" y="22"/>
                  </a:lnTo>
                  <a:lnTo>
                    <a:pt x="234" y="22"/>
                  </a:lnTo>
                  <a:lnTo>
                    <a:pt x="233" y="22"/>
                  </a:lnTo>
                  <a:lnTo>
                    <a:pt x="231" y="22"/>
                  </a:lnTo>
                  <a:lnTo>
                    <a:pt x="230" y="22"/>
                  </a:lnTo>
                  <a:lnTo>
                    <a:pt x="230" y="22"/>
                  </a:lnTo>
                  <a:lnTo>
                    <a:pt x="231" y="23"/>
                  </a:lnTo>
                  <a:lnTo>
                    <a:pt x="233" y="23"/>
                  </a:lnTo>
                  <a:lnTo>
                    <a:pt x="233" y="25"/>
                  </a:lnTo>
                  <a:lnTo>
                    <a:pt x="233" y="27"/>
                  </a:lnTo>
                  <a:lnTo>
                    <a:pt x="234" y="28"/>
                  </a:lnTo>
                  <a:lnTo>
                    <a:pt x="236" y="28"/>
                  </a:lnTo>
                  <a:lnTo>
                    <a:pt x="236" y="28"/>
                  </a:lnTo>
                  <a:lnTo>
                    <a:pt x="236" y="30"/>
                  </a:lnTo>
                  <a:lnTo>
                    <a:pt x="236" y="31"/>
                  </a:lnTo>
                  <a:lnTo>
                    <a:pt x="236" y="34"/>
                  </a:lnTo>
                  <a:lnTo>
                    <a:pt x="236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3" y="36"/>
                  </a:lnTo>
                  <a:lnTo>
                    <a:pt x="233" y="39"/>
                  </a:lnTo>
                  <a:lnTo>
                    <a:pt x="231" y="42"/>
                  </a:lnTo>
                  <a:lnTo>
                    <a:pt x="230" y="44"/>
                  </a:lnTo>
                  <a:lnTo>
                    <a:pt x="228" y="45"/>
                  </a:lnTo>
                  <a:lnTo>
                    <a:pt x="227" y="47"/>
                  </a:lnTo>
                  <a:lnTo>
                    <a:pt x="223" y="50"/>
                  </a:lnTo>
                  <a:lnTo>
                    <a:pt x="222" y="52"/>
                  </a:lnTo>
                  <a:lnTo>
                    <a:pt x="220" y="53"/>
                  </a:lnTo>
                  <a:lnTo>
                    <a:pt x="217" y="55"/>
                  </a:lnTo>
                  <a:lnTo>
                    <a:pt x="216" y="56"/>
                  </a:lnTo>
                  <a:lnTo>
                    <a:pt x="212" y="58"/>
                  </a:lnTo>
                  <a:lnTo>
                    <a:pt x="208" y="60"/>
                  </a:lnTo>
                  <a:lnTo>
                    <a:pt x="206" y="61"/>
                  </a:lnTo>
                  <a:lnTo>
                    <a:pt x="203" y="61"/>
                  </a:lnTo>
                  <a:lnTo>
                    <a:pt x="201" y="63"/>
                  </a:lnTo>
                  <a:lnTo>
                    <a:pt x="198" y="63"/>
                  </a:lnTo>
                  <a:lnTo>
                    <a:pt x="197" y="64"/>
                  </a:lnTo>
                  <a:lnTo>
                    <a:pt x="195" y="66"/>
                  </a:lnTo>
                  <a:lnTo>
                    <a:pt x="195" y="68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0" y="72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89" y="75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9"/>
                  </a:lnTo>
                  <a:lnTo>
                    <a:pt x="187" y="80"/>
                  </a:lnTo>
                  <a:lnTo>
                    <a:pt x="187" y="82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7" y="83"/>
                  </a:lnTo>
                  <a:lnTo>
                    <a:pt x="187" y="85"/>
                  </a:lnTo>
                  <a:lnTo>
                    <a:pt x="187" y="85"/>
                  </a:lnTo>
                  <a:lnTo>
                    <a:pt x="186" y="86"/>
                  </a:lnTo>
                  <a:lnTo>
                    <a:pt x="186" y="86"/>
                  </a:lnTo>
                  <a:lnTo>
                    <a:pt x="184" y="88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1"/>
                  </a:lnTo>
                  <a:lnTo>
                    <a:pt x="181" y="91"/>
                  </a:lnTo>
                  <a:lnTo>
                    <a:pt x="181" y="93"/>
                  </a:lnTo>
                  <a:lnTo>
                    <a:pt x="179" y="91"/>
                  </a:lnTo>
                  <a:lnTo>
                    <a:pt x="178" y="91"/>
                  </a:lnTo>
                  <a:lnTo>
                    <a:pt x="178" y="91"/>
                  </a:lnTo>
                  <a:lnTo>
                    <a:pt x="176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5"/>
                  </a:lnTo>
                  <a:lnTo>
                    <a:pt x="173" y="85"/>
                  </a:lnTo>
                  <a:lnTo>
                    <a:pt x="173" y="85"/>
                  </a:lnTo>
                  <a:lnTo>
                    <a:pt x="171" y="85"/>
                  </a:lnTo>
                  <a:lnTo>
                    <a:pt x="170" y="85"/>
                  </a:lnTo>
                  <a:lnTo>
                    <a:pt x="170" y="85"/>
                  </a:lnTo>
                  <a:lnTo>
                    <a:pt x="168" y="83"/>
                  </a:lnTo>
                  <a:lnTo>
                    <a:pt x="167" y="82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4" y="83"/>
                  </a:lnTo>
                  <a:lnTo>
                    <a:pt x="164" y="83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2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79"/>
                  </a:lnTo>
                  <a:lnTo>
                    <a:pt x="160" y="79"/>
                  </a:lnTo>
                  <a:lnTo>
                    <a:pt x="160" y="77"/>
                  </a:lnTo>
                  <a:lnTo>
                    <a:pt x="162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4" y="77"/>
                  </a:lnTo>
                  <a:lnTo>
                    <a:pt x="165" y="77"/>
                  </a:lnTo>
                  <a:lnTo>
                    <a:pt x="165" y="75"/>
                  </a:lnTo>
                  <a:lnTo>
                    <a:pt x="164" y="75"/>
                  </a:lnTo>
                  <a:lnTo>
                    <a:pt x="164" y="74"/>
                  </a:lnTo>
                  <a:lnTo>
                    <a:pt x="164" y="74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69"/>
                  </a:lnTo>
                  <a:lnTo>
                    <a:pt x="164" y="69"/>
                  </a:lnTo>
                  <a:lnTo>
                    <a:pt x="162" y="69"/>
                  </a:lnTo>
                  <a:lnTo>
                    <a:pt x="164" y="69"/>
                  </a:lnTo>
                  <a:lnTo>
                    <a:pt x="165" y="68"/>
                  </a:lnTo>
                  <a:lnTo>
                    <a:pt x="165" y="68"/>
                  </a:lnTo>
                  <a:lnTo>
                    <a:pt x="167" y="66"/>
                  </a:lnTo>
                  <a:lnTo>
                    <a:pt x="168" y="66"/>
                  </a:lnTo>
                  <a:lnTo>
                    <a:pt x="168" y="64"/>
                  </a:lnTo>
                  <a:lnTo>
                    <a:pt x="170" y="60"/>
                  </a:lnTo>
                  <a:lnTo>
                    <a:pt x="171" y="58"/>
                  </a:lnTo>
                  <a:lnTo>
                    <a:pt x="171" y="56"/>
                  </a:lnTo>
                  <a:lnTo>
                    <a:pt x="170" y="55"/>
                  </a:lnTo>
                  <a:lnTo>
                    <a:pt x="170" y="52"/>
                  </a:lnTo>
                  <a:lnTo>
                    <a:pt x="170" y="50"/>
                  </a:lnTo>
                  <a:lnTo>
                    <a:pt x="170" y="50"/>
                  </a:lnTo>
                  <a:lnTo>
                    <a:pt x="168" y="52"/>
                  </a:lnTo>
                  <a:lnTo>
                    <a:pt x="168" y="55"/>
                  </a:lnTo>
                  <a:lnTo>
                    <a:pt x="168" y="56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7" y="53"/>
                  </a:lnTo>
                  <a:lnTo>
                    <a:pt x="167" y="55"/>
                  </a:lnTo>
                  <a:lnTo>
                    <a:pt x="165" y="56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60"/>
                  </a:lnTo>
                  <a:lnTo>
                    <a:pt x="162" y="58"/>
                  </a:lnTo>
                  <a:lnTo>
                    <a:pt x="160" y="58"/>
                  </a:lnTo>
                  <a:lnTo>
                    <a:pt x="157" y="55"/>
                  </a:lnTo>
                  <a:lnTo>
                    <a:pt x="156" y="53"/>
                  </a:lnTo>
                  <a:lnTo>
                    <a:pt x="154" y="53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6" y="50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6" y="44"/>
                  </a:lnTo>
                  <a:lnTo>
                    <a:pt x="156" y="41"/>
                  </a:lnTo>
                  <a:lnTo>
                    <a:pt x="156" y="39"/>
                  </a:lnTo>
                  <a:lnTo>
                    <a:pt x="154" y="36"/>
                  </a:lnTo>
                  <a:lnTo>
                    <a:pt x="156" y="34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60" y="30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2" y="28"/>
                  </a:lnTo>
                  <a:lnTo>
                    <a:pt x="160" y="27"/>
                  </a:lnTo>
                  <a:lnTo>
                    <a:pt x="160" y="25"/>
                  </a:lnTo>
                  <a:lnTo>
                    <a:pt x="162" y="23"/>
                  </a:lnTo>
                  <a:lnTo>
                    <a:pt x="164" y="22"/>
                  </a:lnTo>
                  <a:lnTo>
                    <a:pt x="165" y="20"/>
                  </a:lnTo>
                  <a:lnTo>
                    <a:pt x="167" y="19"/>
                  </a:lnTo>
                  <a:lnTo>
                    <a:pt x="167" y="14"/>
                  </a:lnTo>
                  <a:lnTo>
                    <a:pt x="167" y="12"/>
                  </a:lnTo>
                  <a:lnTo>
                    <a:pt x="167" y="9"/>
                  </a:lnTo>
                  <a:lnTo>
                    <a:pt x="167" y="8"/>
                  </a:lnTo>
                  <a:lnTo>
                    <a:pt x="168" y="8"/>
                  </a:lnTo>
                  <a:lnTo>
                    <a:pt x="170" y="8"/>
                  </a:lnTo>
                  <a:lnTo>
                    <a:pt x="171" y="6"/>
                  </a:lnTo>
                  <a:lnTo>
                    <a:pt x="173" y="6"/>
                  </a:lnTo>
                  <a:lnTo>
                    <a:pt x="175" y="4"/>
                  </a:lnTo>
                  <a:lnTo>
                    <a:pt x="178" y="4"/>
                  </a:lnTo>
                  <a:lnTo>
                    <a:pt x="182" y="3"/>
                  </a:lnTo>
                  <a:lnTo>
                    <a:pt x="184" y="1"/>
                  </a:lnTo>
                  <a:lnTo>
                    <a:pt x="18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1" name="Freeform 288">
              <a:extLst>
                <a:ext uri="{FF2B5EF4-FFF2-40B4-BE49-F238E27FC236}">
                  <a16:creationId xmlns:a16="http://schemas.microsoft.com/office/drawing/2014/main" id="{2EDC5648-379B-4E6C-B104-C6FC69411F3B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9392" y="3330206"/>
              <a:ext cx="584766" cy="549680"/>
            </a:xfrm>
            <a:custGeom>
              <a:avLst/>
              <a:gdLst>
                <a:gd name="T0" fmla="*/ 243 w 300"/>
                <a:gd name="T1" fmla="*/ 3 h 282"/>
                <a:gd name="T2" fmla="*/ 247 w 300"/>
                <a:gd name="T3" fmla="*/ 6 h 282"/>
                <a:gd name="T4" fmla="*/ 246 w 300"/>
                <a:gd name="T5" fmla="*/ 11 h 282"/>
                <a:gd name="T6" fmla="*/ 246 w 300"/>
                <a:gd name="T7" fmla="*/ 23 h 282"/>
                <a:gd name="T8" fmla="*/ 246 w 300"/>
                <a:gd name="T9" fmla="*/ 34 h 282"/>
                <a:gd name="T10" fmla="*/ 241 w 300"/>
                <a:gd name="T11" fmla="*/ 42 h 282"/>
                <a:gd name="T12" fmla="*/ 235 w 300"/>
                <a:gd name="T13" fmla="*/ 53 h 282"/>
                <a:gd name="T14" fmla="*/ 240 w 300"/>
                <a:gd name="T15" fmla="*/ 63 h 282"/>
                <a:gd name="T16" fmla="*/ 249 w 300"/>
                <a:gd name="T17" fmla="*/ 75 h 282"/>
                <a:gd name="T18" fmla="*/ 259 w 300"/>
                <a:gd name="T19" fmla="*/ 88 h 282"/>
                <a:gd name="T20" fmla="*/ 263 w 300"/>
                <a:gd name="T21" fmla="*/ 110 h 282"/>
                <a:gd name="T22" fmla="*/ 265 w 300"/>
                <a:gd name="T23" fmla="*/ 121 h 282"/>
                <a:gd name="T24" fmla="*/ 268 w 300"/>
                <a:gd name="T25" fmla="*/ 144 h 282"/>
                <a:gd name="T26" fmla="*/ 268 w 300"/>
                <a:gd name="T27" fmla="*/ 162 h 282"/>
                <a:gd name="T28" fmla="*/ 262 w 300"/>
                <a:gd name="T29" fmla="*/ 171 h 282"/>
                <a:gd name="T30" fmla="*/ 271 w 300"/>
                <a:gd name="T31" fmla="*/ 187 h 282"/>
                <a:gd name="T32" fmla="*/ 276 w 300"/>
                <a:gd name="T33" fmla="*/ 198 h 282"/>
                <a:gd name="T34" fmla="*/ 293 w 300"/>
                <a:gd name="T35" fmla="*/ 204 h 282"/>
                <a:gd name="T36" fmla="*/ 276 w 300"/>
                <a:gd name="T37" fmla="*/ 228 h 282"/>
                <a:gd name="T38" fmla="*/ 233 w 300"/>
                <a:gd name="T39" fmla="*/ 253 h 282"/>
                <a:gd name="T40" fmla="*/ 214 w 300"/>
                <a:gd name="T41" fmla="*/ 271 h 282"/>
                <a:gd name="T42" fmla="*/ 191 w 300"/>
                <a:gd name="T43" fmla="*/ 278 h 282"/>
                <a:gd name="T44" fmla="*/ 175 w 300"/>
                <a:gd name="T45" fmla="*/ 282 h 282"/>
                <a:gd name="T46" fmla="*/ 172 w 300"/>
                <a:gd name="T47" fmla="*/ 278 h 282"/>
                <a:gd name="T48" fmla="*/ 172 w 300"/>
                <a:gd name="T49" fmla="*/ 274 h 282"/>
                <a:gd name="T50" fmla="*/ 169 w 300"/>
                <a:gd name="T51" fmla="*/ 267 h 282"/>
                <a:gd name="T52" fmla="*/ 159 w 300"/>
                <a:gd name="T53" fmla="*/ 263 h 282"/>
                <a:gd name="T54" fmla="*/ 150 w 300"/>
                <a:gd name="T55" fmla="*/ 259 h 282"/>
                <a:gd name="T56" fmla="*/ 142 w 300"/>
                <a:gd name="T57" fmla="*/ 253 h 282"/>
                <a:gd name="T58" fmla="*/ 131 w 300"/>
                <a:gd name="T59" fmla="*/ 242 h 282"/>
                <a:gd name="T60" fmla="*/ 102 w 300"/>
                <a:gd name="T61" fmla="*/ 223 h 282"/>
                <a:gd name="T62" fmla="*/ 74 w 300"/>
                <a:gd name="T63" fmla="*/ 203 h 282"/>
                <a:gd name="T64" fmla="*/ 49 w 300"/>
                <a:gd name="T65" fmla="*/ 187 h 282"/>
                <a:gd name="T66" fmla="*/ 33 w 300"/>
                <a:gd name="T67" fmla="*/ 176 h 282"/>
                <a:gd name="T68" fmla="*/ 17 w 300"/>
                <a:gd name="T69" fmla="*/ 167 h 282"/>
                <a:gd name="T70" fmla="*/ 0 w 300"/>
                <a:gd name="T71" fmla="*/ 155 h 282"/>
                <a:gd name="T72" fmla="*/ 5 w 300"/>
                <a:gd name="T73" fmla="*/ 130 h 282"/>
                <a:gd name="T74" fmla="*/ 17 w 300"/>
                <a:gd name="T75" fmla="*/ 122 h 282"/>
                <a:gd name="T76" fmla="*/ 24 w 300"/>
                <a:gd name="T77" fmla="*/ 119 h 282"/>
                <a:gd name="T78" fmla="*/ 31 w 300"/>
                <a:gd name="T79" fmla="*/ 119 h 282"/>
                <a:gd name="T80" fmla="*/ 35 w 300"/>
                <a:gd name="T81" fmla="*/ 116 h 282"/>
                <a:gd name="T82" fmla="*/ 47 w 300"/>
                <a:gd name="T83" fmla="*/ 115 h 282"/>
                <a:gd name="T84" fmla="*/ 58 w 300"/>
                <a:gd name="T85" fmla="*/ 104 h 282"/>
                <a:gd name="T86" fmla="*/ 72 w 300"/>
                <a:gd name="T87" fmla="*/ 99 h 282"/>
                <a:gd name="T88" fmla="*/ 71 w 300"/>
                <a:gd name="T89" fmla="*/ 96 h 282"/>
                <a:gd name="T90" fmla="*/ 71 w 300"/>
                <a:gd name="T91" fmla="*/ 91 h 282"/>
                <a:gd name="T92" fmla="*/ 72 w 300"/>
                <a:gd name="T93" fmla="*/ 86 h 282"/>
                <a:gd name="T94" fmla="*/ 83 w 300"/>
                <a:gd name="T95" fmla="*/ 81 h 282"/>
                <a:gd name="T96" fmla="*/ 93 w 300"/>
                <a:gd name="T97" fmla="*/ 80 h 282"/>
                <a:gd name="T98" fmla="*/ 109 w 300"/>
                <a:gd name="T99" fmla="*/ 80 h 282"/>
                <a:gd name="T100" fmla="*/ 110 w 300"/>
                <a:gd name="T101" fmla="*/ 74 h 282"/>
                <a:gd name="T102" fmla="*/ 104 w 300"/>
                <a:gd name="T103" fmla="*/ 64 h 282"/>
                <a:gd name="T104" fmla="*/ 101 w 300"/>
                <a:gd name="T105" fmla="*/ 52 h 282"/>
                <a:gd name="T106" fmla="*/ 101 w 300"/>
                <a:gd name="T107" fmla="*/ 42 h 282"/>
                <a:gd name="T108" fmla="*/ 98 w 300"/>
                <a:gd name="T109" fmla="*/ 36 h 282"/>
                <a:gd name="T110" fmla="*/ 101 w 300"/>
                <a:gd name="T111" fmla="*/ 31 h 282"/>
                <a:gd name="T112" fmla="*/ 120 w 300"/>
                <a:gd name="T113" fmla="*/ 20 h 282"/>
                <a:gd name="T114" fmla="*/ 131 w 300"/>
                <a:gd name="T115" fmla="*/ 14 h 282"/>
                <a:gd name="T116" fmla="*/ 159 w 300"/>
                <a:gd name="T117" fmla="*/ 7 h 282"/>
                <a:gd name="T118" fmla="*/ 194 w 300"/>
                <a:gd name="T119" fmla="*/ 3 h 282"/>
                <a:gd name="T120" fmla="*/ 208 w 300"/>
                <a:gd name="T121" fmla="*/ 4 h 282"/>
                <a:gd name="T122" fmla="*/ 225 w 300"/>
                <a:gd name="T123" fmla="*/ 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0" h="282">
                  <a:moveTo>
                    <a:pt x="230" y="0"/>
                  </a:moveTo>
                  <a:lnTo>
                    <a:pt x="233" y="0"/>
                  </a:lnTo>
                  <a:lnTo>
                    <a:pt x="236" y="1"/>
                  </a:lnTo>
                  <a:lnTo>
                    <a:pt x="238" y="3"/>
                  </a:lnTo>
                  <a:lnTo>
                    <a:pt x="240" y="3"/>
                  </a:lnTo>
                  <a:lnTo>
                    <a:pt x="243" y="3"/>
                  </a:lnTo>
                  <a:lnTo>
                    <a:pt x="249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4"/>
                  </a:lnTo>
                  <a:lnTo>
                    <a:pt x="247" y="4"/>
                  </a:lnTo>
                  <a:lnTo>
                    <a:pt x="247" y="6"/>
                  </a:lnTo>
                  <a:lnTo>
                    <a:pt x="244" y="7"/>
                  </a:lnTo>
                  <a:lnTo>
                    <a:pt x="244" y="9"/>
                  </a:lnTo>
                  <a:lnTo>
                    <a:pt x="244" y="9"/>
                  </a:lnTo>
                  <a:lnTo>
                    <a:pt x="246" y="9"/>
                  </a:lnTo>
                  <a:lnTo>
                    <a:pt x="246" y="11"/>
                  </a:lnTo>
                  <a:lnTo>
                    <a:pt x="246" y="11"/>
                  </a:lnTo>
                  <a:lnTo>
                    <a:pt x="246" y="14"/>
                  </a:lnTo>
                  <a:lnTo>
                    <a:pt x="246" y="17"/>
                  </a:lnTo>
                  <a:lnTo>
                    <a:pt x="244" y="18"/>
                  </a:lnTo>
                  <a:lnTo>
                    <a:pt x="244" y="20"/>
                  </a:lnTo>
                  <a:lnTo>
                    <a:pt x="246" y="22"/>
                  </a:lnTo>
                  <a:lnTo>
                    <a:pt x="246" y="23"/>
                  </a:lnTo>
                  <a:lnTo>
                    <a:pt x="246" y="23"/>
                  </a:lnTo>
                  <a:lnTo>
                    <a:pt x="246" y="26"/>
                  </a:lnTo>
                  <a:lnTo>
                    <a:pt x="246" y="28"/>
                  </a:lnTo>
                  <a:lnTo>
                    <a:pt x="247" y="29"/>
                  </a:lnTo>
                  <a:lnTo>
                    <a:pt x="246" y="33"/>
                  </a:lnTo>
                  <a:lnTo>
                    <a:pt x="246" y="34"/>
                  </a:lnTo>
                  <a:lnTo>
                    <a:pt x="244" y="36"/>
                  </a:lnTo>
                  <a:lnTo>
                    <a:pt x="244" y="37"/>
                  </a:lnTo>
                  <a:lnTo>
                    <a:pt x="244" y="39"/>
                  </a:lnTo>
                  <a:lnTo>
                    <a:pt x="243" y="40"/>
                  </a:lnTo>
                  <a:lnTo>
                    <a:pt x="243" y="42"/>
                  </a:lnTo>
                  <a:lnTo>
                    <a:pt x="241" y="42"/>
                  </a:lnTo>
                  <a:lnTo>
                    <a:pt x="240" y="44"/>
                  </a:lnTo>
                  <a:lnTo>
                    <a:pt x="238" y="45"/>
                  </a:lnTo>
                  <a:lnTo>
                    <a:pt x="235" y="48"/>
                  </a:lnTo>
                  <a:lnTo>
                    <a:pt x="235" y="48"/>
                  </a:lnTo>
                  <a:lnTo>
                    <a:pt x="235" y="50"/>
                  </a:lnTo>
                  <a:lnTo>
                    <a:pt x="235" y="53"/>
                  </a:lnTo>
                  <a:lnTo>
                    <a:pt x="235" y="55"/>
                  </a:lnTo>
                  <a:lnTo>
                    <a:pt x="236" y="56"/>
                  </a:lnTo>
                  <a:lnTo>
                    <a:pt x="236" y="59"/>
                  </a:lnTo>
                  <a:lnTo>
                    <a:pt x="238" y="61"/>
                  </a:lnTo>
                  <a:lnTo>
                    <a:pt x="238" y="63"/>
                  </a:lnTo>
                  <a:lnTo>
                    <a:pt x="240" y="63"/>
                  </a:lnTo>
                  <a:lnTo>
                    <a:pt x="243" y="64"/>
                  </a:lnTo>
                  <a:lnTo>
                    <a:pt x="243" y="64"/>
                  </a:lnTo>
                  <a:lnTo>
                    <a:pt x="244" y="67"/>
                  </a:lnTo>
                  <a:lnTo>
                    <a:pt x="246" y="70"/>
                  </a:lnTo>
                  <a:lnTo>
                    <a:pt x="246" y="74"/>
                  </a:lnTo>
                  <a:lnTo>
                    <a:pt x="249" y="75"/>
                  </a:lnTo>
                  <a:lnTo>
                    <a:pt x="251" y="77"/>
                  </a:lnTo>
                  <a:lnTo>
                    <a:pt x="254" y="78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5"/>
                  </a:lnTo>
                  <a:lnTo>
                    <a:pt x="259" y="88"/>
                  </a:lnTo>
                  <a:lnTo>
                    <a:pt x="259" y="92"/>
                  </a:lnTo>
                  <a:lnTo>
                    <a:pt x="260" y="96"/>
                  </a:lnTo>
                  <a:lnTo>
                    <a:pt x="262" y="100"/>
                  </a:lnTo>
                  <a:lnTo>
                    <a:pt x="262" y="104"/>
                  </a:lnTo>
                  <a:lnTo>
                    <a:pt x="263" y="107"/>
                  </a:lnTo>
                  <a:lnTo>
                    <a:pt x="263" y="110"/>
                  </a:lnTo>
                  <a:lnTo>
                    <a:pt x="262" y="110"/>
                  </a:lnTo>
                  <a:lnTo>
                    <a:pt x="260" y="111"/>
                  </a:lnTo>
                  <a:lnTo>
                    <a:pt x="262" y="113"/>
                  </a:lnTo>
                  <a:lnTo>
                    <a:pt x="263" y="116"/>
                  </a:lnTo>
                  <a:lnTo>
                    <a:pt x="265" y="119"/>
                  </a:lnTo>
                  <a:lnTo>
                    <a:pt x="265" y="121"/>
                  </a:lnTo>
                  <a:lnTo>
                    <a:pt x="266" y="124"/>
                  </a:lnTo>
                  <a:lnTo>
                    <a:pt x="268" y="126"/>
                  </a:lnTo>
                  <a:lnTo>
                    <a:pt x="268" y="127"/>
                  </a:lnTo>
                  <a:lnTo>
                    <a:pt x="268" y="130"/>
                  </a:lnTo>
                  <a:lnTo>
                    <a:pt x="268" y="137"/>
                  </a:lnTo>
                  <a:lnTo>
                    <a:pt x="268" y="144"/>
                  </a:lnTo>
                  <a:lnTo>
                    <a:pt x="270" y="148"/>
                  </a:lnTo>
                  <a:lnTo>
                    <a:pt x="268" y="152"/>
                  </a:lnTo>
                  <a:lnTo>
                    <a:pt x="266" y="155"/>
                  </a:lnTo>
                  <a:lnTo>
                    <a:pt x="266" y="157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70" y="162"/>
                  </a:lnTo>
                  <a:lnTo>
                    <a:pt x="268" y="167"/>
                  </a:lnTo>
                  <a:lnTo>
                    <a:pt x="268" y="167"/>
                  </a:lnTo>
                  <a:lnTo>
                    <a:pt x="266" y="168"/>
                  </a:lnTo>
                  <a:lnTo>
                    <a:pt x="263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62" y="174"/>
                  </a:lnTo>
                  <a:lnTo>
                    <a:pt x="265" y="178"/>
                  </a:lnTo>
                  <a:lnTo>
                    <a:pt x="266" y="181"/>
                  </a:lnTo>
                  <a:lnTo>
                    <a:pt x="270" y="185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3" y="195"/>
                  </a:lnTo>
                  <a:lnTo>
                    <a:pt x="273" y="196"/>
                  </a:lnTo>
                  <a:lnTo>
                    <a:pt x="274" y="196"/>
                  </a:lnTo>
                  <a:lnTo>
                    <a:pt x="274" y="198"/>
                  </a:lnTo>
                  <a:lnTo>
                    <a:pt x="276" y="198"/>
                  </a:lnTo>
                  <a:lnTo>
                    <a:pt x="276" y="200"/>
                  </a:lnTo>
                  <a:lnTo>
                    <a:pt x="281" y="198"/>
                  </a:lnTo>
                  <a:lnTo>
                    <a:pt x="287" y="200"/>
                  </a:lnTo>
                  <a:lnTo>
                    <a:pt x="292" y="201"/>
                  </a:lnTo>
                  <a:lnTo>
                    <a:pt x="293" y="201"/>
                  </a:lnTo>
                  <a:lnTo>
                    <a:pt x="293" y="204"/>
                  </a:lnTo>
                  <a:lnTo>
                    <a:pt x="296" y="207"/>
                  </a:lnTo>
                  <a:lnTo>
                    <a:pt x="298" y="211"/>
                  </a:lnTo>
                  <a:lnTo>
                    <a:pt x="300" y="214"/>
                  </a:lnTo>
                  <a:lnTo>
                    <a:pt x="292" y="219"/>
                  </a:lnTo>
                  <a:lnTo>
                    <a:pt x="284" y="223"/>
                  </a:lnTo>
                  <a:lnTo>
                    <a:pt x="276" y="228"/>
                  </a:lnTo>
                  <a:lnTo>
                    <a:pt x="270" y="233"/>
                  </a:lnTo>
                  <a:lnTo>
                    <a:pt x="262" y="236"/>
                  </a:lnTo>
                  <a:lnTo>
                    <a:pt x="254" y="241"/>
                  </a:lnTo>
                  <a:lnTo>
                    <a:pt x="246" y="245"/>
                  </a:lnTo>
                  <a:lnTo>
                    <a:pt x="240" y="250"/>
                  </a:lnTo>
                  <a:lnTo>
                    <a:pt x="233" y="253"/>
                  </a:lnTo>
                  <a:lnTo>
                    <a:pt x="230" y="256"/>
                  </a:lnTo>
                  <a:lnTo>
                    <a:pt x="227" y="259"/>
                  </a:lnTo>
                  <a:lnTo>
                    <a:pt x="224" y="263"/>
                  </a:lnTo>
                  <a:lnTo>
                    <a:pt x="221" y="266"/>
                  </a:lnTo>
                  <a:lnTo>
                    <a:pt x="216" y="269"/>
                  </a:lnTo>
                  <a:lnTo>
                    <a:pt x="214" y="271"/>
                  </a:lnTo>
                  <a:lnTo>
                    <a:pt x="210" y="274"/>
                  </a:lnTo>
                  <a:lnTo>
                    <a:pt x="208" y="275"/>
                  </a:lnTo>
                  <a:lnTo>
                    <a:pt x="203" y="277"/>
                  </a:lnTo>
                  <a:lnTo>
                    <a:pt x="199" y="277"/>
                  </a:lnTo>
                  <a:lnTo>
                    <a:pt x="194" y="278"/>
                  </a:lnTo>
                  <a:lnTo>
                    <a:pt x="191" y="278"/>
                  </a:lnTo>
                  <a:lnTo>
                    <a:pt x="188" y="280"/>
                  </a:lnTo>
                  <a:lnTo>
                    <a:pt x="183" y="280"/>
                  </a:lnTo>
                  <a:lnTo>
                    <a:pt x="180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3" y="282"/>
                  </a:lnTo>
                  <a:lnTo>
                    <a:pt x="173" y="282"/>
                  </a:lnTo>
                  <a:lnTo>
                    <a:pt x="172" y="280"/>
                  </a:lnTo>
                  <a:lnTo>
                    <a:pt x="170" y="280"/>
                  </a:lnTo>
                  <a:lnTo>
                    <a:pt x="170" y="278"/>
                  </a:lnTo>
                  <a:lnTo>
                    <a:pt x="172" y="278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3" y="275"/>
                  </a:lnTo>
                  <a:lnTo>
                    <a:pt x="173" y="275"/>
                  </a:lnTo>
                  <a:lnTo>
                    <a:pt x="172" y="274"/>
                  </a:lnTo>
                  <a:lnTo>
                    <a:pt x="172" y="274"/>
                  </a:lnTo>
                  <a:lnTo>
                    <a:pt x="172" y="271"/>
                  </a:lnTo>
                  <a:lnTo>
                    <a:pt x="172" y="271"/>
                  </a:lnTo>
                  <a:lnTo>
                    <a:pt x="172" y="269"/>
                  </a:lnTo>
                  <a:lnTo>
                    <a:pt x="170" y="269"/>
                  </a:lnTo>
                  <a:lnTo>
                    <a:pt x="169" y="267"/>
                  </a:lnTo>
                  <a:lnTo>
                    <a:pt x="167" y="267"/>
                  </a:lnTo>
                  <a:lnTo>
                    <a:pt x="167" y="267"/>
                  </a:lnTo>
                  <a:lnTo>
                    <a:pt x="164" y="267"/>
                  </a:lnTo>
                  <a:lnTo>
                    <a:pt x="161" y="266"/>
                  </a:lnTo>
                  <a:lnTo>
                    <a:pt x="161" y="266"/>
                  </a:lnTo>
                  <a:lnTo>
                    <a:pt x="159" y="263"/>
                  </a:lnTo>
                  <a:lnTo>
                    <a:pt x="158" y="263"/>
                  </a:lnTo>
                  <a:lnTo>
                    <a:pt x="153" y="263"/>
                  </a:lnTo>
                  <a:lnTo>
                    <a:pt x="153" y="263"/>
                  </a:lnTo>
                  <a:lnTo>
                    <a:pt x="151" y="261"/>
                  </a:lnTo>
                  <a:lnTo>
                    <a:pt x="150" y="261"/>
                  </a:lnTo>
                  <a:lnTo>
                    <a:pt x="150" y="259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45" y="256"/>
                  </a:lnTo>
                  <a:lnTo>
                    <a:pt x="143" y="255"/>
                  </a:lnTo>
                  <a:lnTo>
                    <a:pt x="142" y="255"/>
                  </a:lnTo>
                  <a:lnTo>
                    <a:pt x="142" y="253"/>
                  </a:lnTo>
                  <a:lnTo>
                    <a:pt x="143" y="252"/>
                  </a:lnTo>
                  <a:lnTo>
                    <a:pt x="142" y="250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6" y="245"/>
                  </a:lnTo>
                  <a:lnTo>
                    <a:pt x="131" y="242"/>
                  </a:lnTo>
                  <a:lnTo>
                    <a:pt x="126" y="239"/>
                  </a:lnTo>
                  <a:lnTo>
                    <a:pt x="121" y="236"/>
                  </a:lnTo>
                  <a:lnTo>
                    <a:pt x="117" y="233"/>
                  </a:lnTo>
                  <a:lnTo>
                    <a:pt x="112" y="230"/>
                  </a:lnTo>
                  <a:lnTo>
                    <a:pt x="107" y="226"/>
                  </a:lnTo>
                  <a:lnTo>
                    <a:pt x="102" y="223"/>
                  </a:lnTo>
                  <a:lnTo>
                    <a:pt x="98" y="220"/>
                  </a:lnTo>
                  <a:lnTo>
                    <a:pt x="93" y="217"/>
                  </a:lnTo>
                  <a:lnTo>
                    <a:pt x="88" y="212"/>
                  </a:lnTo>
                  <a:lnTo>
                    <a:pt x="83" y="209"/>
                  </a:lnTo>
                  <a:lnTo>
                    <a:pt x="79" y="206"/>
                  </a:lnTo>
                  <a:lnTo>
                    <a:pt x="74" y="203"/>
                  </a:lnTo>
                  <a:lnTo>
                    <a:pt x="69" y="200"/>
                  </a:lnTo>
                  <a:lnTo>
                    <a:pt x="65" y="196"/>
                  </a:lnTo>
                  <a:lnTo>
                    <a:pt x="60" y="193"/>
                  </a:lnTo>
                  <a:lnTo>
                    <a:pt x="57" y="192"/>
                  </a:lnTo>
                  <a:lnTo>
                    <a:pt x="54" y="189"/>
                  </a:lnTo>
                  <a:lnTo>
                    <a:pt x="49" y="187"/>
                  </a:lnTo>
                  <a:lnTo>
                    <a:pt x="46" y="184"/>
                  </a:lnTo>
                  <a:lnTo>
                    <a:pt x="44" y="182"/>
                  </a:lnTo>
                  <a:lnTo>
                    <a:pt x="41" y="181"/>
                  </a:lnTo>
                  <a:lnTo>
                    <a:pt x="38" y="179"/>
                  </a:lnTo>
                  <a:lnTo>
                    <a:pt x="36" y="178"/>
                  </a:lnTo>
                  <a:lnTo>
                    <a:pt x="33" y="176"/>
                  </a:lnTo>
                  <a:lnTo>
                    <a:pt x="30" y="174"/>
                  </a:lnTo>
                  <a:lnTo>
                    <a:pt x="27" y="173"/>
                  </a:lnTo>
                  <a:lnTo>
                    <a:pt x="25" y="171"/>
                  </a:lnTo>
                  <a:lnTo>
                    <a:pt x="22" y="170"/>
                  </a:lnTo>
                  <a:lnTo>
                    <a:pt x="19" y="168"/>
                  </a:lnTo>
                  <a:lnTo>
                    <a:pt x="17" y="167"/>
                  </a:lnTo>
                  <a:lnTo>
                    <a:pt x="14" y="165"/>
                  </a:lnTo>
                  <a:lnTo>
                    <a:pt x="11" y="163"/>
                  </a:lnTo>
                  <a:lnTo>
                    <a:pt x="8" y="160"/>
                  </a:lnTo>
                  <a:lnTo>
                    <a:pt x="6" y="159"/>
                  </a:lnTo>
                  <a:lnTo>
                    <a:pt x="3" y="157"/>
                  </a:lnTo>
                  <a:lnTo>
                    <a:pt x="0" y="155"/>
                  </a:lnTo>
                  <a:lnTo>
                    <a:pt x="0" y="135"/>
                  </a:lnTo>
                  <a:lnTo>
                    <a:pt x="0" y="133"/>
                  </a:lnTo>
                  <a:lnTo>
                    <a:pt x="0" y="133"/>
                  </a:lnTo>
                  <a:lnTo>
                    <a:pt x="1" y="133"/>
                  </a:lnTo>
                  <a:lnTo>
                    <a:pt x="5" y="130"/>
                  </a:lnTo>
                  <a:lnTo>
                    <a:pt x="5" y="130"/>
                  </a:lnTo>
                  <a:lnTo>
                    <a:pt x="6" y="129"/>
                  </a:lnTo>
                  <a:lnTo>
                    <a:pt x="9" y="127"/>
                  </a:lnTo>
                  <a:lnTo>
                    <a:pt x="11" y="127"/>
                  </a:lnTo>
                  <a:lnTo>
                    <a:pt x="14" y="124"/>
                  </a:lnTo>
                  <a:lnTo>
                    <a:pt x="16" y="124"/>
                  </a:lnTo>
                  <a:lnTo>
                    <a:pt x="17" y="122"/>
                  </a:lnTo>
                  <a:lnTo>
                    <a:pt x="19" y="122"/>
                  </a:lnTo>
                  <a:lnTo>
                    <a:pt x="19" y="121"/>
                  </a:lnTo>
                  <a:lnTo>
                    <a:pt x="20" y="121"/>
                  </a:lnTo>
                  <a:lnTo>
                    <a:pt x="22" y="119"/>
                  </a:lnTo>
                  <a:lnTo>
                    <a:pt x="22" y="119"/>
                  </a:lnTo>
                  <a:lnTo>
                    <a:pt x="24" y="119"/>
                  </a:lnTo>
                  <a:lnTo>
                    <a:pt x="27" y="119"/>
                  </a:lnTo>
                  <a:lnTo>
                    <a:pt x="28" y="119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1" y="119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3" y="116"/>
                  </a:lnTo>
                  <a:lnTo>
                    <a:pt x="35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9" y="116"/>
                  </a:lnTo>
                  <a:lnTo>
                    <a:pt x="42" y="116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9" y="113"/>
                  </a:lnTo>
                  <a:lnTo>
                    <a:pt x="50" y="111"/>
                  </a:lnTo>
                  <a:lnTo>
                    <a:pt x="52" y="108"/>
                  </a:lnTo>
                  <a:lnTo>
                    <a:pt x="54" y="107"/>
                  </a:lnTo>
                  <a:lnTo>
                    <a:pt x="57" y="105"/>
                  </a:lnTo>
                  <a:lnTo>
                    <a:pt x="58" y="104"/>
                  </a:lnTo>
                  <a:lnTo>
                    <a:pt x="60" y="104"/>
                  </a:lnTo>
                  <a:lnTo>
                    <a:pt x="63" y="102"/>
                  </a:lnTo>
                  <a:lnTo>
                    <a:pt x="66" y="100"/>
                  </a:lnTo>
                  <a:lnTo>
                    <a:pt x="68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2" y="99"/>
                  </a:lnTo>
                  <a:lnTo>
                    <a:pt x="74" y="97"/>
                  </a:lnTo>
                  <a:lnTo>
                    <a:pt x="74" y="97"/>
                  </a:lnTo>
                  <a:lnTo>
                    <a:pt x="72" y="96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71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71" y="91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6"/>
                  </a:lnTo>
                  <a:lnTo>
                    <a:pt x="72" y="86"/>
                  </a:lnTo>
                  <a:lnTo>
                    <a:pt x="74" y="86"/>
                  </a:lnTo>
                  <a:lnTo>
                    <a:pt x="76" y="86"/>
                  </a:lnTo>
                  <a:lnTo>
                    <a:pt x="82" y="85"/>
                  </a:lnTo>
                  <a:lnTo>
                    <a:pt x="82" y="83"/>
                  </a:lnTo>
                  <a:lnTo>
                    <a:pt x="83" y="83"/>
                  </a:lnTo>
                  <a:lnTo>
                    <a:pt x="83" y="81"/>
                  </a:lnTo>
                  <a:lnTo>
                    <a:pt x="83" y="80"/>
                  </a:lnTo>
                  <a:lnTo>
                    <a:pt x="85" y="80"/>
                  </a:lnTo>
                  <a:lnTo>
                    <a:pt x="87" y="80"/>
                  </a:lnTo>
                  <a:lnTo>
                    <a:pt x="90" y="80"/>
                  </a:lnTo>
                  <a:lnTo>
                    <a:pt x="90" y="80"/>
                  </a:lnTo>
                  <a:lnTo>
                    <a:pt x="93" y="80"/>
                  </a:lnTo>
                  <a:lnTo>
                    <a:pt x="96" y="80"/>
                  </a:lnTo>
                  <a:lnTo>
                    <a:pt x="99" y="80"/>
                  </a:lnTo>
                  <a:lnTo>
                    <a:pt x="102" y="80"/>
                  </a:lnTo>
                  <a:lnTo>
                    <a:pt x="104" y="80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80"/>
                  </a:lnTo>
                  <a:lnTo>
                    <a:pt x="107" y="77"/>
                  </a:lnTo>
                  <a:lnTo>
                    <a:pt x="107" y="77"/>
                  </a:lnTo>
                  <a:lnTo>
                    <a:pt x="109" y="75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09" y="72"/>
                  </a:lnTo>
                  <a:lnTo>
                    <a:pt x="107" y="70"/>
                  </a:lnTo>
                  <a:lnTo>
                    <a:pt x="106" y="70"/>
                  </a:lnTo>
                  <a:lnTo>
                    <a:pt x="106" y="69"/>
                  </a:lnTo>
                  <a:lnTo>
                    <a:pt x="104" y="67"/>
                  </a:lnTo>
                  <a:lnTo>
                    <a:pt x="104" y="64"/>
                  </a:lnTo>
                  <a:lnTo>
                    <a:pt x="102" y="63"/>
                  </a:lnTo>
                  <a:lnTo>
                    <a:pt x="101" y="61"/>
                  </a:lnTo>
                  <a:lnTo>
                    <a:pt x="102" y="56"/>
                  </a:lnTo>
                  <a:lnTo>
                    <a:pt x="101" y="55"/>
                  </a:lnTo>
                  <a:lnTo>
                    <a:pt x="101" y="53"/>
                  </a:lnTo>
                  <a:lnTo>
                    <a:pt x="101" y="52"/>
                  </a:lnTo>
                  <a:lnTo>
                    <a:pt x="101" y="50"/>
                  </a:lnTo>
                  <a:lnTo>
                    <a:pt x="101" y="47"/>
                  </a:lnTo>
                  <a:lnTo>
                    <a:pt x="99" y="44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99" y="40"/>
                  </a:lnTo>
                  <a:lnTo>
                    <a:pt x="99" y="40"/>
                  </a:lnTo>
                  <a:lnTo>
                    <a:pt x="99" y="39"/>
                  </a:lnTo>
                  <a:lnTo>
                    <a:pt x="99" y="37"/>
                  </a:lnTo>
                  <a:lnTo>
                    <a:pt x="99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5" y="33"/>
                  </a:lnTo>
                  <a:lnTo>
                    <a:pt x="93" y="31"/>
                  </a:lnTo>
                  <a:lnTo>
                    <a:pt x="96" y="33"/>
                  </a:lnTo>
                  <a:lnTo>
                    <a:pt x="98" y="33"/>
                  </a:lnTo>
                  <a:lnTo>
                    <a:pt x="101" y="31"/>
                  </a:lnTo>
                  <a:lnTo>
                    <a:pt x="104" y="28"/>
                  </a:lnTo>
                  <a:lnTo>
                    <a:pt x="107" y="28"/>
                  </a:lnTo>
                  <a:lnTo>
                    <a:pt x="109" y="25"/>
                  </a:lnTo>
                  <a:lnTo>
                    <a:pt x="110" y="23"/>
                  </a:lnTo>
                  <a:lnTo>
                    <a:pt x="112" y="23"/>
                  </a:lnTo>
                  <a:lnTo>
                    <a:pt x="120" y="20"/>
                  </a:lnTo>
                  <a:lnTo>
                    <a:pt x="121" y="20"/>
                  </a:lnTo>
                  <a:lnTo>
                    <a:pt x="123" y="20"/>
                  </a:lnTo>
                  <a:lnTo>
                    <a:pt x="124" y="20"/>
                  </a:lnTo>
                  <a:lnTo>
                    <a:pt x="126" y="18"/>
                  </a:lnTo>
                  <a:lnTo>
                    <a:pt x="128" y="15"/>
                  </a:lnTo>
                  <a:lnTo>
                    <a:pt x="131" y="14"/>
                  </a:lnTo>
                  <a:lnTo>
                    <a:pt x="134" y="12"/>
                  </a:lnTo>
                  <a:lnTo>
                    <a:pt x="137" y="11"/>
                  </a:lnTo>
                  <a:lnTo>
                    <a:pt x="140" y="9"/>
                  </a:lnTo>
                  <a:lnTo>
                    <a:pt x="143" y="9"/>
                  </a:lnTo>
                  <a:lnTo>
                    <a:pt x="154" y="7"/>
                  </a:lnTo>
                  <a:lnTo>
                    <a:pt x="159" y="7"/>
                  </a:lnTo>
                  <a:lnTo>
                    <a:pt x="164" y="7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7" y="4"/>
                  </a:lnTo>
                  <a:lnTo>
                    <a:pt x="180" y="3"/>
                  </a:lnTo>
                  <a:lnTo>
                    <a:pt x="194" y="3"/>
                  </a:lnTo>
                  <a:lnTo>
                    <a:pt x="197" y="3"/>
                  </a:lnTo>
                  <a:lnTo>
                    <a:pt x="199" y="4"/>
                  </a:lnTo>
                  <a:lnTo>
                    <a:pt x="200" y="6"/>
                  </a:lnTo>
                  <a:lnTo>
                    <a:pt x="202" y="6"/>
                  </a:lnTo>
                  <a:lnTo>
                    <a:pt x="205" y="6"/>
                  </a:lnTo>
                  <a:lnTo>
                    <a:pt x="208" y="4"/>
                  </a:lnTo>
                  <a:lnTo>
                    <a:pt x="213" y="3"/>
                  </a:lnTo>
                  <a:lnTo>
                    <a:pt x="216" y="1"/>
                  </a:lnTo>
                  <a:lnTo>
                    <a:pt x="218" y="0"/>
                  </a:lnTo>
                  <a:lnTo>
                    <a:pt x="219" y="0"/>
                  </a:lnTo>
                  <a:lnTo>
                    <a:pt x="221" y="1"/>
                  </a:lnTo>
                  <a:lnTo>
                    <a:pt x="225" y="1"/>
                  </a:lnTo>
                  <a:lnTo>
                    <a:pt x="229" y="1"/>
                  </a:lnTo>
                  <a:lnTo>
                    <a:pt x="230" y="1"/>
                  </a:lnTo>
                  <a:lnTo>
                    <a:pt x="2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2" name="Freeform 289">
              <a:extLst>
                <a:ext uri="{FF2B5EF4-FFF2-40B4-BE49-F238E27FC236}">
                  <a16:creationId xmlns:a16="http://schemas.microsoft.com/office/drawing/2014/main" id="{576F145F-D432-4052-8851-1D3B63467FD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35854" y="3850649"/>
              <a:ext cx="101360" cy="68223"/>
            </a:xfrm>
            <a:custGeom>
              <a:avLst/>
              <a:gdLst>
                <a:gd name="T0" fmla="*/ 16 w 52"/>
                <a:gd name="T1" fmla="*/ 2 h 35"/>
                <a:gd name="T2" fmla="*/ 19 w 52"/>
                <a:gd name="T3" fmla="*/ 2 h 35"/>
                <a:gd name="T4" fmla="*/ 22 w 52"/>
                <a:gd name="T5" fmla="*/ 4 h 35"/>
                <a:gd name="T6" fmla="*/ 24 w 52"/>
                <a:gd name="T7" fmla="*/ 5 h 35"/>
                <a:gd name="T8" fmla="*/ 27 w 52"/>
                <a:gd name="T9" fmla="*/ 5 h 35"/>
                <a:gd name="T10" fmla="*/ 29 w 52"/>
                <a:gd name="T11" fmla="*/ 5 h 35"/>
                <a:gd name="T12" fmla="*/ 30 w 52"/>
                <a:gd name="T13" fmla="*/ 7 h 35"/>
                <a:gd name="T14" fmla="*/ 32 w 52"/>
                <a:gd name="T15" fmla="*/ 10 h 35"/>
                <a:gd name="T16" fmla="*/ 40 w 52"/>
                <a:gd name="T17" fmla="*/ 10 h 35"/>
                <a:gd name="T18" fmla="*/ 38 w 52"/>
                <a:gd name="T19" fmla="*/ 11 h 35"/>
                <a:gd name="T20" fmla="*/ 35 w 52"/>
                <a:gd name="T21" fmla="*/ 11 h 35"/>
                <a:gd name="T22" fmla="*/ 35 w 52"/>
                <a:gd name="T23" fmla="*/ 13 h 35"/>
                <a:gd name="T24" fmla="*/ 38 w 52"/>
                <a:gd name="T25" fmla="*/ 13 h 35"/>
                <a:gd name="T26" fmla="*/ 41 w 52"/>
                <a:gd name="T27" fmla="*/ 15 h 35"/>
                <a:gd name="T28" fmla="*/ 45 w 52"/>
                <a:gd name="T29" fmla="*/ 15 h 35"/>
                <a:gd name="T30" fmla="*/ 51 w 52"/>
                <a:gd name="T31" fmla="*/ 19 h 35"/>
                <a:gd name="T32" fmla="*/ 52 w 52"/>
                <a:gd name="T33" fmla="*/ 21 h 35"/>
                <a:gd name="T34" fmla="*/ 51 w 52"/>
                <a:gd name="T35" fmla="*/ 22 h 35"/>
                <a:gd name="T36" fmla="*/ 49 w 52"/>
                <a:gd name="T37" fmla="*/ 24 h 35"/>
                <a:gd name="T38" fmla="*/ 48 w 52"/>
                <a:gd name="T39" fmla="*/ 26 h 35"/>
                <a:gd name="T40" fmla="*/ 48 w 52"/>
                <a:gd name="T41" fmla="*/ 26 h 35"/>
                <a:gd name="T42" fmla="*/ 46 w 52"/>
                <a:gd name="T43" fmla="*/ 24 h 35"/>
                <a:gd name="T44" fmla="*/ 43 w 52"/>
                <a:gd name="T45" fmla="*/ 24 h 35"/>
                <a:gd name="T46" fmla="*/ 38 w 52"/>
                <a:gd name="T47" fmla="*/ 22 h 35"/>
                <a:gd name="T48" fmla="*/ 33 w 52"/>
                <a:gd name="T49" fmla="*/ 22 h 35"/>
                <a:gd name="T50" fmla="*/ 30 w 52"/>
                <a:gd name="T51" fmla="*/ 22 h 35"/>
                <a:gd name="T52" fmla="*/ 27 w 52"/>
                <a:gd name="T53" fmla="*/ 24 h 35"/>
                <a:gd name="T54" fmla="*/ 26 w 52"/>
                <a:gd name="T55" fmla="*/ 26 h 35"/>
                <a:gd name="T56" fmla="*/ 21 w 52"/>
                <a:gd name="T57" fmla="*/ 26 h 35"/>
                <a:gd name="T58" fmla="*/ 18 w 52"/>
                <a:gd name="T59" fmla="*/ 24 h 35"/>
                <a:gd name="T60" fmla="*/ 15 w 52"/>
                <a:gd name="T61" fmla="*/ 26 h 35"/>
                <a:gd name="T62" fmla="*/ 13 w 52"/>
                <a:gd name="T63" fmla="*/ 26 h 35"/>
                <a:gd name="T64" fmla="*/ 13 w 52"/>
                <a:gd name="T65" fmla="*/ 29 h 35"/>
                <a:gd name="T66" fmla="*/ 10 w 52"/>
                <a:gd name="T67" fmla="*/ 33 h 35"/>
                <a:gd name="T68" fmla="*/ 8 w 52"/>
                <a:gd name="T69" fmla="*/ 35 h 35"/>
                <a:gd name="T70" fmla="*/ 7 w 52"/>
                <a:gd name="T71" fmla="*/ 33 h 35"/>
                <a:gd name="T72" fmla="*/ 5 w 52"/>
                <a:gd name="T73" fmla="*/ 32 h 35"/>
                <a:gd name="T74" fmla="*/ 5 w 52"/>
                <a:gd name="T75" fmla="*/ 30 h 35"/>
                <a:gd name="T76" fmla="*/ 4 w 52"/>
                <a:gd name="T77" fmla="*/ 29 h 35"/>
                <a:gd name="T78" fmla="*/ 4 w 52"/>
                <a:gd name="T79" fmla="*/ 26 h 35"/>
                <a:gd name="T80" fmla="*/ 2 w 52"/>
                <a:gd name="T81" fmla="*/ 22 h 35"/>
                <a:gd name="T82" fmla="*/ 0 w 52"/>
                <a:gd name="T83" fmla="*/ 21 h 35"/>
                <a:gd name="T84" fmla="*/ 2 w 52"/>
                <a:gd name="T85" fmla="*/ 21 h 35"/>
                <a:gd name="T86" fmla="*/ 4 w 52"/>
                <a:gd name="T87" fmla="*/ 18 h 35"/>
                <a:gd name="T88" fmla="*/ 4 w 52"/>
                <a:gd name="T89" fmla="*/ 16 h 35"/>
                <a:gd name="T90" fmla="*/ 2 w 52"/>
                <a:gd name="T91" fmla="*/ 15 h 35"/>
                <a:gd name="T92" fmla="*/ 5 w 52"/>
                <a:gd name="T93" fmla="*/ 13 h 35"/>
                <a:gd name="T94" fmla="*/ 5 w 52"/>
                <a:gd name="T95" fmla="*/ 11 h 35"/>
                <a:gd name="T96" fmla="*/ 4 w 52"/>
                <a:gd name="T97" fmla="*/ 10 h 35"/>
                <a:gd name="T98" fmla="*/ 4 w 52"/>
                <a:gd name="T99" fmla="*/ 7 h 35"/>
                <a:gd name="T100" fmla="*/ 4 w 52"/>
                <a:gd name="T101" fmla="*/ 4 h 35"/>
                <a:gd name="T102" fmla="*/ 4 w 52"/>
                <a:gd name="T103" fmla="*/ 2 h 35"/>
                <a:gd name="T104" fmla="*/ 5 w 52"/>
                <a:gd name="T105" fmla="*/ 2 h 35"/>
                <a:gd name="T106" fmla="*/ 8 w 52"/>
                <a:gd name="T107" fmla="*/ 0 h 35"/>
                <a:gd name="T108" fmla="*/ 11 w 52"/>
                <a:gd name="T109" fmla="*/ 2 h 35"/>
                <a:gd name="T110" fmla="*/ 15 w 52"/>
                <a:gd name="T1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2" h="35">
                  <a:moveTo>
                    <a:pt x="15" y="0"/>
                  </a:moveTo>
                  <a:lnTo>
                    <a:pt x="16" y="2"/>
                  </a:lnTo>
                  <a:lnTo>
                    <a:pt x="18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10"/>
                  </a:lnTo>
                  <a:lnTo>
                    <a:pt x="38" y="10"/>
                  </a:lnTo>
                  <a:lnTo>
                    <a:pt x="40" y="10"/>
                  </a:lnTo>
                  <a:lnTo>
                    <a:pt x="40" y="11"/>
                  </a:lnTo>
                  <a:lnTo>
                    <a:pt x="38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3"/>
                  </a:lnTo>
                  <a:lnTo>
                    <a:pt x="37" y="13"/>
                  </a:lnTo>
                  <a:lnTo>
                    <a:pt x="38" y="13"/>
                  </a:lnTo>
                  <a:lnTo>
                    <a:pt x="40" y="13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5" y="15"/>
                  </a:lnTo>
                  <a:lnTo>
                    <a:pt x="48" y="16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1"/>
                  </a:lnTo>
                  <a:lnTo>
                    <a:pt x="52" y="21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0" y="22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3" y="22"/>
                  </a:lnTo>
                  <a:lnTo>
                    <a:pt x="32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7" y="24"/>
                  </a:lnTo>
                  <a:lnTo>
                    <a:pt x="27" y="26"/>
                  </a:lnTo>
                  <a:lnTo>
                    <a:pt x="26" y="26"/>
                  </a:lnTo>
                  <a:lnTo>
                    <a:pt x="22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7"/>
                  </a:lnTo>
                  <a:lnTo>
                    <a:pt x="13" y="29"/>
                  </a:lnTo>
                  <a:lnTo>
                    <a:pt x="10" y="32"/>
                  </a:lnTo>
                  <a:lnTo>
                    <a:pt x="10" y="33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4" y="29"/>
                  </a:lnTo>
                  <a:lnTo>
                    <a:pt x="4" y="29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5"/>
                  </a:lnTo>
                  <a:lnTo>
                    <a:pt x="4" y="13"/>
                  </a:lnTo>
                  <a:lnTo>
                    <a:pt x="5" y="1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7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3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3" name="Freeform 290">
              <a:extLst>
                <a:ext uri="{FF2B5EF4-FFF2-40B4-BE49-F238E27FC236}">
                  <a16:creationId xmlns:a16="http://schemas.microsoft.com/office/drawing/2014/main" id="{12EF51E3-878C-4C90-AFEA-C9D2389321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2136" y="3977348"/>
              <a:ext cx="5848" cy="9747"/>
            </a:xfrm>
            <a:custGeom>
              <a:avLst/>
              <a:gdLst>
                <a:gd name="T0" fmla="*/ 0 w 3"/>
                <a:gd name="T1" fmla="*/ 0 h 5"/>
                <a:gd name="T2" fmla="*/ 3 w 3"/>
                <a:gd name="T3" fmla="*/ 0 h 5"/>
                <a:gd name="T4" fmla="*/ 3 w 3"/>
                <a:gd name="T5" fmla="*/ 2 h 5"/>
                <a:gd name="T6" fmla="*/ 3 w 3"/>
                <a:gd name="T7" fmla="*/ 3 h 5"/>
                <a:gd name="T8" fmla="*/ 3 w 3"/>
                <a:gd name="T9" fmla="*/ 5 h 5"/>
                <a:gd name="T10" fmla="*/ 1 w 3"/>
                <a:gd name="T11" fmla="*/ 5 h 5"/>
                <a:gd name="T12" fmla="*/ 1 w 3"/>
                <a:gd name="T13" fmla="*/ 3 h 5"/>
                <a:gd name="T14" fmla="*/ 0 w 3"/>
                <a:gd name="T15" fmla="*/ 2 h 5"/>
                <a:gd name="T16" fmla="*/ 0 w 3"/>
                <a:gd name="T17" fmla="*/ 0 h 5"/>
                <a:gd name="T18" fmla="*/ 0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0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4" name="Freeform 291">
              <a:extLst>
                <a:ext uri="{FF2B5EF4-FFF2-40B4-BE49-F238E27FC236}">
                  <a16:creationId xmlns:a16="http://schemas.microsoft.com/office/drawing/2014/main" id="{1B1C1353-9E68-4C93-AB1A-C6241BB0A5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052" y="2585604"/>
              <a:ext cx="198821" cy="122802"/>
            </a:xfrm>
            <a:custGeom>
              <a:avLst/>
              <a:gdLst>
                <a:gd name="T0" fmla="*/ 52 w 102"/>
                <a:gd name="T1" fmla="*/ 60 h 63"/>
                <a:gd name="T2" fmla="*/ 49 w 102"/>
                <a:gd name="T3" fmla="*/ 63 h 63"/>
                <a:gd name="T4" fmla="*/ 30 w 102"/>
                <a:gd name="T5" fmla="*/ 57 h 63"/>
                <a:gd name="T6" fmla="*/ 34 w 102"/>
                <a:gd name="T7" fmla="*/ 60 h 63"/>
                <a:gd name="T8" fmla="*/ 60 w 102"/>
                <a:gd name="T9" fmla="*/ 55 h 63"/>
                <a:gd name="T10" fmla="*/ 64 w 102"/>
                <a:gd name="T11" fmla="*/ 57 h 63"/>
                <a:gd name="T12" fmla="*/ 58 w 102"/>
                <a:gd name="T13" fmla="*/ 57 h 63"/>
                <a:gd name="T14" fmla="*/ 23 w 102"/>
                <a:gd name="T15" fmla="*/ 55 h 63"/>
                <a:gd name="T16" fmla="*/ 27 w 102"/>
                <a:gd name="T17" fmla="*/ 59 h 63"/>
                <a:gd name="T18" fmla="*/ 41 w 102"/>
                <a:gd name="T19" fmla="*/ 54 h 63"/>
                <a:gd name="T20" fmla="*/ 38 w 102"/>
                <a:gd name="T21" fmla="*/ 62 h 63"/>
                <a:gd name="T22" fmla="*/ 39 w 102"/>
                <a:gd name="T23" fmla="*/ 55 h 63"/>
                <a:gd name="T24" fmla="*/ 101 w 102"/>
                <a:gd name="T25" fmla="*/ 55 h 63"/>
                <a:gd name="T26" fmla="*/ 96 w 102"/>
                <a:gd name="T27" fmla="*/ 51 h 63"/>
                <a:gd name="T28" fmla="*/ 39 w 102"/>
                <a:gd name="T29" fmla="*/ 51 h 63"/>
                <a:gd name="T30" fmla="*/ 34 w 102"/>
                <a:gd name="T31" fmla="*/ 55 h 63"/>
                <a:gd name="T32" fmla="*/ 25 w 102"/>
                <a:gd name="T33" fmla="*/ 49 h 63"/>
                <a:gd name="T34" fmla="*/ 33 w 102"/>
                <a:gd name="T35" fmla="*/ 46 h 63"/>
                <a:gd name="T36" fmla="*/ 66 w 102"/>
                <a:gd name="T37" fmla="*/ 43 h 63"/>
                <a:gd name="T38" fmla="*/ 64 w 102"/>
                <a:gd name="T39" fmla="*/ 43 h 63"/>
                <a:gd name="T40" fmla="*/ 36 w 102"/>
                <a:gd name="T41" fmla="*/ 40 h 63"/>
                <a:gd name="T42" fmla="*/ 34 w 102"/>
                <a:gd name="T43" fmla="*/ 38 h 63"/>
                <a:gd name="T44" fmla="*/ 64 w 102"/>
                <a:gd name="T45" fmla="*/ 35 h 63"/>
                <a:gd name="T46" fmla="*/ 64 w 102"/>
                <a:gd name="T47" fmla="*/ 41 h 63"/>
                <a:gd name="T48" fmla="*/ 61 w 102"/>
                <a:gd name="T49" fmla="*/ 44 h 63"/>
                <a:gd name="T50" fmla="*/ 63 w 102"/>
                <a:gd name="T51" fmla="*/ 51 h 63"/>
                <a:gd name="T52" fmla="*/ 57 w 102"/>
                <a:gd name="T53" fmla="*/ 59 h 63"/>
                <a:gd name="T54" fmla="*/ 52 w 102"/>
                <a:gd name="T55" fmla="*/ 55 h 63"/>
                <a:gd name="T56" fmla="*/ 45 w 102"/>
                <a:gd name="T57" fmla="*/ 52 h 63"/>
                <a:gd name="T58" fmla="*/ 44 w 102"/>
                <a:gd name="T59" fmla="*/ 44 h 63"/>
                <a:gd name="T60" fmla="*/ 42 w 102"/>
                <a:gd name="T61" fmla="*/ 41 h 63"/>
                <a:gd name="T62" fmla="*/ 49 w 102"/>
                <a:gd name="T63" fmla="*/ 38 h 63"/>
                <a:gd name="T64" fmla="*/ 50 w 102"/>
                <a:gd name="T65" fmla="*/ 41 h 63"/>
                <a:gd name="T66" fmla="*/ 55 w 102"/>
                <a:gd name="T67" fmla="*/ 40 h 63"/>
                <a:gd name="T68" fmla="*/ 60 w 102"/>
                <a:gd name="T69" fmla="*/ 33 h 63"/>
                <a:gd name="T70" fmla="*/ 42 w 102"/>
                <a:gd name="T71" fmla="*/ 11 h 63"/>
                <a:gd name="T72" fmla="*/ 36 w 102"/>
                <a:gd name="T73" fmla="*/ 0 h 63"/>
                <a:gd name="T74" fmla="*/ 34 w 102"/>
                <a:gd name="T75" fmla="*/ 8 h 63"/>
                <a:gd name="T76" fmla="*/ 31 w 102"/>
                <a:gd name="T77" fmla="*/ 19 h 63"/>
                <a:gd name="T78" fmla="*/ 39 w 102"/>
                <a:gd name="T79" fmla="*/ 25 h 63"/>
                <a:gd name="T80" fmla="*/ 38 w 102"/>
                <a:gd name="T81" fmla="*/ 32 h 63"/>
                <a:gd name="T82" fmla="*/ 31 w 102"/>
                <a:gd name="T83" fmla="*/ 32 h 63"/>
                <a:gd name="T84" fmla="*/ 28 w 102"/>
                <a:gd name="T85" fmla="*/ 40 h 63"/>
                <a:gd name="T86" fmla="*/ 27 w 102"/>
                <a:gd name="T87" fmla="*/ 43 h 63"/>
                <a:gd name="T88" fmla="*/ 22 w 102"/>
                <a:gd name="T89" fmla="*/ 48 h 63"/>
                <a:gd name="T90" fmla="*/ 19 w 102"/>
                <a:gd name="T91" fmla="*/ 55 h 63"/>
                <a:gd name="T92" fmla="*/ 23 w 102"/>
                <a:gd name="T93" fmla="*/ 59 h 63"/>
                <a:gd name="T94" fmla="*/ 20 w 102"/>
                <a:gd name="T95" fmla="*/ 60 h 63"/>
                <a:gd name="T96" fmla="*/ 11 w 102"/>
                <a:gd name="T97" fmla="*/ 59 h 63"/>
                <a:gd name="T98" fmla="*/ 6 w 102"/>
                <a:gd name="T99" fmla="*/ 54 h 63"/>
                <a:gd name="T100" fmla="*/ 0 w 102"/>
                <a:gd name="T101" fmla="*/ 44 h 63"/>
                <a:gd name="T102" fmla="*/ 1 w 102"/>
                <a:gd name="T103" fmla="*/ 24 h 63"/>
                <a:gd name="T104" fmla="*/ 8 w 102"/>
                <a:gd name="T105" fmla="*/ 25 h 63"/>
                <a:gd name="T106" fmla="*/ 12 w 102"/>
                <a:gd name="T107" fmla="*/ 21 h 63"/>
                <a:gd name="T108" fmla="*/ 17 w 102"/>
                <a:gd name="T109" fmla="*/ 16 h 63"/>
                <a:gd name="T110" fmla="*/ 8 w 102"/>
                <a:gd name="T111" fmla="*/ 22 h 63"/>
                <a:gd name="T112" fmla="*/ 3 w 102"/>
                <a:gd name="T113" fmla="*/ 19 h 63"/>
                <a:gd name="T114" fmla="*/ 14 w 102"/>
                <a:gd name="T115" fmla="*/ 13 h 63"/>
                <a:gd name="T116" fmla="*/ 27 w 102"/>
                <a:gd name="T117" fmla="*/ 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2" h="63">
                  <a:moveTo>
                    <a:pt x="45" y="57"/>
                  </a:moveTo>
                  <a:lnTo>
                    <a:pt x="47" y="59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2" y="60"/>
                  </a:lnTo>
                  <a:lnTo>
                    <a:pt x="53" y="62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49" y="63"/>
                  </a:lnTo>
                  <a:lnTo>
                    <a:pt x="42" y="62"/>
                  </a:lnTo>
                  <a:lnTo>
                    <a:pt x="42" y="59"/>
                  </a:lnTo>
                  <a:lnTo>
                    <a:pt x="42" y="57"/>
                  </a:lnTo>
                  <a:lnTo>
                    <a:pt x="45" y="57"/>
                  </a:lnTo>
                  <a:close/>
                  <a:moveTo>
                    <a:pt x="30" y="57"/>
                  </a:moveTo>
                  <a:lnTo>
                    <a:pt x="31" y="57"/>
                  </a:lnTo>
                  <a:lnTo>
                    <a:pt x="33" y="59"/>
                  </a:lnTo>
                  <a:lnTo>
                    <a:pt x="33" y="59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3" y="60"/>
                  </a:lnTo>
                  <a:lnTo>
                    <a:pt x="33" y="60"/>
                  </a:lnTo>
                  <a:lnTo>
                    <a:pt x="30" y="57"/>
                  </a:lnTo>
                  <a:lnTo>
                    <a:pt x="30" y="57"/>
                  </a:lnTo>
                  <a:close/>
                  <a:moveTo>
                    <a:pt x="60" y="55"/>
                  </a:moveTo>
                  <a:lnTo>
                    <a:pt x="61" y="55"/>
                  </a:lnTo>
                  <a:lnTo>
                    <a:pt x="63" y="55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4" y="57"/>
                  </a:lnTo>
                  <a:lnTo>
                    <a:pt x="63" y="57"/>
                  </a:lnTo>
                  <a:lnTo>
                    <a:pt x="61" y="57"/>
                  </a:lnTo>
                  <a:lnTo>
                    <a:pt x="58" y="59"/>
                  </a:lnTo>
                  <a:lnTo>
                    <a:pt x="58" y="59"/>
                  </a:lnTo>
                  <a:lnTo>
                    <a:pt x="58" y="57"/>
                  </a:lnTo>
                  <a:lnTo>
                    <a:pt x="58" y="57"/>
                  </a:lnTo>
                  <a:lnTo>
                    <a:pt x="60" y="57"/>
                  </a:lnTo>
                  <a:lnTo>
                    <a:pt x="60" y="55"/>
                  </a:lnTo>
                  <a:lnTo>
                    <a:pt x="60" y="55"/>
                  </a:lnTo>
                  <a:close/>
                  <a:moveTo>
                    <a:pt x="23" y="55"/>
                  </a:moveTo>
                  <a:lnTo>
                    <a:pt x="25" y="55"/>
                  </a:lnTo>
                  <a:lnTo>
                    <a:pt x="27" y="57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5" y="59"/>
                  </a:lnTo>
                  <a:lnTo>
                    <a:pt x="23" y="55"/>
                  </a:lnTo>
                  <a:lnTo>
                    <a:pt x="23" y="55"/>
                  </a:lnTo>
                  <a:close/>
                  <a:moveTo>
                    <a:pt x="41" y="54"/>
                  </a:moveTo>
                  <a:lnTo>
                    <a:pt x="41" y="54"/>
                  </a:lnTo>
                  <a:lnTo>
                    <a:pt x="41" y="55"/>
                  </a:lnTo>
                  <a:lnTo>
                    <a:pt x="38" y="60"/>
                  </a:lnTo>
                  <a:lnTo>
                    <a:pt x="38" y="62"/>
                  </a:lnTo>
                  <a:lnTo>
                    <a:pt x="38" y="62"/>
                  </a:lnTo>
                  <a:lnTo>
                    <a:pt x="36" y="60"/>
                  </a:lnTo>
                  <a:lnTo>
                    <a:pt x="36" y="60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39" y="55"/>
                  </a:lnTo>
                  <a:lnTo>
                    <a:pt x="41" y="54"/>
                  </a:lnTo>
                  <a:close/>
                  <a:moveTo>
                    <a:pt x="96" y="51"/>
                  </a:moveTo>
                  <a:lnTo>
                    <a:pt x="102" y="54"/>
                  </a:lnTo>
                  <a:lnTo>
                    <a:pt x="102" y="55"/>
                  </a:lnTo>
                  <a:lnTo>
                    <a:pt x="101" y="55"/>
                  </a:lnTo>
                  <a:lnTo>
                    <a:pt x="101" y="57"/>
                  </a:lnTo>
                  <a:lnTo>
                    <a:pt x="98" y="55"/>
                  </a:lnTo>
                  <a:lnTo>
                    <a:pt x="94" y="54"/>
                  </a:lnTo>
                  <a:lnTo>
                    <a:pt x="96" y="52"/>
                  </a:lnTo>
                  <a:lnTo>
                    <a:pt x="96" y="51"/>
                  </a:lnTo>
                  <a:close/>
                  <a:moveTo>
                    <a:pt x="36" y="44"/>
                  </a:moveTo>
                  <a:lnTo>
                    <a:pt x="36" y="44"/>
                  </a:lnTo>
                  <a:lnTo>
                    <a:pt x="38" y="46"/>
                  </a:lnTo>
                  <a:lnTo>
                    <a:pt x="38" y="48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9" y="52"/>
                  </a:lnTo>
                  <a:lnTo>
                    <a:pt x="39" y="54"/>
                  </a:lnTo>
                  <a:lnTo>
                    <a:pt x="36" y="55"/>
                  </a:lnTo>
                  <a:lnTo>
                    <a:pt x="34" y="55"/>
                  </a:lnTo>
                  <a:lnTo>
                    <a:pt x="31" y="55"/>
                  </a:lnTo>
                  <a:lnTo>
                    <a:pt x="27" y="54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49"/>
                  </a:lnTo>
                  <a:lnTo>
                    <a:pt x="25" y="46"/>
                  </a:lnTo>
                  <a:lnTo>
                    <a:pt x="27" y="46"/>
                  </a:lnTo>
                  <a:lnTo>
                    <a:pt x="31" y="44"/>
                  </a:lnTo>
                  <a:lnTo>
                    <a:pt x="33" y="44"/>
                  </a:lnTo>
                  <a:lnTo>
                    <a:pt x="33" y="46"/>
                  </a:lnTo>
                  <a:lnTo>
                    <a:pt x="34" y="46"/>
                  </a:lnTo>
                  <a:lnTo>
                    <a:pt x="36" y="44"/>
                  </a:lnTo>
                  <a:close/>
                  <a:moveTo>
                    <a:pt x="64" y="43"/>
                  </a:moveTo>
                  <a:lnTo>
                    <a:pt x="64" y="43"/>
                  </a:lnTo>
                  <a:lnTo>
                    <a:pt x="66" y="43"/>
                  </a:lnTo>
                  <a:lnTo>
                    <a:pt x="66" y="44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4" y="44"/>
                  </a:lnTo>
                  <a:lnTo>
                    <a:pt x="64" y="43"/>
                  </a:lnTo>
                  <a:lnTo>
                    <a:pt x="64" y="43"/>
                  </a:lnTo>
                  <a:close/>
                  <a:moveTo>
                    <a:pt x="34" y="36"/>
                  </a:moveTo>
                  <a:lnTo>
                    <a:pt x="36" y="38"/>
                  </a:lnTo>
                  <a:lnTo>
                    <a:pt x="38" y="38"/>
                  </a:lnTo>
                  <a:lnTo>
                    <a:pt x="36" y="40"/>
                  </a:lnTo>
                  <a:lnTo>
                    <a:pt x="36" y="41"/>
                  </a:lnTo>
                  <a:lnTo>
                    <a:pt x="36" y="41"/>
                  </a:lnTo>
                  <a:lnTo>
                    <a:pt x="34" y="41"/>
                  </a:lnTo>
                  <a:lnTo>
                    <a:pt x="34" y="40"/>
                  </a:lnTo>
                  <a:lnTo>
                    <a:pt x="34" y="38"/>
                  </a:lnTo>
                  <a:lnTo>
                    <a:pt x="34" y="36"/>
                  </a:lnTo>
                  <a:lnTo>
                    <a:pt x="34" y="36"/>
                  </a:lnTo>
                  <a:close/>
                  <a:moveTo>
                    <a:pt x="61" y="33"/>
                  </a:moveTo>
                  <a:lnTo>
                    <a:pt x="63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6"/>
                  </a:lnTo>
                  <a:lnTo>
                    <a:pt x="64" y="38"/>
                  </a:lnTo>
                  <a:lnTo>
                    <a:pt x="64" y="41"/>
                  </a:lnTo>
                  <a:lnTo>
                    <a:pt x="64" y="43"/>
                  </a:lnTo>
                  <a:lnTo>
                    <a:pt x="64" y="43"/>
                  </a:lnTo>
                  <a:lnTo>
                    <a:pt x="63" y="44"/>
                  </a:lnTo>
                  <a:lnTo>
                    <a:pt x="63" y="44"/>
                  </a:lnTo>
                  <a:lnTo>
                    <a:pt x="61" y="44"/>
                  </a:lnTo>
                  <a:lnTo>
                    <a:pt x="60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1" y="49"/>
                  </a:lnTo>
                  <a:lnTo>
                    <a:pt x="63" y="51"/>
                  </a:lnTo>
                  <a:lnTo>
                    <a:pt x="61" y="52"/>
                  </a:lnTo>
                  <a:lnTo>
                    <a:pt x="58" y="52"/>
                  </a:lnTo>
                  <a:lnTo>
                    <a:pt x="57" y="55"/>
                  </a:lnTo>
                  <a:lnTo>
                    <a:pt x="57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5" y="62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5" y="52"/>
                  </a:lnTo>
                  <a:lnTo>
                    <a:pt x="44" y="51"/>
                  </a:lnTo>
                  <a:lnTo>
                    <a:pt x="44" y="48"/>
                  </a:lnTo>
                  <a:lnTo>
                    <a:pt x="44" y="46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4"/>
                  </a:lnTo>
                  <a:lnTo>
                    <a:pt x="42" y="43"/>
                  </a:lnTo>
                  <a:lnTo>
                    <a:pt x="41" y="41"/>
                  </a:lnTo>
                  <a:lnTo>
                    <a:pt x="42" y="41"/>
                  </a:lnTo>
                  <a:lnTo>
                    <a:pt x="45" y="41"/>
                  </a:lnTo>
                  <a:lnTo>
                    <a:pt x="45" y="41"/>
                  </a:lnTo>
                  <a:lnTo>
                    <a:pt x="47" y="41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0" y="36"/>
                  </a:lnTo>
                  <a:lnTo>
                    <a:pt x="52" y="38"/>
                  </a:lnTo>
                  <a:lnTo>
                    <a:pt x="50" y="40"/>
                  </a:lnTo>
                  <a:lnTo>
                    <a:pt x="50" y="41"/>
                  </a:lnTo>
                  <a:lnTo>
                    <a:pt x="53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5" y="40"/>
                  </a:lnTo>
                  <a:lnTo>
                    <a:pt x="55" y="40"/>
                  </a:lnTo>
                  <a:lnTo>
                    <a:pt x="55" y="38"/>
                  </a:lnTo>
                  <a:lnTo>
                    <a:pt x="55" y="38"/>
                  </a:lnTo>
                  <a:lnTo>
                    <a:pt x="55" y="36"/>
                  </a:lnTo>
                  <a:lnTo>
                    <a:pt x="57" y="35"/>
                  </a:lnTo>
                  <a:lnTo>
                    <a:pt x="60" y="33"/>
                  </a:lnTo>
                  <a:lnTo>
                    <a:pt x="61" y="33"/>
                  </a:lnTo>
                  <a:close/>
                  <a:moveTo>
                    <a:pt x="42" y="10"/>
                  </a:moveTo>
                  <a:lnTo>
                    <a:pt x="44" y="10"/>
                  </a:lnTo>
                  <a:lnTo>
                    <a:pt x="42" y="10"/>
                  </a:lnTo>
                  <a:lnTo>
                    <a:pt x="42" y="11"/>
                  </a:lnTo>
                  <a:lnTo>
                    <a:pt x="42" y="11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2" y="10"/>
                  </a:lnTo>
                  <a:close/>
                  <a:moveTo>
                    <a:pt x="36" y="0"/>
                  </a:moveTo>
                  <a:lnTo>
                    <a:pt x="34" y="2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4" y="11"/>
                  </a:lnTo>
                  <a:lnTo>
                    <a:pt x="33" y="13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1" y="19"/>
                  </a:lnTo>
                  <a:lnTo>
                    <a:pt x="31" y="21"/>
                  </a:lnTo>
                  <a:lnTo>
                    <a:pt x="31" y="24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9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9"/>
                  </a:lnTo>
                  <a:lnTo>
                    <a:pt x="39" y="30"/>
                  </a:lnTo>
                  <a:lnTo>
                    <a:pt x="38" y="32"/>
                  </a:lnTo>
                  <a:lnTo>
                    <a:pt x="36" y="32"/>
                  </a:lnTo>
                  <a:lnTo>
                    <a:pt x="34" y="32"/>
                  </a:lnTo>
                  <a:lnTo>
                    <a:pt x="33" y="30"/>
                  </a:lnTo>
                  <a:lnTo>
                    <a:pt x="33" y="32"/>
                  </a:lnTo>
                  <a:lnTo>
                    <a:pt x="31" y="32"/>
                  </a:lnTo>
                  <a:lnTo>
                    <a:pt x="31" y="36"/>
                  </a:lnTo>
                  <a:lnTo>
                    <a:pt x="30" y="40"/>
                  </a:lnTo>
                  <a:lnTo>
                    <a:pt x="30" y="40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27" y="40"/>
                  </a:lnTo>
                  <a:lnTo>
                    <a:pt x="27" y="40"/>
                  </a:lnTo>
                  <a:lnTo>
                    <a:pt x="28" y="41"/>
                  </a:lnTo>
                  <a:lnTo>
                    <a:pt x="27" y="41"/>
                  </a:lnTo>
                  <a:lnTo>
                    <a:pt x="27" y="43"/>
                  </a:lnTo>
                  <a:lnTo>
                    <a:pt x="25" y="43"/>
                  </a:lnTo>
                  <a:lnTo>
                    <a:pt x="23" y="44"/>
                  </a:lnTo>
                  <a:lnTo>
                    <a:pt x="22" y="46"/>
                  </a:lnTo>
                  <a:lnTo>
                    <a:pt x="22" y="46"/>
                  </a:lnTo>
                  <a:lnTo>
                    <a:pt x="22" y="48"/>
                  </a:lnTo>
                  <a:lnTo>
                    <a:pt x="22" y="49"/>
                  </a:lnTo>
                  <a:lnTo>
                    <a:pt x="22" y="51"/>
                  </a:lnTo>
                  <a:lnTo>
                    <a:pt x="22" y="52"/>
                  </a:lnTo>
                  <a:lnTo>
                    <a:pt x="20" y="54"/>
                  </a:lnTo>
                  <a:lnTo>
                    <a:pt x="19" y="55"/>
                  </a:lnTo>
                  <a:lnTo>
                    <a:pt x="22" y="55"/>
                  </a:lnTo>
                  <a:lnTo>
                    <a:pt x="22" y="55"/>
                  </a:lnTo>
                  <a:lnTo>
                    <a:pt x="23" y="57"/>
                  </a:lnTo>
                  <a:lnTo>
                    <a:pt x="23" y="57"/>
                  </a:lnTo>
                  <a:lnTo>
                    <a:pt x="23" y="59"/>
                  </a:lnTo>
                  <a:lnTo>
                    <a:pt x="23" y="60"/>
                  </a:lnTo>
                  <a:lnTo>
                    <a:pt x="23" y="60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8" y="59"/>
                  </a:lnTo>
                  <a:lnTo>
                    <a:pt x="8" y="59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4"/>
                  </a:lnTo>
                  <a:lnTo>
                    <a:pt x="8" y="51"/>
                  </a:lnTo>
                  <a:lnTo>
                    <a:pt x="8" y="48"/>
                  </a:lnTo>
                  <a:lnTo>
                    <a:pt x="3" y="46"/>
                  </a:lnTo>
                  <a:lnTo>
                    <a:pt x="0" y="44"/>
                  </a:lnTo>
                  <a:lnTo>
                    <a:pt x="1" y="38"/>
                  </a:lnTo>
                  <a:lnTo>
                    <a:pt x="1" y="36"/>
                  </a:lnTo>
                  <a:lnTo>
                    <a:pt x="0" y="33"/>
                  </a:lnTo>
                  <a:lnTo>
                    <a:pt x="0" y="30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4"/>
                  </a:lnTo>
                  <a:lnTo>
                    <a:pt x="11" y="21"/>
                  </a:lnTo>
                  <a:lnTo>
                    <a:pt x="12" y="21"/>
                  </a:lnTo>
                  <a:lnTo>
                    <a:pt x="14" y="21"/>
                  </a:lnTo>
                  <a:lnTo>
                    <a:pt x="16" y="21"/>
                  </a:lnTo>
                  <a:lnTo>
                    <a:pt x="16" y="22"/>
                  </a:lnTo>
                  <a:lnTo>
                    <a:pt x="16" y="19"/>
                  </a:lnTo>
                  <a:lnTo>
                    <a:pt x="17" y="16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8"/>
                  </a:lnTo>
                  <a:lnTo>
                    <a:pt x="9" y="21"/>
                  </a:lnTo>
                  <a:lnTo>
                    <a:pt x="8" y="22"/>
                  </a:lnTo>
                  <a:lnTo>
                    <a:pt x="4" y="22"/>
                  </a:lnTo>
                  <a:lnTo>
                    <a:pt x="3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6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5" y="7"/>
                  </a:lnTo>
                  <a:lnTo>
                    <a:pt x="27" y="3"/>
                  </a:lnTo>
                  <a:lnTo>
                    <a:pt x="31" y="3"/>
                  </a:lnTo>
                  <a:lnTo>
                    <a:pt x="34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5" name="Freeform 292">
              <a:extLst>
                <a:ext uri="{FF2B5EF4-FFF2-40B4-BE49-F238E27FC236}">
                  <a16:creationId xmlns:a16="http://schemas.microsoft.com/office/drawing/2014/main" id="{70A61B06-CB81-4B2D-94A0-BCB362572C41}"/>
                </a:ext>
              </a:extLst>
            </p:cNvPr>
            <p:cNvSpPr>
              <a:spLocks/>
            </p:cNvSpPr>
            <p:nvPr/>
          </p:nvSpPr>
          <p:spPr bwMode="auto">
            <a:xfrm>
              <a:off x="6942324" y="4059215"/>
              <a:ext cx="46781" cy="50680"/>
            </a:xfrm>
            <a:custGeom>
              <a:avLst/>
              <a:gdLst>
                <a:gd name="T0" fmla="*/ 19 w 24"/>
                <a:gd name="T1" fmla="*/ 0 h 26"/>
                <a:gd name="T2" fmla="*/ 19 w 24"/>
                <a:gd name="T3" fmla="*/ 0 h 26"/>
                <a:gd name="T4" fmla="*/ 22 w 24"/>
                <a:gd name="T5" fmla="*/ 4 h 26"/>
                <a:gd name="T6" fmla="*/ 22 w 24"/>
                <a:gd name="T7" fmla="*/ 5 h 26"/>
                <a:gd name="T8" fmla="*/ 24 w 24"/>
                <a:gd name="T9" fmla="*/ 7 h 26"/>
                <a:gd name="T10" fmla="*/ 22 w 24"/>
                <a:gd name="T11" fmla="*/ 8 h 26"/>
                <a:gd name="T12" fmla="*/ 22 w 24"/>
                <a:gd name="T13" fmla="*/ 10 h 26"/>
                <a:gd name="T14" fmla="*/ 20 w 24"/>
                <a:gd name="T15" fmla="*/ 12 h 26"/>
                <a:gd name="T16" fmla="*/ 17 w 24"/>
                <a:gd name="T17" fmla="*/ 13 h 26"/>
                <a:gd name="T18" fmla="*/ 14 w 24"/>
                <a:gd name="T19" fmla="*/ 15 h 26"/>
                <a:gd name="T20" fmla="*/ 13 w 24"/>
                <a:gd name="T21" fmla="*/ 16 h 26"/>
                <a:gd name="T22" fmla="*/ 11 w 24"/>
                <a:gd name="T23" fmla="*/ 16 h 26"/>
                <a:gd name="T24" fmla="*/ 11 w 24"/>
                <a:gd name="T25" fmla="*/ 18 h 26"/>
                <a:gd name="T26" fmla="*/ 11 w 24"/>
                <a:gd name="T27" fmla="*/ 18 h 26"/>
                <a:gd name="T28" fmla="*/ 13 w 24"/>
                <a:gd name="T29" fmla="*/ 18 h 26"/>
                <a:gd name="T30" fmla="*/ 14 w 24"/>
                <a:gd name="T31" fmla="*/ 16 h 26"/>
                <a:gd name="T32" fmla="*/ 16 w 24"/>
                <a:gd name="T33" fmla="*/ 16 h 26"/>
                <a:gd name="T34" fmla="*/ 17 w 24"/>
                <a:gd name="T35" fmla="*/ 16 h 26"/>
                <a:gd name="T36" fmla="*/ 19 w 24"/>
                <a:gd name="T37" fmla="*/ 16 h 26"/>
                <a:gd name="T38" fmla="*/ 20 w 24"/>
                <a:gd name="T39" fmla="*/ 18 h 26"/>
                <a:gd name="T40" fmla="*/ 19 w 24"/>
                <a:gd name="T41" fmla="*/ 19 h 26"/>
                <a:gd name="T42" fmla="*/ 17 w 24"/>
                <a:gd name="T43" fmla="*/ 23 h 26"/>
                <a:gd name="T44" fmla="*/ 16 w 24"/>
                <a:gd name="T45" fmla="*/ 24 h 26"/>
                <a:gd name="T46" fmla="*/ 16 w 24"/>
                <a:gd name="T47" fmla="*/ 26 h 26"/>
                <a:gd name="T48" fmla="*/ 14 w 24"/>
                <a:gd name="T49" fmla="*/ 24 h 26"/>
                <a:gd name="T50" fmla="*/ 14 w 24"/>
                <a:gd name="T51" fmla="*/ 24 h 26"/>
                <a:gd name="T52" fmla="*/ 13 w 24"/>
                <a:gd name="T53" fmla="*/ 24 h 26"/>
                <a:gd name="T54" fmla="*/ 11 w 24"/>
                <a:gd name="T55" fmla="*/ 24 h 26"/>
                <a:gd name="T56" fmla="*/ 9 w 24"/>
                <a:gd name="T57" fmla="*/ 24 h 26"/>
                <a:gd name="T58" fmla="*/ 8 w 24"/>
                <a:gd name="T59" fmla="*/ 24 h 26"/>
                <a:gd name="T60" fmla="*/ 5 w 24"/>
                <a:gd name="T61" fmla="*/ 26 h 26"/>
                <a:gd name="T62" fmla="*/ 3 w 24"/>
                <a:gd name="T63" fmla="*/ 26 h 26"/>
                <a:gd name="T64" fmla="*/ 2 w 24"/>
                <a:gd name="T65" fmla="*/ 26 h 26"/>
                <a:gd name="T66" fmla="*/ 2 w 24"/>
                <a:gd name="T67" fmla="*/ 26 h 26"/>
                <a:gd name="T68" fmla="*/ 0 w 24"/>
                <a:gd name="T69" fmla="*/ 26 h 26"/>
                <a:gd name="T70" fmla="*/ 0 w 24"/>
                <a:gd name="T71" fmla="*/ 23 h 26"/>
                <a:gd name="T72" fmla="*/ 0 w 24"/>
                <a:gd name="T73" fmla="*/ 19 h 26"/>
                <a:gd name="T74" fmla="*/ 0 w 24"/>
                <a:gd name="T75" fmla="*/ 16 h 26"/>
                <a:gd name="T76" fmla="*/ 0 w 24"/>
                <a:gd name="T77" fmla="*/ 15 h 26"/>
                <a:gd name="T78" fmla="*/ 0 w 24"/>
                <a:gd name="T79" fmla="*/ 15 h 26"/>
                <a:gd name="T80" fmla="*/ 2 w 24"/>
                <a:gd name="T81" fmla="*/ 13 h 26"/>
                <a:gd name="T82" fmla="*/ 3 w 24"/>
                <a:gd name="T83" fmla="*/ 12 h 26"/>
                <a:gd name="T84" fmla="*/ 5 w 24"/>
                <a:gd name="T85" fmla="*/ 8 h 26"/>
                <a:gd name="T86" fmla="*/ 6 w 24"/>
                <a:gd name="T87" fmla="*/ 5 h 26"/>
                <a:gd name="T88" fmla="*/ 8 w 24"/>
                <a:gd name="T89" fmla="*/ 4 h 26"/>
                <a:gd name="T90" fmla="*/ 9 w 24"/>
                <a:gd name="T91" fmla="*/ 4 h 26"/>
                <a:gd name="T92" fmla="*/ 9 w 24"/>
                <a:gd name="T93" fmla="*/ 2 h 26"/>
                <a:gd name="T94" fmla="*/ 9 w 24"/>
                <a:gd name="T95" fmla="*/ 4 h 26"/>
                <a:gd name="T96" fmla="*/ 13 w 24"/>
                <a:gd name="T97" fmla="*/ 5 h 26"/>
                <a:gd name="T98" fmla="*/ 13 w 24"/>
                <a:gd name="T99" fmla="*/ 5 h 26"/>
                <a:gd name="T100" fmla="*/ 14 w 24"/>
                <a:gd name="T101" fmla="*/ 4 h 26"/>
                <a:gd name="T102" fmla="*/ 14 w 24"/>
                <a:gd name="T103" fmla="*/ 2 h 26"/>
                <a:gd name="T104" fmla="*/ 16 w 24"/>
                <a:gd name="T105" fmla="*/ 0 h 26"/>
                <a:gd name="T106" fmla="*/ 16 w 24"/>
                <a:gd name="T107" fmla="*/ 2 h 26"/>
                <a:gd name="T108" fmla="*/ 17 w 24"/>
                <a:gd name="T109" fmla="*/ 0 h 26"/>
                <a:gd name="T110" fmla="*/ 19 w 24"/>
                <a:gd name="T1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" h="26">
                  <a:moveTo>
                    <a:pt x="19" y="0"/>
                  </a:moveTo>
                  <a:lnTo>
                    <a:pt x="19" y="0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2" y="8"/>
                  </a:lnTo>
                  <a:lnTo>
                    <a:pt x="22" y="10"/>
                  </a:lnTo>
                  <a:lnTo>
                    <a:pt x="20" y="12"/>
                  </a:lnTo>
                  <a:lnTo>
                    <a:pt x="17" y="13"/>
                  </a:lnTo>
                  <a:lnTo>
                    <a:pt x="14" y="15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3" y="18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7" y="16"/>
                  </a:lnTo>
                  <a:lnTo>
                    <a:pt x="19" y="16"/>
                  </a:lnTo>
                  <a:lnTo>
                    <a:pt x="20" y="18"/>
                  </a:lnTo>
                  <a:lnTo>
                    <a:pt x="19" y="19"/>
                  </a:lnTo>
                  <a:lnTo>
                    <a:pt x="17" y="23"/>
                  </a:lnTo>
                  <a:lnTo>
                    <a:pt x="16" y="24"/>
                  </a:lnTo>
                  <a:lnTo>
                    <a:pt x="16" y="2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3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8" y="24"/>
                  </a:lnTo>
                  <a:lnTo>
                    <a:pt x="5" y="26"/>
                  </a:lnTo>
                  <a:lnTo>
                    <a:pt x="3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3" y="12"/>
                  </a:lnTo>
                  <a:lnTo>
                    <a:pt x="5" y="8"/>
                  </a:lnTo>
                  <a:lnTo>
                    <a:pt x="6" y="5"/>
                  </a:lnTo>
                  <a:lnTo>
                    <a:pt x="8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9" y="4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6" name="Freeform 293">
              <a:extLst>
                <a:ext uri="{FF2B5EF4-FFF2-40B4-BE49-F238E27FC236}">
                  <a16:creationId xmlns:a16="http://schemas.microsoft.com/office/drawing/2014/main" id="{02C6DE5E-A7C7-4FEC-9FC7-ED9A0B7B73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729" y="2692811"/>
              <a:ext cx="257297" cy="288485"/>
            </a:xfrm>
            <a:custGeom>
              <a:avLst/>
              <a:gdLst>
                <a:gd name="T0" fmla="*/ 116 w 132"/>
                <a:gd name="T1" fmla="*/ 22 h 148"/>
                <a:gd name="T2" fmla="*/ 78 w 132"/>
                <a:gd name="T3" fmla="*/ 13 h 148"/>
                <a:gd name="T4" fmla="*/ 113 w 132"/>
                <a:gd name="T5" fmla="*/ 10 h 148"/>
                <a:gd name="T6" fmla="*/ 112 w 132"/>
                <a:gd name="T7" fmla="*/ 15 h 148"/>
                <a:gd name="T8" fmla="*/ 107 w 132"/>
                <a:gd name="T9" fmla="*/ 10 h 148"/>
                <a:gd name="T10" fmla="*/ 37 w 132"/>
                <a:gd name="T11" fmla="*/ 7 h 148"/>
                <a:gd name="T12" fmla="*/ 50 w 132"/>
                <a:gd name="T13" fmla="*/ 5 h 148"/>
                <a:gd name="T14" fmla="*/ 61 w 132"/>
                <a:gd name="T15" fmla="*/ 8 h 148"/>
                <a:gd name="T16" fmla="*/ 74 w 132"/>
                <a:gd name="T17" fmla="*/ 15 h 148"/>
                <a:gd name="T18" fmla="*/ 82 w 132"/>
                <a:gd name="T19" fmla="*/ 22 h 148"/>
                <a:gd name="T20" fmla="*/ 102 w 132"/>
                <a:gd name="T21" fmla="*/ 13 h 148"/>
                <a:gd name="T22" fmla="*/ 121 w 132"/>
                <a:gd name="T23" fmla="*/ 27 h 148"/>
                <a:gd name="T24" fmla="*/ 123 w 132"/>
                <a:gd name="T25" fmla="*/ 41 h 148"/>
                <a:gd name="T26" fmla="*/ 126 w 132"/>
                <a:gd name="T27" fmla="*/ 54 h 148"/>
                <a:gd name="T28" fmla="*/ 127 w 132"/>
                <a:gd name="T29" fmla="*/ 62 h 148"/>
                <a:gd name="T30" fmla="*/ 131 w 132"/>
                <a:gd name="T31" fmla="*/ 71 h 148"/>
                <a:gd name="T32" fmla="*/ 129 w 132"/>
                <a:gd name="T33" fmla="*/ 84 h 148"/>
                <a:gd name="T34" fmla="*/ 124 w 132"/>
                <a:gd name="T35" fmla="*/ 79 h 148"/>
                <a:gd name="T36" fmla="*/ 119 w 132"/>
                <a:gd name="T37" fmla="*/ 84 h 148"/>
                <a:gd name="T38" fmla="*/ 108 w 132"/>
                <a:gd name="T39" fmla="*/ 87 h 148"/>
                <a:gd name="T40" fmla="*/ 102 w 132"/>
                <a:gd name="T41" fmla="*/ 92 h 148"/>
                <a:gd name="T42" fmla="*/ 93 w 132"/>
                <a:gd name="T43" fmla="*/ 95 h 148"/>
                <a:gd name="T44" fmla="*/ 91 w 132"/>
                <a:gd name="T45" fmla="*/ 96 h 148"/>
                <a:gd name="T46" fmla="*/ 96 w 132"/>
                <a:gd name="T47" fmla="*/ 103 h 148"/>
                <a:gd name="T48" fmla="*/ 101 w 132"/>
                <a:gd name="T49" fmla="*/ 111 h 148"/>
                <a:gd name="T50" fmla="*/ 110 w 132"/>
                <a:gd name="T51" fmla="*/ 119 h 148"/>
                <a:gd name="T52" fmla="*/ 115 w 132"/>
                <a:gd name="T53" fmla="*/ 126 h 148"/>
                <a:gd name="T54" fmla="*/ 107 w 132"/>
                <a:gd name="T55" fmla="*/ 131 h 148"/>
                <a:gd name="T56" fmla="*/ 104 w 132"/>
                <a:gd name="T57" fmla="*/ 139 h 148"/>
                <a:gd name="T58" fmla="*/ 104 w 132"/>
                <a:gd name="T59" fmla="*/ 145 h 148"/>
                <a:gd name="T60" fmla="*/ 97 w 132"/>
                <a:gd name="T61" fmla="*/ 142 h 148"/>
                <a:gd name="T62" fmla="*/ 93 w 132"/>
                <a:gd name="T63" fmla="*/ 142 h 148"/>
                <a:gd name="T64" fmla="*/ 77 w 132"/>
                <a:gd name="T65" fmla="*/ 147 h 148"/>
                <a:gd name="T66" fmla="*/ 67 w 132"/>
                <a:gd name="T67" fmla="*/ 144 h 148"/>
                <a:gd name="T68" fmla="*/ 63 w 132"/>
                <a:gd name="T69" fmla="*/ 147 h 148"/>
                <a:gd name="T70" fmla="*/ 56 w 132"/>
                <a:gd name="T71" fmla="*/ 144 h 148"/>
                <a:gd name="T72" fmla="*/ 49 w 132"/>
                <a:gd name="T73" fmla="*/ 142 h 148"/>
                <a:gd name="T74" fmla="*/ 41 w 132"/>
                <a:gd name="T75" fmla="*/ 141 h 148"/>
                <a:gd name="T76" fmla="*/ 39 w 132"/>
                <a:gd name="T77" fmla="*/ 142 h 148"/>
                <a:gd name="T78" fmla="*/ 30 w 132"/>
                <a:gd name="T79" fmla="*/ 144 h 148"/>
                <a:gd name="T80" fmla="*/ 26 w 132"/>
                <a:gd name="T81" fmla="*/ 133 h 148"/>
                <a:gd name="T82" fmla="*/ 33 w 132"/>
                <a:gd name="T83" fmla="*/ 117 h 148"/>
                <a:gd name="T84" fmla="*/ 19 w 132"/>
                <a:gd name="T85" fmla="*/ 115 h 148"/>
                <a:gd name="T86" fmla="*/ 14 w 132"/>
                <a:gd name="T87" fmla="*/ 114 h 148"/>
                <a:gd name="T88" fmla="*/ 8 w 132"/>
                <a:gd name="T89" fmla="*/ 108 h 148"/>
                <a:gd name="T90" fmla="*/ 6 w 132"/>
                <a:gd name="T91" fmla="*/ 101 h 148"/>
                <a:gd name="T92" fmla="*/ 8 w 132"/>
                <a:gd name="T93" fmla="*/ 92 h 148"/>
                <a:gd name="T94" fmla="*/ 3 w 132"/>
                <a:gd name="T95" fmla="*/ 85 h 148"/>
                <a:gd name="T96" fmla="*/ 1 w 132"/>
                <a:gd name="T97" fmla="*/ 79 h 148"/>
                <a:gd name="T98" fmla="*/ 6 w 132"/>
                <a:gd name="T99" fmla="*/ 71 h 148"/>
                <a:gd name="T100" fmla="*/ 3 w 132"/>
                <a:gd name="T101" fmla="*/ 63 h 148"/>
                <a:gd name="T102" fmla="*/ 14 w 132"/>
                <a:gd name="T103" fmla="*/ 62 h 148"/>
                <a:gd name="T104" fmla="*/ 15 w 132"/>
                <a:gd name="T105" fmla="*/ 59 h 148"/>
                <a:gd name="T106" fmla="*/ 14 w 132"/>
                <a:gd name="T107" fmla="*/ 52 h 148"/>
                <a:gd name="T108" fmla="*/ 17 w 132"/>
                <a:gd name="T109" fmla="*/ 48 h 148"/>
                <a:gd name="T110" fmla="*/ 19 w 132"/>
                <a:gd name="T111" fmla="*/ 32 h 148"/>
                <a:gd name="T112" fmla="*/ 34 w 132"/>
                <a:gd name="T113" fmla="*/ 32 h 148"/>
                <a:gd name="T114" fmla="*/ 39 w 132"/>
                <a:gd name="T115" fmla="*/ 26 h 148"/>
                <a:gd name="T116" fmla="*/ 55 w 132"/>
                <a:gd name="T117" fmla="*/ 29 h 148"/>
                <a:gd name="T118" fmla="*/ 42 w 132"/>
                <a:gd name="T119" fmla="*/ 15 h 148"/>
                <a:gd name="T120" fmla="*/ 42 w 132"/>
                <a:gd name="T121" fmla="*/ 8 h 148"/>
                <a:gd name="T122" fmla="*/ 37 w 132"/>
                <a:gd name="T123" fmla="*/ 2 h 148"/>
                <a:gd name="T124" fmla="*/ 36 w 132"/>
                <a:gd name="T125" fmla="*/ 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2" h="148">
                  <a:moveTo>
                    <a:pt x="116" y="19"/>
                  </a:moveTo>
                  <a:lnTo>
                    <a:pt x="119" y="21"/>
                  </a:lnTo>
                  <a:lnTo>
                    <a:pt x="121" y="22"/>
                  </a:lnTo>
                  <a:lnTo>
                    <a:pt x="121" y="22"/>
                  </a:lnTo>
                  <a:lnTo>
                    <a:pt x="121" y="24"/>
                  </a:lnTo>
                  <a:lnTo>
                    <a:pt x="121" y="24"/>
                  </a:lnTo>
                  <a:lnTo>
                    <a:pt x="119" y="24"/>
                  </a:lnTo>
                  <a:lnTo>
                    <a:pt x="116" y="24"/>
                  </a:lnTo>
                  <a:lnTo>
                    <a:pt x="116" y="22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5" y="19"/>
                  </a:lnTo>
                  <a:lnTo>
                    <a:pt x="116" y="19"/>
                  </a:lnTo>
                  <a:close/>
                  <a:moveTo>
                    <a:pt x="75" y="11"/>
                  </a:moveTo>
                  <a:lnTo>
                    <a:pt x="78" y="11"/>
                  </a:lnTo>
                  <a:lnTo>
                    <a:pt x="78" y="13"/>
                  </a:lnTo>
                  <a:lnTo>
                    <a:pt x="78" y="13"/>
                  </a:lnTo>
                  <a:lnTo>
                    <a:pt x="77" y="13"/>
                  </a:lnTo>
                  <a:lnTo>
                    <a:pt x="75" y="13"/>
                  </a:lnTo>
                  <a:lnTo>
                    <a:pt x="75" y="13"/>
                  </a:lnTo>
                  <a:lnTo>
                    <a:pt x="75" y="11"/>
                  </a:lnTo>
                  <a:lnTo>
                    <a:pt x="75" y="11"/>
                  </a:lnTo>
                  <a:close/>
                  <a:moveTo>
                    <a:pt x="110" y="8"/>
                  </a:moveTo>
                  <a:lnTo>
                    <a:pt x="110" y="8"/>
                  </a:lnTo>
                  <a:lnTo>
                    <a:pt x="110" y="10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2" y="13"/>
                  </a:lnTo>
                  <a:lnTo>
                    <a:pt x="112" y="13"/>
                  </a:lnTo>
                  <a:lnTo>
                    <a:pt x="113" y="15"/>
                  </a:lnTo>
                  <a:lnTo>
                    <a:pt x="115" y="15"/>
                  </a:lnTo>
                  <a:lnTo>
                    <a:pt x="113" y="16"/>
                  </a:lnTo>
                  <a:lnTo>
                    <a:pt x="112" y="15"/>
                  </a:lnTo>
                  <a:lnTo>
                    <a:pt x="110" y="15"/>
                  </a:lnTo>
                  <a:lnTo>
                    <a:pt x="110" y="16"/>
                  </a:lnTo>
                  <a:lnTo>
                    <a:pt x="108" y="16"/>
                  </a:lnTo>
                  <a:lnTo>
                    <a:pt x="107" y="15"/>
                  </a:lnTo>
                  <a:lnTo>
                    <a:pt x="105" y="15"/>
                  </a:lnTo>
                  <a:lnTo>
                    <a:pt x="105" y="13"/>
                  </a:lnTo>
                  <a:lnTo>
                    <a:pt x="107" y="11"/>
                  </a:lnTo>
                  <a:lnTo>
                    <a:pt x="107" y="11"/>
                  </a:lnTo>
                  <a:lnTo>
                    <a:pt x="107" y="10"/>
                  </a:lnTo>
                  <a:lnTo>
                    <a:pt x="107" y="8"/>
                  </a:lnTo>
                  <a:lnTo>
                    <a:pt x="108" y="8"/>
                  </a:lnTo>
                  <a:lnTo>
                    <a:pt x="110" y="8"/>
                  </a:lnTo>
                  <a:close/>
                  <a:moveTo>
                    <a:pt x="39" y="7"/>
                  </a:moveTo>
                  <a:lnTo>
                    <a:pt x="39" y="7"/>
                  </a:lnTo>
                  <a:lnTo>
                    <a:pt x="41" y="7"/>
                  </a:lnTo>
                  <a:lnTo>
                    <a:pt x="39" y="8"/>
                  </a:lnTo>
                  <a:lnTo>
                    <a:pt x="37" y="8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9" y="7"/>
                  </a:lnTo>
                  <a:close/>
                  <a:moveTo>
                    <a:pt x="41" y="4"/>
                  </a:moveTo>
                  <a:lnTo>
                    <a:pt x="44" y="4"/>
                  </a:lnTo>
                  <a:lnTo>
                    <a:pt x="44" y="4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3" y="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8" y="7"/>
                  </a:lnTo>
                  <a:lnTo>
                    <a:pt x="60" y="7"/>
                  </a:lnTo>
                  <a:lnTo>
                    <a:pt x="61" y="8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3" y="11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6" y="13"/>
                  </a:lnTo>
                  <a:lnTo>
                    <a:pt x="71" y="15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6"/>
                  </a:lnTo>
                  <a:lnTo>
                    <a:pt x="75" y="18"/>
                  </a:lnTo>
                  <a:lnTo>
                    <a:pt x="72" y="19"/>
                  </a:lnTo>
                  <a:lnTo>
                    <a:pt x="72" y="21"/>
                  </a:lnTo>
                  <a:lnTo>
                    <a:pt x="74" y="21"/>
                  </a:lnTo>
                  <a:lnTo>
                    <a:pt x="77" y="21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91" y="18"/>
                  </a:lnTo>
                  <a:lnTo>
                    <a:pt x="91" y="18"/>
                  </a:lnTo>
                  <a:lnTo>
                    <a:pt x="94" y="16"/>
                  </a:lnTo>
                  <a:lnTo>
                    <a:pt x="94" y="15"/>
                  </a:lnTo>
                  <a:lnTo>
                    <a:pt x="97" y="13"/>
                  </a:lnTo>
                  <a:lnTo>
                    <a:pt x="101" y="13"/>
                  </a:lnTo>
                  <a:lnTo>
                    <a:pt x="102" y="13"/>
                  </a:lnTo>
                  <a:lnTo>
                    <a:pt x="104" y="13"/>
                  </a:lnTo>
                  <a:lnTo>
                    <a:pt x="105" y="16"/>
                  </a:lnTo>
                  <a:lnTo>
                    <a:pt x="110" y="19"/>
                  </a:lnTo>
                  <a:lnTo>
                    <a:pt x="115" y="18"/>
                  </a:lnTo>
                  <a:lnTo>
                    <a:pt x="116" y="21"/>
                  </a:lnTo>
                  <a:lnTo>
                    <a:pt x="116" y="24"/>
                  </a:lnTo>
                  <a:lnTo>
                    <a:pt x="118" y="26"/>
                  </a:lnTo>
                  <a:lnTo>
                    <a:pt x="118" y="26"/>
                  </a:lnTo>
                  <a:lnTo>
                    <a:pt x="121" y="27"/>
                  </a:lnTo>
                  <a:lnTo>
                    <a:pt x="123" y="27"/>
                  </a:lnTo>
                  <a:lnTo>
                    <a:pt x="123" y="27"/>
                  </a:lnTo>
                  <a:lnTo>
                    <a:pt x="123" y="29"/>
                  </a:lnTo>
                  <a:lnTo>
                    <a:pt x="123" y="30"/>
                  </a:lnTo>
                  <a:lnTo>
                    <a:pt x="124" y="35"/>
                  </a:lnTo>
                  <a:lnTo>
                    <a:pt x="124" y="37"/>
                  </a:lnTo>
                  <a:lnTo>
                    <a:pt x="124" y="37"/>
                  </a:lnTo>
                  <a:lnTo>
                    <a:pt x="124" y="40"/>
                  </a:lnTo>
                  <a:lnTo>
                    <a:pt x="123" y="41"/>
                  </a:lnTo>
                  <a:lnTo>
                    <a:pt x="121" y="41"/>
                  </a:lnTo>
                  <a:lnTo>
                    <a:pt x="119" y="43"/>
                  </a:lnTo>
                  <a:lnTo>
                    <a:pt x="119" y="43"/>
                  </a:lnTo>
                  <a:lnTo>
                    <a:pt x="121" y="46"/>
                  </a:lnTo>
                  <a:lnTo>
                    <a:pt x="126" y="48"/>
                  </a:lnTo>
                  <a:lnTo>
                    <a:pt x="127" y="51"/>
                  </a:lnTo>
                  <a:lnTo>
                    <a:pt x="126" y="52"/>
                  </a:lnTo>
                  <a:lnTo>
                    <a:pt x="126" y="54"/>
                  </a:lnTo>
                  <a:lnTo>
                    <a:pt x="126" y="54"/>
                  </a:lnTo>
                  <a:lnTo>
                    <a:pt x="127" y="56"/>
                  </a:lnTo>
                  <a:lnTo>
                    <a:pt x="127" y="56"/>
                  </a:lnTo>
                  <a:lnTo>
                    <a:pt x="129" y="57"/>
                  </a:lnTo>
                  <a:lnTo>
                    <a:pt x="127" y="57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60"/>
                  </a:lnTo>
                  <a:lnTo>
                    <a:pt x="127" y="62"/>
                  </a:lnTo>
                  <a:lnTo>
                    <a:pt x="127" y="62"/>
                  </a:lnTo>
                  <a:lnTo>
                    <a:pt x="127" y="63"/>
                  </a:lnTo>
                  <a:lnTo>
                    <a:pt x="127" y="65"/>
                  </a:lnTo>
                  <a:lnTo>
                    <a:pt x="127" y="67"/>
                  </a:lnTo>
                  <a:lnTo>
                    <a:pt x="129" y="67"/>
                  </a:lnTo>
                  <a:lnTo>
                    <a:pt x="129" y="68"/>
                  </a:lnTo>
                  <a:lnTo>
                    <a:pt x="129" y="70"/>
                  </a:lnTo>
                  <a:lnTo>
                    <a:pt x="129" y="70"/>
                  </a:lnTo>
                  <a:lnTo>
                    <a:pt x="131" y="71"/>
                  </a:lnTo>
                  <a:lnTo>
                    <a:pt x="132" y="71"/>
                  </a:lnTo>
                  <a:lnTo>
                    <a:pt x="132" y="73"/>
                  </a:lnTo>
                  <a:lnTo>
                    <a:pt x="132" y="74"/>
                  </a:lnTo>
                  <a:lnTo>
                    <a:pt x="132" y="78"/>
                  </a:lnTo>
                  <a:lnTo>
                    <a:pt x="132" y="79"/>
                  </a:lnTo>
                  <a:lnTo>
                    <a:pt x="131" y="82"/>
                  </a:lnTo>
                  <a:lnTo>
                    <a:pt x="131" y="82"/>
                  </a:lnTo>
                  <a:lnTo>
                    <a:pt x="129" y="82"/>
                  </a:lnTo>
                  <a:lnTo>
                    <a:pt x="129" y="84"/>
                  </a:lnTo>
                  <a:lnTo>
                    <a:pt x="129" y="84"/>
                  </a:lnTo>
                  <a:lnTo>
                    <a:pt x="127" y="82"/>
                  </a:lnTo>
                  <a:lnTo>
                    <a:pt x="127" y="82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6" y="81"/>
                  </a:lnTo>
                  <a:lnTo>
                    <a:pt x="126" y="79"/>
                  </a:lnTo>
                  <a:lnTo>
                    <a:pt x="126" y="79"/>
                  </a:lnTo>
                  <a:lnTo>
                    <a:pt x="124" y="79"/>
                  </a:lnTo>
                  <a:lnTo>
                    <a:pt x="123" y="79"/>
                  </a:lnTo>
                  <a:lnTo>
                    <a:pt x="123" y="79"/>
                  </a:lnTo>
                  <a:lnTo>
                    <a:pt x="121" y="79"/>
                  </a:lnTo>
                  <a:lnTo>
                    <a:pt x="123" y="81"/>
                  </a:lnTo>
                  <a:lnTo>
                    <a:pt x="123" y="81"/>
                  </a:lnTo>
                  <a:lnTo>
                    <a:pt x="124" y="81"/>
                  </a:lnTo>
                  <a:lnTo>
                    <a:pt x="124" y="82"/>
                  </a:lnTo>
                  <a:lnTo>
                    <a:pt x="121" y="82"/>
                  </a:lnTo>
                  <a:lnTo>
                    <a:pt x="119" y="84"/>
                  </a:lnTo>
                  <a:lnTo>
                    <a:pt x="118" y="84"/>
                  </a:lnTo>
                  <a:lnTo>
                    <a:pt x="116" y="84"/>
                  </a:lnTo>
                  <a:lnTo>
                    <a:pt x="113" y="85"/>
                  </a:lnTo>
                  <a:lnTo>
                    <a:pt x="112" y="85"/>
                  </a:lnTo>
                  <a:lnTo>
                    <a:pt x="112" y="85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7" y="87"/>
                  </a:lnTo>
                  <a:lnTo>
                    <a:pt x="107" y="87"/>
                  </a:lnTo>
                  <a:lnTo>
                    <a:pt x="107" y="89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2" y="92"/>
                  </a:lnTo>
                  <a:lnTo>
                    <a:pt x="102" y="90"/>
                  </a:lnTo>
                  <a:lnTo>
                    <a:pt x="101" y="90"/>
                  </a:lnTo>
                  <a:lnTo>
                    <a:pt x="99" y="92"/>
                  </a:lnTo>
                  <a:lnTo>
                    <a:pt x="99" y="92"/>
                  </a:lnTo>
                  <a:lnTo>
                    <a:pt x="97" y="92"/>
                  </a:lnTo>
                  <a:lnTo>
                    <a:pt x="96" y="92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3" y="95"/>
                  </a:lnTo>
                  <a:lnTo>
                    <a:pt x="93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5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93" y="96"/>
                  </a:lnTo>
                  <a:lnTo>
                    <a:pt x="93" y="98"/>
                  </a:lnTo>
                  <a:lnTo>
                    <a:pt x="94" y="98"/>
                  </a:lnTo>
                  <a:lnTo>
                    <a:pt x="96" y="100"/>
                  </a:lnTo>
                  <a:lnTo>
                    <a:pt x="97" y="101"/>
                  </a:lnTo>
                  <a:lnTo>
                    <a:pt x="97" y="101"/>
                  </a:lnTo>
                  <a:lnTo>
                    <a:pt x="96" y="101"/>
                  </a:lnTo>
                  <a:lnTo>
                    <a:pt x="96" y="101"/>
                  </a:lnTo>
                  <a:lnTo>
                    <a:pt x="96" y="103"/>
                  </a:lnTo>
                  <a:lnTo>
                    <a:pt x="94" y="104"/>
                  </a:lnTo>
                  <a:lnTo>
                    <a:pt x="96" y="104"/>
                  </a:lnTo>
                  <a:lnTo>
                    <a:pt x="96" y="104"/>
                  </a:lnTo>
                  <a:lnTo>
                    <a:pt x="96" y="106"/>
                  </a:lnTo>
                  <a:lnTo>
                    <a:pt x="97" y="106"/>
                  </a:lnTo>
                  <a:lnTo>
                    <a:pt x="99" y="109"/>
                  </a:lnTo>
                  <a:lnTo>
                    <a:pt x="99" y="109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2" y="111"/>
                  </a:lnTo>
                  <a:lnTo>
                    <a:pt x="104" y="112"/>
                  </a:lnTo>
                  <a:lnTo>
                    <a:pt x="105" y="114"/>
                  </a:lnTo>
                  <a:lnTo>
                    <a:pt x="107" y="115"/>
                  </a:lnTo>
                  <a:lnTo>
                    <a:pt x="108" y="115"/>
                  </a:lnTo>
                  <a:lnTo>
                    <a:pt x="108" y="117"/>
                  </a:lnTo>
                  <a:lnTo>
                    <a:pt x="108" y="117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112" y="119"/>
                  </a:lnTo>
                  <a:lnTo>
                    <a:pt x="113" y="120"/>
                  </a:lnTo>
                  <a:lnTo>
                    <a:pt x="115" y="120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5"/>
                  </a:lnTo>
                  <a:lnTo>
                    <a:pt x="115" y="125"/>
                  </a:lnTo>
                  <a:lnTo>
                    <a:pt x="115" y="126"/>
                  </a:lnTo>
                  <a:lnTo>
                    <a:pt x="113" y="126"/>
                  </a:lnTo>
                  <a:lnTo>
                    <a:pt x="113" y="126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8"/>
                  </a:lnTo>
                  <a:lnTo>
                    <a:pt x="108" y="130"/>
                  </a:lnTo>
                  <a:lnTo>
                    <a:pt x="108" y="130"/>
                  </a:lnTo>
                  <a:lnTo>
                    <a:pt x="107" y="131"/>
                  </a:lnTo>
                  <a:lnTo>
                    <a:pt x="105" y="131"/>
                  </a:lnTo>
                  <a:lnTo>
                    <a:pt x="105" y="131"/>
                  </a:lnTo>
                  <a:lnTo>
                    <a:pt x="102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4" y="137"/>
                  </a:lnTo>
                  <a:lnTo>
                    <a:pt x="104" y="139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4" y="141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2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2"/>
                  </a:lnTo>
                  <a:lnTo>
                    <a:pt x="99" y="142"/>
                  </a:lnTo>
                  <a:lnTo>
                    <a:pt x="97" y="142"/>
                  </a:lnTo>
                  <a:lnTo>
                    <a:pt x="97" y="142"/>
                  </a:lnTo>
                  <a:lnTo>
                    <a:pt x="96" y="142"/>
                  </a:lnTo>
                  <a:lnTo>
                    <a:pt x="96" y="142"/>
                  </a:lnTo>
                  <a:lnTo>
                    <a:pt x="94" y="142"/>
                  </a:lnTo>
                  <a:lnTo>
                    <a:pt x="93" y="142"/>
                  </a:lnTo>
                  <a:lnTo>
                    <a:pt x="93" y="141"/>
                  </a:lnTo>
                  <a:lnTo>
                    <a:pt x="93" y="141"/>
                  </a:lnTo>
                  <a:lnTo>
                    <a:pt x="93" y="142"/>
                  </a:lnTo>
                  <a:lnTo>
                    <a:pt x="93" y="142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5"/>
                  </a:lnTo>
                  <a:lnTo>
                    <a:pt x="80" y="145"/>
                  </a:lnTo>
                  <a:lnTo>
                    <a:pt x="80" y="145"/>
                  </a:lnTo>
                  <a:lnTo>
                    <a:pt x="78" y="147"/>
                  </a:lnTo>
                  <a:lnTo>
                    <a:pt x="78" y="147"/>
                  </a:lnTo>
                  <a:lnTo>
                    <a:pt x="77" y="147"/>
                  </a:lnTo>
                  <a:lnTo>
                    <a:pt x="77" y="147"/>
                  </a:lnTo>
                  <a:lnTo>
                    <a:pt x="75" y="147"/>
                  </a:lnTo>
                  <a:lnTo>
                    <a:pt x="74" y="147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72" y="145"/>
                  </a:lnTo>
                  <a:lnTo>
                    <a:pt x="71" y="145"/>
                  </a:lnTo>
                  <a:lnTo>
                    <a:pt x="71" y="144"/>
                  </a:lnTo>
                  <a:lnTo>
                    <a:pt x="67" y="144"/>
                  </a:lnTo>
                  <a:lnTo>
                    <a:pt x="67" y="144"/>
                  </a:lnTo>
                  <a:lnTo>
                    <a:pt x="66" y="144"/>
                  </a:lnTo>
                  <a:lnTo>
                    <a:pt x="66" y="147"/>
                  </a:lnTo>
                  <a:lnTo>
                    <a:pt x="66" y="147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3" y="147"/>
                  </a:lnTo>
                  <a:lnTo>
                    <a:pt x="63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5"/>
                  </a:lnTo>
                  <a:lnTo>
                    <a:pt x="61" y="145"/>
                  </a:lnTo>
                  <a:lnTo>
                    <a:pt x="60" y="145"/>
                  </a:lnTo>
                  <a:lnTo>
                    <a:pt x="58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5" y="144"/>
                  </a:lnTo>
                  <a:lnTo>
                    <a:pt x="53" y="142"/>
                  </a:lnTo>
                  <a:lnTo>
                    <a:pt x="52" y="142"/>
                  </a:lnTo>
                  <a:lnTo>
                    <a:pt x="49" y="141"/>
                  </a:lnTo>
                  <a:lnTo>
                    <a:pt x="49" y="141"/>
                  </a:lnTo>
                  <a:lnTo>
                    <a:pt x="47" y="141"/>
                  </a:lnTo>
                  <a:lnTo>
                    <a:pt x="49" y="142"/>
                  </a:lnTo>
                  <a:lnTo>
                    <a:pt x="47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2" y="141"/>
                  </a:lnTo>
                  <a:lnTo>
                    <a:pt x="42" y="141"/>
                  </a:lnTo>
                  <a:lnTo>
                    <a:pt x="42" y="142"/>
                  </a:lnTo>
                  <a:lnTo>
                    <a:pt x="42" y="142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9" y="141"/>
                  </a:lnTo>
                  <a:lnTo>
                    <a:pt x="37" y="141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6" y="144"/>
                  </a:lnTo>
                  <a:lnTo>
                    <a:pt x="34" y="144"/>
                  </a:lnTo>
                  <a:lnTo>
                    <a:pt x="33" y="144"/>
                  </a:lnTo>
                  <a:lnTo>
                    <a:pt x="30" y="144"/>
                  </a:lnTo>
                  <a:lnTo>
                    <a:pt x="26" y="144"/>
                  </a:lnTo>
                  <a:lnTo>
                    <a:pt x="26" y="144"/>
                  </a:lnTo>
                  <a:lnTo>
                    <a:pt x="25" y="144"/>
                  </a:lnTo>
                  <a:lnTo>
                    <a:pt x="25" y="142"/>
                  </a:lnTo>
                  <a:lnTo>
                    <a:pt x="25" y="141"/>
                  </a:lnTo>
                  <a:lnTo>
                    <a:pt x="25" y="137"/>
                  </a:lnTo>
                  <a:lnTo>
                    <a:pt x="26" y="136"/>
                  </a:lnTo>
                  <a:lnTo>
                    <a:pt x="25" y="134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8" y="128"/>
                  </a:lnTo>
                  <a:lnTo>
                    <a:pt x="28" y="126"/>
                  </a:lnTo>
                  <a:lnTo>
                    <a:pt x="30" y="125"/>
                  </a:lnTo>
                  <a:lnTo>
                    <a:pt x="30" y="123"/>
                  </a:lnTo>
                  <a:lnTo>
                    <a:pt x="33" y="120"/>
                  </a:lnTo>
                  <a:lnTo>
                    <a:pt x="33" y="120"/>
                  </a:lnTo>
                  <a:lnTo>
                    <a:pt x="33" y="119"/>
                  </a:lnTo>
                  <a:lnTo>
                    <a:pt x="33" y="117"/>
                  </a:lnTo>
                  <a:lnTo>
                    <a:pt x="31" y="117"/>
                  </a:lnTo>
                  <a:lnTo>
                    <a:pt x="28" y="117"/>
                  </a:lnTo>
                  <a:lnTo>
                    <a:pt x="26" y="117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2" y="115"/>
                  </a:lnTo>
                  <a:lnTo>
                    <a:pt x="20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1" y="112"/>
                  </a:lnTo>
                  <a:lnTo>
                    <a:pt x="11" y="112"/>
                  </a:lnTo>
                  <a:lnTo>
                    <a:pt x="11" y="111"/>
                  </a:lnTo>
                  <a:lnTo>
                    <a:pt x="11" y="111"/>
                  </a:lnTo>
                  <a:lnTo>
                    <a:pt x="9" y="109"/>
                  </a:lnTo>
                  <a:lnTo>
                    <a:pt x="8" y="109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6"/>
                  </a:lnTo>
                  <a:lnTo>
                    <a:pt x="9" y="106"/>
                  </a:lnTo>
                  <a:lnTo>
                    <a:pt x="9" y="104"/>
                  </a:lnTo>
                  <a:lnTo>
                    <a:pt x="9" y="104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8" y="101"/>
                  </a:lnTo>
                  <a:lnTo>
                    <a:pt x="6" y="101"/>
                  </a:lnTo>
                  <a:lnTo>
                    <a:pt x="6" y="100"/>
                  </a:lnTo>
                  <a:lnTo>
                    <a:pt x="4" y="100"/>
                  </a:lnTo>
                  <a:lnTo>
                    <a:pt x="4" y="98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5"/>
                  </a:lnTo>
                  <a:lnTo>
                    <a:pt x="8" y="93"/>
                  </a:lnTo>
                  <a:lnTo>
                    <a:pt x="8" y="92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6" y="89"/>
                  </a:lnTo>
                  <a:lnTo>
                    <a:pt x="4" y="89"/>
                  </a:lnTo>
                  <a:lnTo>
                    <a:pt x="4" y="89"/>
                  </a:lnTo>
                  <a:lnTo>
                    <a:pt x="6" y="87"/>
                  </a:lnTo>
                  <a:lnTo>
                    <a:pt x="4" y="87"/>
                  </a:lnTo>
                  <a:lnTo>
                    <a:pt x="4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3" y="82"/>
                  </a:lnTo>
                  <a:lnTo>
                    <a:pt x="3" y="81"/>
                  </a:lnTo>
                  <a:lnTo>
                    <a:pt x="1" y="81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3" y="76"/>
                  </a:lnTo>
                  <a:lnTo>
                    <a:pt x="3" y="76"/>
                  </a:lnTo>
                  <a:lnTo>
                    <a:pt x="4" y="73"/>
                  </a:lnTo>
                  <a:lnTo>
                    <a:pt x="6" y="71"/>
                  </a:lnTo>
                  <a:lnTo>
                    <a:pt x="6" y="71"/>
                  </a:lnTo>
                  <a:lnTo>
                    <a:pt x="6" y="70"/>
                  </a:lnTo>
                  <a:lnTo>
                    <a:pt x="4" y="70"/>
                  </a:lnTo>
                  <a:lnTo>
                    <a:pt x="4" y="68"/>
                  </a:lnTo>
                  <a:lnTo>
                    <a:pt x="4" y="68"/>
                  </a:lnTo>
                  <a:lnTo>
                    <a:pt x="3" y="67"/>
                  </a:lnTo>
                  <a:lnTo>
                    <a:pt x="1" y="65"/>
                  </a:lnTo>
                  <a:lnTo>
                    <a:pt x="1" y="65"/>
                  </a:lnTo>
                  <a:lnTo>
                    <a:pt x="3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59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5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2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2" y="51"/>
                  </a:lnTo>
                  <a:lnTo>
                    <a:pt x="12" y="51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4" y="4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7" y="46"/>
                  </a:lnTo>
                  <a:lnTo>
                    <a:pt x="19" y="43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38"/>
                  </a:lnTo>
                  <a:lnTo>
                    <a:pt x="20" y="35"/>
                  </a:lnTo>
                  <a:lnTo>
                    <a:pt x="19" y="35"/>
                  </a:lnTo>
                  <a:lnTo>
                    <a:pt x="17" y="33"/>
                  </a:lnTo>
                  <a:lnTo>
                    <a:pt x="19" y="32"/>
                  </a:lnTo>
                  <a:lnTo>
                    <a:pt x="19" y="30"/>
                  </a:lnTo>
                  <a:lnTo>
                    <a:pt x="20" y="29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1" y="27"/>
                  </a:lnTo>
                  <a:lnTo>
                    <a:pt x="34" y="30"/>
                  </a:lnTo>
                  <a:lnTo>
                    <a:pt x="33" y="32"/>
                  </a:lnTo>
                  <a:lnTo>
                    <a:pt x="34" y="33"/>
                  </a:lnTo>
                  <a:lnTo>
                    <a:pt x="34" y="32"/>
                  </a:lnTo>
                  <a:lnTo>
                    <a:pt x="36" y="32"/>
                  </a:lnTo>
                  <a:lnTo>
                    <a:pt x="36" y="30"/>
                  </a:lnTo>
                  <a:lnTo>
                    <a:pt x="36" y="29"/>
                  </a:lnTo>
                  <a:lnTo>
                    <a:pt x="37" y="30"/>
                  </a:lnTo>
                  <a:lnTo>
                    <a:pt x="39" y="30"/>
                  </a:lnTo>
                  <a:lnTo>
                    <a:pt x="39" y="33"/>
                  </a:lnTo>
                  <a:lnTo>
                    <a:pt x="39" y="30"/>
                  </a:lnTo>
                  <a:lnTo>
                    <a:pt x="39" y="29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4" y="24"/>
                  </a:lnTo>
                  <a:lnTo>
                    <a:pt x="49" y="24"/>
                  </a:lnTo>
                  <a:lnTo>
                    <a:pt x="50" y="26"/>
                  </a:lnTo>
                  <a:lnTo>
                    <a:pt x="55" y="29"/>
                  </a:lnTo>
                  <a:lnTo>
                    <a:pt x="55" y="30"/>
                  </a:lnTo>
                  <a:lnTo>
                    <a:pt x="56" y="30"/>
                  </a:lnTo>
                  <a:lnTo>
                    <a:pt x="55" y="29"/>
                  </a:lnTo>
                  <a:lnTo>
                    <a:pt x="50" y="24"/>
                  </a:lnTo>
                  <a:lnTo>
                    <a:pt x="49" y="24"/>
                  </a:lnTo>
                  <a:lnTo>
                    <a:pt x="47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4" y="21"/>
                  </a:lnTo>
                  <a:lnTo>
                    <a:pt x="44" y="16"/>
                  </a:lnTo>
                  <a:lnTo>
                    <a:pt x="44" y="16"/>
                  </a:lnTo>
                  <a:lnTo>
                    <a:pt x="42" y="15"/>
                  </a:lnTo>
                  <a:lnTo>
                    <a:pt x="42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4" y="13"/>
                  </a:lnTo>
                  <a:lnTo>
                    <a:pt x="45" y="11"/>
                  </a:lnTo>
                  <a:lnTo>
                    <a:pt x="45" y="11"/>
                  </a:lnTo>
                  <a:lnTo>
                    <a:pt x="44" y="10"/>
                  </a:lnTo>
                  <a:lnTo>
                    <a:pt x="42" y="8"/>
                  </a:lnTo>
                  <a:lnTo>
                    <a:pt x="41" y="5"/>
                  </a:lnTo>
                  <a:lnTo>
                    <a:pt x="41" y="4"/>
                  </a:lnTo>
                  <a:close/>
                  <a:moveTo>
                    <a:pt x="41" y="4"/>
                  </a:move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close/>
                  <a:moveTo>
                    <a:pt x="37" y="0"/>
                  </a:moveTo>
                  <a:lnTo>
                    <a:pt x="37" y="0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36" y="5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7" name="Freeform 294">
              <a:extLst>
                <a:ext uri="{FF2B5EF4-FFF2-40B4-BE49-F238E27FC236}">
                  <a16:creationId xmlns:a16="http://schemas.microsoft.com/office/drawing/2014/main" id="{E45D0D2C-C3B3-44B0-93FA-CB7579E5403F}"/>
                </a:ext>
              </a:extLst>
            </p:cNvPr>
            <p:cNvSpPr>
              <a:spLocks/>
            </p:cNvSpPr>
            <p:nvPr/>
          </p:nvSpPr>
          <p:spPr bwMode="auto">
            <a:xfrm>
              <a:off x="6106107" y="2846799"/>
              <a:ext cx="187125" cy="89664"/>
            </a:xfrm>
            <a:custGeom>
              <a:avLst/>
              <a:gdLst>
                <a:gd name="T0" fmla="*/ 35 w 96"/>
                <a:gd name="T1" fmla="*/ 0 h 46"/>
                <a:gd name="T2" fmla="*/ 36 w 96"/>
                <a:gd name="T3" fmla="*/ 3 h 46"/>
                <a:gd name="T4" fmla="*/ 38 w 96"/>
                <a:gd name="T5" fmla="*/ 3 h 46"/>
                <a:gd name="T6" fmla="*/ 41 w 96"/>
                <a:gd name="T7" fmla="*/ 2 h 46"/>
                <a:gd name="T8" fmla="*/ 46 w 96"/>
                <a:gd name="T9" fmla="*/ 2 h 46"/>
                <a:gd name="T10" fmla="*/ 47 w 96"/>
                <a:gd name="T11" fmla="*/ 5 h 46"/>
                <a:gd name="T12" fmla="*/ 54 w 96"/>
                <a:gd name="T13" fmla="*/ 6 h 46"/>
                <a:gd name="T14" fmla="*/ 57 w 96"/>
                <a:gd name="T15" fmla="*/ 8 h 46"/>
                <a:gd name="T16" fmla="*/ 62 w 96"/>
                <a:gd name="T17" fmla="*/ 8 h 46"/>
                <a:gd name="T18" fmla="*/ 62 w 96"/>
                <a:gd name="T19" fmla="*/ 10 h 46"/>
                <a:gd name="T20" fmla="*/ 60 w 96"/>
                <a:gd name="T21" fmla="*/ 13 h 46"/>
                <a:gd name="T22" fmla="*/ 63 w 96"/>
                <a:gd name="T23" fmla="*/ 14 h 46"/>
                <a:gd name="T24" fmla="*/ 66 w 96"/>
                <a:gd name="T25" fmla="*/ 17 h 46"/>
                <a:gd name="T26" fmla="*/ 71 w 96"/>
                <a:gd name="T27" fmla="*/ 16 h 46"/>
                <a:gd name="T28" fmla="*/ 69 w 96"/>
                <a:gd name="T29" fmla="*/ 11 h 46"/>
                <a:gd name="T30" fmla="*/ 77 w 96"/>
                <a:gd name="T31" fmla="*/ 14 h 46"/>
                <a:gd name="T32" fmla="*/ 81 w 96"/>
                <a:gd name="T33" fmla="*/ 14 h 46"/>
                <a:gd name="T34" fmla="*/ 79 w 96"/>
                <a:gd name="T35" fmla="*/ 17 h 46"/>
                <a:gd name="T36" fmla="*/ 82 w 96"/>
                <a:gd name="T37" fmla="*/ 19 h 46"/>
                <a:gd name="T38" fmla="*/ 85 w 96"/>
                <a:gd name="T39" fmla="*/ 19 h 46"/>
                <a:gd name="T40" fmla="*/ 87 w 96"/>
                <a:gd name="T41" fmla="*/ 21 h 46"/>
                <a:gd name="T42" fmla="*/ 90 w 96"/>
                <a:gd name="T43" fmla="*/ 21 h 46"/>
                <a:gd name="T44" fmla="*/ 93 w 96"/>
                <a:gd name="T45" fmla="*/ 24 h 46"/>
                <a:gd name="T46" fmla="*/ 96 w 96"/>
                <a:gd name="T47" fmla="*/ 29 h 46"/>
                <a:gd name="T48" fmla="*/ 93 w 96"/>
                <a:gd name="T49" fmla="*/ 29 h 46"/>
                <a:gd name="T50" fmla="*/ 90 w 96"/>
                <a:gd name="T51" fmla="*/ 32 h 46"/>
                <a:gd name="T52" fmla="*/ 87 w 96"/>
                <a:gd name="T53" fmla="*/ 35 h 46"/>
                <a:gd name="T54" fmla="*/ 84 w 96"/>
                <a:gd name="T55" fmla="*/ 38 h 46"/>
                <a:gd name="T56" fmla="*/ 82 w 96"/>
                <a:gd name="T57" fmla="*/ 41 h 46"/>
                <a:gd name="T58" fmla="*/ 73 w 96"/>
                <a:gd name="T59" fmla="*/ 41 h 46"/>
                <a:gd name="T60" fmla="*/ 69 w 96"/>
                <a:gd name="T61" fmla="*/ 46 h 46"/>
                <a:gd name="T62" fmla="*/ 66 w 96"/>
                <a:gd name="T63" fmla="*/ 44 h 46"/>
                <a:gd name="T64" fmla="*/ 63 w 96"/>
                <a:gd name="T65" fmla="*/ 43 h 46"/>
                <a:gd name="T66" fmla="*/ 57 w 96"/>
                <a:gd name="T67" fmla="*/ 43 h 46"/>
                <a:gd name="T68" fmla="*/ 51 w 96"/>
                <a:gd name="T69" fmla="*/ 41 h 46"/>
                <a:gd name="T70" fmla="*/ 44 w 96"/>
                <a:gd name="T71" fmla="*/ 40 h 46"/>
                <a:gd name="T72" fmla="*/ 41 w 96"/>
                <a:gd name="T73" fmla="*/ 38 h 46"/>
                <a:gd name="T74" fmla="*/ 40 w 96"/>
                <a:gd name="T75" fmla="*/ 43 h 46"/>
                <a:gd name="T76" fmla="*/ 35 w 96"/>
                <a:gd name="T77" fmla="*/ 46 h 46"/>
                <a:gd name="T78" fmla="*/ 30 w 96"/>
                <a:gd name="T79" fmla="*/ 46 h 46"/>
                <a:gd name="T80" fmla="*/ 25 w 96"/>
                <a:gd name="T81" fmla="*/ 43 h 46"/>
                <a:gd name="T82" fmla="*/ 21 w 96"/>
                <a:gd name="T83" fmla="*/ 40 h 46"/>
                <a:gd name="T84" fmla="*/ 17 w 96"/>
                <a:gd name="T85" fmla="*/ 38 h 46"/>
                <a:gd name="T86" fmla="*/ 13 w 96"/>
                <a:gd name="T87" fmla="*/ 33 h 46"/>
                <a:gd name="T88" fmla="*/ 8 w 96"/>
                <a:gd name="T89" fmla="*/ 30 h 46"/>
                <a:gd name="T90" fmla="*/ 5 w 96"/>
                <a:gd name="T91" fmla="*/ 25 h 46"/>
                <a:gd name="T92" fmla="*/ 5 w 96"/>
                <a:gd name="T93" fmla="*/ 22 h 46"/>
                <a:gd name="T94" fmla="*/ 5 w 96"/>
                <a:gd name="T95" fmla="*/ 21 h 46"/>
                <a:gd name="T96" fmla="*/ 0 w 96"/>
                <a:gd name="T97" fmla="*/ 17 h 46"/>
                <a:gd name="T98" fmla="*/ 0 w 96"/>
                <a:gd name="T99" fmla="*/ 14 h 46"/>
                <a:gd name="T100" fmla="*/ 2 w 96"/>
                <a:gd name="T101" fmla="*/ 14 h 46"/>
                <a:gd name="T102" fmla="*/ 5 w 96"/>
                <a:gd name="T103" fmla="*/ 13 h 46"/>
                <a:gd name="T104" fmla="*/ 10 w 96"/>
                <a:gd name="T105" fmla="*/ 11 h 46"/>
                <a:gd name="T106" fmla="*/ 13 w 96"/>
                <a:gd name="T107" fmla="*/ 11 h 46"/>
                <a:gd name="T108" fmla="*/ 16 w 96"/>
                <a:gd name="T109" fmla="*/ 8 h 46"/>
                <a:gd name="T110" fmla="*/ 19 w 96"/>
                <a:gd name="T111" fmla="*/ 8 h 46"/>
                <a:gd name="T112" fmla="*/ 21 w 96"/>
                <a:gd name="T113" fmla="*/ 6 h 46"/>
                <a:gd name="T114" fmla="*/ 28 w 96"/>
                <a:gd name="T115" fmla="*/ 5 h 46"/>
                <a:gd name="T116" fmla="*/ 32 w 96"/>
                <a:gd name="T117" fmla="*/ 2 h 46"/>
                <a:gd name="T118" fmla="*/ 32 w 96"/>
                <a:gd name="T11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46">
                  <a:moveTo>
                    <a:pt x="32" y="0"/>
                  </a:moveTo>
                  <a:lnTo>
                    <a:pt x="33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3" y="0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0" y="11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0" y="13"/>
                  </a:lnTo>
                  <a:lnTo>
                    <a:pt x="60" y="13"/>
                  </a:lnTo>
                  <a:lnTo>
                    <a:pt x="62" y="13"/>
                  </a:lnTo>
                  <a:lnTo>
                    <a:pt x="62" y="13"/>
                  </a:lnTo>
                  <a:lnTo>
                    <a:pt x="63" y="14"/>
                  </a:lnTo>
                  <a:lnTo>
                    <a:pt x="65" y="17"/>
                  </a:lnTo>
                  <a:lnTo>
                    <a:pt x="65" y="17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8" y="17"/>
                  </a:lnTo>
                  <a:lnTo>
                    <a:pt x="68" y="16"/>
                  </a:lnTo>
                  <a:lnTo>
                    <a:pt x="69" y="16"/>
                  </a:lnTo>
                  <a:lnTo>
                    <a:pt x="71" y="16"/>
                  </a:lnTo>
                  <a:lnTo>
                    <a:pt x="71" y="14"/>
                  </a:lnTo>
                  <a:lnTo>
                    <a:pt x="69" y="13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3" y="13"/>
                  </a:lnTo>
                  <a:lnTo>
                    <a:pt x="76" y="14"/>
                  </a:lnTo>
                  <a:lnTo>
                    <a:pt x="77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6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4" y="21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7" y="21"/>
                  </a:lnTo>
                  <a:lnTo>
                    <a:pt x="88" y="21"/>
                  </a:lnTo>
                  <a:lnTo>
                    <a:pt x="88" y="21"/>
                  </a:lnTo>
                  <a:lnTo>
                    <a:pt x="90" y="21"/>
                  </a:lnTo>
                  <a:lnTo>
                    <a:pt x="90" y="21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6" y="27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5" y="30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87" y="33"/>
                  </a:lnTo>
                  <a:lnTo>
                    <a:pt x="87" y="35"/>
                  </a:lnTo>
                  <a:lnTo>
                    <a:pt x="87" y="35"/>
                  </a:lnTo>
                  <a:lnTo>
                    <a:pt x="87" y="36"/>
                  </a:lnTo>
                  <a:lnTo>
                    <a:pt x="87" y="38"/>
                  </a:lnTo>
                  <a:lnTo>
                    <a:pt x="85" y="38"/>
                  </a:lnTo>
                  <a:lnTo>
                    <a:pt x="84" y="38"/>
                  </a:lnTo>
                  <a:lnTo>
                    <a:pt x="84" y="38"/>
                  </a:lnTo>
                  <a:lnTo>
                    <a:pt x="84" y="40"/>
                  </a:lnTo>
                  <a:lnTo>
                    <a:pt x="82" y="40"/>
                  </a:lnTo>
                  <a:lnTo>
                    <a:pt x="82" y="41"/>
                  </a:lnTo>
                  <a:lnTo>
                    <a:pt x="79" y="41"/>
                  </a:lnTo>
                  <a:lnTo>
                    <a:pt x="77" y="41"/>
                  </a:lnTo>
                  <a:lnTo>
                    <a:pt x="74" y="41"/>
                  </a:lnTo>
                  <a:lnTo>
                    <a:pt x="73" y="41"/>
                  </a:lnTo>
                  <a:lnTo>
                    <a:pt x="73" y="41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69" y="46"/>
                  </a:lnTo>
                  <a:lnTo>
                    <a:pt x="69" y="46"/>
                  </a:lnTo>
                  <a:lnTo>
                    <a:pt x="69" y="44"/>
                  </a:lnTo>
                  <a:lnTo>
                    <a:pt x="68" y="44"/>
                  </a:lnTo>
                  <a:lnTo>
                    <a:pt x="66" y="44"/>
                  </a:lnTo>
                  <a:lnTo>
                    <a:pt x="66" y="43"/>
                  </a:lnTo>
                  <a:lnTo>
                    <a:pt x="65" y="43"/>
                  </a:lnTo>
                  <a:lnTo>
                    <a:pt x="63" y="43"/>
                  </a:lnTo>
                  <a:lnTo>
                    <a:pt x="63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58" y="43"/>
                  </a:lnTo>
                  <a:lnTo>
                    <a:pt x="57" y="43"/>
                  </a:lnTo>
                  <a:lnTo>
                    <a:pt x="54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1" y="41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3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41"/>
                  </a:lnTo>
                  <a:lnTo>
                    <a:pt x="41" y="43"/>
                  </a:lnTo>
                  <a:lnTo>
                    <a:pt x="40" y="43"/>
                  </a:lnTo>
                  <a:lnTo>
                    <a:pt x="38" y="43"/>
                  </a:lnTo>
                  <a:lnTo>
                    <a:pt x="38" y="44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3" y="46"/>
                  </a:lnTo>
                  <a:lnTo>
                    <a:pt x="33" y="46"/>
                  </a:lnTo>
                  <a:lnTo>
                    <a:pt x="30" y="46"/>
                  </a:lnTo>
                  <a:lnTo>
                    <a:pt x="28" y="46"/>
                  </a:lnTo>
                  <a:lnTo>
                    <a:pt x="27" y="44"/>
                  </a:lnTo>
                  <a:lnTo>
                    <a:pt x="25" y="44"/>
                  </a:lnTo>
                  <a:lnTo>
                    <a:pt x="25" y="43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1" y="40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6" y="36"/>
                  </a:lnTo>
                  <a:lnTo>
                    <a:pt x="14" y="35"/>
                  </a:lnTo>
                  <a:lnTo>
                    <a:pt x="13" y="33"/>
                  </a:lnTo>
                  <a:lnTo>
                    <a:pt x="11" y="32"/>
                  </a:lnTo>
                  <a:lnTo>
                    <a:pt x="10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5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10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5" y="5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3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8" name="Freeform 295">
              <a:extLst>
                <a:ext uri="{FF2B5EF4-FFF2-40B4-BE49-F238E27FC236}">
                  <a16:creationId xmlns:a16="http://schemas.microsoft.com/office/drawing/2014/main" id="{F6D49145-03CD-49D6-B34A-1B07E57B7692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5280" y="3375039"/>
              <a:ext cx="64325" cy="33137"/>
            </a:xfrm>
            <a:custGeom>
              <a:avLst/>
              <a:gdLst>
                <a:gd name="T0" fmla="*/ 33 w 33"/>
                <a:gd name="T1" fmla="*/ 0 h 17"/>
                <a:gd name="T2" fmla="*/ 31 w 33"/>
                <a:gd name="T3" fmla="*/ 0 h 17"/>
                <a:gd name="T4" fmla="*/ 23 w 33"/>
                <a:gd name="T5" fmla="*/ 5 h 17"/>
                <a:gd name="T6" fmla="*/ 23 w 33"/>
                <a:gd name="T7" fmla="*/ 6 h 17"/>
                <a:gd name="T8" fmla="*/ 23 w 33"/>
                <a:gd name="T9" fmla="*/ 8 h 17"/>
                <a:gd name="T10" fmla="*/ 25 w 33"/>
                <a:gd name="T11" fmla="*/ 10 h 17"/>
                <a:gd name="T12" fmla="*/ 25 w 33"/>
                <a:gd name="T13" fmla="*/ 10 h 17"/>
                <a:gd name="T14" fmla="*/ 25 w 33"/>
                <a:gd name="T15" fmla="*/ 11 h 17"/>
                <a:gd name="T16" fmla="*/ 23 w 33"/>
                <a:gd name="T17" fmla="*/ 11 h 17"/>
                <a:gd name="T18" fmla="*/ 22 w 33"/>
                <a:gd name="T19" fmla="*/ 11 h 17"/>
                <a:gd name="T20" fmla="*/ 20 w 33"/>
                <a:gd name="T21" fmla="*/ 11 h 17"/>
                <a:gd name="T22" fmla="*/ 20 w 33"/>
                <a:gd name="T23" fmla="*/ 11 h 17"/>
                <a:gd name="T24" fmla="*/ 17 w 33"/>
                <a:gd name="T25" fmla="*/ 13 h 17"/>
                <a:gd name="T26" fmla="*/ 16 w 33"/>
                <a:gd name="T27" fmla="*/ 14 h 17"/>
                <a:gd name="T28" fmla="*/ 14 w 33"/>
                <a:gd name="T29" fmla="*/ 14 h 17"/>
                <a:gd name="T30" fmla="*/ 12 w 33"/>
                <a:gd name="T31" fmla="*/ 16 h 17"/>
                <a:gd name="T32" fmla="*/ 11 w 33"/>
                <a:gd name="T33" fmla="*/ 16 h 17"/>
                <a:gd name="T34" fmla="*/ 11 w 33"/>
                <a:gd name="T35" fmla="*/ 16 h 17"/>
                <a:gd name="T36" fmla="*/ 11 w 33"/>
                <a:gd name="T37" fmla="*/ 16 h 17"/>
                <a:gd name="T38" fmla="*/ 11 w 33"/>
                <a:gd name="T39" fmla="*/ 17 h 17"/>
                <a:gd name="T40" fmla="*/ 9 w 33"/>
                <a:gd name="T41" fmla="*/ 17 h 17"/>
                <a:gd name="T42" fmla="*/ 9 w 33"/>
                <a:gd name="T43" fmla="*/ 17 h 17"/>
                <a:gd name="T44" fmla="*/ 9 w 33"/>
                <a:gd name="T45" fmla="*/ 16 h 17"/>
                <a:gd name="T46" fmla="*/ 8 w 33"/>
                <a:gd name="T47" fmla="*/ 16 h 17"/>
                <a:gd name="T48" fmla="*/ 6 w 33"/>
                <a:gd name="T49" fmla="*/ 16 h 17"/>
                <a:gd name="T50" fmla="*/ 6 w 33"/>
                <a:gd name="T51" fmla="*/ 16 h 17"/>
                <a:gd name="T52" fmla="*/ 3 w 33"/>
                <a:gd name="T53" fmla="*/ 16 h 17"/>
                <a:gd name="T54" fmla="*/ 1 w 33"/>
                <a:gd name="T55" fmla="*/ 14 h 17"/>
                <a:gd name="T56" fmla="*/ 1 w 33"/>
                <a:gd name="T57" fmla="*/ 14 h 17"/>
                <a:gd name="T58" fmla="*/ 0 w 33"/>
                <a:gd name="T59" fmla="*/ 11 h 17"/>
                <a:gd name="T60" fmla="*/ 0 w 33"/>
                <a:gd name="T61" fmla="*/ 10 h 17"/>
                <a:gd name="T62" fmla="*/ 1 w 33"/>
                <a:gd name="T63" fmla="*/ 10 h 17"/>
                <a:gd name="T64" fmla="*/ 3 w 33"/>
                <a:gd name="T65" fmla="*/ 10 h 17"/>
                <a:gd name="T66" fmla="*/ 3 w 33"/>
                <a:gd name="T67" fmla="*/ 8 h 17"/>
                <a:gd name="T68" fmla="*/ 5 w 33"/>
                <a:gd name="T69" fmla="*/ 8 h 17"/>
                <a:gd name="T70" fmla="*/ 6 w 33"/>
                <a:gd name="T71" fmla="*/ 8 h 17"/>
                <a:gd name="T72" fmla="*/ 6 w 33"/>
                <a:gd name="T73" fmla="*/ 8 h 17"/>
                <a:gd name="T74" fmla="*/ 8 w 33"/>
                <a:gd name="T75" fmla="*/ 8 h 17"/>
                <a:gd name="T76" fmla="*/ 9 w 33"/>
                <a:gd name="T77" fmla="*/ 6 h 17"/>
                <a:gd name="T78" fmla="*/ 9 w 33"/>
                <a:gd name="T79" fmla="*/ 3 h 17"/>
                <a:gd name="T80" fmla="*/ 11 w 33"/>
                <a:gd name="T81" fmla="*/ 5 h 17"/>
                <a:gd name="T82" fmla="*/ 14 w 33"/>
                <a:gd name="T83" fmla="*/ 5 h 17"/>
                <a:gd name="T84" fmla="*/ 17 w 33"/>
                <a:gd name="T85" fmla="*/ 5 h 17"/>
                <a:gd name="T86" fmla="*/ 19 w 33"/>
                <a:gd name="T87" fmla="*/ 5 h 17"/>
                <a:gd name="T88" fmla="*/ 25 w 33"/>
                <a:gd name="T89" fmla="*/ 3 h 17"/>
                <a:gd name="T90" fmla="*/ 27 w 33"/>
                <a:gd name="T91" fmla="*/ 2 h 17"/>
                <a:gd name="T92" fmla="*/ 28 w 33"/>
                <a:gd name="T93" fmla="*/ 2 h 17"/>
                <a:gd name="T94" fmla="*/ 30 w 33"/>
                <a:gd name="T95" fmla="*/ 0 h 17"/>
                <a:gd name="T96" fmla="*/ 33 w 33"/>
                <a:gd name="T97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" h="17">
                  <a:moveTo>
                    <a:pt x="33" y="0"/>
                  </a:moveTo>
                  <a:lnTo>
                    <a:pt x="31" y="0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3" y="11"/>
                  </a:lnTo>
                  <a:lnTo>
                    <a:pt x="22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17" y="13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6"/>
                  </a:lnTo>
                  <a:lnTo>
                    <a:pt x="8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5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3"/>
                  </a:lnTo>
                  <a:lnTo>
                    <a:pt x="11" y="5"/>
                  </a:lnTo>
                  <a:lnTo>
                    <a:pt x="14" y="5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5" y="3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3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9" name="Freeform 296">
              <a:extLst>
                <a:ext uri="{FF2B5EF4-FFF2-40B4-BE49-F238E27FC236}">
                  <a16:creationId xmlns:a16="http://schemas.microsoft.com/office/drawing/2014/main" id="{7EFA9710-C4CD-4F7B-99EA-20907A0F613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91954" y="4708306"/>
              <a:ext cx="251450" cy="52630"/>
            </a:xfrm>
            <a:custGeom>
              <a:avLst/>
              <a:gdLst>
                <a:gd name="T0" fmla="*/ 1 w 129"/>
                <a:gd name="T1" fmla="*/ 25 h 27"/>
                <a:gd name="T2" fmla="*/ 1 w 129"/>
                <a:gd name="T3" fmla="*/ 25 h 27"/>
                <a:gd name="T4" fmla="*/ 1 w 129"/>
                <a:gd name="T5" fmla="*/ 27 h 27"/>
                <a:gd name="T6" fmla="*/ 1 w 129"/>
                <a:gd name="T7" fmla="*/ 27 h 27"/>
                <a:gd name="T8" fmla="*/ 1 w 129"/>
                <a:gd name="T9" fmla="*/ 27 h 27"/>
                <a:gd name="T10" fmla="*/ 1 w 129"/>
                <a:gd name="T11" fmla="*/ 27 h 27"/>
                <a:gd name="T12" fmla="*/ 1 w 129"/>
                <a:gd name="T13" fmla="*/ 27 h 27"/>
                <a:gd name="T14" fmla="*/ 1 w 129"/>
                <a:gd name="T15" fmla="*/ 27 h 27"/>
                <a:gd name="T16" fmla="*/ 1 w 129"/>
                <a:gd name="T17" fmla="*/ 27 h 27"/>
                <a:gd name="T18" fmla="*/ 1 w 129"/>
                <a:gd name="T19" fmla="*/ 27 h 27"/>
                <a:gd name="T20" fmla="*/ 1 w 129"/>
                <a:gd name="T21" fmla="*/ 25 h 27"/>
                <a:gd name="T22" fmla="*/ 1 w 129"/>
                <a:gd name="T23" fmla="*/ 25 h 27"/>
                <a:gd name="T24" fmla="*/ 0 w 129"/>
                <a:gd name="T25" fmla="*/ 25 h 27"/>
                <a:gd name="T26" fmla="*/ 1 w 129"/>
                <a:gd name="T27" fmla="*/ 25 h 27"/>
                <a:gd name="T28" fmla="*/ 1 w 129"/>
                <a:gd name="T29" fmla="*/ 25 h 27"/>
                <a:gd name="T30" fmla="*/ 1 w 129"/>
                <a:gd name="T31" fmla="*/ 25 h 27"/>
                <a:gd name="T32" fmla="*/ 1 w 129"/>
                <a:gd name="T33" fmla="*/ 25 h 27"/>
                <a:gd name="T34" fmla="*/ 1 w 129"/>
                <a:gd name="T35" fmla="*/ 25 h 27"/>
                <a:gd name="T36" fmla="*/ 1 w 129"/>
                <a:gd name="T37" fmla="*/ 27 h 27"/>
                <a:gd name="T38" fmla="*/ 1 w 129"/>
                <a:gd name="T39" fmla="*/ 27 h 27"/>
                <a:gd name="T40" fmla="*/ 1 w 129"/>
                <a:gd name="T41" fmla="*/ 27 h 27"/>
                <a:gd name="T42" fmla="*/ 1 w 129"/>
                <a:gd name="T43" fmla="*/ 27 h 27"/>
                <a:gd name="T44" fmla="*/ 1 w 129"/>
                <a:gd name="T45" fmla="*/ 27 h 27"/>
                <a:gd name="T46" fmla="*/ 1 w 129"/>
                <a:gd name="T47" fmla="*/ 27 h 27"/>
                <a:gd name="T48" fmla="*/ 0 w 129"/>
                <a:gd name="T49" fmla="*/ 25 h 27"/>
                <a:gd name="T50" fmla="*/ 0 w 129"/>
                <a:gd name="T51" fmla="*/ 25 h 27"/>
                <a:gd name="T52" fmla="*/ 129 w 129"/>
                <a:gd name="T53" fmla="*/ 0 h 27"/>
                <a:gd name="T54" fmla="*/ 129 w 129"/>
                <a:gd name="T55" fmla="*/ 1 h 27"/>
                <a:gd name="T56" fmla="*/ 129 w 129"/>
                <a:gd name="T57" fmla="*/ 3 h 27"/>
                <a:gd name="T58" fmla="*/ 127 w 129"/>
                <a:gd name="T59" fmla="*/ 1 h 27"/>
                <a:gd name="T60" fmla="*/ 127 w 129"/>
                <a:gd name="T61" fmla="*/ 1 h 27"/>
                <a:gd name="T62" fmla="*/ 127 w 129"/>
                <a:gd name="T63" fmla="*/ 1 h 27"/>
                <a:gd name="T64" fmla="*/ 127 w 129"/>
                <a:gd name="T65" fmla="*/ 1 h 27"/>
                <a:gd name="T66" fmla="*/ 129 w 129"/>
                <a:gd name="T67" fmla="*/ 1 h 27"/>
                <a:gd name="T68" fmla="*/ 129 w 129"/>
                <a:gd name="T6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9" h="27">
                  <a:moveTo>
                    <a:pt x="1" y="25"/>
                  </a:move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5"/>
                  </a:lnTo>
                  <a:lnTo>
                    <a:pt x="1" y="25"/>
                  </a:lnTo>
                  <a:close/>
                  <a:moveTo>
                    <a:pt x="0" y="25"/>
                  </a:move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close/>
                  <a:moveTo>
                    <a:pt x="129" y="0"/>
                  </a:moveTo>
                  <a:lnTo>
                    <a:pt x="129" y="1"/>
                  </a:lnTo>
                  <a:lnTo>
                    <a:pt x="129" y="3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9" y="1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0" name="Freeform 297">
              <a:extLst>
                <a:ext uri="{FF2B5EF4-FFF2-40B4-BE49-F238E27FC236}">
                  <a16:creationId xmlns:a16="http://schemas.microsoft.com/office/drawing/2014/main" id="{A6D95750-CD8D-4475-AD4C-7D695EE1BBA8}"/>
                </a:ext>
              </a:extLst>
            </p:cNvPr>
            <p:cNvSpPr>
              <a:spLocks/>
            </p:cNvSpPr>
            <p:nvPr/>
          </p:nvSpPr>
          <p:spPr bwMode="auto">
            <a:xfrm>
              <a:off x="3815773" y="4068962"/>
              <a:ext cx="13645" cy="9747"/>
            </a:xfrm>
            <a:custGeom>
              <a:avLst/>
              <a:gdLst>
                <a:gd name="T0" fmla="*/ 0 w 7"/>
                <a:gd name="T1" fmla="*/ 0 h 5"/>
                <a:gd name="T2" fmla="*/ 0 w 7"/>
                <a:gd name="T3" fmla="*/ 0 h 5"/>
                <a:gd name="T4" fmla="*/ 2 w 7"/>
                <a:gd name="T5" fmla="*/ 0 h 5"/>
                <a:gd name="T6" fmla="*/ 2 w 7"/>
                <a:gd name="T7" fmla="*/ 2 h 5"/>
                <a:gd name="T8" fmla="*/ 5 w 7"/>
                <a:gd name="T9" fmla="*/ 3 h 5"/>
                <a:gd name="T10" fmla="*/ 7 w 7"/>
                <a:gd name="T11" fmla="*/ 5 h 5"/>
                <a:gd name="T12" fmla="*/ 5 w 7"/>
                <a:gd name="T13" fmla="*/ 5 h 5"/>
                <a:gd name="T14" fmla="*/ 2 w 7"/>
                <a:gd name="T15" fmla="*/ 3 h 5"/>
                <a:gd name="T16" fmla="*/ 0 w 7"/>
                <a:gd name="T17" fmla="*/ 0 h 5"/>
                <a:gd name="T18" fmla="*/ 0 w 7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5" y="3"/>
                  </a:lnTo>
                  <a:lnTo>
                    <a:pt x="7" y="5"/>
                  </a:lnTo>
                  <a:lnTo>
                    <a:pt x="5" y="5"/>
                  </a:lnTo>
                  <a:lnTo>
                    <a:pt x="2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1" name="Freeform 298">
              <a:extLst>
                <a:ext uri="{FF2B5EF4-FFF2-40B4-BE49-F238E27FC236}">
                  <a16:creationId xmlns:a16="http://schemas.microsoft.com/office/drawing/2014/main" id="{6AD1F3F4-5113-4400-8B8B-8D8F5EF184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49629" y="3930566"/>
              <a:ext cx="76020" cy="68223"/>
            </a:xfrm>
            <a:custGeom>
              <a:avLst/>
              <a:gdLst>
                <a:gd name="T0" fmla="*/ 15 w 39"/>
                <a:gd name="T1" fmla="*/ 32 h 35"/>
                <a:gd name="T2" fmla="*/ 15 w 39"/>
                <a:gd name="T3" fmla="*/ 35 h 35"/>
                <a:gd name="T4" fmla="*/ 14 w 39"/>
                <a:gd name="T5" fmla="*/ 35 h 35"/>
                <a:gd name="T6" fmla="*/ 12 w 39"/>
                <a:gd name="T7" fmla="*/ 33 h 35"/>
                <a:gd name="T8" fmla="*/ 14 w 39"/>
                <a:gd name="T9" fmla="*/ 32 h 35"/>
                <a:gd name="T10" fmla="*/ 33 w 39"/>
                <a:gd name="T11" fmla="*/ 27 h 35"/>
                <a:gd name="T12" fmla="*/ 33 w 39"/>
                <a:gd name="T13" fmla="*/ 30 h 35"/>
                <a:gd name="T14" fmla="*/ 31 w 39"/>
                <a:gd name="T15" fmla="*/ 30 h 35"/>
                <a:gd name="T16" fmla="*/ 31 w 39"/>
                <a:gd name="T17" fmla="*/ 29 h 35"/>
                <a:gd name="T18" fmla="*/ 31 w 39"/>
                <a:gd name="T19" fmla="*/ 27 h 35"/>
                <a:gd name="T20" fmla="*/ 23 w 39"/>
                <a:gd name="T21" fmla="*/ 27 h 35"/>
                <a:gd name="T22" fmla="*/ 26 w 39"/>
                <a:gd name="T23" fmla="*/ 30 h 35"/>
                <a:gd name="T24" fmla="*/ 28 w 39"/>
                <a:gd name="T25" fmla="*/ 32 h 35"/>
                <a:gd name="T26" fmla="*/ 25 w 39"/>
                <a:gd name="T27" fmla="*/ 33 h 35"/>
                <a:gd name="T28" fmla="*/ 23 w 39"/>
                <a:gd name="T29" fmla="*/ 32 h 35"/>
                <a:gd name="T30" fmla="*/ 23 w 39"/>
                <a:gd name="T31" fmla="*/ 29 h 35"/>
                <a:gd name="T32" fmla="*/ 23 w 39"/>
                <a:gd name="T33" fmla="*/ 27 h 35"/>
                <a:gd name="T34" fmla="*/ 36 w 39"/>
                <a:gd name="T35" fmla="*/ 14 h 35"/>
                <a:gd name="T36" fmla="*/ 38 w 39"/>
                <a:gd name="T37" fmla="*/ 14 h 35"/>
                <a:gd name="T38" fmla="*/ 39 w 39"/>
                <a:gd name="T39" fmla="*/ 16 h 35"/>
                <a:gd name="T40" fmla="*/ 38 w 39"/>
                <a:gd name="T41" fmla="*/ 18 h 35"/>
                <a:gd name="T42" fmla="*/ 34 w 39"/>
                <a:gd name="T43" fmla="*/ 18 h 35"/>
                <a:gd name="T44" fmla="*/ 36 w 39"/>
                <a:gd name="T45" fmla="*/ 14 h 35"/>
                <a:gd name="T46" fmla="*/ 15 w 39"/>
                <a:gd name="T47" fmla="*/ 8 h 35"/>
                <a:gd name="T48" fmla="*/ 19 w 39"/>
                <a:gd name="T49" fmla="*/ 10 h 35"/>
                <a:gd name="T50" fmla="*/ 19 w 39"/>
                <a:gd name="T51" fmla="*/ 10 h 35"/>
                <a:gd name="T52" fmla="*/ 15 w 39"/>
                <a:gd name="T53" fmla="*/ 10 h 35"/>
                <a:gd name="T54" fmla="*/ 14 w 39"/>
                <a:gd name="T55" fmla="*/ 8 h 35"/>
                <a:gd name="T56" fmla="*/ 14 w 39"/>
                <a:gd name="T57" fmla="*/ 8 h 35"/>
                <a:gd name="T58" fmla="*/ 36 w 39"/>
                <a:gd name="T59" fmla="*/ 7 h 35"/>
                <a:gd name="T60" fmla="*/ 36 w 39"/>
                <a:gd name="T61" fmla="*/ 8 h 35"/>
                <a:gd name="T62" fmla="*/ 34 w 39"/>
                <a:gd name="T63" fmla="*/ 8 h 35"/>
                <a:gd name="T64" fmla="*/ 36 w 39"/>
                <a:gd name="T65" fmla="*/ 5 h 35"/>
                <a:gd name="T66" fmla="*/ 6 w 39"/>
                <a:gd name="T67" fmla="*/ 3 h 35"/>
                <a:gd name="T68" fmla="*/ 8 w 39"/>
                <a:gd name="T69" fmla="*/ 5 h 35"/>
                <a:gd name="T70" fmla="*/ 4 w 39"/>
                <a:gd name="T71" fmla="*/ 7 h 35"/>
                <a:gd name="T72" fmla="*/ 4 w 39"/>
                <a:gd name="T73" fmla="*/ 5 h 35"/>
                <a:gd name="T74" fmla="*/ 6 w 39"/>
                <a:gd name="T75" fmla="*/ 3 h 35"/>
                <a:gd name="T76" fmla="*/ 4 w 39"/>
                <a:gd name="T77" fmla="*/ 0 h 35"/>
                <a:gd name="T78" fmla="*/ 4 w 39"/>
                <a:gd name="T79" fmla="*/ 2 h 35"/>
                <a:gd name="T80" fmla="*/ 1 w 39"/>
                <a:gd name="T81" fmla="*/ 3 h 35"/>
                <a:gd name="T82" fmla="*/ 1 w 39"/>
                <a:gd name="T83" fmla="*/ 3 h 35"/>
                <a:gd name="T84" fmla="*/ 1 w 39"/>
                <a:gd name="T8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" h="35">
                  <a:moveTo>
                    <a:pt x="14" y="32"/>
                  </a:moveTo>
                  <a:lnTo>
                    <a:pt x="15" y="32"/>
                  </a:lnTo>
                  <a:lnTo>
                    <a:pt x="15" y="33"/>
                  </a:lnTo>
                  <a:lnTo>
                    <a:pt x="15" y="35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2" y="35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4" y="32"/>
                  </a:lnTo>
                  <a:close/>
                  <a:moveTo>
                    <a:pt x="31" y="27"/>
                  </a:moveTo>
                  <a:lnTo>
                    <a:pt x="33" y="27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29"/>
                  </a:lnTo>
                  <a:lnTo>
                    <a:pt x="31" y="29"/>
                  </a:lnTo>
                  <a:lnTo>
                    <a:pt x="31" y="27"/>
                  </a:lnTo>
                  <a:close/>
                  <a:moveTo>
                    <a:pt x="23" y="27"/>
                  </a:moveTo>
                  <a:lnTo>
                    <a:pt x="23" y="27"/>
                  </a:lnTo>
                  <a:lnTo>
                    <a:pt x="25" y="29"/>
                  </a:lnTo>
                  <a:lnTo>
                    <a:pt x="26" y="30"/>
                  </a:lnTo>
                  <a:lnTo>
                    <a:pt x="26" y="30"/>
                  </a:lnTo>
                  <a:lnTo>
                    <a:pt x="28" y="32"/>
                  </a:lnTo>
                  <a:lnTo>
                    <a:pt x="26" y="33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3" y="32"/>
                  </a:lnTo>
                  <a:lnTo>
                    <a:pt x="23" y="30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27"/>
                  </a:lnTo>
                  <a:close/>
                  <a:moveTo>
                    <a:pt x="36" y="14"/>
                  </a:moveTo>
                  <a:lnTo>
                    <a:pt x="36" y="14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9" y="18"/>
                  </a:lnTo>
                  <a:lnTo>
                    <a:pt x="38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36" y="14"/>
                  </a:lnTo>
                  <a:close/>
                  <a:moveTo>
                    <a:pt x="14" y="8"/>
                  </a:moveTo>
                  <a:lnTo>
                    <a:pt x="15" y="8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7" y="8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8"/>
                  </a:lnTo>
                  <a:close/>
                  <a:moveTo>
                    <a:pt x="36" y="5"/>
                  </a:moveTo>
                  <a:lnTo>
                    <a:pt x="36" y="7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4" y="7"/>
                  </a:lnTo>
                  <a:lnTo>
                    <a:pt x="36" y="5"/>
                  </a:lnTo>
                  <a:lnTo>
                    <a:pt x="36" y="5"/>
                  </a:lnTo>
                  <a:close/>
                  <a:moveTo>
                    <a:pt x="6" y="3"/>
                  </a:move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4" y="7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6" y="3"/>
                  </a:lnTo>
                  <a:close/>
                  <a:moveTo>
                    <a:pt x="4" y="0"/>
                  </a:moveTo>
                  <a:lnTo>
                    <a:pt x="4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2" name="Freeform 299">
              <a:extLst>
                <a:ext uri="{FF2B5EF4-FFF2-40B4-BE49-F238E27FC236}">
                  <a16:creationId xmlns:a16="http://schemas.microsoft.com/office/drawing/2014/main" id="{0515CCE1-31FA-47A5-8B9E-FA56774136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73299" y="3757086"/>
              <a:ext cx="302130" cy="97461"/>
            </a:xfrm>
            <a:custGeom>
              <a:avLst/>
              <a:gdLst>
                <a:gd name="T0" fmla="*/ 32 w 155"/>
                <a:gd name="T1" fmla="*/ 22 h 50"/>
                <a:gd name="T2" fmla="*/ 27 w 155"/>
                <a:gd name="T3" fmla="*/ 26 h 50"/>
                <a:gd name="T4" fmla="*/ 26 w 155"/>
                <a:gd name="T5" fmla="*/ 23 h 50"/>
                <a:gd name="T6" fmla="*/ 26 w 155"/>
                <a:gd name="T7" fmla="*/ 20 h 50"/>
                <a:gd name="T8" fmla="*/ 104 w 155"/>
                <a:gd name="T9" fmla="*/ 17 h 50"/>
                <a:gd name="T10" fmla="*/ 101 w 155"/>
                <a:gd name="T11" fmla="*/ 18 h 50"/>
                <a:gd name="T12" fmla="*/ 100 w 155"/>
                <a:gd name="T13" fmla="*/ 14 h 50"/>
                <a:gd name="T14" fmla="*/ 101 w 155"/>
                <a:gd name="T15" fmla="*/ 15 h 50"/>
                <a:gd name="T16" fmla="*/ 100 w 155"/>
                <a:gd name="T17" fmla="*/ 14 h 50"/>
                <a:gd name="T18" fmla="*/ 98 w 155"/>
                <a:gd name="T19" fmla="*/ 14 h 50"/>
                <a:gd name="T20" fmla="*/ 95 w 155"/>
                <a:gd name="T21" fmla="*/ 12 h 50"/>
                <a:gd name="T22" fmla="*/ 93 w 155"/>
                <a:gd name="T23" fmla="*/ 9 h 50"/>
                <a:gd name="T24" fmla="*/ 93 w 155"/>
                <a:gd name="T25" fmla="*/ 11 h 50"/>
                <a:gd name="T26" fmla="*/ 89 w 155"/>
                <a:gd name="T27" fmla="*/ 9 h 50"/>
                <a:gd name="T28" fmla="*/ 79 w 155"/>
                <a:gd name="T29" fmla="*/ 7 h 50"/>
                <a:gd name="T30" fmla="*/ 40 w 155"/>
                <a:gd name="T31" fmla="*/ 0 h 50"/>
                <a:gd name="T32" fmla="*/ 52 w 155"/>
                <a:gd name="T33" fmla="*/ 1 h 50"/>
                <a:gd name="T34" fmla="*/ 62 w 155"/>
                <a:gd name="T35" fmla="*/ 1 h 50"/>
                <a:gd name="T36" fmla="*/ 68 w 155"/>
                <a:gd name="T37" fmla="*/ 3 h 50"/>
                <a:gd name="T38" fmla="*/ 73 w 155"/>
                <a:gd name="T39" fmla="*/ 4 h 50"/>
                <a:gd name="T40" fmla="*/ 81 w 155"/>
                <a:gd name="T41" fmla="*/ 12 h 50"/>
                <a:gd name="T42" fmla="*/ 89 w 155"/>
                <a:gd name="T43" fmla="*/ 12 h 50"/>
                <a:gd name="T44" fmla="*/ 104 w 155"/>
                <a:gd name="T45" fmla="*/ 20 h 50"/>
                <a:gd name="T46" fmla="*/ 106 w 155"/>
                <a:gd name="T47" fmla="*/ 18 h 50"/>
                <a:gd name="T48" fmla="*/ 112 w 155"/>
                <a:gd name="T49" fmla="*/ 23 h 50"/>
                <a:gd name="T50" fmla="*/ 111 w 155"/>
                <a:gd name="T51" fmla="*/ 25 h 50"/>
                <a:gd name="T52" fmla="*/ 115 w 155"/>
                <a:gd name="T53" fmla="*/ 26 h 50"/>
                <a:gd name="T54" fmla="*/ 119 w 155"/>
                <a:gd name="T55" fmla="*/ 28 h 50"/>
                <a:gd name="T56" fmla="*/ 126 w 155"/>
                <a:gd name="T57" fmla="*/ 31 h 50"/>
                <a:gd name="T58" fmla="*/ 133 w 155"/>
                <a:gd name="T59" fmla="*/ 33 h 50"/>
                <a:gd name="T60" fmla="*/ 131 w 155"/>
                <a:gd name="T61" fmla="*/ 36 h 50"/>
                <a:gd name="T62" fmla="*/ 139 w 155"/>
                <a:gd name="T63" fmla="*/ 37 h 50"/>
                <a:gd name="T64" fmla="*/ 150 w 155"/>
                <a:gd name="T65" fmla="*/ 42 h 50"/>
                <a:gd name="T66" fmla="*/ 155 w 155"/>
                <a:gd name="T67" fmla="*/ 44 h 50"/>
                <a:gd name="T68" fmla="*/ 152 w 155"/>
                <a:gd name="T69" fmla="*/ 47 h 50"/>
                <a:gd name="T70" fmla="*/ 141 w 155"/>
                <a:gd name="T71" fmla="*/ 48 h 50"/>
                <a:gd name="T72" fmla="*/ 139 w 155"/>
                <a:gd name="T73" fmla="*/ 48 h 50"/>
                <a:gd name="T74" fmla="*/ 126 w 155"/>
                <a:gd name="T75" fmla="*/ 48 h 50"/>
                <a:gd name="T76" fmla="*/ 114 w 155"/>
                <a:gd name="T77" fmla="*/ 48 h 50"/>
                <a:gd name="T78" fmla="*/ 111 w 155"/>
                <a:gd name="T79" fmla="*/ 44 h 50"/>
                <a:gd name="T80" fmla="*/ 111 w 155"/>
                <a:gd name="T81" fmla="*/ 39 h 50"/>
                <a:gd name="T82" fmla="*/ 104 w 155"/>
                <a:gd name="T83" fmla="*/ 37 h 50"/>
                <a:gd name="T84" fmla="*/ 93 w 155"/>
                <a:gd name="T85" fmla="*/ 33 h 50"/>
                <a:gd name="T86" fmla="*/ 90 w 155"/>
                <a:gd name="T87" fmla="*/ 25 h 50"/>
                <a:gd name="T88" fmla="*/ 79 w 155"/>
                <a:gd name="T89" fmla="*/ 23 h 50"/>
                <a:gd name="T90" fmla="*/ 65 w 155"/>
                <a:gd name="T91" fmla="*/ 17 h 50"/>
                <a:gd name="T92" fmla="*/ 55 w 155"/>
                <a:gd name="T93" fmla="*/ 17 h 50"/>
                <a:gd name="T94" fmla="*/ 52 w 155"/>
                <a:gd name="T95" fmla="*/ 14 h 50"/>
                <a:gd name="T96" fmla="*/ 44 w 155"/>
                <a:gd name="T97" fmla="*/ 14 h 50"/>
                <a:gd name="T98" fmla="*/ 44 w 155"/>
                <a:gd name="T99" fmla="*/ 11 h 50"/>
                <a:gd name="T100" fmla="*/ 44 w 155"/>
                <a:gd name="T101" fmla="*/ 7 h 50"/>
                <a:gd name="T102" fmla="*/ 29 w 155"/>
                <a:gd name="T103" fmla="*/ 9 h 50"/>
                <a:gd name="T104" fmla="*/ 22 w 155"/>
                <a:gd name="T105" fmla="*/ 14 h 50"/>
                <a:gd name="T106" fmla="*/ 18 w 155"/>
                <a:gd name="T107" fmla="*/ 15 h 50"/>
                <a:gd name="T108" fmla="*/ 13 w 155"/>
                <a:gd name="T109" fmla="*/ 18 h 50"/>
                <a:gd name="T110" fmla="*/ 5 w 155"/>
                <a:gd name="T111" fmla="*/ 22 h 50"/>
                <a:gd name="T112" fmla="*/ 2 w 155"/>
                <a:gd name="T113" fmla="*/ 18 h 50"/>
                <a:gd name="T114" fmla="*/ 5 w 155"/>
                <a:gd name="T115" fmla="*/ 17 h 50"/>
                <a:gd name="T116" fmla="*/ 7 w 155"/>
                <a:gd name="T117" fmla="*/ 14 h 50"/>
                <a:gd name="T118" fmla="*/ 24 w 155"/>
                <a:gd name="T119" fmla="*/ 3 h 50"/>
                <a:gd name="T120" fmla="*/ 40 w 155"/>
                <a:gd name="T12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" h="50">
                  <a:moveTo>
                    <a:pt x="27" y="18"/>
                  </a:moveTo>
                  <a:lnTo>
                    <a:pt x="30" y="18"/>
                  </a:lnTo>
                  <a:lnTo>
                    <a:pt x="32" y="18"/>
                  </a:lnTo>
                  <a:lnTo>
                    <a:pt x="32" y="20"/>
                  </a:lnTo>
                  <a:lnTo>
                    <a:pt x="32" y="22"/>
                  </a:lnTo>
                  <a:lnTo>
                    <a:pt x="33" y="23"/>
                  </a:lnTo>
                  <a:lnTo>
                    <a:pt x="33" y="25"/>
                  </a:lnTo>
                  <a:lnTo>
                    <a:pt x="32" y="25"/>
                  </a:lnTo>
                  <a:lnTo>
                    <a:pt x="29" y="26"/>
                  </a:lnTo>
                  <a:lnTo>
                    <a:pt x="27" y="26"/>
                  </a:lnTo>
                  <a:lnTo>
                    <a:pt x="26" y="25"/>
                  </a:lnTo>
                  <a:lnTo>
                    <a:pt x="26" y="25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6" y="23"/>
                  </a:lnTo>
                  <a:lnTo>
                    <a:pt x="26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8"/>
                  </a:lnTo>
                  <a:close/>
                  <a:moveTo>
                    <a:pt x="101" y="17"/>
                  </a:moveTo>
                  <a:lnTo>
                    <a:pt x="103" y="17"/>
                  </a:lnTo>
                  <a:lnTo>
                    <a:pt x="104" y="17"/>
                  </a:lnTo>
                  <a:lnTo>
                    <a:pt x="104" y="17"/>
                  </a:lnTo>
                  <a:lnTo>
                    <a:pt x="104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1" y="18"/>
                  </a:lnTo>
                  <a:lnTo>
                    <a:pt x="101" y="17"/>
                  </a:lnTo>
                  <a:lnTo>
                    <a:pt x="100" y="17"/>
                  </a:lnTo>
                  <a:lnTo>
                    <a:pt x="101" y="17"/>
                  </a:lnTo>
                  <a:close/>
                  <a:moveTo>
                    <a:pt x="100" y="14"/>
                  </a:move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0" y="15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0" y="14"/>
                  </a:lnTo>
                  <a:close/>
                  <a:moveTo>
                    <a:pt x="96" y="11"/>
                  </a:moveTo>
                  <a:lnTo>
                    <a:pt x="96" y="11"/>
                  </a:lnTo>
                  <a:lnTo>
                    <a:pt x="98" y="12"/>
                  </a:lnTo>
                  <a:lnTo>
                    <a:pt x="98" y="12"/>
                  </a:lnTo>
                  <a:lnTo>
                    <a:pt x="98" y="14"/>
                  </a:lnTo>
                  <a:lnTo>
                    <a:pt x="98" y="14"/>
                  </a:lnTo>
                  <a:lnTo>
                    <a:pt x="98" y="12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2"/>
                  </a:lnTo>
                  <a:lnTo>
                    <a:pt x="95" y="11"/>
                  </a:lnTo>
                  <a:lnTo>
                    <a:pt x="96" y="11"/>
                  </a:lnTo>
                  <a:close/>
                  <a:moveTo>
                    <a:pt x="90" y="9"/>
                  </a:moveTo>
                  <a:lnTo>
                    <a:pt x="92" y="9"/>
                  </a:lnTo>
                  <a:lnTo>
                    <a:pt x="93" y="9"/>
                  </a:lnTo>
                  <a:lnTo>
                    <a:pt x="93" y="9"/>
                  </a:lnTo>
                  <a:lnTo>
                    <a:pt x="95" y="9"/>
                  </a:lnTo>
                  <a:lnTo>
                    <a:pt x="95" y="11"/>
                  </a:lnTo>
                  <a:lnTo>
                    <a:pt x="95" y="11"/>
                  </a:lnTo>
                  <a:lnTo>
                    <a:pt x="93" y="11"/>
                  </a:lnTo>
                  <a:lnTo>
                    <a:pt x="93" y="11"/>
                  </a:lnTo>
                  <a:lnTo>
                    <a:pt x="92" y="11"/>
                  </a:lnTo>
                  <a:lnTo>
                    <a:pt x="90" y="11"/>
                  </a:lnTo>
                  <a:lnTo>
                    <a:pt x="90" y="11"/>
                  </a:lnTo>
                  <a:lnTo>
                    <a:pt x="89" y="9"/>
                  </a:lnTo>
                  <a:lnTo>
                    <a:pt x="90" y="9"/>
                  </a:lnTo>
                  <a:close/>
                  <a:moveTo>
                    <a:pt x="76" y="6"/>
                  </a:moveTo>
                  <a:lnTo>
                    <a:pt x="79" y="7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8" y="7"/>
                  </a:lnTo>
                  <a:lnTo>
                    <a:pt x="76" y="6"/>
                  </a:lnTo>
                  <a:lnTo>
                    <a:pt x="76" y="6"/>
                  </a:lnTo>
                  <a:lnTo>
                    <a:pt x="76" y="6"/>
                  </a:lnTo>
                  <a:close/>
                  <a:moveTo>
                    <a:pt x="40" y="0"/>
                  </a:moveTo>
                  <a:lnTo>
                    <a:pt x="44" y="0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5" y="1"/>
                  </a:lnTo>
                  <a:lnTo>
                    <a:pt x="60" y="1"/>
                  </a:lnTo>
                  <a:lnTo>
                    <a:pt x="62" y="1"/>
                  </a:lnTo>
                  <a:lnTo>
                    <a:pt x="62" y="3"/>
                  </a:lnTo>
                  <a:lnTo>
                    <a:pt x="63" y="3"/>
                  </a:lnTo>
                  <a:lnTo>
                    <a:pt x="65" y="3"/>
                  </a:lnTo>
                  <a:lnTo>
                    <a:pt x="67" y="3"/>
                  </a:lnTo>
                  <a:lnTo>
                    <a:pt x="68" y="3"/>
                  </a:lnTo>
                  <a:lnTo>
                    <a:pt x="70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3" y="4"/>
                  </a:lnTo>
                  <a:lnTo>
                    <a:pt x="73" y="4"/>
                  </a:lnTo>
                  <a:lnTo>
                    <a:pt x="74" y="6"/>
                  </a:lnTo>
                  <a:lnTo>
                    <a:pt x="78" y="9"/>
                  </a:lnTo>
                  <a:lnTo>
                    <a:pt x="78" y="11"/>
                  </a:lnTo>
                  <a:lnTo>
                    <a:pt x="79" y="11"/>
                  </a:lnTo>
                  <a:lnTo>
                    <a:pt x="81" y="12"/>
                  </a:lnTo>
                  <a:lnTo>
                    <a:pt x="82" y="12"/>
                  </a:lnTo>
                  <a:lnTo>
                    <a:pt x="85" y="12"/>
                  </a:lnTo>
                  <a:lnTo>
                    <a:pt x="87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96" y="15"/>
                  </a:lnTo>
                  <a:lnTo>
                    <a:pt x="100" y="18"/>
                  </a:lnTo>
                  <a:lnTo>
                    <a:pt x="101" y="18"/>
                  </a:lnTo>
                  <a:lnTo>
                    <a:pt x="104" y="20"/>
                  </a:lnTo>
                  <a:lnTo>
                    <a:pt x="106" y="2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18"/>
                  </a:lnTo>
                  <a:lnTo>
                    <a:pt x="106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11" y="23"/>
                  </a:lnTo>
                  <a:lnTo>
                    <a:pt x="112" y="23"/>
                  </a:lnTo>
                  <a:lnTo>
                    <a:pt x="111" y="23"/>
                  </a:lnTo>
                  <a:lnTo>
                    <a:pt x="111" y="23"/>
                  </a:lnTo>
                  <a:lnTo>
                    <a:pt x="109" y="23"/>
                  </a:lnTo>
                  <a:lnTo>
                    <a:pt x="109" y="25"/>
                  </a:lnTo>
                  <a:lnTo>
                    <a:pt x="111" y="25"/>
                  </a:lnTo>
                  <a:lnTo>
                    <a:pt x="111" y="25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8"/>
                  </a:lnTo>
                  <a:lnTo>
                    <a:pt x="117" y="26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20" y="28"/>
                  </a:lnTo>
                  <a:lnTo>
                    <a:pt x="122" y="28"/>
                  </a:lnTo>
                  <a:lnTo>
                    <a:pt x="125" y="29"/>
                  </a:lnTo>
                  <a:lnTo>
                    <a:pt x="126" y="31"/>
                  </a:lnTo>
                  <a:lnTo>
                    <a:pt x="130" y="31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3"/>
                  </a:lnTo>
                  <a:lnTo>
                    <a:pt x="133" y="33"/>
                  </a:lnTo>
                  <a:lnTo>
                    <a:pt x="133" y="34"/>
                  </a:lnTo>
                  <a:lnTo>
                    <a:pt x="134" y="34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3" y="37"/>
                  </a:lnTo>
                  <a:lnTo>
                    <a:pt x="133" y="36"/>
                  </a:lnTo>
                  <a:lnTo>
                    <a:pt x="134" y="37"/>
                  </a:lnTo>
                  <a:lnTo>
                    <a:pt x="137" y="37"/>
                  </a:lnTo>
                  <a:lnTo>
                    <a:pt x="139" y="37"/>
                  </a:lnTo>
                  <a:lnTo>
                    <a:pt x="144" y="37"/>
                  </a:lnTo>
                  <a:lnTo>
                    <a:pt x="144" y="37"/>
                  </a:lnTo>
                  <a:lnTo>
                    <a:pt x="147" y="39"/>
                  </a:lnTo>
                  <a:lnTo>
                    <a:pt x="147" y="39"/>
                  </a:lnTo>
                  <a:lnTo>
                    <a:pt x="150" y="42"/>
                  </a:lnTo>
                  <a:lnTo>
                    <a:pt x="152" y="42"/>
                  </a:lnTo>
                  <a:lnTo>
                    <a:pt x="153" y="42"/>
                  </a:lnTo>
                  <a:lnTo>
                    <a:pt x="153" y="42"/>
                  </a:lnTo>
                  <a:lnTo>
                    <a:pt x="155" y="42"/>
                  </a:lnTo>
                  <a:lnTo>
                    <a:pt x="155" y="44"/>
                  </a:lnTo>
                  <a:lnTo>
                    <a:pt x="155" y="44"/>
                  </a:lnTo>
                  <a:lnTo>
                    <a:pt x="155" y="45"/>
                  </a:lnTo>
                  <a:lnTo>
                    <a:pt x="153" y="45"/>
                  </a:lnTo>
                  <a:lnTo>
                    <a:pt x="153" y="47"/>
                  </a:lnTo>
                  <a:lnTo>
                    <a:pt x="152" y="47"/>
                  </a:lnTo>
                  <a:lnTo>
                    <a:pt x="149" y="47"/>
                  </a:lnTo>
                  <a:lnTo>
                    <a:pt x="145" y="47"/>
                  </a:lnTo>
                  <a:lnTo>
                    <a:pt x="144" y="48"/>
                  </a:lnTo>
                  <a:lnTo>
                    <a:pt x="142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7"/>
                  </a:lnTo>
                  <a:lnTo>
                    <a:pt x="141" y="48"/>
                  </a:lnTo>
                  <a:lnTo>
                    <a:pt x="139" y="48"/>
                  </a:lnTo>
                  <a:lnTo>
                    <a:pt x="139" y="48"/>
                  </a:lnTo>
                  <a:lnTo>
                    <a:pt x="134" y="48"/>
                  </a:lnTo>
                  <a:lnTo>
                    <a:pt x="133" y="48"/>
                  </a:lnTo>
                  <a:lnTo>
                    <a:pt x="131" y="48"/>
                  </a:lnTo>
                  <a:lnTo>
                    <a:pt x="126" y="48"/>
                  </a:lnTo>
                  <a:lnTo>
                    <a:pt x="125" y="48"/>
                  </a:lnTo>
                  <a:lnTo>
                    <a:pt x="120" y="48"/>
                  </a:lnTo>
                  <a:lnTo>
                    <a:pt x="117" y="48"/>
                  </a:lnTo>
                  <a:lnTo>
                    <a:pt x="115" y="48"/>
                  </a:lnTo>
                  <a:lnTo>
                    <a:pt x="114" y="48"/>
                  </a:lnTo>
                  <a:lnTo>
                    <a:pt x="111" y="48"/>
                  </a:lnTo>
                  <a:lnTo>
                    <a:pt x="108" y="50"/>
                  </a:lnTo>
                  <a:lnTo>
                    <a:pt x="103" y="50"/>
                  </a:lnTo>
                  <a:lnTo>
                    <a:pt x="106" y="47"/>
                  </a:lnTo>
                  <a:lnTo>
                    <a:pt x="111" y="44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11" y="37"/>
                  </a:lnTo>
                  <a:lnTo>
                    <a:pt x="109" y="37"/>
                  </a:lnTo>
                  <a:lnTo>
                    <a:pt x="108" y="37"/>
                  </a:lnTo>
                  <a:lnTo>
                    <a:pt x="104" y="37"/>
                  </a:lnTo>
                  <a:lnTo>
                    <a:pt x="101" y="37"/>
                  </a:lnTo>
                  <a:lnTo>
                    <a:pt x="100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3" y="33"/>
                  </a:lnTo>
                  <a:lnTo>
                    <a:pt x="93" y="33"/>
                  </a:lnTo>
                  <a:lnTo>
                    <a:pt x="92" y="31"/>
                  </a:lnTo>
                  <a:lnTo>
                    <a:pt x="92" y="28"/>
                  </a:lnTo>
                  <a:lnTo>
                    <a:pt x="90" y="26"/>
                  </a:lnTo>
                  <a:lnTo>
                    <a:pt x="90" y="25"/>
                  </a:lnTo>
                  <a:lnTo>
                    <a:pt x="89" y="23"/>
                  </a:lnTo>
                  <a:lnTo>
                    <a:pt x="87" y="23"/>
                  </a:lnTo>
                  <a:lnTo>
                    <a:pt x="82" y="25"/>
                  </a:lnTo>
                  <a:lnTo>
                    <a:pt x="81" y="25"/>
                  </a:lnTo>
                  <a:lnTo>
                    <a:pt x="79" y="23"/>
                  </a:lnTo>
                  <a:lnTo>
                    <a:pt x="71" y="22"/>
                  </a:lnTo>
                  <a:lnTo>
                    <a:pt x="68" y="20"/>
                  </a:lnTo>
                  <a:lnTo>
                    <a:pt x="67" y="20"/>
                  </a:lnTo>
                  <a:lnTo>
                    <a:pt x="67" y="18"/>
                  </a:lnTo>
                  <a:lnTo>
                    <a:pt x="65" y="17"/>
                  </a:lnTo>
                  <a:lnTo>
                    <a:pt x="63" y="15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57" y="17"/>
                  </a:lnTo>
                  <a:lnTo>
                    <a:pt x="55" y="17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44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0" y="12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6" y="11"/>
                  </a:lnTo>
                  <a:lnTo>
                    <a:pt x="46" y="9"/>
                  </a:lnTo>
                  <a:lnTo>
                    <a:pt x="46" y="9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3" y="7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29" y="9"/>
                  </a:lnTo>
                  <a:lnTo>
                    <a:pt x="27" y="9"/>
                  </a:lnTo>
                  <a:lnTo>
                    <a:pt x="26" y="11"/>
                  </a:lnTo>
                  <a:lnTo>
                    <a:pt x="26" y="12"/>
                  </a:lnTo>
                  <a:lnTo>
                    <a:pt x="24" y="12"/>
                  </a:lnTo>
                  <a:lnTo>
                    <a:pt x="22" y="14"/>
                  </a:lnTo>
                  <a:lnTo>
                    <a:pt x="21" y="14"/>
                  </a:lnTo>
                  <a:lnTo>
                    <a:pt x="19" y="15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5"/>
                  </a:lnTo>
                  <a:lnTo>
                    <a:pt x="18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3" y="17"/>
                  </a:lnTo>
                  <a:lnTo>
                    <a:pt x="13" y="18"/>
                  </a:lnTo>
                  <a:lnTo>
                    <a:pt x="11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7" y="20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3" y="18"/>
                  </a:lnTo>
                  <a:lnTo>
                    <a:pt x="2" y="18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8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8" y="11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7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3" name="Freeform 300">
              <a:extLst>
                <a:ext uri="{FF2B5EF4-FFF2-40B4-BE49-F238E27FC236}">
                  <a16:creationId xmlns:a16="http://schemas.microsoft.com/office/drawing/2014/main" id="{6496B4FB-E700-4C39-BD5F-EACCC07EF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4061" y="4104048"/>
              <a:ext cx="93563" cy="85766"/>
            </a:xfrm>
            <a:custGeom>
              <a:avLst/>
              <a:gdLst>
                <a:gd name="T0" fmla="*/ 7 w 48"/>
                <a:gd name="T1" fmla="*/ 1 h 44"/>
                <a:gd name="T2" fmla="*/ 15 w 48"/>
                <a:gd name="T3" fmla="*/ 1 h 44"/>
                <a:gd name="T4" fmla="*/ 20 w 48"/>
                <a:gd name="T5" fmla="*/ 3 h 44"/>
                <a:gd name="T6" fmla="*/ 23 w 48"/>
                <a:gd name="T7" fmla="*/ 3 h 44"/>
                <a:gd name="T8" fmla="*/ 25 w 48"/>
                <a:gd name="T9" fmla="*/ 6 h 44"/>
                <a:gd name="T10" fmla="*/ 29 w 48"/>
                <a:gd name="T11" fmla="*/ 6 h 44"/>
                <a:gd name="T12" fmla="*/ 33 w 48"/>
                <a:gd name="T13" fmla="*/ 3 h 44"/>
                <a:gd name="T14" fmla="*/ 34 w 48"/>
                <a:gd name="T15" fmla="*/ 6 h 44"/>
                <a:gd name="T16" fmla="*/ 41 w 48"/>
                <a:gd name="T17" fmla="*/ 15 h 44"/>
                <a:gd name="T18" fmla="*/ 45 w 48"/>
                <a:gd name="T19" fmla="*/ 20 h 44"/>
                <a:gd name="T20" fmla="*/ 48 w 48"/>
                <a:gd name="T21" fmla="*/ 23 h 44"/>
                <a:gd name="T22" fmla="*/ 47 w 48"/>
                <a:gd name="T23" fmla="*/ 23 h 44"/>
                <a:gd name="T24" fmla="*/ 45 w 48"/>
                <a:gd name="T25" fmla="*/ 22 h 44"/>
                <a:gd name="T26" fmla="*/ 44 w 48"/>
                <a:gd name="T27" fmla="*/ 23 h 44"/>
                <a:gd name="T28" fmla="*/ 42 w 48"/>
                <a:gd name="T29" fmla="*/ 28 h 44"/>
                <a:gd name="T30" fmla="*/ 45 w 48"/>
                <a:gd name="T31" fmla="*/ 31 h 44"/>
                <a:gd name="T32" fmla="*/ 45 w 48"/>
                <a:gd name="T33" fmla="*/ 33 h 44"/>
                <a:gd name="T34" fmla="*/ 44 w 48"/>
                <a:gd name="T35" fmla="*/ 34 h 44"/>
                <a:gd name="T36" fmla="*/ 44 w 48"/>
                <a:gd name="T37" fmla="*/ 39 h 44"/>
                <a:gd name="T38" fmla="*/ 42 w 48"/>
                <a:gd name="T39" fmla="*/ 41 h 44"/>
                <a:gd name="T40" fmla="*/ 44 w 48"/>
                <a:gd name="T41" fmla="*/ 42 h 44"/>
                <a:gd name="T42" fmla="*/ 42 w 48"/>
                <a:gd name="T43" fmla="*/ 42 h 44"/>
                <a:gd name="T44" fmla="*/ 41 w 48"/>
                <a:gd name="T45" fmla="*/ 37 h 44"/>
                <a:gd name="T46" fmla="*/ 36 w 48"/>
                <a:gd name="T47" fmla="*/ 34 h 44"/>
                <a:gd name="T48" fmla="*/ 37 w 48"/>
                <a:gd name="T49" fmla="*/ 37 h 44"/>
                <a:gd name="T50" fmla="*/ 36 w 48"/>
                <a:gd name="T51" fmla="*/ 39 h 44"/>
                <a:gd name="T52" fmla="*/ 33 w 48"/>
                <a:gd name="T53" fmla="*/ 39 h 44"/>
                <a:gd name="T54" fmla="*/ 33 w 48"/>
                <a:gd name="T55" fmla="*/ 34 h 44"/>
                <a:gd name="T56" fmla="*/ 31 w 48"/>
                <a:gd name="T57" fmla="*/ 29 h 44"/>
                <a:gd name="T58" fmla="*/ 25 w 48"/>
                <a:gd name="T59" fmla="*/ 25 h 44"/>
                <a:gd name="T60" fmla="*/ 18 w 48"/>
                <a:gd name="T61" fmla="*/ 22 h 44"/>
                <a:gd name="T62" fmla="*/ 17 w 48"/>
                <a:gd name="T63" fmla="*/ 18 h 44"/>
                <a:gd name="T64" fmla="*/ 9 w 48"/>
                <a:gd name="T65" fmla="*/ 12 h 44"/>
                <a:gd name="T66" fmla="*/ 11 w 48"/>
                <a:gd name="T67" fmla="*/ 17 h 44"/>
                <a:gd name="T68" fmla="*/ 15 w 48"/>
                <a:gd name="T69" fmla="*/ 18 h 44"/>
                <a:gd name="T70" fmla="*/ 12 w 48"/>
                <a:gd name="T71" fmla="*/ 22 h 44"/>
                <a:gd name="T72" fmla="*/ 9 w 48"/>
                <a:gd name="T73" fmla="*/ 18 h 44"/>
                <a:gd name="T74" fmla="*/ 1 w 48"/>
                <a:gd name="T75" fmla="*/ 14 h 44"/>
                <a:gd name="T76" fmla="*/ 3 w 48"/>
                <a:gd name="T77" fmla="*/ 9 h 44"/>
                <a:gd name="T78" fmla="*/ 3 w 48"/>
                <a:gd name="T79" fmla="*/ 6 h 44"/>
                <a:gd name="T80" fmla="*/ 0 w 48"/>
                <a:gd name="T81" fmla="*/ 3 h 44"/>
                <a:gd name="T82" fmla="*/ 3 w 48"/>
                <a:gd name="T83" fmla="*/ 1 h 44"/>
                <a:gd name="T84" fmla="*/ 3 w 48"/>
                <a:gd name="T85" fmla="*/ 1 h 44"/>
                <a:gd name="T86" fmla="*/ 4 w 48"/>
                <a:gd name="T87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8" h="44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11" y="1"/>
                  </a:lnTo>
                  <a:lnTo>
                    <a:pt x="14" y="3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6"/>
                  </a:lnTo>
                  <a:lnTo>
                    <a:pt x="26" y="6"/>
                  </a:lnTo>
                  <a:lnTo>
                    <a:pt x="28" y="6"/>
                  </a:lnTo>
                  <a:lnTo>
                    <a:pt x="29" y="6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6"/>
                  </a:lnTo>
                  <a:lnTo>
                    <a:pt x="36" y="9"/>
                  </a:lnTo>
                  <a:lnTo>
                    <a:pt x="37" y="12"/>
                  </a:lnTo>
                  <a:lnTo>
                    <a:pt x="41" y="15"/>
                  </a:lnTo>
                  <a:lnTo>
                    <a:pt x="42" y="17"/>
                  </a:lnTo>
                  <a:lnTo>
                    <a:pt x="44" y="20"/>
                  </a:lnTo>
                  <a:lnTo>
                    <a:pt x="45" y="20"/>
                  </a:lnTo>
                  <a:lnTo>
                    <a:pt x="45" y="22"/>
                  </a:lnTo>
                  <a:lnTo>
                    <a:pt x="47" y="22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7" y="23"/>
                  </a:lnTo>
                  <a:lnTo>
                    <a:pt x="47" y="23"/>
                  </a:lnTo>
                  <a:lnTo>
                    <a:pt x="45" y="23"/>
                  </a:lnTo>
                  <a:lnTo>
                    <a:pt x="45" y="22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5"/>
                  </a:lnTo>
                  <a:lnTo>
                    <a:pt x="42" y="25"/>
                  </a:lnTo>
                  <a:lnTo>
                    <a:pt x="42" y="28"/>
                  </a:lnTo>
                  <a:lnTo>
                    <a:pt x="42" y="29"/>
                  </a:lnTo>
                  <a:lnTo>
                    <a:pt x="44" y="29"/>
                  </a:lnTo>
                  <a:lnTo>
                    <a:pt x="45" y="31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2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2"/>
                  </a:lnTo>
                  <a:lnTo>
                    <a:pt x="42" y="41"/>
                  </a:lnTo>
                  <a:lnTo>
                    <a:pt x="41" y="41"/>
                  </a:lnTo>
                  <a:lnTo>
                    <a:pt x="41" y="37"/>
                  </a:lnTo>
                  <a:lnTo>
                    <a:pt x="39" y="37"/>
                  </a:lnTo>
                  <a:lnTo>
                    <a:pt x="37" y="36"/>
                  </a:lnTo>
                  <a:lnTo>
                    <a:pt x="36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7"/>
                  </a:lnTo>
                  <a:lnTo>
                    <a:pt x="37" y="39"/>
                  </a:lnTo>
                  <a:lnTo>
                    <a:pt x="37" y="39"/>
                  </a:lnTo>
                  <a:lnTo>
                    <a:pt x="36" y="39"/>
                  </a:lnTo>
                  <a:lnTo>
                    <a:pt x="36" y="39"/>
                  </a:lnTo>
                  <a:lnTo>
                    <a:pt x="34" y="39"/>
                  </a:lnTo>
                  <a:lnTo>
                    <a:pt x="33" y="39"/>
                  </a:lnTo>
                  <a:lnTo>
                    <a:pt x="31" y="36"/>
                  </a:lnTo>
                  <a:lnTo>
                    <a:pt x="33" y="34"/>
                  </a:lnTo>
                  <a:lnTo>
                    <a:pt x="33" y="34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1" y="29"/>
                  </a:lnTo>
                  <a:lnTo>
                    <a:pt x="29" y="26"/>
                  </a:lnTo>
                  <a:lnTo>
                    <a:pt x="26" y="25"/>
                  </a:lnTo>
                  <a:lnTo>
                    <a:pt x="25" y="25"/>
                  </a:lnTo>
                  <a:lnTo>
                    <a:pt x="20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7" y="18"/>
                  </a:lnTo>
                  <a:lnTo>
                    <a:pt x="12" y="15"/>
                  </a:lnTo>
                  <a:lnTo>
                    <a:pt x="11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9" y="15"/>
                  </a:lnTo>
                  <a:lnTo>
                    <a:pt x="11" y="17"/>
                  </a:lnTo>
                  <a:lnTo>
                    <a:pt x="14" y="17"/>
                  </a:lnTo>
                  <a:lnTo>
                    <a:pt x="14" y="18"/>
                  </a:lnTo>
                  <a:lnTo>
                    <a:pt x="15" y="18"/>
                  </a:lnTo>
                  <a:lnTo>
                    <a:pt x="14" y="20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3"/>
                  </a:lnTo>
                  <a:lnTo>
                    <a:pt x="11" y="22"/>
                  </a:lnTo>
                  <a:lnTo>
                    <a:pt x="9" y="18"/>
                  </a:lnTo>
                  <a:lnTo>
                    <a:pt x="4" y="18"/>
                  </a:lnTo>
                  <a:lnTo>
                    <a:pt x="3" y="17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3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4" name="Freeform 301">
              <a:extLst>
                <a:ext uri="{FF2B5EF4-FFF2-40B4-BE49-F238E27FC236}">
                  <a16:creationId xmlns:a16="http://schemas.microsoft.com/office/drawing/2014/main" id="{9955D1FD-5E98-48B3-B9DD-46AF43A87A7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7034" y="4067012"/>
              <a:ext cx="343063" cy="469763"/>
            </a:xfrm>
            <a:custGeom>
              <a:avLst/>
              <a:gdLst>
                <a:gd name="T0" fmla="*/ 109 w 176"/>
                <a:gd name="T1" fmla="*/ 0 h 241"/>
                <a:gd name="T2" fmla="*/ 102 w 176"/>
                <a:gd name="T3" fmla="*/ 11 h 241"/>
                <a:gd name="T4" fmla="*/ 88 w 176"/>
                <a:gd name="T5" fmla="*/ 34 h 241"/>
                <a:gd name="T6" fmla="*/ 85 w 176"/>
                <a:gd name="T7" fmla="*/ 47 h 241"/>
                <a:gd name="T8" fmla="*/ 96 w 176"/>
                <a:gd name="T9" fmla="*/ 60 h 241"/>
                <a:gd name="T10" fmla="*/ 96 w 176"/>
                <a:gd name="T11" fmla="*/ 72 h 241"/>
                <a:gd name="T12" fmla="*/ 110 w 176"/>
                <a:gd name="T13" fmla="*/ 78 h 241"/>
                <a:gd name="T14" fmla="*/ 128 w 176"/>
                <a:gd name="T15" fmla="*/ 80 h 241"/>
                <a:gd name="T16" fmla="*/ 140 w 176"/>
                <a:gd name="T17" fmla="*/ 91 h 241"/>
                <a:gd name="T18" fmla="*/ 164 w 176"/>
                <a:gd name="T19" fmla="*/ 89 h 241"/>
                <a:gd name="T20" fmla="*/ 162 w 176"/>
                <a:gd name="T21" fmla="*/ 102 h 241"/>
                <a:gd name="T22" fmla="*/ 164 w 176"/>
                <a:gd name="T23" fmla="*/ 121 h 241"/>
                <a:gd name="T24" fmla="*/ 167 w 176"/>
                <a:gd name="T25" fmla="*/ 134 h 241"/>
                <a:gd name="T26" fmla="*/ 167 w 176"/>
                <a:gd name="T27" fmla="*/ 141 h 241"/>
                <a:gd name="T28" fmla="*/ 172 w 176"/>
                <a:gd name="T29" fmla="*/ 151 h 241"/>
                <a:gd name="T30" fmla="*/ 173 w 176"/>
                <a:gd name="T31" fmla="*/ 162 h 241"/>
                <a:gd name="T32" fmla="*/ 167 w 176"/>
                <a:gd name="T33" fmla="*/ 149 h 241"/>
                <a:gd name="T34" fmla="*/ 159 w 176"/>
                <a:gd name="T35" fmla="*/ 152 h 241"/>
                <a:gd name="T36" fmla="*/ 143 w 176"/>
                <a:gd name="T37" fmla="*/ 154 h 241"/>
                <a:gd name="T38" fmla="*/ 132 w 176"/>
                <a:gd name="T39" fmla="*/ 157 h 241"/>
                <a:gd name="T40" fmla="*/ 139 w 176"/>
                <a:gd name="T41" fmla="*/ 165 h 241"/>
                <a:gd name="T42" fmla="*/ 143 w 176"/>
                <a:gd name="T43" fmla="*/ 170 h 241"/>
                <a:gd name="T44" fmla="*/ 140 w 176"/>
                <a:gd name="T45" fmla="*/ 170 h 241"/>
                <a:gd name="T46" fmla="*/ 134 w 176"/>
                <a:gd name="T47" fmla="*/ 170 h 241"/>
                <a:gd name="T48" fmla="*/ 131 w 176"/>
                <a:gd name="T49" fmla="*/ 182 h 241"/>
                <a:gd name="T50" fmla="*/ 137 w 176"/>
                <a:gd name="T51" fmla="*/ 190 h 241"/>
                <a:gd name="T52" fmla="*/ 139 w 176"/>
                <a:gd name="T53" fmla="*/ 195 h 241"/>
                <a:gd name="T54" fmla="*/ 135 w 176"/>
                <a:gd name="T55" fmla="*/ 217 h 241"/>
                <a:gd name="T56" fmla="*/ 128 w 176"/>
                <a:gd name="T57" fmla="*/ 236 h 241"/>
                <a:gd name="T58" fmla="*/ 121 w 176"/>
                <a:gd name="T59" fmla="*/ 231 h 241"/>
                <a:gd name="T60" fmla="*/ 126 w 176"/>
                <a:gd name="T61" fmla="*/ 215 h 241"/>
                <a:gd name="T62" fmla="*/ 115 w 176"/>
                <a:gd name="T63" fmla="*/ 212 h 241"/>
                <a:gd name="T64" fmla="*/ 104 w 176"/>
                <a:gd name="T65" fmla="*/ 211 h 241"/>
                <a:gd name="T66" fmla="*/ 93 w 176"/>
                <a:gd name="T67" fmla="*/ 212 h 241"/>
                <a:gd name="T68" fmla="*/ 85 w 176"/>
                <a:gd name="T69" fmla="*/ 211 h 241"/>
                <a:gd name="T70" fmla="*/ 80 w 176"/>
                <a:gd name="T71" fmla="*/ 203 h 241"/>
                <a:gd name="T72" fmla="*/ 74 w 176"/>
                <a:gd name="T73" fmla="*/ 195 h 241"/>
                <a:gd name="T74" fmla="*/ 66 w 176"/>
                <a:gd name="T75" fmla="*/ 187 h 241"/>
                <a:gd name="T76" fmla="*/ 60 w 176"/>
                <a:gd name="T77" fmla="*/ 182 h 241"/>
                <a:gd name="T78" fmla="*/ 46 w 176"/>
                <a:gd name="T79" fmla="*/ 178 h 241"/>
                <a:gd name="T80" fmla="*/ 38 w 176"/>
                <a:gd name="T81" fmla="*/ 176 h 241"/>
                <a:gd name="T82" fmla="*/ 27 w 176"/>
                <a:gd name="T83" fmla="*/ 175 h 241"/>
                <a:gd name="T84" fmla="*/ 19 w 176"/>
                <a:gd name="T85" fmla="*/ 167 h 241"/>
                <a:gd name="T86" fmla="*/ 3 w 176"/>
                <a:gd name="T87" fmla="*/ 159 h 241"/>
                <a:gd name="T88" fmla="*/ 8 w 176"/>
                <a:gd name="T89" fmla="*/ 145 h 241"/>
                <a:gd name="T90" fmla="*/ 17 w 176"/>
                <a:gd name="T91" fmla="*/ 140 h 241"/>
                <a:gd name="T92" fmla="*/ 22 w 176"/>
                <a:gd name="T93" fmla="*/ 135 h 241"/>
                <a:gd name="T94" fmla="*/ 27 w 176"/>
                <a:gd name="T95" fmla="*/ 124 h 241"/>
                <a:gd name="T96" fmla="*/ 22 w 176"/>
                <a:gd name="T97" fmla="*/ 118 h 241"/>
                <a:gd name="T98" fmla="*/ 25 w 176"/>
                <a:gd name="T99" fmla="*/ 105 h 241"/>
                <a:gd name="T100" fmla="*/ 24 w 176"/>
                <a:gd name="T101" fmla="*/ 89 h 241"/>
                <a:gd name="T102" fmla="*/ 17 w 176"/>
                <a:gd name="T103" fmla="*/ 72 h 241"/>
                <a:gd name="T104" fmla="*/ 22 w 176"/>
                <a:gd name="T105" fmla="*/ 71 h 241"/>
                <a:gd name="T106" fmla="*/ 25 w 176"/>
                <a:gd name="T107" fmla="*/ 61 h 241"/>
                <a:gd name="T108" fmla="*/ 30 w 176"/>
                <a:gd name="T109" fmla="*/ 61 h 241"/>
                <a:gd name="T110" fmla="*/ 33 w 176"/>
                <a:gd name="T111" fmla="*/ 64 h 241"/>
                <a:gd name="T112" fmla="*/ 44 w 176"/>
                <a:gd name="T113" fmla="*/ 45 h 241"/>
                <a:gd name="T114" fmla="*/ 50 w 176"/>
                <a:gd name="T115" fmla="*/ 33 h 241"/>
                <a:gd name="T116" fmla="*/ 57 w 176"/>
                <a:gd name="T117" fmla="*/ 23 h 241"/>
                <a:gd name="T118" fmla="*/ 68 w 176"/>
                <a:gd name="T119" fmla="*/ 25 h 241"/>
                <a:gd name="T120" fmla="*/ 83 w 176"/>
                <a:gd name="T121" fmla="*/ 17 h 241"/>
                <a:gd name="T122" fmla="*/ 106 w 176"/>
                <a:gd name="T12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76" h="241">
                  <a:moveTo>
                    <a:pt x="12" y="141"/>
                  </a:move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2" y="143"/>
                  </a:lnTo>
                  <a:lnTo>
                    <a:pt x="12" y="143"/>
                  </a:lnTo>
                  <a:lnTo>
                    <a:pt x="12" y="141"/>
                  </a:lnTo>
                  <a:lnTo>
                    <a:pt x="12" y="141"/>
                  </a:lnTo>
                  <a:close/>
                  <a:moveTo>
                    <a:pt x="107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3" y="4"/>
                  </a:lnTo>
                  <a:lnTo>
                    <a:pt x="115" y="6"/>
                  </a:lnTo>
                  <a:lnTo>
                    <a:pt x="112" y="8"/>
                  </a:lnTo>
                  <a:lnTo>
                    <a:pt x="112" y="9"/>
                  </a:lnTo>
                  <a:lnTo>
                    <a:pt x="112" y="9"/>
                  </a:lnTo>
                  <a:lnTo>
                    <a:pt x="110" y="9"/>
                  </a:lnTo>
                  <a:lnTo>
                    <a:pt x="109" y="9"/>
                  </a:lnTo>
                  <a:lnTo>
                    <a:pt x="106" y="11"/>
                  </a:lnTo>
                  <a:lnTo>
                    <a:pt x="102" y="11"/>
                  </a:lnTo>
                  <a:lnTo>
                    <a:pt x="102" y="12"/>
                  </a:lnTo>
                  <a:lnTo>
                    <a:pt x="98" y="19"/>
                  </a:lnTo>
                  <a:lnTo>
                    <a:pt x="96" y="19"/>
                  </a:lnTo>
                  <a:lnTo>
                    <a:pt x="94" y="20"/>
                  </a:lnTo>
                  <a:lnTo>
                    <a:pt x="93" y="22"/>
                  </a:lnTo>
                  <a:lnTo>
                    <a:pt x="91" y="23"/>
                  </a:lnTo>
                  <a:lnTo>
                    <a:pt x="91" y="25"/>
                  </a:lnTo>
                  <a:lnTo>
                    <a:pt x="90" y="28"/>
                  </a:lnTo>
                  <a:lnTo>
                    <a:pt x="88" y="33"/>
                  </a:lnTo>
                  <a:lnTo>
                    <a:pt x="88" y="34"/>
                  </a:lnTo>
                  <a:lnTo>
                    <a:pt x="87" y="39"/>
                  </a:lnTo>
                  <a:lnTo>
                    <a:pt x="87" y="41"/>
                  </a:lnTo>
                  <a:lnTo>
                    <a:pt x="85" y="42"/>
                  </a:lnTo>
                  <a:lnTo>
                    <a:pt x="85" y="44"/>
                  </a:lnTo>
                  <a:lnTo>
                    <a:pt x="83" y="45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5" y="47"/>
                  </a:lnTo>
                  <a:lnTo>
                    <a:pt x="85" y="47"/>
                  </a:lnTo>
                  <a:lnTo>
                    <a:pt x="87" y="45"/>
                  </a:lnTo>
                  <a:lnTo>
                    <a:pt x="87" y="47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0" y="48"/>
                  </a:lnTo>
                  <a:lnTo>
                    <a:pt x="90" y="48"/>
                  </a:lnTo>
                  <a:lnTo>
                    <a:pt x="91" y="52"/>
                  </a:lnTo>
                  <a:lnTo>
                    <a:pt x="93" y="55"/>
                  </a:lnTo>
                  <a:lnTo>
                    <a:pt x="94" y="58"/>
                  </a:lnTo>
                  <a:lnTo>
                    <a:pt x="96" y="60"/>
                  </a:lnTo>
                  <a:lnTo>
                    <a:pt x="96" y="60"/>
                  </a:lnTo>
                  <a:lnTo>
                    <a:pt x="96" y="63"/>
                  </a:lnTo>
                  <a:lnTo>
                    <a:pt x="96" y="63"/>
                  </a:lnTo>
                  <a:lnTo>
                    <a:pt x="96" y="64"/>
                  </a:lnTo>
                  <a:lnTo>
                    <a:pt x="96" y="64"/>
                  </a:lnTo>
                  <a:lnTo>
                    <a:pt x="96" y="67"/>
                  </a:lnTo>
                  <a:lnTo>
                    <a:pt x="94" y="67"/>
                  </a:lnTo>
                  <a:lnTo>
                    <a:pt x="94" y="71"/>
                  </a:lnTo>
                  <a:lnTo>
                    <a:pt x="94" y="71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98" y="74"/>
                  </a:lnTo>
                  <a:lnTo>
                    <a:pt x="99" y="74"/>
                  </a:lnTo>
                  <a:lnTo>
                    <a:pt x="99" y="75"/>
                  </a:lnTo>
                  <a:lnTo>
                    <a:pt x="101" y="77"/>
                  </a:lnTo>
                  <a:lnTo>
                    <a:pt x="102" y="78"/>
                  </a:lnTo>
                  <a:lnTo>
                    <a:pt x="104" y="78"/>
                  </a:lnTo>
                  <a:lnTo>
                    <a:pt x="104" y="78"/>
                  </a:lnTo>
                  <a:lnTo>
                    <a:pt x="107" y="78"/>
                  </a:lnTo>
                  <a:lnTo>
                    <a:pt x="110" y="78"/>
                  </a:lnTo>
                  <a:lnTo>
                    <a:pt x="113" y="78"/>
                  </a:lnTo>
                  <a:lnTo>
                    <a:pt x="115" y="78"/>
                  </a:lnTo>
                  <a:lnTo>
                    <a:pt x="117" y="78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1" y="77"/>
                  </a:lnTo>
                  <a:lnTo>
                    <a:pt x="123" y="78"/>
                  </a:lnTo>
                  <a:lnTo>
                    <a:pt x="124" y="78"/>
                  </a:lnTo>
                  <a:lnTo>
                    <a:pt x="126" y="78"/>
                  </a:lnTo>
                  <a:lnTo>
                    <a:pt x="128" y="80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80"/>
                  </a:lnTo>
                  <a:lnTo>
                    <a:pt x="132" y="83"/>
                  </a:lnTo>
                  <a:lnTo>
                    <a:pt x="134" y="86"/>
                  </a:lnTo>
                  <a:lnTo>
                    <a:pt x="137" y="88"/>
                  </a:lnTo>
                  <a:lnTo>
                    <a:pt x="139" y="91"/>
                  </a:lnTo>
                  <a:lnTo>
                    <a:pt x="139" y="91"/>
                  </a:lnTo>
                  <a:lnTo>
                    <a:pt x="140" y="91"/>
                  </a:lnTo>
                  <a:lnTo>
                    <a:pt x="140" y="91"/>
                  </a:lnTo>
                  <a:lnTo>
                    <a:pt x="142" y="91"/>
                  </a:lnTo>
                  <a:lnTo>
                    <a:pt x="142" y="91"/>
                  </a:lnTo>
                  <a:lnTo>
                    <a:pt x="143" y="91"/>
                  </a:lnTo>
                  <a:lnTo>
                    <a:pt x="147" y="91"/>
                  </a:lnTo>
                  <a:lnTo>
                    <a:pt x="150" y="91"/>
                  </a:lnTo>
                  <a:lnTo>
                    <a:pt x="153" y="91"/>
                  </a:lnTo>
                  <a:lnTo>
                    <a:pt x="158" y="91"/>
                  </a:lnTo>
                  <a:lnTo>
                    <a:pt x="161" y="89"/>
                  </a:lnTo>
                  <a:lnTo>
                    <a:pt x="162" y="89"/>
                  </a:lnTo>
                  <a:lnTo>
                    <a:pt x="164" y="89"/>
                  </a:lnTo>
                  <a:lnTo>
                    <a:pt x="165" y="89"/>
                  </a:lnTo>
                  <a:lnTo>
                    <a:pt x="167" y="91"/>
                  </a:lnTo>
                  <a:lnTo>
                    <a:pt x="167" y="91"/>
                  </a:lnTo>
                  <a:lnTo>
                    <a:pt x="169" y="93"/>
                  </a:lnTo>
                  <a:lnTo>
                    <a:pt x="167" y="94"/>
                  </a:lnTo>
                  <a:lnTo>
                    <a:pt x="165" y="96"/>
                  </a:lnTo>
                  <a:lnTo>
                    <a:pt x="165" y="97"/>
                  </a:lnTo>
                  <a:lnTo>
                    <a:pt x="165" y="99"/>
                  </a:lnTo>
                  <a:lnTo>
                    <a:pt x="164" y="100"/>
                  </a:lnTo>
                  <a:lnTo>
                    <a:pt x="162" y="102"/>
                  </a:lnTo>
                  <a:lnTo>
                    <a:pt x="162" y="104"/>
                  </a:lnTo>
                  <a:lnTo>
                    <a:pt x="162" y="105"/>
                  </a:lnTo>
                  <a:lnTo>
                    <a:pt x="162" y="108"/>
                  </a:lnTo>
                  <a:lnTo>
                    <a:pt x="162" y="113"/>
                  </a:lnTo>
                  <a:lnTo>
                    <a:pt x="162" y="115"/>
                  </a:lnTo>
                  <a:lnTo>
                    <a:pt x="162" y="115"/>
                  </a:lnTo>
                  <a:lnTo>
                    <a:pt x="162" y="116"/>
                  </a:lnTo>
                  <a:lnTo>
                    <a:pt x="162" y="118"/>
                  </a:lnTo>
                  <a:lnTo>
                    <a:pt x="162" y="119"/>
                  </a:lnTo>
                  <a:lnTo>
                    <a:pt x="164" y="121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7" y="126"/>
                  </a:lnTo>
                  <a:lnTo>
                    <a:pt x="167" y="126"/>
                  </a:lnTo>
                  <a:lnTo>
                    <a:pt x="169" y="130"/>
                  </a:lnTo>
                  <a:lnTo>
                    <a:pt x="170" y="130"/>
                  </a:lnTo>
                  <a:lnTo>
                    <a:pt x="170" y="130"/>
                  </a:lnTo>
                  <a:lnTo>
                    <a:pt x="169" y="132"/>
                  </a:lnTo>
                  <a:lnTo>
                    <a:pt x="169" y="132"/>
                  </a:lnTo>
                  <a:lnTo>
                    <a:pt x="167" y="134"/>
                  </a:lnTo>
                  <a:lnTo>
                    <a:pt x="162" y="138"/>
                  </a:lnTo>
                  <a:lnTo>
                    <a:pt x="162" y="138"/>
                  </a:lnTo>
                  <a:lnTo>
                    <a:pt x="162" y="140"/>
                  </a:lnTo>
                  <a:lnTo>
                    <a:pt x="164" y="138"/>
                  </a:lnTo>
                  <a:lnTo>
                    <a:pt x="164" y="140"/>
                  </a:lnTo>
                  <a:lnTo>
                    <a:pt x="165" y="140"/>
                  </a:lnTo>
                  <a:lnTo>
                    <a:pt x="165" y="140"/>
                  </a:lnTo>
                  <a:lnTo>
                    <a:pt x="165" y="141"/>
                  </a:lnTo>
                  <a:lnTo>
                    <a:pt x="167" y="141"/>
                  </a:lnTo>
                  <a:lnTo>
                    <a:pt x="167" y="141"/>
                  </a:lnTo>
                  <a:lnTo>
                    <a:pt x="169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72" y="145"/>
                  </a:lnTo>
                  <a:lnTo>
                    <a:pt x="172" y="146"/>
                  </a:lnTo>
                  <a:lnTo>
                    <a:pt x="172" y="146"/>
                  </a:lnTo>
                  <a:lnTo>
                    <a:pt x="172" y="149"/>
                  </a:lnTo>
                  <a:lnTo>
                    <a:pt x="172" y="149"/>
                  </a:lnTo>
                  <a:lnTo>
                    <a:pt x="173" y="149"/>
                  </a:lnTo>
                  <a:lnTo>
                    <a:pt x="172" y="151"/>
                  </a:lnTo>
                  <a:lnTo>
                    <a:pt x="173" y="151"/>
                  </a:lnTo>
                  <a:lnTo>
                    <a:pt x="173" y="152"/>
                  </a:lnTo>
                  <a:lnTo>
                    <a:pt x="175" y="156"/>
                  </a:lnTo>
                  <a:lnTo>
                    <a:pt x="175" y="156"/>
                  </a:lnTo>
                  <a:lnTo>
                    <a:pt x="175" y="157"/>
                  </a:lnTo>
                  <a:lnTo>
                    <a:pt x="175" y="159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59"/>
                  </a:lnTo>
                  <a:lnTo>
                    <a:pt x="173" y="156"/>
                  </a:lnTo>
                  <a:lnTo>
                    <a:pt x="172" y="156"/>
                  </a:lnTo>
                  <a:lnTo>
                    <a:pt x="172" y="152"/>
                  </a:lnTo>
                  <a:lnTo>
                    <a:pt x="170" y="151"/>
                  </a:lnTo>
                  <a:lnTo>
                    <a:pt x="169" y="149"/>
                  </a:lnTo>
                  <a:lnTo>
                    <a:pt x="169" y="149"/>
                  </a:lnTo>
                  <a:lnTo>
                    <a:pt x="167" y="149"/>
                  </a:lnTo>
                  <a:lnTo>
                    <a:pt x="167" y="149"/>
                  </a:lnTo>
                  <a:lnTo>
                    <a:pt x="165" y="149"/>
                  </a:lnTo>
                  <a:lnTo>
                    <a:pt x="165" y="151"/>
                  </a:lnTo>
                  <a:lnTo>
                    <a:pt x="164" y="152"/>
                  </a:lnTo>
                  <a:lnTo>
                    <a:pt x="162" y="154"/>
                  </a:lnTo>
                  <a:lnTo>
                    <a:pt x="162" y="154"/>
                  </a:lnTo>
                  <a:lnTo>
                    <a:pt x="161" y="154"/>
                  </a:lnTo>
                  <a:lnTo>
                    <a:pt x="159" y="154"/>
                  </a:lnTo>
                  <a:lnTo>
                    <a:pt x="159" y="154"/>
                  </a:lnTo>
                  <a:lnTo>
                    <a:pt x="159" y="152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6" y="151"/>
                  </a:lnTo>
                  <a:lnTo>
                    <a:pt x="156" y="152"/>
                  </a:lnTo>
                  <a:lnTo>
                    <a:pt x="156" y="152"/>
                  </a:lnTo>
                  <a:lnTo>
                    <a:pt x="156" y="154"/>
                  </a:lnTo>
                  <a:lnTo>
                    <a:pt x="158" y="154"/>
                  </a:lnTo>
                  <a:lnTo>
                    <a:pt x="156" y="154"/>
                  </a:lnTo>
                  <a:lnTo>
                    <a:pt x="147" y="154"/>
                  </a:lnTo>
                  <a:lnTo>
                    <a:pt x="143" y="154"/>
                  </a:lnTo>
                  <a:lnTo>
                    <a:pt x="140" y="154"/>
                  </a:lnTo>
                  <a:lnTo>
                    <a:pt x="140" y="154"/>
                  </a:lnTo>
                  <a:lnTo>
                    <a:pt x="139" y="154"/>
                  </a:lnTo>
                  <a:lnTo>
                    <a:pt x="137" y="154"/>
                  </a:lnTo>
                  <a:lnTo>
                    <a:pt x="137" y="154"/>
                  </a:lnTo>
                  <a:lnTo>
                    <a:pt x="135" y="154"/>
                  </a:lnTo>
                  <a:lnTo>
                    <a:pt x="134" y="154"/>
                  </a:lnTo>
                  <a:lnTo>
                    <a:pt x="134" y="156"/>
                  </a:lnTo>
                  <a:lnTo>
                    <a:pt x="132" y="154"/>
                  </a:lnTo>
                  <a:lnTo>
                    <a:pt x="132" y="157"/>
                  </a:lnTo>
                  <a:lnTo>
                    <a:pt x="132" y="160"/>
                  </a:lnTo>
                  <a:lnTo>
                    <a:pt x="132" y="163"/>
                  </a:lnTo>
                  <a:lnTo>
                    <a:pt x="134" y="163"/>
                  </a:lnTo>
                  <a:lnTo>
                    <a:pt x="134" y="163"/>
                  </a:lnTo>
                  <a:lnTo>
                    <a:pt x="135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9" y="163"/>
                  </a:lnTo>
                  <a:lnTo>
                    <a:pt x="139" y="165"/>
                  </a:lnTo>
                  <a:lnTo>
                    <a:pt x="140" y="165"/>
                  </a:lnTo>
                  <a:lnTo>
                    <a:pt x="140" y="163"/>
                  </a:lnTo>
                  <a:lnTo>
                    <a:pt x="140" y="163"/>
                  </a:lnTo>
                  <a:lnTo>
                    <a:pt x="142" y="165"/>
                  </a:lnTo>
                  <a:lnTo>
                    <a:pt x="142" y="165"/>
                  </a:lnTo>
                  <a:lnTo>
                    <a:pt x="142" y="167"/>
                  </a:lnTo>
                  <a:lnTo>
                    <a:pt x="143" y="167"/>
                  </a:lnTo>
                  <a:lnTo>
                    <a:pt x="143" y="168"/>
                  </a:lnTo>
                  <a:lnTo>
                    <a:pt x="143" y="168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39" y="170"/>
                  </a:lnTo>
                  <a:lnTo>
                    <a:pt x="139" y="168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70"/>
                  </a:lnTo>
                  <a:lnTo>
                    <a:pt x="134" y="171"/>
                  </a:lnTo>
                  <a:lnTo>
                    <a:pt x="132" y="171"/>
                  </a:lnTo>
                  <a:lnTo>
                    <a:pt x="132" y="171"/>
                  </a:lnTo>
                  <a:lnTo>
                    <a:pt x="131" y="171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6"/>
                  </a:lnTo>
                  <a:lnTo>
                    <a:pt x="129" y="179"/>
                  </a:lnTo>
                  <a:lnTo>
                    <a:pt x="129" y="181"/>
                  </a:lnTo>
                  <a:lnTo>
                    <a:pt x="131" y="182"/>
                  </a:lnTo>
                  <a:lnTo>
                    <a:pt x="132" y="184"/>
                  </a:lnTo>
                  <a:lnTo>
                    <a:pt x="134" y="186"/>
                  </a:lnTo>
                  <a:lnTo>
                    <a:pt x="134" y="186"/>
                  </a:lnTo>
                  <a:lnTo>
                    <a:pt x="135" y="186"/>
                  </a:lnTo>
                  <a:lnTo>
                    <a:pt x="135" y="187"/>
                  </a:lnTo>
                  <a:lnTo>
                    <a:pt x="137" y="187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40" y="197"/>
                  </a:lnTo>
                  <a:lnTo>
                    <a:pt x="139" y="197"/>
                  </a:lnTo>
                  <a:lnTo>
                    <a:pt x="139" y="200"/>
                  </a:lnTo>
                  <a:lnTo>
                    <a:pt x="139" y="203"/>
                  </a:lnTo>
                  <a:lnTo>
                    <a:pt x="139" y="204"/>
                  </a:lnTo>
                  <a:lnTo>
                    <a:pt x="137" y="208"/>
                  </a:lnTo>
                  <a:lnTo>
                    <a:pt x="137" y="212"/>
                  </a:lnTo>
                  <a:lnTo>
                    <a:pt x="135" y="217"/>
                  </a:lnTo>
                  <a:lnTo>
                    <a:pt x="135" y="223"/>
                  </a:lnTo>
                  <a:lnTo>
                    <a:pt x="134" y="228"/>
                  </a:lnTo>
                  <a:lnTo>
                    <a:pt x="132" y="231"/>
                  </a:lnTo>
                  <a:lnTo>
                    <a:pt x="132" y="236"/>
                  </a:lnTo>
                  <a:lnTo>
                    <a:pt x="132" y="239"/>
                  </a:lnTo>
                  <a:lnTo>
                    <a:pt x="131" y="241"/>
                  </a:lnTo>
                  <a:lnTo>
                    <a:pt x="131" y="239"/>
                  </a:lnTo>
                  <a:lnTo>
                    <a:pt x="129" y="238"/>
                  </a:lnTo>
                  <a:lnTo>
                    <a:pt x="129" y="238"/>
                  </a:lnTo>
                  <a:lnTo>
                    <a:pt x="128" y="236"/>
                  </a:lnTo>
                  <a:lnTo>
                    <a:pt x="128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4" y="234"/>
                  </a:lnTo>
                  <a:lnTo>
                    <a:pt x="124" y="234"/>
                  </a:lnTo>
                  <a:lnTo>
                    <a:pt x="123" y="234"/>
                  </a:lnTo>
                  <a:lnTo>
                    <a:pt x="121" y="234"/>
                  </a:lnTo>
                  <a:lnTo>
                    <a:pt x="120" y="234"/>
                  </a:lnTo>
                  <a:lnTo>
                    <a:pt x="121" y="231"/>
                  </a:lnTo>
                  <a:lnTo>
                    <a:pt x="124" y="227"/>
                  </a:lnTo>
                  <a:lnTo>
                    <a:pt x="126" y="223"/>
                  </a:lnTo>
                  <a:lnTo>
                    <a:pt x="129" y="220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7"/>
                  </a:lnTo>
                  <a:lnTo>
                    <a:pt x="129" y="217"/>
                  </a:lnTo>
                  <a:lnTo>
                    <a:pt x="128" y="217"/>
                  </a:lnTo>
                  <a:lnTo>
                    <a:pt x="126" y="215"/>
                  </a:lnTo>
                  <a:lnTo>
                    <a:pt x="126" y="215"/>
                  </a:lnTo>
                  <a:lnTo>
                    <a:pt x="124" y="215"/>
                  </a:lnTo>
                  <a:lnTo>
                    <a:pt x="123" y="214"/>
                  </a:lnTo>
                  <a:lnTo>
                    <a:pt x="123" y="214"/>
                  </a:lnTo>
                  <a:lnTo>
                    <a:pt x="121" y="214"/>
                  </a:lnTo>
                  <a:lnTo>
                    <a:pt x="121" y="212"/>
                  </a:lnTo>
                  <a:lnTo>
                    <a:pt x="118" y="211"/>
                  </a:lnTo>
                  <a:lnTo>
                    <a:pt x="117" y="211"/>
                  </a:lnTo>
                  <a:lnTo>
                    <a:pt x="117" y="211"/>
                  </a:lnTo>
                  <a:lnTo>
                    <a:pt x="115" y="212"/>
                  </a:lnTo>
                  <a:lnTo>
                    <a:pt x="113" y="212"/>
                  </a:lnTo>
                  <a:lnTo>
                    <a:pt x="112" y="212"/>
                  </a:lnTo>
                  <a:lnTo>
                    <a:pt x="110" y="212"/>
                  </a:lnTo>
                  <a:lnTo>
                    <a:pt x="110" y="212"/>
                  </a:lnTo>
                  <a:lnTo>
                    <a:pt x="109" y="212"/>
                  </a:lnTo>
                  <a:lnTo>
                    <a:pt x="109" y="211"/>
                  </a:lnTo>
                  <a:lnTo>
                    <a:pt x="107" y="211"/>
                  </a:lnTo>
                  <a:lnTo>
                    <a:pt x="106" y="211"/>
                  </a:lnTo>
                  <a:lnTo>
                    <a:pt x="106" y="211"/>
                  </a:lnTo>
                  <a:lnTo>
                    <a:pt x="104" y="211"/>
                  </a:lnTo>
                  <a:lnTo>
                    <a:pt x="102" y="212"/>
                  </a:lnTo>
                  <a:lnTo>
                    <a:pt x="102" y="212"/>
                  </a:lnTo>
                  <a:lnTo>
                    <a:pt x="101" y="212"/>
                  </a:lnTo>
                  <a:lnTo>
                    <a:pt x="99" y="214"/>
                  </a:lnTo>
                  <a:lnTo>
                    <a:pt x="99" y="214"/>
                  </a:lnTo>
                  <a:lnTo>
                    <a:pt x="98" y="214"/>
                  </a:lnTo>
                  <a:lnTo>
                    <a:pt x="96" y="214"/>
                  </a:lnTo>
                  <a:lnTo>
                    <a:pt x="94" y="214"/>
                  </a:lnTo>
                  <a:lnTo>
                    <a:pt x="93" y="214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1" y="214"/>
                  </a:lnTo>
                  <a:lnTo>
                    <a:pt x="90" y="214"/>
                  </a:lnTo>
                  <a:lnTo>
                    <a:pt x="90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2"/>
                  </a:lnTo>
                  <a:lnTo>
                    <a:pt x="85" y="212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09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3" y="204"/>
                  </a:lnTo>
                  <a:lnTo>
                    <a:pt x="82" y="204"/>
                  </a:lnTo>
                  <a:lnTo>
                    <a:pt x="82" y="204"/>
                  </a:lnTo>
                  <a:lnTo>
                    <a:pt x="80" y="203"/>
                  </a:lnTo>
                  <a:lnTo>
                    <a:pt x="80" y="203"/>
                  </a:lnTo>
                  <a:lnTo>
                    <a:pt x="80" y="201"/>
                  </a:lnTo>
                  <a:lnTo>
                    <a:pt x="80" y="200"/>
                  </a:lnTo>
                  <a:lnTo>
                    <a:pt x="79" y="200"/>
                  </a:lnTo>
                  <a:lnTo>
                    <a:pt x="79" y="198"/>
                  </a:lnTo>
                  <a:lnTo>
                    <a:pt x="77" y="197"/>
                  </a:lnTo>
                  <a:lnTo>
                    <a:pt x="77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4" y="195"/>
                  </a:lnTo>
                  <a:lnTo>
                    <a:pt x="74" y="195"/>
                  </a:lnTo>
                  <a:lnTo>
                    <a:pt x="72" y="193"/>
                  </a:lnTo>
                  <a:lnTo>
                    <a:pt x="71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2"/>
                  </a:lnTo>
                  <a:lnTo>
                    <a:pt x="68" y="190"/>
                  </a:lnTo>
                  <a:lnTo>
                    <a:pt x="68" y="190"/>
                  </a:lnTo>
                  <a:lnTo>
                    <a:pt x="68" y="189"/>
                  </a:lnTo>
                  <a:lnTo>
                    <a:pt x="68" y="187"/>
                  </a:lnTo>
                  <a:lnTo>
                    <a:pt x="66" y="187"/>
                  </a:lnTo>
                  <a:lnTo>
                    <a:pt x="66" y="186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3" y="184"/>
                  </a:lnTo>
                  <a:lnTo>
                    <a:pt x="61" y="184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8" y="181"/>
                  </a:lnTo>
                  <a:lnTo>
                    <a:pt x="58" y="181"/>
                  </a:lnTo>
                  <a:lnTo>
                    <a:pt x="57" y="181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81"/>
                  </a:lnTo>
                  <a:lnTo>
                    <a:pt x="52" y="179"/>
                  </a:lnTo>
                  <a:lnTo>
                    <a:pt x="50" y="178"/>
                  </a:lnTo>
                  <a:lnTo>
                    <a:pt x="47" y="178"/>
                  </a:lnTo>
                  <a:lnTo>
                    <a:pt x="46" y="178"/>
                  </a:lnTo>
                  <a:lnTo>
                    <a:pt x="44" y="176"/>
                  </a:lnTo>
                  <a:lnTo>
                    <a:pt x="44" y="175"/>
                  </a:lnTo>
                  <a:lnTo>
                    <a:pt x="42" y="175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3"/>
                  </a:lnTo>
                  <a:lnTo>
                    <a:pt x="38" y="175"/>
                  </a:lnTo>
                  <a:lnTo>
                    <a:pt x="38" y="175"/>
                  </a:lnTo>
                  <a:lnTo>
                    <a:pt x="38" y="176"/>
                  </a:lnTo>
                  <a:lnTo>
                    <a:pt x="38" y="176"/>
                  </a:lnTo>
                  <a:lnTo>
                    <a:pt x="36" y="176"/>
                  </a:lnTo>
                  <a:lnTo>
                    <a:pt x="35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1" y="176"/>
                  </a:lnTo>
                  <a:lnTo>
                    <a:pt x="31" y="176"/>
                  </a:lnTo>
                  <a:lnTo>
                    <a:pt x="30" y="175"/>
                  </a:lnTo>
                  <a:lnTo>
                    <a:pt x="28" y="175"/>
                  </a:lnTo>
                  <a:lnTo>
                    <a:pt x="27" y="175"/>
                  </a:lnTo>
                  <a:lnTo>
                    <a:pt x="25" y="175"/>
                  </a:lnTo>
                  <a:lnTo>
                    <a:pt x="24" y="173"/>
                  </a:lnTo>
                  <a:lnTo>
                    <a:pt x="24" y="173"/>
                  </a:lnTo>
                  <a:lnTo>
                    <a:pt x="24" y="170"/>
                  </a:lnTo>
                  <a:lnTo>
                    <a:pt x="22" y="170"/>
                  </a:lnTo>
                  <a:lnTo>
                    <a:pt x="22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0" y="168"/>
                  </a:lnTo>
                  <a:lnTo>
                    <a:pt x="19" y="167"/>
                  </a:lnTo>
                  <a:lnTo>
                    <a:pt x="17" y="168"/>
                  </a:lnTo>
                  <a:lnTo>
                    <a:pt x="14" y="167"/>
                  </a:lnTo>
                  <a:lnTo>
                    <a:pt x="12" y="165"/>
                  </a:lnTo>
                  <a:lnTo>
                    <a:pt x="11" y="165"/>
                  </a:lnTo>
                  <a:lnTo>
                    <a:pt x="8" y="162"/>
                  </a:lnTo>
                  <a:lnTo>
                    <a:pt x="6" y="162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7"/>
                  </a:lnTo>
                  <a:lnTo>
                    <a:pt x="0" y="156"/>
                  </a:lnTo>
                  <a:lnTo>
                    <a:pt x="1" y="154"/>
                  </a:lnTo>
                  <a:lnTo>
                    <a:pt x="3" y="152"/>
                  </a:lnTo>
                  <a:lnTo>
                    <a:pt x="6" y="154"/>
                  </a:lnTo>
                  <a:lnTo>
                    <a:pt x="8" y="152"/>
                  </a:lnTo>
                  <a:lnTo>
                    <a:pt x="6" y="149"/>
                  </a:lnTo>
                  <a:lnTo>
                    <a:pt x="6" y="146"/>
                  </a:lnTo>
                  <a:lnTo>
                    <a:pt x="6" y="146"/>
                  </a:lnTo>
                  <a:lnTo>
                    <a:pt x="8" y="145"/>
                  </a:lnTo>
                  <a:lnTo>
                    <a:pt x="9" y="145"/>
                  </a:lnTo>
                  <a:lnTo>
                    <a:pt x="9" y="143"/>
                  </a:lnTo>
                  <a:lnTo>
                    <a:pt x="11" y="145"/>
                  </a:lnTo>
                  <a:lnTo>
                    <a:pt x="11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6" y="143"/>
                  </a:lnTo>
                  <a:lnTo>
                    <a:pt x="16" y="141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9" y="140"/>
                  </a:lnTo>
                  <a:lnTo>
                    <a:pt x="20" y="138"/>
                  </a:lnTo>
                  <a:lnTo>
                    <a:pt x="20" y="137"/>
                  </a:lnTo>
                  <a:lnTo>
                    <a:pt x="19" y="137"/>
                  </a:lnTo>
                  <a:lnTo>
                    <a:pt x="20" y="135"/>
                  </a:lnTo>
                  <a:lnTo>
                    <a:pt x="20" y="135"/>
                  </a:lnTo>
                  <a:lnTo>
                    <a:pt x="22" y="135"/>
                  </a:lnTo>
                  <a:lnTo>
                    <a:pt x="22" y="134"/>
                  </a:lnTo>
                  <a:lnTo>
                    <a:pt x="24" y="134"/>
                  </a:lnTo>
                  <a:lnTo>
                    <a:pt x="24" y="132"/>
                  </a:lnTo>
                  <a:lnTo>
                    <a:pt x="25" y="132"/>
                  </a:lnTo>
                  <a:lnTo>
                    <a:pt x="25" y="129"/>
                  </a:lnTo>
                  <a:lnTo>
                    <a:pt x="27" y="127"/>
                  </a:lnTo>
                  <a:lnTo>
                    <a:pt x="28" y="123"/>
                  </a:lnTo>
                  <a:lnTo>
                    <a:pt x="28" y="123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5" y="124"/>
                  </a:lnTo>
                  <a:lnTo>
                    <a:pt x="27" y="121"/>
                  </a:lnTo>
                  <a:lnTo>
                    <a:pt x="25" y="121"/>
                  </a:lnTo>
                  <a:lnTo>
                    <a:pt x="25" y="123"/>
                  </a:lnTo>
                  <a:lnTo>
                    <a:pt x="24" y="121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5" y="116"/>
                  </a:lnTo>
                  <a:lnTo>
                    <a:pt x="25" y="115"/>
                  </a:lnTo>
                  <a:lnTo>
                    <a:pt x="25" y="113"/>
                  </a:lnTo>
                  <a:lnTo>
                    <a:pt x="25" y="112"/>
                  </a:lnTo>
                  <a:lnTo>
                    <a:pt x="25" y="110"/>
                  </a:lnTo>
                  <a:lnTo>
                    <a:pt x="25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4" y="104"/>
                  </a:lnTo>
                  <a:lnTo>
                    <a:pt x="24" y="102"/>
                  </a:lnTo>
                  <a:lnTo>
                    <a:pt x="22" y="100"/>
                  </a:lnTo>
                  <a:lnTo>
                    <a:pt x="25" y="97"/>
                  </a:lnTo>
                  <a:lnTo>
                    <a:pt x="27" y="96"/>
                  </a:lnTo>
                  <a:lnTo>
                    <a:pt x="25" y="93"/>
                  </a:lnTo>
                  <a:lnTo>
                    <a:pt x="24" y="91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5" y="86"/>
                  </a:lnTo>
                  <a:lnTo>
                    <a:pt x="25" y="85"/>
                  </a:lnTo>
                  <a:lnTo>
                    <a:pt x="24" y="83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20" y="80"/>
                  </a:lnTo>
                  <a:lnTo>
                    <a:pt x="20" y="80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2"/>
                  </a:lnTo>
                  <a:lnTo>
                    <a:pt x="19" y="72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0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5" y="69"/>
                  </a:lnTo>
                  <a:lnTo>
                    <a:pt x="25" y="67"/>
                  </a:lnTo>
                  <a:lnTo>
                    <a:pt x="25" y="67"/>
                  </a:lnTo>
                  <a:lnTo>
                    <a:pt x="25" y="66"/>
                  </a:lnTo>
                  <a:lnTo>
                    <a:pt x="27" y="66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5" y="61"/>
                  </a:lnTo>
                  <a:lnTo>
                    <a:pt x="25" y="61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5" y="55"/>
                  </a:lnTo>
                  <a:lnTo>
                    <a:pt x="25" y="58"/>
                  </a:lnTo>
                  <a:lnTo>
                    <a:pt x="28" y="58"/>
                  </a:lnTo>
                  <a:lnTo>
                    <a:pt x="30" y="61"/>
                  </a:lnTo>
                  <a:lnTo>
                    <a:pt x="30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4"/>
                  </a:lnTo>
                  <a:lnTo>
                    <a:pt x="31" y="64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33" y="66"/>
                  </a:lnTo>
                  <a:lnTo>
                    <a:pt x="33" y="64"/>
                  </a:lnTo>
                  <a:lnTo>
                    <a:pt x="33" y="60"/>
                  </a:lnTo>
                  <a:lnTo>
                    <a:pt x="33" y="58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55"/>
                  </a:lnTo>
                  <a:lnTo>
                    <a:pt x="33" y="55"/>
                  </a:lnTo>
                  <a:lnTo>
                    <a:pt x="35" y="55"/>
                  </a:lnTo>
                  <a:lnTo>
                    <a:pt x="41" y="50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4"/>
                  </a:lnTo>
                  <a:lnTo>
                    <a:pt x="47" y="44"/>
                  </a:lnTo>
                  <a:lnTo>
                    <a:pt x="49" y="44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7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1"/>
                  </a:lnTo>
                  <a:lnTo>
                    <a:pt x="52" y="28"/>
                  </a:lnTo>
                  <a:lnTo>
                    <a:pt x="52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7" y="23"/>
                  </a:lnTo>
                  <a:lnTo>
                    <a:pt x="60" y="20"/>
                  </a:lnTo>
                  <a:lnTo>
                    <a:pt x="61" y="19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8" y="23"/>
                  </a:lnTo>
                  <a:lnTo>
                    <a:pt x="69" y="22"/>
                  </a:lnTo>
                  <a:lnTo>
                    <a:pt x="69" y="20"/>
                  </a:lnTo>
                  <a:lnTo>
                    <a:pt x="71" y="17"/>
                  </a:lnTo>
                  <a:lnTo>
                    <a:pt x="71" y="17"/>
                  </a:lnTo>
                  <a:lnTo>
                    <a:pt x="72" y="15"/>
                  </a:lnTo>
                  <a:lnTo>
                    <a:pt x="74" y="17"/>
                  </a:lnTo>
                  <a:lnTo>
                    <a:pt x="76" y="17"/>
                  </a:lnTo>
                  <a:lnTo>
                    <a:pt x="77" y="17"/>
                  </a:lnTo>
                  <a:lnTo>
                    <a:pt x="83" y="17"/>
                  </a:lnTo>
                  <a:lnTo>
                    <a:pt x="91" y="11"/>
                  </a:lnTo>
                  <a:lnTo>
                    <a:pt x="96" y="9"/>
                  </a:lnTo>
                  <a:lnTo>
                    <a:pt x="98" y="8"/>
                  </a:lnTo>
                  <a:lnTo>
                    <a:pt x="99" y="6"/>
                  </a:lnTo>
                  <a:lnTo>
                    <a:pt x="99" y="4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2" y="1"/>
                  </a:lnTo>
                  <a:lnTo>
                    <a:pt x="106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5" name="Freeform 302">
              <a:extLst>
                <a:ext uri="{FF2B5EF4-FFF2-40B4-BE49-F238E27FC236}">
                  <a16:creationId xmlns:a16="http://schemas.microsoft.com/office/drawing/2014/main" id="{F814342E-CC74-4C41-BDAF-CA29F64A30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8966" y="2751288"/>
              <a:ext cx="1721163" cy="1150041"/>
            </a:xfrm>
            <a:custGeom>
              <a:avLst/>
              <a:gdLst>
                <a:gd name="T0" fmla="*/ 507 w 883"/>
                <a:gd name="T1" fmla="*/ 582 h 590"/>
                <a:gd name="T2" fmla="*/ 530 w 883"/>
                <a:gd name="T3" fmla="*/ 549 h 590"/>
                <a:gd name="T4" fmla="*/ 667 w 883"/>
                <a:gd name="T5" fmla="*/ 479 h 590"/>
                <a:gd name="T6" fmla="*/ 699 w 883"/>
                <a:gd name="T7" fmla="*/ 410 h 590"/>
                <a:gd name="T8" fmla="*/ 753 w 883"/>
                <a:gd name="T9" fmla="*/ 11 h 590"/>
                <a:gd name="T10" fmla="*/ 772 w 883"/>
                <a:gd name="T11" fmla="*/ 51 h 590"/>
                <a:gd name="T12" fmla="*/ 813 w 883"/>
                <a:gd name="T13" fmla="*/ 84 h 590"/>
                <a:gd name="T14" fmla="*/ 877 w 883"/>
                <a:gd name="T15" fmla="*/ 100 h 590"/>
                <a:gd name="T16" fmla="*/ 869 w 883"/>
                <a:gd name="T17" fmla="*/ 139 h 590"/>
                <a:gd name="T18" fmla="*/ 833 w 883"/>
                <a:gd name="T19" fmla="*/ 161 h 590"/>
                <a:gd name="T20" fmla="*/ 822 w 883"/>
                <a:gd name="T21" fmla="*/ 204 h 590"/>
                <a:gd name="T22" fmla="*/ 790 w 883"/>
                <a:gd name="T23" fmla="*/ 213 h 590"/>
                <a:gd name="T24" fmla="*/ 764 w 883"/>
                <a:gd name="T25" fmla="*/ 224 h 590"/>
                <a:gd name="T26" fmla="*/ 713 w 883"/>
                <a:gd name="T27" fmla="*/ 254 h 590"/>
                <a:gd name="T28" fmla="*/ 696 w 883"/>
                <a:gd name="T29" fmla="*/ 248 h 590"/>
                <a:gd name="T30" fmla="*/ 636 w 883"/>
                <a:gd name="T31" fmla="*/ 267 h 590"/>
                <a:gd name="T32" fmla="*/ 701 w 883"/>
                <a:gd name="T33" fmla="*/ 289 h 590"/>
                <a:gd name="T34" fmla="*/ 675 w 883"/>
                <a:gd name="T35" fmla="*/ 312 h 590"/>
                <a:gd name="T36" fmla="*/ 683 w 883"/>
                <a:gd name="T37" fmla="*/ 367 h 590"/>
                <a:gd name="T38" fmla="*/ 693 w 883"/>
                <a:gd name="T39" fmla="*/ 397 h 590"/>
                <a:gd name="T40" fmla="*/ 691 w 883"/>
                <a:gd name="T41" fmla="*/ 424 h 590"/>
                <a:gd name="T42" fmla="*/ 671 w 883"/>
                <a:gd name="T43" fmla="*/ 464 h 590"/>
                <a:gd name="T44" fmla="*/ 663 w 883"/>
                <a:gd name="T45" fmla="*/ 481 h 590"/>
                <a:gd name="T46" fmla="*/ 634 w 883"/>
                <a:gd name="T47" fmla="*/ 506 h 590"/>
                <a:gd name="T48" fmla="*/ 596 w 883"/>
                <a:gd name="T49" fmla="*/ 523 h 590"/>
                <a:gd name="T50" fmla="*/ 578 w 883"/>
                <a:gd name="T51" fmla="*/ 528 h 590"/>
                <a:gd name="T52" fmla="*/ 551 w 883"/>
                <a:gd name="T53" fmla="*/ 539 h 590"/>
                <a:gd name="T54" fmla="*/ 526 w 883"/>
                <a:gd name="T55" fmla="*/ 556 h 590"/>
                <a:gd name="T56" fmla="*/ 503 w 883"/>
                <a:gd name="T57" fmla="*/ 538 h 590"/>
                <a:gd name="T58" fmla="*/ 478 w 883"/>
                <a:gd name="T59" fmla="*/ 523 h 590"/>
                <a:gd name="T60" fmla="*/ 439 w 883"/>
                <a:gd name="T61" fmla="*/ 523 h 590"/>
                <a:gd name="T62" fmla="*/ 406 w 883"/>
                <a:gd name="T63" fmla="*/ 527 h 590"/>
                <a:gd name="T64" fmla="*/ 396 w 883"/>
                <a:gd name="T65" fmla="*/ 538 h 590"/>
                <a:gd name="T66" fmla="*/ 365 w 883"/>
                <a:gd name="T67" fmla="*/ 516 h 590"/>
                <a:gd name="T68" fmla="*/ 349 w 883"/>
                <a:gd name="T69" fmla="*/ 486 h 590"/>
                <a:gd name="T70" fmla="*/ 354 w 883"/>
                <a:gd name="T71" fmla="*/ 441 h 590"/>
                <a:gd name="T72" fmla="*/ 330 w 883"/>
                <a:gd name="T73" fmla="*/ 426 h 590"/>
                <a:gd name="T74" fmla="*/ 291 w 883"/>
                <a:gd name="T75" fmla="*/ 430 h 590"/>
                <a:gd name="T76" fmla="*/ 250 w 883"/>
                <a:gd name="T77" fmla="*/ 441 h 590"/>
                <a:gd name="T78" fmla="*/ 209 w 883"/>
                <a:gd name="T79" fmla="*/ 443 h 590"/>
                <a:gd name="T80" fmla="*/ 166 w 883"/>
                <a:gd name="T81" fmla="*/ 432 h 590"/>
                <a:gd name="T82" fmla="*/ 105 w 883"/>
                <a:gd name="T83" fmla="*/ 405 h 590"/>
                <a:gd name="T84" fmla="*/ 75 w 883"/>
                <a:gd name="T85" fmla="*/ 380 h 590"/>
                <a:gd name="T86" fmla="*/ 76 w 883"/>
                <a:gd name="T87" fmla="*/ 356 h 590"/>
                <a:gd name="T88" fmla="*/ 43 w 883"/>
                <a:gd name="T89" fmla="*/ 319 h 590"/>
                <a:gd name="T90" fmla="*/ 15 w 883"/>
                <a:gd name="T91" fmla="*/ 293 h 590"/>
                <a:gd name="T92" fmla="*/ 2 w 883"/>
                <a:gd name="T93" fmla="*/ 263 h 590"/>
                <a:gd name="T94" fmla="*/ 35 w 883"/>
                <a:gd name="T95" fmla="*/ 241 h 590"/>
                <a:gd name="T96" fmla="*/ 95 w 883"/>
                <a:gd name="T97" fmla="*/ 210 h 590"/>
                <a:gd name="T98" fmla="*/ 100 w 883"/>
                <a:gd name="T99" fmla="*/ 166 h 590"/>
                <a:gd name="T100" fmla="*/ 127 w 883"/>
                <a:gd name="T101" fmla="*/ 148 h 590"/>
                <a:gd name="T102" fmla="*/ 174 w 883"/>
                <a:gd name="T103" fmla="*/ 103 h 590"/>
                <a:gd name="T104" fmla="*/ 209 w 883"/>
                <a:gd name="T105" fmla="*/ 95 h 590"/>
                <a:gd name="T106" fmla="*/ 246 w 883"/>
                <a:gd name="T107" fmla="*/ 123 h 590"/>
                <a:gd name="T108" fmla="*/ 275 w 883"/>
                <a:gd name="T109" fmla="*/ 159 h 590"/>
                <a:gd name="T110" fmla="*/ 374 w 883"/>
                <a:gd name="T111" fmla="*/ 204 h 590"/>
                <a:gd name="T112" fmla="*/ 486 w 883"/>
                <a:gd name="T113" fmla="*/ 207 h 590"/>
                <a:gd name="T114" fmla="*/ 551 w 883"/>
                <a:gd name="T115" fmla="*/ 177 h 590"/>
                <a:gd name="T116" fmla="*/ 596 w 883"/>
                <a:gd name="T117" fmla="*/ 153 h 590"/>
                <a:gd name="T118" fmla="*/ 650 w 883"/>
                <a:gd name="T119" fmla="*/ 130 h 590"/>
                <a:gd name="T120" fmla="*/ 642 w 883"/>
                <a:gd name="T121" fmla="*/ 106 h 590"/>
                <a:gd name="T122" fmla="*/ 625 w 883"/>
                <a:gd name="T123" fmla="*/ 74 h 590"/>
                <a:gd name="T124" fmla="*/ 675 w 883"/>
                <a:gd name="T125" fmla="*/ 19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883" h="590">
                  <a:moveTo>
                    <a:pt x="535" y="561"/>
                  </a:moveTo>
                  <a:lnTo>
                    <a:pt x="535" y="561"/>
                  </a:lnTo>
                  <a:lnTo>
                    <a:pt x="537" y="563"/>
                  </a:lnTo>
                  <a:lnTo>
                    <a:pt x="538" y="563"/>
                  </a:lnTo>
                  <a:lnTo>
                    <a:pt x="538" y="564"/>
                  </a:lnTo>
                  <a:lnTo>
                    <a:pt x="540" y="564"/>
                  </a:lnTo>
                  <a:lnTo>
                    <a:pt x="540" y="566"/>
                  </a:lnTo>
                  <a:lnTo>
                    <a:pt x="540" y="568"/>
                  </a:lnTo>
                  <a:lnTo>
                    <a:pt x="541" y="569"/>
                  </a:lnTo>
                  <a:lnTo>
                    <a:pt x="540" y="569"/>
                  </a:lnTo>
                  <a:lnTo>
                    <a:pt x="538" y="571"/>
                  </a:lnTo>
                  <a:lnTo>
                    <a:pt x="535" y="574"/>
                  </a:lnTo>
                  <a:lnTo>
                    <a:pt x="535" y="575"/>
                  </a:lnTo>
                  <a:lnTo>
                    <a:pt x="533" y="575"/>
                  </a:lnTo>
                  <a:lnTo>
                    <a:pt x="533" y="577"/>
                  </a:lnTo>
                  <a:lnTo>
                    <a:pt x="533" y="577"/>
                  </a:lnTo>
                  <a:lnTo>
                    <a:pt x="533" y="579"/>
                  </a:lnTo>
                  <a:lnTo>
                    <a:pt x="533" y="582"/>
                  </a:lnTo>
                  <a:lnTo>
                    <a:pt x="532" y="582"/>
                  </a:lnTo>
                  <a:lnTo>
                    <a:pt x="532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29" y="585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6" y="586"/>
                  </a:lnTo>
                  <a:lnTo>
                    <a:pt x="526" y="586"/>
                  </a:lnTo>
                  <a:lnTo>
                    <a:pt x="524" y="588"/>
                  </a:lnTo>
                  <a:lnTo>
                    <a:pt x="522" y="588"/>
                  </a:lnTo>
                  <a:lnTo>
                    <a:pt x="522" y="590"/>
                  </a:lnTo>
                  <a:lnTo>
                    <a:pt x="521" y="590"/>
                  </a:lnTo>
                  <a:lnTo>
                    <a:pt x="519" y="590"/>
                  </a:lnTo>
                  <a:lnTo>
                    <a:pt x="519" y="590"/>
                  </a:lnTo>
                  <a:lnTo>
                    <a:pt x="518" y="590"/>
                  </a:lnTo>
                  <a:lnTo>
                    <a:pt x="516" y="590"/>
                  </a:lnTo>
                  <a:lnTo>
                    <a:pt x="514" y="588"/>
                  </a:lnTo>
                  <a:lnTo>
                    <a:pt x="511" y="588"/>
                  </a:lnTo>
                  <a:lnTo>
                    <a:pt x="510" y="586"/>
                  </a:lnTo>
                  <a:lnTo>
                    <a:pt x="507" y="585"/>
                  </a:lnTo>
                  <a:lnTo>
                    <a:pt x="507" y="582"/>
                  </a:lnTo>
                  <a:lnTo>
                    <a:pt x="507" y="580"/>
                  </a:lnTo>
                  <a:lnTo>
                    <a:pt x="507" y="580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8" y="572"/>
                  </a:lnTo>
                  <a:lnTo>
                    <a:pt x="510" y="571"/>
                  </a:lnTo>
                  <a:lnTo>
                    <a:pt x="513" y="569"/>
                  </a:lnTo>
                  <a:lnTo>
                    <a:pt x="514" y="569"/>
                  </a:lnTo>
                  <a:lnTo>
                    <a:pt x="516" y="568"/>
                  </a:lnTo>
                  <a:lnTo>
                    <a:pt x="514" y="568"/>
                  </a:lnTo>
                  <a:lnTo>
                    <a:pt x="514" y="568"/>
                  </a:lnTo>
                  <a:lnTo>
                    <a:pt x="514" y="566"/>
                  </a:lnTo>
                  <a:lnTo>
                    <a:pt x="514" y="566"/>
                  </a:lnTo>
                  <a:lnTo>
                    <a:pt x="516" y="564"/>
                  </a:lnTo>
                  <a:lnTo>
                    <a:pt x="518" y="566"/>
                  </a:lnTo>
                  <a:lnTo>
                    <a:pt x="519" y="564"/>
                  </a:lnTo>
                  <a:lnTo>
                    <a:pt x="519" y="564"/>
                  </a:lnTo>
                  <a:lnTo>
                    <a:pt x="521" y="564"/>
                  </a:lnTo>
                  <a:lnTo>
                    <a:pt x="524" y="564"/>
                  </a:lnTo>
                  <a:lnTo>
                    <a:pt x="527" y="564"/>
                  </a:lnTo>
                  <a:lnTo>
                    <a:pt x="529" y="563"/>
                  </a:lnTo>
                  <a:lnTo>
                    <a:pt x="529" y="563"/>
                  </a:lnTo>
                  <a:lnTo>
                    <a:pt x="530" y="563"/>
                  </a:lnTo>
                  <a:lnTo>
                    <a:pt x="532" y="564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5" y="564"/>
                  </a:lnTo>
                  <a:lnTo>
                    <a:pt x="535" y="563"/>
                  </a:lnTo>
                  <a:lnTo>
                    <a:pt x="535" y="563"/>
                  </a:lnTo>
                  <a:lnTo>
                    <a:pt x="535" y="561"/>
                  </a:lnTo>
                  <a:close/>
                  <a:moveTo>
                    <a:pt x="532" y="547"/>
                  </a:moveTo>
                  <a:lnTo>
                    <a:pt x="532" y="547"/>
                  </a:lnTo>
                  <a:lnTo>
                    <a:pt x="533" y="547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2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7"/>
                  </a:lnTo>
                  <a:lnTo>
                    <a:pt x="532" y="547"/>
                  </a:lnTo>
                  <a:close/>
                  <a:moveTo>
                    <a:pt x="565" y="538"/>
                  </a:moveTo>
                  <a:lnTo>
                    <a:pt x="563" y="539"/>
                  </a:lnTo>
                  <a:lnTo>
                    <a:pt x="563" y="539"/>
                  </a:lnTo>
                  <a:lnTo>
                    <a:pt x="562" y="539"/>
                  </a:lnTo>
                  <a:lnTo>
                    <a:pt x="563" y="539"/>
                  </a:lnTo>
                  <a:lnTo>
                    <a:pt x="565" y="538"/>
                  </a:lnTo>
                  <a:close/>
                  <a:moveTo>
                    <a:pt x="567" y="538"/>
                  </a:move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9"/>
                  </a:lnTo>
                  <a:lnTo>
                    <a:pt x="567" y="539"/>
                  </a:lnTo>
                  <a:lnTo>
                    <a:pt x="565" y="539"/>
                  </a:lnTo>
                  <a:lnTo>
                    <a:pt x="565" y="539"/>
                  </a:lnTo>
                  <a:lnTo>
                    <a:pt x="565" y="538"/>
                  </a:lnTo>
                  <a:lnTo>
                    <a:pt x="567" y="538"/>
                  </a:lnTo>
                  <a:lnTo>
                    <a:pt x="567" y="538"/>
                  </a:lnTo>
                  <a:close/>
                  <a:moveTo>
                    <a:pt x="576" y="520"/>
                  </a:moveTo>
                  <a:lnTo>
                    <a:pt x="578" y="520"/>
                  </a:lnTo>
                  <a:lnTo>
                    <a:pt x="578" y="522"/>
                  </a:lnTo>
                  <a:lnTo>
                    <a:pt x="578" y="522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4" y="520"/>
                  </a:lnTo>
                  <a:lnTo>
                    <a:pt x="576" y="520"/>
                  </a:lnTo>
                  <a:close/>
                  <a:moveTo>
                    <a:pt x="644" y="495"/>
                  </a:moveTo>
                  <a:lnTo>
                    <a:pt x="644" y="495"/>
                  </a:lnTo>
                  <a:lnTo>
                    <a:pt x="644" y="495"/>
                  </a:lnTo>
                  <a:lnTo>
                    <a:pt x="644" y="497"/>
                  </a:lnTo>
                  <a:lnTo>
                    <a:pt x="642" y="497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4" y="495"/>
                  </a:lnTo>
                  <a:close/>
                  <a:moveTo>
                    <a:pt x="667" y="478"/>
                  </a:moveTo>
                  <a:lnTo>
                    <a:pt x="667" y="478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2"/>
                  </a:lnTo>
                  <a:lnTo>
                    <a:pt x="666" y="481"/>
                  </a:lnTo>
                  <a:lnTo>
                    <a:pt x="666" y="481"/>
                  </a:lnTo>
                  <a:lnTo>
                    <a:pt x="666" y="479"/>
                  </a:lnTo>
                  <a:lnTo>
                    <a:pt x="666" y="479"/>
                  </a:lnTo>
                  <a:lnTo>
                    <a:pt x="666" y="478"/>
                  </a:lnTo>
                  <a:lnTo>
                    <a:pt x="667" y="478"/>
                  </a:lnTo>
                  <a:close/>
                  <a:moveTo>
                    <a:pt x="688" y="438"/>
                  </a:moveTo>
                  <a:lnTo>
                    <a:pt x="688" y="438"/>
                  </a:lnTo>
                  <a:lnTo>
                    <a:pt x="688" y="440"/>
                  </a:lnTo>
                  <a:lnTo>
                    <a:pt x="688" y="440"/>
                  </a:lnTo>
                  <a:lnTo>
                    <a:pt x="688" y="441"/>
                  </a:lnTo>
                  <a:lnTo>
                    <a:pt x="686" y="441"/>
                  </a:lnTo>
                  <a:lnTo>
                    <a:pt x="686" y="440"/>
                  </a:lnTo>
                  <a:lnTo>
                    <a:pt x="688" y="438"/>
                  </a:lnTo>
                  <a:close/>
                  <a:moveTo>
                    <a:pt x="701" y="413"/>
                  </a:moveTo>
                  <a:lnTo>
                    <a:pt x="702" y="415"/>
                  </a:lnTo>
                  <a:lnTo>
                    <a:pt x="702" y="415"/>
                  </a:lnTo>
                  <a:lnTo>
                    <a:pt x="702" y="416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3"/>
                  </a:lnTo>
                  <a:close/>
                  <a:moveTo>
                    <a:pt x="704" y="412"/>
                  </a:moveTo>
                  <a:lnTo>
                    <a:pt x="705" y="412"/>
                  </a:lnTo>
                  <a:lnTo>
                    <a:pt x="705" y="412"/>
                  </a:lnTo>
                  <a:lnTo>
                    <a:pt x="705" y="413"/>
                  </a:lnTo>
                  <a:lnTo>
                    <a:pt x="705" y="413"/>
                  </a:lnTo>
                  <a:lnTo>
                    <a:pt x="704" y="412"/>
                  </a:lnTo>
                  <a:lnTo>
                    <a:pt x="704" y="412"/>
                  </a:lnTo>
                  <a:close/>
                  <a:moveTo>
                    <a:pt x="699" y="408"/>
                  </a:moveTo>
                  <a:lnTo>
                    <a:pt x="701" y="408"/>
                  </a:lnTo>
                  <a:lnTo>
                    <a:pt x="704" y="410"/>
                  </a:lnTo>
                  <a:lnTo>
                    <a:pt x="704" y="410"/>
                  </a:lnTo>
                  <a:lnTo>
                    <a:pt x="704" y="412"/>
                  </a:lnTo>
                  <a:lnTo>
                    <a:pt x="704" y="412"/>
                  </a:lnTo>
                  <a:lnTo>
                    <a:pt x="702" y="410"/>
                  </a:lnTo>
                  <a:lnTo>
                    <a:pt x="699" y="410"/>
                  </a:lnTo>
                  <a:lnTo>
                    <a:pt x="699" y="410"/>
                  </a:lnTo>
                  <a:lnTo>
                    <a:pt x="699" y="408"/>
                  </a:lnTo>
                  <a:close/>
                  <a:moveTo>
                    <a:pt x="688" y="382"/>
                  </a:moveTo>
                  <a:lnTo>
                    <a:pt x="690" y="382"/>
                  </a:lnTo>
                  <a:lnTo>
                    <a:pt x="691" y="383"/>
                  </a:lnTo>
                  <a:lnTo>
                    <a:pt x="693" y="383"/>
                  </a:lnTo>
                  <a:lnTo>
                    <a:pt x="693" y="383"/>
                  </a:lnTo>
                  <a:lnTo>
                    <a:pt x="693" y="385"/>
                  </a:lnTo>
                  <a:lnTo>
                    <a:pt x="696" y="386"/>
                  </a:lnTo>
                  <a:lnTo>
                    <a:pt x="697" y="386"/>
                  </a:lnTo>
                  <a:lnTo>
                    <a:pt x="697" y="386"/>
                  </a:lnTo>
                  <a:lnTo>
                    <a:pt x="696" y="388"/>
                  </a:lnTo>
                  <a:lnTo>
                    <a:pt x="693" y="386"/>
                  </a:lnTo>
                  <a:lnTo>
                    <a:pt x="690" y="385"/>
                  </a:lnTo>
                  <a:lnTo>
                    <a:pt x="688" y="383"/>
                  </a:lnTo>
                  <a:lnTo>
                    <a:pt x="688" y="382"/>
                  </a:lnTo>
                  <a:close/>
                  <a:moveTo>
                    <a:pt x="718" y="0"/>
                  </a:moveTo>
                  <a:lnTo>
                    <a:pt x="719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4" y="2"/>
                  </a:lnTo>
                  <a:lnTo>
                    <a:pt x="729" y="3"/>
                  </a:lnTo>
                  <a:lnTo>
                    <a:pt x="731" y="3"/>
                  </a:lnTo>
                  <a:lnTo>
                    <a:pt x="732" y="3"/>
                  </a:lnTo>
                  <a:lnTo>
                    <a:pt x="732" y="5"/>
                  </a:lnTo>
                  <a:lnTo>
                    <a:pt x="734" y="7"/>
                  </a:lnTo>
                  <a:lnTo>
                    <a:pt x="735" y="7"/>
                  </a:lnTo>
                  <a:lnTo>
                    <a:pt x="737" y="7"/>
                  </a:lnTo>
                  <a:lnTo>
                    <a:pt x="740" y="8"/>
                  </a:lnTo>
                  <a:lnTo>
                    <a:pt x="742" y="8"/>
                  </a:lnTo>
                  <a:lnTo>
                    <a:pt x="742" y="8"/>
                  </a:lnTo>
                  <a:lnTo>
                    <a:pt x="742" y="7"/>
                  </a:lnTo>
                  <a:lnTo>
                    <a:pt x="743" y="7"/>
                  </a:lnTo>
                  <a:lnTo>
                    <a:pt x="746" y="8"/>
                  </a:lnTo>
                  <a:lnTo>
                    <a:pt x="749" y="10"/>
                  </a:lnTo>
                  <a:lnTo>
                    <a:pt x="751" y="10"/>
                  </a:lnTo>
                  <a:lnTo>
                    <a:pt x="751" y="10"/>
                  </a:lnTo>
                  <a:lnTo>
                    <a:pt x="753" y="10"/>
                  </a:lnTo>
                  <a:lnTo>
                    <a:pt x="753" y="11"/>
                  </a:lnTo>
                  <a:lnTo>
                    <a:pt x="753" y="11"/>
                  </a:lnTo>
                  <a:lnTo>
                    <a:pt x="753" y="13"/>
                  </a:lnTo>
                  <a:lnTo>
                    <a:pt x="753" y="13"/>
                  </a:lnTo>
                  <a:lnTo>
                    <a:pt x="754" y="13"/>
                  </a:lnTo>
                  <a:lnTo>
                    <a:pt x="756" y="13"/>
                  </a:lnTo>
                  <a:lnTo>
                    <a:pt x="756" y="15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9"/>
                  </a:lnTo>
                  <a:lnTo>
                    <a:pt x="757" y="19"/>
                  </a:lnTo>
                  <a:lnTo>
                    <a:pt x="759" y="19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2" y="22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6"/>
                  </a:lnTo>
                  <a:lnTo>
                    <a:pt x="764" y="27"/>
                  </a:lnTo>
                  <a:lnTo>
                    <a:pt x="764" y="27"/>
                  </a:lnTo>
                  <a:lnTo>
                    <a:pt x="764" y="29"/>
                  </a:lnTo>
                  <a:lnTo>
                    <a:pt x="764" y="30"/>
                  </a:lnTo>
                  <a:lnTo>
                    <a:pt x="765" y="32"/>
                  </a:lnTo>
                  <a:lnTo>
                    <a:pt x="767" y="35"/>
                  </a:lnTo>
                  <a:lnTo>
                    <a:pt x="767" y="37"/>
                  </a:lnTo>
                  <a:lnTo>
                    <a:pt x="767" y="38"/>
                  </a:lnTo>
                  <a:lnTo>
                    <a:pt x="767" y="40"/>
                  </a:lnTo>
                  <a:lnTo>
                    <a:pt x="768" y="40"/>
                  </a:lnTo>
                  <a:lnTo>
                    <a:pt x="768" y="40"/>
                  </a:lnTo>
                  <a:lnTo>
                    <a:pt x="768" y="41"/>
                  </a:lnTo>
                  <a:lnTo>
                    <a:pt x="770" y="41"/>
                  </a:lnTo>
                  <a:lnTo>
                    <a:pt x="770" y="43"/>
                  </a:lnTo>
                  <a:lnTo>
                    <a:pt x="770" y="44"/>
                  </a:lnTo>
                  <a:lnTo>
                    <a:pt x="770" y="44"/>
                  </a:lnTo>
                  <a:lnTo>
                    <a:pt x="770" y="46"/>
                  </a:lnTo>
                  <a:lnTo>
                    <a:pt x="770" y="46"/>
                  </a:lnTo>
                  <a:lnTo>
                    <a:pt x="770" y="48"/>
                  </a:lnTo>
                  <a:lnTo>
                    <a:pt x="772" y="51"/>
                  </a:lnTo>
                  <a:lnTo>
                    <a:pt x="775" y="52"/>
                  </a:lnTo>
                  <a:lnTo>
                    <a:pt x="776" y="55"/>
                  </a:lnTo>
                  <a:lnTo>
                    <a:pt x="776" y="57"/>
                  </a:lnTo>
                  <a:lnTo>
                    <a:pt x="776" y="59"/>
                  </a:lnTo>
                  <a:lnTo>
                    <a:pt x="776" y="59"/>
                  </a:lnTo>
                  <a:lnTo>
                    <a:pt x="776" y="60"/>
                  </a:lnTo>
                  <a:lnTo>
                    <a:pt x="776" y="60"/>
                  </a:lnTo>
                  <a:lnTo>
                    <a:pt x="776" y="62"/>
                  </a:lnTo>
                  <a:lnTo>
                    <a:pt x="776" y="62"/>
                  </a:lnTo>
                  <a:lnTo>
                    <a:pt x="778" y="63"/>
                  </a:lnTo>
                  <a:lnTo>
                    <a:pt x="779" y="65"/>
                  </a:lnTo>
                  <a:lnTo>
                    <a:pt x="779" y="68"/>
                  </a:lnTo>
                  <a:lnTo>
                    <a:pt x="779" y="70"/>
                  </a:lnTo>
                  <a:lnTo>
                    <a:pt x="779" y="71"/>
                  </a:lnTo>
                  <a:lnTo>
                    <a:pt x="779" y="73"/>
                  </a:lnTo>
                  <a:lnTo>
                    <a:pt x="781" y="73"/>
                  </a:lnTo>
                  <a:lnTo>
                    <a:pt x="781" y="74"/>
                  </a:lnTo>
                  <a:lnTo>
                    <a:pt x="783" y="74"/>
                  </a:lnTo>
                  <a:lnTo>
                    <a:pt x="784" y="76"/>
                  </a:lnTo>
                  <a:lnTo>
                    <a:pt x="786" y="78"/>
                  </a:lnTo>
                  <a:lnTo>
                    <a:pt x="789" y="78"/>
                  </a:lnTo>
                  <a:lnTo>
                    <a:pt x="794" y="76"/>
                  </a:lnTo>
                  <a:lnTo>
                    <a:pt x="797" y="76"/>
                  </a:lnTo>
                  <a:lnTo>
                    <a:pt x="797" y="76"/>
                  </a:lnTo>
                  <a:lnTo>
                    <a:pt x="798" y="78"/>
                  </a:lnTo>
                  <a:lnTo>
                    <a:pt x="797" y="78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1" y="79"/>
                  </a:lnTo>
                  <a:lnTo>
                    <a:pt x="801" y="81"/>
                  </a:lnTo>
                  <a:lnTo>
                    <a:pt x="803" y="81"/>
                  </a:lnTo>
                  <a:lnTo>
                    <a:pt x="803" y="81"/>
                  </a:lnTo>
                  <a:lnTo>
                    <a:pt x="805" y="81"/>
                  </a:lnTo>
                  <a:lnTo>
                    <a:pt x="805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8" y="81"/>
                  </a:lnTo>
                  <a:lnTo>
                    <a:pt x="808" y="81"/>
                  </a:lnTo>
                  <a:lnTo>
                    <a:pt x="809" y="82"/>
                  </a:lnTo>
                  <a:lnTo>
                    <a:pt x="811" y="82"/>
                  </a:lnTo>
                  <a:lnTo>
                    <a:pt x="813" y="84"/>
                  </a:lnTo>
                  <a:lnTo>
                    <a:pt x="816" y="89"/>
                  </a:lnTo>
                  <a:lnTo>
                    <a:pt x="817" y="90"/>
                  </a:lnTo>
                  <a:lnTo>
                    <a:pt x="820" y="90"/>
                  </a:lnTo>
                  <a:lnTo>
                    <a:pt x="824" y="90"/>
                  </a:lnTo>
                  <a:lnTo>
                    <a:pt x="824" y="92"/>
                  </a:lnTo>
                  <a:lnTo>
                    <a:pt x="824" y="93"/>
                  </a:lnTo>
                  <a:lnTo>
                    <a:pt x="824" y="95"/>
                  </a:lnTo>
                  <a:lnTo>
                    <a:pt x="824" y="95"/>
                  </a:lnTo>
                  <a:lnTo>
                    <a:pt x="825" y="96"/>
                  </a:lnTo>
                  <a:lnTo>
                    <a:pt x="825" y="98"/>
                  </a:lnTo>
                  <a:lnTo>
                    <a:pt x="827" y="98"/>
                  </a:lnTo>
                  <a:lnTo>
                    <a:pt x="827" y="100"/>
                  </a:lnTo>
                  <a:lnTo>
                    <a:pt x="827" y="101"/>
                  </a:lnTo>
                  <a:lnTo>
                    <a:pt x="825" y="104"/>
                  </a:lnTo>
                  <a:lnTo>
                    <a:pt x="825" y="106"/>
                  </a:lnTo>
                  <a:lnTo>
                    <a:pt x="827" y="107"/>
                  </a:lnTo>
                  <a:lnTo>
                    <a:pt x="828" y="109"/>
                  </a:lnTo>
                  <a:lnTo>
                    <a:pt x="828" y="111"/>
                  </a:lnTo>
                  <a:lnTo>
                    <a:pt x="828" y="111"/>
                  </a:lnTo>
                  <a:lnTo>
                    <a:pt x="830" y="112"/>
                  </a:lnTo>
                  <a:lnTo>
                    <a:pt x="831" y="112"/>
                  </a:lnTo>
                  <a:lnTo>
                    <a:pt x="835" y="111"/>
                  </a:lnTo>
                  <a:lnTo>
                    <a:pt x="836" y="111"/>
                  </a:lnTo>
                  <a:lnTo>
                    <a:pt x="838" y="112"/>
                  </a:lnTo>
                  <a:lnTo>
                    <a:pt x="841" y="112"/>
                  </a:lnTo>
                  <a:lnTo>
                    <a:pt x="846" y="111"/>
                  </a:lnTo>
                  <a:lnTo>
                    <a:pt x="849" y="111"/>
                  </a:lnTo>
                  <a:lnTo>
                    <a:pt x="850" y="111"/>
                  </a:lnTo>
                  <a:lnTo>
                    <a:pt x="852" y="111"/>
                  </a:lnTo>
                  <a:lnTo>
                    <a:pt x="854" y="107"/>
                  </a:lnTo>
                  <a:lnTo>
                    <a:pt x="854" y="107"/>
                  </a:lnTo>
                  <a:lnTo>
                    <a:pt x="855" y="107"/>
                  </a:lnTo>
                  <a:lnTo>
                    <a:pt x="857" y="106"/>
                  </a:lnTo>
                  <a:lnTo>
                    <a:pt x="858" y="104"/>
                  </a:lnTo>
                  <a:lnTo>
                    <a:pt x="860" y="104"/>
                  </a:lnTo>
                  <a:lnTo>
                    <a:pt x="863" y="104"/>
                  </a:lnTo>
                  <a:lnTo>
                    <a:pt x="865" y="104"/>
                  </a:lnTo>
                  <a:lnTo>
                    <a:pt x="866" y="103"/>
                  </a:lnTo>
                  <a:lnTo>
                    <a:pt x="868" y="103"/>
                  </a:lnTo>
                  <a:lnTo>
                    <a:pt x="871" y="101"/>
                  </a:lnTo>
                  <a:lnTo>
                    <a:pt x="876" y="100"/>
                  </a:lnTo>
                  <a:lnTo>
                    <a:pt x="877" y="100"/>
                  </a:lnTo>
                  <a:lnTo>
                    <a:pt x="877" y="100"/>
                  </a:lnTo>
                  <a:lnTo>
                    <a:pt x="879" y="100"/>
                  </a:lnTo>
                  <a:lnTo>
                    <a:pt x="880" y="100"/>
                  </a:lnTo>
                  <a:lnTo>
                    <a:pt x="882" y="101"/>
                  </a:lnTo>
                  <a:lnTo>
                    <a:pt x="882" y="103"/>
                  </a:lnTo>
                  <a:lnTo>
                    <a:pt x="882" y="103"/>
                  </a:lnTo>
                  <a:lnTo>
                    <a:pt x="882" y="104"/>
                  </a:lnTo>
                  <a:lnTo>
                    <a:pt x="882" y="104"/>
                  </a:lnTo>
                  <a:lnTo>
                    <a:pt x="880" y="106"/>
                  </a:lnTo>
                  <a:lnTo>
                    <a:pt x="882" y="106"/>
                  </a:lnTo>
                  <a:lnTo>
                    <a:pt x="882" y="109"/>
                  </a:lnTo>
                  <a:lnTo>
                    <a:pt x="883" y="109"/>
                  </a:lnTo>
                  <a:lnTo>
                    <a:pt x="883" y="111"/>
                  </a:lnTo>
                  <a:lnTo>
                    <a:pt x="883" y="112"/>
                  </a:lnTo>
                  <a:lnTo>
                    <a:pt x="883" y="112"/>
                  </a:lnTo>
                  <a:lnTo>
                    <a:pt x="882" y="115"/>
                  </a:lnTo>
                  <a:lnTo>
                    <a:pt x="880" y="115"/>
                  </a:lnTo>
                  <a:lnTo>
                    <a:pt x="880" y="115"/>
                  </a:lnTo>
                  <a:lnTo>
                    <a:pt x="879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6" y="118"/>
                  </a:lnTo>
                  <a:lnTo>
                    <a:pt x="876" y="118"/>
                  </a:lnTo>
                  <a:lnTo>
                    <a:pt x="876" y="120"/>
                  </a:lnTo>
                  <a:lnTo>
                    <a:pt x="876" y="120"/>
                  </a:lnTo>
                  <a:lnTo>
                    <a:pt x="876" y="122"/>
                  </a:lnTo>
                  <a:lnTo>
                    <a:pt x="876" y="123"/>
                  </a:lnTo>
                  <a:lnTo>
                    <a:pt x="874" y="125"/>
                  </a:lnTo>
                  <a:lnTo>
                    <a:pt x="874" y="125"/>
                  </a:lnTo>
                  <a:lnTo>
                    <a:pt x="874" y="126"/>
                  </a:lnTo>
                  <a:lnTo>
                    <a:pt x="874" y="126"/>
                  </a:lnTo>
                  <a:lnTo>
                    <a:pt x="872" y="130"/>
                  </a:lnTo>
                  <a:lnTo>
                    <a:pt x="872" y="131"/>
                  </a:lnTo>
                  <a:lnTo>
                    <a:pt x="871" y="133"/>
                  </a:lnTo>
                  <a:lnTo>
                    <a:pt x="871" y="134"/>
                  </a:lnTo>
                  <a:lnTo>
                    <a:pt x="871" y="136"/>
                  </a:lnTo>
                  <a:lnTo>
                    <a:pt x="871" y="136"/>
                  </a:lnTo>
                  <a:lnTo>
                    <a:pt x="871" y="137"/>
                  </a:lnTo>
                  <a:lnTo>
                    <a:pt x="871" y="137"/>
                  </a:lnTo>
                  <a:lnTo>
                    <a:pt x="871" y="139"/>
                  </a:lnTo>
                  <a:lnTo>
                    <a:pt x="869" y="139"/>
                  </a:lnTo>
                  <a:lnTo>
                    <a:pt x="869" y="141"/>
                  </a:lnTo>
                  <a:lnTo>
                    <a:pt x="869" y="141"/>
                  </a:lnTo>
                  <a:lnTo>
                    <a:pt x="868" y="142"/>
                  </a:lnTo>
                  <a:lnTo>
                    <a:pt x="868" y="144"/>
                  </a:lnTo>
                  <a:lnTo>
                    <a:pt x="868" y="144"/>
                  </a:lnTo>
                  <a:lnTo>
                    <a:pt x="866" y="144"/>
                  </a:lnTo>
                  <a:lnTo>
                    <a:pt x="866" y="145"/>
                  </a:lnTo>
                  <a:lnTo>
                    <a:pt x="866" y="145"/>
                  </a:lnTo>
                  <a:lnTo>
                    <a:pt x="865" y="147"/>
                  </a:lnTo>
                  <a:lnTo>
                    <a:pt x="865" y="148"/>
                  </a:lnTo>
                  <a:lnTo>
                    <a:pt x="865" y="148"/>
                  </a:lnTo>
                  <a:lnTo>
                    <a:pt x="865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1" y="152"/>
                  </a:lnTo>
                  <a:lnTo>
                    <a:pt x="860" y="155"/>
                  </a:lnTo>
                  <a:lnTo>
                    <a:pt x="860" y="156"/>
                  </a:lnTo>
                  <a:lnTo>
                    <a:pt x="860" y="158"/>
                  </a:lnTo>
                  <a:lnTo>
                    <a:pt x="858" y="159"/>
                  </a:lnTo>
                  <a:lnTo>
                    <a:pt x="858" y="159"/>
                  </a:lnTo>
                  <a:lnTo>
                    <a:pt x="857" y="159"/>
                  </a:lnTo>
                  <a:lnTo>
                    <a:pt x="857" y="159"/>
                  </a:lnTo>
                  <a:lnTo>
                    <a:pt x="855" y="159"/>
                  </a:lnTo>
                  <a:lnTo>
                    <a:pt x="855" y="158"/>
                  </a:lnTo>
                  <a:lnTo>
                    <a:pt x="855" y="156"/>
                  </a:lnTo>
                  <a:lnTo>
                    <a:pt x="852" y="155"/>
                  </a:lnTo>
                  <a:lnTo>
                    <a:pt x="850" y="155"/>
                  </a:lnTo>
                  <a:lnTo>
                    <a:pt x="847" y="155"/>
                  </a:lnTo>
                  <a:lnTo>
                    <a:pt x="846" y="155"/>
                  </a:lnTo>
                  <a:lnTo>
                    <a:pt x="844" y="156"/>
                  </a:lnTo>
                  <a:lnTo>
                    <a:pt x="844" y="156"/>
                  </a:lnTo>
                  <a:lnTo>
                    <a:pt x="842" y="155"/>
                  </a:lnTo>
                  <a:lnTo>
                    <a:pt x="842" y="155"/>
                  </a:lnTo>
                  <a:lnTo>
                    <a:pt x="841" y="155"/>
                  </a:lnTo>
                  <a:lnTo>
                    <a:pt x="841" y="156"/>
                  </a:lnTo>
                  <a:lnTo>
                    <a:pt x="839" y="156"/>
                  </a:lnTo>
                  <a:lnTo>
                    <a:pt x="838" y="158"/>
                  </a:lnTo>
                  <a:lnTo>
                    <a:pt x="838" y="159"/>
                  </a:lnTo>
                  <a:lnTo>
                    <a:pt x="836" y="159"/>
                  </a:lnTo>
                  <a:lnTo>
                    <a:pt x="836" y="161"/>
                  </a:lnTo>
                  <a:lnTo>
                    <a:pt x="833" y="161"/>
                  </a:lnTo>
                  <a:lnTo>
                    <a:pt x="833" y="161"/>
                  </a:lnTo>
                  <a:lnTo>
                    <a:pt x="831" y="163"/>
                  </a:lnTo>
                  <a:lnTo>
                    <a:pt x="830" y="163"/>
                  </a:lnTo>
                  <a:lnTo>
                    <a:pt x="830" y="163"/>
                  </a:lnTo>
                  <a:lnTo>
                    <a:pt x="828" y="164"/>
                  </a:lnTo>
                  <a:lnTo>
                    <a:pt x="830" y="164"/>
                  </a:lnTo>
                  <a:lnTo>
                    <a:pt x="830" y="166"/>
                  </a:lnTo>
                  <a:lnTo>
                    <a:pt x="831" y="167"/>
                  </a:lnTo>
                  <a:lnTo>
                    <a:pt x="831" y="170"/>
                  </a:lnTo>
                  <a:lnTo>
                    <a:pt x="833" y="177"/>
                  </a:lnTo>
                  <a:lnTo>
                    <a:pt x="833" y="178"/>
                  </a:lnTo>
                  <a:lnTo>
                    <a:pt x="831" y="183"/>
                  </a:lnTo>
                  <a:lnTo>
                    <a:pt x="831" y="185"/>
                  </a:lnTo>
                  <a:lnTo>
                    <a:pt x="831" y="186"/>
                  </a:lnTo>
                  <a:lnTo>
                    <a:pt x="831" y="186"/>
                  </a:lnTo>
                  <a:lnTo>
                    <a:pt x="833" y="186"/>
                  </a:lnTo>
                  <a:lnTo>
                    <a:pt x="833" y="188"/>
                  </a:lnTo>
                  <a:lnTo>
                    <a:pt x="833" y="188"/>
                  </a:lnTo>
                  <a:lnTo>
                    <a:pt x="833" y="189"/>
                  </a:lnTo>
                  <a:lnTo>
                    <a:pt x="833" y="189"/>
                  </a:lnTo>
                  <a:lnTo>
                    <a:pt x="833" y="191"/>
                  </a:lnTo>
                  <a:lnTo>
                    <a:pt x="831" y="193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6"/>
                  </a:lnTo>
                  <a:lnTo>
                    <a:pt x="830" y="197"/>
                  </a:lnTo>
                  <a:lnTo>
                    <a:pt x="830" y="197"/>
                  </a:lnTo>
                  <a:lnTo>
                    <a:pt x="828" y="199"/>
                  </a:lnTo>
                  <a:lnTo>
                    <a:pt x="828" y="197"/>
                  </a:lnTo>
                  <a:lnTo>
                    <a:pt x="827" y="197"/>
                  </a:lnTo>
                  <a:lnTo>
                    <a:pt x="825" y="199"/>
                  </a:lnTo>
                  <a:lnTo>
                    <a:pt x="824" y="199"/>
                  </a:lnTo>
                  <a:lnTo>
                    <a:pt x="822" y="199"/>
                  </a:lnTo>
                  <a:lnTo>
                    <a:pt x="822" y="200"/>
                  </a:lnTo>
                  <a:lnTo>
                    <a:pt x="820" y="200"/>
                  </a:lnTo>
                  <a:lnTo>
                    <a:pt x="820" y="200"/>
                  </a:lnTo>
                  <a:lnTo>
                    <a:pt x="822" y="200"/>
                  </a:lnTo>
                  <a:lnTo>
                    <a:pt x="822" y="202"/>
                  </a:lnTo>
                  <a:lnTo>
                    <a:pt x="824" y="202"/>
                  </a:lnTo>
                  <a:lnTo>
                    <a:pt x="824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0" y="202"/>
                  </a:lnTo>
                  <a:lnTo>
                    <a:pt x="819" y="200"/>
                  </a:lnTo>
                  <a:lnTo>
                    <a:pt x="819" y="200"/>
                  </a:lnTo>
                  <a:lnTo>
                    <a:pt x="819" y="197"/>
                  </a:lnTo>
                  <a:lnTo>
                    <a:pt x="819" y="197"/>
                  </a:lnTo>
                  <a:lnTo>
                    <a:pt x="817" y="197"/>
                  </a:lnTo>
                  <a:lnTo>
                    <a:pt x="817" y="196"/>
                  </a:lnTo>
                  <a:lnTo>
                    <a:pt x="816" y="196"/>
                  </a:lnTo>
                  <a:lnTo>
                    <a:pt x="816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3" y="196"/>
                  </a:lnTo>
                  <a:lnTo>
                    <a:pt x="813" y="197"/>
                  </a:lnTo>
                  <a:lnTo>
                    <a:pt x="813" y="199"/>
                  </a:lnTo>
                  <a:lnTo>
                    <a:pt x="813" y="200"/>
                  </a:lnTo>
                  <a:lnTo>
                    <a:pt x="811" y="202"/>
                  </a:lnTo>
                  <a:lnTo>
                    <a:pt x="811" y="205"/>
                  </a:lnTo>
                  <a:lnTo>
                    <a:pt x="811" y="205"/>
                  </a:lnTo>
                  <a:lnTo>
                    <a:pt x="809" y="205"/>
                  </a:lnTo>
                  <a:lnTo>
                    <a:pt x="809" y="205"/>
                  </a:lnTo>
                  <a:lnTo>
                    <a:pt x="809" y="207"/>
                  </a:lnTo>
                  <a:lnTo>
                    <a:pt x="808" y="207"/>
                  </a:lnTo>
                  <a:lnTo>
                    <a:pt x="808" y="205"/>
                  </a:lnTo>
                  <a:lnTo>
                    <a:pt x="806" y="205"/>
                  </a:lnTo>
                  <a:lnTo>
                    <a:pt x="806" y="205"/>
                  </a:lnTo>
                  <a:lnTo>
                    <a:pt x="805" y="205"/>
                  </a:lnTo>
                  <a:lnTo>
                    <a:pt x="805" y="207"/>
                  </a:lnTo>
                  <a:lnTo>
                    <a:pt x="803" y="208"/>
                  </a:lnTo>
                  <a:lnTo>
                    <a:pt x="803" y="208"/>
                  </a:lnTo>
                  <a:lnTo>
                    <a:pt x="803" y="210"/>
                  </a:lnTo>
                  <a:lnTo>
                    <a:pt x="803" y="210"/>
                  </a:lnTo>
                  <a:lnTo>
                    <a:pt x="801" y="210"/>
                  </a:lnTo>
                  <a:lnTo>
                    <a:pt x="800" y="211"/>
                  </a:lnTo>
                  <a:lnTo>
                    <a:pt x="800" y="213"/>
                  </a:lnTo>
                  <a:lnTo>
                    <a:pt x="798" y="213"/>
                  </a:lnTo>
                  <a:lnTo>
                    <a:pt x="797" y="211"/>
                  </a:lnTo>
                  <a:lnTo>
                    <a:pt x="795" y="213"/>
                  </a:lnTo>
                  <a:lnTo>
                    <a:pt x="792" y="213"/>
                  </a:lnTo>
                  <a:lnTo>
                    <a:pt x="790" y="213"/>
                  </a:lnTo>
                  <a:lnTo>
                    <a:pt x="789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7" y="215"/>
                  </a:lnTo>
                  <a:lnTo>
                    <a:pt x="787" y="215"/>
                  </a:lnTo>
                  <a:lnTo>
                    <a:pt x="787" y="216"/>
                  </a:lnTo>
                  <a:lnTo>
                    <a:pt x="787" y="216"/>
                  </a:lnTo>
                  <a:lnTo>
                    <a:pt x="789" y="218"/>
                  </a:lnTo>
                  <a:lnTo>
                    <a:pt x="790" y="219"/>
                  </a:lnTo>
                  <a:lnTo>
                    <a:pt x="790" y="219"/>
                  </a:lnTo>
                  <a:lnTo>
                    <a:pt x="790" y="221"/>
                  </a:lnTo>
                  <a:lnTo>
                    <a:pt x="790" y="221"/>
                  </a:lnTo>
                  <a:lnTo>
                    <a:pt x="789" y="222"/>
                  </a:lnTo>
                  <a:lnTo>
                    <a:pt x="789" y="224"/>
                  </a:lnTo>
                  <a:lnTo>
                    <a:pt x="787" y="224"/>
                  </a:lnTo>
                  <a:lnTo>
                    <a:pt x="787" y="222"/>
                  </a:lnTo>
                  <a:lnTo>
                    <a:pt x="786" y="222"/>
                  </a:lnTo>
                  <a:lnTo>
                    <a:pt x="786" y="222"/>
                  </a:lnTo>
                  <a:lnTo>
                    <a:pt x="781" y="222"/>
                  </a:lnTo>
                  <a:lnTo>
                    <a:pt x="779" y="222"/>
                  </a:lnTo>
                  <a:lnTo>
                    <a:pt x="779" y="222"/>
                  </a:lnTo>
                  <a:lnTo>
                    <a:pt x="778" y="222"/>
                  </a:lnTo>
                  <a:lnTo>
                    <a:pt x="776" y="221"/>
                  </a:lnTo>
                  <a:lnTo>
                    <a:pt x="775" y="221"/>
                  </a:lnTo>
                  <a:lnTo>
                    <a:pt x="773" y="221"/>
                  </a:lnTo>
                  <a:lnTo>
                    <a:pt x="773" y="219"/>
                  </a:lnTo>
                  <a:lnTo>
                    <a:pt x="773" y="219"/>
                  </a:lnTo>
                  <a:lnTo>
                    <a:pt x="773" y="218"/>
                  </a:lnTo>
                  <a:lnTo>
                    <a:pt x="772" y="218"/>
                  </a:lnTo>
                  <a:lnTo>
                    <a:pt x="772" y="216"/>
                  </a:lnTo>
                  <a:lnTo>
                    <a:pt x="770" y="216"/>
                  </a:lnTo>
                  <a:lnTo>
                    <a:pt x="770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7" y="218"/>
                  </a:lnTo>
                  <a:lnTo>
                    <a:pt x="765" y="219"/>
                  </a:lnTo>
                  <a:lnTo>
                    <a:pt x="765" y="219"/>
                  </a:lnTo>
                  <a:lnTo>
                    <a:pt x="765" y="221"/>
                  </a:lnTo>
                  <a:lnTo>
                    <a:pt x="765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2" y="226"/>
                  </a:lnTo>
                  <a:lnTo>
                    <a:pt x="760" y="227"/>
                  </a:lnTo>
                  <a:lnTo>
                    <a:pt x="759" y="229"/>
                  </a:lnTo>
                  <a:lnTo>
                    <a:pt x="759" y="230"/>
                  </a:lnTo>
                  <a:lnTo>
                    <a:pt x="759" y="230"/>
                  </a:lnTo>
                  <a:lnTo>
                    <a:pt x="757" y="232"/>
                  </a:lnTo>
                  <a:lnTo>
                    <a:pt x="756" y="232"/>
                  </a:lnTo>
                  <a:lnTo>
                    <a:pt x="754" y="232"/>
                  </a:lnTo>
                  <a:lnTo>
                    <a:pt x="753" y="232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1" y="233"/>
                  </a:lnTo>
                  <a:lnTo>
                    <a:pt x="751" y="235"/>
                  </a:lnTo>
                  <a:lnTo>
                    <a:pt x="749" y="237"/>
                  </a:lnTo>
                  <a:lnTo>
                    <a:pt x="748" y="237"/>
                  </a:lnTo>
                  <a:lnTo>
                    <a:pt x="745" y="237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40"/>
                  </a:lnTo>
                  <a:lnTo>
                    <a:pt x="742" y="240"/>
                  </a:lnTo>
                  <a:lnTo>
                    <a:pt x="742" y="240"/>
                  </a:lnTo>
                  <a:lnTo>
                    <a:pt x="740" y="241"/>
                  </a:lnTo>
                  <a:lnTo>
                    <a:pt x="738" y="241"/>
                  </a:lnTo>
                  <a:lnTo>
                    <a:pt x="735" y="245"/>
                  </a:lnTo>
                  <a:lnTo>
                    <a:pt x="734" y="246"/>
                  </a:lnTo>
                  <a:lnTo>
                    <a:pt x="734" y="248"/>
                  </a:lnTo>
                  <a:lnTo>
                    <a:pt x="734" y="248"/>
                  </a:lnTo>
                  <a:lnTo>
                    <a:pt x="732" y="249"/>
                  </a:lnTo>
                  <a:lnTo>
                    <a:pt x="731" y="249"/>
                  </a:lnTo>
                  <a:lnTo>
                    <a:pt x="724" y="251"/>
                  </a:lnTo>
                  <a:lnTo>
                    <a:pt x="723" y="249"/>
                  </a:lnTo>
                  <a:lnTo>
                    <a:pt x="723" y="249"/>
                  </a:lnTo>
                  <a:lnTo>
                    <a:pt x="723" y="251"/>
                  </a:lnTo>
                  <a:lnTo>
                    <a:pt x="721" y="251"/>
                  </a:lnTo>
                  <a:lnTo>
                    <a:pt x="719" y="251"/>
                  </a:lnTo>
                  <a:lnTo>
                    <a:pt x="718" y="252"/>
                  </a:lnTo>
                  <a:lnTo>
                    <a:pt x="716" y="252"/>
                  </a:lnTo>
                  <a:lnTo>
                    <a:pt x="715" y="252"/>
                  </a:lnTo>
                  <a:lnTo>
                    <a:pt x="713" y="254"/>
                  </a:lnTo>
                  <a:lnTo>
                    <a:pt x="712" y="254"/>
                  </a:lnTo>
                  <a:lnTo>
                    <a:pt x="704" y="259"/>
                  </a:lnTo>
                  <a:lnTo>
                    <a:pt x="702" y="260"/>
                  </a:lnTo>
                  <a:lnTo>
                    <a:pt x="701" y="262"/>
                  </a:lnTo>
                  <a:lnTo>
                    <a:pt x="701" y="262"/>
                  </a:lnTo>
                  <a:lnTo>
                    <a:pt x="699" y="263"/>
                  </a:lnTo>
                  <a:lnTo>
                    <a:pt x="699" y="263"/>
                  </a:lnTo>
                  <a:lnTo>
                    <a:pt x="697" y="263"/>
                  </a:lnTo>
                  <a:lnTo>
                    <a:pt x="696" y="265"/>
                  </a:lnTo>
                  <a:lnTo>
                    <a:pt x="696" y="263"/>
                  </a:lnTo>
                  <a:lnTo>
                    <a:pt x="694" y="263"/>
                  </a:lnTo>
                  <a:lnTo>
                    <a:pt x="694" y="265"/>
                  </a:lnTo>
                  <a:lnTo>
                    <a:pt x="694" y="267"/>
                  </a:lnTo>
                  <a:lnTo>
                    <a:pt x="694" y="267"/>
                  </a:lnTo>
                  <a:lnTo>
                    <a:pt x="693" y="267"/>
                  </a:lnTo>
                  <a:lnTo>
                    <a:pt x="690" y="267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6" y="267"/>
                  </a:lnTo>
                  <a:lnTo>
                    <a:pt x="686" y="265"/>
                  </a:lnTo>
                  <a:lnTo>
                    <a:pt x="688" y="265"/>
                  </a:lnTo>
                  <a:lnTo>
                    <a:pt x="688" y="265"/>
                  </a:lnTo>
                  <a:lnTo>
                    <a:pt x="694" y="262"/>
                  </a:lnTo>
                  <a:lnTo>
                    <a:pt x="694" y="260"/>
                  </a:lnTo>
                  <a:lnTo>
                    <a:pt x="694" y="260"/>
                  </a:lnTo>
                  <a:lnTo>
                    <a:pt x="696" y="259"/>
                  </a:lnTo>
                  <a:lnTo>
                    <a:pt x="697" y="257"/>
                  </a:lnTo>
                  <a:lnTo>
                    <a:pt x="696" y="257"/>
                  </a:lnTo>
                  <a:lnTo>
                    <a:pt x="693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6"/>
                  </a:lnTo>
                  <a:lnTo>
                    <a:pt x="690" y="256"/>
                  </a:lnTo>
                  <a:lnTo>
                    <a:pt x="691" y="254"/>
                  </a:lnTo>
                  <a:lnTo>
                    <a:pt x="691" y="254"/>
                  </a:lnTo>
                  <a:lnTo>
                    <a:pt x="693" y="254"/>
                  </a:lnTo>
                  <a:lnTo>
                    <a:pt x="693" y="252"/>
                  </a:lnTo>
                  <a:lnTo>
                    <a:pt x="691" y="251"/>
                  </a:lnTo>
                  <a:lnTo>
                    <a:pt x="693" y="249"/>
                  </a:lnTo>
                  <a:lnTo>
                    <a:pt x="696" y="248"/>
                  </a:lnTo>
                  <a:lnTo>
                    <a:pt x="697" y="246"/>
                  </a:lnTo>
                  <a:lnTo>
                    <a:pt x="699" y="245"/>
                  </a:lnTo>
                  <a:lnTo>
                    <a:pt x="702" y="241"/>
                  </a:lnTo>
                  <a:lnTo>
                    <a:pt x="702" y="240"/>
                  </a:lnTo>
                  <a:lnTo>
                    <a:pt x="704" y="238"/>
                  </a:lnTo>
                  <a:lnTo>
                    <a:pt x="704" y="238"/>
                  </a:lnTo>
                  <a:lnTo>
                    <a:pt x="702" y="237"/>
                  </a:lnTo>
                  <a:lnTo>
                    <a:pt x="702" y="235"/>
                  </a:lnTo>
                  <a:lnTo>
                    <a:pt x="697" y="233"/>
                  </a:lnTo>
                  <a:lnTo>
                    <a:pt x="697" y="230"/>
                  </a:lnTo>
                  <a:lnTo>
                    <a:pt x="696" y="230"/>
                  </a:lnTo>
                  <a:lnTo>
                    <a:pt x="696" y="232"/>
                  </a:lnTo>
                  <a:lnTo>
                    <a:pt x="696" y="233"/>
                  </a:lnTo>
                  <a:lnTo>
                    <a:pt x="694" y="233"/>
                  </a:lnTo>
                  <a:lnTo>
                    <a:pt x="693" y="232"/>
                  </a:lnTo>
                  <a:lnTo>
                    <a:pt x="688" y="232"/>
                  </a:lnTo>
                  <a:lnTo>
                    <a:pt x="686" y="233"/>
                  </a:lnTo>
                  <a:lnTo>
                    <a:pt x="685" y="235"/>
                  </a:lnTo>
                  <a:lnTo>
                    <a:pt x="683" y="235"/>
                  </a:lnTo>
                  <a:lnTo>
                    <a:pt x="683" y="237"/>
                  </a:lnTo>
                  <a:lnTo>
                    <a:pt x="682" y="237"/>
                  </a:lnTo>
                  <a:lnTo>
                    <a:pt x="677" y="243"/>
                  </a:lnTo>
                  <a:lnTo>
                    <a:pt x="675" y="245"/>
                  </a:lnTo>
                  <a:lnTo>
                    <a:pt x="669" y="248"/>
                  </a:lnTo>
                  <a:lnTo>
                    <a:pt x="664" y="249"/>
                  </a:lnTo>
                  <a:lnTo>
                    <a:pt x="661" y="251"/>
                  </a:lnTo>
                  <a:lnTo>
                    <a:pt x="661" y="252"/>
                  </a:lnTo>
                  <a:lnTo>
                    <a:pt x="660" y="254"/>
                  </a:lnTo>
                  <a:lnTo>
                    <a:pt x="660" y="257"/>
                  </a:lnTo>
                  <a:lnTo>
                    <a:pt x="656" y="260"/>
                  </a:lnTo>
                  <a:lnTo>
                    <a:pt x="656" y="260"/>
                  </a:lnTo>
                  <a:lnTo>
                    <a:pt x="655" y="262"/>
                  </a:lnTo>
                  <a:lnTo>
                    <a:pt x="653" y="262"/>
                  </a:lnTo>
                  <a:lnTo>
                    <a:pt x="652" y="262"/>
                  </a:lnTo>
                  <a:lnTo>
                    <a:pt x="650" y="262"/>
                  </a:lnTo>
                  <a:lnTo>
                    <a:pt x="649" y="262"/>
                  </a:lnTo>
                  <a:lnTo>
                    <a:pt x="645" y="263"/>
                  </a:lnTo>
                  <a:lnTo>
                    <a:pt x="644" y="260"/>
                  </a:lnTo>
                  <a:lnTo>
                    <a:pt x="642" y="260"/>
                  </a:lnTo>
                  <a:lnTo>
                    <a:pt x="639" y="260"/>
                  </a:lnTo>
                  <a:lnTo>
                    <a:pt x="639" y="262"/>
                  </a:lnTo>
                  <a:lnTo>
                    <a:pt x="636" y="267"/>
                  </a:lnTo>
                  <a:lnTo>
                    <a:pt x="634" y="270"/>
                  </a:lnTo>
                  <a:lnTo>
                    <a:pt x="636" y="270"/>
                  </a:lnTo>
                  <a:lnTo>
                    <a:pt x="636" y="274"/>
                  </a:lnTo>
                  <a:lnTo>
                    <a:pt x="637" y="276"/>
                  </a:lnTo>
                  <a:lnTo>
                    <a:pt x="642" y="278"/>
                  </a:lnTo>
                  <a:lnTo>
                    <a:pt x="650" y="279"/>
                  </a:lnTo>
                  <a:lnTo>
                    <a:pt x="652" y="279"/>
                  </a:lnTo>
                  <a:lnTo>
                    <a:pt x="653" y="279"/>
                  </a:lnTo>
                  <a:lnTo>
                    <a:pt x="655" y="281"/>
                  </a:lnTo>
                  <a:lnTo>
                    <a:pt x="656" y="282"/>
                  </a:lnTo>
                  <a:lnTo>
                    <a:pt x="656" y="284"/>
                  </a:lnTo>
                  <a:lnTo>
                    <a:pt x="656" y="284"/>
                  </a:lnTo>
                  <a:lnTo>
                    <a:pt x="656" y="285"/>
                  </a:lnTo>
                  <a:lnTo>
                    <a:pt x="658" y="285"/>
                  </a:lnTo>
                  <a:lnTo>
                    <a:pt x="656" y="287"/>
                  </a:lnTo>
                  <a:lnTo>
                    <a:pt x="656" y="287"/>
                  </a:lnTo>
                  <a:lnTo>
                    <a:pt x="655" y="289"/>
                  </a:lnTo>
                  <a:lnTo>
                    <a:pt x="655" y="292"/>
                  </a:lnTo>
                  <a:lnTo>
                    <a:pt x="656" y="293"/>
                  </a:lnTo>
                  <a:lnTo>
                    <a:pt x="658" y="295"/>
                  </a:lnTo>
                  <a:lnTo>
                    <a:pt x="660" y="295"/>
                  </a:lnTo>
                  <a:lnTo>
                    <a:pt x="663" y="295"/>
                  </a:lnTo>
                  <a:lnTo>
                    <a:pt x="667" y="295"/>
                  </a:lnTo>
                  <a:lnTo>
                    <a:pt x="669" y="293"/>
                  </a:lnTo>
                  <a:lnTo>
                    <a:pt x="669" y="293"/>
                  </a:lnTo>
                  <a:lnTo>
                    <a:pt x="669" y="292"/>
                  </a:lnTo>
                  <a:lnTo>
                    <a:pt x="672" y="289"/>
                  </a:lnTo>
                  <a:lnTo>
                    <a:pt x="675" y="287"/>
                  </a:lnTo>
                  <a:lnTo>
                    <a:pt x="675" y="287"/>
                  </a:lnTo>
                  <a:lnTo>
                    <a:pt x="674" y="285"/>
                  </a:lnTo>
                  <a:lnTo>
                    <a:pt x="675" y="285"/>
                  </a:lnTo>
                  <a:lnTo>
                    <a:pt x="675" y="285"/>
                  </a:lnTo>
                  <a:lnTo>
                    <a:pt x="682" y="284"/>
                  </a:lnTo>
                  <a:lnTo>
                    <a:pt x="686" y="285"/>
                  </a:lnTo>
                  <a:lnTo>
                    <a:pt x="688" y="287"/>
                  </a:lnTo>
                  <a:lnTo>
                    <a:pt x="691" y="289"/>
                  </a:lnTo>
                  <a:lnTo>
                    <a:pt x="693" y="289"/>
                  </a:lnTo>
                  <a:lnTo>
                    <a:pt x="694" y="290"/>
                  </a:lnTo>
                  <a:lnTo>
                    <a:pt x="697" y="290"/>
                  </a:lnTo>
                  <a:lnTo>
                    <a:pt x="699" y="290"/>
                  </a:lnTo>
                  <a:lnTo>
                    <a:pt x="699" y="289"/>
                  </a:lnTo>
                  <a:lnTo>
                    <a:pt x="701" y="289"/>
                  </a:lnTo>
                  <a:lnTo>
                    <a:pt x="701" y="289"/>
                  </a:lnTo>
                  <a:lnTo>
                    <a:pt x="702" y="290"/>
                  </a:lnTo>
                  <a:lnTo>
                    <a:pt x="704" y="290"/>
                  </a:lnTo>
                  <a:lnTo>
                    <a:pt x="707" y="290"/>
                  </a:lnTo>
                  <a:lnTo>
                    <a:pt x="708" y="290"/>
                  </a:lnTo>
                  <a:lnTo>
                    <a:pt x="708" y="290"/>
                  </a:lnTo>
                  <a:lnTo>
                    <a:pt x="708" y="292"/>
                  </a:lnTo>
                  <a:lnTo>
                    <a:pt x="708" y="295"/>
                  </a:lnTo>
                  <a:lnTo>
                    <a:pt x="707" y="295"/>
                  </a:lnTo>
                  <a:lnTo>
                    <a:pt x="705" y="297"/>
                  </a:lnTo>
                  <a:lnTo>
                    <a:pt x="707" y="297"/>
                  </a:lnTo>
                  <a:lnTo>
                    <a:pt x="707" y="298"/>
                  </a:lnTo>
                  <a:lnTo>
                    <a:pt x="707" y="298"/>
                  </a:lnTo>
                  <a:lnTo>
                    <a:pt x="705" y="300"/>
                  </a:lnTo>
                  <a:lnTo>
                    <a:pt x="704" y="300"/>
                  </a:lnTo>
                  <a:lnTo>
                    <a:pt x="704" y="300"/>
                  </a:lnTo>
                  <a:lnTo>
                    <a:pt x="702" y="300"/>
                  </a:lnTo>
                  <a:lnTo>
                    <a:pt x="702" y="300"/>
                  </a:lnTo>
                  <a:lnTo>
                    <a:pt x="702" y="298"/>
                  </a:lnTo>
                  <a:lnTo>
                    <a:pt x="702" y="298"/>
                  </a:lnTo>
                  <a:lnTo>
                    <a:pt x="701" y="298"/>
                  </a:lnTo>
                  <a:lnTo>
                    <a:pt x="699" y="298"/>
                  </a:lnTo>
                  <a:lnTo>
                    <a:pt x="694" y="300"/>
                  </a:lnTo>
                  <a:lnTo>
                    <a:pt x="691" y="301"/>
                  </a:lnTo>
                  <a:lnTo>
                    <a:pt x="686" y="303"/>
                  </a:lnTo>
                  <a:lnTo>
                    <a:pt x="686" y="304"/>
                  </a:lnTo>
                  <a:lnTo>
                    <a:pt x="685" y="304"/>
                  </a:lnTo>
                  <a:lnTo>
                    <a:pt x="683" y="303"/>
                  </a:lnTo>
                  <a:lnTo>
                    <a:pt x="682" y="303"/>
                  </a:lnTo>
                  <a:lnTo>
                    <a:pt x="682" y="304"/>
                  </a:lnTo>
                  <a:lnTo>
                    <a:pt x="683" y="304"/>
                  </a:lnTo>
                  <a:lnTo>
                    <a:pt x="683" y="306"/>
                  </a:lnTo>
                  <a:lnTo>
                    <a:pt x="683" y="306"/>
                  </a:lnTo>
                  <a:lnTo>
                    <a:pt x="683" y="308"/>
                  </a:lnTo>
                  <a:lnTo>
                    <a:pt x="682" y="306"/>
                  </a:lnTo>
                  <a:lnTo>
                    <a:pt x="680" y="308"/>
                  </a:lnTo>
                  <a:lnTo>
                    <a:pt x="680" y="309"/>
                  </a:lnTo>
                  <a:lnTo>
                    <a:pt x="680" y="311"/>
                  </a:lnTo>
                  <a:lnTo>
                    <a:pt x="680" y="312"/>
                  </a:lnTo>
                  <a:lnTo>
                    <a:pt x="678" y="312"/>
                  </a:lnTo>
                  <a:lnTo>
                    <a:pt x="677" y="314"/>
                  </a:lnTo>
                  <a:lnTo>
                    <a:pt x="675" y="312"/>
                  </a:lnTo>
                  <a:lnTo>
                    <a:pt x="675" y="312"/>
                  </a:lnTo>
                  <a:lnTo>
                    <a:pt x="675" y="311"/>
                  </a:lnTo>
                  <a:lnTo>
                    <a:pt x="675" y="311"/>
                  </a:lnTo>
                  <a:lnTo>
                    <a:pt x="674" y="311"/>
                  </a:lnTo>
                  <a:lnTo>
                    <a:pt x="674" y="311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4"/>
                  </a:lnTo>
                  <a:lnTo>
                    <a:pt x="674" y="314"/>
                  </a:lnTo>
                  <a:lnTo>
                    <a:pt x="675" y="314"/>
                  </a:lnTo>
                  <a:lnTo>
                    <a:pt x="674" y="315"/>
                  </a:lnTo>
                  <a:lnTo>
                    <a:pt x="671" y="317"/>
                  </a:lnTo>
                  <a:lnTo>
                    <a:pt x="671" y="317"/>
                  </a:lnTo>
                  <a:lnTo>
                    <a:pt x="671" y="319"/>
                  </a:lnTo>
                  <a:lnTo>
                    <a:pt x="669" y="319"/>
                  </a:lnTo>
                  <a:lnTo>
                    <a:pt x="669" y="320"/>
                  </a:lnTo>
                  <a:lnTo>
                    <a:pt x="667" y="320"/>
                  </a:lnTo>
                  <a:lnTo>
                    <a:pt x="666" y="320"/>
                  </a:lnTo>
                  <a:lnTo>
                    <a:pt x="664" y="323"/>
                  </a:lnTo>
                  <a:lnTo>
                    <a:pt x="664" y="325"/>
                  </a:lnTo>
                  <a:lnTo>
                    <a:pt x="663" y="325"/>
                  </a:lnTo>
                  <a:lnTo>
                    <a:pt x="661" y="328"/>
                  </a:lnTo>
                  <a:lnTo>
                    <a:pt x="660" y="330"/>
                  </a:lnTo>
                  <a:lnTo>
                    <a:pt x="658" y="333"/>
                  </a:lnTo>
                  <a:lnTo>
                    <a:pt x="660" y="334"/>
                  </a:lnTo>
                  <a:lnTo>
                    <a:pt x="661" y="334"/>
                  </a:lnTo>
                  <a:lnTo>
                    <a:pt x="663" y="334"/>
                  </a:lnTo>
                  <a:lnTo>
                    <a:pt x="664" y="337"/>
                  </a:lnTo>
                  <a:lnTo>
                    <a:pt x="667" y="339"/>
                  </a:lnTo>
                  <a:lnTo>
                    <a:pt x="671" y="339"/>
                  </a:lnTo>
                  <a:lnTo>
                    <a:pt x="674" y="341"/>
                  </a:lnTo>
                  <a:lnTo>
                    <a:pt x="674" y="342"/>
                  </a:lnTo>
                  <a:lnTo>
                    <a:pt x="675" y="344"/>
                  </a:lnTo>
                  <a:lnTo>
                    <a:pt x="677" y="349"/>
                  </a:lnTo>
                  <a:lnTo>
                    <a:pt x="677" y="352"/>
                  </a:lnTo>
                  <a:lnTo>
                    <a:pt x="678" y="352"/>
                  </a:lnTo>
                  <a:lnTo>
                    <a:pt x="680" y="355"/>
                  </a:lnTo>
                  <a:lnTo>
                    <a:pt x="682" y="360"/>
                  </a:lnTo>
                  <a:lnTo>
                    <a:pt x="683" y="363"/>
                  </a:lnTo>
                  <a:lnTo>
                    <a:pt x="683" y="366"/>
                  </a:lnTo>
                  <a:lnTo>
                    <a:pt x="683" y="366"/>
                  </a:lnTo>
                  <a:lnTo>
                    <a:pt x="683" y="367"/>
                  </a:lnTo>
                  <a:lnTo>
                    <a:pt x="685" y="369"/>
                  </a:lnTo>
                  <a:lnTo>
                    <a:pt x="690" y="372"/>
                  </a:lnTo>
                  <a:lnTo>
                    <a:pt x="690" y="372"/>
                  </a:lnTo>
                  <a:lnTo>
                    <a:pt x="691" y="372"/>
                  </a:lnTo>
                  <a:lnTo>
                    <a:pt x="691" y="375"/>
                  </a:lnTo>
                  <a:lnTo>
                    <a:pt x="691" y="377"/>
                  </a:lnTo>
                  <a:lnTo>
                    <a:pt x="693" y="377"/>
                  </a:lnTo>
                  <a:lnTo>
                    <a:pt x="694" y="378"/>
                  </a:lnTo>
                  <a:lnTo>
                    <a:pt x="696" y="378"/>
                  </a:lnTo>
                  <a:lnTo>
                    <a:pt x="697" y="380"/>
                  </a:lnTo>
                  <a:lnTo>
                    <a:pt x="697" y="382"/>
                  </a:lnTo>
                  <a:lnTo>
                    <a:pt x="697" y="383"/>
                  </a:lnTo>
                  <a:lnTo>
                    <a:pt x="696" y="383"/>
                  </a:lnTo>
                  <a:lnTo>
                    <a:pt x="694" y="383"/>
                  </a:lnTo>
                  <a:lnTo>
                    <a:pt x="690" y="382"/>
                  </a:lnTo>
                  <a:lnTo>
                    <a:pt x="690" y="382"/>
                  </a:lnTo>
                  <a:lnTo>
                    <a:pt x="686" y="382"/>
                  </a:lnTo>
                  <a:lnTo>
                    <a:pt x="685" y="380"/>
                  </a:lnTo>
                  <a:lnTo>
                    <a:pt x="682" y="378"/>
                  </a:lnTo>
                  <a:lnTo>
                    <a:pt x="680" y="377"/>
                  </a:lnTo>
                  <a:lnTo>
                    <a:pt x="678" y="377"/>
                  </a:lnTo>
                  <a:lnTo>
                    <a:pt x="674" y="380"/>
                  </a:lnTo>
                  <a:lnTo>
                    <a:pt x="672" y="378"/>
                  </a:lnTo>
                  <a:lnTo>
                    <a:pt x="672" y="380"/>
                  </a:lnTo>
                  <a:lnTo>
                    <a:pt x="671" y="380"/>
                  </a:lnTo>
                  <a:lnTo>
                    <a:pt x="674" y="380"/>
                  </a:lnTo>
                  <a:lnTo>
                    <a:pt x="675" y="380"/>
                  </a:lnTo>
                  <a:lnTo>
                    <a:pt x="677" y="378"/>
                  </a:lnTo>
                  <a:lnTo>
                    <a:pt x="680" y="378"/>
                  </a:lnTo>
                  <a:lnTo>
                    <a:pt x="682" y="380"/>
                  </a:lnTo>
                  <a:lnTo>
                    <a:pt x="682" y="382"/>
                  </a:lnTo>
                  <a:lnTo>
                    <a:pt x="685" y="383"/>
                  </a:lnTo>
                  <a:lnTo>
                    <a:pt x="686" y="383"/>
                  </a:lnTo>
                  <a:lnTo>
                    <a:pt x="688" y="385"/>
                  </a:lnTo>
                  <a:lnTo>
                    <a:pt x="690" y="386"/>
                  </a:lnTo>
                  <a:lnTo>
                    <a:pt x="694" y="389"/>
                  </a:lnTo>
                  <a:lnTo>
                    <a:pt x="696" y="393"/>
                  </a:lnTo>
                  <a:lnTo>
                    <a:pt x="697" y="394"/>
                  </a:lnTo>
                  <a:lnTo>
                    <a:pt x="697" y="396"/>
                  </a:lnTo>
                  <a:lnTo>
                    <a:pt x="696" y="397"/>
                  </a:lnTo>
                  <a:lnTo>
                    <a:pt x="694" y="397"/>
                  </a:lnTo>
                  <a:lnTo>
                    <a:pt x="693" y="397"/>
                  </a:lnTo>
                  <a:lnTo>
                    <a:pt x="691" y="397"/>
                  </a:lnTo>
                  <a:lnTo>
                    <a:pt x="690" y="399"/>
                  </a:lnTo>
                  <a:lnTo>
                    <a:pt x="685" y="402"/>
                  </a:lnTo>
                  <a:lnTo>
                    <a:pt x="685" y="404"/>
                  </a:lnTo>
                  <a:lnTo>
                    <a:pt x="683" y="404"/>
                  </a:lnTo>
                  <a:lnTo>
                    <a:pt x="682" y="405"/>
                  </a:lnTo>
                  <a:lnTo>
                    <a:pt x="680" y="404"/>
                  </a:lnTo>
                  <a:lnTo>
                    <a:pt x="677" y="404"/>
                  </a:lnTo>
                  <a:lnTo>
                    <a:pt x="674" y="405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5" y="407"/>
                  </a:lnTo>
                  <a:lnTo>
                    <a:pt x="677" y="405"/>
                  </a:lnTo>
                  <a:lnTo>
                    <a:pt x="680" y="408"/>
                  </a:lnTo>
                  <a:lnTo>
                    <a:pt x="683" y="408"/>
                  </a:lnTo>
                  <a:lnTo>
                    <a:pt x="688" y="405"/>
                  </a:lnTo>
                  <a:lnTo>
                    <a:pt x="688" y="405"/>
                  </a:lnTo>
                  <a:lnTo>
                    <a:pt x="690" y="405"/>
                  </a:lnTo>
                  <a:lnTo>
                    <a:pt x="691" y="407"/>
                  </a:lnTo>
                  <a:lnTo>
                    <a:pt x="694" y="410"/>
                  </a:lnTo>
                  <a:lnTo>
                    <a:pt x="697" y="412"/>
                  </a:lnTo>
                  <a:lnTo>
                    <a:pt x="699" y="412"/>
                  </a:lnTo>
                  <a:lnTo>
                    <a:pt x="699" y="412"/>
                  </a:lnTo>
                  <a:lnTo>
                    <a:pt x="701" y="413"/>
                  </a:lnTo>
                  <a:lnTo>
                    <a:pt x="697" y="413"/>
                  </a:lnTo>
                  <a:lnTo>
                    <a:pt x="694" y="416"/>
                  </a:lnTo>
                  <a:lnTo>
                    <a:pt x="693" y="418"/>
                  </a:lnTo>
                  <a:lnTo>
                    <a:pt x="693" y="418"/>
                  </a:lnTo>
                  <a:lnTo>
                    <a:pt x="694" y="418"/>
                  </a:lnTo>
                  <a:lnTo>
                    <a:pt x="697" y="416"/>
                  </a:lnTo>
                  <a:lnTo>
                    <a:pt x="697" y="416"/>
                  </a:lnTo>
                  <a:lnTo>
                    <a:pt x="699" y="416"/>
                  </a:lnTo>
                  <a:lnTo>
                    <a:pt x="699" y="418"/>
                  </a:lnTo>
                  <a:lnTo>
                    <a:pt x="697" y="424"/>
                  </a:lnTo>
                  <a:lnTo>
                    <a:pt x="697" y="424"/>
                  </a:lnTo>
                  <a:lnTo>
                    <a:pt x="696" y="423"/>
                  </a:lnTo>
                  <a:lnTo>
                    <a:pt x="696" y="423"/>
                  </a:lnTo>
                  <a:lnTo>
                    <a:pt x="694" y="423"/>
                  </a:lnTo>
                  <a:lnTo>
                    <a:pt x="693" y="423"/>
                  </a:lnTo>
                  <a:lnTo>
                    <a:pt x="693" y="423"/>
                  </a:lnTo>
                  <a:lnTo>
                    <a:pt x="691" y="424"/>
                  </a:lnTo>
                  <a:lnTo>
                    <a:pt x="693" y="424"/>
                  </a:lnTo>
                  <a:lnTo>
                    <a:pt x="694" y="426"/>
                  </a:lnTo>
                  <a:lnTo>
                    <a:pt x="694" y="427"/>
                  </a:lnTo>
                  <a:lnTo>
                    <a:pt x="694" y="427"/>
                  </a:lnTo>
                  <a:lnTo>
                    <a:pt x="693" y="427"/>
                  </a:lnTo>
                  <a:lnTo>
                    <a:pt x="694" y="429"/>
                  </a:lnTo>
                  <a:lnTo>
                    <a:pt x="694" y="430"/>
                  </a:lnTo>
                  <a:lnTo>
                    <a:pt x="693" y="430"/>
                  </a:lnTo>
                  <a:lnTo>
                    <a:pt x="693" y="430"/>
                  </a:lnTo>
                  <a:lnTo>
                    <a:pt x="691" y="432"/>
                  </a:lnTo>
                  <a:lnTo>
                    <a:pt x="693" y="434"/>
                  </a:lnTo>
                  <a:lnTo>
                    <a:pt x="694" y="437"/>
                  </a:lnTo>
                  <a:lnTo>
                    <a:pt x="694" y="437"/>
                  </a:lnTo>
                  <a:lnTo>
                    <a:pt x="693" y="437"/>
                  </a:lnTo>
                  <a:lnTo>
                    <a:pt x="690" y="438"/>
                  </a:lnTo>
                  <a:lnTo>
                    <a:pt x="690" y="438"/>
                  </a:lnTo>
                  <a:lnTo>
                    <a:pt x="688" y="437"/>
                  </a:lnTo>
                  <a:lnTo>
                    <a:pt x="686" y="437"/>
                  </a:lnTo>
                  <a:lnTo>
                    <a:pt x="686" y="437"/>
                  </a:lnTo>
                  <a:lnTo>
                    <a:pt x="685" y="440"/>
                  </a:lnTo>
                  <a:lnTo>
                    <a:pt x="685" y="441"/>
                  </a:lnTo>
                  <a:lnTo>
                    <a:pt x="683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3" y="443"/>
                  </a:lnTo>
                  <a:lnTo>
                    <a:pt x="683" y="443"/>
                  </a:lnTo>
                  <a:lnTo>
                    <a:pt x="680" y="446"/>
                  </a:lnTo>
                  <a:lnTo>
                    <a:pt x="680" y="446"/>
                  </a:lnTo>
                  <a:lnTo>
                    <a:pt x="680" y="448"/>
                  </a:lnTo>
                  <a:lnTo>
                    <a:pt x="678" y="448"/>
                  </a:lnTo>
                  <a:lnTo>
                    <a:pt x="680" y="449"/>
                  </a:lnTo>
                  <a:lnTo>
                    <a:pt x="678" y="451"/>
                  </a:lnTo>
                  <a:lnTo>
                    <a:pt x="678" y="452"/>
                  </a:lnTo>
                  <a:lnTo>
                    <a:pt x="677" y="452"/>
                  </a:lnTo>
                  <a:lnTo>
                    <a:pt x="675" y="454"/>
                  </a:lnTo>
                  <a:lnTo>
                    <a:pt x="674" y="456"/>
                  </a:lnTo>
                  <a:lnTo>
                    <a:pt x="672" y="459"/>
                  </a:lnTo>
                  <a:lnTo>
                    <a:pt x="672" y="460"/>
                  </a:lnTo>
                  <a:lnTo>
                    <a:pt x="672" y="462"/>
                  </a:lnTo>
                  <a:lnTo>
                    <a:pt x="671" y="464"/>
                  </a:lnTo>
                  <a:lnTo>
                    <a:pt x="671" y="464"/>
                  </a:lnTo>
                  <a:lnTo>
                    <a:pt x="669" y="464"/>
                  </a:lnTo>
                  <a:lnTo>
                    <a:pt x="669" y="462"/>
                  </a:lnTo>
                  <a:lnTo>
                    <a:pt x="667" y="462"/>
                  </a:lnTo>
                  <a:lnTo>
                    <a:pt x="667" y="462"/>
                  </a:lnTo>
                  <a:lnTo>
                    <a:pt x="667" y="460"/>
                  </a:lnTo>
                  <a:lnTo>
                    <a:pt x="667" y="459"/>
                  </a:lnTo>
                  <a:lnTo>
                    <a:pt x="667" y="460"/>
                  </a:lnTo>
                  <a:lnTo>
                    <a:pt x="667" y="460"/>
                  </a:lnTo>
                  <a:lnTo>
                    <a:pt x="666" y="462"/>
                  </a:lnTo>
                  <a:lnTo>
                    <a:pt x="666" y="460"/>
                  </a:lnTo>
                  <a:lnTo>
                    <a:pt x="664" y="460"/>
                  </a:lnTo>
                  <a:lnTo>
                    <a:pt x="664" y="462"/>
                  </a:lnTo>
                  <a:lnTo>
                    <a:pt x="664" y="462"/>
                  </a:lnTo>
                  <a:lnTo>
                    <a:pt x="666" y="464"/>
                  </a:lnTo>
                  <a:lnTo>
                    <a:pt x="666" y="464"/>
                  </a:lnTo>
                  <a:lnTo>
                    <a:pt x="667" y="464"/>
                  </a:lnTo>
                  <a:lnTo>
                    <a:pt x="667" y="465"/>
                  </a:lnTo>
                  <a:lnTo>
                    <a:pt x="667" y="467"/>
                  </a:lnTo>
                  <a:lnTo>
                    <a:pt x="669" y="467"/>
                  </a:lnTo>
                  <a:lnTo>
                    <a:pt x="669" y="468"/>
                  </a:lnTo>
                  <a:lnTo>
                    <a:pt x="667" y="468"/>
                  </a:lnTo>
                  <a:lnTo>
                    <a:pt x="666" y="468"/>
                  </a:lnTo>
                  <a:lnTo>
                    <a:pt x="664" y="471"/>
                  </a:lnTo>
                  <a:lnTo>
                    <a:pt x="663" y="471"/>
                  </a:lnTo>
                  <a:lnTo>
                    <a:pt x="661" y="471"/>
                  </a:lnTo>
                  <a:lnTo>
                    <a:pt x="661" y="471"/>
                  </a:lnTo>
                  <a:lnTo>
                    <a:pt x="660" y="471"/>
                  </a:lnTo>
                  <a:lnTo>
                    <a:pt x="658" y="471"/>
                  </a:lnTo>
                  <a:lnTo>
                    <a:pt x="660" y="473"/>
                  </a:lnTo>
                  <a:lnTo>
                    <a:pt x="661" y="473"/>
                  </a:lnTo>
                  <a:lnTo>
                    <a:pt x="663" y="473"/>
                  </a:lnTo>
                  <a:lnTo>
                    <a:pt x="663" y="473"/>
                  </a:lnTo>
                  <a:lnTo>
                    <a:pt x="664" y="473"/>
                  </a:lnTo>
                  <a:lnTo>
                    <a:pt x="666" y="475"/>
                  </a:lnTo>
                  <a:lnTo>
                    <a:pt x="664" y="475"/>
                  </a:lnTo>
                  <a:lnTo>
                    <a:pt x="664" y="478"/>
                  </a:lnTo>
                  <a:lnTo>
                    <a:pt x="664" y="479"/>
                  </a:lnTo>
                  <a:lnTo>
                    <a:pt x="664" y="481"/>
                  </a:lnTo>
                  <a:lnTo>
                    <a:pt x="664" y="482"/>
                  </a:lnTo>
                  <a:lnTo>
                    <a:pt x="664" y="482"/>
                  </a:lnTo>
                  <a:lnTo>
                    <a:pt x="663" y="482"/>
                  </a:lnTo>
                  <a:lnTo>
                    <a:pt x="663" y="481"/>
                  </a:lnTo>
                  <a:lnTo>
                    <a:pt x="661" y="481"/>
                  </a:lnTo>
                  <a:lnTo>
                    <a:pt x="660" y="481"/>
                  </a:lnTo>
                  <a:lnTo>
                    <a:pt x="658" y="481"/>
                  </a:lnTo>
                  <a:lnTo>
                    <a:pt x="658" y="481"/>
                  </a:lnTo>
                  <a:lnTo>
                    <a:pt x="658" y="482"/>
                  </a:lnTo>
                  <a:lnTo>
                    <a:pt x="660" y="484"/>
                  </a:lnTo>
                  <a:lnTo>
                    <a:pt x="660" y="484"/>
                  </a:lnTo>
                  <a:lnTo>
                    <a:pt x="660" y="486"/>
                  </a:lnTo>
                  <a:lnTo>
                    <a:pt x="656" y="484"/>
                  </a:lnTo>
                  <a:lnTo>
                    <a:pt x="656" y="484"/>
                  </a:lnTo>
                  <a:lnTo>
                    <a:pt x="655" y="486"/>
                  </a:lnTo>
                  <a:lnTo>
                    <a:pt x="655" y="487"/>
                  </a:lnTo>
                  <a:lnTo>
                    <a:pt x="655" y="489"/>
                  </a:lnTo>
                  <a:lnTo>
                    <a:pt x="653" y="489"/>
                  </a:lnTo>
                  <a:lnTo>
                    <a:pt x="652" y="490"/>
                  </a:lnTo>
                  <a:lnTo>
                    <a:pt x="650" y="490"/>
                  </a:lnTo>
                  <a:lnTo>
                    <a:pt x="650" y="490"/>
                  </a:lnTo>
                  <a:lnTo>
                    <a:pt x="652" y="492"/>
                  </a:lnTo>
                  <a:lnTo>
                    <a:pt x="652" y="492"/>
                  </a:lnTo>
                  <a:lnTo>
                    <a:pt x="652" y="493"/>
                  </a:lnTo>
                  <a:lnTo>
                    <a:pt x="650" y="495"/>
                  </a:lnTo>
                  <a:lnTo>
                    <a:pt x="647" y="493"/>
                  </a:lnTo>
                  <a:lnTo>
                    <a:pt x="645" y="495"/>
                  </a:lnTo>
                  <a:lnTo>
                    <a:pt x="644" y="493"/>
                  </a:lnTo>
                  <a:lnTo>
                    <a:pt x="642" y="493"/>
                  </a:lnTo>
                  <a:lnTo>
                    <a:pt x="642" y="495"/>
                  </a:lnTo>
                  <a:lnTo>
                    <a:pt x="642" y="497"/>
                  </a:lnTo>
                  <a:lnTo>
                    <a:pt x="641" y="497"/>
                  </a:lnTo>
                  <a:lnTo>
                    <a:pt x="641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42" y="498"/>
                  </a:lnTo>
                  <a:lnTo>
                    <a:pt x="642" y="498"/>
                  </a:lnTo>
                  <a:lnTo>
                    <a:pt x="642" y="500"/>
                  </a:lnTo>
                  <a:lnTo>
                    <a:pt x="641" y="501"/>
                  </a:lnTo>
                  <a:lnTo>
                    <a:pt x="639" y="503"/>
                  </a:lnTo>
                  <a:lnTo>
                    <a:pt x="637" y="503"/>
                  </a:lnTo>
                  <a:lnTo>
                    <a:pt x="637" y="504"/>
                  </a:lnTo>
                  <a:lnTo>
                    <a:pt x="636" y="506"/>
                  </a:lnTo>
                  <a:lnTo>
                    <a:pt x="636" y="506"/>
                  </a:lnTo>
                  <a:lnTo>
                    <a:pt x="634" y="506"/>
                  </a:lnTo>
                  <a:lnTo>
                    <a:pt x="633" y="506"/>
                  </a:lnTo>
                  <a:lnTo>
                    <a:pt x="634" y="506"/>
                  </a:lnTo>
                  <a:lnTo>
                    <a:pt x="634" y="508"/>
                  </a:lnTo>
                  <a:lnTo>
                    <a:pt x="633" y="508"/>
                  </a:lnTo>
                  <a:lnTo>
                    <a:pt x="633" y="509"/>
                  </a:lnTo>
                  <a:lnTo>
                    <a:pt x="633" y="508"/>
                  </a:lnTo>
                  <a:lnTo>
                    <a:pt x="631" y="508"/>
                  </a:lnTo>
                  <a:lnTo>
                    <a:pt x="631" y="508"/>
                  </a:lnTo>
                  <a:lnTo>
                    <a:pt x="630" y="508"/>
                  </a:lnTo>
                  <a:lnTo>
                    <a:pt x="630" y="509"/>
                  </a:lnTo>
                  <a:lnTo>
                    <a:pt x="628" y="509"/>
                  </a:lnTo>
                  <a:lnTo>
                    <a:pt x="628" y="508"/>
                  </a:lnTo>
                  <a:lnTo>
                    <a:pt x="626" y="508"/>
                  </a:lnTo>
                  <a:lnTo>
                    <a:pt x="625" y="511"/>
                  </a:lnTo>
                  <a:lnTo>
                    <a:pt x="623" y="512"/>
                  </a:lnTo>
                  <a:lnTo>
                    <a:pt x="623" y="512"/>
                  </a:lnTo>
                  <a:lnTo>
                    <a:pt x="622" y="512"/>
                  </a:lnTo>
                  <a:lnTo>
                    <a:pt x="622" y="514"/>
                  </a:lnTo>
                  <a:lnTo>
                    <a:pt x="623" y="514"/>
                  </a:lnTo>
                  <a:lnTo>
                    <a:pt x="622" y="516"/>
                  </a:lnTo>
                  <a:lnTo>
                    <a:pt x="622" y="516"/>
                  </a:lnTo>
                  <a:lnTo>
                    <a:pt x="620" y="516"/>
                  </a:lnTo>
                  <a:lnTo>
                    <a:pt x="620" y="519"/>
                  </a:lnTo>
                  <a:lnTo>
                    <a:pt x="620" y="519"/>
                  </a:lnTo>
                  <a:lnTo>
                    <a:pt x="617" y="519"/>
                  </a:lnTo>
                  <a:lnTo>
                    <a:pt x="617" y="519"/>
                  </a:lnTo>
                  <a:lnTo>
                    <a:pt x="615" y="519"/>
                  </a:lnTo>
                  <a:lnTo>
                    <a:pt x="615" y="520"/>
                  </a:lnTo>
                  <a:lnTo>
                    <a:pt x="615" y="520"/>
                  </a:lnTo>
                  <a:lnTo>
                    <a:pt x="614" y="520"/>
                  </a:lnTo>
                  <a:lnTo>
                    <a:pt x="611" y="522"/>
                  </a:lnTo>
                  <a:lnTo>
                    <a:pt x="609" y="522"/>
                  </a:lnTo>
                  <a:lnTo>
                    <a:pt x="608" y="520"/>
                  </a:lnTo>
                  <a:lnTo>
                    <a:pt x="606" y="522"/>
                  </a:lnTo>
                  <a:lnTo>
                    <a:pt x="606" y="522"/>
                  </a:lnTo>
                  <a:lnTo>
                    <a:pt x="606" y="523"/>
                  </a:lnTo>
                  <a:lnTo>
                    <a:pt x="604" y="523"/>
                  </a:lnTo>
                  <a:lnTo>
                    <a:pt x="603" y="522"/>
                  </a:lnTo>
                  <a:lnTo>
                    <a:pt x="601" y="522"/>
                  </a:lnTo>
                  <a:lnTo>
                    <a:pt x="600" y="522"/>
                  </a:lnTo>
                  <a:lnTo>
                    <a:pt x="598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5" y="523"/>
                  </a:lnTo>
                  <a:lnTo>
                    <a:pt x="593" y="522"/>
                  </a:lnTo>
                  <a:lnTo>
                    <a:pt x="593" y="522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5"/>
                  </a:lnTo>
                  <a:lnTo>
                    <a:pt x="590" y="525"/>
                  </a:lnTo>
                  <a:lnTo>
                    <a:pt x="590" y="525"/>
                  </a:lnTo>
                  <a:lnTo>
                    <a:pt x="589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5" y="525"/>
                  </a:lnTo>
                  <a:lnTo>
                    <a:pt x="585" y="525"/>
                  </a:lnTo>
                  <a:lnTo>
                    <a:pt x="584" y="525"/>
                  </a:lnTo>
                  <a:lnTo>
                    <a:pt x="584" y="525"/>
                  </a:lnTo>
                  <a:lnTo>
                    <a:pt x="584" y="527"/>
                  </a:lnTo>
                  <a:lnTo>
                    <a:pt x="582" y="525"/>
                  </a:lnTo>
                  <a:lnTo>
                    <a:pt x="581" y="525"/>
                  </a:lnTo>
                  <a:lnTo>
                    <a:pt x="581" y="522"/>
                  </a:lnTo>
                  <a:lnTo>
                    <a:pt x="579" y="522"/>
                  </a:lnTo>
                  <a:lnTo>
                    <a:pt x="578" y="520"/>
                  </a:lnTo>
                  <a:lnTo>
                    <a:pt x="578" y="519"/>
                  </a:lnTo>
                  <a:lnTo>
                    <a:pt x="578" y="519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6" y="517"/>
                  </a:lnTo>
                  <a:lnTo>
                    <a:pt x="576" y="519"/>
                  </a:lnTo>
                  <a:lnTo>
                    <a:pt x="576" y="519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6" y="522"/>
                  </a:lnTo>
                  <a:lnTo>
                    <a:pt x="576" y="522"/>
                  </a:lnTo>
                  <a:lnTo>
                    <a:pt x="576" y="523"/>
                  </a:lnTo>
                  <a:lnTo>
                    <a:pt x="578" y="525"/>
                  </a:lnTo>
                  <a:lnTo>
                    <a:pt x="578" y="528"/>
                  </a:lnTo>
                  <a:lnTo>
                    <a:pt x="578" y="528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6" y="530"/>
                  </a:lnTo>
                  <a:lnTo>
                    <a:pt x="576" y="530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4" y="531"/>
                  </a:lnTo>
                  <a:lnTo>
                    <a:pt x="574" y="531"/>
                  </a:lnTo>
                  <a:lnTo>
                    <a:pt x="573" y="533"/>
                  </a:lnTo>
                  <a:lnTo>
                    <a:pt x="571" y="533"/>
                  </a:lnTo>
                  <a:lnTo>
                    <a:pt x="571" y="530"/>
                  </a:lnTo>
                  <a:lnTo>
                    <a:pt x="570" y="531"/>
                  </a:lnTo>
                  <a:lnTo>
                    <a:pt x="570" y="534"/>
                  </a:lnTo>
                  <a:lnTo>
                    <a:pt x="568" y="534"/>
                  </a:lnTo>
                  <a:lnTo>
                    <a:pt x="568" y="536"/>
                  </a:lnTo>
                  <a:lnTo>
                    <a:pt x="567" y="534"/>
                  </a:lnTo>
                  <a:lnTo>
                    <a:pt x="565" y="534"/>
                  </a:lnTo>
                  <a:lnTo>
                    <a:pt x="565" y="536"/>
                  </a:lnTo>
                  <a:lnTo>
                    <a:pt x="563" y="536"/>
                  </a:lnTo>
                  <a:lnTo>
                    <a:pt x="563" y="538"/>
                  </a:lnTo>
                  <a:lnTo>
                    <a:pt x="562" y="536"/>
                  </a:lnTo>
                  <a:lnTo>
                    <a:pt x="560" y="536"/>
                  </a:lnTo>
                  <a:lnTo>
                    <a:pt x="562" y="534"/>
                  </a:lnTo>
                  <a:lnTo>
                    <a:pt x="562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6"/>
                  </a:lnTo>
                  <a:lnTo>
                    <a:pt x="560" y="538"/>
                  </a:lnTo>
                  <a:lnTo>
                    <a:pt x="559" y="538"/>
                  </a:lnTo>
                  <a:lnTo>
                    <a:pt x="557" y="538"/>
                  </a:lnTo>
                  <a:lnTo>
                    <a:pt x="557" y="536"/>
                  </a:lnTo>
                  <a:lnTo>
                    <a:pt x="555" y="536"/>
                  </a:lnTo>
                  <a:lnTo>
                    <a:pt x="554" y="536"/>
                  </a:lnTo>
                  <a:lnTo>
                    <a:pt x="554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1" y="539"/>
                  </a:lnTo>
                  <a:lnTo>
                    <a:pt x="551" y="539"/>
                  </a:lnTo>
                  <a:lnTo>
                    <a:pt x="549" y="541"/>
                  </a:lnTo>
                  <a:lnTo>
                    <a:pt x="546" y="541"/>
                  </a:lnTo>
                  <a:lnTo>
                    <a:pt x="544" y="541"/>
                  </a:lnTo>
                  <a:lnTo>
                    <a:pt x="543" y="541"/>
                  </a:lnTo>
                  <a:lnTo>
                    <a:pt x="543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0" y="542"/>
                  </a:lnTo>
                  <a:lnTo>
                    <a:pt x="538" y="542"/>
                  </a:lnTo>
                  <a:lnTo>
                    <a:pt x="537" y="542"/>
                  </a:lnTo>
                  <a:lnTo>
                    <a:pt x="535" y="544"/>
                  </a:lnTo>
                  <a:lnTo>
                    <a:pt x="533" y="545"/>
                  </a:lnTo>
                  <a:lnTo>
                    <a:pt x="533" y="545"/>
                  </a:lnTo>
                  <a:lnTo>
                    <a:pt x="532" y="545"/>
                  </a:lnTo>
                  <a:lnTo>
                    <a:pt x="532" y="544"/>
                  </a:lnTo>
                  <a:lnTo>
                    <a:pt x="532" y="544"/>
                  </a:lnTo>
                  <a:lnTo>
                    <a:pt x="532" y="545"/>
                  </a:lnTo>
                  <a:lnTo>
                    <a:pt x="532" y="545"/>
                  </a:lnTo>
                  <a:lnTo>
                    <a:pt x="530" y="547"/>
                  </a:lnTo>
                  <a:lnTo>
                    <a:pt x="529" y="549"/>
                  </a:lnTo>
                  <a:lnTo>
                    <a:pt x="529" y="549"/>
                  </a:lnTo>
                  <a:lnTo>
                    <a:pt x="529" y="550"/>
                  </a:lnTo>
                  <a:lnTo>
                    <a:pt x="532" y="550"/>
                  </a:lnTo>
                  <a:lnTo>
                    <a:pt x="532" y="552"/>
                  </a:lnTo>
                  <a:lnTo>
                    <a:pt x="532" y="552"/>
                  </a:lnTo>
                  <a:lnTo>
                    <a:pt x="530" y="553"/>
                  </a:lnTo>
                  <a:lnTo>
                    <a:pt x="530" y="553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2" y="558"/>
                  </a:lnTo>
                  <a:lnTo>
                    <a:pt x="530" y="560"/>
                  </a:lnTo>
                  <a:lnTo>
                    <a:pt x="527" y="560"/>
                  </a:lnTo>
                  <a:lnTo>
                    <a:pt x="526" y="560"/>
                  </a:lnTo>
                  <a:lnTo>
                    <a:pt x="524" y="558"/>
                  </a:lnTo>
                  <a:lnTo>
                    <a:pt x="524" y="558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6" y="556"/>
                  </a:lnTo>
                  <a:lnTo>
                    <a:pt x="526" y="556"/>
                  </a:lnTo>
                  <a:lnTo>
                    <a:pt x="524" y="556"/>
                  </a:lnTo>
                  <a:lnTo>
                    <a:pt x="522" y="555"/>
                  </a:lnTo>
                  <a:lnTo>
                    <a:pt x="522" y="553"/>
                  </a:lnTo>
                  <a:lnTo>
                    <a:pt x="522" y="552"/>
                  </a:lnTo>
                  <a:lnTo>
                    <a:pt x="522" y="550"/>
                  </a:lnTo>
                  <a:lnTo>
                    <a:pt x="521" y="550"/>
                  </a:lnTo>
                  <a:lnTo>
                    <a:pt x="521" y="550"/>
                  </a:lnTo>
                  <a:lnTo>
                    <a:pt x="522" y="547"/>
                  </a:lnTo>
                  <a:lnTo>
                    <a:pt x="521" y="547"/>
                  </a:lnTo>
                  <a:lnTo>
                    <a:pt x="522" y="545"/>
                  </a:lnTo>
                  <a:lnTo>
                    <a:pt x="522" y="544"/>
                  </a:lnTo>
                  <a:lnTo>
                    <a:pt x="526" y="542"/>
                  </a:lnTo>
                  <a:lnTo>
                    <a:pt x="526" y="541"/>
                  </a:lnTo>
                  <a:lnTo>
                    <a:pt x="524" y="541"/>
                  </a:lnTo>
                  <a:lnTo>
                    <a:pt x="522" y="541"/>
                  </a:lnTo>
                  <a:lnTo>
                    <a:pt x="522" y="541"/>
                  </a:lnTo>
                  <a:lnTo>
                    <a:pt x="521" y="541"/>
                  </a:lnTo>
                  <a:lnTo>
                    <a:pt x="521" y="539"/>
                  </a:lnTo>
                  <a:lnTo>
                    <a:pt x="519" y="538"/>
                  </a:lnTo>
                  <a:lnTo>
                    <a:pt x="519" y="538"/>
                  </a:lnTo>
                  <a:lnTo>
                    <a:pt x="519" y="541"/>
                  </a:lnTo>
                  <a:lnTo>
                    <a:pt x="518" y="541"/>
                  </a:lnTo>
                  <a:lnTo>
                    <a:pt x="516" y="542"/>
                  </a:lnTo>
                  <a:lnTo>
                    <a:pt x="514" y="542"/>
                  </a:lnTo>
                  <a:lnTo>
                    <a:pt x="513" y="542"/>
                  </a:lnTo>
                  <a:lnTo>
                    <a:pt x="513" y="542"/>
                  </a:lnTo>
                  <a:lnTo>
                    <a:pt x="513" y="541"/>
                  </a:lnTo>
                  <a:lnTo>
                    <a:pt x="513" y="541"/>
                  </a:lnTo>
                  <a:lnTo>
                    <a:pt x="513" y="539"/>
                  </a:lnTo>
                  <a:lnTo>
                    <a:pt x="511" y="539"/>
                  </a:lnTo>
                  <a:lnTo>
                    <a:pt x="510" y="539"/>
                  </a:lnTo>
                  <a:lnTo>
                    <a:pt x="510" y="539"/>
                  </a:lnTo>
                  <a:lnTo>
                    <a:pt x="508" y="539"/>
                  </a:lnTo>
                  <a:lnTo>
                    <a:pt x="508" y="539"/>
                  </a:lnTo>
                  <a:lnTo>
                    <a:pt x="507" y="538"/>
                  </a:lnTo>
                  <a:lnTo>
                    <a:pt x="507" y="538"/>
                  </a:lnTo>
                  <a:lnTo>
                    <a:pt x="505" y="536"/>
                  </a:lnTo>
                  <a:lnTo>
                    <a:pt x="507" y="536"/>
                  </a:lnTo>
                  <a:lnTo>
                    <a:pt x="505" y="534"/>
                  </a:lnTo>
                  <a:lnTo>
                    <a:pt x="503" y="534"/>
                  </a:lnTo>
                  <a:lnTo>
                    <a:pt x="503" y="536"/>
                  </a:lnTo>
                  <a:lnTo>
                    <a:pt x="503" y="538"/>
                  </a:lnTo>
                  <a:lnTo>
                    <a:pt x="505" y="539"/>
                  </a:lnTo>
                  <a:lnTo>
                    <a:pt x="505" y="539"/>
                  </a:lnTo>
                  <a:lnTo>
                    <a:pt x="503" y="539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9"/>
                  </a:lnTo>
                  <a:lnTo>
                    <a:pt x="500" y="541"/>
                  </a:lnTo>
                  <a:lnTo>
                    <a:pt x="499" y="541"/>
                  </a:lnTo>
                  <a:lnTo>
                    <a:pt x="499" y="541"/>
                  </a:lnTo>
                  <a:lnTo>
                    <a:pt x="497" y="541"/>
                  </a:lnTo>
                  <a:lnTo>
                    <a:pt x="496" y="541"/>
                  </a:lnTo>
                  <a:lnTo>
                    <a:pt x="494" y="539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89" y="539"/>
                  </a:lnTo>
                  <a:lnTo>
                    <a:pt x="489" y="539"/>
                  </a:lnTo>
                  <a:lnTo>
                    <a:pt x="488" y="539"/>
                  </a:lnTo>
                  <a:lnTo>
                    <a:pt x="486" y="538"/>
                  </a:lnTo>
                  <a:lnTo>
                    <a:pt x="485" y="538"/>
                  </a:lnTo>
                  <a:lnTo>
                    <a:pt x="483" y="536"/>
                  </a:lnTo>
                  <a:lnTo>
                    <a:pt x="483" y="536"/>
                  </a:lnTo>
                  <a:lnTo>
                    <a:pt x="483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0" y="534"/>
                  </a:lnTo>
                  <a:lnTo>
                    <a:pt x="478" y="533"/>
                  </a:lnTo>
                  <a:lnTo>
                    <a:pt x="478" y="534"/>
                  </a:lnTo>
                  <a:lnTo>
                    <a:pt x="478" y="534"/>
                  </a:lnTo>
                  <a:lnTo>
                    <a:pt x="478" y="533"/>
                  </a:lnTo>
                  <a:lnTo>
                    <a:pt x="478" y="531"/>
                  </a:lnTo>
                  <a:lnTo>
                    <a:pt x="478" y="530"/>
                  </a:lnTo>
                  <a:lnTo>
                    <a:pt x="477" y="530"/>
                  </a:lnTo>
                  <a:lnTo>
                    <a:pt x="477" y="528"/>
                  </a:lnTo>
                  <a:lnTo>
                    <a:pt x="477" y="528"/>
                  </a:lnTo>
                  <a:lnTo>
                    <a:pt x="475" y="528"/>
                  </a:lnTo>
                  <a:lnTo>
                    <a:pt x="477" y="527"/>
                  </a:lnTo>
                  <a:lnTo>
                    <a:pt x="477" y="525"/>
                  </a:lnTo>
                  <a:lnTo>
                    <a:pt x="477" y="525"/>
                  </a:lnTo>
                  <a:lnTo>
                    <a:pt x="478" y="523"/>
                  </a:lnTo>
                  <a:lnTo>
                    <a:pt x="478" y="523"/>
                  </a:lnTo>
                  <a:lnTo>
                    <a:pt x="480" y="522"/>
                  </a:lnTo>
                  <a:lnTo>
                    <a:pt x="477" y="520"/>
                  </a:lnTo>
                  <a:lnTo>
                    <a:pt x="477" y="520"/>
                  </a:lnTo>
                  <a:lnTo>
                    <a:pt x="475" y="520"/>
                  </a:lnTo>
                  <a:lnTo>
                    <a:pt x="473" y="520"/>
                  </a:lnTo>
                  <a:lnTo>
                    <a:pt x="472" y="520"/>
                  </a:lnTo>
                  <a:lnTo>
                    <a:pt x="472" y="520"/>
                  </a:lnTo>
                  <a:lnTo>
                    <a:pt x="470" y="519"/>
                  </a:lnTo>
                  <a:lnTo>
                    <a:pt x="470" y="519"/>
                  </a:lnTo>
                  <a:lnTo>
                    <a:pt x="469" y="519"/>
                  </a:lnTo>
                  <a:lnTo>
                    <a:pt x="469" y="519"/>
                  </a:lnTo>
                  <a:lnTo>
                    <a:pt x="467" y="519"/>
                  </a:lnTo>
                  <a:lnTo>
                    <a:pt x="467" y="520"/>
                  </a:lnTo>
                  <a:lnTo>
                    <a:pt x="466" y="520"/>
                  </a:lnTo>
                  <a:lnTo>
                    <a:pt x="466" y="519"/>
                  </a:lnTo>
                  <a:lnTo>
                    <a:pt x="464" y="519"/>
                  </a:lnTo>
                  <a:lnTo>
                    <a:pt x="461" y="517"/>
                  </a:lnTo>
                  <a:lnTo>
                    <a:pt x="461" y="517"/>
                  </a:lnTo>
                  <a:lnTo>
                    <a:pt x="461" y="516"/>
                  </a:lnTo>
                  <a:lnTo>
                    <a:pt x="459" y="516"/>
                  </a:lnTo>
                  <a:lnTo>
                    <a:pt x="459" y="514"/>
                  </a:lnTo>
                  <a:lnTo>
                    <a:pt x="458" y="512"/>
                  </a:lnTo>
                  <a:lnTo>
                    <a:pt x="458" y="514"/>
                  </a:lnTo>
                  <a:lnTo>
                    <a:pt x="456" y="514"/>
                  </a:lnTo>
                  <a:lnTo>
                    <a:pt x="453" y="516"/>
                  </a:lnTo>
                  <a:lnTo>
                    <a:pt x="453" y="516"/>
                  </a:lnTo>
                  <a:lnTo>
                    <a:pt x="451" y="517"/>
                  </a:lnTo>
                  <a:lnTo>
                    <a:pt x="451" y="517"/>
                  </a:lnTo>
                  <a:lnTo>
                    <a:pt x="451" y="519"/>
                  </a:lnTo>
                  <a:lnTo>
                    <a:pt x="451" y="520"/>
                  </a:lnTo>
                  <a:lnTo>
                    <a:pt x="450" y="520"/>
                  </a:lnTo>
                  <a:lnTo>
                    <a:pt x="450" y="522"/>
                  </a:lnTo>
                  <a:lnTo>
                    <a:pt x="448" y="522"/>
                  </a:lnTo>
                  <a:lnTo>
                    <a:pt x="448" y="522"/>
                  </a:lnTo>
                  <a:lnTo>
                    <a:pt x="447" y="522"/>
                  </a:lnTo>
                  <a:lnTo>
                    <a:pt x="445" y="523"/>
                  </a:lnTo>
                  <a:lnTo>
                    <a:pt x="444" y="523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0" y="522"/>
                  </a:lnTo>
                  <a:lnTo>
                    <a:pt x="439" y="523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7" y="525"/>
                  </a:lnTo>
                  <a:lnTo>
                    <a:pt x="434" y="522"/>
                  </a:lnTo>
                  <a:lnTo>
                    <a:pt x="434" y="522"/>
                  </a:lnTo>
                  <a:lnTo>
                    <a:pt x="432" y="522"/>
                  </a:lnTo>
                  <a:lnTo>
                    <a:pt x="432" y="525"/>
                  </a:lnTo>
                  <a:lnTo>
                    <a:pt x="432" y="525"/>
                  </a:lnTo>
                  <a:lnTo>
                    <a:pt x="431" y="525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3"/>
                  </a:lnTo>
                  <a:lnTo>
                    <a:pt x="428" y="523"/>
                  </a:lnTo>
                  <a:lnTo>
                    <a:pt x="426" y="525"/>
                  </a:lnTo>
                  <a:lnTo>
                    <a:pt x="426" y="525"/>
                  </a:lnTo>
                  <a:lnTo>
                    <a:pt x="426" y="527"/>
                  </a:lnTo>
                  <a:lnTo>
                    <a:pt x="425" y="527"/>
                  </a:lnTo>
                  <a:lnTo>
                    <a:pt x="425" y="527"/>
                  </a:lnTo>
                  <a:lnTo>
                    <a:pt x="423" y="527"/>
                  </a:lnTo>
                  <a:lnTo>
                    <a:pt x="423" y="525"/>
                  </a:lnTo>
                  <a:lnTo>
                    <a:pt x="423" y="525"/>
                  </a:lnTo>
                  <a:lnTo>
                    <a:pt x="421" y="523"/>
                  </a:lnTo>
                  <a:lnTo>
                    <a:pt x="418" y="523"/>
                  </a:lnTo>
                  <a:lnTo>
                    <a:pt x="418" y="522"/>
                  </a:lnTo>
                  <a:lnTo>
                    <a:pt x="417" y="522"/>
                  </a:lnTo>
                  <a:lnTo>
                    <a:pt x="417" y="522"/>
                  </a:lnTo>
                  <a:lnTo>
                    <a:pt x="417" y="523"/>
                  </a:lnTo>
                  <a:lnTo>
                    <a:pt x="415" y="523"/>
                  </a:lnTo>
                  <a:lnTo>
                    <a:pt x="415" y="525"/>
                  </a:lnTo>
                  <a:lnTo>
                    <a:pt x="414" y="527"/>
                  </a:lnTo>
                  <a:lnTo>
                    <a:pt x="414" y="527"/>
                  </a:lnTo>
                  <a:lnTo>
                    <a:pt x="412" y="528"/>
                  </a:lnTo>
                  <a:lnTo>
                    <a:pt x="412" y="527"/>
                  </a:lnTo>
                  <a:lnTo>
                    <a:pt x="410" y="527"/>
                  </a:lnTo>
                  <a:lnTo>
                    <a:pt x="409" y="527"/>
                  </a:lnTo>
                  <a:lnTo>
                    <a:pt x="407" y="528"/>
                  </a:lnTo>
                  <a:lnTo>
                    <a:pt x="407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8"/>
                  </a:lnTo>
                  <a:lnTo>
                    <a:pt x="404" y="528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1"/>
                  </a:lnTo>
                  <a:lnTo>
                    <a:pt x="404" y="531"/>
                  </a:lnTo>
                  <a:lnTo>
                    <a:pt x="404" y="533"/>
                  </a:lnTo>
                  <a:lnTo>
                    <a:pt x="404" y="534"/>
                  </a:lnTo>
                  <a:lnTo>
                    <a:pt x="406" y="536"/>
                  </a:lnTo>
                  <a:lnTo>
                    <a:pt x="406" y="536"/>
                  </a:lnTo>
                  <a:lnTo>
                    <a:pt x="407" y="538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6" y="542"/>
                  </a:lnTo>
                  <a:lnTo>
                    <a:pt x="406" y="544"/>
                  </a:lnTo>
                  <a:lnTo>
                    <a:pt x="407" y="544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6" y="545"/>
                  </a:lnTo>
                  <a:lnTo>
                    <a:pt x="406" y="547"/>
                  </a:lnTo>
                  <a:lnTo>
                    <a:pt x="406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3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4"/>
                  </a:lnTo>
                  <a:lnTo>
                    <a:pt x="399" y="544"/>
                  </a:lnTo>
                  <a:lnTo>
                    <a:pt x="399" y="542"/>
                  </a:lnTo>
                  <a:lnTo>
                    <a:pt x="398" y="542"/>
                  </a:lnTo>
                  <a:lnTo>
                    <a:pt x="399" y="541"/>
                  </a:lnTo>
                  <a:lnTo>
                    <a:pt x="398" y="541"/>
                  </a:lnTo>
                  <a:lnTo>
                    <a:pt x="398" y="539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6" y="538"/>
                  </a:lnTo>
                  <a:lnTo>
                    <a:pt x="396" y="538"/>
                  </a:lnTo>
                  <a:lnTo>
                    <a:pt x="393" y="539"/>
                  </a:lnTo>
                  <a:lnTo>
                    <a:pt x="391" y="541"/>
                  </a:lnTo>
                  <a:lnTo>
                    <a:pt x="390" y="541"/>
                  </a:lnTo>
                  <a:lnTo>
                    <a:pt x="388" y="542"/>
                  </a:lnTo>
                  <a:lnTo>
                    <a:pt x="388" y="541"/>
                  </a:lnTo>
                  <a:lnTo>
                    <a:pt x="387" y="541"/>
                  </a:lnTo>
                  <a:lnTo>
                    <a:pt x="385" y="542"/>
                  </a:lnTo>
                  <a:lnTo>
                    <a:pt x="384" y="541"/>
                  </a:lnTo>
                  <a:lnTo>
                    <a:pt x="384" y="541"/>
                  </a:lnTo>
                  <a:lnTo>
                    <a:pt x="382" y="541"/>
                  </a:lnTo>
                  <a:lnTo>
                    <a:pt x="384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8"/>
                  </a:lnTo>
                  <a:lnTo>
                    <a:pt x="380" y="538"/>
                  </a:lnTo>
                  <a:lnTo>
                    <a:pt x="380" y="536"/>
                  </a:lnTo>
                  <a:lnTo>
                    <a:pt x="380" y="534"/>
                  </a:lnTo>
                  <a:lnTo>
                    <a:pt x="380" y="534"/>
                  </a:lnTo>
                  <a:lnTo>
                    <a:pt x="380" y="533"/>
                  </a:lnTo>
                  <a:lnTo>
                    <a:pt x="379" y="533"/>
                  </a:lnTo>
                  <a:lnTo>
                    <a:pt x="376" y="533"/>
                  </a:lnTo>
                  <a:lnTo>
                    <a:pt x="373" y="531"/>
                  </a:lnTo>
                  <a:lnTo>
                    <a:pt x="371" y="531"/>
                  </a:lnTo>
                  <a:lnTo>
                    <a:pt x="371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0"/>
                  </a:lnTo>
                  <a:lnTo>
                    <a:pt x="371" y="528"/>
                  </a:lnTo>
                  <a:lnTo>
                    <a:pt x="371" y="527"/>
                  </a:lnTo>
                  <a:lnTo>
                    <a:pt x="373" y="525"/>
                  </a:lnTo>
                  <a:lnTo>
                    <a:pt x="371" y="523"/>
                  </a:lnTo>
                  <a:lnTo>
                    <a:pt x="373" y="520"/>
                  </a:lnTo>
                  <a:lnTo>
                    <a:pt x="374" y="520"/>
                  </a:lnTo>
                  <a:lnTo>
                    <a:pt x="374" y="519"/>
                  </a:lnTo>
                  <a:lnTo>
                    <a:pt x="374" y="519"/>
                  </a:lnTo>
                  <a:lnTo>
                    <a:pt x="374" y="517"/>
                  </a:lnTo>
                  <a:lnTo>
                    <a:pt x="373" y="517"/>
                  </a:lnTo>
                  <a:lnTo>
                    <a:pt x="373" y="517"/>
                  </a:lnTo>
                  <a:lnTo>
                    <a:pt x="369" y="517"/>
                  </a:lnTo>
                  <a:lnTo>
                    <a:pt x="368" y="517"/>
                  </a:lnTo>
                  <a:lnTo>
                    <a:pt x="365" y="516"/>
                  </a:lnTo>
                  <a:lnTo>
                    <a:pt x="365" y="514"/>
                  </a:lnTo>
                  <a:lnTo>
                    <a:pt x="365" y="512"/>
                  </a:lnTo>
                  <a:lnTo>
                    <a:pt x="365" y="512"/>
                  </a:lnTo>
                  <a:lnTo>
                    <a:pt x="365" y="511"/>
                  </a:lnTo>
                  <a:lnTo>
                    <a:pt x="365" y="511"/>
                  </a:lnTo>
                  <a:lnTo>
                    <a:pt x="365" y="508"/>
                  </a:lnTo>
                  <a:lnTo>
                    <a:pt x="363" y="508"/>
                  </a:lnTo>
                  <a:lnTo>
                    <a:pt x="363" y="506"/>
                  </a:lnTo>
                  <a:lnTo>
                    <a:pt x="362" y="506"/>
                  </a:lnTo>
                  <a:lnTo>
                    <a:pt x="362" y="504"/>
                  </a:lnTo>
                  <a:lnTo>
                    <a:pt x="363" y="504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3" y="501"/>
                  </a:lnTo>
                  <a:lnTo>
                    <a:pt x="362" y="503"/>
                  </a:lnTo>
                  <a:lnTo>
                    <a:pt x="360" y="501"/>
                  </a:lnTo>
                  <a:lnTo>
                    <a:pt x="360" y="501"/>
                  </a:lnTo>
                  <a:lnTo>
                    <a:pt x="358" y="501"/>
                  </a:lnTo>
                  <a:lnTo>
                    <a:pt x="355" y="501"/>
                  </a:lnTo>
                  <a:lnTo>
                    <a:pt x="352" y="503"/>
                  </a:lnTo>
                  <a:lnTo>
                    <a:pt x="350" y="503"/>
                  </a:lnTo>
                  <a:lnTo>
                    <a:pt x="349" y="504"/>
                  </a:lnTo>
                  <a:lnTo>
                    <a:pt x="347" y="504"/>
                  </a:lnTo>
                  <a:lnTo>
                    <a:pt x="347" y="504"/>
                  </a:lnTo>
                  <a:lnTo>
                    <a:pt x="346" y="504"/>
                  </a:lnTo>
                  <a:lnTo>
                    <a:pt x="346" y="503"/>
                  </a:lnTo>
                  <a:lnTo>
                    <a:pt x="347" y="501"/>
                  </a:lnTo>
                  <a:lnTo>
                    <a:pt x="349" y="500"/>
                  </a:lnTo>
                  <a:lnTo>
                    <a:pt x="347" y="498"/>
                  </a:lnTo>
                  <a:lnTo>
                    <a:pt x="347" y="498"/>
                  </a:lnTo>
                  <a:lnTo>
                    <a:pt x="347" y="497"/>
                  </a:lnTo>
                  <a:lnTo>
                    <a:pt x="346" y="497"/>
                  </a:lnTo>
                  <a:lnTo>
                    <a:pt x="346" y="495"/>
                  </a:lnTo>
                  <a:lnTo>
                    <a:pt x="346" y="493"/>
                  </a:lnTo>
                  <a:lnTo>
                    <a:pt x="346" y="492"/>
                  </a:lnTo>
                  <a:lnTo>
                    <a:pt x="347" y="490"/>
                  </a:lnTo>
                  <a:lnTo>
                    <a:pt x="349" y="490"/>
                  </a:lnTo>
                  <a:lnTo>
                    <a:pt x="349" y="490"/>
                  </a:lnTo>
                  <a:lnTo>
                    <a:pt x="349" y="489"/>
                  </a:lnTo>
                  <a:lnTo>
                    <a:pt x="349" y="487"/>
                  </a:lnTo>
                  <a:lnTo>
                    <a:pt x="349" y="486"/>
                  </a:lnTo>
                  <a:lnTo>
                    <a:pt x="350" y="484"/>
                  </a:lnTo>
                  <a:lnTo>
                    <a:pt x="350" y="484"/>
                  </a:lnTo>
                  <a:lnTo>
                    <a:pt x="352" y="484"/>
                  </a:lnTo>
                  <a:lnTo>
                    <a:pt x="352" y="484"/>
                  </a:lnTo>
                  <a:lnTo>
                    <a:pt x="354" y="482"/>
                  </a:lnTo>
                  <a:lnTo>
                    <a:pt x="354" y="481"/>
                  </a:lnTo>
                  <a:lnTo>
                    <a:pt x="355" y="479"/>
                  </a:lnTo>
                  <a:lnTo>
                    <a:pt x="355" y="479"/>
                  </a:lnTo>
                  <a:lnTo>
                    <a:pt x="357" y="479"/>
                  </a:lnTo>
                  <a:lnTo>
                    <a:pt x="357" y="479"/>
                  </a:lnTo>
                  <a:lnTo>
                    <a:pt x="358" y="478"/>
                  </a:lnTo>
                  <a:lnTo>
                    <a:pt x="358" y="476"/>
                  </a:lnTo>
                  <a:lnTo>
                    <a:pt x="360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3"/>
                  </a:lnTo>
                  <a:lnTo>
                    <a:pt x="360" y="471"/>
                  </a:lnTo>
                  <a:lnTo>
                    <a:pt x="360" y="471"/>
                  </a:lnTo>
                  <a:lnTo>
                    <a:pt x="362" y="470"/>
                  </a:lnTo>
                  <a:lnTo>
                    <a:pt x="363" y="470"/>
                  </a:lnTo>
                  <a:lnTo>
                    <a:pt x="362" y="468"/>
                  </a:lnTo>
                  <a:lnTo>
                    <a:pt x="363" y="467"/>
                  </a:lnTo>
                  <a:lnTo>
                    <a:pt x="363" y="464"/>
                  </a:lnTo>
                  <a:lnTo>
                    <a:pt x="363" y="462"/>
                  </a:lnTo>
                  <a:lnTo>
                    <a:pt x="363" y="460"/>
                  </a:lnTo>
                  <a:lnTo>
                    <a:pt x="363" y="459"/>
                  </a:lnTo>
                  <a:lnTo>
                    <a:pt x="363" y="457"/>
                  </a:lnTo>
                  <a:lnTo>
                    <a:pt x="362" y="454"/>
                  </a:lnTo>
                  <a:lnTo>
                    <a:pt x="362" y="454"/>
                  </a:lnTo>
                  <a:lnTo>
                    <a:pt x="362" y="451"/>
                  </a:lnTo>
                  <a:lnTo>
                    <a:pt x="362" y="448"/>
                  </a:lnTo>
                  <a:lnTo>
                    <a:pt x="362" y="448"/>
                  </a:lnTo>
                  <a:lnTo>
                    <a:pt x="360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7" y="449"/>
                  </a:lnTo>
                  <a:lnTo>
                    <a:pt x="357" y="449"/>
                  </a:lnTo>
                  <a:lnTo>
                    <a:pt x="357" y="448"/>
                  </a:lnTo>
                  <a:lnTo>
                    <a:pt x="355" y="446"/>
                  </a:lnTo>
                  <a:lnTo>
                    <a:pt x="354" y="441"/>
                  </a:lnTo>
                  <a:lnTo>
                    <a:pt x="354" y="441"/>
                  </a:lnTo>
                  <a:lnTo>
                    <a:pt x="354" y="440"/>
                  </a:lnTo>
                  <a:lnTo>
                    <a:pt x="354" y="438"/>
                  </a:lnTo>
                  <a:lnTo>
                    <a:pt x="352" y="438"/>
                  </a:lnTo>
                  <a:lnTo>
                    <a:pt x="352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49" y="437"/>
                  </a:lnTo>
                  <a:lnTo>
                    <a:pt x="349" y="435"/>
                  </a:lnTo>
                  <a:lnTo>
                    <a:pt x="347" y="435"/>
                  </a:lnTo>
                  <a:lnTo>
                    <a:pt x="347" y="434"/>
                  </a:lnTo>
                  <a:lnTo>
                    <a:pt x="347" y="434"/>
                  </a:lnTo>
                  <a:lnTo>
                    <a:pt x="346" y="434"/>
                  </a:lnTo>
                  <a:lnTo>
                    <a:pt x="346" y="435"/>
                  </a:lnTo>
                  <a:lnTo>
                    <a:pt x="344" y="435"/>
                  </a:lnTo>
                  <a:lnTo>
                    <a:pt x="344" y="437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39" y="437"/>
                  </a:lnTo>
                  <a:lnTo>
                    <a:pt x="339" y="437"/>
                  </a:lnTo>
                  <a:lnTo>
                    <a:pt x="338" y="437"/>
                  </a:lnTo>
                  <a:lnTo>
                    <a:pt x="336" y="437"/>
                  </a:lnTo>
                  <a:lnTo>
                    <a:pt x="335" y="437"/>
                  </a:lnTo>
                  <a:lnTo>
                    <a:pt x="333" y="435"/>
                  </a:lnTo>
                  <a:lnTo>
                    <a:pt x="332" y="435"/>
                  </a:lnTo>
                  <a:lnTo>
                    <a:pt x="330" y="435"/>
                  </a:lnTo>
                  <a:lnTo>
                    <a:pt x="328" y="437"/>
                  </a:lnTo>
                  <a:lnTo>
                    <a:pt x="328" y="437"/>
                  </a:lnTo>
                  <a:lnTo>
                    <a:pt x="328" y="435"/>
                  </a:lnTo>
                  <a:lnTo>
                    <a:pt x="327" y="435"/>
                  </a:lnTo>
                  <a:lnTo>
                    <a:pt x="327" y="435"/>
                  </a:lnTo>
                  <a:lnTo>
                    <a:pt x="328" y="435"/>
                  </a:lnTo>
                  <a:lnTo>
                    <a:pt x="328" y="434"/>
                  </a:lnTo>
                  <a:lnTo>
                    <a:pt x="328" y="434"/>
                  </a:lnTo>
                  <a:lnTo>
                    <a:pt x="330" y="432"/>
                  </a:lnTo>
                  <a:lnTo>
                    <a:pt x="332" y="430"/>
                  </a:lnTo>
                  <a:lnTo>
                    <a:pt x="332" y="429"/>
                  </a:lnTo>
                  <a:lnTo>
                    <a:pt x="330" y="427"/>
                  </a:lnTo>
                  <a:lnTo>
                    <a:pt x="330" y="426"/>
                  </a:lnTo>
                  <a:lnTo>
                    <a:pt x="330" y="426"/>
                  </a:lnTo>
                  <a:lnTo>
                    <a:pt x="328" y="426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4"/>
                  </a:lnTo>
                  <a:lnTo>
                    <a:pt x="327" y="424"/>
                  </a:lnTo>
                  <a:lnTo>
                    <a:pt x="327" y="424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7" y="423"/>
                  </a:lnTo>
                  <a:lnTo>
                    <a:pt x="327" y="423"/>
                  </a:lnTo>
                  <a:lnTo>
                    <a:pt x="325" y="419"/>
                  </a:lnTo>
                  <a:lnTo>
                    <a:pt x="325" y="419"/>
                  </a:lnTo>
                  <a:lnTo>
                    <a:pt x="324" y="419"/>
                  </a:lnTo>
                  <a:lnTo>
                    <a:pt x="322" y="419"/>
                  </a:lnTo>
                  <a:lnTo>
                    <a:pt x="319" y="421"/>
                  </a:lnTo>
                  <a:lnTo>
                    <a:pt x="316" y="423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6"/>
                  </a:lnTo>
                  <a:lnTo>
                    <a:pt x="314" y="426"/>
                  </a:lnTo>
                  <a:lnTo>
                    <a:pt x="314" y="426"/>
                  </a:lnTo>
                  <a:lnTo>
                    <a:pt x="313" y="426"/>
                  </a:lnTo>
                  <a:lnTo>
                    <a:pt x="311" y="424"/>
                  </a:lnTo>
                  <a:lnTo>
                    <a:pt x="309" y="424"/>
                  </a:lnTo>
                  <a:lnTo>
                    <a:pt x="308" y="424"/>
                  </a:lnTo>
                  <a:lnTo>
                    <a:pt x="306" y="423"/>
                  </a:lnTo>
                  <a:lnTo>
                    <a:pt x="306" y="423"/>
                  </a:lnTo>
                  <a:lnTo>
                    <a:pt x="305" y="423"/>
                  </a:lnTo>
                  <a:lnTo>
                    <a:pt x="305" y="421"/>
                  </a:lnTo>
                  <a:lnTo>
                    <a:pt x="303" y="421"/>
                  </a:lnTo>
                  <a:lnTo>
                    <a:pt x="302" y="423"/>
                  </a:lnTo>
                  <a:lnTo>
                    <a:pt x="298" y="424"/>
                  </a:lnTo>
                  <a:lnTo>
                    <a:pt x="297" y="426"/>
                  </a:lnTo>
                  <a:lnTo>
                    <a:pt x="297" y="426"/>
                  </a:lnTo>
                  <a:lnTo>
                    <a:pt x="295" y="427"/>
                  </a:lnTo>
                  <a:lnTo>
                    <a:pt x="295" y="427"/>
                  </a:lnTo>
                  <a:lnTo>
                    <a:pt x="294" y="429"/>
                  </a:lnTo>
                  <a:lnTo>
                    <a:pt x="294" y="429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6" y="432"/>
                  </a:lnTo>
                  <a:lnTo>
                    <a:pt x="284" y="432"/>
                  </a:lnTo>
                  <a:lnTo>
                    <a:pt x="283" y="432"/>
                  </a:lnTo>
                  <a:lnTo>
                    <a:pt x="283" y="434"/>
                  </a:lnTo>
                  <a:lnTo>
                    <a:pt x="281" y="435"/>
                  </a:lnTo>
                  <a:lnTo>
                    <a:pt x="281" y="437"/>
                  </a:lnTo>
                  <a:lnTo>
                    <a:pt x="278" y="438"/>
                  </a:lnTo>
                  <a:lnTo>
                    <a:pt x="276" y="440"/>
                  </a:lnTo>
                  <a:lnTo>
                    <a:pt x="275" y="440"/>
                  </a:lnTo>
                  <a:lnTo>
                    <a:pt x="275" y="441"/>
                  </a:lnTo>
                  <a:lnTo>
                    <a:pt x="275" y="441"/>
                  </a:lnTo>
                  <a:lnTo>
                    <a:pt x="276" y="441"/>
                  </a:lnTo>
                  <a:lnTo>
                    <a:pt x="276" y="441"/>
                  </a:lnTo>
                  <a:lnTo>
                    <a:pt x="275" y="443"/>
                  </a:lnTo>
                  <a:lnTo>
                    <a:pt x="273" y="443"/>
                  </a:lnTo>
                  <a:lnTo>
                    <a:pt x="273" y="445"/>
                  </a:lnTo>
                  <a:lnTo>
                    <a:pt x="272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68" y="445"/>
                  </a:lnTo>
                  <a:lnTo>
                    <a:pt x="268" y="445"/>
                  </a:lnTo>
                  <a:lnTo>
                    <a:pt x="267" y="445"/>
                  </a:lnTo>
                  <a:lnTo>
                    <a:pt x="265" y="446"/>
                  </a:lnTo>
                  <a:lnTo>
                    <a:pt x="264" y="446"/>
                  </a:lnTo>
                  <a:lnTo>
                    <a:pt x="264" y="446"/>
                  </a:lnTo>
                  <a:lnTo>
                    <a:pt x="262" y="446"/>
                  </a:lnTo>
                  <a:lnTo>
                    <a:pt x="261" y="446"/>
                  </a:lnTo>
                  <a:lnTo>
                    <a:pt x="261" y="445"/>
                  </a:lnTo>
                  <a:lnTo>
                    <a:pt x="261" y="443"/>
                  </a:lnTo>
                  <a:lnTo>
                    <a:pt x="261" y="443"/>
                  </a:lnTo>
                  <a:lnTo>
                    <a:pt x="259" y="441"/>
                  </a:lnTo>
                  <a:lnTo>
                    <a:pt x="256" y="441"/>
                  </a:lnTo>
                  <a:lnTo>
                    <a:pt x="256" y="441"/>
                  </a:lnTo>
                  <a:lnTo>
                    <a:pt x="256" y="440"/>
                  </a:lnTo>
                  <a:lnTo>
                    <a:pt x="254" y="440"/>
                  </a:lnTo>
                  <a:lnTo>
                    <a:pt x="253" y="441"/>
                  </a:lnTo>
                  <a:lnTo>
                    <a:pt x="253" y="441"/>
                  </a:lnTo>
                  <a:lnTo>
                    <a:pt x="251" y="441"/>
                  </a:lnTo>
                  <a:lnTo>
                    <a:pt x="251" y="441"/>
                  </a:lnTo>
                  <a:lnTo>
                    <a:pt x="250" y="441"/>
                  </a:lnTo>
                  <a:lnTo>
                    <a:pt x="246" y="440"/>
                  </a:lnTo>
                  <a:lnTo>
                    <a:pt x="246" y="440"/>
                  </a:lnTo>
                  <a:lnTo>
                    <a:pt x="243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0" y="437"/>
                  </a:lnTo>
                  <a:lnTo>
                    <a:pt x="239" y="437"/>
                  </a:lnTo>
                  <a:lnTo>
                    <a:pt x="237" y="437"/>
                  </a:lnTo>
                  <a:lnTo>
                    <a:pt x="235" y="437"/>
                  </a:lnTo>
                  <a:lnTo>
                    <a:pt x="234" y="438"/>
                  </a:lnTo>
                  <a:lnTo>
                    <a:pt x="234" y="438"/>
                  </a:lnTo>
                  <a:lnTo>
                    <a:pt x="232" y="440"/>
                  </a:lnTo>
                  <a:lnTo>
                    <a:pt x="231" y="440"/>
                  </a:lnTo>
                  <a:lnTo>
                    <a:pt x="229" y="441"/>
                  </a:lnTo>
                  <a:lnTo>
                    <a:pt x="227" y="443"/>
                  </a:lnTo>
                  <a:lnTo>
                    <a:pt x="226" y="445"/>
                  </a:lnTo>
                  <a:lnTo>
                    <a:pt x="224" y="446"/>
                  </a:lnTo>
                  <a:lnTo>
                    <a:pt x="224" y="448"/>
                  </a:lnTo>
                  <a:lnTo>
                    <a:pt x="223" y="449"/>
                  </a:lnTo>
                  <a:lnTo>
                    <a:pt x="221" y="449"/>
                  </a:lnTo>
                  <a:lnTo>
                    <a:pt x="221" y="452"/>
                  </a:lnTo>
                  <a:lnTo>
                    <a:pt x="220" y="451"/>
                  </a:lnTo>
                  <a:lnTo>
                    <a:pt x="220" y="451"/>
                  </a:lnTo>
                  <a:lnTo>
                    <a:pt x="218" y="449"/>
                  </a:lnTo>
                  <a:lnTo>
                    <a:pt x="220" y="445"/>
                  </a:lnTo>
                  <a:lnTo>
                    <a:pt x="220" y="443"/>
                  </a:lnTo>
                  <a:lnTo>
                    <a:pt x="220" y="443"/>
                  </a:lnTo>
                  <a:lnTo>
                    <a:pt x="220" y="441"/>
                  </a:lnTo>
                  <a:lnTo>
                    <a:pt x="218" y="441"/>
                  </a:lnTo>
                  <a:lnTo>
                    <a:pt x="216" y="440"/>
                  </a:lnTo>
                  <a:lnTo>
                    <a:pt x="216" y="440"/>
                  </a:lnTo>
                  <a:lnTo>
                    <a:pt x="215" y="441"/>
                  </a:lnTo>
                  <a:lnTo>
                    <a:pt x="215" y="441"/>
                  </a:lnTo>
                  <a:lnTo>
                    <a:pt x="213" y="441"/>
                  </a:lnTo>
                  <a:lnTo>
                    <a:pt x="212" y="441"/>
                  </a:lnTo>
                  <a:lnTo>
                    <a:pt x="210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07" y="443"/>
                  </a:lnTo>
                  <a:lnTo>
                    <a:pt x="205" y="443"/>
                  </a:lnTo>
                  <a:lnTo>
                    <a:pt x="204" y="445"/>
                  </a:lnTo>
                  <a:lnTo>
                    <a:pt x="202" y="445"/>
                  </a:lnTo>
                  <a:lnTo>
                    <a:pt x="201" y="445"/>
                  </a:lnTo>
                  <a:lnTo>
                    <a:pt x="201" y="445"/>
                  </a:lnTo>
                  <a:lnTo>
                    <a:pt x="198" y="445"/>
                  </a:lnTo>
                  <a:lnTo>
                    <a:pt x="196" y="445"/>
                  </a:lnTo>
                  <a:lnTo>
                    <a:pt x="194" y="443"/>
                  </a:lnTo>
                  <a:lnTo>
                    <a:pt x="193" y="441"/>
                  </a:lnTo>
                  <a:lnTo>
                    <a:pt x="191" y="441"/>
                  </a:lnTo>
                  <a:lnTo>
                    <a:pt x="190" y="441"/>
                  </a:lnTo>
                  <a:lnTo>
                    <a:pt x="190" y="440"/>
                  </a:lnTo>
                  <a:lnTo>
                    <a:pt x="190" y="440"/>
                  </a:lnTo>
                  <a:lnTo>
                    <a:pt x="188" y="440"/>
                  </a:lnTo>
                  <a:lnTo>
                    <a:pt x="187" y="440"/>
                  </a:lnTo>
                  <a:lnTo>
                    <a:pt x="187" y="443"/>
                  </a:lnTo>
                  <a:lnTo>
                    <a:pt x="187" y="443"/>
                  </a:lnTo>
                  <a:lnTo>
                    <a:pt x="185" y="443"/>
                  </a:lnTo>
                  <a:lnTo>
                    <a:pt x="183" y="443"/>
                  </a:lnTo>
                  <a:lnTo>
                    <a:pt x="182" y="441"/>
                  </a:lnTo>
                  <a:lnTo>
                    <a:pt x="182" y="440"/>
                  </a:lnTo>
                  <a:lnTo>
                    <a:pt x="180" y="440"/>
                  </a:lnTo>
                  <a:lnTo>
                    <a:pt x="180" y="440"/>
                  </a:lnTo>
                  <a:lnTo>
                    <a:pt x="180" y="441"/>
                  </a:lnTo>
                  <a:lnTo>
                    <a:pt x="180" y="443"/>
                  </a:lnTo>
                  <a:lnTo>
                    <a:pt x="179" y="443"/>
                  </a:lnTo>
                  <a:lnTo>
                    <a:pt x="179" y="443"/>
                  </a:lnTo>
                  <a:lnTo>
                    <a:pt x="177" y="441"/>
                  </a:lnTo>
                  <a:lnTo>
                    <a:pt x="177" y="440"/>
                  </a:lnTo>
                  <a:lnTo>
                    <a:pt x="175" y="438"/>
                  </a:lnTo>
                  <a:lnTo>
                    <a:pt x="174" y="437"/>
                  </a:lnTo>
                  <a:lnTo>
                    <a:pt x="171" y="437"/>
                  </a:lnTo>
                  <a:lnTo>
                    <a:pt x="168" y="437"/>
                  </a:lnTo>
                  <a:lnTo>
                    <a:pt x="166" y="437"/>
                  </a:lnTo>
                  <a:lnTo>
                    <a:pt x="166" y="435"/>
                  </a:lnTo>
                  <a:lnTo>
                    <a:pt x="166" y="434"/>
                  </a:lnTo>
                  <a:lnTo>
                    <a:pt x="168" y="432"/>
                  </a:lnTo>
                  <a:lnTo>
                    <a:pt x="168" y="432"/>
                  </a:lnTo>
                  <a:lnTo>
                    <a:pt x="166" y="432"/>
                  </a:lnTo>
                  <a:lnTo>
                    <a:pt x="166" y="432"/>
                  </a:lnTo>
                  <a:lnTo>
                    <a:pt x="163" y="434"/>
                  </a:lnTo>
                  <a:lnTo>
                    <a:pt x="161" y="434"/>
                  </a:lnTo>
                  <a:lnTo>
                    <a:pt x="161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57" y="430"/>
                  </a:lnTo>
                  <a:lnTo>
                    <a:pt x="157" y="429"/>
                  </a:lnTo>
                  <a:lnTo>
                    <a:pt x="155" y="429"/>
                  </a:lnTo>
                  <a:lnTo>
                    <a:pt x="153" y="427"/>
                  </a:lnTo>
                  <a:lnTo>
                    <a:pt x="152" y="426"/>
                  </a:lnTo>
                  <a:lnTo>
                    <a:pt x="152" y="424"/>
                  </a:lnTo>
                  <a:lnTo>
                    <a:pt x="152" y="423"/>
                  </a:lnTo>
                  <a:lnTo>
                    <a:pt x="150" y="423"/>
                  </a:lnTo>
                  <a:lnTo>
                    <a:pt x="149" y="421"/>
                  </a:lnTo>
                  <a:lnTo>
                    <a:pt x="147" y="423"/>
                  </a:lnTo>
                  <a:lnTo>
                    <a:pt x="146" y="423"/>
                  </a:lnTo>
                  <a:lnTo>
                    <a:pt x="144" y="423"/>
                  </a:lnTo>
                  <a:lnTo>
                    <a:pt x="142" y="421"/>
                  </a:lnTo>
                  <a:lnTo>
                    <a:pt x="141" y="419"/>
                  </a:lnTo>
                  <a:lnTo>
                    <a:pt x="139" y="418"/>
                  </a:lnTo>
                  <a:lnTo>
                    <a:pt x="138" y="416"/>
                  </a:lnTo>
                  <a:lnTo>
                    <a:pt x="136" y="416"/>
                  </a:lnTo>
                  <a:lnTo>
                    <a:pt x="133" y="415"/>
                  </a:lnTo>
                  <a:lnTo>
                    <a:pt x="130" y="413"/>
                  </a:lnTo>
                  <a:lnTo>
                    <a:pt x="128" y="412"/>
                  </a:lnTo>
                  <a:lnTo>
                    <a:pt x="125" y="410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2" y="407"/>
                  </a:lnTo>
                  <a:lnTo>
                    <a:pt x="122" y="405"/>
                  </a:lnTo>
                  <a:lnTo>
                    <a:pt x="119" y="405"/>
                  </a:lnTo>
                  <a:lnTo>
                    <a:pt x="116" y="404"/>
                  </a:lnTo>
                  <a:lnTo>
                    <a:pt x="112" y="405"/>
                  </a:lnTo>
                  <a:lnTo>
                    <a:pt x="111" y="408"/>
                  </a:lnTo>
                  <a:lnTo>
                    <a:pt x="109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3" y="405"/>
                  </a:lnTo>
                  <a:lnTo>
                    <a:pt x="101" y="404"/>
                  </a:lnTo>
                  <a:lnTo>
                    <a:pt x="101" y="404"/>
                  </a:lnTo>
                  <a:lnTo>
                    <a:pt x="100" y="404"/>
                  </a:lnTo>
                  <a:lnTo>
                    <a:pt x="98" y="402"/>
                  </a:lnTo>
                  <a:lnTo>
                    <a:pt x="97" y="402"/>
                  </a:lnTo>
                  <a:lnTo>
                    <a:pt x="95" y="402"/>
                  </a:lnTo>
                  <a:lnTo>
                    <a:pt x="95" y="401"/>
                  </a:lnTo>
                  <a:lnTo>
                    <a:pt x="95" y="399"/>
                  </a:lnTo>
                  <a:lnTo>
                    <a:pt x="95" y="399"/>
                  </a:lnTo>
                  <a:lnTo>
                    <a:pt x="95" y="397"/>
                  </a:lnTo>
                  <a:lnTo>
                    <a:pt x="93" y="397"/>
                  </a:lnTo>
                  <a:lnTo>
                    <a:pt x="92" y="396"/>
                  </a:lnTo>
                  <a:lnTo>
                    <a:pt x="90" y="396"/>
                  </a:lnTo>
                  <a:lnTo>
                    <a:pt x="90" y="396"/>
                  </a:lnTo>
                  <a:lnTo>
                    <a:pt x="89" y="396"/>
                  </a:lnTo>
                  <a:lnTo>
                    <a:pt x="87" y="396"/>
                  </a:lnTo>
                  <a:lnTo>
                    <a:pt x="86" y="396"/>
                  </a:lnTo>
                  <a:lnTo>
                    <a:pt x="86" y="394"/>
                  </a:lnTo>
                  <a:lnTo>
                    <a:pt x="84" y="394"/>
                  </a:lnTo>
                  <a:lnTo>
                    <a:pt x="82" y="393"/>
                  </a:lnTo>
                  <a:lnTo>
                    <a:pt x="82" y="393"/>
                  </a:lnTo>
                  <a:lnTo>
                    <a:pt x="81" y="391"/>
                  </a:lnTo>
                  <a:lnTo>
                    <a:pt x="79" y="388"/>
                  </a:lnTo>
                  <a:lnTo>
                    <a:pt x="78" y="388"/>
                  </a:lnTo>
                  <a:lnTo>
                    <a:pt x="78" y="388"/>
                  </a:lnTo>
                  <a:lnTo>
                    <a:pt x="78" y="389"/>
                  </a:lnTo>
                  <a:lnTo>
                    <a:pt x="78" y="389"/>
                  </a:lnTo>
                  <a:lnTo>
                    <a:pt x="76" y="389"/>
                  </a:lnTo>
                  <a:lnTo>
                    <a:pt x="76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8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5"/>
                  </a:lnTo>
                  <a:lnTo>
                    <a:pt x="73" y="383"/>
                  </a:lnTo>
                  <a:lnTo>
                    <a:pt x="73" y="382"/>
                  </a:lnTo>
                  <a:lnTo>
                    <a:pt x="73" y="380"/>
                  </a:lnTo>
                  <a:lnTo>
                    <a:pt x="75" y="380"/>
                  </a:lnTo>
                  <a:lnTo>
                    <a:pt x="75" y="378"/>
                  </a:lnTo>
                  <a:lnTo>
                    <a:pt x="73" y="378"/>
                  </a:lnTo>
                  <a:lnTo>
                    <a:pt x="70" y="375"/>
                  </a:lnTo>
                  <a:lnTo>
                    <a:pt x="70" y="375"/>
                  </a:lnTo>
                  <a:lnTo>
                    <a:pt x="70" y="374"/>
                  </a:lnTo>
                  <a:lnTo>
                    <a:pt x="70" y="372"/>
                  </a:lnTo>
                  <a:lnTo>
                    <a:pt x="70" y="371"/>
                  </a:lnTo>
                  <a:lnTo>
                    <a:pt x="68" y="371"/>
                  </a:lnTo>
                  <a:lnTo>
                    <a:pt x="68" y="371"/>
                  </a:lnTo>
                  <a:lnTo>
                    <a:pt x="70" y="371"/>
                  </a:lnTo>
                  <a:lnTo>
                    <a:pt x="71" y="369"/>
                  </a:lnTo>
                  <a:lnTo>
                    <a:pt x="73" y="369"/>
                  </a:lnTo>
                  <a:lnTo>
                    <a:pt x="73" y="369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6" y="372"/>
                  </a:lnTo>
                  <a:lnTo>
                    <a:pt x="76" y="374"/>
                  </a:lnTo>
                  <a:lnTo>
                    <a:pt x="78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69"/>
                  </a:lnTo>
                  <a:lnTo>
                    <a:pt x="81" y="367"/>
                  </a:lnTo>
                  <a:lnTo>
                    <a:pt x="81" y="366"/>
                  </a:lnTo>
                  <a:lnTo>
                    <a:pt x="81" y="366"/>
                  </a:lnTo>
                  <a:lnTo>
                    <a:pt x="81" y="364"/>
                  </a:lnTo>
                  <a:lnTo>
                    <a:pt x="81" y="364"/>
                  </a:lnTo>
                  <a:lnTo>
                    <a:pt x="79" y="363"/>
                  </a:lnTo>
                  <a:lnTo>
                    <a:pt x="79" y="363"/>
                  </a:lnTo>
                  <a:lnTo>
                    <a:pt x="79" y="361"/>
                  </a:lnTo>
                  <a:lnTo>
                    <a:pt x="79" y="361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58"/>
                  </a:lnTo>
                  <a:lnTo>
                    <a:pt x="78" y="358"/>
                  </a:lnTo>
                  <a:lnTo>
                    <a:pt x="78" y="356"/>
                  </a:lnTo>
                  <a:lnTo>
                    <a:pt x="76" y="356"/>
                  </a:lnTo>
                  <a:lnTo>
                    <a:pt x="76" y="356"/>
                  </a:lnTo>
                  <a:lnTo>
                    <a:pt x="75" y="355"/>
                  </a:lnTo>
                  <a:lnTo>
                    <a:pt x="75" y="352"/>
                  </a:lnTo>
                  <a:lnTo>
                    <a:pt x="75" y="350"/>
                  </a:lnTo>
                  <a:lnTo>
                    <a:pt x="75" y="349"/>
                  </a:lnTo>
                  <a:lnTo>
                    <a:pt x="75" y="347"/>
                  </a:lnTo>
                  <a:lnTo>
                    <a:pt x="75" y="345"/>
                  </a:lnTo>
                  <a:lnTo>
                    <a:pt x="75" y="345"/>
                  </a:lnTo>
                  <a:lnTo>
                    <a:pt x="76" y="344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6" y="341"/>
                  </a:lnTo>
                  <a:lnTo>
                    <a:pt x="76" y="341"/>
                  </a:lnTo>
                  <a:lnTo>
                    <a:pt x="75" y="339"/>
                  </a:lnTo>
                  <a:lnTo>
                    <a:pt x="73" y="337"/>
                  </a:lnTo>
                  <a:lnTo>
                    <a:pt x="71" y="337"/>
                  </a:lnTo>
                  <a:lnTo>
                    <a:pt x="68" y="337"/>
                  </a:lnTo>
                  <a:lnTo>
                    <a:pt x="67" y="336"/>
                  </a:lnTo>
                  <a:lnTo>
                    <a:pt x="67" y="334"/>
                  </a:lnTo>
                  <a:lnTo>
                    <a:pt x="65" y="331"/>
                  </a:lnTo>
                  <a:lnTo>
                    <a:pt x="65" y="328"/>
                  </a:lnTo>
                  <a:lnTo>
                    <a:pt x="64" y="326"/>
                  </a:lnTo>
                  <a:lnTo>
                    <a:pt x="64" y="325"/>
                  </a:lnTo>
                  <a:lnTo>
                    <a:pt x="64" y="323"/>
                  </a:lnTo>
                  <a:lnTo>
                    <a:pt x="64" y="323"/>
                  </a:lnTo>
                  <a:lnTo>
                    <a:pt x="64" y="322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59" y="322"/>
                  </a:lnTo>
                  <a:lnTo>
                    <a:pt x="57" y="323"/>
                  </a:lnTo>
                  <a:lnTo>
                    <a:pt x="56" y="323"/>
                  </a:lnTo>
                  <a:lnTo>
                    <a:pt x="56" y="323"/>
                  </a:lnTo>
                  <a:lnTo>
                    <a:pt x="52" y="322"/>
                  </a:lnTo>
                  <a:lnTo>
                    <a:pt x="51" y="322"/>
                  </a:lnTo>
                  <a:lnTo>
                    <a:pt x="48" y="320"/>
                  </a:lnTo>
                  <a:lnTo>
                    <a:pt x="46" y="320"/>
                  </a:lnTo>
                  <a:lnTo>
                    <a:pt x="45" y="319"/>
                  </a:lnTo>
                  <a:lnTo>
                    <a:pt x="43" y="319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1" y="315"/>
                  </a:lnTo>
                  <a:lnTo>
                    <a:pt x="40" y="317"/>
                  </a:lnTo>
                  <a:lnTo>
                    <a:pt x="38" y="317"/>
                  </a:lnTo>
                  <a:lnTo>
                    <a:pt x="37" y="317"/>
                  </a:lnTo>
                  <a:lnTo>
                    <a:pt x="37" y="317"/>
                  </a:lnTo>
                  <a:lnTo>
                    <a:pt x="35" y="315"/>
                  </a:lnTo>
                  <a:lnTo>
                    <a:pt x="35" y="314"/>
                  </a:lnTo>
                  <a:lnTo>
                    <a:pt x="35" y="314"/>
                  </a:lnTo>
                  <a:lnTo>
                    <a:pt x="34" y="314"/>
                  </a:lnTo>
                  <a:lnTo>
                    <a:pt x="34" y="314"/>
                  </a:lnTo>
                  <a:lnTo>
                    <a:pt x="34" y="312"/>
                  </a:lnTo>
                  <a:lnTo>
                    <a:pt x="34" y="312"/>
                  </a:lnTo>
                  <a:lnTo>
                    <a:pt x="34" y="311"/>
                  </a:lnTo>
                  <a:lnTo>
                    <a:pt x="34" y="308"/>
                  </a:lnTo>
                  <a:lnTo>
                    <a:pt x="34" y="306"/>
                  </a:lnTo>
                  <a:lnTo>
                    <a:pt x="34" y="306"/>
                  </a:lnTo>
                  <a:lnTo>
                    <a:pt x="32" y="304"/>
                  </a:lnTo>
                  <a:lnTo>
                    <a:pt x="32" y="303"/>
                  </a:lnTo>
                  <a:lnTo>
                    <a:pt x="30" y="303"/>
                  </a:lnTo>
                  <a:lnTo>
                    <a:pt x="29" y="301"/>
                  </a:lnTo>
                  <a:lnTo>
                    <a:pt x="29" y="301"/>
                  </a:lnTo>
                  <a:lnTo>
                    <a:pt x="27" y="303"/>
                  </a:lnTo>
                  <a:lnTo>
                    <a:pt x="26" y="301"/>
                  </a:lnTo>
                  <a:lnTo>
                    <a:pt x="26" y="300"/>
                  </a:lnTo>
                  <a:lnTo>
                    <a:pt x="26" y="300"/>
                  </a:lnTo>
                  <a:lnTo>
                    <a:pt x="23" y="298"/>
                  </a:lnTo>
                  <a:lnTo>
                    <a:pt x="21" y="298"/>
                  </a:lnTo>
                  <a:lnTo>
                    <a:pt x="19" y="298"/>
                  </a:lnTo>
                  <a:lnTo>
                    <a:pt x="18" y="298"/>
                  </a:lnTo>
                  <a:lnTo>
                    <a:pt x="18" y="298"/>
                  </a:lnTo>
                  <a:lnTo>
                    <a:pt x="16" y="297"/>
                  </a:lnTo>
                  <a:lnTo>
                    <a:pt x="16" y="297"/>
                  </a:lnTo>
                  <a:lnTo>
                    <a:pt x="15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1" y="295"/>
                  </a:lnTo>
                  <a:lnTo>
                    <a:pt x="11" y="295"/>
                  </a:lnTo>
                  <a:lnTo>
                    <a:pt x="13" y="293"/>
                  </a:lnTo>
                  <a:lnTo>
                    <a:pt x="15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8" y="293"/>
                  </a:lnTo>
                  <a:lnTo>
                    <a:pt x="18" y="293"/>
                  </a:lnTo>
                  <a:lnTo>
                    <a:pt x="19" y="293"/>
                  </a:lnTo>
                  <a:lnTo>
                    <a:pt x="19" y="293"/>
                  </a:lnTo>
                  <a:lnTo>
                    <a:pt x="21" y="292"/>
                  </a:lnTo>
                  <a:lnTo>
                    <a:pt x="21" y="292"/>
                  </a:lnTo>
                  <a:lnTo>
                    <a:pt x="21" y="290"/>
                  </a:lnTo>
                  <a:lnTo>
                    <a:pt x="19" y="289"/>
                  </a:lnTo>
                  <a:lnTo>
                    <a:pt x="19" y="289"/>
                  </a:lnTo>
                  <a:lnTo>
                    <a:pt x="18" y="287"/>
                  </a:lnTo>
                  <a:lnTo>
                    <a:pt x="19" y="285"/>
                  </a:lnTo>
                  <a:lnTo>
                    <a:pt x="19" y="284"/>
                  </a:lnTo>
                  <a:lnTo>
                    <a:pt x="19" y="284"/>
                  </a:lnTo>
                  <a:lnTo>
                    <a:pt x="18" y="284"/>
                  </a:lnTo>
                  <a:lnTo>
                    <a:pt x="18" y="282"/>
                  </a:lnTo>
                  <a:lnTo>
                    <a:pt x="18" y="281"/>
                  </a:lnTo>
                  <a:lnTo>
                    <a:pt x="16" y="279"/>
                  </a:lnTo>
                  <a:lnTo>
                    <a:pt x="16" y="278"/>
                  </a:lnTo>
                  <a:lnTo>
                    <a:pt x="16" y="276"/>
                  </a:lnTo>
                  <a:lnTo>
                    <a:pt x="18" y="274"/>
                  </a:lnTo>
                  <a:lnTo>
                    <a:pt x="18" y="273"/>
                  </a:lnTo>
                  <a:lnTo>
                    <a:pt x="16" y="273"/>
                  </a:lnTo>
                  <a:lnTo>
                    <a:pt x="13" y="271"/>
                  </a:lnTo>
                  <a:lnTo>
                    <a:pt x="10" y="270"/>
                  </a:lnTo>
                  <a:lnTo>
                    <a:pt x="8" y="270"/>
                  </a:lnTo>
                  <a:lnTo>
                    <a:pt x="7" y="270"/>
                  </a:lnTo>
                  <a:lnTo>
                    <a:pt x="7" y="271"/>
                  </a:lnTo>
                  <a:lnTo>
                    <a:pt x="5" y="271"/>
                  </a:lnTo>
                  <a:lnTo>
                    <a:pt x="5" y="271"/>
                  </a:lnTo>
                  <a:lnTo>
                    <a:pt x="4" y="271"/>
                  </a:lnTo>
                  <a:lnTo>
                    <a:pt x="2" y="271"/>
                  </a:lnTo>
                  <a:lnTo>
                    <a:pt x="2" y="270"/>
                  </a:lnTo>
                  <a:lnTo>
                    <a:pt x="2" y="267"/>
                  </a:lnTo>
                  <a:lnTo>
                    <a:pt x="0" y="267"/>
                  </a:lnTo>
                  <a:lnTo>
                    <a:pt x="2" y="267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3"/>
                  </a:lnTo>
                  <a:lnTo>
                    <a:pt x="2" y="263"/>
                  </a:lnTo>
                  <a:lnTo>
                    <a:pt x="0" y="262"/>
                  </a:lnTo>
                  <a:lnTo>
                    <a:pt x="0" y="260"/>
                  </a:lnTo>
                  <a:lnTo>
                    <a:pt x="0" y="259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2" y="256"/>
                  </a:lnTo>
                  <a:lnTo>
                    <a:pt x="4" y="256"/>
                  </a:lnTo>
                  <a:lnTo>
                    <a:pt x="4" y="256"/>
                  </a:lnTo>
                  <a:lnTo>
                    <a:pt x="4" y="254"/>
                  </a:lnTo>
                  <a:lnTo>
                    <a:pt x="4" y="254"/>
                  </a:lnTo>
                  <a:lnTo>
                    <a:pt x="4" y="252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49"/>
                  </a:lnTo>
                  <a:lnTo>
                    <a:pt x="5" y="248"/>
                  </a:lnTo>
                  <a:lnTo>
                    <a:pt x="5" y="246"/>
                  </a:lnTo>
                  <a:lnTo>
                    <a:pt x="5" y="246"/>
                  </a:lnTo>
                  <a:lnTo>
                    <a:pt x="7" y="246"/>
                  </a:lnTo>
                  <a:lnTo>
                    <a:pt x="8" y="246"/>
                  </a:lnTo>
                  <a:lnTo>
                    <a:pt x="11" y="245"/>
                  </a:lnTo>
                  <a:lnTo>
                    <a:pt x="15" y="243"/>
                  </a:lnTo>
                  <a:lnTo>
                    <a:pt x="15" y="241"/>
                  </a:lnTo>
                  <a:lnTo>
                    <a:pt x="16" y="241"/>
                  </a:lnTo>
                  <a:lnTo>
                    <a:pt x="18" y="241"/>
                  </a:lnTo>
                  <a:lnTo>
                    <a:pt x="18" y="241"/>
                  </a:lnTo>
                  <a:lnTo>
                    <a:pt x="18" y="240"/>
                  </a:lnTo>
                  <a:lnTo>
                    <a:pt x="18" y="240"/>
                  </a:lnTo>
                  <a:lnTo>
                    <a:pt x="18" y="238"/>
                  </a:lnTo>
                  <a:lnTo>
                    <a:pt x="18" y="238"/>
                  </a:lnTo>
                  <a:lnTo>
                    <a:pt x="19" y="240"/>
                  </a:lnTo>
                  <a:lnTo>
                    <a:pt x="21" y="240"/>
                  </a:lnTo>
                  <a:lnTo>
                    <a:pt x="24" y="240"/>
                  </a:lnTo>
                  <a:lnTo>
                    <a:pt x="27" y="237"/>
                  </a:lnTo>
                  <a:lnTo>
                    <a:pt x="27" y="237"/>
                  </a:lnTo>
                  <a:lnTo>
                    <a:pt x="29" y="237"/>
                  </a:lnTo>
                  <a:lnTo>
                    <a:pt x="29" y="238"/>
                  </a:lnTo>
                  <a:lnTo>
                    <a:pt x="29" y="241"/>
                  </a:lnTo>
                  <a:lnTo>
                    <a:pt x="30" y="241"/>
                  </a:lnTo>
                  <a:lnTo>
                    <a:pt x="32" y="241"/>
                  </a:lnTo>
                  <a:lnTo>
                    <a:pt x="35" y="241"/>
                  </a:lnTo>
                  <a:lnTo>
                    <a:pt x="35" y="241"/>
                  </a:lnTo>
                  <a:lnTo>
                    <a:pt x="37" y="241"/>
                  </a:lnTo>
                  <a:lnTo>
                    <a:pt x="37" y="240"/>
                  </a:lnTo>
                  <a:lnTo>
                    <a:pt x="38" y="240"/>
                  </a:lnTo>
                  <a:lnTo>
                    <a:pt x="38" y="241"/>
                  </a:lnTo>
                  <a:lnTo>
                    <a:pt x="40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43" y="237"/>
                  </a:lnTo>
                  <a:lnTo>
                    <a:pt x="43" y="237"/>
                  </a:lnTo>
                  <a:lnTo>
                    <a:pt x="43" y="235"/>
                  </a:lnTo>
                  <a:lnTo>
                    <a:pt x="45" y="233"/>
                  </a:lnTo>
                  <a:lnTo>
                    <a:pt x="45" y="233"/>
                  </a:lnTo>
                  <a:lnTo>
                    <a:pt x="46" y="230"/>
                  </a:lnTo>
                  <a:lnTo>
                    <a:pt x="48" y="230"/>
                  </a:lnTo>
                  <a:lnTo>
                    <a:pt x="49" y="229"/>
                  </a:lnTo>
                  <a:lnTo>
                    <a:pt x="51" y="230"/>
                  </a:lnTo>
                  <a:lnTo>
                    <a:pt x="52" y="230"/>
                  </a:lnTo>
                  <a:lnTo>
                    <a:pt x="57" y="230"/>
                  </a:lnTo>
                  <a:lnTo>
                    <a:pt x="59" y="230"/>
                  </a:lnTo>
                  <a:lnTo>
                    <a:pt x="60" y="229"/>
                  </a:lnTo>
                  <a:lnTo>
                    <a:pt x="62" y="229"/>
                  </a:lnTo>
                  <a:lnTo>
                    <a:pt x="65" y="229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70" y="222"/>
                  </a:lnTo>
                  <a:lnTo>
                    <a:pt x="71" y="222"/>
                  </a:lnTo>
                  <a:lnTo>
                    <a:pt x="75" y="221"/>
                  </a:lnTo>
                  <a:lnTo>
                    <a:pt x="79" y="218"/>
                  </a:lnTo>
                  <a:lnTo>
                    <a:pt x="82" y="216"/>
                  </a:lnTo>
                  <a:lnTo>
                    <a:pt x="82" y="216"/>
                  </a:lnTo>
                  <a:lnTo>
                    <a:pt x="86" y="216"/>
                  </a:lnTo>
                  <a:lnTo>
                    <a:pt x="89" y="215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95" y="213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0"/>
                  </a:lnTo>
                  <a:lnTo>
                    <a:pt x="95" y="210"/>
                  </a:lnTo>
                  <a:lnTo>
                    <a:pt x="97" y="208"/>
                  </a:lnTo>
                  <a:lnTo>
                    <a:pt x="97" y="208"/>
                  </a:lnTo>
                  <a:lnTo>
                    <a:pt x="95" y="207"/>
                  </a:lnTo>
                  <a:lnTo>
                    <a:pt x="95" y="204"/>
                  </a:lnTo>
                  <a:lnTo>
                    <a:pt x="95" y="202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7" y="199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0" y="197"/>
                  </a:lnTo>
                  <a:lnTo>
                    <a:pt x="98" y="197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4"/>
                  </a:lnTo>
                  <a:lnTo>
                    <a:pt x="100" y="194"/>
                  </a:lnTo>
                  <a:lnTo>
                    <a:pt x="101" y="193"/>
                  </a:lnTo>
                  <a:lnTo>
                    <a:pt x="103" y="194"/>
                  </a:lnTo>
                  <a:lnTo>
                    <a:pt x="103" y="194"/>
                  </a:lnTo>
                  <a:lnTo>
                    <a:pt x="103" y="193"/>
                  </a:lnTo>
                  <a:lnTo>
                    <a:pt x="103" y="193"/>
                  </a:lnTo>
                  <a:lnTo>
                    <a:pt x="103" y="191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3" y="188"/>
                  </a:lnTo>
                  <a:lnTo>
                    <a:pt x="101" y="186"/>
                  </a:lnTo>
                  <a:lnTo>
                    <a:pt x="101" y="183"/>
                  </a:lnTo>
                  <a:lnTo>
                    <a:pt x="100" y="180"/>
                  </a:lnTo>
                  <a:lnTo>
                    <a:pt x="98" y="178"/>
                  </a:lnTo>
                  <a:lnTo>
                    <a:pt x="98" y="177"/>
                  </a:lnTo>
                  <a:lnTo>
                    <a:pt x="97" y="177"/>
                  </a:lnTo>
                  <a:lnTo>
                    <a:pt x="97" y="175"/>
                  </a:lnTo>
                  <a:lnTo>
                    <a:pt x="98" y="174"/>
                  </a:lnTo>
                  <a:lnTo>
                    <a:pt x="97" y="172"/>
                  </a:lnTo>
                  <a:lnTo>
                    <a:pt x="97" y="170"/>
                  </a:lnTo>
                  <a:lnTo>
                    <a:pt x="97" y="169"/>
                  </a:lnTo>
                  <a:lnTo>
                    <a:pt x="98" y="167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100" y="166"/>
                  </a:lnTo>
                  <a:lnTo>
                    <a:pt x="98" y="164"/>
                  </a:lnTo>
                  <a:lnTo>
                    <a:pt x="98" y="164"/>
                  </a:lnTo>
                  <a:lnTo>
                    <a:pt x="97" y="164"/>
                  </a:lnTo>
                  <a:lnTo>
                    <a:pt x="93" y="164"/>
                  </a:lnTo>
                  <a:lnTo>
                    <a:pt x="92" y="164"/>
                  </a:lnTo>
                  <a:lnTo>
                    <a:pt x="92" y="163"/>
                  </a:lnTo>
                  <a:lnTo>
                    <a:pt x="90" y="163"/>
                  </a:lnTo>
                  <a:lnTo>
                    <a:pt x="90" y="163"/>
                  </a:lnTo>
                  <a:lnTo>
                    <a:pt x="92" y="161"/>
                  </a:lnTo>
                  <a:lnTo>
                    <a:pt x="93" y="159"/>
                  </a:lnTo>
                  <a:lnTo>
                    <a:pt x="95" y="159"/>
                  </a:lnTo>
                  <a:lnTo>
                    <a:pt x="98" y="159"/>
                  </a:lnTo>
                  <a:lnTo>
                    <a:pt x="100" y="158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5" y="158"/>
                  </a:lnTo>
                  <a:lnTo>
                    <a:pt x="108" y="158"/>
                  </a:lnTo>
                  <a:lnTo>
                    <a:pt x="111" y="156"/>
                  </a:lnTo>
                  <a:lnTo>
                    <a:pt x="116" y="155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6"/>
                  </a:lnTo>
                  <a:lnTo>
                    <a:pt x="119" y="156"/>
                  </a:lnTo>
                  <a:lnTo>
                    <a:pt x="120" y="158"/>
                  </a:lnTo>
                  <a:lnTo>
                    <a:pt x="120" y="158"/>
                  </a:lnTo>
                  <a:lnTo>
                    <a:pt x="123" y="156"/>
                  </a:lnTo>
                  <a:lnTo>
                    <a:pt x="125" y="156"/>
                  </a:lnTo>
                  <a:lnTo>
                    <a:pt x="127" y="156"/>
                  </a:lnTo>
                  <a:lnTo>
                    <a:pt x="127" y="158"/>
                  </a:lnTo>
                  <a:lnTo>
                    <a:pt x="128" y="158"/>
                  </a:lnTo>
                  <a:lnTo>
                    <a:pt x="128" y="158"/>
                  </a:lnTo>
                  <a:lnTo>
                    <a:pt x="130" y="158"/>
                  </a:lnTo>
                  <a:lnTo>
                    <a:pt x="130" y="156"/>
                  </a:lnTo>
                  <a:lnTo>
                    <a:pt x="130" y="155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28" y="152"/>
                  </a:lnTo>
                  <a:lnTo>
                    <a:pt x="127" y="152"/>
                  </a:lnTo>
                  <a:lnTo>
                    <a:pt x="125" y="150"/>
                  </a:lnTo>
                  <a:lnTo>
                    <a:pt x="125" y="150"/>
                  </a:lnTo>
                  <a:lnTo>
                    <a:pt x="127" y="148"/>
                  </a:lnTo>
                  <a:lnTo>
                    <a:pt x="127" y="145"/>
                  </a:lnTo>
                  <a:lnTo>
                    <a:pt x="128" y="142"/>
                  </a:lnTo>
                  <a:lnTo>
                    <a:pt x="130" y="139"/>
                  </a:lnTo>
                  <a:lnTo>
                    <a:pt x="131" y="136"/>
                  </a:lnTo>
                  <a:lnTo>
                    <a:pt x="133" y="131"/>
                  </a:lnTo>
                  <a:lnTo>
                    <a:pt x="134" y="125"/>
                  </a:lnTo>
                  <a:lnTo>
                    <a:pt x="136" y="123"/>
                  </a:lnTo>
                  <a:lnTo>
                    <a:pt x="136" y="122"/>
                  </a:lnTo>
                  <a:lnTo>
                    <a:pt x="136" y="122"/>
                  </a:lnTo>
                  <a:lnTo>
                    <a:pt x="138" y="120"/>
                  </a:lnTo>
                  <a:lnTo>
                    <a:pt x="138" y="122"/>
                  </a:lnTo>
                  <a:lnTo>
                    <a:pt x="142" y="122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7" y="125"/>
                  </a:lnTo>
                  <a:lnTo>
                    <a:pt x="150" y="125"/>
                  </a:lnTo>
                  <a:lnTo>
                    <a:pt x="152" y="125"/>
                  </a:lnTo>
                  <a:lnTo>
                    <a:pt x="153" y="125"/>
                  </a:lnTo>
                  <a:lnTo>
                    <a:pt x="155" y="125"/>
                  </a:lnTo>
                  <a:lnTo>
                    <a:pt x="158" y="125"/>
                  </a:lnTo>
                  <a:lnTo>
                    <a:pt x="158" y="125"/>
                  </a:lnTo>
                  <a:lnTo>
                    <a:pt x="160" y="125"/>
                  </a:lnTo>
                  <a:lnTo>
                    <a:pt x="160" y="125"/>
                  </a:lnTo>
                  <a:lnTo>
                    <a:pt x="161" y="126"/>
                  </a:lnTo>
                  <a:lnTo>
                    <a:pt x="161" y="128"/>
                  </a:lnTo>
                  <a:lnTo>
                    <a:pt x="163" y="126"/>
                  </a:lnTo>
                  <a:lnTo>
                    <a:pt x="164" y="126"/>
                  </a:lnTo>
                  <a:lnTo>
                    <a:pt x="166" y="125"/>
                  </a:lnTo>
                  <a:lnTo>
                    <a:pt x="168" y="123"/>
                  </a:lnTo>
                  <a:lnTo>
                    <a:pt x="169" y="123"/>
                  </a:lnTo>
                  <a:lnTo>
                    <a:pt x="171" y="123"/>
                  </a:lnTo>
                  <a:lnTo>
                    <a:pt x="172" y="122"/>
                  </a:lnTo>
                  <a:lnTo>
                    <a:pt x="172" y="120"/>
                  </a:lnTo>
                  <a:lnTo>
                    <a:pt x="174" y="120"/>
                  </a:lnTo>
                  <a:lnTo>
                    <a:pt x="174" y="118"/>
                  </a:lnTo>
                  <a:lnTo>
                    <a:pt x="174" y="117"/>
                  </a:lnTo>
                  <a:lnTo>
                    <a:pt x="172" y="115"/>
                  </a:lnTo>
                  <a:lnTo>
                    <a:pt x="172" y="114"/>
                  </a:lnTo>
                  <a:lnTo>
                    <a:pt x="172" y="111"/>
                  </a:lnTo>
                  <a:lnTo>
                    <a:pt x="172" y="107"/>
                  </a:lnTo>
                  <a:lnTo>
                    <a:pt x="172" y="104"/>
                  </a:lnTo>
                  <a:lnTo>
                    <a:pt x="174" y="103"/>
                  </a:lnTo>
                  <a:lnTo>
                    <a:pt x="174" y="101"/>
                  </a:lnTo>
                  <a:lnTo>
                    <a:pt x="174" y="100"/>
                  </a:lnTo>
                  <a:lnTo>
                    <a:pt x="175" y="100"/>
                  </a:lnTo>
                  <a:lnTo>
                    <a:pt x="177" y="98"/>
                  </a:lnTo>
                  <a:lnTo>
                    <a:pt x="180" y="98"/>
                  </a:lnTo>
                  <a:lnTo>
                    <a:pt x="183" y="98"/>
                  </a:lnTo>
                  <a:lnTo>
                    <a:pt x="185" y="96"/>
                  </a:lnTo>
                  <a:lnTo>
                    <a:pt x="187" y="96"/>
                  </a:lnTo>
                  <a:lnTo>
                    <a:pt x="187" y="96"/>
                  </a:lnTo>
                  <a:lnTo>
                    <a:pt x="188" y="95"/>
                  </a:lnTo>
                  <a:lnTo>
                    <a:pt x="190" y="93"/>
                  </a:lnTo>
                  <a:lnTo>
                    <a:pt x="190" y="90"/>
                  </a:lnTo>
                  <a:lnTo>
                    <a:pt x="190" y="89"/>
                  </a:lnTo>
                  <a:lnTo>
                    <a:pt x="190" y="87"/>
                  </a:lnTo>
                  <a:lnTo>
                    <a:pt x="191" y="87"/>
                  </a:lnTo>
                  <a:lnTo>
                    <a:pt x="191" y="85"/>
                  </a:lnTo>
                  <a:lnTo>
                    <a:pt x="193" y="85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9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2" y="85"/>
                  </a:lnTo>
                  <a:lnTo>
                    <a:pt x="204" y="85"/>
                  </a:lnTo>
                  <a:lnTo>
                    <a:pt x="204" y="84"/>
                  </a:lnTo>
                  <a:lnTo>
                    <a:pt x="205" y="84"/>
                  </a:lnTo>
                  <a:lnTo>
                    <a:pt x="205" y="85"/>
                  </a:lnTo>
                  <a:lnTo>
                    <a:pt x="205" y="85"/>
                  </a:lnTo>
                  <a:lnTo>
                    <a:pt x="205" y="87"/>
                  </a:lnTo>
                  <a:lnTo>
                    <a:pt x="205" y="87"/>
                  </a:lnTo>
                  <a:lnTo>
                    <a:pt x="205" y="89"/>
                  </a:lnTo>
                  <a:lnTo>
                    <a:pt x="205" y="89"/>
                  </a:lnTo>
                  <a:lnTo>
                    <a:pt x="204" y="89"/>
                  </a:lnTo>
                  <a:lnTo>
                    <a:pt x="204" y="90"/>
                  </a:lnTo>
                  <a:lnTo>
                    <a:pt x="205" y="90"/>
                  </a:lnTo>
                  <a:lnTo>
                    <a:pt x="205" y="92"/>
                  </a:lnTo>
                  <a:lnTo>
                    <a:pt x="207" y="92"/>
                  </a:lnTo>
                  <a:lnTo>
                    <a:pt x="209" y="92"/>
                  </a:lnTo>
                  <a:lnTo>
                    <a:pt x="209" y="93"/>
                  </a:lnTo>
                  <a:lnTo>
                    <a:pt x="209" y="93"/>
                  </a:lnTo>
                  <a:lnTo>
                    <a:pt x="209" y="95"/>
                  </a:lnTo>
                  <a:lnTo>
                    <a:pt x="207" y="95"/>
                  </a:lnTo>
                  <a:lnTo>
                    <a:pt x="207" y="95"/>
                  </a:lnTo>
                  <a:lnTo>
                    <a:pt x="207" y="96"/>
                  </a:lnTo>
                  <a:lnTo>
                    <a:pt x="209" y="96"/>
                  </a:lnTo>
                  <a:lnTo>
                    <a:pt x="210" y="96"/>
                  </a:lnTo>
                  <a:lnTo>
                    <a:pt x="212" y="98"/>
                  </a:lnTo>
                  <a:lnTo>
                    <a:pt x="213" y="98"/>
                  </a:lnTo>
                  <a:lnTo>
                    <a:pt x="215" y="100"/>
                  </a:lnTo>
                  <a:lnTo>
                    <a:pt x="216" y="100"/>
                  </a:lnTo>
                  <a:lnTo>
                    <a:pt x="216" y="101"/>
                  </a:lnTo>
                  <a:lnTo>
                    <a:pt x="218" y="103"/>
                  </a:lnTo>
                  <a:lnTo>
                    <a:pt x="220" y="104"/>
                  </a:lnTo>
                  <a:lnTo>
                    <a:pt x="221" y="104"/>
                  </a:lnTo>
                  <a:lnTo>
                    <a:pt x="221" y="104"/>
                  </a:lnTo>
                  <a:lnTo>
                    <a:pt x="223" y="106"/>
                  </a:lnTo>
                  <a:lnTo>
                    <a:pt x="224" y="106"/>
                  </a:lnTo>
                  <a:lnTo>
                    <a:pt x="226" y="106"/>
                  </a:lnTo>
                  <a:lnTo>
                    <a:pt x="227" y="106"/>
                  </a:lnTo>
                  <a:lnTo>
                    <a:pt x="229" y="106"/>
                  </a:lnTo>
                  <a:lnTo>
                    <a:pt x="231" y="106"/>
                  </a:lnTo>
                  <a:lnTo>
                    <a:pt x="232" y="107"/>
                  </a:lnTo>
                  <a:lnTo>
                    <a:pt x="232" y="107"/>
                  </a:lnTo>
                  <a:lnTo>
                    <a:pt x="232" y="109"/>
                  </a:lnTo>
                  <a:lnTo>
                    <a:pt x="234" y="109"/>
                  </a:lnTo>
                  <a:lnTo>
                    <a:pt x="234" y="109"/>
                  </a:lnTo>
                  <a:lnTo>
                    <a:pt x="235" y="109"/>
                  </a:lnTo>
                  <a:lnTo>
                    <a:pt x="237" y="107"/>
                  </a:lnTo>
                  <a:lnTo>
                    <a:pt x="237" y="107"/>
                  </a:lnTo>
                  <a:lnTo>
                    <a:pt x="237" y="109"/>
                  </a:lnTo>
                  <a:lnTo>
                    <a:pt x="237" y="109"/>
                  </a:lnTo>
                  <a:lnTo>
                    <a:pt x="239" y="111"/>
                  </a:lnTo>
                  <a:lnTo>
                    <a:pt x="240" y="112"/>
                  </a:lnTo>
                  <a:lnTo>
                    <a:pt x="242" y="112"/>
                  </a:lnTo>
                  <a:lnTo>
                    <a:pt x="242" y="112"/>
                  </a:lnTo>
                  <a:lnTo>
                    <a:pt x="242" y="114"/>
                  </a:lnTo>
                  <a:lnTo>
                    <a:pt x="242" y="114"/>
                  </a:lnTo>
                  <a:lnTo>
                    <a:pt x="243" y="115"/>
                  </a:lnTo>
                  <a:lnTo>
                    <a:pt x="243" y="117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5" y="120"/>
                  </a:lnTo>
                  <a:lnTo>
                    <a:pt x="246" y="123"/>
                  </a:lnTo>
                  <a:lnTo>
                    <a:pt x="246" y="125"/>
                  </a:lnTo>
                  <a:lnTo>
                    <a:pt x="248" y="125"/>
                  </a:lnTo>
                  <a:lnTo>
                    <a:pt x="250" y="125"/>
                  </a:lnTo>
                  <a:lnTo>
                    <a:pt x="250" y="126"/>
                  </a:lnTo>
                  <a:lnTo>
                    <a:pt x="251" y="130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1" y="133"/>
                  </a:lnTo>
                  <a:lnTo>
                    <a:pt x="251" y="133"/>
                  </a:lnTo>
                  <a:lnTo>
                    <a:pt x="251" y="136"/>
                  </a:lnTo>
                  <a:lnTo>
                    <a:pt x="250" y="136"/>
                  </a:lnTo>
                  <a:lnTo>
                    <a:pt x="250" y="137"/>
                  </a:lnTo>
                  <a:lnTo>
                    <a:pt x="251" y="139"/>
                  </a:lnTo>
                  <a:lnTo>
                    <a:pt x="251" y="141"/>
                  </a:lnTo>
                  <a:lnTo>
                    <a:pt x="251" y="142"/>
                  </a:lnTo>
                  <a:lnTo>
                    <a:pt x="251" y="142"/>
                  </a:lnTo>
                  <a:lnTo>
                    <a:pt x="250" y="144"/>
                  </a:lnTo>
                  <a:lnTo>
                    <a:pt x="250" y="144"/>
                  </a:lnTo>
                  <a:lnTo>
                    <a:pt x="248" y="145"/>
                  </a:lnTo>
                  <a:lnTo>
                    <a:pt x="246" y="147"/>
                  </a:lnTo>
                  <a:lnTo>
                    <a:pt x="246" y="150"/>
                  </a:lnTo>
                  <a:lnTo>
                    <a:pt x="246" y="152"/>
                  </a:lnTo>
                  <a:lnTo>
                    <a:pt x="246" y="152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1" y="156"/>
                  </a:lnTo>
                  <a:lnTo>
                    <a:pt x="253" y="156"/>
                  </a:lnTo>
                  <a:lnTo>
                    <a:pt x="253" y="156"/>
                  </a:lnTo>
                  <a:lnTo>
                    <a:pt x="254" y="158"/>
                  </a:lnTo>
                  <a:lnTo>
                    <a:pt x="256" y="158"/>
                  </a:lnTo>
                  <a:lnTo>
                    <a:pt x="257" y="158"/>
                  </a:lnTo>
                  <a:lnTo>
                    <a:pt x="259" y="158"/>
                  </a:lnTo>
                  <a:lnTo>
                    <a:pt x="259" y="159"/>
                  </a:lnTo>
                  <a:lnTo>
                    <a:pt x="262" y="159"/>
                  </a:lnTo>
                  <a:lnTo>
                    <a:pt x="264" y="159"/>
                  </a:lnTo>
                  <a:lnTo>
                    <a:pt x="265" y="159"/>
                  </a:lnTo>
                  <a:lnTo>
                    <a:pt x="268" y="159"/>
                  </a:lnTo>
                  <a:lnTo>
                    <a:pt x="272" y="159"/>
                  </a:lnTo>
                  <a:lnTo>
                    <a:pt x="275" y="159"/>
                  </a:lnTo>
                  <a:lnTo>
                    <a:pt x="276" y="159"/>
                  </a:lnTo>
                  <a:lnTo>
                    <a:pt x="280" y="159"/>
                  </a:lnTo>
                  <a:lnTo>
                    <a:pt x="284" y="161"/>
                  </a:lnTo>
                  <a:lnTo>
                    <a:pt x="287" y="161"/>
                  </a:lnTo>
                  <a:lnTo>
                    <a:pt x="289" y="163"/>
                  </a:lnTo>
                  <a:lnTo>
                    <a:pt x="291" y="163"/>
                  </a:lnTo>
                  <a:lnTo>
                    <a:pt x="292" y="166"/>
                  </a:lnTo>
                  <a:lnTo>
                    <a:pt x="294" y="166"/>
                  </a:lnTo>
                  <a:lnTo>
                    <a:pt x="297" y="167"/>
                  </a:lnTo>
                  <a:lnTo>
                    <a:pt x="300" y="169"/>
                  </a:lnTo>
                  <a:lnTo>
                    <a:pt x="302" y="169"/>
                  </a:lnTo>
                  <a:lnTo>
                    <a:pt x="305" y="172"/>
                  </a:lnTo>
                  <a:lnTo>
                    <a:pt x="306" y="172"/>
                  </a:lnTo>
                  <a:lnTo>
                    <a:pt x="309" y="174"/>
                  </a:lnTo>
                  <a:lnTo>
                    <a:pt x="314" y="174"/>
                  </a:lnTo>
                  <a:lnTo>
                    <a:pt x="314" y="174"/>
                  </a:lnTo>
                  <a:lnTo>
                    <a:pt x="314" y="175"/>
                  </a:lnTo>
                  <a:lnTo>
                    <a:pt x="314" y="177"/>
                  </a:lnTo>
                  <a:lnTo>
                    <a:pt x="314" y="177"/>
                  </a:lnTo>
                  <a:lnTo>
                    <a:pt x="314" y="178"/>
                  </a:lnTo>
                  <a:lnTo>
                    <a:pt x="316" y="178"/>
                  </a:lnTo>
                  <a:lnTo>
                    <a:pt x="317" y="178"/>
                  </a:lnTo>
                  <a:lnTo>
                    <a:pt x="317" y="180"/>
                  </a:lnTo>
                  <a:lnTo>
                    <a:pt x="317" y="180"/>
                  </a:lnTo>
                  <a:lnTo>
                    <a:pt x="319" y="185"/>
                  </a:lnTo>
                  <a:lnTo>
                    <a:pt x="321" y="189"/>
                  </a:lnTo>
                  <a:lnTo>
                    <a:pt x="322" y="191"/>
                  </a:lnTo>
                  <a:lnTo>
                    <a:pt x="322" y="193"/>
                  </a:lnTo>
                  <a:lnTo>
                    <a:pt x="325" y="194"/>
                  </a:lnTo>
                  <a:lnTo>
                    <a:pt x="325" y="196"/>
                  </a:lnTo>
                  <a:lnTo>
                    <a:pt x="328" y="197"/>
                  </a:lnTo>
                  <a:lnTo>
                    <a:pt x="328" y="199"/>
                  </a:lnTo>
                  <a:lnTo>
                    <a:pt x="328" y="200"/>
                  </a:lnTo>
                  <a:lnTo>
                    <a:pt x="328" y="200"/>
                  </a:lnTo>
                  <a:lnTo>
                    <a:pt x="333" y="200"/>
                  </a:lnTo>
                  <a:lnTo>
                    <a:pt x="336" y="200"/>
                  </a:lnTo>
                  <a:lnTo>
                    <a:pt x="341" y="199"/>
                  </a:lnTo>
                  <a:lnTo>
                    <a:pt x="349" y="200"/>
                  </a:lnTo>
                  <a:lnTo>
                    <a:pt x="355" y="200"/>
                  </a:lnTo>
                  <a:lnTo>
                    <a:pt x="363" y="202"/>
                  </a:lnTo>
                  <a:lnTo>
                    <a:pt x="366" y="202"/>
                  </a:lnTo>
                  <a:lnTo>
                    <a:pt x="374" y="204"/>
                  </a:lnTo>
                  <a:lnTo>
                    <a:pt x="377" y="202"/>
                  </a:lnTo>
                  <a:lnTo>
                    <a:pt x="380" y="200"/>
                  </a:lnTo>
                  <a:lnTo>
                    <a:pt x="382" y="202"/>
                  </a:lnTo>
                  <a:lnTo>
                    <a:pt x="388" y="202"/>
                  </a:lnTo>
                  <a:lnTo>
                    <a:pt x="393" y="202"/>
                  </a:lnTo>
                  <a:lnTo>
                    <a:pt x="398" y="204"/>
                  </a:lnTo>
                  <a:lnTo>
                    <a:pt x="401" y="204"/>
                  </a:lnTo>
                  <a:lnTo>
                    <a:pt x="403" y="204"/>
                  </a:lnTo>
                  <a:lnTo>
                    <a:pt x="404" y="204"/>
                  </a:lnTo>
                  <a:lnTo>
                    <a:pt x="406" y="204"/>
                  </a:lnTo>
                  <a:lnTo>
                    <a:pt x="406" y="205"/>
                  </a:lnTo>
                  <a:lnTo>
                    <a:pt x="409" y="208"/>
                  </a:lnTo>
                  <a:lnTo>
                    <a:pt x="410" y="210"/>
                  </a:lnTo>
                  <a:lnTo>
                    <a:pt x="412" y="210"/>
                  </a:lnTo>
                  <a:lnTo>
                    <a:pt x="418" y="211"/>
                  </a:lnTo>
                  <a:lnTo>
                    <a:pt x="421" y="211"/>
                  </a:lnTo>
                  <a:lnTo>
                    <a:pt x="426" y="213"/>
                  </a:lnTo>
                  <a:lnTo>
                    <a:pt x="428" y="215"/>
                  </a:lnTo>
                  <a:lnTo>
                    <a:pt x="431" y="216"/>
                  </a:lnTo>
                  <a:lnTo>
                    <a:pt x="436" y="218"/>
                  </a:lnTo>
                  <a:lnTo>
                    <a:pt x="439" y="216"/>
                  </a:lnTo>
                  <a:lnTo>
                    <a:pt x="444" y="216"/>
                  </a:lnTo>
                  <a:lnTo>
                    <a:pt x="447" y="215"/>
                  </a:lnTo>
                  <a:lnTo>
                    <a:pt x="447" y="219"/>
                  </a:lnTo>
                  <a:lnTo>
                    <a:pt x="450" y="219"/>
                  </a:lnTo>
                  <a:lnTo>
                    <a:pt x="451" y="219"/>
                  </a:lnTo>
                  <a:lnTo>
                    <a:pt x="453" y="219"/>
                  </a:lnTo>
                  <a:lnTo>
                    <a:pt x="455" y="219"/>
                  </a:lnTo>
                  <a:lnTo>
                    <a:pt x="455" y="219"/>
                  </a:lnTo>
                  <a:lnTo>
                    <a:pt x="456" y="218"/>
                  </a:lnTo>
                  <a:lnTo>
                    <a:pt x="458" y="216"/>
                  </a:lnTo>
                  <a:lnTo>
                    <a:pt x="461" y="216"/>
                  </a:lnTo>
                  <a:lnTo>
                    <a:pt x="462" y="215"/>
                  </a:lnTo>
                  <a:lnTo>
                    <a:pt x="466" y="213"/>
                  </a:lnTo>
                  <a:lnTo>
                    <a:pt x="472" y="210"/>
                  </a:lnTo>
                  <a:lnTo>
                    <a:pt x="475" y="210"/>
                  </a:lnTo>
                  <a:lnTo>
                    <a:pt x="477" y="208"/>
                  </a:lnTo>
                  <a:lnTo>
                    <a:pt x="478" y="208"/>
                  </a:lnTo>
                  <a:lnTo>
                    <a:pt x="480" y="208"/>
                  </a:lnTo>
                  <a:lnTo>
                    <a:pt x="481" y="208"/>
                  </a:lnTo>
                  <a:lnTo>
                    <a:pt x="485" y="207"/>
                  </a:lnTo>
                  <a:lnTo>
                    <a:pt x="486" y="207"/>
                  </a:lnTo>
                  <a:lnTo>
                    <a:pt x="494" y="207"/>
                  </a:lnTo>
                  <a:lnTo>
                    <a:pt x="494" y="205"/>
                  </a:lnTo>
                  <a:lnTo>
                    <a:pt x="497" y="205"/>
                  </a:lnTo>
                  <a:lnTo>
                    <a:pt x="499" y="205"/>
                  </a:lnTo>
                  <a:lnTo>
                    <a:pt x="502" y="205"/>
                  </a:lnTo>
                  <a:lnTo>
                    <a:pt x="505" y="205"/>
                  </a:lnTo>
                  <a:lnTo>
                    <a:pt x="507" y="205"/>
                  </a:lnTo>
                  <a:lnTo>
                    <a:pt x="510" y="205"/>
                  </a:lnTo>
                  <a:lnTo>
                    <a:pt x="513" y="205"/>
                  </a:lnTo>
                  <a:lnTo>
                    <a:pt x="516" y="205"/>
                  </a:lnTo>
                  <a:lnTo>
                    <a:pt x="518" y="205"/>
                  </a:lnTo>
                  <a:lnTo>
                    <a:pt x="521" y="204"/>
                  </a:lnTo>
                  <a:lnTo>
                    <a:pt x="521" y="204"/>
                  </a:lnTo>
                  <a:lnTo>
                    <a:pt x="524" y="202"/>
                  </a:lnTo>
                  <a:lnTo>
                    <a:pt x="527" y="202"/>
                  </a:lnTo>
                  <a:lnTo>
                    <a:pt x="529" y="200"/>
                  </a:lnTo>
                  <a:lnTo>
                    <a:pt x="530" y="200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3" y="197"/>
                  </a:lnTo>
                  <a:lnTo>
                    <a:pt x="535" y="196"/>
                  </a:lnTo>
                  <a:lnTo>
                    <a:pt x="537" y="194"/>
                  </a:lnTo>
                  <a:lnTo>
                    <a:pt x="537" y="194"/>
                  </a:lnTo>
                  <a:lnTo>
                    <a:pt x="538" y="193"/>
                  </a:lnTo>
                  <a:lnTo>
                    <a:pt x="540" y="191"/>
                  </a:lnTo>
                  <a:lnTo>
                    <a:pt x="540" y="189"/>
                  </a:lnTo>
                  <a:lnTo>
                    <a:pt x="541" y="189"/>
                  </a:lnTo>
                  <a:lnTo>
                    <a:pt x="543" y="189"/>
                  </a:lnTo>
                  <a:lnTo>
                    <a:pt x="548" y="188"/>
                  </a:lnTo>
                  <a:lnTo>
                    <a:pt x="548" y="186"/>
                  </a:lnTo>
                  <a:lnTo>
                    <a:pt x="548" y="186"/>
                  </a:lnTo>
                  <a:lnTo>
                    <a:pt x="549" y="186"/>
                  </a:lnTo>
                  <a:lnTo>
                    <a:pt x="551" y="185"/>
                  </a:lnTo>
                  <a:lnTo>
                    <a:pt x="551" y="185"/>
                  </a:lnTo>
                  <a:lnTo>
                    <a:pt x="552" y="183"/>
                  </a:lnTo>
                  <a:lnTo>
                    <a:pt x="554" y="183"/>
                  </a:lnTo>
                  <a:lnTo>
                    <a:pt x="554" y="183"/>
                  </a:lnTo>
                  <a:lnTo>
                    <a:pt x="554" y="182"/>
                  </a:lnTo>
                  <a:lnTo>
                    <a:pt x="552" y="180"/>
                  </a:lnTo>
                  <a:lnTo>
                    <a:pt x="552" y="180"/>
                  </a:lnTo>
                  <a:lnTo>
                    <a:pt x="551" y="177"/>
                  </a:lnTo>
                  <a:lnTo>
                    <a:pt x="549" y="177"/>
                  </a:lnTo>
                  <a:lnTo>
                    <a:pt x="548" y="175"/>
                  </a:lnTo>
                  <a:lnTo>
                    <a:pt x="548" y="174"/>
                  </a:lnTo>
                  <a:lnTo>
                    <a:pt x="546" y="172"/>
                  </a:lnTo>
                  <a:lnTo>
                    <a:pt x="546" y="172"/>
                  </a:lnTo>
                  <a:lnTo>
                    <a:pt x="546" y="170"/>
                  </a:lnTo>
                  <a:lnTo>
                    <a:pt x="548" y="169"/>
                  </a:lnTo>
                  <a:lnTo>
                    <a:pt x="548" y="167"/>
                  </a:lnTo>
                  <a:lnTo>
                    <a:pt x="548" y="166"/>
                  </a:lnTo>
                  <a:lnTo>
                    <a:pt x="549" y="163"/>
                  </a:lnTo>
                  <a:lnTo>
                    <a:pt x="551" y="163"/>
                  </a:lnTo>
                  <a:lnTo>
                    <a:pt x="551" y="161"/>
                  </a:lnTo>
                  <a:lnTo>
                    <a:pt x="554" y="159"/>
                  </a:lnTo>
                  <a:lnTo>
                    <a:pt x="555" y="159"/>
                  </a:lnTo>
                  <a:lnTo>
                    <a:pt x="557" y="159"/>
                  </a:lnTo>
                  <a:lnTo>
                    <a:pt x="559" y="159"/>
                  </a:lnTo>
                  <a:lnTo>
                    <a:pt x="560" y="159"/>
                  </a:lnTo>
                  <a:lnTo>
                    <a:pt x="562" y="159"/>
                  </a:lnTo>
                  <a:lnTo>
                    <a:pt x="563" y="161"/>
                  </a:lnTo>
                  <a:lnTo>
                    <a:pt x="565" y="163"/>
                  </a:lnTo>
                  <a:lnTo>
                    <a:pt x="570" y="164"/>
                  </a:lnTo>
                  <a:lnTo>
                    <a:pt x="573" y="164"/>
                  </a:lnTo>
                  <a:lnTo>
                    <a:pt x="573" y="164"/>
                  </a:lnTo>
                  <a:lnTo>
                    <a:pt x="576" y="164"/>
                  </a:lnTo>
                  <a:lnTo>
                    <a:pt x="576" y="164"/>
                  </a:lnTo>
                  <a:lnTo>
                    <a:pt x="578" y="164"/>
                  </a:lnTo>
                  <a:lnTo>
                    <a:pt x="579" y="164"/>
                  </a:lnTo>
                  <a:lnTo>
                    <a:pt x="581" y="163"/>
                  </a:lnTo>
                  <a:lnTo>
                    <a:pt x="582" y="163"/>
                  </a:lnTo>
                  <a:lnTo>
                    <a:pt x="582" y="163"/>
                  </a:lnTo>
                  <a:lnTo>
                    <a:pt x="584" y="161"/>
                  </a:lnTo>
                  <a:lnTo>
                    <a:pt x="585" y="161"/>
                  </a:lnTo>
                  <a:lnTo>
                    <a:pt x="585" y="159"/>
                  </a:lnTo>
                  <a:lnTo>
                    <a:pt x="587" y="158"/>
                  </a:lnTo>
                  <a:lnTo>
                    <a:pt x="590" y="156"/>
                  </a:lnTo>
                  <a:lnTo>
                    <a:pt x="590" y="155"/>
                  </a:lnTo>
                  <a:lnTo>
                    <a:pt x="592" y="155"/>
                  </a:lnTo>
                  <a:lnTo>
                    <a:pt x="592" y="153"/>
                  </a:lnTo>
                  <a:lnTo>
                    <a:pt x="592" y="153"/>
                  </a:lnTo>
                  <a:lnTo>
                    <a:pt x="593" y="153"/>
                  </a:lnTo>
                  <a:lnTo>
                    <a:pt x="595" y="153"/>
                  </a:lnTo>
                  <a:lnTo>
                    <a:pt x="596" y="153"/>
                  </a:lnTo>
                  <a:lnTo>
                    <a:pt x="601" y="153"/>
                  </a:lnTo>
                  <a:lnTo>
                    <a:pt x="601" y="153"/>
                  </a:lnTo>
                  <a:lnTo>
                    <a:pt x="604" y="153"/>
                  </a:lnTo>
                  <a:lnTo>
                    <a:pt x="606" y="153"/>
                  </a:lnTo>
                  <a:lnTo>
                    <a:pt x="608" y="152"/>
                  </a:lnTo>
                  <a:lnTo>
                    <a:pt x="609" y="150"/>
                  </a:lnTo>
                  <a:lnTo>
                    <a:pt x="612" y="148"/>
                  </a:lnTo>
                  <a:lnTo>
                    <a:pt x="614" y="148"/>
                  </a:lnTo>
                  <a:lnTo>
                    <a:pt x="614" y="148"/>
                  </a:lnTo>
                  <a:lnTo>
                    <a:pt x="615" y="147"/>
                  </a:lnTo>
                  <a:lnTo>
                    <a:pt x="615" y="145"/>
                  </a:lnTo>
                  <a:lnTo>
                    <a:pt x="615" y="145"/>
                  </a:lnTo>
                  <a:lnTo>
                    <a:pt x="615" y="144"/>
                  </a:lnTo>
                  <a:lnTo>
                    <a:pt x="617" y="144"/>
                  </a:lnTo>
                  <a:lnTo>
                    <a:pt x="619" y="141"/>
                  </a:lnTo>
                  <a:lnTo>
                    <a:pt x="619" y="139"/>
                  </a:lnTo>
                  <a:lnTo>
                    <a:pt x="620" y="139"/>
                  </a:lnTo>
                  <a:lnTo>
                    <a:pt x="620" y="137"/>
                  </a:lnTo>
                  <a:lnTo>
                    <a:pt x="622" y="137"/>
                  </a:lnTo>
                  <a:lnTo>
                    <a:pt x="623" y="136"/>
                  </a:lnTo>
                  <a:lnTo>
                    <a:pt x="623" y="136"/>
                  </a:lnTo>
                  <a:lnTo>
                    <a:pt x="625" y="136"/>
                  </a:lnTo>
                  <a:lnTo>
                    <a:pt x="626" y="136"/>
                  </a:lnTo>
                  <a:lnTo>
                    <a:pt x="630" y="136"/>
                  </a:lnTo>
                  <a:lnTo>
                    <a:pt x="631" y="136"/>
                  </a:lnTo>
                  <a:lnTo>
                    <a:pt x="631" y="136"/>
                  </a:lnTo>
                  <a:lnTo>
                    <a:pt x="633" y="136"/>
                  </a:lnTo>
                  <a:lnTo>
                    <a:pt x="633" y="134"/>
                  </a:lnTo>
                  <a:lnTo>
                    <a:pt x="633" y="133"/>
                  </a:lnTo>
                  <a:lnTo>
                    <a:pt x="633" y="133"/>
                  </a:lnTo>
                  <a:lnTo>
                    <a:pt x="633" y="131"/>
                  </a:lnTo>
                  <a:lnTo>
                    <a:pt x="634" y="131"/>
                  </a:lnTo>
                  <a:lnTo>
                    <a:pt x="636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9" y="133"/>
                  </a:lnTo>
                  <a:lnTo>
                    <a:pt x="641" y="131"/>
                  </a:lnTo>
                  <a:lnTo>
                    <a:pt x="642" y="131"/>
                  </a:lnTo>
                  <a:lnTo>
                    <a:pt x="644" y="130"/>
                  </a:lnTo>
                  <a:lnTo>
                    <a:pt x="645" y="130"/>
                  </a:lnTo>
                  <a:lnTo>
                    <a:pt x="647" y="130"/>
                  </a:lnTo>
                  <a:lnTo>
                    <a:pt x="650" y="130"/>
                  </a:lnTo>
                  <a:lnTo>
                    <a:pt x="652" y="130"/>
                  </a:lnTo>
                  <a:lnTo>
                    <a:pt x="652" y="130"/>
                  </a:lnTo>
                  <a:lnTo>
                    <a:pt x="653" y="130"/>
                  </a:lnTo>
                  <a:lnTo>
                    <a:pt x="653" y="128"/>
                  </a:lnTo>
                  <a:lnTo>
                    <a:pt x="655" y="130"/>
                  </a:lnTo>
                  <a:lnTo>
                    <a:pt x="656" y="130"/>
                  </a:lnTo>
                  <a:lnTo>
                    <a:pt x="658" y="131"/>
                  </a:lnTo>
                  <a:lnTo>
                    <a:pt x="661" y="131"/>
                  </a:lnTo>
                  <a:lnTo>
                    <a:pt x="663" y="131"/>
                  </a:lnTo>
                  <a:lnTo>
                    <a:pt x="664" y="131"/>
                  </a:lnTo>
                  <a:lnTo>
                    <a:pt x="666" y="131"/>
                  </a:lnTo>
                  <a:lnTo>
                    <a:pt x="667" y="131"/>
                  </a:lnTo>
                  <a:lnTo>
                    <a:pt x="669" y="130"/>
                  </a:lnTo>
                  <a:lnTo>
                    <a:pt x="669" y="130"/>
                  </a:lnTo>
                  <a:lnTo>
                    <a:pt x="669" y="128"/>
                  </a:lnTo>
                  <a:lnTo>
                    <a:pt x="669" y="126"/>
                  </a:lnTo>
                  <a:lnTo>
                    <a:pt x="669" y="126"/>
                  </a:lnTo>
                  <a:lnTo>
                    <a:pt x="667" y="125"/>
                  </a:lnTo>
                  <a:lnTo>
                    <a:pt x="667" y="123"/>
                  </a:lnTo>
                  <a:lnTo>
                    <a:pt x="667" y="123"/>
                  </a:lnTo>
                  <a:lnTo>
                    <a:pt x="666" y="122"/>
                  </a:lnTo>
                  <a:lnTo>
                    <a:pt x="664" y="120"/>
                  </a:lnTo>
                  <a:lnTo>
                    <a:pt x="664" y="120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0" y="115"/>
                  </a:lnTo>
                  <a:lnTo>
                    <a:pt x="660" y="115"/>
                  </a:lnTo>
                  <a:lnTo>
                    <a:pt x="658" y="115"/>
                  </a:lnTo>
                  <a:lnTo>
                    <a:pt x="658" y="114"/>
                  </a:lnTo>
                  <a:lnTo>
                    <a:pt x="658" y="114"/>
                  </a:lnTo>
                  <a:lnTo>
                    <a:pt x="656" y="112"/>
                  </a:lnTo>
                  <a:lnTo>
                    <a:pt x="656" y="112"/>
                  </a:lnTo>
                  <a:lnTo>
                    <a:pt x="655" y="112"/>
                  </a:lnTo>
                  <a:lnTo>
                    <a:pt x="655" y="111"/>
                  </a:lnTo>
                  <a:lnTo>
                    <a:pt x="653" y="111"/>
                  </a:lnTo>
                  <a:lnTo>
                    <a:pt x="652" y="109"/>
                  </a:lnTo>
                  <a:lnTo>
                    <a:pt x="650" y="107"/>
                  </a:lnTo>
                  <a:lnTo>
                    <a:pt x="649" y="106"/>
                  </a:lnTo>
                  <a:lnTo>
                    <a:pt x="645" y="106"/>
                  </a:lnTo>
                  <a:lnTo>
                    <a:pt x="644" y="106"/>
                  </a:lnTo>
                  <a:lnTo>
                    <a:pt x="642" y="106"/>
                  </a:lnTo>
                  <a:lnTo>
                    <a:pt x="641" y="106"/>
                  </a:lnTo>
                  <a:lnTo>
                    <a:pt x="639" y="106"/>
                  </a:lnTo>
                  <a:lnTo>
                    <a:pt x="637" y="106"/>
                  </a:lnTo>
                  <a:lnTo>
                    <a:pt x="637" y="107"/>
                  </a:lnTo>
                  <a:lnTo>
                    <a:pt x="634" y="109"/>
                  </a:lnTo>
                  <a:lnTo>
                    <a:pt x="634" y="111"/>
                  </a:lnTo>
                  <a:lnTo>
                    <a:pt x="633" y="112"/>
                  </a:lnTo>
                  <a:lnTo>
                    <a:pt x="633" y="112"/>
                  </a:lnTo>
                  <a:lnTo>
                    <a:pt x="631" y="112"/>
                  </a:lnTo>
                  <a:lnTo>
                    <a:pt x="630" y="111"/>
                  </a:lnTo>
                  <a:lnTo>
                    <a:pt x="628" y="109"/>
                  </a:lnTo>
                  <a:lnTo>
                    <a:pt x="626" y="109"/>
                  </a:lnTo>
                  <a:lnTo>
                    <a:pt x="626" y="109"/>
                  </a:lnTo>
                  <a:lnTo>
                    <a:pt x="623" y="109"/>
                  </a:lnTo>
                  <a:lnTo>
                    <a:pt x="622" y="109"/>
                  </a:lnTo>
                  <a:lnTo>
                    <a:pt x="620" y="109"/>
                  </a:lnTo>
                  <a:lnTo>
                    <a:pt x="619" y="109"/>
                  </a:lnTo>
                  <a:lnTo>
                    <a:pt x="617" y="109"/>
                  </a:lnTo>
                  <a:lnTo>
                    <a:pt x="615" y="109"/>
                  </a:lnTo>
                  <a:lnTo>
                    <a:pt x="614" y="109"/>
                  </a:lnTo>
                  <a:lnTo>
                    <a:pt x="612" y="111"/>
                  </a:lnTo>
                  <a:lnTo>
                    <a:pt x="611" y="112"/>
                  </a:lnTo>
                  <a:lnTo>
                    <a:pt x="611" y="111"/>
                  </a:lnTo>
                  <a:lnTo>
                    <a:pt x="609" y="109"/>
                  </a:lnTo>
                  <a:lnTo>
                    <a:pt x="608" y="109"/>
                  </a:lnTo>
                  <a:lnTo>
                    <a:pt x="606" y="107"/>
                  </a:lnTo>
                  <a:lnTo>
                    <a:pt x="606" y="104"/>
                  </a:lnTo>
                  <a:lnTo>
                    <a:pt x="608" y="103"/>
                  </a:lnTo>
                  <a:lnTo>
                    <a:pt x="609" y="101"/>
                  </a:lnTo>
                  <a:lnTo>
                    <a:pt x="609" y="100"/>
                  </a:lnTo>
                  <a:lnTo>
                    <a:pt x="609" y="98"/>
                  </a:lnTo>
                  <a:lnTo>
                    <a:pt x="611" y="95"/>
                  </a:lnTo>
                  <a:lnTo>
                    <a:pt x="612" y="93"/>
                  </a:lnTo>
                  <a:lnTo>
                    <a:pt x="612" y="92"/>
                  </a:lnTo>
                  <a:lnTo>
                    <a:pt x="614" y="90"/>
                  </a:lnTo>
                  <a:lnTo>
                    <a:pt x="614" y="89"/>
                  </a:lnTo>
                  <a:lnTo>
                    <a:pt x="615" y="87"/>
                  </a:lnTo>
                  <a:lnTo>
                    <a:pt x="615" y="84"/>
                  </a:lnTo>
                  <a:lnTo>
                    <a:pt x="619" y="79"/>
                  </a:lnTo>
                  <a:lnTo>
                    <a:pt x="622" y="74"/>
                  </a:lnTo>
                  <a:lnTo>
                    <a:pt x="623" y="73"/>
                  </a:lnTo>
                  <a:lnTo>
                    <a:pt x="625" y="74"/>
                  </a:lnTo>
                  <a:lnTo>
                    <a:pt x="628" y="74"/>
                  </a:lnTo>
                  <a:lnTo>
                    <a:pt x="631" y="76"/>
                  </a:lnTo>
                  <a:lnTo>
                    <a:pt x="634" y="76"/>
                  </a:lnTo>
                  <a:lnTo>
                    <a:pt x="637" y="78"/>
                  </a:lnTo>
                  <a:lnTo>
                    <a:pt x="639" y="78"/>
                  </a:lnTo>
                  <a:lnTo>
                    <a:pt x="639" y="78"/>
                  </a:lnTo>
                  <a:lnTo>
                    <a:pt x="644" y="74"/>
                  </a:lnTo>
                  <a:lnTo>
                    <a:pt x="649" y="71"/>
                  </a:lnTo>
                  <a:lnTo>
                    <a:pt x="653" y="70"/>
                  </a:lnTo>
                  <a:lnTo>
                    <a:pt x="656" y="70"/>
                  </a:lnTo>
                  <a:lnTo>
                    <a:pt x="658" y="68"/>
                  </a:lnTo>
                  <a:lnTo>
                    <a:pt x="660" y="68"/>
                  </a:lnTo>
                  <a:lnTo>
                    <a:pt x="661" y="66"/>
                  </a:lnTo>
                  <a:lnTo>
                    <a:pt x="661" y="63"/>
                  </a:lnTo>
                  <a:lnTo>
                    <a:pt x="661" y="62"/>
                  </a:lnTo>
                  <a:lnTo>
                    <a:pt x="660" y="62"/>
                  </a:lnTo>
                  <a:lnTo>
                    <a:pt x="658" y="62"/>
                  </a:lnTo>
                  <a:lnTo>
                    <a:pt x="660" y="60"/>
                  </a:lnTo>
                  <a:lnTo>
                    <a:pt x="660" y="60"/>
                  </a:lnTo>
                  <a:lnTo>
                    <a:pt x="660" y="59"/>
                  </a:lnTo>
                  <a:lnTo>
                    <a:pt x="661" y="57"/>
                  </a:lnTo>
                  <a:lnTo>
                    <a:pt x="663" y="55"/>
                  </a:lnTo>
                  <a:lnTo>
                    <a:pt x="663" y="54"/>
                  </a:lnTo>
                  <a:lnTo>
                    <a:pt x="663" y="52"/>
                  </a:lnTo>
                  <a:lnTo>
                    <a:pt x="664" y="51"/>
                  </a:lnTo>
                  <a:lnTo>
                    <a:pt x="666" y="49"/>
                  </a:lnTo>
                  <a:lnTo>
                    <a:pt x="667" y="48"/>
                  </a:lnTo>
                  <a:lnTo>
                    <a:pt x="667" y="46"/>
                  </a:lnTo>
                  <a:lnTo>
                    <a:pt x="667" y="44"/>
                  </a:lnTo>
                  <a:lnTo>
                    <a:pt x="671" y="41"/>
                  </a:lnTo>
                  <a:lnTo>
                    <a:pt x="672" y="38"/>
                  </a:lnTo>
                  <a:lnTo>
                    <a:pt x="674" y="37"/>
                  </a:lnTo>
                  <a:lnTo>
                    <a:pt x="678" y="33"/>
                  </a:lnTo>
                  <a:lnTo>
                    <a:pt x="680" y="32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0" y="26"/>
                  </a:lnTo>
                  <a:lnTo>
                    <a:pt x="680" y="22"/>
                  </a:lnTo>
                  <a:lnTo>
                    <a:pt x="680" y="21"/>
                  </a:lnTo>
                  <a:lnTo>
                    <a:pt x="680" y="19"/>
                  </a:lnTo>
                  <a:lnTo>
                    <a:pt x="678" y="19"/>
                  </a:lnTo>
                  <a:lnTo>
                    <a:pt x="675" y="19"/>
                  </a:lnTo>
                  <a:lnTo>
                    <a:pt x="672" y="19"/>
                  </a:lnTo>
                  <a:lnTo>
                    <a:pt x="672" y="18"/>
                  </a:lnTo>
                  <a:lnTo>
                    <a:pt x="671" y="16"/>
                  </a:lnTo>
                  <a:lnTo>
                    <a:pt x="672" y="16"/>
                  </a:lnTo>
                  <a:lnTo>
                    <a:pt x="674" y="15"/>
                  </a:lnTo>
                  <a:lnTo>
                    <a:pt x="677" y="11"/>
                  </a:lnTo>
                  <a:lnTo>
                    <a:pt x="680" y="8"/>
                  </a:lnTo>
                  <a:lnTo>
                    <a:pt x="685" y="5"/>
                  </a:lnTo>
                  <a:lnTo>
                    <a:pt x="691" y="5"/>
                  </a:lnTo>
                  <a:lnTo>
                    <a:pt x="696" y="3"/>
                  </a:lnTo>
                  <a:lnTo>
                    <a:pt x="701" y="2"/>
                  </a:lnTo>
                  <a:lnTo>
                    <a:pt x="704" y="2"/>
                  </a:lnTo>
                  <a:lnTo>
                    <a:pt x="705" y="2"/>
                  </a:lnTo>
                  <a:lnTo>
                    <a:pt x="707" y="2"/>
                  </a:lnTo>
                  <a:lnTo>
                    <a:pt x="710" y="2"/>
                  </a:lnTo>
                  <a:lnTo>
                    <a:pt x="713" y="2"/>
                  </a:lnTo>
                  <a:lnTo>
                    <a:pt x="716" y="0"/>
                  </a:lnTo>
                  <a:lnTo>
                    <a:pt x="718" y="0"/>
                  </a:lnTo>
                  <a:close/>
                </a:path>
              </a:pathLst>
            </a:custGeom>
            <a:solidFill>
              <a:srgbClr val="D9D9D9"/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6" name="Freeform 303">
              <a:extLst>
                <a:ext uri="{FF2B5EF4-FFF2-40B4-BE49-F238E27FC236}">
                  <a16:creationId xmlns:a16="http://schemas.microsoft.com/office/drawing/2014/main" id="{54847F75-BC04-488B-985F-394120A138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004748" y="4047520"/>
              <a:ext cx="214414" cy="323571"/>
            </a:xfrm>
            <a:custGeom>
              <a:avLst/>
              <a:gdLst>
                <a:gd name="T0" fmla="*/ 88 w 110"/>
                <a:gd name="T1" fmla="*/ 6 h 166"/>
                <a:gd name="T2" fmla="*/ 95 w 110"/>
                <a:gd name="T3" fmla="*/ 18 h 166"/>
                <a:gd name="T4" fmla="*/ 95 w 110"/>
                <a:gd name="T5" fmla="*/ 27 h 166"/>
                <a:gd name="T6" fmla="*/ 99 w 110"/>
                <a:gd name="T7" fmla="*/ 43 h 166"/>
                <a:gd name="T8" fmla="*/ 96 w 110"/>
                <a:gd name="T9" fmla="*/ 46 h 166"/>
                <a:gd name="T10" fmla="*/ 80 w 110"/>
                <a:gd name="T11" fmla="*/ 47 h 166"/>
                <a:gd name="T12" fmla="*/ 84 w 110"/>
                <a:gd name="T13" fmla="*/ 55 h 166"/>
                <a:gd name="T14" fmla="*/ 92 w 110"/>
                <a:gd name="T15" fmla="*/ 63 h 166"/>
                <a:gd name="T16" fmla="*/ 101 w 110"/>
                <a:gd name="T17" fmla="*/ 77 h 166"/>
                <a:gd name="T18" fmla="*/ 99 w 110"/>
                <a:gd name="T19" fmla="*/ 84 h 166"/>
                <a:gd name="T20" fmla="*/ 95 w 110"/>
                <a:gd name="T21" fmla="*/ 92 h 166"/>
                <a:gd name="T22" fmla="*/ 90 w 110"/>
                <a:gd name="T23" fmla="*/ 99 h 166"/>
                <a:gd name="T24" fmla="*/ 85 w 110"/>
                <a:gd name="T25" fmla="*/ 104 h 166"/>
                <a:gd name="T26" fmla="*/ 88 w 110"/>
                <a:gd name="T27" fmla="*/ 110 h 166"/>
                <a:gd name="T28" fmla="*/ 88 w 110"/>
                <a:gd name="T29" fmla="*/ 114 h 166"/>
                <a:gd name="T30" fmla="*/ 92 w 110"/>
                <a:gd name="T31" fmla="*/ 125 h 166"/>
                <a:gd name="T32" fmla="*/ 95 w 110"/>
                <a:gd name="T33" fmla="*/ 131 h 166"/>
                <a:gd name="T34" fmla="*/ 99 w 110"/>
                <a:gd name="T35" fmla="*/ 139 h 166"/>
                <a:gd name="T36" fmla="*/ 107 w 110"/>
                <a:gd name="T37" fmla="*/ 145 h 166"/>
                <a:gd name="T38" fmla="*/ 109 w 110"/>
                <a:gd name="T39" fmla="*/ 150 h 166"/>
                <a:gd name="T40" fmla="*/ 110 w 110"/>
                <a:gd name="T41" fmla="*/ 156 h 166"/>
                <a:gd name="T42" fmla="*/ 109 w 110"/>
                <a:gd name="T43" fmla="*/ 161 h 166"/>
                <a:gd name="T44" fmla="*/ 109 w 110"/>
                <a:gd name="T45" fmla="*/ 166 h 166"/>
                <a:gd name="T46" fmla="*/ 98 w 110"/>
                <a:gd name="T47" fmla="*/ 161 h 166"/>
                <a:gd name="T48" fmla="*/ 93 w 110"/>
                <a:gd name="T49" fmla="*/ 161 h 166"/>
                <a:gd name="T50" fmla="*/ 90 w 110"/>
                <a:gd name="T51" fmla="*/ 159 h 166"/>
                <a:gd name="T52" fmla="*/ 76 w 110"/>
                <a:gd name="T53" fmla="*/ 158 h 166"/>
                <a:gd name="T54" fmla="*/ 63 w 110"/>
                <a:gd name="T55" fmla="*/ 158 h 166"/>
                <a:gd name="T56" fmla="*/ 52 w 110"/>
                <a:gd name="T57" fmla="*/ 156 h 166"/>
                <a:gd name="T58" fmla="*/ 41 w 110"/>
                <a:gd name="T59" fmla="*/ 158 h 166"/>
                <a:gd name="T60" fmla="*/ 19 w 110"/>
                <a:gd name="T61" fmla="*/ 156 h 166"/>
                <a:gd name="T62" fmla="*/ 21 w 110"/>
                <a:gd name="T63" fmla="*/ 145 h 166"/>
                <a:gd name="T64" fmla="*/ 16 w 110"/>
                <a:gd name="T65" fmla="*/ 136 h 166"/>
                <a:gd name="T66" fmla="*/ 16 w 110"/>
                <a:gd name="T67" fmla="*/ 133 h 166"/>
                <a:gd name="T68" fmla="*/ 14 w 110"/>
                <a:gd name="T69" fmla="*/ 131 h 166"/>
                <a:gd name="T70" fmla="*/ 11 w 110"/>
                <a:gd name="T71" fmla="*/ 133 h 166"/>
                <a:gd name="T72" fmla="*/ 6 w 110"/>
                <a:gd name="T73" fmla="*/ 128 h 166"/>
                <a:gd name="T74" fmla="*/ 5 w 110"/>
                <a:gd name="T75" fmla="*/ 123 h 166"/>
                <a:gd name="T76" fmla="*/ 0 w 110"/>
                <a:gd name="T77" fmla="*/ 125 h 166"/>
                <a:gd name="T78" fmla="*/ 2 w 110"/>
                <a:gd name="T79" fmla="*/ 118 h 166"/>
                <a:gd name="T80" fmla="*/ 6 w 110"/>
                <a:gd name="T81" fmla="*/ 104 h 166"/>
                <a:gd name="T82" fmla="*/ 16 w 110"/>
                <a:gd name="T83" fmla="*/ 96 h 166"/>
                <a:gd name="T84" fmla="*/ 22 w 110"/>
                <a:gd name="T85" fmla="*/ 90 h 166"/>
                <a:gd name="T86" fmla="*/ 27 w 110"/>
                <a:gd name="T87" fmla="*/ 90 h 166"/>
                <a:gd name="T88" fmla="*/ 32 w 110"/>
                <a:gd name="T89" fmla="*/ 88 h 166"/>
                <a:gd name="T90" fmla="*/ 38 w 110"/>
                <a:gd name="T91" fmla="*/ 96 h 166"/>
                <a:gd name="T92" fmla="*/ 43 w 110"/>
                <a:gd name="T93" fmla="*/ 93 h 166"/>
                <a:gd name="T94" fmla="*/ 49 w 110"/>
                <a:gd name="T95" fmla="*/ 87 h 166"/>
                <a:gd name="T96" fmla="*/ 51 w 110"/>
                <a:gd name="T97" fmla="*/ 81 h 166"/>
                <a:gd name="T98" fmla="*/ 55 w 110"/>
                <a:gd name="T99" fmla="*/ 68 h 166"/>
                <a:gd name="T100" fmla="*/ 62 w 110"/>
                <a:gd name="T101" fmla="*/ 62 h 166"/>
                <a:gd name="T102" fmla="*/ 68 w 110"/>
                <a:gd name="T103" fmla="*/ 52 h 166"/>
                <a:gd name="T104" fmla="*/ 68 w 110"/>
                <a:gd name="T105" fmla="*/ 44 h 166"/>
                <a:gd name="T106" fmla="*/ 79 w 110"/>
                <a:gd name="T107" fmla="*/ 29 h 166"/>
                <a:gd name="T108" fmla="*/ 87 w 110"/>
                <a:gd name="T109" fmla="*/ 24 h 166"/>
                <a:gd name="T110" fmla="*/ 88 w 110"/>
                <a:gd name="T111" fmla="*/ 14 h 166"/>
                <a:gd name="T112" fmla="*/ 84 w 110"/>
                <a:gd name="T113" fmla="*/ 11 h 166"/>
                <a:gd name="T114" fmla="*/ 80 w 110"/>
                <a:gd name="T115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" h="166">
                  <a:moveTo>
                    <a:pt x="80" y="0"/>
                  </a:moveTo>
                  <a:lnTo>
                    <a:pt x="82" y="0"/>
                  </a:lnTo>
                  <a:lnTo>
                    <a:pt x="85" y="2"/>
                  </a:lnTo>
                  <a:lnTo>
                    <a:pt x="87" y="2"/>
                  </a:lnTo>
                  <a:lnTo>
                    <a:pt x="87" y="5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2" y="10"/>
                  </a:lnTo>
                  <a:lnTo>
                    <a:pt x="92" y="13"/>
                  </a:lnTo>
                  <a:lnTo>
                    <a:pt x="93" y="14"/>
                  </a:lnTo>
                  <a:lnTo>
                    <a:pt x="93" y="14"/>
                  </a:lnTo>
                  <a:lnTo>
                    <a:pt x="95" y="18"/>
                  </a:lnTo>
                  <a:lnTo>
                    <a:pt x="95" y="19"/>
                  </a:lnTo>
                  <a:lnTo>
                    <a:pt x="95" y="21"/>
                  </a:lnTo>
                  <a:lnTo>
                    <a:pt x="95" y="22"/>
                  </a:lnTo>
                  <a:lnTo>
                    <a:pt x="95" y="22"/>
                  </a:lnTo>
                  <a:lnTo>
                    <a:pt x="95" y="25"/>
                  </a:lnTo>
                  <a:lnTo>
                    <a:pt x="95" y="27"/>
                  </a:lnTo>
                  <a:lnTo>
                    <a:pt x="95" y="29"/>
                  </a:lnTo>
                  <a:lnTo>
                    <a:pt x="95" y="33"/>
                  </a:lnTo>
                  <a:lnTo>
                    <a:pt x="96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9" y="43"/>
                  </a:lnTo>
                  <a:lnTo>
                    <a:pt x="101" y="44"/>
                  </a:lnTo>
                  <a:lnTo>
                    <a:pt x="103" y="46"/>
                  </a:lnTo>
                  <a:lnTo>
                    <a:pt x="101" y="46"/>
                  </a:lnTo>
                  <a:lnTo>
                    <a:pt x="98" y="46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95" y="46"/>
                  </a:lnTo>
                  <a:lnTo>
                    <a:pt x="92" y="46"/>
                  </a:lnTo>
                  <a:lnTo>
                    <a:pt x="88" y="46"/>
                  </a:lnTo>
                  <a:lnTo>
                    <a:pt x="85" y="46"/>
                  </a:lnTo>
                  <a:lnTo>
                    <a:pt x="82" y="46"/>
                  </a:lnTo>
                  <a:lnTo>
                    <a:pt x="80" y="47"/>
                  </a:lnTo>
                  <a:lnTo>
                    <a:pt x="80" y="49"/>
                  </a:lnTo>
                  <a:lnTo>
                    <a:pt x="79" y="51"/>
                  </a:lnTo>
                  <a:lnTo>
                    <a:pt x="79" y="51"/>
                  </a:lnTo>
                  <a:lnTo>
                    <a:pt x="80" y="52"/>
                  </a:lnTo>
                  <a:lnTo>
                    <a:pt x="82" y="54"/>
                  </a:lnTo>
                  <a:lnTo>
                    <a:pt x="84" y="55"/>
                  </a:lnTo>
                  <a:lnTo>
                    <a:pt x="84" y="57"/>
                  </a:lnTo>
                  <a:lnTo>
                    <a:pt x="87" y="60"/>
                  </a:lnTo>
                  <a:lnTo>
                    <a:pt x="90" y="62"/>
                  </a:lnTo>
                  <a:lnTo>
                    <a:pt x="90" y="62"/>
                  </a:lnTo>
                  <a:lnTo>
                    <a:pt x="92" y="63"/>
                  </a:lnTo>
                  <a:lnTo>
                    <a:pt x="92" y="63"/>
                  </a:lnTo>
                  <a:lnTo>
                    <a:pt x="93" y="65"/>
                  </a:lnTo>
                  <a:lnTo>
                    <a:pt x="95" y="66"/>
                  </a:lnTo>
                  <a:lnTo>
                    <a:pt x="98" y="70"/>
                  </a:lnTo>
                  <a:lnTo>
                    <a:pt x="99" y="73"/>
                  </a:lnTo>
                  <a:lnTo>
                    <a:pt x="99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9"/>
                  </a:lnTo>
                  <a:lnTo>
                    <a:pt x="101" y="81"/>
                  </a:lnTo>
                  <a:lnTo>
                    <a:pt x="101" y="81"/>
                  </a:lnTo>
                  <a:lnTo>
                    <a:pt x="99" y="84"/>
                  </a:lnTo>
                  <a:lnTo>
                    <a:pt x="98" y="85"/>
                  </a:lnTo>
                  <a:lnTo>
                    <a:pt x="96" y="85"/>
                  </a:lnTo>
                  <a:lnTo>
                    <a:pt x="96" y="87"/>
                  </a:lnTo>
                  <a:lnTo>
                    <a:pt x="96" y="88"/>
                  </a:lnTo>
                  <a:lnTo>
                    <a:pt x="95" y="90"/>
                  </a:lnTo>
                  <a:lnTo>
                    <a:pt x="95" y="92"/>
                  </a:lnTo>
                  <a:lnTo>
                    <a:pt x="93" y="93"/>
                  </a:lnTo>
                  <a:lnTo>
                    <a:pt x="92" y="95"/>
                  </a:lnTo>
                  <a:lnTo>
                    <a:pt x="90" y="98"/>
                  </a:lnTo>
                  <a:lnTo>
                    <a:pt x="90" y="98"/>
                  </a:lnTo>
                  <a:lnTo>
                    <a:pt x="90" y="99"/>
                  </a:lnTo>
                  <a:lnTo>
                    <a:pt x="90" y="99"/>
                  </a:lnTo>
                  <a:lnTo>
                    <a:pt x="87" y="101"/>
                  </a:lnTo>
                  <a:lnTo>
                    <a:pt x="87" y="101"/>
                  </a:lnTo>
                  <a:lnTo>
                    <a:pt x="85" y="101"/>
                  </a:lnTo>
                  <a:lnTo>
                    <a:pt x="85" y="103"/>
                  </a:lnTo>
                  <a:lnTo>
                    <a:pt x="85" y="103"/>
                  </a:lnTo>
                  <a:lnTo>
                    <a:pt x="85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8" y="104"/>
                  </a:lnTo>
                  <a:lnTo>
                    <a:pt x="88" y="106"/>
                  </a:lnTo>
                  <a:lnTo>
                    <a:pt x="88" y="110"/>
                  </a:lnTo>
                  <a:lnTo>
                    <a:pt x="87" y="110"/>
                  </a:lnTo>
                  <a:lnTo>
                    <a:pt x="88" y="112"/>
                  </a:lnTo>
                  <a:lnTo>
                    <a:pt x="87" y="112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8" y="114"/>
                  </a:lnTo>
                  <a:lnTo>
                    <a:pt x="88" y="115"/>
                  </a:lnTo>
                  <a:lnTo>
                    <a:pt x="88" y="117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5" y="126"/>
                  </a:lnTo>
                  <a:lnTo>
                    <a:pt x="95" y="128"/>
                  </a:lnTo>
                  <a:lnTo>
                    <a:pt x="95" y="129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3"/>
                  </a:lnTo>
                  <a:lnTo>
                    <a:pt x="95" y="134"/>
                  </a:lnTo>
                  <a:lnTo>
                    <a:pt x="98" y="136"/>
                  </a:lnTo>
                  <a:lnTo>
                    <a:pt x="99" y="139"/>
                  </a:lnTo>
                  <a:lnTo>
                    <a:pt x="101" y="140"/>
                  </a:lnTo>
                  <a:lnTo>
                    <a:pt x="103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9" y="147"/>
                  </a:lnTo>
                  <a:lnTo>
                    <a:pt x="109" y="148"/>
                  </a:lnTo>
                  <a:lnTo>
                    <a:pt x="109" y="148"/>
                  </a:lnTo>
                  <a:lnTo>
                    <a:pt x="109" y="150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5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8"/>
                  </a:lnTo>
                  <a:lnTo>
                    <a:pt x="110" y="158"/>
                  </a:lnTo>
                  <a:lnTo>
                    <a:pt x="109" y="159"/>
                  </a:lnTo>
                  <a:lnTo>
                    <a:pt x="109" y="161"/>
                  </a:lnTo>
                  <a:lnTo>
                    <a:pt x="109" y="162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09" y="166"/>
                  </a:lnTo>
                  <a:lnTo>
                    <a:pt x="109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2"/>
                  </a:lnTo>
                  <a:lnTo>
                    <a:pt x="103" y="161"/>
                  </a:lnTo>
                  <a:lnTo>
                    <a:pt x="99" y="161"/>
                  </a:lnTo>
                  <a:lnTo>
                    <a:pt x="98" y="161"/>
                  </a:lnTo>
                  <a:lnTo>
                    <a:pt x="98" y="161"/>
                  </a:lnTo>
                  <a:lnTo>
                    <a:pt x="96" y="161"/>
                  </a:lnTo>
                  <a:lnTo>
                    <a:pt x="96" y="161"/>
                  </a:lnTo>
                  <a:lnTo>
                    <a:pt x="95" y="161"/>
                  </a:lnTo>
                  <a:lnTo>
                    <a:pt x="95" y="161"/>
                  </a:lnTo>
                  <a:lnTo>
                    <a:pt x="93" y="161"/>
                  </a:lnTo>
                  <a:lnTo>
                    <a:pt x="92" y="161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88" y="159"/>
                  </a:lnTo>
                  <a:lnTo>
                    <a:pt x="87" y="158"/>
                  </a:lnTo>
                  <a:lnTo>
                    <a:pt x="87" y="158"/>
                  </a:lnTo>
                  <a:lnTo>
                    <a:pt x="84" y="158"/>
                  </a:lnTo>
                  <a:lnTo>
                    <a:pt x="79" y="158"/>
                  </a:lnTo>
                  <a:lnTo>
                    <a:pt x="76" y="158"/>
                  </a:lnTo>
                  <a:lnTo>
                    <a:pt x="73" y="158"/>
                  </a:lnTo>
                  <a:lnTo>
                    <a:pt x="69" y="158"/>
                  </a:lnTo>
                  <a:lnTo>
                    <a:pt x="68" y="158"/>
                  </a:lnTo>
                  <a:lnTo>
                    <a:pt x="68" y="158"/>
                  </a:lnTo>
                  <a:lnTo>
                    <a:pt x="66" y="156"/>
                  </a:lnTo>
                  <a:lnTo>
                    <a:pt x="63" y="158"/>
                  </a:lnTo>
                  <a:lnTo>
                    <a:pt x="60" y="158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55" y="156"/>
                  </a:lnTo>
                  <a:lnTo>
                    <a:pt x="52" y="156"/>
                  </a:lnTo>
                  <a:lnTo>
                    <a:pt x="52" y="156"/>
                  </a:lnTo>
                  <a:lnTo>
                    <a:pt x="49" y="156"/>
                  </a:lnTo>
                  <a:lnTo>
                    <a:pt x="44" y="156"/>
                  </a:lnTo>
                  <a:lnTo>
                    <a:pt x="41" y="156"/>
                  </a:lnTo>
                  <a:lnTo>
                    <a:pt x="41" y="156"/>
                  </a:lnTo>
                  <a:lnTo>
                    <a:pt x="41" y="158"/>
                  </a:lnTo>
                  <a:lnTo>
                    <a:pt x="41" y="158"/>
                  </a:lnTo>
                  <a:lnTo>
                    <a:pt x="28" y="158"/>
                  </a:lnTo>
                  <a:lnTo>
                    <a:pt x="25" y="158"/>
                  </a:lnTo>
                  <a:lnTo>
                    <a:pt x="21" y="158"/>
                  </a:lnTo>
                  <a:lnTo>
                    <a:pt x="19" y="158"/>
                  </a:lnTo>
                  <a:lnTo>
                    <a:pt x="19" y="158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3"/>
                  </a:lnTo>
                  <a:lnTo>
                    <a:pt x="19" y="150"/>
                  </a:lnTo>
                  <a:lnTo>
                    <a:pt x="19" y="147"/>
                  </a:lnTo>
                  <a:lnTo>
                    <a:pt x="21" y="145"/>
                  </a:lnTo>
                  <a:lnTo>
                    <a:pt x="21" y="144"/>
                  </a:lnTo>
                  <a:lnTo>
                    <a:pt x="19" y="142"/>
                  </a:lnTo>
                  <a:lnTo>
                    <a:pt x="16" y="139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6" y="136"/>
                  </a:lnTo>
                  <a:lnTo>
                    <a:pt x="14" y="134"/>
                  </a:lnTo>
                  <a:lnTo>
                    <a:pt x="16" y="134"/>
                  </a:lnTo>
                  <a:lnTo>
                    <a:pt x="16" y="134"/>
                  </a:lnTo>
                  <a:lnTo>
                    <a:pt x="17" y="134"/>
                  </a:lnTo>
                  <a:lnTo>
                    <a:pt x="17" y="134"/>
                  </a:lnTo>
                  <a:lnTo>
                    <a:pt x="16" y="133"/>
                  </a:lnTo>
                  <a:lnTo>
                    <a:pt x="16" y="133"/>
                  </a:lnTo>
                  <a:lnTo>
                    <a:pt x="17" y="131"/>
                  </a:lnTo>
                  <a:lnTo>
                    <a:pt x="16" y="131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3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8" y="131"/>
                  </a:lnTo>
                  <a:lnTo>
                    <a:pt x="6" y="131"/>
                  </a:lnTo>
                  <a:lnTo>
                    <a:pt x="6" y="129"/>
                  </a:lnTo>
                  <a:lnTo>
                    <a:pt x="6" y="128"/>
                  </a:lnTo>
                  <a:lnTo>
                    <a:pt x="6" y="126"/>
                  </a:lnTo>
                  <a:lnTo>
                    <a:pt x="5" y="126"/>
                  </a:lnTo>
                  <a:lnTo>
                    <a:pt x="6" y="125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22"/>
                  </a:lnTo>
                  <a:lnTo>
                    <a:pt x="2" y="125"/>
                  </a:lnTo>
                  <a:lnTo>
                    <a:pt x="2" y="125"/>
                  </a:lnTo>
                  <a:lnTo>
                    <a:pt x="0" y="125"/>
                  </a:lnTo>
                  <a:lnTo>
                    <a:pt x="0" y="123"/>
                  </a:lnTo>
                  <a:lnTo>
                    <a:pt x="0" y="123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2" y="120"/>
                  </a:lnTo>
                  <a:lnTo>
                    <a:pt x="2" y="118"/>
                  </a:lnTo>
                  <a:lnTo>
                    <a:pt x="3" y="117"/>
                  </a:lnTo>
                  <a:lnTo>
                    <a:pt x="3" y="115"/>
                  </a:lnTo>
                  <a:lnTo>
                    <a:pt x="5" y="110"/>
                  </a:lnTo>
                  <a:lnTo>
                    <a:pt x="5" y="109"/>
                  </a:lnTo>
                  <a:lnTo>
                    <a:pt x="6" y="106"/>
                  </a:lnTo>
                  <a:lnTo>
                    <a:pt x="6" y="104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4" y="98"/>
                  </a:lnTo>
                  <a:lnTo>
                    <a:pt x="16" y="96"/>
                  </a:lnTo>
                  <a:lnTo>
                    <a:pt x="16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22" y="90"/>
                  </a:lnTo>
                  <a:lnTo>
                    <a:pt x="24" y="88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5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28" y="90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2" y="88"/>
                  </a:lnTo>
                  <a:lnTo>
                    <a:pt x="33" y="90"/>
                  </a:lnTo>
                  <a:lnTo>
                    <a:pt x="35" y="92"/>
                  </a:lnTo>
                  <a:lnTo>
                    <a:pt x="36" y="93"/>
                  </a:lnTo>
                  <a:lnTo>
                    <a:pt x="36" y="93"/>
                  </a:lnTo>
                  <a:lnTo>
                    <a:pt x="36" y="96"/>
                  </a:lnTo>
                  <a:lnTo>
                    <a:pt x="38" y="96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41" y="96"/>
                  </a:lnTo>
                  <a:lnTo>
                    <a:pt x="41" y="95"/>
                  </a:lnTo>
                  <a:lnTo>
                    <a:pt x="43" y="95"/>
                  </a:lnTo>
                  <a:lnTo>
                    <a:pt x="43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0"/>
                  </a:lnTo>
                  <a:lnTo>
                    <a:pt x="44" y="90"/>
                  </a:lnTo>
                  <a:lnTo>
                    <a:pt x="47" y="88"/>
                  </a:lnTo>
                  <a:lnTo>
                    <a:pt x="49" y="87"/>
                  </a:lnTo>
                  <a:lnTo>
                    <a:pt x="47" y="87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7" y="84"/>
                  </a:lnTo>
                  <a:lnTo>
                    <a:pt x="47" y="84"/>
                  </a:lnTo>
                  <a:lnTo>
                    <a:pt x="51" y="81"/>
                  </a:lnTo>
                  <a:lnTo>
                    <a:pt x="51" y="79"/>
                  </a:lnTo>
                  <a:lnTo>
                    <a:pt x="51" y="79"/>
                  </a:lnTo>
                  <a:lnTo>
                    <a:pt x="52" y="76"/>
                  </a:lnTo>
                  <a:lnTo>
                    <a:pt x="54" y="71"/>
                  </a:lnTo>
                  <a:lnTo>
                    <a:pt x="54" y="70"/>
                  </a:lnTo>
                  <a:lnTo>
                    <a:pt x="55" y="68"/>
                  </a:lnTo>
                  <a:lnTo>
                    <a:pt x="57" y="66"/>
                  </a:lnTo>
                  <a:lnTo>
                    <a:pt x="58" y="65"/>
                  </a:lnTo>
                  <a:lnTo>
                    <a:pt x="60" y="65"/>
                  </a:lnTo>
                  <a:lnTo>
                    <a:pt x="62" y="63"/>
                  </a:lnTo>
                  <a:lnTo>
                    <a:pt x="62" y="63"/>
                  </a:lnTo>
                  <a:lnTo>
                    <a:pt x="62" y="62"/>
                  </a:lnTo>
                  <a:lnTo>
                    <a:pt x="62" y="60"/>
                  </a:lnTo>
                  <a:lnTo>
                    <a:pt x="63" y="57"/>
                  </a:lnTo>
                  <a:lnTo>
                    <a:pt x="63" y="55"/>
                  </a:lnTo>
                  <a:lnTo>
                    <a:pt x="63" y="54"/>
                  </a:lnTo>
                  <a:lnTo>
                    <a:pt x="65" y="52"/>
                  </a:lnTo>
                  <a:lnTo>
                    <a:pt x="68" y="52"/>
                  </a:lnTo>
                  <a:lnTo>
                    <a:pt x="68" y="52"/>
                  </a:lnTo>
                  <a:lnTo>
                    <a:pt x="68" y="51"/>
                  </a:lnTo>
                  <a:lnTo>
                    <a:pt x="68" y="47"/>
                  </a:lnTo>
                  <a:lnTo>
                    <a:pt x="68" y="46"/>
                  </a:lnTo>
                  <a:lnTo>
                    <a:pt x="68" y="46"/>
                  </a:lnTo>
                  <a:lnTo>
                    <a:pt x="68" y="44"/>
                  </a:lnTo>
                  <a:lnTo>
                    <a:pt x="71" y="43"/>
                  </a:lnTo>
                  <a:lnTo>
                    <a:pt x="71" y="40"/>
                  </a:lnTo>
                  <a:lnTo>
                    <a:pt x="73" y="36"/>
                  </a:lnTo>
                  <a:lnTo>
                    <a:pt x="74" y="33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5" y="25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2"/>
                  </a:lnTo>
                  <a:lnTo>
                    <a:pt x="87" y="21"/>
                  </a:lnTo>
                  <a:lnTo>
                    <a:pt x="88" y="19"/>
                  </a:lnTo>
                  <a:lnTo>
                    <a:pt x="88" y="16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3"/>
                  </a:lnTo>
                  <a:lnTo>
                    <a:pt x="87" y="13"/>
                  </a:lnTo>
                  <a:lnTo>
                    <a:pt x="87" y="11"/>
                  </a:lnTo>
                  <a:lnTo>
                    <a:pt x="85" y="11"/>
                  </a:lnTo>
                  <a:lnTo>
                    <a:pt x="84" y="11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2" y="8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7" name="Freeform 304">
              <a:extLst>
                <a:ext uri="{FF2B5EF4-FFF2-40B4-BE49-F238E27FC236}">
                  <a16:creationId xmlns:a16="http://schemas.microsoft.com/office/drawing/2014/main" id="{D0E59358-EF57-4511-8E12-D1AF08706C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81326" y="4911025"/>
              <a:ext cx="1212416" cy="1261147"/>
            </a:xfrm>
            <a:custGeom>
              <a:avLst/>
              <a:gdLst>
                <a:gd name="T0" fmla="*/ 620 w 622"/>
                <a:gd name="T1" fmla="*/ 633 h 647"/>
                <a:gd name="T2" fmla="*/ 597 w 622"/>
                <a:gd name="T3" fmla="*/ 633 h 647"/>
                <a:gd name="T4" fmla="*/ 587 w 622"/>
                <a:gd name="T5" fmla="*/ 638 h 647"/>
                <a:gd name="T6" fmla="*/ 571 w 622"/>
                <a:gd name="T7" fmla="*/ 632 h 647"/>
                <a:gd name="T8" fmla="*/ 551 w 622"/>
                <a:gd name="T9" fmla="*/ 627 h 647"/>
                <a:gd name="T10" fmla="*/ 540 w 622"/>
                <a:gd name="T11" fmla="*/ 608 h 647"/>
                <a:gd name="T12" fmla="*/ 529 w 622"/>
                <a:gd name="T13" fmla="*/ 606 h 647"/>
                <a:gd name="T14" fmla="*/ 507 w 622"/>
                <a:gd name="T15" fmla="*/ 588 h 647"/>
                <a:gd name="T16" fmla="*/ 502 w 622"/>
                <a:gd name="T17" fmla="*/ 584 h 647"/>
                <a:gd name="T18" fmla="*/ 559 w 622"/>
                <a:gd name="T19" fmla="*/ 624 h 647"/>
                <a:gd name="T20" fmla="*/ 560 w 622"/>
                <a:gd name="T21" fmla="*/ 614 h 647"/>
                <a:gd name="T22" fmla="*/ 584 w 622"/>
                <a:gd name="T23" fmla="*/ 617 h 647"/>
                <a:gd name="T24" fmla="*/ 568 w 622"/>
                <a:gd name="T25" fmla="*/ 588 h 647"/>
                <a:gd name="T26" fmla="*/ 502 w 622"/>
                <a:gd name="T27" fmla="*/ 567 h 647"/>
                <a:gd name="T28" fmla="*/ 494 w 622"/>
                <a:gd name="T29" fmla="*/ 558 h 647"/>
                <a:gd name="T30" fmla="*/ 491 w 622"/>
                <a:gd name="T31" fmla="*/ 539 h 647"/>
                <a:gd name="T32" fmla="*/ 505 w 622"/>
                <a:gd name="T33" fmla="*/ 510 h 647"/>
                <a:gd name="T34" fmla="*/ 497 w 622"/>
                <a:gd name="T35" fmla="*/ 529 h 647"/>
                <a:gd name="T36" fmla="*/ 496 w 622"/>
                <a:gd name="T37" fmla="*/ 506 h 647"/>
                <a:gd name="T38" fmla="*/ 496 w 622"/>
                <a:gd name="T39" fmla="*/ 499 h 647"/>
                <a:gd name="T40" fmla="*/ 504 w 622"/>
                <a:gd name="T41" fmla="*/ 450 h 647"/>
                <a:gd name="T42" fmla="*/ 526 w 622"/>
                <a:gd name="T43" fmla="*/ 430 h 647"/>
                <a:gd name="T44" fmla="*/ 515 w 622"/>
                <a:gd name="T45" fmla="*/ 438 h 647"/>
                <a:gd name="T46" fmla="*/ 515 w 622"/>
                <a:gd name="T47" fmla="*/ 419 h 647"/>
                <a:gd name="T48" fmla="*/ 519 w 622"/>
                <a:gd name="T49" fmla="*/ 394 h 647"/>
                <a:gd name="T50" fmla="*/ 510 w 622"/>
                <a:gd name="T51" fmla="*/ 394 h 647"/>
                <a:gd name="T52" fmla="*/ 579 w 622"/>
                <a:gd name="T53" fmla="*/ 5 h 647"/>
                <a:gd name="T54" fmla="*/ 590 w 622"/>
                <a:gd name="T55" fmla="*/ 38 h 647"/>
                <a:gd name="T56" fmla="*/ 600 w 622"/>
                <a:gd name="T57" fmla="*/ 74 h 647"/>
                <a:gd name="T58" fmla="*/ 593 w 622"/>
                <a:gd name="T59" fmla="*/ 115 h 647"/>
                <a:gd name="T60" fmla="*/ 582 w 622"/>
                <a:gd name="T61" fmla="*/ 154 h 647"/>
                <a:gd name="T62" fmla="*/ 568 w 622"/>
                <a:gd name="T63" fmla="*/ 197 h 647"/>
                <a:gd name="T64" fmla="*/ 568 w 622"/>
                <a:gd name="T65" fmla="*/ 235 h 647"/>
                <a:gd name="T66" fmla="*/ 565 w 622"/>
                <a:gd name="T67" fmla="*/ 269 h 647"/>
                <a:gd name="T68" fmla="*/ 554 w 622"/>
                <a:gd name="T69" fmla="*/ 304 h 647"/>
                <a:gd name="T70" fmla="*/ 548 w 622"/>
                <a:gd name="T71" fmla="*/ 347 h 647"/>
                <a:gd name="T72" fmla="*/ 545 w 622"/>
                <a:gd name="T73" fmla="*/ 389 h 647"/>
                <a:gd name="T74" fmla="*/ 545 w 622"/>
                <a:gd name="T75" fmla="*/ 422 h 647"/>
                <a:gd name="T76" fmla="*/ 545 w 622"/>
                <a:gd name="T77" fmla="*/ 454 h 647"/>
                <a:gd name="T78" fmla="*/ 537 w 622"/>
                <a:gd name="T79" fmla="*/ 496 h 647"/>
                <a:gd name="T80" fmla="*/ 524 w 622"/>
                <a:gd name="T81" fmla="*/ 547 h 647"/>
                <a:gd name="T82" fmla="*/ 574 w 622"/>
                <a:gd name="T83" fmla="*/ 572 h 647"/>
                <a:gd name="T84" fmla="*/ 540 w 622"/>
                <a:gd name="T85" fmla="*/ 603 h 647"/>
                <a:gd name="T86" fmla="*/ 526 w 622"/>
                <a:gd name="T87" fmla="*/ 594 h 647"/>
                <a:gd name="T88" fmla="*/ 526 w 622"/>
                <a:gd name="T89" fmla="*/ 591 h 647"/>
                <a:gd name="T90" fmla="*/ 511 w 622"/>
                <a:gd name="T91" fmla="*/ 573 h 647"/>
                <a:gd name="T92" fmla="*/ 532 w 622"/>
                <a:gd name="T93" fmla="*/ 570 h 647"/>
                <a:gd name="T94" fmla="*/ 513 w 622"/>
                <a:gd name="T95" fmla="*/ 558 h 647"/>
                <a:gd name="T96" fmla="*/ 518 w 622"/>
                <a:gd name="T97" fmla="*/ 543 h 647"/>
                <a:gd name="T98" fmla="*/ 515 w 622"/>
                <a:gd name="T99" fmla="*/ 525 h 647"/>
                <a:gd name="T100" fmla="*/ 508 w 622"/>
                <a:gd name="T101" fmla="*/ 502 h 647"/>
                <a:gd name="T102" fmla="*/ 504 w 622"/>
                <a:gd name="T103" fmla="*/ 488 h 647"/>
                <a:gd name="T104" fmla="*/ 496 w 622"/>
                <a:gd name="T105" fmla="*/ 469 h 647"/>
                <a:gd name="T106" fmla="*/ 510 w 622"/>
                <a:gd name="T107" fmla="*/ 450 h 647"/>
                <a:gd name="T108" fmla="*/ 515 w 622"/>
                <a:gd name="T109" fmla="*/ 468 h 647"/>
                <a:gd name="T110" fmla="*/ 524 w 622"/>
                <a:gd name="T111" fmla="*/ 427 h 647"/>
                <a:gd name="T112" fmla="*/ 529 w 622"/>
                <a:gd name="T113" fmla="*/ 386 h 647"/>
                <a:gd name="T114" fmla="*/ 515 w 622"/>
                <a:gd name="T115" fmla="*/ 361 h 647"/>
                <a:gd name="T116" fmla="*/ 532 w 622"/>
                <a:gd name="T117" fmla="*/ 283 h 647"/>
                <a:gd name="T118" fmla="*/ 546 w 622"/>
                <a:gd name="T119" fmla="*/ 195 h 647"/>
                <a:gd name="T120" fmla="*/ 563 w 622"/>
                <a:gd name="T121" fmla="*/ 118 h 647"/>
                <a:gd name="T122" fmla="*/ 568 w 622"/>
                <a:gd name="T123" fmla="*/ 35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22" h="647">
                  <a:moveTo>
                    <a:pt x="603" y="646"/>
                  </a:moveTo>
                  <a:lnTo>
                    <a:pt x="606" y="646"/>
                  </a:lnTo>
                  <a:lnTo>
                    <a:pt x="606" y="646"/>
                  </a:lnTo>
                  <a:lnTo>
                    <a:pt x="606" y="646"/>
                  </a:lnTo>
                  <a:lnTo>
                    <a:pt x="606" y="647"/>
                  </a:lnTo>
                  <a:lnTo>
                    <a:pt x="604" y="647"/>
                  </a:lnTo>
                  <a:lnTo>
                    <a:pt x="604" y="647"/>
                  </a:lnTo>
                  <a:lnTo>
                    <a:pt x="603" y="647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3" y="646"/>
                  </a:lnTo>
                  <a:close/>
                  <a:moveTo>
                    <a:pt x="608" y="641"/>
                  </a:moveTo>
                  <a:lnTo>
                    <a:pt x="608" y="641"/>
                  </a:lnTo>
                  <a:lnTo>
                    <a:pt x="608" y="641"/>
                  </a:lnTo>
                  <a:lnTo>
                    <a:pt x="609" y="643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8" y="644"/>
                  </a:lnTo>
                  <a:lnTo>
                    <a:pt x="608" y="644"/>
                  </a:lnTo>
                  <a:lnTo>
                    <a:pt x="604" y="644"/>
                  </a:lnTo>
                  <a:lnTo>
                    <a:pt x="604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8" y="641"/>
                  </a:lnTo>
                  <a:close/>
                  <a:moveTo>
                    <a:pt x="620" y="632"/>
                  </a:moveTo>
                  <a:lnTo>
                    <a:pt x="622" y="633"/>
                  </a:lnTo>
                  <a:lnTo>
                    <a:pt x="620" y="633"/>
                  </a:lnTo>
                  <a:lnTo>
                    <a:pt x="620" y="635"/>
                  </a:lnTo>
                  <a:lnTo>
                    <a:pt x="619" y="635"/>
                  </a:lnTo>
                  <a:lnTo>
                    <a:pt x="619" y="635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20" y="633"/>
                  </a:lnTo>
                  <a:lnTo>
                    <a:pt x="620" y="632"/>
                  </a:lnTo>
                  <a:close/>
                  <a:moveTo>
                    <a:pt x="597" y="627"/>
                  </a:moveTo>
                  <a:lnTo>
                    <a:pt x="601" y="627"/>
                  </a:lnTo>
                  <a:lnTo>
                    <a:pt x="608" y="629"/>
                  </a:lnTo>
                  <a:lnTo>
                    <a:pt x="609" y="629"/>
                  </a:lnTo>
                  <a:lnTo>
                    <a:pt x="612" y="630"/>
                  </a:lnTo>
                  <a:lnTo>
                    <a:pt x="612" y="632"/>
                  </a:lnTo>
                  <a:lnTo>
                    <a:pt x="612" y="632"/>
                  </a:lnTo>
                  <a:lnTo>
                    <a:pt x="612" y="633"/>
                  </a:lnTo>
                  <a:lnTo>
                    <a:pt x="611" y="633"/>
                  </a:lnTo>
                  <a:lnTo>
                    <a:pt x="609" y="635"/>
                  </a:lnTo>
                  <a:lnTo>
                    <a:pt x="608" y="635"/>
                  </a:lnTo>
                  <a:lnTo>
                    <a:pt x="608" y="635"/>
                  </a:lnTo>
                  <a:lnTo>
                    <a:pt x="608" y="633"/>
                  </a:lnTo>
                  <a:lnTo>
                    <a:pt x="608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4" y="633"/>
                  </a:lnTo>
                  <a:lnTo>
                    <a:pt x="603" y="633"/>
                  </a:lnTo>
                  <a:lnTo>
                    <a:pt x="603" y="635"/>
                  </a:lnTo>
                  <a:lnTo>
                    <a:pt x="603" y="635"/>
                  </a:lnTo>
                  <a:lnTo>
                    <a:pt x="598" y="633"/>
                  </a:lnTo>
                  <a:lnTo>
                    <a:pt x="597" y="633"/>
                  </a:lnTo>
                  <a:lnTo>
                    <a:pt x="597" y="633"/>
                  </a:lnTo>
                  <a:lnTo>
                    <a:pt x="597" y="630"/>
                  </a:lnTo>
                  <a:lnTo>
                    <a:pt x="595" y="629"/>
                  </a:lnTo>
                  <a:lnTo>
                    <a:pt x="597" y="627"/>
                  </a:lnTo>
                  <a:close/>
                  <a:moveTo>
                    <a:pt x="571" y="627"/>
                  </a:moveTo>
                  <a:lnTo>
                    <a:pt x="574" y="627"/>
                  </a:lnTo>
                  <a:lnTo>
                    <a:pt x="586" y="630"/>
                  </a:lnTo>
                  <a:lnTo>
                    <a:pt x="589" y="629"/>
                  </a:lnTo>
                  <a:lnTo>
                    <a:pt x="592" y="629"/>
                  </a:lnTo>
                  <a:lnTo>
                    <a:pt x="593" y="630"/>
                  </a:lnTo>
                  <a:lnTo>
                    <a:pt x="590" y="632"/>
                  </a:lnTo>
                  <a:lnTo>
                    <a:pt x="590" y="632"/>
                  </a:lnTo>
                  <a:lnTo>
                    <a:pt x="590" y="633"/>
                  </a:lnTo>
                  <a:lnTo>
                    <a:pt x="593" y="633"/>
                  </a:lnTo>
                  <a:lnTo>
                    <a:pt x="593" y="633"/>
                  </a:lnTo>
                  <a:lnTo>
                    <a:pt x="595" y="635"/>
                  </a:lnTo>
                  <a:lnTo>
                    <a:pt x="593" y="635"/>
                  </a:lnTo>
                  <a:lnTo>
                    <a:pt x="593" y="636"/>
                  </a:lnTo>
                  <a:lnTo>
                    <a:pt x="595" y="636"/>
                  </a:lnTo>
                  <a:lnTo>
                    <a:pt x="597" y="638"/>
                  </a:lnTo>
                  <a:lnTo>
                    <a:pt x="598" y="638"/>
                  </a:lnTo>
                  <a:lnTo>
                    <a:pt x="598" y="640"/>
                  </a:lnTo>
                  <a:lnTo>
                    <a:pt x="598" y="641"/>
                  </a:lnTo>
                  <a:lnTo>
                    <a:pt x="598" y="643"/>
                  </a:lnTo>
                  <a:lnTo>
                    <a:pt x="598" y="643"/>
                  </a:lnTo>
                  <a:lnTo>
                    <a:pt x="597" y="641"/>
                  </a:lnTo>
                  <a:lnTo>
                    <a:pt x="595" y="641"/>
                  </a:lnTo>
                  <a:lnTo>
                    <a:pt x="595" y="640"/>
                  </a:lnTo>
                  <a:lnTo>
                    <a:pt x="593" y="640"/>
                  </a:lnTo>
                  <a:lnTo>
                    <a:pt x="592" y="640"/>
                  </a:lnTo>
                  <a:lnTo>
                    <a:pt x="590" y="638"/>
                  </a:lnTo>
                  <a:lnTo>
                    <a:pt x="589" y="638"/>
                  </a:lnTo>
                  <a:lnTo>
                    <a:pt x="587" y="638"/>
                  </a:lnTo>
                  <a:lnTo>
                    <a:pt x="586" y="638"/>
                  </a:lnTo>
                  <a:lnTo>
                    <a:pt x="586" y="638"/>
                  </a:lnTo>
                  <a:lnTo>
                    <a:pt x="586" y="636"/>
                  </a:lnTo>
                  <a:lnTo>
                    <a:pt x="586" y="636"/>
                  </a:lnTo>
                  <a:lnTo>
                    <a:pt x="586" y="635"/>
                  </a:lnTo>
                  <a:lnTo>
                    <a:pt x="586" y="633"/>
                  </a:lnTo>
                  <a:lnTo>
                    <a:pt x="586" y="633"/>
                  </a:lnTo>
                  <a:lnTo>
                    <a:pt x="584" y="635"/>
                  </a:lnTo>
                  <a:lnTo>
                    <a:pt x="584" y="635"/>
                  </a:lnTo>
                  <a:lnTo>
                    <a:pt x="582" y="633"/>
                  </a:lnTo>
                  <a:lnTo>
                    <a:pt x="581" y="633"/>
                  </a:lnTo>
                  <a:lnTo>
                    <a:pt x="581" y="632"/>
                  </a:lnTo>
                  <a:lnTo>
                    <a:pt x="579" y="635"/>
                  </a:lnTo>
                  <a:lnTo>
                    <a:pt x="579" y="635"/>
                  </a:lnTo>
                  <a:lnTo>
                    <a:pt x="579" y="636"/>
                  </a:lnTo>
                  <a:lnTo>
                    <a:pt x="582" y="638"/>
                  </a:lnTo>
                  <a:lnTo>
                    <a:pt x="581" y="638"/>
                  </a:lnTo>
                  <a:lnTo>
                    <a:pt x="578" y="638"/>
                  </a:lnTo>
                  <a:lnTo>
                    <a:pt x="578" y="638"/>
                  </a:lnTo>
                  <a:lnTo>
                    <a:pt x="578" y="636"/>
                  </a:lnTo>
                  <a:lnTo>
                    <a:pt x="576" y="636"/>
                  </a:lnTo>
                  <a:lnTo>
                    <a:pt x="574" y="635"/>
                  </a:lnTo>
                  <a:lnTo>
                    <a:pt x="574" y="635"/>
                  </a:lnTo>
                  <a:lnTo>
                    <a:pt x="574" y="633"/>
                  </a:lnTo>
                  <a:lnTo>
                    <a:pt x="574" y="633"/>
                  </a:lnTo>
                  <a:lnTo>
                    <a:pt x="573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0" y="632"/>
                  </a:lnTo>
                  <a:lnTo>
                    <a:pt x="570" y="632"/>
                  </a:lnTo>
                  <a:lnTo>
                    <a:pt x="571" y="632"/>
                  </a:lnTo>
                  <a:lnTo>
                    <a:pt x="571" y="630"/>
                  </a:lnTo>
                  <a:lnTo>
                    <a:pt x="571" y="627"/>
                  </a:lnTo>
                  <a:close/>
                  <a:moveTo>
                    <a:pt x="549" y="625"/>
                  </a:moveTo>
                  <a:lnTo>
                    <a:pt x="552" y="625"/>
                  </a:lnTo>
                  <a:lnTo>
                    <a:pt x="554" y="627"/>
                  </a:lnTo>
                  <a:lnTo>
                    <a:pt x="556" y="627"/>
                  </a:lnTo>
                  <a:lnTo>
                    <a:pt x="556" y="629"/>
                  </a:lnTo>
                  <a:lnTo>
                    <a:pt x="557" y="629"/>
                  </a:lnTo>
                  <a:lnTo>
                    <a:pt x="559" y="629"/>
                  </a:lnTo>
                  <a:lnTo>
                    <a:pt x="559" y="629"/>
                  </a:lnTo>
                  <a:lnTo>
                    <a:pt x="560" y="629"/>
                  </a:lnTo>
                  <a:lnTo>
                    <a:pt x="562" y="627"/>
                  </a:lnTo>
                  <a:lnTo>
                    <a:pt x="563" y="627"/>
                  </a:lnTo>
                  <a:lnTo>
                    <a:pt x="565" y="630"/>
                  </a:lnTo>
                  <a:lnTo>
                    <a:pt x="565" y="632"/>
                  </a:lnTo>
                  <a:lnTo>
                    <a:pt x="563" y="632"/>
                  </a:lnTo>
                  <a:lnTo>
                    <a:pt x="563" y="633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0"/>
                  </a:lnTo>
                  <a:lnTo>
                    <a:pt x="560" y="630"/>
                  </a:lnTo>
                  <a:lnTo>
                    <a:pt x="560" y="632"/>
                  </a:lnTo>
                  <a:lnTo>
                    <a:pt x="559" y="632"/>
                  </a:lnTo>
                  <a:lnTo>
                    <a:pt x="559" y="630"/>
                  </a:lnTo>
                  <a:lnTo>
                    <a:pt x="556" y="630"/>
                  </a:lnTo>
                  <a:lnTo>
                    <a:pt x="556" y="630"/>
                  </a:lnTo>
                  <a:lnTo>
                    <a:pt x="556" y="629"/>
                  </a:lnTo>
                  <a:lnTo>
                    <a:pt x="556" y="629"/>
                  </a:lnTo>
                  <a:lnTo>
                    <a:pt x="554" y="629"/>
                  </a:lnTo>
                  <a:lnTo>
                    <a:pt x="552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49" y="629"/>
                  </a:lnTo>
                  <a:lnTo>
                    <a:pt x="549" y="629"/>
                  </a:lnTo>
                  <a:lnTo>
                    <a:pt x="549" y="627"/>
                  </a:lnTo>
                  <a:lnTo>
                    <a:pt x="549" y="627"/>
                  </a:lnTo>
                  <a:lnTo>
                    <a:pt x="549" y="625"/>
                  </a:lnTo>
                  <a:lnTo>
                    <a:pt x="549" y="625"/>
                  </a:lnTo>
                  <a:close/>
                  <a:moveTo>
                    <a:pt x="541" y="606"/>
                  </a:moveTo>
                  <a:lnTo>
                    <a:pt x="545" y="608"/>
                  </a:lnTo>
                  <a:lnTo>
                    <a:pt x="548" y="608"/>
                  </a:lnTo>
                  <a:lnTo>
                    <a:pt x="549" y="610"/>
                  </a:lnTo>
                  <a:lnTo>
                    <a:pt x="552" y="611"/>
                  </a:lnTo>
                  <a:lnTo>
                    <a:pt x="556" y="611"/>
                  </a:lnTo>
                  <a:lnTo>
                    <a:pt x="556" y="613"/>
                  </a:lnTo>
                  <a:lnTo>
                    <a:pt x="556" y="614"/>
                  </a:lnTo>
                  <a:lnTo>
                    <a:pt x="556" y="614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1" y="616"/>
                  </a:lnTo>
                  <a:lnTo>
                    <a:pt x="549" y="614"/>
                  </a:lnTo>
                  <a:lnTo>
                    <a:pt x="548" y="614"/>
                  </a:lnTo>
                  <a:lnTo>
                    <a:pt x="546" y="614"/>
                  </a:lnTo>
                  <a:lnTo>
                    <a:pt x="545" y="614"/>
                  </a:lnTo>
                  <a:lnTo>
                    <a:pt x="543" y="614"/>
                  </a:lnTo>
                  <a:lnTo>
                    <a:pt x="541" y="616"/>
                  </a:lnTo>
                  <a:lnTo>
                    <a:pt x="541" y="613"/>
                  </a:lnTo>
                  <a:lnTo>
                    <a:pt x="540" y="611"/>
                  </a:lnTo>
                  <a:lnTo>
                    <a:pt x="538" y="610"/>
                  </a:lnTo>
                  <a:lnTo>
                    <a:pt x="538" y="608"/>
                  </a:lnTo>
                  <a:lnTo>
                    <a:pt x="540" y="608"/>
                  </a:lnTo>
                  <a:lnTo>
                    <a:pt x="541" y="606"/>
                  </a:lnTo>
                  <a:close/>
                  <a:moveTo>
                    <a:pt x="526" y="597"/>
                  </a:moveTo>
                  <a:lnTo>
                    <a:pt x="526" y="597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30" y="600"/>
                  </a:lnTo>
                  <a:lnTo>
                    <a:pt x="533" y="602"/>
                  </a:lnTo>
                  <a:lnTo>
                    <a:pt x="535" y="602"/>
                  </a:lnTo>
                  <a:lnTo>
                    <a:pt x="535" y="603"/>
                  </a:lnTo>
                  <a:lnTo>
                    <a:pt x="537" y="603"/>
                  </a:lnTo>
                  <a:lnTo>
                    <a:pt x="538" y="605"/>
                  </a:lnTo>
                  <a:lnTo>
                    <a:pt x="537" y="606"/>
                  </a:lnTo>
                  <a:lnTo>
                    <a:pt x="535" y="608"/>
                  </a:lnTo>
                  <a:lnTo>
                    <a:pt x="535" y="608"/>
                  </a:lnTo>
                  <a:lnTo>
                    <a:pt x="535" y="610"/>
                  </a:lnTo>
                  <a:lnTo>
                    <a:pt x="533" y="610"/>
                  </a:lnTo>
                  <a:lnTo>
                    <a:pt x="533" y="611"/>
                  </a:lnTo>
                  <a:lnTo>
                    <a:pt x="532" y="611"/>
                  </a:lnTo>
                  <a:lnTo>
                    <a:pt x="530" y="611"/>
                  </a:lnTo>
                  <a:lnTo>
                    <a:pt x="529" y="611"/>
                  </a:lnTo>
                  <a:lnTo>
                    <a:pt x="529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9" y="610"/>
                  </a:lnTo>
                  <a:lnTo>
                    <a:pt x="530" y="608"/>
                  </a:lnTo>
                  <a:lnTo>
                    <a:pt x="530" y="606"/>
                  </a:lnTo>
                  <a:lnTo>
                    <a:pt x="529" y="606"/>
                  </a:lnTo>
                  <a:lnTo>
                    <a:pt x="527" y="606"/>
                  </a:lnTo>
                  <a:lnTo>
                    <a:pt x="527" y="606"/>
                  </a:lnTo>
                  <a:lnTo>
                    <a:pt x="526" y="606"/>
                  </a:lnTo>
                  <a:lnTo>
                    <a:pt x="526" y="606"/>
                  </a:lnTo>
                  <a:lnTo>
                    <a:pt x="526" y="608"/>
                  </a:lnTo>
                  <a:lnTo>
                    <a:pt x="526" y="608"/>
                  </a:lnTo>
                  <a:lnTo>
                    <a:pt x="526" y="610"/>
                  </a:lnTo>
                  <a:lnTo>
                    <a:pt x="524" y="610"/>
                  </a:lnTo>
                  <a:lnTo>
                    <a:pt x="524" y="610"/>
                  </a:lnTo>
                  <a:lnTo>
                    <a:pt x="522" y="608"/>
                  </a:lnTo>
                  <a:lnTo>
                    <a:pt x="522" y="608"/>
                  </a:lnTo>
                  <a:lnTo>
                    <a:pt x="522" y="606"/>
                  </a:lnTo>
                  <a:lnTo>
                    <a:pt x="522" y="605"/>
                  </a:lnTo>
                  <a:lnTo>
                    <a:pt x="522" y="603"/>
                  </a:lnTo>
                  <a:lnTo>
                    <a:pt x="522" y="603"/>
                  </a:lnTo>
                  <a:lnTo>
                    <a:pt x="521" y="603"/>
                  </a:lnTo>
                  <a:lnTo>
                    <a:pt x="519" y="603"/>
                  </a:lnTo>
                  <a:lnTo>
                    <a:pt x="518" y="602"/>
                  </a:lnTo>
                  <a:lnTo>
                    <a:pt x="518" y="600"/>
                  </a:lnTo>
                  <a:lnTo>
                    <a:pt x="515" y="600"/>
                  </a:lnTo>
                  <a:lnTo>
                    <a:pt x="516" y="599"/>
                  </a:lnTo>
                  <a:lnTo>
                    <a:pt x="519" y="597"/>
                  </a:lnTo>
                  <a:lnTo>
                    <a:pt x="521" y="599"/>
                  </a:lnTo>
                  <a:lnTo>
                    <a:pt x="526" y="600"/>
                  </a:lnTo>
                  <a:lnTo>
                    <a:pt x="526" y="599"/>
                  </a:lnTo>
                  <a:lnTo>
                    <a:pt x="526" y="599"/>
                  </a:lnTo>
                  <a:lnTo>
                    <a:pt x="526" y="597"/>
                  </a:lnTo>
                  <a:lnTo>
                    <a:pt x="526" y="597"/>
                  </a:lnTo>
                  <a:close/>
                  <a:moveTo>
                    <a:pt x="502" y="584"/>
                  </a:moveTo>
                  <a:lnTo>
                    <a:pt x="504" y="584"/>
                  </a:lnTo>
                  <a:lnTo>
                    <a:pt x="505" y="586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8" y="589"/>
                  </a:lnTo>
                  <a:lnTo>
                    <a:pt x="511" y="589"/>
                  </a:lnTo>
                  <a:lnTo>
                    <a:pt x="513" y="589"/>
                  </a:lnTo>
                  <a:lnTo>
                    <a:pt x="515" y="591"/>
                  </a:lnTo>
                  <a:lnTo>
                    <a:pt x="518" y="591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22" y="594"/>
                  </a:lnTo>
                  <a:lnTo>
                    <a:pt x="522" y="594"/>
                  </a:lnTo>
                  <a:lnTo>
                    <a:pt x="524" y="595"/>
                  </a:lnTo>
                  <a:lnTo>
                    <a:pt x="524" y="597"/>
                  </a:lnTo>
                  <a:lnTo>
                    <a:pt x="522" y="597"/>
                  </a:lnTo>
                  <a:lnTo>
                    <a:pt x="521" y="595"/>
                  </a:lnTo>
                  <a:lnTo>
                    <a:pt x="519" y="595"/>
                  </a:lnTo>
                  <a:lnTo>
                    <a:pt x="518" y="595"/>
                  </a:lnTo>
                  <a:lnTo>
                    <a:pt x="518" y="595"/>
                  </a:lnTo>
                  <a:lnTo>
                    <a:pt x="518" y="594"/>
                  </a:lnTo>
                  <a:lnTo>
                    <a:pt x="518" y="594"/>
                  </a:lnTo>
                  <a:lnTo>
                    <a:pt x="515" y="592"/>
                  </a:lnTo>
                  <a:lnTo>
                    <a:pt x="515" y="591"/>
                  </a:lnTo>
                  <a:lnTo>
                    <a:pt x="511" y="591"/>
                  </a:lnTo>
                  <a:lnTo>
                    <a:pt x="510" y="591"/>
                  </a:lnTo>
                  <a:lnTo>
                    <a:pt x="508" y="591"/>
                  </a:lnTo>
                  <a:lnTo>
                    <a:pt x="508" y="591"/>
                  </a:lnTo>
                  <a:lnTo>
                    <a:pt x="507" y="589"/>
                  </a:lnTo>
                  <a:lnTo>
                    <a:pt x="504" y="588"/>
                  </a:lnTo>
                  <a:lnTo>
                    <a:pt x="504" y="586"/>
                  </a:lnTo>
                  <a:lnTo>
                    <a:pt x="502" y="584"/>
                  </a:lnTo>
                  <a:lnTo>
                    <a:pt x="502" y="584"/>
                  </a:lnTo>
                  <a:lnTo>
                    <a:pt x="502" y="584"/>
                  </a:lnTo>
                  <a:close/>
                  <a:moveTo>
                    <a:pt x="578" y="580"/>
                  </a:moveTo>
                  <a:lnTo>
                    <a:pt x="582" y="583"/>
                  </a:lnTo>
                  <a:lnTo>
                    <a:pt x="584" y="583"/>
                  </a:lnTo>
                  <a:lnTo>
                    <a:pt x="587" y="581"/>
                  </a:lnTo>
                  <a:lnTo>
                    <a:pt x="587" y="581"/>
                  </a:lnTo>
                  <a:lnTo>
                    <a:pt x="589" y="583"/>
                  </a:lnTo>
                  <a:lnTo>
                    <a:pt x="590" y="583"/>
                  </a:lnTo>
                  <a:lnTo>
                    <a:pt x="590" y="589"/>
                  </a:lnTo>
                  <a:lnTo>
                    <a:pt x="590" y="594"/>
                  </a:lnTo>
                  <a:lnTo>
                    <a:pt x="590" y="600"/>
                  </a:lnTo>
                  <a:lnTo>
                    <a:pt x="590" y="605"/>
                  </a:lnTo>
                  <a:lnTo>
                    <a:pt x="590" y="610"/>
                  </a:lnTo>
                  <a:lnTo>
                    <a:pt x="590" y="616"/>
                  </a:lnTo>
                  <a:lnTo>
                    <a:pt x="589" y="622"/>
                  </a:lnTo>
                  <a:lnTo>
                    <a:pt x="589" y="627"/>
                  </a:lnTo>
                  <a:lnTo>
                    <a:pt x="587" y="627"/>
                  </a:lnTo>
                  <a:lnTo>
                    <a:pt x="587" y="627"/>
                  </a:lnTo>
                  <a:lnTo>
                    <a:pt x="582" y="627"/>
                  </a:lnTo>
                  <a:lnTo>
                    <a:pt x="578" y="627"/>
                  </a:lnTo>
                  <a:lnTo>
                    <a:pt x="576" y="625"/>
                  </a:lnTo>
                  <a:lnTo>
                    <a:pt x="574" y="624"/>
                  </a:lnTo>
                  <a:lnTo>
                    <a:pt x="573" y="624"/>
                  </a:lnTo>
                  <a:lnTo>
                    <a:pt x="571" y="625"/>
                  </a:lnTo>
                  <a:lnTo>
                    <a:pt x="570" y="625"/>
                  </a:lnTo>
                  <a:lnTo>
                    <a:pt x="568" y="625"/>
                  </a:lnTo>
                  <a:lnTo>
                    <a:pt x="567" y="625"/>
                  </a:lnTo>
                  <a:lnTo>
                    <a:pt x="567" y="624"/>
                  </a:lnTo>
                  <a:lnTo>
                    <a:pt x="565" y="624"/>
                  </a:lnTo>
                  <a:lnTo>
                    <a:pt x="563" y="625"/>
                  </a:lnTo>
                  <a:lnTo>
                    <a:pt x="559" y="624"/>
                  </a:lnTo>
                  <a:lnTo>
                    <a:pt x="557" y="624"/>
                  </a:lnTo>
                  <a:lnTo>
                    <a:pt x="552" y="622"/>
                  </a:lnTo>
                  <a:lnTo>
                    <a:pt x="549" y="622"/>
                  </a:lnTo>
                  <a:lnTo>
                    <a:pt x="543" y="622"/>
                  </a:lnTo>
                  <a:lnTo>
                    <a:pt x="543" y="621"/>
                  </a:lnTo>
                  <a:lnTo>
                    <a:pt x="541" y="619"/>
                  </a:lnTo>
                  <a:lnTo>
                    <a:pt x="543" y="619"/>
                  </a:lnTo>
                  <a:lnTo>
                    <a:pt x="543" y="619"/>
                  </a:lnTo>
                  <a:lnTo>
                    <a:pt x="545" y="617"/>
                  </a:lnTo>
                  <a:lnTo>
                    <a:pt x="545" y="617"/>
                  </a:lnTo>
                  <a:lnTo>
                    <a:pt x="546" y="619"/>
                  </a:lnTo>
                  <a:lnTo>
                    <a:pt x="548" y="619"/>
                  </a:lnTo>
                  <a:lnTo>
                    <a:pt x="548" y="617"/>
                  </a:lnTo>
                  <a:lnTo>
                    <a:pt x="549" y="617"/>
                  </a:lnTo>
                  <a:lnTo>
                    <a:pt x="551" y="617"/>
                  </a:lnTo>
                  <a:lnTo>
                    <a:pt x="552" y="617"/>
                  </a:lnTo>
                  <a:lnTo>
                    <a:pt x="554" y="617"/>
                  </a:lnTo>
                  <a:lnTo>
                    <a:pt x="556" y="617"/>
                  </a:lnTo>
                  <a:lnTo>
                    <a:pt x="556" y="617"/>
                  </a:lnTo>
                  <a:lnTo>
                    <a:pt x="557" y="616"/>
                  </a:lnTo>
                  <a:lnTo>
                    <a:pt x="557" y="616"/>
                  </a:lnTo>
                  <a:lnTo>
                    <a:pt x="559" y="616"/>
                  </a:lnTo>
                  <a:lnTo>
                    <a:pt x="560" y="616"/>
                  </a:lnTo>
                  <a:lnTo>
                    <a:pt x="560" y="617"/>
                  </a:lnTo>
                  <a:lnTo>
                    <a:pt x="560" y="619"/>
                  </a:lnTo>
                  <a:lnTo>
                    <a:pt x="562" y="619"/>
                  </a:lnTo>
                  <a:lnTo>
                    <a:pt x="563" y="619"/>
                  </a:lnTo>
                  <a:lnTo>
                    <a:pt x="565" y="619"/>
                  </a:lnTo>
                  <a:lnTo>
                    <a:pt x="565" y="619"/>
                  </a:lnTo>
                  <a:lnTo>
                    <a:pt x="563" y="616"/>
                  </a:lnTo>
                  <a:lnTo>
                    <a:pt x="562" y="616"/>
                  </a:lnTo>
                  <a:lnTo>
                    <a:pt x="560" y="614"/>
                  </a:lnTo>
                  <a:lnTo>
                    <a:pt x="559" y="614"/>
                  </a:lnTo>
                  <a:lnTo>
                    <a:pt x="557" y="611"/>
                  </a:lnTo>
                  <a:lnTo>
                    <a:pt x="557" y="610"/>
                  </a:lnTo>
                  <a:lnTo>
                    <a:pt x="557" y="606"/>
                  </a:lnTo>
                  <a:lnTo>
                    <a:pt x="560" y="606"/>
                  </a:lnTo>
                  <a:lnTo>
                    <a:pt x="560" y="603"/>
                  </a:lnTo>
                  <a:lnTo>
                    <a:pt x="560" y="602"/>
                  </a:lnTo>
                  <a:lnTo>
                    <a:pt x="562" y="602"/>
                  </a:lnTo>
                  <a:lnTo>
                    <a:pt x="563" y="606"/>
                  </a:lnTo>
                  <a:lnTo>
                    <a:pt x="565" y="610"/>
                  </a:lnTo>
                  <a:lnTo>
                    <a:pt x="563" y="610"/>
                  </a:lnTo>
                  <a:lnTo>
                    <a:pt x="560" y="610"/>
                  </a:lnTo>
                  <a:lnTo>
                    <a:pt x="562" y="611"/>
                  </a:lnTo>
                  <a:lnTo>
                    <a:pt x="565" y="613"/>
                  </a:lnTo>
                  <a:lnTo>
                    <a:pt x="567" y="614"/>
                  </a:lnTo>
                  <a:lnTo>
                    <a:pt x="567" y="616"/>
                  </a:lnTo>
                  <a:lnTo>
                    <a:pt x="568" y="617"/>
                  </a:lnTo>
                  <a:lnTo>
                    <a:pt x="570" y="617"/>
                  </a:lnTo>
                  <a:lnTo>
                    <a:pt x="571" y="616"/>
                  </a:lnTo>
                  <a:lnTo>
                    <a:pt x="573" y="616"/>
                  </a:lnTo>
                  <a:lnTo>
                    <a:pt x="573" y="616"/>
                  </a:lnTo>
                  <a:lnTo>
                    <a:pt x="576" y="616"/>
                  </a:lnTo>
                  <a:lnTo>
                    <a:pt x="578" y="617"/>
                  </a:lnTo>
                  <a:lnTo>
                    <a:pt x="579" y="617"/>
                  </a:lnTo>
                  <a:lnTo>
                    <a:pt x="579" y="619"/>
                  </a:lnTo>
                  <a:lnTo>
                    <a:pt x="579" y="621"/>
                  </a:lnTo>
                  <a:lnTo>
                    <a:pt x="579" y="621"/>
                  </a:lnTo>
                  <a:lnTo>
                    <a:pt x="581" y="621"/>
                  </a:lnTo>
                  <a:lnTo>
                    <a:pt x="582" y="619"/>
                  </a:lnTo>
                  <a:lnTo>
                    <a:pt x="582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1" y="616"/>
                  </a:lnTo>
                  <a:lnTo>
                    <a:pt x="570" y="611"/>
                  </a:lnTo>
                  <a:lnTo>
                    <a:pt x="568" y="610"/>
                  </a:lnTo>
                  <a:lnTo>
                    <a:pt x="568" y="606"/>
                  </a:lnTo>
                  <a:lnTo>
                    <a:pt x="568" y="605"/>
                  </a:lnTo>
                  <a:lnTo>
                    <a:pt x="568" y="603"/>
                  </a:lnTo>
                  <a:lnTo>
                    <a:pt x="571" y="603"/>
                  </a:lnTo>
                  <a:lnTo>
                    <a:pt x="574" y="602"/>
                  </a:lnTo>
                  <a:lnTo>
                    <a:pt x="579" y="599"/>
                  </a:lnTo>
                  <a:lnTo>
                    <a:pt x="579" y="599"/>
                  </a:lnTo>
                  <a:lnTo>
                    <a:pt x="579" y="597"/>
                  </a:lnTo>
                  <a:lnTo>
                    <a:pt x="579" y="597"/>
                  </a:lnTo>
                  <a:lnTo>
                    <a:pt x="578" y="595"/>
                  </a:lnTo>
                  <a:lnTo>
                    <a:pt x="574" y="595"/>
                  </a:lnTo>
                  <a:lnTo>
                    <a:pt x="573" y="595"/>
                  </a:lnTo>
                  <a:lnTo>
                    <a:pt x="571" y="597"/>
                  </a:lnTo>
                  <a:lnTo>
                    <a:pt x="568" y="597"/>
                  </a:lnTo>
                  <a:lnTo>
                    <a:pt x="567" y="597"/>
                  </a:lnTo>
                  <a:lnTo>
                    <a:pt x="565" y="597"/>
                  </a:lnTo>
                  <a:lnTo>
                    <a:pt x="563" y="595"/>
                  </a:lnTo>
                  <a:lnTo>
                    <a:pt x="563" y="594"/>
                  </a:lnTo>
                  <a:lnTo>
                    <a:pt x="563" y="592"/>
                  </a:lnTo>
                  <a:lnTo>
                    <a:pt x="563" y="591"/>
                  </a:lnTo>
                  <a:lnTo>
                    <a:pt x="563" y="591"/>
                  </a:lnTo>
                  <a:lnTo>
                    <a:pt x="565" y="589"/>
                  </a:lnTo>
                  <a:lnTo>
                    <a:pt x="567" y="589"/>
                  </a:lnTo>
                  <a:lnTo>
                    <a:pt x="567" y="589"/>
                  </a:lnTo>
                  <a:lnTo>
                    <a:pt x="568" y="589"/>
                  </a:lnTo>
                  <a:lnTo>
                    <a:pt x="568" y="589"/>
                  </a:lnTo>
                  <a:lnTo>
                    <a:pt x="568" y="588"/>
                  </a:lnTo>
                  <a:lnTo>
                    <a:pt x="568" y="588"/>
                  </a:lnTo>
                  <a:lnTo>
                    <a:pt x="567" y="586"/>
                  </a:lnTo>
                  <a:lnTo>
                    <a:pt x="565" y="586"/>
                  </a:lnTo>
                  <a:lnTo>
                    <a:pt x="565" y="584"/>
                  </a:lnTo>
                  <a:lnTo>
                    <a:pt x="565" y="584"/>
                  </a:lnTo>
                  <a:lnTo>
                    <a:pt x="567" y="584"/>
                  </a:lnTo>
                  <a:lnTo>
                    <a:pt x="568" y="584"/>
                  </a:lnTo>
                  <a:lnTo>
                    <a:pt x="570" y="586"/>
                  </a:lnTo>
                  <a:lnTo>
                    <a:pt x="571" y="586"/>
                  </a:lnTo>
                  <a:lnTo>
                    <a:pt x="571" y="586"/>
                  </a:lnTo>
                  <a:lnTo>
                    <a:pt x="573" y="584"/>
                  </a:lnTo>
                  <a:lnTo>
                    <a:pt x="574" y="583"/>
                  </a:lnTo>
                  <a:lnTo>
                    <a:pt x="576" y="581"/>
                  </a:lnTo>
                  <a:lnTo>
                    <a:pt x="578" y="580"/>
                  </a:lnTo>
                  <a:lnTo>
                    <a:pt x="578" y="580"/>
                  </a:lnTo>
                  <a:close/>
                  <a:moveTo>
                    <a:pt x="505" y="566"/>
                  </a:moveTo>
                  <a:lnTo>
                    <a:pt x="507" y="566"/>
                  </a:lnTo>
                  <a:lnTo>
                    <a:pt x="507" y="566"/>
                  </a:lnTo>
                  <a:lnTo>
                    <a:pt x="508" y="567"/>
                  </a:lnTo>
                  <a:lnTo>
                    <a:pt x="510" y="567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08" y="569"/>
                  </a:lnTo>
                  <a:lnTo>
                    <a:pt x="507" y="569"/>
                  </a:lnTo>
                  <a:lnTo>
                    <a:pt x="507" y="567"/>
                  </a:lnTo>
                  <a:lnTo>
                    <a:pt x="505" y="566"/>
                  </a:lnTo>
                  <a:lnTo>
                    <a:pt x="505" y="566"/>
                  </a:lnTo>
                  <a:lnTo>
                    <a:pt x="505" y="566"/>
                  </a:lnTo>
                  <a:close/>
                  <a:moveTo>
                    <a:pt x="500" y="562"/>
                  </a:moveTo>
                  <a:lnTo>
                    <a:pt x="500" y="567"/>
                  </a:lnTo>
                  <a:lnTo>
                    <a:pt x="502" y="567"/>
                  </a:lnTo>
                  <a:lnTo>
                    <a:pt x="502" y="567"/>
                  </a:lnTo>
                  <a:lnTo>
                    <a:pt x="504" y="569"/>
                  </a:lnTo>
                  <a:lnTo>
                    <a:pt x="505" y="570"/>
                  </a:lnTo>
                  <a:lnTo>
                    <a:pt x="502" y="573"/>
                  </a:lnTo>
                  <a:lnTo>
                    <a:pt x="502" y="575"/>
                  </a:lnTo>
                  <a:lnTo>
                    <a:pt x="500" y="575"/>
                  </a:lnTo>
                  <a:lnTo>
                    <a:pt x="499" y="573"/>
                  </a:lnTo>
                  <a:lnTo>
                    <a:pt x="497" y="570"/>
                  </a:lnTo>
                  <a:lnTo>
                    <a:pt x="497" y="569"/>
                  </a:lnTo>
                  <a:lnTo>
                    <a:pt x="496" y="566"/>
                  </a:lnTo>
                  <a:lnTo>
                    <a:pt x="497" y="566"/>
                  </a:lnTo>
                  <a:lnTo>
                    <a:pt x="499" y="566"/>
                  </a:lnTo>
                  <a:lnTo>
                    <a:pt x="499" y="564"/>
                  </a:lnTo>
                  <a:lnTo>
                    <a:pt x="500" y="562"/>
                  </a:lnTo>
                  <a:close/>
                  <a:moveTo>
                    <a:pt x="504" y="554"/>
                  </a:moveTo>
                  <a:lnTo>
                    <a:pt x="504" y="556"/>
                  </a:lnTo>
                  <a:lnTo>
                    <a:pt x="504" y="556"/>
                  </a:lnTo>
                  <a:lnTo>
                    <a:pt x="504" y="558"/>
                  </a:lnTo>
                  <a:lnTo>
                    <a:pt x="504" y="558"/>
                  </a:lnTo>
                  <a:lnTo>
                    <a:pt x="504" y="559"/>
                  </a:lnTo>
                  <a:lnTo>
                    <a:pt x="502" y="558"/>
                  </a:lnTo>
                  <a:lnTo>
                    <a:pt x="502" y="558"/>
                  </a:lnTo>
                  <a:lnTo>
                    <a:pt x="500" y="559"/>
                  </a:lnTo>
                  <a:lnTo>
                    <a:pt x="500" y="559"/>
                  </a:lnTo>
                  <a:lnTo>
                    <a:pt x="499" y="559"/>
                  </a:lnTo>
                  <a:lnTo>
                    <a:pt x="497" y="559"/>
                  </a:lnTo>
                  <a:lnTo>
                    <a:pt x="496" y="561"/>
                  </a:lnTo>
                  <a:lnTo>
                    <a:pt x="494" y="562"/>
                  </a:lnTo>
                  <a:lnTo>
                    <a:pt x="494" y="562"/>
                  </a:lnTo>
                  <a:lnTo>
                    <a:pt x="492" y="561"/>
                  </a:lnTo>
                  <a:lnTo>
                    <a:pt x="494" y="559"/>
                  </a:lnTo>
                  <a:lnTo>
                    <a:pt x="494" y="558"/>
                  </a:lnTo>
                  <a:lnTo>
                    <a:pt x="496" y="556"/>
                  </a:lnTo>
                  <a:lnTo>
                    <a:pt x="497" y="558"/>
                  </a:lnTo>
                  <a:lnTo>
                    <a:pt x="499" y="556"/>
                  </a:lnTo>
                  <a:lnTo>
                    <a:pt x="502" y="554"/>
                  </a:lnTo>
                  <a:lnTo>
                    <a:pt x="504" y="554"/>
                  </a:lnTo>
                  <a:close/>
                  <a:moveTo>
                    <a:pt x="491" y="540"/>
                  </a:moveTo>
                  <a:lnTo>
                    <a:pt x="492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4" y="543"/>
                  </a:lnTo>
                  <a:lnTo>
                    <a:pt x="494" y="543"/>
                  </a:lnTo>
                  <a:lnTo>
                    <a:pt x="492" y="545"/>
                  </a:lnTo>
                  <a:lnTo>
                    <a:pt x="492" y="547"/>
                  </a:lnTo>
                  <a:lnTo>
                    <a:pt x="491" y="547"/>
                  </a:lnTo>
                  <a:lnTo>
                    <a:pt x="491" y="547"/>
                  </a:lnTo>
                  <a:lnTo>
                    <a:pt x="491" y="545"/>
                  </a:lnTo>
                  <a:lnTo>
                    <a:pt x="491" y="545"/>
                  </a:lnTo>
                  <a:lnTo>
                    <a:pt x="491" y="543"/>
                  </a:lnTo>
                  <a:lnTo>
                    <a:pt x="491" y="542"/>
                  </a:lnTo>
                  <a:lnTo>
                    <a:pt x="491" y="540"/>
                  </a:lnTo>
                  <a:close/>
                  <a:moveTo>
                    <a:pt x="492" y="532"/>
                  </a:moveTo>
                  <a:lnTo>
                    <a:pt x="494" y="532"/>
                  </a:lnTo>
                  <a:lnTo>
                    <a:pt x="496" y="532"/>
                  </a:lnTo>
                  <a:lnTo>
                    <a:pt x="497" y="534"/>
                  </a:lnTo>
                  <a:lnTo>
                    <a:pt x="499" y="534"/>
                  </a:lnTo>
                  <a:lnTo>
                    <a:pt x="500" y="536"/>
                  </a:lnTo>
                  <a:lnTo>
                    <a:pt x="499" y="537"/>
                  </a:lnTo>
                  <a:lnTo>
                    <a:pt x="497" y="537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91" y="539"/>
                  </a:lnTo>
                  <a:lnTo>
                    <a:pt x="491" y="537"/>
                  </a:lnTo>
                  <a:lnTo>
                    <a:pt x="492" y="536"/>
                  </a:lnTo>
                  <a:lnTo>
                    <a:pt x="492" y="536"/>
                  </a:lnTo>
                  <a:lnTo>
                    <a:pt x="492" y="534"/>
                  </a:lnTo>
                  <a:lnTo>
                    <a:pt x="492" y="532"/>
                  </a:lnTo>
                  <a:close/>
                  <a:moveTo>
                    <a:pt x="496" y="509"/>
                  </a:moveTo>
                  <a:lnTo>
                    <a:pt x="496" y="510"/>
                  </a:lnTo>
                  <a:lnTo>
                    <a:pt x="496" y="512"/>
                  </a:lnTo>
                  <a:lnTo>
                    <a:pt x="494" y="515"/>
                  </a:lnTo>
                  <a:lnTo>
                    <a:pt x="492" y="517"/>
                  </a:lnTo>
                  <a:lnTo>
                    <a:pt x="491" y="518"/>
                  </a:lnTo>
                  <a:lnTo>
                    <a:pt x="489" y="518"/>
                  </a:lnTo>
                  <a:lnTo>
                    <a:pt x="488" y="517"/>
                  </a:lnTo>
                  <a:lnTo>
                    <a:pt x="489" y="515"/>
                  </a:lnTo>
                  <a:lnTo>
                    <a:pt x="491" y="515"/>
                  </a:lnTo>
                  <a:lnTo>
                    <a:pt x="491" y="514"/>
                  </a:lnTo>
                  <a:lnTo>
                    <a:pt x="489" y="514"/>
                  </a:lnTo>
                  <a:lnTo>
                    <a:pt x="489" y="514"/>
                  </a:lnTo>
                  <a:lnTo>
                    <a:pt x="488" y="512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91" y="510"/>
                  </a:lnTo>
                  <a:lnTo>
                    <a:pt x="494" y="510"/>
                  </a:lnTo>
                  <a:lnTo>
                    <a:pt x="494" y="509"/>
                  </a:lnTo>
                  <a:lnTo>
                    <a:pt x="496" y="509"/>
                  </a:lnTo>
                  <a:close/>
                  <a:moveTo>
                    <a:pt x="500" y="507"/>
                  </a:moveTo>
                  <a:lnTo>
                    <a:pt x="502" y="507"/>
                  </a:lnTo>
                  <a:lnTo>
                    <a:pt x="502" y="509"/>
                  </a:lnTo>
                  <a:lnTo>
                    <a:pt x="504" y="509"/>
                  </a:lnTo>
                  <a:lnTo>
                    <a:pt x="504" y="509"/>
                  </a:lnTo>
                  <a:lnTo>
                    <a:pt x="505" y="510"/>
                  </a:lnTo>
                  <a:lnTo>
                    <a:pt x="505" y="517"/>
                  </a:lnTo>
                  <a:lnTo>
                    <a:pt x="505" y="518"/>
                  </a:lnTo>
                  <a:lnTo>
                    <a:pt x="505" y="521"/>
                  </a:lnTo>
                  <a:lnTo>
                    <a:pt x="505" y="525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8"/>
                  </a:lnTo>
                  <a:lnTo>
                    <a:pt x="505" y="529"/>
                  </a:lnTo>
                  <a:lnTo>
                    <a:pt x="504" y="531"/>
                  </a:lnTo>
                  <a:lnTo>
                    <a:pt x="504" y="532"/>
                  </a:lnTo>
                  <a:lnTo>
                    <a:pt x="504" y="532"/>
                  </a:lnTo>
                  <a:lnTo>
                    <a:pt x="502" y="532"/>
                  </a:lnTo>
                  <a:lnTo>
                    <a:pt x="500" y="532"/>
                  </a:lnTo>
                  <a:lnTo>
                    <a:pt x="500" y="531"/>
                  </a:lnTo>
                  <a:lnTo>
                    <a:pt x="500" y="529"/>
                  </a:lnTo>
                  <a:lnTo>
                    <a:pt x="500" y="528"/>
                  </a:lnTo>
                  <a:lnTo>
                    <a:pt x="499" y="526"/>
                  </a:lnTo>
                  <a:lnTo>
                    <a:pt x="499" y="526"/>
                  </a:lnTo>
                  <a:lnTo>
                    <a:pt x="500" y="525"/>
                  </a:lnTo>
                  <a:lnTo>
                    <a:pt x="500" y="525"/>
                  </a:lnTo>
                  <a:lnTo>
                    <a:pt x="500" y="523"/>
                  </a:lnTo>
                  <a:lnTo>
                    <a:pt x="500" y="523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499" y="523"/>
                  </a:lnTo>
                  <a:lnTo>
                    <a:pt x="497" y="525"/>
                  </a:lnTo>
                  <a:lnTo>
                    <a:pt x="497" y="525"/>
                  </a:lnTo>
                  <a:lnTo>
                    <a:pt x="497" y="528"/>
                  </a:lnTo>
                  <a:lnTo>
                    <a:pt x="497" y="529"/>
                  </a:lnTo>
                  <a:lnTo>
                    <a:pt x="497" y="529"/>
                  </a:lnTo>
                  <a:lnTo>
                    <a:pt x="496" y="529"/>
                  </a:lnTo>
                  <a:lnTo>
                    <a:pt x="492" y="529"/>
                  </a:lnTo>
                  <a:lnTo>
                    <a:pt x="491" y="528"/>
                  </a:lnTo>
                  <a:lnTo>
                    <a:pt x="489" y="528"/>
                  </a:lnTo>
                  <a:lnTo>
                    <a:pt x="489" y="526"/>
                  </a:lnTo>
                  <a:lnTo>
                    <a:pt x="489" y="525"/>
                  </a:lnTo>
                  <a:lnTo>
                    <a:pt x="492" y="525"/>
                  </a:lnTo>
                  <a:lnTo>
                    <a:pt x="492" y="523"/>
                  </a:lnTo>
                  <a:lnTo>
                    <a:pt x="492" y="521"/>
                  </a:lnTo>
                  <a:lnTo>
                    <a:pt x="491" y="521"/>
                  </a:lnTo>
                  <a:lnTo>
                    <a:pt x="491" y="520"/>
                  </a:lnTo>
                  <a:lnTo>
                    <a:pt x="491" y="520"/>
                  </a:lnTo>
                  <a:lnTo>
                    <a:pt x="492" y="518"/>
                  </a:lnTo>
                  <a:lnTo>
                    <a:pt x="494" y="518"/>
                  </a:lnTo>
                  <a:lnTo>
                    <a:pt x="494" y="518"/>
                  </a:lnTo>
                  <a:lnTo>
                    <a:pt x="496" y="518"/>
                  </a:lnTo>
                  <a:lnTo>
                    <a:pt x="496" y="517"/>
                  </a:lnTo>
                  <a:lnTo>
                    <a:pt x="494" y="517"/>
                  </a:lnTo>
                  <a:lnTo>
                    <a:pt x="496" y="515"/>
                  </a:lnTo>
                  <a:lnTo>
                    <a:pt x="497" y="514"/>
                  </a:lnTo>
                  <a:lnTo>
                    <a:pt x="499" y="512"/>
                  </a:lnTo>
                  <a:lnTo>
                    <a:pt x="499" y="512"/>
                  </a:lnTo>
                  <a:lnTo>
                    <a:pt x="497" y="510"/>
                  </a:lnTo>
                  <a:lnTo>
                    <a:pt x="499" y="509"/>
                  </a:lnTo>
                  <a:lnTo>
                    <a:pt x="499" y="509"/>
                  </a:lnTo>
                  <a:lnTo>
                    <a:pt x="500" y="507"/>
                  </a:lnTo>
                  <a:close/>
                  <a:moveTo>
                    <a:pt x="492" y="495"/>
                  </a:moveTo>
                  <a:lnTo>
                    <a:pt x="492" y="496"/>
                  </a:lnTo>
                  <a:lnTo>
                    <a:pt x="494" y="499"/>
                  </a:lnTo>
                  <a:lnTo>
                    <a:pt x="496" y="502"/>
                  </a:lnTo>
                  <a:lnTo>
                    <a:pt x="496" y="506"/>
                  </a:lnTo>
                  <a:lnTo>
                    <a:pt x="494" y="507"/>
                  </a:lnTo>
                  <a:lnTo>
                    <a:pt x="491" y="509"/>
                  </a:lnTo>
                  <a:lnTo>
                    <a:pt x="491" y="509"/>
                  </a:lnTo>
                  <a:lnTo>
                    <a:pt x="489" y="509"/>
                  </a:lnTo>
                  <a:lnTo>
                    <a:pt x="488" y="506"/>
                  </a:lnTo>
                  <a:lnTo>
                    <a:pt x="489" y="501"/>
                  </a:lnTo>
                  <a:lnTo>
                    <a:pt x="491" y="499"/>
                  </a:lnTo>
                  <a:lnTo>
                    <a:pt x="489" y="498"/>
                  </a:lnTo>
                  <a:lnTo>
                    <a:pt x="489" y="496"/>
                  </a:lnTo>
                  <a:lnTo>
                    <a:pt x="489" y="496"/>
                  </a:lnTo>
                  <a:lnTo>
                    <a:pt x="492" y="495"/>
                  </a:lnTo>
                  <a:close/>
                  <a:moveTo>
                    <a:pt x="499" y="491"/>
                  </a:moveTo>
                  <a:lnTo>
                    <a:pt x="500" y="491"/>
                  </a:lnTo>
                  <a:lnTo>
                    <a:pt x="500" y="495"/>
                  </a:lnTo>
                  <a:lnTo>
                    <a:pt x="500" y="496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501"/>
                  </a:lnTo>
                  <a:lnTo>
                    <a:pt x="504" y="501"/>
                  </a:lnTo>
                  <a:lnTo>
                    <a:pt x="504" y="501"/>
                  </a:lnTo>
                  <a:lnTo>
                    <a:pt x="504" y="502"/>
                  </a:lnTo>
                  <a:lnTo>
                    <a:pt x="504" y="502"/>
                  </a:lnTo>
                  <a:lnTo>
                    <a:pt x="504" y="506"/>
                  </a:lnTo>
                  <a:lnTo>
                    <a:pt x="504" y="506"/>
                  </a:lnTo>
                  <a:lnTo>
                    <a:pt x="502" y="506"/>
                  </a:lnTo>
                  <a:lnTo>
                    <a:pt x="499" y="506"/>
                  </a:lnTo>
                  <a:lnTo>
                    <a:pt x="497" y="504"/>
                  </a:lnTo>
                  <a:lnTo>
                    <a:pt x="497" y="502"/>
                  </a:lnTo>
                  <a:lnTo>
                    <a:pt x="497" y="501"/>
                  </a:lnTo>
                  <a:lnTo>
                    <a:pt x="496" y="499"/>
                  </a:lnTo>
                  <a:lnTo>
                    <a:pt x="496" y="499"/>
                  </a:lnTo>
                  <a:lnTo>
                    <a:pt x="494" y="498"/>
                  </a:lnTo>
                  <a:lnTo>
                    <a:pt x="494" y="496"/>
                  </a:lnTo>
                  <a:lnTo>
                    <a:pt x="494" y="495"/>
                  </a:lnTo>
                  <a:lnTo>
                    <a:pt x="494" y="495"/>
                  </a:lnTo>
                  <a:lnTo>
                    <a:pt x="497" y="493"/>
                  </a:lnTo>
                  <a:lnTo>
                    <a:pt x="499" y="491"/>
                  </a:lnTo>
                  <a:close/>
                  <a:moveTo>
                    <a:pt x="496" y="488"/>
                  </a:moveTo>
                  <a:lnTo>
                    <a:pt x="497" y="490"/>
                  </a:lnTo>
                  <a:lnTo>
                    <a:pt x="499" y="490"/>
                  </a:lnTo>
                  <a:lnTo>
                    <a:pt x="499" y="490"/>
                  </a:lnTo>
                  <a:lnTo>
                    <a:pt x="497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4" y="491"/>
                  </a:lnTo>
                  <a:lnTo>
                    <a:pt x="494" y="490"/>
                  </a:lnTo>
                  <a:lnTo>
                    <a:pt x="494" y="490"/>
                  </a:lnTo>
                  <a:lnTo>
                    <a:pt x="496" y="488"/>
                  </a:lnTo>
                  <a:close/>
                  <a:moveTo>
                    <a:pt x="508" y="444"/>
                  </a:moveTo>
                  <a:lnTo>
                    <a:pt x="508" y="446"/>
                  </a:lnTo>
                  <a:lnTo>
                    <a:pt x="508" y="449"/>
                  </a:lnTo>
                  <a:lnTo>
                    <a:pt x="508" y="450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7" y="454"/>
                  </a:lnTo>
                  <a:lnTo>
                    <a:pt x="505" y="454"/>
                  </a:lnTo>
                  <a:lnTo>
                    <a:pt x="504" y="454"/>
                  </a:lnTo>
                  <a:lnTo>
                    <a:pt x="502" y="454"/>
                  </a:lnTo>
                  <a:lnTo>
                    <a:pt x="502" y="452"/>
                  </a:lnTo>
                  <a:lnTo>
                    <a:pt x="502" y="450"/>
                  </a:lnTo>
                  <a:lnTo>
                    <a:pt x="504" y="450"/>
                  </a:lnTo>
                  <a:lnTo>
                    <a:pt x="505" y="447"/>
                  </a:lnTo>
                  <a:lnTo>
                    <a:pt x="505" y="446"/>
                  </a:lnTo>
                  <a:lnTo>
                    <a:pt x="505" y="444"/>
                  </a:lnTo>
                  <a:lnTo>
                    <a:pt x="507" y="444"/>
                  </a:lnTo>
                  <a:lnTo>
                    <a:pt x="508" y="444"/>
                  </a:lnTo>
                  <a:close/>
                  <a:moveTo>
                    <a:pt x="496" y="436"/>
                  </a:moveTo>
                  <a:lnTo>
                    <a:pt x="496" y="436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9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6"/>
                  </a:lnTo>
                  <a:close/>
                  <a:moveTo>
                    <a:pt x="516" y="432"/>
                  </a:moveTo>
                  <a:lnTo>
                    <a:pt x="516" y="432"/>
                  </a:lnTo>
                  <a:lnTo>
                    <a:pt x="518" y="433"/>
                  </a:lnTo>
                  <a:lnTo>
                    <a:pt x="518" y="435"/>
                  </a:lnTo>
                  <a:lnTo>
                    <a:pt x="518" y="436"/>
                  </a:lnTo>
                  <a:lnTo>
                    <a:pt x="518" y="438"/>
                  </a:lnTo>
                  <a:lnTo>
                    <a:pt x="516" y="438"/>
                  </a:lnTo>
                  <a:lnTo>
                    <a:pt x="516" y="438"/>
                  </a:lnTo>
                  <a:lnTo>
                    <a:pt x="516" y="436"/>
                  </a:lnTo>
                  <a:lnTo>
                    <a:pt x="516" y="436"/>
                  </a:lnTo>
                  <a:lnTo>
                    <a:pt x="515" y="435"/>
                  </a:lnTo>
                  <a:lnTo>
                    <a:pt x="515" y="435"/>
                  </a:lnTo>
                  <a:lnTo>
                    <a:pt x="515" y="433"/>
                  </a:lnTo>
                  <a:lnTo>
                    <a:pt x="515" y="433"/>
                  </a:lnTo>
                  <a:lnTo>
                    <a:pt x="516" y="432"/>
                  </a:lnTo>
                  <a:close/>
                  <a:moveTo>
                    <a:pt x="524" y="428"/>
                  </a:moveTo>
                  <a:lnTo>
                    <a:pt x="526" y="430"/>
                  </a:lnTo>
                  <a:lnTo>
                    <a:pt x="529" y="430"/>
                  </a:lnTo>
                  <a:lnTo>
                    <a:pt x="530" y="432"/>
                  </a:lnTo>
                  <a:lnTo>
                    <a:pt x="530" y="433"/>
                  </a:lnTo>
                  <a:lnTo>
                    <a:pt x="529" y="435"/>
                  </a:lnTo>
                  <a:lnTo>
                    <a:pt x="529" y="435"/>
                  </a:lnTo>
                  <a:lnTo>
                    <a:pt x="527" y="436"/>
                  </a:lnTo>
                  <a:lnTo>
                    <a:pt x="522" y="438"/>
                  </a:lnTo>
                  <a:lnTo>
                    <a:pt x="521" y="438"/>
                  </a:lnTo>
                  <a:lnTo>
                    <a:pt x="521" y="436"/>
                  </a:lnTo>
                  <a:lnTo>
                    <a:pt x="521" y="435"/>
                  </a:lnTo>
                  <a:lnTo>
                    <a:pt x="519" y="435"/>
                  </a:lnTo>
                  <a:lnTo>
                    <a:pt x="521" y="433"/>
                  </a:lnTo>
                  <a:lnTo>
                    <a:pt x="522" y="432"/>
                  </a:lnTo>
                  <a:lnTo>
                    <a:pt x="522" y="432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2" y="428"/>
                  </a:lnTo>
                  <a:lnTo>
                    <a:pt x="524" y="428"/>
                  </a:lnTo>
                  <a:close/>
                  <a:moveTo>
                    <a:pt x="513" y="425"/>
                  </a:moveTo>
                  <a:lnTo>
                    <a:pt x="515" y="425"/>
                  </a:lnTo>
                  <a:lnTo>
                    <a:pt x="515" y="427"/>
                  </a:lnTo>
                  <a:lnTo>
                    <a:pt x="516" y="427"/>
                  </a:lnTo>
                  <a:lnTo>
                    <a:pt x="516" y="428"/>
                  </a:lnTo>
                  <a:lnTo>
                    <a:pt x="516" y="430"/>
                  </a:lnTo>
                  <a:lnTo>
                    <a:pt x="515" y="430"/>
                  </a:lnTo>
                  <a:lnTo>
                    <a:pt x="515" y="430"/>
                  </a:lnTo>
                  <a:lnTo>
                    <a:pt x="513" y="432"/>
                  </a:lnTo>
                  <a:lnTo>
                    <a:pt x="511" y="432"/>
                  </a:lnTo>
                  <a:lnTo>
                    <a:pt x="511" y="433"/>
                  </a:lnTo>
                  <a:lnTo>
                    <a:pt x="513" y="435"/>
                  </a:lnTo>
                  <a:lnTo>
                    <a:pt x="515" y="436"/>
                  </a:lnTo>
                  <a:lnTo>
                    <a:pt x="515" y="438"/>
                  </a:lnTo>
                  <a:lnTo>
                    <a:pt x="515" y="439"/>
                  </a:lnTo>
                  <a:lnTo>
                    <a:pt x="515" y="439"/>
                  </a:lnTo>
                  <a:lnTo>
                    <a:pt x="515" y="441"/>
                  </a:lnTo>
                  <a:lnTo>
                    <a:pt x="516" y="443"/>
                  </a:lnTo>
                  <a:lnTo>
                    <a:pt x="516" y="443"/>
                  </a:lnTo>
                  <a:lnTo>
                    <a:pt x="516" y="444"/>
                  </a:lnTo>
                  <a:lnTo>
                    <a:pt x="516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1" y="447"/>
                  </a:lnTo>
                  <a:lnTo>
                    <a:pt x="510" y="446"/>
                  </a:lnTo>
                  <a:lnTo>
                    <a:pt x="511" y="444"/>
                  </a:lnTo>
                  <a:lnTo>
                    <a:pt x="510" y="443"/>
                  </a:lnTo>
                  <a:lnTo>
                    <a:pt x="508" y="441"/>
                  </a:lnTo>
                  <a:lnTo>
                    <a:pt x="507" y="439"/>
                  </a:lnTo>
                  <a:lnTo>
                    <a:pt x="507" y="438"/>
                  </a:lnTo>
                  <a:lnTo>
                    <a:pt x="505" y="436"/>
                  </a:lnTo>
                  <a:lnTo>
                    <a:pt x="504" y="435"/>
                  </a:lnTo>
                  <a:lnTo>
                    <a:pt x="505" y="433"/>
                  </a:lnTo>
                  <a:lnTo>
                    <a:pt x="505" y="432"/>
                  </a:lnTo>
                  <a:lnTo>
                    <a:pt x="507" y="430"/>
                  </a:lnTo>
                  <a:lnTo>
                    <a:pt x="508" y="430"/>
                  </a:lnTo>
                  <a:lnTo>
                    <a:pt x="508" y="430"/>
                  </a:lnTo>
                  <a:lnTo>
                    <a:pt x="510" y="430"/>
                  </a:lnTo>
                  <a:lnTo>
                    <a:pt x="511" y="430"/>
                  </a:lnTo>
                  <a:lnTo>
                    <a:pt x="510" y="427"/>
                  </a:lnTo>
                  <a:lnTo>
                    <a:pt x="511" y="425"/>
                  </a:lnTo>
                  <a:lnTo>
                    <a:pt x="511" y="425"/>
                  </a:lnTo>
                  <a:lnTo>
                    <a:pt x="513" y="425"/>
                  </a:lnTo>
                  <a:close/>
                  <a:moveTo>
                    <a:pt x="515" y="419"/>
                  </a:moveTo>
                  <a:lnTo>
                    <a:pt x="515" y="419"/>
                  </a:lnTo>
                  <a:lnTo>
                    <a:pt x="515" y="419"/>
                  </a:lnTo>
                  <a:lnTo>
                    <a:pt x="515" y="421"/>
                  </a:lnTo>
                  <a:lnTo>
                    <a:pt x="515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0" y="421"/>
                  </a:lnTo>
                  <a:lnTo>
                    <a:pt x="510" y="421"/>
                  </a:lnTo>
                  <a:lnTo>
                    <a:pt x="510" y="419"/>
                  </a:lnTo>
                  <a:lnTo>
                    <a:pt x="513" y="419"/>
                  </a:lnTo>
                  <a:lnTo>
                    <a:pt x="515" y="419"/>
                  </a:lnTo>
                  <a:close/>
                  <a:moveTo>
                    <a:pt x="502" y="414"/>
                  </a:moveTo>
                  <a:lnTo>
                    <a:pt x="502" y="414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4"/>
                  </a:lnTo>
                  <a:lnTo>
                    <a:pt x="502" y="414"/>
                  </a:lnTo>
                  <a:close/>
                  <a:moveTo>
                    <a:pt x="511" y="384"/>
                  </a:moveTo>
                  <a:lnTo>
                    <a:pt x="516" y="386"/>
                  </a:lnTo>
                  <a:lnTo>
                    <a:pt x="519" y="386"/>
                  </a:lnTo>
                  <a:lnTo>
                    <a:pt x="519" y="387"/>
                  </a:lnTo>
                  <a:lnTo>
                    <a:pt x="519" y="389"/>
                  </a:lnTo>
                  <a:lnTo>
                    <a:pt x="519" y="391"/>
                  </a:lnTo>
                  <a:lnTo>
                    <a:pt x="521" y="391"/>
                  </a:lnTo>
                  <a:lnTo>
                    <a:pt x="521" y="392"/>
                  </a:lnTo>
                  <a:lnTo>
                    <a:pt x="519" y="394"/>
                  </a:lnTo>
                  <a:lnTo>
                    <a:pt x="519" y="394"/>
                  </a:lnTo>
                  <a:lnTo>
                    <a:pt x="519" y="395"/>
                  </a:lnTo>
                  <a:lnTo>
                    <a:pt x="519" y="397"/>
                  </a:lnTo>
                  <a:lnTo>
                    <a:pt x="518" y="397"/>
                  </a:lnTo>
                  <a:lnTo>
                    <a:pt x="518" y="397"/>
                  </a:lnTo>
                  <a:lnTo>
                    <a:pt x="516" y="397"/>
                  </a:lnTo>
                  <a:lnTo>
                    <a:pt x="515" y="399"/>
                  </a:lnTo>
                  <a:lnTo>
                    <a:pt x="516" y="399"/>
                  </a:lnTo>
                  <a:lnTo>
                    <a:pt x="516" y="400"/>
                  </a:lnTo>
                  <a:lnTo>
                    <a:pt x="518" y="402"/>
                  </a:lnTo>
                  <a:lnTo>
                    <a:pt x="519" y="403"/>
                  </a:lnTo>
                  <a:lnTo>
                    <a:pt x="521" y="405"/>
                  </a:lnTo>
                  <a:lnTo>
                    <a:pt x="519" y="405"/>
                  </a:lnTo>
                  <a:lnTo>
                    <a:pt x="519" y="406"/>
                  </a:lnTo>
                  <a:lnTo>
                    <a:pt x="518" y="408"/>
                  </a:lnTo>
                  <a:lnTo>
                    <a:pt x="516" y="408"/>
                  </a:lnTo>
                  <a:lnTo>
                    <a:pt x="516" y="410"/>
                  </a:lnTo>
                  <a:lnTo>
                    <a:pt x="515" y="411"/>
                  </a:lnTo>
                  <a:lnTo>
                    <a:pt x="515" y="411"/>
                  </a:lnTo>
                  <a:lnTo>
                    <a:pt x="513" y="411"/>
                  </a:lnTo>
                  <a:lnTo>
                    <a:pt x="511" y="411"/>
                  </a:lnTo>
                  <a:lnTo>
                    <a:pt x="510" y="411"/>
                  </a:lnTo>
                  <a:lnTo>
                    <a:pt x="508" y="411"/>
                  </a:lnTo>
                  <a:lnTo>
                    <a:pt x="507" y="410"/>
                  </a:lnTo>
                  <a:lnTo>
                    <a:pt x="507" y="410"/>
                  </a:lnTo>
                  <a:lnTo>
                    <a:pt x="507" y="408"/>
                  </a:lnTo>
                  <a:lnTo>
                    <a:pt x="508" y="406"/>
                  </a:lnTo>
                  <a:lnTo>
                    <a:pt x="508" y="403"/>
                  </a:lnTo>
                  <a:lnTo>
                    <a:pt x="510" y="399"/>
                  </a:lnTo>
                  <a:lnTo>
                    <a:pt x="510" y="395"/>
                  </a:lnTo>
                  <a:lnTo>
                    <a:pt x="510" y="395"/>
                  </a:lnTo>
                  <a:lnTo>
                    <a:pt x="510" y="394"/>
                  </a:lnTo>
                  <a:lnTo>
                    <a:pt x="510" y="394"/>
                  </a:lnTo>
                  <a:lnTo>
                    <a:pt x="510" y="392"/>
                  </a:lnTo>
                  <a:lnTo>
                    <a:pt x="510" y="392"/>
                  </a:lnTo>
                  <a:lnTo>
                    <a:pt x="511" y="389"/>
                  </a:lnTo>
                  <a:lnTo>
                    <a:pt x="511" y="389"/>
                  </a:lnTo>
                  <a:lnTo>
                    <a:pt x="511" y="387"/>
                  </a:lnTo>
                  <a:lnTo>
                    <a:pt x="511" y="386"/>
                  </a:lnTo>
                  <a:lnTo>
                    <a:pt x="511" y="386"/>
                  </a:lnTo>
                  <a:lnTo>
                    <a:pt x="511" y="384"/>
                  </a:lnTo>
                  <a:lnTo>
                    <a:pt x="511" y="384"/>
                  </a:lnTo>
                  <a:close/>
                  <a:moveTo>
                    <a:pt x="442" y="247"/>
                  </a:moveTo>
                  <a:lnTo>
                    <a:pt x="442" y="247"/>
                  </a:lnTo>
                  <a:lnTo>
                    <a:pt x="442" y="247"/>
                  </a:lnTo>
                  <a:lnTo>
                    <a:pt x="444" y="247"/>
                  </a:lnTo>
                  <a:lnTo>
                    <a:pt x="444" y="249"/>
                  </a:lnTo>
                  <a:lnTo>
                    <a:pt x="444" y="249"/>
                  </a:lnTo>
                  <a:lnTo>
                    <a:pt x="442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7"/>
                  </a:lnTo>
                  <a:lnTo>
                    <a:pt x="442" y="247"/>
                  </a:lnTo>
                  <a:lnTo>
                    <a:pt x="442" y="247"/>
                  </a:lnTo>
                  <a:close/>
                  <a:moveTo>
                    <a:pt x="0" y="145"/>
                  </a:moveTo>
                  <a:lnTo>
                    <a:pt x="2" y="145"/>
                  </a:lnTo>
                  <a:lnTo>
                    <a:pt x="2" y="145"/>
                  </a:lnTo>
                  <a:lnTo>
                    <a:pt x="2" y="14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0" y="145"/>
                  </a:lnTo>
                  <a:close/>
                  <a:moveTo>
                    <a:pt x="578" y="0"/>
                  </a:moveTo>
                  <a:lnTo>
                    <a:pt x="578" y="1"/>
                  </a:lnTo>
                  <a:lnTo>
                    <a:pt x="579" y="5"/>
                  </a:lnTo>
                  <a:lnTo>
                    <a:pt x="579" y="6"/>
                  </a:lnTo>
                  <a:lnTo>
                    <a:pt x="581" y="6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9"/>
                  </a:lnTo>
                  <a:lnTo>
                    <a:pt x="582" y="9"/>
                  </a:lnTo>
                  <a:lnTo>
                    <a:pt x="582" y="11"/>
                  </a:lnTo>
                  <a:lnTo>
                    <a:pt x="582" y="11"/>
                  </a:lnTo>
                  <a:lnTo>
                    <a:pt x="582" y="13"/>
                  </a:lnTo>
                  <a:lnTo>
                    <a:pt x="584" y="14"/>
                  </a:lnTo>
                  <a:lnTo>
                    <a:pt x="584" y="16"/>
                  </a:lnTo>
                  <a:lnTo>
                    <a:pt x="584" y="17"/>
                  </a:lnTo>
                  <a:lnTo>
                    <a:pt x="584" y="19"/>
                  </a:lnTo>
                  <a:lnTo>
                    <a:pt x="586" y="20"/>
                  </a:lnTo>
                  <a:lnTo>
                    <a:pt x="586" y="22"/>
                  </a:lnTo>
                  <a:lnTo>
                    <a:pt x="586" y="22"/>
                  </a:lnTo>
                  <a:lnTo>
                    <a:pt x="587" y="24"/>
                  </a:lnTo>
                  <a:lnTo>
                    <a:pt x="587" y="25"/>
                  </a:lnTo>
                  <a:lnTo>
                    <a:pt x="589" y="25"/>
                  </a:lnTo>
                  <a:lnTo>
                    <a:pt x="590" y="27"/>
                  </a:lnTo>
                  <a:lnTo>
                    <a:pt x="590" y="27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0" y="30"/>
                  </a:lnTo>
                  <a:lnTo>
                    <a:pt x="589" y="33"/>
                  </a:lnTo>
                  <a:lnTo>
                    <a:pt x="589" y="33"/>
                  </a:lnTo>
                  <a:lnTo>
                    <a:pt x="590" y="35"/>
                  </a:lnTo>
                  <a:lnTo>
                    <a:pt x="590" y="36"/>
                  </a:lnTo>
                  <a:lnTo>
                    <a:pt x="590" y="36"/>
                  </a:lnTo>
                  <a:lnTo>
                    <a:pt x="590" y="38"/>
                  </a:lnTo>
                  <a:lnTo>
                    <a:pt x="589" y="38"/>
                  </a:lnTo>
                  <a:lnTo>
                    <a:pt x="587" y="39"/>
                  </a:lnTo>
                  <a:lnTo>
                    <a:pt x="587" y="39"/>
                  </a:lnTo>
                  <a:lnTo>
                    <a:pt x="589" y="39"/>
                  </a:lnTo>
                  <a:lnTo>
                    <a:pt x="589" y="41"/>
                  </a:lnTo>
                  <a:lnTo>
                    <a:pt x="589" y="42"/>
                  </a:lnTo>
                  <a:lnTo>
                    <a:pt x="589" y="42"/>
                  </a:lnTo>
                  <a:lnTo>
                    <a:pt x="587" y="42"/>
                  </a:lnTo>
                  <a:lnTo>
                    <a:pt x="587" y="44"/>
                  </a:lnTo>
                  <a:lnTo>
                    <a:pt x="589" y="44"/>
                  </a:lnTo>
                  <a:lnTo>
                    <a:pt x="589" y="44"/>
                  </a:lnTo>
                  <a:lnTo>
                    <a:pt x="592" y="46"/>
                  </a:lnTo>
                  <a:lnTo>
                    <a:pt x="592" y="47"/>
                  </a:lnTo>
                  <a:lnTo>
                    <a:pt x="592" y="47"/>
                  </a:lnTo>
                  <a:lnTo>
                    <a:pt x="590" y="49"/>
                  </a:lnTo>
                  <a:lnTo>
                    <a:pt x="590" y="49"/>
                  </a:lnTo>
                  <a:lnTo>
                    <a:pt x="590" y="50"/>
                  </a:lnTo>
                  <a:lnTo>
                    <a:pt x="590" y="50"/>
                  </a:lnTo>
                  <a:lnTo>
                    <a:pt x="592" y="50"/>
                  </a:lnTo>
                  <a:lnTo>
                    <a:pt x="592" y="52"/>
                  </a:lnTo>
                  <a:lnTo>
                    <a:pt x="595" y="53"/>
                  </a:lnTo>
                  <a:lnTo>
                    <a:pt x="597" y="57"/>
                  </a:lnTo>
                  <a:lnTo>
                    <a:pt x="597" y="58"/>
                  </a:lnTo>
                  <a:lnTo>
                    <a:pt x="597" y="61"/>
                  </a:lnTo>
                  <a:lnTo>
                    <a:pt x="597" y="63"/>
                  </a:lnTo>
                  <a:lnTo>
                    <a:pt x="597" y="64"/>
                  </a:lnTo>
                  <a:lnTo>
                    <a:pt x="598" y="68"/>
                  </a:lnTo>
                  <a:lnTo>
                    <a:pt x="600" y="68"/>
                  </a:lnTo>
                  <a:lnTo>
                    <a:pt x="600" y="71"/>
                  </a:lnTo>
                  <a:lnTo>
                    <a:pt x="600" y="71"/>
                  </a:lnTo>
                  <a:lnTo>
                    <a:pt x="600" y="72"/>
                  </a:lnTo>
                  <a:lnTo>
                    <a:pt x="600" y="74"/>
                  </a:lnTo>
                  <a:lnTo>
                    <a:pt x="601" y="77"/>
                  </a:lnTo>
                  <a:lnTo>
                    <a:pt x="600" y="79"/>
                  </a:lnTo>
                  <a:lnTo>
                    <a:pt x="600" y="79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3" y="80"/>
                  </a:lnTo>
                  <a:lnTo>
                    <a:pt x="604" y="80"/>
                  </a:lnTo>
                  <a:lnTo>
                    <a:pt x="608" y="80"/>
                  </a:lnTo>
                  <a:lnTo>
                    <a:pt x="611" y="80"/>
                  </a:lnTo>
                  <a:lnTo>
                    <a:pt x="612" y="82"/>
                  </a:lnTo>
                  <a:lnTo>
                    <a:pt x="612" y="87"/>
                  </a:lnTo>
                  <a:lnTo>
                    <a:pt x="611" y="91"/>
                  </a:lnTo>
                  <a:lnTo>
                    <a:pt x="609" y="96"/>
                  </a:lnTo>
                  <a:lnTo>
                    <a:pt x="608" y="98"/>
                  </a:lnTo>
                  <a:lnTo>
                    <a:pt x="608" y="98"/>
                  </a:lnTo>
                  <a:lnTo>
                    <a:pt x="604" y="99"/>
                  </a:lnTo>
                  <a:lnTo>
                    <a:pt x="600" y="101"/>
                  </a:lnTo>
                  <a:lnTo>
                    <a:pt x="598" y="102"/>
                  </a:lnTo>
                  <a:lnTo>
                    <a:pt x="595" y="104"/>
                  </a:lnTo>
                  <a:lnTo>
                    <a:pt x="595" y="104"/>
                  </a:lnTo>
                  <a:lnTo>
                    <a:pt x="593" y="105"/>
                  </a:lnTo>
                  <a:lnTo>
                    <a:pt x="593" y="105"/>
                  </a:lnTo>
                  <a:lnTo>
                    <a:pt x="592" y="107"/>
                  </a:lnTo>
                  <a:lnTo>
                    <a:pt x="592" y="107"/>
                  </a:lnTo>
                  <a:lnTo>
                    <a:pt x="590" y="109"/>
                  </a:lnTo>
                  <a:lnTo>
                    <a:pt x="590" y="110"/>
                  </a:lnTo>
                  <a:lnTo>
                    <a:pt x="592" y="112"/>
                  </a:lnTo>
                  <a:lnTo>
                    <a:pt x="592" y="112"/>
                  </a:lnTo>
                  <a:lnTo>
                    <a:pt x="592" y="113"/>
                  </a:lnTo>
                  <a:lnTo>
                    <a:pt x="592" y="113"/>
                  </a:lnTo>
                  <a:lnTo>
                    <a:pt x="593" y="115"/>
                  </a:lnTo>
                  <a:lnTo>
                    <a:pt x="593" y="115"/>
                  </a:lnTo>
                  <a:lnTo>
                    <a:pt x="592" y="115"/>
                  </a:lnTo>
                  <a:lnTo>
                    <a:pt x="592" y="115"/>
                  </a:lnTo>
                  <a:lnTo>
                    <a:pt x="590" y="116"/>
                  </a:lnTo>
                  <a:lnTo>
                    <a:pt x="590" y="120"/>
                  </a:lnTo>
                  <a:lnTo>
                    <a:pt x="590" y="120"/>
                  </a:lnTo>
                  <a:lnTo>
                    <a:pt x="590" y="123"/>
                  </a:lnTo>
                  <a:lnTo>
                    <a:pt x="592" y="124"/>
                  </a:lnTo>
                  <a:lnTo>
                    <a:pt x="592" y="129"/>
                  </a:lnTo>
                  <a:lnTo>
                    <a:pt x="593" y="131"/>
                  </a:lnTo>
                  <a:lnTo>
                    <a:pt x="592" y="132"/>
                  </a:lnTo>
                  <a:lnTo>
                    <a:pt x="590" y="134"/>
                  </a:lnTo>
                  <a:lnTo>
                    <a:pt x="590" y="134"/>
                  </a:lnTo>
                  <a:lnTo>
                    <a:pt x="590" y="135"/>
                  </a:lnTo>
                  <a:lnTo>
                    <a:pt x="590" y="135"/>
                  </a:lnTo>
                  <a:lnTo>
                    <a:pt x="592" y="139"/>
                  </a:lnTo>
                  <a:lnTo>
                    <a:pt x="593" y="140"/>
                  </a:lnTo>
                  <a:lnTo>
                    <a:pt x="593" y="142"/>
                  </a:lnTo>
                  <a:lnTo>
                    <a:pt x="593" y="143"/>
                  </a:lnTo>
                  <a:lnTo>
                    <a:pt x="593" y="143"/>
                  </a:lnTo>
                  <a:lnTo>
                    <a:pt x="593" y="145"/>
                  </a:lnTo>
                  <a:lnTo>
                    <a:pt x="590" y="145"/>
                  </a:lnTo>
                  <a:lnTo>
                    <a:pt x="590" y="146"/>
                  </a:lnTo>
                  <a:lnTo>
                    <a:pt x="589" y="146"/>
                  </a:lnTo>
                  <a:lnTo>
                    <a:pt x="589" y="145"/>
                  </a:lnTo>
                  <a:lnTo>
                    <a:pt x="587" y="145"/>
                  </a:lnTo>
                  <a:lnTo>
                    <a:pt x="587" y="146"/>
                  </a:lnTo>
                  <a:lnTo>
                    <a:pt x="586" y="148"/>
                  </a:lnTo>
                  <a:lnTo>
                    <a:pt x="586" y="150"/>
                  </a:lnTo>
                  <a:lnTo>
                    <a:pt x="584" y="151"/>
                  </a:lnTo>
                  <a:lnTo>
                    <a:pt x="584" y="153"/>
                  </a:lnTo>
                  <a:lnTo>
                    <a:pt x="582" y="154"/>
                  </a:lnTo>
                  <a:lnTo>
                    <a:pt x="582" y="156"/>
                  </a:lnTo>
                  <a:lnTo>
                    <a:pt x="582" y="157"/>
                  </a:lnTo>
                  <a:lnTo>
                    <a:pt x="581" y="159"/>
                  </a:lnTo>
                  <a:lnTo>
                    <a:pt x="579" y="161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6" y="164"/>
                  </a:lnTo>
                  <a:lnTo>
                    <a:pt x="574" y="165"/>
                  </a:lnTo>
                  <a:lnTo>
                    <a:pt x="574" y="168"/>
                  </a:lnTo>
                  <a:lnTo>
                    <a:pt x="573" y="168"/>
                  </a:lnTo>
                  <a:lnTo>
                    <a:pt x="573" y="172"/>
                  </a:lnTo>
                  <a:lnTo>
                    <a:pt x="573" y="175"/>
                  </a:lnTo>
                  <a:lnTo>
                    <a:pt x="573" y="176"/>
                  </a:lnTo>
                  <a:lnTo>
                    <a:pt x="571" y="176"/>
                  </a:lnTo>
                  <a:lnTo>
                    <a:pt x="570" y="178"/>
                  </a:lnTo>
                  <a:lnTo>
                    <a:pt x="570" y="180"/>
                  </a:lnTo>
                  <a:lnTo>
                    <a:pt x="570" y="183"/>
                  </a:lnTo>
                  <a:lnTo>
                    <a:pt x="571" y="187"/>
                  </a:lnTo>
                  <a:lnTo>
                    <a:pt x="571" y="189"/>
                  </a:lnTo>
                  <a:lnTo>
                    <a:pt x="571" y="191"/>
                  </a:lnTo>
                  <a:lnTo>
                    <a:pt x="570" y="192"/>
                  </a:lnTo>
                  <a:lnTo>
                    <a:pt x="571" y="192"/>
                  </a:lnTo>
                  <a:lnTo>
                    <a:pt x="571" y="192"/>
                  </a:lnTo>
                  <a:lnTo>
                    <a:pt x="571" y="194"/>
                  </a:lnTo>
                  <a:lnTo>
                    <a:pt x="571" y="194"/>
                  </a:lnTo>
                  <a:lnTo>
                    <a:pt x="571" y="195"/>
                  </a:lnTo>
                  <a:lnTo>
                    <a:pt x="570" y="195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7" y="198"/>
                  </a:lnTo>
                  <a:lnTo>
                    <a:pt x="567" y="202"/>
                  </a:lnTo>
                  <a:lnTo>
                    <a:pt x="565" y="203"/>
                  </a:lnTo>
                  <a:lnTo>
                    <a:pt x="565" y="205"/>
                  </a:lnTo>
                  <a:lnTo>
                    <a:pt x="565" y="205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8"/>
                  </a:lnTo>
                  <a:lnTo>
                    <a:pt x="563" y="208"/>
                  </a:lnTo>
                  <a:lnTo>
                    <a:pt x="563" y="208"/>
                  </a:lnTo>
                  <a:lnTo>
                    <a:pt x="562" y="208"/>
                  </a:lnTo>
                  <a:lnTo>
                    <a:pt x="562" y="209"/>
                  </a:lnTo>
                  <a:lnTo>
                    <a:pt x="562" y="211"/>
                  </a:lnTo>
                  <a:lnTo>
                    <a:pt x="562" y="213"/>
                  </a:lnTo>
                  <a:lnTo>
                    <a:pt x="562" y="216"/>
                  </a:lnTo>
                  <a:lnTo>
                    <a:pt x="562" y="217"/>
                  </a:lnTo>
                  <a:lnTo>
                    <a:pt x="563" y="219"/>
                  </a:lnTo>
                  <a:lnTo>
                    <a:pt x="563" y="220"/>
                  </a:lnTo>
                  <a:lnTo>
                    <a:pt x="565" y="220"/>
                  </a:lnTo>
                  <a:lnTo>
                    <a:pt x="565" y="220"/>
                  </a:lnTo>
                  <a:lnTo>
                    <a:pt x="567" y="222"/>
                  </a:lnTo>
                  <a:lnTo>
                    <a:pt x="565" y="222"/>
                  </a:lnTo>
                  <a:lnTo>
                    <a:pt x="565" y="222"/>
                  </a:lnTo>
                  <a:lnTo>
                    <a:pt x="565" y="224"/>
                  </a:lnTo>
                  <a:lnTo>
                    <a:pt x="565" y="225"/>
                  </a:lnTo>
                  <a:lnTo>
                    <a:pt x="565" y="227"/>
                  </a:lnTo>
                  <a:lnTo>
                    <a:pt x="567" y="227"/>
                  </a:lnTo>
                  <a:lnTo>
                    <a:pt x="567" y="228"/>
                  </a:lnTo>
                  <a:lnTo>
                    <a:pt x="568" y="230"/>
                  </a:lnTo>
                  <a:lnTo>
                    <a:pt x="567" y="232"/>
                  </a:lnTo>
                  <a:lnTo>
                    <a:pt x="568" y="235"/>
                  </a:lnTo>
                  <a:lnTo>
                    <a:pt x="570" y="236"/>
                  </a:lnTo>
                  <a:lnTo>
                    <a:pt x="570" y="236"/>
                  </a:lnTo>
                  <a:lnTo>
                    <a:pt x="570" y="238"/>
                  </a:lnTo>
                  <a:lnTo>
                    <a:pt x="568" y="238"/>
                  </a:lnTo>
                  <a:lnTo>
                    <a:pt x="568" y="239"/>
                  </a:lnTo>
                  <a:lnTo>
                    <a:pt x="568" y="241"/>
                  </a:lnTo>
                  <a:lnTo>
                    <a:pt x="570" y="243"/>
                  </a:lnTo>
                  <a:lnTo>
                    <a:pt x="570" y="243"/>
                  </a:lnTo>
                  <a:lnTo>
                    <a:pt x="571" y="243"/>
                  </a:lnTo>
                  <a:lnTo>
                    <a:pt x="573" y="243"/>
                  </a:lnTo>
                  <a:lnTo>
                    <a:pt x="573" y="244"/>
                  </a:lnTo>
                  <a:lnTo>
                    <a:pt x="573" y="244"/>
                  </a:lnTo>
                  <a:lnTo>
                    <a:pt x="573" y="246"/>
                  </a:lnTo>
                  <a:lnTo>
                    <a:pt x="571" y="247"/>
                  </a:lnTo>
                  <a:lnTo>
                    <a:pt x="571" y="250"/>
                  </a:lnTo>
                  <a:lnTo>
                    <a:pt x="571" y="254"/>
                  </a:lnTo>
                  <a:lnTo>
                    <a:pt x="571" y="255"/>
                  </a:lnTo>
                  <a:lnTo>
                    <a:pt x="571" y="257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0" y="258"/>
                  </a:lnTo>
                  <a:lnTo>
                    <a:pt x="570" y="258"/>
                  </a:lnTo>
                  <a:lnTo>
                    <a:pt x="568" y="260"/>
                  </a:lnTo>
                  <a:lnTo>
                    <a:pt x="568" y="261"/>
                  </a:lnTo>
                  <a:lnTo>
                    <a:pt x="568" y="261"/>
                  </a:lnTo>
                  <a:lnTo>
                    <a:pt x="567" y="263"/>
                  </a:lnTo>
                  <a:lnTo>
                    <a:pt x="567" y="265"/>
                  </a:lnTo>
                  <a:lnTo>
                    <a:pt x="565" y="266"/>
                  </a:lnTo>
                  <a:lnTo>
                    <a:pt x="565" y="266"/>
                  </a:lnTo>
                  <a:lnTo>
                    <a:pt x="565" y="268"/>
                  </a:lnTo>
                  <a:lnTo>
                    <a:pt x="565" y="269"/>
                  </a:lnTo>
                  <a:lnTo>
                    <a:pt x="563" y="272"/>
                  </a:lnTo>
                  <a:lnTo>
                    <a:pt x="563" y="274"/>
                  </a:lnTo>
                  <a:lnTo>
                    <a:pt x="562" y="274"/>
                  </a:lnTo>
                  <a:lnTo>
                    <a:pt x="562" y="274"/>
                  </a:lnTo>
                  <a:lnTo>
                    <a:pt x="562" y="276"/>
                  </a:lnTo>
                  <a:lnTo>
                    <a:pt x="563" y="276"/>
                  </a:lnTo>
                  <a:lnTo>
                    <a:pt x="563" y="277"/>
                  </a:lnTo>
                  <a:lnTo>
                    <a:pt x="563" y="277"/>
                  </a:lnTo>
                  <a:lnTo>
                    <a:pt x="563" y="279"/>
                  </a:lnTo>
                  <a:lnTo>
                    <a:pt x="563" y="280"/>
                  </a:lnTo>
                  <a:lnTo>
                    <a:pt x="565" y="283"/>
                  </a:lnTo>
                  <a:lnTo>
                    <a:pt x="563" y="285"/>
                  </a:lnTo>
                  <a:lnTo>
                    <a:pt x="563" y="287"/>
                  </a:lnTo>
                  <a:lnTo>
                    <a:pt x="563" y="288"/>
                  </a:lnTo>
                  <a:lnTo>
                    <a:pt x="563" y="288"/>
                  </a:lnTo>
                  <a:lnTo>
                    <a:pt x="562" y="290"/>
                  </a:lnTo>
                  <a:lnTo>
                    <a:pt x="560" y="290"/>
                  </a:lnTo>
                  <a:lnTo>
                    <a:pt x="559" y="291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7" y="293"/>
                  </a:lnTo>
                  <a:lnTo>
                    <a:pt x="557" y="293"/>
                  </a:lnTo>
                  <a:lnTo>
                    <a:pt x="556" y="295"/>
                  </a:lnTo>
                  <a:lnTo>
                    <a:pt x="554" y="295"/>
                  </a:lnTo>
                  <a:lnTo>
                    <a:pt x="554" y="296"/>
                  </a:lnTo>
                  <a:lnTo>
                    <a:pt x="554" y="298"/>
                  </a:lnTo>
                  <a:lnTo>
                    <a:pt x="554" y="298"/>
                  </a:lnTo>
                  <a:lnTo>
                    <a:pt x="552" y="299"/>
                  </a:lnTo>
                  <a:lnTo>
                    <a:pt x="552" y="301"/>
                  </a:lnTo>
                  <a:lnTo>
                    <a:pt x="552" y="302"/>
                  </a:lnTo>
                  <a:lnTo>
                    <a:pt x="554" y="304"/>
                  </a:lnTo>
                  <a:lnTo>
                    <a:pt x="554" y="306"/>
                  </a:lnTo>
                  <a:lnTo>
                    <a:pt x="552" y="307"/>
                  </a:lnTo>
                  <a:lnTo>
                    <a:pt x="552" y="309"/>
                  </a:lnTo>
                  <a:lnTo>
                    <a:pt x="552" y="310"/>
                  </a:lnTo>
                  <a:lnTo>
                    <a:pt x="554" y="310"/>
                  </a:lnTo>
                  <a:lnTo>
                    <a:pt x="552" y="312"/>
                  </a:lnTo>
                  <a:lnTo>
                    <a:pt x="552" y="313"/>
                  </a:lnTo>
                  <a:lnTo>
                    <a:pt x="552" y="317"/>
                  </a:lnTo>
                  <a:lnTo>
                    <a:pt x="554" y="318"/>
                  </a:lnTo>
                  <a:lnTo>
                    <a:pt x="556" y="320"/>
                  </a:lnTo>
                  <a:lnTo>
                    <a:pt x="556" y="323"/>
                  </a:lnTo>
                  <a:lnTo>
                    <a:pt x="556" y="324"/>
                  </a:lnTo>
                  <a:lnTo>
                    <a:pt x="556" y="328"/>
                  </a:lnTo>
                  <a:lnTo>
                    <a:pt x="557" y="328"/>
                  </a:lnTo>
                  <a:lnTo>
                    <a:pt x="557" y="329"/>
                  </a:lnTo>
                  <a:lnTo>
                    <a:pt x="557" y="329"/>
                  </a:lnTo>
                  <a:lnTo>
                    <a:pt x="557" y="331"/>
                  </a:lnTo>
                  <a:lnTo>
                    <a:pt x="556" y="332"/>
                  </a:lnTo>
                  <a:lnTo>
                    <a:pt x="554" y="332"/>
                  </a:lnTo>
                  <a:lnTo>
                    <a:pt x="552" y="334"/>
                  </a:lnTo>
                  <a:lnTo>
                    <a:pt x="551" y="334"/>
                  </a:lnTo>
                  <a:lnTo>
                    <a:pt x="551" y="335"/>
                  </a:lnTo>
                  <a:lnTo>
                    <a:pt x="549" y="335"/>
                  </a:lnTo>
                  <a:lnTo>
                    <a:pt x="549" y="337"/>
                  </a:lnTo>
                  <a:lnTo>
                    <a:pt x="549" y="340"/>
                  </a:lnTo>
                  <a:lnTo>
                    <a:pt x="549" y="342"/>
                  </a:lnTo>
                  <a:lnTo>
                    <a:pt x="549" y="343"/>
                  </a:lnTo>
                  <a:lnTo>
                    <a:pt x="548" y="345"/>
                  </a:lnTo>
                  <a:lnTo>
                    <a:pt x="548" y="345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6" y="347"/>
                  </a:lnTo>
                  <a:lnTo>
                    <a:pt x="546" y="347"/>
                  </a:lnTo>
                  <a:lnTo>
                    <a:pt x="545" y="347"/>
                  </a:lnTo>
                  <a:lnTo>
                    <a:pt x="546" y="348"/>
                  </a:lnTo>
                  <a:lnTo>
                    <a:pt x="546" y="351"/>
                  </a:lnTo>
                  <a:lnTo>
                    <a:pt x="546" y="351"/>
                  </a:lnTo>
                  <a:lnTo>
                    <a:pt x="546" y="353"/>
                  </a:lnTo>
                  <a:lnTo>
                    <a:pt x="546" y="354"/>
                  </a:lnTo>
                  <a:lnTo>
                    <a:pt x="545" y="354"/>
                  </a:lnTo>
                  <a:lnTo>
                    <a:pt x="545" y="354"/>
                  </a:lnTo>
                  <a:lnTo>
                    <a:pt x="545" y="356"/>
                  </a:lnTo>
                  <a:lnTo>
                    <a:pt x="543" y="356"/>
                  </a:lnTo>
                  <a:lnTo>
                    <a:pt x="545" y="358"/>
                  </a:lnTo>
                  <a:lnTo>
                    <a:pt x="545" y="359"/>
                  </a:lnTo>
                  <a:lnTo>
                    <a:pt x="546" y="359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3" y="362"/>
                  </a:lnTo>
                  <a:lnTo>
                    <a:pt x="543" y="364"/>
                  </a:lnTo>
                  <a:lnTo>
                    <a:pt x="541" y="365"/>
                  </a:lnTo>
                  <a:lnTo>
                    <a:pt x="541" y="367"/>
                  </a:lnTo>
                  <a:lnTo>
                    <a:pt x="543" y="369"/>
                  </a:lnTo>
                  <a:lnTo>
                    <a:pt x="543" y="370"/>
                  </a:lnTo>
                  <a:lnTo>
                    <a:pt x="543" y="375"/>
                  </a:lnTo>
                  <a:lnTo>
                    <a:pt x="543" y="378"/>
                  </a:lnTo>
                  <a:lnTo>
                    <a:pt x="543" y="380"/>
                  </a:lnTo>
                  <a:lnTo>
                    <a:pt x="543" y="381"/>
                  </a:lnTo>
                  <a:lnTo>
                    <a:pt x="543" y="381"/>
                  </a:lnTo>
                  <a:lnTo>
                    <a:pt x="543" y="384"/>
                  </a:lnTo>
                  <a:lnTo>
                    <a:pt x="545" y="387"/>
                  </a:lnTo>
                  <a:lnTo>
                    <a:pt x="545" y="389"/>
                  </a:lnTo>
                  <a:lnTo>
                    <a:pt x="545" y="389"/>
                  </a:lnTo>
                  <a:lnTo>
                    <a:pt x="543" y="391"/>
                  </a:lnTo>
                  <a:lnTo>
                    <a:pt x="541" y="391"/>
                  </a:lnTo>
                  <a:lnTo>
                    <a:pt x="541" y="391"/>
                  </a:lnTo>
                  <a:lnTo>
                    <a:pt x="540" y="391"/>
                  </a:lnTo>
                  <a:lnTo>
                    <a:pt x="540" y="391"/>
                  </a:lnTo>
                  <a:lnTo>
                    <a:pt x="540" y="392"/>
                  </a:lnTo>
                  <a:lnTo>
                    <a:pt x="540" y="392"/>
                  </a:lnTo>
                  <a:lnTo>
                    <a:pt x="540" y="394"/>
                  </a:lnTo>
                  <a:lnTo>
                    <a:pt x="540" y="395"/>
                  </a:lnTo>
                  <a:lnTo>
                    <a:pt x="540" y="397"/>
                  </a:lnTo>
                  <a:lnTo>
                    <a:pt x="538" y="399"/>
                  </a:lnTo>
                  <a:lnTo>
                    <a:pt x="540" y="399"/>
                  </a:lnTo>
                  <a:lnTo>
                    <a:pt x="540" y="402"/>
                  </a:lnTo>
                  <a:lnTo>
                    <a:pt x="538" y="405"/>
                  </a:lnTo>
                  <a:lnTo>
                    <a:pt x="540" y="406"/>
                  </a:lnTo>
                  <a:lnTo>
                    <a:pt x="540" y="406"/>
                  </a:lnTo>
                  <a:lnTo>
                    <a:pt x="543" y="408"/>
                  </a:lnTo>
                  <a:lnTo>
                    <a:pt x="545" y="408"/>
                  </a:lnTo>
                  <a:lnTo>
                    <a:pt x="545" y="410"/>
                  </a:lnTo>
                  <a:lnTo>
                    <a:pt x="545" y="410"/>
                  </a:lnTo>
                  <a:lnTo>
                    <a:pt x="543" y="411"/>
                  </a:lnTo>
                  <a:lnTo>
                    <a:pt x="543" y="411"/>
                  </a:lnTo>
                  <a:lnTo>
                    <a:pt x="543" y="413"/>
                  </a:lnTo>
                  <a:lnTo>
                    <a:pt x="543" y="414"/>
                  </a:lnTo>
                  <a:lnTo>
                    <a:pt x="545" y="416"/>
                  </a:lnTo>
                  <a:lnTo>
                    <a:pt x="545" y="416"/>
                  </a:lnTo>
                  <a:lnTo>
                    <a:pt x="545" y="417"/>
                  </a:lnTo>
                  <a:lnTo>
                    <a:pt x="545" y="419"/>
                  </a:lnTo>
                  <a:lnTo>
                    <a:pt x="545" y="421"/>
                  </a:lnTo>
                  <a:lnTo>
                    <a:pt x="546" y="422"/>
                  </a:lnTo>
                  <a:lnTo>
                    <a:pt x="545" y="422"/>
                  </a:lnTo>
                  <a:lnTo>
                    <a:pt x="545" y="424"/>
                  </a:lnTo>
                  <a:lnTo>
                    <a:pt x="543" y="425"/>
                  </a:lnTo>
                  <a:lnTo>
                    <a:pt x="543" y="425"/>
                  </a:lnTo>
                  <a:lnTo>
                    <a:pt x="543" y="427"/>
                  </a:lnTo>
                  <a:lnTo>
                    <a:pt x="543" y="428"/>
                  </a:lnTo>
                  <a:lnTo>
                    <a:pt x="543" y="430"/>
                  </a:lnTo>
                  <a:lnTo>
                    <a:pt x="551" y="430"/>
                  </a:lnTo>
                  <a:lnTo>
                    <a:pt x="552" y="430"/>
                  </a:lnTo>
                  <a:lnTo>
                    <a:pt x="554" y="432"/>
                  </a:lnTo>
                  <a:lnTo>
                    <a:pt x="552" y="433"/>
                  </a:lnTo>
                  <a:lnTo>
                    <a:pt x="552" y="433"/>
                  </a:lnTo>
                  <a:lnTo>
                    <a:pt x="552" y="436"/>
                  </a:lnTo>
                  <a:lnTo>
                    <a:pt x="551" y="436"/>
                  </a:lnTo>
                  <a:lnTo>
                    <a:pt x="549" y="436"/>
                  </a:lnTo>
                  <a:lnTo>
                    <a:pt x="548" y="436"/>
                  </a:lnTo>
                  <a:lnTo>
                    <a:pt x="546" y="436"/>
                  </a:lnTo>
                  <a:lnTo>
                    <a:pt x="545" y="436"/>
                  </a:lnTo>
                  <a:lnTo>
                    <a:pt x="541" y="436"/>
                  </a:lnTo>
                  <a:lnTo>
                    <a:pt x="540" y="436"/>
                  </a:lnTo>
                  <a:lnTo>
                    <a:pt x="540" y="438"/>
                  </a:lnTo>
                  <a:lnTo>
                    <a:pt x="540" y="439"/>
                  </a:lnTo>
                  <a:lnTo>
                    <a:pt x="543" y="439"/>
                  </a:lnTo>
                  <a:lnTo>
                    <a:pt x="546" y="439"/>
                  </a:lnTo>
                  <a:lnTo>
                    <a:pt x="548" y="441"/>
                  </a:lnTo>
                  <a:lnTo>
                    <a:pt x="549" y="444"/>
                  </a:lnTo>
                  <a:lnTo>
                    <a:pt x="551" y="444"/>
                  </a:lnTo>
                  <a:lnTo>
                    <a:pt x="551" y="446"/>
                  </a:lnTo>
                  <a:lnTo>
                    <a:pt x="548" y="449"/>
                  </a:lnTo>
                  <a:lnTo>
                    <a:pt x="548" y="449"/>
                  </a:lnTo>
                  <a:lnTo>
                    <a:pt x="546" y="450"/>
                  </a:lnTo>
                  <a:lnTo>
                    <a:pt x="545" y="450"/>
                  </a:lnTo>
                  <a:lnTo>
                    <a:pt x="545" y="454"/>
                  </a:lnTo>
                  <a:lnTo>
                    <a:pt x="545" y="455"/>
                  </a:lnTo>
                  <a:lnTo>
                    <a:pt x="546" y="457"/>
                  </a:lnTo>
                  <a:lnTo>
                    <a:pt x="546" y="457"/>
                  </a:lnTo>
                  <a:lnTo>
                    <a:pt x="546" y="458"/>
                  </a:lnTo>
                  <a:lnTo>
                    <a:pt x="543" y="460"/>
                  </a:lnTo>
                  <a:lnTo>
                    <a:pt x="543" y="462"/>
                  </a:lnTo>
                  <a:lnTo>
                    <a:pt x="543" y="462"/>
                  </a:lnTo>
                  <a:lnTo>
                    <a:pt x="545" y="463"/>
                  </a:lnTo>
                  <a:lnTo>
                    <a:pt x="545" y="465"/>
                  </a:lnTo>
                  <a:lnTo>
                    <a:pt x="545" y="466"/>
                  </a:lnTo>
                  <a:lnTo>
                    <a:pt x="546" y="469"/>
                  </a:lnTo>
                  <a:lnTo>
                    <a:pt x="545" y="469"/>
                  </a:lnTo>
                  <a:lnTo>
                    <a:pt x="545" y="471"/>
                  </a:lnTo>
                  <a:lnTo>
                    <a:pt x="543" y="473"/>
                  </a:lnTo>
                  <a:lnTo>
                    <a:pt x="541" y="474"/>
                  </a:lnTo>
                  <a:lnTo>
                    <a:pt x="541" y="476"/>
                  </a:lnTo>
                  <a:lnTo>
                    <a:pt x="541" y="477"/>
                  </a:lnTo>
                  <a:lnTo>
                    <a:pt x="541" y="477"/>
                  </a:lnTo>
                  <a:lnTo>
                    <a:pt x="543" y="479"/>
                  </a:lnTo>
                  <a:lnTo>
                    <a:pt x="543" y="480"/>
                  </a:lnTo>
                  <a:lnTo>
                    <a:pt x="541" y="480"/>
                  </a:lnTo>
                  <a:lnTo>
                    <a:pt x="540" y="480"/>
                  </a:lnTo>
                  <a:lnTo>
                    <a:pt x="540" y="482"/>
                  </a:lnTo>
                  <a:lnTo>
                    <a:pt x="537" y="485"/>
                  </a:lnTo>
                  <a:lnTo>
                    <a:pt x="537" y="485"/>
                  </a:lnTo>
                  <a:lnTo>
                    <a:pt x="537" y="487"/>
                  </a:lnTo>
                  <a:lnTo>
                    <a:pt x="535" y="488"/>
                  </a:lnTo>
                  <a:lnTo>
                    <a:pt x="533" y="491"/>
                  </a:lnTo>
                  <a:lnTo>
                    <a:pt x="533" y="493"/>
                  </a:lnTo>
                  <a:lnTo>
                    <a:pt x="533" y="495"/>
                  </a:lnTo>
                  <a:lnTo>
                    <a:pt x="535" y="495"/>
                  </a:lnTo>
                  <a:lnTo>
                    <a:pt x="537" y="496"/>
                  </a:lnTo>
                  <a:lnTo>
                    <a:pt x="537" y="499"/>
                  </a:lnTo>
                  <a:lnTo>
                    <a:pt x="535" y="501"/>
                  </a:lnTo>
                  <a:lnTo>
                    <a:pt x="533" y="502"/>
                  </a:lnTo>
                  <a:lnTo>
                    <a:pt x="532" y="504"/>
                  </a:lnTo>
                  <a:lnTo>
                    <a:pt x="532" y="504"/>
                  </a:lnTo>
                  <a:lnTo>
                    <a:pt x="532" y="507"/>
                  </a:lnTo>
                  <a:lnTo>
                    <a:pt x="532" y="509"/>
                  </a:lnTo>
                  <a:lnTo>
                    <a:pt x="532" y="509"/>
                  </a:lnTo>
                  <a:lnTo>
                    <a:pt x="532" y="510"/>
                  </a:lnTo>
                  <a:lnTo>
                    <a:pt x="530" y="512"/>
                  </a:lnTo>
                  <a:lnTo>
                    <a:pt x="529" y="512"/>
                  </a:lnTo>
                  <a:lnTo>
                    <a:pt x="527" y="514"/>
                  </a:lnTo>
                  <a:lnTo>
                    <a:pt x="526" y="514"/>
                  </a:lnTo>
                  <a:lnTo>
                    <a:pt x="526" y="515"/>
                  </a:lnTo>
                  <a:lnTo>
                    <a:pt x="524" y="517"/>
                  </a:lnTo>
                  <a:lnTo>
                    <a:pt x="524" y="518"/>
                  </a:lnTo>
                  <a:lnTo>
                    <a:pt x="519" y="520"/>
                  </a:lnTo>
                  <a:lnTo>
                    <a:pt x="519" y="521"/>
                  </a:lnTo>
                  <a:lnTo>
                    <a:pt x="518" y="521"/>
                  </a:lnTo>
                  <a:lnTo>
                    <a:pt x="518" y="525"/>
                  </a:lnTo>
                  <a:lnTo>
                    <a:pt x="519" y="526"/>
                  </a:lnTo>
                  <a:lnTo>
                    <a:pt x="519" y="528"/>
                  </a:lnTo>
                  <a:lnTo>
                    <a:pt x="519" y="531"/>
                  </a:lnTo>
                  <a:lnTo>
                    <a:pt x="519" y="532"/>
                  </a:lnTo>
                  <a:lnTo>
                    <a:pt x="519" y="534"/>
                  </a:lnTo>
                  <a:lnTo>
                    <a:pt x="521" y="536"/>
                  </a:lnTo>
                  <a:lnTo>
                    <a:pt x="522" y="539"/>
                  </a:lnTo>
                  <a:lnTo>
                    <a:pt x="522" y="540"/>
                  </a:lnTo>
                  <a:lnTo>
                    <a:pt x="522" y="542"/>
                  </a:lnTo>
                  <a:lnTo>
                    <a:pt x="524" y="543"/>
                  </a:lnTo>
                  <a:lnTo>
                    <a:pt x="524" y="545"/>
                  </a:lnTo>
                  <a:lnTo>
                    <a:pt x="524" y="547"/>
                  </a:lnTo>
                  <a:lnTo>
                    <a:pt x="526" y="547"/>
                  </a:lnTo>
                  <a:lnTo>
                    <a:pt x="527" y="545"/>
                  </a:lnTo>
                  <a:lnTo>
                    <a:pt x="529" y="545"/>
                  </a:lnTo>
                  <a:lnTo>
                    <a:pt x="529" y="543"/>
                  </a:lnTo>
                  <a:lnTo>
                    <a:pt x="532" y="543"/>
                  </a:lnTo>
                  <a:lnTo>
                    <a:pt x="533" y="543"/>
                  </a:lnTo>
                  <a:lnTo>
                    <a:pt x="535" y="543"/>
                  </a:lnTo>
                  <a:lnTo>
                    <a:pt x="535" y="543"/>
                  </a:lnTo>
                  <a:lnTo>
                    <a:pt x="537" y="545"/>
                  </a:lnTo>
                  <a:lnTo>
                    <a:pt x="537" y="547"/>
                  </a:lnTo>
                  <a:lnTo>
                    <a:pt x="537" y="550"/>
                  </a:lnTo>
                  <a:lnTo>
                    <a:pt x="537" y="551"/>
                  </a:lnTo>
                  <a:lnTo>
                    <a:pt x="535" y="551"/>
                  </a:lnTo>
                  <a:lnTo>
                    <a:pt x="535" y="553"/>
                  </a:lnTo>
                  <a:lnTo>
                    <a:pt x="535" y="554"/>
                  </a:lnTo>
                  <a:lnTo>
                    <a:pt x="537" y="554"/>
                  </a:lnTo>
                  <a:lnTo>
                    <a:pt x="537" y="556"/>
                  </a:lnTo>
                  <a:lnTo>
                    <a:pt x="535" y="559"/>
                  </a:lnTo>
                  <a:lnTo>
                    <a:pt x="535" y="561"/>
                  </a:lnTo>
                  <a:lnTo>
                    <a:pt x="537" y="562"/>
                  </a:lnTo>
                  <a:lnTo>
                    <a:pt x="537" y="564"/>
                  </a:lnTo>
                  <a:lnTo>
                    <a:pt x="538" y="566"/>
                  </a:lnTo>
                  <a:lnTo>
                    <a:pt x="540" y="567"/>
                  </a:lnTo>
                  <a:lnTo>
                    <a:pt x="541" y="567"/>
                  </a:lnTo>
                  <a:lnTo>
                    <a:pt x="541" y="569"/>
                  </a:lnTo>
                  <a:lnTo>
                    <a:pt x="541" y="570"/>
                  </a:lnTo>
                  <a:lnTo>
                    <a:pt x="545" y="570"/>
                  </a:lnTo>
                  <a:lnTo>
                    <a:pt x="549" y="570"/>
                  </a:lnTo>
                  <a:lnTo>
                    <a:pt x="556" y="570"/>
                  </a:lnTo>
                  <a:lnTo>
                    <a:pt x="563" y="570"/>
                  </a:lnTo>
                  <a:lnTo>
                    <a:pt x="570" y="570"/>
                  </a:lnTo>
                  <a:lnTo>
                    <a:pt x="574" y="572"/>
                  </a:lnTo>
                  <a:lnTo>
                    <a:pt x="578" y="573"/>
                  </a:lnTo>
                  <a:lnTo>
                    <a:pt x="581" y="573"/>
                  </a:lnTo>
                  <a:lnTo>
                    <a:pt x="586" y="573"/>
                  </a:lnTo>
                  <a:lnTo>
                    <a:pt x="589" y="575"/>
                  </a:lnTo>
                  <a:lnTo>
                    <a:pt x="590" y="575"/>
                  </a:lnTo>
                  <a:lnTo>
                    <a:pt x="592" y="575"/>
                  </a:lnTo>
                  <a:lnTo>
                    <a:pt x="592" y="577"/>
                  </a:lnTo>
                  <a:lnTo>
                    <a:pt x="584" y="575"/>
                  </a:lnTo>
                  <a:lnTo>
                    <a:pt x="582" y="575"/>
                  </a:lnTo>
                  <a:lnTo>
                    <a:pt x="581" y="573"/>
                  </a:lnTo>
                  <a:lnTo>
                    <a:pt x="578" y="575"/>
                  </a:lnTo>
                  <a:lnTo>
                    <a:pt x="576" y="578"/>
                  </a:lnTo>
                  <a:lnTo>
                    <a:pt x="576" y="580"/>
                  </a:lnTo>
                  <a:lnTo>
                    <a:pt x="573" y="580"/>
                  </a:lnTo>
                  <a:lnTo>
                    <a:pt x="571" y="580"/>
                  </a:lnTo>
                  <a:lnTo>
                    <a:pt x="563" y="583"/>
                  </a:lnTo>
                  <a:lnTo>
                    <a:pt x="562" y="583"/>
                  </a:lnTo>
                  <a:lnTo>
                    <a:pt x="560" y="584"/>
                  </a:lnTo>
                  <a:lnTo>
                    <a:pt x="559" y="584"/>
                  </a:lnTo>
                  <a:lnTo>
                    <a:pt x="557" y="588"/>
                  </a:lnTo>
                  <a:lnTo>
                    <a:pt x="559" y="589"/>
                  </a:lnTo>
                  <a:lnTo>
                    <a:pt x="556" y="594"/>
                  </a:lnTo>
                  <a:lnTo>
                    <a:pt x="556" y="597"/>
                  </a:lnTo>
                  <a:lnTo>
                    <a:pt x="556" y="599"/>
                  </a:lnTo>
                  <a:lnTo>
                    <a:pt x="556" y="600"/>
                  </a:lnTo>
                  <a:lnTo>
                    <a:pt x="556" y="605"/>
                  </a:lnTo>
                  <a:lnTo>
                    <a:pt x="554" y="606"/>
                  </a:lnTo>
                  <a:lnTo>
                    <a:pt x="551" y="606"/>
                  </a:lnTo>
                  <a:lnTo>
                    <a:pt x="549" y="606"/>
                  </a:lnTo>
                  <a:lnTo>
                    <a:pt x="546" y="605"/>
                  </a:lnTo>
                  <a:lnTo>
                    <a:pt x="543" y="603"/>
                  </a:lnTo>
                  <a:lnTo>
                    <a:pt x="540" y="603"/>
                  </a:lnTo>
                  <a:lnTo>
                    <a:pt x="538" y="602"/>
                  </a:lnTo>
                  <a:lnTo>
                    <a:pt x="535" y="599"/>
                  </a:lnTo>
                  <a:lnTo>
                    <a:pt x="535" y="597"/>
                  </a:lnTo>
                  <a:lnTo>
                    <a:pt x="535" y="597"/>
                  </a:lnTo>
                  <a:lnTo>
                    <a:pt x="537" y="594"/>
                  </a:lnTo>
                  <a:lnTo>
                    <a:pt x="537" y="594"/>
                  </a:lnTo>
                  <a:lnTo>
                    <a:pt x="540" y="594"/>
                  </a:lnTo>
                  <a:lnTo>
                    <a:pt x="541" y="594"/>
                  </a:lnTo>
                  <a:lnTo>
                    <a:pt x="543" y="595"/>
                  </a:lnTo>
                  <a:lnTo>
                    <a:pt x="543" y="597"/>
                  </a:lnTo>
                  <a:lnTo>
                    <a:pt x="543" y="599"/>
                  </a:lnTo>
                  <a:lnTo>
                    <a:pt x="543" y="599"/>
                  </a:lnTo>
                  <a:lnTo>
                    <a:pt x="543" y="600"/>
                  </a:lnTo>
                  <a:lnTo>
                    <a:pt x="545" y="599"/>
                  </a:lnTo>
                  <a:lnTo>
                    <a:pt x="545" y="594"/>
                  </a:lnTo>
                  <a:lnTo>
                    <a:pt x="549" y="592"/>
                  </a:lnTo>
                  <a:lnTo>
                    <a:pt x="551" y="591"/>
                  </a:lnTo>
                  <a:lnTo>
                    <a:pt x="552" y="588"/>
                  </a:lnTo>
                  <a:lnTo>
                    <a:pt x="552" y="588"/>
                  </a:lnTo>
                  <a:lnTo>
                    <a:pt x="552" y="586"/>
                  </a:lnTo>
                  <a:lnTo>
                    <a:pt x="552" y="586"/>
                  </a:lnTo>
                  <a:lnTo>
                    <a:pt x="549" y="584"/>
                  </a:lnTo>
                  <a:lnTo>
                    <a:pt x="543" y="589"/>
                  </a:lnTo>
                  <a:lnTo>
                    <a:pt x="540" y="591"/>
                  </a:lnTo>
                  <a:lnTo>
                    <a:pt x="537" y="592"/>
                  </a:lnTo>
                  <a:lnTo>
                    <a:pt x="535" y="594"/>
                  </a:lnTo>
                  <a:lnTo>
                    <a:pt x="533" y="595"/>
                  </a:lnTo>
                  <a:lnTo>
                    <a:pt x="533" y="597"/>
                  </a:lnTo>
                  <a:lnTo>
                    <a:pt x="533" y="599"/>
                  </a:lnTo>
                  <a:lnTo>
                    <a:pt x="530" y="597"/>
                  </a:lnTo>
                  <a:lnTo>
                    <a:pt x="527" y="595"/>
                  </a:lnTo>
                  <a:lnTo>
                    <a:pt x="526" y="594"/>
                  </a:lnTo>
                  <a:lnTo>
                    <a:pt x="527" y="592"/>
                  </a:lnTo>
                  <a:lnTo>
                    <a:pt x="527" y="592"/>
                  </a:lnTo>
                  <a:lnTo>
                    <a:pt x="527" y="588"/>
                  </a:lnTo>
                  <a:lnTo>
                    <a:pt x="529" y="588"/>
                  </a:lnTo>
                  <a:lnTo>
                    <a:pt x="529" y="586"/>
                  </a:lnTo>
                  <a:lnTo>
                    <a:pt x="530" y="584"/>
                  </a:lnTo>
                  <a:lnTo>
                    <a:pt x="532" y="584"/>
                  </a:lnTo>
                  <a:lnTo>
                    <a:pt x="532" y="584"/>
                  </a:lnTo>
                  <a:lnTo>
                    <a:pt x="532" y="586"/>
                  </a:lnTo>
                  <a:lnTo>
                    <a:pt x="535" y="586"/>
                  </a:lnTo>
                  <a:lnTo>
                    <a:pt x="540" y="583"/>
                  </a:lnTo>
                  <a:lnTo>
                    <a:pt x="541" y="583"/>
                  </a:lnTo>
                  <a:lnTo>
                    <a:pt x="545" y="583"/>
                  </a:lnTo>
                  <a:lnTo>
                    <a:pt x="546" y="583"/>
                  </a:lnTo>
                  <a:lnTo>
                    <a:pt x="548" y="583"/>
                  </a:lnTo>
                  <a:lnTo>
                    <a:pt x="548" y="581"/>
                  </a:lnTo>
                  <a:lnTo>
                    <a:pt x="546" y="581"/>
                  </a:lnTo>
                  <a:lnTo>
                    <a:pt x="543" y="581"/>
                  </a:lnTo>
                  <a:lnTo>
                    <a:pt x="538" y="580"/>
                  </a:lnTo>
                  <a:lnTo>
                    <a:pt x="537" y="581"/>
                  </a:lnTo>
                  <a:lnTo>
                    <a:pt x="535" y="583"/>
                  </a:lnTo>
                  <a:lnTo>
                    <a:pt x="533" y="581"/>
                  </a:lnTo>
                  <a:lnTo>
                    <a:pt x="533" y="581"/>
                  </a:lnTo>
                  <a:lnTo>
                    <a:pt x="532" y="580"/>
                  </a:lnTo>
                  <a:lnTo>
                    <a:pt x="530" y="580"/>
                  </a:lnTo>
                  <a:lnTo>
                    <a:pt x="530" y="581"/>
                  </a:lnTo>
                  <a:lnTo>
                    <a:pt x="530" y="583"/>
                  </a:lnTo>
                  <a:lnTo>
                    <a:pt x="529" y="584"/>
                  </a:lnTo>
                  <a:lnTo>
                    <a:pt x="527" y="586"/>
                  </a:lnTo>
                  <a:lnTo>
                    <a:pt x="526" y="588"/>
                  </a:lnTo>
                  <a:lnTo>
                    <a:pt x="526" y="589"/>
                  </a:lnTo>
                  <a:lnTo>
                    <a:pt x="526" y="591"/>
                  </a:lnTo>
                  <a:lnTo>
                    <a:pt x="526" y="591"/>
                  </a:lnTo>
                  <a:lnTo>
                    <a:pt x="524" y="591"/>
                  </a:lnTo>
                  <a:lnTo>
                    <a:pt x="521" y="591"/>
                  </a:lnTo>
                  <a:lnTo>
                    <a:pt x="519" y="589"/>
                  </a:lnTo>
                  <a:lnTo>
                    <a:pt x="519" y="588"/>
                  </a:lnTo>
                  <a:lnTo>
                    <a:pt x="518" y="586"/>
                  </a:lnTo>
                  <a:lnTo>
                    <a:pt x="521" y="584"/>
                  </a:lnTo>
                  <a:lnTo>
                    <a:pt x="522" y="584"/>
                  </a:lnTo>
                  <a:lnTo>
                    <a:pt x="524" y="581"/>
                  </a:lnTo>
                  <a:lnTo>
                    <a:pt x="526" y="580"/>
                  </a:lnTo>
                  <a:lnTo>
                    <a:pt x="524" y="580"/>
                  </a:lnTo>
                  <a:lnTo>
                    <a:pt x="524" y="580"/>
                  </a:lnTo>
                  <a:lnTo>
                    <a:pt x="524" y="581"/>
                  </a:lnTo>
                  <a:lnTo>
                    <a:pt x="522" y="583"/>
                  </a:lnTo>
                  <a:lnTo>
                    <a:pt x="521" y="581"/>
                  </a:lnTo>
                  <a:lnTo>
                    <a:pt x="518" y="583"/>
                  </a:lnTo>
                  <a:lnTo>
                    <a:pt x="516" y="583"/>
                  </a:lnTo>
                  <a:lnTo>
                    <a:pt x="513" y="583"/>
                  </a:lnTo>
                  <a:lnTo>
                    <a:pt x="511" y="583"/>
                  </a:lnTo>
                  <a:lnTo>
                    <a:pt x="511" y="581"/>
                  </a:lnTo>
                  <a:lnTo>
                    <a:pt x="511" y="580"/>
                  </a:lnTo>
                  <a:lnTo>
                    <a:pt x="511" y="578"/>
                  </a:lnTo>
                  <a:lnTo>
                    <a:pt x="511" y="578"/>
                  </a:lnTo>
                  <a:lnTo>
                    <a:pt x="510" y="578"/>
                  </a:lnTo>
                  <a:lnTo>
                    <a:pt x="510" y="577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508" y="572"/>
                  </a:lnTo>
                  <a:lnTo>
                    <a:pt x="508" y="572"/>
                  </a:lnTo>
                  <a:lnTo>
                    <a:pt x="510" y="572"/>
                  </a:lnTo>
                  <a:lnTo>
                    <a:pt x="510" y="573"/>
                  </a:lnTo>
                  <a:lnTo>
                    <a:pt x="511" y="573"/>
                  </a:lnTo>
                  <a:lnTo>
                    <a:pt x="515" y="575"/>
                  </a:lnTo>
                  <a:lnTo>
                    <a:pt x="516" y="575"/>
                  </a:lnTo>
                  <a:lnTo>
                    <a:pt x="516" y="573"/>
                  </a:lnTo>
                  <a:lnTo>
                    <a:pt x="516" y="573"/>
                  </a:lnTo>
                  <a:lnTo>
                    <a:pt x="516" y="572"/>
                  </a:lnTo>
                  <a:lnTo>
                    <a:pt x="518" y="572"/>
                  </a:lnTo>
                  <a:lnTo>
                    <a:pt x="519" y="573"/>
                  </a:lnTo>
                  <a:lnTo>
                    <a:pt x="519" y="573"/>
                  </a:lnTo>
                  <a:lnTo>
                    <a:pt x="522" y="573"/>
                  </a:lnTo>
                  <a:lnTo>
                    <a:pt x="522" y="573"/>
                  </a:lnTo>
                  <a:lnTo>
                    <a:pt x="524" y="573"/>
                  </a:lnTo>
                  <a:lnTo>
                    <a:pt x="527" y="570"/>
                  </a:lnTo>
                  <a:lnTo>
                    <a:pt x="529" y="569"/>
                  </a:lnTo>
                  <a:lnTo>
                    <a:pt x="529" y="569"/>
                  </a:lnTo>
                  <a:lnTo>
                    <a:pt x="530" y="569"/>
                  </a:lnTo>
                  <a:lnTo>
                    <a:pt x="530" y="570"/>
                  </a:lnTo>
                  <a:lnTo>
                    <a:pt x="530" y="570"/>
                  </a:lnTo>
                  <a:lnTo>
                    <a:pt x="532" y="572"/>
                  </a:lnTo>
                  <a:lnTo>
                    <a:pt x="532" y="573"/>
                  </a:lnTo>
                  <a:lnTo>
                    <a:pt x="532" y="573"/>
                  </a:lnTo>
                  <a:lnTo>
                    <a:pt x="532" y="575"/>
                  </a:lnTo>
                  <a:lnTo>
                    <a:pt x="530" y="577"/>
                  </a:lnTo>
                  <a:lnTo>
                    <a:pt x="530" y="577"/>
                  </a:lnTo>
                  <a:lnTo>
                    <a:pt x="532" y="578"/>
                  </a:lnTo>
                  <a:lnTo>
                    <a:pt x="532" y="577"/>
                  </a:lnTo>
                  <a:lnTo>
                    <a:pt x="533" y="577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3"/>
                  </a:lnTo>
                  <a:lnTo>
                    <a:pt x="532" y="570"/>
                  </a:lnTo>
                  <a:lnTo>
                    <a:pt x="532" y="570"/>
                  </a:lnTo>
                  <a:lnTo>
                    <a:pt x="532" y="569"/>
                  </a:lnTo>
                  <a:lnTo>
                    <a:pt x="533" y="569"/>
                  </a:lnTo>
                  <a:lnTo>
                    <a:pt x="533" y="567"/>
                  </a:lnTo>
                  <a:lnTo>
                    <a:pt x="533" y="566"/>
                  </a:lnTo>
                  <a:lnTo>
                    <a:pt x="533" y="564"/>
                  </a:lnTo>
                  <a:lnTo>
                    <a:pt x="530" y="562"/>
                  </a:lnTo>
                  <a:lnTo>
                    <a:pt x="524" y="559"/>
                  </a:lnTo>
                  <a:lnTo>
                    <a:pt x="524" y="559"/>
                  </a:lnTo>
                  <a:lnTo>
                    <a:pt x="524" y="561"/>
                  </a:lnTo>
                  <a:lnTo>
                    <a:pt x="524" y="561"/>
                  </a:lnTo>
                  <a:lnTo>
                    <a:pt x="526" y="561"/>
                  </a:lnTo>
                  <a:lnTo>
                    <a:pt x="529" y="562"/>
                  </a:lnTo>
                  <a:lnTo>
                    <a:pt x="530" y="564"/>
                  </a:lnTo>
                  <a:lnTo>
                    <a:pt x="532" y="564"/>
                  </a:lnTo>
                  <a:lnTo>
                    <a:pt x="532" y="566"/>
                  </a:lnTo>
                  <a:lnTo>
                    <a:pt x="532" y="566"/>
                  </a:lnTo>
                  <a:lnTo>
                    <a:pt x="527" y="567"/>
                  </a:lnTo>
                  <a:lnTo>
                    <a:pt x="524" y="570"/>
                  </a:lnTo>
                  <a:lnTo>
                    <a:pt x="521" y="572"/>
                  </a:lnTo>
                  <a:lnTo>
                    <a:pt x="519" y="570"/>
                  </a:lnTo>
                  <a:lnTo>
                    <a:pt x="518" y="569"/>
                  </a:lnTo>
                  <a:lnTo>
                    <a:pt x="518" y="567"/>
                  </a:lnTo>
                  <a:lnTo>
                    <a:pt x="516" y="566"/>
                  </a:lnTo>
                  <a:lnTo>
                    <a:pt x="515" y="566"/>
                  </a:lnTo>
                  <a:lnTo>
                    <a:pt x="515" y="566"/>
                  </a:lnTo>
                  <a:lnTo>
                    <a:pt x="513" y="566"/>
                  </a:lnTo>
                  <a:lnTo>
                    <a:pt x="513" y="566"/>
                  </a:lnTo>
                  <a:lnTo>
                    <a:pt x="510" y="564"/>
                  </a:lnTo>
                  <a:lnTo>
                    <a:pt x="510" y="564"/>
                  </a:lnTo>
                  <a:lnTo>
                    <a:pt x="511" y="562"/>
                  </a:lnTo>
                  <a:lnTo>
                    <a:pt x="513" y="562"/>
                  </a:lnTo>
                  <a:lnTo>
                    <a:pt x="513" y="558"/>
                  </a:lnTo>
                  <a:lnTo>
                    <a:pt x="513" y="556"/>
                  </a:lnTo>
                  <a:lnTo>
                    <a:pt x="510" y="554"/>
                  </a:lnTo>
                  <a:lnTo>
                    <a:pt x="508" y="554"/>
                  </a:lnTo>
                  <a:lnTo>
                    <a:pt x="507" y="554"/>
                  </a:lnTo>
                  <a:lnTo>
                    <a:pt x="507" y="554"/>
                  </a:lnTo>
                  <a:lnTo>
                    <a:pt x="505" y="554"/>
                  </a:lnTo>
                  <a:lnTo>
                    <a:pt x="504" y="553"/>
                  </a:lnTo>
                  <a:lnTo>
                    <a:pt x="502" y="553"/>
                  </a:lnTo>
                  <a:lnTo>
                    <a:pt x="500" y="551"/>
                  </a:lnTo>
                  <a:lnTo>
                    <a:pt x="497" y="548"/>
                  </a:lnTo>
                  <a:lnTo>
                    <a:pt x="497" y="547"/>
                  </a:lnTo>
                  <a:lnTo>
                    <a:pt x="496" y="545"/>
                  </a:lnTo>
                  <a:lnTo>
                    <a:pt x="500" y="545"/>
                  </a:lnTo>
                  <a:lnTo>
                    <a:pt x="502" y="545"/>
                  </a:lnTo>
                  <a:lnTo>
                    <a:pt x="502" y="543"/>
                  </a:lnTo>
                  <a:lnTo>
                    <a:pt x="502" y="542"/>
                  </a:lnTo>
                  <a:lnTo>
                    <a:pt x="500" y="540"/>
                  </a:lnTo>
                  <a:lnTo>
                    <a:pt x="502" y="540"/>
                  </a:lnTo>
                  <a:lnTo>
                    <a:pt x="502" y="539"/>
                  </a:lnTo>
                  <a:lnTo>
                    <a:pt x="504" y="539"/>
                  </a:lnTo>
                  <a:lnTo>
                    <a:pt x="507" y="542"/>
                  </a:lnTo>
                  <a:lnTo>
                    <a:pt x="507" y="542"/>
                  </a:lnTo>
                  <a:lnTo>
                    <a:pt x="510" y="547"/>
                  </a:lnTo>
                  <a:lnTo>
                    <a:pt x="510" y="547"/>
                  </a:lnTo>
                  <a:lnTo>
                    <a:pt x="510" y="548"/>
                  </a:lnTo>
                  <a:lnTo>
                    <a:pt x="515" y="550"/>
                  </a:lnTo>
                  <a:lnTo>
                    <a:pt x="515" y="550"/>
                  </a:lnTo>
                  <a:lnTo>
                    <a:pt x="515" y="548"/>
                  </a:lnTo>
                  <a:lnTo>
                    <a:pt x="516" y="545"/>
                  </a:lnTo>
                  <a:lnTo>
                    <a:pt x="518" y="545"/>
                  </a:lnTo>
                  <a:lnTo>
                    <a:pt x="518" y="545"/>
                  </a:lnTo>
                  <a:lnTo>
                    <a:pt x="518" y="543"/>
                  </a:lnTo>
                  <a:lnTo>
                    <a:pt x="516" y="543"/>
                  </a:lnTo>
                  <a:lnTo>
                    <a:pt x="518" y="542"/>
                  </a:lnTo>
                  <a:lnTo>
                    <a:pt x="516" y="542"/>
                  </a:lnTo>
                  <a:lnTo>
                    <a:pt x="516" y="542"/>
                  </a:lnTo>
                  <a:lnTo>
                    <a:pt x="513" y="547"/>
                  </a:lnTo>
                  <a:lnTo>
                    <a:pt x="513" y="548"/>
                  </a:lnTo>
                  <a:lnTo>
                    <a:pt x="511" y="545"/>
                  </a:lnTo>
                  <a:lnTo>
                    <a:pt x="510" y="543"/>
                  </a:lnTo>
                  <a:lnTo>
                    <a:pt x="510" y="543"/>
                  </a:lnTo>
                  <a:lnTo>
                    <a:pt x="510" y="542"/>
                  </a:lnTo>
                  <a:lnTo>
                    <a:pt x="513" y="542"/>
                  </a:lnTo>
                  <a:lnTo>
                    <a:pt x="511" y="540"/>
                  </a:lnTo>
                  <a:lnTo>
                    <a:pt x="508" y="539"/>
                  </a:lnTo>
                  <a:lnTo>
                    <a:pt x="507" y="539"/>
                  </a:lnTo>
                  <a:lnTo>
                    <a:pt x="505" y="539"/>
                  </a:lnTo>
                  <a:lnTo>
                    <a:pt x="505" y="537"/>
                  </a:lnTo>
                  <a:lnTo>
                    <a:pt x="504" y="536"/>
                  </a:lnTo>
                  <a:lnTo>
                    <a:pt x="505" y="532"/>
                  </a:lnTo>
                  <a:lnTo>
                    <a:pt x="507" y="531"/>
                  </a:lnTo>
                  <a:lnTo>
                    <a:pt x="511" y="532"/>
                  </a:lnTo>
                  <a:lnTo>
                    <a:pt x="513" y="532"/>
                  </a:lnTo>
                  <a:lnTo>
                    <a:pt x="511" y="531"/>
                  </a:lnTo>
                  <a:lnTo>
                    <a:pt x="511" y="531"/>
                  </a:lnTo>
                  <a:lnTo>
                    <a:pt x="510" y="531"/>
                  </a:lnTo>
                  <a:lnTo>
                    <a:pt x="507" y="528"/>
                  </a:lnTo>
                  <a:lnTo>
                    <a:pt x="507" y="526"/>
                  </a:lnTo>
                  <a:lnTo>
                    <a:pt x="508" y="525"/>
                  </a:lnTo>
                  <a:lnTo>
                    <a:pt x="508" y="525"/>
                  </a:lnTo>
                  <a:lnTo>
                    <a:pt x="510" y="523"/>
                  </a:lnTo>
                  <a:lnTo>
                    <a:pt x="513" y="525"/>
                  </a:lnTo>
                  <a:lnTo>
                    <a:pt x="513" y="525"/>
                  </a:lnTo>
                  <a:lnTo>
                    <a:pt x="515" y="525"/>
                  </a:lnTo>
                  <a:lnTo>
                    <a:pt x="513" y="523"/>
                  </a:lnTo>
                  <a:lnTo>
                    <a:pt x="513" y="523"/>
                  </a:lnTo>
                  <a:lnTo>
                    <a:pt x="511" y="521"/>
                  </a:lnTo>
                  <a:lnTo>
                    <a:pt x="511" y="520"/>
                  </a:lnTo>
                  <a:lnTo>
                    <a:pt x="511" y="518"/>
                  </a:lnTo>
                  <a:lnTo>
                    <a:pt x="511" y="518"/>
                  </a:lnTo>
                  <a:lnTo>
                    <a:pt x="511" y="517"/>
                  </a:lnTo>
                  <a:lnTo>
                    <a:pt x="511" y="515"/>
                  </a:lnTo>
                  <a:lnTo>
                    <a:pt x="513" y="515"/>
                  </a:lnTo>
                  <a:lnTo>
                    <a:pt x="513" y="514"/>
                  </a:lnTo>
                  <a:lnTo>
                    <a:pt x="513" y="514"/>
                  </a:lnTo>
                  <a:lnTo>
                    <a:pt x="511" y="514"/>
                  </a:lnTo>
                  <a:lnTo>
                    <a:pt x="511" y="515"/>
                  </a:lnTo>
                  <a:lnTo>
                    <a:pt x="511" y="517"/>
                  </a:lnTo>
                  <a:lnTo>
                    <a:pt x="510" y="518"/>
                  </a:lnTo>
                  <a:lnTo>
                    <a:pt x="510" y="520"/>
                  </a:lnTo>
                  <a:lnTo>
                    <a:pt x="510" y="521"/>
                  </a:lnTo>
                  <a:lnTo>
                    <a:pt x="508" y="523"/>
                  </a:lnTo>
                  <a:lnTo>
                    <a:pt x="508" y="521"/>
                  </a:lnTo>
                  <a:lnTo>
                    <a:pt x="507" y="521"/>
                  </a:lnTo>
                  <a:lnTo>
                    <a:pt x="507" y="521"/>
                  </a:lnTo>
                  <a:lnTo>
                    <a:pt x="507" y="520"/>
                  </a:lnTo>
                  <a:lnTo>
                    <a:pt x="507" y="514"/>
                  </a:lnTo>
                  <a:lnTo>
                    <a:pt x="507" y="509"/>
                  </a:lnTo>
                  <a:lnTo>
                    <a:pt x="507" y="506"/>
                  </a:lnTo>
                  <a:lnTo>
                    <a:pt x="508" y="504"/>
                  </a:lnTo>
                  <a:lnTo>
                    <a:pt x="510" y="504"/>
                  </a:lnTo>
                  <a:lnTo>
                    <a:pt x="510" y="504"/>
                  </a:lnTo>
                  <a:lnTo>
                    <a:pt x="511" y="504"/>
                  </a:lnTo>
                  <a:lnTo>
                    <a:pt x="511" y="504"/>
                  </a:lnTo>
                  <a:lnTo>
                    <a:pt x="510" y="502"/>
                  </a:lnTo>
                  <a:lnTo>
                    <a:pt x="508" y="502"/>
                  </a:lnTo>
                  <a:lnTo>
                    <a:pt x="507" y="504"/>
                  </a:lnTo>
                  <a:lnTo>
                    <a:pt x="505" y="504"/>
                  </a:lnTo>
                  <a:lnTo>
                    <a:pt x="505" y="501"/>
                  </a:lnTo>
                  <a:lnTo>
                    <a:pt x="504" y="499"/>
                  </a:lnTo>
                  <a:lnTo>
                    <a:pt x="504" y="498"/>
                  </a:lnTo>
                  <a:lnTo>
                    <a:pt x="504" y="495"/>
                  </a:lnTo>
                  <a:lnTo>
                    <a:pt x="507" y="495"/>
                  </a:lnTo>
                  <a:lnTo>
                    <a:pt x="508" y="496"/>
                  </a:lnTo>
                  <a:lnTo>
                    <a:pt x="515" y="496"/>
                  </a:lnTo>
                  <a:lnTo>
                    <a:pt x="519" y="498"/>
                  </a:lnTo>
                  <a:lnTo>
                    <a:pt x="521" y="498"/>
                  </a:lnTo>
                  <a:lnTo>
                    <a:pt x="521" y="498"/>
                  </a:lnTo>
                  <a:lnTo>
                    <a:pt x="519" y="496"/>
                  </a:lnTo>
                  <a:lnTo>
                    <a:pt x="518" y="495"/>
                  </a:lnTo>
                  <a:lnTo>
                    <a:pt x="518" y="495"/>
                  </a:lnTo>
                  <a:lnTo>
                    <a:pt x="518" y="493"/>
                  </a:lnTo>
                  <a:lnTo>
                    <a:pt x="518" y="493"/>
                  </a:lnTo>
                  <a:lnTo>
                    <a:pt x="516" y="488"/>
                  </a:lnTo>
                  <a:lnTo>
                    <a:pt x="516" y="488"/>
                  </a:lnTo>
                  <a:lnTo>
                    <a:pt x="515" y="490"/>
                  </a:lnTo>
                  <a:lnTo>
                    <a:pt x="515" y="493"/>
                  </a:lnTo>
                  <a:lnTo>
                    <a:pt x="513" y="493"/>
                  </a:lnTo>
                  <a:lnTo>
                    <a:pt x="511" y="495"/>
                  </a:lnTo>
                  <a:lnTo>
                    <a:pt x="508" y="495"/>
                  </a:lnTo>
                  <a:lnTo>
                    <a:pt x="507" y="493"/>
                  </a:lnTo>
                  <a:lnTo>
                    <a:pt x="507" y="493"/>
                  </a:lnTo>
                  <a:lnTo>
                    <a:pt x="507" y="491"/>
                  </a:lnTo>
                  <a:lnTo>
                    <a:pt x="505" y="491"/>
                  </a:lnTo>
                  <a:lnTo>
                    <a:pt x="504" y="490"/>
                  </a:lnTo>
                  <a:lnTo>
                    <a:pt x="504" y="490"/>
                  </a:lnTo>
                  <a:lnTo>
                    <a:pt x="502" y="490"/>
                  </a:lnTo>
                  <a:lnTo>
                    <a:pt x="504" y="488"/>
                  </a:lnTo>
                  <a:lnTo>
                    <a:pt x="504" y="487"/>
                  </a:lnTo>
                  <a:lnTo>
                    <a:pt x="505" y="487"/>
                  </a:lnTo>
                  <a:lnTo>
                    <a:pt x="507" y="487"/>
                  </a:lnTo>
                  <a:lnTo>
                    <a:pt x="507" y="488"/>
                  </a:lnTo>
                  <a:lnTo>
                    <a:pt x="508" y="488"/>
                  </a:lnTo>
                  <a:lnTo>
                    <a:pt x="510" y="488"/>
                  </a:lnTo>
                  <a:lnTo>
                    <a:pt x="510" y="487"/>
                  </a:lnTo>
                  <a:lnTo>
                    <a:pt x="510" y="487"/>
                  </a:lnTo>
                  <a:lnTo>
                    <a:pt x="508" y="487"/>
                  </a:lnTo>
                  <a:lnTo>
                    <a:pt x="507" y="487"/>
                  </a:lnTo>
                  <a:lnTo>
                    <a:pt x="505" y="484"/>
                  </a:lnTo>
                  <a:lnTo>
                    <a:pt x="507" y="482"/>
                  </a:lnTo>
                  <a:lnTo>
                    <a:pt x="508" y="480"/>
                  </a:lnTo>
                  <a:lnTo>
                    <a:pt x="510" y="480"/>
                  </a:lnTo>
                  <a:lnTo>
                    <a:pt x="508" y="477"/>
                  </a:lnTo>
                  <a:lnTo>
                    <a:pt x="510" y="476"/>
                  </a:lnTo>
                  <a:lnTo>
                    <a:pt x="508" y="474"/>
                  </a:lnTo>
                  <a:lnTo>
                    <a:pt x="508" y="473"/>
                  </a:lnTo>
                  <a:lnTo>
                    <a:pt x="505" y="473"/>
                  </a:lnTo>
                  <a:lnTo>
                    <a:pt x="505" y="473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2" y="474"/>
                  </a:lnTo>
                  <a:lnTo>
                    <a:pt x="500" y="473"/>
                  </a:lnTo>
                  <a:lnTo>
                    <a:pt x="497" y="471"/>
                  </a:lnTo>
                  <a:lnTo>
                    <a:pt x="497" y="471"/>
                  </a:lnTo>
                  <a:lnTo>
                    <a:pt x="497" y="469"/>
                  </a:lnTo>
                  <a:lnTo>
                    <a:pt x="497" y="468"/>
                  </a:lnTo>
                  <a:lnTo>
                    <a:pt x="497" y="468"/>
                  </a:lnTo>
                  <a:lnTo>
                    <a:pt x="496" y="469"/>
                  </a:lnTo>
                  <a:lnTo>
                    <a:pt x="492" y="469"/>
                  </a:lnTo>
                  <a:lnTo>
                    <a:pt x="491" y="471"/>
                  </a:lnTo>
                  <a:lnTo>
                    <a:pt x="489" y="471"/>
                  </a:lnTo>
                  <a:lnTo>
                    <a:pt x="489" y="471"/>
                  </a:lnTo>
                  <a:lnTo>
                    <a:pt x="489" y="473"/>
                  </a:lnTo>
                  <a:lnTo>
                    <a:pt x="491" y="473"/>
                  </a:lnTo>
                  <a:lnTo>
                    <a:pt x="492" y="474"/>
                  </a:lnTo>
                  <a:lnTo>
                    <a:pt x="492" y="474"/>
                  </a:lnTo>
                  <a:lnTo>
                    <a:pt x="491" y="476"/>
                  </a:lnTo>
                  <a:lnTo>
                    <a:pt x="491" y="476"/>
                  </a:lnTo>
                  <a:lnTo>
                    <a:pt x="488" y="474"/>
                  </a:lnTo>
                  <a:lnTo>
                    <a:pt x="488" y="473"/>
                  </a:lnTo>
                  <a:lnTo>
                    <a:pt x="488" y="471"/>
                  </a:lnTo>
                  <a:lnTo>
                    <a:pt x="488" y="469"/>
                  </a:lnTo>
                  <a:lnTo>
                    <a:pt x="491" y="468"/>
                  </a:lnTo>
                  <a:lnTo>
                    <a:pt x="492" y="466"/>
                  </a:lnTo>
                  <a:lnTo>
                    <a:pt x="494" y="465"/>
                  </a:lnTo>
                  <a:lnTo>
                    <a:pt x="497" y="463"/>
                  </a:lnTo>
                  <a:lnTo>
                    <a:pt x="499" y="462"/>
                  </a:lnTo>
                  <a:lnTo>
                    <a:pt x="497" y="460"/>
                  </a:lnTo>
                  <a:lnTo>
                    <a:pt x="497" y="458"/>
                  </a:lnTo>
                  <a:lnTo>
                    <a:pt x="497" y="457"/>
                  </a:lnTo>
                  <a:lnTo>
                    <a:pt x="500" y="455"/>
                  </a:lnTo>
                  <a:lnTo>
                    <a:pt x="504" y="455"/>
                  </a:lnTo>
                  <a:lnTo>
                    <a:pt x="505" y="455"/>
                  </a:lnTo>
                  <a:lnTo>
                    <a:pt x="507" y="455"/>
                  </a:lnTo>
                  <a:lnTo>
                    <a:pt x="508" y="455"/>
                  </a:lnTo>
                  <a:lnTo>
                    <a:pt x="510" y="454"/>
                  </a:lnTo>
                  <a:lnTo>
                    <a:pt x="511" y="454"/>
                  </a:lnTo>
                  <a:lnTo>
                    <a:pt x="511" y="452"/>
                  </a:lnTo>
                  <a:lnTo>
                    <a:pt x="511" y="452"/>
                  </a:lnTo>
                  <a:lnTo>
                    <a:pt x="510" y="450"/>
                  </a:lnTo>
                  <a:lnTo>
                    <a:pt x="510" y="449"/>
                  </a:lnTo>
                  <a:lnTo>
                    <a:pt x="510" y="449"/>
                  </a:lnTo>
                  <a:lnTo>
                    <a:pt x="511" y="447"/>
                  </a:lnTo>
                  <a:lnTo>
                    <a:pt x="513" y="447"/>
                  </a:lnTo>
                  <a:lnTo>
                    <a:pt x="513" y="447"/>
                  </a:lnTo>
                  <a:lnTo>
                    <a:pt x="515" y="449"/>
                  </a:lnTo>
                  <a:lnTo>
                    <a:pt x="515" y="449"/>
                  </a:lnTo>
                  <a:lnTo>
                    <a:pt x="513" y="450"/>
                  </a:lnTo>
                  <a:lnTo>
                    <a:pt x="513" y="455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60"/>
                  </a:lnTo>
                  <a:lnTo>
                    <a:pt x="511" y="460"/>
                  </a:lnTo>
                  <a:lnTo>
                    <a:pt x="507" y="462"/>
                  </a:lnTo>
                  <a:lnTo>
                    <a:pt x="507" y="462"/>
                  </a:lnTo>
                  <a:lnTo>
                    <a:pt x="507" y="463"/>
                  </a:lnTo>
                  <a:lnTo>
                    <a:pt x="508" y="463"/>
                  </a:lnTo>
                  <a:lnTo>
                    <a:pt x="511" y="463"/>
                  </a:lnTo>
                  <a:lnTo>
                    <a:pt x="513" y="462"/>
                  </a:lnTo>
                  <a:lnTo>
                    <a:pt x="513" y="460"/>
                  </a:lnTo>
                  <a:lnTo>
                    <a:pt x="515" y="455"/>
                  </a:lnTo>
                  <a:lnTo>
                    <a:pt x="515" y="455"/>
                  </a:lnTo>
                  <a:lnTo>
                    <a:pt x="516" y="455"/>
                  </a:lnTo>
                  <a:lnTo>
                    <a:pt x="516" y="455"/>
                  </a:lnTo>
                  <a:lnTo>
                    <a:pt x="516" y="458"/>
                  </a:lnTo>
                  <a:lnTo>
                    <a:pt x="516" y="460"/>
                  </a:lnTo>
                  <a:lnTo>
                    <a:pt x="515" y="465"/>
                  </a:lnTo>
                  <a:lnTo>
                    <a:pt x="513" y="468"/>
                  </a:lnTo>
                  <a:lnTo>
                    <a:pt x="513" y="468"/>
                  </a:lnTo>
                  <a:lnTo>
                    <a:pt x="513" y="469"/>
                  </a:lnTo>
                  <a:lnTo>
                    <a:pt x="515" y="468"/>
                  </a:lnTo>
                  <a:lnTo>
                    <a:pt x="515" y="468"/>
                  </a:lnTo>
                  <a:lnTo>
                    <a:pt x="516" y="466"/>
                  </a:lnTo>
                  <a:lnTo>
                    <a:pt x="516" y="463"/>
                  </a:lnTo>
                  <a:lnTo>
                    <a:pt x="516" y="462"/>
                  </a:lnTo>
                  <a:lnTo>
                    <a:pt x="518" y="462"/>
                  </a:lnTo>
                  <a:lnTo>
                    <a:pt x="518" y="458"/>
                  </a:lnTo>
                  <a:lnTo>
                    <a:pt x="518" y="457"/>
                  </a:lnTo>
                  <a:lnTo>
                    <a:pt x="518" y="454"/>
                  </a:lnTo>
                  <a:lnTo>
                    <a:pt x="516" y="454"/>
                  </a:lnTo>
                  <a:lnTo>
                    <a:pt x="516" y="454"/>
                  </a:lnTo>
                  <a:lnTo>
                    <a:pt x="515" y="452"/>
                  </a:lnTo>
                  <a:lnTo>
                    <a:pt x="516" y="449"/>
                  </a:lnTo>
                  <a:lnTo>
                    <a:pt x="519" y="449"/>
                  </a:lnTo>
                  <a:lnTo>
                    <a:pt x="521" y="447"/>
                  </a:lnTo>
                  <a:lnTo>
                    <a:pt x="522" y="447"/>
                  </a:lnTo>
                  <a:lnTo>
                    <a:pt x="524" y="447"/>
                  </a:lnTo>
                  <a:lnTo>
                    <a:pt x="527" y="449"/>
                  </a:lnTo>
                  <a:lnTo>
                    <a:pt x="527" y="449"/>
                  </a:lnTo>
                  <a:lnTo>
                    <a:pt x="527" y="447"/>
                  </a:lnTo>
                  <a:lnTo>
                    <a:pt x="527" y="447"/>
                  </a:lnTo>
                  <a:lnTo>
                    <a:pt x="526" y="447"/>
                  </a:lnTo>
                  <a:lnTo>
                    <a:pt x="522" y="444"/>
                  </a:lnTo>
                  <a:lnTo>
                    <a:pt x="519" y="444"/>
                  </a:lnTo>
                  <a:lnTo>
                    <a:pt x="521" y="443"/>
                  </a:lnTo>
                  <a:lnTo>
                    <a:pt x="521" y="439"/>
                  </a:lnTo>
                  <a:lnTo>
                    <a:pt x="522" y="439"/>
                  </a:lnTo>
                  <a:lnTo>
                    <a:pt x="526" y="439"/>
                  </a:lnTo>
                  <a:lnTo>
                    <a:pt x="530" y="436"/>
                  </a:lnTo>
                  <a:lnTo>
                    <a:pt x="530" y="433"/>
                  </a:lnTo>
                  <a:lnTo>
                    <a:pt x="532" y="430"/>
                  </a:lnTo>
                  <a:lnTo>
                    <a:pt x="529" y="430"/>
                  </a:lnTo>
                  <a:lnTo>
                    <a:pt x="527" y="428"/>
                  </a:lnTo>
                  <a:lnTo>
                    <a:pt x="524" y="427"/>
                  </a:lnTo>
                  <a:lnTo>
                    <a:pt x="522" y="425"/>
                  </a:lnTo>
                  <a:lnTo>
                    <a:pt x="522" y="424"/>
                  </a:lnTo>
                  <a:lnTo>
                    <a:pt x="524" y="421"/>
                  </a:lnTo>
                  <a:lnTo>
                    <a:pt x="526" y="421"/>
                  </a:lnTo>
                  <a:lnTo>
                    <a:pt x="527" y="416"/>
                  </a:lnTo>
                  <a:lnTo>
                    <a:pt x="526" y="413"/>
                  </a:lnTo>
                  <a:lnTo>
                    <a:pt x="526" y="411"/>
                  </a:lnTo>
                  <a:lnTo>
                    <a:pt x="527" y="410"/>
                  </a:lnTo>
                  <a:lnTo>
                    <a:pt x="527" y="408"/>
                  </a:lnTo>
                  <a:lnTo>
                    <a:pt x="529" y="406"/>
                  </a:lnTo>
                  <a:lnTo>
                    <a:pt x="530" y="406"/>
                  </a:lnTo>
                  <a:lnTo>
                    <a:pt x="530" y="405"/>
                  </a:lnTo>
                  <a:lnTo>
                    <a:pt x="530" y="403"/>
                  </a:lnTo>
                  <a:lnTo>
                    <a:pt x="529" y="402"/>
                  </a:lnTo>
                  <a:lnTo>
                    <a:pt x="529" y="400"/>
                  </a:lnTo>
                  <a:lnTo>
                    <a:pt x="530" y="397"/>
                  </a:lnTo>
                  <a:lnTo>
                    <a:pt x="532" y="397"/>
                  </a:lnTo>
                  <a:lnTo>
                    <a:pt x="532" y="397"/>
                  </a:lnTo>
                  <a:lnTo>
                    <a:pt x="530" y="395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2" y="391"/>
                  </a:lnTo>
                  <a:lnTo>
                    <a:pt x="533" y="392"/>
                  </a:lnTo>
                  <a:lnTo>
                    <a:pt x="535" y="395"/>
                  </a:lnTo>
                  <a:lnTo>
                    <a:pt x="535" y="394"/>
                  </a:lnTo>
                  <a:lnTo>
                    <a:pt x="535" y="391"/>
                  </a:lnTo>
                  <a:lnTo>
                    <a:pt x="533" y="387"/>
                  </a:lnTo>
                  <a:lnTo>
                    <a:pt x="532" y="387"/>
                  </a:lnTo>
                  <a:lnTo>
                    <a:pt x="530" y="387"/>
                  </a:lnTo>
                  <a:lnTo>
                    <a:pt x="530" y="387"/>
                  </a:lnTo>
                  <a:lnTo>
                    <a:pt x="529" y="386"/>
                  </a:lnTo>
                  <a:lnTo>
                    <a:pt x="530" y="384"/>
                  </a:lnTo>
                  <a:lnTo>
                    <a:pt x="530" y="384"/>
                  </a:lnTo>
                  <a:lnTo>
                    <a:pt x="532" y="383"/>
                  </a:lnTo>
                  <a:lnTo>
                    <a:pt x="533" y="383"/>
                  </a:lnTo>
                  <a:lnTo>
                    <a:pt x="535" y="381"/>
                  </a:lnTo>
                  <a:lnTo>
                    <a:pt x="537" y="380"/>
                  </a:lnTo>
                  <a:lnTo>
                    <a:pt x="535" y="380"/>
                  </a:lnTo>
                  <a:lnTo>
                    <a:pt x="535" y="381"/>
                  </a:lnTo>
                  <a:lnTo>
                    <a:pt x="533" y="383"/>
                  </a:lnTo>
                  <a:lnTo>
                    <a:pt x="532" y="383"/>
                  </a:lnTo>
                  <a:lnTo>
                    <a:pt x="532" y="381"/>
                  </a:lnTo>
                  <a:lnTo>
                    <a:pt x="529" y="380"/>
                  </a:lnTo>
                  <a:lnTo>
                    <a:pt x="529" y="380"/>
                  </a:lnTo>
                  <a:lnTo>
                    <a:pt x="527" y="380"/>
                  </a:lnTo>
                  <a:lnTo>
                    <a:pt x="526" y="380"/>
                  </a:lnTo>
                  <a:lnTo>
                    <a:pt x="524" y="383"/>
                  </a:lnTo>
                  <a:lnTo>
                    <a:pt x="522" y="384"/>
                  </a:lnTo>
                  <a:lnTo>
                    <a:pt x="519" y="384"/>
                  </a:lnTo>
                  <a:lnTo>
                    <a:pt x="518" y="384"/>
                  </a:lnTo>
                  <a:lnTo>
                    <a:pt x="516" y="383"/>
                  </a:lnTo>
                  <a:lnTo>
                    <a:pt x="516" y="383"/>
                  </a:lnTo>
                  <a:lnTo>
                    <a:pt x="516" y="381"/>
                  </a:lnTo>
                  <a:lnTo>
                    <a:pt x="518" y="381"/>
                  </a:lnTo>
                  <a:lnTo>
                    <a:pt x="518" y="381"/>
                  </a:lnTo>
                  <a:lnTo>
                    <a:pt x="516" y="381"/>
                  </a:lnTo>
                  <a:lnTo>
                    <a:pt x="515" y="380"/>
                  </a:lnTo>
                  <a:lnTo>
                    <a:pt x="515" y="378"/>
                  </a:lnTo>
                  <a:lnTo>
                    <a:pt x="515" y="376"/>
                  </a:lnTo>
                  <a:lnTo>
                    <a:pt x="513" y="373"/>
                  </a:lnTo>
                  <a:lnTo>
                    <a:pt x="513" y="370"/>
                  </a:lnTo>
                  <a:lnTo>
                    <a:pt x="513" y="369"/>
                  </a:lnTo>
                  <a:lnTo>
                    <a:pt x="515" y="361"/>
                  </a:lnTo>
                  <a:lnTo>
                    <a:pt x="516" y="358"/>
                  </a:lnTo>
                  <a:lnTo>
                    <a:pt x="516" y="354"/>
                  </a:lnTo>
                  <a:lnTo>
                    <a:pt x="516" y="353"/>
                  </a:lnTo>
                  <a:lnTo>
                    <a:pt x="519" y="351"/>
                  </a:lnTo>
                  <a:lnTo>
                    <a:pt x="521" y="350"/>
                  </a:lnTo>
                  <a:lnTo>
                    <a:pt x="522" y="343"/>
                  </a:lnTo>
                  <a:lnTo>
                    <a:pt x="522" y="340"/>
                  </a:lnTo>
                  <a:lnTo>
                    <a:pt x="519" y="331"/>
                  </a:lnTo>
                  <a:lnTo>
                    <a:pt x="519" y="328"/>
                  </a:lnTo>
                  <a:lnTo>
                    <a:pt x="519" y="326"/>
                  </a:lnTo>
                  <a:lnTo>
                    <a:pt x="519" y="321"/>
                  </a:lnTo>
                  <a:lnTo>
                    <a:pt x="519" y="320"/>
                  </a:lnTo>
                  <a:lnTo>
                    <a:pt x="519" y="318"/>
                  </a:lnTo>
                  <a:lnTo>
                    <a:pt x="516" y="315"/>
                  </a:lnTo>
                  <a:lnTo>
                    <a:pt x="516" y="313"/>
                  </a:lnTo>
                  <a:lnTo>
                    <a:pt x="518" y="312"/>
                  </a:lnTo>
                  <a:lnTo>
                    <a:pt x="516" y="309"/>
                  </a:lnTo>
                  <a:lnTo>
                    <a:pt x="518" y="307"/>
                  </a:lnTo>
                  <a:lnTo>
                    <a:pt x="518" y="306"/>
                  </a:lnTo>
                  <a:lnTo>
                    <a:pt x="521" y="307"/>
                  </a:lnTo>
                  <a:lnTo>
                    <a:pt x="522" y="307"/>
                  </a:lnTo>
                  <a:lnTo>
                    <a:pt x="524" y="306"/>
                  </a:lnTo>
                  <a:lnTo>
                    <a:pt x="524" y="304"/>
                  </a:lnTo>
                  <a:lnTo>
                    <a:pt x="524" y="301"/>
                  </a:lnTo>
                  <a:lnTo>
                    <a:pt x="524" y="299"/>
                  </a:lnTo>
                  <a:lnTo>
                    <a:pt x="524" y="298"/>
                  </a:lnTo>
                  <a:lnTo>
                    <a:pt x="526" y="298"/>
                  </a:lnTo>
                  <a:lnTo>
                    <a:pt x="527" y="296"/>
                  </a:lnTo>
                  <a:lnTo>
                    <a:pt x="529" y="293"/>
                  </a:lnTo>
                  <a:lnTo>
                    <a:pt x="530" y="287"/>
                  </a:lnTo>
                  <a:lnTo>
                    <a:pt x="530" y="285"/>
                  </a:lnTo>
                  <a:lnTo>
                    <a:pt x="532" y="283"/>
                  </a:lnTo>
                  <a:lnTo>
                    <a:pt x="532" y="280"/>
                  </a:lnTo>
                  <a:lnTo>
                    <a:pt x="533" y="279"/>
                  </a:lnTo>
                  <a:lnTo>
                    <a:pt x="533" y="277"/>
                  </a:lnTo>
                  <a:lnTo>
                    <a:pt x="535" y="276"/>
                  </a:lnTo>
                  <a:lnTo>
                    <a:pt x="535" y="274"/>
                  </a:lnTo>
                  <a:lnTo>
                    <a:pt x="538" y="272"/>
                  </a:lnTo>
                  <a:lnTo>
                    <a:pt x="538" y="269"/>
                  </a:lnTo>
                  <a:lnTo>
                    <a:pt x="540" y="265"/>
                  </a:lnTo>
                  <a:lnTo>
                    <a:pt x="540" y="261"/>
                  </a:lnTo>
                  <a:lnTo>
                    <a:pt x="541" y="258"/>
                  </a:lnTo>
                  <a:lnTo>
                    <a:pt x="541" y="257"/>
                  </a:lnTo>
                  <a:lnTo>
                    <a:pt x="541" y="254"/>
                  </a:lnTo>
                  <a:lnTo>
                    <a:pt x="543" y="252"/>
                  </a:lnTo>
                  <a:lnTo>
                    <a:pt x="543" y="250"/>
                  </a:lnTo>
                  <a:lnTo>
                    <a:pt x="546" y="249"/>
                  </a:lnTo>
                  <a:lnTo>
                    <a:pt x="546" y="246"/>
                  </a:lnTo>
                  <a:lnTo>
                    <a:pt x="546" y="244"/>
                  </a:lnTo>
                  <a:lnTo>
                    <a:pt x="546" y="243"/>
                  </a:lnTo>
                  <a:lnTo>
                    <a:pt x="545" y="239"/>
                  </a:lnTo>
                  <a:lnTo>
                    <a:pt x="546" y="238"/>
                  </a:lnTo>
                  <a:lnTo>
                    <a:pt x="546" y="238"/>
                  </a:lnTo>
                  <a:lnTo>
                    <a:pt x="549" y="233"/>
                  </a:lnTo>
                  <a:lnTo>
                    <a:pt x="549" y="230"/>
                  </a:lnTo>
                  <a:lnTo>
                    <a:pt x="549" y="228"/>
                  </a:lnTo>
                  <a:lnTo>
                    <a:pt x="548" y="225"/>
                  </a:lnTo>
                  <a:lnTo>
                    <a:pt x="548" y="219"/>
                  </a:lnTo>
                  <a:lnTo>
                    <a:pt x="548" y="214"/>
                  </a:lnTo>
                  <a:lnTo>
                    <a:pt x="546" y="209"/>
                  </a:lnTo>
                  <a:lnTo>
                    <a:pt x="546" y="206"/>
                  </a:lnTo>
                  <a:lnTo>
                    <a:pt x="545" y="202"/>
                  </a:lnTo>
                  <a:lnTo>
                    <a:pt x="545" y="200"/>
                  </a:lnTo>
                  <a:lnTo>
                    <a:pt x="546" y="195"/>
                  </a:lnTo>
                  <a:lnTo>
                    <a:pt x="549" y="192"/>
                  </a:lnTo>
                  <a:lnTo>
                    <a:pt x="551" y="189"/>
                  </a:lnTo>
                  <a:lnTo>
                    <a:pt x="551" y="184"/>
                  </a:lnTo>
                  <a:lnTo>
                    <a:pt x="551" y="181"/>
                  </a:lnTo>
                  <a:lnTo>
                    <a:pt x="551" y="180"/>
                  </a:lnTo>
                  <a:lnTo>
                    <a:pt x="548" y="178"/>
                  </a:lnTo>
                  <a:lnTo>
                    <a:pt x="548" y="173"/>
                  </a:lnTo>
                  <a:lnTo>
                    <a:pt x="548" y="172"/>
                  </a:lnTo>
                  <a:lnTo>
                    <a:pt x="549" y="172"/>
                  </a:lnTo>
                  <a:lnTo>
                    <a:pt x="551" y="170"/>
                  </a:lnTo>
                  <a:lnTo>
                    <a:pt x="551" y="167"/>
                  </a:lnTo>
                  <a:lnTo>
                    <a:pt x="552" y="165"/>
                  </a:lnTo>
                  <a:lnTo>
                    <a:pt x="552" y="161"/>
                  </a:lnTo>
                  <a:lnTo>
                    <a:pt x="554" y="156"/>
                  </a:lnTo>
                  <a:lnTo>
                    <a:pt x="554" y="154"/>
                  </a:lnTo>
                  <a:lnTo>
                    <a:pt x="556" y="153"/>
                  </a:lnTo>
                  <a:lnTo>
                    <a:pt x="557" y="153"/>
                  </a:lnTo>
                  <a:lnTo>
                    <a:pt x="557" y="151"/>
                  </a:lnTo>
                  <a:lnTo>
                    <a:pt x="557" y="148"/>
                  </a:lnTo>
                  <a:lnTo>
                    <a:pt x="557" y="146"/>
                  </a:lnTo>
                  <a:lnTo>
                    <a:pt x="559" y="143"/>
                  </a:lnTo>
                  <a:lnTo>
                    <a:pt x="559" y="142"/>
                  </a:lnTo>
                  <a:lnTo>
                    <a:pt x="560" y="137"/>
                  </a:lnTo>
                  <a:lnTo>
                    <a:pt x="560" y="134"/>
                  </a:lnTo>
                  <a:lnTo>
                    <a:pt x="560" y="134"/>
                  </a:lnTo>
                  <a:lnTo>
                    <a:pt x="560" y="132"/>
                  </a:lnTo>
                  <a:lnTo>
                    <a:pt x="560" y="128"/>
                  </a:lnTo>
                  <a:lnTo>
                    <a:pt x="560" y="126"/>
                  </a:lnTo>
                  <a:lnTo>
                    <a:pt x="560" y="124"/>
                  </a:lnTo>
                  <a:lnTo>
                    <a:pt x="560" y="121"/>
                  </a:lnTo>
                  <a:lnTo>
                    <a:pt x="562" y="120"/>
                  </a:lnTo>
                  <a:lnTo>
                    <a:pt x="563" y="118"/>
                  </a:lnTo>
                  <a:lnTo>
                    <a:pt x="563" y="116"/>
                  </a:lnTo>
                  <a:lnTo>
                    <a:pt x="563" y="115"/>
                  </a:lnTo>
                  <a:lnTo>
                    <a:pt x="562" y="109"/>
                  </a:lnTo>
                  <a:lnTo>
                    <a:pt x="562" y="107"/>
                  </a:lnTo>
                  <a:lnTo>
                    <a:pt x="562" y="102"/>
                  </a:lnTo>
                  <a:lnTo>
                    <a:pt x="562" y="99"/>
                  </a:lnTo>
                  <a:lnTo>
                    <a:pt x="562" y="98"/>
                  </a:lnTo>
                  <a:lnTo>
                    <a:pt x="562" y="96"/>
                  </a:lnTo>
                  <a:lnTo>
                    <a:pt x="563" y="94"/>
                  </a:lnTo>
                  <a:lnTo>
                    <a:pt x="563" y="93"/>
                  </a:lnTo>
                  <a:lnTo>
                    <a:pt x="563" y="91"/>
                  </a:lnTo>
                  <a:lnTo>
                    <a:pt x="563" y="90"/>
                  </a:lnTo>
                  <a:lnTo>
                    <a:pt x="562" y="90"/>
                  </a:lnTo>
                  <a:lnTo>
                    <a:pt x="562" y="88"/>
                  </a:lnTo>
                  <a:lnTo>
                    <a:pt x="562" y="87"/>
                  </a:lnTo>
                  <a:lnTo>
                    <a:pt x="562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3" y="82"/>
                  </a:lnTo>
                  <a:lnTo>
                    <a:pt x="565" y="80"/>
                  </a:lnTo>
                  <a:lnTo>
                    <a:pt x="567" y="76"/>
                  </a:lnTo>
                  <a:lnTo>
                    <a:pt x="567" y="71"/>
                  </a:lnTo>
                  <a:lnTo>
                    <a:pt x="567" y="66"/>
                  </a:lnTo>
                  <a:lnTo>
                    <a:pt x="568" y="64"/>
                  </a:lnTo>
                  <a:lnTo>
                    <a:pt x="568" y="61"/>
                  </a:lnTo>
                  <a:lnTo>
                    <a:pt x="568" y="60"/>
                  </a:lnTo>
                  <a:lnTo>
                    <a:pt x="568" y="58"/>
                  </a:lnTo>
                  <a:lnTo>
                    <a:pt x="568" y="57"/>
                  </a:lnTo>
                  <a:lnTo>
                    <a:pt x="567" y="49"/>
                  </a:lnTo>
                  <a:lnTo>
                    <a:pt x="567" y="46"/>
                  </a:lnTo>
                  <a:lnTo>
                    <a:pt x="568" y="41"/>
                  </a:lnTo>
                  <a:lnTo>
                    <a:pt x="568" y="35"/>
                  </a:lnTo>
                  <a:lnTo>
                    <a:pt x="568" y="33"/>
                  </a:lnTo>
                  <a:lnTo>
                    <a:pt x="567" y="31"/>
                  </a:lnTo>
                  <a:lnTo>
                    <a:pt x="567" y="30"/>
                  </a:lnTo>
                  <a:lnTo>
                    <a:pt x="567" y="27"/>
                  </a:lnTo>
                  <a:lnTo>
                    <a:pt x="565" y="20"/>
                  </a:lnTo>
                  <a:lnTo>
                    <a:pt x="565" y="16"/>
                  </a:lnTo>
                  <a:lnTo>
                    <a:pt x="565" y="14"/>
                  </a:lnTo>
                  <a:lnTo>
                    <a:pt x="563" y="13"/>
                  </a:lnTo>
                  <a:lnTo>
                    <a:pt x="565" y="13"/>
                  </a:lnTo>
                  <a:lnTo>
                    <a:pt x="565" y="13"/>
                  </a:lnTo>
                  <a:lnTo>
                    <a:pt x="567" y="13"/>
                  </a:lnTo>
                  <a:lnTo>
                    <a:pt x="570" y="11"/>
                  </a:lnTo>
                  <a:lnTo>
                    <a:pt x="571" y="11"/>
                  </a:lnTo>
                  <a:lnTo>
                    <a:pt x="573" y="9"/>
                  </a:lnTo>
                  <a:lnTo>
                    <a:pt x="573" y="8"/>
                  </a:lnTo>
                  <a:lnTo>
                    <a:pt x="573" y="6"/>
                  </a:lnTo>
                  <a:lnTo>
                    <a:pt x="573" y="5"/>
                  </a:lnTo>
                  <a:lnTo>
                    <a:pt x="571" y="3"/>
                  </a:lnTo>
                  <a:lnTo>
                    <a:pt x="573" y="3"/>
                  </a:lnTo>
                  <a:lnTo>
                    <a:pt x="574" y="1"/>
                  </a:lnTo>
                  <a:lnTo>
                    <a:pt x="576" y="1"/>
                  </a:lnTo>
                  <a:lnTo>
                    <a:pt x="57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8" name="Freeform 305">
              <a:extLst>
                <a:ext uri="{FF2B5EF4-FFF2-40B4-BE49-F238E27FC236}">
                  <a16:creationId xmlns:a16="http://schemas.microsoft.com/office/drawing/2014/main" id="{D871854A-A4A9-411B-BCFB-2A77920BD4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58394" y="5018232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2 h 2"/>
                <a:gd name="T10" fmla="*/ 2 w 2"/>
                <a:gd name="T11" fmla="*/ 2 h 2"/>
                <a:gd name="T12" fmla="*/ 2 w 2"/>
                <a:gd name="T13" fmla="*/ 0 h 2"/>
                <a:gd name="T14" fmla="*/ 0 w 2"/>
                <a:gd name="T15" fmla="*/ 0 h 2"/>
                <a:gd name="T16" fmla="*/ 0 w 2"/>
                <a:gd name="T17" fmla="*/ 0 h 2"/>
                <a:gd name="T18" fmla="*/ 2 w 2"/>
                <a:gd name="T19" fmla="*/ 0 h 2"/>
                <a:gd name="T20" fmla="*/ 2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9" name="Freeform 306">
              <a:extLst>
                <a:ext uri="{FF2B5EF4-FFF2-40B4-BE49-F238E27FC236}">
                  <a16:creationId xmlns:a16="http://schemas.microsoft.com/office/drawing/2014/main" id="{1FF63058-773B-470C-8551-130AF62029B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21341" y="4115743"/>
              <a:ext cx="173481" cy="177380"/>
            </a:xfrm>
            <a:custGeom>
              <a:avLst/>
              <a:gdLst>
                <a:gd name="T0" fmla="*/ 78 w 89"/>
                <a:gd name="T1" fmla="*/ 80 h 91"/>
                <a:gd name="T2" fmla="*/ 35 w 89"/>
                <a:gd name="T3" fmla="*/ 3 h 91"/>
                <a:gd name="T4" fmla="*/ 35 w 89"/>
                <a:gd name="T5" fmla="*/ 6 h 91"/>
                <a:gd name="T6" fmla="*/ 38 w 89"/>
                <a:gd name="T7" fmla="*/ 6 h 91"/>
                <a:gd name="T8" fmla="*/ 45 w 89"/>
                <a:gd name="T9" fmla="*/ 5 h 91"/>
                <a:gd name="T10" fmla="*/ 49 w 89"/>
                <a:gd name="T11" fmla="*/ 6 h 91"/>
                <a:gd name="T12" fmla="*/ 54 w 89"/>
                <a:gd name="T13" fmla="*/ 12 h 91"/>
                <a:gd name="T14" fmla="*/ 60 w 89"/>
                <a:gd name="T15" fmla="*/ 16 h 91"/>
                <a:gd name="T16" fmla="*/ 67 w 89"/>
                <a:gd name="T17" fmla="*/ 12 h 91"/>
                <a:gd name="T18" fmla="*/ 78 w 89"/>
                <a:gd name="T19" fmla="*/ 12 h 91"/>
                <a:gd name="T20" fmla="*/ 81 w 89"/>
                <a:gd name="T21" fmla="*/ 16 h 91"/>
                <a:gd name="T22" fmla="*/ 84 w 89"/>
                <a:gd name="T23" fmla="*/ 19 h 91"/>
                <a:gd name="T24" fmla="*/ 86 w 89"/>
                <a:gd name="T25" fmla="*/ 20 h 91"/>
                <a:gd name="T26" fmla="*/ 86 w 89"/>
                <a:gd name="T27" fmla="*/ 25 h 91"/>
                <a:gd name="T28" fmla="*/ 87 w 89"/>
                <a:gd name="T29" fmla="*/ 33 h 91"/>
                <a:gd name="T30" fmla="*/ 87 w 89"/>
                <a:gd name="T31" fmla="*/ 38 h 91"/>
                <a:gd name="T32" fmla="*/ 84 w 89"/>
                <a:gd name="T33" fmla="*/ 41 h 91"/>
                <a:gd name="T34" fmla="*/ 81 w 89"/>
                <a:gd name="T35" fmla="*/ 50 h 91"/>
                <a:gd name="T36" fmla="*/ 78 w 89"/>
                <a:gd name="T37" fmla="*/ 57 h 91"/>
                <a:gd name="T38" fmla="*/ 78 w 89"/>
                <a:gd name="T39" fmla="*/ 61 h 91"/>
                <a:gd name="T40" fmla="*/ 81 w 89"/>
                <a:gd name="T41" fmla="*/ 72 h 91"/>
                <a:gd name="T42" fmla="*/ 86 w 89"/>
                <a:gd name="T43" fmla="*/ 77 h 91"/>
                <a:gd name="T44" fmla="*/ 84 w 89"/>
                <a:gd name="T45" fmla="*/ 80 h 91"/>
                <a:gd name="T46" fmla="*/ 81 w 89"/>
                <a:gd name="T47" fmla="*/ 80 h 91"/>
                <a:gd name="T48" fmla="*/ 76 w 89"/>
                <a:gd name="T49" fmla="*/ 80 h 91"/>
                <a:gd name="T50" fmla="*/ 62 w 89"/>
                <a:gd name="T51" fmla="*/ 79 h 91"/>
                <a:gd name="T52" fmla="*/ 67 w 89"/>
                <a:gd name="T53" fmla="*/ 79 h 91"/>
                <a:gd name="T54" fmla="*/ 48 w 89"/>
                <a:gd name="T55" fmla="*/ 80 h 91"/>
                <a:gd name="T56" fmla="*/ 51 w 89"/>
                <a:gd name="T57" fmla="*/ 80 h 91"/>
                <a:gd name="T58" fmla="*/ 26 w 89"/>
                <a:gd name="T59" fmla="*/ 87 h 91"/>
                <a:gd name="T60" fmla="*/ 16 w 89"/>
                <a:gd name="T61" fmla="*/ 91 h 91"/>
                <a:gd name="T62" fmla="*/ 15 w 89"/>
                <a:gd name="T63" fmla="*/ 82 h 91"/>
                <a:gd name="T64" fmla="*/ 18 w 89"/>
                <a:gd name="T65" fmla="*/ 79 h 91"/>
                <a:gd name="T66" fmla="*/ 16 w 89"/>
                <a:gd name="T67" fmla="*/ 71 h 91"/>
                <a:gd name="T68" fmla="*/ 13 w 89"/>
                <a:gd name="T69" fmla="*/ 69 h 91"/>
                <a:gd name="T70" fmla="*/ 10 w 89"/>
                <a:gd name="T71" fmla="*/ 64 h 91"/>
                <a:gd name="T72" fmla="*/ 5 w 89"/>
                <a:gd name="T73" fmla="*/ 63 h 91"/>
                <a:gd name="T74" fmla="*/ 2 w 89"/>
                <a:gd name="T75" fmla="*/ 61 h 91"/>
                <a:gd name="T76" fmla="*/ 4 w 89"/>
                <a:gd name="T77" fmla="*/ 55 h 91"/>
                <a:gd name="T78" fmla="*/ 2 w 89"/>
                <a:gd name="T79" fmla="*/ 46 h 91"/>
                <a:gd name="T80" fmla="*/ 5 w 89"/>
                <a:gd name="T81" fmla="*/ 46 h 91"/>
                <a:gd name="T82" fmla="*/ 8 w 89"/>
                <a:gd name="T83" fmla="*/ 39 h 91"/>
                <a:gd name="T84" fmla="*/ 8 w 89"/>
                <a:gd name="T85" fmla="*/ 38 h 91"/>
                <a:gd name="T86" fmla="*/ 5 w 89"/>
                <a:gd name="T87" fmla="*/ 33 h 91"/>
                <a:gd name="T88" fmla="*/ 12 w 89"/>
                <a:gd name="T89" fmla="*/ 33 h 91"/>
                <a:gd name="T90" fmla="*/ 13 w 89"/>
                <a:gd name="T91" fmla="*/ 33 h 91"/>
                <a:gd name="T92" fmla="*/ 10 w 89"/>
                <a:gd name="T93" fmla="*/ 27 h 91"/>
                <a:gd name="T94" fmla="*/ 12 w 89"/>
                <a:gd name="T95" fmla="*/ 22 h 91"/>
                <a:gd name="T96" fmla="*/ 8 w 89"/>
                <a:gd name="T97" fmla="*/ 19 h 91"/>
                <a:gd name="T98" fmla="*/ 7 w 89"/>
                <a:gd name="T99" fmla="*/ 11 h 91"/>
                <a:gd name="T100" fmla="*/ 10 w 89"/>
                <a:gd name="T101" fmla="*/ 8 h 91"/>
                <a:gd name="T102" fmla="*/ 15 w 89"/>
                <a:gd name="T103" fmla="*/ 5 h 91"/>
                <a:gd name="T104" fmla="*/ 18 w 89"/>
                <a:gd name="T105" fmla="*/ 6 h 91"/>
                <a:gd name="T106" fmla="*/ 23 w 89"/>
                <a:gd name="T107" fmla="*/ 8 h 91"/>
                <a:gd name="T108" fmla="*/ 24 w 89"/>
                <a:gd name="T109" fmla="*/ 6 h 91"/>
                <a:gd name="T110" fmla="*/ 27 w 89"/>
                <a:gd name="T111" fmla="*/ 5 h 91"/>
                <a:gd name="T112" fmla="*/ 29 w 89"/>
                <a:gd name="T113" fmla="*/ 1 h 91"/>
                <a:gd name="T114" fmla="*/ 32 w 89"/>
                <a:gd name="T115" fmla="*/ 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" h="91">
                  <a:moveTo>
                    <a:pt x="78" y="80"/>
                  </a:moveTo>
                  <a:lnTo>
                    <a:pt x="79" y="80"/>
                  </a:lnTo>
                  <a:lnTo>
                    <a:pt x="79" y="82"/>
                  </a:lnTo>
                  <a:lnTo>
                    <a:pt x="78" y="80"/>
                  </a:lnTo>
                  <a:lnTo>
                    <a:pt x="78" y="80"/>
                  </a:lnTo>
                  <a:close/>
                  <a:moveTo>
                    <a:pt x="34" y="0"/>
                  </a:moveTo>
                  <a:lnTo>
                    <a:pt x="34" y="0"/>
                  </a:lnTo>
                  <a:lnTo>
                    <a:pt x="35" y="1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7" y="8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6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51" y="6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3" y="11"/>
                  </a:lnTo>
                  <a:lnTo>
                    <a:pt x="54" y="12"/>
                  </a:lnTo>
                  <a:lnTo>
                    <a:pt x="56" y="12"/>
                  </a:lnTo>
                  <a:lnTo>
                    <a:pt x="57" y="14"/>
                  </a:lnTo>
                  <a:lnTo>
                    <a:pt x="57" y="14"/>
                  </a:lnTo>
                  <a:lnTo>
                    <a:pt x="59" y="14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70" y="11"/>
                  </a:lnTo>
                  <a:lnTo>
                    <a:pt x="73" y="11"/>
                  </a:lnTo>
                  <a:lnTo>
                    <a:pt x="76" y="12"/>
                  </a:lnTo>
                  <a:lnTo>
                    <a:pt x="78" y="12"/>
                  </a:lnTo>
                  <a:lnTo>
                    <a:pt x="78" y="12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2" y="16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4" y="19"/>
                  </a:lnTo>
                  <a:lnTo>
                    <a:pt x="84" y="19"/>
                  </a:lnTo>
                  <a:lnTo>
                    <a:pt x="86" y="19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2"/>
                  </a:lnTo>
                  <a:lnTo>
                    <a:pt x="86" y="23"/>
                  </a:lnTo>
                  <a:lnTo>
                    <a:pt x="86" y="23"/>
                  </a:lnTo>
                  <a:lnTo>
                    <a:pt x="86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7" y="28"/>
                  </a:lnTo>
                  <a:lnTo>
                    <a:pt x="87" y="28"/>
                  </a:lnTo>
                  <a:lnTo>
                    <a:pt x="87" y="33"/>
                  </a:lnTo>
                  <a:lnTo>
                    <a:pt x="89" y="36"/>
                  </a:lnTo>
                  <a:lnTo>
                    <a:pt x="89" y="36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9"/>
                  </a:lnTo>
                  <a:lnTo>
                    <a:pt x="86" y="39"/>
                  </a:lnTo>
                  <a:lnTo>
                    <a:pt x="84" y="41"/>
                  </a:lnTo>
                  <a:lnTo>
                    <a:pt x="84" y="41"/>
                  </a:lnTo>
                  <a:lnTo>
                    <a:pt x="84" y="42"/>
                  </a:lnTo>
                  <a:lnTo>
                    <a:pt x="84" y="42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1" y="50"/>
                  </a:lnTo>
                  <a:lnTo>
                    <a:pt x="81" y="50"/>
                  </a:lnTo>
                  <a:lnTo>
                    <a:pt x="81" y="52"/>
                  </a:lnTo>
                  <a:lnTo>
                    <a:pt x="81" y="52"/>
                  </a:lnTo>
                  <a:lnTo>
                    <a:pt x="79" y="55"/>
                  </a:lnTo>
                  <a:lnTo>
                    <a:pt x="78" y="57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60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8"/>
                  </a:lnTo>
                  <a:lnTo>
                    <a:pt x="81" y="69"/>
                  </a:lnTo>
                  <a:lnTo>
                    <a:pt x="81" y="71"/>
                  </a:lnTo>
                  <a:lnTo>
                    <a:pt x="81" y="72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84" y="74"/>
                  </a:lnTo>
                  <a:lnTo>
                    <a:pt x="84" y="74"/>
                  </a:lnTo>
                  <a:lnTo>
                    <a:pt x="86" y="77"/>
                  </a:lnTo>
                  <a:lnTo>
                    <a:pt x="84" y="77"/>
                  </a:lnTo>
                  <a:lnTo>
                    <a:pt x="84" y="77"/>
                  </a:lnTo>
                  <a:lnTo>
                    <a:pt x="84" y="79"/>
                  </a:lnTo>
                  <a:lnTo>
                    <a:pt x="84" y="80"/>
                  </a:lnTo>
                  <a:lnTo>
                    <a:pt x="84" y="80"/>
                  </a:lnTo>
                  <a:lnTo>
                    <a:pt x="82" y="80"/>
                  </a:lnTo>
                  <a:lnTo>
                    <a:pt x="82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79" y="80"/>
                  </a:lnTo>
                  <a:lnTo>
                    <a:pt x="79" y="77"/>
                  </a:lnTo>
                  <a:lnTo>
                    <a:pt x="78" y="77"/>
                  </a:lnTo>
                  <a:lnTo>
                    <a:pt x="78" y="77"/>
                  </a:lnTo>
                  <a:lnTo>
                    <a:pt x="76" y="80"/>
                  </a:lnTo>
                  <a:lnTo>
                    <a:pt x="76" y="80"/>
                  </a:lnTo>
                  <a:lnTo>
                    <a:pt x="68" y="79"/>
                  </a:lnTo>
                  <a:lnTo>
                    <a:pt x="67" y="79"/>
                  </a:lnTo>
                  <a:lnTo>
                    <a:pt x="65" y="79"/>
                  </a:lnTo>
                  <a:lnTo>
                    <a:pt x="62" y="79"/>
                  </a:lnTo>
                  <a:lnTo>
                    <a:pt x="59" y="79"/>
                  </a:lnTo>
                  <a:lnTo>
                    <a:pt x="59" y="79"/>
                  </a:lnTo>
                  <a:lnTo>
                    <a:pt x="65" y="79"/>
                  </a:lnTo>
                  <a:lnTo>
                    <a:pt x="67" y="79"/>
                  </a:lnTo>
                  <a:lnTo>
                    <a:pt x="67" y="79"/>
                  </a:lnTo>
                  <a:lnTo>
                    <a:pt x="57" y="80"/>
                  </a:lnTo>
                  <a:lnTo>
                    <a:pt x="54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9" y="80"/>
                  </a:lnTo>
                  <a:lnTo>
                    <a:pt x="51" y="80"/>
                  </a:lnTo>
                  <a:lnTo>
                    <a:pt x="51" y="80"/>
                  </a:lnTo>
                  <a:lnTo>
                    <a:pt x="45" y="82"/>
                  </a:lnTo>
                  <a:lnTo>
                    <a:pt x="40" y="82"/>
                  </a:lnTo>
                  <a:lnTo>
                    <a:pt x="37" y="83"/>
                  </a:lnTo>
                  <a:lnTo>
                    <a:pt x="30" y="87"/>
                  </a:lnTo>
                  <a:lnTo>
                    <a:pt x="26" y="87"/>
                  </a:lnTo>
                  <a:lnTo>
                    <a:pt x="24" y="88"/>
                  </a:lnTo>
                  <a:lnTo>
                    <a:pt x="23" y="90"/>
                  </a:lnTo>
                  <a:lnTo>
                    <a:pt x="21" y="90"/>
                  </a:lnTo>
                  <a:lnTo>
                    <a:pt x="18" y="91"/>
                  </a:lnTo>
                  <a:lnTo>
                    <a:pt x="16" y="91"/>
                  </a:lnTo>
                  <a:lnTo>
                    <a:pt x="15" y="91"/>
                  </a:lnTo>
                  <a:lnTo>
                    <a:pt x="15" y="88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2"/>
                  </a:lnTo>
                  <a:lnTo>
                    <a:pt x="15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6" y="79"/>
                  </a:lnTo>
                  <a:lnTo>
                    <a:pt x="18" y="79"/>
                  </a:lnTo>
                  <a:lnTo>
                    <a:pt x="18" y="75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2" y="69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5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4" y="58"/>
                  </a:lnTo>
                  <a:lnTo>
                    <a:pt x="4" y="57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4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6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2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8"/>
                  </a:lnTo>
                  <a:lnTo>
                    <a:pt x="7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3" y="35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3" y="31"/>
                  </a:lnTo>
                  <a:lnTo>
                    <a:pt x="13" y="30"/>
                  </a:lnTo>
                  <a:lnTo>
                    <a:pt x="12" y="28"/>
                  </a:lnTo>
                  <a:lnTo>
                    <a:pt x="10" y="28"/>
                  </a:lnTo>
                  <a:lnTo>
                    <a:pt x="10" y="27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2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7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3" y="6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21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7" y="3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0" name="Freeform 307">
              <a:extLst>
                <a:ext uri="{FF2B5EF4-FFF2-40B4-BE49-F238E27FC236}">
                  <a16:creationId xmlns:a16="http://schemas.microsoft.com/office/drawing/2014/main" id="{1DD83CE7-F77E-430B-B6B0-988807D38D9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4576" y="2967651"/>
              <a:ext cx="124750" cy="66274"/>
            </a:xfrm>
            <a:custGeom>
              <a:avLst/>
              <a:gdLst>
                <a:gd name="T0" fmla="*/ 39 w 64"/>
                <a:gd name="T1" fmla="*/ 1 h 34"/>
                <a:gd name="T2" fmla="*/ 39 w 64"/>
                <a:gd name="T3" fmla="*/ 0 h 34"/>
                <a:gd name="T4" fmla="*/ 41 w 64"/>
                <a:gd name="T5" fmla="*/ 1 h 34"/>
                <a:gd name="T6" fmla="*/ 47 w 64"/>
                <a:gd name="T7" fmla="*/ 3 h 34"/>
                <a:gd name="T8" fmla="*/ 52 w 64"/>
                <a:gd name="T9" fmla="*/ 4 h 34"/>
                <a:gd name="T10" fmla="*/ 50 w 64"/>
                <a:gd name="T11" fmla="*/ 11 h 34"/>
                <a:gd name="T12" fmla="*/ 50 w 64"/>
                <a:gd name="T13" fmla="*/ 12 h 34"/>
                <a:gd name="T14" fmla="*/ 53 w 64"/>
                <a:gd name="T15" fmla="*/ 12 h 34"/>
                <a:gd name="T16" fmla="*/ 55 w 64"/>
                <a:gd name="T17" fmla="*/ 14 h 34"/>
                <a:gd name="T18" fmla="*/ 60 w 64"/>
                <a:gd name="T19" fmla="*/ 15 h 34"/>
                <a:gd name="T20" fmla="*/ 64 w 64"/>
                <a:gd name="T21" fmla="*/ 15 h 34"/>
                <a:gd name="T22" fmla="*/ 63 w 64"/>
                <a:gd name="T23" fmla="*/ 20 h 34"/>
                <a:gd name="T24" fmla="*/ 63 w 64"/>
                <a:gd name="T25" fmla="*/ 22 h 34"/>
                <a:gd name="T26" fmla="*/ 60 w 64"/>
                <a:gd name="T27" fmla="*/ 20 h 34"/>
                <a:gd name="T28" fmla="*/ 58 w 64"/>
                <a:gd name="T29" fmla="*/ 22 h 34"/>
                <a:gd name="T30" fmla="*/ 58 w 64"/>
                <a:gd name="T31" fmla="*/ 23 h 34"/>
                <a:gd name="T32" fmla="*/ 60 w 64"/>
                <a:gd name="T33" fmla="*/ 26 h 34"/>
                <a:gd name="T34" fmla="*/ 58 w 64"/>
                <a:gd name="T35" fmla="*/ 26 h 34"/>
                <a:gd name="T36" fmla="*/ 55 w 64"/>
                <a:gd name="T37" fmla="*/ 25 h 34"/>
                <a:gd name="T38" fmla="*/ 52 w 64"/>
                <a:gd name="T39" fmla="*/ 26 h 34"/>
                <a:gd name="T40" fmla="*/ 49 w 64"/>
                <a:gd name="T41" fmla="*/ 23 h 34"/>
                <a:gd name="T42" fmla="*/ 47 w 64"/>
                <a:gd name="T43" fmla="*/ 22 h 34"/>
                <a:gd name="T44" fmla="*/ 47 w 64"/>
                <a:gd name="T45" fmla="*/ 26 h 34"/>
                <a:gd name="T46" fmla="*/ 44 w 64"/>
                <a:gd name="T47" fmla="*/ 31 h 34"/>
                <a:gd name="T48" fmla="*/ 42 w 64"/>
                <a:gd name="T49" fmla="*/ 33 h 34"/>
                <a:gd name="T50" fmla="*/ 42 w 64"/>
                <a:gd name="T51" fmla="*/ 34 h 34"/>
                <a:gd name="T52" fmla="*/ 39 w 64"/>
                <a:gd name="T53" fmla="*/ 31 h 34"/>
                <a:gd name="T54" fmla="*/ 38 w 64"/>
                <a:gd name="T55" fmla="*/ 30 h 34"/>
                <a:gd name="T56" fmla="*/ 34 w 64"/>
                <a:gd name="T57" fmla="*/ 26 h 34"/>
                <a:gd name="T58" fmla="*/ 34 w 64"/>
                <a:gd name="T59" fmla="*/ 23 h 34"/>
                <a:gd name="T60" fmla="*/ 31 w 64"/>
                <a:gd name="T61" fmla="*/ 25 h 34"/>
                <a:gd name="T62" fmla="*/ 30 w 64"/>
                <a:gd name="T63" fmla="*/ 28 h 34"/>
                <a:gd name="T64" fmla="*/ 28 w 64"/>
                <a:gd name="T65" fmla="*/ 31 h 34"/>
                <a:gd name="T66" fmla="*/ 22 w 64"/>
                <a:gd name="T67" fmla="*/ 31 h 34"/>
                <a:gd name="T68" fmla="*/ 19 w 64"/>
                <a:gd name="T69" fmla="*/ 33 h 34"/>
                <a:gd name="T70" fmla="*/ 14 w 64"/>
                <a:gd name="T71" fmla="*/ 33 h 34"/>
                <a:gd name="T72" fmla="*/ 12 w 64"/>
                <a:gd name="T73" fmla="*/ 31 h 34"/>
                <a:gd name="T74" fmla="*/ 11 w 64"/>
                <a:gd name="T75" fmla="*/ 28 h 34"/>
                <a:gd name="T76" fmla="*/ 11 w 64"/>
                <a:gd name="T77" fmla="*/ 25 h 34"/>
                <a:gd name="T78" fmla="*/ 8 w 64"/>
                <a:gd name="T79" fmla="*/ 23 h 34"/>
                <a:gd name="T80" fmla="*/ 3 w 64"/>
                <a:gd name="T81" fmla="*/ 25 h 34"/>
                <a:gd name="T82" fmla="*/ 3 w 64"/>
                <a:gd name="T83" fmla="*/ 26 h 34"/>
                <a:gd name="T84" fmla="*/ 0 w 64"/>
                <a:gd name="T85" fmla="*/ 30 h 34"/>
                <a:gd name="T86" fmla="*/ 0 w 64"/>
                <a:gd name="T87" fmla="*/ 26 h 34"/>
                <a:gd name="T88" fmla="*/ 1 w 64"/>
                <a:gd name="T89" fmla="*/ 25 h 34"/>
                <a:gd name="T90" fmla="*/ 1 w 64"/>
                <a:gd name="T91" fmla="*/ 22 h 34"/>
                <a:gd name="T92" fmla="*/ 3 w 64"/>
                <a:gd name="T93" fmla="*/ 19 h 34"/>
                <a:gd name="T94" fmla="*/ 6 w 64"/>
                <a:gd name="T95" fmla="*/ 15 h 34"/>
                <a:gd name="T96" fmla="*/ 9 w 64"/>
                <a:gd name="T97" fmla="*/ 12 h 34"/>
                <a:gd name="T98" fmla="*/ 14 w 64"/>
                <a:gd name="T99" fmla="*/ 9 h 34"/>
                <a:gd name="T100" fmla="*/ 14 w 64"/>
                <a:gd name="T101" fmla="*/ 7 h 34"/>
                <a:gd name="T102" fmla="*/ 12 w 64"/>
                <a:gd name="T103" fmla="*/ 6 h 34"/>
                <a:gd name="T104" fmla="*/ 16 w 64"/>
                <a:gd name="T105" fmla="*/ 4 h 34"/>
                <a:gd name="T106" fmla="*/ 17 w 64"/>
                <a:gd name="T107" fmla="*/ 6 h 34"/>
                <a:gd name="T108" fmla="*/ 20 w 64"/>
                <a:gd name="T109" fmla="*/ 4 h 34"/>
                <a:gd name="T110" fmla="*/ 23 w 64"/>
                <a:gd name="T111" fmla="*/ 3 h 34"/>
                <a:gd name="T112" fmla="*/ 30 w 64"/>
                <a:gd name="T113" fmla="*/ 3 h 34"/>
                <a:gd name="T114" fmla="*/ 34 w 64"/>
                <a:gd name="T115" fmla="*/ 3 h 34"/>
                <a:gd name="T116" fmla="*/ 36 w 64"/>
                <a:gd name="T117" fmla="*/ 3 h 34"/>
                <a:gd name="T118" fmla="*/ 36 w 64"/>
                <a:gd name="T119" fmla="*/ 1 h 34"/>
                <a:gd name="T120" fmla="*/ 34 w 64"/>
                <a:gd name="T121" fmla="*/ 1 h 34"/>
                <a:gd name="T122" fmla="*/ 36 w 64"/>
                <a:gd name="T123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4" h="34">
                  <a:moveTo>
                    <a:pt x="36" y="0"/>
                  </a:moveTo>
                  <a:lnTo>
                    <a:pt x="38" y="0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4" y="1"/>
                  </a:ln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50" y="4"/>
                  </a:lnTo>
                  <a:lnTo>
                    <a:pt x="52" y="4"/>
                  </a:lnTo>
                  <a:lnTo>
                    <a:pt x="52" y="6"/>
                  </a:lnTo>
                  <a:lnTo>
                    <a:pt x="50" y="9"/>
                  </a:lnTo>
                  <a:lnTo>
                    <a:pt x="50" y="11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3" y="12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7" y="15"/>
                  </a:lnTo>
                  <a:lnTo>
                    <a:pt x="60" y="15"/>
                  </a:lnTo>
                  <a:lnTo>
                    <a:pt x="60" y="15"/>
                  </a:lnTo>
                  <a:lnTo>
                    <a:pt x="63" y="14"/>
                  </a:lnTo>
                  <a:lnTo>
                    <a:pt x="63" y="14"/>
                  </a:lnTo>
                  <a:lnTo>
                    <a:pt x="64" y="15"/>
                  </a:lnTo>
                  <a:lnTo>
                    <a:pt x="64" y="15"/>
                  </a:lnTo>
                  <a:lnTo>
                    <a:pt x="63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1" y="22"/>
                  </a:lnTo>
                  <a:lnTo>
                    <a:pt x="60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58" y="28"/>
                  </a:lnTo>
                  <a:lnTo>
                    <a:pt x="58" y="26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5" y="25"/>
                  </a:lnTo>
                  <a:lnTo>
                    <a:pt x="55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0" y="26"/>
                  </a:lnTo>
                  <a:lnTo>
                    <a:pt x="50" y="25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7" y="22"/>
                  </a:lnTo>
                  <a:lnTo>
                    <a:pt x="47" y="23"/>
                  </a:lnTo>
                  <a:lnTo>
                    <a:pt x="47" y="25"/>
                  </a:lnTo>
                  <a:lnTo>
                    <a:pt x="47" y="26"/>
                  </a:lnTo>
                  <a:lnTo>
                    <a:pt x="46" y="28"/>
                  </a:lnTo>
                  <a:lnTo>
                    <a:pt x="44" y="30"/>
                  </a:lnTo>
                  <a:lnTo>
                    <a:pt x="44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1" y="34"/>
                  </a:lnTo>
                  <a:lnTo>
                    <a:pt x="41" y="33"/>
                  </a:lnTo>
                  <a:lnTo>
                    <a:pt x="39" y="31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38" y="30"/>
                  </a:lnTo>
                  <a:lnTo>
                    <a:pt x="36" y="28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3" y="25"/>
                  </a:lnTo>
                  <a:lnTo>
                    <a:pt x="31" y="25"/>
                  </a:lnTo>
                  <a:lnTo>
                    <a:pt x="30" y="26"/>
                  </a:lnTo>
                  <a:lnTo>
                    <a:pt x="30" y="26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7" y="33"/>
                  </a:lnTo>
                  <a:lnTo>
                    <a:pt x="25" y="33"/>
                  </a:lnTo>
                  <a:lnTo>
                    <a:pt x="22" y="31"/>
                  </a:lnTo>
                  <a:lnTo>
                    <a:pt x="22" y="31"/>
                  </a:lnTo>
                  <a:lnTo>
                    <a:pt x="20" y="33"/>
                  </a:lnTo>
                  <a:lnTo>
                    <a:pt x="19" y="33"/>
                  </a:lnTo>
                  <a:lnTo>
                    <a:pt x="16" y="34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1" y="23"/>
                  </a:lnTo>
                  <a:lnTo>
                    <a:pt x="8" y="23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3" y="28"/>
                  </a:lnTo>
                  <a:lnTo>
                    <a:pt x="1" y="28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1" y="26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7" y="3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1" name="Freeform 308">
              <a:extLst>
                <a:ext uri="{FF2B5EF4-FFF2-40B4-BE49-F238E27FC236}">
                  <a16:creationId xmlns:a16="http://schemas.microsoft.com/office/drawing/2014/main" id="{F38B13C7-95E0-46EE-B6E0-47D51DDEC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78818" y="4312614"/>
              <a:ext cx="212466" cy="245602"/>
            </a:xfrm>
            <a:custGeom>
              <a:avLst/>
              <a:gdLst>
                <a:gd name="T0" fmla="*/ 98 w 109"/>
                <a:gd name="T1" fmla="*/ 3 h 126"/>
                <a:gd name="T2" fmla="*/ 102 w 109"/>
                <a:gd name="T3" fmla="*/ 3 h 126"/>
                <a:gd name="T4" fmla="*/ 109 w 109"/>
                <a:gd name="T5" fmla="*/ 6 h 126"/>
                <a:gd name="T6" fmla="*/ 99 w 109"/>
                <a:gd name="T7" fmla="*/ 28 h 126"/>
                <a:gd name="T8" fmla="*/ 98 w 109"/>
                <a:gd name="T9" fmla="*/ 50 h 126"/>
                <a:gd name="T10" fmla="*/ 87 w 109"/>
                <a:gd name="T11" fmla="*/ 69 h 126"/>
                <a:gd name="T12" fmla="*/ 77 w 109"/>
                <a:gd name="T13" fmla="*/ 80 h 126"/>
                <a:gd name="T14" fmla="*/ 72 w 109"/>
                <a:gd name="T15" fmla="*/ 97 h 126"/>
                <a:gd name="T16" fmla="*/ 65 w 109"/>
                <a:gd name="T17" fmla="*/ 112 h 126"/>
                <a:gd name="T18" fmla="*/ 55 w 109"/>
                <a:gd name="T19" fmla="*/ 121 h 126"/>
                <a:gd name="T20" fmla="*/ 47 w 109"/>
                <a:gd name="T21" fmla="*/ 123 h 126"/>
                <a:gd name="T22" fmla="*/ 47 w 109"/>
                <a:gd name="T23" fmla="*/ 118 h 126"/>
                <a:gd name="T24" fmla="*/ 44 w 109"/>
                <a:gd name="T25" fmla="*/ 116 h 126"/>
                <a:gd name="T26" fmla="*/ 39 w 109"/>
                <a:gd name="T27" fmla="*/ 118 h 126"/>
                <a:gd name="T28" fmla="*/ 36 w 109"/>
                <a:gd name="T29" fmla="*/ 121 h 126"/>
                <a:gd name="T30" fmla="*/ 31 w 109"/>
                <a:gd name="T31" fmla="*/ 121 h 126"/>
                <a:gd name="T32" fmla="*/ 28 w 109"/>
                <a:gd name="T33" fmla="*/ 119 h 126"/>
                <a:gd name="T34" fmla="*/ 22 w 109"/>
                <a:gd name="T35" fmla="*/ 118 h 126"/>
                <a:gd name="T36" fmla="*/ 17 w 109"/>
                <a:gd name="T37" fmla="*/ 121 h 126"/>
                <a:gd name="T38" fmla="*/ 13 w 109"/>
                <a:gd name="T39" fmla="*/ 124 h 126"/>
                <a:gd name="T40" fmla="*/ 6 w 109"/>
                <a:gd name="T41" fmla="*/ 116 h 126"/>
                <a:gd name="T42" fmla="*/ 1 w 109"/>
                <a:gd name="T43" fmla="*/ 105 h 126"/>
                <a:gd name="T44" fmla="*/ 9 w 109"/>
                <a:gd name="T45" fmla="*/ 107 h 126"/>
                <a:gd name="T46" fmla="*/ 11 w 109"/>
                <a:gd name="T47" fmla="*/ 102 h 126"/>
                <a:gd name="T48" fmla="*/ 6 w 109"/>
                <a:gd name="T49" fmla="*/ 99 h 126"/>
                <a:gd name="T50" fmla="*/ 6 w 109"/>
                <a:gd name="T51" fmla="*/ 94 h 126"/>
                <a:gd name="T52" fmla="*/ 6 w 109"/>
                <a:gd name="T53" fmla="*/ 88 h 126"/>
                <a:gd name="T54" fmla="*/ 13 w 109"/>
                <a:gd name="T55" fmla="*/ 88 h 126"/>
                <a:gd name="T56" fmla="*/ 19 w 109"/>
                <a:gd name="T57" fmla="*/ 83 h 126"/>
                <a:gd name="T58" fmla="*/ 22 w 109"/>
                <a:gd name="T59" fmla="*/ 80 h 126"/>
                <a:gd name="T60" fmla="*/ 28 w 109"/>
                <a:gd name="T61" fmla="*/ 88 h 126"/>
                <a:gd name="T62" fmla="*/ 38 w 109"/>
                <a:gd name="T63" fmla="*/ 85 h 126"/>
                <a:gd name="T64" fmla="*/ 41 w 109"/>
                <a:gd name="T65" fmla="*/ 89 h 126"/>
                <a:gd name="T66" fmla="*/ 44 w 109"/>
                <a:gd name="T67" fmla="*/ 85 h 126"/>
                <a:gd name="T68" fmla="*/ 47 w 109"/>
                <a:gd name="T69" fmla="*/ 80 h 126"/>
                <a:gd name="T70" fmla="*/ 47 w 109"/>
                <a:gd name="T71" fmla="*/ 71 h 126"/>
                <a:gd name="T72" fmla="*/ 47 w 109"/>
                <a:gd name="T73" fmla="*/ 61 h 126"/>
                <a:gd name="T74" fmla="*/ 39 w 109"/>
                <a:gd name="T75" fmla="*/ 56 h 126"/>
                <a:gd name="T76" fmla="*/ 41 w 109"/>
                <a:gd name="T77" fmla="*/ 49 h 126"/>
                <a:gd name="T78" fmla="*/ 46 w 109"/>
                <a:gd name="T79" fmla="*/ 44 h 126"/>
                <a:gd name="T80" fmla="*/ 47 w 109"/>
                <a:gd name="T81" fmla="*/ 39 h 126"/>
                <a:gd name="T82" fmla="*/ 39 w 109"/>
                <a:gd name="T83" fmla="*/ 33 h 126"/>
                <a:gd name="T84" fmla="*/ 30 w 109"/>
                <a:gd name="T85" fmla="*/ 34 h 126"/>
                <a:gd name="T86" fmla="*/ 30 w 109"/>
                <a:gd name="T87" fmla="*/ 28 h 126"/>
                <a:gd name="T88" fmla="*/ 41 w 109"/>
                <a:gd name="T89" fmla="*/ 22 h 126"/>
                <a:gd name="T90" fmla="*/ 52 w 109"/>
                <a:gd name="T91" fmla="*/ 23 h 126"/>
                <a:gd name="T92" fmla="*/ 57 w 109"/>
                <a:gd name="T93" fmla="*/ 25 h 126"/>
                <a:gd name="T94" fmla="*/ 61 w 109"/>
                <a:gd name="T95" fmla="*/ 25 h 126"/>
                <a:gd name="T96" fmla="*/ 71 w 109"/>
                <a:gd name="T97" fmla="*/ 30 h 126"/>
                <a:gd name="T98" fmla="*/ 71 w 109"/>
                <a:gd name="T99" fmla="*/ 23 h 126"/>
                <a:gd name="T100" fmla="*/ 74 w 109"/>
                <a:gd name="T101" fmla="*/ 17 h 126"/>
                <a:gd name="T102" fmla="*/ 77 w 109"/>
                <a:gd name="T103" fmla="*/ 8 h 126"/>
                <a:gd name="T104" fmla="*/ 80 w 109"/>
                <a:gd name="T105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9" h="126">
                  <a:moveTo>
                    <a:pt x="91" y="0"/>
                  </a:moveTo>
                  <a:lnTo>
                    <a:pt x="93" y="1"/>
                  </a:lnTo>
                  <a:lnTo>
                    <a:pt x="96" y="1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99" y="3"/>
                  </a:lnTo>
                  <a:lnTo>
                    <a:pt x="101" y="3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4" y="1"/>
                  </a:lnTo>
                  <a:lnTo>
                    <a:pt x="106" y="1"/>
                  </a:lnTo>
                  <a:lnTo>
                    <a:pt x="106" y="1"/>
                  </a:lnTo>
                  <a:lnTo>
                    <a:pt x="107" y="3"/>
                  </a:lnTo>
                  <a:lnTo>
                    <a:pt x="107" y="3"/>
                  </a:lnTo>
                  <a:lnTo>
                    <a:pt x="109" y="6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4" y="15"/>
                  </a:lnTo>
                  <a:lnTo>
                    <a:pt x="102" y="19"/>
                  </a:lnTo>
                  <a:lnTo>
                    <a:pt x="99" y="25"/>
                  </a:lnTo>
                  <a:lnTo>
                    <a:pt x="99" y="28"/>
                  </a:lnTo>
                  <a:lnTo>
                    <a:pt x="99" y="31"/>
                  </a:lnTo>
                  <a:lnTo>
                    <a:pt x="99" y="33"/>
                  </a:lnTo>
                  <a:lnTo>
                    <a:pt x="98" y="37"/>
                  </a:lnTo>
                  <a:lnTo>
                    <a:pt x="98" y="41"/>
                  </a:lnTo>
                  <a:lnTo>
                    <a:pt x="98" y="45"/>
                  </a:lnTo>
                  <a:lnTo>
                    <a:pt x="98" y="50"/>
                  </a:lnTo>
                  <a:lnTo>
                    <a:pt x="96" y="55"/>
                  </a:lnTo>
                  <a:lnTo>
                    <a:pt x="95" y="58"/>
                  </a:lnTo>
                  <a:lnTo>
                    <a:pt x="96" y="61"/>
                  </a:lnTo>
                  <a:lnTo>
                    <a:pt x="93" y="64"/>
                  </a:lnTo>
                  <a:lnTo>
                    <a:pt x="88" y="67"/>
                  </a:lnTo>
                  <a:lnTo>
                    <a:pt x="87" y="69"/>
                  </a:lnTo>
                  <a:lnTo>
                    <a:pt x="83" y="69"/>
                  </a:lnTo>
                  <a:lnTo>
                    <a:pt x="83" y="71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79" y="78"/>
                  </a:lnTo>
                  <a:lnTo>
                    <a:pt x="77" y="80"/>
                  </a:lnTo>
                  <a:lnTo>
                    <a:pt x="76" y="82"/>
                  </a:lnTo>
                  <a:lnTo>
                    <a:pt x="74" y="83"/>
                  </a:lnTo>
                  <a:lnTo>
                    <a:pt x="72" y="85"/>
                  </a:lnTo>
                  <a:lnTo>
                    <a:pt x="72" y="86"/>
                  </a:lnTo>
                  <a:lnTo>
                    <a:pt x="72" y="89"/>
                  </a:lnTo>
                  <a:lnTo>
                    <a:pt x="72" y="97"/>
                  </a:lnTo>
                  <a:lnTo>
                    <a:pt x="72" y="99"/>
                  </a:lnTo>
                  <a:lnTo>
                    <a:pt x="72" y="104"/>
                  </a:lnTo>
                  <a:lnTo>
                    <a:pt x="69" y="107"/>
                  </a:lnTo>
                  <a:lnTo>
                    <a:pt x="68" y="110"/>
                  </a:lnTo>
                  <a:lnTo>
                    <a:pt x="66" y="110"/>
                  </a:lnTo>
                  <a:lnTo>
                    <a:pt x="65" y="112"/>
                  </a:lnTo>
                  <a:lnTo>
                    <a:pt x="63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0" y="115"/>
                  </a:lnTo>
                  <a:lnTo>
                    <a:pt x="57" y="118"/>
                  </a:lnTo>
                  <a:lnTo>
                    <a:pt x="55" y="121"/>
                  </a:lnTo>
                  <a:lnTo>
                    <a:pt x="52" y="123"/>
                  </a:lnTo>
                  <a:lnTo>
                    <a:pt x="52" y="124"/>
                  </a:lnTo>
                  <a:lnTo>
                    <a:pt x="50" y="124"/>
                  </a:lnTo>
                  <a:lnTo>
                    <a:pt x="49" y="123"/>
                  </a:lnTo>
                  <a:lnTo>
                    <a:pt x="49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1"/>
                  </a:lnTo>
                  <a:lnTo>
                    <a:pt x="46" y="119"/>
                  </a:lnTo>
                  <a:lnTo>
                    <a:pt x="47" y="118"/>
                  </a:lnTo>
                  <a:lnTo>
                    <a:pt x="47" y="118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6"/>
                  </a:lnTo>
                  <a:lnTo>
                    <a:pt x="42" y="116"/>
                  </a:lnTo>
                  <a:lnTo>
                    <a:pt x="42" y="116"/>
                  </a:lnTo>
                  <a:lnTo>
                    <a:pt x="41" y="118"/>
                  </a:lnTo>
                  <a:lnTo>
                    <a:pt x="41" y="118"/>
                  </a:lnTo>
                  <a:lnTo>
                    <a:pt x="39" y="118"/>
                  </a:lnTo>
                  <a:lnTo>
                    <a:pt x="39" y="118"/>
                  </a:lnTo>
                  <a:lnTo>
                    <a:pt x="38" y="116"/>
                  </a:lnTo>
                  <a:lnTo>
                    <a:pt x="38" y="118"/>
                  </a:lnTo>
                  <a:lnTo>
                    <a:pt x="38" y="118"/>
                  </a:lnTo>
                  <a:lnTo>
                    <a:pt x="36" y="118"/>
                  </a:lnTo>
                  <a:lnTo>
                    <a:pt x="36" y="119"/>
                  </a:lnTo>
                  <a:lnTo>
                    <a:pt x="36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1" y="123"/>
                  </a:lnTo>
                  <a:lnTo>
                    <a:pt x="31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25" y="118"/>
                  </a:lnTo>
                  <a:lnTo>
                    <a:pt x="25" y="116"/>
                  </a:lnTo>
                  <a:lnTo>
                    <a:pt x="24" y="116"/>
                  </a:lnTo>
                  <a:lnTo>
                    <a:pt x="22" y="118"/>
                  </a:lnTo>
                  <a:lnTo>
                    <a:pt x="22" y="118"/>
                  </a:lnTo>
                  <a:lnTo>
                    <a:pt x="19" y="119"/>
                  </a:lnTo>
                  <a:lnTo>
                    <a:pt x="17" y="119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6" y="123"/>
                  </a:lnTo>
                  <a:lnTo>
                    <a:pt x="14" y="123"/>
                  </a:lnTo>
                  <a:lnTo>
                    <a:pt x="14" y="124"/>
                  </a:lnTo>
                  <a:lnTo>
                    <a:pt x="13" y="126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1" y="123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19"/>
                  </a:lnTo>
                  <a:lnTo>
                    <a:pt x="6" y="116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0" y="110"/>
                  </a:lnTo>
                  <a:lnTo>
                    <a:pt x="0" y="107"/>
                  </a:lnTo>
                  <a:lnTo>
                    <a:pt x="1" y="107"/>
                  </a:lnTo>
                  <a:lnTo>
                    <a:pt x="1" y="105"/>
                  </a:lnTo>
                  <a:lnTo>
                    <a:pt x="5" y="104"/>
                  </a:lnTo>
                  <a:lnTo>
                    <a:pt x="6" y="104"/>
                  </a:lnTo>
                  <a:lnTo>
                    <a:pt x="6" y="107"/>
                  </a:lnTo>
                  <a:lnTo>
                    <a:pt x="8" y="107"/>
                  </a:lnTo>
                  <a:lnTo>
                    <a:pt x="9" y="107"/>
                  </a:lnTo>
                  <a:lnTo>
                    <a:pt x="9" y="107"/>
                  </a:lnTo>
                  <a:lnTo>
                    <a:pt x="11" y="105"/>
                  </a:lnTo>
                  <a:lnTo>
                    <a:pt x="11" y="105"/>
                  </a:lnTo>
                  <a:lnTo>
                    <a:pt x="9" y="105"/>
                  </a:lnTo>
                  <a:lnTo>
                    <a:pt x="9" y="104"/>
                  </a:lnTo>
                  <a:lnTo>
                    <a:pt x="11" y="104"/>
                  </a:lnTo>
                  <a:lnTo>
                    <a:pt x="11" y="102"/>
                  </a:lnTo>
                  <a:lnTo>
                    <a:pt x="11" y="102"/>
                  </a:lnTo>
                  <a:lnTo>
                    <a:pt x="11" y="101"/>
                  </a:lnTo>
                  <a:lnTo>
                    <a:pt x="11" y="101"/>
                  </a:lnTo>
                  <a:lnTo>
                    <a:pt x="9" y="99"/>
                  </a:lnTo>
                  <a:lnTo>
                    <a:pt x="8" y="99"/>
                  </a:lnTo>
                  <a:lnTo>
                    <a:pt x="6" y="99"/>
                  </a:lnTo>
                  <a:lnTo>
                    <a:pt x="8" y="97"/>
                  </a:lnTo>
                  <a:lnTo>
                    <a:pt x="9" y="96"/>
                  </a:lnTo>
                  <a:lnTo>
                    <a:pt x="9" y="96"/>
                  </a:lnTo>
                  <a:lnTo>
                    <a:pt x="8" y="96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3"/>
                  </a:lnTo>
                  <a:lnTo>
                    <a:pt x="6" y="91"/>
                  </a:lnTo>
                  <a:lnTo>
                    <a:pt x="6" y="91"/>
                  </a:lnTo>
                  <a:lnTo>
                    <a:pt x="6" y="88"/>
                  </a:lnTo>
                  <a:lnTo>
                    <a:pt x="6" y="88"/>
                  </a:lnTo>
                  <a:lnTo>
                    <a:pt x="6" y="86"/>
                  </a:lnTo>
                  <a:lnTo>
                    <a:pt x="6" y="88"/>
                  </a:lnTo>
                  <a:lnTo>
                    <a:pt x="8" y="88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9" y="86"/>
                  </a:lnTo>
                  <a:lnTo>
                    <a:pt x="19" y="86"/>
                  </a:lnTo>
                  <a:lnTo>
                    <a:pt x="19" y="85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19" y="80"/>
                  </a:lnTo>
                  <a:lnTo>
                    <a:pt x="20" y="8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24" y="82"/>
                  </a:lnTo>
                  <a:lnTo>
                    <a:pt x="25" y="83"/>
                  </a:lnTo>
                  <a:lnTo>
                    <a:pt x="25" y="85"/>
                  </a:lnTo>
                  <a:lnTo>
                    <a:pt x="27" y="86"/>
                  </a:lnTo>
                  <a:lnTo>
                    <a:pt x="28" y="88"/>
                  </a:lnTo>
                  <a:lnTo>
                    <a:pt x="31" y="88"/>
                  </a:lnTo>
                  <a:lnTo>
                    <a:pt x="33" y="88"/>
                  </a:lnTo>
                  <a:lnTo>
                    <a:pt x="36" y="86"/>
                  </a:lnTo>
                  <a:lnTo>
                    <a:pt x="36" y="85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9" y="86"/>
                  </a:lnTo>
                  <a:lnTo>
                    <a:pt x="39" y="86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9"/>
                  </a:lnTo>
                  <a:lnTo>
                    <a:pt x="41" y="89"/>
                  </a:lnTo>
                  <a:lnTo>
                    <a:pt x="42" y="89"/>
                  </a:lnTo>
                  <a:lnTo>
                    <a:pt x="42" y="88"/>
                  </a:lnTo>
                  <a:lnTo>
                    <a:pt x="44" y="88"/>
                  </a:lnTo>
                  <a:lnTo>
                    <a:pt x="44" y="86"/>
                  </a:lnTo>
                  <a:lnTo>
                    <a:pt x="44" y="86"/>
                  </a:lnTo>
                  <a:lnTo>
                    <a:pt x="44" y="85"/>
                  </a:lnTo>
                  <a:lnTo>
                    <a:pt x="44" y="85"/>
                  </a:lnTo>
                  <a:lnTo>
                    <a:pt x="44" y="83"/>
                  </a:lnTo>
                  <a:lnTo>
                    <a:pt x="44" y="82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7" y="80"/>
                  </a:lnTo>
                  <a:lnTo>
                    <a:pt x="47" y="78"/>
                  </a:lnTo>
                  <a:lnTo>
                    <a:pt x="47" y="77"/>
                  </a:lnTo>
                  <a:lnTo>
                    <a:pt x="47" y="77"/>
                  </a:lnTo>
                  <a:lnTo>
                    <a:pt x="47" y="75"/>
                  </a:lnTo>
                  <a:lnTo>
                    <a:pt x="47" y="74"/>
                  </a:lnTo>
                  <a:lnTo>
                    <a:pt x="47" y="71"/>
                  </a:lnTo>
                  <a:lnTo>
                    <a:pt x="47" y="69"/>
                  </a:lnTo>
                  <a:lnTo>
                    <a:pt x="47" y="67"/>
                  </a:lnTo>
                  <a:lnTo>
                    <a:pt x="47" y="64"/>
                  </a:lnTo>
                  <a:lnTo>
                    <a:pt x="49" y="63"/>
                  </a:lnTo>
                  <a:lnTo>
                    <a:pt x="47" y="61"/>
                  </a:lnTo>
                  <a:lnTo>
                    <a:pt x="47" y="61"/>
                  </a:lnTo>
                  <a:lnTo>
                    <a:pt x="46" y="60"/>
                  </a:lnTo>
                  <a:lnTo>
                    <a:pt x="44" y="60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2" y="58"/>
                  </a:lnTo>
                  <a:lnTo>
                    <a:pt x="39" y="56"/>
                  </a:lnTo>
                  <a:lnTo>
                    <a:pt x="39" y="56"/>
                  </a:lnTo>
                  <a:lnTo>
                    <a:pt x="39" y="55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9" y="49"/>
                  </a:lnTo>
                  <a:lnTo>
                    <a:pt x="41" y="49"/>
                  </a:lnTo>
                  <a:lnTo>
                    <a:pt x="41" y="47"/>
                  </a:lnTo>
                  <a:lnTo>
                    <a:pt x="42" y="45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5"/>
                  </a:lnTo>
                  <a:lnTo>
                    <a:pt x="46" y="44"/>
                  </a:lnTo>
                  <a:lnTo>
                    <a:pt x="46" y="44"/>
                  </a:lnTo>
                  <a:lnTo>
                    <a:pt x="47" y="42"/>
                  </a:lnTo>
                  <a:lnTo>
                    <a:pt x="47" y="42"/>
                  </a:lnTo>
                  <a:lnTo>
                    <a:pt x="47" y="41"/>
                  </a:lnTo>
                  <a:lnTo>
                    <a:pt x="47" y="41"/>
                  </a:lnTo>
                  <a:lnTo>
                    <a:pt x="47" y="39"/>
                  </a:lnTo>
                  <a:lnTo>
                    <a:pt x="46" y="37"/>
                  </a:lnTo>
                  <a:lnTo>
                    <a:pt x="46" y="37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3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5" y="34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3"/>
                  </a:lnTo>
                  <a:lnTo>
                    <a:pt x="30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6"/>
                  </a:lnTo>
                  <a:lnTo>
                    <a:pt x="31" y="23"/>
                  </a:lnTo>
                  <a:lnTo>
                    <a:pt x="31" y="22"/>
                  </a:lnTo>
                  <a:lnTo>
                    <a:pt x="35" y="22"/>
                  </a:lnTo>
                  <a:lnTo>
                    <a:pt x="38" y="22"/>
                  </a:lnTo>
                  <a:lnTo>
                    <a:pt x="41" y="22"/>
                  </a:lnTo>
                  <a:lnTo>
                    <a:pt x="46" y="22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4" y="23"/>
                  </a:lnTo>
                  <a:lnTo>
                    <a:pt x="54" y="23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5" y="25"/>
                  </a:lnTo>
                  <a:lnTo>
                    <a:pt x="66" y="26"/>
                  </a:lnTo>
                  <a:lnTo>
                    <a:pt x="68" y="28"/>
                  </a:lnTo>
                  <a:lnTo>
                    <a:pt x="69" y="28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71" y="23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2" y="20"/>
                  </a:lnTo>
                  <a:lnTo>
                    <a:pt x="72" y="20"/>
                  </a:lnTo>
                  <a:lnTo>
                    <a:pt x="74" y="19"/>
                  </a:lnTo>
                  <a:lnTo>
                    <a:pt x="74" y="17"/>
                  </a:lnTo>
                  <a:lnTo>
                    <a:pt x="76" y="14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7" y="8"/>
                  </a:lnTo>
                  <a:lnTo>
                    <a:pt x="77" y="8"/>
                  </a:lnTo>
                  <a:lnTo>
                    <a:pt x="77" y="4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80" y="3"/>
                  </a:lnTo>
                  <a:lnTo>
                    <a:pt x="80" y="3"/>
                  </a:lnTo>
                  <a:lnTo>
                    <a:pt x="85" y="3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91" y="0"/>
                  </a:lnTo>
                  <a:lnTo>
                    <a:pt x="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2" name="Freeform 309">
              <a:extLst>
                <a:ext uri="{FF2B5EF4-FFF2-40B4-BE49-F238E27FC236}">
                  <a16:creationId xmlns:a16="http://schemas.microsoft.com/office/drawing/2014/main" id="{76B51E83-979D-496E-B676-964BD45C40A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70432" y="4109895"/>
              <a:ext cx="366454" cy="241703"/>
            </a:xfrm>
            <a:custGeom>
              <a:avLst/>
              <a:gdLst>
                <a:gd name="T0" fmla="*/ 123 w 188"/>
                <a:gd name="T1" fmla="*/ 1 h 124"/>
                <a:gd name="T2" fmla="*/ 134 w 188"/>
                <a:gd name="T3" fmla="*/ 15 h 124"/>
                <a:gd name="T4" fmla="*/ 131 w 188"/>
                <a:gd name="T5" fmla="*/ 26 h 124"/>
                <a:gd name="T6" fmla="*/ 134 w 188"/>
                <a:gd name="T7" fmla="*/ 31 h 124"/>
                <a:gd name="T8" fmla="*/ 141 w 188"/>
                <a:gd name="T9" fmla="*/ 36 h 124"/>
                <a:gd name="T10" fmla="*/ 152 w 188"/>
                <a:gd name="T11" fmla="*/ 41 h 124"/>
                <a:gd name="T12" fmla="*/ 156 w 188"/>
                <a:gd name="T13" fmla="*/ 49 h 124"/>
                <a:gd name="T14" fmla="*/ 169 w 188"/>
                <a:gd name="T15" fmla="*/ 58 h 124"/>
                <a:gd name="T16" fmla="*/ 172 w 188"/>
                <a:gd name="T17" fmla="*/ 66 h 124"/>
                <a:gd name="T18" fmla="*/ 178 w 188"/>
                <a:gd name="T19" fmla="*/ 72 h 124"/>
                <a:gd name="T20" fmla="*/ 185 w 188"/>
                <a:gd name="T21" fmla="*/ 77 h 124"/>
                <a:gd name="T22" fmla="*/ 183 w 188"/>
                <a:gd name="T23" fmla="*/ 83 h 124"/>
                <a:gd name="T24" fmla="*/ 171 w 188"/>
                <a:gd name="T25" fmla="*/ 83 h 124"/>
                <a:gd name="T26" fmla="*/ 156 w 188"/>
                <a:gd name="T27" fmla="*/ 85 h 124"/>
                <a:gd name="T28" fmla="*/ 142 w 188"/>
                <a:gd name="T29" fmla="*/ 86 h 124"/>
                <a:gd name="T30" fmla="*/ 130 w 188"/>
                <a:gd name="T31" fmla="*/ 91 h 124"/>
                <a:gd name="T32" fmla="*/ 120 w 188"/>
                <a:gd name="T33" fmla="*/ 91 h 124"/>
                <a:gd name="T34" fmla="*/ 109 w 188"/>
                <a:gd name="T35" fmla="*/ 96 h 124"/>
                <a:gd name="T36" fmla="*/ 96 w 188"/>
                <a:gd name="T37" fmla="*/ 96 h 124"/>
                <a:gd name="T38" fmla="*/ 87 w 188"/>
                <a:gd name="T39" fmla="*/ 90 h 124"/>
                <a:gd name="T40" fmla="*/ 74 w 188"/>
                <a:gd name="T41" fmla="*/ 83 h 124"/>
                <a:gd name="T42" fmla="*/ 60 w 188"/>
                <a:gd name="T43" fmla="*/ 96 h 124"/>
                <a:gd name="T44" fmla="*/ 59 w 188"/>
                <a:gd name="T45" fmla="*/ 105 h 124"/>
                <a:gd name="T46" fmla="*/ 54 w 188"/>
                <a:gd name="T47" fmla="*/ 107 h 124"/>
                <a:gd name="T48" fmla="*/ 49 w 188"/>
                <a:gd name="T49" fmla="*/ 105 h 124"/>
                <a:gd name="T50" fmla="*/ 38 w 188"/>
                <a:gd name="T51" fmla="*/ 107 h 124"/>
                <a:gd name="T52" fmla="*/ 30 w 188"/>
                <a:gd name="T53" fmla="*/ 112 h 124"/>
                <a:gd name="T54" fmla="*/ 29 w 188"/>
                <a:gd name="T55" fmla="*/ 118 h 124"/>
                <a:gd name="T56" fmla="*/ 24 w 188"/>
                <a:gd name="T57" fmla="*/ 119 h 124"/>
                <a:gd name="T58" fmla="*/ 24 w 188"/>
                <a:gd name="T59" fmla="*/ 116 h 124"/>
                <a:gd name="T60" fmla="*/ 19 w 188"/>
                <a:gd name="T61" fmla="*/ 113 h 124"/>
                <a:gd name="T62" fmla="*/ 10 w 188"/>
                <a:gd name="T63" fmla="*/ 102 h 124"/>
                <a:gd name="T64" fmla="*/ 11 w 188"/>
                <a:gd name="T65" fmla="*/ 99 h 124"/>
                <a:gd name="T66" fmla="*/ 5 w 188"/>
                <a:gd name="T67" fmla="*/ 91 h 124"/>
                <a:gd name="T68" fmla="*/ 2 w 188"/>
                <a:gd name="T69" fmla="*/ 82 h 124"/>
                <a:gd name="T70" fmla="*/ 3 w 188"/>
                <a:gd name="T71" fmla="*/ 72 h 124"/>
                <a:gd name="T72" fmla="*/ 0 w 188"/>
                <a:gd name="T73" fmla="*/ 71 h 124"/>
                <a:gd name="T74" fmla="*/ 5 w 188"/>
                <a:gd name="T75" fmla="*/ 66 h 124"/>
                <a:gd name="T76" fmla="*/ 11 w 188"/>
                <a:gd name="T77" fmla="*/ 56 h 124"/>
                <a:gd name="T78" fmla="*/ 18 w 188"/>
                <a:gd name="T79" fmla="*/ 49 h 124"/>
                <a:gd name="T80" fmla="*/ 29 w 188"/>
                <a:gd name="T81" fmla="*/ 47 h 124"/>
                <a:gd name="T82" fmla="*/ 32 w 188"/>
                <a:gd name="T83" fmla="*/ 45 h 124"/>
                <a:gd name="T84" fmla="*/ 40 w 188"/>
                <a:gd name="T85" fmla="*/ 47 h 124"/>
                <a:gd name="T86" fmla="*/ 49 w 188"/>
                <a:gd name="T87" fmla="*/ 42 h 124"/>
                <a:gd name="T88" fmla="*/ 62 w 188"/>
                <a:gd name="T89" fmla="*/ 41 h 124"/>
                <a:gd name="T90" fmla="*/ 66 w 188"/>
                <a:gd name="T91" fmla="*/ 34 h 124"/>
                <a:gd name="T92" fmla="*/ 65 w 188"/>
                <a:gd name="T93" fmla="*/ 30 h 124"/>
                <a:gd name="T94" fmla="*/ 76 w 188"/>
                <a:gd name="T95" fmla="*/ 28 h 124"/>
                <a:gd name="T96" fmla="*/ 89 w 188"/>
                <a:gd name="T97" fmla="*/ 23 h 124"/>
                <a:gd name="T98" fmla="*/ 95 w 188"/>
                <a:gd name="T99" fmla="*/ 19 h 124"/>
                <a:gd name="T100" fmla="*/ 103 w 188"/>
                <a:gd name="T101" fmla="*/ 11 h 124"/>
                <a:gd name="T102" fmla="*/ 106 w 188"/>
                <a:gd name="T103" fmla="*/ 6 h 124"/>
                <a:gd name="T104" fmla="*/ 111 w 188"/>
                <a:gd name="T105" fmla="*/ 1 h 124"/>
                <a:gd name="T106" fmla="*/ 117 w 188"/>
                <a:gd name="T107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8" h="124">
                  <a:moveTo>
                    <a:pt x="117" y="0"/>
                  </a:moveTo>
                  <a:lnTo>
                    <a:pt x="118" y="0"/>
                  </a:lnTo>
                  <a:lnTo>
                    <a:pt x="120" y="0"/>
                  </a:lnTo>
                  <a:lnTo>
                    <a:pt x="122" y="0"/>
                  </a:lnTo>
                  <a:lnTo>
                    <a:pt x="122" y="0"/>
                  </a:lnTo>
                  <a:lnTo>
                    <a:pt x="123" y="1"/>
                  </a:lnTo>
                  <a:lnTo>
                    <a:pt x="123" y="3"/>
                  </a:lnTo>
                  <a:lnTo>
                    <a:pt x="128" y="6"/>
                  </a:lnTo>
                  <a:lnTo>
                    <a:pt x="130" y="8"/>
                  </a:lnTo>
                  <a:lnTo>
                    <a:pt x="131" y="11"/>
                  </a:lnTo>
                  <a:lnTo>
                    <a:pt x="133" y="12"/>
                  </a:lnTo>
                  <a:lnTo>
                    <a:pt x="134" y="15"/>
                  </a:lnTo>
                  <a:lnTo>
                    <a:pt x="134" y="17"/>
                  </a:lnTo>
                  <a:lnTo>
                    <a:pt x="134" y="19"/>
                  </a:lnTo>
                  <a:lnTo>
                    <a:pt x="133" y="23"/>
                  </a:lnTo>
                  <a:lnTo>
                    <a:pt x="133" y="23"/>
                  </a:lnTo>
                  <a:lnTo>
                    <a:pt x="131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31" y="28"/>
                  </a:lnTo>
                  <a:lnTo>
                    <a:pt x="133" y="28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7" y="33"/>
                  </a:lnTo>
                  <a:lnTo>
                    <a:pt x="139" y="33"/>
                  </a:lnTo>
                  <a:lnTo>
                    <a:pt x="141" y="33"/>
                  </a:lnTo>
                  <a:lnTo>
                    <a:pt x="142" y="33"/>
                  </a:lnTo>
                  <a:lnTo>
                    <a:pt x="142" y="33"/>
                  </a:lnTo>
                  <a:lnTo>
                    <a:pt x="141" y="36"/>
                  </a:lnTo>
                  <a:lnTo>
                    <a:pt x="142" y="38"/>
                  </a:lnTo>
                  <a:lnTo>
                    <a:pt x="142" y="38"/>
                  </a:lnTo>
                  <a:lnTo>
                    <a:pt x="144" y="39"/>
                  </a:lnTo>
                  <a:lnTo>
                    <a:pt x="145" y="39"/>
                  </a:lnTo>
                  <a:lnTo>
                    <a:pt x="150" y="39"/>
                  </a:lnTo>
                  <a:lnTo>
                    <a:pt x="152" y="41"/>
                  </a:lnTo>
                  <a:lnTo>
                    <a:pt x="153" y="42"/>
                  </a:lnTo>
                  <a:lnTo>
                    <a:pt x="156" y="45"/>
                  </a:lnTo>
                  <a:lnTo>
                    <a:pt x="156" y="47"/>
                  </a:lnTo>
                  <a:lnTo>
                    <a:pt x="156" y="47"/>
                  </a:lnTo>
                  <a:lnTo>
                    <a:pt x="156" y="49"/>
                  </a:lnTo>
                  <a:lnTo>
                    <a:pt x="156" y="49"/>
                  </a:lnTo>
                  <a:lnTo>
                    <a:pt x="158" y="50"/>
                  </a:lnTo>
                  <a:lnTo>
                    <a:pt x="158" y="52"/>
                  </a:lnTo>
                  <a:lnTo>
                    <a:pt x="161" y="53"/>
                  </a:lnTo>
                  <a:lnTo>
                    <a:pt x="166" y="56"/>
                  </a:lnTo>
                  <a:lnTo>
                    <a:pt x="167" y="58"/>
                  </a:lnTo>
                  <a:lnTo>
                    <a:pt x="169" y="58"/>
                  </a:lnTo>
                  <a:lnTo>
                    <a:pt x="171" y="60"/>
                  </a:lnTo>
                  <a:lnTo>
                    <a:pt x="172" y="61"/>
                  </a:lnTo>
                  <a:lnTo>
                    <a:pt x="172" y="63"/>
                  </a:lnTo>
                  <a:lnTo>
                    <a:pt x="172" y="64"/>
                  </a:lnTo>
                  <a:lnTo>
                    <a:pt x="172" y="66"/>
                  </a:lnTo>
                  <a:lnTo>
                    <a:pt x="172" y="66"/>
                  </a:lnTo>
                  <a:lnTo>
                    <a:pt x="174" y="67"/>
                  </a:lnTo>
                  <a:lnTo>
                    <a:pt x="174" y="69"/>
                  </a:lnTo>
                  <a:lnTo>
                    <a:pt x="175" y="71"/>
                  </a:lnTo>
                  <a:lnTo>
                    <a:pt x="177" y="71"/>
                  </a:lnTo>
                  <a:lnTo>
                    <a:pt x="178" y="71"/>
                  </a:lnTo>
                  <a:lnTo>
                    <a:pt x="178" y="72"/>
                  </a:lnTo>
                  <a:lnTo>
                    <a:pt x="182" y="74"/>
                  </a:lnTo>
                  <a:lnTo>
                    <a:pt x="183" y="74"/>
                  </a:lnTo>
                  <a:lnTo>
                    <a:pt x="185" y="75"/>
                  </a:lnTo>
                  <a:lnTo>
                    <a:pt x="185" y="75"/>
                  </a:lnTo>
                  <a:lnTo>
                    <a:pt x="185" y="77"/>
                  </a:lnTo>
                  <a:lnTo>
                    <a:pt x="185" y="77"/>
                  </a:lnTo>
                  <a:lnTo>
                    <a:pt x="185" y="78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8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0" y="85"/>
                  </a:lnTo>
                  <a:lnTo>
                    <a:pt x="180" y="85"/>
                  </a:lnTo>
                  <a:lnTo>
                    <a:pt x="178" y="85"/>
                  </a:lnTo>
                  <a:lnTo>
                    <a:pt x="177" y="85"/>
                  </a:lnTo>
                  <a:lnTo>
                    <a:pt x="171" y="83"/>
                  </a:lnTo>
                  <a:lnTo>
                    <a:pt x="166" y="82"/>
                  </a:lnTo>
                  <a:lnTo>
                    <a:pt x="164" y="82"/>
                  </a:lnTo>
                  <a:lnTo>
                    <a:pt x="161" y="82"/>
                  </a:lnTo>
                  <a:lnTo>
                    <a:pt x="159" y="82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5" y="86"/>
                  </a:lnTo>
                  <a:lnTo>
                    <a:pt x="153" y="86"/>
                  </a:lnTo>
                  <a:lnTo>
                    <a:pt x="150" y="86"/>
                  </a:lnTo>
                  <a:lnTo>
                    <a:pt x="145" y="85"/>
                  </a:lnTo>
                  <a:lnTo>
                    <a:pt x="144" y="86"/>
                  </a:lnTo>
                  <a:lnTo>
                    <a:pt x="142" y="86"/>
                  </a:lnTo>
                  <a:lnTo>
                    <a:pt x="139" y="88"/>
                  </a:lnTo>
                  <a:lnTo>
                    <a:pt x="136" y="88"/>
                  </a:lnTo>
                  <a:lnTo>
                    <a:pt x="134" y="90"/>
                  </a:lnTo>
                  <a:lnTo>
                    <a:pt x="131" y="90"/>
                  </a:lnTo>
                  <a:lnTo>
                    <a:pt x="130" y="91"/>
                  </a:lnTo>
                  <a:lnTo>
                    <a:pt x="130" y="91"/>
                  </a:lnTo>
                  <a:lnTo>
                    <a:pt x="128" y="90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2" y="90"/>
                  </a:lnTo>
                  <a:lnTo>
                    <a:pt x="120" y="91"/>
                  </a:lnTo>
                  <a:lnTo>
                    <a:pt x="120" y="91"/>
                  </a:lnTo>
                  <a:lnTo>
                    <a:pt x="118" y="94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5" y="97"/>
                  </a:lnTo>
                  <a:lnTo>
                    <a:pt x="109" y="96"/>
                  </a:lnTo>
                  <a:lnTo>
                    <a:pt x="106" y="96"/>
                  </a:lnTo>
                  <a:lnTo>
                    <a:pt x="103" y="96"/>
                  </a:lnTo>
                  <a:lnTo>
                    <a:pt x="101" y="96"/>
                  </a:lnTo>
                  <a:lnTo>
                    <a:pt x="100" y="96"/>
                  </a:lnTo>
                  <a:lnTo>
                    <a:pt x="98" y="96"/>
                  </a:lnTo>
                  <a:lnTo>
                    <a:pt x="96" y="96"/>
                  </a:lnTo>
                  <a:lnTo>
                    <a:pt x="95" y="94"/>
                  </a:lnTo>
                  <a:lnTo>
                    <a:pt x="92" y="94"/>
                  </a:lnTo>
                  <a:lnTo>
                    <a:pt x="90" y="94"/>
                  </a:lnTo>
                  <a:lnTo>
                    <a:pt x="89" y="93"/>
                  </a:lnTo>
                  <a:lnTo>
                    <a:pt x="89" y="93"/>
                  </a:lnTo>
                  <a:lnTo>
                    <a:pt x="87" y="90"/>
                  </a:lnTo>
                  <a:lnTo>
                    <a:pt x="84" y="88"/>
                  </a:lnTo>
                  <a:lnTo>
                    <a:pt x="81" y="86"/>
                  </a:lnTo>
                  <a:lnTo>
                    <a:pt x="79" y="85"/>
                  </a:lnTo>
                  <a:lnTo>
                    <a:pt x="77" y="85"/>
                  </a:lnTo>
                  <a:lnTo>
                    <a:pt x="76" y="83"/>
                  </a:lnTo>
                  <a:lnTo>
                    <a:pt x="74" y="83"/>
                  </a:lnTo>
                  <a:lnTo>
                    <a:pt x="71" y="85"/>
                  </a:lnTo>
                  <a:lnTo>
                    <a:pt x="68" y="86"/>
                  </a:lnTo>
                  <a:lnTo>
                    <a:pt x="63" y="93"/>
                  </a:lnTo>
                  <a:lnTo>
                    <a:pt x="62" y="94"/>
                  </a:lnTo>
                  <a:lnTo>
                    <a:pt x="60" y="94"/>
                  </a:lnTo>
                  <a:lnTo>
                    <a:pt x="60" y="96"/>
                  </a:lnTo>
                  <a:lnTo>
                    <a:pt x="60" y="99"/>
                  </a:lnTo>
                  <a:lnTo>
                    <a:pt x="62" y="101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0" y="107"/>
                  </a:lnTo>
                  <a:lnTo>
                    <a:pt x="59" y="105"/>
                  </a:lnTo>
                  <a:lnTo>
                    <a:pt x="59" y="105"/>
                  </a:lnTo>
                  <a:lnTo>
                    <a:pt x="57" y="105"/>
                  </a:lnTo>
                  <a:lnTo>
                    <a:pt x="55" y="107"/>
                  </a:lnTo>
                  <a:lnTo>
                    <a:pt x="55" y="107"/>
                  </a:lnTo>
                  <a:lnTo>
                    <a:pt x="54" y="107"/>
                  </a:lnTo>
                  <a:lnTo>
                    <a:pt x="54" y="107"/>
                  </a:lnTo>
                  <a:lnTo>
                    <a:pt x="52" y="107"/>
                  </a:lnTo>
                  <a:lnTo>
                    <a:pt x="52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49" y="105"/>
                  </a:lnTo>
                  <a:lnTo>
                    <a:pt x="46" y="105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1" y="105"/>
                  </a:lnTo>
                  <a:lnTo>
                    <a:pt x="41" y="105"/>
                  </a:lnTo>
                  <a:lnTo>
                    <a:pt x="38" y="107"/>
                  </a:lnTo>
                  <a:lnTo>
                    <a:pt x="33" y="107"/>
                  </a:lnTo>
                  <a:lnTo>
                    <a:pt x="33" y="107"/>
                  </a:lnTo>
                  <a:lnTo>
                    <a:pt x="32" y="107"/>
                  </a:lnTo>
                  <a:lnTo>
                    <a:pt x="32" y="108"/>
                  </a:lnTo>
                  <a:lnTo>
                    <a:pt x="30" y="108"/>
                  </a:lnTo>
                  <a:lnTo>
                    <a:pt x="30" y="112"/>
                  </a:lnTo>
                  <a:lnTo>
                    <a:pt x="30" y="112"/>
                  </a:lnTo>
                  <a:lnTo>
                    <a:pt x="30" y="113"/>
                  </a:lnTo>
                  <a:lnTo>
                    <a:pt x="30" y="115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29" y="118"/>
                  </a:lnTo>
                  <a:lnTo>
                    <a:pt x="27" y="121"/>
                  </a:lnTo>
                  <a:lnTo>
                    <a:pt x="27" y="123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4" y="123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5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1" y="113"/>
                  </a:lnTo>
                  <a:lnTo>
                    <a:pt x="19" y="113"/>
                  </a:lnTo>
                  <a:lnTo>
                    <a:pt x="19" y="112"/>
                  </a:lnTo>
                  <a:lnTo>
                    <a:pt x="18" y="110"/>
                  </a:lnTo>
                  <a:lnTo>
                    <a:pt x="16" y="108"/>
                  </a:lnTo>
                  <a:lnTo>
                    <a:pt x="14" y="107"/>
                  </a:lnTo>
                  <a:lnTo>
                    <a:pt x="13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0" y="97"/>
                  </a:lnTo>
                  <a:lnTo>
                    <a:pt x="10" y="96"/>
                  </a:lnTo>
                  <a:lnTo>
                    <a:pt x="10" y="94"/>
                  </a:lnTo>
                  <a:lnTo>
                    <a:pt x="7" y="93"/>
                  </a:lnTo>
                  <a:lnTo>
                    <a:pt x="5" y="93"/>
                  </a:lnTo>
                  <a:lnTo>
                    <a:pt x="5" y="91"/>
                  </a:lnTo>
                  <a:lnTo>
                    <a:pt x="5" y="91"/>
                  </a:lnTo>
                  <a:lnTo>
                    <a:pt x="3" y="85"/>
                  </a:lnTo>
                  <a:lnTo>
                    <a:pt x="3" y="83"/>
                  </a:lnTo>
                  <a:lnTo>
                    <a:pt x="3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0"/>
                  </a:lnTo>
                  <a:lnTo>
                    <a:pt x="3" y="80"/>
                  </a:lnTo>
                  <a:lnTo>
                    <a:pt x="2" y="78"/>
                  </a:lnTo>
                  <a:lnTo>
                    <a:pt x="3" y="78"/>
                  </a:lnTo>
                  <a:lnTo>
                    <a:pt x="3" y="74"/>
                  </a:lnTo>
                  <a:lnTo>
                    <a:pt x="3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3"/>
                  </a:lnTo>
                  <a:lnTo>
                    <a:pt x="8" y="61"/>
                  </a:lnTo>
                  <a:lnTo>
                    <a:pt x="10" y="60"/>
                  </a:lnTo>
                  <a:lnTo>
                    <a:pt x="10" y="58"/>
                  </a:lnTo>
                  <a:lnTo>
                    <a:pt x="11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6" y="49"/>
                  </a:lnTo>
                  <a:lnTo>
                    <a:pt x="18" y="49"/>
                  </a:lnTo>
                  <a:lnTo>
                    <a:pt x="19" y="50"/>
                  </a:lnTo>
                  <a:lnTo>
                    <a:pt x="21" y="50"/>
                  </a:lnTo>
                  <a:lnTo>
                    <a:pt x="22" y="50"/>
                  </a:lnTo>
                  <a:lnTo>
                    <a:pt x="24" y="49"/>
                  </a:lnTo>
                  <a:lnTo>
                    <a:pt x="25" y="49"/>
                  </a:lnTo>
                  <a:lnTo>
                    <a:pt x="29" y="47"/>
                  </a:lnTo>
                  <a:lnTo>
                    <a:pt x="29" y="45"/>
                  </a:lnTo>
                  <a:lnTo>
                    <a:pt x="30" y="45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32" y="45"/>
                  </a:lnTo>
                  <a:lnTo>
                    <a:pt x="32" y="45"/>
                  </a:lnTo>
                  <a:lnTo>
                    <a:pt x="33" y="47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6" y="47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1" y="45"/>
                  </a:lnTo>
                  <a:lnTo>
                    <a:pt x="43" y="44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8" y="42"/>
                  </a:lnTo>
                  <a:lnTo>
                    <a:pt x="49" y="42"/>
                  </a:lnTo>
                  <a:lnTo>
                    <a:pt x="51" y="42"/>
                  </a:lnTo>
                  <a:lnTo>
                    <a:pt x="55" y="42"/>
                  </a:lnTo>
                  <a:lnTo>
                    <a:pt x="59" y="42"/>
                  </a:lnTo>
                  <a:lnTo>
                    <a:pt x="60" y="42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39"/>
                  </a:lnTo>
                  <a:lnTo>
                    <a:pt x="63" y="39"/>
                  </a:lnTo>
                  <a:lnTo>
                    <a:pt x="65" y="36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8" y="34"/>
                  </a:lnTo>
                  <a:lnTo>
                    <a:pt x="68" y="33"/>
                  </a:lnTo>
                  <a:lnTo>
                    <a:pt x="68" y="31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8" y="28"/>
                  </a:lnTo>
                  <a:lnTo>
                    <a:pt x="73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9" y="26"/>
                  </a:lnTo>
                  <a:lnTo>
                    <a:pt x="81" y="26"/>
                  </a:lnTo>
                  <a:lnTo>
                    <a:pt x="82" y="26"/>
                  </a:lnTo>
                  <a:lnTo>
                    <a:pt x="85" y="26"/>
                  </a:lnTo>
                  <a:lnTo>
                    <a:pt x="89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5" y="19"/>
                  </a:lnTo>
                  <a:lnTo>
                    <a:pt x="95" y="17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1"/>
                  </a:lnTo>
                  <a:lnTo>
                    <a:pt x="103" y="11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06" y="9"/>
                  </a:lnTo>
                  <a:lnTo>
                    <a:pt x="106" y="8"/>
                  </a:lnTo>
                  <a:lnTo>
                    <a:pt x="106" y="6"/>
                  </a:lnTo>
                  <a:lnTo>
                    <a:pt x="106" y="6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9" y="3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2" y="1"/>
                  </a:lnTo>
                  <a:lnTo>
                    <a:pt x="112" y="1"/>
                  </a:lnTo>
                  <a:lnTo>
                    <a:pt x="114" y="0"/>
                  </a:lnTo>
                  <a:lnTo>
                    <a:pt x="115" y="0"/>
                  </a:lnTo>
                  <a:lnTo>
                    <a:pt x="1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3" name="Freeform 310">
              <a:extLst>
                <a:ext uri="{FF2B5EF4-FFF2-40B4-BE49-F238E27FC236}">
                  <a16:creationId xmlns:a16="http://schemas.microsoft.com/office/drawing/2014/main" id="{2E8ECCC3-3FB1-414F-A981-646911E7B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0006" y="4269731"/>
              <a:ext cx="534087" cy="524341"/>
            </a:xfrm>
            <a:custGeom>
              <a:avLst/>
              <a:gdLst>
                <a:gd name="T0" fmla="*/ 214 w 274"/>
                <a:gd name="T1" fmla="*/ 1 h 269"/>
                <a:gd name="T2" fmla="*/ 228 w 274"/>
                <a:gd name="T3" fmla="*/ 11 h 269"/>
                <a:gd name="T4" fmla="*/ 243 w 274"/>
                <a:gd name="T5" fmla="*/ 12 h 269"/>
                <a:gd name="T6" fmla="*/ 260 w 274"/>
                <a:gd name="T7" fmla="*/ 19 h 269"/>
                <a:gd name="T8" fmla="*/ 268 w 274"/>
                <a:gd name="T9" fmla="*/ 25 h 269"/>
                <a:gd name="T10" fmla="*/ 269 w 274"/>
                <a:gd name="T11" fmla="*/ 34 h 269"/>
                <a:gd name="T12" fmla="*/ 274 w 274"/>
                <a:gd name="T13" fmla="*/ 42 h 269"/>
                <a:gd name="T14" fmla="*/ 265 w 274"/>
                <a:gd name="T15" fmla="*/ 53 h 269"/>
                <a:gd name="T16" fmla="*/ 260 w 274"/>
                <a:gd name="T17" fmla="*/ 59 h 269"/>
                <a:gd name="T18" fmla="*/ 252 w 274"/>
                <a:gd name="T19" fmla="*/ 74 h 269"/>
                <a:gd name="T20" fmla="*/ 247 w 274"/>
                <a:gd name="T21" fmla="*/ 85 h 269"/>
                <a:gd name="T22" fmla="*/ 250 w 274"/>
                <a:gd name="T23" fmla="*/ 91 h 269"/>
                <a:gd name="T24" fmla="*/ 243 w 274"/>
                <a:gd name="T25" fmla="*/ 99 h 269"/>
                <a:gd name="T26" fmla="*/ 239 w 274"/>
                <a:gd name="T27" fmla="*/ 110 h 269"/>
                <a:gd name="T28" fmla="*/ 246 w 274"/>
                <a:gd name="T29" fmla="*/ 121 h 269"/>
                <a:gd name="T30" fmla="*/ 244 w 274"/>
                <a:gd name="T31" fmla="*/ 130 h 269"/>
                <a:gd name="T32" fmla="*/ 244 w 274"/>
                <a:gd name="T33" fmla="*/ 138 h 269"/>
                <a:gd name="T34" fmla="*/ 244 w 274"/>
                <a:gd name="T35" fmla="*/ 148 h 269"/>
                <a:gd name="T36" fmla="*/ 247 w 274"/>
                <a:gd name="T37" fmla="*/ 159 h 269"/>
                <a:gd name="T38" fmla="*/ 249 w 274"/>
                <a:gd name="T39" fmla="*/ 168 h 269"/>
                <a:gd name="T40" fmla="*/ 257 w 274"/>
                <a:gd name="T41" fmla="*/ 178 h 269"/>
                <a:gd name="T42" fmla="*/ 261 w 274"/>
                <a:gd name="T43" fmla="*/ 189 h 269"/>
                <a:gd name="T44" fmla="*/ 249 w 274"/>
                <a:gd name="T45" fmla="*/ 197 h 269"/>
                <a:gd name="T46" fmla="*/ 235 w 274"/>
                <a:gd name="T47" fmla="*/ 208 h 269"/>
                <a:gd name="T48" fmla="*/ 236 w 274"/>
                <a:gd name="T49" fmla="*/ 230 h 269"/>
                <a:gd name="T50" fmla="*/ 236 w 274"/>
                <a:gd name="T51" fmla="*/ 247 h 269"/>
                <a:gd name="T52" fmla="*/ 249 w 274"/>
                <a:gd name="T53" fmla="*/ 252 h 269"/>
                <a:gd name="T54" fmla="*/ 254 w 274"/>
                <a:gd name="T55" fmla="*/ 269 h 269"/>
                <a:gd name="T56" fmla="*/ 246 w 274"/>
                <a:gd name="T57" fmla="*/ 269 h 269"/>
                <a:gd name="T58" fmla="*/ 235 w 274"/>
                <a:gd name="T59" fmla="*/ 260 h 269"/>
                <a:gd name="T60" fmla="*/ 220 w 274"/>
                <a:gd name="T61" fmla="*/ 252 h 269"/>
                <a:gd name="T62" fmla="*/ 213 w 274"/>
                <a:gd name="T63" fmla="*/ 247 h 269"/>
                <a:gd name="T64" fmla="*/ 194 w 274"/>
                <a:gd name="T65" fmla="*/ 245 h 269"/>
                <a:gd name="T66" fmla="*/ 187 w 274"/>
                <a:gd name="T67" fmla="*/ 238 h 269"/>
                <a:gd name="T68" fmla="*/ 175 w 274"/>
                <a:gd name="T69" fmla="*/ 238 h 269"/>
                <a:gd name="T70" fmla="*/ 168 w 274"/>
                <a:gd name="T71" fmla="*/ 233 h 269"/>
                <a:gd name="T72" fmla="*/ 148 w 274"/>
                <a:gd name="T73" fmla="*/ 234 h 269"/>
                <a:gd name="T74" fmla="*/ 145 w 274"/>
                <a:gd name="T75" fmla="*/ 228 h 269"/>
                <a:gd name="T76" fmla="*/ 140 w 274"/>
                <a:gd name="T77" fmla="*/ 200 h 269"/>
                <a:gd name="T78" fmla="*/ 126 w 274"/>
                <a:gd name="T79" fmla="*/ 179 h 269"/>
                <a:gd name="T80" fmla="*/ 107 w 274"/>
                <a:gd name="T81" fmla="*/ 176 h 269"/>
                <a:gd name="T82" fmla="*/ 96 w 274"/>
                <a:gd name="T83" fmla="*/ 190 h 269"/>
                <a:gd name="T84" fmla="*/ 77 w 274"/>
                <a:gd name="T85" fmla="*/ 192 h 269"/>
                <a:gd name="T86" fmla="*/ 66 w 274"/>
                <a:gd name="T87" fmla="*/ 173 h 269"/>
                <a:gd name="T88" fmla="*/ 58 w 274"/>
                <a:gd name="T89" fmla="*/ 160 h 269"/>
                <a:gd name="T90" fmla="*/ 22 w 274"/>
                <a:gd name="T91" fmla="*/ 159 h 269"/>
                <a:gd name="T92" fmla="*/ 4 w 274"/>
                <a:gd name="T93" fmla="*/ 162 h 269"/>
                <a:gd name="T94" fmla="*/ 4 w 274"/>
                <a:gd name="T95" fmla="*/ 149 h 269"/>
                <a:gd name="T96" fmla="*/ 12 w 274"/>
                <a:gd name="T97" fmla="*/ 141 h 269"/>
                <a:gd name="T98" fmla="*/ 20 w 274"/>
                <a:gd name="T99" fmla="*/ 143 h 269"/>
                <a:gd name="T100" fmla="*/ 26 w 274"/>
                <a:gd name="T101" fmla="*/ 138 h 269"/>
                <a:gd name="T102" fmla="*/ 31 w 274"/>
                <a:gd name="T103" fmla="*/ 145 h 269"/>
                <a:gd name="T104" fmla="*/ 44 w 274"/>
                <a:gd name="T105" fmla="*/ 137 h 269"/>
                <a:gd name="T106" fmla="*/ 56 w 274"/>
                <a:gd name="T107" fmla="*/ 111 h 269"/>
                <a:gd name="T108" fmla="*/ 71 w 274"/>
                <a:gd name="T109" fmla="*/ 91 h 269"/>
                <a:gd name="T110" fmla="*/ 83 w 274"/>
                <a:gd name="T111" fmla="*/ 53 h 269"/>
                <a:gd name="T112" fmla="*/ 91 w 274"/>
                <a:gd name="T113" fmla="*/ 17 h 269"/>
                <a:gd name="T114" fmla="*/ 112 w 274"/>
                <a:gd name="T115" fmla="*/ 4 h 269"/>
                <a:gd name="T116" fmla="*/ 132 w 274"/>
                <a:gd name="T117" fmla="*/ 14 h 269"/>
                <a:gd name="T118" fmla="*/ 153 w 274"/>
                <a:gd name="T119" fmla="*/ 8 h 269"/>
                <a:gd name="T120" fmla="*/ 175 w 274"/>
                <a:gd name="T121" fmla="*/ 4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74" h="269">
                  <a:moveTo>
                    <a:pt x="192" y="0"/>
                  </a:moveTo>
                  <a:lnTo>
                    <a:pt x="195" y="0"/>
                  </a:lnTo>
                  <a:lnTo>
                    <a:pt x="197" y="0"/>
                  </a:lnTo>
                  <a:lnTo>
                    <a:pt x="202" y="1"/>
                  </a:lnTo>
                  <a:lnTo>
                    <a:pt x="208" y="3"/>
                  </a:lnTo>
                  <a:lnTo>
                    <a:pt x="209" y="3"/>
                  </a:lnTo>
                  <a:lnTo>
                    <a:pt x="211" y="3"/>
                  </a:lnTo>
                  <a:lnTo>
                    <a:pt x="211" y="3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9" y="1"/>
                  </a:lnTo>
                  <a:lnTo>
                    <a:pt x="219" y="3"/>
                  </a:lnTo>
                  <a:lnTo>
                    <a:pt x="220" y="4"/>
                  </a:lnTo>
                  <a:lnTo>
                    <a:pt x="222" y="6"/>
                  </a:lnTo>
                  <a:lnTo>
                    <a:pt x="224" y="8"/>
                  </a:lnTo>
                  <a:lnTo>
                    <a:pt x="224" y="8"/>
                  </a:lnTo>
                  <a:lnTo>
                    <a:pt x="225" y="9"/>
                  </a:lnTo>
                  <a:lnTo>
                    <a:pt x="225" y="9"/>
                  </a:lnTo>
                  <a:lnTo>
                    <a:pt x="227" y="9"/>
                  </a:lnTo>
                  <a:lnTo>
                    <a:pt x="227" y="11"/>
                  </a:lnTo>
                  <a:lnTo>
                    <a:pt x="228" y="11"/>
                  </a:lnTo>
                  <a:lnTo>
                    <a:pt x="228" y="12"/>
                  </a:lnTo>
                  <a:lnTo>
                    <a:pt x="230" y="12"/>
                  </a:lnTo>
                  <a:lnTo>
                    <a:pt x="231" y="12"/>
                  </a:lnTo>
                  <a:lnTo>
                    <a:pt x="231" y="14"/>
                  </a:lnTo>
                  <a:lnTo>
                    <a:pt x="233" y="14"/>
                  </a:lnTo>
                  <a:lnTo>
                    <a:pt x="233" y="14"/>
                  </a:lnTo>
                  <a:lnTo>
                    <a:pt x="235" y="12"/>
                  </a:lnTo>
                  <a:lnTo>
                    <a:pt x="236" y="11"/>
                  </a:lnTo>
                  <a:lnTo>
                    <a:pt x="238" y="11"/>
                  </a:lnTo>
                  <a:lnTo>
                    <a:pt x="241" y="11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6" y="12"/>
                  </a:lnTo>
                  <a:lnTo>
                    <a:pt x="247" y="11"/>
                  </a:lnTo>
                  <a:lnTo>
                    <a:pt x="249" y="9"/>
                  </a:lnTo>
                  <a:lnTo>
                    <a:pt x="250" y="9"/>
                  </a:lnTo>
                  <a:lnTo>
                    <a:pt x="252" y="9"/>
                  </a:lnTo>
                  <a:lnTo>
                    <a:pt x="254" y="11"/>
                  </a:lnTo>
                  <a:lnTo>
                    <a:pt x="255" y="14"/>
                  </a:lnTo>
                  <a:lnTo>
                    <a:pt x="255" y="14"/>
                  </a:lnTo>
                  <a:lnTo>
                    <a:pt x="257" y="15"/>
                  </a:lnTo>
                  <a:lnTo>
                    <a:pt x="260" y="19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9" y="25"/>
                  </a:lnTo>
                  <a:lnTo>
                    <a:pt x="269" y="26"/>
                  </a:lnTo>
                  <a:lnTo>
                    <a:pt x="269" y="26"/>
                  </a:lnTo>
                  <a:lnTo>
                    <a:pt x="269" y="28"/>
                  </a:lnTo>
                  <a:lnTo>
                    <a:pt x="268" y="28"/>
                  </a:lnTo>
                  <a:lnTo>
                    <a:pt x="268" y="30"/>
                  </a:lnTo>
                  <a:lnTo>
                    <a:pt x="268" y="31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9" y="33"/>
                  </a:lnTo>
                  <a:lnTo>
                    <a:pt x="269" y="34"/>
                  </a:lnTo>
                  <a:lnTo>
                    <a:pt x="269" y="34"/>
                  </a:lnTo>
                  <a:lnTo>
                    <a:pt x="268" y="37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71" y="41"/>
                  </a:lnTo>
                  <a:lnTo>
                    <a:pt x="271" y="41"/>
                  </a:lnTo>
                  <a:lnTo>
                    <a:pt x="271" y="42"/>
                  </a:lnTo>
                  <a:lnTo>
                    <a:pt x="272" y="42"/>
                  </a:lnTo>
                  <a:lnTo>
                    <a:pt x="272" y="42"/>
                  </a:lnTo>
                  <a:lnTo>
                    <a:pt x="274" y="42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5"/>
                  </a:lnTo>
                  <a:lnTo>
                    <a:pt x="271" y="47"/>
                  </a:lnTo>
                  <a:lnTo>
                    <a:pt x="269" y="48"/>
                  </a:lnTo>
                  <a:lnTo>
                    <a:pt x="269" y="48"/>
                  </a:lnTo>
                  <a:lnTo>
                    <a:pt x="266" y="52"/>
                  </a:lnTo>
                  <a:lnTo>
                    <a:pt x="266" y="52"/>
                  </a:lnTo>
                  <a:lnTo>
                    <a:pt x="265" y="53"/>
                  </a:lnTo>
                  <a:lnTo>
                    <a:pt x="265" y="53"/>
                  </a:lnTo>
                  <a:lnTo>
                    <a:pt x="263" y="55"/>
                  </a:lnTo>
                  <a:lnTo>
                    <a:pt x="263" y="55"/>
                  </a:lnTo>
                  <a:lnTo>
                    <a:pt x="261" y="56"/>
                  </a:lnTo>
                  <a:lnTo>
                    <a:pt x="261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1" y="58"/>
                  </a:lnTo>
                  <a:lnTo>
                    <a:pt x="260" y="59"/>
                  </a:lnTo>
                  <a:lnTo>
                    <a:pt x="260" y="61"/>
                  </a:lnTo>
                  <a:lnTo>
                    <a:pt x="257" y="63"/>
                  </a:lnTo>
                  <a:lnTo>
                    <a:pt x="255" y="64"/>
                  </a:lnTo>
                  <a:lnTo>
                    <a:pt x="255" y="64"/>
                  </a:lnTo>
                  <a:lnTo>
                    <a:pt x="255" y="66"/>
                  </a:lnTo>
                  <a:lnTo>
                    <a:pt x="255" y="69"/>
                  </a:lnTo>
                  <a:lnTo>
                    <a:pt x="255" y="69"/>
                  </a:lnTo>
                  <a:lnTo>
                    <a:pt x="254" y="72"/>
                  </a:lnTo>
                  <a:lnTo>
                    <a:pt x="254" y="74"/>
                  </a:lnTo>
                  <a:lnTo>
                    <a:pt x="254" y="74"/>
                  </a:lnTo>
                  <a:lnTo>
                    <a:pt x="252" y="74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0" y="77"/>
                  </a:lnTo>
                  <a:lnTo>
                    <a:pt x="249" y="78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7" y="83"/>
                  </a:lnTo>
                  <a:lnTo>
                    <a:pt x="247" y="83"/>
                  </a:lnTo>
                  <a:lnTo>
                    <a:pt x="247" y="85"/>
                  </a:lnTo>
                  <a:lnTo>
                    <a:pt x="247" y="85"/>
                  </a:lnTo>
                  <a:lnTo>
                    <a:pt x="249" y="85"/>
                  </a:lnTo>
                  <a:lnTo>
                    <a:pt x="249" y="85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0" y="85"/>
                  </a:lnTo>
                  <a:lnTo>
                    <a:pt x="250" y="86"/>
                  </a:lnTo>
                  <a:lnTo>
                    <a:pt x="250" y="88"/>
                  </a:lnTo>
                  <a:lnTo>
                    <a:pt x="250" y="89"/>
                  </a:lnTo>
                  <a:lnTo>
                    <a:pt x="250" y="91"/>
                  </a:lnTo>
                  <a:lnTo>
                    <a:pt x="250" y="94"/>
                  </a:lnTo>
                  <a:lnTo>
                    <a:pt x="250" y="96"/>
                  </a:lnTo>
                  <a:lnTo>
                    <a:pt x="250" y="96"/>
                  </a:lnTo>
                  <a:lnTo>
                    <a:pt x="249" y="96"/>
                  </a:lnTo>
                  <a:lnTo>
                    <a:pt x="247" y="97"/>
                  </a:lnTo>
                  <a:lnTo>
                    <a:pt x="247" y="97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4" y="99"/>
                  </a:lnTo>
                  <a:lnTo>
                    <a:pt x="243" y="99"/>
                  </a:lnTo>
                  <a:lnTo>
                    <a:pt x="243" y="99"/>
                  </a:lnTo>
                  <a:lnTo>
                    <a:pt x="243" y="102"/>
                  </a:lnTo>
                  <a:lnTo>
                    <a:pt x="241" y="104"/>
                  </a:lnTo>
                  <a:lnTo>
                    <a:pt x="241" y="105"/>
                  </a:lnTo>
                  <a:lnTo>
                    <a:pt x="241" y="107"/>
                  </a:lnTo>
                  <a:lnTo>
                    <a:pt x="239" y="107"/>
                  </a:lnTo>
                  <a:lnTo>
                    <a:pt x="241" y="107"/>
                  </a:lnTo>
                  <a:lnTo>
                    <a:pt x="241" y="107"/>
                  </a:lnTo>
                  <a:lnTo>
                    <a:pt x="241" y="108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41" y="111"/>
                  </a:lnTo>
                  <a:lnTo>
                    <a:pt x="241" y="113"/>
                  </a:lnTo>
                  <a:lnTo>
                    <a:pt x="241" y="113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6"/>
                  </a:lnTo>
                  <a:lnTo>
                    <a:pt x="243" y="116"/>
                  </a:lnTo>
                  <a:lnTo>
                    <a:pt x="244" y="118"/>
                  </a:lnTo>
                  <a:lnTo>
                    <a:pt x="246" y="119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3"/>
                  </a:lnTo>
                  <a:lnTo>
                    <a:pt x="244" y="123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7"/>
                  </a:lnTo>
                  <a:lnTo>
                    <a:pt x="244" y="129"/>
                  </a:lnTo>
                  <a:lnTo>
                    <a:pt x="244" y="129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2"/>
                  </a:lnTo>
                  <a:lnTo>
                    <a:pt x="243" y="134"/>
                  </a:lnTo>
                  <a:lnTo>
                    <a:pt x="243" y="135"/>
                  </a:lnTo>
                  <a:lnTo>
                    <a:pt x="244" y="135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5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8"/>
                  </a:lnTo>
                  <a:lnTo>
                    <a:pt x="246" y="140"/>
                  </a:lnTo>
                  <a:lnTo>
                    <a:pt x="244" y="140"/>
                  </a:lnTo>
                  <a:lnTo>
                    <a:pt x="244" y="140"/>
                  </a:lnTo>
                  <a:lnTo>
                    <a:pt x="244" y="141"/>
                  </a:lnTo>
                  <a:lnTo>
                    <a:pt x="244" y="143"/>
                  </a:lnTo>
                  <a:lnTo>
                    <a:pt x="244" y="148"/>
                  </a:lnTo>
                  <a:lnTo>
                    <a:pt x="244" y="148"/>
                  </a:lnTo>
                  <a:lnTo>
                    <a:pt x="244" y="149"/>
                  </a:lnTo>
                  <a:lnTo>
                    <a:pt x="244" y="151"/>
                  </a:lnTo>
                  <a:lnTo>
                    <a:pt x="246" y="152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7"/>
                  </a:lnTo>
                  <a:lnTo>
                    <a:pt x="247" y="157"/>
                  </a:lnTo>
                  <a:lnTo>
                    <a:pt x="247" y="159"/>
                  </a:lnTo>
                  <a:lnTo>
                    <a:pt x="247" y="159"/>
                  </a:lnTo>
                  <a:lnTo>
                    <a:pt x="246" y="160"/>
                  </a:lnTo>
                  <a:lnTo>
                    <a:pt x="244" y="160"/>
                  </a:lnTo>
                  <a:lnTo>
                    <a:pt x="244" y="160"/>
                  </a:lnTo>
                  <a:lnTo>
                    <a:pt x="244" y="162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7" y="165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70"/>
                  </a:lnTo>
                  <a:lnTo>
                    <a:pt x="249" y="171"/>
                  </a:lnTo>
                  <a:lnTo>
                    <a:pt x="249" y="171"/>
                  </a:lnTo>
                  <a:lnTo>
                    <a:pt x="250" y="173"/>
                  </a:lnTo>
                  <a:lnTo>
                    <a:pt x="250" y="173"/>
                  </a:lnTo>
                  <a:lnTo>
                    <a:pt x="254" y="176"/>
                  </a:lnTo>
                  <a:lnTo>
                    <a:pt x="254" y="176"/>
                  </a:lnTo>
                  <a:lnTo>
                    <a:pt x="255" y="178"/>
                  </a:lnTo>
                  <a:lnTo>
                    <a:pt x="257" y="178"/>
                  </a:lnTo>
                  <a:lnTo>
                    <a:pt x="258" y="179"/>
                  </a:lnTo>
                  <a:lnTo>
                    <a:pt x="258" y="181"/>
                  </a:lnTo>
                  <a:lnTo>
                    <a:pt x="260" y="182"/>
                  </a:lnTo>
                  <a:lnTo>
                    <a:pt x="260" y="184"/>
                  </a:lnTo>
                  <a:lnTo>
                    <a:pt x="260" y="184"/>
                  </a:lnTo>
                  <a:lnTo>
                    <a:pt x="260" y="186"/>
                  </a:lnTo>
                  <a:lnTo>
                    <a:pt x="260" y="187"/>
                  </a:lnTo>
                  <a:lnTo>
                    <a:pt x="260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5" y="192"/>
                  </a:lnTo>
                  <a:lnTo>
                    <a:pt x="265" y="192"/>
                  </a:lnTo>
                  <a:lnTo>
                    <a:pt x="265" y="193"/>
                  </a:lnTo>
                  <a:lnTo>
                    <a:pt x="265" y="193"/>
                  </a:lnTo>
                  <a:lnTo>
                    <a:pt x="261" y="193"/>
                  </a:lnTo>
                  <a:lnTo>
                    <a:pt x="257" y="195"/>
                  </a:lnTo>
                  <a:lnTo>
                    <a:pt x="254" y="195"/>
                  </a:lnTo>
                  <a:lnTo>
                    <a:pt x="249" y="197"/>
                  </a:lnTo>
                  <a:lnTo>
                    <a:pt x="246" y="197"/>
                  </a:lnTo>
                  <a:lnTo>
                    <a:pt x="241" y="197"/>
                  </a:lnTo>
                  <a:lnTo>
                    <a:pt x="241" y="198"/>
                  </a:lnTo>
                  <a:lnTo>
                    <a:pt x="241" y="198"/>
                  </a:lnTo>
                  <a:lnTo>
                    <a:pt x="241" y="200"/>
                  </a:lnTo>
                  <a:lnTo>
                    <a:pt x="239" y="201"/>
                  </a:lnTo>
                  <a:lnTo>
                    <a:pt x="239" y="203"/>
                  </a:lnTo>
                  <a:lnTo>
                    <a:pt x="238" y="204"/>
                  </a:lnTo>
                  <a:lnTo>
                    <a:pt x="238" y="204"/>
                  </a:lnTo>
                  <a:lnTo>
                    <a:pt x="236" y="206"/>
                  </a:lnTo>
                  <a:lnTo>
                    <a:pt x="235" y="208"/>
                  </a:lnTo>
                  <a:lnTo>
                    <a:pt x="233" y="208"/>
                  </a:lnTo>
                  <a:lnTo>
                    <a:pt x="233" y="209"/>
                  </a:lnTo>
                  <a:lnTo>
                    <a:pt x="235" y="212"/>
                  </a:lnTo>
                  <a:lnTo>
                    <a:pt x="236" y="214"/>
                  </a:lnTo>
                  <a:lnTo>
                    <a:pt x="236" y="217"/>
                  </a:lnTo>
                  <a:lnTo>
                    <a:pt x="236" y="219"/>
                  </a:lnTo>
                  <a:lnTo>
                    <a:pt x="236" y="220"/>
                  </a:lnTo>
                  <a:lnTo>
                    <a:pt x="236" y="223"/>
                  </a:lnTo>
                  <a:lnTo>
                    <a:pt x="236" y="225"/>
                  </a:lnTo>
                  <a:lnTo>
                    <a:pt x="236" y="226"/>
                  </a:lnTo>
                  <a:lnTo>
                    <a:pt x="236" y="230"/>
                  </a:lnTo>
                  <a:lnTo>
                    <a:pt x="235" y="231"/>
                  </a:lnTo>
                  <a:lnTo>
                    <a:pt x="235" y="233"/>
                  </a:lnTo>
                  <a:lnTo>
                    <a:pt x="235" y="236"/>
                  </a:lnTo>
                  <a:lnTo>
                    <a:pt x="233" y="239"/>
                  </a:lnTo>
                  <a:lnTo>
                    <a:pt x="233" y="241"/>
                  </a:lnTo>
                  <a:lnTo>
                    <a:pt x="233" y="242"/>
                  </a:lnTo>
                  <a:lnTo>
                    <a:pt x="233" y="242"/>
                  </a:lnTo>
                  <a:lnTo>
                    <a:pt x="233" y="244"/>
                  </a:lnTo>
                  <a:lnTo>
                    <a:pt x="235" y="245"/>
                  </a:lnTo>
                  <a:lnTo>
                    <a:pt x="235" y="247"/>
                  </a:lnTo>
                  <a:lnTo>
                    <a:pt x="236" y="247"/>
                  </a:lnTo>
                  <a:lnTo>
                    <a:pt x="239" y="249"/>
                  </a:lnTo>
                  <a:lnTo>
                    <a:pt x="239" y="250"/>
                  </a:lnTo>
                  <a:lnTo>
                    <a:pt x="241" y="252"/>
                  </a:lnTo>
                  <a:lnTo>
                    <a:pt x="243" y="253"/>
                  </a:lnTo>
                  <a:lnTo>
                    <a:pt x="244" y="253"/>
                  </a:lnTo>
                  <a:lnTo>
                    <a:pt x="247" y="255"/>
                  </a:lnTo>
                  <a:lnTo>
                    <a:pt x="249" y="255"/>
                  </a:lnTo>
                  <a:lnTo>
                    <a:pt x="249" y="255"/>
                  </a:lnTo>
                  <a:lnTo>
                    <a:pt x="249" y="253"/>
                  </a:lnTo>
                  <a:lnTo>
                    <a:pt x="249" y="253"/>
                  </a:lnTo>
                  <a:lnTo>
                    <a:pt x="249" y="252"/>
                  </a:lnTo>
                  <a:lnTo>
                    <a:pt x="249" y="252"/>
                  </a:lnTo>
                  <a:lnTo>
                    <a:pt x="250" y="252"/>
                  </a:lnTo>
                  <a:lnTo>
                    <a:pt x="252" y="252"/>
                  </a:lnTo>
                  <a:lnTo>
                    <a:pt x="254" y="250"/>
                  </a:lnTo>
                  <a:lnTo>
                    <a:pt x="254" y="250"/>
                  </a:lnTo>
                  <a:lnTo>
                    <a:pt x="254" y="258"/>
                  </a:lnTo>
                  <a:lnTo>
                    <a:pt x="254" y="261"/>
                  </a:lnTo>
                  <a:lnTo>
                    <a:pt x="254" y="263"/>
                  </a:lnTo>
                  <a:lnTo>
                    <a:pt x="254" y="266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0" y="267"/>
                  </a:lnTo>
                  <a:lnTo>
                    <a:pt x="250" y="267"/>
                  </a:lnTo>
                  <a:lnTo>
                    <a:pt x="250" y="266"/>
                  </a:lnTo>
                  <a:lnTo>
                    <a:pt x="249" y="267"/>
                  </a:lnTo>
                  <a:lnTo>
                    <a:pt x="247" y="267"/>
                  </a:lnTo>
                  <a:lnTo>
                    <a:pt x="246" y="269"/>
                  </a:lnTo>
                  <a:lnTo>
                    <a:pt x="246" y="269"/>
                  </a:lnTo>
                  <a:lnTo>
                    <a:pt x="244" y="269"/>
                  </a:lnTo>
                  <a:lnTo>
                    <a:pt x="243" y="269"/>
                  </a:lnTo>
                  <a:lnTo>
                    <a:pt x="241" y="267"/>
                  </a:lnTo>
                  <a:lnTo>
                    <a:pt x="241" y="266"/>
                  </a:lnTo>
                  <a:lnTo>
                    <a:pt x="239" y="264"/>
                  </a:lnTo>
                  <a:lnTo>
                    <a:pt x="239" y="263"/>
                  </a:lnTo>
                  <a:lnTo>
                    <a:pt x="238" y="261"/>
                  </a:lnTo>
                  <a:lnTo>
                    <a:pt x="238" y="261"/>
                  </a:lnTo>
                  <a:lnTo>
                    <a:pt x="236" y="261"/>
                  </a:lnTo>
                  <a:lnTo>
                    <a:pt x="236" y="261"/>
                  </a:lnTo>
                  <a:lnTo>
                    <a:pt x="235" y="260"/>
                  </a:lnTo>
                  <a:lnTo>
                    <a:pt x="235" y="258"/>
                  </a:lnTo>
                  <a:lnTo>
                    <a:pt x="235" y="256"/>
                  </a:lnTo>
                  <a:lnTo>
                    <a:pt x="233" y="256"/>
                  </a:lnTo>
                  <a:lnTo>
                    <a:pt x="233" y="255"/>
                  </a:lnTo>
                  <a:lnTo>
                    <a:pt x="231" y="255"/>
                  </a:lnTo>
                  <a:lnTo>
                    <a:pt x="228" y="253"/>
                  </a:lnTo>
                  <a:lnTo>
                    <a:pt x="225" y="252"/>
                  </a:lnTo>
                  <a:lnTo>
                    <a:pt x="224" y="252"/>
                  </a:lnTo>
                  <a:lnTo>
                    <a:pt x="222" y="252"/>
                  </a:lnTo>
                  <a:lnTo>
                    <a:pt x="222" y="252"/>
                  </a:lnTo>
                  <a:lnTo>
                    <a:pt x="220" y="252"/>
                  </a:lnTo>
                  <a:lnTo>
                    <a:pt x="220" y="250"/>
                  </a:lnTo>
                  <a:lnTo>
                    <a:pt x="219" y="247"/>
                  </a:lnTo>
                  <a:lnTo>
                    <a:pt x="217" y="245"/>
                  </a:lnTo>
                  <a:lnTo>
                    <a:pt x="216" y="242"/>
                  </a:lnTo>
                  <a:lnTo>
                    <a:pt x="216" y="242"/>
                  </a:lnTo>
                  <a:lnTo>
                    <a:pt x="214" y="242"/>
                  </a:lnTo>
                  <a:lnTo>
                    <a:pt x="214" y="242"/>
                  </a:lnTo>
                  <a:lnTo>
                    <a:pt x="214" y="244"/>
                  </a:lnTo>
                  <a:lnTo>
                    <a:pt x="213" y="245"/>
                  </a:lnTo>
                  <a:lnTo>
                    <a:pt x="213" y="247"/>
                  </a:lnTo>
                  <a:lnTo>
                    <a:pt x="213" y="247"/>
                  </a:lnTo>
                  <a:lnTo>
                    <a:pt x="211" y="247"/>
                  </a:lnTo>
                  <a:lnTo>
                    <a:pt x="211" y="249"/>
                  </a:lnTo>
                  <a:lnTo>
                    <a:pt x="209" y="249"/>
                  </a:lnTo>
                  <a:lnTo>
                    <a:pt x="208" y="249"/>
                  </a:lnTo>
                  <a:lnTo>
                    <a:pt x="205" y="247"/>
                  </a:lnTo>
                  <a:lnTo>
                    <a:pt x="203" y="247"/>
                  </a:lnTo>
                  <a:lnTo>
                    <a:pt x="200" y="247"/>
                  </a:lnTo>
                  <a:lnTo>
                    <a:pt x="198" y="247"/>
                  </a:lnTo>
                  <a:lnTo>
                    <a:pt x="197" y="247"/>
                  </a:lnTo>
                  <a:lnTo>
                    <a:pt x="197" y="245"/>
                  </a:lnTo>
                  <a:lnTo>
                    <a:pt x="194" y="245"/>
                  </a:lnTo>
                  <a:lnTo>
                    <a:pt x="192" y="245"/>
                  </a:lnTo>
                  <a:lnTo>
                    <a:pt x="190" y="244"/>
                  </a:lnTo>
                  <a:lnTo>
                    <a:pt x="190" y="244"/>
                  </a:lnTo>
                  <a:lnTo>
                    <a:pt x="189" y="242"/>
                  </a:lnTo>
                  <a:lnTo>
                    <a:pt x="189" y="242"/>
                  </a:lnTo>
                  <a:lnTo>
                    <a:pt x="189" y="239"/>
                  </a:lnTo>
                  <a:lnTo>
                    <a:pt x="189" y="239"/>
                  </a:lnTo>
                  <a:lnTo>
                    <a:pt x="189" y="238"/>
                  </a:lnTo>
                  <a:lnTo>
                    <a:pt x="189" y="238"/>
                  </a:lnTo>
                  <a:lnTo>
                    <a:pt x="187" y="238"/>
                  </a:lnTo>
                  <a:lnTo>
                    <a:pt x="187" y="238"/>
                  </a:lnTo>
                  <a:lnTo>
                    <a:pt x="186" y="238"/>
                  </a:lnTo>
                  <a:lnTo>
                    <a:pt x="183" y="238"/>
                  </a:lnTo>
                  <a:lnTo>
                    <a:pt x="181" y="239"/>
                  </a:lnTo>
                  <a:lnTo>
                    <a:pt x="179" y="239"/>
                  </a:lnTo>
                  <a:lnTo>
                    <a:pt x="179" y="239"/>
                  </a:lnTo>
                  <a:lnTo>
                    <a:pt x="178" y="241"/>
                  </a:lnTo>
                  <a:lnTo>
                    <a:pt x="176" y="241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8"/>
                  </a:lnTo>
                  <a:lnTo>
                    <a:pt x="175" y="236"/>
                  </a:lnTo>
                  <a:lnTo>
                    <a:pt x="175" y="234"/>
                  </a:lnTo>
                  <a:lnTo>
                    <a:pt x="173" y="234"/>
                  </a:lnTo>
                  <a:lnTo>
                    <a:pt x="172" y="234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0" y="233"/>
                  </a:lnTo>
                  <a:lnTo>
                    <a:pt x="170" y="231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7" y="234"/>
                  </a:lnTo>
                  <a:lnTo>
                    <a:pt x="165" y="234"/>
                  </a:lnTo>
                  <a:lnTo>
                    <a:pt x="164" y="233"/>
                  </a:lnTo>
                  <a:lnTo>
                    <a:pt x="162" y="233"/>
                  </a:lnTo>
                  <a:lnTo>
                    <a:pt x="161" y="233"/>
                  </a:lnTo>
                  <a:lnTo>
                    <a:pt x="157" y="234"/>
                  </a:lnTo>
                  <a:lnTo>
                    <a:pt x="156" y="234"/>
                  </a:lnTo>
                  <a:lnTo>
                    <a:pt x="153" y="234"/>
                  </a:lnTo>
                  <a:lnTo>
                    <a:pt x="151" y="234"/>
                  </a:lnTo>
                  <a:lnTo>
                    <a:pt x="149" y="234"/>
                  </a:lnTo>
                  <a:lnTo>
                    <a:pt x="148" y="234"/>
                  </a:lnTo>
                  <a:lnTo>
                    <a:pt x="146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3" y="234"/>
                  </a:lnTo>
                  <a:lnTo>
                    <a:pt x="143" y="233"/>
                  </a:lnTo>
                  <a:lnTo>
                    <a:pt x="143" y="231"/>
                  </a:lnTo>
                  <a:lnTo>
                    <a:pt x="145" y="231"/>
                  </a:lnTo>
                  <a:lnTo>
                    <a:pt x="145" y="230"/>
                  </a:lnTo>
                  <a:lnTo>
                    <a:pt x="145" y="228"/>
                  </a:lnTo>
                  <a:lnTo>
                    <a:pt x="145" y="226"/>
                  </a:lnTo>
                  <a:lnTo>
                    <a:pt x="145" y="225"/>
                  </a:lnTo>
                  <a:lnTo>
                    <a:pt x="145" y="223"/>
                  </a:lnTo>
                  <a:lnTo>
                    <a:pt x="143" y="220"/>
                  </a:lnTo>
                  <a:lnTo>
                    <a:pt x="142" y="217"/>
                  </a:lnTo>
                  <a:lnTo>
                    <a:pt x="140" y="215"/>
                  </a:lnTo>
                  <a:lnTo>
                    <a:pt x="138" y="214"/>
                  </a:lnTo>
                  <a:lnTo>
                    <a:pt x="138" y="212"/>
                  </a:lnTo>
                  <a:lnTo>
                    <a:pt x="138" y="208"/>
                  </a:lnTo>
                  <a:lnTo>
                    <a:pt x="138" y="203"/>
                  </a:lnTo>
                  <a:lnTo>
                    <a:pt x="140" y="200"/>
                  </a:lnTo>
                  <a:lnTo>
                    <a:pt x="140" y="195"/>
                  </a:lnTo>
                  <a:lnTo>
                    <a:pt x="138" y="192"/>
                  </a:lnTo>
                  <a:lnTo>
                    <a:pt x="137" y="189"/>
                  </a:lnTo>
                  <a:lnTo>
                    <a:pt x="138" y="184"/>
                  </a:lnTo>
                  <a:lnTo>
                    <a:pt x="138" y="182"/>
                  </a:lnTo>
                  <a:lnTo>
                    <a:pt x="138" y="181"/>
                  </a:lnTo>
                  <a:lnTo>
                    <a:pt x="137" y="181"/>
                  </a:lnTo>
                  <a:lnTo>
                    <a:pt x="137" y="181"/>
                  </a:lnTo>
                  <a:lnTo>
                    <a:pt x="134" y="181"/>
                  </a:lnTo>
                  <a:lnTo>
                    <a:pt x="129" y="181"/>
                  </a:lnTo>
                  <a:lnTo>
                    <a:pt x="126" y="179"/>
                  </a:lnTo>
                  <a:lnTo>
                    <a:pt x="121" y="179"/>
                  </a:lnTo>
                  <a:lnTo>
                    <a:pt x="120" y="179"/>
                  </a:lnTo>
                  <a:lnTo>
                    <a:pt x="120" y="179"/>
                  </a:lnTo>
                  <a:lnTo>
                    <a:pt x="120" y="178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120" y="175"/>
                  </a:lnTo>
                  <a:lnTo>
                    <a:pt x="115" y="175"/>
                  </a:lnTo>
                  <a:lnTo>
                    <a:pt x="112" y="176"/>
                  </a:lnTo>
                  <a:lnTo>
                    <a:pt x="110" y="176"/>
                  </a:lnTo>
                  <a:lnTo>
                    <a:pt x="107" y="176"/>
                  </a:lnTo>
                  <a:lnTo>
                    <a:pt x="105" y="178"/>
                  </a:lnTo>
                  <a:lnTo>
                    <a:pt x="104" y="179"/>
                  </a:lnTo>
                  <a:lnTo>
                    <a:pt x="104" y="181"/>
                  </a:lnTo>
                  <a:lnTo>
                    <a:pt x="104" y="182"/>
                  </a:lnTo>
                  <a:lnTo>
                    <a:pt x="104" y="184"/>
                  </a:lnTo>
                  <a:lnTo>
                    <a:pt x="102" y="186"/>
                  </a:lnTo>
                  <a:lnTo>
                    <a:pt x="102" y="186"/>
                  </a:lnTo>
                  <a:lnTo>
                    <a:pt x="102" y="190"/>
                  </a:lnTo>
                  <a:lnTo>
                    <a:pt x="99" y="190"/>
                  </a:lnTo>
                  <a:lnTo>
                    <a:pt x="96" y="190"/>
                  </a:lnTo>
                  <a:lnTo>
                    <a:pt x="96" y="190"/>
                  </a:lnTo>
                  <a:lnTo>
                    <a:pt x="93" y="189"/>
                  </a:lnTo>
                  <a:lnTo>
                    <a:pt x="91" y="189"/>
                  </a:lnTo>
                  <a:lnTo>
                    <a:pt x="90" y="190"/>
                  </a:lnTo>
                  <a:lnTo>
                    <a:pt x="88" y="190"/>
                  </a:lnTo>
                  <a:lnTo>
                    <a:pt x="86" y="190"/>
                  </a:lnTo>
                  <a:lnTo>
                    <a:pt x="83" y="192"/>
                  </a:lnTo>
                  <a:lnTo>
                    <a:pt x="83" y="192"/>
                  </a:lnTo>
                  <a:lnTo>
                    <a:pt x="82" y="192"/>
                  </a:lnTo>
                  <a:lnTo>
                    <a:pt x="80" y="192"/>
                  </a:lnTo>
                  <a:lnTo>
                    <a:pt x="79" y="192"/>
                  </a:lnTo>
                  <a:lnTo>
                    <a:pt x="77" y="192"/>
                  </a:lnTo>
                  <a:lnTo>
                    <a:pt x="77" y="192"/>
                  </a:lnTo>
                  <a:lnTo>
                    <a:pt x="74" y="189"/>
                  </a:lnTo>
                  <a:lnTo>
                    <a:pt x="72" y="186"/>
                  </a:lnTo>
                  <a:lnTo>
                    <a:pt x="71" y="182"/>
                  </a:lnTo>
                  <a:lnTo>
                    <a:pt x="71" y="182"/>
                  </a:lnTo>
                  <a:lnTo>
                    <a:pt x="69" y="181"/>
                  </a:lnTo>
                  <a:lnTo>
                    <a:pt x="69" y="179"/>
                  </a:lnTo>
                  <a:lnTo>
                    <a:pt x="67" y="178"/>
                  </a:lnTo>
                  <a:lnTo>
                    <a:pt x="67" y="176"/>
                  </a:lnTo>
                  <a:lnTo>
                    <a:pt x="67" y="175"/>
                  </a:lnTo>
                  <a:lnTo>
                    <a:pt x="66" y="173"/>
                  </a:lnTo>
                  <a:lnTo>
                    <a:pt x="64" y="170"/>
                  </a:lnTo>
                  <a:lnTo>
                    <a:pt x="64" y="168"/>
                  </a:lnTo>
                  <a:lnTo>
                    <a:pt x="64" y="167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2"/>
                  </a:lnTo>
                  <a:lnTo>
                    <a:pt x="63" y="162"/>
                  </a:lnTo>
                  <a:lnTo>
                    <a:pt x="61" y="160"/>
                  </a:lnTo>
                  <a:lnTo>
                    <a:pt x="60" y="160"/>
                  </a:lnTo>
                  <a:lnTo>
                    <a:pt x="58" y="160"/>
                  </a:lnTo>
                  <a:lnTo>
                    <a:pt x="55" y="160"/>
                  </a:lnTo>
                  <a:lnTo>
                    <a:pt x="50" y="160"/>
                  </a:lnTo>
                  <a:lnTo>
                    <a:pt x="45" y="160"/>
                  </a:lnTo>
                  <a:lnTo>
                    <a:pt x="41" y="160"/>
                  </a:lnTo>
                  <a:lnTo>
                    <a:pt x="36" y="160"/>
                  </a:lnTo>
                  <a:lnTo>
                    <a:pt x="34" y="160"/>
                  </a:lnTo>
                  <a:lnTo>
                    <a:pt x="31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5" y="159"/>
                  </a:lnTo>
                  <a:lnTo>
                    <a:pt x="22" y="159"/>
                  </a:lnTo>
                  <a:lnTo>
                    <a:pt x="20" y="159"/>
                  </a:lnTo>
                  <a:lnTo>
                    <a:pt x="15" y="159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4" y="159"/>
                  </a:lnTo>
                  <a:lnTo>
                    <a:pt x="12" y="160"/>
                  </a:lnTo>
                  <a:lnTo>
                    <a:pt x="11" y="159"/>
                  </a:lnTo>
                  <a:lnTo>
                    <a:pt x="9" y="159"/>
                  </a:lnTo>
                  <a:lnTo>
                    <a:pt x="8" y="160"/>
                  </a:lnTo>
                  <a:lnTo>
                    <a:pt x="6" y="160"/>
                  </a:lnTo>
                  <a:lnTo>
                    <a:pt x="4" y="162"/>
                  </a:lnTo>
                  <a:lnTo>
                    <a:pt x="3" y="162"/>
                  </a:lnTo>
                  <a:lnTo>
                    <a:pt x="3" y="162"/>
                  </a:lnTo>
                  <a:lnTo>
                    <a:pt x="1" y="160"/>
                  </a:lnTo>
                  <a:lnTo>
                    <a:pt x="0" y="159"/>
                  </a:lnTo>
                  <a:lnTo>
                    <a:pt x="0" y="159"/>
                  </a:lnTo>
                  <a:lnTo>
                    <a:pt x="0" y="157"/>
                  </a:lnTo>
                  <a:lnTo>
                    <a:pt x="1" y="157"/>
                  </a:lnTo>
                  <a:lnTo>
                    <a:pt x="3" y="157"/>
                  </a:lnTo>
                  <a:lnTo>
                    <a:pt x="3" y="157"/>
                  </a:lnTo>
                  <a:lnTo>
                    <a:pt x="4" y="154"/>
                  </a:lnTo>
                  <a:lnTo>
                    <a:pt x="4" y="149"/>
                  </a:lnTo>
                  <a:lnTo>
                    <a:pt x="3" y="149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4" y="148"/>
                  </a:lnTo>
                  <a:lnTo>
                    <a:pt x="4" y="146"/>
                  </a:lnTo>
                  <a:lnTo>
                    <a:pt x="6" y="146"/>
                  </a:lnTo>
                  <a:lnTo>
                    <a:pt x="8" y="143"/>
                  </a:lnTo>
                  <a:lnTo>
                    <a:pt x="9" y="143"/>
                  </a:lnTo>
                  <a:lnTo>
                    <a:pt x="11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5" y="143"/>
                  </a:lnTo>
                  <a:lnTo>
                    <a:pt x="15" y="145"/>
                  </a:lnTo>
                  <a:lnTo>
                    <a:pt x="17" y="145"/>
                  </a:lnTo>
                  <a:lnTo>
                    <a:pt x="17" y="145"/>
                  </a:lnTo>
                  <a:lnTo>
                    <a:pt x="19" y="143"/>
                  </a:lnTo>
                  <a:lnTo>
                    <a:pt x="20" y="143"/>
                  </a:lnTo>
                  <a:lnTo>
                    <a:pt x="20" y="143"/>
                  </a:lnTo>
                  <a:lnTo>
                    <a:pt x="20" y="141"/>
                  </a:lnTo>
                  <a:lnTo>
                    <a:pt x="20" y="140"/>
                  </a:lnTo>
                  <a:lnTo>
                    <a:pt x="22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3" y="140"/>
                  </a:lnTo>
                  <a:lnTo>
                    <a:pt x="23" y="140"/>
                  </a:lnTo>
                  <a:lnTo>
                    <a:pt x="25" y="140"/>
                  </a:lnTo>
                  <a:lnTo>
                    <a:pt x="25" y="140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8" y="138"/>
                  </a:lnTo>
                  <a:lnTo>
                    <a:pt x="30" y="137"/>
                  </a:lnTo>
                  <a:lnTo>
                    <a:pt x="30" y="137"/>
                  </a:lnTo>
                  <a:lnTo>
                    <a:pt x="31" y="138"/>
                  </a:lnTo>
                  <a:lnTo>
                    <a:pt x="31" y="138"/>
                  </a:lnTo>
                  <a:lnTo>
                    <a:pt x="31" y="140"/>
                  </a:lnTo>
                  <a:lnTo>
                    <a:pt x="31" y="140"/>
                  </a:lnTo>
                  <a:lnTo>
                    <a:pt x="30" y="141"/>
                  </a:lnTo>
                  <a:lnTo>
                    <a:pt x="31" y="143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3" y="145"/>
                  </a:lnTo>
                  <a:lnTo>
                    <a:pt x="33" y="145"/>
                  </a:lnTo>
                  <a:lnTo>
                    <a:pt x="34" y="146"/>
                  </a:lnTo>
                  <a:lnTo>
                    <a:pt x="36" y="146"/>
                  </a:lnTo>
                  <a:lnTo>
                    <a:pt x="36" y="145"/>
                  </a:lnTo>
                  <a:lnTo>
                    <a:pt x="39" y="143"/>
                  </a:lnTo>
                  <a:lnTo>
                    <a:pt x="41" y="140"/>
                  </a:lnTo>
                  <a:lnTo>
                    <a:pt x="44" y="137"/>
                  </a:lnTo>
                  <a:lnTo>
                    <a:pt x="45" y="137"/>
                  </a:lnTo>
                  <a:lnTo>
                    <a:pt x="47" y="135"/>
                  </a:lnTo>
                  <a:lnTo>
                    <a:pt x="47" y="134"/>
                  </a:lnTo>
                  <a:lnTo>
                    <a:pt x="49" y="134"/>
                  </a:lnTo>
                  <a:lnTo>
                    <a:pt x="50" y="132"/>
                  </a:lnTo>
                  <a:lnTo>
                    <a:pt x="52" y="132"/>
                  </a:lnTo>
                  <a:lnTo>
                    <a:pt x="53" y="129"/>
                  </a:lnTo>
                  <a:lnTo>
                    <a:pt x="56" y="126"/>
                  </a:lnTo>
                  <a:lnTo>
                    <a:pt x="56" y="121"/>
                  </a:lnTo>
                  <a:lnTo>
                    <a:pt x="56" y="119"/>
                  </a:lnTo>
                  <a:lnTo>
                    <a:pt x="56" y="111"/>
                  </a:lnTo>
                  <a:lnTo>
                    <a:pt x="56" y="108"/>
                  </a:lnTo>
                  <a:lnTo>
                    <a:pt x="56" y="107"/>
                  </a:lnTo>
                  <a:lnTo>
                    <a:pt x="58" y="105"/>
                  </a:lnTo>
                  <a:lnTo>
                    <a:pt x="60" y="104"/>
                  </a:lnTo>
                  <a:lnTo>
                    <a:pt x="61" y="102"/>
                  </a:lnTo>
                  <a:lnTo>
                    <a:pt x="63" y="100"/>
                  </a:lnTo>
                  <a:lnTo>
                    <a:pt x="66" y="96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71" y="91"/>
                  </a:lnTo>
                  <a:lnTo>
                    <a:pt x="72" y="89"/>
                  </a:lnTo>
                  <a:lnTo>
                    <a:pt x="77" y="86"/>
                  </a:lnTo>
                  <a:lnTo>
                    <a:pt x="80" y="83"/>
                  </a:lnTo>
                  <a:lnTo>
                    <a:pt x="79" y="80"/>
                  </a:lnTo>
                  <a:lnTo>
                    <a:pt x="80" y="77"/>
                  </a:lnTo>
                  <a:lnTo>
                    <a:pt x="82" y="72"/>
                  </a:lnTo>
                  <a:lnTo>
                    <a:pt x="82" y="67"/>
                  </a:lnTo>
                  <a:lnTo>
                    <a:pt x="82" y="63"/>
                  </a:lnTo>
                  <a:lnTo>
                    <a:pt x="82" y="59"/>
                  </a:lnTo>
                  <a:lnTo>
                    <a:pt x="83" y="55"/>
                  </a:lnTo>
                  <a:lnTo>
                    <a:pt x="83" y="53"/>
                  </a:lnTo>
                  <a:lnTo>
                    <a:pt x="83" y="50"/>
                  </a:lnTo>
                  <a:lnTo>
                    <a:pt x="83" y="47"/>
                  </a:lnTo>
                  <a:lnTo>
                    <a:pt x="86" y="41"/>
                  </a:lnTo>
                  <a:lnTo>
                    <a:pt x="88" y="37"/>
                  </a:lnTo>
                  <a:lnTo>
                    <a:pt x="90" y="33"/>
                  </a:lnTo>
                  <a:lnTo>
                    <a:pt x="91" y="31"/>
                  </a:lnTo>
                  <a:lnTo>
                    <a:pt x="93" y="28"/>
                  </a:lnTo>
                  <a:lnTo>
                    <a:pt x="91" y="25"/>
                  </a:lnTo>
                  <a:lnTo>
                    <a:pt x="91" y="23"/>
                  </a:lnTo>
                  <a:lnTo>
                    <a:pt x="93" y="19"/>
                  </a:lnTo>
                  <a:lnTo>
                    <a:pt x="91" y="17"/>
                  </a:lnTo>
                  <a:lnTo>
                    <a:pt x="91" y="14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1"/>
                  </a:lnTo>
                  <a:lnTo>
                    <a:pt x="99" y="4"/>
                  </a:lnTo>
                  <a:lnTo>
                    <a:pt x="102" y="3"/>
                  </a:lnTo>
                  <a:lnTo>
                    <a:pt x="105" y="1"/>
                  </a:lnTo>
                  <a:lnTo>
                    <a:pt x="107" y="1"/>
                  </a:lnTo>
                  <a:lnTo>
                    <a:pt x="108" y="3"/>
                  </a:lnTo>
                  <a:lnTo>
                    <a:pt x="110" y="3"/>
                  </a:lnTo>
                  <a:lnTo>
                    <a:pt x="112" y="4"/>
                  </a:lnTo>
                  <a:lnTo>
                    <a:pt x="115" y="6"/>
                  </a:lnTo>
                  <a:lnTo>
                    <a:pt x="118" y="8"/>
                  </a:lnTo>
                  <a:lnTo>
                    <a:pt x="120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6" y="12"/>
                  </a:lnTo>
                  <a:lnTo>
                    <a:pt x="127" y="14"/>
                  </a:lnTo>
                  <a:lnTo>
                    <a:pt x="129" y="14"/>
                  </a:lnTo>
                  <a:lnTo>
                    <a:pt x="131" y="14"/>
                  </a:lnTo>
                  <a:lnTo>
                    <a:pt x="132" y="14"/>
                  </a:lnTo>
                  <a:lnTo>
                    <a:pt x="134" y="14"/>
                  </a:lnTo>
                  <a:lnTo>
                    <a:pt x="137" y="14"/>
                  </a:lnTo>
                  <a:lnTo>
                    <a:pt x="140" y="14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9" y="12"/>
                  </a:lnTo>
                  <a:lnTo>
                    <a:pt x="151" y="9"/>
                  </a:lnTo>
                  <a:lnTo>
                    <a:pt x="151" y="9"/>
                  </a:lnTo>
                  <a:lnTo>
                    <a:pt x="153" y="8"/>
                  </a:lnTo>
                  <a:lnTo>
                    <a:pt x="156" y="8"/>
                  </a:lnTo>
                  <a:lnTo>
                    <a:pt x="157" y="8"/>
                  </a:lnTo>
                  <a:lnTo>
                    <a:pt x="159" y="8"/>
                  </a:lnTo>
                  <a:lnTo>
                    <a:pt x="161" y="9"/>
                  </a:lnTo>
                  <a:lnTo>
                    <a:pt x="161" y="9"/>
                  </a:lnTo>
                  <a:lnTo>
                    <a:pt x="162" y="8"/>
                  </a:lnTo>
                  <a:lnTo>
                    <a:pt x="165" y="8"/>
                  </a:lnTo>
                  <a:lnTo>
                    <a:pt x="167" y="6"/>
                  </a:lnTo>
                  <a:lnTo>
                    <a:pt x="170" y="6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3"/>
                  </a:lnTo>
                  <a:lnTo>
                    <a:pt x="181" y="4"/>
                  </a:lnTo>
                  <a:lnTo>
                    <a:pt x="184" y="4"/>
                  </a:lnTo>
                  <a:lnTo>
                    <a:pt x="186" y="4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0" y="0"/>
                  </a:lnTo>
                  <a:lnTo>
                    <a:pt x="19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4" name="Freeform 311">
              <a:extLst>
                <a:ext uri="{FF2B5EF4-FFF2-40B4-BE49-F238E27FC236}">
                  <a16:creationId xmlns:a16="http://schemas.microsoft.com/office/drawing/2014/main" id="{90B81EEE-B94F-4BDF-B11F-D4D8BEAE7B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14692" y="2649928"/>
              <a:ext cx="2264995" cy="526290"/>
            </a:xfrm>
            <a:custGeom>
              <a:avLst/>
              <a:gdLst>
                <a:gd name="T0" fmla="*/ 819 w 1162"/>
                <a:gd name="T1" fmla="*/ 227 h 270"/>
                <a:gd name="T2" fmla="*/ 764 w 1162"/>
                <a:gd name="T3" fmla="*/ 215 h 270"/>
                <a:gd name="T4" fmla="*/ 855 w 1162"/>
                <a:gd name="T5" fmla="*/ 205 h 270"/>
                <a:gd name="T6" fmla="*/ 732 w 1162"/>
                <a:gd name="T7" fmla="*/ 196 h 270"/>
                <a:gd name="T8" fmla="*/ 745 w 1162"/>
                <a:gd name="T9" fmla="*/ 197 h 270"/>
                <a:gd name="T10" fmla="*/ 721 w 1162"/>
                <a:gd name="T11" fmla="*/ 196 h 270"/>
                <a:gd name="T12" fmla="*/ 711 w 1162"/>
                <a:gd name="T13" fmla="*/ 191 h 270"/>
                <a:gd name="T14" fmla="*/ 1041 w 1162"/>
                <a:gd name="T15" fmla="*/ 196 h 270"/>
                <a:gd name="T16" fmla="*/ 1058 w 1162"/>
                <a:gd name="T17" fmla="*/ 193 h 270"/>
                <a:gd name="T18" fmla="*/ 1049 w 1162"/>
                <a:gd name="T19" fmla="*/ 177 h 270"/>
                <a:gd name="T20" fmla="*/ 1019 w 1162"/>
                <a:gd name="T21" fmla="*/ 191 h 270"/>
                <a:gd name="T22" fmla="*/ 1002 w 1162"/>
                <a:gd name="T23" fmla="*/ 188 h 270"/>
                <a:gd name="T24" fmla="*/ 1030 w 1162"/>
                <a:gd name="T25" fmla="*/ 169 h 270"/>
                <a:gd name="T26" fmla="*/ 989 w 1162"/>
                <a:gd name="T27" fmla="*/ 161 h 270"/>
                <a:gd name="T28" fmla="*/ 653 w 1162"/>
                <a:gd name="T29" fmla="*/ 144 h 270"/>
                <a:gd name="T30" fmla="*/ 995 w 1162"/>
                <a:gd name="T31" fmla="*/ 141 h 270"/>
                <a:gd name="T32" fmla="*/ 975 w 1162"/>
                <a:gd name="T33" fmla="*/ 164 h 270"/>
                <a:gd name="T34" fmla="*/ 1000 w 1162"/>
                <a:gd name="T35" fmla="*/ 191 h 270"/>
                <a:gd name="T36" fmla="*/ 1036 w 1162"/>
                <a:gd name="T37" fmla="*/ 205 h 270"/>
                <a:gd name="T38" fmla="*/ 1002 w 1162"/>
                <a:gd name="T39" fmla="*/ 221 h 270"/>
                <a:gd name="T40" fmla="*/ 972 w 1162"/>
                <a:gd name="T41" fmla="*/ 234 h 270"/>
                <a:gd name="T42" fmla="*/ 994 w 1162"/>
                <a:gd name="T43" fmla="*/ 208 h 270"/>
                <a:gd name="T44" fmla="*/ 983 w 1162"/>
                <a:gd name="T45" fmla="*/ 202 h 270"/>
                <a:gd name="T46" fmla="*/ 948 w 1162"/>
                <a:gd name="T47" fmla="*/ 208 h 270"/>
                <a:gd name="T48" fmla="*/ 943 w 1162"/>
                <a:gd name="T49" fmla="*/ 188 h 270"/>
                <a:gd name="T50" fmla="*/ 909 w 1162"/>
                <a:gd name="T51" fmla="*/ 188 h 270"/>
                <a:gd name="T52" fmla="*/ 883 w 1162"/>
                <a:gd name="T53" fmla="*/ 211 h 270"/>
                <a:gd name="T54" fmla="*/ 904 w 1162"/>
                <a:gd name="T55" fmla="*/ 175 h 270"/>
                <a:gd name="T56" fmla="*/ 1136 w 1162"/>
                <a:gd name="T57" fmla="*/ 128 h 270"/>
                <a:gd name="T58" fmla="*/ 126 w 1162"/>
                <a:gd name="T59" fmla="*/ 128 h 270"/>
                <a:gd name="T60" fmla="*/ 1027 w 1162"/>
                <a:gd name="T61" fmla="*/ 133 h 270"/>
                <a:gd name="T62" fmla="*/ 115 w 1162"/>
                <a:gd name="T63" fmla="*/ 114 h 270"/>
                <a:gd name="T64" fmla="*/ 111 w 1162"/>
                <a:gd name="T65" fmla="*/ 115 h 270"/>
                <a:gd name="T66" fmla="*/ 138 w 1162"/>
                <a:gd name="T67" fmla="*/ 152 h 270"/>
                <a:gd name="T68" fmla="*/ 106 w 1162"/>
                <a:gd name="T69" fmla="*/ 136 h 270"/>
                <a:gd name="T70" fmla="*/ 95 w 1162"/>
                <a:gd name="T71" fmla="*/ 126 h 270"/>
                <a:gd name="T72" fmla="*/ 76 w 1162"/>
                <a:gd name="T73" fmla="*/ 115 h 270"/>
                <a:gd name="T74" fmla="*/ 1121 w 1162"/>
                <a:gd name="T75" fmla="*/ 92 h 270"/>
                <a:gd name="T76" fmla="*/ 1104 w 1162"/>
                <a:gd name="T77" fmla="*/ 122 h 270"/>
                <a:gd name="T78" fmla="*/ 1118 w 1162"/>
                <a:gd name="T79" fmla="*/ 123 h 270"/>
                <a:gd name="T80" fmla="*/ 1125 w 1162"/>
                <a:gd name="T81" fmla="*/ 137 h 270"/>
                <a:gd name="T82" fmla="*/ 1150 w 1162"/>
                <a:gd name="T83" fmla="*/ 136 h 270"/>
                <a:gd name="T84" fmla="*/ 1150 w 1162"/>
                <a:gd name="T85" fmla="*/ 148 h 270"/>
                <a:gd name="T86" fmla="*/ 1145 w 1162"/>
                <a:gd name="T87" fmla="*/ 161 h 270"/>
                <a:gd name="T88" fmla="*/ 1162 w 1162"/>
                <a:gd name="T89" fmla="*/ 167 h 270"/>
                <a:gd name="T90" fmla="*/ 1142 w 1162"/>
                <a:gd name="T91" fmla="*/ 180 h 270"/>
                <a:gd name="T92" fmla="*/ 1126 w 1162"/>
                <a:gd name="T93" fmla="*/ 175 h 270"/>
                <a:gd name="T94" fmla="*/ 1123 w 1162"/>
                <a:gd name="T95" fmla="*/ 166 h 270"/>
                <a:gd name="T96" fmla="*/ 1080 w 1162"/>
                <a:gd name="T97" fmla="*/ 163 h 270"/>
                <a:gd name="T98" fmla="*/ 1073 w 1162"/>
                <a:gd name="T99" fmla="*/ 147 h 270"/>
                <a:gd name="T100" fmla="*/ 1087 w 1162"/>
                <a:gd name="T101" fmla="*/ 126 h 270"/>
                <a:gd name="T102" fmla="*/ 1120 w 1162"/>
                <a:gd name="T103" fmla="*/ 92 h 270"/>
                <a:gd name="T104" fmla="*/ 776 w 1162"/>
                <a:gd name="T105" fmla="*/ 84 h 270"/>
                <a:gd name="T106" fmla="*/ 56 w 1162"/>
                <a:gd name="T107" fmla="*/ 67 h 270"/>
                <a:gd name="T108" fmla="*/ 751 w 1162"/>
                <a:gd name="T109" fmla="*/ 68 h 270"/>
                <a:gd name="T110" fmla="*/ 26 w 1162"/>
                <a:gd name="T111" fmla="*/ 76 h 270"/>
                <a:gd name="T112" fmla="*/ 65 w 1162"/>
                <a:gd name="T113" fmla="*/ 60 h 270"/>
                <a:gd name="T114" fmla="*/ 54 w 1162"/>
                <a:gd name="T115" fmla="*/ 60 h 270"/>
                <a:gd name="T116" fmla="*/ 40 w 1162"/>
                <a:gd name="T117" fmla="*/ 43 h 270"/>
                <a:gd name="T118" fmla="*/ 13 w 1162"/>
                <a:gd name="T119" fmla="*/ 44 h 270"/>
                <a:gd name="T120" fmla="*/ 5 w 1162"/>
                <a:gd name="T121" fmla="*/ 55 h 270"/>
                <a:gd name="T122" fmla="*/ 37 w 1162"/>
                <a:gd name="T123" fmla="*/ 29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162" h="270">
                  <a:moveTo>
                    <a:pt x="729" y="268"/>
                  </a:moveTo>
                  <a:lnTo>
                    <a:pt x="729" y="268"/>
                  </a:lnTo>
                  <a:lnTo>
                    <a:pt x="729" y="268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68"/>
                  </a:lnTo>
                  <a:lnTo>
                    <a:pt x="729" y="268"/>
                  </a:lnTo>
                  <a:close/>
                  <a:moveTo>
                    <a:pt x="1060" y="230"/>
                  </a:moveTo>
                  <a:lnTo>
                    <a:pt x="1060" y="230"/>
                  </a:lnTo>
                  <a:lnTo>
                    <a:pt x="1057" y="232"/>
                  </a:lnTo>
                  <a:lnTo>
                    <a:pt x="1055" y="232"/>
                  </a:lnTo>
                  <a:lnTo>
                    <a:pt x="1055" y="230"/>
                  </a:lnTo>
                  <a:lnTo>
                    <a:pt x="1055" y="230"/>
                  </a:lnTo>
                  <a:lnTo>
                    <a:pt x="1057" y="230"/>
                  </a:lnTo>
                  <a:lnTo>
                    <a:pt x="1058" y="230"/>
                  </a:lnTo>
                  <a:lnTo>
                    <a:pt x="1060" y="230"/>
                  </a:lnTo>
                  <a:close/>
                  <a:moveTo>
                    <a:pt x="816" y="227"/>
                  </a:moveTo>
                  <a:lnTo>
                    <a:pt x="816" y="227"/>
                  </a:lnTo>
                  <a:lnTo>
                    <a:pt x="816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6" y="227"/>
                  </a:lnTo>
                  <a:close/>
                  <a:moveTo>
                    <a:pt x="822" y="226"/>
                  </a:moveTo>
                  <a:lnTo>
                    <a:pt x="822" y="226"/>
                  </a:lnTo>
                  <a:lnTo>
                    <a:pt x="820" y="226"/>
                  </a:lnTo>
                  <a:lnTo>
                    <a:pt x="820" y="227"/>
                  </a:lnTo>
                  <a:lnTo>
                    <a:pt x="820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6"/>
                  </a:lnTo>
                  <a:lnTo>
                    <a:pt x="820" y="226"/>
                  </a:lnTo>
                  <a:lnTo>
                    <a:pt x="822" y="226"/>
                  </a:lnTo>
                  <a:lnTo>
                    <a:pt x="822" y="226"/>
                  </a:lnTo>
                  <a:close/>
                  <a:moveTo>
                    <a:pt x="967" y="222"/>
                  </a:moveTo>
                  <a:lnTo>
                    <a:pt x="965" y="224"/>
                  </a:lnTo>
                  <a:lnTo>
                    <a:pt x="965" y="226"/>
                  </a:lnTo>
                  <a:lnTo>
                    <a:pt x="965" y="226"/>
                  </a:lnTo>
                  <a:lnTo>
                    <a:pt x="965" y="224"/>
                  </a:lnTo>
                  <a:lnTo>
                    <a:pt x="967" y="222"/>
                  </a:lnTo>
                  <a:close/>
                  <a:moveTo>
                    <a:pt x="957" y="216"/>
                  </a:moveTo>
                  <a:lnTo>
                    <a:pt x="959" y="216"/>
                  </a:lnTo>
                  <a:lnTo>
                    <a:pt x="959" y="218"/>
                  </a:lnTo>
                  <a:lnTo>
                    <a:pt x="959" y="218"/>
                  </a:lnTo>
                  <a:lnTo>
                    <a:pt x="957" y="219"/>
                  </a:lnTo>
                  <a:lnTo>
                    <a:pt x="957" y="216"/>
                  </a:lnTo>
                  <a:lnTo>
                    <a:pt x="957" y="216"/>
                  </a:lnTo>
                  <a:close/>
                  <a:moveTo>
                    <a:pt x="764" y="215"/>
                  </a:moveTo>
                  <a:lnTo>
                    <a:pt x="765" y="215"/>
                  </a:lnTo>
                  <a:lnTo>
                    <a:pt x="765" y="215"/>
                  </a:lnTo>
                  <a:lnTo>
                    <a:pt x="765" y="216"/>
                  </a:lnTo>
                  <a:lnTo>
                    <a:pt x="765" y="216"/>
                  </a:lnTo>
                  <a:lnTo>
                    <a:pt x="764" y="216"/>
                  </a:lnTo>
                  <a:lnTo>
                    <a:pt x="764" y="215"/>
                  </a:lnTo>
                  <a:lnTo>
                    <a:pt x="764" y="215"/>
                  </a:lnTo>
                  <a:lnTo>
                    <a:pt x="764" y="215"/>
                  </a:lnTo>
                  <a:close/>
                  <a:moveTo>
                    <a:pt x="741" y="204"/>
                  </a:moveTo>
                  <a:lnTo>
                    <a:pt x="743" y="204"/>
                  </a:lnTo>
                  <a:lnTo>
                    <a:pt x="743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close/>
                  <a:moveTo>
                    <a:pt x="1041" y="202"/>
                  </a:moveTo>
                  <a:lnTo>
                    <a:pt x="1043" y="202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1" y="204"/>
                  </a:lnTo>
                  <a:lnTo>
                    <a:pt x="1041" y="202"/>
                  </a:lnTo>
                  <a:lnTo>
                    <a:pt x="1041" y="202"/>
                  </a:lnTo>
                  <a:lnTo>
                    <a:pt x="1041" y="202"/>
                  </a:lnTo>
                  <a:close/>
                  <a:moveTo>
                    <a:pt x="860" y="200"/>
                  </a:moveTo>
                  <a:lnTo>
                    <a:pt x="858" y="202"/>
                  </a:lnTo>
                  <a:lnTo>
                    <a:pt x="857" y="202"/>
                  </a:lnTo>
                  <a:lnTo>
                    <a:pt x="857" y="202"/>
                  </a:lnTo>
                  <a:lnTo>
                    <a:pt x="858" y="200"/>
                  </a:lnTo>
                  <a:lnTo>
                    <a:pt x="860" y="200"/>
                  </a:lnTo>
                  <a:close/>
                  <a:moveTo>
                    <a:pt x="861" y="200"/>
                  </a:moveTo>
                  <a:lnTo>
                    <a:pt x="861" y="202"/>
                  </a:lnTo>
                  <a:lnTo>
                    <a:pt x="861" y="204"/>
                  </a:lnTo>
                  <a:lnTo>
                    <a:pt x="860" y="204"/>
                  </a:lnTo>
                  <a:lnTo>
                    <a:pt x="860" y="204"/>
                  </a:lnTo>
                  <a:lnTo>
                    <a:pt x="857" y="204"/>
                  </a:lnTo>
                  <a:lnTo>
                    <a:pt x="855" y="205"/>
                  </a:lnTo>
                  <a:lnTo>
                    <a:pt x="855" y="205"/>
                  </a:lnTo>
                  <a:lnTo>
                    <a:pt x="857" y="204"/>
                  </a:lnTo>
                  <a:lnTo>
                    <a:pt x="858" y="202"/>
                  </a:lnTo>
                  <a:lnTo>
                    <a:pt x="861" y="200"/>
                  </a:lnTo>
                  <a:lnTo>
                    <a:pt x="861" y="200"/>
                  </a:lnTo>
                  <a:close/>
                  <a:moveTo>
                    <a:pt x="726" y="194"/>
                  </a:moveTo>
                  <a:lnTo>
                    <a:pt x="727" y="194"/>
                  </a:lnTo>
                  <a:lnTo>
                    <a:pt x="726" y="196"/>
                  </a:lnTo>
                  <a:lnTo>
                    <a:pt x="727" y="196"/>
                  </a:lnTo>
                  <a:lnTo>
                    <a:pt x="727" y="196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4"/>
                  </a:lnTo>
                  <a:lnTo>
                    <a:pt x="734" y="194"/>
                  </a:lnTo>
                  <a:lnTo>
                    <a:pt x="734" y="194"/>
                  </a:lnTo>
                  <a:lnTo>
                    <a:pt x="734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7"/>
                  </a:lnTo>
                  <a:lnTo>
                    <a:pt x="737" y="197"/>
                  </a:lnTo>
                  <a:lnTo>
                    <a:pt x="737" y="196"/>
                  </a:lnTo>
                  <a:lnTo>
                    <a:pt x="738" y="196"/>
                  </a:lnTo>
                  <a:lnTo>
                    <a:pt x="738" y="194"/>
                  </a:lnTo>
                  <a:lnTo>
                    <a:pt x="740" y="194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1" y="196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3" y="196"/>
                  </a:lnTo>
                  <a:lnTo>
                    <a:pt x="743" y="196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5" y="197"/>
                  </a:lnTo>
                  <a:lnTo>
                    <a:pt x="745" y="199"/>
                  </a:lnTo>
                  <a:lnTo>
                    <a:pt x="743" y="200"/>
                  </a:lnTo>
                  <a:lnTo>
                    <a:pt x="741" y="202"/>
                  </a:lnTo>
                  <a:lnTo>
                    <a:pt x="741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37" y="202"/>
                  </a:lnTo>
                  <a:lnTo>
                    <a:pt x="737" y="202"/>
                  </a:lnTo>
                  <a:lnTo>
                    <a:pt x="735" y="200"/>
                  </a:lnTo>
                  <a:lnTo>
                    <a:pt x="735" y="200"/>
                  </a:lnTo>
                  <a:lnTo>
                    <a:pt x="734" y="200"/>
                  </a:lnTo>
                  <a:lnTo>
                    <a:pt x="732" y="200"/>
                  </a:lnTo>
                  <a:lnTo>
                    <a:pt x="730" y="199"/>
                  </a:lnTo>
                  <a:lnTo>
                    <a:pt x="729" y="199"/>
                  </a:lnTo>
                  <a:lnTo>
                    <a:pt x="727" y="197"/>
                  </a:lnTo>
                  <a:lnTo>
                    <a:pt x="724" y="197"/>
                  </a:lnTo>
                  <a:lnTo>
                    <a:pt x="724" y="197"/>
                  </a:lnTo>
                  <a:lnTo>
                    <a:pt x="721" y="197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6" y="194"/>
                  </a:lnTo>
                  <a:lnTo>
                    <a:pt x="726" y="194"/>
                  </a:lnTo>
                  <a:close/>
                  <a:moveTo>
                    <a:pt x="719" y="194"/>
                  </a:moveTo>
                  <a:lnTo>
                    <a:pt x="719" y="194"/>
                  </a:lnTo>
                  <a:lnTo>
                    <a:pt x="719" y="196"/>
                  </a:lnTo>
                  <a:lnTo>
                    <a:pt x="719" y="196"/>
                  </a:lnTo>
                  <a:lnTo>
                    <a:pt x="719" y="197"/>
                  </a:lnTo>
                  <a:lnTo>
                    <a:pt x="718" y="197"/>
                  </a:lnTo>
                  <a:lnTo>
                    <a:pt x="718" y="196"/>
                  </a:lnTo>
                  <a:lnTo>
                    <a:pt x="716" y="196"/>
                  </a:lnTo>
                  <a:lnTo>
                    <a:pt x="718" y="196"/>
                  </a:lnTo>
                  <a:lnTo>
                    <a:pt x="718" y="196"/>
                  </a:lnTo>
                  <a:lnTo>
                    <a:pt x="718" y="194"/>
                  </a:lnTo>
                  <a:lnTo>
                    <a:pt x="719" y="194"/>
                  </a:lnTo>
                  <a:close/>
                  <a:moveTo>
                    <a:pt x="708" y="189"/>
                  </a:moveTo>
                  <a:lnTo>
                    <a:pt x="710" y="189"/>
                  </a:lnTo>
                  <a:lnTo>
                    <a:pt x="711" y="189"/>
                  </a:lnTo>
                  <a:lnTo>
                    <a:pt x="711" y="189"/>
                  </a:lnTo>
                  <a:lnTo>
                    <a:pt x="713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3"/>
                  </a:lnTo>
                  <a:lnTo>
                    <a:pt x="711" y="193"/>
                  </a:lnTo>
                  <a:lnTo>
                    <a:pt x="710" y="193"/>
                  </a:lnTo>
                  <a:lnTo>
                    <a:pt x="710" y="193"/>
                  </a:lnTo>
                  <a:lnTo>
                    <a:pt x="708" y="191"/>
                  </a:lnTo>
                  <a:lnTo>
                    <a:pt x="708" y="189"/>
                  </a:lnTo>
                  <a:lnTo>
                    <a:pt x="708" y="189"/>
                  </a:lnTo>
                  <a:lnTo>
                    <a:pt x="708" y="189"/>
                  </a:lnTo>
                  <a:close/>
                  <a:moveTo>
                    <a:pt x="899" y="177"/>
                  </a:moveTo>
                  <a:lnTo>
                    <a:pt x="899" y="177"/>
                  </a:lnTo>
                  <a:lnTo>
                    <a:pt x="899" y="178"/>
                  </a:lnTo>
                  <a:lnTo>
                    <a:pt x="898" y="178"/>
                  </a:lnTo>
                  <a:lnTo>
                    <a:pt x="896" y="178"/>
                  </a:lnTo>
                  <a:lnTo>
                    <a:pt x="896" y="178"/>
                  </a:lnTo>
                  <a:lnTo>
                    <a:pt x="898" y="177"/>
                  </a:lnTo>
                  <a:lnTo>
                    <a:pt x="899" y="177"/>
                  </a:lnTo>
                  <a:close/>
                  <a:moveTo>
                    <a:pt x="1049" y="177"/>
                  </a:moveTo>
                  <a:lnTo>
                    <a:pt x="1050" y="177"/>
                  </a:lnTo>
                  <a:lnTo>
                    <a:pt x="1050" y="177"/>
                  </a:lnTo>
                  <a:lnTo>
                    <a:pt x="1050" y="178"/>
                  </a:lnTo>
                  <a:lnTo>
                    <a:pt x="1052" y="180"/>
                  </a:lnTo>
                  <a:lnTo>
                    <a:pt x="1052" y="182"/>
                  </a:lnTo>
                  <a:lnTo>
                    <a:pt x="1050" y="183"/>
                  </a:lnTo>
                  <a:lnTo>
                    <a:pt x="1049" y="186"/>
                  </a:lnTo>
                  <a:lnTo>
                    <a:pt x="1049" y="189"/>
                  </a:lnTo>
                  <a:lnTo>
                    <a:pt x="1049" y="189"/>
                  </a:lnTo>
                  <a:lnTo>
                    <a:pt x="1049" y="191"/>
                  </a:lnTo>
                  <a:lnTo>
                    <a:pt x="1047" y="191"/>
                  </a:lnTo>
                  <a:lnTo>
                    <a:pt x="1046" y="193"/>
                  </a:lnTo>
                  <a:lnTo>
                    <a:pt x="1044" y="193"/>
                  </a:lnTo>
                  <a:lnTo>
                    <a:pt x="1043" y="194"/>
                  </a:lnTo>
                  <a:lnTo>
                    <a:pt x="1041" y="196"/>
                  </a:lnTo>
                  <a:lnTo>
                    <a:pt x="1041" y="196"/>
                  </a:lnTo>
                  <a:lnTo>
                    <a:pt x="1043" y="194"/>
                  </a:lnTo>
                  <a:lnTo>
                    <a:pt x="1044" y="194"/>
                  </a:lnTo>
                  <a:lnTo>
                    <a:pt x="1044" y="196"/>
                  </a:lnTo>
                  <a:lnTo>
                    <a:pt x="1043" y="196"/>
                  </a:lnTo>
                  <a:lnTo>
                    <a:pt x="1041" y="196"/>
                  </a:lnTo>
                  <a:lnTo>
                    <a:pt x="1043" y="197"/>
                  </a:lnTo>
                  <a:lnTo>
                    <a:pt x="1043" y="197"/>
                  </a:lnTo>
                  <a:lnTo>
                    <a:pt x="1041" y="197"/>
                  </a:lnTo>
                  <a:lnTo>
                    <a:pt x="1041" y="199"/>
                  </a:lnTo>
                  <a:lnTo>
                    <a:pt x="1041" y="200"/>
                  </a:lnTo>
                  <a:lnTo>
                    <a:pt x="1043" y="199"/>
                  </a:lnTo>
                  <a:lnTo>
                    <a:pt x="1044" y="199"/>
                  </a:lnTo>
                  <a:lnTo>
                    <a:pt x="1044" y="199"/>
                  </a:lnTo>
                  <a:lnTo>
                    <a:pt x="1046" y="199"/>
                  </a:lnTo>
                  <a:lnTo>
                    <a:pt x="1046" y="199"/>
                  </a:lnTo>
                  <a:lnTo>
                    <a:pt x="1049" y="196"/>
                  </a:lnTo>
                  <a:lnTo>
                    <a:pt x="1050" y="196"/>
                  </a:lnTo>
                  <a:lnTo>
                    <a:pt x="1046" y="196"/>
                  </a:lnTo>
                  <a:lnTo>
                    <a:pt x="1046" y="196"/>
                  </a:lnTo>
                  <a:lnTo>
                    <a:pt x="1047" y="193"/>
                  </a:lnTo>
                  <a:lnTo>
                    <a:pt x="1047" y="193"/>
                  </a:lnTo>
                  <a:lnTo>
                    <a:pt x="1049" y="191"/>
                  </a:lnTo>
                  <a:lnTo>
                    <a:pt x="1050" y="189"/>
                  </a:lnTo>
                  <a:lnTo>
                    <a:pt x="1050" y="189"/>
                  </a:lnTo>
                  <a:lnTo>
                    <a:pt x="1052" y="189"/>
                  </a:lnTo>
                  <a:lnTo>
                    <a:pt x="1054" y="189"/>
                  </a:lnTo>
                  <a:lnTo>
                    <a:pt x="1054" y="191"/>
                  </a:lnTo>
                  <a:lnTo>
                    <a:pt x="1055" y="191"/>
                  </a:lnTo>
                  <a:lnTo>
                    <a:pt x="1057" y="191"/>
                  </a:lnTo>
                  <a:lnTo>
                    <a:pt x="1058" y="191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7" y="194"/>
                  </a:lnTo>
                  <a:lnTo>
                    <a:pt x="1058" y="196"/>
                  </a:lnTo>
                  <a:lnTo>
                    <a:pt x="1058" y="196"/>
                  </a:lnTo>
                  <a:lnTo>
                    <a:pt x="1057" y="197"/>
                  </a:lnTo>
                  <a:lnTo>
                    <a:pt x="1055" y="197"/>
                  </a:lnTo>
                  <a:lnTo>
                    <a:pt x="1054" y="199"/>
                  </a:lnTo>
                  <a:lnTo>
                    <a:pt x="1050" y="200"/>
                  </a:lnTo>
                  <a:lnTo>
                    <a:pt x="1047" y="202"/>
                  </a:lnTo>
                  <a:lnTo>
                    <a:pt x="1046" y="202"/>
                  </a:lnTo>
                  <a:lnTo>
                    <a:pt x="1044" y="202"/>
                  </a:lnTo>
                  <a:lnTo>
                    <a:pt x="1043" y="202"/>
                  </a:lnTo>
                  <a:lnTo>
                    <a:pt x="1041" y="202"/>
                  </a:lnTo>
                  <a:lnTo>
                    <a:pt x="1039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6" y="200"/>
                  </a:lnTo>
                  <a:lnTo>
                    <a:pt x="1035" y="199"/>
                  </a:lnTo>
                  <a:lnTo>
                    <a:pt x="1035" y="196"/>
                  </a:lnTo>
                  <a:lnTo>
                    <a:pt x="1035" y="193"/>
                  </a:lnTo>
                  <a:lnTo>
                    <a:pt x="1036" y="191"/>
                  </a:lnTo>
                  <a:lnTo>
                    <a:pt x="1038" y="189"/>
                  </a:lnTo>
                  <a:lnTo>
                    <a:pt x="1038" y="189"/>
                  </a:lnTo>
                  <a:lnTo>
                    <a:pt x="1043" y="183"/>
                  </a:lnTo>
                  <a:lnTo>
                    <a:pt x="1043" y="182"/>
                  </a:lnTo>
                  <a:lnTo>
                    <a:pt x="1044" y="180"/>
                  </a:lnTo>
                  <a:lnTo>
                    <a:pt x="1046" y="178"/>
                  </a:lnTo>
                  <a:lnTo>
                    <a:pt x="1047" y="177"/>
                  </a:lnTo>
                  <a:lnTo>
                    <a:pt x="1049" y="177"/>
                  </a:lnTo>
                  <a:lnTo>
                    <a:pt x="1049" y="177"/>
                  </a:lnTo>
                  <a:close/>
                  <a:moveTo>
                    <a:pt x="998" y="175"/>
                  </a:moveTo>
                  <a:lnTo>
                    <a:pt x="998" y="177"/>
                  </a:lnTo>
                  <a:lnTo>
                    <a:pt x="998" y="178"/>
                  </a:lnTo>
                  <a:lnTo>
                    <a:pt x="997" y="180"/>
                  </a:lnTo>
                  <a:lnTo>
                    <a:pt x="1000" y="183"/>
                  </a:lnTo>
                  <a:lnTo>
                    <a:pt x="1000" y="183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2" y="185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3" y="185"/>
                  </a:lnTo>
                  <a:lnTo>
                    <a:pt x="1005" y="185"/>
                  </a:lnTo>
                  <a:lnTo>
                    <a:pt x="1006" y="185"/>
                  </a:lnTo>
                  <a:lnTo>
                    <a:pt x="1006" y="185"/>
                  </a:lnTo>
                  <a:lnTo>
                    <a:pt x="1008" y="185"/>
                  </a:lnTo>
                  <a:lnTo>
                    <a:pt x="1009" y="186"/>
                  </a:lnTo>
                  <a:lnTo>
                    <a:pt x="1011" y="186"/>
                  </a:lnTo>
                  <a:lnTo>
                    <a:pt x="1014" y="186"/>
                  </a:lnTo>
                  <a:lnTo>
                    <a:pt x="1017" y="186"/>
                  </a:lnTo>
                  <a:lnTo>
                    <a:pt x="1017" y="186"/>
                  </a:lnTo>
                  <a:lnTo>
                    <a:pt x="1022" y="186"/>
                  </a:lnTo>
                  <a:lnTo>
                    <a:pt x="1025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5" y="188"/>
                  </a:lnTo>
                  <a:lnTo>
                    <a:pt x="1022" y="189"/>
                  </a:lnTo>
                  <a:lnTo>
                    <a:pt x="1021" y="191"/>
                  </a:lnTo>
                  <a:lnTo>
                    <a:pt x="1019" y="191"/>
                  </a:lnTo>
                  <a:lnTo>
                    <a:pt x="1019" y="193"/>
                  </a:lnTo>
                  <a:lnTo>
                    <a:pt x="1019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17" y="196"/>
                  </a:lnTo>
                  <a:lnTo>
                    <a:pt x="1016" y="194"/>
                  </a:lnTo>
                  <a:lnTo>
                    <a:pt x="1014" y="194"/>
                  </a:lnTo>
                  <a:lnTo>
                    <a:pt x="1014" y="193"/>
                  </a:lnTo>
                  <a:lnTo>
                    <a:pt x="1013" y="193"/>
                  </a:lnTo>
                  <a:lnTo>
                    <a:pt x="1013" y="193"/>
                  </a:lnTo>
                  <a:lnTo>
                    <a:pt x="1014" y="193"/>
                  </a:lnTo>
                  <a:lnTo>
                    <a:pt x="1014" y="191"/>
                  </a:lnTo>
                  <a:lnTo>
                    <a:pt x="1013" y="191"/>
                  </a:lnTo>
                  <a:lnTo>
                    <a:pt x="1013" y="191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1" y="189"/>
                  </a:lnTo>
                  <a:lnTo>
                    <a:pt x="1009" y="189"/>
                  </a:lnTo>
                  <a:lnTo>
                    <a:pt x="1009" y="191"/>
                  </a:lnTo>
                  <a:lnTo>
                    <a:pt x="1011" y="191"/>
                  </a:lnTo>
                  <a:lnTo>
                    <a:pt x="1009" y="191"/>
                  </a:lnTo>
                  <a:lnTo>
                    <a:pt x="1009" y="191"/>
                  </a:lnTo>
                  <a:lnTo>
                    <a:pt x="1005" y="191"/>
                  </a:lnTo>
                  <a:lnTo>
                    <a:pt x="1003" y="191"/>
                  </a:lnTo>
                  <a:lnTo>
                    <a:pt x="1003" y="189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0" y="186"/>
                  </a:lnTo>
                  <a:lnTo>
                    <a:pt x="998" y="188"/>
                  </a:lnTo>
                  <a:lnTo>
                    <a:pt x="997" y="186"/>
                  </a:lnTo>
                  <a:lnTo>
                    <a:pt x="997" y="185"/>
                  </a:lnTo>
                  <a:lnTo>
                    <a:pt x="997" y="183"/>
                  </a:lnTo>
                  <a:lnTo>
                    <a:pt x="995" y="183"/>
                  </a:lnTo>
                  <a:lnTo>
                    <a:pt x="994" y="183"/>
                  </a:lnTo>
                  <a:lnTo>
                    <a:pt x="992" y="182"/>
                  </a:lnTo>
                  <a:lnTo>
                    <a:pt x="994" y="180"/>
                  </a:lnTo>
                  <a:lnTo>
                    <a:pt x="995" y="180"/>
                  </a:lnTo>
                  <a:lnTo>
                    <a:pt x="995" y="178"/>
                  </a:lnTo>
                  <a:lnTo>
                    <a:pt x="997" y="177"/>
                  </a:lnTo>
                  <a:lnTo>
                    <a:pt x="998" y="175"/>
                  </a:lnTo>
                  <a:close/>
                  <a:moveTo>
                    <a:pt x="1142" y="164"/>
                  </a:moveTo>
                  <a:lnTo>
                    <a:pt x="1140" y="166"/>
                  </a:lnTo>
                  <a:lnTo>
                    <a:pt x="1140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7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2" y="164"/>
                  </a:lnTo>
                  <a:close/>
                  <a:moveTo>
                    <a:pt x="1035" y="164"/>
                  </a:moveTo>
                  <a:lnTo>
                    <a:pt x="1036" y="164"/>
                  </a:lnTo>
                  <a:lnTo>
                    <a:pt x="1035" y="166"/>
                  </a:lnTo>
                  <a:lnTo>
                    <a:pt x="1033" y="166"/>
                  </a:lnTo>
                  <a:lnTo>
                    <a:pt x="1032" y="167"/>
                  </a:lnTo>
                  <a:lnTo>
                    <a:pt x="1032" y="169"/>
                  </a:lnTo>
                  <a:lnTo>
                    <a:pt x="1030" y="169"/>
                  </a:lnTo>
                  <a:lnTo>
                    <a:pt x="1028" y="170"/>
                  </a:lnTo>
                  <a:lnTo>
                    <a:pt x="1028" y="170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28" y="172"/>
                  </a:lnTo>
                  <a:lnTo>
                    <a:pt x="1027" y="172"/>
                  </a:lnTo>
                  <a:lnTo>
                    <a:pt x="1028" y="169"/>
                  </a:lnTo>
                  <a:lnTo>
                    <a:pt x="1030" y="167"/>
                  </a:lnTo>
                  <a:lnTo>
                    <a:pt x="1033" y="166"/>
                  </a:lnTo>
                  <a:lnTo>
                    <a:pt x="1035" y="164"/>
                  </a:lnTo>
                  <a:lnTo>
                    <a:pt x="1035" y="164"/>
                  </a:lnTo>
                  <a:close/>
                  <a:moveTo>
                    <a:pt x="685" y="161"/>
                  </a:moveTo>
                  <a:lnTo>
                    <a:pt x="686" y="163"/>
                  </a:lnTo>
                  <a:lnTo>
                    <a:pt x="686" y="163"/>
                  </a:lnTo>
                  <a:lnTo>
                    <a:pt x="686" y="163"/>
                  </a:lnTo>
                  <a:lnTo>
                    <a:pt x="685" y="163"/>
                  </a:lnTo>
                  <a:lnTo>
                    <a:pt x="683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1"/>
                  </a:lnTo>
                  <a:lnTo>
                    <a:pt x="683" y="161"/>
                  </a:lnTo>
                  <a:lnTo>
                    <a:pt x="685" y="161"/>
                  </a:lnTo>
                  <a:close/>
                  <a:moveTo>
                    <a:pt x="991" y="159"/>
                  </a:moveTo>
                  <a:lnTo>
                    <a:pt x="991" y="161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1"/>
                  </a:lnTo>
                  <a:lnTo>
                    <a:pt x="989" y="161"/>
                  </a:lnTo>
                  <a:lnTo>
                    <a:pt x="991" y="161"/>
                  </a:lnTo>
                  <a:lnTo>
                    <a:pt x="991" y="161"/>
                  </a:lnTo>
                  <a:lnTo>
                    <a:pt x="991" y="159"/>
                  </a:lnTo>
                  <a:close/>
                  <a:moveTo>
                    <a:pt x="991" y="158"/>
                  </a:moveTo>
                  <a:lnTo>
                    <a:pt x="992" y="158"/>
                  </a:lnTo>
                  <a:lnTo>
                    <a:pt x="992" y="159"/>
                  </a:lnTo>
                  <a:lnTo>
                    <a:pt x="991" y="159"/>
                  </a:lnTo>
                  <a:lnTo>
                    <a:pt x="991" y="158"/>
                  </a:lnTo>
                  <a:lnTo>
                    <a:pt x="991" y="158"/>
                  </a:lnTo>
                  <a:lnTo>
                    <a:pt x="991" y="158"/>
                  </a:lnTo>
                  <a:close/>
                  <a:moveTo>
                    <a:pt x="656" y="142"/>
                  </a:moveTo>
                  <a:lnTo>
                    <a:pt x="656" y="142"/>
                  </a:lnTo>
                  <a:lnTo>
                    <a:pt x="656" y="144"/>
                  </a:lnTo>
                  <a:lnTo>
                    <a:pt x="658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2"/>
                  </a:lnTo>
                  <a:lnTo>
                    <a:pt x="655" y="142"/>
                  </a:lnTo>
                  <a:lnTo>
                    <a:pt x="656" y="142"/>
                  </a:lnTo>
                  <a:lnTo>
                    <a:pt x="656" y="142"/>
                  </a:lnTo>
                  <a:close/>
                  <a:moveTo>
                    <a:pt x="653" y="142"/>
                  </a:moveTo>
                  <a:lnTo>
                    <a:pt x="655" y="142"/>
                  </a:lnTo>
                  <a:lnTo>
                    <a:pt x="655" y="142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3" y="144"/>
                  </a:lnTo>
                  <a:lnTo>
                    <a:pt x="653" y="144"/>
                  </a:lnTo>
                  <a:lnTo>
                    <a:pt x="652" y="144"/>
                  </a:lnTo>
                  <a:lnTo>
                    <a:pt x="652" y="145"/>
                  </a:lnTo>
                  <a:lnTo>
                    <a:pt x="652" y="145"/>
                  </a:lnTo>
                  <a:lnTo>
                    <a:pt x="650" y="144"/>
                  </a:lnTo>
                  <a:lnTo>
                    <a:pt x="650" y="144"/>
                  </a:lnTo>
                  <a:lnTo>
                    <a:pt x="652" y="142"/>
                  </a:lnTo>
                  <a:lnTo>
                    <a:pt x="652" y="142"/>
                  </a:lnTo>
                  <a:lnTo>
                    <a:pt x="653" y="142"/>
                  </a:lnTo>
                  <a:close/>
                  <a:moveTo>
                    <a:pt x="138" y="141"/>
                  </a:moveTo>
                  <a:lnTo>
                    <a:pt x="138" y="141"/>
                  </a:lnTo>
                  <a:lnTo>
                    <a:pt x="139" y="142"/>
                  </a:lnTo>
                  <a:lnTo>
                    <a:pt x="139" y="142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8" y="144"/>
                  </a:lnTo>
                  <a:lnTo>
                    <a:pt x="138" y="141"/>
                  </a:lnTo>
                  <a:close/>
                  <a:moveTo>
                    <a:pt x="136" y="137"/>
                  </a:moveTo>
                  <a:lnTo>
                    <a:pt x="139" y="141"/>
                  </a:lnTo>
                  <a:lnTo>
                    <a:pt x="141" y="141"/>
                  </a:lnTo>
                  <a:lnTo>
                    <a:pt x="141" y="142"/>
                  </a:lnTo>
                  <a:lnTo>
                    <a:pt x="141" y="142"/>
                  </a:lnTo>
                  <a:lnTo>
                    <a:pt x="138" y="141"/>
                  </a:lnTo>
                  <a:lnTo>
                    <a:pt x="136" y="139"/>
                  </a:lnTo>
                  <a:lnTo>
                    <a:pt x="136" y="137"/>
                  </a:lnTo>
                  <a:close/>
                  <a:moveTo>
                    <a:pt x="976" y="134"/>
                  </a:moveTo>
                  <a:lnTo>
                    <a:pt x="978" y="134"/>
                  </a:lnTo>
                  <a:lnTo>
                    <a:pt x="986" y="136"/>
                  </a:lnTo>
                  <a:lnTo>
                    <a:pt x="991" y="137"/>
                  </a:lnTo>
                  <a:lnTo>
                    <a:pt x="995" y="141"/>
                  </a:lnTo>
                  <a:lnTo>
                    <a:pt x="995" y="142"/>
                  </a:lnTo>
                  <a:lnTo>
                    <a:pt x="995" y="144"/>
                  </a:lnTo>
                  <a:lnTo>
                    <a:pt x="994" y="142"/>
                  </a:lnTo>
                  <a:lnTo>
                    <a:pt x="991" y="142"/>
                  </a:lnTo>
                  <a:lnTo>
                    <a:pt x="992" y="144"/>
                  </a:lnTo>
                  <a:lnTo>
                    <a:pt x="995" y="145"/>
                  </a:lnTo>
                  <a:lnTo>
                    <a:pt x="995" y="148"/>
                  </a:lnTo>
                  <a:lnTo>
                    <a:pt x="994" y="150"/>
                  </a:lnTo>
                  <a:lnTo>
                    <a:pt x="989" y="152"/>
                  </a:lnTo>
                  <a:lnTo>
                    <a:pt x="989" y="152"/>
                  </a:lnTo>
                  <a:lnTo>
                    <a:pt x="987" y="153"/>
                  </a:lnTo>
                  <a:lnTo>
                    <a:pt x="987" y="155"/>
                  </a:lnTo>
                  <a:lnTo>
                    <a:pt x="984" y="155"/>
                  </a:lnTo>
                  <a:lnTo>
                    <a:pt x="984" y="156"/>
                  </a:lnTo>
                  <a:lnTo>
                    <a:pt x="981" y="158"/>
                  </a:lnTo>
                  <a:lnTo>
                    <a:pt x="980" y="158"/>
                  </a:lnTo>
                  <a:lnTo>
                    <a:pt x="978" y="158"/>
                  </a:lnTo>
                  <a:lnTo>
                    <a:pt x="973" y="156"/>
                  </a:lnTo>
                  <a:lnTo>
                    <a:pt x="970" y="155"/>
                  </a:lnTo>
                  <a:lnTo>
                    <a:pt x="970" y="155"/>
                  </a:lnTo>
                  <a:lnTo>
                    <a:pt x="969" y="156"/>
                  </a:lnTo>
                  <a:lnTo>
                    <a:pt x="965" y="156"/>
                  </a:lnTo>
                  <a:lnTo>
                    <a:pt x="965" y="156"/>
                  </a:lnTo>
                  <a:lnTo>
                    <a:pt x="964" y="156"/>
                  </a:lnTo>
                  <a:lnTo>
                    <a:pt x="959" y="158"/>
                  </a:lnTo>
                  <a:lnTo>
                    <a:pt x="961" y="158"/>
                  </a:lnTo>
                  <a:lnTo>
                    <a:pt x="964" y="156"/>
                  </a:lnTo>
                  <a:lnTo>
                    <a:pt x="964" y="156"/>
                  </a:lnTo>
                  <a:lnTo>
                    <a:pt x="967" y="158"/>
                  </a:lnTo>
                  <a:lnTo>
                    <a:pt x="972" y="159"/>
                  </a:lnTo>
                  <a:lnTo>
                    <a:pt x="973" y="161"/>
                  </a:lnTo>
                  <a:lnTo>
                    <a:pt x="975" y="164"/>
                  </a:lnTo>
                  <a:lnTo>
                    <a:pt x="975" y="164"/>
                  </a:lnTo>
                  <a:lnTo>
                    <a:pt x="976" y="164"/>
                  </a:lnTo>
                  <a:lnTo>
                    <a:pt x="980" y="163"/>
                  </a:lnTo>
                  <a:lnTo>
                    <a:pt x="981" y="161"/>
                  </a:lnTo>
                  <a:lnTo>
                    <a:pt x="984" y="161"/>
                  </a:lnTo>
                  <a:lnTo>
                    <a:pt x="983" y="161"/>
                  </a:lnTo>
                  <a:lnTo>
                    <a:pt x="986" y="161"/>
                  </a:lnTo>
                  <a:lnTo>
                    <a:pt x="989" y="163"/>
                  </a:lnTo>
                  <a:lnTo>
                    <a:pt x="987" y="164"/>
                  </a:lnTo>
                  <a:lnTo>
                    <a:pt x="986" y="166"/>
                  </a:lnTo>
                  <a:lnTo>
                    <a:pt x="986" y="169"/>
                  </a:lnTo>
                  <a:lnTo>
                    <a:pt x="983" y="172"/>
                  </a:lnTo>
                  <a:lnTo>
                    <a:pt x="980" y="174"/>
                  </a:lnTo>
                  <a:lnTo>
                    <a:pt x="981" y="175"/>
                  </a:lnTo>
                  <a:lnTo>
                    <a:pt x="981" y="175"/>
                  </a:lnTo>
                  <a:lnTo>
                    <a:pt x="984" y="175"/>
                  </a:lnTo>
                  <a:lnTo>
                    <a:pt x="984" y="175"/>
                  </a:lnTo>
                  <a:lnTo>
                    <a:pt x="986" y="175"/>
                  </a:lnTo>
                  <a:lnTo>
                    <a:pt x="986" y="177"/>
                  </a:lnTo>
                  <a:lnTo>
                    <a:pt x="986" y="178"/>
                  </a:lnTo>
                  <a:lnTo>
                    <a:pt x="986" y="180"/>
                  </a:lnTo>
                  <a:lnTo>
                    <a:pt x="987" y="182"/>
                  </a:lnTo>
                  <a:lnTo>
                    <a:pt x="987" y="182"/>
                  </a:lnTo>
                  <a:lnTo>
                    <a:pt x="989" y="185"/>
                  </a:lnTo>
                  <a:lnTo>
                    <a:pt x="989" y="186"/>
                  </a:lnTo>
                  <a:lnTo>
                    <a:pt x="989" y="188"/>
                  </a:lnTo>
                  <a:lnTo>
                    <a:pt x="991" y="189"/>
                  </a:lnTo>
                  <a:lnTo>
                    <a:pt x="991" y="189"/>
                  </a:lnTo>
                  <a:lnTo>
                    <a:pt x="995" y="191"/>
                  </a:lnTo>
                  <a:lnTo>
                    <a:pt x="997" y="191"/>
                  </a:lnTo>
                  <a:lnTo>
                    <a:pt x="1000" y="191"/>
                  </a:lnTo>
                  <a:lnTo>
                    <a:pt x="1000" y="191"/>
                  </a:lnTo>
                  <a:lnTo>
                    <a:pt x="1002" y="193"/>
                  </a:lnTo>
                  <a:lnTo>
                    <a:pt x="998" y="194"/>
                  </a:lnTo>
                  <a:lnTo>
                    <a:pt x="1000" y="196"/>
                  </a:lnTo>
                  <a:lnTo>
                    <a:pt x="1003" y="197"/>
                  </a:lnTo>
                  <a:lnTo>
                    <a:pt x="1005" y="197"/>
                  </a:lnTo>
                  <a:lnTo>
                    <a:pt x="1006" y="197"/>
                  </a:lnTo>
                  <a:lnTo>
                    <a:pt x="1008" y="197"/>
                  </a:lnTo>
                  <a:lnTo>
                    <a:pt x="1008" y="199"/>
                  </a:lnTo>
                  <a:lnTo>
                    <a:pt x="1009" y="199"/>
                  </a:lnTo>
                  <a:lnTo>
                    <a:pt x="1009" y="199"/>
                  </a:lnTo>
                  <a:lnTo>
                    <a:pt x="1011" y="199"/>
                  </a:lnTo>
                  <a:lnTo>
                    <a:pt x="1014" y="199"/>
                  </a:lnTo>
                  <a:lnTo>
                    <a:pt x="1017" y="199"/>
                  </a:lnTo>
                  <a:lnTo>
                    <a:pt x="1017" y="200"/>
                  </a:lnTo>
                  <a:lnTo>
                    <a:pt x="1017" y="200"/>
                  </a:lnTo>
                  <a:lnTo>
                    <a:pt x="1019" y="200"/>
                  </a:lnTo>
                  <a:lnTo>
                    <a:pt x="1021" y="200"/>
                  </a:lnTo>
                  <a:lnTo>
                    <a:pt x="1021" y="200"/>
                  </a:lnTo>
                  <a:lnTo>
                    <a:pt x="1022" y="200"/>
                  </a:lnTo>
                  <a:lnTo>
                    <a:pt x="1024" y="199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30" y="199"/>
                  </a:lnTo>
                  <a:lnTo>
                    <a:pt x="1030" y="200"/>
                  </a:lnTo>
                  <a:lnTo>
                    <a:pt x="1033" y="200"/>
                  </a:lnTo>
                  <a:lnTo>
                    <a:pt x="1035" y="200"/>
                  </a:lnTo>
                  <a:lnTo>
                    <a:pt x="1036" y="200"/>
                  </a:lnTo>
                  <a:lnTo>
                    <a:pt x="1036" y="202"/>
                  </a:lnTo>
                  <a:lnTo>
                    <a:pt x="1038" y="204"/>
                  </a:lnTo>
                  <a:lnTo>
                    <a:pt x="1038" y="205"/>
                  </a:lnTo>
                  <a:lnTo>
                    <a:pt x="1036" y="205"/>
                  </a:lnTo>
                  <a:lnTo>
                    <a:pt x="1035" y="205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8"/>
                  </a:lnTo>
                  <a:lnTo>
                    <a:pt x="1041" y="208"/>
                  </a:lnTo>
                  <a:lnTo>
                    <a:pt x="1039" y="208"/>
                  </a:lnTo>
                  <a:lnTo>
                    <a:pt x="1038" y="208"/>
                  </a:lnTo>
                  <a:lnTo>
                    <a:pt x="1036" y="208"/>
                  </a:lnTo>
                  <a:lnTo>
                    <a:pt x="1035" y="210"/>
                  </a:lnTo>
                  <a:lnTo>
                    <a:pt x="1033" y="210"/>
                  </a:lnTo>
                  <a:lnTo>
                    <a:pt x="1033" y="210"/>
                  </a:lnTo>
                  <a:lnTo>
                    <a:pt x="1032" y="210"/>
                  </a:lnTo>
                  <a:lnTo>
                    <a:pt x="1030" y="211"/>
                  </a:lnTo>
                  <a:lnTo>
                    <a:pt x="1027" y="213"/>
                  </a:lnTo>
                  <a:lnTo>
                    <a:pt x="1024" y="213"/>
                  </a:lnTo>
                  <a:lnTo>
                    <a:pt x="1021" y="215"/>
                  </a:lnTo>
                  <a:lnTo>
                    <a:pt x="1016" y="216"/>
                  </a:lnTo>
                  <a:lnTo>
                    <a:pt x="1013" y="218"/>
                  </a:lnTo>
                  <a:lnTo>
                    <a:pt x="1011" y="218"/>
                  </a:lnTo>
                  <a:lnTo>
                    <a:pt x="1011" y="218"/>
                  </a:lnTo>
                  <a:lnTo>
                    <a:pt x="1008" y="219"/>
                  </a:lnTo>
                  <a:lnTo>
                    <a:pt x="1008" y="218"/>
                  </a:lnTo>
                  <a:lnTo>
                    <a:pt x="1006" y="219"/>
                  </a:lnTo>
                  <a:lnTo>
                    <a:pt x="1005" y="218"/>
                  </a:lnTo>
                  <a:lnTo>
                    <a:pt x="1005" y="218"/>
                  </a:lnTo>
                  <a:lnTo>
                    <a:pt x="1005" y="219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2" y="221"/>
                  </a:lnTo>
                  <a:lnTo>
                    <a:pt x="1002" y="221"/>
                  </a:lnTo>
                  <a:lnTo>
                    <a:pt x="1000" y="221"/>
                  </a:lnTo>
                  <a:lnTo>
                    <a:pt x="1000" y="219"/>
                  </a:lnTo>
                  <a:lnTo>
                    <a:pt x="998" y="219"/>
                  </a:lnTo>
                  <a:lnTo>
                    <a:pt x="998" y="219"/>
                  </a:lnTo>
                  <a:lnTo>
                    <a:pt x="998" y="221"/>
                  </a:lnTo>
                  <a:lnTo>
                    <a:pt x="997" y="221"/>
                  </a:lnTo>
                  <a:lnTo>
                    <a:pt x="997" y="219"/>
                  </a:lnTo>
                  <a:lnTo>
                    <a:pt x="994" y="221"/>
                  </a:lnTo>
                  <a:lnTo>
                    <a:pt x="994" y="222"/>
                  </a:lnTo>
                  <a:lnTo>
                    <a:pt x="994" y="222"/>
                  </a:lnTo>
                  <a:lnTo>
                    <a:pt x="995" y="224"/>
                  </a:lnTo>
                  <a:lnTo>
                    <a:pt x="994" y="226"/>
                  </a:lnTo>
                  <a:lnTo>
                    <a:pt x="994" y="224"/>
                  </a:lnTo>
                  <a:lnTo>
                    <a:pt x="992" y="227"/>
                  </a:lnTo>
                  <a:lnTo>
                    <a:pt x="991" y="227"/>
                  </a:lnTo>
                  <a:lnTo>
                    <a:pt x="989" y="230"/>
                  </a:lnTo>
                  <a:lnTo>
                    <a:pt x="987" y="232"/>
                  </a:lnTo>
                  <a:lnTo>
                    <a:pt x="986" y="232"/>
                  </a:lnTo>
                  <a:lnTo>
                    <a:pt x="983" y="235"/>
                  </a:lnTo>
                  <a:lnTo>
                    <a:pt x="981" y="235"/>
                  </a:lnTo>
                  <a:lnTo>
                    <a:pt x="981" y="235"/>
                  </a:lnTo>
                  <a:lnTo>
                    <a:pt x="980" y="235"/>
                  </a:lnTo>
                  <a:lnTo>
                    <a:pt x="980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6" y="238"/>
                  </a:lnTo>
                  <a:lnTo>
                    <a:pt x="976" y="238"/>
                  </a:lnTo>
                  <a:lnTo>
                    <a:pt x="975" y="238"/>
                  </a:lnTo>
                  <a:lnTo>
                    <a:pt x="973" y="238"/>
                  </a:lnTo>
                  <a:lnTo>
                    <a:pt x="972" y="235"/>
                  </a:lnTo>
                  <a:lnTo>
                    <a:pt x="972" y="234"/>
                  </a:lnTo>
                  <a:lnTo>
                    <a:pt x="970" y="234"/>
                  </a:lnTo>
                  <a:lnTo>
                    <a:pt x="970" y="234"/>
                  </a:lnTo>
                  <a:lnTo>
                    <a:pt x="969" y="235"/>
                  </a:lnTo>
                  <a:lnTo>
                    <a:pt x="969" y="234"/>
                  </a:lnTo>
                  <a:lnTo>
                    <a:pt x="967" y="229"/>
                  </a:lnTo>
                  <a:lnTo>
                    <a:pt x="967" y="227"/>
                  </a:lnTo>
                  <a:lnTo>
                    <a:pt x="969" y="224"/>
                  </a:lnTo>
                  <a:lnTo>
                    <a:pt x="972" y="219"/>
                  </a:lnTo>
                  <a:lnTo>
                    <a:pt x="970" y="219"/>
                  </a:lnTo>
                  <a:lnTo>
                    <a:pt x="967" y="222"/>
                  </a:lnTo>
                  <a:lnTo>
                    <a:pt x="969" y="221"/>
                  </a:lnTo>
                  <a:lnTo>
                    <a:pt x="969" y="221"/>
                  </a:lnTo>
                  <a:lnTo>
                    <a:pt x="970" y="219"/>
                  </a:lnTo>
                  <a:lnTo>
                    <a:pt x="970" y="219"/>
                  </a:lnTo>
                  <a:lnTo>
                    <a:pt x="973" y="219"/>
                  </a:lnTo>
                  <a:lnTo>
                    <a:pt x="975" y="218"/>
                  </a:lnTo>
                  <a:lnTo>
                    <a:pt x="975" y="218"/>
                  </a:lnTo>
                  <a:lnTo>
                    <a:pt x="976" y="218"/>
                  </a:lnTo>
                  <a:lnTo>
                    <a:pt x="976" y="216"/>
                  </a:lnTo>
                  <a:lnTo>
                    <a:pt x="976" y="218"/>
                  </a:lnTo>
                  <a:lnTo>
                    <a:pt x="973" y="218"/>
                  </a:lnTo>
                  <a:lnTo>
                    <a:pt x="975" y="216"/>
                  </a:lnTo>
                  <a:lnTo>
                    <a:pt x="975" y="216"/>
                  </a:lnTo>
                  <a:lnTo>
                    <a:pt x="986" y="210"/>
                  </a:lnTo>
                  <a:lnTo>
                    <a:pt x="987" y="208"/>
                  </a:lnTo>
                  <a:lnTo>
                    <a:pt x="992" y="208"/>
                  </a:lnTo>
                  <a:lnTo>
                    <a:pt x="992" y="207"/>
                  </a:lnTo>
                  <a:lnTo>
                    <a:pt x="992" y="207"/>
                  </a:lnTo>
                  <a:lnTo>
                    <a:pt x="994" y="207"/>
                  </a:lnTo>
                  <a:lnTo>
                    <a:pt x="994" y="207"/>
                  </a:lnTo>
                  <a:lnTo>
                    <a:pt x="994" y="208"/>
                  </a:lnTo>
                  <a:lnTo>
                    <a:pt x="994" y="208"/>
                  </a:lnTo>
                  <a:lnTo>
                    <a:pt x="994" y="210"/>
                  </a:lnTo>
                  <a:lnTo>
                    <a:pt x="995" y="210"/>
                  </a:lnTo>
                  <a:lnTo>
                    <a:pt x="997" y="211"/>
                  </a:lnTo>
                  <a:lnTo>
                    <a:pt x="995" y="210"/>
                  </a:lnTo>
                  <a:lnTo>
                    <a:pt x="997" y="208"/>
                  </a:lnTo>
                  <a:lnTo>
                    <a:pt x="1002" y="207"/>
                  </a:lnTo>
                  <a:lnTo>
                    <a:pt x="1006" y="207"/>
                  </a:lnTo>
                  <a:lnTo>
                    <a:pt x="1008" y="205"/>
                  </a:lnTo>
                  <a:lnTo>
                    <a:pt x="1005" y="205"/>
                  </a:lnTo>
                  <a:lnTo>
                    <a:pt x="1000" y="205"/>
                  </a:lnTo>
                  <a:lnTo>
                    <a:pt x="997" y="205"/>
                  </a:lnTo>
                  <a:lnTo>
                    <a:pt x="994" y="205"/>
                  </a:lnTo>
                  <a:lnTo>
                    <a:pt x="991" y="205"/>
                  </a:lnTo>
                  <a:lnTo>
                    <a:pt x="989" y="205"/>
                  </a:lnTo>
                  <a:lnTo>
                    <a:pt x="987" y="207"/>
                  </a:lnTo>
                  <a:lnTo>
                    <a:pt x="986" y="207"/>
                  </a:lnTo>
                  <a:lnTo>
                    <a:pt x="986" y="207"/>
                  </a:lnTo>
                  <a:lnTo>
                    <a:pt x="986" y="205"/>
                  </a:lnTo>
                  <a:lnTo>
                    <a:pt x="986" y="204"/>
                  </a:lnTo>
                  <a:lnTo>
                    <a:pt x="991" y="200"/>
                  </a:lnTo>
                  <a:lnTo>
                    <a:pt x="992" y="199"/>
                  </a:lnTo>
                  <a:lnTo>
                    <a:pt x="994" y="199"/>
                  </a:lnTo>
                  <a:lnTo>
                    <a:pt x="994" y="197"/>
                  </a:lnTo>
                  <a:lnTo>
                    <a:pt x="992" y="197"/>
                  </a:lnTo>
                  <a:lnTo>
                    <a:pt x="992" y="197"/>
                  </a:lnTo>
                  <a:lnTo>
                    <a:pt x="991" y="197"/>
                  </a:lnTo>
                  <a:lnTo>
                    <a:pt x="989" y="196"/>
                  </a:lnTo>
                  <a:lnTo>
                    <a:pt x="989" y="196"/>
                  </a:lnTo>
                  <a:lnTo>
                    <a:pt x="991" y="197"/>
                  </a:lnTo>
                  <a:lnTo>
                    <a:pt x="987" y="200"/>
                  </a:lnTo>
                  <a:lnTo>
                    <a:pt x="986" y="200"/>
                  </a:lnTo>
                  <a:lnTo>
                    <a:pt x="983" y="202"/>
                  </a:lnTo>
                  <a:lnTo>
                    <a:pt x="980" y="204"/>
                  </a:lnTo>
                  <a:lnTo>
                    <a:pt x="976" y="207"/>
                  </a:lnTo>
                  <a:lnTo>
                    <a:pt x="972" y="208"/>
                  </a:lnTo>
                  <a:lnTo>
                    <a:pt x="970" y="208"/>
                  </a:lnTo>
                  <a:lnTo>
                    <a:pt x="969" y="207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7" y="207"/>
                  </a:lnTo>
                  <a:lnTo>
                    <a:pt x="969" y="208"/>
                  </a:lnTo>
                  <a:lnTo>
                    <a:pt x="967" y="208"/>
                  </a:lnTo>
                  <a:lnTo>
                    <a:pt x="965" y="208"/>
                  </a:lnTo>
                  <a:lnTo>
                    <a:pt x="965" y="210"/>
                  </a:lnTo>
                  <a:lnTo>
                    <a:pt x="964" y="210"/>
                  </a:lnTo>
                  <a:lnTo>
                    <a:pt x="962" y="210"/>
                  </a:lnTo>
                  <a:lnTo>
                    <a:pt x="959" y="211"/>
                  </a:lnTo>
                  <a:lnTo>
                    <a:pt x="957" y="211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4" y="210"/>
                  </a:lnTo>
                  <a:lnTo>
                    <a:pt x="953" y="210"/>
                  </a:lnTo>
                  <a:lnTo>
                    <a:pt x="953" y="208"/>
                  </a:lnTo>
                  <a:lnTo>
                    <a:pt x="953" y="208"/>
                  </a:lnTo>
                  <a:lnTo>
                    <a:pt x="951" y="208"/>
                  </a:lnTo>
                  <a:lnTo>
                    <a:pt x="951" y="208"/>
                  </a:lnTo>
                  <a:lnTo>
                    <a:pt x="951" y="210"/>
                  </a:lnTo>
                  <a:lnTo>
                    <a:pt x="951" y="210"/>
                  </a:lnTo>
                  <a:lnTo>
                    <a:pt x="950" y="210"/>
                  </a:lnTo>
                  <a:lnTo>
                    <a:pt x="950" y="208"/>
                  </a:lnTo>
                  <a:lnTo>
                    <a:pt x="948" y="208"/>
                  </a:lnTo>
                  <a:lnTo>
                    <a:pt x="948" y="207"/>
                  </a:lnTo>
                  <a:lnTo>
                    <a:pt x="948" y="207"/>
                  </a:lnTo>
                  <a:lnTo>
                    <a:pt x="950" y="207"/>
                  </a:lnTo>
                  <a:lnTo>
                    <a:pt x="950" y="205"/>
                  </a:lnTo>
                  <a:lnTo>
                    <a:pt x="948" y="205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50" y="204"/>
                  </a:lnTo>
                  <a:lnTo>
                    <a:pt x="950" y="202"/>
                  </a:lnTo>
                  <a:lnTo>
                    <a:pt x="950" y="202"/>
                  </a:lnTo>
                  <a:lnTo>
                    <a:pt x="948" y="202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6" y="200"/>
                  </a:lnTo>
                  <a:lnTo>
                    <a:pt x="945" y="200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6"/>
                  </a:lnTo>
                  <a:lnTo>
                    <a:pt x="945" y="196"/>
                  </a:lnTo>
                  <a:lnTo>
                    <a:pt x="943" y="196"/>
                  </a:lnTo>
                  <a:lnTo>
                    <a:pt x="943" y="194"/>
                  </a:lnTo>
                  <a:lnTo>
                    <a:pt x="943" y="191"/>
                  </a:lnTo>
                  <a:lnTo>
                    <a:pt x="943" y="188"/>
                  </a:lnTo>
                  <a:lnTo>
                    <a:pt x="943" y="185"/>
                  </a:lnTo>
                  <a:lnTo>
                    <a:pt x="943" y="183"/>
                  </a:lnTo>
                  <a:lnTo>
                    <a:pt x="943" y="180"/>
                  </a:lnTo>
                  <a:lnTo>
                    <a:pt x="943" y="177"/>
                  </a:lnTo>
                  <a:lnTo>
                    <a:pt x="943" y="175"/>
                  </a:lnTo>
                  <a:lnTo>
                    <a:pt x="942" y="174"/>
                  </a:lnTo>
                  <a:lnTo>
                    <a:pt x="940" y="170"/>
                  </a:lnTo>
                  <a:lnTo>
                    <a:pt x="937" y="170"/>
                  </a:lnTo>
                  <a:lnTo>
                    <a:pt x="937" y="170"/>
                  </a:lnTo>
                  <a:lnTo>
                    <a:pt x="935" y="170"/>
                  </a:lnTo>
                  <a:lnTo>
                    <a:pt x="935" y="170"/>
                  </a:lnTo>
                  <a:lnTo>
                    <a:pt x="934" y="170"/>
                  </a:lnTo>
                  <a:lnTo>
                    <a:pt x="931" y="172"/>
                  </a:lnTo>
                  <a:lnTo>
                    <a:pt x="929" y="172"/>
                  </a:lnTo>
                  <a:lnTo>
                    <a:pt x="928" y="172"/>
                  </a:lnTo>
                  <a:lnTo>
                    <a:pt x="928" y="172"/>
                  </a:lnTo>
                  <a:lnTo>
                    <a:pt x="926" y="172"/>
                  </a:lnTo>
                  <a:lnTo>
                    <a:pt x="926" y="170"/>
                  </a:lnTo>
                  <a:lnTo>
                    <a:pt x="926" y="170"/>
                  </a:lnTo>
                  <a:lnTo>
                    <a:pt x="926" y="169"/>
                  </a:lnTo>
                  <a:lnTo>
                    <a:pt x="924" y="169"/>
                  </a:lnTo>
                  <a:lnTo>
                    <a:pt x="923" y="167"/>
                  </a:lnTo>
                  <a:lnTo>
                    <a:pt x="921" y="169"/>
                  </a:lnTo>
                  <a:lnTo>
                    <a:pt x="921" y="170"/>
                  </a:lnTo>
                  <a:lnTo>
                    <a:pt x="920" y="172"/>
                  </a:lnTo>
                  <a:lnTo>
                    <a:pt x="916" y="175"/>
                  </a:lnTo>
                  <a:lnTo>
                    <a:pt x="916" y="177"/>
                  </a:lnTo>
                  <a:lnTo>
                    <a:pt x="913" y="178"/>
                  </a:lnTo>
                  <a:lnTo>
                    <a:pt x="912" y="182"/>
                  </a:lnTo>
                  <a:lnTo>
                    <a:pt x="912" y="185"/>
                  </a:lnTo>
                  <a:lnTo>
                    <a:pt x="910" y="186"/>
                  </a:lnTo>
                  <a:lnTo>
                    <a:pt x="909" y="188"/>
                  </a:lnTo>
                  <a:lnTo>
                    <a:pt x="909" y="189"/>
                  </a:lnTo>
                  <a:lnTo>
                    <a:pt x="909" y="191"/>
                  </a:lnTo>
                  <a:lnTo>
                    <a:pt x="907" y="193"/>
                  </a:lnTo>
                  <a:lnTo>
                    <a:pt x="907" y="194"/>
                  </a:lnTo>
                  <a:lnTo>
                    <a:pt x="907" y="196"/>
                  </a:lnTo>
                  <a:lnTo>
                    <a:pt x="907" y="196"/>
                  </a:lnTo>
                  <a:lnTo>
                    <a:pt x="907" y="197"/>
                  </a:lnTo>
                  <a:lnTo>
                    <a:pt x="905" y="197"/>
                  </a:lnTo>
                  <a:lnTo>
                    <a:pt x="905" y="199"/>
                  </a:lnTo>
                  <a:lnTo>
                    <a:pt x="905" y="199"/>
                  </a:lnTo>
                  <a:lnTo>
                    <a:pt x="904" y="200"/>
                  </a:lnTo>
                  <a:lnTo>
                    <a:pt x="902" y="202"/>
                  </a:lnTo>
                  <a:lnTo>
                    <a:pt x="902" y="204"/>
                  </a:lnTo>
                  <a:lnTo>
                    <a:pt x="902" y="204"/>
                  </a:lnTo>
                  <a:lnTo>
                    <a:pt x="902" y="205"/>
                  </a:lnTo>
                  <a:lnTo>
                    <a:pt x="902" y="205"/>
                  </a:lnTo>
                  <a:lnTo>
                    <a:pt x="901" y="205"/>
                  </a:lnTo>
                  <a:lnTo>
                    <a:pt x="901" y="205"/>
                  </a:lnTo>
                  <a:lnTo>
                    <a:pt x="899" y="205"/>
                  </a:lnTo>
                  <a:lnTo>
                    <a:pt x="899" y="207"/>
                  </a:lnTo>
                  <a:lnTo>
                    <a:pt x="899" y="207"/>
                  </a:lnTo>
                  <a:lnTo>
                    <a:pt x="899" y="208"/>
                  </a:lnTo>
                  <a:lnTo>
                    <a:pt x="899" y="207"/>
                  </a:lnTo>
                  <a:lnTo>
                    <a:pt x="898" y="207"/>
                  </a:lnTo>
                  <a:lnTo>
                    <a:pt x="898" y="207"/>
                  </a:lnTo>
                  <a:lnTo>
                    <a:pt x="896" y="207"/>
                  </a:lnTo>
                  <a:lnTo>
                    <a:pt x="896" y="208"/>
                  </a:lnTo>
                  <a:lnTo>
                    <a:pt x="894" y="208"/>
                  </a:lnTo>
                  <a:lnTo>
                    <a:pt x="893" y="207"/>
                  </a:lnTo>
                  <a:lnTo>
                    <a:pt x="891" y="208"/>
                  </a:lnTo>
                  <a:lnTo>
                    <a:pt x="890" y="211"/>
                  </a:lnTo>
                  <a:lnTo>
                    <a:pt x="883" y="211"/>
                  </a:lnTo>
                  <a:lnTo>
                    <a:pt x="879" y="211"/>
                  </a:lnTo>
                  <a:lnTo>
                    <a:pt x="872" y="211"/>
                  </a:lnTo>
                  <a:lnTo>
                    <a:pt x="866" y="211"/>
                  </a:lnTo>
                  <a:lnTo>
                    <a:pt x="860" y="211"/>
                  </a:lnTo>
                  <a:lnTo>
                    <a:pt x="847" y="211"/>
                  </a:lnTo>
                  <a:lnTo>
                    <a:pt x="844" y="211"/>
                  </a:lnTo>
                  <a:lnTo>
                    <a:pt x="844" y="211"/>
                  </a:lnTo>
                  <a:lnTo>
                    <a:pt x="846" y="211"/>
                  </a:lnTo>
                  <a:lnTo>
                    <a:pt x="850" y="208"/>
                  </a:lnTo>
                  <a:lnTo>
                    <a:pt x="853" y="208"/>
                  </a:lnTo>
                  <a:lnTo>
                    <a:pt x="858" y="205"/>
                  </a:lnTo>
                  <a:lnTo>
                    <a:pt x="860" y="205"/>
                  </a:lnTo>
                  <a:lnTo>
                    <a:pt x="861" y="204"/>
                  </a:lnTo>
                  <a:lnTo>
                    <a:pt x="861" y="202"/>
                  </a:lnTo>
                  <a:lnTo>
                    <a:pt x="861" y="200"/>
                  </a:lnTo>
                  <a:lnTo>
                    <a:pt x="863" y="199"/>
                  </a:lnTo>
                  <a:lnTo>
                    <a:pt x="864" y="197"/>
                  </a:lnTo>
                  <a:lnTo>
                    <a:pt x="866" y="194"/>
                  </a:lnTo>
                  <a:lnTo>
                    <a:pt x="869" y="193"/>
                  </a:lnTo>
                  <a:lnTo>
                    <a:pt x="872" y="191"/>
                  </a:lnTo>
                  <a:lnTo>
                    <a:pt x="875" y="188"/>
                  </a:lnTo>
                  <a:lnTo>
                    <a:pt x="877" y="188"/>
                  </a:lnTo>
                  <a:lnTo>
                    <a:pt x="880" y="186"/>
                  </a:lnTo>
                  <a:lnTo>
                    <a:pt x="880" y="185"/>
                  </a:lnTo>
                  <a:lnTo>
                    <a:pt x="882" y="185"/>
                  </a:lnTo>
                  <a:lnTo>
                    <a:pt x="885" y="183"/>
                  </a:lnTo>
                  <a:lnTo>
                    <a:pt x="888" y="183"/>
                  </a:lnTo>
                  <a:lnTo>
                    <a:pt x="891" y="182"/>
                  </a:lnTo>
                  <a:lnTo>
                    <a:pt x="894" y="180"/>
                  </a:lnTo>
                  <a:lnTo>
                    <a:pt x="896" y="180"/>
                  </a:lnTo>
                  <a:lnTo>
                    <a:pt x="898" y="178"/>
                  </a:lnTo>
                  <a:lnTo>
                    <a:pt x="904" y="175"/>
                  </a:lnTo>
                  <a:lnTo>
                    <a:pt x="907" y="174"/>
                  </a:lnTo>
                  <a:lnTo>
                    <a:pt x="909" y="170"/>
                  </a:lnTo>
                  <a:lnTo>
                    <a:pt x="910" y="169"/>
                  </a:lnTo>
                  <a:lnTo>
                    <a:pt x="912" y="167"/>
                  </a:lnTo>
                  <a:lnTo>
                    <a:pt x="915" y="164"/>
                  </a:lnTo>
                  <a:lnTo>
                    <a:pt x="918" y="161"/>
                  </a:lnTo>
                  <a:lnTo>
                    <a:pt x="920" y="158"/>
                  </a:lnTo>
                  <a:lnTo>
                    <a:pt x="921" y="156"/>
                  </a:lnTo>
                  <a:lnTo>
                    <a:pt x="926" y="153"/>
                  </a:lnTo>
                  <a:lnTo>
                    <a:pt x="929" y="152"/>
                  </a:lnTo>
                  <a:lnTo>
                    <a:pt x="931" y="152"/>
                  </a:lnTo>
                  <a:lnTo>
                    <a:pt x="932" y="150"/>
                  </a:lnTo>
                  <a:lnTo>
                    <a:pt x="934" y="148"/>
                  </a:lnTo>
                  <a:lnTo>
                    <a:pt x="937" y="147"/>
                  </a:lnTo>
                  <a:lnTo>
                    <a:pt x="942" y="144"/>
                  </a:lnTo>
                  <a:lnTo>
                    <a:pt x="946" y="142"/>
                  </a:lnTo>
                  <a:lnTo>
                    <a:pt x="953" y="141"/>
                  </a:lnTo>
                  <a:lnTo>
                    <a:pt x="961" y="137"/>
                  </a:lnTo>
                  <a:lnTo>
                    <a:pt x="967" y="136"/>
                  </a:lnTo>
                  <a:lnTo>
                    <a:pt x="972" y="136"/>
                  </a:lnTo>
                  <a:lnTo>
                    <a:pt x="976" y="134"/>
                  </a:lnTo>
                  <a:close/>
                  <a:moveTo>
                    <a:pt x="100" y="133"/>
                  </a:moveTo>
                  <a:lnTo>
                    <a:pt x="101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0" y="134"/>
                  </a:lnTo>
                  <a:lnTo>
                    <a:pt x="100" y="134"/>
                  </a:lnTo>
                  <a:lnTo>
                    <a:pt x="100" y="133"/>
                  </a:lnTo>
                  <a:lnTo>
                    <a:pt x="100" y="133"/>
                  </a:lnTo>
                  <a:close/>
                  <a:moveTo>
                    <a:pt x="1136" y="128"/>
                  </a:moveTo>
                  <a:lnTo>
                    <a:pt x="1136" y="128"/>
                  </a:lnTo>
                  <a:lnTo>
                    <a:pt x="1136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1" y="130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2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4" y="128"/>
                  </a:lnTo>
                  <a:lnTo>
                    <a:pt x="1136" y="128"/>
                  </a:lnTo>
                  <a:close/>
                  <a:moveTo>
                    <a:pt x="1140" y="125"/>
                  </a:moveTo>
                  <a:lnTo>
                    <a:pt x="1142" y="125"/>
                  </a:lnTo>
                  <a:lnTo>
                    <a:pt x="1144" y="126"/>
                  </a:lnTo>
                  <a:lnTo>
                    <a:pt x="1144" y="126"/>
                  </a:lnTo>
                  <a:lnTo>
                    <a:pt x="1140" y="128"/>
                  </a:lnTo>
                  <a:lnTo>
                    <a:pt x="1139" y="128"/>
                  </a:lnTo>
                  <a:lnTo>
                    <a:pt x="1139" y="128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40" y="126"/>
                  </a:lnTo>
                  <a:lnTo>
                    <a:pt x="1140" y="125"/>
                  </a:lnTo>
                  <a:close/>
                  <a:moveTo>
                    <a:pt x="122" y="125"/>
                  </a:moveTo>
                  <a:lnTo>
                    <a:pt x="123" y="125"/>
                  </a:lnTo>
                  <a:lnTo>
                    <a:pt x="125" y="126"/>
                  </a:lnTo>
                  <a:lnTo>
                    <a:pt x="126" y="126"/>
                  </a:lnTo>
                  <a:lnTo>
                    <a:pt x="130" y="130"/>
                  </a:lnTo>
                  <a:lnTo>
                    <a:pt x="130" y="130"/>
                  </a:lnTo>
                  <a:lnTo>
                    <a:pt x="126" y="128"/>
                  </a:lnTo>
                  <a:lnTo>
                    <a:pt x="125" y="128"/>
                  </a:lnTo>
                  <a:lnTo>
                    <a:pt x="123" y="126"/>
                  </a:lnTo>
                  <a:lnTo>
                    <a:pt x="123" y="126"/>
                  </a:lnTo>
                  <a:lnTo>
                    <a:pt x="122" y="126"/>
                  </a:lnTo>
                  <a:lnTo>
                    <a:pt x="122" y="125"/>
                  </a:lnTo>
                  <a:lnTo>
                    <a:pt x="122" y="125"/>
                  </a:lnTo>
                  <a:close/>
                  <a:moveTo>
                    <a:pt x="90" y="123"/>
                  </a:moveTo>
                  <a:lnTo>
                    <a:pt x="92" y="123"/>
                  </a:lnTo>
                  <a:lnTo>
                    <a:pt x="92" y="125"/>
                  </a:lnTo>
                  <a:lnTo>
                    <a:pt x="93" y="125"/>
                  </a:lnTo>
                  <a:lnTo>
                    <a:pt x="93" y="126"/>
                  </a:lnTo>
                  <a:lnTo>
                    <a:pt x="93" y="128"/>
                  </a:lnTo>
                  <a:lnTo>
                    <a:pt x="93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0" y="128"/>
                  </a:lnTo>
                  <a:lnTo>
                    <a:pt x="89" y="126"/>
                  </a:lnTo>
                  <a:lnTo>
                    <a:pt x="89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3"/>
                  </a:lnTo>
                  <a:lnTo>
                    <a:pt x="90" y="123"/>
                  </a:lnTo>
                  <a:close/>
                  <a:moveTo>
                    <a:pt x="995" y="122"/>
                  </a:moveTo>
                  <a:lnTo>
                    <a:pt x="997" y="122"/>
                  </a:lnTo>
                  <a:lnTo>
                    <a:pt x="1002" y="123"/>
                  </a:lnTo>
                  <a:lnTo>
                    <a:pt x="1009" y="125"/>
                  </a:lnTo>
                  <a:lnTo>
                    <a:pt x="1011" y="125"/>
                  </a:lnTo>
                  <a:lnTo>
                    <a:pt x="1016" y="126"/>
                  </a:lnTo>
                  <a:lnTo>
                    <a:pt x="1019" y="128"/>
                  </a:lnTo>
                  <a:lnTo>
                    <a:pt x="1025" y="131"/>
                  </a:lnTo>
                  <a:lnTo>
                    <a:pt x="1027" y="133"/>
                  </a:lnTo>
                  <a:lnTo>
                    <a:pt x="1030" y="134"/>
                  </a:lnTo>
                  <a:lnTo>
                    <a:pt x="1032" y="136"/>
                  </a:lnTo>
                  <a:lnTo>
                    <a:pt x="1032" y="137"/>
                  </a:lnTo>
                  <a:lnTo>
                    <a:pt x="1032" y="137"/>
                  </a:lnTo>
                  <a:lnTo>
                    <a:pt x="1030" y="137"/>
                  </a:lnTo>
                  <a:lnTo>
                    <a:pt x="1024" y="137"/>
                  </a:lnTo>
                  <a:lnTo>
                    <a:pt x="1019" y="137"/>
                  </a:lnTo>
                  <a:lnTo>
                    <a:pt x="1016" y="136"/>
                  </a:lnTo>
                  <a:lnTo>
                    <a:pt x="1013" y="136"/>
                  </a:lnTo>
                  <a:lnTo>
                    <a:pt x="1005" y="133"/>
                  </a:lnTo>
                  <a:lnTo>
                    <a:pt x="1003" y="131"/>
                  </a:lnTo>
                  <a:lnTo>
                    <a:pt x="1003" y="130"/>
                  </a:lnTo>
                  <a:lnTo>
                    <a:pt x="1002" y="128"/>
                  </a:lnTo>
                  <a:lnTo>
                    <a:pt x="1000" y="126"/>
                  </a:lnTo>
                  <a:lnTo>
                    <a:pt x="992" y="123"/>
                  </a:lnTo>
                  <a:lnTo>
                    <a:pt x="992" y="123"/>
                  </a:lnTo>
                  <a:lnTo>
                    <a:pt x="994" y="122"/>
                  </a:lnTo>
                  <a:lnTo>
                    <a:pt x="995" y="122"/>
                  </a:lnTo>
                  <a:close/>
                  <a:moveTo>
                    <a:pt x="117" y="117"/>
                  </a:moveTo>
                  <a:lnTo>
                    <a:pt x="117" y="117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9" y="120"/>
                  </a:lnTo>
                  <a:lnTo>
                    <a:pt x="117" y="120"/>
                  </a:lnTo>
                  <a:lnTo>
                    <a:pt x="117" y="120"/>
                  </a:lnTo>
                  <a:lnTo>
                    <a:pt x="117" y="118"/>
                  </a:lnTo>
                  <a:lnTo>
                    <a:pt x="117" y="117"/>
                  </a:lnTo>
                  <a:lnTo>
                    <a:pt x="117" y="117"/>
                  </a:lnTo>
                  <a:lnTo>
                    <a:pt x="117" y="117"/>
                  </a:lnTo>
                  <a:close/>
                  <a:moveTo>
                    <a:pt x="112" y="112"/>
                  </a:moveTo>
                  <a:lnTo>
                    <a:pt x="114" y="114"/>
                  </a:lnTo>
                  <a:lnTo>
                    <a:pt x="115" y="114"/>
                  </a:lnTo>
                  <a:lnTo>
                    <a:pt x="115" y="115"/>
                  </a:lnTo>
                  <a:lnTo>
                    <a:pt x="115" y="115"/>
                  </a:lnTo>
                  <a:lnTo>
                    <a:pt x="115" y="117"/>
                  </a:lnTo>
                  <a:lnTo>
                    <a:pt x="115" y="117"/>
                  </a:lnTo>
                  <a:lnTo>
                    <a:pt x="114" y="118"/>
                  </a:lnTo>
                  <a:lnTo>
                    <a:pt x="114" y="120"/>
                  </a:lnTo>
                  <a:lnTo>
                    <a:pt x="112" y="118"/>
                  </a:lnTo>
                  <a:lnTo>
                    <a:pt x="112" y="115"/>
                  </a:lnTo>
                  <a:lnTo>
                    <a:pt x="112" y="114"/>
                  </a:lnTo>
                  <a:lnTo>
                    <a:pt x="112" y="112"/>
                  </a:lnTo>
                  <a:lnTo>
                    <a:pt x="112" y="112"/>
                  </a:lnTo>
                  <a:close/>
                  <a:moveTo>
                    <a:pt x="1121" y="106"/>
                  </a:moveTo>
                  <a:lnTo>
                    <a:pt x="1121" y="106"/>
                  </a:lnTo>
                  <a:lnTo>
                    <a:pt x="1121" y="106"/>
                  </a:lnTo>
                  <a:lnTo>
                    <a:pt x="1121" y="107"/>
                  </a:lnTo>
                  <a:lnTo>
                    <a:pt x="1121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6"/>
                  </a:lnTo>
                  <a:lnTo>
                    <a:pt x="1121" y="106"/>
                  </a:lnTo>
                  <a:close/>
                  <a:moveTo>
                    <a:pt x="74" y="104"/>
                  </a:moveTo>
                  <a:lnTo>
                    <a:pt x="78" y="106"/>
                  </a:lnTo>
                  <a:lnTo>
                    <a:pt x="85" y="109"/>
                  </a:lnTo>
                  <a:lnTo>
                    <a:pt x="92" y="111"/>
                  </a:lnTo>
                  <a:lnTo>
                    <a:pt x="100" y="112"/>
                  </a:lnTo>
                  <a:lnTo>
                    <a:pt x="104" y="114"/>
                  </a:lnTo>
                  <a:lnTo>
                    <a:pt x="108" y="114"/>
                  </a:lnTo>
                  <a:lnTo>
                    <a:pt x="109" y="114"/>
                  </a:lnTo>
                  <a:lnTo>
                    <a:pt x="109" y="115"/>
                  </a:lnTo>
                  <a:lnTo>
                    <a:pt x="111" y="115"/>
                  </a:lnTo>
                  <a:lnTo>
                    <a:pt x="112" y="118"/>
                  </a:lnTo>
                  <a:lnTo>
                    <a:pt x="114" y="120"/>
                  </a:lnTo>
                  <a:lnTo>
                    <a:pt x="115" y="123"/>
                  </a:lnTo>
                  <a:lnTo>
                    <a:pt x="117" y="126"/>
                  </a:lnTo>
                  <a:lnTo>
                    <a:pt x="119" y="126"/>
                  </a:lnTo>
                  <a:lnTo>
                    <a:pt x="117" y="126"/>
                  </a:lnTo>
                  <a:lnTo>
                    <a:pt x="117" y="128"/>
                  </a:lnTo>
                  <a:lnTo>
                    <a:pt x="119" y="130"/>
                  </a:lnTo>
                  <a:lnTo>
                    <a:pt x="122" y="131"/>
                  </a:lnTo>
                  <a:lnTo>
                    <a:pt x="123" y="133"/>
                  </a:lnTo>
                  <a:lnTo>
                    <a:pt x="128" y="134"/>
                  </a:lnTo>
                  <a:lnTo>
                    <a:pt x="131" y="136"/>
                  </a:lnTo>
                  <a:lnTo>
                    <a:pt x="133" y="136"/>
                  </a:lnTo>
                  <a:lnTo>
                    <a:pt x="133" y="137"/>
                  </a:lnTo>
                  <a:lnTo>
                    <a:pt x="134" y="137"/>
                  </a:lnTo>
                  <a:lnTo>
                    <a:pt x="134" y="141"/>
                  </a:lnTo>
                  <a:lnTo>
                    <a:pt x="136" y="142"/>
                  </a:lnTo>
                  <a:lnTo>
                    <a:pt x="139" y="147"/>
                  </a:lnTo>
                  <a:lnTo>
                    <a:pt x="139" y="147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41" y="145"/>
                  </a:lnTo>
                  <a:lnTo>
                    <a:pt x="141" y="147"/>
                  </a:lnTo>
                  <a:lnTo>
                    <a:pt x="142" y="150"/>
                  </a:lnTo>
                  <a:lnTo>
                    <a:pt x="141" y="150"/>
                  </a:lnTo>
                  <a:lnTo>
                    <a:pt x="141" y="150"/>
                  </a:lnTo>
                  <a:lnTo>
                    <a:pt x="139" y="150"/>
                  </a:lnTo>
                  <a:lnTo>
                    <a:pt x="139" y="150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3" y="152"/>
                  </a:lnTo>
                  <a:lnTo>
                    <a:pt x="130" y="150"/>
                  </a:lnTo>
                  <a:lnTo>
                    <a:pt x="126" y="148"/>
                  </a:lnTo>
                  <a:lnTo>
                    <a:pt x="122" y="147"/>
                  </a:lnTo>
                  <a:lnTo>
                    <a:pt x="119" y="145"/>
                  </a:lnTo>
                  <a:lnTo>
                    <a:pt x="117" y="145"/>
                  </a:lnTo>
                  <a:lnTo>
                    <a:pt x="115" y="144"/>
                  </a:lnTo>
                  <a:lnTo>
                    <a:pt x="115" y="144"/>
                  </a:lnTo>
                  <a:lnTo>
                    <a:pt x="115" y="142"/>
                  </a:lnTo>
                  <a:lnTo>
                    <a:pt x="117" y="141"/>
                  </a:lnTo>
                  <a:lnTo>
                    <a:pt x="119" y="139"/>
                  </a:lnTo>
                  <a:lnTo>
                    <a:pt x="120" y="137"/>
                  </a:lnTo>
                  <a:lnTo>
                    <a:pt x="120" y="137"/>
                  </a:lnTo>
                  <a:lnTo>
                    <a:pt x="120" y="136"/>
                  </a:lnTo>
                  <a:lnTo>
                    <a:pt x="119" y="136"/>
                  </a:lnTo>
                  <a:lnTo>
                    <a:pt x="119" y="137"/>
                  </a:lnTo>
                  <a:lnTo>
                    <a:pt x="119" y="137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14" y="139"/>
                  </a:lnTo>
                  <a:lnTo>
                    <a:pt x="112" y="139"/>
                  </a:lnTo>
                  <a:lnTo>
                    <a:pt x="111" y="141"/>
                  </a:lnTo>
                  <a:lnTo>
                    <a:pt x="109" y="141"/>
                  </a:lnTo>
                  <a:lnTo>
                    <a:pt x="109" y="141"/>
                  </a:lnTo>
                  <a:lnTo>
                    <a:pt x="108" y="139"/>
                  </a:lnTo>
                  <a:lnTo>
                    <a:pt x="104" y="137"/>
                  </a:lnTo>
                  <a:lnTo>
                    <a:pt x="104" y="137"/>
                  </a:lnTo>
                  <a:lnTo>
                    <a:pt x="106" y="137"/>
                  </a:lnTo>
                  <a:lnTo>
                    <a:pt x="108" y="136"/>
                  </a:lnTo>
                  <a:lnTo>
                    <a:pt x="108" y="136"/>
                  </a:lnTo>
                  <a:lnTo>
                    <a:pt x="106" y="136"/>
                  </a:lnTo>
                  <a:lnTo>
                    <a:pt x="106" y="136"/>
                  </a:lnTo>
                  <a:lnTo>
                    <a:pt x="106" y="134"/>
                  </a:lnTo>
                  <a:lnTo>
                    <a:pt x="104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3"/>
                  </a:lnTo>
                  <a:lnTo>
                    <a:pt x="103" y="133"/>
                  </a:lnTo>
                  <a:lnTo>
                    <a:pt x="101" y="133"/>
                  </a:lnTo>
                  <a:lnTo>
                    <a:pt x="101" y="133"/>
                  </a:lnTo>
                  <a:lnTo>
                    <a:pt x="101" y="131"/>
                  </a:lnTo>
                  <a:lnTo>
                    <a:pt x="101" y="131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7" y="131"/>
                  </a:lnTo>
                  <a:lnTo>
                    <a:pt x="97" y="131"/>
                  </a:lnTo>
                  <a:lnTo>
                    <a:pt x="95" y="133"/>
                  </a:lnTo>
                  <a:lnTo>
                    <a:pt x="95" y="133"/>
                  </a:lnTo>
                  <a:lnTo>
                    <a:pt x="95" y="131"/>
                  </a:lnTo>
                  <a:lnTo>
                    <a:pt x="95" y="130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7" y="128"/>
                  </a:lnTo>
                  <a:lnTo>
                    <a:pt x="100" y="128"/>
                  </a:lnTo>
                  <a:lnTo>
                    <a:pt x="100" y="126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3" y="125"/>
                  </a:lnTo>
                  <a:lnTo>
                    <a:pt x="92" y="123"/>
                  </a:lnTo>
                  <a:lnTo>
                    <a:pt x="92" y="123"/>
                  </a:lnTo>
                  <a:lnTo>
                    <a:pt x="90" y="122"/>
                  </a:lnTo>
                  <a:lnTo>
                    <a:pt x="89" y="122"/>
                  </a:lnTo>
                  <a:lnTo>
                    <a:pt x="89" y="122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0"/>
                  </a:lnTo>
                  <a:lnTo>
                    <a:pt x="85" y="120"/>
                  </a:lnTo>
                  <a:lnTo>
                    <a:pt x="85" y="118"/>
                  </a:lnTo>
                  <a:lnTo>
                    <a:pt x="85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20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1" y="117"/>
                  </a:lnTo>
                  <a:lnTo>
                    <a:pt x="78" y="117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7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4" y="115"/>
                  </a:lnTo>
                  <a:lnTo>
                    <a:pt x="74" y="114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6" y="112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1"/>
                  </a:lnTo>
                  <a:lnTo>
                    <a:pt x="81" y="111"/>
                  </a:lnTo>
                  <a:lnTo>
                    <a:pt x="81" y="109"/>
                  </a:lnTo>
                  <a:lnTo>
                    <a:pt x="81" y="109"/>
                  </a:lnTo>
                  <a:lnTo>
                    <a:pt x="78" y="109"/>
                  </a:lnTo>
                  <a:lnTo>
                    <a:pt x="78" y="109"/>
                  </a:lnTo>
                  <a:lnTo>
                    <a:pt x="78" y="111"/>
                  </a:lnTo>
                  <a:lnTo>
                    <a:pt x="76" y="111"/>
                  </a:lnTo>
                  <a:lnTo>
                    <a:pt x="74" y="112"/>
                  </a:lnTo>
                  <a:lnTo>
                    <a:pt x="73" y="111"/>
                  </a:lnTo>
                  <a:lnTo>
                    <a:pt x="71" y="111"/>
                  </a:lnTo>
                  <a:lnTo>
                    <a:pt x="70" y="109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70" y="106"/>
                  </a:lnTo>
                  <a:lnTo>
                    <a:pt x="70" y="104"/>
                  </a:lnTo>
                  <a:lnTo>
                    <a:pt x="71" y="104"/>
                  </a:lnTo>
                  <a:lnTo>
                    <a:pt x="74" y="104"/>
                  </a:lnTo>
                  <a:close/>
                  <a:moveTo>
                    <a:pt x="1121" y="90"/>
                  </a:moveTo>
                  <a:lnTo>
                    <a:pt x="1121" y="90"/>
                  </a:lnTo>
                  <a:lnTo>
                    <a:pt x="1121" y="92"/>
                  </a:lnTo>
                  <a:lnTo>
                    <a:pt x="1121" y="92"/>
                  </a:lnTo>
                  <a:lnTo>
                    <a:pt x="1121" y="93"/>
                  </a:lnTo>
                  <a:lnTo>
                    <a:pt x="1120" y="95"/>
                  </a:lnTo>
                  <a:lnTo>
                    <a:pt x="1120" y="95"/>
                  </a:lnTo>
                  <a:lnTo>
                    <a:pt x="1118" y="95"/>
                  </a:lnTo>
                  <a:lnTo>
                    <a:pt x="1115" y="95"/>
                  </a:lnTo>
                  <a:lnTo>
                    <a:pt x="1114" y="95"/>
                  </a:lnTo>
                  <a:lnTo>
                    <a:pt x="1114" y="96"/>
                  </a:lnTo>
                  <a:lnTo>
                    <a:pt x="1114" y="98"/>
                  </a:lnTo>
                  <a:lnTo>
                    <a:pt x="1114" y="98"/>
                  </a:lnTo>
                  <a:lnTo>
                    <a:pt x="1115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100"/>
                  </a:lnTo>
                  <a:lnTo>
                    <a:pt x="1117" y="100"/>
                  </a:lnTo>
                  <a:lnTo>
                    <a:pt x="1117" y="101"/>
                  </a:lnTo>
                  <a:lnTo>
                    <a:pt x="1117" y="104"/>
                  </a:lnTo>
                  <a:lnTo>
                    <a:pt x="1115" y="104"/>
                  </a:lnTo>
                  <a:lnTo>
                    <a:pt x="1114" y="106"/>
                  </a:lnTo>
                  <a:lnTo>
                    <a:pt x="1112" y="106"/>
                  </a:lnTo>
                  <a:lnTo>
                    <a:pt x="1112" y="107"/>
                  </a:lnTo>
                  <a:lnTo>
                    <a:pt x="1112" y="109"/>
                  </a:lnTo>
                  <a:lnTo>
                    <a:pt x="1112" y="109"/>
                  </a:lnTo>
                  <a:lnTo>
                    <a:pt x="1109" y="112"/>
                  </a:lnTo>
                  <a:lnTo>
                    <a:pt x="1107" y="114"/>
                  </a:lnTo>
                  <a:lnTo>
                    <a:pt x="1107" y="114"/>
                  </a:lnTo>
                  <a:lnTo>
                    <a:pt x="1107" y="115"/>
                  </a:lnTo>
                  <a:lnTo>
                    <a:pt x="1106" y="117"/>
                  </a:lnTo>
                  <a:lnTo>
                    <a:pt x="1104" y="120"/>
                  </a:lnTo>
                  <a:lnTo>
                    <a:pt x="1104" y="120"/>
                  </a:lnTo>
                  <a:lnTo>
                    <a:pt x="1104" y="122"/>
                  </a:lnTo>
                  <a:lnTo>
                    <a:pt x="1104" y="123"/>
                  </a:lnTo>
                  <a:lnTo>
                    <a:pt x="1103" y="123"/>
                  </a:lnTo>
                  <a:lnTo>
                    <a:pt x="1103" y="123"/>
                  </a:lnTo>
                  <a:lnTo>
                    <a:pt x="1103" y="125"/>
                  </a:lnTo>
                  <a:lnTo>
                    <a:pt x="1103" y="125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8"/>
                  </a:lnTo>
                  <a:lnTo>
                    <a:pt x="1103" y="128"/>
                  </a:lnTo>
                  <a:lnTo>
                    <a:pt x="1106" y="125"/>
                  </a:lnTo>
                  <a:lnTo>
                    <a:pt x="1107" y="123"/>
                  </a:lnTo>
                  <a:lnTo>
                    <a:pt x="1107" y="123"/>
                  </a:lnTo>
                  <a:lnTo>
                    <a:pt x="1109" y="122"/>
                  </a:lnTo>
                  <a:lnTo>
                    <a:pt x="1109" y="120"/>
                  </a:lnTo>
                  <a:lnTo>
                    <a:pt x="1110" y="118"/>
                  </a:lnTo>
                  <a:lnTo>
                    <a:pt x="1112" y="118"/>
                  </a:lnTo>
                  <a:lnTo>
                    <a:pt x="1112" y="118"/>
                  </a:lnTo>
                  <a:lnTo>
                    <a:pt x="1112" y="120"/>
                  </a:lnTo>
                  <a:lnTo>
                    <a:pt x="1112" y="120"/>
                  </a:lnTo>
                  <a:lnTo>
                    <a:pt x="1112" y="122"/>
                  </a:lnTo>
                  <a:lnTo>
                    <a:pt x="1112" y="122"/>
                  </a:lnTo>
                  <a:lnTo>
                    <a:pt x="1114" y="122"/>
                  </a:lnTo>
                  <a:lnTo>
                    <a:pt x="1115" y="120"/>
                  </a:lnTo>
                  <a:lnTo>
                    <a:pt x="1117" y="120"/>
                  </a:lnTo>
                  <a:lnTo>
                    <a:pt x="1118" y="122"/>
                  </a:lnTo>
                  <a:lnTo>
                    <a:pt x="1118" y="122"/>
                  </a:lnTo>
                  <a:lnTo>
                    <a:pt x="1121" y="120"/>
                  </a:lnTo>
                  <a:lnTo>
                    <a:pt x="1121" y="122"/>
                  </a:lnTo>
                  <a:lnTo>
                    <a:pt x="1121" y="122"/>
                  </a:lnTo>
                  <a:lnTo>
                    <a:pt x="1120" y="123"/>
                  </a:lnTo>
                  <a:lnTo>
                    <a:pt x="1118" y="123"/>
                  </a:lnTo>
                  <a:lnTo>
                    <a:pt x="1114" y="126"/>
                  </a:lnTo>
                  <a:lnTo>
                    <a:pt x="1112" y="128"/>
                  </a:lnTo>
                  <a:lnTo>
                    <a:pt x="1112" y="128"/>
                  </a:lnTo>
                  <a:lnTo>
                    <a:pt x="1114" y="126"/>
                  </a:lnTo>
                  <a:lnTo>
                    <a:pt x="1115" y="126"/>
                  </a:lnTo>
                  <a:lnTo>
                    <a:pt x="1115" y="126"/>
                  </a:lnTo>
                  <a:lnTo>
                    <a:pt x="1117" y="126"/>
                  </a:lnTo>
                  <a:lnTo>
                    <a:pt x="1115" y="128"/>
                  </a:lnTo>
                  <a:lnTo>
                    <a:pt x="1115" y="128"/>
                  </a:lnTo>
                  <a:lnTo>
                    <a:pt x="1114" y="131"/>
                  </a:lnTo>
                  <a:lnTo>
                    <a:pt x="1114" y="131"/>
                  </a:lnTo>
                  <a:lnTo>
                    <a:pt x="1117" y="130"/>
                  </a:lnTo>
                  <a:lnTo>
                    <a:pt x="1118" y="131"/>
                  </a:lnTo>
                  <a:lnTo>
                    <a:pt x="1121" y="131"/>
                  </a:lnTo>
                  <a:lnTo>
                    <a:pt x="1123" y="130"/>
                  </a:lnTo>
                  <a:lnTo>
                    <a:pt x="1123" y="131"/>
                  </a:lnTo>
                  <a:lnTo>
                    <a:pt x="1123" y="131"/>
                  </a:lnTo>
                  <a:lnTo>
                    <a:pt x="1123" y="133"/>
                  </a:lnTo>
                  <a:lnTo>
                    <a:pt x="1123" y="133"/>
                  </a:lnTo>
                  <a:lnTo>
                    <a:pt x="1125" y="133"/>
                  </a:lnTo>
                  <a:lnTo>
                    <a:pt x="1125" y="131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6" y="131"/>
                  </a:lnTo>
                  <a:lnTo>
                    <a:pt x="1126" y="131"/>
                  </a:lnTo>
                  <a:lnTo>
                    <a:pt x="1126" y="133"/>
                  </a:lnTo>
                  <a:lnTo>
                    <a:pt x="1125" y="134"/>
                  </a:lnTo>
                  <a:lnTo>
                    <a:pt x="1123" y="136"/>
                  </a:lnTo>
                  <a:lnTo>
                    <a:pt x="1125" y="137"/>
                  </a:lnTo>
                  <a:lnTo>
                    <a:pt x="1123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6"/>
                  </a:lnTo>
                  <a:lnTo>
                    <a:pt x="1125" y="136"/>
                  </a:lnTo>
                  <a:lnTo>
                    <a:pt x="1126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9" y="134"/>
                  </a:lnTo>
                  <a:lnTo>
                    <a:pt x="1129" y="134"/>
                  </a:lnTo>
                  <a:lnTo>
                    <a:pt x="1131" y="133"/>
                  </a:lnTo>
                  <a:lnTo>
                    <a:pt x="1132" y="133"/>
                  </a:lnTo>
                  <a:lnTo>
                    <a:pt x="1132" y="133"/>
                  </a:lnTo>
                  <a:lnTo>
                    <a:pt x="1134" y="131"/>
                  </a:lnTo>
                  <a:lnTo>
                    <a:pt x="1134" y="130"/>
                  </a:lnTo>
                  <a:lnTo>
                    <a:pt x="1136" y="130"/>
                  </a:lnTo>
                  <a:lnTo>
                    <a:pt x="1136" y="130"/>
                  </a:lnTo>
                  <a:lnTo>
                    <a:pt x="1136" y="131"/>
                  </a:lnTo>
                  <a:lnTo>
                    <a:pt x="1136" y="133"/>
                  </a:lnTo>
                  <a:lnTo>
                    <a:pt x="1136" y="133"/>
                  </a:lnTo>
                  <a:lnTo>
                    <a:pt x="1137" y="133"/>
                  </a:lnTo>
                  <a:lnTo>
                    <a:pt x="1137" y="133"/>
                  </a:lnTo>
                  <a:lnTo>
                    <a:pt x="1137" y="131"/>
                  </a:lnTo>
                  <a:lnTo>
                    <a:pt x="1139" y="131"/>
                  </a:lnTo>
                  <a:lnTo>
                    <a:pt x="1139" y="131"/>
                  </a:lnTo>
                  <a:lnTo>
                    <a:pt x="1144" y="131"/>
                  </a:lnTo>
                  <a:lnTo>
                    <a:pt x="1145" y="131"/>
                  </a:lnTo>
                  <a:lnTo>
                    <a:pt x="1147" y="133"/>
                  </a:lnTo>
                  <a:lnTo>
                    <a:pt x="1148" y="133"/>
                  </a:lnTo>
                  <a:lnTo>
                    <a:pt x="1150" y="134"/>
                  </a:lnTo>
                  <a:lnTo>
                    <a:pt x="1150" y="136"/>
                  </a:lnTo>
                  <a:lnTo>
                    <a:pt x="1150" y="137"/>
                  </a:lnTo>
                  <a:lnTo>
                    <a:pt x="1148" y="137"/>
                  </a:lnTo>
                  <a:lnTo>
                    <a:pt x="1147" y="139"/>
                  </a:lnTo>
                  <a:lnTo>
                    <a:pt x="1145" y="139"/>
                  </a:lnTo>
                  <a:lnTo>
                    <a:pt x="1145" y="141"/>
                  </a:lnTo>
                  <a:lnTo>
                    <a:pt x="1145" y="141"/>
                  </a:lnTo>
                  <a:lnTo>
                    <a:pt x="1145" y="142"/>
                  </a:lnTo>
                  <a:lnTo>
                    <a:pt x="1140" y="144"/>
                  </a:lnTo>
                  <a:lnTo>
                    <a:pt x="1142" y="144"/>
                  </a:lnTo>
                  <a:lnTo>
                    <a:pt x="1144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4" y="144"/>
                  </a:lnTo>
                  <a:lnTo>
                    <a:pt x="1144" y="145"/>
                  </a:lnTo>
                  <a:lnTo>
                    <a:pt x="1144" y="145"/>
                  </a:lnTo>
                  <a:lnTo>
                    <a:pt x="1145" y="145"/>
                  </a:lnTo>
                  <a:lnTo>
                    <a:pt x="1147" y="145"/>
                  </a:lnTo>
                  <a:lnTo>
                    <a:pt x="1148" y="145"/>
                  </a:lnTo>
                  <a:lnTo>
                    <a:pt x="1147" y="145"/>
                  </a:lnTo>
                  <a:lnTo>
                    <a:pt x="1147" y="147"/>
                  </a:lnTo>
                  <a:lnTo>
                    <a:pt x="1147" y="148"/>
                  </a:lnTo>
                  <a:lnTo>
                    <a:pt x="1145" y="148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4" y="150"/>
                  </a:lnTo>
                  <a:lnTo>
                    <a:pt x="1145" y="150"/>
                  </a:lnTo>
                  <a:lnTo>
                    <a:pt x="1147" y="150"/>
                  </a:lnTo>
                  <a:lnTo>
                    <a:pt x="1147" y="148"/>
                  </a:lnTo>
                  <a:lnTo>
                    <a:pt x="1148" y="148"/>
                  </a:lnTo>
                  <a:lnTo>
                    <a:pt x="1150" y="148"/>
                  </a:lnTo>
                  <a:lnTo>
                    <a:pt x="1151" y="147"/>
                  </a:lnTo>
                  <a:lnTo>
                    <a:pt x="1153" y="147"/>
                  </a:lnTo>
                  <a:lnTo>
                    <a:pt x="1153" y="147"/>
                  </a:lnTo>
                  <a:lnTo>
                    <a:pt x="1155" y="147"/>
                  </a:lnTo>
                  <a:lnTo>
                    <a:pt x="1156" y="147"/>
                  </a:lnTo>
                  <a:lnTo>
                    <a:pt x="1156" y="145"/>
                  </a:lnTo>
                  <a:lnTo>
                    <a:pt x="1158" y="145"/>
                  </a:lnTo>
                  <a:lnTo>
                    <a:pt x="1158" y="147"/>
                  </a:lnTo>
                  <a:lnTo>
                    <a:pt x="1158" y="147"/>
                  </a:lnTo>
                  <a:lnTo>
                    <a:pt x="1158" y="148"/>
                  </a:lnTo>
                  <a:lnTo>
                    <a:pt x="1156" y="148"/>
                  </a:lnTo>
                  <a:lnTo>
                    <a:pt x="1156" y="150"/>
                  </a:lnTo>
                  <a:lnTo>
                    <a:pt x="1155" y="152"/>
                  </a:lnTo>
                  <a:lnTo>
                    <a:pt x="1155" y="152"/>
                  </a:lnTo>
                  <a:lnTo>
                    <a:pt x="1153" y="152"/>
                  </a:lnTo>
                  <a:lnTo>
                    <a:pt x="1153" y="152"/>
                  </a:lnTo>
                  <a:lnTo>
                    <a:pt x="1151" y="153"/>
                  </a:lnTo>
                  <a:lnTo>
                    <a:pt x="1150" y="153"/>
                  </a:lnTo>
                  <a:lnTo>
                    <a:pt x="1148" y="155"/>
                  </a:lnTo>
                  <a:lnTo>
                    <a:pt x="1150" y="155"/>
                  </a:lnTo>
                  <a:lnTo>
                    <a:pt x="1150" y="156"/>
                  </a:lnTo>
                  <a:lnTo>
                    <a:pt x="1150" y="156"/>
                  </a:lnTo>
                  <a:lnTo>
                    <a:pt x="1147" y="156"/>
                  </a:lnTo>
                  <a:lnTo>
                    <a:pt x="1147" y="156"/>
                  </a:lnTo>
                  <a:lnTo>
                    <a:pt x="1147" y="158"/>
                  </a:lnTo>
                  <a:lnTo>
                    <a:pt x="1145" y="158"/>
                  </a:lnTo>
                  <a:lnTo>
                    <a:pt x="1147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9"/>
                  </a:lnTo>
                  <a:lnTo>
                    <a:pt x="1145" y="161"/>
                  </a:lnTo>
                  <a:lnTo>
                    <a:pt x="1145" y="163"/>
                  </a:lnTo>
                  <a:lnTo>
                    <a:pt x="1145" y="163"/>
                  </a:lnTo>
                  <a:lnTo>
                    <a:pt x="1147" y="164"/>
                  </a:lnTo>
                  <a:lnTo>
                    <a:pt x="1147" y="164"/>
                  </a:lnTo>
                  <a:lnTo>
                    <a:pt x="1148" y="164"/>
                  </a:lnTo>
                  <a:lnTo>
                    <a:pt x="1148" y="164"/>
                  </a:lnTo>
                  <a:lnTo>
                    <a:pt x="1150" y="163"/>
                  </a:lnTo>
                  <a:lnTo>
                    <a:pt x="1153" y="158"/>
                  </a:lnTo>
                  <a:lnTo>
                    <a:pt x="1156" y="156"/>
                  </a:lnTo>
                  <a:lnTo>
                    <a:pt x="1159" y="155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8" y="158"/>
                  </a:lnTo>
                  <a:lnTo>
                    <a:pt x="1158" y="158"/>
                  </a:lnTo>
                  <a:lnTo>
                    <a:pt x="1156" y="161"/>
                  </a:lnTo>
                  <a:lnTo>
                    <a:pt x="1156" y="163"/>
                  </a:lnTo>
                  <a:lnTo>
                    <a:pt x="1155" y="164"/>
                  </a:lnTo>
                  <a:lnTo>
                    <a:pt x="1155" y="167"/>
                  </a:lnTo>
                  <a:lnTo>
                    <a:pt x="1155" y="167"/>
                  </a:lnTo>
                  <a:lnTo>
                    <a:pt x="1156" y="167"/>
                  </a:lnTo>
                  <a:lnTo>
                    <a:pt x="1156" y="167"/>
                  </a:lnTo>
                  <a:lnTo>
                    <a:pt x="1158" y="166"/>
                  </a:lnTo>
                  <a:lnTo>
                    <a:pt x="1159" y="164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2" y="163"/>
                  </a:lnTo>
                  <a:lnTo>
                    <a:pt x="1162" y="164"/>
                  </a:lnTo>
                  <a:lnTo>
                    <a:pt x="1162" y="164"/>
                  </a:lnTo>
                  <a:lnTo>
                    <a:pt x="1162" y="166"/>
                  </a:lnTo>
                  <a:lnTo>
                    <a:pt x="1162" y="167"/>
                  </a:lnTo>
                  <a:lnTo>
                    <a:pt x="1162" y="169"/>
                  </a:lnTo>
                  <a:lnTo>
                    <a:pt x="1159" y="174"/>
                  </a:lnTo>
                  <a:lnTo>
                    <a:pt x="1159" y="175"/>
                  </a:lnTo>
                  <a:lnTo>
                    <a:pt x="1159" y="177"/>
                  </a:lnTo>
                  <a:lnTo>
                    <a:pt x="1159" y="177"/>
                  </a:lnTo>
                  <a:lnTo>
                    <a:pt x="1158" y="180"/>
                  </a:lnTo>
                  <a:lnTo>
                    <a:pt x="1158" y="182"/>
                  </a:lnTo>
                  <a:lnTo>
                    <a:pt x="1156" y="182"/>
                  </a:lnTo>
                  <a:lnTo>
                    <a:pt x="1156" y="183"/>
                  </a:lnTo>
                  <a:lnTo>
                    <a:pt x="1155" y="183"/>
                  </a:lnTo>
                  <a:lnTo>
                    <a:pt x="1155" y="183"/>
                  </a:lnTo>
                  <a:lnTo>
                    <a:pt x="1155" y="182"/>
                  </a:lnTo>
                  <a:lnTo>
                    <a:pt x="1153" y="182"/>
                  </a:lnTo>
                  <a:lnTo>
                    <a:pt x="1153" y="182"/>
                  </a:lnTo>
                  <a:lnTo>
                    <a:pt x="1151" y="182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48" y="182"/>
                  </a:lnTo>
                  <a:lnTo>
                    <a:pt x="1148" y="178"/>
                  </a:lnTo>
                  <a:lnTo>
                    <a:pt x="1150" y="177"/>
                  </a:lnTo>
                  <a:lnTo>
                    <a:pt x="1148" y="177"/>
                  </a:lnTo>
                  <a:lnTo>
                    <a:pt x="1150" y="175"/>
                  </a:lnTo>
                  <a:lnTo>
                    <a:pt x="1150" y="174"/>
                  </a:lnTo>
                  <a:lnTo>
                    <a:pt x="1148" y="174"/>
                  </a:lnTo>
                  <a:lnTo>
                    <a:pt x="1148" y="174"/>
                  </a:lnTo>
                  <a:lnTo>
                    <a:pt x="1148" y="175"/>
                  </a:lnTo>
                  <a:lnTo>
                    <a:pt x="1147" y="177"/>
                  </a:lnTo>
                  <a:lnTo>
                    <a:pt x="1145" y="177"/>
                  </a:lnTo>
                  <a:lnTo>
                    <a:pt x="1144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0" y="178"/>
                  </a:lnTo>
                  <a:lnTo>
                    <a:pt x="1140" y="178"/>
                  </a:lnTo>
                  <a:lnTo>
                    <a:pt x="1140" y="177"/>
                  </a:lnTo>
                  <a:lnTo>
                    <a:pt x="1142" y="175"/>
                  </a:lnTo>
                  <a:lnTo>
                    <a:pt x="1144" y="172"/>
                  </a:lnTo>
                  <a:lnTo>
                    <a:pt x="1145" y="169"/>
                  </a:lnTo>
                  <a:lnTo>
                    <a:pt x="1145" y="169"/>
                  </a:lnTo>
                  <a:lnTo>
                    <a:pt x="1145" y="167"/>
                  </a:lnTo>
                  <a:lnTo>
                    <a:pt x="1145" y="167"/>
                  </a:lnTo>
                  <a:lnTo>
                    <a:pt x="1144" y="164"/>
                  </a:lnTo>
                  <a:lnTo>
                    <a:pt x="1144" y="163"/>
                  </a:lnTo>
                  <a:lnTo>
                    <a:pt x="1142" y="161"/>
                  </a:lnTo>
                  <a:lnTo>
                    <a:pt x="1140" y="161"/>
                  </a:lnTo>
                  <a:lnTo>
                    <a:pt x="1140" y="161"/>
                  </a:lnTo>
                  <a:lnTo>
                    <a:pt x="1140" y="163"/>
                  </a:lnTo>
                  <a:lnTo>
                    <a:pt x="1137" y="166"/>
                  </a:lnTo>
                  <a:lnTo>
                    <a:pt x="1137" y="167"/>
                  </a:lnTo>
                  <a:lnTo>
                    <a:pt x="1137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7" y="166"/>
                  </a:lnTo>
                  <a:lnTo>
                    <a:pt x="1136" y="166"/>
                  </a:lnTo>
                  <a:lnTo>
                    <a:pt x="1134" y="167"/>
                  </a:lnTo>
                  <a:lnTo>
                    <a:pt x="1134" y="169"/>
                  </a:lnTo>
                  <a:lnTo>
                    <a:pt x="1132" y="169"/>
                  </a:lnTo>
                  <a:lnTo>
                    <a:pt x="1131" y="169"/>
                  </a:lnTo>
                  <a:lnTo>
                    <a:pt x="1131" y="169"/>
                  </a:lnTo>
                  <a:lnTo>
                    <a:pt x="1128" y="174"/>
                  </a:lnTo>
                  <a:lnTo>
                    <a:pt x="1128" y="174"/>
                  </a:lnTo>
                  <a:lnTo>
                    <a:pt x="1126" y="175"/>
                  </a:lnTo>
                  <a:lnTo>
                    <a:pt x="1125" y="177"/>
                  </a:lnTo>
                  <a:lnTo>
                    <a:pt x="1125" y="178"/>
                  </a:lnTo>
                  <a:lnTo>
                    <a:pt x="1123" y="178"/>
                  </a:lnTo>
                  <a:lnTo>
                    <a:pt x="1121" y="178"/>
                  </a:lnTo>
                  <a:lnTo>
                    <a:pt x="1121" y="178"/>
                  </a:lnTo>
                  <a:lnTo>
                    <a:pt x="1120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5"/>
                  </a:lnTo>
                  <a:lnTo>
                    <a:pt x="1117" y="175"/>
                  </a:lnTo>
                  <a:lnTo>
                    <a:pt x="1118" y="175"/>
                  </a:lnTo>
                  <a:lnTo>
                    <a:pt x="1120" y="174"/>
                  </a:lnTo>
                  <a:lnTo>
                    <a:pt x="1121" y="174"/>
                  </a:lnTo>
                  <a:lnTo>
                    <a:pt x="1123" y="172"/>
                  </a:lnTo>
                  <a:lnTo>
                    <a:pt x="1123" y="172"/>
                  </a:lnTo>
                  <a:lnTo>
                    <a:pt x="1126" y="167"/>
                  </a:lnTo>
                  <a:lnTo>
                    <a:pt x="1129" y="167"/>
                  </a:lnTo>
                  <a:lnTo>
                    <a:pt x="1131" y="166"/>
                  </a:lnTo>
                  <a:lnTo>
                    <a:pt x="1131" y="164"/>
                  </a:lnTo>
                  <a:lnTo>
                    <a:pt x="1132" y="164"/>
                  </a:lnTo>
                  <a:lnTo>
                    <a:pt x="1131" y="164"/>
                  </a:lnTo>
                  <a:lnTo>
                    <a:pt x="1129" y="164"/>
                  </a:lnTo>
                  <a:lnTo>
                    <a:pt x="1128" y="164"/>
                  </a:lnTo>
                  <a:lnTo>
                    <a:pt x="1128" y="164"/>
                  </a:lnTo>
                  <a:lnTo>
                    <a:pt x="1126" y="164"/>
                  </a:lnTo>
                  <a:lnTo>
                    <a:pt x="1123" y="164"/>
                  </a:lnTo>
                  <a:lnTo>
                    <a:pt x="1123" y="164"/>
                  </a:lnTo>
                  <a:lnTo>
                    <a:pt x="1123" y="166"/>
                  </a:lnTo>
                  <a:lnTo>
                    <a:pt x="1123" y="167"/>
                  </a:lnTo>
                  <a:lnTo>
                    <a:pt x="1121" y="167"/>
                  </a:lnTo>
                  <a:lnTo>
                    <a:pt x="1121" y="167"/>
                  </a:lnTo>
                  <a:lnTo>
                    <a:pt x="1120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4" y="167"/>
                  </a:lnTo>
                  <a:lnTo>
                    <a:pt x="1112" y="167"/>
                  </a:lnTo>
                  <a:lnTo>
                    <a:pt x="1114" y="167"/>
                  </a:lnTo>
                  <a:lnTo>
                    <a:pt x="1117" y="166"/>
                  </a:lnTo>
                  <a:lnTo>
                    <a:pt x="1117" y="163"/>
                  </a:lnTo>
                  <a:lnTo>
                    <a:pt x="1117" y="161"/>
                  </a:lnTo>
                  <a:lnTo>
                    <a:pt x="1115" y="161"/>
                  </a:lnTo>
                  <a:lnTo>
                    <a:pt x="1114" y="163"/>
                  </a:lnTo>
                  <a:lnTo>
                    <a:pt x="1114" y="163"/>
                  </a:lnTo>
                  <a:lnTo>
                    <a:pt x="1112" y="163"/>
                  </a:lnTo>
                  <a:lnTo>
                    <a:pt x="1112" y="163"/>
                  </a:lnTo>
                  <a:lnTo>
                    <a:pt x="1110" y="164"/>
                  </a:lnTo>
                  <a:lnTo>
                    <a:pt x="1110" y="164"/>
                  </a:lnTo>
                  <a:lnTo>
                    <a:pt x="1109" y="164"/>
                  </a:lnTo>
                  <a:lnTo>
                    <a:pt x="1107" y="166"/>
                  </a:lnTo>
                  <a:lnTo>
                    <a:pt x="1104" y="166"/>
                  </a:lnTo>
                  <a:lnTo>
                    <a:pt x="1103" y="166"/>
                  </a:lnTo>
                  <a:lnTo>
                    <a:pt x="1101" y="166"/>
                  </a:lnTo>
                  <a:lnTo>
                    <a:pt x="1093" y="164"/>
                  </a:lnTo>
                  <a:lnTo>
                    <a:pt x="1090" y="164"/>
                  </a:lnTo>
                  <a:lnTo>
                    <a:pt x="1087" y="164"/>
                  </a:lnTo>
                  <a:lnTo>
                    <a:pt x="1087" y="164"/>
                  </a:lnTo>
                  <a:lnTo>
                    <a:pt x="1082" y="164"/>
                  </a:lnTo>
                  <a:lnTo>
                    <a:pt x="1080" y="164"/>
                  </a:lnTo>
                  <a:lnTo>
                    <a:pt x="1080" y="163"/>
                  </a:lnTo>
                  <a:lnTo>
                    <a:pt x="1080" y="163"/>
                  </a:lnTo>
                  <a:lnTo>
                    <a:pt x="1079" y="164"/>
                  </a:lnTo>
                  <a:lnTo>
                    <a:pt x="1077" y="164"/>
                  </a:lnTo>
                  <a:lnTo>
                    <a:pt x="1076" y="164"/>
                  </a:lnTo>
                  <a:lnTo>
                    <a:pt x="1071" y="166"/>
                  </a:lnTo>
                  <a:lnTo>
                    <a:pt x="1069" y="166"/>
                  </a:lnTo>
                  <a:lnTo>
                    <a:pt x="1068" y="166"/>
                  </a:lnTo>
                  <a:lnTo>
                    <a:pt x="1068" y="164"/>
                  </a:lnTo>
                  <a:lnTo>
                    <a:pt x="1066" y="163"/>
                  </a:lnTo>
                  <a:lnTo>
                    <a:pt x="1066" y="161"/>
                  </a:lnTo>
                  <a:lnTo>
                    <a:pt x="1066" y="159"/>
                  </a:lnTo>
                  <a:lnTo>
                    <a:pt x="1066" y="159"/>
                  </a:lnTo>
                  <a:lnTo>
                    <a:pt x="1066" y="158"/>
                  </a:lnTo>
                  <a:lnTo>
                    <a:pt x="1071" y="155"/>
                  </a:lnTo>
                  <a:lnTo>
                    <a:pt x="1076" y="152"/>
                  </a:lnTo>
                  <a:lnTo>
                    <a:pt x="1077" y="150"/>
                  </a:lnTo>
                  <a:lnTo>
                    <a:pt x="1077" y="150"/>
                  </a:lnTo>
                  <a:lnTo>
                    <a:pt x="1080" y="148"/>
                  </a:lnTo>
                  <a:lnTo>
                    <a:pt x="1080" y="148"/>
                  </a:lnTo>
                  <a:lnTo>
                    <a:pt x="1079" y="148"/>
                  </a:lnTo>
                  <a:lnTo>
                    <a:pt x="1077" y="148"/>
                  </a:lnTo>
                  <a:lnTo>
                    <a:pt x="1074" y="148"/>
                  </a:lnTo>
                  <a:lnTo>
                    <a:pt x="1071" y="148"/>
                  </a:lnTo>
                  <a:lnTo>
                    <a:pt x="1068" y="148"/>
                  </a:lnTo>
                  <a:lnTo>
                    <a:pt x="1068" y="148"/>
                  </a:lnTo>
                  <a:lnTo>
                    <a:pt x="1069" y="147"/>
                  </a:lnTo>
                  <a:lnTo>
                    <a:pt x="1073" y="144"/>
                  </a:lnTo>
                  <a:lnTo>
                    <a:pt x="1074" y="144"/>
                  </a:lnTo>
                  <a:lnTo>
                    <a:pt x="1073" y="145"/>
                  </a:lnTo>
                  <a:lnTo>
                    <a:pt x="1073" y="145"/>
                  </a:lnTo>
                  <a:lnTo>
                    <a:pt x="1073" y="147"/>
                  </a:lnTo>
                  <a:lnTo>
                    <a:pt x="1073" y="147"/>
                  </a:lnTo>
                  <a:lnTo>
                    <a:pt x="1076" y="147"/>
                  </a:lnTo>
                  <a:lnTo>
                    <a:pt x="1076" y="147"/>
                  </a:lnTo>
                  <a:lnTo>
                    <a:pt x="1076" y="144"/>
                  </a:lnTo>
                  <a:lnTo>
                    <a:pt x="1077" y="142"/>
                  </a:lnTo>
                  <a:lnTo>
                    <a:pt x="1079" y="139"/>
                  </a:lnTo>
                  <a:lnTo>
                    <a:pt x="1079" y="137"/>
                  </a:lnTo>
                  <a:lnTo>
                    <a:pt x="1080" y="137"/>
                  </a:lnTo>
                  <a:lnTo>
                    <a:pt x="1080" y="137"/>
                  </a:lnTo>
                  <a:lnTo>
                    <a:pt x="1082" y="139"/>
                  </a:lnTo>
                  <a:lnTo>
                    <a:pt x="1085" y="139"/>
                  </a:lnTo>
                  <a:lnTo>
                    <a:pt x="1085" y="141"/>
                  </a:lnTo>
                  <a:lnTo>
                    <a:pt x="1085" y="139"/>
                  </a:lnTo>
                  <a:lnTo>
                    <a:pt x="1085" y="139"/>
                  </a:lnTo>
                  <a:lnTo>
                    <a:pt x="1084" y="139"/>
                  </a:lnTo>
                  <a:lnTo>
                    <a:pt x="1084" y="137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4" y="136"/>
                  </a:lnTo>
                  <a:lnTo>
                    <a:pt x="1082" y="134"/>
                  </a:lnTo>
                  <a:lnTo>
                    <a:pt x="1082" y="134"/>
                  </a:lnTo>
                  <a:lnTo>
                    <a:pt x="1082" y="133"/>
                  </a:lnTo>
                  <a:lnTo>
                    <a:pt x="1082" y="131"/>
                  </a:lnTo>
                  <a:lnTo>
                    <a:pt x="1084" y="130"/>
                  </a:lnTo>
                  <a:lnTo>
                    <a:pt x="1085" y="130"/>
                  </a:lnTo>
                  <a:lnTo>
                    <a:pt x="1085" y="130"/>
                  </a:lnTo>
                  <a:lnTo>
                    <a:pt x="1087" y="131"/>
                  </a:lnTo>
                  <a:lnTo>
                    <a:pt x="1088" y="130"/>
                  </a:lnTo>
                  <a:lnTo>
                    <a:pt x="1088" y="130"/>
                  </a:lnTo>
                  <a:lnTo>
                    <a:pt x="1087" y="128"/>
                  </a:lnTo>
                  <a:lnTo>
                    <a:pt x="1087" y="126"/>
                  </a:lnTo>
                  <a:lnTo>
                    <a:pt x="1087" y="126"/>
                  </a:lnTo>
                  <a:lnTo>
                    <a:pt x="1090" y="120"/>
                  </a:lnTo>
                  <a:lnTo>
                    <a:pt x="1091" y="117"/>
                  </a:lnTo>
                  <a:lnTo>
                    <a:pt x="1093" y="112"/>
                  </a:lnTo>
                  <a:lnTo>
                    <a:pt x="1093" y="111"/>
                  </a:lnTo>
                  <a:lnTo>
                    <a:pt x="1095" y="109"/>
                  </a:lnTo>
                  <a:lnTo>
                    <a:pt x="1095" y="109"/>
                  </a:lnTo>
                  <a:lnTo>
                    <a:pt x="1096" y="109"/>
                  </a:lnTo>
                  <a:lnTo>
                    <a:pt x="1098" y="109"/>
                  </a:lnTo>
                  <a:lnTo>
                    <a:pt x="1096" y="109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6"/>
                  </a:lnTo>
                  <a:lnTo>
                    <a:pt x="1098" y="106"/>
                  </a:lnTo>
                  <a:lnTo>
                    <a:pt x="1099" y="104"/>
                  </a:lnTo>
                  <a:lnTo>
                    <a:pt x="1099" y="103"/>
                  </a:lnTo>
                  <a:lnTo>
                    <a:pt x="1099" y="103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103" y="100"/>
                  </a:lnTo>
                  <a:lnTo>
                    <a:pt x="1103" y="100"/>
                  </a:lnTo>
                  <a:lnTo>
                    <a:pt x="1104" y="96"/>
                  </a:lnTo>
                  <a:lnTo>
                    <a:pt x="1104" y="95"/>
                  </a:lnTo>
                  <a:lnTo>
                    <a:pt x="1106" y="95"/>
                  </a:lnTo>
                  <a:lnTo>
                    <a:pt x="1107" y="95"/>
                  </a:lnTo>
                  <a:lnTo>
                    <a:pt x="1112" y="92"/>
                  </a:lnTo>
                  <a:lnTo>
                    <a:pt x="1114" y="90"/>
                  </a:lnTo>
                  <a:lnTo>
                    <a:pt x="1115" y="92"/>
                  </a:lnTo>
                  <a:lnTo>
                    <a:pt x="1117" y="92"/>
                  </a:lnTo>
                  <a:lnTo>
                    <a:pt x="1118" y="93"/>
                  </a:lnTo>
                  <a:lnTo>
                    <a:pt x="1120" y="92"/>
                  </a:lnTo>
                  <a:lnTo>
                    <a:pt x="1118" y="92"/>
                  </a:lnTo>
                  <a:lnTo>
                    <a:pt x="1118" y="90"/>
                  </a:lnTo>
                  <a:lnTo>
                    <a:pt x="1121" y="90"/>
                  </a:lnTo>
                  <a:close/>
                  <a:moveTo>
                    <a:pt x="73" y="89"/>
                  </a:moveTo>
                  <a:lnTo>
                    <a:pt x="73" y="89"/>
                  </a:lnTo>
                  <a:lnTo>
                    <a:pt x="73" y="89"/>
                  </a:lnTo>
                  <a:lnTo>
                    <a:pt x="74" y="90"/>
                  </a:lnTo>
                  <a:lnTo>
                    <a:pt x="74" y="90"/>
                  </a:lnTo>
                  <a:lnTo>
                    <a:pt x="74" y="92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3"/>
                  </a:lnTo>
                  <a:lnTo>
                    <a:pt x="73" y="92"/>
                  </a:lnTo>
                  <a:lnTo>
                    <a:pt x="71" y="90"/>
                  </a:lnTo>
                  <a:lnTo>
                    <a:pt x="71" y="90"/>
                  </a:lnTo>
                  <a:lnTo>
                    <a:pt x="71" y="89"/>
                  </a:lnTo>
                  <a:lnTo>
                    <a:pt x="73" y="89"/>
                  </a:lnTo>
                  <a:close/>
                  <a:moveTo>
                    <a:pt x="1125" y="82"/>
                  </a:moveTo>
                  <a:lnTo>
                    <a:pt x="1125" y="84"/>
                  </a:lnTo>
                  <a:lnTo>
                    <a:pt x="1123" y="85"/>
                  </a:lnTo>
                  <a:lnTo>
                    <a:pt x="1123" y="85"/>
                  </a:lnTo>
                  <a:lnTo>
                    <a:pt x="1123" y="84"/>
                  </a:lnTo>
                  <a:lnTo>
                    <a:pt x="1123" y="84"/>
                  </a:lnTo>
                  <a:lnTo>
                    <a:pt x="1123" y="82"/>
                  </a:lnTo>
                  <a:lnTo>
                    <a:pt x="1125" y="82"/>
                  </a:lnTo>
                  <a:close/>
                  <a:moveTo>
                    <a:pt x="776" y="81"/>
                  </a:moveTo>
                  <a:lnTo>
                    <a:pt x="778" y="81"/>
                  </a:lnTo>
                  <a:lnTo>
                    <a:pt x="778" y="81"/>
                  </a:lnTo>
                  <a:lnTo>
                    <a:pt x="778" y="82"/>
                  </a:lnTo>
                  <a:lnTo>
                    <a:pt x="778" y="82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5" y="84"/>
                  </a:lnTo>
                  <a:lnTo>
                    <a:pt x="773" y="82"/>
                  </a:lnTo>
                  <a:lnTo>
                    <a:pt x="773" y="82"/>
                  </a:lnTo>
                  <a:lnTo>
                    <a:pt x="776" y="81"/>
                  </a:lnTo>
                  <a:close/>
                  <a:moveTo>
                    <a:pt x="29" y="79"/>
                  </a:moveTo>
                  <a:lnTo>
                    <a:pt x="30" y="81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9" y="81"/>
                  </a:lnTo>
                  <a:lnTo>
                    <a:pt x="29" y="81"/>
                  </a:lnTo>
                  <a:lnTo>
                    <a:pt x="29" y="79"/>
                  </a:lnTo>
                  <a:close/>
                  <a:moveTo>
                    <a:pt x="70" y="68"/>
                  </a:moveTo>
                  <a:lnTo>
                    <a:pt x="70" y="68"/>
                  </a:lnTo>
                  <a:lnTo>
                    <a:pt x="70" y="71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7" y="74"/>
                  </a:lnTo>
                  <a:lnTo>
                    <a:pt x="67" y="74"/>
                  </a:lnTo>
                  <a:lnTo>
                    <a:pt x="68" y="73"/>
                  </a:lnTo>
                  <a:lnTo>
                    <a:pt x="67" y="73"/>
                  </a:lnTo>
                  <a:lnTo>
                    <a:pt x="67" y="71"/>
                  </a:lnTo>
                  <a:lnTo>
                    <a:pt x="67" y="70"/>
                  </a:lnTo>
                  <a:lnTo>
                    <a:pt x="68" y="68"/>
                  </a:lnTo>
                  <a:lnTo>
                    <a:pt x="70" y="68"/>
                  </a:lnTo>
                  <a:close/>
                  <a:moveTo>
                    <a:pt x="56" y="67"/>
                  </a:moveTo>
                  <a:lnTo>
                    <a:pt x="56" y="67"/>
                  </a:lnTo>
                  <a:lnTo>
                    <a:pt x="56" y="67"/>
                  </a:lnTo>
                  <a:lnTo>
                    <a:pt x="59" y="70"/>
                  </a:lnTo>
                  <a:lnTo>
                    <a:pt x="60" y="71"/>
                  </a:lnTo>
                  <a:lnTo>
                    <a:pt x="60" y="73"/>
                  </a:lnTo>
                  <a:lnTo>
                    <a:pt x="59" y="74"/>
                  </a:lnTo>
                  <a:lnTo>
                    <a:pt x="57" y="71"/>
                  </a:lnTo>
                  <a:lnTo>
                    <a:pt x="57" y="71"/>
                  </a:lnTo>
                  <a:lnTo>
                    <a:pt x="56" y="68"/>
                  </a:lnTo>
                  <a:lnTo>
                    <a:pt x="56" y="68"/>
                  </a:lnTo>
                  <a:lnTo>
                    <a:pt x="56" y="67"/>
                  </a:lnTo>
                  <a:lnTo>
                    <a:pt x="56" y="67"/>
                  </a:lnTo>
                  <a:close/>
                  <a:moveTo>
                    <a:pt x="52" y="60"/>
                  </a:moveTo>
                  <a:lnTo>
                    <a:pt x="52" y="60"/>
                  </a:lnTo>
                  <a:lnTo>
                    <a:pt x="52" y="60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2" y="62"/>
                  </a:lnTo>
                  <a:lnTo>
                    <a:pt x="52" y="60"/>
                  </a:lnTo>
                  <a:lnTo>
                    <a:pt x="51" y="60"/>
                  </a:lnTo>
                  <a:lnTo>
                    <a:pt x="52" y="60"/>
                  </a:lnTo>
                  <a:close/>
                  <a:moveTo>
                    <a:pt x="748" y="59"/>
                  </a:moveTo>
                  <a:lnTo>
                    <a:pt x="751" y="59"/>
                  </a:lnTo>
                  <a:lnTo>
                    <a:pt x="754" y="62"/>
                  </a:lnTo>
                  <a:lnTo>
                    <a:pt x="756" y="65"/>
                  </a:lnTo>
                  <a:lnTo>
                    <a:pt x="757" y="67"/>
                  </a:lnTo>
                  <a:lnTo>
                    <a:pt x="757" y="68"/>
                  </a:lnTo>
                  <a:lnTo>
                    <a:pt x="757" y="68"/>
                  </a:lnTo>
                  <a:lnTo>
                    <a:pt x="756" y="68"/>
                  </a:lnTo>
                  <a:lnTo>
                    <a:pt x="752" y="68"/>
                  </a:lnTo>
                  <a:lnTo>
                    <a:pt x="751" y="68"/>
                  </a:lnTo>
                  <a:lnTo>
                    <a:pt x="748" y="67"/>
                  </a:lnTo>
                  <a:lnTo>
                    <a:pt x="741" y="63"/>
                  </a:lnTo>
                  <a:lnTo>
                    <a:pt x="738" y="63"/>
                  </a:lnTo>
                  <a:lnTo>
                    <a:pt x="738" y="62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8" y="59"/>
                  </a:lnTo>
                  <a:close/>
                  <a:moveTo>
                    <a:pt x="18" y="59"/>
                  </a:moveTo>
                  <a:lnTo>
                    <a:pt x="18" y="59"/>
                  </a:lnTo>
                  <a:lnTo>
                    <a:pt x="19" y="59"/>
                  </a:lnTo>
                  <a:lnTo>
                    <a:pt x="21" y="62"/>
                  </a:lnTo>
                  <a:lnTo>
                    <a:pt x="21" y="63"/>
                  </a:lnTo>
                  <a:lnTo>
                    <a:pt x="21" y="65"/>
                  </a:lnTo>
                  <a:lnTo>
                    <a:pt x="19" y="65"/>
                  </a:lnTo>
                  <a:lnTo>
                    <a:pt x="18" y="65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9" y="68"/>
                  </a:lnTo>
                  <a:lnTo>
                    <a:pt x="21" y="68"/>
                  </a:lnTo>
                  <a:lnTo>
                    <a:pt x="24" y="70"/>
                  </a:lnTo>
                  <a:lnTo>
                    <a:pt x="22" y="71"/>
                  </a:lnTo>
                  <a:lnTo>
                    <a:pt x="21" y="71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6"/>
                  </a:lnTo>
                  <a:lnTo>
                    <a:pt x="26" y="76"/>
                  </a:lnTo>
                  <a:lnTo>
                    <a:pt x="26" y="78"/>
                  </a:lnTo>
                  <a:lnTo>
                    <a:pt x="29" y="78"/>
                  </a:lnTo>
                  <a:lnTo>
                    <a:pt x="29" y="79"/>
                  </a:lnTo>
                  <a:lnTo>
                    <a:pt x="27" y="79"/>
                  </a:lnTo>
                  <a:lnTo>
                    <a:pt x="24" y="78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1" y="74"/>
                  </a:lnTo>
                  <a:lnTo>
                    <a:pt x="18" y="73"/>
                  </a:lnTo>
                  <a:lnTo>
                    <a:pt x="15" y="68"/>
                  </a:lnTo>
                  <a:lnTo>
                    <a:pt x="13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3" y="65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5" y="60"/>
                  </a:lnTo>
                  <a:lnTo>
                    <a:pt x="16" y="59"/>
                  </a:lnTo>
                  <a:lnTo>
                    <a:pt x="18" y="59"/>
                  </a:lnTo>
                  <a:close/>
                  <a:moveTo>
                    <a:pt x="59" y="57"/>
                  </a:moveTo>
                  <a:lnTo>
                    <a:pt x="59" y="57"/>
                  </a:lnTo>
                  <a:lnTo>
                    <a:pt x="60" y="59"/>
                  </a:lnTo>
                  <a:lnTo>
                    <a:pt x="63" y="60"/>
                  </a:lnTo>
                  <a:lnTo>
                    <a:pt x="65" y="60"/>
                  </a:lnTo>
                  <a:lnTo>
                    <a:pt x="65" y="65"/>
                  </a:lnTo>
                  <a:lnTo>
                    <a:pt x="67" y="71"/>
                  </a:lnTo>
                  <a:lnTo>
                    <a:pt x="67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3" y="78"/>
                  </a:lnTo>
                  <a:lnTo>
                    <a:pt x="63" y="76"/>
                  </a:lnTo>
                  <a:lnTo>
                    <a:pt x="63" y="73"/>
                  </a:lnTo>
                  <a:lnTo>
                    <a:pt x="62" y="71"/>
                  </a:lnTo>
                  <a:lnTo>
                    <a:pt x="62" y="71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2" y="70"/>
                  </a:lnTo>
                  <a:lnTo>
                    <a:pt x="60" y="70"/>
                  </a:lnTo>
                  <a:lnTo>
                    <a:pt x="59" y="68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6" y="63"/>
                  </a:lnTo>
                  <a:lnTo>
                    <a:pt x="57" y="63"/>
                  </a:lnTo>
                  <a:lnTo>
                    <a:pt x="57" y="62"/>
                  </a:lnTo>
                  <a:lnTo>
                    <a:pt x="57" y="60"/>
                  </a:lnTo>
                  <a:lnTo>
                    <a:pt x="59" y="59"/>
                  </a:lnTo>
                  <a:lnTo>
                    <a:pt x="59" y="57"/>
                  </a:lnTo>
                  <a:close/>
                  <a:moveTo>
                    <a:pt x="56" y="57"/>
                  </a:moveTo>
                  <a:lnTo>
                    <a:pt x="56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59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6" y="57"/>
                  </a:lnTo>
                  <a:close/>
                  <a:moveTo>
                    <a:pt x="767" y="55"/>
                  </a:moveTo>
                  <a:lnTo>
                    <a:pt x="768" y="57"/>
                  </a:lnTo>
                  <a:lnTo>
                    <a:pt x="768" y="57"/>
                  </a:lnTo>
                  <a:lnTo>
                    <a:pt x="768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5"/>
                  </a:lnTo>
                  <a:close/>
                  <a:moveTo>
                    <a:pt x="38" y="51"/>
                  </a:moveTo>
                  <a:lnTo>
                    <a:pt x="38" y="51"/>
                  </a:lnTo>
                  <a:lnTo>
                    <a:pt x="41" y="52"/>
                  </a:lnTo>
                  <a:lnTo>
                    <a:pt x="44" y="54"/>
                  </a:lnTo>
                  <a:lnTo>
                    <a:pt x="46" y="54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3" y="57"/>
                  </a:lnTo>
                  <a:lnTo>
                    <a:pt x="40" y="55"/>
                  </a:lnTo>
                  <a:lnTo>
                    <a:pt x="38" y="54"/>
                  </a:lnTo>
                  <a:lnTo>
                    <a:pt x="37" y="52"/>
                  </a:lnTo>
                  <a:lnTo>
                    <a:pt x="38" y="51"/>
                  </a:lnTo>
                  <a:close/>
                  <a:moveTo>
                    <a:pt x="38" y="41"/>
                  </a:moveTo>
                  <a:lnTo>
                    <a:pt x="38" y="41"/>
                  </a:lnTo>
                  <a:lnTo>
                    <a:pt x="40" y="43"/>
                  </a:lnTo>
                  <a:lnTo>
                    <a:pt x="40" y="43"/>
                  </a:lnTo>
                  <a:lnTo>
                    <a:pt x="41" y="44"/>
                  </a:lnTo>
                  <a:lnTo>
                    <a:pt x="41" y="44"/>
                  </a:lnTo>
                  <a:lnTo>
                    <a:pt x="40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7" y="44"/>
                  </a:lnTo>
                  <a:lnTo>
                    <a:pt x="37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7" y="41"/>
                  </a:lnTo>
                  <a:lnTo>
                    <a:pt x="38" y="41"/>
                  </a:lnTo>
                  <a:close/>
                  <a:moveTo>
                    <a:pt x="0" y="40"/>
                  </a:moveTo>
                  <a:lnTo>
                    <a:pt x="2" y="40"/>
                  </a:lnTo>
                  <a:lnTo>
                    <a:pt x="2" y="41"/>
                  </a:lnTo>
                  <a:lnTo>
                    <a:pt x="7" y="41"/>
                  </a:lnTo>
                  <a:lnTo>
                    <a:pt x="8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3" y="48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3"/>
                  </a:lnTo>
                  <a:lnTo>
                    <a:pt x="19" y="44"/>
                  </a:lnTo>
                  <a:lnTo>
                    <a:pt x="18" y="46"/>
                  </a:lnTo>
                  <a:lnTo>
                    <a:pt x="18" y="49"/>
                  </a:lnTo>
                  <a:lnTo>
                    <a:pt x="16" y="52"/>
                  </a:lnTo>
                  <a:lnTo>
                    <a:pt x="16" y="55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0" y="60"/>
                  </a:lnTo>
                  <a:lnTo>
                    <a:pt x="8" y="59"/>
                  </a:lnTo>
                  <a:lnTo>
                    <a:pt x="5" y="59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8" y="55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7" y="54"/>
                  </a:lnTo>
                  <a:lnTo>
                    <a:pt x="3" y="54"/>
                  </a:lnTo>
                  <a:lnTo>
                    <a:pt x="2" y="52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0" y="40"/>
                  </a:lnTo>
                  <a:close/>
                  <a:moveTo>
                    <a:pt x="32" y="30"/>
                  </a:move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3"/>
                  </a:lnTo>
                  <a:lnTo>
                    <a:pt x="32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2" y="32"/>
                  </a:lnTo>
                  <a:lnTo>
                    <a:pt x="32" y="30"/>
                  </a:lnTo>
                  <a:close/>
                  <a:moveTo>
                    <a:pt x="41" y="22"/>
                  </a:moveTo>
                  <a:lnTo>
                    <a:pt x="41" y="24"/>
                  </a:lnTo>
                  <a:lnTo>
                    <a:pt x="40" y="27"/>
                  </a:lnTo>
                  <a:lnTo>
                    <a:pt x="37" y="29"/>
                  </a:lnTo>
                  <a:lnTo>
                    <a:pt x="37" y="29"/>
                  </a:lnTo>
                  <a:lnTo>
                    <a:pt x="37" y="27"/>
                  </a:lnTo>
                  <a:lnTo>
                    <a:pt x="40" y="24"/>
                  </a:lnTo>
                  <a:lnTo>
                    <a:pt x="41" y="22"/>
                  </a:lnTo>
                  <a:close/>
                  <a:moveTo>
                    <a:pt x="1041" y="0"/>
                  </a:moveTo>
                  <a:lnTo>
                    <a:pt x="1041" y="0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3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0"/>
                  </a:lnTo>
                  <a:lnTo>
                    <a:pt x="10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5" name="Freeform 312">
              <a:extLst>
                <a:ext uri="{FF2B5EF4-FFF2-40B4-BE49-F238E27FC236}">
                  <a16:creationId xmlns:a16="http://schemas.microsoft.com/office/drawing/2014/main" id="{C8A9B808-37F4-4FA2-8F19-6C6CA1BEAB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90531" y="1932615"/>
              <a:ext cx="2403391" cy="1237756"/>
            </a:xfrm>
            <a:custGeom>
              <a:avLst/>
              <a:gdLst>
                <a:gd name="T0" fmla="*/ 890 w 1233"/>
                <a:gd name="T1" fmla="*/ 360 h 635"/>
                <a:gd name="T2" fmla="*/ 880 w 1233"/>
                <a:gd name="T3" fmla="*/ 294 h 635"/>
                <a:gd name="T4" fmla="*/ 692 w 1233"/>
                <a:gd name="T5" fmla="*/ 247 h 635"/>
                <a:gd name="T6" fmla="*/ 970 w 1233"/>
                <a:gd name="T7" fmla="*/ 230 h 635"/>
                <a:gd name="T8" fmla="*/ 904 w 1233"/>
                <a:gd name="T9" fmla="*/ 212 h 635"/>
                <a:gd name="T10" fmla="*/ 874 w 1233"/>
                <a:gd name="T11" fmla="*/ 200 h 635"/>
                <a:gd name="T12" fmla="*/ 798 w 1233"/>
                <a:gd name="T13" fmla="*/ 156 h 635"/>
                <a:gd name="T14" fmla="*/ 838 w 1233"/>
                <a:gd name="T15" fmla="*/ 146 h 635"/>
                <a:gd name="T16" fmla="*/ 459 w 1233"/>
                <a:gd name="T17" fmla="*/ 102 h 635"/>
                <a:gd name="T18" fmla="*/ 894 w 1233"/>
                <a:gd name="T19" fmla="*/ 94 h 635"/>
                <a:gd name="T20" fmla="*/ 585 w 1233"/>
                <a:gd name="T21" fmla="*/ 77 h 635"/>
                <a:gd name="T22" fmla="*/ 733 w 1233"/>
                <a:gd name="T23" fmla="*/ 66 h 635"/>
                <a:gd name="T24" fmla="*/ 27 w 1233"/>
                <a:gd name="T25" fmla="*/ 61 h 635"/>
                <a:gd name="T26" fmla="*/ 625 w 1233"/>
                <a:gd name="T27" fmla="*/ 55 h 635"/>
                <a:gd name="T28" fmla="*/ 615 w 1233"/>
                <a:gd name="T29" fmla="*/ 69 h 635"/>
                <a:gd name="T30" fmla="*/ 696 w 1233"/>
                <a:gd name="T31" fmla="*/ 22 h 635"/>
                <a:gd name="T32" fmla="*/ 722 w 1233"/>
                <a:gd name="T33" fmla="*/ 69 h 635"/>
                <a:gd name="T34" fmla="*/ 787 w 1233"/>
                <a:gd name="T35" fmla="*/ 115 h 635"/>
                <a:gd name="T36" fmla="*/ 853 w 1233"/>
                <a:gd name="T37" fmla="*/ 71 h 635"/>
                <a:gd name="T38" fmla="*/ 825 w 1233"/>
                <a:gd name="T39" fmla="*/ 134 h 635"/>
                <a:gd name="T40" fmla="*/ 756 w 1233"/>
                <a:gd name="T41" fmla="*/ 159 h 635"/>
                <a:gd name="T42" fmla="*/ 738 w 1233"/>
                <a:gd name="T43" fmla="*/ 203 h 635"/>
                <a:gd name="T44" fmla="*/ 705 w 1233"/>
                <a:gd name="T45" fmla="*/ 228 h 635"/>
                <a:gd name="T46" fmla="*/ 669 w 1233"/>
                <a:gd name="T47" fmla="*/ 304 h 635"/>
                <a:gd name="T48" fmla="*/ 801 w 1233"/>
                <a:gd name="T49" fmla="*/ 381 h 635"/>
                <a:gd name="T50" fmla="*/ 871 w 1233"/>
                <a:gd name="T51" fmla="*/ 468 h 635"/>
                <a:gd name="T52" fmla="*/ 896 w 1233"/>
                <a:gd name="T53" fmla="*/ 412 h 635"/>
                <a:gd name="T54" fmla="*/ 921 w 1233"/>
                <a:gd name="T55" fmla="*/ 291 h 635"/>
                <a:gd name="T56" fmla="*/ 981 w 1233"/>
                <a:gd name="T57" fmla="*/ 238 h 635"/>
                <a:gd name="T58" fmla="*/ 1031 w 1233"/>
                <a:gd name="T59" fmla="*/ 282 h 635"/>
                <a:gd name="T60" fmla="*/ 1050 w 1233"/>
                <a:gd name="T61" fmla="*/ 329 h 635"/>
                <a:gd name="T62" fmla="*/ 1093 w 1233"/>
                <a:gd name="T63" fmla="*/ 302 h 635"/>
                <a:gd name="T64" fmla="*/ 1124 w 1233"/>
                <a:gd name="T65" fmla="*/ 310 h 635"/>
                <a:gd name="T66" fmla="*/ 1136 w 1233"/>
                <a:gd name="T67" fmla="*/ 354 h 635"/>
                <a:gd name="T68" fmla="*/ 1197 w 1233"/>
                <a:gd name="T69" fmla="*/ 395 h 635"/>
                <a:gd name="T70" fmla="*/ 1213 w 1233"/>
                <a:gd name="T71" fmla="*/ 416 h 635"/>
                <a:gd name="T72" fmla="*/ 1162 w 1233"/>
                <a:gd name="T73" fmla="*/ 485 h 635"/>
                <a:gd name="T74" fmla="*/ 1002 w 1233"/>
                <a:gd name="T75" fmla="*/ 550 h 635"/>
                <a:gd name="T76" fmla="*/ 924 w 1233"/>
                <a:gd name="T77" fmla="*/ 597 h 635"/>
                <a:gd name="T78" fmla="*/ 897 w 1233"/>
                <a:gd name="T79" fmla="*/ 617 h 635"/>
                <a:gd name="T80" fmla="*/ 845 w 1233"/>
                <a:gd name="T81" fmla="*/ 622 h 635"/>
                <a:gd name="T82" fmla="*/ 869 w 1233"/>
                <a:gd name="T83" fmla="*/ 584 h 635"/>
                <a:gd name="T84" fmla="*/ 875 w 1233"/>
                <a:gd name="T85" fmla="*/ 570 h 635"/>
                <a:gd name="T86" fmla="*/ 817 w 1233"/>
                <a:gd name="T87" fmla="*/ 554 h 635"/>
                <a:gd name="T88" fmla="*/ 787 w 1233"/>
                <a:gd name="T89" fmla="*/ 512 h 635"/>
                <a:gd name="T90" fmla="*/ 756 w 1233"/>
                <a:gd name="T91" fmla="*/ 515 h 635"/>
                <a:gd name="T92" fmla="*/ 259 w 1233"/>
                <a:gd name="T93" fmla="*/ 509 h 635"/>
                <a:gd name="T94" fmla="*/ 232 w 1233"/>
                <a:gd name="T95" fmla="*/ 483 h 635"/>
                <a:gd name="T96" fmla="*/ 194 w 1233"/>
                <a:gd name="T97" fmla="*/ 460 h 635"/>
                <a:gd name="T98" fmla="*/ 172 w 1233"/>
                <a:gd name="T99" fmla="*/ 423 h 635"/>
                <a:gd name="T100" fmla="*/ 164 w 1233"/>
                <a:gd name="T101" fmla="*/ 383 h 635"/>
                <a:gd name="T102" fmla="*/ 89 w 1233"/>
                <a:gd name="T103" fmla="*/ 304 h 635"/>
                <a:gd name="T104" fmla="*/ 77 w 1233"/>
                <a:gd name="T105" fmla="*/ 77 h 635"/>
                <a:gd name="T106" fmla="*/ 150 w 1233"/>
                <a:gd name="T107" fmla="*/ 60 h 635"/>
                <a:gd name="T108" fmla="*/ 172 w 1233"/>
                <a:gd name="T109" fmla="*/ 56 h 635"/>
                <a:gd name="T110" fmla="*/ 245 w 1233"/>
                <a:gd name="T111" fmla="*/ 67 h 635"/>
                <a:gd name="T112" fmla="*/ 387 w 1233"/>
                <a:gd name="T113" fmla="*/ 108 h 635"/>
                <a:gd name="T114" fmla="*/ 483 w 1233"/>
                <a:gd name="T115" fmla="*/ 127 h 635"/>
                <a:gd name="T116" fmla="*/ 467 w 1233"/>
                <a:gd name="T117" fmla="*/ 96 h 635"/>
                <a:gd name="T118" fmla="*/ 623 w 1233"/>
                <a:gd name="T119" fmla="*/ 108 h 635"/>
                <a:gd name="T120" fmla="*/ 659 w 1233"/>
                <a:gd name="T121" fmla="*/ 123 h 635"/>
                <a:gd name="T122" fmla="*/ 678 w 1233"/>
                <a:gd name="T123" fmla="*/ 74 h 635"/>
                <a:gd name="T124" fmla="*/ 655 w 1233"/>
                <a:gd name="T125" fmla="*/ 17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33" h="635">
                  <a:moveTo>
                    <a:pt x="901" y="362"/>
                  </a:moveTo>
                  <a:lnTo>
                    <a:pt x="902" y="362"/>
                  </a:lnTo>
                  <a:lnTo>
                    <a:pt x="902" y="365"/>
                  </a:lnTo>
                  <a:lnTo>
                    <a:pt x="902" y="367"/>
                  </a:lnTo>
                  <a:lnTo>
                    <a:pt x="901" y="367"/>
                  </a:lnTo>
                  <a:lnTo>
                    <a:pt x="901" y="368"/>
                  </a:lnTo>
                  <a:lnTo>
                    <a:pt x="899" y="368"/>
                  </a:lnTo>
                  <a:lnTo>
                    <a:pt x="899" y="368"/>
                  </a:lnTo>
                  <a:lnTo>
                    <a:pt x="897" y="368"/>
                  </a:lnTo>
                  <a:lnTo>
                    <a:pt x="897" y="368"/>
                  </a:lnTo>
                  <a:lnTo>
                    <a:pt x="899" y="367"/>
                  </a:lnTo>
                  <a:lnTo>
                    <a:pt x="899" y="365"/>
                  </a:lnTo>
                  <a:lnTo>
                    <a:pt x="899" y="365"/>
                  </a:lnTo>
                  <a:lnTo>
                    <a:pt x="899" y="364"/>
                  </a:lnTo>
                  <a:lnTo>
                    <a:pt x="901" y="362"/>
                  </a:lnTo>
                  <a:lnTo>
                    <a:pt x="901" y="362"/>
                  </a:lnTo>
                  <a:close/>
                  <a:moveTo>
                    <a:pt x="888" y="362"/>
                  </a:moveTo>
                  <a:lnTo>
                    <a:pt x="888" y="364"/>
                  </a:lnTo>
                  <a:lnTo>
                    <a:pt x="886" y="365"/>
                  </a:lnTo>
                  <a:lnTo>
                    <a:pt x="883" y="367"/>
                  </a:lnTo>
                  <a:lnTo>
                    <a:pt x="882" y="367"/>
                  </a:lnTo>
                  <a:lnTo>
                    <a:pt x="882" y="367"/>
                  </a:lnTo>
                  <a:lnTo>
                    <a:pt x="882" y="365"/>
                  </a:lnTo>
                  <a:lnTo>
                    <a:pt x="882" y="365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6" y="364"/>
                  </a:lnTo>
                  <a:lnTo>
                    <a:pt x="886" y="364"/>
                  </a:lnTo>
                  <a:lnTo>
                    <a:pt x="888" y="362"/>
                  </a:lnTo>
                  <a:lnTo>
                    <a:pt x="888" y="362"/>
                  </a:lnTo>
                  <a:close/>
                  <a:moveTo>
                    <a:pt x="893" y="359"/>
                  </a:moveTo>
                  <a:lnTo>
                    <a:pt x="893" y="359"/>
                  </a:lnTo>
                  <a:lnTo>
                    <a:pt x="893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6" y="362"/>
                  </a:lnTo>
                  <a:lnTo>
                    <a:pt x="896" y="362"/>
                  </a:lnTo>
                  <a:lnTo>
                    <a:pt x="897" y="362"/>
                  </a:lnTo>
                  <a:lnTo>
                    <a:pt x="897" y="362"/>
                  </a:lnTo>
                  <a:lnTo>
                    <a:pt x="897" y="364"/>
                  </a:lnTo>
                  <a:lnTo>
                    <a:pt x="897" y="364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6" y="368"/>
                  </a:lnTo>
                  <a:lnTo>
                    <a:pt x="896" y="370"/>
                  </a:lnTo>
                  <a:lnTo>
                    <a:pt x="894" y="373"/>
                  </a:lnTo>
                  <a:lnTo>
                    <a:pt x="893" y="373"/>
                  </a:lnTo>
                  <a:lnTo>
                    <a:pt x="893" y="373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7"/>
                  </a:lnTo>
                  <a:lnTo>
                    <a:pt x="894" y="368"/>
                  </a:lnTo>
                  <a:lnTo>
                    <a:pt x="891" y="373"/>
                  </a:lnTo>
                  <a:lnTo>
                    <a:pt x="890" y="373"/>
                  </a:lnTo>
                  <a:lnTo>
                    <a:pt x="890" y="375"/>
                  </a:lnTo>
                  <a:lnTo>
                    <a:pt x="890" y="375"/>
                  </a:lnTo>
                  <a:lnTo>
                    <a:pt x="888" y="375"/>
                  </a:lnTo>
                  <a:lnTo>
                    <a:pt x="886" y="375"/>
                  </a:lnTo>
                  <a:lnTo>
                    <a:pt x="890" y="370"/>
                  </a:lnTo>
                  <a:lnTo>
                    <a:pt x="890" y="368"/>
                  </a:lnTo>
                  <a:lnTo>
                    <a:pt x="890" y="368"/>
                  </a:lnTo>
                  <a:lnTo>
                    <a:pt x="888" y="368"/>
                  </a:lnTo>
                  <a:lnTo>
                    <a:pt x="885" y="373"/>
                  </a:lnTo>
                  <a:lnTo>
                    <a:pt x="883" y="375"/>
                  </a:lnTo>
                  <a:lnTo>
                    <a:pt x="883" y="373"/>
                  </a:lnTo>
                  <a:lnTo>
                    <a:pt x="882" y="373"/>
                  </a:lnTo>
                  <a:lnTo>
                    <a:pt x="882" y="373"/>
                  </a:lnTo>
                  <a:lnTo>
                    <a:pt x="885" y="368"/>
                  </a:lnTo>
                  <a:lnTo>
                    <a:pt x="888" y="367"/>
                  </a:lnTo>
                  <a:lnTo>
                    <a:pt x="890" y="365"/>
                  </a:lnTo>
                  <a:lnTo>
                    <a:pt x="890" y="364"/>
                  </a:lnTo>
                  <a:lnTo>
                    <a:pt x="890" y="362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1" y="360"/>
                  </a:lnTo>
                  <a:lnTo>
                    <a:pt x="891" y="362"/>
                  </a:lnTo>
                  <a:lnTo>
                    <a:pt x="890" y="365"/>
                  </a:lnTo>
                  <a:lnTo>
                    <a:pt x="890" y="367"/>
                  </a:lnTo>
                  <a:lnTo>
                    <a:pt x="888" y="367"/>
                  </a:lnTo>
                  <a:lnTo>
                    <a:pt x="890" y="368"/>
                  </a:lnTo>
                  <a:lnTo>
                    <a:pt x="890" y="367"/>
                  </a:lnTo>
                  <a:lnTo>
                    <a:pt x="891" y="365"/>
                  </a:lnTo>
                  <a:lnTo>
                    <a:pt x="891" y="364"/>
                  </a:lnTo>
                  <a:lnTo>
                    <a:pt x="893" y="362"/>
                  </a:lnTo>
                  <a:lnTo>
                    <a:pt x="893" y="359"/>
                  </a:lnTo>
                  <a:close/>
                  <a:moveTo>
                    <a:pt x="888" y="356"/>
                  </a:moveTo>
                  <a:lnTo>
                    <a:pt x="890" y="356"/>
                  </a:lnTo>
                  <a:lnTo>
                    <a:pt x="890" y="356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88" y="359"/>
                  </a:lnTo>
                  <a:lnTo>
                    <a:pt x="888" y="359"/>
                  </a:lnTo>
                  <a:lnTo>
                    <a:pt x="890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close/>
                  <a:moveTo>
                    <a:pt x="883" y="354"/>
                  </a:moveTo>
                  <a:lnTo>
                    <a:pt x="885" y="354"/>
                  </a:lnTo>
                  <a:lnTo>
                    <a:pt x="885" y="354"/>
                  </a:lnTo>
                  <a:lnTo>
                    <a:pt x="885" y="354"/>
                  </a:lnTo>
                  <a:lnTo>
                    <a:pt x="885" y="356"/>
                  </a:lnTo>
                  <a:lnTo>
                    <a:pt x="883" y="356"/>
                  </a:lnTo>
                  <a:lnTo>
                    <a:pt x="883" y="356"/>
                  </a:lnTo>
                  <a:lnTo>
                    <a:pt x="883" y="354"/>
                  </a:lnTo>
                  <a:lnTo>
                    <a:pt x="883" y="354"/>
                  </a:lnTo>
                  <a:close/>
                  <a:moveTo>
                    <a:pt x="1145" y="338"/>
                  </a:moveTo>
                  <a:lnTo>
                    <a:pt x="1147" y="340"/>
                  </a:lnTo>
                  <a:lnTo>
                    <a:pt x="1148" y="340"/>
                  </a:lnTo>
                  <a:lnTo>
                    <a:pt x="1148" y="342"/>
                  </a:lnTo>
                  <a:lnTo>
                    <a:pt x="1145" y="342"/>
                  </a:lnTo>
                  <a:lnTo>
                    <a:pt x="1143" y="340"/>
                  </a:lnTo>
                  <a:lnTo>
                    <a:pt x="1142" y="340"/>
                  </a:lnTo>
                  <a:lnTo>
                    <a:pt x="1142" y="340"/>
                  </a:lnTo>
                  <a:lnTo>
                    <a:pt x="1143" y="338"/>
                  </a:lnTo>
                  <a:lnTo>
                    <a:pt x="1143" y="340"/>
                  </a:lnTo>
                  <a:lnTo>
                    <a:pt x="1143" y="338"/>
                  </a:lnTo>
                  <a:lnTo>
                    <a:pt x="1145" y="338"/>
                  </a:lnTo>
                  <a:close/>
                  <a:moveTo>
                    <a:pt x="886" y="338"/>
                  </a:moveTo>
                  <a:lnTo>
                    <a:pt x="886" y="338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5" y="340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6" y="338"/>
                  </a:lnTo>
                  <a:lnTo>
                    <a:pt x="886" y="338"/>
                  </a:lnTo>
                  <a:close/>
                  <a:moveTo>
                    <a:pt x="1038" y="305"/>
                  </a:moveTo>
                  <a:lnTo>
                    <a:pt x="1038" y="307"/>
                  </a:lnTo>
                  <a:lnTo>
                    <a:pt x="1039" y="307"/>
                  </a:lnTo>
                  <a:lnTo>
                    <a:pt x="1039" y="307"/>
                  </a:lnTo>
                  <a:lnTo>
                    <a:pt x="1039" y="308"/>
                  </a:lnTo>
                  <a:lnTo>
                    <a:pt x="1038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08"/>
                  </a:lnTo>
                  <a:lnTo>
                    <a:pt x="1036" y="307"/>
                  </a:lnTo>
                  <a:lnTo>
                    <a:pt x="1036" y="307"/>
                  </a:lnTo>
                  <a:lnTo>
                    <a:pt x="1036" y="305"/>
                  </a:lnTo>
                  <a:lnTo>
                    <a:pt x="1038" y="305"/>
                  </a:lnTo>
                  <a:close/>
                  <a:moveTo>
                    <a:pt x="879" y="293"/>
                  </a:moveTo>
                  <a:lnTo>
                    <a:pt x="880" y="294"/>
                  </a:lnTo>
                  <a:lnTo>
                    <a:pt x="880" y="294"/>
                  </a:lnTo>
                  <a:lnTo>
                    <a:pt x="879" y="296"/>
                  </a:lnTo>
                  <a:lnTo>
                    <a:pt x="879" y="296"/>
                  </a:lnTo>
                  <a:lnTo>
                    <a:pt x="877" y="296"/>
                  </a:lnTo>
                  <a:lnTo>
                    <a:pt x="877" y="296"/>
                  </a:lnTo>
                  <a:lnTo>
                    <a:pt x="879" y="294"/>
                  </a:lnTo>
                  <a:lnTo>
                    <a:pt x="879" y="294"/>
                  </a:lnTo>
                  <a:lnTo>
                    <a:pt x="879" y="293"/>
                  </a:lnTo>
                  <a:close/>
                  <a:moveTo>
                    <a:pt x="883" y="290"/>
                  </a:moveTo>
                  <a:lnTo>
                    <a:pt x="883" y="291"/>
                  </a:lnTo>
                  <a:lnTo>
                    <a:pt x="883" y="291"/>
                  </a:lnTo>
                  <a:lnTo>
                    <a:pt x="882" y="293"/>
                  </a:lnTo>
                  <a:lnTo>
                    <a:pt x="880" y="293"/>
                  </a:lnTo>
                  <a:lnTo>
                    <a:pt x="880" y="291"/>
                  </a:lnTo>
                  <a:lnTo>
                    <a:pt x="882" y="291"/>
                  </a:lnTo>
                  <a:lnTo>
                    <a:pt x="882" y="290"/>
                  </a:lnTo>
                  <a:lnTo>
                    <a:pt x="883" y="290"/>
                  </a:lnTo>
                  <a:close/>
                  <a:moveTo>
                    <a:pt x="1104" y="277"/>
                  </a:moveTo>
                  <a:lnTo>
                    <a:pt x="1106" y="279"/>
                  </a:lnTo>
                  <a:lnTo>
                    <a:pt x="1106" y="279"/>
                  </a:lnTo>
                  <a:lnTo>
                    <a:pt x="1107" y="280"/>
                  </a:lnTo>
                  <a:lnTo>
                    <a:pt x="1107" y="282"/>
                  </a:lnTo>
                  <a:lnTo>
                    <a:pt x="1106" y="280"/>
                  </a:lnTo>
                  <a:lnTo>
                    <a:pt x="1102" y="280"/>
                  </a:lnTo>
                  <a:lnTo>
                    <a:pt x="1102" y="279"/>
                  </a:lnTo>
                  <a:lnTo>
                    <a:pt x="1101" y="279"/>
                  </a:lnTo>
                  <a:lnTo>
                    <a:pt x="1101" y="277"/>
                  </a:lnTo>
                  <a:lnTo>
                    <a:pt x="1102" y="277"/>
                  </a:lnTo>
                  <a:lnTo>
                    <a:pt x="1104" y="277"/>
                  </a:lnTo>
                  <a:close/>
                  <a:moveTo>
                    <a:pt x="1055" y="275"/>
                  </a:moveTo>
                  <a:lnTo>
                    <a:pt x="1057" y="275"/>
                  </a:lnTo>
                  <a:lnTo>
                    <a:pt x="1057" y="275"/>
                  </a:lnTo>
                  <a:lnTo>
                    <a:pt x="1058" y="277"/>
                  </a:lnTo>
                  <a:lnTo>
                    <a:pt x="1058" y="279"/>
                  </a:lnTo>
                  <a:lnTo>
                    <a:pt x="1058" y="279"/>
                  </a:lnTo>
                  <a:lnTo>
                    <a:pt x="1057" y="280"/>
                  </a:lnTo>
                  <a:lnTo>
                    <a:pt x="1055" y="282"/>
                  </a:lnTo>
                  <a:lnTo>
                    <a:pt x="1052" y="282"/>
                  </a:lnTo>
                  <a:lnTo>
                    <a:pt x="1050" y="282"/>
                  </a:lnTo>
                  <a:lnTo>
                    <a:pt x="1050" y="282"/>
                  </a:lnTo>
                  <a:lnTo>
                    <a:pt x="1050" y="280"/>
                  </a:lnTo>
                  <a:lnTo>
                    <a:pt x="1050" y="280"/>
                  </a:lnTo>
                  <a:lnTo>
                    <a:pt x="1052" y="277"/>
                  </a:lnTo>
                  <a:lnTo>
                    <a:pt x="1054" y="275"/>
                  </a:lnTo>
                  <a:lnTo>
                    <a:pt x="1055" y="275"/>
                  </a:lnTo>
                  <a:close/>
                  <a:moveTo>
                    <a:pt x="908" y="269"/>
                  </a:moveTo>
                  <a:lnTo>
                    <a:pt x="907" y="271"/>
                  </a:lnTo>
                  <a:lnTo>
                    <a:pt x="905" y="271"/>
                  </a:lnTo>
                  <a:lnTo>
                    <a:pt x="904" y="272"/>
                  </a:lnTo>
                  <a:lnTo>
                    <a:pt x="902" y="272"/>
                  </a:lnTo>
                  <a:lnTo>
                    <a:pt x="902" y="272"/>
                  </a:lnTo>
                  <a:lnTo>
                    <a:pt x="902" y="271"/>
                  </a:lnTo>
                  <a:lnTo>
                    <a:pt x="905" y="271"/>
                  </a:lnTo>
                  <a:lnTo>
                    <a:pt x="908" y="269"/>
                  </a:lnTo>
                  <a:close/>
                  <a:moveTo>
                    <a:pt x="1098" y="250"/>
                  </a:moveTo>
                  <a:lnTo>
                    <a:pt x="1099" y="250"/>
                  </a:lnTo>
                  <a:lnTo>
                    <a:pt x="1102" y="252"/>
                  </a:lnTo>
                  <a:lnTo>
                    <a:pt x="1102" y="252"/>
                  </a:lnTo>
                  <a:lnTo>
                    <a:pt x="1104" y="253"/>
                  </a:lnTo>
                  <a:lnTo>
                    <a:pt x="1104" y="253"/>
                  </a:lnTo>
                  <a:lnTo>
                    <a:pt x="1104" y="255"/>
                  </a:lnTo>
                  <a:lnTo>
                    <a:pt x="1102" y="256"/>
                  </a:lnTo>
                  <a:lnTo>
                    <a:pt x="1102" y="256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099" y="256"/>
                  </a:lnTo>
                  <a:lnTo>
                    <a:pt x="1098" y="256"/>
                  </a:lnTo>
                  <a:lnTo>
                    <a:pt x="1098" y="256"/>
                  </a:lnTo>
                  <a:lnTo>
                    <a:pt x="1093" y="253"/>
                  </a:lnTo>
                  <a:lnTo>
                    <a:pt x="1093" y="252"/>
                  </a:lnTo>
                  <a:lnTo>
                    <a:pt x="1093" y="252"/>
                  </a:lnTo>
                  <a:lnTo>
                    <a:pt x="1095" y="252"/>
                  </a:lnTo>
                  <a:lnTo>
                    <a:pt x="1098" y="250"/>
                  </a:lnTo>
                  <a:close/>
                  <a:moveTo>
                    <a:pt x="694" y="245"/>
                  </a:moveTo>
                  <a:lnTo>
                    <a:pt x="694" y="245"/>
                  </a:lnTo>
                  <a:lnTo>
                    <a:pt x="694" y="247"/>
                  </a:lnTo>
                  <a:lnTo>
                    <a:pt x="694" y="247"/>
                  </a:lnTo>
                  <a:lnTo>
                    <a:pt x="692" y="247"/>
                  </a:lnTo>
                  <a:lnTo>
                    <a:pt x="692" y="245"/>
                  </a:lnTo>
                  <a:lnTo>
                    <a:pt x="691" y="245"/>
                  </a:lnTo>
                  <a:lnTo>
                    <a:pt x="694" y="245"/>
                  </a:lnTo>
                  <a:close/>
                  <a:moveTo>
                    <a:pt x="1096" y="245"/>
                  </a:moveTo>
                  <a:lnTo>
                    <a:pt x="1098" y="245"/>
                  </a:lnTo>
                  <a:lnTo>
                    <a:pt x="1098" y="245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101" y="247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50"/>
                  </a:lnTo>
                  <a:lnTo>
                    <a:pt x="1101" y="250"/>
                  </a:lnTo>
                  <a:lnTo>
                    <a:pt x="1096" y="249"/>
                  </a:lnTo>
                  <a:lnTo>
                    <a:pt x="1096" y="247"/>
                  </a:lnTo>
                  <a:lnTo>
                    <a:pt x="1096" y="245"/>
                  </a:lnTo>
                  <a:lnTo>
                    <a:pt x="1096" y="245"/>
                  </a:lnTo>
                  <a:lnTo>
                    <a:pt x="1096" y="245"/>
                  </a:lnTo>
                  <a:close/>
                  <a:moveTo>
                    <a:pt x="888" y="234"/>
                  </a:moveTo>
                  <a:lnTo>
                    <a:pt x="890" y="234"/>
                  </a:lnTo>
                  <a:lnTo>
                    <a:pt x="890" y="234"/>
                  </a:lnTo>
                  <a:lnTo>
                    <a:pt x="891" y="238"/>
                  </a:lnTo>
                  <a:lnTo>
                    <a:pt x="893" y="238"/>
                  </a:lnTo>
                  <a:lnTo>
                    <a:pt x="893" y="239"/>
                  </a:lnTo>
                  <a:lnTo>
                    <a:pt x="893" y="241"/>
                  </a:lnTo>
                  <a:lnTo>
                    <a:pt x="893" y="242"/>
                  </a:lnTo>
                  <a:lnTo>
                    <a:pt x="891" y="244"/>
                  </a:lnTo>
                  <a:lnTo>
                    <a:pt x="890" y="245"/>
                  </a:lnTo>
                  <a:lnTo>
                    <a:pt x="890" y="249"/>
                  </a:lnTo>
                  <a:lnTo>
                    <a:pt x="888" y="250"/>
                  </a:lnTo>
                  <a:lnTo>
                    <a:pt x="886" y="252"/>
                  </a:lnTo>
                  <a:lnTo>
                    <a:pt x="886" y="252"/>
                  </a:lnTo>
                  <a:lnTo>
                    <a:pt x="886" y="253"/>
                  </a:lnTo>
                  <a:lnTo>
                    <a:pt x="885" y="253"/>
                  </a:lnTo>
                  <a:lnTo>
                    <a:pt x="883" y="252"/>
                  </a:lnTo>
                  <a:lnTo>
                    <a:pt x="882" y="250"/>
                  </a:lnTo>
                  <a:lnTo>
                    <a:pt x="882" y="249"/>
                  </a:lnTo>
                  <a:lnTo>
                    <a:pt x="880" y="249"/>
                  </a:lnTo>
                  <a:lnTo>
                    <a:pt x="879" y="247"/>
                  </a:lnTo>
                  <a:lnTo>
                    <a:pt x="879" y="247"/>
                  </a:lnTo>
                  <a:lnTo>
                    <a:pt x="879" y="244"/>
                  </a:lnTo>
                  <a:lnTo>
                    <a:pt x="879" y="242"/>
                  </a:lnTo>
                  <a:lnTo>
                    <a:pt x="879" y="241"/>
                  </a:lnTo>
                  <a:lnTo>
                    <a:pt x="879" y="241"/>
                  </a:lnTo>
                  <a:lnTo>
                    <a:pt x="880" y="239"/>
                  </a:lnTo>
                  <a:lnTo>
                    <a:pt x="882" y="236"/>
                  </a:lnTo>
                  <a:lnTo>
                    <a:pt x="883" y="234"/>
                  </a:lnTo>
                  <a:lnTo>
                    <a:pt x="885" y="234"/>
                  </a:lnTo>
                  <a:lnTo>
                    <a:pt x="886" y="234"/>
                  </a:lnTo>
                  <a:lnTo>
                    <a:pt x="888" y="234"/>
                  </a:lnTo>
                  <a:lnTo>
                    <a:pt x="888" y="234"/>
                  </a:lnTo>
                  <a:close/>
                  <a:moveTo>
                    <a:pt x="1102" y="231"/>
                  </a:moveTo>
                  <a:lnTo>
                    <a:pt x="1104" y="231"/>
                  </a:lnTo>
                  <a:lnTo>
                    <a:pt x="1106" y="231"/>
                  </a:lnTo>
                  <a:lnTo>
                    <a:pt x="1107" y="231"/>
                  </a:lnTo>
                  <a:lnTo>
                    <a:pt x="1107" y="233"/>
                  </a:lnTo>
                  <a:lnTo>
                    <a:pt x="1107" y="234"/>
                  </a:lnTo>
                  <a:lnTo>
                    <a:pt x="1106" y="234"/>
                  </a:lnTo>
                  <a:lnTo>
                    <a:pt x="1104" y="234"/>
                  </a:lnTo>
                  <a:lnTo>
                    <a:pt x="1101" y="234"/>
                  </a:lnTo>
                  <a:lnTo>
                    <a:pt x="1101" y="234"/>
                  </a:lnTo>
                  <a:lnTo>
                    <a:pt x="1099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1"/>
                  </a:lnTo>
                  <a:lnTo>
                    <a:pt x="1101" y="231"/>
                  </a:lnTo>
                  <a:lnTo>
                    <a:pt x="1102" y="231"/>
                  </a:lnTo>
                  <a:close/>
                  <a:moveTo>
                    <a:pt x="961" y="227"/>
                  </a:moveTo>
                  <a:lnTo>
                    <a:pt x="962" y="227"/>
                  </a:lnTo>
                  <a:lnTo>
                    <a:pt x="964" y="228"/>
                  </a:lnTo>
                  <a:lnTo>
                    <a:pt x="967" y="228"/>
                  </a:lnTo>
                  <a:lnTo>
                    <a:pt x="968" y="228"/>
                  </a:lnTo>
                  <a:lnTo>
                    <a:pt x="970" y="230"/>
                  </a:lnTo>
                  <a:lnTo>
                    <a:pt x="968" y="230"/>
                  </a:lnTo>
                  <a:lnTo>
                    <a:pt x="968" y="230"/>
                  </a:lnTo>
                  <a:lnTo>
                    <a:pt x="965" y="230"/>
                  </a:lnTo>
                  <a:lnTo>
                    <a:pt x="962" y="228"/>
                  </a:lnTo>
                  <a:lnTo>
                    <a:pt x="961" y="228"/>
                  </a:lnTo>
                  <a:lnTo>
                    <a:pt x="961" y="227"/>
                  </a:lnTo>
                  <a:lnTo>
                    <a:pt x="961" y="227"/>
                  </a:lnTo>
                  <a:close/>
                  <a:moveTo>
                    <a:pt x="1011" y="223"/>
                  </a:moveTo>
                  <a:lnTo>
                    <a:pt x="1013" y="223"/>
                  </a:lnTo>
                  <a:lnTo>
                    <a:pt x="1014" y="225"/>
                  </a:lnTo>
                  <a:lnTo>
                    <a:pt x="1017" y="225"/>
                  </a:lnTo>
                  <a:lnTo>
                    <a:pt x="1020" y="227"/>
                  </a:lnTo>
                  <a:lnTo>
                    <a:pt x="1022" y="228"/>
                  </a:lnTo>
                  <a:lnTo>
                    <a:pt x="1022" y="230"/>
                  </a:lnTo>
                  <a:lnTo>
                    <a:pt x="1024" y="231"/>
                  </a:lnTo>
                  <a:lnTo>
                    <a:pt x="1022" y="231"/>
                  </a:lnTo>
                  <a:lnTo>
                    <a:pt x="1022" y="231"/>
                  </a:lnTo>
                  <a:lnTo>
                    <a:pt x="1020" y="231"/>
                  </a:lnTo>
                  <a:lnTo>
                    <a:pt x="1019" y="231"/>
                  </a:lnTo>
                  <a:lnTo>
                    <a:pt x="1017" y="231"/>
                  </a:lnTo>
                  <a:lnTo>
                    <a:pt x="1016" y="230"/>
                  </a:lnTo>
                  <a:lnTo>
                    <a:pt x="1014" y="230"/>
                  </a:lnTo>
                  <a:lnTo>
                    <a:pt x="1014" y="228"/>
                  </a:lnTo>
                  <a:lnTo>
                    <a:pt x="1013" y="227"/>
                  </a:lnTo>
                  <a:lnTo>
                    <a:pt x="1011" y="225"/>
                  </a:lnTo>
                  <a:lnTo>
                    <a:pt x="1009" y="223"/>
                  </a:lnTo>
                  <a:lnTo>
                    <a:pt x="1011" y="223"/>
                  </a:lnTo>
                  <a:close/>
                  <a:moveTo>
                    <a:pt x="852" y="222"/>
                  </a:moveTo>
                  <a:lnTo>
                    <a:pt x="853" y="222"/>
                  </a:lnTo>
                  <a:lnTo>
                    <a:pt x="853" y="222"/>
                  </a:lnTo>
                  <a:lnTo>
                    <a:pt x="853" y="223"/>
                  </a:lnTo>
                  <a:lnTo>
                    <a:pt x="855" y="223"/>
                  </a:lnTo>
                  <a:lnTo>
                    <a:pt x="853" y="225"/>
                  </a:lnTo>
                  <a:lnTo>
                    <a:pt x="853" y="227"/>
                  </a:lnTo>
                  <a:lnTo>
                    <a:pt x="853" y="227"/>
                  </a:lnTo>
                  <a:lnTo>
                    <a:pt x="852" y="230"/>
                  </a:lnTo>
                  <a:lnTo>
                    <a:pt x="847" y="231"/>
                  </a:lnTo>
                  <a:lnTo>
                    <a:pt x="847" y="233"/>
                  </a:lnTo>
                  <a:lnTo>
                    <a:pt x="845" y="234"/>
                  </a:lnTo>
                  <a:lnTo>
                    <a:pt x="839" y="239"/>
                  </a:lnTo>
                  <a:lnTo>
                    <a:pt x="838" y="239"/>
                  </a:lnTo>
                  <a:lnTo>
                    <a:pt x="838" y="239"/>
                  </a:lnTo>
                  <a:lnTo>
                    <a:pt x="836" y="239"/>
                  </a:lnTo>
                  <a:lnTo>
                    <a:pt x="833" y="238"/>
                  </a:lnTo>
                  <a:lnTo>
                    <a:pt x="828" y="241"/>
                  </a:lnTo>
                  <a:lnTo>
                    <a:pt x="828" y="239"/>
                  </a:lnTo>
                  <a:lnTo>
                    <a:pt x="828" y="238"/>
                  </a:lnTo>
                  <a:lnTo>
                    <a:pt x="828" y="238"/>
                  </a:lnTo>
                  <a:lnTo>
                    <a:pt x="826" y="234"/>
                  </a:lnTo>
                  <a:lnTo>
                    <a:pt x="826" y="234"/>
                  </a:lnTo>
                  <a:lnTo>
                    <a:pt x="826" y="233"/>
                  </a:lnTo>
                  <a:lnTo>
                    <a:pt x="826" y="233"/>
                  </a:lnTo>
                  <a:lnTo>
                    <a:pt x="828" y="231"/>
                  </a:lnTo>
                  <a:lnTo>
                    <a:pt x="833" y="223"/>
                  </a:lnTo>
                  <a:lnTo>
                    <a:pt x="834" y="223"/>
                  </a:lnTo>
                  <a:lnTo>
                    <a:pt x="838" y="223"/>
                  </a:lnTo>
                  <a:lnTo>
                    <a:pt x="839" y="223"/>
                  </a:lnTo>
                  <a:lnTo>
                    <a:pt x="839" y="223"/>
                  </a:lnTo>
                  <a:lnTo>
                    <a:pt x="844" y="222"/>
                  </a:lnTo>
                  <a:lnTo>
                    <a:pt x="847" y="222"/>
                  </a:lnTo>
                  <a:lnTo>
                    <a:pt x="850" y="222"/>
                  </a:lnTo>
                  <a:lnTo>
                    <a:pt x="852" y="222"/>
                  </a:lnTo>
                  <a:close/>
                  <a:moveTo>
                    <a:pt x="908" y="209"/>
                  </a:moveTo>
                  <a:lnTo>
                    <a:pt x="912" y="211"/>
                  </a:lnTo>
                  <a:lnTo>
                    <a:pt x="913" y="211"/>
                  </a:lnTo>
                  <a:lnTo>
                    <a:pt x="915" y="211"/>
                  </a:lnTo>
                  <a:lnTo>
                    <a:pt x="915" y="211"/>
                  </a:lnTo>
                  <a:lnTo>
                    <a:pt x="916" y="212"/>
                  </a:lnTo>
                  <a:lnTo>
                    <a:pt x="918" y="214"/>
                  </a:lnTo>
                  <a:lnTo>
                    <a:pt x="918" y="216"/>
                  </a:lnTo>
                  <a:lnTo>
                    <a:pt x="918" y="216"/>
                  </a:lnTo>
                  <a:lnTo>
                    <a:pt x="916" y="217"/>
                  </a:lnTo>
                  <a:lnTo>
                    <a:pt x="916" y="217"/>
                  </a:lnTo>
                  <a:lnTo>
                    <a:pt x="915" y="219"/>
                  </a:lnTo>
                  <a:lnTo>
                    <a:pt x="912" y="219"/>
                  </a:lnTo>
                  <a:lnTo>
                    <a:pt x="910" y="219"/>
                  </a:lnTo>
                  <a:lnTo>
                    <a:pt x="907" y="216"/>
                  </a:lnTo>
                  <a:lnTo>
                    <a:pt x="904" y="212"/>
                  </a:lnTo>
                  <a:lnTo>
                    <a:pt x="904" y="211"/>
                  </a:lnTo>
                  <a:lnTo>
                    <a:pt x="904" y="211"/>
                  </a:lnTo>
                  <a:lnTo>
                    <a:pt x="905" y="211"/>
                  </a:lnTo>
                  <a:lnTo>
                    <a:pt x="908" y="209"/>
                  </a:lnTo>
                  <a:close/>
                  <a:moveTo>
                    <a:pt x="924" y="206"/>
                  </a:moveTo>
                  <a:lnTo>
                    <a:pt x="929" y="208"/>
                  </a:lnTo>
                  <a:lnTo>
                    <a:pt x="931" y="209"/>
                  </a:lnTo>
                  <a:lnTo>
                    <a:pt x="931" y="212"/>
                  </a:lnTo>
                  <a:lnTo>
                    <a:pt x="929" y="212"/>
                  </a:lnTo>
                  <a:lnTo>
                    <a:pt x="927" y="212"/>
                  </a:lnTo>
                  <a:lnTo>
                    <a:pt x="924" y="211"/>
                  </a:lnTo>
                  <a:lnTo>
                    <a:pt x="921" y="208"/>
                  </a:lnTo>
                  <a:lnTo>
                    <a:pt x="924" y="206"/>
                  </a:lnTo>
                  <a:close/>
                  <a:moveTo>
                    <a:pt x="916" y="197"/>
                  </a:moveTo>
                  <a:lnTo>
                    <a:pt x="918" y="198"/>
                  </a:lnTo>
                  <a:lnTo>
                    <a:pt x="918" y="198"/>
                  </a:lnTo>
                  <a:lnTo>
                    <a:pt x="916" y="198"/>
                  </a:lnTo>
                  <a:lnTo>
                    <a:pt x="915" y="200"/>
                  </a:lnTo>
                  <a:lnTo>
                    <a:pt x="912" y="200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5" y="197"/>
                  </a:lnTo>
                  <a:lnTo>
                    <a:pt x="916" y="197"/>
                  </a:lnTo>
                  <a:close/>
                  <a:moveTo>
                    <a:pt x="801" y="152"/>
                  </a:moveTo>
                  <a:lnTo>
                    <a:pt x="803" y="152"/>
                  </a:lnTo>
                  <a:lnTo>
                    <a:pt x="803" y="154"/>
                  </a:lnTo>
                  <a:lnTo>
                    <a:pt x="803" y="156"/>
                  </a:lnTo>
                  <a:lnTo>
                    <a:pt x="806" y="156"/>
                  </a:lnTo>
                  <a:lnTo>
                    <a:pt x="808" y="157"/>
                  </a:lnTo>
                  <a:lnTo>
                    <a:pt x="808" y="159"/>
                  </a:lnTo>
                  <a:lnTo>
                    <a:pt x="809" y="160"/>
                  </a:lnTo>
                  <a:lnTo>
                    <a:pt x="808" y="160"/>
                  </a:lnTo>
                  <a:lnTo>
                    <a:pt x="806" y="162"/>
                  </a:lnTo>
                  <a:lnTo>
                    <a:pt x="806" y="162"/>
                  </a:lnTo>
                  <a:lnTo>
                    <a:pt x="806" y="164"/>
                  </a:lnTo>
                  <a:lnTo>
                    <a:pt x="809" y="165"/>
                  </a:lnTo>
                  <a:lnTo>
                    <a:pt x="811" y="168"/>
                  </a:lnTo>
                  <a:lnTo>
                    <a:pt x="812" y="170"/>
                  </a:lnTo>
                  <a:lnTo>
                    <a:pt x="812" y="168"/>
                  </a:lnTo>
                  <a:lnTo>
                    <a:pt x="814" y="168"/>
                  </a:lnTo>
                  <a:lnTo>
                    <a:pt x="815" y="165"/>
                  </a:lnTo>
                  <a:lnTo>
                    <a:pt x="817" y="164"/>
                  </a:lnTo>
                  <a:lnTo>
                    <a:pt x="817" y="164"/>
                  </a:lnTo>
                  <a:lnTo>
                    <a:pt x="820" y="167"/>
                  </a:lnTo>
                  <a:lnTo>
                    <a:pt x="822" y="168"/>
                  </a:lnTo>
                  <a:lnTo>
                    <a:pt x="822" y="170"/>
                  </a:lnTo>
                  <a:lnTo>
                    <a:pt x="823" y="170"/>
                  </a:lnTo>
                  <a:lnTo>
                    <a:pt x="826" y="171"/>
                  </a:lnTo>
                  <a:lnTo>
                    <a:pt x="828" y="171"/>
                  </a:lnTo>
                  <a:lnTo>
                    <a:pt x="831" y="171"/>
                  </a:lnTo>
                  <a:lnTo>
                    <a:pt x="833" y="173"/>
                  </a:lnTo>
                  <a:lnTo>
                    <a:pt x="836" y="176"/>
                  </a:lnTo>
                  <a:lnTo>
                    <a:pt x="836" y="176"/>
                  </a:lnTo>
                  <a:lnTo>
                    <a:pt x="839" y="178"/>
                  </a:lnTo>
                  <a:lnTo>
                    <a:pt x="844" y="181"/>
                  </a:lnTo>
                  <a:lnTo>
                    <a:pt x="845" y="181"/>
                  </a:lnTo>
                  <a:lnTo>
                    <a:pt x="850" y="181"/>
                  </a:lnTo>
                  <a:lnTo>
                    <a:pt x="852" y="182"/>
                  </a:lnTo>
                  <a:lnTo>
                    <a:pt x="853" y="184"/>
                  </a:lnTo>
                  <a:lnTo>
                    <a:pt x="855" y="186"/>
                  </a:lnTo>
                  <a:lnTo>
                    <a:pt x="856" y="189"/>
                  </a:lnTo>
                  <a:lnTo>
                    <a:pt x="858" y="193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5" y="198"/>
                  </a:lnTo>
                  <a:lnTo>
                    <a:pt x="855" y="198"/>
                  </a:lnTo>
                  <a:lnTo>
                    <a:pt x="858" y="198"/>
                  </a:lnTo>
                  <a:lnTo>
                    <a:pt x="863" y="197"/>
                  </a:lnTo>
                  <a:lnTo>
                    <a:pt x="866" y="197"/>
                  </a:lnTo>
                  <a:lnTo>
                    <a:pt x="867" y="198"/>
                  </a:lnTo>
                  <a:lnTo>
                    <a:pt x="867" y="198"/>
                  </a:lnTo>
                  <a:lnTo>
                    <a:pt x="869" y="197"/>
                  </a:lnTo>
                  <a:lnTo>
                    <a:pt x="871" y="197"/>
                  </a:lnTo>
                  <a:lnTo>
                    <a:pt x="872" y="198"/>
                  </a:lnTo>
                  <a:lnTo>
                    <a:pt x="874" y="198"/>
                  </a:lnTo>
                  <a:lnTo>
                    <a:pt x="874" y="200"/>
                  </a:lnTo>
                  <a:lnTo>
                    <a:pt x="874" y="200"/>
                  </a:lnTo>
                  <a:lnTo>
                    <a:pt x="872" y="200"/>
                  </a:lnTo>
                  <a:lnTo>
                    <a:pt x="875" y="201"/>
                  </a:lnTo>
                  <a:lnTo>
                    <a:pt x="879" y="203"/>
                  </a:lnTo>
                  <a:lnTo>
                    <a:pt x="879" y="203"/>
                  </a:lnTo>
                  <a:lnTo>
                    <a:pt x="875" y="206"/>
                  </a:lnTo>
                  <a:lnTo>
                    <a:pt x="872" y="208"/>
                  </a:lnTo>
                  <a:lnTo>
                    <a:pt x="869" y="211"/>
                  </a:lnTo>
                  <a:lnTo>
                    <a:pt x="867" y="211"/>
                  </a:lnTo>
                  <a:lnTo>
                    <a:pt x="867" y="211"/>
                  </a:lnTo>
                  <a:lnTo>
                    <a:pt x="866" y="211"/>
                  </a:lnTo>
                  <a:lnTo>
                    <a:pt x="863" y="209"/>
                  </a:lnTo>
                  <a:lnTo>
                    <a:pt x="853" y="206"/>
                  </a:lnTo>
                  <a:lnTo>
                    <a:pt x="852" y="206"/>
                  </a:lnTo>
                  <a:lnTo>
                    <a:pt x="849" y="204"/>
                  </a:lnTo>
                  <a:lnTo>
                    <a:pt x="847" y="204"/>
                  </a:lnTo>
                  <a:lnTo>
                    <a:pt x="847" y="200"/>
                  </a:lnTo>
                  <a:lnTo>
                    <a:pt x="845" y="200"/>
                  </a:lnTo>
                  <a:lnTo>
                    <a:pt x="841" y="198"/>
                  </a:lnTo>
                  <a:lnTo>
                    <a:pt x="839" y="198"/>
                  </a:lnTo>
                  <a:lnTo>
                    <a:pt x="839" y="197"/>
                  </a:lnTo>
                  <a:lnTo>
                    <a:pt x="839" y="195"/>
                  </a:lnTo>
                  <a:lnTo>
                    <a:pt x="838" y="195"/>
                  </a:lnTo>
                  <a:lnTo>
                    <a:pt x="836" y="195"/>
                  </a:lnTo>
                  <a:lnTo>
                    <a:pt x="834" y="195"/>
                  </a:lnTo>
                  <a:lnTo>
                    <a:pt x="831" y="197"/>
                  </a:lnTo>
                  <a:lnTo>
                    <a:pt x="831" y="197"/>
                  </a:lnTo>
                  <a:lnTo>
                    <a:pt x="830" y="198"/>
                  </a:lnTo>
                  <a:lnTo>
                    <a:pt x="830" y="200"/>
                  </a:lnTo>
                  <a:lnTo>
                    <a:pt x="830" y="201"/>
                  </a:lnTo>
                  <a:lnTo>
                    <a:pt x="828" y="203"/>
                  </a:lnTo>
                  <a:lnTo>
                    <a:pt x="825" y="206"/>
                  </a:lnTo>
                  <a:lnTo>
                    <a:pt x="822" y="208"/>
                  </a:lnTo>
                  <a:lnTo>
                    <a:pt x="820" y="208"/>
                  </a:lnTo>
                  <a:lnTo>
                    <a:pt x="820" y="208"/>
                  </a:lnTo>
                  <a:lnTo>
                    <a:pt x="819" y="209"/>
                  </a:lnTo>
                  <a:lnTo>
                    <a:pt x="817" y="212"/>
                  </a:lnTo>
                  <a:lnTo>
                    <a:pt x="817" y="212"/>
                  </a:lnTo>
                  <a:lnTo>
                    <a:pt x="815" y="214"/>
                  </a:lnTo>
                  <a:lnTo>
                    <a:pt x="812" y="216"/>
                  </a:lnTo>
                  <a:lnTo>
                    <a:pt x="811" y="217"/>
                  </a:lnTo>
                  <a:lnTo>
                    <a:pt x="806" y="219"/>
                  </a:lnTo>
                  <a:lnTo>
                    <a:pt x="804" y="219"/>
                  </a:lnTo>
                  <a:lnTo>
                    <a:pt x="803" y="219"/>
                  </a:lnTo>
                  <a:lnTo>
                    <a:pt x="801" y="216"/>
                  </a:lnTo>
                  <a:lnTo>
                    <a:pt x="800" y="206"/>
                  </a:lnTo>
                  <a:lnTo>
                    <a:pt x="800" y="206"/>
                  </a:lnTo>
                  <a:lnTo>
                    <a:pt x="800" y="204"/>
                  </a:lnTo>
                  <a:lnTo>
                    <a:pt x="798" y="204"/>
                  </a:lnTo>
                  <a:lnTo>
                    <a:pt x="792" y="206"/>
                  </a:lnTo>
                  <a:lnTo>
                    <a:pt x="787" y="206"/>
                  </a:lnTo>
                  <a:lnTo>
                    <a:pt x="784" y="208"/>
                  </a:lnTo>
                  <a:lnTo>
                    <a:pt x="782" y="208"/>
                  </a:lnTo>
                  <a:lnTo>
                    <a:pt x="781" y="208"/>
                  </a:lnTo>
                  <a:lnTo>
                    <a:pt x="779" y="208"/>
                  </a:lnTo>
                  <a:lnTo>
                    <a:pt x="779" y="208"/>
                  </a:lnTo>
                  <a:lnTo>
                    <a:pt x="778" y="206"/>
                  </a:lnTo>
                  <a:lnTo>
                    <a:pt x="778" y="206"/>
                  </a:lnTo>
                  <a:lnTo>
                    <a:pt x="779" y="204"/>
                  </a:lnTo>
                  <a:lnTo>
                    <a:pt x="781" y="201"/>
                  </a:lnTo>
                  <a:lnTo>
                    <a:pt x="782" y="200"/>
                  </a:lnTo>
                  <a:lnTo>
                    <a:pt x="782" y="200"/>
                  </a:lnTo>
                  <a:lnTo>
                    <a:pt x="790" y="197"/>
                  </a:lnTo>
                  <a:lnTo>
                    <a:pt x="792" y="197"/>
                  </a:lnTo>
                  <a:lnTo>
                    <a:pt x="792" y="195"/>
                  </a:lnTo>
                  <a:lnTo>
                    <a:pt x="792" y="193"/>
                  </a:lnTo>
                  <a:lnTo>
                    <a:pt x="792" y="193"/>
                  </a:lnTo>
                  <a:lnTo>
                    <a:pt x="790" y="189"/>
                  </a:lnTo>
                  <a:lnTo>
                    <a:pt x="790" y="187"/>
                  </a:lnTo>
                  <a:lnTo>
                    <a:pt x="790" y="186"/>
                  </a:lnTo>
                  <a:lnTo>
                    <a:pt x="790" y="182"/>
                  </a:lnTo>
                  <a:lnTo>
                    <a:pt x="792" y="178"/>
                  </a:lnTo>
                  <a:lnTo>
                    <a:pt x="793" y="175"/>
                  </a:lnTo>
                  <a:lnTo>
                    <a:pt x="793" y="165"/>
                  </a:lnTo>
                  <a:lnTo>
                    <a:pt x="795" y="162"/>
                  </a:lnTo>
                  <a:lnTo>
                    <a:pt x="795" y="160"/>
                  </a:lnTo>
                  <a:lnTo>
                    <a:pt x="797" y="159"/>
                  </a:lnTo>
                  <a:lnTo>
                    <a:pt x="798" y="156"/>
                  </a:lnTo>
                  <a:lnTo>
                    <a:pt x="800" y="154"/>
                  </a:lnTo>
                  <a:lnTo>
                    <a:pt x="801" y="152"/>
                  </a:lnTo>
                  <a:close/>
                  <a:moveTo>
                    <a:pt x="809" y="151"/>
                  </a:moveTo>
                  <a:lnTo>
                    <a:pt x="811" y="151"/>
                  </a:lnTo>
                  <a:lnTo>
                    <a:pt x="811" y="151"/>
                  </a:lnTo>
                  <a:lnTo>
                    <a:pt x="812" y="152"/>
                  </a:lnTo>
                  <a:lnTo>
                    <a:pt x="812" y="152"/>
                  </a:lnTo>
                  <a:lnTo>
                    <a:pt x="814" y="154"/>
                  </a:lnTo>
                  <a:lnTo>
                    <a:pt x="814" y="156"/>
                  </a:lnTo>
                  <a:lnTo>
                    <a:pt x="815" y="159"/>
                  </a:lnTo>
                  <a:lnTo>
                    <a:pt x="815" y="160"/>
                  </a:lnTo>
                  <a:lnTo>
                    <a:pt x="815" y="160"/>
                  </a:lnTo>
                  <a:lnTo>
                    <a:pt x="815" y="162"/>
                  </a:lnTo>
                  <a:lnTo>
                    <a:pt x="814" y="162"/>
                  </a:lnTo>
                  <a:lnTo>
                    <a:pt x="814" y="162"/>
                  </a:lnTo>
                  <a:lnTo>
                    <a:pt x="812" y="160"/>
                  </a:lnTo>
                  <a:lnTo>
                    <a:pt x="812" y="159"/>
                  </a:lnTo>
                  <a:lnTo>
                    <a:pt x="811" y="159"/>
                  </a:lnTo>
                  <a:lnTo>
                    <a:pt x="809" y="157"/>
                  </a:lnTo>
                  <a:lnTo>
                    <a:pt x="809" y="157"/>
                  </a:lnTo>
                  <a:lnTo>
                    <a:pt x="808" y="156"/>
                  </a:lnTo>
                  <a:lnTo>
                    <a:pt x="808" y="154"/>
                  </a:lnTo>
                  <a:lnTo>
                    <a:pt x="808" y="152"/>
                  </a:lnTo>
                  <a:lnTo>
                    <a:pt x="808" y="152"/>
                  </a:lnTo>
                  <a:lnTo>
                    <a:pt x="808" y="151"/>
                  </a:lnTo>
                  <a:lnTo>
                    <a:pt x="809" y="151"/>
                  </a:lnTo>
                  <a:close/>
                  <a:moveTo>
                    <a:pt x="819" y="148"/>
                  </a:moveTo>
                  <a:lnTo>
                    <a:pt x="823" y="149"/>
                  </a:lnTo>
                  <a:lnTo>
                    <a:pt x="825" y="151"/>
                  </a:lnTo>
                  <a:lnTo>
                    <a:pt x="828" y="152"/>
                  </a:lnTo>
                  <a:lnTo>
                    <a:pt x="828" y="152"/>
                  </a:lnTo>
                  <a:lnTo>
                    <a:pt x="830" y="154"/>
                  </a:lnTo>
                  <a:lnTo>
                    <a:pt x="828" y="154"/>
                  </a:lnTo>
                  <a:lnTo>
                    <a:pt x="828" y="156"/>
                  </a:lnTo>
                  <a:lnTo>
                    <a:pt x="828" y="156"/>
                  </a:lnTo>
                  <a:lnTo>
                    <a:pt x="830" y="157"/>
                  </a:lnTo>
                  <a:lnTo>
                    <a:pt x="833" y="157"/>
                  </a:lnTo>
                  <a:lnTo>
                    <a:pt x="834" y="157"/>
                  </a:lnTo>
                  <a:lnTo>
                    <a:pt x="836" y="157"/>
                  </a:lnTo>
                  <a:lnTo>
                    <a:pt x="836" y="159"/>
                  </a:lnTo>
                  <a:lnTo>
                    <a:pt x="834" y="159"/>
                  </a:lnTo>
                  <a:lnTo>
                    <a:pt x="834" y="160"/>
                  </a:lnTo>
                  <a:lnTo>
                    <a:pt x="833" y="160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28" y="159"/>
                  </a:lnTo>
                  <a:lnTo>
                    <a:pt x="826" y="159"/>
                  </a:lnTo>
                  <a:lnTo>
                    <a:pt x="828" y="159"/>
                  </a:lnTo>
                  <a:lnTo>
                    <a:pt x="828" y="157"/>
                  </a:lnTo>
                  <a:lnTo>
                    <a:pt x="828" y="157"/>
                  </a:lnTo>
                  <a:lnTo>
                    <a:pt x="826" y="156"/>
                  </a:lnTo>
                  <a:lnTo>
                    <a:pt x="825" y="157"/>
                  </a:lnTo>
                  <a:lnTo>
                    <a:pt x="825" y="157"/>
                  </a:lnTo>
                  <a:lnTo>
                    <a:pt x="823" y="157"/>
                  </a:lnTo>
                  <a:lnTo>
                    <a:pt x="823" y="154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0" y="151"/>
                  </a:lnTo>
                  <a:lnTo>
                    <a:pt x="819" y="151"/>
                  </a:lnTo>
                  <a:lnTo>
                    <a:pt x="819" y="149"/>
                  </a:lnTo>
                  <a:lnTo>
                    <a:pt x="817" y="149"/>
                  </a:lnTo>
                  <a:lnTo>
                    <a:pt x="819" y="149"/>
                  </a:lnTo>
                  <a:lnTo>
                    <a:pt x="819" y="148"/>
                  </a:lnTo>
                  <a:close/>
                  <a:moveTo>
                    <a:pt x="836" y="143"/>
                  </a:moveTo>
                  <a:lnTo>
                    <a:pt x="838" y="145"/>
                  </a:lnTo>
                  <a:lnTo>
                    <a:pt x="839" y="145"/>
                  </a:lnTo>
                  <a:lnTo>
                    <a:pt x="839" y="145"/>
                  </a:lnTo>
                  <a:lnTo>
                    <a:pt x="841" y="145"/>
                  </a:lnTo>
                  <a:lnTo>
                    <a:pt x="839" y="146"/>
                  </a:lnTo>
                  <a:lnTo>
                    <a:pt x="838" y="146"/>
                  </a:lnTo>
                  <a:lnTo>
                    <a:pt x="838" y="146"/>
                  </a:lnTo>
                  <a:lnTo>
                    <a:pt x="836" y="145"/>
                  </a:lnTo>
                  <a:lnTo>
                    <a:pt x="836" y="145"/>
                  </a:lnTo>
                  <a:lnTo>
                    <a:pt x="836" y="143"/>
                  </a:lnTo>
                  <a:lnTo>
                    <a:pt x="836" y="143"/>
                  </a:lnTo>
                  <a:close/>
                  <a:moveTo>
                    <a:pt x="476" y="127"/>
                  </a:moveTo>
                  <a:lnTo>
                    <a:pt x="478" y="127"/>
                  </a:lnTo>
                  <a:lnTo>
                    <a:pt x="480" y="127"/>
                  </a:lnTo>
                  <a:lnTo>
                    <a:pt x="480" y="129"/>
                  </a:lnTo>
                  <a:lnTo>
                    <a:pt x="480" y="130"/>
                  </a:lnTo>
                  <a:lnTo>
                    <a:pt x="478" y="130"/>
                  </a:lnTo>
                  <a:lnTo>
                    <a:pt x="478" y="130"/>
                  </a:lnTo>
                  <a:lnTo>
                    <a:pt x="476" y="129"/>
                  </a:lnTo>
                  <a:lnTo>
                    <a:pt x="476" y="127"/>
                  </a:lnTo>
                  <a:close/>
                  <a:moveTo>
                    <a:pt x="1136" y="123"/>
                  </a:moveTo>
                  <a:lnTo>
                    <a:pt x="1137" y="123"/>
                  </a:lnTo>
                  <a:lnTo>
                    <a:pt x="1137" y="123"/>
                  </a:lnTo>
                  <a:lnTo>
                    <a:pt x="1136" y="124"/>
                  </a:lnTo>
                  <a:lnTo>
                    <a:pt x="1132" y="126"/>
                  </a:lnTo>
                  <a:lnTo>
                    <a:pt x="1131" y="126"/>
                  </a:lnTo>
                  <a:lnTo>
                    <a:pt x="1129" y="126"/>
                  </a:lnTo>
                  <a:lnTo>
                    <a:pt x="1131" y="126"/>
                  </a:lnTo>
                  <a:lnTo>
                    <a:pt x="1131" y="124"/>
                  </a:lnTo>
                  <a:lnTo>
                    <a:pt x="1132" y="124"/>
                  </a:lnTo>
                  <a:lnTo>
                    <a:pt x="1134" y="123"/>
                  </a:lnTo>
                  <a:lnTo>
                    <a:pt x="1136" y="123"/>
                  </a:lnTo>
                  <a:close/>
                  <a:moveTo>
                    <a:pt x="476" y="110"/>
                  </a:moveTo>
                  <a:lnTo>
                    <a:pt x="478" y="112"/>
                  </a:lnTo>
                  <a:lnTo>
                    <a:pt x="478" y="113"/>
                  </a:lnTo>
                  <a:lnTo>
                    <a:pt x="478" y="115"/>
                  </a:lnTo>
                  <a:lnTo>
                    <a:pt x="478" y="115"/>
                  </a:lnTo>
                  <a:lnTo>
                    <a:pt x="480" y="116"/>
                  </a:lnTo>
                  <a:lnTo>
                    <a:pt x="480" y="116"/>
                  </a:lnTo>
                  <a:lnTo>
                    <a:pt x="480" y="118"/>
                  </a:lnTo>
                  <a:lnTo>
                    <a:pt x="478" y="119"/>
                  </a:lnTo>
                  <a:lnTo>
                    <a:pt x="478" y="119"/>
                  </a:lnTo>
                  <a:lnTo>
                    <a:pt x="478" y="118"/>
                  </a:lnTo>
                  <a:lnTo>
                    <a:pt x="476" y="118"/>
                  </a:lnTo>
                  <a:lnTo>
                    <a:pt x="475" y="116"/>
                  </a:lnTo>
                  <a:lnTo>
                    <a:pt x="475" y="115"/>
                  </a:lnTo>
                  <a:lnTo>
                    <a:pt x="476" y="113"/>
                  </a:lnTo>
                  <a:lnTo>
                    <a:pt x="476" y="112"/>
                  </a:lnTo>
                  <a:lnTo>
                    <a:pt x="476" y="110"/>
                  </a:lnTo>
                  <a:close/>
                  <a:moveTo>
                    <a:pt x="461" y="102"/>
                  </a:moveTo>
                  <a:lnTo>
                    <a:pt x="462" y="104"/>
                  </a:lnTo>
                  <a:lnTo>
                    <a:pt x="464" y="104"/>
                  </a:lnTo>
                  <a:lnTo>
                    <a:pt x="464" y="104"/>
                  </a:lnTo>
                  <a:lnTo>
                    <a:pt x="465" y="105"/>
                  </a:lnTo>
                  <a:lnTo>
                    <a:pt x="464" y="105"/>
                  </a:lnTo>
                  <a:lnTo>
                    <a:pt x="464" y="105"/>
                  </a:lnTo>
                  <a:lnTo>
                    <a:pt x="462" y="104"/>
                  </a:lnTo>
                  <a:lnTo>
                    <a:pt x="461" y="104"/>
                  </a:lnTo>
                  <a:lnTo>
                    <a:pt x="461" y="104"/>
                  </a:lnTo>
                  <a:lnTo>
                    <a:pt x="461" y="102"/>
                  </a:lnTo>
                  <a:close/>
                  <a:moveTo>
                    <a:pt x="964" y="100"/>
                  </a:moveTo>
                  <a:lnTo>
                    <a:pt x="967" y="100"/>
                  </a:lnTo>
                  <a:lnTo>
                    <a:pt x="970" y="102"/>
                  </a:lnTo>
                  <a:lnTo>
                    <a:pt x="975" y="102"/>
                  </a:lnTo>
                  <a:lnTo>
                    <a:pt x="976" y="102"/>
                  </a:lnTo>
                  <a:lnTo>
                    <a:pt x="976" y="102"/>
                  </a:lnTo>
                  <a:lnTo>
                    <a:pt x="978" y="104"/>
                  </a:lnTo>
                  <a:lnTo>
                    <a:pt x="978" y="105"/>
                  </a:lnTo>
                  <a:lnTo>
                    <a:pt x="978" y="107"/>
                  </a:lnTo>
                  <a:lnTo>
                    <a:pt x="978" y="107"/>
                  </a:lnTo>
                  <a:lnTo>
                    <a:pt x="975" y="108"/>
                  </a:lnTo>
                  <a:lnTo>
                    <a:pt x="967" y="108"/>
                  </a:lnTo>
                  <a:lnTo>
                    <a:pt x="964" y="108"/>
                  </a:lnTo>
                  <a:lnTo>
                    <a:pt x="962" y="107"/>
                  </a:lnTo>
                  <a:lnTo>
                    <a:pt x="961" y="107"/>
                  </a:lnTo>
                  <a:lnTo>
                    <a:pt x="959" y="105"/>
                  </a:lnTo>
                  <a:lnTo>
                    <a:pt x="959" y="102"/>
                  </a:lnTo>
                  <a:lnTo>
                    <a:pt x="959" y="102"/>
                  </a:lnTo>
                  <a:lnTo>
                    <a:pt x="959" y="100"/>
                  </a:lnTo>
                  <a:lnTo>
                    <a:pt x="959" y="100"/>
                  </a:lnTo>
                  <a:lnTo>
                    <a:pt x="964" y="100"/>
                  </a:lnTo>
                  <a:close/>
                  <a:moveTo>
                    <a:pt x="456" y="100"/>
                  </a:moveTo>
                  <a:lnTo>
                    <a:pt x="457" y="100"/>
                  </a:lnTo>
                  <a:lnTo>
                    <a:pt x="459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6" y="100"/>
                  </a:lnTo>
                  <a:lnTo>
                    <a:pt x="456" y="100"/>
                  </a:lnTo>
                  <a:close/>
                  <a:moveTo>
                    <a:pt x="785" y="94"/>
                  </a:moveTo>
                  <a:lnTo>
                    <a:pt x="787" y="96"/>
                  </a:lnTo>
                  <a:lnTo>
                    <a:pt x="789" y="97"/>
                  </a:lnTo>
                  <a:lnTo>
                    <a:pt x="790" y="97"/>
                  </a:lnTo>
                  <a:lnTo>
                    <a:pt x="789" y="99"/>
                  </a:lnTo>
                  <a:lnTo>
                    <a:pt x="790" y="100"/>
                  </a:lnTo>
                  <a:lnTo>
                    <a:pt x="790" y="102"/>
                  </a:lnTo>
                  <a:lnTo>
                    <a:pt x="790" y="104"/>
                  </a:lnTo>
                  <a:lnTo>
                    <a:pt x="790" y="105"/>
                  </a:lnTo>
                  <a:lnTo>
                    <a:pt x="789" y="107"/>
                  </a:lnTo>
                  <a:lnTo>
                    <a:pt x="789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5" y="108"/>
                  </a:lnTo>
                  <a:lnTo>
                    <a:pt x="782" y="107"/>
                  </a:lnTo>
                  <a:lnTo>
                    <a:pt x="782" y="107"/>
                  </a:lnTo>
                  <a:lnTo>
                    <a:pt x="782" y="105"/>
                  </a:lnTo>
                  <a:lnTo>
                    <a:pt x="782" y="105"/>
                  </a:lnTo>
                  <a:lnTo>
                    <a:pt x="782" y="104"/>
                  </a:lnTo>
                  <a:lnTo>
                    <a:pt x="784" y="102"/>
                  </a:lnTo>
                  <a:lnTo>
                    <a:pt x="782" y="100"/>
                  </a:lnTo>
                  <a:lnTo>
                    <a:pt x="782" y="100"/>
                  </a:lnTo>
                  <a:lnTo>
                    <a:pt x="782" y="99"/>
                  </a:lnTo>
                  <a:lnTo>
                    <a:pt x="782" y="99"/>
                  </a:lnTo>
                  <a:lnTo>
                    <a:pt x="782" y="97"/>
                  </a:lnTo>
                  <a:lnTo>
                    <a:pt x="784" y="97"/>
                  </a:lnTo>
                  <a:lnTo>
                    <a:pt x="785" y="94"/>
                  </a:lnTo>
                  <a:close/>
                  <a:moveTo>
                    <a:pt x="942" y="94"/>
                  </a:moveTo>
                  <a:lnTo>
                    <a:pt x="945" y="94"/>
                  </a:lnTo>
                  <a:lnTo>
                    <a:pt x="953" y="97"/>
                  </a:lnTo>
                  <a:lnTo>
                    <a:pt x="953" y="97"/>
                  </a:lnTo>
                  <a:lnTo>
                    <a:pt x="954" y="97"/>
                  </a:lnTo>
                  <a:lnTo>
                    <a:pt x="954" y="99"/>
                  </a:lnTo>
                  <a:lnTo>
                    <a:pt x="954" y="100"/>
                  </a:lnTo>
                  <a:lnTo>
                    <a:pt x="954" y="100"/>
                  </a:lnTo>
                  <a:lnTo>
                    <a:pt x="953" y="102"/>
                  </a:lnTo>
                  <a:lnTo>
                    <a:pt x="953" y="104"/>
                  </a:lnTo>
                  <a:lnTo>
                    <a:pt x="953" y="108"/>
                  </a:lnTo>
                  <a:lnTo>
                    <a:pt x="953" y="112"/>
                  </a:lnTo>
                  <a:lnTo>
                    <a:pt x="953" y="113"/>
                  </a:lnTo>
                  <a:lnTo>
                    <a:pt x="951" y="116"/>
                  </a:lnTo>
                  <a:lnTo>
                    <a:pt x="949" y="118"/>
                  </a:lnTo>
                  <a:lnTo>
                    <a:pt x="949" y="118"/>
                  </a:lnTo>
                  <a:lnTo>
                    <a:pt x="943" y="119"/>
                  </a:lnTo>
                  <a:lnTo>
                    <a:pt x="940" y="121"/>
                  </a:lnTo>
                  <a:lnTo>
                    <a:pt x="935" y="121"/>
                  </a:lnTo>
                  <a:lnTo>
                    <a:pt x="931" y="121"/>
                  </a:lnTo>
                  <a:lnTo>
                    <a:pt x="927" y="121"/>
                  </a:lnTo>
                  <a:lnTo>
                    <a:pt x="926" y="121"/>
                  </a:lnTo>
                  <a:lnTo>
                    <a:pt x="926" y="121"/>
                  </a:lnTo>
                  <a:lnTo>
                    <a:pt x="924" y="119"/>
                  </a:lnTo>
                  <a:lnTo>
                    <a:pt x="923" y="118"/>
                  </a:lnTo>
                  <a:lnTo>
                    <a:pt x="923" y="115"/>
                  </a:lnTo>
                  <a:lnTo>
                    <a:pt x="921" y="110"/>
                  </a:lnTo>
                  <a:lnTo>
                    <a:pt x="921" y="110"/>
                  </a:lnTo>
                  <a:lnTo>
                    <a:pt x="923" y="107"/>
                  </a:lnTo>
                  <a:lnTo>
                    <a:pt x="924" y="104"/>
                  </a:lnTo>
                  <a:lnTo>
                    <a:pt x="926" y="100"/>
                  </a:lnTo>
                  <a:lnTo>
                    <a:pt x="929" y="97"/>
                  </a:lnTo>
                  <a:lnTo>
                    <a:pt x="931" y="96"/>
                  </a:lnTo>
                  <a:lnTo>
                    <a:pt x="932" y="96"/>
                  </a:lnTo>
                  <a:lnTo>
                    <a:pt x="935" y="94"/>
                  </a:lnTo>
                  <a:lnTo>
                    <a:pt x="937" y="94"/>
                  </a:lnTo>
                  <a:lnTo>
                    <a:pt x="938" y="94"/>
                  </a:lnTo>
                  <a:lnTo>
                    <a:pt x="940" y="94"/>
                  </a:lnTo>
                  <a:lnTo>
                    <a:pt x="942" y="94"/>
                  </a:lnTo>
                  <a:close/>
                  <a:moveTo>
                    <a:pt x="897" y="94"/>
                  </a:moveTo>
                  <a:lnTo>
                    <a:pt x="899" y="94"/>
                  </a:lnTo>
                  <a:lnTo>
                    <a:pt x="899" y="96"/>
                  </a:lnTo>
                  <a:lnTo>
                    <a:pt x="897" y="97"/>
                  </a:lnTo>
                  <a:lnTo>
                    <a:pt x="896" y="97"/>
                  </a:lnTo>
                  <a:lnTo>
                    <a:pt x="894" y="96"/>
                  </a:lnTo>
                  <a:lnTo>
                    <a:pt x="894" y="96"/>
                  </a:lnTo>
                  <a:lnTo>
                    <a:pt x="894" y="94"/>
                  </a:lnTo>
                  <a:lnTo>
                    <a:pt x="897" y="94"/>
                  </a:lnTo>
                  <a:close/>
                  <a:moveTo>
                    <a:pt x="522" y="88"/>
                  </a:moveTo>
                  <a:lnTo>
                    <a:pt x="525" y="88"/>
                  </a:lnTo>
                  <a:lnTo>
                    <a:pt x="527" y="88"/>
                  </a:lnTo>
                  <a:lnTo>
                    <a:pt x="528" y="89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7" y="93"/>
                  </a:lnTo>
                  <a:lnTo>
                    <a:pt x="527" y="93"/>
                  </a:lnTo>
                  <a:lnTo>
                    <a:pt x="525" y="93"/>
                  </a:lnTo>
                  <a:lnTo>
                    <a:pt x="524" y="91"/>
                  </a:lnTo>
                  <a:lnTo>
                    <a:pt x="522" y="89"/>
                  </a:lnTo>
                  <a:lnTo>
                    <a:pt x="521" y="89"/>
                  </a:lnTo>
                  <a:lnTo>
                    <a:pt x="521" y="88"/>
                  </a:lnTo>
                  <a:lnTo>
                    <a:pt x="521" y="88"/>
                  </a:lnTo>
                  <a:lnTo>
                    <a:pt x="522" y="88"/>
                  </a:lnTo>
                  <a:close/>
                  <a:moveTo>
                    <a:pt x="951" y="85"/>
                  </a:moveTo>
                  <a:lnTo>
                    <a:pt x="954" y="85"/>
                  </a:lnTo>
                  <a:lnTo>
                    <a:pt x="954" y="86"/>
                  </a:lnTo>
                  <a:lnTo>
                    <a:pt x="956" y="89"/>
                  </a:lnTo>
                  <a:lnTo>
                    <a:pt x="957" y="89"/>
                  </a:lnTo>
                  <a:lnTo>
                    <a:pt x="957" y="91"/>
                  </a:lnTo>
                  <a:lnTo>
                    <a:pt x="957" y="91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6" y="94"/>
                  </a:lnTo>
                  <a:lnTo>
                    <a:pt x="956" y="94"/>
                  </a:lnTo>
                  <a:lnTo>
                    <a:pt x="954" y="93"/>
                  </a:lnTo>
                  <a:lnTo>
                    <a:pt x="949" y="91"/>
                  </a:lnTo>
                  <a:lnTo>
                    <a:pt x="949" y="89"/>
                  </a:lnTo>
                  <a:lnTo>
                    <a:pt x="949" y="88"/>
                  </a:lnTo>
                  <a:lnTo>
                    <a:pt x="949" y="88"/>
                  </a:lnTo>
                  <a:lnTo>
                    <a:pt x="949" y="86"/>
                  </a:lnTo>
                  <a:lnTo>
                    <a:pt x="951" y="85"/>
                  </a:lnTo>
                  <a:lnTo>
                    <a:pt x="951" y="85"/>
                  </a:lnTo>
                  <a:close/>
                  <a:moveTo>
                    <a:pt x="565" y="82"/>
                  </a:moveTo>
                  <a:lnTo>
                    <a:pt x="566" y="83"/>
                  </a:lnTo>
                  <a:lnTo>
                    <a:pt x="568" y="83"/>
                  </a:lnTo>
                  <a:lnTo>
                    <a:pt x="568" y="83"/>
                  </a:lnTo>
                  <a:lnTo>
                    <a:pt x="568" y="85"/>
                  </a:lnTo>
                  <a:lnTo>
                    <a:pt x="568" y="86"/>
                  </a:lnTo>
                  <a:lnTo>
                    <a:pt x="568" y="86"/>
                  </a:lnTo>
                  <a:lnTo>
                    <a:pt x="566" y="88"/>
                  </a:lnTo>
                  <a:lnTo>
                    <a:pt x="566" y="88"/>
                  </a:lnTo>
                  <a:lnTo>
                    <a:pt x="565" y="88"/>
                  </a:lnTo>
                  <a:lnTo>
                    <a:pt x="560" y="86"/>
                  </a:lnTo>
                  <a:lnTo>
                    <a:pt x="560" y="85"/>
                  </a:lnTo>
                  <a:lnTo>
                    <a:pt x="560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5" y="82"/>
                  </a:lnTo>
                  <a:close/>
                  <a:moveTo>
                    <a:pt x="585" y="77"/>
                  </a:moveTo>
                  <a:lnTo>
                    <a:pt x="587" y="77"/>
                  </a:lnTo>
                  <a:lnTo>
                    <a:pt x="588" y="77"/>
                  </a:lnTo>
                  <a:lnTo>
                    <a:pt x="588" y="78"/>
                  </a:lnTo>
                  <a:lnTo>
                    <a:pt x="590" y="78"/>
                  </a:lnTo>
                  <a:lnTo>
                    <a:pt x="590" y="80"/>
                  </a:lnTo>
                  <a:lnTo>
                    <a:pt x="590" y="82"/>
                  </a:lnTo>
                  <a:lnTo>
                    <a:pt x="590" y="83"/>
                  </a:lnTo>
                  <a:lnTo>
                    <a:pt x="588" y="83"/>
                  </a:lnTo>
                  <a:lnTo>
                    <a:pt x="588" y="85"/>
                  </a:lnTo>
                  <a:lnTo>
                    <a:pt x="587" y="85"/>
                  </a:lnTo>
                  <a:lnTo>
                    <a:pt x="587" y="83"/>
                  </a:lnTo>
                  <a:lnTo>
                    <a:pt x="587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4" y="83"/>
                  </a:lnTo>
                  <a:lnTo>
                    <a:pt x="584" y="82"/>
                  </a:lnTo>
                  <a:lnTo>
                    <a:pt x="584" y="80"/>
                  </a:lnTo>
                  <a:lnTo>
                    <a:pt x="585" y="78"/>
                  </a:lnTo>
                  <a:lnTo>
                    <a:pt x="585" y="78"/>
                  </a:lnTo>
                  <a:lnTo>
                    <a:pt x="584" y="77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5" y="77"/>
                  </a:lnTo>
                  <a:close/>
                  <a:moveTo>
                    <a:pt x="592" y="74"/>
                  </a:moveTo>
                  <a:lnTo>
                    <a:pt x="592" y="74"/>
                  </a:lnTo>
                  <a:lnTo>
                    <a:pt x="593" y="75"/>
                  </a:lnTo>
                  <a:lnTo>
                    <a:pt x="593" y="77"/>
                  </a:lnTo>
                  <a:lnTo>
                    <a:pt x="593" y="77"/>
                  </a:lnTo>
                  <a:lnTo>
                    <a:pt x="593" y="78"/>
                  </a:lnTo>
                  <a:lnTo>
                    <a:pt x="592" y="78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90" y="75"/>
                  </a:lnTo>
                  <a:lnTo>
                    <a:pt x="590" y="75"/>
                  </a:lnTo>
                  <a:lnTo>
                    <a:pt x="590" y="74"/>
                  </a:lnTo>
                  <a:lnTo>
                    <a:pt x="592" y="74"/>
                  </a:lnTo>
                  <a:close/>
                  <a:moveTo>
                    <a:pt x="729" y="67"/>
                  </a:moveTo>
                  <a:lnTo>
                    <a:pt x="729" y="67"/>
                  </a:lnTo>
                  <a:lnTo>
                    <a:pt x="730" y="69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72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71"/>
                  </a:lnTo>
                  <a:lnTo>
                    <a:pt x="727" y="71"/>
                  </a:lnTo>
                  <a:lnTo>
                    <a:pt x="727" y="71"/>
                  </a:lnTo>
                  <a:lnTo>
                    <a:pt x="727" y="69"/>
                  </a:lnTo>
                  <a:lnTo>
                    <a:pt x="727" y="69"/>
                  </a:lnTo>
                  <a:lnTo>
                    <a:pt x="729" y="67"/>
                  </a:lnTo>
                  <a:close/>
                  <a:moveTo>
                    <a:pt x="905" y="67"/>
                  </a:moveTo>
                  <a:lnTo>
                    <a:pt x="907" y="67"/>
                  </a:lnTo>
                  <a:lnTo>
                    <a:pt x="907" y="67"/>
                  </a:lnTo>
                  <a:lnTo>
                    <a:pt x="907" y="67"/>
                  </a:lnTo>
                  <a:lnTo>
                    <a:pt x="908" y="69"/>
                  </a:lnTo>
                  <a:lnTo>
                    <a:pt x="908" y="69"/>
                  </a:lnTo>
                  <a:lnTo>
                    <a:pt x="907" y="71"/>
                  </a:lnTo>
                  <a:lnTo>
                    <a:pt x="905" y="72"/>
                  </a:lnTo>
                  <a:lnTo>
                    <a:pt x="904" y="74"/>
                  </a:lnTo>
                  <a:lnTo>
                    <a:pt x="904" y="74"/>
                  </a:lnTo>
                  <a:lnTo>
                    <a:pt x="904" y="75"/>
                  </a:lnTo>
                  <a:lnTo>
                    <a:pt x="902" y="75"/>
                  </a:lnTo>
                  <a:lnTo>
                    <a:pt x="901" y="77"/>
                  </a:lnTo>
                  <a:lnTo>
                    <a:pt x="901" y="78"/>
                  </a:lnTo>
                  <a:lnTo>
                    <a:pt x="899" y="80"/>
                  </a:lnTo>
                  <a:lnTo>
                    <a:pt x="896" y="80"/>
                  </a:lnTo>
                  <a:lnTo>
                    <a:pt x="894" y="82"/>
                  </a:lnTo>
                  <a:lnTo>
                    <a:pt x="893" y="82"/>
                  </a:lnTo>
                  <a:lnTo>
                    <a:pt x="891" y="82"/>
                  </a:lnTo>
                  <a:lnTo>
                    <a:pt x="891" y="80"/>
                  </a:lnTo>
                  <a:lnTo>
                    <a:pt x="891" y="80"/>
                  </a:lnTo>
                  <a:lnTo>
                    <a:pt x="891" y="78"/>
                  </a:lnTo>
                  <a:lnTo>
                    <a:pt x="891" y="78"/>
                  </a:lnTo>
                  <a:lnTo>
                    <a:pt x="893" y="77"/>
                  </a:lnTo>
                  <a:lnTo>
                    <a:pt x="893" y="75"/>
                  </a:lnTo>
                  <a:lnTo>
                    <a:pt x="894" y="75"/>
                  </a:lnTo>
                  <a:lnTo>
                    <a:pt x="897" y="74"/>
                  </a:lnTo>
                  <a:lnTo>
                    <a:pt x="897" y="74"/>
                  </a:lnTo>
                  <a:lnTo>
                    <a:pt x="899" y="71"/>
                  </a:lnTo>
                  <a:lnTo>
                    <a:pt x="901" y="71"/>
                  </a:lnTo>
                  <a:lnTo>
                    <a:pt x="902" y="71"/>
                  </a:lnTo>
                  <a:lnTo>
                    <a:pt x="902" y="71"/>
                  </a:lnTo>
                  <a:lnTo>
                    <a:pt x="901" y="69"/>
                  </a:lnTo>
                  <a:lnTo>
                    <a:pt x="901" y="69"/>
                  </a:lnTo>
                  <a:lnTo>
                    <a:pt x="902" y="69"/>
                  </a:lnTo>
                  <a:lnTo>
                    <a:pt x="902" y="67"/>
                  </a:lnTo>
                  <a:lnTo>
                    <a:pt x="905" y="67"/>
                  </a:lnTo>
                  <a:close/>
                  <a:moveTo>
                    <a:pt x="735" y="66"/>
                  </a:moveTo>
                  <a:lnTo>
                    <a:pt x="735" y="66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2" y="71"/>
                  </a:lnTo>
                  <a:lnTo>
                    <a:pt x="730" y="69"/>
                  </a:lnTo>
                  <a:lnTo>
                    <a:pt x="730" y="67"/>
                  </a:lnTo>
                  <a:lnTo>
                    <a:pt x="732" y="67"/>
                  </a:lnTo>
                  <a:lnTo>
                    <a:pt x="732" y="67"/>
                  </a:lnTo>
                  <a:lnTo>
                    <a:pt x="733" y="66"/>
                  </a:lnTo>
                  <a:lnTo>
                    <a:pt x="733" y="67"/>
                  </a:lnTo>
                  <a:lnTo>
                    <a:pt x="735" y="66"/>
                  </a:lnTo>
                  <a:close/>
                  <a:moveTo>
                    <a:pt x="923" y="66"/>
                  </a:moveTo>
                  <a:lnTo>
                    <a:pt x="924" y="66"/>
                  </a:lnTo>
                  <a:lnTo>
                    <a:pt x="926" y="67"/>
                  </a:lnTo>
                  <a:lnTo>
                    <a:pt x="929" y="67"/>
                  </a:lnTo>
                  <a:lnTo>
                    <a:pt x="931" y="67"/>
                  </a:lnTo>
                  <a:lnTo>
                    <a:pt x="931" y="67"/>
                  </a:lnTo>
                  <a:lnTo>
                    <a:pt x="931" y="69"/>
                  </a:lnTo>
                  <a:lnTo>
                    <a:pt x="931" y="69"/>
                  </a:lnTo>
                  <a:lnTo>
                    <a:pt x="929" y="71"/>
                  </a:lnTo>
                  <a:lnTo>
                    <a:pt x="927" y="72"/>
                  </a:lnTo>
                  <a:lnTo>
                    <a:pt x="927" y="72"/>
                  </a:lnTo>
                  <a:lnTo>
                    <a:pt x="926" y="74"/>
                  </a:lnTo>
                  <a:lnTo>
                    <a:pt x="924" y="74"/>
                  </a:lnTo>
                  <a:lnTo>
                    <a:pt x="923" y="74"/>
                  </a:lnTo>
                  <a:lnTo>
                    <a:pt x="921" y="74"/>
                  </a:lnTo>
                  <a:lnTo>
                    <a:pt x="921" y="72"/>
                  </a:lnTo>
                  <a:lnTo>
                    <a:pt x="920" y="71"/>
                  </a:lnTo>
                  <a:lnTo>
                    <a:pt x="921" y="69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3" y="66"/>
                  </a:lnTo>
                  <a:close/>
                  <a:moveTo>
                    <a:pt x="574" y="63"/>
                  </a:moveTo>
                  <a:lnTo>
                    <a:pt x="576" y="63"/>
                  </a:lnTo>
                  <a:lnTo>
                    <a:pt x="577" y="64"/>
                  </a:lnTo>
                  <a:lnTo>
                    <a:pt x="579" y="64"/>
                  </a:lnTo>
                  <a:lnTo>
                    <a:pt x="579" y="66"/>
                  </a:lnTo>
                  <a:lnTo>
                    <a:pt x="577" y="66"/>
                  </a:lnTo>
                  <a:lnTo>
                    <a:pt x="577" y="66"/>
                  </a:lnTo>
                  <a:lnTo>
                    <a:pt x="577" y="67"/>
                  </a:lnTo>
                  <a:lnTo>
                    <a:pt x="576" y="67"/>
                  </a:lnTo>
                  <a:lnTo>
                    <a:pt x="576" y="67"/>
                  </a:lnTo>
                  <a:lnTo>
                    <a:pt x="574" y="67"/>
                  </a:lnTo>
                  <a:lnTo>
                    <a:pt x="574" y="67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4"/>
                  </a:lnTo>
                  <a:lnTo>
                    <a:pt x="574" y="64"/>
                  </a:lnTo>
                  <a:lnTo>
                    <a:pt x="574" y="64"/>
                  </a:lnTo>
                  <a:lnTo>
                    <a:pt x="574" y="63"/>
                  </a:lnTo>
                  <a:lnTo>
                    <a:pt x="574" y="63"/>
                  </a:lnTo>
                  <a:close/>
                  <a:moveTo>
                    <a:pt x="655" y="61"/>
                  </a:moveTo>
                  <a:lnTo>
                    <a:pt x="655" y="61"/>
                  </a:lnTo>
                  <a:lnTo>
                    <a:pt x="656" y="63"/>
                  </a:lnTo>
                  <a:lnTo>
                    <a:pt x="658" y="63"/>
                  </a:lnTo>
                  <a:lnTo>
                    <a:pt x="659" y="64"/>
                  </a:lnTo>
                  <a:lnTo>
                    <a:pt x="659" y="66"/>
                  </a:lnTo>
                  <a:lnTo>
                    <a:pt x="659" y="66"/>
                  </a:lnTo>
                  <a:lnTo>
                    <a:pt x="659" y="67"/>
                  </a:lnTo>
                  <a:lnTo>
                    <a:pt x="658" y="69"/>
                  </a:lnTo>
                  <a:lnTo>
                    <a:pt x="658" y="69"/>
                  </a:lnTo>
                  <a:lnTo>
                    <a:pt x="656" y="69"/>
                  </a:lnTo>
                  <a:lnTo>
                    <a:pt x="655" y="69"/>
                  </a:lnTo>
                  <a:lnTo>
                    <a:pt x="655" y="67"/>
                  </a:lnTo>
                  <a:lnTo>
                    <a:pt x="656" y="67"/>
                  </a:lnTo>
                  <a:lnTo>
                    <a:pt x="656" y="66"/>
                  </a:lnTo>
                  <a:lnTo>
                    <a:pt x="656" y="64"/>
                  </a:lnTo>
                  <a:lnTo>
                    <a:pt x="655" y="64"/>
                  </a:lnTo>
                  <a:lnTo>
                    <a:pt x="655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5" y="64"/>
                  </a:lnTo>
                  <a:lnTo>
                    <a:pt x="653" y="66"/>
                  </a:lnTo>
                  <a:lnTo>
                    <a:pt x="653" y="67"/>
                  </a:lnTo>
                  <a:lnTo>
                    <a:pt x="653" y="69"/>
                  </a:lnTo>
                  <a:lnTo>
                    <a:pt x="651" y="67"/>
                  </a:lnTo>
                  <a:lnTo>
                    <a:pt x="651" y="67"/>
                  </a:lnTo>
                  <a:lnTo>
                    <a:pt x="651" y="66"/>
                  </a:lnTo>
                  <a:lnTo>
                    <a:pt x="651" y="66"/>
                  </a:lnTo>
                  <a:lnTo>
                    <a:pt x="651" y="64"/>
                  </a:lnTo>
                  <a:lnTo>
                    <a:pt x="651" y="63"/>
                  </a:lnTo>
                  <a:lnTo>
                    <a:pt x="653" y="61"/>
                  </a:lnTo>
                  <a:lnTo>
                    <a:pt x="655" y="61"/>
                  </a:lnTo>
                  <a:close/>
                  <a:moveTo>
                    <a:pt x="27" y="61"/>
                  </a:moveTo>
                  <a:lnTo>
                    <a:pt x="29" y="61"/>
                  </a:lnTo>
                  <a:lnTo>
                    <a:pt x="30" y="61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4"/>
                  </a:lnTo>
                  <a:lnTo>
                    <a:pt x="25" y="63"/>
                  </a:lnTo>
                  <a:lnTo>
                    <a:pt x="25" y="63"/>
                  </a:lnTo>
                  <a:lnTo>
                    <a:pt x="27" y="61"/>
                  </a:lnTo>
                  <a:close/>
                  <a:moveTo>
                    <a:pt x="1057" y="60"/>
                  </a:moveTo>
                  <a:lnTo>
                    <a:pt x="1058" y="60"/>
                  </a:lnTo>
                  <a:lnTo>
                    <a:pt x="1060" y="61"/>
                  </a:lnTo>
                  <a:lnTo>
                    <a:pt x="1058" y="63"/>
                  </a:lnTo>
                  <a:lnTo>
                    <a:pt x="1057" y="64"/>
                  </a:lnTo>
                  <a:lnTo>
                    <a:pt x="1057" y="64"/>
                  </a:lnTo>
                  <a:lnTo>
                    <a:pt x="1054" y="63"/>
                  </a:lnTo>
                  <a:lnTo>
                    <a:pt x="1052" y="61"/>
                  </a:lnTo>
                  <a:lnTo>
                    <a:pt x="1055" y="61"/>
                  </a:lnTo>
                  <a:lnTo>
                    <a:pt x="1055" y="60"/>
                  </a:lnTo>
                  <a:lnTo>
                    <a:pt x="1057" y="60"/>
                  </a:lnTo>
                  <a:close/>
                  <a:moveTo>
                    <a:pt x="908" y="58"/>
                  </a:moveTo>
                  <a:lnTo>
                    <a:pt x="908" y="58"/>
                  </a:lnTo>
                  <a:lnTo>
                    <a:pt x="910" y="60"/>
                  </a:lnTo>
                  <a:lnTo>
                    <a:pt x="912" y="60"/>
                  </a:lnTo>
                  <a:lnTo>
                    <a:pt x="912" y="61"/>
                  </a:lnTo>
                  <a:lnTo>
                    <a:pt x="910" y="61"/>
                  </a:lnTo>
                  <a:lnTo>
                    <a:pt x="907" y="63"/>
                  </a:lnTo>
                  <a:lnTo>
                    <a:pt x="904" y="64"/>
                  </a:lnTo>
                  <a:lnTo>
                    <a:pt x="904" y="64"/>
                  </a:lnTo>
                  <a:lnTo>
                    <a:pt x="902" y="64"/>
                  </a:lnTo>
                  <a:lnTo>
                    <a:pt x="899" y="66"/>
                  </a:lnTo>
                  <a:lnTo>
                    <a:pt x="899" y="64"/>
                  </a:lnTo>
                  <a:lnTo>
                    <a:pt x="899" y="64"/>
                  </a:lnTo>
                  <a:lnTo>
                    <a:pt x="902" y="61"/>
                  </a:lnTo>
                  <a:lnTo>
                    <a:pt x="905" y="61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8" y="58"/>
                  </a:lnTo>
                  <a:close/>
                  <a:moveTo>
                    <a:pt x="888" y="56"/>
                  </a:moveTo>
                  <a:lnTo>
                    <a:pt x="891" y="56"/>
                  </a:lnTo>
                  <a:lnTo>
                    <a:pt x="891" y="58"/>
                  </a:lnTo>
                  <a:lnTo>
                    <a:pt x="891" y="60"/>
                  </a:lnTo>
                  <a:lnTo>
                    <a:pt x="891" y="60"/>
                  </a:lnTo>
                  <a:lnTo>
                    <a:pt x="888" y="61"/>
                  </a:lnTo>
                  <a:lnTo>
                    <a:pt x="883" y="61"/>
                  </a:lnTo>
                  <a:lnTo>
                    <a:pt x="882" y="61"/>
                  </a:lnTo>
                  <a:lnTo>
                    <a:pt x="883" y="63"/>
                  </a:lnTo>
                  <a:lnTo>
                    <a:pt x="883" y="64"/>
                  </a:lnTo>
                  <a:lnTo>
                    <a:pt x="883" y="64"/>
                  </a:lnTo>
                  <a:lnTo>
                    <a:pt x="882" y="64"/>
                  </a:lnTo>
                  <a:lnTo>
                    <a:pt x="880" y="64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7" y="63"/>
                  </a:lnTo>
                  <a:lnTo>
                    <a:pt x="877" y="61"/>
                  </a:lnTo>
                  <a:lnTo>
                    <a:pt x="875" y="61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2" y="58"/>
                  </a:lnTo>
                  <a:lnTo>
                    <a:pt x="872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6"/>
                  </a:lnTo>
                  <a:lnTo>
                    <a:pt x="879" y="56"/>
                  </a:lnTo>
                  <a:lnTo>
                    <a:pt x="879" y="56"/>
                  </a:lnTo>
                  <a:lnTo>
                    <a:pt x="880" y="58"/>
                  </a:lnTo>
                  <a:lnTo>
                    <a:pt x="880" y="58"/>
                  </a:lnTo>
                  <a:lnTo>
                    <a:pt x="882" y="58"/>
                  </a:lnTo>
                  <a:lnTo>
                    <a:pt x="883" y="58"/>
                  </a:lnTo>
                  <a:lnTo>
                    <a:pt x="885" y="58"/>
                  </a:lnTo>
                  <a:lnTo>
                    <a:pt x="886" y="56"/>
                  </a:lnTo>
                  <a:lnTo>
                    <a:pt x="888" y="56"/>
                  </a:lnTo>
                  <a:close/>
                  <a:moveTo>
                    <a:pt x="625" y="55"/>
                  </a:moveTo>
                  <a:lnTo>
                    <a:pt x="626" y="56"/>
                  </a:lnTo>
                  <a:lnTo>
                    <a:pt x="628" y="56"/>
                  </a:lnTo>
                  <a:lnTo>
                    <a:pt x="631" y="58"/>
                  </a:lnTo>
                  <a:lnTo>
                    <a:pt x="631" y="60"/>
                  </a:lnTo>
                  <a:lnTo>
                    <a:pt x="631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6" y="61"/>
                  </a:lnTo>
                  <a:lnTo>
                    <a:pt x="637" y="63"/>
                  </a:lnTo>
                  <a:lnTo>
                    <a:pt x="639" y="64"/>
                  </a:lnTo>
                  <a:lnTo>
                    <a:pt x="640" y="66"/>
                  </a:lnTo>
                  <a:lnTo>
                    <a:pt x="647" y="69"/>
                  </a:lnTo>
                  <a:lnTo>
                    <a:pt x="648" y="71"/>
                  </a:lnTo>
                  <a:lnTo>
                    <a:pt x="650" y="74"/>
                  </a:lnTo>
                  <a:lnTo>
                    <a:pt x="651" y="77"/>
                  </a:lnTo>
                  <a:lnTo>
                    <a:pt x="653" y="78"/>
                  </a:lnTo>
                  <a:lnTo>
                    <a:pt x="655" y="80"/>
                  </a:lnTo>
                  <a:lnTo>
                    <a:pt x="658" y="82"/>
                  </a:lnTo>
                  <a:lnTo>
                    <a:pt x="659" y="80"/>
                  </a:lnTo>
                  <a:lnTo>
                    <a:pt x="659" y="80"/>
                  </a:lnTo>
                  <a:lnTo>
                    <a:pt x="661" y="80"/>
                  </a:lnTo>
                  <a:lnTo>
                    <a:pt x="661" y="82"/>
                  </a:lnTo>
                  <a:lnTo>
                    <a:pt x="661" y="82"/>
                  </a:lnTo>
                  <a:lnTo>
                    <a:pt x="661" y="83"/>
                  </a:lnTo>
                  <a:lnTo>
                    <a:pt x="659" y="83"/>
                  </a:lnTo>
                  <a:lnTo>
                    <a:pt x="656" y="83"/>
                  </a:lnTo>
                  <a:lnTo>
                    <a:pt x="656" y="85"/>
                  </a:lnTo>
                  <a:lnTo>
                    <a:pt x="655" y="85"/>
                  </a:lnTo>
                  <a:lnTo>
                    <a:pt x="653" y="86"/>
                  </a:lnTo>
                  <a:lnTo>
                    <a:pt x="650" y="88"/>
                  </a:lnTo>
                  <a:lnTo>
                    <a:pt x="647" y="89"/>
                  </a:lnTo>
                  <a:lnTo>
                    <a:pt x="645" y="91"/>
                  </a:lnTo>
                  <a:lnTo>
                    <a:pt x="642" y="91"/>
                  </a:lnTo>
                  <a:lnTo>
                    <a:pt x="636" y="89"/>
                  </a:lnTo>
                  <a:lnTo>
                    <a:pt x="633" y="89"/>
                  </a:lnTo>
                  <a:lnTo>
                    <a:pt x="629" y="89"/>
                  </a:lnTo>
                  <a:lnTo>
                    <a:pt x="626" y="86"/>
                  </a:lnTo>
                  <a:lnTo>
                    <a:pt x="623" y="86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2"/>
                  </a:lnTo>
                  <a:lnTo>
                    <a:pt x="618" y="82"/>
                  </a:lnTo>
                  <a:lnTo>
                    <a:pt x="617" y="82"/>
                  </a:lnTo>
                  <a:lnTo>
                    <a:pt x="617" y="82"/>
                  </a:lnTo>
                  <a:lnTo>
                    <a:pt x="615" y="82"/>
                  </a:lnTo>
                  <a:lnTo>
                    <a:pt x="614" y="83"/>
                  </a:lnTo>
                  <a:lnTo>
                    <a:pt x="612" y="82"/>
                  </a:lnTo>
                  <a:lnTo>
                    <a:pt x="610" y="82"/>
                  </a:lnTo>
                  <a:lnTo>
                    <a:pt x="610" y="82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78"/>
                  </a:lnTo>
                  <a:lnTo>
                    <a:pt x="609" y="78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4" y="80"/>
                  </a:lnTo>
                  <a:lnTo>
                    <a:pt x="603" y="80"/>
                  </a:lnTo>
                  <a:lnTo>
                    <a:pt x="601" y="80"/>
                  </a:lnTo>
                  <a:lnTo>
                    <a:pt x="601" y="78"/>
                  </a:lnTo>
                  <a:lnTo>
                    <a:pt x="599" y="77"/>
                  </a:lnTo>
                  <a:lnTo>
                    <a:pt x="599" y="75"/>
                  </a:lnTo>
                  <a:lnTo>
                    <a:pt x="599" y="75"/>
                  </a:lnTo>
                  <a:lnTo>
                    <a:pt x="601" y="74"/>
                  </a:lnTo>
                  <a:lnTo>
                    <a:pt x="606" y="74"/>
                  </a:lnTo>
                  <a:lnTo>
                    <a:pt x="609" y="74"/>
                  </a:lnTo>
                  <a:lnTo>
                    <a:pt x="612" y="72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7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5" y="66"/>
                  </a:lnTo>
                  <a:lnTo>
                    <a:pt x="615" y="64"/>
                  </a:lnTo>
                  <a:lnTo>
                    <a:pt x="614" y="64"/>
                  </a:lnTo>
                  <a:lnTo>
                    <a:pt x="614" y="63"/>
                  </a:lnTo>
                  <a:lnTo>
                    <a:pt x="614" y="63"/>
                  </a:lnTo>
                  <a:lnTo>
                    <a:pt x="615" y="63"/>
                  </a:lnTo>
                  <a:lnTo>
                    <a:pt x="617" y="63"/>
                  </a:lnTo>
                  <a:lnTo>
                    <a:pt x="618" y="64"/>
                  </a:lnTo>
                  <a:lnTo>
                    <a:pt x="620" y="66"/>
                  </a:lnTo>
                  <a:lnTo>
                    <a:pt x="621" y="66"/>
                  </a:lnTo>
                  <a:lnTo>
                    <a:pt x="620" y="64"/>
                  </a:lnTo>
                  <a:lnTo>
                    <a:pt x="618" y="61"/>
                  </a:lnTo>
                  <a:lnTo>
                    <a:pt x="618" y="60"/>
                  </a:lnTo>
                  <a:lnTo>
                    <a:pt x="618" y="60"/>
                  </a:lnTo>
                  <a:lnTo>
                    <a:pt x="618" y="58"/>
                  </a:lnTo>
                  <a:lnTo>
                    <a:pt x="618" y="58"/>
                  </a:lnTo>
                  <a:lnTo>
                    <a:pt x="620" y="56"/>
                  </a:lnTo>
                  <a:lnTo>
                    <a:pt x="621" y="56"/>
                  </a:lnTo>
                  <a:lnTo>
                    <a:pt x="623" y="55"/>
                  </a:lnTo>
                  <a:lnTo>
                    <a:pt x="625" y="55"/>
                  </a:lnTo>
                  <a:close/>
                  <a:moveTo>
                    <a:pt x="779" y="49"/>
                  </a:moveTo>
                  <a:lnTo>
                    <a:pt x="782" y="49"/>
                  </a:lnTo>
                  <a:lnTo>
                    <a:pt x="784" y="49"/>
                  </a:lnTo>
                  <a:lnTo>
                    <a:pt x="785" y="49"/>
                  </a:lnTo>
                  <a:lnTo>
                    <a:pt x="787" y="49"/>
                  </a:lnTo>
                  <a:lnTo>
                    <a:pt x="787" y="50"/>
                  </a:lnTo>
                  <a:lnTo>
                    <a:pt x="789" y="50"/>
                  </a:lnTo>
                  <a:lnTo>
                    <a:pt x="789" y="52"/>
                  </a:lnTo>
                  <a:lnTo>
                    <a:pt x="787" y="52"/>
                  </a:lnTo>
                  <a:lnTo>
                    <a:pt x="785" y="52"/>
                  </a:lnTo>
                  <a:lnTo>
                    <a:pt x="784" y="52"/>
                  </a:lnTo>
                  <a:lnTo>
                    <a:pt x="781" y="52"/>
                  </a:lnTo>
                  <a:lnTo>
                    <a:pt x="781" y="52"/>
                  </a:lnTo>
                  <a:lnTo>
                    <a:pt x="778" y="52"/>
                  </a:lnTo>
                  <a:lnTo>
                    <a:pt x="778" y="50"/>
                  </a:lnTo>
                  <a:lnTo>
                    <a:pt x="776" y="50"/>
                  </a:lnTo>
                  <a:lnTo>
                    <a:pt x="776" y="49"/>
                  </a:lnTo>
                  <a:lnTo>
                    <a:pt x="779" y="49"/>
                  </a:lnTo>
                  <a:lnTo>
                    <a:pt x="779" y="49"/>
                  </a:lnTo>
                  <a:close/>
                  <a:moveTo>
                    <a:pt x="584" y="34"/>
                  </a:moveTo>
                  <a:lnTo>
                    <a:pt x="585" y="34"/>
                  </a:lnTo>
                  <a:lnTo>
                    <a:pt x="587" y="34"/>
                  </a:lnTo>
                  <a:lnTo>
                    <a:pt x="590" y="36"/>
                  </a:lnTo>
                  <a:lnTo>
                    <a:pt x="588" y="36"/>
                  </a:lnTo>
                  <a:lnTo>
                    <a:pt x="588" y="37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5" y="37"/>
                  </a:lnTo>
                  <a:lnTo>
                    <a:pt x="584" y="37"/>
                  </a:lnTo>
                  <a:lnTo>
                    <a:pt x="584" y="37"/>
                  </a:lnTo>
                  <a:lnTo>
                    <a:pt x="584" y="36"/>
                  </a:lnTo>
                  <a:lnTo>
                    <a:pt x="584" y="34"/>
                  </a:lnTo>
                  <a:lnTo>
                    <a:pt x="584" y="34"/>
                  </a:lnTo>
                  <a:close/>
                  <a:moveTo>
                    <a:pt x="670" y="0"/>
                  </a:moveTo>
                  <a:lnTo>
                    <a:pt x="672" y="0"/>
                  </a:lnTo>
                  <a:lnTo>
                    <a:pt x="674" y="1"/>
                  </a:lnTo>
                  <a:lnTo>
                    <a:pt x="674" y="3"/>
                  </a:lnTo>
                  <a:lnTo>
                    <a:pt x="675" y="4"/>
                  </a:lnTo>
                  <a:lnTo>
                    <a:pt x="677" y="6"/>
                  </a:lnTo>
                  <a:lnTo>
                    <a:pt x="678" y="4"/>
                  </a:lnTo>
                  <a:lnTo>
                    <a:pt x="683" y="4"/>
                  </a:lnTo>
                  <a:lnTo>
                    <a:pt x="683" y="6"/>
                  </a:lnTo>
                  <a:lnTo>
                    <a:pt x="683" y="6"/>
                  </a:lnTo>
                  <a:lnTo>
                    <a:pt x="683" y="8"/>
                  </a:lnTo>
                  <a:lnTo>
                    <a:pt x="683" y="9"/>
                  </a:lnTo>
                  <a:lnTo>
                    <a:pt x="686" y="11"/>
                  </a:lnTo>
                  <a:lnTo>
                    <a:pt x="688" y="12"/>
                  </a:lnTo>
                  <a:lnTo>
                    <a:pt x="691" y="14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9"/>
                  </a:lnTo>
                  <a:lnTo>
                    <a:pt x="696" y="22"/>
                  </a:lnTo>
                  <a:lnTo>
                    <a:pt x="696" y="23"/>
                  </a:lnTo>
                  <a:lnTo>
                    <a:pt x="696" y="28"/>
                  </a:lnTo>
                  <a:lnTo>
                    <a:pt x="696" y="28"/>
                  </a:lnTo>
                  <a:lnTo>
                    <a:pt x="694" y="30"/>
                  </a:lnTo>
                  <a:lnTo>
                    <a:pt x="696" y="30"/>
                  </a:lnTo>
                  <a:lnTo>
                    <a:pt x="697" y="31"/>
                  </a:lnTo>
                  <a:lnTo>
                    <a:pt x="699" y="33"/>
                  </a:lnTo>
                  <a:lnTo>
                    <a:pt x="700" y="34"/>
                  </a:lnTo>
                  <a:lnTo>
                    <a:pt x="703" y="34"/>
                  </a:lnTo>
                  <a:lnTo>
                    <a:pt x="703" y="36"/>
                  </a:lnTo>
                  <a:lnTo>
                    <a:pt x="703" y="36"/>
                  </a:lnTo>
                  <a:lnTo>
                    <a:pt x="705" y="39"/>
                  </a:lnTo>
                  <a:lnTo>
                    <a:pt x="708" y="42"/>
                  </a:lnTo>
                  <a:lnTo>
                    <a:pt x="708" y="42"/>
                  </a:lnTo>
                  <a:lnTo>
                    <a:pt x="708" y="44"/>
                  </a:lnTo>
                  <a:lnTo>
                    <a:pt x="708" y="44"/>
                  </a:lnTo>
                  <a:lnTo>
                    <a:pt x="710" y="44"/>
                  </a:lnTo>
                  <a:lnTo>
                    <a:pt x="710" y="44"/>
                  </a:lnTo>
                  <a:lnTo>
                    <a:pt x="711" y="44"/>
                  </a:lnTo>
                  <a:lnTo>
                    <a:pt x="711" y="42"/>
                  </a:lnTo>
                  <a:lnTo>
                    <a:pt x="713" y="44"/>
                  </a:lnTo>
                  <a:lnTo>
                    <a:pt x="713" y="44"/>
                  </a:lnTo>
                  <a:lnTo>
                    <a:pt x="715" y="45"/>
                  </a:lnTo>
                  <a:lnTo>
                    <a:pt x="715" y="47"/>
                  </a:lnTo>
                  <a:lnTo>
                    <a:pt x="715" y="47"/>
                  </a:lnTo>
                  <a:lnTo>
                    <a:pt x="715" y="49"/>
                  </a:lnTo>
                  <a:lnTo>
                    <a:pt x="711" y="49"/>
                  </a:lnTo>
                  <a:lnTo>
                    <a:pt x="708" y="49"/>
                  </a:lnTo>
                  <a:lnTo>
                    <a:pt x="707" y="47"/>
                  </a:lnTo>
                  <a:lnTo>
                    <a:pt x="705" y="47"/>
                  </a:lnTo>
                  <a:lnTo>
                    <a:pt x="705" y="45"/>
                  </a:lnTo>
                  <a:lnTo>
                    <a:pt x="703" y="45"/>
                  </a:lnTo>
                  <a:lnTo>
                    <a:pt x="703" y="47"/>
                  </a:lnTo>
                  <a:lnTo>
                    <a:pt x="702" y="49"/>
                  </a:lnTo>
                  <a:lnTo>
                    <a:pt x="702" y="49"/>
                  </a:lnTo>
                  <a:lnTo>
                    <a:pt x="702" y="50"/>
                  </a:lnTo>
                  <a:lnTo>
                    <a:pt x="707" y="50"/>
                  </a:lnTo>
                  <a:lnTo>
                    <a:pt x="708" y="50"/>
                  </a:lnTo>
                  <a:lnTo>
                    <a:pt x="710" y="50"/>
                  </a:lnTo>
                  <a:lnTo>
                    <a:pt x="708" y="52"/>
                  </a:lnTo>
                  <a:lnTo>
                    <a:pt x="705" y="55"/>
                  </a:lnTo>
                  <a:lnTo>
                    <a:pt x="697" y="60"/>
                  </a:lnTo>
                  <a:lnTo>
                    <a:pt x="696" y="60"/>
                  </a:lnTo>
                  <a:lnTo>
                    <a:pt x="697" y="61"/>
                  </a:lnTo>
                  <a:lnTo>
                    <a:pt x="697" y="61"/>
                  </a:lnTo>
                  <a:lnTo>
                    <a:pt x="699" y="61"/>
                  </a:lnTo>
                  <a:lnTo>
                    <a:pt x="702" y="60"/>
                  </a:lnTo>
                  <a:lnTo>
                    <a:pt x="705" y="60"/>
                  </a:lnTo>
                  <a:lnTo>
                    <a:pt x="705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10" y="64"/>
                  </a:lnTo>
                  <a:lnTo>
                    <a:pt x="713" y="63"/>
                  </a:lnTo>
                  <a:lnTo>
                    <a:pt x="716" y="61"/>
                  </a:lnTo>
                  <a:lnTo>
                    <a:pt x="718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19" y="63"/>
                  </a:lnTo>
                  <a:lnTo>
                    <a:pt x="718" y="64"/>
                  </a:lnTo>
                  <a:lnTo>
                    <a:pt x="718" y="64"/>
                  </a:lnTo>
                  <a:lnTo>
                    <a:pt x="719" y="63"/>
                  </a:lnTo>
                  <a:lnTo>
                    <a:pt x="724" y="64"/>
                  </a:lnTo>
                  <a:lnTo>
                    <a:pt x="727" y="64"/>
                  </a:lnTo>
                  <a:lnTo>
                    <a:pt x="729" y="64"/>
                  </a:lnTo>
                  <a:lnTo>
                    <a:pt x="730" y="64"/>
                  </a:lnTo>
                  <a:lnTo>
                    <a:pt x="732" y="66"/>
                  </a:lnTo>
                  <a:lnTo>
                    <a:pt x="732" y="66"/>
                  </a:lnTo>
                  <a:lnTo>
                    <a:pt x="730" y="66"/>
                  </a:lnTo>
                  <a:lnTo>
                    <a:pt x="729" y="66"/>
                  </a:lnTo>
                  <a:lnTo>
                    <a:pt x="727" y="66"/>
                  </a:lnTo>
                  <a:lnTo>
                    <a:pt x="727" y="67"/>
                  </a:lnTo>
                  <a:lnTo>
                    <a:pt x="726" y="69"/>
                  </a:lnTo>
                  <a:lnTo>
                    <a:pt x="726" y="71"/>
                  </a:lnTo>
                  <a:lnTo>
                    <a:pt x="726" y="71"/>
                  </a:lnTo>
                  <a:lnTo>
                    <a:pt x="722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2" y="69"/>
                  </a:lnTo>
                  <a:lnTo>
                    <a:pt x="721" y="69"/>
                  </a:lnTo>
                  <a:lnTo>
                    <a:pt x="721" y="69"/>
                  </a:lnTo>
                  <a:lnTo>
                    <a:pt x="719" y="71"/>
                  </a:lnTo>
                  <a:lnTo>
                    <a:pt x="727" y="75"/>
                  </a:lnTo>
                  <a:lnTo>
                    <a:pt x="729" y="78"/>
                  </a:lnTo>
                  <a:lnTo>
                    <a:pt x="730" y="80"/>
                  </a:lnTo>
                  <a:lnTo>
                    <a:pt x="730" y="80"/>
                  </a:lnTo>
                  <a:lnTo>
                    <a:pt x="730" y="82"/>
                  </a:lnTo>
                  <a:lnTo>
                    <a:pt x="730" y="83"/>
                  </a:lnTo>
                  <a:lnTo>
                    <a:pt x="730" y="85"/>
                  </a:lnTo>
                  <a:lnTo>
                    <a:pt x="730" y="88"/>
                  </a:lnTo>
                  <a:lnTo>
                    <a:pt x="729" y="91"/>
                  </a:lnTo>
                  <a:lnTo>
                    <a:pt x="730" y="91"/>
                  </a:lnTo>
                  <a:lnTo>
                    <a:pt x="732" y="93"/>
                  </a:lnTo>
                  <a:lnTo>
                    <a:pt x="732" y="94"/>
                  </a:lnTo>
                  <a:lnTo>
                    <a:pt x="733" y="94"/>
                  </a:lnTo>
                  <a:lnTo>
                    <a:pt x="733" y="96"/>
                  </a:lnTo>
                  <a:lnTo>
                    <a:pt x="733" y="96"/>
                  </a:lnTo>
                  <a:lnTo>
                    <a:pt x="735" y="96"/>
                  </a:lnTo>
                  <a:lnTo>
                    <a:pt x="735" y="96"/>
                  </a:lnTo>
                  <a:lnTo>
                    <a:pt x="735" y="94"/>
                  </a:lnTo>
                  <a:lnTo>
                    <a:pt x="737" y="94"/>
                  </a:lnTo>
                  <a:lnTo>
                    <a:pt x="738" y="93"/>
                  </a:lnTo>
                  <a:lnTo>
                    <a:pt x="740" y="89"/>
                  </a:lnTo>
                  <a:lnTo>
                    <a:pt x="740" y="89"/>
                  </a:lnTo>
                  <a:lnTo>
                    <a:pt x="740" y="88"/>
                  </a:lnTo>
                  <a:lnTo>
                    <a:pt x="740" y="86"/>
                  </a:lnTo>
                  <a:lnTo>
                    <a:pt x="741" y="85"/>
                  </a:lnTo>
                  <a:lnTo>
                    <a:pt x="741" y="82"/>
                  </a:lnTo>
                  <a:lnTo>
                    <a:pt x="741" y="78"/>
                  </a:lnTo>
                  <a:lnTo>
                    <a:pt x="743" y="77"/>
                  </a:lnTo>
                  <a:lnTo>
                    <a:pt x="744" y="75"/>
                  </a:lnTo>
                  <a:lnTo>
                    <a:pt x="748" y="72"/>
                  </a:lnTo>
                  <a:lnTo>
                    <a:pt x="748" y="71"/>
                  </a:lnTo>
                  <a:lnTo>
                    <a:pt x="749" y="71"/>
                  </a:lnTo>
                  <a:lnTo>
                    <a:pt x="751" y="71"/>
                  </a:lnTo>
                  <a:lnTo>
                    <a:pt x="752" y="72"/>
                  </a:lnTo>
                  <a:lnTo>
                    <a:pt x="756" y="74"/>
                  </a:lnTo>
                  <a:lnTo>
                    <a:pt x="757" y="75"/>
                  </a:lnTo>
                  <a:lnTo>
                    <a:pt x="762" y="78"/>
                  </a:lnTo>
                  <a:lnTo>
                    <a:pt x="763" y="80"/>
                  </a:lnTo>
                  <a:lnTo>
                    <a:pt x="767" y="82"/>
                  </a:lnTo>
                  <a:lnTo>
                    <a:pt x="767" y="85"/>
                  </a:lnTo>
                  <a:lnTo>
                    <a:pt x="768" y="88"/>
                  </a:lnTo>
                  <a:lnTo>
                    <a:pt x="768" y="91"/>
                  </a:lnTo>
                  <a:lnTo>
                    <a:pt x="770" y="91"/>
                  </a:lnTo>
                  <a:lnTo>
                    <a:pt x="770" y="93"/>
                  </a:lnTo>
                  <a:lnTo>
                    <a:pt x="770" y="94"/>
                  </a:lnTo>
                  <a:lnTo>
                    <a:pt x="770" y="94"/>
                  </a:lnTo>
                  <a:lnTo>
                    <a:pt x="768" y="96"/>
                  </a:lnTo>
                  <a:lnTo>
                    <a:pt x="768" y="96"/>
                  </a:lnTo>
                  <a:lnTo>
                    <a:pt x="767" y="96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3" y="94"/>
                  </a:lnTo>
                  <a:lnTo>
                    <a:pt x="763" y="94"/>
                  </a:lnTo>
                  <a:lnTo>
                    <a:pt x="762" y="96"/>
                  </a:lnTo>
                  <a:lnTo>
                    <a:pt x="762" y="96"/>
                  </a:lnTo>
                  <a:lnTo>
                    <a:pt x="762" y="99"/>
                  </a:lnTo>
                  <a:lnTo>
                    <a:pt x="762" y="102"/>
                  </a:lnTo>
                  <a:lnTo>
                    <a:pt x="762" y="104"/>
                  </a:lnTo>
                  <a:lnTo>
                    <a:pt x="763" y="108"/>
                  </a:lnTo>
                  <a:lnTo>
                    <a:pt x="767" y="112"/>
                  </a:lnTo>
                  <a:lnTo>
                    <a:pt x="774" y="118"/>
                  </a:lnTo>
                  <a:lnTo>
                    <a:pt x="774" y="119"/>
                  </a:lnTo>
                  <a:lnTo>
                    <a:pt x="774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8" y="123"/>
                  </a:lnTo>
                  <a:lnTo>
                    <a:pt x="779" y="121"/>
                  </a:lnTo>
                  <a:lnTo>
                    <a:pt x="782" y="118"/>
                  </a:lnTo>
                  <a:lnTo>
                    <a:pt x="784" y="118"/>
                  </a:lnTo>
                  <a:lnTo>
                    <a:pt x="785" y="118"/>
                  </a:lnTo>
                  <a:lnTo>
                    <a:pt x="785" y="116"/>
                  </a:lnTo>
                  <a:lnTo>
                    <a:pt x="787" y="116"/>
                  </a:lnTo>
                  <a:lnTo>
                    <a:pt x="787" y="115"/>
                  </a:lnTo>
                  <a:lnTo>
                    <a:pt x="787" y="115"/>
                  </a:lnTo>
                  <a:lnTo>
                    <a:pt x="789" y="112"/>
                  </a:lnTo>
                  <a:lnTo>
                    <a:pt x="789" y="110"/>
                  </a:lnTo>
                  <a:lnTo>
                    <a:pt x="790" y="107"/>
                  </a:lnTo>
                  <a:lnTo>
                    <a:pt x="790" y="107"/>
                  </a:lnTo>
                  <a:lnTo>
                    <a:pt x="797" y="102"/>
                  </a:lnTo>
                  <a:lnTo>
                    <a:pt x="797" y="100"/>
                  </a:lnTo>
                  <a:lnTo>
                    <a:pt x="798" y="94"/>
                  </a:lnTo>
                  <a:lnTo>
                    <a:pt x="800" y="91"/>
                  </a:lnTo>
                  <a:lnTo>
                    <a:pt x="800" y="89"/>
                  </a:lnTo>
                  <a:lnTo>
                    <a:pt x="800" y="88"/>
                  </a:lnTo>
                  <a:lnTo>
                    <a:pt x="800" y="86"/>
                  </a:lnTo>
                  <a:lnTo>
                    <a:pt x="800" y="86"/>
                  </a:lnTo>
                  <a:lnTo>
                    <a:pt x="801" y="85"/>
                  </a:lnTo>
                  <a:lnTo>
                    <a:pt x="801" y="85"/>
                  </a:lnTo>
                  <a:lnTo>
                    <a:pt x="803" y="83"/>
                  </a:lnTo>
                  <a:lnTo>
                    <a:pt x="803" y="83"/>
                  </a:lnTo>
                  <a:lnTo>
                    <a:pt x="804" y="83"/>
                  </a:lnTo>
                  <a:lnTo>
                    <a:pt x="804" y="83"/>
                  </a:lnTo>
                  <a:lnTo>
                    <a:pt x="806" y="83"/>
                  </a:lnTo>
                  <a:lnTo>
                    <a:pt x="812" y="83"/>
                  </a:lnTo>
                  <a:lnTo>
                    <a:pt x="812" y="83"/>
                  </a:lnTo>
                  <a:lnTo>
                    <a:pt x="809" y="82"/>
                  </a:lnTo>
                  <a:lnTo>
                    <a:pt x="809" y="80"/>
                  </a:lnTo>
                  <a:lnTo>
                    <a:pt x="809" y="80"/>
                  </a:lnTo>
                  <a:lnTo>
                    <a:pt x="809" y="78"/>
                  </a:lnTo>
                  <a:lnTo>
                    <a:pt x="811" y="78"/>
                  </a:lnTo>
                  <a:lnTo>
                    <a:pt x="812" y="77"/>
                  </a:lnTo>
                  <a:lnTo>
                    <a:pt x="812" y="77"/>
                  </a:lnTo>
                  <a:lnTo>
                    <a:pt x="812" y="75"/>
                  </a:lnTo>
                  <a:lnTo>
                    <a:pt x="812" y="75"/>
                  </a:lnTo>
                  <a:lnTo>
                    <a:pt x="809" y="74"/>
                  </a:lnTo>
                  <a:lnTo>
                    <a:pt x="806" y="74"/>
                  </a:lnTo>
                  <a:lnTo>
                    <a:pt x="806" y="72"/>
                  </a:lnTo>
                  <a:lnTo>
                    <a:pt x="804" y="72"/>
                  </a:lnTo>
                  <a:lnTo>
                    <a:pt x="804" y="69"/>
                  </a:lnTo>
                  <a:lnTo>
                    <a:pt x="804" y="69"/>
                  </a:lnTo>
                  <a:lnTo>
                    <a:pt x="804" y="67"/>
                  </a:lnTo>
                  <a:lnTo>
                    <a:pt x="804" y="66"/>
                  </a:lnTo>
                  <a:lnTo>
                    <a:pt x="804" y="66"/>
                  </a:lnTo>
                  <a:lnTo>
                    <a:pt x="804" y="64"/>
                  </a:lnTo>
                  <a:lnTo>
                    <a:pt x="804" y="64"/>
                  </a:lnTo>
                  <a:lnTo>
                    <a:pt x="804" y="63"/>
                  </a:lnTo>
                  <a:lnTo>
                    <a:pt x="804" y="63"/>
                  </a:lnTo>
                  <a:lnTo>
                    <a:pt x="803" y="61"/>
                  </a:lnTo>
                  <a:lnTo>
                    <a:pt x="803" y="61"/>
                  </a:lnTo>
                  <a:lnTo>
                    <a:pt x="803" y="58"/>
                  </a:lnTo>
                  <a:lnTo>
                    <a:pt x="803" y="58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4" y="55"/>
                  </a:lnTo>
                  <a:lnTo>
                    <a:pt x="806" y="56"/>
                  </a:lnTo>
                  <a:lnTo>
                    <a:pt x="808" y="56"/>
                  </a:lnTo>
                  <a:lnTo>
                    <a:pt x="809" y="56"/>
                  </a:lnTo>
                  <a:lnTo>
                    <a:pt x="812" y="56"/>
                  </a:lnTo>
                  <a:lnTo>
                    <a:pt x="815" y="55"/>
                  </a:lnTo>
                  <a:lnTo>
                    <a:pt x="820" y="56"/>
                  </a:lnTo>
                  <a:lnTo>
                    <a:pt x="820" y="56"/>
                  </a:lnTo>
                  <a:lnTo>
                    <a:pt x="825" y="58"/>
                  </a:lnTo>
                  <a:lnTo>
                    <a:pt x="830" y="60"/>
                  </a:lnTo>
                  <a:lnTo>
                    <a:pt x="831" y="60"/>
                  </a:lnTo>
                  <a:lnTo>
                    <a:pt x="839" y="60"/>
                  </a:lnTo>
                  <a:lnTo>
                    <a:pt x="842" y="60"/>
                  </a:lnTo>
                  <a:lnTo>
                    <a:pt x="844" y="60"/>
                  </a:lnTo>
                  <a:lnTo>
                    <a:pt x="849" y="61"/>
                  </a:lnTo>
                  <a:lnTo>
                    <a:pt x="847" y="63"/>
                  </a:lnTo>
                  <a:lnTo>
                    <a:pt x="847" y="64"/>
                  </a:lnTo>
                  <a:lnTo>
                    <a:pt x="844" y="64"/>
                  </a:lnTo>
                  <a:lnTo>
                    <a:pt x="842" y="64"/>
                  </a:lnTo>
                  <a:lnTo>
                    <a:pt x="844" y="66"/>
                  </a:lnTo>
                  <a:lnTo>
                    <a:pt x="849" y="67"/>
                  </a:lnTo>
                  <a:lnTo>
                    <a:pt x="850" y="69"/>
                  </a:lnTo>
                  <a:lnTo>
                    <a:pt x="850" y="69"/>
                  </a:lnTo>
                  <a:lnTo>
                    <a:pt x="850" y="71"/>
                  </a:lnTo>
                  <a:lnTo>
                    <a:pt x="850" y="71"/>
                  </a:lnTo>
                  <a:lnTo>
                    <a:pt x="852" y="71"/>
                  </a:lnTo>
                  <a:lnTo>
                    <a:pt x="853" y="71"/>
                  </a:lnTo>
                  <a:lnTo>
                    <a:pt x="858" y="71"/>
                  </a:lnTo>
                  <a:lnTo>
                    <a:pt x="861" y="72"/>
                  </a:lnTo>
                  <a:lnTo>
                    <a:pt x="863" y="72"/>
                  </a:lnTo>
                  <a:lnTo>
                    <a:pt x="863" y="74"/>
                  </a:lnTo>
                  <a:lnTo>
                    <a:pt x="863" y="74"/>
                  </a:lnTo>
                  <a:lnTo>
                    <a:pt x="860" y="77"/>
                  </a:lnTo>
                  <a:lnTo>
                    <a:pt x="856" y="78"/>
                  </a:lnTo>
                  <a:lnTo>
                    <a:pt x="853" y="80"/>
                  </a:lnTo>
                  <a:lnTo>
                    <a:pt x="853" y="80"/>
                  </a:lnTo>
                  <a:lnTo>
                    <a:pt x="858" y="80"/>
                  </a:lnTo>
                  <a:lnTo>
                    <a:pt x="861" y="80"/>
                  </a:lnTo>
                  <a:lnTo>
                    <a:pt x="863" y="82"/>
                  </a:lnTo>
                  <a:lnTo>
                    <a:pt x="863" y="82"/>
                  </a:lnTo>
                  <a:lnTo>
                    <a:pt x="864" y="83"/>
                  </a:lnTo>
                  <a:lnTo>
                    <a:pt x="864" y="83"/>
                  </a:lnTo>
                  <a:lnTo>
                    <a:pt x="864" y="85"/>
                  </a:lnTo>
                  <a:lnTo>
                    <a:pt x="864" y="86"/>
                  </a:lnTo>
                  <a:lnTo>
                    <a:pt x="860" y="88"/>
                  </a:lnTo>
                  <a:lnTo>
                    <a:pt x="858" y="89"/>
                  </a:lnTo>
                  <a:lnTo>
                    <a:pt x="856" y="89"/>
                  </a:lnTo>
                  <a:lnTo>
                    <a:pt x="855" y="91"/>
                  </a:lnTo>
                  <a:lnTo>
                    <a:pt x="853" y="91"/>
                  </a:lnTo>
                  <a:lnTo>
                    <a:pt x="852" y="89"/>
                  </a:lnTo>
                  <a:lnTo>
                    <a:pt x="850" y="89"/>
                  </a:lnTo>
                  <a:lnTo>
                    <a:pt x="847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7" y="93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50" y="99"/>
                  </a:lnTo>
                  <a:lnTo>
                    <a:pt x="850" y="99"/>
                  </a:lnTo>
                  <a:lnTo>
                    <a:pt x="852" y="99"/>
                  </a:lnTo>
                  <a:lnTo>
                    <a:pt x="852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2" y="100"/>
                  </a:lnTo>
                  <a:lnTo>
                    <a:pt x="852" y="102"/>
                  </a:lnTo>
                  <a:lnTo>
                    <a:pt x="852" y="102"/>
                  </a:lnTo>
                  <a:lnTo>
                    <a:pt x="852" y="104"/>
                  </a:lnTo>
                  <a:lnTo>
                    <a:pt x="853" y="105"/>
                  </a:lnTo>
                  <a:lnTo>
                    <a:pt x="855" y="107"/>
                  </a:lnTo>
                  <a:lnTo>
                    <a:pt x="858" y="110"/>
                  </a:lnTo>
                  <a:lnTo>
                    <a:pt x="861" y="112"/>
                  </a:lnTo>
                  <a:lnTo>
                    <a:pt x="861" y="113"/>
                  </a:lnTo>
                  <a:lnTo>
                    <a:pt x="864" y="115"/>
                  </a:lnTo>
                  <a:lnTo>
                    <a:pt x="864" y="116"/>
                  </a:lnTo>
                  <a:lnTo>
                    <a:pt x="863" y="118"/>
                  </a:lnTo>
                  <a:lnTo>
                    <a:pt x="863" y="123"/>
                  </a:lnTo>
                  <a:lnTo>
                    <a:pt x="861" y="124"/>
                  </a:lnTo>
                  <a:lnTo>
                    <a:pt x="861" y="126"/>
                  </a:lnTo>
                  <a:lnTo>
                    <a:pt x="858" y="127"/>
                  </a:lnTo>
                  <a:lnTo>
                    <a:pt x="858" y="127"/>
                  </a:lnTo>
                  <a:lnTo>
                    <a:pt x="855" y="127"/>
                  </a:lnTo>
                  <a:lnTo>
                    <a:pt x="855" y="127"/>
                  </a:lnTo>
                  <a:lnTo>
                    <a:pt x="853" y="129"/>
                  </a:lnTo>
                  <a:lnTo>
                    <a:pt x="852" y="132"/>
                  </a:lnTo>
                  <a:lnTo>
                    <a:pt x="850" y="132"/>
                  </a:lnTo>
                  <a:lnTo>
                    <a:pt x="850" y="134"/>
                  </a:lnTo>
                  <a:lnTo>
                    <a:pt x="849" y="134"/>
                  </a:lnTo>
                  <a:lnTo>
                    <a:pt x="845" y="137"/>
                  </a:lnTo>
                  <a:lnTo>
                    <a:pt x="844" y="137"/>
                  </a:lnTo>
                  <a:lnTo>
                    <a:pt x="839" y="138"/>
                  </a:lnTo>
                  <a:lnTo>
                    <a:pt x="836" y="141"/>
                  </a:lnTo>
                  <a:lnTo>
                    <a:pt x="834" y="141"/>
                  </a:lnTo>
                  <a:lnTo>
                    <a:pt x="833" y="143"/>
                  </a:lnTo>
                  <a:lnTo>
                    <a:pt x="831" y="143"/>
                  </a:lnTo>
                  <a:lnTo>
                    <a:pt x="830" y="141"/>
                  </a:lnTo>
                  <a:lnTo>
                    <a:pt x="830" y="140"/>
                  </a:lnTo>
                  <a:lnTo>
                    <a:pt x="830" y="140"/>
                  </a:lnTo>
                  <a:lnTo>
                    <a:pt x="828" y="138"/>
                  </a:lnTo>
                  <a:lnTo>
                    <a:pt x="825" y="135"/>
                  </a:lnTo>
                  <a:lnTo>
                    <a:pt x="825" y="134"/>
                  </a:lnTo>
                  <a:lnTo>
                    <a:pt x="823" y="134"/>
                  </a:lnTo>
                  <a:lnTo>
                    <a:pt x="822" y="134"/>
                  </a:lnTo>
                  <a:lnTo>
                    <a:pt x="822" y="134"/>
                  </a:lnTo>
                  <a:lnTo>
                    <a:pt x="820" y="132"/>
                  </a:lnTo>
                  <a:lnTo>
                    <a:pt x="819" y="132"/>
                  </a:lnTo>
                  <a:lnTo>
                    <a:pt x="819" y="132"/>
                  </a:lnTo>
                  <a:lnTo>
                    <a:pt x="820" y="130"/>
                  </a:lnTo>
                  <a:lnTo>
                    <a:pt x="820" y="130"/>
                  </a:lnTo>
                  <a:lnTo>
                    <a:pt x="817" y="129"/>
                  </a:lnTo>
                  <a:lnTo>
                    <a:pt x="817" y="127"/>
                  </a:lnTo>
                  <a:lnTo>
                    <a:pt x="817" y="127"/>
                  </a:lnTo>
                  <a:lnTo>
                    <a:pt x="814" y="127"/>
                  </a:lnTo>
                  <a:lnTo>
                    <a:pt x="812" y="126"/>
                  </a:lnTo>
                  <a:lnTo>
                    <a:pt x="809" y="129"/>
                  </a:lnTo>
                  <a:lnTo>
                    <a:pt x="809" y="129"/>
                  </a:lnTo>
                  <a:lnTo>
                    <a:pt x="809" y="130"/>
                  </a:lnTo>
                  <a:lnTo>
                    <a:pt x="809" y="130"/>
                  </a:lnTo>
                  <a:lnTo>
                    <a:pt x="811" y="130"/>
                  </a:lnTo>
                  <a:lnTo>
                    <a:pt x="811" y="129"/>
                  </a:lnTo>
                  <a:lnTo>
                    <a:pt x="812" y="129"/>
                  </a:lnTo>
                  <a:lnTo>
                    <a:pt x="814" y="129"/>
                  </a:lnTo>
                  <a:lnTo>
                    <a:pt x="815" y="129"/>
                  </a:lnTo>
                  <a:lnTo>
                    <a:pt x="815" y="130"/>
                  </a:lnTo>
                  <a:lnTo>
                    <a:pt x="815" y="130"/>
                  </a:lnTo>
                  <a:lnTo>
                    <a:pt x="820" y="134"/>
                  </a:lnTo>
                  <a:lnTo>
                    <a:pt x="822" y="135"/>
                  </a:lnTo>
                  <a:lnTo>
                    <a:pt x="822" y="135"/>
                  </a:lnTo>
                  <a:lnTo>
                    <a:pt x="822" y="137"/>
                  </a:lnTo>
                  <a:lnTo>
                    <a:pt x="823" y="138"/>
                  </a:lnTo>
                  <a:lnTo>
                    <a:pt x="825" y="141"/>
                  </a:lnTo>
                  <a:lnTo>
                    <a:pt x="826" y="145"/>
                  </a:lnTo>
                  <a:lnTo>
                    <a:pt x="828" y="146"/>
                  </a:lnTo>
                  <a:lnTo>
                    <a:pt x="826" y="146"/>
                  </a:lnTo>
                  <a:lnTo>
                    <a:pt x="826" y="146"/>
                  </a:lnTo>
                  <a:lnTo>
                    <a:pt x="825" y="146"/>
                  </a:lnTo>
                  <a:lnTo>
                    <a:pt x="820" y="145"/>
                  </a:lnTo>
                  <a:lnTo>
                    <a:pt x="820" y="145"/>
                  </a:lnTo>
                  <a:lnTo>
                    <a:pt x="819" y="145"/>
                  </a:lnTo>
                  <a:lnTo>
                    <a:pt x="819" y="146"/>
                  </a:lnTo>
                  <a:lnTo>
                    <a:pt x="817" y="146"/>
                  </a:lnTo>
                  <a:lnTo>
                    <a:pt x="815" y="146"/>
                  </a:lnTo>
                  <a:lnTo>
                    <a:pt x="811" y="145"/>
                  </a:lnTo>
                  <a:lnTo>
                    <a:pt x="809" y="143"/>
                  </a:lnTo>
                  <a:lnTo>
                    <a:pt x="808" y="143"/>
                  </a:lnTo>
                  <a:lnTo>
                    <a:pt x="806" y="140"/>
                  </a:lnTo>
                  <a:lnTo>
                    <a:pt x="803" y="138"/>
                  </a:lnTo>
                  <a:lnTo>
                    <a:pt x="801" y="138"/>
                  </a:lnTo>
                  <a:lnTo>
                    <a:pt x="798" y="138"/>
                  </a:lnTo>
                  <a:lnTo>
                    <a:pt x="795" y="138"/>
                  </a:lnTo>
                  <a:lnTo>
                    <a:pt x="787" y="138"/>
                  </a:lnTo>
                  <a:lnTo>
                    <a:pt x="785" y="138"/>
                  </a:lnTo>
                  <a:lnTo>
                    <a:pt x="785" y="138"/>
                  </a:lnTo>
                  <a:lnTo>
                    <a:pt x="785" y="140"/>
                  </a:lnTo>
                  <a:lnTo>
                    <a:pt x="785" y="140"/>
                  </a:lnTo>
                  <a:lnTo>
                    <a:pt x="785" y="141"/>
                  </a:lnTo>
                  <a:lnTo>
                    <a:pt x="785" y="141"/>
                  </a:lnTo>
                  <a:lnTo>
                    <a:pt x="785" y="143"/>
                  </a:lnTo>
                  <a:lnTo>
                    <a:pt x="787" y="143"/>
                  </a:lnTo>
                  <a:lnTo>
                    <a:pt x="792" y="145"/>
                  </a:lnTo>
                  <a:lnTo>
                    <a:pt x="793" y="146"/>
                  </a:lnTo>
                  <a:lnTo>
                    <a:pt x="795" y="146"/>
                  </a:lnTo>
                  <a:lnTo>
                    <a:pt x="797" y="148"/>
                  </a:lnTo>
                  <a:lnTo>
                    <a:pt x="797" y="148"/>
                  </a:lnTo>
                  <a:lnTo>
                    <a:pt x="795" y="149"/>
                  </a:lnTo>
                  <a:lnTo>
                    <a:pt x="795" y="151"/>
                  </a:lnTo>
                  <a:lnTo>
                    <a:pt x="785" y="159"/>
                  </a:lnTo>
                  <a:lnTo>
                    <a:pt x="782" y="162"/>
                  </a:lnTo>
                  <a:lnTo>
                    <a:pt x="779" y="165"/>
                  </a:lnTo>
                  <a:lnTo>
                    <a:pt x="778" y="167"/>
                  </a:lnTo>
                  <a:lnTo>
                    <a:pt x="778" y="167"/>
                  </a:lnTo>
                  <a:lnTo>
                    <a:pt x="774" y="167"/>
                  </a:lnTo>
                  <a:lnTo>
                    <a:pt x="771" y="167"/>
                  </a:lnTo>
                  <a:lnTo>
                    <a:pt x="767" y="167"/>
                  </a:lnTo>
                  <a:lnTo>
                    <a:pt x="765" y="165"/>
                  </a:lnTo>
                  <a:lnTo>
                    <a:pt x="760" y="162"/>
                  </a:lnTo>
                  <a:lnTo>
                    <a:pt x="759" y="160"/>
                  </a:lnTo>
                  <a:lnTo>
                    <a:pt x="757" y="160"/>
                  </a:lnTo>
                  <a:lnTo>
                    <a:pt x="756" y="159"/>
                  </a:lnTo>
                  <a:lnTo>
                    <a:pt x="756" y="159"/>
                  </a:lnTo>
                  <a:lnTo>
                    <a:pt x="752" y="159"/>
                  </a:lnTo>
                  <a:lnTo>
                    <a:pt x="751" y="157"/>
                  </a:lnTo>
                  <a:lnTo>
                    <a:pt x="746" y="154"/>
                  </a:lnTo>
                  <a:lnTo>
                    <a:pt x="743" y="154"/>
                  </a:lnTo>
                  <a:lnTo>
                    <a:pt x="741" y="152"/>
                  </a:lnTo>
                  <a:lnTo>
                    <a:pt x="740" y="152"/>
                  </a:lnTo>
                  <a:lnTo>
                    <a:pt x="738" y="152"/>
                  </a:lnTo>
                  <a:lnTo>
                    <a:pt x="740" y="154"/>
                  </a:lnTo>
                  <a:lnTo>
                    <a:pt x="740" y="154"/>
                  </a:lnTo>
                  <a:lnTo>
                    <a:pt x="738" y="154"/>
                  </a:lnTo>
                  <a:lnTo>
                    <a:pt x="737" y="154"/>
                  </a:lnTo>
                  <a:lnTo>
                    <a:pt x="733" y="152"/>
                  </a:lnTo>
                  <a:lnTo>
                    <a:pt x="730" y="152"/>
                  </a:lnTo>
                  <a:lnTo>
                    <a:pt x="729" y="152"/>
                  </a:lnTo>
                  <a:lnTo>
                    <a:pt x="726" y="152"/>
                  </a:lnTo>
                  <a:lnTo>
                    <a:pt x="722" y="152"/>
                  </a:lnTo>
                  <a:lnTo>
                    <a:pt x="719" y="152"/>
                  </a:lnTo>
                  <a:lnTo>
                    <a:pt x="718" y="152"/>
                  </a:lnTo>
                  <a:lnTo>
                    <a:pt x="718" y="152"/>
                  </a:lnTo>
                  <a:lnTo>
                    <a:pt x="719" y="154"/>
                  </a:lnTo>
                  <a:lnTo>
                    <a:pt x="722" y="156"/>
                  </a:lnTo>
                  <a:lnTo>
                    <a:pt x="722" y="154"/>
                  </a:lnTo>
                  <a:lnTo>
                    <a:pt x="722" y="154"/>
                  </a:lnTo>
                  <a:lnTo>
                    <a:pt x="724" y="152"/>
                  </a:lnTo>
                  <a:lnTo>
                    <a:pt x="729" y="154"/>
                  </a:lnTo>
                  <a:lnTo>
                    <a:pt x="735" y="156"/>
                  </a:lnTo>
                  <a:lnTo>
                    <a:pt x="737" y="156"/>
                  </a:lnTo>
                  <a:lnTo>
                    <a:pt x="738" y="157"/>
                  </a:lnTo>
                  <a:lnTo>
                    <a:pt x="741" y="157"/>
                  </a:lnTo>
                  <a:lnTo>
                    <a:pt x="743" y="160"/>
                  </a:lnTo>
                  <a:lnTo>
                    <a:pt x="749" y="165"/>
                  </a:lnTo>
                  <a:lnTo>
                    <a:pt x="751" y="165"/>
                  </a:lnTo>
                  <a:lnTo>
                    <a:pt x="752" y="167"/>
                  </a:lnTo>
                  <a:lnTo>
                    <a:pt x="763" y="168"/>
                  </a:lnTo>
                  <a:lnTo>
                    <a:pt x="768" y="168"/>
                  </a:lnTo>
                  <a:lnTo>
                    <a:pt x="776" y="168"/>
                  </a:lnTo>
                  <a:lnTo>
                    <a:pt x="779" y="170"/>
                  </a:lnTo>
                  <a:lnTo>
                    <a:pt x="781" y="170"/>
                  </a:lnTo>
                  <a:lnTo>
                    <a:pt x="781" y="173"/>
                  </a:lnTo>
                  <a:lnTo>
                    <a:pt x="781" y="173"/>
                  </a:lnTo>
                  <a:lnTo>
                    <a:pt x="779" y="176"/>
                  </a:lnTo>
                  <a:lnTo>
                    <a:pt x="778" y="179"/>
                  </a:lnTo>
                  <a:lnTo>
                    <a:pt x="768" y="189"/>
                  </a:lnTo>
                  <a:lnTo>
                    <a:pt x="767" y="192"/>
                  </a:lnTo>
                  <a:lnTo>
                    <a:pt x="767" y="192"/>
                  </a:lnTo>
                  <a:lnTo>
                    <a:pt x="765" y="193"/>
                  </a:lnTo>
                  <a:lnTo>
                    <a:pt x="762" y="197"/>
                  </a:lnTo>
                  <a:lnTo>
                    <a:pt x="757" y="198"/>
                  </a:lnTo>
                  <a:lnTo>
                    <a:pt x="756" y="198"/>
                  </a:lnTo>
                  <a:lnTo>
                    <a:pt x="752" y="198"/>
                  </a:lnTo>
                  <a:lnTo>
                    <a:pt x="751" y="198"/>
                  </a:lnTo>
                  <a:lnTo>
                    <a:pt x="749" y="195"/>
                  </a:lnTo>
                  <a:lnTo>
                    <a:pt x="749" y="195"/>
                  </a:lnTo>
                  <a:lnTo>
                    <a:pt x="751" y="198"/>
                  </a:lnTo>
                  <a:lnTo>
                    <a:pt x="751" y="198"/>
                  </a:lnTo>
                  <a:lnTo>
                    <a:pt x="749" y="198"/>
                  </a:lnTo>
                  <a:lnTo>
                    <a:pt x="746" y="197"/>
                  </a:lnTo>
                  <a:lnTo>
                    <a:pt x="746" y="198"/>
                  </a:lnTo>
                  <a:lnTo>
                    <a:pt x="744" y="198"/>
                  </a:lnTo>
                  <a:lnTo>
                    <a:pt x="744" y="198"/>
                  </a:lnTo>
                  <a:lnTo>
                    <a:pt x="743" y="198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5"/>
                  </a:lnTo>
                  <a:lnTo>
                    <a:pt x="740" y="193"/>
                  </a:lnTo>
                  <a:lnTo>
                    <a:pt x="737" y="195"/>
                  </a:lnTo>
                  <a:lnTo>
                    <a:pt x="737" y="195"/>
                  </a:lnTo>
                  <a:lnTo>
                    <a:pt x="738" y="197"/>
                  </a:lnTo>
                  <a:lnTo>
                    <a:pt x="738" y="197"/>
                  </a:lnTo>
                  <a:lnTo>
                    <a:pt x="740" y="198"/>
                  </a:lnTo>
                  <a:lnTo>
                    <a:pt x="740" y="200"/>
                  </a:lnTo>
                  <a:lnTo>
                    <a:pt x="738" y="200"/>
                  </a:lnTo>
                  <a:lnTo>
                    <a:pt x="735" y="198"/>
                  </a:lnTo>
                  <a:lnTo>
                    <a:pt x="735" y="198"/>
                  </a:lnTo>
                  <a:lnTo>
                    <a:pt x="737" y="201"/>
                  </a:lnTo>
                  <a:lnTo>
                    <a:pt x="738" y="203"/>
                  </a:lnTo>
                  <a:lnTo>
                    <a:pt x="738" y="203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2" y="208"/>
                  </a:lnTo>
                  <a:lnTo>
                    <a:pt x="732" y="206"/>
                  </a:lnTo>
                  <a:lnTo>
                    <a:pt x="730" y="206"/>
                  </a:lnTo>
                  <a:lnTo>
                    <a:pt x="729" y="206"/>
                  </a:lnTo>
                  <a:lnTo>
                    <a:pt x="729" y="208"/>
                  </a:lnTo>
                  <a:lnTo>
                    <a:pt x="727" y="208"/>
                  </a:lnTo>
                  <a:lnTo>
                    <a:pt x="726" y="208"/>
                  </a:lnTo>
                  <a:lnTo>
                    <a:pt x="724" y="208"/>
                  </a:lnTo>
                  <a:lnTo>
                    <a:pt x="722" y="208"/>
                  </a:lnTo>
                  <a:lnTo>
                    <a:pt x="716" y="204"/>
                  </a:lnTo>
                  <a:lnTo>
                    <a:pt x="713" y="204"/>
                  </a:lnTo>
                  <a:lnTo>
                    <a:pt x="710" y="204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08" y="203"/>
                  </a:lnTo>
                  <a:lnTo>
                    <a:pt x="708" y="203"/>
                  </a:lnTo>
                  <a:lnTo>
                    <a:pt x="707" y="203"/>
                  </a:lnTo>
                  <a:lnTo>
                    <a:pt x="703" y="203"/>
                  </a:lnTo>
                  <a:lnTo>
                    <a:pt x="700" y="203"/>
                  </a:lnTo>
                  <a:lnTo>
                    <a:pt x="694" y="200"/>
                  </a:lnTo>
                  <a:lnTo>
                    <a:pt x="688" y="198"/>
                  </a:lnTo>
                  <a:lnTo>
                    <a:pt x="685" y="195"/>
                  </a:lnTo>
                  <a:lnTo>
                    <a:pt x="686" y="197"/>
                  </a:lnTo>
                  <a:lnTo>
                    <a:pt x="686" y="198"/>
                  </a:lnTo>
                  <a:lnTo>
                    <a:pt x="685" y="198"/>
                  </a:lnTo>
                  <a:lnTo>
                    <a:pt x="685" y="200"/>
                  </a:lnTo>
                  <a:lnTo>
                    <a:pt x="686" y="201"/>
                  </a:lnTo>
                  <a:lnTo>
                    <a:pt x="688" y="201"/>
                  </a:lnTo>
                  <a:lnTo>
                    <a:pt x="691" y="201"/>
                  </a:lnTo>
                  <a:lnTo>
                    <a:pt x="691" y="201"/>
                  </a:lnTo>
                  <a:lnTo>
                    <a:pt x="689" y="201"/>
                  </a:lnTo>
                  <a:lnTo>
                    <a:pt x="689" y="200"/>
                  </a:lnTo>
                  <a:lnTo>
                    <a:pt x="688" y="200"/>
                  </a:lnTo>
                  <a:lnTo>
                    <a:pt x="689" y="200"/>
                  </a:lnTo>
                  <a:lnTo>
                    <a:pt x="691" y="200"/>
                  </a:lnTo>
                  <a:lnTo>
                    <a:pt x="692" y="200"/>
                  </a:lnTo>
                  <a:lnTo>
                    <a:pt x="702" y="204"/>
                  </a:lnTo>
                  <a:lnTo>
                    <a:pt x="703" y="204"/>
                  </a:lnTo>
                  <a:lnTo>
                    <a:pt x="707" y="204"/>
                  </a:lnTo>
                  <a:lnTo>
                    <a:pt x="707" y="206"/>
                  </a:lnTo>
                  <a:lnTo>
                    <a:pt x="705" y="206"/>
                  </a:lnTo>
                  <a:lnTo>
                    <a:pt x="702" y="208"/>
                  </a:lnTo>
                  <a:lnTo>
                    <a:pt x="702" y="209"/>
                  </a:lnTo>
                  <a:lnTo>
                    <a:pt x="705" y="208"/>
                  </a:lnTo>
                  <a:lnTo>
                    <a:pt x="708" y="206"/>
                  </a:lnTo>
                  <a:lnTo>
                    <a:pt x="710" y="206"/>
                  </a:lnTo>
                  <a:lnTo>
                    <a:pt x="711" y="204"/>
                  </a:lnTo>
                  <a:lnTo>
                    <a:pt x="713" y="206"/>
                  </a:lnTo>
                  <a:lnTo>
                    <a:pt x="716" y="208"/>
                  </a:lnTo>
                  <a:lnTo>
                    <a:pt x="719" y="209"/>
                  </a:lnTo>
                  <a:lnTo>
                    <a:pt x="722" y="211"/>
                  </a:lnTo>
                  <a:lnTo>
                    <a:pt x="724" y="211"/>
                  </a:lnTo>
                  <a:lnTo>
                    <a:pt x="727" y="212"/>
                  </a:lnTo>
                  <a:lnTo>
                    <a:pt x="727" y="214"/>
                  </a:lnTo>
                  <a:lnTo>
                    <a:pt x="727" y="219"/>
                  </a:lnTo>
                  <a:lnTo>
                    <a:pt x="727" y="220"/>
                  </a:lnTo>
                  <a:lnTo>
                    <a:pt x="727" y="220"/>
                  </a:lnTo>
                  <a:lnTo>
                    <a:pt x="727" y="222"/>
                  </a:lnTo>
                  <a:lnTo>
                    <a:pt x="726" y="222"/>
                  </a:lnTo>
                  <a:lnTo>
                    <a:pt x="722" y="222"/>
                  </a:lnTo>
                  <a:lnTo>
                    <a:pt x="721" y="223"/>
                  </a:lnTo>
                  <a:lnTo>
                    <a:pt x="718" y="225"/>
                  </a:lnTo>
                  <a:lnTo>
                    <a:pt x="716" y="225"/>
                  </a:lnTo>
                  <a:lnTo>
                    <a:pt x="711" y="225"/>
                  </a:lnTo>
                  <a:lnTo>
                    <a:pt x="708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3" y="225"/>
                  </a:lnTo>
                  <a:lnTo>
                    <a:pt x="703" y="225"/>
                  </a:lnTo>
                  <a:lnTo>
                    <a:pt x="703" y="227"/>
                  </a:lnTo>
                  <a:lnTo>
                    <a:pt x="703" y="227"/>
                  </a:lnTo>
                  <a:lnTo>
                    <a:pt x="705" y="228"/>
                  </a:lnTo>
                  <a:lnTo>
                    <a:pt x="705" y="228"/>
                  </a:lnTo>
                  <a:lnTo>
                    <a:pt x="707" y="228"/>
                  </a:lnTo>
                  <a:lnTo>
                    <a:pt x="710" y="230"/>
                  </a:lnTo>
                  <a:lnTo>
                    <a:pt x="710" y="230"/>
                  </a:lnTo>
                  <a:lnTo>
                    <a:pt x="710" y="231"/>
                  </a:lnTo>
                  <a:lnTo>
                    <a:pt x="708" y="231"/>
                  </a:lnTo>
                  <a:lnTo>
                    <a:pt x="708" y="231"/>
                  </a:lnTo>
                  <a:lnTo>
                    <a:pt x="705" y="230"/>
                  </a:lnTo>
                  <a:lnTo>
                    <a:pt x="705" y="230"/>
                  </a:lnTo>
                  <a:lnTo>
                    <a:pt x="703" y="231"/>
                  </a:lnTo>
                  <a:lnTo>
                    <a:pt x="703" y="231"/>
                  </a:lnTo>
                  <a:lnTo>
                    <a:pt x="702" y="231"/>
                  </a:lnTo>
                  <a:lnTo>
                    <a:pt x="700" y="231"/>
                  </a:lnTo>
                  <a:lnTo>
                    <a:pt x="700" y="233"/>
                  </a:lnTo>
                  <a:lnTo>
                    <a:pt x="700" y="233"/>
                  </a:lnTo>
                  <a:lnTo>
                    <a:pt x="699" y="234"/>
                  </a:lnTo>
                  <a:lnTo>
                    <a:pt x="697" y="234"/>
                  </a:lnTo>
                  <a:lnTo>
                    <a:pt x="697" y="236"/>
                  </a:lnTo>
                  <a:lnTo>
                    <a:pt x="699" y="236"/>
                  </a:lnTo>
                  <a:lnTo>
                    <a:pt x="700" y="238"/>
                  </a:lnTo>
                  <a:lnTo>
                    <a:pt x="700" y="239"/>
                  </a:lnTo>
                  <a:lnTo>
                    <a:pt x="702" y="239"/>
                  </a:lnTo>
                  <a:lnTo>
                    <a:pt x="700" y="239"/>
                  </a:lnTo>
                  <a:lnTo>
                    <a:pt x="699" y="239"/>
                  </a:lnTo>
                  <a:lnTo>
                    <a:pt x="699" y="238"/>
                  </a:lnTo>
                  <a:lnTo>
                    <a:pt x="696" y="236"/>
                  </a:lnTo>
                  <a:lnTo>
                    <a:pt x="692" y="236"/>
                  </a:lnTo>
                  <a:lnTo>
                    <a:pt x="691" y="236"/>
                  </a:lnTo>
                  <a:lnTo>
                    <a:pt x="692" y="236"/>
                  </a:lnTo>
                  <a:lnTo>
                    <a:pt x="694" y="238"/>
                  </a:lnTo>
                  <a:lnTo>
                    <a:pt x="696" y="238"/>
                  </a:lnTo>
                  <a:lnTo>
                    <a:pt x="696" y="239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2"/>
                  </a:lnTo>
                  <a:lnTo>
                    <a:pt x="694" y="242"/>
                  </a:lnTo>
                  <a:lnTo>
                    <a:pt x="692" y="242"/>
                  </a:lnTo>
                  <a:lnTo>
                    <a:pt x="689" y="242"/>
                  </a:lnTo>
                  <a:lnTo>
                    <a:pt x="689" y="244"/>
                  </a:lnTo>
                  <a:lnTo>
                    <a:pt x="689" y="244"/>
                  </a:lnTo>
                  <a:lnTo>
                    <a:pt x="691" y="244"/>
                  </a:lnTo>
                  <a:lnTo>
                    <a:pt x="689" y="245"/>
                  </a:lnTo>
                  <a:lnTo>
                    <a:pt x="689" y="245"/>
                  </a:lnTo>
                  <a:lnTo>
                    <a:pt x="686" y="245"/>
                  </a:lnTo>
                  <a:lnTo>
                    <a:pt x="686" y="247"/>
                  </a:lnTo>
                  <a:lnTo>
                    <a:pt x="688" y="247"/>
                  </a:lnTo>
                  <a:lnTo>
                    <a:pt x="688" y="247"/>
                  </a:lnTo>
                  <a:lnTo>
                    <a:pt x="689" y="249"/>
                  </a:lnTo>
                  <a:lnTo>
                    <a:pt x="689" y="249"/>
                  </a:lnTo>
                  <a:lnTo>
                    <a:pt x="689" y="250"/>
                  </a:lnTo>
                  <a:lnTo>
                    <a:pt x="688" y="250"/>
                  </a:lnTo>
                  <a:lnTo>
                    <a:pt x="685" y="252"/>
                  </a:lnTo>
                  <a:lnTo>
                    <a:pt x="681" y="255"/>
                  </a:lnTo>
                  <a:lnTo>
                    <a:pt x="681" y="256"/>
                  </a:lnTo>
                  <a:lnTo>
                    <a:pt x="681" y="258"/>
                  </a:lnTo>
                  <a:lnTo>
                    <a:pt x="681" y="258"/>
                  </a:lnTo>
                  <a:lnTo>
                    <a:pt x="681" y="260"/>
                  </a:lnTo>
                  <a:lnTo>
                    <a:pt x="678" y="258"/>
                  </a:lnTo>
                  <a:lnTo>
                    <a:pt x="678" y="260"/>
                  </a:lnTo>
                  <a:lnTo>
                    <a:pt x="680" y="260"/>
                  </a:lnTo>
                  <a:lnTo>
                    <a:pt x="680" y="261"/>
                  </a:lnTo>
                  <a:lnTo>
                    <a:pt x="678" y="263"/>
                  </a:lnTo>
                  <a:lnTo>
                    <a:pt x="678" y="266"/>
                  </a:lnTo>
                  <a:lnTo>
                    <a:pt x="675" y="269"/>
                  </a:lnTo>
                  <a:lnTo>
                    <a:pt x="674" y="272"/>
                  </a:lnTo>
                  <a:lnTo>
                    <a:pt x="672" y="274"/>
                  </a:lnTo>
                  <a:lnTo>
                    <a:pt x="672" y="275"/>
                  </a:lnTo>
                  <a:lnTo>
                    <a:pt x="670" y="275"/>
                  </a:lnTo>
                  <a:lnTo>
                    <a:pt x="669" y="277"/>
                  </a:lnTo>
                  <a:lnTo>
                    <a:pt x="670" y="277"/>
                  </a:lnTo>
                  <a:lnTo>
                    <a:pt x="670" y="277"/>
                  </a:lnTo>
                  <a:lnTo>
                    <a:pt x="670" y="279"/>
                  </a:lnTo>
                  <a:lnTo>
                    <a:pt x="670" y="282"/>
                  </a:lnTo>
                  <a:lnTo>
                    <a:pt x="669" y="285"/>
                  </a:lnTo>
                  <a:lnTo>
                    <a:pt x="669" y="288"/>
                  </a:lnTo>
                  <a:lnTo>
                    <a:pt x="669" y="299"/>
                  </a:lnTo>
                  <a:lnTo>
                    <a:pt x="669" y="304"/>
                  </a:lnTo>
                  <a:lnTo>
                    <a:pt x="669" y="305"/>
                  </a:lnTo>
                  <a:lnTo>
                    <a:pt x="667" y="307"/>
                  </a:lnTo>
                  <a:lnTo>
                    <a:pt x="666" y="307"/>
                  </a:lnTo>
                  <a:lnTo>
                    <a:pt x="667" y="308"/>
                  </a:lnTo>
                  <a:lnTo>
                    <a:pt x="669" y="308"/>
                  </a:lnTo>
                  <a:lnTo>
                    <a:pt x="669" y="310"/>
                  </a:lnTo>
                  <a:lnTo>
                    <a:pt x="669" y="312"/>
                  </a:lnTo>
                  <a:lnTo>
                    <a:pt x="670" y="312"/>
                  </a:lnTo>
                  <a:lnTo>
                    <a:pt x="670" y="312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5"/>
                  </a:lnTo>
                  <a:lnTo>
                    <a:pt x="675" y="315"/>
                  </a:lnTo>
                  <a:lnTo>
                    <a:pt x="675" y="316"/>
                  </a:lnTo>
                  <a:lnTo>
                    <a:pt x="675" y="323"/>
                  </a:lnTo>
                  <a:lnTo>
                    <a:pt x="675" y="324"/>
                  </a:lnTo>
                  <a:lnTo>
                    <a:pt x="677" y="323"/>
                  </a:lnTo>
                  <a:lnTo>
                    <a:pt x="677" y="316"/>
                  </a:lnTo>
                  <a:lnTo>
                    <a:pt x="678" y="315"/>
                  </a:lnTo>
                  <a:lnTo>
                    <a:pt x="680" y="315"/>
                  </a:lnTo>
                  <a:lnTo>
                    <a:pt x="683" y="313"/>
                  </a:lnTo>
                  <a:lnTo>
                    <a:pt x="688" y="315"/>
                  </a:lnTo>
                  <a:lnTo>
                    <a:pt x="689" y="315"/>
                  </a:lnTo>
                  <a:lnTo>
                    <a:pt x="691" y="315"/>
                  </a:lnTo>
                  <a:lnTo>
                    <a:pt x="692" y="315"/>
                  </a:lnTo>
                  <a:lnTo>
                    <a:pt x="692" y="315"/>
                  </a:lnTo>
                  <a:lnTo>
                    <a:pt x="692" y="318"/>
                  </a:lnTo>
                  <a:lnTo>
                    <a:pt x="692" y="319"/>
                  </a:lnTo>
                  <a:lnTo>
                    <a:pt x="696" y="326"/>
                  </a:lnTo>
                  <a:lnTo>
                    <a:pt x="697" y="329"/>
                  </a:lnTo>
                  <a:lnTo>
                    <a:pt x="699" y="334"/>
                  </a:lnTo>
                  <a:lnTo>
                    <a:pt x="699" y="335"/>
                  </a:lnTo>
                  <a:lnTo>
                    <a:pt x="702" y="342"/>
                  </a:lnTo>
                  <a:lnTo>
                    <a:pt x="702" y="343"/>
                  </a:lnTo>
                  <a:lnTo>
                    <a:pt x="702" y="345"/>
                  </a:lnTo>
                  <a:lnTo>
                    <a:pt x="702" y="345"/>
                  </a:lnTo>
                  <a:lnTo>
                    <a:pt x="702" y="346"/>
                  </a:lnTo>
                  <a:lnTo>
                    <a:pt x="700" y="348"/>
                  </a:lnTo>
                  <a:lnTo>
                    <a:pt x="700" y="349"/>
                  </a:lnTo>
                  <a:lnTo>
                    <a:pt x="699" y="351"/>
                  </a:lnTo>
                  <a:lnTo>
                    <a:pt x="699" y="353"/>
                  </a:lnTo>
                  <a:lnTo>
                    <a:pt x="697" y="353"/>
                  </a:lnTo>
                  <a:lnTo>
                    <a:pt x="697" y="353"/>
                  </a:lnTo>
                  <a:lnTo>
                    <a:pt x="699" y="353"/>
                  </a:lnTo>
                  <a:lnTo>
                    <a:pt x="699" y="351"/>
                  </a:lnTo>
                  <a:lnTo>
                    <a:pt x="702" y="351"/>
                  </a:lnTo>
                  <a:lnTo>
                    <a:pt x="702" y="349"/>
                  </a:lnTo>
                  <a:lnTo>
                    <a:pt x="705" y="349"/>
                  </a:lnTo>
                  <a:lnTo>
                    <a:pt x="705" y="351"/>
                  </a:lnTo>
                  <a:lnTo>
                    <a:pt x="703" y="351"/>
                  </a:lnTo>
                  <a:lnTo>
                    <a:pt x="703" y="351"/>
                  </a:lnTo>
                  <a:lnTo>
                    <a:pt x="705" y="351"/>
                  </a:lnTo>
                  <a:lnTo>
                    <a:pt x="708" y="349"/>
                  </a:lnTo>
                  <a:lnTo>
                    <a:pt x="722" y="346"/>
                  </a:lnTo>
                  <a:lnTo>
                    <a:pt x="724" y="346"/>
                  </a:lnTo>
                  <a:lnTo>
                    <a:pt x="729" y="346"/>
                  </a:lnTo>
                  <a:lnTo>
                    <a:pt x="733" y="348"/>
                  </a:lnTo>
                  <a:lnTo>
                    <a:pt x="737" y="349"/>
                  </a:lnTo>
                  <a:lnTo>
                    <a:pt x="741" y="351"/>
                  </a:lnTo>
                  <a:lnTo>
                    <a:pt x="748" y="353"/>
                  </a:lnTo>
                  <a:lnTo>
                    <a:pt x="749" y="353"/>
                  </a:lnTo>
                  <a:lnTo>
                    <a:pt x="752" y="354"/>
                  </a:lnTo>
                  <a:lnTo>
                    <a:pt x="754" y="354"/>
                  </a:lnTo>
                  <a:lnTo>
                    <a:pt x="757" y="356"/>
                  </a:lnTo>
                  <a:lnTo>
                    <a:pt x="760" y="359"/>
                  </a:lnTo>
                  <a:lnTo>
                    <a:pt x="763" y="360"/>
                  </a:lnTo>
                  <a:lnTo>
                    <a:pt x="765" y="362"/>
                  </a:lnTo>
                  <a:lnTo>
                    <a:pt x="768" y="364"/>
                  </a:lnTo>
                  <a:lnTo>
                    <a:pt x="773" y="370"/>
                  </a:lnTo>
                  <a:lnTo>
                    <a:pt x="774" y="371"/>
                  </a:lnTo>
                  <a:lnTo>
                    <a:pt x="778" y="371"/>
                  </a:lnTo>
                  <a:lnTo>
                    <a:pt x="782" y="373"/>
                  </a:lnTo>
                  <a:lnTo>
                    <a:pt x="790" y="376"/>
                  </a:lnTo>
                  <a:lnTo>
                    <a:pt x="793" y="378"/>
                  </a:lnTo>
                  <a:lnTo>
                    <a:pt x="797" y="378"/>
                  </a:lnTo>
                  <a:lnTo>
                    <a:pt x="798" y="378"/>
                  </a:lnTo>
                  <a:lnTo>
                    <a:pt x="800" y="379"/>
                  </a:lnTo>
                  <a:lnTo>
                    <a:pt x="801" y="381"/>
                  </a:lnTo>
                  <a:lnTo>
                    <a:pt x="803" y="383"/>
                  </a:lnTo>
                  <a:lnTo>
                    <a:pt x="804" y="383"/>
                  </a:lnTo>
                  <a:lnTo>
                    <a:pt x="806" y="384"/>
                  </a:lnTo>
                  <a:lnTo>
                    <a:pt x="808" y="384"/>
                  </a:lnTo>
                  <a:lnTo>
                    <a:pt x="808" y="386"/>
                  </a:lnTo>
                  <a:lnTo>
                    <a:pt x="804" y="390"/>
                  </a:lnTo>
                  <a:lnTo>
                    <a:pt x="804" y="390"/>
                  </a:lnTo>
                  <a:lnTo>
                    <a:pt x="808" y="387"/>
                  </a:lnTo>
                  <a:lnTo>
                    <a:pt x="808" y="386"/>
                  </a:lnTo>
                  <a:lnTo>
                    <a:pt x="809" y="386"/>
                  </a:lnTo>
                  <a:lnTo>
                    <a:pt x="811" y="386"/>
                  </a:lnTo>
                  <a:lnTo>
                    <a:pt x="814" y="386"/>
                  </a:lnTo>
                  <a:lnTo>
                    <a:pt x="817" y="386"/>
                  </a:lnTo>
                  <a:lnTo>
                    <a:pt x="819" y="386"/>
                  </a:lnTo>
                  <a:lnTo>
                    <a:pt x="822" y="386"/>
                  </a:lnTo>
                  <a:lnTo>
                    <a:pt x="823" y="386"/>
                  </a:lnTo>
                  <a:lnTo>
                    <a:pt x="825" y="386"/>
                  </a:lnTo>
                  <a:lnTo>
                    <a:pt x="825" y="386"/>
                  </a:lnTo>
                  <a:lnTo>
                    <a:pt x="826" y="386"/>
                  </a:lnTo>
                  <a:lnTo>
                    <a:pt x="830" y="386"/>
                  </a:lnTo>
                  <a:lnTo>
                    <a:pt x="831" y="386"/>
                  </a:lnTo>
                  <a:lnTo>
                    <a:pt x="836" y="387"/>
                  </a:lnTo>
                  <a:lnTo>
                    <a:pt x="839" y="387"/>
                  </a:lnTo>
                  <a:lnTo>
                    <a:pt x="839" y="387"/>
                  </a:lnTo>
                  <a:lnTo>
                    <a:pt x="841" y="389"/>
                  </a:lnTo>
                  <a:lnTo>
                    <a:pt x="842" y="389"/>
                  </a:lnTo>
                  <a:lnTo>
                    <a:pt x="844" y="389"/>
                  </a:lnTo>
                  <a:lnTo>
                    <a:pt x="845" y="389"/>
                  </a:lnTo>
                  <a:lnTo>
                    <a:pt x="847" y="390"/>
                  </a:lnTo>
                  <a:lnTo>
                    <a:pt x="849" y="392"/>
                  </a:lnTo>
                  <a:lnTo>
                    <a:pt x="850" y="395"/>
                  </a:lnTo>
                  <a:lnTo>
                    <a:pt x="850" y="395"/>
                  </a:lnTo>
                  <a:lnTo>
                    <a:pt x="849" y="401"/>
                  </a:lnTo>
                  <a:lnTo>
                    <a:pt x="847" y="405"/>
                  </a:lnTo>
                  <a:lnTo>
                    <a:pt x="847" y="406"/>
                  </a:lnTo>
                  <a:lnTo>
                    <a:pt x="847" y="408"/>
                  </a:lnTo>
                  <a:lnTo>
                    <a:pt x="850" y="409"/>
                  </a:lnTo>
                  <a:lnTo>
                    <a:pt x="850" y="411"/>
                  </a:lnTo>
                  <a:lnTo>
                    <a:pt x="852" y="414"/>
                  </a:lnTo>
                  <a:lnTo>
                    <a:pt x="852" y="416"/>
                  </a:lnTo>
                  <a:lnTo>
                    <a:pt x="852" y="417"/>
                  </a:lnTo>
                  <a:lnTo>
                    <a:pt x="850" y="419"/>
                  </a:lnTo>
                  <a:lnTo>
                    <a:pt x="850" y="420"/>
                  </a:lnTo>
                  <a:lnTo>
                    <a:pt x="852" y="423"/>
                  </a:lnTo>
                  <a:lnTo>
                    <a:pt x="852" y="427"/>
                  </a:lnTo>
                  <a:lnTo>
                    <a:pt x="850" y="427"/>
                  </a:lnTo>
                  <a:lnTo>
                    <a:pt x="850" y="428"/>
                  </a:lnTo>
                  <a:lnTo>
                    <a:pt x="849" y="430"/>
                  </a:lnTo>
                  <a:lnTo>
                    <a:pt x="849" y="431"/>
                  </a:lnTo>
                  <a:lnTo>
                    <a:pt x="850" y="431"/>
                  </a:lnTo>
                  <a:lnTo>
                    <a:pt x="850" y="433"/>
                  </a:lnTo>
                  <a:lnTo>
                    <a:pt x="852" y="433"/>
                  </a:lnTo>
                  <a:lnTo>
                    <a:pt x="853" y="435"/>
                  </a:lnTo>
                  <a:lnTo>
                    <a:pt x="855" y="438"/>
                  </a:lnTo>
                  <a:lnTo>
                    <a:pt x="856" y="439"/>
                  </a:lnTo>
                  <a:lnTo>
                    <a:pt x="860" y="442"/>
                  </a:lnTo>
                  <a:lnTo>
                    <a:pt x="860" y="444"/>
                  </a:lnTo>
                  <a:lnTo>
                    <a:pt x="860" y="444"/>
                  </a:lnTo>
                  <a:lnTo>
                    <a:pt x="858" y="446"/>
                  </a:lnTo>
                  <a:lnTo>
                    <a:pt x="856" y="446"/>
                  </a:lnTo>
                  <a:lnTo>
                    <a:pt x="856" y="446"/>
                  </a:lnTo>
                  <a:lnTo>
                    <a:pt x="856" y="447"/>
                  </a:lnTo>
                  <a:lnTo>
                    <a:pt x="858" y="446"/>
                  </a:lnTo>
                  <a:lnTo>
                    <a:pt x="860" y="446"/>
                  </a:lnTo>
                  <a:lnTo>
                    <a:pt x="861" y="447"/>
                  </a:lnTo>
                  <a:lnTo>
                    <a:pt x="863" y="447"/>
                  </a:lnTo>
                  <a:lnTo>
                    <a:pt x="864" y="449"/>
                  </a:lnTo>
                  <a:lnTo>
                    <a:pt x="866" y="450"/>
                  </a:lnTo>
                  <a:lnTo>
                    <a:pt x="869" y="452"/>
                  </a:lnTo>
                  <a:lnTo>
                    <a:pt x="872" y="455"/>
                  </a:lnTo>
                  <a:lnTo>
                    <a:pt x="872" y="455"/>
                  </a:lnTo>
                  <a:lnTo>
                    <a:pt x="874" y="457"/>
                  </a:lnTo>
                  <a:lnTo>
                    <a:pt x="875" y="460"/>
                  </a:lnTo>
                  <a:lnTo>
                    <a:pt x="875" y="461"/>
                  </a:lnTo>
                  <a:lnTo>
                    <a:pt x="875" y="463"/>
                  </a:lnTo>
                  <a:lnTo>
                    <a:pt x="875" y="463"/>
                  </a:lnTo>
                  <a:lnTo>
                    <a:pt x="872" y="464"/>
                  </a:lnTo>
                  <a:lnTo>
                    <a:pt x="871" y="468"/>
                  </a:lnTo>
                  <a:lnTo>
                    <a:pt x="871" y="468"/>
                  </a:lnTo>
                  <a:lnTo>
                    <a:pt x="872" y="466"/>
                  </a:lnTo>
                  <a:lnTo>
                    <a:pt x="875" y="464"/>
                  </a:lnTo>
                  <a:lnTo>
                    <a:pt x="877" y="463"/>
                  </a:lnTo>
                  <a:lnTo>
                    <a:pt x="879" y="464"/>
                  </a:lnTo>
                  <a:lnTo>
                    <a:pt x="880" y="464"/>
                  </a:lnTo>
                  <a:lnTo>
                    <a:pt x="883" y="466"/>
                  </a:lnTo>
                  <a:lnTo>
                    <a:pt x="885" y="466"/>
                  </a:lnTo>
                  <a:lnTo>
                    <a:pt x="888" y="469"/>
                  </a:lnTo>
                  <a:lnTo>
                    <a:pt x="890" y="472"/>
                  </a:lnTo>
                  <a:lnTo>
                    <a:pt x="891" y="474"/>
                  </a:lnTo>
                  <a:lnTo>
                    <a:pt x="891" y="472"/>
                  </a:lnTo>
                  <a:lnTo>
                    <a:pt x="890" y="471"/>
                  </a:lnTo>
                  <a:lnTo>
                    <a:pt x="888" y="469"/>
                  </a:lnTo>
                  <a:lnTo>
                    <a:pt x="886" y="468"/>
                  </a:lnTo>
                  <a:lnTo>
                    <a:pt x="886" y="468"/>
                  </a:lnTo>
                  <a:lnTo>
                    <a:pt x="886" y="466"/>
                  </a:lnTo>
                  <a:lnTo>
                    <a:pt x="886" y="464"/>
                  </a:lnTo>
                  <a:lnTo>
                    <a:pt x="886" y="463"/>
                  </a:lnTo>
                  <a:lnTo>
                    <a:pt x="888" y="461"/>
                  </a:lnTo>
                  <a:lnTo>
                    <a:pt x="888" y="461"/>
                  </a:lnTo>
                  <a:lnTo>
                    <a:pt x="890" y="460"/>
                  </a:lnTo>
                  <a:lnTo>
                    <a:pt x="890" y="460"/>
                  </a:lnTo>
                  <a:lnTo>
                    <a:pt x="890" y="458"/>
                  </a:lnTo>
                  <a:lnTo>
                    <a:pt x="891" y="458"/>
                  </a:lnTo>
                  <a:lnTo>
                    <a:pt x="893" y="458"/>
                  </a:lnTo>
                  <a:lnTo>
                    <a:pt x="893" y="460"/>
                  </a:lnTo>
                  <a:lnTo>
                    <a:pt x="893" y="460"/>
                  </a:lnTo>
                  <a:lnTo>
                    <a:pt x="894" y="460"/>
                  </a:lnTo>
                  <a:lnTo>
                    <a:pt x="896" y="460"/>
                  </a:lnTo>
                  <a:lnTo>
                    <a:pt x="896" y="461"/>
                  </a:lnTo>
                  <a:lnTo>
                    <a:pt x="897" y="461"/>
                  </a:lnTo>
                  <a:lnTo>
                    <a:pt x="897" y="463"/>
                  </a:lnTo>
                  <a:lnTo>
                    <a:pt x="897" y="464"/>
                  </a:lnTo>
                  <a:lnTo>
                    <a:pt x="897" y="466"/>
                  </a:lnTo>
                  <a:lnTo>
                    <a:pt x="897" y="464"/>
                  </a:lnTo>
                  <a:lnTo>
                    <a:pt x="899" y="463"/>
                  </a:lnTo>
                  <a:lnTo>
                    <a:pt x="899" y="461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9" y="453"/>
                  </a:lnTo>
                  <a:lnTo>
                    <a:pt x="899" y="452"/>
                  </a:lnTo>
                  <a:lnTo>
                    <a:pt x="899" y="452"/>
                  </a:lnTo>
                  <a:lnTo>
                    <a:pt x="901" y="450"/>
                  </a:lnTo>
                  <a:lnTo>
                    <a:pt x="902" y="449"/>
                  </a:lnTo>
                  <a:lnTo>
                    <a:pt x="904" y="447"/>
                  </a:lnTo>
                  <a:lnTo>
                    <a:pt x="904" y="446"/>
                  </a:lnTo>
                  <a:lnTo>
                    <a:pt x="905" y="446"/>
                  </a:lnTo>
                  <a:lnTo>
                    <a:pt x="904" y="446"/>
                  </a:lnTo>
                  <a:lnTo>
                    <a:pt x="904" y="444"/>
                  </a:lnTo>
                  <a:lnTo>
                    <a:pt x="904" y="442"/>
                  </a:lnTo>
                  <a:lnTo>
                    <a:pt x="904" y="441"/>
                  </a:lnTo>
                  <a:lnTo>
                    <a:pt x="902" y="441"/>
                  </a:lnTo>
                  <a:lnTo>
                    <a:pt x="901" y="438"/>
                  </a:lnTo>
                  <a:lnTo>
                    <a:pt x="901" y="438"/>
                  </a:lnTo>
                  <a:lnTo>
                    <a:pt x="901" y="436"/>
                  </a:lnTo>
                  <a:lnTo>
                    <a:pt x="901" y="435"/>
                  </a:lnTo>
                  <a:lnTo>
                    <a:pt x="901" y="435"/>
                  </a:lnTo>
                  <a:lnTo>
                    <a:pt x="901" y="433"/>
                  </a:lnTo>
                  <a:lnTo>
                    <a:pt x="899" y="431"/>
                  </a:lnTo>
                  <a:lnTo>
                    <a:pt x="897" y="430"/>
                  </a:lnTo>
                  <a:lnTo>
                    <a:pt x="897" y="427"/>
                  </a:lnTo>
                  <a:lnTo>
                    <a:pt x="897" y="423"/>
                  </a:lnTo>
                  <a:lnTo>
                    <a:pt x="896" y="420"/>
                  </a:lnTo>
                  <a:lnTo>
                    <a:pt x="896" y="419"/>
                  </a:lnTo>
                  <a:lnTo>
                    <a:pt x="896" y="417"/>
                  </a:lnTo>
                  <a:lnTo>
                    <a:pt x="896" y="417"/>
                  </a:lnTo>
                  <a:lnTo>
                    <a:pt x="896" y="416"/>
                  </a:lnTo>
                  <a:lnTo>
                    <a:pt x="897" y="414"/>
                  </a:lnTo>
                  <a:lnTo>
                    <a:pt x="897" y="416"/>
                  </a:lnTo>
                  <a:lnTo>
                    <a:pt x="897" y="414"/>
                  </a:lnTo>
                  <a:lnTo>
                    <a:pt x="896" y="414"/>
                  </a:lnTo>
                  <a:lnTo>
                    <a:pt x="896" y="412"/>
                  </a:lnTo>
                  <a:lnTo>
                    <a:pt x="896" y="412"/>
                  </a:lnTo>
                  <a:lnTo>
                    <a:pt x="897" y="411"/>
                  </a:lnTo>
                  <a:lnTo>
                    <a:pt x="896" y="411"/>
                  </a:lnTo>
                  <a:lnTo>
                    <a:pt x="896" y="411"/>
                  </a:lnTo>
                  <a:lnTo>
                    <a:pt x="893" y="409"/>
                  </a:lnTo>
                  <a:lnTo>
                    <a:pt x="894" y="409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3" y="408"/>
                  </a:lnTo>
                  <a:lnTo>
                    <a:pt x="891" y="406"/>
                  </a:lnTo>
                  <a:lnTo>
                    <a:pt x="891" y="405"/>
                  </a:lnTo>
                  <a:lnTo>
                    <a:pt x="890" y="403"/>
                  </a:lnTo>
                  <a:lnTo>
                    <a:pt x="890" y="401"/>
                  </a:lnTo>
                  <a:lnTo>
                    <a:pt x="888" y="400"/>
                  </a:lnTo>
                  <a:lnTo>
                    <a:pt x="888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97" y="394"/>
                  </a:lnTo>
                  <a:lnTo>
                    <a:pt x="899" y="394"/>
                  </a:lnTo>
                  <a:lnTo>
                    <a:pt x="904" y="392"/>
                  </a:lnTo>
                  <a:lnTo>
                    <a:pt x="907" y="390"/>
                  </a:lnTo>
                  <a:lnTo>
                    <a:pt x="910" y="389"/>
                  </a:lnTo>
                  <a:lnTo>
                    <a:pt x="913" y="387"/>
                  </a:lnTo>
                  <a:lnTo>
                    <a:pt x="915" y="386"/>
                  </a:lnTo>
                  <a:lnTo>
                    <a:pt x="915" y="384"/>
                  </a:lnTo>
                  <a:lnTo>
                    <a:pt x="921" y="381"/>
                  </a:lnTo>
                  <a:lnTo>
                    <a:pt x="923" y="378"/>
                  </a:lnTo>
                  <a:lnTo>
                    <a:pt x="924" y="376"/>
                  </a:lnTo>
                  <a:lnTo>
                    <a:pt x="926" y="375"/>
                  </a:lnTo>
                  <a:lnTo>
                    <a:pt x="929" y="371"/>
                  </a:lnTo>
                  <a:lnTo>
                    <a:pt x="931" y="370"/>
                  </a:lnTo>
                  <a:lnTo>
                    <a:pt x="932" y="367"/>
                  </a:lnTo>
                  <a:lnTo>
                    <a:pt x="932" y="364"/>
                  </a:lnTo>
                  <a:lnTo>
                    <a:pt x="932" y="360"/>
                  </a:lnTo>
                  <a:lnTo>
                    <a:pt x="932" y="357"/>
                  </a:lnTo>
                  <a:lnTo>
                    <a:pt x="932" y="353"/>
                  </a:lnTo>
                  <a:lnTo>
                    <a:pt x="932" y="348"/>
                  </a:lnTo>
                  <a:lnTo>
                    <a:pt x="932" y="345"/>
                  </a:lnTo>
                  <a:lnTo>
                    <a:pt x="931" y="343"/>
                  </a:lnTo>
                  <a:lnTo>
                    <a:pt x="929" y="338"/>
                  </a:lnTo>
                  <a:lnTo>
                    <a:pt x="929" y="337"/>
                  </a:lnTo>
                  <a:lnTo>
                    <a:pt x="927" y="335"/>
                  </a:lnTo>
                  <a:lnTo>
                    <a:pt x="923" y="329"/>
                  </a:lnTo>
                  <a:lnTo>
                    <a:pt x="918" y="326"/>
                  </a:lnTo>
                  <a:lnTo>
                    <a:pt x="918" y="326"/>
                  </a:lnTo>
                  <a:lnTo>
                    <a:pt x="916" y="324"/>
                  </a:lnTo>
                  <a:lnTo>
                    <a:pt x="913" y="323"/>
                  </a:lnTo>
                  <a:lnTo>
                    <a:pt x="912" y="321"/>
                  </a:lnTo>
                  <a:lnTo>
                    <a:pt x="905" y="318"/>
                  </a:lnTo>
                  <a:lnTo>
                    <a:pt x="904" y="318"/>
                  </a:lnTo>
                  <a:lnTo>
                    <a:pt x="904" y="316"/>
                  </a:lnTo>
                  <a:lnTo>
                    <a:pt x="904" y="316"/>
                  </a:lnTo>
                  <a:lnTo>
                    <a:pt x="904" y="313"/>
                  </a:lnTo>
                  <a:lnTo>
                    <a:pt x="904" y="313"/>
                  </a:lnTo>
                  <a:lnTo>
                    <a:pt x="905" y="312"/>
                  </a:lnTo>
                  <a:lnTo>
                    <a:pt x="905" y="312"/>
                  </a:lnTo>
                  <a:lnTo>
                    <a:pt x="907" y="308"/>
                  </a:lnTo>
                  <a:lnTo>
                    <a:pt x="908" y="305"/>
                  </a:lnTo>
                  <a:lnTo>
                    <a:pt x="910" y="305"/>
                  </a:lnTo>
                  <a:lnTo>
                    <a:pt x="912" y="304"/>
                  </a:lnTo>
                  <a:lnTo>
                    <a:pt x="913" y="302"/>
                  </a:lnTo>
                  <a:lnTo>
                    <a:pt x="915" y="301"/>
                  </a:lnTo>
                  <a:lnTo>
                    <a:pt x="915" y="301"/>
                  </a:lnTo>
                  <a:lnTo>
                    <a:pt x="913" y="299"/>
                  </a:lnTo>
                  <a:lnTo>
                    <a:pt x="913" y="299"/>
                  </a:lnTo>
                  <a:lnTo>
                    <a:pt x="915" y="297"/>
                  </a:lnTo>
                  <a:lnTo>
                    <a:pt x="915" y="296"/>
                  </a:lnTo>
                  <a:lnTo>
                    <a:pt x="915" y="294"/>
                  </a:lnTo>
                  <a:lnTo>
                    <a:pt x="915" y="294"/>
                  </a:lnTo>
                  <a:lnTo>
                    <a:pt x="916" y="294"/>
                  </a:lnTo>
                  <a:lnTo>
                    <a:pt x="920" y="297"/>
                  </a:lnTo>
                  <a:lnTo>
                    <a:pt x="921" y="296"/>
                  </a:lnTo>
                  <a:lnTo>
                    <a:pt x="920" y="296"/>
                  </a:lnTo>
                  <a:lnTo>
                    <a:pt x="918" y="294"/>
                  </a:lnTo>
                  <a:lnTo>
                    <a:pt x="920" y="294"/>
                  </a:lnTo>
                  <a:lnTo>
                    <a:pt x="921" y="291"/>
                  </a:lnTo>
                  <a:lnTo>
                    <a:pt x="921" y="291"/>
                  </a:lnTo>
                  <a:lnTo>
                    <a:pt x="921" y="290"/>
                  </a:lnTo>
                  <a:lnTo>
                    <a:pt x="920" y="290"/>
                  </a:lnTo>
                  <a:lnTo>
                    <a:pt x="921" y="286"/>
                  </a:lnTo>
                  <a:lnTo>
                    <a:pt x="921" y="286"/>
                  </a:lnTo>
                  <a:lnTo>
                    <a:pt x="918" y="286"/>
                  </a:lnTo>
                  <a:lnTo>
                    <a:pt x="918" y="285"/>
                  </a:lnTo>
                  <a:lnTo>
                    <a:pt x="918" y="285"/>
                  </a:lnTo>
                  <a:lnTo>
                    <a:pt x="920" y="285"/>
                  </a:lnTo>
                  <a:lnTo>
                    <a:pt x="920" y="285"/>
                  </a:lnTo>
                  <a:lnTo>
                    <a:pt x="916" y="280"/>
                  </a:lnTo>
                  <a:lnTo>
                    <a:pt x="916" y="279"/>
                  </a:lnTo>
                  <a:lnTo>
                    <a:pt x="916" y="277"/>
                  </a:lnTo>
                  <a:lnTo>
                    <a:pt x="918" y="275"/>
                  </a:lnTo>
                  <a:lnTo>
                    <a:pt x="918" y="275"/>
                  </a:lnTo>
                  <a:lnTo>
                    <a:pt x="916" y="275"/>
                  </a:lnTo>
                  <a:lnTo>
                    <a:pt x="915" y="275"/>
                  </a:lnTo>
                  <a:lnTo>
                    <a:pt x="915" y="274"/>
                  </a:lnTo>
                  <a:lnTo>
                    <a:pt x="915" y="272"/>
                  </a:lnTo>
                  <a:lnTo>
                    <a:pt x="915" y="272"/>
                  </a:lnTo>
                  <a:lnTo>
                    <a:pt x="916" y="271"/>
                  </a:lnTo>
                  <a:lnTo>
                    <a:pt x="916" y="271"/>
                  </a:lnTo>
                  <a:lnTo>
                    <a:pt x="916" y="269"/>
                  </a:lnTo>
                  <a:lnTo>
                    <a:pt x="913" y="271"/>
                  </a:lnTo>
                  <a:lnTo>
                    <a:pt x="912" y="269"/>
                  </a:lnTo>
                  <a:lnTo>
                    <a:pt x="910" y="271"/>
                  </a:lnTo>
                  <a:lnTo>
                    <a:pt x="908" y="269"/>
                  </a:lnTo>
                  <a:lnTo>
                    <a:pt x="908" y="269"/>
                  </a:lnTo>
                  <a:lnTo>
                    <a:pt x="912" y="266"/>
                  </a:lnTo>
                  <a:lnTo>
                    <a:pt x="913" y="264"/>
                  </a:lnTo>
                  <a:lnTo>
                    <a:pt x="915" y="263"/>
                  </a:lnTo>
                  <a:lnTo>
                    <a:pt x="915" y="261"/>
                  </a:lnTo>
                  <a:lnTo>
                    <a:pt x="915" y="261"/>
                  </a:lnTo>
                  <a:lnTo>
                    <a:pt x="915" y="256"/>
                  </a:lnTo>
                  <a:lnTo>
                    <a:pt x="915" y="256"/>
                  </a:lnTo>
                  <a:lnTo>
                    <a:pt x="916" y="255"/>
                  </a:lnTo>
                  <a:lnTo>
                    <a:pt x="918" y="253"/>
                  </a:lnTo>
                  <a:lnTo>
                    <a:pt x="915" y="252"/>
                  </a:lnTo>
                  <a:lnTo>
                    <a:pt x="913" y="250"/>
                  </a:lnTo>
                  <a:lnTo>
                    <a:pt x="913" y="250"/>
                  </a:lnTo>
                  <a:lnTo>
                    <a:pt x="912" y="249"/>
                  </a:lnTo>
                  <a:lnTo>
                    <a:pt x="912" y="247"/>
                  </a:lnTo>
                  <a:lnTo>
                    <a:pt x="910" y="245"/>
                  </a:lnTo>
                  <a:lnTo>
                    <a:pt x="908" y="241"/>
                  </a:lnTo>
                  <a:lnTo>
                    <a:pt x="908" y="239"/>
                  </a:lnTo>
                  <a:lnTo>
                    <a:pt x="908" y="238"/>
                  </a:lnTo>
                  <a:lnTo>
                    <a:pt x="910" y="236"/>
                  </a:lnTo>
                  <a:lnTo>
                    <a:pt x="910" y="236"/>
                  </a:lnTo>
                  <a:lnTo>
                    <a:pt x="913" y="234"/>
                  </a:lnTo>
                  <a:lnTo>
                    <a:pt x="916" y="231"/>
                  </a:lnTo>
                  <a:lnTo>
                    <a:pt x="920" y="231"/>
                  </a:lnTo>
                  <a:lnTo>
                    <a:pt x="923" y="231"/>
                  </a:lnTo>
                  <a:lnTo>
                    <a:pt x="927" y="231"/>
                  </a:lnTo>
                  <a:lnTo>
                    <a:pt x="931" y="233"/>
                  </a:lnTo>
                  <a:lnTo>
                    <a:pt x="943" y="236"/>
                  </a:lnTo>
                  <a:lnTo>
                    <a:pt x="945" y="238"/>
                  </a:lnTo>
                  <a:lnTo>
                    <a:pt x="943" y="239"/>
                  </a:lnTo>
                  <a:lnTo>
                    <a:pt x="943" y="239"/>
                  </a:lnTo>
                  <a:lnTo>
                    <a:pt x="948" y="238"/>
                  </a:lnTo>
                  <a:lnTo>
                    <a:pt x="948" y="236"/>
                  </a:lnTo>
                  <a:lnTo>
                    <a:pt x="949" y="236"/>
                  </a:lnTo>
                  <a:lnTo>
                    <a:pt x="953" y="238"/>
                  </a:lnTo>
                  <a:lnTo>
                    <a:pt x="954" y="238"/>
                  </a:lnTo>
                  <a:lnTo>
                    <a:pt x="956" y="239"/>
                  </a:lnTo>
                  <a:lnTo>
                    <a:pt x="961" y="241"/>
                  </a:lnTo>
                  <a:lnTo>
                    <a:pt x="961" y="241"/>
                  </a:lnTo>
                  <a:lnTo>
                    <a:pt x="959" y="239"/>
                  </a:lnTo>
                  <a:lnTo>
                    <a:pt x="959" y="239"/>
                  </a:lnTo>
                  <a:lnTo>
                    <a:pt x="962" y="238"/>
                  </a:lnTo>
                  <a:lnTo>
                    <a:pt x="967" y="236"/>
                  </a:lnTo>
                  <a:lnTo>
                    <a:pt x="968" y="236"/>
                  </a:lnTo>
                  <a:lnTo>
                    <a:pt x="972" y="234"/>
                  </a:lnTo>
                  <a:lnTo>
                    <a:pt x="973" y="233"/>
                  </a:lnTo>
                  <a:lnTo>
                    <a:pt x="973" y="233"/>
                  </a:lnTo>
                  <a:lnTo>
                    <a:pt x="975" y="233"/>
                  </a:lnTo>
                  <a:lnTo>
                    <a:pt x="978" y="236"/>
                  </a:lnTo>
                  <a:lnTo>
                    <a:pt x="979" y="236"/>
                  </a:lnTo>
                  <a:lnTo>
                    <a:pt x="981" y="238"/>
                  </a:lnTo>
                  <a:lnTo>
                    <a:pt x="983" y="239"/>
                  </a:lnTo>
                  <a:lnTo>
                    <a:pt x="984" y="239"/>
                  </a:lnTo>
                  <a:lnTo>
                    <a:pt x="986" y="241"/>
                  </a:lnTo>
                  <a:lnTo>
                    <a:pt x="987" y="241"/>
                  </a:lnTo>
                  <a:lnTo>
                    <a:pt x="987" y="241"/>
                  </a:lnTo>
                  <a:lnTo>
                    <a:pt x="989" y="241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4"/>
                  </a:lnTo>
                  <a:lnTo>
                    <a:pt x="987" y="247"/>
                  </a:lnTo>
                  <a:lnTo>
                    <a:pt x="987" y="247"/>
                  </a:lnTo>
                  <a:lnTo>
                    <a:pt x="989" y="247"/>
                  </a:lnTo>
                  <a:lnTo>
                    <a:pt x="989" y="245"/>
                  </a:lnTo>
                  <a:lnTo>
                    <a:pt x="990" y="245"/>
                  </a:lnTo>
                  <a:lnTo>
                    <a:pt x="992" y="245"/>
                  </a:lnTo>
                  <a:lnTo>
                    <a:pt x="995" y="247"/>
                  </a:lnTo>
                  <a:lnTo>
                    <a:pt x="995" y="249"/>
                  </a:lnTo>
                  <a:lnTo>
                    <a:pt x="997" y="249"/>
                  </a:lnTo>
                  <a:lnTo>
                    <a:pt x="997" y="250"/>
                  </a:lnTo>
                  <a:lnTo>
                    <a:pt x="997" y="250"/>
                  </a:lnTo>
                  <a:lnTo>
                    <a:pt x="997" y="252"/>
                  </a:lnTo>
                  <a:lnTo>
                    <a:pt x="997" y="252"/>
                  </a:lnTo>
                  <a:lnTo>
                    <a:pt x="994" y="252"/>
                  </a:lnTo>
                  <a:lnTo>
                    <a:pt x="995" y="253"/>
                  </a:lnTo>
                  <a:lnTo>
                    <a:pt x="998" y="252"/>
                  </a:lnTo>
                  <a:lnTo>
                    <a:pt x="998" y="252"/>
                  </a:lnTo>
                  <a:lnTo>
                    <a:pt x="998" y="250"/>
                  </a:lnTo>
                  <a:lnTo>
                    <a:pt x="1000" y="250"/>
                  </a:lnTo>
                  <a:lnTo>
                    <a:pt x="1003" y="252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2" y="253"/>
                  </a:lnTo>
                  <a:lnTo>
                    <a:pt x="1000" y="255"/>
                  </a:lnTo>
                  <a:lnTo>
                    <a:pt x="1000" y="256"/>
                  </a:lnTo>
                  <a:lnTo>
                    <a:pt x="1002" y="256"/>
                  </a:lnTo>
                  <a:lnTo>
                    <a:pt x="1003" y="256"/>
                  </a:lnTo>
                  <a:lnTo>
                    <a:pt x="1003" y="256"/>
                  </a:lnTo>
                  <a:lnTo>
                    <a:pt x="1002" y="258"/>
                  </a:lnTo>
                  <a:lnTo>
                    <a:pt x="1002" y="258"/>
                  </a:lnTo>
                  <a:lnTo>
                    <a:pt x="1005" y="261"/>
                  </a:lnTo>
                  <a:lnTo>
                    <a:pt x="1006" y="263"/>
                  </a:lnTo>
                  <a:lnTo>
                    <a:pt x="1008" y="263"/>
                  </a:lnTo>
                  <a:lnTo>
                    <a:pt x="1009" y="263"/>
                  </a:lnTo>
                  <a:lnTo>
                    <a:pt x="1013" y="263"/>
                  </a:lnTo>
                  <a:lnTo>
                    <a:pt x="1016" y="264"/>
                  </a:lnTo>
                  <a:lnTo>
                    <a:pt x="1019" y="264"/>
                  </a:lnTo>
                  <a:lnTo>
                    <a:pt x="1022" y="264"/>
                  </a:lnTo>
                  <a:lnTo>
                    <a:pt x="1024" y="264"/>
                  </a:lnTo>
                  <a:lnTo>
                    <a:pt x="1024" y="264"/>
                  </a:lnTo>
                  <a:lnTo>
                    <a:pt x="1025" y="266"/>
                  </a:lnTo>
                  <a:lnTo>
                    <a:pt x="1025" y="266"/>
                  </a:lnTo>
                  <a:lnTo>
                    <a:pt x="1025" y="268"/>
                  </a:lnTo>
                  <a:lnTo>
                    <a:pt x="1025" y="269"/>
                  </a:lnTo>
                  <a:lnTo>
                    <a:pt x="1027" y="269"/>
                  </a:lnTo>
                  <a:lnTo>
                    <a:pt x="1028" y="269"/>
                  </a:lnTo>
                  <a:lnTo>
                    <a:pt x="1030" y="268"/>
                  </a:lnTo>
                  <a:lnTo>
                    <a:pt x="1031" y="268"/>
                  </a:lnTo>
                  <a:lnTo>
                    <a:pt x="1031" y="268"/>
                  </a:lnTo>
                  <a:lnTo>
                    <a:pt x="1031" y="266"/>
                  </a:lnTo>
                  <a:lnTo>
                    <a:pt x="1033" y="264"/>
                  </a:lnTo>
                  <a:lnTo>
                    <a:pt x="1033" y="264"/>
                  </a:lnTo>
                  <a:lnTo>
                    <a:pt x="1035" y="264"/>
                  </a:lnTo>
                  <a:lnTo>
                    <a:pt x="1035" y="266"/>
                  </a:lnTo>
                  <a:lnTo>
                    <a:pt x="1035" y="268"/>
                  </a:lnTo>
                  <a:lnTo>
                    <a:pt x="1036" y="268"/>
                  </a:lnTo>
                  <a:lnTo>
                    <a:pt x="1036" y="269"/>
                  </a:lnTo>
                  <a:lnTo>
                    <a:pt x="1035" y="269"/>
                  </a:lnTo>
                  <a:lnTo>
                    <a:pt x="1035" y="271"/>
                  </a:lnTo>
                  <a:lnTo>
                    <a:pt x="1033" y="271"/>
                  </a:lnTo>
                  <a:lnTo>
                    <a:pt x="1031" y="272"/>
                  </a:lnTo>
                  <a:lnTo>
                    <a:pt x="1031" y="275"/>
                  </a:lnTo>
                  <a:lnTo>
                    <a:pt x="1030" y="277"/>
                  </a:lnTo>
                  <a:lnTo>
                    <a:pt x="1030" y="279"/>
                  </a:lnTo>
                  <a:lnTo>
                    <a:pt x="1030" y="279"/>
                  </a:lnTo>
                  <a:lnTo>
                    <a:pt x="1030" y="280"/>
                  </a:lnTo>
                  <a:lnTo>
                    <a:pt x="1031" y="282"/>
                  </a:lnTo>
                  <a:lnTo>
                    <a:pt x="1031" y="283"/>
                  </a:lnTo>
                  <a:lnTo>
                    <a:pt x="1031" y="283"/>
                  </a:lnTo>
                  <a:lnTo>
                    <a:pt x="1033" y="285"/>
                  </a:lnTo>
                  <a:lnTo>
                    <a:pt x="1031" y="285"/>
                  </a:lnTo>
                  <a:lnTo>
                    <a:pt x="1031" y="286"/>
                  </a:lnTo>
                  <a:lnTo>
                    <a:pt x="1030" y="286"/>
                  </a:lnTo>
                  <a:lnTo>
                    <a:pt x="1027" y="286"/>
                  </a:lnTo>
                  <a:lnTo>
                    <a:pt x="1019" y="286"/>
                  </a:lnTo>
                  <a:lnTo>
                    <a:pt x="1017" y="286"/>
                  </a:lnTo>
                  <a:lnTo>
                    <a:pt x="1017" y="288"/>
                  </a:lnTo>
                  <a:lnTo>
                    <a:pt x="1020" y="288"/>
                  </a:lnTo>
                  <a:lnTo>
                    <a:pt x="1022" y="288"/>
                  </a:lnTo>
                  <a:lnTo>
                    <a:pt x="1030" y="288"/>
                  </a:lnTo>
                  <a:lnTo>
                    <a:pt x="1031" y="290"/>
                  </a:lnTo>
                  <a:lnTo>
                    <a:pt x="1031" y="290"/>
                  </a:lnTo>
                  <a:lnTo>
                    <a:pt x="1031" y="291"/>
                  </a:lnTo>
                  <a:lnTo>
                    <a:pt x="1033" y="293"/>
                  </a:lnTo>
                  <a:lnTo>
                    <a:pt x="1033" y="294"/>
                  </a:lnTo>
                  <a:lnTo>
                    <a:pt x="1033" y="296"/>
                  </a:lnTo>
                  <a:lnTo>
                    <a:pt x="1031" y="297"/>
                  </a:lnTo>
                  <a:lnTo>
                    <a:pt x="1031" y="299"/>
                  </a:lnTo>
                  <a:lnTo>
                    <a:pt x="1031" y="301"/>
                  </a:lnTo>
                  <a:lnTo>
                    <a:pt x="1031" y="302"/>
                  </a:lnTo>
                  <a:lnTo>
                    <a:pt x="1036" y="302"/>
                  </a:lnTo>
                  <a:lnTo>
                    <a:pt x="1036" y="302"/>
                  </a:lnTo>
                  <a:lnTo>
                    <a:pt x="1036" y="304"/>
                  </a:lnTo>
                  <a:lnTo>
                    <a:pt x="1035" y="305"/>
                  </a:lnTo>
                  <a:lnTo>
                    <a:pt x="1035" y="305"/>
                  </a:lnTo>
                  <a:lnTo>
                    <a:pt x="1035" y="307"/>
                  </a:lnTo>
                  <a:lnTo>
                    <a:pt x="1035" y="307"/>
                  </a:lnTo>
                  <a:lnTo>
                    <a:pt x="1035" y="308"/>
                  </a:lnTo>
                  <a:lnTo>
                    <a:pt x="1035" y="308"/>
                  </a:lnTo>
                  <a:lnTo>
                    <a:pt x="1035" y="310"/>
                  </a:lnTo>
                  <a:lnTo>
                    <a:pt x="1033" y="312"/>
                  </a:lnTo>
                  <a:lnTo>
                    <a:pt x="1033" y="313"/>
                  </a:lnTo>
                  <a:lnTo>
                    <a:pt x="1031" y="313"/>
                  </a:lnTo>
                  <a:lnTo>
                    <a:pt x="1031" y="313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2"/>
                  </a:lnTo>
                  <a:lnTo>
                    <a:pt x="1030" y="312"/>
                  </a:lnTo>
                  <a:lnTo>
                    <a:pt x="1028" y="312"/>
                  </a:lnTo>
                  <a:lnTo>
                    <a:pt x="1027" y="313"/>
                  </a:lnTo>
                  <a:lnTo>
                    <a:pt x="1025" y="313"/>
                  </a:lnTo>
                  <a:lnTo>
                    <a:pt x="1025" y="315"/>
                  </a:lnTo>
                  <a:lnTo>
                    <a:pt x="1027" y="315"/>
                  </a:lnTo>
                  <a:lnTo>
                    <a:pt x="1028" y="315"/>
                  </a:lnTo>
                  <a:lnTo>
                    <a:pt x="1030" y="315"/>
                  </a:lnTo>
                  <a:lnTo>
                    <a:pt x="1031" y="315"/>
                  </a:lnTo>
                  <a:lnTo>
                    <a:pt x="1036" y="312"/>
                  </a:lnTo>
                  <a:lnTo>
                    <a:pt x="1038" y="312"/>
                  </a:lnTo>
                  <a:lnTo>
                    <a:pt x="1039" y="312"/>
                  </a:lnTo>
                  <a:lnTo>
                    <a:pt x="1041" y="312"/>
                  </a:lnTo>
                  <a:lnTo>
                    <a:pt x="1043" y="312"/>
                  </a:lnTo>
                  <a:lnTo>
                    <a:pt x="1046" y="312"/>
                  </a:lnTo>
                  <a:lnTo>
                    <a:pt x="1047" y="312"/>
                  </a:lnTo>
                  <a:lnTo>
                    <a:pt x="1047" y="312"/>
                  </a:lnTo>
                  <a:lnTo>
                    <a:pt x="1049" y="313"/>
                  </a:lnTo>
                  <a:lnTo>
                    <a:pt x="1050" y="313"/>
                  </a:lnTo>
                  <a:lnTo>
                    <a:pt x="1050" y="315"/>
                  </a:lnTo>
                  <a:lnTo>
                    <a:pt x="1050" y="318"/>
                  </a:lnTo>
                  <a:lnTo>
                    <a:pt x="1052" y="318"/>
                  </a:lnTo>
                  <a:lnTo>
                    <a:pt x="1052" y="319"/>
                  </a:lnTo>
                  <a:lnTo>
                    <a:pt x="1052" y="319"/>
                  </a:lnTo>
                  <a:lnTo>
                    <a:pt x="1052" y="321"/>
                  </a:lnTo>
                  <a:lnTo>
                    <a:pt x="1052" y="326"/>
                  </a:lnTo>
                  <a:lnTo>
                    <a:pt x="1050" y="327"/>
                  </a:lnTo>
                  <a:lnTo>
                    <a:pt x="1049" y="329"/>
                  </a:lnTo>
                  <a:lnTo>
                    <a:pt x="1047" y="329"/>
                  </a:lnTo>
                  <a:lnTo>
                    <a:pt x="1044" y="331"/>
                  </a:lnTo>
                  <a:lnTo>
                    <a:pt x="1043" y="331"/>
                  </a:lnTo>
                  <a:lnTo>
                    <a:pt x="1041" y="332"/>
                  </a:lnTo>
                  <a:lnTo>
                    <a:pt x="1041" y="332"/>
                  </a:lnTo>
                  <a:lnTo>
                    <a:pt x="1044" y="331"/>
                  </a:lnTo>
                  <a:lnTo>
                    <a:pt x="1049" y="331"/>
                  </a:lnTo>
                  <a:lnTo>
                    <a:pt x="1050" y="329"/>
                  </a:lnTo>
                  <a:lnTo>
                    <a:pt x="1050" y="327"/>
                  </a:lnTo>
                  <a:lnTo>
                    <a:pt x="1052" y="326"/>
                  </a:lnTo>
                  <a:lnTo>
                    <a:pt x="1054" y="321"/>
                  </a:lnTo>
                  <a:lnTo>
                    <a:pt x="1054" y="319"/>
                  </a:lnTo>
                  <a:lnTo>
                    <a:pt x="1055" y="319"/>
                  </a:lnTo>
                  <a:lnTo>
                    <a:pt x="1057" y="321"/>
                  </a:lnTo>
                  <a:lnTo>
                    <a:pt x="1057" y="323"/>
                  </a:lnTo>
                  <a:lnTo>
                    <a:pt x="1057" y="324"/>
                  </a:lnTo>
                  <a:lnTo>
                    <a:pt x="1057" y="324"/>
                  </a:lnTo>
                  <a:lnTo>
                    <a:pt x="1055" y="327"/>
                  </a:lnTo>
                  <a:lnTo>
                    <a:pt x="1055" y="327"/>
                  </a:lnTo>
                  <a:lnTo>
                    <a:pt x="1058" y="324"/>
                  </a:lnTo>
                  <a:lnTo>
                    <a:pt x="1058" y="324"/>
                  </a:lnTo>
                  <a:lnTo>
                    <a:pt x="1058" y="323"/>
                  </a:lnTo>
                  <a:lnTo>
                    <a:pt x="1060" y="321"/>
                  </a:lnTo>
                  <a:lnTo>
                    <a:pt x="1060" y="323"/>
                  </a:lnTo>
                  <a:lnTo>
                    <a:pt x="1060" y="324"/>
                  </a:lnTo>
                  <a:lnTo>
                    <a:pt x="1060" y="327"/>
                  </a:lnTo>
                  <a:lnTo>
                    <a:pt x="1060" y="327"/>
                  </a:lnTo>
                  <a:lnTo>
                    <a:pt x="1060" y="331"/>
                  </a:lnTo>
                  <a:lnTo>
                    <a:pt x="1060" y="331"/>
                  </a:lnTo>
                  <a:lnTo>
                    <a:pt x="1061" y="329"/>
                  </a:lnTo>
                  <a:lnTo>
                    <a:pt x="1061" y="327"/>
                  </a:lnTo>
                  <a:lnTo>
                    <a:pt x="1061" y="326"/>
                  </a:lnTo>
                  <a:lnTo>
                    <a:pt x="1061" y="326"/>
                  </a:lnTo>
                  <a:lnTo>
                    <a:pt x="1065" y="324"/>
                  </a:lnTo>
                  <a:lnTo>
                    <a:pt x="1068" y="323"/>
                  </a:lnTo>
                  <a:lnTo>
                    <a:pt x="1069" y="321"/>
                  </a:lnTo>
                  <a:lnTo>
                    <a:pt x="1071" y="321"/>
                  </a:lnTo>
                  <a:lnTo>
                    <a:pt x="1074" y="319"/>
                  </a:lnTo>
                  <a:lnTo>
                    <a:pt x="1076" y="318"/>
                  </a:lnTo>
                  <a:lnTo>
                    <a:pt x="1077" y="316"/>
                  </a:lnTo>
                  <a:lnTo>
                    <a:pt x="1077" y="315"/>
                  </a:lnTo>
                  <a:lnTo>
                    <a:pt x="1077" y="315"/>
                  </a:lnTo>
                  <a:lnTo>
                    <a:pt x="1079" y="313"/>
                  </a:lnTo>
                  <a:lnTo>
                    <a:pt x="1080" y="313"/>
                  </a:lnTo>
                  <a:lnTo>
                    <a:pt x="1082" y="313"/>
                  </a:lnTo>
                  <a:lnTo>
                    <a:pt x="1082" y="315"/>
                  </a:lnTo>
                  <a:lnTo>
                    <a:pt x="1084" y="316"/>
                  </a:lnTo>
                  <a:lnTo>
                    <a:pt x="1084" y="318"/>
                  </a:lnTo>
                  <a:lnTo>
                    <a:pt x="1084" y="318"/>
                  </a:lnTo>
                  <a:lnTo>
                    <a:pt x="1085" y="321"/>
                  </a:lnTo>
                  <a:lnTo>
                    <a:pt x="1085" y="321"/>
                  </a:lnTo>
                  <a:lnTo>
                    <a:pt x="1085" y="319"/>
                  </a:lnTo>
                  <a:lnTo>
                    <a:pt x="1085" y="318"/>
                  </a:lnTo>
                  <a:lnTo>
                    <a:pt x="1085" y="318"/>
                  </a:lnTo>
                  <a:lnTo>
                    <a:pt x="1085" y="316"/>
                  </a:lnTo>
                  <a:lnTo>
                    <a:pt x="1085" y="315"/>
                  </a:lnTo>
                  <a:lnTo>
                    <a:pt x="1084" y="313"/>
                  </a:lnTo>
                  <a:lnTo>
                    <a:pt x="1084" y="313"/>
                  </a:lnTo>
                  <a:lnTo>
                    <a:pt x="1085" y="312"/>
                  </a:lnTo>
                  <a:lnTo>
                    <a:pt x="1087" y="312"/>
                  </a:lnTo>
                  <a:lnTo>
                    <a:pt x="1087" y="312"/>
                  </a:lnTo>
                  <a:lnTo>
                    <a:pt x="1085" y="312"/>
                  </a:lnTo>
                  <a:lnTo>
                    <a:pt x="1085" y="310"/>
                  </a:lnTo>
                  <a:lnTo>
                    <a:pt x="1087" y="310"/>
                  </a:lnTo>
                  <a:lnTo>
                    <a:pt x="1088" y="310"/>
                  </a:lnTo>
                  <a:lnTo>
                    <a:pt x="1088" y="310"/>
                  </a:lnTo>
                  <a:lnTo>
                    <a:pt x="1088" y="308"/>
                  </a:lnTo>
                  <a:lnTo>
                    <a:pt x="1088" y="308"/>
                  </a:lnTo>
                  <a:lnTo>
                    <a:pt x="1090" y="308"/>
                  </a:lnTo>
                  <a:lnTo>
                    <a:pt x="1091" y="308"/>
                  </a:lnTo>
                  <a:lnTo>
                    <a:pt x="1091" y="308"/>
                  </a:lnTo>
                  <a:lnTo>
                    <a:pt x="1093" y="308"/>
                  </a:lnTo>
                  <a:lnTo>
                    <a:pt x="1093" y="307"/>
                  </a:lnTo>
                  <a:lnTo>
                    <a:pt x="1091" y="307"/>
                  </a:lnTo>
                  <a:lnTo>
                    <a:pt x="1090" y="307"/>
                  </a:lnTo>
                  <a:lnTo>
                    <a:pt x="1090" y="307"/>
                  </a:lnTo>
                  <a:lnTo>
                    <a:pt x="1090" y="305"/>
                  </a:lnTo>
                  <a:lnTo>
                    <a:pt x="1088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1" y="304"/>
                  </a:lnTo>
                  <a:lnTo>
                    <a:pt x="1091" y="302"/>
                  </a:lnTo>
                  <a:lnTo>
                    <a:pt x="1091" y="302"/>
                  </a:lnTo>
                  <a:lnTo>
                    <a:pt x="1093" y="302"/>
                  </a:lnTo>
                  <a:lnTo>
                    <a:pt x="1093" y="302"/>
                  </a:lnTo>
                  <a:lnTo>
                    <a:pt x="1091" y="299"/>
                  </a:lnTo>
                  <a:lnTo>
                    <a:pt x="1093" y="299"/>
                  </a:lnTo>
                  <a:lnTo>
                    <a:pt x="1095" y="299"/>
                  </a:lnTo>
                  <a:lnTo>
                    <a:pt x="1095" y="299"/>
                  </a:lnTo>
                  <a:lnTo>
                    <a:pt x="1098" y="301"/>
                  </a:lnTo>
                  <a:lnTo>
                    <a:pt x="1099" y="301"/>
                  </a:lnTo>
                  <a:lnTo>
                    <a:pt x="1098" y="301"/>
                  </a:lnTo>
                  <a:lnTo>
                    <a:pt x="1096" y="299"/>
                  </a:lnTo>
                  <a:lnTo>
                    <a:pt x="1095" y="299"/>
                  </a:lnTo>
                  <a:lnTo>
                    <a:pt x="1095" y="297"/>
                  </a:lnTo>
                  <a:lnTo>
                    <a:pt x="1093" y="297"/>
                  </a:lnTo>
                  <a:lnTo>
                    <a:pt x="1093" y="296"/>
                  </a:lnTo>
                  <a:lnTo>
                    <a:pt x="1091" y="294"/>
                  </a:lnTo>
                  <a:lnTo>
                    <a:pt x="1091" y="294"/>
                  </a:lnTo>
                  <a:lnTo>
                    <a:pt x="1093" y="293"/>
                  </a:lnTo>
                  <a:lnTo>
                    <a:pt x="1093" y="291"/>
                  </a:lnTo>
                  <a:lnTo>
                    <a:pt x="1095" y="291"/>
                  </a:lnTo>
                  <a:lnTo>
                    <a:pt x="1095" y="291"/>
                  </a:lnTo>
                  <a:lnTo>
                    <a:pt x="1096" y="291"/>
                  </a:lnTo>
                  <a:lnTo>
                    <a:pt x="1098" y="293"/>
                  </a:lnTo>
                  <a:lnTo>
                    <a:pt x="1099" y="293"/>
                  </a:lnTo>
                  <a:lnTo>
                    <a:pt x="1098" y="291"/>
                  </a:lnTo>
                  <a:lnTo>
                    <a:pt x="1096" y="291"/>
                  </a:lnTo>
                  <a:lnTo>
                    <a:pt x="1096" y="291"/>
                  </a:lnTo>
                  <a:lnTo>
                    <a:pt x="1096" y="290"/>
                  </a:lnTo>
                  <a:lnTo>
                    <a:pt x="1098" y="288"/>
                  </a:lnTo>
                  <a:lnTo>
                    <a:pt x="1098" y="286"/>
                  </a:lnTo>
                  <a:lnTo>
                    <a:pt x="1101" y="282"/>
                  </a:lnTo>
                  <a:lnTo>
                    <a:pt x="1101" y="282"/>
                  </a:lnTo>
                  <a:lnTo>
                    <a:pt x="1101" y="280"/>
                  </a:lnTo>
                  <a:lnTo>
                    <a:pt x="1102" y="280"/>
                  </a:lnTo>
                  <a:lnTo>
                    <a:pt x="1104" y="280"/>
                  </a:lnTo>
                  <a:lnTo>
                    <a:pt x="1106" y="282"/>
                  </a:lnTo>
                  <a:lnTo>
                    <a:pt x="1107" y="283"/>
                  </a:lnTo>
                  <a:lnTo>
                    <a:pt x="1107" y="283"/>
                  </a:lnTo>
                  <a:lnTo>
                    <a:pt x="1106" y="285"/>
                  </a:lnTo>
                  <a:lnTo>
                    <a:pt x="1104" y="286"/>
                  </a:lnTo>
                  <a:lnTo>
                    <a:pt x="1102" y="288"/>
                  </a:lnTo>
                  <a:lnTo>
                    <a:pt x="1102" y="288"/>
                  </a:lnTo>
                  <a:lnTo>
                    <a:pt x="1106" y="286"/>
                  </a:lnTo>
                  <a:lnTo>
                    <a:pt x="1107" y="286"/>
                  </a:lnTo>
                  <a:lnTo>
                    <a:pt x="1109" y="286"/>
                  </a:lnTo>
                  <a:lnTo>
                    <a:pt x="1110" y="288"/>
                  </a:lnTo>
                  <a:lnTo>
                    <a:pt x="1112" y="291"/>
                  </a:lnTo>
                  <a:lnTo>
                    <a:pt x="1110" y="293"/>
                  </a:lnTo>
                  <a:lnTo>
                    <a:pt x="1112" y="293"/>
                  </a:lnTo>
                  <a:lnTo>
                    <a:pt x="1113" y="291"/>
                  </a:lnTo>
                  <a:lnTo>
                    <a:pt x="1113" y="293"/>
                  </a:lnTo>
                  <a:lnTo>
                    <a:pt x="1113" y="294"/>
                  </a:lnTo>
                  <a:lnTo>
                    <a:pt x="1115" y="296"/>
                  </a:lnTo>
                  <a:lnTo>
                    <a:pt x="1117" y="297"/>
                  </a:lnTo>
                  <a:lnTo>
                    <a:pt x="1117" y="297"/>
                  </a:lnTo>
                  <a:lnTo>
                    <a:pt x="1115" y="299"/>
                  </a:lnTo>
                  <a:lnTo>
                    <a:pt x="1113" y="301"/>
                  </a:lnTo>
                  <a:lnTo>
                    <a:pt x="1115" y="301"/>
                  </a:lnTo>
                  <a:lnTo>
                    <a:pt x="1117" y="302"/>
                  </a:lnTo>
                  <a:lnTo>
                    <a:pt x="1117" y="302"/>
                  </a:lnTo>
                  <a:lnTo>
                    <a:pt x="1117" y="304"/>
                  </a:lnTo>
                  <a:lnTo>
                    <a:pt x="1117" y="304"/>
                  </a:lnTo>
                  <a:lnTo>
                    <a:pt x="1118" y="302"/>
                  </a:lnTo>
                  <a:lnTo>
                    <a:pt x="1120" y="302"/>
                  </a:lnTo>
                  <a:lnTo>
                    <a:pt x="1121" y="305"/>
                  </a:lnTo>
                  <a:lnTo>
                    <a:pt x="1121" y="307"/>
                  </a:lnTo>
                  <a:lnTo>
                    <a:pt x="1118" y="307"/>
                  </a:lnTo>
                  <a:lnTo>
                    <a:pt x="1117" y="307"/>
                  </a:lnTo>
                  <a:lnTo>
                    <a:pt x="1115" y="307"/>
                  </a:lnTo>
                  <a:lnTo>
                    <a:pt x="1113" y="308"/>
                  </a:lnTo>
                  <a:lnTo>
                    <a:pt x="1115" y="308"/>
                  </a:lnTo>
                  <a:lnTo>
                    <a:pt x="1117" y="308"/>
                  </a:lnTo>
                  <a:lnTo>
                    <a:pt x="1120" y="308"/>
                  </a:lnTo>
                  <a:lnTo>
                    <a:pt x="1123" y="307"/>
                  </a:lnTo>
                  <a:lnTo>
                    <a:pt x="1123" y="307"/>
                  </a:lnTo>
                  <a:lnTo>
                    <a:pt x="1124" y="307"/>
                  </a:lnTo>
                  <a:lnTo>
                    <a:pt x="1124" y="308"/>
                  </a:lnTo>
                  <a:lnTo>
                    <a:pt x="1123" y="308"/>
                  </a:lnTo>
                  <a:lnTo>
                    <a:pt x="1123" y="308"/>
                  </a:lnTo>
                  <a:lnTo>
                    <a:pt x="1124" y="308"/>
                  </a:lnTo>
                  <a:lnTo>
                    <a:pt x="1124" y="310"/>
                  </a:lnTo>
                  <a:lnTo>
                    <a:pt x="1124" y="310"/>
                  </a:lnTo>
                  <a:lnTo>
                    <a:pt x="1124" y="312"/>
                  </a:lnTo>
                  <a:lnTo>
                    <a:pt x="1126" y="312"/>
                  </a:lnTo>
                  <a:lnTo>
                    <a:pt x="1128" y="312"/>
                  </a:lnTo>
                  <a:lnTo>
                    <a:pt x="1128" y="312"/>
                  </a:lnTo>
                  <a:lnTo>
                    <a:pt x="1129" y="313"/>
                  </a:lnTo>
                  <a:lnTo>
                    <a:pt x="1129" y="316"/>
                  </a:lnTo>
                  <a:lnTo>
                    <a:pt x="1126" y="318"/>
                  </a:lnTo>
                  <a:lnTo>
                    <a:pt x="1124" y="319"/>
                  </a:lnTo>
                  <a:lnTo>
                    <a:pt x="1123" y="321"/>
                  </a:lnTo>
                  <a:lnTo>
                    <a:pt x="1121" y="321"/>
                  </a:lnTo>
                  <a:lnTo>
                    <a:pt x="1120" y="323"/>
                  </a:lnTo>
                  <a:lnTo>
                    <a:pt x="1121" y="323"/>
                  </a:lnTo>
                  <a:lnTo>
                    <a:pt x="1124" y="321"/>
                  </a:lnTo>
                  <a:lnTo>
                    <a:pt x="1124" y="319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8" y="321"/>
                  </a:lnTo>
                  <a:lnTo>
                    <a:pt x="1131" y="319"/>
                  </a:lnTo>
                  <a:lnTo>
                    <a:pt x="1132" y="319"/>
                  </a:lnTo>
                  <a:lnTo>
                    <a:pt x="1134" y="319"/>
                  </a:lnTo>
                  <a:lnTo>
                    <a:pt x="1134" y="319"/>
                  </a:lnTo>
                  <a:lnTo>
                    <a:pt x="1132" y="323"/>
                  </a:lnTo>
                  <a:lnTo>
                    <a:pt x="1131" y="326"/>
                  </a:lnTo>
                  <a:lnTo>
                    <a:pt x="1128" y="327"/>
                  </a:lnTo>
                  <a:lnTo>
                    <a:pt x="1126" y="329"/>
                  </a:lnTo>
                  <a:lnTo>
                    <a:pt x="1124" y="329"/>
                  </a:lnTo>
                  <a:lnTo>
                    <a:pt x="1124" y="331"/>
                  </a:lnTo>
                  <a:lnTo>
                    <a:pt x="1128" y="327"/>
                  </a:lnTo>
                  <a:lnTo>
                    <a:pt x="1131" y="327"/>
                  </a:lnTo>
                  <a:lnTo>
                    <a:pt x="1134" y="327"/>
                  </a:lnTo>
                  <a:lnTo>
                    <a:pt x="1136" y="327"/>
                  </a:lnTo>
                  <a:lnTo>
                    <a:pt x="1139" y="331"/>
                  </a:lnTo>
                  <a:lnTo>
                    <a:pt x="1140" y="331"/>
                  </a:lnTo>
                  <a:lnTo>
                    <a:pt x="1140" y="331"/>
                  </a:lnTo>
                  <a:lnTo>
                    <a:pt x="1143" y="332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2" y="335"/>
                  </a:lnTo>
                  <a:lnTo>
                    <a:pt x="1143" y="337"/>
                  </a:lnTo>
                  <a:lnTo>
                    <a:pt x="1143" y="338"/>
                  </a:lnTo>
                  <a:lnTo>
                    <a:pt x="1142" y="340"/>
                  </a:lnTo>
                  <a:lnTo>
                    <a:pt x="1140" y="340"/>
                  </a:lnTo>
                  <a:lnTo>
                    <a:pt x="1139" y="340"/>
                  </a:lnTo>
                  <a:lnTo>
                    <a:pt x="1137" y="342"/>
                  </a:lnTo>
                  <a:lnTo>
                    <a:pt x="1137" y="342"/>
                  </a:lnTo>
                  <a:lnTo>
                    <a:pt x="1136" y="340"/>
                  </a:lnTo>
                  <a:lnTo>
                    <a:pt x="1136" y="342"/>
                  </a:lnTo>
                  <a:lnTo>
                    <a:pt x="1137" y="342"/>
                  </a:lnTo>
                  <a:lnTo>
                    <a:pt x="1139" y="342"/>
                  </a:lnTo>
                  <a:lnTo>
                    <a:pt x="1140" y="342"/>
                  </a:lnTo>
                  <a:lnTo>
                    <a:pt x="1142" y="342"/>
                  </a:lnTo>
                  <a:lnTo>
                    <a:pt x="1143" y="342"/>
                  </a:lnTo>
                  <a:lnTo>
                    <a:pt x="1145" y="343"/>
                  </a:lnTo>
                  <a:lnTo>
                    <a:pt x="1145" y="343"/>
                  </a:lnTo>
                  <a:lnTo>
                    <a:pt x="1143" y="343"/>
                  </a:lnTo>
                  <a:lnTo>
                    <a:pt x="1143" y="345"/>
                  </a:lnTo>
                  <a:lnTo>
                    <a:pt x="1143" y="346"/>
                  </a:lnTo>
                  <a:lnTo>
                    <a:pt x="1143" y="346"/>
                  </a:lnTo>
                  <a:lnTo>
                    <a:pt x="1145" y="346"/>
                  </a:lnTo>
                  <a:lnTo>
                    <a:pt x="1145" y="346"/>
                  </a:lnTo>
                  <a:lnTo>
                    <a:pt x="1147" y="346"/>
                  </a:lnTo>
                  <a:lnTo>
                    <a:pt x="1148" y="346"/>
                  </a:lnTo>
                  <a:lnTo>
                    <a:pt x="1153" y="351"/>
                  </a:lnTo>
                  <a:lnTo>
                    <a:pt x="1151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0" y="357"/>
                  </a:lnTo>
                  <a:lnTo>
                    <a:pt x="1142" y="357"/>
                  </a:lnTo>
                  <a:lnTo>
                    <a:pt x="1137" y="356"/>
                  </a:lnTo>
                  <a:lnTo>
                    <a:pt x="1137" y="356"/>
                  </a:lnTo>
                  <a:lnTo>
                    <a:pt x="1139" y="354"/>
                  </a:lnTo>
                  <a:lnTo>
                    <a:pt x="1137" y="354"/>
                  </a:lnTo>
                  <a:lnTo>
                    <a:pt x="1136" y="354"/>
                  </a:lnTo>
                  <a:lnTo>
                    <a:pt x="1136" y="354"/>
                  </a:lnTo>
                  <a:lnTo>
                    <a:pt x="1137" y="356"/>
                  </a:lnTo>
                  <a:lnTo>
                    <a:pt x="1140" y="357"/>
                  </a:lnTo>
                  <a:lnTo>
                    <a:pt x="1142" y="359"/>
                  </a:lnTo>
                  <a:lnTo>
                    <a:pt x="1145" y="359"/>
                  </a:lnTo>
                  <a:lnTo>
                    <a:pt x="1145" y="360"/>
                  </a:lnTo>
                  <a:lnTo>
                    <a:pt x="1147" y="360"/>
                  </a:lnTo>
                  <a:lnTo>
                    <a:pt x="1147" y="360"/>
                  </a:lnTo>
                  <a:lnTo>
                    <a:pt x="1143" y="360"/>
                  </a:lnTo>
                  <a:lnTo>
                    <a:pt x="1142" y="362"/>
                  </a:lnTo>
                  <a:lnTo>
                    <a:pt x="1143" y="362"/>
                  </a:lnTo>
                  <a:lnTo>
                    <a:pt x="1147" y="364"/>
                  </a:lnTo>
                  <a:lnTo>
                    <a:pt x="1150" y="364"/>
                  </a:lnTo>
                  <a:lnTo>
                    <a:pt x="1151" y="364"/>
                  </a:lnTo>
                  <a:lnTo>
                    <a:pt x="1150" y="365"/>
                  </a:lnTo>
                  <a:lnTo>
                    <a:pt x="1147" y="365"/>
                  </a:lnTo>
                  <a:lnTo>
                    <a:pt x="1147" y="367"/>
                  </a:lnTo>
                  <a:lnTo>
                    <a:pt x="1148" y="367"/>
                  </a:lnTo>
                  <a:lnTo>
                    <a:pt x="1151" y="367"/>
                  </a:lnTo>
                  <a:lnTo>
                    <a:pt x="1151" y="367"/>
                  </a:lnTo>
                  <a:lnTo>
                    <a:pt x="1153" y="370"/>
                  </a:lnTo>
                  <a:lnTo>
                    <a:pt x="1153" y="370"/>
                  </a:lnTo>
                  <a:lnTo>
                    <a:pt x="1150" y="371"/>
                  </a:lnTo>
                  <a:lnTo>
                    <a:pt x="1150" y="371"/>
                  </a:lnTo>
                  <a:lnTo>
                    <a:pt x="1151" y="371"/>
                  </a:lnTo>
                  <a:lnTo>
                    <a:pt x="1154" y="371"/>
                  </a:lnTo>
                  <a:lnTo>
                    <a:pt x="1154" y="373"/>
                  </a:lnTo>
                  <a:lnTo>
                    <a:pt x="1154" y="373"/>
                  </a:lnTo>
                  <a:lnTo>
                    <a:pt x="1156" y="375"/>
                  </a:lnTo>
                  <a:lnTo>
                    <a:pt x="1158" y="375"/>
                  </a:lnTo>
                  <a:lnTo>
                    <a:pt x="1159" y="373"/>
                  </a:lnTo>
                  <a:lnTo>
                    <a:pt x="1159" y="371"/>
                  </a:lnTo>
                  <a:lnTo>
                    <a:pt x="1161" y="373"/>
                  </a:lnTo>
                  <a:lnTo>
                    <a:pt x="1161" y="373"/>
                  </a:lnTo>
                  <a:lnTo>
                    <a:pt x="1162" y="375"/>
                  </a:lnTo>
                  <a:lnTo>
                    <a:pt x="1162" y="375"/>
                  </a:lnTo>
                  <a:lnTo>
                    <a:pt x="1164" y="376"/>
                  </a:lnTo>
                  <a:lnTo>
                    <a:pt x="1164" y="375"/>
                  </a:lnTo>
                  <a:lnTo>
                    <a:pt x="1165" y="376"/>
                  </a:lnTo>
                  <a:lnTo>
                    <a:pt x="1167" y="376"/>
                  </a:lnTo>
                  <a:lnTo>
                    <a:pt x="1165" y="378"/>
                  </a:lnTo>
                  <a:lnTo>
                    <a:pt x="1165" y="378"/>
                  </a:lnTo>
                  <a:lnTo>
                    <a:pt x="1167" y="379"/>
                  </a:lnTo>
                  <a:lnTo>
                    <a:pt x="1167" y="381"/>
                  </a:lnTo>
                  <a:lnTo>
                    <a:pt x="1169" y="383"/>
                  </a:lnTo>
                  <a:lnTo>
                    <a:pt x="1169" y="383"/>
                  </a:lnTo>
                  <a:lnTo>
                    <a:pt x="1165" y="384"/>
                  </a:lnTo>
                  <a:lnTo>
                    <a:pt x="1165" y="387"/>
                  </a:lnTo>
                  <a:lnTo>
                    <a:pt x="1165" y="387"/>
                  </a:lnTo>
                  <a:lnTo>
                    <a:pt x="1164" y="389"/>
                  </a:lnTo>
                  <a:lnTo>
                    <a:pt x="1162" y="390"/>
                  </a:lnTo>
                  <a:lnTo>
                    <a:pt x="1164" y="390"/>
                  </a:lnTo>
                  <a:lnTo>
                    <a:pt x="1167" y="387"/>
                  </a:lnTo>
                  <a:lnTo>
                    <a:pt x="1169" y="387"/>
                  </a:lnTo>
                  <a:lnTo>
                    <a:pt x="1172" y="386"/>
                  </a:lnTo>
                  <a:lnTo>
                    <a:pt x="1173" y="386"/>
                  </a:lnTo>
                  <a:lnTo>
                    <a:pt x="1175" y="386"/>
                  </a:lnTo>
                  <a:lnTo>
                    <a:pt x="1177" y="386"/>
                  </a:lnTo>
                  <a:lnTo>
                    <a:pt x="1177" y="387"/>
                  </a:lnTo>
                  <a:lnTo>
                    <a:pt x="1177" y="389"/>
                  </a:lnTo>
                  <a:lnTo>
                    <a:pt x="1178" y="387"/>
                  </a:lnTo>
                  <a:lnTo>
                    <a:pt x="1180" y="387"/>
                  </a:lnTo>
                  <a:lnTo>
                    <a:pt x="1178" y="389"/>
                  </a:lnTo>
                  <a:lnTo>
                    <a:pt x="1175" y="392"/>
                  </a:lnTo>
                  <a:lnTo>
                    <a:pt x="1173" y="394"/>
                  </a:lnTo>
                  <a:lnTo>
                    <a:pt x="1173" y="395"/>
                  </a:lnTo>
                  <a:lnTo>
                    <a:pt x="1175" y="394"/>
                  </a:lnTo>
                  <a:lnTo>
                    <a:pt x="1180" y="390"/>
                  </a:lnTo>
                  <a:lnTo>
                    <a:pt x="1180" y="390"/>
                  </a:lnTo>
                  <a:lnTo>
                    <a:pt x="1181" y="389"/>
                  </a:lnTo>
                  <a:lnTo>
                    <a:pt x="1183" y="387"/>
                  </a:lnTo>
                  <a:lnTo>
                    <a:pt x="1184" y="387"/>
                  </a:lnTo>
                  <a:lnTo>
                    <a:pt x="1186" y="389"/>
                  </a:lnTo>
                  <a:lnTo>
                    <a:pt x="1186" y="390"/>
                  </a:lnTo>
                  <a:lnTo>
                    <a:pt x="1188" y="392"/>
                  </a:lnTo>
                  <a:lnTo>
                    <a:pt x="1189" y="395"/>
                  </a:lnTo>
                  <a:lnTo>
                    <a:pt x="1192" y="395"/>
                  </a:lnTo>
                  <a:lnTo>
                    <a:pt x="1194" y="397"/>
                  </a:lnTo>
                  <a:lnTo>
                    <a:pt x="1197" y="395"/>
                  </a:lnTo>
                  <a:lnTo>
                    <a:pt x="1197" y="394"/>
                  </a:lnTo>
                  <a:lnTo>
                    <a:pt x="1200" y="394"/>
                  </a:lnTo>
                  <a:lnTo>
                    <a:pt x="1200" y="394"/>
                  </a:lnTo>
                  <a:lnTo>
                    <a:pt x="1202" y="397"/>
                  </a:lnTo>
                  <a:lnTo>
                    <a:pt x="1203" y="397"/>
                  </a:lnTo>
                  <a:lnTo>
                    <a:pt x="1205" y="398"/>
                  </a:lnTo>
                  <a:lnTo>
                    <a:pt x="1205" y="398"/>
                  </a:lnTo>
                  <a:lnTo>
                    <a:pt x="1208" y="398"/>
                  </a:lnTo>
                  <a:lnTo>
                    <a:pt x="1210" y="400"/>
                  </a:lnTo>
                  <a:lnTo>
                    <a:pt x="1210" y="400"/>
                  </a:lnTo>
                  <a:lnTo>
                    <a:pt x="1208" y="401"/>
                  </a:lnTo>
                  <a:lnTo>
                    <a:pt x="1206" y="403"/>
                  </a:lnTo>
                  <a:lnTo>
                    <a:pt x="1205" y="405"/>
                  </a:lnTo>
                  <a:lnTo>
                    <a:pt x="1202" y="405"/>
                  </a:lnTo>
                  <a:lnTo>
                    <a:pt x="1199" y="405"/>
                  </a:lnTo>
                  <a:lnTo>
                    <a:pt x="1199" y="405"/>
                  </a:lnTo>
                  <a:lnTo>
                    <a:pt x="1197" y="406"/>
                  </a:lnTo>
                  <a:lnTo>
                    <a:pt x="1195" y="406"/>
                  </a:lnTo>
                  <a:lnTo>
                    <a:pt x="1194" y="408"/>
                  </a:lnTo>
                  <a:lnTo>
                    <a:pt x="1192" y="409"/>
                  </a:lnTo>
                  <a:lnTo>
                    <a:pt x="1191" y="411"/>
                  </a:lnTo>
                  <a:lnTo>
                    <a:pt x="1189" y="411"/>
                  </a:lnTo>
                  <a:lnTo>
                    <a:pt x="1188" y="411"/>
                  </a:lnTo>
                  <a:lnTo>
                    <a:pt x="1188" y="411"/>
                  </a:lnTo>
                  <a:lnTo>
                    <a:pt x="1186" y="411"/>
                  </a:lnTo>
                  <a:lnTo>
                    <a:pt x="1186" y="412"/>
                  </a:lnTo>
                  <a:lnTo>
                    <a:pt x="1186" y="412"/>
                  </a:lnTo>
                  <a:lnTo>
                    <a:pt x="1183" y="412"/>
                  </a:lnTo>
                  <a:lnTo>
                    <a:pt x="1178" y="414"/>
                  </a:lnTo>
                  <a:lnTo>
                    <a:pt x="1177" y="416"/>
                  </a:lnTo>
                  <a:lnTo>
                    <a:pt x="1175" y="414"/>
                  </a:lnTo>
                  <a:lnTo>
                    <a:pt x="1173" y="414"/>
                  </a:lnTo>
                  <a:lnTo>
                    <a:pt x="1173" y="416"/>
                  </a:lnTo>
                  <a:lnTo>
                    <a:pt x="1172" y="416"/>
                  </a:lnTo>
                  <a:lnTo>
                    <a:pt x="1170" y="417"/>
                  </a:lnTo>
                  <a:lnTo>
                    <a:pt x="1170" y="417"/>
                  </a:lnTo>
                  <a:lnTo>
                    <a:pt x="1170" y="419"/>
                  </a:lnTo>
                  <a:lnTo>
                    <a:pt x="1170" y="419"/>
                  </a:lnTo>
                  <a:lnTo>
                    <a:pt x="1169" y="419"/>
                  </a:lnTo>
                  <a:lnTo>
                    <a:pt x="1167" y="419"/>
                  </a:lnTo>
                  <a:lnTo>
                    <a:pt x="1165" y="419"/>
                  </a:lnTo>
                  <a:lnTo>
                    <a:pt x="1165" y="419"/>
                  </a:lnTo>
                  <a:lnTo>
                    <a:pt x="1169" y="420"/>
                  </a:lnTo>
                  <a:lnTo>
                    <a:pt x="1170" y="422"/>
                  </a:lnTo>
                  <a:lnTo>
                    <a:pt x="1169" y="422"/>
                  </a:lnTo>
                  <a:lnTo>
                    <a:pt x="1167" y="423"/>
                  </a:lnTo>
                  <a:lnTo>
                    <a:pt x="1167" y="423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7"/>
                  </a:lnTo>
                  <a:lnTo>
                    <a:pt x="1169" y="425"/>
                  </a:lnTo>
                  <a:lnTo>
                    <a:pt x="1172" y="423"/>
                  </a:lnTo>
                  <a:lnTo>
                    <a:pt x="1173" y="422"/>
                  </a:lnTo>
                  <a:lnTo>
                    <a:pt x="1173" y="422"/>
                  </a:lnTo>
                  <a:lnTo>
                    <a:pt x="1177" y="420"/>
                  </a:lnTo>
                  <a:lnTo>
                    <a:pt x="1178" y="420"/>
                  </a:lnTo>
                  <a:lnTo>
                    <a:pt x="1181" y="419"/>
                  </a:lnTo>
                  <a:lnTo>
                    <a:pt x="1184" y="417"/>
                  </a:lnTo>
                  <a:lnTo>
                    <a:pt x="1188" y="414"/>
                  </a:lnTo>
                  <a:lnTo>
                    <a:pt x="1191" y="412"/>
                  </a:lnTo>
                  <a:lnTo>
                    <a:pt x="1195" y="411"/>
                  </a:lnTo>
                  <a:lnTo>
                    <a:pt x="1199" y="409"/>
                  </a:lnTo>
                  <a:lnTo>
                    <a:pt x="1202" y="409"/>
                  </a:lnTo>
                  <a:lnTo>
                    <a:pt x="1202" y="409"/>
                  </a:lnTo>
                  <a:lnTo>
                    <a:pt x="1199" y="409"/>
                  </a:lnTo>
                  <a:lnTo>
                    <a:pt x="1197" y="409"/>
                  </a:lnTo>
                  <a:lnTo>
                    <a:pt x="1195" y="409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7" y="408"/>
                  </a:lnTo>
                  <a:lnTo>
                    <a:pt x="1206" y="408"/>
                  </a:lnTo>
                  <a:lnTo>
                    <a:pt x="1208" y="408"/>
                  </a:lnTo>
                  <a:lnTo>
                    <a:pt x="1211" y="412"/>
                  </a:lnTo>
                  <a:lnTo>
                    <a:pt x="1213" y="414"/>
                  </a:lnTo>
                  <a:lnTo>
                    <a:pt x="1213" y="416"/>
                  </a:lnTo>
                  <a:lnTo>
                    <a:pt x="1213" y="416"/>
                  </a:lnTo>
                  <a:lnTo>
                    <a:pt x="1211" y="417"/>
                  </a:lnTo>
                  <a:lnTo>
                    <a:pt x="1208" y="419"/>
                  </a:lnTo>
                  <a:lnTo>
                    <a:pt x="1206" y="419"/>
                  </a:lnTo>
                  <a:lnTo>
                    <a:pt x="1206" y="419"/>
                  </a:lnTo>
                  <a:lnTo>
                    <a:pt x="1208" y="420"/>
                  </a:lnTo>
                  <a:lnTo>
                    <a:pt x="1210" y="420"/>
                  </a:lnTo>
                  <a:lnTo>
                    <a:pt x="1210" y="422"/>
                  </a:lnTo>
                  <a:lnTo>
                    <a:pt x="1211" y="420"/>
                  </a:lnTo>
                  <a:lnTo>
                    <a:pt x="1214" y="419"/>
                  </a:lnTo>
                  <a:lnTo>
                    <a:pt x="1218" y="417"/>
                  </a:lnTo>
                  <a:lnTo>
                    <a:pt x="1219" y="416"/>
                  </a:lnTo>
                  <a:lnTo>
                    <a:pt x="1222" y="416"/>
                  </a:lnTo>
                  <a:lnTo>
                    <a:pt x="1222" y="416"/>
                  </a:lnTo>
                  <a:lnTo>
                    <a:pt x="1222" y="417"/>
                  </a:lnTo>
                  <a:lnTo>
                    <a:pt x="1224" y="419"/>
                  </a:lnTo>
                  <a:lnTo>
                    <a:pt x="1225" y="419"/>
                  </a:lnTo>
                  <a:lnTo>
                    <a:pt x="1227" y="420"/>
                  </a:lnTo>
                  <a:lnTo>
                    <a:pt x="1230" y="422"/>
                  </a:lnTo>
                  <a:lnTo>
                    <a:pt x="1230" y="423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7"/>
                  </a:lnTo>
                  <a:lnTo>
                    <a:pt x="1232" y="427"/>
                  </a:lnTo>
                  <a:lnTo>
                    <a:pt x="1232" y="428"/>
                  </a:lnTo>
                  <a:lnTo>
                    <a:pt x="1230" y="431"/>
                  </a:lnTo>
                  <a:lnTo>
                    <a:pt x="1232" y="433"/>
                  </a:lnTo>
                  <a:lnTo>
                    <a:pt x="1232" y="435"/>
                  </a:lnTo>
                  <a:lnTo>
                    <a:pt x="1232" y="436"/>
                  </a:lnTo>
                  <a:lnTo>
                    <a:pt x="1232" y="438"/>
                  </a:lnTo>
                  <a:lnTo>
                    <a:pt x="1232" y="438"/>
                  </a:lnTo>
                  <a:lnTo>
                    <a:pt x="1232" y="439"/>
                  </a:lnTo>
                  <a:lnTo>
                    <a:pt x="1227" y="439"/>
                  </a:lnTo>
                  <a:lnTo>
                    <a:pt x="1225" y="439"/>
                  </a:lnTo>
                  <a:lnTo>
                    <a:pt x="1224" y="441"/>
                  </a:lnTo>
                  <a:lnTo>
                    <a:pt x="1225" y="441"/>
                  </a:lnTo>
                  <a:lnTo>
                    <a:pt x="1229" y="441"/>
                  </a:lnTo>
                  <a:lnTo>
                    <a:pt x="1232" y="441"/>
                  </a:lnTo>
                  <a:lnTo>
                    <a:pt x="1233" y="441"/>
                  </a:lnTo>
                  <a:lnTo>
                    <a:pt x="1233" y="442"/>
                  </a:lnTo>
                  <a:lnTo>
                    <a:pt x="1233" y="442"/>
                  </a:lnTo>
                  <a:lnTo>
                    <a:pt x="1232" y="444"/>
                  </a:lnTo>
                  <a:lnTo>
                    <a:pt x="1230" y="444"/>
                  </a:lnTo>
                  <a:lnTo>
                    <a:pt x="1229" y="442"/>
                  </a:lnTo>
                  <a:lnTo>
                    <a:pt x="1229" y="444"/>
                  </a:lnTo>
                  <a:lnTo>
                    <a:pt x="1232" y="444"/>
                  </a:lnTo>
                  <a:lnTo>
                    <a:pt x="1232" y="446"/>
                  </a:lnTo>
                  <a:lnTo>
                    <a:pt x="1233" y="446"/>
                  </a:lnTo>
                  <a:lnTo>
                    <a:pt x="1233" y="447"/>
                  </a:lnTo>
                  <a:lnTo>
                    <a:pt x="1233" y="449"/>
                  </a:lnTo>
                  <a:lnTo>
                    <a:pt x="1229" y="452"/>
                  </a:lnTo>
                  <a:lnTo>
                    <a:pt x="1225" y="455"/>
                  </a:lnTo>
                  <a:lnTo>
                    <a:pt x="1221" y="457"/>
                  </a:lnTo>
                  <a:lnTo>
                    <a:pt x="1214" y="461"/>
                  </a:lnTo>
                  <a:lnTo>
                    <a:pt x="1214" y="461"/>
                  </a:lnTo>
                  <a:lnTo>
                    <a:pt x="1213" y="461"/>
                  </a:lnTo>
                  <a:lnTo>
                    <a:pt x="1211" y="461"/>
                  </a:lnTo>
                  <a:lnTo>
                    <a:pt x="1208" y="461"/>
                  </a:lnTo>
                  <a:lnTo>
                    <a:pt x="1203" y="461"/>
                  </a:lnTo>
                  <a:lnTo>
                    <a:pt x="1202" y="463"/>
                  </a:lnTo>
                  <a:lnTo>
                    <a:pt x="1200" y="463"/>
                  </a:lnTo>
                  <a:lnTo>
                    <a:pt x="1199" y="464"/>
                  </a:lnTo>
                  <a:lnTo>
                    <a:pt x="1197" y="464"/>
                  </a:lnTo>
                  <a:lnTo>
                    <a:pt x="1194" y="464"/>
                  </a:lnTo>
                  <a:lnTo>
                    <a:pt x="1192" y="464"/>
                  </a:lnTo>
                  <a:lnTo>
                    <a:pt x="1192" y="464"/>
                  </a:lnTo>
                  <a:lnTo>
                    <a:pt x="1191" y="466"/>
                  </a:lnTo>
                  <a:lnTo>
                    <a:pt x="1191" y="466"/>
                  </a:lnTo>
                  <a:lnTo>
                    <a:pt x="1184" y="472"/>
                  </a:lnTo>
                  <a:lnTo>
                    <a:pt x="1183" y="474"/>
                  </a:lnTo>
                  <a:lnTo>
                    <a:pt x="1180" y="475"/>
                  </a:lnTo>
                  <a:lnTo>
                    <a:pt x="1177" y="480"/>
                  </a:lnTo>
                  <a:lnTo>
                    <a:pt x="1173" y="480"/>
                  </a:lnTo>
                  <a:lnTo>
                    <a:pt x="1173" y="483"/>
                  </a:lnTo>
                  <a:lnTo>
                    <a:pt x="1170" y="483"/>
                  </a:lnTo>
                  <a:lnTo>
                    <a:pt x="1165" y="485"/>
                  </a:lnTo>
                  <a:lnTo>
                    <a:pt x="1162" y="485"/>
                  </a:lnTo>
                  <a:lnTo>
                    <a:pt x="1159" y="483"/>
                  </a:lnTo>
                  <a:lnTo>
                    <a:pt x="1158" y="485"/>
                  </a:lnTo>
                  <a:lnTo>
                    <a:pt x="1154" y="485"/>
                  </a:lnTo>
                  <a:lnTo>
                    <a:pt x="1153" y="485"/>
                  </a:lnTo>
                  <a:lnTo>
                    <a:pt x="1147" y="486"/>
                  </a:lnTo>
                  <a:lnTo>
                    <a:pt x="1145" y="485"/>
                  </a:lnTo>
                  <a:lnTo>
                    <a:pt x="1143" y="485"/>
                  </a:lnTo>
                  <a:lnTo>
                    <a:pt x="1140" y="485"/>
                  </a:lnTo>
                  <a:lnTo>
                    <a:pt x="1137" y="483"/>
                  </a:lnTo>
                  <a:lnTo>
                    <a:pt x="1134" y="483"/>
                  </a:lnTo>
                  <a:lnTo>
                    <a:pt x="1132" y="483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6" y="483"/>
                  </a:lnTo>
                  <a:lnTo>
                    <a:pt x="1124" y="485"/>
                  </a:lnTo>
                  <a:lnTo>
                    <a:pt x="1120" y="483"/>
                  </a:lnTo>
                  <a:lnTo>
                    <a:pt x="1118" y="483"/>
                  </a:lnTo>
                  <a:lnTo>
                    <a:pt x="1115" y="483"/>
                  </a:lnTo>
                  <a:lnTo>
                    <a:pt x="1113" y="483"/>
                  </a:lnTo>
                  <a:lnTo>
                    <a:pt x="1112" y="483"/>
                  </a:lnTo>
                  <a:lnTo>
                    <a:pt x="1106" y="483"/>
                  </a:lnTo>
                  <a:lnTo>
                    <a:pt x="1101" y="483"/>
                  </a:lnTo>
                  <a:lnTo>
                    <a:pt x="1096" y="483"/>
                  </a:lnTo>
                  <a:lnTo>
                    <a:pt x="1095" y="483"/>
                  </a:lnTo>
                  <a:lnTo>
                    <a:pt x="1088" y="483"/>
                  </a:lnTo>
                  <a:lnTo>
                    <a:pt x="1085" y="483"/>
                  </a:lnTo>
                  <a:lnTo>
                    <a:pt x="1084" y="485"/>
                  </a:lnTo>
                  <a:lnTo>
                    <a:pt x="1082" y="485"/>
                  </a:lnTo>
                  <a:lnTo>
                    <a:pt x="1079" y="485"/>
                  </a:lnTo>
                  <a:lnTo>
                    <a:pt x="1079" y="485"/>
                  </a:lnTo>
                  <a:lnTo>
                    <a:pt x="1077" y="485"/>
                  </a:lnTo>
                  <a:lnTo>
                    <a:pt x="1077" y="485"/>
                  </a:lnTo>
                  <a:lnTo>
                    <a:pt x="1076" y="486"/>
                  </a:lnTo>
                  <a:lnTo>
                    <a:pt x="1074" y="488"/>
                  </a:lnTo>
                  <a:lnTo>
                    <a:pt x="1071" y="488"/>
                  </a:lnTo>
                  <a:lnTo>
                    <a:pt x="1066" y="496"/>
                  </a:lnTo>
                  <a:lnTo>
                    <a:pt x="1066" y="499"/>
                  </a:lnTo>
                  <a:lnTo>
                    <a:pt x="1065" y="501"/>
                  </a:lnTo>
                  <a:lnTo>
                    <a:pt x="1063" y="501"/>
                  </a:lnTo>
                  <a:lnTo>
                    <a:pt x="1063" y="501"/>
                  </a:lnTo>
                  <a:lnTo>
                    <a:pt x="1055" y="502"/>
                  </a:lnTo>
                  <a:lnTo>
                    <a:pt x="1052" y="504"/>
                  </a:lnTo>
                  <a:lnTo>
                    <a:pt x="1052" y="505"/>
                  </a:lnTo>
                  <a:lnTo>
                    <a:pt x="1052" y="505"/>
                  </a:lnTo>
                  <a:lnTo>
                    <a:pt x="1050" y="505"/>
                  </a:lnTo>
                  <a:lnTo>
                    <a:pt x="1047" y="507"/>
                  </a:lnTo>
                  <a:lnTo>
                    <a:pt x="1047" y="507"/>
                  </a:lnTo>
                  <a:lnTo>
                    <a:pt x="1046" y="509"/>
                  </a:lnTo>
                  <a:lnTo>
                    <a:pt x="1043" y="510"/>
                  </a:lnTo>
                  <a:lnTo>
                    <a:pt x="1038" y="515"/>
                  </a:lnTo>
                  <a:lnTo>
                    <a:pt x="1036" y="520"/>
                  </a:lnTo>
                  <a:lnTo>
                    <a:pt x="1033" y="521"/>
                  </a:lnTo>
                  <a:lnTo>
                    <a:pt x="1031" y="523"/>
                  </a:lnTo>
                  <a:lnTo>
                    <a:pt x="1030" y="523"/>
                  </a:lnTo>
                  <a:lnTo>
                    <a:pt x="1028" y="523"/>
                  </a:lnTo>
                  <a:lnTo>
                    <a:pt x="1027" y="521"/>
                  </a:lnTo>
                  <a:lnTo>
                    <a:pt x="1025" y="521"/>
                  </a:lnTo>
                  <a:lnTo>
                    <a:pt x="1022" y="520"/>
                  </a:lnTo>
                  <a:lnTo>
                    <a:pt x="1013" y="518"/>
                  </a:lnTo>
                  <a:lnTo>
                    <a:pt x="1014" y="518"/>
                  </a:lnTo>
                  <a:lnTo>
                    <a:pt x="1014" y="520"/>
                  </a:lnTo>
                  <a:lnTo>
                    <a:pt x="1017" y="520"/>
                  </a:lnTo>
                  <a:lnTo>
                    <a:pt x="1019" y="520"/>
                  </a:lnTo>
                  <a:lnTo>
                    <a:pt x="1025" y="521"/>
                  </a:lnTo>
                  <a:lnTo>
                    <a:pt x="1027" y="523"/>
                  </a:lnTo>
                  <a:lnTo>
                    <a:pt x="1028" y="523"/>
                  </a:lnTo>
                  <a:lnTo>
                    <a:pt x="1030" y="524"/>
                  </a:lnTo>
                  <a:lnTo>
                    <a:pt x="1030" y="527"/>
                  </a:lnTo>
                  <a:lnTo>
                    <a:pt x="1028" y="529"/>
                  </a:lnTo>
                  <a:lnTo>
                    <a:pt x="1027" y="531"/>
                  </a:lnTo>
                  <a:lnTo>
                    <a:pt x="1022" y="535"/>
                  </a:lnTo>
                  <a:lnTo>
                    <a:pt x="1020" y="537"/>
                  </a:lnTo>
                  <a:lnTo>
                    <a:pt x="1017" y="542"/>
                  </a:lnTo>
                  <a:lnTo>
                    <a:pt x="1013" y="545"/>
                  </a:lnTo>
                  <a:lnTo>
                    <a:pt x="1011" y="546"/>
                  </a:lnTo>
                  <a:lnTo>
                    <a:pt x="1008" y="548"/>
                  </a:lnTo>
                  <a:lnTo>
                    <a:pt x="1003" y="550"/>
                  </a:lnTo>
                  <a:lnTo>
                    <a:pt x="1002" y="550"/>
                  </a:lnTo>
                  <a:lnTo>
                    <a:pt x="1000" y="550"/>
                  </a:lnTo>
                  <a:lnTo>
                    <a:pt x="997" y="551"/>
                  </a:lnTo>
                  <a:lnTo>
                    <a:pt x="995" y="553"/>
                  </a:lnTo>
                  <a:lnTo>
                    <a:pt x="994" y="554"/>
                  </a:lnTo>
                  <a:lnTo>
                    <a:pt x="987" y="557"/>
                  </a:lnTo>
                  <a:lnTo>
                    <a:pt x="986" y="557"/>
                  </a:lnTo>
                  <a:lnTo>
                    <a:pt x="984" y="559"/>
                  </a:lnTo>
                  <a:lnTo>
                    <a:pt x="983" y="561"/>
                  </a:lnTo>
                  <a:lnTo>
                    <a:pt x="981" y="561"/>
                  </a:lnTo>
                  <a:lnTo>
                    <a:pt x="981" y="562"/>
                  </a:lnTo>
                  <a:lnTo>
                    <a:pt x="979" y="564"/>
                  </a:lnTo>
                  <a:lnTo>
                    <a:pt x="976" y="567"/>
                  </a:lnTo>
                  <a:lnTo>
                    <a:pt x="973" y="567"/>
                  </a:lnTo>
                  <a:lnTo>
                    <a:pt x="972" y="568"/>
                  </a:lnTo>
                  <a:lnTo>
                    <a:pt x="970" y="570"/>
                  </a:lnTo>
                  <a:lnTo>
                    <a:pt x="968" y="572"/>
                  </a:lnTo>
                  <a:lnTo>
                    <a:pt x="965" y="570"/>
                  </a:lnTo>
                  <a:lnTo>
                    <a:pt x="965" y="572"/>
                  </a:lnTo>
                  <a:lnTo>
                    <a:pt x="968" y="573"/>
                  </a:lnTo>
                  <a:lnTo>
                    <a:pt x="970" y="575"/>
                  </a:lnTo>
                  <a:lnTo>
                    <a:pt x="967" y="575"/>
                  </a:lnTo>
                  <a:lnTo>
                    <a:pt x="964" y="576"/>
                  </a:lnTo>
                  <a:lnTo>
                    <a:pt x="959" y="579"/>
                  </a:lnTo>
                  <a:lnTo>
                    <a:pt x="957" y="581"/>
                  </a:lnTo>
                  <a:lnTo>
                    <a:pt x="957" y="579"/>
                  </a:lnTo>
                  <a:lnTo>
                    <a:pt x="954" y="581"/>
                  </a:lnTo>
                  <a:lnTo>
                    <a:pt x="953" y="583"/>
                  </a:lnTo>
                  <a:lnTo>
                    <a:pt x="949" y="584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2" y="590"/>
                  </a:lnTo>
                  <a:lnTo>
                    <a:pt x="940" y="592"/>
                  </a:lnTo>
                  <a:lnTo>
                    <a:pt x="935" y="592"/>
                  </a:lnTo>
                  <a:lnTo>
                    <a:pt x="934" y="594"/>
                  </a:lnTo>
                  <a:lnTo>
                    <a:pt x="934" y="594"/>
                  </a:lnTo>
                  <a:lnTo>
                    <a:pt x="932" y="594"/>
                  </a:lnTo>
                  <a:lnTo>
                    <a:pt x="931" y="594"/>
                  </a:lnTo>
                  <a:lnTo>
                    <a:pt x="929" y="595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5"/>
                  </a:lnTo>
                  <a:lnTo>
                    <a:pt x="927" y="595"/>
                  </a:lnTo>
                  <a:lnTo>
                    <a:pt x="927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4" y="594"/>
                  </a:lnTo>
                  <a:lnTo>
                    <a:pt x="924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0" y="595"/>
                  </a:lnTo>
                  <a:lnTo>
                    <a:pt x="918" y="595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20" y="595"/>
                  </a:lnTo>
                  <a:lnTo>
                    <a:pt x="920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4" y="595"/>
                  </a:lnTo>
                  <a:lnTo>
                    <a:pt x="924" y="595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6" y="598"/>
                  </a:lnTo>
                  <a:lnTo>
                    <a:pt x="924" y="598"/>
                  </a:lnTo>
                  <a:lnTo>
                    <a:pt x="926" y="598"/>
                  </a:lnTo>
                  <a:lnTo>
                    <a:pt x="926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6" y="600"/>
                  </a:lnTo>
                  <a:lnTo>
                    <a:pt x="924" y="600"/>
                  </a:lnTo>
                  <a:lnTo>
                    <a:pt x="924" y="600"/>
                  </a:lnTo>
                  <a:lnTo>
                    <a:pt x="923" y="600"/>
                  </a:lnTo>
                  <a:lnTo>
                    <a:pt x="923" y="600"/>
                  </a:lnTo>
                  <a:lnTo>
                    <a:pt x="923" y="598"/>
                  </a:lnTo>
                  <a:lnTo>
                    <a:pt x="923" y="598"/>
                  </a:lnTo>
                  <a:lnTo>
                    <a:pt x="921" y="600"/>
                  </a:lnTo>
                  <a:lnTo>
                    <a:pt x="921" y="600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3" y="598"/>
                  </a:lnTo>
                  <a:lnTo>
                    <a:pt x="921" y="598"/>
                  </a:lnTo>
                  <a:lnTo>
                    <a:pt x="920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16" y="597"/>
                  </a:lnTo>
                  <a:lnTo>
                    <a:pt x="915" y="597"/>
                  </a:lnTo>
                  <a:lnTo>
                    <a:pt x="915" y="598"/>
                  </a:lnTo>
                  <a:lnTo>
                    <a:pt x="913" y="598"/>
                  </a:lnTo>
                  <a:lnTo>
                    <a:pt x="913" y="598"/>
                  </a:lnTo>
                  <a:lnTo>
                    <a:pt x="912" y="598"/>
                  </a:lnTo>
                  <a:lnTo>
                    <a:pt x="908" y="598"/>
                  </a:lnTo>
                  <a:lnTo>
                    <a:pt x="907" y="598"/>
                  </a:lnTo>
                  <a:lnTo>
                    <a:pt x="905" y="600"/>
                  </a:lnTo>
                  <a:lnTo>
                    <a:pt x="904" y="600"/>
                  </a:lnTo>
                  <a:lnTo>
                    <a:pt x="902" y="600"/>
                  </a:lnTo>
                  <a:lnTo>
                    <a:pt x="902" y="600"/>
                  </a:lnTo>
                  <a:lnTo>
                    <a:pt x="899" y="600"/>
                  </a:lnTo>
                  <a:lnTo>
                    <a:pt x="897" y="600"/>
                  </a:lnTo>
                  <a:lnTo>
                    <a:pt x="896" y="602"/>
                  </a:lnTo>
                  <a:lnTo>
                    <a:pt x="894" y="602"/>
                  </a:lnTo>
                  <a:lnTo>
                    <a:pt x="893" y="603"/>
                  </a:lnTo>
                  <a:lnTo>
                    <a:pt x="891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88" y="605"/>
                  </a:lnTo>
                  <a:lnTo>
                    <a:pt x="888" y="606"/>
                  </a:lnTo>
                  <a:lnTo>
                    <a:pt x="888" y="606"/>
                  </a:lnTo>
                  <a:lnTo>
                    <a:pt x="888" y="608"/>
                  </a:lnTo>
                  <a:lnTo>
                    <a:pt x="885" y="609"/>
                  </a:lnTo>
                  <a:lnTo>
                    <a:pt x="885" y="611"/>
                  </a:lnTo>
                  <a:lnTo>
                    <a:pt x="886" y="611"/>
                  </a:lnTo>
                  <a:lnTo>
                    <a:pt x="888" y="611"/>
                  </a:lnTo>
                  <a:lnTo>
                    <a:pt x="890" y="613"/>
                  </a:lnTo>
                  <a:lnTo>
                    <a:pt x="891" y="613"/>
                  </a:lnTo>
                  <a:lnTo>
                    <a:pt x="891" y="613"/>
                  </a:lnTo>
                  <a:lnTo>
                    <a:pt x="893" y="613"/>
                  </a:lnTo>
                  <a:lnTo>
                    <a:pt x="894" y="611"/>
                  </a:lnTo>
                  <a:lnTo>
                    <a:pt x="896" y="611"/>
                  </a:lnTo>
                  <a:lnTo>
                    <a:pt x="896" y="611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6"/>
                  </a:lnTo>
                  <a:lnTo>
                    <a:pt x="896" y="616"/>
                  </a:lnTo>
                  <a:lnTo>
                    <a:pt x="897" y="616"/>
                  </a:lnTo>
                  <a:lnTo>
                    <a:pt x="897" y="617"/>
                  </a:lnTo>
                  <a:lnTo>
                    <a:pt x="897" y="617"/>
                  </a:lnTo>
                  <a:lnTo>
                    <a:pt x="896" y="617"/>
                  </a:lnTo>
                  <a:lnTo>
                    <a:pt x="894" y="617"/>
                  </a:lnTo>
                  <a:lnTo>
                    <a:pt x="894" y="617"/>
                  </a:lnTo>
                  <a:lnTo>
                    <a:pt x="893" y="617"/>
                  </a:lnTo>
                  <a:lnTo>
                    <a:pt x="891" y="617"/>
                  </a:lnTo>
                  <a:lnTo>
                    <a:pt x="888" y="619"/>
                  </a:lnTo>
                  <a:lnTo>
                    <a:pt x="886" y="619"/>
                  </a:lnTo>
                  <a:lnTo>
                    <a:pt x="886" y="617"/>
                  </a:lnTo>
                  <a:lnTo>
                    <a:pt x="886" y="617"/>
                  </a:lnTo>
                  <a:lnTo>
                    <a:pt x="883" y="619"/>
                  </a:lnTo>
                  <a:lnTo>
                    <a:pt x="880" y="619"/>
                  </a:lnTo>
                  <a:lnTo>
                    <a:pt x="879" y="619"/>
                  </a:lnTo>
                  <a:lnTo>
                    <a:pt x="879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5" y="622"/>
                  </a:lnTo>
                  <a:lnTo>
                    <a:pt x="875" y="622"/>
                  </a:lnTo>
                  <a:lnTo>
                    <a:pt x="877" y="622"/>
                  </a:lnTo>
                  <a:lnTo>
                    <a:pt x="879" y="622"/>
                  </a:lnTo>
                  <a:lnTo>
                    <a:pt x="880" y="624"/>
                  </a:lnTo>
                  <a:lnTo>
                    <a:pt x="882" y="624"/>
                  </a:lnTo>
                  <a:lnTo>
                    <a:pt x="882" y="624"/>
                  </a:lnTo>
                  <a:lnTo>
                    <a:pt x="877" y="624"/>
                  </a:lnTo>
                  <a:lnTo>
                    <a:pt x="875" y="624"/>
                  </a:lnTo>
                  <a:lnTo>
                    <a:pt x="874" y="622"/>
                  </a:lnTo>
                  <a:lnTo>
                    <a:pt x="871" y="622"/>
                  </a:lnTo>
                  <a:lnTo>
                    <a:pt x="867" y="622"/>
                  </a:lnTo>
                  <a:lnTo>
                    <a:pt x="864" y="622"/>
                  </a:lnTo>
                  <a:lnTo>
                    <a:pt x="863" y="622"/>
                  </a:lnTo>
                  <a:lnTo>
                    <a:pt x="861" y="622"/>
                  </a:lnTo>
                  <a:lnTo>
                    <a:pt x="858" y="625"/>
                  </a:lnTo>
                  <a:lnTo>
                    <a:pt x="856" y="627"/>
                  </a:lnTo>
                  <a:lnTo>
                    <a:pt x="856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7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3" y="628"/>
                  </a:lnTo>
                  <a:lnTo>
                    <a:pt x="852" y="628"/>
                  </a:lnTo>
                  <a:lnTo>
                    <a:pt x="849" y="630"/>
                  </a:lnTo>
                  <a:lnTo>
                    <a:pt x="847" y="631"/>
                  </a:lnTo>
                  <a:lnTo>
                    <a:pt x="847" y="631"/>
                  </a:lnTo>
                  <a:lnTo>
                    <a:pt x="847" y="633"/>
                  </a:lnTo>
                  <a:lnTo>
                    <a:pt x="847" y="635"/>
                  </a:lnTo>
                  <a:lnTo>
                    <a:pt x="845" y="635"/>
                  </a:lnTo>
                  <a:lnTo>
                    <a:pt x="845" y="633"/>
                  </a:lnTo>
                  <a:lnTo>
                    <a:pt x="845" y="633"/>
                  </a:lnTo>
                  <a:lnTo>
                    <a:pt x="844" y="633"/>
                  </a:lnTo>
                  <a:lnTo>
                    <a:pt x="844" y="633"/>
                  </a:lnTo>
                  <a:lnTo>
                    <a:pt x="841" y="633"/>
                  </a:lnTo>
                  <a:lnTo>
                    <a:pt x="839" y="633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0"/>
                  </a:lnTo>
                  <a:lnTo>
                    <a:pt x="838" y="628"/>
                  </a:lnTo>
                  <a:lnTo>
                    <a:pt x="838" y="628"/>
                  </a:lnTo>
                  <a:lnTo>
                    <a:pt x="839" y="628"/>
                  </a:lnTo>
                  <a:lnTo>
                    <a:pt x="839" y="627"/>
                  </a:lnTo>
                  <a:lnTo>
                    <a:pt x="841" y="627"/>
                  </a:lnTo>
                  <a:lnTo>
                    <a:pt x="845" y="627"/>
                  </a:lnTo>
                  <a:lnTo>
                    <a:pt x="845" y="627"/>
                  </a:lnTo>
                  <a:lnTo>
                    <a:pt x="847" y="627"/>
                  </a:lnTo>
                  <a:lnTo>
                    <a:pt x="847" y="627"/>
                  </a:lnTo>
                  <a:lnTo>
                    <a:pt x="847" y="625"/>
                  </a:lnTo>
                  <a:lnTo>
                    <a:pt x="847" y="625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5" y="622"/>
                  </a:lnTo>
                  <a:lnTo>
                    <a:pt x="847" y="620"/>
                  </a:lnTo>
                  <a:lnTo>
                    <a:pt x="847" y="616"/>
                  </a:lnTo>
                  <a:lnTo>
                    <a:pt x="849" y="614"/>
                  </a:lnTo>
                  <a:lnTo>
                    <a:pt x="850" y="614"/>
                  </a:lnTo>
                  <a:lnTo>
                    <a:pt x="852" y="613"/>
                  </a:lnTo>
                  <a:lnTo>
                    <a:pt x="853" y="613"/>
                  </a:lnTo>
                  <a:lnTo>
                    <a:pt x="853" y="611"/>
                  </a:lnTo>
                  <a:lnTo>
                    <a:pt x="855" y="611"/>
                  </a:lnTo>
                  <a:lnTo>
                    <a:pt x="855" y="611"/>
                  </a:lnTo>
                  <a:lnTo>
                    <a:pt x="856" y="609"/>
                  </a:lnTo>
                  <a:lnTo>
                    <a:pt x="856" y="609"/>
                  </a:lnTo>
                  <a:lnTo>
                    <a:pt x="858" y="608"/>
                  </a:lnTo>
                  <a:lnTo>
                    <a:pt x="858" y="606"/>
                  </a:lnTo>
                  <a:lnTo>
                    <a:pt x="858" y="605"/>
                  </a:lnTo>
                  <a:lnTo>
                    <a:pt x="858" y="598"/>
                  </a:lnTo>
                  <a:lnTo>
                    <a:pt x="858" y="597"/>
                  </a:lnTo>
                  <a:lnTo>
                    <a:pt x="858" y="595"/>
                  </a:lnTo>
                  <a:lnTo>
                    <a:pt x="858" y="595"/>
                  </a:lnTo>
                  <a:lnTo>
                    <a:pt x="860" y="594"/>
                  </a:lnTo>
                  <a:lnTo>
                    <a:pt x="860" y="592"/>
                  </a:lnTo>
                  <a:lnTo>
                    <a:pt x="860" y="592"/>
                  </a:lnTo>
                  <a:lnTo>
                    <a:pt x="860" y="590"/>
                  </a:lnTo>
                  <a:lnTo>
                    <a:pt x="861" y="590"/>
                  </a:lnTo>
                  <a:lnTo>
                    <a:pt x="861" y="590"/>
                  </a:lnTo>
                  <a:lnTo>
                    <a:pt x="863" y="590"/>
                  </a:lnTo>
                  <a:lnTo>
                    <a:pt x="863" y="589"/>
                  </a:lnTo>
                  <a:lnTo>
                    <a:pt x="863" y="589"/>
                  </a:lnTo>
                  <a:lnTo>
                    <a:pt x="863" y="587"/>
                  </a:lnTo>
                  <a:lnTo>
                    <a:pt x="864" y="587"/>
                  </a:lnTo>
                  <a:lnTo>
                    <a:pt x="864" y="586"/>
                  </a:lnTo>
                  <a:lnTo>
                    <a:pt x="864" y="584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1"/>
                  </a:lnTo>
                  <a:lnTo>
                    <a:pt x="863" y="581"/>
                  </a:lnTo>
                  <a:lnTo>
                    <a:pt x="861" y="581"/>
                  </a:lnTo>
                  <a:lnTo>
                    <a:pt x="861" y="579"/>
                  </a:lnTo>
                  <a:lnTo>
                    <a:pt x="861" y="579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60" y="576"/>
                  </a:lnTo>
                  <a:lnTo>
                    <a:pt x="863" y="576"/>
                  </a:lnTo>
                  <a:lnTo>
                    <a:pt x="864" y="576"/>
                  </a:lnTo>
                  <a:lnTo>
                    <a:pt x="864" y="576"/>
                  </a:lnTo>
                  <a:lnTo>
                    <a:pt x="863" y="576"/>
                  </a:lnTo>
                  <a:lnTo>
                    <a:pt x="863" y="578"/>
                  </a:lnTo>
                  <a:lnTo>
                    <a:pt x="864" y="578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9" y="581"/>
                  </a:lnTo>
                  <a:lnTo>
                    <a:pt x="867" y="581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7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6"/>
                  </a:lnTo>
                  <a:lnTo>
                    <a:pt x="869" y="587"/>
                  </a:lnTo>
                  <a:lnTo>
                    <a:pt x="869" y="587"/>
                  </a:lnTo>
                  <a:lnTo>
                    <a:pt x="871" y="586"/>
                  </a:lnTo>
                  <a:lnTo>
                    <a:pt x="871" y="586"/>
                  </a:lnTo>
                  <a:lnTo>
                    <a:pt x="872" y="586"/>
                  </a:lnTo>
                  <a:lnTo>
                    <a:pt x="872" y="586"/>
                  </a:lnTo>
                  <a:lnTo>
                    <a:pt x="874" y="587"/>
                  </a:lnTo>
                  <a:lnTo>
                    <a:pt x="875" y="587"/>
                  </a:lnTo>
                  <a:lnTo>
                    <a:pt x="879" y="589"/>
                  </a:lnTo>
                  <a:lnTo>
                    <a:pt x="882" y="589"/>
                  </a:lnTo>
                  <a:lnTo>
                    <a:pt x="882" y="589"/>
                  </a:lnTo>
                  <a:lnTo>
                    <a:pt x="882" y="587"/>
                  </a:lnTo>
                  <a:lnTo>
                    <a:pt x="882" y="586"/>
                  </a:lnTo>
                  <a:lnTo>
                    <a:pt x="882" y="586"/>
                  </a:lnTo>
                  <a:lnTo>
                    <a:pt x="882" y="584"/>
                  </a:lnTo>
                  <a:lnTo>
                    <a:pt x="880" y="584"/>
                  </a:lnTo>
                  <a:lnTo>
                    <a:pt x="880" y="584"/>
                  </a:lnTo>
                  <a:lnTo>
                    <a:pt x="882" y="583"/>
                  </a:lnTo>
                  <a:lnTo>
                    <a:pt x="882" y="583"/>
                  </a:lnTo>
                  <a:lnTo>
                    <a:pt x="883" y="583"/>
                  </a:lnTo>
                  <a:lnTo>
                    <a:pt x="883" y="583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5" y="584"/>
                  </a:lnTo>
                  <a:lnTo>
                    <a:pt x="885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4"/>
                  </a:lnTo>
                  <a:lnTo>
                    <a:pt x="885" y="584"/>
                  </a:lnTo>
                  <a:lnTo>
                    <a:pt x="885" y="583"/>
                  </a:lnTo>
                  <a:lnTo>
                    <a:pt x="885" y="583"/>
                  </a:lnTo>
                  <a:lnTo>
                    <a:pt x="885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79"/>
                  </a:lnTo>
                  <a:lnTo>
                    <a:pt x="883" y="579"/>
                  </a:lnTo>
                  <a:lnTo>
                    <a:pt x="882" y="579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2" y="575"/>
                  </a:lnTo>
                  <a:lnTo>
                    <a:pt x="882" y="575"/>
                  </a:lnTo>
                  <a:lnTo>
                    <a:pt x="882" y="573"/>
                  </a:lnTo>
                  <a:lnTo>
                    <a:pt x="882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5"/>
                  </a:lnTo>
                  <a:lnTo>
                    <a:pt x="880" y="575"/>
                  </a:lnTo>
                  <a:lnTo>
                    <a:pt x="879" y="573"/>
                  </a:lnTo>
                  <a:lnTo>
                    <a:pt x="879" y="573"/>
                  </a:lnTo>
                  <a:lnTo>
                    <a:pt x="877" y="573"/>
                  </a:lnTo>
                  <a:lnTo>
                    <a:pt x="877" y="572"/>
                  </a:lnTo>
                  <a:lnTo>
                    <a:pt x="877" y="572"/>
                  </a:lnTo>
                  <a:lnTo>
                    <a:pt x="877" y="570"/>
                  </a:lnTo>
                  <a:lnTo>
                    <a:pt x="877" y="568"/>
                  </a:lnTo>
                  <a:lnTo>
                    <a:pt x="875" y="568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68"/>
                  </a:lnTo>
                  <a:lnTo>
                    <a:pt x="874" y="568"/>
                  </a:lnTo>
                  <a:lnTo>
                    <a:pt x="874" y="568"/>
                  </a:lnTo>
                  <a:lnTo>
                    <a:pt x="874" y="567"/>
                  </a:lnTo>
                  <a:lnTo>
                    <a:pt x="874" y="567"/>
                  </a:lnTo>
                  <a:lnTo>
                    <a:pt x="872" y="567"/>
                  </a:lnTo>
                  <a:lnTo>
                    <a:pt x="872" y="567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69" y="564"/>
                  </a:lnTo>
                  <a:lnTo>
                    <a:pt x="869" y="564"/>
                  </a:lnTo>
                  <a:lnTo>
                    <a:pt x="866" y="564"/>
                  </a:lnTo>
                  <a:lnTo>
                    <a:pt x="866" y="564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3" y="562"/>
                  </a:lnTo>
                  <a:lnTo>
                    <a:pt x="861" y="562"/>
                  </a:lnTo>
                  <a:lnTo>
                    <a:pt x="861" y="562"/>
                  </a:lnTo>
                  <a:lnTo>
                    <a:pt x="860" y="564"/>
                  </a:lnTo>
                  <a:lnTo>
                    <a:pt x="858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58" y="562"/>
                  </a:lnTo>
                  <a:lnTo>
                    <a:pt x="858" y="562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3" y="561"/>
                  </a:lnTo>
                  <a:lnTo>
                    <a:pt x="852" y="561"/>
                  </a:lnTo>
                  <a:lnTo>
                    <a:pt x="850" y="561"/>
                  </a:lnTo>
                  <a:lnTo>
                    <a:pt x="849" y="559"/>
                  </a:lnTo>
                  <a:lnTo>
                    <a:pt x="849" y="559"/>
                  </a:lnTo>
                  <a:lnTo>
                    <a:pt x="845" y="559"/>
                  </a:lnTo>
                  <a:lnTo>
                    <a:pt x="844" y="559"/>
                  </a:lnTo>
                  <a:lnTo>
                    <a:pt x="844" y="559"/>
                  </a:lnTo>
                  <a:lnTo>
                    <a:pt x="842" y="559"/>
                  </a:lnTo>
                  <a:lnTo>
                    <a:pt x="841" y="559"/>
                  </a:lnTo>
                  <a:lnTo>
                    <a:pt x="839" y="559"/>
                  </a:lnTo>
                  <a:lnTo>
                    <a:pt x="833" y="557"/>
                  </a:lnTo>
                  <a:lnTo>
                    <a:pt x="831" y="557"/>
                  </a:lnTo>
                  <a:lnTo>
                    <a:pt x="830" y="557"/>
                  </a:lnTo>
                  <a:lnTo>
                    <a:pt x="830" y="557"/>
                  </a:lnTo>
                  <a:lnTo>
                    <a:pt x="826" y="557"/>
                  </a:lnTo>
                  <a:lnTo>
                    <a:pt x="826" y="557"/>
                  </a:lnTo>
                  <a:lnTo>
                    <a:pt x="826" y="556"/>
                  </a:lnTo>
                  <a:lnTo>
                    <a:pt x="825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4"/>
                  </a:lnTo>
                  <a:lnTo>
                    <a:pt x="823" y="554"/>
                  </a:lnTo>
                  <a:lnTo>
                    <a:pt x="823" y="553"/>
                  </a:lnTo>
                  <a:lnTo>
                    <a:pt x="823" y="553"/>
                  </a:lnTo>
                  <a:lnTo>
                    <a:pt x="822" y="553"/>
                  </a:lnTo>
                  <a:lnTo>
                    <a:pt x="822" y="553"/>
                  </a:lnTo>
                  <a:lnTo>
                    <a:pt x="820" y="553"/>
                  </a:lnTo>
                  <a:lnTo>
                    <a:pt x="819" y="553"/>
                  </a:lnTo>
                  <a:lnTo>
                    <a:pt x="819" y="553"/>
                  </a:lnTo>
                  <a:lnTo>
                    <a:pt x="817" y="554"/>
                  </a:lnTo>
                  <a:lnTo>
                    <a:pt x="817" y="554"/>
                  </a:lnTo>
                  <a:lnTo>
                    <a:pt x="817" y="553"/>
                  </a:lnTo>
                  <a:lnTo>
                    <a:pt x="817" y="553"/>
                  </a:lnTo>
                  <a:lnTo>
                    <a:pt x="817" y="551"/>
                  </a:lnTo>
                  <a:lnTo>
                    <a:pt x="817" y="550"/>
                  </a:lnTo>
                  <a:lnTo>
                    <a:pt x="819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48"/>
                  </a:lnTo>
                  <a:lnTo>
                    <a:pt x="817" y="548"/>
                  </a:lnTo>
                  <a:lnTo>
                    <a:pt x="817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5"/>
                  </a:lnTo>
                  <a:lnTo>
                    <a:pt x="817" y="545"/>
                  </a:lnTo>
                  <a:lnTo>
                    <a:pt x="817" y="545"/>
                  </a:lnTo>
                  <a:lnTo>
                    <a:pt x="815" y="545"/>
                  </a:lnTo>
                  <a:lnTo>
                    <a:pt x="815" y="546"/>
                  </a:lnTo>
                  <a:lnTo>
                    <a:pt x="815" y="546"/>
                  </a:lnTo>
                  <a:lnTo>
                    <a:pt x="815" y="545"/>
                  </a:lnTo>
                  <a:lnTo>
                    <a:pt x="814" y="545"/>
                  </a:lnTo>
                  <a:lnTo>
                    <a:pt x="814" y="545"/>
                  </a:lnTo>
                  <a:lnTo>
                    <a:pt x="814" y="543"/>
                  </a:lnTo>
                  <a:lnTo>
                    <a:pt x="814" y="542"/>
                  </a:lnTo>
                  <a:lnTo>
                    <a:pt x="814" y="542"/>
                  </a:lnTo>
                  <a:lnTo>
                    <a:pt x="814" y="540"/>
                  </a:lnTo>
                  <a:lnTo>
                    <a:pt x="815" y="540"/>
                  </a:lnTo>
                  <a:lnTo>
                    <a:pt x="815" y="538"/>
                  </a:lnTo>
                  <a:lnTo>
                    <a:pt x="815" y="538"/>
                  </a:lnTo>
                  <a:lnTo>
                    <a:pt x="815" y="537"/>
                  </a:lnTo>
                  <a:lnTo>
                    <a:pt x="815" y="537"/>
                  </a:lnTo>
                  <a:lnTo>
                    <a:pt x="814" y="537"/>
                  </a:lnTo>
                  <a:lnTo>
                    <a:pt x="814" y="537"/>
                  </a:lnTo>
                  <a:lnTo>
                    <a:pt x="814" y="535"/>
                  </a:lnTo>
                  <a:lnTo>
                    <a:pt x="812" y="535"/>
                  </a:lnTo>
                  <a:lnTo>
                    <a:pt x="811" y="534"/>
                  </a:lnTo>
                  <a:lnTo>
                    <a:pt x="811" y="534"/>
                  </a:lnTo>
                  <a:lnTo>
                    <a:pt x="809" y="532"/>
                  </a:lnTo>
                  <a:lnTo>
                    <a:pt x="811" y="532"/>
                  </a:lnTo>
                  <a:lnTo>
                    <a:pt x="811" y="532"/>
                  </a:lnTo>
                  <a:lnTo>
                    <a:pt x="811" y="531"/>
                  </a:lnTo>
                  <a:lnTo>
                    <a:pt x="811" y="531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1" y="527"/>
                  </a:lnTo>
                  <a:lnTo>
                    <a:pt x="808" y="527"/>
                  </a:lnTo>
                  <a:lnTo>
                    <a:pt x="804" y="527"/>
                  </a:lnTo>
                  <a:lnTo>
                    <a:pt x="803" y="527"/>
                  </a:lnTo>
                  <a:lnTo>
                    <a:pt x="801" y="527"/>
                  </a:lnTo>
                  <a:lnTo>
                    <a:pt x="798" y="526"/>
                  </a:lnTo>
                  <a:lnTo>
                    <a:pt x="797" y="526"/>
                  </a:lnTo>
                  <a:lnTo>
                    <a:pt x="795" y="524"/>
                  </a:lnTo>
                  <a:lnTo>
                    <a:pt x="793" y="523"/>
                  </a:lnTo>
                  <a:lnTo>
                    <a:pt x="793" y="520"/>
                  </a:lnTo>
                  <a:lnTo>
                    <a:pt x="793" y="520"/>
                  </a:lnTo>
                  <a:lnTo>
                    <a:pt x="793" y="518"/>
                  </a:lnTo>
                  <a:lnTo>
                    <a:pt x="792" y="518"/>
                  </a:lnTo>
                  <a:lnTo>
                    <a:pt x="792" y="518"/>
                  </a:lnTo>
                  <a:lnTo>
                    <a:pt x="792" y="516"/>
                  </a:lnTo>
                  <a:lnTo>
                    <a:pt x="792" y="515"/>
                  </a:lnTo>
                  <a:lnTo>
                    <a:pt x="792" y="515"/>
                  </a:lnTo>
                  <a:lnTo>
                    <a:pt x="790" y="515"/>
                  </a:lnTo>
                  <a:lnTo>
                    <a:pt x="790" y="513"/>
                  </a:lnTo>
                  <a:lnTo>
                    <a:pt x="790" y="513"/>
                  </a:lnTo>
                  <a:lnTo>
                    <a:pt x="790" y="512"/>
                  </a:lnTo>
                  <a:lnTo>
                    <a:pt x="789" y="512"/>
                  </a:lnTo>
                  <a:lnTo>
                    <a:pt x="789" y="512"/>
                  </a:lnTo>
                  <a:lnTo>
                    <a:pt x="787" y="512"/>
                  </a:lnTo>
                  <a:lnTo>
                    <a:pt x="787" y="512"/>
                  </a:lnTo>
                  <a:lnTo>
                    <a:pt x="785" y="512"/>
                  </a:lnTo>
                  <a:lnTo>
                    <a:pt x="785" y="512"/>
                  </a:lnTo>
                  <a:lnTo>
                    <a:pt x="784" y="512"/>
                  </a:lnTo>
                  <a:lnTo>
                    <a:pt x="784" y="512"/>
                  </a:lnTo>
                  <a:lnTo>
                    <a:pt x="782" y="512"/>
                  </a:lnTo>
                  <a:lnTo>
                    <a:pt x="781" y="512"/>
                  </a:lnTo>
                  <a:lnTo>
                    <a:pt x="779" y="512"/>
                  </a:lnTo>
                  <a:lnTo>
                    <a:pt x="778" y="512"/>
                  </a:lnTo>
                  <a:lnTo>
                    <a:pt x="776" y="512"/>
                  </a:lnTo>
                  <a:lnTo>
                    <a:pt x="774" y="510"/>
                  </a:lnTo>
                  <a:lnTo>
                    <a:pt x="774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1" y="509"/>
                  </a:lnTo>
                  <a:lnTo>
                    <a:pt x="770" y="509"/>
                  </a:lnTo>
                  <a:lnTo>
                    <a:pt x="767" y="509"/>
                  </a:lnTo>
                  <a:lnTo>
                    <a:pt x="767" y="507"/>
                  </a:lnTo>
                  <a:lnTo>
                    <a:pt x="765" y="507"/>
                  </a:lnTo>
                  <a:lnTo>
                    <a:pt x="765" y="507"/>
                  </a:lnTo>
                  <a:lnTo>
                    <a:pt x="765" y="509"/>
                  </a:lnTo>
                  <a:lnTo>
                    <a:pt x="763" y="509"/>
                  </a:lnTo>
                  <a:lnTo>
                    <a:pt x="763" y="507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10"/>
                  </a:lnTo>
                  <a:lnTo>
                    <a:pt x="765" y="510"/>
                  </a:lnTo>
                  <a:lnTo>
                    <a:pt x="765" y="512"/>
                  </a:lnTo>
                  <a:lnTo>
                    <a:pt x="765" y="512"/>
                  </a:lnTo>
                  <a:lnTo>
                    <a:pt x="765" y="513"/>
                  </a:lnTo>
                  <a:lnTo>
                    <a:pt x="763" y="515"/>
                  </a:lnTo>
                  <a:lnTo>
                    <a:pt x="763" y="515"/>
                  </a:lnTo>
                  <a:lnTo>
                    <a:pt x="762" y="515"/>
                  </a:lnTo>
                  <a:lnTo>
                    <a:pt x="762" y="515"/>
                  </a:lnTo>
                  <a:lnTo>
                    <a:pt x="760" y="516"/>
                  </a:lnTo>
                  <a:lnTo>
                    <a:pt x="760" y="515"/>
                  </a:lnTo>
                  <a:lnTo>
                    <a:pt x="760" y="515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60" y="513"/>
                  </a:lnTo>
                  <a:lnTo>
                    <a:pt x="762" y="513"/>
                  </a:lnTo>
                  <a:lnTo>
                    <a:pt x="762" y="512"/>
                  </a:lnTo>
                  <a:lnTo>
                    <a:pt x="762" y="512"/>
                  </a:lnTo>
                  <a:lnTo>
                    <a:pt x="762" y="510"/>
                  </a:lnTo>
                  <a:lnTo>
                    <a:pt x="760" y="510"/>
                  </a:lnTo>
                  <a:lnTo>
                    <a:pt x="760" y="510"/>
                  </a:lnTo>
                  <a:lnTo>
                    <a:pt x="759" y="510"/>
                  </a:lnTo>
                  <a:lnTo>
                    <a:pt x="759" y="512"/>
                  </a:lnTo>
                  <a:lnTo>
                    <a:pt x="759" y="512"/>
                  </a:lnTo>
                  <a:lnTo>
                    <a:pt x="759" y="513"/>
                  </a:lnTo>
                  <a:lnTo>
                    <a:pt x="759" y="513"/>
                  </a:lnTo>
                  <a:lnTo>
                    <a:pt x="759" y="515"/>
                  </a:lnTo>
                  <a:lnTo>
                    <a:pt x="759" y="515"/>
                  </a:lnTo>
                  <a:lnTo>
                    <a:pt x="757" y="515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6" y="518"/>
                  </a:lnTo>
                  <a:lnTo>
                    <a:pt x="756" y="520"/>
                  </a:lnTo>
                  <a:lnTo>
                    <a:pt x="756" y="520"/>
                  </a:lnTo>
                  <a:lnTo>
                    <a:pt x="754" y="520"/>
                  </a:lnTo>
                  <a:lnTo>
                    <a:pt x="752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6" y="516"/>
                  </a:lnTo>
                  <a:lnTo>
                    <a:pt x="756" y="515"/>
                  </a:lnTo>
                  <a:lnTo>
                    <a:pt x="756" y="515"/>
                  </a:lnTo>
                  <a:lnTo>
                    <a:pt x="751" y="516"/>
                  </a:lnTo>
                  <a:lnTo>
                    <a:pt x="749" y="518"/>
                  </a:lnTo>
                  <a:lnTo>
                    <a:pt x="749" y="518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1"/>
                  </a:lnTo>
                  <a:lnTo>
                    <a:pt x="748" y="523"/>
                  </a:lnTo>
                  <a:lnTo>
                    <a:pt x="748" y="523"/>
                  </a:lnTo>
                  <a:lnTo>
                    <a:pt x="748" y="524"/>
                  </a:lnTo>
                  <a:lnTo>
                    <a:pt x="746" y="524"/>
                  </a:lnTo>
                  <a:lnTo>
                    <a:pt x="746" y="524"/>
                  </a:lnTo>
                  <a:lnTo>
                    <a:pt x="744" y="526"/>
                  </a:lnTo>
                  <a:lnTo>
                    <a:pt x="744" y="526"/>
                  </a:lnTo>
                  <a:lnTo>
                    <a:pt x="741" y="526"/>
                  </a:lnTo>
                  <a:lnTo>
                    <a:pt x="740" y="526"/>
                  </a:lnTo>
                  <a:lnTo>
                    <a:pt x="738" y="526"/>
                  </a:lnTo>
                  <a:lnTo>
                    <a:pt x="737" y="524"/>
                  </a:lnTo>
                  <a:lnTo>
                    <a:pt x="737" y="524"/>
                  </a:lnTo>
                  <a:lnTo>
                    <a:pt x="733" y="524"/>
                  </a:lnTo>
                  <a:lnTo>
                    <a:pt x="729" y="524"/>
                  </a:lnTo>
                  <a:lnTo>
                    <a:pt x="727" y="524"/>
                  </a:lnTo>
                  <a:lnTo>
                    <a:pt x="726" y="524"/>
                  </a:lnTo>
                  <a:lnTo>
                    <a:pt x="726" y="523"/>
                  </a:lnTo>
                  <a:lnTo>
                    <a:pt x="724" y="523"/>
                  </a:lnTo>
                  <a:lnTo>
                    <a:pt x="722" y="523"/>
                  </a:lnTo>
                  <a:lnTo>
                    <a:pt x="721" y="524"/>
                  </a:lnTo>
                  <a:lnTo>
                    <a:pt x="718" y="524"/>
                  </a:lnTo>
                  <a:lnTo>
                    <a:pt x="716" y="524"/>
                  </a:lnTo>
                  <a:lnTo>
                    <a:pt x="715" y="524"/>
                  </a:lnTo>
                  <a:lnTo>
                    <a:pt x="711" y="523"/>
                  </a:lnTo>
                  <a:lnTo>
                    <a:pt x="708" y="521"/>
                  </a:lnTo>
                  <a:lnTo>
                    <a:pt x="707" y="520"/>
                  </a:lnTo>
                  <a:lnTo>
                    <a:pt x="705" y="520"/>
                  </a:lnTo>
                  <a:lnTo>
                    <a:pt x="703" y="521"/>
                  </a:lnTo>
                  <a:lnTo>
                    <a:pt x="703" y="521"/>
                  </a:lnTo>
                  <a:lnTo>
                    <a:pt x="702" y="520"/>
                  </a:lnTo>
                  <a:lnTo>
                    <a:pt x="702" y="518"/>
                  </a:lnTo>
                  <a:lnTo>
                    <a:pt x="700" y="518"/>
                  </a:lnTo>
                  <a:lnTo>
                    <a:pt x="699" y="516"/>
                  </a:lnTo>
                  <a:lnTo>
                    <a:pt x="697" y="515"/>
                  </a:lnTo>
                  <a:lnTo>
                    <a:pt x="694" y="515"/>
                  </a:lnTo>
                  <a:lnTo>
                    <a:pt x="694" y="515"/>
                  </a:lnTo>
                  <a:lnTo>
                    <a:pt x="692" y="515"/>
                  </a:lnTo>
                  <a:lnTo>
                    <a:pt x="691" y="515"/>
                  </a:lnTo>
                  <a:lnTo>
                    <a:pt x="689" y="515"/>
                  </a:lnTo>
                  <a:lnTo>
                    <a:pt x="688" y="515"/>
                  </a:lnTo>
                  <a:lnTo>
                    <a:pt x="686" y="516"/>
                  </a:lnTo>
                  <a:lnTo>
                    <a:pt x="685" y="516"/>
                  </a:lnTo>
                  <a:lnTo>
                    <a:pt x="683" y="516"/>
                  </a:lnTo>
                  <a:lnTo>
                    <a:pt x="681" y="515"/>
                  </a:lnTo>
                  <a:lnTo>
                    <a:pt x="680" y="513"/>
                  </a:lnTo>
                  <a:lnTo>
                    <a:pt x="674" y="513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0"/>
                  </a:lnTo>
                  <a:lnTo>
                    <a:pt x="670" y="510"/>
                  </a:lnTo>
                  <a:lnTo>
                    <a:pt x="669" y="507"/>
                  </a:lnTo>
                  <a:lnTo>
                    <a:pt x="667" y="505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6" y="501"/>
                  </a:lnTo>
                  <a:lnTo>
                    <a:pt x="662" y="501"/>
                  </a:lnTo>
                  <a:lnTo>
                    <a:pt x="662" y="504"/>
                  </a:lnTo>
                  <a:lnTo>
                    <a:pt x="662" y="507"/>
                  </a:lnTo>
                  <a:lnTo>
                    <a:pt x="659" y="507"/>
                  </a:lnTo>
                  <a:lnTo>
                    <a:pt x="264" y="507"/>
                  </a:lnTo>
                  <a:lnTo>
                    <a:pt x="264" y="507"/>
                  </a:lnTo>
                  <a:lnTo>
                    <a:pt x="262" y="505"/>
                  </a:lnTo>
                  <a:lnTo>
                    <a:pt x="262" y="505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9"/>
                  </a:lnTo>
                  <a:lnTo>
                    <a:pt x="259" y="509"/>
                  </a:lnTo>
                  <a:lnTo>
                    <a:pt x="259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4"/>
                  </a:lnTo>
                  <a:lnTo>
                    <a:pt x="257" y="502"/>
                  </a:lnTo>
                  <a:lnTo>
                    <a:pt x="257" y="502"/>
                  </a:lnTo>
                  <a:lnTo>
                    <a:pt x="260" y="502"/>
                  </a:lnTo>
                  <a:lnTo>
                    <a:pt x="262" y="502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0" y="501"/>
                  </a:lnTo>
                  <a:lnTo>
                    <a:pt x="259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499"/>
                  </a:lnTo>
                  <a:lnTo>
                    <a:pt x="257" y="496"/>
                  </a:lnTo>
                  <a:lnTo>
                    <a:pt x="257" y="496"/>
                  </a:lnTo>
                  <a:lnTo>
                    <a:pt x="259" y="494"/>
                  </a:lnTo>
                  <a:lnTo>
                    <a:pt x="257" y="494"/>
                  </a:lnTo>
                  <a:lnTo>
                    <a:pt x="256" y="496"/>
                  </a:lnTo>
                  <a:lnTo>
                    <a:pt x="256" y="498"/>
                  </a:lnTo>
                  <a:lnTo>
                    <a:pt x="256" y="498"/>
                  </a:lnTo>
                  <a:lnTo>
                    <a:pt x="256" y="499"/>
                  </a:lnTo>
                  <a:lnTo>
                    <a:pt x="256" y="499"/>
                  </a:lnTo>
                  <a:lnTo>
                    <a:pt x="254" y="499"/>
                  </a:lnTo>
                  <a:lnTo>
                    <a:pt x="254" y="501"/>
                  </a:lnTo>
                  <a:lnTo>
                    <a:pt x="253" y="501"/>
                  </a:lnTo>
                  <a:lnTo>
                    <a:pt x="248" y="499"/>
                  </a:lnTo>
                  <a:lnTo>
                    <a:pt x="248" y="498"/>
                  </a:lnTo>
                  <a:lnTo>
                    <a:pt x="246" y="498"/>
                  </a:lnTo>
                  <a:lnTo>
                    <a:pt x="246" y="496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8" y="494"/>
                  </a:lnTo>
                  <a:lnTo>
                    <a:pt x="248" y="496"/>
                  </a:lnTo>
                  <a:lnTo>
                    <a:pt x="249" y="496"/>
                  </a:lnTo>
                  <a:lnTo>
                    <a:pt x="249" y="496"/>
                  </a:lnTo>
                  <a:lnTo>
                    <a:pt x="253" y="496"/>
                  </a:lnTo>
                  <a:lnTo>
                    <a:pt x="253" y="494"/>
                  </a:lnTo>
                  <a:lnTo>
                    <a:pt x="251" y="496"/>
                  </a:lnTo>
                  <a:lnTo>
                    <a:pt x="249" y="494"/>
                  </a:lnTo>
                  <a:lnTo>
                    <a:pt x="249" y="494"/>
                  </a:lnTo>
                  <a:lnTo>
                    <a:pt x="248" y="494"/>
                  </a:lnTo>
                  <a:lnTo>
                    <a:pt x="248" y="493"/>
                  </a:lnTo>
                  <a:lnTo>
                    <a:pt x="248" y="490"/>
                  </a:lnTo>
                  <a:lnTo>
                    <a:pt x="248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6" y="490"/>
                  </a:lnTo>
                  <a:lnTo>
                    <a:pt x="246" y="490"/>
                  </a:lnTo>
                  <a:lnTo>
                    <a:pt x="246" y="491"/>
                  </a:lnTo>
                  <a:lnTo>
                    <a:pt x="246" y="491"/>
                  </a:lnTo>
                  <a:lnTo>
                    <a:pt x="245" y="491"/>
                  </a:lnTo>
                  <a:lnTo>
                    <a:pt x="245" y="493"/>
                  </a:lnTo>
                  <a:lnTo>
                    <a:pt x="241" y="493"/>
                  </a:lnTo>
                  <a:lnTo>
                    <a:pt x="240" y="493"/>
                  </a:lnTo>
                  <a:lnTo>
                    <a:pt x="240" y="493"/>
                  </a:lnTo>
                  <a:lnTo>
                    <a:pt x="237" y="490"/>
                  </a:lnTo>
                  <a:lnTo>
                    <a:pt x="235" y="488"/>
                  </a:lnTo>
                  <a:lnTo>
                    <a:pt x="235" y="488"/>
                  </a:lnTo>
                  <a:lnTo>
                    <a:pt x="232" y="483"/>
                  </a:lnTo>
                  <a:lnTo>
                    <a:pt x="232" y="483"/>
                  </a:lnTo>
                  <a:lnTo>
                    <a:pt x="232" y="482"/>
                  </a:lnTo>
                  <a:lnTo>
                    <a:pt x="230" y="482"/>
                  </a:lnTo>
                  <a:lnTo>
                    <a:pt x="230" y="480"/>
                  </a:lnTo>
                  <a:lnTo>
                    <a:pt x="232" y="479"/>
                  </a:lnTo>
                  <a:lnTo>
                    <a:pt x="234" y="477"/>
                  </a:lnTo>
                  <a:lnTo>
                    <a:pt x="234" y="475"/>
                  </a:lnTo>
                  <a:lnTo>
                    <a:pt x="234" y="475"/>
                  </a:lnTo>
                  <a:lnTo>
                    <a:pt x="234" y="472"/>
                  </a:lnTo>
                  <a:lnTo>
                    <a:pt x="234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2" y="475"/>
                  </a:lnTo>
                  <a:lnTo>
                    <a:pt x="232" y="475"/>
                  </a:lnTo>
                  <a:lnTo>
                    <a:pt x="232" y="477"/>
                  </a:lnTo>
                  <a:lnTo>
                    <a:pt x="230" y="479"/>
                  </a:lnTo>
                  <a:lnTo>
                    <a:pt x="229" y="480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7"/>
                  </a:lnTo>
                  <a:lnTo>
                    <a:pt x="224" y="477"/>
                  </a:lnTo>
                  <a:lnTo>
                    <a:pt x="223" y="479"/>
                  </a:lnTo>
                  <a:lnTo>
                    <a:pt x="223" y="480"/>
                  </a:lnTo>
                  <a:lnTo>
                    <a:pt x="223" y="480"/>
                  </a:lnTo>
                  <a:lnTo>
                    <a:pt x="221" y="480"/>
                  </a:lnTo>
                  <a:lnTo>
                    <a:pt x="221" y="480"/>
                  </a:lnTo>
                  <a:lnTo>
                    <a:pt x="221" y="479"/>
                  </a:lnTo>
                  <a:lnTo>
                    <a:pt x="219" y="479"/>
                  </a:lnTo>
                  <a:lnTo>
                    <a:pt x="218" y="480"/>
                  </a:lnTo>
                  <a:lnTo>
                    <a:pt x="216" y="479"/>
                  </a:lnTo>
                  <a:lnTo>
                    <a:pt x="216" y="479"/>
                  </a:lnTo>
                  <a:lnTo>
                    <a:pt x="215" y="479"/>
                  </a:lnTo>
                  <a:lnTo>
                    <a:pt x="212" y="479"/>
                  </a:lnTo>
                  <a:lnTo>
                    <a:pt x="212" y="479"/>
                  </a:lnTo>
                  <a:lnTo>
                    <a:pt x="212" y="477"/>
                  </a:lnTo>
                  <a:lnTo>
                    <a:pt x="212" y="477"/>
                  </a:lnTo>
                  <a:lnTo>
                    <a:pt x="213" y="477"/>
                  </a:lnTo>
                  <a:lnTo>
                    <a:pt x="216" y="475"/>
                  </a:lnTo>
                  <a:lnTo>
                    <a:pt x="219" y="475"/>
                  </a:lnTo>
                  <a:lnTo>
                    <a:pt x="219" y="475"/>
                  </a:lnTo>
                  <a:lnTo>
                    <a:pt x="218" y="475"/>
                  </a:lnTo>
                  <a:lnTo>
                    <a:pt x="212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4"/>
                  </a:lnTo>
                  <a:lnTo>
                    <a:pt x="212" y="474"/>
                  </a:lnTo>
                  <a:lnTo>
                    <a:pt x="212" y="472"/>
                  </a:lnTo>
                  <a:lnTo>
                    <a:pt x="212" y="472"/>
                  </a:lnTo>
                  <a:lnTo>
                    <a:pt x="210" y="472"/>
                  </a:lnTo>
                  <a:lnTo>
                    <a:pt x="210" y="472"/>
                  </a:lnTo>
                  <a:lnTo>
                    <a:pt x="210" y="471"/>
                  </a:lnTo>
                  <a:lnTo>
                    <a:pt x="210" y="469"/>
                  </a:lnTo>
                  <a:lnTo>
                    <a:pt x="210" y="471"/>
                  </a:lnTo>
                  <a:lnTo>
                    <a:pt x="208" y="471"/>
                  </a:lnTo>
                  <a:lnTo>
                    <a:pt x="204" y="472"/>
                  </a:lnTo>
                  <a:lnTo>
                    <a:pt x="202" y="472"/>
                  </a:lnTo>
                  <a:lnTo>
                    <a:pt x="202" y="472"/>
                  </a:lnTo>
                  <a:lnTo>
                    <a:pt x="199" y="471"/>
                  </a:lnTo>
                  <a:lnTo>
                    <a:pt x="197" y="471"/>
                  </a:lnTo>
                  <a:lnTo>
                    <a:pt x="196" y="471"/>
                  </a:lnTo>
                  <a:lnTo>
                    <a:pt x="194" y="468"/>
                  </a:lnTo>
                  <a:lnTo>
                    <a:pt x="193" y="468"/>
                  </a:lnTo>
                  <a:lnTo>
                    <a:pt x="193" y="464"/>
                  </a:lnTo>
                  <a:lnTo>
                    <a:pt x="193" y="463"/>
                  </a:lnTo>
                  <a:lnTo>
                    <a:pt x="194" y="461"/>
                  </a:lnTo>
                  <a:lnTo>
                    <a:pt x="197" y="458"/>
                  </a:lnTo>
                  <a:lnTo>
                    <a:pt x="197" y="458"/>
                  </a:lnTo>
                  <a:lnTo>
                    <a:pt x="199" y="457"/>
                  </a:lnTo>
                  <a:lnTo>
                    <a:pt x="204" y="457"/>
                  </a:lnTo>
                  <a:lnTo>
                    <a:pt x="207" y="457"/>
                  </a:lnTo>
                  <a:lnTo>
                    <a:pt x="207" y="457"/>
                  </a:lnTo>
                  <a:lnTo>
                    <a:pt x="202" y="457"/>
                  </a:lnTo>
                  <a:lnTo>
                    <a:pt x="197" y="457"/>
                  </a:lnTo>
                  <a:lnTo>
                    <a:pt x="196" y="457"/>
                  </a:lnTo>
                  <a:lnTo>
                    <a:pt x="194" y="460"/>
                  </a:lnTo>
                  <a:lnTo>
                    <a:pt x="194" y="460"/>
                  </a:lnTo>
                  <a:lnTo>
                    <a:pt x="194" y="461"/>
                  </a:lnTo>
                  <a:lnTo>
                    <a:pt x="193" y="461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1" y="458"/>
                  </a:lnTo>
                  <a:lnTo>
                    <a:pt x="191" y="457"/>
                  </a:lnTo>
                  <a:lnTo>
                    <a:pt x="191" y="455"/>
                  </a:lnTo>
                  <a:lnTo>
                    <a:pt x="191" y="453"/>
                  </a:lnTo>
                  <a:lnTo>
                    <a:pt x="191" y="453"/>
                  </a:lnTo>
                  <a:lnTo>
                    <a:pt x="193" y="450"/>
                  </a:lnTo>
                  <a:lnTo>
                    <a:pt x="191" y="450"/>
                  </a:lnTo>
                  <a:lnTo>
                    <a:pt x="191" y="449"/>
                  </a:lnTo>
                  <a:lnTo>
                    <a:pt x="191" y="447"/>
                  </a:lnTo>
                  <a:lnTo>
                    <a:pt x="193" y="446"/>
                  </a:lnTo>
                  <a:lnTo>
                    <a:pt x="194" y="446"/>
                  </a:lnTo>
                  <a:lnTo>
                    <a:pt x="196" y="444"/>
                  </a:lnTo>
                  <a:lnTo>
                    <a:pt x="199" y="442"/>
                  </a:lnTo>
                  <a:lnTo>
                    <a:pt x="200" y="444"/>
                  </a:lnTo>
                  <a:lnTo>
                    <a:pt x="202" y="446"/>
                  </a:lnTo>
                  <a:lnTo>
                    <a:pt x="204" y="446"/>
                  </a:lnTo>
                  <a:lnTo>
                    <a:pt x="204" y="447"/>
                  </a:lnTo>
                  <a:lnTo>
                    <a:pt x="205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4" y="446"/>
                  </a:lnTo>
                  <a:lnTo>
                    <a:pt x="204" y="446"/>
                  </a:lnTo>
                  <a:lnTo>
                    <a:pt x="204" y="444"/>
                  </a:lnTo>
                  <a:lnTo>
                    <a:pt x="200" y="444"/>
                  </a:lnTo>
                  <a:lnTo>
                    <a:pt x="200" y="442"/>
                  </a:lnTo>
                  <a:lnTo>
                    <a:pt x="200" y="442"/>
                  </a:lnTo>
                  <a:lnTo>
                    <a:pt x="200" y="441"/>
                  </a:lnTo>
                  <a:lnTo>
                    <a:pt x="200" y="441"/>
                  </a:lnTo>
                  <a:lnTo>
                    <a:pt x="204" y="438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2" y="435"/>
                  </a:lnTo>
                  <a:lnTo>
                    <a:pt x="202" y="435"/>
                  </a:lnTo>
                  <a:lnTo>
                    <a:pt x="202" y="436"/>
                  </a:lnTo>
                  <a:lnTo>
                    <a:pt x="202" y="436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196" y="444"/>
                  </a:lnTo>
                  <a:lnTo>
                    <a:pt x="194" y="444"/>
                  </a:lnTo>
                  <a:lnTo>
                    <a:pt x="193" y="444"/>
                  </a:lnTo>
                  <a:lnTo>
                    <a:pt x="191" y="446"/>
                  </a:lnTo>
                  <a:lnTo>
                    <a:pt x="191" y="446"/>
                  </a:lnTo>
                  <a:lnTo>
                    <a:pt x="189" y="447"/>
                  </a:lnTo>
                  <a:lnTo>
                    <a:pt x="188" y="452"/>
                  </a:lnTo>
                  <a:lnTo>
                    <a:pt x="186" y="455"/>
                  </a:lnTo>
                  <a:lnTo>
                    <a:pt x="186" y="450"/>
                  </a:lnTo>
                  <a:lnTo>
                    <a:pt x="183" y="447"/>
                  </a:lnTo>
                  <a:lnTo>
                    <a:pt x="188" y="444"/>
                  </a:lnTo>
                  <a:lnTo>
                    <a:pt x="188" y="444"/>
                  </a:lnTo>
                  <a:lnTo>
                    <a:pt x="188" y="442"/>
                  </a:lnTo>
                  <a:lnTo>
                    <a:pt x="188" y="442"/>
                  </a:lnTo>
                  <a:lnTo>
                    <a:pt x="188" y="441"/>
                  </a:lnTo>
                  <a:lnTo>
                    <a:pt x="189" y="441"/>
                  </a:lnTo>
                  <a:lnTo>
                    <a:pt x="189" y="439"/>
                  </a:lnTo>
                  <a:lnTo>
                    <a:pt x="188" y="441"/>
                  </a:lnTo>
                  <a:lnTo>
                    <a:pt x="186" y="442"/>
                  </a:lnTo>
                  <a:lnTo>
                    <a:pt x="185" y="444"/>
                  </a:lnTo>
                  <a:lnTo>
                    <a:pt x="185" y="444"/>
                  </a:lnTo>
                  <a:lnTo>
                    <a:pt x="185" y="442"/>
                  </a:lnTo>
                  <a:lnTo>
                    <a:pt x="186" y="439"/>
                  </a:lnTo>
                  <a:lnTo>
                    <a:pt x="186" y="435"/>
                  </a:lnTo>
                  <a:lnTo>
                    <a:pt x="186" y="435"/>
                  </a:lnTo>
                  <a:lnTo>
                    <a:pt x="188" y="433"/>
                  </a:lnTo>
                  <a:lnTo>
                    <a:pt x="186" y="433"/>
                  </a:lnTo>
                  <a:lnTo>
                    <a:pt x="183" y="435"/>
                  </a:lnTo>
                  <a:lnTo>
                    <a:pt x="182" y="433"/>
                  </a:lnTo>
                  <a:lnTo>
                    <a:pt x="182" y="428"/>
                  </a:lnTo>
                  <a:lnTo>
                    <a:pt x="178" y="427"/>
                  </a:lnTo>
                  <a:lnTo>
                    <a:pt x="175" y="425"/>
                  </a:lnTo>
                  <a:lnTo>
                    <a:pt x="172" y="423"/>
                  </a:lnTo>
                  <a:lnTo>
                    <a:pt x="172" y="422"/>
                  </a:lnTo>
                  <a:lnTo>
                    <a:pt x="172" y="420"/>
                  </a:lnTo>
                  <a:lnTo>
                    <a:pt x="172" y="419"/>
                  </a:lnTo>
                  <a:lnTo>
                    <a:pt x="174" y="417"/>
                  </a:lnTo>
                  <a:lnTo>
                    <a:pt x="175" y="417"/>
                  </a:lnTo>
                  <a:lnTo>
                    <a:pt x="177" y="417"/>
                  </a:lnTo>
                  <a:lnTo>
                    <a:pt x="177" y="419"/>
                  </a:lnTo>
                  <a:lnTo>
                    <a:pt x="175" y="420"/>
                  </a:lnTo>
                  <a:lnTo>
                    <a:pt x="177" y="420"/>
                  </a:lnTo>
                  <a:lnTo>
                    <a:pt x="180" y="423"/>
                  </a:lnTo>
                  <a:lnTo>
                    <a:pt x="182" y="423"/>
                  </a:lnTo>
                  <a:lnTo>
                    <a:pt x="183" y="422"/>
                  </a:lnTo>
                  <a:lnTo>
                    <a:pt x="185" y="422"/>
                  </a:lnTo>
                  <a:lnTo>
                    <a:pt x="186" y="423"/>
                  </a:lnTo>
                  <a:lnTo>
                    <a:pt x="188" y="423"/>
                  </a:lnTo>
                  <a:lnTo>
                    <a:pt x="189" y="425"/>
                  </a:lnTo>
                  <a:lnTo>
                    <a:pt x="189" y="425"/>
                  </a:lnTo>
                  <a:lnTo>
                    <a:pt x="186" y="422"/>
                  </a:lnTo>
                  <a:lnTo>
                    <a:pt x="185" y="422"/>
                  </a:lnTo>
                  <a:lnTo>
                    <a:pt x="183" y="422"/>
                  </a:lnTo>
                  <a:lnTo>
                    <a:pt x="182" y="422"/>
                  </a:lnTo>
                  <a:lnTo>
                    <a:pt x="182" y="422"/>
                  </a:lnTo>
                  <a:lnTo>
                    <a:pt x="180" y="422"/>
                  </a:lnTo>
                  <a:lnTo>
                    <a:pt x="178" y="420"/>
                  </a:lnTo>
                  <a:lnTo>
                    <a:pt x="177" y="419"/>
                  </a:lnTo>
                  <a:lnTo>
                    <a:pt x="177" y="417"/>
                  </a:lnTo>
                  <a:lnTo>
                    <a:pt x="177" y="417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80" y="414"/>
                  </a:lnTo>
                  <a:lnTo>
                    <a:pt x="180" y="414"/>
                  </a:lnTo>
                  <a:lnTo>
                    <a:pt x="178" y="412"/>
                  </a:lnTo>
                  <a:lnTo>
                    <a:pt x="178" y="412"/>
                  </a:lnTo>
                  <a:lnTo>
                    <a:pt x="175" y="416"/>
                  </a:lnTo>
                  <a:lnTo>
                    <a:pt x="175" y="416"/>
                  </a:lnTo>
                  <a:lnTo>
                    <a:pt x="175" y="414"/>
                  </a:lnTo>
                  <a:lnTo>
                    <a:pt x="175" y="414"/>
                  </a:lnTo>
                  <a:lnTo>
                    <a:pt x="174" y="416"/>
                  </a:lnTo>
                  <a:lnTo>
                    <a:pt x="174" y="416"/>
                  </a:lnTo>
                  <a:lnTo>
                    <a:pt x="171" y="419"/>
                  </a:lnTo>
                  <a:lnTo>
                    <a:pt x="171" y="420"/>
                  </a:lnTo>
                  <a:lnTo>
                    <a:pt x="171" y="422"/>
                  </a:lnTo>
                  <a:lnTo>
                    <a:pt x="171" y="423"/>
                  </a:lnTo>
                  <a:lnTo>
                    <a:pt x="171" y="423"/>
                  </a:lnTo>
                  <a:lnTo>
                    <a:pt x="167" y="425"/>
                  </a:lnTo>
                  <a:lnTo>
                    <a:pt x="166" y="427"/>
                  </a:lnTo>
                  <a:lnTo>
                    <a:pt x="164" y="425"/>
                  </a:lnTo>
                  <a:lnTo>
                    <a:pt x="163" y="423"/>
                  </a:lnTo>
                  <a:lnTo>
                    <a:pt x="161" y="420"/>
                  </a:lnTo>
                  <a:lnTo>
                    <a:pt x="158" y="420"/>
                  </a:lnTo>
                  <a:lnTo>
                    <a:pt x="156" y="419"/>
                  </a:lnTo>
                  <a:lnTo>
                    <a:pt x="155" y="417"/>
                  </a:lnTo>
                  <a:lnTo>
                    <a:pt x="156" y="414"/>
                  </a:lnTo>
                  <a:lnTo>
                    <a:pt x="158" y="412"/>
                  </a:lnTo>
                  <a:lnTo>
                    <a:pt x="158" y="409"/>
                  </a:lnTo>
                  <a:lnTo>
                    <a:pt x="159" y="409"/>
                  </a:lnTo>
                  <a:lnTo>
                    <a:pt x="163" y="408"/>
                  </a:lnTo>
                  <a:lnTo>
                    <a:pt x="164" y="406"/>
                  </a:lnTo>
                  <a:lnTo>
                    <a:pt x="163" y="406"/>
                  </a:lnTo>
                  <a:lnTo>
                    <a:pt x="161" y="408"/>
                  </a:lnTo>
                  <a:lnTo>
                    <a:pt x="158" y="408"/>
                  </a:lnTo>
                  <a:lnTo>
                    <a:pt x="155" y="406"/>
                  </a:lnTo>
                  <a:lnTo>
                    <a:pt x="153" y="405"/>
                  </a:lnTo>
                  <a:lnTo>
                    <a:pt x="153" y="403"/>
                  </a:lnTo>
                  <a:lnTo>
                    <a:pt x="153" y="401"/>
                  </a:lnTo>
                  <a:lnTo>
                    <a:pt x="153" y="401"/>
                  </a:lnTo>
                  <a:lnTo>
                    <a:pt x="155" y="400"/>
                  </a:lnTo>
                  <a:lnTo>
                    <a:pt x="155" y="398"/>
                  </a:lnTo>
                  <a:lnTo>
                    <a:pt x="155" y="398"/>
                  </a:lnTo>
                  <a:lnTo>
                    <a:pt x="156" y="397"/>
                  </a:lnTo>
                  <a:lnTo>
                    <a:pt x="158" y="395"/>
                  </a:lnTo>
                  <a:lnTo>
                    <a:pt x="158" y="394"/>
                  </a:lnTo>
                  <a:lnTo>
                    <a:pt x="159" y="390"/>
                  </a:lnTo>
                  <a:lnTo>
                    <a:pt x="161" y="389"/>
                  </a:lnTo>
                  <a:lnTo>
                    <a:pt x="163" y="386"/>
                  </a:lnTo>
                  <a:lnTo>
                    <a:pt x="166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3" y="383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3"/>
                  </a:lnTo>
                  <a:lnTo>
                    <a:pt x="161" y="386"/>
                  </a:lnTo>
                  <a:lnTo>
                    <a:pt x="161" y="387"/>
                  </a:lnTo>
                  <a:lnTo>
                    <a:pt x="159" y="389"/>
                  </a:lnTo>
                  <a:lnTo>
                    <a:pt x="159" y="390"/>
                  </a:lnTo>
                  <a:lnTo>
                    <a:pt x="158" y="389"/>
                  </a:lnTo>
                  <a:lnTo>
                    <a:pt x="158" y="387"/>
                  </a:lnTo>
                  <a:lnTo>
                    <a:pt x="159" y="386"/>
                  </a:lnTo>
                  <a:lnTo>
                    <a:pt x="159" y="384"/>
                  </a:lnTo>
                  <a:lnTo>
                    <a:pt x="159" y="383"/>
                  </a:lnTo>
                  <a:lnTo>
                    <a:pt x="158" y="381"/>
                  </a:lnTo>
                  <a:lnTo>
                    <a:pt x="158" y="379"/>
                  </a:lnTo>
                  <a:lnTo>
                    <a:pt x="158" y="378"/>
                  </a:lnTo>
                  <a:lnTo>
                    <a:pt x="158" y="376"/>
                  </a:lnTo>
                  <a:lnTo>
                    <a:pt x="158" y="375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1"/>
                  </a:lnTo>
                  <a:lnTo>
                    <a:pt x="158" y="370"/>
                  </a:lnTo>
                  <a:lnTo>
                    <a:pt x="158" y="368"/>
                  </a:lnTo>
                  <a:lnTo>
                    <a:pt x="156" y="370"/>
                  </a:lnTo>
                  <a:lnTo>
                    <a:pt x="153" y="368"/>
                  </a:lnTo>
                  <a:lnTo>
                    <a:pt x="153" y="367"/>
                  </a:lnTo>
                  <a:lnTo>
                    <a:pt x="150" y="365"/>
                  </a:lnTo>
                  <a:lnTo>
                    <a:pt x="148" y="364"/>
                  </a:lnTo>
                  <a:lnTo>
                    <a:pt x="145" y="364"/>
                  </a:lnTo>
                  <a:lnTo>
                    <a:pt x="144" y="364"/>
                  </a:lnTo>
                  <a:lnTo>
                    <a:pt x="142" y="362"/>
                  </a:lnTo>
                  <a:lnTo>
                    <a:pt x="141" y="360"/>
                  </a:lnTo>
                  <a:lnTo>
                    <a:pt x="139" y="360"/>
                  </a:lnTo>
                  <a:lnTo>
                    <a:pt x="137" y="359"/>
                  </a:lnTo>
                  <a:lnTo>
                    <a:pt x="136" y="359"/>
                  </a:lnTo>
                  <a:lnTo>
                    <a:pt x="133" y="359"/>
                  </a:lnTo>
                  <a:lnTo>
                    <a:pt x="133" y="357"/>
                  </a:lnTo>
                  <a:lnTo>
                    <a:pt x="133" y="356"/>
                  </a:lnTo>
                  <a:lnTo>
                    <a:pt x="133" y="356"/>
                  </a:lnTo>
                  <a:lnTo>
                    <a:pt x="131" y="354"/>
                  </a:lnTo>
                  <a:lnTo>
                    <a:pt x="130" y="354"/>
                  </a:lnTo>
                  <a:lnTo>
                    <a:pt x="130" y="353"/>
                  </a:lnTo>
                  <a:lnTo>
                    <a:pt x="130" y="351"/>
                  </a:lnTo>
                  <a:lnTo>
                    <a:pt x="128" y="349"/>
                  </a:lnTo>
                  <a:lnTo>
                    <a:pt x="126" y="349"/>
                  </a:lnTo>
                  <a:lnTo>
                    <a:pt x="126" y="348"/>
                  </a:lnTo>
                  <a:lnTo>
                    <a:pt x="128" y="346"/>
                  </a:lnTo>
                  <a:lnTo>
                    <a:pt x="126" y="345"/>
                  </a:lnTo>
                  <a:lnTo>
                    <a:pt x="125" y="343"/>
                  </a:lnTo>
                  <a:lnTo>
                    <a:pt x="123" y="340"/>
                  </a:lnTo>
                  <a:lnTo>
                    <a:pt x="120" y="337"/>
                  </a:lnTo>
                  <a:lnTo>
                    <a:pt x="118" y="335"/>
                  </a:lnTo>
                  <a:lnTo>
                    <a:pt x="117" y="332"/>
                  </a:lnTo>
                  <a:lnTo>
                    <a:pt x="115" y="331"/>
                  </a:lnTo>
                  <a:lnTo>
                    <a:pt x="114" y="329"/>
                  </a:lnTo>
                  <a:lnTo>
                    <a:pt x="112" y="326"/>
                  </a:lnTo>
                  <a:lnTo>
                    <a:pt x="111" y="323"/>
                  </a:lnTo>
                  <a:lnTo>
                    <a:pt x="111" y="321"/>
                  </a:lnTo>
                  <a:lnTo>
                    <a:pt x="107" y="319"/>
                  </a:lnTo>
                  <a:lnTo>
                    <a:pt x="106" y="318"/>
                  </a:lnTo>
                  <a:lnTo>
                    <a:pt x="104" y="315"/>
                  </a:lnTo>
                  <a:lnTo>
                    <a:pt x="103" y="315"/>
                  </a:lnTo>
                  <a:lnTo>
                    <a:pt x="101" y="313"/>
                  </a:lnTo>
                  <a:lnTo>
                    <a:pt x="98" y="312"/>
                  </a:lnTo>
                  <a:lnTo>
                    <a:pt x="98" y="312"/>
                  </a:lnTo>
                  <a:lnTo>
                    <a:pt x="96" y="310"/>
                  </a:lnTo>
                  <a:lnTo>
                    <a:pt x="96" y="310"/>
                  </a:lnTo>
                  <a:lnTo>
                    <a:pt x="96" y="308"/>
                  </a:lnTo>
                  <a:lnTo>
                    <a:pt x="96" y="308"/>
                  </a:lnTo>
                  <a:lnTo>
                    <a:pt x="95" y="307"/>
                  </a:lnTo>
                  <a:lnTo>
                    <a:pt x="93" y="305"/>
                  </a:lnTo>
                  <a:lnTo>
                    <a:pt x="92" y="305"/>
                  </a:lnTo>
                  <a:lnTo>
                    <a:pt x="90" y="304"/>
                  </a:lnTo>
                  <a:lnTo>
                    <a:pt x="89" y="304"/>
                  </a:lnTo>
                  <a:lnTo>
                    <a:pt x="89" y="302"/>
                  </a:lnTo>
                  <a:lnTo>
                    <a:pt x="87" y="299"/>
                  </a:lnTo>
                  <a:lnTo>
                    <a:pt x="87" y="299"/>
                  </a:lnTo>
                  <a:lnTo>
                    <a:pt x="87" y="297"/>
                  </a:lnTo>
                  <a:lnTo>
                    <a:pt x="87" y="296"/>
                  </a:lnTo>
                  <a:lnTo>
                    <a:pt x="84" y="294"/>
                  </a:lnTo>
                  <a:lnTo>
                    <a:pt x="82" y="293"/>
                  </a:lnTo>
                  <a:lnTo>
                    <a:pt x="81" y="293"/>
                  </a:lnTo>
                  <a:lnTo>
                    <a:pt x="77" y="293"/>
                  </a:lnTo>
                  <a:lnTo>
                    <a:pt x="74" y="294"/>
                  </a:lnTo>
                  <a:lnTo>
                    <a:pt x="71" y="296"/>
                  </a:lnTo>
                  <a:lnTo>
                    <a:pt x="68" y="296"/>
                  </a:lnTo>
                  <a:lnTo>
                    <a:pt x="70" y="297"/>
                  </a:lnTo>
                  <a:lnTo>
                    <a:pt x="68" y="299"/>
                  </a:lnTo>
                  <a:lnTo>
                    <a:pt x="68" y="299"/>
                  </a:lnTo>
                  <a:lnTo>
                    <a:pt x="66" y="299"/>
                  </a:lnTo>
                  <a:lnTo>
                    <a:pt x="66" y="304"/>
                  </a:lnTo>
                  <a:lnTo>
                    <a:pt x="65" y="305"/>
                  </a:lnTo>
                  <a:lnTo>
                    <a:pt x="62" y="305"/>
                  </a:lnTo>
                  <a:lnTo>
                    <a:pt x="59" y="307"/>
                  </a:lnTo>
                  <a:lnTo>
                    <a:pt x="57" y="308"/>
                  </a:lnTo>
                  <a:lnTo>
                    <a:pt x="54" y="308"/>
                  </a:lnTo>
                  <a:lnTo>
                    <a:pt x="52" y="312"/>
                  </a:lnTo>
                  <a:lnTo>
                    <a:pt x="51" y="310"/>
                  </a:lnTo>
                  <a:lnTo>
                    <a:pt x="51" y="308"/>
                  </a:lnTo>
                  <a:lnTo>
                    <a:pt x="51" y="307"/>
                  </a:lnTo>
                  <a:lnTo>
                    <a:pt x="49" y="304"/>
                  </a:lnTo>
                  <a:lnTo>
                    <a:pt x="48" y="302"/>
                  </a:lnTo>
                  <a:lnTo>
                    <a:pt x="46" y="301"/>
                  </a:lnTo>
                  <a:lnTo>
                    <a:pt x="44" y="299"/>
                  </a:lnTo>
                  <a:lnTo>
                    <a:pt x="41" y="297"/>
                  </a:lnTo>
                  <a:lnTo>
                    <a:pt x="40" y="296"/>
                  </a:lnTo>
                  <a:lnTo>
                    <a:pt x="38" y="294"/>
                  </a:lnTo>
                  <a:lnTo>
                    <a:pt x="35" y="293"/>
                  </a:lnTo>
                  <a:lnTo>
                    <a:pt x="33" y="290"/>
                  </a:lnTo>
                  <a:lnTo>
                    <a:pt x="32" y="288"/>
                  </a:lnTo>
                  <a:lnTo>
                    <a:pt x="29" y="288"/>
                  </a:lnTo>
                  <a:lnTo>
                    <a:pt x="27" y="286"/>
                  </a:lnTo>
                  <a:lnTo>
                    <a:pt x="27" y="283"/>
                  </a:lnTo>
                  <a:lnTo>
                    <a:pt x="29" y="282"/>
                  </a:lnTo>
                  <a:lnTo>
                    <a:pt x="29" y="280"/>
                  </a:lnTo>
                  <a:lnTo>
                    <a:pt x="25" y="280"/>
                  </a:lnTo>
                  <a:lnTo>
                    <a:pt x="22" y="280"/>
                  </a:lnTo>
                  <a:lnTo>
                    <a:pt x="19" y="280"/>
                  </a:lnTo>
                  <a:lnTo>
                    <a:pt x="18" y="282"/>
                  </a:lnTo>
                  <a:lnTo>
                    <a:pt x="16" y="283"/>
                  </a:lnTo>
                  <a:lnTo>
                    <a:pt x="13" y="282"/>
                  </a:lnTo>
                  <a:lnTo>
                    <a:pt x="8" y="282"/>
                  </a:lnTo>
                  <a:lnTo>
                    <a:pt x="8" y="283"/>
                  </a:lnTo>
                  <a:lnTo>
                    <a:pt x="3" y="282"/>
                  </a:lnTo>
                  <a:lnTo>
                    <a:pt x="0" y="282"/>
                  </a:lnTo>
                  <a:lnTo>
                    <a:pt x="0" y="61"/>
                  </a:lnTo>
                  <a:lnTo>
                    <a:pt x="2" y="61"/>
                  </a:lnTo>
                  <a:lnTo>
                    <a:pt x="10" y="63"/>
                  </a:lnTo>
                  <a:lnTo>
                    <a:pt x="16" y="61"/>
                  </a:lnTo>
                  <a:lnTo>
                    <a:pt x="27" y="64"/>
                  </a:lnTo>
                  <a:lnTo>
                    <a:pt x="33" y="69"/>
                  </a:lnTo>
                  <a:lnTo>
                    <a:pt x="40" y="72"/>
                  </a:lnTo>
                  <a:lnTo>
                    <a:pt x="41" y="74"/>
                  </a:lnTo>
                  <a:lnTo>
                    <a:pt x="46" y="75"/>
                  </a:lnTo>
                  <a:lnTo>
                    <a:pt x="54" y="78"/>
                  </a:lnTo>
                  <a:lnTo>
                    <a:pt x="57" y="78"/>
                  </a:lnTo>
                  <a:lnTo>
                    <a:pt x="62" y="80"/>
                  </a:lnTo>
                  <a:lnTo>
                    <a:pt x="65" y="80"/>
                  </a:lnTo>
                  <a:lnTo>
                    <a:pt x="71" y="80"/>
                  </a:lnTo>
                  <a:lnTo>
                    <a:pt x="74" y="82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4" y="85"/>
                  </a:lnTo>
                  <a:lnTo>
                    <a:pt x="81" y="82"/>
                  </a:lnTo>
                  <a:lnTo>
                    <a:pt x="81" y="82"/>
                  </a:lnTo>
                  <a:lnTo>
                    <a:pt x="77" y="80"/>
                  </a:lnTo>
                  <a:lnTo>
                    <a:pt x="74" y="80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4" y="77"/>
                  </a:lnTo>
                  <a:lnTo>
                    <a:pt x="74" y="77"/>
                  </a:lnTo>
                  <a:lnTo>
                    <a:pt x="77" y="77"/>
                  </a:lnTo>
                  <a:lnTo>
                    <a:pt x="79" y="77"/>
                  </a:lnTo>
                  <a:lnTo>
                    <a:pt x="79" y="77"/>
                  </a:lnTo>
                  <a:lnTo>
                    <a:pt x="77" y="77"/>
                  </a:lnTo>
                  <a:lnTo>
                    <a:pt x="76" y="75"/>
                  </a:lnTo>
                  <a:lnTo>
                    <a:pt x="74" y="75"/>
                  </a:lnTo>
                  <a:lnTo>
                    <a:pt x="74" y="74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1" y="69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5" y="66"/>
                  </a:lnTo>
                  <a:lnTo>
                    <a:pt x="90" y="64"/>
                  </a:lnTo>
                  <a:lnTo>
                    <a:pt x="95" y="66"/>
                  </a:lnTo>
                  <a:lnTo>
                    <a:pt x="95" y="66"/>
                  </a:lnTo>
                  <a:lnTo>
                    <a:pt x="95" y="63"/>
                  </a:lnTo>
                  <a:lnTo>
                    <a:pt x="95" y="63"/>
                  </a:lnTo>
                  <a:lnTo>
                    <a:pt x="95" y="61"/>
                  </a:lnTo>
                  <a:lnTo>
                    <a:pt x="95" y="60"/>
                  </a:lnTo>
                  <a:lnTo>
                    <a:pt x="96" y="60"/>
                  </a:lnTo>
                  <a:lnTo>
                    <a:pt x="98" y="60"/>
                  </a:lnTo>
                  <a:lnTo>
                    <a:pt x="100" y="61"/>
                  </a:lnTo>
                  <a:lnTo>
                    <a:pt x="100" y="63"/>
                  </a:lnTo>
                  <a:lnTo>
                    <a:pt x="101" y="63"/>
                  </a:lnTo>
                  <a:lnTo>
                    <a:pt x="103" y="64"/>
                  </a:lnTo>
                  <a:lnTo>
                    <a:pt x="103" y="64"/>
                  </a:lnTo>
                  <a:lnTo>
                    <a:pt x="103" y="66"/>
                  </a:lnTo>
                  <a:lnTo>
                    <a:pt x="101" y="67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3" y="69"/>
                  </a:lnTo>
                  <a:lnTo>
                    <a:pt x="106" y="67"/>
                  </a:lnTo>
                  <a:lnTo>
                    <a:pt x="109" y="67"/>
                  </a:lnTo>
                  <a:lnTo>
                    <a:pt x="112" y="67"/>
                  </a:lnTo>
                  <a:lnTo>
                    <a:pt x="114" y="66"/>
                  </a:lnTo>
                  <a:lnTo>
                    <a:pt x="115" y="66"/>
                  </a:lnTo>
                  <a:lnTo>
                    <a:pt x="115" y="64"/>
                  </a:lnTo>
                  <a:lnTo>
                    <a:pt x="117" y="61"/>
                  </a:lnTo>
                  <a:lnTo>
                    <a:pt x="118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61"/>
                  </a:lnTo>
                  <a:lnTo>
                    <a:pt x="125" y="60"/>
                  </a:lnTo>
                  <a:lnTo>
                    <a:pt x="123" y="60"/>
                  </a:lnTo>
                  <a:lnTo>
                    <a:pt x="122" y="60"/>
                  </a:lnTo>
                  <a:lnTo>
                    <a:pt x="122" y="60"/>
                  </a:lnTo>
                  <a:lnTo>
                    <a:pt x="123" y="58"/>
                  </a:lnTo>
                  <a:lnTo>
                    <a:pt x="123" y="58"/>
                  </a:lnTo>
                  <a:lnTo>
                    <a:pt x="126" y="58"/>
                  </a:lnTo>
                  <a:lnTo>
                    <a:pt x="128" y="60"/>
                  </a:lnTo>
                  <a:lnTo>
                    <a:pt x="128" y="60"/>
                  </a:lnTo>
                  <a:lnTo>
                    <a:pt x="131" y="58"/>
                  </a:lnTo>
                  <a:lnTo>
                    <a:pt x="137" y="55"/>
                  </a:lnTo>
                  <a:lnTo>
                    <a:pt x="139" y="53"/>
                  </a:lnTo>
                  <a:lnTo>
                    <a:pt x="141" y="53"/>
                  </a:lnTo>
                  <a:lnTo>
                    <a:pt x="142" y="55"/>
                  </a:lnTo>
                  <a:lnTo>
                    <a:pt x="144" y="55"/>
                  </a:lnTo>
                  <a:lnTo>
                    <a:pt x="145" y="52"/>
                  </a:lnTo>
                  <a:lnTo>
                    <a:pt x="145" y="52"/>
                  </a:lnTo>
                  <a:lnTo>
                    <a:pt x="147" y="50"/>
                  </a:lnTo>
                  <a:lnTo>
                    <a:pt x="150" y="49"/>
                  </a:lnTo>
                  <a:lnTo>
                    <a:pt x="152" y="49"/>
                  </a:lnTo>
                  <a:lnTo>
                    <a:pt x="153" y="49"/>
                  </a:lnTo>
                  <a:lnTo>
                    <a:pt x="155" y="49"/>
                  </a:lnTo>
                  <a:lnTo>
                    <a:pt x="156" y="50"/>
                  </a:lnTo>
                  <a:lnTo>
                    <a:pt x="159" y="49"/>
                  </a:lnTo>
                  <a:lnTo>
                    <a:pt x="161" y="50"/>
                  </a:lnTo>
                  <a:lnTo>
                    <a:pt x="161" y="49"/>
                  </a:lnTo>
                  <a:lnTo>
                    <a:pt x="163" y="47"/>
                  </a:lnTo>
                  <a:lnTo>
                    <a:pt x="164" y="47"/>
                  </a:lnTo>
                  <a:lnTo>
                    <a:pt x="164" y="47"/>
                  </a:lnTo>
                  <a:lnTo>
                    <a:pt x="166" y="49"/>
                  </a:lnTo>
                  <a:lnTo>
                    <a:pt x="166" y="50"/>
                  </a:lnTo>
                  <a:lnTo>
                    <a:pt x="164" y="52"/>
                  </a:lnTo>
                  <a:lnTo>
                    <a:pt x="153" y="58"/>
                  </a:lnTo>
                  <a:lnTo>
                    <a:pt x="150" y="60"/>
                  </a:lnTo>
                  <a:lnTo>
                    <a:pt x="147" y="61"/>
                  </a:lnTo>
                  <a:lnTo>
                    <a:pt x="145" y="61"/>
                  </a:lnTo>
                  <a:lnTo>
                    <a:pt x="142" y="61"/>
                  </a:lnTo>
                  <a:lnTo>
                    <a:pt x="141" y="63"/>
                  </a:lnTo>
                  <a:lnTo>
                    <a:pt x="139" y="63"/>
                  </a:lnTo>
                  <a:lnTo>
                    <a:pt x="133" y="63"/>
                  </a:lnTo>
                  <a:lnTo>
                    <a:pt x="131" y="64"/>
                  </a:lnTo>
                  <a:lnTo>
                    <a:pt x="131" y="64"/>
                  </a:lnTo>
                  <a:lnTo>
                    <a:pt x="128" y="67"/>
                  </a:lnTo>
                  <a:lnTo>
                    <a:pt x="128" y="67"/>
                  </a:lnTo>
                  <a:lnTo>
                    <a:pt x="126" y="69"/>
                  </a:lnTo>
                  <a:lnTo>
                    <a:pt x="123" y="71"/>
                  </a:lnTo>
                  <a:lnTo>
                    <a:pt x="120" y="71"/>
                  </a:lnTo>
                  <a:lnTo>
                    <a:pt x="118" y="72"/>
                  </a:lnTo>
                  <a:lnTo>
                    <a:pt x="117" y="75"/>
                  </a:lnTo>
                  <a:lnTo>
                    <a:pt x="115" y="77"/>
                  </a:lnTo>
                  <a:lnTo>
                    <a:pt x="112" y="78"/>
                  </a:lnTo>
                  <a:lnTo>
                    <a:pt x="111" y="80"/>
                  </a:lnTo>
                  <a:lnTo>
                    <a:pt x="111" y="82"/>
                  </a:lnTo>
                  <a:lnTo>
                    <a:pt x="111" y="83"/>
                  </a:lnTo>
                  <a:lnTo>
                    <a:pt x="111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2" y="82"/>
                  </a:lnTo>
                  <a:lnTo>
                    <a:pt x="111" y="82"/>
                  </a:lnTo>
                  <a:lnTo>
                    <a:pt x="112" y="82"/>
                  </a:lnTo>
                  <a:lnTo>
                    <a:pt x="120" y="82"/>
                  </a:lnTo>
                  <a:lnTo>
                    <a:pt x="122" y="82"/>
                  </a:lnTo>
                  <a:lnTo>
                    <a:pt x="123" y="80"/>
                  </a:lnTo>
                  <a:lnTo>
                    <a:pt x="123" y="80"/>
                  </a:lnTo>
                  <a:lnTo>
                    <a:pt x="120" y="80"/>
                  </a:lnTo>
                  <a:lnTo>
                    <a:pt x="120" y="80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0" y="77"/>
                  </a:lnTo>
                  <a:lnTo>
                    <a:pt x="120" y="75"/>
                  </a:lnTo>
                  <a:lnTo>
                    <a:pt x="123" y="74"/>
                  </a:lnTo>
                  <a:lnTo>
                    <a:pt x="125" y="74"/>
                  </a:lnTo>
                  <a:lnTo>
                    <a:pt x="128" y="72"/>
                  </a:lnTo>
                  <a:lnTo>
                    <a:pt x="128" y="71"/>
                  </a:lnTo>
                  <a:lnTo>
                    <a:pt x="131" y="71"/>
                  </a:lnTo>
                  <a:lnTo>
                    <a:pt x="133" y="69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3" y="67"/>
                  </a:lnTo>
                  <a:lnTo>
                    <a:pt x="134" y="66"/>
                  </a:lnTo>
                  <a:lnTo>
                    <a:pt x="136" y="66"/>
                  </a:lnTo>
                  <a:lnTo>
                    <a:pt x="137" y="66"/>
                  </a:lnTo>
                  <a:lnTo>
                    <a:pt x="141" y="66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2" y="66"/>
                  </a:lnTo>
                  <a:lnTo>
                    <a:pt x="142" y="66"/>
                  </a:lnTo>
                  <a:lnTo>
                    <a:pt x="144" y="66"/>
                  </a:lnTo>
                  <a:lnTo>
                    <a:pt x="144" y="66"/>
                  </a:lnTo>
                  <a:lnTo>
                    <a:pt x="145" y="66"/>
                  </a:lnTo>
                  <a:lnTo>
                    <a:pt x="145" y="67"/>
                  </a:lnTo>
                  <a:lnTo>
                    <a:pt x="145" y="71"/>
                  </a:lnTo>
                  <a:lnTo>
                    <a:pt x="145" y="72"/>
                  </a:lnTo>
                  <a:lnTo>
                    <a:pt x="147" y="71"/>
                  </a:lnTo>
                  <a:lnTo>
                    <a:pt x="147" y="69"/>
                  </a:lnTo>
                  <a:lnTo>
                    <a:pt x="150" y="64"/>
                  </a:lnTo>
                  <a:lnTo>
                    <a:pt x="152" y="63"/>
                  </a:lnTo>
                  <a:lnTo>
                    <a:pt x="155" y="61"/>
                  </a:lnTo>
                  <a:lnTo>
                    <a:pt x="158" y="60"/>
                  </a:lnTo>
                  <a:lnTo>
                    <a:pt x="166" y="56"/>
                  </a:lnTo>
                  <a:lnTo>
                    <a:pt x="171" y="55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4" y="53"/>
                  </a:lnTo>
                  <a:lnTo>
                    <a:pt x="175" y="53"/>
                  </a:lnTo>
                  <a:lnTo>
                    <a:pt x="175" y="53"/>
                  </a:lnTo>
                  <a:lnTo>
                    <a:pt x="175" y="55"/>
                  </a:lnTo>
                  <a:lnTo>
                    <a:pt x="175" y="55"/>
                  </a:lnTo>
                  <a:lnTo>
                    <a:pt x="172" y="56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4" y="60"/>
                  </a:lnTo>
                  <a:lnTo>
                    <a:pt x="174" y="60"/>
                  </a:lnTo>
                  <a:lnTo>
                    <a:pt x="177" y="58"/>
                  </a:lnTo>
                  <a:lnTo>
                    <a:pt x="178" y="56"/>
                  </a:lnTo>
                  <a:lnTo>
                    <a:pt x="183" y="53"/>
                  </a:lnTo>
                  <a:lnTo>
                    <a:pt x="183" y="52"/>
                  </a:lnTo>
                  <a:lnTo>
                    <a:pt x="185" y="49"/>
                  </a:lnTo>
                  <a:lnTo>
                    <a:pt x="186" y="47"/>
                  </a:lnTo>
                  <a:lnTo>
                    <a:pt x="191" y="45"/>
                  </a:lnTo>
                  <a:lnTo>
                    <a:pt x="193" y="45"/>
                  </a:lnTo>
                  <a:lnTo>
                    <a:pt x="189" y="44"/>
                  </a:lnTo>
                  <a:lnTo>
                    <a:pt x="188" y="44"/>
                  </a:lnTo>
                  <a:lnTo>
                    <a:pt x="188" y="44"/>
                  </a:lnTo>
                  <a:lnTo>
                    <a:pt x="188" y="42"/>
                  </a:lnTo>
                  <a:lnTo>
                    <a:pt x="186" y="41"/>
                  </a:lnTo>
                  <a:lnTo>
                    <a:pt x="186" y="41"/>
                  </a:lnTo>
                  <a:lnTo>
                    <a:pt x="186" y="39"/>
                  </a:lnTo>
                  <a:lnTo>
                    <a:pt x="186" y="37"/>
                  </a:lnTo>
                  <a:lnTo>
                    <a:pt x="188" y="37"/>
                  </a:lnTo>
                  <a:lnTo>
                    <a:pt x="188" y="37"/>
                  </a:lnTo>
                  <a:lnTo>
                    <a:pt x="191" y="37"/>
                  </a:lnTo>
                  <a:lnTo>
                    <a:pt x="193" y="37"/>
                  </a:lnTo>
                  <a:lnTo>
                    <a:pt x="197" y="42"/>
                  </a:lnTo>
                  <a:lnTo>
                    <a:pt x="199" y="44"/>
                  </a:lnTo>
                  <a:lnTo>
                    <a:pt x="200" y="45"/>
                  </a:lnTo>
                  <a:lnTo>
                    <a:pt x="204" y="50"/>
                  </a:lnTo>
                  <a:lnTo>
                    <a:pt x="205" y="53"/>
                  </a:lnTo>
                  <a:lnTo>
                    <a:pt x="207" y="55"/>
                  </a:lnTo>
                  <a:lnTo>
                    <a:pt x="207" y="58"/>
                  </a:lnTo>
                  <a:lnTo>
                    <a:pt x="208" y="58"/>
                  </a:lnTo>
                  <a:lnTo>
                    <a:pt x="213" y="63"/>
                  </a:lnTo>
                  <a:lnTo>
                    <a:pt x="216" y="66"/>
                  </a:lnTo>
                  <a:lnTo>
                    <a:pt x="219" y="67"/>
                  </a:lnTo>
                  <a:lnTo>
                    <a:pt x="221" y="67"/>
                  </a:lnTo>
                  <a:lnTo>
                    <a:pt x="224" y="69"/>
                  </a:lnTo>
                  <a:lnTo>
                    <a:pt x="226" y="69"/>
                  </a:lnTo>
                  <a:lnTo>
                    <a:pt x="229" y="66"/>
                  </a:lnTo>
                  <a:lnTo>
                    <a:pt x="229" y="66"/>
                  </a:lnTo>
                  <a:lnTo>
                    <a:pt x="227" y="63"/>
                  </a:lnTo>
                  <a:lnTo>
                    <a:pt x="227" y="61"/>
                  </a:lnTo>
                  <a:lnTo>
                    <a:pt x="227" y="61"/>
                  </a:lnTo>
                  <a:lnTo>
                    <a:pt x="229" y="58"/>
                  </a:lnTo>
                  <a:lnTo>
                    <a:pt x="229" y="58"/>
                  </a:lnTo>
                  <a:lnTo>
                    <a:pt x="229" y="56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2" y="56"/>
                  </a:lnTo>
                  <a:lnTo>
                    <a:pt x="232" y="55"/>
                  </a:lnTo>
                  <a:lnTo>
                    <a:pt x="234" y="53"/>
                  </a:lnTo>
                  <a:lnTo>
                    <a:pt x="235" y="53"/>
                  </a:lnTo>
                  <a:lnTo>
                    <a:pt x="235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2" y="52"/>
                  </a:lnTo>
                  <a:lnTo>
                    <a:pt x="232" y="52"/>
                  </a:lnTo>
                  <a:lnTo>
                    <a:pt x="232" y="50"/>
                  </a:lnTo>
                  <a:lnTo>
                    <a:pt x="235" y="50"/>
                  </a:lnTo>
                  <a:lnTo>
                    <a:pt x="237" y="49"/>
                  </a:lnTo>
                  <a:lnTo>
                    <a:pt x="237" y="49"/>
                  </a:lnTo>
                  <a:lnTo>
                    <a:pt x="238" y="49"/>
                  </a:lnTo>
                  <a:lnTo>
                    <a:pt x="238" y="49"/>
                  </a:lnTo>
                  <a:lnTo>
                    <a:pt x="240" y="49"/>
                  </a:lnTo>
                  <a:lnTo>
                    <a:pt x="240" y="50"/>
                  </a:lnTo>
                  <a:lnTo>
                    <a:pt x="240" y="52"/>
                  </a:lnTo>
                  <a:lnTo>
                    <a:pt x="240" y="53"/>
                  </a:lnTo>
                  <a:lnTo>
                    <a:pt x="240" y="58"/>
                  </a:lnTo>
                  <a:lnTo>
                    <a:pt x="241" y="58"/>
                  </a:lnTo>
                  <a:lnTo>
                    <a:pt x="245" y="60"/>
                  </a:lnTo>
                  <a:lnTo>
                    <a:pt x="245" y="61"/>
                  </a:lnTo>
                  <a:lnTo>
                    <a:pt x="240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6" y="67"/>
                  </a:lnTo>
                  <a:lnTo>
                    <a:pt x="253" y="67"/>
                  </a:lnTo>
                  <a:lnTo>
                    <a:pt x="253" y="67"/>
                  </a:lnTo>
                  <a:lnTo>
                    <a:pt x="254" y="66"/>
                  </a:lnTo>
                  <a:lnTo>
                    <a:pt x="256" y="64"/>
                  </a:lnTo>
                  <a:lnTo>
                    <a:pt x="257" y="64"/>
                  </a:lnTo>
                  <a:lnTo>
                    <a:pt x="257" y="64"/>
                  </a:lnTo>
                  <a:lnTo>
                    <a:pt x="259" y="61"/>
                  </a:lnTo>
                  <a:lnTo>
                    <a:pt x="259" y="58"/>
                  </a:lnTo>
                  <a:lnTo>
                    <a:pt x="259" y="58"/>
                  </a:lnTo>
                  <a:lnTo>
                    <a:pt x="260" y="56"/>
                  </a:lnTo>
                  <a:lnTo>
                    <a:pt x="262" y="56"/>
                  </a:lnTo>
                  <a:lnTo>
                    <a:pt x="264" y="56"/>
                  </a:lnTo>
                  <a:lnTo>
                    <a:pt x="265" y="56"/>
                  </a:lnTo>
                  <a:lnTo>
                    <a:pt x="270" y="56"/>
                  </a:lnTo>
                  <a:lnTo>
                    <a:pt x="275" y="56"/>
                  </a:lnTo>
                  <a:lnTo>
                    <a:pt x="279" y="56"/>
                  </a:lnTo>
                  <a:lnTo>
                    <a:pt x="282" y="58"/>
                  </a:lnTo>
                  <a:lnTo>
                    <a:pt x="284" y="58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300" y="66"/>
                  </a:lnTo>
                  <a:lnTo>
                    <a:pt x="301" y="67"/>
                  </a:lnTo>
                  <a:lnTo>
                    <a:pt x="306" y="69"/>
                  </a:lnTo>
                  <a:lnTo>
                    <a:pt x="320" y="71"/>
                  </a:lnTo>
                  <a:lnTo>
                    <a:pt x="322" y="71"/>
                  </a:lnTo>
                  <a:lnTo>
                    <a:pt x="327" y="74"/>
                  </a:lnTo>
                  <a:lnTo>
                    <a:pt x="328" y="75"/>
                  </a:lnTo>
                  <a:lnTo>
                    <a:pt x="331" y="77"/>
                  </a:lnTo>
                  <a:lnTo>
                    <a:pt x="336" y="77"/>
                  </a:lnTo>
                  <a:lnTo>
                    <a:pt x="342" y="78"/>
                  </a:lnTo>
                  <a:lnTo>
                    <a:pt x="344" y="80"/>
                  </a:lnTo>
                  <a:lnTo>
                    <a:pt x="346" y="80"/>
                  </a:lnTo>
                  <a:lnTo>
                    <a:pt x="347" y="80"/>
                  </a:lnTo>
                  <a:lnTo>
                    <a:pt x="353" y="80"/>
                  </a:lnTo>
                  <a:lnTo>
                    <a:pt x="355" y="80"/>
                  </a:lnTo>
                  <a:lnTo>
                    <a:pt x="357" y="80"/>
                  </a:lnTo>
                  <a:lnTo>
                    <a:pt x="358" y="82"/>
                  </a:lnTo>
                  <a:lnTo>
                    <a:pt x="361" y="82"/>
                  </a:lnTo>
                  <a:lnTo>
                    <a:pt x="361" y="82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3" y="78"/>
                  </a:lnTo>
                  <a:lnTo>
                    <a:pt x="363" y="77"/>
                  </a:lnTo>
                  <a:lnTo>
                    <a:pt x="364" y="77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2" y="80"/>
                  </a:lnTo>
                  <a:lnTo>
                    <a:pt x="377" y="82"/>
                  </a:lnTo>
                  <a:lnTo>
                    <a:pt x="382" y="83"/>
                  </a:lnTo>
                  <a:lnTo>
                    <a:pt x="385" y="86"/>
                  </a:lnTo>
                  <a:lnTo>
                    <a:pt x="388" y="88"/>
                  </a:lnTo>
                  <a:lnTo>
                    <a:pt x="390" y="91"/>
                  </a:lnTo>
                  <a:lnTo>
                    <a:pt x="390" y="91"/>
                  </a:lnTo>
                  <a:lnTo>
                    <a:pt x="390" y="93"/>
                  </a:lnTo>
                  <a:lnTo>
                    <a:pt x="391" y="93"/>
                  </a:lnTo>
                  <a:lnTo>
                    <a:pt x="391" y="93"/>
                  </a:lnTo>
                  <a:lnTo>
                    <a:pt x="390" y="94"/>
                  </a:lnTo>
                  <a:lnTo>
                    <a:pt x="390" y="96"/>
                  </a:lnTo>
                  <a:lnTo>
                    <a:pt x="390" y="96"/>
                  </a:lnTo>
                  <a:lnTo>
                    <a:pt x="387" y="96"/>
                  </a:lnTo>
                  <a:lnTo>
                    <a:pt x="380" y="96"/>
                  </a:lnTo>
                  <a:lnTo>
                    <a:pt x="379" y="97"/>
                  </a:lnTo>
                  <a:lnTo>
                    <a:pt x="374" y="99"/>
                  </a:lnTo>
                  <a:lnTo>
                    <a:pt x="374" y="100"/>
                  </a:lnTo>
                  <a:lnTo>
                    <a:pt x="374" y="100"/>
                  </a:lnTo>
                  <a:lnTo>
                    <a:pt x="374" y="102"/>
                  </a:lnTo>
                  <a:lnTo>
                    <a:pt x="374" y="102"/>
                  </a:lnTo>
                  <a:lnTo>
                    <a:pt x="371" y="104"/>
                  </a:lnTo>
                  <a:lnTo>
                    <a:pt x="371" y="105"/>
                  </a:lnTo>
                  <a:lnTo>
                    <a:pt x="372" y="105"/>
                  </a:lnTo>
                  <a:lnTo>
                    <a:pt x="374" y="107"/>
                  </a:lnTo>
                  <a:lnTo>
                    <a:pt x="375" y="107"/>
                  </a:lnTo>
                  <a:lnTo>
                    <a:pt x="379" y="107"/>
                  </a:lnTo>
                  <a:lnTo>
                    <a:pt x="382" y="107"/>
                  </a:lnTo>
                  <a:lnTo>
                    <a:pt x="385" y="108"/>
                  </a:lnTo>
                  <a:lnTo>
                    <a:pt x="387" y="108"/>
                  </a:lnTo>
                  <a:lnTo>
                    <a:pt x="388" y="108"/>
                  </a:lnTo>
                  <a:lnTo>
                    <a:pt x="390" y="110"/>
                  </a:lnTo>
                  <a:lnTo>
                    <a:pt x="393" y="110"/>
                  </a:lnTo>
                  <a:lnTo>
                    <a:pt x="396" y="110"/>
                  </a:lnTo>
                  <a:lnTo>
                    <a:pt x="402" y="110"/>
                  </a:lnTo>
                  <a:lnTo>
                    <a:pt x="404" y="110"/>
                  </a:lnTo>
                  <a:lnTo>
                    <a:pt x="407" y="110"/>
                  </a:lnTo>
                  <a:lnTo>
                    <a:pt x="412" y="110"/>
                  </a:lnTo>
                  <a:lnTo>
                    <a:pt x="413" y="110"/>
                  </a:lnTo>
                  <a:lnTo>
                    <a:pt x="415" y="110"/>
                  </a:lnTo>
                  <a:lnTo>
                    <a:pt x="416" y="108"/>
                  </a:lnTo>
                  <a:lnTo>
                    <a:pt x="418" y="108"/>
                  </a:lnTo>
                  <a:lnTo>
                    <a:pt x="424" y="108"/>
                  </a:lnTo>
                  <a:lnTo>
                    <a:pt x="426" y="108"/>
                  </a:lnTo>
                  <a:lnTo>
                    <a:pt x="428" y="108"/>
                  </a:lnTo>
                  <a:lnTo>
                    <a:pt x="431" y="107"/>
                  </a:lnTo>
                  <a:lnTo>
                    <a:pt x="431" y="107"/>
                  </a:lnTo>
                  <a:lnTo>
                    <a:pt x="432" y="107"/>
                  </a:lnTo>
                  <a:lnTo>
                    <a:pt x="432" y="108"/>
                  </a:lnTo>
                  <a:lnTo>
                    <a:pt x="434" y="108"/>
                  </a:lnTo>
                  <a:lnTo>
                    <a:pt x="437" y="107"/>
                  </a:lnTo>
                  <a:lnTo>
                    <a:pt x="443" y="104"/>
                  </a:lnTo>
                  <a:lnTo>
                    <a:pt x="445" y="104"/>
                  </a:lnTo>
                  <a:lnTo>
                    <a:pt x="446" y="102"/>
                  </a:lnTo>
                  <a:lnTo>
                    <a:pt x="448" y="102"/>
                  </a:lnTo>
                  <a:lnTo>
                    <a:pt x="448" y="104"/>
                  </a:lnTo>
                  <a:lnTo>
                    <a:pt x="450" y="105"/>
                  </a:lnTo>
                  <a:lnTo>
                    <a:pt x="450" y="105"/>
                  </a:lnTo>
                  <a:lnTo>
                    <a:pt x="451" y="105"/>
                  </a:lnTo>
                  <a:lnTo>
                    <a:pt x="453" y="107"/>
                  </a:lnTo>
                  <a:lnTo>
                    <a:pt x="453" y="108"/>
                  </a:lnTo>
                  <a:lnTo>
                    <a:pt x="454" y="108"/>
                  </a:lnTo>
                  <a:lnTo>
                    <a:pt x="459" y="108"/>
                  </a:lnTo>
                  <a:lnTo>
                    <a:pt x="462" y="110"/>
                  </a:lnTo>
                  <a:lnTo>
                    <a:pt x="462" y="110"/>
                  </a:lnTo>
                  <a:lnTo>
                    <a:pt x="464" y="112"/>
                  </a:lnTo>
                  <a:lnTo>
                    <a:pt x="464" y="115"/>
                  </a:lnTo>
                  <a:lnTo>
                    <a:pt x="464" y="115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7" y="113"/>
                  </a:lnTo>
                  <a:lnTo>
                    <a:pt x="467" y="112"/>
                  </a:lnTo>
                  <a:lnTo>
                    <a:pt x="469" y="113"/>
                  </a:lnTo>
                  <a:lnTo>
                    <a:pt x="469" y="113"/>
                  </a:lnTo>
                  <a:lnTo>
                    <a:pt x="470" y="115"/>
                  </a:lnTo>
                  <a:lnTo>
                    <a:pt x="473" y="118"/>
                  </a:lnTo>
                  <a:lnTo>
                    <a:pt x="478" y="121"/>
                  </a:lnTo>
                  <a:lnTo>
                    <a:pt x="478" y="123"/>
                  </a:lnTo>
                  <a:lnTo>
                    <a:pt x="480" y="123"/>
                  </a:lnTo>
                  <a:lnTo>
                    <a:pt x="478" y="124"/>
                  </a:lnTo>
                  <a:lnTo>
                    <a:pt x="478" y="124"/>
                  </a:lnTo>
                  <a:lnTo>
                    <a:pt x="476" y="126"/>
                  </a:lnTo>
                  <a:lnTo>
                    <a:pt x="475" y="126"/>
                  </a:lnTo>
                  <a:lnTo>
                    <a:pt x="473" y="126"/>
                  </a:lnTo>
                  <a:lnTo>
                    <a:pt x="470" y="124"/>
                  </a:lnTo>
                  <a:lnTo>
                    <a:pt x="470" y="124"/>
                  </a:lnTo>
                  <a:lnTo>
                    <a:pt x="472" y="126"/>
                  </a:lnTo>
                  <a:lnTo>
                    <a:pt x="475" y="129"/>
                  </a:lnTo>
                  <a:lnTo>
                    <a:pt x="475" y="130"/>
                  </a:lnTo>
                  <a:lnTo>
                    <a:pt x="476" y="130"/>
                  </a:lnTo>
                  <a:lnTo>
                    <a:pt x="476" y="130"/>
                  </a:lnTo>
                  <a:lnTo>
                    <a:pt x="478" y="132"/>
                  </a:lnTo>
                  <a:lnTo>
                    <a:pt x="478" y="132"/>
                  </a:lnTo>
                  <a:lnTo>
                    <a:pt x="481" y="135"/>
                  </a:lnTo>
                  <a:lnTo>
                    <a:pt x="481" y="135"/>
                  </a:lnTo>
                  <a:lnTo>
                    <a:pt x="484" y="140"/>
                  </a:lnTo>
                  <a:lnTo>
                    <a:pt x="486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4" y="137"/>
                  </a:lnTo>
                  <a:lnTo>
                    <a:pt x="481" y="134"/>
                  </a:lnTo>
                  <a:lnTo>
                    <a:pt x="481" y="132"/>
                  </a:lnTo>
                  <a:lnTo>
                    <a:pt x="481" y="132"/>
                  </a:lnTo>
                  <a:lnTo>
                    <a:pt x="481" y="127"/>
                  </a:lnTo>
                  <a:lnTo>
                    <a:pt x="481" y="127"/>
                  </a:lnTo>
                  <a:lnTo>
                    <a:pt x="483" y="127"/>
                  </a:lnTo>
                  <a:lnTo>
                    <a:pt x="484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7" y="129"/>
                  </a:lnTo>
                  <a:lnTo>
                    <a:pt x="489" y="130"/>
                  </a:lnTo>
                  <a:lnTo>
                    <a:pt x="489" y="130"/>
                  </a:lnTo>
                  <a:lnTo>
                    <a:pt x="489" y="127"/>
                  </a:lnTo>
                  <a:lnTo>
                    <a:pt x="487" y="126"/>
                  </a:lnTo>
                  <a:lnTo>
                    <a:pt x="487" y="126"/>
                  </a:lnTo>
                  <a:lnTo>
                    <a:pt x="487" y="124"/>
                  </a:lnTo>
                  <a:lnTo>
                    <a:pt x="487" y="124"/>
                  </a:lnTo>
                  <a:lnTo>
                    <a:pt x="484" y="123"/>
                  </a:lnTo>
                  <a:lnTo>
                    <a:pt x="484" y="121"/>
                  </a:lnTo>
                  <a:lnTo>
                    <a:pt x="483" y="118"/>
                  </a:lnTo>
                  <a:lnTo>
                    <a:pt x="483" y="116"/>
                  </a:lnTo>
                  <a:lnTo>
                    <a:pt x="483" y="115"/>
                  </a:lnTo>
                  <a:lnTo>
                    <a:pt x="483" y="115"/>
                  </a:lnTo>
                  <a:lnTo>
                    <a:pt x="481" y="113"/>
                  </a:lnTo>
                  <a:lnTo>
                    <a:pt x="480" y="112"/>
                  </a:lnTo>
                  <a:lnTo>
                    <a:pt x="478" y="110"/>
                  </a:lnTo>
                  <a:lnTo>
                    <a:pt x="478" y="108"/>
                  </a:lnTo>
                  <a:lnTo>
                    <a:pt x="478" y="107"/>
                  </a:lnTo>
                  <a:lnTo>
                    <a:pt x="480" y="105"/>
                  </a:lnTo>
                  <a:lnTo>
                    <a:pt x="481" y="105"/>
                  </a:lnTo>
                  <a:lnTo>
                    <a:pt x="481" y="104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4" y="100"/>
                  </a:lnTo>
                  <a:lnTo>
                    <a:pt x="486" y="100"/>
                  </a:lnTo>
                  <a:lnTo>
                    <a:pt x="487" y="100"/>
                  </a:lnTo>
                  <a:lnTo>
                    <a:pt x="489" y="100"/>
                  </a:lnTo>
                  <a:lnTo>
                    <a:pt x="491" y="100"/>
                  </a:lnTo>
                  <a:lnTo>
                    <a:pt x="492" y="100"/>
                  </a:lnTo>
                  <a:lnTo>
                    <a:pt x="494" y="99"/>
                  </a:lnTo>
                  <a:lnTo>
                    <a:pt x="494" y="99"/>
                  </a:lnTo>
                  <a:lnTo>
                    <a:pt x="495" y="99"/>
                  </a:lnTo>
                  <a:lnTo>
                    <a:pt x="497" y="97"/>
                  </a:lnTo>
                  <a:lnTo>
                    <a:pt x="497" y="97"/>
                  </a:lnTo>
                  <a:lnTo>
                    <a:pt x="498" y="97"/>
                  </a:lnTo>
                  <a:lnTo>
                    <a:pt x="500" y="97"/>
                  </a:lnTo>
                  <a:lnTo>
                    <a:pt x="500" y="97"/>
                  </a:lnTo>
                  <a:lnTo>
                    <a:pt x="500" y="96"/>
                  </a:lnTo>
                  <a:lnTo>
                    <a:pt x="500" y="94"/>
                  </a:lnTo>
                  <a:lnTo>
                    <a:pt x="503" y="93"/>
                  </a:lnTo>
                  <a:lnTo>
                    <a:pt x="505" y="93"/>
                  </a:lnTo>
                  <a:lnTo>
                    <a:pt x="506" y="93"/>
                  </a:lnTo>
                  <a:lnTo>
                    <a:pt x="508" y="91"/>
                  </a:lnTo>
                  <a:lnTo>
                    <a:pt x="508" y="91"/>
                  </a:lnTo>
                  <a:lnTo>
                    <a:pt x="510" y="89"/>
                  </a:lnTo>
                  <a:lnTo>
                    <a:pt x="510" y="88"/>
                  </a:lnTo>
                  <a:lnTo>
                    <a:pt x="510" y="88"/>
                  </a:lnTo>
                  <a:lnTo>
                    <a:pt x="508" y="86"/>
                  </a:lnTo>
                  <a:lnTo>
                    <a:pt x="506" y="86"/>
                  </a:lnTo>
                  <a:lnTo>
                    <a:pt x="503" y="88"/>
                  </a:lnTo>
                  <a:lnTo>
                    <a:pt x="500" y="89"/>
                  </a:lnTo>
                  <a:lnTo>
                    <a:pt x="498" y="91"/>
                  </a:lnTo>
                  <a:lnTo>
                    <a:pt x="498" y="93"/>
                  </a:lnTo>
                  <a:lnTo>
                    <a:pt x="497" y="94"/>
                  </a:lnTo>
                  <a:lnTo>
                    <a:pt x="495" y="93"/>
                  </a:lnTo>
                  <a:lnTo>
                    <a:pt x="494" y="93"/>
                  </a:lnTo>
                  <a:lnTo>
                    <a:pt x="492" y="93"/>
                  </a:lnTo>
                  <a:lnTo>
                    <a:pt x="491" y="94"/>
                  </a:lnTo>
                  <a:lnTo>
                    <a:pt x="491" y="94"/>
                  </a:lnTo>
                  <a:lnTo>
                    <a:pt x="487" y="96"/>
                  </a:lnTo>
                  <a:lnTo>
                    <a:pt x="484" y="94"/>
                  </a:lnTo>
                  <a:lnTo>
                    <a:pt x="483" y="94"/>
                  </a:lnTo>
                  <a:lnTo>
                    <a:pt x="481" y="96"/>
                  </a:lnTo>
                  <a:lnTo>
                    <a:pt x="481" y="96"/>
                  </a:lnTo>
                  <a:lnTo>
                    <a:pt x="483" y="97"/>
                  </a:lnTo>
                  <a:lnTo>
                    <a:pt x="481" y="97"/>
                  </a:lnTo>
                  <a:lnTo>
                    <a:pt x="476" y="99"/>
                  </a:lnTo>
                  <a:lnTo>
                    <a:pt x="476" y="99"/>
                  </a:lnTo>
                  <a:lnTo>
                    <a:pt x="473" y="99"/>
                  </a:lnTo>
                  <a:lnTo>
                    <a:pt x="473" y="99"/>
                  </a:lnTo>
                  <a:lnTo>
                    <a:pt x="472" y="97"/>
                  </a:lnTo>
                  <a:lnTo>
                    <a:pt x="467" y="96"/>
                  </a:lnTo>
                  <a:lnTo>
                    <a:pt x="467" y="96"/>
                  </a:lnTo>
                  <a:lnTo>
                    <a:pt x="469" y="93"/>
                  </a:lnTo>
                  <a:lnTo>
                    <a:pt x="473" y="88"/>
                  </a:lnTo>
                  <a:lnTo>
                    <a:pt x="473" y="88"/>
                  </a:lnTo>
                  <a:lnTo>
                    <a:pt x="481" y="86"/>
                  </a:lnTo>
                  <a:lnTo>
                    <a:pt x="486" y="85"/>
                  </a:lnTo>
                  <a:lnTo>
                    <a:pt x="494" y="82"/>
                  </a:lnTo>
                  <a:lnTo>
                    <a:pt x="495" y="82"/>
                  </a:lnTo>
                  <a:lnTo>
                    <a:pt x="502" y="80"/>
                  </a:lnTo>
                  <a:lnTo>
                    <a:pt x="505" y="80"/>
                  </a:lnTo>
                  <a:lnTo>
                    <a:pt x="506" y="80"/>
                  </a:lnTo>
                  <a:lnTo>
                    <a:pt x="510" y="80"/>
                  </a:lnTo>
                  <a:lnTo>
                    <a:pt x="511" y="82"/>
                  </a:lnTo>
                  <a:lnTo>
                    <a:pt x="513" y="83"/>
                  </a:lnTo>
                  <a:lnTo>
                    <a:pt x="513" y="85"/>
                  </a:lnTo>
                  <a:lnTo>
                    <a:pt x="514" y="88"/>
                  </a:lnTo>
                  <a:lnTo>
                    <a:pt x="514" y="91"/>
                  </a:lnTo>
                  <a:lnTo>
                    <a:pt x="516" y="93"/>
                  </a:lnTo>
                  <a:lnTo>
                    <a:pt x="517" y="94"/>
                  </a:lnTo>
                  <a:lnTo>
                    <a:pt x="519" y="94"/>
                  </a:lnTo>
                  <a:lnTo>
                    <a:pt x="521" y="96"/>
                  </a:lnTo>
                  <a:lnTo>
                    <a:pt x="521" y="94"/>
                  </a:lnTo>
                  <a:lnTo>
                    <a:pt x="522" y="94"/>
                  </a:lnTo>
                  <a:lnTo>
                    <a:pt x="522" y="94"/>
                  </a:lnTo>
                  <a:lnTo>
                    <a:pt x="522" y="96"/>
                  </a:lnTo>
                  <a:lnTo>
                    <a:pt x="522" y="96"/>
                  </a:lnTo>
                  <a:lnTo>
                    <a:pt x="524" y="96"/>
                  </a:lnTo>
                  <a:lnTo>
                    <a:pt x="525" y="97"/>
                  </a:lnTo>
                  <a:lnTo>
                    <a:pt x="527" y="97"/>
                  </a:lnTo>
                  <a:lnTo>
                    <a:pt x="525" y="99"/>
                  </a:lnTo>
                  <a:lnTo>
                    <a:pt x="527" y="99"/>
                  </a:lnTo>
                  <a:lnTo>
                    <a:pt x="528" y="100"/>
                  </a:lnTo>
                  <a:lnTo>
                    <a:pt x="530" y="102"/>
                  </a:lnTo>
                  <a:lnTo>
                    <a:pt x="533" y="102"/>
                  </a:lnTo>
                  <a:lnTo>
                    <a:pt x="536" y="102"/>
                  </a:lnTo>
                  <a:lnTo>
                    <a:pt x="541" y="100"/>
                  </a:lnTo>
                  <a:lnTo>
                    <a:pt x="543" y="99"/>
                  </a:lnTo>
                  <a:lnTo>
                    <a:pt x="546" y="100"/>
                  </a:lnTo>
                  <a:lnTo>
                    <a:pt x="549" y="104"/>
                  </a:lnTo>
                  <a:lnTo>
                    <a:pt x="552" y="107"/>
                  </a:lnTo>
                  <a:lnTo>
                    <a:pt x="554" y="107"/>
                  </a:lnTo>
                  <a:lnTo>
                    <a:pt x="558" y="108"/>
                  </a:lnTo>
                  <a:lnTo>
                    <a:pt x="560" y="108"/>
                  </a:lnTo>
                  <a:lnTo>
                    <a:pt x="562" y="108"/>
                  </a:lnTo>
                  <a:lnTo>
                    <a:pt x="563" y="108"/>
                  </a:lnTo>
                  <a:lnTo>
                    <a:pt x="566" y="108"/>
                  </a:lnTo>
                  <a:lnTo>
                    <a:pt x="569" y="110"/>
                  </a:lnTo>
                  <a:lnTo>
                    <a:pt x="571" y="110"/>
                  </a:lnTo>
                  <a:lnTo>
                    <a:pt x="577" y="108"/>
                  </a:lnTo>
                  <a:lnTo>
                    <a:pt x="579" y="108"/>
                  </a:lnTo>
                  <a:lnTo>
                    <a:pt x="580" y="107"/>
                  </a:lnTo>
                  <a:lnTo>
                    <a:pt x="582" y="107"/>
                  </a:lnTo>
                  <a:lnTo>
                    <a:pt x="584" y="107"/>
                  </a:lnTo>
                  <a:lnTo>
                    <a:pt x="585" y="107"/>
                  </a:lnTo>
                  <a:lnTo>
                    <a:pt x="587" y="107"/>
                  </a:lnTo>
                  <a:lnTo>
                    <a:pt x="590" y="107"/>
                  </a:lnTo>
                  <a:lnTo>
                    <a:pt x="596" y="107"/>
                  </a:lnTo>
                  <a:lnTo>
                    <a:pt x="601" y="108"/>
                  </a:lnTo>
                  <a:lnTo>
                    <a:pt x="604" y="108"/>
                  </a:lnTo>
                  <a:lnTo>
                    <a:pt x="606" y="110"/>
                  </a:lnTo>
                  <a:lnTo>
                    <a:pt x="607" y="110"/>
                  </a:lnTo>
                  <a:lnTo>
                    <a:pt x="609" y="110"/>
                  </a:lnTo>
                  <a:lnTo>
                    <a:pt x="610" y="108"/>
                  </a:lnTo>
                  <a:lnTo>
                    <a:pt x="612" y="108"/>
                  </a:lnTo>
                  <a:lnTo>
                    <a:pt x="615" y="107"/>
                  </a:lnTo>
                  <a:lnTo>
                    <a:pt x="617" y="107"/>
                  </a:lnTo>
                  <a:lnTo>
                    <a:pt x="617" y="107"/>
                  </a:lnTo>
                  <a:lnTo>
                    <a:pt x="615" y="105"/>
                  </a:lnTo>
                  <a:lnTo>
                    <a:pt x="614" y="105"/>
                  </a:lnTo>
                  <a:lnTo>
                    <a:pt x="612" y="104"/>
                  </a:lnTo>
                  <a:lnTo>
                    <a:pt x="612" y="102"/>
                  </a:lnTo>
                  <a:lnTo>
                    <a:pt x="612" y="102"/>
                  </a:lnTo>
                  <a:lnTo>
                    <a:pt x="612" y="100"/>
                  </a:lnTo>
                  <a:lnTo>
                    <a:pt x="614" y="100"/>
                  </a:lnTo>
                  <a:lnTo>
                    <a:pt x="614" y="100"/>
                  </a:lnTo>
                  <a:lnTo>
                    <a:pt x="617" y="102"/>
                  </a:lnTo>
                  <a:lnTo>
                    <a:pt x="621" y="108"/>
                  </a:lnTo>
                  <a:lnTo>
                    <a:pt x="623" y="108"/>
                  </a:lnTo>
                  <a:lnTo>
                    <a:pt x="623" y="110"/>
                  </a:lnTo>
                  <a:lnTo>
                    <a:pt x="628" y="112"/>
                  </a:lnTo>
                  <a:lnTo>
                    <a:pt x="629" y="112"/>
                  </a:lnTo>
                  <a:lnTo>
                    <a:pt x="633" y="110"/>
                  </a:lnTo>
                  <a:lnTo>
                    <a:pt x="634" y="110"/>
                  </a:lnTo>
                  <a:lnTo>
                    <a:pt x="634" y="110"/>
                  </a:lnTo>
                  <a:lnTo>
                    <a:pt x="634" y="108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1" y="105"/>
                  </a:lnTo>
                  <a:lnTo>
                    <a:pt x="629" y="104"/>
                  </a:lnTo>
                  <a:lnTo>
                    <a:pt x="626" y="104"/>
                  </a:lnTo>
                  <a:lnTo>
                    <a:pt x="623" y="104"/>
                  </a:lnTo>
                  <a:lnTo>
                    <a:pt x="620" y="105"/>
                  </a:lnTo>
                  <a:lnTo>
                    <a:pt x="620" y="104"/>
                  </a:lnTo>
                  <a:lnTo>
                    <a:pt x="615" y="100"/>
                  </a:lnTo>
                  <a:lnTo>
                    <a:pt x="615" y="99"/>
                  </a:lnTo>
                  <a:lnTo>
                    <a:pt x="615" y="99"/>
                  </a:lnTo>
                  <a:lnTo>
                    <a:pt x="617" y="99"/>
                  </a:lnTo>
                  <a:lnTo>
                    <a:pt x="617" y="99"/>
                  </a:lnTo>
                  <a:lnTo>
                    <a:pt x="615" y="97"/>
                  </a:lnTo>
                  <a:lnTo>
                    <a:pt x="615" y="97"/>
                  </a:lnTo>
                  <a:lnTo>
                    <a:pt x="614" y="94"/>
                  </a:lnTo>
                  <a:lnTo>
                    <a:pt x="612" y="93"/>
                  </a:lnTo>
                  <a:lnTo>
                    <a:pt x="614" y="93"/>
                  </a:lnTo>
                  <a:lnTo>
                    <a:pt x="615" y="93"/>
                  </a:lnTo>
                  <a:lnTo>
                    <a:pt x="615" y="93"/>
                  </a:lnTo>
                  <a:lnTo>
                    <a:pt x="618" y="94"/>
                  </a:lnTo>
                  <a:lnTo>
                    <a:pt x="621" y="94"/>
                  </a:lnTo>
                  <a:lnTo>
                    <a:pt x="625" y="93"/>
                  </a:lnTo>
                  <a:lnTo>
                    <a:pt x="623" y="91"/>
                  </a:lnTo>
                  <a:lnTo>
                    <a:pt x="623" y="89"/>
                  </a:lnTo>
                  <a:lnTo>
                    <a:pt x="623" y="89"/>
                  </a:lnTo>
                  <a:lnTo>
                    <a:pt x="625" y="89"/>
                  </a:lnTo>
                  <a:lnTo>
                    <a:pt x="628" y="91"/>
                  </a:lnTo>
                  <a:lnTo>
                    <a:pt x="629" y="91"/>
                  </a:lnTo>
                  <a:lnTo>
                    <a:pt x="629" y="89"/>
                  </a:lnTo>
                  <a:lnTo>
                    <a:pt x="631" y="89"/>
                  </a:lnTo>
                  <a:lnTo>
                    <a:pt x="631" y="91"/>
                  </a:lnTo>
                  <a:lnTo>
                    <a:pt x="633" y="91"/>
                  </a:lnTo>
                  <a:lnTo>
                    <a:pt x="634" y="93"/>
                  </a:lnTo>
                  <a:lnTo>
                    <a:pt x="636" y="94"/>
                  </a:lnTo>
                  <a:lnTo>
                    <a:pt x="637" y="96"/>
                  </a:lnTo>
                  <a:lnTo>
                    <a:pt x="637" y="96"/>
                  </a:lnTo>
                  <a:lnTo>
                    <a:pt x="642" y="96"/>
                  </a:lnTo>
                  <a:lnTo>
                    <a:pt x="645" y="94"/>
                  </a:lnTo>
                  <a:lnTo>
                    <a:pt x="645" y="96"/>
                  </a:lnTo>
                  <a:lnTo>
                    <a:pt x="644" y="96"/>
                  </a:lnTo>
                  <a:lnTo>
                    <a:pt x="640" y="100"/>
                  </a:lnTo>
                  <a:lnTo>
                    <a:pt x="640" y="102"/>
                  </a:lnTo>
                  <a:lnTo>
                    <a:pt x="642" y="100"/>
                  </a:lnTo>
                  <a:lnTo>
                    <a:pt x="644" y="100"/>
                  </a:lnTo>
                  <a:lnTo>
                    <a:pt x="644" y="100"/>
                  </a:lnTo>
                  <a:lnTo>
                    <a:pt x="644" y="99"/>
                  </a:lnTo>
                  <a:lnTo>
                    <a:pt x="645" y="99"/>
                  </a:lnTo>
                  <a:lnTo>
                    <a:pt x="650" y="96"/>
                  </a:lnTo>
                  <a:lnTo>
                    <a:pt x="651" y="96"/>
                  </a:lnTo>
                  <a:lnTo>
                    <a:pt x="650" y="99"/>
                  </a:lnTo>
                  <a:lnTo>
                    <a:pt x="648" y="107"/>
                  </a:lnTo>
                  <a:lnTo>
                    <a:pt x="648" y="110"/>
                  </a:lnTo>
                  <a:lnTo>
                    <a:pt x="648" y="110"/>
                  </a:lnTo>
                  <a:lnTo>
                    <a:pt x="645" y="113"/>
                  </a:lnTo>
                  <a:lnTo>
                    <a:pt x="645" y="115"/>
                  </a:lnTo>
                  <a:lnTo>
                    <a:pt x="648" y="118"/>
                  </a:lnTo>
                  <a:lnTo>
                    <a:pt x="648" y="118"/>
                  </a:lnTo>
                  <a:lnTo>
                    <a:pt x="648" y="119"/>
                  </a:lnTo>
                  <a:lnTo>
                    <a:pt x="648" y="121"/>
                  </a:lnTo>
                  <a:lnTo>
                    <a:pt x="651" y="121"/>
                  </a:lnTo>
                  <a:lnTo>
                    <a:pt x="653" y="119"/>
                  </a:lnTo>
                  <a:lnTo>
                    <a:pt x="655" y="119"/>
                  </a:lnTo>
                  <a:lnTo>
                    <a:pt x="655" y="119"/>
                  </a:lnTo>
                  <a:lnTo>
                    <a:pt x="655" y="123"/>
                  </a:lnTo>
                  <a:lnTo>
                    <a:pt x="655" y="123"/>
                  </a:lnTo>
                  <a:lnTo>
                    <a:pt x="656" y="123"/>
                  </a:lnTo>
                  <a:lnTo>
                    <a:pt x="658" y="123"/>
                  </a:lnTo>
                  <a:lnTo>
                    <a:pt x="658" y="123"/>
                  </a:lnTo>
                  <a:lnTo>
                    <a:pt x="659" y="123"/>
                  </a:lnTo>
                  <a:lnTo>
                    <a:pt x="659" y="124"/>
                  </a:lnTo>
                  <a:lnTo>
                    <a:pt x="659" y="126"/>
                  </a:lnTo>
                  <a:lnTo>
                    <a:pt x="659" y="127"/>
                  </a:lnTo>
                  <a:lnTo>
                    <a:pt x="659" y="127"/>
                  </a:lnTo>
                  <a:lnTo>
                    <a:pt x="658" y="127"/>
                  </a:lnTo>
                  <a:lnTo>
                    <a:pt x="658" y="127"/>
                  </a:lnTo>
                  <a:lnTo>
                    <a:pt x="656" y="127"/>
                  </a:lnTo>
                  <a:lnTo>
                    <a:pt x="655" y="127"/>
                  </a:lnTo>
                  <a:lnTo>
                    <a:pt x="653" y="127"/>
                  </a:lnTo>
                  <a:lnTo>
                    <a:pt x="651" y="127"/>
                  </a:lnTo>
                  <a:lnTo>
                    <a:pt x="651" y="127"/>
                  </a:lnTo>
                  <a:lnTo>
                    <a:pt x="650" y="127"/>
                  </a:lnTo>
                  <a:lnTo>
                    <a:pt x="648" y="127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7"/>
                  </a:lnTo>
                  <a:lnTo>
                    <a:pt x="653" y="134"/>
                  </a:lnTo>
                  <a:lnTo>
                    <a:pt x="653" y="135"/>
                  </a:lnTo>
                  <a:lnTo>
                    <a:pt x="655" y="137"/>
                  </a:lnTo>
                  <a:lnTo>
                    <a:pt x="655" y="137"/>
                  </a:lnTo>
                  <a:lnTo>
                    <a:pt x="655" y="135"/>
                  </a:lnTo>
                  <a:lnTo>
                    <a:pt x="655" y="134"/>
                  </a:lnTo>
                  <a:lnTo>
                    <a:pt x="651" y="130"/>
                  </a:lnTo>
                  <a:lnTo>
                    <a:pt x="650" y="129"/>
                  </a:lnTo>
                  <a:lnTo>
                    <a:pt x="650" y="129"/>
                  </a:lnTo>
                  <a:lnTo>
                    <a:pt x="651" y="129"/>
                  </a:lnTo>
                  <a:lnTo>
                    <a:pt x="656" y="129"/>
                  </a:lnTo>
                  <a:lnTo>
                    <a:pt x="658" y="129"/>
                  </a:lnTo>
                  <a:lnTo>
                    <a:pt x="659" y="129"/>
                  </a:lnTo>
                  <a:lnTo>
                    <a:pt x="661" y="127"/>
                  </a:lnTo>
                  <a:lnTo>
                    <a:pt x="661" y="123"/>
                  </a:lnTo>
                  <a:lnTo>
                    <a:pt x="661" y="121"/>
                  </a:lnTo>
                  <a:lnTo>
                    <a:pt x="661" y="118"/>
                  </a:lnTo>
                  <a:lnTo>
                    <a:pt x="659" y="115"/>
                  </a:lnTo>
                  <a:lnTo>
                    <a:pt x="659" y="112"/>
                  </a:lnTo>
                  <a:lnTo>
                    <a:pt x="656" y="110"/>
                  </a:lnTo>
                  <a:lnTo>
                    <a:pt x="656" y="108"/>
                  </a:lnTo>
                  <a:lnTo>
                    <a:pt x="659" y="102"/>
                  </a:lnTo>
                  <a:lnTo>
                    <a:pt x="659" y="102"/>
                  </a:lnTo>
                  <a:lnTo>
                    <a:pt x="659" y="100"/>
                  </a:lnTo>
                  <a:lnTo>
                    <a:pt x="662" y="100"/>
                  </a:lnTo>
                  <a:lnTo>
                    <a:pt x="664" y="100"/>
                  </a:lnTo>
                  <a:lnTo>
                    <a:pt x="666" y="100"/>
                  </a:lnTo>
                  <a:lnTo>
                    <a:pt x="667" y="102"/>
                  </a:lnTo>
                  <a:lnTo>
                    <a:pt x="669" y="100"/>
                  </a:lnTo>
                  <a:lnTo>
                    <a:pt x="674" y="97"/>
                  </a:lnTo>
                  <a:lnTo>
                    <a:pt x="675" y="97"/>
                  </a:lnTo>
                  <a:lnTo>
                    <a:pt x="677" y="96"/>
                  </a:lnTo>
                  <a:lnTo>
                    <a:pt x="678" y="93"/>
                  </a:lnTo>
                  <a:lnTo>
                    <a:pt x="681" y="91"/>
                  </a:lnTo>
                  <a:lnTo>
                    <a:pt x="685" y="89"/>
                  </a:lnTo>
                  <a:lnTo>
                    <a:pt x="688" y="88"/>
                  </a:lnTo>
                  <a:lnTo>
                    <a:pt x="688" y="86"/>
                  </a:lnTo>
                  <a:lnTo>
                    <a:pt x="686" y="86"/>
                  </a:lnTo>
                  <a:lnTo>
                    <a:pt x="685" y="86"/>
                  </a:lnTo>
                  <a:lnTo>
                    <a:pt x="685" y="85"/>
                  </a:lnTo>
                  <a:lnTo>
                    <a:pt x="685" y="83"/>
                  </a:lnTo>
                  <a:lnTo>
                    <a:pt x="685" y="82"/>
                  </a:lnTo>
                  <a:lnTo>
                    <a:pt x="685" y="80"/>
                  </a:lnTo>
                  <a:lnTo>
                    <a:pt x="685" y="78"/>
                  </a:lnTo>
                  <a:lnTo>
                    <a:pt x="683" y="78"/>
                  </a:lnTo>
                  <a:lnTo>
                    <a:pt x="683" y="77"/>
                  </a:lnTo>
                  <a:lnTo>
                    <a:pt x="681" y="77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0" y="82"/>
                  </a:lnTo>
                  <a:lnTo>
                    <a:pt x="678" y="83"/>
                  </a:lnTo>
                  <a:lnTo>
                    <a:pt x="677" y="83"/>
                  </a:lnTo>
                  <a:lnTo>
                    <a:pt x="674" y="83"/>
                  </a:lnTo>
                  <a:lnTo>
                    <a:pt x="672" y="83"/>
                  </a:lnTo>
                  <a:lnTo>
                    <a:pt x="672" y="82"/>
                  </a:lnTo>
                  <a:lnTo>
                    <a:pt x="672" y="80"/>
                  </a:lnTo>
                  <a:lnTo>
                    <a:pt x="674" y="78"/>
                  </a:lnTo>
                  <a:lnTo>
                    <a:pt x="677" y="75"/>
                  </a:lnTo>
                  <a:lnTo>
                    <a:pt x="678" y="74"/>
                  </a:lnTo>
                  <a:lnTo>
                    <a:pt x="678" y="74"/>
                  </a:lnTo>
                  <a:lnTo>
                    <a:pt x="677" y="74"/>
                  </a:lnTo>
                  <a:lnTo>
                    <a:pt x="677" y="74"/>
                  </a:lnTo>
                  <a:lnTo>
                    <a:pt x="675" y="71"/>
                  </a:lnTo>
                  <a:lnTo>
                    <a:pt x="677" y="71"/>
                  </a:lnTo>
                  <a:lnTo>
                    <a:pt x="677" y="69"/>
                  </a:lnTo>
                  <a:lnTo>
                    <a:pt x="678" y="69"/>
                  </a:lnTo>
                  <a:lnTo>
                    <a:pt x="681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3" y="71"/>
                  </a:lnTo>
                  <a:lnTo>
                    <a:pt x="683" y="71"/>
                  </a:lnTo>
                  <a:lnTo>
                    <a:pt x="683" y="72"/>
                  </a:lnTo>
                  <a:lnTo>
                    <a:pt x="686" y="69"/>
                  </a:lnTo>
                  <a:lnTo>
                    <a:pt x="688" y="69"/>
                  </a:lnTo>
                  <a:lnTo>
                    <a:pt x="688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6" y="66"/>
                  </a:lnTo>
                  <a:lnTo>
                    <a:pt x="686" y="64"/>
                  </a:lnTo>
                  <a:lnTo>
                    <a:pt x="685" y="64"/>
                  </a:lnTo>
                  <a:lnTo>
                    <a:pt x="683" y="64"/>
                  </a:lnTo>
                  <a:lnTo>
                    <a:pt x="681" y="66"/>
                  </a:lnTo>
                  <a:lnTo>
                    <a:pt x="680" y="66"/>
                  </a:lnTo>
                  <a:lnTo>
                    <a:pt x="678" y="66"/>
                  </a:lnTo>
                  <a:lnTo>
                    <a:pt x="677" y="66"/>
                  </a:lnTo>
                  <a:lnTo>
                    <a:pt x="675" y="66"/>
                  </a:lnTo>
                  <a:lnTo>
                    <a:pt x="674" y="64"/>
                  </a:lnTo>
                  <a:lnTo>
                    <a:pt x="672" y="63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1" y="60"/>
                  </a:lnTo>
                  <a:lnTo>
                    <a:pt x="658" y="60"/>
                  </a:lnTo>
                  <a:lnTo>
                    <a:pt x="656" y="58"/>
                  </a:lnTo>
                  <a:lnTo>
                    <a:pt x="655" y="58"/>
                  </a:lnTo>
                  <a:lnTo>
                    <a:pt x="653" y="58"/>
                  </a:lnTo>
                  <a:lnTo>
                    <a:pt x="651" y="56"/>
                  </a:lnTo>
                  <a:lnTo>
                    <a:pt x="650" y="56"/>
                  </a:lnTo>
                  <a:lnTo>
                    <a:pt x="650" y="55"/>
                  </a:lnTo>
                  <a:lnTo>
                    <a:pt x="648" y="53"/>
                  </a:lnTo>
                  <a:lnTo>
                    <a:pt x="647" y="52"/>
                  </a:lnTo>
                  <a:lnTo>
                    <a:pt x="644" y="49"/>
                  </a:lnTo>
                  <a:lnTo>
                    <a:pt x="644" y="47"/>
                  </a:lnTo>
                  <a:lnTo>
                    <a:pt x="644" y="45"/>
                  </a:lnTo>
                  <a:lnTo>
                    <a:pt x="644" y="44"/>
                  </a:lnTo>
                  <a:lnTo>
                    <a:pt x="647" y="39"/>
                  </a:lnTo>
                  <a:lnTo>
                    <a:pt x="647" y="39"/>
                  </a:lnTo>
                  <a:lnTo>
                    <a:pt x="648" y="37"/>
                  </a:lnTo>
                  <a:lnTo>
                    <a:pt x="650" y="37"/>
                  </a:lnTo>
                  <a:lnTo>
                    <a:pt x="650" y="37"/>
                  </a:lnTo>
                  <a:lnTo>
                    <a:pt x="653" y="37"/>
                  </a:lnTo>
                  <a:lnTo>
                    <a:pt x="651" y="36"/>
                  </a:lnTo>
                  <a:lnTo>
                    <a:pt x="651" y="36"/>
                  </a:lnTo>
                  <a:lnTo>
                    <a:pt x="653" y="34"/>
                  </a:lnTo>
                  <a:lnTo>
                    <a:pt x="653" y="33"/>
                  </a:lnTo>
                  <a:lnTo>
                    <a:pt x="648" y="34"/>
                  </a:lnTo>
                  <a:lnTo>
                    <a:pt x="647" y="34"/>
                  </a:lnTo>
                  <a:lnTo>
                    <a:pt x="645" y="34"/>
                  </a:lnTo>
                  <a:lnTo>
                    <a:pt x="644" y="31"/>
                  </a:lnTo>
                  <a:lnTo>
                    <a:pt x="644" y="28"/>
                  </a:lnTo>
                  <a:lnTo>
                    <a:pt x="644" y="25"/>
                  </a:lnTo>
                  <a:lnTo>
                    <a:pt x="644" y="23"/>
                  </a:lnTo>
                  <a:lnTo>
                    <a:pt x="644" y="22"/>
                  </a:lnTo>
                  <a:lnTo>
                    <a:pt x="644" y="22"/>
                  </a:lnTo>
                  <a:lnTo>
                    <a:pt x="645" y="22"/>
                  </a:lnTo>
                  <a:lnTo>
                    <a:pt x="645" y="20"/>
                  </a:lnTo>
                  <a:lnTo>
                    <a:pt x="645" y="19"/>
                  </a:lnTo>
                  <a:lnTo>
                    <a:pt x="645" y="19"/>
                  </a:lnTo>
                  <a:lnTo>
                    <a:pt x="647" y="17"/>
                  </a:lnTo>
                  <a:lnTo>
                    <a:pt x="648" y="15"/>
                  </a:lnTo>
                  <a:lnTo>
                    <a:pt x="650" y="14"/>
                  </a:lnTo>
                  <a:lnTo>
                    <a:pt x="651" y="14"/>
                  </a:lnTo>
                  <a:lnTo>
                    <a:pt x="651" y="15"/>
                  </a:lnTo>
                  <a:lnTo>
                    <a:pt x="653" y="15"/>
                  </a:lnTo>
                  <a:lnTo>
                    <a:pt x="655" y="17"/>
                  </a:lnTo>
                  <a:lnTo>
                    <a:pt x="656" y="17"/>
                  </a:lnTo>
                  <a:lnTo>
                    <a:pt x="658" y="17"/>
                  </a:lnTo>
                  <a:lnTo>
                    <a:pt x="659" y="14"/>
                  </a:lnTo>
                  <a:lnTo>
                    <a:pt x="659" y="12"/>
                  </a:lnTo>
                  <a:lnTo>
                    <a:pt x="659" y="12"/>
                  </a:lnTo>
                  <a:lnTo>
                    <a:pt x="656" y="12"/>
                  </a:lnTo>
                  <a:lnTo>
                    <a:pt x="655" y="12"/>
                  </a:lnTo>
                  <a:lnTo>
                    <a:pt x="653" y="12"/>
                  </a:lnTo>
                  <a:lnTo>
                    <a:pt x="653" y="11"/>
                  </a:lnTo>
                  <a:lnTo>
                    <a:pt x="653" y="9"/>
                  </a:lnTo>
                  <a:lnTo>
                    <a:pt x="656" y="8"/>
                  </a:lnTo>
                  <a:lnTo>
                    <a:pt x="658" y="4"/>
                  </a:lnTo>
                  <a:lnTo>
                    <a:pt x="662" y="1"/>
                  </a:lnTo>
                  <a:lnTo>
                    <a:pt x="667" y="0"/>
                  </a:lnTo>
                  <a:lnTo>
                    <a:pt x="669" y="0"/>
                  </a:lnTo>
                  <a:lnTo>
                    <a:pt x="6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6" name="Freeform 313">
              <a:extLst>
                <a:ext uri="{FF2B5EF4-FFF2-40B4-BE49-F238E27FC236}">
                  <a16:creationId xmlns:a16="http://schemas.microsoft.com/office/drawing/2014/main" id="{C4F7178D-DC2B-4A41-972F-E4DAC1FA2DC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12333" y="1825407"/>
              <a:ext cx="1625651" cy="588665"/>
            </a:xfrm>
            <a:custGeom>
              <a:avLst/>
              <a:gdLst>
                <a:gd name="T0" fmla="*/ 68 w 834"/>
                <a:gd name="T1" fmla="*/ 37 h 302"/>
                <a:gd name="T2" fmla="*/ 112 w 834"/>
                <a:gd name="T3" fmla="*/ 44 h 302"/>
                <a:gd name="T4" fmla="*/ 156 w 834"/>
                <a:gd name="T5" fmla="*/ 61 h 302"/>
                <a:gd name="T6" fmla="*/ 165 w 834"/>
                <a:gd name="T7" fmla="*/ 18 h 302"/>
                <a:gd name="T8" fmla="*/ 214 w 834"/>
                <a:gd name="T9" fmla="*/ 83 h 302"/>
                <a:gd name="T10" fmla="*/ 257 w 834"/>
                <a:gd name="T11" fmla="*/ 115 h 302"/>
                <a:gd name="T12" fmla="*/ 230 w 834"/>
                <a:gd name="T13" fmla="*/ 121 h 302"/>
                <a:gd name="T14" fmla="*/ 216 w 834"/>
                <a:gd name="T15" fmla="*/ 135 h 302"/>
                <a:gd name="T16" fmla="*/ 137 w 834"/>
                <a:gd name="T17" fmla="*/ 140 h 302"/>
                <a:gd name="T18" fmla="*/ 27 w 834"/>
                <a:gd name="T19" fmla="*/ 111 h 302"/>
                <a:gd name="T20" fmla="*/ 28 w 834"/>
                <a:gd name="T21" fmla="*/ 91 h 302"/>
                <a:gd name="T22" fmla="*/ 9 w 834"/>
                <a:gd name="T23" fmla="*/ 64 h 302"/>
                <a:gd name="T24" fmla="*/ 208 w 834"/>
                <a:gd name="T25" fmla="*/ 18 h 302"/>
                <a:gd name="T26" fmla="*/ 607 w 834"/>
                <a:gd name="T27" fmla="*/ 15 h 302"/>
                <a:gd name="T28" fmla="*/ 552 w 834"/>
                <a:gd name="T29" fmla="*/ 14 h 302"/>
                <a:gd name="T30" fmla="*/ 473 w 834"/>
                <a:gd name="T31" fmla="*/ 56 h 302"/>
                <a:gd name="T32" fmla="*/ 489 w 834"/>
                <a:gd name="T33" fmla="*/ 63 h 302"/>
                <a:gd name="T34" fmla="*/ 482 w 834"/>
                <a:gd name="T35" fmla="*/ 34 h 302"/>
                <a:gd name="T36" fmla="*/ 552 w 834"/>
                <a:gd name="T37" fmla="*/ 20 h 302"/>
                <a:gd name="T38" fmla="*/ 552 w 834"/>
                <a:gd name="T39" fmla="*/ 56 h 302"/>
                <a:gd name="T40" fmla="*/ 586 w 834"/>
                <a:gd name="T41" fmla="*/ 47 h 302"/>
                <a:gd name="T42" fmla="*/ 626 w 834"/>
                <a:gd name="T43" fmla="*/ 56 h 302"/>
                <a:gd name="T44" fmla="*/ 638 w 834"/>
                <a:gd name="T45" fmla="*/ 72 h 302"/>
                <a:gd name="T46" fmla="*/ 689 w 834"/>
                <a:gd name="T47" fmla="*/ 70 h 302"/>
                <a:gd name="T48" fmla="*/ 684 w 834"/>
                <a:gd name="T49" fmla="*/ 92 h 302"/>
                <a:gd name="T50" fmla="*/ 731 w 834"/>
                <a:gd name="T51" fmla="*/ 92 h 302"/>
                <a:gd name="T52" fmla="*/ 733 w 834"/>
                <a:gd name="T53" fmla="*/ 104 h 302"/>
                <a:gd name="T54" fmla="*/ 741 w 834"/>
                <a:gd name="T55" fmla="*/ 121 h 302"/>
                <a:gd name="T56" fmla="*/ 727 w 834"/>
                <a:gd name="T57" fmla="*/ 137 h 302"/>
                <a:gd name="T58" fmla="*/ 755 w 834"/>
                <a:gd name="T59" fmla="*/ 157 h 302"/>
                <a:gd name="T60" fmla="*/ 782 w 834"/>
                <a:gd name="T61" fmla="*/ 157 h 302"/>
                <a:gd name="T62" fmla="*/ 805 w 834"/>
                <a:gd name="T63" fmla="*/ 181 h 302"/>
                <a:gd name="T64" fmla="*/ 815 w 834"/>
                <a:gd name="T65" fmla="*/ 196 h 302"/>
                <a:gd name="T66" fmla="*/ 804 w 834"/>
                <a:gd name="T67" fmla="*/ 225 h 302"/>
                <a:gd name="T68" fmla="*/ 783 w 834"/>
                <a:gd name="T69" fmla="*/ 204 h 302"/>
                <a:gd name="T70" fmla="*/ 747 w 834"/>
                <a:gd name="T71" fmla="*/ 192 h 302"/>
                <a:gd name="T72" fmla="*/ 738 w 834"/>
                <a:gd name="T73" fmla="*/ 211 h 302"/>
                <a:gd name="T74" fmla="*/ 757 w 834"/>
                <a:gd name="T75" fmla="*/ 230 h 302"/>
                <a:gd name="T76" fmla="*/ 777 w 834"/>
                <a:gd name="T77" fmla="*/ 252 h 302"/>
                <a:gd name="T78" fmla="*/ 779 w 834"/>
                <a:gd name="T79" fmla="*/ 271 h 302"/>
                <a:gd name="T80" fmla="*/ 757 w 834"/>
                <a:gd name="T81" fmla="*/ 271 h 302"/>
                <a:gd name="T82" fmla="*/ 738 w 834"/>
                <a:gd name="T83" fmla="*/ 274 h 302"/>
                <a:gd name="T84" fmla="*/ 746 w 834"/>
                <a:gd name="T85" fmla="*/ 296 h 302"/>
                <a:gd name="T86" fmla="*/ 687 w 834"/>
                <a:gd name="T87" fmla="*/ 263 h 302"/>
                <a:gd name="T88" fmla="*/ 651 w 834"/>
                <a:gd name="T89" fmla="*/ 242 h 302"/>
                <a:gd name="T90" fmla="*/ 615 w 834"/>
                <a:gd name="T91" fmla="*/ 247 h 302"/>
                <a:gd name="T92" fmla="*/ 610 w 834"/>
                <a:gd name="T93" fmla="*/ 220 h 302"/>
                <a:gd name="T94" fmla="*/ 649 w 834"/>
                <a:gd name="T95" fmla="*/ 217 h 302"/>
                <a:gd name="T96" fmla="*/ 664 w 834"/>
                <a:gd name="T97" fmla="*/ 155 h 302"/>
                <a:gd name="T98" fmla="*/ 640 w 834"/>
                <a:gd name="T99" fmla="*/ 135 h 302"/>
                <a:gd name="T100" fmla="*/ 624 w 834"/>
                <a:gd name="T101" fmla="*/ 124 h 302"/>
                <a:gd name="T102" fmla="*/ 596 w 834"/>
                <a:gd name="T103" fmla="*/ 100 h 302"/>
                <a:gd name="T104" fmla="*/ 552 w 834"/>
                <a:gd name="T105" fmla="*/ 105 h 302"/>
                <a:gd name="T106" fmla="*/ 470 w 834"/>
                <a:gd name="T107" fmla="*/ 96 h 302"/>
                <a:gd name="T108" fmla="*/ 454 w 834"/>
                <a:gd name="T109" fmla="*/ 81 h 302"/>
                <a:gd name="T110" fmla="*/ 429 w 834"/>
                <a:gd name="T111" fmla="*/ 25 h 302"/>
                <a:gd name="T112" fmla="*/ 312 w 834"/>
                <a:gd name="T113" fmla="*/ 11 h 302"/>
                <a:gd name="T114" fmla="*/ 315 w 834"/>
                <a:gd name="T115" fmla="*/ 36 h 302"/>
                <a:gd name="T116" fmla="*/ 299 w 834"/>
                <a:gd name="T117" fmla="*/ 61 h 302"/>
                <a:gd name="T118" fmla="*/ 255 w 834"/>
                <a:gd name="T119" fmla="*/ 45 h 302"/>
                <a:gd name="T120" fmla="*/ 271 w 834"/>
                <a:gd name="T121" fmla="*/ 29 h 302"/>
                <a:gd name="T122" fmla="*/ 261 w 834"/>
                <a:gd name="T123" fmla="*/ 1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34" h="302">
                  <a:moveTo>
                    <a:pt x="320" y="22"/>
                  </a:moveTo>
                  <a:lnTo>
                    <a:pt x="320" y="22"/>
                  </a:lnTo>
                  <a:lnTo>
                    <a:pt x="321" y="23"/>
                  </a:lnTo>
                  <a:lnTo>
                    <a:pt x="321" y="23"/>
                  </a:lnTo>
                  <a:lnTo>
                    <a:pt x="323" y="23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3" y="26"/>
                  </a:lnTo>
                  <a:lnTo>
                    <a:pt x="323" y="28"/>
                  </a:lnTo>
                  <a:lnTo>
                    <a:pt x="321" y="28"/>
                  </a:lnTo>
                  <a:lnTo>
                    <a:pt x="321" y="28"/>
                  </a:lnTo>
                  <a:lnTo>
                    <a:pt x="318" y="28"/>
                  </a:lnTo>
                  <a:lnTo>
                    <a:pt x="317" y="26"/>
                  </a:lnTo>
                  <a:lnTo>
                    <a:pt x="317" y="25"/>
                  </a:lnTo>
                  <a:lnTo>
                    <a:pt x="317" y="23"/>
                  </a:lnTo>
                  <a:lnTo>
                    <a:pt x="317" y="23"/>
                  </a:lnTo>
                  <a:lnTo>
                    <a:pt x="317" y="22"/>
                  </a:lnTo>
                  <a:lnTo>
                    <a:pt x="320" y="22"/>
                  </a:lnTo>
                  <a:close/>
                  <a:moveTo>
                    <a:pt x="63" y="17"/>
                  </a:moveTo>
                  <a:lnTo>
                    <a:pt x="68" y="17"/>
                  </a:lnTo>
                  <a:lnTo>
                    <a:pt x="69" y="18"/>
                  </a:lnTo>
                  <a:lnTo>
                    <a:pt x="69" y="18"/>
                  </a:lnTo>
                  <a:lnTo>
                    <a:pt x="71" y="20"/>
                  </a:lnTo>
                  <a:lnTo>
                    <a:pt x="71" y="22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1" y="28"/>
                  </a:lnTo>
                  <a:lnTo>
                    <a:pt x="71" y="29"/>
                  </a:lnTo>
                  <a:lnTo>
                    <a:pt x="71" y="31"/>
                  </a:lnTo>
                  <a:lnTo>
                    <a:pt x="69" y="31"/>
                  </a:lnTo>
                  <a:lnTo>
                    <a:pt x="68" y="34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8" y="37"/>
                  </a:lnTo>
                  <a:lnTo>
                    <a:pt x="69" y="37"/>
                  </a:lnTo>
                  <a:lnTo>
                    <a:pt x="72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9" y="36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80" y="29"/>
                  </a:lnTo>
                  <a:lnTo>
                    <a:pt x="82" y="28"/>
                  </a:lnTo>
                  <a:lnTo>
                    <a:pt x="83" y="26"/>
                  </a:lnTo>
                  <a:lnTo>
                    <a:pt x="85" y="26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101" y="29"/>
                  </a:lnTo>
                  <a:lnTo>
                    <a:pt x="109" y="33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0" y="39"/>
                  </a:lnTo>
                  <a:lnTo>
                    <a:pt x="107" y="42"/>
                  </a:lnTo>
                  <a:lnTo>
                    <a:pt x="104" y="44"/>
                  </a:lnTo>
                  <a:lnTo>
                    <a:pt x="102" y="44"/>
                  </a:lnTo>
                  <a:lnTo>
                    <a:pt x="104" y="45"/>
                  </a:lnTo>
                  <a:lnTo>
                    <a:pt x="105" y="45"/>
                  </a:lnTo>
                  <a:lnTo>
                    <a:pt x="107" y="44"/>
                  </a:lnTo>
                  <a:lnTo>
                    <a:pt x="109" y="42"/>
                  </a:lnTo>
                  <a:lnTo>
                    <a:pt x="110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3" y="44"/>
                  </a:lnTo>
                  <a:lnTo>
                    <a:pt x="116" y="42"/>
                  </a:lnTo>
                  <a:lnTo>
                    <a:pt x="118" y="39"/>
                  </a:lnTo>
                  <a:lnTo>
                    <a:pt x="123" y="37"/>
                  </a:lnTo>
                  <a:lnTo>
                    <a:pt x="123" y="36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3"/>
                  </a:lnTo>
                  <a:lnTo>
                    <a:pt x="126" y="33"/>
                  </a:lnTo>
                  <a:lnTo>
                    <a:pt x="121" y="29"/>
                  </a:lnTo>
                  <a:lnTo>
                    <a:pt x="120" y="28"/>
                  </a:lnTo>
                  <a:lnTo>
                    <a:pt x="120" y="26"/>
                  </a:lnTo>
                  <a:lnTo>
                    <a:pt x="123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5" y="29"/>
                  </a:lnTo>
                  <a:lnTo>
                    <a:pt x="137" y="31"/>
                  </a:lnTo>
                  <a:lnTo>
                    <a:pt x="138" y="33"/>
                  </a:lnTo>
                  <a:lnTo>
                    <a:pt x="142" y="34"/>
                  </a:lnTo>
                  <a:lnTo>
                    <a:pt x="143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7"/>
                  </a:lnTo>
                  <a:lnTo>
                    <a:pt x="145" y="37"/>
                  </a:lnTo>
                  <a:lnTo>
                    <a:pt x="146" y="39"/>
                  </a:lnTo>
                  <a:lnTo>
                    <a:pt x="148" y="39"/>
                  </a:lnTo>
                  <a:lnTo>
                    <a:pt x="148" y="40"/>
                  </a:lnTo>
                  <a:lnTo>
                    <a:pt x="150" y="42"/>
                  </a:lnTo>
                  <a:lnTo>
                    <a:pt x="151" y="45"/>
                  </a:lnTo>
                  <a:lnTo>
                    <a:pt x="151" y="50"/>
                  </a:lnTo>
                  <a:lnTo>
                    <a:pt x="154" y="56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9" y="63"/>
                  </a:lnTo>
                  <a:lnTo>
                    <a:pt x="159" y="64"/>
                  </a:lnTo>
                  <a:lnTo>
                    <a:pt x="161" y="64"/>
                  </a:lnTo>
                  <a:lnTo>
                    <a:pt x="162" y="64"/>
                  </a:lnTo>
                  <a:lnTo>
                    <a:pt x="162" y="63"/>
                  </a:lnTo>
                  <a:lnTo>
                    <a:pt x="164" y="61"/>
                  </a:lnTo>
                  <a:lnTo>
                    <a:pt x="168" y="59"/>
                  </a:lnTo>
                  <a:lnTo>
                    <a:pt x="168" y="58"/>
                  </a:lnTo>
                  <a:lnTo>
                    <a:pt x="167" y="58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8" y="56"/>
                  </a:lnTo>
                  <a:lnTo>
                    <a:pt x="165" y="53"/>
                  </a:lnTo>
                  <a:lnTo>
                    <a:pt x="162" y="50"/>
                  </a:lnTo>
                  <a:lnTo>
                    <a:pt x="162" y="45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1" y="40"/>
                  </a:lnTo>
                  <a:lnTo>
                    <a:pt x="161" y="40"/>
                  </a:lnTo>
                  <a:lnTo>
                    <a:pt x="159" y="39"/>
                  </a:lnTo>
                  <a:lnTo>
                    <a:pt x="159" y="39"/>
                  </a:lnTo>
                  <a:lnTo>
                    <a:pt x="159" y="37"/>
                  </a:lnTo>
                  <a:lnTo>
                    <a:pt x="159" y="36"/>
                  </a:lnTo>
                  <a:lnTo>
                    <a:pt x="156" y="23"/>
                  </a:lnTo>
                  <a:lnTo>
                    <a:pt x="156" y="22"/>
                  </a:lnTo>
                  <a:lnTo>
                    <a:pt x="156" y="22"/>
                  </a:lnTo>
                  <a:lnTo>
                    <a:pt x="157" y="22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7" y="18"/>
                  </a:lnTo>
                  <a:lnTo>
                    <a:pt x="157" y="18"/>
                  </a:lnTo>
                  <a:lnTo>
                    <a:pt x="157" y="17"/>
                  </a:lnTo>
                  <a:lnTo>
                    <a:pt x="162" y="17"/>
                  </a:lnTo>
                  <a:lnTo>
                    <a:pt x="165" y="18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3" y="20"/>
                  </a:lnTo>
                  <a:lnTo>
                    <a:pt x="173" y="18"/>
                  </a:lnTo>
                  <a:lnTo>
                    <a:pt x="175" y="18"/>
                  </a:lnTo>
                  <a:lnTo>
                    <a:pt x="181" y="22"/>
                  </a:lnTo>
                  <a:lnTo>
                    <a:pt x="186" y="25"/>
                  </a:lnTo>
                  <a:lnTo>
                    <a:pt x="191" y="26"/>
                  </a:lnTo>
                  <a:lnTo>
                    <a:pt x="192" y="28"/>
                  </a:lnTo>
                  <a:lnTo>
                    <a:pt x="195" y="31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4"/>
                  </a:lnTo>
                  <a:lnTo>
                    <a:pt x="195" y="34"/>
                  </a:lnTo>
                  <a:lnTo>
                    <a:pt x="197" y="36"/>
                  </a:lnTo>
                  <a:lnTo>
                    <a:pt x="197" y="36"/>
                  </a:lnTo>
                  <a:lnTo>
                    <a:pt x="197" y="39"/>
                  </a:lnTo>
                  <a:lnTo>
                    <a:pt x="198" y="40"/>
                  </a:lnTo>
                  <a:lnTo>
                    <a:pt x="198" y="42"/>
                  </a:lnTo>
                  <a:lnTo>
                    <a:pt x="203" y="55"/>
                  </a:lnTo>
                  <a:lnTo>
                    <a:pt x="205" y="56"/>
                  </a:lnTo>
                  <a:lnTo>
                    <a:pt x="205" y="58"/>
                  </a:lnTo>
                  <a:lnTo>
                    <a:pt x="209" y="63"/>
                  </a:lnTo>
                  <a:lnTo>
                    <a:pt x="211" y="66"/>
                  </a:lnTo>
                  <a:lnTo>
                    <a:pt x="211" y="67"/>
                  </a:lnTo>
                  <a:lnTo>
                    <a:pt x="211" y="67"/>
                  </a:lnTo>
                  <a:lnTo>
                    <a:pt x="211" y="69"/>
                  </a:lnTo>
                  <a:lnTo>
                    <a:pt x="211" y="70"/>
                  </a:lnTo>
                  <a:lnTo>
                    <a:pt x="211" y="72"/>
                  </a:lnTo>
                  <a:lnTo>
                    <a:pt x="209" y="72"/>
                  </a:lnTo>
                  <a:lnTo>
                    <a:pt x="209" y="74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9" y="78"/>
                  </a:lnTo>
                  <a:lnTo>
                    <a:pt x="214" y="83"/>
                  </a:lnTo>
                  <a:lnTo>
                    <a:pt x="217" y="86"/>
                  </a:lnTo>
                  <a:lnTo>
                    <a:pt x="219" y="88"/>
                  </a:lnTo>
                  <a:lnTo>
                    <a:pt x="222" y="91"/>
                  </a:lnTo>
                  <a:lnTo>
                    <a:pt x="227" y="92"/>
                  </a:lnTo>
                  <a:lnTo>
                    <a:pt x="228" y="92"/>
                  </a:lnTo>
                  <a:lnTo>
                    <a:pt x="230" y="94"/>
                  </a:lnTo>
                  <a:lnTo>
                    <a:pt x="230" y="94"/>
                  </a:lnTo>
                  <a:lnTo>
                    <a:pt x="230" y="92"/>
                  </a:lnTo>
                  <a:lnTo>
                    <a:pt x="230" y="92"/>
                  </a:lnTo>
                  <a:lnTo>
                    <a:pt x="232" y="92"/>
                  </a:lnTo>
                  <a:lnTo>
                    <a:pt x="230" y="91"/>
                  </a:lnTo>
                  <a:lnTo>
                    <a:pt x="230" y="89"/>
                  </a:lnTo>
                  <a:lnTo>
                    <a:pt x="230" y="89"/>
                  </a:lnTo>
                  <a:lnTo>
                    <a:pt x="235" y="92"/>
                  </a:lnTo>
                  <a:lnTo>
                    <a:pt x="236" y="94"/>
                  </a:lnTo>
                  <a:lnTo>
                    <a:pt x="239" y="96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9" y="99"/>
                  </a:lnTo>
                  <a:lnTo>
                    <a:pt x="250" y="99"/>
                  </a:lnTo>
                  <a:lnTo>
                    <a:pt x="250" y="100"/>
                  </a:lnTo>
                  <a:lnTo>
                    <a:pt x="250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7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60" y="107"/>
                  </a:lnTo>
                  <a:lnTo>
                    <a:pt x="261" y="110"/>
                  </a:lnTo>
                  <a:lnTo>
                    <a:pt x="261" y="111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58" y="115"/>
                  </a:lnTo>
                  <a:lnTo>
                    <a:pt x="257" y="115"/>
                  </a:lnTo>
                  <a:lnTo>
                    <a:pt x="255" y="115"/>
                  </a:lnTo>
                  <a:lnTo>
                    <a:pt x="254" y="113"/>
                  </a:lnTo>
                  <a:lnTo>
                    <a:pt x="254" y="111"/>
                  </a:lnTo>
                  <a:lnTo>
                    <a:pt x="252" y="110"/>
                  </a:lnTo>
                  <a:lnTo>
                    <a:pt x="252" y="111"/>
                  </a:lnTo>
                  <a:lnTo>
                    <a:pt x="252" y="113"/>
                  </a:lnTo>
                  <a:lnTo>
                    <a:pt x="250" y="115"/>
                  </a:lnTo>
                  <a:lnTo>
                    <a:pt x="250" y="115"/>
                  </a:lnTo>
                  <a:lnTo>
                    <a:pt x="249" y="115"/>
                  </a:lnTo>
                  <a:lnTo>
                    <a:pt x="247" y="113"/>
                  </a:lnTo>
                  <a:lnTo>
                    <a:pt x="244" y="111"/>
                  </a:lnTo>
                  <a:lnTo>
                    <a:pt x="243" y="111"/>
                  </a:lnTo>
                  <a:lnTo>
                    <a:pt x="243" y="111"/>
                  </a:lnTo>
                  <a:lnTo>
                    <a:pt x="241" y="111"/>
                  </a:lnTo>
                  <a:lnTo>
                    <a:pt x="238" y="113"/>
                  </a:lnTo>
                  <a:lnTo>
                    <a:pt x="236" y="115"/>
                  </a:lnTo>
                  <a:lnTo>
                    <a:pt x="238" y="115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5" y="118"/>
                  </a:lnTo>
                  <a:lnTo>
                    <a:pt x="232" y="118"/>
                  </a:lnTo>
                  <a:lnTo>
                    <a:pt x="230" y="118"/>
                  </a:lnTo>
                  <a:lnTo>
                    <a:pt x="227" y="115"/>
                  </a:lnTo>
                  <a:lnTo>
                    <a:pt x="225" y="115"/>
                  </a:lnTo>
                  <a:lnTo>
                    <a:pt x="225" y="115"/>
                  </a:lnTo>
                  <a:lnTo>
                    <a:pt x="224" y="116"/>
                  </a:lnTo>
                  <a:lnTo>
                    <a:pt x="225" y="116"/>
                  </a:lnTo>
                  <a:lnTo>
                    <a:pt x="227" y="118"/>
                  </a:lnTo>
                  <a:lnTo>
                    <a:pt x="228" y="119"/>
                  </a:lnTo>
                  <a:lnTo>
                    <a:pt x="230" y="119"/>
                  </a:lnTo>
                  <a:lnTo>
                    <a:pt x="230" y="119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30" y="122"/>
                  </a:lnTo>
                  <a:lnTo>
                    <a:pt x="228" y="126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3" y="124"/>
                  </a:lnTo>
                  <a:lnTo>
                    <a:pt x="235" y="122"/>
                  </a:lnTo>
                  <a:lnTo>
                    <a:pt x="238" y="121"/>
                  </a:lnTo>
                  <a:lnTo>
                    <a:pt x="239" y="121"/>
                  </a:lnTo>
                  <a:lnTo>
                    <a:pt x="243" y="119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2"/>
                  </a:lnTo>
                  <a:lnTo>
                    <a:pt x="244" y="122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6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49" y="129"/>
                  </a:lnTo>
                  <a:lnTo>
                    <a:pt x="247" y="132"/>
                  </a:lnTo>
                  <a:lnTo>
                    <a:pt x="246" y="132"/>
                  </a:lnTo>
                  <a:lnTo>
                    <a:pt x="239" y="135"/>
                  </a:lnTo>
                  <a:lnTo>
                    <a:pt x="238" y="135"/>
                  </a:lnTo>
                  <a:lnTo>
                    <a:pt x="235" y="135"/>
                  </a:lnTo>
                  <a:lnTo>
                    <a:pt x="233" y="137"/>
                  </a:lnTo>
                  <a:lnTo>
                    <a:pt x="232" y="137"/>
                  </a:lnTo>
                  <a:lnTo>
                    <a:pt x="228" y="137"/>
                  </a:lnTo>
                  <a:lnTo>
                    <a:pt x="224" y="137"/>
                  </a:lnTo>
                  <a:lnTo>
                    <a:pt x="219" y="137"/>
                  </a:lnTo>
                  <a:lnTo>
                    <a:pt x="216" y="135"/>
                  </a:lnTo>
                  <a:lnTo>
                    <a:pt x="211" y="133"/>
                  </a:lnTo>
                  <a:lnTo>
                    <a:pt x="209" y="135"/>
                  </a:lnTo>
                  <a:lnTo>
                    <a:pt x="208" y="135"/>
                  </a:lnTo>
                  <a:lnTo>
                    <a:pt x="200" y="135"/>
                  </a:lnTo>
                  <a:lnTo>
                    <a:pt x="200" y="133"/>
                  </a:lnTo>
                  <a:lnTo>
                    <a:pt x="200" y="133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198" y="130"/>
                  </a:lnTo>
                  <a:lnTo>
                    <a:pt x="194" y="129"/>
                  </a:lnTo>
                  <a:lnTo>
                    <a:pt x="191" y="129"/>
                  </a:lnTo>
                  <a:lnTo>
                    <a:pt x="187" y="129"/>
                  </a:lnTo>
                  <a:lnTo>
                    <a:pt x="186" y="129"/>
                  </a:lnTo>
                  <a:lnTo>
                    <a:pt x="184" y="127"/>
                  </a:lnTo>
                  <a:lnTo>
                    <a:pt x="183" y="127"/>
                  </a:lnTo>
                  <a:lnTo>
                    <a:pt x="183" y="126"/>
                  </a:lnTo>
                  <a:lnTo>
                    <a:pt x="183" y="126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1" y="122"/>
                  </a:lnTo>
                  <a:lnTo>
                    <a:pt x="179" y="121"/>
                  </a:lnTo>
                  <a:lnTo>
                    <a:pt x="178" y="121"/>
                  </a:lnTo>
                  <a:lnTo>
                    <a:pt x="176" y="122"/>
                  </a:lnTo>
                  <a:lnTo>
                    <a:pt x="175" y="124"/>
                  </a:lnTo>
                  <a:lnTo>
                    <a:pt x="173" y="127"/>
                  </a:lnTo>
                  <a:lnTo>
                    <a:pt x="172" y="129"/>
                  </a:lnTo>
                  <a:lnTo>
                    <a:pt x="168" y="132"/>
                  </a:lnTo>
                  <a:lnTo>
                    <a:pt x="167" y="132"/>
                  </a:lnTo>
                  <a:lnTo>
                    <a:pt x="161" y="133"/>
                  </a:lnTo>
                  <a:lnTo>
                    <a:pt x="153" y="133"/>
                  </a:lnTo>
                  <a:lnTo>
                    <a:pt x="151" y="135"/>
                  </a:lnTo>
                  <a:lnTo>
                    <a:pt x="148" y="137"/>
                  </a:lnTo>
                  <a:lnTo>
                    <a:pt x="145" y="138"/>
                  </a:lnTo>
                  <a:lnTo>
                    <a:pt x="137" y="140"/>
                  </a:lnTo>
                  <a:lnTo>
                    <a:pt x="131" y="141"/>
                  </a:lnTo>
                  <a:lnTo>
                    <a:pt x="123" y="143"/>
                  </a:lnTo>
                  <a:lnTo>
                    <a:pt x="118" y="143"/>
                  </a:lnTo>
                  <a:lnTo>
                    <a:pt x="116" y="143"/>
                  </a:lnTo>
                  <a:lnTo>
                    <a:pt x="113" y="143"/>
                  </a:lnTo>
                  <a:lnTo>
                    <a:pt x="110" y="144"/>
                  </a:lnTo>
                  <a:lnTo>
                    <a:pt x="107" y="144"/>
                  </a:lnTo>
                  <a:lnTo>
                    <a:pt x="96" y="144"/>
                  </a:lnTo>
                  <a:lnTo>
                    <a:pt x="91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3"/>
                  </a:lnTo>
                  <a:lnTo>
                    <a:pt x="79" y="138"/>
                  </a:lnTo>
                  <a:lnTo>
                    <a:pt x="77" y="137"/>
                  </a:lnTo>
                  <a:lnTo>
                    <a:pt x="77" y="133"/>
                  </a:lnTo>
                  <a:lnTo>
                    <a:pt x="77" y="132"/>
                  </a:lnTo>
                  <a:lnTo>
                    <a:pt x="77" y="127"/>
                  </a:lnTo>
                  <a:lnTo>
                    <a:pt x="75" y="127"/>
                  </a:lnTo>
                  <a:lnTo>
                    <a:pt x="71" y="126"/>
                  </a:lnTo>
                  <a:lnTo>
                    <a:pt x="68" y="126"/>
                  </a:lnTo>
                  <a:lnTo>
                    <a:pt x="61" y="126"/>
                  </a:lnTo>
                  <a:lnTo>
                    <a:pt x="55" y="126"/>
                  </a:lnTo>
                  <a:lnTo>
                    <a:pt x="49" y="126"/>
                  </a:lnTo>
                  <a:lnTo>
                    <a:pt x="45" y="124"/>
                  </a:lnTo>
                  <a:lnTo>
                    <a:pt x="41" y="124"/>
                  </a:lnTo>
                  <a:lnTo>
                    <a:pt x="36" y="121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34" y="119"/>
                  </a:lnTo>
                  <a:lnTo>
                    <a:pt x="33" y="118"/>
                  </a:lnTo>
                  <a:lnTo>
                    <a:pt x="28" y="115"/>
                  </a:lnTo>
                  <a:lnTo>
                    <a:pt x="27" y="111"/>
                  </a:lnTo>
                  <a:lnTo>
                    <a:pt x="27" y="111"/>
                  </a:lnTo>
                  <a:lnTo>
                    <a:pt x="27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7" y="104"/>
                  </a:lnTo>
                  <a:lnTo>
                    <a:pt x="27" y="104"/>
                  </a:lnTo>
                  <a:lnTo>
                    <a:pt x="34" y="102"/>
                  </a:lnTo>
                  <a:lnTo>
                    <a:pt x="50" y="100"/>
                  </a:lnTo>
                  <a:lnTo>
                    <a:pt x="63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7" y="100"/>
                  </a:lnTo>
                  <a:lnTo>
                    <a:pt x="83" y="100"/>
                  </a:lnTo>
                  <a:lnTo>
                    <a:pt x="91" y="100"/>
                  </a:lnTo>
                  <a:lnTo>
                    <a:pt x="93" y="100"/>
                  </a:lnTo>
                  <a:lnTo>
                    <a:pt x="97" y="100"/>
                  </a:lnTo>
                  <a:lnTo>
                    <a:pt x="97" y="99"/>
                  </a:lnTo>
                  <a:lnTo>
                    <a:pt x="104" y="100"/>
                  </a:lnTo>
                  <a:lnTo>
                    <a:pt x="105" y="99"/>
                  </a:lnTo>
                  <a:lnTo>
                    <a:pt x="105" y="99"/>
                  </a:lnTo>
                  <a:lnTo>
                    <a:pt x="105" y="97"/>
                  </a:lnTo>
                  <a:lnTo>
                    <a:pt x="99" y="96"/>
                  </a:lnTo>
                  <a:lnTo>
                    <a:pt x="85" y="91"/>
                  </a:lnTo>
                  <a:lnTo>
                    <a:pt x="80" y="89"/>
                  </a:lnTo>
                  <a:lnTo>
                    <a:pt x="75" y="89"/>
                  </a:lnTo>
                  <a:lnTo>
                    <a:pt x="72" y="88"/>
                  </a:lnTo>
                  <a:lnTo>
                    <a:pt x="69" y="89"/>
                  </a:lnTo>
                  <a:lnTo>
                    <a:pt x="68" y="89"/>
                  </a:lnTo>
                  <a:lnTo>
                    <a:pt x="63" y="89"/>
                  </a:lnTo>
                  <a:lnTo>
                    <a:pt x="60" y="91"/>
                  </a:lnTo>
                  <a:lnTo>
                    <a:pt x="53" y="91"/>
                  </a:lnTo>
                  <a:lnTo>
                    <a:pt x="42" y="91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8" y="91"/>
                  </a:lnTo>
                  <a:lnTo>
                    <a:pt x="28" y="91"/>
                  </a:lnTo>
                  <a:lnTo>
                    <a:pt x="20" y="91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9" y="80"/>
                  </a:lnTo>
                  <a:lnTo>
                    <a:pt x="11" y="80"/>
                  </a:lnTo>
                  <a:lnTo>
                    <a:pt x="16" y="77"/>
                  </a:lnTo>
                  <a:lnTo>
                    <a:pt x="17" y="77"/>
                  </a:lnTo>
                  <a:lnTo>
                    <a:pt x="23" y="75"/>
                  </a:lnTo>
                  <a:lnTo>
                    <a:pt x="31" y="74"/>
                  </a:lnTo>
                  <a:lnTo>
                    <a:pt x="36" y="72"/>
                  </a:lnTo>
                  <a:lnTo>
                    <a:pt x="39" y="70"/>
                  </a:lnTo>
                  <a:lnTo>
                    <a:pt x="42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4" y="67"/>
                  </a:lnTo>
                  <a:lnTo>
                    <a:pt x="47" y="67"/>
                  </a:lnTo>
                  <a:lnTo>
                    <a:pt x="50" y="69"/>
                  </a:lnTo>
                  <a:lnTo>
                    <a:pt x="52" y="67"/>
                  </a:lnTo>
                  <a:lnTo>
                    <a:pt x="53" y="67"/>
                  </a:lnTo>
                  <a:lnTo>
                    <a:pt x="52" y="67"/>
                  </a:lnTo>
                  <a:lnTo>
                    <a:pt x="49" y="66"/>
                  </a:lnTo>
                  <a:lnTo>
                    <a:pt x="31" y="69"/>
                  </a:lnTo>
                  <a:lnTo>
                    <a:pt x="23" y="69"/>
                  </a:lnTo>
                  <a:lnTo>
                    <a:pt x="19" y="70"/>
                  </a:lnTo>
                  <a:lnTo>
                    <a:pt x="16" y="70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2" y="67"/>
                  </a:lnTo>
                  <a:lnTo>
                    <a:pt x="16" y="66"/>
                  </a:lnTo>
                  <a:lnTo>
                    <a:pt x="17" y="63"/>
                  </a:lnTo>
                  <a:lnTo>
                    <a:pt x="16" y="63"/>
                  </a:lnTo>
                  <a:lnTo>
                    <a:pt x="9" y="64"/>
                  </a:lnTo>
                  <a:lnTo>
                    <a:pt x="6" y="63"/>
                  </a:lnTo>
                  <a:lnTo>
                    <a:pt x="1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6" y="50"/>
                  </a:lnTo>
                  <a:lnTo>
                    <a:pt x="9" y="48"/>
                  </a:lnTo>
                  <a:lnTo>
                    <a:pt x="11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2"/>
                  </a:lnTo>
                  <a:lnTo>
                    <a:pt x="8" y="40"/>
                  </a:lnTo>
                  <a:lnTo>
                    <a:pt x="9" y="39"/>
                  </a:lnTo>
                  <a:lnTo>
                    <a:pt x="12" y="36"/>
                  </a:lnTo>
                  <a:lnTo>
                    <a:pt x="20" y="31"/>
                  </a:lnTo>
                  <a:lnTo>
                    <a:pt x="25" y="29"/>
                  </a:lnTo>
                  <a:lnTo>
                    <a:pt x="28" y="28"/>
                  </a:lnTo>
                  <a:lnTo>
                    <a:pt x="34" y="25"/>
                  </a:lnTo>
                  <a:lnTo>
                    <a:pt x="49" y="20"/>
                  </a:lnTo>
                  <a:lnTo>
                    <a:pt x="63" y="17"/>
                  </a:lnTo>
                  <a:close/>
                  <a:moveTo>
                    <a:pt x="197" y="4"/>
                  </a:moveTo>
                  <a:lnTo>
                    <a:pt x="200" y="6"/>
                  </a:lnTo>
                  <a:lnTo>
                    <a:pt x="205" y="9"/>
                  </a:lnTo>
                  <a:lnTo>
                    <a:pt x="206" y="9"/>
                  </a:lnTo>
                  <a:lnTo>
                    <a:pt x="206" y="9"/>
                  </a:lnTo>
                  <a:lnTo>
                    <a:pt x="208" y="11"/>
                  </a:lnTo>
                  <a:lnTo>
                    <a:pt x="208" y="12"/>
                  </a:lnTo>
                  <a:lnTo>
                    <a:pt x="208" y="14"/>
                  </a:lnTo>
                  <a:lnTo>
                    <a:pt x="208" y="17"/>
                  </a:lnTo>
                  <a:lnTo>
                    <a:pt x="208" y="18"/>
                  </a:lnTo>
                  <a:lnTo>
                    <a:pt x="205" y="22"/>
                  </a:lnTo>
                  <a:lnTo>
                    <a:pt x="202" y="25"/>
                  </a:lnTo>
                  <a:lnTo>
                    <a:pt x="202" y="25"/>
                  </a:lnTo>
                  <a:lnTo>
                    <a:pt x="202" y="26"/>
                  </a:lnTo>
                  <a:lnTo>
                    <a:pt x="198" y="28"/>
                  </a:lnTo>
                  <a:lnTo>
                    <a:pt x="198" y="28"/>
                  </a:lnTo>
                  <a:lnTo>
                    <a:pt x="197" y="29"/>
                  </a:lnTo>
                  <a:lnTo>
                    <a:pt x="195" y="28"/>
                  </a:lnTo>
                  <a:lnTo>
                    <a:pt x="194" y="26"/>
                  </a:lnTo>
                  <a:lnTo>
                    <a:pt x="191" y="23"/>
                  </a:lnTo>
                  <a:lnTo>
                    <a:pt x="186" y="22"/>
                  </a:lnTo>
                  <a:lnTo>
                    <a:pt x="186" y="20"/>
                  </a:lnTo>
                  <a:lnTo>
                    <a:pt x="184" y="18"/>
                  </a:lnTo>
                  <a:lnTo>
                    <a:pt x="179" y="15"/>
                  </a:lnTo>
                  <a:lnTo>
                    <a:pt x="176" y="14"/>
                  </a:lnTo>
                  <a:lnTo>
                    <a:pt x="175" y="14"/>
                  </a:lnTo>
                  <a:lnTo>
                    <a:pt x="173" y="12"/>
                  </a:lnTo>
                  <a:lnTo>
                    <a:pt x="175" y="9"/>
                  </a:lnTo>
                  <a:lnTo>
                    <a:pt x="178" y="7"/>
                  </a:lnTo>
                  <a:lnTo>
                    <a:pt x="178" y="7"/>
                  </a:lnTo>
                  <a:lnTo>
                    <a:pt x="183" y="6"/>
                  </a:lnTo>
                  <a:lnTo>
                    <a:pt x="194" y="6"/>
                  </a:lnTo>
                  <a:lnTo>
                    <a:pt x="197" y="4"/>
                  </a:lnTo>
                  <a:close/>
                  <a:moveTo>
                    <a:pt x="555" y="4"/>
                  </a:moveTo>
                  <a:lnTo>
                    <a:pt x="558" y="6"/>
                  </a:lnTo>
                  <a:lnTo>
                    <a:pt x="561" y="7"/>
                  </a:lnTo>
                  <a:lnTo>
                    <a:pt x="564" y="7"/>
                  </a:lnTo>
                  <a:lnTo>
                    <a:pt x="571" y="7"/>
                  </a:lnTo>
                  <a:lnTo>
                    <a:pt x="572" y="9"/>
                  </a:lnTo>
                  <a:lnTo>
                    <a:pt x="588" y="7"/>
                  </a:lnTo>
                  <a:lnTo>
                    <a:pt x="591" y="9"/>
                  </a:lnTo>
                  <a:lnTo>
                    <a:pt x="601" y="12"/>
                  </a:lnTo>
                  <a:lnTo>
                    <a:pt x="604" y="12"/>
                  </a:lnTo>
                  <a:lnTo>
                    <a:pt x="605" y="14"/>
                  </a:lnTo>
                  <a:lnTo>
                    <a:pt x="607" y="15"/>
                  </a:lnTo>
                  <a:lnTo>
                    <a:pt x="607" y="17"/>
                  </a:lnTo>
                  <a:lnTo>
                    <a:pt x="610" y="18"/>
                  </a:lnTo>
                  <a:lnTo>
                    <a:pt x="612" y="20"/>
                  </a:lnTo>
                  <a:lnTo>
                    <a:pt x="612" y="20"/>
                  </a:lnTo>
                  <a:lnTo>
                    <a:pt x="613" y="22"/>
                  </a:lnTo>
                  <a:lnTo>
                    <a:pt x="615" y="23"/>
                  </a:lnTo>
                  <a:lnTo>
                    <a:pt x="616" y="23"/>
                  </a:lnTo>
                  <a:lnTo>
                    <a:pt x="616" y="25"/>
                  </a:lnTo>
                  <a:lnTo>
                    <a:pt x="616" y="26"/>
                  </a:lnTo>
                  <a:lnTo>
                    <a:pt x="618" y="28"/>
                  </a:lnTo>
                  <a:lnTo>
                    <a:pt x="619" y="29"/>
                  </a:lnTo>
                  <a:lnTo>
                    <a:pt x="619" y="29"/>
                  </a:lnTo>
                  <a:lnTo>
                    <a:pt x="618" y="31"/>
                  </a:lnTo>
                  <a:lnTo>
                    <a:pt x="615" y="31"/>
                  </a:lnTo>
                  <a:lnTo>
                    <a:pt x="607" y="31"/>
                  </a:lnTo>
                  <a:lnTo>
                    <a:pt x="594" y="29"/>
                  </a:lnTo>
                  <a:lnTo>
                    <a:pt x="588" y="29"/>
                  </a:lnTo>
                  <a:lnTo>
                    <a:pt x="585" y="31"/>
                  </a:lnTo>
                  <a:lnTo>
                    <a:pt x="575" y="33"/>
                  </a:lnTo>
                  <a:lnTo>
                    <a:pt x="574" y="33"/>
                  </a:lnTo>
                  <a:lnTo>
                    <a:pt x="571" y="33"/>
                  </a:lnTo>
                  <a:lnTo>
                    <a:pt x="566" y="31"/>
                  </a:lnTo>
                  <a:lnTo>
                    <a:pt x="564" y="29"/>
                  </a:lnTo>
                  <a:lnTo>
                    <a:pt x="564" y="29"/>
                  </a:lnTo>
                  <a:lnTo>
                    <a:pt x="563" y="26"/>
                  </a:lnTo>
                  <a:lnTo>
                    <a:pt x="561" y="25"/>
                  </a:lnTo>
                  <a:lnTo>
                    <a:pt x="561" y="22"/>
                  </a:lnTo>
                  <a:lnTo>
                    <a:pt x="561" y="20"/>
                  </a:lnTo>
                  <a:lnTo>
                    <a:pt x="560" y="20"/>
                  </a:lnTo>
                  <a:lnTo>
                    <a:pt x="555" y="18"/>
                  </a:lnTo>
                  <a:lnTo>
                    <a:pt x="553" y="18"/>
                  </a:lnTo>
                  <a:lnTo>
                    <a:pt x="552" y="17"/>
                  </a:lnTo>
                  <a:lnTo>
                    <a:pt x="552" y="15"/>
                  </a:lnTo>
                  <a:lnTo>
                    <a:pt x="552" y="15"/>
                  </a:lnTo>
                  <a:lnTo>
                    <a:pt x="552" y="14"/>
                  </a:lnTo>
                  <a:lnTo>
                    <a:pt x="552" y="14"/>
                  </a:lnTo>
                  <a:lnTo>
                    <a:pt x="553" y="14"/>
                  </a:lnTo>
                  <a:lnTo>
                    <a:pt x="552" y="12"/>
                  </a:lnTo>
                  <a:lnTo>
                    <a:pt x="552" y="11"/>
                  </a:lnTo>
                  <a:lnTo>
                    <a:pt x="550" y="7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5" y="4"/>
                  </a:lnTo>
                  <a:close/>
                  <a:moveTo>
                    <a:pt x="471" y="3"/>
                  </a:moveTo>
                  <a:lnTo>
                    <a:pt x="478" y="3"/>
                  </a:lnTo>
                  <a:lnTo>
                    <a:pt x="490" y="4"/>
                  </a:lnTo>
                  <a:lnTo>
                    <a:pt x="490" y="4"/>
                  </a:lnTo>
                  <a:lnTo>
                    <a:pt x="492" y="6"/>
                  </a:lnTo>
                  <a:lnTo>
                    <a:pt x="492" y="6"/>
                  </a:lnTo>
                  <a:lnTo>
                    <a:pt x="492" y="7"/>
                  </a:lnTo>
                  <a:lnTo>
                    <a:pt x="489" y="9"/>
                  </a:lnTo>
                  <a:lnTo>
                    <a:pt x="484" y="12"/>
                  </a:lnTo>
                  <a:lnTo>
                    <a:pt x="481" y="14"/>
                  </a:lnTo>
                  <a:lnTo>
                    <a:pt x="476" y="18"/>
                  </a:lnTo>
                  <a:lnTo>
                    <a:pt x="476" y="18"/>
                  </a:lnTo>
                  <a:lnTo>
                    <a:pt x="470" y="28"/>
                  </a:lnTo>
                  <a:lnTo>
                    <a:pt x="468" y="29"/>
                  </a:lnTo>
                  <a:lnTo>
                    <a:pt x="468" y="29"/>
                  </a:lnTo>
                  <a:lnTo>
                    <a:pt x="466" y="33"/>
                  </a:lnTo>
                  <a:lnTo>
                    <a:pt x="466" y="34"/>
                  </a:lnTo>
                  <a:lnTo>
                    <a:pt x="468" y="36"/>
                  </a:lnTo>
                  <a:lnTo>
                    <a:pt x="471" y="39"/>
                  </a:lnTo>
                  <a:lnTo>
                    <a:pt x="471" y="40"/>
                  </a:lnTo>
                  <a:lnTo>
                    <a:pt x="471" y="42"/>
                  </a:lnTo>
                  <a:lnTo>
                    <a:pt x="471" y="47"/>
                  </a:lnTo>
                  <a:lnTo>
                    <a:pt x="471" y="48"/>
                  </a:lnTo>
                  <a:lnTo>
                    <a:pt x="471" y="50"/>
                  </a:lnTo>
                  <a:lnTo>
                    <a:pt x="473" y="53"/>
                  </a:lnTo>
                  <a:lnTo>
                    <a:pt x="473" y="56"/>
                  </a:lnTo>
                  <a:lnTo>
                    <a:pt x="476" y="59"/>
                  </a:lnTo>
                  <a:lnTo>
                    <a:pt x="481" y="64"/>
                  </a:lnTo>
                  <a:lnTo>
                    <a:pt x="484" y="66"/>
                  </a:lnTo>
                  <a:lnTo>
                    <a:pt x="487" y="67"/>
                  </a:lnTo>
                  <a:lnTo>
                    <a:pt x="490" y="70"/>
                  </a:lnTo>
                  <a:lnTo>
                    <a:pt x="490" y="70"/>
                  </a:lnTo>
                  <a:lnTo>
                    <a:pt x="489" y="72"/>
                  </a:lnTo>
                  <a:lnTo>
                    <a:pt x="485" y="75"/>
                  </a:lnTo>
                  <a:lnTo>
                    <a:pt x="481" y="75"/>
                  </a:lnTo>
                  <a:lnTo>
                    <a:pt x="478" y="77"/>
                  </a:lnTo>
                  <a:lnTo>
                    <a:pt x="474" y="78"/>
                  </a:lnTo>
                  <a:lnTo>
                    <a:pt x="470" y="80"/>
                  </a:lnTo>
                  <a:lnTo>
                    <a:pt x="468" y="80"/>
                  </a:lnTo>
                  <a:lnTo>
                    <a:pt x="468" y="81"/>
                  </a:lnTo>
                  <a:lnTo>
                    <a:pt x="471" y="80"/>
                  </a:lnTo>
                  <a:lnTo>
                    <a:pt x="474" y="80"/>
                  </a:lnTo>
                  <a:lnTo>
                    <a:pt x="479" y="77"/>
                  </a:lnTo>
                  <a:lnTo>
                    <a:pt x="482" y="77"/>
                  </a:lnTo>
                  <a:lnTo>
                    <a:pt x="490" y="77"/>
                  </a:lnTo>
                  <a:lnTo>
                    <a:pt x="492" y="77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2" y="80"/>
                  </a:lnTo>
                  <a:lnTo>
                    <a:pt x="493" y="80"/>
                  </a:lnTo>
                  <a:lnTo>
                    <a:pt x="493" y="80"/>
                  </a:lnTo>
                  <a:lnTo>
                    <a:pt x="493" y="78"/>
                  </a:lnTo>
                  <a:lnTo>
                    <a:pt x="495" y="70"/>
                  </a:lnTo>
                  <a:lnTo>
                    <a:pt x="496" y="69"/>
                  </a:lnTo>
                  <a:lnTo>
                    <a:pt x="496" y="67"/>
                  </a:lnTo>
                  <a:lnTo>
                    <a:pt x="496" y="64"/>
                  </a:lnTo>
                  <a:lnTo>
                    <a:pt x="495" y="64"/>
                  </a:lnTo>
                  <a:lnTo>
                    <a:pt x="493" y="63"/>
                  </a:lnTo>
                  <a:lnTo>
                    <a:pt x="490" y="63"/>
                  </a:lnTo>
                  <a:lnTo>
                    <a:pt x="489" y="63"/>
                  </a:lnTo>
                  <a:lnTo>
                    <a:pt x="487" y="63"/>
                  </a:lnTo>
                  <a:lnTo>
                    <a:pt x="485" y="63"/>
                  </a:lnTo>
                  <a:lnTo>
                    <a:pt x="485" y="61"/>
                  </a:lnTo>
                  <a:lnTo>
                    <a:pt x="484" y="59"/>
                  </a:lnTo>
                  <a:lnTo>
                    <a:pt x="482" y="58"/>
                  </a:lnTo>
                  <a:lnTo>
                    <a:pt x="479" y="55"/>
                  </a:lnTo>
                  <a:lnTo>
                    <a:pt x="478" y="55"/>
                  </a:lnTo>
                  <a:lnTo>
                    <a:pt x="479" y="53"/>
                  </a:lnTo>
                  <a:lnTo>
                    <a:pt x="481" y="52"/>
                  </a:lnTo>
                  <a:lnTo>
                    <a:pt x="484" y="52"/>
                  </a:lnTo>
                  <a:lnTo>
                    <a:pt x="485" y="48"/>
                  </a:lnTo>
                  <a:lnTo>
                    <a:pt x="487" y="47"/>
                  </a:lnTo>
                  <a:lnTo>
                    <a:pt x="490" y="48"/>
                  </a:lnTo>
                  <a:lnTo>
                    <a:pt x="496" y="50"/>
                  </a:lnTo>
                  <a:lnTo>
                    <a:pt x="500" y="53"/>
                  </a:lnTo>
                  <a:lnTo>
                    <a:pt x="501" y="53"/>
                  </a:lnTo>
                  <a:lnTo>
                    <a:pt x="501" y="52"/>
                  </a:lnTo>
                  <a:lnTo>
                    <a:pt x="501" y="52"/>
                  </a:lnTo>
                  <a:lnTo>
                    <a:pt x="496" y="48"/>
                  </a:lnTo>
                  <a:lnTo>
                    <a:pt x="495" y="47"/>
                  </a:lnTo>
                  <a:lnTo>
                    <a:pt x="493" y="45"/>
                  </a:lnTo>
                  <a:lnTo>
                    <a:pt x="493" y="45"/>
                  </a:lnTo>
                  <a:lnTo>
                    <a:pt x="496" y="44"/>
                  </a:lnTo>
                  <a:lnTo>
                    <a:pt x="496" y="44"/>
                  </a:lnTo>
                  <a:lnTo>
                    <a:pt x="493" y="42"/>
                  </a:lnTo>
                  <a:lnTo>
                    <a:pt x="492" y="42"/>
                  </a:lnTo>
                  <a:lnTo>
                    <a:pt x="490" y="44"/>
                  </a:lnTo>
                  <a:lnTo>
                    <a:pt x="489" y="44"/>
                  </a:lnTo>
                  <a:lnTo>
                    <a:pt x="485" y="42"/>
                  </a:lnTo>
                  <a:lnTo>
                    <a:pt x="485" y="42"/>
                  </a:lnTo>
                  <a:lnTo>
                    <a:pt x="484" y="40"/>
                  </a:lnTo>
                  <a:lnTo>
                    <a:pt x="482" y="39"/>
                  </a:lnTo>
                  <a:lnTo>
                    <a:pt x="482" y="37"/>
                  </a:lnTo>
                  <a:lnTo>
                    <a:pt x="482" y="36"/>
                  </a:lnTo>
                  <a:lnTo>
                    <a:pt x="482" y="34"/>
                  </a:lnTo>
                  <a:lnTo>
                    <a:pt x="482" y="33"/>
                  </a:lnTo>
                  <a:lnTo>
                    <a:pt x="482" y="31"/>
                  </a:lnTo>
                  <a:lnTo>
                    <a:pt x="482" y="31"/>
                  </a:lnTo>
                  <a:lnTo>
                    <a:pt x="484" y="28"/>
                  </a:lnTo>
                  <a:lnTo>
                    <a:pt x="485" y="28"/>
                  </a:lnTo>
                  <a:lnTo>
                    <a:pt x="487" y="28"/>
                  </a:lnTo>
                  <a:lnTo>
                    <a:pt x="492" y="28"/>
                  </a:lnTo>
                  <a:lnTo>
                    <a:pt x="501" y="33"/>
                  </a:lnTo>
                  <a:lnTo>
                    <a:pt x="501" y="31"/>
                  </a:lnTo>
                  <a:lnTo>
                    <a:pt x="490" y="26"/>
                  </a:lnTo>
                  <a:lnTo>
                    <a:pt x="485" y="25"/>
                  </a:lnTo>
                  <a:lnTo>
                    <a:pt x="484" y="23"/>
                  </a:lnTo>
                  <a:lnTo>
                    <a:pt x="490" y="17"/>
                  </a:lnTo>
                  <a:lnTo>
                    <a:pt x="496" y="15"/>
                  </a:lnTo>
                  <a:lnTo>
                    <a:pt x="500" y="14"/>
                  </a:lnTo>
                  <a:lnTo>
                    <a:pt x="504" y="14"/>
                  </a:lnTo>
                  <a:lnTo>
                    <a:pt x="509" y="15"/>
                  </a:lnTo>
                  <a:lnTo>
                    <a:pt x="509" y="15"/>
                  </a:lnTo>
                  <a:lnTo>
                    <a:pt x="506" y="12"/>
                  </a:lnTo>
                  <a:lnTo>
                    <a:pt x="507" y="12"/>
                  </a:lnTo>
                  <a:lnTo>
                    <a:pt x="509" y="11"/>
                  </a:lnTo>
                  <a:lnTo>
                    <a:pt x="514" y="9"/>
                  </a:lnTo>
                  <a:lnTo>
                    <a:pt x="520" y="7"/>
                  </a:lnTo>
                  <a:lnTo>
                    <a:pt x="520" y="7"/>
                  </a:lnTo>
                  <a:lnTo>
                    <a:pt x="522" y="6"/>
                  </a:lnTo>
                  <a:lnTo>
                    <a:pt x="525" y="6"/>
                  </a:lnTo>
                  <a:lnTo>
                    <a:pt x="531" y="6"/>
                  </a:lnTo>
                  <a:lnTo>
                    <a:pt x="536" y="6"/>
                  </a:lnTo>
                  <a:lnTo>
                    <a:pt x="541" y="7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4"/>
                  </a:lnTo>
                  <a:lnTo>
                    <a:pt x="547" y="18"/>
                  </a:lnTo>
                  <a:lnTo>
                    <a:pt x="548" y="20"/>
                  </a:lnTo>
                  <a:lnTo>
                    <a:pt x="552" y="20"/>
                  </a:lnTo>
                  <a:lnTo>
                    <a:pt x="553" y="22"/>
                  </a:lnTo>
                  <a:lnTo>
                    <a:pt x="555" y="23"/>
                  </a:lnTo>
                  <a:lnTo>
                    <a:pt x="555" y="25"/>
                  </a:lnTo>
                  <a:lnTo>
                    <a:pt x="555" y="26"/>
                  </a:lnTo>
                  <a:lnTo>
                    <a:pt x="555" y="28"/>
                  </a:lnTo>
                  <a:lnTo>
                    <a:pt x="556" y="31"/>
                  </a:lnTo>
                  <a:lnTo>
                    <a:pt x="556" y="31"/>
                  </a:lnTo>
                  <a:lnTo>
                    <a:pt x="560" y="33"/>
                  </a:lnTo>
                  <a:lnTo>
                    <a:pt x="560" y="34"/>
                  </a:lnTo>
                  <a:lnTo>
                    <a:pt x="558" y="34"/>
                  </a:lnTo>
                  <a:lnTo>
                    <a:pt x="556" y="36"/>
                  </a:lnTo>
                  <a:lnTo>
                    <a:pt x="553" y="39"/>
                  </a:lnTo>
                  <a:lnTo>
                    <a:pt x="548" y="42"/>
                  </a:lnTo>
                  <a:lnTo>
                    <a:pt x="545" y="45"/>
                  </a:lnTo>
                  <a:lnTo>
                    <a:pt x="545" y="47"/>
                  </a:lnTo>
                  <a:lnTo>
                    <a:pt x="552" y="42"/>
                  </a:lnTo>
                  <a:lnTo>
                    <a:pt x="555" y="42"/>
                  </a:lnTo>
                  <a:lnTo>
                    <a:pt x="555" y="42"/>
                  </a:lnTo>
                  <a:lnTo>
                    <a:pt x="553" y="45"/>
                  </a:lnTo>
                  <a:lnTo>
                    <a:pt x="552" y="47"/>
                  </a:lnTo>
                  <a:lnTo>
                    <a:pt x="550" y="48"/>
                  </a:lnTo>
                  <a:lnTo>
                    <a:pt x="550" y="48"/>
                  </a:lnTo>
                  <a:lnTo>
                    <a:pt x="553" y="52"/>
                  </a:lnTo>
                  <a:lnTo>
                    <a:pt x="553" y="52"/>
                  </a:lnTo>
                  <a:lnTo>
                    <a:pt x="552" y="52"/>
                  </a:lnTo>
                  <a:lnTo>
                    <a:pt x="550" y="52"/>
                  </a:lnTo>
                  <a:lnTo>
                    <a:pt x="550" y="52"/>
                  </a:lnTo>
                  <a:lnTo>
                    <a:pt x="550" y="53"/>
                  </a:lnTo>
                  <a:lnTo>
                    <a:pt x="550" y="53"/>
                  </a:lnTo>
                  <a:lnTo>
                    <a:pt x="550" y="55"/>
                  </a:lnTo>
                  <a:lnTo>
                    <a:pt x="550" y="55"/>
                  </a:lnTo>
                  <a:lnTo>
                    <a:pt x="550" y="56"/>
                  </a:lnTo>
                  <a:lnTo>
                    <a:pt x="550" y="56"/>
                  </a:lnTo>
                  <a:lnTo>
                    <a:pt x="552" y="56"/>
                  </a:lnTo>
                  <a:lnTo>
                    <a:pt x="552" y="56"/>
                  </a:lnTo>
                  <a:lnTo>
                    <a:pt x="553" y="55"/>
                  </a:lnTo>
                  <a:lnTo>
                    <a:pt x="558" y="50"/>
                  </a:lnTo>
                  <a:lnTo>
                    <a:pt x="561" y="48"/>
                  </a:lnTo>
                  <a:lnTo>
                    <a:pt x="561" y="48"/>
                  </a:lnTo>
                  <a:lnTo>
                    <a:pt x="564" y="48"/>
                  </a:lnTo>
                  <a:lnTo>
                    <a:pt x="564" y="48"/>
                  </a:lnTo>
                  <a:lnTo>
                    <a:pt x="563" y="45"/>
                  </a:lnTo>
                  <a:lnTo>
                    <a:pt x="561" y="45"/>
                  </a:lnTo>
                  <a:lnTo>
                    <a:pt x="563" y="44"/>
                  </a:lnTo>
                  <a:lnTo>
                    <a:pt x="563" y="44"/>
                  </a:lnTo>
                  <a:lnTo>
                    <a:pt x="564" y="42"/>
                  </a:lnTo>
                  <a:lnTo>
                    <a:pt x="566" y="42"/>
                  </a:lnTo>
                  <a:lnTo>
                    <a:pt x="566" y="42"/>
                  </a:lnTo>
                  <a:lnTo>
                    <a:pt x="567" y="44"/>
                  </a:lnTo>
                  <a:lnTo>
                    <a:pt x="569" y="45"/>
                  </a:lnTo>
                  <a:lnTo>
                    <a:pt x="569" y="45"/>
                  </a:lnTo>
                  <a:lnTo>
                    <a:pt x="572" y="45"/>
                  </a:lnTo>
                  <a:lnTo>
                    <a:pt x="574" y="44"/>
                  </a:lnTo>
                  <a:lnTo>
                    <a:pt x="575" y="44"/>
                  </a:lnTo>
                  <a:lnTo>
                    <a:pt x="578" y="47"/>
                  </a:lnTo>
                  <a:lnTo>
                    <a:pt x="577" y="48"/>
                  </a:lnTo>
                  <a:lnTo>
                    <a:pt x="577" y="52"/>
                  </a:lnTo>
                  <a:lnTo>
                    <a:pt x="577" y="53"/>
                  </a:lnTo>
                  <a:lnTo>
                    <a:pt x="582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2" y="55"/>
                  </a:lnTo>
                  <a:lnTo>
                    <a:pt x="580" y="53"/>
                  </a:lnTo>
                  <a:lnTo>
                    <a:pt x="580" y="52"/>
                  </a:lnTo>
                  <a:lnTo>
                    <a:pt x="580" y="47"/>
                  </a:lnTo>
                  <a:lnTo>
                    <a:pt x="582" y="44"/>
                  </a:lnTo>
                  <a:lnTo>
                    <a:pt x="583" y="45"/>
                  </a:lnTo>
                  <a:lnTo>
                    <a:pt x="586" y="47"/>
                  </a:lnTo>
                  <a:lnTo>
                    <a:pt x="588" y="47"/>
                  </a:lnTo>
                  <a:lnTo>
                    <a:pt x="591" y="47"/>
                  </a:lnTo>
                  <a:lnTo>
                    <a:pt x="596" y="48"/>
                  </a:lnTo>
                  <a:lnTo>
                    <a:pt x="599" y="48"/>
                  </a:lnTo>
                  <a:lnTo>
                    <a:pt x="599" y="48"/>
                  </a:lnTo>
                  <a:lnTo>
                    <a:pt x="597" y="47"/>
                  </a:lnTo>
                  <a:lnTo>
                    <a:pt x="593" y="45"/>
                  </a:lnTo>
                  <a:lnTo>
                    <a:pt x="588" y="44"/>
                  </a:lnTo>
                  <a:lnTo>
                    <a:pt x="586" y="42"/>
                  </a:lnTo>
                  <a:lnTo>
                    <a:pt x="585" y="40"/>
                  </a:lnTo>
                  <a:lnTo>
                    <a:pt x="585" y="40"/>
                  </a:lnTo>
                  <a:lnTo>
                    <a:pt x="586" y="39"/>
                  </a:lnTo>
                  <a:lnTo>
                    <a:pt x="586" y="39"/>
                  </a:lnTo>
                  <a:lnTo>
                    <a:pt x="588" y="37"/>
                  </a:lnTo>
                  <a:lnTo>
                    <a:pt x="593" y="36"/>
                  </a:lnTo>
                  <a:lnTo>
                    <a:pt x="596" y="34"/>
                  </a:lnTo>
                  <a:lnTo>
                    <a:pt x="599" y="34"/>
                  </a:lnTo>
                  <a:lnTo>
                    <a:pt x="604" y="34"/>
                  </a:lnTo>
                  <a:lnTo>
                    <a:pt x="608" y="34"/>
                  </a:lnTo>
                  <a:lnTo>
                    <a:pt x="612" y="34"/>
                  </a:lnTo>
                  <a:lnTo>
                    <a:pt x="615" y="36"/>
                  </a:lnTo>
                  <a:lnTo>
                    <a:pt x="618" y="39"/>
                  </a:lnTo>
                  <a:lnTo>
                    <a:pt x="619" y="39"/>
                  </a:lnTo>
                  <a:lnTo>
                    <a:pt x="621" y="39"/>
                  </a:lnTo>
                  <a:lnTo>
                    <a:pt x="624" y="37"/>
                  </a:lnTo>
                  <a:lnTo>
                    <a:pt x="626" y="39"/>
                  </a:lnTo>
                  <a:lnTo>
                    <a:pt x="632" y="40"/>
                  </a:lnTo>
                  <a:lnTo>
                    <a:pt x="634" y="42"/>
                  </a:lnTo>
                  <a:lnTo>
                    <a:pt x="634" y="44"/>
                  </a:lnTo>
                  <a:lnTo>
                    <a:pt x="635" y="45"/>
                  </a:lnTo>
                  <a:lnTo>
                    <a:pt x="635" y="47"/>
                  </a:lnTo>
                  <a:lnTo>
                    <a:pt x="635" y="48"/>
                  </a:lnTo>
                  <a:lnTo>
                    <a:pt x="630" y="53"/>
                  </a:lnTo>
                  <a:lnTo>
                    <a:pt x="627" y="53"/>
                  </a:lnTo>
                  <a:lnTo>
                    <a:pt x="626" y="56"/>
                  </a:lnTo>
                  <a:lnTo>
                    <a:pt x="624" y="59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4" y="61"/>
                  </a:lnTo>
                  <a:lnTo>
                    <a:pt x="626" y="58"/>
                  </a:lnTo>
                  <a:lnTo>
                    <a:pt x="627" y="56"/>
                  </a:lnTo>
                  <a:lnTo>
                    <a:pt x="629" y="55"/>
                  </a:lnTo>
                  <a:lnTo>
                    <a:pt x="634" y="52"/>
                  </a:lnTo>
                  <a:lnTo>
                    <a:pt x="637" y="52"/>
                  </a:lnTo>
                  <a:lnTo>
                    <a:pt x="640" y="52"/>
                  </a:lnTo>
                  <a:lnTo>
                    <a:pt x="643" y="52"/>
                  </a:lnTo>
                  <a:lnTo>
                    <a:pt x="645" y="52"/>
                  </a:lnTo>
                  <a:lnTo>
                    <a:pt x="646" y="53"/>
                  </a:lnTo>
                  <a:lnTo>
                    <a:pt x="646" y="53"/>
                  </a:lnTo>
                  <a:lnTo>
                    <a:pt x="646" y="55"/>
                  </a:lnTo>
                  <a:lnTo>
                    <a:pt x="646" y="55"/>
                  </a:lnTo>
                  <a:lnTo>
                    <a:pt x="646" y="56"/>
                  </a:lnTo>
                  <a:lnTo>
                    <a:pt x="645" y="58"/>
                  </a:lnTo>
                  <a:lnTo>
                    <a:pt x="642" y="59"/>
                  </a:lnTo>
                  <a:lnTo>
                    <a:pt x="638" y="61"/>
                  </a:lnTo>
                  <a:lnTo>
                    <a:pt x="637" y="61"/>
                  </a:lnTo>
                  <a:lnTo>
                    <a:pt x="632" y="61"/>
                  </a:lnTo>
                  <a:lnTo>
                    <a:pt x="632" y="63"/>
                  </a:lnTo>
                  <a:lnTo>
                    <a:pt x="637" y="63"/>
                  </a:lnTo>
                  <a:lnTo>
                    <a:pt x="640" y="63"/>
                  </a:lnTo>
                  <a:lnTo>
                    <a:pt x="640" y="63"/>
                  </a:lnTo>
                  <a:lnTo>
                    <a:pt x="638" y="66"/>
                  </a:lnTo>
                  <a:lnTo>
                    <a:pt x="637" y="67"/>
                  </a:lnTo>
                  <a:lnTo>
                    <a:pt x="638" y="69"/>
                  </a:lnTo>
                  <a:lnTo>
                    <a:pt x="638" y="70"/>
                  </a:lnTo>
                  <a:lnTo>
                    <a:pt x="637" y="72"/>
                  </a:lnTo>
                  <a:lnTo>
                    <a:pt x="635" y="75"/>
                  </a:lnTo>
                  <a:lnTo>
                    <a:pt x="635" y="75"/>
                  </a:lnTo>
                  <a:lnTo>
                    <a:pt x="638" y="72"/>
                  </a:lnTo>
                  <a:lnTo>
                    <a:pt x="640" y="67"/>
                  </a:lnTo>
                  <a:lnTo>
                    <a:pt x="642" y="66"/>
                  </a:lnTo>
                  <a:lnTo>
                    <a:pt x="643" y="63"/>
                  </a:lnTo>
                  <a:lnTo>
                    <a:pt x="645" y="63"/>
                  </a:lnTo>
                  <a:lnTo>
                    <a:pt x="648" y="63"/>
                  </a:lnTo>
                  <a:lnTo>
                    <a:pt x="649" y="61"/>
                  </a:lnTo>
                  <a:lnTo>
                    <a:pt x="653" y="59"/>
                  </a:lnTo>
                  <a:lnTo>
                    <a:pt x="653" y="59"/>
                  </a:lnTo>
                  <a:lnTo>
                    <a:pt x="654" y="61"/>
                  </a:lnTo>
                  <a:lnTo>
                    <a:pt x="654" y="61"/>
                  </a:lnTo>
                  <a:lnTo>
                    <a:pt x="653" y="64"/>
                  </a:lnTo>
                  <a:lnTo>
                    <a:pt x="648" y="70"/>
                  </a:lnTo>
                  <a:lnTo>
                    <a:pt x="649" y="69"/>
                  </a:lnTo>
                  <a:lnTo>
                    <a:pt x="651" y="67"/>
                  </a:lnTo>
                  <a:lnTo>
                    <a:pt x="653" y="67"/>
                  </a:lnTo>
                  <a:lnTo>
                    <a:pt x="654" y="64"/>
                  </a:lnTo>
                  <a:lnTo>
                    <a:pt x="656" y="67"/>
                  </a:lnTo>
                  <a:lnTo>
                    <a:pt x="657" y="67"/>
                  </a:lnTo>
                  <a:lnTo>
                    <a:pt x="659" y="70"/>
                  </a:lnTo>
                  <a:lnTo>
                    <a:pt x="660" y="72"/>
                  </a:lnTo>
                  <a:lnTo>
                    <a:pt x="662" y="74"/>
                  </a:lnTo>
                  <a:lnTo>
                    <a:pt x="662" y="72"/>
                  </a:lnTo>
                  <a:lnTo>
                    <a:pt x="660" y="67"/>
                  </a:lnTo>
                  <a:lnTo>
                    <a:pt x="660" y="66"/>
                  </a:lnTo>
                  <a:lnTo>
                    <a:pt x="662" y="66"/>
                  </a:lnTo>
                  <a:lnTo>
                    <a:pt x="665" y="63"/>
                  </a:lnTo>
                  <a:lnTo>
                    <a:pt x="668" y="64"/>
                  </a:lnTo>
                  <a:lnTo>
                    <a:pt x="670" y="64"/>
                  </a:lnTo>
                  <a:lnTo>
                    <a:pt x="671" y="64"/>
                  </a:lnTo>
                  <a:lnTo>
                    <a:pt x="673" y="64"/>
                  </a:lnTo>
                  <a:lnTo>
                    <a:pt x="678" y="64"/>
                  </a:lnTo>
                  <a:lnTo>
                    <a:pt x="681" y="66"/>
                  </a:lnTo>
                  <a:lnTo>
                    <a:pt x="684" y="67"/>
                  </a:lnTo>
                  <a:lnTo>
                    <a:pt x="687" y="69"/>
                  </a:lnTo>
                  <a:lnTo>
                    <a:pt x="689" y="70"/>
                  </a:lnTo>
                  <a:lnTo>
                    <a:pt x="690" y="70"/>
                  </a:lnTo>
                  <a:lnTo>
                    <a:pt x="690" y="72"/>
                  </a:lnTo>
                  <a:lnTo>
                    <a:pt x="690" y="74"/>
                  </a:lnTo>
                  <a:lnTo>
                    <a:pt x="690" y="74"/>
                  </a:lnTo>
                  <a:lnTo>
                    <a:pt x="687" y="77"/>
                  </a:lnTo>
                  <a:lnTo>
                    <a:pt x="686" y="78"/>
                  </a:lnTo>
                  <a:lnTo>
                    <a:pt x="684" y="78"/>
                  </a:lnTo>
                  <a:lnTo>
                    <a:pt x="681" y="78"/>
                  </a:lnTo>
                  <a:lnTo>
                    <a:pt x="679" y="78"/>
                  </a:lnTo>
                  <a:lnTo>
                    <a:pt x="679" y="78"/>
                  </a:lnTo>
                  <a:lnTo>
                    <a:pt x="675" y="81"/>
                  </a:lnTo>
                  <a:lnTo>
                    <a:pt x="673" y="83"/>
                  </a:lnTo>
                  <a:lnTo>
                    <a:pt x="670" y="85"/>
                  </a:lnTo>
                  <a:lnTo>
                    <a:pt x="670" y="85"/>
                  </a:lnTo>
                  <a:lnTo>
                    <a:pt x="675" y="85"/>
                  </a:lnTo>
                  <a:lnTo>
                    <a:pt x="676" y="85"/>
                  </a:lnTo>
                  <a:lnTo>
                    <a:pt x="676" y="81"/>
                  </a:lnTo>
                  <a:lnTo>
                    <a:pt x="679" y="80"/>
                  </a:lnTo>
                  <a:lnTo>
                    <a:pt x="683" y="80"/>
                  </a:lnTo>
                  <a:lnTo>
                    <a:pt x="687" y="81"/>
                  </a:lnTo>
                  <a:lnTo>
                    <a:pt x="690" y="81"/>
                  </a:lnTo>
                  <a:lnTo>
                    <a:pt x="692" y="80"/>
                  </a:lnTo>
                  <a:lnTo>
                    <a:pt x="695" y="78"/>
                  </a:lnTo>
                  <a:lnTo>
                    <a:pt x="695" y="78"/>
                  </a:lnTo>
                  <a:lnTo>
                    <a:pt x="697" y="78"/>
                  </a:lnTo>
                  <a:lnTo>
                    <a:pt x="698" y="80"/>
                  </a:lnTo>
                  <a:lnTo>
                    <a:pt x="698" y="80"/>
                  </a:lnTo>
                  <a:lnTo>
                    <a:pt x="698" y="83"/>
                  </a:lnTo>
                  <a:lnTo>
                    <a:pt x="698" y="85"/>
                  </a:lnTo>
                  <a:lnTo>
                    <a:pt x="697" y="86"/>
                  </a:lnTo>
                  <a:lnTo>
                    <a:pt x="694" y="89"/>
                  </a:lnTo>
                  <a:lnTo>
                    <a:pt x="690" y="91"/>
                  </a:lnTo>
                  <a:lnTo>
                    <a:pt x="687" y="91"/>
                  </a:lnTo>
                  <a:lnTo>
                    <a:pt x="686" y="92"/>
                  </a:lnTo>
                  <a:lnTo>
                    <a:pt x="684" y="92"/>
                  </a:lnTo>
                  <a:lnTo>
                    <a:pt x="683" y="94"/>
                  </a:lnTo>
                  <a:lnTo>
                    <a:pt x="683" y="94"/>
                  </a:lnTo>
                  <a:lnTo>
                    <a:pt x="681" y="96"/>
                  </a:lnTo>
                  <a:lnTo>
                    <a:pt x="683" y="97"/>
                  </a:lnTo>
                  <a:lnTo>
                    <a:pt x="683" y="96"/>
                  </a:lnTo>
                  <a:lnTo>
                    <a:pt x="684" y="96"/>
                  </a:lnTo>
                  <a:lnTo>
                    <a:pt x="686" y="94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9" y="92"/>
                  </a:lnTo>
                  <a:lnTo>
                    <a:pt x="689" y="94"/>
                  </a:lnTo>
                  <a:lnTo>
                    <a:pt x="689" y="96"/>
                  </a:lnTo>
                  <a:lnTo>
                    <a:pt x="687" y="104"/>
                  </a:lnTo>
                  <a:lnTo>
                    <a:pt x="687" y="104"/>
                  </a:lnTo>
                  <a:lnTo>
                    <a:pt x="689" y="102"/>
                  </a:lnTo>
                  <a:lnTo>
                    <a:pt x="692" y="92"/>
                  </a:lnTo>
                  <a:lnTo>
                    <a:pt x="694" y="91"/>
                  </a:lnTo>
                  <a:lnTo>
                    <a:pt x="695" y="89"/>
                  </a:lnTo>
                  <a:lnTo>
                    <a:pt x="700" y="88"/>
                  </a:lnTo>
                  <a:lnTo>
                    <a:pt x="703" y="86"/>
                  </a:lnTo>
                  <a:lnTo>
                    <a:pt x="706" y="85"/>
                  </a:lnTo>
                  <a:lnTo>
                    <a:pt x="709" y="85"/>
                  </a:lnTo>
                  <a:lnTo>
                    <a:pt x="711" y="85"/>
                  </a:lnTo>
                  <a:lnTo>
                    <a:pt x="712" y="86"/>
                  </a:lnTo>
                  <a:lnTo>
                    <a:pt x="714" y="86"/>
                  </a:lnTo>
                  <a:lnTo>
                    <a:pt x="717" y="86"/>
                  </a:lnTo>
                  <a:lnTo>
                    <a:pt x="719" y="86"/>
                  </a:lnTo>
                  <a:lnTo>
                    <a:pt x="720" y="86"/>
                  </a:lnTo>
                  <a:lnTo>
                    <a:pt x="722" y="88"/>
                  </a:lnTo>
                  <a:lnTo>
                    <a:pt x="724" y="89"/>
                  </a:lnTo>
                  <a:lnTo>
                    <a:pt x="730" y="91"/>
                  </a:lnTo>
                  <a:lnTo>
                    <a:pt x="730" y="91"/>
                  </a:lnTo>
                  <a:lnTo>
                    <a:pt x="731" y="92"/>
                  </a:lnTo>
                  <a:lnTo>
                    <a:pt x="731" y="92"/>
                  </a:lnTo>
                  <a:lnTo>
                    <a:pt x="731" y="94"/>
                  </a:lnTo>
                  <a:lnTo>
                    <a:pt x="731" y="96"/>
                  </a:lnTo>
                  <a:lnTo>
                    <a:pt x="730" y="96"/>
                  </a:lnTo>
                  <a:lnTo>
                    <a:pt x="728" y="96"/>
                  </a:lnTo>
                  <a:lnTo>
                    <a:pt x="728" y="97"/>
                  </a:lnTo>
                  <a:lnTo>
                    <a:pt x="725" y="99"/>
                  </a:lnTo>
                  <a:lnTo>
                    <a:pt x="725" y="99"/>
                  </a:lnTo>
                  <a:lnTo>
                    <a:pt x="722" y="99"/>
                  </a:lnTo>
                  <a:lnTo>
                    <a:pt x="717" y="99"/>
                  </a:lnTo>
                  <a:lnTo>
                    <a:pt x="716" y="100"/>
                  </a:lnTo>
                  <a:lnTo>
                    <a:pt x="712" y="102"/>
                  </a:lnTo>
                  <a:lnTo>
                    <a:pt x="706" y="105"/>
                  </a:lnTo>
                  <a:lnTo>
                    <a:pt x="708" y="105"/>
                  </a:lnTo>
                  <a:lnTo>
                    <a:pt x="709" y="107"/>
                  </a:lnTo>
                  <a:lnTo>
                    <a:pt x="711" y="105"/>
                  </a:lnTo>
                  <a:lnTo>
                    <a:pt x="712" y="104"/>
                  </a:lnTo>
                  <a:lnTo>
                    <a:pt x="716" y="102"/>
                  </a:lnTo>
                  <a:lnTo>
                    <a:pt x="719" y="102"/>
                  </a:lnTo>
                  <a:lnTo>
                    <a:pt x="724" y="102"/>
                  </a:lnTo>
                  <a:lnTo>
                    <a:pt x="725" y="102"/>
                  </a:lnTo>
                  <a:lnTo>
                    <a:pt x="725" y="102"/>
                  </a:lnTo>
                  <a:lnTo>
                    <a:pt x="727" y="102"/>
                  </a:lnTo>
                  <a:lnTo>
                    <a:pt x="727" y="104"/>
                  </a:lnTo>
                  <a:lnTo>
                    <a:pt x="725" y="104"/>
                  </a:lnTo>
                  <a:lnTo>
                    <a:pt x="725" y="105"/>
                  </a:lnTo>
                  <a:lnTo>
                    <a:pt x="722" y="107"/>
                  </a:lnTo>
                  <a:lnTo>
                    <a:pt x="724" y="108"/>
                  </a:lnTo>
                  <a:lnTo>
                    <a:pt x="727" y="108"/>
                  </a:lnTo>
                  <a:lnTo>
                    <a:pt x="727" y="108"/>
                  </a:lnTo>
                  <a:lnTo>
                    <a:pt x="728" y="107"/>
                  </a:lnTo>
                  <a:lnTo>
                    <a:pt x="730" y="105"/>
                  </a:lnTo>
                  <a:lnTo>
                    <a:pt x="731" y="105"/>
                  </a:lnTo>
                  <a:lnTo>
                    <a:pt x="733" y="105"/>
                  </a:lnTo>
                  <a:lnTo>
                    <a:pt x="733" y="104"/>
                  </a:lnTo>
                  <a:lnTo>
                    <a:pt x="733" y="104"/>
                  </a:lnTo>
                  <a:lnTo>
                    <a:pt x="731" y="102"/>
                  </a:lnTo>
                  <a:lnTo>
                    <a:pt x="731" y="102"/>
                  </a:lnTo>
                  <a:lnTo>
                    <a:pt x="733" y="100"/>
                  </a:lnTo>
                  <a:lnTo>
                    <a:pt x="735" y="99"/>
                  </a:lnTo>
                  <a:lnTo>
                    <a:pt x="735" y="99"/>
                  </a:lnTo>
                  <a:lnTo>
                    <a:pt x="736" y="99"/>
                  </a:lnTo>
                  <a:lnTo>
                    <a:pt x="739" y="99"/>
                  </a:lnTo>
                  <a:lnTo>
                    <a:pt x="741" y="100"/>
                  </a:lnTo>
                  <a:lnTo>
                    <a:pt x="746" y="105"/>
                  </a:lnTo>
                  <a:lnTo>
                    <a:pt x="747" y="107"/>
                  </a:lnTo>
                  <a:lnTo>
                    <a:pt x="749" y="110"/>
                  </a:lnTo>
                  <a:lnTo>
                    <a:pt x="749" y="111"/>
                  </a:lnTo>
                  <a:lnTo>
                    <a:pt x="749" y="113"/>
                  </a:lnTo>
                  <a:lnTo>
                    <a:pt x="749" y="113"/>
                  </a:lnTo>
                  <a:lnTo>
                    <a:pt x="747" y="115"/>
                  </a:lnTo>
                  <a:lnTo>
                    <a:pt x="746" y="115"/>
                  </a:lnTo>
                  <a:lnTo>
                    <a:pt x="739" y="113"/>
                  </a:lnTo>
                  <a:lnTo>
                    <a:pt x="736" y="113"/>
                  </a:lnTo>
                  <a:lnTo>
                    <a:pt x="735" y="113"/>
                  </a:lnTo>
                  <a:lnTo>
                    <a:pt x="735" y="113"/>
                  </a:lnTo>
                  <a:lnTo>
                    <a:pt x="733" y="115"/>
                  </a:lnTo>
                  <a:lnTo>
                    <a:pt x="733" y="115"/>
                  </a:lnTo>
                  <a:lnTo>
                    <a:pt x="731" y="116"/>
                  </a:lnTo>
                  <a:lnTo>
                    <a:pt x="727" y="116"/>
                  </a:lnTo>
                  <a:lnTo>
                    <a:pt x="725" y="116"/>
                  </a:lnTo>
                  <a:lnTo>
                    <a:pt x="720" y="118"/>
                  </a:lnTo>
                  <a:lnTo>
                    <a:pt x="719" y="118"/>
                  </a:lnTo>
                  <a:lnTo>
                    <a:pt x="719" y="119"/>
                  </a:lnTo>
                  <a:lnTo>
                    <a:pt x="722" y="119"/>
                  </a:lnTo>
                  <a:lnTo>
                    <a:pt x="725" y="118"/>
                  </a:lnTo>
                  <a:lnTo>
                    <a:pt x="730" y="118"/>
                  </a:lnTo>
                  <a:lnTo>
                    <a:pt x="736" y="121"/>
                  </a:lnTo>
                  <a:lnTo>
                    <a:pt x="738" y="121"/>
                  </a:lnTo>
                  <a:lnTo>
                    <a:pt x="739" y="121"/>
                  </a:lnTo>
                  <a:lnTo>
                    <a:pt x="741" y="121"/>
                  </a:lnTo>
                  <a:lnTo>
                    <a:pt x="746" y="121"/>
                  </a:lnTo>
                  <a:lnTo>
                    <a:pt x="747" y="121"/>
                  </a:lnTo>
                  <a:lnTo>
                    <a:pt x="750" y="121"/>
                  </a:lnTo>
                  <a:lnTo>
                    <a:pt x="755" y="124"/>
                  </a:lnTo>
                  <a:lnTo>
                    <a:pt x="755" y="124"/>
                  </a:lnTo>
                  <a:lnTo>
                    <a:pt x="755" y="126"/>
                  </a:lnTo>
                  <a:lnTo>
                    <a:pt x="757" y="126"/>
                  </a:lnTo>
                  <a:lnTo>
                    <a:pt x="757" y="127"/>
                  </a:lnTo>
                  <a:lnTo>
                    <a:pt x="755" y="129"/>
                  </a:lnTo>
                  <a:lnTo>
                    <a:pt x="753" y="129"/>
                  </a:lnTo>
                  <a:lnTo>
                    <a:pt x="749" y="129"/>
                  </a:lnTo>
                  <a:lnTo>
                    <a:pt x="747" y="127"/>
                  </a:lnTo>
                  <a:lnTo>
                    <a:pt x="744" y="129"/>
                  </a:lnTo>
                  <a:lnTo>
                    <a:pt x="742" y="127"/>
                  </a:lnTo>
                  <a:lnTo>
                    <a:pt x="741" y="127"/>
                  </a:lnTo>
                  <a:lnTo>
                    <a:pt x="738" y="126"/>
                  </a:lnTo>
                  <a:lnTo>
                    <a:pt x="735" y="127"/>
                  </a:lnTo>
                  <a:lnTo>
                    <a:pt x="731" y="127"/>
                  </a:lnTo>
                  <a:lnTo>
                    <a:pt x="728" y="127"/>
                  </a:lnTo>
                  <a:lnTo>
                    <a:pt x="722" y="130"/>
                  </a:lnTo>
                  <a:lnTo>
                    <a:pt x="722" y="130"/>
                  </a:lnTo>
                  <a:lnTo>
                    <a:pt x="731" y="129"/>
                  </a:lnTo>
                  <a:lnTo>
                    <a:pt x="733" y="129"/>
                  </a:lnTo>
                  <a:lnTo>
                    <a:pt x="735" y="129"/>
                  </a:lnTo>
                  <a:lnTo>
                    <a:pt x="739" y="130"/>
                  </a:lnTo>
                  <a:lnTo>
                    <a:pt x="741" y="132"/>
                  </a:lnTo>
                  <a:lnTo>
                    <a:pt x="741" y="133"/>
                  </a:lnTo>
                  <a:lnTo>
                    <a:pt x="739" y="135"/>
                  </a:lnTo>
                  <a:lnTo>
                    <a:pt x="738" y="138"/>
                  </a:lnTo>
                  <a:lnTo>
                    <a:pt x="736" y="138"/>
                  </a:lnTo>
                  <a:lnTo>
                    <a:pt x="731" y="137"/>
                  </a:lnTo>
                  <a:lnTo>
                    <a:pt x="730" y="137"/>
                  </a:lnTo>
                  <a:lnTo>
                    <a:pt x="728" y="137"/>
                  </a:lnTo>
                  <a:lnTo>
                    <a:pt x="727" y="137"/>
                  </a:lnTo>
                  <a:lnTo>
                    <a:pt x="727" y="137"/>
                  </a:lnTo>
                  <a:lnTo>
                    <a:pt x="719" y="135"/>
                  </a:lnTo>
                  <a:lnTo>
                    <a:pt x="717" y="135"/>
                  </a:lnTo>
                  <a:lnTo>
                    <a:pt x="717" y="135"/>
                  </a:lnTo>
                  <a:lnTo>
                    <a:pt x="717" y="137"/>
                  </a:lnTo>
                  <a:lnTo>
                    <a:pt x="724" y="138"/>
                  </a:lnTo>
                  <a:lnTo>
                    <a:pt x="728" y="138"/>
                  </a:lnTo>
                  <a:lnTo>
                    <a:pt x="731" y="140"/>
                  </a:lnTo>
                  <a:lnTo>
                    <a:pt x="733" y="140"/>
                  </a:lnTo>
                  <a:lnTo>
                    <a:pt x="735" y="140"/>
                  </a:lnTo>
                  <a:lnTo>
                    <a:pt x="735" y="141"/>
                  </a:lnTo>
                  <a:lnTo>
                    <a:pt x="736" y="143"/>
                  </a:lnTo>
                  <a:lnTo>
                    <a:pt x="738" y="144"/>
                  </a:lnTo>
                  <a:lnTo>
                    <a:pt x="739" y="144"/>
                  </a:lnTo>
                  <a:lnTo>
                    <a:pt x="741" y="144"/>
                  </a:lnTo>
                  <a:lnTo>
                    <a:pt x="742" y="143"/>
                  </a:lnTo>
                  <a:lnTo>
                    <a:pt x="742" y="144"/>
                  </a:lnTo>
                  <a:lnTo>
                    <a:pt x="744" y="144"/>
                  </a:lnTo>
                  <a:lnTo>
                    <a:pt x="747" y="144"/>
                  </a:lnTo>
                  <a:lnTo>
                    <a:pt x="749" y="146"/>
                  </a:lnTo>
                  <a:lnTo>
                    <a:pt x="750" y="146"/>
                  </a:lnTo>
                  <a:lnTo>
                    <a:pt x="753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2" y="148"/>
                  </a:lnTo>
                  <a:lnTo>
                    <a:pt x="750" y="149"/>
                  </a:lnTo>
                  <a:lnTo>
                    <a:pt x="752" y="151"/>
                  </a:lnTo>
                  <a:lnTo>
                    <a:pt x="753" y="152"/>
                  </a:lnTo>
                  <a:lnTo>
                    <a:pt x="753" y="152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5" y="154"/>
                  </a:lnTo>
                  <a:lnTo>
                    <a:pt x="755" y="154"/>
                  </a:lnTo>
                  <a:lnTo>
                    <a:pt x="755" y="157"/>
                  </a:lnTo>
                  <a:lnTo>
                    <a:pt x="757" y="157"/>
                  </a:lnTo>
                  <a:lnTo>
                    <a:pt x="757" y="154"/>
                  </a:lnTo>
                  <a:lnTo>
                    <a:pt x="757" y="152"/>
                  </a:lnTo>
                  <a:lnTo>
                    <a:pt x="758" y="151"/>
                  </a:lnTo>
                  <a:lnTo>
                    <a:pt x="763" y="151"/>
                  </a:lnTo>
                  <a:lnTo>
                    <a:pt x="761" y="154"/>
                  </a:lnTo>
                  <a:lnTo>
                    <a:pt x="761" y="157"/>
                  </a:lnTo>
                  <a:lnTo>
                    <a:pt x="760" y="160"/>
                  </a:lnTo>
                  <a:lnTo>
                    <a:pt x="758" y="160"/>
                  </a:lnTo>
                  <a:lnTo>
                    <a:pt x="758" y="162"/>
                  </a:lnTo>
                  <a:lnTo>
                    <a:pt x="760" y="162"/>
                  </a:lnTo>
                  <a:lnTo>
                    <a:pt x="760" y="162"/>
                  </a:lnTo>
                  <a:lnTo>
                    <a:pt x="761" y="162"/>
                  </a:lnTo>
                  <a:lnTo>
                    <a:pt x="763" y="159"/>
                  </a:lnTo>
                  <a:lnTo>
                    <a:pt x="766" y="155"/>
                  </a:lnTo>
                  <a:lnTo>
                    <a:pt x="766" y="155"/>
                  </a:lnTo>
                  <a:lnTo>
                    <a:pt x="766" y="157"/>
                  </a:lnTo>
                  <a:lnTo>
                    <a:pt x="766" y="159"/>
                  </a:lnTo>
                  <a:lnTo>
                    <a:pt x="768" y="159"/>
                  </a:lnTo>
                  <a:lnTo>
                    <a:pt x="769" y="159"/>
                  </a:lnTo>
                  <a:lnTo>
                    <a:pt x="769" y="157"/>
                  </a:lnTo>
                  <a:lnTo>
                    <a:pt x="772" y="157"/>
                  </a:lnTo>
                  <a:lnTo>
                    <a:pt x="772" y="159"/>
                  </a:lnTo>
                  <a:lnTo>
                    <a:pt x="772" y="159"/>
                  </a:lnTo>
                  <a:lnTo>
                    <a:pt x="772" y="162"/>
                  </a:lnTo>
                  <a:lnTo>
                    <a:pt x="772" y="163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2"/>
                  </a:lnTo>
                  <a:lnTo>
                    <a:pt x="774" y="160"/>
                  </a:lnTo>
                  <a:lnTo>
                    <a:pt x="776" y="159"/>
                  </a:lnTo>
                  <a:lnTo>
                    <a:pt x="779" y="157"/>
                  </a:lnTo>
                  <a:lnTo>
                    <a:pt x="780" y="157"/>
                  </a:lnTo>
                  <a:lnTo>
                    <a:pt x="782" y="157"/>
                  </a:lnTo>
                  <a:lnTo>
                    <a:pt x="782" y="157"/>
                  </a:lnTo>
                  <a:lnTo>
                    <a:pt x="782" y="159"/>
                  </a:lnTo>
                  <a:lnTo>
                    <a:pt x="780" y="159"/>
                  </a:lnTo>
                  <a:lnTo>
                    <a:pt x="780" y="160"/>
                  </a:lnTo>
                  <a:lnTo>
                    <a:pt x="779" y="162"/>
                  </a:lnTo>
                  <a:lnTo>
                    <a:pt x="780" y="163"/>
                  </a:lnTo>
                  <a:lnTo>
                    <a:pt x="782" y="163"/>
                  </a:lnTo>
                  <a:lnTo>
                    <a:pt x="785" y="162"/>
                  </a:lnTo>
                  <a:lnTo>
                    <a:pt x="787" y="162"/>
                  </a:lnTo>
                  <a:lnTo>
                    <a:pt x="788" y="163"/>
                  </a:lnTo>
                  <a:lnTo>
                    <a:pt x="793" y="167"/>
                  </a:lnTo>
                  <a:lnTo>
                    <a:pt x="794" y="167"/>
                  </a:lnTo>
                  <a:lnTo>
                    <a:pt x="796" y="168"/>
                  </a:lnTo>
                  <a:lnTo>
                    <a:pt x="793" y="170"/>
                  </a:lnTo>
                  <a:lnTo>
                    <a:pt x="794" y="173"/>
                  </a:lnTo>
                  <a:lnTo>
                    <a:pt x="790" y="173"/>
                  </a:lnTo>
                  <a:lnTo>
                    <a:pt x="788" y="174"/>
                  </a:lnTo>
                  <a:lnTo>
                    <a:pt x="787" y="173"/>
                  </a:lnTo>
                  <a:lnTo>
                    <a:pt x="785" y="173"/>
                  </a:lnTo>
                  <a:lnTo>
                    <a:pt x="787" y="174"/>
                  </a:lnTo>
                  <a:lnTo>
                    <a:pt x="790" y="174"/>
                  </a:lnTo>
                  <a:lnTo>
                    <a:pt x="790" y="176"/>
                  </a:lnTo>
                  <a:lnTo>
                    <a:pt x="791" y="176"/>
                  </a:lnTo>
                  <a:lnTo>
                    <a:pt x="793" y="176"/>
                  </a:lnTo>
                  <a:lnTo>
                    <a:pt x="798" y="176"/>
                  </a:lnTo>
                  <a:lnTo>
                    <a:pt x="798" y="174"/>
                  </a:lnTo>
                  <a:lnTo>
                    <a:pt x="799" y="173"/>
                  </a:lnTo>
                  <a:lnTo>
                    <a:pt x="801" y="173"/>
                  </a:lnTo>
                  <a:lnTo>
                    <a:pt x="801" y="173"/>
                  </a:lnTo>
                  <a:lnTo>
                    <a:pt x="804" y="174"/>
                  </a:lnTo>
                  <a:lnTo>
                    <a:pt x="809" y="176"/>
                  </a:lnTo>
                  <a:lnTo>
                    <a:pt x="807" y="178"/>
                  </a:lnTo>
                  <a:lnTo>
                    <a:pt x="805" y="179"/>
                  </a:lnTo>
                  <a:lnTo>
                    <a:pt x="805" y="181"/>
                  </a:lnTo>
                  <a:lnTo>
                    <a:pt x="805" y="181"/>
                  </a:lnTo>
                  <a:lnTo>
                    <a:pt x="804" y="182"/>
                  </a:lnTo>
                  <a:lnTo>
                    <a:pt x="799" y="187"/>
                  </a:lnTo>
                  <a:lnTo>
                    <a:pt x="799" y="187"/>
                  </a:lnTo>
                  <a:lnTo>
                    <a:pt x="802" y="185"/>
                  </a:lnTo>
                  <a:lnTo>
                    <a:pt x="807" y="184"/>
                  </a:lnTo>
                  <a:lnTo>
                    <a:pt x="810" y="184"/>
                  </a:lnTo>
                  <a:lnTo>
                    <a:pt x="812" y="184"/>
                  </a:lnTo>
                  <a:lnTo>
                    <a:pt x="812" y="184"/>
                  </a:lnTo>
                  <a:lnTo>
                    <a:pt x="813" y="184"/>
                  </a:lnTo>
                  <a:lnTo>
                    <a:pt x="815" y="184"/>
                  </a:lnTo>
                  <a:lnTo>
                    <a:pt x="818" y="184"/>
                  </a:lnTo>
                  <a:lnTo>
                    <a:pt x="821" y="181"/>
                  </a:lnTo>
                  <a:lnTo>
                    <a:pt x="824" y="182"/>
                  </a:lnTo>
                  <a:lnTo>
                    <a:pt x="826" y="184"/>
                  </a:lnTo>
                  <a:lnTo>
                    <a:pt x="831" y="187"/>
                  </a:lnTo>
                  <a:lnTo>
                    <a:pt x="832" y="190"/>
                  </a:lnTo>
                  <a:lnTo>
                    <a:pt x="834" y="190"/>
                  </a:lnTo>
                  <a:lnTo>
                    <a:pt x="834" y="192"/>
                  </a:lnTo>
                  <a:lnTo>
                    <a:pt x="831" y="193"/>
                  </a:lnTo>
                  <a:lnTo>
                    <a:pt x="831" y="193"/>
                  </a:lnTo>
                  <a:lnTo>
                    <a:pt x="828" y="190"/>
                  </a:lnTo>
                  <a:lnTo>
                    <a:pt x="824" y="190"/>
                  </a:lnTo>
                  <a:lnTo>
                    <a:pt x="823" y="190"/>
                  </a:lnTo>
                  <a:lnTo>
                    <a:pt x="821" y="190"/>
                  </a:lnTo>
                  <a:lnTo>
                    <a:pt x="823" y="192"/>
                  </a:lnTo>
                  <a:lnTo>
                    <a:pt x="829" y="195"/>
                  </a:lnTo>
                  <a:lnTo>
                    <a:pt x="829" y="196"/>
                  </a:lnTo>
                  <a:lnTo>
                    <a:pt x="829" y="196"/>
                  </a:lnTo>
                  <a:lnTo>
                    <a:pt x="826" y="198"/>
                  </a:lnTo>
                  <a:lnTo>
                    <a:pt x="824" y="198"/>
                  </a:lnTo>
                  <a:lnTo>
                    <a:pt x="821" y="198"/>
                  </a:lnTo>
                  <a:lnTo>
                    <a:pt x="820" y="196"/>
                  </a:lnTo>
                  <a:lnTo>
                    <a:pt x="818" y="196"/>
                  </a:lnTo>
                  <a:lnTo>
                    <a:pt x="817" y="196"/>
                  </a:lnTo>
                  <a:lnTo>
                    <a:pt x="815" y="196"/>
                  </a:lnTo>
                  <a:lnTo>
                    <a:pt x="818" y="198"/>
                  </a:lnTo>
                  <a:lnTo>
                    <a:pt x="818" y="200"/>
                  </a:lnTo>
                  <a:lnTo>
                    <a:pt x="817" y="200"/>
                  </a:lnTo>
                  <a:lnTo>
                    <a:pt x="817" y="201"/>
                  </a:lnTo>
                  <a:lnTo>
                    <a:pt x="820" y="203"/>
                  </a:lnTo>
                  <a:lnTo>
                    <a:pt x="823" y="204"/>
                  </a:lnTo>
                  <a:lnTo>
                    <a:pt x="823" y="206"/>
                  </a:lnTo>
                  <a:lnTo>
                    <a:pt x="821" y="206"/>
                  </a:lnTo>
                  <a:lnTo>
                    <a:pt x="820" y="206"/>
                  </a:lnTo>
                  <a:lnTo>
                    <a:pt x="817" y="206"/>
                  </a:lnTo>
                  <a:lnTo>
                    <a:pt x="815" y="206"/>
                  </a:lnTo>
                  <a:lnTo>
                    <a:pt x="815" y="206"/>
                  </a:lnTo>
                  <a:lnTo>
                    <a:pt x="817" y="207"/>
                  </a:lnTo>
                  <a:lnTo>
                    <a:pt x="817" y="207"/>
                  </a:lnTo>
                  <a:lnTo>
                    <a:pt x="818" y="209"/>
                  </a:lnTo>
                  <a:lnTo>
                    <a:pt x="818" y="209"/>
                  </a:lnTo>
                  <a:lnTo>
                    <a:pt x="818" y="211"/>
                  </a:lnTo>
                  <a:lnTo>
                    <a:pt x="817" y="211"/>
                  </a:lnTo>
                  <a:lnTo>
                    <a:pt x="815" y="212"/>
                  </a:lnTo>
                  <a:lnTo>
                    <a:pt x="813" y="215"/>
                  </a:lnTo>
                  <a:lnTo>
                    <a:pt x="812" y="215"/>
                  </a:lnTo>
                  <a:lnTo>
                    <a:pt x="812" y="215"/>
                  </a:lnTo>
                  <a:lnTo>
                    <a:pt x="810" y="215"/>
                  </a:lnTo>
                  <a:lnTo>
                    <a:pt x="807" y="214"/>
                  </a:lnTo>
                  <a:lnTo>
                    <a:pt x="805" y="214"/>
                  </a:lnTo>
                  <a:lnTo>
                    <a:pt x="802" y="209"/>
                  </a:lnTo>
                  <a:lnTo>
                    <a:pt x="802" y="211"/>
                  </a:lnTo>
                  <a:lnTo>
                    <a:pt x="802" y="212"/>
                  </a:lnTo>
                  <a:lnTo>
                    <a:pt x="802" y="214"/>
                  </a:lnTo>
                  <a:lnTo>
                    <a:pt x="799" y="214"/>
                  </a:lnTo>
                  <a:lnTo>
                    <a:pt x="799" y="214"/>
                  </a:lnTo>
                  <a:lnTo>
                    <a:pt x="802" y="215"/>
                  </a:lnTo>
                  <a:lnTo>
                    <a:pt x="804" y="215"/>
                  </a:lnTo>
                  <a:lnTo>
                    <a:pt x="804" y="217"/>
                  </a:lnTo>
                  <a:lnTo>
                    <a:pt x="804" y="225"/>
                  </a:lnTo>
                  <a:lnTo>
                    <a:pt x="804" y="226"/>
                  </a:lnTo>
                  <a:lnTo>
                    <a:pt x="802" y="230"/>
                  </a:lnTo>
                  <a:lnTo>
                    <a:pt x="801" y="231"/>
                  </a:lnTo>
                  <a:lnTo>
                    <a:pt x="798" y="230"/>
                  </a:lnTo>
                  <a:lnTo>
                    <a:pt x="798" y="228"/>
                  </a:lnTo>
                  <a:lnTo>
                    <a:pt x="798" y="228"/>
                  </a:lnTo>
                  <a:lnTo>
                    <a:pt x="796" y="228"/>
                  </a:lnTo>
                  <a:lnTo>
                    <a:pt x="794" y="226"/>
                  </a:lnTo>
                  <a:lnTo>
                    <a:pt x="794" y="226"/>
                  </a:lnTo>
                  <a:lnTo>
                    <a:pt x="793" y="228"/>
                  </a:lnTo>
                  <a:lnTo>
                    <a:pt x="791" y="228"/>
                  </a:lnTo>
                  <a:lnTo>
                    <a:pt x="790" y="226"/>
                  </a:lnTo>
                  <a:lnTo>
                    <a:pt x="790" y="222"/>
                  </a:lnTo>
                  <a:lnTo>
                    <a:pt x="791" y="220"/>
                  </a:lnTo>
                  <a:lnTo>
                    <a:pt x="790" y="220"/>
                  </a:lnTo>
                  <a:lnTo>
                    <a:pt x="790" y="222"/>
                  </a:lnTo>
                  <a:lnTo>
                    <a:pt x="788" y="223"/>
                  </a:lnTo>
                  <a:lnTo>
                    <a:pt x="787" y="226"/>
                  </a:lnTo>
                  <a:lnTo>
                    <a:pt x="785" y="226"/>
                  </a:lnTo>
                  <a:lnTo>
                    <a:pt x="783" y="225"/>
                  </a:lnTo>
                  <a:lnTo>
                    <a:pt x="782" y="223"/>
                  </a:lnTo>
                  <a:lnTo>
                    <a:pt x="780" y="222"/>
                  </a:lnTo>
                  <a:lnTo>
                    <a:pt x="779" y="219"/>
                  </a:lnTo>
                  <a:lnTo>
                    <a:pt x="777" y="217"/>
                  </a:lnTo>
                  <a:lnTo>
                    <a:pt x="777" y="215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4" y="212"/>
                  </a:lnTo>
                  <a:lnTo>
                    <a:pt x="774" y="211"/>
                  </a:lnTo>
                  <a:lnTo>
                    <a:pt x="776" y="209"/>
                  </a:lnTo>
                  <a:lnTo>
                    <a:pt x="777" y="207"/>
                  </a:lnTo>
                  <a:lnTo>
                    <a:pt x="780" y="206"/>
                  </a:lnTo>
                  <a:lnTo>
                    <a:pt x="782" y="206"/>
                  </a:lnTo>
                  <a:lnTo>
                    <a:pt x="783" y="204"/>
                  </a:lnTo>
                  <a:lnTo>
                    <a:pt x="785" y="201"/>
                  </a:lnTo>
                  <a:lnTo>
                    <a:pt x="787" y="200"/>
                  </a:lnTo>
                  <a:lnTo>
                    <a:pt x="788" y="198"/>
                  </a:lnTo>
                  <a:lnTo>
                    <a:pt x="787" y="198"/>
                  </a:lnTo>
                  <a:lnTo>
                    <a:pt x="785" y="200"/>
                  </a:lnTo>
                  <a:lnTo>
                    <a:pt x="783" y="201"/>
                  </a:lnTo>
                  <a:lnTo>
                    <a:pt x="782" y="203"/>
                  </a:lnTo>
                  <a:lnTo>
                    <a:pt x="780" y="204"/>
                  </a:lnTo>
                  <a:lnTo>
                    <a:pt x="776" y="206"/>
                  </a:lnTo>
                  <a:lnTo>
                    <a:pt x="774" y="206"/>
                  </a:lnTo>
                  <a:lnTo>
                    <a:pt x="772" y="206"/>
                  </a:lnTo>
                  <a:lnTo>
                    <a:pt x="768" y="206"/>
                  </a:lnTo>
                  <a:lnTo>
                    <a:pt x="768" y="206"/>
                  </a:lnTo>
                  <a:lnTo>
                    <a:pt x="768" y="204"/>
                  </a:lnTo>
                  <a:lnTo>
                    <a:pt x="771" y="201"/>
                  </a:lnTo>
                  <a:lnTo>
                    <a:pt x="771" y="201"/>
                  </a:lnTo>
                  <a:lnTo>
                    <a:pt x="769" y="203"/>
                  </a:lnTo>
                  <a:lnTo>
                    <a:pt x="768" y="203"/>
                  </a:lnTo>
                  <a:lnTo>
                    <a:pt x="766" y="203"/>
                  </a:lnTo>
                  <a:lnTo>
                    <a:pt x="765" y="203"/>
                  </a:lnTo>
                  <a:lnTo>
                    <a:pt x="763" y="201"/>
                  </a:lnTo>
                  <a:lnTo>
                    <a:pt x="761" y="201"/>
                  </a:lnTo>
                  <a:lnTo>
                    <a:pt x="760" y="200"/>
                  </a:lnTo>
                  <a:lnTo>
                    <a:pt x="758" y="200"/>
                  </a:lnTo>
                  <a:lnTo>
                    <a:pt x="755" y="195"/>
                  </a:lnTo>
                  <a:lnTo>
                    <a:pt x="755" y="193"/>
                  </a:lnTo>
                  <a:lnTo>
                    <a:pt x="755" y="193"/>
                  </a:lnTo>
                  <a:lnTo>
                    <a:pt x="753" y="192"/>
                  </a:lnTo>
                  <a:lnTo>
                    <a:pt x="752" y="192"/>
                  </a:lnTo>
                  <a:lnTo>
                    <a:pt x="750" y="192"/>
                  </a:lnTo>
                  <a:lnTo>
                    <a:pt x="752" y="192"/>
                  </a:lnTo>
                  <a:lnTo>
                    <a:pt x="752" y="193"/>
                  </a:lnTo>
                  <a:lnTo>
                    <a:pt x="750" y="193"/>
                  </a:lnTo>
                  <a:lnTo>
                    <a:pt x="749" y="193"/>
                  </a:lnTo>
                  <a:lnTo>
                    <a:pt x="747" y="192"/>
                  </a:lnTo>
                  <a:lnTo>
                    <a:pt x="747" y="193"/>
                  </a:lnTo>
                  <a:lnTo>
                    <a:pt x="749" y="196"/>
                  </a:lnTo>
                  <a:lnTo>
                    <a:pt x="749" y="198"/>
                  </a:lnTo>
                  <a:lnTo>
                    <a:pt x="747" y="198"/>
                  </a:lnTo>
                  <a:lnTo>
                    <a:pt x="747" y="200"/>
                  </a:lnTo>
                  <a:lnTo>
                    <a:pt x="746" y="198"/>
                  </a:lnTo>
                  <a:lnTo>
                    <a:pt x="742" y="196"/>
                  </a:lnTo>
                  <a:lnTo>
                    <a:pt x="741" y="195"/>
                  </a:lnTo>
                  <a:lnTo>
                    <a:pt x="739" y="195"/>
                  </a:lnTo>
                  <a:lnTo>
                    <a:pt x="738" y="195"/>
                  </a:lnTo>
                  <a:lnTo>
                    <a:pt x="739" y="198"/>
                  </a:lnTo>
                  <a:lnTo>
                    <a:pt x="741" y="200"/>
                  </a:lnTo>
                  <a:lnTo>
                    <a:pt x="744" y="201"/>
                  </a:lnTo>
                  <a:lnTo>
                    <a:pt x="747" y="204"/>
                  </a:lnTo>
                  <a:lnTo>
                    <a:pt x="749" y="206"/>
                  </a:lnTo>
                  <a:lnTo>
                    <a:pt x="747" y="207"/>
                  </a:lnTo>
                  <a:lnTo>
                    <a:pt x="746" y="207"/>
                  </a:lnTo>
                  <a:lnTo>
                    <a:pt x="746" y="207"/>
                  </a:lnTo>
                  <a:lnTo>
                    <a:pt x="744" y="207"/>
                  </a:lnTo>
                  <a:lnTo>
                    <a:pt x="739" y="207"/>
                  </a:lnTo>
                  <a:lnTo>
                    <a:pt x="738" y="206"/>
                  </a:lnTo>
                  <a:lnTo>
                    <a:pt x="735" y="203"/>
                  </a:lnTo>
                  <a:lnTo>
                    <a:pt x="730" y="200"/>
                  </a:lnTo>
                  <a:lnTo>
                    <a:pt x="730" y="200"/>
                  </a:lnTo>
                  <a:lnTo>
                    <a:pt x="727" y="201"/>
                  </a:lnTo>
                  <a:lnTo>
                    <a:pt x="727" y="201"/>
                  </a:lnTo>
                  <a:lnTo>
                    <a:pt x="728" y="201"/>
                  </a:lnTo>
                  <a:lnTo>
                    <a:pt x="730" y="203"/>
                  </a:lnTo>
                  <a:lnTo>
                    <a:pt x="733" y="204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3" y="207"/>
                  </a:lnTo>
                  <a:lnTo>
                    <a:pt x="735" y="209"/>
                  </a:lnTo>
                  <a:lnTo>
                    <a:pt x="735" y="211"/>
                  </a:lnTo>
                  <a:lnTo>
                    <a:pt x="738" y="211"/>
                  </a:lnTo>
                  <a:lnTo>
                    <a:pt x="738" y="211"/>
                  </a:lnTo>
                  <a:lnTo>
                    <a:pt x="739" y="212"/>
                  </a:lnTo>
                  <a:lnTo>
                    <a:pt x="738" y="215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41" y="215"/>
                  </a:lnTo>
                  <a:lnTo>
                    <a:pt x="742" y="215"/>
                  </a:lnTo>
                  <a:lnTo>
                    <a:pt x="742" y="215"/>
                  </a:lnTo>
                  <a:lnTo>
                    <a:pt x="744" y="215"/>
                  </a:lnTo>
                  <a:lnTo>
                    <a:pt x="746" y="215"/>
                  </a:lnTo>
                  <a:lnTo>
                    <a:pt x="746" y="217"/>
                  </a:lnTo>
                  <a:lnTo>
                    <a:pt x="747" y="219"/>
                  </a:lnTo>
                  <a:lnTo>
                    <a:pt x="747" y="219"/>
                  </a:lnTo>
                  <a:lnTo>
                    <a:pt x="749" y="220"/>
                  </a:lnTo>
                  <a:lnTo>
                    <a:pt x="749" y="220"/>
                  </a:lnTo>
                  <a:lnTo>
                    <a:pt x="747" y="222"/>
                  </a:lnTo>
                  <a:lnTo>
                    <a:pt x="746" y="222"/>
                  </a:lnTo>
                  <a:lnTo>
                    <a:pt x="747" y="222"/>
                  </a:lnTo>
                  <a:lnTo>
                    <a:pt x="749" y="223"/>
                  </a:lnTo>
                  <a:lnTo>
                    <a:pt x="750" y="225"/>
                  </a:lnTo>
                  <a:lnTo>
                    <a:pt x="752" y="226"/>
                  </a:lnTo>
                  <a:lnTo>
                    <a:pt x="752" y="226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30"/>
                  </a:lnTo>
                  <a:lnTo>
                    <a:pt x="755" y="233"/>
                  </a:lnTo>
                  <a:lnTo>
                    <a:pt x="755" y="234"/>
                  </a:lnTo>
                  <a:lnTo>
                    <a:pt x="757" y="234"/>
                  </a:lnTo>
                  <a:lnTo>
                    <a:pt x="757" y="231"/>
                  </a:lnTo>
                  <a:lnTo>
                    <a:pt x="757" y="230"/>
                  </a:lnTo>
                  <a:lnTo>
                    <a:pt x="758" y="231"/>
                  </a:lnTo>
                  <a:lnTo>
                    <a:pt x="761" y="233"/>
                  </a:lnTo>
                  <a:lnTo>
                    <a:pt x="763" y="233"/>
                  </a:lnTo>
                  <a:lnTo>
                    <a:pt x="763" y="234"/>
                  </a:lnTo>
                  <a:lnTo>
                    <a:pt x="761" y="236"/>
                  </a:lnTo>
                  <a:lnTo>
                    <a:pt x="761" y="236"/>
                  </a:lnTo>
                  <a:lnTo>
                    <a:pt x="763" y="236"/>
                  </a:lnTo>
                  <a:lnTo>
                    <a:pt x="763" y="236"/>
                  </a:lnTo>
                  <a:lnTo>
                    <a:pt x="765" y="234"/>
                  </a:lnTo>
                  <a:lnTo>
                    <a:pt x="765" y="234"/>
                  </a:lnTo>
                  <a:lnTo>
                    <a:pt x="766" y="233"/>
                  </a:lnTo>
                  <a:lnTo>
                    <a:pt x="769" y="233"/>
                  </a:lnTo>
                  <a:lnTo>
                    <a:pt x="771" y="236"/>
                  </a:lnTo>
                  <a:lnTo>
                    <a:pt x="771" y="236"/>
                  </a:lnTo>
                  <a:lnTo>
                    <a:pt x="772" y="237"/>
                  </a:lnTo>
                  <a:lnTo>
                    <a:pt x="774" y="236"/>
                  </a:lnTo>
                  <a:lnTo>
                    <a:pt x="776" y="239"/>
                  </a:lnTo>
                  <a:lnTo>
                    <a:pt x="776" y="239"/>
                  </a:lnTo>
                  <a:lnTo>
                    <a:pt x="772" y="241"/>
                  </a:lnTo>
                  <a:lnTo>
                    <a:pt x="772" y="242"/>
                  </a:lnTo>
                  <a:lnTo>
                    <a:pt x="772" y="242"/>
                  </a:lnTo>
                  <a:lnTo>
                    <a:pt x="777" y="242"/>
                  </a:lnTo>
                  <a:lnTo>
                    <a:pt x="779" y="242"/>
                  </a:lnTo>
                  <a:lnTo>
                    <a:pt x="779" y="244"/>
                  </a:lnTo>
                  <a:lnTo>
                    <a:pt x="777" y="247"/>
                  </a:lnTo>
                  <a:lnTo>
                    <a:pt x="776" y="245"/>
                  </a:lnTo>
                  <a:lnTo>
                    <a:pt x="772" y="245"/>
                  </a:lnTo>
                  <a:lnTo>
                    <a:pt x="771" y="245"/>
                  </a:lnTo>
                  <a:lnTo>
                    <a:pt x="772" y="247"/>
                  </a:lnTo>
                  <a:lnTo>
                    <a:pt x="776" y="248"/>
                  </a:lnTo>
                  <a:lnTo>
                    <a:pt x="776" y="248"/>
                  </a:lnTo>
                  <a:lnTo>
                    <a:pt x="777" y="250"/>
                  </a:lnTo>
                  <a:lnTo>
                    <a:pt x="779" y="252"/>
                  </a:lnTo>
                  <a:lnTo>
                    <a:pt x="779" y="252"/>
                  </a:lnTo>
                  <a:lnTo>
                    <a:pt x="777" y="252"/>
                  </a:lnTo>
                  <a:lnTo>
                    <a:pt x="777" y="253"/>
                  </a:lnTo>
                  <a:lnTo>
                    <a:pt x="780" y="253"/>
                  </a:lnTo>
                  <a:lnTo>
                    <a:pt x="782" y="253"/>
                  </a:lnTo>
                  <a:lnTo>
                    <a:pt x="783" y="253"/>
                  </a:lnTo>
                  <a:lnTo>
                    <a:pt x="785" y="253"/>
                  </a:lnTo>
                  <a:lnTo>
                    <a:pt x="785" y="253"/>
                  </a:lnTo>
                  <a:lnTo>
                    <a:pt x="785" y="255"/>
                  </a:lnTo>
                  <a:lnTo>
                    <a:pt x="783" y="255"/>
                  </a:lnTo>
                  <a:lnTo>
                    <a:pt x="783" y="255"/>
                  </a:lnTo>
                  <a:lnTo>
                    <a:pt x="785" y="255"/>
                  </a:lnTo>
                  <a:lnTo>
                    <a:pt x="787" y="256"/>
                  </a:lnTo>
                  <a:lnTo>
                    <a:pt x="788" y="258"/>
                  </a:lnTo>
                  <a:lnTo>
                    <a:pt x="788" y="259"/>
                  </a:lnTo>
                  <a:lnTo>
                    <a:pt x="788" y="261"/>
                  </a:lnTo>
                  <a:lnTo>
                    <a:pt x="787" y="261"/>
                  </a:lnTo>
                  <a:lnTo>
                    <a:pt x="787" y="263"/>
                  </a:lnTo>
                  <a:lnTo>
                    <a:pt x="787" y="266"/>
                  </a:lnTo>
                  <a:lnTo>
                    <a:pt x="788" y="267"/>
                  </a:lnTo>
                  <a:lnTo>
                    <a:pt x="787" y="271"/>
                  </a:lnTo>
                  <a:lnTo>
                    <a:pt x="787" y="271"/>
                  </a:lnTo>
                  <a:lnTo>
                    <a:pt x="785" y="271"/>
                  </a:lnTo>
                  <a:lnTo>
                    <a:pt x="785" y="271"/>
                  </a:lnTo>
                  <a:lnTo>
                    <a:pt x="782" y="264"/>
                  </a:lnTo>
                  <a:lnTo>
                    <a:pt x="782" y="263"/>
                  </a:lnTo>
                  <a:lnTo>
                    <a:pt x="780" y="261"/>
                  </a:lnTo>
                  <a:lnTo>
                    <a:pt x="777" y="258"/>
                  </a:lnTo>
                  <a:lnTo>
                    <a:pt x="777" y="259"/>
                  </a:lnTo>
                  <a:lnTo>
                    <a:pt x="779" y="261"/>
                  </a:lnTo>
                  <a:lnTo>
                    <a:pt x="779" y="263"/>
                  </a:lnTo>
                  <a:lnTo>
                    <a:pt x="780" y="266"/>
                  </a:lnTo>
                  <a:lnTo>
                    <a:pt x="780" y="269"/>
                  </a:lnTo>
                  <a:lnTo>
                    <a:pt x="780" y="269"/>
                  </a:lnTo>
                  <a:lnTo>
                    <a:pt x="779" y="269"/>
                  </a:lnTo>
                  <a:lnTo>
                    <a:pt x="779" y="271"/>
                  </a:lnTo>
                  <a:lnTo>
                    <a:pt x="779" y="271"/>
                  </a:lnTo>
                  <a:lnTo>
                    <a:pt x="782" y="274"/>
                  </a:lnTo>
                  <a:lnTo>
                    <a:pt x="783" y="275"/>
                  </a:lnTo>
                  <a:lnTo>
                    <a:pt x="783" y="277"/>
                  </a:lnTo>
                  <a:lnTo>
                    <a:pt x="783" y="277"/>
                  </a:lnTo>
                  <a:lnTo>
                    <a:pt x="785" y="278"/>
                  </a:lnTo>
                  <a:lnTo>
                    <a:pt x="785" y="278"/>
                  </a:lnTo>
                  <a:lnTo>
                    <a:pt x="783" y="278"/>
                  </a:lnTo>
                  <a:lnTo>
                    <a:pt x="782" y="278"/>
                  </a:lnTo>
                  <a:lnTo>
                    <a:pt x="782" y="278"/>
                  </a:lnTo>
                  <a:lnTo>
                    <a:pt x="779" y="277"/>
                  </a:lnTo>
                  <a:lnTo>
                    <a:pt x="777" y="278"/>
                  </a:lnTo>
                  <a:lnTo>
                    <a:pt x="779" y="283"/>
                  </a:lnTo>
                  <a:lnTo>
                    <a:pt x="779" y="285"/>
                  </a:lnTo>
                  <a:lnTo>
                    <a:pt x="779" y="285"/>
                  </a:lnTo>
                  <a:lnTo>
                    <a:pt x="777" y="285"/>
                  </a:lnTo>
                  <a:lnTo>
                    <a:pt x="776" y="283"/>
                  </a:lnTo>
                  <a:lnTo>
                    <a:pt x="774" y="282"/>
                  </a:lnTo>
                  <a:lnTo>
                    <a:pt x="772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8" y="278"/>
                  </a:lnTo>
                  <a:lnTo>
                    <a:pt x="768" y="278"/>
                  </a:lnTo>
                  <a:lnTo>
                    <a:pt x="766" y="277"/>
                  </a:lnTo>
                  <a:lnTo>
                    <a:pt x="766" y="277"/>
                  </a:lnTo>
                  <a:lnTo>
                    <a:pt x="763" y="274"/>
                  </a:lnTo>
                  <a:lnTo>
                    <a:pt x="761" y="274"/>
                  </a:lnTo>
                  <a:lnTo>
                    <a:pt x="763" y="274"/>
                  </a:lnTo>
                  <a:lnTo>
                    <a:pt x="763" y="275"/>
                  </a:lnTo>
                  <a:lnTo>
                    <a:pt x="763" y="277"/>
                  </a:lnTo>
                  <a:lnTo>
                    <a:pt x="761" y="277"/>
                  </a:lnTo>
                  <a:lnTo>
                    <a:pt x="760" y="275"/>
                  </a:lnTo>
                  <a:lnTo>
                    <a:pt x="758" y="274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4"/>
                  </a:lnTo>
                  <a:lnTo>
                    <a:pt x="757" y="274"/>
                  </a:lnTo>
                  <a:lnTo>
                    <a:pt x="755" y="275"/>
                  </a:lnTo>
                  <a:lnTo>
                    <a:pt x="755" y="274"/>
                  </a:lnTo>
                  <a:lnTo>
                    <a:pt x="755" y="274"/>
                  </a:lnTo>
                  <a:lnTo>
                    <a:pt x="755" y="272"/>
                  </a:lnTo>
                  <a:lnTo>
                    <a:pt x="753" y="272"/>
                  </a:lnTo>
                  <a:lnTo>
                    <a:pt x="752" y="271"/>
                  </a:lnTo>
                  <a:lnTo>
                    <a:pt x="752" y="271"/>
                  </a:lnTo>
                  <a:lnTo>
                    <a:pt x="752" y="269"/>
                  </a:lnTo>
                  <a:lnTo>
                    <a:pt x="750" y="269"/>
                  </a:lnTo>
                  <a:lnTo>
                    <a:pt x="749" y="269"/>
                  </a:lnTo>
                  <a:lnTo>
                    <a:pt x="747" y="269"/>
                  </a:lnTo>
                  <a:lnTo>
                    <a:pt x="744" y="266"/>
                  </a:lnTo>
                  <a:lnTo>
                    <a:pt x="741" y="261"/>
                  </a:lnTo>
                  <a:lnTo>
                    <a:pt x="739" y="259"/>
                  </a:lnTo>
                  <a:lnTo>
                    <a:pt x="738" y="259"/>
                  </a:lnTo>
                  <a:lnTo>
                    <a:pt x="739" y="261"/>
                  </a:lnTo>
                  <a:lnTo>
                    <a:pt x="741" y="264"/>
                  </a:lnTo>
                  <a:lnTo>
                    <a:pt x="741" y="266"/>
                  </a:lnTo>
                  <a:lnTo>
                    <a:pt x="741" y="266"/>
                  </a:lnTo>
                  <a:lnTo>
                    <a:pt x="739" y="266"/>
                  </a:lnTo>
                  <a:lnTo>
                    <a:pt x="733" y="261"/>
                  </a:lnTo>
                  <a:lnTo>
                    <a:pt x="730" y="259"/>
                  </a:lnTo>
                  <a:lnTo>
                    <a:pt x="728" y="259"/>
                  </a:lnTo>
                  <a:lnTo>
                    <a:pt x="725" y="259"/>
                  </a:lnTo>
                  <a:lnTo>
                    <a:pt x="724" y="259"/>
                  </a:lnTo>
                  <a:lnTo>
                    <a:pt x="725" y="263"/>
                  </a:lnTo>
                  <a:lnTo>
                    <a:pt x="727" y="264"/>
                  </a:lnTo>
                  <a:lnTo>
                    <a:pt x="728" y="266"/>
                  </a:lnTo>
                  <a:lnTo>
                    <a:pt x="731" y="267"/>
                  </a:lnTo>
                  <a:lnTo>
                    <a:pt x="733" y="271"/>
                  </a:lnTo>
                  <a:lnTo>
                    <a:pt x="735" y="272"/>
                  </a:lnTo>
                  <a:lnTo>
                    <a:pt x="738" y="274"/>
                  </a:lnTo>
                  <a:lnTo>
                    <a:pt x="739" y="274"/>
                  </a:lnTo>
                  <a:lnTo>
                    <a:pt x="741" y="274"/>
                  </a:lnTo>
                  <a:lnTo>
                    <a:pt x="741" y="274"/>
                  </a:lnTo>
                  <a:lnTo>
                    <a:pt x="741" y="275"/>
                  </a:lnTo>
                  <a:lnTo>
                    <a:pt x="741" y="275"/>
                  </a:lnTo>
                  <a:lnTo>
                    <a:pt x="744" y="277"/>
                  </a:lnTo>
                  <a:lnTo>
                    <a:pt x="746" y="278"/>
                  </a:lnTo>
                  <a:lnTo>
                    <a:pt x="747" y="280"/>
                  </a:lnTo>
                  <a:lnTo>
                    <a:pt x="749" y="280"/>
                  </a:lnTo>
                  <a:lnTo>
                    <a:pt x="752" y="283"/>
                  </a:lnTo>
                  <a:lnTo>
                    <a:pt x="752" y="283"/>
                  </a:lnTo>
                  <a:lnTo>
                    <a:pt x="755" y="285"/>
                  </a:lnTo>
                  <a:lnTo>
                    <a:pt x="757" y="285"/>
                  </a:lnTo>
                  <a:lnTo>
                    <a:pt x="758" y="288"/>
                  </a:lnTo>
                  <a:lnTo>
                    <a:pt x="760" y="288"/>
                  </a:lnTo>
                  <a:lnTo>
                    <a:pt x="760" y="291"/>
                  </a:lnTo>
                  <a:lnTo>
                    <a:pt x="761" y="293"/>
                  </a:lnTo>
                  <a:lnTo>
                    <a:pt x="765" y="293"/>
                  </a:lnTo>
                  <a:lnTo>
                    <a:pt x="766" y="294"/>
                  </a:lnTo>
                  <a:lnTo>
                    <a:pt x="766" y="294"/>
                  </a:lnTo>
                  <a:lnTo>
                    <a:pt x="766" y="296"/>
                  </a:lnTo>
                  <a:lnTo>
                    <a:pt x="765" y="296"/>
                  </a:lnTo>
                  <a:lnTo>
                    <a:pt x="765" y="296"/>
                  </a:lnTo>
                  <a:lnTo>
                    <a:pt x="765" y="297"/>
                  </a:lnTo>
                  <a:lnTo>
                    <a:pt x="765" y="299"/>
                  </a:lnTo>
                  <a:lnTo>
                    <a:pt x="765" y="300"/>
                  </a:lnTo>
                  <a:lnTo>
                    <a:pt x="765" y="300"/>
                  </a:lnTo>
                  <a:lnTo>
                    <a:pt x="761" y="302"/>
                  </a:lnTo>
                  <a:lnTo>
                    <a:pt x="761" y="302"/>
                  </a:lnTo>
                  <a:lnTo>
                    <a:pt x="760" y="300"/>
                  </a:lnTo>
                  <a:lnTo>
                    <a:pt x="758" y="300"/>
                  </a:lnTo>
                  <a:lnTo>
                    <a:pt x="753" y="299"/>
                  </a:lnTo>
                  <a:lnTo>
                    <a:pt x="749" y="297"/>
                  </a:lnTo>
                  <a:lnTo>
                    <a:pt x="747" y="296"/>
                  </a:lnTo>
                  <a:lnTo>
                    <a:pt x="746" y="296"/>
                  </a:lnTo>
                  <a:lnTo>
                    <a:pt x="746" y="296"/>
                  </a:lnTo>
                  <a:lnTo>
                    <a:pt x="731" y="293"/>
                  </a:lnTo>
                  <a:lnTo>
                    <a:pt x="728" y="293"/>
                  </a:lnTo>
                  <a:lnTo>
                    <a:pt x="728" y="293"/>
                  </a:lnTo>
                  <a:lnTo>
                    <a:pt x="727" y="291"/>
                  </a:lnTo>
                  <a:lnTo>
                    <a:pt x="720" y="289"/>
                  </a:lnTo>
                  <a:lnTo>
                    <a:pt x="720" y="289"/>
                  </a:lnTo>
                  <a:lnTo>
                    <a:pt x="717" y="286"/>
                  </a:lnTo>
                  <a:lnTo>
                    <a:pt x="714" y="282"/>
                  </a:lnTo>
                  <a:lnTo>
                    <a:pt x="714" y="282"/>
                  </a:lnTo>
                  <a:lnTo>
                    <a:pt x="711" y="282"/>
                  </a:lnTo>
                  <a:lnTo>
                    <a:pt x="708" y="282"/>
                  </a:lnTo>
                  <a:lnTo>
                    <a:pt x="706" y="282"/>
                  </a:lnTo>
                  <a:lnTo>
                    <a:pt x="705" y="282"/>
                  </a:lnTo>
                  <a:lnTo>
                    <a:pt x="703" y="282"/>
                  </a:lnTo>
                  <a:lnTo>
                    <a:pt x="700" y="278"/>
                  </a:lnTo>
                  <a:lnTo>
                    <a:pt x="697" y="278"/>
                  </a:lnTo>
                  <a:lnTo>
                    <a:pt x="694" y="277"/>
                  </a:lnTo>
                  <a:lnTo>
                    <a:pt x="692" y="277"/>
                  </a:lnTo>
                  <a:lnTo>
                    <a:pt x="692" y="275"/>
                  </a:lnTo>
                  <a:lnTo>
                    <a:pt x="694" y="274"/>
                  </a:lnTo>
                  <a:lnTo>
                    <a:pt x="694" y="274"/>
                  </a:lnTo>
                  <a:lnTo>
                    <a:pt x="690" y="275"/>
                  </a:lnTo>
                  <a:lnTo>
                    <a:pt x="689" y="275"/>
                  </a:lnTo>
                  <a:lnTo>
                    <a:pt x="686" y="274"/>
                  </a:lnTo>
                  <a:lnTo>
                    <a:pt x="684" y="272"/>
                  </a:lnTo>
                  <a:lnTo>
                    <a:pt x="681" y="267"/>
                  </a:lnTo>
                  <a:lnTo>
                    <a:pt x="679" y="267"/>
                  </a:lnTo>
                  <a:lnTo>
                    <a:pt x="679" y="266"/>
                  </a:lnTo>
                  <a:lnTo>
                    <a:pt x="681" y="266"/>
                  </a:lnTo>
                  <a:lnTo>
                    <a:pt x="684" y="266"/>
                  </a:lnTo>
                  <a:lnTo>
                    <a:pt x="684" y="266"/>
                  </a:lnTo>
                  <a:lnTo>
                    <a:pt x="687" y="264"/>
                  </a:lnTo>
                  <a:lnTo>
                    <a:pt x="687" y="264"/>
                  </a:lnTo>
                  <a:lnTo>
                    <a:pt x="687" y="263"/>
                  </a:lnTo>
                  <a:lnTo>
                    <a:pt x="686" y="263"/>
                  </a:lnTo>
                  <a:lnTo>
                    <a:pt x="686" y="263"/>
                  </a:lnTo>
                  <a:lnTo>
                    <a:pt x="686" y="261"/>
                  </a:lnTo>
                  <a:lnTo>
                    <a:pt x="684" y="261"/>
                  </a:lnTo>
                  <a:lnTo>
                    <a:pt x="683" y="259"/>
                  </a:lnTo>
                  <a:lnTo>
                    <a:pt x="681" y="259"/>
                  </a:lnTo>
                  <a:lnTo>
                    <a:pt x="676" y="259"/>
                  </a:lnTo>
                  <a:lnTo>
                    <a:pt x="675" y="259"/>
                  </a:lnTo>
                  <a:lnTo>
                    <a:pt x="675" y="259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3" y="258"/>
                  </a:lnTo>
                  <a:lnTo>
                    <a:pt x="671" y="258"/>
                  </a:lnTo>
                  <a:lnTo>
                    <a:pt x="670" y="255"/>
                  </a:lnTo>
                  <a:lnTo>
                    <a:pt x="670" y="253"/>
                  </a:lnTo>
                  <a:lnTo>
                    <a:pt x="670" y="253"/>
                  </a:lnTo>
                  <a:lnTo>
                    <a:pt x="668" y="253"/>
                  </a:lnTo>
                  <a:lnTo>
                    <a:pt x="665" y="250"/>
                  </a:lnTo>
                  <a:lnTo>
                    <a:pt x="662" y="247"/>
                  </a:lnTo>
                  <a:lnTo>
                    <a:pt x="660" y="245"/>
                  </a:lnTo>
                  <a:lnTo>
                    <a:pt x="659" y="244"/>
                  </a:lnTo>
                  <a:lnTo>
                    <a:pt x="657" y="244"/>
                  </a:lnTo>
                  <a:lnTo>
                    <a:pt x="657" y="244"/>
                  </a:lnTo>
                  <a:lnTo>
                    <a:pt x="660" y="241"/>
                  </a:lnTo>
                  <a:lnTo>
                    <a:pt x="660" y="239"/>
                  </a:lnTo>
                  <a:lnTo>
                    <a:pt x="659" y="241"/>
                  </a:lnTo>
                  <a:lnTo>
                    <a:pt x="656" y="239"/>
                  </a:lnTo>
                  <a:lnTo>
                    <a:pt x="654" y="241"/>
                  </a:lnTo>
                  <a:lnTo>
                    <a:pt x="653" y="241"/>
                  </a:lnTo>
                  <a:lnTo>
                    <a:pt x="653" y="239"/>
                  </a:lnTo>
                  <a:lnTo>
                    <a:pt x="651" y="241"/>
                  </a:lnTo>
                  <a:lnTo>
                    <a:pt x="651" y="242"/>
                  </a:lnTo>
                  <a:lnTo>
                    <a:pt x="651" y="244"/>
                  </a:lnTo>
                  <a:lnTo>
                    <a:pt x="649" y="244"/>
                  </a:lnTo>
                  <a:lnTo>
                    <a:pt x="649" y="244"/>
                  </a:lnTo>
                  <a:lnTo>
                    <a:pt x="648" y="242"/>
                  </a:lnTo>
                  <a:lnTo>
                    <a:pt x="648" y="242"/>
                  </a:lnTo>
                  <a:lnTo>
                    <a:pt x="648" y="239"/>
                  </a:lnTo>
                  <a:lnTo>
                    <a:pt x="648" y="239"/>
                  </a:lnTo>
                  <a:lnTo>
                    <a:pt x="645" y="239"/>
                  </a:lnTo>
                  <a:lnTo>
                    <a:pt x="643" y="239"/>
                  </a:lnTo>
                  <a:lnTo>
                    <a:pt x="643" y="237"/>
                  </a:lnTo>
                  <a:lnTo>
                    <a:pt x="642" y="236"/>
                  </a:lnTo>
                  <a:lnTo>
                    <a:pt x="642" y="234"/>
                  </a:lnTo>
                  <a:lnTo>
                    <a:pt x="642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38" y="234"/>
                  </a:lnTo>
                  <a:lnTo>
                    <a:pt x="637" y="234"/>
                  </a:lnTo>
                  <a:lnTo>
                    <a:pt x="637" y="236"/>
                  </a:lnTo>
                  <a:lnTo>
                    <a:pt x="638" y="236"/>
                  </a:lnTo>
                  <a:lnTo>
                    <a:pt x="640" y="237"/>
                  </a:lnTo>
                  <a:lnTo>
                    <a:pt x="642" y="241"/>
                  </a:lnTo>
                  <a:lnTo>
                    <a:pt x="640" y="242"/>
                  </a:lnTo>
                  <a:lnTo>
                    <a:pt x="637" y="242"/>
                  </a:lnTo>
                  <a:lnTo>
                    <a:pt x="635" y="242"/>
                  </a:lnTo>
                  <a:lnTo>
                    <a:pt x="632" y="242"/>
                  </a:lnTo>
                  <a:lnTo>
                    <a:pt x="630" y="242"/>
                  </a:lnTo>
                  <a:lnTo>
                    <a:pt x="629" y="241"/>
                  </a:lnTo>
                  <a:lnTo>
                    <a:pt x="626" y="241"/>
                  </a:lnTo>
                  <a:lnTo>
                    <a:pt x="624" y="244"/>
                  </a:lnTo>
                  <a:lnTo>
                    <a:pt x="624" y="244"/>
                  </a:lnTo>
                  <a:lnTo>
                    <a:pt x="621" y="244"/>
                  </a:lnTo>
                  <a:lnTo>
                    <a:pt x="619" y="244"/>
                  </a:lnTo>
                  <a:lnTo>
                    <a:pt x="615" y="247"/>
                  </a:lnTo>
                  <a:lnTo>
                    <a:pt x="615" y="247"/>
                  </a:lnTo>
                  <a:lnTo>
                    <a:pt x="613" y="247"/>
                  </a:lnTo>
                  <a:lnTo>
                    <a:pt x="612" y="247"/>
                  </a:lnTo>
                  <a:lnTo>
                    <a:pt x="610" y="247"/>
                  </a:lnTo>
                  <a:lnTo>
                    <a:pt x="608" y="248"/>
                  </a:lnTo>
                  <a:lnTo>
                    <a:pt x="607" y="247"/>
                  </a:lnTo>
                  <a:lnTo>
                    <a:pt x="604" y="247"/>
                  </a:lnTo>
                  <a:lnTo>
                    <a:pt x="602" y="247"/>
                  </a:lnTo>
                  <a:lnTo>
                    <a:pt x="601" y="247"/>
                  </a:lnTo>
                  <a:lnTo>
                    <a:pt x="599" y="245"/>
                  </a:lnTo>
                  <a:lnTo>
                    <a:pt x="597" y="245"/>
                  </a:lnTo>
                  <a:lnTo>
                    <a:pt x="596" y="245"/>
                  </a:lnTo>
                  <a:lnTo>
                    <a:pt x="596" y="245"/>
                  </a:lnTo>
                  <a:lnTo>
                    <a:pt x="593" y="242"/>
                  </a:lnTo>
                  <a:lnTo>
                    <a:pt x="591" y="242"/>
                  </a:lnTo>
                  <a:lnTo>
                    <a:pt x="589" y="239"/>
                  </a:lnTo>
                  <a:lnTo>
                    <a:pt x="589" y="237"/>
                  </a:lnTo>
                  <a:lnTo>
                    <a:pt x="589" y="236"/>
                  </a:lnTo>
                  <a:lnTo>
                    <a:pt x="589" y="236"/>
                  </a:lnTo>
                  <a:lnTo>
                    <a:pt x="589" y="234"/>
                  </a:lnTo>
                  <a:lnTo>
                    <a:pt x="591" y="231"/>
                  </a:lnTo>
                  <a:lnTo>
                    <a:pt x="591" y="230"/>
                  </a:lnTo>
                  <a:lnTo>
                    <a:pt x="593" y="230"/>
                  </a:lnTo>
                  <a:lnTo>
                    <a:pt x="594" y="228"/>
                  </a:lnTo>
                  <a:lnTo>
                    <a:pt x="601" y="226"/>
                  </a:lnTo>
                  <a:lnTo>
                    <a:pt x="602" y="225"/>
                  </a:lnTo>
                  <a:lnTo>
                    <a:pt x="602" y="225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2" y="220"/>
                  </a:lnTo>
                  <a:lnTo>
                    <a:pt x="602" y="219"/>
                  </a:lnTo>
                  <a:lnTo>
                    <a:pt x="604" y="219"/>
                  </a:lnTo>
                  <a:lnTo>
                    <a:pt x="605" y="220"/>
                  </a:lnTo>
                  <a:lnTo>
                    <a:pt x="607" y="220"/>
                  </a:lnTo>
                  <a:lnTo>
                    <a:pt x="610" y="220"/>
                  </a:lnTo>
                  <a:lnTo>
                    <a:pt x="615" y="222"/>
                  </a:lnTo>
                  <a:lnTo>
                    <a:pt x="619" y="223"/>
                  </a:lnTo>
                  <a:lnTo>
                    <a:pt x="624" y="225"/>
                  </a:lnTo>
                  <a:lnTo>
                    <a:pt x="626" y="226"/>
                  </a:lnTo>
                  <a:lnTo>
                    <a:pt x="627" y="228"/>
                  </a:lnTo>
                  <a:lnTo>
                    <a:pt x="629" y="230"/>
                  </a:lnTo>
                  <a:lnTo>
                    <a:pt x="627" y="231"/>
                  </a:lnTo>
                  <a:lnTo>
                    <a:pt x="627" y="231"/>
                  </a:lnTo>
                  <a:lnTo>
                    <a:pt x="627" y="233"/>
                  </a:lnTo>
                  <a:lnTo>
                    <a:pt x="627" y="233"/>
                  </a:lnTo>
                  <a:lnTo>
                    <a:pt x="629" y="234"/>
                  </a:lnTo>
                  <a:lnTo>
                    <a:pt x="629" y="233"/>
                  </a:lnTo>
                  <a:lnTo>
                    <a:pt x="629" y="233"/>
                  </a:lnTo>
                  <a:lnTo>
                    <a:pt x="629" y="231"/>
                  </a:lnTo>
                  <a:lnTo>
                    <a:pt x="630" y="231"/>
                  </a:lnTo>
                  <a:lnTo>
                    <a:pt x="630" y="230"/>
                  </a:lnTo>
                  <a:lnTo>
                    <a:pt x="630" y="228"/>
                  </a:lnTo>
                  <a:lnTo>
                    <a:pt x="629" y="228"/>
                  </a:lnTo>
                  <a:lnTo>
                    <a:pt x="629" y="226"/>
                  </a:lnTo>
                  <a:lnTo>
                    <a:pt x="624" y="223"/>
                  </a:lnTo>
                  <a:lnTo>
                    <a:pt x="624" y="223"/>
                  </a:lnTo>
                  <a:lnTo>
                    <a:pt x="626" y="223"/>
                  </a:lnTo>
                  <a:lnTo>
                    <a:pt x="630" y="223"/>
                  </a:lnTo>
                  <a:lnTo>
                    <a:pt x="634" y="223"/>
                  </a:lnTo>
                  <a:lnTo>
                    <a:pt x="634" y="222"/>
                  </a:lnTo>
                  <a:lnTo>
                    <a:pt x="635" y="222"/>
                  </a:lnTo>
                  <a:lnTo>
                    <a:pt x="635" y="222"/>
                  </a:lnTo>
                  <a:lnTo>
                    <a:pt x="638" y="220"/>
                  </a:lnTo>
                  <a:lnTo>
                    <a:pt x="640" y="222"/>
                  </a:lnTo>
                  <a:lnTo>
                    <a:pt x="642" y="222"/>
                  </a:lnTo>
                  <a:lnTo>
                    <a:pt x="643" y="222"/>
                  </a:lnTo>
                  <a:lnTo>
                    <a:pt x="645" y="220"/>
                  </a:lnTo>
                  <a:lnTo>
                    <a:pt x="646" y="219"/>
                  </a:lnTo>
                  <a:lnTo>
                    <a:pt x="648" y="219"/>
                  </a:lnTo>
                  <a:lnTo>
                    <a:pt x="649" y="217"/>
                  </a:lnTo>
                  <a:lnTo>
                    <a:pt x="653" y="217"/>
                  </a:lnTo>
                  <a:lnTo>
                    <a:pt x="654" y="219"/>
                  </a:lnTo>
                  <a:lnTo>
                    <a:pt x="657" y="219"/>
                  </a:lnTo>
                  <a:lnTo>
                    <a:pt x="656" y="217"/>
                  </a:lnTo>
                  <a:lnTo>
                    <a:pt x="656" y="214"/>
                  </a:lnTo>
                  <a:lnTo>
                    <a:pt x="654" y="212"/>
                  </a:lnTo>
                  <a:lnTo>
                    <a:pt x="653" y="211"/>
                  </a:lnTo>
                  <a:lnTo>
                    <a:pt x="649" y="209"/>
                  </a:lnTo>
                  <a:lnTo>
                    <a:pt x="646" y="206"/>
                  </a:lnTo>
                  <a:lnTo>
                    <a:pt x="645" y="204"/>
                  </a:lnTo>
                  <a:lnTo>
                    <a:pt x="643" y="203"/>
                  </a:lnTo>
                  <a:lnTo>
                    <a:pt x="645" y="203"/>
                  </a:lnTo>
                  <a:lnTo>
                    <a:pt x="645" y="201"/>
                  </a:lnTo>
                  <a:lnTo>
                    <a:pt x="651" y="198"/>
                  </a:lnTo>
                  <a:lnTo>
                    <a:pt x="656" y="193"/>
                  </a:lnTo>
                  <a:lnTo>
                    <a:pt x="659" y="192"/>
                  </a:lnTo>
                  <a:lnTo>
                    <a:pt x="659" y="190"/>
                  </a:lnTo>
                  <a:lnTo>
                    <a:pt x="660" y="190"/>
                  </a:lnTo>
                  <a:lnTo>
                    <a:pt x="662" y="189"/>
                  </a:lnTo>
                  <a:lnTo>
                    <a:pt x="664" y="189"/>
                  </a:lnTo>
                  <a:lnTo>
                    <a:pt x="665" y="187"/>
                  </a:lnTo>
                  <a:lnTo>
                    <a:pt x="665" y="185"/>
                  </a:lnTo>
                  <a:lnTo>
                    <a:pt x="665" y="185"/>
                  </a:lnTo>
                  <a:lnTo>
                    <a:pt x="667" y="181"/>
                  </a:lnTo>
                  <a:lnTo>
                    <a:pt x="670" y="181"/>
                  </a:lnTo>
                  <a:lnTo>
                    <a:pt x="671" y="179"/>
                  </a:lnTo>
                  <a:lnTo>
                    <a:pt x="673" y="179"/>
                  </a:lnTo>
                  <a:lnTo>
                    <a:pt x="676" y="176"/>
                  </a:lnTo>
                  <a:lnTo>
                    <a:pt x="676" y="174"/>
                  </a:lnTo>
                  <a:lnTo>
                    <a:pt x="675" y="174"/>
                  </a:lnTo>
                  <a:lnTo>
                    <a:pt x="673" y="174"/>
                  </a:lnTo>
                  <a:lnTo>
                    <a:pt x="670" y="167"/>
                  </a:lnTo>
                  <a:lnTo>
                    <a:pt x="668" y="162"/>
                  </a:lnTo>
                  <a:lnTo>
                    <a:pt x="665" y="159"/>
                  </a:lnTo>
                  <a:lnTo>
                    <a:pt x="664" y="155"/>
                  </a:lnTo>
                  <a:lnTo>
                    <a:pt x="660" y="151"/>
                  </a:lnTo>
                  <a:lnTo>
                    <a:pt x="660" y="149"/>
                  </a:lnTo>
                  <a:lnTo>
                    <a:pt x="660" y="149"/>
                  </a:lnTo>
                  <a:lnTo>
                    <a:pt x="660" y="148"/>
                  </a:lnTo>
                  <a:lnTo>
                    <a:pt x="656" y="151"/>
                  </a:lnTo>
                  <a:lnTo>
                    <a:pt x="656" y="151"/>
                  </a:lnTo>
                  <a:lnTo>
                    <a:pt x="654" y="149"/>
                  </a:lnTo>
                  <a:lnTo>
                    <a:pt x="653" y="148"/>
                  </a:lnTo>
                  <a:lnTo>
                    <a:pt x="651" y="146"/>
                  </a:lnTo>
                  <a:lnTo>
                    <a:pt x="653" y="146"/>
                  </a:lnTo>
                  <a:lnTo>
                    <a:pt x="653" y="144"/>
                  </a:lnTo>
                  <a:lnTo>
                    <a:pt x="653" y="143"/>
                  </a:lnTo>
                  <a:lnTo>
                    <a:pt x="653" y="141"/>
                  </a:lnTo>
                  <a:lnTo>
                    <a:pt x="653" y="141"/>
                  </a:lnTo>
                  <a:lnTo>
                    <a:pt x="653" y="140"/>
                  </a:lnTo>
                  <a:lnTo>
                    <a:pt x="653" y="140"/>
                  </a:lnTo>
                  <a:lnTo>
                    <a:pt x="651" y="140"/>
                  </a:lnTo>
                  <a:lnTo>
                    <a:pt x="649" y="140"/>
                  </a:lnTo>
                  <a:lnTo>
                    <a:pt x="648" y="140"/>
                  </a:lnTo>
                  <a:lnTo>
                    <a:pt x="651" y="143"/>
                  </a:lnTo>
                  <a:lnTo>
                    <a:pt x="649" y="144"/>
                  </a:lnTo>
                  <a:lnTo>
                    <a:pt x="648" y="144"/>
                  </a:lnTo>
                  <a:lnTo>
                    <a:pt x="646" y="144"/>
                  </a:lnTo>
                  <a:lnTo>
                    <a:pt x="645" y="143"/>
                  </a:lnTo>
                  <a:lnTo>
                    <a:pt x="645" y="143"/>
                  </a:lnTo>
                  <a:lnTo>
                    <a:pt x="640" y="140"/>
                  </a:lnTo>
                  <a:lnTo>
                    <a:pt x="640" y="138"/>
                  </a:lnTo>
                  <a:lnTo>
                    <a:pt x="640" y="138"/>
                  </a:lnTo>
                  <a:lnTo>
                    <a:pt x="640" y="137"/>
                  </a:lnTo>
                  <a:lnTo>
                    <a:pt x="640" y="138"/>
                  </a:lnTo>
                  <a:lnTo>
                    <a:pt x="638" y="138"/>
                  </a:lnTo>
                  <a:lnTo>
                    <a:pt x="637" y="137"/>
                  </a:lnTo>
                  <a:lnTo>
                    <a:pt x="637" y="137"/>
                  </a:lnTo>
                  <a:lnTo>
                    <a:pt x="638" y="135"/>
                  </a:lnTo>
                  <a:lnTo>
                    <a:pt x="640" y="135"/>
                  </a:lnTo>
                  <a:lnTo>
                    <a:pt x="638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8" y="132"/>
                  </a:lnTo>
                  <a:lnTo>
                    <a:pt x="640" y="132"/>
                  </a:lnTo>
                  <a:lnTo>
                    <a:pt x="638" y="130"/>
                  </a:lnTo>
                  <a:lnTo>
                    <a:pt x="638" y="130"/>
                  </a:lnTo>
                  <a:lnTo>
                    <a:pt x="637" y="132"/>
                  </a:lnTo>
                  <a:lnTo>
                    <a:pt x="634" y="133"/>
                  </a:lnTo>
                  <a:lnTo>
                    <a:pt x="632" y="135"/>
                  </a:lnTo>
                  <a:lnTo>
                    <a:pt x="630" y="133"/>
                  </a:lnTo>
                  <a:lnTo>
                    <a:pt x="629" y="133"/>
                  </a:lnTo>
                  <a:lnTo>
                    <a:pt x="627" y="133"/>
                  </a:lnTo>
                  <a:lnTo>
                    <a:pt x="627" y="135"/>
                  </a:lnTo>
                  <a:lnTo>
                    <a:pt x="624" y="137"/>
                  </a:lnTo>
                  <a:lnTo>
                    <a:pt x="618" y="140"/>
                  </a:lnTo>
                  <a:lnTo>
                    <a:pt x="615" y="140"/>
                  </a:lnTo>
                  <a:lnTo>
                    <a:pt x="613" y="140"/>
                  </a:lnTo>
                  <a:lnTo>
                    <a:pt x="612" y="140"/>
                  </a:lnTo>
                  <a:lnTo>
                    <a:pt x="612" y="138"/>
                  </a:lnTo>
                  <a:lnTo>
                    <a:pt x="613" y="138"/>
                  </a:lnTo>
                  <a:lnTo>
                    <a:pt x="613" y="137"/>
                  </a:lnTo>
                  <a:lnTo>
                    <a:pt x="613" y="137"/>
                  </a:lnTo>
                  <a:lnTo>
                    <a:pt x="613" y="133"/>
                  </a:lnTo>
                  <a:lnTo>
                    <a:pt x="613" y="132"/>
                  </a:lnTo>
                  <a:lnTo>
                    <a:pt x="615" y="132"/>
                  </a:lnTo>
                  <a:lnTo>
                    <a:pt x="616" y="130"/>
                  </a:lnTo>
                  <a:lnTo>
                    <a:pt x="619" y="132"/>
                  </a:lnTo>
                  <a:lnTo>
                    <a:pt x="621" y="132"/>
                  </a:lnTo>
                  <a:lnTo>
                    <a:pt x="623" y="130"/>
                  </a:lnTo>
                  <a:lnTo>
                    <a:pt x="624" y="130"/>
                  </a:lnTo>
                  <a:lnTo>
                    <a:pt x="626" y="129"/>
                  </a:lnTo>
                  <a:lnTo>
                    <a:pt x="626" y="127"/>
                  </a:lnTo>
                  <a:lnTo>
                    <a:pt x="624" y="124"/>
                  </a:lnTo>
                  <a:lnTo>
                    <a:pt x="624" y="124"/>
                  </a:lnTo>
                  <a:lnTo>
                    <a:pt x="621" y="122"/>
                  </a:lnTo>
                  <a:lnTo>
                    <a:pt x="618" y="122"/>
                  </a:lnTo>
                  <a:lnTo>
                    <a:pt x="616" y="121"/>
                  </a:lnTo>
                  <a:lnTo>
                    <a:pt x="615" y="121"/>
                  </a:lnTo>
                  <a:lnTo>
                    <a:pt x="615" y="121"/>
                  </a:lnTo>
                  <a:lnTo>
                    <a:pt x="613" y="119"/>
                  </a:lnTo>
                  <a:lnTo>
                    <a:pt x="613" y="118"/>
                  </a:lnTo>
                  <a:lnTo>
                    <a:pt x="613" y="118"/>
                  </a:lnTo>
                  <a:lnTo>
                    <a:pt x="615" y="116"/>
                  </a:lnTo>
                  <a:lnTo>
                    <a:pt x="618" y="116"/>
                  </a:lnTo>
                  <a:lnTo>
                    <a:pt x="618" y="116"/>
                  </a:lnTo>
                  <a:lnTo>
                    <a:pt x="615" y="115"/>
                  </a:lnTo>
                  <a:lnTo>
                    <a:pt x="613" y="115"/>
                  </a:lnTo>
                  <a:lnTo>
                    <a:pt x="613" y="116"/>
                  </a:lnTo>
                  <a:lnTo>
                    <a:pt x="612" y="118"/>
                  </a:lnTo>
                  <a:lnTo>
                    <a:pt x="610" y="118"/>
                  </a:lnTo>
                  <a:lnTo>
                    <a:pt x="608" y="116"/>
                  </a:lnTo>
                  <a:lnTo>
                    <a:pt x="607" y="116"/>
                  </a:lnTo>
                  <a:lnTo>
                    <a:pt x="605" y="116"/>
                  </a:lnTo>
                  <a:lnTo>
                    <a:pt x="605" y="116"/>
                  </a:lnTo>
                  <a:lnTo>
                    <a:pt x="605" y="115"/>
                  </a:lnTo>
                  <a:lnTo>
                    <a:pt x="607" y="115"/>
                  </a:lnTo>
                  <a:lnTo>
                    <a:pt x="608" y="113"/>
                  </a:lnTo>
                  <a:lnTo>
                    <a:pt x="608" y="113"/>
                  </a:lnTo>
                  <a:lnTo>
                    <a:pt x="607" y="111"/>
                  </a:lnTo>
                  <a:lnTo>
                    <a:pt x="607" y="111"/>
                  </a:lnTo>
                  <a:lnTo>
                    <a:pt x="604" y="110"/>
                  </a:lnTo>
                  <a:lnTo>
                    <a:pt x="599" y="111"/>
                  </a:lnTo>
                  <a:lnTo>
                    <a:pt x="597" y="111"/>
                  </a:lnTo>
                  <a:lnTo>
                    <a:pt x="597" y="110"/>
                  </a:lnTo>
                  <a:lnTo>
                    <a:pt x="597" y="108"/>
                  </a:lnTo>
                  <a:lnTo>
                    <a:pt x="597" y="105"/>
                  </a:lnTo>
                  <a:lnTo>
                    <a:pt x="596" y="102"/>
                  </a:lnTo>
                  <a:lnTo>
                    <a:pt x="596" y="100"/>
                  </a:lnTo>
                  <a:lnTo>
                    <a:pt x="594" y="100"/>
                  </a:lnTo>
                  <a:lnTo>
                    <a:pt x="589" y="100"/>
                  </a:lnTo>
                  <a:lnTo>
                    <a:pt x="589" y="100"/>
                  </a:lnTo>
                  <a:lnTo>
                    <a:pt x="588" y="100"/>
                  </a:lnTo>
                  <a:lnTo>
                    <a:pt x="585" y="99"/>
                  </a:lnTo>
                  <a:lnTo>
                    <a:pt x="583" y="97"/>
                  </a:lnTo>
                  <a:lnTo>
                    <a:pt x="583" y="97"/>
                  </a:lnTo>
                  <a:lnTo>
                    <a:pt x="582" y="96"/>
                  </a:lnTo>
                  <a:lnTo>
                    <a:pt x="580" y="94"/>
                  </a:lnTo>
                  <a:lnTo>
                    <a:pt x="578" y="94"/>
                  </a:lnTo>
                  <a:lnTo>
                    <a:pt x="578" y="91"/>
                  </a:lnTo>
                  <a:lnTo>
                    <a:pt x="577" y="91"/>
                  </a:lnTo>
                  <a:lnTo>
                    <a:pt x="575" y="91"/>
                  </a:lnTo>
                  <a:lnTo>
                    <a:pt x="574" y="92"/>
                  </a:lnTo>
                  <a:lnTo>
                    <a:pt x="572" y="94"/>
                  </a:lnTo>
                  <a:lnTo>
                    <a:pt x="572" y="96"/>
                  </a:lnTo>
                  <a:lnTo>
                    <a:pt x="572" y="96"/>
                  </a:lnTo>
                  <a:lnTo>
                    <a:pt x="572" y="97"/>
                  </a:lnTo>
                  <a:lnTo>
                    <a:pt x="577" y="99"/>
                  </a:lnTo>
                  <a:lnTo>
                    <a:pt x="578" y="99"/>
                  </a:lnTo>
                  <a:lnTo>
                    <a:pt x="580" y="100"/>
                  </a:lnTo>
                  <a:lnTo>
                    <a:pt x="580" y="102"/>
                  </a:lnTo>
                  <a:lnTo>
                    <a:pt x="582" y="104"/>
                  </a:lnTo>
                  <a:lnTo>
                    <a:pt x="582" y="105"/>
                  </a:lnTo>
                  <a:lnTo>
                    <a:pt x="580" y="107"/>
                  </a:lnTo>
                  <a:lnTo>
                    <a:pt x="580" y="107"/>
                  </a:lnTo>
                  <a:lnTo>
                    <a:pt x="577" y="108"/>
                  </a:lnTo>
                  <a:lnTo>
                    <a:pt x="574" y="110"/>
                  </a:lnTo>
                  <a:lnTo>
                    <a:pt x="571" y="110"/>
                  </a:lnTo>
                  <a:lnTo>
                    <a:pt x="569" y="110"/>
                  </a:lnTo>
                  <a:lnTo>
                    <a:pt x="561" y="107"/>
                  </a:lnTo>
                  <a:lnTo>
                    <a:pt x="560" y="107"/>
                  </a:lnTo>
                  <a:lnTo>
                    <a:pt x="558" y="107"/>
                  </a:lnTo>
                  <a:lnTo>
                    <a:pt x="553" y="105"/>
                  </a:lnTo>
                  <a:lnTo>
                    <a:pt x="552" y="105"/>
                  </a:lnTo>
                  <a:lnTo>
                    <a:pt x="547" y="105"/>
                  </a:lnTo>
                  <a:lnTo>
                    <a:pt x="541" y="104"/>
                  </a:lnTo>
                  <a:lnTo>
                    <a:pt x="539" y="104"/>
                  </a:lnTo>
                  <a:lnTo>
                    <a:pt x="541" y="105"/>
                  </a:lnTo>
                  <a:lnTo>
                    <a:pt x="542" y="107"/>
                  </a:lnTo>
                  <a:lnTo>
                    <a:pt x="544" y="107"/>
                  </a:lnTo>
                  <a:lnTo>
                    <a:pt x="545" y="107"/>
                  </a:lnTo>
                  <a:lnTo>
                    <a:pt x="548" y="110"/>
                  </a:lnTo>
                  <a:lnTo>
                    <a:pt x="550" y="110"/>
                  </a:lnTo>
                  <a:lnTo>
                    <a:pt x="552" y="111"/>
                  </a:lnTo>
                  <a:lnTo>
                    <a:pt x="552" y="113"/>
                  </a:lnTo>
                  <a:lnTo>
                    <a:pt x="550" y="113"/>
                  </a:lnTo>
                  <a:lnTo>
                    <a:pt x="541" y="108"/>
                  </a:lnTo>
                  <a:lnTo>
                    <a:pt x="534" y="110"/>
                  </a:lnTo>
                  <a:lnTo>
                    <a:pt x="533" y="111"/>
                  </a:lnTo>
                  <a:lnTo>
                    <a:pt x="530" y="111"/>
                  </a:lnTo>
                  <a:lnTo>
                    <a:pt x="528" y="110"/>
                  </a:lnTo>
                  <a:lnTo>
                    <a:pt x="522" y="108"/>
                  </a:lnTo>
                  <a:lnTo>
                    <a:pt x="519" y="107"/>
                  </a:lnTo>
                  <a:lnTo>
                    <a:pt x="519" y="107"/>
                  </a:lnTo>
                  <a:lnTo>
                    <a:pt x="512" y="108"/>
                  </a:lnTo>
                  <a:lnTo>
                    <a:pt x="507" y="108"/>
                  </a:lnTo>
                  <a:lnTo>
                    <a:pt x="498" y="107"/>
                  </a:lnTo>
                  <a:lnTo>
                    <a:pt x="495" y="105"/>
                  </a:lnTo>
                  <a:lnTo>
                    <a:pt x="493" y="105"/>
                  </a:lnTo>
                  <a:lnTo>
                    <a:pt x="492" y="105"/>
                  </a:lnTo>
                  <a:lnTo>
                    <a:pt x="490" y="105"/>
                  </a:lnTo>
                  <a:lnTo>
                    <a:pt x="485" y="104"/>
                  </a:lnTo>
                  <a:lnTo>
                    <a:pt x="479" y="105"/>
                  </a:lnTo>
                  <a:lnTo>
                    <a:pt x="474" y="104"/>
                  </a:lnTo>
                  <a:lnTo>
                    <a:pt x="471" y="104"/>
                  </a:lnTo>
                  <a:lnTo>
                    <a:pt x="471" y="102"/>
                  </a:lnTo>
                  <a:lnTo>
                    <a:pt x="470" y="99"/>
                  </a:lnTo>
                  <a:lnTo>
                    <a:pt x="470" y="97"/>
                  </a:lnTo>
                  <a:lnTo>
                    <a:pt x="470" y="96"/>
                  </a:lnTo>
                  <a:lnTo>
                    <a:pt x="470" y="96"/>
                  </a:lnTo>
                  <a:lnTo>
                    <a:pt x="471" y="94"/>
                  </a:lnTo>
                  <a:lnTo>
                    <a:pt x="468" y="96"/>
                  </a:lnTo>
                  <a:lnTo>
                    <a:pt x="466" y="97"/>
                  </a:lnTo>
                  <a:lnTo>
                    <a:pt x="465" y="97"/>
                  </a:lnTo>
                  <a:lnTo>
                    <a:pt x="460" y="96"/>
                  </a:lnTo>
                  <a:lnTo>
                    <a:pt x="460" y="96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2" y="99"/>
                  </a:lnTo>
                  <a:lnTo>
                    <a:pt x="459" y="99"/>
                  </a:lnTo>
                  <a:lnTo>
                    <a:pt x="455" y="99"/>
                  </a:lnTo>
                  <a:lnTo>
                    <a:pt x="454" y="99"/>
                  </a:lnTo>
                  <a:lnTo>
                    <a:pt x="452" y="99"/>
                  </a:lnTo>
                  <a:lnTo>
                    <a:pt x="451" y="100"/>
                  </a:lnTo>
                  <a:lnTo>
                    <a:pt x="451" y="100"/>
                  </a:lnTo>
                  <a:lnTo>
                    <a:pt x="449" y="100"/>
                  </a:lnTo>
                  <a:lnTo>
                    <a:pt x="444" y="97"/>
                  </a:lnTo>
                  <a:lnTo>
                    <a:pt x="441" y="96"/>
                  </a:lnTo>
                  <a:lnTo>
                    <a:pt x="438" y="94"/>
                  </a:lnTo>
                  <a:lnTo>
                    <a:pt x="437" y="94"/>
                  </a:lnTo>
                  <a:lnTo>
                    <a:pt x="435" y="92"/>
                  </a:lnTo>
                  <a:lnTo>
                    <a:pt x="430" y="86"/>
                  </a:lnTo>
                  <a:lnTo>
                    <a:pt x="430" y="86"/>
                  </a:lnTo>
                  <a:lnTo>
                    <a:pt x="427" y="80"/>
                  </a:lnTo>
                  <a:lnTo>
                    <a:pt x="427" y="80"/>
                  </a:lnTo>
                  <a:lnTo>
                    <a:pt x="427" y="78"/>
                  </a:lnTo>
                  <a:lnTo>
                    <a:pt x="429" y="78"/>
                  </a:lnTo>
                  <a:lnTo>
                    <a:pt x="433" y="80"/>
                  </a:lnTo>
                  <a:lnTo>
                    <a:pt x="438" y="80"/>
                  </a:lnTo>
                  <a:lnTo>
                    <a:pt x="440" y="80"/>
                  </a:lnTo>
                  <a:lnTo>
                    <a:pt x="443" y="81"/>
                  </a:lnTo>
                  <a:lnTo>
                    <a:pt x="448" y="81"/>
                  </a:lnTo>
                  <a:lnTo>
                    <a:pt x="449" y="81"/>
                  </a:lnTo>
                  <a:lnTo>
                    <a:pt x="454" y="81"/>
                  </a:lnTo>
                  <a:lnTo>
                    <a:pt x="460" y="81"/>
                  </a:lnTo>
                  <a:lnTo>
                    <a:pt x="460" y="80"/>
                  </a:lnTo>
                  <a:lnTo>
                    <a:pt x="457" y="80"/>
                  </a:lnTo>
                  <a:lnTo>
                    <a:pt x="454" y="78"/>
                  </a:lnTo>
                  <a:lnTo>
                    <a:pt x="451" y="75"/>
                  </a:lnTo>
                  <a:lnTo>
                    <a:pt x="449" y="75"/>
                  </a:lnTo>
                  <a:lnTo>
                    <a:pt x="446" y="75"/>
                  </a:lnTo>
                  <a:lnTo>
                    <a:pt x="440" y="74"/>
                  </a:lnTo>
                  <a:lnTo>
                    <a:pt x="432" y="74"/>
                  </a:lnTo>
                  <a:lnTo>
                    <a:pt x="427" y="70"/>
                  </a:lnTo>
                  <a:lnTo>
                    <a:pt x="424" y="69"/>
                  </a:lnTo>
                  <a:lnTo>
                    <a:pt x="421" y="69"/>
                  </a:lnTo>
                  <a:lnTo>
                    <a:pt x="421" y="67"/>
                  </a:lnTo>
                  <a:lnTo>
                    <a:pt x="421" y="66"/>
                  </a:lnTo>
                  <a:lnTo>
                    <a:pt x="419" y="61"/>
                  </a:lnTo>
                  <a:lnTo>
                    <a:pt x="419" y="58"/>
                  </a:lnTo>
                  <a:lnTo>
                    <a:pt x="419" y="56"/>
                  </a:lnTo>
                  <a:lnTo>
                    <a:pt x="418" y="55"/>
                  </a:lnTo>
                  <a:lnTo>
                    <a:pt x="419" y="53"/>
                  </a:lnTo>
                  <a:lnTo>
                    <a:pt x="424" y="50"/>
                  </a:lnTo>
                  <a:lnTo>
                    <a:pt x="424" y="48"/>
                  </a:lnTo>
                  <a:lnTo>
                    <a:pt x="422" y="48"/>
                  </a:lnTo>
                  <a:lnTo>
                    <a:pt x="421" y="48"/>
                  </a:lnTo>
                  <a:lnTo>
                    <a:pt x="421" y="47"/>
                  </a:lnTo>
                  <a:lnTo>
                    <a:pt x="421" y="45"/>
                  </a:lnTo>
                  <a:lnTo>
                    <a:pt x="421" y="44"/>
                  </a:lnTo>
                  <a:lnTo>
                    <a:pt x="421" y="42"/>
                  </a:lnTo>
                  <a:lnTo>
                    <a:pt x="421" y="40"/>
                  </a:lnTo>
                  <a:lnTo>
                    <a:pt x="422" y="39"/>
                  </a:lnTo>
                  <a:lnTo>
                    <a:pt x="425" y="34"/>
                  </a:lnTo>
                  <a:lnTo>
                    <a:pt x="429" y="33"/>
                  </a:lnTo>
                  <a:lnTo>
                    <a:pt x="429" y="31"/>
                  </a:lnTo>
                  <a:lnTo>
                    <a:pt x="429" y="28"/>
                  </a:lnTo>
                  <a:lnTo>
                    <a:pt x="429" y="26"/>
                  </a:lnTo>
                  <a:lnTo>
                    <a:pt x="429" y="25"/>
                  </a:lnTo>
                  <a:lnTo>
                    <a:pt x="430" y="23"/>
                  </a:lnTo>
                  <a:lnTo>
                    <a:pt x="432" y="22"/>
                  </a:lnTo>
                  <a:lnTo>
                    <a:pt x="433" y="20"/>
                  </a:lnTo>
                  <a:lnTo>
                    <a:pt x="437" y="18"/>
                  </a:lnTo>
                  <a:lnTo>
                    <a:pt x="437" y="17"/>
                  </a:lnTo>
                  <a:lnTo>
                    <a:pt x="437" y="17"/>
                  </a:lnTo>
                  <a:lnTo>
                    <a:pt x="437" y="15"/>
                  </a:lnTo>
                  <a:lnTo>
                    <a:pt x="438" y="15"/>
                  </a:lnTo>
                  <a:lnTo>
                    <a:pt x="444" y="11"/>
                  </a:lnTo>
                  <a:lnTo>
                    <a:pt x="449" y="7"/>
                  </a:lnTo>
                  <a:lnTo>
                    <a:pt x="452" y="6"/>
                  </a:lnTo>
                  <a:lnTo>
                    <a:pt x="455" y="6"/>
                  </a:lnTo>
                  <a:lnTo>
                    <a:pt x="465" y="3"/>
                  </a:lnTo>
                  <a:lnTo>
                    <a:pt x="471" y="3"/>
                  </a:lnTo>
                  <a:close/>
                  <a:moveTo>
                    <a:pt x="274" y="0"/>
                  </a:moveTo>
                  <a:lnTo>
                    <a:pt x="287" y="6"/>
                  </a:lnTo>
                  <a:lnTo>
                    <a:pt x="288" y="6"/>
                  </a:lnTo>
                  <a:lnTo>
                    <a:pt x="291" y="6"/>
                  </a:lnTo>
                  <a:lnTo>
                    <a:pt x="296" y="4"/>
                  </a:lnTo>
                  <a:lnTo>
                    <a:pt x="301" y="4"/>
                  </a:lnTo>
                  <a:lnTo>
                    <a:pt x="304" y="3"/>
                  </a:lnTo>
                  <a:lnTo>
                    <a:pt x="306" y="1"/>
                  </a:lnTo>
                  <a:lnTo>
                    <a:pt x="307" y="1"/>
                  </a:lnTo>
                  <a:lnTo>
                    <a:pt x="309" y="1"/>
                  </a:lnTo>
                  <a:lnTo>
                    <a:pt x="314" y="3"/>
                  </a:lnTo>
                  <a:lnTo>
                    <a:pt x="314" y="3"/>
                  </a:lnTo>
                  <a:lnTo>
                    <a:pt x="315" y="3"/>
                  </a:lnTo>
                  <a:lnTo>
                    <a:pt x="317" y="4"/>
                  </a:lnTo>
                  <a:lnTo>
                    <a:pt x="317" y="7"/>
                  </a:lnTo>
                  <a:lnTo>
                    <a:pt x="318" y="7"/>
                  </a:lnTo>
                  <a:lnTo>
                    <a:pt x="318" y="7"/>
                  </a:lnTo>
                  <a:lnTo>
                    <a:pt x="317" y="9"/>
                  </a:lnTo>
                  <a:lnTo>
                    <a:pt x="315" y="11"/>
                  </a:lnTo>
                  <a:lnTo>
                    <a:pt x="314" y="11"/>
                  </a:lnTo>
                  <a:lnTo>
                    <a:pt x="312" y="11"/>
                  </a:lnTo>
                  <a:lnTo>
                    <a:pt x="310" y="12"/>
                  </a:lnTo>
                  <a:lnTo>
                    <a:pt x="309" y="12"/>
                  </a:lnTo>
                  <a:lnTo>
                    <a:pt x="309" y="12"/>
                  </a:lnTo>
                  <a:lnTo>
                    <a:pt x="309" y="14"/>
                  </a:lnTo>
                  <a:lnTo>
                    <a:pt x="309" y="14"/>
                  </a:lnTo>
                  <a:lnTo>
                    <a:pt x="310" y="14"/>
                  </a:lnTo>
                  <a:lnTo>
                    <a:pt x="310" y="12"/>
                  </a:lnTo>
                  <a:lnTo>
                    <a:pt x="312" y="14"/>
                  </a:lnTo>
                  <a:lnTo>
                    <a:pt x="314" y="14"/>
                  </a:lnTo>
                  <a:lnTo>
                    <a:pt x="314" y="15"/>
                  </a:lnTo>
                  <a:lnTo>
                    <a:pt x="314" y="15"/>
                  </a:lnTo>
                  <a:lnTo>
                    <a:pt x="310" y="17"/>
                  </a:lnTo>
                  <a:lnTo>
                    <a:pt x="306" y="18"/>
                  </a:lnTo>
                  <a:lnTo>
                    <a:pt x="301" y="23"/>
                  </a:lnTo>
                  <a:lnTo>
                    <a:pt x="298" y="25"/>
                  </a:lnTo>
                  <a:lnTo>
                    <a:pt x="298" y="26"/>
                  </a:lnTo>
                  <a:lnTo>
                    <a:pt x="296" y="26"/>
                  </a:lnTo>
                  <a:lnTo>
                    <a:pt x="296" y="28"/>
                  </a:lnTo>
                  <a:lnTo>
                    <a:pt x="298" y="28"/>
                  </a:lnTo>
                  <a:lnTo>
                    <a:pt x="298" y="28"/>
                  </a:lnTo>
                  <a:lnTo>
                    <a:pt x="301" y="26"/>
                  </a:lnTo>
                  <a:lnTo>
                    <a:pt x="302" y="26"/>
                  </a:lnTo>
                  <a:lnTo>
                    <a:pt x="304" y="25"/>
                  </a:lnTo>
                  <a:lnTo>
                    <a:pt x="307" y="25"/>
                  </a:lnTo>
                  <a:lnTo>
                    <a:pt x="309" y="26"/>
                  </a:lnTo>
                  <a:lnTo>
                    <a:pt x="310" y="26"/>
                  </a:lnTo>
                  <a:lnTo>
                    <a:pt x="314" y="28"/>
                  </a:lnTo>
                  <a:lnTo>
                    <a:pt x="314" y="29"/>
                  </a:lnTo>
                  <a:lnTo>
                    <a:pt x="314" y="29"/>
                  </a:lnTo>
                  <a:lnTo>
                    <a:pt x="312" y="29"/>
                  </a:lnTo>
                  <a:lnTo>
                    <a:pt x="312" y="29"/>
                  </a:lnTo>
                  <a:lnTo>
                    <a:pt x="314" y="31"/>
                  </a:lnTo>
                  <a:lnTo>
                    <a:pt x="317" y="33"/>
                  </a:lnTo>
                  <a:lnTo>
                    <a:pt x="317" y="34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315" y="37"/>
                  </a:lnTo>
                  <a:lnTo>
                    <a:pt x="317" y="36"/>
                  </a:lnTo>
                  <a:lnTo>
                    <a:pt x="320" y="36"/>
                  </a:lnTo>
                  <a:lnTo>
                    <a:pt x="323" y="34"/>
                  </a:lnTo>
                  <a:lnTo>
                    <a:pt x="323" y="34"/>
                  </a:lnTo>
                  <a:lnTo>
                    <a:pt x="325" y="34"/>
                  </a:lnTo>
                  <a:lnTo>
                    <a:pt x="325" y="37"/>
                  </a:lnTo>
                  <a:lnTo>
                    <a:pt x="326" y="39"/>
                  </a:lnTo>
                  <a:lnTo>
                    <a:pt x="326" y="40"/>
                  </a:lnTo>
                  <a:lnTo>
                    <a:pt x="325" y="42"/>
                  </a:lnTo>
                  <a:lnTo>
                    <a:pt x="325" y="44"/>
                  </a:lnTo>
                  <a:lnTo>
                    <a:pt x="323" y="45"/>
                  </a:lnTo>
                  <a:lnTo>
                    <a:pt x="321" y="45"/>
                  </a:lnTo>
                  <a:lnTo>
                    <a:pt x="320" y="45"/>
                  </a:lnTo>
                  <a:lnTo>
                    <a:pt x="320" y="45"/>
                  </a:lnTo>
                  <a:lnTo>
                    <a:pt x="323" y="47"/>
                  </a:lnTo>
                  <a:lnTo>
                    <a:pt x="323" y="47"/>
                  </a:lnTo>
                  <a:lnTo>
                    <a:pt x="323" y="48"/>
                  </a:lnTo>
                  <a:lnTo>
                    <a:pt x="323" y="48"/>
                  </a:lnTo>
                  <a:lnTo>
                    <a:pt x="323" y="50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3" y="55"/>
                  </a:lnTo>
                  <a:lnTo>
                    <a:pt x="323" y="58"/>
                  </a:lnTo>
                  <a:lnTo>
                    <a:pt x="318" y="59"/>
                  </a:lnTo>
                  <a:lnTo>
                    <a:pt x="317" y="61"/>
                  </a:lnTo>
                  <a:lnTo>
                    <a:pt x="315" y="61"/>
                  </a:lnTo>
                  <a:lnTo>
                    <a:pt x="315" y="63"/>
                  </a:lnTo>
                  <a:lnTo>
                    <a:pt x="310" y="64"/>
                  </a:lnTo>
                  <a:lnTo>
                    <a:pt x="309" y="64"/>
                  </a:lnTo>
                  <a:lnTo>
                    <a:pt x="301" y="63"/>
                  </a:lnTo>
                  <a:lnTo>
                    <a:pt x="299" y="63"/>
                  </a:lnTo>
                  <a:lnTo>
                    <a:pt x="299" y="61"/>
                  </a:lnTo>
                  <a:lnTo>
                    <a:pt x="299" y="59"/>
                  </a:lnTo>
                  <a:lnTo>
                    <a:pt x="298" y="59"/>
                  </a:lnTo>
                  <a:lnTo>
                    <a:pt x="299" y="58"/>
                  </a:lnTo>
                  <a:lnTo>
                    <a:pt x="299" y="58"/>
                  </a:lnTo>
                  <a:lnTo>
                    <a:pt x="298" y="58"/>
                  </a:lnTo>
                  <a:lnTo>
                    <a:pt x="298" y="58"/>
                  </a:lnTo>
                  <a:lnTo>
                    <a:pt x="296" y="59"/>
                  </a:lnTo>
                  <a:lnTo>
                    <a:pt x="298" y="61"/>
                  </a:lnTo>
                  <a:lnTo>
                    <a:pt x="299" y="66"/>
                  </a:lnTo>
                  <a:lnTo>
                    <a:pt x="301" y="67"/>
                  </a:lnTo>
                  <a:lnTo>
                    <a:pt x="301" y="69"/>
                  </a:lnTo>
                  <a:lnTo>
                    <a:pt x="301" y="69"/>
                  </a:lnTo>
                  <a:lnTo>
                    <a:pt x="298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1" y="72"/>
                  </a:lnTo>
                  <a:lnTo>
                    <a:pt x="290" y="70"/>
                  </a:lnTo>
                  <a:lnTo>
                    <a:pt x="288" y="70"/>
                  </a:lnTo>
                  <a:lnTo>
                    <a:pt x="287" y="70"/>
                  </a:lnTo>
                  <a:lnTo>
                    <a:pt x="285" y="70"/>
                  </a:lnTo>
                  <a:lnTo>
                    <a:pt x="285" y="69"/>
                  </a:lnTo>
                  <a:lnTo>
                    <a:pt x="284" y="66"/>
                  </a:lnTo>
                  <a:lnTo>
                    <a:pt x="280" y="63"/>
                  </a:lnTo>
                  <a:lnTo>
                    <a:pt x="277" y="61"/>
                  </a:lnTo>
                  <a:lnTo>
                    <a:pt x="273" y="56"/>
                  </a:lnTo>
                  <a:lnTo>
                    <a:pt x="269" y="53"/>
                  </a:lnTo>
                  <a:lnTo>
                    <a:pt x="266" y="50"/>
                  </a:lnTo>
                  <a:lnTo>
                    <a:pt x="265" y="48"/>
                  </a:lnTo>
                  <a:lnTo>
                    <a:pt x="263" y="48"/>
                  </a:lnTo>
                  <a:lnTo>
                    <a:pt x="260" y="48"/>
                  </a:lnTo>
                  <a:lnTo>
                    <a:pt x="260" y="47"/>
                  </a:lnTo>
                  <a:lnTo>
                    <a:pt x="258" y="47"/>
                  </a:lnTo>
                  <a:lnTo>
                    <a:pt x="257" y="45"/>
                  </a:lnTo>
                  <a:lnTo>
                    <a:pt x="257" y="45"/>
                  </a:lnTo>
                  <a:lnTo>
                    <a:pt x="255" y="45"/>
                  </a:lnTo>
                  <a:lnTo>
                    <a:pt x="252" y="47"/>
                  </a:lnTo>
                  <a:lnTo>
                    <a:pt x="249" y="45"/>
                  </a:lnTo>
                  <a:lnTo>
                    <a:pt x="249" y="45"/>
                  </a:lnTo>
                  <a:lnTo>
                    <a:pt x="247" y="44"/>
                  </a:lnTo>
                  <a:lnTo>
                    <a:pt x="247" y="42"/>
                  </a:lnTo>
                  <a:lnTo>
                    <a:pt x="247" y="42"/>
                  </a:lnTo>
                  <a:lnTo>
                    <a:pt x="246" y="40"/>
                  </a:lnTo>
                  <a:lnTo>
                    <a:pt x="239" y="37"/>
                  </a:lnTo>
                  <a:lnTo>
                    <a:pt x="236" y="34"/>
                  </a:lnTo>
                  <a:lnTo>
                    <a:pt x="235" y="33"/>
                  </a:lnTo>
                  <a:lnTo>
                    <a:pt x="235" y="33"/>
                  </a:lnTo>
                  <a:lnTo>
                    <a:pt x="235" y="31"/>
                  </a:lnTo>
                  <a:lnTo>
                    <a:pt x="236" y="29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1" y="25"/>
                  </a:lnTo>
                  <a:lnTo>
                    <a:pt x="243" y="25"/>
                  </a:lnTo>
                  <a:lnTo>
                    <a:pt x="246" y="25"/>
                  </a:lnTo>
                  <a:lnTo>
                    <a:pt x="246" y="25"/>
                  </a:lnTo>
                  <a:lnTo>
                    <a:pt x="247" y="26"/>
                  </a:lnTo>
                  <a:lnTo>
                    <a:pt x="249" y="28"/>
                  </a:lnTo>
                  <a:lnTo>
                    <a:pt x="249" y="28"/>
                  </a:lnTo>
                  <a:lnTo>
                    <a:pt x="250" y="29"/>
                  </a:lnTo>
                  <a:lnTo>
                    <a:pt x="252" y="29"/>
                  </a:lnTo>
                  <a:lnTo>
                    <a:pt x="254" y="31"/>
                  </a:lnTo>
                  <a:lnTo>
                    <a:pt x="255" y="34"/>
                  </a:lnTo>
                  <a:lnTo>
                    <a:pt x="255" y="34"/>
                  </a:lnTo>
                  <a:lnTo>
                    <a:pt x="258" y="34"/>
                  </a:lnTo>
                  <a:lnTo>
                    <a:pt x="261" y="34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8" y="31"/>
                  </a:lnTo>
                  <a:lnTo>
                    <a:pt x="268" y="26"/>
                  </a:lnTo>
                  <a:lnTo>
                    <a:pt x="269" y="26"/>
                  </a:lnTo>
                  <a:lnTo>
                    <a:pt x="271" y="29"/>
                  </a:lnTo>
                  <a:lnTo>
                    <a:pt x="271" y="29"/>
                  </a:lnTo>
                  <a:lnTo>
                    <a:pt x="273" y="29"/>
                  </a:lnTo>
                  <a:lnTo>
                    <a:pt x="273" y="28"/>
                  </a:lnTo>
                  <a:lnTo>
                    <a:pt x="273" y="28"/>
                  </a:lnTo>
                  <a:lnTo>
                    <a:pt x="271" y="25"/>
                  </a:lnTo>
                  <a:lnTo>
                    <a:pt x="271" y="23"/>
                  </a:lnTo>
                  <a:lnTo>
                    <a:pt x="269" y="23"/>
                  </a:lnTo>
                  <a:lnTo>
                    <a:pt x="269" y="23"/>
                  </a:lnTo>
                  <a:lnTo>
                    <a:pt x="268" y="23"/>
                  </a:lnTo>
                  <a:lnTo>
                    <a:pt x="266" y="23"/>
                  </a:lnTo>
                  <a:lnTo>
                    <a:pt x="266" y="22"/>
                  </a:lnTo>
                  <a:lnTo>
                    <a:pt x="266" y="22"/>
                  </a:lnTo>
                  <a:lnTo>
                    <a:pt x="268" y="20"/>
                  </a:lnTo>
                  <a:lnTo>
                    <a:pt x="268" y="20"/>
                  </a:lnTo>
                  <a:lnTo>
                    <a:pt x="269" y="18"/>
                  </a:lnTo>
                  <a:lnTo>
                    <a:pt x="271" y="20"/>
                  </a:lnTo>
                  <a:lnTo>
                    <a:pt x="273" y="20"/>
                  </a:lnTo>
                  <a:lnTo>
                    <a:pt x="274" y="22"/>
                  </a:lnTo>
                  <a:lnTo>
                    <a:pt x="277" y="20"/>
                  </a:lnTo>
                  <a:lnTo>
                    <a:pt x="274" y="20"/>
                  </a:lnTo>
                  <a:lnTo>
                    <a:pt x="271" y="17"/>
                  </a:lnTo>
                  <a:lnTo>
                    <a:pt x="269" y="17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3" y="18"/>
                  </a:lnTo>
                  <a:lnTo>
                    <a:pt x="261" y="18"/>
                  </a:lnTo>
                  <a:lnTo>
                    <a:pt x="254" y="14"/>
                  </a:lnTo>
                  <a:lnTo>
                    <a:pt x="252" y="14"/>
                  </a:lnTo>
                  <a:lnTo>
                    <a:pt x="252" y="12"/>
                  </a:lnTo>
                  <a:lnTo>
                    <a:pt x="252" y="12"/>
                  </a:lnTo>
                  <a:lnTo>
                    <a:pt x="254" y="12"/>
                  </a:lnTo>
                  <a:lnTo>
                    <a:pt x="255" y="11"/>
                  </a:lnTo>
                  <a:lnTo>
                    <a:pt x="258" y="11"/>
                  </a:lnTo>
                  <a:lnTo>
                    <a:pt x="260" y="9"/>
                  </a:lnTo>
                  <a:lnTo>
                    <a:pt x="261" y="11"/>
                  </a:lnTo>
                  <a:lnTo>
                    <a:pt x="265" y="12"/>
                  </a:lnTo>
                  <a:lnTo>
                    <a:pt x="266" y="14"/>
                  </a:lnTo>
                  <a:lnTo>
                    <a:pt x="266" y="14"/>
                  </a:lnTo>
                  <a:lnTo>
                    <a:pt x="266" y="12"/>
                  </a:lnTo>
                  <a:lnTo>
                    <a:pt x="265" y="11"/>
                  </a:lnTo>
                  <a:lnTo>
                    <a:pt x="265" y="11"/>
                  </a:lnTo>
                  <a:lnTo>
                    <a:pt x="263" y="9"/>
                  </a:lnTo>
                  <a:lnTo>
                    <a:pt x="261" y="7"/>
                  </a:lnTo>
                  <a:lnTo>
                    <a:pt x="260" y="7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60" y="4"/>
                  </a:lnTo>
                  <a:lnTo>
                    <a:pt x="261" y="4"/>
                  </a:lnTo>
                  <a:lnTo>
                    <a:pt x="268" y="3"/>
                  </a:lnTo>
                  <a:lnTo>
                    <a:pt x="271" y="4"/>
                  </a:lnTo>
                  <a:lnTo>
                    <a:pt x="274" y="4"/>
                  </a:lnTo>
                  <a:lnTo>
                    <a:pt x="276" y="3"/>
                  </a:lnTo>
                  <a:lnTo>
                    <a:pt x="276" y="3"/>
                  </a:lnTo>
                  <a:lnTo>
                    <a:pt x="274" y="3"/>
                  </a:lnTo>
                  <a:lnTo>
                    <a:pt x="273" y="3"/>
                  </a:lnTo>
                  <a:lnTo>
                    <a:pt x="271" y="3"/>
                  </a:lnTo>
                  <a:lnTo>
                    <a:pt x="271" y="1"/>
                  </a:lnTo>
                  <a:lnTo>
                    <a:pt x="273" y="1"/>
                  </a:lnTo>
                  <a:lnTo>
                    <a:pt x="2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7" name="Freeform 314">
              <a:extLst>
                <a:ext uri="{FF2B5EF4-FFF2-40B4-BE49-F238E27FC236}">
                  <a16:creationId xmlns:a16="http://schemas.microsoft.com/office/drawing/2014/main" id="{A0A24229-5500-481B-82DD-EE09D7EAD3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17411" y="1377086"/>
              <a:ext cx="1325471" cy="600360"/>
            </a:xfrm>
            <a:custGeom>
              <a:avLst/>
              <a:gdLst>
                <a:gd name="T0" fmla="*/ 496 w 680"/>
                <a:gd name="T1" fmla="*/ 228 h 308"/>
                <a:gd name="T2" fmla="*/ 462 w 680"/>
                <a:gd name="T3" fmla="*/ 277 h 308"/>
                <a:gd name="T4" fmla="*/ 445 w 680"/>
                <a:gd name="T5" fmla="*/ 230 h 308"/>
                <a:gd name="T6" fmla="*/ 119 w 680"/>
                <a:gd name="T7" fmla="*/ 222 h 308"/>
                <a:gd name="T8" fmla="*/ 68 w 680"/>
                <a:gd name="T9" fmla="*/ 299 h 308"/>
                <a:gd name="T10" fmla="*/ 4 w 680"/>
                <a:gd name="T11" fmla="*/ 277 h 308"/>
                <a:gd name="T12" fmla="*/ 24 w 680"/>
                <a:gd name="T13" fmla="*/ 231 h 308"/>
                <a:gd name="T14" fmla="*/ 316 w 680"/>
                <a:gd name="T15" fmla="*/ 187 h 308"/>
                <a:gd name="T16" fmla="*/ 469 w 680"/>
                <a:gd name="T17" fmla="*/ 201 h 308"/>
                <a:gd name="T18" fmla="*/ 432 w 680"/>
                <a:gd name="T19" fmla="*/ 187 h 308"/>
                <a:gd name="T20" fmla="*/ 70 w 680"/>
                <a:gd name="T21" fmla="*/ 178 h 308"/>
                <a:gd name="T22" fmla="*/ 119 w 680"/>
                <a:gd name="T23" fmla="*/ 173 h 308"/>
                <a:gd name="T24" fmla="*/ 335 w 680"/>
                <a:gd name="T25" fmla="*/ 162 h 308"/>
                <a:gd name="T26" fmla="*/ 320 w 680"/>
                <a:gd name="T27" fmla="*/ 152 h 308"/>
                <a:gd name="T28" fmla="*/ 409 w 680"/>
                <a:gd name="T29" fmla="*/ 170 h 308"/>
                <a:gd name="T30" fmla="*/ 387 w 680"/>
                <a:gd name="T31" fmla="*/ 200 h 308"/>
                <a:gd name="T32" fmla="*/ 341 w 680"/>
                <a:gd name="T33" fmla="*/ 176 h 308"/>
                <a:gd name="T34" fmla="*/ 358 w 680"/>
                <a:gd name="T35" fmla="*/ 163 h 308"/>
                <a:gd name="T36" fmla="*/ 379 w 680"/>
                <a:gd name="T37" fmla="*/ 152 h 308"/>
                <a:gd name="T38" fmla="*/ 257 w 680"/>
                <a:gd name="T39" fmla="*/ 163 h 308"/>
                <a:gd name="T40" fmla="*/ 275 w 680"/>
                <a:gd name="T41" fmla="*/ 171 h 308"/>
                <a:gd name="T42" fmla="*/ 227 w 680"/>
                <a:gd name="T43" fmla="*/ 204 h 308"/>
                <a:gd name="T44" fmla="*/ 197 w 680"/>
                <a:gd name="T45" fmla="*/ 196 h 308"/>
                <a:gd name="T46" fmla="*/ 166 w 680"/>
                <a:gd name="T47" fmla="*/ 196 h 308"/>
                <a:gd name="T48" fmla="*/ 155 w 680"/>
                <a:gd name="T49" fmla="*/ 179 h 308"/>
                <a:gd name="T50" fmla="*/ 145 w 680"/>
                <a:gd name="T51" fmla="*/ 160 h 308"/>
                <a:gd name="T52" fmla="*/ 223 w 680"/>
                <a:gd name="T53" fmla="*/ 184 h 308"/>
                <a:gd name="T54" fmla="*/ 522 w 680"/>
                <a:gd name="T55" fmla="*/ 149 h 308"/>
                <a:gd name="T56" fmla="*/ 451 w 680"/>
                <a:gd name="T57" fmla="*/ 141 h 308"/>
                <a:gd name="T58" fmla="*/ 499 w 680"/>
                <a:gd name="T59" fmla="*/ 157 h 308"/>
                <a:gd name="T60" fmla="*/ 537 w 680"/>
                <a:gd name="T61" fmla="*/ 185 h 308"/>
                <a:gd name="T62" fmla="*/ 633 w 680"/>
                <a:gd name="T63" fmla="*/ 176 h 308"/>
                <a:gd name="T64" fmla="*/ 660 w 680"/>
                <a:gd name="T65" fmla="*/ 203 h 308"/>
                <a:gd name="T66" fmla="*/ 614 w 680"/>
                <a:gd name="T67" fmla="*/ 209 h 308"/>
                <a:gd name="T68" fmla="*/ 540 w 680"/>
                <a:gd name="T69" fmla="*/ 214 h 308"/>
                <a:gd name="T70" fmla="*/ 502 w 680"/>
                <a:gd name="T71" fmla="*/ 207 h 308"/>
                <a:gd name="T72" fmla="*/ 467 w 680"/>
                <a:gd name="T73" fmla="*/ 162 h 308"/>
                <a:gd name="T74" fmla="*/ 425 w 680"/>
                <a:gd name="T75" fmla="*/ 141 h 308"/>
                <a:gd name="T76" fmla="*/ 127 w 680"/>
                <a:gd name="T77" fmla="*/ 160 h 308"/>
                <a:gd name="T78" fmla="*/ 97 w 680"/>
                <a:gd name="T79" fmla="*/ 167 h 308"/>
                <a:gd name="T80" fmla="*/ 65 w 680"/>
                <a:gd name="T81" fmla="*/ 171 h 308"/>
                <a:gd name="T82" fmla="*/ 92 w 680"/>
                <a:gd name="T83" fmla="*/ 135 h 308"/>
                <a:gd name="T84" fmla="*/ 502 w 680"/>
                <a:gd name="T85" fmla="*/ 126 h 308"/>
                <a:gd name="T86" fmla="*/ 451 w 680"/>
                <a:gd name="T87" fmla="*/ 116 h 308"/>
                <a:gd name="T88" fmla="*/ 338 w 680"/>
                <a:gd name="T89" fmla="*/ 116 h 308"/>
                <a:gd name="T90" fmla="*/ 227 w 680"/>
                <a:gd name="T91" fmla="*/ 113 h 308"/>
                <a:gd name="T92" fmla="*/ 182 w 680"/>
                <a:gd name="T93" fmla="*/ 115 h 308"/>
                <a:gd name="T94" fmla="*/ 237 w 680"/>
                <a:gd name="T95" fmla="*/ 99 h 308"/>
                <a:gd name="T96" fmla="*/ 423 w 680"/>
                <a:gd name="T97" fmla="*/ 88 h 308"/>
                <a:gd name="T98" fmla="*/ 409 w 680"/>
                <a:gd name="T99" fmla="*/ 108 h 308"/>
                <a:gd name="T100" fmla="*/ 336 w 680"/>
                <a:gd name="T101" fmla="*/ 80 h 308"/>
                <a:gd name="T102" fmla="*/ 388 w 680"/>
                <a:gd name="T103" fmla="*/ 107 h 308"/>
                <a:gd name="T104" fmla="*/ 303 w 680"/>
                <a:gd name="T105" fmla="*/ 92 h 308"/>
                <a:gd name="T106" fmla="*/ 294 w 680"/>
                <a:gd name="T107" fmla="*/ 74 h 308"/>
                <a:gd name="T108" fmla="*/ 475 w 680"/>
                <a:gd name="T109" fmla="*/ 0 h 308"/>
                <a:gd name="T110" fmla="*/ 543 w 680"/>
                <a:gd name="T111" fmla="*/ 37 h 308"/>
                <a:gd name="T112" fmla="*/ 579 w 680"/>
                <a:gd name="T113" fmla="*/ 59 h 308"/>
                <a:gd name="T114" fmla="*/ 544 w 680"/>
                <a:gd name="T115" fmla="*/ 88 h 308"/>
                <a:gd name="T116" fmla="*/ 521 w 680"/>
                <a:gd name="T117" fmla="*/ 102 h 308"/>
                <a:gd name="T118" fmla="*/ 470 w 680"/>
                <a:gd name="T119" fmla="*/ 85 h 308"/>
                <a:gd name="T120" fmla="*/ 442 w 680"/>
                <a:gd name="T121" fmla="*/ 66 h 308"/>
                <a:gd name="T122" fmla="*/ 431 w 680"/>
                <a:gd name="T123" fmla="*/ 37 h 308"/>
                <a:gd name="T124" fmla="*/ 469 w 680"/>
                <a:gd name="T125" fmla="*/ 9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80" h="308">
                  <a:moveTo>
                    <a:pt x="406" y="225"/>
                  </a:moveTo>
                  <a:lnTo>
                    <a:pt x="407" y="225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6" y="230"/>
                  </a:lnTo>
                  <a:lnTo>
                    <a:pt x="401" y="231"/>
                  </a:lnTo>
                  <a:lnTo>
                    <a:pt x="399" y="233"/>
                  </a:lnTo>
                  <a:lnTo>
                    <a:pt x="395" y="233"/>
                  </a:lnTo>
                  <a:lnTo>
                    <a:pt x="393" y="233"/>
                  </a:lnTo>
                  <a:lnTo>
                    <a:pt x="391" y="233"/>
                  </a:lnTo>
                  <a:lnTo>
                    <a:pt x="391" y="234"/>
                  </a:lnTo>
                  <a:lnTo>
                    <a:pt x="388" y="234"/>
                  </a:lnTo>
                  <a:lnTo>
                    <a:pt x="384" y="233"/>
                  </a:lnTo>
                  <a:lnTo>
                    <a:pt x="384" y="231"/>
                  </a:lnTo>
                  <a:lnTo>
                    <a:pt x="382" y="231"/>
                  </a:lnTo>
                  <a:lnTo>
                    <a:pt x="382" y="231"/>
                  </a:lnTo>
                  <a:lnTo>
                    <a:pt x="384" y="231"/>
                  </a:lnTo>
                  <a:lnTo>
                    <a:pt x="387" y="230"/>
                  </a:lnTo>
                  <a:lnTo>
                    <a:pt x="388" y="230"/>
                  </a:lnTo>
                  <a:lnTo>
                    <a:pt x="390" y="230"/>
                  </a:lnTo>
                  <a:lnTo>
                    <a:pt x="390" y="228"/>
                  </a:lnTo>
                  <a:lnTo>
                    <a:pt x="391" y="228"/>
                  </a:lnTo>
                  <a:lnTo>
                    <a:pt x="395" y="228"/>
                  </a:lnTo>
                  <a:lnTo>
                    <a:pt x="402" y="225"/>
                  </a:lnTo>
                  <a:lnTo>
                    <a:pt x="406" y="225"/>
                  </a:lnTo>
                  <a:close/>
                  <a:moveTo>
                    <a:pt x="469" y="223"/>
                  </a:moveTo>
                  <a:lnTo>
                    <a:pt x="473" y="223"/>
                  </a:lnTo>
                  <a:lnTo>
                    <a:pt x="478" y="225"/>
                  </a:lnTo>
                  <a:lnTo>
                    <a:pt x="481" y="226"/>
                  </a:lnTo>
                  <a:lnTo>
                    <a:pt x="483" y="226"/>
                  </a:lnTo>
                  <a:lnTo>
                    <a:pt x="484" y="228"/>
                  </a:lnTo>
                  <a:lnTo>
                    <a:pt x="486" y="230"/>
                  </a:lnTo>
                  <a:lnTo>
                    <a:pt x="492" y="228"/>
                  </a:lnTo>
                  <a:lnTo>
                    <a:pt x="496" y="228"/>
                  </a:lnTo>
                  <a:lnTo>
                    <a:pt x="503" y="228"/>
                  </a:lnTo>
                  <a:lnTo>
                    <a:pt x="510" y="230"/>
                  </a:lnTo>
                  <a:lnTo>
                    <a:pt x="513" y="231"/>
                  </a:lnTo>
                  <a:lnTo>
                    <a:pt x="513" y="233"/>
                  </a:lnTo>
                  <a:lnTo>
                    <a:pt x="513" y="233"/>
                  </a:lnTo>
                  <a:lnTo>
                    <a:pt x="511" y="236"/>
                  </a:lnTo>
                  <a:lnTo>
                    <a:pt x="511" y="237"/>
                  </a:lnTo>
                  <a:lnTo>
                    <a:pt x="508" y="241"/>
                  </a:lnTo>
                  <a:lnTo>
                    <a:pt x="505" y="242"/>
                  </a:lnTo>
                  <a:lnTo>
                    <a:pt x="505" y="242"/>
                  </a:lnTo>
                  <a:lnTo>
                    <a:pt x="505" y="244"/>
                  </a:lnTo>
                  <a:lnTo>
                    <a:pt x="503" y="245"/>
                  </a:lnTo>
                  <a:lnTo>
                    <a:pt x="500" y="248"/>
                  </a:lnTo>
                  <a:lnTo>
                    <a:pt x="500" y="248"/>
                  </a:lnTo>
                  <a:lnTo>
                    <a:pt x="496" y="250"/>
                  </a:lnTo>
                  <a:lnTo>
                    <a:pt x="497" y="250"/>
                  </a:lnTo>
                  <a:lnTo>
                    <a:pt x="499" y="252"/>
                  </a:lnTo>
                  <a:lnTo>
                    <a:pt x="497" y="253"/>
                  </a:lnTo>
                  <a:lnTo>
                    <a:pt x="496" y="256"/>
                  </a:lnTo>
                  <a:lnTo>
                    <a:pt x="492" y="259"/>
                  </a:lnTo>
                  <a:lnTo>
                    <a:pt x="491" y="261"/>
                  </a:lnTo>
                  <a:lnTo>
                    <a:pt x="488" y="263"/>
                  </a:lnTo>
                  <a:lnTo>
                    <a:pt x="486" y="264"/>
                  </a:lnTo>
                  <a:lnTo>
                    <a:pt x="484" y="264"/>
                  </a:lnTo>
                  <a:lnTo>
                    <a:pt x="470" y="263"/>
                  </a:lnTo>
                  <a:lnTo>
                    <a:pt x="467" y="263"/>
                  </a:lnTo>
                  <a:lnTo>
                    <a:pt x="458" y="263"/>
                  </a:lnTo>
                  <a:lnTo>
                    <a:pt x="459" y="264"/>
                  </a:lnTo>
                  <a:lnTo>
                    <a:pt x="462" y="264"/>
                  </a:lnTo>
                  <a:lnTo>
                    <a:pt x="464" y="266"/>
                  </a:lnTo>
                  <a:lnTo>
                    <a:pt x="467" y="269"/>
                  </a:lnTo>
                  <a:lnTo>
                    <a:pt x="467" y="269"/>
                  </a:lnTo>
                  <a:lnTo>
                    <a:pt x="467" y="270"/>
                  </a:lnTo>
                  <a:lnTo>
                    <a:pt x="467" y="272"/>
                  </a:lnTo>
                  <a:lnTo>
                    <a:pt x="467" y="272"/>
                  </a:lnTo>
                  <a:lnTo>
                    <a:pt x="462" y="277"/>
                  </a:lnTo>
                  <a:lnTo>
                    <a:pt x="461" y="280"/>
                  </a:lnTo>
                  <a:lnTo>
                    <a:pt x="461" y="283"/>
                  </a:lnTo>
                  <a:lnTo>
                    <a:pt x="459" y="283"/>
                  </a:lnTo>
                  <a:lnTo>
                    <a:pt x="453" y="283"/>
                  </a:lnTo>
                  <a:lnTo>
                    <a:pt x="451" y="283"/>
                  </a:lnTo>
                  <a:lnTo>
                    <a:pt x="447" y="283"/>
                  </a:lnTo>
                  <a:lnTo>
                    <a:pt x="443" y="283"/>
                  </a:lnTo>
                  <a:lnTo>
                    <a:pt x="443" y="278"/>
                  </a:lnTo>
                  <a:lnTo>
                    <a:pt x="443" y="274"/>
                  </a:lnTo>
                  <a:lnTo>
                    <a:pt x="443" y="270"/>
                  </a:lnTo>
                  <a:lnTo>
                    <a:pt x="439" y="263"/>
                  </a:lnTo>
                  <a:lnTo>
                    <a:pt x="439" y="261"/>
                  </a:lnTo>
                  <a:lnTo>
                    <a:pt x="437" y="259"/>
                  </a:lnTo>
                  <a:lnTo>
                    <a:pt x="437" y="258"/>
                  </a:lnTo>
                  <a:lnTo>
                    <a:pt x="437" y="256"/>
                  </a:lnTo>
                  <a:lnTo>
                    <a:pt x="437" y="253"/>
                  </a:lnTo>
                  <a:lnTo>
                    <a:pt x="437" y="252"/>
                  </a:lnTo>
                  <a:lnTo>
                    <a:pt x="437" y="247"/>
                  </a:lnTo>
                  <a:lnTo>
                    <a:pt x="437" y="241"/>
                  </a:lnTo>
                  <a:lnTo>
                    <a:pt x="437" y="239"/>
                  </a:lnTo>
                  <a:lnTo>
                    <a:pt x="437" y="237"/>
                  </a:lnTo>
                  <a:lnTo>
                    <a:pt x="437" y="237"/>
                  </a:lnTo>
                  <a:lnTo>
                    <a:pt x="439" y="236"/>
                  </a:lnTo>
                  <a:lnTo>
                    <a:pt x="440" y="236"/>
                  </a:lnTo>
                  <a:lnTo>
                    <a:pt x="440" y="236"/>
                  </a:lnTo>
                  <a:lnTo>
                    <a:pt x="447" y="237"/>
                  </a:lnTo>
                  <a:lnTo>
                    <a:pt x="450" y="237"/>
                  </a:lnTo>
                  <a:lnTo>
                    <a:pt x="451" y="237"/>
                  </a:lnTo>
                  <a:lnTo>
                    <a:pt x="451" y="237"/>
                  </a:lnTo>
                  <a:lnTo>
                    <a:pt x="450" y="237"/>
                  </a:lnTo>
                  <a:lnTo>
                    <a:pt x="448" y="236"/>
                  </a:lnTo>
                  <a:lnTo>
                    <a:pt x="445" y="234"/>
                  </a:lnTo>
                  <a:lnTo>
                    <a:pt x="445" y="231"/>
                  </a:lnTo>
                  <a:lnTo>
                    <a:pt x="445" y="231"/>
                  </a:lnTo>
                  <a:lnTo>
                    <a:pt x="443" y="231"/>
                  </a:lnTo>
                  <a:lnTo>
                    <a:pt x="445" y="230"/>
                  </a:lnTo>
                  <a:lnTo>
                    <a:pt x="445" y="230"/>
                  </a:lnTo>
                  <a:lnTo>
                    <a:pt x="447" y="228"/>
                  </a:lnTo>
                  <a:lnTo>
                    <a:pt x="447" y="228"/>
                  </a:lnTo>
                  <a:lnTo>
                    <a:pt x="450" y="226"/>
                  </a:lnTo>
                  <a:lnTo>
                    <a:pt x="455" y="225"/>
                  </a:lnTo>
                  <a:lnTo>
                    <a:pt x="462" y="225"/>
                  </a:lnTo>
                  <a:lnTo>
                    <a:pt x="464" y="225"/>
                  </a:lnTo>
                  <a:lnTo>
                    <a:pt x="467" y="223"/>
                  </a:lnTo>
                  <a:lnTo>
                    <a:pt x="469" y="223"/>
                  </a:lnTo>
                  <a:close/>
                  <a:moveTo>
                    <a:pt x="63" y="212"/>
                  </a:moveTo>
                  <a:lnTo>
                    <a:pt x="67" y="214"/>
                  </a:lnTo>
                  <a:lnTo>
                    <a:pt x="68" y="214"/>
                  </a:lnTo>
                  <a:lnTo>
                    <a:pt x="73" y="217"/>
                  </a:lnTo>
                  <a:lnTo>
                    <a:pt x="78" y="218"/>
                  </a:lnTo>
                  <a:lnTo>
                    <a:pt x="86" y="222"/>
                  </a:lnTo>
                  <a:lnTo>
                    <a:pt x="92" y="222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93" y="223"/>
                  </a:lnTo>
                  <a:lnTo>
                    <a:pt x="95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8" y="225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100" y="228"/>
                  </a:lnTo>
                  <a:lnTo>
                    <a:pt x="103" y="223"/>
                  </a:lnTo>
                  <a:lnTo>
                    <a:pt x="104" y="222"/>
                  </a:lnTo>
                  <a:lnTo>
                    <a:pt x="106" y="222"/>
                  </a:lnTo>
                  <a:lnTo>
                    <a:pt x="111" y="222"/>
                  </a:lnTo>
                  <a:lnTo>
                    <a:pt x="114" y="222"/>
                  </a:lnTo>
                  <a:lnTo>
                    <a:pt x="119" y="222"/>
                  </a:lnTo>
                  <a:lnTo>
                    <a:pt x="120" y="222"/>
                  </a:lnTo>
                  <a:lnTo>
                    <a:pt x="125" y="223"/>
                  </a:lnTo>
                  <a:lnTo>
                    <a:pt x="130" y="225"/>
                  </a:lnTo>
                  <a:lnTo>
                    <a:pt x="133" y="228"/>
                  </a:lnTo>
                  <a:lnTo>
                    <a:pt x="144" y="236"/>
                  </a:lnTo>
                  <a:lnTo>
                    <a:pt x="149" y="237"/>
                  </a:lnTo>
                  <a:lnTo>
                    <a:pt x="150" y="239"/>
                  </a:lnTo>
                  <a:lnTo>
                    <a:pt x="150" y="241"/>
                  </a:lnTo>
                  <a:lnTo>
                    <a:pt x="152" y="242"/>
                  </a:lnTo>
                  <a:lnTo>
                    <a:pt x="152" y="242"/>
                  </a:lnTo>
                  <a:lnTo>
                    <a:pt x="152" y="244"/>
                  </a:lnTo>
                  <a:lnTo>
                    <a:pt x="150" y="244"/>
                  </a:lnTo>
                  <a:lnTo>
                    <a:pt x="150" y="245"/>
                  </a:lnTo>
                  <a:lnTo>
                    <a:pt x="142" y="247"/>
                  </a:lnTo>
                  <a:lnTo>
                    <a:pt x="139" y="248"/>
                  </a:lnTo>
                  <a:lnTo>
                    <a:pt x="136" y="250"/>
                  </a:lnTo>
                  <a:lnTo>
                    <a:pt x="128" y="253"/>
                  </a:lnTo>
                  <a:lnTo>
                    <a:pt x="122" y="255"/>
                  </a:lnTo>
                  <a:lnTo>
                    <a:pt x="114" y="259"/>
                  </a:lnTo>
                  <a:lnTo>
                    <a:pt x="100" y="266"/>
                  </a:lnTo>
                  <a:lnTo>
                    <a:pt x="98" y="266"/>
                  </a:lnTo>
                  <a:lnTo>
                    <a:pt x="98" y="267"/>
                  </a:lnTo>
                  <a:lnTo>
                    <a:pt x="93" y="274"/>
                  </a:lnTo>
                  <a:lnTo>
                    <a:pt x="92" y="275"/>
                  </a:lnTo>
                  <a:lnTo>
                    <a:pt x="89" y="277"/>
                  </a:lnTo>
                  <a:lnTo>
                    <a:pt x="84" y="277"/>
                  </a:lnTo>
                  <a:lnTo>
                    <a:pt x="82" y="278"/>
                  </a:lnTo>
                  <a:lnTo>
                    <a:pt x="82" y="280"/>
                  </a:lnTo>
                  <a:lnTo>
                    <a:pt x="81" y="285"/>
                  </a:lnTo>
                  <a:lnTo>
                    <a:pt x="79" y="286"/>
                  </a:lnTo>
                  <a:lnTo>
                    <a:pt x="79" y="294"/>
                  </a:lnTo>
                  <a:lnTo>
                    <a:pt x="78" y="294"/>
                  </a:lnTo>
                  <a:lnTo>
                    <a:pt x="78" y="296"/>
                  </a:lnTo>
                  <a:lnTo>
                    <a:pt x="76" y="297"/>
                  </a:lnTo>
                  <a:lnTo>
                    <a:pt x="71" y="299"/>
                  </a:lnTo>
                  <a:lnTo>
                    <a:pt x="68" y="299"/>
                  </a:lnTo>
                  <a:lnTo>
                    <a:pt x="63" y="300"/>
                  </a:lnTo>
                  <a:lnTo>
                    <a:pt x="63" y="300"/>
                  </a:lnTo>
                  <a:lnTo>
                    <a:pt x="62" y="299"/>
                  </a:lnTo>
                  <a:lnTo>
                    <a:pt x="60" y="299"/>
                  </a:lnTo>
                  <a:lnTo>
                    <a:pt x="60" y="299"/>
                  </a:lnTo>
                  <a:lnTo>
                    <a:pt x="54" y="304"/>
                  </a:lnTo>
                  <a:lnTo>
                    <a:pt x="48" y="305"/>
                  </a:lnTo>
                  <a:lnTo>
                    <a:pt x="46" y="307"/>
                  </a:lnTo>
                  <a:lnTo>
                    <a:pt x="45" y="308"/>
                  </a:lnTo>
                  <a:lnTo>
                    <a:pt x="43" y="308"/>
                  </a:lnTo>
                  <a:lnTo>
                    <a:pt x="40" y="308"/>
                  </a:lnTo>
                  <a:lnTo>
                    <a:pt x="38" y="307"/>
                  </a:lnTo>
                  <a:lnTo>
                    <a:pt x="37" y="307"/>
                  </a:lnTo>
                  <a:lnTo>
                    <a:pt x="37" y="305"/>
                  </a:lnTo>
                  <a:lnTo>
                    <a:pt x="34" y="299"/>
                  </a:lnTo>
                  <a:lnTo>
                    <a:pt x="32" y="297"/>
                  </a:lnTo>
                  <a:lnTo>
                    <a:pt x="30" y="296"/>
                  </a:lnTo>
                  <a:lnTo>
                    <a:pt x="27" y="293"/>
                  </a:lnTo>
                  <a:lnTo>
                    <a:pt x="27" y="293"/>
                  </a:lnTo>
                  <a:lnTo>
                    <a:pt x="16" y="288"/>
                  </a:lnTo>
                  <a:lnTo>
                    <a:pt x="11" y="286"/>
                  </a:lnTo>
                  <a:lnTo>
                    <a:pt x="10" y="285"/>
                  </a:lnTo>
                  <a:lnTo>
                    <a:pt x="8" y="285"/>
                  </a:lnTo>
                  <a:lnTo>
                    <a:pt x="2" y="285"/>
                  </a:lnTo>
                  <a:lnTo>
                    <a:pt x="0" y="285"/>
                  </a:lnTo>
                  <a:lnTo>
                    <a:pt x="0" y="285"/>
                  </a:lnTo>
                  <a:lnTo>
                    <a:pt x="2" y="283"/>
                  </a:lnTo>
                  <a:lnTo>
                    <a:pt x="2" y="282"/>
                  </a:lnTo>
                  <a:lnTo>
                    <a:pt x="2" y="282"/>
                  </a:lnTo>
                  <a:lnTo>
                    <a:pt x="2" y="280"/>
                  </a:lnTo>
                  <a:lnTo>
                    <a:pt x="2" y="280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7"/>
                  </a:lnTo>
                  <a:lnTo>
                    <a:pt x="4" y="277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4"/>
                  </a:lnTo>
                  <a:lnTo>
                    <a:pt x="7" y="272"/>
                  </a:lnTo>
                  <a:lnTo>
                    <a:pt x="8" y="272"/>
                  </a:lnTo>
                  <a:lnTo>
                    <a:pt x="10" y="269"/>
                  </a:lnTo>
                  <a:lnTo>
                    <a:pt x="11" y="269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6"/>
                  </a:lnTo>
                  <a:lnTo>
                    <a:pt x="13" y="264"/>
                  </a:lnTo>
                  <a:lnTo>
                    <a:pt x="13" y="263"/>
                  </a:lnTo>
                  <a:lnTo>
                    <a:pt x="13" y="261"/>
                  </a:lnTo>
                  <a:lnTo>
                    <a:pt x="13" y="261"/>
                  </a:lnTo>
                  <a:lnTo>
                    <a:pt x="13" y="259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6"/>
                  </a:lnTo>
                  <a:lnTo>
                    <a:pt x="19" y="256"/>
                  </a:lnTo>
                  <a:lnTo>
                    <a:pt x="18" y="256"/>
                  </a:lnTo>
                  <a:lnTo>
                    <a:pt x="16" y="256"/>
                  </a:lnTo>
                  <a:lnTo>
                    <a:pt x="16" y="255"/>
                  </a:lnTo>
                  <a:lnTo>
                    <a:pt x="15" y="255"/>
                  </a:lnTo>
                  <a:lnTo>
                    <a:pt x="16" y="253"/>
                  </a:lnTo>
                  <a:lnTo>
                    <a:pt x="18" y="250"/>
                  </a:lnTo>
                  <a:lnTo>
                    <a:pt x="19" y="250"/>
                  </a:lnTo>
                  <a:lnTo>
                    <a:pt x="21" y="245"/>
                  </a:lnTo>
                  <a:lnTo>
                    <a:pt x="26" y="242"/>
                  </a:lnTo>
                  <a:lnTo>
                    <a:pt x="27" y="239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29" y="233"/>
                  </a:lnTo>
                  <a:lnTo>
                    <a:pt x="26" y="233"/>
                  </a:lnTo>
                  <a:lnTo>
                    <a:pt x="24" y="231"/>
                  </a:lnTo>
                  <a:lnTo>
                    <a:pt x="24" y="230"/>
                  </a:lnTo>
                  <a:lnTo>
                    <a:pt x="19" y="222"/>
                  </a:lnTo>
                  <a:lnTo>
                    <a:pt x="18" y="220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8" y="218"/>
                  </a:lnTo>
                  <a:lnTo>
                    <a:pt x="35" y="215"/>
                  </a:lnTo>
                  <a:lnTo>
                    <a:pt x="48" y="215"/>
                  </a:lnTo>
                  <a:lnTo>
                    <a:pt x="60" y="214"/>
                  </a:lnTo>
                  <a:lnTo>
                    <a:pt x="63" y="212"/>
                  </a:lnTo>
                  <a:close/>
                  <a:moveTo>
                    <a:pt x="412" y="211"/>
                  </a:moveTo>
                  <a:lnTo>
                    <a:pt x="414" y="211"/>
                  </a:lnTo>
                  <a:lnTo>
                    <a:pt x="414" y="212"/>
                  </a:lnTo>
                  <a:lnTo>
                    <a:pt x="414" y="212"/>
                  </a:lnTo>
                  <a:lnTo>
                    <a:pt x="412" y="214"/>
                  </a:lnTo>
                  <a:lnTo>
                    <a:pt x="409" y="215"/>
                  </a:lnTo>
                  <a:lnTo>
                    <a:pt x="407" y="214"/>
                  </a:lnTo>
                  <a:lnTo>
                    <a:pt x="407" y="214"/>
                  </a:lnTo>
                  <a:lnTo>
                    <a:pt x="410" y="211"/>
                  </a:lnTo>
                  <a:lnTo>
                    <a:pt x="412" y="211"/>
                  </a:lnTo>
                  <a:close/>
                  <a:moveTo>
                    <a:pt x="437" y="211"/>
                  </a:moveTo>
                  <a:lnTo>
                    <a:pt x="439" y="211"/>
                  </a:lnTo>
                  <a:lnTo>
                    <a:pt x="442" y="212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0" y="214"/>
                  </a:lnTo>
                  <a:lnTo>
                    <a:pt x="436" y="212"/>
                  </a:lnTo>
                  <a:lnTo>
                    <a:pt x="434" y="212"/>
                  </a:lnTo>
                  <a:lnTo>
                    <a:pt x="434" y="212"/>
                  </a:lnTo>
                  <a:lnTo>
                    <a:pt x="436" y="211"/>
                  </a:lnTo>
                  <a:lnTo>
                    <a:pt x="436" y="211"/>
                  </a:lnTo>
                  <a:lnTo>
                    <a:pt x="437" y="211"/>
                  </a:lnTo>
                  <a:close/>
                  <a:moveTo>
                    <a:pt x="311" y="187"/>
                  </a:moveTo>
                  <a:lnTo>
                    <a:pt x="316" y="187"/>
                  </a:lnTo>
                  <a:lnTo>
                    <a:pt x="317" y="189"/>
                  </a:lnTo>
                  <a:lnTo>
                    <a:pt x="319" y="189"/>
                  </a:lnTo>
                  <a:lnTo>
                    <a:pt x="319" y="190"/>
                  </a:lnTo>
                  <a:lnTo>
                    <a:pt x="320" y="192"/>
                  </a:lnTo>
                  <a:lnTo>
                    <a:pt x="320" y="192"/>
                  </a:lnTo>
                  <a:lnTo>
                    <a:pt x="320" y="193"/>
                  </a:lnTo>
                  <a:lnTo>
                    <a:pt x="322" y="195"/>
                  </a:lnTo>
                  <a:lnTo>
                    <a:pt x="322" y="195"/>
                  </a:lnTo>
                  <a:lnTo>
                    <a:pt x="320" y="196"/>
                  </a:lnTo>
                  <a:lnTo>
                    <a:pt x="320" y="196"/>
                  </a:lnTo>
                  <a:lnTo>
                    <a:pt x="319" y="198"/>
                  </a:lnTo>
                  <a:lnTo>
                    <a:pt x="314" y="198"/>
                  </a:lnTo>
                  <a:lnTo>
                    <a:pt x="313" y="200"/>
                  </a:lnTo>
                  <a:lnTo>
                    <a:pt x="308" y="198"/>
                  </a:lnTo>
                  <a:lnTo>
                    <a:pt x="305" y="196"/>
                  </a:lnTo>
                  <a:lnTo>
                    <a:pt x="303" y="195"/>
                  </a:lnTo>
                  <a:lnTo>
                    <a:pt x="303" y="195"/>
                  </a:lnTo>
                  <a:lnTo>
                    <a:pt x="305" y="195"/>
                  </a:lnTo>
                  <a:lnTo>
                    <a:pt x="305" y="193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9" y="187"/>
                  </a:lnTo>
                  <a:lnTo>
                    <a:pt x="311" y="187"/>
                  </a:lnTo>
                  <a:close/>
                  <a:moveTo>
                    <a:pt x="448" y="181"/>
                  </a:moveTo>
                  <a:lnTo>
                    <a:pt x="451" y="182"/>
                  </a:lnTo>
                  <a:lnTo>
                    <a:pt x="455" y="182"/>
                  </a:lnTo>
                  <a:lnTo>
                    <a:pt x="458" y="184"/>
                  </a:lnTo>
                  <a:lnTo>
                    <a:pt x="462" y="187"/>
                  </a:lnTo>
                  <a:lnTo>
                    <a:pt x="464" y="190"/>
                  </a:lnTo>
                  <a:lnTo>
                    <a:pt x="466" y="192"/>
                  </a:lnTo>
                  <a:lnTo>
                    <a:pt x="467" y="193"/>
                  </a:lnTo>
                  <a:lnTo>
                    <a:pt x="469" y="196"/>
                  </a:lnTo>
                  <a:lnTo>
                    <a:pt x="467" y="196"/>
                  </a:lnTo>
                  <a:lnTo>
                    <a:pt x="467" y="198"/>
                  </a:lnTo>
                  <a:lnTo>
                    <a:pt x="467" y="200"/>
                  </a:lnTo>
                  <a:lnTo>
                    <a:pt x="469" y="201"/>
                  </a:lnTo>
                  <a:lnTo>
                    <a:pt x="469" y="203"/>
                  </a:lnTo>
                  <a:lnTo>
                    <a:pt x="469" y="204"/>
                  </a:lnTo>
                  <a:lnTo>
                    <a:pt x="469" y="206"/>
                  </a:lnTo>
                  <a:lnTo>
                    <a:pt x="469" y="207"/>
                  </a:lnTo>
                  <a:lnTo>
                    <a:pt x="467" y="207"/>
                  </a:lnTo>
                  <a:lnTo>
                    <a:pt x="467" y="207"/>
                  </a:lnTo>
                  <a:lnTo>
                    <a:pt x="467" y="209"/>
                  </a:lnTo>
                  <a:lnTo>
                    <a:pt x="467" y="209"/>
                  </a:lnTo>
                  <a:lnTo>
                    <a:pt x="466" y="209"/>
                  </a:lnTo>
                  <a:lnTo>
                    <a:pt x="461" y="211"/>
                  </a:lnTo>
                  <a:lnTo>
                    <a:pt x="458" y="211"/>
                  </a:lnTo>
                  <a:lnTo>
                    <a:pt x="453" y="211"/>
                  </a:lnTo>
                  <a:lnTo>
                    <a:pt x="451" y="211"/>
                  </a:lnTo>
                  <a:lnTo>
                    <a:pt x="450" y="209"/>
                  </a:lnTo>
                  <a:lnTo>
                    <a:pt x="447" y="209"/>
                  </a:lnTo>
                  <a:lnTo>
                    <a:pt x="442" y="206"/>
                  </a:lnTo>
                  <a:lnTo>
                    <a:pt x="440" y="206"/>
                  </a:lnTo>
                  <a:lnTo>
                    <a:pt x="434" y="204"/>
                  </a:lnTo>
                  <a:lnTo>
                    <a:pt x="431" y="201"/>
                  </a:lnTo>
                  <a:lnTo>
                    <a:pt x="429" y="201"/>
                  </a:lnTo>
                  <a:lnTo>
                    <a:pt x="428" y="203"/>
                  </a:lnTo>
                  <a:lnTo>
                    <a:pt x="428" y="201"/>
                  </a:lnTo>
                  <a:lnTo>
                    <a:pt x="428" y="201"/>
                  </a:lnTo>
                  <a:lnTo>
                    <a:pt x="428" y="200"/>
                  </a:lnTo>
                  <a:lnTo>
                    <a:pt x="426" y="200"/>
                  </a:lnTo>
                  <a:lnTo>
                    <a:pt x="425" y="200"/>
                  </a:lnTo>
                  <a:lnTo>
                    <a:pt x="423" y="200"/>
                  </a:lnTo>
                  <a:lnTo>
                    <a:pt x="423" y="200"/>
                  </a:lnTo>
                  <a:lnTo>
                    <a:pt x="423" y="198"/>
                  </a:lnTo>
                  <a:lnTo>
                    <a:pt x="425" y="196"/>
                  </a:lnTo>
                  <a:lnTo>
                    <a:pt x="426" y="193"/>
                  </a:lnTo>
                  <a:lnTo>
                    <a:pt x="428" y="193"/>
                  </a:lnTo>
                  <a:lnTo>
                    <a:pt x="429" y="193"/>
                  </a:lnTo>
                  <a:lnTo>
                    <a:pt x="431" y="192"/>
                  </a:lnTo>
                  <a:lnTo>
                    <a:pt x="431" y="190"/>
                  </a:lnTo>
                  <a:lnTo>
                    <a:pt x="432" y="187"/>
                  </a:lnTo>
                  <a:lnTo>
                    <a:pt x="434" y="185"/>
                  </a:lnTo>
                  <a:lnTo>
                    <a:pt x="437" y="184"/>
                  </a:lnTo>
                  <a:lnTo>
                    <a:pt x="445" y="182"/>
                  </a:lnTo>
                  <a:lnTo>
                    <a:pt x="448" y="181"/>
                  </a:lnTo>
                  <a:close/>
                  <a:moveTo>
                    <a:pt x="426" y="181"/>
                  </a:moveTo>
                  <a:lnTo>
                    <a:pt x="429" y="182"/>
                  </a:lnTo>
                  <a:lnTo>
                    <a:pt x="431" y="182"/>
                  </a:lnTo>
                  <a:lnTo>
                    <a:pt x="432" y="184"/>
                  </a:lnTo>
                  <a:lnTo>
                    <a:pt x="432" y="184"/>
                  </a:lnTo>
                  <a:lnTo>
                    <a:pt x="431" y="185"/>
                  </a:lnTo>
                  <a:lnTo>
                    <a:pt x="429" y="185"/>
                  </a:lnTo>
                  <a:lnTo>
                    <a:pt x="429" y="185"/>
                  </a:lnTo>
                  <a:lnTo>
                    <a:pt x="428" y="185"/>
                  </a:lnTo>
                  <a:lnTo>
                    <a:pt x="425" y="185"/>
                  </a:lnTo>
                  <a:lnTo>
                    <a:pt x="423" y="187"/>
                  </a:lnTo>
                  <a:lnTo>
                    <a:pt x="421" y="189"/>
                  </a:lnTo>
                  <a:lnTo>
                    <a:pt x="421" y="189"/>
                  </a:lnTo>
                  <a:lnTo>
                    <a:pt x="420" y="189"/>
                  </a:lnTo>
                  <a:lnTo>
                    <a:pt x="418" y="189"/>
                  </a:lnTo>
                  <a:lnTo>
                    <a:pt x="418" y="189"/>
                  </a:lnTo>
                  <a:lnTo>
                    <a:pt x="417" y="185"/>
                  </a:lnTo>
                  <a:lnTo>
                    <a:pt x="418" y="185"/>
                  </a:lnTo>
                  <a:lnTo>
                    <a:pt x="420" y="184"/>
                  </a:lnTo>
                  <a:lnTo>
                    <a:pt x="425" y="182"/>
                  </a:lnTo>
                  <a:lnTo>
                    <a:pt x="426" y="182"/>
                  </a:lnTo>
                  <a:lnTo>
                    <a:pt x="426" y="181"/>
                  </a:lnTo>
                  <a:lnTo>
                    <a:pt x="426" y="181"/>
                  </a:lnTo>
                  <a:lnTo>
                    <a:pt x="426" y="181"/>
                  </a:lnTo>
                  <a:close/>
                  <a:moveTo>
                    <a:pt x="71" y="173"/>
                  </a:moveTo>
                  <a:lnTo>
                    <a:pt x="73" y="173"/>
                  </a:lnTo>
                  <a:lnTo>
                    <a:pt x="73" y="173"/>
                  </a:lnTo>
                  <a:lnTo>
                    <a:pt x="71" y="174"/>
                  </a:lnTo>
                  <a:lnTo>
                    <a:pt x="71" y="176"/>
                  </a:lnTo>
                  <a:lnTo>
                    <a:pt x="71" y="176"/>
                  </a:lnTo>
                  <a:lnTo>
                    <a:pt x="70" y="178"/>
                  </a:lnTo>
                  <a:lnTo>
                    <a:pt x="70" y="178"/>
                  </a:lnTo>
                  <a:lnTo>
                    <a:pt x="68" y="178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3"/>
                  </a:lnTo>
                  <a:lnTo>
                    <a:pt x="71" y="173"/>
                  </a:lnTo>
                  <a:lnTo>
                    <a:pt x="71" y="173"/>
                  </a:lnTo>
                  <a:close/>
                  <a:moveTo>
                    <a:pt x="453" y="171"/>
                  </a:moveTo>
                  <a:lnTo>
                    <a:pt x="453" y="171"/>
                  </a:lnTo>
                  <a:lnTo>
                    <a:pt x="455" y="171"/>
                  </a:lnTo>
                  <a:lnTo>
                    <a:pt x="455" y="173"/>
                  </a:lnTo>
                  <a:lnTo>
                    <a:pt x="455" y="174"/>
                  </a:lnTo>
                  <a:lnTo>
                    <a:pt x="456" y="176"/>
                  </a:lnTo>
                  <a:lnTo>
                    <a:pt x="456" y="176"/>
                  </a:lnTo>
                  <a:lnTo>
                    <a:pt x="456" y="178"/>
                  </a:lnTo>
                  <a:lnTo>
                    <a:pt x="456" y="178"/>
                  </a:lnTo>
                  <a:lnTo>
                    <a:pt x="453" y="178"/>
                  </a:lnTo>
                  <a:lnTo>
                    <a:pt x="451" y="178"/>
                  </a:lnTo>
                  <a:lnTo>
                    <a:pt x="450" y="178"/>
                  </a:lnTo>
                  <a:lnTo>
                    <a:pt x="450" y="176"/>
                  </a:lnTo>
                  <a:lnTo>
                    <a:pt x="450" y="176"/>
                  </a:lnTo>
                  <a:lnTo>
                    <a:pt x="448" y="174"/>
                  </a:lnTo>
                  <a:lnTo>
                    <a:pt x="448" y="174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1"/>
                  </a:lnTo>
                  <a:lnTo>
                    <a:pt x="450" y="171"/>
                  </a:lnTo>
                  <a:lnTo>
                    <a:pt x="453" y="171"/>
                  </a:lnTo>
                  <a:close/>
                  <a:moveTo>
                    <a:pt x="119" y="167"/>
                  </a:moveTo>
                  <a:lnTo>
                    <a:pt x="120" y="168"/>
                  </a:lnTo>
                  <a:lnTo>
                    <a:pt x="122" y="168"/>
                  </a:lnTo>
                  <a:lnTo>
                    <a:pt x="119" y="171"/>
                  </a:lnTo>
                  <a:lnTo>
                    <a:pt x="119" y="173"/>
                  </a:lnTo>
                  <a:lnTo>
                    <a:pt x="116" y="176"/>
                  </a:lnTo>
                  <a:lnTo>
                    <a:pt x="111" y="182"/>
                  </a:lnTo>
                  <a:lnTo>
                    <a:pt x="109" y="182"/>
                  </a:lnTo>
                  <a:lnTo>
                    <a:pt x="104" y="185"/>
                  </a:lnTo>
                  <a:lnTo>
                    <a:pt x="103" y="184"/>
                  </a:lnTo>
                  <a:lnTo>
                    <a:pt x="98" y="184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3" y="182"/>
                  </a:lnTo>
                  <a:lnTo>
                    <a:pt x="95" y="181"/>
                  </a:lnTo>
                  <a:lnTo>
                    <a:pt x="97" y="179"/>
                  </a:lnTo>
                  <a:lnTo>
                    <a:pt x="100" y="178"/>
                  </a:lnTo>
                  <a:lnTo>
                    <a:pt x="104" y="173"/>
                  </a:lnTo>
                  <a:lnTo>
                    <a:pt x="109" y="171"/>
                  </a:lnTo>
                  <a:lnTo>
                    <a:pt x="112" y="171"/>
                  </a:lnTo>
                  <a:lnTo>
                    <a:pt x="116" y="168"/>
                  </a:lnTo>
                  <a:lnTo>
                    <a:pt x="117" y="167"/>
                  </a:lnTo>
                  <a:lnTo>
                    <a:pt x="119" y="167"/>
                  </a:lnTo>
                  <a:close/>
                  <a:moveTo>
                    <a:pt x="677" y="167"/>
                  </a:moveTo>
                  <a:lnTo>
                    <a:pt x="678" y="167"/>
                  </a:lnTo>
                  <a:lnTo>
                    <a:pt x="680" y="168"/>
                  </a:lnTo>
                  <a:lnTo>
                    <a:pt x="678" y="170"/>
                  </a:lnTo>
                  <a:lnTo>
                    <a:pt x="677" y="171"/>
                  </a:lnTo>
                  <a:lnTo>
                    <a:pt x="677" y="173"/>
                  </a:lnTo>
                  <a:lnTo>
                    <a:pt x="677" y="174"/>
                  </a:lnTo>
                  <a:lnTo>
                    <a:pt x="675" y="174"/>
                  </a:lnTo>
                  <a:lnTo>
                    <a:pt x="672" y="176"/>
                  </a:lnTo>
                  <a:lnTo>
                    <a:pt x="671" y="176"/>
                  </a:lnTo>
                  <a:lnTo>
                    <a:pt x="669" y="174"/>
                  </a:lnTo>
                  <a:lnTo>
                    <a:pt x="667" y="174"/>
                  </a:lnTo>
                  <a:lnTo>
                    <a:pt x="671" y="171"/>
                  </a:lnTo>
                  <a:lnTo>
                    <a:pt x="672" y="170"/>
                  </a:lnTo>
                  <a:lnTo>
                    <a:pt x="675" y="168"/>
                  </a:lnTo>
                  <a:lnTo>
                    <a:pt x="677" y="167"/>
                  </a:lnTo>
                  <a:close/>
                  <a:moveTo>
                    <a:pt x="330" y="162"/>
                  </a:moveTo>
                  <a:lnTo>
                    <a:pt x="335" y="162"/>
                  </a:lnTo>
                  <a:lnTo>
                    <a:pt x="336" y="162"/>
                  </a:lnTo>
                  <a:lnTo>
                    <a:pt x="338" y="165"/>
                  </a:lnTo>
                  <a:lnTo>
                    <a:pt x="338" y="168"/>
                  </a:lnTo>
                  <a:lnTo>
                    <a:pt x="339" y="168"/>
                  </a:lnTo>
                  <a:lnTo>
                    <a:pt x="343" y="170"/>
                  </a:lnTo>
                  <a:lnTo>
                    <a:pt x="346" y="171"/>
                  </a:lnTo>
                  <a:lnTo>
                    <a:pt x="346" y="173"/>
                  </a:lnTo>
                  <a:lnTo>
                    <a:pt x="344" y="173"/>
                  </a:lnTo>
                  <a:lnTo>
                    <a:pt x="341" y="173"/>
                  </a:lnTo>
                  <a:lnTo>
                    <a:pt x="339" y="174"/>
                  </a:lnTo>
                  <a:lnTo>
                    <a:pt x="338" y="176"/>
                  </a:lnTo>
                  <a:lnTo>
                    <a:pt x="336" y="178"/>
                  </a:lnTo>
                  <a:lnTo>
                    <a:pt x="332" y="178"/>
                  </a:lnTo>
                  <a:lnTo>
                    <a:pt x="327" y="178"/>
                  </a:lnTo>
                  <a:lnTo>
                    <a:pt x="327" y="176"/>
                  </a:lnTo>
                  <a:lnTo>
                    <a:pt x="330" y="173"/>
                  </a:lnTo>
                  <a:lnTo>
                    <a:pt x="328" y="171"/>
                  </a:lnTo>
                  <a:lnTo>
                    <a:pt x="319" y="174"/>
                  </a:lnTo>
                  <a:lnTo>
                    <a:pt x="317" y="173"/>
                  </a:lnTo>
                  <a:lnTo>
                    <a:pt x="319" y="170"/>
                  </a:lnTo>
                  <a:lnTo>
                    <a:pt x="317" y="170"/>
                  </a:lnTo>
                  <a:lnTo>
                    <a:pt x="313" y="170"/>
                  </a:lnTo>
                  <a:lnTo>
                    <a:pt x="311" y="167"/>
                  </a:lnTo>
                  <a:lnTo>
                    <a:pt x="311" y="165"/>
                  </a:lnTo>
                  <a:lnTo>
                    <a:pt x="316" y="163"/>
                  </a:lnTo>
                  <a:lnTo>
                    <a:pt x="322" y="163"/>
                  </a:lnTo>
                  <a:lnTo>
                    <a:pt x="330" y="162"/>
                  </a:lnTo>
                  <a:close/>
                  <a:moveTo>
                    <a:pt x="313" y="151"/>
                  </a:moveTo>
                  <a:lnTo>
                    <a:pt x="316" y="151"/>
                  </a:lnTo>
                  <a:lnTo>
                    <a:pt x="316" y="151"/>
                  </a:lnTo>
                  <a:lnTo>
                    <a:pt x="317" y="151"/>
                  </a:lnTo>
                  <a:lnTo>
                    <a:pt x="317" y="152"/>
                  </a:lnTo>
                  <a:lnTo>
                    <a:pt x="316" y="152"/>
                  </a:lnTo>
                  <a:lnTo>
                    <a:pt x="317" y="154"/>
                  </a:lnTo>
                  <a:lnTo>
                    <a:pt x="319" y="152"/>
                  </a:lnTo>
                  <a:lnTo>
                    <a:pt x="320" y="152"/>
                  </a:lnTo>
                  <a:lnTo>
                    <a:pt x="322" y="154"/>
                  </a:lnTo>
                  <a:lnTo>
                    <a:pt x="322" y="154"/>
                  </a:lnTo>
                  <a:lnTo>
                    <a:pt x="328" y="155"/>
                  </a:lnTo>
                  <a:lnTo>
                    <a:pt x="330" y="157"/>
                  </a:lnTo>
                  <a:lnTo>
                    <a:pt x="330" y="157"/>
                  </a:lnTo>
                  <a:lnTo>
                    <a:pt x="330" y="159"/>
                  </a:lnTo>
                  <a:lnTo>
                    <a:pt x="328" y="159"/>
                  </a:lnTo>
                  <a:lnTo>
                    <a:pt x="327" y="160"/>
                  </a:lnTo>
                  <a:lnTo>
                    <a:pt x="324" y="160"/>
                  </a:lnTo>
                  <a:lnTo>
                    <a:pt x="313" y="160"/>
                  </a:lnTo>
                  <a:lnTo>
                    <a:pt x="311" y="160"/>
                  </a:lnTo>
                  <a:lnTo>
                    <a:pt x="311" y="160"/>
                  </a:lnTo>
                  <a:lnTo>
                    <a:pt x="309" y="155"/>
                  </a:lnTo>
                  <a:lnTo>
                    <a:pt x="308" y="154"/>
                  </a:lnTo>
                  <a:lnTo>
                    <a:pt x="308" y="152"/>
                  </a:lnTo>
                  <a:lnTo>
                    <a:pt x="308" y="152"/>
                  </a:lnTo>
                  <a:lnTo>
                    <a:pt x="309" y="152"/>
                  </a:lnTo>
                  <a:lnTo>
                    <a:pt x="313" y="151"/>
                  </a:lnTo>
                  <a:close/>
                  <a:moveTo>
                    <a:pt x="393" y="149"/>
                  </a:moveTo>
                  <a:lnTo>
                    <a:pt x="396" y="151"/>
                  </a:lnTo>
                  <a:lnTo>
                    <a:pt x="399" y="152"/>
                  </a:lnTo>
                  <a:lnTo>
                    <a:pt x="399" y="154"/>
                  </a:lnTo>
                  <a:lnTo>
                    <a:pt x="404" y="154"/>
                  </a:lnTo>
                  <a:lnTo>
                    <a:pt x="406" y="155"/>
                  </a:lnTo>
                  <a:lnTo>
                    <a:pt x="407" y="155"/>
                  </a:lnTo>
                  <a:lnTo>
                    <a:pt x="407" y="157"/>
                  </a:lnTo>
                  <a:lnTo>
                    <a:pt x="407" y="159"/>
                  </a:lnTo>
                  <a:lnTo>
                    <a:pt x="407" y="159"/>
                  </a:lnTo>
                  <a:lnTo>
                    <a:pt x="407" y="160"/>
                  </a:lnTo>
                  <a:lnTo>
                    <a:pt x="407" y="160"/>
                  </a:lnTo>
                  <a:lnTo>
                    <a:pt x="407" y="162"/>
                  </a:lnTo>
                  <a:lnTo>
                    <a:pt x="409" y="163"/>
                  </a:lnTo>
                  <a:lnTo>
                    <a:pt x="410" y="165"/>
                  </a:lnTo>
                  <a:lnTo>
                    <a:pt x="410" y="167"/>
                  </a:lnTo>
                  <a:lnTo>
                    <a:pt x="410" y="167"/>
                  </a:lnTo>
                  <a:lnTo>
                    <a:pt x="409" y="170"/>
                  </a:lnTo>
                  <a:lnTo>
                    <a:pt x="409" y="171"/>
                  </a:lnTo>
                  <a:lnTo>
                    <a:pt x="409" y="173"/>
                  </a:lnTo>
                  <a:lnTo>
                    <a:pt x="409" y="174"/>
                  </a:lnTo>
                  <a:lnTo>
                    <a:pt x="409" y="174"/>
                  </a:lnTo>
                  <a:lnTo>
                    <a:pt x="407" y="176"/>
                  </a:lnTo>
                  <a:lnTo>
                    <a:pt x="404" y="178"/>
                  </a:lnTo>
                  <a:lnTo>
                    <a:pt x="406" y="178"/>
                  </a:lnTo>
                  <a:lnTo>
                    <a:pt x="412" y="179"/>
                  </a:lnTo>
                  <a:lnTo>
                    <a:pt x="412" y="181"/>
                  </a:lnTo>
                  <a:lnTo>
                    <a:pt x="412" y="184"/>
                  </a:lnTo>
                  <a:lnTo>
                    <a:pt x="412" y="187"/>
                  </a:lnTo>
                  <a:lnTo>
                    <a:pt x="412" y="187"/>
                  </a:lnTo>
                  <a:lnTo>
                    <a:pt x="410" y="187"/>
                  </a:lnTo>
                  <a:lnTo>
                    <a:pt x="409" y="185"/>
                  </a:lnTo>
                  <a:lnTo>
                    <a:pt x="404" y="187"/>
                  </a:lnTo>
                  <a:lnTo>
                    <a:pt x="406" y="192"/>
                  </a:lnTo>
                  <a:lnTo>
                    <a:pt x="407" y="195"/>
                  </a:lnTo>
                  <a:lnTo>
                    <a:pt x="407" y="195"/>
                  </a:lnTo>
                  <a:lnTo>
                    <a:pt x="407" y="196"/>
                  </a:lnTo>
                  <a:lnTo>
                    <a:pt x="406" y="196"/>
                  </a:lnTo>
                  <a:lnTo>
                    <a:pt x="406" y="196"/>
                  </a:lnTo>
                  <a:lnTo>
                    <a:pt x="404" y="195"/>
                  </a:lnTo>
                  <a:lnTo>
                    <a:pt x="402" y="193"/>
                  </a:lnTo>
                  <a:lnTo>
                    <a:pt x="402" y="193"/>
                  </a:lnTo>
                  <a:lnTo>
                    <a:pt x="402" y="195"/>
                  </a:lnTo>
                  <a:lnTo>
                    <a:pt x="402" y="195"/>
                  </a:lnTo>
                  <a:lnTo>
                    <a:pt x="402" y="196"/>
                  </a:lnTo>
                  <a:lnTo>
                    <a:pt x="404" y="198"/>
                  </a:lnTo>
                  <a:lnTo>
                    <a:pt x="402" y="198"/>
                  </a:lnTo>
                  <a:lnTo>
                    <a:pt x="401" y="200"/>
                  </a:lnTo>
                  <a:lnTo>
                    <a:pt x="399" y="200"/>
                  </a:lnTo>
                  <a:lnTo>
                    <a:pt x="395" y="200"/>
                  </a:lnTo>
                  <a:lnTo>
                    <a:pt x="393" y="200"/>
                  </a:lnTo>
                  <a:lnTo>
                    <a:pt x="391" y="200"/>
                  </a:lnTo>
                  <a:lnTo>
                    <a:pt x="388" y="200"/>
                  </a:lnTo>
                  <a:lnTo>
                    <a:pt x="387" y="200"/>
                  </a:lnTo>
                  <a:lnTo>
                    <a:pt x="385" y="200"/>
                  </a:lnTo>
                  <a:lnTo>
                    <a:pt x="384" y="198"/>
                  </a:lnTo>
                  <a:lnTo>
                    <a:pt x="382" y="198"/>
                  </a:lnTo>
                  <a:lnTo>
                    <a:pt x="379" y="200"/>
                  </a:lnTo>
                  <a:lnTo>
                    <a:pt x="376" y="200"/>
                  </a:lnTo>
                  <a:lnTo>
                    <a:pt x="371" y="200"/>
                  </a:lnTo>
                  <a:lnTo>
                    <a:pt x="369" y="200"/>
                  </a:lnTo>
                  <a:lnTo>
                    <a:pt x="369" y="198"/>
                  </a:lnTo>
                  <a:lnTo>
                    <a:pt x="368" y="195"/>
                  </a:lnTo>
                  <a:lnTo>
                    <a:pt x="368" y="193"/>
                  </a:lnTo>
                  <a:lnTo>
                    <a:pt x="373" y="193"/>
                  </a:lnTo>
                  <a:lnTo>
                    <a:pt x="373" y="193"/>
                  </a:lnTo>
                  <a:lnTo>
                    <a:pt x="369" y="192"/>
                  </a:lnTo>
                  <a:lnTo>
                    <a:pt x="365" y="190"/>
                  </a:lnTo>
                  <a:lnTo>
                    <a:pt x="363" y="190"/>
                  </a:lnTo>
                  <a:lnTo>
                    <a:pt x="365" y="189"/>
                  </a:lnTo>
                  <a:lnTo>
                    <a:pt x="365" y="189"/>
                  </a:lnTo>
                  <a:lnTo>
                    <a:pt x="369" y="187"/>
                  </a:lnTo>
                  <a:lnTo>
                    <a:pt x="374" y="184"/>
                  </a:lnTo>
                  <a:lnTo>
                    <a:pt x="377" y="182"/>
                  </a:lnTo>
                  <a:lnTo>
                    <a:pt x="377" y="181"/>
                  </a:lnTo>
                  <a:lnTo>
                    <a:pt x="380" y="181"/>
                  </a:lnTo>
                  <a:lnTo>
                    <a:pt x="385" y="181"/>
                  </a:lnTo>
                  <a:lnTo>
                    <a:pt x="385" y="179"/>
                  </a:lnTo>
                  <a:lnTo>
                    <a:pt x="376" y="179"/>
                  </a:lnTo>
                  <a:lnTo>
                    <a:pt x="361" y="182"/>
                  </a:lnTo>
                  <a:lnTo>
                    <a:pt x="357" y="182"/>
                  </a:lnTo>
                  <a:lnTo>
                    <a:pt x="354" y="182"/>
                  </a:lnTo>
                  <a:lnTo>
                    <a:pt x="338" y="185"/>
                  </a:lnTo>
                  <a:lnTo>
                    <a:pt x="336" y="185"/>
                  </a:lnTo>
                  <a:lnTo>
                    <a:pt x="335" y="184"/>
                  </a:lnTo>
                  <a:lnTo>
                    <a:pt x="333" y="182"/>
                  </a:lnTo>
                  <a:lnTo>
                    <a:pt x="335" y="181"/>
                  </a:lnTo>
                  <a:lnTo>
                    <a:pt x="339" y="179"/>
                  </a:lnTo>
                  <a:lnTo>
                    <a:pt x="341" y="178"/>
                  </a:lnTo>
                  <a:lnTo>
                    <a:pt x="341" y="176"/>
                  </a:lnTo>
                  <a:lnTo>
                    <a:pt x="343" y="174"/>
                  </a:lnTo>
                  <a:lnTo>
                    <a:pt x="346" y="174"/>
                  </a:lnTo>
                  <a:lnTo>
                    <a:pt x="350" y="176"/>
                  </a:lnTo>
                  <a:lnTo>
                    <a:pt x="354" y="178"/>
                  </a:lnTo>
                  <a:lnTo>
                    <a:pt x="355" y="178"/>
                  </a:lnTo>
                  <a:lnTo>
                    <a:pt x="358" y="178"/>
                  </a:lnTo>
                  <a:lnTo>
                    <a:pt x="360" y="176"/>
                  </a:lnTo>
                  <a:lnTo>
                    <a:pt x="360" y="176"/>
                  </a:lnTo>
                  <a:lnTo>
                    <a:pt x="355" y="178"/>
                  </a:lnTo>
                  <a:lnTo>
                    <a:pt x="355" y="176"/>
                  </a:lnTo>
                  <a:lnTo>
                    <a:pt x="354" y="174"/>
                  </a:lnTo>
                  <a:lnTo>
                    <a:pt x="354" y="174"/>
                  </a:lnTo>
                  <a:lnTo>
                    <a:pt x="352" y="173"/>
                  </a:lnTo>
                  <a:lnTo>
                    <a:pt x="352" y="173"/>
                  </a:lnTo>
                  <a:lnTo>
                    <a:pt x="354" y="171"/>
                  </a:lnTo>
                  <a:lnTo>
                    <a:pt x="349" y="170"/>
                  </a:lnTo>
                  <a:lnTo>
                    <a:pt x="347" y="170"/>
                  </a:lnTo>
                  <a:lnTo>
                    <a:pt x="347" y="168"/>
                  </a:lnTo>
                  <a:lnTo>
                    <a:pt x="347" y="168"/>
                  </a:lnTo>
                  <a:lnTo>
                    <a:pt x="349" y="167"/>
                  </a:lnTo>
                  <a:lnTo>
                    <a:pt x="352" y="163"/>
                  </a:lnTo>
                  <a:lnTo>
                    <a:pt x="352" y="163"/>
                  </a:lnTo>
                  <a:lnTo>
                    <a:pt x="347" y="163"/>
                  </a:lnTo>
                  <a:lnTo>
                    <a:pt x="346" y="163"/>
                  </a:lnTo>
                  <a:lnTo>
                    <a:pt x="343" y="162"/>
                  </a:lnTo>
                  <a:lnTo>
                    <a:pt x="344" y="160"/>
                  </a:lnTo>
                  <a:lnTo>
                    <a:pt x="346" y="159"/>
                  </a:lnTo>
                  <a:lnTo>
                    <a:pt x="347" y="157"/>
                  </a:lnTo>
                  <a:lnTo>
                    <a:pt x="349" y="157"/>
                  </a:lnTo>
                  <a:lnTo>
                    <a:pt x="350" y="157"/>
                  </a:lnTo>
                  <a:lnTo>
                    <a:pt x="354" y="157"/>
                  </a:lnTo>
                  <a:lnTo>
                    <a:pt x="355" y="159"/>
                  </a:lnTo>
                  <a:lnTo>
                    <a:pt x="358" y="160"/>
                  </a:lnTo>
                  <a:lnTo>
                    <a:pt x="358" y="162"/>
                  </a:lnTo>
                  <a:lnTo>
                    <a:pt x="358" y="162"/>
                  </a:lnTo>
                  <a:lnTo>
                    <a:pt x="358" y="163"/>
                  </a:lnTo>
                  <a:lnTo>
                    <a:pt x="361" y="165"/>
                  </a:lnTo>
                  <a:lnTo>
                    <a:pt x="371" y="170"/>
                  </a:lnTo>
                  <a:lnTo>
                    <a:pt x="373" y="171"/>
                  </a:lnTo>
                  <a:lnTo>
                    <a:pt x="374" y="173"/>
                  </a:lnTo>
                  <a:lnTo>
                    <a:pt x="376" y="173"/>
                  </a:lnTo>
                  <a:lnTo>
                    <a:pt x="377" y="173"/>
                  </a:lnTo>
                  <a:lnTo>
                    <a:pt x="379" y="173"/>
                  </a:lnTo>
                  <a:lnTo>
                    <a:pt x="379" y="171"/>
                  </a:lnTo>
                  <a:lnTo>
                    <a:pt x="374" y="170"/>
                  </a:lnTo>
                  <a:lnTo>
                    <a:pt x="374" y="168"/>
                  </a:lnTo>
                  <a:lnTo>
                    <a:pt x="373" y="167"/>
                  </a:lnTo>
                  <a:lnTo>
                    <a:pt x="373" y="167"/>
                  </a:lnTo>
                  <a:lnTo>
                    <a:pt x="374" y="167"/>
                  </a:lnTo>
                  <a:lnTo>
                    <a:pt x="377" y="167"/>
                  </a:lnTo>
                  <a:lnTo>
                    <a:pt x="380" y="167"/>
                  </a:lnTo>
                  <a:lnTo>
                    <a:pt x="377" y="165"/>
                  </a:lnTo>
                  <a:lnTo>
                    <a:pt x="374" y="165"/>
                  </a:lnTo>
                  <a:lnTo>
                    <a:pt x="371" y="165"/>
                  </a:lnTo>
                  <a:lnTo>
                    <a:pt x="368" y="163"/>
                  </a:lnTo>
                  <a:lnTo>
                    <a:pt x="368" y="163"/>
                  </a:lnTo>
                  <a:lnTo>
                    <a:pt x="369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3" y="160"/>
                  </a:lnTo>
                  <a:lnTo>
                    <a:pt x="371" y="160"/>
                  </a:lnTo>
                  <a:lnTo>
                    <a:pt x="365" y="159"/>
                  </a:lnTo>
                  <a:lnTo>
                    <a:pt x="363" y="157"/>
                  </a:lnTo>
                  <a:lnTo>
                    <a:pt x="361" y="157"/>
                  </a:lnTo>
                  <a:lnTo>
                    <a:pt x="361" y="155"/>
                  </a:lnTo>
                  <a:lnTo>
                    <a:pt x="361" y="155"/>
                  </a:lnTo>
                  <a:lnTo>
                    <a:pt x="366" y="152"/>
                  </a:lnTo>
                  <a:lnTo>
                    <a:pt x="368" y="152"/>
                  </a:lnTo>
                  <a:lnTo>
                    <a:pt x="373" y="151"/>
                  </a:lnTo>
                  <a:lnTo>
                    <a:pt x="377" y="151"/>
                  </a:lnTo>
                  <a:lnTo>
                    <a:pt x="379" y="152"/>
                  </a:lnTo>
                  <a:lnTo>
                    <a:pt x="384" y="155"/>
                  </a:lnTo>
                  <a:lnTo>
                    <a:pt x="387" y="157"/>
                  </a:lnTo>
                  <a:lnTo>
                    <a:pt x="390" y="157"/>
                  </a:lnTo>
                  <a:lnTo>
                    <a:pt x="388" y="154"/>
                  </a:lnTo>
                  <a:lnTo>
                    <a:pt x="388" y="152"/>
                  </a:lnTo>
                  <a:lnTo>
                    <a:pt x="390" y="151"/>
                  </a:lnTo>
                  <a:lnTo>
                    <a:pt x="393" y="149"/>
                  </a:lnTo>
                  <a:close/>
                  <a:moveTo>
                    <a:pt x="365" y="148"/>
                  </a:moveTo>
                  <a:lnTo>
                    <a:pt x="368" y="148"/>
                  </a:lnTo>
                  <a:lnTo>
                    <a:pt x="371" y="149"/>
                  </a:lnTo>
                  <a:lnTo>
                    <a:pt x="363" y="151"/>
                  </a:lnTo>
                  <a:lnTo>
                    <a:pt x="357" y="154"/>
                  </a:lnTo>
                  <a:lnTo>
                    <a:pt x="352" y="154"/>
                  </a:lnTo>
                  <a:lnTo>
                    <a:pt x="350" y="152"/>
                  </a:lnTo>
                  <a:lnTo>
                    <a:pt x="350" y="152"/>
                  </a:lnTo>
                  <a:lnTo>
                    <a:pt x="352" y="152"/>
                  </a:lnTo>
                  <a:lnTo>
                    <a:pt x="357" y="151"/>
                  </a:lnTo>
                  <a:lnTo>
                    <a:pt x="360" y="149"/>
                  </a:lnTo>
                  <a:lnTo>
                    <a:pt x="361" y="148"/>
                  </a:lnTo>
                  <a:lnTo>
                    <a:pt x="365" y="148"/>
                  </a:lnTo>
                  <a:close/>
                  <a:moveTo>
                    <a:pt x="246" y="146"/>
                  </a:moveTo>
                  <a:lnTo>
                    <a:pt x="251" y="148"/>
                  </a:lnTo>
                  <a:lnTo>
                    <a:pt x="251" y="148"/>
                  </a:lnTo>
                  <a:lnTo>
                    <a:pt x="251" y="148"/>
                  </a:lnTo>
                  <a:lnTo>
                    <a:pt x="251" y="149"/>
                  </a:lnTo>
                  <a:lnTo>
                    <a:pt x="251" y="151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1" y="154"/>
                  </a:lnTo>
                  <a:lnTo>
                    <a:pt x="251" y="155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4" y="159"/>
                  </a:lnTo>
                  <a:lnTo>
                    <a:pt x="256" y="160"/>
                  </a:lnTo>
                  <a:lnTo>
                    <a:pt x="257" y="163"/>
                  </a:lnTo>
                  <a:lnTo>
                    <a:pt x="256" y="165"/>
                  </a:lnTo>
                  <a:lnTo>
                    <a:pt x="254" y="167"/>
                  </a:lnTo>
                  <a:lnTo>
                    <a:pt x="253" y="167"/>
                  </a:lnTo>
                  <a:lnTo>
                    <a:pt x="253" y="168"/>
                  </a:lnTo>
                  <a:lnTo>
                    <a:pt x="253" y="168"/>
                  </a:lnTo>
                  <a:lnTo>
                    <a:pt x="254" y="168"/>
                  </a:lnTo>
                  <a:lnTo>
                    <a:pt x="256" y="168"/>
                  </a:lnTo>
                  <a:lnTo>
                    <a:pt x="259" y="168"/>
                  </a:lnTo>
                  <a:lnTo>
                    <a:pt x="261" y="168"/>
                  </a:lnTo>
                  <a:lnTo>
                    <a:pt x="262" y="170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62" y="174"/>
                  </a:lnTo>
                  <a:lnTo>
                    <a:pt x="265" y="173"/>
                  </a:lnTo>
                  <a:lnTo>
                    <a:pt x="267" y="173"/>
                  </a:lnTo>
                  <a:lnTo>
                    <a:pt x="270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3" y="178"/>
                  </a:lnTo>
                  <a:lnTo>
                    <a:pt x="275" y="181"/>
                  </a:lnTo>
                  <a:lnTo>
                    <a:pt x="275" y="179"/>
                  </a:lnTo>
                  <a:lnTo>
                    <a:pt x="275" y="178"/>
                  </a:lnTo>
                  <a:lnTo>
                    <a:pt x="275" y="178"/>
                  </a:lnTo>
                  <a:lnTo>
                    <a:pt x="278" y="176"/>
                  </a:lnTo>
                  <a:lnTo>
                    <a:pt x="278" y="176"/>
                  </a:lnTo>
                  <a:lnTo>
                    <a:pt x="276" y="174"/>
                  </a:lnTo>
                  <a:lnTo>
                    <a:pt x="276" y="174"/>
                  </a:lnTo>
                  <a:lnTo>
                    <a:pt x="275" y="173"/>
                  </a:lnTo>
                  <a:lnTo>
                    <a:pt x="275" y="171"/>
                  </a:lnTo>
                  <a:lnTo>
                    <a:pt x="276" y="171"/>
                  </a:lnTo>
                  <a:lnTo>
                    <a:pt x="278" y="170"/>
                  </a:lnTo>
                  <a:lnTo>
                    <a:pt x="279" y="170"/>
                  </a:lnTo>
                  <a:lnTo>
                    <a:pt x="281" y="168"/>
                  </a:lnTo>
                  <a:lnTo>
                    <a:pt x="289" y="170"/>
                  </a:lnTo>
                  <a:lnTo>
                    <a:pt x="292" y="171"/>
                  </a:lnTo>
                  <a:lnTo>
                    <a:pt x="292" y="173"/>
                  </a:lnTo>
                  <a:lnTo>
                    <a:pt x="294" y="173"/>
                  </a:lnTo>
                  <a:lnTo>
                    <a:pt x="294" y="174"/>
                  </a:lnTo>
                  <a:lnTo>
                    <a:pt x="295" y="178"/>
                  </a:lnTo>
                  <a:lnTo>
                    <a:pt x="295" y="179"/>
                  </a:lnTo>
                  <a:lnTo>
                    <a:pt x="294" y="181"/>
                  </a:lnTo>
                  <a:lnTo>
                    <a:pt x="292" y="185"/>
                  </a:lnTo>
                  <a:lnTo>
                    <a:pt x="292" y="189"/>
                  </a:lnTo>
                  <a:lnTo>
                    <a:pt x="289" y="195"/>
                  </a:lnTo>
                  <a:lnTo>
                    <a:pt x="287" y="196"/>
                  </a:lnTo>
                  <a:lnTo>
                    <a:pt x="286" y="196"/>
                  </a:lnTo>
                  <a:lnTo>
                    <a:pt x="279" y="200"/>
                  </a:lnTo>
                  <a:lnTo>
                    <a:pt x="273" y="201"/>
                  </a:lnTo>
                  <a:lnTo>
                    <a:pt x="272" y="201"/>
                  </a:lnTo>
                  <a:lnTo>
                    <a:pt x="270" y="201"/>
                  </a:lnTo>
                  <a:lnTo>
                    <a:pt x="267" y="201"/>
                  </a:lnTo>
                  <a:lnTo>
                    <a:pt x="261" y="200"/>
                  </a:lnTo>
                  <a:lnTo>
                    <a:pt x="257" y="200"/>
                  </a:lnTo>
                  <a:lnTo>
                    <a:pt x="256" y="201"/>
                  </a:lnTo>
                  <a:lnTo>
                    <a:pt x="253" y="201"/>
                  </a:lnTo>
                  <a:lnTo>
                    <a:pt x="251" y="201"/>
                  </a:lnTo>
                  <a:lnTo>
                    <a:pt x="250" y="201"/>
                  </a:lnTo>
                  <a:lnTo>
                    <a:pt x="248" y="200"/>
                  </a:lnTo>
                  <a:lnTo>
                    <a:pt x="250" y="200"/>
                  </a:lnTo>
                  <a:lnTo>
                    <a:pt x="250" y="200"/>
                  </a:lnTo>
                  <a:lnTo>
                    <a:pt x="250" y="198"/>
                  </a:lnTo>
                  <a:lnTo>
                    <a:pt x="246" y="198"/>
                  </a:lnTo>
                  <a:lnTo>
                    <a:pt x="245" y="200"/>
                  </a:lnTo>
                  <a:lnTo>
                    <a:pt x="237" y="203"/>
                  </a:lnTo>
                  <a:lnTo>
                    <a:pt x="227" y="204"/>
                  </a:lnTo>
                  <a:lnTo>
                    <a:pt x="224" y="206"/>
                  </a:lnTo>
                  <a:lnTo>
                    <a:pt x="221" y="206"/>
                  </a:lnTo>
                  <a:lnTo>
                    <a:pt x="221" y="207"/>
                  </a:lnTo>
                  <a:lnTo>
                    <a:pt x="218" y="209"/>
                  </a:lnTo>
                  <a:lnTo>
                    <a:pt x="216" y="211"/>
                  </a:lnTo>
                  <a:lnTo>
                    <a:pt x="212" y="212"/>
                  </a:lnTo>
                  <a:lnTo>
                    <a:pt x="205" y="214"/>
                  </a:lnTo>
                  <a:lnTo>
                    <a:pt x="193" y="217"/>
                  </a:lnTo>
                  <a:lnTo>
                    <a:pt x="186" y="217"/>
                  </a:lnTo>
                  <a:lnTo>
                    <a:pt x="179" y="217"/>
                  </a:lnTo>
                  <a:lnTo>
                    <a:pt x="177" y="215"/>
                  </a:lnTo>
                  <a:lnTo>
                    <a:pt x="174" y="214"/>
                  </a:lnTo>
                  <a:lnTo>
                    <a:pt x="169" y="212"/>
                  </a:lnTo>
                  <a:lnTo>
                    <a:pt x="168" y="211"/>
                  </a:lnTo>
                  <a:lnTo>
                    <a:pt x="166" y="209"/>
                  </a:lnTo>
                  <a:lnTo>
                    <a:pt x="168" y="207"/>
                  </a:lnTo>
                  <a:lnTo>
                    <a:pt x="169" y="206"/>
                  </a:lnTo>
                  <a:lnTo>
                    <a:pt x="174" y="206"/>
                  </a:lnTo>
                  <a:lnTo>
                    <a:pt x="182" y="203"/>
                  </a:lnTo>
                  <a:lnTo>
                    <a:pt x="188" y="201"/>
                  </a:lnTo>
                  <a:lnTo>
                    <a:pt x="191" y="200"/>
                  </a:lnTo>
                  <a:lnTo>
                    <a:pt x="197" y="200"/>
                  </a:lnTo>
                  <a:lnTo>
                    <a:pt x="201" y="200"/>
                  </a:lnTo>
                  <a:lnTo>
                    <a:pt x="204" y="200"/>
                  </a:lnTo>
                  <a:lnTo>
                    <a:pt x="205" y="200"/>
                  </a:lnTo>
                  <a:lnTo>
                    <a:pt x="209" y="198"/>
                  </a:lnTo>
                  <a:lnTo>
                    <a:pt x="212" y="196"/>
                  </a:lnTo>
                  <a:lnTo>
                    <a:pt x="213" y="195"/>
                  </a:lnTo>
                  <a:lnTo>
                    <a:pt x="215" y="193"/>
                  </a:lnTo>
                  <a:lnTo>
                    <a:pt x="213" y="192"/>
                  </a:lnTo>
                  <a:lnTo>
                    <a:pt x="213" y="192"/>
                  </a:lnTo>
                  <a:lnTo>
                    <a:pt x="209" y="195"/>
                  </a:lnTo>
                  <a:lnTo>
                    <a:pt x="207" y="195"/>
                  </a:lnTo>
                  <a:lnTo>
                    <a:pt x="204" y="195"/>
                  </a:lnTo>
                  <a:lnTo>
                    <a:pt x="201" y="196"/>
                  </a:lnTo>
                  <a:lnTo>
                    <a:pt x="197" y="196"/>
                  </a:lnTo>
                  <a:lnTo>
                    <a:pt x="197" y="196"/>
                  </a:lnTo>
                  <a:lnTo>
                    <a:pt x="194" y="193"/>
                  </a:lnTo>
                  <a:lnTo>
                    <a:pt x="193" y="193"/>
                  </a:lnTo>
                  <a:lnTo>
                    <a:pt x="191" y="193"/>
                  </a:lnTo>
                  <a:lnTo>
                    <a:pt x="191" y="195"/>
                  </a:lnTo>
                  <a:lnTo>
                    <a:pt x="190" y="196"/>
                  </a:lnTo>
                  <a:lnTo>
                    <a:pt x="188" y="196"/>
                  </a:lnTo>
                  <a:lnTo>
                    <a:pt x="186" y="196"/>
                  </a:lnTo>
                  <a:lnTo>
                    <a:pt x="182" y="196"/>
                  </a:lnTo>
                  <a:lnTo>
                    <a:pt x="175" y="198"/>
                  </a:lnTo>
                  <a:lnTo>
                    <a:pt x="175" y="198"/>
                  </a:lnTo>
                  <a:lnTo>
                    <a:pt x="174" y="196"/>
                  </a:lnTo>
                  <a:lnTo>
                    <a:pt x="174" y="196"/>
                  </a:lnTo>
                  <a:lnTo>
                    <a:pt x="174" y="195"/>
                  </a:lnTo>
                  <a:lnTo>
                    <a:pt x="174" y="193"/>
                  </a:lnTo>
                  <a:lnTo>
                    <a:pt x="174" y="192"/>
                  </a:lnTo>
                  <a:lnTo>
                    <a:pt x="174" y="192"/>
                  </a:lnTo>
                  <a:lnTo>
                    <a:pt x="175" y="190"/>
                  </a:lnTo>
                  <a:lnTo>
                    <a:pt x="179" y="189"/>
                  </a:lnTo>
                  <a:lnTo>
                    <a:pt x="180" y="187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2" y="189"/>
                  </a:lnTo>
                  <a:lnTo>
                    <a:pt x="172" y="187"/>
                  </a:lnTo>
                  <a:lnTo>
                    <a:pt x="172" y="187"/>
                  </a:lnTo>
                  <a:lnTo>
                    <a:pt x="171" y="187"/>
                  </a:lnTo>
                  <a:lnTo>
                    <a:pt x="171" y="189"/>
                  </a:lnTo>
                  <a:lnTo>
                    <a:pt x="171" y="192"/>
                  </a:lnTo>
                  <a:lnTo>
                    <a:pt x="169" y="193"/>
                  </a:lnTo>
                  <a:lnTo>
                    <a:pt x="168" y="193"/>
                  </a:lnTo>
                  <a:lnTo>
                    <a:pt x="166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6" y="195"/>
                  </a:lnTo>
                  <a:lnTo>
                    <a:pt x="166" y="196"/>
                  </a:lnTo>
                  <a:lnTo>
                    <a:pt x="166" y="198"/>
                  </a:lnTo>
                  <a:lnTo>
                    <a:pt x="160" y="200"/>
                  </a:lnTo>
                  <a:lnTo>
                    <a:pt x="156" y="201"/>
                  </a:lnTo>
                  <a:lnTo>
                    <a:pt x="156" y="200"/>
                  </a:lnTo>
                  <a:lnTo>
                    <a:pt x="155" y="200"/>
                  </a:lnTo>
                  <a:lnTo>
                    <a:pt x="155" y="198"/>
                  </a:lnTo>
                  <a:lnTo>
                    <a:pt x="153" y="196"/>
                  </a:lnTo>
                  <a:lnTo>
                    <a:pt x="152" y="196"/>
                  </a:lnTo>
                  <a:lnTo>
                    <a:pt x="152" y="196"/>
                  </a:lnTo>
                  <a:lnTo>
                    <a:pt x="150" y="196"/>
                  </a:lnTo>
                  <a:lnTo>
                    <a:pt x="150" y="198"/>
                  </a:lnTo>
                  <a:lnTo>
                    <a:pt x="149" y="198"/>
                  </a:lnTo>
                  <a:lnTo>
                    <a:pt x="149" y="200"/>
                  </a:lnTo>
                  <a:lnTo>
                    <a:pt x="147" y="201"/>
                  </a:lnTo>
                  <a:lnTo>
                    <a:pt x="147" y="201"/>
                  </a:lnTo>
                  <a:lnTo>
                    <a:pt x="141" y="198"/>
                  </a:lnTo>
                  <a:lnTo>
                    <a:pt x="136" y="195"/>
                  </a:lnTo>
                  <a:lnTo>
                    <a:pt x="131" y="195"/>
                  </a:lnTo>
                  <a:lnTo>
                    <a:pt x="128" y="195"/>
                  </a:lnTo>
                  <a:lnTo>
                    <a:pt x="122" y="193"/>
                  </a:lnTo>
                  <a:lnTo>
                    <a:pt x="120" y="193"/>
                  </a:lnTo>
                  <a:lnTo>
                    <a:pt x="120" y="192"/>
                  </a:lnTo>
                  <a:lnTo>
                    <a:pt x="120" y="192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23" y="187"/>
                  </a:lnTo>
                  <a:lnTo>
                    <a:pt x="123" y="187"/>
                  </a:lnTo>
                  <a:lnTo>
                    <a:pt x="125" y="187"/>
                  </a:lnTo>
                  <a:lnTo>
                    <a:pt x="127" y="185"/>
                  </a:lnTo>
                  <a:lnTo>
                    <a:pt x="130" y="185"/>
                  </a:lnTo>
                  <a:lnTo>
                    <a:pt x="139" y="185"/>
                  </a:lnTo>
                  <a:lnTo>
                    <a:pt x="142" y="185"/>
                  </a:lnTo>
                  <a:lnTo>
                    <a:pt x="152" y="182"/>
                  </a:lnTo>
                  <a:lnTo>
                    <a:pt x="153" y="181"/>
                  </a:lnTo>
                  <a:lnTo>
                    <a:pt x="155" y="181"/>
                  </a:lnTo>
                  <a:lnTo>
                    <a:pt x="155" y="179"/>
                  </a:lnTo>
                  <a:lnTo>
                    <a:pt x="155" y="179"/>
                  </a:lnTo>
                  <a:lnTo>
                    <a:pt x="142" y="182"/>
                  </a:lnTo>
                  <a:lnTo>
                    <a:pt x="136" y="182"/>
                  </a:lnTo>
                  <a:lnTo>
                    <a:pt x="128" y="182"/>
                  </a:lnTo>
                  <a:lnTo>
                    <a:pt x="127" y="182"/>
                  </a:lnTo>
                  <a:lnTo>
                    <a:pt x="127" y="181"/>
                  </a:lnTo>
                  <a:lnTo>
                    <a:pt x="128" y="179"/>
                  </a:lnTo>
                  <a:lnTo>
                    <a:pt x="128" y="178"/>
                  </a:lnTo>
                  <a:lnTo>
                    <a:pt x="131" y="178"/>
                  </a:lnTo>
                  <a:lnTo>
                    <a:pt x="138" y="176"/>
                  </a:lnTo>
                  <a:lnTo>
                    <a:pt x="145" y="176"/>
                  </a:lnTo>
                  <a:lnTo>
                    <a:pt x="150" y="174"/>
                  </a:lnTo>
                  <a:lnTo>
                    <a:pt x="155" y="174"/>
                  </a:lnTo>
                  <a:lnTo>
                    <a:pt x="158" y="173"/>
                  </a:lnTo>
                  <a:lnTo>
                    <a:pt x="149" y="173"/>
                  </a:lnTo>
                  <a:lnTo>
                    <a:pt x="138" y="174"/>
                  </a:lnTo>
                  <a:lnTo>
                    <a:pt x="136" y="174"/>
                  </a:lnTo>
                  <a:lnTo>
                    <a:pt x="133" y="173"/>
                  </a:lnTo>
                  <a:lnTo>
                    <a:pt x="133" y="171"/>
                  </a:lnTo>
                  <a:lnTo>
                    <a:pt x="134" y="171"/>
                  </a:lnTo>
                  <a:lnTo>
                    <a:pt x="134" y="170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6" y="167"/>
                  </a:lnTo>
                  <a:lnTo>
                    <a:pt x="139" y="165"/>
                  </a:lnTo>
                  <a:lnTo>
                    <a:pt x="142" y="165"/>
                  </a:lnTo>
                  <a:lnTo>
                    <a:pt x="145" y="165"/>
                  </a:lnTo>
                  <a:lnTo>
                    <a:pt x="158" y="165"/>
                  </a:lnTo>
                  <a:lnTo>
                    <a:pt x="161" y="165"/>
                  </a:lnTo>
                  <a:lnTo>
                    <a:pt x="160" y="165"/>
                  </a:lnTo>
                  <a:lnTo>
                    <a:pt x="156" y="165"/>
                  </a:lnTo>
                  <a:lnTo>
                    <a:pt x="147" y="163"/>
                  </a:lnTo>
                  <a:lnTo>
                    <a:pt x="145" y="163"/>
                  </a:lnTo>
                  <a:lnTo>
                    <a:pt x="145" y="162"/>
                  </a:lnTo>
                  <a:lnTo>
                    <a:pt x="145" y="162"/>
                  </a:lnTo>
                  <a:lnTo>
                    <a:pt x="145" y="160"/>
                  </a:lnTo>
                  <a:lnTo>
                    <a:pt x="145" y="160"/>
                  </a:lnTo>
                  <a:lnTo>
                    <a:pt x="149" y="157"/>
                  </a:lnTo>
                  <a:lnTo>
                    <a:pt x="158" y="155"/>
                  </a:lnTo>
                  <a:lnTo>
                    <a:pt x="161" y="155"/>
                  </a:lnTo>
                  <a:lnTo>
                    <a:pt x="164" y="155"/>
                  </a:lnTo>
                  <a:lnTo>
                    <a:pt x="168" y="155"/>
                  </a:lnTo>
                  <a:lnTo>
                    <a:pt x="169" y="157"/>
                  </a:lnTo>
                  <a:lnTo>
                    <a:pt x="169" y="157"/>
                  </a:lnTo>
                  <a:lnTo>
                    <a:pt x="171" y="159"/>
                  </a:lnTo>
                  <a:lnTo>
                    <a:pt x="171" y="160"/>
                  </a:lnTo>
                  <a:lnTo>
                    <a:pt x="171" y="160"/>
                  </a:lnTo>
                  <a:lnTo>
                    <a:pt x="171" y="162"/>
                  </a:lnTo>
                  <a:lnTo>
                    <a:pt x="172" y="163"/>
                  </a:lnTo>
                  <a:lnTo>
                    <a:pt x="174" y="165"/>
                  </a:lnTo>
                  <a:lnTo>
                    <a:pt x="182" y="163"/>
                  </a:lnTo>
                  <a:lnTo>
                    <a:pt x="183" y="163"/>
                  </a:lnTo>
                  <a:lnTo>
                    <a:pt x="186" y="163"/>
                  </a:lnTo>
                  <a:lnTo>
                    <a:pt x="191" y="165"/>
                  </a:lnTo>
                  <a:lnTo>
                    <a:pt x="196" y="168"/>
                  </a:lnTo>
                  <a:lnTo>
                    <a:pt x="202" y="173"/>
                  </a:lnTo>
                  <a:lnTo>
                    <a:pt x="202" y="173"/>
                  </a:lnTo>
                  <a:lnTo>
                    <a:pt x="201" y="174"/>
                  </a:lnTo>
                  <a:lnTo>
                    <a:pt x="199" y="174"/>
                  </a:lnTo>
                  <a:lnTo>
                    <a:pt x="201" y="176"/>
                  </a:lnTo>
                  <a:lnTo>
                    <a:pt x="202" y="176"/>
                  </a:lnTo>
                  <a:lnTo>
                    <a:pt x="205" y="176"/>
                  </a:lnTo>
                  <a:lnTo>
                    <a:pt x="207" y="176"/>
                  </a:lnTo>
                  <a:lnTo>
                    <a:pt x="207" y="176"/>
                  </a:lnTo>
                  <a:lnTo>
                    <a:pt x="209" y="178"/>
                  </a:lnTo>
                  <a:lnTo>
                    <a:pt x="210" y="181"/>
                  </a:lnTo>
                  <a:lnTo>
                    <a:pt x="212" y="182"/>
                  </a:lnTo>
                  <a:lnTo>
                    <a:pt x="213" y="184"/>
                  </a:lnTo>
                  <a:lnTo>
                    <a:pt x="215" y="184"/>
                  </a:lnTo>
                  <a:lnTo>
                    <a:pt x="216" y="184"/>
                  </a:lnTo>
                  <a:lnTo>
                    <a:pt x="220" y="184"/>
                  </a:lnTo>
                  <a:lnTo>
                    <a:pt x="223" y="184"/>
                  </a:lnTo>
                  <a:lnTo>
                    <a:pt x="243" y="185"/>
                  </a:lnTo>
                  <a:lnTo>
                    <a:pt x="243" y="185"/>
                  </a:lnTo>
                  <a:lnTo>
                    <a:pt x="245" y="184"/>
                  </a:lnTo>
                  <a:lnTo>
                    <a:pt x="245" y="182"/>
                  </a:lnTo>
                  <a:lnTo>
                    <a:pt x="245" y="182"/>
                  </a:lnTo>
                  <a:lnTo>
                    <a:pt x="245" y="181"/>
                  </a:lnTo>
                  <a:lnTo>
                    <a:pt x="245" y="179"/>
                  </a:lnTo>
                  <a:lnTo>
                    <a:pt x="232" y="174"/>
                  </a:lnTo>
                  <a:lnTo>
                    <a:pt x="232" y="173"/>
                  </a:lnTo>
                  <a:lnTo>
                    <a:pt x="237" y="170"/>
                  </a:lnTo>
                  <a:lnTo>
                    <a:pt x="238" y="170"/>
                  </a:lnTo>
                  <a:lnTo>
                    <a:pt x="238" y="168"/>
                  </a:lnTo>
                  <a:lnTo>
                    <a:pt x="238" y="167"/>
                  </a:lnTo>
                  <a:lnTo>
                    <a:pt x="237" y="167"/>
                  </a:lnTo>
                  <a:lnTo>
                    <a:pt x="234" y="163"/>
                  </a:lnTo>
                  <a:lnTo>
                    <a:pt x="231" y="163"/>
                  </a:lnTo>
                  <a:lnTo>
                    <a:pt x="227" y="162"/>
                  </a:lnTo>
                  <a:lnTo>
                    <a:pt x="226" y="162"/>
                  </a:lnTo>
                  <a:lnTo>
                    <a:pt x="226" y="160"/>
                  </a:lnTo>
                  <a:lnTo>
                    <a:pt x="224" y="160"/>
                  </a:lnTo>
                  <a:lnTo>
                    <a:pt x="226" y="159"/>
                  </a:lnTo>
                  <a:lnTo>
                    <a:pt x="226" y="159"/>
                  </a:lnTo>
                  <a:lnTo>
                    <a:pt x="231" y="155"/>
                  </a:lnTo>
                  <a:lnTo>
                    <a:pt x="232" y="155"/>
                  </a:lnTo>
                  <a:lnTo>
                    <a:pt x="237" y="149"/>
                  </a:lnTo>
                  <a:lnTo>
                    <a:pt x="238" y="148"/>
                  </a:lnTo>
                  <a:lnTo>
                    <a:pt x="242" y="146"/>
                  </a:lnTo>
                  <a:lnTo>
                    <a:pt x="243" y="146"/>
                  </a:lnTo>
                  <a:lnTo>
                    <a:pt x="246" y="146"/>
                  </a:lnTo>
                  <a:close/>
                  <a:moveTo>
                    <a:pt x="516" y="146"/>
                  </a:moveTo>
                  <a:lnTo>
                    <a:pt x="519" y="146"/>
                  </a:lnTo>
                  <a:lnTo>
                    <a:pt x="522" y="148"/>
                  </a:lnTo>
                  <a:lnTo>
                    <a:pt x="522" y="148"/>
                  </a:lnTo>
                  <a:lnTo>
                    <a:pt x="524" y="148"/>
                  </a:lnTo>
                  <a:lnTo>
                    <a:pt x="524" y="149"/>
                  </a:lnTo>
                  <a:lnTo>
                    <a:pt x="522" y="149"/>
                  </a:lnTo>
                  <a:lnTo>
                    <a:pt x="522" y="151"/>
                  </a:lnTo>
                  <a:lnTo>
                    <a:pt x="521" y="152"/>
                  </a:lnTo>
                  <a:lnTo>
                    <a:pt x="521" y="152"/>
                  </a:lnTo>
                  <a:lnTo>
                    <a:pt x="522" y="154"/>
                  </a:lnTo>
                  <a:lnTo>
                    <a:pt x="522" y="154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19" y="155"/>
                  </a:lnTo>
                  <a:lnTo>
                    <a:pt x="519" y="155"/>
                  </a:lnTo>
                  <a:lnTo>
                    <a:pt x="518" y="155"/>
                  </a:lnTo>
                  <a:lnTo>
                    <a:pt x="516" y="155"/>
                  </a:lnTo>
                  <a:lnTo>
                    <a:pt x="514" y="152"/>
                  </a:lnTo>
                  <a:lnTo>
                    <a:pt x="513" y="151"/>
                  </a:lnTo>
                  <a:lnTo>
                    <a:pt x="511" y="149"/>
                  </a:lnTo>
                  <a:lnTo>
                    <a:pt x="511" y="148"/>
                  </a:lnTo>
                  <a:lnTo>
                    <a:pt x="511" y="148"/>
                  </a:lnTo>
                  <a:lnTo>
                    <a:pt x="513" y="146"/>
                  </a:lnTo>
                  <a:lnTo>
                    <a:pt x="516" y="146"/>
                  </a:lnTo>
                  <a:close/>
                  <a:moveTo>
                    <a:pt x="174" y="143"/>
                  </a:moveTo>
                  <a:lnTo>
                    <a:pt x="175" y="144"/>
                  </a:lnTo>
                  <a:lnTo>
                    <a:pt x="177" y="144"/>
                  </a:lnTo>
                  <a:lnTo>
                    <a:pt x="179" y="146"/>
                  </a:lnTo>
                  <a:lnTo>
                    <a:pt x="179" y="148"/>
                  </a:lnTo>
                  <a:lnTo>
                    <a:pt x="179" y="148"/>
                  </a:lnTo>
                  <a:lnTo>
                    <a:pt x="175" y="149"/>
                  </a:lnTo>
                  <a:lnTo>
                    <a:pt x="161" y="148"/>
                  </a:lnTo>
                  <a:lnTo>
                    <a:pt x="160" y="148"/>
                  </a:lnTo>
                  <a:lnTo>
                    <a:pt x="160" y="146"/>
                  </a:lnTo>
                  <a:lnTo>
                    <a:pt x="163" y="144"/>
                  </a:lnTo>
                  <a:lnTo>
                    <a:pt x="166" y="144"/>
                  </a:lnTo>
                  <a:lnTo>
                    <a:pt x="174" y="143"/>
                  </a:lnTo>
                  <a:close/>
                  <a:moveTo>
                    <a:pt x="434" y="138"/>
                  </a:moveTo>
                  <a:lnTo>
                    <a:pt x="437" y="138"/>
                  </a:lnTo>
                  <a:lnTo>
                    <a:pt x="445" y="140"/>
                  </a:lnTo>
                  <a:lnTo>
                    <a:pt x="451" y="141"/>
                  </a:lnTo>
                  <a:lnTo>
                    <a:pt x="456" y="143"/>
                  </a:lnTo>
                  <a:lnTo>
                    <a:pt x="459" y="143"/>
                  </a:lnTo>
                  <a:lnTo>
                    <a:pt x="462" y="143"/>
                  </a:lnTo>
                  <a:lnTo>
                    <a:pt x="464" y="143"/>
                  </a:lnTo>
                  <a:lnTo>
                    <a:pt x="467" y="144"/>
                  </a:lnTo>
                  <a:lnTo>
                    <a:pt x="469" y="146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9"/>
                  </a:lnTo>
                  <a:lnTo>
                    <a:pt x="472" y="149"/>
                  </a:lnTo>
                  <a:lnTo>
                    <a:pt x="472" y="151"/>
                  </a:lnTo>
                  <a:lnTo>
                    <a:pt x="472" y="152"/>
                  </a:lnTo>
                  <a:lnTo>
                    <a:pt x="470" y="154"/>
                  </a:lnTo>
                  <a:lnTo>
                    <a:pt x="469" y="155"/>
                  </a:lnTo>
                  <a:lnTo>
                    <a:pt x="469" y="155"/>
                  </a:lnTo>
                  <a:lnTo>
                    <a:pt x="467" y="157"/>
                  </a:lnTo>
                  <a:lnTo>
                    <a:pt x="469" y="157"/>
                  </a:lnTo>
                  <a:lnTo>
                    <a:pt x="475" y="152"/>
                  </a:lnTo>
                  <a:lnTo>
                    <a:pt x="480" y="152"/>
                  </a:lnTo>
                  <a:lnTo>
                    <a:pt x="486" y="152"/>
                  </a:lnTo>
                  <a:lnTo>
                    <a:pt x="492" y="151"/>
                  </a:lnTo>
                  <a:lnTo>
                    <a:pt x="497" y="149"/>
                  </a:lnTo>
                  <a:lnTo>
                    <a:pt x="500" y="151"/>
                  </a:lnTo>
                  <a:lnTo>
                    <a:pt x="502" y="151"/>
                  </a:lnTo>
                  <a:lnTo>
                    <a:pt x="508" y="152"/>
                  </a:lnTo>
                  <a:lnTo>
                    <a:pt x="510" y="154"/>
                  </a:lnTo>
                  <a:lnTo>
                    <a:pt x="511" y="155"/>
                  </a:lnTo>
                  <a:lnTo>
                    <a:pt x="511" y="155"/>
                  </a:lnTo>
                  <a:lnTo>
                    <a:pt x="510" y="157"/>
                  </a:lnTo>
                  <a:lnTo>
                    <a:pt x="507" y="155"/>
                  </a:lnTo>
                  <a:lnTo>
                    <a:pt x="500" y="155"/>
                  </a:lnTo>
                  <a:lnTo>
                    <a:pt x="499" y="155"/>
                  </a:lnTo>
                  <a:lnTo>
                    <a:pt x="499" y="155"/>
                  </a:lnTo>
                  <a:lnTo>
                    <a:pt x="497" y="155"/>
                  </a:lnTo>
                  <a:lnTo>
                    <a:pt x="499" y="157"/>
                  </a:lnTo>
                  <a:lnTo>
                    <a:pt x="499" y="157"/>
                  </a:lnTo>
                  <a:lnTo>
                    <a:pt x="507" y="157"/>
                  </a:lnTo>
                  <a:lnTo>
                    <a:pt x="529" y="162"/>
                  </a:lnTo>
                  <a:lnTo>
                    <a:pt x="530" y="163"/>
                  </a:lnTo>
                  <a:lnTo>
                    <a:pt x="530" y="163"/>
                  </a:lnTo>
                  <a:lnTo>
                    <a:pt x="529" y="163"/>
                  </a:lnTo>
                  <a:lnTo>
                    <a:pt x="527" y="165"/>
                  </a:lnTo>
                  <a:lnTo>
                    <a:pt x="514" y="167"/>
                  </a:lnTo>
                  <a:lnTo>
                    <a:pt x="507" y="165"/>
                  </a:lnTo>
                  <a:lnTo>
                    <a:pt x="500" y="163"/>
                  </a:lnTo>
                  <a:lnTo>
                    <a:pt x="499" y="163"/>
                  </a:lnTo>
                  <a:lnTo>
                    <a:pt x="500" y="165"/>
                  </a:lnTo>
                  <a:lnTo>
                    <a:pt x="503" y="167"/>
                  </a:lnTo>
                  <a:lnTo>
                    <a:pt x="507" y="168"/>
                  </a:lnTo>
                  <a:lnTo>
                    <a:pt x="508" y="168"/>
                  </a:lnTo>
                  <a:lnTo>
                    <a:pt x="514" y="170"/>
                  </a:lnTo>
                  <a:lnTo>
                    <a:pt x="516" y="170"/>
                  </a:lnTo>
                  <a:lnTo>
                    <a:pt x="518" y="171"/>
                  </a:lnTo>
                  <a:lnTo>
                    <a:pt x="521" y="171"/>
                  </a:lnTo>
                  <a:lnTo>
                    <a:pt x="522" y="173"/>
                  </a:lnTo>
                  <a:lnTo>
                    <a:pt x="524" y="174"/>
                  </a:lnTo>
                  <a:lnTo>
                    <a:pt x="524" y="174"/>
                  </a:lnTo>
                  <a:lnTo>
                    <a:pt x="525" y="174"/>
                  </a:lnTo>
                  <a:lnTo>
                    <a:pt x="529" y="176"/>
                  </a:lnTo>
                  <a:lnTo>
                    <a:pt x="530" y="178"/>
                  </a:lnTo>
                  <a:lnTo>
                    <a:pt x="530" y="178"/>
                  </a:lnTo>
                  <a:lnTo>
                    <a:pt x="530" y="179"/>
                  </a:lnTo>
                  <a:lnTo>
                    <a:pt x="529" y="181"/>
                  </a:lnTo>
                  <a:lnTo>
                    <a:pt x="524" y="182"/>
                  </a:lnTo>
                  <a:lnTo>
                    <a:pt x="524" y="184"/>
                  </a:lnTo>
                  <a:lnTo>
                    <a:pt x="529" y="184"/>
                  </a:lnTo>
                  <a:lnTo>
                    <a:pt x="529" y="184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7" y="185"/>
                  </a:lnTo>
                  <a:lnTo>
                    <a:pt x="537" y="184"/>
                  </a:lnTo>
                  <a:lnTo>
                    <a:pt x="535" y="182"/>
                  </a:lnTo>
                  <a:lnTo>
                    <a:pt x="535" y="182"/>
                  </a:lnTo>
                  <a:lnTo>
                    <a:pt x="537" y="181"/>
                  </a:lnTo>
                  <a:lnTo>
                    <a:pt x="537" y="181"/>
                  </a:lnTo>
                  <a:lnTo>
                    <a:pt x="538" y="181"/>
                  </a:lnTo>
                  <a:lnTo>
                    <a:pt x="540" y="181"/>
                  </a:lnTo>
                  <a:lnTo>
                    <a:pt x="544" y="185"/>
                  </a:lnTo>
                  <a:lnTo>
                    <a:pt x="552" y="182"/>
                  </a:lnTo>
                  <a:lnTo>
                    <a:pt x="552" y="184"/>
                  </a:lnTo>
                  <a:lnTo>
                    <a:pt x="554" y="185"/>
                  </a:lnTo>
                  <a:lnTo>
                    <a:pt x="554" y="185"/>
                  </a:lnTo>
                  <a:lnTo>
                    <a:pt x="557" y="182"/>
                  </a:lnTo>
                  <a:lnTo>
                    <a:pt x="559" y="182"/>
                  </a:lnTo>
                  <a:lnTo>
                    <a:pt x="565" y="185"/>
                  </a:lnTo>
                  <a:lnTo>
                    <a:pt x="568" y="187"/>
                  </a:lnTo>
                  <a:lnTo>
                    <a:pt x="570" y="187"/>
                  </a:lnTo>
                  <a:lnTo>
                    <a:pt x="573" y="189"/>
                  </a:lnTo>
                  <a:lnTo>
                    <a:pt x="578" y="189"/>
                  </a:lnTo>
                  <a:lnTo>
                    <a:pt x="578" y="187"/>
                  </a:lnTo>
                  <a:lnTo>
                    <a:pt x="576" y="185"/>
                  </a:lnTo>
                  <a:lnTo>
                    <a:pt x="578" y="184"/>
                  </a:lnTo>
                  <a:lnTo>
                    <a:pt x="582" y="182"/>
                  </a:lnTo>
                  <a:lnTo>
                    <a:pt x="585" y="184"/>
                  </a:lnTo>
                  <a:lnTo>
                    <a:pt x="592" y="181"/>
                  </a:lnTo>
                  <a:lnTo>
                    <a:pt x="595" y="181"/>
                  </a:lnTo>
                  <a:lnTo>
                    <a:pt x="596" y="181"/>
                  </a:lnTo>
                  <a:lnTo>
                    <a:pt x="604" y="178"/>
                  </a:lnTo>
                  <a:lnTo>
                    <a:pt x="606" y="178"/>
                  </a:lnTo>
                  <a:lnTo>
                    <a:pt x="606" y="176"/>
                  </a:lnTo>
                  <a:lnTo>
                    <a:pt x="609" y="176"/>
                  </a:lnTo>
                  <a:lnTo>
                    <a:pt x="617" y="178"/>
                  </a:lnTo>
                  <a:lnTo>
                    <a:pt x="619" y="178"/>
                  </a:lnTo>
                  <a:lnTo>
                    <a:pt x="626" y="176"/>
                  </a:lnTo>
                  <a:lnTo>
                    <a:pt x="630" y="176"/>
                  </a:lnTo>
                  <a:lnTo>
                    <a:pt x="633" y="176"/>
                  </a:lnTo>
                  <a:lnTo>
                    <a:pt x="639" y="176"/>
                  </a:lnTo>
                  <a:lnTo>
                    <a:pt x="645" y="178"/>
                  </a:lnTo>
                  <a:lnTo>
                    <a:pt x="647" y="178"/>
                  </a:lnTo>
                  <a:lnTo>
                    <a:pt x="645" y="179"/>
                  </a:lnTo>
                  <a:lnTo>
                    <a:pt x="647" y="181"/>
                  </a:lnTo>
                  <a:lnTo>
                    <a:pt x="647" y="181"/>
                  </a:lnTo>
                  <a:lnTo>
                    <a:pt x="648" y="181"/>
                  </a:lnTo>
                  <a:lnTo>
                    <a:pt x="656" y="181"/>
                  </a:lnTo>
                  <a:lnTo>
                    <a:pt x="658" y="181"/>
                  </a:lnTo>
                  <a:lnTo>
                    <a:pt x="661" y="182"/>
                  </a:lnTo>
                  <a:lnTo>
                    <a:pt x="661" y="184"/>
                  </a:lnTo>
                  <a:lnTo>
                    <a:pt x="661" y="184"/>
                  </a:lnTo>
                  <a:lnTo>
                    <a:pt x="660" y="185"/>
                  </a:lnTo>
                  <a:lnTo>
                    <a:pt x="660" y="185"/>
                  </a:lnTo>
                  <a:lnTo>
                    <a:pt x="661" y="185"/>
                  </a:lnTo>
                  <a:lnTo>
                    <a:pt x="667" y="187"/>
                  </a:lnTo>
                  <a:lnTo>
                    <a:pt x="669" y="187"/>
                  </a:lnTo>
                  <a:lnTo>
                    <a:pt x="669" y="189"/>
                  </a:lnTo>
                  <a:lnTo>
                    <a:pt x="671" y="192"/>
                  </a:lnTo>
                  <a:lnTo>
                    <a:pt x="671" y="192"/>
                  </a:lnTo>
                  <a:lnTo>
                    <a:pt x="669" y="193"/>
                  </a:lnTo>
                  <a:lnTo>
                    <a:pt x="664" y="196"/>
                  </a:lnTo>
                  <a:lnTo>
                    <a:pt x="658" y="198"/>
                  </a:lnTo>
                  <a:lnTo>
                    <a:pt x="658" y="200"/>
                  </a:lnTo>
                  <a:lnTo>
                    <a:pt x="660" y="200"/>
                  </a:lnTo>
                  <a:lnTo>
                    <a:pt x="661" y="200"/>
                  </a:lnTo>
                  <a:lnTo>
                    <a:pt x="663" y="200"/>
                  </a:lnTo>
                  <a:lnTo>
                    <a:pt x="667" y="200"/>
                  </a:lnTo>
                  <a:lnTo>
                    <a:pt x="667" y="200"/>
                  </a:lnTo>
                  <a:lnTo>
                    <a:pt x="671" y="200"/>
                  </a:lnTo>
                  <a:lnTo>
                    <a:pt x="671" y="201"/>
                  </a:lnTo>
                  <a:lnTo>
                    <a:pt x="672" y="203"/>
                  </a:lnTo>
                  <a:lnTo>
                    <a:pt x="671" y="203"/>
                  </a:lnTo>
                  <a:lnTo>
                    <a:pt x="664" y="204"/>
                  </a:lnTo>
                  <a:lnTo>
                    <a:pt x="661" y="203"/>
                  </a:lnTo>
                  <a:lnTo>
                    <a:pt x="660" y="203"/>
                  </a:lnTo>
                  <a:lnTo>
                    <a:pt x="658" y="203"/>
                  </a:lnTo>
                  <a:lnTo>
                    <a:pt x="660" y="203"/>
                  </a:lnTo>
                  <a:lnTo>
                    <a:pt x="661" y="204"/>
                  </a:lnTo>
                  <a:lnTo>
                    <a:pt x="661" y="206"/>
                  </a:lnTo>
                  <a:lnTo>
                    <a:pt x="661" y="206"/>
                  </a:lnTo>
                  <a:lnTo>
                    <a:pt x="660" y="207"/>
                  </a:lnTo>
                  <a:lnTo>
                    <a:pt x="660" y="209"/>
                  </a:lnTo>
                  <a:lnTo>
                    <a:pt x="660" y="209"/>
                  </a:lnTo>
                  <a:lnTo>
                    <a:pt x="660" y="212"/>
                  </a:lnTo>
                  <a:lnTo>
                    <a:pt x="660" y="212"/>
                  </a:lnTo>
                  <a:lnTo>
                    <a:pt x="645" y="212"/>
                  </a:lnTo>
                  <a:lnTo>
                    <a:pt x="644" y="212"/>
                  </a:lnTo>
                  <a:lnTo>
                    <a:pt x="641" y="214"/>
                  </a:lnTo>
                  <a:lnTo>
                    <a:pt x="637" y="215"/>
                  </a:lnTo>
                  <a:lnTo>
                    <a:pt x="636" y="215"/>
                  </a:lnTo>
                  <a:lnTo>
                    <a:pt x="633" y="215"/>
                  </a:lnTo>
                  <a:lnTo>
                    <a:pt x="628" y="214"/>
                  </a:lnTo>
                  <a:lnTo>
                    <a:pt x="625" y="214"/>
                  </a:lnTo>
                  <a:lnTo>
                    <a:pt x="623" y="214"/>
                  </a:lnTo>
                  <a:lnTo>
                    <a:pt x="622" y="212"/>
                  </a:lnTo>
                  <a:lnTo>
                    <a:pt x="620" y="212"/>
                  </a:lnTo>
                  <a:lnTo>
                    <a:pt x="619" y="211"/>
                  </a:lnTo>
                  <a:lnTo>
                    <a:pt x="619" y="209"/>
                  </a:lnTo>
                  <a:lnTo>
                    <a:pt x="619" y="207"/>
                  </a:lnTo>
                  <a:lnTo>
                    <a:pt x="619" y="206"/>
                  </a:lnTo>
                  <a:lnTo>
                    <a:pt x="619" y="206"/>
                  </a:lnTo>
                  <a:lnTo>
                    <a:pt x="617" y="206"/>
                  </a:lnTo>
                  <a:lnTo>
                    <a:pt x="617" y="204"/>
                  </a:lnTo>
                  <a:lnTo>
                    <a:pt x="614" y="203"/>
                  </a:lnTo>
                  <a:lnTo>
                    <a:pt x="612" y="203"/>
                  </a:lnTo>
                  <a:lnTo>
                    <a:pt x="612" y="203"/>
                  </a:lnTo>
                  <a:lnTo>
                    <a:pt x="612" y="204"/>
                  </a:lnTo>
                  <a:lnTo>
                    <a:pt x="612" y="204"/>
                  </a:lnTo>
                  <a:lnTo>
                    <a:pt x="615" y="206"/>
                  </a:lnTo>
                  <a:lnTo>
                    <a:pt x="615" y="206"/>
                  </a:lnTo>
                  <a:lnTo>
                    <a:pt x="614" y="209"/>
                  </a:lnTo>
                  <a:lnTo>
                    <a:pt x="614" y="209"/>
                  </a:lnTo>
                  <a:lnTo>
                    <a:pt x="612" y="212"/>
                  </a:lnTo>
                  <a:lnTo>
                    <a:pt x="611" y="212"/>
                  </a:lnTo>
                  <a:lnTo>
                    <a:pt x="607" y="212"/>
                  </a:lnTo>
                  <a:lnTo>
                    <a:pt x="601" y="214"/>
                  </a:lnTo>
                  <a:lnTo>
                    <a:pt x="600" y="214"/>
                  </a:lnTo>
                  <a:lnTo>
                    <a:pt x="596" y="214"/>
                  </a:lnTo>
                  <a:lnTo>
                    <a:pt x="593" y="214"/>
                  </a:lnTo>
                  <a:lnTo>
                    <a:pt x="592" y="212"/>
                  </a:lnTo>
                  <a:lnTo>
                    <a:pt x="590" y="211"/>
                  </a:lnTo>
                  <a:lnTo>
                    <a:pt x="590" y="211"/>
                  </a:lnTo>
                  <a:lnTo>
                    <a:pt x="590" y="214"/>
                  </a:lnTo>
                  <a:lnTo>
                    <a:pt x="589" y="214"/>
                  </a:lnTo>
                  <a:lnTo>
                    <a:pt x="589" y="214"/>
                  </a:lnTo>
                  <a:lnTo>
                    <a:pt x="585" y="212"/>
                  </a:lnTo>
                  <a:lnTo>
                    <a:pt x="584" y="211"/>
                  </a:lnTo>
                  <a:lnTo>
                    <a:pt x="584" y="211"/>
                  </a:lnTo>
                  <a:lnTo>
                    <a:pt x="584" y="212"/>
                  </a:lnTo>
                  <a:lnTo>
                    <a:pt x="584" y="212"/>
                  </a:lnTo>
                  <a:lnTo>
                    <a:pt x="584" y="214"/>
                  </a:lnTo>
                  <a:lnTo>
                    <a:pt x="579" y="214"/>
                  </a:lnTo>
                  <a:lnTo>
                    <a:pt x="578" y="214"/>
                  </a:lnTo>
                  <a:lnTo>
                    <a:pt x="574" y="214"/>
                  </a:lnTo>
                  <a:lnTo>
                    <a:pt x="573" y="214"/>
                  </a:lnTo>
                  <a:lnTo>
                    <a:pt x="571" y="214"/>
                  </a:lnTo>
                  <a:lnTo>
                    <a:pt x="566" y="212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5"/>
                  </a:lnTo>
                  <a:lnTo>
                    <a:pt x="562" y="215"/>
                  </a:lnTo>
                  <a:lnTo>
                    <a:pt x="557" y="214"/>
                  </a:lnTo>
                  <a:lnTo>
                    <a:pt x="554" y="215"/>
                  </a:lnTo>
                  <a:lnTo>
                    <a:pt x="548" y="214"/>
                  </a:lnTo>
                  <a:lnTo>
                    <a:pt x="541" y="214"/>
                  </a:lnTo>
                  <a:lnTo>
                    <a:pt x="540" y="214"/>
                  </a:lnTo>
                  <a:lnTo>
                    <a:pt x="540" y="214"/>
                  </a:lnTo>
                  <a:lnTo>
                    <a:pt x="540" y="212"/>
                  </a:lnTo>
                  <a:lnTo>
                    <a:pt x="540" y="211"/>
                  </a:lnTo>
                  <a:lnTo>
                    <a:pt x="541" y="209"/>
                  </a:lnTo>
                  <a:lnTo>
                    <a:pt x="543" y="207"/>
                  </a:lnTo>
                  <a:lnTo>
                    <a:pt x="543" y="206"/>
                  </a:lnTo>
                  <a:lnTo>
                    <a:pt x="541" y="206"/>
                  </a:lnTo>
                  <a:lnTo>
                    <a:pt x="541" y="204"/>
                  </a:lnTo>
                  <a:lnTo>
                    <a:pt x="540" y="204"/>
                  </a:lnTo>
                  <a:lnTo>
                    <a:pt x="538" y="206"/>
                  </a:lnTo>
                  <a:lnTo>
                    <a:pt x="537" y="207"/>
                  </a:lnTo>
                  <a:lnTo>
                    <a:pt x="535" y="209"/>
                  </a:lnTo>
                  <a:lnTo>
                    <a:pt x="535" y="207"/>
                  </a:lnTo>
                  <a:lnTo>
                    <a:pt x="535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2" y="207"/>
                  </a:lnTo>
                  <a:lnTo>
                    <a:pt x="532" y="207"/>
                  </a:lnTo>
                  <a:lnTo>
                    <a:pt x="530" y="207"/>
                  </a:lnTo>
                  <a:lnTo>
                    <a:pt x="530" y="207"/>
                  </a:lnTo>
                  <a:lnTo>
                    <a:pt x="530" y="209"/>
                  </a:lnTo>
                  <a:lnTo>
                    <a:pt x="530" y="209"/>
                  </a:lnTo>
                  <a:lnTo>
                    <a:pt x="530" y="211"/>
                  </a:lnTo>
                  <a:lnTo>
                    <a:pt x="529" y="211"/>
                  </a:lnTo>
                  <a:lnTo>
                    <a:pt x="527" y="212"/>
                  </a:lnTo>
                  <a:lnTo>
                    <a:pt x="525" y="212"/>
                  </a:lnTo>
                  <a:lnTo>
                    <a:pt x="521" y="212"/>
                  </a:lnTo>
                  <a:lnTo>
                    <a:pt x="519" y="212"/>
                  </a:lnTo>
                  <a:lnTo>
                    <a:pt x="513" y="211"/>
                  </a:lnTo>
                  <a:lnTo>
                    <a:pt x="511" y="211"/>
                  </a:lnTo>
                  <a:lnTo>
                    <a:pt x="508" y="209"/>
                  </a:lnTo>
                  <a:lnTo>
                    <a:pt x="505" y="207"/>
                  </a:lnTo>
                  <a:lnTo>
                    <a:pt x="505" y="207"/>
                  </a:lnTo>
                  <a:lnTo>
                    <a:pt x="507" y="206"/>
                  </a:lnTo>
                  <a:lnTo>
                    <a:pt x="507" y="204"/>
                  </a:lnTo>
                  <a:lnTo>
                    <a:pt x="502" y="207"/>
                  </a:lnTo>
                  <a:lnTo>
                    <a:pt x="502" y="207"/>
                  </a:lnTo>
                  <a:lnTo>
                    <a:pt x="502" y="211"/>
                  </a:lnTo>
                  <a:lnTo>
                    <a:pt x="502" y="211"/>
                  </a:lnTo>
                  <a:lnTo>
                    <a:pt x="499" y="209"/>
                  </a:lnTo>
                  <a:lnTo>
                    <a:pt x="497" y="211"/>
                  </a:lnTo>
                  <a:lnTo>
                    <a:pt x="497" y="209"/>
                  </a:lnTo>
                  <a:lnTo>
                    <a:pt x="494" y="209"/>
                  </a:lnTo>
                  <a:lnTo>
                    <a:pt x="492" y="207"/>
                  </a:lnTo>
                  <a:lnTo>
                    <a:pt x="491" y="206"/>
                  </a:lnTo>
                  <a:lnTo>
                    <a:pt x="488" y="201"/>
                  </a:lnTo>
                  <a:lnTo>
                    <a:pt x="488" y="198"/>
                  </a:lnTo>
                  <a:lnTo>
                    <a:pt x="488" y="198"/>
                  </a:lnTo>
                  <a:lnTo>
                    <a:pt x="489" y="196"/>
                  </a:lnTo>
                  <a:lnTo>
                    <a:pt x="489" y="196"/>
                  </a:lnTo>
                  <a:lnTo>
                    <a:pt x="486" y="195"/>
                  </a:lnTo>
                  <a:lnTo>
                    <a:pt x="484" y="193"/>
                  </a:lnTo>
                  <a:lnTo>
                    <a:pt x="484" y="192"/>
                  </a:lnTo>
                  <a:lnTo>
                    <a:pt x="484" y="192"/>
                  </a:lnTo>
                  <a:lnTo>
                    <a:pt x="483" y="190"/>
                  </a:lnTo>
                  <a:lnTo>
                    <a:pt x="483" y="189"/>
                  </a:lnTo>
                  <a:lnTo>
                    <a:pt x="484" y="189"/>
                  </a:lnTo>
                  <a:lnTo>
                    <a:pt x="484" y="185"/>
                  </a:lnTo>
                  <a:lnTo>
                    <a:pt x="488" y="182"/>
                  </a:lnTo>
                  <a:lnTo>
                    <a:pt x="489" y="181"/>
                  </a:lnTo>
                  <a:lnTo>
                    <a:pt x="489" y="181"/>
                  </a:lnTo>
                  <a:lnTo>
                    <a:pt x="488" y="179"/>
                  </a:lnTo>
                  <a:lnTo>
                    <a:pt x="488" y="176"/>
                  </a:lnTo>
                  <a:lnTo>
                    <a:pt x="488" y="174"/>
                  </a:lnTo>
                  <a:lnTo>
                    <a:pt x="486" y="173"/>
                  </a:lnTo>
                  <a:lnTo>
                    <a:pt x="483" y="171"/>
                  </a:lnTo>
                  <a:lnTo>
                    <a:pt x="480" y="167"/>
                  </a:lnTo>
                  <a:lnTo>
                    <a:pt x="477" y="163"/>
                  </a:lnTo>
                  <a:lnTo>
                    <a:pt x="473" y="160"/>
                  </a:lnTo>
                  <a:lnTo>
                    <a:pt x="472" y="160"/>
                  </a:lnTo>
                  <a:lnTo>
                    <a:pt x="470" y="160"/>
                  </a:lnTo>
                  <a:lnTo>
                    <a:pt x="467" y="162"/>
                  </a:lnTo>
                  <a:lnTo>
                    <a:pt x="466" y="162"/>
                  </a:lnTo>
                  <a:lnTo>
                    <a:pt x="466" y="162"/>
                  </a:lnTo>
                  <a:lnTo>
                    <a:pt x="462" y="162"/>
                  </a:lnTo>
                  <a:lnTo>
                    <a:pt x="456" y="162"/>
                  </a:lnTo>
                  <a:lnTo>
                    <a:pt x="453" y="162"/>
                  </a:lnTo>
                  <a:lnTo>
                    <a:pt x="450" y="162"/>
                  </a:lnTo>
                  <a:lnTo>
                    <a:pt x="447" y="163"/>
                  </a:lnTo>
                  <a:lnTo>
                    <a:pt x="442" y="163"/>
                  </a:lnTo>
                  <a:lnTo>
                    <a:pt x="440" y="160"/>
                  </a:lnTo>
                  <a:lnTo>
                    <a:pt x="434" y="159"/>
                  </a:lnTo>
                  <a:lnTo>
                    <a:pt x="432" y="157"/>
                  </a:lnTo>
                  <a:lnTo>
                    <a:pt x="431" y="155"/>
                  </a:lnTo>
                  <a:lnTo>
                    <a:pt x="432" y="155"/>
                  </a:lnTo>
                  <a:lnTo>
                    <a:pt x="436" y="154"/>
                  </a:lnTo>
                  <a:lnTo>
                    <a:pt x="436" y="154"/>
                  </a:lnTo>
                  <a:lnTo>
                    <a:pt x="437" y="152"/>
                  </a:lnTo>
                  <a:lnTo>
                    <a:pt x="434" y="154"/>
                  </a:lnTo>
                  <a:lnTo>
                    <a:pt x="432" y="154"/>
                  </a:lnTo>
                  <a:lnTo>
                    <a:pt x="423" y="149"/>
                  </a:lnTo>
                  <a:lnTo>
                    <a:pt x="420" y="149"/>
                  </a:lnTo>
                  <a:lnTo>
                    <a:pt x="420" y="148"/>
                  </a:lnTo>
                  <a:lnTo>
                    <a:pt x="418" y="148"/>
                  </a:lnTo>
                  <a:lnTo>
                    <a:pt x="418" y="148"/>
                  </a:lnTo>
                  <a:lnTo>
                    <a:pt x="420" y="146"/>
                  </a:lnTo>
                  <a:lnTo>
                    <a:pt x="421" y="148"/>
                  </a:lnTo>
                  <a:lnTo>
                    <a:pt x="423" y="148"/>
                  </a:lnTo>
                  <a:lnTo>
                    <a:pt x="426" y="148"/>
                  </a:lnTo>
                  <a:lnTo>
                    <a:pt x="426" y="146"/>
                  </a:lnTo>
                  <a:lnTo>
                    <a:pt x="426" y="146"/>
                  </a:lnTo>
                  <a:lnTo>
                    <a:pt x="423" y="144"/>
                  </a:lnTo>
                  <a:lnTo>
                    <a:pt x="421" y="144"/>
                  </a:lnTo>
                  <a:lnTo>
                    <a:pt x="420" y="143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5" y="141"/>
                  </a:lnTo>
                  <a:lnTo>
                    <a:pt x="426" y="140"/>
                  </a:lnTo>
                  <a:lnTo>
                    <a:pt x="431" y="138"/>
                  </a:lnTo>
                  <a:lnTo>
                    <a:pt x="434" y="138"/>
                  </a:lnTo>
                  <a:close/>
                  <a:moveTo>
                    <a:pt x="136" y="124"/>
                  </a:moveTo>
                  <a:lnTo>
                    <a:pt x="138" y="124"/>
                  </a:lnTo>
                  <a:lnTo>
                    <a:pt x="139" y="124"/>
                  </a:lnTo>
                  <a:lnTo>
                    <a:pt x="142" y="126"/>
                  </a:lnTo>
                  <a:lnTo>
                    <a:pt x="149" y="129"/>
                  </a:lnTo>
                  <a:lnTo>
                    <a:pt x="150" y="130"/>
                  </a:lnTo>
                  <a:lnTo>
                    <a:pt x="150" y="130"/>
                  </a:lnTo>
                  <a:lnTo>
                    <a:pt x="150" y="132"/>
                  </a:lnTo>
                  <a:lnTo>
                    <a:pt x="149" y="132"/>
                  </a:lnTo>
                  <a:lnTo>
                    <a:pt x="139" y="135"/>
                  </a:lnTo>
                  <a:lnTo>
                    <a:pt x="138" y="137"/>
                  </a:lnTo>
                  <a:lnTo>
                    <a:pt x="139" y="137"/>
                  </a:lnTo>
                  <a:lnTo>
                    <a:pt x="142" y="140"/>
                  </a:lnTo>
                  <a:lnTo>
                    <a:pt x="145" y="141"/>
                  </a:lnTo>
                  <a:lnTo>
                    <a:pt x="145" y="143"/>
                  </a:lnTo>
                  <a:lnTo>
                    <a:pt x="144" y="143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39" y="143"/>
                  </a:lnTo>
                  <a:lnTo>
                    <a:pt x="139" y="144"/>
                  </a:lnTo>
                  <a:lnTo>
                    <a:pt x="142" y="148"/>
                  </a:lnTo>
                  <a:lnTo>
                    <a:pt x="144" y="148"/>
                  </a:lnTo>
                  <a:lnTo>
                    <a:pt x="144" y="149"/>
                  </a:lnTo>
                  <a:lnTo>
                    <a:pt x="142" y="149"/>
                  </a:lnTo>
                  <a:lnTo>
                    <a:pt x="142" y="151"/>
                  </a:lnTo>
                  <a:lnTo>
                    <a:pt x="139" y="152"/>
                  </a:lnTo>
                  <a:lnTo>
                    <a:pt x="136" y="154"/>
                  </a:lnTo>
                  <a:lnTo>
                    <a:pt x="128" y="154"/>
                  </a:lnTo>
                  <a:lnTo>
                    <a:pt x="128" y="155"/>
                  </a:lnTo>
                  <a:lnTo>
                    <a:pt x="128" y="157"/>
                  </a:lnTo>
                  <a:lnTo>
                    <a:pt x="128" y="159"/>
                  </a:lnTo>
                  <a:lnTo>
                    <a:pt x="128" y="159"/>
                  </a:lnTo>
                  <a:lnTo>
                    <a:pt x="127" y="160"/>
                  </a:lnTo>
                  <a:lnTo>
                    <a:pt x="127" y="162"/>
                  </a:lnTo>
                  <a:lnTo>
                    <a:pt x="125" y="162"/>
                  </a:lnTo>
                  <a:lnTo>
                    <a:pt x="123" y="162"/>
                  </a:lnTo>
                  <a:lnTo>
                    <a:pt x="122" y="162"/>
                  </a:lnTo>
                  <a:lnTo>
                    <a:pt x="117" y="162"/>
                  </a:lnTo>
                  <a:lnTo>
                    <a:pt x="116" y="160"/>
                  </a:lnTo>
                  <a:lnTo>
                    <a:pt x="114" y="159"/>
                  </a:lnTo>
                  <a:lnTo>
                    <a:pt x="114" y="157"/>
                  </a:lnTo>
                  <a:lnTo>
                    <a:pt x="114" y="155"/>
                  </a:lnTo>
                  <a:lnTo>
                    <a:pt x="114" y="154"/>
                  </a:lnTo>
                  <a:lnTo>
                    <a:pt x="116" y="151"/>
                  </a:lnTo>
                  <a:lnTo>
                    <a:pt x="117" y="149"/>
                  </a:lnTo>
                  <a:lnTo>
                    <a:pt x="117" y="148"/>
                  </a:lnTo>
                  <a:lnTo>
                    <a:pt x="117" y="146"/>
                  </a:lnTo>
                  <a:lnTo>
                    <a:pt x="116" y="146"/>
                  </a:lnTo>
                  <a:lnTo>
                    <a:pt x="112" y="148"/>
                  </a:lnTo>
                  <a:lnTo>
                    <a:pt x="111" y="148"/>
                  </a:lnTo>
                  <a:lnTo>
                    <a:pt x="109" y="148"/>
                  </a:lnTo>
                  <a:lnTo>
                    <a:pt x="109" y="149"/>
                  </a:lnTo>
                  <a:lnTo>
                    <a:pt x="108" y="151"/>
                  </a:lnTo>
                  <a:lnTo>
                    <a:pt x="108" y="152"/>
                  </a:lnTo>
                  <a:lnTo>
                    <a:pt x="108" y="154"/>
                  </a:lnTo>
                  <a:lnTo>
                    <a:pt x="106" y="155"/>
                  </a:lnTo>
                  <a:lnTo>
                    <a:pt x="103" y="155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103" y="157"/>
                  </a:lnTo>
                  <a:lnTo>
                    <a:pt x="104" y="159"/>
                  </a:lnTo>
                  <a:lnTo>
                    <a:pt x="104" y="160"/>
                  </a:lnTo>
                  <a:lnTo>
                    <a:pt x="104" y="160"/>
                  </a:lnTo>
                  <a:lnTo>
                    <a:pt x="103" y="162"/>
                  </a:lnTo>
                  <a:lnTo>
                    <a:pt x="101" y="163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98" y="167"/>
                  </a:lnTo>
                  <a:lnTo>
                    <a:pt x="97" y="167"/>
                  </a:lnTo>
                  <a:lnTo>
                    <a:pt x="97" y="165"/>
                  </a:lnTo>
                  <a:lnTo>
                    <a:pt x="93" y="163"/>
                  </a:lnTo>
                  <a:lnTo>
                    <a:pt x="93" y="162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0" y="162"/>
                  </a:lnTo>
                  <a:lnTo>
                    <a:pt x="90" y="163"/>
                  </a:lnTo>
                  <a:lnTo>
                    <a:pt x="90" y="165"/>
                  </a:lnTo>
                  <a:lnTo>
                    <a:pt x="90" y="167"/>
                  </a:lnTo>
                  <a:lnTo>
                    <a:pt x="89" y="167"/>
                  </a:lnTo>
                  <a:lnTo>
                    <a:pt x="89" y="168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1"/>
                  </a:lnTo>
                  <a:lnTo>
                    <a:pt x="92" y="171"/>
                  </a:lnTo>
                  <a:lnTo>
                    <a:pt x="90" y="171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6" y="174"/>
                  </a:lnTo>
                  <a:lnTo>
                    <a:pt x="82" y="174"/>
                  </a:lnTo>
                  <a:lnTo>
                    <a:pt x="79" y="176"/>
                  </a:lnTo>
                  <a:lnTo>
                    <a:pt x="79" y="176"/>
                  </a:lnTo>
                  <a:lnTo>
                    <a:pt x="78" y="174"/>
                  </a:lnTo>
                  <a:lnTo>
                    <a:pt x="78" y="171"/>
                  </a:lnTo>
                  <a:lnTo>
                    <a:pt x="78" y="170"/>
                  </a:lnTo>
                  <a:lnTo>
                    <a:pt x="76" y="170"/>
                  </a:lnTo>
                  <a:lnTo>
                    <a:pt x="75" y="167"/>
                  </a:lnTo>
                  <a:lnTo>
                    <a:pt x="75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71" y="165"/>
                  </a:lnTo>
                  <a:lnTo>
                    <a:pt x="70" y="170"/>
                  </a:lnTo>
                  <a:lnTo>
                    <a:pt x="68" y="171"/>
                  </a:lnTo>
                  <a:lnTo>
                    <a:pt x="67" y="171"/>
                  </a:lnTo>
                  <a:lnTo>
                    <a:pt x="65" y="171"/>
                  </a:lnTo>
                  <a:lnTo>
                    <a:pt x="60" y="170"/>
                  </a:lnTo>
                  <a:lnTo>
                    <a:pt x="57" y="170"/>
                  </a:lnTo>
                  <a:lnTo>
                    <a:pt x="56" y="170"/>
                  </a:lnTo>
                  <a:lnTo>
                    <a:pt x="52" y="171"/>
                  </a:lnTo>
                  <a:lnTo>
                    <a:pt x="51" y="173"/>
                  </a:lnTo>
                  <a:lnTo>
                    <a:pt x="48" y="171"/>
                  </a:lnTo>
                  <a:lnTo>
                    <a:pt x="48" y="171"/>
                  </a:lnTo>
                  <a:lnTo>
                    <a:pt x="46" y="170"/>
                  </a:lnTo>
                  <a:lnTo>
                    <a:pt x="46" y="170"/>
                  </a:lnTo>
                  <a:lnTo>
                    <a:pt x="48" y="170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5"/>
                  </a:lnTo>
                  <a:lnTo>
                    <a:pt x="48" y="165"/>
                  </a:lnTo>
                  <a:lnTo>
                    <a:pt x="46" y="165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5" y="163"/>
                  </a:lnTo>
                  <a:lnTo>
                    <a:pt x="49" y="160"/>
                  </a:lnTo>
                  <a:lnTo>
                    <a:pt x="49" y="159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62" y="157"/>
                  </a:lnTo>
                  <a:lnTo>
                    <a:pt x="68" y="152"/>
                  </a:lnTo>
                  <a:lnTo>
                    <a:pt x="70" y="151"/>
                  </a:lnTo>
                  <a:lnTo>
                    <a:pt x="71" y="149"/>
                  </a:lnTo>
                  <a:lnTo>
                    <a:pt x="78" y="146"/>
                  </a:lnTo>
                  <a:lnTo>
                    <a:pt x="79" y="146"/>
                  </a:lnTo>
                  <a:lnTo>
                    <a:pt x="79" y="144"/>
                  </a:lnTo>
                  <a:lnTo>
                    <a:pt x="81" y="143"/>
                  </a:lnTo>
                  <a:lnTo>
                    <a:pt x="82" y="143"/>
                  </a:lnTo>
                  <a:lnTo>
                    <a:pt x="87" y="138"/>
                  </a:lnTo>
                  <a:lnTo>
                    <a:pt x="92" y="135"/>
                  </a:lnTo>
                  <a:lnTo>
                    <a:pt x="95" y="133"/>
                  </a:lnTo>
                  <a:lnTo>
                    <a:pt x="98" y="130"/>
                  </a:lnTo>
                  <a:lnTo>
                    <a:pt x="103" y="130"/>
                  </a:lnTo>
                  <a:lnTo>
                    <a:pt x="114" y="129"/>
                  </a:lnTo>
                  <a:lnTo>
                    <a:pt x="122" y="130"/>
                  </a:lnTo>
                  <a:lnTo>
                    <a:pt x="125" y="130"/>
                  </a:lnTo>
                  <a:lnTo>
                    <a:pt x="125" y="130"/>
                  </a:lnTo>
                  <a:lnTo>
                    <a:pt x="127" y="129"/>
                  </a:lnTo>
                  <a:lnTo>
                    <a:pt x="128" y="130"/>
                  </a:lnTo>
                  <a:lnTo>
                    <a:pt x="131" y="130"/>
                  </a:lnTo>
                  <a:lnTo>
                    <a:pt x="131" y="130"/>
                  </a:lnTo>
                  <a:lnTo>
                    <a:pt x="133" y="129"/>
                  </a:lnTo>
                  <a:lnTo>
                    <a:pt x="131" y="129"/>
                  </a:lnTo>
                  <a:lnTo>
                    <a:pt x="128" y="127"/>
                  </a:lnTo>
                  <a:lnTo>
                    <a:pt x="128" y="127"/>
                  </a:lnTo>
                  <a:lnTo>
                    <a:pt x="128" y="126"/>
                  </a:lnTo>
                  <a:lnTo>
                    <a:pt x="130" y="126"/>
                  </a:lnTo>
                  <a:lnTo>
                    <a:pt x="131" y="124"/>
                  </a:lnTo>
                  <a:lnTo>
                    <a:pt x="136" y="124"/>
                  </a:lnTo>
                  <a:close/>
                  <a:moveTo>
                    <a:pt x="507" y="121"/>
                  </a:moveTo>
                  <a:lnTo>
                    <a:pt x="510" y="121"/>
                  </a:lnTo>
                  <a:lnTo>
                    <a:pt x="513" y="121"/>
                  </a:lnTo>
                  <a:lnTo>
                    <a:pt x="516" y="122"/>
                  </a:lnTo>
                  <a:lnTo>
                    <a:pt x="521" y="126"/>
                  </a:lnTo>
                  <a:lnTo>
                    <a:pt x="522" y="127"/>
                  </a:lnTo>
                  <a:lnTo>
                    <a:pt x="524" y="129"/>
                  </a:lnTo>
                  <a:lnTo>
                    <a:pt x="524" y="130"/>
                  </a:lnTo>
                  <a:lnTo>
                    <a:pt x="522" y="130"/>
                  </a:lnTo>
                  <a:lnTo>
                    <a:pt x="522" y="132"/>
                  </a:lnTo>
                  <a:lnTo>
                    <a:pt x="521" y="132"/>
                  </a:lnTo>
                  <a:lnTo>
                    <a:pt x="518" y="133"/>
                  </a:lnTo>
                  <a:lnTo>
                    <a:pt x="516" y="133"/>
                  </a:lnTo>
                  <a:lnTo>
                    <a:pt x="505" y="130"/>
                  </a:lnTo>
                  <a:lnTo>
                    <a:pt x="502" y="129"/>
                  </a:lnTo>
                  <a:lnTo>
                    <a:pt x="502" y="127"/>
                  </a:lnTo>
                  <a:lnTo>
                    <a:pt x="502" y="126"/>
                  </a:lnTo>
                  <a:lnTo>
                    <a:pt x="502" y="124"/>
                  </a:lnTo>
                  <a:lnTo>
                    <a:pt x="502" y="122"/>
                  </a:lnTo>
                  <a:lnTo>
                    <a:pt x="503" y="121"/>
                  </a:lnTo>
                  <a:lnTo>
                    <a:pt x="503" y="121"/>
                  </a:lnTo>
                  <a:lnTo>
                    <a:pt x="507" y="121"/>
                  </a:lnTo>
                  <a:close/>
                  <a:moveTo>
                    <a:pt x="289" y="118"/>
                  </a:moveTo>
                  <a:lnTo>
                    <a:pt x="294" y="118"/>
                  </a:lnTo>
                  <a:lnTo>
                    <a:pt x="295" y="119"/>
                  </a:lnTo>
                  <a:lnTo>
                    <a:pt x="298" y="121"/>
                  </a:lnTo>
                  <a:lnTo>
                    <a:pt x="302" y="124"/>
                  </a:lnTo>
                  <a:lnTo>
                    <a:pt x="302" y="126"/>
                  </a:lnTo>
                  <a:lnTo>
                    <a:pt x="302" y="127"/>
                  </a:lnTo>
                  <a:lnTo>
                    <a:pt x="303" y="127"/>
                  </a:lnTo>
                  <a:lnTo>
                    <a:pt x="305" y="127"/>
                  </a:lnTo>
                  <a:lnTo>
                    <a:pt x="308" y="130"/>
                  </a:lnTo>
                  <a:lnTo>
                    <a:pt x="309" y="130"/>
                  </a:lnTo>
                  <a:lnTo>
                    <a:pt x="309" y="133"/>
                  </a:lnTo>
                  <a:lnTo>
                    <a:pt x="309" y="133"/>
                  </a:lnTo>
                  <a:lnTo>
                    <a:pt x="309" y="135"/>
                  </a:lnTo>
                  <a:lnTo>
                    <a:pt x="308" y="137"/>
                  </a:lnTo>
                  <a:lnTo>
                    <a:pt x="306" y="137"/>
                  </a:lnTo>
                  <a:lnTo>
                    <a:pt x="302" y="135"/>
                  </a:lnTo>
                  <a:lnTo>
                    <a:pt x="298" y="135"/>
                  </a:lnTo>
                  <a:lnTo>
                    <a:pt x="297" y="132"/>
                  </a:lnTo>
                  <a:lnTo>
                    <a:pt x="294" y="130"/>
                  </a:lnTo>
                  <a:lnTo>
                    <a:pt x="292" y="126"/>
                  </a:lnTo>
                  <a:lnTo>
                    <a:pt x="291" y="124"/>
                  </a:lnTo>
                  <a:lnTo>
                    <a:pt x="289" y="122"/>
                  </a:lnTo>
                  <a:lnTo>
                    <a:pt x="289" y="121"/>
                  </a:lnTo>
                  <a:lnTo>
                    <a:pt x="286" y="118"/>
                  </a:lnTo>
                  <a:lnTo>
                    <a:pt x="287" y="118"/>
                  </a:lnTo>
                  <a:lnTo>
                    <a:pt x="289" y="118"/>
                  </a:lnTo>
                  <a:close/>
                  <a:moveTo>
                    <a:pt x="439" y="116"/>
                  </a:moveTo>
                  <a:lnTo>
                    <a:pt x="443" y="118"/>
                  </a:lnTo>
                  <a:lnTo>
                    <a:pt x="447" y="116"/>
                  </a:lnTo>
                  <a:lnTo>
                    <a:pt x="451" y="116"/>
                  </a:lnTo>
                  <a:lnTo>
                    <a:pt x="461" y="118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0" y="118"/>
                  </a:lnTo>
                  <a:lnTo>
                    <a:pt x="472" y="119"/>
                  </a:lnTo>
                  <a:lnTo>
                    <a:pt x="473" y="121"/>
                  </a:lnTo>
                  <a:lnTo>
                    <a:pt x="470" y="121"/>
                  </a:lnTo>
                  <a:lnTo>
                    <a:pt x="467" y="126"/>
                  </a:lnTo>
                  <a:lnTo>
                    <a:pt x="467" y="126"/>
                  </a:lnTo>
                  <a:lnTo>
                    <a:pt x="464" y="126"/>
                  </a:lnTo>
                  <a:lnTo>
                    <a:pt x="464" y="127"/>
                  </a:lnTo>
                  <a:lnTo>
                    <a:pt x="455" y="126"/>
                  </a:lnTo>
                  <a:lnTo>
                    <a:pt x="432" y="126"/>
                  </a:lnTo>
                  <a:lnTo>
                    <a:pt x="431" y="126"/>
                  </a:lnTo>
                  <a:lnTo>
                    <a:pt x="428" y="122"/>
                  </a:lnTo>
                  <a:lnTo>
                    <a:pt x="428" y="121"/>
                  </a:lnTo>
                  <a:lnTo>
                    <a:pt x="429" y="119"/>
                  </a:lnTo>
                  <a:lnTo>
                    <a:pt x="429" y="119"/>
                  </a:lnTo>
                  <a:lnTo>
                    <a:pt x="429" y="118"/>
                  </a:lnTo>
                  <a:lnTo>
                    <a:pt x="437" y="116"/>
                  </a:lnTo>
                  <a:lnTo>
                    <a:pt x="439" y="116"/>
                  </a:lnTo>
                  <a:close/>
                  <a:moveTo>
                    <a:pt x="346" y="113"/>
                  </a:moveTo>
                  <a:lnTo>
                    <a:pt x="350" y="113"/>
                  </a:lnTo>
                  <a:lnTo>
                    <a:pt x="355" y="115"/>
                  </a:lnTo>
                  <a:lnTo>
                    <a:pt x="357" y="115"/>
                  </a:lnTo>
                  <a:lnTo>
                    <a:pt x="358" y="116"/>
                  </a:lnTo>
                  <a:lnTo>
                    <a:pt x="358" y="116"/>
                  </a:lnTo>
                  <a:lnTo>
                    <a:pt x="360" y="118"/>
                  </a:lnTo>
                  <a:lnTo>
                    <a:pt x="360" y="118"/>
                  </a:lnTo>
                  <a:lnTo>
                    <a:pt x="354" y="118"/>
                  </a:lnTo>
                  <a:lnTo>
                    <a:pt x="352" y="118"/>
                  </a:lnTo>
                  <a:lnTo>
                    <a:pt x="350" y="119"/>
                  </a:lnTo>
                  <a:lnTo>
                    <a:pt x="347" y="119"/>
                  </a:lnTo>
                  <a:lnTo>
                    <a:pt x="344" y="119"/>
                  </a:lnTo>
                  <a:lnTo>
                    <a:pt x="339" y="118"/>
                  </a:lnTo>
                  <a:lnTo>
                    <a:pt x="338" y="116"/>
                  </a:lnTo>
                  <a:lnTo>
                    <a:pt x="338" y="115"/>
                  </a:lnTo>
                  <a:lnTo>
                    <a:pt x="338" y="113"/>
                  </a:lnTo>
                  <a:lnTo>
                    <a:pt x="339" y="113"/>
                  </a:lnTo>
                  <a:lnTo>
                    <a:pt x="341" y="113"/>
                  </a:lnTo>
                  <a:lnTo>
                    <a:pt x="346" y="113"/>
                  </a:lnTo>
                  <a:close/>
                  <a:moveTo>
                    <a:pt x="168" y="107"/>
                  </a:moveTo>
                  <a:lnTo>
                    <a:pt x="168" y="108"/>
                  </a:lnTo>
                  <a:lnTo>
                    <a:pt x="168" y="108"/>
                  </a:lnTo>
                  <a:lnTo>
                    <a:pt x="168" y="110"/>
                  </a:lnTo>
                  <a:lnTo>
                    <a:pt x="169" y="110"/>
                  </a:lnTo>
                  <a:lnTo>
                    <a:pt x="171" y="110"/>
                  </a:lnTo>
                  <a:lnTo>
                    <a:pt x="174" y="111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7" y="115"/>
                  </a:lnTo>
                  <a:lnTo>
                    <a:pt x="177" y="115"/>
                  </a:lnTo>
                  <a:lnTo>
                    <a:pt x="175" y="116"/>
                  </a:lnTo>
                  <a:lnTo>
                    <a:pt x="174" y="118"/>
                  </a:lnTo>
                  <a:lnTo>
                    <a:pt x="171" y="118"/>
                  </a:lnTo>
                  <a:lnTo>
                    <a:pt x="168" y="118"/>
                  </a:lnTo>
                  <a:lnTo>
                    <a:pt x="163" y="116"/>
                  </a:lnTo>
                  <a:lnTo>
                    <a:pt x="158" y="111"/>
                  </a:lnTo>
                  <a:lnTo>
                    <a:pt x="156" y="110"/>
                  </a:lnTo>
                  <a:lnTo>
                    <a:pt x="160" y="110"/>
                  </a:lnTo>
                  <a:lnTo>
                    <a:pt x="160" y="110"/>
                  </a:lnTo>
                  <a:lnTo>
                    <a:pt x="161" y="108"/>
                  </a:lnTo>
                  <a:lnTo>
                    <a:pt x="163" y="108"/>
                  </a:lnTo>
                  <a:lnTo>
                    <a:pt x="168" y="107"/>
                  </a:lnTo>
                  <a:close/>
                  <a:moveTo>
                    <a:pt x="223" y="107"/>
                  </a:moveTo>
                  <a:lnTo>
                    <a:pt x="235" y="107"/>
                  </a:lnTo>
                  <a:lnTo>
                    <a:pt x="235" y="107"/>
                  </a:lnTo>
                  <a:lnTo>
                    <a:pt x="235" y="108"/>
                  </a:lnTo>
                  <a:lnTo>
                    <a:pt x="234" y="110"/>
                  </a:lnTo>
                  <a:lnTo>
                    <a:pt x="232" y="111"/>
                  </a:lnTo>
                  <a:lnTo>
                    <a:pt x="227" y="113"/>
                  </a:lnTo>
                  <a:lnTo>
                    <a:pt x="218" y="115"/>
                  </a:lnTo>
                  <a:lnTo>
                    <a:pt x="216" y="115"/>
                  </a:lnTo>
                  <a:lnTo>
                    <a:pt x="218" y="115"/>
                  </a:lnTo>
                  <a:lnTo>
                    <a:pt x="218" y="116"/>
                  </a:lnTo>
                  <a:lnTo>
                    <a:pt x="220" y="116"/>
                  </a:lnTo>
                  <a:lnTo>
                    <a:pt x="226" y="116"/>
                  </a:lnTo>
                  <a:lnTo>
                    <a:pt x="227" y="116"/>
                  </a:lnTo>
                  <a:lnTo>
                    <a:pt x="227" y="116"/>
                  </a:lnTo>
                  <a:lnTo>
                    <a:pt x="227" y="118"/>
                  </a:lnTo>
                  <a:lnTo>
                    <a:pt x="227" y="118"/>
                  </a:lnTo>
                  <a:lnTo>
                    <a:pt x="227" y="121"/>
                  </a:lnTo>
                  <a:lnTo>
                    <a:pt x="227" y="122"/>
                  </a:lnTo>
                  <a:lnTo>
                    <a:pt x="227" y="124"/>
                  </a:lnTo>
                  <a:lnTo>
                    <a:pt x="224" y="126"/>
                  </a:lnTo>
                  <a:lnTo>
                    <a:pt x="220" y="127"/>
                  </a:lnTo>
                  <a:lnTo>
                    <a:pt x="216" y="127"/>
                  </a:lnTo>
                  <a:lnTo>
                    <a:pt x="215" y="127"/>
                  </a:lnTo>
                  <a:lnTo>
                    <a:pt x="212" y="127"/>
                  </a:lnTo>
                  <a:lnTo>
                    <a:pt x="201" y="130"/>
                  </a:lnTo>
                  <a:lnTo>
                    <a:pt x="197" y="130"/>
                  </a:lnTo>
                  <a:lnTo>
                    <a:pt x="196" y="129"/>
                  </a:lnTo>
                  <a:lnTo>
                    <a:pt x="191" y="127"/>
                  </a:lnTo>
                  <a:lnTo>
                    <a:pt x="188" y="126"/>
                  </a:lnTo>
                  <a:lnTo>
                    <a:pt x="185" y="124"/>
                  </a:lnTo>
                  <a:lnTo>
                    <a:pt x="183" y="124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3" y="122"/>
                  </a:lnTo>
                  <a:lnTo>
                    <a:pt x="185" y="121"/>
                  </a:lnTo>
                  <a:lnTo>
                    <a:pt x="185" y="121"/>
                  </a:lnTo>
                  <a:lnTo>
                    <a:pt x="183" y="119"/>
                  </a:lnTo>
                  <a:lnTo>
                    <a:pt x="183" y="118"/>
                  </a:lnTo>
                  <a:lnTo>
                    <a:pt x="182" y="116"/>
                  </a:lnTo>
                  <a:lnTo>
                    <a:pt x="182" y="116"/>
                  </a:lnTo>
                  <a:lnTo>
                    <a:pt x="182" y="115"/>
                  </a:lnTo>
                  <a:lnTo>
                    <a:pt x="182" y="115"/>
                  </a:lnTo>
                  <a:lnTo>
                    <a:pt x="183" y="113"/>
                  </a:lnTo>
                  <a:lnTo>
                    <a:pt x="183" y="113"/>
                  </a:lnTo>
                  <a:lnTo>
                    <a:pt x="186" y="111"/>
                  </a:lnTo>
                  <a:lnTo>
                    <a:pt x="190" y="111"/>
                  </a:lnTo>
                  <a:lnTo>
                    <a:pt x="196" y="110"/>
                  </a:lnTo>
                  <a:lnTo>
                    <a:pt x="212" y="107"/>
                  </a:lnTo>
                  <a:lnTo>
                    <a:pt x="216" y="107"/>
                  </a:lnTo>
                  <a:lnTo>
                    <a:pt x="220" y="107"/>
                  </a:lnTo>
                  <a:lnTo>
                    <a:pt x="223" y="107"/>
                  </a:lnTo>
                  <a:close/>
                  <a:moveTo>
                    <a:pt x="333" y="100"/>
                  </a:moveTo>
                  <a:lnTo>
                    <a:pt x="333" y="102"/>
                  </a:lnTo>
                  <a:lnTo>
                    <a:pt x="333" y="102"/>
                  </a:lnTo>
                  <a:lnTo>
                    <a:pt x="332" y="105"/>
                  </a:lnTo>
                  <a:lnTo>
                    <a:pt x="328" y="105"/>
                  </a:lnTo>
                  <a:lnTo>
                    <a:pt x="327" y="105"/>
                  </a:lnTo>
                  <a:lnTo>
                    <a:pt x="327" y="105"/>
                  </a:lnTo>
                  <a:lnTo>
                    <a:pt x="327" y="103"/>
                  </a:lnTo>
                  <a:lnTo>
                    <a:pt x="327" y="103"/>
                  </a:lnTo>
                  <a:lnTo>
                    <a:pt x="330" y="102"/>
                  </a:lnTo>
                  <a:lnTo>
                    <a:pt x="332" y="100"/>
                  </a:lnTo>
                  <a:lnTo>
                    <a:pt x="333" y="100"/>
                  </a:lnTo>
                  <a:close/>
                  <a:moveTo>
                    <a:pt x="221" y="86"/>
                  </a:moveTo>
                  <a:lnTo>
                    <a:pt x="224" y="86"/>
                  </a:lnTo>
                  <a:lnTo>
                    <a:pt x="227" y="88"/>
                  </a:lnTo>
                  <a:lnTo>
                    <a:pt x="231" y="88"/>
                  </a:lnTo>
                  <a:lnTo>
                    <a:pt x="232" y="89"/>
                  </a:lnTo>
                  <a:lnTo>
                    <a:pt x="235" y="91"/>
                  </a:lnTo>
                  <a:lnTo>
                    <a:pt x="235" y="91"/>
                  </a:lnTo>
                  <a:lnTo>
                    <a:pt x="237" y="91"/>
                  </a:lnTo>
                  <a:lnTo>
                    <a:pt x="237" y="91"/>
                  </a:lnTo>
                  <a:lnTo>
                    <a:pt x="238" y="94"/>
                  </a:lnTo>
                  <a:lnTo>
                    <a:pt x="238" y="96"/>
                  </a:lnTo>
                  <a:lnTo>
                    <a:pt x="238" y="97"/>
                  </a:lnTo>
                  <a:lnTo>
                    <a:pt x="238" y="97"/>
                  </a:lnTo>
                  <a:lnTo>
                    <a:pt x="238" y="99"/>
                  </a:lnTo>
                  <a:lnTo>
                    <a:pt x="237" y="99"/>
                  </a:lnTo>
                  <a:lnTo>
                    <a:pt x="234" y="100"/>
                  </a:lnTo>
                  <a:lnTo>
                    <a:pt x="229" y="99"/>
                  </a:lnTo>
                  <a:lnTo>
                    <a:pt x="226" y="100"/>
                  </a:lnTo>
                  <a:lnTo>
                    <a:pt x="224" y="100"/>
                  </a:lnTo>
                  <a:lnTo>
                    <a:pt x="218" y="100"/>
                  </a:lnTo>
                  <a:lnTo>
                    <a:pt x="218" y="99"/>
                  </a:lnTo>
                  <a:lnTo>
                    <a:pt x="215" y="97"/>
                  </a:lnTo>
                  <a:lnTo>
                    <a:pt x="213" y="97"/>
                  </a:lnTo>
                  <a:lnTo>
                    <a:pt x="212" y="97"/>
                  </a:lnTo>
                  <a:lnTo>
                    <a:pt x="210" y="99"/>
                  </a:lnTo>
                  <a:lnTo>
                    <a:pt x="209" y="100"/>
                  </a:lnTo>
                  <a:lnTo>
                    <a:pt x="207" y="100"/>
                  </a:lnTo>
                  <a:lnTo>
                    <a:pt x="204" y="100"/>
                  </a:lnTo>
                  <a:lnTo>
                    <a:pt x="199" y="97"/>
                  </a:lnTo>
                  <a:lnTo>
                    <a:pt x="193" y="99"/>
                  </a:lnTo>
                  <a:lnTo>
                    <a:pt x="186" y="100"/>
                  </a:lnTo>
                  <a:lnTo>
                    <a:pt x="183" y="100"/>
                  </a:lnTo>
                  <a:lnTo>
                    <a:pt x="183" y="100"/>
                  </a:lnTo>
                  <a:lnTo>
                    <a:pt x="182" y="99"/>
                  </a:lnTo>
                  <a:lnTo>
                    <a:pt x="182" y="99"/>
                  </a:lnTo>
                  <a:lnTo>
                    <a:pt x="183" y="97"/>
                  </a:lnTo>
                  <a:lnTo>
                    <a:pt x="188" y="94"/>
                  </a:lnTo>
                  <a:lnTo>
                    <a:pt x="191" y="94"/>
                  </a:lnTo>
                  <a:lnTo>
                    <a:pt x="197" y="92"/>
                  </a:lnTo>
                  <a:lnTo>
                    <a:pt x="205" y="91"/>
                  </a:lnTo>
                  <a:lnTo>
                    <a:pt x="207" y="91"/>
                  </a:lnTo>
                  <a:lnTo>
                    <a:pt x="210" y="89"/>
                  </a:lnTo>
                  <a:lnTo>
                    <a:pt x="215" y="88"/>
                  </a:lnTo>
                  <a:lnTo>
                    <a:pt x="216" y="86"/>
                  </a:lnTo>
                  <a:lnTo>
                    <a:pt x="221" y="86"/>
                  </a:lnTo>
                  <a:close/>
                  <a:moveTo>
                    <a:pt x="402" y="85"/>
                  </a:moveTo>
                  <a:lnTo>
                    <a:pt x="409" y="85"/>
                  </a:lnTo>
                  <a:lnTo>
                    <a:pt x="412" y="85"/>
                  </a:lnTo>
                  <a:lnTo>
                    <a:pt x="415" y="86"/>
                  </a:lnTo>
                  <a:lnTo>
                    <a:pt x="418" y="86"/>
                  </a:lnTo>
                  <a:lnTo>
                    <a:pt x="423" y="88"/>
                  </a:lnTo>
                  <a:lnTo>
                    <a:pt x="425" y="88"/>
                  </a:lnTo>
                  <a:lnTo>
                    <a:pt x="428" y="91"/>
                  </a:lnTo>
                  <a:lnTo>
                    <a:pt x="428" y="91"/>
                  </a:lnTo>
                  <a:lnTo>
                    <a:pt x="428" y="92"/>
                  </a:lnTo>
                  <a:lnTo>
                    <a:pt x="429" y="92"/>
                  </a:lnTo>
                  <a:lnTo>
                    <a:pt x="432" y="94"/>
                  </a:lnTo>
                  <a:lnTo>
                    <a:pt x="439" y="92"/>
                  </a:lnTo>
                  <a:lnTo>
                    <a:pt x="440" y="94"/>
                  </a:lnTo>
                  <a:lnTo>
                    <a:pt x="447" y="96"/>
                  </a:lnTo>
                  <a:lnTo>
                    <a:pt x="448" y="97"/>
                  </a:lnTo>
                  <a:lnTo>
                    <a:pt x="448" y="99"/>
                  </a:lnTo>
                  <a:lnTo>
                    <a:pt x="448" y="99"/>
                  </a:lnTo>
                  <a:lnTo>
                    <a:pt x="447" y="100"/>
                  </a:lnTo>
                  <a:lnTo>
                    <a:pt x="442" y="102"/>
                  </a:lnTo>
                  <a:lnTo>
                    <a:pt x="442" y="102"/>
                  </a:lnTo>
                  <a:lnTo>
                    <a:pt x="445" y="103"/>
                  </a:lnTo>
                  <a:lnTo>
                    <a:pt x="447" y="105"/>
                  </a:lnTo>
                  <a:lnTo>
                    <a:pt x="447" y="107"/>
                  </a:lnTo>
                  <a:lnTo>
                    <a:pt x="447" y="107"/>
                  </a:lnTo>
                  <a:lnTo>
                    <a:pt x="445" y="110"/>
                  </a:lnTo>
                  <a:lnTo>
                    <a:pt x="443" y="110"/>
                  </a:lnTo>
                  <a:lnTo>
                    <a:pt x="440" y="110"/>
                  </a:lnTo>
                  <a:lnTo>
                    <a:pt x="440" y="111"/>
                  </a:lnTo>
                  <a:lnTo>
                    <a:pt x="437" y="111"/>
                  </a:lnTo>
                  <a:lnTo>
                    <a:pt x="432" y="113"/>
                  </a:lnTo>
                  <a:lnTo>
                    <a:pt x="425" y="113"/>
                  </a:lnTo>
                  <a:lnTo>
                    <a:pt x="423" y="115"/>
                  </a:lnTo>
                  <a:lnTo>
                    <a:pt x="420" y="116"/>
                  </a:lnTo>
                  <a:lnTo>
                    <a:pt x="418" y="116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17" y="113"/>
                  </a:lnTo>
                  <a:lnTo>
                    <a:pt x="417" y="113"/>
                  </a:lnTo>
                  <a:lnTo>
                    <a:pt x="417" y="111"/>
                  </a:lnTo>
                  <a:lnTo>
                    <a:pt x="412" y="110"/>
                  </a:lnTo>
                  <a:lnTo>
                    <a:pt x="409" y="108"/>
                  </a:lnTo>
                  <a:lnTo>
                    <a:pt x="409" y="107"/>
                  </a:lnTo>
                  <a:lnTo>
                    <a:pt x="409" y="107"/>
                  </a:lnTo>
                  <a:lnTo>
                    <a:pt x="414" y="107"/>
                  </a:lnTo>
                  <a:lnTo>
                    <a:pt x="417" y="105"/>
                  </a:lnTo>
                  <a:lnTo>
                    <a:pt x="418" y="105"/>
                  </a:lnTo>
                  <a:lnTo>
                    <a:pt x="418" y="105"/>
                  </a:lnTo>
                  <a:lnTo>
                    <a:pt x="417" y="105"/>
                  </a:lnTo>
                  <a:lnTo>
                    <a:pt x="414" y="103"/>
                  </a:lnTo>
                  <a:lnTo>
                    <a:pt x="406" y="102"/>
                  </a:lnTo>
                  <a:lnTo>
                    <a:pt x="406" y="102"/>
                  </a:lnTo>
                  <a:lnTo>
                    <a:pt x="402" y="99"/>
                  </a:lnTo>
                  <a:lnTo>
                    <a:pt x="402" y="97"/>
                  </a:lnTo>
                  <a:lnTo>
                    <a:pt x="401" y="97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8" y="94"/>
                  </a:lnTo>
                  <a:lnTo>
                    <a:pt x="398" y="94"/>
                  </a:lnTo>
                  <a:lnTo>
                    <a:pt x="398" y="92"/>
                  </a:lnTo>
                  <a:lnTo>
                    <a:pt x="402" y="92"/>
                  </a:lnTo>
                  <a:lnTo>
                    <a:pt x="401" y="91"/>
                  </a:lnTo>
                  <a:lnTo>
                    <a:pt x="399" y="88"/>
                  </a:lnTo>
                  <a:lnTo>
                    <a:pt x="398" y="86"/>
                  </a:lnTo>
                  <a:lnTo>
                    <a:pt x="398" y="85"/>
                  </a:lnTo>
                  <a:lnTo>
                    <a:pt x="399" y="85"/>
                  </a:lnTo>
                  <a:lnTo>
                    <a:pt x="402" y="85"/>
                  </a:lnTo>
                  <a:close/>
                  <a:moveTo>
                    <a:pt x="320" y="66"/>
                  </a:moveTo>
                  <a:lnTo>
                    <a:pt x="325" y="67"/>
                  </a:lnTo>
                  <a:lnTo>
                    <a:pt x="328" y="69"/>
                  </a:lnTo>
                  <a:lnTo>
                    <a:pt x="332" y="70"/>
                  </a:lnTo>
                  <a:lnTo>
                    <a:pt x="336" y="75"/>
                  </a:lnTo>
                  <a:lnTo>
                    <a:pt x="336" y="75"/>
                  </a:lnTo>
                  <a:lnTo>
                    <a:pt x="336" y="77"/>
                  </a:lnTo>
                  <a:lnTo>
                    <a:pt x="336" y="77"/>
                  </a:lnTo>
                  <a:lnTo>
                    <a:pt x="335" y="78"/>
                  </a:lnTo>
                  <a:lnTo>
                    <a:pt x="335" y="78"/>
                  </a:lnTo>
                  <a:lnTo>
                    <a:pt x="336" y="80"/>
                  </a:lnTo>
                  <a:lnTo>
                    <a:pt x="336" y="80"/>
                  </a:lnTo>
                  <a:lnTo>
                    <a:pt x="336" y="81"/>
                  </a:lnTo>
                  <a:lnTo>
                    <a:pt x="336" y="81"/>
                  </a:lnTo>
                  <a:lnTo>
                    <a:pt x="338" y="81"/>
                  </a:lnTo>
                  <a:lnTo>
                    <a:pt x="339" y="80"/>
                  </a:lnTo>
                  <a:lnTo>
                    <a:pt x="339" y="80"/>
                  </a:lnTo>
                  <a:lnTo>
                    <a:pt x="339" y="77"/>
                  </a:lnTo>
                  <a:lnTo>
                    <a:pt x="343" y="77"/>
                  </a:lnTo>
                  <a:lnTo>
                    <a:pt x="346" y="75"/>
                  </a:lnTo>
                  <a:lnTo>
                    <a:pt x="347" y="75"/>
                  </a:lnTo>
                  <a:lnTo>
                    <a:pt x="349" y="75"/>
                  </a:lnTo>
                  <a:lnTo>
                    <a:pt x="355" y="78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80"/>
                  </a:lnTo>
                  <a:lnTo>
                    <a:pt x="360" y="80"/>
                  </a:lnTo>
                  <a:lnTo>
                    <a:pt x="358" y="83"/>
                  </a:lnTo>
                  <a:lnTo>
                    <a:pt x="358" y="83"/>
                  </a:lnTo>
                  <a:lnTo>
                    <a:pt x="358" y="85"/>
                  </a:lnTo>
                  <a:lnTo>
                    <a:pt x="361" y="85"/>
                  </a:lnTo>
                  <a:lnTo>
                    <a:pt x="368" y="83"/>
                  </a:lnTo>
                  <a:lnTo>
                    <a:pt x="374" y="86"/>
                  </a:lnTo>
                  <a:lnTo>
                    <a:pt x="377" y="89"/>
                  </a:lnTo>
                  <a:lnTo>
                    <a:pt x="380" y="91"/>
                  </a:lnTo>
                  <a:lnTo>
                    <a:pt x="380" y="92"/>
                  </a:lnTo>
                  <a:lnTo>
                    <a:pt x="379" y="92"/>
                  </a:lnTo>
                  <a:lnTo>
                    <a:pt x="379" y="94"/>
                  </a:lnTo>
                  <a:lnTo>
                    <a:pt x="377" y="96"/>
                  </a:lnTo>
                  <a:lnTo>
                    <a:pt x="376" y="96"/>
                  </a:lnTo>
                  <a:lnTo>
                    <a:pt x="377" y="97"/>
                  </a:lnTo>
                  <a:lnTo>
                    <a:pt x="377" y="99"/>
                  </a:lnTo>
                  <a:lnTo>
                    <a:pt x="377" y="99"/>
                  </a:lnTo>
                  <a:lnTo>
                    <a:pt x="377" y="100"/>
                  </a:lnTo>
                  <a:lnTo>
                    <a:pt x="380" y="100"/>
                  </a:lnTo>
                  <a:lnTo>
                    <a:pt x="387" y="105"/>
                  </a:lnTo>
                  <a:lnTo>
                    <a:pt x="388" y="107"/>
                  </a:lnTo>
                  <a:lnTo>
                    <a:pt x="388" y="108"/>
                  </a:lnTo>
                  <a:lnTo>
                    <a:pt x="388" y="110"/>
                  </a:lnTo>
                  <a:lnTo>
                    <a:pt x="388" y="110"/>
                  </a:lnTo>
                  <a:lnTo>
                    <a:pt x="387" y="113"/>
                  </a:lnTo>
                  <a:lnTo>
                    <a:pt x="387" y="115"/>
                  </a:lnTo>
                  <a:lnTo>
                    <a:pt x="384" y="115"/>
                  </a:lnTo>
                  <a:lnTo>
                    <a:pt x="379" y="115"/>
                  </a:lnTo>
                  <a:lnTo>
                    <a:pt x="374" y="116"/>
                  </a:lnTo>
                  <a:lnTo>
                    <a:pt x="371" y="115"/>
                  </a:lnTo>
                  <a:lnTo>
                    <a:pt x="366" y="113"/>
                  </a:lnTo>
                  <a:lnTo>
                    <a:pt x="365" y="111"/>
                  </a:lnTo>
                  <a:lnTo>
                    <a:pt x="363" y="110"/>
                  </a:lnTo>
                  <a:lnTo>
                    <a:pt x="363" y="110"/>
                  </a:lnTo>
                  <a:lnTo>
                    <a:pt x="363" y="107"/>
                  </a:lnTo>
                  <a:lnTo>
                    <a:pt x="361" y="107"/>
                  </a:lnTo>
                  <a:lnTo>
                    <a:pt x="360" y="105"/>
                  </a:lnTo>
                  <a:lnTo>
                    <a:pt x="358" y="103"/>
                  </a:lnTo>
                  <a:lnTo>
                    <a:pt x="355" y="103"/>
                  </a:lnTo>
                  <a:lnTo>
                    <a:pt x="347" y="102"/>
                  </a:lnTo>
                  <a:lnTo>
                    <a:pt x="344" y="100"/>
                  </a:lnTo>
                  <a:lnTo>
                    <a:pt x="341" y="100"/>
                  </a:lnTo>
                  <a:lnTo>
                    <a:pt x="336" y="102"/>
                  </a:lnTo>
                  <a:lnTo>
                    <a:pt x="336" y="102"/>
                  </a:lnTo>
                  <a:lnTo>
                    <a:pt x="335" y="100"/>
                  </a:lnTo>
                  <a:lnTo>
                    <a:pt x="335" y="100"/>
                  </a:lnTo>
                  <a:lnTo>
                    <a:pt x="335" y="99"/>
                  </a:lnTo>
                  <a:lnTo>
                    <a:pt x="335" y="97"/>
                  </a:lnTo>
                  <a:lnTo>
                    <a:pt x="320" y="99"/>
                  </a:lnTo>
                  <a:lnTo>
                    <a:pt x="317" y="102"/>
                  </a:lnTo>
                  <a:lnTo>
                    <a:pt x="311" y="100"/>
                  </a:lnTo>
                  <a:lnTo>
                    <a:pt x="309" y="100"/>
                  </a:lnTo>
                  <a:lnTo>
                    <a:pt x="305" y="99"/>
                  </a:lnTo>
                  <a:lnTo>
                    <a:pt x="303" y="97"/>
                  </a:lnTo>
                  <a:lnTo>
                    <a:pt x="302" y="94"/>
                  </a:lnTo>
                  <a:lnTo>
                    <a:pt x="302" y="92"/>
                  </a:lnTo>
                  <a:lnTo>
                    <a:pt x="303" y="92"/>
                  </a:lnTo>
                  <a:lnTo>
                    <a:pt x="305" y="91"/>
                  </a:lnTo>
                  <a:lnTo>
                    <a:pt x="306" y="91"/>
                  </a:lnTo>
                  <a:lnTo>
                    <a:pt x="313" y="92"/>
                  </a:lnTo>
                  <a:lnTo>
                    <a:pt x="320" y="92"/>
                  </a:lnTo>
                  <a:lnTo>
                    <a:pt x="322" y="92"/>
                  </a:lnTo>
                  <a:lnTo>
                    <a:pt x="324" y="91"/>
                  </a:lnTo>
                  <a:lnTo>
                    <a:pt x="322" y="89"/>
                  </a:lnTo>
                  <a:lnTo>
                    <a:pt x="316" y="89"/>
                  </a:lnTo>
                  <a:lnTo>
                    <a:pt x="317" y="89"/>
                  </a:lnTo>
                  <a:lnTo>
                    <a:pt x="322" y="88"/>
                  </a:lnTo>
                  <a:lnTo>
                    <a:pt x="325" y="86"/>
                  </a:lnTo>
                  <a:lnTo>
                    <a:pt x="325" y="86"/>
                  </a:lnTo>
                  <a:lnTo>
                    <a:pt x="324" y="85"/>
                  </a:lnTo>
                  <a:lnTo>
                    <a:pt x="316" y="85"/>
                  </a:lnTo>
                  <a:lnTo>
                    <a:pt x="314" y="85"/>
                  </a:lnTo>
                  <a:lnTo>
                    <a:pt x="314" y="85"/>
                  </a:lnTo>
                  <a:lnTo>
                    <a:pt x="314" y="83"/>
                  </a:lnTo>
                  <a:lnTo>
                    <a:pt x="319" y="81"/>
                  </a:lnTo>
                  <a:lnTo>
                    <a:pt x="317" y="80"/>
                  </a:lnTo>
                  <a:lnTo>
                    <a:pt x="316" y="80"/>
                  </a:lnTo>
                  <a:lnTo>
                    <a:pt x="314" y="78"/>
                  </a:lnTo>
                  <a:lnTo>
                    <a:pt x="314" y="78"/>
                  </a:lnTo>
                  <a:lnTo>
                    <a:pt x="311" y="80"/>
                  </a:lnTo>
                  <a:lnTo>
                    <a:pt x="306" y="83"/>
                  </a:lnTo>
                  <a:lnTo>
                    <a:pt x="305" y="85"/>
                  </a:lnTo>
                  <a:lnTo>
                    <a:pt x="303" y="85"/>
                  </a:lnTo>
                  <a:lnTo>
                    <a:pt x="302" y="83"/>
                  </a:lnTo>
                  <a:lnTo>
                    <a:pt x="302" y="83"/>
                  </a:lnTo>
                  <a:lnTo>
                    <a:pt x="303" y="81"/>
                  </a:lnTo>
                  <a:lnTo>
                    <a:pt x="306" y="78"/>
                  </a:lnTo>
                  <a:lnTo>
                    <a:pt x="306" y="77"/>
                  </a:lnTo>
                  <a:lnTo>
                    <a:pt x="303" y="77"/>
                  </a:lnTo>
                  <a:lnTo>
                    <a:pt x="297" y="77"/>
                  </a:lnTo>
                  <a:lnTo>
                    <a:pt x="294" y="77"/>
                  </a:lnTo>
                  <a:lnTo>
                    <a:pt x="294" y="75"/>
                  </a:lnTo>
                  <a:lnTo>
                    <a:pt x="294" y="74"/>
                  </a:lnTo>
                  <a:lnTo>
                    <a:pt x="294" y="72"/>
                  </a:lnTo>
                  <a:lnTo>
                    <a:pt x="294" y="70"/>
                  </a:lnTo>
                  <a:lnTo>
                    <a:pt x="295" y="67"/>
                  </a:lnTo>
                  <a:lnTo>
                    <a:pt x="297" y="67"/>
                  </a:lnTo>
                  <a:lnTo>
                    <a:pt x="305" y="67"/>
                  </a:lnTo>
                  <a:lnTo>
                    <a:pt x="317" y="67"/>
                  </a:lnTo>
                  <a:lnTo>
                    <a:pt x="320" y="66"/>
                  </a:lnTo>
                  <a:close/>
                  <a:moveTo>
                    <a:pt x="377" y="40"/>
                  </a:moveTo>
                  <a:lnTo>
                    <a:pt x="382" y="40"/>
                  </a:lnTo>
                  <a:lnTo>
                    <a:pt x="387" y="40"/>
                  </a:lnTo>
                  <a:lnTo>
                    <a:pt x="388" y="42"/>
                  </a:lnTo>
                  <a:lnTo>
                    <a:pt x="390" y="42"/>
                  </a:lnTo>
                  <a:lnTo>
                    <a:pt x="391" y="44"/>
                  </a:lnTo>
                  <a:lnTo>
                    <a:pt x="391" y="45"/>
                  </a:lnTo>
                  <a:lnTo>
                    <a:pt x="391" y="50"/>
                  </a:lnTo>
                  <a:lnTo>
                    <a:pt x="391" y="51"/>
                  </a:lnTo>
                  <a:lnTo>
                    <a:pt x="391" y="53"/>
                  </a:lnTo>
                  <a:lnTo>
                    <a:pt x="390" y="55"/>
                  </a:lnTo>
                  <a:lnTo>
                    <a:pt x="390" y="55"/>
                  </a:lnTo>
                  <a:lnTo>
                    <a:pt x="385" y="53"/>
                  </a:lnTo>
                  <a:lnTo>
                    <a:pt x="384" y="51"/>
                  </a:lnTo>
                  <a:lnTo>
                    <a:pt x="384" y="51"/>
                  </a:lnTo>
                  <a:lnTo>
                    <a:pt x="384" y="50"/>
                  </a:lnTo>
                  <a:lnTo>
                    <a:pt x="380" y="48"/>
                  </a:lnTo>
                  <a:lnTo>
                    <a:pt x="376" y="48"/>
                  </a:lnTo>
                  <a:lnTo>
                    <a:pt x="374" y="48"/>
                  </a:lnTo>
                  <a:lnTo>
                    <a:pt x="374" y="48"/>
                  </a:lnTo>
                  <a:lnTo>
                    <a:pt x="373" y="48"/>
                  </a:lnTo>
                  <a:lnTo>
                    <a:pt x="373" y="45"/>
                  </a:lnTo>
                  <a:lnTo>
                    <a:pt x="373" y="44"/>
                  </a:lnTo>
                  <a:lnTo>
                    <a:pt x="373" y="42"/>
                  </a:lnTo>
                  <a:lnTo>
                    <a:pt x="374" y="42"/>
                  </a:lnTo>
                  <a:lnTo>
                    <a:pt x="377" y="40"/>
                  </a:lnTo>
                  <a:lnTo>
                    <a:pt x="377" y="40"/>
                  </a:lnTo>
                  <a:close/>
                  <a:moveTo>
                    <a:pt x="470" y="0"/>
                  </a:moveTo>
                  <a:lnTo>
                    <a:pt x="475" y="0"/>
                  </a:lnTo>
                  <a:lnTo>
                    <a:pt x="484" y="3"/>
                  </a:lnTo>
                  <a:lnTo>
                    <a:pt x="486" y="3"/>
                  </a:lnTo>
                  <a:lnTo>
                    <a:pt x="489" y="6"/>
                  </a:lnTo>
                  <a:lnTo>
                    <a:pt x="491" y="7"/>
                  </a:lnTo>
                  <a:lnTo>
                    <a:pt x="494" y="11"/>
                  </a:lnTo>
                  <a:lnTo>
                    <a:pt x="500" y="17"/>
                  </a:lnTo>
                  <a:lnTo>
                    <a:pt x="503" y="18"/>
                  </a:lnTo>
                  <a:lnTo>
                    <a:pt x="508" y="22"/>
                  </a:lnTo>
                  <a:lnTo>
                    <a:pt x="510" y="23"/>
                  </a:lnTo>
                  <a:lnTo>
                    <a:pt x="510" y="23"/>
                  </a:lnTo>
                  <a:lnTo>
                    <a:pt x="510" y="25"/>
                  </a:lnTo>
                  <a:lnTo>
                    <a:pt x="511" y="26"/>
                  </a:lnTo>
                  <a:lnTo>
                    <a:pt x="516" y="26"/>
                  </a:lnTo>
                  <a:lnTo>
                    <a:pt x="521" y="28"/>
                  </a:lnTo>
                  <a:lnTo>
                    <a:pt x="522" y="28"/>
                  </a:lnTo>
                  <a:lnTo>
                    <a:pt x="524" y="28"/>
                  </a:lnTo>
                  <a:lnTo>
                    <a:pt x="525" y="28"/>
                  </a:lnTo>
                  <a:lnTo>
                    <a:pt x="529" y="28"/>
                  </a:lnTo>
                  <a:lnTo>
                    <a:pt x="530" y="28"/>
                  </a:lnTo>
                  <a:lnTo>
                    <a:pt x="530" y="29"/>
                  </a:lnTo>
                  <a:lnTo>
                    <a:pt x="532" y="29"/>
                  </a:lnTo>
                  <a:lnTo>
                    <a:pt x="532" y="31"/>
                  </a:lnTo>
                  <a:lnTo>
                    <a:pt x="530" y="31"/>
                  </a:lnTo>
                  <a:lnTo>
                    <a:pt x="530" y="33"/>
                  </a:lnTo>
                  <a:lnTo>
                    <a:pt x="530" y="33"/>
                  </a:lnTo>
                  <a:lnTo>
                    <a:pt x="532" y="33"/>
                  </a:lnTo>
                  <a:lnTo>
                    <a:pt x="530" y="36"/>
                  </a:lnTo>
                  <a:lnTo>
                    <a:pt x="530" y="36"/>
                  </a:lnTo>
                  <a:lnTo>
                    <a:pt x="533" y="39"/>
                  </a:lnTo>
                  <a:lnTo>
                    <a:pt x="535" y="39"/>
                  </a:lnTo>
                  <a:lnTo>
                    <a:pt x="540" y="40"/>
                  </a:lnTo>
                  <a:lnTo>
                    <a:pt x="543" y="40"/>
                  </a:lnTo>
                  <a:lnTo>
                    <a:pt x="544" y="42"/>
                  </a:lnTo>
                  <a:lnTo>
                    <a:pt x="544" y="40"/>
                  </a:lnTo>
                  <a:lnTo>
                    <a:pt x="544" y="39"/>
                  </a:lnTo>
                  <a:lnTo>
                    <a:pt x="543" y="37"/>
                  </a:lnTo>
                  <a:lnTo>
                    <a:pt x="538" y="37"/>
                  </a:lnTo>
                  <a:lnTo>
                    <a:pt x="538" y="36"/>
                  </a:lnTo>
                  <a:lnTo>
                    <a:pt x="538" y="34"/>
                  </a:lnTo>
                  <a:lnTo>
                    <a:pt x="538" y="33"/>
                  </a:lnTo>
                  <a:lnTo>
                    <a:pt x="540" y="31"/>
                  </a:lnTo>
                  <a:lnTo>
                    <a:pt x="541" y="31"/>
                  </a:lnTo>
                  <a:lnTo>
                    <a:pt x="546" y="31"/>
                  </a:lnTo>
                  <a:lnTo>
                    <a:pt x="548" y="31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2" y="36"/>
                  </a:lnTo>
                  <a:lnTo>
                    <a:pt x="554" y="39"/>
                  </a:lnTo>
                  <a:lnTo>
                    <a:pt x="552" y="39"/>
                  </a:lnTo>
                  <a:lnTo>
                    <a:pt x="549" y="40"/>
                  </a:lnTo>
                  <a:lnTo>
                    <a:pt x="549" y="42"/>
                  </a:lnTo>
                  <a:lnTo>
                    <a:pt x="549" y="42"/>
                  </a:lnTo>
                  <a:lnTo>
                    <a:pt x="552" y="42"/>
                  </a:lnTo>
                  <a:lnTo>
                    <a:pt x="557" y="44"/>
                  </a:lnTo>
                  <a:lnTo>
                    <a:pt x="559" y="44"/>
                  </a:lnTo>
                  <a:lnTo>
                    <a:pt x="562" y="47"/>
                  </a:lnTo>
                  <a:lnTo>
                    <a:pt x="562" y="48"/>
                  </a:lnTo>
                  <a:lnTo>
                    <a:pt x="562" y="51"/>
                  </a:lnTo>
                  <a:lnTo>
                    <a:pt x="560" y="56"/>
                  </a:lnTo>
                  <a:lnTo>
                    <a:pt x="559" y="58"/>
                  </a:lnTo>
                  <a:lnTo>
                    <a:pt x="559" y="59"/>
                  </a:lnTo>
                  <a:lnTo>
                    <a:pt x="559" y="59"/>
                  </a:lnTo>
                  <a:lnTo>
                    <a:pt x="563" y="58"/>
                  </a:lnTo>
                  <a:lnTo>
                    <a:pt x="563" y="58"/>
                  </a:lnTo>
                  <a:lnTo>
                    <a:pt x="566" y="56"/>
                  </a:lnTo>
                  <a:lnTo>
                    <a:pt x="571" y="58"/>
                  </a:lnTo>
                  <a:lnTo>
                    <a:pt x="573" y="58"/>
                  </a:lnTo>
                  <a:lnTo>
                    <a:pt x="574" y="58"/>
                  </a:lnTo>
                  <a:lnTo>
                    <a:pt x="576" y="59"/>
                  </a:lnTo>
                  <a:lnTo>
                    <a:pt x="576" y="63"/>
                  </a:lnTo>
                  <a:lnTo>
                    <a:pt x="578" y="63"/>
                  </a:lnTo>
                  <a:lnTo>
                    <a:pt x="579" y="59"/>
                  </a:lnTo>
                  <a:lnTo>
                    <a:pt x="581" y="58"/>
                  </a:lnTo>
                  <a:lnTo>
                    <a:pt x="581" y="58"/>
                  </a:lnTo>
                  <a:lnTo>
                    <a:pt x="582" y="58"/>
                  </a:lnTo>
                  <a:lnTo>
                    <a:pt x="584" y="61"/>
                  </a:lnTo>
                  <a:lnTo>
                    <a:pt x="589" y="66"/>
                  </a:lnTo>
                  <a:lnTo>
                    <a:pt x="590" y="67"/>
                  </a:lnTo>
                  <a:lnTo>
                    <a:pt x="590" y="69"/>
                  </a:lnTo>
                  <a:lnTo>
                    <a:pt x="589" y="70"/>
                  </a:lnTo>
                  <a:lnTo>
                    <a:pt x="587" y="70"/>
                  </a:lnTo>
                  <a:lnTo>
                    <a:pt x="576" y="75"/>
                  </a:lnTo>
                  <a:lnTo>
                    <a:pt x="570" y="77"/>
                  </a:lnTo>
                  <a:lnTo>
                    <a:pt x="568" y="78"/>
                  </a:lnTo>
                  <a:lnTo>
                    <a:pt x="566" y="78"/>
                  </a:lnTo>
                  <a:lnTo>
                    <a:pt x="563" y="78"/>
                  </a:lnTo>
                  <a:lnTo>
                    <a:pt x="563" y="78"/>
                  </a:lnTo>
                  <a:lnTo>
                    <a:pt x="562" y="81"/>
                  </a:lnTo>
                  <a:lnTo>
                    <a:pt x="560" y="81"/>
                  </a:lnTo>
                  <a:lnTo>
                    <a:pt x="559" y="83"/>
                  </a:lnTo>
                  <a:lnTo>
                    <a:pt x="555" y="86"/>
                  </a:lnTo>
                  <a:lnTo>
                    <a:pt x="554" y="88"/>
                  </a:lnTo>
                  <a:lnTo>
                    <a:pt x="549" y="88"/>
                  </a:lnTo>
                  <a:lnTo>
                    <a:pt x="549" y="86"/>
                  </a:lnTo>
                  <a:lnTo>
                    <a:pt x="548" y="83"/>
                  </a:lnTo>
                  <a:lnTo>
                    <a:pt x="548" y="81"/>
                  </a:lnTo>
                  <a:lnTo>
                    <a:pt x="548" y="80"/>
                  </a:lnTo>
                  <a:lnTo>
                    <a:pt x="549" y="80"/>
                  </a:lnTo>
                  <a:lnTo>
                    <a:pt x="551" y="77"/>
                  </a:lnTo>
                  <a:lnTo>
                    <a:pt x="551" y="77"/>
                  </a:lnTo>
                  <a:lnTo>
                    <a:pt x="549" y="77"/>
                  </a:lnTo>
                  <a:lnTo>
                    <a:pt x="548" y="78"/>
                  </a:lnTo>
                  <a:lnTo>
                    <a:pt x="546" y="78"/>
                  </a:lnTo>
                  <a:lnTo>
                    <a:pt x="546" y="80"/>
                  </a:lnTo>
                  <a:lnTo>
                    <a:pt x="544" y="81"/>
                  </a:lnTo>
                  <a:lnTo>
                    <a:pt x="546" y="86"/>
                  </a:lnTo>
                  <a:lnTo>
                    <a:pt x="544" y="88"/>
                  </a:lnTo>
                  <a:lnTo>
                    <a:pt x="544" y="88"/>
                  </a:lnTo>
                  <a:lnTo>
                    <a:pt x="544" y="89"/>
                  </a:lnTo>
                  <a:lnTo>
                    <a:pt x="548" y="89"/>
                  </a:lnTo>
                  <a:lnTo>
                    <a:pt x="548" y="89"/>
                  </a:lnTo>
                  <a:lnTo>
                    <a:pt x="548" y="91"/>
                  </a:lnTo>
                  <a:lnTo>
                    <a:pt x="548" y="91"/>
                  </a:lnTo>
                  <a:lnTo>
                    <a:pt x="548" y="92"/>
                  </a:lnTo>
                  <a:lnTo>
                    <a:pt x="548" y="94"/>
                  </a:lnTo>
                  <a:lnTo>
                    <a:pt x="546" y="94"/>
                  </a:lnTo>
                  <a:lnTo>
                    <a:pt x="543" y="94"/>
                  </a:lnTo>
                  <a:lnTo>
                    <a:pt x="540" y="91"/>
                  </a:lnTo>
                  <a:lnTo>
                    <a:pt x="538" y="91"/>
                  </a:lnTo>
                  <a:lnTo>
                    <a:pt x="537" y="91"/>
                  </a:lnTo>
                  <a:lnTo>
                    <a:pt x="538" y="92"/>
                  </a:lnTo>
                  <a:lnTo>
                    <a:pt x="538" y="96"/>
                  </a:lnTo>
                  <a:lnTo>
                    <a:pt x="538" y="97"/>
                  </a:lnTo>
                  <a:lnTo>
                    <a:pt x="538" y="99"/>
                  </a:lnTo>
                  <a:lnTo>
                    <a:pt x="537" y="102"/>
                  </a:lnTo>
                  <a:lnTo>
                    <a:pt x="537" y="103"/>
                  </a:lnTo>
                  <a:lnTo>
                    <a:pt x="537" y="103"/>
                  </a:lnTo>
                  <a:lnTo>
                    <a:pt x="533" y="103"/>
                  </a:lnTo>
                  <a:lnTo>
                    <a:pt x="532" y="103"/>
                  </a:lnTo>
                  <a:lnTo>
                    <a:pt x="527" y="97"/>
                  </a:lnTo>
                  <a:lnTo>
                    <a:pt x="524" y="96"/>
                  </a:lnTo>
                  <a:lnTo>
                    <a:pt x="519" y="91"/>
                  </a:lnTo>
                  <a:lnTo>
                    <a:pt x="519" y="91"/>
                  </a:lnTo>
                  <a:lnTo>
                    <a:pt x="518" y="91"/>
                  </a:lnTo>
                  <a:lnTo>
                    <a:pt x="518" y="92"/>
                  </a:lnTo>
                  <a:lnTo>
                    <a:pt x="519" y="94"/>
                  </a:lnTo>
                  <a:lnTo>
                    <a:pt x="522" y="97"/>
                  </a:lnTo>
                  <a:lnTo>
                    <a:pt x="524" y="100"/>
                  </a:lnTo>
                  <a:lnTo>
                    <a:pt x="525" y="103"/>
                  </a:lnTo>
                  <a:lnTo>
                    <a:pt x="525" y="103"/>
                  </a:lnTo>
                  <a:lnTo>
                    <a:pt x="525" y="105"/>
                  </a:lnTo>
                  <a:lnTo>
                    <a:pt x="525" y="103"/>
                  </a:lnTo>
                  <a:lnTo>
                    <a:pt x="524" y="103"/>
                  </a:lnTo>
                  <a:lnTo>
                    <a:pt x="521" y="102"/>
                  </a:lnTo>
                  <a:lnTo>
                    <a:pt x="519" y="102"/>
                  </a:lnTo>
                  <a:lnTo>
                    <a:pt x="518" y="100"/>
                  </a:lnTo>
                  <a:lnTo>
                    <a:pt x="516" y="100"/>
                  </a:lnTo>
                  <a:lnTo>
                    <a:pt x="514" y="99"/>
                  </a:lnTo>
                  <a:lnTo>
                    <a:pt x="513" y="99"/>
                  </a:lnTo>
                  <a:lnTo>
                    <a:pt x="510" y="99"/>
                  </a:lnTo>
                  <a:lnTo>
                    <a:pt x="510" y="100"/>
                  </a:lnTo>
                  <a:lnTo>
                    <a:pt x="511" y="100"/>
                  </a:lnTo>
                  <a:lnTo>
                    <a:pt x="513" y="102"/>
                  </a:lnTo>
                  <a:lnTo>
                    <a:pt x="513" y="102"/>
                  </a:lnTo>
                  <a:lnTo>
                    <a:pt x="514" y="103"/>
                  </a:lnTo>
                  <a:lnTo>
                    <a:pt x="513" y="105"/>
                  </a:lnTo>
                  <a:lnTo>
                    <a:pt x="510" y="105"/>
                  </a:lnTo>
                  <a:lnTo>
                    <a:pt x="505" y="105"/>
                  </a:lnTo>
                  <a:lnTo>
                    <a:pt x="499" y="103"/>
                  </a:lnTo>
                  <a:lnTo>
                    <a:pt x="491" y="102"/>
                  </a:lnTo>
                  <a:lnTo>
                    <a:pt x="484" y="100"/>
                  </a:lnTo>
                  <a:lnTo>
                    <a:pt x="480" y="97"/>
                  </a:lnTo>
                  <a:lnTo>
                    <a:pt x="478" y="96"/>
                  </a:lnTo>
                  <a:lnTo>
                    <a:pt x="478" y="96"/>
                  </a:lnTo>
                  <a:lnTo>
                    <a:pt x="480" y="94"/>
                  </a:lnTo>
                  <a:lnTo>
                    <a:pt x="486" y="92"/>
                  </a:lnTo>
                  <a:lnTo>
                    <a:pt x="492" y="92"/>
                  </a:lnTo>
                  <a:lnTo>
                    <a:pt x="491" y="92"/>
                  </a:lnTo>
                  <a:lnTo>
                    <a:pt x="480" y="91"/>
                  </a:lnTo>
                  <a:lnTo>
                    <a:pt x="475" y="91"/>
                  </a:lnTo>
                  <a:lnTo>
                    <a:pt x="473" y="91"/>
                  </a:lnTo>
                  <a:lnTo>
                    <a:pt x="472" y="91"/>
                  </a:lnTo>
                  <a:lnTo>
                    <a:pt x="470" y="89"/>
                  </a:lnTo>
                  <a:lnTo>
                    <a:pt x="467" y="88"/>
                  </a:lnTo>
                  <a:lnTo>
                    <a:pt x="466" y="86"/>
                  </a:lnTo>
                  <a:lnTo>
                    <a:pt x="466" y="85"/>
                  </a:lnTo>
                  <a:lnTo>
                    <a:pt x="467" y="85"/>
                  </a:lnTo>
                  <a:lnTo>
                    <a:pt x="472" y="85"/>
                  </a:lnTo>
                  <a:lnTo>
                    <a:pt x="473" y="85"/>
                  </a:lnTo>
                  <a:lnTo>
                    <a:pt x="470" y="85"/>
                  </a:lnTo>
                  <a:lnTo>
                    <a:pt x="462" y="81"/>
                  </a:lnTo>
                  <a:lnTo>
                    <a:pt x="459" y="80"/>
                  </a:lnTo>
                  <a:lnTo>
                    <a:pt x="459" y="80"/>
                  </a:lnTo>
                  <a:lnTo>
                    <a:pt x="458" y="78"/>
                  </a:lnTo>
                  <a:lnTo>
                    <a:pt x="459" y="78"/>
                  </a:lnTo>
                  <a:lnTo>
                    <a:pt x="461" y="77"/>
                  </a:lnTo>
                  <a:lnTo>
                    <a:pt x="472" y="74"/>
                  </a:lnTo>
                  <a:lnTo>
                    <a:pt x="475" y="72"/>
                  </a:lnTo>
                  <a:lnTo>
                    <a:pt x="478" y="72"/>
                  </a:lnTo>
                  <a:lnTo>
                    <a:pt x="480" y="72"/>
                  </a:lnTo>
                  <a:lnTo>
                    <a:pt x="481" y="69"/>
                  </a:lnTo>
                  <a:lnTo>
                    <a:pt x="492" y="67"/>
                  </a:lnTo>
                  <a:lnTo>
                    <a:pt x="499" y="66"/>
                  </a:lnTo>
                  <a:lnTo>
                    <a:pt x="500" y="66"/>
                  </a:lnTo>
                  <a:lnTo>
                    <a:pt x="494" y="66"/>
                  </a:lnTo>
                  <a:lnTo>
                    <a:pt x="486" y="66"/>
                  </a:lnTo>
                  <a:lnTo>
                    <a:pt x="483" y="64"/>
                  </a:lnTo>
                  <a:lnTo>
                    <a:pt x="480" y="63"/>
                  </a:lnTo>
                  <a:lnTo>
                    <a:pt x="478" y="63"/>
                  </a:lnTo>
                  <a:lnTo>
                    <a:pt x="475" y="64"/>
                  </a:lnTo>
                  <a:lnTo>
                    <a:pt x="470" y="66"/>
                  </a:lnTo>
                  <a:lnTo>
                    <a:pt x="467" y="66"/>
                  </a:lnTo>
                  <a:lnTo>
                    <a:pt x="462" y="69"/>
                  </a:lnTo>
                  <a:lnTo>
                    <a:pt x="461" y="69"/>
                  </a:lnTo>
                  <a:lnTo>
                    <a:pt x="459" y="67"/>
                  </a:lnTo>
                  <a:lnTo>
                    <a:pt x="459" y="67"/>
                  </a:lnTo>
                  <a:lnTo>
                    <a:pt x="461" y="66"/>
                  </a:lnTo>
                  <a:lnTo>
                    <a:pt x="462" y="66"/>
                  </a:lnTo>
                  <a:lnTo>
                    <a:pt x="461" y="66"/>
                  </a:lnTo>
                  <a:lnTo>
                    <a:pt x="459" y="64"/>
                  </a:lnTo>
                  <a:lnTo>
                    <a:pt x="456" y="64"/>
                  </a:lnTo>
                  <a:lnTo>
                    <a:pt x="455" y="66"/>
                  </a:lnTo>
                  <a:lnTo>
                    <a:pt x="448" y="67"/>
                  </a:lnTo>
                  <a:lnTo>
                    <a:pt x="445" y="69"/>
                  </a:lnTo>
                  <a:lnTo>
                    <a:pt x="445" y="69"/>
                  </a:lnTo>
                  <a:lnTo>
                    <a:pt x="442" y="66"/>
                  </a:lnTo>
                  <a:lnTo>
                    <a:pt x="437" y="66"/>
                  </a:lnTo>
                  <a:lnTo>
                    <a:pt x="436" y="64"/>
                  </a:lnTo>
                  <a:lnTo>
                    <a:pt x="437" y="61"/>
                  </a:lnTo>
                  <a:lnTo>
                    <a:pt x="439" y="59"/>
                  </a:lnTo>
                  <a:lnTo>
                    <a:pt x="442" y="59"/>
                  </a:lnTo>
                  <a:lnTo>
                    <a:pt x="453" y="56"/>
                  </a:lnTo>
                  <a:lnTo>
                    <a:pt x="455" y="56"/>
                  </a:lnTo>
                  <a:lnTo>
                    <a:pt x="455" y="53"/>
                  </a:lnTo>
                  <a:lnTo>
                    <a:pt x="453" y="55"/>
                  </a:lnTo>
                  <a:lnTo>
                    <a:pt x="447" y="56"/>
                  </a:lnTo>
                  <a:lnTo>
                    <a:pt x="442" y="56"/>
                  </a:lnTo>
                  <a:lnTo>
                    <a:pt x="439" y="56"/>
                  </a:lnTo>
                  <a:lnTo>
                    <a:pt x="436" y="56"/>
                  </a:lnTo>
                  <a:lnTo>
                    <a:pt x="434" y="56"/>
                  </a:lnTo>
                  <a:lnTo>
                    <a:pt x="432" y="55"/>
                  </a:lnTo>
                  <a:lnTo>
                    <a:pt x="425" y="50"/>
                  </a:lnTo>
                  <a:lnTo>
                    <a:pt x="423" y="48"/>
                  </a:lnTo>
                  <a:lnTo>
                    <a:pt x="423" y="45"/>
                  </a:lnTo>
                  <a:lnTo>
                    <a:pt x="423" y="44"/>
                  </a:lnTo>
                  <a:lnTo>
                    <a:pt x="421" y="40"/>
                  </a:lnTo>
                  <a:lnTo>
                    <a:pt x="436" y="44"/>
                  </a:lnTo>
                  <a:lnTo>
                    <a:pt x="440" y="44"/>
                  </a:lnTo>
                  <a:lnTo>
                    <a:pt x="451" y="44"/>
                  </a:lnTo>
                  <a:lnTo>
                    <a:pt x="451" y="44"/>
                  </a:lnTo>
                  <a:lnTo>
                    <a:pt x="453" y="42"/>
                  </a:lnTo>
                  <a:lnTo>
                    <a:pt x="451" y="42"/>
                  </a:lnTo>
                  <a:lnTo>
                    <a:pt x="451" y="40"/>
                  </a:lnTo>
                  <a:lnTo>
                    <a:pt x="453" y="40"/>
                  </a:lnTo>
                  <a:lnTo>
                    <a:pt x="456" y="39"/>
                  </a:lnTo>
                  <a:lnTo>
                    <a:pt x="458" y="39"/>
                  </a:lnTo>
                  <a:lnTo>
                    <a:pt x="453" y="39"/>
                  </a:lnTo>
                  <a:lnTo>
                    <a:pt x="443" y="40"/>
                  </a:lnTo>
                  <a:lnTo>
                    <a:pt x="440" y="40"/>
                  </a:lnTo>
                  <a:lnTo>
                    <a:pt x="437" y="37"/>
                  </a:lnTo>
                  <a:lnTo>
                    <a:pt x="434" y="37"/>
                  </a:lnTo>
                  <a:lnTo>
                    <a:pt x="431" y="37"/>
                  </a:lnTo>
                  <a:lnTo>
                    <a:pt x="429" y="37"/>
                  </a:lnTo>
                  <a:lnTo>
                    <a:pt x="428" y="36"/>
                  </a:lnTo>
                  <a:lnTo>
                    <a:pt x="426" y="36"/>
                  </a:lnTo>
                  <a:lnTo>
                    <a:pt x="426" y="34"/>
                  </a:lnTo>
                  <a:lnTo>
                    <a:pt x="426" y="34"/>
                  </a:lnTo>
                  <a:lnTo>
                    <a:pt x="428" y="34"/>
                  </a:lnTo>
                  <a:lnTo>
                    <a:pt x="431" y="33"/>
                  </a:lnTo>
                  <a:lnTo>
                    <a:pt x="432" y="33"/>
                  </a:lnTo>
                  <a:lnTo>
                    <a:pt x="436" y="33"/>
                  </a:lnTo>
                  <a:lnTo>
                    <a:pt x="439" y="33"/>
                  </a:lnTo>
                  <a:lnTo>
                    <a:pt x="437" y="33"/>
                  </a:lnTo>
                  <a:lnTo>
                    <a:pt x="434" y="29"/>
                  </a:lnTo>
                  <a:lnTo>
                    <a:pt x="429" y="26"/>
                  </a:lnTo>
                  <a:lnTo>
                    <a:pt x="429" y="22"/>
                  </a:lnTo>
                  <a:lnTo>
                    <a:pt x="432" y="22"/>
                  </a:lnTo>
                  <a:lnTo>
                    <a:pt x="436" y="22"/>
                  </a:lnTo>
                  <a:lnTo>
                    <a:pt x="439" y="22"/>
                  </a:lnTo>
                  <a:lnTo>
                    <a:pt x="443" y="22"/>
                  </a:lnTo>
                  <a:lnTo>
                    <a:pt x="447" y="23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5" y="26"/>
                  </a:lnTo>
                  <a:lnTo>
                    <a:pt x="462" y="26"/>
                  </a:lnTo>
                  <a:lnTo>
                    <a:pt x="461" y="26"/>
                  </a:lnTo>
                  <a:lnTo>
                    <a:pt x="458" y="25"/>
                  </a:lnTo>
                  <a:lnTo>
                    <a:pt x="453" y="23"/>
                  </a:lnTo>
                  <a:lnTo>
                    <a:pt x="450" y="20"/>
                  </a:lnTo>
                  <a:lnTo>
                    <a:pt x="443" y="18"/>
                  </a:lnTo>
                  <a:lnTo>
                    <a:pt x="439" y="17"/>
                  </a:lnTo>
                  <a:lnTo>
                    <a:pt x="439" y="17"/>
                  </a:lnTo>
                  <a:lnTo>
                    <a:pt x="442" y="12"/>
                  </a:lnTo>
                  <a:lnTo>
                    <a:pt x="447" y="11"/>
                  </a:lnTo>
                  <a:lnTo>
                    <a:pt x="453" y="11"/>
                  </a:lnTo>
                  <a:lnTo>
                    <a:pt x="458" y="9"/>
                  </a:lnTo>
                  <a:lnTo>
                    <a:pt x="464" y="7"/>
                  </a:lnTo>
                  <a:lnTo>
                    <a:pt x="469" y="9"/>
                  </a:lnTo>
                  <a:lnTo>
                    <a:pt x="470" y="9"/>
                  </a:lnTo>
                  <a:lnTo>
                    <a:pt x="472" y="7"/>
                  </a:lnTo>
                  <a:lnTo>
                    <a:pt x="472" y="7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69" y="4"/>
                  </a:lnTo>
                  <a:lnTo>
                    <a:pt x="462" y="4"/>
                  </a:lnTo>
                  <a:lnTo>
                    <a:pt x="459" y="4"/>
                  </a:lnTo>
                  <a:lnTo>
                    <a:pt x="458" y="3"/>
                  </a:lnTo>
                  <a:lnTo>
                    <a:pt x="458" y="3"/>
                  </a:lnTo>
                  <a:lnTo>
                    <a:pt x="458" y="1"/>
                  </a:lnTo>
                  <a:lnTo>
                    <a:pt x="458" y="1"/>
                  </a:lnTo>
                  <a:lnTo>
                    <a:pt x="458" y="0"/>
                  </a:lnTo>
                  <a:lnTo>
                    <a:pt x="458" y="0"/>
                  </a:lnTo>
                  <a:lnTo>
                    <a:pt x="459" y="0"/>
                  </a:lnTo>
                  <a:lnTo>
                    <a:pt x="467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8" name="Freeform 315">
              <a:extLst>
                <a:ext uri="{FF2B5EF4-FFF2-40B4-BE49-F238E27FC236}">
                  <a16:creationId xmlns:a16="http://schemas.microsoft.com/office/drawing/2014/main" id="{E091A6FC-8191-4D09-9840-423D6654F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180327" y="1252336"/>
              <a:ext cx="859607" cy="446372"/>
            </a:xfrm>
            <a:custGeom>
              <a:avLst/>
              <a:gdLst>
                <a:gd name="T0" fmla="*/ 366 w 441"/>
                <a:gd name="T1" fmla="*/ 8 h 229"/>
                <a:gd name="T2" fmla="*/ 375 w 441"/>
                <a:gd name="T3" fmla="*/ 12 h 229"/>
                <a:gd name="T4" fmla="*/ 399 w 441"/>
                <a:gd name="T5" fmla="*/ 12 h 229"/>
                <a:gd name="T6" fmla="*/ 411 w 441"/>
                <a:gd name="T7" fmla="*/ 26 h 229"/>
                <a:gd name="T8" fmla="*/ 399 w 441"/>
                <a:gd name="T9" fmla="*/ 48 h 229"/>
                <a:gd name="T10" fmla="*/ 333 w 441"/>
                <a:gd name="T11" fmla="*/ 65 h 229"/>
                <a:gd name="T12" fmla="*/ 330 w 441"/>
                <a:gd name="T13" fmla="*/ 90 h 229"/>
                <a:gd name="T14" fmla="*/ 293 w 441"/>
                <a:gd name="T15" fmla="*/ 104 h 229"/>
                <a:gd name="T16" fmla="*/ 295 w 441"/>
                <a:gd name="T17" fmla="*/ 112 h 229"/>
                <a:gd name="T18" fmla="*/ 246 w 441"/>
                <a:gd name="T19" fmla="*/ 114 h 229"/>
                <a:gd name="T20" fmla="*/ 255 w 441"/>
                <a:gd name="T21" fmla="*/ 127 h 229"/>
                <a:gd name="T22" fmla="*/ 225 w 441"/>
                <a:gd name="T23" fmla="*/ 131 h 229"/>
                <a:gd name="T24" fmla="*/ 225 w 441"/>
                <a:gd name="T25" fmla="*/ 139 h 229"/>
                <a:gd name="T26" fmla="*/ 200 w 441"/>
                <a:gd name="T27" fmla="*/ 144 h 229"/>
                <a:gd name="T28" fmla="*/ 249 w 441"/>
                <a:gd name="T29" fmla="*/ 150 h 229"/>
                <a:gd name="T30" fmla="*/ 229 w 441"/>
                <a:gd name="T31" fmla="*/ 174 h 229"/>
                <a:gd name="T32" fmla="*/ 195 w 441"/>
                <a:gd name="T33" fmla="*/ 190 h 229"/>
                <a:gd name="T34" fmla="*/ 145 w 441"/>
                <a:gd name="T35" fmla="*/ 190 h 229"/>
                <a:gd name="T36" fmla="*/ 151 w 441"/>
                <a:gd name="T37" fmla="*/ 196 h 229"/>
                <a:gd name="T38" fmla="*/ 184 w 441"/>
                <a:gd name="T39" fmla="*/ 207 h 229"/>
                <a:gd name="T40" fmla="*/ 180 w 441"/>
                <a:gd name="T41" fmla="*/ 224 h 229"/>
                <a:gd name="T42" fmla="*/ 154 w 441"/>
                <a:gd name="T43" fmla="*/ 219 h 229"/>
                <a:gd name="T44" fmla="*/ 134 w 441"/>
                <a:gd name="T45" fmla="*/ 213 h 229"/>
                <a:gd name="T46" fmla="*/ 80 w 441"/>
                <a:gd name="T47" fmla="*/ 221 h 229"/>
                <a:gd name="T48" fmla="*/ 47 w 441"/>
                <a:gd name="T49" fmla="*/ 216 h 229"/>
                <a:gd name="T50" fmla="*/ 52 w 441"/>
                <a:gd name="T51" fmla="*/ 201 h 229"/>
                <a:gd name="T52" fmla="*/ 58 w 441"/>
                <a:gd name="T53" fmla="*/ 191 h 229"/>
                <a:gd name="T54" fmla="*/ 87 w 441"/>
                <a:gd name="T55" fmla="*/ 188 h 229"/>
                <a:gd name="T56" fmla="*/ 131 w 441"/>
                <a:gd name="T57" fmla="*/ 177 h 229"/>
                <a:gd name="T58" fmla="*/ 93 w 441"/>
                <a:gd name="T59" fmla="*/ 180 h 229"/>
                <a:gd name="T60" fmla="*/ 91 w 441"/>
                <a:gd name="T61" fmla="*/ 169 h 229"/>
                <a:gd name="T62" fmla="*/ 63 w 441"/>
                <a:gd name="T63" fmla="*/ 158 h 229"/>
                <a:gd name="T64" fmla="*/ 125 w 441"/>
                <a:gd name="T65" fmla="*/ 149 h 229"/>
                <a:gd name="T66" fmla="*/ 125 w 441"/>
                <a:gd name="T67" fmla="*/ 144 h 229"/>
                <a:gd name="T68" fmla="*/ 117 w 441"/>
                <a:gd name="T69" fmla="*/ 139 h 229"/>
                <a:gd name="T70" fmla="*/ 74 w 441"/>
                <a:gd name="T71" fmla="*/ 104 h 229"/>
                <a:gd name="T72" fmla="*/ 145 w 441"/>
                <a:gd name="T73" fmla="*/ 120 h 229"/>
                <a:gd name="T74" fmla="*/ 142 w 441"/>
                <a:gd name="T75" fmla="*/ 111 h 229"/>
                <a:gd name="T76" fmla="*/ 210 w 441"/>
                <a:gd name="T77" fmla="*/ 81 h 229"/>
                <a:gd name="T78" fmla="*/ 213 w 441"/>
                <a:gd name="T79" fmla="*/ 62 h 229"/>
                <a:gd name="T80" fmla="*/ 173 w 441"/>
                <a:gd name="T81" fmla="*/ 81 h 229"/>
                <a:gd name="T82" fmla="*/ 120 w 441"/>
                <a:gd name="T83" fmla="*/ 86 h 229"/>
                <a:gd name="T84" fmla="*/ 74 w 441"/>
                <a:gd name="T85" fmla="*/ 87 h 229"/>
                <a:gd name="T86" fmla="*/ 63 w 441"/>
                <a:gd name="T87" fmla="*/ 87 h 229"/>
                <a:gd name="T88" fmla="*/ 69 w 441"/>
                <a:gd name="T89" fmla="*/ 76 h 229"/>
                <a:gd name="T90" fmla="*/ 28 w 441"/>
                <a:gd name="T91" fmla="*/ 73 h 229"/>
                <a:gd name="T92" fmla="*/ 60 w 441"/>
                <a:gd name="T93" fmla="*/ 57 h 229"/>
                <a:gd name="T94" fmla="*/ 13 w 441"/>
                <a:gd name="T95" fmla="*/ 54 h 229"/>
                <a:gd name="T96" fmla="*/ 36 w 441"/>
                <a:gd name="T97" fmla="*/ 43 h 229"/>
                <a:gd name="T98" fmla="*/ 85 w 441"/>
                <a:gd name="T99" fmla="*/ 41 h 229"/>
                <a:gd name="T100" fmla="*/ 90 w 441"/>
                <a:gd name="T101" fmla="*/ 27 h 229"/>
                <a:gd name="T102" fmla="*/ 136 w 441"/>
                <a:gd name="T103" fmla="*/ 38 h 229"/>
                <a:gd name="T104" fmla="*/ 178 w 441"/>
                <a:gd name="T105" fmla="*/ 46 h 229"/>
                <a:gd name="T106" fmla="*/ 139 w 441"/>
                <a:gd name="T107" fmla="*/ 19 h 229"/>
                <a:gd name="T108" fmla="*/ 183 w 441"/>
                <a:gd name="T109" fmla="*/ 16 h 229"/>
                <a:gd name="T110" fmla="*/ 203 w 441"/>
                <a:gd name="T111" fmla="*/ 8 h 229"/>
                <a:gd name="T112" fmla="*/ 221 w 441"/>
                <a:gd name="T113" fmla="*/ 12 h 229"/>
                <a:gd name="T114" fmla="*/ 266 w 441"/>
                <a:gd name="T115" fmla="*/ 12 h 229"/>
                <a:gd name="T116" fmla="*/ 293 w 441"/>
                <a:gd name="T117" fmla="*/ 5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1" h="229">
                  <a:moveTo>
                    <a:pt x="314" y="0"/>
                  </a:moveTo>
                  <a:lnTo>
                    <a:pt x="315" y="0"/>
                  </a:lnTo>
                  <a:lnTo>
                    <a:pt x="317" y="2"/>
                  </a:lnTo>
                  <a:lnTo>
                    <a:pt x="320" y="4"/>
                  </a:lnTo>
                  <a:lnTo>
                    <a:pt x="322" y="5"/>
                  </a:lnTo>
                  <a:lnTo>
                    <a:pt x="333" y="5"/>
                  </a:lnTo>
                  <a:lnTo>
                    <a:pt x="337" y="5"/>
                  </a:lnTo>
                  <a:lnTo>
                    <a:pt x="341" y="7"/>
                  </a:lnTo>
                  <a:lnTo>
                    <a:pt x="344" y="7"/>
                  </a:lnTo>
                  <a:lnTo>
                    <a:pt x="348" y="7"/>
                  </a:lnTo>
                  <a:lnTo>
                    <a:pt x="352" y="7"/>
                  </a:lnTo>
                  <a:lnTo>
                    <a:pt x="363" y="7"/>
                  </a:lnTo>
                  <a:lnTo>
                    <a:pt x="366" y="8"/>
                  </a:lnTo>
                  <a:lnTo>
                    <a:pt x="366" y="8"/>
                  </a:lnTo>
                  <a:lnTo>
                    <a:pt x="363" y="10"/>
                  </a:lnTo>
                  <a:lnTo>
                    <a:pt x="359" y="12"/>
                  </a:lnTo>
                  <a:lnTo>
                    <a:pt x="337" y="16"/>
                  </a:lnTo>
                  <a:lnTo>
                    <a:pt x="336" y="18"/>
                  </a:lnTo>
                  <a:lnTo>
                    <a:pt x="341" y="18"/>
                  </a:lnTo>
                  <a:lnTo>
                    <a:pt x="347" y="18"/>
                  </a:lnTo>
                  <a:lnTo>
                    <a:pt x="352" y="18"/>
                  </a:lnTo>
                  <a:lnTo>
                    <a:pt x="358" y="16"/>
                  </a:lnTo>
                  <a:lnTo>
                    <a:pt x="359" y="15"/>
                  </a:lnTo>
                  <a:lnTo>
                    <a:pt x="363" y="15"/>
                  </a:lnTo>
                  <a:lnTo>
                    <a:pt x="371" y="12"/>
                  </a:lnTo>
                  <a:lnTo>
                    <a:pt x="375" y="12"/>
                  </a:lnTo>
                  <a:lnTo>
                    <a:pt x="378" y="12"/>
                  </a:lnTo>
                  <a:lnTo>
                    <a:pt x="380" y="13"/>
                  </a:lnTo>
                  <a:lnTo>
                    <a:pt x="382" y="13"/>
                  </a:lnTo>
                  <a:lnTo>
                    <a:pt x="383" y="12"/>
                  </a:lnTo>
                  <a:lnTo>
                    <a:pt x="383" y="10"/>
                  </a:lnTo>
                  <a:lnTo>
                    <a:pt x="385" y="10"/>
                  </a:lnTo>
                  <a:lnTo>
                    <a:pt x="386" y="8"/>
                  </a:lnTo>
                  <a:lnTo>
                    <a:pt x="388" y="8"/>
                  </a:lnTo>
                  <a:lnTo>
                    <a:pt x="389" y="10"/>
                  </a:lnTo>
                  <a:lnTo>
                    <a:pt x="391" y="12"/>
                  </a:lnTo>
                  <a:lnTo>
                    <a:pt x="393" y="13"/>
                  </a:lnTo>
                  <a:lnTo>
                    <a:pt x="394" y="13"/>
                  </a:lnTo>
                  <a:lnTo>
                    <a:pt x="399" y="12"/>
                  </a:lnTo>
                  <a:lnTo>
                    <a:pt x="400" y="12"/>
                  </a:lnTo>
                  <a:lnTo>
                    <a:pt x="405" y="12"/>
                  </a:lnTo>
                  <a:lnTo>
                    <a:pt x="408" y="13"/>
                  </a:lnTo>
                  <a:lnTo>
                    <a:pt x="408" y="13"/>
                  </a:lnTo>
                  <a:lnTo>
                    <a:pt x="407" y="15"/>
                  </a:lnTo>
                  <a:lnTo>
                    <a:pt x="407" y="15"/>
                  </a:lnTo>
                  <a:lnTo>
                    <a:pt x="405" y="16"/>
                  </a:lnTo>
                  <a:lnTo>
                    <a:pt x="407" y="16"/>
                  </a:lnTo>
                  <a:lnTo>
                    <a:pt x="410" y="18"/>
                  </a:lnTo>
                  <a:lnTo>
                    <a:pt x="413" y="21"/>
                  </a:lnTo>
                  <a:lnTo>
                    <a:pt x="413" y="23"/>
                  </a:lnTo>
                  <a:lnTo>
                    <a:pt x="411" y="24"/>
                  </a:lnTo>
                  <a:lnTo>
                    <a:pt x="411" y="26"/>
                  </a:lnTo>
                  <a:lnTo>
                    <a:pt x="423" y="23"/>
                  </a:lnTo>
                  <a:lnTo>
                    <a:pt x="434" y="24"/>
                  </a:lnTo>
                  <a:lnTo>
                    <a:pt x="437" y="24"/>
                  </a:lnTo>
                  <a:lnTo>
                    <a:pt x="438" y="26"/>
                  </a:lnTo>
                  <a:lnTo>
                    <a:pt x="440" y="27"/>
                  </a:lnTo>
                  <a:lnTo>
                    <a:pt x="441" y="29"/>
                  </a:lnTo>
                  <a:lnTo>
                    <a:pt x="440" y="30"/>
                  </a:lnTo>
                  <a:lnTo>
                    <a:pt x="435" y="35"/>
                  </a:lnTo>
                  <a:lnTo>
                    <a:pt x="430" y="37"/>
                  </a:lnTo>
                  <a:lnTo>
                    <a:pt x="427" y="40"/>
                  </a:lnTo>
                  <a:lnTo>
                    <a:pt x="423" y="41"/>
                  </a:lnTo>
                  <a:lnTo>
                    <a:pt x="407" y="46"/>
                  </a:lnTo>
                  <a:lnTo>
                    <a:pt x="399" y="48"/>
                  </a:lnTo>
                  <a:lnTo>
                    <a:pt x="394" y="49"/>
                  </a:lnTo>
                  <a:lnTo>
                    <a:pt x="393" y="51"/>
                  </a:lnTo>
                  <a:lnTo>
                    <a:pt x="383" y="49"/>
                  </a:lnTo>
                  <a:lnTo>
                    <a:pt x="380" y="51"/>
                  </a:lnTo>
                  <a:lnTo>
                    <a:pt x="378" y="52"/>
                  </a:lnTo>
                  <a:lnTo>
                    <a:pt x="375" y="54"/>
                  </a:lnTo>
                  <a:lnTo>
                    <a:pt x="372" y="54"/>
                  </a:lnTo>
                  <a:lnTo>
                    <a:pt x="363" y="54"/>
                  </a:lnTo>
                  <a:lnTo>
                    <a:pt x="361" y="56"/>
                  </a:lnTo>
                  <a:lnTo>
                    <a:pt x="359" y="57"/>
                  </a:lnTo>
                  <a:lnTo>
                    <a:pt x="359" y="59"/>
                  </a:lnTo>
                  <a:lnTo>
                    <a:pt x="358" y="59"/>
                  </a:lnTo>
                  <a:lnTo>
                    <a:pt x="333" y="65"/>
                  </a:lnTo>
                  <a:lnTo>
                    <a:pt x="333" y="67"/>
                  </a:lnTo>
                  <a:lnTo>
                    <a:pt x="334" y="67"/>
                  </a:lnTo>
                  <a:lnTo>
                    <a:pt x="337" y="67"/>
                  </a:lnTo>
                  <a:lnTo>
                    <a:pt x="375" y="59"/>
                  </a:lnTo>
                  <a:lnTo>
                    <a:pt x="383" y="59"/>
                  </a:lnTo>
                  <a:lnTo>
                    <a:pt x="389" y="59"/>
                  </a:lnTo>
                  <a:lnTo>
                    <a:pt x="388" y="60"/>
                  </a:lnTo>
                  <a:lnTo>
                    <a:pt x="378" y="65"/>
                  </a:lnTo>
                  <a:lnTo>
                    <a:pt x="367" y="70"/>
                  </a:lnTo>
                  <a:lnTo>
                    <a:pt x="361" y="75"/>
                  </a:lnTo>
                  <a:lnTo>
                    <a:pt x="345" y="81"/>
                  </a:lnTo>
                  <a:lnTo>
                    <a:pt x="334" y="87"/>
                  </a:lnTo>
                  <a:lnTo>
                    <a:pt x="330" y="90"/>
                  </a:lnTo>
                  <a:lnTo>
                    <a:pt x="323" y="95"/>
                  </a:lnTo>
                  <a:lnTo>
                    <a:pt x="320" y="97"/>
                  </a:lnTo>
                  <a:lnTo>
                    <a:pt x="318" y="97"/>
                  </a:lnTo>
                  <a:lnTo>
                    <a:pt x="315" y="97"/>
                  </a:lnTo>
                  <a:lnTo>
                    <a:pt x="312" y="97"/>
                  </a:lnTo>
                  <a:lnTo>
                    <a:pt x="307" y="93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11" y="100"/>
                  </a:lnTo>
                  <a:lnTo>
                    <a:pt x="311" y="101"/>
                  </a:lnTo>
                  <a:lnTo>
                    <a:pt x="298" y="103"/>
                  </a:lnTo>
                  <a:lnTo>
                    <a:pt x="293" y="104"/>
                  </a:lnTo>
                  <a:lnTo>
                    <a:pt x="290" y="104"/>
                  </a:lnTo>
                  <a:lnTo>
                    <a:pt x="289" y="104"/>
                  </a:lnTo>
                  <a:lnTo>
                    <a:pt x="285" y="104"/>
                  </a:lnTo>
                  <a:lnTo>
                    <a:pt x="284" y="104"/>
                  </a:lnTo>
                  <a:lnTo>
                    <a:pt x="284" y="106"/>
                  </a:lnTo>
                  <a:lnTo>
                    <a:pt x="285" y="106"/>
                  </a:lnTo>
                  <a:lnTo>
                    <a:pt x="290" y="106"/>
                  </a:lnTo>
                  <a:lnTo>
                    <a:pt x="301" y="104"/>
                  </a:lnTo>
                  <a:lnTo>
                    <a:pt x="303" y="104"/>
                  </a:lnTo>
                  <a:lnTo>
                    <a:pt x="306" y="106"/>
                  </a:lnTo>
                  <a:lnTo>
                    <a:pt x="306" y="106"/>
                  </a:lnTo>
                  <a:lnTo>
                    <a:pt x="303" y="109"/>
                  </a:lnTo>
                  <a:lnTo>
                    <a:pt x="295" y="112"/>
                  </a:lnTo>
                  <a:lnTo>
                    <a:pt x="295" y="112"/>
                  </a:lnTo>
                  <a:lnTo>
                    <a:pt x="298" y="114"/>
                  </a:lnTo>
                  <a:lnTo>
                    <a:pt x="298" y="114"/>
                  </a:lnTo>
                  <a:lnTo>
                    <a:pt x="295" y="117"/>
                  </a:lnTo>
                  <a:lnTo>
                    <a:pt x="293" y="117"/>
                  </a:lnTo>
                  <a:lnTo>
                    <a:pt x="285" y="119"/>
                  </a:lnTo>
                  <a:lnTo>
                    <a:pt x="282" y="120"/>
                  </a:lnTo>
                  <a:lnTo>
                    <a:pt x="279" y="119"/>
                  </a:lnTo>
                  <a:lnTo>
                    <a:pt x="263" y="115"/>
                  </a:lnTo>
                  <a:lnTo>
                    <a:pt x="259" y="114"/>
                  </a:lnTo>
                  <a:lnTo>
                    <a:pt x="254" y="112"/>
                  </a:lnTo>
                  <a:lnTo>
                    <a:pt x="251" y="114"/>
                  </a:lnTo>
                  <a:lnTo>
                    <a:pt x="246" y="114"/>
                  </a:lnTo>
                  <a:lnTo>
                    <a:pt x="248" y="115"/>
                  </a:lnTo>
                  <a:lnTo>
                    <a:pt x="255" y="117"/>
                  </a:lnTo>
                  <a:lnTo>
                    <a:pt x="262" y="117"/>
                  </a:lnTo>
                  <a:lnTo>
                    <a:pt x="263" y="117"/>
                  </a:lnTo>
                  <a:lnTo>
                    <a:pt x="265" y="119"/>
                  </a:lnTo>
                  <a:lnTo>
                    <a:pt x="266" y="120"/>
                  </a:lnTo>
                  <a:lnTo>
                    <a:pt x="268" y="122"/>
                  </a:lnTo>
                  <a:lnTo>
                    <a:pt x="266" y="123"/>
                  </a:lnTo>
                  <a:lnTo>
                    <a:pt x="266" y="125"/>
                  </a:lnTo>
                  <a:lnTo>
                    <a:pt x="265" y="125"/>
                  </a:lnTo>
                  <a:lnTo>
                    <a:pt x="263" y="125"/>
                  </a:lnTo>
                  <a:lnTo>
                    <a:pt x="259" y="125"/>
                  </a:lnTo>
                  <a:lnTo>
                    <a:pt x="255" y="127"/>
                  </a:lnTo>
                  <a:lnTo>
                    <a:pt x="254" y="127"/>
                  </a:lnTo>
                  <a:lnTo>
                    <a:pt x="251" y="127"/>
                  </a:lnTo>
                  <a:lnTo>
                    <a:pt x="244" y="127"/>
                  </a:lnTo>
                  <a:lnTo>
                    <a:pt x="238" y="128"/>
                  </a:lnTo>
                  <a:lnTo>
                    <a:pt x="235" y="128"/>
                  </a:lnTo>
                  <a:lnTo>
                    <a:pt x="230" y="128"/>
                  </a:lnTo>
                  <a:lnTo>
                    <a:pt x="225" y="127"/>
                  </a:lnTo>
                  <a:lnTo>
                    <a:pt x="222" y="125"/>
                  </a:lnTo>
                  <a:lnTo>
                    <a:pt x="214" y="125"/>
                  </a:lnTo>
                  <a:lnTo>
                    <a:pt x="214" y="127"/>
                  </a:lnTo>
                  <a:lnTo>
                    <a:pt x="218" y="127"/>
                  </a:lnTo>
                  <a:lnTo>
                    <a:pt x="222" y="128"/>
                  </a:lnTo>
                  <a:lnTo>
                    <a:pt x="225" y="131"/>
                  </a:lnTo>
                  <a:lnTo>
                    <a:pt x="229" y="131"/>
                  </a:lnTo>
                  <a:lnTo>
                    <a:pt x="233" y="134"/>
                  </a:lnTo>
                  <a:lnTo>
                    <a:pt x="236" y="134"/>
                  </a:lnTo>
                  <a:lnTo>
                    <a:pt x="240" y="134"/>
                  </a:lnTo>
                  <a:lnTo>
                    <a:pt x="246" y="134"/>
                  </a:lnTo>
                  <a:lnTo>
                    <a:pt x="249" y="134"/>
                  </a:lnTo>
                  <a:lnTo>
                    <a:pt x="249" y="141"/>
                  </a:lnTo>
                  <a:lnTo>
                    <a:pt x="248" y="141"/>
                  </a:lnTo>
                  <a:lnTo>
                    <a:pt x="238" y="141"/>
                  </a:lnTo>
                  <a:lnTo>
                    <a:pt x="235" y="139"/>
                  </a:lnTo>
                  <a:lnTo>
                    <a:pt x="232" y="139"/>
                  </a:lnTo>
                  <a:lnTo>
                    <a:pt x="229" y="138"/>
                  </a:lnTo>
                  <a:lnTo>
                    <a:pt x="225" y="139"/>
                  </a:lnTo>
                  <a:lnTo>
                    <a:pt x="222" y="139"/>
                  </a:lnTo>
                  <a:lnTo>
                    <a:pt x="219" y="139"/>
                  </a:lnTo>
                  <a:lnTo>
                    <a:pt x="216" y="139"/>
                  </a:lnTo>
                  <a:lnTo>
                    <a:pt x="207" y="139"/>
                  </a:lnTo>
                  <a:lnTo>
                    <a:pt x="202" y="139"/>
                  </a:lnTo>
                  <a:lnTo>
                    <a:pt x="199" y="139"/>
                  </a:lnTo>
                  <a:lnTo>
                    <a:pt x="194" y="139"/>
                  </a:lnTo>
                  <a:lnTo>
                    <a:pt x="189" y="139"/>
                  </a:lnTo>
                  <a:lnTo>
                    <a:pt x="191" y="141"/>
                  </a:lnTo>
                  <a:lnTo>
                    <a:pt x="192" y="141"/>
                  </a:lnTo>
                  <a:lnTo>
                    <a:pt x="195" y="141"/>
                  </a:lnTo>
                  <a:lnTo>
                    <a:pt x="197" y="142"/>
                  </a:lnTo>
                  <a:lnTo>
                    <a:pt x="200" y="144"/>
                  </a:lnTo>
                  <a:lnTo>
                    <a:pt x="202" y="144"/>
                  </a:lnTo>
                  <a:lnTo>
                    <a:pt x="205" y="142"/>
                  </a:lnTo>
                  <a:lnTo>
                    <a:pt x="214" y="141"/>
                  </a:lnTo>
                  <a:lnTo>
                    <a:pt x="219" y="141"/>
                  </a:lnTo>
                  <a:lnTo>
                    <a:pt x="224" y="142"/>
                  </a:lnTo>
                  <a:lnTo>
                    <a:pt x="225" y="142"/>
                  </a:lnTo>
                  <a:lnTo>
                    <a:pt x="227" y="142"/>
                  </a:lnTo>
                  <a:lnTo>
                    <a:pt x="230" y="145"/>
                  </a:lnTo>
                  <a:lnTo>
                    <a:pt x="236" y="145"/>
                  </a:lnTo>
                  <a:lnTo>
                    <a:pt x="240" y="147"/>
                  </a:lnTo>
                  <a:lnTo>
                    <a:pt x="248" y="150"/>
                  </a:lnTo>
                  <a:lnTo>
                    <a:pt x="249" y="150"/>
                  </a:lnTo>
                  <a:lnTo>
                    <a:pt x="249" y="150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43" y="156"/>
                  </a:lnTo>
                  <a:lnTo>
                    <a:pt x="236" y="156"/>
                  </a:lnTo>
                  <a:lnTo>
                    <a:pt x="227" y="156"/>
                  </a:lnTo>
                  <a:lnTo>
                    <a:pt x="222" y="156"/>
                  </a:lnTo>
                  <a:lnTo>
                    <a:pt x="221" y="158"/>
                  </a:lnTo>
                  <a:lnTo>
                    <a:pt x="225" y="158"/>
                  </a:lnTo>
                  <a:lnTo>
                    <a:pt x="235" y="161"/>
                  </a:lnTo>
                  <a:lnTo>
                    <a:pt x="238" y="163"/>
                  </a:lnTo>
                  <a:lnTo>
                    <a:pt x="238" y="163"/>
                  </a:lnTo>
                  <a:lnTo>
                    <a:pt x="233" y="166"/>
                  </a:lnTo>
                  <a:lnTo>
                    <a:pt x="229" y="174"/>
                  </a:lnTo>
                  <a:lnTo>
                    <a:pt x="227" y="174"/>
                  </a:lnTo>
                  <a:lnTo>
                    <a:pt x="225" y="174"/>
                  </a:lnTo>
                  <a:lnTo>
                    <a:pt x="222" y="174"/>
                  </a:lnTo>
                  <a:lnTo>
                    <a:pt x="218" y="175"/>
                  </a:lnTo>
                  <a:lnTo>
                    <a:pt x="213" y="175"/>
                  </a:lnTo>
                  <a:lnTo>
                    <a:pt x="207" y="175"/>
                  </a:lnTo>
                  <a:lnTo>
                    <a:pt x="199" y="175"/>
                  </a:lnTo>
                  <a:lnTo>
                    <a:pt x="197" y="177"/>
                  </a:lnTo>
                  <a:lnTo>
                    <a:pt x="197" y="179"/>
                  </a:lnTo>
                  <a:lnTo>
                    <a:pt x="197" y="182"/>
                  </a:lnTo>
                  <a:lnTo>
                    <a:pt x="197" y="185"/>
                  </a:lnTo>
                  <a:lnTo>
                    <a:pt x="197" y="188"/>
                  </a:lnTo>
                  <a:lnTo>
                    <a:pt x="195" y="190"/>
                  </a:lnTo>
                  <a:lnTo>
                    <a:pt x="194" y="191"/>
                  </a:lnTo>
                  <a:lnTo>
                    <a:pt x="191" y="193"/>
                  </a:lnTo>
                  <a:lnTo>
                    <a:pt x="188" y="194"/>
                  </a:lnTo>
                  <a:lnTo>
                    <a:pt x="186" y="194"/>
                  </a:lnTo>
                  <a:lnTo>
                    <a:pt x="181" y="194"/>
                  </a:lnTo>
                  <a:lnTo>
                    <a:pt x="170" y="196"/>
                  </a:lnTo>
                  <a:lnTo>
                    <a:pt x="166" y="196"/>
                  </a:lnTo>
                  <a:lnTo>
                    <a:pt x="161" y="194"/>
                  </a:lnTo>
                  <a:lnTo>
                    <a:pt x="156" y="193"/>
                  </a:lnTo>
                  <a:lnTo>
                    <a:pt x="150" y="190"/>
                  </a:lnTo>
                  <a:lnTo>
                    <a:pt x="147" y="188"/>
                  </a:lnTo>
                  <a:lnTo>
                    <a:pt x="145" y="188"/>
                  </a:lnTo>
                  <a:lnTo>
                    <a:pt x="145" y="190"/>
                  </a:lnTo>
                  <a:lnTo>
                    <a:pt x="148" y="191"/>
                  </a:lnTo>
                  <a:lnTo>
                    <a:pt x="150" y="193"/>
                  </a:lnTo>
                  <a:lnTo>
                    <a:pt x="151" y="193"/>
                  </a:lnTo>
                  <a:lnTo>
                    <a:pt x="150" y="194"/>
                  </a:lnTo>
                  <a:lnTo>
                    <a:pt x="147" y="194"/>
                  </a:lnTo>
                  <a:lnTo>
                    <a:pt x="143" y="196"/>
                  </a:lnTo>
                  <a:lnTo>
                    <a:pt x="140" y="196"/>
                  </a:lnTo>
                  <a:lnTo>
                    <a:pt x="139" y="196"/>
                  </a:lnTo>
                  <a:lnTo>
                    <a:pt x="140" y="197"/>
                  </a:lnTo>
                  <a:lnTo>
                    <a:pt x="143" y="197"/>
                  </a:lnTo>
                  <a:lnTo>
                    <a:pt x="143" y="197"/>
                  </a:lnTo>
                  <a:lnTo>
                    <a:pt x="147" y="197"/>
                  </a:lnTo>
                  <a:lnTo>
                    <a:pt x="151" y="196"/>
                  </a:lnTo>
                  <a:lnTo>
                    <a:pt x="153" y="196"/>
                  </a:lnTo>
                  <a:lnTo>
                    <a:pt x="158" y="196"/>
                  </a:lnTo>
                  <a:lnTo>
                    <a:pt x="159" y="197"/>
                  </a:lnTo>
                  <a:lnTo>
                    <a:pt x="166" y="199"/>
                  </a:lnTo>
                  <a:lnTo>
                    <a:pt x="166" y="201"/>
                  </a:lnTo>
                  <a:lnTo>
                    <a:pt x="170" y="199"/>
                  </a:lnTo>
                  <a:lnTo>
                    <a:pt x="177" y="199"/>
                  </a:lnTo>
                  <a:lnTo>
                    <a:pt x="178" y="199"/>
                  </a:lnTo>
                  <a:lnTo>
                    <a:pt x="180" y="202"/>
                  </a:lnTo>
                  <a:lnTo>
                    <a:pt x="180" y="204"/>
                  </a:lnTo>
                  <a:lnTo>
                    <a:pt x="180" y="205"/>
                  </a:lnTo>
                  <a:lnTo>
                    <a:pt x="181" y="207"/>
                  </a:lnTo>
                  <a:lnTo>
                    <a:pt x="184" y="207"/>
                  </a:lnTo>
                  <a:lnTo>
                    <a:pt x="186" y="208"/>
                  </a:lnTo>
                  <a:lnTo>
                    <a:pt x="189" y="207"/>
                  </a:lnTo>
                  <a:lnTo>
                    <a:pt x="192" y="205"/>
                  </a:lnTo>
                  <a:lnTo>
                    <a:pt x="192" y="205"/>
                  </a:lnTo>
                  <a:lnTo>
                    <a:pt x="194" y="205"/>
                  </a:lnTo>
                  <a:lnTo>
                    <a:pt x="195" y="207"/>
                  </a:lnTo>
                  <a:lnTo>
                    <a:pt x="199" y="208"/>
                  </a:lnTo>
                  <a:lnTo>
                    <a:pt x="199" y="212"/>
                  </a:lnTo>
                  <a:lnTo>
                    <a:pt x="197" y="215"/>
                  </a:lnTo>
                  <a:lnTo>
                    <a:pt x="194" y="218"/>
                  </a:lnTo>
                  <a:lnTo>
                    <a:pt x="184" y="221"/>
                  </a:lnTo>
                  <a:lnTo>
                    <a:pt x="181" y="223"/>
                  </a:lnTo>
                  <a:lnTo>
                    <a:pt x="180" y="224"/>
                  </a:lnTo>
                  <a:lnTo>
                    <a:pt x="177" y="226"/>
                  </a:lnTo>
                  <a:lnTo>
                    <a:pt x="170" y="227"/>
                  </a:lnTo>
                  <a:lnTo>
                    <a:pt x="167" y="227"/>
                  </a:lnTo>
                  <a:lnTo>
                    <a:pt x="159" y="229"/>
                  </a:lnTo>
                  <a:lnTo>
                    <a:pt x="158" y="229"/>
                  </a:lnTo>
                  <a:lnTo>
                    <a:pt x="156" y="229"/>
                  </a:lnTo>
                  <a:lnTo>
                    <a:pt x="154" y="227"/>
                  </a:lnTo>
                  <a:lnTo>
                    <a:pt x="156" y="226"/>
                  </a:lnTo>
                  <a:lnTo>
                    <a:pt x="156" y="224"/>
                  </a:lnTo>
                  <a:lnTo>
                    <a:pt x="158" y="224"/>
                  </a:lnTo>
                  <a:lnTo>
                    <a:pt x="158" y="223"/>
                  </a:lnTo>
                  <a:lnTo>
                    <a:pt x="154" y="221"/>
                  </a:lnTo>
                  <a:lnTo>
                    <a:pt x="154" y="219"/>
                  </a:lnTo>
                  <a:lnTo>
                    <a:pt x="153" y="219"/>
                  </a:lnTo>
                  <a:lnTo>
                    <a:pt x="150" y="219"/>
                  </a:lnTo>
                  <a:lnTo>
                    <a:pt x="148" y="219"/>
                  </a:lnTo>
                  <a:lnTo>
                    <a:pt x="147" y="219"/>
                  </a:lnTo>
                  <a:lnTo>
                    <a:pt x="145" y="219"/>
                  </a:lnTo>
                  <a:lnTo>
                    <a:pt x="143" y="219"/>
                  </a:lnTo>
                  <a:lnTo>
                    <a:pt x="140" y="216"/>
                  </a:lnTo>
                  <a:lnTo>
                    <a:pt x="139" y="215"/>
                  </a:lnTo>
                  <a:lnTo>
                    <a:pt x="137" y="215"/>
                  </a:lnTo>
                  <a:lnTo>
                    <a:pt x="136" y="215"/>
                  </a:lnTo>
                  <a:lnTo>
                    <a:pt x="134" y="213"/>
                  </a:lnTo>
                  <a:lnTo>
                    <a:pt x="132" y="213"/>
                  </a:lnTo>
                  <a:lnTo>
                    <a:pt x="134" y="213"/>
                  </a:lnTo>
                  <a:lnTo>
                    <a:pt x="136" y="215"/>
                  </a:lnTo>
                  <a:lnTo>
                    <a:pt x="137" y="218"/>
                  </a:lnTo>
                  <a:lnTo>
                    <a:pt x="137" y="219"/>
                  </a:lnTo>
                  <a:lnTo>
                    <a:pt x="137" y="221"/>
                  </a:lnTo>
                  <a:lnTo>
                    <a:pt x="120" y="221"/>
                  </a:lnTo>
                  <a:lnTo>
                    <a:pt x="113" y="221"/>
                  </a:lnTo>
                  <a:lnTo>
                    <a:pt x="112" y="219"/>
                  </a:lnTo>
                  <a:lnTo>
                    <a:pt x="109" y="215"/>
                  </a:lnTo>
                  <a:lnTo>
                    <a:pt x="107" y="224"/>
                  </a:lnTo>
                  <a:lnTo>
                    <a:pt x="95" y="226"/>
                  </a:lnTo>
                  <a:lnTo>
                    <a:pt x="91" y="226"/>
                  </a:lnTo>
                  <a:lnTo>
                    <a:pt x="87" y="224"/>
                  </a:lnTo>
                  <a:lnTo>
                    <a:pt x="80" y="221"/>
                  </a:lnTo>
                  <a:lnTo>
                    <a:pt x="79" y="219"/>
                  </a:lnTo>
                  <a:lnTo>
                    <a:pt x="77" y="218"/>
                  </a:lnTo>
                  <a:lnTo>
                    <a:pt x="77" y="216"/>
                  </a:lnTo>
                  <a:lnTo>
                    <a:pt x="76" y="216"/>
                  </a:lnTo>
                  <a:lnTo>
                    <a:pt x="74" y="219"/>
                  </a:lnTo>
                  <a:lnTo>
                    <a:pt x="72" y="223"/>
                  </a:lnTo>
                  <a:lnTo>
                    <a:pt x="68" y="223"/>
                  </a:lnTo>
                  <a:lnTo>
                    <a:pt x="63" y="221"/>
                  </a:lnTo>
                  <a:lnTo>
                    <a:pt x="61" y="216"/>
                  </a:lnTo>
                  <a:lnTo>
                    <a:pt x="61" y="223"/>
                  </a:lnTo>
                  <a:lnTo>
                    <a:pt x="52" y="223"/>
                  </a:lnTo>
                  <a:lnTo>
                    <a:pt x="47" y="223"/>
                  </a:lnTo>
                  <a:lnTo>
                    <a:pt x="47" y="216"/>
                  </a:lnTo>
                  <a:lnTo>
                    <a:pt x="46" y="212"/>
                  </a:lnTo>
                  <a:lnTo>
                    <a:pt x="44" y="215"/>
                  </a:lnTo>
                  <a:lnTo>
                    <a:pt x="46" y="218"/>
                  </a:lnTo>
                  <a:lnTo>
                    <a:pt x="46" y="223"/>
                  </a:lnTo>
                  <a:lnTo>
                    <a:pt x="43" y="221"/>
                  </a:lnTo>
                  <a:lnTo>
                    <a:pt x="33" y="221"/>
                  </a:lnTo>
                  <a:lnTo>
                    <a:pt x="31" y="219"/>
                  </a:lnTo>
                  <a:lnTo>
                    <a:pt x="31" y="215"/>
                  </a:lnTo>
                  <a:lnTo>
                    <a:pt x="31" y="210"/>
                  </a:lnTo>
                  <a:lnTo>
                    <a:pt x="43" y="205"/>
                  </a:lnTo>
                  <a:lnTo>
                    <a:pt x="46" y="202"/>
                  </a:lnTo>
                  <a:lnTo>
                    <a:pt x="47" y="201"/>
                  </a:lnTo>
                  <a:lnTo>
                    <a:pt x="52" y="201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8" y="199"/>
                  </a:lnTo>
                  <a:lnTo>
                    <a:pt x="71" y="199"/>
                  </a:lnTo>
                  <a:lnTo>
                    <a:pt x="71" y="199"/>
                  </a:lnTo>
                  <a:lnTo>
                    <a:pt x="69" y="199"/>
                  </a:lnTo>
                  <a:lnTo>
                    <a:pt x="66" y="194"/>
                  </a:lnTo>
                  <a:lnTo>
                    <a:pt x="66" y="194"/>
                  </a:lnTo>
                  <a:lnTo>
                    <a:pt x="65" y="194"/>
                  </a:lnTo>
                  <a:lnTo>
                    <a:pt x="61" y="194"/>
                  </a:lnTo>
                  <a:lnTo>
                    <a:pt x="60" y="193"/>
                  </a:lnTo>
                  <a:lnTo>
                    <a:pt x="58" y="191"/>
                  </a:lnTo>
                  <a:lnTo>
                    <a:pt x="57" y="190"/>
                  </a:lnTo>
                  <a:lnTo>
                    <a:pt x="55" y="186"/>
                  </a:lnTo>
                  <a:lnTo>
                    <a:pt x="52" y="182"/>
                  </a:lnTo>
                  <a:lnTo>
                    <a:pt x="54" y="180"/>
                  </a:lnTo>
                  <a:lnTo>
                    <a:pt x="57" y="179"/>
                  </a:lnTo>
                  <a:lnTo>
                    <a:pt x="61" y="177"/>
                  </a:lnTo>
                  <a:lnTo>
                    <a:pt x="65" y="177"/>
                  </a:lnTo>
                  <a:lnTo>
                    <a:pt x="68" y="177"/>
                  </a:lnTo>
                  <a:lnTo>
                    <a:pt x="71" y="179"/>
                  </a:lnTo>
                  <a:lnTo>
                    <a:pt x="77" y="180"/>
                  </a:lnTo>
                  <a:lnTo>
                    <a:pt x="80" y="182"/>
                  </a:lnTo>
                  <a:lnTo>
                    <a:pt x="84" y="185"/>
                  </a:lnTo>
                  <a:lnTo>
                    <a:pt x="87" y="188"/>
                  </a:lnTo>
                  <a:lnTo>
                    <a:pt x="88" y="190"/>
                  </a:lnTo>
                  <a:lnTo>
                    <a:pt x="98" y="193"/>
                  </a:lnTo>
                  <a:lnTo>
                    <a:pt x="101" y="193"/>
                  </a:lnTo>
                  <a:lnTo>
                    <a:pt x="104" y="193"/>
                  </a:lnTo>
                  <a:lnTo>
                    <a:pt x="112" y="193"/>
                  </a:lnTo>
                  <a:lnTo>
                    <a:pt x="115" y="191"/>
                  </a:lnTo>
                  <a:lnTo>
                    <a:pt x="117" y="191"/>
                  </a:lnTo>
                  <a:lnTo>
                    <a:pt x="118" y="190"/>
                  </a:lnTo>
                  <a:lnTo>
                    <a:pt x="120" y="188"/>
                  </a:lnTo>
                  <a:lnTo>
                    <a:pt x="123" y="186"/>
                  </a:lnTo>
                  <a:lnTo>
                    <a:pt x="128" y="182"/>
                  </a:lnTo>
                  <a:lnTo>
                    <a:pt x="131" y="179"/>
                  </a:lnTo>
                  <a:lnTo>
                    <a:pt x="131" y="177"/>
                  </a:lnTo>
                  <a:lnTo>
                    <a:pt x="131" y="175"/>
                  </a:lnTo>
                  <a:lnTo>
                    <a:pt x="132" y="174"/>
                  </a:lnTo>
                  <a:lnTo>
                    <a:pt x="131" y="175"/>
                  </a:lnTo>
                  <a:lnTo>
                    <a:pt x="121" y="183"/>
                  </a:lnTo>
                  <a:lnTo>
                    <a:pt x="120" y="185"/>
                  </a:lnTo>
                  <a:lnTo>
                    <a:pt x="115" y="188"/>
                  </a:lnTo>
                  <a:lnTo>
                    <a:pt x="112" y="188"/>
                  </a:lnTo>
                  <a:lnTo>
                    <a:pt x="109" y="188"/>
                  </a:lnTo>
                  <a:lnTo>
                    <a:pt x="104" y="186"/>
                  </a:lnTo>
                  <a:lnTo>
                    <a:pt x="99" y="190"/>
                  </a:lnTo>
                  <a:lnTo>
                    <a:pt x="96" y="188"/>
                  </a:lnTo>
                  <a:lnTo>
                    <a:pt x="93" y="188"/>
                  </a:lnTo>
                  <a:lnTo>
                    <a:pt x="93" y="180"/>
                  </a:lnTo>
                  <a:lnTo>
                    <a:pt x="90" y="175"/>
                  </a:lnTo>
                  <a:lnTo>
                    <a:pt x="93" y="174"/>
                  </a:lnTo>
                  <a:lnTo>
                    <a:pt x="96" y="172"/>
                  </a:lnTo>
                  <a:lnTo>
                    <a:pt x="102" y="167"/>
                  </a:lnTo>
                  <a:lnTo>
                    <a:pt x="104" y="167"/>
                  </a:lnTo>
                  <a:lnTo>
                    <a:pt x="109" y="167"/>
                  </a:lnTo>
                  <a:lnTo>
                    <a:pt x="106" y="167"/>
                  </a:lnTo>
                  <a:lnTo>
                    <a:pt x="104" y="166"/>
                  </a:lnTo>
                  <a:lnTo>
                    <a:pt x="98" y="166"/>
                  </a:lnTo>
                  <a:lnTo>
                    <a:pt x="101" y="156"/>
                  </a:lnTo>
                  <a:lnTo>
                    <a:pt x="96" y="164"/>
                  </a:lnTo>
                  <a:lnTo>
                    <a:pt x="93" y="167"/>
                  </a:lnTo>
                  <a:lnTo>
                    <a:pt x="91" y="169"/>
                  </a:lnTo>
                  <a:lnTo>
                    <a:pt x="88" y="171"/>
                  </a:lnTo>
                  <a:lnTo>
                    <a:pt x="79" y="171"/>
                  </a:lnTo>
                  <a:lnTo>
                    <a:pt x="82" y="167"/>
                  </a:lnTo>
                  <a:lnTo>
                    <a:pt x="84" y="163"/>
                  </a:lnTo>
                  <a:lnTo>
                    <a:pt x="82" y="164"/>
                  </a:lnTo>
                  <a:lnTo>
                    <a:pt x="76" y="167"/>
                  </a:lnTo>
                  <a:lnTo>
                    <a:pt x="72" y="169"/>
                  </a:lnTo>
                  <a:lnTo>
                    <a:pt x="69" y="169"/>
                  </a:lnTo>
                  <a:lnTo>
                    <a:pt x="63" y="169"/>
                  </a:lnTo>
                  <a:lnTo>
                    <a:pt x="60" y="167"/>
                  </a:lnTo>
                  <a:lnTo>
                    <a:pt x="61" y="164"/>
                  </a:lnTo>
                  <a:lnTo>
                    <a:pt x="61" y="160"/>
                  </a:lnTo>
                  <a:lnTo>
                    <a:pt x="63" y="158"/>
                  </a:lnTo>
                  <a:lnTo>
                    <a:pt x="66" y="156"/>
                  </a:lnTo>
                  <a:lnTo>
                    <a:pt x="69" y="152"/>
                  </a:lnTo>
                  <a:lnTo>
                    <a:pt x="71" y="149"/>
                  </a:lnTo>
                  <a:lnTo>
                    <a:pt x="79" y="147"/>
                  </a:lnTo>
                  <a:lnTo>
                    <a:pt x="87" y="147"/>
                  </a:lnTo>
                  <a:lnTo>
                    <a:pt x="93" y="145"/>
                  </a:lnTo>
                  <a:lnTo>
                    <a:pt x="98" y="144"/>
                  </a:lnTo>
                  <a:lnTo>
                    <a:pt x="99" y="145"/>
                  </a:lnTo>
                  <a:lnTo>
                    <a:pt x="113" y="147"/>
                  </a:lnTo>
                  <a:lnTo>
                    <a:pt x="118" y="149"/>
                  </a:lnTo>
                  <a:lnTo>
                    <a:pt x="120" y="149"/>
                  </a:lnTo>
                  <a:lnTo>
                    <a:pt x="121" y="149"/>
                  </a:lnTo>
                  <a:lnTo>
                    <a:pt x="125" y="149"/>
                  </a:lnTo>
                  <a:lnTo>
                    <a:pt x="126" y="147"/>
                  </a:lnTo>
                  <a:lnTo>
                    <a:pt x="134" y="147"/>
                  </a:lnTo>
                  <a:lnTo>
                    <a:pt x="136" y="147"/>
                  </a:lnTo>
                  <a:lnTo>
                    <a:pt x="139" y="145"/>
                  </a:lnTo>
                  <a:lnTo>
                    <a:pt x="140" y="145"/>
                  </a:lnTo>
                  <a:lnTo>
                    <a:pt x="143" y="144"/>
                  </a:lnTo>
                  <a:lnTo>
                    <a:pt x="143" y="142"/>
                  </a:lnTo>
                  <a:lnTo>
                    <a:pt x="142" y="142"/>
                  </a:lnTo>
                  <a:lnTo>
                    <a:pt x="140" y="142"/>
                  </a:lnTo>
                  <a:lnTo>
                    <a:pt x="137" y="144"/>
                  </a:lnTo>
                  <a:lnTo>
                    <a:pt x="134" y="145"/>
                  </a:lnTo>
                  <a:lnTo>
                    <a:pt x="131" y="145"/>
                  </a:lnTo>
                  <a:lnTo>
                    <a:pt x="125" y="144"/>
                  </a:lnTo>
                  <a:lnTo>
                    <a:pt x="115" y="144"/>
                  </a:lnTo>
                  <a:lnTo>
                    <a:pt x="109" y="142"/>
                  </a:lnTo>
                  <a:lnTo>
                    <a:pt x="107" y="142"/>
                  </a:lnTo>
                  <a:lnTo>
                    <a:pt x="106" y="142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6" y="138"/>
                  </a:lnTo>
                  <a:lnTo>
                    <a:pt x="107" y="138"/>
                  </a:lnTo>
                  <a:lnTo>
                    <a:pt x="110" y="139"/>
                  </a:lnTo>
                  <a:lnTo>
                    <a:pt x="113" y="139"/>
                  </a:lnTo>
                  <a:lnTo>
                    <a:pt x="118" y="141"/>
                  </a:lnTo>
                  <a:lnTo>
                    <a:pt x="117" y="139"/>
                  </a:lnTo>
                  <a:lnTo>
                    <a:pt x="112" y="136"/>
                  </a:lnTo>
                  <a:lnTo>
                    <a:pt x="109" y="134"/>
                  </a:lnTo>
                  <a:lnTo>
                    <a:pt x="106" y="131"/>
                  </a:lnTo>
                  <a:lnTo>
                    <a:pt x="104" y="130"/>
                  </a:lnTo>
                  <a:lnTo>
                    <a:pt x="99" y="125"/>
                  </a:lnTo>
                  <a:lnTo>
                    <a:pt x="96" y="122"/>
                  </a:lnTo>
                  <a:lnTo>
                    <a:pt x="93" y="120"/>
                  </a:lnTo>
                  <a:lnTo>
                    <a:pt x="90" y="119"/>
                  </a:lnTo>
                  <a:lnTo>
                    <a:pt x="82" y="119"/>
                  </a:lnTo>
                  <a:lnTo>
                    <a:pt x="80" y="117"/>
                  </a:lnTo>
                  <a:lnTo>
                    <a:pt x="77" y="114"/>
                  </a:lnTo>
                  <a:lnTo>
                    <a:pt x="76" y="109"/>
                  </a:lnTo>
                  <a:lnTo>
                    <a:pt x="74" y="104"/>
                  </a:lnTo>
                  <a:lnTo>
                    <a:pt x="76" y="101"/>
                  </a:lnTo>
                  <a:lnTo>
                    <a:pt x="79" y="98"/>
                  </a:lnTo>
                  <a:lnTo>
                    <a:pt x="95" y="100"/>
                  </a:lnTo>
                  <a:lnTo>
                    <a:pt x="102" y="100"/>
                  </a:lnTo>
                  <a:lnTo>
                    <a:pt x="110" y="100"/>
                  </a:lnTo>
                  <a:lnTo>
                    <a:pt x="115" y="101"/>
                  </a:lnTo>
                  <a:lnTo>
                    <a:pt x="121" y="104"/>
                  </a:lnTo>
                  <a:lnTo>
                    <a:pt x="126" y="108"/>
                  </a:lnTo>
                  <a:lnTo>
                    <a:pt x="131" y="109"/>
                  </a:lnTo>
                  <a:lnTo>
                    <a:pt x="136" y="112"/>
                  </a:lnTo>
                  <a:lnTo>
                    <a:pt x="140" y="115"/>
                  </a:lnTo>
                  <a:lnTo>
                    <a:pt x="142" y="119"/>
                  </a:lnTo>
                  <a:lnTo>
                    <a:pt x="145" y="120"/>
                  </a:lnTo>
                  <a:lnTo>
                    <a:pt x="148" y="120"/>
                  </a:lnTo>
                  <a:lnTo>
                    <a:pt x="154" y="122"/>
                  </a:lnTo>
                  <a:lnTo>
                    <a:pt x="159" y="122"/>
                  </a:lnTo>
                  <a:lnTo>
                    <a:pt x="162" y="122"/>
                  </a:lnTo>
                  <a:lnTo>
                    <a:pt x="166" y="122"/>
                  </a:lnTo>
                  <a:lnTo>
                    <a:pt x="167" y="120"/>
                  </a:lnTo>
                  <a:lnTo>
                    <a:pt x="166" y="120"/>
                  </a:lnTo>
                  <a:lnTo>
                    <a:pt x="159" y="120"/>
                  </a:lnTo>
                  <a:lnTo>
                    <a:pt x="154" y="119"/>
                  </a:lnTo>
                  <a:lnTo>
                    <a:pt x="153" y="119"/>
                  </a:lnTo>
                  <a:lnTo>
                    <a:pt x="150" y="115"/>
                  </a:lnTo>
                  <a:lnTo>
                    <a:pt x="145" y="112"/>
                  </a:lnTo>
                  <a:lnTo>
                    <a:pt x="142" y="111"/>
                  </a:lnTo>
                  <a:lnTo>
                    <a:pt x="136" y="108"/>
                  </a:lnTo>
                  <a:lnTo>
                    <a:pt x="131" y="103"/>
                  </a:lnTo>
                  <a:lnTo>
                    <a:pt x="126" y="100"/>
                  </a:lnTo>
                  <a:lnTo>
                    <a:pt x="126" y="98"/>
                  </a:lnTo>
                  <a:lnTo>
                    <a:pt x="129" y="97"/>
                  </a:lnTo>
                  <a:lnTo>
                    <a:pt x="132" y="97"/>
                  </a:lnTo>
                  <a:lnTo>
                    <a:pt x="154" y="95"/>
                  </a:lnTo>
                  <a:lnTo>
                    <a:pt x="169" y="92"/>
                  </a:lnTo>
                  <a:lnTo>
                    <a:pt x="173" y="89"/>
                  </a:lnTo>
                  <a:lnTo>
                    <a:pt x="175" y="87"/>
                  </a:lnTo>
                  <a:lnTo>
                    <a:pt x="192" y="82"/>
                  </a:lnTo>
                  <a:lnTo>
                    <a:pt x="205" y="81"/>
                  </a:lnTo>
                  <a:lnTo>
                    <a:pt x="210" y="81"/>
                  </a:lnTo>
                  <a:lnTo>
                    <a:pt x="214" y="81"/>
                  </a:lnTo>
                  <a:lnTo>
                    <a:pt x="214" y="79"/>
                  </a:lnTo>
                  <a:lnTo>
                    <a:pt x="211" y="79"/>
                  </a:lnTo>
                  <a:lnTo>
                    <a:pt x="207" y="79"/>
                  </a:lnTo>
                  <a:lnTo>
                    <a:pt x="199" y="79"/>
                  </a:lnTo>
                  <a:lnTo>
                    <a:pt x="191" y="78"/>
                  </a:lnTo>
                  <a:lnTo>
                    <a:pt x="188" y="78"/>
                  </a:lnTo>
                  <a:lnTo>
                    <a:pt x="188" y="76"/>
                  </a:lnTo>
                  <a:lnTo>
                    <a:pt x="189" y="75"/>
                  </a:lnTo>
                  <a:lnTo>
                    <a:pt x="191" y="71"/>
                  </a:lnTo>
                  <a:lnTo>
                    <a:pt x="194" y="70"/>
                  </a:lnTo>
                  <a:lnTo>
                    <a:pt x="205" y="65"/>
                  </a:lnTo>
                  <a:lnTo>
                    <a:pt x="213" y="62"/>
                  </a:lnTo>
                  <a:lnTo>
                    <a:pt x="214" y="60"/>
                  </a:lnTo>
                  <a:lnTo>
                    <a:pt x="199" y="64"/>
                  </a:lnTo>
                  <a:lnTo>
                    <a:pt x="192" y="67"/>
                  </a:lnTo>
                  <a:lnTo>
                    <a:pt x="188" y="70"/>
                  </a:lnTo>
                  <a:lnTo>
                    <a:pt x="184" y="71"/>
                  </a:lnTo>
                  <a:lnTo>
                    <a:pt x="183" y="71"/>
                  </a:lnTo>
                  <a:lnTo>
                    <a:pt x="181" y="71"/>
                  </a:lnTo>
                  <a:lnTo>
                    <a:pt x="180" y="73"/>
                  </a:lnTo>
                  <a:lnTo>
                    <a:pt x="178" y="75"/>
                  </a:lnTo>
                  <a:lnTo>
                    <a:pt x="177" y="76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1"/>
                  </a:lnTo>
                  <a:lnTo>
                    <a:pt x="167" y="84"/>
                  </a:lnTo>
                  <a:lnTo>
                    <a:pt x="154" y="87"/>
                  </a:lnTo>
                  <a:lnTo>
                    <a:pt x="150" y="89"/>
                  </a:lnTo>
                  <a:lnTo>
                    <a:pt x="147" y="89"/>
                  </a:lnTo>
                  <a:lnTo>
                    <a:pt x="136" y="90"/>
                  </a:lnTo>
                  <a:lnTo>
                    <a:pt x="131" y="90"/>
                  </a:lnTo>
                  <a:lnTo>
                    <a:pt x="128" y="90"/>
                  </a:lnTo>
                  <a:lnTo>
                    <a:pt x="129" y="89"/>
                  </a:lnTo>
                  <a:lnTo>
                    <a:pt x="136" y="84"/>
                  </a:lnTo>
                  <a:lnTo>
                    <a:pt x="137" y="84"/>
                  </a:lnTo>
                  <a:lnTo>
                    <a:pt x="132" y="84"/>
                  </a:lnTo>
                  <a:lnTo>
                    <a:pt x="129" y="84"/>
                  </a:lnTo>
                  <a:lnTo>
                    <a:pt x="120" y="86"/>
                  </a:lnTo>
                  <a:lnTo>
                    <a:pt x="117" y="87"/>
                  </a:lnTo>
                  <a:lnTo>
                    <a:pt x="113" y="89"/>
                  </a:lnTo>
                  <a:lnTo>
                    <a:pt x="110" y="90"/>
                  </a:lnTo>
                  <a:lnTo>
                    <a:pt x="109" y="92"/>
                  </a:lnTo>
                  <a:lnTo>
                    <a:pt x="106" y="92"/>
                  </a:lnTo>
                  <a:lnTo>
                    <a:pt x="95" y="92"/>
                  </a:lnTo>
                  <a:lnTo>
                    <a:pt x="93" y="92"/>
                  </a:lnTo>
                  <a:lnTo>
                    <a:pt x="87" y="90"/>
                  </a:lnTo>
                  <a:lnTo>
                    <a:pt x="80" y="90"/>
                  </a:lnTo>
                  <a:lnTo>
                    <a:pt x="79" y="90"/>
                  </a:lnTo>
                  <a:lnTo>
                    <a:pt x="76" y="89"/>
                  </a:lnTo>
                  <a:lnTo>
                    <a:pt x="74" y="89"/>
                  </a:lnTo>
                  <a:lnTo>
                    <a:pt x="74" y="87"/>
                  </a:lnTo>
                  <a:lnTo>
                    <a:pt x="76" y="84"/>
                  </a:lnTo>
                  <a:lnTo>
                    <a:pt x="79" y="82"/>
                  </a:lnTo>
                  <a:lnTo>
                    <a:pt x="88" y="78"/>
                  </a:lnTo>
                  <a:lnTo>
                    <a:pt x="93" y="76"/>
                  </a:lnTo>
                  <a:lnTo>
                    <a:pt x="101" y="75"/>
                  </a:lnTo>
                  <a:lnTo>
                    <a:pt x="121" y="71"/>
                  </a:lnTo>
                  <a:lnTo>
                    <a:pt x="121" y="70"/>
                  </a:lnTo>
                  <a:lnTo>
                    <a:pt x="102" y="73"/>
                  </a:lnTo>
                  <a:lnTo>
                    <a:pt x="85" y="75"/>
                  </a:lnTo>
                  <a:lnTo>
                    <a:pt x="84" y="75"/>
                  </a:lnTo>
                  <a:lnTo>
                    <a:pt x="79" y="78"/>
                  </a:lnTo>
                  <a:lnTo>
                    <a:pt x="66" y="86"/>
                  </a:lnTo>
                  <a:lnTo>
                    <a:pt x="63" y="87"/>
                  </a:lnTo>
                  <a:lnTo>
                    <a:pt x="58" y="87"/>
                  </a:lnTo>
                  <a:lnTo>
                    <a:pt x="54" y="87"/>
                  </a:lnTo>
                  <a:lnTo>
                    <a:pt x="50" y="86"/>
                  </a:lnTo>
                  <a:lnTo>
                    <a:pt x="44" y="84"/>
                  </a:lnTo>
                  <a:lnTo>
                    <a:pt x="41" y="82"/>
                  </a:lnTo>
                  <a:lnTo>
                    <a:pt x="38" y="81"/>
                  </a:lnTo>
                  <a:lnTo>
                    <a:pt x="38" y="81"/>
                  </a:lnTo>
                  <a:lnTo>
                    <a:pt x="36" y="79"/>
                  </a:lnTo>
                  <a:lnTo>
                    <a:pt x="35" y="78"/>
                  </a:lnTo>
                  <a:lnTo>
                    <a:pt x="36" y="78"/>
                  </a:lnTo>
                  <a:lnTo>
                    <a:pt x="47" y="76"/>
                  </a:lnTo>
                  <a:lnTo>
                    <a:pt x="63" y="76"/>
                  </a:lnTo>
                  <a:lnTo>
                    <a:pt x="69" y="76"/>
                  </a:lnTo>
                  <a:lnTo>
                    <a:pt x="76" y="75"/>
                  </a:lnTo>
                  <a:lnTo>
                    <a:pt x="85" y="71"/>
                  </a:lnTo>
                  <a:lnTo>
                    <a:pt x="96" y="67"/>
                  </a:lnTo>
                  <a:lnTo>
                    <a:pt x="98" y="65"/>
                  </a:lnTo>
                  <a:lnTo>
                    <a:pt x="95" y="65"/>
                  </a:lnTo>
                  <a:lnTo>
                    <a:pt x="91" y="65"/>
                  </a:lnTo>
                  <a:lnTo>
                    <a:pt x="85" y="67"/>
                  </a:lnTo>
                  <a:lnTo>
                    <a:pt x="74" y="71"/>
                  </a:lnTo>
                  <a:lnTo>
                    <a:pt x="65" y="73"/>
                  </a:lnTo>
                  <a:lnTo>
                    <a:pt x="41" y="73"/>
                  </a:lnTo>
                  <a:lnTo>
                    <a:pt x="33" y="75"/>
                  </a:lnTo>
                  <a:lnTo>
                    <a:pt x="30" y="75"/>
                  </a:lnTo>
                  <a:lnTo>
                    <a:pt x="28" y="73"/>
                  </a:lnTo>
                  <a:lnTo>
                    <a:pt x="25" y="71"/>
                  </a:lnTo>
                  <a:lnTo>
                    <a:pt x="25" y="70"/>
                  </a:lnTo>
                  <a:lnTo>
                    <a:pt x="31" y="68"/>
                  </a:lnTo>
                  <a:lnTo>
                    <a:pt x="35" y="67"/>
                  </a:lnTo>
                  <a:lnTo>
                    <a:pt x="36" y="67"/>
                  </a:lnTo>
                  <a:lnTo>
                    <a:pt x="30" y="65"/>
                  </a:lnTo>
                  <a:lnTo>
                    <a:pt x="30" y="64"/>
                  </a:lnTo>
                  <a:lnTo>
                    <a:pt x="33" y="62"/>
                  </a:lnTo>
                  <a:lnTo>
                    <a:pt x="41" y="59"/>
                  </a:lnTo>
                  <a:lnTo>
                    <a:pt x="44" y="59"/>
                  </a:lnTo>
                  <a:lnTo>
                    <a:pt x="52" y="57"/>
                  </a:lnTo>
                  <a:lnTo>
                    <a:pt x="60" y="59"/>
                  </a:lnTo>
                  <a:lnTo>
                    <a:pt x="60" y="57"/>
                  </a:lnTo>
                  <a:lnTo>
                    <a:pt x="52" y="56"/>
                  </a:lnTo>
                  <a:lnTo>
                    <a:pt x="47" y="56"/>
                  </a:lnTo>
                  <a:lnTo>
                    <a:pt x="39" y="57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0" y="54"/>
                  </a:lnTo>
                  <a:lnTo>
                    <a:pt x="17" y="54"/>
                  </a:lnTo>
                  <a:lnTo>
                    <a:pt x="16" y="52"/>
                  </a:lnTo>
                  <a:lnTo>
                    <a:pt x="13" y="54"/>
                  </a:lnTo>
                  <a:lnTo>
                    <a:pt x="9" y="56"/>
                  </a:lnTo>
                  <a:lnTo>
                    <a:pt x="6" y="56"/>
                  </a:lnTo>
                  <a:lnTo>
                    <a:pt x="5" y="56"/>
                  </a:lnTo>
                  <a:lnTo>
                    <a:pt x="0" y="54"/>
                  </a:lnTo>
                  <a:lnTo>
                    <a:pt x="2" y="52"/>
                  </a:lnTo>
                  <a:lnTo>
                    <a:pt x="5" y="49"/>
                  </a:lnTo>
                  <a:lnTo>
                    <a:pt x="8" y="48"/>
                  </a:lnTo>
                  <a:lnTo>
                    <a:pt x="11" y="48"/>
                  </a:lnTo>
                  <a:lnTo>
                    <a:pt x="17" y="45"/>
                  </a:lnTo>
                  <a:lnTo>
                    <a:pt x="22" y="45"/>
                  </a:lnTo>
                  <a:lnTo>
                    <a:pt x="30" y="45"/>
                  </a:lnTo>
                  <a:lnTo>
                    <a:pt x="33" y="45"/>
                  </a:lnTo>
                  <a:lnTo>
                    <a:pt x="36" y="43"/>
                  </a:lnTo>
                  <a:lnTo>
                    <a:pt x="41" y="40"/>
                  </a:lnTo>
                  <a:lnTo>
                    <a:pt x="46" y="38"/>
                  </a:lnTo>
                  <a:lnTo>
                    <a:pt x="52" y="38"/>
                  </a:lnTo>
                  <a:lnTo>
                    <a:pt x="58" y="38"/>
                  </a:lnTo>
                  <a:lnTo>
                    <a:pt x="63" y="38"/>
                  </a:lnTo>
                  <a:lnTo>
                    <a:pt x="65" y="41"/>
                  </a:lnTo>
                  <a:lnTo>
                    <a:pt x="68" y="43"/>
                  </a:lnTo>
                  <a:lnTo>
                    <a:pt x="68" y="41"/>
                  </a:lnTo>
                  <a:lnTo>
                    <a:pt x="71" y="40"/>
                  </a:lnTo>
                  <a:lnTo>
                    <a:pt x="74" y="40"/>
                  </a:lnTo>
                  <a:lnTo>
                    <a:pt x="77" y="40"/>
                  </a:lnTo>
                  <a:lnTo>
                    <a:pt x="80" y="40"/>
                  </a:lnTo>
                  <a:lnTo>
                    <a:pt x="85" y="41"/>
                  </a:lnTo>
                  <a:lnTo>
                    <a:pt x="88" y="43"/>
                  </a:lnTo>
                  <a:lnTo>
                    <a:pt x="90" y="43"/>
                  </a:lnTo>
                  <a:lnTo>
                    <a:pt x="91" y="41"/>
                  </a:lnTo>
                  <a:lnTo>
                    <a:pt x="96" y="41"/>
                  </a:lnTo>
                  <a:lnTo>
                    <a:pt x="96" y="41"/>
                  </a:lnTo>
                  <a:lnTo>
                    <a:pt x="95" y="40"/>
                  </a:lnTo>
                  <a:lnTo>
                    <a:pt x="93" y="40"/>
                  </a:lnTo>
                  <a:lnTo>
                    <a:pt x="74" y="34"/>
                  </a:lnTo>
                  <a:lnTo>
                    <a:pt x="74" y="34"/>
                  </a:lnTo>
                  <a:lnTo>
                    <a:pt x="80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90" y="27"/>
                  </a:lnTo>
                  <a:lnTo>
                    <a:pt x="93" y="27"/>
                  </a:lnTo>
                  <a:lnTo>
                    <a:pt x="98" y="26"/>
                  </a:lnTo>
                  <a:lnTo>
                    <a:pt x="101" y="26"/>
                  </a:lnTo>
                  <a:lnTo>
                    <a:pt x="104" y="27"/>
                  </a:lnTo>
                  <a:lnTo>
                    <a:pt x="106" y="27"/>
                  </a:lnTo>
                  <a:lnTo>
                    <a:pt x="113" y="29"/>
                  </a:lnTo>
                  <a:lnTo>
                    <a:pt x="117" y="29"/>
                  </a:lnTo>
                  <a:lnTo>
                    <a:pt x="123" y="34"/>
                  </a:lnTo>
                  <a:lnTo>
                    <a:pt x="126" y="37"/>
                  </a:lnTo>
                  <a:lnTo>
                    <a:pt x="129" y="38"/>
                  </a:lnTo>
                  <a:lnTo>
                    <a:pt x="131" y="38"/>
                  </a:lnTo>
                  <a:lnTo>
                    <a:pt x="136" y="38"/>
                  </a:lnTo>
                  <a:lnTo>
                    <a:pt x="136" y="38"/>
                  </a:lnTo>
                  <a:lnTo>
                    <a:pt x="131" y="35"/>
                  </a:lnTo>
                  <a:lnTo>
                    <a:pt x="129" y="34"/>
                  </a:lnTo>
                  <a:lnTo>
                    <a:pt x="131" y="34"/>
                  </a:lnTo>
                  <a:lnTo>
                    <a:pt x="131" y="32"/>
                  </a:lnTo>
                  <a:lnTo>
                    <a:pt x="132" y="32"/>
                  </a:lnTo>
                  <a:lnTo>
                    <a:pt x="137" y="34"/>
                  </a:lnTo>
                  <a:lnTo>
                    <a:pt x="147" y="37"/>
                  </a:lnTo>
                  <a:lnTo>
                    <a:pt x="161" y="41"/>
                  </a:lnTo>
                  <a:lnTo>
                    <a:pt x="167" y="41"/>
                  </a:lnTo>
                  <a:lnTo>
                    <a:pt x="170" y="43"/>
                  </a:lnTo>
                  <a:lnTo>
                    <a:pt x="173" y="45"/>
                  </a:lnTo>
                  <a:lnTo>
                    <a:pt x="177" y="46"/>
                  </a:lnTo>
                  <a:lnTo>
                    <a:pt x="178" y="46"/>
                  </a:lnTo>
                  <a:lnTo>
                    <a:pt x="175" y="43"/>
                  </a:lnTo>
                  <a:lnTo>
                    <a:pt x="167" y="40"/>
                  </a:lnTo>
                  <a:lnTo>
                    <a:pt x="148" y="34"/>
                  </a:lnTo>
                  <a:lnTo>
                    <a:pt x="140" y="30"/>
                  </a:lnTo>
                  <a:lnTo>
                    <a:pt x="137" y="29"/>
                  </a:lnTo>
                  <a:lnTo>
                    <a:pt x="134" y="27"/>
                  </a:lnTo>
                  <a:lnTo>
                    <a:pt x="134" y="26"/>
                  </a:lnTo>
                  <a:lnTo>
                    <a:pt x="137" y="24"/>
                  </a:lnTo>
                  <a:lnTo>
                    <a:pt x="140" y="24"/>
                  </a:lnTo>
                  <a:lnTo>
                    <a:pt x="145" y="23"/>
                  </a:lnTo>
                  <a:lnTo>
                    <a:pt x="145" y="23"/>
                  </a:lnTo>
                  <a:lnTo>
                    <a:pt x="140" y="21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43" y="18"/>
                  </a:lnTo>
                  <a:lnTo>
                    <a:pt x="147" y="18"/>
                  </a:lnTo>
                  <a:lnTo>
                    <a:pt x="151" y="19"/>
                  </a:lnTo>
                  <a:lnTo>
                    <a:pt x="156" y="21"/>
                  </a:lnTo>
                  <a:lnTo>
                    <a:pt x="158" y="19"/>
                  </a:lnTo>
                  <a:lnTo>
                    <a:pt x="153" y="16"/>
                  </a:lnTo>
                  <a:lnTo>
                    <a:pt x="153" y="15"/>
                  </a:lnTo>
                  <a:lnTo>
                    <a:pt x="153" y="13"/>
                  </a:lnTo>
                  <a:lnTo>
                    <a:pt x="154" y="13"/>
                  </a:lnTo>
                  <a:lnTo>
                    <a:pt x="159" y="13"/>
                  </a:lnTo>
                  <a:lnTo>
                    <a:pt x="169" y="16"/>
                  </a:lnTo>
                  <a:lnTo>
                    <a:pt x="183" y="16"/>
                  </a:lnTo>
                  <a:lnTo>
                    <a:pt x="188" y="16"/>
                  </a:lnTo>
                  <a:lnTo>
                    <a:pt x="186" y="16"/>
                  </a:lnTo>
                  <a:lnTo>
                    <a:pt x="181" y="15"/>
                  </a:lnTo>
                  <a:lnTo>
                    <a:pt x="175" y="13"/>
                  </a:lnTo>
                  <a:lnTo>
                    <a:pt x="172" y="12"/>
                  </a:lnTo>
                  <a:lnTo>
                    <a:pt x="170" y="10"/>
                  </a:lnTo>
                  <a:lnTo>
                    <a:pt x="167" y="8"/>
                  </a:lnTo>
                  <a:lnTo>
                    <a:pt x="167" y="8"/>
                  </a:lnTo>
                  <a:lnTo>
                    <a:pt x="170" y="7"/>
                  </a:lnTo>
                  <a:lnTo>
                    <a:pt x="181" y="8"/>
                  </a:lnTo>
                  <a:lnTo>
                    <a:pt x="191" y="10"/>
                  </a:lnTo>
                  <a:lnTo>
                    <a:pt x="199" y="8"/>
                  </a:lnTo>
                  <a:lnTo>
                    <a:pt x="203" y="8"/>
                  </a:lnTo>
                  <a:lnTo>
                    <a:pt x="205" y="10"/>
                  </a:lnTo>
                  <a:lnTo>
                    <a:pt x="210" y="12"/>
                  </a:lnTo>
                  <a:lnTo>
                    <a:pt x="221" y="18"/>
                  </a:lnTo>
                  <a:lnTo>
                    <a:pt x="222" y="18"/>
                  </a:lnTo>
                  <a:lnTo>
                    <a:pt x="224" y="19"/>
                  </a:lnTo>
                  <a:lnTo>
                    <a:pt x="225" y="21"/>
                  </a:lnTo>
                  <a:lnTo>
                    <a:pt x="227" y="23"/>
                  </a:lnTo>
                  <a:lnTo>
                    <a:pt x="230" y="21"/>
                  </a:lnTo>
                  <a:lnTo>
                    <a:pt x="233" y="19"/>
                  </a:lnTo>
                  <a:lnTo>
                    <a:pt x="232" y="18"/>
                  </a:lnTo>
                  <a:lnTo>
                    <a:pt x="225" y="15"/>
                  </a:lnTo>
                  <a:lnTo>
                    <a:pt x="224" y="15"/>
                  </a:lnTo>
                  <a:lnTo>
                    <a:pt x="221" y="12"/>
                  </a:lnTo>
                  <a:lnTo>
                    <a:pt x="214" y="8"/>
                  </a:lnTo>
                  <a:lnTo>
                    <a:pt x="213" y="7"/>
                  </a:lnTo>
                  <a:lnTo>
                    <a:pt x="211" y="5"/>
                  </a:lnTo>
                  <a:lnTo>
                    <a:pt x="230" y="4"/>
                  </a:lnTo>
                  <a:lnTo>
                    <a:pt x="251" y="5"/>
                  </a:lnTo>
                  <a:lnTo>
                    <a:pt x="254" y="5"/>
                  </a:lnTo>
                  <a:lnTo>
                    <a:pt x="255" y="7"/>
                  </a:lnTo>
                  <a:lnTo>
                    <a:pt x="257" y="8"/>
                  </a:lnTo>
                  <a:lnTo>
                    <a:pt x="260" y="10"/>
                  </a:lnTo>
                  <a:lnTo>
                    <a:pt x="266" y="13"/>
                  </a:lnTo>
                  <a:lnTo>
                    <a:pt x="276" y="15"/>
                  </a:lnTo>
                  <a:lnTo>
                    <a:pt x="274" y="15"/>
                  </a:lnTo>
                  <a:lnTo>
                    <a:pt x="266" y="12"/>
                  </a:lnTo>
                  <a:lnTo>
                    <a:pt x="265" y="8"/>
                  </a:lnTo>
                  <a:lnTo>
                    <a:pt x="265" y="7"/>
                  </a:lnTo>
                  <a:lnTo>
                    <a:pt x="265" y="7"/>
                  </a:lnTo>
                  <a:lnTo>
                    <a:pt x="266" y="5"/>
                  </a:lnTo>
                  <a:lnTo>
                    <a:pt x="273" y="2"/>
                  </a:lnTo>
                  <a:lnTo>
                    <a:pt x="284" y="2"/>
                  </a:lnTo>
                  <a:lnTo>
                    <a:pt x="285" y="2"/>
                  </a:lnTo>
                  <a:lnTo>
                    <a:pt x="293" y="7"/>
                  </a:lnTo>
                  <a:lnTo>
                    <a:pt x="298" y="8"/>
                  </a:lnTo>
                  <a:lnTo>
                    <a:pt x="300" y="8"/>
                  </a:lnTo>
                  <a:lnTo>
                    <a:pt x="301" y="8"/>
                  </a:lnTo>
                  <a:lnTo>
                    <a:pt x="296" y="7"/>
                  </a:lnTo>
                  <a:lnTo>
                    <a:pt x="293" y="5"/>
                  </a:lnTo>
                  <a:lnTo>
                    <a:pt x="293" y="5"/>
                  </a:lnTo>
                  <a:lnTo>
                    <a:pt x="298" y="2"/>
                  </a:lnTo>
                  <a:lnTo>
                    <a:pt x="301" y="2"/>
                  </a:lnTo>
                  <a:lnTo>
                    <a:pt x="3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9" name="Freeform 316">
              <a:extLst>
                <a:ext uri="{FF2B5EF4-FFF2-40B4-BE49-F238E27FC236}">
                  <a16:creationId xmlns:a16="http://schemas.microsoft.com/office/drawing/2014/main" id="{5F6F833F-A4F1-40E6-BE0C-6F95D7F6612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50499" y="3893532"/>
              <a:ext cx="40934" cy="74070"/>
            </a:xfrm>
            <a:custGeom>
              <a:avLst/>
              <a:gdLst>
                <a:gd name="T0" fmla="*/ 21 w 21"/>
                <a:gd name="T1" fmla="*/ 15 h 38"/>
                <a:gd name="T2" fmla="*/ 19 w 21"/>
                <a:gd name="T3" fmla="*/ 16 h 38"/>
                <a:gd name="T4" fmla="*/ 19 w 21"/>
                <a:gd name="T5" fmla="*/ 18 h 38"/>
                <a:gd name="T6" fmla="*/ 19 w 21"/>
                <a:gd name="T7" fmla="*/ 15 h 38"/>
                <a:gd name="T8" fmla="*/ 21 w 21"/>
                <a:gd name="T9" fmla="*/ 15 h 38"/>
                <a:gd name="T10" fmla="*/ 19 w 21"/>
                <a:gd name="T11" fmla="*/ 5 h 38"/>
                <a:gd name="T12" fmla="*/ 18 w 21"/>
                <a:gd name="T13" fmla="*/ 8 h 38"/>
                <a:gd name="T14" fmla="*/ 18 w 21"/>
                <a:gd name="T15" fmla="*/ 8 h 38"/>
                <a:gd name="T16" fmla="*/ 19 w 21"/>
                <a:gd name="T17" fmla="*/ 5 h 38"/>
                <a:gd name="T18" fmla="*/ 13 w 21"/>
                <a:gd name="T19" fmla="*/ 0 h 38"/>
                <a:gd name="T20" fmla="*/ 13 w 21"/>
                <a:gd name="T21" fmla="*/ 2 h 38"/>
                <a:gd name="T22" fmla="*/ 16 w 21"/>
                <a:gd name="T23" fmla="*/ 2 h 38"/>
                <a:gd name="T24" fmla="*/ 16 w 21"/>
                <a:gd name="T25" fmla="*/ 5 h 38"/>
                <a:gd name="T26" fmla="*/ 14 w 21"/>
                <a:gd name="T27" fmla="*/ 11 h 38"/>
                <a:gd name="T28" fmla="*/ 14 w 21"/>
                <a:gd name="T29" fmla="*/ 15 h 38"/>
                <a:gd name="T30" fmla="*/ 13 w 21"/>
                <a:gd name="T31" fmla="*/ 18 h 38"/>
                <a:gd name="T32" fmla="*/ 14 w 21"/>
                <a:gd name="T33" fmla="*/ 22 h 38"/>
                <a:gd name="T34" fmla="*/ 11 w 21"/>
                <a:gd name="T35" fmla="*/ 30 h 38"/>
                <a:gd name="T36" fmla="*/ 10 w 21"/>
                <a:gd name="T37" fmla="*/ 32 h 38"/>
                <a:gd name="T38" fmla="*/ 5 w 21"/>
                <a:gd name="T39" fmla="*/ 37 h 38"/>
                <a:gd name="T40" fmla="*/ 5 w 21"/>
                <a:gd name="T41" fmla="*/ 38 h 38"/>
                <a:gd name="T42" fmla="*/ 2 w 21"/>
                <a:gd name="T43" fmla="*/ 38 h 38"/>
                <a:gd name="T44" fmla="*/ 0 w 21"/>
                <a:gd name="T45" fmla="*/ 38 h 38"/>
                <a:gd name="T46" fmla="*/ 0 w 21"/>
                <a:gd name="T47" fmla="*/ 29 h 38"/>
                <a:gd name="T48" fmla="*/ 0 w 21"/>
                <a:gd name="T49" fmla="*/ 21 h 38"/>
                <a:gd name="T50" fmla="*/ 0 w 21"/>
                <a:gd name="T51" fmla="*/ 13 h 38"/>
                <a:gd name="T52" fmla="*/ 0 w 21"/>
                <a:gd name="T53" fmla="*/ 8 h 38"/>
                <a:gd name="T54" fmla="*/ 2 w 21"/>
                <a:gd name="T55" fmla="*/ 7 h 38"/>
                <a:gd name="T56" fmla="*/ 5 w 21"/>
                <a:gd name="T57" fmla="*/ 8 h 38"/>
                <a:gd name="T58" fmla="*/ 7 w 21"/>
                <a:gd name="T59" fmla="*/ 8 h 38"/>
                <a:gd name="T60" fmla="*/ 10 w 21"/>
                <a:gd name="T61" fmla="*/ 4 h 38"/>
                <a:gd name="T62" fmla="*/ 11 w 21"/>
                <a:gd name="T63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" h="38">
                  <a:moveTo>
                    <a:pt x="21" y="15"/>
                  </a:moveTo>
                  <a:lnTo>
                    <a:pt x="21" y="15"/>
                  </a:lnTo>
                  <a:lnTo>
                    <a:pt x="21" y="15"/>
                  </a:lnTo>
                  <a:lnTo>
                    <a:pt x="19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9" y="15"/>
                  </a:lnTo>
                  <a:lnTo>
                    <a:pt x="21" y="15"/>
                  </a:lnTo>
                  <a:lnTo>
                    <a:pt x="21" y="15"/>
                  </a:lnTo>
                  <a:close/>
                  <a:moveTo>
                    <a:pt x="19" y="5"/>
                  </a:moveTo>
                  <a:lnTo>
                    <a:pt x="19" y="5"/>
                  </a:lnTo>
                  <a:lnTo>
                    <a:pt x="19" y="5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9" y="5"/>
                  </a:lnTo>
                  <a:close/>
                  <a:moveTo>
                    <a:pt x="13" y="0"/>
                  </a:moveTo>
                  <a:lnTo>
                    <a:pt x="13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4" y="11"/>
                  </a:lnTo>
                  <a:lnTo>
                    <a:pt x="14" y="13"/>
                  </a:lnTo>
                  <a:lnTo>
                    <a:pt x="14" y="15"/>
                  </a:lnTo>
                  <a:lnTo>
                    <a:pt x="14" y="16"/>
                  </a:lnTo>
                  <a:lnTo>
                    <a:pt x="13" y="18"/>
                  </a:lnTo>
                  <a:lnTo>
                    <a:pt x="13" y="19"/>
                  </a:lnTo>
                  <a:lnTo>
                    <a:pt x="14" y="22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10" y="32"/>
                  </a:lnTo>
                  <a:lnTo>
                    <a:pt x="8" y="33"/>
                  </a:lnTo>
                  <a:lnTo>
                    <a:pt x="5" y="37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5"/>
                  </a:lnTo>
                  <a:lnTo>
                    <a:pt x="0" y="29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7" y="8"/>
                  </a:lnTo>
                  <a:lnTo>
                    <a:pt x="7" y="7"/>
                  </a:lnTo>
                  <a:lnTo>
                    <a:pt x="10" y="4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0" name="Freeform 317">
              <a:extLst>
                <a:ext uri="{FF2B5EF4-FFF2-40B4-BE49-F238E27FC236}">
                  <a16:creationId xmlns:a16="http://schemas.microsoft.com/office/drawing/2014/main" id="{4ACBAC36-C780-479F-BF39-E71F0638771C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6034" y="2649928"/>
              <a:ext cx="270942" cy="187125"/>
            </a:xfrm>
            <a:custGeom>
              <a:avLst/>
              <a:gdLst>
                <a:gd name="T0" fmla="*/ 76 w 139"/>
                <a:gd name="T1" fmla="*/ 2 h 96"/>
                <a:gd name="T2" fmla="*/ 84 w 139"/>
                <a:gd name="T3" fmla="*/ 3 h 96"/>
                <a:gd name="T4" fmla="*/ 90 w 139"/>
                <a:gd name="T5" fmla="*/ 5 h 96"/>
                <a:gd name="T6" fmla="*/ 95 w 139"/>
                <a:gd name="T7" fmla="*/ 8 h 96"/>
                <a:gd name="T8" fmla="*/ 103 w 139"/>
                <a:gd name="T9" fmla="*/ 7 h 96"/>
                <a:gd name="T10" fmla="*/ 109 w 139"/>
                <a:gd name="T11" fmla="*/ 11 h 96"/>
                <a:gd name="T12" fmla="*/ 112 w 139"/>
                <a:gd name="T13" fmla="*/ 16 h 96"/>
                <a:gd name="T14" fmla="*/ 114 w 139"/>
                <a:gd name="T15" fmla="*/ 21 h 96"/>
                <a:gd name="T16" fmla="*/ 111 w 139"/>
                <a:gd name="T17" fmla="*/ 27 h 96"/>
                <a:gd name="T18" fmla="*/ 115 w 139"/>
                <a:gd name="T19" fmla="*/ 33 h 96"/>
                <a:gd name="T20" fmla="*/ 123 w 139"/>
                <a:gd name="T21" fmla="*/ 41 h 96"/>
                <a:gd name="T22" fmla="*/ 125 w 139"/>
                <a:gd name="T23" fmla="*/ 48 h 96"/>
                <a:gd name="T24" fmla="*/ 134 w 139"/>
                <a:gd name="T25" fmla="*/ 51 h 96"/>
                <a:gd name="T26" fmla="*/ 139 w 139"/>
                <a:gd name="T27" fmla="*/ 57 h 96"/>
                <a:gd name="T28" fmla="*/ 130 w 139"/>
                <a:gd name="T29" fmla="*/ 62 h 96"/>
                <a:gd name="T30" fmla="*/ 122 w 139"/>
                <a:gd name="T31" fmla="*/ 59 h 96"/>
                <a:gd name="T32" fmla="*/ 119 w 139"/>
                <a:gd name="T33" fmla="*/ 63 h 96"/>
                <a:gd name="T34" fmla="*/ 122 w 139"/>
                <a:gd name="T35" fmla="*/ 70 h 96"/>
                <a:gd name="T36" fmla="*/ 123 w 139"/>
                <a:gd name="T37" fmla="*/ 78 h 96"/>
                <a:gd name="T38" fmla="*/ 119 w 139"/>
                <a:gd name="T39" fmla="*/ 81 h 96"/>
                <a:gd name="T40" fmla="*/ 111 w 139"/>
                <a:gd name="T41" fmla="*/ 84 h 96"/>
                <a:gd name="T42" fmla="*/ 108 w 139"/>
                <a:gd name="T43" fmla="*/ 93 h 96"/>
                <a:gd name="T44" fmla="*/ 104 w 139"/>
                <a:gd name="T45" fmla="*/ 95 h 96"/>
                <a:gd name="T46" fmla="*/ 95 w 139"/>
                <a:gd name="T47" fmla="*/ 93 h 96"/>
                <a:gd name="T48" fmla="*/ 87 w 139"/>
                <a:gd name="T49" fmla="*/ 90 h 96"/>
                <a:gd name="T50" fmla="*/ 84 w 139"/>
                <a:gd name="T51" fmla="*/ 92 h 96"/>
                <a:gd name="T52" fmla="*/ 79 w 139"/>
                <a:gd name="T53" fmla="*/ 92 h 96"/>
                <a:gd name="T54" fmla="*/ 71 w 139"/>
                <a:gd name="T55" fmla="*/ 92 h 96"/>
                <a:gd name="T56" fmla="*/ 67 w 139"/>
                <a:gd name="T57" fmla="*/ 93 h 96"/>
                <a:gd name="T58" fmla="*/ 60 w 139"/>
                <a:gd name="T59" fmla="*/ 90 h 96"/>
                <a:gd name="T60" fmla="*/ 49 w 139"/>
                <a:gd name="T61" fmla="*/ 87 h 96"/>
                <a:gd name="T62" fmla="*/ 35 w 139"/>
                <a:gd name="T63" fmla="*/ 84 h 96"/>
                <a:gd name="T64" fmla="*/ 21 w 139"/>
                <a:gd name="T65" fmla="*/ 85 h 96"/>
                <a:gd name="T66" fmla="*/ 13 w 139"/>
                <a:gd name="T67" fmla="*/ 90 h 96"/>
                <a:gd name="T68" fmla="*/ 7 w 139"/>
                <a:gd name="T69" fmla="*/ 90 h 96"/>
                <a:gd name="T70" fmla="*/ 7 w 139"/>
                <a:gd name="T71" fmla="*/ 87 h 96"/>
                <a:gd name="T72" fmla="*/ 5 w 139"/>
                <a:gd name="T73" fmla="*/ 79 h 96"/>
                <a:gd name="T74" fmla="*/ 2 w 139"/>
                <a:gd name="T75" fmla="*/ 76 h 96"/>
                <a:gd name="T76" fmla="*/ 11 w 139"/>
                <a:gd name="T77" fmla="*/ 68 h 96"/>
                <a:gd name="T78" fmla="*/ 7 w 139"/>
                <a:gd name="T79" fmla="*/ 51 h 96"/>
                <a:gd name="T80" fmla="*/ 13 w 139"/>
                <a:gd name="T81" fmla="*/ 44 h 96"/>
                <a:gd name="T82" fmla="*/ 22 w 139"/>
                <a:gd name="T83" fmla="*/ 44 h 96"/>
                <a:gd name="T84" fmla="*/ 29 w 139"/>
                <a:gd name="T85" fmla="*/ 40 h 96"/>
                <a:gd name="T86" fmla="*/ 35 w 139"/>
                <a:gd name="T87" fmla="*/ 40 h 96"/>
                <a:gd name="T88" fmla="*/ 38 w 139"/>
                <a:gd name="T89" fmla="*/ 40 h 96"/>
                <a:gd name="T90" fmla="*/ 35 w 139"/>
                <a:gd name="T91" fmla="*/ 37 h 96"/>
                <a:gd name="T92" fmla="*/ 38 w 139"/>
                <a:gd name="T93" fmla="*/ 30 h 96"/>
                <a:gd name="T94" fmla="*/ 45 w 139"/>
                <a:gd name="T95" fmla="*/ 24 h 96"/>
                <a:gd name="T96" fmla="*/ 51 w 139"/>
                <a:gd name="T97" fmla="*/ 19 h 96"/>
                <a:gd name="T98" fmla="*/ 49 w 139"/>
                <a:gd name="T99" fmla="*/ 18 h 96"/>
                <a:gd name="T100" fmla="*/ 51 w 139"/>
                <a:gd name="T101" fmla="*/ 10 h 96"/>
                <a:gd name="T102" fmla="*/ 60 w 139"/>
                <a:gd name="T103" fmla="*/ 7 h 96"/>
                <a:gd name="T104" fmla="*/ 67 w 139"/>
                <a:gd name="T105" fmla="*/ 5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9" h="96">
                  <a:moveTo>
                    <a:pt x="73" y="0"/>
                  </a:moveTo>
                  <a:lnTo>
                    <a:pt x="73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3"/>
                  </a:lnTo>
                  <a:lnTo>
                    <a:pt x="81" y="3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9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7"/>
                  </a:lnTo>
                  <a:lnTo>
                    <a:pt x="90" y="8"/>
                  </a:lnTo>
                  <a:lnTo>
                    <a:pt x="90" y="8"/>
                  </a:lnTo>
                  <a:lnTo>
                    <a:pt x="92" y="10"/>
                  </a:lnTo>
                  <a:lnTo>
                    <a:pt x="93" y="8"/>
                  </a:lnTo>
                  <a:lnTo>
                    <a:pt x="95" y="8"/>
                  </a:lnTo>
                  <a:lnTo>
                    <a:pt x="95" y="8"/>
                  </a:lnTo>
                  <a:lnTo>
                    <a:pt x="97" y="8"/>
                  </a:lnTo>
                  <a:lnTo>
                    <a:pt x="98" y="7"/>
                  </a:lnTo>
                  <a:lnTo>
                    <a:pt x="98" y="7"/>
                  </a:lnTo>
                  <a:lnTo>
                    <a:pt x="100" y="7"/>
                  </a:lnTo>
                  <a:lnTo>
                    <a:pt x="103" y="7"/>
                  </a:lnTo>
                  <a:lnTo>
                    <a:pt x="106" y="8"/>
                  </a:lnTo>
                  <a:lnTo>
                    <a:pt x="106" y="8"/>
                  </a:lnTo>
                  <a:lnTo>
                    <a:pt x="108" y="10"/>
                  </a:lnTo>
                  <a:lnTo>
                    <a:pt x="109" y="10"/>
                  </a:lnTo>
                  <a:lnTo>
                    <a:pt x="109" y="10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3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2" y="19"/>
                  </a:lnTo>
                  <a:lnTo>
                    <a:pt x="114" y="21"/>
                  </a:lnTo>
                  <a:lnTo>
                    <a:pt x="114" y="22"/>
                  </a:lnTo>
                  <a:lnTo>
                    <a:pt x="114" y="22"/>
                  </a:lnTo>
                  <a:lnTo>
                    <a:pt x="112" y="24"/>
                  </a:lnTo>
                  <a:lnTo>
                    <a:pt x="111" y="26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4" y="30"/>
                  </a:lnTo>
                  <a:lnTo>
                    <a:pt x="115" y="30"/>
                  </a:lnTo>
                  <a:lnTo>
                    <a:pt x="115" y="30"/>
                  </a:lnTo>
                  <a:lnTo>
                    <a:pt x="115" y="32"/>
                  </a:lnTo>
                  <a:lnTo>
                    <a:pt x="115" y="33"/>
                  </a:lnTo>
                  <a:lnTo>
                    <a:pt x="115" y="33"/>
                  </a:lnTo>
                  <a:lnTo>
                    <a:pt x="117" y="35"/>
                  </a:lnTo>
                  <a:lnTo>
                    <a:pt x="117" y="35"/>
                  </a:lnTo>
                  <a:lnTo>
                    <a:pt x="119" y="38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3"/>
                  </a:lnTo>
                  <a:lnTo>
                    <a:pt x="127" y="43"/>
                  </a:lnTo>
                  <a:lnTo>
                    <a:pt x="127" y="44"/>
                  </a:lnTo>
                  <a:lnTo>
                    <a:pt x="125" y="46"/>
                  </a:lnTo>
                  <a:lnTo>
                    <a:pt x="125" y="48"/>
                  </a:lnTo>
                  <a:lnTo>
                    <a:pt x="127" y="48"/>
                  </a:lnTo>
                  <a:lnTo>
                    <a:pt x="128" y="48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4" y="51"/>
                  </a:lnTo>
                  <a:lnTo>
                    <a:pt x="134" y="51"/>
                  </a:lnTo>
                  <a:lnTo>
                    <a:pt x="134" y="52"/>
                  </a:lnTo>
                  <a:lnTo>
                    <a:pt x="134" y="52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7"/>
                  </a:lnTo>
                  <a:lnTo>
                    <a:pt x="136" y="57"/>
                  </a:lnTo>
                  <a:lnTo>
                    <a:pt x="134" y="59"/>
                  </a:lnTo>
                  <a:lnTo>
                    <a:pt x="134" y="59"/>
                  </a:lnTo>
                  <a:lnTo>
                    <a:pt x="131" y="60"/>
                  </a:lnTo>
                  <a:lnTo>
                    <a:pt x="130" y="62"/>
                  </a:lnTo>
                  <a:lnTo>
                    <a:pt x="130" y="62"/>
                  </a:lnTo>
                  <a:lnTo>
                    <a:pt x="127" y="62"/>
                  </a:lnTo>
                  <a:lnTo>
                    <a:pt x="125" y="60"/>
                  </a:lnTo>
                  <a:lnTo>
                    <a:pt x="125" y="60"/>
                  </a:lnTo>
                  <a:lnTo>
                    <a:pt x="123" y="59"/>
                  </a:lnTo>
                  <a:lnTo>
                    <a:pt x="122" y="59"/>
                  </a:lnTo>
                  <a:lnTo>
                    <a:pt x="120" y="59"/>
                  </a:lnTo>
                  <a:lnTo>
                    <a:pt x="120" y="60"/>
                  </a:lnTo>
                  <a:lnTo>
                    <a:pt x="119" y="60"/>
                  </a:lnTo>
                  <a:lnTo>
                    <a:pt x="119" y="62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19" y="65"/>
                  </a:lnTo>
                  <a:lnTo>
                    <a:pt x="120" y="67"/>
                  </a:lnTo>
                  <a:lnTo>
                    <a:pt x="122" y="67"/>
                  </a:lnTo>
                  <a:lnTo>
                    <a:pt x="122" y="68"/>
                  </a:lnTo>
                  <a:lnTo>
                    <a:pt x="122" y="68"/>
                  </a:lnTo>
                  <a:lnTo>
                    <a:pt x="122" y="70"/>
                  </a:lnTo>
                  <a:lnTo>
                    <a:pt x="122" y="70"/>
                  </a:lnTo>
                  <a:lnTo>
                    <a:pt x="123" y="71"/>
                  </a:lnTo>
                  <a:lnTo>
                    <a:pt x="122" y="73"/>
                  </a:lnTo>
                  <a:lnTo>
                    <a:pt x="122" y="74"/>
                  </a:lnTo>
                  <a:lnTo>
                    <a:pt x="122" y="76"/>
                  </a:lnTo>
                  <a:lnTo>
                    <a:pt x="123" y="78"/>
                  </a:lnTo>
                  <a:lnTo>
                    <a:pt x="123" y="78"/>
                  </a:lnTo>
                  <a:lnTo>
                    <a:pt x="123" y="79"/>
                  </a:lnTo>
                  <a:lnTo>
                    <a:pt x="125" y="81"/>
                  </a:lnTo>
                  <a:lnTo>
                    <a:pt x="125" y="81"/>
                  </a:lnTo>
                  <a:lnTo>
                    <a:pt x="122" y="81"/>
                  </a:lnTo>
                  <a:lnTo>
                    <a:pt x="119" y="81"/>
                  </a:lnTo>
                  <a:lnTo>
                    <a:pt x="117" y="82"/>
                  </a:lnTo>
                  <a:lnTo>
                    <a:pt x="117" y="81"/>
                  </a:lnTo>
                  <a:lnTo>
                    <a:pt x="115" y="81"/>
                  </a:lnTo>
                  <a:lnTo>
                    <a:pt x="114" y="82"/>
                  </a:lnTo>
                  <a:lnTo>
                    <a:pt x="112" y="84"/>
                  </a:lnTo>
                  <a:lnTo>
                    <a:pt x="111" y="84"/>
                  </a:lnTo>
                  <a:lnTo>
                    <a:pt x="109" y="85"/>
                  </a:lnTo>
                  <a:lnTo>
                    <a:pt x="109" y="87"/>
                  </a:lnTo>
                  <a:lnTo>
                    <a:pt x="108" y="89"/>
                  </a:lnTo>
                  <a:lnTo>
                    <a:pt x="108" y="90"/>
                  </a:lnTo>
                  <a:lnTo>
                    <a:pt x="108" y="92"/>
                  </a:lnTo>
                  <a:lnTo>
                    <a:pt x="108" y="93"/>
                  </a:lnTo>
                  <a:lnTo>
                    <a:pt x="108" y="93"/>
                  </a:lnTo>
                  <a:lnTo>
                    <a:pt x="109" y="95"/>
                  </a:lnTo>
                  <a:lnTo>
                    <a:pt x="108" y="96"/>
                  </a:lnTo>
                  <a:lnTo>
                    <a:pt x="108" y="96"/>
                  </a:lnTo>
                  <a:lnTo>
                    <a:pt x="106" y="96"/>
                  </a:lnTo>
                  <a:lnTo>
                    <a:pt x="104" y="95"/>
                  </a:lnTo>
                  <a:lnTo>
                    <a:pt x="104" y="95"/>
                  </a:lnTo>
                  <a:lnTo>
                    <a:pt x="103" y="93"/>
                  </a:lnTo>
                  <a:lnTo>
                    <a:pt x="101" y="93"/>
                  </a:lnTo>
                  <a:lnTo>
                    <a:pt x="100" y="93"/>
                  </a:lnTo>
                  <a:lnTo>
                    <a:pt x="98" y="93"/>
                  </a:lnTo>
                  <a:lnTo>
                    <a:pt x="95" y="93"/>
                  </a:lnTo>
                  <a:lnTo>
                    <a:pt x="93" y="93"/>
                  </a:lnTo>
                  <a:lnTo>
                    <a:pt x="92" y="93"/>
                  </a:lnTo>
                  <a:lnTo>
                    <a:pt x="90" y="95"/>
                  </a:lnTo>
                  <a:lnTo>
                    <a:pt x="89" y="93"/>
                  </a:lnTo>
                  <a:lnTo>
                    <a:pt x="89" y="92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6" y="90"/>
                  </a:lnTo>
                  <a:lnTo>
                    <a:pt x="86" y="90"/>
                  </a:lnTo>
                  <a:lnTo>
                    <a:pt x="84" y="90"/>
                  </a:lnTo>
                  <a:lnTo>
                    <a:pt x="84" y="92"/>
                  </a:lnTo>
                  <a:lnTo>
                    <a:pt x="82" y="92"/>
                  </a:lnTo>
                  <a:lnTo>
                    <a:pt x="82" y="92"/>
                  </a:lnTo>
                  <a:lnTo>
                    <a:pt x="81" y="93"/>
                  </a:lnTo>
                  <a:lnTo>
                    <a:pt x="81" y="93"/>
                  </a:lnTo>
                  <a:lnTo>
                    <a:pt x="79" y="93"/>
                  </a:lnTo>
                  <a:lnTo>
                    <a:pt x="79" y="92"/>
                  </a:lnTo>
                  <a:lnTo>
                    <a:pt x="78" y="92"/>
                  </a:lnTo>
                  <a:lnTo>
                    <a:pt x="76" y="92"/>
                  </a:lnTo>
                  <a:lnTo>
                    <a:pt x="74" y="90"/>
                  </a:lnTo>
                  <a:lnTo>
                    <a:pt x="73" y="90"/>
                  </a:lnTo>
                  <a:lnTo>
                    <a:pt x="73" y="90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68" y="90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7" y="93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7" y="90"/>
                  </a:lnTo>
                  <a:lnTo>
                    <a:pt x="65" y="90"/>
                  </a:lnTo>
                  <a:lnTo>
                    <a:pt x="62" y="90"/>
                  </a:lnTo>
                  <a:lnTo>
                    <a:pt x="62" y="90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59" y="87"/>
                  </a:lnTo>
                  <a:lnTo>
                    <a:pt x="57" y="87"/>
                  </a:lnTo>
                  <a:lnTo>
                    <a:pt x="56" y="87"/>
                  </a:lnTo>
                  <a:lnTo>
                    <a:pt x="52" y="87"/>
                  </a:lnTo>
                  <a:lnTo>
                    <a:pt x="49" y="87"/>
                  </a:lnTo>
                  <a:lnTo>
                    <a:pt x="48" y="85"/>
                  </a:lnTo>
                  <a:lnTo>
                    <a:pt x="48" y="85"/>
                  </a:lnTo>
                  <a:lnTo>
                    <a:pt x="46" y="85"/>
                  </a:lnTo>
                  <a:lnTo>
                    <a:pt x="40" y="84"/>
                  </a:lnTo>
                  <a:lnTo>
                    <a:pt x="38" y="84"/>
                  </a:lnTo>
                  <a:lnTo>
                    <a:pt x="35" y="84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7" y="84"/>
                  </a:lnTo>
                  <a:lnTo>
                    <a:pt x="26" y="84"/>
                  </a:lnTo>
                  <a:lnTo>
                    <a:pt x="22" y="85"/>
                  </a:lnTo>
                  <a:lnTo>
                    <a:pt x="21" y="85"/>
                  </a:lnTo>
                  <a:lnTo>
                    <a:pt x="19" y="85"/>
                  </a:lnTo>
                  <a:lnTo>
                    <a:pt x="18" y="85"/>
                  </a:lnTo>
                  <a:lnTo>
                    <a:pt x="18" y="85"/>
                  </a:lnTo>
                  <a:lnTo>
                    <a:pt x="16" y="87"/>
                  </a:lnTo>
                  <a:lnTo>
                    <a:pt x="15" y="89"/>
                  </a:lnTo>
                  <a:lnTo>
                    <a:pt x="13" y="90"/>
                  </a:lnTo>
                  <a:lnTo>
                    <a:pt x="11" y="90"/>
                  </a:lnTo>
                  <a:lnTo>
                    <a:pt x="11" y="90"/>
                  </a:lnTo>
                  <a:lnTo>
                    <a:pt x="10" y="90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7" y="90"/>
                  </a:lnTo>
                  <a:lnTo>
                    <a:pt x="7" y="92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5"/>
                  </a:lnTo>
                  <a:lnTo>
                    <a:pt x="8" y="84"/>
                  </a:lnTo>
                  <a:lnTo>
                    <a:pt x="8" y="82"/>
                  </a:lnTo>
                  <a:lnTo>
                    <a:pt x="7" y="81"/>
                  </a:lnTo>
                  <a:lnTo>
                    <a:pt x="7" y="81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9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5" y="71"/>
                  </a:lnTo>
                  <a:lnTo>
                    <a:pt x="10" y="70"/>
                  </a:lnTo>
                  <a:lnTo>
                    <a:pt x="11" y="70"/>
                  </a:lnTo>
                  <a:lnTo>
                    <a:pt x="11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3"/>
                  </a:lnTo>
                  <a:lnTo>
                    <a:pt x="11" y="60"/>
                  </a:lnTo>
                  <a:lnTo>
                    <a:pt x="10" y="59"/>
                  </a:lnTo>
                  <a:lnTo>
                    <a:pt x="7" y="51"/>
                  </a:lnTo>
                  <a:lnTo>
                    <a:pt x="5" y="44"/>
                  </a:lnTo>
                  <a:lnTo>
                    <a:pt x="7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5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8" y="46"/>
                  </a:lnTo>
                  <a:lnTo>
                    <a:pt x="19" y="44"/>
                  </a:lnTo>
                  <a:lnTo>
                    <a:pt x="22" y="44"/>
                  </a:lnTo>
                  <a:lnTo>
                    <a:pt x="24" y="44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6" y="41"/>
                  </a:lnTo>
                  <a:lnTo>
                    <a:pt x="27" y="41"/>
                  </a:lnTo>
                  <a:lnTo>
                    <a:pt x="29" y="40"/>
                  </a:lnTo>
                  <a:lnTo>
                    <a:pt x="30" y="40"/>
                  </a:lnTo>
                  <a:lnTo>
                    <a:pt x="32" y="38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5" y="38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1"/>
                  </a:lnTo>
                  <a:lnTo>
                    <a:pt x="37" y="41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38"/>
                  </a:lnTo>
                  <a:lnTo>
                    <a:pt x="37" y="38"/>
                  </a:lnTo>
                  <a:lnTo>
                    <a:pt x="37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7" y="35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8" y="29"/>
                  </a:lnTo>
                  <a:lnTo>
                    <a:pt x="38" y="27"/>
                  </a:lnTo>
                  <a:lnTo>
                    <a:pt x="40" y="26"/>
                  </a:lnTo>
                  <a:lnTo>
                    <a:pt x="41" y="24"/>
                  </a:lnTo>
                  <a:lnTo>
                    <a:pt x="43" y="24"/>
                  </a:lnTo>
                  <a:lnTo>
                    <a:pt x="45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1"/>
                  </a:lnTo>
                  <a:lnTo>
                    <a:pt x="51" y="21"/>
                  </a:lnTo>
                  <a:lnTo>
                    <a:pt x="51" y="19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49" y="18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5"/>
                  </a:lnTo>
                  <a:lnTo>
                    <a:pt x="49" y="13"/>
                  </a:lnTo>
                  <a:lnTo>
                    <a:pt x="51" y="11"/>
                  </a:lnTo>
                  <a:lnTo>
                    <a:pt x="51" y="10"/>
                  </a:lnTo>
                  <a:lnTo>
                    <a:pt x="51" y="10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6" y="7"/>
                  </a:lnTo>
                  <a:lnTo>
                    <a:pt x="57" y="7"/>
                  </a:lnTo>
                  <a:lnTo>
                    <a:pt x="60" y="7"/>
                  </a:lnTo>
                  <a:lnTo>
                    <a:pt x="62" y="7"/>
                  </a:lnTo>
                  <a:lnTo>
                    <a:pt x="63" y="7"/>
                  </a:lnTo>
                  <a:lnTo>
                    <a:pt x="65" y="8"/>
                  </a:lnTo>
                  <a:lnTo>
                    <a:pt x="65" y="7"/>
                  </a:lnTo>
                  <a:lnTo>
                    <a:pt x="65" y="5"/>
                  </a:lnTo>
                  <a:lnTo>
                    <a:pt x="67" y="5"/>
                  </a:lnTo>
                  <a:lnTo>
                    <a:pt x="70" y="2"/>
                  </a:lnTo>
                  <a:lnTo>
                    <a:pt x="71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1" name="Freeform 318">
              <a:extLst>
                <a:ext uri="{FF2B5EF4-FFF2-40B4-BE49-F238E27FC236}">
                  <a16:creationId xmlns:a16="http://schemas.microsoft.com/office/drawing/2014/main" id="{E0E974C2-B36B-4843-875D-69098040D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4920771"/>
              <a:ext cx="263145" cy="267044"/>
            </a:xfrm>
            <a:custGeom>
              <a:avLst/>
              <a:gdLst>
                <a:gd name="T0" fmla="*/ 75 w 135"/>
                <a:gd name="T1" fmla="*/ 1 h 137"/>
                <a:gd name="T2" fmla="*/ 78 w 135"/>
                <a:gd name="T3" fmla="*/ 4 h 137"/>
                <a:gd name="T4" fmla="*/ 83 w 135"/>
                <a:gd name="T5" fmla="*/ 12 h 137"/>
                <a:gd name="T6" fmla="*/ 86 w 135"/>
                <a:gd name="T7" fmla="*/ 17 h 137"/>
                <a:gd name="T8" fmla="*/ 90 w 135"/>
                <a:gd name="T9" fmla="*/ 26 h 137"/>
                <a:gd name="T10" fmla="*/ 102 w 135"/>
                <a:gd name="T11" fmla="*/ 33 h 137"/>
                <a:gd name="T12" fmla="*/ 105 w 135"/>
                <a:gd name="T13" fmla="*/ 37 h 137"/>
                <a:gd name="T14" fmla="*/ 112 w 135"/>
                <a:gd name="T15" fmla="*/ 39 h 137"/>
                <a:gd name="T16" fmla="*/ 112 w 135"/>
                <a:gd name="T17" fmla="*/ 44 h 137"/>
                <a:gd name="T18" fmla="*/ 112 w 135"/>
                <a:gd name="T19" fmla="*/ 48 h 137"/>
                <a:gd name="T20" fmla="*/ 116 w 135"/>
                <a:gd name="T21" fmla="*/ 55 h 137"/>
                <a:gd name="T22" fmla="*/ 126 w 135"/>
                <a:gd name="T23" fmla="*/ 58 h 137"/>
                <a:gd name="T24" fmla="*/ 131 w 135"/>
                <a:gd name="T25" fmla="*/ 59 h 137"/>
                <a:gd name="T26" fmla="*/ 131 w 135"/>
                <a:gd name="T27" fmla="*/ 63 h 137"/>
                <a:gd name="T28" fmla="*/ 135 w 135"/>
                <a:gd name="T29" fmla="*/ 66 h 137"/>
                <a:gd name="T30" fmla="*/ 127 w 135"/>
                <a:gd name="T31" fmla="*/ 69 h 137"/>
                <a:gd name="T32" fmla="*/ 118 w 135"/>
                <a:gd name="T33" fmla="*/ 72 h 137"/>
                <a:gd name="T34" fmla="*/ 113 w 135"/>
                <a:gd name="T35" fmla="*/ 78 h 137"/>
                <a:gd name="T36" fmla="*/ 112 w 135"/>
                <a:gd name="T37" fmla="*/ 80 h 137"/>
                <a:gd name="T38" fmla="*/ 108 w 135"/>
                <a:gd name="T39" fmla="*/ 83 h 137"/>
                <a:gd name="T40" fmla="*/ 104 w 135"/>
                <a:gd name="T41" fmla="*/ 85 h 137"/>
                <a:gd name="T42" fmla="*/ 101 w 135"/>
                <a:gd name="T43" fmla="*/ 89 h 137"/>
                <a:gd name="T44" fmla="*/ 94 w 135"/>
                <a:gd name="T45" fmla="*/ 100 h 137"/>
                <a:gd name="T46" fmla="*/ 86 w 135"/>
                <a:gd name="T47" fmla="*/ 104 h 137"/>
                <a:gd name="T48" fmla="*/ 83 w 135"/>
                <a:gd name="T49" fmla="*/ 110 h 137"/>
                <a:gd name="T50" fmla="*/ 80 w 135"/>
                <a:gd name="T51" fmla="*/ 118 h 137"/>
                <a:gd name="T52" fmla="*/ 74 w 135"/>
                <a:gd name="T53" fmla="*/ 119 h 137"/>
                <a:gd name="T54" fmla="*/ 66 w 135"/>
                <a:gd name="T55" fmla="*/ 119 h 137"/>
                <a:gd name="T56" fmla="*/ 60 w 135"/>
                <a:gd name="T57" fmla="*/ 118 h 137"/>
                <a:gd name="T58" fmla="*/ 53 w 135"/>
                <a:gd name="T59" fmla="*/ 115 h 137"/>
                <a:gd name="T60" fmla="*/ 45 w 135"/>
                <a:gd name="T61" fmla="*/ 111 h 137"/>
                <a:gd name="T62" fmla="*/ 42 w 135"/>
                <a:gd name="T63" fmla="*/ 115 h 137"/>
                <a:gd name="T64" fmla="*/ 37 w 135"/>
                <a:gd name="T65" fmla="*/ 124 h 137"/>
                <a:gd name="T66" fmla="*/ 31 w 135"/>
                <a:gd name="T67" fmla="*/ 129 h 137"/>
                <a:gd name="T68" fmla="*/ 26 w 135"/>
                <a:gd name="T69" fmla="*/ 134 h 137"/>
                <a:gd name="T70" fmla="*/ 23 w 135"/>
                <a:gd name="T71" fmla="*/ 137 h 137"/>
                <a:gd name="T72" fmla="*/ 14 w 135"/>
                <a:gd name="T73" fmla="*/ 135 h 137"/>
                <a:gd name="T74" fmla="*/ 9 w 135"/>
                <a:gd name="T75" fmla="*/ 135 h 137"/>
                <a:gd name="T76" fmla="*/ 11 w 135"/>
                <a:gd name="T77" fmla="*/ 127 h 137"/>
                <a:gd name="T78" fmla="*/ 11 w 135"/>
                <a:gd name="T79" fmla="*/ 123 h 137"/>
                <a:gd name="T80" fmla="*/ 6 w 135"/>
                <a:gd name="T81" fmla="*/ 111 h 137"/>
                <a:gd name="T82" fmla="*/ 0 w 135"/>
                <a:gd name="T83" fmla="*/ 104 h 137"/>
                <a:gd name="T84" fmla="*/ 0 w 135"/>
                <a:gd name="T85" fmla="*/ 93 h 137"/>
                <a:gd name="T86" fmla="*/ 0 w 135"/>
                <a:gd name="T87" fmla="*/ 75 h 137"/>
                <a:gd name="T88" fmla="*/ 14 w 135"/>
                <a:gd name="T89" fmla="*/ 63 h 137"/>
                <a:gd name="T90" fmla="*/ 14 w 135"/>
                <a:gd name="T91" fmla="*/ 47 h 137"/>
                <a:gd name="T92" fmla="*/ 14 w 135"/>
                <a:gd name="T93" fmla="*/ 22 h 137"/>
                <a:gd name="T94" fmla="*/ 17 w 135"/>
                <a:gd name="T95" fmla="*/ 8 h 137"/>
                <a:gd name="T96" fmla="*/ 39 w 135"/>
                <a:gd name="T97" fmla="*/ 3 h 137"/>
                <a:gd name="T98" fmla="*/ 47 w 135"/>
                <a:gd name="T99" fmla="*/ 3 h 137"/>
                <a:gd name="T100" fmla="*/ 52 w 135"/>
                <a:gd name="T101" fmla="*/ 9 h 137"/>
                <a:gd name="T102" fmla="*/ 56 w 135"/>
                <a:gd name="T103" fmla="*/ 6 h 137"/>
                <a:gd name="T104" fmla="*/ 63 w 135"/>
                <a:gd name="T105" fmla="*/ 3 h 137"/>
                <a:gd name="T106" fmla="*/ 69 w 135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137">
                  <a:moveTo>
                    <a:pt x="75" y="0"/>
                  </a:moveTo>
                  <a:lnTo>
                    <a:pt x="75" y="0"/>
                  </a:lnTo>
                  <a:lnTo>
                    <a:pt x="75" y="0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7" y="3"/>
                  </a:lnTo>
                  <a:lnTo>
                    <a:pt x="77" y="4"/>
                  </a:lnTo>
                  <a:lnTo>
                    <a:pt x="78" y="4"/>
                  </a:lnTo>
                  <a:lnTo>
                    <a:pt x="78" y="6"/>
                  </a:lnTo>
                  <a:lnTo>
                    <a:pt x="78" y="8"/>
                  </a:lnTo>
                  <a:lnTo>
                    <a:pt x="80" y="9"/>
                  </a:lnTo>
                  <a:lnTo>
                    <a:pt x="83" y="12"/>
                  </a:lnTo>
                  <a:lnTo>
                    <a:pt x="83" y="14"/>
                  </a:lnTo>
                  <a:lnTo>
                    <a:pt x="83" y="14"/>
                  </a:lnTo>
                  <a:lnTo>
                    <a:pt x="86" y="17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8" y="23"/>
                  </a:lnTo>
                  <a:lnTo>
                    <a:pt x="90" y="25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96" y="31"/>
                  </a:lnTo>
                  <a:lnTo>
                    <a:pt x="101" y="33"/>
                  </a:lnTo>
                  <a:lnTo>
                    <a:pt x="102" y="33"/>
                  </a:lnTo>
                  <a:lnTo>
                    <a:pt x="104" y="34"/>
                  </a:lnTo>
                  <a:lnTo>
                    <a:pt x="104" y="34"/>
                  </a:lnTo>
                  <a:lnTo>
                    <a:pt x="105" y="36"/>
                  </a:lnTo>
                  <a:lnTo>
                    <a:pt x="105" y="37"/>
                  </a:lnTo>
                  <a:lnTo>
                    <a:pt x="105" y="39"/>
                  </a:lnTo>
                  <a:lnTo>
                    <a:pt x="108" y="39"/>
                  </a:lnTo>
                  <a:lnTo>
                    <a:pt x="110" y="39"/>
                  </a:lnTo>
                  <a:lnTo>
                    <a:pt x="112" y="39"/>
                  </a:lnTo>
                  <a:lnTo>
                    <a:pt x="112" y="41"/>
                  </a:lnTo>
                  <a:lnTo>
                    <a:pt x="112" y="41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5"/>
                  </a:lnTo>
                  <a:lnTo>
                    <a:pt x="112" y="47"/>
                  </a:lnTo>
                  <a:lnTo>
                    <a:pt x="110" y="48"/>
                  </a:lnTo>
                  <a:lnTo>
                    <a:pt x="112" y="48"/>
                  </a:lnTo>
                  <a:lnTo>
                    <a:pt x="113" y="52"/>
                  </a:lnTo>
                  <a:lnTo>
                    <a:pt x="115" y="53"/>
                  </a:lnTo>
                  <a:lnTo>
                    <a:pt x="115" y="55"/>
                  </a:lnTo>
                  <a:lnTo>
                    <a:pt x="116" y="55"/>
                  </a:lnTo>
                  <a:lnTo>
                    <a:pt x="116" y="56"/>
                  </a:lnTo>
                  <a:lnTo>
                    <a:pt x="118" y="56"/>
                  </a:lnTo>
                  <a:lnTo>
                    <a:pt x="123" y="56"/>
                  </a:lnTo>
                  <a:lnTo>
                    <a:pt x="126" y="58"/>
                  </a:lnTo>
                  <a:lnTo>
                    <a:pt x="129" y="58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61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2" y="63"/>
                  </a:lnTo>
                  <a:lnTo>
                    <a:pt x="134" y="63"/>
                  </a:lnTo>
                  <a:lnTo>
                    <a:pt x="135" y="64"/>
                  </a:lnTo>
                  <a:lnTo>
                    <a:pt x="135" y="66"/>
                  </a:lnTo>
                  <a:lnTo>
                    <a:pt x="132" y="66"/>
                  </a:lnTo>
                  <a:lnTo>
                    <a:pt x="131" y="66"/>
                  </a:lnTo>
                  <a:lnTo>
                    <a:pt x="129" y="67"/>
                  </a:lnTo>
                  <a:lnTo>
                    <a:pt x="127" y="69"/>
                  </a:lnTo>
                  <a:lnTo>
                    <a:pt x="126" y="71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18" y="72"/>
                  </a:lnTo>
                  <a:lnTo>
                    <a:pt x="116" y="75"/>
                  </a:lnTo>
                  <a:lnTo>
                    <a:pt x="115" y="77"/>
                  </a:lnTo>
                  <a:lnTo>
                    <a:pt x="115" y="78"/>
                  </a:lnTo>
                  <a:lnTo>
                    <a:pt x="113" y="78"/>
                  </a:lnTo>
                  <a:lnTo>
                    <a:pt x="113" y="78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0" y="80"/>
                  </a:lnTo>
                  <a:lnTo>
                    <a:pt x="110" y="82"/>
                  </a:lnTo>
                  <a:lnTo>
                    <a:pt x="108" y="82"/>
                  </a:lnTo>
                  <a:lnTo>
                    <a:pt x="108" y="83"/>
                  </a:lnTo>
                  <a:lnTo>
                    <a:pt x="107" y="83"/>
                  </a:lnTo>
                  <a:lnTo>
                    <a:pt x="105" y="83"/>
                  </a:lnTo>
                  <a:lnTo>
                    <a:pt x="105" y="85"/>
                  </a:lnTo>
                  <a:lnTo>
                    <a:pt x="104" y="85"/>
                  </a:lnTo>
                  <a:lnTo>
                    <a:pt x="104" y="85"/>
                  </a:lnTo>
                  <a:lnTo>
                    <a:pt x="102" y="86"/>
                  </a:lnTo>
                  <a:lnTo>
                    <a:pt x="101" y="88"/>
                  </a:lnTo>
                  <a:lnTo>
                    <a:pt x="101" y="89"/>
                  </a:lnTo>
                  <a:lnTo>
                    <a:pt x="99" y="96"/>
                  </a:lnTo>
                  <a:lnTo>
                    <a:pt x="97" y="97"/>
                  </a:lnTo>
                  <a:lnTo>
                    <a:pt x="96" y="99"/>
                  </a:lnTo>
                  <a:lnTo>
                    <a:pt x="94" y="100"/>
                  </a:lnTo>
                  <a:lnTo>
                    <a:pt x="93" y="102"/>
                  </a:lnTo>
                  <a:lnTo>
                    <a:pt x="93" y="102"/>
                  </a:lnTo>
                  <a:lnTo>
                    <a:pt x="88" y="102"/>
                  </a:lnTo>
                  <a:lnTo>
                    <a:pt x="86" y="104"/>
                  </a:lnTo>
                  <a:lnTo>
                    <a:pt x="85" y="104"/>
                  </a:lnTo>
                  <a:lnTo>
                    <a:pt x="85" y="105"/>
                  </a:lnTo>
                  <a:lnTo>
                    <a:pt x="85" y="107"/>
                  </a:lnTo>
                  <a:lnTo>
                    <a:pt x="83" y="110"/>
                  </a:lnTo>
                  <a:lnTo>
                    <a:pt x="82" y="113"/>
                  </a:lnTo>
                  <a:lnTo>
                    <a:pt x="82" y="115"/>
                  </a:lnTo>
                  <a:lnTo>
                    <a:pt x="80" y="118"/>
                  </a:lnTo>
                  <a:lnTo>
                    <a:pt x="80" y="118"/>
                  </a:lnTo>
                  <a:lnTo>
                    <a:pt x="78" y="119"/>
                  </a:lnTo>
                  <a:lnTo>
                    <a:pt x="77" y="119"/>
                  </a:lnTo>
                  <a:lnTo>
                    <a:pt x="75" y="119"/>
                  </a:lnTo>
                  <a:lnTo>
                    <a:pt x="74" y="119"/>
                  </a:lnTo>
                  <a:lnTo>
                    <a:pt x="72" y="119"/>
                  </a:lnTo>
                  <a:lnTo>
                    <a:pt x="71" y="121"/>
                  </a:lnTo>
                  <a:lnTo>
                    <a:pt x="69" y="121"/>
                  </a:lnTo>
                  <a:lnTo>
                    <a:pt x="66" y="119"/>
                  </a:lnTo>
                  <a:lnTo>
                    <a:pt x="63" y="119"/>
                  </a:lnTo>
                  <a:lnTo>
                    <a:pt x="63" y="119"/>
                  </a:lnTo>
                  <a:lnTo>
                    <a:pt x="61" y="118"/>
                  </a:lnTo>
                  <a:lnTo>
                    <a:pt x="60" y="118"/>
                  </a:lnTo>
                  <a:lnTo>
                    <a:pt x="58" y="118"/>
                  </a:lnTo>
                  <a:lnTo>
                    <a:pt x="56" y="116"/>
                  </a:lnTo>
                  <a:lnTo>
                    <a:pt x="55" y="116"/>
                  </a:lnTo>
                  <a:lnTo>
                    <a:pt x="53" y="115"/>
                  </a:lnTo>
                  <a:lnTo>
                    <a:pt x="50" y="113"/>
                  </a:lnTo>
                  <a:lnTo>
                    <a:pt x="49" y="111"/>
                  </a:lnTo>
                  <a:lnTo>
                    <a:pt x="47" y="111"/>
                  </a:lnTo>
                  <a:lnTo>
                    <a:pt x="45" y="111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2" y="113"/>
                  </a:lnTo>
                  <a:lnTo>
                    <a:pt x="42" y="115"/>
                  </a:lnTo>
                  <a:lnTo>
                    <a:pt x="41" y="116"/>
                  </a:lnTo>
                  <a:lnTo>
                    <a:pt x="41" y="118"/>
                  </a:lnTo>
                  <a:lnTo>
                    <a:pt x="39" y="121"/>
                  </a:lnTo>
                  <a:lnTo>
                    <a:pt x="37" y="124"/>
                  </a:lnTo>
                  <a:lnTo>
                    <a:pt x="37" y="126"/>
                  </a:lnTo>
                  <a:lnTo>
                    <a:pt x="37" y="126"/>
                  </a:lnTo>
                  <a:lnTo>
                    <a:pt x="36" y="126"/>
                  </a:lnTo>
                  <a:lnTo>
                    <a:pt x="31" y="129"/>
                  </a:lnTo>
                  <a:lnTo>
                    <a:pt x="30" y="132"/>
                  </a:lnTo>
                  <a:lnTo>
                    <a:pt x="30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6" y="134"/>
                  </a:lnTo>
                  <a:lnTo>
                    <a:pt x="25" y="135"/>
                  </a:lnTo>
                  <a:lnTo>
                    <a:pt x="25" y="137"/>
                  </a:lnTo>
                  <a:lnTo>
                    <a:pt x="23" y="137"/>
                  </a:lnTo>
                  <a:lnTo>
                    <a:pt x="22" y="137"/>
                  </a:lnTo>
                  <a:lnTo>
                    <a:pt x="20" y="135"/>
                  </a:lnTo>
                  <a:lnTo>
                    <a:pt x="15" y="137"/>
                  </a:lnTo>
                  <a:lnTo>
                    <a:pt x="14" y="135"/>
                  </a:lnTo>
                  <a:lnTo>
                    <a:pt x="12" y="135"/>
                  </a:lnTo>
                  <a:lnTo>
                    <a:pt x="11" y="137"/>
                  </a:lnTo>
                  <a:lnTo>
                    <a:pt x="9" y="135"/>
                  </a:lnTo>
                  <a:lnTo>
                    <a:pt x="9" y="135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11" y="129"/>
                  </a:lnTo>
                  <a:lnTo>
                    <a:pt x="11" y="127"/>
                  </a:lnTo>
                  <a:lnTo>
                    <a:pt x="12" y="126"/>
                  </a:lnTo>
                  <a:lnTo>
                    <a:pt x="12" y="126"/>
                  </a:lnTo>
                  <a:lnTo>
                    <a:pt x="12" y="124"/>
                  </a:lnTo>
                  <a:lnTo>
                    <a:pt x="11" y="123"/>
                  </a:lnTo>
                  <a:lnTo>
                    <a:pt x="11" y="123"/>
                  </a:lnTo>
                  <a:lnTo>
                    <a:pt x="11" y="119"/>
                  </a:lnTo>
                  <a:lnTo>
                    <a:pt x="9" y="115"/>
                  </a:lnTo>
                  <a:lnTo>
                    <a:pt x="6" y="111"/>
                  </a:lnTo>
                  <a:lnTo>
                    <a:pt x="6" y="110"/>
                  </a:lnTo>
                  <a:lnTo>
                    <a:pt x="4" y="108"/>
                  </a:lnTo>
                  <a:lnTo>
                    <a:pt x="0" y="105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3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5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4" y="59"/>
                  </a:lnTo>
                  <a:lnTo>
                    <a:pt x="14" y="53"/>
                  </a:lnTo>
                  <a:lnTo>
                    <a:pt x="14" y="47"/>
                  </a:lnTo>
                  <a:lnTo>
                    <a:pt x="14" y="41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14" y="22"/>
                  </a:lnTo>
                  <a:lnTo>
                    <a:pt x="14" y="17"/>
                  </a:lnTo>
                  <a:lnTo>
                    <a:pt x="14" y="11"/>
                  </a:lnTo>
                  <a:lnTo>
                    <a:pt x="14" y="8"/>
                  </a:lnTo>
                  <a:lnTo>
                    <a:pt x="17" y="8"/>
                  </a:lnTo>
                  <a:lnTo>
                    <a:pt x="22" y="6"/>
                  </a:lnTo>
                  <a:lnTo>
                    <a:pt x="30" y="6"/>
                  </a:lnTo>
                  <a:lnTo>
                    <a:pt x="36" y="4"/>
                  </a:lnTo>
                  <a:lnTo>
                    <a:pt x="39" y="3"/>
                  </a:lnTo>
                  <a:lnTo>
                    <a:pt x="45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9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9" y="1"/>
                  </a:lnTo>
                  <a:lnTo>
                    <a:pt x="71" y="0"/>
                  </a:lnTo>
                  <a:lnTo>
                    <a:pt x="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2" name="Freeform 319">
              <a:extLst>
                <a:ext uri="{FF2B5EF4-FFF2-40B4-BE49-F238E27FC236}">
                  <a16:creationId xmlns:a16="http://schemas.microsoft.com/office/drawing/2014/main" id="{99E056AB-96CF-4342-B0B0-8A2B7DF4CD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263896" y="3603097"/>
              <a:ext cx="95512" cy="48731"/>
            </a:xfrm>
            <a:custGeom>
              <a:avLst/>
              <a:gdLst>
                <a:gd name="T0" fmla="*/ 21 w 49"/>
                <a:gd name="T1" fmla="*/ 0 h 25"/>
                <a:gd name="T2" fmla="*/ 24 w 49"/>
                <a:gd name="T3" fmla="*/ 1 h 25"/>
                <a:gd name="T4" fmla="*/ 24 w 49"/>
                <a:gd name="T5" fmla="*/ 1 h 25"/>
                <a:gd name="T6" fmla="*/ 24 w 49"/>
                <a:gd name="T7" fmla="*/ 3 h 25"/>
                <a:gd name="T8" fmla="*/ 25 w 49"/>
                <a:gd name="T9" fmla="*/ 3 h 25"/>
                <a:gd name="T10" fmla="*/ 28 w 49"/>
                <a:gd name="T11" fmla="*/ 3 h 25"/>
                <a:gd name="T12" fmla="*/ 33 w 49"/>
                <a:gd name="T13" fmla="*/ 4 h 25"/>
                <a:gd name="T14" fmla="*/ 35 w 49"/>
                <a:gd name="T15" fmla="*/ 4 h 25"/>
                <a:gd name="T16" fmla="*/ 36 w 49"/>
                <a:gd name="T17" fmla="*/ 3 h 25"/>
                <a:gd name="T18" fmla="*/ 38 w 49"/>
                <a:gd name="T19" fmla="*/ 4 h 25"/>
                <a:gd name="T20" fmla="*/ 41 w 49"/>
                <a:gd name="T21" fmla="*/ 4 h 25"/>
                <a:gd name="T22" fmla="*/ 43 w 49"/>
                <a:gd name="T23" fmla="*/ 6 h 25"/>
                <a:gd name="T24" fmla="*/ 43 w 49"/>
                <a:gd name="T25" fmla="*/ 9 h 25"/>
                <a:gd name="T26" fmla="*/ 43 w 49"/>
                <a:gd name="T27" fmla="*/ 9 h 25"/>
                <a:gd name="T28" fmla="*/ 43 w 49"/>
                <a:gd name="T29" fmla="*/ 12 h 25"/>
                <a:gd name="T30" fmla="*/ 44 w 49"/>
                <a:gd name="T31" fmla="*/ 14 h 25"/>
                <a:gd name="T32" fmla="*/ 47 w 49"/>
                <a:gd name="T33" fmla="*/ 12 h 25"/>
                <a:gd name="T34" fmla="*/ 49 w 49"/>
                <a:gd name="T35" fmla="*/ 14 h 25"/>
                <a:gd name="T36" fmla="*/ 49 w 49"/>
                <a:gd name="T37" fmla="*/ 17 h 25"/>
                <a:gd name="T38" fmla="*/ 47 w 49"/>
                <a:gd name="T39" fmla="*/ 19 h 25"/>
                <a:gd name="T40" fmla="*/ 47 w 49"/>
                <a:gd name="T41" fmla="*/ 20 h 25"/>
                <a:gd name="T42" fmla="*/ 49 w 49"/>
                <a:gd name="T43" fmla="*/ 22 h 25"/>
                <a:gd name="T44" fmla="*/ 47 w 49"/>
                <a:gd name="T45" fmla="*/ 22 h 25"/>
                <a:gd name="T46" fmla="*/ 46 w 49"/>
                <a:gd name="T47" fmla="*/ 22 h 25"/>
                <a:gd name="T48" fmla="*/ 44 w 49"/>
                <a:gd name="T49" fmla="*/ 23 h 25"/>
                <a:gd name="T50" fmla="*/ 41 w 49"/>
                <a:gd name="T51" fmla="*/ 23 h 25"/>
                <a:gd name="T52" fmla="*/ 39 w 49"/>
                <a:gd name="T53" fmla="*/ 22 h 25"/>
                <a:gd name="T54" fmla="*/ 35 w 49"/>
                <a:gd name="T55" fmla="*/ 23 h 25"/>
                <a:gd name="T56" fmla="*/ 30 w 49"/>
                <a:gd name="T57" fmla="*/ 23 h 25"/>
                <a:gd name="T58" fmla="*/ 27 w 49"/>
                <a:gd name="T59" fmla="*/ 23 h 25"/>
                <a:gd name="T60" fmla="*/ 24 w 49"/>
                <a:gd name="T61" fmla="*/ 22 h 25"/>
                <a:gd name="T62" fmla="*/ 22 w 49"/>
                <a:gd name="T63" fmla="*/ 22 h 25"/>
                <a:gd name="T64" fmla="*/ 17 w 49"/>
                <a:gd name="T65" fmla="*/ 25 h 25"/>
                <a:gd name="T66" fmla="*/ 14 w 49"/>
                <a:gd name="T67" fmla="*/ 25 h 25"/>
                <a:gd name="T68" fmla="*/ 13 w 49"/>
                <a:gd name="T69" fmla="*/ 25 h 25"/>
                <a:gd name="T70" fmla="*/ 13 w 49"/>
                <a:gd name="T71" fmla="*/ 23 h 25"/>
                <a:gd name="T72" fmla="*/ 11 w 49"/>
                <a:gd name="T73" fmla="*/ 23 h 25"/>
                <a:gd name="T74" fmla="*/ 9 w 49"/>
                <a:gd name="T75" fmla="*/ 22 h 25"/>
                <a:gd name="T76" fmla="*/ 5 w 49"/>
                <a:gd name="T77" fmla="*/ 22 h 25"/>
                <a:gd name="T78" fmla="*/ 2 w 49"/>
                <a:gd name="T79" fmla="*/ 20 h 25"/>
                <a:gd name="T80" fmla="*/ 2 w 49"/>
                <a:gd name="T81" fmla="*/ 19 h 25"/>
                <a:gd name="T82" fmla="*/ 0 w 49"/>
                <a:gd name="T83" fmla="*/ 17 h 25"/>
                <a:gd name="T84" fmla="*/ 3 w 49"/>
                <a:gd name="T85" fmla="*/ 15 h 25"/>
                <a:gd name="T86" fmla="*/ 3 w 49"/>
                <a:gd name="T87" fmla="*/ 12 h 25"/>
                <a:gd name="T88" fmla="*/ 6 w 49"/>
                <a:gd name="T89" fmla="*/ 11 h 25"/>
                <a:gd name="T90" fmla="*/ 8 w 49"/>
                <a:gd name="T91" fmla="*/ 8 h 25"/>
                <a:gd name="T92" fmla="*/ 11 w 49"/>
                <a:gd name="T93" fmla="*/ 4 h 25"/>
                <a:gd name="T94" fmla="*/ 14 w 49"/>
                <a:gd name="T95" fmla="*/ 3 h 25"/>
                <a:gd name="T96" fmla="*/ 16 w 49"/>
                <a:gd name="T97" fmla="*/ 1 h 25"/>
                <a:gd name="T98" fmla="*/ 19 w 49"/>
                <a:gd name="T9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9" h="25">
                  <a:moveTo>
                    <a:pt x="19" y="0"/>
                  </a:moveTo>
                  <a:lnTo>
                    <a:pt x="21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2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1" y="4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1" y="11"/>
                  </a:lnTo>
                  <a:lnTo>
                    <a:pt x="43" y="12"/>
                  </a:lnTo>
                  <a:lnTo>
                    <a:pt x="43" y="12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4" y="23"/>
                  </a:lnTo>
                  <a:lnTo>
                    <a:pt x="43" y="23"/>
                  </a:lnTo>
                  <a:lnTo>
                    <a:pt x="41" y="23"/>
                  </a:lnTo>
                  <a:lnTo>
                    <a:pt x="39" y="22"/>
                  </a:lnTo>
                  <a:lnTo>
                    <a:pt x="39" y="22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2" y="23"/>
                  </a:lnTo>
                  <a:lnTo>
                    <a:pt x="30" y="23"/>
                  </a:lnTo>
                  <a:lnTo>
                    <a:pt x="28" y="23"/>
                  </a:lnTo>
                  <a:lnTo>
                    <a:pt x="27" y="23"/>
                  </a:lnTo>
                  <a:lnTo>
                    <a:pt x="25" y="22"/>
                  </a:lnTo>
                  <a:lnTo>
                    <a:pt x="24" y="22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3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1" y="23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6" y="23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1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3" name="Freeform 320">
              <a:extLst>
                <a:ext uri="{FF2B5EF4-FFF2-40B4-BE49-F238E27FC236}">
                  <a16:creationId xmlns:a16="http://schemas.microsoft.com/office/drawing/2014/main" id="{A3C16452-D288-432E-A19A-947A548E8A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8983" y="3645980"/>
              <a:ext cx="175430" cy="177380"/>
            </a:xfrm>
            <a:custGeom>
              <a:avLst/>
              <a:gdLst>
                <a:gd name="T0" fmla="*/ 84 w 90"/>
                <a:gd name="T1" fmla="*/ 90 h 91"/>
                <a:gd name="T2" fmla="*/ 76 w 90"/>
                <a:gd name="T3" fmla="*/ 88 h 91"/>
                <a:gd name="T4" fmla="*/ 81 w 90"/>
                <a:gd name="T5" fmla="*/ 86 h 91"/>
                <a:gd name="T6" fmla="*/ 87 w 90"/>
                <a:gd name="T7" fmla="*/ 82 h 91"/>
                <a:gd name="T8" fmla="*/ 84 w 90"/>
                <a:gd name="T9" fmla="*/ 68 h 91"/>
                <a:gd name="T10" fmla="*/ 90 w 90"/>
                <a:gd name="T11" fmla="*/ 69 h 91"/>
                <a:gd name="T12" fmla="*/ 86 w 90"/>
                <a:gd name="T13" fmla="*/ 69 h 91"/>
                <a:gd name="T14" fmla="*/ 75 w 90"/>
                <a:gd name="T15" fmla="*/ 66 h 91"/>
                <a:gd name="T16" fmla="*/ 68 w 90"/>
                <a:gd name="T17" fmla="*/ 71 h 91"/>
                <a:gd name="T18" fmla="*/ 73 w 90"/>
                <a:gd name="T19" fmla="*/ 68 h 91"/>
                <a:gd name="T20" fmla="*/ 73 w 90"/>
                <a:gd name="T21" fmla="*/ 64 h 91"/>
                <a:gd name="T22" fmla="*/ 71 w 90"/>
                <a:gd name="T23" fmla="*/ 63 h 91"/>
                <a:gd name="T24" fmla="*/ 68 w 90"/>
                <a:gd name="T25" fmla="*/ 63 h 91"/>
                <a:gd name="T26" fmla="*/ 56 w 90"/>
                <a:gd name="T27" fmla="*/ 53 h 91"/>
                <a:gd name="T28" fmla="*/ 60 w 90"/>
                <a:gd name="T29" fmla="*/ 61 h 91"/>
                <a:gd name="T30" fmla="*/ 54 w 90"/>
                <a:gd name="T31" fmla="*/ 57 h 91"/>
                <a:gd name="T32" fmla="*/ 54 w 90"/>
                <a:gd name="T33" fmla="*/ 50 h 91"/>
                <a:gd name="T34" fmla="*/ 46 w 90"/>
                <a:gd name="T35" fmla="*/ 52 h 91"/>
                <a:gd name="T36" fmla="*/ 43 w 90"/>
                <a:gd name="T37" fmla="*/ 50 h 91"/>
                <a:gd name="T38" fmla="*/ 65 w 90"/>
                <a:gd name="T39" fmla="*/ 44 h 91"/>
                <a:gd name="T40" fmla="*/ 18 w 90"/>
                <a:gd name="T41" fmla="*/ 39 h 91"/>
                <a:gd name="T42" fmla="*/ 19 w 90"/>
                <a:gd name="T43" fmla="*/ 41 h 91"/>
                <a:gd name="T44" fmla="*/ 21 w 90"/>
                <a:gd name="T45" fmla="*/ 45 h 91"/>
                <a:gd name="T46" fmla="*/ 16 w 90"/>
                <a:gd name="T47" fmla="*/ 45 h 91"/>
                <a:gd name="T48" fmla="*/ 16 w 90"/>
                <a:gd name="T49" fmla="*/ 41 h 91"/>
                <a:gd name="T50" fmla="*/ 48 w 90"/>
                <a:gd name="T51" fmla="*/ 34 h 91"/>
                <a:gd name="T52" fmla="*/ 52 w 90"/>
                <a:gd name="T53" fmla="*/ 42 h 91"/>
                <a:gd name="T54" fmla="*/ 51 w 90"/>
                <a:gd name="T55" fmla="*/ 41 h 91"/>
                <a:gd name="T56" fmla="*/ 46 w 90"/>
                <a:gd name="T57" fmla="*/ 34 h 91"/>
                <a:gd name="T58" fmla="*/ 24 w 90"/>
                <a:gd name="T59" fmla="*/ 28 h 91"/>
                <a:gd name="T60" fmla="*/ 21 w 90"/>
                <a:gd name="T61" fmla="*/ 28 h 91"/>
                <a:gd name="T62" fmla="*/ 15 w 90"/>
                <a:gd name="T63" fmla="*/ 28 h 91"/>
                <a:gd name="T64" fmla="*/ 18 w 90"/>
                <a:gd name="T65" fmla="*/ 36 h 91"/>
                <a:gd name="T66" fmla="*/ 15 w 90"/>
                <a:gd name="T67" fmla="*/ 39 h 91"/>
                <a:gd name="T68" fmla="*/ 11 w 90"/>
                <a:gd name="T69" fmla="*/ 38 h 91"/>
                <a:gd name="T70" fmla="*/ 10 w 90"/>
                <a:gd name="T71" fmla="*/ 34 h 91"/>
                <a:gd name="T72" fmla="*/ 11 w 90"/>
                <a:gd name="T73" fmla="*/ 30 h 91"/>
                <a:gd name="T74" fmla="*/ 34 w 90"/>
                <a:gd name="T75" fmla="*/ 22 h 91"/>
                <a:gd name="T76" fmla="*/ 41 w 90"/>
                <a:gd name="T77" fmla="*/ 28 h 91"/>
                <a:gd name="T78" fmla="*/ 40 w 90"/>
                <a:gd name="T79" fmla="*/ 33 h 91"/>
                <a:gd name="T80" fmla="*/ 41 w 90"/>
                <a:gd name="T81" fmla="*/ 28 h 91"/>
                <a:gd name="T82" fmla="*/ 34 w 90"/>
                <a:gd name="T83" fmla="*/ 22 h 91"/>
                <a:gd name="T84" fmla="*/ 34 w 90"/>
                <a:gd name="T85" fmla="*/ 20 h 91"/>
                <a:gd name="T86" fmla="*/ 10 w 90"/>
                <a:gd name="T87" fmla="*/ 3 h 91"/>
                <a:gd name="T88" fmla="*/ 11 w 90"/>
                <a:gd name="T89" fmla="*/ 5 h 91"/>
                <a:gd name="T90" fmla="*/ 0 w 90"/>
                <a:gd name="T91" fmla="*/ 3 h 91"/>
                <a:gd name="T92" fmla="*/ 5 w 90"/>
                <a:gd name="T93" fmla="*/ 3 h 91"/>
                <a:gd name="T94" fmla="*/ 19 w 90"/>
                <a:gd name="T95" fmla="*/ 0 h 91"/>
                <a:gd name="T96" fmla="*/ 24 w 90"/>
                <a:gd name="T97" fmla="*/ 3 h 91"/>
                <a:gd name="T98" fmla="*/ 29 w 90"/>
                <a:gd name="T99" fmla="*/ 9 h 91"/>
                <a:gd name="T100" fmla="*/ 24 w 90"/>
                <a:gd name="T101" fmla="*/ 14 h 91"/>
                <a:gd name="T102" fmla="*/ 26 w 90"/>
                <a:gd name="T103" fmla="*/ 8 h 91"/>
                <a:gd name="T104" fmla="*/ 21 w 90"/>
                <a:gd name="T10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0" h="91">
                  <a:moveTo>
                    <a:pt x="86" y="85"/>
                  </a:moveTo>
                  <a:lnTo>
                    <a:pt x="86" y="85"/>
                  </a:lnTo>
                  <a:lnTo>
                    <a:pt x="86" y="86"/>
                  </a:lnTo>
                  <a:lnTo>
                    <a:pt x="86" y="88"/>
                  </a:lnTo>
                  <a:lnTo>
                    <a:pt x="84" y="90"/>
                  </a:lnTo>
                  <a:lnTo>
                    <a:pt x="81" y="90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6" y="90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79" y="86"/>
                  </a:lnTo>
                  <a:lnTo>
                    <a:pt x="81" y="86"/>
                  </a:lnTo>
                  <a:lnTo>
                    <a:pt x="82" y="86"/>
                  </a:lnTo>
                  <a:lnTo>
                    <a:pt x="82" y="86"/>
                  </a:lnTo>
                  <a:lnTo>
                    <a:pt x="84" y="86"/>
                  </a:lnTo>
                  <a:lnTo>
                    <a:pt x="86" y="85"/>
                  </a:lnTo>
                  <a:close/>
                  <a:moveTo>
                    <a:pt x="87" y="82"/>
                  </a:moveTo>
                  <a:lnTo>
                    <a:pt x="87" y="82"/>
                  </a:lnTo>
                  <a:lnTo>
                    <a:pt x="86" y="83"/>
                  </a:lnTo>
                  <a:lnTo>
                    <a:pt x="86" y="82"/>
                  </a:lnTo>
                  <a:lnTo>
                    <a:pt x="87" y="82"/>
                  </a:lnTo>
                  <a:close/>
                  <a:moveTo>
                    <a:pt x="84" y="68"/>
                  </a:moveTo>
                  <a:lnTo>
                    <a:pt x="86" y="68"/>
                  </a:lnTo>
                  <a:lnTo>
                    <a:pt x="87" y="68"/>
                  </a:lnTo>
                  <a:lnTo>
                    <a:pt x="87" y="68"/>
                  </a:lnTo>
                  <a:lnTo>
                    <a:pt x="89" y="69"/>
                  </a:lnTo>
                  <a:lnTo>
                    <a:pt x="90" y="69"/>
                  </a:lnTo>
                  <a:lnTo>
                    <a:pt x="90" y="69"/>
                  </a:lnTo>
                  <a:lnTo>
                    <a:pt x="90" y="71"/>
                  </a:lnTo>
                  <a:lnTo>
                    <a:pt x="89" y="69"/>
                  </a:lnTo>
                  <a:lnTo>
                    <a:pt x="87" y="69"/>
                  </a:lnTo>
                  <a:lnTo>
                    <a:pt x="86" y="69"/>
                  </a:lnTo>
                  <a:lnTo>
                    <a:pt x="84" y="69"/>
                  </a:lnTo>
                  <a:lnTo>
                    <a:pt x="84" y="68"/>
                  </a:lnTo>
                  <a:close/>
                  <a:moveTo>
                    <a:pt x="75" y="63"/>
                  </a:moveTo>
                  <a:lnTo>
                    <a:pt x="75" y="64"/>
                  </a:lnTo>
                  <a:lnTo>
                    <a:pt x="75" y="66"/>
                  </a:lnTo>
                  <a:lnTo>
                    <a:pt x="73" y="69"/>
                  </a:lnTo>
                  <a:lnTo>
                    <a:pt x="71" y="69"/>
                  </a:lnTo>
                  <a:lnTo>
                    <a:pt x="68" y="71"/>
                  </a:lnTo>
                  <a:lnTo>
                    <a:pt x="68" y="72"/>
                  </a:lnTo>
                  <a:lnTo>
                    <a:pt x="68" y="71"/>
                  </a:lnTo>
                  <a:lnTo>
                    <a:pt x="70" y="69"/>
                  </a:lnTo>
                  <a:lnTo>
                    <a:pt x="71" y="69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3" y="68"/>
                  </a:lnTo>
                  <a:lnTo>
                    <a:pt x="73" y="66"/>
                  </a:lnTo>
                  <a:lnTo>
                    <a:pt x="73" y="66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5" y="63"/>
                  </a:lnTo>
                  <a:close/>
                  <a:moveTo>
                    <a:pt x="68" y="61"/>
                  </a:moveTo>
                  <a:lnTo>
                    <a:pt x="68" y="63"/>
                  </a:lnTo>
                  <a:lnTo>
                    <a:pt x="70" y="63"/>
                  </a:lnTo>
                  <a:lnTo>
                    <a:pt x="71" y="63"/>
                  </a:lnTo>
                  <a:lnTo>
                    <a:pt x="71" y="64"/>
                  </a:lnTo>
                  <a:lnTo>
                    <a:pt x="70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1"/>
                  </a:lnTo>
                  <a:close/>
                  <a:moveTo>
                    <a:pt x="52" y="49"/>
                  </a:moveTo>
                  <a:lnTo>
                    <a:pt x="54" y="52"/>
                  </a:lnTo>
                  <a:lnTo>
                    <a:pt x="56" y="53"/>
                  </a:lnTo>
                  <a:lnTo>
                    <a:pt x="56" y="55"/>
                  </a:lnTo>
                  <a:lnTo>
                    <a:pt x="57" y="57"/>
                  </a:lnTo>
                  <a:lnTo>
                    <a:pt x="59" y="58"/>
                  </a:lnTo>
                  <a:lnTo>
                    <a:pt x="60" y="60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57" y="58"/>
                  </a:lnTo>
                  <a:lnTo>
                    <a:pt x="56" y="58"/>
                  </a:lnTo>
                  <a:lnTo>
                    <a:pt x="54" y="57"/>
                  </a:lnTo>
                  <a:lnTo>
                    <a:pt x="54" y="57"/>
                  </a:lnTo>
                  <a:lnTo>
                    <a:pt x="56" y="57"/>
                  </a:lnTo>
                  <a:lnTo>
                    <a:pt x="56" y="55"/>
                  </a:lnTo>
                  <a:lnTo>
                    <a:pt x="56" y="55"/>
                  </a:lnTo>
                  <a:lnTo>
                    <a:pt x="54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2" y="49"/>
                  </a:lnTo>
                  <a:close/>
                  <a:moveTo>
                    <a:pt x="43" y="49"/>
                  </a:moveTo>
                  <a:lnTo>
                    <a:pt x="45" y="49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8" y="52"/>
                  </a:lnTo>
                  <a:lnTo>
                    <a:pt x="48" y="53"/>
                  </a:lnTo>
                  <a:lnTo>
                    <a:pt x="46" y="52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3" y="49"/>
                  </a:lnTo>
                  <a:close/>
                  <a:moveTo>
                    <a:pt x="65" y="42"/>
                  </a:moveTo>
                  <a:lnTo>
                    <a:pt x="65" y="42"/>
                  </a:lnTo>
                  <a:lnTo>
                    <a:pt x="65" y="44"/>
                  </a:lnTo>
                  <a:lnTo>
                    <a:pt x="65" y="45"/>
                  </a:lnTo>
                  <a:lnTo>
                    <a:pt x="64" y="44"/>
                  </a:lnTo>
                  <a:lnTo>
                    <a:pt x="65" y="42"/>
                  </a:lnTo>
                  <a:lnTo>
                    <a:pt x="65" y="42"/>
                  </a:lnTo>
                  <a:close/>
                  <a:moveTo>
                    <a:pt x="18" y="39"/>
                  </a:moveTo>
                  <a:lnTo>
                    <a:pt x="19" y="41"/>
                  </a:lnTo>
                  <a:lnTo>
                    <a:pt x="19" y="41"/>
                  </a:lnTo>
                  <a:lnTo>
                    <a:pt x="18" y="42"/>
                  </a:lnTo>
                  <a:lnTo>
                    <a:pt x="19" y="42"/>
                  </a:lnTo>
                  <a:lnTo>
                    <a:pt x="19" y="41"/>
                  </a:lnTo>
                  <a:lnTo>
                    <a:pt x="21" y="42"/>
                  </a:lnTo>
                  <a:lnTo>
                    <a:pt x="21" y="44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9"/>
                  </a:lnTo>
                  <a:lnTo>
                    <a:pt x="18" y="49"/>
                  </a:lnTo>
                  <a:lnTo>
                    <a:pt x="18" y="47"/>
                  </a:lnTo>
                  <a:lnTo>
                    <a:pt x="16" y="45"/>
                  </a:lnTo>
                  <a:lnTo>
                    <a:pt x="16" y="44"/>
                  </a:lnTo>
                  <a:lnTo>
                    <a:pt x="16" y="42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8" y="41"/>
                  </a:lnTo>
                  <a:lnTo>
                    <a:pt x="18" y="39"/>
                  </a:lnTo>
                  <a:close/>
                  <a:moveTo>
                    <a:pt x="48" y="33"/>
                  </a:moveTo>
                  <a:lnTo>
                    <a:pt x="48" y="34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51" y="39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4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48" y="33"/>
                  </a:lnTo>
                  <a:close/>
                  <a:moveTo>
                    <a:pt x="24" y="28"/>
                  </a:move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3" y="30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3" y="28"/>
                  </a:lnTo>
                  <a:lnTo>
                    <a:pt x="24" y="28"/>
                  </a:lnTo>
                  <a:close/>
                  <a:moveTo>
                    <a:pt x="11" y="27"/>
                  </a:moveTo>
                  <a:lnTo>
                    <a:pt x="13" y="27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30"/>
                  </a:lnTo>
                  <a:lnTo>
                    <a:pt x="16" y="31"/>
                  </a:lnTo>
                  <a:lnTo>
                    <a:pt x="18" y="33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5" y="39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1" y="38"/>
                  </a:lnTo>
                  <a:lnTo>
                    <a:pt x="10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close/>
                  <a:moveTo>
                    <a:pt x="34" y="20"/>
                  </a:moveTo>
                  <a:lnTo>
                    <a:pt x="34" y="22"/>
                  </a:lnTo>
                  <a:lnTo>
                    <a:pt x="37" y="23"/>
                  </a:lnTo>
                  <a:lnTo>
                    <a:pt x="38" y="23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41" y="31"/>
                  </a:lnTo>
                  <a:lnTo>
                    <a:pt x="40" y="33"/>
                  </a:lnTo>
                  <a:lnTo>
                    <a:pt x="41" y="34"/>
                  </a:lnTo>
                  <a:lnTo>
                    <a:pt x="40" y="34"/>
                  </a:lnTo>
                  <a:lnTo>
                    <a:pt x="40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40" y="31"/>
                  </a:lnTo>
                  <a:lnTo>
                    <a:pt x="40" y="30"/>
                  </a:lnTo>
                  <a:lnTo>
                    <a:pt x="41" y="28"/>
                  </a:lnTo>
                  <a:lnTo>
                    <a:pt x="41" y="27"/>
                  </a:lnTo>
                  <a:lnTo>
                    <a:pt x="38" y="25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0"/>
                  </a:lnTo>
                  <a:lnTo>
                    <a:pt x="34" y="20"/>
                  </a:lnTo>
                  <a:close/>
                  <a:moveTo>
                    <a:pt x="5" y="1"/>
                  </a:moveTo>
                  <a:lnTo>
                    <a:pt x="7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5"/>
                  </a:lnTo>
                  <a:lnTo>
                    <a:pt x="7" y="5"/>
                  </a:lnTo>
                  <a:lnTo>
                    <a:pt x="5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5"/>
                  </a:lnTo>
                  <a:lnTo>
                    <a:pt x="4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close/>
                  <a:moveTo>
                    <a:pt x="16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3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7" y="6"/>
                  </a:lnTo>
                  <a:lnTo>
                    <a:pt x="29" y="9"/>
                  </a:lnTo>
                  <a:lnTo>
                    <a:pt x="26" y="9"/>
                  </a:lnTo>
                  <a:lnTo>
                    <a:pt x="26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3" y="14"/>
                  </a:lnTo>
                  <a:lnTo>
                    <a:pt x="24" y="12"/>
                  </a:lnTo>
                  <a:lnTo>
                    <a:pt x="26" y="11"/>
                  </a:lnTo>
                  <a:lnTo>
                    <a:pt x="26" y="9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4" y="5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4" name="Freeform 321">
              <a:extLst>
                <a:ext uri="{FF2B5EF4-FFF2-40B4-BE49-F238E27FC236}">
                  <a16:creationId xmlns:a16="http://schemas.microsoft.com/office/drawing/2014/main" id="{071314B1-3531-4D62-AD73-7FF0EA2B3FD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77378" y="4269731"/>
              <a:ext cx="1107158" cy="1128600"/>
            </a:xfrm>
            <a:custGeom>
              <a:avLst/>
              <a:gdLst>
                <a:gd name="T0" fmla="*/ 431 w 568"/>
                <a:gd name="T1" fmla="*/ 412 h 579"/>
                <a:gd name="T2" fmla="*/ 428 w 568"/>
                <a:gd name="T3" fmla="*/ 118 h 579"/>
                <a:gd name="T4" fmla="*/ 354 w 568"/>
                <a:gd name="T5" fmla="*/ 78 h 579"/>
                <a:gd name="T6" fmla="*/ 361 w 568"/>
                <a:gd name="T7" fmla="*/ 97 h 579"/>
                <a:gd name="T8" fmla="*/ 338 w 568"/>
                <a:gd name="T9" fmla="*/ 91 h 579"/>
                <a:gd name="T10" fmla="*/ 350 w 568"/>
                <a:gd name="T11" fmla="*/ 77 h 579"/>
                <a:gd name="T12" fmla="*/ 347 w 568"/>
                <a:gd name="T13" fmla="*/ 66 h 579"/>
                <a:gd name="T14" fmla="*/ 202 w 568"/>
                <a:gd name="T15" fmla="*/ 9 h 579"/>
                <a:gd name="T16" fmla="*/ 204 w 568"/>
                <a:gd name="T17" fmla="*/ 33 h 579"/>
                <a:gd name="T18" fmla="*/ 224 w 568"/>
                <a:gd name="T19" fmla="*/ 56 h 579"/>
                <a:gd name="T20" fmla="*/ 245 w 568"/>
                <a:gd name="T21" fmla="*/ 47 h 579"/>
                <a:gd name="T22" fmla="*/ 262 w 568"/>
                <a:gd name="T23" fmla="*/ 39 h 579"/>
                <a:gd name="T24" fmla="*/ 289 w 568"/>
                <a:gd name="T25" fmla="*/ 44 h 579"/>
                <a:gd name="T26" fmla="*/ 313 w 568"/>
                <a:gd name="T27" fmla="*/ 33 h 579"/>
                <a:gd name="T28" fmla="*/ 338 w 568"/>
                <a:gd name="T29" fmla="*/ 44 h 579"/>
                <a:gd name="T30" fmla="*/ 324 w 568"/>
                <a:gd name="T31" fmla="*/ 86 h 579"/>
                <a:gd name="T32" fmla="*/ 338 w 568"/>
                <a:gd name="T33" fmla="*/ 100 h 579"/>
                <a:gd name="T34" fmla="*/ 371 w 568"/>
                <a:gd name="T35" fmla="*/ 96 h 579"/>
                <a:gd name="T36" fmla="*/ 391 w 568"/>
                <a:gd name="T37" fmla="*/ 86 h 579"/>
                <a:gd name="T38" fmla="*/ 425 w 568"/>
                <a:gd name="T39" fmla="*/ 100 h 579"/>
                <a:gd name="T40" fmla="*/ 432 w 568"/>
                <a:gd name="T41" fmla="*/ 111 h 579"/>
                <a:gd name="T42" fmla="*/ 500 w 568"/>
                <a:gd name="T43" fmla="*/ 121 h 579"/>
                <a:gd name="T44" fmla="*/ 568 w 568"/>
                <a:gd name="T45" fmla="*/ 181 h 579"/>
                <a:gd name="T46" fmla="*/ 530 w 568"/>
                <a:gd name="T47" fmla="*/ 239 h 579"/>
                <a:gd name="T48" fmla="*/ 507 w 568"/>
                <a:gd name="T49" fmla="*/ 272 h 579"/>
                <a:gd name="T50" fmla="*/ 496 w 568"/>
                <a:gd name="T51" fmla="*/ 360 h 579"/>
                <a:gd name="T52" fmla="*/ 448 w 568"/>
                <a:gd name="T53" fmla="*/ 411 h 579"/>
                <a:gd name="T54" fmla="*/ 425 w 568"/>
                <a:gd name="T55" fmla="*/ 417 h 579"/>
                <a:gd name="T56" fmla="*/ 369 w 568"/>
                <a:gd name="T57" fmla="*/ 449 h 579"/>
                <a:gd name="T58" fmla="*/ 366 w 568"/>
                <a:gd name="T59" fmla="*/ 493 h 579"/>
                <a:gd name="T60" fmla="*/ 332 w 568"/>
                <a:gd name="T61" fmla="*/ 537 h 579"/>
                <a:gd name="T62" fmla="*/ 327 w 568"/>
                <a:gd name="T63" fmla="*/ 534 h 579"/>
                <a:gd name="T64" fmla="*/ 298 w 568"/>
                <a:gd name="T65" fmla="*/ 576 h 579"/>
                <a:gd name="T66" fmla="*/ 309 w 568"/>
                <a:gd name="T67" fmla="*/ 554 h 579"/>
                <a:gd name="T68" fmla="*/ 281 w 568"/>
                <a:gd name="T69" fmla="*/ 543 h 579"/>
                <a:gd name="T70" fmla="*/ 248 w 568"/>
                <a:gd name="T71" fmla="*/ 521 h 579"/>
                <a:gd name="T72" fmla="*/ 264 w 568"/>
                <a:gd name="T73" fmla="*/ 493 h 579"/>
                <a:gd name="T74" fmla="*/ 287 w 568"/>
                <a:gd name="T75" fmla="*/ 477 h 579"/>
                <a:gd name="T76" fmla="*/ 283 w 568"/>
                <a:gd name="T77" fmla="*/ 450 h 579"/>
                <a:gd name="T78" fmla="*/ 268 w 568"/>
                <a:gd name="T79" fmla="*/ 420 h 579"/>
                <a:gd name="T80" fmla="*/ 253 w 568"/>
                <a:gd name="T81" fmla="*/ 398 h 579"/>
                <a:gd name="T82" fmla="*/ 234 w 568"/>
                <a:gd name="T83" fmla="*/ 389 h 579"/>
                <a:gd name="T84" fmla="*/ 234 w 568"/>
                <a:gd name="T85" fmla="*/ 367 h 579"/>
                <a:gd name="T86" fmla="*/ 226 w 568"/>
                <a:gd name="T87" fmla="*/ 321 h 579"/>
                <a:gd name="T88" fmla="*/ 197 w 568"/>
                <a:gd name="T89" fmla="*/ 278 h 579"/>
                <a:gd name="T90" fmla="*/ 156 w 568"/>
                <a:gd name="T91" fmla="*/ 258 h 579"/>
                <a:gd name="T92" fmla="*/ 127 w 568"/>
                <a:gd name="T93" fmla="*/ 241 h 579"/>
                <a:gd name="T94" fmla="*/ 106 w 568"/>
                <a:gd name="T95" fmla="*/ 219 h 579"/>
                <a:gd name="T96" fmla="*/ 57 w 568"/>
                <a:gd name="T97" fmla="*/ 233 h 579"/>
                <a:gd name="T98" fmla="*/ 40 w 568"/>
                <a:gd name="T99" fmla="*/ 219 h 579"/>
                <a:gd name="T100" fmla="*/ 8 w 568"/>
                <a:gd name="T101" fmla="*/ 195 h 579"/>
                <a:gd name="T102" fmla="*/ 4 w 568"/>
                <a:gd name="T103" fmla="*/ 178 h 579"/>
                <a:gd name="T104" fmla="*/ 29 w 568"/>
                <a:gd name="T105" fmla="*/ 141 h 579"/>
                <a:gd name="T106" fmla="*/ 63 w 568"/>
                <a:gd name="T107" fmla="*/ 119 h 579"/>
                <a:gd name="T108" fmla="*/ 59 w 568"/>
                <a:gd name="T109" fmla="*/ 78 h 579"/>
                <a:gd name="T110" fmla="*/ 71 w 568"/>
                <a:gd name="T111" fmla="*/ 64 h 579"/>
                <a:gd name="T112" fmla="*/ 84 w 568"/>
                <a:gd name="T113" fmla="*/ 50 h 579"/>
                <a:gd name="T114" fmla="*/ 111 w 568"/>
                <a:gd name="T115" fmla="*/ 64 h 579"/>
                <a:gd name="T116" fmla="*/ 142 w 568"/>
                <a:gd name="T117" fmla="*/ 53 h 579"/>
                <a:gd name="T118" fmla="*/ 136 w 568"/>
                <a:gd name="T119" fmla="*/ 19 h 579"/>
                <a:gd name="T120" fmla="*/ 166 w 568"/>
                <a:gd name="T121" fmla="*/ 17 h 579"/>
                <a:gd name="T122" fmla="*/ 201 w 568"/>
                <a:gd name="T123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68" h="579">
                  <a:moveTo>
                    <a:pt x="371" y="479"/>
                  </a:moveTo>
                  <a:lnTo>
                    <a:pt x="371" y="480"/>
                  </a:lnTo>
                  <a:lnTo>
                    <a:pt x="371" y="482"/>
                  </a:lnTo>
                  <a:lnTo>
                    <a:pt x="369" y="483"/>
                  </a:lnTo>
                  <a:lnTo>
                    <a:pt x="369" y="485"/>
                  </a:lnTo>
                  <a:lnTo>
                    <a:pt x="369" y="485"/>
                  </a:lnTo>
                  <a:lnTo>
                    <a:pt x="369" y="482"/>
                  </a:lnTo>
                  <a:lnTo>
                    <a:pt x="369" y="480"/>
                  </a:lnTo>
                  <a:lnTo>
                    <a:pt x="369" y="479"/>
                  </a:lnTo>
                  <a:lnTo>
                    <a:pt x="371" y="479"/>
                  </a:lnTo>
                  <a:close/>
                  <a:moveTo>
                    <a:pt x="369" y="460"/>
                  </a:moveTo>
                  <a:lnTo>
                    <a:pt x="369" y="460"/>
                  </a:lnTo>
                  <a:lnTo>
                    <a:pt x="369" y="461"/>
                  </a:lnTo>
                  <a:lnTo>
                    <a:pt x="369" y="463"/>
                  </a:lnTo>
                  <a:lnTo>
                    <a:pt x="368" y="463"/>
                  </a:lnTo>
                  <a:lnTo>
                    <a:pt x="368" y="463"/>
                  </a:lnTo>
                  <a:lnTo>
                    <a:pt x="368" y="461"/>
                  </a:lnTo>
                  <a:lnTo>
                    <a:pt x="369" y="460"/>
                  </a:lnTo>
                  <a:close/>
                  <a:moveTo>
                    <a:pt x="415" y="422"/>
                  </a:moveTo>
                  <a:lnTo>
                    <a:pt x="417" y="423"/>
                  </a:lnTo>
                  <a:lnTo>
                    <a:pt x="417" y="423"/>
                  </a:lnTo>
                  <a:lnTo>
                    <a:pt x="417" y="423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5" y="425"/>
                  </a:lnTo>
                  <a:lnTo>
                    <a:pt x="414" y="425"/>
                  </a:lnTo>
                  <a:lnTo>
                    <a:pt x="414" y="425"/>
                  </a:lnTo>
                  <a:lnTo>
                    <a:pt x="415" y="422"/>
                  </a:lnTo>
                  <a:close/>
                  <a:moveTo>
                    <a:pt x="431" y="412"/>
                  </a:moveTo>
                  <a:lnTo>
                    <a:pt x="431" y="412"/>
                  </a:lnTo>
                  <a:lnTo>
                    <a:pt x="432" y="412"/>
                  </a:lnTo>
                  <a:lnTo>
                    <a:pt x="432" y="414"/>
                  </a:lnTo>
                  <a:lnTo>
                    <a:pt x="434" y="414"/>
                  </a:lnTo>
                  <a:lnTo>
                    <a:pt x="432" y="414"/>
                  </a:lnTo>
                  <a:lnTo>
                    <a:pt x="431" y="414"/>
                  </a:lnTo>
                  <a:lnTo>
                    <a:pt x="429" y="414"/>
                  </a:lnTo>
                  <a:lnTo>
                    <a:pt x="429" y="414"/>
                  </a:lnTo>
                  <a:lnTo>
                    <a:pt x="431" y="412"/>
                  </a:lnTo>
                  <a:lnTo>
                    <a:pt x="431" y="412"/>
                  </a:lnTo>
                  <a:close/>
                  <a:moveTo>
                    <a:pt x="507" y="269"/>
                  </a:moveTo>
                  <a:lnTo>
                    <a:pt x="508" y="269"/>
                  </a:lnTo>
                  <a:lnTo>
                    <a:pt x="508" y="271"/>
                  </a:lnTo>
                  <a:lnTo>
                    <a:pt x="508" y="271"/>
                  </a:lnTo>
                  <a:lnTo>
                    <a:pt x="507" y="271"/>
                  </a:lnTo>
                  <a:lnTo>
                    <a:pt x="507" y="271"/>
                  </a:lnTo>
                  <a:lnTo>
                    <a:pt x="507" y="269"/>
                  </a:lnTo>
                  <a:lnTo>
                    <a:pt x="507" y="269"/>
                  </a:lnTo>
                  <a:lnTo>
                    <a:pt x="507" y="269"/>
                  </a:lnTo>
                  <a:close/>
                  <a:moveTo>
                    <a:pt x="511" y="261"/>
                  </a:moveTo>
                  <a:lnTo>
                    <a:pt x="513" y="261"/>
                  </a:lnTo>
                  <a:lnTo>
                    <a:pt x="513" y="263"/>
                  </a:lnTo>
                  <a:lnTo>
                    <a:pt x="513" y="263"/>
                  </a:lnTo>
                  <a:lnTo>
                    <a:pt x="511" y="264"/>
                  </a:lnTo>
                  <a:lnTo>
                    <a:pt x="510" y="264"/>
                  </a:lnTo>
                  <a:lnTo>
                    <a:pt x="510" y="264"/>
                  </a:lnTo>
                  <a:lnTo>
                    <a:pt x="511" y="263"/>
                  </a:lnTo>
                  <a:lnTo>
                    <a:pt x="511" y="261"/>
                  </a:lnTo>
                  <a:close/>
                  <a:moveTo>
                    <a:pt x="428" y="115"/>
                  </a:moveTo>
                  <a:lnTo>
                    <a:pt x="428" y="115"/>
                  </a:lnTo>
                  <a:lnTo>
                    <a:pt x="428" y="116"/>
                  </a:lnTo>
                  <a:lnTo>
                    <a:pt x="428" y="118"/>
                  </a:lnTo>
                  <a:lnTo>
                    <a:pt x="426" y="119"/>
                  </a:lnTo>
                  <a:lnTo>
                    <a:pt x="426" y="118"/>
                  </a:lnTo>
                  <a:lnTo>
                    <a:pt x="426" y="116"/>
                  </a:lnTo>
                  <a:lnTo>
                    <a:pt x="426" y="115"/>
                  </a:lnTo>
                  <a:lnTo>
                    <a:pt x="428" y="115"/>
                  </a:lnTo>
                  <a:lnTo>
                    <a:pt x="428" y="115"/>
                  </a:lnTo>
                  <a:close/>
                  <a:moveTo>
                    <a:pt x="420" y="94"/>
                  </a:moveTo>
                  <a:lnTo>
                    <a:pt x="421" y="94"/>
                  </a:lnTo>
                  <a:lnTo>
                    <a:pt x="421" y="94"/>
                  </a:lnTo>
                  <a:lnTo>
                    <a:pt x="421" y="96"/>
                  </a:lnTo>
                  <a:lnTo>
                    <a:pt x="421" y="96"/>
                  </a:lnTo>
                  <a:lnTo>
                    <a:pt x="420" y="96"/>
                  </a:lnTo>
                  <a:lnTo>
                    <a:pt x="420" y="94"/>
                  </a:lnTo>
                  <a:lnTo>
                    <a:pt x="420" y="94"/>
                  </a:lnTo>
                  <a:lnTo>
                    <a:pt x="420" y="94"/>
                  </a:lnTo>
                  <a:close/>
                  <a:moveTo>
                    <a:pt x="330" y="83"/>
                  </a:moveTo>
                  <a:lnTo>
                    <a:pt x="332" y="85"/>
                  </a:lnTo>
                  <a:lnTo>
                    <a:pt x="330" y="89"/>
                  </a:lnTo>
                  <a:lnTo>
                    <a:pt x="328" y="89"/>
                  </a:lnTo>
                  <a:lnTo>
                    <a:pt x="327" y="93"/>
                  </a:lnTo>
                  <a:lnTo>
                    <a:pt x="324" y="94"/>
                  </a:lnTo>
                  <a:lnTo>
                    <a:pt x="322" y="96"/>
                  </a:lnTo>
                  <a:lnTo>
                    <a:pt x="320" y="96"/>
                  </a:lnTo>
                  <a:lnTo>
                    <a:pt x="322" y="93"/>
                  </a:lnTo>
                  <a:lnTo>
                    <a:pt x="324" y="91"/>
                  </a:lnTo>
                  <a:lnTo>
                    <a:pt x="324" y="88"/>
                  </a:lnTo>
                  <a:lnTo>
                    <a:pt x="325" y="85"/>
                  </a:lnTo>
                  <a:lnTo>
                    <a:pt x="327" y="83"/>
                  </a:lnTo>
                  <a:lnTo>
                    <a:pt x="330" y="83"/>
                  </a:lnTo>
                  <a:close/>
                  <a:moveTo>
                    <a:pt x="344" y="77"/>
                  </a:moveTo>
                  <a:lnTo>
                    <a:pt x="354" y="78"/>
                  </a:lnTo>
                  <a:lnTo>
                    <a:pt x="355" y="78"/>
                  </a:lnTo>
                  <a:lnTo>
                    <a:pt x="357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1" y="78"/>
                  </a:lnTo>
                  <a:lnTo>
                    <a:pt x="366" y="78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2"/>
                  </a:lnTo>
                  <a:lnTo>
                    <a:pt x="369" y="83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6"/>
                  </a:lnTo>
                  <a:lnTo>
                    <a:pt x="369" y="88"/>
                  </a:lnTo>
                  <a:lnTo>
                    <a:pt x="369" y="88"/>
                  </a:lnTo>
                  <a:lnTo>
                    <a:pt x="368" y="89"/>
                  </a:lnTo>
                  <a:lnTo>
                    <a:pt x="366" y="91"/>
                  </a:lnTo>
                  <a:lnTo>
                    <a:pt x="366" y="91"/>
                  </a:lnTo>
                  <a:lnTo>
                    <a:pt x="366" y="93"/>
                  </a:lnTo>
                  <a:lnTo>
                    <a:pt x="365" y="93"/>
                  </a:lnTo>
                  <a:lnTo>
                    <a:pt x="365" y="94"/>
                  </a:lnTo>
                  <a:lnTo>
                    <a:pt x="365" y="94"/>
                  </a:lnTo>
                  <a:lnTo>
                    <a:pt x="365" y="96"/>
                  </a:lnTo>
                  <a:lnTo>
                    <a:pt x="363" y="97"/>
                  </a:lnTo>
                  <a:lnTo>
                    <a:pt x="363" y="97"/>
                  </a:lnTo>
                  <a:lnTo>
                    <a:pt x="361" y="97"/>
                  </a:lnTo>
                  <a:lnTo>
                    <a:pt x="361" y="97"/>
                  </a:lnTo>
                  <a:lnTo>
                    <a:pt x="360" y="96"/>
                  </a:lnTo>
                  <a:lnTo>
                    <a:pt x="360" y="97"/>
                  </a:lnTo>
                  <a:lnTo>
                    <a:pt x="360" y="97"/>
                  </a:lnTo>
                  <a:lnTo>
                    <a:pt x="358" y="99"/>
                  </a:lnTo>
                  <a:lnTo>
                    <a:pt x="357" y="99"/>
                  </a:lnTo>
                  <a:lnTo>
                    <a:pt x="357" y="97"/>
                  </a:lnTo>
                  <a:lnTo>
                    <a:pt x="355" y="97"/>
                  </a:lnTo>
                  <a:lnTo>
                    <a:pt x="355" y="99"/>
                  </a:lnTo>
                  <a:lnTo>
                    <a:pt x="354" y="100"/>
                  </a:lnTo>
                  <a:lnTo>
                    <a:pt x="354" y="100"/>
                  </a:lnTo>
                  <a:lnTo>
                    <a:pt x="352" y="100"/>
                  </a:lnTo>
                  <a:lnTo>
                    <a:pt x="350" y="100"/>
                  </a:lnTo>
                  <a:lnTo>
                    <a:pt x="349" y="100"/>
                  </a:lnTo>
                  <a:lnTo>
                    <a:pt x="347" y="100"/>
                  </a:lnTo>
                  <a:lnTo>
                    <a:pt x="347" y="100"/>
                  </a:lnTo>
                  <a:lnTo>
                    <a:pt x="346" y="100"/>
                  </a:lnTo>
                  <a:lnTo>
                    <a:pt x="343" y="100"/>
                  </a:lnTo>
                  <a:lnTo>
                    <a:pt x="341" y="100"/>
                  </a:lnTo>
                  <a:lnTo>
                    <a:pt x="341" y="100"/>
                  </a:lnTo>
                  <a:lnTo>
                    <a:pt x="339" y="100"/>
                  </a:lnTo>
                  <a:lnTo>
                    <a:pt x="339" y="99"/>
                  </a:lnTo>
                  <a:lnTo>
                    <a:pt x="338" y="97"/>
                  </a:lnTo>
                  <a:lnTo>
                    <a:pt x="338" y="96"/>
                  </a:lnTo>
                  <a:lnTo>
                    <a:pt x="336" y="93"/>
                  </a:lnTo>
                  <a:lnTo>
                    <a:pt x="338" y="91"/>
                  </a:lnTo>
                  <a:lnTo>
                    <a:pt x="338" y="91"/>
                  </a:lnTo>
                  <a:lnTo>
                    <a:pt x="339" y="93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8" y="91"/>
                  </a:lnTo>
                  <a:lnTo>
                    <a:pt x="336" y="89"/>
                  </a:lnTo>
                  <a:lnTo>
                    <a:pt x="336" y="88"/>
                  </a:lnTo>
                  <a:lnTo>
                    <a:pt x="336" y="85"/>
                  </a:lnTo>
                  <a:lnTo>
                    <a:pt x="336" y="85"/>
                  </a:lnTo>
                  <a:lnTo>
                    <a:pt x="338" y="83"/>
                  </a:lnTo>
                  <a:lnTo>
                    <a:pt x="338" y="83"/>
                  </a:lnTo>
                  <a:lnTo>
                    <a:pt x="338" y="82"/>
                  </a:lnTo>
                  <a:lnTo>
                    <a:pt x="338" y="80"/>
                  </a:lnTo>
                  <a:lnTo>
                    <a:pt x="338" y="80"/>
                  </a:lnTo>
                  <a:lnTo>
                    <a:pt x="341" y="77"/>
                  </a:lnTo>
                  <a:lnTo>
                    <a:pt x="344" y="77"/>
                  </a:lnTo>
                  <a:close/>
                  <a:moveTo>
                    <a:pt x="336" y="75"/>
                  </a:moveTo>
                  <a:lnTo>
                    <a:pt x="338" y="77"/>
                  </a:lnTo>
                  <a:lnTo>
                    <a:pt x="338" y="77"/>
                  </a:lnTo>
                  <a:lnTo>
                    <a:pt x="338" y="77"/>
                  </a:lnTo>
                  <a:lnTo>
                    <a:pt x="335" y="80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7"/>
                  </a:lnTo>
                  <a:lnTo>
                    <a:pt x="336" y="77"/>
                  </a:lnTo>
                  <a:lnTo>
                    <a:pt x="336" y="75"/>
                  </a:lnTo>
                  <a:close/>
                  <a:moveTo>
                    <a:pt x="355" y="74"/>
                  </a:moveTo>
                  <a:lnTo>
                    <a:pt x="357" y="75"/>
                  </a:lnTo>
                  <a:lnTo>
                    <a:pt x="357" y="75"/>
                  </a:lnTo>
                  <a:lnTo>
                    <a:pt x="357" y="77"/>
                  </a:lnTo>
                  <a:lnTo>
                    <a:pt x="357" y="77"/>
                  </a:lnTo>
                  <a:lnTo>
                    <a:pt x="352" y="77"/>
                  </a:lnTo>
                  <a:lnTo>
                    <a:pt x="350" y="77"/>
                  </a:lnTo>
                  <a:lnTo>
                    <a:pt x="350" y="77"/>
                  </a:lnTo>
                  <a:lnTo>
                    <a:pt x="352" y="75"/>
                  </a:lnTo>
                  <a:lnTo>
                    <a:pt x="354" y="74"/>
                  </a:lnTo>
                  <a:lnTo>
                    <a:pt x="355" y="74"/>
                  </a:lnTo>
                  <a:close/>
                  <a:moveTo>
                    <a:pt x="350" y="71"/>
                  </a:moveTo>
                  <a:lnTo>
                    <a:pt x="352" y="72"/>
                  </a:lnTo>
                  <a:lnTo>
                    <a:pt x="352" y="72"/>
                  </a:lnTo>
                  <a:lnTo>
                    <a:pt x="350" y="75"/>
                  </a:lnTo>
                  <a:lnTo>
                    <a:pt x="349" y="75"/>
                  </a:lnTo>
                  <a:lnTo>
                    <a:pt x="347" y="75"/>
                  </a:lnTo>
                  <a:lnTo>
                    <a:pt x="346" y="75"/>
                  </a:lnTo>
                  <a:lnTo>
                    <a:pt x="344" y="75"/>
                  </a:lnTo>
                  <a:lnTo>
                    <a:pt x="343" y="75"/>
                  </a:lnTo>
                  <a:lnTo>
                    <a:pt x="343" y="74"/>
                  </a:lnTo>
                  <a:lnTo>
                    <a:pt x="344" y="72"/>
                  </a:lnTo>
                  <a:lnTo>
                    <a:pt x="346" y="72"/>
                  </a:lnTo>
                  <a:lnTo>
                    <a:pt x="350" y="71"/>
                  </a:lnTo>
                  <a:close/>
                  <a:moveTo>
                    <a:pt x="343" y="67"/>
                  </a:moveTo>
                  <a:lnTo>
                    <a:pt x="343" y="67"/>
                  </a:lnTo>
                  <a:lnTo>
                    <a:pt x="343" y="71"/>
                  </a:lnTo>
                  <a:lnTo>
                    <a:pt x="343" y="72"/>
                  </a:lnTo>
                  <a:lnTo>
                    <a:pt x="343" y="74"/>
                  </a:lnTo>
                  <a:lnTo>
                    <a:pt x="341" y="75"/>
                  </a:lnTo>
                  <a:lnTo>
                    <a:pt x="339" y="75"/>
                  </a:lnTo>
                  <a:lnTo>
                    <a:pt x="339" y="72"/>
                  </a:lnTo>
                  <a:lnTo>
                    <a:pt x="341" y="72"/>
                  </a:lnTo>
                  <a:lnTo>
                    <a:pt x="341" y="71"/>
                  </a:lnTo>
                  <a:lnTo>
                    <a:pt x="343" y="69"/>
                  </a:lnTo>
                  <a:lnTo>
                    <a:pt x="343" y="67"/>
                  </a:lnTo>
                  <a:lnTo>
                    <a:pt x="343" y="67"/>
                  </a:lnTo>
                  <a:lnTo>
                    <a:pt x="343" y="67"/>
                  </a:lnTo>
                  <a:close/>
                  <a:moveTo>
                    <a:pt x="347" y="66"/>
                  </a:moveTo>
                  <a:lnTo>
                    <a:pt x="347" y="67"/>
                  </a:lnTo>
                  <a:lnTo>
                    <a:pt x="347" y="67"/>
                  </a:lnTo>
                  <a:lnTo>
                    <a:pt x="346" y="69"/>
                  </a:lnTo>
                  <a:lnTo>
                    <a:pt x="344" y="71"/>
                  </a:lnTo>
                  <a:lnTo>
                    <a:pt x="344" y="71"/>
                  </a:lnTo>
                  <a:lnTo>
                    <a:pt x="344" y="67"/>
                  </a:lnTo>
                  <a:lnTo>
                    <a:pt x="344" y="67"/>
                  </a:lnTo>
                  <a:lnTo>
                    <a:pt x="346" y="67"/>
                  </a:lnTo>
                  <a:lnTo>
                    <a:pt x="347" y="66"/>
                  </a:lnTo>
                  <a:lnTo>
                    <a:pt x="347" y="66"/>
                  </a:lnTo>
                  <a:close/>
                  <a:moveTo>
                    <a:pt x="343" y="44"/>
                  </a:moveTo>
                  <a:lnTo>
                    <a:pt x="343" y="44"/>
                  </a:lnTo>
                  <a:lnTo>
                    <a:pt x="343" y="45"/>
                  </a:lnTo>
                  <a:lnTo>
                    <a:pt x="344" y="47"/>
                  </a:lnTo>
                  <a:lnTo>
                    <a:pt x="344" y="47"/>
                  </a:lnTo>
                  <a:lnTo>
                    <a:pt x="343" y="48"/>
                  </a:lnTo>
                  <a:lnTo>
                    <a:pt x="341" y="48"/>
                  </a:lnTo>
                  <a:lnTo>
                    <a:pt x="341" y="47"/>
                  </a:lnTo>
                  <a:lnTo>
                    <a:pt x="341" y="45"/>
                  </a:lnTo>
                  <a:lnTo>
                    <a:pt x="343" y="44"/>
                  </a:lnTo>
                  <a:close/>
                  <a:moveTo>
                    <a:pt x="201" y="0"/>
                  </a:moveTo>
                  <a:lnTo>
                    <a:pt x="201" y="0"/>
                  </a:lnTo>
                  <a:lnTo>
                    <a:pt x="201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4" y="3"/>
                  </a:lnTo>
                  <a:lnTo>
                    <a:pt x="204" y="4"/>
                  </a:lnTo>
                  <a:lnTo>
                    <a:pt x="204" y="4"/>
                  </a:lnTo>
                  <a:lnTo>
                    <a:pt x="202" y="6"/>
                  </a:lnTo>
                  <a:lnTo>
                    <a:pt x="202" y="8"/>
                  </a:lnTo>
                  <a:lnTo>
                    <a:pt x="202" y="9"/>
                  </a:lnTo>
                  <a:lnTo>
                    <a:pt x="202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2" y="11"/>
                  </a:lnTo>
                  <a:lnTo>
                    <a:pt x="202" y="11"/>
                  </a:lnTo>
                  <a:lnTo>
                    <a:pt x="204" y="11"/>
                  </a:lnTo>
                  <a:lnTo>
                    <a:pt x="205" y="11"/>
                  </a:lnTo>
                  <a:lnTo>
                    <a:pt x="205" y="11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4"/>
                  </a:lnTo>
                  <a:lnTo>
                    <a:pt x="207" y="15"/>
                  </a:lnTo>
                  <a:lnTo>
                    <a:pt x="207" y="15"/>
                  </a:lnTo>
                  <a:lnTo>
                    <a:pt x="209" y="15"/>
                  </a:lnTo>
                  <a:lnTo>
                    <a:pt x="209" y="17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7" y="23"/>
                  </a:lnTo>
                  <a:lnTo>
                    <a:pt x="205" y="23"/>
                  </a:lnTo>
                  <a:lnTo>
                    <a:pt x="205" y="26"/>
                  </a:lnTo>
                  <a:lnTo>
                    <a:pt x="205" y="26"/>
                  </a:lnTo>
                  <a:lnTo>
                    <a:pt x="205" y="28"/>
                  </a:lnTo>
                  <a:lnTo>
                    <a:pt x="205" y="28"/>
                  </a:lnTo>
                  <a:lnTo>
                    <a:pt x="204" y="31"/>
                  </a:lnTo>
                  <a:lnTo>
                    <a:pt x="204" y="33"/>
                  </a:lnTo>
                  <a:lnTo>
                    <a:pt x="204" y="36"/>
                  </a:lnTo>
                  <a:lnTo>
                    <a:pt x="204" y="37"/>
                  </a:lnTo>
                  <a:lnTo>
                    <a:pt x="204" y="37"/>
                  </a:lnTo>
                  <a:lnTo>
                    <a:pt x="205" y="42"/>
                  </a:lnTo>
                  <a:lnTo>
                    <a:pt x="205" y="42"/>
                  </a:lnTo>
                  <a:lnTo>
                    <a:pt x="207" y="42"/>
                  </a:lnTo>
                  <a:lnTo>
                    <a:pt x="207" y="45"/>
                  </a:lnTo>
                  <a:lnTo>
                    <a:pt x="207" y="47"/>
                  </a:lnTo>
                  <a:lnTo>
                    <a:pt x="207" y="48"/>
                  </a:lnTo>
                  <a:lnTo>
                    <a:pt x="207" y="48"/>
                  </a:lnTo>
                  <a:lnTo>
                    <a:pt x="209" y="48"/>
                  </a:lnTo>
                  <a:lnTo>
                    <a:pt x="209" y="48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10" y="52"/>
                  </a:lnTo>
                  <a:lnTo>
                    <a:pt x="212" y="52"/>
                  </a:lnTo>
                  <a:lnTo>
                    <a:pt x="212" y="53"/>
                  </a:lnTo>
                  <a:lnTo>
                    <a:pt x="213" y="53"/>
                  </a:lnTo>
                  <a:lnTo>
                    <a:pt x="213" y="55"/>
                  </a:lnTo>
                  <a:lnTo>
                    <a:pt x="215" y="56"/>
                  </a:lnTo>
                  <a:lnTo>
                    <a:pt x="216" y="56"/>
                  </a:lnTo>
                  <a:lnTo>
                    <a:pt x="218" y="56"/>
                  </a:lnTo>
                  <a:lnTo>
                    <a:pt x="220" y="58"/>
                  </a:lnTo>
                  <a:lnTo>
                    <a:pt x="220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3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26" y="56"/>
                  </a:lnTo>
                  <a:lnTo>
                    <a:pt x="226" y="56"/>
                  </a:lnTo>
                  <a:lnTo>
                    <a:pt x="224" y="55"/>
                  </a:lnTo>
                  <a:lnTo>
                    <a:pt x="226" y="55"/>
                  </a:lnTo>
                  <a:lnTo>
                    <a:pt x="226" y="55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9" y="53"/>
                  </a:lnTo>
                  <a:lnTo>
                    <a:pt x="229" y="53"/>
                  </a:lnTo>
                  <a:lnTo>
                    <a:pt x="231" y="53"/>
                  </a:lnTo>
                  <a:lnTo>
                    <a:pt x="231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5" y="52"/>
                  </a:lnTo>
                  <a:lnTo>
                    <a:pt x="237" y="52"/>
                  </a:lnTo>
                  <a:lnTo>
                    <a:pt x="238" y="52"/>
                  </a:lnTo>
                  <a:lnTo>
                    <a:pt x="238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2" y="47"/>
                  </a:lnTo>
                  <a:lnTo>
                    <a:pt x="242" y="47"/>
                  </a:lnTo>
                  <a:lnTo>
                    <a:pt x="243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8"/>
                  </a:lnTo>
                  <a:lnTo>
                    <a:pt x="248" y="48"/>
                  </a:lnTo>
                  <a:lnTo>
                    <a:pt x="250" y="48"/>
                  </a:lnTo>
                  <a:lnTo>
                    <a:pt x="250" y="48"/>
                  </a:lnTo>
                  <a:lnTo>
                    <a:pt x="251" y="48"/>
                  </a:lnTo>
                  <a:lnTo>
                    <a:pt x="253" y="48"/>
                  </a:lnTo>
                  <a:lnTo>
                    <a:pt x="253" y="48"/>
                  </a:lnTo>
                  <a:lnTo>
                    <a:pt x="254" y="48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6" y="48"/>
                  </a:lnTo>
                  <a:lnTo>
                    <a:pt x="257" y="48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2" y="48"/>
                  </a:lnTo>
                  <a:lnTo>
                    <a:pt x="262" y="47"/>
                  </a:lnTo>
                  <a:lnTo>
                    <a:pt x="262" y="45"/>
                  </a:lnTo>
                  <a:lnTo>
                    <a:pt x="262" y="45"/>
                  </a:lnTo>
                  <a:lnTo>
                    <a:pt x="261" y="44"/>
                  </a:lnTo>
                  <a:lnTo>
                    <a:pt x="261" y="44"/>
                  </a:lnTo>
                  <a:lnTo>
                    <a:pt x="259" y="42"/>
                  </a:lnTo>
                  <a:lnTo>
                    <a:pt x="259" y="42"/>
                  </a:lnTo>
                  <a:lnTo>
                    <a:pt x="261" y="42"/>
                  </a:lnTo>
                  <a:lnTo>
                    <a:pt x="261" y="42"/>
                  </a:lnTo>
                  <a:lnTo>
                    <a:pt x="261" y="41"/>
                  </a:lnTo>
                  <a:lnTo>
                    <a:pt x="261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5" y="41"/>
                  </a:lnTo>
                  <a:lnTo>
                    <a:pt x="267" y="41"/>
                  </a:lnTo>
                  <a:lnTo>
                    <a:pt x="270" y="41"/>
                  </a:lnTo>
                  <a:lnTo>
                    <a:pt x="270" y="39"/>
                  </a:lnTo>
                  <a:lnTo>
                    <a:pt x="272" y="39"/>
                  </a:lnTo>
                  <a:lnTo>
                    <a:pt x="273" y="39"/>
                  </a:lnTo>
                  <a:lnTo>
                    <a:pt x="273" y="39"/>
                  </a:lnTo>
                  <a:lnTo>
                    <a:pt x="275" y="39"/>
                  </a:lnTo>
                  <a:lnTo>
                    <a:pt x="275" y="39"/>
                  </a:lnTo>
                  <a:lnTo>
                    <a:pt x="276" y="37"/>
                  </a:lnTo>
                  <a:lnTo>
                    <a:pt x="276" y="37"/>
                  </a:lnTo>
                  <a:lnTo>
                    <a:pt x="276" y="39"/>
                  </a:lnTo>
                  <a:lnTo>
                    <a:pt x="276" y="39"/>
                  </a:lnTo>
                  <a:lnTo>
                    <a:pt x="278" y="41"/>
                  </a:lnTo>
                  <a:lnTo>
                    <a:pt x="278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3" y="42"/>
                  </a:lnTo>
                  <a:lnTo>
                    <a:pt x="283" y="44"/>
                  </a:lnTo>
                  <a:lnTo>
                    <a:pt x="284" y="44"/>
                  </a:lnTo>
                  <a:lnTo>
                    <a:pt x="286" y="44"/>
                  </a:lnTo>
                  <a:lnTo>
                    <a:pt x="287" y="44"/>
                  </a:lnTo>
                  <a:lnTo>
                    <a:pt x="287" y="45"/>
                  </a:lnTo>
                  <a:lnTo>
                    <a:pt x="289" y="45"/>
                  </a:lnTo>
                  <a:lnTo>
                    <a:pt x="289" y="44"/>
                  </a:lnTo>
                  <a:lnTo>
                    <a:pt x="291" y="44"/>
                  </a:lnTo>
                  <a:lnTo>
                    <a:pt x="292" y="42"/>
                  </a:lnTo>
                  <a:lnTo>
                    <a:pt x="292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5" y="42"/>
                  </a:lnTo>
                  <a:lnTo>
                    <a:pt x="297" y="42"/>
                  </a:lnTo>
                  <a:lnTo>
                    <a:pt x="297" y="44"/>
                  </a:lnTo>
                  <a:lnTo>
                    <a:pt x="298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3" y="44"/>
                  </a:lnTo>
                  <a:lnTo>
                    <a:pt x="305" y="44"/>
                  </a:lnTo>
                  <a:lnTo>
                    <a:pt x="305" y="44"/>
                  </a:lnTo>
                  <a:lnTo>
                    <a:pt x="306" y="44"/>
                  </a:lnTo>
                  <a:lnTo>
                    <a:pt x="306" y="42"/>
                  </a:lnTo>
                  <a:lnTo>
                    <a:pt x="308" y="42"/>
                  </a:lnTo>
                  <a:lnTo>
                    <a:pt x="309" y="42"/>
                  </a:lnTo>
                  <a:lnTo>
                    <a:pt x="309" y="41"/>
                  </a:lnTo>
                  <a:lnTo>
                    <a:pt x="311" y="39"/>
                  </a:lnTo>
                  <a:lnTo>
                    <a:pt x="311" y="39"/>
                  </a:lnTo>
                  <a:lnTo>
                    <a:pt x="311" y="37"/>
                  </a:lnTo>
                  <a:lnTo>
                    <a:pt x="313" y="34"/>
                  </a:lnTo>
                  <a:lnTo>
                    <a:pt x="313" y="34"/>
                  </a:lnTo>
                  <a:lnTo>
                    <a:pt x="313" y="33"/>
                  </a:lnTo>
                  <a:lnTo>
                    <a:pt x="314" y="31"/>
                  </a:lnTo>
                  <a:lnTo>
                    <a:pt x="314" y="31"/>
                  </a:lnTo>
                  <a:lnTo>
                    <a:pt x="314" y="30"/>
                  </a:lnTo>
                  <a:lnTo>
                    <a:pt x="316" y="30"/>
                  </a:lnTo>
                  <a:lnTo>
                    <a:pt x="316" y="28"/>
                  </a:lnTo>
                  <a:lnTo>
                    <a:pt x="317" y="26"/>
                  </a:lnTo>
                  <a:lnTo>
                    <a:pt x="317" y="26"/>
                  </a:lnTo>
                  <a:lnTo>
                    <a:pt x="319" y="23"/>
                  </a:lnTo>
                  <a:lnTo>
                    <a:pt x="319" y="22"/>
                  </a:lnTo>
                  <a:lnTo>
                    <a:pt x="320" y="22"/>
                  </a:lnTo>
                  <a:lnTo>
                    <a:pt x="320" y="22"/>
                  </a:lnTo>
                  <a:lnTo>
                    <a:pt x="320" y="20"/>
                  </a:lnTo>
                  <a:lnTo>
                    <a:pt x="322" y="20"/>
                  </a:lnTo>
                  <a:lnTo>
                    <a:pt x="322" y="19"/>
                  </a:lnTo>
                  <a:lnTo>
                    <a:pt x="322" y="19"/>
                  </a:lnTo>
                  <a:lnTo>
                    <a:pt x="324" y="17"/>
                  </a:lnTo>
                  <a:lnTo>
                    <a:pt x="324" y="17"/>
                  </a:lnTo>
                  <a:lnTo>
                    <a:pt x="325" y="14"/>
                  </a:lnTo>
                  <a:lnTo>
                    <a:pt x="325" y="14"/>
                  </a:lnTo>
                  <a:lnTo>
                    <a:pt x="327" y="14"/>
                  </a:lnTo>
                  <a:lnTo>
                    <a:pt x="328" y="15"/>
                  </a:lnTo>
                  <a:lnTo>
                    <a:pt x="330" y="17"/>
                  </a:lnTo>
                  <a:lnTo>
                    <a:pt x="333" y="23"/>
                  </a:lnTo>
                  <a:lnTo>
                    <a:pt x="333" y="28"/>
                  </a:lnTo>
                  <a:lnTo>
                    <a:pt x="333" y="31"/>
                  </a:lnTo>
                  <a:lnTo>
                    <a:pt x="336" y="37"/>
                  </a:lnTo>
                  <a:lnTo>
                    <a:pt x="336" y="39"/>
                  </a:lnTo>
                  <a:lnTo>
                    <a:pt x="336" y="39"/>
                  </a:lnTo>
                  <a:lnTo>
                    <a:pt x="338" y="41"/>
                  </a:lnTo>
                  <a:lnTo>
                    <a:pt x="338" y="44"/>
                  </a:lnTo>
                  <a:lnTo>
                    <a:pt x="338" y="44"/>
                  </a:lnTo>
                  <a:lnTo>
                    <a:pt x="338" y="45"/>
                  </a:lnTo>
                  <a:lnTo>
                    <a:pt x="338" y="45"/>
                  </a:lnTo>
                  <a:lnTo>
                    <a:pt x="339" y="45"/>
                  </a:lnTo>
                  <a:lnTo>
                    <a:pt x="339" y="47"/>
                  </a:lnTo>
                  <a:lnTo>
                    <a:pt x="341" y="48"/>
                  </a:lnTo>
                  <a:lnTo>
                    <a:pt x="341" y="48"/>
                  </a:lnTo>
                  <a:lnTo>
                    <a:pt x="344" y="50"/>
                  </a:lnTo>
                  <a:lnTo>
                    <a:pt x="346" y="50"/>
                  </a:lnTo>
                  <a:lnTo>
                    <a:pt x="347" y="50"/>
                  </a:lnTo>
                  <a:lnTo>
                    <a:pt x="349" y="52"/>
                  </a:lnTo>
                  <a:lnTo>
                    <a:pt x="350" y="55"/>
                  </a:lnTo>
                  <a:lnTo>
                    <a:pt x="349" y="58"/>
                  </a:lnTo>
                  <a:lnTo>
                    <a:pt x="349" y="58"/>
                  </a:lnTo>
                  <a:lnTo>
                    <a:pt x="349" y="59"/>
                  </a:lnTo>
                  <a:lnTo>
                    <a:pt x="347" y="59"/>
                  </a:lnTo>
                  <a:lnTo>
                    <a:pt x="347" y="61"/>
                  </a:lnTo>
                  <a:lnTo>
                    <a:pt x="344" y="63"/>
                  </a:lnTo>
                  <a:lnTo>
                    <a:pt x="343" y="64"/>
                  </a:lnTo>
                  <a:lnTo>
                    <a:pt x="341" y="66"/>
                  </a:lnTo>
                  <a:lnTo>
                    <a:pt x="339" y="69"/>
                  </a:lnTo>
                  <a:lnTo>
                    <a:pt x="336" y="72"/>
                  </a:lnTo>
                  <a:lnTo>
                    <a:pt x="336" y="72"/>
                  </a:lnTo>
                  <a:lnTo>
                    <a:pt x="335" y="74"/>
                  </a:lnTo>
                  <a:lnTo>
                    <a:pt x="335" y="74"/>
                  </a:lnTo>
                  <a:lnTo>
                    <a:pt x="332" y="75"/>
                  </a:lnTo>
                  <a:lnTo>
                    <a:pt x="330" y="77"/>
                  </a:lnTo>
                  <a:lnTo>
                    <a:pt x="328" y="78"/>
                  </a:lnTo>
                  <a:lnTo>
                    <a:pt x="328" y="82"/>
                  </a:lnTo>
                  <a:lnTo>
                    <a:pt x="327" y="83"/>
                  </a:lnTo>
                  <a:lnTo>
                    <a:pt x="325" y="83"/>
                  </a:lnTo>
                  <a:lnTo>
                    <a:pt x="324" y="86"/>
                  </a:lnTo>
                  <a:lnTo>
                    <a:pt x="324" y="88"/>
                  </a:lnTo>
                  <a:lnTo>
                    <a:pt x="324" y="89"/>
                  </a:lnTo>
                  <a:lnTo>
                    <a:pt x="322" y="91"/>
                  </a:lnTo>
                  <a:lnTo>
                    <a:pt x="320" y="93"/>
                  </a:lnTo>
                  <a:lnTo>
                    <a:pt x="320" y="94"/>
                  </a:lnTo>
                  <a:lnTo>
                    <a:pt x="319" y="96"/>
                  </a:lnTo>
                  <a:lnTo>
                    <a:pt x="319" y="96"/>
                  </a:lnTo>
                  <a:lnTo>
                    <a:pt x="316" y="94"/>
                  </a:lnTo>
                  <a:lnTo>
                    <a:pt x="311" y="97"/>
                  </a:lnTo>
                  <a:lnTo>
                    <a:pt x="309" y="97"/>
                  </a:lnTo>
                  <a:lnTo>
                    <a:pt x="314" y="97"/>
                  </a:lnTo>
                  <a:lnTo>
                    <a:pt x="316" y="99"/>
                  </a:lnTo>
                  <a:lnTo>
                    <a:pt x="320" y="99"/>
                  </a:lnTo>
                  <a:lnTo>
                    <a:pt x="324" y="96"/>
                  </a:lnTo>
                  <a:lnTo>
                    <a:pt x="325" y="94"/>
                  </a:lnTo>
                  <a:lnTo>
                    <a:pt x="330" y="93"/>
                  </a:lnTo>
                  <a:lnTo>
                    <a:pt x="330" y="91"/>
                  </a:lnTo>
                  <a:lnTo>
                    <a:pt x="333" y="89"/>
                  </a:lnTo>
                  <a:lnTo>
                    <a:pt x="333" y="89"/>
                  </a:lnTo>
                  <a:lnTo>
                    <a:pt x="335" y="89"/>
                  </a:lnTo>
                  <a:lnTo>
                    <a:pt x="336" y="89"/>
                  </a:lnTo>
                  <a:lnTo>
                    <a:pt x="336" y="91"/>
                  </a:lnTo>
                  <a:lnTo>
                    <a:pt x="335" y="91"/>
                  </a:lnTo>
                  <a:lnTo>
                    <a:pt x="335" y="93"/>
                  </a:lnTo>
                  <a:lnTo>
                    <a:pt x="336" y="93"/>
                  </a:lnTo>
                  <a:lnTo>
                    <a:pt x="336" y="94"/>
                  </a:lnTo>
                  <a:lnTo>
                    <a:pt x="336" y="96"/>
                  </a:lnTo>
                  <a:lnTo>
                    <a:pt x="336" y="97"/>
                  </a:lnTo>
                  <a:lnTo>
                    <a:pt x="338" y="99"/>
                  </a:lnTo>
                  <a:lnTo>
                    <a:pt x="338" y="99"/>
                  </a:lnTo>
                  <a:lnTo>
                    <a:pt x="338" y="100"/>
                  </a:lnTo>
                  <a:lnTo>
                    <a:pt x="339" y="102"/>
                  </a:lnTo>
                  <a:lnTo>
                    <a:pt x="339" y="102"/>
                  </a:lnTo>
                  <a:lnTo>
                    <a:pt x="343" y="104"/>
                  </a:lnTo>
                  <a:lnTo>
                    <a:pt x="344" y="104"/>
                  </a:lnTo>
                  <a:lnTo>
                    <a:pt x="346" y="102"/>
                  </a:lnTo>
                  <a:lnTo>
                    <a:pt x="346" y="102"/>
                  </a:lnTo>
                  <a:lnTo>
                    <a:pt x="347" y="102"/>
                  </a:lnTo>
                  <a:lnTo>
                    <a:pt x="349" y="102"/>
                  </a:lnTo>
                  <a:lnTo>
                    <a:pt x="352" y="104"/>
                  </a:lnTo>
                  <a:lnTo>
                    <a:pt x="354" y="102"/>
                  </a:lnTo>
                  <a:lnTo>
                    <a:pt x="358" y="100"/>
                  </a:lnTo>
                  <a:lnTo>
                    <a:pt x="357" y="104"/>
                  </a:lnTo>
                  <a:lnTo>
                    <a:pt x="355" y="107"/>
                  </a:lnTo>
                  <a:lnTo>
                    <a:pt x="355" y="108"/>
                  </a:lnTo>
                  <a:lnTo>
                    <a:pt x="355" y="111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5" y="113"/>
                  </a:lnTo>
                  <a:lnTo>
                    <a:pt x="355" y="111"/>
                  </a:lnTo>
                  <a:lnTo>
                    <a:pt x="357" y="108"/>
                  </a:lnTo>
                  <a:lnTo>
                    <a:pt x="360" y="104"/>
                  </a:lnTo>
                  <a:lnTo>
                    <a:pt x="360" y="102"/>
                  </a:lnTo>
                  <a:lnTo>
                    <a:pt x="363" y="102"/>
                  </a:lnTo>
                  <a:lnTo>
                    <a:pt x="366" y="97"/>
                  </a:lnTo>
                  <a:lnTo>
                    <a:pt x="368" y="97"/>
                  </a:lnTo>
                  <a:lnTo>
                    <a:pt x="369" y="97"/>
                  </a:lnTo>
                  <a:lnTo>
                    <a:pt x="371" y="99"/>
                  </a:lnTo>
                  <a:lnTo>
                    <a:pt x="371" y="97"/>
                  </a:lnTo>
                  <a:lnTo>
                    <a:pt x="373" y="97"/>
                  </a:lnTo>
                  <a:lnTo>
                    <a:pt x="371" y="96"/>
                  </a:lnTo>
                  <a:lnTo>
                    <a:pt x="369" y="96"/>
                  </a:lnTo>
                  <a:lnTo>
                    <a:pt x="369" y="94"/>
                  </a:lnTo>
                  <a:lnTo>
                    <a:pt x="371" y="93"/>
                  </a:lnTo>
                  <a:lnTo>
                    <a:pt x="371" y="91"/>
                  </a:lnTo>
                  <a:lnTo>
                    <a:pt x="373" y="91"/>
                  </a:lnTo>
                  <a:lnTo>
                    <a:pt x="373" y="89"/>
                  </a:lnTo>
                  <a:lnTo>
                    <a:pt x="373" y="88"/>
                  </a:lnTo>
                  <a:lnTo>
                    <a:pt x="374" y="88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5"/>
                  </a:lnTo>
                  <a:lnTo>
                    <a:pt x="377" y="86"/>
                  </a:lnTo>
                  <a:lnTo>
                    <a:pt x="379" y="85"/>
                  </a:lnTo>
                  <a:lnTo>
                    <a:pt x="380" y="85"/>
                  </a:lnTo>
                  <a:lnTo>
                    <a:pt x="380" y="85"/>
                  </a:lnTo>
                  <a:lnTo>
                    <a:pt x="380" y="86"/>
                  </a:lnTo>
                  <a:lnTo>
                    <a:pt x="382" y="86"/>
                  </a:lnTo>
                  <a:lnTo>
                    <a:pt x="382" y="86"/>
                  </a:lnTo>
                  <a:lnTo>
                    <a:pt x="384" y="85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7" y="85"/>
                  </a:lnTo>
                  <a:lnTo>
                    <a:pt x="388" y="85"/>
                  </a:lnTo>
                  <a:lnTo>
                    <a:pt x="390" y="86"/>
                  </a:lnTo>
                  <a:lnTo>
                    <a:pt x="391" y="86"/>
                  </a:lnTo>
                  <a:lnTo>
                    <a:pt x="391" y="86"/>
                  </a:lnTo>
                  <a:lnTo>
                    <a:pt x="393" y="86"/>
                  </a:lnTo>
                  <a:lnTo>
                    <a:pt x="395" y="86"/>
                  </a:lnTo>
                  <a:lnTo>
                    <a:pt x="395" y="88"/>
                  </a:lnTo>
                  <a:lnTo>
                    <a:pt x="396" y="88"/>
                  </a:lnTo>
                  <a:lnTo>
                    <a:pt x="396" y="89"/>
                  </a:lnTo>
                  <a:lnTo>
                    <a:pt x="398" y="89"/>
                  </a:lnTo>
                  <a:lnTo>
                    <a:pt x="399" y="89"/>
                  </a:lnTo>
                  <a:lnTo>
                    <a:pt x="401" y="91"/>
                  </a:lnTo>
                  <a:lnTo>
                    <a:pt x="402" y="89"/>
                  </a:lnTo>
                  <a:lnTo>
                    <a:pt x="402" y="91"/>
                  </a:lnTo>
                  <a:lnTo>
                    <a:pt x="404" y="91"/>
                  </a:lnTo>
                  <a:lnTo>
                    <a:pt x="406" y="91"/>
                  </a:lnTo>
                  <a:lnTo>
                    <a:pt x="406" y="93"/>
                  </a:lnTo>
                  <a:lnTo>
                    <a:pt x="409" y="93"/>
                  </a:lnTo>
                  <a:lnTo>
                    <a:pt x="410" y="94"/>
                  </a:lnTo>
                  <a:lnTo>
                    <a:pt x="412" y="94"/>
                  </a:lnTo>
                  <a:lnTo>
                    <a:pt x="414" y="94"/>
                  </a:lnTo>
                  <a:lnTo>
                    <a:pt x="415" y="97"/>
                  </a:lnTo>
                  <a:lnTo>
                    <a:pt x="415" y="100"/>
                  </a:lnTo>
                  <a:lnTo>
                    <a:pt x="417" y="100"/>
                  </a:lnTo>
                  <a:lnTo>
                    <a:pt x="417" y="99"/>
                  </a:lnTo>
                  <a:lnTo>
                    <a:pt x="418" y="97"/>
                  </a:lnTo>
                  <a:lnTo>
                    <a:pt x="420" y="96"/>
                  </a:lnTo>
                  <a:lnTo>
                    <a:pt x="420" y="97"/>
                  </a:lnTo>
                  <a:lnTo>
                    <a:pt x="421" y="99"/>
                  </a:lnTo>
                  <a:lnTo>
                    <a:pt x="423" y="99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5" y="100"/>
                  </a:lnTo>
                  <a:lnTo>
                    <a:pt x="426" y="102"/>
                  </a:lnTo>
                  <a:lnTo>
                    <a:pt x="426" y="104"/>
                  </a:lnTo>
                  <a:lnTo>
                    <a:pt x="426" y="105"/>
                  </a:lnTo>
                  <a:lnTo>
                    <a:pt x="426" y="105"/>
                  </a:lnTo>
                  <a:lnTo>
                    <a:pt x="426" y="107"/>
                  </a:lnTo>
                  <a:lnTo>
                    <a:pt x="425" y="107"/>
                  </a:lnTo>
                  <a:lnTo>
                    <a:pt x="425" y="107"/>
                  </a:lnTo>
                  <a:lnTo>
                    <a:pt x="423" y="108"/>
                  </a:lnTo>
                  <a:lnTo>
                    <a:pt x="425" y="108"/>
                  </a:lnTo>
                  <a:lnTo>
                    <a:pt x="425" y="110"/>
                  </a:lnTo>
                  <a:lnTo>
                    <a:pt x="426" y="107"/>
                  </a:lnTo>
                  <a:lnTo>
                    <a:pt x="428" y="107"/>
                  </a:lnTo>
                  <a:lnTo>
                    <a:pt x="428" y="107"/>
                  </a:lnTo>
                  <a:lnTo>
                    <a:pt x="429" y="108"/>
                  </a:lnTo>
                  <a:lnTo>
                    <a:pt x="429" y="110"/>
                  </a:lnTo>
                  <a:lnTo>
                    <a:pt x="428" y="110"/>
                  </a:lnTo>
                  <a:lnTo>
                    <a:pt x="428" y="111"/>
                  </a:lnTo>
                  <a:lnTo>
                    <a:pt x="426" y="111"/>
                  </a:lnTo>
                  <a:lnTo>
                    <a:pt x="426" y="111"/>
                  </a:lnTo>
                  <a:lnTo>
                    <a:pt x="426" y="113"/>
                  </a:lnTo>
                  <a:lnTo>
                    <a:pt x="426" y="115"/>
                  </a:lnTo>
                  <a:lnTo>
                    <a:pt x="425" y="121"/>
                  </a:lnTo>
                  <a:lnTo>
                    <a:pt x="425" y="121"/>
                  </a:lnTo>
                  <a:lnTo>
                    <a:pt x="426" y="121"/>
                  </a:lnTo>
                  <a:lnTo>
                    <a:pt x="428" y="118"/>
                  </a:lnTo>
                  <a:lnTo>
                    <a:pt x="429" y="115"/>
                  </a:lnTo>
                  <a:lnTo>
                    <a:pt x="431" y="111"/>
                  </a:lnTo>
                  <a:lnTo>
                    <a:pt x="431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3"/>
                  </a:lnTo>
                  <a:lnTo>
                    <a:pt x="432" y="115"/>
                  </a:lnTo>
                  <a:lnTo>
                    <a:pt x="431" y="115"/>
                  </a:lnTo>
                  <a:lnTo>
                    <a:pt x="432" y="116"/>
                  </a:lnTo>
                  <a:lnTo>
                    <a:pt x="434" y="113"/>
                  </a:lnTo>
                  <a:lnTo>
                    <a:pt x="436" y="113"/>
                  </a:lnTo>
                  <a:lnTo>
                    <a:pt x="437" y="113"/>
                  </a:lnTo>
                  <a:lnTo>
                    <a:pt x="439" y="111"/>
                  </a:lnTo>
                  <a:lnTo>
                    <a:pt x="442" y="111"/>
                  </a:lnTo>
                  <a:lnTo>
                    <a:pt x="443" y="110"/>
                  </a:lnTo>
                  <a:lnTo>
                    <a:pt x="443" y="110"/>
                  </a:lnTo>
                  <a:lnTo>
                    <a:pt x="445" y="110"/>
                  </a:lnTo>
                  <a:lnTo>
                    <a:pt x="450" y="111"/>
                  </a:lnTo>
                  <a:lnTo>
                    <a:pt x="451" y="111"/>
                  </a:lnTo>
                  <a:lnTo>
                    <a:pt x="455" y="113"/>
                  </a:lnTo>
                  <a:lnTo>
                    <a:pt x="455" y="113"/>
                  </a:lnTo>
                  <a:lnTo>
                    <a:pt x="459" y="115"/>
                  </a:lnTo>
                  <a:lnTo>
                    <a:pt x="464" y="116"/>
                  </a:lnTo>
                  <a:lnTo>
                    <a:pt x="466" y="115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2" y="118"/>
                  </a:lnTo>
                  <a:lnTo>
                    <a:pt x="473" y="118"/>
                  </a:lnTo>
                  <a:lnTo>
                    <a:pt x="475" y="116"/>
                  </a:lnTo>
                  <a:lnTo>
                    <a:pt x="480" y="116"/>
                  </a:lnTo>
                  <a:lnTo>
                    <a:pt x="486" y="116"/>
                  </a:lnTo>
                  <a:lnTo>
                    <a:pt x="489" y="116"/>
                  </a:lnTo>
                  <a:lnTo>
                    <a:pt x="492" y="116"/>
                  </a:lnTo>
                  <a:lnTo>
                    <a:pt x="496" y="118"/>
                  </a:lnTo>
                  <a:lnTo>
                    <a:pt x="499" y="119"/>
                  </a:lnTo>
                  <a:lnTo>
                    <a:pt x="500" y="121"/>
                  </a:lnTo>
                  <a:lnTo>
                    <a:pt x="502" y="121"/>
                  </a:lnTo>
                  <a:lnTo>
                    <a:pt x="507" y="124"/>
                  </a:lnTo>
                  <a:lnTo>
                    <a:pt x="508" y="126"/>
                  </a:lnTo>
                  <a:lnTo>
                    <a:pt x="511" y="127"/>
                  </a:lnTo>
                  <a:lnTo>
                    <a:pt x="514" y="129"/>
                  </a:lnTo>
                  <a:lnTo>
                    <a:pt x="516" y="130"/>
                  </a:lnTo>
                  <a:lnTo>
                    <a:pt x="518" y="132"/>
                  </a:lnTo>
                  <a:lnTo>
                    <a:pt x="521" y="135"/>
                  </a:lnTo>
                  <a:lnTo>
                    <a:pt x="524" y="138"/>
                  </a:lnTo>
                  <a:lnTo>
                    <a:pt x="527" y="141"/>
                  </a:lnTo>
                  <a:lnTo>
                    <a:pt x="532" y="143"/>
                  </a:lnTo>
                  <a:lnTo>
                    <a:pt x="533" y="146"/>
                  </a:lnTo>
                  <a:lnTo>
                    <a:pt x="537" y="146"/>
                  </a:lnTo>
                  <a:lnTo>
                    <a:pt x="538" y="146"/>
                  </a:lnTo>
                  <a:lnTo>
                    <a:pt x="540" y="148"/>
                  </a:lnTo>
                  <a:lnTo>
                    <a:pt x="541" y="149"/>
                  </a:lnTo>
                  <a:lnTo>
                    <a:pt x="544" y="148"/>
                  </a:lnTo>
                  <a:lnTo>
                    <a:pt x="548" y="148"/>
                  </a:lnTo>
                  <a:lnTo>
                    <a:pt x="551" y="148"/>
                  </a:lnTo>
                  <a:lnTo>
                    <a:pt x="557" y="149"/>
                  </a:lnTo>
                  <a:lnTo>
                    <a:pt x="559" y="149"/>
                  </a:lnTo>
                  <a:lnTo>
                    <a:pt x="559" y="151"/>
                  </a:lnTo>
                  <a:lnTo>
                    <a:pt x="562" y="156"/>
                  </a:lnTo>
                  <a:lnTo>
                    <a:pt x="563" y="160"/>
                  </a:lnTo>
                  <a:lnTo>
                    <a:pt x="563" y="163"/>
                  </a:lnTo>
                  <a:lnTo>
                    <a:pt x="565" y="167"/>
                  </a:lnTo>
                  <a:lnTo>
                    <a:pt x="566" y="173"/>
                  </a:lnTo>
                  <a:lnTo>
                    <a:pt x="566" y="175"/>
                  </a:lnTo>
                  <a:lnTo>
                    <a:pt x="566" y="176"/>
                  </a:lnTo>
                  <a:lnTo>
                    <a:pt x="566" y="176"/>
                  </a:lnTo>
                  <a:lnTo>
                    <a:pt x="568" y="181"/>
                  </a:lnTo>
                  <a:lnTo>
                    <a:pt x="568" y="182"/>
                  </a:lnTo>
                  <a:lnTo>
                    <a:pt x="566" y="184"/>
                  </a:lnTo>
                  <a:lnTo>
                    <a:pt x="566" y="184"/>
                  </a:lnTo>
                  <a:lnTo>
                    <a:pt x="566" y="186"/>
                  </a:lnTo>
                  <a:lnTo>
                    <a:pt x="566" y="186"/>
                  </a:lnTo>
                  <a:lnTo>
                    <a:pt x="566" y="187"/>
                  </a:lnTo>
                  <a:lnTo>
                    <a:pt x="566" y="189"/>
                  </a:lnTo>
                  <a:lnTo>
                    <a:pt x="566" y="190"/>
                  </a:lnTo>
                  <a:lnTo>
                    <a:pt x="566" y="192"/>
                  </a:lnTo>
                  <a:lnTo>
                    <a:pt x="565" y="197"/>
                  </a:lnTo>
                  <a:lnTo>
                    <a:pt x="562" y="204"/>
                  </a:lnTo>
                  <a:lnTo>
                    <a:pt x="560" y="208"/>
                  </a:lnTo>
                  <a:lnTo>
                    <a:pt x="555" y="212"/>
                  </a:lnTo>
                  <a:lnTo>
                    <a:pt x="554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7"/>
                  </a:lnTo>
                  <a:lnTo>
                    <a:pt x="549" y="220"/>
                  </a:lnTo>
                  <a:lnTo>
                    <a:pt x="548" y="222"/>
                  </a:lnTo>
                  <a:lnTo>
                    <a:pt x="544" y="226"/>
                  </a:lnTo>
                  <a:lnTo>
                    <a:pt x="544" y="226"/>
                  </a:lnTo>
                  <a:lnTo>
                    <a:pt x="541" y="228"/>
                  </a:lnTo>
                  <a:lnTo>
                    <a:pt x="540" y="230"/>
                  </a:lnTo>
                  <a:lnTo>
                    <a:pt x="537" y="231"/>
                  </a:lnTo>
                  <a:lnTo>
                    <a:pt x="535" y="234"/>
                  </a:lnTo>
                  <a:lnTo>
                    <a:pt x="533" y="234"/>
                  </a:lnTo>
                  <a:lnTo>
                    <a:pt x="533" y="234"/>
                  </a:lnTo>
                  <a:lnTo>
                    <a:pt x="533" y="236"/>
                  </a:lnTo>
                  <a:lnTo>
                    <a:pt x="532" y="239"/>
                  </a:lnTo>
                  <a:lnTo>
                    <a:pt x="530" y="239"/>
                  </a:lnTo>
                  <a:lnTo>
                    <a:pt x="530" y="239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0" y="238"/>
                  </a:lnTo>
                  <a:lnTo>
                    <a:pt x="530" y="239"/>
                  </a:lnTo>
                  <a:lnTo>
                    <a:pt x="530" y="241"/>
                  </a:lnTo>
                  <a:lnTo>
                    <a:pt x="529" y="244"/>
                  </a:lnTo>
                  <a:lnTo>
                    <a:pt x="525" y="250"/>
                  </a:lnTo>
                  <a:lnTo>
                    <a:pt x="522" y="255"/>
                  </a:lnTo>
                  <a:lnTo>
                    <a:pt x="521" y="256"/>
                  </a:lnTo>
                  <a:lnTo>
                    <a:pt x="518" y="261"/>
                  </a:lnTo>
                  <a:lnTo>
                    <a:pt x="516" y="263"/>
                  </a:lnTo>
                  <a:lnTo>
                    <a:pt x="514" y="263"/>
                  </a:lnTo>
                  <a:lnTo>
                    <a:pt x="514" y="263"/>
                  </a:lnTo>
                  <a:lnTo>
                    <a:pt x="514" y="260"/>
                  </a:lnTo>
                  <a:lnTo>
                    <a:pt x="511" y="258"/>
                  </a:lnTo>
                  <a:lnTo>
                    <a:pt x="511" y="258"/>
                  </a:lnTo>
                  <a:lnTo>
                    <a:pt x="511" y="260"/>
                  </a:lnTo>
                  <a:lnTo>
                    <a:pt x="510" y="260"/>
                  </a:lnTo>
                  <a:lnTo>
                    <a:pt x="510" y="260"/>
                  </a:lnTo>
                  <a:lnTo>
                    <a:pt x="510" y="261"/>
                  </a:lnTo>
                  <a:lnTo>
                    <a:pt x="510" y="261"/>
                  </a:lnTo>
                  <a:lnTo>
                    <a:pt x="510" y="263"/>
                  </a:lnTo>
                  <a:lnTo>
                    <a:pt x="510" y="264"/>
                  </a:lnTo>
                  <a:lnTo>
                    <a:pt x="508" y="267"/>
                  </a:lnTo>
                  <a:lnTo>
                    <a:pt x="507" y="267"/>
                  </a:lnTo>
                  <a:lnTo>
                    <a:pt x="507" y="271"/>
                  </a:lnTo>
                  <a:lnTo>
                    <a:pt x="505" y="272"/>
                  </a:lnTo>
                  <a:lnTo>
                    <a:pt x="507" y="271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4"/>
                  </a:lnTo>
                  <a:lnTo>
                    <a:pt x="507" y="277"/>
                  </a:lnTo>
                  <a:lnTo>
                    <a:pt x="507" y="278"/>
                  </a:lnTo>
                  <a:lnTo>
                    <a:pt x="507" y="278"/>
                  </a:lnTo>
                  <a:lnTo>
                    <a:pt x="508" y="277"/>
                  </a:lnTo>
                  <a:lnTo>
                    <a:pt x="508" y="278"/>
                  </a:lnTo>
                  <a:lnTo>
                    <a:pt x="507" y="286"/>
                  </a:lnTo>
                  <a:lnTo>
                    <a:pt x="507" y="291"/>
                  </a:lnTo>
                  <a:lnTo>
                    <a:pt x="507" y="296"/>
                  </a:lnTo>
                  <a:lnTo>
                    <a:pt x="508" y="301"/>
                  </a:lnTo>
                  <a:lnTo>
                    <a:pt x="508" y="305"/>
                  </a:lnTo>
                  <a:lnTo>
                    <a:pt x="508" y="305"/>
                  </a:lnTo>
                  <a:lnTo>
                    <a:pt x="508" y="310"/>
                  </a:lnTo>
                  <a:lnTo>
                    <a:pt x="507" y="315"/>
                  </a:lnTo>
                  <a:lnTo>
                    <a:pt x="505" y="318"/>
                  </a:lnTo>
                  <a:lnTo>
                    <a:pt x="505" y="323"/>
                  </a:lnTo>
                  <a:lnTo>
                    <a:pt x="503" y="324"/>
                  </a:lnTo>
                  <a:lnTo>
                    <a:pt x="503" y="326"/>
                  </a:lnTo>
                  <a:lnTo>
                    <a:pt x="505" y="330"/>
                  </a:lnTo>
                  <a:lnTo>
                    <a:pt x="505" y="332"/>
                  </a:lnTo>
                  <a:lnTo>
                    <a:pt x="503" y="334"/>
                  </a:lnTo>
                  <a:lnTo>
                    <a:pt x="500" y="335"/>
                  </a:lnTo>
                  <a:lnTo>
                    <a:pt x="500" y="337"/>
                  </a:lnTo>
                  <a:lnTo>
                    <a:pt x="497" y="340"/>
                  </a:lnTo>
                  <a:lnTo>
                    <a:pt x="496" y="346"/>
                  </a:lnTo>
                  <a:lnTo>
                    <a:pt x="496" y="349"/>
                  </a:lnTo>
                  <a:lnTo>
                    <a:pt x="497" y="356"/>
                  </a:lnTo>
                  <a:lnTo>
                    <a:pt x="497" y="357"/>
                  </a:lnTo>
                  <a:lnTo>
                    <a:pt x="496" y="360"/>
                  </a:lnTo>
                  <a:lnTo>
                    <a:pt x="496" y="360"/>
                  </a:lnTo>
                  <a:lnTo>
                    <a:pt x="492" y="362"/>
                  </a:lnTo>
                  <a:lnTo>
                    <a:pt x="491" y="365"/>
                  </a:lnTo>
                  <a:lnTo>
                    <a:pt x="489" y="370"/>
                  </a:lnTo>
                  <a:lnTo>
                    <a:pt x="488" y="370"/>
                  </a:lnTo>
                  <a:lnTo>
                    <a:pt x="488" y="373"/>
                  </a:lnTo>
                  <a:lnTo>
                    <a:pt x="486" y="375"/>
                  </a:lnTo>
                  <a:lnTo>
                    <a:pt x="484" y="378"/>
                  </a:lnTo>
                  <a:lnTo>
                    <a:pt x="481" y="379"/>
                  </a:lnTo>
                  <a:lnTo>
                    <a:pt x="481" y="379"/>
                  </a:lnTo>
                  <a:lnTo>
                    <a:pt x="480" y="381"/>
                  </a:lnTo>
                  <a:lnTo>
                    <a:pt x="478" y="384"/>
                  </a:lnTo>
                  <a:lnTo>
                    <a:pt x="477" y="389"/>
                  </a:lnTo>
                  <a:lnTo>
                    <a:pt x="478" y="390"/>
                  </a:lnTo>
                  <a:lnTo>
                    <a:pt x="478" y="390"/>
                  </a:lnTo>
                  <a:lnTo>
                    <a:pt x="478" y="395"/>
                  </a:lnTo>
                  <a:lnTo>
                    <a:pt x="478" y="397"/>
                  </a:lnTo>
                  <a:lnTo>
                    <a:pt x="477" y="398"/>
                  </a:lnTo>
                  <a:lnTo>
                    <a:pt x="470" y="400"/>
                  </a:lnTo>
                  <a:lnTo>
                    <a:pt x="467" y="401"/>
                  </a:lnTo>
                  <a:lnTo>
                    <a:pt x="464" y="405"/>
                  </a:lnTo>
                  <a:lnTo>
                    <a:pt x="464" y="406"/>
                  </a:lnTo>
                  <a:lnTo>
                    <a:pt x="464" y="408"/>
                  </a:lnTo>
                  <a:lnTo>
                    <a:pt x="464" y="408"/>
                  </a:lnTo>
                  <a:lnTo>
                    <a:pt x="464" y="409"/>
                  </a:lnTo>
                  <a:lnTo>
                    <a:pt x="462" y="411"/>
                  </a:lnTo>
                  <a:lnTo>
                    <a:pt x="462" y="411"/>
                  </a:lnTo>
                  <a:lnTo>
                    <a:pt x="455" y="411"/>
                  </a:lnTo>
                  <a:lnTo>
                    <a:pt x="451" y="411"/>
                  </a:lnTo>
                  <a:lnTo>
                    <a:pt x="450" y="411"/>
                  </a:lnTo>
                  <a:lnTo>
                    <a:pt x="448" y="411"/>
                  </a:lnTo>
                  <a:lnTo>
                    <a:pt x="448" y="409"/>
                  </a:lnTo>
                  <a:lnTo>
                    <a:pt x="448" y="409"/>
                  </a:lnTo>
                  <a:lnTo>
                    <a:pt x="448" y="408"/>
                  </a:lnTo>
                  <a:lnTo>
                    <a:pt x="448" y="408"/>
                  </a:lnTo>
                  <a:lnTo>
                    <a:pt x="447" y="408"/>
                  </a:lnTo>
                  <a:lnTo>
                    <a:pt x="445" y="408"/>
                  </a:lnTo>
                  <a:lnTo>
                    <a:pt x="445" y="408"/>
                  </a:lnTo>
                  <a:lnTo>
                    <a:pt x="445" y="409"/>
                  </a:lnTo>
                  <a:lnTo>
                    <a:pt x="447" y="409"/>
                  </a:lnTo>
                  <a:lnTo>
                    <a:pt x="447" y="411"/>
                  </a:lnTo>
                  <a:lnTo>
                    <a:pt x="447" y="411"/>
                  </a:lnTo>
                  <a:lnTo>
                    <a:pt x="443" y="411"/>
                  </a:lnTo>
                  <a:lnTo>
                    <a:pt x="442" y="412"/>
                  </a:lnTo>
                  <a:lnTo>
                    <a:pt x="439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7" y="412"/>
                  </a:lnTo>
                  <a:lnTo>
                    <a:pt x="439" y="411"/>
                  </a:lnTo>
                  <a:lnTo>
                    <a:pt x="439" y="411"/>
                  </a:lnTo>
                  <a:lnTo>
                    <a:pt x="437" y="409"/>
                  </a:lnTo>
                  <a:lnTo>
                    <a:pt x="434" y="411"/>
                  </a:lnTo>
                  <a:lnTo>
                    <a:pt x="432" y="411"/>
                  </a:lnTo>
                  <a:lnTo>
                    <a:pt x="429" y="411"/>
                  </a:lnTo>
                  <a:lnTo>
                    <a:pt x="426" y="412"/>
                  </a:lnTo>
                  <a:lnTo>
                    <a:pt x="425" y="412"/>
                  </a:lnTo>
                  <a:lnTo>
                    <a:pt x="425" y="414"/>
                  </a:lnTo>
                  <a:lnTo>
                    <a:pt x="426" y="414"/>
                  </a:lnTo>
                  <a:lnTo>
                    <a:pt x="426" y="416"/>
                  </a:lnTo>
                  <a:lnTo>
                    <a:pt x="426" y="416"/>
                  </a:lnTo>
                  <a:lnTo>
                    <a:pt x="425" y="417"/>
                  </a:lnTo>
                  <a:lnTo>
                    <a:pt x="421" y="417"/>
                  </a:lnTo>
                  <a:lnTo>
                    <a:pt x="417" y="420"/>
                  </a:lnTo>
                  <a:lnTo>
                    <a:pt x="415" y="420"/>
                  </a:lnTo>
                  <a:lnTo>
                    <a:pt x="414" y="422"/>
                  </a:lnTo>
                  <a:lnTo>
                    <a:pt x="414" y="423"/>
                  </a:lnTo>
                  <a:lnTo>
                    <a:pt x="414" y="423"/>
                  </a:lnTo>
                  <a:lnTo>
                    <a:pt x="412" y="423"/>
                  </a:lnTo>
                  <a:lnTo>
                    <a:pt x="410" y="423"/>
                  </a:lnTo>
                  <a:lnTo>
                    <a:pt x="409" y="423"/>
                  </a:lnTo>
                  <a:lnTo>
                    <a:pt x="406" y="423"/>
                  </a:lnTo>
                  <a:lnTo>
                    <a:pt x="396" y="428"/>
                  </a:lnTo>
                  <a:lnTo>
                    <a:pt x="393" y="430"/>
                  </a:lnTo>
                  <a:lnTo>
                    <a:pt x="390" y="434"/>
                  </a:lnTo>
                  <a:lnTo>
                    <a:pt x="382" y="438"/>
                  </a:lnTo>
                  <a:lnTo>
                    <a:pt x="379" y="441"/>
                  </a:lnTo>
                  <a:lnTo>
                    <a:pt x="379" y="442"/>
                  </a:lnTo>
                  <a:lnTo>
                    <a:pt x="379" y="442"/>
                  </a:lnTo>
                  <a:lnTo>
                    <a:pt x="377" y="442"/>
                  </a:lnTo>
                  <a:lnTo>
                    <a:pt x="377" y="442"/>
                  </a:lnTo>
                  <a:lnTo>
                    <a:pt x="379" y="442"/>
                  </a:lnTo>
                  <a:lnTo>
                    <a:pt x="377" y="444"/>
                  </a:lnTo>
                  <a:lnTo>
                    <a:pt x="377" y="445"/>
                  </a:lnTo>
                  <a:lnTo>
                    <a:pt x="374" y="449"/>
                  </a:lnTo>
                  <a:lnTo>
                    <a:pt x="374" y="449"/>
                  </a:lnTo>
                  <a:lnTo>
                    <a:pt x="374" y="447"/>
                  </a:lnTo>
                  <a:lnTo>
                    <a:pt x="373" y="447"/>
                  </a:lnTo>
                  <a:lnTo>
                    <a:pt x="371" y="445"/>
                  </a:lnTo>
                  <a:lnTo>
                    <a:pt x="371" y="447"/>
                  </a:lnTo>
                  <a:lnTo>
                    <a:pt x="371" y="449"/>
                  </a:lnTo>
                  <a:lnTo>
                    <a:pt x="369" y="449"/>
                  </a:lnTo>
                  <a:lnTo>
                    <a:pt x="369" y="449"/>
                  </a:lnTo>
                  <a:lnTo>
                    <a:pt x="368" y="449"/>
                  </a:lnTo>
                  <a:lnTo>
                    <a:pt x="366" y="447"/>
                  </a:lnTo>
                  <a:lnTo>
                    <a:pt x="366" y="449"/>
                  </a:lnTo>
                  <a:lnTo>
                    <a:pt x="369" y="450"/>
                  </a:lnTo>
                  <a:lnTo>
                    <a:pt x="371" y="450"/>
                  </a:lnTo>
                  <a:lnTo>
                    <a:pt x="371" y="450"/>
                  </a:lnTo>
                  <a:lnTo>
                    <a:pt x="369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7"/>
                  </a:lnTo>
                  <a:lnTo>
                    <a:pt x="368" y="460"/>
                  </a:lnTo>
                  <a:lnTo>
                    <a:pt x="368" y="461"/>
                  </a:lnTo>
                  <a:lnTo>
                    <a:pt x="366" y="461"/>
                  </a:lnTo>
                  <a:lnTo>
                    <a:pt x="366" y="461"/>
                  </a:lnTo>
                  <a:lnTo>
                    <a:pt x="366" y="463"/>
                  </a:lnTo>
                  <a:lnTo>
                    <a:pt x="368" y="463"/>
                  </a:lnTo>
                  <a:lnTo>
                    <a:pt x="368" y="464"/>
                  </a:lnTo>
                  <a:lnTo>
                    <a:pt x="368" y="466"/>
                  </a:lnTo>
                  <a:lnTo>
                    <a:pt x="368" y="468"/>
                  </a:lnTo>
                  <a:lnTo>
                    <a:pt x="368" y="471"/>
                  </a:lnTo>
                  <a:lnTo>
                    <a:pt x="368" y="474"/>
                  </a:lnTo>
                  <a:lnTo>
                    <a:pt x="369" y="474"/>
                  </a:lnTo>
                  <a:lnTo>
                    <a:pt x="369" y="475"/>
                  </a:lnTo>
                  <a:lnTo>
                    <a:pt x="368" y="477"/>
                  </a:lnTo>
                  <a:lnTo>
                    <a:pt x="369" y="479"/>
                  </a:lnTo>
                  <a:lnTo>
                    <a:pt x="368" y="482"/>
                  </a:lnTo>
                  <a:lnTo>
                    <a:pt x="368" y="485"/>
                  </a:lnTo>
                  <a:lnTo>
                    <a:pt x="368" y="490"/>
                  </a:lnTo>
                  <a:lnTo>
                    <a:pt x="368" y="491"/>
                  </a:lnTo>
                  <a:lnTo>
                    <a:pt x="366" y="493"/>
                  </a:lnTo>
                  <a:lnTo>
                    <a:pt x="365" y="494"/>
                  </a:lnTo>
                  <a:lnTo>
                    <a:pt x="365" y="497"/>
                  </a:lnTo>
                  <a:lnTo>
                    <a:pt x="361" y="499"/>
                  </a:lnTo>
                  <a:lnTo>
                    <a:pt x="358" y="502"/>
                  </a:lnTo>
                  <a:lnTo>
                    <a:pt x="355" y="505"/>
                  </a:lnTo>
                  <a:lnTo>
                    <a:pt x="352" y="509"/>
                  </a:lnTo>
                  <a:lnTo>
                    <a:pt x="347" y="516"/>
                  </a:lnTo>
                  <a:lnTo>
                    <a:pt x="344" y="526"/>
                  </a:lnTo>
                  <a:lnTo>
                    <a:pt x="339" y="534"/>
                  </a:lnTo>
                  <a:lnTo>
                    <a:pt x="338" y="537"/>
                  </a:lnTo>
                  <a:lnTo>
                    <a:pt x="335" y="538"/>
                  </a:lnTo>
                  <a:lnTo>
                    <a:pt x="332" y="543"/>
                  </a:lnTo>
                  <a:lnTo>
                    <a:pt x="327" y="546"/>
                  </a:lnTo>
                  <a:lnTo>
                    <a:pt x="322" y="549"/>
                  </a:lnTo>
                  <a:lnTo>
                    <a:pt x="320" y="551"/>
                  </a:lnTo>
                  <a:lnTo>
                    <a:pt x="319" y="553"/>
                  </a:lnTo>
                  <a:lnTo>
                    <a:pt x="317" y="553"/>
                  </a:lnTo>
                  <a:lnTo>
                    <a:pt x="319" y="551"/>
                  </a:lnTo>
                  <a:lnTo>
                    <a:pt x="319" y="549"/>
                  </a:lnTo>
                  <a:lnTo>
                    <a:pt x="317" y="548"/>
                  </a:lnTo>
                  <a:lnTo>
                    <a:pt x="319" y="548"/>
                  </a:lnTo>
                  <a:lnTo>
                    <a:pt x="320" y="549"/>
                  </a:lnTo>
                  <a:lnTo>
                    <a:pt x="322" y="548"/>
                  </a:lnTo>
                  <a:lnTo>
                    <a:pt x="322" y="548"/>
                  </a:lnTo>
                  <a:lnTo>
                    <a:pt x="324" y="548"/>
                  </a:lnTo>
                  <a:lnTo>
                    <a:pt x="327" y="543"/>
                  </a:lnTo>
                  <a:lnTo>
                    <a:pt x="330" y="543"/>
                  </a:lnTo>
                  <a:lnTo>
                    <a:pt x="332" y="540"/>
                  </a:lnTo>
                  <a:lnTo>
                    <a:pt x="332" y="540"/>
                  </a:lnTo>
                  <a:lnTo>
                    <a:pt x="332" y="537"/>
                  </a:lnTo>
                  <a:lnTo>
                    <a:pt x="332" y="537"/>
                  </a:lnTo>
                  <a:lnTo>
                    <a:pt x="333" y="537"/>
                  </a:lnTo>
                  <a:lnTo>
                    <a:pt x="335" y="535"/>
                  </a:lnTo>
                  <a:lnTo>
                    <a:pt x="335" y="535"/>
                  </a:lnTo>
                  <a:lnTo>
                    <a:pt x="335" y="534"/>
                  </a:lnTo>
                  <a:lnTo>
                    <a:pt x="336" y="532"/>
                  </a:lnTo>
                  <a:lnTo>
                    <a:pt x="338" y="531"/>
                  </a:lnTo>
                  <a:lnTo>
                    <a:pt x="338" y="526"/>
                  </a:lnTo>
                  <a:lnTo>
                    <a:pt x="338" y="526"/>
                  </a:lnTo>
                  <a:lnTo>
                    <a:pt x="339" y="526"/>
                  </a:lnTo>
                  <a:lnTo>
                    <a:pt x="339" y="526"/>
                  </a:lnTo>
                  <a:lnTo>
                    <a:pt x="339" y="524"/>
                  </a:lnTo>
                  <a:lnTo>
                    <a:pt x="339" y="523"/>
                  </a:lnTo>
                  <a:lnTo>
                    <a:pt x="338" y="523"/>
                  </a:lnTo>
                  <a:lnTo>
                    <a:pt x="335" y="526"/>
                  </a:lnTo>
                  <a:lnTo>
                    <a:pt x="333" y="526"/>
                  </a:lnTo>
                  <a:lnTo>
                    <a:pt x="333" y="523"/>
                  </a:lnTo>
                  <a:lnTo>
                    <a:pt x="332" y="523"/>
                  </a:lnTo>
                  <a:lnTo>
                    <a:pt x="330" y="521"/>
                  </a:lnTo>
                  <a:lnTo>
                    <a:pt x="330" y="520"/>
                  </a:lnTo>
                  <a:lnTo>
                    <a:pt x="330" y="520"/>
                  </a:lnTo>
                  <a:lnTo>
                    <a:pt x="330" y="521"/>
                  </a:lnTo>
                  <a:lnTo>
                    <a:pt x="330" y="523"/>
                  </a:lnTo>
                  <a:lnTo>
                    <a:pt x="332" y="524"/>
                  </a:lnTo>
                  <a:lnTo>
                    <a:pt x="332" y="526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30" y="531"/>
                  </a:lnTo>
                  <a:lnTo>
                    <a:pt x="328" y="531"/>
                  </a:lnTo>
                  <a:lnTo>
                    <a:pt x="328" y="531"/>
                  </a:lnTo>
                  <a:lnTo>
                    <a:pt x="328" y="532"/>
                  </a:lnTo>
                  <a:lnTo>
                    <a:pt x="327" y="534"/>
                  </a:lnTo>
                  <a:lnTo>
                    <a:pt x="327" y="535"/>
                  </a:lnTo>
                  <a:lnTo>
                    <a:pt x="327" y="535"/>
                  </a:lnTo>
                  <a:lnTo>
                    <a:pt x="327" y="537"/>
                  </a:lnTo>
                  <a:lnTo>
                    <a:pt x="324" y="538"/>
                  </a:lnTo>
                  <a:lnTo>
                    <a:pt x="320" y="540"/>
                  </a:lnTo>
                  <a:lnTo>
                    <a:pt x="319" y="542"/>
                  </a:lnTo>
                  <a:lnTo>
                    <a:pt x="319" y="543"/>
                  </a:lnTo>
                  <a:lnTo>
                    <a:pt x="319" y="545"/>
                  </a:lnTo>
                  <a:lnTo>
                    <a:pt x="317" y="546"/>
                  </a:lnTo>
                  <a:lnTo>
                    <a:pt x="316" y="549"/>
                  </a:lnTo>
                  <a:lnTo>
                    <a:pt x="316" y="551"/>
                  </a:lnTo>
                  <a:lnTo>
                    <a:pt x="317" y="553"/>
                  </a:lnTo>
                  <a:lnTo>
                    <a:pt x="317" y="554"/>
                  </a:lnTo>
                  <a:lnTo>
                    <a:pt x="316" y="554"/>
                  </a:lnTo>
                  <a:lnTo>
                    <a:pt x="316" y="556"/>
                  </a:lnTo>
                  <a:lnTo>
                    <a:pt x="314" y="557"/>
                  </a:lnTo>
                  <a:lnTo>
                    <a:pt x="311" y="565"/>
                  </a:lnTo>
                  <a:lnTo>
                    <a:pt x="309" y="570"/>
                  </a:lnTo>
                  <a:lnTo>
                    <a:pt x="308" y="572"/>
                  </a:lnTo>
                  <a:lnTo>
                    <a:pt x="306" y="573"/>
                  </a:lnTo>
                  <a:lnTo>
                    <a:pt x="300" y="579"/>
                  </a:lnTo>
                  <a:lnTo>
                    <a:pt x="298" y="579"/>
                  </a:lnTo>
                  <a:lnTo>
                    <a:pt x="298" y="578"/>
                  </a:lnTo>
                  <a:lnTo>
                    <a:pt x="297" y="578"/>
                  </a:lnTo>
                  <a:lnTo>
                    <a:pt x="297" y="578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8" y="576"/>
                  </a:lnTo>
                  <a:lnTo>
                    <a:pt x="298" y="575"/>
                  </a:lnTo>
                  <a:lnTo>
                    <a:pt x="298" y="573"/>
                  </a:lnTo>
                  <a:lnTo>
                    <a:pt x="298" y="572"/>
                  </a:lnTo>
                  <a:lnTo>
                    <a:pt x="298" y="570"/>
                  </a:lnTo>
                  <a:lnTo>
                    <a:pt x="298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2" y="568"/>
                  </a:lnTo>
                  <a:lnTo>
                    <a:pt x="302" y="567"/>
                  </a:lnTo>
                  <a:lnTo>
                    <a:pt x="303" y="565"/>
                  </a:lnTo>
                  <a:lnTo>
                    <a:pt x="303" y="564"/>
                  </a:lnTo>
                  <a:lnTo>
                    <a:pt x="305" y="564"/>
                  </a:lnTo>
                  <a:lnTo>
                    <a:pt x="305" y="564"/>
                  </a:lnTo>
                  <a:lnTo>
                    <a:pt x="305" y="565"/>
                  </a:lnTo>
                  <a:lnTo>
                    <a:pt x="306" y="565"/>
                  </a:lnTo>
                  <a:lnTo>
                    <a:pt x="306" y="565"/>
                  </a:lnTo>
                  <a:lnTo>
                    <a:pt x="308" y="565"/>
                  </a:lnTo>
                  <a:lnTo>
                    <a:pt x="308" y="565"/>
                  </a:lnTo>
                  <a:lnTo>
                    <a:pt x="308" y="564"/>
                  </a:lnTo>
                  <a:lnTo>
                    <a:pt x="309" y="564"/>
                  </a:lnTo>
                  <a:lnTo>
                    <a:pt x="309" y="562"/>
                  </a:lnTo>
                  <a:lnTo>
                    <a:pt x="309" y="561"/>
                  </a:lnTo>
                  <a:lnTo>
                    <a:pt x="311" y="561"/>
                  </a:lnTo>
                  <a:lnTo>
                    <a:pt x="311" y="559"/>
                  </a:lnTo>
                  <a:lnTo>
                    <a:pt x="311" y="559"/>
                  </a:lnTo>
                  <a:lnTo>
                    <a:pt x="309" y="559"/>
                  </a:lnTo>
                  <a:lnTo>
                    <a:pt x="309" y="557"/>
                  </a:lnTo>
                  <a:lnTo>
                    <a:pt x="309" y="556"/>
                  </a:lnTo>
                  <a:lnTo>
                    <a:pt x="309" y="554"/>
                  </a:lnTo>
                  <a:lnTo>
                    <a:pt x="309" y="554"/>
                  </a:lnTo>
                  <a:lnTo>
                    <a:pt x="308" y="554"/>
                  </a:lnTo>
                  <a:lnTo>
                    <a:pt x="308" y="554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7"/>
                  </a:lnTo>
                  <a:lnTo>
                    <a:pt x="306" y="557"/>
                  </a:lnTo>
                  <a:lnTo>
                    <a:pt x="305" y="559"/>
                  </a:lnTo>
                  <a:lnTo>
                    <a:pt x="305" y="559"/>
                  </a:lnTo>
                  <a:lnTo>
                    <a:pt x="305" y="561"/>
                  </a:lnTo>
                  <a:lnTo>
                    <a:pt x="303" y="561"/>
                  </a:lnTo>
                  <a:lnTo>
                    <a:pt x="303" y="562"/>
                  </a:lnTo>
                  <a:lnTo>
                    <a:pt x="302" y="562"/>
                  </a:lnTo>
                  <a:lnTo>
                    <a:pt x="302" y="561"/>
                  </a:lnTo>
                  <a:lnTo>
                    <a:pt x="300" y="561"/>
                  </a:lnTo>
                  <a:lnTo>
                    <a:pt x="297" y="559"/>
                  </a:lnTo>
                  <a:lnTo>
                    <a:pt x="295" y="557"/>
                  </a:lnTo>
                  <a:lnTo>
                    <a:pt x="295" y="556"/>
                  </a:lnTo>
                  <a:lnTo>
                    <a:pt x="294" y="554"/>
                  </a:lnTo>
                  <a:lnTo>
                    <a:pt x="294" y="553"/>
                  </a:lnTo>
                  <a:lnTo>
                    <a:pt x="294" y="553"/>
                  </a:lnTo>
                  <a:lnTo>
                    <a:pt x="294" y="551"/>
                  </a:lnTo>
                  <a:lnTo>
                    <a:pt x="292" y="551"/>
                  </a:lnTo>
                  <a:lnTo>
                    <a:pt x="291" y="549"/>
                  </a:lnTo>
                  <a:lnTo>
                    <a:pt x="291" y="549"/>
                  </a:lnTo>
                  <a:lnTo>
                    <a:pt x="289" y="549"/>
                  </a:lnTo>
                  <a:lnTo>
                    <a:pt x="287" y="548"/>
                  </a:lnTo>
                  <a:lnTo>
                    <a:pt x="284" y="546"/>
                  </a:lnTo>
                  <a:lnTo>
                    <a:pt x="283" y="545"/>
                  </a:lnTo>
                  <a:lnTo>
                    <a:pt x="283" y="543"/>
                  </a:lnTo>
                  <a:lnTo>
                    <a:pt x="281" y="543"/>
                  </a:lnTo>
                  <a:lnTo>
                    <a:pt x="278" y="542"/>
                  </a:lnTo>
                  <a:lnTo>
                    <a:pt x="275" y="540"/>
                  </a:lnTo>
                  <a:lnTo>
                    <a:pt x="275" y="540"/>
                  </a:lnTo>
                  <a:lnTo>
                    <a:pt x="273" y="540"/>
                  </a:lnTo>
                  <a:lnTo>
                    <a:pt x="272" y="538"/>
                  </a:lnTo>
                  <a:lnTo>
                    <a:pt x="272" y="538"/>
                  </a:lnTo>
                  <a:lnTo>
                    <a:pt x="272" y="537"/>
                  </a:lnTo>
                  <a:lnTo>
                    <a:pt x="270" y="537"/>
                  </a:lnTo>
                  <a:lnTo>
                    <a:pt x="270" y="535"/>
                  </a:lnTo>
                  <a:lnTo>
                    <a:pt x="268" y="534"/>
                  </a:lnTo>
                  <a:lnTo>
                    <a:pt x="267" y="534"/>
                  </a:lnTo>
                  <a:lnTo>
                    <a:pt x="267" y="532"/>
                  </a:lnTo>
                  <a:lnTo>
                    <a:pt x="267" y="532"/>
                  </a:lnTo>
                  <a:lnTo>
                    <a:pt x="267" y="534"/>
                  </a:lnTo>
                  <a:lnTo>
                    <a:pt x="265" y="534"/>
                  </a:lnTo>
                  <a:lnTo>
                    <a:pt x="265" y="534"/>
                  </a:lnTo>
                  <a:lnTo>
                    <a:pt x="265" y="535"/>
                  </a:lnTo>
                  <a:lnTo>
                    <a:pt x="264" y="535"/>
                  </a:lnTo>
                  <a:lnTo>
                    <a:pt x="264" y="537"/>
                  </a:lnTo>
                  <a:lnTo>
                    <a:pt x="262" y="537"/>
                  </a:lnTo>
                  <a:lnTo>
                    <a:pt x="261" y="537"/>
                  </a:lnTo>
                  <a:lnTo>
                    <a:pt x="261" y="535"/>
                  </a:lnTo>
                  <a:lnTo>
                    <a:pt x="261" y="535"/>
                  </a:lnTo>
                  <a:lnTo>
                    <a:pt x="261" y="532"/>
                  </a:lnTo>
                  <a:lnTo>
                    <a:pt x="261" y="532"/>
                  </a:lnTo>
                  <a:lnTo>
                    <a:pt x="259" y="531"/>
                  </a:lnTo>
                  <a:lnTo>
                    <a:pt x="259" y="529"/>
                  </a:lnTo>
                  <a:lnTo>
                    <a:pt x="256" y="526"/>
                  </a:lnTo>
                  <a:lnTo>
                    <a:pt x="251" y="523"/>
                  </a:lnTo>
                  <a:lnTo>
                    <a:pt x="250" y="521"/>
                  </a:lnTo>
                  <a:lnTo>
                    <a:pt x="248" y="521"/>
                  </a:lnTo>
                  <a:lnTo>
                    <a:pt x="246" y="521"/>
                  </a:lnTo>
                  <a:lnTo>
                    <a:pt x="245" y="521"/>
                  </a:lnTo>
                  <a:lnTo>
                    <a:pt x="245" y="523"/>
                  </a:lnTo>
                  <a:lnTo>
                    <a:pt x="243" y="524"/>
                  </a:lnTo>
                  <a:lnTo>
                    <a:pt x="242" y="524"/>
                  </a:lnTo>
                  <a:lnTo>
                    <a:pt x="238" y="523"/>
                  </a:lnTo>
                  <a:lnTo>
                    <a:pt x="238" y="523"/>
                  </a:lnTo>
                  <a:lnTo>
                    <a:pt x="238" y="521"/>
                  </a:lnTo>
                  <a:lnTo>
                    <a:pt x="242" y="520"/>
                  </a:lnTo>
                  <a:lnTo>
                    <a:pt x="242" y="518"/>
                  </a:lnTo>
                  <a:lnTo>
                    <a:pt x="242" y="516"/>
                  </a:lnTo>
                  <a:lnTo>
                    <a:pt x="243" y="516"/>
                  </a:lnTo>
                  <a:lnTo>
                    <a:pt x="245" y="515"/>
                  </a:lnTo>
                  <a:lnTo>
                    <a:pt x="248" y="513"/>
                  </a:lnTo>
                  <a:lnTo>
                    <a:pt x="250" y="510"/>
                  </a:lnTo>
                  <a:lnTo>
                    <a:pt x="251" y="509"/>
                  </a:lnTo>
                  <a:lnTo>
                    <a:pt x="253" y="507"/>
                  </a:lnTo>
                  <a:lnTo>
                    <a:pt x="253" y="505"/>
                  </a:lnTo>
                  <a:lnTo>
                    <a:pt x="254" y="505"/>
                  </a:lnTo>
                  <a:lnTo>
                    <a:pt x="256" y="504"/>
                  </a:lnTo>
                  <a:lnTo>
                    <a:pt x="256" y="501"/>
                  </a:lnTo>
                  <a:lnTo>
                    <a:pt x="257" y="499"/>
                  </a:lnTo>
                  <a:lnTo>
                    <a:pt x="259" y="497"/>
                  </a:lnTo>
                  <a:lnTo>
                    <a:pt x="261" y="497"/>
                  </a:lnTo>
                  <a:lnTo>
                    <a:pt x="261" y="496"/>
                  </a:lnTo>
                  <a:lnTo>
                    <a:pt x="262" y="496"/>
                  </a:lnTo>
                  <a:lnTo>
                    <a:pt x="262" y="496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4" y="493"/>
                  </a:lnTo>
                  <a:lnTo>
                    <a:pt x="264" y="494"/>
                  </a:lnTo>
                  <a:lnTo>
                    <a:pt x="265" y="494"/>
                  </a:lnTo>
                  <a:lnTo>
                    <a:pt x="265" y="494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1"/>
                  </a:lnTo>
                  <a:lnTo>
                    <a:pt x="267" y="490"/>
                  </a:lnTo>
                  <a:lnTo>
                    <a:pt x="268" y="490"/>
                  </a:lnTo>
                  <a:lnTo>
                    <a:pt x="270" y="488"/>
                  </a:lnTo>
                  <a:lnTo>
                    <a:pt x="270" y="488"/>
                  </a:lnTo>
                  <a:lnTo>
                    <a:pt x="272" y="486"/>
                  </a:lnTo>
                  <a:lnTo>
                    <a:pt x="275" y="486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8" y="482"/>
                  </a:lnTo>
                  <a:lnTo>
                    <a:pt x="278" y="482"/>
                  </a:lnTo>
                  <a:lnTo>
                    <a:pt x="279" y="480"/>
                  </a:lnTo>
                  <a:lnTo>
                    <a:pt x="279" y="480"/>
                  </a:lnTo>
                  <a:lnTo>
                    <a:pt x="281" y="480"/>
                  </a:lnTo>
                  <a:lnTo>
                    <a:pt x="281" y="480"/>
                  </a:lnTo>
                  <a:lnTo>
                    <a:pt x="283" y="480"/>
                  </a:lnTo>
                  <a:lnTo>
                    <a:pt x="283" y="480"/>
                  </a:lnTo>
                  <a:lnTo>
                    <a:pt x="284" y="480"/>
                  </a:lnTo>
                  <a:lnTo>
                    <a:pt x="286" y="479"/>
                  </a:lnTo>
                  <a:lnTo>
                    <a:pt x="286" y="479"/>
                  </a:lnTo>
                  <a:lnTo>
                    <a:pt x="287" y="477"/>
                  </a:lnTo>
                  <a:lnTo>
                    <a:pt x="287" y="477"/>
                  </a:lnTo>
                  <a:lnTo>
                    <a:pt x="289" y="477"/>
                  </a:lnTo>
                  <a:lnTo>
                    <a:pt x="289" y="477"/>
                  </a:lnTo>
                  <a:lnTo>
                    <a:pt x="291" y="475"/>
                  </a:lnTo>
                  <a:lnTo>
                    <a:pt x="292" y="475"/>
                  </a:lnTo>
                  <a:lnTo>
                    <a:pt x="292" y="474"/>
                  </a:lnTo>
                  <a:lnTo>
                    <a:pt x="294" y="472"/>
                  </a:lnTo>
                  <a:lnTo>
                    <a:pt x="294" y="471"/>
                  </a:lnTo>
                  <a:lnTo>
                    <a:pt x="294" y="469"/>
                  </a:lnTo>
                  <a:lnTo>
                    <a:pt x="294" y="469"/>
                  </a:lnTo>
                  <a:lnTo>
                    <a:pt x="294" y="468"/>
                  </a:lnTo>
                  <a:lnTo>
                    <a:pt x="294" y="464"/>
                  </a:lnTo>
                  <a:lnTo>
                    <a:pt x="294" y="463"/>
                  </a:lnTo>
                  <a:lnTo>
                    <a:pt x="295" y="461"/>
                  </a:lnTo>
                  <a:lnTo>
                    <a:pt x="295" y="461"/>
                  </a:lnTo>
                  <a:lnTo>
                    <a:pt x="294" y="458"/>
                  </a:lnTo>
                  <a:lnTo>
                    <a:pt x="292" y="457"/>
                  </a:lnTo>
                  <a:lnTo>
                    <a:pt x="292" y="453"/>
                  </a:lnTo>
                  <a:lnTo>
                    <a:pt x="292" y="452"/>
                  </a:lnTo>
                  <a:lnTo>
                    <a:pt x="291" y="452"/>
                  </a:lnTo>
                  <a:lnTo>
                    <a:pt x="291" y="450"/>
                  </a:lnTo>
                  <a:lnTo>
                    <a:pt x="289" y="450"/>
                  </a:lnTo>
                  <a:lnTo>
                    <a:pt x="289" y="450"/>
                  </a:lnTo>
                  <a:lnTo>
                    <a:pt x="287" y="450"/>
                  </a:lnTo>
                  <a:lnTo>
                    <a:pt x="287" y="450"/>
                  </a:lnTo>
                  <a:lnTo>
                    <a:pt x="286" y="450"/>
                  </a:lnTo>
                  <a:lnTo>
                    <a:pt x="286" y="450"/>
                  </a:lnTo>
                  <a:lnTo>
                    <a:pt x="284" y="450"/>
                  </a:lnTo>
                  <a:lnTo>
                    <a:pt x="284" y="452"/>
                  </a:lnTo>
                  <a:lnTo>
                    <a:pt x="283" y="452"/>
                  </a:lnTo>
                  <a:lnTo>
                    <a:pt x="283" y="450"/>
                  </a:lnTo>
                  <a:lnTo>
                    <a:pt x="281" y="450"/>
                  </a:lnTo>
                  <a:lnTo>
                    <a:pt x="281" y="449"/>
                  </a:lnTo>
                  <a:lnTo>
                    <a:pt x="283" y="445"/>
                  </a:lnTo>
                  <a:lnTo>
                    <a:pt x="284" y="444"/>
                  </a:lnTo>
                  <a:lnTo>
                    <a:pt x="284" y="442"/>
                  </a:lnTo>
                  <a:lnTo>
                    <a:pt x="284" y="439"/>
                  </a:lnTo>
                  <a:lnTo>
                    <a:pt x="286" y="434"/>
                  </a:lnTo>
                  <a:lnTo>
                    <a:pt x="286" y="431"/>
                  </a:lnTo>
                  <a:lnTo>
                    <a:pt x="286" y="430"/>
                  </a:lnTo>
                  <a:lnTo>
                    <a:pt x="286" y="428"/>
                  </a:lnTo>
                  <a:lnTo>
                    <a:pt x="286" y="428"/>
                  </a:lnTo>
                  <a:lnTo>
                    <a:pt x="287" y="427"/>
                  </a:lnTo>
                  <a:lnTo>
                    <a:pt x="284" y="427"/>
                  </a:lnTo>
                  <a:lnTo>
                    <a:pt x="284" y="425"/>
                  </a:lnTo>
                  <a:lnTo>
                    <a:pt x="283" y="425"/>
                  </a:lnTo>
                  <a:lnTo>
                    <a:pt x="281" y="423"/>
                  </a:lnTo>
                  <a:lnTo>
                    <a:pt x="281" y="423"/>
                  </a:lnTo>
                  <a:lnTo>
                    <a:pt x="279" y="425"/>
                  </a:lnTo>
                  <a:lnTo>
                    <a:pt x="278" y="425"/>
                  </a:lnTo>
                  <a:lnTo>
                    <a:pt x="276" y="425"/>
                  </a:lnTo>
                  <a:lnTo>
                    <a:pt x="276" y="427"/>
                  </a:lnTo>
                  <a:lnTo>
                    <a:pt x="275" y="427"/>
                  </a:lnTo>
                  <a:lnTo>
                    <a:pt x="273" y="427"/>
                  </a:lnTo>
                  <a:lnTo>
                    <a:pt x="272" y="427"/>
                  </a:lnTo>
                  <a:lnTo>
                    <a:pt x="270" y="427"/>
                  </a:lnTo>
                  <a:lnTo>
                    <a:pt x="270" y="425"/>
                  </a:lnTo>
                  <a:lnTo>
                    <a:pt x="270" y="425"/>
                  </a:lnTo>
                  <a:lnTo>
                    <a:pt x="270" y="423"/>
                  </a:lnTo>
                  <a:lnTo>
                    <a:pt x="268" y="422"/>
                  </a:lnTo>
                  <a:lnTo>
                    <a:pt x="268" y="420"/>
                  </a:lnTo>
                  <a:lnTo>
                    <a:pt x="268" y="420"/>
                  </a:lnTo>
                  <a:lnTo>
                    <a:pt x="268" y="419"/>
                  </a:lnTo>
                  <a:lnTo>
                    <a:pt x="268" y="419"/>
                  </a:lnTo>
                  <a:lnTo>
                    <a:pt x="268" y="417"/>
                  </a:lnTo>
                  <a:lnTo>
                    <a:pt x="268" y="417"/>
                  </a:lnTo>
                  <a:lnTo>
                    <a:pt x="267" y="416"/>
                  </a:lnTo>
                  <a:lnTo>
                    <a:pt x="268" y="416"/>
                  </a:lnTo>
                  <a:lnTo>
                    <a:pt x="267" y="414"/>
                  </a:lnTo>
                  <a:lnTo>
                    <a:pt x="267" y="412"/>
                  </a:lnTo>
                  <a:lnTo>
                    <a:pt x="267" y="412"/>
                  </a:lnTo>
                  <a:lnTo>
                    <a:pt x="267" y="411"/>
                  </a:lnTo>
                  <a:lnTo>
                    <a:pt x="267" y="409"/>
                  </a:lnTo>
                  <a:lnTo>
                    <a:pt x="267" y="408"/>
                  </a:lnTo>
                  <a:lnTo>
                    <a:pt x="267" y="408"/>
                  </a:lnTo>
                  <a:lnTo>
                    <a:pt x="267" y="406"/>
                  </a:lnTo>
                  <a:lnTo>
                    <a:pt x="267" y="406"/>
                  </a:lnTo>
                  <a:lnTo>
                    <a:pt x="265" y="405"/>
                  </a:lnTo>
                  <a:lnTo>
                    <a:pt x="265" y="405"/>
                  </a:lnTo>
                  <a:lnTo>
                    <a:pt x="265" y="403"/>
                  </a:lnTo>
                  <a:lnTo>
                    <a:pt x="264" y="401"/>
                  </a:lnTo>
                  <a:lnTo>
                    <a:pt x="264" y="401"/>
                  </a:lnTo>
                  <a:lnTo>
                    <a:pt x="262" y="401"/>
                  </a:lnTo>
                  <a:lnTo>
                    <a:pt x="261" y="400"/>
                  </a:lnTo>
                  <a:lnTo>
                    <a:pt x="261" y="400"/>
                  </a:lnTo>
                  <a:lnTo>
                    <a:pt x="259" y="400"/>
                  </a:lnTo>
                  <a:lnTo>
                    <a:pt x="257" y="400"/>
                  </a:lnTo>
                  <a:lnTo>
                    <a:pt x="257" y="400"/>
                  </a:lnTo>
                  <a:lnTo>
                    <a:pt x="256" y="398"/>
                  </a:lnTo>
                  <a:lnTo>
                    <a:pt x="256" y="398"/>
                  </a:lnTo>
                  <a:lnTo>
                    <a:pt x="254" y="397"/>
                  </a:lnTo>
                  <a:lnTo>
                    <a:pt x="254" y="398"/>
                  </a:lnTo>
                  <a:lnTo>
                    <a:pt x="253" y="398"/>
                  </a:lnTo>
                  <a:lnTo>
                    <a:pt x="253" y="398"/>
                  </a:lnTo>
                  <a:lnTo>
                    <a:pt x="253" y="400"/>
                  </a:lnTo>
                  <a:lnTo>
                    <a:pt x="251" y="400"/>
                  </a:lnTo>
                  <a:lnTo>
                    <a:pt x="250" y="400"/>
                  </a:lnTo>
                  <a:lnTo>
                    <a:pt x="250" y="400"/>
                  </a:lnTo>
                  <a:lnTo>
                    <a:pt x="248" y="400"/>
                  </a:lnTo>
                  <a:lnTo>
                    <a:pt x="246" y="400"/>
                  </a:lnTo>
                  <a:lnTo>
                    <a:pt x="245" y="400"/>
                  </a:lnTo>
                  <a:lnTo>
                    <a:pt x="243" y="400"/>
                  </a:lnTo>
                  <a:lnTo>
                    <a:pt x="242" y="400"/>
                  </a:lnTo>
                  <a:lnTo>
                    <a:pt x="242" y="400"/>
                  </a:lnTo>
                  <a:lnTo>
                    <a:pt x="240" y="400"/>
                  </a:lnTo>
                  <a:lnTo>
                    <a:pt x="238" y="398"/>
                  </a:lnTo>
                  <a:lnTo>
                    <a:pt x="237" y="398"/>
                  </a:lnTo>
                  <a:lnTo>
                    <a:pt x="237" y="398"/>
                  </a:lnTo>
                  <a:lnTo>
                    <a:pt x="235" y="398"/>
                  </a:lnTo>
                  <a:lnTo>
                    <a:pt x="235" y="398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397"/>
                  </a:lnTo>
                  <a:lnTo>
                    <a:pt x="232" y="397"/>
                  </a:lnTo>
                  <a:lnTo>
                    <a:pt x="232" y="395"/>
                  </a:lnTo>
                  <a:lnTo>
                    <a:pt x="234" y="395"/>
                  </a:lnTo>
                  <a:lnTo>
                    <a:pt x="234" y="393"/>
                  </a:lnTo>
                  <a:lnTo>
                    <a:pt x="234" y="393"/>
                  </a:lnTo>
                  <a:lnTo>
                    <a:pt x="234" y="392"/>
                  </a:lnTo>
                  <a:lnTo>
                    <a:pt x="234" y="392"/>
                  </a:lnTo>
                  <a:lnTo>
                    <a:pt x="234" y="390"/>
                  </a:lnTo>
                  <a:lnTo>
                    <a:pt x="234" y="390"/>
                  </a:lnTo>
                  <a:lnTo>
                    <a:pt x="234" y="389"/>
                  </a:lnTo>
                  <a:lnTo>
                    <a:pt x="234" y="389"/>
                  </a:lnTo>
                  <a:lnTo>
                    <a:pt x="234" y="387"/>
                  </a:lnTo>
                  <a:lnTo>
                    <a:pt x="234" y="387"/>
                  </a:lnTo>
                  <a:lnTo>
                    <a:pt x="234" y="386"/>
                  </a:lnTo>
                  <a:lnTo>
                    <a:pt x="234" y="386"/>
                  </a:lnTo>
                  <a:lnTo>
                    <a:pt x="234" y="384"/>
                  </a:lnTo>
                  <a:lnTo>
                    <a:pt x="235" y="382"/>
                  </a:lnTo>
                  <a:lnTo>
                    <a:pt x="235" y="381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6"/>
                  </a:lnTo>
                  <a:lnTo>
                    <a:pt x="232" y="376"/>
                  </a:lnTo>
                  <a:lnTo>
                    <a:pt x="232" y="376"/>
                  </a:lnTo>
                  <a:lnTo>
                    <a:pt x="232" y="375"/>
                  </a:lnTo>
                  <a:lnTo>
                    <a:pt x="232" y="375"/>
                  </a:lnTo>
                  <a:lnTo>
                    <a:pt x="232" y="373"/>
                  </a:lnTo>
                  <a:lnTo>
                    <a:pt x="232" y="373"/>
                  </a:lnTo>
                  <a:lnTo>
                    <a:pt x="232" y="371"/>
                  </a:lnTo>
                  <a:lnTo>
                    <a:pt x="231" y="371"/>
                  </a:lnTo>
                  <a:lnTo>
                    <a:pt x="231" y="370"/>
                  </a:lnTo>
                  <a:lnTo>
                    <a:pt x="231" y="370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2" y="367"/>
                  </a:lnTo>
                  <a:lnTo>
                    <a:pt x="232" y="367"/>
                  </a:lnTo>
                  <a:lnTo>
                    <a:pt x="234" y="367"/>
                  </a:lnTo>
                  <a:lnTo>
                    <a:pt x="234" y="365"/>
                  </a:lnTo>
                  <a:lnTo>
                    <a:pt x="232" y="364"/>
                  </a:lnTo>
                  <a:lnTo>
                    <a:pt x="231" y="362"/>
                  </a:lnTo>
                  <a:lnTo>
                    <a:pt x="231" y="360"/>
                  </a:lnTo>
                  <a:lnTo>
                    <a:pt x="232" y="357"/>
                  </a:lnTo>
                  <a:lnTo>
                    <a:pt x="234" y="354"/>
                  </a:lnTo>
                  <a:lnTo>
                    <a:pt x="235" y="353"/>
                  </a:lnTo>
                  <a:lnTo>
                    <a:pt x="235" y="353"/>
                  </a:lnTo>
                  <a:lnTo>
                    <a:pt x="237" y="353"/>
                  </a:lnTo>
                  <a:lnTo>
                    <a:pt x="237" y="351"/>
                  </a:lnTo>
                  <a:lnTo>
                    <a:pt x="237" y="349"/>
                  </a:lnTo>
                  <a:lnTo>
                    <a:pt x="235" y="349"/>
                  </a:lnTo>
                  <a:lnTo>
                    <a:pt x="237" y="348"/>
                  </a:lnTo>
                  <a:lnTo>
                    <a:pt x="237" y="343"/>
                  </a:lnTo>
                  <a:lnTo>
                    <a:pt x="238" y="340"/>
                  </a:lnTo>
                  <a:lnTo>
                    <a:pt x="238" y="340"/>
                  </a:lnTo>
                  <a:lnTo>
                    <a:pt x="240" y="340"/>
                  </a:lnTo>
                  <a:lnTo>
                    <a:pt x="240" y="340"/>
                  </a:lnTo>
                  <a:lnTo>
                    <a:pt x="238" y="340"/>
                  </a:lnTo>
                  <a:lnTo>
                    <a:pt x="238" y="338"/>
                  </a:lnTo>
                  <a:lnTo>
                    <a:pt x="237" y="335"/>
                  </a:lnTo>
                  <a:lnTo>
                    <a:pt x="235" y="332"/>
                  </a:lnTo>
                  <a:lnTo>
                    <a:pt x="235" y="330"/>
                  </a:lnTo>
                  <a:lnTo>
                    <a:pt x="235" y="329"/>
                  </a:lnTo>
                  <a:lnTo>
                    <a:pt x="234" y="329"/>
                  </a:lnTo>
                  <a:lnTo>
                    <a:pt x="232" y="329"/>
                  </a:lnTo>
                  <a:lnTo>
                    <a:pt x="229" y="327"/>
                  </a:lnTo>
                  <a:lnTo>
                    <a:pt x="227" y="326"/>
                  </a:lnTo>
                  <a:lnTo>
                    <a:pt x="226" y="326"/>
                  </a:lnTo>
                  <a:lnTo>
                    <a:pt x="226" y="323"/>
                  </a:lnTo>
                  <a:lnTo>
                    <a:pt x="226" y="321"/>
                  </a:lnTo>
                  <a:lnTo>
                    <a:pt x="226" y="318"/>
                  </a:lnTo>
                  <a:lnTo>
                    <a:pt x="226" y="316"/>
                  </a:lnTo>
                  <a:lnTo>
                    <a:pt x="227" y="315"/>
                  </a:lnTo>
                  <a:lnTo>
                    <a:pt x="227" y="313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6" y="312"/>
                  </a:lnTo>
                  <a:lnTo>
                    <a:pt x="226" y="312"/>
                  </a:lnTo>
                  <a:lnTo>
                    <a:pt x="224" y="312"/>
                  </a:lnTo>
                  <a:lnTo>
                    <a:pt x="218" y="312"/>
                  </a:lnTo>
                  <a:lnTo>
                    <a:pt x="212" y="312"/>
                  </a:lnTo>
                  <a:lnTo>
                    <a:pt x="205" y="312"/>
                  </a:lnTo>
                  <a:lnTo>
                    <a:pt x="201" y="312"/>
                  </a:lnTo>
                  <a:lnTo>
                    <a:pt x="201" y="308"/>
                  </a:lnTo>
                  <a:lnTo>
                    <a:pt x="201" y="305"/>
                  </a:lnTo>
                  <a:lnTo>
                    <a:pt x="201" y="304"/>
                  </a:lnTo>
                  <a:lnTo>
                    <a:pt x="201" y="299"/>
                  </a:lnTo>
                  <a:lnTo>
                    <a:pt x="197" y="297"/>
                  </a:lnTo>
                  <a:lnTo>
                    <a:pt x="196" y="294"/>
                  </a:lnTo>
                  <a:lnTo>
                    <a:pt x="194" y="294"/>
                  </a:lnTo>
                  <a:lnTo>
                    <a:pt x="197" y="294"/>
                  </a:lnTo>
                  <a:lnTo>
                    <a:pt x="199" y="294"/>
                  </a:lnTo>
                  <a:lnTo>
                    <a:pt x="199" y="286"/>
                  </a:lnTo>
                  <a:lnTo>
                    <a:pt x="199" y="286"/>
                  </a:lnTo>
                  <a:lnTo>
                    <a:pt x="197" y="283"/>
                  </a:lnTo>
                  <a:lnTo>
                    <a:pt x="197" y="282"/>
                  </a:lnTo>
                  <a:lnTo>
                    <a:pt x="197" y="282"/>
                  </a:lnTo>
                  <a:lnTo>
                    <a:pt x="196" y="280"/>
                  </a:lnTo>
                  <a:lnTo>
                    <a:pt x="196" y="280"/>
                  </a:lnTo>
                  <a:lnTo>
                    <a:pt x="197" y="278"/>
                  </a:lnTo>
                  <a:lnTo>
                    <a:pt x="197" y="278"/>
                  </a:lnTo>
                  <a:lnTo>
                    <a:pt x="197" y="277"/>
                  </a:lnTo>
                  <a:lnTo>
                    <a:pt x="197" y="275"/>
                  </a:lnTo>
                  <a:lnTo>
                    <a:pt x="196" y="274"/>
                  </a:lnTo>
                  <a:lnTo>
                    <a:pt x="194" y="274"/>
                  </a:lnTo>
                  <a:lnTo>
                    <a:pt x="193" y="272"/>
                  </a:lnTo>
                  <a:lnTo>
                    <a:pt x="190" y="271"/>
                  </a:lnTo>
                  <a:lnTo>
                    <a:pt x="188" y="271"/>
                  </a:lnTo>
                  <a:lnTo>
                    <a:pt x="186" y="271"/>
                  </a:lnTo>
                  <a:lnTo>
                    <a:pt x="183" y="271"/>
                  </a:lnTo>
                  <a:lnTo>
                    <a:pt x="182" y="271"/>
                  </a:lnTo>
                  <a:lnTo>
                    <a:pt x="180" y="271"/>
                  </a:lnTo>
                  <a:lnTo>
                    <a:pt x="177" y="271"/>
                  </a:lnTo>
                  <a:lnTo>
                    <a:pt x="177" y="269"/>
                  </a:lnTo>
                  <a:lnTo>
                    <a:pt x="175" y="269"/>
                  </a:lnTo>
                  <a:lnTo>
                    <a:pt x="174" y="266"/>
                  </a:lnTo>
                  <a:lnTo>
                    <a:pt x="172" y="266"/>
                  </a:lnTo>
                  <a:lnTo>
                    <a:pt x="172" y="264"/>
                  </a:lnTo>
                  <a:lnTo>
                    <a:pt x="171" y="264"/>
                  </a:lnTo>
                  <a:lnTo>
                    <a:pt x="169" y="264"/>
                  </a:lnTo>
                  <a:lnTo>
                    <a:pt x="168" y="264"/>
                  </a:lnTo>
                  <a:lnTo>
                    <a:pt x="164" y="263"/>
                  </a:lnTo>
                  <a:lnTo>
                    <a:pt x="163" y="263"/>
                  </a:lnTo>
                  <a:lnTo>
                    <a:pt x="163" y="263"/>
                  </a:lnTo>
                  <a:lnTo>
                    <a:pt x="161" y="261"/>
                  </a:lnTo>
                  <a:lnTo>
                    <a:pt x="160" y="260"/>
                  </a:lnTo>
                  <a:lnTo>
                    <a:pt x="160" y="260"/>
                  </a:lnTo>
                  <a:lnTo>
                    <a:pt x="160" y="258"/>
                  </a:lnTo>
                  <a:lnTo>
                    <a:pt x="158" y="258"/>
                  </a:lnTo>
                  <a:lnTo>
                    <a:pt x="158" y="258"/>
                  </a:lnTo>
                  <a:lnTo>
                    <a:pt x="156" y="258"/>
                  </a:lnTo>
                  <a:lnTo>
                    <a:pt x="155" y="258"/>
                  </a:lnTo>
                  <a:lnTo>
                    <a:pt x="153" y="256"/>
                  </a:lnTo>
                  <a:lnTo>
                    <a:pt x="152" y="256"/>
                  </a:lnTo>
                  <a:lnTo>
                    <a:pt x="152" y="256"/>
                  </a:lnTo>
                  <a:lnTo>
                    <a:pt x="150" y="255"/>
                  </a:lnTo>
                  <a:lnTo>
                    <a:pt x="149" y="255"/>
                  </a:lnTo>
                  <a:lnTo>
                    <a:pt x="147" y="256"/>
                  </a:lnTo>
                  <a:lnTo>
                    <a:pt x="145" y="256"/>
                  </a:lnTo>
                  <a:lnTo>
                    <a:pt x="142" y="255"/>
                  </a:lnTo>
                  <a:lnTo>
                    <a:pt x="139" y="255"/>
                  </a:lnTo>
                  <a:lnTo>
                    <a:pt x="139" y="253"/>
                  </a:lnTo>
                  <a:lnTo>
                    <a:pt x="138" y="252"/>
                  </a:lnTo>
                  <a:lnTo>
                    <a:pt x="136" y="252"/>
                  </a:lnTo>
                  <a:lnTo>
                    <a:pt x="136" y="250"/>
                  </a:lnTo>
                  <a:lnTo>
                    <a:pt x="134" y="249"/>
                  </a:lnTo>
                  <a:lnTo>
                    <a:pt x="133" y="249"/>
                  </a:lnTo>
                  <a:lnTo>
                    <a:pt x="133" y="249"/>
                  </a:lnTo>
                  <a:lnTo>
                    <a:pt x="131" y="249"/>
                  </a:lnTo>
                  <a:lnTo>
                    <a:pt x="131" y="247"/>
                  </a:lnTo>
                  <a:lnTo>
                    <a:pt x="131" y="245"/>
                  </a:lnTo>
                  <a:lnTo>
                    <a:pt x="131" y="245"/>
                  </a:lnTo>
                  <a:lnTo>
                    <a:pt x="130" y="244"/>
                  </a:lnTo>
                  <a:lnTo>
                    <a:pt x="130" y="244"/>
                  </a:lnTo>
                  <a:lnTo>
                    <a:pt x="130" y="245"/>
                  </a:lnTo>
                  <a:lnTo>
                    <a:pt x="128" y="245"/>
                  </a:lnTo>
                  <a:lnTo>
                    <a:pt x="128" y="245"/>
                  </a:lnTo>
                  <a:lnTo>
                    <a:pt x="128" y="244"/>
                  </a:lnTo>
                  <a:lnTo>
                    <a:pt x="128" y="244"/>
                  </a:lnTo>
                  <a:lnTo>
                    <a:pt x="128" y="242"/>
                  </a:lnTo>
                  <a:lnTo>
                    <a:pt x="127" y="241"/>
                  </a:lnTo>
                  <a:lnTo>
                    <a:pt x="127" y="241"/>
                  </a:lnTo>
                  <a:lnTo>
                    <a:pt x="127" y="239"/>
                  </a:lnTo>
                  <a:lnTo>
                    <a:pt x="127" y="239"/>
                  </a:lnTo>
                  <a:lnTo>
                    <a:pt x="125" y="238"/>
                  </a:lnTo>
                  <a:lnTo>
                    <a:pt x="125" y="238"/>
                  </a:lnTo>
                  <a:lnTo>
                    <a:pt x="125" y="236"/>
                  </a:lnTo>
                  <a:lnTo>
                    <a:pt x="125" y="236"/>
                  </a:lnTo>
                  <a:lnTo>
                    <a:pt x="127" y="234"/>
                  </a:lnTo>
                  <a:lnTo>
                    <a:pt x="127" y="233"/>
                  </a:lnTo>
                  <a:lnTo>
                    <a:pt x="125" y="230"/>
                  </a:lnTo>
                  <a:lnTo>
                    <a:pt x="125" y="228"/>
                  </a:lnTo>
                  <a:lnTo>
                    <a:pt x="125" y="226"/>
                  </a:lnTo>
                  <a:lnTo>
                    <a:pt x="125" y="226"/>
                  </a:lnTo>
                  <a:lnTo>
                    <a:pt x="125" y="225"/>
                  </a:lnTo>
                  <a:lnTo>
                    <a:pt x="127" y="223"/>
                  </a:lnTo>
                  <a:lnTo>
                    <a:pt x="127" y="222"/>
                  </a:lnTo>
                  <a:lnTo>
                    <a:pt x="127" y="220"/>
                  </a:lnTo>
                  <a:lnTo>
                    <a:pt x="127" y="219"/>
                  </a:lnTo>
                  <a:lnTo>
                    <a:pt x="127" y="217"/>
                  </a:lnTo>
                  <a:lnTo>
                    <a:pt x="127" y="215"/>
                  </a:lnTo>
                  <a:lnTo>
                    <a:pt x="125" y="215"/>
                  </a:lnTo>
                  <a:lnTo>
                    <a:pt x="125" y="215"/>
                  </a:lnTo>
                  <a:lnTo>
                    <a:pt x="123" y="215"/>
                  </a:lnTo>
                  <a:lnTo>
                    <a:pt x="123" y="217"/>
                  </a:lnTo>
                  <a:lnTo>
                    <a:pt x="122" y="217"/>
                  </a:lnTo>
                  <a:lnTo>
                    <a:pt x="120" y="215"/>
                  </a:lnTo>
                  <a:lnTo>
                    <a:pt x="117" y="215"/>
                  </a:lnTo>
                  <a:lnTo>
                    <a:pt x="112" y="217"/>
                  </a:lnTo>
                  <a:lnTo>
                    <a:pt x="111" y="217"/>
                  </a:lnTo>
                  <a:lnTo>
                    <a:pt x="109" y="217"/>
                  </a:lnTo>
                  <a:lnTo>
                    <a:pt x="108" y="219"/>
                  </a:lnTo>
                  <a:lnTo>
                    <a:pt x="106" y="219"/>
                  </a:lnTo>
                  <a:lnTo>
                    <a:pt x="101" y="223"/>
                  </a:lnTo>
                  <a:lnTo>
                    <a:pt x="100" y="223"/>
                  </a:lnTo>
                  <a:lnTo>
                    <a:pt x="98" y="223"/>
                  </a:lnTo>
                  <a:lnTo>
                    <a:pt x="98" y="225"/>
                  </a:lnTo>
                  <a:lnTo>
                    <a:pt x="97" y="225"/>
                  </a:lnTo>
                  <a:lnTo>
                    <a:pt x="93" y="226"/>
                  </a:lnTo>
                  <a:lnTo>
                    <a:pt x="92" y="228"/>
                  </a:lnTo>
                  <a:lnTo>
                    <a:pt x="92" y="230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87" y="230"/>
                  </a:lnTo>
                  <a:lnTo>
                    <a:pt x="87" y="230"/>
                  </a:lnTo>
                  <a:lnTo>
                    <a:pt x="86" y="231"/>
                  </a:lnTo>
                  <a:lnTo>
                    <a:pt x="84" y="233"/>
                  </a:lnTo>
                  <a:lnTo>
                    <a:pt x="84" y="233"/>
                  </a:lnTo>
                  <a:lnTo>
                    <a:pt x="82" y="234"/>
                  </a:lnTo>
                  <a:lnTo>
                    <a:pt x="81" y="234"/>
                  </a:lnTo>
                  <a:lnTo>
                    <a:pt x="79" y="236"/>
                  </a:lnTo>
                  <a:lnTo>
                    <a:pt x="78" y="236"/>
                  </a:lnTo>
                  <a:lnTo>
                    <a:pt x="78" y="236"/>
                  </a:lnTo>
                  <a:lnTo>
                    <a:pt x="76" y="236"/>
                  </a:lnTo>
                  <a:lnTo>
                    <a:pt x="76" y="234"/>
                  </a:lnTo>
                  <a:lnTo>
                    <a:pt x="76" y="234"/>
                  </a:lnTo>
                  <a:lnTo>
                    <a:pt x="73" y="234"/>
                  </a:lnTo>
                  <a:lnTo>
                    <a:pt x="70" y="233"/>
                  </a:lnTo>
                  <a:lnTo>
                    <a:pt x="67" y="233"/>
                  </a:lnTo>
                  <a:lnTo>
                    <a:pt x="65" y="233"/>
                  </a:lnTo>
                  <a:lnTo>
                    <a:pt x="63" y="233"/>
                  </a:lnTo>
                  <a:lnTo>
                    <a:pt x="62" y="233"/>
                  </a:lnTo>
                  <a:lnTo>
                    <a:pt x="59" y="233"/>
                  </a:lnTo>
                  <a:lnTo>
                    <a:pt x="57" y="233"/>
                  </a:lnTo>
                  <a:lnTo>
                    <a:pt x="56" y="234"/>
                  </a:lnTo>
                  <a:lnTo>
                    <a:pt x="54" y="234"/>
                  </a:lnTo>
                  <a:lnTo>
                    <a:pt x="54" y="234"/>
                  </a:lnTo>
                  <a:lnTo>
                    <a:pt x="52" y="234"/>
                  </a:lnTo>
                  <a:lnTo>
                    <a:pt x="52" y="234"/>
                  </a:lnTo>
                  <a:lnTo>
                    <a:pt x="51" y="233"/>
                  </a:lnTo>
                  <a:lnTo>
                    <a:pt x="51" y="233"/>
                  </a:lnTo>
                  <a:lnTo>
                    <a:pt x="49" y="234"/>
                  </a:lnTo>
                  <a:lnTo>
                    <a:pt x="49" y="231"/>
                  </a:lnTo>
                  <a:lnTo>
                    <a:pt x="49" y="228"/>
                  </a:lnTo>
                  <a:lnTo>
                    <a:pt x="49" y="225"/>
                  </a:lnTo>
                  <a:lnTo>
                    <a:pt x="49" y="222"/>
                  </a:lnTo>
                  <a:lnTo>
                    <a:pt x="49" y="219"/>
                  </a:lnTo>
                  <a:lnTo>
                    <a:pt x="49" y="217"/>
                  </a:lnTo>
                  <a:lnTo>
                    <a:pt x="51" y="215"/>
                  </a:lnTo>
                  <a:lnTo>
                    <a:pt x="51" y="215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1" y="212"/>
                  </a:lnTo>
                  <a:lnTo>
                    <a:pt x="51" y="211"/>
                  </a:lnTo>
                  <a:lnTo>
                    <a:pt x="49" y="211"/>
                  </a:lnTo>
                  <a:lnTo>
                    <a:pt x="49" y="212"/>
                  </a:lnTo>
                  <a:lnTo>
                    <a:pt x="49" y="212"/>
                  </a:lnTo>
                  <a:lnTo>
                    <a:pt x="48" y="212"/>
                  </a:lnTo>
                  <a:lnTo>
                    <a:pt x="48" y="214"/>
                  </a:lnTo>
                  <a:lnTo>
                    <a:pt x="46" y="214"/>
                  </a:lnTo>
                  <a:lnTo>
                    <a:pt x="45" y="215"/>
                  </a:lnTo>
                  <a:lnTo>
                    <a:pt x="45" y="217"/>
                  </a:lnTo>
                  <a:lnTo>
                    <a:pt x="43" y="217"/>
                  </a:lnTo>
                  <a:lnTo>
                    <a:pt x="41" y="219"/>
                  </a:lnTo>
                  <a:lnTo>
                    <a:pt x="40" y="219"/>
                  </a:lnTo>
                  <a:lnTo>
                    <a:pt x="35" y="219"/>
                  </a:lnTo>
                  <a:lnTo>
                    <a:pt x="32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7"/>
                  </a:lnTo>
                  <a:lnTo>
                    <a:pt x="26" y="215"/>
                  </a:lnTo>
                  <a:lnTo>
                    <a:pt x="26" y="215"/>
                  </a:lnTo>
                  <a:lnTo>
                    <a:pt x="26" y="214"/>
                  </a:lnTo>
                  <a:lnTo>
                    <a:pt x="26" y="212"/>
                  </a:lnTo>
                  <a:lnTo>
                    <a:pt x="24" y="212"/>
                  </a:lnTo>
                  <a:lnTo>
                    <a:pt x="22" y="212"/>
                  </a:lnTo>
                  <a:lnTo>
                    <a:pt x="21" y="211"/>
                  </a:lnTo>
                  <a:lnTo>
                    <a:pt x="18" y="211"/>
                  </a:lnTo>
                  <a:lnTo>
                    <a:pt x="15" y="211"/>
                  </a:lnTo>
                  <a:lnTo>
                    <a:pt x="13" y="211"/>
                  </a:lnTo>
                  <a:lnTo>
                    <a:pt x="15" y="209"/>
                  </a:lnTo>
                  <a:lnTo>
                    <a:pt x="16" y="206"/>
                  </a:lnTo>
                  <a:lnTo>
                    <a:pt x="16" y="204"/>
                  </a:lnTo>
                  <a:lnTo>
                    <a:pt x="15" y="203"/>
                  </a:lnTo>
                  <a:lnTo>
                    <a:pt x="13" y="203"/>
                  </a:lnTo>
                  <a:lnTo>
                    <a:pt x="13" y="201"/>
                  </a:lnTo>
                  <a:lnTo>
                    <a:pt x="11" y="200"/>
                  </a:lnTo>
                  <a:lnTo>
                    <a:pt x="10" y="198"/>
                  </a:lnTo>
                  <a:lnTo>
                    <a:pt x="10" y="198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7"/>
                  </a:lnTo>
                  <a:lnTo>
                    <a:pt x="8" y="195"/>
                  </a:lnTo>
                  <a:lnTo>
                    <a:pt x="8" y="195"/>
                  </a:lnTo>
                  <a:lnTo>
                    <a:pt x="7" y="193"/>
                  </a:lnTo>
                  <a:lnTo>
                    <a:pt x="7" y="193"/>
                  </a:lnTo>
                  <a:lnTo>
                    <a:pt x="7" y="192"/>
                  </a:lnTo>
                  <a:lnTo>
                    <a:pt x="7" y="192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4" y="189"/>
                  </a:lnTo>
                  <a:lnTo>
                    <a:pt x="4" y="189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87"/>
                  </a:lnTo>
                  <a:lnTo>
                    <a:pt x="5" y="187"/>
                  </a:lnTo>
                  <a:lnTo>
                    <a:pt x="4" y="187"/>
                  </a:lnTo>
                  <a:lnTo>
                    <a:pt x="2" y="186"/>
                  </a:lnTo>
                  <a:lnTo>
                    <a:pt x="2" y="186"/>
                  </a:lnTo>
                  <a:lnTo>
                    <a:pt x="2" y="184"/>
                  </a:lnTo>
                  <a:lnTo>
                    <a:pt x="0" y="184"/>
                  </a:lnTo>
                  <a:lnTo>
                    <a:pt x="2" y="184"/>
                  </a:lnTo>
                  <a:lnTo>
                    <a:pt x="2" y="184"/>
                  </a:lnTo>
                  <a:lnTo>
                    <a:pt x="2" y="182"/>
                  </a:lnTo>
                  <a:lnTo>
                    <a:pt x="2" y="182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4" y="181"/>
                  </a:lnTo>
                  <a:lnTo>
                    <a:pt x="4" y="181"/>
                  </a:lnTo>
                  <a:lnTo>
                    <a:pt x="5" y="181"/>
                  </a:lnTo>
                  <a:lnTo>
                    <a:pt x="5" y="181"/>
                  </a:lnTo>
                  <a:lnTo>
                    <a:pt x="5" y="179"/>
                  </a:lnTo>
                  <a:lnTo>
                    <a:pt x="5" y="178"/>
                  </a:lnTo>
                  <a:lnTo>
                    <a:pt x="4" y="178"/>
                  </a:lnTo>
                  <a:lnTo>
                    <a:pt x="4" y="178"/>
                  </a:lnTo>
                  <a:lnTo>
                    <a:pt x="4" y="176"/>
                  </a:lnTo>
                  <a:lnTo>
                    <a:pt x="5" y="175"/>
                  </a:lnTo>
                  <a:lnTo>
                    <a:pt x="5" y="173"/>
                  </a:lnTo>
                  <a:lnTo>
                    <a:pt x="8" y="171"/>
                  </a:lnTo>
                  <a:lnTo>
                    <a:pt x="11" y="170"/>
                  </a:lnTo>
                  <a:lnTo>
                    <a:pt x="11" y="170"/>
                  </a:lnTo>
                  <a:lnTo>
                    <a:pt x="13" y="170"/>
                  </a:lnTo>
                  <a:lnTo>
                    <a:pt x="13" y="168"/>
                  </a:lnTo>
                  <a:lnTo>
                    <a:pt x="13" y="167"/>
                  </a:lnTo>
                  <a:lnTo>
                    <a:pt x="13" y="167"/>
                  </a:lnTo>
                  <a:lnTo>
                    <a:pt x="13" y="165"/>
                  </a:lnTo>
                  <a:lnTo>
                    <a:pt x="13" y="163"/>
                  </a:lnTo>
                  <a:lnTo>
                    <a:pt x="11" y="163"/>
                  </a:lnTo>
                  <a:lnTo>
                    <a:pt x="13" y="162"/>
                  </a:lnTo>
                  <a:lnTo>
                    <a:pt x="13" y="160"/>
                  </a:lnTo>
                  <a:lnTo>
                    <a:pt x="15" y="159"/>
                  </a:lnTo>
                  <a:lnTo>
                    <a:pt x="16" y="156"/>
                  </a:lnTo>
                  <a:lnTo>
                    <a:pt x="16" y="156"/>
                  </a:lnTo>
                  <a:lnTo>
                    <a:pt x="16" y="154"/>
                  </a:lnTo>
                  <a:lnTo>
                    <a:pt x="16" y="151"/>
                  </a:lnTo>
                  <a:lnTo>
                    <a:pt x="18" y="149"/>
                  </a:lnTo>
                  <a:lnTo>
                    <a:pt x="16" y="149"/>
                  </a:lnTo>
                  <a:lnTo>
                    <a:pt x="18" y="149"/>
                  </a:lnTo>
                  <a:lnTo>
                    <a:pt x="18" y="148"/>
                  </a:lnTo>
                  <a:lnTo>
                    <a:pt x="19" y="148"/>
                  </a:lnTo>
                  <a:lnTo>
                    <a:pt x="21" y="148"/>
                  </a:lnTo>
                  <a:lnTo>
                    <a:pt x="22" y="146"/>
                  </a:lnTo>
                  <a:lnTo>
                    <a:pt x="24" y="145"/>
                  </a:lnTo>
                  <a:lnTo>
                    <a:pt x="26" y="143"/>
                  </a:lnTo>
                  <a:lnTo>
                    <a:pt x="29" y="141"/>
                  </a:lnTo>
                  <a:lnTo>
                    <a:pt x="30" y="141"/>
                  </a:lnTo>
                  <a:lnTo>
                    <a:pt x="30" y="141"/>
                  </a:lnTo>
                  <a:lnTo>
                    <a:pt x="32" y="140"/>
                  </a:lnTo>
                  <a:lnTo>
                    <a:pt x="35" y="140"/>
                  </a:lnTo>
                  <a:lnTo>
                    <a:pt x="37" y="140"/>
                  </a:lnTo>
                  <a:lnTo>
                    <a:pt x="38" y="138"/>
                  </a:lnTo>
                  <a:lnTo>
                    <a:pt x="40" y="138"/>
                  </a:lnTo>
                  <a:lnTo>
                    <a:pt x="41" y="138"/>
                  </a:lnTo>
                  <a:lnTo>
                    <a:pt x="43" y="138"/>
                  </a:lnTo>
                  <a:lnTo>
                    <a:pt x="45" y="138"/>
                  </a:lnTo>
                  <a:lnTo>
                    <a:pt x="46" y="137"/>
                  </a:lnTo>
                  <a:lnTo>
                    <a:pt x="46" y="137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9" y="135"/>
                  </a:lnTo>
                  <a:lnTo>
                    <a:pt x="51" y="135"/>
                  </a:lnTo>
                  <a:lnTo>
                    <a:pt x="52" y="135"/>
                  </a:lnTo>
                  <a:lnTo>
                    <a:pt x="54" y="135"/>
                  </a:lnTo>
                  <a:lnTo>
                    <a:pt x="54" y="137"/>
                  </a:lnTo>
                  <a:lnTo>
                    <a:pt x="56" y="137"/>
                  </a:lnTo>
                  <a:lnTo>
                    <a:pt x="56" y="137"/>
                  </a:lnTo>
                  <a:lnTo>
                    <a:pt x="57" y="137"/>
                  </a:lnTo>
                  <a:lnTo>
                    <a:pt x="59" y="138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60" y="135"/>
                  </a:lnTo>
                  <a:lnTo>
                    <a:pt x="60" y="132"/>
                  </a:lnTo>
                  <a:lnTo>
                    <a:pt x="60" y="127"/>
                  </a:lnTo>
                  <a:lnTo>
                    <a:pt x="62" y="124"/>
                  </a:lnTo>
                  <a:lnTo>
                    <a:pt x="63" y="119"/>
                  </a:lnTo>
                  <a:lnTo>
                    <a:pt x="63" y="113"/>
                  </a:lnTo>
                  <a:lnTo>
                    <a:pt x="65" y="108"/>
                  </a:lnTo>
                  <a:lnTo>
                    <a:pt x="65" y="104"/>
                  </a:lnTo>
                  <a:lnTo>
                    <a:pt x="67" y="100"/>
                  </a:lnTo>
                  <a:lnTo>
                    <a:pt x="67" y="99"/>
                  </a:lnTo>
                  <a:lnTo>
                    <a:pt x="67" y="96"/>
                  </a:lnTo>
                  <a:lnTo>
                    <a:pt x="67" y="93"/>
                  </a:lnTo>
                  <a:lnTo>
                    <a:pt x="68" y="93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67" y="91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5" y="89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2" y="82"/>
                  </a:lnTo>
                  <a:lnTo>
                    <a:pt x="62" y="82"/>
                  </a:lnTo>
                  <a:lnTo>
                    <a:pt x="60" y="80"/>
                  </a:lnTo>
                  <a:lnTo>
                    <a:pt x="59" y="78"/>
                  </a:lnTo>
                  <a:lnTo>
                    <a:pt x="57" y="77"/>
                  </a:lnTo>
                  <a:lnTo>
                    <a:pt x="57" y="75"/>
                  </a:lnTo>
                  <a:lnTo>
                    <a:pt x="57" y="72"/>
                  </a:lnTo>
                  <a:lnTo>
                    <a:pt x="59" y="69"/>
                  </a:lnTo>
                  <a:lnTo>
                    <a:pt x="59" y="67"/>
                  </a:lnTo>
                  <a:lnTo>
                    <a:pt x="59" y="67"/>
                  </a:lnTo>
                  <a:lnTo>
                    <a:pt x="60" y="67"/>
                  </a:lnTo>
                  <a:lnTo>
                    <a:pt x="60" y="67"/>
                  </a:lnTo>
                  <a:lnTo>
                    <a:pt x="62" y="67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7" y="64"/>
                  </a:lnTo>
                  <a:lnTo>
                    <a:pt x="67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71" y="63"/>
                  </a:lnTo>
                  <a:lnTo>
                    <a:pt x="70" y="63"/>
                  </a:lnTo>
                  <a:lnTo>
                    <a:pt x="70" y="61"/>
                  </a:lnTo>
                  <a:lnTo>
                    <a:pt x="70" y="61"/>
                  </a:lnTo>
                  <a:lnTo>
                    <a:pt x="68" y="59"/>
                  </a:lnTo>
                  <a:lnTo>
                    <a:pt x="68" y="59"/>
                  </a:lnTo>
                  <a:lnTo>
                    <a:pt x="68" y="61"/>
                  </a:lnTo>
                  <a:lnTo>
                    <a:pt x="67" y="61"/>
                  </a:lnTo>
                  <a:lnTo>
                    <a:pt x="67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0" y="59"/>
                  </a:lnTo>
                  <a:lnTo>
                    <a:pt x="60" y="56"/>
                  </a:lnTo>
                  <a:lnTo>
                    <a:pt x="60" y="53"/>
                  </a:lnTo>
                  <a:lnTo>
                    <a:pt x="60" y="50"/>
                  </a:lnTo>
                  <a:lnTo>
                    <a:pt x="62" y="52"/>
                  </a:lnTo>
                  <a:lnTo>
                    <a:pt x="62" y="50"/>
                  </a:lnTo>
                  <a:lnTo>
                    <a:pt x="63" y="50"/>
                  </a:lnTo>
                  <a:lnTo>
                    <a:pt x="65" y="50"/>
                  </a:lnTo>
                  <a:lnTo>
                    <a:pt x="65" y="50"/>
                  </a:lnTo>
                  <a:lnTo>
                    <a:pt x="67" y="5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71" y="50"/>
                  </a:lnTo>
                  <a:lnTo>
                    <a:pt x="75" y="50"/>
                  </a:lnTo>
                  <a:lnTo>
                    <a:pt x="84" y="50"/>
                  </a:lnTo>
                  <a:lnTo>
                    <a:pt x="86" y="50"/>
                  </a:lnTo>
                  <a:lnTo>
                    <a:pt x="84" y="50"/>
                  </a:lnTo>
                  <a:lnTo>
                    <a:pt x="84" y="48"/>
                  </a:lnTo>
                  <a:lnTo>
                    <a:pt x="84" y="48"/>
                  </a:lnTo>
                  <a:lnTo>
                    <a:pt x="84" y="47"/>
                  </a:lnTo>
                  <a:lnTo>
                    <a:pt x="86" y="47"/>
                  </a:lnTo>
                  <a:lnTo>
                    <a:pt x="86" y="47"/>
                  </a:lnTo>
                  <a:lnTo>
                    <a:pt x="87" y="48"/>
                  </a:lnTo>
                  <a:lnTo>
                    <a:pt x="87" y="50"/>
                  </a:lnTo>
                  <a:lnTo>
                    <a:pt x="87" y="50"/>
                  </a:lnTo>
                  <a:lnTo>
                    <a:pt x="89" y="50"/>
                  </a:lnTo>
                  <a:lnTo>
                    <a:pt x="90" y="50"/>
                  </a:lnTo>
                  <a:lnTo>
                    <a:pt x="90" y="50"/>
                  </a:lnTo>
                  <a:lnTo>
                    <a:pt x="92" y="48"/>
                  </a:lnTo>
                  <a:lnTo>
                    <a:pt x="93" y="47"/>
                  </a:lnTo>
                  <a:lnTo>
                    <a:pt x="93" y="45"/>
                  </a:lnTo>
                  <a:lnTo>
                    <a:pt x="95" y="45"/>
                  </a:lnTo>
                  <a:lnTo>
                    <a:pt x="95" y="45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7"/>
                  </a:lnTo>
                  <a:lnTo>
                    <a:pt x="100" y="48"/>
                  </a:lnTo>
                  <a:lnTo>
                    <a:pt x="100" y="52"/>
                  </a:lnTo>
                  <a:lnTo>
                    <a:pt x="101" y="52"/>
                  </a:lnTo>
                  <a:lnTo>
                    <a:pt x="101" y="55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4" y="58"/>
                  </a:lnTo>
                  <a:lnTo>
                    <a:pt x="108" y="61"/>
                  </a:lnTo>
                  <a:lnTo>
                    <a:pt x="111" y="64"/>
                  </a:lnTo>
                  <a:lnTo>
                    <a:pt x="112" y="64"/>
                  </a:lnTo>
                  <a:lnTo>
                    <a:pt x="112" y="64"/>
                  </a:lnTo>
                  <a:lnTo>
                    <a:pt x="114" y="64"/>
                  </a:lnTo>
                  <a:lnTo>
                    <a:pt x="116" y="64"/>
                  </a:lnTo>
                  <a:lnTo>
                    <a:pt x="117" y="64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20" y="61"/>
                  </a:lnTo>
                  <a:lnTo>
                    <a:pt x="122" y="61"/>
                  </a:lnTo>
                  <a:lnTo>
                    <a:pt x="122" y="61"/>
                  </a:lnTo>
                  <a:lnTo>
                    <a:pt x="123" y="63"/>
                  </a:lnTo>
                  <a:lnTo>
                    <a:pt x="123" y="63"/>
                  </a:lnTo>
                  <a:lnTo>
                    <a:pt x="123" y="64"/>
                  </a:lnTo>
                  <a:lnTo>
                    <a:pt x="123" y="66"/>
                  </a:lnTo>
                  <a:lnTo>
                    <a:pt x="125" y="66"/>
                  </a:lnTo>
                  <a:lnTo>
                    <a:pt x="125" y="64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8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4" y="58"/>
                  </a:lnTo>
                  <a:lnTo>
                    <a:pt x="134" y="58"/>
                  </a:lnTo>
                  <a:lnTo>
                    <a:pt x="136" y="56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3"/>
                  </a:lnTo>
                  <a:lnTo>
                    <a:pt x="144" y="52"/>
                  </a:lnTo>
                  <a:lnTo>
                    <a:pt x="144" y="50"/>
                  </a:lnTo>
                  <a:lnTo>
                    <a:pt x="145" y="48"/>
                  </a:lnTo>
                  <a:lnTo>
                    <a:pt x="145" y="47"/>
                  </a:lnTo>
                  <a:lnTo>
                    <a:pt x="145" y="47"/>
                  </a:lnTo>
                  <a:lnTo>
                    <a:pt x="147" y="47"/>
                  </a:lnTo>
                  <a:lnTo>
                    <a:pt x="147" y="47"/>
                  </a:lnTo>
                  <a:lnTo>
                    <a:pt x="150" y="45"/>
                  </a:lnTo>
                  <a:lnTo>
                    <a:pt x="152" y="45"/>
                  </a:lnTo>
                  <a:lnTo>
                    <a:pt x="153" y="45"/>
                  </a:lnTo>
                  <a:lnTo>
                    <a:pt x="153" y="44"/>
                  </a:lnTo>
                  <a:lnTo>
                    <a:pt x="155" y="44"/>
                  </a:lnTo>
                  <a:lnTo>
                    <a:pt x="155" y="42"/>
                  </a:lnTo>
                  <a:lnTo>
                    <a:pt x="155" y="41"/>
                  </a:lnTo>
                  <a:lnTo>
                    <a:pt x="152" y="41"/>
                  </a:lnTo>
                  <a:lnTo>
                    <a:pt x="150" y="41"/>
                  </a:lnTo>
                  <a:lnTo>
                    <a:pt x="147" y="41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7"/>
                  </a:lnTo>
                  <a:lnTo>
                    <a:pt x="145" y="36"/>
                  </a:lnTo>
                  <a:lnTo>
                    <a:pt x="144" y="33"/>
                  </a:lnTo>
                  <a:lnTo>
                    <a:pt x="142" y="30"/>
                  </a:lnTo>
                  <a:lnTo>
                    <a:pt x="142" y="28"/>
                  </a:lnTo>
                  <a:lnTo>
                    <a:pt x="142" y="25"/>
                  </a:lnTo>
                  <a:lnTo>
                    <a:pt x="142" y="23"/>
                  </a:lnTo>
                  <a:lnTo>
                    <a:pt x="142" y="23"/>
                  </a:lnTo>
                  <a:lnTo>
                    <a:pt x="138" y="20"/>
                  </a:lnTo>
                  <a:lnTo>
                    <a:pt x="136" y="19"/>
                  </a:lnTo>
                  <a:lnTo>
                    <a:pt x="136" y="17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6" y="14"/>
                  </a:lnTo>
                  <a:lnTo>
                    <a:pt x="136" y="15"/>
                  </a:lnTo>
                  <a:lnTo>
                    <a:pt x="138" y="15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4" y="17"/>
                  </a:lnTo>
                  <a:lnTo>
                    <a:pt x="144" y="17"/>
                  </a:lnTo>
                  <a:lnTo>
                    <a:pt x="144" y="19"/>
                  </a:lnTo>
                  <a:lnTo>
                    <a:pt x="145" y="19"/>
                  </a:lnTo>
                  <a:lnTo>
                    <a:pt x="147" y="19"/>
                  </a:lnTo>
                  <a:lnTo>
                    <a:pt x="149" y="19"/>
                  </a:lnTo>
                  <a:lnTo>
                    <a:pt x="150" y="19"/>
                  </a:lnTo>
                  <a:lnTo>
                    <a:pt x="152" y="19"/>
                  </a:lnTo>
                  <a:lnTo>
                    <a:pt x="152" y="20"/>
                  </a:lnTo>
                  <a:lnTo>
                    <a:pt x="155" y="19"/>
                  </a:lnTo>
                  <a:lnTo>
                    <a:pt x="155" y="19"/>
                  </a:lnTo>
                  <a:lnTo>
                    <a:pt x="156" y="19"/>
                  </a:lnTo>
                  <a:lnTo>
                    <a:pt x="158" y="22"/>
                  </a:lnTo>
                  <a:lnTo>
                    <a:pt x="160" y="22"/>
                  </a:lnTo>
                  <a:lnTo>
                    <a:pt x="161" y="23"/>
                  </a:lnTo>
                  <a:lnTo>
                    <a:pt x="163" y="23"/>
                  </a:lnTo>
                  <a:lnTo>
                    <a:pt x="163" y="23"/>
                  </a:lnTo>
                  <a:lnTo>
                    <a:pt x="164" y="19"/>
                  </a:lnTo>
                  <a:lnTo>
                    <a:pt x="164" y="17"/>
                  </a:lnTo>
                  <a:lnTo>
                    <a:pt x="164" y="17"/>
                  </a:lnTo>
                  <a:lnTo>
                    <a:pt x="166" y="17"/>
                  </a:lnTo>
                  <a:lnTo>
                    <a:pt x="166" y="17"/>
                  </a:lnTo>
                  <a:lnTo>
                    <a:pt x="168" y="15"/>
                  </a:lnTo>
                  <a:lnTo>
                    <a:pt x="169" y="15"/>
                  </a:lnTo>
                  <a:lnTo>
                    <a:pt x="172" y="17"/>
                  </a:lnTo>
                  <a:lnTo>
                    <a:pt x="174" y="15"/>
                  </a:lnTo>
                  <a:lnTo>
                    <a:pt x="177" y="15"/>
                  </a:lnTo>
                  <a:lnTo>
                    <a:pt x="180" y="14"/>
                  </a:lnTo>
                  <a:lnTo>
                    <a:pt x="182" y="12"/>
                  </a:lnTo>
                  <a:lnTo>
                    <a:pt x="183" y="12"/>
                  </a:lnTo>
                  <a:lnTo>
                    <a:pt x="185" y="11"/>
                  </a:lnTo>
                  <a:lnTo>
                    <a:pt x="186" y="11"/>
                  </a:lnTo>
                  <a:lnTo>
                    <a:pt x="188" y="11"/>
                  </a:lnTo>
                  <a:lnTo>
                    <a:pt x="188" y="11"/>
                  </a:lnTo>
                  <a:lnTo>
                    <a:pt x="190" y="11"/>
                  </a:lnTo>
                  <a:lnTo>
                    <a:pt x="190" y="9"/>
                  </a:lnTo>
                  <a:lnTo>
                    <a:pt x="190" y="8"/>
                  </a:lnTo>
                  <a:lnTo>
                    <a:pt x="191" y="8"/>
                  </a:lnTo>
                  <a:lnTo>
                    <a:pt x="193" y="8"/>
                  </a:lnTo>
                  <a:lnTo>
                    <a:pt x="194" y="6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3"/>
                  </a:lnTo>
                  <a:lnTo>
                    <a:pt x="194" y="1"/>
                  </a:lnTo>
                  <a:lnTo>
                    <a:pt x="193" y="1"/>
                  </a:lnTo>
                  <a:lnTo>
                    <a:pt x="193" y="1"/>
                  </a:lnTo>
                  <a:lnTo>
                    <a:pt x="194" y="0"/>
                  </a:lnTo>
                  <a:lnTo>
                    <a:pt x="194" y="1"/>
                  </a:lnTo>
                  <a:lnTo>
                    <a:pt x="197" y="1"/>
                  </a:lnTo>
                  <a:lnTo>
                    <a:pt x="197" y="1"/>
                  </a:lnTo>
                  <a:lnTo>
                    <a:pt x="199" y="1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5" name="Freeform 322">
              <a:extLst>
                <a:ext uri="{FF2B5EF4-FFF2-40B4-BE49-F238E27FC236}">
                  <a16:creationId xmlns:a16="http://schemas.microsoft.com/office/drawing/2014/main" id="{4900455E-C946-4E86-81E9-1CEC5E9A622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37214" y="4068962"/>
              <a:ext cx="7797" cy="9747"/>
            </a:xfrm>
            <a:custGeom>
              <a:avLst/>
              <a:gdLst>
                <a:gd name="T0" fmla="*/ 0 w 4"/>
                <a:gd name="T1" fmla="*/ 0 h 5"/>
                <a:gd name="T2" fmla="*/ 2 w 4"/>
                <a:gd name="T3" fmla="*/ 2 h 5"/>
                <a:gd name="T4" fmla="*/ 4 w 4"/>
                <a:gd name="T5" fmla="*/ 3 h 5"/>
                <a:gd name="T6" fmla="*/ 2 w 4"/>
                <a:gd name="T7" fmla="*/ 5 h 5"/>
                <a:gd name="T8" fmla="*/ 2 w 4"/>
                <a:gd name="T9" fmla="*/ 3 h 5"/>
                <a:gd name="T10" fmla="*/ 2 w 4"/>
                <a:gd name="T11" fmla="*/ 3 h 5"/>
                <a:gd name="T12" fmla="*/ 2 w 4"/>
                <a:gd name="T13" fmla="*/ 2 h 5"/>
                <a:gd name="T14" fmla="*/ 0 w 4"/>
                <a:gd name="T15" fmla="*/ 2 h 5"/>
                <a:gd name="T16" fmla="*/ 0 w 4"/>
                <a:gd name="T17" fmla="*/ 2 h 5"/>
                <a:gd name="T18" fmla="*/ 0 w 4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5">
                  <a:moveTo>
                    <a:pt x="0" y="0"/>
                  </a:moveTo>
                  <a:lnTo>
                    <a:pt x="2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6" name="Freeform 323">
              <a:extLst>
                <a:ext uri="{FF2B5EF4-FFF2-40B4-BE49-F238E27FC236}">
                  <a16:creationId xmlns:a16="http://schemas.microsoft.com/office/drawing/2014/main" id="{0D1E1281-4B00-4865-8DC3-F8744E639DB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00179" y="4688814"/>
              <a:ext cx="345013" cy="378149"/>
            </a:xfrm>
            <a:custGeom>
              <a:avLst/>
              <a:gdLst>
                <a:gd name="T0" fmla="*/ 10 w 177"/>
                <a:gd name="T1" fmla="*/ 95 h 194"/>
                <a:gd name="T2" fmla="*/ 62 w 177"/>
                <a:gd name="T3" fmla="*/ 0 h 194"/>
                <a:gd name="T4" fmla="*/ 62 w 177"/>
                <a:gd name="T5" fmla="*/ 11 h 194"/>
                <a:gd name="T6" fmla="*/ 62 w 177"/>
                <a:gd name="T7" fmla="*/ 23 h 194"/>
                <a:gd name="T8" fmla="*/ 65 w 177"/>
                <a:gd name="T9" fmla="*/ 29 h 194"/>
                <a:gd name="T10" fmla="*/ 68 w 177"/>
                <a:gd name="T11" fmla="*/ 32 h 194"/>
                <a:gd name="T12" fmla="*/ 76 w 177"/>
                <a:gd name="T13" fmla="*/ 38 h 194"/>
                <a:gd name="T14" fmla="*/ 89 w 177"/>
                <a:gd name="T15" fmla="*/ 41 h 194"/>
                <a:gd name="T16" fmla="*/ 97 w 177"/>
                <a:gd name="T17" fmla="*/ 45 h 194"/>
                <a:gd name="T18" fmla="*/ 109 w 177"/>
                <a:gd name="T19" fmla="*/ 49 h 194"/>
                <a:gd name="T20" fmla="*/ 120 w 177"/>
                <a:gd name="T21" fmla="*/ 56 h 194"/>
                <a:gd name="T22" fmla="*/ 134 w 177"/>
                <a:gd name="T23" fmla="*/ 62 h 194"/>
                <a:gd name="T24" fmla="*/ 136 w 177"/>
                <a:gd name="T25" fmla="*/ 71 h 194"/>
                <a:gd name="T26" fmla="*/ 138 w 177"/>
                <a:gd name="T27" fmla="*/ 89 h 194"/>
                <a:gd name="T28" fmla="*/ 163 w 177"/>
                <a:gd name="T29" fmla="*/ 97 h 194"/>
                <a:gd name="T30" fmla="*/ 163 w 177"/>
                <a:gd name="T31" fmla="*/ 103 h 194"/>
                <a:gd name="T32" fmla="*/ 172 w 177"/>
                <a:gd name="T33" fmla="*/ 114 h 194"/>
                <a:gd name="T34" fmla="*/ 175 w 177"/>
                <a:gd name="T35" fmla="*/ 125 h 194"/>
                <a:gd name="T36" fmla="*/ 172 w 177"/>
                <a:gd name="T37" fmla="*/ 138 h 194"/>
                <a:gd name="T38" fmla="*/ 171 w 177"/>
                <a:gd name="T39" fmla="*/ 152 h 194"/>
                <a:gd name="T40" fmla="*/ 166 w 177"/>
                <a:gd name="T41" fmla="*/ 149 h 194"/>
                <a:gd name="T42" fmla="*/ 125 w 177"/>
                <a:gd name="T43" fmla="*/ 144 h 194"/>
                <a:gd name="T44" fmla="*/ 108 w 177"/>
                <a:gd name="T45" fmla="*/ 167 h 194"/>
                <a:gd name="T46" fmla="*/ 100 w 177"/>
                <a:gd name="T47" fmla="*/ 182 h 194"/>
                <a:gd name="T48" fmla="*/ 84 w 177"/>
                <a:gd name="T49" fmla="*/ 182 h 194"/>
                <a:gd name="T50" fmla="*/ 78 w 177"/>
                <a:gd name="T51" fmla="*/ 193 h 194"/>
                <a:gd name="T52" fmla="*/ 68 w 177"/>
                <a:gd name="T53" fmla="*/ 183 h 194"/>
                <a:gd name="T54" fmla="*/ 53 w 177"/>
                <a:gd name="T55" fmla="*/ 178 h 194"/>
                <a:gd name="T56" fmla="*/ 45 w 177"/>
                <a:gd name="T57" fmla="*/ 185 h 194"/>
                <a:gd name="T58" fmla="*/ 37 w 177"/>
                <a:gd name="T59" fmla="*/ 193 h 194"/>
                <a:gd name="T60" fmla="*/ 26 w 177"/>
                <a:gd name="T61" fmla="*/ 193 h 194"/>
                <a:gd name="T62" fmla="*/ 24 w 177"/>
                <a:gd name="T63" fmla="*/ 182 h 194"/>
                <a:gd name="T64" fmla="*/ 18 w 177"/>
                <a:gd name="T65" fmla="*/ 164 h 194"/>
                <a:gd name="T66" fmla="*/ 15 w 177"/>
                <a:gd name="T67" fmla="*/ 158 h 194"/>
                <a:gd name="T68" fmla="*/ 13 w 177"/>
                <a:gd name="T69" fmla="*/ 153 h 194"/>
                <a:gd name="T70" fmla="*/ 15 w 177"/>
                <a:gd name="T71" fmla="*/ 147 h 194"/>
                <a:gd name="T72" fmla="*/ 15 w 177"/>
                <a:gd name="T73" fmla="*/ 139 h 194"/>
                <a:gd name="T74" fmla="*/ 10 w 177"/>
                <a:gd name="T75" fmla="*/ 130 h 194"/>
                <a:gd name="T76" fmla="*/ 8 w 177"/>
                <a:gd name="T77" fmla="*/ 122 h 194"/>
                <a:gd name="T78" fmla="*/ 2 w 177"/>
                <a:gd name="T79" fmla="*/ 112 h 194"/>
                <a:gd name="T80" fmla="*/ 7 w 177"/>
                <a:gd name="T81" fmla="*/ 104 h 194"/>
                <a:gd name="T82" fmla="*/ 12 w 177"/>
                <a:gd name="T83" fmla="*/ 100 h 194"/>
                <a:gd name="T84" fmla="*/ 12 w 177"/>
                <a:gd name="T85" fmla="*/ 98 h 194"/>
                <a:gd name="T86" fmla="*/ 15 w 177"/>
                <a:gd name="T87" fmla="*/ 97 h 194"/>
                <a:gd name="T88" fmla="*/ 13 w 177"/>
                <a:gd name="T89" fmla="*/ 95 h 194"/>
                <a:gd name="T90" fmla="*/ 13 w 177"/>
                <a:gd name="T91" fmla="*/ 92 h 194"/>
                <a:gd name="T92" fmla="*/ 8 w 177"/>
                <a:gd name="T93" fmla="*/ 87 h 194"/>
                <a:gd name="T94" fmla="*/ 7 w 177"/>
                <a:gd name="T95" fmla="*/ 82 h 194"/>
                <a:gd name="T96" fmla="*/ 7 w 177"/>
                <a:gd name="T97" fmla="*/ 73 h 194"/>
                <a:gd name="T98" fmla="*/ 10 w 177"/>
                <a:gd name="T99" fmla="*/ 67 h 194"/>
                <a:gd name="T100" fmla="*/ 10 w 177"/>
                <a:gd name="T101" fmla="*/ 57 h 194"/>
                <a:gd name="T102" fmla="*/ 13 w 177"/>
                <a:gd name="T103" fmla="*/ 45 h 194"/>
                <a:gd name="T104" fmla="*/ 8 w 177"/>
                <a:gd name="T105" fmla="*/ 29 h 194"/>
                <a:gd name="T106" fmla="*/ 13 w 177"/>
                <a:gd name="T107" fmla="*/ 19 h 194"/>
                <a:gd name="T108" fmla="*/ 21 w 177"/>
                <a:gd name="T109" fmla="*/ 18 h 194"/>
                <a:gd name="T110" fmla="*/ 29 w 177"/>
                <a:gd name="T111" fmla="*/ 13 h 194"/>
                <a:gd name="T112" fmla="*/ 45 w 177"/>
                <a:gd name="T113" fmla="*/ 4 h 194"/>
                <a:gd name="T114" fmla="*/ 60 w 177"/>
                <a:gd name="T115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7" h="194">
                  <a:moveTo>
                    <a:pt x="10" y="93"/>
                  </a:moveTo>
                  <a:lnTo>
                    <a:pt x="10" y="93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0" y="95"/>
                  </a:lnTo>
                  <a:lnTo>
                    <a:pt x="10" y="95"/>
                  </a:lnTo>
                  <a:lnTo>
                    <a:pt x="8" y="95"/>
                  </a:lnTo>
                  <a:lnTo>
                    <a:pt x="8" y="95"/>
                  </a:lnTo>
                  <a:lnTo>
                    <a:pt x="8" y="93"/>
                  </a:lnTo>
                  <a:lnTo>
                    <a:pt x="8" y="93"/>
                  </a:lnTo>
                  <a:lnTo>
                    <a:pt x="10" y="93"/>
                  </a:lnTo>
                  <a:close/>
                  <a:moveTo>
                    <a:pt x="62" y="0"/>
                  </a:moveTo>
                  <a:lnTo>
                    <a:pt x="62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4"/>
                  </a:lnTo>
                  <a:lnTo>
                    <a:pt x="64" y="5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2" y="10"/>
                  </a:lnTo>
                  <a:lnTo>
                    <a:pt x="62" y="11"/>
                  </a:lnTo>
                  <a:lnTo>
                    <a:pt x="62" y="11"/>
                  </a:lnTo>
                  <a:lnTo>
                    <a:pt x="62" y="13"/>
                  </a:lnTo>
                  <a:lnTo>
                    <a:pt x="62" y="15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2" y="21"/>
                  </a:lnTo>
                  <a:lnTo>
                    <a:pt x="62" y="21"/>
                  </a:lnTo>
                  <a:lnTo>
                    <a:pt x="62" y="23"/>
                  </a:lnTo>
                  <a:lnTo>
                    <a:pt x="62" y="23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26"/>
                  </a:lnTo>
                  <a:lnTo>
                    <a:pt x="64" y="26"/>
                  </a:lnTo>
                  <a:lnTo>
                    <a:pt x="65" y="27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7" y="30"/>
                  </a:lnTo>
                  <a:lnTo>
                    <a:pt x="67" y="29"/>
                  </a:lnTo>
                  <a:lnTo>
                    <a:pt x="67" y="29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4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1" y="34"/>
                  </a:lnTo>
                  <a:lnTo>
                    <a:pt x="73" y="35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9" y="40"/>
                  </a:lnTo>
                  <a:lnTo>
                    <a:pt x="82" y="41"/>
                  </a:lnTo>
                  <a:lnTo>
                    <a:pt x="84" y="41"/>
                  </a:lnTo>
                  <a:lnTo>
                    <a:pt x="86" y="40"/>
                  </a:lnTo>
                  <a:lnTo>
                    <a:pt x="87" y="40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0" y="41"/>
                  </a:lnTo>
                  <a:lnTo>
                    <a:pt x="92" y="43"/>
                  </a:lnTo>
                  <a:lnTo>
                    <a:pt x="93" y="43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7" y="43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6"/>
                  </a:lnTo>
                  <a:lnTo>
                    <a:pt x="100" y="48"/>
                  </a:lnTo>
                  <a:lnTo>
                    <a:pt x="100" y="48"/>
                  </a:lnTo>
                  <a:lnTo>
                    <a:pt x="101" y="48"/>
                  </a:lnTo>
                  <a:lnTo>
                    <a:pt x="105" y="49"/>
                  </a:lnTo>
                  <a:lnTo>
                    <a:pt x="106" y="49"/>
                  </a:lnTo>
                  <a:lnTo>
                    <a:pt x="108" y="49"/>
                  </a:lnTo>
                  <a:lnTo>
                    <a:pt x="109" y="49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2" y="54"/>
                  </a:lnTo>
                  <a:lnTo>
                    <a:pt x="114" y="54"/>
                  </a:lnTo>
                  <a:lnTo>
                    <a:pt x="114" y="56"/>
                  </a:lnTo>
                  <a:lnTo>
                    <a:pt x="117" y="56"/>
                  </a:lnTo>
                  <a:lnTo>
                    <a:pt x="119" y="56"/>
                  </a:lnTo>
                  <a:lnTo>
                    <a:pt x="120" y="56"/>
                  </a:lnTo>
                  <a:lnTo>
                    <a:pt x="123" y="56"/>
                  </a:lnTo>
                  <a:lnTo>
                    <a:pt x="125" y="56"/>
                  </a:lnTo>
                  <a:lnTo>
                    <a:pt x="127" y="56"/>
                  </a:lnTo>
                  <a:lnTo>
                    <a:pt x="130" y="57"/>
                  </a:lnTo>
                  <a:lnTo>
                    <a:pt x="131" y="59"/>
                  </a:lnTo>
                  <a:lnTo>
                    <a:pt x="133" y="59"/>
                  </a:lnTo>
                  <a:lnTo>
                    <a:pt x="134" y="60"/>
                  </a:lnTo>
                  <a:lnTo>
                    <a:pt x="134" y="62"/>
                  </a:lnTo>
                  <a:lnTo>
                    <a:pt x="134" y="63"/>
                  </a:lnTo>
                  <a:lnTo>
                    <a:pt x="134" y="63"/>
                  </a:lnTo>
                  <a:lnTo>
                    <a:pt x="133" y="65"/>
                  </a:lnTo>
                  <a:lnTo>
                    <a:pt x="133" y="65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4" y="68"/>
                  </a:lnTo>
                  <a:lnTo>
                    <a:pt x="136" y="71"/>
                  </a:lnTo>
                  <a:lnTo>
                    <a:pt x="136" y="71"/>
                  </a:lnTo>
                  <a:lnTo>
                    <a:pt x="136" y="79"/>
                  </a:lnTo>
                  <a:lnTo>
                    <a:pt x="134" y="79"/>
                  </a:lnTo>
                  <a:lnTo>
                    <a:pt x="131" y="79"/>
                  </a:lnTo>
                  <a:lnTo>
                    <a:pt x="133" y="79"/>
                  </a:lnTo>
                  <a:lnTo>
                    <a:pt x="134" y="82"/>
                  </a:lnTo>
                  <a:lnTo>
                    <a:pt x="138" y="84"/>
                  </a:lnTo>
                  <a:lnTo>
                    <a:pt x="138" y="89"/>
                  </a:lnTo>
                  <a:lnTo>
                    <a:pt x="138" y="90"/>
                  </a:lnTo>
                  <a:lnTo>
                    <a:pt x="138" y="93"/>
                  </a:lnTo>
                  <a:lnTo>
                    <a:pt x="138" y="97"/>
                  </a:lnTo>
                  <a:lnTo>
                    <a:pt x="142" y="97"/>
                  </a:lnTo>
                  <a:lnTo>
                    <a:pt x="149" y="97"/>
                  </a:lnTo>
                  <a:lnTo>
                    <a:pt x="155" y="97"/>
                  </a:lnTo>
                  <a:lnTo>
                    <a:pt x="161" y="97"/>
                  </a:lnTo>
                  <a:lnTo>
                    <a:pt x="163" y="97"/>
                  </a:lnTo>
                  <a:lnTo>
                    <a:pt x="163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8"/>
                  </a:lnTo>
                  <a:lnTo>
                    <a:pt x="164" y="100"/>
                  </a:lnTo>
                  <a:lnTo>
                    <a:pt x="163" y="101"/>
                  </a:lnTo>
                  <a:lnTo>
                    <a:pt x="163" y="103"/>
                  </a:lnTo>
                  <a:lnTo>
                    <a:pt x="163" y="106"/>
                  </a:lnTo>
                  <a:lnTo>
                    <a:pt x="163" y="108"/>
                  </a:lnTo>
                  <a:lnTo>
                    <a:pt x="163" y="111"/>
                  </a:lnTo>
                  <a:lnTo>
                    <a:pt x="164" y="111"/>
                  </a:lnTo>
                  <a:lnTo>
                    <a:pt x="166" y="112"/>
                  </a:lnTo>
                  <a:lnTo>
                    <a:pt x="169" y="114"/>
                  </a:lnTo>
                  <a:lnTo>
                    <a:pt x="171" y="114"/>
                  </a:lnTo>
                  <a:lnTo>
                    <a:pt x="172" y="114"/>
                  </a:lnTo>
                  <a:lnTo>
                    <a:pt x="172" y="115"/>
                  </a:lnTo>
                  <a:lnTo>
                    <a:pt x="172" y="117"/>
                  </a:lnTo>
                  <a:lnTo>
                    <a:pt x="174" y="120"/>
                  </a:lnTo>
                  <a:lnTo>
                    <a:pt x="175" y="123"/>
                  </a:lnTo>
                  <a:lnTo>
                    <a:pt x="175" y="125"/>
                  </a:lnTo>
                  <a:lnTo>
                    <a:pt x="177" y="125"/>
                  </a:lnTo>
                  <a:lnTo>
                    <a:pt x="177" y="125"/>
                  </a:lnTo>
                  <a:lnTo>
                    <a:pt x="175" y="125"/>
                  </a:lnTo>
                  <a:lnTo>
                    <a:pt x="175" y="125"/>
                  </a:lnTo>
                  <a:lnTo>
                    <a:pt x="174" y="128"/>
                  </a:lnTo>
                  <a:lnTo>
                    <a:pt x="174" y="133"/>
                  </a:lnTo>
                  <a:lnTo>
                    <a:pt x="172" y="134"/>
                  </a:lnTo>
                  <a:lnTo>
                    <a:pt x="174" y="134"/>
                  </a:lnTo>
                  <a:lnTo>
                    <a:pt x="174" y="136"/>
                  </a:lnTo>
                  <a:lnTo>
                    <a:pt x="174" y="138"/>
                  </a:lnTo>
                  <a:lnTo>
                    <a:pt x="172" y="138"/>
                  </a:lnTo>
                  <a:lnTo>
                    <a:pt x="172" y="138"/>
                  </a:lnTo>
                  <a:lnTo>
                    <a:pt x="171" y="139"/>
                  </a:lnTo>
                  <a:lnTo>
                    <a:pt x="169" y="142"/>
                  </a:lnTo>
                  <a:lnTo>
                    <a:pt x="168" y="145"/>
                  </a:lnTo>
                  <a:lnTo>
                    <a:pt x="168" y="147"/>
                  </a:lnTo>
                  <a:lnTo>
                    <a:pt x="169" y="149"/>
                  </a:lnTo>
                  <a:lnTo>
                    <a:pt x="171" y="150"/>
                  </a:lnTo>
                  <a:lnTo>
                    <a:pt x="171" y="152"/>
                  </a:lnTo>
                  <a:lnTo>
                    <a:pt x="169" y="152"/>
                  </a:lnTo>
                  <a:lnTo>
                    <a:pt x="169" y="152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2"/>
                  </a:lnTo>
                  <a:lnTo>
                    <a:pt x="168" y="149"/>
                  </a:lnTo>
                  <a:lnTo>
                    <a:pt x="166" y="149"/>
                  </a:lnTo>
                  <a:lnTo>
                    <a:pt x="163" y="145"/>
                  </a:lnTo>
                  <a:lnTo>
                    <a:pt x="158" y="144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1" y="141"/>
                  </a:lnTo>
                  <a:lnTo>
                    <a:pt x="134" y="142"/>
                  </a:lnTo>
                  <a:lnTo>
                    <a:pt x="128" y="144"/>
                  </a:lnTo>
                  <a:lnTo>
                    <a:pt x="125" y="144"/>
                  </a:lnTo>
                  <a:lnTo>
                    <a:pt x="119" y="145"/>
                  </a:lnTo>
                  <a:lnTo>
                    <a:pt x="116" y="145"/>
                  </a:lnTo>
                  <a:lnTo>
                    <a:pt x="114" y="149"/>
                  </a:lnTo>
                  <a:lnTo>
                    <a:pt x="112" y="152"/>
                  </a:lnTo>
                  <a:lnTo>
                    <a:pt x="111" y="155"/>
                  </a:lnTo>
                  <a:lnTo>
                    <a:pt x="109" y="156"/>
                  </a:lnTo>
                  <a:lnTo>
                    <a:pt x="108" y="160"/>
                  </a:lnTo>
                  <a:lnTo>
                    <a:pt x="108" y="167"/>
                  </a:lnTo>
                  <a:lnTo>
                    <a:pt x="106" y="172"/>
                  </a:lnTo>
                  <a:lnTo>
                    <a:pt x="105" y="177"/>
                  </a:lnTo>
                  <a:lnTo>
                    <a:pt x="103" y="182"/>
                  </a:lnTo>
                  <a:lnTo>
                    <a:pt x="103" y="183"/>
                  </a:lnTo>
                  <a:lnTo>
                    <a:pt x="101" y="185"/>
                  </a:lnTo>
                  <a:lnTo>
                    <a:pt x="101" y="185"/>
                  </a:lnTo>
                  <a:lnTo>
                    <a:pt x="101" y="183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93" y="182"/>
                  </a:lnTo>
                  <a:lnTo>
                    <a:pt x="87" y="182"/>
                  </a:lnTo>
                  <a:lnTo>
                    <a:pt x="87" y="182"/>
                  </a:lnTo>
                  <a:lnTo>
                    <a:pt x="86" y="182"/>
                  </a:lnTo>
                  <a:lnTo>
                    <a:pt x="86" y="182"/>
                  </a:lnTo>
                  <a:lnTo>
                    <a:pt x="84" y="182"/>
                  </a:lnTo>
                  <a:lnTo>
                    <a:pt x="84" y="182"/>
                  </a:lnTo>
                  <a:lnTo>
                    <a:pt x="82" y="182"/>
                  </a:lnTo>
                  <a:lnTo>
                    <a:pt x="81" y="186"/>
                  </a:lnTo>
                  <a:lnTo>
                    <a:pt x="79" y="188"/>
                  </a:lnTo>
                  <a:lnTo>
                    <a:pt x="79" y="190"/>
                  </a:lnTo>
                  <a:lnTo>
                    <a:pt x="78" y="193"/>
                  </a:lnTo>
                  <a:lnTo>
                    <a:pt x="78" y="194"/>
                  </a:lnTo>
                  <a:lnTo>
                    <a:pt x="78" y="193"/>
                  </a:lnTo>
                  <a:lnTo>
                    <a:pt x="76" y="190"/>
                  </a:lnTo>
                  <a:lnTo>
                    <a:pt x="76" y="188"/>
                  </a:lnTo>
                  <a:lnTo>
                    <a:pt x="75" y="186"/>
                  </a:lnTo>
                  <a:lnTo>
                    <a:pt x="75" y="185"/>
                  </a:lnTo>
                  <a:lnTo>
                    <a:pt x="73" y="183"/>
                  </a:lnTo>
                  <a:lnTo>
                    <a:pt x="71" y="183"/>
                  </a:lnTo>
                  <a:lnTo>
                    <a:pt x="70" y="183"/>
                  </a:lnTo>
                  <a:lnTo>
                    <a:pt x="68" y="183"/>
                  </a:lnTo>
                  <a:lnTo>
                    <a:pt x="67" y="183"/>
                  </a:lnTo>
                  <a:lnTo>
                    <a:pt x="60" y="183"/>
                  </a:lnTo>
                  <a:lnTo>
                    <a:pt x="60" y="183"/>
                  </a:lnTo>
                  <a:lnTo>
                    <a:pt x="59" y="183"/>
                  </a:lnTo>
                  <a:lnTo>
                    <a:pt x="57" y="183"/>
                  </a:lnTo>
                  <a:lnTo>
                    <a:pt x="56" y="182"/>
                  </a:lnTo>
                  <a:lnTo>
                    <a:pt x="53" y="180"/>
                  </a:lnTo>
                  <a:lnTo>
                    <a:pt x="53" y="178"/>
                  </a:lnTo>
                  <a:lnTo>
                    <a:pt x="51" y="178"/>
                  </a:lnTo>
                  <a:lnTo>
                    <a:pt x="51" y="178"/>
                  </a:lnTo>
                  <a:lnTo>
                    <a:pt x="49" y="178"/>
                  </a:lnTo>
                  <a:lnTo>
                    <a:pt x="49" y="180"/>
                  </a:lnTo>
                  <a:lnTo>
                    <a:pt x="49" y="182"/>
                  </a:lnTo>
                  <a:lnTo>
                    <a:pt x="48" y="183"/>
                  </a:lnTo>
                  <a:lnTo>
                    <a:pt x="46" y="183"/>
                  </a:lnTo>
                  <a:lnTo>
                    <a:pt x="45" y="185"/>
                  </a:lnTo>
                  <a:lnTo>
                    <a:pt x="43" y="185"/>
                  </a:lnTo>
                  <a:lnTo>
                    <a:pt x="43" y="185"/>
                  </a:lnTo>
                  <a:lnTo>
                    <a:pt x="43" y="186"/>
                  </a:lnTo>
                  <a:lnTo>
                    <a:pt x="41" y="188"/>
                  </a:lnTo>
                  <a:lnTo>
                    <a:pt x="40" y="190"/>
                  </a:lnTo>
                  <a:lnTo>
                    <a:pt x="38" y="190"/>
                  </a:lnTo>
                  <a:lnTo>
                    <a:pt x="38" y="191"/>
                  </a:lnTo>
                  <a:lnTo>
                    <a:pt x="37" y="193"/>
                  </a:lnTo>
                  <a:lnTo>
                    <a:pt x="37" y="194"/>
                  </a:lnTo>
                  <a:lnTo>
                    <a:pt x="34" y="194"/>
                  </a:lnTo>
                  <a:lnTo>
                    <a:pt x="30" y="194"/>
                  </a:lnTo>
                  <a:lnTo>
                    <a:pt x="29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6" y="193"/>
                  </a:lnTo>
                  <a:lnTo>
                    <a:pt x="26" y="193"/>
                  </a:lnTo>
                  <a:lnTo>
                    <a:pt x="27" y="191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6" y="185"/>
                  </a:lnTo>
                  <a:lnTo>
                    <a:pt x="26" y="185"/>
                  </a:lnTo>
                  <a:lnTo>
                    <a:pt x="26" y="182"/>
                  </a:lnTo>
                  <a:lnTo>
                    <a:pt x="24" y="182"/>
                  </a:lnTo>
                  <a:lnTo>
                    <a:pt x="23" y="178"/>
                  </a:lnTo>
                  <a:lnTo>
                    <a:pt x="23" y="177"/>
                  </a:lnTo>
                  <a:lnTo>
                    <a:pt x="23" y="175"/>
                  </a:lnTo>
                  <a:lnTo>
                    <a:pt x="23" y="172"/>
                  </a:lnTo>
                  <a:lnTo>
                    <a:pt x="23" y="171"/>
                  </a:lnTo>
                  <a:lnTo>
                    <a:pt x="21" y="167"/>
                  </a:lnTo>
                  <a:lnTo>
                    <a:pt x="18" y="166"/>
                  </a:lnTo>
                  <a:lnTo>
                    <a:pt x="18" y="164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16" y="163"/>
                  </a:lnTo>
                  <a:lnTo>
                    <a:pt x="16" y="163"/>
                  </a:lnTo>
                  <a:lnTo>
                    <a:pt x="18" y="161"/>
                  </a:lnTo>
                  <a:lnTo>
                    <a:pt x="18" y="161"/>
                  </a:lnTo>
                  <a:lnTo>
                    <a:pt x="18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3" y="156"/>
                  </a:lnTo>
                  <a:lnTo>
                    <a:pt x="15" y="156"/>
                  </a:lnTo>
                  <a:lnTo>
                    <a:pt x="15" y="156"/>
                  </a:lnTo>
                  <a:lnTo>
                    <a:pt x="15" y="155"/>
                  </a:lnTo>
                  <a:lnTo>
                    <a:pt x="15" y="153"/>
                  </a:lnTo>
                  <a:lnTo>
                    <a:pt x="13" y="153"/>
                  </a:lnTo>
                  <a:lnTo>
                    <a:pt x="13" y="153"/>
                  </a:lnTo>
                  <a:lnTo>
                    <a:pt x="15" y="152"/>
                  </a:lnTo>
                  <a:lnTo>
                    <a:pt x="16" y="152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16" y="149"/>
                  </a:lnTo>
                  <a:lnTo>
                    <a:pt x="15" y="147"/>
                  </a:lnTo>
                  <a:lnTo>
                    <a:pt x="15" y="147"/>
                  </a:lnTo>
                  <a:lnTo>
                    <a:pt x="16" y="144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6" y="141"/>
                  </a:lnTo>
                  <a:lnTo>
                    <a:pt x="16" y="141"/>
                  </a:lnTo>
                  <a:lnTo>
                    <a:pt x="15" y="139"/>
                  </a:lnTo>
                  <a:lnTo>
                    <a:pt x="13" y="139"/>
                  </a:lnTo>
                  <a:lnTo>
                    <a:pt x="13" y="138"/>
                  </a:lnTo>
                  <a:lnTo>
                    <a:pt x="12" y="136"/>
                  </a:lnTo>
                  <a:lnTo>
                    <a:pt x="12" y="136"/>
                  </a:lnTo>
                  <a:lnTo>
                    <a:pt x="12" y="134"/>
                  </a:lnTo>
                  <a:lnTo>
                    <a:pt x="10" y="133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8" y="127"/>
                  </a:lnTo>
                  <a:lnTo>
                    <a:pt x="8" y="125"/>
                  </a:lnTo>
                  <a:lnTo>
                    <a:pt x="8" y="125"/>
                  </a:lnTo>
                  <a:lnTo>
                    <a:pt x="8" y="123"/>
                  </a:lnTo>
                  <a:lnTo>
                    <a:pt x="8" y="123"/>
                  </a:lnTo>
                  <a:lnTo>
                    <a:pt x="8" y="122"/>
                  </a:lnTo>
                  <a:lnTo>
                    <a:pt x="8" y="122"/>
                  </a:lnTo>
                  <a:lnTo>
                    <a:pt x="7" y="120"/>
                  </a:lnTo>
                  <a:lnTo>
                    <a:pt x="5" y="120"/>
                  </a:lnTo>
                  <a:lnTo>
                    <a:pt x="5" y="119"/>
                  </a:lnTo>
                  <a:lnTo>
                    <a:pt x="4" y="115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0" y="111"/>
                  </a:lnTo>
                  <a:lnTo>
                    <a:pt x="0" y="111"/>
                  </a:lnTo>
                  <a:lnTo>
                    <a:pt x="2" y="109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5" y="106"/>
                  </a:lnTo>
                  <a:lnTo>
                    <a:pt x="7" y="104"/>
                  </a:lnTo>
                  <a:lnTo>
                    <a:pt x="7" y="103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0" y="101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2" y="100"/>
                  </a:lnTo>
                  <a:lnTo>
                    <a:pt x="12" y="101"/>
                  </a:lnTo>
                  <a:lnTo>
                    <a:pt x="12" y="101"/>
                  </a:lnTo>
                  <a:lnTo>
                    <a:pt x="12" y="100"/>
                  </a:lnTo>
                  <a:lnTo>
                    <a:pt x="13" y="100"/>
                  </a:lnTo>
                  <a:lnTo>
                    <a:pt x="13" y="100"/>
                  </a:lnTo>
                  <a:lnTo>
                    <a:pt x="12" y="100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8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2" y="93"/>
                  </a:lnTo>
                  <a:lnTo>
                    <a:pt x="12" y="93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2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89"/>
                  </a:lnTo>
                  <a:lnTo>
                    <a:pt x="8" y="89"/>
                  </a:lnTo>
                  <a:lnTo>
                    <a:pt x="8" y="87"/>
                  </a:lnTo>
                  <a:lnTo>
                    <a:pt x="8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5" y="86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8" y="81"/>
                  </a:lnTo>
                  <a:lnTo>
                    <a:pt x="8" y="81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5" y="76"/>
                  </a:lnTo>
                  <a:lnTo>
                    <a:pt x="5" y="75"/>
                  </a:lnTo>
                  <a:lnTo>
                    <a:pt x="7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7" y="71"/>
                  </a:lnTo>
                  <a:lnTo>
                    <a:pt x="8" y="70"/>
                  </a:lnTo>
                  <a:lnTo>
                    <a:pt x="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0" y="67"/>
                  </a:lnTo>
                  <a:lnTo>
                    <a:pt x="10" y="67"/>
                  </a:lnTo>
                  <a:lnTo>
                    <a:pt x="12" y="65"/>
                  </a:lnTo>
                  <a:lnTo>
                    <a:pt x="12" y="65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0" y="62"/>
                  </a:lnTo>
                  <a:lnTo>
                    <a:pt x="10" y="59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6"/>
                  </a:lnTo>
                  <a:lnTo>
                    <a:pt x="10" y="54"/>
                  </a:lnTo>
                  <a:lnTo>
                    <a:pt x="10" y="48"/>
                  </a:lnTo>
                  <a:lnTo>
                    <a:pt x="10" y="46"/>
                  </a:lnTo>
                  <a:lnTo>
                    <a:pt x="12" y="45"/>
                  </a:lnTo>
                  <a:lnTo>
                    <a:pt x="12" y="45"/>
                  </a:lnTo>
                  <a:lnTo>
                    <a:pt x="13" y="45"/>
                  </a:lnTo>
                  <a:lnTo>
                    <a:pt x="13" y="43"/>
                  </a:lnTo>
                  <a:lnTo>
                    <a:pt x="13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7"/>
                  </a:lnTo>
                  <a:lnTo>
                    <a:pt x="12" y="34"/>
                  </a:lnTo>
                  <a:lnTo>
                    <a:pt x="10" y="32"/>
                  </a:lnTo>
                  <a:lnTo>
                    <a:pt x="8" y="29"/>
                  </a:lnTo>
                  <a:lnTo>
                    <a:pt x="7" y="26"/>
                  </a:lnTo>
                  <a:lnTo>
                    <a:pt x="5" y="24"/>
                  </a:lnTo>
                  <a:lnTo>
                    <a:pt x="4" y="21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8"/>
                  </a:lnTo>
                  <a:lnTo>
                    <a:pt x="21" y="18"/>
                  </a:lnTo>
                  <a:lnTo>
                    <a:pt x="23" y="16"/>
                  </a:lnTo>
                  <a:lnTo>
                    <a:pt x="24" y="15"/>
                  </a:lnTo>
                  <a:lnTo>
                    <a:pt x="24" y="15"/>
                  </a:lnTo>
                  <a:lnTo>
                    <a:pt x="27" y="15"/>
                  </a:lnTo>
                  <a:lnTo>
                    <a:pt x="27" y="15"/>
                  </a:lnTo>
                  <a:lnTo>
                    <a:pt x="29" y="15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4" y="10"/>
                  </a:lnTo>
                  <a:lnTo>
                    <a:pt x="35" y="10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43" y="4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54" y="0"/>
                  </a:lnTo>
                  <a:lnTo>
                    <a:pt x="57" y="0"/>
                  </a:lnTo>
                  <a:lnTo>
                    <a:pt x="59" y="2"/>
                  </a:lnTo>
                  <a:lnTo>
                    <a:pt x="60" y="2"/>
                  </a:lnTo>
                  <a:lnTo>
                    <a:pt x="60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7" name="Freeform 324">
              <a:extLst>
                <a:ext uri="{FF2B5EF4-FFF2-40B4-BE49-F238E27FC236}">
                  <a16:creationId xmlns:a16="http://schemas.microsoft.com/office/drawing/2014/main" id="{D8F44FEF-624A-4755-AC37-54E9876533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7311" y="4275579"/>
              <a:ext cx="37036" cy="27289"/>
            </a:xfrm>
            <a:custGeom>
              <a:avLst/>
              <a:gdLst>
                <a:gd name="T0" fmla="*/ 14 w 19"/>
                <a:gd name="T1" fmla="*/ 1 h 14"/>
                <a:gd name="T2" fmla="*/ 16 w 19"/>
                <a:gd name="T3" fmla="*/ 1 h 14"/>
                <a:gd name="T4" fmla="*/ 17 w 19"/>
                <a:gd name="T5" fmla="*/ 3 h 14"/>
                <a:gd name="T6" fmla="*/ 17 w 19"/>
                <a:gd name="T7" fmla="*/ 5 h 14"/>
                <a:gd name="T8" fmla="*/ 19 w 19"/>
                <a:gd name="T9" fmla="*/ 6 h 14"/>
                <a:gd name="T10" fmla="*/ 19 w 19"/>
                <a:gd name="T11" fmla="*/ 8 h 14"/>
                <a:gd name="T12" fmla="*/ 19 w 19"/>
                <a:gd name="T13" fmla="*/ 9 h 14"/>
                <a:gd name="T14" fmla="*/ 19 w 19"/>
                <a:gd name="T15" fmla="*/ 9 h 14"/>
                <a:gd name="T16" fmla="*/ 19 w 19"/>
                <a:gd name="T17" fmla="*/ 9 h 14"/>
                <a:gd name="T18" fmla="*/ 17 w 19"/>
                <a:gd name="T19" fmla="*/ 9 h 14"/>
                <a:gd name="T20" fmla="*/ 17 w 19"/>
                <a:gd name="T21" fmla="*/ 9 h 14"/>
                <a:gd name="T22" fmla="*/ 16 w 19"/>
                <a:gd name="T23" fmla="*/ 9 h 14"/>
                <a:gd name="T24" fmla="*/ 16 w 19"/>
                <a:gd name="T25" fmla="*/ 6 h 14"/>
                <a:gd name="T26" fmla="*/ 14 w 19"/>
                <a:gd name="T27" fmla="*/ 5 h 14"/>
                <a:gd name="T28" fmla="*/ 14 w 19"/>
                <a:gd name="T29" fmla="*/ 3 h 14"/>
                <a:gd name="T30" fmla="*/ 14 w 19"/>
                <a:gd name="T31" fmla="*/ 1 h 14"/>
                <a:gd name="T32" fmla="*/ 14 w 19"/>
                <a:gd name="T33" fmla="*/ 0 h 14"/>
                <a:gd name="T34" fmla="*/ 16 w 19"/>
                <a:gd name="T35" fmla="*/ 0 h 14"/>
                <a:gd name="T36" fmla="*/ 16 w 19"/>
                <a:gd name="T37" fmla="*/ 1 h 14"/>
                <a:gd name="T38" fmla="*/ 14 w 19"/>
                <a:gd name="T39" fmla="*/ 1 h 14"/>
                <a:gd name="T40" fmla="*/ 14 w 19"/>
                <a:gd name="T41" fmla="*/ 3 h 14"/>
                <a:gd name="T42" fmla="*/ 12 w 19"/>
                <a:gd name="T43" fmla="*/ 3 h 14"/>
                <a:gd name="T44" fmla="*/ 11 w 19"/>
                <a:gd name="T45" fmla="*/ 5 h 14"/>
                <a:gd name="T46" fmla="*/ 11 w 19"/>
                <a:gd name="T47" fmla="*/ 5 h 14"/>
                <a:gd name="T48" fmla="*/ 11 w 19"/>
                <a:gd name="T49" fmla="*/ 6 h 14"/>
                <a:gd name="T50" fmla="*/ 11 w 19"/>
                <a:gd name="T51" fmla="*/ 8 h 14"/>
                <a:gd name="T52" fmla="*/ 11 w 19"/>
                <a:gd name="T53" fmla="*/ 8 h 14"/>
                <a:gd name="T54" fmla="*/ 11 w 19"/>
                <a:gd name="T55" fmla="*/ 9 h 14"/>
                <a:gd name="T56" fmla="*/ 12 w 19"/>
                <a:gd name="T57" fmla="*/ 9 h 14"/>
                <a:gd name="T58" fmla="*/ 12 w 19"/>
                <a:gd name="T59" fmla="*/ 9 h 14"/>
                <a:gd name="T60" fmla="*/ 11 w 19"/>
                <a:gd name="T61" fmla="*/ 11 h 14"/>
                <a:gd name="T62" fmla="*/ 11 w 19"/>
                <a:gd name="T63" fmla="*/ 11 h 14"/>
                <a:gd name="T64" fmla="*/ 11 w 19"/>
                <a:gd name="T65" fmla="*/ 12 h 14"/>
                <a:gd name="T66" fmla="*/ 11 w 19"/>
                <a:gd name="T67" fmla="*/ 14 h 14"/>
                <a:gd name="T68" fmla="*/ 9 w 19"/>
                <a:gd name="T69" fmla="*/ 14 h 14"/>
                <a:gd name="T70" fmla="*/ 8 w 19"/>
                <a:gd name="T71" fmla="*/ 14 h 14"/>
                <a:gd name="T72" fmla="*/ 8 w 19"/>
                <a:gd name="T73" fmla="*/ 14 h 14"/>
                <a:gd name="T74" fmla="*/ 8 w 19"/>
                <a:gd name="T75" fmla="*/ 14 h 14"/>
                <a:gd name="T76" fmla="*/ 6 w 19"/>
                <a:gd name="T77" fmla="*/ 12 h 14"/>
                <a:gd name="T78" fmla="*/ 6 w 19"/>
                <a:gd name="T79" fmla="*/ 11 h 14"/>
                <a:gd name="T80" fmla="*/ 5 w 19"/>
                <a:gd name="T81" fmla="*/ 11 h 14"/>
                <a:gd name="T82" fmla="*/ 5 w 19"/>
                <a:gd name="T83" fmla="*/ 11 h 14"/>
                <a:gd name="T84" fmla="*/ 5 w 19"/>
                <a:gd name="T85" fmla="*/ 9 h 14"/>
                <a:gd name="T86" fmla="*/ 3 w 19"/>
                <a:gd name="T87" fmla="*/ 9 h 14"/>
                <a:gd name="T88" fmla="*/ 3 w 19"/>
                <a:gd name="T89" fmla="*/ 8 h 14"/>
                <a:gd name="T90" fmla="*/ 1 w 19"/>
                <a:gd name="T91" fmla="*/ 8 h 14"/>
                <a:gd name="T92" fmla="*/ 1 w 19"/>
                <a:gd name="T93" fmla="*/ 6 h 14"/>
                <a:gd name="T94" fmla="*/ 0 w 19"/>
                <a:gd name="T95" fmla="*/ 6 h 14"/>
                <a:gd name="T96" fmla="*/ 3 w 19"/>
                <a:gd name="T97" fmla="*/ 6 h 14"/>
                <a:gd name="T98" fmla="*/ 5 w 19"/>
                <a:gd name="T99" fmla="*/ 6 h 14"/>
                <a:gd name="T100" fmla="*/ 6 w 19"/>
                <a:gd name="T101" fmla="*/ 6 h 14"/>
                <a:gd name="T102" fmla="*/ 8 w 19"/>
                <a:gd name="T103" fmla="*/ 5 h 14"/>
                <a:gd name="T104" fmla="*/ 9 w 19"/>
                <a:gd name="T105" fmla="*/ 3 h 14"/>
                <a:gd name="T106" fmla="*/ 11 w 19"/>
                <a:gd name="T107" fmla="*/ 3 h 14"/>
                <a:gd name="T108" fmla="*/ 12 w 19"/>
                <a:gd name="T109" fmla="*/ 1 h 14"/>
                <a:gd name="T110" fmla="*/ 14 w 19"/>
                <a:gd name="T11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" h="14">
                  <a:moveTo>
                    <a:pt x="14" y="1"/>
                  </a:moveTo>
                  <a:lnTo>
                    <a:pt x="16" y="1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6" y="6"/>
                  </a:lnTo>
                  <a:lnTo>
                    <a:pt x="14" y="5"/>
                  </a:lnTo>
                  <a:lnTo>
                    <a:pt x="14" y="3"/>
                  </a:lnTo>
                  <a:lnTo>
                    <a:pt x="14" y="1"/>
                  </a:lnTo>
                  <a:close/>
                  <a:moveTo>
                    <a:pt x="14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5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3" y="6"/>
                  </a:lnTo>
                  <a:lnTo>
                    <a:pt x="5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8" name="Freeform 325">
              <a:extLst>
                <a:ext uri="{FF2B5EF4-FFF2-40B4-BE49-F238E27FC236}">
                  <a16:creationId xmlns:a16="http://schemas.microsoft.com/office/drawing/2014/main" id="{776931AD-A2DD-4CF7-B414-3D743618BE9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36625" y="3476398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1 w 3"/>
                <a:gd name="T5" fmla="*/ 2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2 h 3"/>
                <a:gd name="T12" fmla="*/ 1 w 3"/>
                <a:gd name="T13" fmla="*/ 2 h 3"/>
                <a:gd name="T14" fmla="*/ 3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9" name="Freeform 326">
              <a:extLst>
                <a:ext uri="{FF2B5EF4-FFF2-40B4-BE49-F238E27FC236}">
                  <a16:creationId xmlns:a16="http://schemas.microsoft.com/office/drawing/2014/main" id="{3F80FD6A-447E-4101-A3AD-7A6ECD10C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1203" y="3909125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0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0 h 2"/>
                <a:gd name="T10" fmla="*/ 2 w 2"/>
                <a:gd name="T11" fmla="*/ 2 h 2"/>
                <a:gd name="T12" fmla="*/ 2 w 2"/>
                <a:gd name="T13" fmla="*/ 2 h 2"/>
                <a:gd name="T14" fmla="*/ 2 w 2"/>
                <a:gd name="T15" fmla="*/ 0 h 2"/>
                <a:gd name="T16" fmla="*/ 0 w 2"/>
                <a:gd name="T17" fmla="*/ 0 h 2"/>
                <a:gd name="T18" fmla="*/ 0 w 2"/>
                <a:gd name="T19" fmla="*/ 0 h 2"/>
                <a:gd name="T20" fmla="*/ 0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0" name="Freeform 327">
              <a:extLst>
                <a:ext uri="{FF2B5EF4-FFF2-40B4-BE49-F238E27FC236}">
                  <a16:creationId xmlns:a16="http://schemas.microsoft.com/office/drawing/2014/main" id="{2E15CBBF-E2E8-4EC9-9C20-1ECC9A15D61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86435" y="4068962"/>
              <a:ext cx="85766" cy="171531"/>
            </a:xfrm>
            <a:custGeom>
              <a:avLst/>
              <a:gdLst>
                <a:gd name="T0" fmla="*/ 30 w 44"/>
                <a:gd name="T1" fmla="*/ 0 h 88"/>
                <a:gd name="T2" fmla="*/ 36 w 44"/>
                <a:gd name="T3" fmla="*/ 7 h 88"/>
                <a:gd name="T4" fmla="*/ 40 w 44"/>
                <a:gd name="T5" fmla="*/ 8 h 88"/>
                <a:gd name="T6" fmla="*/ 40 w 44"/>
                <a:gd name="T7" fmla="*/ 13 h 88"/>
                <a:gd name="T8" fmla="*/ 41 w 44"/>
                <a:gd name="T9" fmla="*/ 18 h 88"/>
                <a:gd name="T10" fmla="*/ 43 w 44"/>
                <a:gd name="T11" fmla="*/ 21 h 88"/>
                <a:gd name="T12" fmla="*/ 44 w 44"/>
                <a:gd name="T13" fmla="*/ 25 h 88"/>
                <a:gd name="T14" fmla="*/ 43 w 44"/>
                <a:gd name="T15" fmla="*/ 29 h 88"/>
                <a:gd name="T16" fmla="*/ 41 w 44"/>
                <a:gd name="T17" fmla="*/ 29 h 88"/>
                <a:gd name="T18" fmla="*/ 41 w 44"/>
                <a:gd name="T19" fmla="*/ 30 h 88"/>
                <a:gd name="T20" fmla="*/ 40 w 44"/>
                <a:gd name="T21" fmla="*/ 36 h 88"/>
                <a:gd name="T22" fmla="*/ 38 w 44"/>
                <a:gd name="T23" fmla="*/ 36 h 88"/>
                <a:gd name="T24" fmla="*/ 35 w 44"/>
                <a:gd name="T25" fmla="*/ 41 h 88"/>
                <a:gd name="T26" fmla="*/ 35 w 44"/>
                <a:gd name="T27" fmla="*/ 44 h 88"/>
                <a:gd name="T28" fmla="*/ 30 w 44"/>
                <a:gd name="T29" fmla="*/ 47 h 88"/>
                <a:gd name="T30" fmla="*/ 28 w 44"/>
                <a:gd name="T31" fmla="*/ 54 h 88"/>
                <a:gd name="T32" fmla="*/ 28 w 44"/>
                <a:gd name="T33" fmla="*/ 60 h 88"/>
                <a:gd name="T34" fmla="*/ 28 w 44"/>
                <a:gd name="T35" fmla="*/ 66 h 88"/>
                <a:gd name="T36" fmla="*/ 28 w 44"/>
                <a:gd name="T37" fmla="*/ 70 h 88"/>
                <a:gd name="T38" fmla="*/ 28 w 44"/>
                <a:gd name="T39" fmla="*/ 71 h 88"/>
                <a:gd name="T40" fmla="*/ 28 w 44"/>
                <a:gd name="T41" fmla="*/ 77 h 88"/>
                <a:gd name="T42" fmla="*/ 28 w 44"/>
                <a:gd name="T43" fmla="*/ 81 h 88"/>
                <a:gd name="T44" fmla="*/ 28 w 44"/>
                <a:gd name="T45" fmla="*/ 82 h 88"/>
                <a:gd name="T46" fmla="*/ 28 w 44"/>
                <a:gd name="T47" fmla="*/ 87 h 88"/>
                <a:gd name="T48" fmla="*/ 13 w 44"/>
                <a:gd name="T49" fmla="*/ 88 h 88"/>
                <a:gd name="T50" fmla="*/ 14 w 44"/>
                <a:gd name="T51" fmla="*/ 85 h 88"/>
                <a:gd name="T52" fmla="*/ 11 w 44"/>
                <a:gd name="T53" fmla="*/ 82 h 88"/>
                <a:gd name="T54" fmla="*/ 11 w 44"/>
                <a:gd name="T55" fmla="*/ 79 h 88"/>
                <a:gd name="T56" fmla="*/ 13 w 44"/>
                <a:gd name="T57" fmla="*/ 60 h 88"/>
                <a:gd name="T58" fmla="*/ 11 w 44"/>
                <a:gd name="T59" fmla="*/ 47 h 88"/>
                <a:gd name="T60" fmla="*/ 8 w 44"/>
                <a:gd name="T61" fmla="*/ 44 h 88"/>
                <a:gd name="T62" fmla="*/ 8 w 44"/>
                <a:gd name="T63" fmla="*/ 38 h 88"/>
                <a:gd name="T64" fmla="*/ 6 w 44"/>
                <a:gd name="T65" fmla="*/ 33 h 88"/>
                <a:gd name="T66" fmla="*/ 0 w 44"/>
                <a:gd name="T67" fmla="*/ 29 h 88"/>
                <a:gd name="T68" fmla="*/ 0 w 44"/>
                <a:gd name="T69" fmla="*/ 24 h 88"/>
                <a:gd name="T70" fmla="*/ 2 w 44"/>
                <a:gd name="T71" fmla="*/ 21 h 88"/>
                <a:gd name="T72" fmla="*/ 3 w 44"/>
                <a:gd name="T73" fmla="*/ 19 h 88"/>
                <a:gd name="T74" fmla="*/ 5 w 44"/>
                <a:gd name="T75" fmla="*/ 18 h 88"/>
                <a:gd name="T76" fmla="*/ 5 w 44"/>
                <a:gd name="T77" fmla="*/ 18 h 88"/>
                <a:gd name="T78" fmla="*/ 6 w 44"/>
                <a:gd name="T79" fmla="*/ 16 h 88"/>
                <a:gd name="T80" fmla="*/ 8 w 44"/>
                <a:gd name="T81" fmla="*/ 14 h 88"/>
                <a:gd name="T82" fmla="*/ 10 w 44"/>
                <a:gd name="T83" fmla="*/ 13 h 88"/>
                <a:gd name="T84" fmla="*/ 11 w 44"/>
                <a:gd name="T85" fmla="*/ 14 h 88"/>
                <a:gd name="T86" fmla="*/ 21 w 44"/>
                <a:gd name="T87" fmla="*/ 11 h 88"/>
                <a:gd name="T88" fmla="*/ 24 w 44"/>
                <a:gd name="T89" fmla="*/ 7 h 88"/>
                <a:gd name="T90" fmla="*/ 22 w 44"/>
                <a:gd name="T91" fmla="*/ 2 h 88"/>
                <a:gd name="T92" fmla="*/ 27 w 44"/>
                <a:gd name="T93" fmla="*/ 2 h 88"/>
                <a:gd name="T94" fmla="*/ 30 w 44"/>
                <a:gd name="T95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4" h="88"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5" y="3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1" y="10"/>
                  </a:lnTo>
                  <a:lnTo>
                    <a:pt x="40" y="11"/>
                  </a:lnTo>
                  <a:lnTo>
                    <a:pt x="40" y="13"/>
                  </a:lnTo>
                  <a:lnTo>
                    <a:pt x="40" y="14"/>
                  </a:lnTo>
                  <a:lnTo>
                    <a:pt x="41" y="18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19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4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1" y="29"/>
                  </a:lnTo>
                  <a:lnTo>
                    <a:pt x="41" y="29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41" y="32"/>
                  </a:lnTo>
                  <a:lnTo>
                    <a:pt x="41" y="35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6" y="38"/>
                  </a:lnTo>
                  <a:lnTo>
                    <a:pt x="36" y="40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4"/>
                  </a:lnTo>
                  <a:lnTo>
                    <a:pt x="33" y="46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8" y="47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8" y="57"/>
                  </a:lnTo>
                  <a:lnTo>
                    <a:pt x="28" y="59"/>
                  </a:lnTo>
                  <a:lnTo>
                    <a:pt x="28" y="60"/>
                  </a:lnTo>
                  <a:lnTo>
                    <a:pt x="28" y="63"/>
                  </a:lnTo>
                  <a:lnTo>
                    <a:pt x="27" y="65"/>
                  </a:lnTo>
                  <a:lnTo>
                    <a:pt x="28" y="66"/>
                  </a:lnTo>
                  <a:lnTo>
                    <a:pt x="28" y="68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6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8" y="82"/>
                  </a:lnTo>
                  <a:lnTo>
                    <a:pt x="28" y="84"/>
                  </a:lnTo>
                  <a:lnTo>
                    <a:pt x="28" y="85"/>
                  </a:lnTo>
                  <a:lnTo>
                    <a:pt x="28" y="87"/>
                  </a:lnTo>
                  <a:lnTo>
                    <a:pt x="22" y="87"/>
                  </a:lnTo>
                  <a:lnTo>
                    <a:pt x="14" y="88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4" y="88"/>
                  </a:lnTo>
                  <a:lnTo>
                    <a:pt x="14" y="85"/>
                  </a:lnTo>
                  <a:lnTo>
                    <a:pt x="13" y="84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3" y="77"/>
                  </a:lnTo>
                  <a:lnTo>
                    <a:pt x="13" y="60"/>
                  </a:lnTo>
                  <a:lnTo>
                    <a:pt x="13" y="55"/>
                  </a:lnTo>
                  <a:lnTo>
                    <a:pt x="11" y="52"/>
                  </a:lnTo>
                  <a:lnTo>
                    <a:pt x="11" y="47"/>
                  </a:lnTo>
                  <a:lnTo>
                    <a:pt x="11" y="47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6" y="33"/>
                  </a:lnTo>
                  <a:lnTo>
                    <a:pt x="3" y="3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2" y="22"/>
                  </a:lnTo>
                  <a:lnTo>
                    <a:pt x="2" y="21"/>
                  </a:lnTo>
                  <a:lnTo>
                    <a:pt x="2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4"/>
                  </a:lnTo>
                  <a:lnTo>
                    <a:pt x="16" y="13"/>
                  </a:lnTo>
                  <a:lnTo>
                    <a:pt x="17" y="14"/>
                  </a:lnTo>
                  <a:lnTo>
                    <a:pt x="21" y="11"/>
                  </a:lnTo>
                  <a:lnTo>
                    <a:pt x="22" y="10"/>
                  </a:lnTo>
                  <a:lnTo>
                    <a:pt x="22" y="8"/>
                  </a:lnTo>
                  <a:lnTo>
                    <a:pt x="24" y="7"/>
                  </a:lnTo>
                  <a:lnTo>
                    <a:pt x="24" y="5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1" name="Freeform 328">
              <a:extLst>
                <a:ext uri="{FF2B5EF4-FFF2-40B4-BE49-F238E27FC236}">
                  <a16:creationId xmlns:a16="http://schemas.microsoft.com/office/drawing/2014/main" id="{9363B4B6-8DF8-436D-81F4-4BA781660564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3667" y="4480247"/>
              <a:ext cx="48731" cy="62375"/>
            </a:xfrm>
            <a:custGeom>
              <a:avLst/>
              <a:gdLst>
                <a:gd name="T0" fmla="*/ 20 w 25"/>
                <a:gd name="T1" fmla="*/ 2 h 32"/>
                <a:gd name="T2" fmla="*/ 22 w 25"/>
                <a:gd name="T3" fmla="*/ 2 h 32"/>
                <a:gd name="T4" fmla="*/ 20 w 25"/>
                <a:gd name="T5" fmla="*/ 5 h 32"/>
                <a:gd name="T6" fmla="*/ 20 w 25"/>
                <a:gd name="T7" fmla="*/ 5 h 32"/>
                <a:gd name="T8" fmla="*/ 20 w 25"/>
                <a:gd name="T9" fmla="*/ 7 h 32"/>
                <a:gd name="T10" fmla="*/ 20 w 25"/>
                <a:gd name="T11" fmla="*/ 8 h 32"/>
                <a:gd name="T12" fmla="*/ 20 w 25"/>
                <a:gd name="T13" fmla="*/ 8 h 32"/>
                <a:gd name="T14" fmla="*/ 22 w 25"/>
                <a:gd name="T15" fmla="*/ 10 h 32"/>
                <a:gd name="T16" fmla="*/ 25 w 25"/>
                <a:gd name="T17" fmla="*/ 10 h 32"/>
                <a:gd name="T18" fmla="*/ 25 w 25"/>
                <a:gd name="T19" fmla="*/ 11 h 32"/>
                <a:gd name="T20" fmla="*/ 25 w 25"/>
                <a:gd name="T21" fmla="*/ 13 h 32"/>
                <a:gd name="T22" fmla="*/ 23 w 25"/>
                <a:gd name="T23" fmla="*/ 15 h 32"/>
                <a:gd name="T24" fmla="*/ 22 w 25"/>
                <a:gd name="T25" fmla="*/ 16 h 32"/>
                <a:gd name="T26" fmla="*/ 23 w 25"/>
                <a:gd name="T27" fmla="*/ 16 h 32"/>
                <a:gd name="T28" fmla="*/ 20 w 25"/>
                <a:gd name="T29" fmla="*/ 19 h 32"/>
                <a:gd name="T30" fmla="*/ 18 w 25"/>
                <a:gd name="T31" fmla="*/ 21 h 32"/>
                <a:gd name="T32" fmla="*/ 17 w 25"/>
                <a:gd name="T33" fmla="*/ 22 h 32"/>
                <a:gd name="T34" fmla="*/ 15 w 25"/>
                <a:gd name="T35" fmla="*/ 26 h 32"/>
                <a:gd name="T36" fmla="*/ 11 w 25"/>
                <a:gd name="T37" fmla="*/ 30 h 32"/>
                <a:gd name="T38" fmla="*/ 9 w 25"/>
                <a:gd name="T39" fmla="*/ 32 h 32"/>
                <a:gd name="T40" fmla="*/ 7 w 25"/>
                <a:gd name="T41" fmla="*/ 30 h 32"/>
                <a:gd name="T42" fmla="*/ 6 w 25"/>
                <a:gd name="T43" fmla="*/ 27 h 32"/>
                <a:gd name="T44" fmla="*/ 6 w 25"/>
                <a:gd name="T45" fmla="*/ 24 h 32"/>
                <a:gd name="T46" fmla="*/ 4 w 25"/>
                <a:gd name="T47" fmla="*/ 22 h 32"/>
                <a:gd name="T48" fmla="*/ 4 w 25"/>
                <a:gd name="T49" fmla="*/ 18 h 32"/>
                <a:gd name="T50" fmla="*/ 3 w 25"/>
                <a:gd name="T51" fmla="*/ 16 h 32"/>
                <a:gd name="T52" fmla="*/ 3 w 25"/>
                <a:gd name="T53" fmla="*/ 15 h 32"/>
                <a:gd name="T54" fmla="*/ 3 w 25"/>
                <a:gd name="T55" fmla="*/ 11 h 32"/>
                <a:gd name="T56" fmla="*/ 0 w 25"/>
                <a:gd name="T57" fmla="*/ 8 h 32"/>
                <a:gd name="T58" fmla="*/ 0 w 25"/>
                <a:gd name="T59" fmla="*/ 7 h 32"/>
                <a:gd name="T60" fmla="*/ 0 w 25"/>
                <a:gd name="T61" fmla="*/ 5 h 32"/>
                <a:gd name="T62" fmla="*/ 1 w 25"/>
                <a:gd name="T63" fmla="*/ 5 h 32"/>
                <a:gd name="T64" fmla="*/ 3 w 25"/>
                <a:gd name="T65" fmla="*/ 5 h 32"/>
                <a:gd name="T66" fmla="*/ 4 w 25"/>
                <a:gd name="T67" fmla="*/ 8 h 32"/>
                <a:gd name="T68" fmla="*/ 9 w 25"/>
                <a:gd name="T69" fmla="*/ 7 h 32"/>
                <a:gd name="T70" fmla="*/ 11 w 25"/>
                <a:gd name="T71" fmla="*/ 7 h 32"/>
                <a:gd name="T72" fmla="*/ 12 w 25"/>
                <a:gd name="T73" fmla="*/ 5 h 32"/>
                <a:gd name="T74" fmla="*/ 12 w 25"/>
                <a:gd name="T75" fmla="*/ 0 h 32"/>
                <a:gd name="T76" fmla="*/ 15 w 25"/>
                <a:gd name="T77" fmla="*/ 2 h 32"/>
                <a:gd name="T78" fmla="*/ 15 w 25"/>
                <a:gd name="T79" fmla="*/ 2 h 32"/>
                <a:gd name="T80" fmla="*/ 17 w 25"/>
                <a:gd name="T81" fmla="*/ 0 h 32"/>
                <a:gd name="T82" fmla="*/ 20 w 25"/>
                <a:gd name="T83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" h="32">
                  <a:moveTo>
                    <a:pt x="20" y="0"/>
                  </a:moveTo>
                  <a:lnTo>
                    <a:pt x="20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3" y="15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3" y="16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5" y="26"/>
                  </a:lnTo>
                  <a:lnTo>
                    <a:pt x="12" y="29"/>
                  </a:lnTo>
                  <a:lnTo>
                    <a:pt x="11" y="30"/>
                  </a:lnTo>
                  <a:lnTo>
                    <a:pt x="9" y="32"/>
                  </a:lnTo>
                  <a:lnTo>
                    <a:pt x="9" y="32"/>
                  </a:lnTo>
                  <a:lnTo>
                    <a:pt x="9" y="30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1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7"/>
                  </a:lnTo>
                  <a:lnTo>
                    <a:pt x="4" y="8"/>
                  </a:lnTo>
                  <a:lnTo>
                    <a:pt x="6" y="8"/>
                  </a:lnTo>
                  <a:lnTo>
                    <a:pt x="9" y="7"/>
                  </a:lnTo>
                  <a:lnTo>
                    <a:pt x="9" y="8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2" y="3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2" name="Freeform 329">
              <a:extLst>
                <a:ext uri="{FF2B5EF4-FFF2-40B4-BE49-F238E27FC236}">
                  <a16:creationId xmlns:a16="http://schemas.microsoft.com/office/drawing/2014/main" id="{4F333CD1-E447-4CF8-AF4A-D0D9F558972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3663524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3 w 3"/>
                <a:gd name="T3" fmla="*/ 0 h 8"/>
                <a:gd name="T4" fmla="*/ 1 w 3"/>
                <a:gd name="T5" fmla="*/ 2 h 8"/>
                <a:gd name="T6" fmla="*/ 3 w 3"/>
                <a:gd name="T7" fmla="*/ 3 h 8"/>
                <a:gd name="T8" fmla="*/ 3 w 3"/>
                <a:gd name="T9" fmla="*/ 5 h 8"/>
                <a:gd name="T10" fmla="*/ 3 w 3"/>
                <a:gd name="T11" fmla="*/ 7 h 8"/>
                <a:gd name="T12" fmla="*/ 1 w 3"/>
                <a:gd name="T13" fmla="*/ 8 h 8"/>
                <a:gd name="T14" fmla="*/ 1 w 3"/>
                <a:gd name="T15" fmla="*/ 7 h 8"/>
                <a:gd name="T16" fmla="*/ 0 w 3"/>
                <a:gd name="T17" fmla="*/ 5 h 8"/>
                <a:gd name="T18" fmla="*/ 1 w 3"/>
                <a:gd name="T19" fmla="*/ 3 h 8"/>
                <a:gd name="T20" fmla="*/ 0 w 3"/>
                <a:gd name="T21" fmla="*/ 2 h 8"/>
                <a:gd name="T22" fmla="*/ 0 w 3"/>
                <a:gd name="T23" fmla="*/ 2 h 8"/>
                <a:gd name="T24" fmla="*/ 1 w 3"/>
                <a:gd name="T25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8"/>
                  </a:lnTo>
                  <a:lnTo>
                    <a:pt x="1" y="7"/>
                  </a:lnTo>
                  <a:lnTo>
                    <a:pt x="0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3" name="Freeform 330">
              <a:extLst>
                <a:ext uri="{FF2B5EF4-FFF2-40B4-BE49-F238E27FC236}">
                  <a16:creationId xmlns:a16="http://schemas.microsoft.com/office/drawing/2014/main" id="{410CD6D6-BBE9-4025-8ECD-BC0949F85D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94592" y="3090452"/>
              <a:ext cx="175430" cy="101360"/>
            </a:xfrm>
            <a:custGeom>
              <a:avLst/>
              <a:gdLst>
                <a:gd name="T0" fmla="*/ 8 w 90"/>
                <a:gd name="T1" fmla="*/ 1 h 52"/>
                <a:gd name="T2" fmla="*/ 10 w 90"/>
                <a:gd name="T3" fmla="*/ 4 h 52"/>
                <a:gd name="T4" fmla="*/ 7 w 90"/>
                <a:gd name="T5" fmla="*/ 6 h 52"/>
                <a:gd name="T6" fmla="*/ 13 w 90"/>
                <a:gd name="T7" fmla="*/ 6 h 52"/>
                <a:gd name="T8" fmla="*/ 27 w 90"/>
                <a:gd name="T9" fmla="*/ 8 h 52"/>
                <a:gd name="T10" fmla="*/ 40 w 90"/>
                <a:gd name="T11" fmla="*/ 9 h 52"/>
                <a:gd name="T12" fmla="*/ 49 w 90"/>
                <a:gd name="T13" fmla="*/ 8 h 52"/>
                <a:gd name="T14" fmla="*/ 60 w 90"/>
                <a:gd name="T15" fmla="*/ 3 h 52"/>
                <a:gd name="T16" fmla="*/ 68 w 90"/>
                <a:gd name="T17" fmla="*/ 1 h 52"/>
                <a:gd name="T18" fmla="*/ 76 w 90"/>
                <a:gd name="T19" fmla="*/ 4 h 52"/>
                <a:gd name="T20" fmla="*/ 79 w 90"/>
                <a:gd name="T21" fmla="*/ 4 h 52"/>
                <a:gd name="T22" fmla="*/ 85 w 90"/>
                <a:gd name="T23" fmla="*/ 8 h 52"/>
                <a:gd name="T24" fmla="*/ 90 w 90"/>
                <a:gd name="T25" fmla="*/ 9 h 52"/>
                <a:gd name="T26" fmla="*/ 85 w 90"/>
                <a:gd name="T27" fmla="*/ 14 h 52"/>
                <a:gd name="T28" fmla="*/ 81 w 90"/>
                <a:gd name="T29" fmla="*/ 17 h 52"/>
                <a:gd name="T30" fmla="*/ 79 w 90"/>
                <a:gd name="T31" fmla="*/ 26 h 52"/>
                <a:gd name="T32" fmla="*/ 74 w 90"/>
                <a:gd name="T33" fmla="*/ 31 h 52"/>
                <a:gd name="T34" fmla="*/ 79 w 90"/>
                <a:gd name="T35" fmla="*/ 36 h 52"/>
                <a:gd name="T36" fmla="*/ 79 w 90"/>
                <a:gd name="T37" fmla="*/ 39 h 52"/>
                <a:gd name="T38" fmla="*/ 78 w 90"/>
                <a:gd name="T39" fmla="*/ 39 h 52"/>
                <a:gd name="T40" fmla="*/ 74 w 90"/>
                <a:gd name="T41" fmla="*/ 41 h 52"/>
                <a:gd name="T42" fmla="*/ 71 w 90"/>
                <a:gd name="T43" fmla="*/ 37 h 52"/>
                <a:gd name="T44" fmla="*/ 67 w 90"/>
                <a:gd name="T45" fmla="*/ 37 h 52"/>
                <a:gd name="T46" fmla="*/ 63 w 90"/>
                <a:gd name="T47" fmla="*/ 39 h 52"/>
                <a:gd name="T48" fmla="*/ 60 w 90"/>
                <a:gd name="T49" fmla="*/ 41 h 52"/>
                <a:gd name="T50" fmla="*/ 60 w 90"/>
                <a:gd name="T51" fmla="*/ 42 h 52"/>
                <a:gd name="T52" fmla="*/ 57 w 90"/>
                <a:gd name="T53" fmla="*/ 44 h 52"/>
                <a:gd name="T54" fmla="*/ 54 w 90"/>
                <a:gd name="T55" fmla="*/ 44 h 52"/>
                <a:gd name="T56" fmla="*/ 54 w 90"/>
                <a:gd name="T57" fmla="*/ 45 h 52"/>
                <a:gd name="T58" fmla="*/ 56 w 90"/>
                <a:gd name="T59" fmla="*/ 48 h 52"/>
                <a:gd name="T60" fmla="*/ 51 w 90"/>
                <a:gd name="T61" fmla="*/ 50 h 52"/>
                <a:gd name="T62" fmla="*/ 48 w 90"/>
                <a:gd name="T63" fmla="*/ 50 h 52"/>
                <a:gd name="T64" fmla="*/ 41 w 90"/>
                <a:gd name="T65" fmla="*/ 52 h 52"/>
                <a:gd name="T66" fmla="*/ 37 w 90"/>
                <a:gd name="T67" fmla="*/ 50 h 52"/>
                <a:gd name="T68" fmla="*/ 33 w 90"/>
                <a:gd name="T69" fmla="*/ 48 h 52"/>
                <a:gd name="T70" fmla="*/ 32 w 90"/>
                <a:gd name="T71" fmla="*/ 47 h 52"/>
                <a:gd name="T72" fmla="*/ 27 w 90"/>
                <a:gd name="T73" fmla="*/ 47 h 52"/>
                <a:gd name="T74" fmla="*/ 24 w 90"/>
                <a:gd name="T75" fmla="*/ 48 h 52"/>
                <a:gd name="T76" fmla="*/ 22 w 90"/>
                <a:gd name="T77" fmla="*/ 48 h 52"/>
                <a:gd name="T78" fmla="*/ 18 w 90"/>
                <a:gd name="T79" fmla="*/ 50 h 52"/>
                <a:gd name="T80" fmla="*/ 13 w 90"/>
                <a:gd name="T81" fmla="*/ 50 h 52"/>
                <a:gd name="T82" fmla="*/ 8 w 90"/>
                <a:gd name="T83" fmla="*/ 50 h 52"/>
                <a:gd name="T84" fmla="*/ 10 w 90"/>
                <a:gd name="T85" fmla="*/ 44 h 52"/>
                <a:gd name="T86" fmla="*/ 8 w 90"/>
                <a:gd name="T87" fmla="*/ 42 h 52"/>
                <a:gd name="T88" fmla="*/ 7 w 90"/>
                <a:gd name="T89" fmla="*/ 39 h 52"/>
                <a:gd name="T90" fmla="*/ 2 w 90"/>
                <a:gd name="T91" fmla="*/ 36 h 52"/>
                <a:gd name="T92" fmla="*/ 2 w 90"/>
                <a:gd name="T93" fmla="*/ 33 h 52"/>
                <a:gd name="T94" fmla="*/ 2 w 90"/>
                <a:gd name="T95" fmla="*/ 30 h 52"/>
                <a:gd name="T96" fmla="*/ 2 w 90"/>
                <a:gd name="T97" fmla="*/ 26 h 52"/>
                <a:gd name="T98" fmla="*/ 2 w 90"/>
                <a:gd name="T99" fmla="*/ 25 h 52"/>
                <a:gd name="T100" fmla="*/ 5 w 90"/>
                <a:gd name="T101" fmla="*/ 23 h 52"/>
                <a:gd name="T102" fmla="*/ 8 w 90"/>
                <a:gd name="T103" fmla="*/ 20 h 52"/>
                <a:gd name="T104" fmla="*/ 8 w 90"/>
                <a:gd name="T105" fmla="*/ 19 h 52"/>
                <a:gd name="T106" fmla="*/ 7 w 90"/>
                <a:gd name="T107" fmla="*/ 15 h 52"/>
                <a:gd name="T108" fmla="*/ 2 w 90"/>
                <a:gd name="T109" fmla="*/ 12 h 52"/>
                <a:gd name="T110" fmla="*/ 0 w 90"/>
                <a:gd name="T111" fmla="*/ 9 h 52"/>
                <a:gd name="T112" fmla="*/ 0 w 90"/>
                <a:gd name="T113" fmla="*/ 6 h 52"/>
                <a:gd name="T114" fmla="*/ 2 w 90"/>
                <a:gd name="T115" fmla="*/ 4 h 52"/>
                <a:gd name="T116" fmla="*/ 3 w 90"/>
                <a:gd name="T117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0" h="52">
                  <a:moveTo>
                    <a:pt x="5" y="0"/>
                  </a:moveTo>
                  <a:lnTo>
                    <a:pt x="7" y="1"/>
                  </a:lnTo>
                  <a:lnTo>
                    <a:pt x="8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8" y="4"/>
                  </a:lnTo>
                  <a:lnTo>
                    <a:pt x="7" y="4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8"/>
                  </a:lnTo>
                  <a:lnTo>
                    <a:pt x="13" y="6"/>
                  </a:lnTo>
                  <a:lnTo>
                    <a:pt x="18" y="6"/>
                  </a:lnTo>
                  <a:lnTo>
                    <a:pt x="22" y="8"/>
                  </a:lnTo>
                  <a:lnTo>
                    <a:pt x="27" y="8"/>
                  </a:lnTo>
                  <a:lnTo>
                    <a:pt x="30" y="8"/>
                  </a:lnTo>
                  <a:lnTo>
                    <a:pt x="35" y="9"/>
                  </a:lnTo>
                  <a:lnTo>
                    <a:pt x="40" y="9"/>
                  </a:lnTo>
                  <a:lnTo>
                    <a:pt x="46" y="9"/>
                  </a:lnTo>
                  <a:lnTo>
                    <a:pt x="48" y="9"/>
                  </a:lnTo>
                  <a:lnTo>
                    <a:pt x="49" y="8"/>
                  </a:lnTo>
                  <a:lnTo>
                    <a:pt x="52" y="6"/>
                  </a:lnTo>
                  <a:lnTo>
                    <a:pt x="56" y="4"/>
                  </a:lnTo>
                  <a:lnTo>
                    <a:pt x="60" y="3"/>
                  </a:lnTo>
                  <a:lnTo>
                    <a:pt x="65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73" y="4"/>
                  </a:lnTo>
                  <a:lnTo>
                    <a:pt x="74" y="4"/>
                  </a:lnTo>
                  <a:lnTo>
                    <a:pt x="76" y="4"/>
                  </a:lnTo>
                  <a:lnTo>
                    <a:pt x="78" y="4"/>
                  </a:lnTo>
                  <a:lnTo>
                    <a:pt x="78" y="4"/>
                  </a:lnTo>
                  <a:lnTo>
                    <a:pt x="79" y="4"/>
                  </a:lnTo>
                  <a:lnTo>
                    <a:pt x="81" y="6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9"/>
                  </a:lnTo>
                  <a:lnTo>
                    <a:pt x="87" y="9"/>
                  </a:lnTo>
                  <a:lnTo>
                    <a:pt x="90" y="9"/>
                  </a:lnTo>
                  <a:lnTo>
                    <a:pt x="90" y="12"/>
                  </a:lnTo>
                  <a:lnTo>
                    <a:pt x="89" y="15"/>
                  </a:lnTo>
                  <a:lnTo>
                    <a:pt x="85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1" y="22"/>
                  </a:lnTo>
                  <a:lnTo>
                    <a:pt x="79" y="26"/>
                  </a:lnTo>
                  <a:lnTo>
                    <a:pt x="79" y="26"/>
                  </a:lnTo>
                  <a:lnTo>
                    <a:pt x="78" y="26"/>
                  </a:lnTo>
                  <a:lnTo>
                    <a:pt x="74" y="31"/>
                  </a:lnTo>
                  <a:lnTo>
                    <a:pt x="76" y="33"/>
                  </a:lnTo>
                  <a:lnTo>
                    <a:pt x="78" y="33"/>
                  </a:lnTo>
                  <a:lnTo>
                    <a:pt x="79" y="36"/>
                  </a:lnTo>
                  <a:lnTo>
                    <a:pt x="81" y="37"/>
                  </a:lnTo>
                  <a:lnTo>
                    <a:pt x="82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8" y="39"/>
                  </a:lnTo>
                  <a:lnTo>
                    <a:pt x="76" y="39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1"/>
                  </a:lnTo>
                  <a:lnTo>
                    <a:pt x="73" y="39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0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39"/>
                  </a:lnTo>
                  <a:lnTo>
                    <a:pt x="62" y="39"/>
                  </a:lnTo>
                  <a:lnTo>
                    <a:pt x="60" y="41"/>
                  </a:lnTo>
                  <a:lnTo>
                    <a:pt x="60" y="41"/>
                  </a:lnTo>
                  <a:lnTo>
                    <a:pt x="60" y="42"/>
                  </a:lnTo>
                  <a:lnTo>
                    <a:pt x="60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6" y="44"/>
                  </a:lnTo>
                  <a:lnTo>
                    <a:pt x="54" y="44"/>
                  </a:lnTo>
                  <a:lnTo>
                    <a:pt x="54" y="44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7"/>
                  </a:lnTo>
                  <a:lnTo>
                    <a:pt x="56" y="48"/>
                  </a:lnTo>
                  <a:lnTo>
                    <a:pt x="54" y="50"/>
                  </a:lnTo>
                  <a:lnTo>
                    <a:pt x="54" y="50"/>
                  </a:lnTo>
                  <a:lnTo>
                    <a:pt x="51" y="50"/>
                  </a:lnTo>
                  <a:lnTo>
                    <a:pt x="49" y="50"/>
                  </a:lnTo>
                  <a:lnTo>
                    <a:pt x="49" y="50"/>
                  </a:lnTo>
                  <a:lnTo>
                    <a:pt x="48" y="50"/>
                  </a:lnTo>
                  <a:lnTo>
                    <a:pt x="46" y="52"/>
                  </a:lnTo>
                  <a:lnTo>
                    <a:pt x="43" y="52"/>
                  </a:lnTo>
                  <a:lnTo>
                    <a:pt x="41" y="52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3" y="48"/>
                  </a:lnTo>
                  <a:lnTo>
                    <a:pt x="32" y="48"/>
                  </a:lnTo>
                  <a:lnTo>
                    <a:pt x="32" y="48"/>
                  </a:lnTo>
                  <a:lnTo>
                    <a:pt x="32" y="47"/>
                  </a:lnTo>
                  <a:lnTo>
                    <a:pt x="30" y="47"/>
                  </a:lnTo>
                  <a:lnTo>
                    <a:pt x="29" y="47"/>
                  </a:lnTo>
                  <a:lnTo>
                    <a:pt x="27" y="47"/>
                  </a:lnTo>
                  <a:lnTo>
                    <a:pt x="27" y="47"/>
                  </a:lnTo>
                  <a:lnTo>
                    <a:pt x="24" y="47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1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50"/>
                  </a:lnTo>
                  <a:lnTo>
                    <a:pt x="15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3" y="37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4" name="Freeform 331">
              <a:extLst>
                <a:ext uri="{FF2B5EF4-FFF2-40B4-BE49-F238E27FC236}">
                  <a16:creationId xmlns:a16="http://schemas.microsoft.com/office/drawing/2014/main" id="{BB1377A9-8DBB-4E01-8D73-DDD0C72C156A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9056" y="3992941"/>
              <a:ext cx="224161" cy="159836"/>
            </a:xfrm>
            <a:custGeom>
              <a:avLst/>
              <a:gdLst>
                <a:gd name="T0" fmla="*/ 74 w 115"/>
                <a:gd name="T1" fmla="*/ 0 h 82"/>
                <a:gd name="T2" fmla="*/ 83 w 115"/>
                <a:gd name="T3" fmla="*/ 3 h 82"/>
                <a:gd name="T4" fmla="*/ 83 w 115"/>
                <a:gd name="T5" fmla="*/ 9 h 82"/>
                <a:gd name="T6" fmla="*/ 85 w 115"/>
                <a:gd name="T7" fmla="*/ 14 h 82"/>
                <a:gd name="T8" fmla="*/ 90 w 115"/>
                <a:gd name="T9" fmla="*/ 20 h 82"/>
                <a:gd name="T10" fmla="*/ 93 w 115"/>
                <a:gd name="T11" fmla="*/ 20 h 82"/>
                <a:gd name="T12" fmla="*/ 96 w 115"/>
                <a:gd name="T13" fmla="*/ 23 h 82"/>
                <a:gd name="T14" fmla="*/ 94 w 115"/>
                <a:gd name="T15" fmla="*/ 25 h 82"/>
                <a:gd name="T16" fmla="*/ 94 w 115"/>
                <a:gd name="T17" fmla="*/ 30 h 82"/>
                <a:gd name="T18" fmla="*/ 102 w 115"/>
                <a:gd name="T19" fmla="*/ 34 h 82"/>
                <a:gd name="T20" fmla="*/ 108 w 115"/>
                <a:gd name="T21" fmla="*/ 34 h 82"/>
                <a:gd name="T22" fmla="*/ 112 w 115"/>
                <a:gd name="T23" fmla="*/ 34 h 82"/>
                <a:gd name="T24" fmla="*/ 112 w 115"/>
                <a:gd name="T25" fmla="*/ 38 h 82"/>
                <a:gd name="T26" fmla="*/ 110 w 115"/>
                <a:gd name="T27" fmla="*/ 39 h 82"/>
                <a:gd name="T28" fmla="*/ 115 w 115"/>
                <a:gd name="T29" fmla="*/ 46 h 82"/>
                <a:gd name="T30" fmla="*/ 108 w 115"/>
                <a:gd name="T31" fmla="*/ 53 h 82"/>
                <a:gd name="T32" fmla="*/ 102 w 115"/>
                <a:gd name="T33" fmla="*/ 52 h 82"/>
                <a:gd name="T34" fmla="*/ 99 w 115"/>
                <a:gd name="T35" fmla="*/ 53 h 82"/>
                <a:gd name="T36" fmla="*/ 97 w 115"/>
                <a:gd name="T37" fmla="*/ 55 h 82"/>
                <a:gd name="T38" fmla="*/ 96 w 115"/>
                <a:gd name="T39" fmla="*/ 57 h 82"/>
                <a:gd name="T40" fmla="*/ 94 w 115"/>
                <a:gd name="T41" fmla="*/ 58 h 82"/>
                <a:gd name="T42" fmla="*/ 93 w 115"/>
                <a:gd name="T43" fmla="*/ 60 h 82"/>
                <a:gd name="T44" fmla="*/ 86 w 115"/>
                <a:gd name="T45" fmla="*/ 60 h 82"/>
                <a:gd name="T46" fmla="*/ 75 w 115"/>
                <a:gd name="T47" fmla="*/ 57 h 82"/>
                <a:gd name="T48" fmla="*/ 74 w 115"/>
                <a:gd name="T49" fmla="*/ 58 h 82"/>
                <a:gd name="T50" fmla="*/ 71 w 115"/>
                <a:gd name="T51" fmla="*/ 60 h 82"/>
                <a:gd name="T52" fmla="*/ 69 w 115"/>
                <a:gd name="T53" fmla="*/ 60 h 82"/>
                <a:gd name="T54" fmla="*/ 61 w 115"/>
                <a:gd name="T55" fmla="*/ 60 h 82"/>
                <a:gd name="T56" fmla="*/ 52 w 115"/>
                <a:gd name="T57" fmla="*/ 60 h 82"/>
                <a:gd name="T58" fmla="*/ 41 w 115"/>
                <a:gd name="T59" fmla="*/ 60 h 82"/>
                <a:gd name="T60" fmla="*/ 37 w 115"/>
                <a:gd name="T61" fmla="*/ 64 h 82"/>
                <a:gd name="T62" fmla="*/ 39 w 115"/>
                <a:gd name="T63" fmla="*/ 68 h 82"/>
                <a:gd name="T64" fmla="*/ 39 w 115"/>
                <a:gd name="T65" fmla="*/ 71 h 82"/>
                <a:gd name="T66" fmla="*/ 41 w 115"/>
                <a:gd name="T67" fmla="*/ 77 h 82"/>
                <a:gd name="T68" fmla="*/ 41 w 115"/>
                <a:gd name="T69" fmla="*/ 80 h 82"/>
                <a:gd name="T70" fmla="*/ 37 w 115"/>
                <a:gd name="T71" fmla="*/ 80 h 82"/>
                <a:gd name="T72" fmla="*/ 36 w 115"/>
                <a:gd name="T73" fmla="*/ 77 h 82"/>
                <a:gd name="T74" fmla="*/ 33 w 115"/>
                <a:gd name="T75" fmla="*/ 75 h 82"/>
                <a:gd name="T76" fmla="*/ 23 w 115"/>
                <a:gd name="T77" fmla="*/ 75 h 82"/>
                <a:gd name="T78" fmla="*/ 17 w 115"/>
                <a:gd name="T79" fmla="*/ 79 h 82"/>
                <a:gd name="T80" fmla="*/ 12 w 115"/>
                <a:gd name="T81" fmla="*/ 77 h 82"/>
                <a:gd name="T82" fmla="*/ 8 w 115"/>
                <a:gd name="T83" fmla="*/ 74 h 82"/>
                <a:gd name="T84" fmla="*/ 4 w 115"/>
                <a:gd name="T85" fmla="*/ 69 h 82"/>
                <a:gd name="T86" fmla="*/ 0 w 115"/>
                <a:gd name="T87" fmla="*/ 68 h 82"/>
                <a:gd name="T88" fmla="*/ 1 w 115"/>
                <a:gd name="T89" fmla="*/ 63 h 82"/>
                <a:gd name="T90" fmla="*/ 3 w 115"/>
                <a:gd name="T91" fmla="*/ 57 h 82"/>
                <a:gd name="T92" fmla="*/ 4 w 115"/>
                <a:gd name="T93" fmla="*/ 50 h 82"/>
                <a:gd name="T94" fmla="*/ 3 w 115"/>
                <a:gd name="T95" fmla="*/ 47 h 82"/>
                <a:gd name="T96" fmla="*/ 8 w 115"/>
                <a:gd name="T97" fmla="*/ 44 h 82"/>
                <a:gd name="T98" fmla="*/ 14 w 115"/>
                <a:gd name="T99" fmla="*/ 42 h 82"/>
                <a:gd name="T100" fmla="*/ 15 w 115"/>
                <a:gd name="T101" fmla="*/ 38 h 82"/>
                <a:gd name="T102" fmla="*/ 19 w 115"/>
                <a:gd name="T103" fmla="*/ 33 h 82"/>
                <a:gd name="T104" fmla="*/ 17 w 115"/>
                <a:gd name="T105" fmla="*/ 28 h 82"/>
                <a:gd name="T106" fmla="*/ 22 w 115"/>
                <a:gd name="T107" fmla="*/ 23 h 82"/>
                <a:gd name="T108" fmla="*/ 28 w 115"/>
                <a:gd name="T109" fmla="*/ 27 h 82"/>
                <a:gd name="T110" fmla="*/ 33 w 115"/>
                <a:gd name="T111" fmla="*/ 23 h 82"/>
                <a:gd name="T112" fmla="*/ 36 w 115"/>
                <a:gd name="T113" fmla="*/ 20 h 82"/>
                <a:gd name="T114" fmla="*/ 37 w 115"/>
                <a:gd name="T115" fmla="*/ 19 h 82"/>
                <a:gd name="T116" fmla="*/ 42 w 115"/>
                <a:gd name="T117" fmla="*/ 12 h 82"/>
                <a:gd name="T118" fmla="*/ 50 w 115"/>
                <a:gd name="T119" fmla="*/ 12 h 82"/>
                <a:gd name="T120" fmla="*/ 55 w 115"/>
                <a:gd name="T121" fmla="*/ 8 h 82"/>
                <a:gd name="T122" fmla="*/ 64 w 115"/>
                <a:gd name="T123" fmla="*/ 3 h 82"/>
                <a:gd name="T124" fmla="*/ 71 w 115"/>
                <a:gd name="T125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5" h="82">
                  <a:moveTo>
                    <a:pt x="72" y="0"/>
                  </a:move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7" y="0"/>
                  </a:lnTo>
                  <a:lnTo>
                    <a:pt x="80" y="1"/>
                  </a:lnTo>
                  <a:lnTo>
                    <a:pt x="83" y="1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2" y="6"/>
                  </a:lnTo>
                  <a:lnTo>
                    <a:pt x="82" y="8"/>
                  </a:lnTo>
                  <a:lnTo>
                    <a:pt x="83" y="9"/>
                  </a:lnTo>
                  <a:lnTo>
                    <a:pt x="85" y="11"/>
                  </a:lnTo>
                  <a:lnTo>
                    <a:pt x="85" y="11"/>
                  </a:lnTo>
                  <a:lnTo>
                    <a:pt x="85" y="12"/>
                  </a:lnTo>
                  <a:lnTo>
                    <a:pt x="85" y="14"/>
                  </a:lnTo>
                  <a:lnTo>
                    <a:pt x="86" y="16"/>
                  </a:lnTo>
                  <a:lnTo>
                    <a:pt x="88" y="17"/>
                  </a:lnTo>
                  <a:lnTo>
                    <a:pt x="88" y="19"/>
                  </a:lnTo>
                  <a:lnTo>
                    <a:pt x="90" y="20"/>
                  </a:lnTo>
                  <a:lnTo>
                    <a:pt x="91" y="20"/>
                  </a:lnTo>
                  <a:lnTo>
                    <a:pt x="91" y="20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22"/>
                  </a:lnTo>
                  <a:lnTo>
                    <a:pt x="94" y="22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7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5"/>
                  </a:lnTo>
                  <a:lnTo>
                    <a:pt x="94" y="27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6" y="30"/>
                  </a:lnTo>
                  <a:lnTo>
                    <a:pt x="99" y="33"/>
                  </a:lnTo>
                  <a:lnTo>
                    <a:pt x="102" y="34"/>
                  </a:lnTo>
                  <a:lnTo>
                    <a:pt x="102" y="34"/>
                  </a:lnTo>
                  <a:lnTo>
                    <a:pt x="104" y="36"/>
                  </a:lnTo>
                  <a:lnTo>
                    <a:pt x="105" y="36"/>
                  </a:lnTo>
                  <a:lnTo>
                    <a:pt x="107" y="34"/>
                  </a:lnTo>
                  <a:lnTo>
                    <a:pt x="108" y="34"/>
                  </a:lnTo>
                  <a:lnTo>
                    <a:pt x="108" y="34"/>
                  </a:lnTo>
                  <a:lnTo>
                    <a:pt x="110" y="34"/>
                  </a:lnTo>
                  <a:lnTo>
                    <a:pt x="110" y="34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41"/>
                  </a:lnTo>
                  <a:lnTo>
                    <a:pt x="112" y="42"/>
                  </a:lnTo>
                  <a:lnTo>
                    <a:pt x="113" y="46"/>
                  </a:lnTo>
                  <a:lnTo>
                    <a:pt x="115" y="46"/>
                  </a:lnTo>
                  <a:lnTo>
                    <a:pt x="113" y="47"/>
                  </a:lnTo>
                  <a:lnTo>
                    <a:pt x="113" y="49"/>
                  </a:lnTo>
                  <a:lnTo>
                    <a:pt x="112" y="50"/>
                  </a:lnTo>
                  <a:lnTo>
                    <a:pt x="108" y="53"/>
                  </a:lnTo>
                  <a:lnTo>
                    <a:pt x="107" y="52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1" y="52"/>
                  </a:lnTo>
                  <a:lnTo>
                    <a:pt x="101" y="53"/>
                  </a:lnTo>
                  <a:lnTo>
                    <a:pt x="101" y="53"/>
                  </a:lnTo>
                  <a:lnTo>
                    <a:pt x="99" y="53"/>
                  </a:lnTo>
                  <a:lnTo>
                    <a:pt x="99" y="55"/>
                  </a:lnTo>
                  <a:lnTo>
                    <a:pt x="99" y="55"/>
                  </a:lnTo>
                  <a:lnTo>
                    <a:pt x="97" y="55"/>
                  </a:lnTo>
                  <a:lnTo>
                    <a:pt x="97" y="55"/>
                  </a:lnTo>
                  <a:lnTo>
                    <a:pt x="96" y="55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8"/>
                  </a:lnTo>
                  <a:lnTo>
                    <a:pt x="96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0" y="60"/>
                  </a:lnTo>
                  <a:lnTo>
                    <a:pt x="88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2" y="58"/>
                  </a:lnTo>
                  <a:lnTo>
                    <a:pt x="78" y="57"/>
                  </a:lnTo>
                  <a:lnTo>
                    <a:pt x="75" y="57"/>
                  </a:lnTo>
                  <a:lnTo>
                    <a:pt x="75" y="57"/>
                  </a:lnTo>
                  <a:lnTo>
                    <a:pt x="75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69" y="60"/>
                  </a:lnTo>
                  <a:lnTo>
                    <a:pt x="69" y="60"/>
                  </a:lnTo>
                  <a:lnTo>
                    <a:pt x="67" y="60"/>
                  </a:lnTo>
                  <a:lnTo>
                    <a:pt x="66" y="58"/>
                  </a:lnTo>
                  <a:lnTo>
                    <a:pt x="64" y="58"/>
                  </a:lnTo>
                  <a:lnTo>
                    <a:pt x="61" y="60"/>
                  </a:lnTo>
                  <a:lnTo>
                    <a:pt x="58" y="58"/>
                  </a:lnTo>
                  <a:lnTo>
                    <a:pt x="56" y="58"/>
                  </a:lnTo>
                  <a:lnTo>
                    <a:pt x="56" y="60"/>
                  </a:lnTo>
                  <a:lnTo>
                    <a:pt x="52" y="60"/>
                  </a:lnTo>
                  <a:lnTo>
                    <a:pt x="47" y="60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37" y="63"/>
                  </a:lnTo>
                  <a:lnTo>
                    <a:pt x="37" y="64"/>
                  </a:lnTo>
                  <a:lnTo>
                    <a:pt x="37" y="66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39" y="71"/>
                  </a:lnTo>
                  <a:lnTo>
                    <a:pt x="39" y="71"/>
                  </a:lnTo>
                  <a:lnTo>
                    <a:pt x="39" y="72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39" y="77"/>
                  </a:lnTo>
                  <a:lnTo>
                    <a:pt x="39" y="79"/>
                  </a:lnTo>
                  <a:lnTo>
                    <a:pt x="41" y="80"/>
                  </a:lnTo>
                  <a:lnTo>
                    <a:pt x="41" y="80"/>
                  </a:lnTo>
                  <a:lnTo>
                    <a:pt x="41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7" y="80"/>
                  </a:lnTo>
                  <a:lnTo>
                    <a:pt x="37" y="80"/>
                  </a:lnTo>
                  <a:lnTo>
                    <a:pt x="37" y="79"/>
                  </a:lnTo>
                  <a:lnTo>
                    <a:pt x="36" y="79"/>
                  </a:lnTo>
                  <a:lnTo>
                    <a:pt x="36" y="77"/>
                  </a:lnTo>
                  <a:lnTo>
                    <a:pt x="34" y="77"/>
                  </a:lnTo>
                  <a:lnTo>
                    <a:pt x="34" y="75"/>
                  </a:lnTo>
                  <a:lnTo>
                    <a:pt x="33" y="75"/>
                  </a:lnTo>
                  <a:lnTo>
                    <a:pt x="33" y="75"/>
                  </a:lnTo>
                  <a:lnTo>
                    <a:pt x="31" y="75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3" y="75"/>
                  </a:lnTo>
                  <a:lnTo>
                    <a:pt x="22" y="75"/>
                  </a:lnTo>
                  <a:lnTo>
                    <a:pt x="19" y="77"/>
                  </a:lnTo>
                  <a:lnTo>
                    <a:pt x="19" y="77"/>
                  </a:lnTo>
                  <a:lnTo>
                    <a:pt x="17" y="79"/>
                  </a:lnTo>
                  <a:lnTo>
                    <a:pt x="15" y="79"/>
                  </a:lnTo>
                  <a:lnTo>
                    <a:pt x="15" y="79"/>
                  </a:lnTo>
                  <a:lnTo>
                    <a:pt x="14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69"/>
                  </a:lnTo>
                  <a:lnTo>
                    <a:pt x="4" y="69"/>
                  </a:lnTo>
                  <a:lnTo>
                    <a:pt x="4" y="69"/>
                  </a:lnTo>
                  <a:lnTo>
                    <a:pt x="1" y="69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1" y="64"/>
                  </a:lnTo>
                  <a:lnTo>
                    <a:pt x="1" y="64"/>
                  </a:lnTo>
                  <a:lnTo>
                    <a:pt x="1" y="63"/>
                  </a:lnTo>
                  <a:lnTo>
                    <a:pt x="1" y="60"/>
                  </a:lnTo>
                  <a:lnTo>
                    <a:pt x="0" y="58"/>
                  </a:lnTo>
                  <a:lnTo>
                    <a:pt x="1" y="58"/>
                  </a:lnTo>
                  <a:lnTo>
                    <a:pt x="3" y="57"/>
                  </a:lnTo>
                  <a:lnTo>
                    <a:pt x="3" y="57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4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4" y="42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5" y="39"/>
                  </a:lnTo>
                  <a:lnTo>
                    <a:pt x="15" y="38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30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3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9" y="14"/>
                  </a:lnTo>
                  <a:lnTo>
                    <a:pt x="42" y="12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9" y="12"/>
                  </a:lnTo>
                  <a:lnTo>
                    <a:pt x="50" y="12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6" y="8"/>
                  </a:lnTo>
                  <a:lnTo>
                    <a:pt x="58" y="6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1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5" name="Freeform 332">
              <a:extLst>
                <a:ext uri="{FF2B5EF4-FFF2-40B4-BE49-F238E27FC236}">
                  <a16:creationId xmlns:a16="http://schemas.microsoft.com/office/drawing/2014/main" id="{D1154C19-F7F7-4230-9CAA-D28BD91E5E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835166" y="2829257"/>
              <a:ext cx="109156" cy="74070"/>
            </a:xfrm>
            <a:custGeom>
              <a:avLst/>
              <a:gdLst>
                <a:gd name="T0" fmla="*/ 33 w 56"/>
                <a:gd name="T1" fmla="*/ 1 h 38"/>
                <a:gd name="T2" fmla="*/ 33 w 56"/>
                <a:gd name="T3" fmla="*/ 1 h 38"/>
                <a:gd name="T4" fmla="*/ 37 w 56"/>
                <a:gd name="T5" fmla="*/ 1 h 38"/>
                <a:gd name="T6" fmla="*/ 38 w 56"/>
                <a:gd name="T7" fmla="*/ 3 h 38"/>
                <a:gd name="T8" fmla="*/ 43 w 56"/>
                <a:gd name="T9" fmla="*/ 4 h 38"/>
                <a:gd name="T10" fmla="*/ 44 w 56"/>
                <a:gd name="T11" fmla="*/ 4 h 38"/>
                <a:gd name="T12" fmla="*/ 48 w 56"/>
                <a:gd name="T13" fmla="*/ 8 h 38"/>
                <a:gd name="T14" fmla="*/ 48 w 56"/>
                <a:gd name="T15" fmla="*/ 11 h 38"/>
                <a:gd name="T16" fmla="*/ 46 w 56"/>
                <a:gd name="T17" fmla="*/ 11 h 38"/>
                <a:gd name="T18" fmla="*/ 46 w 56"/>
                <a:gd name="T19" fmla="*/ 14 h 38"/>
                <a:gd name="T20" fmla="*/ 48 w 56"/>
                <a:gd name="T21" fmla="*/ 14 h 38"/>
                <a:gd name="T22" fmla="*/ 51 w 56"/>
                <a:gd name="T23" fmla="*/ 15 h 38"/>
                <a:gd name="T24" fmla="*/ 54 w 56"/>
                <a:gd name="T25" fmla="*/ 17 h 38"/>
                <a:gd name="T26" fmla="*/ 54 w 56"/>
                <a:gd name="T27" fmla="*/ 19 h 38"/>
                <a:gd name="T28" fmla="*/ 56 w 56"/>
                <a:gd name="T29" fmla="*/ 22 h 38"/>
                <a:gd name="T30" fmla="*/ 52 w 56"/>
                <a:gd name="T31" fmla="*/ 26 h 38"/>
                <a:gd name="T32" fmla="*/ 52 w 56"/>
                <a:gd name="T33" fmla="*/ 26 h 38"/>
                <a:gd name="T34" fmla="*/ 49 w 56"/>
                <a:gd name="T35" fmla="*/ 26 h 38"/>
                <a:gd name="T36" fmla="*/ 46 w 56"/>
                <a:gd name="T37" fmla="*/ 30 h 38"/>
                <a:gd name="T38" fmla="*/ 46 w 56"/>
                <a:gd name="T39" fmla="*/ 31 h 38"/>
                <a:gd name="T40" fmla="*/ 48 w 56"/>
                <a:gd name="T41" fmla="*/ 34 h 38"/>
                <a:gd name="T42" fmla="*/ 48 w 56"/>
                <a:gd name="T43" fmla="*/ 36 h 38"/>
                <a:gd name="T44" fmla="*/ 46 w 56"/>
                <a:gd name="T45" fmla="*/ 38 h 38"/>
                <a:gd name="T46" fmla="*/ 43 w 56"/>
                <a:gd name="T47" fmla="*/ 38 h 38"/>
                <a:gd name="T48" fmla="*/ 40 w 56"/>
                <a:gd name="T49" fmla="*/ 36 h 38"/>
                <a:gd name="T50" fmla="*/ 38 w 56"/>
                <a:gd name="T51" fmla="*/ 34 h 38"/>
                <a:gd name="T52" fmla="*/ 35 w 56"/>
                <a:gd name="T53" fmla="*/ 33 h 38"/>
                <a:gd name="T54" fmla="*/ 33 w 56"/>
                <a:gd name="T55" fmla="*/ 30 h 38"/>
                <a:gd name="T56" fmla="*/ 33 w 56"/>
                <a:gd name="T57" fmla="*/ 26 h 38"/>
                <a:gd name="T58" fmla="*/ 32 w 56"/>
                <a:gd name="T59" fmla="*/ 28 h 38"/>
                <a:gd name="T60" fmla="*/ 27 w 56"/>
                <a:gd name="T61" fmla="*/ 30 h 38"/>
                <a:gd name="T62" fmla="*/ 24 w 56"/>
                <a:gd name="T63" fmla="*/ 30 h 38"/>
                <a:gd name="T64" fmla="*/ 24 w 56"/>
                <a:gd name="T65" fmla="*/ 28 h 38"/>
                <a:gd name="T66" fmla="*/ 24 w 56"/>
                <a:gd name="T67" fmla="*/ 26 h 38"/>
                <a:gd name="T68" fmla="*/ 24 w 56"/>
                <a:gd name="T69" fmla="*/ 23 h 38"/>
                <a:gd name="T70" fmla="*/ 19 w 56"/>
                <a:gd name="T71" fmla="*/ 22 h 38"/>
                <a:gd name="T72" fmla="*/ 18 w 56"/>
                <a:gd name="T73" fmla="*/ 23 h 38"/>
                <a:gd name="T74" fmla="*/ 16 w 56"/>
                <a:gd name="T75" fmla="*/ 20 h 38"/>
                <a:gd name="T76" fmla="*/ 11 w 56"/>
                <a:gd name="T77" fmla="*/ 19 h 38"/>
                <a:gd name="T78" fmla="*/ 10 w 56"/>
                <a:gd name="T79" fmla="*/ 15 h 38"/>
                <a:gd name="T80" fmla="*/ 8 w 56"/>
                <a:gd name="T81" fmla="*/ 14 h 38"/>
                <a:gd name="T82" fmla="*/ 5 w 56"/>
                <a:gd name="T83" fmla="*/ 15 h 38"/>
                <a:gd name="T84" fmla="*/ 2 w 56"/>
                <a:gd name="T85" fmla="*/ 14 h 38"/>
                <a:gd name="T86" fmla="*/ 2 w 56"/>
                <a:gd name="T87" fmla="*/ 11 h 38"/>
                <a:gd name="T88" fmla="*/ 0 w 56"/>
                <a:gd name="T89" fmla="*/ 8 h 38"/>
                <a:gd name="T90" fmla="*/ 13 w 56"/>
                <a:gd name="T91" fmla="*/ 3 h 38"/>
                <a:gd name="T92" fmla="*/ 13 w 56"/>
                <a:gd name="T93" fmla="*/ 4 h 38"/>
                <a:gd name="T94" fmla="*/ 16 w 56"/>
                <a:gd name="T95" fmla="*/ 4 h 38"/>
                <a:gd name="T96" fmla="*/ 18 w 56"/>
                <a:gd name="T97" fmla="*/ 6 h 38"/>
                <a:gd name="T98" fmla="*/ 22 w 56"/>
                <a:gd name="T99" fmla="*/ 4 h 38"/>
                <a:gd name="T100" fmla="*/ 26 w 56"/>
                <a:gd name="T101" fmla="*/ 3 h 38"/>
                <a:gd name="T102" fmla="*/ 27 w 56"/>
                <a:gd name="T103" fmla="*/ 3 h 38"/>
                <a:gd name="T104" fmla="*/ 29 w 56"/>
                <a:gd name="T105" fmla="*/ 1 h 38"/>
                <a:gd name="T106" fmla="*/ 30 w 56"/>
                <a:gd name="T107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6" h="38">
                  <a:moveTo>
                    <a:pt x="32" y="0"/>
                  </a:move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8" y="3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6" y="12"/>
                  </a:lnTo>
                  <a:lnTo>
                    <a:pt x="44" y="12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8" y="14"/>
                  </a:lnTo>
                  <a:lnTo>
                    <a:pt x="49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2" y="15"/>
                  </a:lnTo>
                  <a:lnTo>
                    <a:pt x="52" y="17"/>
                  </a:lnTo>
                  <a:lnTo>
                    <a:pt x="54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54" y="19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6" y="22"/>
                  </a:lnTo>
                  <a:lnTo>
                    <a:pt x="56" y="23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1" y="26"/>
                  </a:lnTo>
                  <a:lnTo>
                    <a:pt x="51" y="25"/>
                  </a:lnTo>
                  <a:lnTo>
                    <a:pt x="49" y="26"/>
                  </a:lnTo>
                  <a:lnTo>
                    <a:pt x="48" y="28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3"/>
                  </a:lnTo>
                  <a:lnTo>
                    <a:pt x="48" y="33"/>
                  </a:lnTo>
                  <a:lnTo>
                    <a:pt x="48" y="34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6"/>
                  </a:lnTo>
                  <a:lnTo>
                    <a:pt x="48" y="38"/>
                  </a:lnTo>
                  <a:lnTo>
                    <a:pt x="48" y="38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1" y="36"/>
                  </a:lnTo>
                  <a:lnTo>
                    <a:pt x="40" y="36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32" y="28"/>
                  </a:lnTo>
                  <a:lnTo>
                    <a:pt x="30" y="28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4" y="23"/>
                  </a:lnTo>
                  <a:lnTo>
                    <a:pt x="22" y="23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6" y="23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5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7"/>
                  </a:lnTo>
                  <a:lnTo>
                    <a:pt x="10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7" y="4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4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1" y="6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3"/>
                  </a:lnTo>
                  <a:lnTo>
                    <a:pt x="27" y="3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6" name="Freeform 333">
              <a:extLst>
                <a:ext uri="{FF2B5EF4-FFF2-40B4-BE49-F238E27FC236}">
                  <a16:creationId xmlns:a16="http://schemas.microsoft.com/office/drawing/2014/main" id="{BED2C694-896F-4133-A5A8-D41169A69F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246352" y="3655727"/>
              <a:ext cx="128649" cy="171531"/>
            </a:xfrm>
            <a:custGeom>
              <a:avLst/>
              <a:gdLst>
                <a:gd name="T0" fmla="*/ 55 w 66"/>
                <a:gd name="T1" fmla="*/ 77 h 88"/>
                <a:gd name="T2" fmla="*/ 55 w 66"/>
                <a:gd name="T3" fmla="*/ 72 h 88"/>
                <a:gd name="T4" fmla="*/ 45 w 66"/>
                <a:gd name="T5" fmla="*/ 66 h 88"/>
                <a:gd name="T6" fmla="*/ 50 w 66"/>
                <a:gd name="T7" fmla="*/ 63 h 88"/>
                <a:gd name="T8" fmla="*/ 36 w 66"/>
                <a:gd name="T9" fmla="*/ 56 h 88"/>
                <a:gd name="T10" fmla="*/ 39 w 66"/>
                <a:gd name="T11" fmla="*/ 67 h 88"/>
                <a:gd name="T12" fmla="*/ 36 w 66"/>
                <a:gd name="T13" fmla="*/ 59 h 88"/>
                <a:gd name="T14" fmla="*/ 37 w 66"/>
                <a:gd name="T15" fmla="*/ 56 h 88"/>
                <a:gd name="T16" fmla="*/ 7 w 66"/>
                <a:gd name="T17" fmla="*/ 3 h 88"/>
                <a:gd name="T18" fmla="*/ 12 w 66"/>
                <a:gd name="T19" fmla="*/ 4 h 88"/>
                <a:gd name="T20" fmla="*/ 14 w 66"/>
                <a:gd name="T21" fmla="*/ 3 h 88"/>
                <a:gd name="T22" fmla="*/ 20 w 66"/>
                <a:gd name="T23" fmla="*/ 9 h 88"/>
                <a:gd name="T24" fmla="*/ 23 w 66"/>
                <a:gd name="T25" fmla="*/ 6 h 88"/>
                <a:gd name="T26" fmla="*/ 25 w 66"/>
                <a:gd name="T27" fmla="*/ 20 h 88"/>
                <a:gd name="T28" fmla="*/ 37 w 66"/>
                <a:gd name="T29" fmla="*/ 22 h 88"/>
                <a:gd name="T30" fmla="*/ 58 w 66"/>
                <a:gd name="T31" fmla="*/ 22 h 88"/>
                <a:gd name="T32" fmla="*/ 63 w 66"/>
                <a:gd name="T33" fmla="*/ 26 h 88"/>
                <a:gd name="T34" fmla="*/ 58 w 66"/>
                <a:gd name="T35" fmla="*/ 33 h 88"/>
                <a:gd name="T36" fmla="*/ 55 w 66"/>
                <a:gd name="T37" fmla="*/ 36 h 88"/>
                <a:gd name="T38" fmla="*/ 50 w 66"/>
                <a:gd name="T39" fmla="*/ 37 h 88"/>
                <a:gd name="T40" fmla="*/ 45 w 66"/>
                <a:gd name="T41" fmla="*/ 44 h 88"/>
                <a:gd name="T42" fmla="*/ 47 w 66"/>
                <a:gd name="T43" fmla="*/ 53 h 88"/>
                <a:gd name="T44" fmla="*/ 52 w 66"/>
                <a:gd name="T45" fmla="*/ 55 h 88"/>
                <a:gd name="T46" fmla="*/ 55 w 66"/>
                <a:gd name="T47" fmla="*/ 47 h 88"/>
                <a:gd name="T48" fmla="*/ 59 w 66"/>
                <a:gd name="T49" fmla="*/ 44 h 88"/>
                <a:gd name="T50" fmla="*/ 63 w 66"/>
                <a:gd name="T51" fmla="*/ 55 h 88"/>
                <a:gd name="T52" fmla="*/ 64 w 66"/>
                <a:gd name="T53" fmla="*/ 69 h 88"/>
                <a:gd name="T54" fmla="*/ 66 w 66"/>
                <a:gd name="T55" fmla="*/ 80 h 88"/>
                <a:gd name="T56" fmla="*/ 59 w 66"/>
                <a:gd name="T57" fmla="*/ 80 h 88"/>
                <a:gd name="T58" fmla="*/ 61 w 66"/>
                <a:gd name="T59" fmla="*/ 86 h 88"/>
                <a:gd name="T60" fmla="*/ 56 w 66"/>
                <a:gd name="T61" fmla="*/ 74 h 88"/>
                <a:gd name="T62" fmla="*/ 53 w 66"/>
                <a:gd name="T63" fmla="*/ 66 h 88"/>
                <a:gd name="T64" fmla="*/ 47 w 66"/>
                <a:gd name="T65" fmla="*/ 58 h 88"/>
                <a:gd name="T66" fmla="*/ 37 w 66"/>
                <a:gd name="T67" fmla="*/ 50 h 88"/>
                <a:gd name="T68" fmla="*/ 36 w 66"/>
                <a:gd name="T69" fmla="*/ 48 h 88"/>
                <a:gd name="T70" fmla="*/ 36 w 66"/>
                <a:gd name="T71" fmla="*/ 53 h 88"/>
                <a:gd name="T72" fmla="*/ 34 w 66"/>
                <a:gd name="T73" fmla="*/ 58 h 88"/>
                <a:gd name="T74" fmla="*/ 36 w 66"/>
                <a:gd name="T75" fmla="*/ 66 h 88"/>
                <a:gd name="T76" fmla="*/ 30 w 66"/>
                <a:gd name="T77" fmla="*/ 72 h 88"/>
                <a:gd name="T78" fmla="*/ 26 w 66"/>
                <a:gd name="T79" fmla="*/ 69 h 88"/>
                <a:gd name="T80" fmla="*/ 26 w 66"/>
                <a:gd name="T81" fmla="*/ 67 h 88"/>
                <a:gd name="T82" fmla="*/ 22 w 66"/>
                <a:gd name="T83" fmla="*/ 72 h 88"/>
                <a:gd name="T84" fmla="*/ 18 w 66"/>
                <a:gd name="T85" fmla="*/ 74 h 88"/>
                <a:gd name="T86" fmla="*/ 14 w 66"/>
                <a:gd name="T87" fmla="*/ 67 h 88"/>
                <a:gd name="T88" fmla="*/ 11 w 66"/>
                <a:gd name="T89" fmla="*/ 55 h 88"/>
                <a:gd name="T90" fmla="*/ 9 w 66"/>
                <a:gd name="T91" fmla="*/ 48 h 88"/>
                <a:gd name="T92" fmla="*/ 9 w 66"/>
                <a:gd name="T93" fmla="*/ 39 h 88"/>
                <a:gd name="T94" fmla="*/ 4 w 66"/>
                <a:gd name="T95" fmla="*/ 33 h 88"/>
                <a:gd name="T96" fmla="*/ 0 w 66"/>
                <a:gd name="T97" fmla="*/ 29 h 88"/>
                <a:gd name="T98" fmla="*/ 6 w 66"/>
                <a:gd name="T99" fmla="*/ 22 h 88"/>
                <a:gd name="T100" fmla="*/ 12 w 66"/>
                <a:gd name="T101" fmla="*/ 20 h 88"/>
                <a:gd name="T102" fmla="*/ 6 w 66"/>
                <a:gd name="T103" fmla="*/ 15 h 88"/>
                <a:gd name="T104" fmla="*/ 0 w 66"/>
                <a:gd name="T105" fmla="*/ 9 h 88"/>
                <a:gd name="T106" fmla="*/ 6 w 66"/>
                <a:gd name="T107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6" h="88">
                  <a:moveTo>
                    <a:pt x="55" y="74"/>
                  </a:move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7"/>
                  </a:lnTo>
                  <a:lnTo>
                    <a:pt x="55" y="77"/>
                  </a:lnTo>
                  <a:lnTo>
                    <a:pt x="55" y="75"/>
                  </a:lnTo>
                  <a:lnTo>
                    <a:pt x="55" y="74"/>
                  </a:lnTo>
                  <a:lnTo>
                    <a:pt x="55" y="74"/>
                  </a:lnTo>
                  <a:close/>
                  <a:moveTo>
                    <a:pt x="55" y="70"/>
                  </a:moveTo>
                  <a:lnTo>
                    <a:pt x="55" y="70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0"/>
                  </a:lnTo>
                  <a:close/>
                  <a:moveTo>
                    <a:pt x="44" y="61"/>
                  </a:moveTo>
                  <a:lnTo>
                    <a:pt x="45" y="64"/>
                  </a:lnTo>
                  <a:lnTo>
                    <a:pt x="45" y="66"/>
                  </a:lnTo>
                  <a:lnTo>
                    <a:pt x="44" y="67"/>
                  </a:lnTo>
                  <a:lnTo>
                    <a:pt x="42" y="67"/>
                  </a:lnTo>
                  <a:lnTo>
                    <a:pt x="44" y="61"/>
                  </a:lnTo>
                  <a:close/>
                  <a:moveTo>
                    <a:pt x="48" y="59"/>
                  </a:moveTo>
                  <a:lnTo>
                    <a:pt x="48" y="61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50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8" y="63"/>
                  </a:lnTo>
                  <a:lnTo>
                    <a:pt x="48" y="61"/>
                  </a:lnTo>
                  <a:lnTo>
                    <a:pt x="48" y="59"/>
                  </a:lnTo>
                  <a:close/>
                  <a:moveTo>
                    <a:pt x="36" y="56"/>
                  </a:moveTo>
                  <a:lnTo>
                    <a:pt x="37" y="58"/>
                  </a:lnTo>
                  <a:lnTo>
                    <a:pt x="37" y="58"/>
                  </a:lnTo>
                  <a:lnTo>
                    <a:pt x="37" y="59"/>
                  </a:lnTo>
                  <a:lnTo>
                    <a:pt x="39" y="59"/>
                  </a:lnTo>
                  <a:lnTo>
                    <a:pt x="41" y="63"/>
                  </a:lnTo>
                  <a:lnTo>
                    <a:pt x="41" y="64"/>
                  </a:lnTo>
                  <a:lnTo>
                    <a:pt x="39" y="67"/>
                  </a:lnTo>
                  <a:lnTo>
                    <a:pt x="39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7" y="64"/>
                  </a:lnTo>
                  <a:lnTo>
                    <a:pt x="37" y="63"/>
                  </a:lnTo>
                  <a:lnTo>
                    <a:pt x="37" y="61"/>
                  </a:lnTo>
                  <a:lnTo>
                    <a:pt x="36" y="59"/>
                  </a:lnTo>
                  <a:lnTo>
                    <a:pt x="36" y="59"/>
                  </a:lnTo>
                  <a:lnTo>
                    <a:pt x="36" y="58"/>
                  </a:lnTo>
                  <a:lnTo>
                    <a:pt x="34" y="56"/>
                  </a:lnTo>
                  <a:lnTo>
                    <a:pt x="36" y="56"/>
                  </a:lnTo>
                  <a:close/>
                  <a:moveTo>
                    <a:pt x="36" y="53"/>
                  </a:moveTo>
                  <a:lnTo>
                    <a:pt x="37" y="55"/>
                  </a:lnTo>
                  <a:lnTo>
                    <a:pt x="37" y="56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3"/>
                  </a:lnTo>
                  <a:close/>
                  <a:moveTo>
                    <a:pt x="4" y="0"/>
                  </a:moveTo>
                  <a:lnTo>
                    <a:pt x="6" y="1"/>
                  </a:lnTo>
                  <a:lnTo>
                    <a:pt x="7" y="3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4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2" y="9"/>
                  </a:lnTo>
                  <a:lnTo>
                    <a:pt x="22" y="7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5"/>
                  </a:lnTo>
                  <a:lnTo>
                    <a:pt x="25" y="18"/>
                  </a:lnTo>
                  <a:lnTo>
                    <a:pt x="25" y="18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6" y="20"/>
                  </a:lnTo>
                  <a:lnTo>
                    <a:pt x="28" y="20"/>
                  </a:lnTo>
                  <a:lnTo>
                    <a:pt x="30" y="20"/>
                  </a:lnTo>
                  <a:lnTo>
                    <a:pt x="31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7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7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63" y="23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3" y="26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29"/>
                  </a:lnTo>
                  <a:lnTo>
                    <a:pt x="58" y="31"/>
                  </a:lnTo>
                  <a:lnTo>
                    <a:pt x="58" y="33"/>
                  </a:lnTo>
                  <a:lnTo>
                    <a:pt x="58" y="33"/>
                  </a:lnTo>
                  <a:lnTo>
                    <a:pt x="58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8" y="37"/>
                  </a:lnTo>
                  <a:lnTo>
                    <a:pt x="47" y="37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5" y="40"/>
                  </a:lnTo>
                  <a:lnTo>
                    <a:pt x="45" y="42"/>
                  </a:lnTo>
                  <a:lnTo>
                    <a:pt x="45" y="44"/>
                  </a:lnTo>
                  <a:lnTo>
                    <a:pt x="45" y="45"/>
                  </a:lnTo>
                  <a:lnTo>
                    <a:pt x="45" y="48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0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3" y="52"/>
                  </a:lnTo>
                  <a:lnTo>
                    <a:pt x="53" y="50"/>
                  </a:lnTo>
                  <a:lnTo>
                    <a:pt x="53" y="48"/>
                  </a:lnTo>
                  <a:lnTo>
                    <a:pt x="55" y="47"/>
                  </a:lnTo>
                  <a:lnTo>
                    <a:pt x="56" y="47"/>
                  </a:lnTo>
                  <a:lnTo>
                    <a:pt x="56" y="45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61" y="47"/>
                  </a:lnTo>
                  <a:lnTo>
                    <a:pt x="61" y="50"/>
                  </a:lnTo>
                  <a:lnTo>
                    <a:pt x="61" y="50"/>
                  </a:lnTo>
                  <a:lnTo>
                    <a:pt x="61" y="53"/>
                  </a:lnTo>
                  <a:lnTo>
                    <a:pt x="63" y="55"/>
                  </a:lnTo>
                  <a:lnTo>
                    <a:pt x="63" y="56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4" y="59"/>
                  </a:lnTo>
                  <a:lnTo>
                    <a:pt x="64" y="61"/>
                  </a:lnTo>
                  <a:lnTo>
                    <a:pt x="64" y="63"/>
                  </a:lnTo>
                  <a:lnTo>
                    <a:pt x="64" y="69"/>
                  </a:lnTo>
                  <a:lnTo>
                    <a:pt x="64" y="70"/>
                  </a:lnTo>
                  <a:lnTo>
                    <a:pt x="66" y="70"/>
                  </a:lnTo>
                  <a:lnTo>
                    <a:pt x="66" y="75"/>
                  </a:lnTo>
                  <a:lnTo>
                    <a:pt x="66" y="77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64" y="78"/>
                  </a:lnTo>
                  <a:lnTo>
                    <a:pt x="63" y="78"/>
                  </a:lnTo>
                  <a:lnTo>
                    <a:pt x="61" y="78"/>
                  </a:lnTo>
                  <a:lnTo>
                    <a:pt x="61" y="78"/>
                  </a:lnTo>
                  <a:lnTo>
                    <a:pt x="59" y="80"/>
                  </a:lnTo>
                  <a:lnTo>
                    <a:pt x="59" y="80"/>
                  </a:lnTo>
                  <a:lnTo>
                    <a:pt x="59" y="81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1" y="85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1" y="88"/>
                  </a:lnTo>
                  <a:lnTo>
                    <a:pt x="61" y="88"/>
                  </a:lnTo>
                  <a:lnTo>
                    <a:pt x="59" y="86"/>
                  </a:lnTo>
                  <a:lnTo>
                    <a:pt x="59" y="85"/>
                  </a:lnTo>
                  <a:lnTo>
                    <a:pt x="58" y="81"/>
                  </a:lnTo>
                  <a:lnTo>
                    <a:pt x="56" y="77"/>
                  </a:lnTo>
                  <a:lnTo>
                    <a:pt x="56" y="74"/>
                  </a:lnTo>
                  <a:lnTo>
                    <a:pt x="55" y="72"/>
                  </a:lnTo>
                  <a:lnTo>
                    <a:pt x="55" y="67"/>
                  </a:lnTo>
                  <a:lnTo>
                    <a:pt x="55" y="66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3" y="66"/>
                  </a:lnTo>
                  <a:lnTo>
                    <a:pt x="53" y="64"/>
                  </a:lnTo>
                  <a:lnTo>
                    <a:pt x="52" y="63"/>
                  </a:lnTo>
                  <a:lnTo>
                    <a:pt x="50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8" y="58"/>
                  </a:lnTo>
                  <a:lnTo>
                    <a:pt x="47" y="58"/>
                  </a:lnTo>
                  <a:lnTo>
                    <a:pt x="45" y="59"/>
                  </a:lnTo>
                  <a:lnTo>
                    <a:pt x="44" y="61"/>
                  </a:lnTo>
                  <a:lnTo>
                    <a:pt x="42" y="61"/>
                  </a:lnTo>
                  <a:lnTo>
                    <a:pt x="39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0"/>
                  </a:lnTo>
                  <a:lnTo>
                    <a:pt x="37" y="48"/>
                  </a:lnTo>
                  <a:lnTo>
                    <a:pt x="37" y="47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36" y="48"/>
                  </a:lnTo>
                  <a:lnTo>
                    <a:pt x="34" y="48"/>
                  </a:lnTo>
                  <a:lnTo>
                    <a:pt x="31" y="47"/>
                  </a:lnTo>
                  <a:lnTo>
                    <a:pt x="33" y="48"/>
                  </a:lnTo>
                  <a:lnTo>
                    <a:pt x="36" y="48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5"/>
                  </a:lnTo>
                  <a:lnTo>
                    <a:pt x="36" y="56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34" y="58"/>
                  </a:lnTo>
                  <a:lnTo>
                    <a:pt x="34" y="59"/>
                  </a:lnTo>
                  <a:lnTo>
                    <a:pt x="34" y="59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6" y="63"/>
                  </a:lnTo>
                  <a:lnTo>
                    <a:pt x="37" y="64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7"/>
                  </a:lnTo>
                  <a:lnTo>
                    <a:pt x="33" y="69"/>
                  </a:lnTo>
                  <a:lnTo>
                    <a:pt x="33" y="70"/>
                  </a:lnTo>
                  <a:lnTo>
                    <a:pt x="31" y="72"/>
                  </a:lnTo>
                  <a:lnTo>
                    <a:pt x="30" y="72"/>
                  </a:lnTo>
                  <a:lnTo>
                    <a:pt x="30" y="72"/>
                  </a:lnTo>
                  <a:lnTo>
                    <a:pt x="30" y="70"/>
                  </a:lnTo>
                  <a:lnTo>
                    <a:pt x="30" y="70"/>
                  </a:lnTo>
                  <a:lnTo>
                    <a:pt x="30" y="69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30" y="67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4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6" y="66"/>
                  </a:lnTo>
                  <a:lnTo>
                    <a:pt x="26" y="67"/>
                  </a:lnTo>
                  <a:lnTo>
                    <a:pt x="26" y="69"/>
                  </a:lnTo>
                  <a:lnTo>
                    <a:pt x="25" y="70"/>
                  </a:lnTo>
                  <a:lnTo>
                    <a:pt x="25" y="70"/>
                  </a:lnTo>
                  <a:lnTo>
                    <a:pt x="23" y="72"/>
                  </a:lnTo>
                  <a:lnTo>
                    <a:pt x="22" y="72"/>
                  </a:lnTo>
                  <a:lnTo>
                    <a:pt x="22" y="74"/>
                  </a:lnTo>
                  <a:lnTo>
                    <a:pt x="22" y="72"/>
                  </a:lnTo>
                  <a:lnTo>
                    <a:pt x="22" y="70"/>
                  </a:lnTo>
                  <a:lnTo>
                    <a:pt x="20" y="66"/>
                  </a:lnTo>
                  <a:lnTo>
                    <a:pt x="20" y="66"/>
                  </a:lnTo>
                  <a:lnTo>
                    <a:pt x="20" y="69"/>
                  </a:lnTo>
                  <a:lnTo>
                    <a:pt x="20" y="70"/>
                  </a:lnTo>
                  <a:lnTo>
                    <a:pt x="20" y="72"/>
                  </a:lnTo>
                  <a:lnTo>
                    <a:pt x="18" y="74"/>
                  </a:lnTo>
                  <a:lnTo>
                    <a:pt x="17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7"/>
                  </a:lnTo>
                  <a:lnTo>
                    <a:pt x="14" y="66"/>
                  </a:lnTo>
                  <a:lnTo>
                    <a:pt x="12" y="63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2" y="52"/>
                  </a:lnTo>
                  <a:lnTo>
                    <a:pt x="12" y="52"/>
                  </a:lnTo>
                  <a:lnTo>
                    <a:pt x="11" y="52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9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7" y="45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5"/>
                  </a:lnTo>
                  <a:lnTo>
                    <a:pt x="6" y="22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11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7" y="17"/>
                  </a:lnTo>
                  <a:lnTo>
                    <a:pt x="6" y="15"/>
                  </a:lnTo>
                  <a:lnTo>
                    <a:pt x="6" y="15"/>
                  </a:lnTo>
                  <a:lnTo>
                    <a:pt x="4" y="14"/>
                  </a:lnTo>
                  <a:lnTo>
                    <a:pt x="3" y="12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7"/>
                  </a:lnTo>
                  <a:lnTo>
                    <a:pt x="3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7" name="Freeform 334">
              <a:extLst>
                <a:ext uri="{FF2B5EF4-FFF2-40B4-BE49-F238E27FC236}">
                  <a16:creationId xmlns:a16="http://schemas.microsoft.com/office/drawing/2014/main" id="{6E0E6806-0902-41A5-A588-7A657379689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4765" y="404167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2 h 3"/>
                <a:gd name="T4" fmla="*/ 3 w 3"/>
                <a:gd name="T5" fmla="*/ 3 h 3"/>
                <a:gd name="T6" fmla="*/ 1 w 3"/>
                <a:gd name="T7" fmla="*/ 3 h 3"/>
                <a:gd name="T8" fmla="*/ 1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8" name="Freeform 335">
              <a:extLst>
                <a:ext uri="{FF2B5EF4-FFF2-40B4-BE49-F238E27FC236}">
                  <a16:creationId xmlns:a16="http://schemas.microsoft.com/office/drawing/2014/main" id="{310A2A2C-CE57-4727-A3F6-E33D00495518}"/>
                </a:ext>
              </a:extLst>
            </p:cNvPr>
            <p:cNvSpPr>
              <a:spLocks/>
            </p:cNvSpPr>
            <p:nvPr/>
          </p:nvSpPr>
          <p:spPr bwMode="auto">
            <a:xfrm>
              <a:off x="6207467" y="3053417"/>
              <a:ext cx="107208" cy="95512"/>
            </a:xfrm>
            <a:custGeom>
              <a:avLst/>
              <a:gdLst>
                <a:gd name="T0" fmla="*/ 22 w 55"/>
                <a:gd name="T1" fmla="*/ 3 h 49"/>
                <a:gd name="T2" fmla="*/ 25 w 55"/>
                <a:gd name="T3" fmla="*/ 3 h 49"/>
                <a:gd name="T4" fmla="*/ 29 w 55"/>
                <a:gd name="T5" fmla="*/ 3 h 49"/>
                <a:gd name="T6" fmla="*/ 32 w 55"/>
                <a:gd name="T7" fmla="*/ 4 h 49"/>
                <a:gd name="T8" fmla="*/ 35 w 55"/>
                <a:gd name="T9" fmla="*/ 3 h 49"/>
                <a:gd name="T10" fmla="*/ 38 w 55"/>
                <a:gd name="T11" fmla="*/ 3 h 49"/>
                <a:gd name="T12" fmla="*/ 43 w 55"/>
                <a:gd name="T13" fmla="*/ 4 h 49"/>
                <a:gd name="T14" fmla="*/ 44 w 55"/>
                <a:gd name="T15" fmla="*/ 6 h 49"/>
                <a:gd name="T16" fmla="*/ 46 w 55"/>
                <a:gd name="T17" fmla="*/ 8 h 49"/>
                <a:gd name="T18" fmla="*/ 49 w 55"/>
                <a:gd name="T19" fmla="*/ 8 h 49"/>
                <a:gd name="T20" fmla="*/ 52 w 55"/>
                <a:gd name="T21" fmla="*/ 8 h 49"/>
                <a:gd name="T22" fmla="*/ 52 w 55"/>
                <a:gd name="T23" fmla="*/ 11 h 49"/>
                <a:gd name="T24" fmla="*/ 49 w 55"/>
                <a:gd name="T25" fmla="*/ 14 h 49"/>
                <a:gd name="T26" fmla="*/ 49 w 55"/>
                <a:gd name="T27" fmla="*/ 17 h 49"/>
                <a:gd name="T28" fmla="*/ 52 w 55"/>
                <a:gd name="T29" fmla="*/ 19 h 49"/>
                <a:gd name="T30" fmla="*/ 55 w 55"/>
                <a:gd name="T31" fmla="*/ 22 h 49"/>
                <a:gd name="T32" fmla="*/ 54 w 55"/>
                <a:gd name="T33" fmla="*/ 23 h 49"/>
                <a:gd name="T34" fmla="*/ 51 w 55"/>
                <a:gd name="T35" fmla="*/ 23 h 49"/>
                <a:gd name="T36" fmla="*/ 52 w 55"/>
                <a:gd name="T37" fmla="*/ 27 h 49"/>
                <a:gd name="T38" fmla="*/ 54 w 55"/>
                <a:gd name="T39" fmla="*/ 30 h 49"/>
                <a:gd name="T40" fmla="*/ 52 w 55"/>
                <a:gd name="T41" fmla="*/ 30 h 49"/>
                <a:gd name="T42" fmla="*/ 51 w 55"/>
                <a:gd name="T43" fmla="*/ 31 h 49"/>
                <a:gd name="T44" fmla="*/ 49 w 55"/>
                <a:gd name="T45" fmla="*/ 31 h 49"/>
                <a:gd name="T46" fmla="*/ 47 w 55"/>
                <a:gd name="T47" fmla="*/ 31 h 49"/>
                <a:gd name="T48" fmla="*/ 47 w 55"/>
                <a:gd name="T49" fmla="*/ 34 h 49"/>
                <a:gd name="T50" fmla="*/ 46 w 55"/>
                <a:gd name="T51" fmla="*/ 34 h 49"/>
                <a:gd name="T52" fmla="*/ 44 w 55"/>
                <a:gd name="T53" fmla="*/ 36 h 49"/>
                <a:gd name="T54" fmla="*/ 43 w 55"/>
                <a:gd name="T55" fmla="*/ 38 h 49"/>
                <a:gd name="T56" fmla="*/ 40 w 55"/>
                <a:gd name="T57" fmla="*/ 41 h 49"/>
                <a:gd name="T58" fmla="*/ 40 w 55"/>
                <a:gd name="T59" fmla="*/ 44 h 49"/>
                <a:gd name="T60" fmla="*/ 41 w 55"/>
                <a:gd name="T61" fmla="*/ 47 h 49"/>
                <a:gd name="T62" fmla="*/ 40 w 55"/>
                <a:gd name="T63" fmla="*/ 49 h 49"/>
                <a:gd name="T64" fmla="*/ 38 w 55"/>
                <a:gd name="T65" fmla="*/ 47 h 49"/>
                <a:gd name="T66" fmla="*/ 32 w 55"/>
                <a:gd name="T67" fmla="*/ 44 h 49"/>
                <a:gd name="T68" fmla="*/ 29 w 55"/>
                <a:gd name="T69" fmla="*/ 42 h 49"/>
                <a:gd name="T70" fmla="*/ 29 w 55"/>
                <a:gd name="T71" fmla="*/ 41 h 49"/>
                <a:gd name="T72" fmla="*/ 27 w 55"/>
                <a:gd name="T73" fmla="*/ 39 h 49"/>
                <a:gd name="T74" fmla="*/ 22 w 55"/>
                <a:gd name="T75" fmla="*/ 34 h 49"/>
                <a:gd name="T76" fmla="*/ 19 w 55"/>
                <a:gd name="T77" fmla="*/ 31 h 49"/>
                <a:gd name="T78" fmla="*/ 14 w 55"/>
                <a:gd name="T79" fmla="*/ 27 h 49"/>
                <a:gd name="T80" fmla="*/ 10 w 55"/>
                <a:gd name="T81" fmla="*/ 22 h 49"/>
                <a:gd name="T82" fmla="*/ 6 w 55"/>
                <a:gd name="T83" fmla="*/ 17 h 49"/>
                <a:gd name="T84" fmla="*/ 5 w 55"/>
                <a:gd name="T85" fmla="*/ 14 h 49"/>
                <a:gd name="T86" fmla="*/ 0 w 55"/>
                <a:gd name="T87" fmla="*/ 8 h 49"/>
                <a:gd name="T88" fmla="*/ 2 w 55"/>
                <a:gd name="T89" fmla="*/ 1 h 49"/>
                <a:gd name="T90" fmla="*/ 5 w 55"/>
                <a:gd name="T91" fmla="*/ 1 h 49"/>
                <a:gd name="T92" fmla="*/ 8 w 55"/>
                <a:gd name="T93" fmla="*/ 4 h 49"/>
                <a:gd name="T94" fmla="*/ 11 w 55"/>
                <a:gd name="T95" fmla="*/ 1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" h="49">
                  <a:moveTo>
                    <a:pt x="17" y="0"/>
                  </a:moveTo>
                  <a:lnTo>
                    <a:pt x="21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7" y="3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7" y="8"/>
                  </a:lnTo>
                  <a:lnTo>
                    <a:pt x="47" y="8"/>
                  </a:lnTo>
                  <a:lnTo>
                    <a:pt x="49" y="8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2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4" y="20"/>
                  </a:lnTo>
                  <a:lnTo>
                    <a:pt x="55" y="22"/>
                  </a:lnTo>
                  <a:lnTo>
                    <a:pt x="55" y="22"/>
                  </a:lnTo>
                  <a:lnTo>
                    <a:pt x="55" y="23"/>
                  </a:lnTo>
                  <a:lnTo>
                    <a:pt x="55" y="23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2" y="27"/>
                  </a:lnTo>
                  <a:lnTo>
                    <a:pt x="54" y="28"/>
                  </a:lnTo>
                  <a:lnTo>
                    <a:pt x="55" y="30"/>
                  </a:lnTo>
                  <a:lnTo>
                    <a:pt x="54" y="30"/>
                  </a:lnTo>
                  <a:lnTo>
                    <a:pt x="54" y="31"/>
                  </a:lnTo>
                  <a:lnTo>
                    <a:pt x="54" y="31"/>
                  </a:lnTo>
                  <a:lnTo>
                    <a:pt x="52" y="30"/>
                  </a:lnTo>
                  <a:lnTo>
                    <a:pt x="52" y="30"/>
                  </a:lnTo>
                  <a:lnTo>
                    <a:pt x="51" y="30"/>
                  </a:lnTo>
                  <a:lnTo>
                    <a:pt x="51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6" y="31"/>
                  </a:lnTo>
                  <a:lnTo>
                    <a:pt x="47" y="33"/>
                  </a:lnTo>
                  <a:lnTo>
                    <a:pt x="47" y="34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4" y="36"/>
                  </a:lnTo>
                  <a:lnTo>
                    <a:pt x="43" y="36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3" y="39"/>
                  </a:lnTo>
                  <a:lnTo>
                    <a:pt x="43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4"/>
                  </a:lnTo>
                  <a:lnTo>
                    <a:pt x="40" y="44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5" y="45"/>
                  </a:lnTo>
                  <a:lnTo>
                    <a:pt x="33" y="45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30" y="42"/>
                  </a:lnTo>
                  <a:lnTo>
                    <a:pt x="29" y="42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4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2" y="33"/>
                  </a:lnTo>
                  <a:lnTo>
                    <a:pt x="22" y="33"/>
                  </a:lnTo>
                  <a:lnTo>
                    <a:pt x="19" y="31"/>
                  </a:lnTo>
                  <a:lnTo>
                    <a:pt x="17" y="30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3" y="25"/>
                  </a:lnTo>
                  <a:lnTo>
                    <a:pt x="11" y="23"/>
                  </a:lnTo>
                  <a:lnTo>
                    <a:pt x="10" y="22"/>
                  </a:lnTo>
                  <a:lnTo>
                    <a:pt x="8" y="20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10" y="4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6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9" name="Freeform 336">
              <a:extLst>
                <a:ext uri="{FF2B5EF4-FFF2-40B4-BE49-F238E27FC236}">
                  <a16:creationId xmlns:a16="http://schemas.microsoft.com/office/drawing/2014/main" id="{6C89D4B5-02B7-4811-9552-F20C0BF36A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26140" y="3170370"/>
              <a:ext cx="159836" cy="115005"/>
            </a:xfrm>
            <a:custGeom>
              <a:avLst/>
              <a:gdLst>
                <a:gd name="T0" fmla="*/ 6 w 82"/>
                <a:gd name="T1" fmla="*/ 39 h 59"/>
                <a:gd name="T2" fmla="*/ 11 w 82"/>
                <a:gd name="T3" fmla="*/ 41 h 59"/>
                <a:gd name="T4" fmla="*/ 15 w 82"/>
                <a:gd name="T5" fmla="*/ 41 h 59"/>
                <a:gd name="T6" fmla="*/ 17 w 82"/>
                <a:gd name="T7" fmla="*/ 45 h 59"/>
                <a:gd name="T8" fmla="*/ 17 w 82"/>
                <a:gd name="T9" fmla="*/ 50 h 59"/>
                <a:gd name="T10" fmla="*/ 7 w 82"/>
                <a:gd name="T11" fmla="*/ 45 h 59"/>
                <a:gd name="T12" fmla="*/ 3 w 82"/>
                <a:gd name="T13" fmla="*/ 42 h 59"/>
                <a:gd name="T14" fmla="*/ 1 w 82"/>
                <a:gd name="T15" fmla="*/ 37 h 59"/>
                <a:gd name="T16" fmla="*/ 11 w 82"/>
                <a:gd name="T17" fmla="*/ 22 h 59"/>
                <a:gd name="T18" fmla="*/ 3 w 82"/>
                <a:gd name="T19" fmla="*/ 14 h 59"/>
                <a:gd name="T20" fmla="*/ 3 w 82"/>
                <a:gd name="T21" fmla="*/ 15 h 59"/>
                <a:gd name="T22" fmla="*/ 25 w 82"/>
                <a:gd name="T23" fmla="*/ 0 h 59"/>
                <a:gd name="T24" fmla="*/ 28 w 82"/>
                <a:gd name="T25" fmla="*/ 1 h 59"/>
                <a:gd name="T26" fmla="*/ 33 w 82"/>
                <a:gd name="T27" fmla="*/ 6 h 59"/>
                <a:gd name="T28" fmla="*/ 39 w 82"/>
                <a:gd name="T29" fmla="*/ 11 h 59"/>
                <a:gd name="T30" fmla="*/ 47 w 82"/>
                <a:gd name="T31" fmla="*/ 7 h 59"/>
                <a:gd name="T32" fmla="*/ 55 w 82"/>
                <a:gd name="T33" fmla="*/ 1 h 59"/>
                <a:gd name="T34" fmla="*/ 63 w 82"/>
                <a:gd name="T35" fmla="*/ 11 h 59"/>
                <a:gd name="T36" fmla="*/ 69 w 82"/>
                <a:gd name="T37" fmla="*/ 20 h 59"/>
                <a:gd name="T38" fmla="*/ 77 w 82"/>
                <a:gd name="T39" fmla="*/ 23 h 59"/>
                <a:gd name="T40" fmla="*/ 77 w 82"/>
                <a:gd name="T41" fmla="*/ 26 h 59"/>
                <a:gd name="T42" fmla="*/ 67 w 82"/>
                <a:gd name="T43" fmla="*/ 31 h 59"/>
                <a:gd name="T44" fmla="*/ 66 w 82"/>
                <a:gd name="T45" fmla="*/ 44 h 59"/>
                <a:gd name="T46" fmla="*/ 63 w 82"/>
                <a:gd name="T47" fmla="*/ 48 h 59"/>
                <a:gd name="T48" fmla="*/ 59 w 82"/>
                <a:gd name="T49" fmla="*/ 50 h 59"/>
                <a:gd name="T50" fmla="*/ 56 w 82"/>
                <a:gd name="T51" fmla="*/ 59 h 59"/>
                <a:gd name="T52" fmla="*/ 50 w 82"/>
                <a:gd name="T53" fmla="*/ 55 h 59"/>
                <a:gd name="T54" fmla="*/ 47 w 82"/>
                <a:gd name="T55" fmla="*/ 52 h 59"/>
                <a:gd name="T56" fmla="*/ 50 w 82"/>
                <a:gd name="T57" fmla="*/ 50 h 59"/>
                <a:gd name="T58" fmla="*/ 48 w 82"/>
                <a:gd name="T59" fmla="*/ 45 h 59"/>
                <a:gd name="T60" fmla="*/ 52 w 82"/>
                <a:gd name="T61" fmla="*/ 42 h 59"/>
                <a:gd name="T62" fmla="*/ 44 w 82"/>
                <a:gd name="T63" fmla="*/ 37 h 59"/>
                <a:gd name="T64" fmla="*/ 33 w 82"/>
                <a:gd name="T65" fmla="*/ 45 h 59"/>
                <a:gd name="T66" fmla="*/ 25 w 82"/>
                <a:gd name="T67" fmla="*/ 50 h 59"/>
                <a:gd name="T68" fmla="*/ 23 w 82"/>
                <a:gd name="T69" fmla="*/ 45 h 59"/>
                <a:gd name="T70" fmla="*/ 25 w 82"/>
                <a:gd name="T71" fmla="*/ 44 h 59"/>
                <a:gd name="T72" fmla="*/ 23 w 82"/>
                <a:gd name="T73" fmla="*/ 42 h 59"/>
                <a:gd name="T74" fmla="*/ 20 w 82"/>
                <a:gd name="T75" fmla="*/ 39 h 59"/>
                <a:gd name="T76" fmla="*/ 15 w 82"/>
                <a:gd name="T77" fmla="*/ 34 h 59"/>
                <a:gd name="T78" fmla="*/ 12 w 82"/>
                <a:gd name="T79" fmla="*/ 33 h 59"/>
                <a:gd name="T80" fmla="*/ 17 w 82"/>
                <a:gd name="T81" fmla="*/ 30 h 59"/>
                <a:gd name="T82" fmla="*/ 9 w 82"/>
                <a:gd name="T83" fmla="*/ 22 h 59"/>
                <a:gd name="T84" fmla="*/ 12 w 82"/>
                <a:gd name="T85" fmla="*/ 18 h 59"/>
                <a:gd name="T86" fmla="*/ 7 w 82"/>
                <a:gd name="T87" fmla="*/ 15 h 59"/>
                <a:gd name="T88" fmla="*/ 6 w 82"/>
                <a:gd name="T89" fmla="*/ 12 h 59"/>
                <a:gd name="T90" fmla="*/ 3 w 82"/>
                <a:gd name="T91" fmla="*/ 11 h 59"/>
                <a:gd name="T92" fmla="*/ 14 w 82"/>
                <a:gd name="T93" fmla="*/ 11 h 59"/>
                <a:gd name="T94" fmla="*/ 18 w 82"/>
                <a:gd name="T95" fmla="*/ 12 h 59"/>
                <a:gd name="T96" fmla="*/ 25 w 82"/>
                <a:gd name="T97" fmla="*/ 14 h 59"/>
                <a:gd name="T98" fmla="*/ 26 w 82"/>
                <a:gd name="T99" fmla="*/ 9 h 59"/>
                <a:gd name="T100" fmla="*/ 20 w 82"/>
                <a:gd name="T101" fmla="*/ 4 h 59"/>
                <a:gd name="T102" fmla="*/ 22 w 82"/>
                <a:gd name="T103" fmla="*/ 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2" h="59">
                  <a:moveTo>
                    <a:pt x="4" y="36"/>
                  </a:moveTo>
                  <a:lnTo>
                    <a:pt x="4" y="36"/>
                  </a:lnTo>
                  <a:lnTo>
                    <a:pt x="4" y="37"/>
                  </a:lnTo>
                  <a:lnTo>
                    <a:pt x="6" y="37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9" y="41"/>
                  </a:lnTo>
                  <a:lnTo>
                    <a:pt x="11" y="41"/>
                  </a:lnTo>
                  <a:lnTo>
                    <a:pt x="12" y="41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2"/>
                  </a:lnTo>
                  <a:lnTo>
                    <a:pt x="14" y="42"/>
                  </a:lnTo>
                  <a:lnTo>
                    <a:pt x="15" y="44"/>
                  </a:lnTo>
                  <a:lnTo>
                    <a:pt x="17" y="44"/>
                  </a:lnTo>
                  <a:lnTo>
                    <a:pt x="17" y="45"/>
                  </a:lnTo>
                  <a:lnTo>
                    <a:pt x="17" y="47"/>
                  </a:lnTo>
                  <a:lnTo>
                    <a:pt x="18" y="48"/>
                  </a:lnTo>
                  <a:lnTo>
                    <a:pt x="18" y="50"/>
                  </a:lnTo>
                  <a:lnTo>
                    <a:pt x="20" y="52"/>
                  </a:lnTo>
                  <a:lnTo>
                    <a:pt x="17" y="50"/>
                  </a:lnTo>
                  <a:lnTo>
                    <a:pt x="12" y="50"/>
                  </a:lnTo>
                  <a:lnTo>
                    <a:pt x="11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4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1" y="39"/>
                  </a:lnTo>
                  <a:lnTo>
                    <a:pt x="1" y="37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1" y="37"/>
                  </a:lnTo>
                  <a:lnTo>
                    <a:pt x="4" y="36"/>
                  </a:lnTo>
                  <a:close/>
                  <a:moveTo>
                    <a:pt x="11" y="22"/>
                  </a:move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close/>
                  <a:moveTo>
                    <a:pt x="3" y="14"/>
                  </a:moveTo>
                  <a:lnTo>
                    <a:pt x="4" y="14"/>
                  </a:lnTo>
                  <a:lnTo>
                    <a:pt x="4" y="14"/>
                  </a:lnTo>
                  <a:lnTo>
                    <a:pt x="4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4"/>
                  </a:lnTo>
                  <a:close/>
                  <a:moveTo>
                    <a:pt x="23" y="0"/>
                  </a:moveTo>
                  <a:lnTo>
                    <a:pt x="25" y="0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6"/>
                  </a:lnTo>
                  <a:lnTo>
                    <a:pt x="34" y="6"/>
                  </a:lnTo>
                  <a:lnTo>
                    <a:pt x="36" y="7"/>
                  </a:lnTo>
                  <a:lnTo>
                    <a:pt x="36" y="9"/>
                  </a:lnTo>
                  <a:lnTo>
                    <a:pt x="37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4" y="12"/>
                  </a:lnTo>
                  <a:lnTo>
                    <a:pt x="45" y="12"/>
                  </a:lnTo>
                  <a:lnTo>
                    <a:pt x="47" y="9"/>
                  </a:lnTo>
                  <a:lnTo>
                    <a:pt x="47" y="7"/>
                  </a:lnTo>
                  <a:lnTo>
                    <a:pt x="48" y="7"/>
                  </a:lnTo>
                  <a:lnTo>
                    <a:pt x="52" y="6"/>
                  </a:lnTo>
                  <a:lnTo>
                    <a:pt x="52" y="4"/>
                  </a:lnTo>
                  <a:lnTo>
                    <a:pt x="53" y="4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4"/>
                  </a:lnTo>
                  <a:lnTo>
                    <a:pt x="61" y="9"/>
                  </a:lnTo>
                  <a:lnTo>
                    <a:pt x="63" y="11"/>
                  </a:lnTo>
                  <a:lnTo>
                    <a:pt x="63" y="12"/>
                  </a:lnTo>
                  <a:lnTo>
                    <a:pt x="64" y="14"/>
                  </a:lnTo>
                  <a:lnTo>
                    <a:pt x="64" y="15"/>
                  </a:lnTo>
                  <a:lnTo>
                    <a:pt x="67" y="18"/>
                  </a:lnTo>
                  <a:lnTo>
                    <a:pt x="69" y="20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4" y="22"/>
                  </a:lnTo>
                  <a:lnTo>
                    <a:pt x="75" y="22"/>
                  </a:lnTo>
                  <a:lnTo>
                    <a:pt x="77" y="23"/>
                  </a:lnTo>
                  <a:lnTo>
                    <a:pt x="78" y="23"/>
                  </a:lnTo>
                  <a:lnTo>
                    <a:pt x="78" y="25"/>
                  </a:lnTo>
                  <a:lnTo>
                    <a:pt x="80" y="25"/>
                  </a:lnTo>
                  <a:lnTo>
                    <a:pt x="82" y="28"/>
                  </a:lnTo>
                  <a:lnTo>
                    <a:pt x="77" y="26"/>
                  </a:lnTo>
                  <a:lnTo>
                    <a:pt x="74" y="26"/>
                  </a:lnTo>
                  <a:lnTo>
                    <a:pt x="72" y="28"/>
                  </a:lnTo>
                  <a:lnTo>
                    <a:pt x="71" y="28"/>
                  </a:lnTo>
                  <a:lnTo>
                    <a:pt x="69" y="30"/>
                  </a:lnTo>
                  <a:lnTo>
                    <a:pt x="67" y="31"/>
                  </a:lnTo>
                  <a:lnTo>
                    <a:pt x="67" y="34"/>
                  </a:lnTo>
                  <a:lnTo>
                    <a:pt x="66" y="39"/>
                  </a:lnTo>
                  <a:lnTo>
                    <a:pt x="66" y="41"/>
                  </a:lnTo>
                  <a:lnTo>
                    <a:pt x="66" y="42"/>
                  </a:lnTo>
                  <a:lnTo>
                    <a:pt x="66" y="44"/>
                  </a:lnTo>
                  <a:lnTo>
                    <a:pt x="66" y="44"/>
                  </a:lnTo>
                  <a:lnTo>
                    <a:pt x="64" y="44"/>
                  </a:lnTo>
                  <a:lnTo>
                    <a:pt x="64" y="48"/>
                  </a:lnTo>
                  <a:lnTo>
                    <a:pt x="64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1" y="47"/>
                  </a:lnTo>
                  <a:lnTo>
                    <a:pt x="61" y="48"/>
                  </a:lnTo>
                  <a:lnTo>
                    <a:pt x="59" y="50"/>
                  </a:lnTo>
                  <a:lnTo>
                    <a:pt x="59" y="52"/>
                  </a:lnTo>
                  <a:lnTo>
                    <a:pt x="59" y="52"/>
                  </a:lnTo>
                  <a:lnTo>
                    <a:pt x="59" y="58"/>
                  </a:lnTo>
                  <a:lnTo>
                    <a:pt x="59" y="58"/>
                  </a:lnTo>
                  <a:lnTo>
                    <a:pt x="56" y="59"/>
                  </a:lnTo>
                  <a:lnTo>
                    <a:pt x="55" y="59"/>
                  </a:lnTo>
                  <a:lnTo>
                    <a:pt x="53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0" y="55"/>
                  </a:lnTo>
                  <a:lnTo>
                    <a:pt x="50" y="55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0"/>
                  </a:lnTo>
                  <a:lnTo>
                    <a:pt x="47" y="50"/>
                  </a:lnTo>
                  <a:lnTo>
                    <a:pt x="48" y="50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8"/>
                  </a:lnTo>
                  <a:lnTo>
                    <a:pt x="52" y="48"/>
                  </a:lnTo>
                  <a:lnTo>
                    <a:pt x="50" y="47"/>
                  </a:lnTo>
                  <a:lnTo>
                    <a:pt x="48" y="47"/>
                  </a:lnTo>
                  <a:lnTo>
                    <a:pt x="48" y="45"/>
                  </a:lnTo>
                  <a:lnTo>
                    <a:pt x="48" y="45"/>
                  </a:lnTo>
                  <a:lnTo>
                    <a:pt x="48" y="44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2" y="42"/>
                  </a:lnTo>
                  <a:lnTo>
                    <a:pt x="50" y="42"/>
                  </a:lnTo>
                  <a:lnTo>
                    <a:pt x="48" y="39"/>
                  </a:lnTo>
                  <a:lnTo>
                    <a:pt x="47" y="37"/>
                  </a:lnTo>
                  <a:lnTo>
                    <a:pt x="45" y="37"/>
                  </a:lnTo>
                  <a:lnTo>
                    <a:pt x="44" y="37"/>
                  </a:lnTo>
                  <a:lnTo>
                    <a:pt x="41" y="41"/>
                  </a:lnTo>
                  <a:lnTo>
                    <a:pt x="39" y="41"/>
                  </a:lnTo>
                  <a:lnTo>
                    <a:pt x="37" y="42"/>
                  </a:lnTo>
                  <a:lnTo>
                    <a:pt x="34" y="44"/>
                  </a:lnTo>
                  <a:lnTo>
                    <a:pt x="33" y="45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5" y="48"/>
                  </a:lnTo>
                  <a:lnTo>
                    <a:pt x="25" y="48"/>
                  </a:lnTo>
                  <a:lnTo>
                    <a:pt x="25" y="47"/>
                  </a:lnTo>
                  <a:lnTo>
                    <a:pt x="23" y="47"/>
                  </a:lnTo>
                  <a:lnTo>
                    <a:pt x="23" y="45"/>
                  </a:lnTo>
                  <a:lnTo>
                    <a:pt x="23" y="45"/>
                  </a:lnTo>
                  <a:lnTo>
                    <a:pt x="25" y="45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8" y="37"/>
                  </a:lnTo>
                  <a:lnTo>
                    <a:pt x="18" y="37"/>
                  </a:lnTo>
                  <a:lnTo>
                    <a:pt x="17" y="36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5" y="33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17" y="31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4" y="26"/>
                  </a:lnTo>
                  <a:lnTo>
                    <a:pt x="12" y="25"/>
                  </a:lnTo>
                  <a:lnTo>
                    <a:pt x="11" y="23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1" y="17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7" y="15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1"/>
                  </a:lnTo>
                  <a:lnTo>
                    <a:pt x="3" y="11"/>
                  </a:lnTo>
                  <a:lnTo>
                    <a:pt x="6" y="7"/>
                  </a:lnTo>
                  <a:lnTo>
                    <a:pt x="7" y="7"/>
                  </a:lnTo>
                  <a:lnTo>
                    <a:pt x="9" y="7"/>
                  </a:lnTo>
                  <a:lnTo>
                    <a:pt x="14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1"/>
                  </a:lnTo>
                  <a:lnTo>
                    <a:pt x="17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26" y="9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0" name="Freeform 337">
              <a:extLst>
                <a:ext uri="{FF2B5EF4-FFF2-40B4-BE49-F238E27FC236}">
                  <a16:creationId xmlns:a16="http://schemas.microsoft.com/office/drawing/2014/main" id="{7E6D69B9-3D4C-4940-BD42-E5881F265AE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8484" y="4063113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2 w 3"/>
                <a:gd name="T3" fmla="*/ 0 h 2"/>
                <a:gd name="T4" fmla="*/ 3 w 3"/>
                <a:gd name="T5" fmla="*/ 2 h 2"/>
                <a:gd name="T6" fmla="*/ 3 w 3"/>
                <a:gd name="T7" fmla="*/ 2 h 2"/>
                <a:gd name="T8" fmla="*/ 3 w 3"/>
                <a:gd name="T9" fmla="*/ 2 h 2"/>
                <a:gd name="T10" fmla="*/ 3 w 3"/>
                <a:gd name="T11" fmla="*/ 2 h 2"/>
                <a:gd name="T12" fmla="*/ 2 w 3"/>
                <a:gd name="T13" fmla="*/ 2 h 2"/>
                <a:gd name="T14" fmla="*/ 0 w 3"/>
                <a:gd name="T15" fmla="*/ 0 h 2"/>
                <a:gd name="T16" fmla="*/ 2 w 3"/>
                <a:gd name="T17" fmla="*/ 0 h 2"/>
                <a:gd name="T18" fmla="*/ 2 w 3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2" y="0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1" name="Freeform 338">
              <a:extLst>
                <a:ext uri="{FF2B5EF4-FFF2-40B4-BE49-F238E27FC236}">
                  <a16:creationId xmlns:a16="http://schemas.microsoft.com/office/drawing/2014/main" id="{3B80CD4A-E78D-4A4F-BBFC-B41636F61A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46123" y="4698559"/>
              <a:ext cx="1298181" cy="1428780"/>
            </a:xfrm>
            <a:custGeom>
              <a:avLst/>
              <a:gdLst>
                <a:gd name="T0" fmla="*/ 497 w 666"/>
                <a:gd name="T1" fmla="*/ 517 h 733"/>
                <a:gd name="T2" fmla="*/ 479 w 666"/>
                <a:gd name="T3" fmla="*/ 482 h 733"/>
                <a:gd name="T4" fmla="*/ 511 w 666"/>
                <a:gd name="T5" fmla="*/ 485 h 733"/>
                <a:gd name="T6" fmla="*/ 508 w 666"/>
                <a:gd name="T7" fmla="*/ 504 h 733"/>
                <a:gd name="T8" fmla="*/ 497 w 666"/>
                <a:gd name="T9" fmla="*/ 515 h 733"/>
                <a:gd name="T10" fmla="*/ 475 w 666"/>
                <a:gd name="T11" fmla="*/ 519 h 733"/>
                <a:gd name="T12" fmla="*/ 459 w 666"/>
                <a:gd name="T13" fmla="*/ 476 h 733"/>
                <a:gd name="T14" fmla="*/ 506 w 666"/>
                <a:gd name="T15" fmla="*/ 457 h 733"/>
                <a:gd name="T16" fmla="*/ 448 w 666"/>
                <a:gd name="T17" fmla="*/ 465 h 733"/>
                <a:gd name="T18" fmla="*/ 358 w 666"/>
                <a:gd name="T19" fmla="*/ 389 h 733"/>
                <a:gd name="T20" fmla="*/ 587 w 666"/>
                <a:gd name="T21" fmla="*/ 263 h 733"/>
                <a:gd name="T22" fmla="*/ 585 w 666"/>
                <a:gd name="T23" fmla="*/ 222 h 733"/>
                <a:gd name="T24" fmla="*/ 554 w 666"/>
                <a:gd name="T25" fmla="*/ 202 h 733"/>
                <a:gd name="T26" fmla="*/ 522 w 666"/>
                <a:gd name="T27" fmla="*/ 150 h 733"/>
                <a:gd name="T28" fmla="*/ 383 w 666"/>
                <a:gd name="T29" fmla="*/ 103 h 733"/>
                <a:gd name="T30" fmla="*/ 347 w 666"/>
                <a:gd name="T31" fmla="*/ 82 h 733"/>
                <a:gd name="T32" fmla="*/ 177 w 666"/>
                <a:gd name="T33" fmla="*/ 65 h 733"/>
                <a:gd name="T34" fmla="*/ 345 w 666"/>
                <a:gd name="T35" fmla="*/ 62 h 733"/>
                <a:gd name="T36" fmla="*/ 341 w 666"/>
                <a:gd name="T37" fmla="*/ 21 h 733"/>
                <a:gd name="T38" fmla="*/ 260 w 666"/>
                <a:gd name="T39" fmla="*/ 18 h 733"/>
                <a:gd name="T40" fmla="*/ 344 w 666"/>
                <a:gd name="T41" fmla="*/ 18 h 733"/>
                <a:gd name="T42" fmla="*/ 434 w 666"/>
                <a:gd name="T43" fmla="*/ 27 h 733"/>
                <a:gd name="T44" fmla="*/ 459 w 666"/>
                <a:gd name="T45" fmla="*/ 65 h 733"/>
                <a:gd name="T46" fmla="*/ 483 w 666"/>
                <a:gd name="T47" fmla="*/ 125 h 733"/>
                <a:gd name="T48" fmla="*/ 519 w 666"/>
                <a:gd name="T49" fmla="*/ 153 h 733"/>
                <a:gd name="T50" fmla="*/ 544 w 666"/>
                <a:gd name="T51" fmla="*/ 185 h 733"/>
                <a:gd name="T52" fmla="*/ 579 w 666"/>
                <a:gd name="T53" fmla="*/ 229 h 733"/>
                <a:gd name="T54" fmla="*/ 576 w 666"/>
                <a:gd name="T55" fmla="*/ 328 h 733"/>
                <a:gd name="T56" fmla="*/ 554 w 666"/>
                <a:gd name="T57" fmla="*/ 363 h 733"/>
                <a:gd name="T58" fmla="*/ 535 w 666"/>
                <a:gd name="T59" fmla="*/ 413 h 733"/>
                <a:gd name="T60" fmla="*/ 484 w 666"/>
                <a:gd name="T61" fmla="*/ 448 h 733"/>
                <a:gd name="T62" fmla="*/ 465 w 666"/>
                <a:gd name="T63" fmla="*/ 432 h 733"/>
                <a:gd name="T64" fmla="*/ 413 w 666"/>
                <a:gd name="T65" fmla="*/ 435 h 733"/>
                <a:gd name="T66" fmla="*/ 382 w 666"/>
                <a:gd name="T67" fmla="*/ 386 h 733"/>
                <a:gd name="T68" fmla="*/ 349 w 666"/>
                <a:gd name="T69" fmla="*/ 383 h 733"/>
                <a:gd name="T70" fmla="*/ 355 w 666"/>
                <a:gd name="T71" fmla="*/ 350 h 733"/>
                <a:gd name="T72" fmla="*/ 322 w 666"/>
                <a:gd name="T73" fmla="*/ 370 h 733"/>
                <a:gd name="T74" fmla="*/ 293 w 666"/>
                <a:gd name="T75" fmla="*/ 334 h 733"/>
                <a:gd name="T76" fmla="*/ 166 w 666"/>
                <a:gd name="T77" fmla="*/ 347 h 733"/>
                <a:gd name="T78" fmla="*/ 76 w 666"/>
                <a:gd name="T79" fmla="*/ 380 h 733"/>
                <a:gd name="T80" fmla="*/ 41 w 666"/>
                <a:gd name="T81" fmla="*/ 341 h 733"/>
                <a:gd name="T82" fmla="*/ 5 w 666"/>
                <a:gd name="T83" fmla="*/ 241 h 733"/>
                <a:gd name="T84" fmla="*/ 14 w 666"/>
                <a:gd name="T85" fmla="*/ 237 h 733"/>
                <a:gd name="T86" fmla="*/ 16 w 666"/>
                <a:gd name="T87" fmla="*/ 175 h 733"/>
                <a:gd name="T88" fmla="*/ 76 w 666"/>
                <a:gd name="T89" fmla="*/ 151 h 733"/>
                <a:gd name="T90" fmla="*/ 136 w 666"/>
                <a:gd name="T91" fmla="*/ 104 h 733"/>
                <a:gd name="T92" fmla="*/ 158 w 666"/>
                <a:gd name="T93" fmla="*/ 99 h 733"/>
                <a:gd name="T94" fmla="*/ 166 w 666"/>
                <a:gd name="T95" fmla="*/ 92 h 733"/>
                <a:gd name="T96" fmla="*/ 174 w 666"/>
                <a:gd name="T97" fmla="*/ 77 h 733"/>
                <a:gd name="T98" fmla="*/ 185 w 666"/>
                <a:gd name="T99" fmla="*/ 63 h 733"/>
                <a:gd name="T100" fmla="*/ 200 w 666"/>
                <a:gd name="T101" fmla="*/ 57 h 733"/>
                <a:gd name="T102" fmla="*/ 224 w 666"/>
                <a:gd name="T103" fmla="*/ 70 h 733"/>
                <a:gd name="T104" fmla="*/ 241 w 666"/>
                <a:gd name="T105" fmla="*/ 66 h 733"/>
                <a:gd name="T106" fmla="*/ 260 w 666"/>
                <a:gd name="T107" fmla="*/ 36 h 733"/>
                <a:gd name="T108" fmla="*/ 286 w 666"/>
                <a:gd name="T109" fmla="*/ 27 h 733"/>
                <a:gd name="T110" fmla="*/ 298 w 666"/>
                <a:gd name="T111" fmla="*/ 25 h 733"/>
                <a:gd name="T112" fmla="*/ 333 w 666"/>
                <a:gd name="T113" fmla="*/ 30 h 733"/>
                <a:gd name="T114" fmla="*/ 333 w 666"/>
                <a:gd name="T115" fmla="*/ 55 h 733"/>
                <a:gd name="T116" fmla="*/ 350 w 666"/>
                <a:gd name="T117" fmla="*/ 87 h 733"/>
                <a:gd name="T118" fmla="*/ 412 w 666"/>
                <a:gd name="T119" fmla="*/ 88 h 733"/>
                <a:gd name="T120" fmla="*/ 418 w 666"/>
                <a:gd name="T121" fmla="*/ 29 h 733"/>
                <a:gd name="T122" fmla="*/ 421 w 666"/>
                <a:gd name="T123" fmla="*/ 2 h 7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6" h="733">
                  <a:moveTo>
                    <a:pt x="666" y="728"/>
                  </a:moveTo>
                  <a:lnTo>
                    <a:pt x="666" y="730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6" y="728"/>
                  </a:lnTo>
                  <a:lnTo>
                    <a:pt x="666" y="728"/>
                  </a:lnTo>
                  <a:close/>
                  <a:moveTo>
                    <a:pt x="497" y="519"/>
                  </a:moveTo>
                  <a:lnTo>
                    <a:pt x="497" y="519"/>
                  </a:lnTo>
                  <a:lnTo>
                    <a:pt x="498" y="520"/>
                  </a:lnTo>
                  <a:lnTo>
                    <a:pt x="498" y="522"/>
                  </a:lnTo>
                  <a:lnTo>
                    <a:pt x="497" y="523"/>
                  </a:lnTo>
                  <a:lnTo>
                    <a:pt x="497" y="523"/>
                  </a:lnTo>
                  <a:lnTo>
                    <a:pt x="495" y="523"/>
                  </a:lnTo>
                  <a:lnTo>
                    <a:pt x="494" y="522"/>
                  </a:lnTo>
                  <a:lnTo>
                    <a:pt x="494" y="522"/>
                  </a:lnTo>
                  <a:lnTo>
                    <a:pt x="495" y="522"/>
                  </a:lnTo>
                  <a:lnTo>
                    <a:pt x="495" y="522"/>
                  </a:lnTo>
                  <a:lnTo>
                    <a:pt x="495" y="520"/>
                  </a:lnTo>
                  <a:lnTo>
                    <a:pt x="495" y="520"/>
                  </a:lnTo>
                  <a:lnTo>
                    <a:pt x="497" y="520"/>
                  </a:lnTo>
                  <a:lnTo>
                    <a:pt x="497" y="519"/>
                  </a:lnTo>
                  <a:close/>
                  <a:moveTo>
                    <a:pt x="498" y="515"/>
                  </a:moveTo>
                  <a:lnTo>
                    <a:pt x="498" y="517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7"/>
                  </a:lnTo>
                  <a:lnTo>
                    <a:pt x="497" y="517"/>
                  </a:lnTo>
                  <a:lnTo>
                    <a:pt x="497" y="517"/>
                  </a:lnTo>
                  <a:lnTo>
                    <a:pt x="497" y="515"/>
                  </a:lnTo>
                  <a:lnTo>
                    <a:pt x="498" y="515"/>
                  </a:lnTo>
                  <a:close/>
                  <a:moveTo>
                    <a:pt x="508" y="508"/>
                  </a:moveTo>
                  <a:lnTo>
                    <a:pt x="509" y="508"/>
                  </a:lnTo>
                  <a:lnTo>
                    <a:pt x="509" y="508"/>
                  </a:lnTo>
                  <a:lnTo>
                    <a:pt x="509" y="509"/>
                  </a:lnTo>
                  <a:lnTo>
                    <a:pt x="509" y="509"/>
                  </a:lnTo>
                  <a:lnTo>
                    <a:pt x="508" y="509"/>
                  </a:lnTo>
                  <a:lnTo>
                    <a:pt x="508" y="509"/>
                  </a:lnTo>
                  <a:lnTo>
                    <a:pt x="508" y="508"/>
                  </a:lnTo>
                  <a:lnTo>
                    <a:pt x="508" y="508"/>
                  </a:lnTo>
                  <a:lnTo>
                    <a:pt x="508" y="508"/>
                  </a:lnTo>
                  <a:close/>
                  <a:moveTo>
                    <a:pt x="461" y="474"/>
                  </a:moveTo>
                  <a:lnTo>
                    <a:pt x="461" y="474"/>
                  </a:lnTo>
                  <a:lnTo>
                    <a:pt x="464" y="476"/>
                  </a:lnTo>
                  <a:lnTo>
                    <a:pt x="467" y="476"/>
                  </a:lnTo>
                  <a:lnTo>
                    <a:pt x="467" y="476"/>
                  </a:lnTo>
                  <a:lnTo>
                    <a:pt x="468" y="476"/>
                  </a:lnTo>
                  <a:lnTo>
                    <a:pt x="468" y="476"/>
                  </a:lnTo>
                  <a:lnTo>
                    <a:pt x="470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3" y="479"/>
                  </a:lnTo>
                  <a:lnTo>
                    <a:pt x="475" y="479"/>
                  </a:lnTo>
                  <a:lnTo>
                    <a:pt x="475" y="479"/>
                  </a:lnTo>
                  <a:lnTo>
                    <a:pt x="476" y="481"/>
                  </a:lnTo>
                  <a:lnTo>
                    <a:pt x="479" y="482"/>
                  </a:lnTo>
                  <a:lnTo>
                    <a:pt x="483" y="482"/>
                  </a:lnTo>
                  <a:lnTo>
                    <a:pt x="487" y="482"/>
                  </a:lnTo>
                  <a:lnTo>
                    <a:pt x="487" y="482"/>
                  </a:lnTo>
                  <a:lnTo>
                    <a:pt x="489" y="481"/>
                  </a:lnTo>
                  <a:lnTo>
                    <a:pt x="489" y="481"/>
                  </a:lnTo>
                  <a:lnTo>
                    <a:pt x="490" y="482"/>
                  </a:lnTo>
                  <a:lnTo>
                    <a:pt x="490" y="481"/>
                  </a:lnTo>
                  <a:lnTo>
                    <a:pt x="490" y="481"/>
                  </a:lnTo>
                  <a:lnTo>
                    <a:pt x="492" y="479"/>
                  </a:lnTo>
                  <a:lnTo>
                    <a:pt x="492" y="479"/>
                  </a:lnTo>
                  <a:lnTo>
                    <a:pt x="494" y="479"/>
                  </a:lnTo>
                  <a:lnTo>
                    <a:pt x="495" y="479"/>
                  </a:lnTo>
                  <a:lnTo>
                    <a:pt x="497" y="479"/>
                  </a:lnTo>
                  <a:lnTo>
                    <a:pt x="497" y="479"/>
                  </a:lnTo>
                  <a:lnTo>
                    <a:pt x="498" y="479"/>
                  </a:lnTo>
                  <a:lnTo>
                    <a:pt x="500" y="479"/>
                  </a:lnTo>
                  <a:lnTo>
                    <a:pt x="500" y="479"/>
                  </a:lnTo>
                  <a:lnTo>
                    <a:pt x="502" y="478"/>
                  </a:lnTo>
                  <a:lnTo>
                    <a:pt x="502" y="478"/>
                  </a:lnTo>
                  <a:lnTo>
                    <a:pt x="505" y="478"/>
                  </a:lnTo>
                  <a:lnTo>
                    <a:pt x="505" y="478"/>
                  </a:lnTo>
                  <a:lnTo>
                    <a:pt x="506" y="476"/>
                  </a:lnTo>
                  <a:lnTo>
                    <a:pt x="508" y="476"/>
                  </a:lnTo>
                  <a:lnTo>
                    <a:pt x="511" y="478"/>
                  </a:lnTo>
                  <a:lnTo>
                    <a:pt x="511" y="479"/>
                  </a:lnTo>
                  <a:lnTo>
                    <a:pt x="511" y="482"/>
                  </a:lnTo>
                  <a:lnTo>
                    <a:pt x="511" y="482"/>
                  </a:lnTo>
                  <a:lnTo>
                    <a:pt x="511" y="484"/>
                  </a:lnTo>
                  <a:lnTo>
                    <a:pt x="511" y="485"/>
                  </a:lnTo>
                  <a:lnTo>
                    <a:pt x="511" y="487"/>
                  </a:lnTo>
                  <a:lnTo>
                    <a:pt x="511" y="489"/>
                  </a:lnTo>
                  <a:lnTo>
                    <a:pt x="511" y="490"/>
                  </a:lnTo>
                  <a:lnTo>
                    <a:pt x="511" y="493"/>
                  </a:lnTo>
                  <a:lnTo>
                    <a:pt x="511" y="495"/>
                  </a:lnTo>
                  <a:lnTo>
                    <a:pt x="511" y="496"/>
                  </a:lnTo>
                  <a:lnTo>
                    <a:pt x="511" y="498"/>
                  </a:lnTo>
                  <a:lnTo>
                    <a:pt x="513" y="498"/>
                  </a:lnTo>
                  <a:lnTo>
                    <a:pt x="513" y="498"/>
                  </a:lnTo>
                  <a:lnTo>
                    <a:pt x="513" y="500"/>
                  </a:lnTo>
                  <a:lnTo>
                    <a:pt x="513" y="501"/>
                  </a:lnTo>
                  <a:lnTo>
                    <a:pt x="513" y="501"/>
                  </a:lnTo>
                  <a:lnTo>
                    <a:pt x="511" y="501"/>
                  </a:lnTo>
                  <a:lnTo>
                    <a:pt x="511" y="501"/>
                  </a:lnTo>
                  <a:lnTo>
                    <a:pt x="511" y="500"/>
                  </a:lnTo>
                  <a:lnTo>
                    <a:pt x="511" y="500"/>
                  </a:lnTo>
                  <a:lnTo>
                    <a:pt x="511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11" y="496"/>
                  </a:lnTo>
                  <a:lnTo>
                    <a:pt x="511" y="496"/>
                  </a:lnTo>
                  <a:lnTo>
                    <a:pt x="509" y="496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8" y="500"/>
                  </a:lnTo>
                  <a:lnTo>
                    <a:pt x="508" y="501"/>
                  </a:lnTo>
                  <a:lnTo>
                    <a:pt x="508" y="503"/>
                  </a:lnTo>
                  <a:lnTo>
                    <a:pt x="508" y="504"/>
                  </a:lnTo>
                  <a:lnTo>
                    <a:pt x="506" y="506"/>
                  </a:lnTo>
                  <a:lnTo>
                    <a:pt x="506" y="506"/>
                  </a:lnTo>
                  <a:lnTo>
                    <a:pt x="506" y="508"/>
                  </a:lnTo>
                  <a:lnTo>
                    <a:pt x="506" y="511"/>
                  </a:lnTo>
                  <a:lnTo>
                    <a:pt x="506" y="514"/>
                  </a:lnTo>
                  <a:lnTo>
                    <a:pt x="506" y="517"/>
                  </a:lnTo>
                  <a:lnTo>
                    <a:pt x="506" y="517"/>
                  </a:lnTo>
                  <a:lnTo>
                    <a:pt x="505" y="517"/>
                  </a:lnTo>
                  <a:lnTo>
                    <a:pt x="505" y="519"/>
                  </a:lnTo>
                  <a:lnTo>
                    <a:pt x="503" y="517"/>
                  </a:lnTo>
                  <a:lnTo>
                    <a:pt x="502" y="514"/>
                  </a:lnTo>
                  <a:lnTo>
                    <a:pt x="503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2"/>
                  </a:lnTo>
                  <a:lnTo>
                    <a:pt x="503" y="512"/>
                  </a:lnTo>
                  <a:lnTo>
                    <a:pt x="502" y="511"/>
                  </a:lnTo>
                  <a:lnTo>
                    <a:pt x="500" y="512"/>
                  </a:lnTo>
                  <a:lnTo>
                    <a:pt x="500" y="514"/>
                  </a:lnTo>
                  <a:lnTo>
                    <a:pt x="500" y="514"/>
                  </a:lnTo>
                  <a:lnTo>
                    <a:pt x="500" y="515"/>
                  </a:lnTo>
                  <a:lnTo>
                    <a:pt x="498" y="512"/>
                  </a:lnTo>
                  <a:lnTo>
                    <a:pt x="497" y="511"/>
                  </a:lnTo>
                  <a:lnTo>
                    <a:pt x="497" y="511"/>
                  </a:lnTo>
                  <a:lnTo>
                    <a:pt x="498" y="512"/>
                  </a:lnTo>
                  <a:lnTo>
                    <a:pt x="498" y="514"/>
                  </a:lnTo>
                  <a:lnTo>
                    <a:pt x="497" y="514"/>
                  </a:lnTo>
                  <a:lnTo>
                    <a:pt x="497" y="515"/>
                  </a:lnTo>
                  <a:lnTo>
                    <a:pt x="497" y="515"/>
                  </a:lnTo>
                  <a:lnTo>
                    <a:pt x="497" y="517"/>
                  </a:lnTo>
                  <a:lnTo>
                    <a:pt x="497" y="519"/>
                  </a:lnTo>
                  <a:lnTo>
                    <a:pt x="495" y="519"/>
                  </a:lnTo>
                  <a:lnTo>
                    <a:pt x="492" y="517"/>
                  </a:lnTo>
                  <a:lnTo>
                    <a:pt x="492" y="517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2" y="520"/>
                  </a:lnTo>
                  <a:lnTo>
                    <a:pt x="492" y="523"/>
                  </a:lnTo>
                  <a:lnTo>
                    <a:pt x="490" y="525"/>
                  </a:lnTo>
                  <a:lnTo>
                    <a:pt x="490" y="525"/>
                  </a:lnTo>
                  <a:lnTo>
                    <a:pt x="489" y="525"/>
                  </a:lnTo>
                  <a:lnTo>
                    <a:pt x="486" y="523"/>
                  </a:lnTo>
                  <a:lnTo>
                    <a:pt x="484" y="523"/>
                  </a:lnTo>
                  <a:lnTo>
                    <a:pt x="481" y="523"/>
                  </a:lnTo>
                  <a:lnTo>
                    <a:pt x="479" y="523"/>
                  </a:lnTo>
                  <a:lnTo>
                    <a:pt x="478" y="522"/>
                  </a:lnTo>
                  <a:lnTo>
                    <a:pt x="478" y="522"/>
                  </a:lnTo>
                  <a:lnTo>
                    <a:pt x="478" y="520"/>
                  </a:lnTo>
                  <a:lnTo>
                    <a:pt x="479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79" y="520"/>
                  </a:lnTo>
                  <a:lnTo>
                    <a:pt x="478" y="519"/>
                  </a:lnTo>
                  <a:lnTo>
                    <a:pt x="476" y="519"/>
                  </a:lnTo>
                  <a:lnTo>
                    <a:pt x="475" y="519"/>
                  </a:lnTo>
                  <a:lnTo>
                    <a:pt x="473" y="515"/>
                  </a:lnTo>
                  <a:lnTo>
                    <a:pt x="473" y="514"/>
                  </a:lnTo>
                  <a:lnTo>
                    <a:pt x="472" y="514"/>
                  </a:lnTo>
                  <a:lnTo>
                    <a:pt x="472" y="514"/>
                  </a:lnTo>
                  <a:lnTo>
                    <a:pt x="472" y="512"/>
                  </a:lnTo>
                  <a:lnTo>
                    <a:pt x="468" y="506"/>
                  </a:lnTo>
                  <a:lnTo>
                    <a:pt x="467" y="504"/>
                  </a:lnTo>
                  <a:lnTo>
                    <a:pt x="467" y="501"/>
                  </a:lnTo>
                  <a:lnTo>
                    <a:pt x="470" y="503"/>
                  </a:lnTo>
                  <a:lnTo>
                    <a:pt x="470" y="504"/>
                  </a:lnTo>
                  <a:lnTo>
                    <a:pt x="470" y="506"/>
                  </a:lnTo>
                  <a:lnTo>
                    <a:pt x="472" y="503"/>
                  </a:lnTo>
                  <a:lnTo>
                    <a:pt x="472" y="503"/>
                  </a:lnTo>
                  <a:lnTo>
                    <a:pt x="468" y="501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7" y="500"/>
                  </a:lnTo>
                  <a:lnTo>
                    <a:pt x="467" y="498"/>
                  </a:lnTo>
                  <a:lnTo>
                    <a:pt x="467" y="496"/>
                  </a:lnTo>
                  <a:lnTo>
                    <a:pt x="465" y="493"/>
                  </a:lnTo>
                  <a:lnTo>
                    <a:pt x="462" y="490"/>
                  </a:lnTo>
                  <a:lnTo>
                    <a:pt x="461" y="487"/>
                  </a:lnTo>
                  <a:lnTo>
                    <a:pt x="461" y="485"/>
                  </a:lnTo>
                  <a:lnTo>
                    <a:pt x="461" y="485"/>
                  </a:lnTo>
                  <a:lnTo>
                    <a:pt x="459" y="482"/>
                  </a:lnTo>
                  <a:lnTo>
                    <a:pt x="459" y="481"/>
                  </a:lnTo>
                  <a:lnTo>
                    <a:pt x="459" y="479"/>
                  </a:lnTo>
                  <a:lnTo>
                    <a:pt x="459" y="476"/>
                  </a:lnTo>
                  <a:lnTo>
                    <a:pt x="461" y="474"/>
                  </a:lnTo>
                  <a:close/>
                  <a:moveTo>
                    <a:pt x="509" y="471"/>
                  </a:moveTo>
                  <a:lnTo>
                    <a:pt x="511" y="471"/>
                  </a:lnTo>
                  <a:lnTo>
                    <a:pt x="511" y="471"/>
                  </a:lnTo>
                  <a:lnTo>
                    <a:pt x="509" y="473"/>
                  </a:lnTo>
                  <a:lnTo>
                    <a:pt x="509" y="471"/>
                  </a:lnTo>
                  <a:lnTo>
                    <a:pt x="509" y="471"/>
                  </a:lnTo>
                  <a:lnTo>
                    <a:pt x="509" y="471"/>
                  </a:lnTo>
                  <a:close/>
                  <a:moveTo>
                    <a:pt x="461" y="470"/>
                  </a:moveTo>
                  <a:lnTo>
                    <a:pt x="461" y="470"/>
                  </a:lnTo>
                  <a:lnTo>
                    <a:pt x="461" y="471"/>
                  </a:lnTo>
                  <a:lnTo>
                    <a:pt x="461" y="473"/>
                  </a:lnTo>
                  <a:lnTo>
                    <a:pt x="459" y="471"/>
                  </a:lnTo>
                  <a:lnTo>
                    <a:pt x="461" y="470"/>
                  </a:lnTo>
                  <a:lnTo>
                    <a:pt x="461" y="470"/>
                  </a:lnTo>
                  <a:close/>
                  <a:moveTo>
                    <a:pt x="513" y="468"/>
                  </a:moveTo>
                  <a:lnTo>
                    <a:pt x="513" y="468"/>
                  </a:lnTo>
                  <a:lnTo>
                    <a:pt x="514" y="470"/>
                  </a:lnTo>
                  <a:lnTo>
                    <a:pt x="513" y="471"/>
                  </a:lnTo>
                  <a:lnTo>
                    <a:pt x="513" y="471"/>
                  </a:lnTo>
                  <a:lnTo>
                    <a:pt x="513" y="470"/>
                  </a:lnTo>
                  <a:lnTo>
                    <a:pt x="511" y="470"/>
                  </a:lnTo>
                  <a:lnTo>
                    <a:pt x="509" y="470"/>
                  </a:lnTo>
                  <a:lnTo>
                    <a:pt x="508" y="470"/>
                  </a:lnTo>
                  <a:lnTo>
                    <a:pt x="508" y="470"/>
                  </a:lnTo>
                  <a:lnTo>
                    <a:pt x="508" y="468"/>
                  </a:lnTo>
                  <a:lnTo>
                    <a:pt x="509" y="468"/>
                  </a:lnTo>
                  <a:lnTo>
                    <a:pt x="513" y="468"/>
                  </a:lnTo>
                  <a:close/>
                  <a:moveTo>
                    <a:pt x="506" y="457"/>
                  </a:moveTo>
                  <a:lnTo>
                    <a:pt x="508" y="459"/>
                  </a:lnTo>
                  <a:lnTo>
                    <a:pt x="509" y="462"/>
                  </a:lnTo>
                  <a:lnTo>
                    <a:pt x="511" y="462"/>
                  </a:lnTo>
                  <a:lnTo>
                    <a:pt x="511" y="462"/>
                  </a:lnTo>
                  <a:lnTo>
                    <a:pt x="511" y="463"/>
                  </a:lnTo>
                  <a:lnTo>
                    <a:pt x="511" y="463"/>
                  </a:lnTo>
                  <a:lnTo>
                    <a:pt x="513" y="465"/>
                  </a:lnTo>
                  <a:lnTo>
                    <a:pt x="511" y="465"/>
                  </a:lnTo>
                  <a:lnTo>
                    <a:pt x="511" y="465"/>
                  </a:lnTo>
                  <a:lnTo>
                    <a:pt x="511" y="467"/>
                  </a:lnTo>
                  <a:lnTo>
                    <a:pt x="509" y="467"/>
                  </a:lnTo>
                  <a:lnTo>
                    <a:pt x="508" y="467"/>
                  </a:lnTo>
                  <a:lnTo>
                    <a:pt x="508" y="467"/>
                  </a:lnTo>
                  <a:lnTo>
                    <a:pt x="508" y="465"/>
                  </a:lnTo>
                  <a:lnTo>
                    <a:pt x="506" y="463"/>
                  </a:lnTo>
                  <a:lnTo>
                    <a:pt x="506" y="462"/>
                  </a:lnTo>
                  <a:lnTo>
                    <a:pt x="505" y="460"/>
                  </a:lnTo>
                  <a:lnTo>
                    <a:pt x="505" y="460"/>
                  </a:lnTo>
                  <a:lnTo>
                    <a:pt x="503" y="460"/>
                  </a:lnTo>
                  <a:lnTo>
                    <a:pt x="505" y="460"/>
                  </a:lnTo>
                  <a:lnTo>
                    <a:pt x="506" y="457"/>
                  </a:lnTo>
                  <a:close/>
                  <a:moveTo>
                    <a:pt x="449" y="456"/>
                  </a:moveTo>
                  <a:lnTo>
                    <a:pt x="451" y="457"/>
                  </a:lnTo>
                  <a:lnTo>
                    <a:pt x="451" y="459"/>
                  </a:lnTo>
                  <a:lnTo>
                    <a:pt x="451" y="460"/>
                  </a:lnTo>
                  <a:lnTo>
                    <a:pt x="451" y="462"/>
                  </a:lnTo>
                  <a:lnTo>
                    <a:pt x="451" y="463"/>
                  </a:lnTo>
                  <a:lnTo>
                    <a:pt x="449" y="463"/>
                  </a:lnTo>
                  <a:lnTo>
                    <a:pt x="448" y="465"/>
                  </a:lnTo>
                  <a:lnTo>
                    <a:pt x="448" y="465"/>
                  </a:lnTo>
                  <a:lnTo>
                    <a:pt x="448" y="463"/>
                  </a:lnTo>
                  <a:lnTo>
                    <a:pt x="448" y="462"/>
                  </a:lnTo>
                  <a:lnTo>
                    <a:pt x="446" y="460"/>
                  </a:lnTo>
                  <a:lnTo>
                    <a:pt x="448" y="460"/>
                  </a:lnTo>
                  <a:lnTo>
                    <a:pt x="448" y="459"/>
                  </a:lnTo>
                  <a:lnTo>
                    <a:pt x="448" y="457"/>
                  </a:lnTo>
                  <a:lnTo>
                    <a:pt x="448" y="457"/>
                  </a:lnTo>
                  <a:lnTo>
                    <a:pt x="448" y="456"/>
                  </a:lnTo>
                  <a:lnTo>
                    <a:pt x="449" y="456"/>
                  </a:lnTo>
                  <a:close/>
                  <a:moveTo>
                    <a:pt x="467" y="437"/>
                  </a:moveTo>
                  <a:lnTo>
                    <a:pt x="468" y="437"/>
                  </a:lnTo>
                  <a:lnTo>
                    <a:pt x="468" y="437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5" y="438"/>
                  </a:lnTo>
                  <a:lnTo>
                    <a:pt x="467" y="437"/>
                  </a:lnTo>
                  <a:close/>
                  <a:moveTo>
                    <a:pt x="470" y="433"/>
                  </a:moveTo>
                  <a:lnTo>
                    <a:pt x="472" y="435"/>
                  </a:lnTo>
                  <a:lnTo>
                    <a:pt x="468" y="437"/>
                  </a:lnTo>
                  <a:lnTo>
                    <a:pt x="468" y="435"/>
                  </a:lnTo>
                  <a:lnTo>
                    <a:pt x="468" y="435"/>
                  </a:lnTo>
                  <a:lnTo>
                    <a:pt x="468" y="433"/>
                  </a:lnTo>
                  <a:lnTo>
                    <a:pt x="470" y="433"/>
                  </a:lnTo>
                  <a:close/>
                  <a:moveTo>
                    <a:pt x="353" y="389"/>
                  </a:moveTo>
                  <a:lnTo>
                    <a:pt x="356" y="389"/>
                  </a:lnTo>
                  <a:lnTo>
                    <a:pt x="356" y="389"/>
                  </a:lnTo>
                  <a:lnTo>
                    <a:pt x="358" y="389"/>
                  </a:lnTo>
                  <a:lnTo>
                    <a:pt x="356" y="391"/>
                  </a:lnTo>
                  <a:lnTo>
                    <a:pt x="356" y="391"/>
                  </a:lnTo>
                  <a:lnTo>
                    <a:pt x="360" y="392"/>
                  </a:lnTo>
                  <a:lnTo>
                    <a:pt x="361" y="391"/>
                  </a:lnTo>
                  <a:lnTo>
                    <a:pt x="363" y="391"/>
                  </a:lnTo>
                  <a:lnTo>
                    <a:pt x="364" y="392"/>
                  </a:lnTo>
                  <a:lnTo>
                    <a:pt x="364" y="394"/>
                  </a:lnTo>
                  <a:lnTo>
                    <a:pt x="363" y="394"/>
                  </a:lnTo>
                  <a:lnTo>
                    <a:pt x="360" y="394"/>
                  </a:lnTo>
                  <a:lnTo>
                    <a:pt x="358" y="394"/>
                  </a:lnTo>
                  <a:lnTo>
                    <a:pt x="356" y="394"/>
                  </a:lnTo>
                  <a:lnTo>
                    <a:pt x="356" y="396"/>
                  </a:lnTo>
                  <a:lnTo>
                    <a:pt x="355" y="397"/>
                  </a:lnTo>
                  <a:lnTo>
                    <a:pt x="353" y="396"/>
                  </a:lnTo>
                  <a:lnTo>
                    <a:pt x="352" y="396"/>
                  </a:lnTo>
                  <a:lnTo>
                    <a:pt x="350" y="396"/>
                  </a:lnTo>
                  <a:lnTo>
                    <a:pt x="349" y="396"/>
                  </a:lnTo>
                  <a:lnTo>
                    <a:pt x="347" y="397"/>
                  </a:lnTo>
                  <a:lnTo>
                    <a:pt x="345" y="396"/>
                  </a:lnTo>
                  <a:lnTo>
                    <a:pt x="342" y="394"/>
                  </a:lnTo>
                  <a:lnTo>
                    <a:pt x="342" y="394"/>
                  </a:lnTo>
                  <a:lnTo>
                    <a:pt x="342" y="392"/>
                  </a:lnTo>
                  <a:lnTo>
                    <a:pt x="342" y="391"/>
                  </a:lnTo>
                  <a:lnTo>
                    <a:pt x="350" y="391"/>
                  </a:lnTo>
                  <a:lnTo>
                    <a:pt x="353" y="389"/>
                  </a:lnTo>
                  <a:close/>
                  <a:moveTo>
                    <a:pt x="585" y="259"/>
                  </a:moveTo>
                  <a:lnTo>
                    <a:pt x="587" y="259"/>
                  </a:lnTo>
                  <a:lnTo>
                    <a:pt x="587" y="259"/>
                  </a:lnTo>
                  <a:lnTo>
                    <a:pt x="587" y="263"/>
                  </a:lnTo>
                  <a:lnTo>
                    <a:pt x="585" y="263"/>
                  </a:lnTo>
                  <a:lnTo>
                    <a:pt x="585" y="263"/>
                  </a:lnTo>
                  <a:lnTo>
                    <a:pt x="585" y="260"/>
                  </a:lnTo>
                  <a:lnTo>
                    <a:pt x="585" y="259"/>
                  </a:lnTo>
                  <a:close/>
                  <a:moveTo>
                    <a:pt x="585" y="252"/>
                  </a:moveTo>
                  <a:lnTo>
                    <a:pt x="587" y="254"/>
                  </a:lnTo>
                  <a:lnTo>
                    <a:pt x="585" y="255"/>
                  </a:lnTo>
                  <a:lnTo>
                    <a:pt x="585" y="257"/>
                  </a:lnTo>
                  <a:lnTo>
                    <a:pt x="585" y="257"/>
                  </a:lnTo>
                  <a:lnTo>
                    <a:pt x="585" y="255"/>
                  </a:lnTo>
                  <a:lnTo>
                    <a:pt x="585" y="254"/>
                  </a:lnTo>
                  <a:lnTo>
                    <a:pt x="585" y="254"/>
                  </a:lnTo>
                  <a:lnTo>
                    <a:pt x="585" y="252"/>
                  </a:lnTo>
                  <a:close/>
                  <a:moveTo>
                    <a:pt x="2" y="230"/>
                  </a:moveTo>
                  <a:lnTo>
                    <a:pt x="3" y="235"/>
                  </a:lnTo>
                  <a:lnTo>
                    <a:pt x="3" y="235"/>
                  </a:lnTo>
                  <a:lnTo>
                    <a:pt x="3" y="237"/>
                  </a:lnTo>
                  <a:lnTo>
                    <a:pt x="3" y="237"/>
                  </a:lnTo>
                  <a:lnTo>
                    <a:pt x="3" y="238"/>
                  </a:lnTo>
                  <a:lnTo>
                    <a:pt x="3" y="23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0" y="230"/>
                  </a:lnTo>
                  <a:lnTo>
                    <a:pt x="2" y="230"/>
                  </a:lnTo>
                  <a:close/>
                  <a:moveTo>
                    <a:pt x="584" y="218"/>
                  </a:moveTo>
                  <a:lnTo>
                    <a:pt x="584" y="218"/>
                  </a:lnTo>
                  <a:lnTo>
                    <a:pt x="584" y="221"/>
                  </a:lnTo>
                  <a:lnTo>
                    <a:pt x="585" y="221"/>
                  </a:lnTo>
                  <a:lnTo>
                    <a:pt x="585" y="222"/>
                  </a:lnTo>
                  <a:lnTo>
                    <a:pt x="582" y="230"/>
                  </a:lnTo>
                  <a:lnTo>
                    <a:pt x="580" y="232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79" y="230"/>
                  </a:lnTo>
                  <a:lnTo>
                    <a:pt x="579" y="229"/>
                  </a:lnTo>
                  <a:lnTo>
                    <a:pt x="580" y="227"/>
                  </a:lnTo>
                  <a:lnTo>
                    <a:pt x="580" y="227"/>
                  </a:lnTo>
                  <a:lnTo>
                    <a:pt x="580" y="224"/>
                  </a:lnTo>
                  <a:lnTo>
                    <a:pt x="582" y="222"/>
                  </a:lnTo>
                  <a:lnTo>
                    <a:pt x="584" y="222"/>
                  </a:lnTo>
                  <a:lnTo>
                    <a:pt x="584" y="221"/>
                  </a:lnTo>
                  <a:lnTo>
                    <a:pt x="582" y="219"/>
                  </a:lnTo>
                  <a:lnTo>
                    <a:pt x="582" y="219"/>
                  </a:lnTo>
                  <a:lnTo>
                    <a:pt x="582" y="218"/>
                  </a:lnTo>
                  <a:lnTo>
                    <a:pt x="582" y="218"/>
                  </a:lnTo>
                  <a:lnTo>
                    <a:pt x="584" y="218"/>
                  </a:lnTo>
                  <a:close/>
                  <a:moveTo>
                    <a:pt x="552" y="199"/>
                  </a:moveTo>
                  <a:lnTo>
                    <a:pt x="552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200"/>
                  </a:lnTo>
                  <a:lnTo>
                    <a:pt x="555" y="202"/>
                  </a:lnTo>
                  <a:lnTo>
                    <a:pt x="555" y="202"/>
                  </a:lnTo>
                  <a:lnTo>
                    <a:pt x="555" y="203"/>
                  </a:lnTo>
                  <a:lnTo>
                    <a:pt x="554" y="203"/>
                  </a:lnTo>
                  <a:lnTo>
                    <a:pt x="554" y="202"/>
                  </a:lnTo>
                  <a:lnTo>
                    <a:pt x="550" y="199"/>
                  </a:lnTo>
                  <a:lnTo>
                    <a:pt x="552" y="199"/>
                  </a:lnTo>
                  <a:close/>
                  <a:moveTo>
                    <a:pt x="543" y="180"/>
                  </a:moveTo>
                  <a:lnTo>
                    <a:pt x="544" y="180"/>
                  </a:lnTo>
                  <a:lnTo>
                    <a:pt x="544" y="181"/>
                  </a:lnTo>
                  <a:lnTo>
                    <a:pt x="544" y="181"/>
                  </a:lnTo>
                  <a:lnTo>
                    <a:pt x="543" y="181"/>
                  </a:lnTo>
                  <a:lnTo>
                    <a:pt x="543" y="181"/>
                  </a:lnTo>
                  <a:lnTo>
                    <a:pt x="543" y="180"/>
                  </a:lnTo>
                  <a:lnTo>
                    <a:pt x="543" y="180"/>
                  </a:lnTo>
                  <a:close/>
                  <a:moveTo>
                    <a:pt x="535" y="177"/>
                  </a:moveTo>
                  <a:lnTo>
                    <a:pt x="535" y="178"/>
                  </a:lnTo>
                  <a:lnTo>
                    <a:pt x="535" y="180"/>
                  </a:lnTo>
                  <a:lnTo>
                    <a:pt x="535" y="180"/>
                  </a:lnTo>
                  <a:lnTo>
                    <a:pt x="535" y="178"/>
                  </a:lnTo>
                  <a:lnTo>
                    <a:pt x="535" y="177"/>
                  </a:lnTo>
                  <a:lnTo>
                    <a:pt x="535" y="177"/>
                  </a:lnTo>
                  <a:close/>
                  <a:moveTo>
                    <a:pt x="36" y="156"/>
                  </a:moveTo>
                  <a:lnTo>
                    <a:pt x="36" y="156"/>
                  </a:lnTo>
                  <a:lnTo>
                    <a:pt x="36" y="158"/>
                  </a:lnTo>
                  <a:lnTo>
                    <a:pt x="36" y="159"/>
                  </a:lnTo>
                  <a:lnTo>
                    <a:pt x="35" y="159"/>
                  </a:lnTo>
                  <a:lnTo>
                    <a:pt x="35" y="158"/>
                  </a:lnTo>
                  <a:lnTo>
                    <a:pt x="35" y="158"/>
                  </a:lnTo>
                  <a:lnTo>
                    <a:pt x="36" y="156"/>
                  </a:lnTo>
                  <a:close/>
                  <a:moveTo>
                    <a:pt x="522" y="148"/>
                  </a:moveTo>
                  <a:lnTo>
                    <a:pt x="522" y="150"/>
                  </a:lnTo>
                  <a:lnTo>
                    <a:pt x="522" y="150"/>
                  </a:lnTo>
                  <a:lnTo>
                    <a:pt x="522" y="150"/>
                  </a:lnTo>
                  <a:lnTo>
                    <a:pt x="522" y="151"/>
                  </a:lnTo>
                  <a:lnTo>
                    <a:pt x="522" y="151"/>
                  </a:lnTo>
                  <a:lnTo>
                    <a:pt x="520" y="150"/>
                  </a:lnTo>
                  <a:lnTo>
                    <a:pt x="522" y="148"/>
                  </a:lnTo>
                  <a:close/>
                  <a:moveTo>
                    <a:pt x="520" y="147"/>
                  </a:move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7"/>
                  </a:lnTo>
                  <a:lnTo>
                    <a:pt x="520" y="147"/>
                  </a:lnTo>
                  <a:close/>
                  <a:moveTo>
                    <a:pt x="483" y="120"/>
                  </a:moveTo>
                  <a:lnTo>
                    <a:pt x="483" y="120"/>
                  </a:lnTo>
                  <a:lnTo>
                    <a:pt x="483" y="122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1" y="123"/>
                  </a:lnTo>
                  <a:lnTo>
                    <a:pt x="481" y="122"/>
                  </a:lnTo>
                  <a:lnTo>
                    <a:pt x="479" y="122"/>
                  </a:lnTo>
                  <a:lnTo>
                    <a:pt x="479" y="120"/>
                  </a:lnTo>
                  <a:lnTo>
                    <a:pt x="481" y="120"/>
                  </a:lnTo>
                  <a:lnTo>
                    <a:pt x="481" y="120"/>
                  </a:lnTo>
                  <a:lnTo>
                    <a:pt x="483" y="120"/>
                  </a:lnTo>
                  <a:close/>
                  <a:moveTo>
                    <a:pt x="385" y="101"/>
                  </a:moveTo>
                  <a:lnTo>
                    <a:pt x="385" y="103"/>
                  </a:lnTo>
                  <a:lnTo>
                    <a:pt x="385" y="103"/>
                  </a:lnTo>
                  <a:lnTo>
                    <a:pt x="383" y="103"/>
                  </a:lnTo>
                  <a:lnTo>
                    <a:pt x="383" y="104"/>
                  </a:lnTo>
                  <a:lnTo>
                    <a:pt x="383" y="103"/>
                  </a:lnTo>
                  <a:lnTo>
                    <a:pt x="383" y="103"/>
                  </a:lnTo>
                  <a:lnTo>
                    <a:pt x="385" y="101"/>
                  </a:lnTo>
                  <a:close/>
                  <a:moveTo>
                    <a:pt x="385" y="93"/>
                  </a:moveTo>
                  <a:lnTo>
                    <a:pt x="386" y="93"/>
                  </a:lnTo>
                  <a:lnTo>
                    <a:pt x="386" y="95"/>
                  </a:lnTo>
                  <a:lnTo>
                    <a:pt x="385" y="95"/>
                  </a:lnTo>
                  <a:lnTo>
                    <a:pt x="385" y="95"/>
                  </a:lnTo>
                  <a:lnTo>
                    <a:pt x="383" y="96"/>
                  </a:lnTo>
                  <a:lnTo>
                    <a:pt x="383" y="96"/>
                  </a:lnTo>
                  <a:lnTo>
                    <a:pt x="382" y="98"/>
                  </a:lnTo>
                  <a:lnTo>
                    <a:pt x="382" y="98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79" y="98"/>
                  </a:lnTo>
                  <a:lnTo>
                    <a:pt x="380" y="96"/>
                  </a:lnTo>
                  <a:lnTo>
                    <a:pt x="380" y="95"/>
                  </a:lnTo>
                  <a:lnTo>
                    <a:pt x="382" y="93"/>
                  </a:lnTo>
                  <a:lnTo>
                    <a:pt x="383" y="93"/>
                  </a:lnTo>
                  <a:lnTo>
                    <a:pt x="385" y="93"/>
                  </a:lnTo>
                  <a:close/>
                  <a:moveTo>
                    <a:pt x="349" y="81"/>
                  </a:moveTo>
                  <a:lnTo>
                    <a:pt x="349" y="82"/>
                  </a:lnTo>
                  <a:lnTo>
                    <a:pt x="349" y="84"/>
                  </a:lnTo>
                  <a:lnTo>
                    <a:pt x="350" y="84"/>
                  </a:lnTo>
                  <a:lnTo>
                    <a:pt x="349" y="84"/>
                  </a:lnTo>
                  <a:lnTo>
                    <a:pt x="349" y="84"/>
                  </a:lnTo>
                  <a:lnTo>
                    <a:pt x="349" y="82"/>
                  </a:lnTo>
                  <a:lnTo>
                    <a:pt x="347" y="82"/>
                  </a:lnTo>
                  <a:lnTo>
                    <a:pt x="347" y="82"/>
                  </a:lnTo>
                  <a:lnTo>
                    <a:pt x="349" y="82"/>
                  </a:lnTo>
                  <a:lnTo>
                    <a:pt x="349" y="81"/>
                  </a:lnTo>
                  <a:close/>
                  <a:moveTo>
                    <a:pt x="342" y="81"/>
                  </a:moveTo>
                  <a:lnTo>
                    <a:pt x="342" y="81"/>
                  </a:lnTo>
                  <a:lnTo>
                    <a:pt x="342" y="82"/>
                  </a:lnTo>
                  <a:lnTo>
                    <a:pt x="341" y="82"/>
                  </a:lnTo>
                  <a:lnTo>
                    <a:pt x="341" y="82"/>
                  </a:lnTo>
                  <a:lnTo>
                    <a:pt x="341" y="81"/>
                  </a:lnTo>
                  <a:lnTo>
                    <a:pt x="341" y="81"/>
                  </a:lnTo>
                  <a:lnTo>
                    <a:pt x="342" y="81"/>
                  </a:lnTo>
                  <a:close/>
                  <a:moveTo>
                    <a:pt x="347" y="79"/>
                  </a:moveTo>
                  <a:lnTo>
                    <a:pt x="347" y="81"/>
                  </a:lnTo>
                  <a:lnTo>
                    <a:pt x="347" y="81"/>
                  </a:lnTo>
                  <a:lnTo>
                    <a:pt x="345" y="82"/>
                  </a:lnTo>
                  <a:lnTo>
                    <a:pt x="345" y="81"/>
                  </a:lnTo>
                  <a:lnTo>
                    <a:pt x="347" y="79"/>
                  </a:lnTo>
                  <a:close/>
                  <a:moveTo>
                    <a:pt x="167" y="76"/>
                  </a:moveTo>
                  <a:lnTo>
                    <a:pt x="169" y="76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9"/>
                  </a:lnTo>
                  <a:lnTo>
                    <a:pt x="167" y="79"/>
                  </a:lnTo>
                  <a:lnTo>
                    <a:pt x="167" y="77"/>
                  </a:lnTo>
                  <a:lnTo>
                    <a:pt x="167" y="77"/>
                  </a:lnTo>
                  <a:lnTo>
                    <a:pt x="167" y="76"/>
                  </a:lnTo>
                  <a:lnTo>
                    <a:pt x="167" y="76"/>
                  </a:lnTo>
                  <a:close/>
                  <a:moveTo>
                    <a:pt x="177" y="65"/>
                  </a:moveTo>
                  <a:lnTo>
                    <a:pt x="178" y="65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77" y="66"/>
                  </a:lnTo>
                  <a:lnTo>
                    <a:pt x="177" y="66"/>
                  </a:lnTo>
                  <a:lnTo>
                    <a:pt x="177" y="65"/>
                  </a:lnTo>
                  <a:lnTo>
                    <a:pt x="177" y="65"/>
                  </a:lnTo>
                  <a:close/>
                  <a:moveTo>
                    <a:pt x="344" y="52"/>
                  </a:moveTo>
                  <a:lnTo>
                    <a:pt x="344" y="52"/>
                  </a:lnTo>
                  <a:lnTo>
                    <a:pt x="344" y="54"/>
                  </a:lnTo>
                  <a:lnTo>
                    <a:pt x="344" y="55"/>
                  </a:lnTo>
                  <a:lnTo>
                    <a:pt x="345" y="55"/>
                  </a:lnTo>
                  <a:lnTo>
                    <a:pt x="345" y="55"/>
                  </a:lnTo>
                  <a:lnTo>
                    <a:pt x="345" y="54"/>
                  </a:lnTo>
                  <a:lnTo>
                    <a:pt x="347" y="54"/>
                  </a:lnTo>
                  <a:lnTo>
                    <a:pt x="347" y="54"/>
                  </a:lnTo>
                  <a:lnTo>
                    <a:pt x="347" y="55"/>
                  </a:lnTo>
                  <a:lnTo>
                    <a:pt x="345" y="55"/>
                  </a:lnTo>
                  <a:lnTo>
                    <a:pt x="345" y="57"/>
                  </a:lnTo>
                  <a:lnTo>
                    <a:pt x="345" y="57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5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2"/>
                  </a:lnTo>
                  <a:lnTo>
                    <a:pt x="347" y="62"/>
                  </a:lnTo>
                  <a:lnTo>
                    <a:pt x="345" y="62"/>
                  </a:lnTo>
                  <a:lnTo>
                    <a:pt x="344" y="62"/>
                  </a:lnTo>
                  <a:lnTo>
                    <a:pt x="341" y="62"/>
                  </a:lnTo>
                  <a:lnTo>
                    <a:pt x="339" y="62"/>
                  </a:lnTo>
                  <a:lnTo>
                    <a:pt x="339" y="60"/>
                  </a:lnTo>
                  <a:lnTo>
                    <a:pt x="339" y="60"/>
                  </a:lnTo>
                  <a:lnTo>
                    <a:pt x="341" y="60"/>
                  </a:lnTo>
                  <a:lnTo>
                    <a:pt x="339" y="57"/>
                  </a:lnTo>
                  <a:lnTo>
                    <a:pt x="339" y="55"/>
                  </a:lnTo>
                  <a:lnTo>
                    <a:pt x="341" y="54"/>
                  </a:lnTo>
                  <a:lnTo>
                    <a:pt x="342" y="54"/>
                  </a:lnTo>
                  <a:lnTo>
                    <a:pt x="344" y="52"/>
                  </a:lnTo>
                  <a:close/>
                  <a:moveTo>
                    <a:pt x="338" y="52"/>
                  </a:moveTo>
                  <a:lnTo>
                    <a:pt x="338" y="54"/>
                  </a:lnTo>
                  <a:lnTo>
                    <a:pt x="338" y="54"/>
                  </a:lnTo>
                  <a:lnTo>
                    <a:pt x="338" y="55"/>
                  </a:lnTo>
                  <a:lnTo>
                    <a:pt x="338" y="55"/>
                  </a:lnTo>
                  <a:lnTo>
                    <a:pt x="336" y="55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8" y="52"/>
                  </a:lnTo>
                  <a:close/>
                  <a:moveTo>
                    <a:pt x="341" y="21"/>
                  </a:moveTo>
                  <a:lnTo>
                    <a:pt x="341" y="21"/>
                  </a:lnTo>
                  <a:lnTo>
                    <a:pt x="339" y="22"/>
                  </a:lnTo>
                  <a:lnTo>
                    <a:pt x="339" y="22"/>
                  </a:lnTo>
                  <a:lnTo>
                    <a:pt x="336" y="24"/>
                  </a:lnTo>
                  <a:lnTo>
                    <a:pt x="338" y="22"/>
                  </a:lnTo>
                  <a:lnTo>
                    <a:pt x="341" y="21"/>
                  </a:lnTo>
                  <a:lnTo>
                    <a:pt x="341" y="21"/>
                  </a:lnTo>
                  <a:close/>
                  <a:moveTo>
                    <a:pt x="251" y="19"/>
                  </a:moveTo>
                  <a:lnTo>
                    <a:pt x="252" y="19"/>
                  </a:lnTo>
                  <a:lnTo>
                    <a:pt x="252" y="21"/>
                  </a:lnTo>
                  <a:lnTo>
                    <a:pt x="252" y="21"/>
                  </a:lnTo>
                  <a:lnTo>
                    <a:pt x="254" y="22"/>
                  </a:lnTo>
                  <a:lnTo>
                    <a:pt x="254" y="24"/>
                  </a:lnTo>
                  <a:lnTo>
                    <a:pt x="256" y="24"/>
                  </a:lnTo>
                  <a:lnTo>
                    <a:pt x="256" y="24"/>
                  </a:lnTo>
                  <a:lnTo>
                    <a:pt x="256" y="25"/>
                  </a:lnTo>
                  <a:lnTo>
                    <a:pt x="256" y="25"/>
                  </a:lnTo>
                  <a:lnTo>
                    <a:pt x="254" y="25"/>
                  </a:lnTo>
                  <a:lnTo>
                    <a:pt x="251" y="25"/>
                  </a:lnTo>
                  <a:lnTo>
                    <a:pt x="249" y="25"/>
                  </a:lnTo>
                  <a:lnTo>
                    <a:pt x="248" y="25"/>
                  </a:lnTo>
                  <a:lnTo>
                    <a:pt x="248" y="25"/>
                  </a:lnTo>
                  <a:lnTo>
                    <a:pt x="248" y="24"/>
                  </a:lnTo>
                  <a:lnTo>
                    <a:pt x="249" y="24"/>
                  </a:lnTo>
                  <a:lnTo>
                    <a:pt x="249" y="24"/>
                  </a:lnTo>
                  <a:lnTo>
                    <a:pt x="249" y="22"/>
                  </a:lnTo>
                  <a:lnTo>
                    <a:pt x="249" y="21"/>
                  </a:lnTo>
                  <a:lnTo>
                    <a:pt x="251" y="19"/>
                  </a:lnTo>
                  <a:lnTo>
                    <a:pt x="251" y="19"/>
                  </a:lnTo>
                  <a:close/>
                  <a:moveTo>
                    <a:pt x="252" y="16"/>
                  </a:moveTo>
                  <a:lnTo>
                    <a:pt x="252" y="16"/>
                  </a:lnTo>
                  <a:lnTo>
                    <a:pt x="254" y="18"/>
                  </a:lnTo>
                  <a:lnTo>
                    <a:pt x="256" y="18"/>
                  </a:lnTo>
                  <a:lnTo>
                    <a:pt x="256" y="19"/>
                  </a:lnTo>
                  <a:lnTo>
                    <a:pt x="257" y="19"/>
                  </a:lnTo>
                  <a:lnTo>
                    <a:pt x="260" y="18"/>
                  </a:lnTo>
                  <a:lnTo>
                    <a:pt x="262" y="19"/>
                  </a:lnTo>
                  <a:lnTo>
                    <a:pt x="262" y="19"/>
                  </a:lnTo>
                  <a:lnTo>
                    <a:pt x="263" y="18"/>
                  </a:lnTo>
                  <a:lnTo>
                    <a:pt x="265" y="18"/>
                  </a:lnTo>
                  <a:lnTo>
                    <a:pt x="265" y="16"/>
                  </a:lnTo>
                  <a:lnTo>
                    <a:pt x="267" y="18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70" y="19"/>
                  </a:lnTo>
                  <a:lnTo>
                    <a:pt x="270" y="21"/>
                  </a:lnTo>
                  <a:lnTo>
                    <a:pt x="268" y="21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5" y="24"/>
                  </a:lnTo>
                  <a:lnTo>
                    <a:pt x="260" y="27"/>
                  </a:lnTo>
                  <a:lnTo>
                    <a:pt x="256" y="24"/>
                  </a:lnTo>
                  <a:lnTo>
                    <a:pt x="254" y="22"/>
                  </a:lnTo>
                  <a:lnTo>
                    <a:pt x="252" y="21"/>
                  </a:lnTo>
                  <a:lnTo>
                    <a:pt x="252" y="18"/>
                  </a:lnTo>
                  <a:lnTo>
                    <a:pt x="252" y="18"/>
                  </a:lnTo>
                  <a:lnTo>
                    <a:pt x="252" y="16"/>
                  </a:lnTo>
                  <a:lnTo>
                    <a:pt x="252" y="16"/>
                  </a:lnTo>
                  <a:close/>
                  <a:moveTo>
                    <a:pt x="345" y="14"/>
                  </a:moveTo>
                  <a:lnTo>
                    <a:pt x="344" y="16"/>
                  </a:lnTo>
                  <a:lnTo>
                    <a:pt x="342" y="19"/>
                  </a:lnTo>
                  <a:lnTo>
                    <a:pt x="341" y="21"/>
                  </a:lnTo>
                  <a:lnTo>
                    <a:pt x="341" y="19"/>
                  </a:lnTo>
                  <a:lnTo>
                    <a:pt x="342" y="19"/>
                  </a:lnTo>
                  <a:lnTo>
                    <a:pt x="344" y="18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4"/>
                  </a:lnTo>
                  <a:lnTo>
                    <a:pt x="345" y="14"/>
                  </a:lnTo>
                  <a:close/>
                  <a:moveTo>
                    <a:pt x="284" y="13"/>
                  </a:moveTo>
                  <a:lnTo>
                    <a:pt x="284" y="14"/>
                  </a:lnTo>
                  <a:lnTo>
                    <a:pt x="284" y="16"/>
                  </a:lnTo>
                  <a:lnTo>
                    <a:pt x="286" y="16"/>
                  </a:lnTo>
                  <a:lnTo>
                    <a:pt x="284" y="18"/>
                  </a:lnTo>
                  <a:lnTo>
                    <a:pt x="284" y="19"/>
                  </a:lnTo>
                  <a:lnTo>
                    <a:pt x="282" y="16"/>
                  </a:lnTo>
                  <a:lnTo>
                    <a:pt x="284" y="16"/>
                  </a:lnTo>
                  <a:lnTo>
                    <a:pt x="282" y="14"/>
                  </a:lnTo>
                  <a:lnTo>
                    <a:pt x="284" y="14"/>
                  </a:lnTo>
                  <a:lnTo>
                    <a:pt x="284" y="13"/>
                  </a:lnTo>
                  <a:close/>
                  <a:moveTo>
                    <a:pt x="427" y="10"/>
                  </a:moveTo>
                  <a:lnTo>
                    <a:pt x="429" y="10"/>
                  </a:lnTo>
                  <a:lnTo>
                    <a:pt x="429" y="10"/>
                  </a:lnTo>
                  <a:lnTo>
                    <a:pt x="429" y="11"/>
                  </a:lnTo>
                  <a:lnTo>
                    <a:pt x="429" y="11"/>
                  </a:lnTo>
                  <a:lnTo>
                    <a:pt x="431" y="14"/>
                  </a:lnTo>
                  <a:lnTo>
                    <a:pt x="432" y="16"/>
                  </a:lnTo>
                  <a:lnTo>
                    <a:pt x="432" y="18"/>
                  </a:lnTo>
                  <a:lnTo>
                    <a:pt x="432" y="18"/>
                  </a:lnTo>
                  <a:lnTo>
                    <a:pt x="432" y="21"/>
                  </a:lnTo>
                  <a:lnTo>
                    <a:pt x="432" y="22"/>
                  </a:lnTo>
                  <a:lnTo>
                    <a:pt x="434" y="25"/>
                  </a:lnTo>
                  <a:lnTo>
                    <a:pt x="434" y="27"/>
                  </a:lnTo>
                  <a:lnTo>
                    <a:pt x="435" y="27"/>
                  </a:lnTo>
                  <a:lnTo>
                    <a:pt x="435" y="27"/>
                  </a:lnTo>
                  <a:lnTo>
                    <a:pt x="437" y="27"/>
                  </a:lnTo>
                  <a:lnTo>
                    <a:pt x="437" y="30"/>
                  </a:lnTo>
                  <a:lnTo>
                    <a:pt x="437" y="30"/>
                  </a:lnTo>
                  <a:lnTo>
                    <a:pt x="437" y="32"/>
                  </a:lnTo>
                  <a:lnTo>
                    <a:pt x="437" y="33"/>
                  </a:lnTo>
                  <a:lnTo>
                    <a:pt x="438" y="33"/>
                  </a:lnTo>
                  <a:lnTo>
                    <a:pt x="438" y="35"/>
                  </a:lnTo>
                  <a:lnTo>
                    <a:pt x="438" y="35"/>
                  </a:lnTo>
                  <a:lnTo>
                    <a:pt x="440" y="38"/>
                  </a:lnTo>
                  <a:lnTo>
                    <a:pt x="440" y="40"/>
                  </a:lnTo>
                  <a:lnTo>
                    <a:pt x="442" y="41"/>
                  </a:lnTo>
                  <a:lnTo>
                    <a:pt x="442" y="44"/>
                  </a:lnTo>
                  <a:lnTo>
                    <a:pt x="443" y="47"/>
                  </a:lnTo>
                  <a:lnTo>
                    <a:pt x="443" y="49"/>
                  </a:lnTo>
                  <a:lnTo>
                    <a:pt x="443" y="54"/>
                  </a:lnTo>
                  <a:lnTo>
                    <a:pt x="443" y="55"/>
                  </a:lnTo>
                  <a:lnTo>
                    <a:pt x="445" y="57"/>
                  </a:lnTo>
                  <a:lnTo>
                    <a:pt x="445" y="60"/>
                  </a:lnTo>
                  <a:lnTo>
                    <a:pt x="446" y="63"/>
                  </a:lnTo>
                  <a:lnTo>
                    <a:pt x="446" y="63"/>
                  </a:lnTo>
                  <a:lnTo>
                    <a:pt x="449" y="65"/>
                  </a:lnTo>
                  <a:lnTo>
                    <a:pt x="451" y="63"/>
                  </a:lnTo>
                  <a:lnTo>
                    <a:pt x="453" y="62"/>
                  </a:lnTo>
                  <a:lnTo>
                    <a:pt x="454" y="62"/>
                  </a:lnTo>
                  <a:lnTo>
                    <a:pt x="456" y="62"/>
                  </a:lnTo>
                  <a:lnTo>
                    <a:pt x="457" y="63"/>
                  </a:lnTo>
                  <a:lnTo>
                    <a:pt x="459" y="65"/>
                  </a:lnTo>
                  <a:lnTo>
                    <a:pt x="462" y="68"/>
                  </a:lnTo>
                  <a:lnTo>
                    <a:pt x="465" y="70"/>
                  </a:lnTo>
                  <a:lnTo>
                    <a:pt x="467" y="70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7" y="74"/>
                  </a:lnTo>
                  <a:lnTo>
                    <a:pt x="468" y="76"/>
                  </a:lnTo>
                  <a:lnTo>
                    <a:pt x="468" y="77"/>
                  </a:lnTo>
                  <a:lnTo>
                    <a:pt x="468" y="79"/>
                  </a:lnTo>
                  <a:lnTo>
                    <a:pt x="468" y="82"/>
                  </a:lnTo>
                  <a:lnTo>
                    <a:pt x="470" y="85"/>
                  </a:lnTo>
                  <a:lnTo>
                    <a:pt x="470" y="88"/>
                  </a:lnTo>
                  <a:lnTo>
                    <a:pt x="470" y="90"/>
                  </a:lnTo>
                  <a:lnTo>
                    <a:pt x="470" y="92"/>
                  </a:lnTo>
                  <a:lnTo>
                    <a:pt x="470" y="93"/>
                  </a:lnTo>
                  <a:lnTo>
                    <a:pt x="472" y="95"/>
                  </a:lnTo>
                  <a:lnTo>
                    <a:pt x="472" y="96"/>
                  </a:lnTo>
                  <a:lnTo>
                    <a:pt x="473" y="98"/>
                  </a:lnTo>
                  <a:lnTo>
                    <a:pt x="475" y="99"/>
                  </a:lnTo>
                  <a:lnTo>
                    <a:pt x="476" y="101"/>
                  </a:lnTo>
                  <a:lnTo>
                    <a:pt x="476" y="101"/>
                  </a:lnTo>
                  <a:lnTo>
                    <a:pt x="476" y="103"/>
                  </a:lnTo>
                  <a:lnTo>
                    <a:pt x="479" y="107"/>
                  </a:lnTo>
                  <a:lnTo>
                    <a:pt x="479" y="110"/>
                  </a:lnTo>
                  <a:lnTo>
                    <a:pt x="479" y="117"/>
                  </a:lnTo>
                  <a:lnTo>
                    <a:pt x="478" y="118"/>
                  </a:lnTo>
                  <a:lnTo>
                    <a:pt x="479" y="120"/>
                  </a:lnTo>
                  <a:lnTo>
                    <a:pt x="481" y="125"/>
                  </a:lnTo>
                  <a:lnTo>
                    <a:pt x="483" y="125"/>
                  </a:lnTo>
                  <a:lnTo>
                    <a:pt x="483" y="126"/>
                  </a:lnTo>
                  <a:lnTo>
                    <a:pt x="483" y="129"/>
                  </a:lnTo>
                  <a:lnTo>
                    <a:pt x="484" y="131"/>
                  </a:lnTo>
                  <a:lnTo>
                    <a:pt x="486" y="133"/>
                  </a:lnTo>
                  <a:lnTo>
                    <a:pt x="487" y="134"/>
                  </a:lnTo>
                  <a:lnTo>
                    <a:pt x="489" y="134"/>
                  </a:lnTo>
                  <a:lnTo>
                    <a:pt x="490" y="134"/>
                  </a:lnTo>
                  <a:lnTo>
                    <a:pt x="492" y="136"/>
                  </a:lnTo>
                  <a:lnTo>
                    <a:pt x="494" y="136"/>
                  </a:lnTo>
                  <a:lnTo>
                    <a:pt x="495" y="137"/>
                  </a:lnTo>
                  <a:lnTo>
                    <a:pt x="497" y="137"/>
                  </a:lnTo>
                  <a:lnTo>
                    <a:pt x="498" y="137"/>
                  </a:lnTo>
                  <a:lnTo>
                    <a:pt x="498" y="137"/>
                  </a:lnTo>
                  <a:lnTo>
                    <a:pt x="500" y="137"/>
                  </a:lnTo>
                  <a:lnTo>
                    <a:pt x="500" y="139"/>
                  </a:lnTo>
                  <a:lnTo>
                    <a:pt x="502" y="140"/>
                  </a:lnTo>
                  <a:lnTo>
                    <a:pt x="503" y="142"/>
                  </a:lnTo>
                  <a:lnTo>
                    <a:pt x="505" y="144"/>
                  </a:lnTo>
                  <a:lnTo>
                    <a:pt x="506" y="144"/>
                  </a:lnTo>
                  <a:lnTo>
                    <a:pt x="508" y="145"/>
                  </a:lnTo>
                  <a:lnTo>
                    <a:pt x="508" y="145"/>
                  </a:lnTo>
                  <a:lnTo>
                    <a:pt x="509" y="145"/>
                  </a:lnTo>
                  <a:lnTo>
                    <a:pt x="513" y="147"/>
                  </a:lnTo>
                  <a:lnTo>
                    <a:pt x="514" y="148"/>
                  </a:lnTo>
                  <a:lnTo>
                    <a:pt x="516" y="148"/>
                  </a:lnTo>
                  <a:lnTo>
                    <a:pt x="519" y="150"/>
                  </a:lnTo>
                  <a:lnTo>
                    <a:pt x="519" y="151"/>
                  </a:lnTo>
                  <a:lnTo>
                    <a:pt x="520" y="153"/>
                  </a:lnTo>
                  <a:lnTo>
                    <a:pt x="519" y="153"/>
                  </a:lnTo>
                  <a:lnTo>
                    <a:pt x="517" y="153"/>
                  </a:lnTo>
                  <a:lnTo>
                    <a:pt x="517" y="155"/>
                  </a:lnTo>
                  <a:lnTo>
                    <a:pt x="519" y="158"/>
                  </a:lnTo>
                  <a:lnTo>
                    <a:pt x="520" y="159"/>
                  </a:lnTo>
                  <a:lnTo>
                    <a:pt x="522" y="161"/>
                  </a:lnTo>
                  <a:lnTo>
                    <a:pt x="525" y="162"/>
                  </a:lnTo>
                  <a:lnTo>
                    <a:pt x="525" y="166"/>
                  </a:lnTo>
                  <a:lnTo>
                    <a:pt x="525" y="166"/>
                  </a:lnTo>
                  <a:lnTo>
                    <a:pt x="527" y="169"/>
                  </a:lnTo>
                  <a:lnTo>
                    <a:pt x="528" y="170"/>
                  </a:lnTo>
                  <a:lnTo>
                    <a:pt x="528" y="172"/>
                  </a:lnTo>
                  <a:lnTo>
                    <a:pt x="530" y="177"/>
                  </a:lnTo>
                  <a:lnTo>
                    <a:pt x="530" y="180"/>
                  </a:lnTo>
                  <a:lnTo>
                    <a:pt x="531" y="181"/>
                  </a:lnTo>
                  <a:lnTo>
                    <a:pt x="531" y="183"/>
                  </a:lnTo>
                  <a:lnTo>
                    <a:pt x="533" y="183"/>
                  </a:lnTo>
                  <a:lnTo>
                    <a:pt x="533" y="181"/>
                  </a:lnTo>
                  <a:lnTo>
                    <a:pt x="535" y="185"/>
                  </a:lnTo>
                  <a:lnTo>
                    <a:pt x="536" y="185"/>
                  </a:lnTo>
                  <a:lnTo>
                    <a:pt x="536" y="185"/>
                  </a:lnTo>
                  <a:lnTo>
                    <a:pt x="535" y="181"/>
                  </a:lnTo>
                  <a:lnTo>
                    <a:pt x="536" y="178"/>
                  </a:lnTo>
                  <a:lnTo>
                    <a:pt x="536" y="178"/>
                  </a:lnTo>
                  <a:lnTo>
                    <a:pt x="538" y="178"/>
                  </a:lnTo>
                  <a:lnTo>
                    <a:pt x="538" y="180"/>
                  </a:lnTo>
                  <a:lnTo>
                    <a:pt x="539" y="181"/>
                  </a:lnTo>
                  <a:lnTo>
                    <a:pt x="543" y="183"/>
                  </a:lnTo>
                  <a:lnTo>
                    <a:pt x="544" y="185"/>
                  </a:lnTo>
                  <a:lnTo>
                    <a:pt x="544" y="185"/>
                  </a:lnTo>
                  <a:lnTo>
                    <a:pt x="544" y="183"/>
                  </a:lnTo>
                  <a:lnTo>
                    <a:pt x="544" y="181"/>
                  </a:lnTo>
                  <a:lnTo>
                    <a:pt x="546" y="181"/>
                  </a:lnTo>
                  <a:lnTo>
                    <a:pt x="546" y="183"/>
                  </a:lnTo>
                  <a:lnTo>
                    <a:pt x="547" y="185"/>
                  </a:lnTo>
                  <a:lnTo>
                    <a:pt x="547" y="189"/>
                  </a:lnTo>
                  <a:lnTo>
                    <a:pt x="547" y="194"/>
                  </a:lnTo>
                  <a:lnTo>
                    <a:pt x="549" y="199"/>
                  </a:lnTo>
                  <a:lnTo>
                    <a:pt x="549" y="199"/>
                  </a:lnTo>
                  <a:lnTo>
                    <a:pt x="550" y="200"/>
                  </a:lnTo>
                  <a:lnTo>
                    <a:pt x="552" y="202"/>
                  </a:lnTo>
                  <a:lnTo>
                    <a:pt x="554" y="203"/>
                  </a:lnTo>
                  <a:lnTo>
                    <a:pt x="554" y="203"/>
                  </a:lnTo>
                  <a:lnTo>
                    <a:pt x="558" y="207"/>
                  </a:lnTo>
                  <a:lnTo>
                    <a:pt x="558" y="207"/>
                  </a:lnTo>
                  <a:lnTo>
                    <a:pt x="560" y="207"/>
                  </a:lnTo>
                  <a:lnTo>
                    <a:pt x="563" y="208"/>
                  </a:lnTo>
                  <a:lnTo>
                    <a:pt x="563" y="210"/>
                  </a:lnTo>
                  <a:lnTo>
                    <a:pt x="566" y="214"/>
                  </a:lnTo>
                  <a:lnTo>
                    <a:pt x="566" y="216"/>
                  </a:lnTo>
                  <a:lnTo>
                    <a:pt x="569" y="218"/>
                  </a:lnTo>
                  <a:lnTo>
                    <a:pt x="571" y="218"/>
                  </a:lnTo>
                  <a:lnTo>
                    <a:pt x="571" y="219"/>
                  </a:lnTo>
                  <a:lnTo>
                    <a:pt x="572" y="221"/>
                  </a:lnTo>
                  <a:lnTo>
                    <a:pt x="572" y="221"/>
                  </a:lnTo>
                  <a:lnTo>
                    <a:pt x="572" y="222"/>
                  </a:lnTo>
                  <a:lnTo>
                    <a:pt x="574" y="225"/>
                  </a:lnTo>
                  <a:lnTo>
                    <a:pt x="577" y="225"/>
                  </a:lnTo>
                  <a:lnTo>
                    <a:pt x="579" y="229"/>
                  </a:lnTo>
                  <a:lnTo>
                    <a:pt x="579" y="232"/>
                  </a:lnTo>
                  <a:lnTo>
                    <a:pt x="579" y="235"/>
                  </a:lnTo>
                  <a:lnTo>
                    <a:pt x="580" y="235"/>
                  </a:lnTo>
                  <a:lnTo>
                    <a:pt x="582" y="237"/>
                  </a:lnTo>
                  <a:lnTo>
                    <a:pt x="582" y="237"/>
                  </a:lnTo>
                  <a:lnTo>
                    <a:pt x="580" y="241"/>
                  </a:lnTo>
                  <a:lnTo>
                    <a:pt x="582" y="252"/>
                  </a:lnTo>
                  <a:lnTo>
                    <a:pt x="582" y="255"/>
                  </a:lnTo>
                  <a:lnTo>
                    <a:pt x="582" y="259"/>
                  </a:lnTo>
                  <a:lnTo>
                    <a:pt x="585" y="265"/>
                  </a:lnTo>
                  <a:lnTo>
                    <a:pt x="585" y="266"/>
                  </a:lnTo>
                  <a:lnTo>
                    <a:pt x="587" y="268"/>
                  </a:lnTo>
                  <a:lnTo>
                    <a:pt x="588" y="271"/>
                  </a:lnTo>
                  <a:lnTo>
                    <a:pt x="588" y="276"/>
                  </a:lnTo>
                  <a:lnTo>
                    <a:pt x="588" y="279"/>
                  </a:lnTo>
                  <a:lnTo>
                    <a:pt x="588" y="281"/>
                  </a:lnTo>
                  <a:lnTo>
                    <a:pt x="587" y="284"/>
                  </a:lnTo>
                  <a:lnTo>
                    <a:pt x="585" y="289"/>
                  </a:lnTo>
                  <a:lnTo>
                    <a:pt x="585" y="292"/>
                  </a:lnTo>
                  <a:lnTo>
                    <a:pt x="584" y="298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0" y="307"/>
                  </a:lnTo>
                  <a:lnTo>
                    <a:pt x="580" y="311"/>
                  </a:lnTo>
                  <a:lnTo>
                    <a:pt x="580" y="314"/>
                  </a:lnTo>
                  <a:lnTo>
                    <a:pt x="580" y="317"/>
                  </a:lnTo>
                  <a:lnTo>
                    <a:pt x="579" y="318"/>
                  </a:lnTo>
                  <a:lnTo>
                    <a:pt x="579" y="322"/>
                  </a:lnTo>
                  <a:lnTo>
                    <a:pt x="576" y="328"/>
                  </a:lnTo>
                  <a:lnTo>
                    <a:pt x="572" y="331"/>
                  </a:lnTo>
                  <a:lnTo>
                    <a:pt x="572" y="334"/>
                  </a:lnTo>
                  <a:lnTo>
                    <a:pt x="572" y="336"/>
                  </a:lnTo>
                  <a:lnTo>
                    <a:pt x="572" y="337"/>
                  </a:lnTo>
                  <a:lnTo>
                    <a:pt x="569" y="341"/>
                  </a:lnTo>
                  <a:lnTo>
                    <a:pt x="569" y="341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4"/>
                  </a:lnTo>
                  <a:lnTo>
                    <a:pt x="565" y="344"/>
                  </a:lnTo>
                  <a:lnTo>
                    <a:pt x="563" y="345"/>
                  </a:lnTo>
                  <a:lnTo>
                    <a:pt x="560" y="348"/>
                  </a:lnTo>
                  <a:lnTo>
                    <a:pt x="560" y="350"/>
                  </a:lnTo>
                  <a:lnTo>
                    <a:pt x="558" y="352"/>
                  </a:lnTo>
                  <a:lnTo>
                    <a:pt x="558" y="353"/>
                  </a:lnTo>
                  <a:lnTo>
                    <a:pt x="557" y="353"/>
                  </a:lnTo>
                  <a:lnTo>
                    <a:pt x="557" y="355"/>
                  </a:lnTo>
                  <a:lnTo>
                    <a:pt x="555" y="356"/>
                  </a:lnTo>
                  <a:lnTo>
                    <a:pt x="555" y="356"/>
                  </a:lnTo>
                  <a:lnTo>
                    <a:pt x="555" y="358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2" y="363"/>
                  </a:lnTo>
                  <a:lnTo>
                    <a:pt x="554" y="363"/>
                  </a:lnTo>
                  <a:lnTo>
                    <a:pt x="554" y="364"/>
                  </a:lnTo>
                  <a:lnTo>
                    <a:pt x="552" y="366"/>
                  </a:lnTo>
                  <a:lnTo>
                    <a:pt x="550" y="367"/>
                  </a:lnTo>
                  <a:lnTo>
                    <a:pt x="549" y="369"/>
                  </a:lnTo>
                  <a:lnTo>
                    <a:pt x="549" y="370"/>
                  </a:lnTo>
                  <a:lnTo>
                    <a:pt x="547" y="375"/>
                  </a:lnTo>
                  <a:lnTo>
                    <a:pt x="547" y="378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6" y="380"/>
                  </a:lnTo>
                  <a:lnTo>
                    <a:pt x="546" y="380"/>
                  </a:lnTo>
                  <a:lnTo>
                    <a:pt x="546" y="381"/>
                  </a:lnTo>
                  <a:lnTo>
                    <a:pt x="547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4" y="383"/>
                  </a:lnTo>
                  <a:lnTo>
                    <a:pt x="541" y="389"/>
                  </a:lnTo>
                  <a:lnTo>
                    <a:pt x="541" y="391"/>
                  </a:lnTo>
                  <a:lnTo>
                    <a:pt x="539" y="392"/>
                  </a:lnTo>
                  <a:lnTo>
                    <a:pt x="538" y="396"/>
                  </a:lnTo>
                  <a:lnTo>
                    <a:pt x="538" y="397"/>
                  </a:lnTo>
                  <a:lnTo>
                    <a:pt x="538" y="402"/>
                  </a:lnTo>
                  <a:lnTo>
                    <a:pt x="538" y="405"/>
                  </a:lnTo>
                  <a:lnTo>
                    <a:pt x="536" y="408"/>
                  </a:lnTo>
                  <a:lnTo>
                    <a:pt x="536" y="410"/>
                  </a:lnTo>
                  <a:lnTo>
                    <a:pt x="535" y="413"/>
                  </a:lnTo>
                  <a:lnTo>
                    <a:pt x="536" y="416"/>
                  </a:lnTo>
                  <a:lnTo>
                    <a:pt x="536" y="418"/>
                  </a:lnTo>
                  <a:lnTo>
                    <a:pt x="536" y="419"/>
                  </a:lnTo>
                  <a:lnTo>
                    <a:pt x="535" y="421"/>
                  </a:lnTo>
                  <a:lnTo>
                    <a:pt x="533" y="421"/>
                  </a:lnTo>
                  <a:lnTo>
                    <a:pt x="531" y="422"/>
                  </a:lnTo>
                  <a:lnTo>
                    <a:pt x="530" y="424"/>
                  </a:lnTo>
                  <a:lnTo>
                    <a:pt x="528" y="426"/>
                  </a:lnTo>
                  <a:lnTo>
                    <a:pt x="527" y="426"/>
                  </a:lnTo>
                  <a:lnTo>
                    <a:pt x="520" y="426"/>
                  </a:lnTo>
                  <a:lnTo>
                    <a:pt x="511" y="426"/>
                  </a:lnTo>
                  <a:lnTo>
                    <a:pt x="509" y="427"/>
                  </a:lnTo>
                  <a:lnTo>
                    <a:pt x="505" y="427"/>
                  </a:lnTo>
                  <a:lnTo>
                    <a:pt x="502" y="430"/>
                  </a:lnTo>
                  <a:lnTo>
                    <a:pt x="498" y="432"/>
                  </a:lnTo>
                  <a:lnTo>
                    <a:pt x="490" y="440"/>
                  </a:lnTo>
                  <a:lnTo>
                    <a:pt x="484" y="441"/>
                  </a:lnTo>
                  <a:lnTo>
                    <a:pt x="484" y="441"/>
                  </a:lnTo>
                  <a:lnTo>
                    <a:pt x="483" y="440"/>
                  </a:lnTo>
                  <a:lnTo>
                    <a:pt x="481" y="441"/>
                  </a:lnTo>
                  <a:lnTo>
                    <a:pt x="481" y="441"/>
                  </a:lnTo>
                  <a:lnTo>
                    <a:pt x="483" y="443"/>
                  </a:lnTo>
                  <a:lnTo>
                    <a:pt x="483" y="444"/>
                  </a:lnTo>
                  <a:lnTo>
                    <a:pt x="484" y="443"/>
                  </a:lnTo>
                  <a:lnTo>
                    <a:pt x="486" y="443"/>
                  </a:lnTo>
                  <a:lnTo>
                    <a:pt x="486" y="444"/>
                  </a:lnTo>
                  <a:lnTo>
                    <a:pt x="486" y="446"/>
                  </a:lnTo>
                  <a:lnTo>
                    <a:pt x="484" y="448"/>
                  </a:lnTo>
                  <a:lnTo>
                    <a:pt x="484" y="448"/>
                  </a:lnTo>
                  <a:lnTo>
                    <a:pt x="483" y="448"/>
                  </a:lnTo>
                  <a:lnTo>
                    <a:pt x="483" y="448"/>
                  </a:lnTo>
                  <a:lnTo>
                    <a:pt x="483" y="444"/>
                  </a:lnTo>
                  <a:lnTo>
                    <a:pt x="481" y="443"/>
                  </a:lnTo>
                  <a:lnTo>
                    <a:pt x="479" y="443"/>
                  </a:lnTo>
                  <a:lnTo>
                    <a:pt x="478" y="443"/>
                  </a:lnTo>
                  <a:lnTo>
                    <a:pt x="478" y="444"/>
                  </a:lnTo>
                  <a:lnTo>
                    <a:pt x="476" y="441"/>
                  </a:lnTo>
                  <a:lnTo>
                    <a:pt x="475" y="440"/>
                  </a:lnTo>
                  <a:lnTo>
                    <a:pt x="473" y="440"/>
                  </a:lnTo>
                  <a:lnTo>
                    <a:pt x="473" y="440"/>
                  </a:lnTo>
                  <a:lnTo>
                    <a:pt x="472" y="440"/>
                  </a:lnTo>
                  <a:lnTo>
                    <a:pt x="470" y="438"/>
                  </a:lnTo>
                  <a:lnTo>
                    <a:pt x="470" y="437"/>
                  </a:lnTo>
                  <a:lnTo>
                    <a:pt x="470" y="435"/>
                  </a:lnTo>
                  <a:lnTo>
                    <a:pt x="472" y="435"/>
                  </a:lnTo>
                  <a:lnTo>
                    <a:pt x="472" y="433"/>
                  </a:lnTo>
                  <a:lnTo>
                    <a:pt x="470" y="433"/>
                  </a:lnTo>
                  <a:lnTo>
                    <a:pt x="468" y="432"/>
                  </a:lnTo>
                  <a:lnTo>
                    <a:pt x="468" y="433"/>
                  </a:lnTo>
                  <a:lnTo>
                    <a:pt x="467" y="433"/>
                  </a:lnTo>
                  <a:lnTo>
                    <a:pt x="467" y="435"/>
                  </a:lnTo>
                  <a:lnTo>
                    <a:pt x="464" y="437"/>
                  </a:lnTo>
                  <a:lnTo>
                    <a:pt x="462" y="437"/>
                  </a:lnTo>
                  <a:lnTo>
                    <a:pt x="461" y="435"/>
                  </a:lnTo>
                  <a:lnTo>
                    <a:pt x="461" y="435"/>
                  </a:lnTo>
                  <a:lnTo>
                    <a:pt x="462" y="435"/>
                  </a:lnTo>
                  <a:lnTo>
                    <a:pt x="464" y="433"/>
                  </a:lnTo>
                  <a:lnTo>
                    <a:pt x="465" y="432"/>
                  </a:lnTo>
                  <a:lnTo>
                    <a:pt x="465" y="430"/>
                  </a:lnTo>
                  <a:lnTo>
                    <a:pt x="465" y="429"/>
                  </a:lnTo>
                  <a:lnTo>
                    <a:pt x="464" y="429"/>
                  </a:lnTo>
                  <a:lnTo>
                    <a:pt x="462" y="427"/>
                  </a:lnTo>
                  <a:lnTo>
                    <a:pt x="457" y="430"/>
                  </a:lnTo>
                  <a:lnTo>
                    <a:pt x="456" y="430"/>
                  </a:lnTo>
                  <a:lnTo>
                    <a:pt x="456" y="432"/>
                  </a:lnTo>
                  <a:lnTo>
                    <a:pt x="457" y="432"/>
                  </a:lnTo>
                  <a:lnTo>
                    <a:pt x="457" y="432"/>
                  </a:lnTo>
                  <a:lnTo>
                    <a:pt x="459" y="432"/>
                  </a:lnTo>
                  <a:lnTo>
                    <a:pt x="457" y="433"/>
                  </a:lnTo>
                  <a:lnTo>
                    <a:pt x="456" y="433"/>
                  </a:lnTo>
                  <a:lnTo>
                    <a:pt x="454" y="435"/>
                  </a:lnTo>
                  <a:lnTo>
                    <a:pt x="451" y="437"/>
                  </a:lnTo>
                  <a:lnTo>
                    <a:pt x="446" y="440"/>
                  </a:lnTo>
                  <a:lnTo>
                    <a:pt x="445" y="441"/>
                  </a:lnTo>
                  <a:lnTo>
                    <a:pt x="443" y="443"/>
                  </a:lnTo>
                  <a:lnTo>
                    <a:pt x="440" y="441"/>
                  </a:lnTo>
                  <a:lnTo>
                    <a:pt x="438" y="441"/>
                  </a:lnTo>
                  <a:lnTo>
                    <a:pt x="437" y="440"/>
                  </a:lnTo>
                  <a:lnTo>
                    <a:pt x="432" y="438"/>
                  </a:lnTo>
                  <a:lnTo>
                    <a:pt x="429" y="437"/>
                  </a:lnTo>
                  <a:lnTo>
                    <a:pt x="427" y="435"/>
                  </a:lnTo>
                  <a:lnTo>
                    <a:pt x="426" y="435"/>
                  </a:lnTo>
                  <a:lnTo>
                    <a:pt x="423" y="435"/>
                  </a:lnTo>
                  <a:lnTo>
                    <a:pt x="420" y="433"/>
                  </a:lnTo>
                  <a:lnTo>
                    <a:pt x="416" y="433"/>
                  </a:lnTo>
                  <a:lnTo>
                    <a:pt x="415" y="435"/>
                  </a:lnTo>
                  <a:lnTo>
                    <a:pt x="413" y="435"/>
                  </a:lnTo>
                  <a:lnTo>
                    <a:pt x="412" y="435"/>
                  </a:lnTo>
                  <a:lnTo>
                    <a:pt x="408" y="432"/>
                  </a:lnTo>
                  <a:lnTo>
                    <a:pt x="407" y="430"/>
                  </a:lnTo>
                  <a:lnTo>
                    <a:pt x="401" y="429"/>
                  </a:lnTo>
                  <a:lnTo>
                    <a:pt x="397" y="427"/>
                  </a:lnTo>
                  <a:lnTo>
                    <a:pt x="394" y="422"/>
                  </a:lnTo>
                  <a:lnTo>
                    <a:pt x="390" y="418"/>
                  </a:lnTo>
                  <a:lnTo>
                    <a:pt x="388" y="416"/>
                  </a:lnTo>
                  <a:lnTo>
                    <a:pt x="388" y="415"/>
                  </a:lnTo>
                  <a:lnTo>
                    <a:pt x="388" y="413"/>
                  </a:lnTo>
                  <a:lnTo>
                    <a:pt x="388" y="410"/>
                  </a:lnTo>
                  <a:lnTo>
                    <a:pt x="390" y="408"/>
                  </a:lnTo>
                  <a:lnTo>
                    <a:pt x="390" y="407"/>
                  </a:lnTo>
                  <a:lnTo>
                    <a:pt x="388" y="402"/>
                  </a:lnTo>
                  <a:lnTo>
                    <a:pt x="385" y="397"/>
                  </a:lnTo>
                  <a:lnTo>
                    <a:pt x="383" y="396"/>
                  </a:lnTo>
                  <a:lnTo>
                    <a:pt x="380" y="392"/>
                  </a:lnTo>
                  <a:lnTo>
                    <a:pt x="377" y="391"/>
                  </a:lnTo>
                  <a:lnTo>
                    <a:pt x="377" y="389"/>
                  </a:lnTo>
                  <a:lnTo>
                    <a:pt x="377" y="389"/>
                  </a:lnTo>
                  <a:lnTo>
                    <a:pt x="379" y="389"/>
                  </a:lnTo>
                  <a:lnTo>
                    <a:pt x="379" y="388"/>
                  </a:lnTo>
                  <a:lnTo>
                    <a:pt x="380" y="388"/>
                  </a:lnTo>
                  <a:lnTo>
                    <a:pt x="380" y="389"/>
                  </a:lnTo>
                  <a:lnTo>
                    <a:pt x="382" y="389"/>
                  </a:lnTo>
                  <a:lnTo>
                    <a:pt x="382" y="388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0" y="385"/>
                  </a:lnTo>
                  <a:lnTo>
                    <a:pt x="379" y="386"/>
                  </a:lnTo>
                  <a:lnTo>
                    <a:pt x="377" y="386"/>
                  </a:lnTo>
                  <a:lnTo>
                    <a:pt x="375" y="388"/>
                  </a:lnTo>
                  <a:lnTo>
                    <a:pt x="375" y="388"/>
                  </a:lnTo>
                  <a:lnTo>
                    <a:pt x="374" y="388"/>
                  </a:lnTo>
                  <a:lnTo>
                    <a:pt x="374" y="388"/>
                  </a:lnTo>
                  <a:lnTo>
                    <a:pt x="371" y="389"/>
                  </a:lnTo>
                  <a:lnTo>
                    <a:pt x="368" y="389"/>
                  </a:lnTo>
                  <a:lnTo>
                    <a:pt x="366" y="389"/>
                  </a:lnTo>
                  <a:lnTo>
                    <a:pt x="366" y="388"/>
                  </a:lnTo>
                  <a:lnTo>
                    <a:pt x="368" y="386"/>
                  </a:lnTo>
                  <a:lnTo>
                    <a:pt x="369" y="385"/>
                  </a:lnTo>
                  <a:lnTo>
                    <a:pt x="371" y="380"/>
                  </a:lnTo>
                  <a:lnTo>
                    <a:pt x="369" y="375"/>
                  </a:lnTo>
                  <a:lnTo>
                    <a:pt x="369" y="374"/>
                  </a:lnTo>
                  <a:lnTo>
                    <a:pt x="366" y="370"/>
                  </a:lnTo>
                  <a:lnTo>
                    <a:pt x="366" y="367"/>
                  </a:lnTo>
                  <a:lnTo>
                    <a:pt x="364" y="366"/>
                  </a:lnTo>
                  <a:lnTo>
                    <a:pt x="363" y="367"/>
                  </a:lnTo>
                  <a:lnTo>
                    <a:pt x="363" y="369"/>
                  </a:lnTo>
                  <a:lnTo>
                    <a:pt x="361" y="370"/>
                  </a:lnTo>
                  <a:lnTo>
                    <a:pt x="361" y="375"/>
                  </a:lnTo>
                  <a:lnTo>
                    <a:pt x="358" y="381"/>
                  </a:lnTo>
                  <a:lnTo>
                    <a:pt x="356" y="381"/>
                  </a:lnTo>
                  <a:lnTo>
                    <a:pt x="355" y="381"/>
                  </a:lnTo>
                  <a:lnTo>
                    <a:pt x="352" y="381"/>
                  </a:lnTo>
                  <a:lnTo>
                    <a:pt x="350" y="383"/>
                  </a:lnTo>
                  <a:lnTo>
                    <a:pt x="349" y="383"/>
                  </a:lnTo>
                  <a:lnTo>
                    <a:pt x="347" y="383"/>
                  </a:lnTo>
                  <a:lnTo>
                    <a:pt x="347" y="383"/>
                  </a:lnTo>
                  <a:lnTo>
                    <a:pt x="349" y="378"/>
                  </a:lnTo>
                  <a:lnTo>
                    <a:pt x="350" y="378"/>
                  </a:lnTo>
                  <a:lnTo>
                    <a:pt x="352" y="378"/>
                  </a:lnTo>
                  <a:lnTo>
                    <a:pt x="353" y="378"/>
                  </a:lnTo>
                  <a:lnTo>
                    <a:pt x="353" y="378"/>
                  </a:lnTo>
                  <a:lnTo>
                    <a:pt x="355" y="375"/>
                  </a:lnTo>
                  <a:lnTo>
                    <a:pt x="355" y="372"/>
                  </a:lnTo>
                  <a:lnTo>
                    <a:pt x="355" y="370"/>
                  </a:lnTo>
                  <a:lnTo>
                    <a:pt x="355" y="369"/>
                  </a:lnTo>
                  <a:lnTo>
                    <a:pt x="355" y="367"/>
                  </a:lnTo>
                  <a:lnTo>
                    <a:pt x="355" y="366"/>
                  </a:lnTo>
                  <a:lnTo>
                    <a:pt x="358" y="361"/>
                  </a:lnTo>
                  <a:lnTo>
                    <a:pt x="360" y="358"/>
                  </a:lnTo>
                  <a:lnTo>
                    <a:pt x="361" y="356"/>
                  </a:lnTo>
                  <a:lnTo>
                    <a:pt x="361" y="355"/>
                  </a:lnTo>
                  <a:lnTo>
                    <a:pt x="361" y="352"/>
                  </a:lnTo>
                  <a:lnTo>
                    <a:pt x="361" y="350"/>
                  </a:lnTo>
                  <a:lnTo>
                    <a:pt x="361" y="350"/>
                  </a:lnTo>
                  <a:lnTo>
                    <a:pt x="363" y="348"/>
                  </a:lnTo>
                  <a:lnTo>
                    <a:pt x="361" y="344"/>
                  </a:lnTo>
                  <a:lnTo>
                    <a:pt x="361" y="342"/>
                  </a:lnTo>
                  <a:lnTo>
                    <a:pt x="360" y="341"/>
                  </a:lnTo>
                  <a:lnTo>
                    <a:pt x="360" y="342"/>
                  </a:lnTo>
                  <a:lnTo>
                    <a:pt x="360" y="344"/>
                  </a:lnTo>
                  <a:lnTo>
                    <a:pt x="358" y="347"/>
                  </a:lnTo>
                  <a:lnTo>
                    <a:pt x="356" y="348"/>
                  </a:lnTo>
                  <a:lnTo>
                    <a:pt x="355" y="350"/>
                  </a:lnTo>
                  <a:lnTo>
                    <a:pt x="353" y="353"/>
                  </a:lnTo>
                  <a:lnTo>
                    <a:pt x="352" y="358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47" y="359"/>
                  </a:lnTo>
                  <a:lnTo>
                    <a:pt x="345" y="361"/>
                  </a:lnTo>
                  <a:lnTo>
                    <a:pt x="342" y="361"/>
                  </a:lnTo>
                  <a:lnTo>
                    <a:pt x="341" y="363"/>
                  </a:lnTo>
                  <a:lnTo>
                    <a:pt x="341" y="364"/>
                  </a:lnTo>
                  <a:lnTo>
                    <a:pt x="336" y="370"/>
                  </a:lnTo>
                  <a:lnTo>
                    <a:pt x="333" y="372"/>
                  </a:lnTo>
                  <a:lnTo>
                    <a:pt x="333" y="374"/>
                  </a:lnTo>
                  <a:lnTo>
                    <a:pt x="333" y="374"/>
                  </a:lnTo>
                  <a:lnTo>
                    <a:pt x="333" y="375"/>
                  </a:lnTo>
                  <a:lnTo>
                    <a:pt x="333" y="375"/>
                  </a:lnTo>
                  <a:lnTo>
                    <a:pt x="334" y="378"/>
                  </a:lnTo>
                  <a:lnTo>
                    <a:pt x="333" y="378"/>
                  </a:lnTo>
                  <a:lnTo>
                    <a:pt x="333" y="378"/>
                  </a:lnTo>
                  <a:lnTo>
                    <a:pt x="331" y="377"/>
                  </a:lnTo>
                  <a:lnTo>
                    <a:pt x="330" y="378"/>
                  </a:lnTo>
                  <a:lnTo>
                    <a:pt x="328" y="378"/>
                  </a:lnTo>
                  <a:lnTo>
                    <a:pt x="327" y="375"/>
                  </a:lnTo>
                  <a:lnTo>
                    <a:pt x="325" y="375"/>
                  </a:lnTo>
                  <a:lnTo>
                    <a:pt x="323" y="374"/>
                  </a:lnTo>
                  <a:lnTo>
                    <a:pt x="323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0"/>
                  </a:lnTo>
                  <a:lnTo>
                    <a:pt x="322" y="370"/>
                  </a:lnTo>
                  <a:lnTo>
                    <a:pt x="323" y="372"/>
                  </a:lnTo>
                  <a:lnTo>
                    <a:pt x="325" y="372"/>
                  </a:lnTo>
                  <a:lnTo>
                    <a:pt x="325" y="374"/>
                  </a:lnTo>
                  <a:lnTo>
                    <a:pt x="327" y="372"/>
                  </a:lnTo>
                  <a:lnTo>
                    <a:pt x="325" y="369"/>
                  </a:lnTo>
                  <a:lnTo>
                    <a:pt x="323" y="366"/>
                  </a:lnTo>
                  <a:lnTo>
                    <a:pt x="323" y="366"/>
                  </a:lnTo>
                  <a:lnTo>
                    <a:pt x="322" y="363"/>
                  </a:lnTo>
                  <a:lnTo>
                    <a:pt x="322" y="361"/>
                  </a:lnTo>
                  <a:lnTo>
                    <a:pt x="320" y="359"/>
                  </a:lnTo>
                  <a:lnTo>
                    <a:pt x="317" y="358"/>
                  </a:lnTo>
                  <a:lnTo>
                    <a:pt x="317" y="355"/>
                  </a:lnTo>
                  <a:lnTo>
                    <a:pt x="317" y="352"/>
                  </a:lnTo>
                  <a:lnTo>
                    <a:pt x="315" y="352"/>
                  </a:lnTo>
                  <a:lnTo>
                    <a:pt x="314" y="350"/>
                  </a:lnTo>
                  <a:lnTo>
                    <a:pt x="309" y="350"/>
                  </a:lnTo>
                  <a:lnTo>
                    <a:pt x="308" y="347"/>
                  </a:lnTo>
                  <a:lnTo>
                    <a:pt x="306" y="344"/>
                  </a:lnTo>
                  <a:lnTo>
                    <a:pt x="308" y="342"/>
                  </a:lnTo>
                  <a:lnTo>
                    <a:pt x="308" y="342"/>
                  </a:lnTo>
                  <a:lnTo>
                    <a:pt x="309" y="342"/>
                  </a:lnTo>
                  <a:lnTo>
                    <a:pt x="308" y="341"/>
                  </a:lnTo>
                  <a:lnTo>
                    <a:pt x="304" y="337"/>
                  </a:lnTo>
                  <a:lnTo>
                    <a:pt x="301" y="336"/>
                  </a:lnTo>
                  <a:lnTo>
                    <a:pt x="300" y="334"/>
                  </a:lnTo>
                  <a:lnTo>
                    <a:pt x="298" y="334"/>
                  </a:lnTo>
                  <a:lnTo>
                    <a:pt x="297" y="334"/>
                  </a:lnTo>
                  <a:lnTo>
                    <a:pt x="293" y="334"/>
                  </a:lnTo>
                  <a:lnTo>
                    <a:pt x="287" y="331"/>
                  </a:lnTo>
                  <a:lnTo>
                    <a:pt x="286" y="329"/>
                  </a:lnTo>
                  <a:lnTo>
                    <a:pt x="281" y="331"/>
                  </a:lnTo>
                  <a:lnTo>
                    <a:pt x="279" y="331"/>
                  </a:lnTo>
                  <a:lnTo>
                    <a:pt x="271" y="326"/>
                  </a:lnTo>
                  <a:lnTo>
                    <a:pt x="267" y="323"/>
                  </a:lnTo>
                  <a:lnTo>
                    <a:pt x="265" y="323"/>
                  </a:lnTo>
                  <a:lnTo>
                    <a:pt x="263" y="323"/>
                  </a:lnTo>
                  <a:lnTo>
                    <a:pt x="262" y="323"/>
                  </a:lnTo>
                  <a:lnTo>
                    <a:pt x="260" y="325"/>
                  </a:lnTo>
                  <a:lnTo>
                    <a:pt x="259" y="325"/>
                  </a:lnTo>
                  <a:lnTo>
                    <a:pt x="249" y="325"/>
                  </a:lnTo>
                  <a:lnTo>
                    <a:pt x="241" y="325"/>
                  </a:lnTo>
                  <a:lnTo>
                    <a:pt x="235" y="326"/>
                  </a:lnTo>
                  <a:lnTo>
                    <a:pt x="232" y="326"/>
                  </a:lnTo>
                  <a:lnTo>
                    <a:pt x="226" y="329"/>
                  </a:lnTo>
                  <a:lnTo>
                    <a:pt x="219" y="333"/>
                  </a:lnTo>
                  <a:lnTo>
                    <a:pt x="213" y="333"/>
                  </a:lnTo>
                  <a:lnTo>
                    <a:pt x="208" y="336"/>
                  </a:lnTo>
                  <a:lnTo>
                    <a:pt x="205" y="336"/>
                  </a:lnTo>
                  <a:lnTo>
                    <a:pt x="200" y="336"/>
                  </a:lnTo>
                  <a:lnTo>
                    <a:pt x="191" y="336"/>
                  </a:lnTo>
                  <a:lnTo>
                    <a:pt x="188" y="336"/>
                  </a:lnTo>
                  <a:lnTo>
                    <a:pt x="183" y="339"/>
                  </a:lnTo>
                  <a:lnTo>
                    <a:pt x="181" y="341"/>
                  </a:lnTo>
                  <a:lnTo>
                    <a:pt x="178" y="341"/>
                  </a:lnTo>
                  <a:lnTo>
                    <a:pt x="172" y="345"/>
                  </a:lnTo>
                  <a:lnTo>
                    <a:pt x="167" y="345"/>
                  </a:lnTo>
                  <a:lnTo>
                    <a:pt x="166" y="347"/>
                  </a:lnTo>
                  <a:lnTo>
                    <a:pt x="164" y="347"/>
                  </a:lnTo>
                  <a:lnTo>
                    <a:pt x="163" y="348"/>
                  </a:lnTo>
                  <a:lnTo>
                    <a:pt x="159" y="355"/>
                  </a:lnTo>
                  <a:lnTo>
                    <a:pt x="158" y="356"/>
                  </a:lnTo>
                  <a:lnTo>
                    <a:pt x="155" y="361"/>
                  </a:lnTo>
                  <a:lnTo>
                    <a:pt x="153" y="361"/>
                  </a:lnTo>
                  <a:lnTo>
                    <a:pt x="151" y="361"/>
                  </a:lnTo>
                  <a:lnTo>
                    <a:pt x="148" y="363"/>
                  </a:lnTo>
                  <a:lnTo>
                    <a:pt x="147" y="361"/>
                  </a:lnTo>
                  <a:lnTo>
                    <a:pt x="145" y="361"/>
                  </a:lnTo>
                  <a:lnTo>
                    <a:pt x="142" y="361"/>
                  </a:lnTo>
                  <a:lnTo>
                    <a:pt x="134" y="363"/>
                  </a:lnTo>
                  <a:lnTo>
                    <a:pt x="133" y="361"/>
                  </a:lnTo>
                  <a:lnTo>
                    <a:pt x="131" y="361"/>
                  </a:lnTo>
                  <a:lnTo>
                    <a:pt x="128" y="361"/>
                  </a:lnTo>
                  <a:lnTo>
                    <a:pt x="123" y="361"/>
                  </a:lnTo>
                  <a:lnTo>
                    <a:pt x="114" y="361"/>
                  </a:lnTo>
                  <a:lnTo>
                    <a:pt x="110" y="363"/>
                  </a:lnTo>
                  <a:lnTo>
                    <a:pt x="109" y="363"/>
                  </a:lnTo>
                  <a:lnTo>
                    <a:pt x="106" y="363"/>
                  </a:lnTo>
                  <a:lnTo>
                    <a:pt x="101" y="363"/>
                  </a:lnTo>
                  <a:lnTo>
                    <a:pt x="98" y="364"/>
                  </a:lnTo>
                  <a:lnTo>
                    <a:pt x="98" y="364"/>
                  </a:lnTo>
                  <a:lnTo>
                    <a:pt x="95" y="369"/>
                  </a:lnTo>
                  <a:lnTo>
                    <a:pt x="92" y="370"/>
                  </a:lnTo>
                  <a:lnTo>
                    <a:pt x="88" y="370"/>
                  </a:lnTo>
                  <a:lnTo>
                    <a:pt x="87" y="370"/>
                  </a:lnTo>
                  <a:lnTo>
                    <a:pt x="81" y="375"/>
                  </a:lnTo>
                  <a:lnTo>
                    <a:pt x="76" y="380"/>
                  </a:lnTo>
                  <a:lnTo>
                    <a:pt x="74" y="380"/>
                  </a:lnTo>
                  <a:lnTo>
                    <a:pt x="71" y="380"/>
                  </a:lnTo>
                  <a:lnTo>
                    <a:pt x="69" y="380"/>
                  </a:lnTo>
                  <a:lnTo>
                    <a:pt x="68" y="381"/>
                  </a:lnTo>
                  <a:lnTo>
                    <a:pt x="62" y="380"/>
                  </a:lnTo>
                  <a:lnTo>
                    <a:pt x="57" y="380"/>
                  </a:lnTo>
                  <a:lnTo>
                    <a:pt x="52" y="380"/>
                  </a:lnTo>
                  <a:lnTo>
                    <a:pt x="47" y="377"/>
                  </a:lnTo>
                  <a:lnTo>
                    <a:pt x="44" y="377"/>
                  </a:lnTo>
                  <a:lnTo>
                    <a:pt x="41" y="372"/>
                  </a:lnTo>
                  <a:lnTo>
                    <a:pt x="38" y="370"/>
                  </a:lnTo>
                  <a:lnTo>
                    <a:pt x="35" y="367"/>
                  </a:lnTo>
                  <a:lnTo>
                    <a:pt x="33" y="369"/>
                  </a:lnTo>
                  <a:lnTo>
                    <a:pt x="32" y="369"/>
                  </a:lnTo>
                  <a:lnTo>
                    <a:pt x="30" y="367"/>
                  </a:lnTo>
                  <a:lnTo>
                    <a:pt x="30" y="366"/>
                  </a:lnTo>
                  <a:lnTo>
                    <a:pt x="30" y="364"/>
                  </a:lnTo>
                  <a:lnTo>
                    <a:pt x="30" y="359"/>
                  </a:lnTo>
                  <a:lnTo>
                    <a:pt x="30" y="355"/>
                  </a:lnTo>
                  <a:lnTo>
                    <a:pt x="32" y="356"/>
                  </a:lnTo>
                  <a:lnTo>
                    <a:pt x="33" y="358"/>
                  </a:lnTo>
                  <a:lnTo>
                    <a:pt x="35" y="358"/>
                  </a:lnTo>
                  <a:lnTo>
                    <a:pt x="38" y="356"/>
                  </a:lnTo>
                  <a:lnTo>
                    <a:pt x="40" y="353"/>
                  </a:lnTo>
                  <a:lnTo>
                    <a:pt x="40" y="350"/>
                  </a:lnTo>
                  <a:lnTo>
                    <a:pt x="40" y="347"/>
                  </a:lnTo>
                  <a:lnTo>
                    <a:pt x="40" y="342"/>
                  </a:lnTo>
                  <a:lnTo>
                    <a:pt x="40" y="341"/>
                  </a:lnTo>
                  <a:lnTo>
                    <a:pt x="41" y="341"/>
                  </a:lnTo>
                  <a:lnTo>
                    <a:pt x="41" y="337"/>
                  </a:lnTo>
                  <a:lnTo>
                    <a:pt x="41" y="329"/>
                  </a:lnTo>
                  <a:lnTo>
                    <a:pt x="40" y="326"/>
                  </a:lnTo>
                  <a:lnTo>
                    <a:pt x="36" y="320"/>
                  </a:lnTo>
                  <a:lnTo>
                    <a:pt x="35" y="314"/>
                  </a:lnTo>
                  <a:lnTo>
                    <a:pt x="33" y="312"/>
                  </a:lnTo>
                  <a:lnTo>
                    <a:pt x="32" y="307"/>
                  </a:lnTo>
                  <a:lnTo>
                    <a:pt x="30" y="303"/>
                  </a:lnTo>
                  <a:lnTo>
                    <a:pt x="30" y="300"/>
                  </a:lnTo>
                  <a:lnTo>
                    <a:pt x="30" y="295"/>
                  </a:lnTo>
                  <a:lnTo>
                    <a:pt x="30" y="292"/>
                  </a:lnTo>
                  <a:lnTo>
                    <a:pt x="30" y="290"/>
                  </a:lnTo>
                  <a:lnTo>
                    <a:pt x="28" y="285"/>
                  </a:lnTo>
                  <a:lnTo>
                    <a:pt x="25" y="282"/>
                  </a:lnTo>
                  <a:lnTo>
                    <a:pt x="24" y="281"/>
                  </a:lnTo>
                  <a:lnTo>
                    <a:pt x="24" y="279"/>
                  </a:lnTo>
                  <a:lnTo>
                    <a:pt x="24" y="276"/>
                  </a:lnTo>
                  <a:lnTo>
                    <a:pt x="21" y="273"/>
                  </a:lnTo>
                  <a:lnTo>
                    <a:pt x="17" y="270"/>
                  </a:lnTo>
                  <a:lnTo>
                    <a:pt x="17" y="268"/>
                  </a:lnTo>
                  <a:lnTo>
                    <a:pt x="17" y="260"/>
                  </a:lnTo>
                  <a:lnTo>
                    <a:pt x="16" y="259"/>
                  </a:lnTo>
                  <a:lnTo>
                    <a:pt x="11" y="251"/>
                  </a:lnTo>
                  <a:lnTo>
                    <a:pt x="6" y="243"/>
                  </a:lnTo>
                  <a:lnTo>
                    <a:pt x="5" y="241"/>
                  </a:lnTo>
                  <a:lnTo>
                    <a:pt x="3" y="240"/>
                  </a:lnTo>
                  <a:lnTo>
                    <a:pt x="5" y="240"/>
                  </a:lnTo>
                  <a:lnTo>
                    <a:pt x="5" y="240"/>
                  </a:lnTo>
                  <a:lnTo>
                    <a:pt x="5" y="241"/>
                  </a:lnTo>
                  <a:lnTo>
                    <a:pt x="6" y="241"/>
                  </a:lnTo>
                  <a:lnTo>
                    <a:pt x="6" y="240"/>
                  </a:lnTo>
                  <a:lnTo>
                    <a:pt x="6" y="240"/>
                  </a:lnTo>
                  <a:lnTo>
                    <a:pt x="6" y="238"/>
                  </a:lnTo>
                  <a:lnTo>
                    <a:pt x="6" y="238"/>
                  </a:lnTo>
                  <a:lnTo>
                    <a:pt x="8" y="240"/>
                  </a:lnTo>
                  <a:lnTo>
                    <a:pt x="10" y="244"/>
                  </a:lnTo>
                  <a:lnTo>
                    <a:pt x="10" y="246"/>
                  </a:lnTo>
                  <a:lnTo>
                    <a:pt x="11" y="246"/>
                  </a:lnTo>
                  <a:lnTo>
                    <a:pt x="13" y="246"/>
                  </a:lnTo>
                  <a:lnTo>
                    <a:pt x="13" y="244"/>
                  </a:lnTo>
                  <a:lnTo>
                    <a:pt x="14" y="243"/>
                  </a:lnTo>
                  <a:lnTo>
                    <a:pt x="13" y="241"/>
                  </a:lnTo>
                  <a:lnTo>
                    <a:pt x="11" y="241"/>
                  </a:lnTo>
                  <a:lnTo>
                    <a:pt x="10" y="238"/>
                  </a:lnTo>
                  <a:lnTo>
                    <a:pt x="8" y="235"/>
                  </a:lnTo>
                  <a:lnTo>
                    <a:pt x="6" y="233"/>
                  </a:lnTo>
                  <a:lnTo>
                    <a:pt x="6" y="232"/>
                  </a:lnTo>
                  <a:lnTo>
                    <a:pt x="8" y="230"/>
                  </a:lnTo>
                  <a:lnTo>
                    <a:pt x="10" y="232"/>
                  </a:lnTo>
                  <a:lnTo>
                    <a:pt x="10" y="233"/>
                  </a:lnTo>
                  <a:lnTo>
                    <a:pt x="11" y="235"/>
                  </a:lnTo>
                  <a:lnTo>
                    <a:pt x="11" y="237"/>
                  </a:lnTo>
                  <a:lnTo>
                    <a:pt x="11" y="238"/>
                  </a:lnTo>
                  <a:lnTo>
                    <a:pt x="11" y="238"/>
                  </a:lnTo>
                  <a:lnTo>
                    <a:pt x="11" y="240"/>
                  </a:lnTo>
                  <a:lnTo>
                    <a:pt x="13" y="240"/>
                  </a:lnTo>
                  <a:lnTo>
                    <a:pt x="13" y="238"/>
                  </a:lnTo>
                  <a:lnTo>
                    <a:pt x="14" y="237"/>
                  </a:lnTo>
                  <a:lnTo>
                    <a:pt x="14" y="238"/>
                  </a:lnTo>
                  <a:lnTo>
                    <a:pt x="14" y="241"/>
                  </a:lnTo>
                  <a:lnTo>
                    <a:pt x="16" y="241"/>
                  </a:lnTo>
                  <a:lnTo>
                    <a:pt x="17" y="243"/>
                  </a:lnTo>
                  <a:lnTo>
                    <a:pt x="19" y="243"/>
                  </a:lnTo>
                  <a:lnTo>
                    <a:pt x="19" y="241"/>
                  </a:lnTo>
                  <a:lnTo>
                    <a:pt x="19" y="240"/>
                  </a:lnTo>
                  <a:lnTo>
                    <a:pt x="19" y="237"/>
                  </a:lnTo>
                  <a:lnTo>
                    <a:pt x="19" y="235"/>
                  </a:lnTo>
                  <a:lnTo>
                    <a:pt x="16" y="230"/>
                  </a:lnTo>
                  <a:lnTo>
                    <a:pt x="13" y="224"/>
                  </a:lnTo>
                  <a:lnTo>
                    <a:pt x="11" y="221"/>
                  </a:lnTo>
                  <a:lnTo>
                    <a:pt x="10" y="218"/>
                  </a:lnTo>
                  <a:lnTo>
                    <a:pt x="8" y="216"/>
                  </a:lnTo>
                  <a:lnTo>
                    <a:pt x="8" y="213"/>
                  </a:lnTo>
                  <a:lnTo>
                    <a:pt x="8" y="210"/>
                  </a:lnTo>
                  <a:lnTo>
                    <a:pt x="8" y="208"/>
                  </a:lnTo>
                  <a:lnTo>
                    <a:pt x="8" y="205"/>
                  </a:lnTo>
                  <a:lnTo>
                    <a:pt x="10" y="202"/>
                  </a:lnTo>
                  <a:lnTo>
                    <a:pt x="13" y="197"/>
                  </a:lnTo>
                  <a:lnTo>
                    <a:pt x="13" y="196"/>
                  </a:lnTo>
                  <a:lnTo>
                    <a:pt x="13" y="194"/>
                  </a:lnTo>
                  <a:lnTo>
                    <a:pt x="13" y="192"/>
                  </a:lnTo>
                  <a:lnTo>
                    <a:pt x="13" y="189"/>
                  </a:lnTo>
                  <a:lnTo>
                    <a:pt x="13" y="189"/>
                  </a:lnTo>
                  <a:lnTo>
                    <a:pt x="11" y="186"/>
                  </a:lnTo>
                  <a:lnTo>
                    <a:pt x="13" y="181"/>
                  </a:lnTo>
                  <a:lnTo>
                    <a:pt x="16" y="175"/>
                  </a:lnTo>
                  <a:lnTo>
                    <a:pt x="16" y="175"/>
                  </a:lnTo>
                  <a:lnTo>
                    <a:pt x="17" y="173"/>
                  </a:lnTo>
                  <a:lnTo>
                    <a:pt x="17" y="175"/>
                  </a:lnTo>
                  <a:lnTo>
                    <a:pt x="17" y="178"/>
                  </a:lnTo>
                  <a:lnTo>
                    <a:pt x="17" y="181"/>
                  </a:lnTo>
                  <a:lnTo>
                    <a:pt x="17" y="183"/>
                  </a:lnTo>
                  <a:lnTo>
                    <a:pt x="19" y="183"/>
                  </a:lnTo>
                  <a:lnTo>
                    <a:pt x="21" y="183"/>
                  </a:lnTo>
                  <a:lnTo>
                    <a:pt x="21" y="181"/>
                  </a:lnTo>
                  <a:lnTo>
                    <a:pt x="22" y="180"/>
                  </a:lnTo>
                  <a:lnTo>
                    <a:pt x="24" y="175"/>
                  </a:lnTo>
                  <a:lnTo>
                    <a:pt x="25" y="173"/>
                  </a:lnTo>
                  <a:lnTo>
                    <a:pt x="28" y="172"/>
                  </a:lnTo>
                  <a:lnTo>
                    <a:pt x="33" y="170"/>
                  </a:lnTo>
                  <a:lnTo>
                    <a:pt x="36" y="169"/>
                  </a:lnTo>
                  <a:lnTo>
                    <a:pt x="40" y="167"/>
                  </a:lnTo>
                  <a:lnTo>
                    <a:pt x="41" y="164"/>
                  </a:lnTo>
                  <a:lnTo>
                    <a:pt x="43" y="162"/>
                  </a:lnTo>
                  <a:lnTo>
                    <a:pt x="44" y="161"/>
                  </a:lnTo>
                  <a:lnTo>
                    <a:pt x="54" y="156"/>
                  </a:lnTo>
                  <a:lnTo>
                    <a:pt x="55" y="156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2" y="156"/>
                  </a:lnTo>
                  <a:lnTo>
                    <a:pt x="63" y="156"/>
                  </a:lnTo>
                  <a:lnTo>
                    <a:pt x="65" y="158"/>
                  </a:lnTo>
                  <a:lnTo>
                    <a:pt x="69" y="156"/>
                  </a:lnTo>
                  <a:lnTo>
                    <a:pt x="71" y="155"/>
                  </a:lnTo>
                  <a:lnTo>
                    <a:pt x="74" y="153"/>
                  </a:lnTo>
                  <a:lnTo>
                    <a:pt x="76" y="151"/>
                  </a:lnTo>
                  <a:lnTo>
                    <a:pt x="81" y="151"/>
                  </a:lnTo>
                  <a:lnTo>
                    <a:pt x="84" y="150"/>
                  </a:lnTo>
                  <a:lnTo>
                    <a:pt x="90" y="147"/>
                  </a:lnTo>
                  <a:lnTo>
                    <a:pt x="93" y="147"/>
                  </a:lnTo>
                  <a:lnTo>
                    <a:pt x="96" y="147"/>
                  </a:lnTo>
                  <a:lnTo>
                    <a:pt x="99" y="145"/>
                  </a:lnTo>
                  <a:lnTo>
                    <a:pt x="106" y="145"/>
                  </a:lnTo>
                  <a:lnTo>
                    <a:pt x="109" y="144"/>
                  </a:lnTo>
                  <a:lnTo>
                    <a:pt x="115" y="140"/>
                  </a:lnTo>
                  <a:lnTo>
                    <a:pt x="117" y="140"/>
                  </a:lnTo>
                  <a:lnTo>
                    <a:pt x="120" y="139"/>
                  </a:lnTo>
                  <a:lnTo>
                    <a:pt x="122" y="136"/>
                  </a:lnTo>
                  <a:lnTo>
                    <a:pt x="125" y="133"/>
                  </a:lnTo>
                  <a:lnTo>
                    <a:pt x="125" y="129"/>
                  </a:lnTo>
                  <a:lnTo>
                    <a:pt x="126" y="128"/>
                  </a:lnTo>
                  <a:lnTo>
                    <a:pt x="128" y="126"/>
                  </a:lnTo>
                  <a:lnTo>
                    <a:pt x="128" y="125"/>
                  </a:lnTo>
                  <a:lnTo>
                    <a:pt x="129" y="123"/>
                  </a:lnTo>
                  <a:lnTo>
                    <a:pt x="131" y="122"/>
                  </a:lnTo>
                  <a:lnTo>
                    <a:pt x="136" y="118"/>
                  </a:lnTo>
                  <a:lnTo>
                    <a:pt x="136" y="118"/>
                  </a:lnTo>
                  <a:lnTo>
                    <a:pt x="137" y="117"/>
                  </a:lnTo>
                  <a:lnTo>
                    <a:pt x="136" y="117"/>
                  </a:lnTo>
                  <a:lnTo>
                    <a:pt x="134" y="115"/>
                  </a:lnTo>
                  <a:lnTo>
                    <a:pt x="134" y="112"/>
                  </a:lnTo>
                  <a:lnTo>
                    <a:pt x="134" y="110"/>
                  </a:lnTo>
                  <a:lnTo>
                    <a:pt x="134" y="107"/>
                  </a:lnTo>
                  <a:lnTo>
                    <a:pt x="134" y="106"/>
                  </a:lnTo>
                  <a:lnTo>
                    <a:pt x="136" y="104"/>
                  </a:lnTo>
                  <a:lnTo>
                    <a:pt x="136" y="103"/>
                  </a:lnTo>
                  <a:lnTo>
                    <a:pt x="137" y="101"/>
                  </a:lnTo>
                  <a:lnTo>
                    <a:pt x="139" y="101"/>
                  </a:lnTo>
                  <a:lnTo>
                    <a:pt x="140" y="99"/>
                  </a:lnTo>
                  <a:lnTo>
                    <a:pt x="142" y="98"/>
                  </a:lnTo>
                  <a:lnTo>
                    <a:pt x="142" y="98"/>
                  </a:lnTo>
                  <a:lnTo>
                    <a:pt x="144" y="95"/>
                  </a:lnTo>
                  <a:lnTo>
                    <a:pt x="145" y="93"/>
                  </a:lnTo>
                  <a:lnTo>
                    <a:pt x="145" y="93"/>
                  </a:lnTo>
                  <a:lnTo>
                    <a:pt x="147" y="98"/>
                  </a:lnTo>
                  <a:lnTo>
                    <a:pt x="148" y="99"/>
                  </a:lnTo>
                  <a:lnTo>
                    <a:pt x="150" y="103"/>
                  </a:lnTo>
                  <a:lnTo>
                    <a:pt x="151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5" y="107"/>
                  </a:lnTo>
                  <a:lnTo>
                    <a:pt x="155" y="104"/>
                  </a:lnTo>
                  <a:lnTo>
                    <a:pt x="155" y="103"/>
                  </a:lnTo>
                  <a:lnTo>
                    <a:pt x="155" y="103"/>
                  </a:lnTo>
                  <a:lnTo>
                    <a:pt x="155" y="101"/>
                  </a:lnTo>
                  <a:lnTo>
                    <a:pt x="156" y="103"/>
                  </a:lnTo>
                  <a:lnTo>
                    <a:pt x="156" y="103"/>
                  </a:lnTo>
                  <a:lnTo>
                    <a:pt x="158" y="104"/>
                  </a:lnTo>
                  <a:lnTo>
                    <a:pt x="158" y="104"/>
                  </a:lnTo>
                  <a:lnTo>
                    <a:pt x="158" y="101"/>
                  </a:lnTo>
                  <a:lnTo>
                    <a:pt x="158" y="101"/>
                  </a:lnTo>
                  <a:lnTo>
                    <a:pt x="158" y="99"/>
                  </a:lnTo>
                  <a:lnTo>
                    <a:pt x="158" y="99"/>
                  </a:lnTo>
                  <a:lnTo>
                    <a:pt x="156" y="99"/>
                  </a:lnTo>
                  <a:lnTo>
                    <a:pt x="156" y="98"/>
                  </a:lnTo>
                  <a:lnTo>
                    <a:pt x="155" y="96"/>
                  </a:lnTo>
                  <a:lnTo>
                    <a:pt x="153" y="95"/>
                  </a:lnTo>
                  <a:lnTo>
                    <a:pt x="153" y="95"/>
                  </a:lnTo>
                  <a:lnTo>
                    <a:pt x="153" y="93"/>
                  </a:lnTo>
                  <a:lnTo>
                    <a:pt x="155" y="93"/>
                  </a:lnTo>
                  <a:lnTo>
                    <a:pt x="155" y="93"/>
                  </a:lnTo>
                  <a:lnTo>
                    <a:pt x="155" y="92"/>
                  </a:lnTo>
                  <a:lnTo>
                    <a:pt x="155" y="90"/>
                  </a:lnTo>
                  <a:lnTo>
                    <a:pt x="155" y="90"/>
                  </a:lnTo>
                  <a:lnTo>
                    <a:pt x="156" y="90"/>
                  </a:lnTo>
                  <a:lnTo>
                    <a:pt x="158" y="93"/>
                  </a:lnTo>
                  <a:lnTo>
                    <a:pt x="159" y="92"/>
                  </a:lnTo>
                  <a:lnTo>
                    <a:pt x="159" y="92"/>
                  </a:lnTo>
                  <a:lnTo>
                    <a:pt x="161" y="90"/>
                  </a:lnTo>
                  <a:lnTo>
                    <a:pt x="163" y="92"/>
                  </a:lnTo>
                  <a:lnTo>
                    <a:pt x="163" y="92"/>
                  </a:lnTo>
                  <a:lnTo>
                    <a:pt x="164" y="93"/>
                  </a:lnTo>
                  <a:lnTo>
                    <a:pt x="167" y="93"/>
                  </a:lnTo>
                  <a:lnTo>
                    <a:pt x="167" y="93"/>
                  </a:lnTo>
                  <a:lnTo>
                    <a:pt x="170" y="93"/>
                  </a:lnTo>
                  <a:lnTo>
                    <a:pt x="172" y="93"/>
                  </a:lnTo>
                  <a:lnTo>
                    <a:pt x="172" y="93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7" y="92"/>
                  </a:lnTo>
                  <a:lnTo>
                    <a:pt x="166" y="92"/>
                  </a:lnTo>
                  <a:lnTo>
                    <a:pt x="166" y="90"/>
                  </a:lnTo>
                  <a:lnTo>
                    <a:pt x="166" y="88"/>
                  </a:lnTo>
                  <a:lnTo>
                    <a:pt x="167" y="88"/>
                  </a:lnTo>
                  <a:lnTo>
                    <a:pt x="167" y="88"/>
                  </a:lnTo>
                  <a:lnTo>
                    <a:pt x="169" y="88"/>
                  </a:lnTo>
                  <a:lnTo>
                    <a:pt x="169" y="87"/>
                  </a:lnTo>
                  <a:lnTo>
                    <a:pt x="169" y="85"/>
                  </a:lnTo>
                  <a:lnTo>
                    <a:pt x="170" y="85"/>
                  </a:lnTo>
                  <a:lnTo>
                    <a:pt x="170" y="84"/>
                  </a:lnTo>
                  <a:lnTo>
                    <a:pt x="169" y="84"/>
                  </a:lnTo>
                  <a:lnTo>
                    <a:pt x="167" y="87"/>
                  </a:lnTo>
                  <a:lnTo>
                    <a:pt x="167" y="85"/>
                  </a:lnTo>
                  <a:lnTo>
                    <a:pt x="166" y="84"/>
                  </a:lnTo>
                  <a:lnTo>
                    <a:pt x="166" y="82"/>
                  </a:lnTo>
                  <a:lnTo>
                    <a:pt x="167" y="79"/>
                  </a:lnTo>
                  <a:lnTo>
                    <a:pt x="167" y="79"/>
                  </a:lnTo>
                  <a:lnTo>
                    <a:pt x="169" y="79"/>
                  </a:lnTo>
                  <a:lnTo>
                    <a:pt x="169" y="79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0" y="76"/>
                  </a:lnTo>
                  <a:lnTo>
                    <a:pt x="170" y="76"/>
                  </a:lnTo>
                  <a:lnTo>
                    <a:pt x="174" y="77"/>
                  </a:lnTo>
                  <a:lnTo>
                    <a:pt x="175" y="79"/>
                  </a:lnTo>
                  <a:lnTo>
                    <a:pt x="175" y="79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4" y="77"/>
                  </a:lnTo>
                  <a:lnTo>
                    <a:pt x="174" y="76"/>
                  </a:lnTo>
                  <a:lnTo>
                    <a:pt x="174" y="76"/>
                  </a:lnTo>
                  <a:lnTo>
                    <a:pt x="172" y="74"/>
                  </a:lnTo>
                  <a:lnTo>
                    <a:pt x="174" y="74"/>
                  </a:lnTo>
                  <a:lnTo>
                    <a:pt x="175" y="74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7" y="73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3"/>
                  </a:lnTo>
                  <a:lnTo>
                    <a:pt x="178" y="71"/>
                  </a:lnTo>
                  <a:lnTo>
                    <a:pt x="178" y="71"/>
                  </a:lnTo>
                  <a:lnTo>
                    <a:pt x="177" y="70"/>
                  </a:lnTo>
                  <a:lnTo>
                    <a:pt x="177" y="68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1" y="65"/>
                  </a:lnTo>
                  <a:lnTo>
                    <a:pt x="183" y="65"/>
                  </a:lnTo>
                  <a:lnTo>
                    <a:pt x="183" y="63"/>
                  </a:lnTo>
                  <a:lnTo>
                    <a:pt x="183" y="62"/>
                  </a:lnTo>
                  <a:lnTo>
                    <a:pt x="185" y="62"/>
                  </a:lnTo>
                  <a:lnTo>
                    <a:pt x="185" y="62"/>
                  </a:lnTo>
                  <a:lnTo>
                    <a:pt x="185" y="63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8" y="66"/>
                  </a:lnTo>
                  <a:lnTo>
                    <a:pt x="188" y="66"/>
                  </a:lnTo>
                  <a:lnTo>
                    <a:pt x="188" y="65"/>
                  </a:lnTo>
                  <a:lnTo>
                    <a:pt x="189" y="65"/>
                  </a:lnTo>
                  <a:lnTo>
                    <a:pt x="189" y="63"/>
                  </a:lnTo>
                  <a:lnTo>
                    <a:pt x="189" y="62"/>
                  </a:lnTo>
                  <a:lnTo>
                    <a:pt x="189" y="60"/>
                  </a:lnTo>
                  <a:lnTo>
                    <a:pt x="191" y="60"/>
                  </a:lnTo>
                  <a:lnTo>
                    <a:pt x="191" y="58"/>
                  </a:lnTo>
                  <a:lnTo>
                    <a:pt x="191" y="58"/>
                  </a:lnTo>
                  <a:lnTo>
                    <a:pt x="189" y="57"/>
                  </a:lnTo>
                  <a:lnTo>
                    <a:pt x="191" y="57"/>
                  </a:lnTo>
                  <a:lnTo>
                    <a:pt x="192" y="57"/>
                  </a:lnTo>
                  <a:lnTo>
                    <a:pt x="192" y="58"/>
                  </a:lnTo>
                  <a:lnTo>
                    <a:pt x="192" y="60"/>
                  </a:lnTo>
                  <a:lnTo>
                    <a:pt x="194" y="60"/>
                  </a:lnTo>
                  <a:lnTo>
                    <a:pt x="194" y="58"/>
                  </a:lnTo>
                  <a:lnTo>
                    <a:pt x="196" y="58"/>
                  </a:lnTo>
                  <a:lnTo>
                    <a:pt x="196" y="58"/>
                  </a:lnTo>
                  <a:lnTo>
                    <a:pt x="197" y="60"/>
                  </a:lnTo>
                  <a:lnTo>
                    <a:pt x="199" y="58"/>
                  </a:lnTo>
                  <a:lnTo>
                    <a:pt x="200" y="57"/>
                  </a:lnTo>
                  <a:lnTo>
                    <a:pt x="200" y="55"/>
                  </a:lnTo>
                  <a:lnTo>
                    <a:pt x="200" y="54"/>
                  </a:lnTo>
                  <a:lnTo>
                    <a:pt x="202" y="54"/>
                  </a:lnTo>
                  <a:lnTo>
                    <a:pt x="204" y="54"/>
                  </a:lnTo>
                  <a:lnTo>
                    <a:pt x="205" y="55"/>
                  </a:lnTo>
                  <a:lnTo>
                    <a:pt x="208" y="57"/>
                  </a:lnTo>
                  <a:lnTo>
                    <a:pt x="210" y="58"/>
                  </a:lnTo>
                  <a:lnTo>
                    <a:pt x="211" y="58"/>
                  </a:lnTo>
                  <a:lnTo>
                    <a:pt x="213" y="60"/>
                  </a:lnTo>
                  <a:lnTo>
                    <a:pt x="215" y="62"/>
                  </a:lnTo>
                  <a:lnTo>
                    <a:pt x="216" y="65"/>
                  </a:lnTo>
                  <a:lnTo>
                    <a:pt x="221" y="68"/>
                  </a:lnTo>
                  <a:lnTo>
                    <a:pt x="221" y="68"/>
                  </a:lnTo>
                  <a:lnTo>
                    <a:pt x="221" y="70"/>
                  </a:lnTo>
                  <a:lnTo>
                    <a:pt x="219" y="71"/>
                  </a:lnTo>
                  <a:lnTo>
                    <a:pt x="219" y="74"/>
                  </a:lnTo>
                  <a:lnTo>
                    <a:pt x="219" y="77"/>
                  </a:lnTo>
                  <a:lnTo>
                    <a:pt x="219" y="77"/>
                  </a:lnTo>
                  <a:lnTo>
                    <a:pt x="221" y="76"/>
                  </a:lnTo>
                  <a:lnTo>
                    <a:pt x="221" y="76"/>
                  </a:lnTo>
                  <a:lnTo>
                    <a:pt x="222" y="76"/>
                  </a:lnTo>
                  <a:lnTo>
                    <a:pt x="222" y="76"/>
                  </a:lnTo>
                  <a:lnTo>
                    <a:pt x="221" y="76"/>
                  </a:lnTo>
                  <a:lnTo>
                    <a:pt x="221" y="74"/>
                  </a:lnTo>
                  <a:lnTo>
                    <a:pt x="221" y="73"/>
                  </a:lnTo>
                  <a:lnTo>
                    <a:pt x="221" y="73"/>
                  </a:lnTo>
                  <a:lnTo>
                    <a:pt x="222" y="71"/>
                  </a:lnTo>
                  <a:lnTo>
                    <a:pt x="224" y="71"/>
                  </a:lnTo>
                  <a:lnTo>
                    <a:pt x="224" y="70"/>
                  </a:lnTo>
                  <a:lnTo>
                    <a:pt x="224" y="70"/>
                  </a:lnTo>
                  <a:lnTo>
                    <a:pt x="226" y="70"/>
                  </a:lnTo>
                  <a:lnTo>
                    <a:pt x="227" y="70"/>
                  </a:lnTo>
                  <a:lnTo>
                    <a:pt x="227" y="70"/>
                  </a:lnTo>
                  <a:lnTo>
                    <a:pt x="233" y="71"/>
                  </a:lnTo>
                  <a:lnTo>
                    <a:pt x="235" y="73"/>
                  </a:lnTo>
                  <a:lnTo>
                    <a:pt x="235" y="74"/>
                  </a:lnTo>
                  <a:lnTo>
                    <a:pt x="235" y="74"/>
                  </a:lnTo>
                  <a:lnTo>
                    <a:pt x="237" y="73"/>
                  </a:lnTo>
                  <a:lnTo>
                    <a:pt x="237" y="71"/>
                  </a:lnTo>
                  <a:lnTo>
                    <a:pt x="237" y="70"/>
                  </a:lnTo>
                  <a:lnTo>
                    <a:pt x="238" y="71"/>
                  </a:lnTo>
                  <a:lnTo>
                    <a:pt x="240" y="71"/>
                  </a:lnTo>
                  <a:lnTo>
                    <a:pt x="241" y="73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3"/>
                  </a:lnTo>
                  <a:lnTo>
                    <a:pt x="241" y="71"/>
                  </a:lnTo>
                  <a:lnTo>
                    <a:pt x="241" y="70"/>
                  </a:lnTo>
                  <a:lnTo>
                    <a:pt x="243" y="70"/>
                  </a:lnTo>
                  <a:lnTo>
                    <a:pt x="245" y="70"/>
                  </a:lnTo>
                  <a:lnTo>
                    <a:pt x="245" y="70"/>
                  </a:lnTo>
                  <a:lnTo>
                    <a:pt x="243" y="70"/>
                  </a:lnTo>
                  <a:lnTo>
                    <a:pt x="241" y="68"/>
                  </a:lnTo>
                  <a:lnTo>
                    <a:pt x="241" y="66"/>
                  </a:lnTo>
                  <a:lnTo>
                    <a:pt x="243" y="66"/>
                  </a:lnTo>
                  <a:lnTo>
                    <a:pt x="243" y="66"/>
                  </a:lnTo>
                  <a:lnTo>
                    <a:pt x="241" y="66"/>
                  </a:lnTo>
                  <a:lnTo>
                    <a:pt x="240" y="65"/>
                  </a:lnTo>
                  <a:lnTo>
                    <a:pt x="238" y="63"/>
                  </a:lnTo>
                  <a:lnTo>
                    <a:pt x="240" y="60"/>
                  </a:lnTo>
                  <a:lnTo>
                    <a:pt x="241" y="58"/>
                  </a:lnTo>
                  <a:lnTo>
                    <a:pt x="243" y="57"/>
                  </a:lnTo>
                  <a:lnTo>
                    <a:pt x="243" y="57"/>
                  </a:lnTo>
                  <a:lnTo>
                    <a:pt x="243" y="55"/>
                  </a:lnTo>
                  <a:lnTo>
                    <a:pt x="245" y="54"/>
                  </a:lnTo>
                  <a:lnTo>
                    <a:pt x="245" y="52"/>
                  </a:lnTo>
                  <a:lnTo>
                    <a:pt x="245" y="51"/>
                  </a:lnTo>
                  <a:lnTo>
                    <a:pt x="246" y="51"/>
                  </a:lnTo>
                  <a:lnTo>
                    <a:pt x="248" y="51"/>
                  </a:lnTo>
                  <a:lnTo>
                    <a:pt x="249" y="49"/>
                  </a:lnTo>
                  <a:lnTo>
                    <a:pt x="249" y="49"/>
                  </a:lnTo>
                  <a:lnTo>
                    <a:pt x="251" y="47"/>
                  </a:lnTo>
                  <a:lnTo>
                    <a:pt x="249" y="44"/>
                  </a:lnTo>
                  <a:lnTo>
                    <a:pt x="249" y="44"/>
                  </a:lnTo>
                  <a:lnTo>
                    <a:pt x="249" y="43"/>
                  </a:lnTo>
                  <a:lnTo>
                    <a:pt x="252" y="41"/>
                  </a:lnTo>
                  <a:lnTo>
                    <a:pt x="252" y="38"/>
                  </a:lnTo>
                  <a:lnTo>
                    <a:pt x="254" y="38"/>
                  </a:lnTo>
                  <a:lnTo>
                    <a:pt x="256" y="38"/>
                  </a:lnTo>
                  <a:lnTo>
                    <a:pt x="256" y="38"/>
                  </a:lnTo>
                  <a:lnTo>
                    <a:pt x="256" y="35"/>
                  </a:lnTo>
                  <a:lnTo>
                    <a:pt x="256" y="35"/>
                  </a:lnTo>
                  <a:lnTo>
                    <a:pt x="257" y="35"/>
                  </a:lnTo>
                  <a:lnTo>
                    <a:pt x="257" y="35"/>
                  </a:lnTo>
                  <a:lnTo>
                    <a:pt x="259" y="35"/>
                  </a:lnTo>
                  <a:lnTo>
                    <a:pt x="260" y="36"/>
                  </a:lnTo>
                  <a:lnTo>
                    <a:pt x="260" y="36"/>
                  </a:lnTo>
                  <a:lnTo>
                    <a:pt x="260" y="35"/>
                  </a:lnTo>
                  <a:lnTo>
                    <a:pt x="260" y="33"/>
                  </a:lnTo>
                  <a:lnTo>
                    <a:pt x="260" y="33"/>
                  </a:lnTo>
                  <a:lnTo>
                    <a:pt x="262" y="33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5" y="32"/>
                  </a:lnTo>
                  <a:lnTo>
                    <a:pt x="265" y="30"/>
                  </a:lnTo>
                  <a:lnTo>
                    <a:pt x="265" y="29"/>
                  </a:lnTo>
                  <a:lnTo>
                    <a:pt x="267" y="30"/>
                  </a:lnTo>
                  <a:lnTo>
                    <a:pt x="267" y="32"/>
                  </a:lnTo>
                  <a:lnTo>
                    <a:pt x="268" y="32"/>
                  </a:lnTo>
                  <a:lnTo>
                    <a:pt x="271" y="32"/>
                  </a:lnTo>
                  <a:lnTo>
                    <a:pt x="274" y="32"/>
                  </a:lnTo>
                  <a:lnTo>
                    <a:pt x="276" y="32"/>
                  </a:lnTo>
                  <a:lnTo>
                    <a:pt x="278" y="32"/>
                  </a:lnTo>
                  <a:lnTo>
                    <a:pt x="279" y="32"/>
                  </a:lnTo>
                  <a:lnTo>
                    <a:pt x="279" y="32"/>
                  </a:lnTo>
                  <a:lnTo>
                    <a:pt x="281" y="32"/>
                  </a:lnTo>
                  <a:lnTo>
                    <a:pt x="282" y="33"/>
                  </a:lnTo>
                  <a:lnTo>
                    <a:pt x="282" y="30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6" y="30"/>
                  </a:lnTo>
                  <a:lnTo>
                    <a:pt x="286" y="30"/>
                  </a:lnTo>
                  <a:lnTo>
                    <a:pt x="286" y="29"/>
                  </a:lnTo>
                  <a:lnTo>
                    <a:pt x="286" y="27"/>
                  </a:lnTo>
                  <a:lnTo>
                    <a:pt x="286" y="25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2" y="21"/>
                  </a:lnTo>
                  <a:lnTo>
                    <a:pt x="279" y="21"/>
                  </a:lnTo>
                  <a:lnTo>
                    <a:pt x="278" y="21"/>
                  </a:lnTo>
                  <a:lnTo>
                    <a:pt x="278" y="21"/>
                  </a:lnTo>
                  <a:lnTo>
                    <a:pt x="274" y="19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6" y="16"/>
                  </a:lnTo>
                  <a:lnTo>
                    <a:pt x="276" y="16"/>
                  </a:lnTo>
                  <a:lnTo>
                    <a:pt x="278" y="18"/>
                  </a:lnTo>
                  <a:lnTo>
                    <a:pt x="278" y="19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81" y="18"/>
                  </a:lnTo>
                  <a:lnTo>
                    <a:pt x="284" y="19"/>
                  </a:lnTo>
                  <a:lnTo>
                    <a:pt x="286" y="21"/>
                  </a:lnTo>
                  <a:lnTo>
                    <a:pt x="287" y="21"/>
                  </a:lnTo>
                  <a:lnTo>
                    <a:pt x="289" y="19"/>
                  </a:lnTo>
                  <a:lnTo>
                    <a:pt x="290" y="19"/>
                  </a:lnTo>
                  <a:lnTo>
                    <a:pt x="290" y="21"/>
                  </a:lnTo>
                  <a:lnTo>
                    <a:pt x="292" y="22"/>
                  </a:lnTo>
                  <a:lnTo>
                    <a:pt x="293" y="24"/>
                  </a:lnTo>
                  <a:lnTo>
                    <a:pt x="295" y="24"/>
                  </a:lnTo>
                  <a:lnTo>
                    <a:pt x="297" y="25"/>
                  </a:lnTo>
                  <a:lnTo>
                    <a:pt x="298" y="25"/>
                  </a:lnTo>
                  <a:lnTo>
                    <a:pt x="300" y="25"/>
                  </a:lnTo>
                  <a:lnTo>
                    <a:pt x="303" y="25"/>
                  </a:lnTo>
                  <a:lnTo>
                    <a:pt x="308" y="27"/>
                  </a:lnTo>
                  <a:lnTo>
                    <a:pt x="308" y="29"/>
                  </a:lnTo>
                  <a:lnTo>
                    <a:pt x="309" y="29"/>
                  </a:lnTo>
                  <a:lnTo>
                    <a:pt x="311" y="29"/>
                  </a:lnTo>
                  <a:lnTo>
                    <a:pt x="312" y="29"/>
                  </a:lnTo>
                  <a:lnTo>
                    <a:pt x="315" y="29"/>
                  </a:lnTo>
                  <a:lnTo>
                    <a:pt x="317" y="29"/>
                  </a:lnTo>
                  <a:lnTo>
                    <a:pt x="317" y="30"/>
                  </a:lnTo>
                  <a:lnTo>
                    <a:pt x="320" y="32"/>
                  </a:lnTo>
                  <a:lnTo>
                    <a:pt x="322" y="32"/>
                  </a:lnTo>
                  <a:lnTo>
                    <a:pt x="325" y="30"/>
                  </a:lnTo>
                  <a:lnTo>
                    <a:pt x="327" y="29"/>
                  </a:lnTo>
                  <a:lnTo>
                    <a:pt x="330" y="27"/>
                  </a:lnTo>
                  <a:lnTo>
                    <a:pt x="331" y="27"/>
                  </a:lnTo>
                  <a:lnTo>
                    <a:pt x="333" y="25"/>
                  </a:lnTo>
                  <a:lnTo>
                    <a:pt x="333" y="25"/>
                  </a:lnTo>
                  <a:lnTo>
                    <a:pt x="331" y="27"/>
                  </a:lnTo>
                  <a:lnTo>
                    <a:pt x="331" y="27"/>
                  </a:lnTo>
                  <a:lnTo>
                    <a:pt x="333" y="29"/>
                  </a:lnTo>
                  <a:lnTo>
                    <a:pt x="333" y="29"/>
                  </a:lnTo>
                  <a:lnTo>
                    <a:pt x="331" y="29"/>
                  </a:lnTo>
                  <a:lnTo>
                    <a:pt x="330" y="30"/>
                  </a:lnTo>
                  <a:lnTo>
                    <a:pt x="330" y="32"/>
                  </a:lnTo>
                  <a:lnTo>
                    <a:pt x="330" y="32"/>
                  </a:lnTo>
                  <a:lnTo>
                    <a:pt x="331" y="32"/>
                  </a:lnTo>
                  <a:lnTo>
                    <a:pt x="331" y="32"/>
                  </a:lnTo>
                  <a:lnTo>
                    <a:pt x="333" y="30"/>
                  </a:lnTo>
                  <a:lnTo>
                    <a:pt x="334" y="32"/>
                  </a:lnTo>
                  <a:lnTo>
                    <a:pt x="334" y="33"/>
                  </a:lnTo>
                  <a:lnTo>
                    <a:pt x="334" y="35"/>
                  </a:lnTo>
                  <a:lnTo>
                    <a:pt x="336" y="35"/>
                  </a:lnTo>
                  <a:lnTo>
                    <a:pt x="338" y="35"/>
                  </a:lnTo>
                  <a:lnTo>
                    <a:pt x="339" y="33"/>
                  </a:lnTo>
                  <a:lnTo>
                    <a:pt x="338" y="32"/>
                  </a:lnTo>
                  <a:lnTo>
                    <a:pt x="338" y="30"/>
                  </a:lnTo>
                  <a:lnTo>
                    <a:pt x="338" y="30"/>
                  </a:lnTo>
                  <a:lnTo>
                    <a:pt x="341" y="27"/>
                  </a:lnTo>
                  <a:lnTo>
                    <a:pt x="342" y="27"/>
                  </a:lnTo>
                  <a:lnTo>
                    <a:pt x="342" y="30"/>
                  </a:lnTo>
                  <a:lnTo>
                    <a:pt x="344" y="32"/>
                  </a:lnTo>
                  <a:lnTo>
                    <a:pt x="345" y="32"/>
                  </a:lnTo>
                  <a:lnTo>
                    <a:pt x="347" y="32"/>
                  </a:lnTo>
                  <a:lnTo>
                    <a:pt x="347" y="33"/>
                  </a:lnTo>
                  <a:lnTo>
                    <a:pt x="342" y="40"/>
                  </a:lnTo>
                  <a:lnTo>
                    <a:pt x="341" y="41"/>
                  </a:lnTo>
                  <a:lnTo>
                    <a:pt x="342" y="41"/>
                  </a:lnTo>
                  <a:lnTo>
                    <a:pt x="342" y="43"/>
                  </a:lnTo>
                  <a:lnTo>
                    <a:pt x="341" y="46"/>
                  </a:lnTo>
                  <a:lnTo>
                    <a:pt x="339" y="46"/>
                  </a:lnTo>
                  <a:lnTo>
                    <a:pt x="339" y="46"/>
                  </a:lnTo>
                  <a:lnTo>
                    <a:pt x="338" y="44"/>
                  </a:lnTo>
                  <a:lnTo>
                    <a:pt x="338" y="46"/>
                  </a:lnTo>
                  <a:lnTo>
                    <a:pt x="336" y="46"/>
                  </a:lnTo>
                  <a:lnTo>
                    <a:pt x="333" y="47"/>
                  </a:lnTo>
                  <a:lnTo>
                    <a:pt x="333" y="52"/>
                  </a:lnTo>
                  <a:lnTo>
                    <a:pt x="333" y="55"/>
                  </a:lnTo>
                  <a:lnTo>
                    <a:pt x="333" y="57"/>
                  </a:lnTo>
                  <a:lnTo>
                    <a:pt x="333" y="60"/>
                  </a:lnTo>
                  <a:lnTo>
                    <a:pt x="331" y="62"/>
                  </a:lnTo>
                  <a:lnTo>
                    <a:pt x="330" y="62"/>
                  </a:lnTo>
                  <a:lnTo>
                    <a:pt x="327" y="66"/>
                  </a:lnTo>
                  <a:lnTo>
                    <a:pt x="327" y="66"/>
                  </a:lnTo>
                  <a:lnTo>
                    <a:pt x="325" y="68"/>
                  </a:lnTo>
                  <a:lnTo>
                    <a:pt x="325" y="70"/>
                  </a:lnTo>
                  <a:lnTo>
                    <a:pt x="327" y="71"/>
                  </a:lnTo>
                  <a:lnTo>
                    <a:pt x="327" y="73"/>
                  </a:lnTo>
                  <a:lnTo>
                    <a:pt x="331" y="74"/>
                  </a:lnTo>
                  <a:lnTo>
                    <a:pt x="333" y="76"/>
                  </a:lnTo>
                  <a:lnTo>
                    <a:pt x="336" y="77"/>
                  </a:lnTo>
                  <a:lnTo>
                    <a:pt x="338" y="79"/>
                  </a:lnTo>
                  <a:lnTo>
                    <a:pt x="338" y="81"/>
                  </a:lnTo>
                  <a:lnTo>
                    <a:pt x="341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4" y="82"/>
                  </a:lnTo>
                  <a:lnTo>
                    <a:pt x="344" y="82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5" y="85"/>
                  </a:lnTo>
                  <a:lnTo>
                    <a:pt x="347" y="85"/>
                  </a:lnTo>
                  <a:lnTo>
                    <a:pt x="349" y="85"/>
                  </a:lnTo>
                  <a:lnTo>
                    <a:pt x="350" y="85"/>
                  </a:lnTo>
                  <a:lnTo>
                    <a:pt x="350" y="87"/>
                  </a:lnTo>
                  <a:lnTo>
                    <a:pt x="353" y="88"/>
                  </a:lnTo>
                  <a:lnTo>
                    <a:pt x="356" y="90"/>
                  </a:lnTo>
                  <a:lnTo>
                    <a:pt x="358" y="90"/>
                  </a:lnTo>
                  <a:lnTo>
                    <a:pt x="361" y="93"/>
                  </a:lnTo>
                  <a:lnTo>
                    <a:pt x="364" y="96"/>
                  </a:lnTo>
                  <a:lnTo>
                    <a:pt x="366" y="98"/>
                  </a:lnTo>
                  <a:lnTo>
                    <a:pt x="371" y="98"/>
                  </a:lnTo>
                  <a:lnTo>
                    <a:pt x="372" y="98"/>
                  </a:lnTo>
                  <a:lnTo>
                    <a:pt x="374" y="99"/>
                  </a:lnTo>
                  <a:lnTo>
                    <a:pt x="377" y="99"/>
                  </a:lnTo>
                  <a:lnTo>
                    <a:pt x="379" y="103"/>
                  </a:lnTo>
                  <a:lnTo>
                    <a:pt x="379" y="103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3" y="107"/>
                  </a:lnTo>
                  <a:lnTo>
                    <a:pt x="386" y="109"/>
                  </a:lnTo>
                  <a:lnTo>
                    <a:pt x="390" y="110"/>
                  </a:lnTo>
                  <a:lnTo>
                    <a:pt x="391" y="112"/>
                  </a:lnTo>
                  <a:lnTo>
                    <a:pt x="393" y="112"/>
                  </a:lnTo>
                  <a:lnTo>
                    <a:pt x="394" y="112"/>
                  </a:lnTo>
                  <a:lnTo>
                    <a:pt x="399" y="110"/>
                  </a:lnTo>
                  <a:lnTo>
                    <a:pt x="401" y="109"/>
                  </a:lnTo>
                  <a:lnTo>
                    <a:pt x="404" y="107"/>
                  </a:lnTo>
                  <a:lnTo>
                    <a:pt x="405" y="104"/>
                  </a:lnTo>
                  <a:lnTo>
                    <a:pt x="405" y="103"/>
                  </a:lnTo>
                  <a:lnTo>
                    <a:pt x="408" y="96"/>
                  </a:lnTo>
                  <a:lnTo>
                    <a:pt x="410" y="93"/>
                  </a:lnTo>
                  <a:lnTo>
                    <a:pt x="412" y="90"/>
                  </a:lnTo>
                  <a:lnTo>
                    <a:pt x="412" y="88"/>
                  </a:lnTo>
                  <a:lnTo>
                    <a:pt x="412" y="85"/>
                  </a:lnTo>
                  <a:lnTo>
                    <a:pt x="413" y="81"/>
                  </a:lnTo>
                  <a:lnTo>
                    <a:pt x="415" y="76"/>
                  </a:lnTo>
                  <a:lnTo>
                    <a:pt x="415" y="73"/>
                  </a:lnTo>
                  <a:lnTo>
                    <a:pt x="415" y="70"/>
                  </a:lnTo>
                  <a:lnTo>
                    <a:pt x="413" y="65"/>
                  </a:lnTo>
                  <a:lnTo>
                    <a:pt x="415" y="63"/>
                  </a:lnTo>
                  <a:lnTo>
                    <a:pt x="415" y="60"/>
                  </a:lnTo>
                  <a:lnTo>
                    <a:pt x="413" y="58"/>
                  </a:lnTo>
                  <a:lnTo>
                    <a:pt x="413" y="57"/>
                  </a:lnTo>
                  <a:lnTo>
                    <a:pt x="413" y="55"/>
                  </a:lnTo>
                  <a:lnTo>
                    <a:pt x="413" y="51"/>
                  </a:lnTo>
                  <a:lnTo>
                    <a:pt x="415" y="49"/>
                  </a:lnTo>
                  <a:lnTo>
                    <a:pt x="415" y="47"/>
                  </a:lnTo>
                  <a:lnTo>
                    <a:pt x="415" y="43"/>
                  </a:lnTo>
                  <a:lnTo>
                    <a:pt x="416" y="41"/>
                  </a:lnTo>
                  <a:lnTo>
                    <a:pt x="418" y="40"/>
                  </a:lnTo>
                  <a:lnTo>
                    <a:pt x="418" y="40"/>
                  </a:lnTo>
                  <a:lnTo>
                    <a:pt x="420" y="40"/>
                  </a:lnTo>
                  <a:lnTo>
                    <a:pt x="420" y="40"/>
                  </a:lnTo>
                  <a:lnTo>
                    <a:pt x="420" y="38"/>
                  </a:lnTo>
                  <a:lnTo>
                    <a:pt x="418" y="38"/>
                  </a:lnTo>
                  <a:lnTo>
                    <a:pt x="418" y="36"/>
                  </a:lnTo>
                  <a:lnTo>
                    <a:pt x="418" y="36"/>
                  </a:lnTo>
                  <a:lnTo>
                    <a:pt x="416" y="36"/>
                  </a:lnTo>
                  <a:lnTo>
                    <a:pt x="416" y="35"/>
                  </a:lnTo>
                  <a:lnTo>
                    <a:pt x="416" y="33"/>
                  </a:lnTo>
                  <a:lnTo>
                    <a:pt x="418" y="30"/>
                  </a:lnTo>
                  <a:lnTo>
                    <a:pt x="418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7"/>
                  </a:lnTo>
                  <a:lnTo>
                    <a:pt x="421" y="22"/>
                  </a:lnTo>
                  <a:lnTo>
                    <a:pt x="423" y="18"/>
                  </a:lnTo>
                  <a:lnTo>
                    <a:pt x="423" y="13"/>
                  </a:lnTo>
                  <a:lnTo>
                    <a:pt x="426" y="13"/>
                  </a:lnTo>
                  <a:lnTo>
                    <a:pt x="426" y="11"/>
                  </a:lnTo>
                  <a:lnTo>
                    <a:pt x="427" y="10"/>
                  </a:lnTo>
                  <a:close/>
                  <a:moveTo>
                    <a:pt x="423" y="8"/>
                  </a:moveTo>
                  <a:lnTo>
                    <a:pt x="424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8"/>
                  </a:lnTo>
                  <a:lnTo>
                    <a:pt x="423" y="8"/>
                  </a:lnTo>
                  <a:close/>
                  <a:moveTo>
                    <a:pt x="424" y="2"/>
                  </a:moveTo>
                  <a:lnTo>
                    <a:pt x="426" y="2"/>
                  </a:lnTo>
                  <a:lnTo>
                    <a:pt x="424" y="3"/>
                  </a:lnTo>
                  <a:lnTo>
                    <a:pt x="424" y="3"/>
                  </a:lnTo>
                  <a:lnTo>
                    <a:pt x="423" y="2"/>
                  </a:lnTo>
                  <a:lnTo>
                    <a:pt x="424" y="2"/>
                  </a:lnTo>
                  <a:lnTo>
                    <a:pt x="424" y="2"/>
                  </a:lnTo>
                  <a:close/>
                  <a:moveTo>
                    <a:pt x="423" y="0"/>
                  </a:moveTo>
                  <a:lnTo>
                    <a:pt x="423" y="0"/>
                  </a:lnTo>
                  <a:lnTo>
                    <a:pt x="423" y="2"/>
                  </a:lnTo>
                  <a:lnTo>
                    <a:pt x="423" y="2"/>
                  </a:lnTo>
                  <a:lnTo>
                    <a:pt x="421" y="2"/>
                  </a:lnTo>
                  <a:lnTo>
                    <a:pt x="4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2" name="Freeform 339">
              <a:extLst>
                <a:ext uri="{FF2B5EF4-FFF2-40B4-BE49-F238E27FC236}">
                  <a16:creationId xmlns:a16="http://schemas.microsoft.com/office/drawing/2014/main" id="{45ECC0E1-FF75-42A6-958E-17EC496CE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20870"/>
              <a:ext cx="216364" cy="95512"/>
            </a:xfrm>
            <a:custGeom>
              <a:avLst/>
              <a:gdLst>
                <a:gd name="T0" fmla="*/ 82 w 111"/>
                <a:gd name="T1" fmla="*/ 2 h 49"/>
                <a:gd name="T2" fmla="*/ 90 w 111"/>
                <a:gd name="T3" fmla="*/ 3 h 49"/>
                <a:gd name="T4" fmla="*/ 100 w 111"/>
                <a:gd name="T5" fmla="*/ 5 h 49"/>
                <a:gd name="T6" fmla="*/ 104 w 111"/>
                <a:gd name="T7" fmla="*/ 5 h 49"/>
                <a:gd name="T8" fmla="*/ 107 w 111"/>
                <a:gd name="T9" fmla="*/ 8 h 49"/>
                <a:gd name="T10" fmla="*/ 106 w 111"/>
                <a:gd name="T11" fmla="*/ 13 h 49"/>
                <a:gd name="T12" fmla="*/ 109 w 111"/>
                <a:gd name="T13" fmla="*/ 19 h 49"/>
                <a:gd name="T14" fmla="*/ 109 w 111"/>
                <a:gd name="T15" fmla="*/ 24 h 49"/>
                <a:gd name="T16" fmla="*/ 106 w 111"/>
                <a:gd name="T17" fmla="*/ 25 h 49"/>
                <a:gd name="T18" fmla="*/ 101 w 111"/>
                <a:gd name="T19" fmla="*/ 24 h 49"/>
                <a:gd name="T20" fmla="*/ 104 w 111"/>
                <a:gd name="T21" fmla="*/ 27 h 49"/>
                <a:gd name="T22" fmla="*/ 101 w 111"/>
                <a:gd name="T23" fmla="*/ 30 h 49"/>
                <a:gd name="T24" fmla="*/ 100 w 111"/>
                <a:gd name="T25" fmla="*/ 35 h 49"/>
                <a:gd name="T26" fmla="*/ 101 w 111"/>
                <a:gd name="T27" fmla="*/ 36 h 49"/>
                <a:gd name="T28" fmla="*/ 95 w 111"/>
                <a:gd name="T29" fmla="*/ 39 h 49"/>
                <a:gd name="T30" fmla="*/ 93 w 111"/>
                <a:gd name="T31" fmla="*/ 43 h 49"/>
                <a:gd name="T32" fmla="*/ 85 w 111"/>
                <a:gd name="T33" fmla="*/ 44 h 49"/>
                <a:gd name="T34" fmla="*/ 78 w 111"/>
                <a:gd name="T35" fmla="*/ 44 h 49"/>
                <a:gd name="T36" fmla="*/ 73 w 111"/>
                <a:gd name="T37" fmla="*/ 47 h 49"/>
                <a:gd name="T38" fmla="*/ 70 w 111"/>
                <a:gd name="T39" fmla="*/ 47 h 49"/>
                <a:gd name="T40" fmla="*/ 62 w 111"/>
                <a:gd name="T41" fmla="*/ 46 h 49"/>
                <a:gd name="T42" fmla="*/ 48 w 111"/>
                <a:gd name="T43" fmla="*/ 44 h 49"/>
                <a:gd name="T44" fmla="*/ 41 w 111"/>
                <a:gd name="T45" fmla="*/ 41 h 49"/>
                <a:gd name="T46" fmla="*/ 40 w 111"/>
                <a:gd name="T47" fmla="*/ 36 h 49"/>
                <a:gd name="T48" fmla="*/ 32 w 111"/>
                <a:gd name="T49" fmla="*/ 38 h 49"/>
                <a:gd name="T50" fmla="*/ 24 w 111"/>
                <a:gd name="T51" fmla="*/ 38 h 49"/>
                <a:gd name="T52" fmla="*/ 19 w 111"/>
                <a:gd name="T53" fmla="*/ 41 h 49"/>
                <a:gd name="T54" fmla="*/ 14 w 111"/>
                <a:gd name="T55" fmla="*/ 39 h 49"/>
                <a:gd name="T56" fmla="*/ 10 w 111"/>
                <a:gd name="T57" fmla="*/ 39 h 49"/>
                <a:gd name="T58" fmla="*/ 3 w 111"/>
                <a:gd name="T59" fmla="*/ 36 h 49"/>
                <a:gd name="T60" fmla="*/ 2 w 111"/>
                <a:gd name="T61" fmla="*/ 35 h 49"/>
                <a:gd name="T62" fmla="*/ 0 w 111"/>
                <a:gd name="T63" fmla="*/ 33 h 49"/>
                <a:gd name="T64" fmla="*/ 3 w 111"/>
                <a:gd name="T65" fmla="*/ 28 h 49"/>
                <a:gd name="T66" fmla="*/ 3 w 111"/>
                <a:gd name="T67" fmla="*/ 27 h 49"/>
                <a:gd name="T68" fmla="*/ 8 w 111"/>
                <a:gd name="T69" fmla="*/ 30 h 49"/>
                <a:gd name="T70" fmla="*/ 10 w 111"/>
                <a:gd name="T71" fmla="*/ 31 h 49"/>
                <a:gd name="T72" fmla="*/ 13 w 111"/>
                <a:gd name="T73" fmla="*/ 30 h 49"/>
                <a:gd name="T74" fmla="*/ 18 w 111"/>
                <a:gd name="T75" fmla="*/ 28 h 49"/>
                <a:gd name="T76" fmla="*/ 21 w 111"/>
                <a:gd name="T77" fmla="*/ 30 h 49"/>
                <a:gd name="T78" fmla="*/ 25 w 111"/>
                <a:gd name="T79" fmla="*/ 30 h 49"/>
                <a:gd name="T80" fmla="*/ 32 w 111"/>
                <a:gd name="T81" fmla="*/ 27 h 49"/>
                <a:gd name="T82" fmla="*/ 40 w 111"/>
                <a:gd name="T83" fmla="*/ 25 h 49"/>
                <a:gd name="T84" fmla="*/ 44 w 111"/>
                <a:gd name="T85" fmla="*/ 25 h 49"/>
                <a:gd name="T86" fmla="*/ 48 w 111"/>
                <a:gd name="T87" fmla="*/ 27 h 49"/>
                <a:gd name="T88" fmla="*/ 51 w 111"/>
                <a:gd name="T89" fmla="*/ 28 h 49"/>
                <a:gd name="T90" fmla="*/ 49 w 111"/>
                <a:gd name="T91" fmla="*/ 24 h 49"/>
                <a:gd name="T92" fmla="*/ 49 w 111"/>
                <a:gd name="T93" fmla="*/ 19 h 49"/>
                <a:gd name="T94" fmla="*/ 52 w 111"/>
                <a:gd name="T95" fmla="*/ 14 h 49"/>
                <a:gd name="T96" fmla="*/ 57 w 111"/>
                <a:gd name="T97" fmla="*/ 11 h 49"/>
                <a:gd name="T98" fmla="*/ 60 w 111"/>
                <a:gd name="T99" fmla="*/ 9 h 49"/>
                <a:gd name="T100" fmla="*/ 62 w 111"/>
                <a:gd name="T101" fmla="*/ 5 h 49"/>
                <a:gd name="T102" fmla="*/ 66 w 111"/>
                <a:gd name="T103" fmla="*/ 8 h 49"/>
                <a:gd name="T104" fmla="*/ 73 w 111"/>
                <a:gd name="T105" fmla="*/ 8 h 49"/>
                <a:gd name="T106" fmla="*/ 79 w 111"/>
                <a:gd name="T107" fmla="*/ 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1" h="49">
                  <a:moveTo>
                    <a:pt x="79" y="0"/>
                  </a:moveTo>
                  <a:lnTo>
                    <a:pt x="81" y="0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5" y="2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4" y="6"/>
                  </a:lnTo>
                  <a:lnTo>
                    <a:pt x="106" y="6"/>
                  </a:lnTo>
                  <a:lnTo>
                    <a:pt x="107" y="6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6" y="13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1" y="19"/>
                  </a:lnTo>
                  <a:lnTo>
                    <a:pt x="109" y="19"/>
                  </a:lnTo>
                  <a:lnTo>
                    <a:pt x="109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4"/>
                  </a:lnTo>
                  <a:lnTo>
                    <a:pt x="109" y="24"/>
                  </a:lnTo>
                  <a:lnTo>
                    <a:pt x="107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4" y="25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1" y="24"/>
                  </a:lnTo>
                  <a:lnTo>
                    <a:pt x="101" y="25"/>
                  </a:lnTo>
                  <a:lnTo>
                    <a:pt x="100" y="25"/>
                  </a:lnTo>
                  <a:lnTo>
                    <a:pt x="100" y="25"/>
                  </a:lnTo>
                  <a:lnTo>
                    <a:pt x="103" y="27"/>
                  </a:lnTo>
                  <a:lnTo>
                    <a:pt x="104" y="27"/>
                  </a:lnTo>
                  <a:lnTo>
                    <a:pt x="103" y="28"/>
                  </a:lnTo>
                  <a:lnTo>
                    <a:pt x="103" y="28"/>
                  </a:lnTo>
                  <a:lnTo>
                    <a:pt x="103" y="30"/>
                  </a:lnTo>
                  <a:lnTo>
                    <a:pt x="101" y="30"/>
                  </a:lnTo>
                  <a:lnTo>
                    <a:pt x="101" y="30"/>
                  </a:lnTo>
                  <a:lnTo>
                    <a:pt x="100" y="30"/>
                  </a:lnTo>
                  <a:lnTo>
                    <a:pt x="101" y="33"/>
                  </a:lnTo>
                  <a:lnTo>
                    <a:pt x="101" y="33"/>
                  </a:lnTo>
                  <a:lnTo>
                    <a:pt x="100" y="33"/>
                  </a:lnTo>
                  <a:lnTo>
                    <a:pt x="100" y="35"/>
                  </a:lnTo>
                  <a:lnTo>
                    <a:pt x="101" y="35"/>
                  </a:lnTo>
                  <a:lnTo>
                    <a:pt x="101" y="35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38"/>
                  </a:lnTo>
                  <a:lnTo>
                    <a:pt x="98" y="38"/>
                  </a:lnTo>
                  <a:lnTo>
                    <a:pt x="95" y="39"/>
                  </a:lnTo>
                  <a:lnTo>
                    <a:pt x="95" y="39"/>
                  </a:lnTo>
                  <a:lnTo>
                    <a:pt x="93" y="41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0" y="43"/>
                  </a:lnTo>
                  <a:lnTo>
                    <a:pt x="90" y="43"/>
                  </a:lnTo>
                  <a:lnTo>
                    <a:pt x="89" y="43"/>
                  </a:lnTo>
                  <a:lnTo>
                    <a:pt x="87" y="44"/>
                  </a:lnTo>
                  <a:lnTo>
                    <a:pt x="85" y="44"/>
                  </a:lnTo>
                  <a:lnTo>
                    <a:pt x="82" y="44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6" y="46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7"/>
                  </a:lnTo>
                  <a:lnTo>
                    <a:pt x="73" y="49"/>
                  </a:lnTo>
                  <a:lnTo>
                    <a:pt x="73" y="47"/>
                  </a:lnTo>
                  <a:lnTo>
                    <a:pt x="71" y="47"/>
                  </a:lnTo>
                  <a:lnTo>
                    <a:pt x="71" y="47"/>
                  </a:lnTo>
                  <a:lnTo>
                    <a:pt x="70" y="47"/>
                  </a:lnTo>
                  <a:lnTo>
                    <a:pt x="66" y="47"/>
                  </a:lnTo>
                  <a:lnTo>
                    <a:pt x="65" y="47"/>
                  </a:lnTo>
                  <a:lnTo>
                    <a:pt x="63" y="46"/>
                  </a:lnTo>
                  <a:lnTo>
                    <a:pt x="63" y="46"/>
                  </a:lnTo>
                  <a:lnTo>
                    <a:pt x="62" y="46"/>
                  </a:lnTo>
                  <a:lnTo>
                    <a:pt x="60" y="46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4" y="46"/>
                  </a:lnTo>
                  <a:lnTo>
                    <a:pt x="48" y="44"/>
                  </a:lnTo>
                  <a:lnTo>
                    <a:pt x="46" y="44"/>
                  </a:lnTo>
                  <a:lnTo>
                    <a:pt x="44" y="44"/>
                  </a:lnTo>
                  <a:lnTo>
                    <a:pt x="43" y="43"/>
                  </a:lnTo>
                  <a:lnTo>
                    <a:pt x="41" y="43"/>
                  </a:lnTo>
                  <a:lnTo>
                    <a:pt x="41" y="41"/>
                  </a:lnTo>
                  <a:lnTo>
                    <a:pt x="40" y="41"/>
                  </a:lnTo>
                  <a:lnTo>
                    <a:pt x="38" y="38"/>
                  </a:lnTo>
                  <a:lnTo>
                    <a:pt x="38" y="38"/>
                  </a:lnTo>
                  <a:lnTo>
                    <a:pt x="38" y="36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8"/>
                  </a:lnTo>
                  <a:lnTo>
                    <a:pt x="29" y="38"/>
                  </a:lnTo>
                  <a:lnTo>
                    <a:pt x="29" y="38"/>
                  </a:lnTo>
                  <a:lnTo>
                    <a:pt x="25" y="38"/>
                  </a:lnTo>
                  <a:lnTo>
                    <a:pt x="24" y="38"/>
                  </a:lnTo>
                  <a:lnTo>
                    <a:pt x="22" y="39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1" y="41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8" y="39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0" y="39"/>
                  </a:lnTo>
                  <a:lnTo>
                    <a:pt x="10" y="39"/>
                  </a:lnTo>
                  <a:lnTo>
                    <a:pt x="7" y="39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0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18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21" y="28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9" y="28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40" y="25"/>
                  </a:lnTo>
                  <a:lnTo>
                    <a:pt x="40" y="25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8" y="25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7"/>
                  </a:lnTo>
                  <a:lnTo>
                    <a:pt x="51" y="25"/>
                  </a:lnTo>
                  <a:lnTo>
                    <a:pt x="51" y="25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51" y="22"/>
                  </a:lnTo>
                  <a:lnTo>
                    <a:pt x="51" y="20"/>
                  </a:lnTo>
                  <a:lnTo>
                    <a:pt x="49" y="19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5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9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6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5" y="6"/>
                  </a:lnTo>
                  <a:lnTo>
                    <a:pt x="66" y="8"/>
                  </a:lnTo>
                  <a:lnTo>
                    <a:pt x="68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4" y="8"/>
                  </a:lnTo>
                  <a:lnTo>
                    <a:pt x="76" y="6"/>
                  </a:lnTo>
                  <a:lnTo>
                    <a:pt x="76" y="5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79" y="3"/>
                  </a:lnTo>
                  <a:lnTo>
                    <a:pt x="79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3" name="Freeform 340">
              <a:extLst>
                <a:ext uri="{FF2B5EF4-FFF2-40B4-BE49-F238E27FC236}">
                  <a16:creationId xmlns:a16="http://schemas.microsoft.com/office/drawing/2014/main" id="{7C6E8695-A57F-48E9-9992-0B0A916E564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4165" y="4819411"/>
              <a:ext cx="5848" cy="1950"/>
            </a:xfrm>
            <a:custGeom>
              <a:avLst/>
              <a:gdLst>
                <a:gd name="T0" fmla="*/ 2 w 3"/>
                <a:gd name="T1" fmla="*/ 0 h 1"/>
                <a:gd name="T2" fmla="*/ 3 w 3"/>
                <a:gd name="T3" fmla="*/ 0 h 1"/>
                <a:gd name="T4" fmla="*/ 3 w 3"/>
                <a:gd name="T5" fmla="*/ 0 h 1"/>
                <a:gd name="T6" fmla="*/ 2 w 3"/>
                <a:gd name="T7" fmla="*/ 1 h 1"/>
                <a:gd name="T8" fmla="*/ 2 w 3"/>
                <a:gd name="T9" fmla="*/ 1 h 1"/>
                <a:gd name="T10" fmla="*/ 0 w 3"/>
                <a:gd name="T11" fmla="*/ 0 h 1"/>
                <a:gd name="T12" fmla="*/ 2 w 3"/>
                <a:gd name="T13" fmla="*/ 0 h 1"/>
                <a:gd name="T14" fmla="*/ 2 w 3"/>
                <a:gd name="T1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1">
                  <a:moveTo>
                    <a:pt x="2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4" name="Freeform 341">
              <a:extLst>
                <a:ext uri="{FF2B5EF4-FFF2-40B4-BE49-F238E27FC236}">
                  <a16:creationId xmlns:a16="http://schemas.microsoft.com/office/drawing/2014/main" id="{B04BBB36-60FD-445D-B785-EB20FC93455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1023" y="5035775"/>
              <a:ext cx="561376" cy="1103259"/>
            </a:xfrm>
            <a:custGeom>
              <a:avLst/>
              <a:gdLst>
                <a:gd name="T0" fmla="*/ 127 w 288"/>
                <a:gd name="T1" fmla="*/ 561 h 566"/>
                <a:gd name="T2" fmla="*/ 79 w 288"/>
                <a:gd name="T3" fmla="*/ 531 h 566"/>
                <a:gd name="T4" fmla="*/ 121 w 288"/>
                <a:gd name="T5" fmla="*/ 558 h 566"/>
                <a:gd name="T6" fmla="*/ 80 w 288"/>
                <a:gd name="T7" fmla="*/ 561 h 566"/>
                <a:gd name="T8" fmla="*/ 170 w 288"/>
                <a:gd name="T9" fmla="*/ 276 h 566"/>
                <a:gd name="T10" fmla="*/ 126 w 288"/>
                <a:gd name="T11" fmla="*/ 5 h 566"/>
                <a:gd name="T12" fmla="*/ 142 w 288"/>
                <a:gd name="T13" fmla="*/ 4 h 566"/>
                <a:gd name="T14" fmla="*/ 170 w 288"/>
                <a:gd name="T15" fmla="*/ 21 h 566"/>
                <a:gd name="T16" fmla="*/ 208 w 288"/>
                <a:gd name="T17" fmla="*/ 41 h 566"/>
                <a:gd name="T18" fmla="*/ 228 w 288"/>
                <a:gd name="T19" fmla="*/ 60 h 566"/>
                <a:gd name="T20" fmla="*/ 222 w 288"/>
                <a:gd name="T21" fmla="*/ 75 h 566"/>
                <a:gd name="T22" fmla="*/ 238 w 288"/>
                <a:gd name="T23" fmla="*/ 87 h 566"/>
                <a:gd name="T24" fmla="*/ 260 w 288"/>
                <a:gd name="T25" fmla="*/ 86 h 566"/>
                <a:gd name="T26" fmla="*/ 272 w 288"/>
                <a:gd name="T27" fmla="*/ 73 h 566"/>
                <a:gd name="T28" fmla="*/ 285 w 288"/>
                <a:gd name="T29" fmla="*/ 60 h 566"/>
                <a:gd name="T30" fmla="*/ 280 w 288"/>
                <a:gd name="T31" fmla="*/ 84 h 566"/>
                <a:gd name="T32" fmla="*/ 268 w 288"/>
                <a:gd name="T33" fmla="*/ 92 h 566"/>
                <a:gd name="T34" fmla="*/ 255 w 288"/>
                <a:gd name="T35" fmla="*/ 101 h 566"/>
                <a:gd name="T36" fmla="*/ 236 w 288"/>
                <a:gd name="T37" fmla="*/ 123 h 566"/>
                <a:gd name="T38" fmla="*/ 227 w 288"/>
                <a:gd name="T39" fmla="*/ 144 h 566"/>
                <a:gd name="T40" fmla="*/ 224 w 288"/>
                <a:gd name="T41" fmla="*/ 161 h 566"/>
                <a:gd name="T42" fmla="*/ 219 w 288"/>
                <a:gd name="T43" fmla="*/ 194 h 566"/>
                <a:gd name="T44" fmla="*/ 244 w 288"/>
                <a:gd name="T45" fmla="*/ 229 h 566"/>
                <a:gd name="T46" fmla="*/ 176 w 288"/>
                <a:gd name="T47" fmla="*/ 271 h 566"/>
                <a:gd name="T48" fmla="*/ 165 w 288"/>
                <a:gd name="T49" fmla="*/ 287 h 566"/>
                <a:gd name="T50" fmla="*/ 129 w 288"/>
                <a:gd name="T51" fmla="*/ 305 h 566"/>
                <a:gd name="T52" fmla="*/ 129 w 288"/>
                <a:gd name="T53" fmla="*/ 328 h 566"/>
                <a:gd name="T54" fmla="*/ 143 w 288"/>
                <a:gd name="T55" fmla="*/ 327 h 566"/>
                <a:gd name="T56" fmla="*/ 129 w 288"/>
                <a:gd name="T57" fmla="*/ 339 h 566"/>
                <a:gd name="T58" fmla="*/ 120 w 288"/>
                <a:gd name="T59" fmla="*/ 368 h 566"/>
                <a:gd name="T60" fmla="*/ 86 w 288"/>
                <a:gd name="T61" fmla="*/ 396 h 566"/>
                <a:gd name="T62" fmla="*/ 107 w 288"/>
                <a:gd name="T63" fmla="*/ 427 h 566"/>
                <a:gd name="T64" fmla="*/ 85 w 288"/>
                <a:gd name="T65" fmla="*/ 456 h 566"/>
                <a:gd name="T66" fmla="*/ 74 w 288"/>
                <a:gd name="T67" fmla="*/ 468 h 566"/>
                <a:gd name="T68" fmla="*/ 66 w 288"/>
                <a:gd name="T69" fmla="*/ 492 h 566"/>
                <a:gd name="T70" fmla="*/ 74 w 288"/>
                <a:gd name="T71" fmla="*/ 511 h 566"/>
                <a:gd name="T72" fmla="*/ 19 w 288"/>
                <a:gd name="T73" fmla="*/ 500 h 566"/>
                <a:gd name="T74" fmla="*/ 11 w 288"/>
                <a:gd name="T75" fmla="*/ 479 h 566"/>
                <a:gd name="T76" fmla="*/ 0 w 288"/>
                <a:gd name="T77" fmla="*/ 457 h 566"/>
                <a:gd name="T78" fmla="*/ 17 w 288"/>
                <a:gd name="T79" fmla="*/ 437 h 566"/>
                <a:gd name="T80" fmla="*/ 23 w 288"/>
                <a:gd name="T81" fmla="*/ 413 h 566"/>
                <a:gd name="T82" fmla="*/ 27 w 288"/>
                <a:gd name="T83" fmla="*/ 390 h 566"/>
                <a:gd name="T84" fmla="*/ 30 w 288"/>
                <a:gd name="T85" fmla="*/ 372 h 566"/>
                <a:gd name="T86" fmla="*/ 27 w 288"/>
                <a:gd name="T87" fmla="*/ 357 h 566"/>
                <a:gd name="T88" fmla="*/ 22 w 288"/>
                <a:gd name="T89" fmla="*/ 335 h 566"/>
                <a:gd name="T90" fmla="*/ 25 w 288"/>
                <a:gd name="T91" fmla="*/ 317 h 566"/>
                <a:gd name="T92" fmla="*/ 27 w 288"/>
                <a:gd name="T93" fmla="*/ 292 h 566"/>
                <a:gd name="T94" fmla="*/ 31 w 288"/>
                <a:gd name="T95" fmla="*/ 278 h 566"/>
                <a:gd name="T96" fmla="*/ 36 w 288"/>
                <a:gd name="T97" fmla="*/ 254 h 566"/>
                <a:gd name="T98" fmla="*/ 38 w 288"/>
                <a:gd name="T99" fmla="*/ 231 h 566"/>
                <a:gd name="T100" fmla="*/ 45 w 288"/>
                <a:gd name="T101" fmla="*/ 213 h 566"/>
                <a:gd name="T102" fmla="*/ 52 w 288"/>
                <a:gd name="T103" fmla="*/ 194 h 566"/>
                <a:gd name="T104" fmla="*/ 50 w 288"/>
                <a:gd name="T105" fmla="*/ 175 h 566"/>
                <a:gd name="T106" fmla="*/ 47 w 288"/>
                <a:gd name="T107" fmla="*/ 156 h 566"/>
                <a:gd name="T108" fmla="*/ 47 w 288"/>
                <a:gd name="T109" fmla="*/ 139 h 566"/>
                <a:gd name="T110" fmla="*/ 52 w 288"/>
                <a:gd name="T111" fmla="*/ 119 h 566"/>
                <a:gd name="T112" fmla="*/ 64 w 288"/>
                <a:gd name="T113" fmla="*/ 92 h 566"/>
                <a:gd name="T114" fmla="*/ 74 w 288"/>
                <a:gd name="T115" fmla="*/ 75 h 566"/>
                <a:gd name="T116" fmla="*/ 74 w 288"/>
                <a:gd name="T117" fmla="*/ 49 h 566"/>
                <a:gd name="T118" fmla="*/ 91 w 288"/>
                <a:gd name="T119" fmla="*/ 32 h 566"/>
                <a:gd name="T120" fmla="*/ 105 w 288"/>
                <a:gd name="T121" fmla="*/ 2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8" h="566">
                  <a:moveTo>
                    <a:pt x="131" y="560"/>
                  </a:moveTo>
                  <a:lnTo>
                    <a:pt x="132" y="560"/>
                  </a:lnTo>
                  <a:lnTo>
                    <a:pt x="135" y="560"/>
                  </a:lnTo>
                  <a:lnTo>
                    <a:pt x="137" y="560"/>
                  </a:lnTo>
                  <a:lnTo>
                    <a:pt x="138" y="560"/>
                  </a:lnTo>
                  <a:lnTo>
                    <a:pt x="138" y="560"/>
                  </a:lnTo>
                  <a:lnTo>
                    <a:pt x="140" y="560"/>
                  </a:lnTo>
                  <a:lnTo>
                    <a:pt x="142" y="560"/>
                  </a:lnTo>
                  <a:lnTo>
                    <a:pt x="142" y="560"/>
                  </a:lnTo>
                  <a:lnTo>
                    <a:pt x="138" y="561"/>
                  </a:lnTo>
                  <a:lnTo>
                    <a:pt x="138" y="561"/>
                  </a:lnTo>
                  <a:lnTo>
                    <a:pt x="134" y="561"/>
                  </a:lnTo>
                  <a:lnTo>
                    <a:pt x="132" y="561"/>
                  </a:lnTo>
                  <a:lnTo>
                    <a:pt x="131" y="561"/>
                  </a:lnTo>
                  <a:lnTo>
                    <a:pt x="129" y="563"/>
                  </a:lnTo>
                  <a:lnTo>
                    <a:pt x="127" y="563"/>
                  </a:lnTo>
                  <a:lnTo>
                    <a:pt x="127" y="561"/>
                  </a:lnTo>
                  <a:lnTo>
                    <a:pt x="129" y="561"/>
                  </a:lnTo>
                  <a:lnTo>
                    <a:pt x="129" y="561"/>
                  </a:lnTo>
                  <a:lnTo>
                    <a:pt x="131" y="560"/>
                  </a:lnTo>
                  <a:lnTo>
                    <a:pt x="131" y="560"/>
                  </a:lnTo>
                  <a:close/>
                  <a:moveTo>
                    <a:pt x="72" y="519"/>
                  </a:moveTo>
                  <a:lnTo>
                    <a:pt x="72" y="519"/>
                  </a:lnTo>
                  <a:lnTo>
                    <a:pt x="75" y="524"/>
                  </a:lnTo>
                  <a:lnTo>
                    <a:pt x="77" y="525"/>
                  </a:lnTo>
                  <a:lnTo>
                    <a:pt x="77" y="527"/>
                  </a:lnTo>
                  <a:lnTo>
                    <a:pt x="75" y="525"/>
                  </a:lnTo>
                  <a:lnTo>
                    <a:pt x="74" y="527"/>
                  </a:lnTo>
                  <a:lnTo>
                    <a:pt x="74" y="528"/>
                  </a:lnTo>
                  <a:lnTo>
                    <a:pt x="74" y="528"/>
                  </a:lnTo>
                  <a:lnTo>
                    <a:pt x="74" y="530"/>
                  </a:lnTo>
                  <a:lnTo>
                    <a:pt x="74" y="530"/>
                  </a:lnTo>
                  <a:lnTo>
                    <a:pt x="75" y="531"/>
                  </a:lnTo>
                  <a:lnTo>
                    <a:pt x="79" y="531"/>
                  </a:lnTo>
                  <a:lnTo>
                    <a:pt x="79" y="531"/>
                  </a:lnTo>
                  <a:lnTo>
                    <a:pt x="80" y="536"/>
                  </a:lnTo>
                  <a:lnTo>
                    <a:pt x="82" y="538"/>
                  </a:lnTo>
                  <a:lnTo>
                    <a:pt x="83" y="538"/>
                  </a:lnTo>
                  <a:lnTo>
                    <a:pt x="85" y="541"/>
                  </a:lnTo>
                  <a:lnTo>
                    <a:pt x="88" y="544"/>
                  </a:lnTo>
                  <a:lnTo>
                    <a:pt x="91" y="546"/>
                  </a:lnTo>
                  <a:lnTo>
                    <a:pt x="94" y="549"/>
                  </a:lnTo>
                  <a:lnTo>
                    <a:pt x="97" y="550"/>
                  </a:lnTo>
                  <a:lnTo>
                    <a:pt x="101" y="552"/>
                  </a:lnTo>
                  <a:lnTo>
                    <a:pt x="102" y="553"/>
                  </a:lnTo>
                  <a:lnTo>
                    <a:pt x="107" y="555"/>
                  </a:lnTo>
                  <a:lnTo>
                    <a:pt x="110" y="557"/>
                  </a:lnTo>
                  <a:lnTo>
                    <a:pt x="113" y="558"/>
                  </a:lnTo>
                  <a:lnTo>
                    <a:pt x="120" y="558"/>
                  </a:lnTo>
                  <a:lnTo>
                    <a:pt x="121" y="558"/>
                  </a:lnTo>
                  <a:lnTo>
                    <a:pt x="121" y="558"/>
                  </a:lnTo>
                  <a:lnTo>
                    <a:pt x="121" y="561"/>
                  </a:lnTo>
                  <a:lnTo>
                    <a:pt x="120" y="563"/>
                  </a:lnTo>
                  <a:lnTo>
                    <a:pt x="118" y="563"/>
                  </a:lnTo>
                  <a:lnTo>
                    <a:pt x="115" y="563"/>
                  </a:lnTo>
                  <a:lnTo>
                    <a:pt x="113" y="563"/>
                  </a:lnTo>
                  <a:lnTo>
                    <a:pt x="112" y="563"/>
                  </a:lnTo>
                  <a:lnTo>
                    <a:pt x="110" y="563"/>
                  </a:lnTo>
                  <a:lnTo>
                    <a:pt x="109" y="565"/>
                  </a:lnTo>
                  <a:lnTo>
                    <a:pt x="107" y="565"/>
                  </a:lnTo>
                  <a:lnTo>
                    <a:pt x="105" y="565"/>
                  </a:lnTo>
                  <a:lnTo>
                    <a:pt x="104" y="566"/>
                  </a:lnTo>
                  <a:lnTo>
                    <a:pt x="102" y="566"/>
                  </a:lnTo>
                  <a:lnTo>
                    <a:pt x="101" y="566"/>
                  </a:lnTo>
                  <a:lnTo>
                    <a:pt x="96" y="563"/>
                  </a:lnTo>
                  <a:lnTo>
                    <a:pt x="93" y="563"/>
                  </a:lnTo>
                  <a:lnTo>
                    <a:pt x="83" y="563"/>
                  </a:lnTo>
                  <a:lnTo>
                    <a:pt x="80" y="561"/>
                  </a:lnTo>
                  <a:lnTo>
                    <a:pt x="77" y="561"/>
                  </a:lnTo>
                  <a:lnTo>
                    <a:pt x="75" y="561"/>
                  </a:lnTo>
                  <a:lnTo>
                    <a:pt x="74" y="561"/>
                  </a:lnTo>
                  <a:lnTo>
                    <a:pt x="72" y="561"/>
                  </a:lnTo>
                  <a:lnTo>
                    <a:pt x="71" y="563"/>
                  </a:lnTo>
                  <a:lnTo>
                    <a:pt x="71" y="558"/>
                  </a:lnTo>
                  <a:lnTo>
                    <a:pt x="72" y="552"/>
                  </a:lnTo>
                  <a:lnTo>
                    <a:pt x="72" y="546"/>
                  </a:lnTo>
                  <a:lnTo>
                    <a:pt x="72" y="541"/>
                  </a:lnTo>
                  <a:lnTo>
                    <a:pt x="72" y="536"/>
                  </a:lnTo>
                  <a:lnTo>
                    <a:pt x="72" y="530"/>
                  </a:lnTo>
                  <a:lnTo>
                    <a:pt x="72" y="525"/>
                  </a:lnTo>
                  <a:lnTo>
                    <a:pt x="72" y="519"/>
                  </a:lnTo>
                  <a:close/>
                  <a:moveTo>
                    <a:pt x="167" y="275"/>
                  </a:moveTo>
                  <a:lnTo>
                    <a:pt x="168" y="275"/>
                  </a:lnTo>
                  <a:lnTo>
                    <a:pt x="168" y="275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8" y="276"/>
                  </a:lnTo>
                  <a:lnTo>
                    <a:pt x="167" y="275"/>
                  </a:lnTo>
                  <a:lnTo>
                    <a:pt x="167" y="275"/>
                  </a:lnTo>
                  <a:lnTo>
                    <a:pt x="167" y="275"/>
                  </a:lnTo>
                  <a:close/>
                  <a:moveTo>
                    <a:pt x="107" y="0"/>
                  </a:moveTo>
                  <a:lnTo>
                    <a:pt x="107" y="0"/>
                  </a:lnTo>
                  <a:lnTo>
                    <a:pt x="109" y="0"/>
                  </a:lnTo>
                  <a:lnTo>
                    <a:pt x="109" y="2"/>
                  </a:lnTo>
                  <a:lnTo>
                    <a:pt x="112" y="4"/>
                  </a:lnTo>
                  <a:lnTo>
                    <a:pt x="113" y="5"/>
                  </a:lnTo>
                  <a:lnTo>
                    <a:pt x="115" y="5"/>
                  </a:lnTo>
                  <a:lnTo>
                    <a:pt x="116" y="5"/>
                  </a:lnTo>
                  <a:lnTo>
                    <a:pt x="116" y="5"/>
                  </a:lnTo>
                  <a:lnTo>
                    <a:pt x="123" y="5"/>
                  </a:lnTo>
                  <a:lnTo>
                    <a:pt x="124" y="5"/>
                  </a:lnTo>
                  <a:lnTo>
                    <a:pt x="126" y="5"/>
                  </a:lnTo>
                  <a:lnTo>
                    <a:pt x="127" y="5"/>
                  </a:lnTo>
                  <a:lnTo>
                    <a:pt x="129" y="5"/>
                  </a:lnTo>
                  <a:lnTo>
                    <a:pt x="131" y="7"/>
                  </a:lnTo>
                  <a:lnTo>
                    <a:pt x="131" y="8"/>
                  </a:lnTo>
                  <a:lnTo>
                    <a:pt x="132" y="10"/>
                  </a:lnTo>
                  <a:lnTo>
                    <a:pt x="132" y="12"/>
                  </a:lnTo>
                  <a:lnTo>
                    <a:pt x="134" y="15"/>
                  </a:lnTo>
                  <a:lnTo>
                    <a:pt x="134" y="16"/>
                  </a:lnTo>
                  <a:lnTo>
                    <a:pt x="134" y="15"/>
                  </a:lnTo>
                  <a:lnTo>
                    <a:pt x="135" y="12"/>
                  </a:lnTo>
                  <a:lnTo>
                    <a:pt x="135" y="10"/>
                  </a:lnTo>
                  <a:lnTo>
                    <a:pt x="137" y="8"/>
                  </a:lnTo>
                  <a:lnTo>
                    <a:pt x="138" y="4"/>
                  </a:lnTo>
                  <a:lnTo>
                    <a:pt x="140" y="4"/>
                  </a:lnTo>
                  <a:lnTo>
                    <a:pt x="140" y="4"/>
                  </a:lnTo>
                  <a:lnTo>
                    <a:pt x="142" y="4"/>
                  </a:lnTo>
                  <a:lnTo>
                    <a:pt x="142" y="4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9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7" y="5"/>
                  </a:lnTo>
                  <a:lnTo>
                    <a:pt x="157" y="7"/>
                  </a:lnTo>
                  <a:lnTo>
                    <a:pt x="157" y="7"/>
                  </a:lnTo>
                  <a:lnTo>
                    <a:pt x="159" y="7"/>
                  </a:lnTo>
                  <a:lnTo>
                    <a:pt x="159" y="7"/>
                  </a:lnTo>
                  <a:lnTo>
                    <a:pt x="159" y="8"/>
                  </a:lnTo>
                  <a:lnTo>
                    <a:pt x="162" y="10"/>
                  </a:lnTo>
                  <a:lnTo>
                    <a:pt x="164" y="13"/>
                  </a:lnTo>
                  <a:lnTo>
                    <a:pt x="167" y="16"/>
                  </a:lnTo>
                  <a:lnTo>
                    <a:pt x="168" y="19"/>
                  </a:lnTo>
                  <a:lnTo>
                    <a:pt x="170" y="21"/>
                  </a:lnTo>
                  <a:lnTo>
                    <a:pt x="172" y="23"/>
                  </a:lnTo>
                  <a:lnTo>
                    <a:pt x="173" y="23"/>
                  </a:lnTo>
                  <a:lnTo>
                    <a:pt x="175" y="24"/>
                  </a:lnTo>
                  <a:lnTo>
                    <a:pt x="175" y="24"/>
                  </a:lnTo>
                  <a:lnTo>
                    <a:pt x="176" y="26"/>
                  </a:lnTo>
                  <a:lnTo>
                    <a:pt x="179" y="27"/>
                  </a:lnTo>
                  <a:lnTo>
                    <a:pt x="181" y="29"/>
                  </a:lnTo>
                  <a:lnTo>
                    <a:pt x="181" y="30"/>
                  </a:lnTo>
                  <a:lnTo>
                    <a:pt x="184" y="32"/>
                  </a:lnTo>
                  <a:lnTo>
                    <a:pt x="189" y="34"/>
                  </a:lnTo>
                  <a:lnTo>
                    <a:pt x="192" y="34"/>
                  </a:lnTo>
                  <a:lnTo>
                    <a:pt x="195" y="34"/>
                  </a:lnTo>
                  <a:lnTo>
                    <a:pt x="198" y="35"/>
                  </a:lnTo>
                  <a:lnTo>
                    <a:pt x="202" y="38"/>
                  </a:lnTo>
                  <a:lnTo>
                    <a:pt x="205" y="40"/>
                  </a:lnTo>
                  <a:lnTo>
                    <a:pt x="205" y="40"/>
                  </a:lnTo>
                  <a:lnTo>
                    <a:pt x="208" y="41"/>
                  </a:lnTo>
                  <a:lnTo>
                    <a:pt x="214" y="46"/>
                  </a:lnTo>
                  <a:lnTo>
                    <a:pt x="217" y="46"/>
                  </a:lnTo>
                  <a:lnTo>
                    <a:pt x="219" y="48"/>
                  </a:lnTo>
                  <a:lnTo>
                    <a:pt x="220" y="48"/>
                  </a:lnTo>
                  <a:lnTo>
                    <a:pt x="220" y="48"/>
                  </a:lnTo>
                  <a:lnTo>
                    <a:pt x="222" y="48"/>
                  </a:lnTo>
                  <a:lnTo>
                    <a:pt x="224" y="48"/>
                  </a:lnTo>
                  <a:lnTo>
                    <a:pt x="225" y="49"/>
                  </a:lnTo>
                  <a:lnTo>
                    <a:pt x="228" y="51"/>
                  </a:lnTo>
                  <a:lnTo>
                    <a:pt x="230" y="54"/>
                  </a:lnTo>
                  <a:lnTo>
                    <a:pt x="231" y="56"/>
                  </a:lnTo>
                  <a:lnTo>
                    <a:pt x="231" y="56"/>
                  </a:lnTo>
                  <a:lnTo>
                    <a:pt x="231" y="57"/>
                  </a:lnTo>
                  <a:lnTo>
                    <a:pt x="231" y="57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0"/>
                  </a:lnTo>
                  <a:lnTo>
                    <a:pt x="228" y="60"/>
                  </a:lnTo>
                  <a:lnTo>
                    <a:pt x="227" y="62"/>
                  </a:lnTo>
                  <a:lnTo>
                    <a:pt x="227" y="64"/>
                  </a:lnTo>
                  <a:lnTo>
                    <a:pt x="227" y="64"/>
                  </a:lnTo>
                  <a:lnTo>
                    <a:pt x="227" y="65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2" y="68"/>
                  </a:lnTo>
                  <a:lnTo>
                    <a:pt x="222" y="70"/>
                  </a:lnTo>
                  <a:lnTo>
                    <a:pt x="222" y="71"/>
                  </a:lnTo>
                  <a:lnTo>
                    <a:pt x="222" y="73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6"/>
                  </a:lnTo>
                  <a:lnTo>
                    <a:pt x="220" y="76"/>
                  </a:lnTo>
                  <a:lnTo>
                    <a:pt x="220" y="76"/>
                  </a:lnTo>
                  <a:lnTo>
                    <a:pt x="220" y="78"/>
                  </a:lnTo>
                  <a:lnTo>
                    <a:pt x="220" y="78"/>
                  </a:lnTo>
                  <a:lnTo>
                    <a:pt x="219" y="78"/>
                  </a:lnTo>
                  <a:lnTo>
                    <a:pt x="219" y="79"/>
                  </a:lnTo>
                  <a:lnTo>
                    <a:pt x="217" y="79"/>
                  </a:lnTo>
                  <a:lnTo>
                    <a:pt x="217" y="81"/>
                  </a:lnTo>
                  <a:lnTo>
                    <a:pt x="216" y="81"/>
                  </a:lnTo>
                  <a:lnTo>
                    <a:pt x="216" y="82"/>
                  </a:lnTo>
                  <a:lnTo>
                    <a:pt x="217" y="84"/>
                  </a:lnTo>
                  <a:lnTo>
                    <a:pt x="224" y="84"/>
                  </a:lnTo>
                  <a:lnTo>
                    <a:pt x="228" y="84"/>
                  </a:lnTo>
                  <a:lnTo>
                    <a:pt x="235" y="86"/>
                  </a:lnTo>
                  <a:lnTo>
                    <a:pt x="238" y="87"/>
                  </a:lnTo>
                  <a:lnTo>
                    <a:pt x="239" y="86"/>
                  </a:lnTo>
                  <a:lnTo>
                    <a:pt x="241" y="86"/>
                  </a:lnTo>
                  <a:lnTo>
                    <a:pt x="243" y="87"/>
                  </a:lnTo>
                  <a:lnTo>
                    <a:pt x="244" y="87"/>
                  </a:lnTo>
                  <a:lnTo>
                    <a:pt x="246" y="87"/>
                  </a:lnTo>
                  <a:lnTo>
                    <a:pt x="247" y="87"/>
                  </a:lnTo>
                  <a:lnTo>
                    <a:pt x="247" y="89"/>
                  </a:lnTo>
                  <a:lnTo>
                    <a:pt x="249" y="87"/>
                  </a:lnTo>
                  <a:lnTo>
                    <a:pt x="250" y="86"/>
                  </a:lnTo>
                  <a:lnTo>
                    <a:pt x="250" y="86"/>
                  </a:lnTo>
                  <a:lnTo>
                    <a:pt x="252" y="84"/>
                  </a:lnTo>
                  <a:lnTo>
                    <a:pt x="254" y="84"/>
                  </a:lnTo>
                  <a:lnTo>
                    <a:pt x="255" y="84"/>
                  </a:lnTo>
                  <a:lnTo>
                    <a:pt x="257" y="86"/>
                  </a:lnTo>
                  <a:lnTo>
                    <a:pt x="257" y="86"/>
                  </a:lnTo>
                  <a:lnTo>
                    <a:pt x="258" y="86"/>
                  </a:lnTo>
                  <a:lnTo>
                    <a:pt x="260" y="86"/>
                  </a:lnTo>
                  <a:lnTo>
                    <a:pt x="260" y="84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1" y="81"/>
                  </a:lnTo>
                  <a:lnTo>
                    <a:pt x="261" y="81"/>
                  </a:lnTo>
                  <a:lnTo>
                    <a:pt x="263" y="79"/>
                  </a:lnTo>
                  <a:lnTo>
                    <a:pt x="263" y="79"/>
                  </a:lnTo>
                  <a:lnTo>
                    <a:pt x="266" y="79"/>
                  </a:lnTo>
                  <a:lnTo>
                    <a:pt x="266" y="78"/>
                  </a:lnTo>
                  <a:lnTo>
                    <a:pt x="266" y="78"/>
                  </a:lnTo>
                  <a:lnTo>
                    <a:pt x="268" y="78"/>
                  </a:lnTo>
                  <a:lnTo>
                    <a:pt x="268" y="76"/>
                  </a:lnTo>
                  <a:lnTo>
                    <a:pt x="269" y="76"/>
                  </a:lnTo>
                  <a:lnTo>
                    <a:pt x="269" y="75"/>
                  </a:lnTo>
                  <a:lnTo>
                    <a:pt x="271" y="75"/>
                  </a:lnTo>
                  <a:lnTo>
                    <a:pt x="271" y="75"/>
                  </a:lnTo>
                  <a:lnTo>
                    <a:pt x="272" y="73"/>
                  </a:lnTo>
                  <a:lnTo>
                    <a:pt x="274" y="68"/>
                  </a:lnTo>
                  <a:lnTo>
                    <a:pt x="274" y="64"/>
                  </a:lnTo>
                  <a:lnTo>
                    <a:pt x="274" y="57"/>
                  </a:lnTo>
                  <a:lnTo>
                    <a:pt x="276" y="57"/>
                  </a:lnTo>
                  <a:lnTo>
                    <a:pt x="276" y="59"/>
                  </a:lnTo>
                  <a:lnTo>
                    <a:pt x="277" y="59"/>
                  </a:lnTo>
                  <a:lnTo>
                    <a:pt x="277" y="57"/>
                  </a:lnTo>
                  <a:lnTo>
                    <a:pt x="279" y="57"/>
                  </a:lnTo>
                  <a:lnTo>
                    <a:pt x="279" y="57"/>
                  </a:lnTo>
                  <a:lnTo>
                    <a:pt x="280" y="57"/>
                  </a:lnTo>
                  <a:lnTo>
                    <a:pt x="280" y="57"/>
                  </a:lnTo>
                  <a:lnTo>
                    <a:pt x="282" y="57"/>
                  </a:lnTo>
                  <a:lnTo>
                    <a:pt x="282" y="57"/>
                  </a:lnTo>
                  <a:lnTo>
                    <a:pt x="284" y="57"/>
                  </a:lnTo>
                  <a:lnTo>
                    <a:pt x="284" y="59"/>
                  </a:lnTo>
                  <a:lnTo>
                    <a:pt x="285" y="59"/>
                  </a:lnTo>
                  <a:lnTo>
                    <a:pt x="285" y="60"/>
                  </a:lnTo>
                  <a:lnTo>
                    <a:pt x="285" y="64"/>
                  </a:lnTo>
                  <a:lnTo>
                    <a:pt x="287" y="65"/>
                  </a:lnTo>
                  <a:lnTo>
                    <a:pt x="288" y="68"/>
                  </a:lnTo>
                  <a:lnTo>
                    <a:pt x="288" y="68"/>
                  </a:lnTo>
                  <a:lnTo>
                    <a:pt x="287" y="70"/>
                  </a:lnTo>
                  <a:lnTo>
                    <a:pt x="287" y="71"/>
                  </a:lnTo>
                  <a:lnTo>
                    <a:pt x="287" y="75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8"/>
                  </a:lnTo>
                  <a:lnTo>
                    <a:pt x="287" y="79"/>
                  </a:lnTo>
                  <a:lnTo>
                    <a:pt x="285" y="81"/>
                  </a:lnTo>
                  <a:lnTo>
                    <a:pt x="285" y="82"/>
                  </a:lnTo>
                  <a:lnTo>
                    <a:pt x="284" y="82"/>
                  </a:lnTo>
                  <a:lnTo>
                    <a:pt x="282" y="84"/>
                  </a:lnTo>
                  <a:lnTo>
                    <a:pt x="282" y="84"/>
                  </a:lnTo>
                  <a:lnTo>
                    <a:pt x="280" y="84"/>
                  </a:lnTo>
                  <a:lnTo>
                    <a:pt x="280" y="84"/>
                  </a:lnTo>
                  <a:lnTo>
                    <a:pt x="279" y="86"/>
                  </a:lnTo>
                  <a:lnTo>
                    <a:pt x="279" y="86"/>
                  </a:lnTo>
                  <a:lnTo>
                    <a:pt x="277" y="87"/>
                  </a:lnTo>
                  <a:lnTo>
                    <a:pt x="276" y="87"/>
                  </a:lnTo>
                  <a:lnTo>
                    <a:pt x="276" y="87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2" y="87"/>
                  </a:lnTo>
                  <a:lnTo>
                    <a:pt x="272" y="87"/>
                  </a:lnTo>
                  <a:lnTo>
                    <a:pt x="271" y="89"/>
                  </a:lnTo>
                  <a:lnTo>
                    <a:pt x="271" y="89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3"/>
                  </a:lnTo>
                  <a:lnTo>
                    <a:pt x="265" y="93"/>
                  </a:lnTo>
                  <a:lnTo>
                    <a:pt x="263" y="95"/>
                  </a:lnTo>
                  <a:lnTo>
                    <a:pt x="263" y="95"/>
                  </a:lnTo>
                  <a:lnTo>
                    <a:pt x="261" y="97"/>
                  </a:lnTo>
                  <a:lnTo>
                    <a:pt x="260" y="97"/>
                  </a:lnTo>
                  <a:lnTo>
                    <a:pt x="258" y="98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1"/>
                  </a:lnTo>
                  <a:lnTo>
                    <a:pt x="258" y="101"/>
                  </a:lnTo>
                  <a:lnTo>
                    <a:pt x="257" y="101"/>
                  </a:lnTo>
                  <a:lnTo>
                    <a:pt x="257" y="100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3"/>
                  </a:lnTo>
                  <a:lnTo>
                    <a:pt x="255" y="103"/>
                  </a:lnTo>
                  <a:lnTo>
                    <a:pt x="254" y="103"/>
                  </a:lnTo>
                  <a:lnTo>
                    <a:pt x="254" y="104"/>
                  </a:lnTo>
                  <a:lnTo>
                    <a:pt x="252" y="104"/>
                  </a:lnTo>
                  <a:lnTo>
                    <a:pt x="250" y="106"/>
                  </a:lnTo>
                  <a:lnTo>
                    <a:pt x="249" y="108"/>
                  </a:lnTo>
                  <a:lnTo>
                    <a:pt x="249" y="111"/>
                  </a:lnTo>
                  <a:lnTo>
                    <a:pt x="247" y="112"/>
                  </a:lnTo>
                  <a:lnTo>
                    <a:pt x="246" y="112"/>
                  </a:lnTo>
                  <a:lnTo>
                    <a:pt x="246" y="114"/>
                  </a:lnTo>
                  <a:lnTo>
                    <a:pt x="244" y="116"/>
                  </a:lnTo>
                  <a:lnTo>
                    <a:pt x="243" y="117"/>
                  </a:lnTo>
                  <a:lnTo>
                    <a:pt x="241" y="120"/>
                  </a:lnTo>
                  <a:lnTo>
                    <a:pt x="238" y="122"/>
                  </a:lnTo>
                  <a:lnTo>
                    <a:pt x="236" y="123"/>
                  </a:lnTo>
                  <a:lnTo>
                    <a:pt x="235" y="123"/>
                  </a:lnTo>
                  <a:lnTo>
                    <a:pt x="235" y="125"/>
                  </a:lnTo>
                  <a:lnTo>
                    <a:pt x="235" y="127"/>
                  </a:lnTo>
                  <a:lnTo>
                    <a:pt x="231" y="128"/>
                  </a:lnTo>
                  <a:lnTo>
                    <a:pt x="231" y="130"/>
                  </a:lnTo>
                  <a:lnTo>
                    <a:pt x="230" y="130"/>
                  </a:lnTo>
                  <a:lnTo>
                    <a:pt x="230" y="131"/>
                  </a:lnTo>
                  <a:lnTo>
                    <a:pt x="230" y="133"/>
                  </a:lnTo>
                  <a:lnTo>
                    <a:pt x="228" y="134"/>
                  </a:lnTo>
                  <a:lnTo>
                    <a:pt x="227" y="136"/>
                  </a:lnTo>
                  <a:lnTo>
                    <a:pt x="228" y="138"/>
                  </a:lnTo>
                  <a:lnTo>
                    <a:pt x="228" y="139"/>
                  </a:lnTo>
                  <a:lnTo>
                    <a:pt x="228" y="141"/>
                  </a:lnTo>
                  <a:lnTo>
                    <a:pt x="227" y="141"/>
                  </a:lnTo>
                  <a:lnTo>
                    <a:pt x="227" y="142"/>
                  </a:lnTo>
                  <a:lnTo>
                    <a:pt x="227" y="142"/>
                  </a:lnTo>
                  <a:lnTo>
                    <a:pt x="227" y="144"/>
                  </a:lnTo>
                  <a:lnTo>
                    <a:pt x="227" y="145"/>
                  </a:lnTo>
                  <a:lnTo>
                    <a:pt x="227" y="147"/>
                  </a:lnTo>
                  <a:lnTo>
                    <a:pt x="225" y="149"/>
                  </a:lnTo>
                  <a:lnTo>
                    <a:pt x="225" y="150"/>
                  </a:lnTo>
                  <a:lnTo>
                    <a:pt x="225" y="150"/>
                  </a:lnTo>
                  <a:lnTo>
                    <a:pt x="225" y="152"/>
                  </a:lnTo>
                  <a:lnTo>
                    <a:pt x="225" y="152"/>
                  </a:lnTo>
                  <a:lnTo>
                    <a:pt x="225" y="153"/>
                  </a:lnTo>
                  <a:lnTo>
                    <a:pt x="225" y="155"/>
                  </a:lnTo>
                  <a:lnTo>
                    <a:pt x="224" y="155"/>
                  </a:lnTo>
                  <a:lnTo>
                    <a:pt x="224" y="156"/>
                  </a:lnTo>
                  <a:lnTo>
                    <a:pt x="222" y="156"/>
                  </a:lnTo>
                  <a:lnTo>
                    <a:pt x="224" y="158"/>
                  </a:lnTo>
                  <a:lnTo>
                    <a:pt x="224" y="158"/>
                  </a:lnTo>
                  <a:lnTo>
                    <a:pt x="222" y="160"/>
                  </a:lnTo>
                  <a:lnTo>
                    <a:pt x="224" y="161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2" y="166"/>
                  </a:lnTo>
                  <a:lnTo>
                    <a:pt x="222" y="168"/>
                  </a:lnTo>
                  <a:lnTo>
                    <a:pt x="224" y="174"/>
                  </a:lnTo>
                  <a:lnTo>
                    <a:pt x="222" y="174"/>
                  </a:lnTo>
                  <a:lnTo>
                    <a:pt x="222" y="175"/>
                  </a:lnTo>
                  <a:lnTo>
                    <a:pt x="220" y="175"/>
                  </a:lnTo>
                  <a:lnTo>
                    <a:pt x="220" y="175"/>
                  </a:lnTo>
                  <a:lnTo>
                    <a:pt x="219" y="175"/>
                  </a:lnTo>
                  <a:lnTo>
                    <a:pt x="219" y="179"/>
                  </a:lnTo>
                  <a:lnTo>
                    <a:pt x="217" y="185"/>
                  </a:lnTo>
                  <a:lnTo>
                    <a:pt x="217" y="186"/>
                  </a:lnTo>
                  <a:lnTo>
                    <a:pt x="219" y="188"/>
                  </a:lnTo>
                  <a:lnTo>
                    <a:pt x="219" y="190"/>
                  </a:lnTo>
                  <a:lnTo>
                    <a:pt x="219" y="191"/>
                  </a:lnTo>
                  <a:lnTo>
                    <a:pt x="219" y="193"/>
                  </a:lnTo>
                  <a:lnTo>
                    <a:pt x="219" y="194"/>
                  </a:lnTo>
                  <a:lnTo>
                    <a:pt x="219" y="194"/>
                  </a:lnTo>
                  <a:lnTo>
                    <a:pt x="217" y="194"/>
                  </a:lnTo>
                  <a:lnTo>
                    <a:pt x="219" y="197"/>
                  </a:lnTo>
                  <a:lnTo>
                    <a:pt x="219" y="199"/>
                  </a:lnTo>
                  <a:lnTo>
                    <a:pt x="220" y="201"/>
                  </a:lnTo>
                  <a:lnTo>
                    <a:pt x="228" y="205"/>
                  </a:lnTo>
                  <a:lnTo>
                    <a:pt x="231" y="207"/>
                  </a:lnTo>
                  <a:lnTo>
                    <a:pt x="235" y="210"/>
                  </a:lnTo>
                  <a:lnTo>
                    <a:pt x="238" y="212"/>
                  </a:lnTo>
                  <a:lnTo>
                    <a:pt x="238" y="215"/>
                  </a:lnTo>
                  <a:lnTo>
                    <a:pt x="235" y="218"/>
                  </a:lnTo>
                  <a:lnTo>
                    <a:pt x="235" y="221"/>
                  </a:lnTo>
                  <a:lnTo>
                    <a:pt x="235" y="223"/>
                  </a:lnTo>
                  <a:lnTo>
                    <a:pt x="236" y="226"/>
                  </a:lnTo>
                  <a:lnTo>
                    <a:pt x="239" y="227"/>
                  </a:lnTo>
                  <a:lnTo>
                    <a:pt x="241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35"/>
                  </a:lnTo>
                  <a:lnTo>
                    <a:pt x="244" y="237"/>
                  </a:lnTo>
                  <a:lnTo>
                    <a:pt x="244" y="238"/>
                  </a:lnTo>
                  <a:lnTo>
                    <a:pt x="238" y="246"/>
                  </a:lnTo>
                  <a:lnTo>
                    <a:pt x="235" y="251"/>
                  </a:lnTo>
                  <a:lnTo>
                    <a:pt x="233" y="254"/>
                  </a:lnTo>
                  <a:lnTo>
                    <a:pt x="231" y="257"/>
                  </a:lnTo>
                  <a:lnTo>
                    <a:pt x="230" y="259"/>
                  </a:lnTo>
                  <a:lnTo>
                    <a:pt x="222" y="264"/>
                  </a:lnTo>
                  <a:lnTo>
                    <a:pt x="211" y="267"/>
                  </a:lnTo>
                  <a:lnTo>
                    <a:pt x="202" y="270"/>
                  </a:lnTo>
                  <a:lnTo>
                    <a:pt x="198" y="270"/>
                  </a:lnTo>
                  <a:lnTo>
                    <a:pt x="183" y="271"/>
                  </a:lnTo>
                  <a:lnTo>
                    <a:pt x="181" y="273"/>
                  </a:lnTo>
                  <a:lnTo>
                    <a:pt x="176" y="271"/>
                  </a:lnTo>
                  <a:lnTo>
                    <a:pt x="173" y="273"/>
                  </a:lnTo>
                  <a:lnTo>
                    <a:pt x="170" y="271"/>
                  </a:lnTo>
                  <a:lnTo>
                    <a:pt x="167" y="271"/>
                  </a:lnTo>
                  <a:lnTo>
                    <a:pt x="165" y="270"/>
                  </a:lnTo>
                  <a:lnTo>
                    <a:pt x="162" y="270"/>
                  </a:lnTo>
                  <a:lnTo>
                    <a:pt x="162" y="270"/>
                  </a:lnTo>
                  <a:lnTo>
                    <a:pt x="164" y="273"/>
                  </a:lnTo>
                  <a:lnTo>
                    <a:pt x="162" y="275"/>
                  </a:lnTo>
                  <a:lnTo>
                    <a:pt x="164" y="276"/>
                  </a:lnTo>
                  <a:lnTo>
                    <a:pt x="164" y="276"/>
                  </a:lnTo>
                  <a:lnTo>
                    <a:pt x="165" y="278"/>
                  </a:lnTo>
                  <a:lnTo>
                    <a:pt x="167" y="279"/>
                  </a:lnTo>
                  <a:lnTo>
                    <a:pt x="165" y="279"/>
                  </a:lnTo>
                  <a:lnTo>
                    <a:pt x="165" y="279"/>
                  </a:lnTo>
                  <a:lnTo>
                    <a:pt x="167" y="281"/>
                  </a:lnTo>
                  <a:lnTo>
                    <a:pt x="167" y="283"/>
                  </a:lnTo>
                  <a:lnTo>
                    <a:pt x="165" y="287"/>
                  </a:lnTo>
                  <a:lnTo>
                    <a:pt x="164" y="287"/>
                  </a:lnTo>
                  <a:lnTo>
                    <a:pt x="164" y="287"/>
                  </a:lnTo>
                  <a:lnTo>
                    <a:pt x="162" y="289"/>
                  </a:lnTo>
                  <a:lnTo>
                    <a:pt x="162" y="294"/>
                  </a:lnTo>
                  <a:lnTo>
                    <a:pt x="161" y="295"/>
                  </a:lnTo>
                  <a:lnTo>
                    <a:pt x="162" y="297"/>
                  </a:lnTo>
                  <a:lnTo>
                    <a:pt x="164" y="301"/>
                  </a:lnTo>
                  <a:lnTo>
                    <a:pt x="164" y="303"/>
                  </a:lnTo>
                  <a:lnTo>
                    <a:pt x="162" y="305"/>
                  </a:lnTo>
                  <a:lnTo>
                    <a:pt x="156" y="308"/>
                  </a:lnTo>
                  <a:lnTo>
                    <a:pt x="154" y="308"/>
                  </a:lnTo>
                  <a:lnTo>
                    <a:pt x="149" y="309"/>
                  </a:lnTo>
                  <a:lnTo>
                    <a:pt x="145" y="309"/>
                  </a:lnTo>
                  <a:lnTo>
                    <a:pt x="142" y="309"/>
                  </a:lnTo>
                  <a:lnTo>
                    <a:pt x="137" y="306"/>
                  </a:lnTo>
                  <a:lnTo>
                    <a:pt x="134" y="305"/>
                  </a:lnTo>
                  <a:lnTo>
                    <a:pt x="129" y="305"/>
                  </a:lnTo>
                  <a:lnTo>
                    <a:pt x="126" y="303"/>
                  </a:lnTo>
                  <a:lnTo>
                    <a:pt x="127" y="303"/>
                  </a:lnTo>
                  <a:lnTo>
                    <a:pt x="127" y="303"/>
                  </a:lnTo>
                  <a:lnTo>
                    <a:pt x="126" y="301"/>
                  </a:lnTo>
                  <a:lnTo>
                    <a:pt x="126" y="301"/>
                  </a:lnTo>
                  <a:lnTo>
                    <a:pt x="123" y="303"/>
                  </a:lnTo>
                  <a:lnTo>
                    <a:pt x="123" y="305"/>
                  </a:lnTo>
                  <a:lnTo>
                    <a:pt x="123" y="306"/>
                  </a:lnTo>
                  <a:lnTo>
                    <a:pt x="121" y="308"/>
                  </a:lnTo>
                  <a:lnTo>
                    <a:pt x="123" y="311"/>
                  </a:lnTo>
                  <a:lnTo>
                    <a:pt x="124" y="316"/>
                  </a:lnTo>
                  <a:lnTo>
                    <a:pt x="124" y="319"/>
                  </a:lnTo>
                  <a:lnTo>
                    <a:pt x="123" y="323"/>
                  </a:lnTo>
                  <a:lnTo>
                    <a:pt x="124" y="325"/>
                  </a:lnTo>
                  <a:lnTo>
                    <a:pt x="126" y="327"/>
                  </a:lnTo>
                  <a:lnTo>
                    <a:pt x="129" y="328"/>
                  </a:lnTo>
                  <a:lnTo>
                    <a:pt x="129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1" y="331"/>
                  </a:lnTo>
                  <a:lnTo>
                    <a:pt x="132" y="331"/>
                  </a:lnTo>
                  <a:lnTo>
                    <a:pt x="135" y="331"/>
                  </a:lnTo>
                  <a:lnTo>
                    <a:pt x="137" y="331"/>
                  </a:lnTo>
                  <a:lnTo>
                    <a:pt x="137" y="330"/>
                  </a:lnTo>
                  <a:lnTo>
                    <a:pt x="138" y="328"/>
                  </a:lnTo>
                  <a:lnTo>
                    <a:pt x="135" y="328"/>
                  </a:lnTo>
                  <a:lnTo>
                    <a:pt x="135" y="328"/>
                  </a:lnTo>
                  <a:lnTo>
                    <a:pt x="137" y="327"/>
                  </a:lnTo>
                  <a:lnTo>
                    <a:pt x="140" y="327"/>
                  </a:lnTo>
                  <a:lnTo>
                    <a:pt x="142" y="325"/>
                  </a:lnTo>
                  <a:lnTo>
                    <a:pt x="143" y="327"/>
                  </a:lnTo>
                  <a:lnTo>
                    <a:pt x="143" y="327"/>
                  </a:lnTo>
                  <a:lnTo>
                    <a:pt x="143" y="328"/>
                  </a:lnTo>
                  <a:lnTo>
                    <a:pt x="145" y="331"/>
                  </a:lnTo>
                  <a:lnTo>
                    <a:pt x="145" y="333"/>
                  </a:lnTo>
                  <a:lnTo>
                    <a:pt x="145" y="336"/>
                  </a:lnTo>
                  <a:lnTo>
                    <a:pt x="143" y="336"/>
                  </a:lnTo>
                  <a:lnTo>
                    <a:pt x="143" y="338"/>
                  </a:lnTo>
                  <a:lnTo>
                    <a:pt x="138" y="339"/>
                  </a:lnTo>
                  <a:lnTo>
                    <a:pt x="137" y="339"/>
                  </a:lnTo>
                  <a:lnTo>
                    <a:pt x="135" y="338"/>
                  </a:lnTo>
                  <a:lnTo>
                    <a:pt x="135" y="335"/>
                  </a:lnTo>
                  <a:lnTo>
                    <a:pt x="134" y="333"/>
                  </a:lnTo>
                  <a:lnTo>
                    <a:pt x="132" y="333"/>
                  </a:lnTo>
                  <a:lnTo>
                    <a:pt x="129" y="333"/>
                  </a:lnTo>
                  <a:lnTo>
                    <a:pt x="127" y="335"/>
                  </a:lnTo>
                  <a:lnTo>
                    <a:pt x="124" y="336"/>
                  </a:lnTo>
                  <a:lnTo>
                    <a:pt x="124" y="338"/>
                  </a:lnTo>
                  <a:lnTo>
                    <a:pt x="129" y="339"/>
                  </a:lnTo>
                  <a:lnTo>
                    <a:pt x="132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2" y="342"/>
                  </a:lnTo>
                  <a:lnTo>
                    <a:pt x="129" y="344"/>
                  </a:lnTo>
                  <a:lnTo>
                    <a:pt x="126" y="344"/>
                  </a:lnTo>
                  <a:lnTo>
                    <a:pt x="124" y="346"/>
                  </a:lnTo>
                  <a:lnTo>
                    <a:pt x="121" y="350"/>
                  </a:lnTo>
                  <a:lnTo>
                    <a:pt x="121" y="352"/>
                  </a:lnTo>
                  <a:lnTo>
                    <a:pt x="120" y="352"/>
                  </a:lnTo>
                  <a:lnTo>
                    <a:pt x="120" y="355"/>
                  </a:lnTo>
                  <a:lnTo>
                    <a:pt x="121" y="360"/>
                  </a:lnTo>
                  <a:lnTo>
                    <a:pt x="120" y="361"/>
                  </a:lnTo>
                  <a:lnTo>
                    <a:pt x="120" y="363"/>
                  </a:lnTo>
                  <a:lnTo>
                    <a:pt x="120" y="364"/>
                  </a:lnTo>
                  <a:lnTo>
                    <a:pt x="120" y="368"/>
                  </a:lnTo>
                  <a:lnTo>
                    <a:pt x="115" y="371"/>
                  </a:lnTo>
                  <a:lnTo>
                    <a:pt x="113" y="372"/>
                  </a:lnTo>
                  <a:lnTo>
                    <a:pt x="115" y="374"/>
                  </a:lnTo>
                  <a:lnTo>
                    <a:pt x="115" y="375"/>
                  </a:lnTo>
                  <a:lnTo>
                    <a:pt x="115" y="377"/>
                  </a:lnTo>
                  <a:lnTo>
                    <a:pt x="113" y="377"/>
                  </a:lnTo>
                  <a:lnTo>
                    <a:pt x="107" y="375"/>
                  </a:lnTo>
                  <a:lnTo>
                    <a:pt x="105" y="377"/>
                  </a:lnTo>
                  <a:lnTo>
                    <a:pt x="102" y="379"/>
                  </a:lnTo>
                  <a:lnTo>
                    <a:pt x="102" y="379"/>
                  </a:lnTo>
                  <a:lnTo>
                    <a:pt x="101" y="380"/>
                  </a:lnTo>
                  <a:lnTo>
                    <a:pt x="97" y="380"/>
                  </a:lnTo>
                  <a:lnTo>
                    <a:pt x="96" y="382"/>
                  </a:lnTo>
                  <a:lnTo>
                    <a:pt x="91" y="386"/>
                  </a:lnTo>
                  <a:lnTo>
                    <a:pt x="90" y="390"/>
                  </a:lnTo>
                  <a:lnTo>
                    <a:pt x="86" y="394"/>
                  </a:lnTo>
                  <a:lnTo>
                    <a:pt x="86" y="396"/>
                  </a:lnTo>
                  <a:lnTo>
                    <a:pt x="86" y="398"/>
                  </a:lnTo>
                  <a:lnTo>
                    <a:pt x="86" y="399"/>
                  </a:lnTo>
                  <a:lnTo>
                    <a:pt x="86" y="401"/>
                  </a:lnTo>
                  <a:lnTo>
                    <a:pt x="88" y="402"/>
                  </a:lnTo>
                  <a:lnTo>
                    <a:pt x="90" y="404"/>
                  </a:lnTo>
                  <a:lnTo>
                    <a:pt x="99" y="413"/>
                  </a:lnTo>
                  <a:lnTo>
                    <a:pt x="101" y="413"/>
                  </a:lnTo>
                  <a:lnTo>
                    <a:pt x="110" y="415"/>
                  </a:lnTo>
                  <a:lnTo>
                    <a:pt x="112" y="415"/>
                  </a:lnTo>
                  <a:lnTo>
                    <a:pt x="113" y="416"/>
                  </a:lnTo>
                  <a:lnTo>
                    <a:pt x="113" y="418"/>
                  </a:lnTo>
                  <a:lnTo>
                    <a:pt x="113" y="423"/>
                  </a:lnTo>
                  <a:lnTo>
                    <a:pt x="112" y="424"/>
                  </a:lnTo>
                  <a:lnTo>
                    <a:pt x="112" y="426"/>
                  </a:lnTo>
                  <a:lnTo>
                    <a:pt x="109" y="427"/>
                  </a:lnTo>
                  <a:lnTo>
                    <a:pt x="107" y="427"/>
                  </a:lnTo>
                  <a:lnTo>
                    <a:pt x="107" y="427"/>
                  </a:lnTo>
                  <a:lnTo>
                    <a:pt x="109" y="427"/>
                  </a:lnTo>
                  <a:lnTo>
                    <a:pt x="110" y="427"/>
                  </a:lnTo>
                  <a:lnTo>
                    <a:pt x="112" y="427"/>
                  </a:lnTo>
                  <a:lnTo>
                    <a:pt x="112" y="429"/>
                  </a:lnTo>
                  <a:lnTo>
                    <a:pt x="112" y="431"/>
                  </a:lnTo>
                  <a:lnTo>
                    <a:pt x="110" y="431"/>
                  </a:lnTo>
                  <a:lnTo>
                    <a:pt x="110" y="432"/>
                  </a:lnTo>
                  <a:lnTo>
                    <a:pt x="104" y="437"/>
                  </a:lnTo>
                  <a:lnTo>
                    <a:pt x="101" y="438"/>
                  </a:lnTo>
                  <a:lnTo>
                    <a:pt x="99" y="440"/>
                  </a:lnTo>
                  <a:lnTo>
                    <a:pt x="94" y="442"/>
                  </a:lnTo>
                  <a:lnTo>
                    <a:pt x="93" y="443"/>
                  </a:lnTo>
                  <a:lnTo>
                    <a:pt x="91" y="446"/>
                  </a:lnTo>
                  <a:lnTo>
                    <a:pt x="88" y="448"/>
                  </a:lnTo>
                  <a:lnTo>
                    <a:pt x="85" y="454"/>
                  </a:lnTo>
                  <a:lnTo>
                    <a:pt x="85" y="454"/>
                  </a:lnTo>
                  <a:lnTo>
                    <a:pt x="85" y="456"/>
                  </a:lnTo>
                  <a:lnTo>
                    <a:pt x="83" y="465"/>
                  </a:lnTo>
                  <a:lnTo>
                    <a:pt x="83" y="467"/>
                  </a:lnTo>
                  <a:lnTo>
                    <a:pt x="82" y="468"/>
                  </a:lnTo>
                  <a:lnTo>
                    <a:pt x="79" y="470"/>
                  </a:lnTo>
                  <a:lnTo>
                    <a:pt x="77" y="470"/>
                  </a:lnTo>
                  <a:lnTo>
                    <a:pt x="75" y="468"/>
                  </a:lnTo>
                  <a:lnTo>
                    <a:pt x="74" y="467"/>
                  </a:lnTo>
                  <a:lnTo>
                    <a:pt x="72" y="465"/>
                  </a:lnTo>
                  <a:lnTo>
                    <a:pt x="71" y="464"/>
                  </a:lnTo>
                  <a:lnTo>
                    <a:pt x="71" y="464"/>
                  </a:lnTo>
                  <a:lnTo>
                    <a:pt x="72" y="465"/>
                  </a:lnTo>
                  <a:lnTo>
                    <a:pt x="71" y="467"/>
                  </a:lnTo>
                  <a:lnTo>
                    <a:pt x="68" y="467"/>
                  </a:lnTo>
                  <a:lnTo>
                    <a:pt x="66" y="468"/>
                  </a:lnTo>
                  <a:lnTo>
                    <a:pt x="71" y="468"/>
                  </a:lnTo>
                  <a:lnTo>
                    <a:pt x="72" y="468"/>
                  </a:lnTo>
                  <a:lnTo>
                    <a:pt x="74" y="468"/>
                  </a:lnTo>
                  <a:lnTo>
                    <a:pt x="74" y="470"/>
                  </a:lnTo>
                  <a:lnTo>
                    <a:pt x="75" y="472"/>
                  </a:lnTo>
                  <a:lnTo>
                    <a:pt x="74" y="472"/>
                  </a:lnTo>
                  <a:lnTo>
                    <a:pt x="72" y="472"/>
                  </a:lnTo>
                  <a:lnTo>
                    <a:pt x="71" y="473"/>
                  </a:lnTo>
                  <a:lnTo>
                    <a:pt x="68" y="475"/>
                  </a:lnTo>
                  <a:lnTo>
                    <a:pt x="66" y="478"/>
                  </a:lnTo>
                  <a:lnTo>
                    <a:pt x="64" y="479"/>
                  </a:lnTo>
                  <a:lnTo>
                    <a:pt x="64" y="483"/>
                  </a:lnTo>
                  <a:lnTo>
                    <a:pt x="64" y="484"/>
                  </a:lnTo>
                  <a:lnTo>
                    <a:pt x="63" y="486"/>
                  </a:lnTo>
                  <a:lnTo>
                    <a:pt x="61" y="487"/>
                  </a:lnTo>
                  <a:lnTo>
                    <a:pt x="61" y="487"/>
                  </a:lnTo>
                  <a:lnTo>
                    <a:pt x="63" y="487"/>
                  </a:lnTo>
                  <a:lnTo>
                    <a:pt x="63" y="487"/>
                  </a:lnTo>
                  <a:lnTo>
                    <a:pt x="64" y="489"/>
                  </a:lnTo>
                  <a:lnTo>
                    <a:pt x="66" y="492"/>
                  </a:lnTo>
                  <a:lnTo>
                    <a:pt x="66" y="495"/>
                  </a:lnTo>
                  <a:lnTo>
                    <a:pt x="66" y="497"/>
                  </a:lnTo>
                  <a:lnTo>
                    <a:pt x="66" y="497"/>
                  </a:lnTo>
                  <a:lnTo>
                    <a:pt x="63" y="498"/>
                  </a:lnTo>
                  <a:lnTo>
                    <a:pt x="61" y="498"/>
                  </a:lnTo>
                  <a:lnTo>
                    <a:pt x="60" y="498"/>
                  </a:lnTo>
                  <a:lnTo>
                    <a:pt x="60" y="498"/>
                  </a:lnTo>
                  <a:lnTo>
                    <a:pt x="61" y="498"/>
                  </a:lnTo>
                  <a:lnTo>
                    <a:pt x="64" y="500"/>
                  </a:lnTo>
                  <a:lnTo>
                    <a:pt x="66" y="498"/>
                  </a:lnTo>
                  <a:lnTo>
                    <a:pt x="68" y="500"/>
                  </a:lnTo>
                  <a:lnTo>
                    <a:pt x="68" y="500"/>
                  </a:lnTo>
                  <a:lnTo>
                    <a:pt x="71" y="506"/>
                  </a:lnTo>
                  <a:lnTo>
                    <a:pt x="74" y="509"/>
                  </a:lnTo>
                  <a:lnTo>
                    <a:pt x="75" y="513"/>
                  </a:lnTo>
                  <a:lnTo>
                    <a:pt x="74" y="513"/>
                  </a:lnTo>
                  <a:lnTo>
                    <a:pt x="74" y="511"/>
                  </a:lnTo>
                  <a:lnTo>
                    <a:pt x="72" y="511"/>
                  </a:lnTo>
                  <a:lnTo>
                    <a:pt x="71" y="511"/>
                  </a:lnTo>
                  <a:lnTo>
                    <a:pt x="68" y="509"/>
                  </a:lnTo>
                  <a:lnTo>
                    <a:pt x="63" y="509"/>
                  </a:lnTo>
                  <a:lnTo>
                    <a:pt x="60" y="509"/>
                  </a:lnTo>
                  <a:lnTo>
                    <a:pt x="56" y="508"/>
                  </a:lnTo>
                  <a:lnTo>
                    <a:pt x="52" y="506"/>
                  </a:lnTo>
                  <a:lnTo>
                    <a:pt x="45" y="506"/>
                  </a:lnTo>
                  <a:lnTo>
                    <a:pt x="38" y="506"/>
                  </a:lnTo>
                  <a:lnTo>
                    <a:pt x="31" y="506"/>
                  </a:lnTo>
                  <a:lnTo>
                    <a:pt x="27" y="506"/>
                  </a:lnTo>
                  <a:lnTo>
                    <a:pt x="23" y="506"/>
                  </a:lnTo>
                  <a:lnTo>
                    <a:pt x="23" y="505"/>
                  </a:lnTo>
                  <a:lnTo>
                    <a:pt x="23" y="503"/>
                  </a:lnTo>
                  <a:lnTo>
                    <a:pt x="22" y="503"/>
                  </a:lnTo>
                  <a:lnTo>
                    <a:pt x="20" y="502"/>
                  </a:lnTo>
                  <a:lnTo>
                    <a:pt x="19" y="500"/>
                  </a:lnTo>
                  <a:lnTo>
                    <a:pt x="19" y="498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9" y="492"/>
                  </a:lnTo>
                  <a:lnTo>
                    <a:pt x="19" y="490"/>
                  </a:lnTo>
                  <a:lnTo>
                    <a:pt x="17" y="490"/>
                  </a:lnTo>
                  <a:lnTo>
                    <a:pt x="17" y="489"/>
                  </a:lnTo>
                  <a:lnTo>
                    <a:pt x="17" y="487"/>
                  </a:lnTo>
                  <a:lnTo>
                    <a:pt x="19" y="487"/>
                  </a:lnTo>
                  <a:lnTo>
                    <a:pt x="19" y="486"/>
                  </a:lnTo>
                  <a:lnTo>
                    <a:pt x="19" y="483"/>
                  </a:lnTo>
                  <a:lnTo>
                    <a:pt x="19" y="481"/>
                  </a:lnTo>
                  <a:lnTo>
                    <a:pt x="17" y="479"/>
                  </a:lnTo>
                  <a:lnTo>
                    <a:pt x="17" y="479"/>
                  </a:lnTo>
                  <a:lnTo>
                    <a:pt x="15" y="479"/>
                  </a:lnTo>
                  <a:lnTo>
                    <a:pt x="14" y="479"/>
                  </a:lnTo>
                  <a:lnTo>
                    <a:pt x="11" y="479"/>
                  </a:lnTo>
                  <a:lnTo>
                    <a:pt x="11" y="481"/>
                  </a:lnTo>
                  <a:lnTo>
                    <a:pt x="9" y="481"/>
                  </a:lnTo>
                  <a:lnTo>
                    <a:pt x="8" y="483"/>
                  </a:lnTo>
                  <a:lnTo>
                    <a:pt x="6" y="483"/>
                  </a:lnTo>
                  <a:lnTo>
                    <a:pt x="6" y="481"/>
                  </a:lnTo>
                  <a:lnTo>
                    <a:pt x="6" y="479"/>
                  </a:lnTo>
                  <a:lnTo>
                    <a:pt x="4" y="478"/>
                  </a:lnTo>
                  <a:lnTo>
                    <a:pt x="4" y="476"/>
                  </a:lnTo>
                  <a:lnTo>
                    <a:pt x="4" y="475"/>
                  </a:lnTo>
                  <a:lnTo>
                    <a:pt x="3" y="472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1" y="467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0" y="461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1" y="456"/>
                  </a:lnTo>
                  <a:lnTo>
                    <a:pt x="6" y="454"/>
                  </a:lnTo>
                  <a:lnTo>
                    <a:pt x="6" y="453"/>
                  </a:lnTo>
                  <a:lnTo>
                    <a:pt x="8" y="451"/>
                  </a:lnTo>
                  <a:lnTo>
                    <a:pt x="8" y="450"/>
                  </a:lnTo>
                  <a:lnTo>
                    <a:pt x="9" y="450"/>
                  </a:lnTo>
                  <a:lnTo>
                    <a:pt x="11" y="448"/>
                  </a:lnTo>
                  <a:lnTo>
                    <a:pt x="12" y="448"/>
                  </a:lnTo>
                  <a:lnTo>
                    <a:pt x="14" y="446"/>
                  </a:lnTo>
                  <a:lnTo>
                    <a:pt x="14" y="445"/>
                  </a:lnTo>
                  <a:lnTo>
                    <a:pt x="14" y="445"/>
                  </a:lnTo>
                  <a:lnTo>
                    <a:pt x="14" y="443"/>
                  </a:lnTo>
                  <a:lnTo>
                    <a:pt x="14" y="440"/>
                  </a:lnTo>
                  <a:lnTo>
                    <a:pt x="14" y="440"/>
                  </a:lnTo>
                  <a:lnTo>
                    <a:pt x="15" y="438"/>
                  </a:lnTo>
                  <a:lnTo>
                    <a:pt x="17" y="437"/>
                  </a:lnTo>
                  <a:lnTo>
                    <a:pt x="19" y="435"/>
                  </a:lnTo>
                  <a:lnTo>
                    <a:pt x="19" y="432"/>
                  </a:lnTo>
                  <a:lnTo>
                    <a:pt x="17" y="431"/>
                  </a:lnTo>
                  <a:lnTo>
                    <a:pt x="15" y="431"/>
                  </a:lnTo>
                  <a:lnTo>
                    <a:pt x="15" y="429"/>
                  </a:lnTo>
                  <a:lnTo>
                    <a:pt x="15" y="427"/>
                  </a:lnTo>
                  <a:lnTo>
                    <a:pt x="17" y="424"/>
                  </a:lnTo>
                  <a:lnTo>
                    <a:pt x="19" y="423"/>
                  </a:lnTo>
                  <a:lnTo>
                    <a:pt x="19" y="421"/>
                  </a:lnTo>
                  <a:lnTo>
                    <a:pt x="19" y="421"/>
                  </a:lnTo>
                  <a:lnTo>
                    <a:pt x="22" y="418"/>
                  </a:lnTo>
                  <a:lnTo>
                    <a:pt x="22" y="416"/>
                  </a:lnTo>
                  <a:lnTo>
                    <a:pt x="23" y="416"/>
                  </a:lnTo>
                  <a:lnTo>
                    <a:pt x="25" y="416"/>
                  </a:lnTo>
                  <a:lnTo>
                    <a:pt x="25" y="415"/>
                  </a:lnTo>
                  <a:lnTo>
                    <a:pt x="23" y="413"/>
                  </a:lnTo>
                  <a:lnTo>
                    <a:pt x="23" y="413"/>
                  </a:lnTo>
                  <a:lnTo>
                    <a:pt x="23" y="412"/>
                  </a:lnTo>
                  <a:lnTo>
                    <a:pt x="23" y="410"/>
                  </a:lnTo>
                  <a:lnTo>
                    <a:pt x="25" y="409"/>
                  </a:lnTo>
                  <a:lnTo>
                    <a:pt x="27" y="407"/>
                  </a:lnTo>
                  <a:lnTo>
                    <a:pt x="27" y="405"/>
                  </a:lnTo>
                  <a:lnTo>
                    <a:pt x="28" y="405"/>
                  </a:lnTo>
                  <a:lnTo>
                    <a:pt x="27" y="402"/>
                  </a:lnTo>
                  <a:lnTo>
                    <a:pt x="27" y="401"/>
                  </a:lnTo>
                  <a:lnTo>
                    <a:pt x="27" y="399"/>
                  </a:lnTo>
                  <a:lnTo>
                    <a:pt x="25" y="398"/>
                  </a:lnTo>
                  <a:lnTo>
                    <a:pt x="25" y="398"/>
                  </a:lnTo>
                  <a:lnTo>
                    <a:pt x="25" y="396"/>
                  </a:lnTo>
                  <a:lnTo>
                    <a:pt x="28" y="394"/>
                  </a:lnTo>
                  <a:lnTo>
                    <a:pt x="28" y="393"/>
                  </a:lnTo>
                  <a:lnTo>
                    <a:pt x="28" y="393"/>
                  </a:lnTo>
                  <a:lnTo>
                    <a:pt x="27" y="391"/>
                  </a:lnTo>
                  <a:lnTo>
                    <a:pt x="27" y="390"/>
                  </a:lnTo>
                  <a:lnTo>
                    <a:pt x="27" y="386"/>
                  </a:lnTo>
                  <a:lnTo>
                    <a:pt x="28" y="386"/>
                  </a:lnTo>
                  <a:lnTo>
                    <a:pt x="30" y="385"/>
                  </a:lnTo>
                  <a:lnTo>
                    <a:pt x="30" y="385"/>
                  </a:lnTo>
                  <a:lnTo>
                    <a:pt x="33" y="382"/>
                  </a:lnTo>
                  <a:lnTo>
                    <a:pt x="33" y="380"/>
                  </a:lnTo>
                  <a:lnTo>
                    <a:pt x="31" y="380"/>
                  </a:lnTo>
                  <a:lnTo>
                    <a:pt x="30" y="377"/>
                  </a:lnTo>
                  <a:lnTo>
                    <a:pt x="28" y="375"/>
                  </a:lnTo>
                  <a:lnTo>
                    <a:pt x="25" y="375"/>
                  </a:lnTo>
                  <a:lnTo>
                    <a:pt x="22" y="375"/>
                  </a:lnTo>
                  <a:lnTo>
                    <a:pt x="22" y="374"/>
                  </a:lnTo>
                  <a:lnTo>
                    <a:pt x="22" y="372"/>
                  </a:lnTo>
                  <a:lnTo>
                    <a:pt x="23" y="372"/>
                  </a:lnTo>
                  <a:lnTo>
                    <a:pt x="27" y="372"/>
                  </a:lnTo>
                  <a:lnTo>
                    <a:pt x="28" y="372"/>
                  </a:lnTo>
                  <a:lnTo>
                    <a:pt x="30" y="372"/>
                  </a:lnTo>
                  <a:lnTo>
                    <a:pt x="31" y="372"/>
                  </a:lnTo>
                  <a:lnTo>
                    <a:pt x="33" y="372"/>
                  </a:lnTo>
                  <a:lnTo>
                    <a:pt x="34" y="372"/>
                  </a:lnTo>
                  <a:lnTo>
                    <a:pt x="34" y="369"/>
                  </a:lnTo>
                  <a:lnTo>
                    <a:pt x="34" y="369"/>
                  </a:lnTo>
                  <a:lnTo>
                    <a:pt x="36" y="368"/>
                  </a:lnTo>
                  <a:lnTo>
                    <a:pt x="34" y="366"/>
                  </a:lnTo>
                  <a:lnTo>
                    <a:pt x="33" y="366"/>
                  </a:lnTo>
                  <a:lnTo>
                    <a:pt x="25" y="366"/>
                  </a:lnTo>
                  <a:lnTo>
                    <a:pt x="25" y="364"/>
                  </a:lnTo>
                  <a:lnTo>
                    <a:pt x="25" y="363"/>
                  </a:lnTo>
                  <a:lnTo>
                    <a:pt x="25" y="361"/>
                  </a:lnTo>
                  <a:lnTo>
                    <a:pt x="25" y="361"/>
                  </a:lnTo>
                  <a:lnTo>
                    <a:pt x="27" y="360"/>
                  </a:lnTo>
                  <a:lnTo>
                    <a:pt x="27" y="358"/>
                  </a:lnTo>
                  <a:lnTo>
                    <a:pt x="28" y="358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3"/>
                  </a:lnTo>
                  <a:lnTo>
                    <a:pt x="27" y="352"/>
                  </a:lnTo>
                  <a:lnTo>
                    <a:pt x="27" y="352"/>
                  </a:lnTo>
                  <a:lnTo>
                    <a:pt x="25" y="350"/>
                  </a:lnTo>
                  <a:lnTo>
                    <a:pt x="25" y="349"/>
                  </a:lnTo>
                  <a:lnTo>
                    <a:pt x="25" y="347"/>
                  </a:lnTo>
                  <a:lnTo>
                    <a:pt x="25" y="347"/>
                  </a:lnTo>
                  <a:lnTo>
                    <a:pt x="27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5" y="344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0" y="341"/>
                  </a:lnTo>
                  <a:lnTo>
                    <a:pt x="22" y="338"/>
                  </a:lnTo>
                  <a:lnTo>
                    <a:pt x="22" y="335"/>
                  </a:lnTo>
                  <a:lnTo>
                    <a:pt x="20" y="335"/>
                  </a:lnTo>
                  <a:lnTo>
                    <a:pt x="22" y="333"/>
                  </a:lnTo>
                  <a:lnTo>
                    <a:pt x="22" y="331"/>
                  </a:lnTo>
                  <a:lnTo>
                    <a:pt x="22" y="330"/>
                  </a:lnTo>
                  <a:lnTo>
                    <a:pt x="22" y="328"/>
                  </a:lnTo>
                  <a:lnTo>
                    <a:pt x="22" y="328"/>
                  </a:lnTo>
                  <a:lnTo>
                    <a:pt x="22" y="327"/>
                  </a:lnTo>
                  <a:lnTo>
                    <a:pt x="22" y="327"/>
                  </a:lnTo>
                  <a:lnTo>
                    <a:pt x="23" y="327"/>
                  </a:lnTo>
                  <a:lnTo>
                    <a:pt x="23" y="327"/>
                  </a:lnTo>
                  <a:lnTo>
                    <a:pt x="25" y="327"/>
                  </a:lnTo>
                  <a:lnTo>
                    <a:pt x="27" y="325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5" y="320"/>
                  </a:lnTo>
                  <a:lnTo>
                    <a:pt x="25" y="317"/>
                  </a:lnTo>
                  <a:lnTo>
                    <a:pt x="25" y="317"/>
                  </a:lnTo>
                  <a:lnTo>
                    <a:pt x="25" y="316"/>
                  </a:lnTo>
                  <a:lnTo>
                    <a:pt x="25" y="314"/>
                  </a:lnTo>
                  <a:lnTo>
                    <a:pt x="25" y="311"/>
                  </a:lnTo>
                  <a:lnTo>
                    <a:pt x="25" y="306"/>
                  </a:lnTo>
                  <a:lnTo>
                    <a:pt x="25" y="305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5" y="300"/>
                  </a:lnTo>
                  <a:lnTo>
                    <a:pt x="25" y="298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8" y="295"/>
                  </a:lnTo>
                  <a:lnTo>
                    <a:pt x="27" y="295"/>
                  </a:lnTo>
                  <a:lnTo>
                    <a:pt x="27" y="294"/>
                  </a:lnTo>
                  <a:lnTo>
                    <a:pt x="25" y="292"/>
                  </a:lnTo>
                  <a:lnTo>
                    <a:pt x="27" y="292"/>
                  </a:lnTo>
                  <a:lnTo>
                    <a:pt x="27" y="290"/>
                  </a:lnTo>
                  <a:lnTo>
                    <a:pt x="27" y="290"/>
                  </a:lnTo>
                  <a:lnTo>
                    <a:pt x="28" y="290"/>
                  </a:lnTo>
                  <a:lnTo>
                    <a:pt x="28" y="289"/>
                  </a:lnTo>
                  <a:lnTo>
                    <a:pt x="28" y="287"/>
                  </a:lnTo>
                  <a:lnTo>
                    <a:pt x="28" y="287"/>
                  </a:lnTo>
                  <a:lnTo>
                    <a:pt x="28" y="284"/>
                  </a:lnTo>
                  <a:lnTo>
                    <a:pt x="27" y="283"/>
                  </a:lnTo>
                  <a:lnTo>
                    <a:pt x="28" y="283"/>
                  </a:lnTo>
                  <a:lnTo>
                    <a:pt x="28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1"/>
                  </a:lnTo>
                  <a:lnTo>
                    <a:pt x="30" y="281"/>
                  </a:lnTo>
                  <a:lnTo>
                    <a:pt x="31" y="279"/>
                  </a:lnTo>
                  <a:lnTo>
                    <a:pt x="31" y="278"/>
                  </a:lnTo>
                  <a:lnTo>
                    <a:pt x="31" y="276"/>
                  </a:lnTo>
                  <a:lnTo>
                    <a:pt x="31" y="273"/>
                  </a:lnTo>
                  <a:lnTo>
                    <a:pt x="31" y="271"/>
                  </a:lnTo>
                  <a:lnTo>
                    <a:pt x="33" y="271"/>
                  </a:lnTo>
                  <a:lnTo>
                    <a:pt x="33" y="270"/>
                  </a:lnTo>
                  <a:lnTo>
                    <a:pt x="34" y="270"/>
                  </a:lnTo>
                  <a:lnTo>
                    <a:pt x="36" y="268"/>
                  </a:lnTo>
                  <a:lnTo>
                    <a:pt x="38" y="268"/>
                  </a:lnTo>
                  <a:lnTo>
                    <a:pt x="39" y="267"/>
                  </a:lnTo>
                  <a:lnTo>
                    <a:pt x="39" y="265"/>
                  </a:lnTo>
                  <a:lnTo>
                    <a:pt x="39" y="265"/>
                  </a:lnTo>
                  <a:lnTo>
                    <a:pt x="39" y="264"/>
                  </a:lnTo>
                  <a:lnTo>
                    <a:pt x="38" y="264"/>
                  </a:lnTo>
                  <a:lnTo>
                    <a:pt x="38" y="260"/>
                  </a:lnTo>
                  <a:lnTo>
                    <a:pt x="38" y="259"/>
                  </a:lnTo>
                  <a:lnTo>
                    <a:pt x="38" y="256"/>
                  </a:lnTo>
                  <a:lnTo>
                    <a:pt x="36" y="254"/>
                  </a:lnTo>
                  <a:lnTo>
                    <a:pt x="34" y="253"/>
                  </a:lnTo>
                  <a:lnTo>
                    <a:pt x="34" y="249"/>
                  </a:lnTo>
                  <a:lnTo>
                    <a:pt x="34" y="248"/>
                  </a:lnTo>
                  <a:lnTo>
                    <a:pt x="36" y="246"/>
                  </a:lnTo>
                  <a:lnTo>
                    <a:pt x="34" y="246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6" y="242"/>
                  </a:lnTo>
                  <a:lnTo>
                    <a:pt x="36" y="240"/>
                  </a:lnTo>
                  <a:lnTo>
                    <a:pt x="34" y="238"/>
                  </a:lnTo>
                  <a:lnTo>
                    <a:pt x="34" y="237"/>
                  </a:lnTo>
                  <a:lnTo>
                    <a:pt x="34" y="235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6" y="232"/>
                  </a:lnTo>
                  <a:lnTo>
                    <a:pt x="36" y="231"/>
                  </a:lnTo>
                  <a:lnTo>
                    <a:pt x="38" y="231"/>
                  </a:lnTo>
                  <a:lnTo>
                    <a:pt x="39" y="229"/>
                  </a:lnTo>
                  <a:lnTo>
                    <a:pt x="39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7"/>
                  </a:lnTo>
                  <a:lnTo>
                    <a:pt x="42" y="226"/>
                  </a:lnTo>
                  <a:lnTo>
                    <a:pt x="44" y="226"/>
                  </a:lnTo>
                  <a:lnTo>
                    <a:pt x="45" y="224"/>
                  </a:lnTo>
                  <a:lnTo>
                    <a:pt x="45" y="224"/>
                  </a:lnTo>
                  <a:lnTo>
                    <a:pt x="45" y="223"/>
                  </a:lnTo>
                  <a:lnTo>
                    <a:pt x="45" y="221"/>
                  </a:lnTo>
                  <a:lnTo>
                    <a:pt x="47" y="219"/>
                  </a:lnTo>
                  <a:lnTo>
                    <a:pt x="45" y="216"/>
                  </a:lnTo>
                  <a:lnTo>
                    <a:pt x="45" y="215"/>
                  </a:lnTo>
                  <a:lnTo>
                    <a:pt x="45" y="213"/>
                  </a:lnTo>
                  <a:lnTo>
                    <a:pt x="45" y="213"/>
                  </a:lnTo>
                  <a:lnTo>
                    <a:pt x="45" y="212"/>
                  </a:lnTo>
                  <a:lnTo>
                    <a:pt x="44" y="212"/>
                  </a:lnTo>
                  <a:lnTo>
                    <a:pt x="44" y="210"/>
                  </a:lnTo>
                  <a:lnTo>
                    <a:pt x="44" y="210"/>
                  </a:lnTo>
                  <a:lnTo>
                    <a:pt x="45" y="210"/>
                  </a:lnTo>
                  <a:lnTo>
                    <a:pt x="45" y="208"/>
                  </a:lnTo>
                  <a:lnTo>
                    <a:pt x="47" y="205"/>
                  </a:lnTo>
                  <a:lnTo>
                    <a:pt x="47" y="204"/>
                  </a:lnTo>
                  <a:lnTo>
                    <a:pt x="47" y="202"/>
                  </a:lnTo>
                  <a:lnTo>
                    <a:pt x="47" y="202"/>
                  </a:lnTo>
                  <a:lnTo>
                    <a:pt x="49" y="201"/>
                  </a:lnTo>
                  <a:lnTo>
                    <a:pt x="49" y="199"/>
                  </a:lnTo>
                  <a:lnTo>
                    <a:pt x="50" y="197"/>
                  </a:lnTo>
                  <a:lnTo>
                    <a:pt x="50" y="197"/>
                  </a:lnTo>
                  <a:lnTo>
                    <a:pt x="50" y="196"/>
                  </a:lnTo>
                  <a:lnTo>
                    <a:pt x="52" y="194"/>
                  </a:lnTo>
                  <a:lnTo>
                    <a:pt x="52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3" y="190"/>
                  </a:lnTo>
                  <a:lnTo>
                    <a:pt x="53" y="186"/>
                  </a:lnTo>
                  <a:lnTo>
                    <a:pt x="53" y="183"/>
                  </a:lnTo>
                  <a:lnTo>
                    <a:pt x="55" y="182"/>
                  </a:lnTo>
                  <a:lnTo>
                    <a:pt x="55" y="180"/>
                  </a:lnTo>
                  <a:lnTo>
                    <a:pt x="55" y="180"/>
                  </a:lnTo>
                  <a:lnTo>
                    <a:pt x="55" y="179"/>
                  </a:lnTo>
                  <a:lnTo>
                    <a:pt x="53" y="179"/>
                  </a:lnTo>
                  <a:lnTo>
                    <a:pt x="52" y="179"/>
                  </a:lnTo>
                  <a:lnTo>
                    <a:pt x="52" y="179"/>
                  </a:lnTo>
                  <a:lnTo>
                    <a:pt x="50" y="177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2" y="172"/>
                  </a:lnTo>
                  <a:lnTo>
                    <a:pt x="50" y="171"/>
                  </a:lnTo>
                  <a:lnTo>
                    <a:pt x="49" y="168"/>
                  </a:lnTo>
                  <a:lnTo>
                    <a:pt x="50" y="166"/>
                  </a:lnTo>
                  <a:lnTo>
                    <a:pt x="49" y="164"/>
                  </a:lnTo>
                  <a:lnTo>
                    <a:pt x="49" y="163"/>
                  </a:lnTo>
                  <a:lnTo>
                    <a:pt x="47" y="163"/>
                  </a:lnTo>
                  <a:lnTo>
                    <a:pt x="47" y="161"/>
                  </a:lnTo>
                  <a:lnTo>
                    <a:pt x="47" y="160"/>
                  </a:lnTo>
                  <a:lnTo>
                    <a:pt x="47" y="158"/>
                  </a:lnTo>
                  <a:lnTo>
                    <a:pt x="47" y="158"/>
                  </a:lnTo>
                  <a:lnTo>
                    <a:pt x="49" y="158"/>
                  </a:lnTo>
                  <a:lnTo>
                    <a:pt x="47" y="156"/>
                  </a:lnTo>
                  <a:lnTo>
                    <a:pt x="47" y="156"/>
                  </a:lnTo>
                  <a:lnTo>
                    <a:pt x="45" y="156"/>
                  </a:lnTo>
                  <a:lnTo>
                    <a:pt x="45" y="155"/>
                  </a:lnTo>
                  <a:lnTo>
                    <a:pt x="44" y="153"/>
                  </a:lnTo>
                  <a:lnTo>
                    <a:pt x="44" y="152"/>
                  </a:lnTo>
                  <a:lnTo>
                    <a:pt x="44" y="149"/>
                  </a:lnTo>
                  <a:lnTo>
                    <a:pt x="44" y="147"/>
                  </a:lnTo>
                  <a:lnTo>
                    <a:pt x="44" y="145"/>
                  </a:lnTo>
                  <a:lnTo>
                    <a:pt x="44" y="144"/>
                  </a:lnTo>
                  <a:lnTo>
                    <a:pt x="45" y="144"/>
                  </a:lnTo>
                  <a:lnTo>
                    <a:pt x="45" y="144"/>
                  </a:lnTo>
                  <a:lnTo>
                    <a:pt x="47" y="144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1"/>
                  </a:lnTo>
                  <a:lnTo>
                    <a:pt x="47" y="141"/>
                  </a:lnTo>
                  <a:lnTo>
                    <a:pt x="47" y="139"/>
                  </a:lnTo>
                  <a:lnTo>
                    <a:pt x="49" y="138"/>
                  </a:lnTo>
                  <a:lnTo>
                    <a:pt x="49" y="134"/>
                  </a:lnTo>
                  <a:lnTo>
                    <a:pt x="50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33"/>
                  </a:lnTo>
                  <a:lnTo>
                    <a:pt x="52" y="131"/>
                  </a:lnTo>
                  <a:lnTo>
                    <a:pt x="53" y="131"/>
                  </a:lnTo>
                  <a:lnTo>
                    <a:pt x="53" y="130"/>
                  </a:lnTo>
                  <a:lnTo>
                    <a:pt x="53" y="130"/>
                  </a:lnTo>
                  <a:lnTo>
                    <a:pt x="53" y="128"/>
                  </a:lnTo>
                  <a:lnTo>
                    <a:pt x="53" y="128"/>
                  </a:lnTo>
                  <a:lnTo>
                    <a:pt x="52" y="128"/>
                  </a:lnTo>
                  <a:lnTo>
                    <a:pt x="53" y="127"/>
                  </a:lnTo>
                  <a:lnTo>
                    <a:pt x="53" y="125"/>
                  </a:lnTo>
                  <a:lnTo>
                    <a:pt x="53" y="123"/>
                  </a:lnTo>
                  <a:lnTo>
                    <a:pt x="52" y="119"/>
                  </a:lnTo>
                  <a:lnTo>
                    <a:pt x="52" y="116"/>
                  </a:lnTo>
                  <a:lnTo>
                    <a:pt x="52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08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1"/>
                  </a:lnTo>
                  <a:lnTo>
                    <a:pt x="58" y="100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3"/>
                  </a:lnTo>
                  <a:lnTo>
                    <a:pt x="64" y="92"/>
                  </a:lnTo>
                  <a:lnTo>
                    <a:pt x="64" y="90"/>
                  </a:lnTo>
                  <a:lnTo>
                    <a:pt x="66" y="89"/>
                  </a:lnTo>
                  <a:lnTo>
                    <a:pt x="66" y="87"/>
                  </a:lnTo>
                  <a:lnTo>
                    <a:pt x="68" y="86"/>
                  </a:lnTo>
                  <a:lnTo>
                    <a:pt x="68" y="84"/>
                  </a:lnTo>
                  <a:lnTo>
                    <a:pt x="69" y="82"/>
                  </a:lnTo>
                  <a:lnTo>
                    <a:pt x="69" y="81"/>
                  </a:lnTo>
                  <a:lnTo>
                    <a:pt x="71" y="81"/>
                  </a:lnTo>
                  <a:lnTo>
                    <a:pt x="71" y="82"/>
                  </a:lnTo>
                  <a:lnTo>
                    <a:pt x="72" y="82"/>
                  </a:lnTo>
                  <a:lnTo>
                    <a:pt x="72" y="81"/>
                  </a:lnTo>
                  <a:lnTo>
                    <a:pt x="75" y="81"/>
                  </a:lnTo>
                  <a:lnTo>
                    <a:pt x="75" y="79"/>
                  </a:lnTo>
                  <a:lnTo>
                    <a:pt x="75" y="79"/>
                  </a:lnTo>
                  <a:lnTo>
                    <a:pt x="75" y="78"/>
                  </a:lnTo>
                  <a:lnTo>
                    <a:pt x="75" y="76"/>
                  </a:lnTo>
                  <a:lnTo>
                    <a:pt x="74" y="75"/>
                  </a:lnTo>
                  <a:lnTo>
                    <a:pt x="72" y="71"/>
                  </a:lnTo>
                  <a:lnTo>
                    <a:pt x="72" y="71"/>
                  </a:lnTo>
                  <a:lnTo>
                    <a:pt x="72" y="70"/>
                  </a:lnTo>
                  <a:lnTo>
                    <a:pt x="72" y="70"/>
                  </a:lnTo>
                  <a:lnTo>
                    <a:pt x="74" y="68"/>
                  </a:lnTo>
                  <a:lnTo>
                    <a:pt x="75" y="67"/>
                  </a:lnTo>
                  <a:lnTo>
                    <a:pt x="74" y="65"/>
                  </a:lnTo>
                  <a:lnTo>
                    <a:pt x="74" y="60"/>
                  </a:lnTo>
                  <a:lnTo>
                    <a:pt x="72" y="59"/>
                  </a:lnTo>
                  <a:lnTo>
                    <a:pt x="72" y="56"/>
                  </a:lnTo>
                  <a:lnTo>
                    <a:pt x="72" y="56"/>
                  </a:lnTo>
                  <a:lnTo>
                    <a:pt x="72" y="52"/>
                  </a:lnTo>
                  <a:lnTo>
                    <a:pt x="74" y="51"/>
                  </a:lnTo>
                  <a:lnTo>
                    <a:pt x="74" y="51"/>
                  </a:lnTo>
                  <a:lnTo>
                    <a:pt x="75" y="51"/>
                  </a:lnTo>
                  <a:lnTo>
                    <a:pt x="75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4" y="48"/>
                  </a:lnTo>
                  <a:lnTo>
                    <a:pt x="74" y="48"/>
                  </a:lnTo>
                  <a:lnTo>
                    <a:pt x="72" y="46"/>
                  </a:lnTo>
                  <a:lnTo>
                    <a:pt x="72" y="45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5" y="41"/>
                  </a:lnTo>
                  <a:lnTo>
                    <a:pt x="75" y="41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6" y="35"/>
                  </a:lnTo>
                  <a:lnTo>
                    <a:pt x="90" y="34"/>
                  </a:lnTo>
                  <a:lnTo>
                    <a:pt x="90" y="34"/>
                  </a:lnTo>
                  <a:lnTo>
                    <a:pt x="91" y="32"/>
                  </a:lnTo>
                  <a:lnTo>
                    <a:pt x="93" y="27"/>
                  </a:lnTo>
                  <a:lnTo>
                    <a:pt x="94" y="23"/>
                  </a:lnTo>
                  <a:lnTo>
                    <a:pt x="94" y="18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4" y="13"/>
                  </a:lnTo>
                  <a:lnTo>
                    <a:pt x="94" y="12"/>
                  </a:lnTo>
                  <a:lnTo>
                    <a:pt x="96" y="12"/>
                  </a:lnTo>
                  <a:lnTo>
                    <a:pt x="97" y="10"/>
                  </a:lnTo>
                  <a:lnTo>
                    <a:pt x="99" y="8"/>
                  </a:lnTo>
                  <a:lnTo>
                    <a:pt x="99" y="7"/>
                  </a:lnTo>
                  <a:lnTo>
                    <a:pt x="99" y="7"/>
                  </a:lnTo>
                  <a:lnTo>
                    <a:pt x="101" y="7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5" y="4"/>
                  </a:lnTo>
                  <a:lnTo>
                    <a:pt x="105" y="2"/>
                  </a:lnTo>
                  <a:lnTo>
                    <a:pt x="105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5" name="Freeform 342">
              <a:extLst>
                <a:ext uri="{FF2B5EF4-FFF2-40B4-BE49-F238E27FC236}">
                  <a16:creationId xmlns:a16="http://schemas.microsoft.com/office/drawing/2014/main" id="{F3457BA3-CF73-4E34-859B-620812E6A9D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94412" y="4538723"/>
              <a:ext cx="346961" cy="387896"/>
            </a:xfrm>
            <a:custGeom>
              <a:avLst/>
              <a:gdLst>
                <a:gd name="T0" fmla="*/ 42 w 178"/>
                <a:gd name="T1" fmla="*/ 22 h 199"/>
                <a:gd name="T2" fmla="*/ 66 w 178"/>
                <a:gd name="T3" fmla="*/ 22 h 199"/>
                <a:gd name="T4" fmla="*/ 72 w 178"/>
                <a:gd name="T5" fmla="*/ 25 h 199"/>
                <a:gd name="T6" fmla="*/ 75 w 178"/>
                <a:gd name="T7" fmla="*/ 37 h 199"/>
                <a:gd name="T8" fmla="*/ 79 w 178"/>
                <a:gd name="T9" fmla="*/ 44 h 199"/>
                <a:gd name="T10" fmla="*/ 88 w 178"/>
                <a:gd name="T11" fmla="*/ 54 h 199"/>
                <a:gd name="T12" fmla="*/ 98 w 178"/>
                <a:gd name="T13" fmla="*/ 52 h 199"/>
                <a:gd name="T14" fmla="*/ 110 w 178"/>
                <a:gd name="T15" fmla="*/ 52 h 199"/>
                <a:gd name="T16" fmla="*/ 112 w 178"/>
                <a:gd name="T17" fmla="*/ 41 h 199"/>
                <a:gd name="T18" fmla="*/ 128 w 178"/>
                <a:gd name="T19" fmla="*/ 37 h 199"/>
                <a:gd name="T20" fmla="*/ 129 w 178"/>
                <a:gd name="T21" fmla="*/ 41 h 199"/>
                <a:gd name="T22" fmla="*/ 146 w 178"/>
                <a:gd name="T23" fmla="*/ 43 h 199"/>
                <a:gd name="T24" fmla="*/ 148 w 178"/>
                <a:gd name="T25" fmla="*/ 62 h 199"/>
                <a:gd name="T26" fmla="*/ 150 w 178"/>
                <a:gd name="T27" fmla="*/ 79 h 199"/>
                <a:gd name="T28" fmla="*/ 153 w 178"/>
                <a:gd name="T29" fmla="*/ 92 h 199"/>
                <a:gd name="T30" fmla="*/ 153 w 178"/>
                <a:gd name="T31" fmla="*/ 98 h 199"/>
                <a:gd name="T32" fmla="*/ 159 w 178"/>
                <a:gd name="T33" fmla="*/ 96 h 199"/>
                <a:gd name="T34" fmla="*/ 172 w 178"/>
                <a:gd name="T35" fmla="*/ 95 h 199"/>
                <a:gd name="T36" fmla="*/ 178 w 178"/>
                <a:gd name="T37" fmla="*/ 93 h 199"/>
                <a:gd name="T38" fmla="*/ 178 w 178"/>
                <a:gd name="T39" fmla="*/ 103 h 199"/>
                <a:gd name="T40" fmla="*/ 176 w 178"/>
                <a:gd name="T41" fmla="*/ 111 h 199"/>
                <a:gd name="T42" fmla="*/ 176 w 178"/>
                <a:gd name="T43" fmla="*/ 122 h 199"/>
                <a:gd name="T44" fmla="*/ 148 w 178"/>
                <a:gd name="T45" fmla="*/ 125 h 199"/>
                <a:gd name="T46" fmla="*/ 151 w 178"/>
                <a:gd name="T47" fmla="*/ 178 h 199"/>
                <a:gd name="T48" fmla="*/ 162 w 178"/>
                <a:gd name="T49" fmla="*/ 188 h 199"/>
                <a:gd name="T50" fmla="*/ 148 w 178"/>
                <a:gd name="T51" fmla="*/ 197 h 199"/>
                <a:gd name="T52" fmla="*/ 132 w 178"/>
                <a:gd name="T53" fmla="*/ 199 h 199"/>
                <a:gd name="T54" fmla="*/ 118 w 178"/>
                <a:gd name="T55" fmla="*/ 197 h 199"/>
                <a:gd name="T56" fmla="*/ 102 w 178"/>
                <a:gd name="T57" fmla="*/ 196 h 199"/>
                <a:gd name="T58" fmla="*/ 96 w 178"/>
                <a:gd name="T59" fmla="*/ 189 h 199"/>
                <a:gd name="T60" fmla="*/ 69 w 178"/>
                <a:gd name="T61" fmla="*/ 189 h 199"/>
                <a:gd name="T62" fmla="*/ 39 w 178"/>
                <a:gd name="T63" fmla="*/ 189 h 199"/>
                <a:gd name="T64" fmla="*/ 30 w 178"/>
                <a:gd name="T65" fmla="*/ 188 h 199"/>
                <a:gd name="T66" fmla="*/ 22 w 178"/>
                <a:gd name="T67" fmla="*/ 183 h 199"/>
                <a:gd name="T68" fmla="*/ 12 w 178"/>
                <a:gd name="T69" fmla="*/ 186 h 199"/>
                <a:gd name="T70" fmla="*/ 3 w 178"/>
                <a:gd name="T71" fmla="*/ 188 h 199"/>
                <a:gd name="T72" fmla="*/ 1 w 178"/>
                <a:gd name="T73" fmla="*/ 167 h 199"/>
                <a:gd name="T74" fmla="*/ 5 w 178"/>
                <a:gd name="T75" fmla="*/ 158 h 199"/>
                <a:gd name="T76" fmla="*/ 19 w 178"/>
                <a:gd name="T77" fmla="*/ 122 h 199"/>
                <a:gd name="T78" fmla="*/ 30 w 178"/>
                <a:gd name="T79" fmla="*/ 103 h 199"/>
                <a:gd name="T80" fmla="*/ 27 w 178"/>
                <a:gd name="T81" fmla="*/ 87 h 199"/>
                <a:gd name="T82" fmla="*/ 20 w 178"/>
                <a:gd name="T83" fmla="*/ 73 h 199"/>
                <a:gd name="T84" fmla="*/ 20 w 178"/>
                <a:gd name="T85" fmla="*/ 66 h 199"/>
                <a:gd name="T86" fmla="*/ 23 w 178"/>
                <a:gd name="T87" fmla="*/ 59 h 199"/>
                <a:gd name="T88" fmla="*/ 9 w 178"/>
                <a:gd name="T89" fmla="*/ 29 h 199"/>
                <a:gd name="T90" fmla="*/ 16 w 178"/>
                <a:gd name="T91" fmla="*/ 24 h 199"/>
                <a:gd name="T92" fmla="*/ 23 w 178"/>
                <a:gd name="T93" fmla="*/ 21 h 199"/>
                <a:gd name="T94" fmla="*/ 19 w 178"/>
                <a:gd name="T95" fmla="*/ 3 h 199"/>
                <a:gd name="T96" fmla="*/ 12 w 178"/>
                <a:gd name="T97" fmla="*/ 8 h 199"/>
                <a:gd name="T98" fmla="*/ 12 w 178"/>
                <a:gd name="T99" fmla="*/ 11 h 199"/>
                <a:gd name="T100" fmla="*/ 8 w 178"/>
                <a:gd name="T101" fmla="*/ 21 h 199"/>
                <a:gd name="T102" fmla="*/ 6 w 178"/>
                <a:gd name="T103" fmla="*/ 11 h 199"/>
                <a:gd name="T104" fmla="*/ 9 w 178"/>
                <a:gd name="T105" fmla="*/ 5 h 199"/>
                <a:gd name="T106" fmla="*/ 14 w 178"/>
                <a:gd name="T107" fmla="*/ 2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8" h="199">
                  <a:moveTo>
                    <a:pt x="30" y="21"/>
                  </a:moveTo>
                  <a:lnTo>
                    <a:pt x="33" y="21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9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63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5"/>
                  </a:lnTo>
                  <a:lnTo>
                    <a:pt x="72" y="25"/>
                  </a:lnTo>
                  <a:lnTo>
                    <a:pt x="72" y="27"/>
                  </a:lnTo>
                  <a:lnTo>
                    <a:pt x="72" y="29"/>
                  </a:lnTo>
                  <a:lnTo>
                    <a:pt x="72" y="30"/>
                  </a:lnTo>
                  <a:lnTo>
                    <a:pt x="72" y="32"/>
                  </a:lnTo>
                  <a:lnTo>
                    <a:pt x="74" y="35"/>
                  </a:lnTo>
                  <a:lnTo>
                    <a:pt x="75" y="37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80" y="48"/>
                  </a:lnTo>
                  <a:lnTo>
                    <a:pt x="82" y="51"/>
                  </a:lnTo>
                  <a:lnTo>
                    <a:pt x="85" y="54"/>
                  </a:lnTo>
                  <a:lnTo>
                    <a:pt x="85" y="54"/>
                  </a:lnTo>
                  <a:lnTo>
                    <a:pt x="87" y="54"/>
                  </a:lnTo>
                  <a:lnTo>
                    <a:pt x="88" y="54"/>
                  </a:lnTo>
                  <a:lnTo>
                    <a:pt x="90" y="54"/>
                  </a:lnTo>
                  <a:lnTo>
                    <a:pt x="91" y="54"/>
                  </a:lnTo>
                  <a:lnTo>
                    <a:pt x="91" y="54"/>
                  </a:lnTo>
                  <a:lnTo>
                    <a:pt x="94" y="52"/>
                  </a:lnTo>
                  <a:lnTo>
                    <a:pt x="96" y="52"/>
                  </a:lnTo>
                  <a:lnTo>
                    <a:pt x="98" y="52"/>
                  </a:lnTo>
                  <a:lnTo>
                    <a:pt x="99" y="51"/>
                  </a:lnTo>
                  <a:lnTo>
                    <a:pt x="101" y="51"/>
                  </a:lnTo>
                  <a:lnTo>
                    <a:pt x="104" y="52"/>
                  </a:lnTo>
                  <a:lnTo>
                    <a:pt x="104" y="52"/>
                  </a:lnTo>
                  <a:lnTo>
                    <a:pt x="107" y="52"/>
                  </a:lnTo>
                  <a:lnTo>
                    <a:pt x="110" y="52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6"/>
                  </a:lnTo>
                  <a:lnTo>
                    <a:pt x="112" y="44"/>
                  </a:lnTo>
                  <a:lnTo>
                    <a:pt x="112" y="43"/>
                  </a:lnTo>
                  <a:lnTo>
                    <a:pt x="112" y="41"/>
                  </a:lnTo>
                  <a:lnTo>
                    <a:pt x="113" y="40"/>
                  </a:lnTo>
                  <a:lnTo>
                    <a:pt x="115" y="38"/>
                  </a:lnTo>
                  <a:lnTo>
                    <a:pt x="118" y="38"/>
                  </a:lnTo>
                  <a:lnTo>
                    <a:pt x="120" y="38"/>
                  </a:lnTo>
                  <a:lnTo>
                    <a:pt x="123" y="37"/>
                  </a:lnTo>
                  <a:lnTo>
                    <a:pt x="128" y="37"/>
                  </a:lnTo>
                  <a:lnTo>
                    <a:pt x="129" y="37"/>
                  </a:lnTo>
                  <a:lnTo>
                    <a:pt x="129" y="37"/>
                  </a:lnTo>
                  <a:lnTo>
                    <a:pt x="128" y="40"/>
                  </a:lnTo>
                  <a:lnTo>
                    <a:pt x="128" y="41"/>
                  </a:lnTo>
                  <a:lnTo>
                    <a:pt x="128" y="41"/>
                  </a:lnTo>
                  <a:lnTo>
                    <a:pt x="129" y="41"/>
                  </a:lnTo>
                  <a:lnTo>
                    <a:pt x="134" y="41"/>
                  </a:lnTo>
                  <a:lnTo>
                    <a:pt x="137" y="43"/>
                  </a:lnTo>
                  <a:lnTo>
                    <a:pt x="142" y="43"/>
                  </a:lnTo>
                  <a:lnTo>
                    <a:pt x="145" y="43"/>
                  </a:lnTo>
                  <a:lnTo>
                    <a:pt x="145" y="43"/>
                  </a:lnTo>
                  <a:lnTo>
                    <a:pt x="146" y="43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5" y="51"/>
                  </a:lnTo>
                  <a:lnTo>
                    <a:pt x="146" y="54"/>
                  </a:lnTo>
                  <a:lnTo>
                    <a:pt x="148" y="57"/>
                  </a:lnTo>
                  <a:lnTo>
                    <a:pt x="148" y="62"/>
                  </a:lnTo>
                  <a:lnTo>
                    <a:pt x="146" y="65"/>
                  </a:lnTo>
                  <a:lnTo>
                    <a:pt x="146" y="70"/>
                  </a:lnTo>
                  <a:lnTo>
                    <a:pt x="146" y="74"/>
                  </a:lnTo>
                  <a:lnTo>
                    <a:pt x="146" y="76"/>
                  </a:lnTo>
                  <a:lnTo>
                    <a:pt x="148" y="77"/>
                  </a:lnTo>
                  <a:lnTo>
                    <a:pt x="150" y="79"/>
                  </a:lnTo>
                  <a:lnTo>
                    <a:pt x="151" y="82"/>
                  </a:lnTo>
                  <a:lnTo>
                    <a:pt x="153" y="85"/>
                  </a:lnTo>
                  <a:lnTo>
                    <a:pt x="153" y="87"/>
                  </a:lnTo>
                  <a:lnTo>
                    <a:pt x="153" y="88"/>
                  </a:lnTo>
                  <a:lnTo>
                    <a:pt x="153" y="90"/>
                  </a:lnTo>
                  <a:lnTo>
                    <a:pt x="153" y="92"/>
                  </a:lnTo>
                  <a:lnTo>
                    <a:pt x="153" y="93"/>
                  </a:lnTo>
                  <a:lnTo>
                    <a:pt x="151" y="93"/>
                  </a:lnTo>
                  <a:lnTo>
                    <a:pt x="151" y="95"/>
                  </a:lnTo>
                  <a:lnTo>
                    <a:pt x="151" y="96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4" y="98"/>
                  </a:lnTo>
                  <a:lnTo>
                    <a:pt x="156" y="96"/>
                  </a:lnTo>
                  <a:lnTo>
                    <a:pt x="157" y="96"/>
                  </a:lnTo>
                  <a:lnTo>
                    <a:pt x="159" y="96"/>
                  </a:lnTo>
                  <a:lnTo>
                    <a:pt x="161" y="96"/>
                  </a:lnTo>
                  <a:lnTo>
                    <a:pt x="164" y="96"/>
                  </a:lnTo>
                  <a:lnTo>
                    <a:pt x="165" y="96"/>
                  </a:lnTo>
                  <a:lnTo>
                    <a:pt x="169" y="95"/>
                  </a:lnTo>
                  <a:lnTo>
                    <a:pt x="170" y="95"/>
                  </a:lnTo>
                  <a:lnTo>
                    <a:pt x="172" y="95"/>
                  </a:lnTo>
                  <a:lnTo>
                    <a:pt x="173" y="96"/>
                  </a:lnTo>
                  <a:lnTo>
                    <a:pt x="175" y="96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8" y="93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3"/>
                  </a:lnTo>
                  <a:lnTo>
                    <a:pt x="178" y="103"/>
                  </a:lnTo>
                  <a:lnTo>
                    <a:pt x="178" y="104"/>
                  </a:lnTo>
                  <a:lnTo>
                    <a:pt x="178" y="106"/>
                  </a:lnTo>
                  <a:lnTo>
                    <a:pt x="178" y="106"/>
                  </a:lnTo>
                  <a:lnTo>
                    <a:pt x="178" y="109"/>
                  </a:lnTo>
                  <a:lnTo>
                    <a:pt x="176" y="111"/>
                  </a:lnTo>
                  <a:lnTo>
                    <a:pt x="176" y="112"/>
                  </a:lnTo>
                  <a:lnTo>
                    <a:pt x="178" y="115"/>
                  </a:lnTo>
                  <a:lnTo>
                    <a:pt x="178" y="117"/>
                  </a:lnTo>
                  <a:lnTo>
                    <a:pt x="176" y="118"/>
                  </a:lnTo>
                  <a:lnTo>
                    <a:pt x="176" y="120"/>
                  </a:lnTo>
                  <a:lnTo>
                    <a:pt x="176" y="122"/>
                  </a:lnTo>
                  <a:lnTo>
                    <a:pt x="176" y="122"/>
                  </a:lnTo>
                  <a:lnTo>
                    <a:pt x="178" y="125"/>
                  </a:lnTo>
                  <a:lnTo>
                    <a:pt x="176" y="125"/>
                  </a:lnTo>
                  <a:lnTo>
                    <a:pt x="176" y="125"/>
                  </a:lnTo>
                  <a:lnTo>
                    <a:pt x="175" y="125"/>
                  </a:lnTo>
                  <a:lnTo>
                    <a:pt x="148" y="125"/>
                  </a:lnTo>
                  <a:lnTo>
                    <a:pt x="148" y="128"/>
                  </a:lnTo>
                  <a:lnTo>
                    <a:pt x="148" y="145"/>
                  </a:lnTo>
                  <a:lnTo>
                    <a:pt x="148" y="150"/>
                  </a:lnTo>
                  <a:lnTo>
                    <a:pt x="148" y="169"/>
                  </a:lnTo>
                  <a:lnTo>
                    <a:pt x="150" y="172"/>
                  </a:lnTo>
                  <a:lnTo>
                    <a:pt x="151" y="178"/>
                  </a:lnTo>
                  <a:lnTo>
                    <a:pt x="151" y="178"/>
                  </a:lnTo>
                  <a:lnTo>
                    <a:pt x="153" y="178"/>
                  </a:lnTo>
                  <a:lnTo>
                    <a:pt x="156" y="181"/>
                  </a:lnTo>
                  <a:lnTo>
                    <a:pt x="156" y="183"/>
                  </a:lnTo>
                  <a:lnTo>
                    <a:pt x="159" y="185"/>
                  </a:lnTo>
                  <a:lnTo>
                    <a:pt x="162" y="188"/>
                  </a:lnTo>
                  <a:lnTo>
                    <a:pt x="165" y="191"/>
                  </a:lnTo>
                  <a:lnTo>
                    <a:pt x="169" y="192"/>
                  </a:lnTo>
                  <a:lnTo>
                    <a:pt x="164" y="194"/>
                  </a:lnTo>
                  <a:lnTo>
                    <a:pt x="157" y="196"/>
                  </a:lnTo>
                  <a:lnTo>
                    <a:pt x="153" y="196"/>
                  </a:lnTo>
                  <a:lnTo>
                    <a:pt x="148" y="197"/>
                  </a:lnTo>
                  <a:lnTo>
                    <a:pt x="145" y="197"/>
                  </a:lnTo>
                  <a:lnTo>
                    <a:pt x="140" y="199"/>
                  </a:lnTo>
                  <a:lnTo>
                    <a:pt x="140" y="199"/>
                  </a:lnTo>
                  <a:lnTo>
                    <a:pt x="139" y="197"/>
                  </a:lnTo>
                  <a:lnTo>
                    <a:pt x="135" y="197"/>
                  </a:lnTo>
                  <a:lnTo>
                    <a:pt x="132" y="199"/>
                  </a:lnTo>
                  <a:lnTo>
                    <a:pt x="131" y="199"/>
                  </a:lnTo>
                  <a:lnTo>
                    <a:pt x="129" y="199"/>
                  </a:lnTo>
                  <a:lnTo>
                    <a:pt x="128" y="197"/>
                  </a:lnTo>
                  <a:lnTo>
                    <a:pt x="126" y="197"/>
                  </a:lnTo>
                  <a:lnTo>
                    <a:pt x="123" y="196"/>
                  </a:lnTo>
                  <a:lnTo>
                    <a:pt x="118" y="197"/>
                  </a:lnTo>
                  <a:lnTo>
                    <a:pt x="115" y="197"/>
                  </a:lnTo>
                  <a:lnTo>
                    <a:pt x="110" y="196"/>
                  </a:lnTo>
                  <a:lnTo>
                    <a:pt x="109" y="196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2" y="196"/>
                  </a:lnTo>
                  <a:lnTo>
                    <a:pt x="101" y="194"/>
                  </a:lnTo>
                  <a:lnTo>
                    <a:pt x="99" y="192"/>
                  </a:lnTo>
                  <a:lnTo>
                    <a:pt x="98" y="191"/>
                  </a:lnTo>
                  <a:lnTo>
                    <a:pt x="98" y="189"/>
                  </a:lnTo>
                  <a:lnTo>
                    <a:pt x="98" y="189"/>
                  </a:lnTo>
                  <a:lnTo>
                    <a:pt x="96" y="189"/>
                  </a:lnTo>
                  <a:lnTo>
                    <a:pt x="93" y="189"/>
                  </a:lnTo>
                  <a:lnTo>
                    <a:pt x="88" y="189"/>
                  </a:lnTo>
                  <a:lnTo>
                    <a:pt x="87" y="189"/>
                  </a:lnTo>
                  <a:lnTo>
                    <a:pt x="80" y="189"/>
                  </a:lnTo>
                  <a:lnTo>
                    <a:pt x="75" y="189"/>
                  </a:lnTo>
                  <a:lnTo>
                    <a:pt x="69" y="189"/>
                  </a:lnTo>
                  <a:lnTo>
                    <a:pt x="64" y="189"/>
                  </a:lnTo>
                  <a:lnTo>
                    <a:pt x="58" y="189"/>
                  </a:lnTo>
                  <a:lnTo>
                    <a:pt x="53" y="189"/>
                  </a:lnTo>
                  <a:lnTo>
                    <a:pt x="47" y="189"/>
                  </a:lnTo>
                  <a:lnTo>
                    <a:pt x="42" y="189"/>
                  </a:lnTo>
                  <a:lnTo>
                    <a:pt x="39" y="189"/>
                  </a:lnTo>
                  <a:lnTo>
                    <a:pt x="36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1" y="189"/>
                  </a:lnTo>
                  <a:lnTo>
                    <a:pt x="30" y="188"/>
                  </a:lnTo>
                  <a:lnTo>
                    <a:pt x="28" y="188"/>
                  </a:lnTo>
                  <a:lnTo>
                    <a:pt x="27" y="186"/>
                  </a:lnTo>
                  <a:lnTo>
                    <a:pt x="25" y="185"/>
                  </a:lnTo>
                  <a:lnTo>
                    <a:pt x="25" y="183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19" y="185"/>
                  </a:lnTo>
                  <a:lnTo>
                    <a:pt x="17" y="185"/>
                  </a:lnTo>
                  <a:lnTo>
                    <a:pt x="16" y="185"/>
                  </a:lnTo>
                  <a:lnTo>
                    <a:pt x="14" y="186"/>
                  </a:lnTo>
                  <a:lnTo>
                    <a:pt x="12" y="186"/>
                  </a:lnTo>
                  <a:lnTo>
                    <a:pt x="9" y="186"/>
                  </a:lnTo>
                  <a:lnTo>
                    <a:pt x="9" y="186"/>
                  </a:lnTo>
                  <a:lnTo>
                    <a:pt x="8" y="186"/>
                  </a:lnTo>
                  <a:lnTo>
                    <a:pt x="6" y="186"/>
                  </a:lnTo>
                  <a:lnTo>
                    <a:pt x="5" y="186"/>
                  </a:lnTo>
                  <a:lnTo>
                    <a:pt x="3" y="188"/>
                  </a:lnTo>
                  <a:lnTo>
                    <a:pt x="0" y="188"/>
                  </a:lnTo>
                  <a:lnTo>
                    <a:pt x="1" y="181"/>
                  </a:lnTo>
                  <a:lnTo>
                    <a:pt x="1" y="180"/>
                  </a:lnTo>
                  <a:lnTo>
                    <a:pt x="1" y="177"/>
                  </a:lnTo>
                  <a:lnTo>
                    <a:pt x="1" y="169"/>
                  </a:lnTo>
                  <a:lnTo>
                    <a:pt x="1" y="167"/>
                  </a:lnTo>
                  <a:lnTo>
                    <a:pt x="1" y="166"/>
                  </a:lnTo>
                  <a:lnTo>
                    <a:pt x="1" y="166"/>
                  </a:lnTo>
                  <a:lnTo>
                    <a:pt x="3" y="164"/>
                  </a:lnTo>
                  <a:lnTo>
                    <a:pt x="5" y="164"/>
                  </a:lnTo>
                  <a:lnTo>
                    <a:pt x="5" y="161"/>
                  </a:lnTo>
                  <a:lnTo>
                    <a:pt x="5" y="158"/>
                  </a:lnTo>
                  <a:lnTo>
                    <a:pt x="8" y="148"/>
                  </a:lnTo>
                  <a:lnTo>
                    <a:pt x="9" y="140"/>
                  </a:lnTo>
                  <a:lnTo>
                    <a:pt x="11" y="136"/>
                  </a:lnTo>
                  <a:lnTo>
                    <a:pt x="12" y="131"/>
                  </a:lnTo>
                  <a:lnTo>
                    <a:pt x="17" y="125"/>
                  </a:lnTo>
                  <a:lnTo>
                    <a:pt x="19" y="122"/>
                  </a:lnTo>
                  <a:lnTo>
                    <a:pt x="20" y="120"/>
                  </a:lnTo>
                  <a:lnTo>
                    <a:pt x="25" y="118"/>
                  </a:lnTo>
                  <a:lnTo>
                    <a:pt x="27" y="115"/>
                  </a:lnTo>
                  <a:lnTo>
                    <a:pt x="28" y="112"/>
                  </a:lnTo>
                  <a:lnTo>
                    <a:pt x="30" y="107"/>
                  </a:lnTo>
                  <a:lnTo>
                    <a:pt x="30" y="103"/>
                  </a:lnTo>
                  <a:lnTo>
                    <a:pt x="31" y="96"/>
                  </a:lnTo>
                  <a:lnTo>
                    <a:pt x="31" y="95"/>
                  </a:lnTo>
                  <a:lnTo>
                    <a:pt x="30" y="92"/>
                  </a:lnTo>
                  <a:lnTo>
                    <a:pt x="30" y="90"/>
                  </a:lnTo>
                  <a:lnTo>
                    <a:pt x="28" y="88"/>
                  </a:lnTo>
                  <a:lnTo>
                    <a:pt x="27" y="87"/>
                  </a:lnTo>
                  <a:lnTo>
                    <a:pt x="27" y="85"/>
                  </a:lnTo>
                  <a:lnTo>
                    <a:pt x="23" y="81"/>
                  </a:lnTo>
                  <a:lnTo>
                    <a:pt x="23" y="79"/>
                  </a:lnTo>
                  <a:lnTo>
                    <a:pt x="22" y="77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0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0" y="65"/>
                  </a:lnTo>
                  <a:lnTo>
                    <a:pt x="20" y="66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3" y="62"/>
                  </a:lnTo>
                  <a:lnTo>
                    <a:pt x="23" y="62"/>
                  </a:lnTo>
                  <a:lnTo>
                    <a:pt x="23" y="60"/>
                  </a:lnTo>
                  <a:lnTo>
                    <a:pt x="23" y="59"/>
                  </a:lnTo>
                  <a:lnTo>
                    <a:pt x="23" y="57"/>
                  </a:lnTo>
                  <a:lnTo>
                    <a:pt x="20" y="49"/>
                  </a:lnTo>
                  <a:lnTo>
                    <a:pt x="17" y="41"/>
                  </a:lnTo>
                  <a:lnTo>
                    <a:pt x="16" y="37"/>
                  </a:lnTo>
                  <a:lnTo>
                    <a:pt x="12" y="32"/>
                  </a:lnTo>
                  <a:lnTo>
                    <a:pt x="9" y="29"/>
                  </a:lnTo>
                  <a:lnTo>
                    <a:pt x="9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2" y="24"/>
                  </a:lnTo>
                  <a:lnTo>
                    <a:pt x="16" y="24"/>
                  </a:lnTo>
                  <a:lnTo>
                    <a:pt x="19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3" y="21"/>
                  </a:lnTo>
                  <a:lnTo>
                    <a:pt x="28" y="21"/>
                  </a:lnTo>
                  <a:lnTo>
                    <a:pt x="30" y="21"/>
                  </a:lnTo>
                  <a:close/>
                  <a:moveTo>
                    <a:pt x="17" y="0"/>
                  </a:moveTo>
                  <a:lnTo>
                    <a:pt x="17" y="2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7" y="5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2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2" y="16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8" y="19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6" y="14"/>
                  </a:lnTo>
                  <a:lnTo>
                    <a:pt x="6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8"/>
                  </a:lnTo>
                  <a:lnTo>
                    <a:pt x="6" y="7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6" name="Freeform 343">
              <a:extLst>
                <a:ext uri="{FF2B5EF4-FFF2-40B4-BE49-F238E27FC236}">
                  <a16:creationId xmlns:a16="http://schemas.microsoft.com/office/drawing/2014/main" id="{EA9457FD-8315-4760-B805-6445276E883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9105" y="3191812"/>
              <a:ext cx="87716" cy="79919"/>
            </a:xfrm>
            <a:custGeom>
              <a:avLst/>
              <a:gdLst>
                <a:gd name="T0" fmla="*/ 30 w 45"/>
                <a:gd name="T1" fmla="*/ 11 h 41"/>
                <a:gd name="T2" fmla="*/ 30 w 45"/>
                <a:gd name="T3" fmla="*/ 11 h 41"/>
                <a:gd name="T4" fmla="*/ 22 w 45"/>
                <a:gd name="T5" fmla="*/ 3 h 41"/>
                <a:gd name="T6" fmla="*/ 22 w 45"/>
                <a:gd name="T7" fmla="*/ 4 h 41"/>
                <a:gd name="T8" fmla="*/ 23 w 45"/>
                <a:gd name="T9" fmla="*/ 3 h 41"/>
                <a:gd name="T10" fmla="*/ 22 w 45"/>
                <a:gd name="T11" fmla="*/ 0 h 41"/>
                <a:gd name="T12" fmla="*/ 25 w 45"/>
                <a:gd name="T13" fmla="*/ 1 h 41"/>
                <a:gd name="T14" fmla="*/ 23 w 45"/>
                <a:gd name="T15" fmla="*/ 3 h 41"/>
                <a:gd name="T16" fmla="*/ 23 w 45"/>
                <a:gd name="T17" fmla="*/ 3 h 41"/>
                <a:gd name="T18" fmla="*/ 28 w 45"/>
                <a:gd name="T19" fmla="*/ 4 h 41"/>
                <a:gd name="T20" fmla="*/ 31 w 45"/>
                <a:gd name="T21" fmla="*/ 7 h 41"/>
                <a:gd name="T22" fmla="*/ 28 w 45"/>
                <a:gd name="T23" fmla="*/ 9 h 41"/>
                <a:gd name="T24" fmla="*/ 30 w 45"/>
                <a:gd name="T25" fmla="*/ 12 h 41"/>
                <a:gd name="T26" fmla="*/ 36 w 45"/>
                <a:gd name="T27" fmla="*/ 17 h 41"/>
                <a:gd name="T28" fmla="*/ 36 w 45"/>
                <a:gd name="T29" fmla="*/ 20 h 41"/>
                <a:gd name="T30" fmla="*/ 31 w 45"/>
                <a:gd name="T31" fmla="*/ 22 h 41"/>
                <a:gd name="T32" fmla="*/ 31 w 45"/>
                <a:gd name="T33" fmla="*/ 22 h 41"/>
                <a:gd name="T34" fmla="*/ 34 w 45"/>
                <a:gd name="T35" fmla="*/ 25 h 41"/>
                <a:gd name="T36" fmla="*/ 37 w 45"/>
                <a:gd name="T37" fmla="*/ 26 h 41"/>
                <a:gd name="T38" fmla="*/ 44 w 45"/>
                <a:gd name="T39" fmla="*/ 28 h 41"/>
                <a:gd name="T40" fmla="*/ 42 w 45"/>
                <a:gd name="T41" fmla="*/ 31 h 41"/>
                <a:gd name="T42" fmla="*/ 42 w 45"/>
                <a:gd name="T43" fmla="*/ 31 h 41"/>
                <a:gd name="T44" fmla="*/ 45 w 45"/>
                <a:gd name="T45" fmla="*/ 34 h 41"/>
                <a:gd name="T46" fmla="*/ 42 w 45"/>
                <a:gd name="T47" fmla="*/ 34 h 41"/>
                <a:gd name="T48" fmla="*/ 44 w 45"/>
                <a:gd name="T49" fmla="*/ 36 h 41"/>
                <a:gd name="T50" fmla="*/ 44 w 45"/>
                <a:gd name="T51" fmla="*/ 39 h 41"/>
                <a:gd name="T52" fmla="*/ 39 w 45"/>
                <a:gd name="T53" fmla="*/ 41 h 41"/>
                <a:gd name="T54" fmla="*/ 36 w 45"/>
                <a:gd name="T55" fmla="*/ 36 h 41"/>
                <a:gd name="T56" fmla="*/ 34 w 45"/>
                <a:gd name="T57" fmla="*/ 33 h 41"/>
                <a:gd name="T58" fmla="*/ 34 w 45"/>
                <a:gd name="T59" fmla="*/ 30 h 41"/>
                <a:gd name="T60" fmla="*/ 33 w 45"/>
                <a:gd name="T61" fmla="*/ 28 h 41"/>
                <a:gd name="T62" fmla="*/ 28 w 45"/>
                <a:gd name="T63" fmla="*/ 30 h 41"/>
                <a:gd name="T64" fmla="*/ 25 w 45"/>
                <a:gd name="T65" fmla="*/ 28 h 41"/>
                <a:gd name="T66" fmla="*/ 23 w 45"/>
                <a:gd name="T67" fmla="*/ 26 h 41"/>
                <a:gd name="T68" fmla="*/ 20 w 45"/>
                <a:gd name="T69" fmla="*/ 26 h 41"/>
                <a:gd name="T70" fmla="*/ 15 w 45"/>
                <a:gd name="T71" fmla="*/ 23 h 41"/>
                <a:gd name="T72" fmla="*/ 11 w 45"/>
                <a:gd name="T73" fmla="*/ 20 h 41"/>
                <a:gd name="T74" fmla="*/ 4 w 45"/>
                <a:gd name="T75" fmla="*/ 20 h 41"/>
                <a:gd name="T76" fmla="*/ 4 w 45"/>
                <a:gd name="T77" fmla="*/ 19 h 41"/>
                <a:gd name="T78" fmla="*/ 3 w 45"/>
                <a:gd name="T79" fmla="*/ 14 h 41"/>
                <a:gd name="T80" fmla="*/ 3 w 45"/>
                <a:gd name="T81" fmla="*/ 11 h 41"/>
                <a:gd name="T82" fmla="*/ 3 w 45"/>
                <a:gd name="T83" fmla="*/ 7 h 41"/>
                <a:gd name="T84" fmla="*/ 1 w 45"/>
                <a:gd name="T85" fmla="*/ 4 h 41"/>
                <a:gd name="T86" fmla="*/ 1 w 45"/>
                <a:gd name="T87" fmla="*/ 3 h 41"/>
                <a:gd name="T88" fmla="*/ 6 w 45"/>
                <a:gd name="T89" fmla="*/ 1 h 41"/>
                <a:gd name="T90" fmla="*/ 11 w 45"/>
                <a:gd name="T91" fmla="*/ 1 h 41"/>
                <a:gd name="T92" fmla="*/ 20 w 45"/>
                <a:gd name="T93" fmla="*/ 1 h 41"/>
                <a:gd name="T94" fmla="*/ 20 w 45"/>
                <a:gd name="T95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" h="41">
                  <a:moveTo>
                    <a:pt x="30" y="11"/>
                  </a:move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close/>
                  <a:moveTo>
                    <a:pt x="22" y="3"/>
                  </a:moveTo>
                  <a:lnTo>
                    <a:pt x="22" y="3"/>
                  </a:lnTo>
                  <a:lnTo>
                    <a:pt x="22" y="3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3" y="4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2" y="3"/>
                  </a:lnTo>
                  <a:close/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0" y="6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28" y="9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5"/>
                  </a:lnTo>
                  <a:lnTo>
                    <a:pt x="36" y="17"/>
                  </a:lnTo>
                  <a:lnTo>
                    <a:pt x="36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0"/>
                  </a:lnTo>
                  <a:lnTo>
                    <a:pt x="34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4" y="23"/>
                  </a:lnTo>
                  <a:lnTo>
                    <a:pt x="34" y="25"/>
                  </a:lnTo>
                  <a:lnTo>
                    <a:pt x="36" y="25"/>
                  </a:lnTo>
                  <a:lnTo>
                    <a:pt x="37" y="26"/>
                  </a:lnTo>
                  <a:lnTo>
                    <a:pt x="37" y="26"/>
                  </a:lnTo>
                  <a:lnTo>
                    <a:pt x="39" y="28"/>
                  </a:lnTo>
                  <a:lnTo>
                    <a:pt x="41" y="28"/>
                  </a:lnTo>
                  <a:lnTo>
                    <a:pt x="44" y="28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4" y="33"/>
                  </a:lnTo>
                  <a:lnTo>
                    <a:pt x="44" y="33"/>
                  </a:lnTo>
                  <a:lnTo>
                    <a:pt x="45" y="34"/>
                  </a:lnTo>
                  <a:lnTo>
                    <a:pt x="45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6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1" y="39"/>
                  </a:lnTo>
                  <a:lnTo>
                    <a:pt x="39" y="41"/>
                  </a:lnTo>
                  <a:lnTo>
                    <a:pt x="39" y="41"/>
                  </a:lnTo>
                  <a:lnTo>
                    <a:pt x="37" y="39"/>
                  </a:lnTo>
                  <a:lnTo>
                    <a:pt x="37" y="37"/>
                  </a:lnTo>
                  <a:lnTo>
                    <a:pt x="36" y="36"/>
                  </a:lnTo>
                  <a:lnTo>
                    <a:pt x="36" y="34"/>
                  </a:lnTo>
                  <a:lnTo>
                    <a:pt x="36" y="33"/>
                  </a:lnTo>
                  <a:lnTo>
                    <a:pt x="34" y="33"/>
                  </a:lnTo>
                  <a:lnTo>
                    <a:pt x="33" y="31"/>
                  </a:lnTo>
                  <a:lnTo>
                    <a:pt x="34" y="31"/>
                  </a:lnTo>
                  <a:lnTo>
                    <a:pt x="34" y="30"/>
                  </a:lnTo>
                  <a:lnTo>
                    <a:pt x="34" y="30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3" y="26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0" y="26"/>
                  </a:lnTo>
                  <a:lnTo>
                    <a:pt x="19" y="26"/>
                  </a:lnTo>
                  <a:lnTo>
                    <a:pt x="19" y="25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1" y="20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4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7" name="Freeform 344">
              <a:extLst>
                <a:ext uri="{FF2B5EF4-FFF2-40B4-BE49-F238E27FC236}">
                  <a16:creationId xmlns:a16="http://schemas.microsoft.com/office/drawing/2014/main" id="{EDE8CA10-A1BD-45CA-AB3C-9D65D1AA558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08826" y="3145031"/>
              <a:ext cx="48731" cy="97461"/>
            </a:xfrm>
            <a:custGeom>
              <a:avLst/>
              <a:gdLst>
                <a:gd name="T0" fmla="*/ 6 w 25"/>
                <a:gd name="T1" fmla="*/ 0 h 50"/>
                <a:gd name="T2" fmla="*/ 6 w 25"/>
                <a:gd name="T3" fmla="*/ 2 h 50"/>
                <a:gd name="T4" fmla="*/ 6 w 25"/>
                <a:gd name="T5" fmla="*/ 3 h 50"/>
                <a:gd name="T6" fmla="*/ 10 w 25"/>
                <a:gd name="T7" fmla="*/ 2 h 50"/>
                <a:gd name="T8" fmla="*/ 11 w 25"/>
                <a:gd name="T9" fmla="*/ 2 h 50"/>
                <a:gd name="T10" fmla="*/ 13 w 25"/>
                <a:gd name="T11" fmla="*/ 3 h 50"/>
                <a:gd name="T12" fmla="*/ 14 w 25"/>
                <a:gd name="T13" fmla="*/ 6 h 50"/>
                <a:gd name="T14" fmla="*/ 18 w 25"/>
                <a:gd name="T15" fmla="*/ 6 h 50"/>
                <a:gd name="T16" fmla="*/ 18 w 25"/>
                <a:gd name="T17" fmla="*/ 11 h 50"/>
                <a:gd name="T18" fmla="*/ 18 w 25"/>
                <a:gd name="T19" fmla="*/ 13 h 50"/>
                <a:gd name="T20" fmla="*/ 18 w 25"/>
                <a:gd name="T21" fmla="*/ 16 h 50"/>
                <a:gd name="T22" fmla="*/ 18 w 25"/>
                <a:gd name="T23" fmla="*/ 19 h 50"/>
                <a:gd name="T24" fmla="*/ 16 w 25"/>
                <a:gd name="T25" fmla="*/ 19 h 50"/>
                <a:gd name="T26" fmla="*/ 18 w 25"/>
                <a:gd name="T27" fmla="*/ 22 h 50"/>
                <a:gd name="T28" fmla="*/ 18 w 25"/>
                <a:gd name="T29" fmla="*/ 25 h 50"/>
                <a:gd name="T30" fmla="*/ 19 w 25"/>
                <a:gd name="T31" fmla="*/ 27 h 50"/>
                <a:gd name="T32" fmla="*/ 21 w 25"/>
                <a:gd name="T33" fmla="*/ 30 h 50"/>
                <a:gd name="T34" fmla="*/ 24 w 25"/>
                <a:gd name="T35" fmla="*/ 30 h 50"/>
                <a:gd name="T36" fmla="*/ 24 w 25"/>
                <a:gd name="T37" fmla="*/ 31 h 50"/>
                <a:gd name="T38" fmla="*/ 24 w 25"/>
                <a:gd name="T39" fmla="*/ 33 h 50"/>
                <a:gd name="T40" fmla="*/ 25 w 25"/>
                <a:gd name="T41" fmla="*/ 35 h 50"/>
                <a:gd name="T42" fmla="*/ 24 w 25"/>
                <a:gd name="T43" fmla="*/ 36 h 50"/>
                <a:gd name="T44" fmla="*/ 22 w 25"/>
                <a:gd name="T45" fmla="*/ 38 h 50"/>
                <a:gd name="T46" fmla="*/ 21 w 25"/>
                <a:gd name="T47" fmla="*/ 39 h 50"/>
                <a:gd name="T48" fmla="*/ 21 w 25"/>
                <a:gd name="T49" fmla="*/ 41 h 50"/>
                <a:gd name="T50" fmla="*/ 19 w 25"/>
                <a:gd name="T51" fmla="*/ 43 h 50"/>
                <a:gd name="T52" fmla="*/ 18 w 25"/>
                <a:gd name="T53" fmla="*/ 44 h 50"/>
                <a:gd name="T54" fmla="*/ 16 w 25"/>
                <a:gd name="T55" fmla="*/ 44 h 50"/>
                <a:gd name="T56" fmla="*/ 14 w 25"/>
                <a:gd name="T57" fmla="*/ 46 h 50"/>
                <a:gd name="T58" fmla="*/ 14 w 25"/>
                <a:gd name="T59" fmla="*/ 46 h 50"/>
                <a:gd name="T60" fmla="*/ 16 w 25"/>
                <a:gd name="T61" fmla="*/ 47 h 50"/>
                <a:gd name="T62" fmla="*/ 14 w 25"/>
                <a:gd name="T63" fmla="*/ 49 h 50"/>
                <a:gd name="T64" fmla="*/ 14 w 25"/>
                <a:gd name="T65" fmla="*/ 49 h 50"/>
                <a:gd name="T66" fmla="*/ 14 w 25"/>
                <a:gd name="T67" fmla="*/ 50 h 50"/>
                <a:gd name="T68" fmla="*/ 13 w 25"/>
                <a:gd name="T69" fmla="*/ 50 h 50"/>
                <a:gd name="T70" fmla="*/ 11 w 25"/>
                <a:gd name="T71" fmla="*/ 50 h 50"/>
                <a:gd name="T72" fmla="*/ 10 w 25"/>
                <a:gd name="T73" fmla="*/ 50 h 50"/>
                <a:gd name="T74" fmla="*/ 10 w 25"/>
                <a:gd name="T75" fmla="*/ 47 h 50"/>
                <a:gd name="T76" fmla="*/ 2 w 25"/>
                <a:gd name="T77" fmla="*/ 41 h 50"/>
                <a:gd name="T78" fmla="*/ 0 w 25"/>
                <a:gd name="T79" fmla="*/ 39 h 50"/>
                <a:gd name="T80" fmla="*/ 0 w 25"/>
                <a:gd name="T81" fmla="*/ 38 h 50"/>
                <a:gd name="T82" fmla="*/ 2 w 25"/>
                <a:gd name="T83" fmla="*/ 39 h 50"/>
                <a:gd name="T84" fmla="*/ 2 w 25"/>
                <a:gd name="T85" fmla="*/ 38 h 50"/>
                <a:gd name="T86" fmla="*/ 0 w 25"/>
                <a:gd name="T87" fmla="*/ 35 h 50"/>
                <a:gd name="T88" fmla="*/ 2 w 25"/>
                <a:gd name="T89" fmla="*/ 30 h 50"/>
                <a:gd name="T90" fmla="*/ 2 w 25"/>
                <a:gd name="T91" fmla="*/ 24 h 50"/>
                <a:gd name="T92" fmla="*/ 2 w 25"/>
                <a:gd name="T93" fmla="*/ 20 h 50"/>
                <a:gd name="T94" fmla="*/ 3 w 25"/>
                <a:gd name="T95" fmla="*/ 17 h 50"/>
                <a:gd name="T96" fmla="*/ 3 w 25"/>
                <a:gd name="T97" fmla="*/ 14 h 50"/>
                <a:gd name="T98" fmla="*/ 0 w 25"/>
                <a:gd name="T99" fmla="*/ 13 h 50"/>
                <a:gd name="T100" fmla="*/ 0 w 25"/>
                <a:gd name="T101" fmla="*/ 11 h 50"/>
                <a:gd name="T102" fmla="*/ 0 w 25"/>
                <a:gd name="T103" fmla="*/ 9 h 50"/>
                <a:gd name="T104" fmla="*/ 2 w 25"/>
                <a:gd name="T105" fmla="*/ 9 h 50"/>
                <a:gd name="T106" fmla="*/ 2 w 25"/>
                <a:gd name="T107" fmla="*/ 9 h 50"/>
                <a:gd name="T108" fmla="*/ 2 w 25"/>
                <a:gd name="T109" fmla="*/ 6 h 50"/>
                <a:gd name="T110" fmla="*/ 0 w 25"/>
                <a:gd name="T111" fmla="*/ 6 h 50"/>
                <a:gd name="T112" fmla="*/ 2 w 25"/>
                <a:gd name="T113" fmla="*/ 3 h 50"/>
                <a:gd name="T114" fmla="*/ 3 w 25"/>
                <a:gd name="T115" fmla="*/ 2 h 50"/>
                <a:gd name="T116" fmla="*/ 5 w 25"/>
                <a:gd name="T1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5" h="50">
                  <a:moveTo>
                    <a:pt x="5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3"/>
                  </a:lnTo>
                  <a:lnTo>
                    <a:pt x="8" y="3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3" y="3"/>
                  </a:lnTo>
                  <a:lnTo>
                    <a:pt x="13" y="5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8" y="11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6"/>
                  </a:lnTo>
                  <a:lnTo>
                    <a:pt x="18" y="1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6" y="19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8" y="25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1"/>
                  </a:lnTo>
                  <a:lnTo>
                    <a:pt x="24" y="31"/>
                  </a:lnTo>
                  <a:lnTo>
                    <a:pt x="24" y="33"/>
                  </a:lnTo>
                  <a:lnTo>
                    <a:pt x="25" y="35"/>
                  </a:lnTo>
                  <a:lnTo>
                    <a:pt x="25" y="35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8"/>
                  </a:lnTo>
                  <a:lnTo>
                    <a:pt x="21" y="39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3"/>
                  </a:lnTo>
                  <a:lnTo>
                    <a:pt x="19" y="43"/>
                  </a:lnTo>
                  <a:lnTo>
                    <a:pt x="19" y="44"/>
                  </a:lnTo>
                  <a:lnTo>
                    <a:pt x="18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6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7"/>
                  </a:lnTo>
                  <a:lnTo>
                    <a:pt x="16" y="47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9"/>
                  </a:lnTo>
                  <a:lnTo>
                    <a:pt x="10" y="47"/>
                  </a:lnTo>
                  <a:lnTo>
                    <a:pt x="8" y="44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8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2" y="30"/>
                  </a:lnTo>
                  <a:lnTo>
                    <a:pt x="2" y="27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7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3" y="2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8" name="Freeform 345">
              <a:extLst>
                <a:ext uri="{FF2B5EF4-FFF2-40B4-BE49-F238E27FC236}">
                  <a16:creationId xmlns:a16="http://schemas.microsoft.com/office/drawing/2014/main" id="{6710CF6D-B99D-4A9C-AEDD-A2A643645F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1329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1 h 1"/>
                <a:gd name="T8" fmla="*/ 0 w 2"/>
                <a:gd name="T9" fmla="*/ 0 h 1"/>
                <a:gd name="T10" fmla="*/ 2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9" name="Freeform 346">
              <a:extLst>
                <a:ext uri="{FF2B5EF4-FFF2-40B4-BE49-F238E27FC236}">
                  <a16:creationId xmlns:a16="http://schemas.microsoft.com/office/drawing/2014/main" id="{1A50E43B-4A9B-413F-B660-3A86FDFEA2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3914973"/>
              <a:ext cx="7797" cy="21442"/>
            </a:xfrm>
            <a:custGeom>
              <a:avLst/>
              <a:gdLst>
                <a:gd name="T0" fmla="*/ 2 w 4"/>
                <a:gd name="T1" fmla="*/ 8 h 11"/>
                <a:gd name="T2" fmla="*/ 4 w 4"/>
                <a:gd name="T3" fmla="*/ 8 h 11"/>
                <a:gd name="T4" fmla="*/ 4 w 4"/>
                <a:gd name="T5" fmla="*/ 10 h 11"/>
                <a:gd name="T6" fmla="*/ 4 w 4"/>
                <a:gd name="T7" fmla="*/ 10 h 11"/>
                <a:gd name="T8" fmla="*/ 4 w 4"/>
                <a:gd name="T9" fmla="*/ 10 h 11"/>
                <a:gd name="T10" fmla="*/ 4 w 4"/>
                <a:gd name="T11" fmla="*/ 10 h 11"/>
                <a:gd name="T12" fmla="*/ 4 w 4"/>
                <a:gd name="T13" fmla="*/ 10 h 11"/>
                <a:gd name="T14" fmla="*/ 4 w 4"/>
                <a:gd name="T15" fmla="*/ 11 h 11"/>
                <a:gd name="T16" fmla="*/ 2 w 4"/>
                <a:gd name="T17" fmla="*/ 11 h 11"/>
                <a:gd name="T18" fmla="*/ 0 w 4"/>
                <a:gd name="T19" fmla="*/ 10 h 11"/>
                <a:gd name="T20" fmla="*/ 0 w 4"/>
                <a:gd name="T21" fmla="*/ 10 h 11"/>
                <a:gd name="T22" fmla="*/ 2 w 4"/>
                <a:gd name="T23" fmla="*/ 8 h 11"/>
                <a:gd name="T24" fmla="*/ 2 w 4"/>
                <a:gd name="T25" fmla="*/ 0 h 11"/>
                <a:gd name="T26" fmla="*/ 2 w 4"/>
                <a:gd name="T27" fmla="*/ 0 h 11"/>
                <a:gd name="T28" fmla="*/ 2 w 4"/>
                <a:gd name="T29" fmla="*/ 0 h 11"/>
                <a:gd name="T30" fmla="*/ 4 w 4"/>
                <a:gd name="T31" fmla="*/ 2 h 11"/>
                <a:gd name="T32" fmla="*/ 4 w 4"/>
                <a:gd name="T33" fmla="*/ 2 h 11"/>
                <a:gd name="T34" fmla="*/ 4 w 4"/>
                <a:gd name="T35" fmla="*/ 4 h 11"/>
                <a:gd name="T36" fmla="*/ 2 w 4"/>
                <a:gd name="T37" fmla="*/ 2 h 11"/>
                <a:gd name="T38" fmla="*/ 2 w 4"/>
                <a:gd name="T39" fmla="*/ 0 h 11"/>
                <a:gd name="T40" fmla="*/ 2 w 4"/>
                <a:gd name="T41" fmla="*/ 0 h 11"/>
                <a:gd name="T42" fmla="*/ 2 w 4"/>
                <a:gd name="T4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" h="11">
                  <a:moveTo>
                    <a:pt x="2" y="8"/>
                  </a:moveTo>
                  <a:lnTo>
                    <a:pt x="4" y="8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2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8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0" name="Freeform 347">
              <a:extLst>
                <a:ext uri="{FF2B5EF4-FFF2-40B4-BE49-F238E27FC236}">
                  <a16:creationId xmlns:a16="http://schemas.microsoft.com/office/drawing/2014/main" id="{C5BCA093-5674-4E71-B2A7-7302EAF2A885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8614" y="3283425"/>
              <a:ext cx="405438" cy="284586"/>
            </a:xfrm>
            <a:custGeom>
              <a:avLst/>
              <a:gdLst>
                <a:gd name="T0" fmla="*/ 157 w 208"/>
                <a:gd name="T1" fmla="*/ 9 h 146"/>
                <a:gd name="T2" fmla="*/ 159 w 208"/>
                <a:gd name="T3" fmla="*/ 14 h 146"/>
                <a:gd name="T4" fmla="*/ 162 w 208"/>
                <a:gd name="T5" fmla="*/ 30 h 146"/>
                <a:gd name="T6" fmla="*/ 178 w 208"/>
                <a:gd name="T7" fmla="*/ 22 h 146"/>
                <a:gd name="T8" fmla="*/ 190 w 208"/>
                <a:gd name="T9" fmla="*/ 17 h 146"/>
                <a:gd name="T10" fmla="*/ 192 w 208"/>
                <a:gd name="T11" fmla="*/ 20 h 146"/>
                <a:gd name="T12" fmla="*/ 201 w 208"/>
                <a:gd name="T13" fmla="*/ 17 h 146"/>
                <a:gd name="T14" fmla="*/ 208 w 208"/>
                <a:gd name="T15" fmla="*/ 20 h 146"/>
                <a:gd name="T16" fmla="*/ 201 w 208"/>
                <a:gd name="T17" fmla="*/ 22 h 146"/>
                <a:gd name="T18" fmla="*/ 195 w 208"/>
                <a:gd name="T19" fmla="*/ 27 h 146"/>
                <a:gd name="T20" fmla="*/ 178 w 208"/>
                <a:gd name="T21" fmla="*/ 27 h 146"/>
                <a:gd name="T22" fmla="*/ 168 w 208"/>
                <a:gd name="T23" fmla="*/ 30 h 146"/>
                <a:gd name="T24" fmla="*/ 159 w 208"/>
                <a:gd name="T25" fmla="*/ 36 h 146"/>
                <a:gd name="T26" fmla="*/ 159 w 208"/>
                <a:gd name="T27" fmla="*/ 44 h 146"/>
                <a:gd name="T28" fmla="*/ 160 w 208"/>
                <a:gd name="T29" fmla="*/ 52 h 146"/>
                <a:gd name="T30" fmla="*/ 159 w 208"/>
                <a:gd name="T31" fmla="*/ 57 h 146"/>
                <a:gd name="T32" fmla="*/ 153 w 208"/>
                <a:gd name="T33" fmla="*/ 64 h 146"/>
                <a:gd name="T34" fmla="*/ 154 w 208"/>
                <a:gd name="T35" fmla="*/ 72 h 146"/>
                <a:gd name="T36" fmla="*/ 137 w 208"/>
                <a:gd name="T37" fmla="*/ 72 h 146"/>
                <a:gd name="T38" fmla="*/ 142 w 208"/>
                <a:gd name="T39" fmla="*/ 85 h 146"/>
                <a:gd name="T40" fmla="*/ 129 w 208"/>
                <a:gd name="T41" fmla="*/ 93 h 146"/>
                <a:gd name="T42" fmla="*/ 126 w 208"/>
                <a:gd name="T43" fmla="*/ 109 h 146"/>
                <a:gd name="T44" fmla="*/ 118 w 208"/>
                <a:gd name="T45" fmla="*/ 109 h 146"/>
                <a:gd name="T46" fmla="*/ 108 w 208"/>
                <a:gd name="T47" fmla="*/ 110 h 146"/>
                <a:gd name="T48" fmla="*/ 105 w 208"/>
                <a:gd name="T49" fmla="*/ 116 h 146"/>
                <a:gd name="T50" fmla="*/ 93 w 208"/>
                <a:gd name="T51" fmla="*/ 116 h 146"/>
                <a:gd name="T52" fmla="*/ 85 w 208"/>
                <a:gd name="T53" fmla="*/ 123 h 146"/>
                <a:gd name="T54" fmla="*/ 83 w 208"/>
                <a:gd name="T55" fmla="*/ 137 h 146"/>
                <a:gd name="T56" fmla="*/ 72 w 208"/>
                <a:gd name="T57" fmla="*/ 143 h 146"/>
                <a:gd name="T58" fmla="*/ 56 w 208"/>
                <a:gd name="T59" fmla="*/ 145 h 146"/>
                <a:gd name="T60" fmla="*/ 30 w 208"/>
                <a:gd name="T61" fmla="*/ 146 h 146"/>
                <a:gd name="T62" fmla="*/ 12 w 208"/>
                <a:gd name="T63" fmla="*/ 132 h 146"/>
                <a:gd name="T64" fmla="*/ 12 w 208"/>
                <a:gd name="T65" fmla="*/ 115 h 146"/>
                <a:gd name="T66" fmla="*/ 4 w 208"/>
                <a:gd name="T67" fmla="*/ 105 h 146"/>
                <a:gd name="T68" fmla="*/ 1 w 208"/>
                <a:gd name="T69" fmla="*/ 88 h 146"/>
                <a:gd name="T70" fmla="*/ 3 w 208"/>
                <a:gd name="T71" fmla="*/ 80 h 146"/>
                <a:gd name="T72" fmla="*/ 3 w 208"/>
                <a:gd name="T73" fmla="*/ 69 h 146"/>
                <a:gd name="T74" fmla="*/ 4 w 208"/>
                <a:gd name="T75" fmla="*/ 64 h 146"/>
                <a:gd name="T76" fmla="*/ 9 w 208"/>
                <a:gd name="T77" fmla="*/ 60 h 146"/>
                <a:gd name="T78" fmla="*/ 9 w 208"/>
                <a:gd name="T79" fmla="*/ 53 h 146"/>
                <a:gd name="T80" fmla="*/ 12 w 208"/>
                <a:gd name="T81" fmla="*/ 49 h 146"/>
                <a:gd name="T82" fmla="*/ 19 w 208"/>
                <a:gd name="T83" fmla="*/ 50 h 146"/>
                <a:gd name="T84" fmla="*/ 26 w 208"/>
                <a:gd name="T85" fmla="*/ 55 h 146"/>
                <a:gd name="T86" fmla="*/ 33 w 208"/>
                <a:gd name="T87" fmla="*/ 53 h 146"/>
                <a:gd name="T88" fmla="*/ 39 w 208"/>
                <a:gd name="T89" fmla="*/ 46 h 146"/>
                <a:gd name="T90" fmla="*/ 47 w 208"/>
                <a:gd name="T91" fmla="*/ 41 h 146"/>
                <a:gd name="T92" fmla="*/ 53 w 208"/>
                <a:gd name="T93" fmla="*/ 39 h 146"/>
                <a:gd name="T94" fmla="*/ 63 w 208"/>
                <a:gd name="T95" fmla="*/ 24 h 146"/>
                <a:gd name="T96" fmla="*/ 75 w 208"/>
                <a:gd name="T97" fmla="*/ 17 h 146"/>
                <a:gd name="T98" fmla="*/ 86 w 208"/>
                <a:gd name="T99" fmla="*/ 19 h 146"/>
                <a:gd name="T100" fmla="*/ 102 w 208"/>
                <a:gd name="T101" fmla="*/ 20 h 146"/>
                <a:gd name="T102" fmla="*/ 107 w 208"/>
                <a:gd name="T103" fmla="*/ 24 h 146"/>
                <a:gd name="T104" fmla="*/ 115 w 208"/>
                <a:gd name="T105" fmla="*/ 22 h 146"/>
                <a:gd name="T106" fmla="*/ 121 w 208"/>
                <a:gd name="T107" fmla="*/ 19 h 146"/>
                <a:gd name="T108" fmla="*/ 127 w 208"/>
                <a:gd name="T109" fmla="*/ 22 h 146"/>
                <a:gd name="T110" fmla="*/ 131 w 208"/>
                <a:gd name="T111" fmla="*/ 16 h 146"/>
                <a:gd name="T112" fmla="*/ 140 w 208"/>
                <a:gd name="T113" fmla="*/ 14 h 146"/>
                <a:gd name="T114" fmla="*/ 143 w 208"/>
                <a:gd name="T115" fmla="*/ 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8" h="146">
                  <a:moveTo>
                    <a:pt x="151" y="0"/>
                  </a:moveTo>
                  <a:lnTo>
                    <a:pt x="153" y="1"/>
                  </a:lnTo>
                  <a:lnTo>
                    <a:pt x="156" y="3"/>
                  </a:lnTo>
                  <a:lnTo>
                    <a:pt x="157" y="5"/>
                  </a:lnTo>
                  <a:lnTo>
                    <a:pt x="156" y="8"/>
                  </a:lnTo>
                  <a:lnTo>
                    <a:pt x="156" y="9"/>
                  </a:lnTo>
                  <a:lnTo>
                    <a:pt x="157" y="9"/>
                  </a:lnTo>
                  <a:lnTo>
                    <a:pt x="157" y="9"/>
                  </a:lnTo>
                  <a:lnTo>
                    <a:pt x="159" y="9"/>
                  </a:lnTo>
                  <a:lnTo>
                    <a:pt x="160" y="9"/>
                  </a:lnTo>
                  <a:lnTo>
                    <a:pt x="160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59" y="14"/>
                  </a:lnTo>
                  <a:lnTo>
                    <a:pt x="159" y="17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9" y="24"/>
                  </a:lnTo>
                  <a:lnTo>
                    <a:pt x="160" y="27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5" y="28"/>
                  </a:lnTo>
                  <a:lnTo>
                    <a:pt x="168" y="27"/>
                  </a:lnTo>
                  <a:lnTo>
                    <a:pt x="172" y="25"/>
                  </a:lnTo>
                  <a:lnTo>
                    <a:pt x="176" y="24"/>
                  </a:lnTo>
                  <a:lnTo>
                    <a:pt x="178" y="22"/>
                  </a:lnTo>
                  <a:lnTo>
                    <a:pt x="179" y="20"/>
                  </a:lnTo>
                  <a:lnTo>
                    <a:pt x="184" y="17"/>
                  </a:lnTo>
                  <a:lnTo>
                    <a:pt x="187" y="17"/>
                  </a:lnTo>
                  <a:lnTo>
                    <a:pt x="187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2" y="17"/>
                  </a:lnTo>
                  <a:lnTo>
                    <a:pt x="192" y="19"/>
                  </a:lnTo>
                  <a:lnTo>
                    <a:pt x="192" y="19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2" y="20"/>
                  </a:lnTo>
                  <a:lnTo>
                    <a:pt x="195" y="20"/>
                  </a:lnTo>
                  <a:lnTo>
                    <a:pt x="197" y="19"/>
                  </a:lnTo>
                  <a:lnTo>
                    <a:pt x="198" y="19"/>
                  </a:lnTo>
                  <a:lnTo>
                    <a:pt x="198" y="19"/>
                  </a:lnTo>
                  <a:lnTo>
                    <a:pt x="200" y="17"/>
                  </a:lnTo>
                  <a:lnTo>
                    <a:pt x="200" y="17"/>
                  </a:lnTo>
                  <a:lnTo>
                    <a:pt x="201" y="17"/>
                  </a:lnTo>
                  <a:lnTo>
                    <a:pt x="203" y="19"/>
                  </a:lnTo>
                  <a:lnTo>
                    <a:pt x="205" y="17"/>
                  </a:lnTo>
                  <a:lnTo>
                    <a:pt x="206" y="19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5" y="20"/>
                  </a:lnTo>
                  <a:lnTo>
                    <a:pt x="203" y="20"/>
                  </a:lnTo>
                  <a:lnTo>
                    <a:pt x="201" y="22"/>
                  </a:lnTo>
                  <a:lnTo>
                    <a:pt x="201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1" y="25"/>
                  </a:lnTo>
                  <a:lnTo>
                    <a:pt x="198" y="27"/>
                  </a:lnTo>
                  <a:lnTo>
                    <a:pt x="197" y="27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7"/>
                  </a:lnTo>
                  <a:lnTo>
                    <a:pt x="187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78" y="27"/>
                  </a:lnTo>
                  <a:lnTo>
                    <a:pt x="176" y="27"/>
                  </a:lnTo>
                  <a:lnTo>
                    <a:pt x="175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0" y="28"/>
                  </a:lnTo>
                  <a:lnTo>
                    <a:pt x="168" y="30"/>
                  </a:lnTo>
                  <a:lnTo>
                    <a:pt x="168" y="30"/>
                  </a:lnTo>
                  <a:lnTo>
                    <a:pt x="165" y="33"/>
                  </a:lnTo>
                  <a:lnTo>
                    <a:pt x="164" y="33"/>
                  </a:lnTo>
                  <a:lnTo>
                    <a:pt x="164" y="35"/>
                  </a:lnTo>
                  <a:lnTo>
                    <a:pt x="162" y="35"/>
                  </a:lnTo>
                  <a:lnTo>
                    <a:pt x="160" y="35"/>
                  </a:lnTo>
                  <a:lnTo>
                    <a:pt x="160" y="35"/>
                  </a:lnTo>
                  <a:lnTo>
                    <a:pt x="159" y="36"/>
                  </a:lnTo>
                  <a:lnTo>
                    <a:pt x="157" y="38"/>
                  </a:lnTo>
                  <a:lnTo>
                    <a:pt x="156" y="39"/>
                  </a:lnTo>
                  <a:lnTo>
                    <a:pt x="154" y="41"/>
                  </a:lnTo>
                  <a:lnTo>
                    <a:pt x="156" y="41"/>
                  </a:lnTo>
                  <a:lnTo>
                    <a:pt x="157" y="42"/>
                  </a:lnTo>
                  <a:lnTo>
                    <a:pt x="157" y="42"/>
                  </a:lnTo>
                  <a:lnTo>
                    <a:pt x="159" y="44"/>
                  </a:lnTo>
                  <a:lnTo>
                    <a:pt x="159" y="46"/>
                  </a:lnTo>
                  <a:lnTo>
                    <a:pt x="159" y="47"/>
                  </a:lnTo>
                  <a:lnTo>
                    <a:pt x="160" y="49"/>
                  </a:lnTo>
                  <a:lnTo>
                    <a:pt x="160" y="50"/>
                  </a:lnTo>
                  <a:lnTo>
                    <a:pt x="160" y="50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3"/>
                  </a:lnTo>
                  <a:lnTo>
                    <a:pt x="160" y="53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59" y="57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6" y="60"/>
                  </a:lnTo>
                  <a:lnTo>
                    <a:pt x="156" y="61"/>
                  </a:lnTo>
                  <a:lnTo>
                    <a:pt x="154" y="63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4" y="68"/>
                  </a:lnTo>
                  <a:lnTo>
                    <a:pt x="154" y="69"/>
                  </a:lnTo>
                  <a:lnTo>
                    <a:pt x="154" y="71"/>
                  </a:lnTo>
                  <a:lnTo>
                    <a:pt x="154" y="72"/>
                  </a:lnTo>
                  <a:lnTo>
                    <a:pt x="153" y="72"/>
                  </a:lnTo>
                  <a:lnTo>
                    <a:pt x="149" y="74"/>
                  </a:lnTo>
                  <a:lnTo>
                    <a:pt x="148" y="74"/>
                  </a:lnTo>
                  <a:lnTo>
                    <a:pt x="143" y="74"/>
                  </a:lnTo>
                  <a:lnTo>
                    <a:pt x="143" y="74"/>
                  </a:lnTo>
                  <a:lnTo>
                    <a:pt x="142" y="74"/>
                  </a:lnTo>
                  <a:lnTo>
                    <a:pt x="137" y="72"/>
                  </a:lnTo>
                  <a:lnTo>
                    <a:pt x="137" y="74"/>
                  </a:lnTo>
                  <a:lnTo>
                    <a:pt x="135" y="76"/>
                  </a:lnTo>
                  <a:lnTo>
                    <a:pt x="138" y="79"/>
                  </a:lnTo>
                  <a:lnTo>
                    <a:pt x="140" y="80"/>
                  </a:lnTo>
                  <a:lnTo>
                    <a:pt x="142" y="82"/>
                  </a:lnTo>
                  <a:lnTo>
                    <a:pt x="142" y="83"/>
                  </a:lnTo>
                  <a:lnTo>
                    <a:pt x="142" y="85"/>
                  </a:lnTo>
                  <a:lnTo>
                    <a:pt x="138" y="87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3"/>
                  </a:lnTo>
                  <a:lnTo>
                    <a:pt x="129" y="94"/>
                  </a:lnTo>
                  <a:lnTo>
                    <a:pt x="129" y="96"/>
                  </a:lnTo>
                  <a:lnTo>
                    <a:pt x="127" y="98"/>
                  </a:lnTo>
                  <a:lnTo>
                    <a:pt x="127" y="99"/>
                  </a:lnTo>
                  <a:lnTo>
                    <a:pt x="127" y="102"/>
                  </a:lnTo>
                  <a:lnTo>
                    <a:pt x="127" y="107"/>
                  </a:lnTo>
                  <a:lnTo>
                    <a:pt x="126" y="109"/>
                  </a:lnTo>
                  <a:lnTo>
                    <a:pt x="124" y="110"/>
                  </a:lnTo>
                  <a:lnTo>
                    <a:pt x="123" y="112"/>
                  </a:lnTo>
                  <a:lnTo>
                    <a:pt x="121" y="112"/>
                  </a:lnTo>
                  <a:lnTo>
                    <a:pt x="119" y="112"/>
                  </a:lnTo>
                  <a:lnTo>
                    <a:pt x="119" y="110"/>
                  </a:lnTo>
                  <a:lnTo>
                    <a:pt x="118" y="110"/>
                  </a:lnTo>
                  <a:lnTo>
                    <a:pt x="118" y="109"/>
                  </a:lnTo>
                  <a:lnTo>
                    <a:pt x="116" y="109"/>
                  </a:lnTo>
                  <a:lnTo>
                    <a:pt x="115" y="110"/>
                  </a:lnTo>
                  <a:lnTo>
                    <a:pt x="113" y="110"/>
                  </a:lnTo>
                  <a:lnTo>
                    <a:pt x="112" y="109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0"/>
                  </a:lnTo>
                  <a:lnTo>
                    <a:pt x="105" y="113"/>
                  </a:lnTo>
                  <a:lnTo>
                    <a:pt x="104" y="113"/>
                  </a:lnTo>
                  <a:lnTo>
                    <a:pt x="102" y="113"/>
                  </a:lnTo>
                  <a:lnTo>
                    <a:pt x="104" y="115"/>
                  </a:lnTo>
                  <a:lnTo>
                    <a:pt x="104" y="115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4" y="116"/>
                  </a:lnTo>
                  <a:lnTo>
                    <a:pt x="102" y="116"/>
                  </a:lnTo>
                  <a:lnTo>
                    <a:pt x="101" y="118"/>
                  </a:lnTo>
                  <a:lnTo>
                    <a:pt x="99" y="118"/>
                  </a:lnTo>
                  <a:lnTo>
                    <a:pt x="96" y="118"/>
                  </a:lnTo>
                  <a:lnTo>
                    <a:pt x="94" y="116"/>
                  </a:lnTo>
                  <a:lnTo>
                    <a:pt x="93" y="116"/>
                  </a:lnTo>
                  <a:lnTo>
                    <a:pt x="91" y="118"/>
                  </a:lnTo>
                  <a:lnTo>
                    <a:pt x="91" y="118"/>
                  </a:lnTo>
                  <a:lnTo>
                    <a:pt x="90" y="121"/>
                  </a:lnTo>
                  <a:lnTo>
                    <a:pt x="88" y="121"/>
                  </a:lnTo>
                  <a:lnTo>
                    <a:pt x="88" y="121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5" y="124"/>
                  </a:lnTo>
                  <a:lnTo>
                    <a:pt x="83" y="128"/>
                  </a:lnTo>
                  <a:lnTo>
                    <a:pt x="85" y="129"/>
                  </a:lnTo>
                  <a:lnTo>
                    <a:pt x="85" y="132"/>
                  </a:lnTo>
                  <a:lnTo>
                    <a:pt x="83" y="134"/>
                  </a:lnTo>
                  <a:lnTo>
                    <a:pt x="83" y="135"/>
                  </a:lnTo>
                  <a:lnTo>
                    <a:pt x="83" y="137"/>
                  </a:lnTo>
                  <a:lnTo>
                    <a:pt x="85" y="139"/>
                  </a:lnTo>
                  <a:lnTo>
                    <a:pt x="83" y="139"/>
                  </a:lnTo>
                  <a:lnTo>
                    <a:pt x="83" y="140"/>
                  </a:lnTo>
                  <a:lnTo>
                    <a:pt x="82" y="140"/>
                  </a:lnTo>
                  <a:lnTo>
                    <a:pt x="80" y="140"/>
                  </a:lnTo>
                  <a:lnTo>
                    <a:pt x="75" y="142"/>
                  </a:lnTo>
                  <a:lnTo>
                    <a:pt x="72" y="143"/>
                  </a:lnTo>
                  <a:lnTo>
                    <a:pt x="67" y="143"/>
                  </a:lnTo>
                  <a:lnTo>
                    <a:pt x="67" y="145"/>
                  </a:lnTo>
                  <a:lnTo>
                    <a:pt x="64" y="145"/>
                  </a:lnTo>
                  <a:lnTo>
                    <a:pt x="63" y="145"/>
                  </a:lnTo>
                  <a:lnTo>
                    <a:pt x="61" y="145"/>
                  </a:lnTo>
                  <a:lnTo>
                    <a:pt x="58" y="145"/>
                  </a:lnTo>
                  <a:lnTo>
                    <a:pt x="56" y="145"/>
                  </a:lnTo>
                  <a:lnTo>
                    <a:pt x="55" y="145"/>
                  </a:lnTo>
                  <a:lnTo>
                    <a:pt x="53" y="146"/>
                  </a:lnTo>
                  <a:lnTo>
                    <a:pt x="53" y="146"/>
                  </a:lnTo>
                  <a:lnTo>
                    <a:pt x="52" y="146"/>
                  </a:lnTo>
                  <a:lnTo>
                    <a:pt x="50" y="146"/>
                  </a:lnTo>
                  <a:lnTo>
                    <a:pt x="45" y="145"/>
                  </a:lnTo>
                  <a:lnTo>
                    <a:pt x="30" y="146"/>
                  </a:lnTo>
                  <a:lnTo>
                    <a:pt x="28" y="146"/>
                  </a:lnTo>
                  <a:lnTo>
                    <a:pt x="22" y="145"/>
                  </a:lnTo>
                  <a:lnTo>
                    <a:pt x="15" y="143"/>
                  </a:lnTo>
                  <a:lnTo>
                    <a:pt x="11" y="142"/>
                  </a:lnTo>
                  <a:lnTo>
                    <a:pt x="6" y="140"/>
                  </a:lnTo>
                  <a:lnTo>
                    <a:pt x="9" y="135"/>
                  </a:lnTo>
                  <a:lnTo>
                    <a:pt x="12" y="132"/>
                  </a:lnTo>
                  <a:lnTo>
                    <a:pt x="15" y="128"/>
                  </a:lnTo>
                  <a:lnTo>
                    <a:pt x="19" y="124"/>
                  </a:lnTo>
                  <a:lnTo>
                    <a:pt x="19" y="123"/>
                  </a:lnTo>
                  <a:lnTo>
                    <a:pt x="19" y="121"/>
                  </a:lnTo>
                  <a:lnTo>
                    <a:pt x="19" y="116"/>
                  </a:lnTo>
                  <a:lnTo>
                    <a:pt x="17" y="115"/>
                  </a:lnTo>
                  <a:lnTo>
                    <a:pt x="12" y="115"/>
                  </a:lnTo>
                  <a:lnTo>
                    <a:pt x="9" y="115"/>
                  </a:lnTo>
                  <a:lnTo>
                    <a:pt x="6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0"/>
                  </a:lnTo>
                  <a:lnTo>
                    <a:pt x="4" y="107"/>
                  </a:lnTo>
                  <a:lnTo>
                    <a:pt x="4" y="105"/>
                  </a:lnTo>
                  <a:lnTo>
                    <a:pt x="4" y="102"/>
                  </a:lnTo>
                  <a:lnTo>
                    <a:pt x="4" y="102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3" y="85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4" y="80"/>
                  </a:lnTo>
                  <a:lnTo>
                    <a:pt x="3" y="80"/>
                  </a:lnTo>
                  <a:lnTo>
                    <a:pt x="1" y="80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1" y="71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6" y="64"/>
                  </a:lnTo>
                  <a:lnTo>
                    <a:pt x="6" y="63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5"/>
                  </a:lnTo>
                  <a:lnTo>
                    <a:pt x="9" y="53"/>
                  </a:lnTo>
                  <a:lnTo>
                    <a:pt x="9" y="53"/>
                  </a:lnTo>
                  <a:lnTo>
                    <a:pt x="9" y="52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1" y="47"/>
                  </a:lnTo>
                  <a:lnTo>
                    <a:pt x="12" y="47"/>
                  </a:lnTo>
                  <a:lnTo>
                    <a:pt x="12" y="47"/>
                  </a:lnTo>
                  <a:lnTo>
                    <a:pt x="14" y="49"/>
                  </a:lnTo>
                  <a:lnTo>
                    <a:pt x="15" y="50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3" y="52"/>
                  </a:lnTo>
                  <a:lnTo>
                    <a:pt x="25" y="52"/>
                  </a:lnTo>
                  <a:lnTo>
                    <a:pt x="26" y="53"/>
                  </a:lnTo>
                  <a:lnTo>
                    <a:pt x="26" y="55"/>
                  </a:lnTo>
                  <a:lnTo>
                    <a:pt x="26" y="55"/>
                  </a:lnTo>
                  <a:lnTo>
                    <a:pt x="28" y="53"/>
                  </a:lnTo>
                  <a:lnTo>
                    <a:pt x="28" y="53"/>
                  </a:lnTo>
                  <a:lnTo>
                    <a:pt x="30" y="53"/>
                  </a:lnTo>
                  <a:lnTo>
                    <a:pt x="31" y="53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4" y="52"/>
                  </a:lnTo>
                  <a:lnTo>
                    <a:pt x="36" y="50"/>
                  </a:lnTo>
                  <a:lnTo>
                    <a:pt x="37" y="50"/>
                  </a:lnTo>
                  <a:lnTo>
                    <a:pt x="37" y="49"/>
                  </a:lnTo>
                  <a:lnTo>
                    <a:pt x="37" y="47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7" y="44"/>
                  </a:lnTo>
                  <a:lnTo>
                    <a:pt x="39" y="44"/>
                  </a:lnTo>
                  <a:lnTo>
                    <a:pt x="39" y="44"/>
                  </a:lnTo>
                  <a:lnTo>
                    <a:pt x="41" y="44"/>
                  </a:lnTo>
                  <a:lnTo>
                    <a:pt x="44" y="42"/>
                  </a:lnTo>
                  <a:lnTo>
                    <a:pt x="47" y="41"/>
                  </a:lnTo>
                  <a:lnTo>
                    <a:pt x="49" y="41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3" y="39"/>
                  </a:lnTo>
                  <a:lnTo>
                    <a:pt x="56" y="38"/>
                  </a:lnTo>
                  <a:lnTo>
                    <a:pt x="58" y="36"/>
                  </a:lnTo>
                  <a:lnTo>
                    <a:pt x="60" y="35"/>
                  </a:lnTo>
                  <a:lnTo>
                    <a:pt x="60" y="31"/>
                  </a:lnTo>
                  <a:lnTo>
                    <a:pt x="61" y="28"/>
                  </a:lnTo>
                  <a:lnTo>
                    <a:pt x="61" y="25"/>
                  </a:lnTo>
                  <a:lnTo>
                    <a:pt x="63" y="24"/>
                  </a:lnTo>
                  <a:lnTo>
                    <a:pt x="63" y="22"/>
                  </a:lnTo>
                  <a:lnTo>
                    <a:pt x="64" y="22"/>
                  </a:lnTo>
                  <a:lnTo>
                    <a:pt x="67" y="20"/>
                  </a:lnTo>
                  <a:lnTo>
                    <a:pt x="69" y="20"/>
                  </a:lnTo>
                  <a:lnTo>
                    <a:pt x="74" y="20"/>
                  </a:lnTo>
                  <a:lnTo>
                    <a:pt x="74" y="19"/>
                  </a:lnTo>
                  <a:lnTo>
                    <a:pt x="75" y="17"/>
                  </a:lnTo>
                  <a:lnTo>
                    <a:pt x="75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8" y="16"/>
                  </a:lnTo>
                  <a:lnTo>
                    <a:pt x="82" y="17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88" y="19"/>
                  </a:lnTo>
                  <a:lnTo>
                    <a:pt x="91" y="19"/>
                  </a:lnTo>
                  <a:lnTo>
                    <a:pt x="96" y="19"/>
                  </a:lnTo>
                  <a:lnTo>
                    <a:pt x="97" y="20"/>
                  </a:lnTo>
                  <a:lnTo>
                    <a:pt x="99" y="20"/>
                  </a:lnTo>
                  <a:lnTo>
                    <a:pt x="101" y="20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104" y="20"/>
                  </a:lnTo>
                  <a:lnTo>
                    <a:pt x="104" y="20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7" y="24"/>
                  </a:lnTo>
                  <a:lnTo>
                    <a:pt x="108" y="25"/>
                  </a:lnTo>
                  <a:lnTo>
                    <a:pt x="110" y="25"/>
                  </a:lnTo>
                  <a:lnTo>
                    <a:pt x="112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2"/>
                  </a:lnTo>
                  <a:lnTo>
                    <a:pt x="116" y="22"/>
                  </a:lnTo>
                  <a:lnTo>
                    <a:pt x="118" y="20"/>
                  </a:lnTo>
                  <a:lnTo>
                    <a:pt x="118" y="20"/>
                  </a:lnTo>
                  <a:lnTo>
                    <a:pt x="119" y="20"/>
                  </a:lnTo>
                  <a:lnTo>
                    <a:pt x="119" y="20"/>
                  </a:lnTo>
                  <a:lnTo>
                    <a:pt x="121" y="20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3" y="19"/>
                  </a:lnTo>
                  <a:lnTo>
                    <a:pt x="123" y="19"/>
                  </a:lnTo>
                  <a:lnTo>
                    <a:pt x="124" y="20"/>
                  </a:lnTo>
                  <a:lnTo>
                    <a:pt x="126" y="22"/>
                  </a:lnTo>
                  <a:lnTo>
                    <a:pt x="127" y="22"/>
                  </a:lnTo>
                  <a:lnTo>
                    <a:pt x="127" y="22"/>
                  </a:lnTo>
                  <a:lnTo>
                    <a:pt x="129" y="22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31" y="16"/>
                  </a:lnTo>
                  <a:lnTo>
                    <a:pt x="132" y="14"/>
                  </a:lnTo>
                  <a:lnTo>
                    <a:pt x="135" y="14"/>
                  </a:lnTo>
                  <a:lnTo>
                    <a:pt x="137" y="14"/>
                  </a:lnTo>
                  <a:lnTo>
                    <a:pt x="137" y="16"/>
                  </a:lnTo>
                  <a:lnTo>
                    <a:pt x="138" y="16"/>
                  </a:lnTo>
                  <a:lnTo>
                    <a:pt x="140" y="16"/>
                  </a:lnTo>
                  <a:lnTo>
                    <a:pt x="140" y="14"/>
                  </a:lnTo>
                  <a:lnTo>
                    <a:pt x="142" y="14"/>
                  </a:lnTo>
                  <a:lnTo>
                    <a:pt x="142" y="12"/>
                  </a:lnTo>
                  <a:lnTo>
                    <a:pt x="140" y="9"/>
                  </a:lnTo>
                  <a:lnTo>
                    <a:pt x="140" y="9"/>
                  </a:lnTo>
                  <a:lnTo>
                    <a:pt x="142" y="9"/>
                  </a:lnTo>
                  <a:lnTo>
                    <a:pt x="142" y="8"/>
                  </a:lnTo>
                  <a:lnTo>
                    <a:pt x="143" y="6"/>
                  </a:lnTo>
                  <a:lnTo>
                    <a:pt x="145" y="5"/>
                  </a:lnTo>
                  <a:lnTo>
                    <a:pt x="146" y="3"/>
                  </a:lnTo>
                  <a:lnTo>
                    <a:pt x="148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1" name="Freeform 348">
              <a:extLst>
                <a:ext uri="{FF2B5EF4-FFF2-40B4-BE49-F238E27FC236}">
                  <a16:creationId xmlns:a16="http://schemas.microsoft.com/office/drawing/2014/main" id="{F97009FB-C4C7-45B5-ADE6-5B436D276D7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3669371"/>
              <a:ext cx="134497" cy="101360"/>
            </a:xfrm>
            <a:custGeom>
              <a:avLst/>
              <a:gdLst>
                <a:gd name="T0" fmla="*/ 33 w 69"/>
                <a:gd name="T1" fmla="*/ 29 h 52"/>
                <a:gd name="T2" fmla="*/ 31 w 69"/>
                <a:gd name="T3" fmla="*/ 30 h 52"/>
                <a:gd name="T4" fmla="*/ 30 w 69"/>
                <a:gd name="T5" fmla="*/ 29 h 52"/>
                <a:gd name="T6" fmla="*/ 16 w 69"/>
                <a:gd name="T7" fmla="*/ 27 h 52"/>
                <a:gd name="T8" fmla="*/ 14 w 69"/>
                <a:gd name="T9" fmla="*/ 27 h 52"/>
                <a:gd name="T10" fmla="*/ 25 w 69"/>
                <a:gd name="T11" fmla="*/ 26 h 52"/>
                <a:gd name="T12" fmla="*/ 25 w 69"/>
                <a:gd name="T13" fmla="*/ 27 h 52"/>
                <a:gd name="T14" fmla="*/ 22 w 69"/>
                <a:gd name="T15" fmla="*/ 27 h 52"/>
                <a:gd name="T16" fmla="*/ 25 w 69"/>
                <a:gd name="T17" fmla="*/ 26 h 52"/>
                <a:gd name="T18" fmla="*/ 41 w 69"/>
                <a:gd name="T19" fmla="*/ 26 h 52"/>
                <a:gd name="T20" fmla="*/ 39 w 69"/>
                <a:gd name="T21" fmla="*/ 26 h 52"/>
                <a:gd name="T22" fmla="*/ 41 w 69"/>
                <a:gd name="T23" fmla="*/ 24 h 52"/>
                <a:gd name="T24" fmla="*/ 66 w 69"/>
                <a:gd name="T25" fmla="*/ 13 h 52"/>
                <a:gd name="T26" fmla="*/ 68 w 69"/>
                <a:gd name="T27" fmla="*/ 13 h 52"/>
                <a:gd name="T28" fmla="*/ 65 w 69"/>
                <a:gd name="T29" fmla="*/ 0 h 52"/>
                <a:gd name="T30" fmla="*/ 66 w 69"/>
                <a:gd name="T31" fmla="*/ 4 h 52"/>
                <a:gd name="T32" fmla="*/ 66 w 69"/>
                <a:gd name="T33" fmla="*/ 7 h 52"/>
                <a:gd name="T34" fmla="*/ 68 w 69"/>
                <a:gd name="T35" fmla="*/ 7 h 52"/>
                <a:gd name="T36" fmla="*/ 69 w 69"/>
                <a:gd name="T37" fmla="*/ 18 h 52"/>
                <a:gd name="T38" fmla="*/ 68 w 69"/>
                <a:gd name="T39" fmla="*/ 19 h 52"/>
                <a:gd name="T40" fmla="*/ 65 w 69"/>
                <a:gd name="T41" fmla="*/ 21 h 52"/>
                <a:gd name="T42" fmla="*/ 63 w 69"/>
                <a:gd name="T43" fmla="*/ 19 h 52"/>
                <a:gd name="T44" fmla="*/ 63 w 69"/>
                <a:gd name="T45" fmla="*/ 18 h 52"/>
                <a:gd name="T46" fmla="*/ 61 w 69"/>
                <a:gd name="T47" fmla="*/ 18 h 52"/>
                <a:gd name="T48" fmla="*/ 60 w 69"/>
                <a:gd name="T49" fmla="*/ 19 h 52"/>
                <a:gd name="T50" fmla="*/ 60 w 69"/>
                <a:gd name="T51" fmla="*/ 22 h 52"/>
                <a:gd name="T52" fmla="*/ 60 w 69"/>
                <a:gd name="T53" fmla="*/ 26 h 52"/>
                <a:gd name="T54" fmla="*/ 60 w 69"/>
                <a:gd name="T55" fmla="*/ 29 h 52"/>
                <a:gd name="T56" fmla="*/ 63 w 69"/>
                <a:gd name="T57" fmla="*/ 30 h 52"/>
                <a:gd name="T58" fmla="*/ 61 w 69"/>
                <a:gd name="T59" fmla="*/ 32 h 52"/>
                <a:gd name="T60" fmla="*/ 57 w 69"/>
                <a:gd name="T61" fmla="*/ 32 h 52"/>
                <a:gd name="T62" fmla="*/ 57 w 69"/>
                <a:gd name="T63" fmla="*/ 33 h 52"/>
                <a:gd name="T64" fmla="*/ 55 w 69"/>
                <a:gd name="T65" fmla="*/ 37 h 52"/>
                <a:gd name="T66" fmla="*/ 52 w 69"/>
                <a:gd name="T67" fmla="*/ 45 h 52"/>
                <a:gd name="T68" fmla="*/ 52 w 69"/>
                <a:gd name="T69" fmla="*/ 49 h 52"/>
                <a:gd name="T70" fmla="*/ 50 w 69"/>
                <a:gd name="T71" fmla="*/ 52 h 52"/>
                <a:gd name="T72" fmla="*/ 47 w 69"/>
                <a:gd name="T73" fmla="*/ 52 h 52"/>
                <a:gd name="T74" fmla="*/ 41 w 69"/>
                <a:gd name="T75" fmla="*/ 52 h 52"/>
                <a:gd name="T76" fmla="*/ 31 w 69"/>
                <a:gd name="T77" fmla="*/ 51 h 52"/>
                <a:gd name="T78" fmla="*/ 22 w 69"/>
                <a:gd name="T79" fmla="*/ 49 h 52"/>
                <a:gd name="T80" fmla="*/ 16 w 69"/>
                <a:gd name="T81" fmla="*/ 49 h 52"/>
                <a:gd name="T82" fmla="*/ 14 w 69"/>
                <a:gd name="T83" fmla="*/ 48 h 52"/>
                <a:gd name="T84" fmla="*/ 11 w 69"/>
                <a:gd name="T85" fmla="*/ 46 h 52"/>
                <a:gd name="T86" fmla="*/ 9 w 69"/>
                <a:gd name="T87" fmla="*/ 43 h 52"/>
                <a:gd name="T88" fmla="*/ 6 w 69"/>
                <a:gd name="T89" fmla="*/ 40 h 52"/>
                <a:gd name="T90" fmla="*/ 5 w 69"/>
                <a:gd name="T91" fmla="*/ 37 h 52"/>
                <a:gd name="T92" fmla="*/ 1 w 69"/>
                <a:gd name="T93" fmla="*/ 33 h 52"/>
                <a:gd name="T94" fmla="*/ 0 w 69"/>
                <a:gd name="T95" fmla="*/ 30 h 52"/>
                <a:gd name="T96" fmla="*/ 0 w 69"/>
                <a:gd name="T97" fmla="*/ 27 h 52"/>
                <a:gd name="T98" fmla="*/ 0 w 69"/>
                <a:gd name="T99" fmla="*/ 29 h 52"/>
                <a:gd name="T100" fmla="*/ 3 w 69"/>
                <a:gd name="T101" fmla="*/ 30 h 52"/>
                <a:gd name="T102" fmla="*/ 8 w 69"/>
                <a:gd name="T103" fmla="*/ 32 h 52"/>
                <a:gd name="T104" fmla="*/ 14 w 69"/>
                <a:gd name="T105" fmla="*/ 30 h 52"/>
                <a:gd name="T106" fmla="*/ 31 w 69"/>
                <a:gd name="T107" fmla="*/ 32 h 52"/>
                <a:gd name="T108" fmla="*/ 39 w 69"/>
                <a:gd name="T109" fmla="*/ 29 h 52"/>
                <a:gd name="T110" fmla="*/ 41 w 69"/>
                <a:gd name="T111" fmla="*/ 26 h 52"/>
                <a:gd name="T112" fmla="*/ 44 w 69"/>
                <a:gd name="T113" fmla="*/ 22 h 52"/>
                <a:gd name="T114" fmla="*/ 50 w 69"/>
                <a:gd name="T115" fmla="*/ 16 h 52"/>
                <a:gd name="T116" fmla="*/ 55 w 69"/>
                <a:gd name="T117" fmla="*/ 11 h 52"/>
                <a:gd name="T118" fmla="*/ 63 w 69"/>
                <a:gd name="T119" fmla="*/ 4 h 52"/>
                <a:gd name="T120" fmla="*/ 65 w 69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9" h="52">
                  <a:moveTo>
                    <a:pt x="31" y="29"/>
                  </a:move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30" y="29"/>
                  </a:lnTo>
                  <a:lnTo>
                    <a:pt x="31" y="29"/>
                  </a:lnTo>
                  <a:close/>
                  <a:moveTo>
                    <a:pt x="14" y="27"/>
                  </a:moveTo>
                  <a:lnTo>
                    <a:pt x="16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close/>
                  <a:moveTo>
                    <a:pt x="25" y="26"/>
                  </a:moveTo>
                  <a:lnTo>
                    <a:pt x="27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9"/>
                  </a:lnTo>
                  <a:lnTo>
                    <a:pt x="24" y="29"/>
                  </a:lnTo>
                  <a:lnTo>
                    <a:pt x="22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6"/>
                  </a:lnTo>
                  <a:close/>
                  <a:moveTo>
                    <a:pt x="41" y="24"/>
                  </a:move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close/>
                  <a:moveTo>
                    <a:pt x="66" y="13"/>
                  </a:moveTo>
                  <a:lnTo>
                    <a:pt x="66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6" y="13"/>
                  </a:lnTo>
                  <a:close/>
                  <a:moveTo>
                    <a:pt x="65" y="0"/>
                  </a:moveTo>
                  <a:lnTo>
                    <a:pt x="66" y="0"/>
                  </a:lnTo>
                  <a:lnTo>
                    <a:pt x="66" y="2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8" y="7"/>
                  </a:lnTo>
                  <a:lnTo>
                    <a:pt x="68" y="7"/>
                  </a:lnTo>
                  <a:lnTo>
                    <a:pt x="69" y="8"/>
                  </a:lnTo>
                  <a:lnTo>
                    <a:pt x="69" y="16"/>
                  </a:lnTo>
                  <a:lnTo>
                    <a:pt x="69" y="18"/>
                  </a:lnTo>
                  <a:lnTo>
                    <a:pt x="68" y="18"/>
                  </a:lnTo>
                  <a:lnTo>
                    <a:pt x="68" y="18"/>
                  </a:lnTo>
                  <a:lnTo>
                    <a:pt x="68" y="19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5" y="21"/>
                  </a:lnTo>
                  <a:lnTo>
                    <a:pt x="65" y="21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0" y="19"/>
                  </a:lnTo>
                  <a:lnTo>
                    <a:pt x="60" y="21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9"/>
                  </a:lnTo>
                  <a:lnTo>
                    <a:pt x="60" y="29"/>
                  </a:lnTo>
                  <a:lnTo>
                    <a:pt x="63" y="29"/>
                  </a:lnTo>
                  <a:lnTo>
                    <a:pt x="63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1" y="32"/>
                  </a:lnTo>
                  <a:lnTo>
                    <a:pt x="60" y="32"/>
                  </a:lnTo>
                  <a:lnTo>
                    <a:pt x="58" y="32"/>
                  </a:lnTo>
                  <a:lnTo>
                    <a:pt x="57" y="32"/>
                  </a:lnTo>
                  <a:lnTo>
                    <a:pt x="55" y="33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5"/>
                  </a:lnTo>
                  <a:lnTo>
                    <a:pt x="57" y="37"/>
                  </a:lnTo>
                  <a:lnTo>
                    <a:pt x="55" y="37"/>
                  </a:lnTo>
                  <a:lnTo>
                    <a:pt x="55" y="40"/>
                  </a:lnTo>
                  <a:lnTo>
                    <a:pt x="54" y="41"/>
                  </a:lnTo>
                  <a:lnTo>
                    <a:pt x="52" y="45"/>
                  </a:lnTo>
                  <a:lnTo>
                    <a:pt x="52" y="46"/>
                  </a:lnTo>
                  <a:lnTo>
                    <a:pt x="52" y="49"/>
                  </a:lnTo>
                  <a:lnTo>
                    <a:pt x="52" y="49"/>
                  </a:lnTo>
                  <a:lnTo>
                    <a:pt x="52" y="52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4" y="52"/>
                  </a:lnTo>
                  <a:lnTo>
                    <a:pt x="41" y="52"/>
                  </a:lnTo>
                  <a:lnTo>
                    <a:pt x="38" y="51"/>
                  </a:lnTo>
                  <a:lnTo>
                    <a:pt x="35" y="51"/>
                  </a:lnTo>
                  <a:lnTo>
                    <a:pt x="31" y="51"/>
                  </a:lnTo>
                  <a:lnTo>
                    <a:pt x="28" y="51"/>
                  </a:lnTo>
                  <a:lnTo>
                    <a:pt x="25" y="49"/>
                  </a:lnTo>
                  <a:lnTo>
                    <a:pt x="22" y="49"/>
                  </a:lnTo>
                  <a:lnTo>
                    <a:pt x="20" y="49"/>
                  </a:lnTo>
                  <a:lnTo>
                    <a:pt x="17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8"/>
                  </a:lnTo>
                  <a:lnTo>
                    <a:pt x="13" y="48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5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1" y="33"/>
                  </a:lnTo>
                  <a:lnTo>
                    <a:pt x="1" y="32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29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8" y="32"/>
                  </a:lnTo>
                  <a:lnTo>
                    <a:pt x="9" y="32"/>
                  </a:lnTo>
                  <a:lnTo>
                    <a:pt x="13" y="30"/>
                  </a:lnTo>
                  <a:lnTo>
                    <a:pt x="14" y="30"/>
                  </a:lnTo>
                  <a:lnTo>
                    <a:pt x="20" y="30"/>
                  </a:lnTo>
                  <a:lnTo>
                    <a:pt x="25" y="30"/>
                  </a:lnTo>
                  <a:lnTo>
                    <a:pt x="31" y="32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6" y="19"/>
                  </a:lnTo>
                  <a:lnTo>
                    <a:pt x="50" y="16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5" y="11"/>
                  </a:lnTo>
                  <a:lnTo>
                    <a:pt x="57" y="10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2" name="Freeform 349">
              <a:extLst>
                <a:ext uri="{FF2B5EF4-FFF2-40B4-BE49-F238E27FC236}">
                  <a16:creationId xmlns:a16="http://schemas.microsoft.com/office/drawing/2014/main" id="{45F529EC-891C-4CBE-89A2-8C16AD95A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5927" y="3145031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1 w 4"/>
                <a:gd name="T3" fmla="*/ 0 h 3"/>
                <a:gd name="T4" fmla="*/ 3 w 4"/>
                <a:gd name="T5" fmla="*/ 0 h 3"/>
                <a:gd name="T6" fmla="*/ 4 w 4"/>
                <a:gd name="T7" fmla="*/ 2 h 3"/>
                <a:gd name="T8" fmla="*/ 4 w 4"/>
                <a:gd name="T9" fmla="*/ 2 h 3"/>
                <a:gd name="T10" fmla="*/ 4 w 4"/>
                <a:gd name="T11" fmla="*/ 2 h 3"/>
                <a:gd name="T12" fmla="*/ 3 w 4"/>
                <a:gd name="T13" fmla="*/ 2 h 3"/>
                <a:gd name="T14" fmla="*/ 3 w 4"/>
                <a:gd name="T15" fmla="*/ 2 h 3"/>
                <a:gd name="T16" fmla="*/ 1 w 4"/>
                <a:gd name="T17" fmla="*/ 3 h 3"/>
                <a:gd name="T18" fmla="*/ 1 w 4"/>
                <a:gd name="T19" fmla="*/ 3 h 3"/>
                <a:gd name="T20" fmla="*/ 0 w 4"/>
                <a:gd name="T21" fmla="*/ 3 h 3"/>
                <a:gd name="T22" fmla="*/ 0 w 4"/>
                <a:gd name="T23" fmla="*/ 3 h 3"/>
                <a:gd name="T24" fmla="*/ 0 w 4"/>
                <a:gd name="T25" fmla="*/ 3 h 3"/>
                <a:gd name="T26" fmla="*/ 0 w 4"/>
                <a:gd name="T27" fmla="*/ 2 h 3"/>
                <a:gd name="T28" fmla="*/ 0 w 4"/>
                <a:gd name="T29" fmla="*/ 2 h 3"/>
                <a:gd name="T30" fmla="*/ 0 w 4"/>
                <a:gd name="T31" fmla="*/ 2 h 3"/>
                <a:gd name="T32" fmla="*/ 0 w 4"/>
                <a:gd name="T33" fmla="*/ 0 h 3"/>
                <a:gd name="T34" fmla="*/ 0 w 4"/>
                <a:gd name="T35" fmla="*/ 0 h 3"/>
                <a:gd name="T36" fmla="*/ 1 w 4"/>
                <a:gd name="T3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3" name="Freeform 350">
              <a:extLst>
                <a:ext uri="{FF2B5EF4-FFF2-40B4-BE49-F238E27FC236}">
                  <a16:creationId xmlns:a16="http://schemas.microsoft.com/office/drawing/2014/main" id="{C14A1DF6-6AA5-4152-A025-9C575DCD2D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8820" y="4367192"/>
              <a:ext cx="7026944" cy="1602260"/>
            </a:xfrm>
            <a:custGeom>
              <a:avLst/>
              <a:gdLst>
                <a:gd name="T0" fmla="*/ 0 w 3605"/>
                <a:gd name="T1" fmla="*/ 818 h 822"/>
                <a:gd name="T2" fmla="*/ 7 w 3605"/>
                <a:gd name="T3" fmla="*/ 805 h 822"/>
                <a:gd name="T4" fmla="*/ 8 w 3605"/>
                <a:gd name="T5" fmla="*/ 750 h 822"/>
                <a:gd name="T6" fmla="*/ 64 w 3605"/>
                <a:gd name="T7" fmla="*/ 729 h 822"/>
                <a:gd name="T8" fmla="*/ 3522 w 3605"/>
                <a:gd name="T9" fmla="*/ 704 h 822"/>
                <a:gd name="T10" fmla="*/ 8 w 3605"/>
                <a:gd name="T11" fmla="*/ 651 h 822"/>
                <a:gd name="T12" fmla="*/ 11 w 3605"/>
                <a:gd name="T13" fmla="*/ 637 h 822"/>
                <a:gd name="T14" fmla="*/ 297 w 3605"/>
                <a:gd name="T15" fmla="*/ 515 h 822"/>
                <a:gd name="T16" fmla="*/ 284 w 3605"/>
                <a:gd name="T17" fmla="*/ 518 h 822"/>
                <a:gd name="T18" fmla="*/ 155 w 3605"/>
                <a:gd name="T19" fmla="*/ 482 h 822"/>
                <a:gd name="T20" fmla="*/ 275 w 3605"/>
                <a:gd name="T21" fmla="*/ 392 h 822"/>
                <a:gd name="T22" fmla="*/ 270 w 3605"/>
                <a:gd name="T23" fmla="*/ 392 h 822"/>
                <a:gd name="T24" fmla="*/ 322 w 3605"/>
                <a:gd name="T25" fmla="*/ 312 h 822"/>
                <a:gd name="T26" fmla="*/ 317 w 3605"/>
                <a:gd name="T27" fmla="*/ 321 h 822"/>
                <a:gd name="T28" fmla="*/ 407 w 3605"/>
                <a:gd name="T29" fmla="*/ 298 h 822"/>
                <a:gd name="T30" fmla="*/ 404 w 3605"/>
                <a:gd name="T31" fmla="*/ 299 h 822"/>
                <a:gd name="T32" fmla="*/ 1478 w 3605"/>
                <a:gd name="T33" fmla="*/ 265 h 822"/>
                <a:gd name="T34" fmla="*/ 1465 w 3605"/>
                <a:gd name="T35" fmla="*/ 271 h 822"/>
                <a:gd name="T36" fmla="*/ 1453 w 3605"/>
                <a:gd name="T37" fmla="*/ 282 h 822"/>
                <a:gd name="T38" fmla="*/ 1461 w 3605"/>
                <a:gd name="T39" fmla="*/ 271 h 822"/>
                <a:gd name="T40" fmla="*/ 1470 w 3605"/>
                <a:gd name="T41" fmla="*/ 265 h 822"/>
                <a:gd name="T42" fmla="*/ 2922 w 3605"/>
                <a:gd name="T43" fmla="*/ 263 h 822"/>
                <a:gd name="T44" fmla="*/ 2921 w 3605"/>
                <a:gd name="T45" fmla="*/ 258 h 822"/>
                <a:gd name="T46" fmla="*/ 68 w 3605"/>
                <a:gd name="T47" fmla="*/ 262 h 822"/>
                <a:gd name="T48" fmla="*/ 64 w 3605"/>
                <a:gd name="T49" fmla="*/ 260 h 822"/>
                <a:gd name="T50" fmla="*/ 49 w 3605"/>
                <a:gd name="T51" fmla="*/ 255 h 822"/>
                <a:gd name="T52" fmla="*/ 51 w 3605"/>
                <a:gd name="T53" fmla="*/ 246 h 822"/>
                <a:gd name="T54" fmla="*/ 1560 w 3605"/>
                <a:gd name="T55" fmla="*/ 199 h 822"/>
                <a:gd name="T56" fmla="*/ 440 w 3605"/>
                <a:gd name="T57" fmla="*/ 186 h 822"/>
                <a:gd name="T58" fmla="*/ 1563 w 3605"/>
                <a:gd name="T59" fmla="*/ 189 h 822"/>
                <a:gd name="T60" fmla="*/ 1566 w 3605"/>
                <a:gd name="T61" fmla="*/ 224 h 822"/>
                <a:gd name="T62" fmla="*/ 1562 w 3605"/>
                <a:gd name="T63" fmla="*/ 230 h 822"/>
                <a:gd name="T64" fmla="*/ 1554 w 3605"/>
                <a:gd name="T65" fmla="*/ 203 h 822"/>
                <a:gd name="T66" fmla="*/ 1552 w 3605"/>
                <a:gd name="T67" fmla="*/ 170 h 822"/>
                <a:gd name="T68" fmla="*/ 455 w 3605"/>
                <a:gd name="T69" fmla="*/ 165 h 822"/>
                <a:gd name="T70" fmla="*/ 447 w 3605"/>
                <a:gd name="T71" fmla="*/ 175 h 822"/>
                <a:gd name="T72" fmla="*/ 442 w 3605"/>
                <a:gd name="T73" fmla="*/ 178 h 822"/>
                <a:gd name="T74" fmla="*/ 445 w 3605"/>
                <a:gd name="T75" fmla="*/ 170 h 822"/>
                <a:gd name="T76" fmla="*/ 464 w 3605"/>
                <a:gd name="T77" fmla="*/ 161 h 822"/>
                <a:gd name="T78" fmla="*/ 1468 w 3605"/>
                <a:gd name="T79" fmla="*/ 158 h 822"/>
                <a:gd name="T80" fmla="*/ 346 w 3605"/>
                <a:gd name="T81" fmla="*/ 91 h 822"/>
                <a:gd name="T82" fmla="*/ 341 w 3605"/>
                <a:gd name="T83" fmla="*/ 85 h 822"/>
                <a:gd name="T84" fmla="*/ 1489 w 3605"/>
                <a:gd name="T85" fmla="*/ 88 h 822"/>
                <a:gd name="T86" fmla="*/ 1491 w 3605"/>
                <a:gd name="T87" fmla="*/ 115 h 822"/>
                <a:gd name="T88" fmla="*/ 1508 w 3605"/>
                <a:gd name="T89" fmla="*/ 142 h 822"/>
                <a:gd name="T90" fmla="*/ 1502 w 3605"/>
                <a:gd name="T91" fmla="*/ 148 h 822"/>
                <a:gd name="T92" fmla="*/ 1487 w 3605"/>
                <a:gd name="T93" fmla="*/ 123 h 822"/>
                <a:gd name="T94" fmla="*/ 1481 w 3605"/>
                <a:gd name="T95" fmla="*/ 90 h 822"/>
                <a:gd name="T96" fmla="*/ 1521 w 3605"/>
                <a:gd name="T97" fmla="*/ 60 h 822"/>
                <a:gd name="T98" fmla="*/ 1483 w 3605"/>
                <a:gd name="T99" fmla="*/ 52 h 822"/>
                <a:gd name="T100" fmla="*/ 1322 w 3605"/>
                <a:gd name="T101" fmla="*/ 39 h 822"/>
                <a:gd name="T102" fmla="*/ 1525 w 3605"/>
                <a:gd name="T103" fmla="*/ 30 h 822"/>
                <a:gd name="T104" fmla="*/ 1543 w 3605"/>
                <a:gd name="T105" fmla="*/ 22 h 822"/>
                <a:gd name="T106" fmla="*/ 1555 w 3605"/>
                <a:gd name="T107" fmla="*/ 28 h 822"/>
                <a:gd name="T108" fmla="*/ 1550 w 3605"/>
                <a:gd name="T109" fmla="*/ 43 h 822"/>
                <a:gd name="T110" fmla="*/ 1544 w 3605"/>
                <a:gd name="T111" fmla="*/ 54 h 822"/>
                <a:gd name="T112" fmla="*/ 1533 w 3605"/>
                <a:gd name="T113" fmla="*/ 68 h 822"/>
                <a:gd name="T114" fmla="*/ 1522 w 3605"/>
                <a:gd name="T115" fmla="*/ 63 h 822"/>
                <a:gd name="T116" fmla="*/ 1519 w 3605"/>
                <a:gd name="T117" fmla="*/ 39 h 822"/>
                <a:gd name="T118" fmla="*/ 1532 w 3605"/>
                <a:gd name="T119" fmla="*/ 24 h 822"/>
                <a:gd name="T120" fmla="*/ 1539 w 3605"/>
                <a:gd name="T121" fmla="*/ 5 h 822"/>
                <a:gd name="T122" fmla="*/ 1530 w 3605"/>
                <a:gd name="T123" fmla="*/ 5 h 8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05" h="822">
                  <a:moveTo>
                    <a:pt x="2" y="810"/>
                  </a:moveTo>
                  <a:lnTo>
                    <a:pt x="2" y="811"/>
                  </a:lnTo>
                  <a:lnTo>
                    <a:pt x="4" y="813"/>
                  </a:lnTo>
                  <a:lnTo>
                    <a:pt x="5" y="815"/>
                  </a:lnTo>
                  <a:lnTo>
                    <a:pt x="7" y="815"/>
                  </a:lnTo>
                  <a:lnTo>
                    <a:pt x="8" y="815"/>
                  </a:lnTo>
                  <a:lnTo>
                    <a:pt x="13" y="815"/>
                  </a:lnTo>
                  <a:lnTo>
                    <a:pt x="18" y="813"/>
                  </a:lnTo>
                  <a:lnTo>
                    <a:pt x="18" y="815"/>
                  </a:lnTo>
                  <a:lnTo>
                    <a:pt x="19" y="815"/>
                  </a:lnTo>
                  <a:lnTo>
                    <a:pt x="19" y="816"/>
                  </a:lnTo>
                  <a:lnTo>
                    <a:pt x="18" y="816"/>
                  </a:lnTo>
                  <a:lnTo>
                    <a:pt x="15" y="816"/>
                  </a:lnTo>
                  <a:lnTo>
                    <a:pt x="13" y="816"/>
                  </a:lnTo>
                  <a:lnTo>
                    <a:pt x="10" y="816"/>
                  </a:lnTo>
                  <a:lnTo>
                    <a:pt x="10" y="816"/>
                  </a:lnTo>
                  <a:lnTo>
                    <a:pt x="7" y="816"/>
                  </a:lnTo>
                  <a:lnTo>
                    <a:pt x="5" y="818"/>
                  </a:lnTo>
                  <a:lnTo>
                    <a:pt x="5" y="819"/>
                  </a:lnTo>
                  <a:lnTo>
                    <a:pt x="5" y="819"/>
                  </a:lnTo>
                  <a:lnTo>
                    <a:pt x="7" y="819"/>
                  </a:lnTo>
                  <a:lnTo>
                    <a:pt x="7" y="819"/>
                  </a:lnTo>
                  <a:lnTo>
                    <a:pt x="8" y="821"/>
                  </a:lnTo>
                  <a:lnTo>
                    <a:pt x="7" y="821"/>
                  </a:lnTo>
                  <a:lnTo>
                    <a:pt x="5" y="822"/>
                  </a:lnTo>
                  <a:lnTo>
                    <a:pt x="5" y="822"/>
                  </a:lnTo>
                  <a:lnTo>
                    <a:pt x="4" y="821"/>
                  </a:lnTo>
                  <a:lnTo>
                    <a:pt x="4" y="818"/>
                  </a:lnTo>
                  <a:lnTo>
                    <a:pt x="2" y="818"/>
                  </a:lnTo>
                  <a:lnTo>
                    <a:pt x="2" y="818"/>
                  </a:lnTo>
                  <a:lnTo>
                    <a:pt x="0" y="818"/>
                  </a:lnTo>
                  <a:lnTo>
                    <a:pt x="0" y="818"/>
                  </a:lnTo>
                  <a:lnTo>
                    <a:pt x="2" y="816"/>
                  </a:lnTo>
                  <a:lnTo>
                    <a:pt x="4" y="816"/>
                  </a:lnTo>
                  <a:lnTo>
                    <a:pt x="5" y="816"/>
                  </a:lnTo>
                  <a:lnTo>
                    <a:pt x="5" y="815"/>
                  </a:lnTo>
                  <a:lnTo>
                    <a:pt x="4" y="815"/>
                  </a:lnTo>
                  <a:lnTo>
                    <a:pt x="2" y="813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3"/>
                  </a:lnTo>
                  <a:lnTo>
                    <a:pt x="0" y="813"/>
                  </a:lnTo>
                  <a:lnTo>
                    <a:pt x="0" y="811"/>
                  </a:lnTo>
                  <a:lnTo>
                    <a:pt x="2" y="811"/>
                  </a:lnTo>
                  <a:lnTo>
                    <a:pt x="2" y="810"/>
                  </a:lnTo>
                  <a:close/>
                  <a:moveTo>
                    <a:pt x="5" y="800"/>
                  </a:moveTo>
                  <a:lnTo>
                    <a:pt x="7" y="800"/>
                  </a:lnTo>
                  <a:lnTo>
                    <a:pt x="7" y="800"/>
                  </a:lnTo>
                  <a:lnTo>
                    <a:pt x="11" y="802"/>
                  </a:lnTo>
                  <a:lnTo>
                    <a:pt x="15" y="804"/>
                  </a:lnTo>
                  <a:lnTo>
                    <a:pt x="16" y="804"/>
                  </a:lnTo>
                  <a:lnTo>
                    <a:pt x="18" y="805"/>
                  </a:lnTo>
                  <a:lnTo>
                    <a:pt x="18" y="805"/>
                  </a:lnTo>
                  <a:lnTo>
                    <a:pt x="18" y="807"/>
                  </a:lnTo>
                  <a:lnTo>
                    <a:pt x="18" y="807"/>
                  </a:lnTo>
                  <a:lnTo>
                    <a:pt x="16" y="807"/>
                  </a:lnTo>
                  <a:lnTo>
                    <a:pt x="16" y="807"/>
                  </a:lnTo>
                  <a:lnTo>
                    <a:pt x="15" y="807"/>
                  </a:lnTo>
                  <a:lnTo>
                    <a:pt x="11" y="805"/>
                  </a:lnTo>
                  <a:lnTo>
                    <a:pt x="10" y="804"/>
                  </a:lnTo>
                  <a:lnTo>
                    <a:pt x="8" y="804"/>
                  </a:lnTo>
                  <a:lnTo>
                    <a:pt x="8" y="805"/>
                  </a:lnTo>
                  <a:lnTo>
                    <a:pt x="7" y="805"/>
                  </a:lnTo>
                  <a:lnTo>
                    <a:pt x="5" y="805"/>
                  </a:lnTo>
                  <a:lnTo>
                    <a:pt x="4" y="805"/>
                  </a:lnTo>
                  <a:lnTo>
                    <a:pt x="4" y="805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2"/>
                  </a:lnTo>
                  <a:lnTo>
                    <a:pt x="4" y="802"/>
                  </a:lnTo>
                  <a:lnTo>
                    <a:pt x="5" y="802"/>
                  </a:lnTo>
                  <a:lnTo>
                    <a:pt x="5" y="800"/>
                  </a:lnTo>
                  <a:close/>
                  <a:moveTo>
                    <a:pt x="24" y="742"/>
                  </a:moveTo>
                  <a:lnTo>
                    <a:pt x="24" y="744"/>
                  </a:lnTo>
                  <a:lnTo>
                    <a:pt x="26" y="744"/>
                  </a:lnTo>
                  <a:lnTo>
                    <a:pt x="27" y="745"/>
                  </a:lnTo>
                  <a:lnTo>
                    <a:pt x="29" y="745"/>
                  </a:lnTo>
                  <a:lnTo>
                    <a:pt x="30" y="745"/>
                  </a:lnTo>
                  <a:lnTo>
                    <a:pt x="30" y="747"/>
                  </a:lnTo>
                  <a:lnTo>
                    <a:pt x="30" y="747"/>
                  </a:lnTo>
                  <a:lnTo>
                    <a:pt x="27" y="748"/>
                  </a:lnTo>
                  <a:lnTo>
                    <a:pt x="24" y="747"/>
                  </a:lnTo>
                  <a:lnTo>
                    <a:pt x="23" y="747"/>
                  </a:lnTo>
                  <a:lnTo>
                    <a:pt x="19" y="747"/>
                  </a:lnTo>
                  <a:lnTo>
                    <a:pt x="15" y="748"/>
                  </a:lnTo>
                  <a:lnTo>
                    <a:pt x="11" y="752"/>
                  </a:lnTo>
                  <a:lnTo>
                    <a:pt x="8" y="753"/>
                  </a:lnTo>
                  <a:lnTo>
                    <a:pt x="7" y="753"/>
                  </a:lnTo>
                  <a:lnTo>
                    <a:pt x="7" y="755"/>
                  </a:lnTo>
                  <a:lnTo>
                    <a:pt x="7" y="755"/>
                  </a:lnTo>
                  <a:lnTo>
                    <a:pt x="5" y="756"/>
                  </a:lnTo>
                  <a:lnTo>
                    <a:pt x="7" y="753"/>
                  </a:lnTo>
                  <a:lnTo>
                    <a:pt x="7" y="752"/>
                  </a:lnTo>
                  <a:lnTo>
                    <a:pt x="8" y="750"/>
                  </a:lnTo>
                  <a:lnTo>
                    <a:pt x="10" y="750"/>
                  </a:lnTo>
                  <a:lnTo>
                    <a:pt x="8" y="748"/>
                  </a:lnTo>
                  <a:lnTo>
                    <a:pt x="8" y="747"/>
                  </a:lnTo>
                  <a:lnTo>
                    <a:pt x="8" y="747"/>
                  </a:lnTo>
                  <a:lnTo>
                    <a:pt x="10" y="747"/>
                  </a:lnTo>
                  <a:lnTo>
                    <a:pt x="10" y="748"/>
                  </a:lnTo>
                  <a:lnTo>
                    <a:pt x="11" y="748"/>
                  </a:lnTo>
                  <a:lnTo>
                    <a:pt x="16" y="747"/>
                  </a:lnTo>
                  <a:lnTo>
                    <a:pt x="19" y="745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3" y="744"/>
                  </a:lnTo>
                  <a:lnTo>
                    <a:pt x="24" y="742"/>
                  </a:lnTo>
                  <a:close/>
                  <a:moveTo>
                    <a:pt x="64" y="725"/>
                  </a:moveTo>
                  <a:lnTo>
                    <a:pt x="64" y="725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7" y="726"/>
                  </a:lnTo>
                  <a:lnTo>
                    <a:pt x="67" y="726"/>
                  </a:lnTo>
                  <a:lnTo>
                    <a:pt x="67" y="728"/>
                  </a:lnTo>
                  <a:lnTo>
                    <a:pt x="68" y="728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31"/>
                  </a:lnTo>
                  <a:lnTo>
                    <a:pt x="67" y="731"/>
                  </a:lnTo>
                  <a:lnTo>
                    <a:pt x="65" y="731"/>
                  </a:lnTo>
                  <a:lnTo>
                    <a:pt x="64" y="729"/>
                  </a:lnTo>
                  <a:lnTo>
                    <a:pt x="64" y="728"/>
                  </a:lnTo>
                  <a:lnTo>
                    <a:pt x="62" y="725"/>
                  </a:lnTo>
                  <a:lnTo>
                    <a:pt x="64" y="725"/>
                  </a:lnTo>
                  <a:lnTo>
                    <a:pt x="64" y="725"/>
                  </a:lnTo>
                  <a:close/>
                  <a:moveTo>
                    <a:pt x="3515" y="701"/>
                  </a:moveTo>
                  <a:lnTo>
                    <a:pt x="3515" y="701"/>
                  </a:lnTo>
                  <a:lnTo>
                    <a:pt x="3515" y="703"/>
                  </a:lnTo>
                  <a:lnTo>
                    <a:pt x="3515" y="703"/>
                  </a:lnTo>
                  <a:lnTo>
                    <a:pt x="3517" y="701"/>
                  </a:lnTo>
                  <a:lnTo>
                    <a:pt x="3517" y="701"/>
                  </a:lnTo>
                  <a:lnTo>
                    <a:pt x="3517" y="703"/>
                  </a:lnTo>
                  <a:lnTo>
                    <a:pt x="3517" y="703"/>
                  </a:lnTo>
                  <a:lnTo>
                    <a:pt x="3515" y="704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7"/>
                  </a:lnTo>
                  <a:lnTo>
                    <a:pt x="3517" y="707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4"/>
                  </a:lnTo>
                  <a:lnTo>
                    <a:pt x="3515" y="703"/>
                  </a:lnTo>
                  <a:lnTo>
                    <a:pt x="3515" y="701"/>
                  </a:lnTo>
                  <a:lnTo>
                    <a:pt x="3515" y="701"/>
                  </a:lnTo>
                  <a:close/>
                  <a:moveTo>
                    <a:pt x="3520" y="696"/>
                  </a:moveTo>
                  <a:lnTo>
                    <a:pt x="3520" y="696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701"/>
                  </a:lnTo>
                  <a:lnTo>
                    <a:pt x="3522" y="703"/>
                  </a:lnTo>
                  <a:lnTo>
                    <a:pt x="3522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3"/>
                  </a:lnTo>
                  <a:lnTo>
                    <a:pt x="3520" y="700"/>
                  </a:lnTo>
                  <a:lnTo>
                    <a:pt x="3518" y="698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696"/>
                  </a:lnTo>
                  <a:lnTo>
                    <a:pt x="3520" y="696"/>
                  </a:lnTo>
                  <a:close/>
                  <a:moveTo>
                    <a:pt x="3525" y="693"/>
                  </a:moveTo>
                  <a:lnTo>
                    <a:pt x="3525" y="695"/>
                  </a:lnTo>
                  <a:lnTo>
                    <a:pt x="3525" y="696"/>
                  </a:lnTo>
                  <a:lnTo>
                    <a:pt x="3525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700"/>
                  </a:lnTo>
                  <a:lnTo>
                    <a:pt x="3526" y="701"/>
                  </a:lnTo>
                  <a:lnTo>
                    <a:pt x="3525" y="701"/>
                  </a:lnTo>
                  <a:lnTo>
                    <a:pt x="3525" y="701"/>
                  </a:lnTo>
                  <a:lnTo>
                    <a:pt x="3525" y="700"/>
                  </a:lnTo>
                  <a:lnTo>
                    <a:pt x="3525" y="700"/>
                  </a:lnTo>
                  <a:lnTo>
                    <a:pt x="3525" y="698"/>
                  </a:lnTo>
                  <a:lnTo>
                    <a:pt x="3525" y="695"/>
                  </a:lnTo>
                  <a:lnTo>
                    <a:pt x="3525" y="693"/>
                  </a:lnTo>
                  <a:close/>
                  <a:moveTo>
                    <a:pt x="7" y="649"/>
                  </a:moveTo>
                  <a:lnTo>
                    <a:pt x="8" y="649"/>
                  </a:lnTo>
                  <a:lnTo>
                    <a:pt x="8" y="651"/>
                  </a:lnTo>
                  <a:lnTo>
                    <a:pt x="10" y="651"/>
                  </a:lnTo>
                  <a:lnTo>
                    <a:pt x="10" y="652"/>
                  </a:lnTo>
                  <a:lnTo>
                    <a:pt x="10" y="654"/>
                  </a:lnTo>
                  <a:lnTo>
                    <a:pt x="8" y="652"/>
                  </a:lnTo>
                  <a:lnTo>
                    <a:pt x="7" y="654"/>
                  </a:lnTo>
                  <a:lnTo>
                    <a:pt x="5" y="654"/>
                  </a:lnTo>
                  <a:lnTo>
                    <a:pt x="5" y="654"/>
                  </a:lnTo>
                  <a:lnTo>
                    <a:pt x="5" y="652"/>
                  </a:lnTo>
                  <a:lnTo>
                    <a:pt x="5" y="651"/>
                  </a:lnTo>
                  <a:lnTo>
                    <a:pt x="5" y="649"/>
                  </a:lnTo>
                  <a:lnTo>
                    <a:pt x="7" y="649"/>
                  </a:lnTo>
                  <a:close/>
                  <a:moveTo>
                    <a:pt x="11" y="643"/>
                  </a:moveTo>
                  <a:lnTo>
                    <a:pt x="13" y="643"/>
                  </a:lnTo>
                  <a:lnTo>
                    <a:pt x="13" y="643"/>
                  </a:lnTo>
                  <a:lnTo>
                    <a:pt x="13" y="644"/>
                  </a:lnTo>
                  <a:lnTo>
                    <a:pt x="11" y="644"/>
                  </a:lnTo>
                  <a:lnTo>
                    <a:pt x="11" y="644"/>
                  </a:lnTo>
                  <a:lnTo>
                    <a:pt x="10" y="644"/>
                  </a:lnTo>
                  <a:lnTo>
                    <a:pt x="11" y="643"/>
                  </a:lnTo>
                  <a:close/>
                  <a:moveTo>
                    <a:pt x="15" y="635"/>
                  </a:moveTo>
                  <a:lnTo>
                    <a:pt x="15" y="635"/>
                  </a:lnTo>
                  <a:lnTo>
                    <a:pt x="15" y="635"/>
                  </a:lnTo>
                  <a:lnTo>
                    <a:pt x="15" y="635"/>
                  </a:lnTo>
                  <a:lnTo>
                    <a:pt x="15" y="637"/>
                  </a:lnTo>
                  <a:lnTo>
                    <a:pt x="15" y="637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3" y="638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5"/>
                  </a:lnTo>
                  <a:lnTo>
                    <a:pt x="13" y="635"/>
                  </a:lnTo>
                  <a:lnTo>
                    <a:pt x="15" y="635"/>
                  </a:lnTo>
                  <a:close/>
                  <a:moveTo>
                    <a:pt x="3602" y="610"/>
                  </a:moveTo>
                  <a:lnTo>
                    <a:pt x="3604" y="610"/>
                  </a:lnTo>
                  <a:lnTo>
                    <a:pt x="3605" y="611"/>
                  </a:lnTo>
                  <a:lnTo>
                    <a:pt x="3605" y="611"/>
                  </a:lnTo>
                  <a:lnTo>
                    <a:pt x="3605" y="613"/>
                  </a:lnTo>
                  <a:lnTo>
                    <a:pt x="3604" y="613"/>
                  </a:lnTo>
                  <a:lnTo>
                    <a:pt x="3604" y="614"/>
                  </a:lnTo>
                  <a:lnTo>
                    <a:pt x="3602" y="614"/>
                  </a:lnTo>
                  <a:lnTo>
                    <a:pt x="3600" y="614"/>
                  </a:lnTo>
                  <a:lnTo>
                    <a:pt x="3600" y="614"/>
                  </a:lnTo>
                  <a:lnTo>
                    <a:pt x="3600" y="613"/>
                  </a:lnTo>
                  <a:lnTo>
                    <a:pt x="3600" y="613"/>
                  </a:lnTo>
                  <a:lnTo>
                    <a:pt x="3600" y="611"/>
                  </a:lnTo>
                  <a:lnTo>
                    <a:pt x="3600" y="611"/>
                  </a:lnTo>
                  <a:lnTo>
                    <a:pt x="3602" y="610"/>
                  </a:lnTo>
                  <a:close/>
                  <a:moveTo>
                    <a:pt x="297" y="504"/>
                  </a:moveTo>
                  <a:lnTo>
                    <a:pt x="298" y="504"/>
                  </a:lnTo>
                  <a:lnTo>
                    <a:pt x="298" y="504"/>
                  </a:lnTo>
                  <a:lnTo>
                    <a:pt x="298" y="506"/>
                  </a:lnTo>
                  <a:lnTo>
                    <a:pt x="298" y="507"/>
                  </a:lnTo>
                  <a:lnTo>
                    <a:pt x="298" y="509"/>
                  </a:lnTo>
                  <a:lnTo>
                    <a:pt x="300" y="509"/>
                  </a:lnTo>
                  <a:lnTo>
                    <a:pt x="300" y="509"/>
                  </a:lnTo>
                  <a:lnTo>
                    <a:pt x="300" y="511"/>
                  </a:lnTo>
                  <a:lnTo>
                    <a:pt x="298" y="511"/>
                  </a:lnTo>
                  <a:lnTo>
                    <a:pt x="298" y="512"/>
                  </a:lnTo>
                  <a:lnTo>
                    <a:pt x="298" y="514"/>
                  </a:lnTo>
                  <a:lnTo>
                    <a:pt x="297" y="514"/>
                  </a:lnTo>
                  <a:lnTo>
                    <a:pt x="297" y="515"/>
                  </a:lnTo>
                  <a:lnTo>
                    <a:pt x="297" y="515"/>
                  </a:lnTo>
                  <a:lnTo>
                    <a:pt x="295" y="515"/>
                  </a:lnTo>
                  <a:lnTo>
                    <a:pt x="295" y="515"/>
                  </a:lnTo>
                  <a:lnTo>
                    <a:pt x="294" y="515"/>
                  </a:lnTo>
                  <a:lnTo>
                    <a:pt x="294" y="514"/>
                  </a:lnTo>
                  <a:lnTo>
                    <a:pt x="294" y="514"/>
                  </a:lnTo>
                  <a:lnTo>
                    <a:pt x="292" y="514"/>
                  </a:lnTo>
                  <a:lnTo>
                    <a:pt x="292" y="515"/>
                  </a:lnTo>
                  <a:lnTo>
                    <a:pt x="291" y="517"/>
                  </a:lnTo>
                  <a:lnTo>
                    <a:pt x="291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7" y="518"/>
                  </a:lnTo>
                  <a:lnTo>
                    <a:pt x="287" y="520"/>
                  </a:lnTo>
                  <a:lnTo>
                    <a:pt x="287" y="522"/>
                  </a:lnTo>
                  <a:lnTo>
                    <a:pt x="287" y="523"/>
                  </a:lnTo>
                  <a:lnTo>
                    <a:pt x="287" y="525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3"/>
                  </a:lnTo>
                  <a:lnTo>
                    <a:pt x="286" y="522"/>
                  </a:lnTo>
                  <a:lnTo>
                    <a:pt x="284" y="522"/>
                  </a:lnTo>
                  <a:lnTo>
                    <a:pt x="284" y="520"/>
                  </a:lnTo>
                  <a:lnTo>
                    <a:pt x="284" y="518"/>
                  </a:lnTo>
                  <a:lnTo>
                    <a:pt x="284" y="518"/>
                  </a:lnTo>
                  <a:lnTo>
                    <a:pt x="286" y="517"/>
                  </a:lnTo>
                  <a:lnTo>
                    <a:pt x="287" y="517"/>
                  </a:lnTo>
                  <a:lnTo>
                    <a:pt x="287" y="517"/>
                  </a:lnTo>
                  <a:lnTo>
                    <a:pt x="289" y="515"/>
                  </a:lnTo>
                  <a:lnTo>
                    <a:pt x="289" y="515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2"/>
                  </a:lnTo>
                  <a:lnTo>
                    <a:pt x="291" y="512"/>
                  </a:lnTo>
                  <a:lnTo>
                    <a:pt x="291" y="512"/>
                  </a:lnTo>
                  <a:lnTo>
                    <a:pt x="292" y="512"/>
                  </a:lnTo>
                  <a:lnTo>
                    <a:pt x="292" y="511"/>
                  </a:lnTo>
                  <a:lnTo>
                    <a:pt x="294" y="511"/>
                  </a:lnTo>
                  <a:lnTo>
                    <a:pt x="294" y="509"/>
                  </a:lnTo>
                  <a:lnTo>
                    <a:pt x="294" y="509"/>
                  </a:lnTo>
                  <a:lnTo>
                    <a:pt x="295" y="507"/>
                  </a:lnTo>
                  <a:lnTo>
                    <a:pt x="297" y="507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4"/>
                  </a:lnTo>
                  <a:lnTo>
                    <a:pt x="297" y="504"/>
                  </a:lnTo>
                  <a:close/>
                  <a:moveTo>
                    <a:pt x="155" y="477"/>
                  </a:moveTo>
                  <a:lnTo>
                    <a:pt x="157" y="477"/>
                  </a:lnTo>
                  <a:lnTo>
                    <a:pt x="158" y="477"/>
                  </a:lnTo>
                  <a:lnTo>
                    <a:pt x="158" y="477"/>
                  </a:lnTo>
                  <a:lnTo>
                    <a:pt x="160" y="479"/>
                  </a:lnTo>
                  <a:lnTo>
                    <a:pt x="160" y="481"/>
                  </a:lnTo>
                  <a:lnTo>
                    <a:pt x="160" y="482"/>
                  </a:lnTo>
                  <a:lnTo>
                    <a:pt x="158" y="482"/>
                  </a:lnTo>
                  <a:lnTo>
                    <a:pt x="155" y="482"/>
                  </a:lnTo>
                  <a:lnTo>
                    <a:pt x="153" y="484"/>
                  </a:lnTo>
                  <a:lnTo>
                    <a:pt x="152" y="482"/>
                  </a:lnTo>
                  <a:lnTo>
                    <a:pt x="152" y="482"/>
                  </a:lnTo>
                  <a:lnTo>
                    <a:pt x="150" y="481"/>
                  </a:lnTo>
                  <a:lnTo>
                    <a:pt x="149" y="481"/>
                  </a:lnTo>
                  <a:lnTo>
                    <a:pt x="150" y="479"/>
                  </a:lnTo>
                  <a:lnTo>
                    <a:pt x="152" y="479"/>
                  </a:lnTo>
                  <a:lnTo>
                    <a:pt x="153" y="479"/>
                  </a:lnTo>
                  <a:lnTo>
                    <a:pt x="153" y="477"/>
                  </a:lnTo>
                  <a:lnTo>
                    <a:pt x="155" y="477"/>
                  </a:lnTo>
                  <a:close/>
                  <a:moveTo>
                    <a:pt x="275" y="378"/>
                  </a:moveTo>
                  <a:lnTo>
                    <a:pt x="275" y="378"/>
                  </a:lnTo>
                  <a:lnTo>
                    <a:pt x="275" y="380"/>
                  </a:lnTo>
                  <a:lnTo>
                    <a:pt x="275" y="381"/>
                  </a:lnTo>
                  <a:lnTo>
                    <a:pt x="275" y="383"/>
                  </a:lnTo>
                  <a:lnTo>
                    <a:pt x="275" y="386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5" y="388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6" y="391"/>
                  </a:lnTo>
                  <a:lnTo>
                    <a:pt x="275" y="391"/>
                  </a:lnTo>
                  <a:lnTo>
                    <a:pt x="275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5" y="392"/>
                  </a:lnTo>
                  <a:lnTo>
                    <a:pt x="275" y="392"/>
                  </a:lnTo>
                  <a:lnTo>
                    <a:pt x="275" y="394"/>
                  </a:lnTo>
                  <a:lnTo>
                    <a:pt x="275" y="394"/>
                  </a:lnTo>
                  <a:lnTo>
                    <a:pt x="273" y="394"/>
                  </a:lnTo>
                  <a:lnTo>
                    <a:pt x="273" y="394"/>
                  </a:lnTo>
                  <a:lnTo>
                    <a:pt x="275" y="395"/>
                  </a:lnTo>
                  <a:lnTo>
                    <a:pt x="276" y="395"/>
                  </a:lnTo>
                  <a:lnTo>
                    <a:pt x="275" y="395"/>
                  </a:lnTo>
                  <a:lnTo>
                    <a:pt x="275" y="395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2" y="397"/>
                  </a:lnTo>
                  <a:lnTo>
                    <a:pt x="272" y="397"/>
                  </a:lnTo>
                  <a:lnTo>
                    <a:pt x="272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7"/>
                  </a:lnTo>
                  <a:lnTo>
                    <a:pt x="270" y="395"/>
                  </a:lnTo>
                  <a:lnTo>
                    <a:pt x="272" y="395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70" y="392"/>
                  </a:lnTo>
                  <a:lnTo>
                    <a:pt x="272" y="392"/>
                  </a:lnTo>
                  <a:lnTo>
                    <a:pt x="272" y="392"/>
                  </a:lnTo>
                  <a:lnTo>
                    <a:pt x="272" y="391"/>
                  </a:lnTo>
                  <a:lnTo>
                    <a:pt x="272" y="391"/>
                  </a:lnTo>
                  <a:lnTo>
                    <a:pt x="270" y="391"/>
                  </a:lnTo>
                  <a:lnTo>
                    <a:pt x="267" y="389"/>
                  </a:lnTo>
                  <a:lnTo>
                    <a:pt x="268" y="389"/>
                  </a:lnTo>
                  <a:lnTo>
                    <a:pt x="268" y="389"/>
                  </a:lnTo>
                  <a:lnTo>
                    <a:pt x="270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8"/>
                  </a:lnTo>
                  <a:lnTo>
                    <a:pt x="272" y="388"/>
                  </a:lnTo>
                  <a:lnTo>
                    <a:pt x="273" y="388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4"/>
                  </a:lnTo>
                  <a:lnTo>
                    <a:pt x="273" y="384"/>
                  </a:lnTo>
                  <a:lnTo>
                    <a:pt x="273" y="383"/>
                  </a:lnTo>
                  <a:lnTo>
                    <a:pt x="273" y="383"/>
                  </a:lnTo>
                  <a:lnTo>
                    <a:pt x="275" y="383"/>
                  </a:lnTo>
                  <a:lnTo>
                    <a:pt x="275" y="381"/>
                  </a:lnTo>
                  <a:lnTo>
                    <a:pt x="275" y="381"/>
                  </a:lnTo>
                  <a:lnTo>
                    <a:pt x="275" y="380"/>
                  </a:lnTo>
                  <a:lnTo>
                    <a:pt x="273" y="380"/>
                  </a:lnTo>
                  <a:lnTo>
                    <a:pt x="273" y="380"/>
                  </a:lnTo>
                  <a:lnTo>
                    <a:pt x="275" y="378"/>
                  </a:lnTo>
                  <a:lnTo>
                    <a:pt x="275" y="378"/>
                  </a:lnTo>
                  <a:lnTo>
                    <a:pt x="275" y="378"/>
                  </a:lnTo>
                  <a:close/>
                  <a:moveTo>
                    <a:pt x="322" y="312"/>
                  </a:moveTo>
                  <a:lnTo>
                    <a:pt x="324" y="312"/>
                  </a:lnTo>
                  <a:lnTo>
                    <a:pt x="324" y="315"/>
                  </a:lnTo>
                  <a:lnTo>
                    <a:pt x="324" y="315"/>
                  </a:lnTo>
                  <a:lnTo>
                    <a:pt x="325" y="315"/>
                  </a:lnTo>
                  <a:lnTo>
                    <a:pt x="327" y="314"/>
                  </a:lnTo>
                  <a:lnTo>
                    <a:pt x="328" y="314"/>
                  </a:lnTo>
                  <a:lnTo>
                    <a:pt x="327" y="315"/>
                  </a:lnTo>
                  <a:lnTo>
                    <a:pt x="325" y="317"/>
                  </a:lnTo>
                  <a:lnTo>
                    <a:pt x="325" y="317"/>
                  </a:lnTo>
                  <a:lnTo>
                    <a:pt x="324" y="318"/>
                  </a:lnTo>
                  <a:lnTo>
                    <a:pt x="322" y="318"/>
                  </a:lnTo>
                  <a:lnTo>
                    <a:pt x="322" y="320"/>
                  </a:lnTo>
                  <a:lnTo>
                    <a:pt x="324" y="320"/>
                  </a:lnTo>
                  <a:lnTo>
                    <a:pt x="324" y="321"/>
                  </a:lnTo>
                  <a:lnTo>
                    <a:pt x="322" y="321"/>
                  </a:lnTo>
                  <a:lnTo>
                    <a:pt x="322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19" y="321"/>
                  </a:lnTo>
                  <a:lnTo>
                    <a:pt x="319" y="321"/>
                  </a:lnTo>
                  <a:lnTo>
                    <a:pt x="321" y="323"/>
                  </a:lnTo>
                  <a:lnTo>
                    <a:pt x="322" y="325"/>
                  </a:lnTo>
                  <a:lnTo>
                    <a:pt x="322" y="325"/>
                  </a:lnTo>
                  <a:lnTo>
                    <a:pt x="319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6" y="323"/>
                  </a:lnTo>
                  <a:lnTo>
                    <a:pt x="316" y="321"/>
                  </a:lnTo>
                  <a:lnTo>
                    <a:pt x="316" y="321"/>
                  </a:lnTo>
                  <a:lnTo>
                    <a:pt x="317" y="321"/>
                  </a:lnTo>
                  <a:lnTo>
                    <a:pt x="316" y="320"/>
                  </a:lnTo>
                  <a:lnTo>
                    <a:pt x="316" y="320"/>
                  </a:lnTo>
                  <a:lnTo>
                    <a:pt x="317" y="320"/>
                  </a:lnTo>
                  <a:lnTo>
                    <a:pt x="317" y="320"/>
                  </a:lnTo>
                  <a:lnTo>
                    <a:pt x="319" y="320"/>
                  </a:lnTo>
                  <a:lnTo>
                    <a:pt x="321" y="320"/>
                  </a:lnTo>
                  <a:lnTo>
                    <a:pt x="321" y="320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2" y="317"/>
                  </a:lnTo>
                  <a:lnTo>
                    <a:pt x="322" y="314"/>
                  </a:lnTo>
                  <a:lnTo>
                    <a:pt x="322" y="312"/>
                  </a:lnTo>
                  <a:lnTo>
                    <a:pt x="322" y="312"/>
                  </a:lnTo>
                  <a:close/>
                  <a:moveTo>
                    <a:pt x="406" y="290"/>
                  </a:moveTo>
                  <a:lnTo>
                    <a:pt x="406" y="290"/>
                  </a:lnTo>
                  <a:lnTo>
                    <a:pt x="406" y="290"/>
                  </a:lnTo>
                  <a:lnTo>
                    <a:pt x="406" y="292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8"/>
                  </a:lnTo>
                  <a:lnTo>
                    <a:pt x="407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10" y="298"/>
                  </a:lnTo>
                  <a:lnTo>
                    <a:pt x="410" y="298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09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9" y="301"/>
                  </a:lnTo>
                  <a:lnTo>
                    <a:pt x="407" y="303"/>
                  </a:lnTo>
                  <a:lnTo>
                    <a:pt x="407" y="301"/>
                  </a:lnTo>
                  <a:lnTo>
                    <a:pt x="407" y="301"/>
                  </a:lnTo>
                  <a:lnTo>
                    <a:pt x="406" y="301"/>
                  </a:lnTo>
                  <a:lnTo>
                    <a:pt x="406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8"/>
                  </a:lnTo>
                  <a:lnTo>
                    <a:pt x="406" y="298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4" y="299"/>
                  </a:lnTo>
                  <a:lnTo>
                    <a:pt x="404" y="298"/>
                  </a:lnTo>
                  <a:lnTo>
                    <a:pt x="406" y="298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5"/>
                  </a:lnTo>
                  <a:lnTo>
                    <a:pt x="406" y="295"/>
                  </a:lnTo>
                  <a:lnTo>
                    <a:pt x="404" y="293"/>
                  </a:lnTo>
                  <a:lnTo>
                    <a:pt x="404" y="293"/>
                  </a:lnTo>
                  <a:lnTo>
                    <a:pt x="404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3"/>
                  </a:lnTo>
                  <a:lnTo>
                    <a:pt x="403" y="293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6" y="290"/>
                  </a:lnTo>
                  <a:close/>
                  <a:moveTo>
                    <a:pt x="1473" y="265"/>
                  </a:moveTo>
                  <a:lnTo>
                    <a:pt x="1475" y="265"/>
                  </a:lnTo>
                  <a:lnTo>
                    <a:pt x="1475" y="265"/>
                  </a:lnTo>
                  <a:lnTo>
                    <a:pt x="1476" y="265"/>
                  </a:lnTo>
                  <a:lnTo>
                    <a:pt x="1478" y="265"/>
                  </a:lnTo>
                  <a:lnTo>
                    <a:pt x="1478" y="265"/>
                  </a:lnTo>
                  <a:lnTo>
                    <a:pt x="1478" y="266"/>
                  </a:lnTo>
                  <a:lnTo>
                    <a:pt x="1480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6" y="266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5" y="269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2" y="268"/>
                  </a:lnTo>
                  <a:lnTo>
                    <a:pt x="1472" y="268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0" y="269"/>
                  </a:lnTo>
                  <a:lnTo>
                    <a:pt x="1470" y="268"/>
                  </a:lnTo>
                  <a:lnTo>
                    <a:pt x="1470" y="268"/>
                  </a:lnTo>
                  <a:lnTo>
                    <a:pt x="1468" y="269"/>
                  </a:lnTo>
                  <a:lnTo>
                    <a:pt x="1467" y="269"/>
                  </a:lnTo>
                  <a:lnTo>
                    <a:pt x="1467" y="269"/>
                  </a:lnTo>
                  <a:lnTo>
                    <a:pt x="1465" y="269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2" y="273"/>
                  </a:lnTo>
                  <a:lnTo>
                    <a:pt x="1462" y="274"/>
                  </a:lnTo>
                  <a:lnTo>
                    <a:pt x="1462" y="274"/>
                  </a:lnTo>
                  <a:lnTo>
                    <a:pt x="1461" y="274"/>
                  </a:lnTo>
                  <a:lnTo>
                    <a:pt x="1461" y="274"/>
                  </a:lnTo>
                  <a:lnTo>
                    <a:pt x="1461" y="276"/>
                  </a:lnTo>
                  <a:lnTo>
                    <a:pt x="1459" y="276"/>
                  </a:lnTo>
                  <a:lnTo>
                    <a:pt x="1459" y="276"/>
                  </a:lnTo>
                  <a:lnTo>
                    <a:pt x="1459" y="277"/>
                  </a:lnTo>
                  <a:lnTo>
                    <a:pt x="1459" y="279"/>
                  </a:lnTo>
                  <a:lnTo>
                    <a:pt x="1459" y="279"/>
                  </a:lnTo>
                  <a:lnTo>
                    <a:pt x="1457" y="279"/>
                  </a:lnTo>
                  <a:lnTo>
                    <a:pt x="1457" y="279"/>
                  </a:lnTo>
                  <a:lnTo>
                    <a:pt x="1456" y="279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7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4" y="280"/>
                  </a:lnTo>
                  <a:lnTo>
                    <a:pt x="1454" y="282"/>
                  </a:lnTo>
                  <a:lnTo>
                    <a:pt x="1453" y="282"/>
                  </a:lnTo>
                  <a:lnTo>
                    <a:pt x="1453" y="284"/>
                  </a:lnTo>
                  <a:lnTo>
                    <a:pt x="1453" y="284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0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3" y="282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4" y="279"/>
                  </a:lnTo>
                  <a:lnTo>
                    <a:pt x="1456" y="277"/>
                  </a:lnTo>
                  <a:lnTo>
                    <a:pt x="1456" y="276"/>
                  </a:lnTo>
                  <a:lnTo>
                    <a:pt x="1457" y="276"/>
                  </a:lnTo>
                  <a:lnTo>
                    <a:pt x="1457" y="274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61" y="273"/>
                  </a:lnTo>
                  <a:lnTo>
                    <a:pt x="1461" y="273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2" y="271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8"/>
                  </a:lnTo>
                  <a:lnTo>
                    <a:pt x="1462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9"/>
                  </a:lnTo>
                  <a:lnTo>
                    <a:pt x="1465" y="269"/>
                  </a:lnTo>
                  <a:lnTo>
                    <a:pt x="1465" y="269"/>
                  </a:lnTo>
                  <a:lnTo>
                    <a:pt x="1465" y="268"/>
                  </a:lnTo>
                  <a:lnTo>
                    <a:pt x="1465" y="268"/>
                  </a:lnTo>
                  <a:lnTo>
                    <a:pt x="1467" y="268"/>
                  </a:lnTo>
                  <a:lnTo>
                    <a:pt x="1467" y="268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8" y="266"/>
                  </a:lnTo>
                  <a:lnTo>
                    <a:pt x="1468" y="266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close/>
                  <a:moveTo>
                    <a:pt x="2922" y="258"/>
                  </a:moveTo>
                  <a:lnTo>
                    <a:pt x="2922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58"/>
                  </a:lnTo>
                  <a:lnTo>
                    <a:pt x="2924" y="258"/>
                  </a:lnTo>
                  <a:lnTo>
                    <a:pt x="2924" y="258"/>
                  </a:lnTo>
                  <a:lnTo>
                    <a:pt x="2925" y="258"/>
                  </a:lnTo>
                  <a:lnTo>
                    <a:pt x="2925" y="258"/>
                  </a:lnTo>
                  <a:lnTo>
                    <a:pt x="2925" y="260"/>
                  </a:lnTo>
                  <a:lnTo>
                    <a:pt x="2924" y="260"/>
                  </a:lnTo>
                  <a:lnTo>
                    <a:pt x="2924" y="260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5"/>
                  </a:lnTo>
                  <a:lnTo>
                    <a:pt x="2922" y="265"/>
                  </a:lnTo>
                  <a:lnTo>
                    <a:pt x="2922" y="266"/>
                  </a:lnTo>
                  <a:lnTo>
                    <a:pt x="2921" y="266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5"/>
                  </a:lnTo>
                  <a:lnTo>
                    <a:pt x="2919" y="265"/>
                  </a:lnTo>
                  <a:lnTo>
                    <a:pt x="2918" y="265"/>
                  </a:lnTo>
                  <a:lnTo>
                    <a:pt x="2918" y="265"/>
                  </a:lnTo>
                  <a:lnTo>
                    <a:pt x="2918" y="263"/>
                  </a:lnTo>
                  <a:lnTo>
                    <a:pt x="2919" y="262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58"/>
                  </a:lnTo>
                  <a:close/>
                  <a:moveTo>
                    <a:pt x="52" y="246"/>
                  </a:moveTo>
                  <a:lnTo>
                    <a:pt x="52" y="247"/>
                  </a:lnTo>
                  <a:lnTo>
                    <a:pt x="54" y="247"/>
                  </a:lnTo>
                  <a:lnTo>
                    <a:pt x="56" y="249"/>
                  </a:lnTo>
                  <a:lnTo>
                    <a:pt x="57" y="249"/>
                  </a:lnTo>
                  <a:lnTo>
                    <a:pt x="57" y="249"/>
                  </a:lnTo>
                  <a:lnTo>
                    <a:pt x="57" y="251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60" y="252"/>
                  </a:lnTo>
                  <a:lnTo>
                    <a:pt x="60" y="252"/>
                  </a:lnTo>
                  <a:lnTo>
                    <a:pt x="60" y="254"/>
                  </a:lnTo>
                  <a:lnTo>
                    <a:pt x="62" y="254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4" y="255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4" y="258"/>
                  </a:lnTo>
                  <a:lnTo>
                    <a:pt x="64" y="258"/>
                  </a:lnTo>
                  <a:lnTo>
                    <a:pt x="65" y="260"/>
                  </a:lnTo>
                  <a:lnTo>
                    <a:pt x="65" y="260"/>
                  </a:lnTo>
                  <a:lnTo>
                    <a:pt x="67" y="260"/>
                  </a:lnTo>
                  <a:lnTo>
                    <a:pt x="68" y="260"/>
                  </a:lnTo>
                  <a:lnTo>
                    <a:pt x="68" y="260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3"/>
                  </a:lnTo>
                  <a:lnTo>
                    <a:pt x="65" y="263"/>
                  </a:lnTo>
                  <a:lnTo>
                    <a:pt x="65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5"/>
                  </a:lnTo>
                  <a:lnTo>
                    <a:pt x="65" y="265"/>
                  </a:lnTo>
                  <a:lnTo>
                    <a:pt x="65" y="265"/>
                  </a:lnTo>
                  <a:lnTo>
                    <a:pt x="64" y="265"/>
                  </a:lnTo>
                  <a:lnTo>
                    <a:pt x="64" y="266"/>
                  </a:lnTo>
                  <a:lnTo>
                    <a:pt x="64" y="266"/>
                  </a:lnTo>
                  <a:lnTo>
                    <a:pt x="64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0" y="265"/>
                  </a:lnTo>
                  <a:lnTo>
                    <a:pt x="62" y="263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2" y="258"/>
                  </a:lnTo>
                  <a:lnTo>
                    <a:pt x="62" y="258"/>
                  </a:lnTo>
                  <a:lnTo>
                    <a:pt x="60" y="258"/>
                  </a:lnTo>
                  <a:lnTo>
                    <a:pt x="60" y="258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59" y="260"/>
                  </a:lnTo>
                  <a:lnTo>
                    <a:pt x="59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58"/>
                  </a:lnTo>
                  <a:lnTo>
                    <a:pt x="56" y="258"/>
                  </a:lnTo>
                  <a:lnTo>
                    <a:pt x="56" y="257"/>
                  </a:lnTo>
                  <a:lnTo>
                    <a:pt x="56" y="257"/>
                  </a:lnTo>
                  <a:lnTo>
                    <a:pt x="54" y="257"/>
                  </a:lnTo>
                  <a:lnTo>
                    <a:pt x="52" y="257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4"/>
                  </a:lnTo>
                  <a:lnTo>
                    <a:pt x="51" y="254"/>
                  </a:lnTo>
                  <a:lnTo>
                    <a:pt x="49" y="254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8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9" y="252"/>
                  </a:lnTo>
                  <a:lnTo>
                    <a:pt x="49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49" y="251"/>
                  </a:lnTo>
                  <a:lnTo>
                    <a:pt x="49" y="249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1" y="247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2" y="246"/>
                  </a:lnTo>
                  <a:close/>
                  <a:moveTo>
                    <a:pt x="1569" y="235"/>
                  </a:moveTo>
                  <a:lnTo>
                    <a:pt x="1569" y="235"/>
                  </a:lnTo>
                  <a:lnTo>
                    <a:pt x="1569" y="236"/>
                  </a:lnTo>
                  <a:lnTo>
                    <a:pt x="1571" y="236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8" y="238"/>
                  </a:lnTo>
                  <a:lnTo>
                    <a:pt x="1568" y="236"/>
                  </a:lnTo>
                  <a:lnTo>
                    <a:pt x="1569" y="235"/>
                  </a:lnTo>
                  <a:lnTo>
                    <a:pt x="1569" y="235"/>
                  </a:lnTo>
                  <a:close/>
                  <a:moveTo>
                    <a:pt x="1562" y="199"/>
                  </a:moveTo>
                  <a:lnTo>
                    <a:pt x="1562" y="199"/>
                  </a:lnTo>
                  <a:lnTo>
                    <a:pt x="1562" y="199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close/>
                  <a:moveTo>
                    <a:pt x="1560" y="199"/>
                  </a:moveTo>
                  <a:lnTo>
                    <a:pt x="1560" y="199"/>
                  </a:lnTo>
                  <a:lnTo>
                    <a:pt x="1558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close/>
                  <a:moveTo>
                    <a:pt x="1492" y="183"/>
                  </a:moveTo>
                  <a:lnTo>
                    <a:pt x="1494" y="183"/>
                  </a:lnTo>
                  <a:lnTo>
                    <a:pt x="1494" y="184"/>
                  </a:lnTo>
                  <a:lnTo>
                    <a:pt x="1494" y="184"/>
                  </a:lnTo>
                  <a:lnTo>
                    <a:pt x="1492" y="188"/>
                  </a:lnTo>
                  <a:lnTo>
                    <a:pt x="1492" y="188"/>
                  </a:lnTo>
                  <a:lnTo>
                    <a:pt x="1491" y="189"/>
                  </a:lnTo>
                  <a:lnTo>
                    <a:pt x="1491" y="189"/>
                  </a:lnTo>
                  <a:lnTo>
                    <a:pt x="1489" y="189"/>
                  </a:lnTo>
                  <a:lnTo>
                    <a:pt x="1487" y="189"/>
                  </a:lnTo>
                  <a:lnTo>
                    <a:pt x="1487" y="188"/>
                  </a:lnTo>
                  <a:lnTo>
                    <a:pt x="1487" y="188"/>
                  </a:lnTo>
                  <a:lnTo>
                    <a:pt x="1486" y="188"/>
                  </a:lnTo>
                  <a:lnTo>
                    <a:pt x="1486" y="186"/>
                  </a:lnTo>
                  <a:lnTo>
                    <a:pt x="1486" y="186"/>
                  </a:lnTo>
                  <a:lnTo>
                    <a:pt x="1487" y="186"/>
                  </a:lnTo>
                  <a:lnTo>
                    <a:pt x="1489" y="183"/>
                  </a:lnTo>
                  <a:lnTo>
                    <a:pt x="1491" y="183"/>
                  </a:lnTo>
                  <a:lnTo>
                    <a:pt x="1491" y="183"/>
                  </a:lnTo>
                  <a:lnTo>
                    <a:pt x="1492" y="183"/>
                  </a:lnTo>
                  <a:close/>
                  <a:moveTo>
                    <a:pt x="442" y="181"/>
                  </a:moveTo>
                  <a:lnTo>
                    <a:pt x="440" y="181"/>
                  </a:lnTo>
                  <a:lnTo>
                    <a:pt x="440" y="183"/>
                  </a:lnTo>
                  <a:lnTo>
                    <a:pt x="439" y="183"/>
                  </a:lnTo>
                  <a:lnTo>
                    <a:pt x="439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39" y="184"/>
                  </a:lnTo>
                  <a:lnTo>
                    <a:pt x="439" y="184"/>
                  </a:lnTo>
                  <a:lnTo>
                    <a:pt x="439" y="186"/>
                  </a:lnTo>
                  <a:lnTo>
                    <a:pt x="440" y="186"/>
                  </a:lnTo>
                  <a:lnTo>
                    <a:pt x="440" y="186"/>
                  </a:lnTo>
                  <a:lnTo>
                    <a:pt x="440" y="184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1"/>
                  </a:lnTo>
                  <a:lnTo>
                    <a:pt x="442" y="181"/>
                  </a:lnTo>
                  <a:lnTo>
                    <a:pt x="442" y="181"/>
                  </a:lnTo>
                  <a:close/>
                  <a:moveTo>
                    <a:pt x="1550" y="162"/>
                  </a:moveTo>
                  <a:lnTo>
                    <a:pt x="1552" y="162"/>
                  </a:lnTo>
                  <a:lnTo>
                    <a:pt x="1555" y="165"/>
                  </a:lnTo>
                  <a:lnTo>
                    <a:pt x="1557" y="165"/>
                  </a:lnTo>
                  <a:lnTo>
                    <a:pt x="1558" y="169"/>
                  </a:lnTo>
                  <a:lnTo>
                    <a:pt x="1558" y="170"/>
                  </a:lnTo>
                  <a:lnTo>
                    <a:pt x="1558" y="170"/>
                  </a:lnTo>
                  <a:lnTo>
                    <a:pt x="1560" y="173"/>
                  </a:lnTo>
                  <a:lnTo>
                    <a:pt x="1560" y="173"/>
                  </a:lnTo>
                  <a:lnTo>
                    <a:pt x="1560" y="175"/>
                  </a:lnTo>
                  <a:lnTo>
                    <a:pt x="1560" y="175"/>
                  </a:lnTo>
                  <a:lnTo>
                    <a:pt x="1560" y="176"/>
                  </a:lnTo>
                  <a:lnTo>
                    <a:pt x="1560" y="176"/>
                  </a:lnTo>
                  <a:lnTo>
                    <a:pt x="1560" y="178"/>
                  </a:lnTo>
                  <a:lnTo>
                    <a:pt x="1562" y="180"/>
                  </a:lnTo>
                  <a:lnTo>
                    <a:pt x="1562" y="181"/>
                  </a:lnTo>
                  <a:lnTo>
                    <a:pt x="1560" y="181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6"/>
                  </a:lnTo>
                  <a:lnTo>
                    <a:pt x="1562" y="186"/>
                  </a:lnTo>
                  <a:lnTo>
                    <a:pt x="1562" y="188"/>
                  </a:lnTo>
                  <a:lnTo>
                    <a:pt x="1562" y="188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5" y="189"/>
                  </a:lnTo>
                  <a:lnTo>
                    <a:pt x="1565" y="191"/>
                  </a:lnTo>
                  <a:lnTo>
                    <a:pt x="1565" y="192"/>
                  </a:lnTo>
                  <a:lnTo>
                    <a:pt x="1565" y="194"/>
                  </a:lnTo>
                  <a:lnTo>
                    <a:pt x="1565" y="197"/>
                  </a:lnTo>
                  <a:lnTo>
                    <a:pt x="1565" y="199"/>
                  </a:lnTo>
                  <a:lnTo>
                    <a:pt x="1563" y="199"/>
                  </a:lnTo>
                  <a:lnTo>
                    <a:pt x="1563" y="199"/>
                  </a:lnTo>
                  <a:lnTo>
                    <a:pt x="1563" y="200"/>
                  </a:lnTo>
                  <a:lnTo>
                    <a:pt x="1562" y="200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3"/>
                  </a:lnTo>
                  <a:lnTo>
                    <a:pt x="1562" y="205"/>
                  </a:lnTo>
                  <a:lnTo>
                    <a:pt x="1562" y="205"/>
                  </a:lnTo>
                  <a:lnTo>
                    <a:pt x="1563" y="208"/>
                  </a:lnTo>
                  <a:lnTo>
                    <a:pt x="1563" y="210"/>
                  </a:lnTo>
                  <a:lnTo>
                    <a:pt x="1563" y="211"/>
                  </a:lnTo>
                  <a:lnTo>
                    <a:pt x="1563" y="213"/>
                  </a:lnTo>
                  <a:lnTo>
                    <a:pt x="1563" y="214"/>
                  </a:lnTo>
                  <a:lnTo>
                    <a:pt x="1563" y="214"/>
                  </a:lnTo>
                  <a:lnTo>
                    <a:pt x="1563" y="217"/>
                  </a:lnTo>
                  <a:lnTo>
                    <a:pt x="1563" y="217"/>
                  </a:lnTo>
                  <a:lnTo>
                    <a:pt x="1563" y="219"/>
                  </a:lnTo>
                  <a:lnTo>
                    <a:pt x="1563" y="219"/>
                  </a:lnTo>
                  <a:lnTo>
                    <a:pt x="1563" y="222"/>
                  </a:lnTo>
                  <a:lnTo>
                    <a:pt x="1563" y="224"/>
                  </a:lnTo>
                  <a:lnTo>
                    <a:pt x="1565" y="224"/>
                  </a:lnTo>
                  <a:lnTo>
                    <a:pt x="1566" y="224"/>
                  </a:lnTo>
                  <a:lnTo>
                    <a:pt x="1566" y="224"/>
                  </a:lnTo>
                  <a:lnTo>
                    <a:pt x="1568" y="225"/>
                  </a:lnTo>
                  <a:lnTo>
                    <a:pt x="1568" y="228"/>
                  </a:lnTo>
                  <a:lnTo>
                    <a:pt x="1568" y="228"/>
                  </a:lnTo>
                  <a:lnTo>
                    <a:pt x="1569" y="232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8" y="233"/>
                  </a:lnTo>
                  <a:lnTo>
                    <a:pt x="1568" y="232"/>
                  </a:lnTo>
                  <a:lnTo>
                    <a:pt x="1566" y="230"/>
                  </a:lnTo>
                  <a:lnTo>
                    <a:pt x="1566" y="230"/>
                  </a:lnTo>
                  <a:lnTo>
                    <a:pt x="1565" y="230"/>
                  </a:lnTo>
                  <a:lnTo>
                    <a:pt x="1565" y="230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0"/>
                  </a:lnTo>
                  <a:lnTo>
                    <a:pt x="1560" y="230"/>
                  </a:lnTo>
                  <a:lnTo>
                    <a:pt x="1560" y="230"/>
                  </a:lnTo>
                  <a:lnTo>
                    <a:pt x="1560" y="228"/>
                  </a:lnTo>
                  <a:lnTo>
                    <a:pt x="1560" y="228"/>
                  </a:lnTo>
                  <a:lnTo>
                    <a:pt x="1558" y="227"/>
                  </a:lnTo>
                  <a:lnTo>
                    <a:pt x="1560" y="227"/>
                  </a:lnTo>
                  <a:lnTo>
                    <a:pt x="1560" y="227"/>
                  </a:lnTo>
                  <a:lnTo>
                    <a:pt x="1560" y="225"/>
                  </a:lnTo>
                  <a:lnTo>
                    <a:pt x="1560" y="224"/>
                  </a:lnTo>
                  <a:lnTo>
                    <a:pt x="1560" y="222"/>
                  </a:lnTo>
                  <a:lnTo>
                    <a:pt x="1560" y="222"/>
                  </a:lnTo>
                  <a:lnTo>
                    <a:pt x="1558" y="221"/>
                  </a:lnTo>
                  <a:lnTo>
                    <a:pt x="1558" y="221"/>
                  </a:lnTo>
                  <a:lnTo>
                    <a:pt x="1557" y="221"/>
                  </a:lnTo>
                  <a:lnTo>
                    <a:pt x="1555" y="219"/>
                  </a:lnTo>
                  <a:lnTo>
                    <a:pt x="1555" y="217"/>
                  </a:lnTo>
                  <a:lnTo>
                    <a:pt x="1555" y="217"/>
                  </a:lnTo>
                  <a:lnTo>
                    <a:pt x="1557" y="217"/>
                  </a:lnTo>
                  <a:lnTo>
                    <a:pt x="1557" y="216"/>
                  </a:lnTo>
                  <a:lnTo>
                    <a:pt x="1557" y="213"/>
                  </a:lnTo>
                  <a:lnTo>
                    <a:pt x="1555" y="211"/>
                  </a:lnTo>
                  <a:lnTo>
                    <a:pt x="1555" y="211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08"/>
                  </a:lnTo>
                  <a:lnTo>
                    <a:pt x="1554" y="208"/>
                  </a:lnTo>
                  <a:lnTo>
                    <a:pt x="1554" y="208"/>
                  </a:lnTo>
                  <a:lnTo>
                    <a:pt x="1554" y="205"/>
                  </a:lnTo>
                  <a:lnTo>
                    <a:pt x="1554" y="205"/>
                  </a:lnTo>
                  <a:lnTo>
                    <a:pt x="1554" y="203"/>
                  </a:lnTo>
                  <a:lnTo>
                    <a:pt x="1552" y="203"/>
                  </a:lnTo>
                  <a:lnTo>
                    <a:pt x="1552" y="203"/>
                  </a:lnTo>
                  <a:lnTo>
                    <a:pt x="1552" y="202"/>
                  </a:lnTo>
                  <a:lnTo>
                    <a:pt x="1552" y="202"/>
                  </a:lnTo>
                  <a:lnTo>
                    <a:pt x="1552" y="199"/>
                  </a:lnTo>
                  <a:lnTo>
                    <a:pt x="1552" y="199"/>
                  </a:lnTo>
                  <a:lnTo>
                    <a:pt x="1554" y="197"/>
                  </a:lnTo>
                  <a:lnTo>
                    <a:pt x="1554" y="197"/>
                  </a:lnTo>
                  <a:lnTo>
                    <a:pt x="1554" y="195"/>
                  </a:lnTo>
                  <a:lnTo>
                    <a:pt x="1555" y="195"/>
                  </a:lnTo>
                  <a:lnTo>
                    <a:pt x="1555" y="194"/>
                  </a:lnTo>
                  <a:lnTo>
                    <a:pt x="1555" y="194"/>
                  </a:lnTo>
                  <a:lnTo>
                    <a:pt x="1555" y="191"/>
                  </a:lnTo>
                  <a:lnTo>
                    <a:pt x="1555" y="189"/>
                  </a:lnTo>
                  <a:lnTo>
                    <a:pt x="1555" y="188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4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5"/>
                  </a:lnTo>
                  <a:lnTo>
                    <a:pt x="1554" y="173"/>
                  </a:lnTo>
                  <a:lnTo>
                    <a:pt x="1554" y="173"/>
                  </a:lnTo>
                  <a:lnTo>
                    <a:pt x="1552" y="172"/>
                  </a:lnTo>
                  <a:lnTo>
                    <a:pt x="1552" y="170"/>
                  </a:lnTo>
                  <a:lnTo>
                    <a:pt x="1550" y="170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5"/>
                  </a:lnTo>
                  <a:lnTo>
                    <a:pt x="1550" y="165"/>
                  </a:lnTo>
                  <a:lnTo>
                    <a:pt x="1550" y="164"/>
                  </a:lnTo>
                  <a:lnTo>
                    <a:pt x="1550" y="164"/>
                  </a:lnTo>
                  <a:lnTo>
                    <a:pt x="1550" y="162"/>
                  </a:lnTo>
                  <a:lnTo>
                    <a:pt x="1550" y="162"/>
                  </a:lnTo>
                  <a:lnTo>
                    <a:pt x="1550" y="162"/>
                  </a:lnTo>
                  <a:close/>
                  <a:moveTo>
                    <a:pt x="467" y="154"/>
                  </a:moveTo>
                  <a:lnTo>
                    <a:pt x="467" y="154"/>
                  </a:lnTo>
                  <a:lnTo>
                    <a:pt x="467" y="156"/>
                  </a:lnTo>
                  <a:lnTo>
                    <a:pt x="469" y="156"/>
                  </a:lnTo>
                  <a:lnTo>
                    <a:pt x="467" y="158"/>
                  </a:lnTo>
                  <a:lnTo>
                    <a:pt x="469" y="159"/>
                  </a:lnTo>
                  <a:lnTo>
                    <a:pt x="470" y="161"/>
                  </a:lnTo>
                  <a:lnTo>
                    <a:pt x="470" y="161"/>
                  </a:lnTo>
                  <a:lnTo>
                    <a:pt x="469" y="161"/>
                  </a:lnTo>
                  <a:lnTo>
                    <a:pt x="466" y="162"/>
                  </a:lnTo>
                  <a:lnTo>
                    <a:pt x="466" y="164"/>
                  </a:lnTo>
                  <a:lnTo>
                    <a:pt x="466" y="164"/>
                  </a:lnTo>
                  <a:lnTo>
                    <a:pt x="464" y="165"/>
                  </a:lnTo>
                  <a:lnTo>
                    <a:pt x="462" y="165"/>
                  </a:lnTo>
                  <a:lnTo>
                    <a:pt x="462" y="165"/>
                  </a:lnTo>
                  <a:lnTo>
                    <a:pt x="461" y="167"/>
                  </a:lnTo>
                  <a:lnTo>
                    <a:pt x="459" y="167"/>
                  </a:lnTo>
                  <a:lnTo>
                    <a:pt x="459" y="165"/>
                  </a:lnTo>
                  <a:lnTo>
                    <a:pt x="458" y="167"/>
                  </a:lnTo>
                  <a:lnTo>
                    <a:pt x="455" y="167"/>
                  </a:lnTo>
                  <a:lnTo>
                    <a:pt x="455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1" y="167"/>
                  </a:lnTo>
                  <a:lnTo>
                    <a:pt x="450" y="170"/>
                  </a:lnTo>
                  <a:lnTo>
                    <a:pt x="450" y="170"/>
                  </a:lnTo>
                  <a:lnTo>
                    <a:pt x="451" y="170"/>
                  </a:lnTo>
                  <a:lnTo>
                    <a:pt x="453" y="172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3" y="173"/>
                  </a:lnTo>
                  <a:lnTo>
                    <a:pt x="453" y="172"/>
                  </a:lnTo>
                  <a:lnTo>
                    <a:pt x="451" y="172"/>
                  </a:lnTo>
                  <a:lnTo>
                    <a:pt x="450" y="172"/>
                  </a:lnTo>
                  <a:lnTo>
                    <a:pt x="450" y="170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7" y="172"/>
                  </a:lnTo>
                  <a:lnTo>
                    <a:pt x="448" y="176"/>
                  </a:lnTo>
                  <a:lnTo>
                    <a:pt x="450" y="180"/>
                  </a:lnTo>
                  <a:lnTo>
                    <a:pt x="450" y="180"/>
                  </a:lnTo>
                  <a:lnTo>
                    <a:pt x="450" y="183"/>
                  </a:lnTo>
                  <a:lnTo>
                    <a:pt x="448" y="183"/>
                  </a:lnTo>
                  <a:lnTo>
                    <a:pt x="448" y="183"/>
                  </a:lnTo>
                  <a:lnTo>
                    <a:pt x="448" y="184"/>
                  </a:lnTo>
                  <a:lnTo>
                    <a:pt x="448" y="184"/>
                  </a:lnTo>
                  <a:lnTo>
                    <a:pt x="448" y="181"/>
                  </a:lnTo>
                  <a:lnTo>
                    <a:pt x="450" y="18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47" y="175"/>
                  </a:lnTo>
                  <a:lnTo>
                    <a:pt x="447" y="175"/>
                  </a:lnTo>
                  <a:lnTo>
                    <a:pt x="445" y="176"/>
                  </a:lnTo>
                  <a:lnTo>
                    <a:pt x="445" y="176"/>
                  </a:lnTo>
                  <a:lnTo>
                    <a:pt x="444" y="180"/>
                  </a:lnTo>
                  <a:lnTo>
                    <a:pt x="442" y="181"/>
                  </a:lnTo>
                  <a:lnTo>
                    <a:pt x="442" y="181"/>
                  </a:lnTo>
                  <a:lnTo>
                    <a:pt x="442" y="184"/>
                  </a:lnTo>
                  <a:lnTo>
                    <a:pt x="442" y="186"/>
                  </a:lnTo>
                  <a:lnTo>
                    <a:pt x="440" y="186"/>
                  </a:lnTo>
                  <a:lnTo>
                    <a:pt x="440" y="188"/>
                  </a:lnTo>
                  <a:lnTo>
                    <a:pt x="440" y="188"/>
                  </a:lnTo>
                  <a:lnTo>
                    <a:pt x="439" y="188"/>
                  </a:lnTo>
                  <a:lnTo>
                    <a:pt x="439" y="188"/>
                  </a:lnTo>
                  <a:lnTo>
                    <a:pt x="439" y="186"/>
                  </a:lnTo>
                  <a:lnTo>
                    <a:pt x="437" y="186"/>
                  </a:lnTo>
                  <a:lnTo>
                    <a:pt x="437" y="186"/>
                  </a:lnTo>
                  <a:lnTo>
                    <a:pt x="436" y="186"/>
                  </a:lnTo>
                  <a:lnTo>
                    <a:pt x="436" y="186"/>
                  </a:lnTo>
                  <a:lnTo>
                    <a:pt x="437" y="184"/>
                  </a:lnTo>
                  <a:lnTo>
                    <a:pt x="437" y="183"/>
                  </a:lnTo>
                  <a:lnTo>
                    <a:pt x="437" y="183"/>
                  </a:lnTo>
                  <a:lnTo>
                    <a:pt x="439" y="181"/>
                  </a:lnTo>
                  <a:lnTo>
                    <a:pt x="440" y="181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40" y="180"/>
                  </a:lnTo>
                  <a:lnTo>
                    <a:pt x="442" y="180"/>
                  </a:lnTo>
                  <a:lnTo>
                    <a:pt x="442" y="180"/>
                  </a:lnTo>
                  <a:lnTo>
                    <a:pt x="442" y="178"/>
                  </a:lnTo>
                  <a:lnTo>
                    <a:pt x="442" y="178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2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5"/>
                  </a:lnTo>
                  <a:lnTo>
                    <a:pt x="442" y="175"/>
                  </a:lnTo>
                  <a:lnTo>
                    <a:pt x="444" y="173"/>
                  </a:lnTo>
                  <a:lnTo>
                    <a:pt x="444" y="173"/>
                  </a:lnTo>
                  <a:lnTo>
                    <a:pt x="445" y="175"/>
                  </a:lnTo>
                  <a:lnTo>
                    <a:pt x="445" y="173"/>
                  </a:lnTo>
                  <a:lnTo>
                    <a:pt x="445" y="173"/>
                  </a:lnTo>
                  <a:lnTo>
                    <a:pt x="445" y="172"/>
                  </a:lnTo>
                  <a:lnTo>
                    <a:pt x="444" y="170"/>
                  </a:lnTo>
                  <a:lnTo>
                    <a:pt x="442" y="169"/>
                  </a:lnTo>
                  <a:lnTo>
                    <a:pt x="440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7" y="169"/>
                  </a:lnTo>
                  <a:lnTo>
                    <a:pt x="447" y="169"/>
                  </a:lnTo>
                  <a:lnTo>
                    <a:pt x="448" y="169"/>
                  </a:lnTo>
                  <a:lnTo>
                    <a:pt x="448" y="169"/>
                  </a:lnTo>
                  <a:lnTo>
                    <a:pt x="448" y="167"/>
                  </a:lnTo>
                  <a:lnTo>
                    <a:pt x="448" y="167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50" y="165"/>
                  </a:lnTo>
                  <a:lnTo>
                    <a:pt x="450" y="164"/>
                  </a:lnTo>
                  <a:lnTo>
                    <a:pt x="450" y="164"/>
                  </a:lnTo>
                  <a:lnTo>
                    <a:pt x="451" y="164"/>
                  </a:lnTo>
                  <a:lnTo>
                    <a:pt x="451" y="162"/>
                  </a:lnTo>
                  <a:lnTo>
                    <a:pt x="451" y="162"/>
                  </a:lnTo>
                  <a:lnTo>
                    <a:pt x="453" y="162"/>
                  </a:lnTo>
                  <a:lnTo>
                    <a:pt x="453" y="164"/>
                  </a:lnTo>
                  <a:lnTo>
                    <a:pt x="453" y="164"/>
                  </a:lnTo>
                  <a:lnTo>
                    <a:pt x="456" y="162"/>
                  </a:lnTo>
                  <a:lnTo>
                    <a:pt x="458" y="164"/>
                  </a:lnTo>
                  <a:lnTo>
                    <a:pt x="459" y="164"/>
                  </a:lnTo>
                  <a:lnTo>
                    <a:pt x="461" y="164"/>
                  </a:lnTo>
                  <a:lnTo>
                    <a:pt x="461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4" y="164"/>
                  </a:lnTo>
                  <a:lnTo>
                    <a:pt x="464" y="162"/>
                  </a:lnTo>
                  <a:lnTo>
                    <a:pt x="464" y="161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6" y="159"/>
                  </a:lnTo>
                  <a:lnTo>
                    <a:pt x="466" y="159"/>
                  </a:lnTo>
                  <a:lnTo>
                    <a:pt x="467" y="158"/>
                  </a:lnTo>
                  <a:lnTo>
                    <a:pt x="467" y="158"/>
                  </a:lnTo>
                  <a:lnTo>
                    <a:pt x="466" y="158"/>
                  </a:lnTo>
                  <a:lnTo>
                    <a:pt x="467" y="156"/>
                  </a:lnTo>
                  <a:lnTo>
                    <a:pt x="467" y="156"/>
                  </a:lnTo>
                  <a:lnTo>
                    <a:pt x="467" y="154"/>
                  </a:lnTo>
                  <a:close/>
                  <a:moveTo>
                    <a:pt x="1476" y="148"/>
                  </a:moveTo>
                  <a:lnTo>
                    <a:pt x="1478" y="148"/>
                  </a:lnTo>
                  <a:lnTo>
                    <a:pt x="1480" y="150"/>
                  </a:lnTo>
                  <a:lnTo>
                    <a:pt x="1481" y="150"/>
                  </a:lnTo>
                  <a:lnTo>
                    <a:pt x="1481" y="151"/>
                  </a:lnTo>
                  <a:lnTo>
                    <a:pt x="1480" y="154"/>
                  </a:lnTo>
                  <a:lnTo>
                    <a:pt x="1478" y="156"/>
                  </a:lnTo>
                  <a:lnTo>
                    <a:pt x="1476" y="159"/>
                  </a:lnTo>
                  <a:lnTo>
                    <a:pt x="1475" y="161"/>
                  </a:lnTo>
                  <a:lnTo>
                    <a:pt x="1473" y="161"/>
                  </a:lnTo>
                  <a:lnTo>
                    <a:pt x="1472" y="161"/>
                  </a:lnTo>
                  <a:lnTo>
                    <a:pt x="1472" y="161"/>
                  </a:lnTo>
                  <a:lnTo>
                    <a:pt x="1472" y="162"/>
                  </a:lnTo>
                  <a:lnTo>
                    <a:pt x="1472" y="162"/>
                  </a:lnTo>
                  <a:lnTo>
                    <a:pt x="1470" y="162"/>
                  </a:lnTo>
                  <a:lnTo>
                    <a:pt x="1470" y="161"/>
                  </a:lnTo>
                  <a:lnTo>
                    <a:pt x="1468" y="161"/>
                  </a:lnTo>
                  <a:lnTo>
                    <a:pt x="1468" y="158"/>
                  </a:lnTo>
                  <a:lnTo>
                    <a:pt x="1470" y="156"/>
                  </a:lnTo>
                  <a:lnTo>
                    <a:pt x="1473" y="151"/>
                  </a:lnTo>
                  <a:lnTo>
                    <a:pt x="1476" y="148"/>
                  </a:lnTo>
                  <a:close/>
                  <a:moveTo>
                    <a:pt x="1521" y="134"/>
                  </a:moveTo>
                  <a:lnTo>
                    <a:pt x="1522" y="136"/>
                  </a:lnTo>
                  <a:lnTo>
                    <a:pt x="1525" y="137"/>
                  </a:lnTo>
                  <a:lnTo>
                    <a:pt x="1528" y="140"/>
                  </a:lnTo>
                  <a:lnTo>
                    <a:pt x="1530" y="140"/>
                  </a:lnTo>
                  <a:lnTo>
                    <a:pt x="1530" y="142"/>
                  </a:lnTo>
                  <a:lnTo>
                    <a:pt x="1530" y="142"/>
                  </a:lnTo>
                  <a:lnTo>
                    <a:pt x="1527" y="140"/>
                  </a:lnTo>
                  <a:lnTo>
                    <a:pt x="1525" y="140"/>
                  </a:lnTo>
                  <a:lnTo>
                    <a:pt x="1524" y="140"/>
                  </a:lnTo>
                  <a:lnTo>
                    <a:pt x="1522" y="140"/>
                  </a:lnTo>
                  <a:lnTo>
                    <a:pt x="1521" y="140"/>
                  </a:lnTo>
                  <a:lnTo>
                    <a:pt x="1521" y="139"/>
                  </a:lnTo>
                  <a:lnTo>
                    <a:pt x="1521" y="137"/>
                  </a:lnTo>
                  <a:lnTo>
                    <a:pt x="1519" y="136"/>
                  </a:lnTo>
                  <a:lnTo>
                    <a:pt x="1519" y="136"/>
                  </a:lnTo>
                  <a:lnTo>
                    <a:pt x="1521" y="136"/>
                  </a:lnTo>
                  <a:lnTo>
                    <a:pt x="1521" y="134"/>
                  </a:lnTo>
                  <a:close/>
                  <a:moveTo>
                    <a:pt x="341" y="80"/>
                  </a:moveTo>
                  <a:lnTo>
                    <a:pt x="343" y="80"/>
                  </a:lnTo>
                  <a:lnTo>
                    <a:pt x="343" y="82"/>
                  </a:lnTo>
                  <a:lnTo>
                    <a:pt x="344" y="85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8"/>
                  </a:lnTo>
                  <a:lnTo>
                    <a:pt x="346" y="90"/>
                  </a:lnTo>
                  <a:lnTo>
                    <a:pt x="346" y="90"/>
                  </a:lnTo>
                  <a:lnTo>
                    <a:pt x="346" y="91"/>
                  </a:lnTo>
                  <a:lnTo>
                    <a:pt x="347" y="93"/>
                  </a:lnTo>
                  <a:lnTo>
                    <a:pt x="347" y="93"/>
                  </a:lnTo>
                  <a:lnTo>
                    <a:pt x="347" y="95"/>
                  </a:lnTo>
                  <a:lnTo>
                    <a:pt x="347" y="95"/>
                  </a:lnTo>
                  <a:lnTo>
                    <a:pt x="346" y="96"/>
                  </a:lnTo>
                  <a:lnTo>
                    <a:pt x="346" y="96"/>
                  </a:lnTo>
                  <a:lnTo>
                    <a:pt x="347" y="99"/>
                  </a:lnTo>
                  <a:lnTo>
                    <a:pt x="349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49" y="102"/>
                  </a:lnTo>
                  <a:lnTo>
                    <a:pt x="347" y="101"/>
                  </a:lnTo>
                  <a:lnTo>
                    <a:pt x="346" y="99"/>
                  </a:lnTo>
                  <a:lnTo>
                    <a:pt x="346" y="98"/>
                  </a:lnTo>
                  <a:lnTo>
                    <a:pt x="344" y="95"/>
                  </a:lnTo>
                  <a:lnTo>
                    <a:pt x="344" y="93"/>
                  </a:lnTo>
                  <a:lnTo>
                    <a:pt x="343" y="91"/>
                  </a:lnTo>
                  <a:lnTo>
                    <a:pt x="341" y="91"/>
                  </a:lnTo>
                  <a:lnTo>
                    <a:pt x="341" y="91"/>
                  </a:lnTo>
                  <a:lnTo>
                    <a:pt x="341" y="90"/>
                  </a:lnTo>
                  <a:lnTo>
                    <a:pt x="343" y="90"/>
                  </a:lnTo>
                  <a:lnTo>
                    <a:pt x="341" y="88"/>
                  </a:lnTo>
                  <a:lnTo>
                    <a:pt x="341" y="88"/>
                  </a:lnTo>
                  <a:lnTo>
                    <a:pt x="339" y="88"/>
                  </a:lnTo>
                  <a:lnTo>
                    <a:pt x="339" y="88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5"/>
                  </a:lnTo>
                  <a:lnTo>
                    <a:pt x="339" y="85"/>
                  </a:lnTo>
                  <a:lnTo>
                    <a:pt x="341" y="85"/>
                  </a:lnTo>
                  <a:lnTo>
                    <a:pt x="341" y="84"/>
                  </a:lnTo>
                  <a:lnTo>
                    <a:pt x="341" y="84"/>
                  </a:lnTo>
                  <a:lnTo>
                    <a:pt x="341" y="82"/>
                  </a:lnTo>
                  <a:lnTo>
                    <a:pt x="341" y="80"/>
                  </a:lnTo>
                  <a:lnTo>
                    <a:pt x="341" y="80"/>
                  </a:lnTo>
                  <a:close/>
                  <a:moveTo>
                    <a:pt x="1577" y="74"/>
                  </a:moveTo>
                  <a:lnTo>
                    <a:pt x="1579" y="74"/>
                  </a:lnTo>
                  <a:lnTo>
                    <a:pt x="1579" y="76"/>
                  </a:lnTo>
                  <a:lnTo>
                    <a:pt x="1579" y="77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6" y="79"/>
                  </a:lnTo>
                  <a:lnTo>
                    <a:pt x="1576" y="77"/>
                  </a:lnTo>
                  <a:lnTo>
                    <a:pt x="1577" y="76"/>
                  </a:lnTo>
                  <a:lnTo>
                    <a:pt x="1577" y="76"/>
                  </a:lnTo>
                  <a:lnTo>
                    <a:pt x="1577" y="74"/>
                  </a:lnTo>
                  <a:lnTo>
                    <a:pt x="1577" y="74"/>
                  </a:lnTo>
                  <a:close/>
                  <a:moveTo>
                    <a:pt x="1481" y="73"/>
                  </a:moveTo>
                  <a:lnTo>
                    <a:pt x="1483" y="74"/>
                  </a:lnTo>
                  <a:lnTo>
                    <a:pt x="1484" y="74"/>
                  </a:lnTo>
                  <a:lnTo>
                    <a:pt x="1484" y="76"/>
                  </a:lnTo>
                  <a:lnTo>
                    <a:pt x="1484" y="77"/>
                  </a:lnTo>
                  <a:lnTo>
                    <a:pt x="1484" y="80"/>
                  </a:lnTo>
                  <a:lnTo>
                    <a:pt x="1484" y="80"/>
                  </a:lnTo>
                  <a:lnTo>
                    <a:pt x="1486" y="82"/>
                  </a:lnTo>
                  <a:lnTo>
                    <a:pt x="1486" y="84"/>
                  </a:lnTo>
                  <a:lnTo>
                    <a:pt x="1486" y="85"/>
                  </a:lnTo>
                  <a:lnTo>
                    <a:pt x="1487" y="87"/>
                  </a:lnTo>
                  <a:lnTo>
                    <a:pt x="1487" y="88"/>
                  </a:lnTo>
                  <a:lnTo>
                    <a:pt x="1489" y="88"/>
                  </a:lnTo>
                  <a:lnTo>
                    <a:pt x="1489" y="90"/>
                  </a:lnTo>
                  <a:lnTo>
                    <a:pt x="1487" y="95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9" y="96"/>
                  </a:lnTo>
                  <a:lnTo>
                    <a:pt x="1491" y="96"/>
                  </a:lnTo>
                  <a:lnTo>
                    <a:pt x="1491" y="98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101"/>
                  </a:lnTo>
                  <a:lnTo>
                    <a:pt x="1491" y="101"/>
                  </a:lnTo>
                  <a:lnTo>
                    <a:pt x="1491" y="102"/>
                  </a:lnTo>
                  <a:lnTo>
                    <a:pt x="1491" y="102"/>
                  </a:lnTo>
                  <a:lnTo>
                    <a:pt x="1491" y="104"/>
                  </a:lnTo>
                  <a:lnTo>
                    <a:pt x="1491" y="104"/>
                  </a:lnTo>
                  <a:lnTo>
                    <a:pt x="1492" y="106"/>
                  </a:lnTo>
                  <a:lnTo>
                    <a:pt x="1492" y="109"/>
                  </a:lnTo>
                  <a:lnTo>
                    <a:pt x="1492" y="109"/>
                  </a:lnTo>
                  <a:lnTo>
                    <a:pt x="1492" y="110"/>
                  </a:lnTo>
                  <a:lnTo>
                    <a:pt x="1492" y="110"/>
                  </a:lnTo>
                  <a:lnTo>
                    <a:pt x="1492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89" y="113"/>
                  </a:lnTo>
                  <a:lnTo>
                    <a:pt x="1489" y="115"/>
                  </a:lnTo>
                  <a:lnTo>
                    <a:pt x="1489" y="115"/>
                  </a:lnTo>
                  <a:lnTo>
                    <a:pt x="1491" y="115"/>
                  </a:lnTo>
                  <a:lnTo>
                    <a:pt x="1491" y="117"/>
                  </a:lnTo>
                  <a:lnTo>
                    <a:pt x="1492" y="118"/>
                  </a:lnTo>
                  <a:lnTo>
                    <a:pt x="1492" y="118"/>
                  </a:lnTo>
                  <a:lnTo>
                    <a:pt x="1494" y="118"/>
                  </a:lnTo>
                  <a:lnTo>
                    <a:pt x="1494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8" y="120"/>
                  </a:lnTo>
                  <a:lnTo>
                    <a:pt x="1498" y="121"/>
                  </a:lnTo>
                  <a:lnTo>
                    <a:pt x="1498" y="123"/>
                  </a:lnTo>
                  <a:lnTo>
                    <a:pt x="1500" y="125"/>
                  </a:lnTo>
                  <a:lnTo>
                    <a:pt x="1502" y="125"/>
                  </a:lnTo>
                  <a:lnTo>
                    <a:pt x="1502" y="126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9"/>
                  </a:lnTo>
                  <a:lnTo>
                    <a:pt x="1502" y="131"/>
                  </a:lnTo>
                  <a:lnTo>
                    <a:pt x="1502" y="132"/>
                  </a:lnTo>
                  <a:lnTo>
                    <a:pt x="1502" y="134"/>
                  </a:lnTo>
                  <a:lnTo>
                    <a:pt x="1503" y="134"/>
                  </a:lnTo>
                  <a:lnTo>
                    <a:pt x="1503" y="136"/>
                  </a:lnTo>
                  <a:lnTo>
                    <a:pt x="1505" y="139"/>
                  </a:lnTo>
                  <a:lnTo>
                    <a:pt x="1506" y="140"/>
                  </a:lnTo>
                  <a:lnTo>
                    <a:pt x="1506" y="142"/>
                  </a:lnTo>
                  <a:lnTo>
                    <a:pt x="1506" y="142"/>
                  </a:lnTo>
                  <a:lnTo>
                    <a:pt x="1508" y="142"/>
                  </a:lnTo>
                  <a:lnTo>
                    <a:pt x="1508" y="142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5"/>
                  </a:lnTo>
                  <a:lnTo>
                    <a:pt x="1509" y="147"/>
                  </a:lnTo>
                  <a:lnTo>
                    <a:pt x="1509" y="147"/>
                  </a:lnTo>
                  <a:lnTo>
                    <a:pt x="1509" y="148"/>
                  </a:lnTo>
                  <a:lnTo>
                    <a:pt x="1509" y="148"/>
                  </a:lnTo>
                  <a:lnTo>
                    <a:pt x="1511" y="150"/>
                  </a:lnTo>
                  <a:lnTo>
                    <a:pt x="1511" y="150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5" y="148"/>
                  </a:lnTo>
                  <a:lnTo>
                    <a:pt x="1505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0" y="148"/>
                  </a:lnTo>
                  <a:lnTo>
                    <a:pt x="1500" y="148"/>
                  </a:lnTo>
                  <a:lnTo>
                    <a:pt x="1500" y="147"/>
                  </a:lnTo>
                  <a:lnTo>
                    <a:pt x="1500" y="147"/>
                  </a:lnTo>
                  <a:lnTo>
                    <a:pt x="1500" y="145"/>
                  </a:lnTo>
                  <a:lnTo>
                    <a:pt x="1500" y="145"/>
                  </a:lnTo>
                  <a:lnTo>
                    <a:pt x="1502" y="145"/>
                  </a:lnTo>
                  <a:lnTo>
                    <a:pt x="1502" y="143"/>
                  </a:lnTo>
                  <a:lnTo>
                    <a:pt x="1502" y="143"/>
                  </a:lnTo>
                  <a:lnTo>
                    <a:pt x="1502" y="142"/>
                  </a:lnTo>
                  <a:lnTo>
                    <a:pt x="1502" y="142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7" y="139"/>
                  </a:lnTo>
                  <a:lnTo>
                    <a:pt x="1497" y="137"/>
                  </a:lnTo>
                  <a:lnTo>
                    <a:pt x="1497" y="136"/>
                  </a:lnTo>
                  <a:lnTo>
                    <a:pt x="1497" y="134"/>
                  </a:lnTo>
                  <a:lnTo>
                    <a:pt x="1497" y="134"/>
                  </a:lnTo>
                  <a:lnTo>
                    <a:pt x="1497" y="132"/>
                  </a:lnTo>
                  <a:lnTo>
                    <a:pt x="1495" y="131"/>
                  </a:lnTo>
                  <a:lnTo>
                    <a:pt x="1495" y="129"/>
                  </a:lnTo>
                  <a:lnTo>
                    <a:pt x="1494" y="128"/>
                  </a:lnTo>
                  <a:lnTo>
                    <a:pt x="1492" y="128"/>
                  </a:lnTo>
                  <a:lnTo>
                    <a:pt x="1491" y="126"/>
                  </a:lnTo>
                  <a:lnTo>
                    <a:pt x="1491" y="126"/>
                  </a:lnTo>
                  <a:lnTo>
                    <a:pt x="1487" y="123"/>
                  </a:lnTo>
                  <a:lnTo>
                    <a:pt x="1487" y="123"/>
                  </a:lnTo>
                  <a:lnTo>
                    <a:pt x="1486" y="121"/>
                  </a:lnTo>
                  <a:lnTo>
                    <a:pt x="1486" y="121"/>
                  </a:lnTo>
                  <a:lnTo>
                    <a:pt x="1486" y="120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4" y="115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1" y="112"/>
                  </a:lnTo>
                  <a:lnTo>
                    <a:pt x="1481" y="110"/>
                  </a:lnTo>
                  <a:lnTo>
                    <a:pt x="1481" y="110"/>
                  </a:lnTo>
                  <a:lnTo>
                    <a:pt x="1483" y="110"/>
                  </a:lnTo>
                  <a:lnTo>
                    <a:pt x="1484" y="109"/>
                  </a:lnTo>
                  <a:lnTo>
                    <a:pt x="1484" y="109"/>
                  </a:lnTo>
                  <a:lnTo>
                    <a:pt x="1484" y="107"/>
                  </a:lnTo>
                  <a:lnTo>
                    <a:pt x="1484" y="107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3" y="102"/>
                  </a:lnTo>
                  <a:lnTo>
                    <a:pt x="1481" y="101"/>
                  </a:lnTo>
                  <a:lnTo>
                    <a:pt x="1481" y="99"/>
                  </a:lnTo>
                  <a:lnTo>
                    <a:pt x="1481" y="98"/>
                  </a:lnTo>
                  <a:lnTo>
                    <a:pt x="1481" y="98"/>
                  </a:lnTo>
                  <a:lnTo>
                    <a:pt x="1481" y="93"/>
                  </a:lnTo>
                  <a:lnTo>
                    <a:pt x="1481" y="91"/>
                  </a:lnTo>
                  <a:lnTo>
                    <a:pt x="1481" y="90"/>
                  </a:lnTo>
                  <a:lnTo>
                    <a:pt x="1481" y="90"/>
                  </a:lnTo>
                  <a:lnTo>
                    <a:pt x="1483" y="90"/>
                  </a:lnTo>
                  <a:lnTo>
                    <a:pt x="1483" y="88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5"/>
                  </a:lnTo>
                  <a:lnTo>
                    <a:pt x="1481" y="88"/>
                  </a:lnTo>
                  <a:lnTo>
                    <a:pt x="1481" y="88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1" y="85"/>
                  </a:lnTo>
                  <a:lnTo>
                    <a:pt x="1480" y="85"/>
                  </a:lnTo>
                  <a:lnTo>
                    <a:pt x="1480" y="84"/>
                  </a:lnTo>
                  <a:lnTo>
                    <a:pt x="1481" y="82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79"/>
                  </a:lnTo>
                  <a:lnTo>
                    <a:pt x="1481" y="79"/>
                  </a:lnTo>
                  <a:lnTo>
                    <a:pt x="1481" y="77"/>
                  </a:lnTo>
                  <a:lnTo>
                    <a:pt x="1481" y="76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3"/>
                  </a:lnTo>
                  <a:close/>
                  <a:moveTo>
                    <a:pt x="1519" y="57"/>
                  </a:moveTo>
                  <a:lnTo>
                    <a:pt x="1519" y="57"/>
                  </a:lnTo>
                  <a:lnTo>
                    <a:pt x="1519" y="58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2" y="60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7"/>
                  </a:lnTo>
                  <a:lnTo>
                    <a:pt x="1522" y="58"/>
                  </a:lnTo>
                  <a:lnTo>
                    <a:pt x="1521" y="58"/>
                  </a:lnTo>
                  <a:lnTo>
                    <a:pt x="1521" y="58"/>
                  </a:lnTo>
                  <a:lnTo>
                    <a:pt x="1521" y="57"/>
                  </a:lnTo>
                  <a:lnTo>
                    <a:pt x="1519" y="57"/>
                  </a:lnTo>
                  <a:close/>
                  <a:moveTo>
                    <a:pt x="1536" y="52"/>
                  </a:moveTo>
                  <a:lnTo>
                    <a:pt x="1535" y="52"/>
                  </a:lnTo>
                  <a:lnTo>
                    <a:pt x="1535" y="54"/>
                  </a:lnTo>
                  <a:lnTo>
                    <a:pt x="1535" y="54"/>
                  </a:lnTo>
                  <a:lnTo>
                    <a:pt x="1535" y="55"/>
                  </a:lnTo>
                  <a:lnTo>
                    <a:pt x="1535" y="55"/>
                  </a:lnTo>
                  <a:lnTo>
                    <a:pt x="1536" y="55"/>
                  </a:lnTo>
                  <a:lnTo>
                    <a:pt x="1538" y="57"/>
                  </a:lnTo>
                  <a:lnTo>
                    <a:pt x="1538" y="57"/>
                  </a:lnTo>
                  <a:lnTo>
                    <a:pt x="1539" y="57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6" y="54"/>
                  </a:lnTo>
                  <a:lnTo>
                    <a:pt x="1536" y="52"/>
                  </a:lnTo>
                  <a:close/>
                  <a:moveTo>
                    <a:pt x="1480" y="49"/>
                  </a:moveTo>
                  <a:lnTo>
                    <a:pt x="1481" y="49"/>
                  </a:lnTo>
                  <a:lnTo>
                    <a:pt x="1483" y="50"/>
                  </a:lnTo>
                  <a:lnTo>
                    <a:pt x="1483" y="52"/>
                  </a:lnTo>
                  <a:lnTo>
                    <a:pt x="1484" y="54"/>
                  </a:lnTo>
                  <a:lnTo>
                    <a:pt x="1484" y="55"/>
                  </a:lnTo>
                  <a:lnTo>
                    <a:pt x="1483" y="55"/>
                  </a:lnTo>
                  <a:lnTo>
                    <a:pt x="1483" y="55"/>
                  </a:lnTo>
                  <a:lnTo>
                    <a:pt x="1483" y="57"/>
                  </a:lnTo>
                  <a:lnTo>
                    <a:pt x="1481" y="58"/>
                  </a:lnTo>
                  <a:lnTo>
                    <a:pt x="1481" y="58"/>
                  </a:lnTo>
                  <a:lnTo>
                    <a:pt x="1480" y="58"/>
                  </a:lnTo>
                  <a:lnTo>
                    <a:pt x="1480" y="60"/>
                  </a:lnTo>
                  <a:lnTo>
                    <a:pt x="1480" y="60"/>
                  </a:lnTo>
                  <a:lnTo>
                    <a:pt x="1478" y="60"/>
                  </a:lnTo>
                  <a:lnTo>
                    <a:pt x="1476" y="60"/>
                  </a:lnTo>
                  <a:lnTo>
                    <a:pt x="1476" y="60"/>
                  </a:lnTo>
                  <a:lnTo>
                    <a:pt x="1478" y="58"/>
                  </a:lnTo>
                  <a:lnTo>
                    <a:pt x="1478" y="57"/>
                  </a:lnTo>
                  <a:lnTo>
                    <a:pt x="1478" y="57"/>
                  </a:lnTo>
                  <a:lnTo>
                    <a:pt x="1476" y="57"/>
                  </a:lnTo>
                  <a:lnTo>
                    <a:pt x="1478" y="57"/>
                  </a:lnTo>
                  <a:lnTo>
                    <a:pt x="1478" y="55"/>
                  </a:lnTo>
                  <a:lnTo>
                    <a:pt x="1478" y="54"/>
                  </a:lnTo>
                  <a:lnTo>
                    <a:pt x="1480" y="52"/>
                  </a:lnTo>
                  <a:lnTo>
                    <a:pt x="1480" y="49"/>
                  </a:lnTo>
                  <a:lnTo>
                    <a:pt x="1480" y="49"/>
                  </a:lnTo>
                  <a:close/>
                  <a:moveTo>
                    <a:pt x="1320" y="35"/>
                  </a:moveTo>
                  <a:lnTo>
                    <a:pt x="1320" y="35"/>
                  </a:lnTo>
                  <a:lnTo>
                    <a:pt x="1322" y="35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8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8"/>
                  </a:lnTo>
                  <a:lnTo>
                    <a:pt x="1319" y="38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7" y="36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9" y="35"/>
                  </a:lnTo>
                  <a:lnTo>
                    <a:pt x="1320" y="35"/>
                  </a:lnTo>
                  <a:close/>
                  <a:moveTo>
                    <a:pt x="1524" y="28"/>
                  </a:moveTo>
                  <a:lnTo>
                    <a:pt x="1524" y="28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5" y="30"/>
                  </a:lnTo>
                  <a:lnTo>
                    <a:pt x="1525" y="32"/>
                  </a:lnTo>
                  <a:lnTo>
                    <a:pt x="1525" y="32"/>
                  </a:lnTo>
                  <a:lnTo>
                    <a:pt x="1524" y="32"/>
                  </a:lnTo>
                  <a:lnTo>
                    <a:pt x="1524" y="33"/>
                  </a:lnTo>
                  <a:lnTo>
                    <a:pt x="1527" y="32"/>
                  </a:lnTo>
                  <a:lnTo>
                    <a:pt x="1527" y="32"/>
                  </a:lnTo>
                  <a:lnTo>
                    <a:pt x="1527" y="30"/>
                  </a:lnTo>
                  <a:lnTo>
                    <a:pt x="1527" y="30"/>
                  </a:lnTo>
                  <a:lnTo>
                    <a:pt x="1525" y="30"/>
                  </a:lnTo>
                  <a:lnTo>
                    <a:pt x="1525" y="30"/>
                  </a:lnTo>
                  <a:lnTo>
                    <a:pt x="1525" y="28"/>
                  </a:lnTo>
                  <a:lnTo>
                    <a:pt x="1525" y="28"/>
                  </a:lnTo>
                  <a:lnTo>
                    <a:pt x="1524" y="28"/>
                  </a:lnTo>
                  <a:close/>
                  <a:moveTo>
                    <a:pt x="1489" y="27"/>
                  </a:moveTo>
                  <a:lnTo>
                    <a:pt x="1491" y="27"/>
                  </a:lnTo>
                  <a:lnTo>
                    <a:pt x="1492" y="28"/>
                  </a:lnTo>
                  <a:lnTo>
                    <a:pt x="1492" y="30"/>
                  </a:lnTo>
                  <a:lnTo>
                    <a:pt x="1489" y="33"/>
                  </a:lnTo>
                  <a:lnTo>
                    <a:pt x="1486" y="35"/>
                  </a:lnTo>
                  <a:lnTo>
                    <a:pt x="1486" y="35"/>
                  </a:lnTo>
                  <a:lnTo>
                    <a:pt x="1484" y="35"/>
                  </a:lnTo>
                  <a:lnTo>
                    <a:pt x="1484" y="35"/>
                  </a:lnTo>
                  <a:lnTo>
                    <a:pt x="1484" y="33"/>
                  </a:lnTo>
                  <a:lnTo>
                    <a:pt x="1484" y="33"/>
                  </a:lnTo>
                  <a:lnTo>
                    <a:pt x="1484" y="32"/>
                  </a:lnTo>
                  <a:lnTo>
                    <a:pt x="1484" y="30"/>
                  </a:lnTo>
                  <a:lnTo>
                    <a:pt x="1486" y="28"/>
                  </a:lnTo>
                  <a:lnTo>
                    <a:pt x="1487" y="27"/>
                  </a:lnTo>
                  <a:lnTo>
                    <a:pt x="1489" y="27"/>
                  </a:lnTo>
                  <a:close/>
                  <a:moveTo>
                    <a:pt x="1541" y="21"/>
                  </a:move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2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1" y="21"/>
                  </a:lnTo>
                  <a:close/>
                  <a:moveTo>
                    <a:pt x="1543" y="19"/>
                  </a:moveTo>
                  <a:lnTo>
                    <a:pt x="1543" y="19"/>
                  </a:lnTo>
                  <a:lnTo>
                    <a:pt x="1541" y="21"/>
                  </a:lnTo>
                  <a:lnTo>
                    <a:pt x="1543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4" y="22"/>
                  </a:lnTo>
                  <a:lnTo>
                    <a:pt x="1544" y="22"/>
                  </a:lnTo>
                  <a:lnTo>
                    <a:pt x="1546" y="22"/>
                  </a:lnTo>
                  <a:lnTo>
                    <a:pt x="1546" y="21"/>
                  </a:lnTo>
                  <a:lnTo>
                    <a:pt x="1547" y="21"/>
                  </a:lnTo>
                  <a:lnTo>
                    <a:pt x="1547" y="21"/>
                  </a:lnTo>
                  <a:lnTo>
                    <a:pt x="1547" y="22"/>
                  </a:lnTo>
                  <a:lnTo>
                    <a:pt x="1547" y="22"/>
                  </a:lnTo>
                  <a:lnTo>
                    <a:pt x="1549" y="22"/>
                  </a:lnTo>
                  <a:lnTo>
                    <a:pt x="1550" y="22"/>
                  </a:lnTo>
                  <a:lnTo>
                    <a:pt x="1550" y="22"/>
                  </a:lnTo>
                  <a:lnTo>
                    <a:pt x="1550" y="24"/>
                  </a:lnTo>
                  <a:lnTo>
                    <a:pt x="1550" y="25"/>
                  </a:lnTo>
                  <a:lnTo>
                    <a:pt x="1552" y="25"/>
                  </a:lnTo>
                  <a:lnTo>
                    <a:pt x="1552" y="27"/>
                  </a:lnTo>
                  <a:lnTo>
                    <a:pt x="1552" y="27"/>
                  </a:lnTo>
                  <a:lnTo>
                    <a:pt x="1554" y="27"/>
                  </a:lnTo>
                  <a:lnTo>
                    <a:pt x="1554" y="27"/>
                  </a:lnTo>
                  <a:lnTo>
                    <a:pt x="1552" y="27"/>
                  </a:lnTo>
                  <a:lnTo>
                    <a:pt x="1554" y="28"/>
                  </a:lnTo>
                  <a:lnTo>
                    <a:pt x="1555" y="28"/>
                  </a:lnTo>
                  <a:lnTo>
                    <a:pt x="1555" y="30"/>
                  </a:lnTo>
                  <a:lnTo>
                    <a:pt x="1555" y="30"/>
                  </a:lnTo>
                  <a:lnTo>
                    <a:pt x="1557" y="30"/>
                  </a:lnTo>
                  <a:lnTo>
                    <a:pt x="1557" y="30"/>
                  </a:lnTo>
                  <a:lnTo>
                    <a:pt x="1557" y="28"/>
                  </a:lnTo>
                  <a:lnTo>
                    <a:pt x="1557" y="28"/>
                  </a:lnTo>
                  <a:lnTo>
                    <a:pt x="1558" y="27"/>
                  </a:lnTo>
                  <a:lnTo>
                    <a:pt x="1562" y="27"/>
                  </a:lnTo>
                  <a:lnTo>
                    <a:pt x="1563" y="30"/>
                  </a:lnTo>
                  <a:lnTo>
                    <a:pt x="1563" y="30"/>
                  </a:lnTo>
                  <a:lnTo>
                    <a:pt x="1562" y="30"/>
                  </a:lnTo>
                  <a:lnTo>
                    <a:pt x="1560" y="30"/>
                  </a:lnTo>
                  <a:lnTo>
                    <a:pt x="1558" y="30"/>
                  </a:lnTo>
                  <a:lnTo>
                    <a:pt x="1558" y="30"/>
                  </a:lnTo>
                  <a:lnTo>
                    <a:pt x="1558" y="32"/>
                  </a:lnTo>
                  <a:lnTo>
                    <a:pt x="1558" y="33"/>
                  </a:lnTo>
                  <a:lnTo>
                    <a:pt x="1557" y="33"/>
                  </a:lnTo>
                  <a:lnTo>
                    <a:pt x="1557" y="32"/>
                  </a:lnTo>
                  <a:lnTo>
                    <a:pt x="1557" y="32"/>
                  </a:lnTo>
                  <a:lnTo>
                    <a:pt x="1555" y="32"/>
                  </a:lnTo>
                  <a:lnTo>
                    <a:pt x="1554" y="32"/>
                  </a:lnTo>
                  <a:lnTo>
                    <a:pt x="1554" y="32"/>
                  </a:lnTo>
                  <a:lnTo>
                    <a:pt x="1552" y="33"/>
                  </a:lnTo>
                  <a:lnTo>
                    <a:pt x="1552" y="35"/>
                  </a:lnTo>
                  <a:lnTo>
                    <a:pt x="1552" y="36"/>
                  </a:lnTo>
                  <a:lnTo>
                    <a:pt x="1552" y="36"/>
                  </a:lnTo>
                  <a:lnTo>
                    <a:pt x="1554" y="38"/>
                  </a:lnTo>
                  <a:lnTo>
                    <a:pt x="1554" y="39"/>
                  </a:lnTo>
                  <a:lnTo>
                    <a:pt x="1554" y="39"/>
                  </a:lnTo>
                  <a:lnTo>
                    <a:pt x="1552" y="39"/>
                  </a:lnTo>
                  <a:lnTo>
                    <a:pt x="1552" y="39"/>
                  </a:lnTo>
                  <a:lnTo>
                    <a:pt x="1550" y="43"/>
                  </a:lnTo>
                  <a:lnTo>
                    <a:pt x="1550" y="43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49" y="44"/>
                  </a:lnTo>
                  <a:lnTo>
                    <a:pt x="1549" y="44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50" y="47"/>
                  </a:lnTo>
                  <a:lnTo>
                    <a:pt x="1550" y="47"/>
                  </a:lnTo>
                  <a:lnTo>
                    <a:pt x="1549" y="47"/>
                  </a:lnTo>
                  <a:lnTo>
                    <a:pt x="1549" y="47"/>
                  </a:lnTo>
                  <a:lnTo>
                    <a:pt x="1547" y="47"/>
                  </a:lnTo>
                  <a:lnTo>
                    <a:pt x="1547" y="47"/>
                  </a:lnTo>
                  <a:lnTo>
                    <a:pt x="1546" y="47"/>
                  </a:lnTo>
                  <a:lnTo>
                    <a:pt x="1546" y="47"/>
                  </a:lnTo>
                  <a:lnTo>
                    <a:pt x="1546" y="49"/>
                  </a:lnTo>
                  <a:lnTo>
                    <a:pt x="1547" y="49"/>
                  </a:lnTo>
                  <a:lnTo>
                    <a:pt x="1546" y="49"/>
                  </a:lnTo>
                  <a:lnTo>
                    <a:pt x="1546" y="50"/>
                  </a:lnTo>
                  <a:lnTo>
                    <a:pt x="1544" y="50"/>
                  </a:lnTo>
                  <a:lnTo>
                    <a:pt x="1544" y="52"/>
                  </a:lnTo>
                  <a:lnTo>
                    <a:pt x="1543" y="52"/>
                  </a:lnTo>
                  <a:lnTo>
                    <a:pt x="1543" y="52"/>
                  </a:lnTo>
                  <a:lnTo>
                    <a:pt x="1541" y="52"/>
                  </a:lnTo>
                  <a:lnTo>
                    <a:pt x="1541" y="54"/>
                  </a:lnTo>
                  <a:lnTo>
                    <a:pt x="1543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3" y="54"/>
                  </a:lnTo>
                  <a:lnTo>
                    <a:pt x="1543" y="55"/>
                  </a:lnTo>
                  <a:lnTo>
                    <a:pt x="1541" y="54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41" y="55"/>
                  </a:lnTo>
                  <a:lnTo>
                    <a:pt x="1544" y="57"/>
                  </a:lnTo>
                  <a:lnTo>
                    <a:pt x="1546" y="57"/>
                  </a:lnTo>
                  <a:lnTo>
                    <a:pt x="1547" y="55"/>
                  </a:lnTo>
                  <a:lnTo>
                    <a:pt x="1549" y="55"/>
                  </a:lnTo>
                  <a:lnTo>
                    <a:pt x="1549" y="57"/>
                  </a:lnTo>
                  <a:lnTo>
                    <a:pt x="1549" y="57"/>
                  </a:lnTo>
                  <a:lnTo>
                    <a:pt x="1547" y="57"/>
                  </a:lnTo>
                  <a:lnTo>
                    <a:pt x="1546" y="60"/>
                  </a:lnTo>
                  <a:lnTo>
                    <a:pt x="1544" y="60"/>
                  </a:lnTo>
                  <a:lnTo>
                    <a:pt x="1543" y="60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39" y="61"/>
                  </a:lnTo>
                  <a:lnTo>
                    <a:pt x="1538" y="60"/>
                  </a:lnTo>
                  <a:lnTo>
                    <a:pt x="1536" y="60"/>
                  </a:lnTo>
                  <a:lnTo>
                    <a:pt x="1536" y="60"/>
                  </a:lnTo>
                  <a:lnTo>
                    <a:pt x="1535" y="60"/>
                  </a:lnTo>
                  <a:lnTo>
                    <a:pt x="1535" y="61"/>
                  </a:lnTo>
                  <a:lnTo>
                    <a:pt x="1535" y="63"/>
                  </a:lnTo>
                  <a:lnTo>
                    <a:pt x="1536" y="66"/>
                  </a:lnTo>
                  <a:lnTo>
                    <a:pt x="1536" y="66"/>
                  </a:lnTo>
                  <a:lnTo>
                    <a:pt x="1535" y="66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6"/>
                  </a:lnTo>
                  <a:lnTo>
                    <a:pt x="1535" y="66"/>
                  </a:lnTo>
                  <a:lnTo>
                    <a:pt x="1535" y="65"/>
                  </a:lnTo>
                  <a:lnTo>
                    <a:pt x="1535" y="63"/>
                  </a:lnTo>
                  <a:lnTo>
                    <a:pt x="1535" y="61"/>
                  </a:lnTo>
                  <a:lnTo>
                    <a:pt x="1535" y="61"/>
                  </a:lnTo>
                  <a:lnTo>
                    <a:pt x="1533" y="61"/>
                  </a:lnTo>
                  <a:lnTo>
                    <a:pt x="1533" y="61"/>
                  </a:lnTo>
                  <a:lnTo>
                    <a:pt x="1532" y="61"/>
                  </a:lnTo>
                  <a:lnTo>
                    <a:pt x="1532" y="60"/>
                  </a:lnTo>
                  <a:lnTo>
                    <a:pt x="1532" y="60"/>
                  </a:lnTo>
                  <a:lnTo>
                    <a:pt x="1530" y="61"/>
                  </a:lnTo>
                  <a:lnTo>
                    <a:pt x="1530" y="61"/>
                  </a:lnTo>
                  <a:lnTo>
                    <a:pt x="1530" y="60"/>
                  </a:lnTo>
                  <a:lnTo>
                    <a:pt x="1530" y="60"/>
                  </a:lnTo>
                  <a:lnTo>
                    <a:pt x="1528" y="60"/>
                  </a:lnTo>
                  <a:lnTo>
                    <a:pt x="1528" y="60"/>
                  </a:lnTo>
                  <a:lnTo>
                    <a:pt x="1527" y="60"/>
                  </a:lnTo>
                  <a:lnTo>
                    <a:pt x="1527" y="58"/>
                  </a:lnTo>
                  <a:lnTo>
                    <a:pt x="1527" y="58"/>
                  </a:lnTo>
                  <a:lnTo>
                    <a:pt x="1525" y="58"/>
                  </a:lnTo>
                  <a:lnTo>
                    <a:pt x="1525" y="58"/>
                  </a:lnTo>
                  <a:lnTo>
                    <a:pt x="1525" y="60"/>
                  </a:lnTo>
                  <a:lnTo>
                    <a:pt x="1524" y="60"/>
                  </a:lnTo>
                  <a:lnTo>
                    <a:pt x="1524" y="60"/>
                  </a:lnTo>
                  <a:lnTo>
                    <a:pt x="1524" y="61"/>
                  </a:lnTo>
                  <a:lnTo>
                    <a:pt x="1525" y="61"/>
                  </a:lnTo>
                  <a:lnTo>
                    <a:pt x="1524" y="61"/>
                  </a:lnTo>
                  <a:lnTo>
                    <a:pt x="1522" y="61"/>
                  </a:lnTo>
                  <a:lnTo>
                    <a:pt x="1522" y="61"/>
                  </a:lnTo>
                  <a:lnTo>
                    <a:pt x="1522" y="63"/>
                  </a:lnTo>
                  <a:lnTo>
                    <a:pt x="1522" y="63"/>
                  </a:lnTo>
                  <a:lnTo>
                    <a:pt x="1522" y="65"/>
                  </a:lnTo>
                  <a:lnTo>
                    <a:pt x="1522" y="65"/>
                  </a:lnTo>
                  <a:lnTo>
                    <a:pt x="1521" y="63"/>
                  </a:lnTo>
                  <a:lnTo>
                    <a:pt x="1521" y="63"/>
                  </a:lnTo>
                  <a:lnTo>
                    <a:pt x="1521" y="65"/>
                  </a:lnTo>
                  <a:lnTo>
                    <a:pt x="1521" y="65"/>
                  </a:lnTo>
                  <a:lnTo>
                    <a:pt x="1521" y="66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3"/>
                  </a:lnTo>
                  <a:lnTo>
                    <a:pt x="1519" y="63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7" y="58"/>
                  </a:lnTo>
                  <a:lnTo>
                    <a:pt x="1517" y="58"/>
                  </a:lnTo>
                  <a:lnTo>
                    <a:pt x="1517" y="55"/>
                  </a:lnTo>
                  <a:lnTo>
                    <a:pt x="1517" y="54"/>
                  </a:lnTo>
                  <a:lnTo>
                    <a:pt x="1517" y="54"/>
                  </a:lnTo>
                  <a:lnTo>
                    <a:pt x="1519" y="47"/>
                  </a:lnTo>
                  <a:lnTo>
                    <a:pt x="1519" y="46"/>
                  </a:lnTo>
                  <a:lnTo>
                    <a:pt x="1521" y="44"/>
                  </a:lnTo>
                  <a:lnTo>
                    <a:pt x="1521" y="41"/>
                  </a:lnTo>
                  <a:lnTo>
                    <a:pt x="1521" y="41"/>
                  </a:lnTo>
                  <a:lnTo>
                    <a:pt x="1521" y="39"/>
                  </a:lnTo>
                  <a:lnTo>
                    <a:pt x="1521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8"/>
                  </a:lnTo>
                  <a:lnTo>
                    <a:pt x="1519" y="38"/>
                  </a:lnTo>
                  <a:lnTo>
                    <a:pt x="1519" y="36"/>
                  </a:lnTo>
                  <a:lnTo>
                    <a:pt x="1519" y="33"/>
                  </a:lnTo>
                  <a:lnTo>
                    <a:pt x="1521" y="32"/>
                  </a:lnTo>
                  <a:lnTo>
                    <a:pt x="1522" y="30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7"/>
                  </a:lnTo>
                  <a:lnTo>
                    <a:pt x="1522" y="27"/>
                  </a:lnTo>
                  <a:lnTo>
                    <a:pt x="1524" y="27"/>
                  </a:lnTo>
                  <a:lnTo>
                    <a:pt x="1525" y="25"/>
                  </a:lnTo>
                  <a:lnTo>
                    <a:pt x="1525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5"/>
                  </a:lnTo>
                  <a:lnTo>
                    <a:pt x="1530" y="25"/>
                  </a:lnTo>
                  <a:lnTo>
                    <a:pt x="1530" y="24"/>
                  </a:lnTo>
                  <a:lnTo>
                    <a:pt x="1530" y="24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3" y="22"/>
                  </a:lnTo>
                  <a:lnTo>
                    <a:pt x="1532" y="24"/>
                  </a:lnTo>
                  <a:lnTo>
                    <a:pt x="1532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6" y="24"/>
                  </a:lnTo>
                  <a:lnTo>
                    <a:pt x="1536" y="24"/>
                  </a:lnTo>
                  <a:lnTo>
                    <a:pt x="1538" y="24"/>
                  </a:lnTo>
                  <a:lnTo>
                    <a:pt x="1538" y="22"/>
                  </a:lnTo>
                  <a:lnTo>
                    <a:pt x="1538" y="22"/>
                  </a:lnTo>
                  <a:lnTo>
                    <a:pt x="1539" y="22"/>
                  </a:lnTo>
                  <a:lnTo>
                    <a:pt x="1539" y="21"/>
                  </a:lnTo>
                  <a:lnTo>
                    <a:pt x="1539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3" y="19"/>
                  </a:lnTo>
                  <a:close/>
                  <a:moveTo>
                    <a:pt x="1543" y="0"/>
                  </a:moveTo>
                  <a:lnTo>
                    <a:pt x="1543" y="0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3" y="2"/>
                  </a:lnTo>
                  <a:lnTo>
                    <a:pt x="1541" y="2"/>
                  </a:lnTo>
                  <a:lnTo>
                    <a:pt x="1539" y="3"/>
                  </a:lnTo>
                  <a:lnTo>
                    <a:pt x="1539" y="3"/>
                  </a:lnTo>
                  <a:lnTo>
                    <a:pt x="1538" y="3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6"/>
                  </a:lnTo>
                  <a:lnTo>
                    <a:pt x="1541" y="6"/>
                  </a:lnTo>
                  <a:lnTo>
                    <a:pt x="1541" y="8"/>
                  </a:lnTo>
                  <a:lnTo>
                    <a:pt x="1541" y="8"/>
                  </a:lnTo>
                  <a:lnTo>
                    <a:pt x="1539" y="8"/>
                  </a:lnTo>
                  <a:lnTo>
                    <a:pt x="1539" y="6"/>
                  </a:lnTo>
                  <a:lnTo>
                    <a:pt x="1538" y="6"/>
                  </a:lnTo>
                  <a:lnTo>
                    <a:pt x="1538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6"/>
                  </a:lnTo>
                  <a:lnTo>
                    <a:pt x="1535" y="6"/>
                  </a:lnTo>
                  <a:lnTo>
                    <a:pt x="1535" y="5"/>
                  </a:lnTo>
                  <a:lnTo>
                    <a:pt x="1533" y="5"/>
                  </a:lnTo>
                  <a:lnTo>
                    <a:pt x="1533" y="5"/>
                  </a:lnTo>
                  <a:lnTo>
                    <a:pt x="1533" y="6"/>
                  </a:lnTo>
                  <a:lnTo>
                    <a:pt x="1533" y="6"/>
                  </a:lnTo>
                  <a:lnTo>
                    <a:pt x="1532" y="6"/>
                  </a:lnTo>
                  <a:lnTo>
                    <a:pt x="1530" y="5"/>
                  </a:lnTo>
                  <a:lnTo>
                    <a:pt x="1530" y="5"/>
                  </a:lnTo>
                  <a:lnTo>
                    <a:pt x="1530" y="3"/>
                  </a:lnTo>
                  <a:lnTo>
                    <a:pt x="1530" y="3"/>
                  </a:lnTo>
                  <a:lnTo>
                    <a:pt x="1532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8" y="3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3" y="2"/>
                  </a:lnTo>
                  <a:lnTo>
                    <a:pt x="154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4" name="Freeform 351">
              <a:extLst>
                <a:ext uri="{FF2B5EF4-FFF2-40B4-BE49-F238E27FC236}">
                  <a16:creationId xmlns:a16="http://schemas.microsoft.com/office/drawing/2014/main" id="{9F0D2EA3-DC26-423C-9C82-C9769AD80B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6076" y="3445211"/>
              <a:ext cx="6354462" cy="943423"/>
            </a:xfrm>
            <a:custGeom>
              <a:avLst/>
              <a:gdLst>
                <a:gd name="T0" fmla="*/ 1958 w 3260"/>
                <a:gd name="T1" fmla="*/ 481 h 484"/>
                <a:gd name="T2" fmla="*/ 2950 w 3260"/>
                <a:gd name="T3" fmla="*/ 464 h 484"/>
                <a:gd name="T4" fmla="*/ 2046 w 3260"/>
                <a:gd name="T5" fmla="*/ 456 h 484"/>
                <a:gd name="T6" fmla="*/ 722 w 3260"/>
                <a:gd name="T7" fmla="*/ 427 h 484"/>
                <a:gd name="T8" fmla="*/ 719 w 3260"/>
                <a:gd name="T9" fmla="*/ 434 h 484"/>
                <a:gd name="T10" fmla="*/ 2064 w 3260"/>
                <a:gd name="T11" fmla="*/ 410 h 484"/>
                <a:gd name="T12" fmla="*/ 1505 w 3260"/>
                <a:gd name="T13" fmla="*/ 375 h 484"/>
                <a:gd name="T14" fmla="*/ 1513 w 3260"/>
                <a:gd name="T15" fmla="*/ 380 h 484"/>
                <a:gd name="T16" fmla="*/ 1521 w 3260"/>
                <a:gd name="T17" fmla="*/ 379 h 484"/>
                <a:gd name="T18" fmla="*/ 1520 w 3260"/>
                <a:gd name="T19" fmla="*/ 380 h 484"/>
                <a:gd name="T20" fmla="*/ 1523 w 3260"/>
                <a:gd name="T21" fmla="*/ 390 h 484"/>
                <a:gd name="T22" fmla="*/ 1521 w 3260"/>
                <a:gd name="T23" fmla="*/ 404 h 484"/>
                <a:gd name="T24" fmla="*/ 1510 w 3260"/>
                <a:gd name="T25" fmla="*/ 402 h 484"/>
                <a:gd name="T26" fmla="*/ 1520 w 3260"/>
                <a:gd name="T27" fmla="*/ 399 h 484"/>
                <a:gd name="T28" fmla="*/ 1520 w 3260"/>
                <a:gd name="T29" fmla="*/ 393 h 484"/>
                <a:gd name="T30" fmla="*/ 1510 w 3260"/>
                <a:gd name="T31" fmla="*/ 390 h 484"/>
                <a:gd name="T32" fmla="*/ 1512 w 3260"/>
                <a:gd name="T33" fmla="*/ 383 h 484"/>
                <a:gd name="T34" fmla="*/ 1504 w 3260"/>
                <a:gd name="T35" fmla="*/ 375 h 484"/>
                <a:gd name="T36" fmla="*/ 1501 w 3260"/>
                <a:gd name="T37" fmla="*/ 372 h 484"/>
                <a:gd name="T38" fmla="*/ 362 w 3260"/>
                <a:gd name="T39" fmla="*/ 367 h 484"/>
                <a:gd name="T40" fmla="*/ 1584 w 3260"/>
                <a:gd name="T41" fmla="*/ 356 h 484"/>
                <a:gd name="T42" fmla="*/ 279 w 3260"/>
                <a:gd name="T43" fmla="*/ 323 h 484"/>
                <a:gd name="T44" fmla="*/ 277 w 3260"/>
                <a:gd name="T45" fmla="*/ 330 h 484"/>
                <a:gd name="T46" fmla="*/ 2057 w 3260"/>
                <a:gd name="T47" fmla="*/ 331 h 484"/>
                <a:gd name="T48" fmla="*/ 2059 w 3260"/>
                <a:gd name="T49" fmla="*/ 320 h 484"/>
                <a:gd name="T50" fmla="*/ 1731 w 3260"/>
                <a:gd name="T51" fmla="*/ 309 h 484"/>
                <a:gd name="T52" fmla="*/ 3024 w 3260"/>
                <a:gd name="T53" fmla="*/ 314 h 484"/>
                <a:gd name="T54" fmla="*/ 231 w 3260"/>
                <a:gd name="T55" fmla="*/ 275 h 484"/>
                <a:gd name="T56" fmla="*/ 3003 w 3260"/>
                <a:gd name="T57" fmla="*/ 227 h 484"/>
                <a:gd name="T58" fmla="*/ 23 w 3260"/>
                <a:gd name="T59" fmla="*/ 204 h 484"/>
                <a:gd name="T60" fmla="*/ 1994 w 3260"/>
                <a:gd name="T61" fmla="*/ 160 h 484"/>
                <a:gd name="T62" fmla="*/ 1983 w 3260"/>
                <a:gd name="T63" fmla="*/ 169 h 484"/>
                <a:gd name="T64" fmla="*/ 1974 w 3260"/>
                <a:gd name="T65" fmla="*/ 174 h 484"/>
                <a:gd name="T66" fmla="*/ 1979 w 3260"/>
                <a:gd name="T67" fmla="*/ 169 h 484"/>
                <a:gd name="T68" fmla="*/ 1991 w 3260"/>
                <a:gd name="T69" fmla="*/ 155 h 484"/>
                <a:gd name="T70" fmla="*/ 107 w 3260"/>
                <a:gd name="T71" fmla="*/ 136 h 484"/>
                <a:gd name="T72" fmla="*/ 107 w 3260"/>
                <a:gd name="T73" fmla="*/ 126 h 484"/>
                <a:gd name="T74" fmla="*/ 350 w 3260"/>
                <a:gd name="T75" fmla="*/ 98 h 484"/>
                <a:gd name="T76" fmla="*/ 2830 w 3260"/>
                <a:gd name="T77" fmla="*/ 70 h 484"/>
                <a:gd name="T78" fmla="*/ 2825 w 3260"/>
                <a:gd name="T79" fmla="*/ 71 h 484"/>
                <a:gd name="T80" fmla="*/ 53 w 3260"/>
                <a:gd name="T81" fmla="*/ 60 h 484"/>
                <a:gd name="T82" fmla="*/ 53 w 3260"/>
                <a:gd name="T83" fmla="*/ 60 h 484"/>
                <a:gd name="T84" fmla="*/ 3204 w 3260"/>
                <a:gd name="T85" fmla="*/ 67 h 484"/>
                <a:gd name="T86" fmla="*/ 3196 w 3260"/>
                <a:gd name="T87" fmla="*/ 59 h 484"/>
                <a:gd name="T88" fmla="*/ 3166 w 3260"/>
                <a:gd name="T89" fmla="*/ 56 h 484"/>
                <a:gd name="T90" fmla="*/ 3201 w 3260"/>
                <a:gd name="T91" fmla="*/ 56 h 484"/>
                <a:gd name="T92" fmla="*/ 3202 w 3260"/>
                <a:gd name="T93" fmla="*/ 52 h 484"/>
                <a:gd name="T94" fmla="*/ 3175 w 3260"/>
                <a:gd name="T95" fmla="*/ 51 h 484"/>
                <a:gd name="T96" fmla="*/ 3172 w 3260"/>
                <a:gd name="T97" fmla="*/ 49 h 484"/>
                <a:gd name="T98" fmla="*/ 3177 w 3260"/>
                <a:gd name="T99" fmla="*/ 43 h 484"/>
                <a:gd name="T100" fmla="*/ 2693 w 3260"/>
                <a:gd name="T101" fmla="*/ 41 h 484"/>
                <a:gd name="T102" fmla="*/ 2206 w 3260"/>
                <a:gd name="T103" fmla="*/ 45 h 484"/>
                <a:gd name="T104" fmla="*/ 2824 w 3260"/>
                <a:gd name="T105" fmla="*/ 43 h 484"/>
                <a:gd name="T106" fmla="*/ 2751 w 3260"/>
                <a:gd name="T107" fmla="*/ 40 h 484"/>
                <a:gd name="T108" fmla="*/ 2767 w 3260"/>
                <a:gd name="T109" fmla="*/ 40 h 484"/>
                <a:gd name="T110" fmla="*/ 3237 w 3260"/>
                <a:gd name="T111" fmla="*/ 30 h 484"/>
                <a:gd name="T112" fmla="*/ 2716 w 3260"/>
                <a:gd name="T113" fmla="*/ 29 h 484"/>
                <a:gd name="T114" fmla="*/ 2031 w 3260"/>
                <a:gd name="T115" fmla="*/ 33 h 484"/>
                <a:gd name="T116" fmla="*/ 2802 w 3260"/>
                <a:gd name="T117" fmla="*/ 24 h 484"/>
                <a:gd name="T118" fmla="*/ 2032 w 3260"/>
                <a:gd name="T119" fmla="*/ 11 h 484"/>
                <a:gd name="T120" fmla="*/ 3243 w 3260"/>
                <a:gd name="T121" fmla="*/ 8 h 484"/>
                <a:gd name="T122" fmla="*/ 3240 w 3260"/>
                <a:gd name="T123" fmla="*/ 5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260" h="484">
                  <a:moveTo>
                    <a:pt x="1972" y="464"/>
                  </a:moveTo>
                  <a:lnTo>
                    <a:pt x="1972" y="464"/>
                  </a:lnTo>
                  <a:lnTo>
                    <a:pt x="1972" y="465"/>
                  </a:lnTo>
                  <a:lnTo>
                    <a:pt x="1972" y="465"/>
                  </a:lnTo>
                  <a:lnTo>
                    <a:pt x="1972" y="467"/>
                  </a:lnTo>
                  <a:lnTo>
                    <a:pt x="1972" y="471"/>
                  </a:lnTo>
                  <a:lnTo>
                    <a:pt x="1972" y="471"/>
                  </a:lnTo>
                  <a:lnTo>
                    <a:pt x="1971" y="471"/>
                  </a:lnTo>
                  <a:lnTo>
                    <a:pt x="1971" y="471"/>
                  </a:lnTo>
                  <a:lnTo>
                    <a:pt x="1971" y="473"/>
                  </a:lnTo>
                  <a:lnTo>
                    <a:pt x="1971" y="473"/>
                  </a:lnTo>
                  <a:lnTo>
                    <a:pt x="1969" y="475"/>
                  </a:lnTo>
                  <a:lnTo>
                    <a:pt x="1969" y="475"/>
                  </a:lnTo>
                  <a:lnTo>
                    <a:pt x="1967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4" y="478"/>
                  </a:lnTo>
                  <a:lnTo>
                    <a:pt x="1963" y="479"/>
                  </a:lnTo>
                  <a:lnTo>
                    <a:pt x="1961" y="481"/>
                  </a:lnTo>
                  <a:lnTo>
                    <a:pt x="1961" y="481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58" y="484"/>
                  </a:lnTo>
                  <a:lnTo>
                    <a:pt x="1958" y="484"/>
                  </a:lnTo>
                  <a:lnTo>
                    <a:pt x="1958" y="482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6" y="481"/>
                  </a:lnTo>
                  <a:lnTo>
                    <a:pt x="1956" y="479"/>
                  </a:lnTo>
                  <a:lnTo>
                    <a:pt x="1958" y="478"/>
                  </a:lnTo>
                  <a:lnTo>
                    <a:pt x="1958" y="478"/>
                  </a:lnTo>
                  <a:lnTo>
                    <a:pt x="1960" y="476"/>
                  </a:lnTo>
                  <a:lnTo>
                    <a:pt x="1960" y="476"/>
                  </a:lnTo>
                  <a:lnTo>
                    <a:pt x="1961" y="475"/>
                  </a:lnTo>
                  <a:lnTo>
                    <a:pt x="1961" y="475"/>
                  </a:lnTo>
                  <a:lnTo>
                    <a:pt x="1964" y="471"/>
                  </a:lnTo>
                  <a:lnTo>
                    <a:pt x="1964" y="471"/>
                  </a:lnTo>
                  <a:lnTo>
                    <a:pt x="1966" y="470"/>
                  </a:lnTo>
                  <a:lnTo>
                    <a:pt x="1969" y="468"/>
                  </a:lnTo>
                  <a:lnTo>
                    <a:pt x="1969" y="467"/>
                  </a:lnTo>
                  <a:lnTo>
                    <a:pt x="1971" y="467"/>
                  </a:lnTo>
                  <a:lnTo>
                    <a:pt x="1971" y="465"/>
                  </a:lnTo>
                  <a:lnTo>
                    <a:pt x="1972" y="464"/>
                  </a:lnTo>
                  <a:lnTo>
                    <a:pt x="1972" y="464"/>
                  </a:lnTo>
                  <a:close/>
                  <a:moveTo>
                    <a:pt x="2942" y="457"/>
                  </a:moveTo>
                  <a:lnTo>
                    <a:pt x="2944" y="457"/>
                  </a:lnTo>
                  <a:lnTo>
                    <a:pt x="2945" y="457"/>
                  </a:lnTo>
                  <a:lnTo>
                    <a:pt x="2945" y="459"/>
                  </a:lnTo>
                  <a:lnTo>
                    <a:pt x="2947" y="459"/>
                  </a:lnTo>
                  <a:lnTo>
                    <a:pt x="2948" y="460"/>
                  </a:lnTo>
                  <a:lnTo>
                    <a:pt x="2948" y="462"/>
                  </a:lnTo>
                  <a:lnTo>
                    <a:pt x="2950" y="462"/>
                  </a:lnTo>
                  <a:lnTo>
                    <a:pt x="2950" y="464"/>
                  </a:lnTo>
                  <a:lnTo>
                    <a:pt x="2951" y="464"/>
                  </a:lnTo>
                  <a:lnTo>
                    <a:pt x="2951" y="464"/>
                  </a:lnTo>
                  <a:lnTo>
                    <a:pt x="2950" y="464"/>
                  </a:lnTo>
                  <a:lnTo>
                    <a:pt x="2948" y="465"/>
                  </a:lnTo>
                  <a:lnTo>
                    <a:pt x="2948" y="465"/>
                  </a:lnTo>
                  <a:lnTo>
                    <a:pt x="2947" y="465"/>
                  </a:lnTo>
                  <a:lnTo>
                    <a:pt x="2947" y="464"/>
                  </a:lnTo>
                  <a:lnTo>
                    <a:pt x="2945" y="464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7" y="464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7" y="460"/>
                  </a:lnTo>
                  <a:lnTo>
                    <a:pt x="2945" y="459"/>
                  </a:lnTo>
                  <a:lnTo>
                    <a:pt x="2945" y="459"/>
                  </a:lnTo>
                  <a:lnTo>
                    <a:pt x="2945" y="460"/>
                  </a:lnTo>
                  <a:lnTo>
                    <a:pt x="2944" y="460"/>
                  </a:lnTo>
                  <a:lnTo>
                    <a:pt x="2944" y="460"/>
                  </a:lnTo>
                  <a:lnTo>
                    <a:pt x="2944" y="459"/>
                  </a:lnTo>
                  <a:lnTo>
                    <a:pt x="2942" y="457"/>
                  </a:lnTo>
                  <a:lnTo>
                    <a:pt x="2942" y="457"/>
                  </a:lnTo>
                  <a:lnTo>
                    <a:pt x="2942" y="457"/>
                  </a:lnTo>
                  <a:close/>
                  <a:moveTo>
                    <a:pt x="2040" y="432"/>
                  </a:moveTo>
                  <a:lnTo>
                    <a:pt x="2040" y="432"/>
                  </a:lnTo>
                  <a:lnTo>
                    <a:pt x="2042" y="435"/>
                  </a:lnTo>
                  <a:lnTo>
                    <a:pt x="2042" y="438"/>
                  </a:lnTo>
                  <a:lnTo>
                    <a:pt x="2042" y="440"/>
                  </a:lnTo>
                  <a:lnTo>
                    <a:pt x="2042" y="443"/>
                  </a:lnTo>
                  <a:lnTo>
                    <a:pt x="2042" y="448"/>
                  </a:lnTo>
                  <a:lnTo>
                    <a:pt x="2043" y="453"/>
                  </a:lnTo>
                  <a:lnTo>
                    <a:pt x="2045" y="456"/>
                  </a:lnTo>
                  <a:lnTo>
                    <a:pt x="2046" y="456"/>
                  </a:lnTo>
                  <a:lnTo>
                    <a:pt x="2048" y="457"/>
                  </a:lnTo>
                  <a:lnTo>
                    <a:pt x="2048" y="459"/>
                  </a:lnTo>
                  <a:lnTo>
                    <a:pt x="2048" y="462"/>
                  </a:lnTo>
                  <a:lnTo>
                    <a:pt x="2048" y="464"/>
                  </a:lnTo>
                  <a:lnTo>
                    <a:pt x="2046" y="464"/>
                  </a:lnTo>
                  <a:lnTo>
                    <a:pt x="2046" y="464"/>
                  </a:lnTo>
                  <a:lnTo>
                    <a:pt x="2045" y="459"/>
                  </a:lnTo>
                  <a:lnTo>
                    <a:pt x="2043" y="457"/>
                  </a:lnTo>
                  <a:lnTo>
                    <a:pt x="2042" y="456"/>
                  </a:lnTo>
                  <a:lnTo>
                    <a:pt x="2042" y="456"/>
                  </a:lnTo>
                  <a:lnTo>
                    <a:pt x="2040" y="454"/>
                  </a:lnTo>
                  <a:lnTo>
                    <a:pt x="2040" y="453"/>
                  </a:lnTo>
                  <a:lnTo>
                    <a:pt x="2038" y="451"/>
                  </a:lnTo>
                  <a:lnTo>
                    <a:pt x="2038" y="449"/>
                  </a:lnTo>
                  <a:lnTo>
                    <a:pt x="2037" y="448"/>
                  </a:lnTo>
                  <a:lnTo>
                    <a:pt x="2037" y="448"/>
                  </a:lnTo>
                  <a:lnTo>
                    <a:pt x="2037" y="446"/>
                  </a:lnTo>
                  <a:lnTo>
                    <a:pt x="2035" y="445"/>
                  </a:lnTo>
                  <a:lnTo>
                    <a:pt x="2037" y="443"/>
                  </a:lnTo>
                  <a:lnTo>
                    <a:pt x="2037" y="440"/>
                  </a:lnTo>
                  <a:lnTo>
                    <a:pt x="2037" y="437"/>
                  </a:lnTo>
                  <a:lnTo>
                    <a:pt x="2037" y="435"/>
                  </a:lnTo>
                  <a:lnTo>
                    <a:pt x="2037" y="434"/>
                  </a:lnTo>
                  <a:lnTo>
                    <a:pt x="2038" y="432"/>
                  </a:lnTo>
                  <a:lnTo>
                    <a:pt x="2038" y="434"/>
                  </a:lnTo>
                  <a:lnTo>
                    <a:pt x="2040" y="434"/>
                  </a:lnTo>
                  <a:lnTo>
                    <a:pt x="2040" y="432"/>
                  </a:lnTo>
                  <a:lnTo>
                    <a:pt x="2040" y="432"/>
                  </a:lnTo>
                  <a:lnTo>
                    <a:pt x="2040" y="432"/>
                  </a:lnTo>
                  <a:close/>
                  <a:moveTo>
                    <a:pt x="720" y="426"/>
                  </a:moveTo>
                  <a:lnTo>
                    <a:pt x="722" y="426"/>
                  </a:lnTo>
                  <a:lnTo>
                    <a:pt x="722" y="427"/>
                  </a:lnTo>
                  <a:lnTo>
                    <a:pt x="723" y="427"/>
                  </a:lnTo>
                  <a:lnTo>
                    <a:pt x="723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2" y="432"/>
                  </a:lnTo>
                  <a:lnTo>
                    <a:pt x="722" y="432"/>
                  </a:lnTo>
                  <a:lnTo>
                    <a:pt x="722" y="434"/>
                  </a:lnTo>
                  <a:lnTo>
                    <a:pt x="722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1"/>
                  </a:lnTo>
                  <a:lnTo>
                    <a:pt x="719" y="431"/>
                  </a:lnTo>
                  <a:lnTo>
                    <a:pt x="720" y="429"/>
                  </a:lnTo>
                  <a:lnTo>
                    <a:pt x="720" y="427"/>
                  </a:lnTo>
                  <a:lnTo>
                    <a:pt x="720" y="426"/>
                  </a:lnTo>
                  <a:close/>
                  <a:moveTo>
                    <a:pt x="2067" y="404"/>
                  </a:move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7"/>
                  </a:lnTo>
                  <a:lnTo>
                    <a:pt x="2067" y="408"/>
                  </a:lnTo>
                  <a:lnTo>
                    <a:pt x="2067" y="410"/>
                  </a:lnTo>
                  <a:lnTo>
                    <a:pt x="2065" y="410"/>
                  </a:lnTo>
                  <a:lnTo>
                    <a:pt x="2065" y="412"/>
                  </a:lnTo>
                  <a:lnTo>
                    <a:pt x="2064" y="412"/>
                  </a:lnTo>
                  <a:lnTo>
                    <a:pt x="2064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4" y="410"/>
                  </a:lnTo>
                  <a:lnTo>
                    <a:pt x="2064" y="410"/>
                  </a:lnTo>
                  <a:lnTo>
                    <a:pt x="2065" y="410"/>
                  </a:lnTo>
                  <a:lnTo>
                    <a:pt x="2065" y="408"/>
                  </a:lnTo>
                  <a:lnTo>
                    <a:pt x="2065" y="408"/>
                  </a:lnTo>
                  <a:lnTo>
                    <a:pt x="2065" y="407"/>
                  </a:lnTo>
                  <a:lnTo>
                    <a:pt x="2065" y="405"/>
                  </a:lnTo>
                  <a:lnTo>
                    <a:pt x="2065" y="405"/>
                  </a:lnTo>
                  <a:lnTo>
                    <a:pt x="2067" y="404"/>
                  </a:lnTo>
                  <a:lnTo>
                    <a:pt x="2067" y="404"/>
                  </a:lnTo>
                  <a:close/>
                  <a:moveTo>
                    <a:pt x="1518" y="401"/>
                  </a:moveTo>
                  <a:lnTo>
                    <a:pt x="1518" y="401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1"/>
                  </a:lnTo>
                  <a:lnTo>
                    <a:pt x="1520" y="401"/>
                  </a:lnTo>
                  <a:lnTo>
                    <a:pt x="1518" y="401"/>
                  </a:lnTo>
                  <a:close/>
                  <a:moveTo>
                    <a:pt x="1501" y="367"/>
                  </a:moveTo>
                  <a:lnTo>
                    <a:pt x="1501" y="367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4" y="372"/>
                  </a:lnTo>
                  <a:lnTo>
                    <a:pt x="1504" y="374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4"/>
                  </a:lnTo>
                  <a:lnTo>
                    <a:pt x="1505" y="374"/>
                  </a:lnTo>
                  <a:lnTo>
                    <a:pt x="1505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5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7" y="377"/>
                  </a:lnTo>
                  <a:lnTo>
                    <a:pt x="1507" y="377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2" y="380"/>
                  </a:lnTo>
                  <a:lnTo>
                    <a:pt x="1512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5" y="383"/>
                  </a:lnTo>
                  <a:lnTo>
                    <a:pt x="1516" y="383"/>
                  </a:lnTo>
                  <a:lnTo>
                    <a:pt x="1516" y="383"/>
                  </a:lnTo>
                  <a:lnTo>
                    <a:pt x="1516" y="385"/>
                  </a:lnTo>
                  <a:lnTo>
                    <a:pt x="1516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3"/>
                  </a:lnTo>
                  <a:lnTo>
                    <a:pt x="1520" y="383"/>
                  </a:lnTo>
                  <a:lnTo>
                    <a:pt x="1518" y="383"/>
                  </a:lnTo>
                  <a:lnTo>
                    <a:pt x="1518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0" y="379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2"/>
                  </a:lnTo>
                  <a:lnTo>
                    <a:pt x="1521" y="372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80"/>
                  </a:lnTo>
                  <a:lnTo>
                    <a:pt x="1520" y="380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8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3" y="390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3" y="396"/>
                  </a:lnTo>
                  <a:lnTo>
                    <a:pt x="1523" y="397"/>
                  </a:lnTo>
                  <a:lnTo>
                    <a:pt x="1521" y="397"/>
                  </a:lnTo>
                  <a:lnTo>
                    <a:pt x="1521" y="397"/>
                  </a:lnTo>
                  <a:lnTo>
                    <a:pt x="1521" y="399"/>
                  </a:lnTo>
                  <a:lnTo>
                    <a:pt x="1521" y="399"/>
                  </a:lnTo>
                  <a:lnTo>
                    <a:pt x="1521" y="401"/>
                  </a:lnTo>
                  <a:lnTo>
                    <a:pt x="1521" y="402"/>
                  </a:lnTo>
                  <a:lnTo>
                    <a:pt x="1521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1" y="402"/>
                  </a:lnTo>
                  <a:lnTo>
                    <a:pt x="1521" y="404"/>
                  </a:lnTo>
                  <a:lnTo>
                    <a:pt x="1521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5"/>
                  </a:lnTo>
                  <a:lnTo>
                    <a:pt x="1520" y="405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6" y="407"/>
                  </a:lnTo>
                  <a:lnTo>
                    <a:pt x="1516" y="405"/>
                  </a:lnTo>
                  <a:lnTo>
                    <a:pt x="1516" y="405"/>
                  </a:lnTo>
                  <a:lnTo>
                    <a:pt x="1515" y="404"/>
                  </a:lnTo>
                  <a:lnTo>
                    <a:pt x="1513" y="404"/>
                  </a:lnTo>
                  <a:lnTo>
                    <a:pt x="1513" y="404"/>
                  </a:lnTo>
                  <a:lnTo>
                    <a:pt x="1512" y="402"/>
                  </a:lnTo>
                  <a:lnTo>
                    <a:pt x="1510" y="402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10" y="401"/>
                  </a:lnTo>
                  <a:lnTo>
                    <a:pt x="1510" y="401"/>
                  </a:lnTo>
                  <a:lnTo>
                    <a:pt x="1510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6" y="404"/>
                  </a:lnTo>
                  <a:lnTo>
                    <a:pt x="1516" y="404"/>
                  </a:lnTo>
                  <a:lnTo>
                    <a:pt x="1516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18" y="399"/>
                  </a:lnTo>
                  <a:lnTo>
                    <a:pt x="1518" y="399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18" y="393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5" y="391"/>
                  </a:lnTo>
                  <a:lnTo>
                    <a:pt x="1515" y="391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6" y="388"/>
                  </a:lnTo>
                  <a:lnTo>
                    <a:pt x="1516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3" y="390"/>
                  </a:lnTo>
                  <a:lnTo>
                    <a:pt x="1512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10" y="390"/>
                  </a:lnTo>
                  <a:lnTo>
                    <a:pt x="1510" y="388"/>
                  </a:lnTo>
                  <a:lnTo>
                    <a:pt x="1512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5"/>
                  </a:lnTo>
                  <a:lnTo>
                    <a:pt x="1515" y="385"/>
                  </a:lnTo>
                  <a:lnTo>
                    <a:pt x="1515" y="383"/>
                  </a:lnTo>
                  <a:lnTo>
                    <a:pt x="1515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2"/>
                  </a:lnTo>
                  <a:lnTo>
                    <a:pt x="1512" y="382"/>
                  </a:lnTo>
                  <a:lnTo>
                    <a:pt x="1510" y="383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5" y="379"/>
                  </a:lnTo>
                  <a:lnTo>
                    <a:pt x="1507" y="379"/>
                  </a:lnTo>
                  <a:lnTo>
                    <a:pt x="1505" y="377"/>
                  </a:lnTo>
                  <a:lnTo>
                    <a:pt x="1504" y="375"/>
                  </a:lnTo>
                  <a:lnTo>
                    <a:pt x="1504" y="375"/>
                  </a:lnTo>
                  <a:lnTo>
                    <a:pt x="1504" y="374"/>
                  </a:lnTo>
                  <a:lnTo>
                    <a:pt x="1502" y="374"/>
                  </a:lnTo>
                  <a:lnTo>
                    <a:pt x="1502" y="374"/>
                  </a:lnTo>
                  <a:lnTo>
                    <a:pt x="1501" y="374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4"/>
                  </a:lnTo>
                  <a:lnTo>
                    <a:pt x="1499" y="374"/>
                  </a:lnTo>
                  <a:lnTo>
                    <a:pt x="1499" y="374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6" y="374"/>
                  </a:lnTo>
                  <a:lnTo>
                    <a:pt x="1496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3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6" y="372"/>
                  </a:lnTo>
                  <a:lnTo>
                    <a:pt x="1496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9" y="372"/>
                  </a:lnTo>
                  <a:lnTo>
                    <a:pt x="1499" y="372"/>
                  </a:lnTo>
                  <a:lnTo>
                    <a:pt x="1501" y="374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1" y="372"/>
                  </a:lnTo>
                  <a:lnTo>
                    <a:pt x="1501" y="371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7"/>
                  </a:lnTo>
                  <a:lnTo>
                    <a:pt x="1501" y="367"/>
                  </a:lnTo>
                  <a:close/>
                  <a:moveTo>
                    <a:pt x="364" y="364"/>
                  </a:moveTo>
                  <a:lnTo>
                    <a:pt x="364" y="364"/>
                  </a:lnTo>
                  <a:lnTo>
                    <a:pt x="364" y="364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2" y="366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9"/>
                  </a:lnTo>
                  <a:lnTo>
                    <a:pt x="362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1" y="367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2" y="366"/>
                  </a:lnTo>
                  <a:lnTo>
                    <a:pt x="362" y="364"/>
                  </a:lnTo>
                  <a:lnTo>
                    <a:pt x="364" y="364"/>
                  </a:lnTo>
                  <a:lnTo>
                    <a:pt x="364" y="364"/>
                  </a:lnTo>
                  <a:close/>
                  <a:moveTo>
                    <a:pt x="1583" y="345"/>
                  </a:moveTo>
                  <a:lnTo>
                    <a:pt x="1584" y="345"/>
                  </a:lnTo>
                  <a:lnTo>
                    <a:pt x="1584" y="345"/>
                  </a:lnTo>
                  <a:lnTo>
                    <a:pt x="1584" y="345"/>
                  </a:lnTo>
                  <a:lnTo>
                    <a:pt x="1586" y="345"/>
                  </a:lnTo>
                  <a:lnTo>
                    <a:pt x="1584" y="347"/>
                  </a:lnTo>
                  <a:lnTo>
                    <a:pt x="1586" y="349"/>
                  </a:lnTo>
                  <a:lnTo>
                    <a:pt x="1586" y="349"/>
                  </a:lnTo>
                  <a:lnTo>
                    <a:pt x="1586" y="350"/>
                  </a:lnTo>
                  <a:lnTo>
                    <a:pt x="1584" y="352"/>
                  </a:lnTo>
                  <a:lnTo>
                    <a:pt x="1584" y="353"/>
                  </a:lnTo>
                  <a:lnTo>
                    <a:pt x="1584" y="355"/>
                  </a:lnTo>
                  <a:lnTo>
                    <a:pt x="1586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0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3" y="349"/>
                  </a:lnTo>
                  <a:lnTo>
                    <a:pt x="1583" y="347"/>
                  </a:lnTo>
                  <a:lnTo>
                    <a:pt x="1583" y="345"/>
                  </a:lnTo>
                  <a:lnTo>
                    <a:pt x="1583" y="345"/>
                  </a:lnTo>
                  <a:close/>
                  <a:moveTo>
                    <a:pt x="2131" y="330"/>
                  </a:moveTo>
                  <a:lnTo>
                    <a:pt x="2131" y="330"/>
                  </a:lnTo>
                  <a:lnTo>
                    <a:pt x="2131" y="330"/>
                  </a:lnTo>
                  <a:lnTo>
                    <a:pt x="2131" y="331"/>
                  </a:lnTo>
                  <a:lnTo>
                    <a:pt x="2131" y="331"/>
                  </a:lnTo>
                  <a:lnTo>
                    <a:pt x="2130" y="331"/>
                  </a:lnTo>
                  <a:lnTo>
                    <a:pt x="2130" y="330"/>
                  </a:lnTo>
                  <a:lnTo>
                    <a:pt x="2130" y="330"/>
                  </a:lnTo>
                  <a:lnTo>
                    <a:pt x="2131" y="330"/>
                  </a:lnTo>
                  <a:close/>
                  <a:moveTo>
                    <a:pt x="277" y="323"/>
                  </a:moveTo>
                  <a:lnTo>
                    <a:pt x="277" y="323"/>
                  </a:lnTo>
                  <a:lnTo>
                    <a:pt x="279" y="323"/>
                  </a:lnTo>
                  <a:lnTo>
                    <a:pt x="279" y="325"/>
                  </a:lnTo>
                  <a:lnTo>
                    <a:pt x="280" y="325"/>
                  </a:lnTo>
                  <a:lnTo>
                    <a:pt x="282" y="327"/>
                  </a:lnTo>
                  <a:lnTo>
                    <a:pt x="283" y="327"/>
                  </a:lnTo>
                  <a:lnTo>
                    <a:pt x="283" y="328"/>
                  </a:lnTo>
                  <a:lnTo>
                    <a:pt x="285" y="328"/>
                  </a:lnTo>
                  <a:lnTo>
                    <a:pt x="287" y="330"/>
                  </a:lnTo>
                  <a:lnTo>
                    <a:pt x="288" y="333"/>
                  </a:lnTo>
                  <a:lnTo>
                    <a:pt x="290" y="334"/>
                  </a:lnTo>
                  <a:lnTo>
                    <a:pt x="291" y="334"/>
                  </a:lnTo>
                  <a:lnTo>
                    <a:pt x="291" y="336"/>
                  </a:lnTo>
                  <a:lnTo>
                    <a:pt x="291" y="338"/>
                  </a:lnTo>
                  <a:lnTo>
                    <a:pt x="293" y="338"/>
                  </a:lnTo>
                  <a:lnTo>
                    <a:pt x="293" y="338"/>
                  </a:lnTo>
                  <a:lnTo>
                    <a:pt x="291" y="339"/>
                  </a:lnTo>
                  <a:lnTo>
                    <a:pt x="291" y="339"/>
                  </a:lnTo>
                  <a:lnTo>
                    <a:pt x="290" y="339"/>
                  </a:lnTo>
                  <a:lnTo>
                    <a:pt x="290" y="339"/>
                  </a:lnTo>
                  <a:lnTo>
                    <a:pt x="288" y="339"/>
                  </a:lnTo>
                  <a:lnTo>
                    <a:pt x="288" y="339"/>
                  </a:lnTo>
                  <a:lnTo>
                    <a:pt x="285" y="338"/>
                  </a:lnTo>
                  <a:lnTo>
                    <a:pt x="283" y="338"/>
                  </a:lnTo>
                  <a:lnTo>
                    <a:pt x="282" y="336"/>
                  </a:lnTo>
                  <a:lnTo>
                    <a:pt x="280" y="336"/>
                  </a:lnTo>
                  <a:lnTo>
                    <a:pt x="280" y="336"/>
                  </a:lnTo>
                  <a:lnTo>
                    <a:pt x="279" y="336"/>
                  </a:lnTo>
                  <a:lnTo>
                    <a:pt x="279" y="334"/>
                  </a:lnTo>
                  <a:lnTo>
                    <a:pt x="279" y="334"/>
                  </a:lnTo>
                  <a:lnTo>
                    <a:pt x="277" y="333"/>
                  </a:lnTo>
                  <a:lnTo>
                    <a:pt x="277" y="331"/>
                  </a:lnTo>
                  <a:lnTo>
                    <a:pt x="277" y="331"/>
                  </a:lnTo>
                  <a:lnTo>
                    <a:pt x="277" y="330"/>
                  </a:lnTo>
                  <a:lnTo>
                    <a:pt x="277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28"/>
                  </a:lnTo>
                  <a:lnTo>
                    <a:pt x="276" y="327"/>
                  </a:lnTo>
                  <a:lnTo>
                    <a:pt x="276" y="327"/>
                  </a:lnTo>
                  <a:lnTo>
                    <a:pt x="276" y="325"/>
                  </a:lnTo>
                  <a:lnTo>
                    <a:pt x="276" y="325"/>
                  </a:lnTo>
                  <a:lnTo>
                    <a:pt x="277" y="323"/>
                  </a:lnTo>
                  <a:lnTo>
                    <a:pt x="277" y="323"/>
                  </a:lnTo>
                  <a:close/>
                  <a:moveTo>
                    <a:pt x="2059" y="320"/>
                  </a:moveTo>
                  <a:lnTo>
                    <a:pt x="2060" y="322"/>
                  </a:lnTo>
                  <a:lnTo>
                    <a:pt x="2060" y="322"/>
                  </a:lnTo>
                  <a:lnTo>
                    <a:pt x="2060" y="322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8"/>
                  </a:lnTo>
                  <a:lnTo>
                    <a:pt x="2059" y="330"/>
                  </a:lnTo>
                  <a:lnTo>
                    <a:pt x="2059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28"/>
                  </a:lnTo>
                  <a:lnTo>
                    <a:pt x="2057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3" y="328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5"/>
                  </a:lnTo>
                  <a:lnTo>
                    <a:pt x="2053" y="323"/>
                  </a:lnTo>
                  <a:lnTo>
                    <a:pt x="2053" y="323"/>
                  </a:lnTo>
                  <a:lnTo>
                    <a:pt x="2053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7" y="322"/>
                  </a:lnTo>
                  <a:lnTo>
                    <a:pt x="2057" y="322"/>
                  </a:lnTo>
                  <a:lnTo>
                    <a:pt x="2059" y="322"/>
                  </a:lnTo>
                  <a:lnTo>
                    <a:pt x="2059" y="320"/>
                  </a:lnTo>
                  <a:close/>
                  <a:moveTo>
                    <a:pt x="269" y="319"/>
                  </a:moveTo>
                  <a:lnTo>
                    <a:pt x="271" y="319"/>
                  </a:lnTo>
                  <a:lnTo>
                    <a:pt x="271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2"/>
                  </a:lnTo>
                  <a:lnTo>
                    <a:pt x="272" y="322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69" y="323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9" y="322"/>
                  </a:lnTo>
                  <a:lnTo>
                    <a:pt x="268" y="322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19"/>
                  </a:lnTo>
                  <a:lnTo>
                    <a:pt x="268" y="319"/>
                  </a:lnTo>
                  <a:lnTo>
                    <a:pt x="269" y="319"/>
                  </a:lnTo>
                  <a:lnTo>
                    <a:pt x="269" y="319"/>
                  </a:lnTo>
                  <a:close/>
                  <a:moveTo>
                    <a:pt x="1728" y="308"/>
                  </a:moveTo>
                  <a:lnTo>
                    <a:pt x="1728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11"/>
                  </a:lnTo>
                  <a:lnTo>
                    <a:pt x="1731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8" y="311"/>
                  </a:lnTo>
                  <a:lnTo>
                    <a:pt x="1726" y="311"/>
                  </a:lnTo>
                  <a:lnTo>
                    <a:pt x="1726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6" y="308"/>
                  </a:lnTo>
                  <a:lnTo>
                    <a:pt x="1726" y="308"/>
                  </a:lnTo>
                  <a:lnTo>
                    <a:pt x="1728" y="308"/>
                  </a:lnTo>
                  <a:close/>
                  <a:moveTo>
                    <a:pt x="3018" y="308"/>
                  </a:moveTo>
                  <a:lnTo>
                    <a:pt x="3019" y="308"/>
                  </a:lnTo>
                  <a:lnTo>
                    <a:pt x="3021" y="308"/>
                  </a:lnTo>
                  <a:lnTo>
                    <a:pt x="3022" y="311"/>
                  </a:lnTo>
                  <a:lnTo>
                    <a:pt x="3024" y="312"/>
                  </a:lnTo>
                  <a:lnTo>
                    <a:pt x="3024" y="314"/>
                  </a:lnTo>
                  <a:lnTo>
                    <a:pt x="3026" y="314"/>
                  </a:lnTo>
                  <a:lnTo>
                    <a:pt x="3027" y="314"/>
                  </a:lnTo>
                  <a:lnTo>
                    <a:pt x="3027" y="315"/>
                  </a:lnTo>
                  <a:lnTo>
                    <a:pt x="3029" y="315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30" y="319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27" y="319"/>
                  </a:lnTo>
                  <a:lnTo>
                    <a:pt x="3027" y="319"/>
                  </a:lnTo>
                  <a:lnTo>
                    <a:pt x="3026" y="317"/>
                  </a:lnTo>
                  <a:lnTo>
                    <a:pt x="3024" y="315"/>
                  </a:lnTo>
                  <a:lnTo>
                    <a:pt x="3022" y="314"/>
                  </a:lnTo>
                  <a:lnTo>
                    <a:pt x="3021" y="314"/>
                  </a:lnTo>
                  <a:lnTo>
                    <a:pt x="3019" y="312"/>
                  </a:lnTo>
                  <a:lnTo>
                    <a:pt x="3018" y="311"/>
                  </a:lnTo>
                  <a:lnTo>
                    <a:pt x="3018" y="311"/>
                  </a:lnTo>
                  <a:lnTo>
                    <a:pt x="3018" y="309"/>
                  </a:lnTo>
                  <a:lnTo>
                    <a:pt x="3016" y="308"/>
                  </a:lnTo>
                  <a:lnTo>
                    <a:pt x="3018" y="308"/>
                  </a:lnTo>
                  <a:close/>
                  <a:moveTo>
                    <a:pt x="233" y="270"/>
                  </a:moveTo>
                  <a:lnTo>
                    <a:pt x="233" y="271"/>
                  </a:lnTo>
                  <a:lnTo>
                    <a:pt x="233" y="271"/>
                  </a:lnTo>
                  <a:lnTo>
                    <a:pt x="233" y="271"/>
                  </a:lnTo>
                  <a:lnTo>
                    <a:pt x="231" y="271"/>
                  </a:lnTo>
                  <a:lnTo>
                    <a:pt x="231" y="273"/>
                  </a:lnTo>
                  <a:lnTo>
                    <a:pt x="231" y="275"/>
                  </a:lnTo>
                  <a:lnTo>
                    <a:pt x="230" y="275"/>
                  </a:lnTo>
                  <a:lnTo>
                    <a:pt x="228" y="276"/>
                  </a:lnTo>
                  <a:lnTo>
                    <a:pt x="228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5"/>
                  </a:lnTo>
                  <a:lnTo>
                    <a:pt x="225" y="275"/>
                  </a:lnTo>
                  <a:lnTo>
                    <a:pt x="225" y="275"/>
                  </a:lnTo>
                  <a:lnTo>
                    <a:pt x="227" y="275"/>
                  </a:lnTo>
                  <a:lnTo>
                    <a:pt x="228" y="273"/>
                  </a:lnTo>
                  <a:lnTo>
                    <a:pt x="228" y="273"/>
                  </a:lnTo>
                  <a:lnTo>
                    <a:pt x="230" y="273"/>
                  </a:lnTo>
                  <a:lnTo>
                    <a:pt x="231" y="271"/>
                  </a:lnTo>
                  <a:lnTo>
                    <a:pt x="233" y="270"/>
                  </a:lnTo>
                  <a:lnTo>
                    <a:pt x="233" y="270"/>
                  </a:lnTo>
                  <a:close/>
                  <a:moveTo>
                    <a:pt x="482" y="229"/>
                  </a:moveTo>
                  <a:lnTo>
                    <a:pt x="484" y="230"/>
                  </a:lnTo>
                  <a:lnTo>
                    <a:pt x="484" y="230"/>
                  </a:lnTo>
                  <a:lnTo>
                    <a:pt x="484" y="230"/>
                  </a:lnTo>
                  <a:lnTo>
                    <a:pt x="482" y="230"/>
                  </a:lnTo>
                  <a:lnTo>
                    <a:pt x="481" y="230"/>
                  </a:lnTo>
                  <a:lnTo>
                    <a:pt x="481" y="229"/>
                  </a:lnTo>
                  <a:lnTo>
                    <a:pt x="482" y="229"/>
                  </a:lnTo>
                  <a:close/>
                  <a:moveTo>
                    <a:pt x="3000" y="226"/>
                  </a:moveTo>
                  <a:lnTo>
                    <a:pt x="3000" y="226"/>
                  </a:lnTo>
                  <a:lnTo>
                    <a:pt x="3000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3" y="227"/>
                  </a:lnTo>
                  <a:lnTo>
                    <a:pt x="3003" y="229"/>
                  </a:lnTo>
                  <a:lnTo>
                    <a:pt x="3003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3" y="229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0" y="229"/>
                  </a:lnTo>
                  <a:lnTo>
                    <a:pt x="3000" y="229"/>
                  </a:lnTo>
                  <a:lnTo>
                    <a:pt x="3000" y="227"/>
                  </a:lnTo>
                  <a:lnTo>
                    <a:pt x="3000" y="226"/>
                  </a:lnTo>
                  <a:lnTo>
                    <a:pt x="3000" y="226"/>
                  </a:lnTo>
                  <a:close/>
                  <a:moveTo>
                    <a:pt x="30" y="202"/>
                  </a:moveTo>
                  <a:lnTo>
                    <a:pt x="31" y="202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1" y="205"/>
                  </a:lnTo>
                  <a:lnTo>
                    <a:pt x="31" y="205"/>
                  </a:lnTo>
                  <a:lnTo>
                    <a:pt x="30" y="205"/>
                  </a:lnTo>
                  <a:lnTo>
                    <a:pt x="28" y="205"/>
                  </a:lnTo>
                  <a:lnTo>
                    <a:pt x="28" y="205"/>
                  </a:lnTo>
                  <a:lnTo>
                    <a:pt x="26" y="205"/>
                  </a:lnTo>
                  <a:lnTo>
                    <a:pt x="25" y="205"/>
                  </a:lnTo>
                  <a:lnTo>
                    <a:pt x="23" y="204"/>
                  </a:lnTo>
                  <a:lnTo>
                    <a:pt x="23" y="204"/>
                  </a:lnTo>
                  <a:lnTo>
                    <a:pt x="25" y="204"/>
                  </a:lnTo>
                  <a:lnTo>
                    <a:pt x="28" y="204"/>
                  </a:lnTo>
                  <a:lnTo>
                    <a:pt x="30" y="202"/>
                  </a:lnTo>
                  <a:close/>
                  <a:moveTo>
                    <a:pt x="0" y="180"/>
                  </a:moveTo>
                  <a:lnTo>
                    <a:pt x="0" y="180"/>
                  </a:lnTo>
                  <a:lnTo>
                    <a:pt x="0" y="180"/>
                  </a:lnTo>
                  <a:lnTo>
                    <a:pt x="0" y="180"/>
                  </a:lnTo>
                  <a:close/>
                  <a:moveTo>
                    <a:pt x="1993" y="147"/>
                  </a:moveTo>
                  <a:lnTo>
                    <a:pt x="1994" y="148"/>
                  </a:lnTo>
                  <a:lnTo>
                    <a:pt x="1994" y="150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3" y="152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3" y="160"/>
                  </a:lnTo>
                  <a:lnTo>
                    <a:pt x="1993" y="160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3" y="163"/>
                  </a:lnTo>
                  <a:lnTo>
                    <a:pt x="1991" y="161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0" y="163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6"/>
                  </a:lnTo>
                  <a:lnTo>
                    <a:pt x="1990" y="166"/>
                  </a:lnTo>
                  <a:lnTo>
                    <a:pt x="1988" y="166"/>
                  </a:lnTo>
                  <a:lnTo>
                    <a:pt x="1986" y="167"/>
                  </a:lnTo>
                  <a:lnTo>
                    <a:pt x="1986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3" y="169"/>
                  </a:lnTo>
                  <a:lnTo>
                    <a:pt x="1983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7"/>
                  </a:lnTo>
                  <a:lnTo>
                    <a:pt x="1985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0" y="167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71"/>
                  </a:lnTo>
                  <a:lnTo>
                    <a:pt x="1979" y="171"/>
                  </a:lnTo>
                  <a:lnTo>
                    <a:pt x="1979" y="171"/>
                  </a:lnTo>
                  <a:lnTo>
                    <a:pt x="1979" y="172"/>
                  </a:lnTo>
                  <a:lnTo>
                    <a:pt x="1979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4" y="174"/>
                  </a:lnTo>
                  <a:lnTo>
                    <a:pt x="1972" y="175"/>
                  </a:lnTo>
                  <a:lnTo>
                    <a:pt x="1972" y="175"/>
                  </a:lnTo>
                  <a:lnTo>
                    <a:pt x="1972" y="177"/>
                  </a:lnTo>
                  <a:lnTo>
                    <a:pt x="1972" y="178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69" y="182"/>
                  </a:lnTo>
                  <a:lnTo>
                    <a:pt x="1969" y="182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9" y="182"/>
                  </a:lnTo>
                  <a:lnTo>
                    <a:pt x="1969" y="180"/>
                  </a:lnTo>
                  <a:lnTo>
                    <a:pt x="1971" y="178"/>
                  </a:lnTo>
                  <a:lnTo>
                    <a:pt x="1971" y="177"/>
                  </a:lnTo>
                  <a:lnTo>
                    <a:pt x="1971" y="175"/>
                  </a:lnTo>
                  <a:lnTo>
                    <a:pt x="1972" y="174"/>
                  </a:lnTo>
                  <a:lnTo>
                    <a:pt x="1974" y="172"/>
                  </a:lnTo>
                  <a:lnTo>
                    <a:pt x="1975" y="171"/>
                  </a:lnTo>
                  <a:lnTo>
                    <a:pt x="1975" y="171"/>
                  </a:lnTo>
                  <a:lnTo>
                    <a:pt x="1977" y="171"/>
                  </a:lnTo>
                  <a:lnTo>
                    <a:pt x="1977" y="171"/>
                  </a:lnTo>
                  <a:lnTo>
                    <a:pt x="1977" y="169"/>
                  </a:lnTo>
                  <a:lnTo>
                    <a:pt x="1975" y="169"/>
                  </a:lnTo>
                  <a:lnTo>
                    <a:pt x="1975" y="167"/>
                  </a:lnTo>
                  <a:lnTo>
                    <a:pt x="1977" y="169"/>
                  </a:lnTo>
                  <a:lnTo>
                    <a:pt x="1977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7"/>
                  </a:lnTo>
                  <a:lnTo>
                    <a:pt x="1979" y="167"/>
                  </a:lnTo>
                  <a:lnTo>
                    <a:pt x="1980" y="167"/>
                  </a:lnTo>
                  <a:lnTo>
                    <a:pt x="1980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5" y="166"/>
                  </a:lnTo>
                  <a:lnTo>
                    <a:pt x="1985" y="167"/>
                  </a:lnTo>
                  <a:lnTo>
                    <a:pt x="1986" y="167"/>
                  </a:lnTo>
                  <a:lnTo>
                    <a:pt x="1988" y="166"/>
                  </a:lnTo>
                  <a:lnTo>
                    <a:pt x="1988" y="166"/>
                  </a:lnTo>
                  <a:lnTo>
                    <a:pt x="1988" y="164"/>
                  </a:lnTo>
                  <a:lnTo>
                    <a:pt x="1988" y="164"/>
                  </a:lnTo>
                  <a:lnTo>
                    <a:pt x="1988" y="163"/>
                  </a:lnTo>
                  <a:lnTo>
                    <a:pt x="1990" y="163"/>
                  </a:lnTo>
                  <a:lnTo>
                    <a:pt x="1990" y="163"/>
                  </a:lnTo>
                  <a:lnTo>
                    <a:pt x="1990" y="161"/>
                  </a:lnTo>
                  <a:lnTo>
                    <a:pt x="1991" y="160"/>
                  </a:lnTo>
                  <a:lnTo>
                    <a:pt x="1991" y="160"/>
                  </a:lnTo>
                  <a:lnTo>
                    <a:pt x="1991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6"/>
                  </a:lnTo>
                  <a:lnTo>
                    <a:pt x="1993" y="156"/>
                  </a:lnTo>
                  <a:lnTo>
                    <a:pt x="1993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1" y="153"/>
                  </a:lnTo>
                  <a:lnTo>
                    <a:pt x="1991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2"/>
                  </a:lnTo>
                  <a:lnTo>
                    <a:pt x="1991" y="152"/>
                  </a:lnTo>
                  <a:lnTo>
                    <a:pt x="1991" y="153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0"/>
                  </a:lnTo>
                  <a:lnTo>
                    <a:pt x="1993" y="150"/>
                  </a:lnTo>
                  <a:lnTo>
                    <a:pt x="1993" y="148"/>
                  </a:lnTo>
                  <a:lnTo>
                    <a:pt x="1993" y="148"/>
                  </a:lnTo>
                  <a:lnTo>
                    <a:pt x="1993" y="147"/>
                  </a:lnTo>
                  <a:close/>
                  <a:moveTo>
                    <a:pt x="108" y="125"/>
                  </a:moveTo>
                  <a:lnTo>
                    <a:pt x="108" y="125"/>
                  </a:lnTo>
                  <a:lnTo>
                    <a:pt x="110" y="126"/>
                  </a:lnTo>
                  <a:lnTo>
                    <a:pt x="110" y="126"/>
                  </a:lnTo>
                  <a:lnTo>
                    <a:pt x="108" y="128"/>
                  </a:lnTo>
                  <a:lnTo>
                    <a:pt x="108" y="131"/>
                  </a:lnTo>
                  <a:lnTo>
                    <a:pt x="107" y="136"/>
                  </a:lnTo>
                  <a:lnTo>
                    <a:pt x="105" y="141"/>
                  </a:lnTo>
                  <a:lnTo>
                    <a:pt x="105" y="144"/>
                  </a:lnTo>
                  <a:lnTo>
                    <a:pt x="105" y="148"/>
                  </a:lnTo>
                  <a:lnTo>
                    <a:pt x="105" y="148"/>
                  </a:lnTo>
                  <a:lnTo>
                    <a:pt x="104" y="145"/>
                  </a:lnTo>
                  <a:lnTo>
                    <a:pt x="105" y="145"/>
                  </a:lnTo>
                  <a:lnTo>
                    <a:pt x="105" y="144"/>
                  </a:lnTo>
                  <a:lnTo>
                    <a:pt x="105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5" y="139"/>
                  </a:lnTo>
                  <a:lnTo>
                    <a:pt x="105" y="139"/>
                  </a:lnTo>
                  <a:lnTo>
                    <a:pt x="105" y="137"/>
                  </a:lnTo>
                  <a:lnTo>
                    <a:pt x="105" y="136"/>
                  </a:lnTo>
                  <a:lnTo>
                    <a:pt x="105" y="134"/>
                  </a:lnTo>
                  <a:lnTo>
                    <a:pt x="107" y="133"/>
                  </a:lnTo>
                  <a:lnTo>
                    <a:pt x="107" y="133"/>
                  </a:lnTo>
                  <a:lnTo>
                    <a:pt x="105" y="133"/>
                  </a:lnTo>
                  <a:lnTo>
                    <a:pt x="105" y="133"/>
                  </a:lnTo>
                  <a:lnTo>
                    <a:pt x="105" y="130"/>
                  </a:lnTo>
                  <a:lnTo>
                    <a:pt x="105" y="130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8" y="126"/>
                  </a:lnTo>
                  <a:lnTo>
                    <a:pt x="108" y="126"/>
                  </a:lnTo>
                  <a:lnTo>
                    <a:pt x="108" y="125"/>
                  </a:lnTo>
                  <a:lnTo>
                    <a:pt x="108" y="125"/>
                  </a:lnTo>
                  <a:close/>
                  <a:moveTo>
                    <a:pt x="80" y="100"/>
                  </a:moveTo>
                  <a:lnTo>
                    <a:pt x="80" y="101"/>
                  </a:lnTo>
                  <a:lnTo>
                    <a:pt x="82" y="101"/>
                  </a:lnTo>
                  <a:lnTo>
                    <a:pt x="83" y="103"/>
                  </a:lnTo>
                  <a:lnTo>
                    <a:pt x="83" y="103"/>
                  </a:lnTo>
                  <a:lnTo>
                    <a:pt x="83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5" y="108"/>
                  </a:lnTo>
                  <a:lnTo>
                    <a:pt x="85" y="108"/>
                  </a:lnTo>
                  <a:lnTo>
                    <a:pt x="83" y="108"/>
                  </a:lnTo>
                  <a:lnTo>
                    <a:pt x="83" y="108"/>
                  </a:lnTo>
                  <a:lnTo>
                    <a:pt x="83" y="106"/>
                  </a:lnTo>
                  <a:lnTo>
                    <a:pt x="83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3"/>
                  </a:lnTo>
                  <a:lnTo>
                    <a:pt x="82" y="101"/>
                  </a:lnTo>
                  <a:lnTo>
                    <a:pt x="80" y="101"/>
                  </a:lnTo>
                  <a:lnTo>
                    <a:pt x="80" y="100"/>
                  </a:lnTo>
                  <a:close/>
                  <a:moveTo>
                    <a:pt x="350" y="98"/>
                  </a:moveTo>
                  <a:lnTo>
                    <a:pt x="350" y="98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3" y="101"/>
                  </a:lnTo>
                  <a:lnTo>
                    <a:pt x="353" y="101"/>
                  </a:lnTo>
                  <a:lnTo>
                    <a:pt x="353" y="103"/>
                  </a:lnTo>
                  <a:lnTo>
                    <a:pt x="351" y="104"/>
                  </a:lnTo>
                  <a:lnTo>
                    <a:pt x="351" y="106"/>
                  </a:lnTo>
                  <a:lnTo>
                    <a:pt x="351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48" y="104"/>
                  </a:lnTo>
                  <a:lnTo>
                    <a:pt x="348" y="104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5" y="101"/>
                  </a:lnTo>
                  <a:lnTo>
                    <a:pt x="346" y="101"/>
                  </a:lnTo>
                  <a:lnTo>
                    <a:pt x="346" y="101"/>
                  </a:lnTo>
                  <a:lnTo>
                    <a:pt x="348" y="100"/>
                  </a:lnTo>
                  <a:lnTo>
                    <a:pt x="348" y="100"/>
                  </a:lnTo>
                  <a:lnTo>
                    <a:pt x="350" y="98"/>
                  </a:lnTo>
                  <a:close/>
                  <a:moveTo>
                    <a:pt x="2827" y="67"/>
                  </a:moveTo>
                  <a:lnTo>
                    <a:pt x="2828" y="67"/>
                  </a:lnTo>
                  <a:lnTo>
                    <a:pt x="2828" y="68"/>
                  </a:lnTo>
                  <a:lnTo>
                    <a:pt x="2830" y="68"/>
                  </a:lnTo>
                  <a:lnTo>
                    <a:pt x="2830" y="68"/>
                  </a:lnTo>
                  <a:lnTo>
                    <a:pt x="2828" y="68"/>
                  </a:lnTo>
                  <a:lnTo>
                    <a:pt x="2828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3" y="70"/>
                  </a:lnTo>
                  <a:lnTo>
                    <a:pt x="2833" y="70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3"/>
                  </a:lnTo>
                  <a:lnTo>
                    <a:pt x="2828" y="71"/>
                  </a:lnTo>
                  <a:lnTo>
                    <a:pt x="2828" y="73"/>
                  </a:lnTo>
                  <a:lnTo>
                    <a:pt x="2828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5" y="73"/>
                  </a:lnTo>
                  <a:lnTo>
                    <a:pt x="2825" y="73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1"/>
                  </a:lnTo>
                  <a:lnTo>
                    <a:pt x="2827" y="71"/>
                  </a:lnTo>
                  <a:lnTo>
                    <a:pt x="2828" y="71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7" y="68"/>
                  </a:lnTo>
                  <a:lnTo>
                    <a:pt x="2827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4" y="68"/>
                  </a:lnTo>
                  <a:lnTo>
                    <a:pt x="2824" y="68"/>
                  </a:lnTo>
                  <a:lnTo>
                    <a:pt x="2825" y="68"/>
                  </a:lnTo>
                  <a:lnTo>
                    <a:pt x="2825" y="67"/>
                  </a:lnTo>
                  <a:lnTo>
                    <a:pt x="2827" y="67"/>
                  </a:lnTo>
                  <a:close/>
                  <a:moveTo>
                    <a:pt x="337" y="62"/>
                  </a:moveTo>
                  <a:lnTo>
                    <a:pt x="337" y="63"/>
                  </a:lnTo>
                  <a:lnTo>
                    <a:pt x="339" y="65"/>
                  </a:lnTo>
                  <a:lnTo>
                    <a:pt x="339" y="67"/>
                  </a:lnTo>
                  <a:lnTo>
                    <a:pt x="339" y="67"/>
                  </a:lnTo>
                  <a:lnTo>
                    <a:pt x="337" y="67"/>
                  </a:lnTo>
                  <a:lnTo>
                    <a:pt x="337" y="65"/>
                  </a:lnTo>
                  <a:lnTo>
                    <a:pt x="337" y="65"/>
                  </a:lnTo>
                  <a:lnTo>
                    <a:pt x="337" y="62"/>
                  </a:lnTo>
                  <a:close/>
                  <a:moveTo>
                    <a:pt x="53" y="60"/>
                  </a:moveTo>
                  <a:lnTo>
                    <a:pt x="55" y="60"/>
                  </a:lnTo>
                  <a:lnTo>
                    <a:pt x="55" y="60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9" y="62"/>
                  </a:lnTo>
                  <a:lnTo>
                    <a:pt x="59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3"/>
                  </a:lnTo>
                  <a:lnTo>
                    <a:pt x="56" y="63"/>
                  </a:lnTo>
                  <a:lnTo>
                    <a:pt x="55" y="63"/>
                  </a:lnTo>
                  <a:lnTo>
                    <a:pt x="55" y="62"/>
                  </a:lnTo>
                  <a:lnTo>
                    <a:pt x="55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close/>
                  <a:moveTo>
                    <a:pt x="3197" y="59"/>
                  </a:moveTo>
                  <a:lnTo>
                    <a:pt x="3197" y="59"/>
                  </a:lnTo>
                  <a:lnTo>
                    <a:pt x="3197" y="59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2"/>
                  </a:lnTo>
                  <a:lnTo>
                    <a:pt x="3197" y="62"/>
                  </a:lnTo>
                  <a:lnTo>
                    <a:pt x="3197" y="63"/>
                  </a:lnTo>
                  <a:lnTo>
                    <a:pt x="3196" y="63"/>
                  </a:lnTo>
                  <a:lnTo>
                    <a:pt x="3196" y="63"/>
                  </a:lnTo>
                  <a:lnTo>
                    <a:pt x="3197" y="63"/>
                  </a:lnTo>
                  <a:lnTo>
                    <a:pt x="3197" y="63"/>
                  </a:lnTo>
                  <a:lnTo>
                    <a:pt x="3197" y="65"/>
                  </a:lnTo>
                  <a:lnTo>
                    <a:pt x="3197" y="65"/>
                  </a:lnTo>
                  <a:lnTo>
                    <a:pt x="3196" y="65"/>
                  </a:lnTo>
                  <a:lnTo>
                    <a:pt x="3197" y="67"/>
                  </a:lnTo>
                  <a:lnTo>
                    <a:pt x="3199" y="67"/>
                  </a:lnTo>
                  <a:lnTo>
                    <a:pt x="3199" y="67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1" y="68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2" y="67"/>
                  </a:lnTo>
                  <a:lnTo>
                    <a:pt x="3202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8"/>
                  </a:lnTo>
                  <a:lnTo>
                    <a:pt x="3205" y="68"/>
                  </a:lnTo>
                  <a:lnTo>
                    <a:pt x="3205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2" y="68"/>
                  </a:lnTo>
                  <a:lnTo>
                    <a:pt x="3202" y="68"/>
                  </a:lnTo>
                  <a:lnTo>
                    <a:pt x="3202" y="70"/>
                  </a:lnTo>
                  <a:lnTo>
                    <a:pt x="3202" y="71"/>
                  </a:lnTo>
                  <a:lnTo>
                    <a:pt x="3202" y="71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1" y="73"/>
                  </a:lnTo>
                  <a:lnTo>
                    <a:pt x="3201" y="71"/>
                  </a:lnTo>
                  <a:lnTo>
                    <a:pt x="3201" y="71"/>
                  </a:lnTo>
                  <a:lnTo>
                    <a:pt x="3199" y="71"/>
                  </a:lnTo>
                  <a:lnTo>
                    <a:pt x="3199" y="71"/>
                  </a:lnTo>
                  <a:lnTo>
                    <a:pt x="3196" y="68"/>
                  </a:lnTo>
                  <a:lnTo>
                    <a:pt x="3196" y="68"/>
                  </a:lnTo>
                  <a:lnTo>
                    <a:pt x="3196" y="67"/>
                  </a:lnTo>
                  <a:lnTo>
                    <a:pt x="3194" y="65"/>
                  </a:lnTo>
                  <a:lnTo>
                    <a:pt x="3194" y="65"/>
                  </a:lnTo>
                  <a:lnTo>
                    <a:pt x="3194" y="63"/>
                  </a:lnTo>
                  <a:lnTo>
                    <a:pt x="3194" y="63"/>
                  </a:lnTo>
                  <a:lnTo>
                    <a:pt x="3196" y="62"/>
                  </a:lnTo>
                  <a:lnTo>
                    <a:pt x="3196" y="60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7" y="59"/>
                  </a:lnTo>
                  <a:close/>
                  <a:moveTo>
                    <a:pt x="3156" y="56"/>
                  </a:moveTo>
                  <a:lnTo>
                    <a:pt x="3158" y="56"/>
                  </a:lnTo>
                  <a:lnTo>
                    <a:pt x="3158" y="56"/>
                  </a:lnTo>
                  <a:lnTo>
                    <a:pt x="3158" y="57"/>
                  </a:lnTo>
                  <a:lnTo>
                    <a:pt x="3156" y="57"/>
                  </a:lnTo>
                  <a:lnTo>
                    <a:pt x="3156" y="57"/>
                  </a:lnTo>
                  <a:lnTo>
                    <a:pt x="3156" y="59"/>
                  </a:lnTo>
                  <a:lnTo>
                    <a:pt x="3156" y="59"/>
                  </a:lnTo>
                  <a:lnTo>
                    <a:pt x="3155" y="57"/>
                  </a:lnTo>
                  <a:lnTo>
                    <a:pt x="3155" y="57"/>
                  </a:lnTo>
                  <a:lnTo>
                    <a:pt x="3155" y="56"/>
                  </a:lnTo>
                  <a:lnTo>
                    <a:pt x="3155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close/>
                  <a:moveTo>
                    <a:pt x="3167" y="54"/>
                  </a:moveTo>
                  <a:lnTo>
                    <a:pt x="3167" y="54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7" y="57"/>
                  </a:lnTo>
                  <a:lnTo>
                    <a:pt x="3167" y="57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4" y="56"/>
                  </a:lnTo>
                  <a:lnTo>
                    <a:pt x="3164" y="54"/>
                  </a:lnTo>
                  <a:lnTo>
                    <a:pt x="3166" y="54"/>
                  </a:lnTo>
                  <a:lnTo>
                    <a:pt x="3167" y="54"/>
                  </a:lnTo>
                  <a:close/>
                  <a:moveTo>
                    <a:pt x="3197" y="54"/>
                  </a:moveTo>
                  <a:lnTo>
                    <a:pt x="3197" y="54"/>
                  </a:lnTo>
                  <a:lnTo>
                    <a:pt x="3197" y="54"/>
                  </a:lnTo>
                  <a:lnTo>
                    <a:pt x="3199" y="54"/>
                  </a:lnTo>
                  <a:lnTo>
                    <a:pt x="3199" y="56"/>
                  </a:lnTo>
                  <a:lnTo>
                    <a:pt x="3199" y="56"/>
                  </a:lnTo>
                  <a:lnTo>
                    <a:pt x="3197" y="56"/>
                  </a:lnTo>
                  <a:lnTo>
                    <a:pt x="3196" y="56"/>
                  </a:lnTo>
                  <a:lnTo>
                    <a:pt x="3196" y="56"/>
                  </a:lnTo>
                  <a:lnTo>
                    <a:pt x="3194" y="56"/>
                  </a:lnTo>
                  <a:lnTo>
                    <a:pt x="3194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7" y="54"/>
                  </a:lnTo>
                  <a:close/>
                  <a:moveTo>
                    <a:pt x="3199" y="52"/>
                  </a:moveTo>
                  <a:lnTo>
                    <a:pt x="3199" y="52"/>
                  </a:lnTo>
                  <a:lnTo>
                    <a:pt x="3199" y="52"/>
                  </a:lnTo>
                  <a:lnTo>
                    <a:pt x="3199" y="52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2" y="54"/>
                  </a:lnTo>
                  <a:lnTo>
                    <a:pt x="3202" y="54"/>
                  </a:lnTo>
                  <a:lnTo>
                    <a:pt x="3202" y="56"/>
                  </a:lnTo>
                  <a:lnTo>
                    <a:pt x="3201" y="56"/>
                  </a:lnTo>
                  <a:lnTo>
                    <a:pt x="3199" y="54"/>
                  </a:lnTo>
                  <a:lnTo>
                    <a:pt x="3199" y="54"/>
                  </a:lnTo>
                  <a:lnTo>
                    <a:pt x="3199" y="52"/>
                  </a:lnTo>
                  <a:close/>
                  <a:moveTo>
                    <a:pt x="3169" y="52"/>
                  </a:moveTo>
                  <a:lnTo>
                    <a:pt x="3169" y="52"/>
                  </a:lnTo>
                  <a:lnTo>
                    <a:pt x="3169" y="52"/>
                  </a:lnTo>
                  <a:lnTo>
                    <a:pt x="3169" y="52"/>
                  </a:lnTo>
                  <a:lnTo>
                    <a:pt x="3169" y="54"/>
                  </a:lnTo>
                  <a:lnTo>
                    <a:pt x="3169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7" y="56"/>
                  </a:lnTo>
                  <a:lnTo>
                    <a:pt x="3167" y="54"/>
                  </a:lnTo>
                  <a:lnTo>
                    <a:pt x="3167" y="52"/>
                  </a:lnTo>
                  <a:lnTo>
                    <a:pt x="3169" y="52"/>
                  </a:lnTo>
                  <a:lnTo>
                    <a:pt x="3169" y="52"/>
                  </a:lnTo>
                  <a:close/>
                  <a:moveTo>
                    <a:pt x="3201" y="51"/>
                  </a:moveTo>
                  <a:lnTo>
                    <a:pt x="3201" y="51"/>
                  </a:lnTo>
                  <a:lnTo>
                    <a:pt x="3201" y="51"/>
                  </a:lnTo>
                  <a:lnTo>
                    <a:pt x="3201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4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199" y="52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201" y="51"/>
                  </a:lnTo>
                  <a:close/>
                  <a:moveTo>
                    <a:pt x="3177" y="49"/>
                  </a:moveTo>
                  <a:lnTo>
                    <a:pt x="3177" y="49"/>
                  </a:lnTo>
                  <a:lnTo>
                    <a:pt x="3177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7" y="49"/>
                  </a:lnTo>
                  <a:close/>
                  <a:moveTo>
                    <a:pt x="209" y="49"/>
                  </a:moveTo>
                  <a:lnTo>
                    <a:pt x="211" y="49"/>
                  </a:lnTo>
                  <a:lnTo>
                    <a:pt x="211" y="51"/>
                  </a:lnTo>
                  <a:lnTo>
                    <a:pt x="209" y="51"/>
                  </a:lnTo>
                  <a:lnTo>
                    <a:pt x="209" y="51"/>
                  </a:lnTo>
                  <a:lnTo>
                    <a:pt x="208" y="51"/>
                  </a:lnTo>
                  <a:lnTo>
                    <a:pt x="208" y="51"/>
                  </a:lnTo>
                  <a:lnTo>
                    <a:pt x="209" y="49"/>
                  </a:lnTo>
                  <a:lnTo>
                    <a:pt x="209" y="49"/>
                  </a:lnTo>
                  <a:close/>
                  <a:moveTo>
                    <a:pt x="3174" y="49"/>
                  </a:moveTo>
                  <a:lnTo>
                    <a:pt x="3174" y="49"/>
                  </a:lnTo>
                  <a:lnTo>
                    <a:pt x="3174" y="49"/>
                  </a:lnTo>
                  <a:lnTo>
                    <a:pt x="3175" y="51"/>
                  </a:lnTo>
                  <a:lnTo>
                    <a:pt x="3175" y="52"/>
                  </a:lnTo>
                  <a:lnTo>
                    <a:pt x="3175" y="52"/>
                  </a:lnTo>
                  <a:lnTo>
                    <a:pt x="3174" y="52"/>
                  </a:lnTo>
                  <a:lnTo>
                    <a:pt x="3174" y="51"/>
                  </a:lnTo>
                  <a:lnTo>
                    <a:pt x="3174" y="51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1" y="52"/>
                  </a:lnTo>
                  <a:lnTo>
                    <a:pt x="3171" y="51"/>
                  </a:lnTo>
                  <a:lnTo>
                    <a:pt x="3171" y="51"/>
                  </a:lnTo>
                  <a:lnTo>
                    <a:pt x="3172" y="51"/>
                  </a:lnTo>
                  <a:lnTo>
                    <a:pt x="3172" y="51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close/>
                  <a:moveTo>
                    <a:pt x="3175" y="46"/>
                  </a:moveTo>
                  <a:lnTo>
                    <a:pt x="3177" y="46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5" y="48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4" y="49"/>
                  </a:lnTo>
                  <a:lnTo>
                    <a:pt x="3174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4" y="46"/>
                  </a:lnTo>
                  <a:lnTo>
                    <a:pt x="3174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close/>
                  <a:moveTo>
                    <a:pt x="3177" y="43"/>
                  </a:moveTo>
                  <a:lnTo>
                    <a:pt x="3177" y="43"/>
                  </a:lnTo>
                  <a:lnTo>
                    <a:pt x="3177" y="43"/>
                  </a:lnTo>
                  <a:lnTo>
                    <a:pt x="3177" y="45"/>
                  </a:lnTo>
                  <a:lnTo>
                    <a:pt x="3177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7" y="43"/>
                  </a:lnTo>
                  <a:close/>
                  <a:moveTo>
                    <a:pt x="2694" y="41"/>
                  </a:moveTo>
                  <a:lnTo>
                    <a:pt x="2696" y="43"/>
                  </a:lnTo>
                  <a:lnTo>
                    <a:pt x="2696" y="43"/>
                  </a:lnTo>
                  <a:lnTo>
                    <a:pt x="2698" y="43"/>
                  </a:lnTo>
                  <a:lnTo>
                    <a:pt x="2698" y="43"/>
                  </a:lnTo>
                  <a:lnTo>
                    <a:pt x="2696" y="45"/>
                  </a:lnTo>
                  <a:lnTo>
                    <a:pt x="2696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3"/>
                  </a:lnTo>
                  <a:lnTo>
                    <a:pt x="2694" y="41"/>
                  </a:lnTo>
                  <a:close/>
                  <a:moveTo>
                    <a:pt x="2693" y="41"/>
                  </a:moveTo>
                  <a:lnTo>
                    <a:pt x="2693" y="41"/>
                  </a:lnTo>
                  <a:lnTo>
                    <a:pt x="2693" y="41"/>
                  </a:lnTo>
                  <a:lnTo>
                    <a:pt x="2693" y="41"/>
                  </a:lnTo>
                  <a:lnTo>
                    <a:pt x="2693" y="43"/>
                  </a:lnTo>
                  <a:lnTo>
                    <a:pt x="2693" y="43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3"/>
                  </a:lnTo>
                  <a:lnTo>
                    <a:pt x="2691" y="43"/>
                  </a:lnTo>
                  <a:lnTo>
                    <a:pt x="2691" y="41"/>
                  </a:lnTo>
                  <a:lnTo>
                    <a:pt x="2691" y="41"/>
                  </a:lnTo>
                  <a:lnTo>
                    <a:pt x="2693" y="41"/>
                  </a:lnTo>
                  <a:close/>
                  <a:moveTo>
                    <a:pt x="2195" y="40"/>
                  </a:moveTo>
                  <a:lnTo>
                    <a:pt x="2196" y="40"/>
                  </a:lnTo>
                  <a:lnTo>
                    <a:pt x="2196" y="40"/>
                  </a:lnTo>
                  <a:lnTo>
                    <a:pt x="2198" y="41"/>
                  </a:lnTo>
                  <a:lnTo>
                    <a:pt x="2198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201" y="43"/>
                  </a:lnTo>
                  <a:lnTo>
                    <a:pt x="2202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5"/>
                  </a:lnTo>
                  <a:lnTo>
                    <a:pt x="2204" y="45"/>
                  </a:lnTo>
                  <a:lnTo>
                    <a:pt x="2202" y="43"/>
                  </a:lnTo>
                  <a:lnTo>
                    <a:pt x="2201" y="43"/>
                  </a:lnTo>
                  <a:lnTo>
                    <a:pt x="2199" y="43"/>
                  </a:lnTo>
                  <a:lnTo>
                    <a:pt x="2198" y="43"/>
                  </a:lnTo>
                  <a:lnTo>
                    <a:pt x="2196" y="43"/>
                  </a:lnTo>
                  <a:lnTo>
                    <a:pt x="2196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0"/>
                  </a:lnTo>
                  <a:lnTo>
                    <a:pt x="2195" y="40"/>
                  </a:lnTo>
                  <a:lnTo>
                    <a:pt x="2195" y="40"/>
                  </a:lnTo>
                  <a:lnTo>
                    <a:pt x="2195" y="40"/>
                  </a:lnTo>
                  <a:close/>
                  <a:moveTo>
                    <a:pt x="2833" y="40"/>
                  </a:moveTo>
                  <a:lnTo>
                    <a:pt x="2833" y="40"/>
                  </a:lnTo>
                  <a:lnTo>
                    <a:pt x="2833" y="40"/>
                  </a:lnTo>
                  <a:lnTo>
                    <a:pt x="2833" y="41"/>
                  </a:lnTo>
                  <a:lnTo>
                    <a:pt x="2832" y="41"/>
                  </a:lnTo>
                  <a:lnTo>
                    <a:pt x="2832" y="43"/>
                  </a:lnTo>
                  <a:lnTo>
                    <a:pt x="2828" y="45"/>
                  </a:lnTo>
                  <a:lnTo>
                    <a:pt x="2827" y="45"/>
                  </a:lnTo>
                  <a:lnTo>
                    <a:pt x="2824" y="46"/>
                  </a:lnTo>
                  <a:lnTo>
                    <a:pt x="2824" y="46"/>
                  </a:lnTo>
                  <a:lnTo>
                    <a:pt x="2824" y="43"/>
                  </a:lnTo>
                  <a:lnTo>
                    <a:pt x="2824" y="41"/>
                  </a:lnTo>
                  <a:lnTo>
                    <a:pt x="2824" y="40"/>
                  </a:lnTo>
                  <a:lnTo>
                    <a:pt x="2825" y="41"/>
                  </a:lnTo>
                  <a:lnTo>
                    <a:pt x="2827" y="41"/>
                  </a:lnTo>
                  <a:lnTo>
                    <a:pt x="2828" y="41"/>
                  </a:lnTo>
                  <a:lnTo>
                    <a:pt x="2828" y="41"/>
                  </a:lnTo>
                  <a:lnTo>
                    <a:pt x="2828" y="40"/>
                  </a:lnTo>
                  <a:lnTo>
                    <a:pt x="2832" y="40"/>
                  </a:lnTo>
                  <a:lnTo>
                    <a:pt x="2833" y="40"/>
                  </a:lnTo>
                  <a:close/>
                  <a:moveTo>
                    <a:pt x="2753" y="38"/>
                  </a:moveTo>
                  <a:lnTo>
                    <a:pt x="2754" y="38"/>
                  </a:lnTo>
                  <a:lnTo>
                    <a:pt x="2756" y="38"/>
                  </a:lnTo>
                  <a:lnTo>
                    <a:pt x="2757" y="38"/>
                  </a:lnTo>
                  <a:lnTo>
                    <a:pt x="2757" y="38"/>
                  </a:lnTo>
                  <a:lnTo>
                    <a:pt x="2759" y="38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1"/>
                  </a:lnTo>
                  <a:lnTo>
                    <a:pt x="2759" y="41"/>
                  </a:lnTo>
                  <a:lnTo>
                    <a:pt x="2757" y="43"/>
                  </a:lnTo>
                  <a:lnTo>
                    <a:pt x="2757" y="43"/>
                  </a:lnTo>
                  <a:lnTo>
                    <a:pt x="2757" y="41"/>
                  </a:lnTo>
                  <a:lnTo>
                    <a:pt x="2757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4" y="41"/>
                  </a:lnTo>
                  <a:lnTo>
                    <a:pt x="2754" y="41"/>
                  </a:lnTo>
                  <a:lnTo>
                    <a:pt x="2753" y="41"/>
                  </a:lnTo>
                  <a:lnTo>
                    <a:pt x="2753" y="40"/>
                  </a:lnTo>
                  <a:lnTo>
                    <a:pt x="2751" y="40"/>
                  </a:lnTo>
                  <a:lnTo>
                    <a:pt x="2751" y="38"/>
                  </a:lnTo>
                  <a:lnTo>
                    <a:pt x="2753" y="38"/>
                  </a:lnTo>
                  <a:lnTo>
                    <a:pt x="2753" y="38"/>
                  </a:lnTo>
                  <a:close/>
                  <a:moveTo>
                    <a:pt x="2031" y="35"/>
                  </a:moveTo>
                  <a:lnTo>
                    <a:pt x="2031" y="35"/>
                  </a:lnTo>
                  <a:lnTo>
                    <a:pt x="2031" y="35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29" y="37"/>
                  </a:lnTo>
                  <a:lnTo>
                    <a:pt x="2029" y="37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31" y="35"/>
                  </a:lnTo>
                  <a:close/>
                  <a:moveTo>
                    <a:pt x="2770" y="33"/>
                  </a:moveTo>
                  <a:lnTo>
                    <a:pt x="2772" y="33"/>
                  </a:lnTo>
                  <a:lnTo>
                    <a:pt x="2772" y="35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0" y="37"/>
                  </a:lnTo>
                  <a:lnTo>
                    <a:pt x="2770" y="38"/>
                  </a:lnTo>
                  <a:lnTo>
                    <a:pt x="2769" y="40"/>
                  </a:lnTo>
                  <a:lnTo>
                    <a:pt x="2769" y="41"/>
                  </a:lnTo>
                  <a:lnTo>
                    <a:pt x="2769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0"/>
                  </a:lnTo>
                  <a:lnTo>
                    <a:pt x="2767" y="40"/>
                  </a:lnTo>
                  <a:lnTo>
                    <a:pt x="2769" y="38"/>
                  </a:lnTo>
                  <a:lnTo>
                    <a:pt x="2770" y="35"/>
                  </a:lnTo>
                  <a:lnTo>
                    <a:pt x="2770" y="33"/>
                  </a:lnTo>
                  <a:close/>
                  <a:moveTo>
                    <a:pt x="3256" y="30"/>
                  </a:moveTo>
                  <a:lnTo>
                    <a:pt x="3256" y="30"/>
                  </a:lnTo>
                  <a:lnTo>
                    <a:pt x="3256" y="30"/>
                  </a:lnTo>
                  <a:lnTo>
                    <a:pt x="3256" y="30"/>
                  </a:lnTo>
                  <a:lnTo>
                    <a:pt x="3256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3"/>
                  </a:lnTo>
                  <a:lnTo>
                    <a:pt x="3257" y="33"/>
                  </a:lnTo>
                  <a:lnTo>
                    <a:pt x="3257" y="35"/>
                  </a:lnTo>
                  <a:lnTo>
                    <a:pt x="3257" y="35"/>
                  </a:lnTo>
                  <a:lnTo>
                    <a:pt x="3259" y="35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60" y="37"/>
                  </a:lnTo>
                  <a:lnTo>
                    <a:pt x="3260" y="37"/>
                  </a:lnTo>
                  <a:lnTo>
                    <a:pt x="3259" y="40"/>
                  </a:lnTo>
                  <a:lnTo>
                    <a:pt x="3256" y="40"/>
                  </a:lnTo>
                  <a:lnTo>
                    <a:pt x="3254" y="40"/>
                  </a:lnTo>
                  <a:lnTo>
                    <a:pt x="3253" y="37"/>
                  </a:lnTo>
                  <a:lnTo>
                    <a:pt x="3251" y="35"/>
                  </a:lnTo>
                  <a:lnTo>
                    <a:pt x="3253" y="32"/>
                  </a:lnTo>
                  <a:lnTo>
                    <a:pt x="3254" y="30"/>
                  </a:lnTo>
                  <a:lnTo>
                    <a:pt x="3256" y="30"/>
                  </a:lnTo>
                  <a:close/>
                  <a:moveTo>
                    <a:pt x="3237" y="30"/>
                  </a:moveTo>
                  <a:lnTo>
                    <a:pt x="3237" y="30"/>
                  </a:lnTo>
                  <a:lnTo>
                    <a:pt x="3237" y="32"/>
                  </a:lnTo>
                  <a:lnTo>
                    <a:pt x="3237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4" y="32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5" y="30"/>
                  </a:lnTo>
                  <a:lnTo>
                    <a:pt x="3237" y="30"/>
                  </a:lnTo>
                  <a:lnTo>
                    <a:pt x="3237" y="30"/>
                  </a:lnTo>
                  <a:close/>
                  <a:moveTo>
                    <a:pt x="2720" y="29"/>
                  </a:moveTo>
                  <a:lnTo>
                    <a:pt x="2720" y="29"/>
                  </a:lnTo>
                  <a:lnTo>
                    <a:pt x="2721" y="30"/>
                  </a:lnTo>
                  <a:lnTo>
                    <a:pt x="2721" y="30"/>
                  </a:lnTo>
                  <a:lnTo>
                    <a:pt x="2723" y="32"/>
                  </a:lnTo>
                  <a:lnTo>
                    <a:pt x="2723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0" y="30"/>
                  </a:lnTo>
                  <a:lnTo>
                    <a:pt x="2718" y="30"/>
                  </a:lnTo>
                  <a:lnTo>
                    <a:pt x="2716" y="30"/>
                  </a:lnTo>
                  <a:lnTo>
                    <a:pt x="2715" y="30"/>
                  </a:lnTo>
                  <a:lnTo>
                    <a:pt x="2715" y="30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8" y="29"/>
                  </a:lnTo>
                  <a:lnTo>
                    <a:pt x="2720" y="29"/>
                  </a:lnTo>
                  <a:close/>
                  <a:moveTo>
                    <a:pt x="3215" y="27"/>
                  </a:moveTo>
                  <a:lnTo>
                    <a:pt x="3215" y="27"/>
                  </a:lnTo>
                  <a:lnTo>
                    <a:pt x="3215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8" y="29"/>
                  </a:lnTo>
                  <a:lnTo>
                    <a:pt x="3218" y="29"/>
                  </a:lnTo>
                  <a:lnTo>
                    <a:pt x="3219" y="29"/>
                  </a:lnTo>
                  <a:lnTo>
                    <a:pt x="3221" y="29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1" y="30"/>
                  </a:lnTo>
                  <a:lnTo>
                    <a:pt x="3221" y="29"/>
                  </a:lnTo>
                  <a:lnTo>
                    <a:pt x="3219" y="30"/>
                  </a:lnTo>
                  <a:lnTo>
                    <a:pt x="3218" y="32"/>
                  </a:lnTo>
                  <a:lnTo>
                    <a:pt x="3218" y="32"/>
                  </a:lnTo>
                  <a:lnTo>
                    <a:pt x="3216" y="32"/>
                  </a:lnTo>
                  <a:lnTo>
                    <a:pt x="3215" y="30"/>
                  </a:lnTo>
                  <a:lnTo>
                    <a:pt x="3213" y="29"/>
                  </a:lnTo>
                  <a:lnTo>
                    <a:pt x="3213" y="29"/>
                  </a:lnTo>
                  <a:lnTo>
                    <a:pt x="3213" y="27"/>
                  </a:lnTo>
                  <a:lnTo>
                    <a:pt x="3215" y="27"/>
                  </a:lnTo>
                  <a:close/>
                  <a:moveTo>
                    <a:pt x="2032" y="27"/>
                  </a:moveTo>
                  <a:lnTo>
                    <a:pt x="2032" y="27"/>
                  </a:lnTo>
                  <a:lnTo>
                    <a:pt x="2032" y="29"/>
                  </a:lnTo>
                  <a:lnTo>
                    <a:pt x="2032" y="33"/>
                  </a:lnTo>
                  <a:lnTo>
                    <a:pt x="2031" y="33"/>
                  </a:lnTo>
                  <a:lnTo>
                    <a:pt x="2031" y="33"/>
                  </a:lnTo>
                  <a:lnTo>
                    <a:pt x="2029" y="33"/>
                  </a:lnTo>
                  <a:lnTo>
                    <a:pt x="2029" y="30"/>
                  </a:lnTo>
                  <a:lnTo>
                    <a:pt x="2031" y="29"/>
                  </a:lnTo>
                  <a:lnTo>
                    <a:pt x="2031" y="27"/>
                  </a:lnTo>
                  <a:lnTo>
                    <a:pt x="2031" y="27"/>
                  </a:lnTo>
                  <a:lnTo>
                    <a:pt x="2032" y="27"/>
                  </a:lnTo>
                  <a:close/>
                  <a:moveTo>
                    <a:pt x="2803" y="24"/>
                  </a:moveTo>
                  <a:lnTo>
                    <a:pt x="2806" y="24"/>
                  </a:lnTo>
                  <a:lnTo>
                    <a:pt x="2808" y="24"/>
                  </a:lnTo>
                  <a:lnTo>
                    <a:pt x="2809" y="26"/>
                  </a:lnTo>
                  <a:lnTo>
                    <a:pt x="2809" y="26"/>
                  </a:lnTo>
                  <a:lnTo>
                    <a:pt x="2808" y="26"/>
                  </a:lnTo>
                  <a:lnTo>
                    <a:pt x="2808" y="27"/>
                  </a:lnTo>
                  <a:lnTo>
                    <a:pt x="2808" y="27"/>
                  </a:lnTo>
                  <a:lnTo>
                    <a:pt x="2806" y="29"/>
                  </a:lnTo>
                  <a:lnTo>
                    <a:pt x="2805" y="29"/>
                  </a:lnTo>
                  <a:lnTo>
                    <a:pt x="2805" y="29"/>
                  </a:lnTo>
                  <a:lnTo>
                    <a:pt x="2803" y="29"/>
                  </a:lnTo>
                  <a:lnTo>
                    <a:pt x="2803" y="29"/>
                  </a:lnTo>
                  <a:lnTo>
                    <a:pt x="2803" y="27"/>
                  </a:lnTo>
                  <a:lnTo>
                    <a:pt x="2803" y="27"/>
                  </a:lnTo>
                  <a:lnTo>
                    <a:pt x="2802" y="27"/>
                  </a:lnTo>
                  <a:lnTo>
                    <a:pt x="2802" y="27"/>
                  </a:lnTo>
                  <a:lnTo>
                    <a:pt x="2800" y="27"/>
                  </a:lnTo>
                  <a:lnTo>
                    <a:pt x="2798" y="26"/>
                  </a:lnTo>
                  <a:lnTo>
                    <a:pt x="2798" y="26"/>
                  </a:lnTo>
                  <a:lnTo>
                    <a:pt x="2798" y="24"/>
                  </a:lnTo>
                  <a:lnTo>
                    <a:pt x="2800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4"/>
                  </a:lnTo>
                  <a:lnTo>
                    <a:pt x="2803" y="24"/>
                  </a:lnTo>
                  <a:close/>
                  <a:moveTo>
                    <a:pt x="2783" y="22"/>
                  </a:moveTo>
                  <a:lnTo>
                    <a:pt x="2784" y="24"/>
                  </a:lnTo>
                  <a:lnTo>
                    <a:pt x="2784" y="24"/>
                  </a:lnTo>
                  <a:lnTo>
                    <a:pt x="2783" y="26"/>
                  </a:lnTo>
                  <a:lnTo>
                    <a:pt x="2781" y="26"/>
                  </a:lnTo>
                  <a:lnTo>
                    <a:pt x="2781" y="24"/>
                  </a:lnTo>
                  <a:lnTo>
                    <a:pt x="2783" y="24"/>
                  </a:lnTo>
                  <a:lnTo>
                    <a:pt x="2783" y="22"/>
                  </a:lnTo>
                  <a:close/>
                  <a:moveTo>
                    <a:pt x="2841" y="21"/>
                  </a:moveTo>
                  <a:lnTo>
                    <a:pt x="2841" y="21"/>
                  </a:lnTo>
                  <a:lnTo>
                    <a:pt x="2841" y="24"/>
                  </a:lnTo>
                  <a:lnTo>
                    <a:pt x="2841" y="24"/>
                  </a:lnTo>
                  <a:lnTo>
                    <a:pt x="2839" y="24"/>
                  </a:lnTo>
                  <a:lnTo>
                    <a:pt x="2839" y="22"/>
                  </a:lnTo>
                  <a:lnTo>
                    <a:pt x="2839" y="22"/>
                  </a:lnTo>
                  <a:lnTo>
                    <a:pt x="2839" y="21"/>
                  </a:lnTo>
                  <a:lnTo>
                    <a:pt x="2841" y="21"/>
                  </a:lnTo>
                  <a:close/>
                  <a:moveTo>
                    <a:pt x="2616" y="21"/>
                  </a:moveTo>
                  <a:lnTo>
                    <a:pt x="2617" y="21"/>
                  </a:lnTo>
                  <a:lnTo>
                    <a:pt x="2619" y="24"/>
                  </a:lnTo>
                  <a:lnTo>
                    <a:pt x="2619" y="24"/>
                  </a:lnTo>
                  <a:lnTo>
                    <a:pt x="2617" y="24"/>
                  </a:lnTo>
                  <a:lnTo>
                    <a:pt x="2616" y="22"/>
                  </a:lnTo>
                  <a:lnTo>
                    <a:pt x="2616" y="22"/>
                  </a:lnTo>
                  <a:lnTo>
                    <a:pt x="2616" y="21"/>
                  </a:lnTo>
                  <a:lnTo>
                    <a:pt x="2616" y="21"/>
                  </a:lnTo>
                  <a:close/>
                  <a:moveTo>
                    <a:pt x="2032" y="8"/>
                  </a:moveTo>
                  <a:lnTo>
                    <a:pt x="2032" y="8"/>
                  </a:lnTo>
                  <a:lnTo>
                    <a:pt x="2032" y="10"/>
                  </a:lnTo>
                  <a:lnTo>
                    <a:pt x="2032" y="10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0"/>
                  </a:lnTo>
                  <a:lnTo>
                    <a:pt x="2032" y="8"/>
                  </a:lnTo>
                  <a:lnTo>
                    <a:pt x="2032" y="8"/>
                  </a:lnTo>
                  <a:lnTo>
                    <a:pt x="2032" y="8"/>
                  </a:lnTo>
                  <a:close/>
                  <a:moveTo>
                    <a:pt x="2147" y="5"/>
                  </a:moveTo>
                  <a:lnTo>
                    <a:pt x="2147" y="7"/>
                  </a:lnTo>
                  <a:lnTo>
                    <a:pt x="2150" y="10"/>
                  </a:lnTo>
                  <a:lnTo>
                    <a:pt x="2152" y="11"/>
                  </a:lnTo>
                  <a:lnTo>
                    <a:pt x="2152" y="11"/>
                  </a:lnTo>
                  <a:lnTo>
                    <a:pt x="2152" y="13"/>
                  </a:lnTo>
                  <a:lnTo>
                    <a:pt x="2150" y="15"/>
                  </a:lnTo>
                  <a:lnTo>
                    <a:pt x="2150" y="15"/>
                  </a:lnTo>
                  <a:lnTo>
                    <a:pt x="2149" y="15"/>
                  </a:lnTo>
                  <a:lnTo>
                    <a:pt x="2149" y="13"/>
                  </a:lnTo>
                  <a:lnTo>
                    <a:pt x="2147" y="13"/>
                  </a:lnTo>
                  <a:lnTo>
                    <a:pt x="2146" y="13"/>
                  </a:lnTo>
                  <a:lnTo>
                    <a:pt x="2146" y="11"/>
                  </a:lnTo>
                  <a:lnTo>
                    <a:pt x="2146" y="10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7"/>
                  </a:lnTo>
                  <a:lnTo>
                    <a:pt x="2147" y="5"/>
                  </a:lnTo>
                  <a:lnTo>
                    <a:pt x="2147" y="5"/>
                  </a:lnTo>
                  <a:close/>
                  <a:moveTo>
                    <a:pt x="3242" y="4"/>
                  </a:moveTo>
                  <a:lnTo>
                    <a:pt x="3243" y="4"/>
                  </a:lnTo>
                  <a:lnTo>
                    <a:pt x="3243" y="5"/>
                  </a:lnTo>
                  <a:lnTo>
                    <a:pt x="3243" y="7"/>
                  </a:lnTo>
                  <a:lnTo>
                    <a:pt x="3243" y="7"/>
                  </a:lnTo>
                  <a:lnTo>
                    <a:pt x="3243" y="8"/>
                  </a:lnTo>
                  <a:lnTo>
                    <a:pt x="3243" y="10"/>
                  </a:lnTo>
                  <a:lnTo>
                    <a:pt x="3243" y="11"/>
                  </a:lnTo>
                  <a:lnTo>
                    <a:pt x="3243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0"/>
                  </a:lnTo>
                  <a:lnTo>
                    <a:pt x="3240" y="10"/>
                  </a:lnTo>
                  <a:lnTo>
                    <a:pt x="3238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3" y="5"/>
                  </a:lnTo>
                  <a:lnTo>
                    <a:pt x="3243" y="5"/>
                  </a:lnTo>
                  <a:lnTo>
                    <a:pt x="3242" y="5"/>
                  </a:lnTo>
                  <a:lnTo>
                    <a:pt x="3242" y="4"/>
                  </a:lnTo>
                  <a:lnTo>
                    <a:pt x="3242" y="4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7"/>
                  </a:lnTo>
                  <a:lnTo>
                    <a:pt x="3238" y="7"/>
                  </a:lnTo>
                  <a:lnTo>
                    <a:pt x="3237" y="7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8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4"/>
                  </a:lnTo>
                  <a:lnTo>
                    <a:pt x="3242" y="4"/>
                  </a:lnTo>
                  <a:lnTo>
                    <a:pt x="3242" y="4"/>
                  </a:lnTo>
                  <a:close/>
                  <a:moveTo>
                    <a:pt x="2146" y="0"/>
                  </a:moveTo>
                  <a:lnTo>
                    <a:pt x="2146" y="0"/>
                  </a:lnTo>
                  <a:lnTo>
                    <a:pt x="2146" y="2"/>
                  </a:lnTo>
                  <a:lnTo>
                    <a:pt x="2147" y="0"/>
                  </a:lnTo>
                  <a:lnTo>
                    <a:pt x="2147" y="2"/>
                  </a:lnTo>
                  <a:lnTo>
                    <a:pt x="2147" y="4"/>
                  </a:lnTo>
                  <a:lnTo>
                    <a:pt x="2146" y="4"/>
                  </a:lnTo>
                  <a:lnTo>
                    <a:pt x="2146" y="4"/>
                  </a:lnTo>
                  <a:lnTo>
                    <a:pt x="2146" y="2"/>
                  </a:lnTo>
                  <a:lnTo>
                    <a:pt x="2144" y="2"/>
                  </a:lnTo>
                  <a:lnTo>
                    <a:pt x="2144" y="0"/>
                  </a:lnTo>
                  <a:lnTo>
                    <a:pt x="21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5" name="Freeform 352">
              <a:extLst>
                <a:ext uri="{FF2B5EF4-FFF2-40B4-BE49-F238E27FC236}">
                  <a16:creationId xmlns:a16="http://schemas.microsoft.com/office/drawing/2014/main" id="{1DC30CC6-EE49-4AF7-9207-A8B0BB38FE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12923" y="3016382"/>
              <a:ext cx="7292038" cy="444422"/>
            </a:xfrm>
            <a:custGeom>
              <a:avLst/>
              <a:gdLst>
                <a:gd name="T0" fmla="*/ 3488 w 3741"/>
                <a:gd name="T1" fmla="*/ 222 h 228"/>
                <a:gd name="T2" fmla="*/ 3474 w 3741"/>
                <a:gd name="T3" fmla="*/ 227 h 228"/>
                <a:gd name="T4" fmla="*/ 3077 w 3741"/>
                <a:gd name="T5" fmla="*/ 216 h 228"/>
                <a:gd name="T6" fmla="*/ 582 w 3741"/>
                <a:gd name="T7" fmla="*/ 216 h 228"/>
                <a:gd name="T8" fmla="*/ 2394 w 3741"/>
                <a:gd name="T9" fmla="*/ 205 h 228"/>
                <a:gd name="T10" fmla="*/ 503 w 3741"/>
                <a:gd name="T11" fmla="*/ 198 h 228"/>
                <a:gd name="T12" fmla="*/ 3182 w 3741"/>
                <a:gd name="T13" fmla="*/ 197 h 228"/>
                <a:gd name="T14" fmla="*/ 3089 w 3741"/>
                <a:gd name="T15" fmla="*/ 184 h 228"/>
                <a:gd name="T16" fmla="*/ 125 w 3741"/>
                <a:gd name="T17" fmla="*/ 176 h 228"/>
                <a:gd name="T18" fmla="*/ 500 w 3741"/>
                <a:gd name="T19" fmla="*/ 176 h 228"/>
                <a:gd name="T20" fmla="*/ 3226 w 3741"/>
                <a:gd name="T21" fmla="*/ 168 h 228"/>
                <a:gd name="T22" fmla="*/ 3059 w 3741"/>
                <a:gd name="T23" fmla="*/ 151 h 228"/>
                <a:gd name="T24" fmla="*/ 164 w 3741"/>
                <a:gd name="T25" fmla="*/ 159 h 228"/>
                <a:gd name="T26" fmla="*/ 2430 w 3741"/>
                <a:gd name="T27" fmla="*/ 157 h 228"/>
                <a:gd name="T28" fmla="*/ 2391 w 3741"/>
                <a:gd name="T29" fmla="*/ 138 h 228"/>
                <a:gd name="T30" fmla="*/ 2257 w 3741"/>
                <a:gd name="T31" fmla="*/ 132 h 228"/>
                <a:gd name="T32" fmla="*/ 44 w 3741"/>
                <a:gd name="T33" fmla="*/ 113 h 228"/>
                <a:gd name="T34" fmla="*/ 2427 w 3741"/>
                <a:gd name="T35" fmla="*/ 104 h 228"/>
                <a:gd name="T36" fmla="*/ 3077 w 3741"/>
                <a:gd name="T37" fmla="*/ 109 h 228"/>
                <a:gd name="T38" fmla="*/ 148 w 3741"/>
                <a:gd name="T39" fmla="*/ 96 h 228"/>
                <a:gd name="T40" fmla="*/ 145 w 3741"/>
                <a:gd name="T41" fmla="*/ 91 h 228"/>
                <a:gd name="T42" fmla="*/ 152 w 3741"/>
                <a:gd name="T43" fmla="*/ 96 h 228"/>
                <a:gd name="T44" fmla="*/ 137 w 3741"/>
                <a:gd name="T45" fmla="*/ 83 h 228"/>
                <a:gd name="T46" fmla="*/ 2821 w 3741"/>
                <a:gd name="T47" fmla="*/ 80 h 228"/>
                <a:gd name="T48" fmla="*/ 3026 w 3741"/>
                <a:gd name="T49" fmla="*/ 75 h 228"/>
                <a:gd name="T50" fmla="*/ 2605 w 3741"/>
                <a:gd name="T51" fmla="*/ 79 h 228"/>
                <a:gd name="T52" fmla="*/ 656 w 3741"/>
                <a:gd name="T53" fmla="*/ 66 h 228"/>
                <a:gd name="T54" fmla="*/ 2873 w 3741"/>
                <a:gd name="T55" fmla="*/ 69 h 228"/>
                <a:gd name="T56" fmla="*/ 666 w 3741"/>
                <a:gd name="T57" fmla="*/ 63 h 228"/>
                <a:gd name="T58" fmla="*/ 629 w 3741"/>
                <a:gd name="T59" fmla="*/ 58 h 228"/>
                <a:gd name="T60" fmla="*/ 581 w 3741"/>
                <a:gd name="T61" fmla="*/ 86 h 228"/>
                <a:gd name="T62" fmla="*/ 566 w 3741"/>
                <a:gd name="T63" fmla="*/ 79 h 228"/>
                <a:gd name="T64" fmla="*/ 579 w 3741"/>
                <a:gd name="T65" fmla="*/ 68 h 228"/>
                <a:gd name="T66" fmla="*/ 587 w 3741"/>
                <a:gd name="T67" fmla="*/ 72 h 228"/>
                <a:gd name="T68" fmla="*/ 618 w 3741"/>
                <a:gd name="T69" fmla="*/ 61 h 228"/>
                <a:gd name="T70" fmla="*/ 48 w 3741"/>
                <a:gd name="T71" fmla="*/ 55 h 228"/>
                <a:gd name="T72" fmla="*/ 738 w 3741"/>
                <a:gd name="T73" fmla="*/ 49 h 228"/>
                <a:gd name="T74" fmla="*/ 335 w 3741"/>
                <a:gd name="T75" fmla="*/ 46 h 228"/>
                <a:gd name="T76" fmla="*/ 669 w 3741"/>
                <a:gd name="T77" fmla="*/ 38 h 228"/>
                <a:gd name="T78" fmla="*/ 830 w 3741"/>
                <a:gd name="T79" fmla="*/ 38 h 228"/>
                <a:gd name="T80" fmla="*/ 669 w 3741"/>
                <a:gd name="T81" fmla="*/ 44 h 228"/>
                <a:gd name="T82" fmla="*/ 650 w 3741"/>
                <a:gd name="T83" fmla="*/ 55 h 228"/>
                <a:gd name="T84" fmla="*/ 636 w 3741"/>
                <a:gd name="T85" fmla="*/ 44 h 228"/>
                <a:gd name="T86" fmla="*/ 659 w 3741"/>
                <a:gd name="T87" fmla="*/ 42 h 228"/>
                <a:gd name="T88" fmla="*/ 653 w 3741"/>
                <a:gd name="T89" fmla="*/ 39 h 228"/>
                <a:gd name="T90" fmla="*/ 178 w 3741"/>
                <a:gd name="T91" fmla="*/ 36 h 228"/>
                <a:gd name="T92" fmla="*/ 622 w 3741"/>
                <a:gd name="T93" fmla="*/ 38 h 228"/>
                <a:gd name="T94" fmla="*/ 711 w 3741"/>
                <a:gd name="T95" fmla="*/ 33 h 228"/>
                <a:gd name="T96" fmla="*/ 715 w 3741"/>
                <a:gd name="T97" fmla="*/ 23 h 228"/>
                <a:gd name="T98" fmla="*/ 513 w 3741"/>
                <a:gd name="T99" fmla="*/ 23 h 228"/>
                <a:gd name="T100" fmla="*/ 3679 w 3741"/>
                <a:gd name="T101" fmla="*/ 20 h 228"/>
                <a:gd name="T102" fmla="*/ 790 w 3741"/>
                <a:gd name="T103" fmla="*/ 12 h 228"/>
                <a:gd name="T104" fmla="*/ 570 w 3741"/>
                <a:gd name="T105" fmla="*/ 8 h 228"/>
                <a:gd name="T106" fmla="*/ 588 w 3741"/>
                <a:gd name="T107" fmla="*/ 14 h 228"/>
                <a:gd name="T108" fmla="*/ 581 w 3741"/>
                <a:gd name="T109" fmla="*/ 8 h 228"/>
                <a:gd name="T110" fmla="*/ 565 w 3741"/>
                <a:gd name="T111" fmla="*/ 6 h 228"/>
                <a:gd name="T112" fmla="*/ 562 w 3741"/>
                <a:gd name="T113" fmla="*/ 5 h 228"/>
                <a:gd name="T114" fmla="*/ 2269 w 3741"/>
                <a:gd name="T115" fmla="*/ 6 h 228"/>
                <a:gd name="T116" fmla="*/ 2274 w 3741"/>
                <a:gd name="T117" fmla="*/ 11 h 228"/>
                <a:gd name="T118" fmla="*/ 2261 w 3741"/>
                <a:gd name="T119" fmla="*/ 5 h 228"/>
                <a:gd name="T120" fmla="*/ 558 w 3741"/>
                <a:gd name="T121" fmla="*/ 5 h 228"/>
                <a:gd name="T122" fmla="*/ 611 w 3741"/>
                <a:gd name="T123" fmla="*/ 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1" h="228">
                  <a:moveTo>
                    <a:pt x="93" y="219"/>
                  </a:moveTo>
                  <a:lnTo>
                    <a:pt x="95" y="219"/>
                  </a:lnTo>
                  <a:lnTo>
                    <a:pt x="95" y="219"/>
                  </a:lnTo>
                  <a:lnTo>
                    <a:pt x="98" y="222"/>
                  </a:lnTo>
                  <a:lnTo>
                    <a:pt x="100" y="222"/>
                  </a:lnTo>
                  <a:lnTo>
                    <a:pt x="100" y="224"/>
                  </a:lnTo>
                  <a:lnTo>
                    <a:pt x="98" y="225"/>
                  </a:lnTo>
                  <a:lnTo>
                    <a:pt x="96" y="225"/>
                  </a:lnTo>
                  <a:lnTo>
                    <a:pt x="95" y="222"/>
                  </a:lnTo>
                  <a:lnTo>
                    <a:pt x="93" y="220"/>
                  </a:lnTo>
                  <a:lnTo>
                    <a:pt x="93" y="219"/>
                  </a:lnTo>
                  <a:lnTo>
                    <a:pt x="93" y="219"/>
                  </a:lnTo>
                  <a:close/>
                  <a:moveTo>
                    <a:pt x="3070" y="219"/>
                  </a:moveTo>
                  <a:lnTo>
                    <a:pt x="3072" y="219"/>
                  </a:lnTo>
                  <a:lnTo>
                    <a:pt x="3070" y="220"/>
                  </a:lnTo>
                  <a:lnTo>
                    <a:pt x="3070" y="222"/>
                  </a:lnTo>
                  <a:lnTo>
                    <a:pt x="3069" y="222"/>
                  </a:lnTo>
                  <a:lnTo>
                    <a:pt x="3069" y="222"/>
                  </a:lnTo>
                  <a:lnTo>
                    <a:pt x="3069" y="220"/>
                  </a:lnTo>
                  <a:lnTo>
                    <a:pt x="3067" y="219"/>
                  </a:lnTo>
                  <a:lnTo>
                    <a:pt x="3067" y="219"/>
                  </a:lnTo>
                  <a:lnTo>
                    <a:pt x="3069" y="219"/>
                  </a:lnTo>
                  <a:lnTo>
                    <a:pt x="3069" y="219"/>
                  </a:lnTo>
                  <a:lnTo>
                    <a:pt x="3070" y="219"/>
                  </a:lnTo>
                  <a:lnTo>
                    <a:pt x="3070" y="219"/>
                  </a:lnTo>
                  <a:close/>
                  <a:moveTo>
                    <a:pt x="3485" y="216"/>
                  </a:moveTo>
                  <a:lnTo>
                    <a:pt x="3485" y="217"/>
                  </a:lnTo>
                  <a:lnTo>
                    <a:pt x="3485" y="219"/>
                  </a:lnTo>
                  <a:lnTo>
                    <a:pt x="3487" y="219"/>
                  </a:lnTo>
                  <a:lnTo>
                    <a:pt x="3488" y="219"/>
                  </a:lnTo>
                  <a:lnTo>
                    <a:pt x="3488" y="220"/>
                  </a:lnTo>
                  <a:lnTo>
                    <a:pt x="3488" y="222"/>
                  </a:lnTo>
                  <a:lnTo>
                    <a:pt x="3488" y="222"/>
                  </a:lnTo>
                  <a:lnTo>
                    <a:pt x="3488" y="224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4"/>
                  </a:lnTo>
                  <a:lnTo>
                    <a:pt x="3485" y="224"/>
                  </a:lnTo>
                  <a:lnTo>
                    <a:pt x="3485" y="225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0" y="228"/>
                  </a:lnTo>
                  <a:lnTo>
                    <a:pt x="3480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7"/>
                  </a:lnTo>
                  <a:lnTo>
                    <a:pt x="3479" y="227"/>
                  </a:lnTo>
                  <a:lnTo>
                    <a:pt x="3477" y="227"/>
                  </a:lnTo>
                  <a:lnTo>
                    <a:pt x="3477" y="228"/>
                  </a:lnTo>
                  <a:lnTo>
                    <a:pt x="3477" y="227"/>
                  </a:lnTo>
                  <a:lnTo>
                    <a:pt x="3477" y="227"/>
                  </a:lnTo>
                  <a:lnTo>
                    <a:pt x="3479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79" y="225"/>
                  </a:lnTo>
                  <a:lnTo>
                    <a:pt x="3479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4" y="227"/>
                  </a:lnTo>
                  <a:lnTo>
                    <a:pt x="3474" y="227"/>
                  </a:lnTo>
                  <a:lnTo>
                    <a:pt x="3474" y="225"/>
                  </a:lnTo>
                  <a:lnTo>
                    <a:pt x="3474" y="225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9" y="224"/>
                  </a:lnTo>
                  <a:lnTo>
                    <a:pt x="3479" y="224"/>
                  </a:lnTo>
                  <a:lnTo>
                    <a:pt x="3480" y="225"/>
                  </a:lnTo>
                  <a:lnTo>
                    <a:pt x="3480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4"/>
                  </a:lnTo>
                  <a:lnTo>
                    <a:pt x="3482" y="224"/>
                  </a:lnTo>
                  <a:lnTo>
                    <a:pt x="3480" y="224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2" y="222"/>
                  </a:lnTo>
                  <a:lnTo>
                    <a:pt x="3484" y="220"/>
                  </a:lnTo>
                  <a:lnTo>
                    <a:pt x="3484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4" y="217"/>
                  </a:lnTo>
                  <a:lnTo>
                    <a:pt x="3484" y="217"/>
                  </a:lnTo>
                  <a:lnTo>
                    <a:pt x="3485" y="216"/>
                  </a:lnTo>
                  <a:close/>
                  <a:moveTo>
                    <a:pt x="3077" y="216"/>
                  </a:moveTo>
                  <a:lnTo>
                    <a:pt x="3078" y="219"/>
                  </a:lnTo>
                  <a:lnTo>
                    <a:pt x="3077" y="220"/>
                  </a:lnTo>
                  <a:lnTo>
                    <a:pt x="3077" y="220"/>
                  </a:lnTo>
                  <a:lnTo>
                    <a:pt x="3075" y="222"/>
                  </a:lnTo>
                  <a:lnTo>
                    <a:pt x="3074" y="220"/>
                  </a:lnTo>
                  <a:lnTo>
                    <a:pt x="3072" y="220"/>
                  </a:lnTo>
                  <a:lnTo>
                    <a:pt x="3072" y="220"/>
                  </a:lnTo>
                  <a:lnTo>
                    <a:pt x="3072" y="219"/>
                  </a:lnTo>
                  <a:lnTo>
                    <a:pt x="3075" y="220"/>
                  </a:lnTo>
                  <a:lnTo>
                    <a:pt x="3077" y="219"/>
                  </a:lnTo>
                  <a:lnTo>
                    <a:pt x="3075" y="217"/>
                  </a:lnTo>
                  <a:lnTo>
                    <a:pt x="3077" y="216"/>
                  </a:lnTo>
                  <a:lnTo>
                    <a:pt x="3077" y="216"/>
                  </a:lnTo>
                  <a:close/>
                  <a:moveTo>
                    <a:pt x="2905" y="211"/>
                  </a:moveTo>
                  <a:lnTo>
                    <a:pt x="2908" y="214"/>
                  </a:lnTo>
                  <a:lnTo>
                    <a:pt x="2910" y="214"/>
                  </a:lnTo>
                  <a:lnTo>
                    <a:pt x="2913" y="214"/>
                  </a:lnTo>
                  <a:lnTo>
                    <a:pt x="2913" y="216"/>
                  </a:lnTo>
                  <a:lnTo>
                    <a:pt x="2911" y="216"/>
                  </a:lnTo>
                  <a:lnTo>
                    <a:pt x="2910" y="216"/>
                  </a:lnTo>
                  <a:lnTo>
                    <a:pt x="2906" y="213"/>
                  </a:lnTo>
                  <a:lnTo>
                    <a:pt x="2905" y="211"/>
                  </a:lnTo>
                  <a:lnTo>
                    <a:pt x="2905" y="211"/>
                  </a:lnTo>
                  <a:close/>
                  <a:moveTo>
                    <a:pt x="577" y="211"/>
                  </a:moveTo>
                  <a:lnTo>
                    <a:pt x="577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81" y="213"/>
                  </a:lnTo>
                  <a:lnTo>
                    <a:pt x="581" y="213"/>
                  </a:lnTo>
                  <a:lnTo>
                    <a:pt x="582" y="214"/>
                  </a:lnTo>
                  <a:lnTo>
                    <a:pt x="582" y="216"/>
                  </a:lnTo>
                  <a:lnTo>
                    <a:pt x="582" y="216"/>
                  </a:lnTo>
                  <a:lnTo>
                    <a:pt x="581" y="216"/>
                  </a:lnTo>
                  <a:lnTo>
                    <a:pt x="579" y="216"/>
                  </a:lnTo>
                  <a:lnTo>
                    <a:pt x="577" y="216"/>
                  </a:lnTo>
                  <a:lnTo>
                    <a:pt x="577" y="216"/>
                  </a:lnTo>
                  <a:lnTo>
                    <a:pt x="579" y="216"/>
                  </a:lnTo>
                  <a:lnTo>
                    <a:pt x="582" y="216"/>
                  </a:lnTo>
                  <a:lnTo>
                    <a:pt x="581" y="214"/>
                  </a:lnTo>
                  <a:lnTo>
                    <a:pt x="579" y="213"/>
                  </a:lnTo>
                  <a:lnTo>
                    <a:pt x="579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1"/>
                  </a:lnTo>
                  <a:lnTo>
                    <a:pt x="577" y="211"/>
                  </a:lnTo>
                  <a:lnTo>
                    <a:pt x="577" y="211"/>
                  </a:lnTo>
                  <a:close/>
                  <a:moveTo>
                    <a:pt x="2394" y="205"/>
                  </a:moveTo>
                  <a:lnTo>
                    <a:pt x="2395" y="208"/>
                  </a:lnTo>
                  <a:lnTo>
                    <a:pt x="2397" y="209"/>
                  </a:lnTo>
                  <a:lnTo>
                    <a:pt x="2399" y="211"/>
                  </a:lnTo>
                  <a:lnTo>
                    <a:pt x="2400" y="213"/>
                  </a:lnTo>
                  <a:lnTo>
                    <a:pt x="2399" y="214"/>
                  </a:lnTo>
                  <a:lnTo>
                    <a:pt x="2399" y="216"/>
                  </a:lnTo>
                  <a:lnTo>
                    <a:pt x="2399" y="216"/>
                  </a:lnTo>
                  <a:lnTo>
                    <a:pt x="2397" y="216"/>
                  </a:lnTo>
                  <a:lnTo>
                    <a:pt x="2395" y="216"/>
                  </a:lnTo>
                  <a:lnTo>
                    <a:pt x="2395" y="214"/>
                  </a:lnTo>
                  <a:lnTo>
                    <a:pt x="2394" y="213"/>
                  </a:lnTo>
                  <a:lnTo>
                    <a:pt x="2394" y="209"/>
                  </a:lnTo>
                  <a:lnTo>
                    <a:pt x="2394" y="206"/>
                  </a:lnTo>
                  <a:lnTo>
                    <a:pt x="2394" y="206"/>
                  </a:lnTo>
                  <a:lnTo>
                    <a:pt x="2394" y="205"/>
                  </a:lnTo>
                  <a:close/>
                  <a:moveTo>
                    <a:pt x="117" y="201"/>
                  </a:moveTo>
                  <a:lnTo>
                    <a:pt x="119" y="203"/>
                  </a:lnTo>
                  <a:lnTo>
                    <a:pt x="120" y="203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19" y="205"/>
                  </a:lnTo>
                  <a:lnTo>
                    <a:pt x="117" y="203"/>
                  </a:lnTo>
                  <a:lnTo>
                    <a:pt x="117" y="203"/>
                  </a:lnTo>
                  <a:lnTo>
                    <a:pt x="117" y="201"/>
                  </a:lnTo>
                  <a:close/>
                  <a:moveTo>
                    <a:pt x="3465" y="198"/>
                  </a:moveTo>
                  <a:lnTo>
                    <a:pt x="3465" y="198"/>
                  </a:lnTo>
                  <a:lnTo>
                    <a:pt x="3466" y="200"/>
                  </a:lnTo>
                  <a:lnTo>
                    <a:pt x="3466" y="200"/>
                  </a:lnTo>
                  <a:lnTo>
                    <a:pt x="3466" y="201"/>
                  </a:lnTo>
                  <a:lnTo>
                    <a:pt x="3466" y="201"/>
                  </a:lnTo>
                  <a:lnTo>
                    <a:pt x="3466" y="203"/>
                  </a:lnTo>
                  <a:lnTo>
                    <a:pt x="3465" y="203"/>
                  </a:lnTo>
                  <a:lnTo>
                    <a:pt x="3465" y="201"/>
                  </a:lnTo>
                  <a:lnTo>
                    <a:pt x="3465" y="200"/>
                  </a:lnTo>
                  <a:lnTo>
                    <a:pt x="3465" y="200"/>
                  </a:lnTo>
                  <a:lnTo>
                    <a:pt x="3465" y="198"/>
                  </a:lnTo>
                  <a:close/>
                  <a:moveTo>
                    <a:pt x="508" y="197"/>
                  </a:moveTo>
                  <a:lnTo>
                    <a:pt x="510" y="197"/>
                  </a:lnTo>
                  <a:lnTo>
                    <a:pt x="513" y="200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08" y="198"/>
                  </a:lnTo>
                  <a:lnTo>
                    <a:pt x="506" y="198"/>
                  </a:lnTo>
                  <a:lnTo>
                    <a:pt x="503" y="198"/>
                  </a:lnTo>
                  <a:lnTo>
                    <a:pt x="503" y="198"/>
                  </a:lnTo>
                  <a:lnTo>
                    <a:pt x="503" y="197"/>
                  </a:lnTo>
                  <a:lnTo>
                    <a:pt x="505" y="197"/>
                  </a:lnTo>
                  <a:lnTo>
                    <a:pt x="508" y="197"/>
                  </a:lnTo>
                  <a:close/>
                  <a:moveTo>
                    <a:pt x="3176" y="194"/>
                  </a:moveTo>
                  <a:lnTo>
                    <a:pt x="3178" y="194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8" y="197"/>
                  </a:lnTo>
                  <a:lnTo>
                    <a:pt x="3178" y="197"/>
                  </a:lnTo>
                  <a:lnTo>
                    <a:pt x="3176" y="197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4"/>
                  </a:lnTo>
                  <a:lnTo>
                    <a:pt x="3174" y="194"/>
                  </a:lnTo>
                  <a:lnTo>
                    <a:pt x="3176" y="194"/>
                  </a:lnTo>
                  <a:close/>
                  <a:moveTo>
                    <a:pt x="3184" y="194"/>
                  </a:moveTo>
                  <a:lnTo>
                    <a:pt x="3184" y="194"/>
                  </a:lnTo>
                  <a:lnTo>
                    <a:pt x="3184" y="195"/>
                  </a:lnTo>
                  <a:lnTo>
                    <a:pt x="3184" y="195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2" y="197"/>
                  </a:lnTo>
                  <a:lnTo>
                    <a:pt x="3182" y="197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1" y="197"/>
                  </a:lnTo>
                  <a:lnTo>
                    <a:pt x="3181" y="197"/>
                  </a:lnTo>
                  <a:lnTo>
                    <a:pt x="3181" y="195"/>
                  </a:lnTo>
                  <a:lnTo>
                    <a:pt x="3181" y="195"/>
                  </a:lnTo>
                  <a:lnTo>
                    <a:pt x="3182" y="195"/>
                  </a:lnTo>
                  <a:lnTo>
                    <a:pt x="3182" y="195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4" y="194"/>
                  </a:lnTo>
                  <a:lnTo>
                    <a:pt x="3184" y="194"/>
                  </a:lnTo>
                  <a:close/>
                  <a:moveTo>
                    <a:pt x="3739" y="187"/>
                  </a:moveTo>
                  <a:lnTo>
                    <a:pt x="3739" y="187"/>
                  </a:lnTo>
                  <a:lnTo>
                    <a:pt x="3741" y="187"/>
                  </a:lnTo>
                  <a:lnTo>
                    <a:pt x="3741" y="189"/>
                  </a:lnTo>
                  <a:lnTo>
                    <a:pt x="3741" y="190"/>
                  </a:lnTo>
                  <a:lnTo>
                    <a:pt x="3736" y="192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0"/>
                  </a:lnTo>
                  <a:lnTo>
                    <a:pt x="3737" y="189"/>
                  </a:lnTo>
                  <a:lnTo>
                    <a:pt x="3737" y="187"/>
                  </a:lnTo>
                  <a:lnTo>
                    <a:pt x="3737" y="187"/>
                  </a:lnTo>
                  <a:lnTo>
                    <a:pt x="3739" y="187"/>
                  </a:lnTo>
                  <a:close/>
                  <a:moveTo>
                    <a:pt x="3086" y="184"/>
                  </a:moveTo>
                  <a:lnTo>
                    <a:pt x="3086" y="184"/>
                  </a:lnTo>
                  <a:lnTo>
                    <a:pt x="3088" y="184"/>
                  </a:lnTo>
                  <a:lnTo>
                    <a:pt x="3089" y="184"/>
                  </a:lnTo>
                  <a:lnTo>
                    <a:pt x="3089" y="184"/>
                  </a:lnTo>
                  <a:lnTo>
                    <a:pt x="3091" y="184"/>
                  </a:lnTo>
                  <a:lnTo>
                    <a:pt x="3091" y="184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89" y="186"/>
                  </a:lnTo>
                  <a:lnTo>
                    <a:pt x="3086" y="186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close/>
                  <a:moveTo>
                    <a:pt x="119" y="170"/>
                  </a:moveTo>
                  <a:lnTo>
                    <a:pt x="119" y="170"/>
                  </a:lnTo>
                  <a:lnTo>
                    <a:pt x="117" y="173"/>
                  </a:lnTo>
                  <a:lnTo>
                    <a:pt x="117" y="175"/>
                  </a:lnTo>
                  <a:lnTo>
                    <a:pt x="119" y="176"/>
                  </a:lnTo>
                  <a:lnTo>
                    <a:pt x="120" y="178"/>
                  </a:lnTo>
                  <a:lnTo>
                    <a:pt x="120" y="176"/>
                  </a:lnTo>
                  <a:lnTo>
                    <a:pt x="122" y="176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5" y="176"/>
                  </a:lnTo>
                  <a:lnTo>
                    <a:pt x="126" y="178"/>
                  </a:lnTo>
                  <a:lnTo>
                    <a:pt x="126" y="179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6" y="179"/>
                  </a:lnTo>
                  <a:lnTo>
                    <a:pt x="126" y="178"/>
                  </a:lnTo>
                  <a:lnTo>
                    <a:pt x="125" y="176"/>
                  </a:lnTo>
                  <a:lnTo>
                    <a:pt x="123" y="176"/>
                  </a:lnTo>
                  <a:lnTo>
                    <a:pt x="123" y="175"/>
                  </a:lnTo>
                  <a:lnTo>
                    <a:pt x="122" y="175"/>
                  </a:lnTo>
                  <a:lnTo>
                    <a:pt x="122" y="178"/>
                  </a:lnTo>
                  <a:lnTo>
                    <a:pt x="120" y="178"/>
                  </a:lnTo>
                  <a:lnTo>
                    <a:pt x="119" y="178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5" y="176"/>
                  </a:lnTo>
                  <a:lnTo>
                    <a:pt x="114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1" y="176"/>
                  </a:lnTo>
                  <a:lnTo>
                    <a:pt x="111" y="176"/>
                  </a:lnTo>
                  <a:lnTo>
                    <a:pt x="114" y="175"/>
                  </a:lnTo>
                  <a:lnTo>
                    <a:pt x="115" y="175"/>
                  </a:lnTo>
                  <a:lnTo>
                    <a:pt x="117" y="175"/>
                  </a:lnTo>
                  <a:lnTo>
                    <a:pt x="117" y="172"/>
                  </a:lnTo>
                  <a:lnTo>
                    <a:pt x="117" y="170"/>
                  </a:lnTo>
                  <a:lnTo>
                    <a:pt x="117" y="170"/>
                  </a:lnTo>
                  <a:lnTo>
                    <a:pt x="119" y="170"/>
                  </a:lnTo>
                  <a:close/>
                  <a:moveTo>
                    <a:pt x="494" y="161"/>
                  </a:moveTo>
                  <a:lnTo>
                    <a:pt x="495" y="162"/>
                  </a:lnTo>
                  <a:lnTo>
                    <a:pt x="499" y="167"/>
                  </a:lnTo>
                  <a:lnTo>
                    <a:pt x="499" y="170"/>
                  </a:lnTo>
                  <a:lnTo>
                    <a:pt x="499" y="172"/>
                  </a:lnTo>
                  <a:lnTo>
                    <a:pt x="499" y="173"/>
                  </a:lnTo>
                  <a:lnTo>
                    <a:pt x="500" y="175"/>
                  </a:lnTo>
                  <a:lnTo>
                    <a:pt x="500" y="176"/>
                  </a:lnTo>
                  <a:lnTo>
                    <a:pt x="499" y="179"/>
                  </a:lnTo>
                  <a:lnTo>
                    <a:pt x="499" y="179"/>
                  </a:lnTo>
                  <a:lnTo>
                    <a:pt x="499" y="176"/>
                  </a:lnTo>
                  <a:lnTo>
                    <a:pt x="499" y="175"/>
                  </a:lnTo>
                  <a:lnTo>
                    <a:pt x="499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2"/>
                  </a:lnTo>
                  <a:lnTo>
                    <a:pt x="497" y="170"/>
                  </a:lnTo>
                  <a:lnTo>
                    <a:pt x="497" y="168"/>
                  </a:lnTo>
                  <a:lnTo>
                    <a:pt x="497" y="167"/>
                  </a:lnTo>
                  <a:lnTo>
                    <a:pt x="495" y="162"/>
                  </a:lnTo>
                  <a:lnTo>
                    <a:pt x="494" y="161"/>
                  </a:lnTo>
                  <a:close/>
                  <a:moveTo>
                    <a:pt x="41" y="161"/>
                  </a:moveTo>
                  <a:lnTo>
                    <a:pt x="41" y="161"/>
                  </a:lnTo>
                  <a:lnTo>
                    <a:pt x="41" y="161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1" y="161"/>
                  </a:lnTo>
                  <a:lnTo>
                    <a:pt x="41" y="161"/>
                  </a:lnTo>
                  <a:lnTo>
                    <a:pt x="41" y="161"/>
                  </a:lnTo>
                  <a:close/>
                  <a:moveTo>
                    <a:pt x="3215" y="157"/>
                  </a:moveTo>
                  <a:lnTo>
                    <a:pt x="3219" y="159"/>
                  </a:lnTo>
                  <a:lnTo>
                    <a:pt x="3220" y="159"/>
                  </a:lnTo>
                  <a:lnTo>
                    <a:pt x="3223" y="161"/>
                  </a:lnTo>
                  <a:lnTo>
                    <a:pt x="3225" y="164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7"/>
                  </a:lnTo>
                  <a:lnTo>
                    <a:pt x="3226" y="168"/>
                  </a:lnTo>
                  <a:lnTo>
                    <a:pt x="3225" y="168"/>
                  </a:lnTo>
                  <a:lnTo>
                    <a:pt x="3223" y="168"/>
                  </a:lnTo>
                  <a:lnTo>
                    <a:pt x="3223" y="167"/>
                  </a:lnTo>
                  <a:lnTo>
                    <a:pt x="3220" y="167"/>
                  </a:lnTo>
                  <a:lnTo>
                    <a:pt x="3215" y="167"/>
                  </a:lnTo>
                  <a:lnTo>
                    <a:pt x="3214" y="165"/>
                  </a:lnTo>
                  <a:lnTo>
                    <a:pt x="3212" y="164"/>
                  </a:lnTo>
                  <a:lnTo>
                    <a:pt x="3211" y="164"/>
                  </a:lnTo>
                  <a:lnTo>
                    <a:pt x="3212" y="162"/>
                  </a:lnTo>
                  <a:lnTo>
                    <a:pt x="3212" y="162"/>
                  </a:lnTo>
                  <a:lnTo>
                    <a:pt x="3214" y="162"/>
                  </a:lnTo>
                  <a:lnTo>
                    <a:pt x="3214" y="162"/>
                  </a:lnTo>
                  <a:lnTo>
                    <a:pt x="3214" y="161"/>
                  </a:lnTo>
                  <a:lnTo>
                    <a:pt x="3214" y="159"/>
                  </a:lnTo>
                  <a:lnTo>
                    <a:pt x="3214" y="159"/>
                  </a:lnTo>
                  <a:lnTo>
                    <a:pt x="3215" y="157"/>
                  </a:lnTo>
                  <a:close/>
                  <a:moveTo>
                    <a:pt x="3062" y="151"/>
                  </a:moveTo>
                  <a:lnTo>
                    <a:pt x="3064" y="151"/>
                  </a:lnTo>
                  <a:lnTo>
                    <a:pt x="3066" y="151"/>
                  </a:lnTo>
                  <a:lnTo>
                    <a:pt x="3066" y="151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6" y="153"/>
                  </a:lnTo>
                  <a:lnTo>
                    <a:pt x="3064" y="154"/>
                  </a:lnTo>
                  <a:lnTo>
                    <a:pt x="3062" y="153"/>
                  </a:lnTo>
                  <a:lnTo>
                    <a:pt x="3061" y="153"/>
                  </a:lnTo>
                  <a:lnTo>
                    <a:pt x="3059" y="153"/>
                  </a:lnTo>
                  <a:lnTo>
                    <a:pt x="3059" y="153"/>
                  </a:lnTo>
                  <a:lnTo>
                    <a:pt x="3058" y="151"/>
                  </a:lnTo>
                  <a:lnTo>
                    <a:pt x="3059" y="151"/>
                  </a:lnTo>
                  <a:lnTo>
                    <a:pt x="3061" y="151"/>
                  </a:lnTo>
                  <a:lnTo>
                    <a:pt x="3062" y="151"/>
                  </a:lnTo>
                  <a:close/>
                  <a:moveTo>
                    <a:pt x="175" y="146"/>
                  </a:moveTo>
                  <a:lnTo>
                    <a:pt x="175" y="146"/>
                  </a:lnTo>
                  <a:lnTo>
                    <a:pt x="175" y="146"/>
                  </a:lnTo>
                  <a:lnTo>
                    <a:pt x="175" y="148"/>
                  </a:lnTo>
                  <a:lnTo>
                    <a:pt x="174" y="149"/>
                  </a:lnTo>
                  <a:lnTo>
                    <a:pt x="172" y="151"/>
                  </a:lnTo>
                  <a:lnTo>
                    <a:pt x="171" y="154"/>
                  </a:lnTo>
                  <a:lnTo>
                    <a:pt x="171" y="154"/>
                  </a:lnTo>
                  <a:lnTo>
                    <a:pt x="169" y="156"/>
                  </a:lnTo>
                  <a:lnTo>
                    <a:pt x="169" y="157"/>
                  </a:lnTo>
                  <a:lnTo>
                    <a:pt x="169" y="159"/>
                  </a:lnTo>
                  <a:lnTo>
                    <a:pt x="171" y="157"/>
                  </a:lnTo>
                  <a:lnTo>
                    <a:pt x="171" y="159"/>
                  </a:lnTo>
                  <a:lnTo>
                    <a:pt x="169" y="159"/>
                  </a:lnTo>
                  <a:lnTo>
                    <a:pt x="166" y="159"/>
                  </a:lnTo>
                  <a:lnTo>
                    <a:pt x="164" y="161"/>
                  </a:lnTo>
                  <a:lnTo>
                    <a:pt x="163" y="161"/>
                  </a:lnTo>
                  <a:lnTo>
                    <a:pt x="161" y="161"/>
                  </a:lnTo>
                  <a:lnTo>
                    <a:pt x="161" y="162"/>
                  </a:lnTo>
                  <a:lnTo>
                    <a:pt x="160" y="162"/>
                  </a:lnTo>
                  <a:lnTo>
                    <a:pt x="160" y="162"/>
                  </a:lnTo>
                  <a:lnTo>
                    <a:pt x="158" y="161"/>
                  </a:lnTo>
                  <a:lnTo>
                    <a:pt x="160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3" y="159"/>
                  </a:lnTo>
                  <a:lnTo>
                    <a:pt x="163" y="159"/>
                  </a:lnTo>
                  <a:lnTo>
                    <a:pt x="164" y="159"/>
                  </a:lnTo>
                  <a:lnTo>
                    <a:pt x="164" y="159"/>
                  </a:lnTo>
                  <a:lnTo>
                    <a:pt x="166" y="159"/>
                  </a:lnTo>
                  <a:lnTo>
                    <a:pt x="167" y="159"/>
                  </a:lnTo>
                  <a:lnTo>
                    <a:pt x="167" y="157"/>
                  </a:lnTo>
                  <a:lnTo>
                    <a:pt x="167" y="156"/>
                  </a:lnTo>
                  <a:lnTo>
                    <a:pt x="169" y="156"/>
                  </a:lnTo>
                  <a:lnTo>
                    <a:pt x="171" y="154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71" y="153"/>
                  </a:lnTo>
                  <a:lnTo>
                    <a:pt x="172" y="151"/>
                  </a:lnTo>
                  <a:lnTo>
                    <a:pt x="172" y="151"/>
                  </a:lnTo>
                  <a:lnTo>
                    <a:pt x="174" y="151"/>
                  </a:lnTo>
                  <a:lnTo>
                    <a:pt x="174" y="149"/>
                  </a:lnTo>
                  <a:lnTo>
                    <a:pt x="174" y="146"/>
                  </a:lnTo>
                  <a:lnTo>
                    <a:pt x="175" y="146"/>
                  </a:lnTo>
                  <a:close/>
                  <a:moveTo>
                    <a:pt x="2422" y="140"/>
                  </a:moveTo>
                  <a:lnTo>
                    <a:pt x="2427" y="140"/>
                  </a:lnTo>
                  <a:lnTo>
                    <a:pt x="2429" y="142"/>
                  </a:lnTo>
                  <a:lnTo>
                    <a:pt x="2429" y="143"/>
                  </a:lnTo>
                  <a:lnTo>
                    <a:pt x="2427" y="146"/>
                  </a:lnTo>
                  <a:lnTo>
                    <a:pt x="2427" y="148"/>
                  </a:lnTo>
                  <a:lnTo>
                    <a:pt x="2429" y="149"/>
                  </a:lnTo>
                  <a:lnTo>
                    <a:pt x="2429" y="149"/>
                  </a:lnTo>
                  <a:lnTo>
                    <a:pt x="2430" y="149"/>
                  </a:lnTo>
                  <a:lnTo>
                    <a:pt x="2432" y="149"/>
                  </a:lnTo>
                  <a:lnTo>
                    <a:pt x="2432" y="151"/>
                  </a:lnTo>
                  <a:lnTo>
                    <a:pt x="2432" y="153"/>
                  </a:lnTo>
                  <a:lnTo>
                    <a:pt x="2433" y="154"/>
                  </a:lnTo>
                  <a:lnTo>
                    <a:pt x="2433" y="156"/>
                  </a:lnTo>
                  <a:lnTo>
                    <a:pt x="2432" y="156"/>
                  </a:lnTo>
                  <a:lnTo>
                    <a:pt x="2430" y="157"/>
                  </a:lnTo>
                  <a:lnTo>
                    <a:pt x="2430" y="157"/>
                  </a:lnTo>
                  <a:lnTo>
                    <a:pt x="2429" y="159"/>
                  </a:lnTo>
                  <a:lnTo>
                    <a:pt x="2427" y="159"/>
                  </a:lnTo>
                  <a:lnTo>
                    <a:pt x="2427" y="157"/>
                  </a:lnTo>
                  <a:lnTo>
                    <a:pt x="2425" y="154"/>
                  </a:lnTo>
                  <a:lnTo>
                    <a:pt x="2425" y="151"/>
                  </a:lnTo>
                  <a:lnTo>
                    <a:pt x="2425" y="149"/>
                  </a:lnTo>
                  <a:lnTo>
                    <a:pt x="2424" y="149"/>
                  </a:lnTo>
                  <a:lnTo>
                    <a:pt x="2422" y="146"/>
                  </a:lnTo>
                  <a:lnTo>
                    <a:pt x="2422" y="145"/>
                  </a:lnTo>
                  <a:lnTo>
                    <a:pt x="2424" y="145"/>
                  </a:lnTo>
                  <a:lnTo>
                    <a:pt x="2424" y="143"/>
                  </a:lnTo>
                  <a:lnTo>
                    <a:pt x="2424" y="143"/>
                  </a:lnTo>
                  <a:lnTo>
                    <a:pt x="2422" y="143"/>
                  </a:lnTo>
                  <a:lnTo>
                    <a:pt x="2421" y="143"/>
                  </a:lnTo>
                  <a:lnTo>
                    <a:pt x="2422" y="142"/>
                  </a:lnTo>
                  <a:lnTo>
                    <a:pt x="2422" y="140"/>
                  </a:lnTo>
                  <a:close/>
                  <a:moveTo>
                    <a:pt x="2399" y="129"/>
                  </a:moveTo>
                  <a:lnTo>
                    <a:pt x="2400" y="129"/>
                  </a:lnTo>
                  <a:lnTo>
                    <a:pt x="2402" y="129"/>
                  </a:lnTo>
                  <a:lnTo>
                    <a:pt x="2400" y="131"/>
                  </a:lnTo>
                  <a:lnTo>
                    <a:pt x="2399" y="131"/>
                  </a:lnTo>
                  <a:lnTo>
                    <a:pt x="2397" y="131"/>
                  </a:lnTo>
                  <a:lnTo>
                    <a:pt x="2395" y="132"/>
                  </a:lnTo>
                  <a:lnTo>
                    <a:pt x="2395" y="135"/>
                  </a:lnTo>
                  <a:lnTo>
                    <a:pt x="2397" y="135"/>
                  </a:lnTo>
                  <a:lnTo>
                    <a:pt x="2397" y="137"/>
                  </a:lnTo>
                  <a:lnTo>
                    <a:pt x="2395" y="138"/>
                  </a:lnTo>
                  <a:lnTo>
                    <a:pt x="2394" y="140"/>
                  </a:lnTo>
                  <a:lnTo>
                    <a:pt x="2394" y="140"/>
                  </a:lnTo>
                  <a:lnTo>
                    <a:pt x="2392" y="138"/>
                  </a:lnTo>
                  <a:lnTo>
                    <a:pt x="2391" y="138"/>
                  </a:lnTo>
                  <a:lnTo>
                    <a:pt x="2391" y="138"/>
                  </a:lnTo>
                  <a:lnTo>
                    <a:pt x="2391" y="137"/>
                  </a:lnTo>
                  <a:lnTo>
                    <a:pt x="2391" y="137"/>
                  </a:lnTo>
                  <a:lnTo>
                    <a:pt x="2389" y="137"/>
                  </a:lnTo>
                  <a:lnTo>
                    <a:pt x="2388" y="137"/>
                  </a:lnTo>
                  <a:lnTo>
                    <a:pt x="2386" y="137"/>
                  </a:lnTo>
                  <a:lnTo>
                    <a:pt x="2386" y="137"/>
                  </a:lnTo>
                  <a:lnTo>
                    <a:pt x="2383" y="137"/>
                  </a:lnTo>
                  <a:lnTo>
                    <a:pt x="2383" y="135"/>
                  </a:lnTo>
                  <a:lnTo>
                    <a:pt x="2384" y="135"/>
                  </a:lnTo>
                  <a:lnTo>
                    <a:pt x="2384" y="134"/>
                  </a:lnTo>
                  <a:lnTo>
                    <a:pt x="2384" y="134"/>
                  </a:lnTo>
                  <a:lnTo>
                    <a:pt x="2386" y="132"/>
                  </a:lnTo>
                  <a:lnTo>
                    <a:pt x="2388" y="132"/>
                  </a:lnTo>
                  <a:lnTo>
                    <a:pt x="2391" y="132"/>
                  </a:lnTo>
                  <a:lnTo>
                    <a:pt x="2391" y="132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29"/>
                  </a:lnTo>
                  <a:lnTo>
                    <a:pt x="2394" y="129"/>
                  </a:lnTo>
                  <a:lnTo>
                    <a:pt x="2397" y="129"/>
                  </a:lnTo>
                  <a:lnTo>
                    <a:pt x="2399" y="129"/>
                  </a:lnTo>
                  <a:close/>
                  <a:moveTo>
                    <a:pt x="2252" y="126"/>
                  </a:moveTo>
                  <a:lnTo>
                    <a:pt x="2254" y="126"/>
                  </a:lnTo>
                  <a:lnTo>
                    <a:pt x="2254" y="127"/>
                  </a:lnTo>
                  <a:lnTo>
                    <a:pt x="2254" y="129"/>
                  </a:lnTo>
                  <a:lnTo>
                    <a:pt x="2254" y="129"/>
                  </a:lnTo>
                  <a:lnTo>
                    <a:pt x="2255" y="131"/>
                  </a:lnTo>
                  <a:lnTo>
                    <a:pt x="2255" y="131"/>
                  </a:lnTo>
                  <a:lnTo>
                    <a:pt x="2257" y="132"/>
                  </a:lnTo>
                  <a:lnTo>
                    <a:pt x="2258" y="134"/>
                  </a:lnTo>
                  <a:lnTo>
                    <a:pt x="2257" y="135"/>
                  </a:lnTo>
                  <a:lnTo>
                    <a:pt x="2255" y="137"/>
                  </a:lnTo>
                  <a:lnTo>
                    <a:pt x="2254" y="135"/>
                  </a:lnTo>
                  <a:lnTo>
                    <a:pt x="2252" y="135"/>
                  </a:lnTo>
                  <a:lnTo>
                    <a:pt x="2250" y="134"/>
                  </a:lnTo>
                  <a:lnTo>
                    <a:pt x="2250" y="132"/>
                  </a:lnTo>
                  <a:lnTo>
                    <a:pt x="2250" y="131"/>
                  </a:lnTo>
                  <a:lnTo>
                    <a:pt x="2252" y="129"/>
                  </a:lnTo>
                  <a:lnTo>
                    <a:pt x="2252" y="127"/>
                  </a:lnTo>
                  <a:lnTo>
                    <a:pt x="2252" y="126"/>
                  </a:lnTo>
                  <a:close/>
                  <a:moveTo>
                    <a:pt x="37" y="124"/>
                  </a:moveTo>
                  <a:lnTo>
                    <a:pt x="37" y="124"/>
                  </a:lnTo>
                  <a:lnTo>
                    <a:pt x="37" y="124"/>
                  </a:lnTo>
                  <a:lnTo>
                    <a:pt x="37" y="127"/>
                  </a:lnTo>
                  <a:lnTo>
                    <a:pt x="37" y="129"/>
                  </a:lnTo>
                  <a:lnTo>
                    <a:pt x="35" y="129"/>
                  </a:lnTo>
                  <a:lnTo>
                    <a:pt x="35" y="129"/>
                  </a:lnTo>
                  <a:lnTo>
                    <a:pt x="35" y="127"/>
                  </a:lnTo>
                  <a:lnTo>
                    <a:pt x="33" y="126"/>
                  </a:lnTo>
                  <a:lnTo>
                    <a:pt x="33" y="126"/>
                  </a:lnTo>
                  <a:lnTo>
                    <a:pt x="35" y="124"/>
                  </a:lnTo>
                  <a:lnTo>
                    <a:pt x="37" y="124"/>
                  </a:lnTo>
                  <a:lnTo>
                    <a:pt x="37" y="124"/>
                  </a:lnTo>
                  <a:close/>
                  <a:moveTo>
                    <a:pt x="43" y="107"/>
                  </a:moveTo>
                  <a:lnTo>
                    <a:pt x="43" y="109"/>
                  </a:lnTo>
                  <a:lnTo>
                    <a:pt x="43" y="110"/>
                  </a:lnTo>
                  <a:lnTo>
                    <a:pt x="43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3" y="113"/>
                  </a:lnTo>
                  <a:lnTo>
                    <a:pt x="43" y="112"/>
                  </a:lnTo>
                  <a:lnTo>
                    <a:pt x="41" y="110"/>
                  </a:lnTo>
                  <a:lnTo>
                    <a:pt x="40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3" y="107"/>
                  </a:lnTo>
                  <a:close/>
                  <a:moveTo>
                    <a:pt x="153" y="105"/>
                  </a:moveTo>
                  <a:lnTo>
                    <a:pt x="155" y="105"/>
                  </a:lnTo>
                  <a:lnTo>
                    <a:pt x="155" y="105"/>
                  </a:lnTo>
                  <a:lnTo>
                    <a:pt x="155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7"/>
                  </a:lnTo>
                  <a:lnTo>
                    <a:pt x="153" y="105"/>
                  </a:lnTo>
                  <a:lnTo>
                    <a:pt x="153" y="105"/>
                  </a:lnTo>
                  <a:close/>
                  <a:moveTo>
                    <a:pt x="2421" y="101"/>
                  </a:moveTo>
                  <a:lnTo>
                    <a:pt x="2422" y="101"/>
                  </a:lnTo>
                  <a:lnTo>
                    <a:pt x="2425" y="102"/>
                  </a:lnTo>
                  <a:lnTo>
                    <a:pt x="2425" y="102"/>
                  </a:lnTo>
                  <a:lnTo>
                    <a:pt x="2427" y="104"/>
                  </a:lnTo>
                  <a:lnTo>
                    <a:pt x="2427" y="104"/>
                  </a:lnTo>
                  <a:lnTo>
                    <a:pt x="2429" y="105"/>
                  </a:lnTo>
                  <a:lnTo>
                    <a:pt x="2430" y="105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9"/>
                  </a:lnTo>
                  <a:lnTo>
                    <a:pt x="2430" y="109"/>
                  </a:lnTo>
                  <a:lnTo>
                    <a:pt x="2429" y="109"/>
                  </a:lnTo>
                  <a:lnTo>
                    <a:pt x="2429" y="109"/>
                  </a:lnTo>
                  <a:lnTo>
                    <a:pt x="2427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4" y="107"/>
                  </a:lnTo>
                  <a:lnTo>
                    <a:pt x="2424" y="105"/>
                  </a:lnTo>
                  <a:lnTo>
                    <a:pt x="2424" y="104"/>
                  </a:lnTo>
                  <a:lnTo>
                    <a:pt x="2422" y="104"/>
                  </a:lnTo>
                  <a:lnTo>
                    <a:pt x="2422" y="104"/>
                  </a:lnTo>
                  <a:lnTo>
                    <a:pt x="2422" y="102"/>
                  </a:lnTo>
                  <a:lnTo>
                    <a:pt x="2421" y="102"/>
                  </a:lnTo>
                  <a:lnTo>
                    <a:pt x="2421" y="102"/>
                  </a:lnTo>
                  <a:lnTo>
                    <a:pt x="2421" y="101"/>
                  </a:lnTo>
                  <a:lnTo>
                    <a:pt x="2421" y="101"/>
                  </a:lnTo>
                  <a:lnTo>
                    <a:pt x="2421" y="101"/>
                  </a:lnTo>
                  <a:close/>
                  <a:moveTo>
                    <a:pt x="3075" y="97"/>
                  </a:moveTo>
                  <a:lnTo>
                    <a:pt x="3075" y="97"/>
                  </a:lnTo>
                  <a:lnTo>
                    <a:pt x="3075" y="99"/>
                  </a:lnTo>
                  <a:lnTo>
                    <a:pt x="3077" y="102"/>
                  </a:lnTo>
                  <a:lnTo>
                    <a:pt x="3077" y="104"/>
                  </a:lnTo>
                  <a:lnTo>
                    <a:pt x="3077" y="105"/>
                  </a:lnTo>
                  <a:lnTo>
                    <a:pt x="3078" y="107"/>
                  </a:lnTo>
                  <a:lnTo>
                    <a:pt x="3077" y="109"/>
                  </a:lnTo>
                  <a:lnTo>
                    <a:pt x="3077" y="109"/>
                  </a:lnTo>
                  <a:lnTo>
                    <a:pt x="3075" y="105"/>
                  </a:lnTo>
                  <a:lnTo>
                    <a:pt x="3075" y="105"/>
                  </a:lnTo>
                  <a:lnTo>
                    <a:pt x="3075" y="104"/>
                  </a:lnTo>
                  <a:lnTo>
                    <a:pt x="3074" y="101"/>
                  </a:lnTo>
                  <a:lnTo>
                    <a:pt x="3074" y="99"/>
                  </a:lnTo>
                  <a:lnTo>
                    <a:pt x="3074" y="97"/>
                  </a:lnTo>
                  <a:lnTo>
                    <a:pt x="3075" y="97"/>
                  </a:lnTo>
                  <a:close/>
                  <a:moveTo>
                    <a:pt x="3" y="96"/>
                  </a:moveTo>
                  <a:lnTo>
                    <a:pt x="3" y="97"/>
                  </a:lnTo>
                  <a:lnTo>
                    <a:pt x="3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9"/>
                  </a:lnTo>
                  <a:lnTo>
                    <a:pt x="3" y="99"/>
                  </a:lnTo>
                  <a:lnTo>
                    <a:pt x="2" y="99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3" y="97"/>
                  </a:lnTo>
                  <a:lnTo>
                    <a:pt x="3" y="96"/>
                  </a:lnTo>
                  <a:lnTo>
                    <a:pt x="3" y="96"/>
                  </a:lnTo>
                  <a:close/>
                  <a:moveTo>
                    <a:pt x="148" y="93"/>
                  </a:moveTo>
                  <a:lnTo>
                    <a:pt x="148" y="93"/>
                  </a:lnTo>
                  <a:lnTo>
                    <a:pt x="148" y="94"/>
                  </a:lnTo>
                  <a:lnTo>
                    <a:pt x="148" y="94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4"/>
                  </a:lnTo>
                  <a:lnTo>
                    <a:pt x="148" y="93"/>
                  </a:lnTo>
                  <a:lnTo>
                    <a:pt x="148" y="93"/>
                  </a:lnTo>
                  <a:close/>
                  <a:moveTo>
                    <a:pt x="2753" y="90"/>
                  </a:moveTo>
                  <a:lnTo>
                    <a:pt x="2757" y="91"/>
                  </a:lnTo>
                  <a:lnTo>
                    <a:pt x="2757" y="91"/>
                  </a:lnTo>
                  <a:lnTo>
                    <a:pt x="2760" y="91"/>
                  </a:lnTo>
                  <a:lnTo>
                    <a:pt x="2760" y="93"/>
                  </a:lnTo>
                  <a:lnTo>
                    <a:pt x="2760" y="93"/>
                  </a:lnTo>
                  <a:lnTo>
                    <a:pt x="2758" y="93"/>
                  </a:lnTo>
                  <a:lnTo>
                    <a:pt x="2755" y="93"/>
                  </a:lnTo>
                  <a:lnTo>
                    <a:pt x="2753" y="93"/>
                  </a:lnTo>
                  <a:lnTo>
                    <a:pt x="2753" y="90"/>
                  </a:lnTo>
                  <a:lnTo>
                    <a:pt x="2753" y="90"/>
                  </a:lnTo>
                  <a:close/>
                  <a:moveTo>
                    <a:pt x="141" y="83"/>
                  </a:moveTo>
                  <a:lnTo>
                    <a:pt x="141" y="83"/>
                  </a:lnTo>
                  <a:lnTo>
                    <a:pt x="141" y="83"/>
                  </a:lnTo>
                  <a:lnTo>
                    <a:pt x="141" y="83"/>
                  </a:lnTo>
                  <a:lnTo>
                    <a:pt x="142" y="83"/>
                  </a:lnTo>
                  <a:lnTo>
                    <a:pt x="141" y="85"/>
                  </a:lnTo>
                  <a:lnTo>
                    <a:pt x="141" y="85"/>
                  </a:lnTo>
                  <a:lnTo>
                    <a:pt x="142" y="85"/>
                  </a:lnTo>
                  <a:lnTo>
                    <a:pt x="142" y="86"/>
                  </a:lnTo>
                  <a:lnTo>
                    <a:pt x="142" y="86"/>
                  </a:lnTo>
                  <a:lnTo>
                    <a:pt x="144" y="86"/>
                  </a:lnTo>
                  <a:lnTo>
                    <a:pt x="144" y="86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1"/>
                  </a:lnTo>
                  <a:lnTo>
                    <a:pt x="145" y="91"/>
                  </a:lnTo>
                  <a:lnTo>
                    <a:pt x="145" y="90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7" y="88"/>
                  </a:lnTo>
                  <a:lnTo>
                    <a:pt x="145" y="88"/>
                  </a:lnTo>
                  <a:lnTo>
                    <a:pt x="145" y="86"/>
                  </a:lnTo>
                  <a:lnTo>
                    <a:pt x="145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50" y="86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7" y="88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48" y="91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2" y="94"/>
                  </a:lnTo>
                  <a:lnTo>
                    <a:pt x="152" y="94"/>
                  </a:lnTo>
                  <a:lnTo>
                    <a:pt x="152" y="96"/>
                  </a:lnTo>
                  <a:lnTo>
                    <a:pt x="152" y="96"/>
                  </a:lnTo>
                  <a:lnTo>
                    <a:pt x="150" y="96"/>
                  </a:lnTo>
                  <a:lnTo>
                    <a:pt x="148" y="97"/>
                  </a:lnTo>
                  <a:lnTo>
                    <a:pt x="148" y="99"/>
                  </a:lnTo>
                  <a:lnTo>
                    <a:pt x="147" y="99"/>
                  </a:lnTo>
                  <a:lnTo>
                    <a:pt x="147" y="99"/>
                  </a:lnTo>
                  <a:lnTo>
                    <a:pt x="145" y="99"/>
                  </a:lnTo>
                  <a:lnTo>
                    <a:pt x="145" y="97"/>
                  </a:lnTo>
                  <a:lnTo>
                    <a:pt x="145" y="96"/>
                  </a:lnTo>
                  <a:lnTo>
                    <a:pt x="145" y="94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7"/>
                  </a:lnTo>
                  <a:lnTo>
                    <a:pt x="144" y="97"/>
                  </a:lnTo>
                  <a:lnTo>
                    <a:pt x="142" y="96"/>
                  </a:lnTo>
                  <a:lnTo>
                    <a:pt x="142" y="94"/>
                  </a:lnTo>
                  <a:lnTo>
                    <a:pt x="141" y="94"/>
                  </a:lnTo>
                  <a:lnTo>
                    <a:pt x="141" y="93"/>
                  </a:lnTo>
                  <a:lnTo>
                    <a:pt x="141" y="93"/>
                  </a:lnTo>
                  <a:lnTo>
                    <a:pt x="141" y="91"/>
                  </a:lnTo>
                  <a:lnTo>
                    <a:pt x="141" y="90"/>
                  </a:lnTo>
                  <a:lnTo>
                    <a:pt x="139" y="90"/>
                  </a:lnTo>
                  <a:lnTo>
                    <a:pt x="139" y="90"/>
                  </a:lnTo>
                  <a:lnTo>
                    <a:pt x="139" y="88"/>
                  </a:lnTo>
                  <a:lnTo>
                    <a:pt x="137" y="88"/>
                  </a:lnTo>
                  <a:lnTo>
                    <a:pt x="137" y="86"/>
                  </a:lnTo>
                  <a:lnTo>
                    <a:pt x="137" y="86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9" y="83"/>
                  </a:lnTo>
                  <a:lnTo>
                    <a:pt x="139" y="83"/>
                  </a:lnTo>
                  <a:lnTo>
                    <a:pt x="141" y="83"/>
                  </a:lnTo>
                  <a:close/>
                  <a:moveTo>
                    <a:pt x="576" y="80"/>
                  </a:moveTo>
                  <a:lnTo>
                    <a:pt x="576" y="80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0"/>
                  </a:lnTo>
                  <a:lnTo>
                    <a:pt x="576" y="80"/>
                  </a:lnTo>
                  <a:lnTo>
                    <a:pt x="576" y="80"/>
                  </a:lnTo>
                  <a:close/>
                  <a:moveTo>
                    <a:pt x="2821" y="79"/>
                  </a:moveTo>
                  <a:lnTo>
                    <a:pt x="2823" y="79"/>
                  </a:lnTo>
                  <a:lnTo>
                    <a:pt x="2824" y="79"/>
                  </a:lnTo>
                  <a:lnTo>
                    <a:pt x="2826" y="80"/>
                  </a:lnTo>
                  <a:lnTo>
                    <a:pt x="2828" y="80"/>
                  </a:lnTo>
                  <a:lnTo>
                    <a:pt x="2829" y="80"/>
                  </a:lnTo>
                  <a:lnTo>
                    <a:pt x="2831" y="80"/>
                  </a:lnTo>
                  <a:lnTo>
                    <a:pt x="2831" y="82"/>
                  </a:lnTo>
                  <a:lnTo>
                    <a:pt x="2829" y="82"/>
                  </a:lnTo>
                  <a:lnTo>
                    <a:pt x="2829" y="82"/>
                  </a:lnTo>
                  <a:lnTo>
                    <a:pt x="2828" y="82"/>
                  </a:lnTo>
                  <a:lnTo>
                    <a:pt x="2826" y="82"/>
                  </a:lnTo>
                  <a:lnTo>
                    <a:pt x="2824" y="82"/>
                  </a:lnTo>
                  <a:lnTo>
                    <a:pt x="2821" y="83"/>
                  </a:lnTo>
                  <a:lnTo>
                    <a:pt x="2821" y="83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0"/>
                  </a:lnTo>
                  <a:lnTo>
                    <a:pt x="2821" y="80"/>
                  </a:lnTo>
                  <a:lnTo>
                    <a:pt x="2821" y="79"/>
                  </a:lnTo>
                  <a:lnTo>
                    <a:pt x="2821" y="79"/>
                  </a:lnTo>
                  <a:close/>
                  <a:moveTo>
                    <a:pt x="30" y="75"/>
                  </a:moveTo>
                  <a:lnTo>
                    <a:pt x="30" y="75"/>
                  </a:lnTo>
                  <a:lnTo>
                    <a:pt x="32" y="75"/>
                  </a:lnTo>
                  <a:lnTo>
                    <a:pt x="32" y="75"/>
                  </a:lnTo>
                  <a:lnTo>
                    <a:pt x="32" y="77"/>
                  </a:lnTo>
                  <a:lnTo>
                    <a:pt x="30" y="79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9" y="80"/>
                  </a:lnTo>
                  <a:lnTo>
                    <a:pt x="29" y="79"/>
                  </a:lnTo>
                  <a:lnTo>
                    <a:pt x="29" y="77"/>
                  </a:lnTo>
                  <a:lnTo>
                    <a:pt x="29" y="75"/>
                  </a:lnTo>
                  <a:lnTo>
                    <a:pt x="30" y="75"/>
                  </a:lnTo>
                  <a:lnTo>
                    <a:pt x="30" y="75"/>
                  </a:lnTo>
                  <a:close/>
                  <a:moveTo>
                    <a:pt x="3026" y="75"/>
                  </a:moveTo>
                  <a:lnTo>
                    <a:pt x="3028" y="75"/>
                  </a:lnTo>
                  <a:lnTo>
                    <a:pt x="3033" y="77"/>
                  </a:lnTo>
                  <a:lnTo>
                    <a:pt x="3034" y="79"/>
                  </a:lnTo>
                  <a:lnTo>
                    <a:pt x="3034" y="80"/>
                  </a:lnTo>
                  <a:lnTo>
                    <a:pt x="3033" y="79"/>
                  </a:lnTo>
                  <a:lnTo>
                    <a:pt x="3029" y="79"/>
                  </a:lnTo>
                  <a:lnTo>
                    <a:pt x="3026" y="79"/>
                  </a:lnTo>
                  <a:lnTo>
                    <a:pt x="3025" y="80"/>
                  </a:lnTo>
                  <a:lnTo>
                    <a:pt x="3025" y="80"/>
                  </a:lnTo>
                  <a:lnTo>
                    <a:pt x="3025" y="79"/>
                  </a:lnTo>
                  <a:lnTo>
                    <a:pt x="3026" y="77"/>
                  </a:lnTo>
                  <a:lnTo>
                    <a:pt x="3026" y="75"/>
                  </a:lnTo>
                  <a:lnTo>
                    <a:pt x="3026" y="75"/>
                  </a:lnTo>
                  <a:close/>
                  <a:moveTo>
                    <a:pt x="161" y="74"/>
                  </a:moveTo>
                  <a:lnTo>
                    <a:pt x="161" y="74"/>
                  </a:lnTo>
                  <a:lnTo>
                    <a:pt x="163" y="75"/>
                  </a:lnTo>
                  <a:lnTo>
                    <a:pt x="163" y="75"/>
                  </a:lnTo>
                  <a:lnTo>
                    <a:pt x="163" y="77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0" y="77"/>
                  </a:lnTo>
                  <a:lnTo>
                    <a:pt x="161" y="75"/>
                  </a:lnTo>
                  <a:lnTo>
                    <a:pt x="161" y="75"/>
                  </a:lnTo>
                  <a:lnTo>
                    <a:pt x="161" y="74"/>
                  </a:lnTo>
                  <a:close/>
                  <a:moveTo>
                    <a:pt x="2050" y="72"/>
                  </a:moveTo>
                  <a:lnTo>
                    <a:pt x="2052" y="72"/>
                  </a:lnTo>
                  <a:lnTo>
                    <a:pt x="2052" y="74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49" y="74"/>
                  </a:lnTo>
                  <a:lnTo>
                    <a:pt x="2047" y="72"/>
                  </a:lnTo>
                  <a:lnTo>
                    <a:pt x="2049" y="72"/>
                  </a:lnTo>
                  <a:lnTo>
                    <a:pt x="2050" y="72"/>
                  </a:lnTo>
                  <a:lnTo>
                    <a:pt x="2050" y="72"/>
                  </a:lnTo>
                  <a:close/>
                  <a:moveTo>
                    <a:pt x="2600" y="71"/>
                  </a:moveTo>
                  <a:lnTo>
                    <a:pt x="2602" y="72"/>
                  </a:lnTo>
                  <a:lnTo>
                    <a:pt x="2604" y="74"/>
                  </a:lnTo>
                  <a:lnTo>
                    <a:pt x="2604" y="75"/>
                  </a:lnTo>
                  <a:lnTo>
                    <a:pt x="2604" y="75"/>
                  </a:lnTo>
                  <a:lnTo>
                    <a:pt x="2605" y="77"/>
                  </a:lnTo>
                  <a:lnTo>
                    <a:pt x="2605" y="79"/>
                  </a:lnTo>
                  <a:lnTo>
                    <a:pt x="2607" y="80"/>
                  </a:lnTo>
                  <a:lnTo>
                    <a:pt x="2607" y="80"/>
                  </a:lnTo>
                  <a:lnTo>
                    <a:pt x="2607" y="82"/>
                  </a:lnTo>
                  <a:lnTo>
                    <a:pt x="2605" y="83"/>
                  </a:lnTo>
                  <a:lnTo>
                    <a:pt x="2602" y="83"/>
                  </a:lnTo>
                  <a:lnTo>
                    <a:pt x="2600" y="85"/>
                  </a:lnTo>
                  <a:lnTo>
                    <a:pt x="2600" y="85"/>
                  </a:lnTo>
                  <a:lnTo>
                    <a:pt x="2599" y="83"/>
                  </a:lnTo>
                  <a:lnTo>
                    <a:pt x="2597" y="82"/>
                  </a:lnTo>
                  <a:lnTo>
                    <a:pt x="2596" y="82"/>
                  </a:lnTo>
                  <a:lnTo>
                    <a:pt x="2596" y="82"/>
                  </a:lnTo>
                  <a:lnTo>
                    <a:pt x="2596" y="80"/>
                  </a:lnTo>
                  <a:lnTo>
                    <a:pt x="2596" y="77"/>
                  </a:lnTo>
                  <a:lnTo>
                    <a:pt x="2597" y="74"/>
                  </a:lnTo>
                  <a:lnTo>
                    <a:pt x="2599" y="72"/>
                  </a:lnTo>
                  <a:lnTo>
                    <a:pt x="2600" y="71"/>
                  </a:lnTo>
                  <a:close/>
                  <a:moveTo>
                    <a:pt x="8" y="66"/>
                  </a:moveTo>
                  <a:lnTo>
                    <a:pt x="8" y="68"/>
                  </a:lnTo>
                  <a:lnTo>
                    <a:pt x="8" y="69"/>
                  </a:lnTo>
                  <a:lnTo>
                    <a:pt x="10" y="69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7" y="69"/>
                  </a:lnTo>
                  <a:lnTo>
                    <a:pt x="7" y="69"/>
                  </a:lnTo>
                  <a:lnTo>
                    <a:pt x="7" y="68"/>
                  </a:lnTo>
                  <a:lnTo>
                    <a:pt x="8" y="66"/>
                  </a:lnTo>
                  <a:lnTo>
                    <a:pt x="8" y="66"/>
                  </a:lnTo>
                  <a:close/>
                  <a:moveTo>
                    <a:pt x="656" y="66"/>
                  </a:moveTo>
                  <a:lnTo>
                    <a:pt x="656" y="66"/>
                  </a:lnTo>
                  <a:lnTo>
                    <a:pt x="656" y="68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5" y="68"/>
                  </a:lnTo>
                  <a:lnTo>
                    <a:pt x="656" y="68"/>
                  </a:lnTo>
                  <a:lnTo>
                    <a:pt x="656" y="68"/>
                  </a:lnTo>
                  <a:lnTo>
                    <a:pt x="656" y="66"/>
                  </a:lnTo>
                  <a:close/>
                  <a:moveTo>
                    <a:pt x="2902" y="64"/>
                  </a:moveTo>
                  <a:lnTo>
                    <a:pt x="2900" y="66"/>
                  </a:lnTo>
                  <a:lnTo>
                    <a:pt x="2900" y="66"/>
                  </a:lnTo>
                  <a:lnTo>
                    <a:pt x="2900" y="66"/>
                  </a:lnTo>
                  <a:lnTo>
                    <a:pt x="2903" y="66"/>
                  </a:lnTo>
                  <a:lnTo>
                    <a:pt x="2903" y="68"/>
                  </a:lnTo>
                  <a:lnTo>
                    <a:pt x="2900" y="68"/>
                  </a:lnTo>
                  <a:lnTo>
                    <a:pt x="2899" y="69"/>
                  </a:lnTo>
                  <a:lnTo>
                    <a:pt x="2897" y="69"/>
                  </a:lnTo>
                  <a:lnTo>
                    <a:pt x="2897" y="71"/>
                  </a:lnTo>
                  <a:lnTo>
                    <a:pt x="2897" y="71"/>
                  </a:lnTo>
                  <a:lnTo>
                    <a:pt x="2894" y="72"/>
                  </a:lnTo>
                  <a:lnTo>
                    <a:pt x="2892" y="74"/>
                  </a:lnTo>
                  <a:lnTo>
                    <a:pt x="2891" y="74"/>
                  </a:lnTo>
                  <a:lnTo>
                    <a:pt x="2886" y="74"/>
                  </a:lnTo>
                  <a:lnTo>
                    <a:pt x="2884" y="74"/>
                  </a:lnTo>
                  <a:lnTo>
                    <a:pt x="2883" y="74"/>
                  </a:lnTo>
                  <a:lnTo>
                    <a:pt x="2878" y="72"/>
                  </a:lnTo>
                  <a:lnTo>
                    <a:pt x="2875" y="71"/>
                  </a:lnTo>
                  <a:lnTo>
                    <a:pt x="2875" y="71"/>
                  </a:lnTo>
                  <a:lnTo>
                    <a:pt x="2873" y="71"/>
                  </a:lnTo>
                  <a:lnTo>
                    <a:pt x="2873" y="71"/>
                  </a:lnTo>
                  <a:lnTo>
                    <a:pt x="2873" y="69"/>
                  </a:lnTo>
                  <a:lnTo>
                    <a:pt x="2873" y="69"/>
                  </a:lnTo>
                  <a:lnTo>
                    <a:pt x="2876" y="69"/>
                  </a:lnTo>
                  <a:lnTo>
                    <a:pt x="2880" y="68"/>
                  </a:lnTo>
                  <a:lnTo>
                    <a:pt x="2883" y="66"/>
                  </a:lnTo>
                  <a:lnTo>
                    <a:pt x="2886" y="66"/>
                  </a:lnTo>
                  <a:lnTo>
                    <a:pt x="2889" y="66"/>
                  </a:lnTo>
                  <a:lnTo>
                    <a:pt x="2892" y="66"/>
                  </a:lnTo>
                  <a:lnTo>
                    <a:pt x="2894" y="64"/>
                  </a:lnTo>
                  <a:lnTo>
                    <a:pt x="2899" y="64"/>
                  </a:lnTo>
                  <a:lnTo>
                    <a:pt x="2902" y="64"/>
                  </a:lnTo>
                  <a:close/>
                  <a:moveTo>
                    <a:pt x="658" y="61"/>
                  </a:moveTo>
                  <a:lnTo>
                    <a:pt x="658" y="61"/>
                  </a:lnTo>
                  <a:lnTo>
                    <a:pt x="659" y="64"/>
                  </a:lnTo>
                  <a:lnTo>
                    <a:pt x="659" y="68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6"/>
                  </a:lnTo>
                  <a:lnTo>
                    <a:pt x="658" y="64"/>
                  </a:lnTo>
                  <a:lnTo>
                    <a:pt x="658" y="61"/>
                  </a:lnTo>
                  <a:close/>
                  <a:moveTo>
                    <a:pt x="653" y="61"/>
                  </a:moveTo>
                  <a:lnTo>
                    <a:pt x="655" y="61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1"/>
                  </a:lnTo>
                  <a:close/>
                  <a:moveTo>
                    <a:pt x="664" y="61"/>
                  </a:move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4" y="63"/>
                  </a:lnTo>
                  <a:lnTo>
                    <a:pt x="664" y="61"/>
                  </a:lnTo>
                  <a:lnTo>
                    <a:pt x="664" y="61"/>
                  </a:lnTo>
                  <a:close/>
                  <a:moveTo>
                    <a:pt x="661" y="61"/>
                  </a:moveTo>
                  <a:lnTo>
                    <a:pt x="663" y="64"/>
                  </a:lnTo>
                  <a:lnTo>
                    <a:pt x="663" y="66"/>
                  </a:lnTo>
                  <a:lnTo>
                    <a:pt x="664" y="66"/>
                  </a:lnTo>
                  <a:lnTo>
                    <a:pt x="664" y="68"/>
                  </a:lnTo>
                  <a:lnTo>
                    <a:pt x="664" y="69"/>
                  </a:lnTo>
                  <a:lnTo>
                    <a:pt x="664" y="68"/>
                  </a:lnTo>
                  <a:lnTo>
                    <a:pt x="663" y="66"/>
                  </a:lnTo>
                  <a:lnTo>
                    <a:pt x="661" y="63"/>
                  </a:lnTo>
                  <a:lnTo>
                    <a:pt x="661" y="61"/>
                  </a:lnTo>
                  <a:lnTo>
                    <a:pt x="661" y="61"/>
                  </a:lnTo>
                  <a:close/>
                  <a:moveTo>
                    <a:pt x="666" y="60"/>
                  </a:moveTo>
                  <a:lnTo>
                    <a:pt x="667" y="61"/>
                  </a:lnTo>
                  <a:lnTo>
                    <a:pt x="667" y="63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6" y="61"/>
                  </a:lnTo>
                  <a:lnTo>
                    <a:pt x="666" y="60"/>
                  </a:lnTo>
                  <a:close/>
                  <a:moveTo>
                    <a:pt x="629" y="58"/>
                  </a:moveTo>
                  <a:lnTo>
                    <a:pt x="628" y="58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58"/>
                  </a:lnTo>
                  <a:lnTo>
                    <a:pt x="629" y="58"/>
                  </a:lnTo>
                  <a:lnTo>
                    <a:pt x="629" y="58"/>
                  </a:lnTo>
                  <a:close/>
                  <a:moveTo>
                    <a:pt x="628" y="58"/>
                  </a:moveTo>
                  <a:lnTo>
                    <a:pt x="629" y="58"/>
                  </a:lnTo>
                  <a:lnTo>
                    <a:pt x="631" y="58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3"/>
                  </a:lnTo>
                  <a:lnTo>
                    <a:pt x="631" y="63"/>
                  </a:lnTo>
                  <a:lnTo>
                    <a:pt x="629" y="64"/>
                  </a:lnTo>
                  <a:lnTo>
                    <a:pt x="629" y="64"/>
                  </a:lnTo>
                  <a:lnTo>
                    <a:pt x="628" y="64"/>
                  </a:lnTo>
                  <a:lnTo>
                    <a:pt x="626" y="66"/>
                  </a:lnTo>
                  <a:lnTo>
                    <a:pt x="626" y="68"/>
                  </a:lnTo>
                  <a:lnTo>
                    <a:pt x="625" y="68"/>
                  </a:lnTo>
                  <a:lnTo>
                    <a:pt x="623" y="69"/>
                  </a:lnTo>
                  <a:lnTo>
                    <a:pt x="622" y="71"/>
                  </a:lnTo>
                  <a:lnTo>
                    <a:pt x="618" y="72"/>
                  </a:lnTo>
                  <a:lnTo>
                    <a:pt x="614" y="74"/>
                  </a:lnTo>
                  <a:lnTo>
                    <a:pt x="612" y="75"/>
                  </a:lnTo>
                  <a:lnTo>
                    <a:pt x="612" y="75"/>
                  </a:lnTo>
                  <a:lnTo>
                    <a:pt x="611" y="75"/>
                  </a:lnTo>
                  <a:lnTo>
                    <a:pt x="609" y="75"/>
                  </a:lnTo>
                  <a:lnTo>
                    <a:pt x="601" y="79"/>
                  </a:lnTo>
                  <a:lnTo>
                    <a:pt x="596" y="80"/>
                  </a:lnTo>
                  <a:lnTo>
                    <a:pt x="593" y="83"/>
                  </a:lnTo>
                  <a:lnTo>
                    <a:pt x="590" y="85"/>
                  </a:lnTo>
                  <a:lnTo>
                    <a:pt x="590" y="85"/>
                  </a:lnTo>
                  <a:lnTo>
                    <a:pt x="588" y="85"/>
                  </a:lnTo>
                  <a:lnTo>
                    <a:pt x="585" y="85"/>
                  </a:lnTo>
                  <a:lnTo>
                    <a:pt x="584" y="85"/>
                  </a:lnTo>
                  <a:lnTo>
                    <a:pt x="581" y="86"/>
                  </a:lnTo>
                  <a:lnTo>
                    <a:pt x="581" y="86"/>
                  </a:lnTo>
                  <a:lnTo>
                    <a:pt x="579" y="86"/>
                  </a:lnTo>
                  <a:lnTo>
                    <a:pt x="579" y="88"/>
                  </a:lnTo>
                  <a:lnTo>
                    <a:pt x="577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4" y="86"/>
                  </a:lnTo>
                  <a:lnTo>
                    <a:pt x="574" y="86"/>
                  </a:lnTo>
                  <a:lnTo>
                    <a:pt x="573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6" y="85"/>
                  </a:lnTo>
                  <a:lnTo>
                    <a:pt x="576" y="85"/>
                  </a:lnTo>
                  <a:lnTo>
                    <a:pt x="574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1" y="85"/>
                  </a:lnTo>
                  <a:lnTo>
                    <a:pt x="571" y="85"/>
                  </a:lnTo>
                  <a:lnTo>
                    <a:pt x="570" y="83"/>
                  </a:lnTo>
                  <a:lnTo>
                    <a:pt x="568" y="83"/>
                  </a:lnTo>
                  <a:lnTo>
                    <a:pt x="566" y="82"/>
                  </a:lnTo>
                  <a:lnTo>
                    <a:pt x="566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7"/>
                  </a:lnTo>
                  <a:lnTo>
                    <a:pt x="568" y="77"/>
                  </a:lnTo>
                  <a:lnTo>
                    <a:pt x="568" y="77"/>
                  </a:lnTo>
                  <a:lnTo>
                    <a:pt x="568" y="75"/>
                  </a:lnTo>
                  <a:lnTo>
                    <a:pt x="568" y="75"/>
                  </a:lnTo>
                  <a:lnTo>
                    <a:pt x="568" y="74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1"/>
                  </a:lnTo>
                  <a:lnTo>
                    <a:pt x="571" y="71"/>
                  </a:lnTo>
                  <a:lnTo>
                    <a:pt x="573" y="71"/>
                  </a:lnTo>
                  <a:lnTo>
                    <a:pt x="573" y="71"/>
                  </a:lnTo>
                  <a:lnTo>
                    <a:pt x="573" y="69"/>
                  </a:lnTo>
                  <a:lnTo>
                    <a:pt x="573" y="68"/>
                  </a:lnTo>
                  <a:lnTo>
                    <a:pt x="573" y="68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4"/>
                  </a:lnTo>
                  <a:lnTo>
                    <a:pt x="576" y="64"/>
                  </a:lnTo>
                  <a:lnTo>
                    <a:pt x="576" y="64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9"/>
                  </a:lnTo>
                  <a:lnTo>
                    <a:pt x="579" y="69"/>
                  </a:lnTo>
                  <a:lnTo>
                    <a:pt x="579" y="71"/>
                  </a:lnTo>
                  <a:lnTo>
                    <a:pt x="579" y="71"/>
                  </a:lnTo>
                  <a:lnTo>
                    <a:pt x="577" y="71"/>
                  </a:lnTo>
                  <a:lnTo>
                    <a:pt x="577" y="71"/>
                  </a:lnTo>
                  <a:lnTo>
                    <a:pt x="573" y="71"/>
                  </a:lnTo>
                  <a:lnTo>
                    <a:pt x="571" y="71"/>
                  </a:lnTo>
                  <a:lnTo>
                    <a:pt x="571" y="72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4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1" y="77"/>
                  </a:lnTo>
                  <a:lnTo>
                    <a:pt x="573" y="77"/>
                  </a:lnTo>
                  <a:lnTo>
                    <a:pt x="576" y="77"/>
                  </a:lnTo>
                  <a:lnTo>
                    <a:pt x="576" y="77"/>
                  </a:lnTo>
                  <a:lnTo>
                    <a:pt x="577" y="77"/>
                  </a:lnTo>
                  <a:lnTo>
                    <a:pt x="577" y="77"/>
                  </a:lnTo>
                  <a:lnTo>
                    <a:pt x="577" y="79"/>
                  </a:lnTo>
                  <a:lnTo>
                    <a:pt x="579" y="79"/>
                  </a:lnTo>
                  <a:lnTo>
                    <a:pt x="579" y="77"/>
                  </a:lnTo>
                  <a:lnTo>
                    <a:pt x="579" y="75"/>
                  </a:lnTo>
                  <a:lnTo>
                    <a:pt x="579" y="75"/>
                  </a:lnTo>
                  <a:lnTo>
                    <a:pt x="581" y="74"/>
                  </a:lnTo>
                  <a:lnTo>
                    <a:pt x="584" y="72"/>
                  </a:lnTo>
                  <a:lnTo>
                    <a:pt x="585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1"/>
                  </a:lnTo>
                  <a:lnTo>
                    <a:pt x="590" y="69"/>
                  </a:lnTo>
                  <a:lnTo>
                    <a:pt x="593" y="66"/>
                  </a:lnTo>
                  <a:lnTo>
                    <a:pt x="595" y="66"/>
                  </a:lnTo>
                  <a:lnTo>
                    <a:pt x="596" y="66"/>
                  </a:lnTo>
                  <a:lnTo>
                    <a:pt x="599" y="66"/>
                  </a:lnTo>
                  <a:lnTo>
                    <a:pt x="603" y="66"/>
                  </a:lnTo>
                  <a:lnTo>
                    <a:pt x="606" y="66"/>
                  </a:lnTo>
                  <a:lnTo>
                    <a:pt x="607" y="68"/>
                  </a:lnTo>
                  <a:lnTo>
                    <a:pt x="609" y="68"/>
                  </a:lnTo>
                  <a:lnTo>
                    <a:pt x="614" y="68"/>
                  </a:lnTo>
                  <a:lnTo>
                    <a:pt x="614" y="68"/>
                  </a:lnTo>
                  <a:lnTo>
                    <a:pt x="612" y="68"/>
                  </a:lnTo>
                  <a:lnTo>
                    <a:pt x="611" y="66"/>
                  </a:lnTo>
                  <a:lnTo>
                    <a:pt x="609" y="66"/>
                  </a:lnTo>
                  <a:lnTo>
                    <a:pt x="607" y="66"/>
                  </a:lnTo>
                  <a:lnTo>
                    <a:pt x="607" y="66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11" y="64"/>
                  </a:lnTo>
                  <a:lnTo>
                    <a:pt x="611" y="63"/>
                  </a:lnTo>
                  <a:lnTo>
                    <a:pt x="612" y="63"/>
                  </a:lnTo>
                  <a:lnTo>
                    <a:pt x="615" y="63"/>
                  </a:lnTo>
                  <a:lnTo>
                    <a:pt x="618" y="61"/>
                  </a:lnTo>
                  <a:lnTo>
                    <a:pt x="618" y="61"/>
                  </a:lnTo>
                  <a:lnTo>
                    <a:pt x="618" y="63"/>
                  </a:lnTo>
                  <a:lnTo>
                    <a:pt x="620" y="63"/>
                  </a:lnTo>
                  <a:lnTo>
                    <a:pt x="623" y="61"/>
                  </a:lnTo>
                  <a:lnTo>
                    <a:pt x="625" y="61"/>
                  </a:lnTo>
                  <a:lnTo>
                    <a:pt x="626" y="61"/>
                  </a:lnTo>
                  <a:lnTo>
                    <a:pt x="626" y="61"/>
                  </a:lnTo>
                  <a:lnTo>
                    <a:pt x="628" y="61"/>
                  </a:lnTo>
                  <a:lnTo>
                    <a:pt x="629" y="61"/>
                  </a:lnTo>
                  <a:lnTo>
                    <a:pt x="629" y="61"/>
                  </a:lnTo>
                  <a:lnTo>
                    <a:pt x="629" y="60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close/>
                  <a:moveTo>
                    <a:pt x="672" y="55"/>
                  </a:moveTo>
                  <a:lnTo>
                    <a:pt x="674" y="55"/>
                  </a:lnTo>
                  <a:lnTo>
                    <a:pt x="675" y="55"/>
                  </a:lnTo>
                  <a:lnTo>
                    <a:pt x="677" y="57"/>
                  </a:lnTo>
                  <a:lnTo>
                    <a:pt x="675" y="57"/>
                  </a:lnTo>
                  <a:lnTo>
                    <a:pt x="672" y="57"/>
                  </a:lnTo>
                  <a:lnTo>
                    <a:pt x="670" y="55"/>
                  </a:lnTo>
                  <a:lnTo>
                    <a:pt x="670" y="55"/>
                  </a:lnTo>
                  <a:lnTo>
                    <a:pt x="672" y="55"/>
                  </a:lnTo>
                  <a:close/>
                  <a:moveTo>
                    <a:pt x="49" y="53"/>
                  </a:moveTo>
                  <a:lnTo>
                    <a:pt x="51" y="55"/>
                  </a:lnTo>
                  <a:lnTo>
                    <a:pt x="51" y="55"/>
                  </a:lnTo>
                  <a:lnTo>
                    <a:pt x="51" y="57"/>
                  </a:lnTo>
                  <a:lnTo>
                    <a:pt x="49" y="57"/>
                  </a:lnTo>
                  <a:lnTo>
                    <a:pt x="48" y="57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9" y="53"/>
                  </a:lnTo>
                  <a:close/>
                  <a:moveTo>
                    <a:pt x="54" y="52"/>
                  </a:moveTo>
                  <a:lnTo>
                    <a:pt x="55" y="52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4" y="55"/>
                  </a:lnTo>
                  <a:lnTo>
                    <a:pt x="54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52" y="52"/>
                  </a:lnTo>
                  <a:lnTo>
                    <a:pt x="54" y="52"/>
                  </a:lnTo>
                  <a:close/>
                  <a:moveTo>
                    <a:pt x="738" y="47"/>
                  </a:moveTo>
                  <a:lnTo>
                    <a:pt x="738" y="47"/>
                  </a:lnTo>
                  <a:lnTo>
                    <a:pt x="740" y="47"/>
                  </a:lnTo>
                  <a:lnTo>
                    <a:pt x="740" y="47"/>
                  </a:lnTo>
                  <a:lnTo>
                    <a:pt x="740" y="49"/>
                  </a:lnTo>
                  <a:lnTo>
                    <a:pt x="740" y="49"/>
                  </a:lnTo>
                  <a:lnTo>
                    <a:pt x="741" y="49"/>
                  </a:lnTo>
                  <a:lnTo>
                    <a:pt x="741" y="50"/>
                  </a:lnTo>
                  <a:lnTo>
                    <a:pt x="741" y="50"/>
                  </a:lnTo>
                  <a:lnTo>
                    <a:pt x="740" y="50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close/>
                  <a:moveTo>
                    <a:pt x="335" y="42"/>
                  </a:moveTo>
                  <a:lnTo>
                    <a:pt x="335" y="42"/>
                  </a:lnTo>
                  <a:lnTo>
                    <a:pt x="335" y="44"/>
                  </a:lnTo>
                  <a:lnTo>
                    <a:pt x="335" y="46"/>
                  </a:lnTo>
                  <a:lnTo>
                    <a:pt x="335" y="46"/>
                  </a:lnTo>
                  <a:lnTo>
                    <a:pt x="333" y="47"/>
                  </a:lnTo>
                  <a:lnTo>
                    <a:pt x="335" y="49"/>
                  </a:lnTo>
                  <a:lnTo>
                    <a:pt x="336" y="52"/>
                  </a:lnTo>
                  <a:lnTo>
                    <a:pt x="338" y="52"/>
                  </a:lnTo>
                  <a:lnTo>
                    <a:pt x="339" y="53"/>
                  </a:lnTo>
                  <a:lnTo>
                    <a:pt x="341" y="55"/>
                  </a:lnTo>
                  <a:lnTo>
                    <a:pt x="342" y="57"/>
                  </a:lnTo>
                  <a:lnTo>
                    <a:pt x="344" y="57"/>
                  </a:lnTo>
                  <a:lnTo>
                    <a:pt x="346" y="58"/>
                  </a:lnTo>
                  <a:lnTo>
                    <a:pt x="346" y="58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1" y="57"/>
                  </a:lnTo>
                  <a:lnTo>
                    <a:pt x="341" y="55"/>
                  </a:lnTo>
                  <a:lnTo>
                    <a:pt x="339" y="53"/>
                  </a:lnTo>
                  <a:lnTo>
                    <a:pt x="338" y="53"/>
                  </a:lnTo>
                  <a:lnTo>
                    <a:pt x="335" y="52"/>
                  </a:lnTo>
                  <a:lnTo>
                    <a:pt x="335" y="50"/>
                  </a:lnTo>
                  <a:lnTo>
                    <a:pt x="335" y="49"/>
                  </a:lnTo>
                  <a:lnTo>
                    <a:pt x="333" y="47"/>
                  </a:lnTo>
                  <a:lnTo>
                    <a:pt x="333" y="47"/>
                  </a:lnTo>
                  <a:lnTo>
                    <a:pt x="335" y="46"/>
                  </a:lnTo>
                  <a:lnTo>
                    <a:pt x="335" y="44"/>
                  </a:lnTo>
                  <a:lnTo>
                    <a:pt x="335" y="42"/>
                  </a:lnTo>
                  <a:lnTo>
                    <a:pt x="335" y="42"/>
                  </a:lnTo>
                  <a:close/>
                  <a:moveTo>
                    <a:pt x="669" y="41"/>
                  </a:move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1"/>
                  </a:lnTo>
                  <a:close/>
                  <a:moveTo>
                    <a:pt x="494" y="39"/>
                  </a:moveTo>
                  <a:lnTo>
                    <a:pt x="494" y="39"/>
                  </a:lnTo>
                  <a:lnTo>
                    <a:pt x="494" y="41"/>
                  </a:lnTo>
                  <a:lnTo>
                    <a:pt x="494" y="42"/>
                  </a:lnTo>
                  <a:lnTo>
                    <a:pt x="494" y="44"/>
                  </a:lnTo>
                  <a:lnTo>
                    <a:pt x="492" y="46"/>
                  </a:lnTo>
                  <a:lnTo>
                    <a:pt x="492" y="46"/>
                  </a:lnTo>
                  <a:lnTo>
                    <a:pt x="492" y="42"/>
                  </a:lnTo>
                  <a:lnTo>
                    <a:pt x="491" y="41"/>
                  </a:lnTo>
                  <a:lnTo>
                    <a:pt x="492" y="41"/>
                  </a:lnTo>
                  <a:lnTo>
                    <a:pt x="492" y="39"/>
                  </a:lnTo>
                  <a:lnTo>
                    <a:pt x="494" y="39"/>
                  </a:lnTo>
                  <a:close/>
                  <a:moveTo>
                    <a:pt x="663" y="39"/>
                  </a:move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3" y="39"/>
                  </a:lnTo>
                  <a:lnTo>
                    <a:pt x="663" y="39"/>
                  </a:lnTo>
                  <a:lnTo>
                    <a:pt x="663" y="39"/>
                  </a:lnTo>
                  <a:close/>
                  <a:moveTo>
                    <a:pt x="669" y="38"/>
                  </a:moveTo>
                  <a:lnTo>
                    <a:pt x="669" y="38"/>
                  </a:lnTo>
                  <a:lnTo>
                    <a:pt x="667" y="38"/>
                  </a:lnTo>
                  <a:lnTo>
                    <a:pt x="666" y="38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7" y="39"/>
                  </a:lnTo>
                  <a:lnTo>
                    <a:pt x="667" y="39"/>
                  </a:lnTo>
                  <a:lnTo>
                    <a:pt x="667" y="38"/>
                  </a:lnTo>
                  <a:lnTo>
                    <a:pt x="669" y="38"/>
                  </a:lnTo>
                  <a:lnTo>
                    <a:pt x="669" y="38"/>
                  </a:lnTo>
                  <a:close/>
                  <a:moveTo>
                    <a:pt x="830" y="38"/>
                  </a:moveTo>
                  <a:lnTo>
                    <a:pt x="830" y="38"/>
                  </a:lnTo>
                  <a:lnTo>
                    <a:pt x="830" y="38"/>
                  </a:lnTo>
                  <a:lnTo>
                    <a:pt x="830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9"/>
                  </a:lnTo>
                  <a:lnTo>
                    <a:pt x="831" y="39"/>
                  </a:lnTo>
                  <a:lnTo>
                    <a:pt x="830" y="39"/>
                  </a:lnTo>
                  <a:lnTo>
                    <a:pt x="828" y="39"/>
                  </a:lnTo>
                  <a:lnTo>
                    <a:pt x="828" y="39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30" y="38"/>
                  </a:lnTo>
                  <a:lnTo>
                    <a:pt x="830" y="38"/>
                  </a:lnTo>
                  <a:close/>
                  <a:moveTo>
                    <a:pt x="670" y="36"/>
                  </a:move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6"/>
                  </a:lnTo>
                  <a:lnTo>
                    <a:pt x="670" y="36"/>
                  </a:lnTo>
                  <a:lnTo>
                    <a:pt x="670" y="36"/>
                  </a:lnTo>
                  <a:close/>
                  <a:moveTo>
                    <a:pt x="675" y="33"/>
                  </a:moveTo>
                  <a:lnTo>
                    <a:pt x="675" y="33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69" y="39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9" y="41"/>
                  </a:lnTo>
                  <a:lnTo>
                    <a:pt x="669" y="41"/>
                  </a:lnTo>
                  <a:lnTo>
                    <a:pt x="670" y="41"/>
                  </a:lnTo>
                  <a:lnTo>
                    <a:pt x="670" y="41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7" y="44"/>
                  </a:lnTo>
                  <a:lnTo>
                    <a:pt x="667" y="44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7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50"/>
                  </a:lnTo>
                  <a:lnTo>
                    <a:pt x="669" y="50"/>
                  </a:lnTo>
                  <a:lnTo>
                    <a:pt x="667" y="50"/>
                  </a:lnTo>
                  <a:lnTo>
                    <a:pt x="667" y="50"/>
                  </a:lnTo>
                  <a:lnTo>
                    <a:pt x="666" y="50"/>
                  </a:lnTo>
                  <a:lnTo>
                    <a:pt x="664" y="52"/>
                  </a:lnTo>
                  <a:lnTo>
                    <a:pt x="663" y="52"/>
                  </a:lnTo>
                  <a:lnTo>
                    <a:pt x="663" y="53"/>
                  </a:lnTo>
                  <a:lnTo>
                    <a:pt x="661" y="53"/>
                  </a:lnTo>
                  <a:lnTo>
                    <a:pt x="661" y="53"/>
                  </a:lnTo>
                  <a:lnTo>
                    <a:pt x="659" y="53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6" y="55"/>
                  </a:lnTo>
                  <a:lnTo>
                    <a:pt x="653" y="55"/>
                  </a:lnTo>
                  <a:lnTo>
                    <a:pt x="652" y="55"/>
                  </a:lnTo>
                  <a:lnTo>
                    <a:pt x="650" y="55"/>
                  </a:lnTo>
                  <a:lnTo>
                    <a:pt x="648" y="55"/>
                  </a:lnTo>
                  <a:lnTo>
                    <a:pt x="647" y="53"/>
                  </a:lnTo>
                  <a:lnTo>
                    <a:pt x="645" y="53"/>
                  </a:lnTo>
                  <a:lnTo>
                    <a:pt x="640" y="53"/>
                  </a:lnTo>
                  <a:lnTo>
                    <a:pt x="637" y="53"/>
                  </a:lnTo>
                  <a:lnTo>
                    <a:pt x="633" y="53"/>
                  </a:lnTo>
                  <a:lnTo>
                    <a:pt x="628" y="55"/>
                  </a:lnTo>
                  <a:lnTo>
                    <a:pt x="626" y="55"/>
                  </a:lnTo>
                  <a:lnTo>
                    <a:pt x="625" y="57"/>
                  </a:lnTo>
                  <a:lnTo>
                    <a:pt x="623" y="57"/>
                  </a:lnTo>
                  <a:lnTo>
                    <a:pt x="623" y="57"/>
                  </a:lnTo>
                  <a:lnTo>
                    <a:pt x="622" y="57"/>
                  </a:lnTo>
                  <a:lnTo>
                    <a:pt x="620" y="55"/>
                  </a:lnTo>
                  <a:lnTo>
                    <a:pt x="618" y="55"/>
                  </a:lnTo>
                  <a:lnTo>
                    <a:pt x="617" y="55"/>
                  </a:lnTo>
                  <a:lnTo>
                    <a:pt x="617" y="53"/>
                  </a:lnTo>
                  <a:lnTo>
                    <a:pt x="620" y="52"/>
                  </a:lnTo>
                  <a:lnTo>
                    <a:pt x="620" y="50"/>
                  </a:lnTo>
                  <a:lnTo>
                    <a:pt x="620" y="50"/>
                  </a:lnTo>
                  <a:lnTo>
                    <a:pt x="620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3" y="49"/>
                  </a:lnTo>
                  <a:lnTo>
                    <a:pt x="625" y="47"/>
                  </a:lnTo>
                  <a:lnTo>
                    <a:pt x="626" y="46"/>
                  </a:lnTo>
                  <a:lnTo>
                    <a:pt x="628" y="46"/>
                  </a:lnTo>
                  <a:lnTo>
                    <a:pt x="629" y="44"/>
                  </a:lnTo>
                  <a:lnTo>
                    <a:pt x="631" y="44"/>
                  </a:lnTo>
                  <a:lnTo>
                    <a:pt x="634" y="44"/>
                  </a:lnTo>
                  <a:lnTo>
                    <a:pt x="634" y="44"/>
                  </a:lnTo>
                  <a:lnTo>
                    <a:pt x="636" y="44"/>
                  </a:lnTo>
                  <a:lnTo>
                    <a:pt x="637" y="44"/>
                  </a:lnTo>
                  <a:lnTo>
                    <a:pt x="639" y="42"/>
                  </a:lnTo>
                  <a:lnTo>
                    <a:pt x="640" y="42"/>
                  </a:lnTo>
                  <a:lnTo>
                    <a:pt x="644" y="42"/>
                  </a:lnTo>
                  <a:lnTo>
                    <a:pt x="645" y="42"/>
                  </a:lnTo>
                  <a:lnTo>
                    <a:pt x="645" y="42"/>
                  </a:lnTo>
                  <a:lnTo>
                    <a:pt x="647" y="42"/>
                  </a:lnTo>
                  <a:lnTo>
                    <a:pt x="647" y="41"/>
                  </a:lnTo>
                  <a:lnTo>
                    <a:pt x="648" y="41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2" y="42"/>
                  </a:lnTo>
                  <a:lnTo>
                    <a:pt x="653" y="42"/>
                  </a:lnTo>
                  <a:lnTo>
                    <a:pt x="655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4"/>
                  </a:lnTo>
                  <a:lnTo>
                    <a:pt x="653" y="44"/>
                  </a:lnTo>
                  <a:lnTo>
                    <a:pt x="655" y="42"/>
                  </a:lnTo>
                  <a:lnTo>
                    <a:pt x="655" y="42"/>
                  </a:lnTo>
                  <a:lnTo>
                    <a:pt x="655" y="44"/>
                  </a:lnTo>
                  <a:lnTo>
                    <a:pt x="655" y="44"/>
                  </a:lnTo>
                  <a:lnTo>
                    <a:pt x="656" y="44"/>
                  </a:lnTo>
                  <a:lnTo>
                    <a:pt x="656" y="44"/>
                  </a:lnTo>
                  <a:lnTo>
                    <a:pt x="658" y="44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8" y="42"/>
                  </a:lnTo>
                  <a:lnTo>
                    <a:pt x="658" y="42"/>
                  </a:lnTo>
                  <a:lnTo>
                    <a:pt x="656" y="42"/>
                  </a:lnTo>
                  <a:lnTo>
                    <a:pt x="658" y="42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6" y="39"/>
                  </a:lnTo>
                  <a:lnTo>
                    <a:pt x="656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2" y="39"/>
                  </a:lnTo>
                  <a:lnTo>
                    <a:pt x="652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39"/>
                  </a:lnTo>
                  <a:lnTo>
                    <a:pt x="652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6" y="39"/>
                  </a:lnTo>
                  <a:lnTo>
                    <a:pt x="656" y="38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9" y="39"/>
                  </a:lnTo>
                  <a:lnTo>
                    <a:pt x="659" y="39"/>
                  </a:lnTo>
                  <a:lnTo>
                    <a:pt x="658" y="39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61" y="39"/>
                  </a:lnTo>
                  <a:lnTo>
                    <a:pt x="663" y="38"/>
                  </a:lnTo>
                  <a:lnTo>
                    <a:pt x="664" y="38"/>
                  </a:lnTo>
                  <a:lnTo>
                    <a:pt x="666" y="38"/>
                  </a:lnTo>
                  <a:lnTo>
                    <a:pt x="666" y="38"/>
                  </a:lnTo>
                  <a:lnTo>
                    <a:pt x="667" y="36"/>
                  </a:lnTo>
                  <a:lnTo>
                    <a:pt x="672" y="36"/>
                  </a:lnTo>
                  <a:lnTo>
                    <a:pt x="674" y="34"/>
                  </a:lnTo>
                  <a:lnTo>
                    <a:pt x="675" y="33"/>
                  </a:lnTo>
                  <a:lnTo>
                    <a:pt x="675" y="33"/>
                  </a:lnTo>
                  <a:close/>
                  <a:moveTo>
                    <a:pt x="175" y="31"/>
                  </a:moveTo>
                  <a:lnTo>
                    <a:pt x="177" y="33"/>
                  </a:lnTo>
                  <a:lnTo>
                    <a:pt x="177" y="34"/>
                  </a:lnTo>
                  <a:lnTo>
                    <a:pt x="178" y="34"/>
                  </a:lnTo>
                  <a:lnTo>
                    <a:pt x="178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5" y="36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4" y="34"/>
                  </a:lnTo>
                  <a:lnTo>
                    <a:pt x="174" y="34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5" y="33"/>
                  </a:lnTo>
                  <a:lnTo>
                    <a:pt x="175" y="33"/>
                  </a:lnTo>
                  <a:lnTo>
                    <a:pt x="175" y="31"/>
                  </a:lnTo>
                  <a:close/>
                  <a:moveTo>
                    <a:pt x="623" y="30"/>
                  </a:moveTo>
                  <a:lnTo>
                    <a:pt x="623" y="30"/>
                  </a:lnTo>
                  <a:lnTo>
                    <a:pt x="623" y="31"/>
                  </a:lnTo>
                  <a:lnTo>
                    <a:pt x="625" y="31"/>
                  </a:lnTo>
                  <a:lnTo>
                    <a:pt x="626" y="33"/>
                  </a:lnTo>
                  <a:lnTo>
                    <a:pt x="626" y="33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3" y="36"/>
                  </a:lnTo>
                  <a:lnTo>
                    <a:pt x="622" y="36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6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2" y="34"/>
                  </a:lnTo>
                  <a:lnTo>
                    <a:pt x="622" y="33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0"/>
                  </a:lnTo>
                  <a:close/>
                  <a:moveTo>
                    <a:pt x="611" y="27"/>
                  </a:moveTo>
                  <a:lnTo>
                    <a:pt x="611" y="27"/>
                  </a:lnTo>
                  <a:lnTo>
                    <a:pt x="611" y="27"/>
                  </a:lnTo>
                  <a:lnTo>
                    <a:pt x="611" y="28"/>
                  </a:lnTo>
                  <a:lnTo>
                    <a:pt x="612" y="28"/>
                  </a:lnTo>
                  <a:lnTo>
                    <a:pt x="612" y="28"/>
                  </a:lnTo>
                  <a:lnTo>
                    <a:pt x="612" y="27"/>
                  </a:lnTo>
                  <a:lnTo>
                    <a:pt x="612" y="27"/>
                  </a:lnTo>
                  <a:lnTo>
                    <a:pt x="611" y="27"/>
                  </a:lnTo>
                  <a:close/>
                  <a:moveTo>
                    <a:pt x="715" y="23"/>
                  </a:moveTo>
                  <a:lnTo>
                    <a:pt x="715" y="23"/>
                  </a:lnTo>
                  <a:lnTo>
                    <a:pt x="715" y="23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7"/>
                  </a:lnTo>
                  <a:lnTo>
                    <a:pt x="713" y="30"/>
                  </a:lnTo>
                  <a:lnTo>
                    <a:pt x="713" y="31"/>
                  </a:lnTo>
                  <a:lnTo>
                    <a:pt x="711" y="31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6"/>
                  </a:lnTo>
                  <a:lnTo>
                    <a:pt x="711" y="38"/>
                  </a:lnTo>
                  <a:lnTo>
                    <a:pt x="710" y="39"/>
                  </a:lnTo>
                  <a:lnTo>
                    <a:pt x="710" y="41"/>
                  </a:lnTo>
                  <a:lnTo>
                    <a:pt x="710" y="44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4"/>
                  </a:lnTo>
                  <a:lnTo>
                    <a:pt x="710" y="42"/>
                  </a:lnTo>
                  <a:lnTo>
                    <a:pt x="708" y="41"/>
                  </a:lnTo>
                  <a:lnTo>
                    <a:pt x="708" y="41"/>
                  </a:lnTo>
                  <a:lnTo>
                    <a:pt x="708" y="39"/>
                  </a:lnTo>
                  <a:lnTo>
                    <a:pt x="710" y="38"/>
                  </a:lnTo>
                  <a:lnTo>
                    <a:pt x="710" y="34"/>
                  </a:lnTo>
                  <a:lnTo>
                    <a:pt x="710" y="34"/>
                  </a:lnTo>
                  <a:lnTo>
                    <a:pt x="708" y="31"/>
                  </a:lnTo>
                  <a:lnTo>
                    <a:pt x="710" y="28"/>
                  </a:lnTo>
                  <a:lnTo>
                    <a:pt x="710" y="25"/>
                  </a:lnTo>
                  <a:lnTo>
                    <a:pt x="710" y="23"/>
                  </a:lnTo>
                  <a:lnTo>
                    <a:pt x="711" y="23"/>
                  </a:lnTo>
                  <a:lnTo>
                    <a:pt x="711" y="25"/>
                  </a:lnTo>
                  <a:lnTo>
                    <a:pt x="711" y="25"/>
                  </a:lnTo>
                  <a:lnTo>
                    <a:pt x="711" y="27"/>
                  </a:lnTo>
                  <a:lnTo>
                    <a:pt x="711" y="25"/>
                  </a:lnTo>
                  <a:lnTo>
                    <a:pt x="713" y="23"/>
                  </a:lnTo>
                  <a:lnTo>
                    <a:pt x="713" y="23"/>
                  </a:lnTo>
                  <a:lnTo>
                    <a:pt x="715" y="23"/>
                  </a:lnTo>
                  <a:close/>
                  <a:moveTo>
                    <a:pt x="527" y="22"/>
                  </a:moveTo>
                  <a:lnTo>
                    <a:pt x="527" y="22"/>
                  </a:lnTo>
                  <a:lnTo>
                    <a:pt x="527" y="22"/>
                  </a:lnTo>
                  <a:lnTo>
                    <a:pt x="527" y="23"/>
                  </a:lnTo>
                  <a:lnTo>
                    <a:pt x="527" y="23"/>
                  </a:lnTo>
                  <a:lnTo>
                    <a:pt x="529" y="22"/>
                  </a:lnTo>
                  <a:lnTo>
                    <a:pt x="529" y="22"/>
                  </a:lnTo>
                  <a:lnTo>
                    <a:pt x="527" y="22"/>
                  </a:lnTo>
                  <a:lnTo>
                    <a:pt x="527" y="22"/>
                  </a:lnTo>
                  <a:close/>
                  <a:moveTo>
                    <a:pt x="513" y="19"/>
                  </a:moveTo>
                  <a:lnTo>
                    <a:pt x="511" y="19"/>
                  </a:lnTo>
                  <a:lnTo>
                    <a:pt x="511" y="20"/>
                  </a:lnTo>
                  <a:lnTo>
                    <a:pt x="511" y="20"/>
                  </a:lnTo>
                  <a:lnTo>
                    <a:pt x="510" y="22"/>
                  </a:lnTo>
                  <a:lnTo>
                    <a:pt x="510" y="22"/>
                  </a:lnTo>
                  <a:lnTo>
                    <a:pt x="510" y="23"/>
                  </a:lnTo>
                  <a:lnTo>
                    <a:pt x="508" y="23"/>
                  </a:lnTo>
                  <a:lnTo>
                    <a:pt x="508" y="25"/>
                  </a:lnTo>
                  <a:lnTo>
                    <a:pt x="508" y="25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3" y="23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1" y="22"/>
                  </a:lnTo>
                  <a:lnTo>
                    <a:pt x="511" y="22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19"/>
                  </a:lnTo>
                  <a:lnTo>
                    <a:pt x="513" y="19"/>
                  </a:lnTo>
                  <a:lnTo>
                    <a:pt x="513" y="19"/>
                  </a:lnTo>
                  <a:close/>
                  <a:moveTo>
                    <a:pt x="3685" y="19"/>
                  </a:moveTo>
                  <a:lnTo>
                    <a:pt x="3687" y="19"/>
                  </a:lnTo>
                  <a:lnTo>
                    <a:pt x="3690" y="20"/>
                  </a:lnTo>
                  <a:lnTo>
                    <a:pt x="3690" y="22"/>
                  </a:lnTo>
                  <a:lnTo>
                    <a:pt x="3690" y="23"/>
                  </a:lnTo>
                  <a:lnTo>
                    <a:pt x="3690" y="25"/>
                  </a:lnTo>
                  <a:lnTo>
                    <a:pt x="3689" y="30"/>
                  </a:lnTo>
                  <a:lnTo>
                    <a:pt x="3685" y="31"/>
                  </a:lnTo>
                  <a:lnTo>
                    <a:pt x="3684" y="33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1" y="30"/>
                  </a:lnTo>
                  <a:lnTo>
                    <a:pt x="3681" y="28"/>
                  </a:lnTo>
                  <a:lnTo>
                    <a:pt x="3681" y="27"/>
                  </a:lnTo>
                  <a:lnTo>
                    <a:pt x="3681" y="25"/>
                  </a:lnTo>
                  <a:lnTo>
                    <a:pt x="3679" y="23"/>
                  </a:lnTo>
                  <a:lnTo>
                    <a:pt x="3679" y="22"/>
                  </a:lnTo>
                  <a:lnTo>
                    <a:pt x="3679" y="20"/>
                  </a:lnTo>
                  <a:lnTo>
                    <a:pt x="3681" y="19"/>
                  </a:lnTo>
                  <a:lnTo>
                    <a:pt x="3682" y="19"/>
                  </a:lnTo>
                  <a:lnTo>
                    <a:pt x="3685" y="19"/>
                  </a:lnTo>
                  <a:close/>
                  <a:moveTo>
                    <a:pt x="514" y="17"/>
                  </a:moveTo>
                  <a:lnTo>
                    <a:pt x="514" y="17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6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close/>
                  <a:moveTo>
                    <a:pt x="588" y="16"/>
                  </a:move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90" y="16"/>
                  </a:lnTo>
                  <a:lnTo>
                    <a:pt x="590" y="16"/>
                  </a:lnTo>
                  <a:lnTo>
                    <a:pt x="588" y="16"/>
                  </a:lnTo>
                  <a:close/>
                  <a:moveTo>
                    <a:pt x="790" y="11"/>
                  </a:moveTo>
                  <a:lnTo>
                    <a:pt x="792" y="12"/>
                  </a:lnTo>
                  <a:lnTo>
                    <a:pt x="793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4"/>
                  </a:lnTo>
                  <a:lnTo>
                    <a:pt x="795" y="14"/>
                  </a:lnTo>
                  <a:lnTo>
                    <a:pt x="793" y="14"/>
                  </a:lnTo>
                  <a:lnTo>
                    <a:pt x="790" y="12"/>
                  </a:lnTo>
                  <a:lnTo>
                    <a:pt x="790" y="11"/>
                  </a:lnTo>
                  <a:lnTo>
                    <a:pt x="790" y="11"/>
                  </a:lnTo>
                  <a:close/>
                  <a:moveTo>
                    <a:pt x="535" y="11"/>
                  </a:moveTo>
                  <a:lnTo>
                    <a:pt x="533" y="11"/>
                  </a:lnTo>
                  <a:lnTo>
                    <a:pt x="533" y="12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5" y="12"/>
                  </a:lnTo>
                  <a:lnTo>
                    <a:pt x="535" y="12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5" y="11"/>
                  </a:lnTo>
                  <a:close/>
                  <a:moveTo>
                    <a:pt x="549" y="9"/>
                  </a:moveTo>
                  <a:lnTo>
                    <a:pt x="549" y="9"/>
                  </a:lnTo>
                  <a:lnTo>
                    <a:pt x="549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9"/>
                  </a:lnTo>
                  <a:lnTo>
                    <a:pt x="551" y="9"/>
                  </a:lnTo>
                  <a:lnTo>
                    <a:pt x="549" y="9"/>
                  </a:lnTo>
                  <a:close/>
                  <a:moveTo>
                    <a:pt x="573" y="6"/>
                  </a:moveTo>
                  <a:lnTo>
                    <a:pt x="573" y="6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9"/>
                  </a:lnTo>
                  <a:lnTo>
                    <a:pt x="571" y="9"/>
                  </a:lnTo>
                  <a:lnTo>
                    <a:pt x="571" y="9"/>
                  </a:lnTo>
                  <a:lnTo>
                    <a:pt x="574" y="9"/>
                  </a:lnTo>
                  <a:lnTo>
                    <a:pt x="576" y="11"/>
                  </a:lnTo>
                  <a:lnTo>
                    <a:pt x="577" y="11"/>
                  </a:lnTo>
                  <a:lnTo>
                    <a:pt x="579" y="12"/>
                  </a:lnTo>
                  <a:lnTo>
                    <a:pt x="581" y="12"/>
                  </a:lnTo>
                  <a:lnTo>
                    <a:pt x="582" y="12"/>
                  </a:lnTo>
                  <a:lnTo>
                    <a:pt x="582" y="12"/>
                  </a:lnTo>
                  <a:lnTo>
                    <a:pt x="584" y="14"/>
                  </a:lnTo>
                  <a:lnTo>
                    <a:pt x="584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8" y="14"/>
                  </a:lnTo>
                  <a:lnTo>
                    <a:pt x="588" y="14"/>
                  </a:lnTo>
                  <a:lnTo>
                    <a:pt x="590" y="12"/>
                  </a:lnTo>
                  <a:lnTo>
                    <a:pt x="592" y="11"/>
                  </a:lnTo>
                  <a:lnTo>
                    <a:pt x="592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6"/>
                  </a:lnTo>
                  <a:lnTo>
                    <a:pt x="585" y="6"/>
                  </a:lnTo>
                  <a:lnTo>
                    <a:pt x="585" y="8"/>
                  </a:lnTo>
                  <a:lnTo>
                    <a:pt x="584" y="8"/>
                  </a:lnTo>
                  <a:lnTo>
                    <a:pt x="584" y="9"/>
                  </a:lnTo>
                  <a:lnTo>
                    <a:pt x="582" y="9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1" y="8"/>
                  </a:lnTo>
                  <a:lnTo>
                    <a:pt x="581" y="6"/>
                  </a:lnTo>
                  <a:lnTo>
                    <a:pt x="581" y="6"/>
                  </a:lnTo>
                  <a:lnTo>
                    <a:pt x="579" y="6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8"/>
                  </a:lnTo>
                  <a:lnTo>
                    <a:pt x="574" y="8"/>
                  </a:lnTo>
                  <a:lnTo>
                    <a:pt x="573" y="8"/>
                  </a:lnTo>
                  <a:lnTo>
                    <a:pt x="574" y="6"/>
                  </a:lnTo>
                  <a:lnTo>
                    <a:pt x="573" y="6"/>
                  </a:lnTo>
                  <a:close/>
                  <a:moveTo>
                    <a:pt x="566" y="6"/>
                  </a:moveTo>
                  <a:lnTo>
                    <a:pt x="565" y="6"/>
                  </a:lnTo>
                  <a:lnTo>
                    <a:pt x="565" y="8"/>
                  </a:lnTo>
                  <a:lnTo>
                    <a:pt x="565" y="8"/>
                  </a:lnTo>
                  <a:lnTo>
                    <a:pt x="563" y="8"/>
                  </a:lnTo>
                  <a:lnTo>
                    <a:pt x="565" y="8"/>
                  </a:lnTo>
                  <a:lnTo>
                    <a:pt x="565" y="9"/>
                  </a:lnTo>
                  <a:lnTo>
                    <a:pt x="566" y="9"/>
                  </a:lnTo>
                  <a:lnTo>
                    <a:pt x="566" y="8"/>
                  </a:lnTo>
                  <a:lnTo>
                    <a:pt x="566" y="8"/>
                  </a:lnTo>
                  <a:lnTo>
                    <a:pt x="566" y="6"/>
                  </a:lnTo>
                  <a:lnTo>
                    <a:pt x="566" y="6"/>
                  </a:lnTo>
                  <a:close/>
                  <a:moveTo>
                    <a:pt x="817" y="5"/>
                  </a:moveTo>
                  <a:lnTo>
                    <a:pt x="817" y="5"/>
                  </a:lnTo>
                  <a:lnTo>
                    <a:pt x="817" y="5"/>
                  </a:lnTo>
                  <a:lnTo>
                    <a:pt x="817" y="6"/>
                  </a:lnTo>
                  <a:lnTo>
                    <a:pt x="817" y="6"/>
                  </a:lnTo>
                  <a:lnTo>
                    <a:pt x="817" y="8"/>
                  </a:lnTo>
                  <a:lnTo>
                    <a:pt x="817" y="8"/>
                  </a:lnTo>
                  <a:lnTo>
                    <a:pt x="816" y="8"/>
                  </a:lnTo>
                  <a:lnTo>
                    <a:pt x="816" y="9"/>
                  </a:lnTo>
                  <a:lnTo>
                    <a:pt x="814" y="9"/>
                  </a:lnTo>
                  <a:lnTo>
                    <a:pt x="814" y="9"/>
                  </a:lnTo>
                  <a:lnTo>
                    <a:pt x="816" y="8"/>
                  </a:lnTo>
                  <a:lnTo>
                    <a:pt x="816" y="8"/>
                  </a:lnTo>
                  <a:lnTo>
                    <a:pt x="816" y="6"/>
                  </a:lnTo>
                  <a:lnTo>
                    <a:pt x="816" y="6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close/>
                  <a:moveTo>
                    <a:pt x="562" y="5"/>
                  </a:moveTo>
                  <a:lnTo>
                    <a:pt x="560" y="5"/>
                  </a:lnTo>
                  <a:lnTo>
                    <a:pt x="562" y="5"/>
                  </a:lnTo>
                  <a:lnTo>
                    <a:pt x="562" y="5"/>
                  </a:lnTo>
                  <a:lnTo>
                    <a:pt x="560" y="6"/>
                  </a:lnTo>
                  <a:lnTo>
                    <a:pt x="560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8"/>
                  </a:lnTo>
                  <a:lnTo>
                    <a:pt x="560" y="8"/>
                  </a:lnTo>
                  <a:lnTo>
                    <a:pt x="562" y="8"/>
                  </a:lnTo>
                  <a:lnTo>
                    <a:pt x="563" y="8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5"/>
                  </a:lnTo>
                  <a:lnTo>
                    <a:pt x="562" y="5"/>
                  </a:lnTo>
                  <a:lnTo>
                    <a:pt x="562" y="5"/>
                  </a:lnTo>
                  <a:close/>
                  <a:moveTo>
                    <a:pt x="2265" y="1"/>
                  </a:moveTo>
                  <a:lnTo>
                    <a:pt x="2265" y="1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8" y="3"/>
                  </a:lnTo>
                  <a:lnTo>
                    <a:pt x="2269" y="3"/>
                  </a:lnTo>
                  <a:lnTo>
                    <a:pt x="2271" y="5"/>
                  </a:lnTo>
                  <a:lnTo>
                    <a:pt x="2271" y="5"/>
                  </a:lnTo>
                  <a:lnTo>
                    <a:pt x="2269" y="5"/>
                  </a:lnTo>
                  <a:lnTo>
                    <a:pt x="2269" y="5"/>
                  </a:lnTo>
                  <a:lnTo>
                    <a:pt x="2268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71" y="6"/>
                  </a:lnTo>
                  <a:lnTo>
                    <a:pt x="2271" y="3"/>
                  </a:lnTo>
                  <a:lnTo>
                    <a:pt x="2273" y="3"/>
                  </a:lnTo>
                  <a:lnTo>
                    <a:pt x="2273" y="3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6"/>
                  </a:lnTo>
                  <a:lnTo>
                    <a:pt x="2273" y="6"/>
                  </a:lnTo>
                  <a:lnTo>
                    <a:pt x="2274" y="6"/>
                  </a:lnTo>
                  <a:lnTo>
                    <a:pt x="2274" y="8"/>
                  </a:lnTo>
                  <a:lnTo>
                    <a:pt x="2274" y="9"/>
                  </a:lnTo>
                  <a:lnTo>
                    <a:pt x="2276" y="11"/>
                  </a:lnTo>
                  <a:lnTo>
                    <a:pt x="2277" y="12"/>
                  </a:lnTo>
                  <a:lnTo>
                    <a:pt x="2279" y="16"/>
                  </a:lnTo>
                  <a:lnTo>
                    <a:pt x="2280" y="17"/>
                  </a:lnTo>
                  <a:lnTo>
                    <a:pt x="2284" y="19"/>
                  </a:lnTo>
                  <a:lnTo>
                    <a:pt x="2284" y="19"/>
                  </a:lnTo>
                  <a:lnTo>
                    <a:pt x="2282" y="20"/>
                  </a:lnTo>
                  <a:lnTo>
                    <a:pt x="2280" y="19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6"/>
                  </a:lnTo>
                  <a:lnTo>
                    <a:pt x="2277" y="14"/>
                  </a:lnTo>
                  <a:lnTo>
                    <a:pt x="2277" y="14"/>
                  </a:lnTo>
                  <a:lnTo>
                    <a:pt x="2277" y="12"/>
                  </a:lnTo>
                  <a:lnTo>
                    <a:pt x="2276" y="12"/>
                  </a:lnTo>
                  <a:lnTo>
                    <a:pt x="2274" y="11"/>
                  </a:lnTo>
                  <a:lnTo>
                    <a:pt x="2273" y="11"/>
                  </a:lnTo>
                  <a:lnTo>
                    <a:pt x="2273" y="11"/>
                  </a:lnTo>
                  <a:lnTo>
                    <a:pt x="2273" y="9"/>
                  </a:lnTo>
                  <a:lnTo>
                    <a:pt x="2273" y="9"/>
                  </a:lnTo>
                  <a:lnTo>
                    <a:pt x="2271" y="9"/>
                  </a:lnTo>
                  <a:lnTo>
                    <a:pt x="2269" y="11"/>
                  </a:lnTo>
                  <a:lnTo>
                    <a:pt x="2269" y="9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6"/>
                  </a:lnTo>
                  <a:lnTo>
                    <a:pt x="2268" y="6"/>
                  </a:lnTo>
                  <a:lnTo>
                    <a:pt x="2266" y="6"/>
                  </a:lnTo>
                  <a:lnTo>
                    <a:pt x="2266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3" y="5"/>
                  </a:lnTo>
                  <a:lnTo>
                    <a:pt x="2261" y="5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58" y="5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1"/>
                  </a:lnTo>
                  <a:lnTo>
                    <a:pt x="2260" y="3"/>
                  </a:lnTo>
                  <a:lnTo>
                    <a:pt x="2261" y="3"/>
                  </a:lnTo>
                  <a:lnTo>
                    <a:pt x="2263" y="3"/>
                  </a:lnTo>
                  <a:lnTo>
                    <a:pt x="2263" y="5"/>
                  </a:lnTo>
                  <a:lnTo>
                    <a:pt x="2263" y="5"/>
                  </a:lnTo>
                  <a:lnTo>
                    <a:pt x="2263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1"/>
                  </a:lnTo>
                  <a:lnTo>
                    <a:pt x="2265" y="1"/>
                  </a:lnTo>
                  <a:close/>
                  <a:moveTo>
                    <a:pt x="555" y="1"/>
                  </a:moveTo>
                  <a:lnTo>
                    <a:pt x="555" y="1"/>
                  </a:lnTo>
                  <a:lnTo>
                    <a:pt x="555" y="1"/>
                  </a:lnTo>
                  <a:lnTo>
                    <a:pt x="555" y="3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8" y="5"/>
                  </a:lnTo>
                  <a:lnTo>
                    <a:pt x="558" y="5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58" y="1"/>
                  </a:lnTo>
                  <a:lnTo>
                    <a:pt x="558" y="1"/>
                  </a:lnTo>
                  <a:lnTo>
                    <a:pt x="557" y="1"/>
                  </a:lnTo>
                  <a:lnTo>
                    <a:pt x="555" y="1"/>
                  </a:lnTo>
                  <a:close/>
                  <a:moveTo>
                    <a:pt x="554" y="0"/>
                  </a:moveTo>
                  <a:lnTo>
                    <a:pt x="554" y="0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4" y="1"/>
                  </a:lnTo>
                  <a:lnTo>
                    <a:pt x="554" y="0"/>
                  </a:lnTo>
                  <a:close/>
                  <a:moveTo>
                    <a:pt x="620" y="0"/>
                  </a:moveTo>
                  <a:lnTo>
                    <a:pt x="622" y="1"/>
                  </a:lnTo>
                  <a:lnTo>
                    <a:pt x="623" y="1"/>
                  </a:lnTo>
                  <a:lnTo>
                    <a:pt x="622" y="3"/>
                  </a:lnTo>
                  <a:lnTo>
                    <a:pt x="620" y="3"/>
                  </a:lnTo>
                  <a:lnTo>
                    <a:pt x="617" y="3"/>
                  </a:lnTo>
                  <a:lnTo>
                    <a:pt x="617" y="3"/>
                  </a:lnTo>
                  <a:lnTo>
                    <a:pt x="615" y="3"/>
                  </a:lnTo>
                  <a:lnTo>
                    <a:pt x="614" y="3"/>
                  </a:lnTo>
                  <a:lnTo>
                    <a:pt x="614" y="3"/>
                  </a:lnTo>
                  <a:lnTo>
                    <a:pt x="614" y="1"/>
                  </a:lnTo>
                  <a:lnTo>
                    <a:pt x="614" y="1"/>
                  </a:lnTo>
                  <a:lnTo>
                    <a:pt x="611" y="3"/>
                  </a:lnTo>
                  <a:lnTo>
                    <a:pt x="607" y="1"/>
                  </a:lnTo>
                  <a:lnTo>
                    <a:pt x="609" y="1"/>
                  </a:lnTo>
                  <a:lnTo>
                    <a:pt x="609" y="1"/>
                  </a:lnTo>
                  <a:lnTo>
                    <a:pt x="611" y="1"/>
                  </a:lnTo>
                  <a:lnTo>
                    <a:pt x="611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0"/>
                  </a:lnTo>
                  <a:lnTo>
                    <a:pt x="614" y="0"/>
                  </a:lnTo>
                  <a:lnTo>
                    <a:pt x="617" y="0"/>
                  </a:lnTo>
                  <a:lnTo>
                    <a:pt x="617" y="0"/>
                  </a:lnTo>
                  <a:lnTo>
                    <a:pt x="620" y="0"/>
                  </a:lnTo>
                  <a:close/>
                  <a:moveTo>
                    <a:pt x="418" y="0"/>
                  </a:moveTo>
                  <a:lnTo>
                    <a:pt x="418" y="0"/>
                  </a:lnTo>
                  <a:lnTo>
                    <a:pt x="418" y="0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3"/>
                  </a:lnTo>
                  <a:lnTo>
                    <a:pt x="420" y="3"/>
                  </a:lnTo>
                  <a:lnTo>
                    <a:pt x="418" y="3"/>
                  </a:lnTo>
                  <a:lnTo>
                    <a:pt x="418" y="5"/>
                  </a:lnTo>
                  <a:lnTo>
                    <a:pt x="417" y="5"/>
                  </a:lnTo>
                  <a:lnTo>
                    <a:pt x="417" y="3"/>
                  </a:lnTo>
                  <a:lnTo>
                    <a:pt x="415" y="3"/>
                  </a:lnTo>
                  <a:lnTo>
                    <a:pt x="415" y="1"/>
                  </a:lnTo>
                  <a:lnTo>
                    <a:pt x="415" y="1"/>
                  </a:lnTo>
                  <a:lnTo>
                    <a:pt x="417" y="0"/>
                  </a:lnTo>
                  <a:lnTo>
                    <a:pt x="4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6" name="Freeform 353">
              <a:extLst>
                <a:ext uri="{FF2B5EF4-FFF2-40B4-BE49-F238E27FC236}">
                  <a16:creationId xmlns:a16="http://schemas.microsoft.com/office/drawing/2014/main" id="{F1E1D4F2-3BC4-4009-ABF1-EB715F0F479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65552" y="2920870"/>
              <a:ext cx="6718967" cy="257297"/>
            </a:xfrm>
            <a:custGeom>
              <a:avLst/>
              <a:gdLst>
                <a:gd name="T0" fmla="*/ 527 w 3447"/>
                <a:gd name="T1" fmla="*/ 49 h 132"/>
                <a:gd name="T2" fmla="*/ 293 w 3447"/>
                <a:gd name="T3" fmla="*/ 74 h 132"/>
                <a:gd name="T4" fmla="*/ 284 w 3447"/>
                <a:gd name="T5" fmla="*/ 77 h 132"/>
                <a:gd name="T6" fmla="*/ 292 w 3447"/>
                <a:gd name="T7" fmla="*/ 60 h 132"/>
                <a:gd name="T8" fmla="*/ 2618 w 3447"/>
                <a:gd name="T9" fmla="*/ 58 h 132"/>
                <a:gd name="T10" fmla="*/ 2610 w 3447"/>
                <a:gd name="T11" fmla="*/ 87 h 132"/>
                <a:gd name="T12" fmla="*/ 2596 w 3447"/>
                <a:gd name="T13" fmla="*/ 61 h 132"/>
                <a:gd name="T14" fmla="*/ 2586 w 3447"/>
                <a:gd name="T15" fmla="*/ 83 h 132"/>
                <a:gd name="T16" fmla="*/ 2602 w 3447"/>
                <a:gd name="T17" fmla="*/ 61 h 132"/>
                <a:gd name="T18" fmla="*/ 2622 w 3447"/>
                <a:gd name="T19" fmla="*/ 49 h 132"/>
                <a:gd name="T20" fmla="*/ 2849 w 3447"/>
                <a:gd name="T21" fmla="*/ 44 h 132"/>
                <a:gd name="T22" fmla="*/ 2886 w 3447"/>
                <a:gd name="T23" fmla="*/ 41 h 132"/>
                <a:gd name="T24" fmla="*/ 2862 w 3447"/>
                <a:gd name="T25" fmla="*/ 46 h 132"/>
                <a:gd name="T26" fmla="*/ 2829 w 3447"/>
                <a:gd name="T27" fmla="*/ 47 h 132"/>
                <a:gd name="T28" fmla="*/ 2813 w 3447"/>
                <a:gd name="T29" fmla="*/ 72 h 132"/>
                <a:gd name="T30" fmla="*/ 2821 w 3447"/>
                <a:gd name="T31" fmla="*/ 44 h 132"/>
                <a:gd name="T32" fmla="*/ 648 w 3447"/>
                <a:gd name="T33" fmla="*/ 38 h 132"/>
                <a:gd name="T34" fmla="*/ 437 w 3447"/>
                <a:gd name="T35" fmla="*/ 36 h 132"/>
                <a:gd name="T36" fmla="*/ 462 w 3447"/>
                <a:gd name="T37" fmla="*/ 35 h 132"/>
                <a:gd name="T38" fmla="*/ 628 w 3447"/>
                <a:gd name="T39" fmla="*/ 30 h 132"/>
                <a:gd name="T40" fmla="*/ 637 w 3447"/>
                <a:gd name="T41" fmla="*/ 35 h 132"/>
                <a:gd name="T42" fmla="*/ 1872 w 3447"/>
                <a:gd name="T43" fmla="*/ 25 h 132"/>
                <a:gd name="T44" fmla="*/ 2244 w 3447"/>
                <a:gd name="T45" fmla="*/ 28 h 132"/>
                <a:gd name="T46" fmla="*/ 2252 w 3447"/>
                <a:gd name="T47" fmla="*/ 22 h 132"/>
                <a:gd name="T48" fmla="*/ 207 w 3447"/>
                <a:gd name="T49" fmla="*/ 24 h 132"/>
                <a:gd name="T50" fmla="*/ 180 w 3447"/>
                <a:gd name="T51" fmla="*/ 27 h 132"/>
                <a:gd name="T52" fmla="*/ 372 w 3447"/>
                <a:gd name="T53" fmla="*/ 19 h 132"/>
                <a:gd name="T54" fmla="*/ 454 w 3447"/>
                <a:gd name="T55" fmla="*/ 22 h 132"/>
                <a:gd name="T56" fmla="*/ 265 w 3447"/>
                <a:gd name="T57" fmla="*/ 24 h 132"/>
                <a:gd name="T58" fmla="*/ 262 w 3447"/>
                <a:gd name="T59" fmla="*/ 24 h 132"/>
                <a:gd name="T60" fmla="*/ 371 w 3447"/>
                <a:gd name="T61" fmla="*/ 17 h 132"/>
                <a:gd name="T62" fmla="*/ 60 w 3447"/>
                <a:gd name="T63" fmla="*/ 14 h 132"/>
                <a:gd name="T64" fmla="*/ 926 w 3447"/>
                <a:gd name="T65" fmla="*/ 14 h 132"/>
                <a:gd name="T66" fmla="*/ 667 w 3447"/>
                <a:gd name="T67" fmla="*/ 8 h 132"/>
                <a:gd name="T68" fmla="*/ 661 w 3447"/>
                <a:gd name="T69" fmla="*/ 11 h 132"/>
                <a:gd name="T70" fmla="*/ 659 w 3447"/>
                <a:gd name="T71" fmla="*/ 6 h 132"/>
                <a:gd name="T72" fmla="*/ 590 w 3447"/>
                <a:gd name="T73" fmla="*/ 3 h 132"/>
                <a:gd name="T74" fmla="*/ 588 w 3447"/>
                <a:gd name="T75" fmla="*/ 6 h 132"/>
                <a:gd name="T76" fmla="*/ 401 w 3447"/>
                <a:gd name="T77" fmla="*/ 8 h 132"/>
                <a:gd name="T78" fmla="*/ 397 w 3447"/>
                <a:gd name="T79" fmla="*/ 8 h 132"/>
                <a:gd name="T80" fmla="*/ 437 w 3447"/>
                <a:gd name="T81" fmla="*/ 5 h 132"/>
                <a:gd name="T82" fmla="*/ 497 w 3447"/>
                <a:gd name="T83" fmla="*/ 8 h 132"/>
                <a:gd name="T84" fmla="*/ 519 w 3447"/>
                <a:gd name="T85" fmla="*/ 35 h 132"/>
                <a:gd name="T86" fmla="*/ 528 w 3447"/>
                <a:gd name="T87" fmla="*/ 49 h 132"/>
                <a:gd name="T88" fmla="*/ 565 w 3447"/>
                <a:gd name="T89" fmla="*/ 57 h 132"/>
                <a:gd name="T90" fmla="*/ 585 w 3447"/>
                <a:gd name="T91" fmla="*/ 68 h 132"/>
                <a:gd name="T92" fmla="*/ 588 w 3447"/>
                <a:gd name="T93" fmla="*/ 77 h 132"/>
                <a:gd name="T94" fmla="*/ 572 w 3447"/>
                <a:gd name="T95" fmla="*/ 74 h 132"/>
                <a:gd name="T96" fmla="*/ 566 w 3447"/>
                <a:gd name="T97" fmla="*/ 83 h 132"/>
                <a:gd name="T98" fmla="*/ 539 w 3447"/>
                <a:gd name="T99" fmla="*/ 93 h 132"/>
                <a:gd name="T100" fmla="*/ 538 w 3447"/>
                <a:gd name="T101" fmla="*/ 72 h 132"/>
                <a:gd name="T102" fmla="*/ 516 w 3447"/>
                <a:gd name="T103" fmla="*/ 66 h 132"/>
                <a:gd name="T104" fmla="*/ 503 w 3447"/>
                <a:gd name="T105" fmla="*/ 74 h 132"/>
                <a:gd name="T106" fmla="*/ 492 w 3447"/>
                <a:gd name="T107" fmla="*/ 128 h 132"/>
                <a:gd name="T108" fmla="*/ 475 w 3447"/>
                <a:gd name="T109" fmla="*/ 99 h 132"/>
                <a:gd name="T110" fmla="*/ 476 w 3447"/>
                <a:gd name="T111" fmla="*/ 74 h 132"/>
                <a:gd name="T112" fmla="*/ 492 w 3447"/>
                <a:gd name="T113" fmla="*/ 60 h 132"/>
                <a:gd name="T114" fmla="*/ 530 w 3447"/>
                <a:gd name="T115" fmla="*/ 57 h 132"/>
                <a:gd name="T116" fmla="*/ 514 w 3447"/>
                <a:gd name="T117" fmla="*/ 41 h 132"/>
                <a:gd name="T118" fmla="*/ 465 w 3447"/>
                <a:gd name="T119" fmla="*/ 41 h 132"/>
                <a:gd name="T120" fmla="*/ 431 w 3447"/>
                <a:gd name="T121" fmla="*/ 43 h 132"/>
                <a:gd name="T122" fmla="*/ 453 w 3447"/>
                <a:gd name="T123" fmla="*/ 16 h 132"/>
                <a:gd name="T124" fmla="*/ 464 w 3447"/>
                <a:gd name="T125" fmla="*/ 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447" h="132">
                  <a:moveTo>
                    <a:pt x="2924" y="47"/>
                  </a:moveTo>
                  <a:lnTo>
                    <a:pt x="2925" y="47"/>
                  </a:lnTo>
                  <a:lnTo>
                    <a:pt x="2927" y="49"/>
                  </a:lnTo>
                  <a:lnTo>
                    <a:pt x="2928" y="49"/>
                  </a:lnTo>
                  <a:lnTo>
                    <a:pt x="2928" y="50"/>
                  </a:lnTo>
                  <a:lnTo>
                    <a:pt x="2930" y="52"/>
                  </a:lnTo>
                  <a:lnTo>
                    <a:pt x="2930" y="54"/>
                  </a:lnTo>
                  <a:lnTo>
                    <a:pt x="2930" y="57"/>
                  </a:lnTo>
                  <a:lnTo>
                    <a:pt x="2931" y="60"/>
                  </a:lnTo>
                  <a:lnTo>
                    <a:pt x="2925" y="58"/>
                  </a:lnTo>
                  <a:lnTo>
                    <a:pt x="2922" y="57"/>
                  </a:lnTo>
                  <a:lnTo>
                    <a:pt x="2920" y="55"/>
                  </a:lnTo>
                  <a:lnTo>
                    <a:pt x="2920" y="52"/>
                  </a:lnTo>
                  <a:lnTo>
                    <a:pt x="2920" y="50"/>
                  </a:lnTo>
                  <a:lnTo>
                    <a:pt x="2920" y="50"/>
                  </a:lnTo>
                  <a:lnTo>
                    <a:pt x="2920" y="49"/>
                  </a:lnTo>
                  <a:lnTo>
                    <a:pt x="2922" y="47"/>
                  </a:lnTo>
                  <a:lnTo>
                    <a:pt x="2924" y="47"/>
                  </a:lnTo>
                  <a:close/>
                  <a:moveTo>
                    <a:pt x="1839" y="46"/>
                  </a:moveTo>
                  <a:lnTo>
                    <a:pt x="1842" y="47"/>
                  </a:lnTo>
                  <a:lnTo>
                    <a:pt x="1843" y="47"/>
                  </a:lnTo>
                  <a:lnTo>
                    <a:pt x="1843" y="49"/>
                  </a:lnTo>
                  <a:lnTo>
                    <a:pt x="1843" y="49"/>
                  </a:lnTo>
                  <a:lnTo>
                    <a:pt x="1840" y="49"/>
                  </a:lnTo>
                  <a:lnTo>
                    <a:pt x="1837" y="49"/>
                  </a:lnTo>
                  <a:lnTo>
                    <a:pt x="1836" y="49"/>
                  </a:lnTo>
                  <a:lnTo>
                    <a:pt x="1832" y="52"/>
                  </a:lnTo>
                  <a:lnTo>
                    <a:pt x="1832" y="52"/>
                  </a:lnTo>
                  <a:lnTo>
                    <a:pt x="1832" y="50"/>
                  </a:lnTo>
                  <a:lnTo>
                    <a:pt x="1836" y="47"/>
                  </a:lnTo>
                  <a:lnTo>
                    <a:pt x="1839" y="46"/>
                  </a:lnTo>
                  <a:close/>
                  <a:moveTo>
                    <a:pt x="527" y="46"/>
                  </a:moveTo>
                  <a:lnTo>
                    <a:pt x="527" y="46"/>
                  </a:lnTo>
                  <a:lnTo>
                    <a:pt x="525" y="47"/>
                  </a:lnTo>
                  <a:lnTo>
                    <a:pt x="527" y="47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7"/>
                  </a:lnTo>
                  <a:lnTo>
                    <a:pt x="527" y="47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7" y="46"/>
                  </a:lnTo>
                  <a:close/>
                  <a:moveTo>
                    <a:pt x="287" y="43"/>
                  </a:moveTo>
                  <a:lnTo>
                    <a:pt x="287" y="43"/>
                  </a:lnTo>
                  <a:lnTo>
                    <a:pt x="289" y="43"/>
                  </a:lnTo>
                  <a:lnTo>
                    <a:pt x="290" y="44"/>
                  </a:lnTo>
                  <a:lnTo>
                    <a:pt x="290" y="46"/>
                  </a:lnTo>
                  <a:lnTo>
                    <a:pt x="290" y="47"/>
                  </a:lnTo>
                  <a:lnTo>
                    <a:pt x="290" y="49"/>
                  </a:lnTo>
                  <a:lnTo>
                    <a:pt x="290" y="50"/>
                  </a:lnTo>
                  <a:lnTo>
                    <a:pt x="290" y="52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2" y="55"/>
                  </a:lnTo>
                  <a:lnTo>
                    <a:pt x="292" y="57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3" y="61"/>
                  </a:lnTo>
                  <a:lnTo>
                    <a:pt x="293" y="61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9"/>
                  </a:lnTo>
                  <a:lnTo>
                    <a:pt x="295" y="71"/>
                  </a:lnTo>
                  <a:lnTo>
                    <a:pt x="293" y="72"/>
                  </a:lnTo>
                  <a:lnTo>
                    <a:pt x="295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3" y="72"/>
                  </a:lnTo>
                  <a:lnTo>
                    <a:pt x="293" y="74"/>
                  </a:lnTo>
                  <a:lnTo>
                    <a:pt x="293" y="74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7"/>
                  </a:lnTo>
                  <a:lnTo>
                    <a:pt x="290" y="77"/>
                  </a:lnTo>
                  <a:lnTo>
                    <a:pt x="290" y="77"/>
                  </a:lnTo>
                  <a:lnTo>
                    <a:pt x="289" y="77"/>
                  </a:lnTo>
                  <a:lnTo>
                    <a:pt x="289" y="77"/>
                  </a:lnTo>
                  <a:lnTo>
                    <a:pt x="289" y="79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2" y="80"/>
                  </a:lnTo>
                  <a:lnTo>
                    <a:pt x="290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0" y="83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0"/>
                  </a:lnTo>
                  <a:lnTo>
                    <a:pt x="289" y="80"/>
                  </a:lnTo>
                  <a:lnTo>
                    <a:pt x="289" y="79"/>
                  </a:lnTo>
                  <a:lnTo>
                    <a:pt x="289" y="79"/>
                  </a:lnTo>
                  <a:lnTo>
                    <a:pt x="287" y="79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5" y="77"/>
                  </a:lnTo>
                  <a:lnTo>
                    <a:pt x="284" y="77"/>
                  </a:lnTo>
                  <a:lnTo>
                    <a:pt x="282" y="79"/>
                  </a:lnTo>
                  <a:lnTo>
                    <a:pt x="281" y="79"/>
                  </a:lnTo>
                  <a:lnTo>
                    <a:pt x="281" y="79"/>
                  </a:lnTo>
                  <a:lnTo>
                    <a:pt x="281" y="77"/>
                  </a:lnTo>
                  <a:lnTo>
                    <a:pt x="282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5" y="77"/>
                  </a:lnTo>
                  <a:lnTo>
                    <a:pt x="285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9" y="76"/>
                  </a:lnTo>
                  <a:lnTo>
                    <a:pt x="290" y="76"/>
                  </a:lnTo>
                  <a:lnTo>
                    <a:pt x="290" y="77"/>
                  </a:lnTo>
                  <a:lnTo>
                    <a:pt x="290" y="76"/>
                  </a:lnTo>
                  <a:lnTo>
                    <a:pt x="290" y="76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4"/>
                  </a:lnTo>
                  <a:lnTo>
                    <a:pt x="292" y="74"/>
                  </a:lnTo>
                  <a:lnTo>
                    <a:pt x="292" y="72"/>
                  </a:lnTo>
                  <a:lnTo>
                    <a:pt x="293" y="71"/>
                  </a:lnTo>
                  <a:lnTo>
                    <a:pt x="293" y="71"/>
                  </a:lnTo>
                  <a:lnTo>
                    <a:pt x="293" y="69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8"/>
                  </a:lnTo>
                  <a:lnTo>
                    <a:pt x="290" y="68"/>
                  </a:lnTo>
                  <a:lnTo>
                    <a:pt x="289" y="66"/>
                  </a:lnTo>
                  <a:lnTo>
                    <a:pt x="290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2" y="65"/>
                  </a:lnTo>
                  <a:lnTo>
                    <a:pt x="290" y="63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292" y="61"/>
                  </a:lnTo>
                  <a:lnTo>
                    <a:pt x="292" y="60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5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90" y="50"/>
                  </a:lnTo>
                  <a:lnTo>
                    <a:pt x="290" y="49"/>
                  </a:lnTo>
                  <a:lnTo>
                    <a:pt x="289" y="47"/>
                  </a:lnTo>
                  <a:lnTo>
                    <a:pt x="289" y="46"/>
                  </a:lnTo>
                  <a:lnTo>
                    <a:pt x="289" y="46"/>
                  </a:lnTo>
                  <a:lnTo>
                    <a:pt x="287" y="44"/>
                  </a:lnTo>
                  <a:lnTo>
                    <a:pt x="287" y="43"/>
                  </a:lnTo>
                  <a:lnTo>
                    <a:pt x="287" y="43"/>
                  </a:lnTo>
                  <a:lnTo>
                    <a:pt x="287" y="43"/>
                  </a:lnTo>
                  <a:close/>
                  <a:moveTo>
                    <a:pt x="2621" y="41"/>
                  </a:moveTo>
                  <a:lnTo>
                    <a:pt x="2622" y="41"/>
                  </a:lnTo>
                  <a:lnTo>
                    <a:pt x="2622" y="43"/>
                  </a:lnTo>
                  <a:lnTo>
                    <a:pt x="2622" y="44"/>
                  </a:lnTo>
                  <a:lnTo>
                    <a:pt x="2622" y="46"/>
                  </a:lnTo>
                  <a:lnTo>
                    <a:pt x="2624" y="46"/>
                  </a:lnTo>
                  <a:lnTo>
                    <a:pt x="2624" y="47"/>
                  </a:lnTo>
                  <a:lnTo>
                    <a:pt x="2627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30" y="47"/>
                  </a:lnTo>
                  <a:lnTo>
                    <a:pt x="2629" y="49"/>
                  </a:lnTo>
                  <a:lnTo>
                    <a:pt x="2629" y="50"/>
                  </a:lnTo>
                  <a:lnTo>
                    <a:pt x="2629" y="52"/>
                  </a:lnTo>
                  <a:lnTo>
                    <a:pt x="2627" y="52"/>
                  </a:lnTo>
                  <a:lnTo>
                    <a:pt x="2624" y="54"/>
                  </a:lnTo>
                  <a:lnTo>
                    <a:pt x="2624" y="54"/>
                  </a:lnTo>
                  <a:lnTo>
                    <a:pt x="2622" y="54"/>
                  </a:lnTo>
                  <a:lnTo>
                    <a:pt x="2622" y="55"/>
                  </a:lnTo>
                  <a:lnTo>
                    <a:pt x="2621" y="55"/>
                  </a:lnTo>
                  <a:lnTo>
                    <a:pt x="2619" y="55"/>
                  </a:lnTo>
                  <a:lnTo>
                    <a:pt x="2618" y="57"/>
                  </a:lnTo>
                  <a:lnTo>
                    <a:pt x="2618" y="58"/>
                  </a:lnTo>
                  <a:lnTo>
                    <a:pt x="2618" y="58"/>
                  </a:lnTo>
                  <a:lnTo>
                    <a:pt x="2616" y="58"/>
                  </a:lnTo>
                  <a:lnTo>
                    <a:pt x="2610" y="57"/>
                  </a:lnTo>
                  <a:lnTo>
                    <a:pt x="2610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1"/>
                  </a:lnTo>
                  <a:lnTo>
                    <a:pt x="2607" y="61"/>
                  </a:lnTo>
                  <a:lnTo>
                    <a:pt x="2607" y="61"/>
                  </a:lnTo>
                  <a:lnTo>
                    <a:pt x="2608" y="63"/>
                  </a:lnTo>
                  <a:lnTo>
                    <a:pt x="2608" y="63"/>
                  </a:lnTo>
                  <a:lnTo>
                    <a:pt x="2610" y="63"/>
                  </a:lnTo>
                  <a:lnTo>
                    <a:pt x="2611" y="63"/>
                  </a:lnTo>
                  <a:lnTo>
                    <a:pt x="2611" y="65"/>
                  </a:lnTo>
                  <a:lnTo>
                    <a:pt x="2611" y="66"/>
                  </a:lnTo>
                  <a:lnTo>
                    <a:pt x="2613" y="68"/>
                  </a:lnTo>
                  <a:lnTo>
                    <a:pt x="2611" y="69"/>
                  </a:lnTo>
                  <a:lnTo>
                    <a:pt x="2611" y="76"/>
                  </a:lnTo>
                  <a:lnTo>
                    <a:pt x="2611" y="79"/>
                  </a:lnTo>
                  <a:lnTo>
                    <a:pt x="2611" y="79"/>
                  </a:lnTo>
                  <a:lnTo>
                    <a:pt x="2611" y="80"/>
                  </a:lnTo>
                  <a:lnTo>
                    <a:pt x="2611" y="82"/>
                  </a:lnTo>
                  <a:lnTo>
                    <a:pt x="2611" y="83"/>
                  </a:lnTo>
                  <a:lnTo>
                    <a:pt x="2611" y="85"/>
                  </a:lnTo>
                  <a:lnTo>
                    <a:pt x="2611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08" y="88"/>
                  </a:lnTo>
                  <a:lnTo>
                    <a:pt x="2607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7"/>
                  </a:lnTo>
                  <a:lnTo>
                    <a:pt x="2607" y="85"/>
                  </a:lnTo>
                  <a:lnTo>
                    <a:pt x="2607" y="85"/>
                  </a:lnTo>
                  <a:lnTo>
                    <a:pt x="2602" y="80"/>
                  </a:lnTo>
                  <a:lnTo>
                    <a:pt x="2600" y="79"/>
                  </a:lnTo>
                  <a:lnTo>
                    <a:pt x="2600" y="79"/>
                  </a:lnTo>
                  <a:lnTo>
                    <a:pt x="2600" y="77"/>
                  </a:lnTo>
                  <a:lnTo>
                    <a:pt x="2600" y="76"/>
                  </a:lnTo>
                  <a:lnTo>
                    <a:pt x="2602" y="72"/>
                  </a:lnTo>
                  <a:lnTo>
                    <a:pt x="2603" y="71"/>
                  </a:lnTo>
                  <a:lnTo>
                    <a:pt x="2603" y="69"/>
                  </a:lnTo>
                  <a:lnTo>
                    <a:pt x="2603" y="68"/>
                  </a:lnTo>
                  <a:lnTo>
                    <a:pt x="2602" y="66"/>
                  </a:lnTo>
                  <a:lnTo>
                    <a:pt x="2602" y="65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599" y="60"/>
                  </a:lnTo>
                  <a:lnTo>
                    <a:pt x="2599" y="58"/>
                  </a:lnTo>
                  <a:lnTo>
                    <a:pt x="2599" y="60"/>
                  </a:lnTo>
                  <a:lnTo>
                    <a:pt x="2597" y="60"/>
                  </a:lnTo>
                  <a:lnTo>
                    <a:pt x="2597" y="61"/>
                  </a:lnTo>
                  <a:lnTo>
                    <a:pt x="2597" y="61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6" y="60"/>
                  </a:lnTo>
                  <a:lnTo>
                    <a:pt x="2596" y="61"/>
                  </a:lnTo>
                  <a:lnTo>
                    <a:pt x="2596" y="63"/>
                  </a:lnTo>
                  <a:lnTo>
                    <a:pt x="2594" y="63"/>
                  </a:lnTo>
                  <a:lnTo>
                    <a:pt x="2592" y="65"/>
                  </a:lnTo>
                  <a:lnTo>
                    <a:pt x="2592" y="66"/>
                  </a:lnTo>
                  <a:lnTo>
                    <a:pt x="2592" y="68"/>
                  </a:lnTo>
                  <a:lnTo>
                    <a:pt x="2592" y="68"/>
                  </a:lnTo>
                  <a:lnTo>
                    <a:pt x="2592" y="69"/>
                  </a:lnTo>
                  <a:lnTo>
                    <a:pt x="2594" y="69"/>
                  </a:lnTo>
                  <a:lnTo>
                    <a:pt x="2594" y="71"/>
                  </a:lnTo>
                  <a:lnTo>
                    <a:pt x="2592" y="71"/>
                  </a:lnTo>
                  <a:lnTo>
                    <a:pt x="2592" y="72"/>
                  </a:lnTo>
                  <a:lnTo>
                    <a:pt x="2591" y="72"/>
                  </a:lnTo>
                  <a:lnTo>
                    <a:pt x="2591" y="74"/>
                  </a:lnTo>
                  <a:lnTo>
                    <a:pt x="2592" y="74"/>
                  </a:lnTo>
                  <a:lnTo>
                    <a:pt x="2594" y="72"/>
                  </a:lnTo>
                  <a:lnTo>
                    <a:pt x="2594" y="72"/>
                  </a:lnTo>
                  <a:lnTo>
                    <a:pt x="2594" y="74"/>
                  </a:lnTo>
                  <a:lnTo>
                    <a:pt x="2594" y="74"/>
                  </a:lnTo>
                  <a:lnTo>
                    <a:pt x="2592" y="74"/>
                  </a:lnTo>
                  <a:lnTo>
                    <a:pt x="2592" y="76"/>
                  </a:lnTo>
                  <a:lnTo>
                    <a:pt x="2592" y="76"/>
                  </a:lnTo>
                  <a:lnTo>
                    <a:pt x="2592" y="77"/>
                  </a:lnTo>
                  <a:lnTo>
                    <a:pt x="2594" y="77"/>
                  </a:lnTo>
                  <a:lnTo>
                    <a:pt x="2594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1" y="77"/>
                  </a:lnTo>
                  <a:lnTo>
                    <a:pt x="2591" y="77"/>
                  </a:lnTo>
                  <a:lnTo>
                    <a:pt x="2591" y="79"/>
                  </a:lnTo>
                  <a:lnTo>
                    <a:pt x="2591" y="79"/>
                  </a:lnTo>
                  <a:lnTo>
                    <a:pt x="2592" y="79"/>
                  </a:lnTo>
                  <a:lnTo>
                    <a:pt x="2592" y="79"/>
                  </a:lnTo>
                  <a:lnTo>
                    <a:pt x="2591" y="82"/>
                  </a:lnTo>
                  <a:lnTo>
                    <a:pt x="2589" y="82"/>
                  </a:lnTo>
                  <a:lnTo>
                    <a:pt x="2589" y="83"/>
                  </a:lnTo>
                  <a:lnTo>
                    <a:pt x="2588" y="83"/>
                  </a:lnTo>
                  <a:lnTo>
                    <a:pt x="2586" y="83"/>
                  </a:lnTo>
                  <a:lnTo>
                    <a:pt x="2586" y="83"/>
                  </a:lnTo>
                  <a:lnTo>
                    <a:pt x="2586" y="82"/>
                  </a:lnTo>
                  <a:lnTo>
                    <a:pt x="2586" y="82"/>
                  </a:lnTo>
                  <a:lnTo>
                    <a:pt x="2586" y="80"/>
                  </a:lnTo>
                  <a:lnTo>
                    <a:pt x="2586" y="80"/>
                  </a:lnTo>
                  <a:lnTo>
                    <a:pt x="2586" y="79"/>
                  </a:lnTo>
                  <a:lnTo>
                    <a:pt x="2586" y="77"/>
                  </a:lnTo>
                  <a:lnTo>
                    <a:pt x="2586" y="76"/>
                  </a:lnTo>
                  <a:lnTo>
                    <a:pt x="2586" y="76"/>
                  </a:lnTo>
                  <a:lnTo>
                    <a:pt x="2586" y="74"/>
                  </a:lnTo>
                  <a:lnTo>
                    <a:pt x="2588" y="71"/>
                  </a:lnTo>
                  <a:lnTo>
                    <a:pt x="2588" y="69"/>
                  </a:lnTo>
                  <a:lnTo>
                    <a:pt x="2589" y="68"/>
                  </a:lnTo>
                  <a:lnTo>
                    <a:pt x="2589" y="66"/>
                  </a:lnTo>
                  <a:lnTo>
                    <a:pt x="2591" y="65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2" y="60"/>
                  </a:lnTo>
                  <a:lnTo>
                    <a:pt x="2592" y="60"/>
                  </a:lnTo>
                  <a:lnTo>
                    <a:pt x="2592" y="58"/>
                  </a:lnTo>
                  <a:lnTo>
                    <a:pt x="2594" y="57"/>
                  </a:lnTo>
                  <a:lnTo>
                    <a:pt x="2594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7" y="55"/>
                  </a:lnTo>
                  <a:lnTo>
                    <a:pt x="2597" y="57"/>
                  </a:lnTo>
                  <a:lnTo>
                    <a:pt x="2599" y="57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2" y="55"/>
                  </a:lnTo>
                  <a:lnTo>
                    <a:pt x="2602" y="57"/>
                  </a:lnTo>
                  <a:lnTo>
                    <a:pt x="2600" y="57"/>
                  </a:lnTo>
                  <a:lnTo>
                    <a:pt x="2600" y="58"/>
                  </a:lnTo>
                  <a:lnTo>
                    <a:pt x="2600" y="60"/>
                  </a:lnTo>
                  <a:lnTo>
                    <a:pt x="2600" y="60"/>
                  </a:lnTo>
                  <a:lnTo>
                    <a:pt x="2602" y="61"/>
                  </a:lnTo>
                  <a:lnTo>
                    <a:pt x="2602" y="61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3" y="60"/>
                  </a:lnTo>
                  <a:lnTo>
                    <a:pt x="2603" y="61"/>
                  </a:lnTo>
                  <a:lnTo>
                    <a:pt x="2603" y="60"/>
                  </a:lnTo>
                  <a:lnTo>
                    <a:pt x="2603" y="60"/>
                  </a:lnTo>
                  <a:lnTo>
                    <a:pt x="2605" y="60"/>
                  </a:lnTo>
                  <a:lnTo>
                    <a:pt x="2605" y="60"/>
                  </a:lnTo>
                  <a:lnTo>
                    <a:pt x="2605" y="58"/>
                  </a:lnTo>
                  <a:lnTo>
                    <a:pt x="2605" y="58"/>
                  </a:lnTo>
                  <a:lnTo>
                    <a:pt x="2607" y="57"/>
                  </a:lnTo>
                  <a:lnTo>
                    <a:pt x="2607" y="55"/>
                  </a:lnTo>
                  <a:lnTo>
                    <a:pt x="2607" y="54"/>
                  </a:lnTo>
                  <a:lnTo>
                    <a:pt x="2605" y="50"/>
                  </a:lnTo>
                  <a:lnTo>
                    <a:pt x="2603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7" y="49"/>
                  </a:lnTo>
                  <a:lnTo>
                    <a:pt x="2608" y="49"/>
                  </a:lnTo>
                  <a:lnTo>
                    <a:pt x="2608" y="50"/>
                  </a:lnTo>
                  <a:lnTo>
                    <a:pt x="2608" y="50"/>
                  </a:lnTo>
                  <a:lnTo>
                    <a:pt x="2608" y="52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10" y="54"/>
                  </a:lnTo>
                  <a:lnTo>
                    <a:pt x="2611" y="54"/>
                  </a:lnTo>
                  <a:lnTo>
                    <a:pt x="2613" y="54"/>
                  </a:lnTo>
                  <a:lnTo>
                    <a:pt x="2613" y="54"/>
                  </a:lnTo>
                  <a:lnTo>
                    <a:pt x="2614" y="54"/>
                  </a:lnTo>
                  <a:lnTo>
                    <a:pt x="2616" y="54"/>
                  </a:lnTo>
                  <a:lnTo>
                    <a:pt x="2621" y="54"/>
                  </a:lnTo>
                  <a:lnTo>
                    <a:pt x="2621" y="54"/>
                  </a:lnTo>
                  <a:lnTo>
                    <a:pt x="2622" y="54"/>
                  </a:lnTo>
                  <a:lnTo>
                    <a:pt x="2622" y="52"/>
                  </a:lnTo>
                  <a:lnTo>
                    <a:pt x="2622" y="52"/>
                  </a:lnTo>
                  <a:lnTo>
                    <a:pt x="2622" y="50"/>
                  </a:lnTo>
                  <a:lnTo>
                    <a:pt x="2622" y="49"/>
                  </a:lnTo>
                  <a:lnTo>
                    <a:pt x="2622" y="49"/>
                  </a:lnTo>
                  <a:lnTo>
                    <a:pt x="2621" y="47"/>
                  </a:lnTo>
                  <a:lnTo>
                    <a:pt x="2621" y="49"/>
                  </a:lnTo>
                  <a:lnTo>
                    <a:pt x="2621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8" y="49"/>
                  </a:lnTo>
                  <a:lnTo>
                    <a:pt x="2616" y="49"/>
                  </a:lnTo>
                  <a:lnTo>
                    <a:pt x="2616" y="47"/>
                  </a:lnTo>
                  <a:lnTo>
                    <a:pt x="2613" y="49"/>
                  </a:lnTo>
                  <a:lnTo>
                    <a:pt x="2613" y="49"/>
                  </a:lnTo>
                  <a:lnTo>
                    <a:pt x="2611" y="47"/>
                  </a:lnTo>
                  <a:lnTo>
                    <a:pt x="2611" y="46"/>
                  </a:lnTo>
                  <a:lnTo>
                    <a:pt x="2611" y="46"/>
                  </a:lnTo>
                  <a:lnTo>
                    <a:pt x="2613" y="44"/>
                  </a:lnTo>
                  <a:lnTo>
                    <a:pt x="2614" y="43"/>
                  </a:lnTo>
                  <a:lnTo>
                    <a:pt x="2614" y="43"/>
                  </a:lnTo>
                  <a:lnTo>
                    <a:pt x="2616" y="43"/>
                  </a:lnTo>
                  <a:lnTo>
                    <a:pt x="2616" y="44"/>
                  </a:lnTo>
                  <a:lnTo>
                    <a:pt x="2616" y="46"/>
                  </a:lnTo>
                  <a:lnTo>
                    <a:pt x="2618" y="46"/>
                  </a:lnTo>
                  <a:lnTo>
                    <a:pt x="2618" y="44"/>
                  </a:lnTo>
                  <a:lnTo>
                    <a:pt x="2618" y="44"/>
                  </a:lnTo>
                  <a:lnTo>
                    <a:pt x="2619" y="44"/>
                  </a:lnTo>
                  <a:lnTo>
                    <a:pt x="2619" y="46"/>
                  </a:lnTo>
                  <a:lnTo>
                    <a:pt x="2621" y="44"/>
                  </a:lnTo>
                  <a:lnTo>
                    <a:pt x="2622" y="44"/>
                  </a:lnTo>
                  <a:lnTo>
                    <a:pt x="2622" y="43"/>
                  </a:lnTo>
                  <a:lnTo>
                    <a:pt x="2621" y="43"/>
                  </a:lnTo>
                  <a:lnTo>
                    <a:pt x="2619" y="41"/>
                  </a:lnTo>
                  <a:lnTo>
                    <a:pt x="2619" y="41"/>
                  </a:lnTo>
                  <a:lnTo>
                    <a:pt x="2621" y="41"/>
                  </a:lnTo>
                  <a:close/>
                  <a:moveTo>
                    <a:pt x="2840" y="41"/>
                  </a:moveTo>
                  <a:lnTo>
                    <a:pt x="2842" y="41"/>
                  </a:lnTo>
                  <a:lnTo>
                    <a:pt x="2845" y="41"/>
                  </a:lnTo>
                  <a:lnTo>
                    <a:pt x="2846" y="43"/>
                  </a:lnTo>
                  <a:lnTo>
                    <a:pt x="2848" y="43"/>
                  </a:lnTo>
                  <a:lnTo>
                    <a:pt x="2848" y="44"/>
                  </a:lnTo>
                  <a:lnTo>
                    <a:pt x="2849" y="44"/>
                  </a:lnTo>
                  <a:lnTo>
                    <a:pt x="2849" y="44"/>
                  </a:lnTo>
                  <a:lnTo>
                    <a:pt x="2851" y="44"/>
                  </a:lnTo>
                  <a:lnTo>
                    <a:pt x="2853" y="43"/>
                  </a:lnTo>
                  <a:lnTo>
                    <a:pt x="2853" y="43"/>
                  </a:lnTo>
                  <a:lnTo>
                    <a:pt x="2854" y="44"/>
                  </a:lnTo>
                  <a:lnTo>
                    <a:pt x="2854" y="44"/>
                  </a:lnTo>
                  <a:lnTo>
                    <a:pt x="2857" y="44"/>
                  </a:lnTo>
                  <a:lnTo>
                    <a:pt x="2859" y="46"/>
                  </a:lnTo>
                  <a:lnTo>
                    <a:pt x="2860" y="46"/>
                  </a:lnTo>
                  <a:lnTo>
                    <a:pt x="2860" y="44"/>
                  </a:lnTo>
                  <a:lnTo>
                    <a:pt x="2862" y="44"/>
                  </a:lnTo>
                  <a:lnTo>
                    <a:pt x="2865" y="44"/>
                  </a:lnTo>
                  <a:lnTo>
                    <a:pt x="2867" y="44"/>
                  </a:lnTo>
                  <a:lnTo>
                    <a:pt x="2867" y="44"/>
                  </a:lnTo>
                  <a:lnTo>
                    <a:pt x="2870" y="44"/>
                  </a:lnTo>
                  <a:lnTo>
                    <a:pt x="2873" y="44"/>
                  </a:lnTo>
                  <a:lnTo>
                    <a:pt x="2873" y="46"/>
                  </a:lnTo>
                  <a:lnTo>
                    <a:pt x="2876" y="47"/>
                  </a:lnTo>
                  <a:lnTo>
                    <a:pt x="2876" y="47"/>
                  </a:lnTo>
                  <a:lnTo>
                    <a:pt x="2876" y="46"/>
                  </a:lnTo>
                  <a:lnTo>
                    <a:pt x="2876" y="44"/>
                  </a:lnTo>
                  <a:lnTo>
                    <a:pt x="2876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9" y="43"/>
                  </a:lnTo>
                  <a:lnTo>
                    <a:pt x="2879" y="43"/>
                  </a:lnTo>
                  <a:lnTo>
                    <a:pt x="2881" y="43"/>
                  </a:lnTo>
                  <a:lnTo>
                    <a:pt x="2883" y="43"/>
                  </a:lnTo>
                  <a:lnTo>
                    <a:pt x="2883" y="43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4" y="41"/>
                  </a:lnTo>
                  <a:lnTo>
                    <a:pt x="2884" y="41"/>
                  </a:lnTo>
                  <a:lnTo>
                    <a:pt x="2886" y="43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9" y="41"/>
                  </a:lnTo>
                  <a:lnTo>
                    <a:pt x="2889" y="43"/>
                  </a:lnTo>
                  <a:lnTo>
                    <a:pt x="2889" y="43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7" y="44"/>
                  </a:lnTo>
                  <a:lnTo>
                    <a:pt x="2887" y="44"/>
                  </a:lnTo>
                  <a:lnTo>
                    <a:pt x="2887" y="46"/>
                  </a:lnTo>
                  <a:lnTo>
                    <a:pt x="2886" y="47"/>
                  </a:lnTo>
                  <a:lnTo>
                    <a:pt x="2886" y="49"/>
                  </a:lnTo>
                  <a:lnTo>
                    <a:pt x="2884" y="49"/>
                  </a:lnTo>
                  <a:lnTo>
                    <a:pt x="2883" y="49"/>
                  </a:lnTo>
                  <a:lnTo>
                    <a:pt x="2881" y="49"/>
                  </a:lnTo>
                  <a:lnTo>
                    <a:pt x="2881" y="49"/>
                  </a:lnTo>
                  <a:lnTo>
                    <a:pt x="2879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6" y="49"/>
                  </a:lnTo>
                  <a:lnTo>
                    <a:pt x="2876" y="49"/>
                  </a:lnTo>
                  <a:lnTo>
                    <a:pt x="2875" y="49"/>
                  </a:lnTo>
                  <a:lnTo>
                    <a:pt x="2873" y="50"/>
                  </a:lnTo>
                  <a:lnTo>
                    <a:pt x="2873" y="50"/>
                  </a:lnTo>
                  <a:lnTo>
                    <a:pt x="2873" y="49"/>
                  </a:lnTo>
                  <a:lnTo>
                    <a:pt x="2872" y="49"/>
                  </a:lnTo>
                  <a:lnTo>
                    <a:pt x="2870" y="47"/>
                  </a:lnTo>
                  <a:lnTo>
                    <a:pt x="2868" y="47"/>
                  </a:lnTo>
                  <a:lnTo>
                    <a:pt x="2868" y="47"/>
                  </a:lnTo>
                  <a:lnTo>
                    <a:pt x="2867" y="47"/>
                  </a:lnTo>
                  <a:lnTo>
                    <a:pt x="2867" y="47"/>
                  </a:lnTo>
                  <a:lnTo>
                    <a:pt x="2865" y="47"/>
                  </a:lnTo>
                  <a:lnTo>
                    <a:pt x="2864" y="46"/>
                  </a:lnTo>
                  <a:lnTo>
                    <a:pt x="2862" y="46"/>
                  </a:lnTo>
                  <a:lnTo>
                    <a:pt x="2860" y="47"/>
                  </a:lnTo>
                  <a:lnTo>
                    <a:pt x="2859" y="47"/>
                  </a:lnTo>
                  <a:lnTo>
                    <a:pt x="2859" y="47"/>
                  </a:lnTo>
                  <a:lnTo>
                    <a:pt x="2857" y="47"/>
                  </a:lnTo>
                  <a:lnTo>
                    <a:pt x="2854" y="47"/>
                  </a:lnTo>
                  <a:lnTo>
                    <a:pt x="2853" y="46"/>
                  </a:lnTo>
                  <a:lnTo>
                    <a:pt x="2849" y="46"/>
                  </a:lnTo>
                  <a:lnTo>
                    <a:pt x="2846" y="46"/>
                  </a:lnTo>
                  <a:lnTo>
                    <a:pt x="2845" y="46"/>
                  </a:lnTo>
                  <a:lnTo>
                    <a:pt x="2843" y="46"/>
                  </a:lnTo>
                  <a:lnTo>
                    <a:pt x="2842" y="46"/>
                  </a:lnTo>
                  <a:lnTo>
                    <a:pt x="2840" y="46"/>
                  </a:lnTo>
                  <a:lnTo>
                    <a:pt x="2838" y="46"/>
                  </a:lnTo>
                  <a:lnTo>
                    <a:pt x="2837" y="46"/>
                  </a:lnTo>
                  <a:lnTo>
                    <a:pt x="2835" y="46"/>
                  </a:lnTo>
                  <a:lnTo>
                    <a:pt x="2835" y="46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7" y="44"/>
                  </a:lnTo>
                  <a:lnTo>
                    <a:pt x="2837" y="44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4" y="44"/>
                  </a:lnTo>
                  <a:lnTo>
                    <a:pt x="2834" y="44"/>
                  </a:lnTo>
                  <a:lnTo>
                    <a:pt x="2834" y="46"/>
                  </a:lnTo>
                  <a:lnTo>
                    <a:pt x="2834" y="46"/>
                  </a:lnTo>
                  <a:lnTo>
                    <a:pt x="2834" y="47"/>
                  </a:lnTo>
                  <a:lnTo>
                    <a:pt x="2834" y="47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7"/>
                  </a:lnTo>
                  <a:lnTo>
                    <a:pt x="2832" y="47"/>
                  </a:lnTo>
                  <a:lnTo>
                    <a:pt x="2831" y="47"/>
                  </a:lnTo>
                  <a:lnTo>
                    <a:pt x="2831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7" y="47"/>
                  </a:lnTo>
                  <a:lnTo>
                    <a:pt x="2827" y="49"/>
                  </a:lnTo>
                  <a:lnTo>
                    <a:pt x="2826" y="49"/>
                  </a:lnTo>
                  <a:lnTo>
                    <a:pt x="2826" y="50"/>
                  </a:lnTo>
                  <a:lnTo>
                    <a:pt x="2826" y="52"/>
                  </a:lnTo>
                  <a:lnTo>
                    <a:pt x="2824" y="54"/>
                  </a:lnTo>
                  <a:lnTo>
                    <a:pt x="2824" y="54"/>
                  </a:lnTo>
                  <a:lnTo>
                    <a:pt x="2823" y="55"/>
                  </a:lnTo>
                  <a:lnTo>
                    <a:pt x="2821" y="55"/>
                  </a:lnTo>
                  <a:lnTo>
                    <a:pt x="2819" y="55"/>
                  </a:lnTo>
                  <a:lnTo>
                    <a:pt x="2818" y="55"/>
                  </a:lnTo>
                  <a:lnTo>
                    <a:pt x="2818" y="55"/>
                  </a:lnTo>
                  <a:lnTo>
                    <a:pt x="2818" y="57"/>
                  </a:lnTo>
                  <a:lnTo>
                    <a:pt x="2818" y="60"/>
                  </a:lnTo>
                  <a:lnTo>
                    <a:pt x="2818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6" y="63"/>
                  </a:lnTo>
                  <a:lnTo>
                    <a:pt x="2815" y="63"/>
                  </a:lnTo>
                  <a:lnTo>
                    <a:pt x="2815" y="65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6" y="68"/>
                  </a:lnTo>
                  <a:lnTo>
                    <a:pt x="2816" y="68"/>
                  </a:lnTo>
                  <a:lnTo>
                    <a:pt x="2816" y="71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1"/>
                  </a:lnTo>
                  <a:lnTo>
                    <a:pt x="2813" y="71"/>
                  </a:lnTo>
                  <a:lnTo>
                    <a:pt x="2813" y="69"/>
                  </a:lnTo>
                  <a:lnTo>
                    <a:pt x="2813" y="69"/>
                  </a:lnTo>
                  <a:lnTo>
                    <a:pt x="2812" y="69"/>
                  </a:lnTo>
                  <a:lnTo>
                    <a:pt x="2812" y="69"/>
                  </a:lnTo>
                  <a:lnTo>
                    <a:pt x="2808" y="66"/>
                  </a:lnTo>
                  <a:lnTo>
                    <a:pt x="2808" y="65"/>
                  </a:lnTo>
                  <a:lnTo>
                    <a:pt x="2805" y="63"/>
                  </a:lnTo>
                  <a:lnTo>
                    <a:pt x="2805" y="63"/>
                  </a:lnTo>
                  <a:lnTo>
                    <a:pt x="2805" y="61"/>
                  </a:lnTo>
                  <a:lnTo>
                    <a:pt x="2807" y="61"/>
                  </a:lnTo>
                  <a:lnTo>
                    <a:pt x="2807" y="60"/>
                  </a:lnTo>
                  <a:lnTo>
                    <a:pt x="2807" y="60"/>
                  </a:lnTo>
                  <a:lnTo>
                    <a:pt x="2805" y="60"/>
                  </a:lnTo>
                  <a:lnTo>
                    <a:pt x="2805" y="58"/>
                  </a:lnTo>
                  <a:lnTo>
                    <a:pt x="2805" y="58"/>
                  </a:lnTo>
                  <a:lnTo>
                    <a:pt x="2807" y="58"/>
                  </a:lnTo>
                  <a:lnTo>
                    <a:pt x="2807" y="58"/>
                  </a:lnTo>
                  <a:lnTo>
                    <a:pt x="2808" y="57"/>
                  </a:lnTo>
                  <a:lnTo>
                    <a:pt x="2810" y="55"/>
                  </a:lnTo>
                  <a:lnTo>
                    <a:pt x="2810" y="55"/>
                  </a:lnTo>
                  <a:lnTo>
                    <a:pt x="2808" y="54"/>
                  </a:lnTo>
                  <a:lnTo>
                    <a:pt x="2808" y="54"/>
                  </a:lnTo>
                  <a:lnTo>
                    <a:pt x="2808" y="52"/>
                  </a:lnTo>
                  <a:lnTo>
                    <a:pt x="2808" y="52"/>
                  </a:lnTo>
                  <a:lnTo>
                    <a:pt x="2810" y="52"/>
                  </a:lnTo>
                  <a:lnTo>
                    <a:pt x="2810" y="52"/>
                  </a:lnTo>
                  <a:lnTo>
                    <a:pt x="2812" y="52"/>
                  </a:lnTo>
                  <a:lnTo>
                    <a:pt x="2812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0"/>
                  </a:lnTo>
                  <a:lnTo>
                    <a:pt x="2813" y="49"/>
                  </a:lnTo>
                  <a:lnTo>
                    <a:pt x="2815" y="47"/>
                  </a:lnTo>
                  <a:lnTo>
                    <a:pt x="2818" y="47"/>
                  </a:lnTo>
                  <a:lnTo>
                    <a:pt x="2819" y="46"/>
                  </a:lnTo>
                  <a:lnTo>
                    <a:pt x="2819" y="46"/>
                  </a:lnTo>
                  <a:lnTo>
                    <a:pt x="2821" y="44"/>
                  </a:lnTo>
                  <a:lnTo>
                    <a:pt x="2821" y="43"/>
                  </a:lnTo>
                  <a:lnTo>
                    <a:pt x="2823" y="43"/>
                  </a:lnTo>
                  <a:lnTo>
                    <a:pt x="2826" y="41"/>
                  </a:lnTo>
                  <a:lnTo>
                    <a:pt x="2827" y="41"/>
                  </a:lnTo>
                  <a:lnTo>
                    <a:pt x="2827" y="41"/>
                  </a:lnTo>
                  <a:lnTo>
                    <a:pt x="2829" y="41"/>
                  </a:lnTo>
                  <a:lnTo>
                    <a:pt x="2831" y="41"/>
                  </a:lnTo>
                  <a:lnTo>
                    <a:pt x="2831" y="41"/>
                  </a:lnTo>
                  <a:lnTo>
                    <a:pt x="2832" y="43"/>
                  </a:lnTo>
                  <a:lnTo>
                    <a:pt x="2834" y="43"/>
                  </a:lnTo>
                  <a:lnTo>
                    <a:pt x="2840" y="41"/>
                  </a:lnTo>
                  <a:close/>
                  <a:moveTo>
                    <a:pt x="434" y="39"/>
                  </a:moveTo>
                  <a:lnTo>
                    <a:pt x="432" y="41"/>
                  </a:lnTo>
                  <a:lnTo>
                    <a:pt x="432" y="41"/>
                  </a:lnTo>
                  <a:lnTo>
                    <a:pt x="431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4" y="41"/>
                  </a:lnTo>
                  <a:lnTo>
                    <a:pt x="434" y="41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4" y="39"/>
                  </a:lnTo>
                  <a:close/>
                  <a:moveTo>
                    <a:pt x="435" y="38"/>
                  </a:moveTo>
                  <a:lnTo>
                    <a:pt x="434" y="38"/>
                  </a:lnTo>
                  <a:lnTo>
                    <a:pt x="434" y="38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5" y="39"/>
                  </a:lnTo>
                  <a:lnTo>
                    <a:pt x="435" y="38"/>
                  </a:lnTo>
                  <a:lnTo>
                    <a:pt x="435" y="38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32" y="38"/>
                  </a:lnTo>
                  <a:lnTo>
                    <a:pt x="432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2" y="38"/>
                  </a:lnTo>
                  <a:lnTo>
                    <a:pt x="432" y="38"/>
                  </a:lnTo>
                  <a:close/>
                  <a:moveTo>
                    <a:pt x="648" y="38"/>
                  </a:moveTo>
                  <a:lnTo>
                    <a:pt x="650" y="38"/>
                  </a:lnTo>
                  <a:lnTo>
                    <a:pt x="650" y="39"/>
                  </a:lnTo>
                  <a:lnTo>
                    <a:pt x="650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48" y="43"/>
                  </a:lnTo>
                  <a:lnTo>
                    <a:pt x="648" y="43"/>
                  </a:lnTo>
                  <a:lnTo>
                    <a:pt x="647" y="41"/>
                  </a:lnTo>
                  <a:lnTo>
                    <a:pt x="647" y="41"/>
                  </a:lnTo>
                  <a:lnTo>
                    <a:pt x="645" y="43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39"/>
                  </a:lnTo>
                  <a:lnTo>
                    <a:pt x="645" y="39"/>
                  </a:lnTo>
                  <a:lnTo>
                    <a:pt x="647" y="39"/>
                  </a:lnTo>
                  <a:lnTo>
                    <a:pt x="648" y="39"/>
                  </a:lnTo>
                  <a:lnTo>
                    <a:pt x="648" y="38"/>
                  </a:lnTo>
                  <a:lnTo>
                    <a:pt x="648" y="38"/>
                  </a:lnTo>
                  <a:close/>
                  <a:moveTo>
                    <a:pt x="2006" y="36"/>
                  </a:moveTo>
                  <a:lnTo>
                    <a:pt x="2006" y="36"/>
                  </a:lnTo>
                  <a:lnTo>
                    <a:pt x="2006" y="38"/>
                  </a:lnTo>
                  <a:lnTo>
                    <a:pt x="2006" y="38"/>
                  </a:lnTo>
                  <a:lnTo>
                    <a:pt x="2003" y="39"/>
                  </a:lnTo>
                  <a:lnTo>
                    <a:pt x="2000" y="41"/>
                  </a:lnTo>
                  <a:lnTo>
                    <a:pt x="1998" y="41"/>
                  </a:lnTo>
                  <a:lnTo>
                    <a:pt x="1996" y="43"/>
                  </a:lnTo>
                  <a:lnTo>
                    <a:pt x="1993" y="43"/>
                  </a:lnTo>
                  <a:lnTo>
                    <a:pt x="1993" y="43"/>
                  </a:lnTo>
                  <a:lnTo>
                    <a:pt x="1993" y="41"/>
                  </a:lnTo>
                  <a:lnTo>
                    <a:pt x="1993" y="41"/>
                  </a:lnTo>
                  <a:lnTo>
                    <a:pt x="1995" y="41"/>
                  </a:lnTo>
                  <a:lnTo>
                    <a:pt x="1996" y="41"/>
                  </a:lnTo>
                  <a:lnTo>
                    <a:pt x="2000" y="39"/>
                  </a:lnTo>
                  <a:lnTo>
                    <a:pt x="2001" y="39"/>
                  </a:lnTo>
                  <a:lnTo>
                    <a:pt x="2003" y="38"/>
                  </a:lnTo>
                  <a:lnTo>
                    <a:pt x="2003" y="38"/>
                  </a:lnTo>
                  <a:lnTo>
                    <a:pt x="2004" y="36"/>
                  </a:lnTo>
                  <a:lnTo>
                    <a:pt x="2006" y="36"/>
                  </a:lnTo>
                  <a:close/>
                  <a:moveTo>
                    <a:pt x="437" y="36"/>
                  </a:moveTo>
                  <a:lnTo>
                    <a:pt x="437" y="36"/>
                  </a:lnTo>
                  <a:lnTo>
                    <a:pt x="435" y="36"/>
                  </a:lnTo>
                  <a:lnTo>
                    <a:pt x="435" y="36"/>
                  </a:lnTo>
                  <a:lnTo>
                    <a:pt x="437" y="38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close/>
                  <a:moveTo>
                    <a:pt x="380" y="31"/>
                  </a:moveTo>
                  <a:lnTo>
                    <a:pt x="380" y="33"/>
                  </a:lnTo>
                  <a:lnTo>
                    <a:pt x="380" y="33"/>
                  </a:lnTo>
                  <a:lnTo>
                    <a:pt x="380" y="35"/>
                  </a:lnTo>
                  <a:lnTo>
                    <a:pt x="380" y="35"/>
                  </a:lnTo>
                  <a:lnTo>
                    <a:pt x="382" y="33"/>
                  </a:lnTo>
                  <a:lnTo>
                    <a:pt x="382" y="35"/>
                  </a:lnTo>
                  <a:lnTo>
                    <a:pt x="380" y="36"/>
                  </a:lnTo>
                  <a:lnTo>
                    <a:pt x="380" y="36"/>
                  </a:lnTo>
                  <a:lnTo>
                    <a:pt x="379" y="36"/>
                  </a:lnTo>
                  <a:lnTo>
                    <a:pt x="379" y="36"/>
                  </a:lnTo>
                  <a:lnTo>
                    <a:pt x="379" y="35"/>
                  </a:lnTo>
                  <a:lnTo>
                    <a:pt x="377" y="35"/>
                  </a:lnTo>
                  <a:lnTo>
                    <a:pt x="377" y="35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5" y="35"/>
                  </a:lnTo>
                  <a:lnTo>
                    <a:pt x="375" y="35"/>
                  </a:lnTo>
                  <a:lnTo>
                    <a:pt x="375" y="33"/>
                  </a:lnTo>
                  <a:lnTo>
                    <a:pt x="377" y="33"/>
                  </a:lnTo>
                  <a:lnTo>
                    <a:pt x="377" y="33"/>
                  </a:lnTo>
                  <a:lnTo>
                    <a:pt x="379" y="33"/>
                  </a:lnTo>
                  <a:lnTo>
                    <a:pt x="380" y="33"/>
                  </a:lnTo>
                  <a:lnTo>
                    <a:pt x="380" y="31"/>
                  </a:lnTo>
                  <a:close/>
                  <a:moveTo>
                    <a:pt x="472" y="28"/>
                  </a:moveTo>
                  <a:lnTo>
                    <a:pt x="470" y="28"/>
                  </a:lnTo>
                  <a:lnTo>
                    <a:pt x="467" y="30"/>
                  </a:lnTo>
                  <a:lnTo>
                    <a:pt x="465" y="30"/>
                  </a:lnTo>
                  <a:lnTo>
                    <a:pt x="464" y="33"/>
                  </a:lnTo>
                  <a:lnTo>
                    <a:pt x="462" y="33"/>
                  </a:lnTo>
                  <a:lnTo>
                    <a:pt x="462" y="35"/>
                  </a:lnTo>
                  <a:lnTo>
                    <a:pt x="464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3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8"/>
                  </a:lnTo>
                  <a:lnTo>
                    <a:pt x="465" y="36"/>
                  </a:lnTo>
                  <a:lnTo>
                    <a:pt x="467" y="36"/>
                  </a:lnTo>
                  <a:lnTo>
                    <a:pt x="468" y="35"/>
                  </a:lnTo>
                  <a:lnTo>
                    <a:pt x="468" y="35"/>
                  </a:lnTo>
                  <a:lnTo>
                    <a:pt x="468" y="33"/>
                  </a:lnTo>
                  <a:lnTo>
                    <a:pt x="472" y="31"/>
                  </a:lnTo>
                  <a:lnTo>
                    <a:pt x="472" y="31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5" y="30"/>
                  </a:lnTo>
                  <a:lnTo>
                    <a:pt x="475" y="30"/>
                  </a:lnTo>
                  <a:lnTo>
                    <a:pt x="475" y="28"/>
                  </a:lnTo>
                  <a:lnTo>
                    <a:pt x="473" y="28"/>
                  </a:lnTo>
                  <a:lnTo>
                    <a:pt x="472" y="28"/>
                  </a:lnTo>
                  <a:close/>
                  <a:moveTo>
                    <a:pt x="626" y="27"/>
                  </a:moveTo>
                  <a:lnTo>
                    <a:pt x="626" y="27"/>
                  </a:lnTo>
                  <a:lnTo>
                    <a:pt x="628" y="27"/>
                  </a:lnTo>
                  <a:lnTo>
                    <a:pt x="628" y="27"/>
                  </a:lnTo>
                  <a:lnTo>
                    <a:pt x="629" y="27"/>
                  </a:lnTo>
                  <a:lnTo>
                    <a:pt x="629" y="27"/>
                  </a:lnTo>
                  <a:lnTo>
                    <a:pt x="629" y="28"/>
                  </a:lnTo>
                  <a:lnTo>
                    <a:pt x="631" y="28"/>
                  </a:lnTo>
                  <a:lnTo>
                    <a:pt x="631" y="28"/>
                  </a:lnTo>
                  <a:lnTo>
                    <a:pt x="631" y="30"/>
                  </a:lnTo>
                  <a:lnTo>
                    <a:pt x="629" y="28"/>
                  </a:lnTo>
                  <a:lnTo>
                    <a:pt x="628" y="28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1"/>
                  </a:lnTo>
                  <a:lnTo>
                    <a:pt x="626" y="30"/>
                  </a:lnTo>
                  <a:lnTo>
                    <a:pt x="626" y="28"/>
                  </a:lnTo>
                  <a:lnTo>
                    <a:pt x="626" y="28"/>
                  </a:lnTo>
                  <a:lnTo>
                    <a:pt x="626" y="27"/>
                  </a:lnTo>
                  <a:lnTo>
                    <a:pt x="626" y="27"/>
                  </a:lnTo>
                  <a:lnTo>
                    <a:pt x="626" y="27"/>
                  </a:lnTo>
                  <a:close/>
                  <a:moveTo>
                    <a:pt x="637" y="25"/>
                  </a:moveTo>
                  <a:lnTo>
                    <a:pt x="637" y="25"/>
                  </a:lnTo>
                  <a:lnTo>
                    <a:pt x="637" y="25"/>
                  </a:lnTo>
                  <a:lnTo>
                    <a:pt x="636" y="27"/>
                  </a:lnTo>
                  <a:lnTo>
                    <a:pt x="634" y="27"/>
                  </a:lnTo>
                  <a:lnTo>
                    <a:pt x="636" y="28"/>
                  </a:lnTo>
                  <a:lnTo>
                    <a:pt x="636" y="27"/>
                  </a:lnTo>
                  <a:lnTo>
                    <a:pt x="637" y="27"/>
                  </a:lnTo>
                  <a:lnTo>
                    <a:pt x="636" y="27"/>
                  </a:lnTo>
                  <a:lnTo>
                    <a:pt x="636" y="28"/>
                  </a:lnTo>
                  <a:lnTo>
                    <a:pt x="637" y="28"/>
                  </a:lnTo>
                  <a:lnTo>
                    <a:pt x="639" y="28"/>
                  </a:lnTo>
                  <a:lnTo>
                    <a:pt x="639" y="28"/>
                  </a:lnTo>
                  <a:lnTo>
                    <a:pt x="639" y="30"/>
                  </a:lnTo>
                  <a:lnTo>
                    <a:pt x="639" y="31"/>
                  </a:lnTo>
                  <a:lnTo>
                    <a:pt x="639" y="31"/>
                  </a:lnTo>
                  <a:lnTo>
                    <a:pt x="639" y="33"/>
                  </a:lnTo>
                  <a:lnTo>
                    <a:pt x="637" y="33"/>
                  </a:lnTo>
                  <a:lnTo>
                    <a:pt x="637" y="33"/>
                  </a:lnTo>
                  <a:lnTo>
                    <a:pt x="637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40" y="35"/>
                  </a:lnTo>
                  <a:lnTo>
                    <a:pt x="640" y="35"/>
                  </a:lnTo>
                  <a:lnTo>
                    <a:pt x="640" y="36"/>
                  </a:lnTo>
                  <a:lnTo>
                    <a:pt x="640" y="36"/>
                  </a:lnTo>
                  <a:lnTo>
                    <a:pt x="639" y="36"/>
                  </a:lnTo>
                  <a:lnTo>
                    <a:pt x="639" y="36"/>
                  </a:lnTo>
                  <a:lnTo>
                    <a:pt x="637" y="36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5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4" y="31"/>
                  </a:lnTo>
                  <a:lnTo>
                    <a:pt x="634" y="31"/>
                  </a:lnTo>
                  <a:lnTo>
                    <a:pt x="634" y="30"/>
                  </a:lnTo>
                  <a:lnTo>
                    <a:pt x="634" y="30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7"/>
                  </a:lnTo>
                  <a:lnTo>
                    <a:pt x="636" y="27"/>
                  </a:lnTo>
                  <a:lnTo>
                    <a:pt x="637" y="25"/>
                  </a:lnTo>
                  <a:lnTo>
                    <a:pt x="637" y="25"/>
                  </a:lnTo>
                  <a:close/>
                  <a:moveTo>
                    <a:pt x="604" y="25"/>
                  </a:moveTo>
                  <a:lnTo>
                    <a:pt x="606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7"/>
                  </a:lnTo>
                  <a:lnTo>
                    <a:pt x="607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4" y="25"/>
                  </a:lnTo>
                  <a:lnTo>
                    <a:pt x="604" y="25"/>
                  </a:lnTo>
                  <a:lnTo>
                    <a:pt x="604" y="25"/>
                  </a:lnTo>
                  <a:close/>
                  <a:moveTo>
                    <a:pt x="1873" y="24"/>
                  </a:moveTo>
                  <a:lnTo>
                    <a:pt x="1875" y="24"/>
                  </a:lnTo>
                  <a:lnTo>
                    <a:pt x="1875" y="25"/>
                  </a:lnTo>
                  <a:lnTo>
                    <a:pt x="1872" y="25"/>
                  </a:lnTo>
                  <a:lnTo>
                    <a:pt x="1873" y="25"/>
                  </a:lnTo>
                  <a:lnTo>
                    <a:pt x="1873" y="25"/>
                  </a:lnTo>
                  <a:lnTo>
                    <a:pt x="1873" y="24"/>
                  </a:lnTo>
                  <a:lnTo>
                    <a:pt x="1873" y="24"/>
                  </a:lnTo>
                  <a:close/>
                  <a:moveTo>
                    <a:pt x="1877" y="24"/>
                  </a:moveTo>
                  <a:lnTo>
                    <a:pt x="1877" y="24"/>
                  </a:lnTo>
                  <a:lnTo>
                    <a:pt x="1880" y="25"/>
                  </a:lnTo>
                  <a:lnTo>
                    <a:pt x="1881" y="25"/>
                  </a:lnTo>
                  <a:lnTo>
                    <a:pt x="1883" y="27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1" y="28"/>
                  </a:lnTo>
                  <a:lnTo>
                    <a:pt x="1880" y="28"/>
                  </a:lnTo>
                  <a:lnTo>
                    <a:pt x="1878" y="27"/>
                  </a:lnTo>
                  <a:lnTo>
                    <a:pt x="1877" y="25"/>
                  </a:lnTo>
                  <a:lnTo>
                    <a:pt x="1875" y="24"/>
                  </a:lnTo>
                  <a:lnTo>
                    <a:pt x="1877" y="24"/>
                  </a:lnTo>
                  <a:close/>
                  <a:moveTo>
                    <a:pt x="505" y="22"/>
                  </a:moveTo>
                  <a:lnTo>
                    <a:pt x="503" y="22"/>
                  </a:lnTo>
                  <a:lnTo>
                    <a:pt x="502" y="22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3" y="24"/>
                  </a:lnTo>
                  <a:lnTo>
                    <a:pt x="505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5" y="22"/>
                  </a:lnTo>
                  <a:close/>
                  <a:moveTo>
                    <a:pt x="2252" y="22"/>
                  </a:moveTo>
                  <a:lnTo>
                    <a:pt x="2252" y="22"/>
                  </a:lnTo>
                  <a:lnTo>
                    <a:pt x="2253" y="25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0" y="30"/>
                  </a:lnTo>
                  <a:lnTo>
                    <a:pt x="2249" y="30"/>
                  </a:lnTo>
                  <a:lnTo>
                    <a:pt x="2247" y="28"/>
                  </a:lnTo>
                  <a:lnTo>
                    <a:pt x="2244" y="28"/>
                  </a:lnTo>
                  <a:lnTo>
                    <a:pt x="2241" y="28"/>
                  </a:lnTo>
                  <a:lnTo>
                    <a:pt x="2238" y="30"/>
                  </a:lnTo>
                  <a:lnTo>
                    <a:pt x="2238" y="30"/>
                  </a:lnTo>
                  <a:lnTo>
                    <a:pt x="2238" y="31"/>
                  </a:lnTo>
                  <a:lnTo>
                    <a:pt x="2238" y="31"/>
                  </a:lnTo>
                  <a:lnTo>
                    <a:pt x="2236" y="31"/>
                  </a:lnTo>
                  <a:lnTo>
                    <a:pt x="2234" y="35"/>
                  </a:lnTo>
                  <a:lnTo>
                    <a:pt x="2231" y="38"/>
                  </a:lnTo>
                  <a:lnTo>
                    <a:pt x="2231" y="39"/>
                  </a:lnTo>
                  <a:lnTo>
                    <a:pt x="2231" y="39"/>
                  </a:lnTo>
                  <a:lnTo>
                    <a:pt x="2228" y="41"/>
                  </a:lnTo>
                  <a:lnTo>
                    <a:pt x="2228" y="41"/>
                  </a:lnTo>
                  <a:lnTo>
                    <a:pt x="2230" y="39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1" y="36"/>
                  </a:lnTo>
                  <a:lnTo>
                    <a:pt x="2231" y="35"/>
                  </a:lnTo>
                  <a:lnTo>
                    <a:pt x="2231" y="35"/>
                  </a:lnTo>
                  <a:lnTo>
                    <a:pt x="2233" y="33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28"/>
                  </a:lnTo>
                  <a:lnTo>
                    <a:pt x="2234" y="27"/>
                  </a:lnTo>
                  <a:lnTo>
                    <a:pt x="2234" y="27"/>
                  </a:lnTo>
                  <a:lnTo>
                    <a:pt x="2236" y="27"/>
                  </a:lnTo>
                  <a:lnTo>
                    <a:pt x="2238" y="27"/>
                  </a:lnTo>
                  <a:lnTo>
                    <a:pt x="2238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41" y="27"/>
                  </a:lnTo>
                  <a:lnTo>
                    <a:pt x="2241" y="27"/>
                  </a:lnTo>
                  <a:lnTo>
                    <a:pt x="2242" y="27"/>
                  </a:lnTo>
                  <a:lnTo>
                    <a:pt x="2246" y="27"/>
                  </a:lnTo>
                  <a:lnTo>
                    <a:pt x="2250" y="27"/>
                  </a:lnTo>
                  <a:lnTo>
                    <a:pt x="2250" y="25"/>
                  </a:lnTo>
                  <a:lnTo>
                    <a:pt x="2250" y="22"/>
                  </a:lnTo>
                  <a:lnTo>
                    <a:pt x="2252" y="22"/>
                  </a:lnTo>
                  <a:close/>
                  <a:moveTo>
                    <a:pt x="3445" y="19"/>
                  </a:moveTo>
                  <a:lnTo>
                    <a:pt x="3447" y="20"/>
                  </a:lnTo>
                  <a:lnTo>
                    <a:pt x="3447" y="20"/>
                  </a:lnTo>
                  <a:lnTo>
                    <a:pt x="3447" y="22"/>
                  </a:lnTo>
                  <a:lnTo>
                    <a:pt x="3447" y="22"/>
                  </a:lnTo>
                  <a:lnTo>
                    <a:pt x="3447" y="24"/>
                  </a:lnTo>
                  <a:lnTo>
                    <a:pt x="3445" y="24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4"/>
                  </a:lnTo>
                  <a:lnTo>
                    <a:pt x="3442" y="24"/>
                  </a:lnTo>
                  <a:lnTo>
                    <a:pt x="3442" y="24"/>
                  </a:lnTo>
                  <a:lnTo>
                    <a:pt x="3444" y="22"/>
                  </a:lnTo>
                  <a:lnTo>
                    <a:pt x="3444" y="20"/>
                  </a:lnTo>
                  <a:lnTo>
                    <a:pt x="3445" y="20"/>
                  </a:lnTo>
                  <a:lnTo>
                    <a:pt x="3445" y="19"/>
                  </a:lnTo>
                  <a:close/>
                  <a:moveTo>
                    <a:pt x="205" y="19"/>
                  </a:moveTo>
                  <a:lnTo>
                    <a:pt x="205" y="19"/>
                  </a:lnTo>
                  <a:lnTo>
                    <a:pt x="207" y="19"/>
                  </a:lnTo>
                  <a:lnTo>
                    <a:pt x="207" y="19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2"/>
                  </a:lnTo>
                  <a:lnTo>
                    <a:pt x="208" y="22"/>
                  </a:lnTo>
                  <a:lnTo>
                    <a:pt x="208" y="22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8" y="25"/>
                  </a:lnTo>
                  <a:lnTo>
                    <a:pt x="208" y="25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5"/>
                  </a:lnTo>
                  <a:lnTo>
                    <a:pt x="207" y="25"/>
                  </a:lnTo>
                  <a:lnTo>
                    <a:pt x="207" y="24"/>
                  </a:lnTo>
                  <a:lnTo>
                    <a:pt x="207" y="24"/>
                  </a:lnTo>
                  <a:lnTo>
                    <a:pt x="207" y="22"/>
                  </a:lnTo>
                  <a:lnTo>
                    <a:pt x="207" y="22"/>
                  </a:lnTo>
                  <a:lnTo>
                    <a:pt x="205" y="20"/>
                  </a:lnTo>
                  <a:lnTo>
                    <a:pt x="205" y="20"/>
                  </a:lnTo>
                  <a:lnTo>
                    <a:pt x="205" y="22"/>
                  </a:lnTo>
                  <a:lnTo>
                    <a:pt x="203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2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4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5"/>
                  </a:lnTo>
                  <a:lnTo>
                    <a:pt x="188" y="25"/>
                  </a:lnTo>
                  <a:lnTo>
                    <a:pt x="186" y="27"/>
                  </a:lnTo>
                  <a:lnTo>
                    <a:pt x="185" y="28"/>
                  </a:lnTo>
                  <a:lnTo>
                    <a:pt x="185" y="30"/>
                  </a:lnTo>
                  <a:lnTo>
                    <a:pt x="183" y="30"/>
                  </a:lnTo>
                  <a:lnTo>
                    <a:pt x="185" y="28"/>
                  </a:lnTo>
                  <a:lnTo>
                    <a:pt x="183" y="28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1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5" y="27"/>
                  </a:lnTo>
                  <a:lnTo>
                    <a:pt x="185" y="28"/>
                  </a:lnTo>
                  <a:lnTo>
                    <a:pt x="186" y="27"/>
                  </a:lnTo>
                  <a:lnTo>
                    <a:pt x="186" y="27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6" y="25"/>
                  </a:lnTo>
                  <a:lnTo>
                    <a:pt x="188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91" y="24"/>
                  </a:lnTo>
                  <a:lnTo>
                    <a:pt x="192" y="24"/>
                  </a:lnTo>
                  <a:lnTo>
                    <a:pt x="192" y="24"/>
                  </a:lnTo>
                  <a:lnTo>
                    <a:pt x="194" y="24"/>
                  </a:lnTo>
                  <a:lnTo>
                    <a:pt x="196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197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200" y="22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3" y="22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19"/>
                  </a:lnTo>
                  <a:lnTo>
                    <a:pt x="205" y="19"/>
                  </a:lnTo>
                  <a:close/>
                  <a:moveTo>
                    <a:pt x="369" y="17"/>
                  </a:moveTo>
                  <a:lnTo>
                    <a:pt x="371" y="17"/>
                  </a:lnTo>
                  <a:lnTo>
                    <a:pt x="371" y="19"/>
                  </a:lnTo>
                  <a:lnTo>
                    <a:pt x="372" y="19"/>
                  </a:lnTo>
                  <a:lnTo>
                    <a:pt x="374" y="19"/>
                  </a:lnTo>
                  <a:lnTo>
                    <a:pt x="374" y="20"/>
                  </a:lnTo>
                  <a:lnTo>
                    <a:pt x="374" y="20"/>
                  </a:lnTo>
                  <a:lnTo>
                    <a:pt x="372" y="20"/>
                  </a:lnTo>
                  <a:lnTo>
                    <a:pt x="369" y="20"/>
                  </a:lnTo>
                  <a:lnTo>
                    <a:pt x="367" y="20"/>
                  </a:lnTo>
                  <a:lnTo>
                    <a:pt x="366" y="20"/>
                  </a:lnTo>
                  <a:lnTo>
                    <a:pt x="367" y="19"/>
                  </a:lnTo>
                  <a:lnTo>
                    <a:pt x="367" y="19"/>
                  </a:lnTo>
                  <a:lnTo>
                    <a:pt x="369" y="17"/>
                  </a:lnTo>
                  <a:close/>
                  <a:moveTo>
                    <a:pt x="93" y="17"/>
                  </a:moveTo>
                  <a:lnTo>
                    <a:pt x="95" y="19"/>
                  </a:lnTo>
                  <a:lnTo>
                    <a:pt x="95" y="20"/>
                  </a:lnTo>
                  <a:lnTo>
                    <a:pt x="96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5" y="24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2" y="22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7"/>
                  </a:lnTo>
                  <a:lnTo>
                    <a:pt x="93" y="17"/>
                  </a:lnTo>
                  <a:close/>
                  <a:moveTo>
                    <a:pt x="464" y="16"/>
                  </a:moveTo>
                  <a:lnTo>
                    <a:pt x="464" y="16"/>
                  </a:lnTo>
                  <a:lnTo>
                    <a:pt x="461" y="17"/>
                  </a:lnTo>
                  <a:lnTo>
                    <a:pt x="456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6" y="22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59" y="20"/>
                  </a:lnTo>
                  <a:lnTo>
                    <a:pt x="457" y="20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62" y="19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5" y="16"/>
                  </a:lnTo>
                  <a:lnTo>
                    <a:pt x="464" y="16"/>
                  </a:lnTo>
                  <a:close/>
                  <a:moveTo>
                    <a:pt x="254" y="16"/>
                  </a:moveTo>
                  <a:lnTo>
                    <a:pt x="256" y="16"/>
                  </a:lnTo>
                  <a:lnTo>
                    <a:pt x="257" y="16"/>
                  </a:lnTo>
                  <a:lnTo>
                    <a:pt x="260" y="17"/>
                  </a:lnTo>
                  <a:lnTo>
                    <a:pt x="260" y="17"/>
                  </a:lnTo>
                  <a:lnTo>
                    <a:pt x="262" y="19"/>
                  </a:lnTo>
                  <a:lnTo>
                    <a:pt x="260" y="20"/>
                  </a:lnTo>
                  <a:lnTo>
                    <a:pt x="260" y="22"/>
                  </a:lnTo>
                  <a:lnTo>
                    <a:pt x="260" y="22"/>
                  </a:lnTo>
                  <a:lnTo>
                    <a:pt x="262" y="22"/>
                  </a:lnTo>
                  <a:lnTo>
                    <a:pt x="262" y="22"/>
                  </a:lnTo>
                  <a:lnTo>
                    <a:pt x="263" y="22"/>
                  </a:lnTo>
                  <a:lnTo>
                    <a:pt x="263" y="22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4"/>
                  </a:lnTo>
                  <a:lnTo>
                    <a:pt x="267" y="24"/>
                  </a:lnTo>
                  <a:lnTo>
                    <a:pt x="267" y="24"/>
                  </a:lnTo>
                  <a:lnTo>
                    <a:pt x="267" y="25"/>
                  </a:lnTo>
                  <a:lnTo>
                    <a:pt x="267" y="25"/>
                  </a:lnTo>
                  <a:lnTo>
                    <a:pt x="268" y="27"/>
                  </a:lnTo>
                  <a:lnTo>
                    <a:pt x="270" y="27"/>
                  </a:lnTo>
                  <a:lnTo>
                    <a:pt x="271" y="27"/>
                  </a:lnTo>
                  <a:lnTo>
                    <a:pt x="273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8" y="27"/>
                  </a:lnTo>
                  <a:lnTo>
                    <a:pt x="279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2" y="27"/>
                  </a:lnTo>
                  <a:lnTo>
                    <a:pt x="281" y="27"/>
                  </a:lnTo>
                  <a:lnTo>
                    <a:pt x="281" y="27"/>
                  </a:lnTo>
                  <a:lnTo>
                    <a:pt x="279" y="27"/>
                  </a:lnTo>
                  <a:lnTo>
                    <a:pt x="278" y="28"/>
                  </a:lnTo>
                  <a:lnTo>
                    <a:pt x="274" y="28"/>
                  </a:lnTo>
                  <a:lnTo>
                    <a:pt x="274" y="28"/>
                  </a:lnTo>
                  <a:lnTo>
                    <a:pt x="273" y="28"/>
                  </a:lnTo>
                  <a:lnTo>
                    <a:pt x="271" y="28"/>
                  </a:lnTo>
                  <a:lnTo>
                    <a:pt x="270" y="28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7"/>
                  </a:lnTo>
                  <a:lnTo>
                    <a:pt x="267" y="27"/>
                  </a:lnTo>
                  <a:lnTo>
                    <a:pt x="267" y="27"/>
                  </a:lnTo>
                  <a:lnTo>
                    <a:pt x="265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5"/>
                  </a:lnTo>
                  <a:lnTo>
                    <a:pt x="265" y="25"/>
                  </a:lnTo>
                  <a:lnTo>
                    <a:pt x="265" y="24"/>
                  </a:lnTo>
                  <a:lnTo>
                    <a:pt x="265" y="24"/>
                  </a:lnTo>
                  <a:lnTo>
                    <a:pt x="263" y="24"/>
                  </a:lnTo>
                  <a:lnTo>
                    <a:pt x="262" y="24"/>
                  </a:lnTo>
                  <a:lnTo>
                    <a:pt x="260" y="22"/>
                  </a:lnTo>
                  <a:lnTo>
                    <a:pt x="260" y="20"/>
                  </a:lnTo>
                  <a:lnTo>
                    <a:pt x="260" y="20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59" y="17"/>
                  </a:lnTo>
                  <a:lnTo>
                    <a:pt x="256" y="17"/>
                  </a:lnTo>
                  <a:lnTo>
                    <a:pt x="254" y="17"/>
                  </a:lnTo>
                  <a:lnTo>
                    <a:pt x="252" y="17"/>
                  </a:lnTo>
                  <a:lnTo>
                    <a:pt x="251" y="17"/>
                  </a:lnTo>
                  <a:lnTo>
                    <a:pt x="249" y="19"/>
                  </a:lnTo>
                  <a:lnTo>
                    <a:pt x="248" y="19"/>
                  </a:lnTo>
                  <a:lnTo>
                    <a:pt x="248" y="19"/>
                  </a:lnTo>
                  <a:lnTo>
                    <a:pt x="246" y="17"/>
                  </a:lnTo>
                  <a:lnTo>
                    <a:pt x="246" y="17"/>
                  </a:lnTo>
                  <a:lnTo>
                    <a:pt x="244" y="17"/>
                  </a:lnTo>
                  <a:lnTo>
                    <a:pt x="244" y="19"/>
                  </a:lnTo>
                  <a:lnTo>
                    <a:pt x="243" y="19"/>
                  </a:lnTo>
                  <a:lnTo>
                    <a:pt x="244" y="17"/>
                  </a:lnTo>
                  <a:lnTo>
                    <a:pt x="244" y="17"/>
                  </a:lnTo>
                  <a:lnTo>
                    <a:pt x="244" y="16"/>
                  </a:lnTo>
                  <a:lnTo>
                    <a:pt x="246" y="16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9" y="17"/>
                  </a:lnTo>
                  <a:lnTo>
                    <a:pt x="252" y="16"/>
                  </a:lnTo>
                  <a:lnTo>
                    <a:pt x="252" y="16"/>
                  </a:lnTo>
                  <a:lnTo>
                    <a:pt x="254" y="16"/>
                  </a:lnTo>
                  <a:close/>
                  <a:moveTo>
                    <a:pt x="375" y="16"/>
                  </a:moveTo>
                  <a:lnTo>
                    <a:pt x="375" y="16"/>
                  </a:lnTo>
                  <a:lnTo>
                    <a:pt x="377" y="16"/>
                  </a:lnTo>
                  <a:lnTo>
                    <a:pt x="377" y="16"/>
                  </a:lnTo>
                  <a:lnTo>
                    <a:pt x="377" y="17"/>
                  </a:lnTo>
                  <a:lnTo>
                    <a:pt x="375" y="17"/>
                  </a:lnTo>
                  <a:lnTo>
                    <a:pt x="374" y="17"/>
                  </a:lnTo>
                  <a:lnTo>
                    <a:pt x="372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6"/>
                  </a:lnTo>
                  <a:lnTo>
                    <a:pt x="372" y="16"/>
                  </a:lnTo>
                  <a:lnTo>
                    <a:pt x="375" y="16"/>
                  </a:lnTo>
                  <a:close/>
                  <a:moveTo>
                    <a:pt x="0" y="14"/>
                  </a:moveTo>
                  <a:lnTo>
                    <a:pt x="2" y="16"/>
                  </a:lnTo>
                  <a:lnTo>
                    <a:pt x="5" y="17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10" y="22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60" y="14"/>
                  </a:moveTo>
                  <a:lnTo>
                    <a:pt x="62" y="14"/>
                  </a:lnTo>
                  <a:lnTo>
                    <a:pt x="63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2" y="17"/>
                  </a:ln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60" y="19"/>
                  </a:lnTo>
                  <a:lnTo>
                    <a:pt x="60" y="17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2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60" y="14"/>
                  </a:lnTo>
                  <a:lnTo>
                    <a:pt x="60" y="14"/>
                  </a:lnTo>
                  <a:close/>
                  <a:moveTo>
                    <a:pt x="3080" y="13"/>
                  </a:moveTo>
                  <a:lnTo>
                    <a:pt x="3080" y="13"/>
                  </a:lnTo>
                  <a:lnTo>
                    <a:pt x="3081" y="13"/>
                  </a:lnTo>
                  <a:lnTo>
                    <a:pt x="3080" y="14"/>
                  </a:lnTo>
                  <a:lnTo>
                    <a:pt x="3080" y="16"/>
                  </a:lnTo>
                  <a:lnTo>
                    <a:pt x="3081" y="16"/>
                  </a:lnTo>
                  <a:lnTo>
                    <a:pt x="3081" y="16"/>
                  </a:lnTo>
                  <a:lnTo>
                    <a:pt x="3083" y="16"/>
                  </a:lnTo>
                  <a:lnTo>
                    <a:pt x="3083" y="14"/>
                  </a:lnTo>
                  <a:lnTo>
                    <a:pt x="3083" y="13"/>
                  </a:lnTo>
                  <a:lnTo>
                    <a:pt x="3084" y="13"/>
                  </a:lnTo>
                  <a:lnTo>
                    <a:pt x="3086" y="14"/>
                  </a:lnTo>
                  <a:lnTo>
                    <a:pt x="3084" y="16"/>
                  </a:lnTo>
                  <a:lnTo>
                    <a:pt x="3083" y="17"/>
                  </a:lnTo>
                  <a:lnTo>
                    <a:pt x="3080" y="19"/>
                  </a:lnTo>
                  <a:lnTo>
                    <a:pt x="3078" y="19"/>
                  </a:lnTo>
                  <a:lnTo>
                    <a:pt x="3078" y="22"/>
                  </a:lnTo>
                  <a:lnTo>
                    <a:pt x="3076" y="24"/>
                  </a:lnTo>
                  <a:lnTo>
                    <a:pt x="3075" y="22"/>
                  </a:lnTo>
                  <a:lnTo>
                    <a:pt x="3073" y="20"/>
                  </a:lnTo>
                  <a:lnTo>
                    <a:pt x="3073" y="19"/>
                  </a:lnTo>
                  <a:lnTo>
                    <a:pt x="3075" y="17"/>
                  </a:lnTo>
                  <a:lnTo>
                    <a:pt x="3076" y="17"/>
                  </a:lnTo>
                  <a:lnTo>
                    <a:pt x="3078" y="14"/>
                  </a:lnTo>
                  <a:lnTo>
                    <a:pt x="3078" y="13"/>
                  </a:lnTo>
                  <a:lnTo>
                    <a:pt x="3080" y="13"/>
                  </a:lnTo>
                  <a:close/>
                  <a:moveTo>
                    <a:pt x="927" y="13"/>
                  </a:moveTo>
                  <a:lnTo>
                    <a:pt x="927" y="13"/>
                  </a:lnTo>
                  <a:lnTo>
                    <a:pt x="927" y="13"/>
                  </a:lnTo>
                  <a:lnTo>
                    <a:pt x="927" y="14"/>
                  </a:lnTo>
                  <a:lnTo>
                    <a:pt x="926" y="14"/>
                  </a:lnTo>
                  <a:lnTo>
                    <a:pt x="924" y="16"/>
                  </a:lnTo>
                  <a:lnTo>
                    <a:pt x="924" y="14"/>
                  </a:lnTo>
                  <a:lnTo>
                    <a:pt x="926" y="14"/>
                  </a:lnTo>
                  <a:lnTo>
                    <a:pt x="926" y="14"/>
                  </a:lnTo>
                  <a:lnTo>
                    <a:pt x="926" y="13"/>
                  </a:lnTo>
                  <a:lnTo>
                    <a:pt x="926" y="13"/>
                  </a:lnTo>
                  <a:lnTo>
                    <a:pt x="927" y="13"/>
                  </a:lnTo>
                  <a:close/>
                  <a:moveTo>
                    <a:pt x="538" y="9"/>
                  </a:moveTo>
                  <a:lnTo>
                    <a:pt x="538" y="11"/>
                  </a:lnTo>
                  <a:lnTo>
                    <a:pt x="535" y="13"/>
                  </a:lnTo>
                  <a:lnTo>
                    <a:pt x="535" y="13"/>
                  </a:lnTo>
                  <a:lnTo>
                    <a:pt x="533" y="13"/>
                  </a:lnTo>
                  <a:lnTo>
                    <a:pt x="531" y="13"/>
                  </a:lnTo>
                  <a:lnTo>
                    <a:pt x="530" y="13"/>
                  </a:lnTo>
                  <a:lnTo>
                    <a:pt x="531" y="13"/>
                  </a:lnTo>
                  <a:lnTo>
                    <a:pt x="533" y="11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6" y="11"/>
                  </a:lnTo>
                  <a:lnTo>
                    <a:pt x="538" y="9"/>
                  </a:lnTo>
                  <a:close/>
                  <a:moveTo>
                    <a:pt x="700" y="5"/>
                  </a:moveTo>
                  <a:lnTo>
                    <a:pt x="703" y="6"/>
                  </a:lnTo>
                  <a:lnTo>
                    <a:pt x="705" y="6"/>
                  </a:lnTo>
                  <a:lnTo>
                    <a:pt x="705" y="6"/>
                  </a:lnTo>
                  <a:lnTo>
                    <a:pt x="707" y="8"/>
                  </a:lnTo>
                  <a:lnTo>
                    <a:pt x="707" y="8"/>
                  </a:lnTo>
                  <a:lnTo>
                    <a:pt x="707" y="9"/>
                  </a:lnTo>
                  <a:lnTo>
                    <a:pt x="705" y="9"/>
                  </a:lnTo>
                  <a:lnTo>
                    <a:pt x="703" y="11"/>
                  </a:lnTo>
                  <a:lnTo>
                    <a:pt x="702" y="11"/>
                  </a:lnTo>
                  <a:lnTo>
                    <a:pt x="702" y="11"/>
                  </a:lnTo>
                  <a:lnTo>
                    <a:pt x="700" y="9"/>
                  </a:lnTo>
                  <a:lnTo>
                    <a:pt x="700" y="8"/>
                  </a:lnTo>
                  <a:lnTo>
                    <a:pt x="699" y="8"/>
                  </a:lnTo>
                  <a:lnTo>
                    <a:pt x="699" y="6"/>
                  </a:lnTo>
                  <a:lnTo>
                    <a:pt x="699" y="5"/>
                  </a:lnTo>
                  <a:lnTo>
                    <a:pt x="700" y="5"/>
                  </a:lnTo>
                  <a:close/>
                  <a:moveTo>
                    <a:pt x="666" y="5"/>
                  </a:moveTo>
                  <a:lnTo>
                    <a:pt x="666" y="5"/>
                  </a:lnTo>
                  <a:lnTo>
                    <a:pt x="667" y="5"/>
                  </a:lnTo>
                  <a:lnTo>
                    <a:pt x="666" y="6"/>
                  </a:lnTo>
                  <a:lnTo>
                    <a:pt x="666" y="8"/>
                  </a:lnTo>
                  <a:lnTo>
                    <a:pt x="666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9" y="8"/>
                  </a:lnTo>
                  <a:lnTo>
                    <a:pt x="669" y="8"/>
                  </a:lnTo>
                  <a:lnTo>
                    <a:pt x="669" y="9"/>
                  </a:lnTo>
                  <a:lnTo>
                    <a:pt x="669" y="9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2" y="11"/>
                  </a:lnTo>
                  <a:lnTo>
                    <a:pt x="672" y="11"/>
                  </a:lnTo>
                  <a:lnTo>
                    <a:pt x="672" y="13"/>
                  </a:lnTo>
                  <a:lnTo>
                    <a:pt x="672" y="13"/>
                  </a:lnTo>
                  <a:lnTo>
                    <a:pt x="670" y="13"/>
                  </a:lnTo>
                  <a:lnTo>
                    <a:pt x="670" y="13"/>
                  </a:lnTo>
                  <a:lnTo>
                    <a:pt x="669" y="11"/>
                  </a:lnTo>
                  <a:lnTo>
                    <a:pt x="667" y="11"/>
                  </a:lnTo>
                  <a:lnTo>
                    <a:pt x="667" y="9"/>
                  </a:lnTo>
                  <a:lnTo>
                    <a:pt x="667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4" y="11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1"/>
                  </a:lnTo>
                  <a:lnTo>
                    <a:pt x="664" y="11"/>
                  </a:lnTo>
                  <a:lnTo>
                    <a:pt x="662" y="11"/>
                  </a:lnTo>
                  <a:lnTo>
                    <a:pt x="662" y="9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11"/>
                  </a:lnTo>
                  <a:lnTo>
                    <a:pt x="661" y="13"/>
                  </a:lnTo>
                  <a:lnTo>
                    <a:pt x="661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8" y="13"/>
                  </a:lnTo>
                  <a:lnTo>
                    <a:pt x="658" y="14"/>
                  </a:lnTo>
                  <a:lnTo>
                    <a:pt x="658" y="14"/>
                  </a:lnTo>
                  <a:lnTo>
                    <a:pt x="658" y="13"/>
                  </a:lnTo>
                  <a:lnTo>
                    <a:pt x="658" y="11"/>
                  </a:lnTo>
                  <a:lnTo>
                    <a:pt x="658" y="9"/>
                  </a:lnTo>
                  <a:lnTo>
                    <a:pt x="659" y="9"/>
                  </a:lnTo>
                  <a:lnTo>
                    <a:pt x="659" y="9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8" y="8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11"/>
                  </a:lnTo>
                  <a:lnTo>
                    <a:pt x="658" y="11"/>
                  </a:lnTo>
                  <a:lnTo>
                    <a:pt x="656" y="11"/>
                  </a:lnTo>
                  <a:lnTo>
                    <a:pt x="656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3" y="11"/>
                  </a:lnTo>
                  <a:lnTo>
                    <a:pt x="654" y="9"/>
                  </a:lnTo>
                  <a:lnTo>
                    <a:pt x="654" y="9"/>
                  </a:lnTo>
                  <a:lnTo>
                    <a:pt x="654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8" y="8"/>
                  </a:lnTo>
                  <a:lnTo>
                    <a:pt x="658" y="8"/>
                  </a:lnTo>
                  <a:lnTo>
                    <a:pt x="658" y="6"/>
                  </a:lnTo>
                  <a:lnTo>
                    <a:pt x="659" y="6"/>
                  </a:lnTo>
                  <a:lnTo>
                    <a:pt x="659" y="6"/>
                  </a:lnTo>
                  <a:lnTo>
                    <a:pt x="661" y="6"/>
                  </a:lnTo>
                  <a:lnTo>
                    <a:pt x="661" y="6"/>
                  </a:lnTo>
                  <a:lnTo>
                    <a:pt x="662" y="5"/>
                  </a:lnTo>
                  <a:lnTo>
                    <a:pt x="662" y="5"/>
                  </a:lnTo>
                  <a:lnTo>
                    <a:pt x="664" y="5"/>
                  </a:lnTo>
                  <a:lnTo>
                    <a:pt x="666" y="5"/>
                  </a:lnTo>
                  <a:lnTo>
                    <a:pt x="666" y="5"/>
                  </a:lnTo>
                  <a:close/>
                  <a:moveTo>
                    <a:pt x="476" y="3"/>
                  </a:moveTo>
                  <a:lnTo>
                    <a:pt x="476" y="3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5" y="5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8" y="5"/>
                  </a:lnTo>
                  <a:lnTo>
                    <a:pt x="476" y="5"/>
                  </a:lnTo>
                  <a:lnTo>
                    <a:pt x="476" y="3"/>
                  </a:lnTo>
                  <a:lnTo>
                    <a:pt x="476" y="3"/>
                  </a:lnTo>
                  <a:close/>
                  <a:moveTo>
                    <a:pt x="473" y="3"/>
                  </a:moveTo>
                  <a:lnTo>
                    <a:pt x="472" y="3"/>
                  </a:lnTo>
                  <a:lnTo>
                    <a:pt x="472" y="3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72" y="5"/>
                  </a:lnTo>
                  <a:lnTo>
                    <a:pt x="473" y="5"/>
                  </a:lnTo>
                  <a:lnTo>
                    <a:pt x="473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3" y="3"/>
                  </a:lnTo>
                  <a:close/>
                  <a:moveTo>
                    <a:pt x="588" y="2"/>
                  </a:moveTo>
                  <a:lnTo>
                    <a:pt x="588" y="2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1" y="6"/>
                  </a:lnTo>
                  <a:lnTo>
                    <a:pt x="591" y="6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5" y="5"/>
                  </a:lnTo>
                  <a:lnTo>
                    <a:pt x="596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8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6" y="6"/>
                  </a:lnTo>
                  <a:lnTo>
                    <a:pt x="596" y="6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3" y="8"/>
                  </a:lnTo>
                  <a:lnTo>
                    <a:pt x="591" y="8"/>
                  </a:lnTo>
                  <a:lnTo>
                    <a:pt x="591" y="6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5" y="5"/>
                  </a:lnTo>
                  <a:lnTo>
                    <a:pt x="585" y="5"/>
                  </a:lnTo>
                  <a:lnTo>
                    <a:pt x="585" y="3"/>
                  </a:lnTo>
                  <a:lnTo>
                    <a:pt x="585" y="3"/>
                  </a:lnTo>
                  <a:lnTo>
                    <a:pt x="585" y="2"/>
                  </a:lnTo>
                  <a:lnTo>
                    <a:pt x="587" y="2"/>
                  </a:lnTo>
                  <a:lnTo>
                    <a:pt x="588" y="2"/>
                  </a:lnTo>
                  <a:close/>
                  <a:moveTo>
                    <a:pt x="394" y="2"/>
                  </a:moveTo>
                  <a:lnTo>
                    <a:pt x="396" y="3"/>
                  </a:lnTo>
                  <a:lnTo>
                    <a:pt x="396" y="3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9" y="6"/>
                  </a:lnTo>
                  <a:lnTo>
                    <a:pt x="399" y="6"/>
                  </a:lnTo>
                  <a:lnTo>
                    <a:pt x="401" y="6"/>
                  </a:lnTo>
                  <a:lnTo>
                    <a:pt x="401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2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5" y="8"/>
                  </a:lnTo>
                  <a:lnTo>
                    <a:pt x="405" y="8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1"/>
                  </a:lnTo>
                  <a:lnTo>
                    <a:pt x="405" y="11"/>
                  </a:lnTo>
                  <a:lnTo>
                    <a:pt x="402" y="11"/>
                  </a:lnTo>
                  <a:lnTo>
                    <a:pt x="401" y="11"/>
                  </a:lnTo>
                  <a:lnTo>
                    <a:pt x="399" y="11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401" y="11"/>
                  </a:lnTo>
                  <a:lnTo>
                    <a:pt x="402" y="11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2" y="9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399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9"/>
                  </a:lnTo>
                  <a:lnTo>
                    <a:pt x="397" y="9"/>
                  </a:lnTo>
                  <a:lnTo>
                    <a:pt x="396" y="8"/>
                  </a:lnTo>
                  <a:lnTo>
                    <a:pt x="396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5"/>
                  </a:lnTo>
                  <a:lnTo>
                    <a:pt x="393" y="5"/>
                  </a:lnTo>
                  <a:lnTo>
                    <a:pt x="393" y="5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2"/>
                  </a:lnTo>
                  <a:lnTo>
                    <a:pt x="393" y="2"/>
                  </a:lnTo>
                  <a:lnTo>
                    <a:pt x="394" y="2"/>
                  </a:lnTo>
                  <a:lnTo>
                    <a:pt x="394" y="2"/>
                  </a:lnTo>
                  <a:close/>
                  <a:moveTo>
                    <a:pt x="434" y="2"/>
                  </a:moveTo>
                  <a:lnTo>
                    <a:pt x="434" y="2"/>
                  </a:lnTo>
                  <a:lnTo>
                    <a:pt x="435" y="2"/>
                  </a:lnTo>
                  <a:lnTo>
                    <a:pt x="435" y="3"/>
                  </a:lnTo>
                  <a:lnTo>
                    <a:pt x="435" y="3"/>
                  </a:lnTo>
                  <a:lnTo>
                    <a:pt x="437" y="3"/>
                  </a:lnTo>
                  <a:lnTo>
                    <a:pt x="437" y="3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3"/>
                  </a:lnTo>
                  <a:lnTo>
                    <a:pt x="438" y="3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5" y="5"/>
                  </a:lnTo>
                  <a:lnTo>
                    <a:pt x="434" y="5"/>
                  </a:lnTo>
                  <a:lnTo>
                    <a:pt x="434" y="3"/>
                  </a:lnTo>
                  <a:lnTo>
                    <a:pt x="434" y="3"/>
                  </a:lnTo>
                  <a:lnTo>
                    <a:pt x="434" y="2"/>
                  </a:lnTo>
                  <a:lnTo>
                    <a:pt x="432" y="2"/>
                  </a:lnTo>
                  <a:lnTo>
                    <a:pt x="432" y="2"/>
                  </a:lnTo>
                  <a:lnTo>
                    <a:pt x="434" y="2"/>
                  </a:lnTo>
                  <a:lnTo>
                    <a:pt x="434" y="2"/>
                  </a:lnTo>
                  <a:close/>
                  <a:moveTo>
                    <a:pt x="470" y="0"/>
                  </a:moveTo>
                  <a:lnTo>
                    <a:pt x="472" y="0"/>
                  </a:lnTo>
                  <a:lnTo>
                    <a:pt x="472" y="2"/>
                  </a:lnTo>
                  <a:lnTo>
                    <a:pt x="475" y="2"/>
                  </a:lnTo>
                  <a:lnTo>
                    <a:pt x="476" y="2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9" y="3"/>
                  </a:lnTo>
                  <a:lnTo>
                    <a:pt x="479" y="3"/>
                  </a:lnTo>
                  <a:lnTo>
                    <a:pt x="481" y="5"/>
                  </a:lnTo>
                  <a:lnTo>
                    <a:pt x="483" y="5"/>
                  </a:lnTo>
                  <a:lnTo>
                    <a:pt x="484" y="5"/>
                  </a:lnTo>
                  <a:lnTo>
                    <a:pt x="486" y="5"/>
                  </a:lnTo>
                  <a:lnTo>
                    <a:pt x="487" y="5"/>
                  </a:lnTo>
                  <a:lnTo>
                    <a:pt x="489" y="5"/>
                  </a:lnTo>
                  <a:lnTo>
                    <a:pt x="489" y="5"/>
                  </a:lnTo>
                  <a:lnTo>
                    <a:pt x="490" y="5"/>
                  </a:lnTo>
                  <a:lnTo>
                    <a:pt x="490" y="5"/>
                  </a:lnTo>
                  <a:lnTo>
                    <a:pt x="492" y="5"/>
                  </a:lnTo>
                  <a:lnTo>
                    <a:pt x="492" y="5"/>
                  </a:lnTo>
                  <a:lnTo>
                    <a:pt x="494" y="5"/>
                  </a:lnTo>
                  <a:lnTo>
                    <a:pt x="494" y="5"/>
                  </a:lnTo>
                  <a:lnTo>
                    <a:pt x="495" y="5"/>
                  </a:lnTo>
                  <a:lnTo>
                    <a:pt x="495" y="6"/>
                  </a:lnTo>
                  <a:lnTo>
                    <a:pt x="495" y="6"/>
                  </a:lnTo>
                  <a:lnTo>
                    <a:pt x="495" y="8"/>
                  </a:lnTo>
                  <a:lnTo>
                    <a:pt x="497" y="8"/>
                  </a:lnTo>
                  <a:lnTo>
                    <a:pt x="497" y="8"/>
                  </a:lnTo>
                  <a:lnTo>
                    <a:pt x="497" y="9"/>
                  </a:lnTo>
                  <a:lnTo>
                    <a:pt x="497" y="11"/>
                  </a:lnTo>
                  <a:lnTo>
                    <a:pt x="497" y="11"/>
                  </a:lnTo>
                  <a:lnTo>
                    <a:pt x="498" y="11"/>
                  </a:lnTo>
                  <a:lnTo>
                    <a:pt x="498" y="13"/>
                  </a:lnTo>
                  <a:lnTo>
                    <a:pt x="498" y="13"/>
                  </a:lnTo>
                  <a:lnTo>
                    <a:pt x="498" y="16"/>
                  </a:lnTo>
                  <a:lnTo>
                    <a:pt x="500" y="17"/>
                  </a:lnTo>
                  <a:lnTo>
                    <a:pt x="502" y="19"/>
                  </a:lnTo>
                  <a:lnTo>
                    <a:pt x="503" y="19"/>
                  </a:lnTo>
                  <a:lnTo>
                    <a:pt x="506" y="20"/>
                  </a:lnTo>
                  <a:lnTo>
                    <a:pt x="508" y="20"/>
                  </a:lnTo>
                  <a:lnTo>
                    <a:pt x="509" y="20"/>
                  </a:lnTo>
                  <a:lnTo>
                    <a:pt x="513" y="20"/>
                  </a:lnTo>
                  <a:lnTo>
                    <a:pt x="516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4"/>
                  </a:lnTo>
                  <a:lnTo>
                    <a:pt x="516" y="24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14" y="25"/>
                  </a:lnTo>
                  <a:lnTo>
                    <a:pt x="516" y="27"/>
                  </a:lnTo>
                  <a:lnTo>
                    <a:pt x="516" y="27"/>
                  </a:lnTo>
                  <a:lnTo>
                    <a:pt x="517" y="28"/>
                  </a:lnTo>
                  <a:lnTo>
                    <a:pt x="519" y="28"/>
                  </a:lnTo>
                  <a:lnTo>
                    <a:pt x="519" y="30"/>
                  </a:lnTo>
                  <a:lnTo>
                    <a:pt x="519" y="30"/>
                  </a:lnTo>
                  <a:lnTo>
                    <a:pt x="520" y="30"/>
                  </a:lnTo>
                  <a:lnTo>
                    <a:pt x="520" y="30"/>
                  </a:lnTo>
                  <a:lnTo>
                    <a:pt x="520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19" y="33"/>
                  </a:lnTo>
                  <a:lnTo>
                    <a:pt x="519" y="35"/>
                  </a:lnTo>
                  <a:lnTo>
                    <a:pt x="519" y="35"/>
                  </a:lnTo>
                  <a:lnTo>
                    <a:pt x="519" y="36"/>
                  </a:lnTo>
                  <a:lnTo>
                    <a:pt x="519" y="38"/>
                  </a:lnTo>
                  <a:lnTo>
                    <a:pt x="519" y="38"/>
                  </a:lnTo>
                  <a:lnTo>
                    <a:pt x="520" y="38"/>
                  </a:lnTo>
                  <a:lnTo>
                    <a:pt x="520" y="39"/>
                  </a:lnTo>
                  <a:lnTo>
                    <a:pt x="520" y="39"/>
                  </a:lnTo>
                  <a:lnTo>
                    <a:pt x="520" y="38"/>
                  </a:lnTo>
                  <a:lnTo>
                    <a:pt x="522" y="38"/>
                  </a:lnTo>
                  <a:lnTo>
                    <a:pt x="522" y="38"/>
                  </a:lnTo>
                  <a:lnTo>
                    <a:pt x="524" y="38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2" y="39"/>
                  </a:lnTo>
                  <a:lnTo>
                    <a:pt x="522" y="41"/>
                  </a:lnTo>
                  <a:lnTo>
                    <a:pt x="522" y="41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4" y="43"/>
                  </a:lnTo>
                  <a:lnTo>
                    <a:pt x="522" y="43"/>
                  </a:lnTo>
                  <a:lnTo>
                    <a:pt x="522" y="44"/>
                  </a:lnTo>
                  <a:lnTo>
                    <a:pt x="522" y="46"/>
                  </a:lnTo>
                  <a:lnTo>
                    <a:pt x="522" y="46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5" y="46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8" y="46"/>
                  </a:lnTo>
                  <a:lnTo>
                    <a:pt x="528" y="46"/>
                  </a:lnTo>
                  <a:lnTo>
                    <a:pt x="528" y="47"/>
                  </a:lnTo>
                  <a:lnTo>
                    <a:pt x="528" y="47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30" y="49"/>
                  </a:lnTo>
                  <a:lnTo>
                    <a:pt x="531" y="49"/>
                  </a:lnTo>
                  <a:lnTo>
                    <a:pt x="531" y="50"/>
                  </a:lnTo>
                  <a:lnTo>
                    <a:pt x="531" y="50"/>
                  </a:lnTo>
                  <a:lnTo>
                    <a:pt x="535" y="50"/>
                  </a:lnTo>
                  <a:lnTo>
                    <a:pt x="535" y="50"/>
                  </a:lnTo>
                  <a:lnTo>
                    <a:pt x="536" y="50"/>
                  </a:lnTo>
                  <a:lnTo>
                    <a:pt x="538" y="50"/>
                  </a:lnTo>
                  <a:lnTo>
                    <a:pt x="544" y="52"/>
                  </a:lnTo>
                  <a:lnTo>
                    <a:pt x="546" y="52"/>
                  </a:lnTo>
                  <a:lnTo>
                    <a:pt x="547" y="52"/>
                  </a:lnTo>
                  <a:lnTo>
                    <a:pt x="549" y="52"/>
                  </a:lnTo>
                  <a:lnTo>
                    <a:pt x="549" y="52"/>
                  </a:lnTo>
                  <a:lnTo>
                    <a:pt x="550" y="52"/>
                  </a:lnTo>
                  <a:lnTo>
                    <a:pt x="554" y="52"/>
                  </a:lnTo>
                  <a:lnTo>
                    <a:pt x="554" y="52"/>
                  </a:lnTo>
                  <a:lnTo>
                    <a:pt x="555" y="54"/>
                  </a:lnTo>
                  <a:lnTo>
                    <a:pt x="557" y="54"/>
                  </a:lnTo>
                  <a:lnTo>
                    <a:pt x="558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3" y="55"/>
                  </a:lnTo>
                  <a:lnTo>
                    <a:pt x="563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3" y="55"/>
                  </a:lnTo>
                  <a:lnTo>
                    <a:pt x="565" y="57"/>
                  </a:lnTo>
                  <a:lnTo>
                    <a:pt x="566" y="55"/>
                  </a:lnTo>
                  <a:lnTo>
                    <a:pt x="566" y="55"/>
                  </a:lnTo>
                  <a:lnTo>
                    <a:pt x="568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7"/>
                  </a:lnTo>
                  <a:lnTo>
                    <a:pt x="571" y="57"/>
                  </a:lnTo>
                  <a:lnTo>
                    <a:pt x="574" y="57"/>
                  </a:lnTo>
                  <a:lnTo>
                    <a:pt x="574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60"/>
                  </a:lnTo>
                  <a:lnTo>
                    <a:pt x="577" y="60"/>
                  </a:lnTo>
                  <a:lnTo>
                    <a:pt x="579" y="60"/>
                  </a:lnTo>
                  <a:lnTo>
                    <a:pt x="579" y="60"/>
                  </a:lnTo>
                  <a:lnTo>
                    <a:pt x="579" y="61"/>
                  </a:lnTo>
                  <a:lnTo>
                    <a:pt x="579" y="61"/>
                  </a:lnTo>
                  <a:lnTo>
                    <a:pt x="580" y="61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1"/>
                  </a:lnTo>
                  <a:lnTo>
                    <a:pt x="582" y="61"/>
                  </a:lnTo>
                  <a:lnTo>
                    <a:pt x="582" y="63"/>
                  </a:lnTo>
                  <a:lnTo>
                    <a:pt x="582" y="65"/>
                  </a:lnTo>
                  <a:lnTo>
                    <a:pt x="582" y="65"/>
                  </a:lnTo>
                  <a:lnTo>
                    <a:pt x="582" y="66"/>
                  </a:lnTo>
                  <a:lnTo>
                    <a:pt x="584" y="66"/>
                  </a:lnTo>
                  <a:lnTo>
                    <a:pt x="584" y="66"/>
                  </a:lnTo>
                  <a:lnTo>
                    <a:pt x="585" y="68"/>
                  </a:lnTo>
                  <a:lnTo>
                    <a:pt x="585" y="68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7" y="66"/>
                  </a:lnTo>
                  <a:lnTo>
                    <a:pt x="587" y="66"/>
                  </a:lnTo>
                  <a:lnTo>
                    <a:pt x="587" y="68"/>
                  </a:lnTo>
                  <a:lnTo>
                    <a:pt x="587" y="68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2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90" y="74"/>
                  </a:lnTo>
                  <a:lnTo>
                    <a:pt x="590" y="76"/>
                  </a:lnTo>
                  <a:lnTo>
                    <a:pt x="590" y="76"/>
                  </a:lnTo>
                  <a:lnTo>
                    <a:pt x="590" y="77"/>
                  </a:lnTo>
                  <a:lnTo>
                    <a:pt x="591" y="77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6"/>
                  </a:lnTo>
                  <a:lnTo>
                    <a:pt x="588" y="76"/>
                  </a:lnTo>
                  <a:lnTo>
                    <a:pt x="587" y="76"/>
                  </a:lnTo>
                  <a:lnTo>
                    <a:pt x="587" y="76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7" y="77"/>
                  </a:lnTo>
                  <a:lnTo>
                    <a:pt x="587" y="79"/>
                  </a:lnTo>
                  <a:lnTo>
                    <a:pt x="587" y="79"/>
                  </a:lnTo>
                  <a:lnTo>
                    <a:pt x="587" y="80"/>
                  </a:lnTo>
                  <a:lnTo>
                    <a:pt x="587" y="82"/>
                  </a:lnTo>
                  <a:lnTo>
                    <a:pt x="587" y="82"/>
                  </a:lnTo>
                  <a:lnTo>
                    <a:pt x="584" y="82"/>
                  </a:lnTo>
                  <a:lnTo>
                    <a:pt x="580" y="80"/>
                  </a:lnTo>
                  <a:lnTo>
                    <a:pt x="579" y="80"/>
                  </a:lnTo>
                  <a:lnTo>
                    <a:pt x="577" y="79"/>
                  </a:lnTo>
                  <a:lnTo>
                    <a:pt x="577" y="79"/>
                  </a:lnTo>
                  <a:lnTo>
                    <a:pt x="576" y="79"/>
                  </a:lnTo>
                  <a:lnTo>
                    <a:pt x="576" y="79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4"/>
                  </a:lnTo>
                  <a:lnTo>
                    <a:pt x="574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1"/>
                  </a:lnTo>
                  <a:lnTo>
                    <a:pt x="568" y="71"/>
                  </a:lnTo>
                  <a:lnTo>
                    <a:pt x="568" y="69"/>
                  </a:lnTo>
                  <a:lnTo>
                    <a:pt x="569" y="69"/>
                  </a:lnTo>
                  <a:lnTo>
                    <a:pt x="569" y="69"/>
                  </a:lnTo>
                  <a:lnTo>
                    <a:pt x="568" y="69"/>
                  </a:lnTo>
                  <a:lnTo>
                    <a:pt x="565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6" y="72"/>
                  </a:lnTo>
                  <a:lnTo>
                    <a:pt x="566" y="72"/>
                  </a:lnTo>
                  <a:lnTo>
                    <a:pt x="566" y="74"/>
                  </a:lnTo>
                  <a:lnTo>
                    <a:pt x="568" y="74"/>
                  </a:lnTo>
                  <a:lnTo>
                    <a:pt x="568" y="74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9" y="77"/>
                  </a:lnTo>
                  <a:lnTo>
                    <a:pt x="569" y="79"/>
                  </a:lnTo>
                  <a:lnTo>
                    <a:pt x="569" y="80"/>
                  </a:lnTo>
                  <a:lnTo>
                    <a:pt x="568" y="80"/>
                  </a:lnTo>
                  <a:lnTo>
                    <a:pt x="568" y="82"/>
                  </a:lnTo>
                  <a:lnTo>
                    <a:pt x="568" y="82"/>
                  </a:lnTo>
                  <a:lnTo>
                    <a:pt x="568" y="83"/>
                  </a:lnTo>
                  <a:lnTo>
                    <a:pt x="566" y="83"/>
                  </a:lnTo>
                  <a:lnTo>
                    <a:pt x="566" y="83"/>
                  </a:lnTo>
                  <a:lnTo>
                    <a:pt x="565" y="83"/>
                  </a:lnTo>
                  <a:lnTo>
                    <a:pt x="565" y="85"/>
                  </a:lnTo>
                  <a:lnTo>
                    <a:pt x="565" y="85"/>
                  </a:lnTo>
                  <a:lnTo>
                    <a:pt x="565" y="87"/>
                  </a:lnTo>
                  <a:lnTo>
                    <a:pt x="563" y="88"/>
                  </a:lnTo>
                  <a:lnTo>
                    <a:pt x="563" y="88"/>
                  </a:lnTo>
                  <a:lnTo>
                    <a:pt x="563" y="90"/>
                  </a:lnTo>
                  <a:lnTo>
                    <a:pt x="563" y="91"/>
                  </a:lnTo>
                  <a:lnTo>
                    <a:pt x="563" y="98"/>
                  </a:lnTo>
                  <a:lnTo>
                    <a:pt x="563" y="99"/>
                  </a:lnTo>
                  <a:lnTo>
                    <a:pt x="563" y="101"/>
                  </a:lnTo>
                  <a:lnTo>
                    <a:pt x="561" y="102"/>
                  </a:lnTo>
                  <a:lnTo>
                    <a:pt x="561" y="102"/>
                  </a:lnTo>
                  <a:lnTo>
                    <a:pt x="560" y="104"/>
                  </a:lnTo>
                  <a:lnTo>
                    <a:pt x="560" y="104"/>
                  </a:lnTo>
                  <a:lnTo>
                    <a:pt x="558" y="104"/>
                  </a:lnTo>
                  <a:lnTo>
                    <a:pt x="558" y="106"/>
                  </a:lnTo>
                  <a:lnTo>
                    <a:pt x="557" y="106"/>
                  </a:lnTo>
                  <a:lnTo>
                    <a:pt x="555" y="107"/>
                  </a:lnTo>
                  <a:lnTo>
                    <a:pt x="554" y="107"/>
                  </a:lnTo>
                  <a:lnTo>
                    <a:pt x="552" y="109"/>
                  </a:lnTo>
                  <a:lnTo>
                    <a:pt x="552" y="107"/>
                  </a:lnTo>
                  <a:lnTo>
                    <a:pt x="552" y="107"/>
                  </a:lnTo>
                  <a:lnTo>
                    <a:pt x="550" y="104"/>
                  </a:lnTo>
                  <a:lnTo>
                    <a:pt x="550" y="98"/>
                  </a:lnTo>
                  <a:lnTo>
                    <a:pt x="549" y="93"/>
                  </a:lnTo>
                  <a:lnTo>
                    <a:pt x="547" y="91"/>
                  </a:lnTo>
                  <a:lnTo>
                    <a:pt x="547" y="91"/>
                  </a:lnTo>
                  <a:lnTo>
                    <a:pt x="546" y="90"/>
                  </a:lnTo>
                  <a:lnTo>
                    <a:pt x="544" y="90"/>
                  </a:lnTo>
                  <a:lnTo>
                    <a:pt x="544" y="90"/>
                  </a:lnTo>
                  <a:lnTo>
                    <a:pt x="543" y="90"/>
                  </a:lnTo>
                  <a:lnTo>
                    <a:pt x="541" y="91"/>
                  </a:lnTo>
                  <a:lnTo>
                    <a:pt x="539" y="91"/>
                  </a:lnTo>
                  <a:lnTo>
                    <a:pt x="539" y="91"/>
                  </a:lnTo>
                  <a:lnTo>
                    <a:pt x="539" y="93"/>
                  </a:lnTo>
                  <a:lnTo>
                    <a:pt x="538" y="93"/>
                  </a:lnTo>
                  <a:lnTo>
                    <a:pt x="538" y="93"/>
                  </a:lnTo>
                  <a:lnTo>
                    <a:pt x="539" y="93"/>
                  </a:lnTo>
                  <a:lnTo>
                    <a:pt x="539" y="93"/>
                  </a:lnTo>
                  <a:lnTo>
                    <a:pt x="538" y="95"/>
                  </a:lnTo>
                  <a:lnTo>
                    <a:pt x="538" y="96"/>
                  </a:lnTo>
                  <a:lnTo>
                    <a:pt x="536" y="96"/>
                  </a:lnTo>
                  <a:lnTo>
                    <a:pt x="536" y="96"/>
                  </a:lnTo>
                  <a:lnTo>
                    <a:pt x="535" y="98"/>
                  </a:lnTo>
                  <a:lnTo>
                    <a:pt x="535" y="98"/>
                  </a:lnTo>
                  <a:lnTo>
                    <a:pt x="533" y="98"/>
                  </a:lnTo>
                  <a:lnTo>
                    <a:pt x="531" y="98"/>
                  </a:lnTo>
                  <a:lnTo>
                    <a:pt x="530" y="96"/>
                  </a:lnTo>
                  <a:lnTo>
                    <a:pt x="530" y="96"/>
                  </a:lnTo>
                  <a:lnTo>
                    <a:pt x="530" y="95"/>
                  </a:lnTo>
                  <a:lnTo>
                    <a:pt x="530" y="95"/>
                  </a:lnTo>
                  <a:lnTo>
                    <a:pt x="530" y="93"/>
                  </a:lnTo>
                  <a:lnTo>
                    <a:pt x="531" y="91"/>
                  </a:lnTo>
                  <a:lnTo>
                    <a:pt x="531" y="91"/>
                  </a:lnTo>
                  <a:lnTo>
                    <a:pt x="533" y="91"/>
                  </a:lnTo>
                  <a:lnTo>
                    <a:pt x="535" y="91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6" y="90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8" y="87"/>
                  </a:lnTo>
                  <a:lnTo>
                    <a:pt x="538" y="87"/>
                  </a:lnTo>
                  <a:lnTo>
                    <a:pt x="539" y="85"/>
                  </a:lnTo>
                  <a:lnTo>
                    <a:pt x="539" y="85"/>
                  </a:lnTo>
                  <a:lnTo>
                    <a:pt x="539" y="83"/>
                  </a:lnTo>
                  <a:lnTo>
                    <a:pt x="539" y="82"/>
                  </a:lnTo>
                  <a:lnTo>
                    <a:pt x="539" y="80"/>
                  </a:lnTo>
                  <a:lnTo>
                    <a:pt x="539" y="79"/>
                  </a:lnTo>
                  <a:lnTo>
                    <a:pt x="539" y="77"/>
                  </a:lnTo>
                  <a:lnTo>
                    <a:pt x="539" y="76"/>
                  </a:lnTo>
                  <a:lnTo>
                    <a:pt x="538" y="74"/>
                  </a:lnTo>
                  <a:lnTo>
                    <a:pt x="538" y="74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8" y="69"/>
                  </a:lnTo>
                  <a:lnTo>
                    <a:pt x="538" y="69"/>
                  </a:lnTo>
                  <a:lnTo>
                    <a:pt x="538" y="68"/>
                  </a:lnTo>
                  <a:lnTo>
                    <a:pt x="538" y="68"/>
                  </a:lnTo>
                  <a:lnTo>
                    <a:pt x="536" y="68"/>
                  </a:lnTo>
                  <a:lnTo>
                    <a:pt x="535" y="66"/>
                  </a:lnTo>
                  <a:lnTo>
                    <a:pt x="531" y="65"/>
                  </a:lnTo>
                  <a:lnTo>
                    <a:pt x="530" y="65"/>
                  </a:lnTo>
                  <a:lnTo>
                    <a:pt x="530" y="65"/>
                  </a:lnTo>
                  <a:lnTo>
                    <a:pt x="528" y="65"/>
                  </a:lnTo>
                  <a:lnTo>
                    <a:pt x="528" y="63"/>
                  </a:lnTo>
                  <a:lnTo>
                    <a:pt x="527" y="63"/>
                  </a:lnTo>
                  <a:lnTo>
                    <a:pt x="527" y="63"/>
                  </a:lnTo>
                  <a:lnTo>
                    <a:pt x="525" y="61"/>
                  </a:lnTo>
                  <a:lnTo>
                    <a:pt x="525" y="61"/>
                  </a:lnTo>
                  <a:lnTo>
                    <a:pt x="524" y="61"/>
                  </a:lnTo>
                  <a:lnTo>
                    <a:pt x="522" y="60"/>
                  </a:lnTo>
                  <a:lnTo>
                    <a:pt x="519" y="60"/>
                  </a:lnTo>
                  <a:lnTo>
                    <a:pt x="519" y="58"/>
                  </a:lnTo>
                  <a:lnTo>
                    <a:pt x="517" y="60"/>
                  </a:lnTo>
                  <a:lnTo>
                    <a:pt x="517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1"/>
                  </a:lnTo>
                  <a:lnTo>
                    <a:pt x="514" y="61"/>
                  </a:lnTo>
                  <a:lnTo>
                    <a:pt x="514" y="63"/>
                  </a:lnTo>
                  <a:lnTo>
                    <a:pt x="514" y="63"/>
                  </a:lnTo>
                  <a:lnTo>
                    <a:pt x="514" y="65"/>
                  </a:lnTo>
                  <a:lnTo>
                    <a:pt x="514" y="65"/>
                  </a:lnTo>
                  <a:lnTo>
                    <a:pt x="514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4" y="66"/>
                  </a:lnTo>
                  <a:lnTo>
                    <a:pt x="513" y="66"/>
                  </a:lnTo>
                  <a:lnTo>
                    <a:pt x="513" y="66"/>
                  </a:lnTo>
                  <a:lnTo>
                    <a:pt x="511" y="68"/>
                  </a:lnTo>
                  <a:lnTo>
                    <a:pt x="509" y="68"/>
                  </a:lnTo>
                  <a:lnTo>
                    <a:pt x="509" y="69"/>
                  </a:lnTo>
                  <a:lnTo>
                    <a:pt x="509" y="69"/>
                  </a:lnTo>
                  <a:lnTo>
                    <a:pt x="509" y="72"/>
                  </a:lnTo>
                  <a:lnTo>
                    <a:pt x="509" y="72"/>
                  </a:lnTo>
                  <a:lnTo>
                    <a:pt x="509" y="74"/>
                  </a:lnTo>
                  <a:lnTo>
                    <a:pt x="508" y="76"/>
                  </a:lnTo>
                  <a:lnTo>
                    <a:pt x="508" y="77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6" y="74"/>
                  </a:lnTo>
                  <a:lnTo>
                    <a:pt x="506" y="76"/>
                  </a:lnTo>
                  <a:lnTo>
                    <a:pt x="508" y="76"/>
                  </a:lnTo>
                  <a:lnTo>
                    <a:pt x="506" y="76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6" y="76"/>
                  </a:lnTo>
                  <a:lnTo>
                    <a:pt x="506" y="76"/>
                  </a:lnTo>
                  <a:lnTo>
                    <a:pt x="506" y="74"/>
                  </a:lnTo>
                  <a:lnTo>
                    <a:pt x="506" y="74"/>
                  </a:lnTo>
                  <a:lnTo>
                    <a:pt x="506" y="72"/>
                  </a:lnTo>
                  <a:lnTo>
                    <a:pt x="506" y="72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71"/>
                  </a:lnTo>
                  <a:lnTo>
                    <a:pt x="503" y="72"/>
                  </a:lnTo>
                  <a:lnTo>
                    <a:pt x="503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0" y="74"/>
                  </a:lnTo>
                  <a:lnTo>
                    <a:pt x="500" y="74"/>
                  </a:lnTo>
                  <a:lnTo>
                    <a:pt x="500" y="76"/>
                  </a:lnTo>
                  <a:lnTo>
                    <a:pt x="500" y="77"/>
                  </a:lnTo>
                  <a:lnTo>
                    <a:pt x="498" y="77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7" y="83"/>
                  </a:lnTo>
                  <a:lnTo>
                    <a:pt x="497" y="85"/>
                  </a:lnTo>
                  <a:lnTo>
                    <a:pt x="495" y="87"/>
                  </a:lnTo>
                  <a:lnTo>
                    <a:pt x="495" y="88"/>
                  </a:lnTo>
                  <a:lnTo>
                    <a:pt x="494" y="90"/>
                  </a:lnTo>
                  <a:lnTo>
                    <a:pt x="494" y="90"/>
                  </a:lnTo>
                  <a:lnTo>
                    <a:pt x="494" y="91"/>
                  </a:lnTo>
                  <a:lnTo>
                    <a:pt x="494" y="93"/>
                  </a:lnTo>
                  <a:lnTo>
                    <a:pt x="494" y="95"/>
                  </a:lnTo>
                  <a:lnTo>
                    <a:pt x="494" y="95"/>
                  </a:lnTo>
                  <a:lnTo>
                    <a:pt x="492" y="98"/>
                  </a:lnTo>
                  <a:lnTo>
                    <a:pt x="492" y="98"/>
                  </a:lnTo>
                  <a:lnTo>
                    <a:pt x="494" y="101"/>
                  </a:lnTo>
                  <a:lnTo>
                    <a:pt x="495" y="104"/>
                  </a:lnTo>
                  <a:lnTo>
                    <a:pt x="495" y="104"/>
                  </a:lnTo>
                  <a:lnTo>
                    <a:pt x="497" y="106"/>
                  </a:lnTo>
                  <a:lnTo>
                    <a:pt x="497" y="109"/>
                  </a:lnTo>
                  <a:lnTo>
                    <a:pt x="497" y="110"/>
                  </a:lnTo>
                  <a:lnTo>
                    <a:pt x="497" y="112"/>
                  </a:lnTo>
                  <a:lnTo>
                    <a:pt x="497" y="115"/>
                  </a:lnTo>
                  <a:lnTo>
                    <a:pt x="497" y="117"/>
                  </a:lnTo>
                  <a:lnTo>
                    <a:pt x="497" y="118"/>
                  </a:lnTo>
                  <a:lnTo>
                    <a:pt x="495" y="121"/>
                  </a:lnTo>
                  <a:lnTo>
                    <a:pt x="495" y="121"/>
                  </a:lnTo>
                  <a:lnTo>
                    <a:pt x="494" y="124"/>
                  </a:lnTo>
                  <a:lnTo>
                    <a:pt x="492" y="126"/>
                  </a:lnTo>
                  <a:lnTo>
                    <a:pt x="492" y="128"/>
                  </a:lnTo>
                  <a:lnTo>
                    <a:pt x="490" y="129"/>
                  </a:lnTo>
                  <a:lnTo>
                    <a:pt x="489" y="129"/>
                  </a:lnTo>
                  <a:lnTo>
                    <a:pt x="486" y="132"/>
                  </a:lnTo>
                  <a:lnTo>
                    <a:pt x="484" y="132"/>
                  </a:lnTo>
                  <a:lnTo>
                    <a:pt x="483" y="132"/>
                  </a:lnTo>
                  <a:lnTo>
                    <a:pt x="481" y="132"/>
                  </a:lnTo>
                  <a:lnTo>
                    <a:pt x="479" y="132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8" y="131"/>
                  </a:lnTo>
                  <a:lnTo>
                    <a:pt x="478" y="131"/>
                  </a:lnTo>
                  <a:lnTo>
                    <a:pt x="478" y="128"/>
                  </a:lnTo>
                  <a:lnTo>
                    <a:pt x="476" y="126"/>
                  </a:lnTo>
                  <a:lnTo>
                    <a:pt x="476" y="124"/>
                  </a:lnTo>
                  <a:lnTo>
                    <a:pt x="475" y="124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0"/>
                  </a:lnTo>
                  <a:lnTo>
                    <a:pt x="475" y="117"/>
                  </a:lnTo>
                  <a:lnTo>
                    <a:pt x="475" y="113"/>
                  </a:lnTo>
                  <a:lnTo>
                    <a:pt x="475" y="113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0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6"/>
                  </a:lnTo>
                  <a:lnTo>
                    <a:pt x="473" y="106"/>
                  </a:lnTo>
                  <a:lnTo>
                    <a:pt x="473" y="104"/>
                  </a:lnTo>
                  <a:lnTo>
                    <a:pt x="473" y="104"/>
                  </a:lnTo>
                  <a:lnTo>
                    <a:pt x="473" y="102"/>
                  </a:lnTo>
                  <a:lnTo>
                    <a:pt x="475" y="101"/>
                  </a:lnTo>
                  <a:lnTo>
                    <a:pt x="475" y="99"/>
                  </a:lnTo>
                  <a:lnTo>
                    <a:pt x="475" y="99"/>
                  </a:lnTo>
                  <a:lnTo>
                    <a:pt x="475" y="98"/>
                  </a:lnTo>
                  <a:lnTo>
                    <a:pt x="476" y="96"/>
                  </a:lnTo>
                  <a:lnTo>
                    <a:pt x="476" y="96"/>
                  </a:lnTo>
                  <a:lnTo>
                    <a:pt x="476" y="95"/>
                  </a:lnTo>
                  <a:lnTo>
                    <a:pt x="476" y="93"/>
                  </a:lnTo>
                  <a:lnTo>
                    <a:pt x="476" y="93"/>
                  </a:lnTo>
                  <a:lnTo>
                    <a:pt x="476" y="91"/>
                  </a:lnTo>
                  <a:lnTo>
                    <a:pt x="476" y="90"/>
                  </a:lnTo>
                  <a:lnTo>
                    <a:pt x="478" y="88"/>
                  </a:lnTo>
                  <a:lnTo>
                    <a:pt x="478" y="88"/>
                  </a:lnTo>
                  <a:lnTo>
                    <a:pt x="479" y="87"/>
                  </a:lnTo>
                  <a:lnTo>
                    <a:pt x="478" y="85"/>
                  </a:lnTo>
                  <a:lnTo>
                    <a:pt x="478" y="83"/>
                  </a:lnTo>
                  <a:lnTo>
                    <a:pt x="479" y="82"/>
                  </a:lnTo>
                  <a:lnTo>
                    <a:pt x="479" y="80"/>
                  </a:lnTo>
                  <a:lnTo>
                    <a:pt x="481" y="79"/>
                  </a:lnTo>
                  <a:lnTo>
                    <a:pt x="481" y="79"/>
                  </a:lnTo>
                  <a:lnTo>
                    <a:pt x="481" y="77"/>
                  </a:lnTo>
                  <a:lnTo>
                    <a:pt x="481" y="77"/>
                  </a:lnTo>
                  <a:lnTo>
                    <a:pt x="481" y="76"/>
                  </a:lnTo>
                  <a:lnTo>
                    <a:pt x="479" y="76"/>
                  </a:lnTo>
                  <a:lnTo>
                    <a:pt x="479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6" y="77"/>
                  </a:lnTo>
                  <a:lnTo>
                    <a:pt x="475" y="79"/>
                  </a:lnTo>
                  <a:lnTo>
                    <a:pt x="475" y="79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2" y="82"/>
                  </a:lnTo>
                  <a:lnTo>
                    <a:pt x="472" y="80"/>
                  </a:lnTo>
                  <a:lnTo>
                    <a:pt x="472" y="80"/>
                  </a:lnTo>
                  <a:lnTo>
                    <a:pt x="472" y="79"/>
                  </a:lnTo>
                  <a:lnTo>
                    <a:pt x="472" y="77"/>
                  </a:lnTo>
                  <a:lnTo>
                    <a:pt x="473" y="76"/>
                  </a:lnTo>
                  <a:lnTo>
                    <a:pt x="473" y="76"/>
                  </a:lnTo>
                  <a:lnTo>
                    <a:pt x="475" y="74"/>
                  </a:lnTo>
                  <a:lnTo>
                    <a:pt x="476" y="74"/>
                  </a:lnTo>
                  <a:lnTo>
                    <a:pt x="476" y="72"/>
                  </a:lnTo>
                  <a:lnTo>
                    <a:pt x="478" y="72"/>
                  </a:lnTo>
                  <a:lnTo>
                    <a:pt x="478" y="71"/>
                  </a:lnTo>
                  <a:lnTo>
                    <a:pt x="478" y="71"/>
                  </a:lnTo>
                  <a:lnTo>
                    <a:pt x="478" y="69"/>
                  </a:lnTo>
                  <a:lnTo>
                    <a:pt x="479" y="69"/>
                  </a:lnTo>
                  <a:lnTo>
                    <a:pt x="481" y="66"/>
                  </a:lnTo>
                  <a:lnTo>
                    <a:pt x="481" y="65"/>
                  </a:lnTo>
                  <a:lnTo>
                    <a:pt x="483" y="63"/>
                  </a:lnTo>
                  <a:lnTo>
                    <a:pt x="484" y="61"/>
                  </a:lnTo>
                  <a:lnTo>
                    <a:pt x="484" y="61"/>
                  </a:lnTo>
                  <a:lnTo>
                    <a:pt x="484" y="60"/>
                  </a:lnTo>
                  <a:lnTo>
                    <a:pt x="486" y="58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8"/>
                  </a:lnTo>
                  <a:lnTo>
                    <a:pt x="486" y="60"/>
                  </a:lnTo>
                  <a:lnTo>
                    <a:pt x="486" y="60"/>
                  </a:lnTo>
                  <a:lnTo>
                    <a:pt x="487" y="61"/>
                  </a:lnTo>
                  <a:lnTo>
                    <a:pt x="487" y="60"/>
                  </a:lnTo>
                  <a:lnTo>
                    <a:pt x="489" y="60"/>
                  </a:lnTo>
                  <a:lnTo>
                    <a:pt x="489" y="58"/>
                  </a:lnTo>
                  <a:lnTo>
                    <a:pt x="489" y="58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2" y="58"/>
                  </a:lnTo>
                  <a:lnTo>
                    <a:pt x="492" y="57"/>
                  </a:lnTo>
                  <a:lnTo>
                    <a:pt x="492" y="58"/>
                  </a:lnTo>
                  <a:lnTo>
                    <a:pt x="492" y="58"/>
                  </a:lnTo>
                  <a:lnTo>
                    <a:pt x="492" y="60"/>
                  </a:lnTo>
                  <a:lnTo>
                    <a:pt x="492" y="60"/>
                  </a:lnTo>
                  <a:lnTo>
                    <a:pt x="490" y="60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0"/>
                  </a:lnTo>
                  <a:lnTo>
                    <a:pt x="494" y="60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7" y="57"/>
                  </a:lnTo>
                  <a:lnTo>
                    <a:pt x="497" y="57"/>
                  </a:lnTo>
                  <a:lnTo>
                    <a:pt x="498" y="57"/>
                  </a:lnTo>
                  <a:lnTo>
                    <a:pt x="500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3" y="55"/>
                  </a:lnTo>
                  <a:lnTo>
                    <a:pt x="505" y="55"/>
                  </a:lnTo>
                  <a:lnTo>
                    <a:pt x="506" y="55"/>
                  </a:lnTo>
                  <a:lnTo>
                    <a:pt x="506" y="54"/>
                  </a:lnTo>
                  <a:lnTo>
                    <a:pt x="508" y="54"/>
                  </a:lnTo>
                  <a:lnTo>
                    <a:pt x="509" y="54"/>
                  </a:lnTo>
                  <a:lnTo>
                    <a:pt x="511" y="54"/>
                  </a:lnTo>
                  <a:lnTo>
                    <a:pt x="514" y="55"/>
                  </a:lnTo>
                  <a:lnTo>
                    <a:pt x="516" y="55"/>
                  </a:lnTo>
                  <a:lnTo>
                    <a:pt x="517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4" y="55"/>
                  </a:lnTo>
                  <a:lnTo>
                    <a:pt x="525" y="55"/>
                  </a:lnTo>
                  <a:lnTo>
                    <a:pt x="530" y="57"/>
                  </a:lnTo>
                  <a:lnTo>
                    <a:pt x="530" y="57"/>
                  </a:lnTo>
                  <a:lnTo>
                    <a:pt x="531" y="55"/>
                  </a:lnTo>
                  <a:lnTo>
                    <a:pt x="531" y="55"/>
                  </a:lnTo>
                  <a:lnTo>
                    <a:pt x="530" y="55"/>
                  </a:lnTo>
                  <a:lnTo>
                    <a:pt x="530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2"/>
                  </a:lnTo>
                  <a:lnTo>
                    <a:pt x="528" y="52"/>
                  </a:lnTo>
                  <a:lnTo>
                    <a:pt x="527" y="52"/>
                  </a:lnTo>
                  <a:lnTo>
                    <a:pt x="525" y="52"/>
                  </a:lnTo>
                  <a:lnTo>
                    <a:pt x="527" y="52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49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4" y="47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0" y="47"/>
                  </a:lnTo>
                  <a:lnTo>
                    <a:pt x="520" y="47"/>
                  </a:lnTo>
                  <a:lnTo>
                    <a:pt x="519" y="47"/>
                  </a:lnTo>
                  <a:lnTo>
                    <a:pt x="519" y="47"/>
                  </a:lnTo>
                  <a:lnTo>
                    <a:pt x="517" y="47"/>
                  </a:lnTo>
                  <a:lnTo>
                    <a:pt x="516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4"/>
                  </a:lnTo>
                  <a:lnTo>
                    <a:pt x="514" y="43"/>
                  </a:lnTo>
                  <a:lnTo>
                    <a:pt x="516" y="43"/>
                  </a:lnTo>
                  <a:lnTo>
                    <a:pt x="516" y="41"/>
                  </a:lnTo>
                  <a:lnTo>
                    <a:pt x="514" y="41"/>
                  </a:lnTo>
                  <a:lnTo>
                    <a:pt x="513" y="41"/>
                  </a:lnTo>
                  <a:lnTo>
                    <a:pt x="511" y="43"/>
                  </a:lnTo>
                  <a:lnTo>
                    <a:pt x="509" y="43"/>
                  </a:lnTo>
                  <a:lnTo>
                    <a:pt x="506" y="43"/>
                  </a:lnTo>
                  <a:lnTo>
                    <a:pt x="503" y="43"/>
                  </a:lnTo>
                  <a:lnTo>
                    <a:pt x="502" y="43"/>
                  </a:lnTo>
                  <a:lnTo>
                    <a:pt x="498" y="43"/>
                  </a:lnTo>
                  <a:lnTo>
                    <a:pt x="498" y="43"/>
                  </a:lnTo>
                  <a:lnTo>
                    <a:pt x="497" y="44"/>
                  </a:lnTo>
                  <a:lnTo>
                    <a:pt x="495" y="44"/>
                  </a:lnTo>
                  <a:lnTo>
                    <a:pt x="494" y="46"/>
                  </a:lnTo>
                  <a:lnTo>
                    <a:pt x="492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89" y="47"/>
                  </a:lnTo>
                  <a:lnTo>
                    <a:pt x="489" y="47"/>
                  </a:lnTo>
                  <a:lnTo>
                    <a:pt x="487" y="47"/>
                  </a:lnTo>
                  <a:lnTo>
                    <a:pt x="486" y="46"/>
                  </a:lnTo>
                  <a:lnTo>
                    <a:pt x="486" y="46"/>
                  </a:lnTo>
                  <a:lnTo>
                    <a:pt x="484" y="46"/>
                  </a:lnTo>
                  <a:lnTo>
                    <a:pt x="484" y="46"/>
                  </a:lnTo>
                  <a:lnTo>
                    <a:pt x="481" y="46"/>
                  </a:lnTo>
                  <a:lnTo>
                    <a:pt x="481" y="46"/>
                  </a:lnTo>
                  <a:lnTo>
                    <a:pt x="481" y="44"/>
                  </a:lnTo>
                  <a:lnTo>
                    <a:pt x="479" y="44"/>
                  </a:lnTo>
                  <a:lnTo>
                    <a:pt x="479" y="44"/>
                  </a:lnTo>
                  <a:lnTo>
                    <a:pt x="479" y="43"/>
                  </a:lnTo>
                  <a:lnTo>
                    <a:pt x="476" y="41"/>
                  </a:lnTo>
                  <a:lnTo>
                    <a:pt x="476" y="39"/>
                  </a:lnTo>
                  <a:lnTo>
                    <a:pt x="475" y="39"/>
                  </a:lnTo>
                  <a:lnTo>
                    <a:pt x="473" y="39"/>
                  </a:lnTo>
                  <a:lnTo>
                    <a:pt x="470" y="38"/>
                  </a:lnTo>
                  <a:lnTo>
                    <a:pt x="468" y="38"/>
                  </a:lnTo>
                  <a:lnTo>
                    <a:pt x="468" y="38"/>
                  </a:lnTo>
                  <a:lnTo>
                    <a:pt x="467" y="39"/>
                  </a:lnTo>
                  <a:lnTo>
                    <a:pt x="465" y="39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39"/>
                  </a:lnTo>
                  <a:lnTo>
                    <a:pt x="465" y="38"/>
                  </a:lnTo>
                  <a:lnTo>
                    <a:pt x="465" y="38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5"/>
                  </a:lnTo>
                  <a:lnTo>
                    <a:pt x="464" y="35"/>
                  </a:lnTo>
                  <a:lnTo>
                    <a:pt x="462" y="35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1" y="33"/>
                  </a:lnTo>
                  <a:lnTo>
                    <a:pt x="459" y="35"/>
                  </a:lnTo>
                  <a:lnTo>
                    <a:pt x="459" y="36"/>
                  </a:lnTo>
                  <a:lnTo>
                    <a:pt x="457" y="36"/>
                  </a:lnTo>
                  <a:lnTo>
                    <a:pt x="457" y="36"/>
                  </a:lnTo>
                  <a:lnTo>
                    <a:pt x="456" y="38"/>
                  </a:lnTo>
                  <a:lnTo>
                    <a:pt x="454" y="38"/>
                  </a:lnTo>
                  <a:lnTo>
                    <a:pt x="453" y="39"/>
                  </a:lnTo>
                  <a:lnTo>
                    <a:pt x="453" y="39"/>
                  </a:lnTo>
                  <a:lnTo>
                    <a:pt x="449" y="39"/>
                  </a:lnTo>
                  <a:lnTo>
                    <a:pt x="448" y="41"/>
                  </a:lnTo>
                  <a:lnTo>
                    <a:pt x="445" y="41"/>
                  </a:lnTo>
                  <a:lnTo>
                    <a:pt x="443" y="43"/>
                  </a:lnTo>
                  <a:lnTo>
                    <a:pt x="440" y="44"/>
                  </a:lnTo>
                  <a:lnTo>
                    <a:pt x="438" y="44"/>
                  </a:lnTo>
                  <a:lnTo>
                    <a:pt x="435" y="44"/>
                  </a:lnTo>
                  <a:lnTo>
                    <a:pt x="435" y="44"/>
                  </a:lnTo>
                  <a:lnTo>
                    <a:pt x="434" y="44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29" y="44"/>
                  </a:lnTo>
                  <a:lnTo>
                    <a:pt x="429" y="44"/>
                  </a:lnTo>
                  <a:lnTo>
                    <a:pt x="431" y="43"/>
                  </a:lnTo>
                  <a:lnTo>
                    <a:pt x="431" y="43"/>
                  </a:lnTo>
                  <a:lnTo>
                    <a:pt x="431" y="41"/>
                  </a:lnTo>
                  <a:lnTo>
                    <a:pt x="431" y="41"/>
                  </a:lnTo>
                  <a:lnTo>
                    <a:pt x="431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1" y="38"/>
                  </a:lnTo>
                  <a:lnTo>
                    <a:pt x="431" y="38"/>
                  </a:lnTo>
                  <a:lnTo>
                    <a:pt x="429" y="38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3" y="41"/>
                  </a:lnTo>
                  <a:lnTo>
                    <a:pt x="421" y="41"/>
                  </a:lnTo>
                  <a:lnTo>
                    <a:pt x="416" y="43"/>
                  </a:lnTo>
                  <a:lnTo>
                    <a:pt x="415" y="43"/>
                  </a:lnTo>
                  <a:lnTo>
                    <a:pt x="413" y="43"/>
                  </a:lnTo>
                  <a:lnTo>
                    <a:pt x="413" y="43"/>
                  </a:lnTo>
                  <a:lnTo>
                    <a:pt x="412" y="41"/>
                  </a:lnTo>
                  <a:lnTo>
                    <a:pt x="412" y="41"/>
                  </a:lnTo>
                  <a:lnTo>
                    <a:pt x="413" y="41"/>
                  </a:lnTo>
                  <a:lnTo>
                    <a:pt x="420" y="36"/>
                  </a:lnTo>
                  <a:lnTo>
                    <a:pt x="423" y="33"/>
                  </a:lnTo>
                  <a:lnTo>
                    <a:pt x="429" y="28"/>
                  </a:lnTo>
                  <a:lnTo>
                    <a:pt x="431" y="27"/>
                  </a:lnTo>
                  <a:lnTo>
                    <a:pt x="434" y="25"/>
                  </a:lnTo>
                  <a:lnTo>
                    <a:pt x="440" y="24"/>
                  </a:lnTo>
                  <a:lnTo>
                    <a:pt x="443" y="22"/>
                  </a:lnTo>
                  <a:lnTo>
                    <a:pt x="445" y="20"/>
                  </a:lnTo>
                  <a:lnTo>
                    <a:pt x="446" y="20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9" y="19"/>
                  </a:lnTo>
                  <a:lnTo>
                    <a:pt x="451" y="17"/>
                  </a:lnTo>
                  <a:lnTo>
                    <a:pt x="451" y="17"/>
                  </a:lnTo>
                  <a:lnTo>
                    <a:pt x="453" y="17"/>
                  </a:lnTo>
                  <a:lnTo>
                    <a:pt x="453" y="16"/>
                  </a:lnTo>
                  <a:lnTo>
                    <a:pt x="453" y="16"/>
                  </a:lnTo>
                  <a:lnTo>
                    <a:pt x="454" y="14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1"/>
                  </a:lnTo>
                  <a:lnTo>
                    <a:pt x="454" y="11"/>
                  </a:lnTo>
                  <a:lnTo>
                    <a:pt x="456" y="9"/>
                  </a:lnTo>
                  <a:lnTo>
                    <a:pt x="461" y="8"/>
                  </a:lnTo>
                  <a:lnTo>
                    <a:pt x="461" y="8"/>
                  </a:lnTo>
                  <a:lnTo>
                    <a:pt x="461" y="9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7" y="13"/>
                  </a:lnTo>
                  <a:lnTo>
                    <a:pt x="459" y="13"/>
                  </a:lnTo>
                  <a:lnTo>
                    <a:pt x="461" y="13"/>
                  </a:lnTo>
                  <a:lnTo>
                    <a:pt x="461" y="13"/>
                  </a:lnTo>
                  <a:lnTo>
                    <a:pt x="461" y="11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8"/>
                  </a:lnTo>
                  <a:lnTo>
                    <a:pt x="464" y="8"/>
                  </a:lnTo>
                  <a:lnTo>
                    <a:pt x="464" y="8"/>
                  </a:lnTo>
                  <a:lnTo>
                    <a:pt x="464" y="6"/>
                  </a:lnTo>
                  <a:lnTo>
                    <a:pt x="464" y="6"/>
                  </a:lnTo>
                  <a:lnTo>
                    <a:pt x="464" y="5"/>
                  </a:lnTo>
                  <a:lnTo>
                    <a:pt x="464" y="5"/>
                  </a:lnTo>
                  <a:lnTo>
                    <a:pt x="464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7" y="3"/>
                  </a:lnTo>
                  <a:lnTo>
                    <a:pt x="467" y="5"/>
                  </a:lnTo>
                  <a:lnTo>
                    <a:pt x="467" y="5"/>
                  </a:lnTo>
                  <a:lnTo>
                    <a:pt x="467" y="6"/>
                  </a:lnTo>
                  <a:lnTo>
                    <a:pt x="465" y="6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8"/>
                  </a:lnTo>
                  <a:lnTo>
                    <a:pt x="465" y="8"/>
                  </a:lnTo>
                  <a:lnTo>
                    <a:pt x="465" y="9"/>
                  </a:lnTo>
                  <a:lnTo>
                    <a:pt x="467" y="8"/>
                  </a:lnTo>
                  <a:lnTo>
                    <a:pt x="467" y="8"/>
                  </a:lnTo>
                  <a:lnTo>
                    <a:pt x="468" y="8"/>
                  </a:lnTo>
                  <a:lnTo>
                    <a:pt x="468" y="8"/>
                  </a:lnTo>
                  <a:lnTo>
                    <a:pt x="470" y="6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0" y="3"/>
                  </a:lnTo>
                  <a:lnTo>
                    <a:pt x="468" y="3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70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7" name="Freeform 354">
              <a:extLst>
                <a:ext uri="{FF2B5EF4-FFF2-40B4-BE49-F238E27FC236}">
                  <a16:creationId xmlns:a16="http://schemas.microsoft.com/office/drawing/2014/main" id="{9238B332-0418-40B2-8710-140546F9A8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8435" y="2718151"/>
              <a:ext cx="7299835" cy="251450"/>
            </a:xfrm>
            <a:custGeom>
              <a:avLst/>
              <a:gdLst>
                <a:gd name="T0" fmla="*/ 3067 w 3745"/>
                <a:gd name="T1" fmla="*/ 102 h 129"/>
                <a:gd name="T2" fmla="*/ 897 w 3745"/>
                <a:gd name="T3" fmla="*/ 99 h 129"/>
                <a:gd name="T4" fmla="*/ 3419 w 3745"/>
                <a:gd name="T5" fmla="*/ 102 h 129"/>
                <a:gd name="T6" fmla="*/ 2183 w 3745"/>
                <a:gd name="T7" fmla="*/ 95 h 129"/>
                <a:gd name="T8" fmla="*/ 2930 w 3745"/>
                <a:gd name="T9" fmla="*/ 117 h 129"/>
                <a:gd name="T10" fmla="*/ 2928 w 3745"/>
                <a:gd name="T11" fmla="*/ 107 h 129"/>
                <a:gd name="T12" fmla="*/ 14 w 3745"/>
                <a:gd name="T13" fmla="*/ 95 h 129"/>
                <a:gd name="T14" fmla="*/ 708 w 3745"/>
                <a:gd name="T15" fmla="*/ 96 h 129"/>
                <a:gd name="T16" fmla="*/ 697 w 3745"/>
                <a:gd name="T17" fmla="*/ 96 h 129"/>
                <a:gd name="T18" fmla="*/ 358 w 3745"/>
                <a:gd name="T19" fmla="*/ 95 h 129"/>
                <a:gd name="T20" fmla="*/ 360 w 3745"/>
                <a:gd name="T21" fmla="*/ 101 h 129"/>
                <a:gd name="T22" fmla="*/ 353 w 3745"/>
                <a:gd name="T23" fmla="*/ 95 h 129"/>
                <a:gd name="T24" fmla="*/ 440 w 3745"/>
                <a:gd name="T25" fmla="*/ 87 h 129"/>
                <a:gd name="T26" fmla="*/ 446 w 3745"/>
                <a:gd name="T27" fmla="*/ 83 h 129"/>
                <a:gd name="T28" fmla="*/ 440 w 3745"/>
                <a:gd name="T29" fmla="*/ 96 h 129"/>
                <a:gd name="T30" fmla="*/ 435 w 3745"/>
                <a:gd name="T31" fmla="*/ 90 h 129"/>
                <a:gd name="T32" fmla="*/ 3069 w 3745"/>
                <a:gd name="T33" fmla="*/ 80 h 129"/>
                <a:gd name="T34" fmla="*/ 2719 w 3745"/>
                <a:gd name="T35" fmla="*/ 82 h 129"/>
                <a:gd name="T36" fmla="*/ 322 w 3745"/>
                <a:gd name="T37" fmla="*/ 66 h 129"/>
                <a:gd name="T38" fmla="*/ 374 w 3745"/>
                <a:gd name="T39" fmla="*/ 61 h 129"/>
                <a:gd name="T40" fmla="*/ 670 w 3745"/>
                <a:gd name="T41" fmla="*/ 61 h 129"/>
                <a:gd name="T42" fmla="*/ 655 w 3745"/>
                <a:gd name="T43" fmla="*/ 77 h 129"/>
                <a:gd name="T44" fmla="*/ 653 w 3745"/>
                <a:gd name="T45" fmla="*/ 72 h 129"/>
                <a:gd name="T46" fmla="*/ 3174 w 3745"/>
                <a:gd name="T47" fmla="*/ 71 h 129"/>
                <a:gd name="T48" fmla="*/ 727 w 3745"/>
                <a:gd name="T49" fmla="*/ 63 h 129"/>
                <a:gd name="T50" fmla="*/ 290 w 3745"/>
                <a:gd name="T51" fmla="*/ 57 h 129"/>
                <a:gd name="T52" fmla="*/ 304 w 3745"/>
                <a:gd name="T53" fmla="*/ 76 h 129"/>
                <a:gd name="T54" fmla="*/ 290 w 3745"/>
                <a:gd name="T55" fmla="*/ 63 h 129"/>
                <a:gd name="T56" fmla="*/ 735 w 3745"/>
                <a:gd name="T57" fmla="*/ 60 h 129"/>
                <a:gd name="T58" fmla="*/ 727 w 3745"/>
                <a:gd name="T59" fmla="*/ 54 h 129"/>
                <a:gd name="T60" fmla="*/ 1802 w 3745"/>
                <a:gd name="T61" fmla="*/ 41 h 129"/>
                <a:gd name="T62" fmla="*/ 11 w 3745"/>
                <a:gd name="T63" fmla="*/ 46 h 129"/>
                <a:gd name="T64" fmla="*/ 431 w 3745"/>
                <a:gd name="T65" fmla="*/ 32 h 129"/>
                <a:gd name="T66" fmla="*/ 702 w 3745"/>
                <a:gd name="T67" fmla="*/ 32 h 129"/>
                <a:gd name="T68" fmla="*/ 1799 w 3745"/>
                <a:gd name="T69" fmla="*/ 30 h 129"/>
                <a:gd name="T70" fmla="*/ 1798 w 3745"/>
                <a:gd name="T71" fmla="*/ 28 h 129"/>
                <a:gd name="T72" fmla="*/ 281 w 3745"/>
                <a:gd name="T73" fmla="*/ 30 h 129"/>
                <a:gd name="T74" fmla="*/ 276 w 3745"/>
                <a:gd name="T75" fmla="*/ 47 h 129"/>
                <a:gd name="T76" fmla="*/ 268 w 3745"/>
                <a:gd name="T77" fmla="*/ 28 h 129"/>
                <a:gd name="T78" fmla="*/ 2783 w 3745"/>
                <a:gd name="T79" fmla="*/ 25 h 129"/>
                <a:gd name="T80" fmla="*/ 617 w 3745"/>
                <a:gd name="T81" fmla="*/ 20 h 129"/>
                <a:gd name="T82" fmla="*/ 615 w 3745"/>
                <a:gd name="T83" fmla="*/ 19 h 129"/>
                <a:gd name="T84" fmla="*/ 421 w 3745"/>
                <a:gd name="T85" fmla="*/ 14 h 129"/>
                <a:gd name="T86" fmla="*/ 360 w 3745"/>
                <a:gd name="T87" fmla="*/ 14 h 129"/>
                <a:gd name="T88" fmla="*/ 726 w 3745"/>
                <a:gd name="T89" fmla="*/ 19 h 129"/>
                <a:gd name="T90" fmla="*/ 618 w 3745"/>
                <a:gd name="T91" fmla="*/ 5 h 129"/>
                <a:gd name="T92" fmla="*/ 642 w 3745"/>
                <a:gd name="T93" fmla="*/ 11 h 129"/>
                <a:gd name="T94" fmla="*/ 621 w 3745"/>
                <a:gd name="T95" fmla="*/ 17 h 129"/>
                <a:gd name="T96" fmla="*/ 610 w 3745"/>
                <a:gd name="T97" fmla="*/ 6 h 129"/>
                <a:gd name="T98" fmla="*/ 275 w 3745"/>
                <a:gd name="T99" fmla="*/ 11 h 129"/>
                <a:gd name="T100" fmla="*/ 276 w 3745"/>
                <a:gd name="T101" fmla="*/ 19 h 129"/>
                <a:gd name="T102" fmla="*/ 284 w 3745"/>
                <a:gd name="T103" fmla="*/ 27 h 129"/>
                <a:gd name="T104" fmla="*/ 263 w 3745"/>
                <a:gd name="T105" fmla="*/ 20 h 129"/>
                <a:gd name="T106" fmla="*/ 271 w 3745"/>
                <a:gd name="T107" fmla="*/ 9 h 129"/>
                <a:gd name="T108" fmla="*/ 719 w 3745"/>
                <a:gd name="T109" fmla="*/ 8 h 129"/>
                <a:gd name="T110" fmla="*/ 710 w 3745"/>
                <a:gd name="T111" fmla="*/ 2 h 129"/>
                <a:gd name="T112" fmla="*/ 312 w 3745"/>
                <a:gd name="T113" fmla="*/ 24 h 129"/>
                <a:gd name="T114" fmla="*/ 330 w 3745"/>
                <a:gd name="T115" fmla="*/ 63 h 129"/>
                <a:gd name="T116" fmla="*/ 323 w 3745"/>
                <a:gd name="T117" fmla="*/ 61 h 129"/>
                <a:gd name="T118" fmla="*/ 312 w 3745"/>
                <a:gd name="T119" fmla="*/ 47 h 129"/>
                <a:gd name="T120" fmla="*/ 293 w 3745"/>
                <a:gd name="T121" fmla="*/ 28 h 129"/>
                <a:gd name="T122" fmla="*/ 301 w 3745"/>
                <a:gd name="T123" fmla="*/ 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5" h="129">
                  <a:moveTo>
                    <a:pt x="355" y="101"/>
                  </a:moveTo>
                  <a:lnTo>
                    <a:pt x="353" y="101"/>
                  </a:lnTo>
                  <a:lnTo>
                    <a:pt x="353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53" y="102"/>
                  </a:lnTo>
                  <a:lnTo>
                    <a:pt x="353" y="104"/>
                  </a:lnTo>
                  <a:lnTo>
                    <a:pt x="355" y="104"/>
                  </a:lnTo>
                  <a:lnTo>
                    <a:pt x="355" y="104"/>
                  </a:lnTo>
                  <a:lnTo>
                    <a:pt x="355" y="102"/>
                  </a:lnTo>
                  <a:lnTo>
                    <a:pt x="357" y="101"/>
                  </a:lnTo>
                  <a:lnTo>
                    <a:pt x="357" y="101"/>
                  </a:lnTo>
                  <a:lnTo>
                    <a:pt x="355" y="101"/>
                  </a:lnTo>
                  <a:close/>
                  <a:moveTo>
                    <a:pt x="3067" y="98"/>
                  </a:moveTo>
                  <a:lnTo>
                    <a:pt x="3070" y="99"/>
                  </a:lnTo>
                  <a:lnTo>
                    <a:pt x="3072" y="101"/>
                  </a:lnTo>
                  <a:lnTo>
                    <a:pt x="3073" y="101"/>
                  </a:lnTo>
                  <a:lnTo>
                    <a:pt x="3073" y="101"/>
                  </a:lnTo>
                  <a:lnTo>
                    <a:pt x="3075" y="101"/>
                  </a:lnTo>
                  <a:lnTo>
                    <a:pt x="3075" y="101"/>
                  </a:lnTo>
                  <a:lnTo>
                    <a:pt x="3077" y="101"/>
                  </a:lnTo>
                  <a:lnTo>
                    <a:pt x="3078" y="101"/>
                  </a:lnTo>
                  <a:lnTo>
                    <a:pt x="3078" y="102"/>
                  </a:lnTo>
                  <a:lnTo>
                    <a:pt x="3078" y="102"/>
                  </a:lnTo>
                  <a:lnTo>
                    <a:pt x="3077" y="102"/>
                  </a:lnTo>
                  <a:lnTo>
                    <a:pt x="3073" y="104"/>
                  </a:lnTo>
                  <a:lnTo>
                    <a:pt x="3073" y="104"/>
                  </a:lnTo>
                  <a:lnTo>
                    <a:pt x="3072" y="104"/>
                  </a:lnTo>
                  <a:lnTo>
                    <a:pt x="3070" y="104"/>
                  </a:lnTo>
                  <a:lnTo>
                    <a:pt x="3070" y="102"/>
                  </a:lnTo>
                  <a:lnTo>
                    <a:pt x="3069" y="102"/>
                  </a:lnTo>
                  <a:lnTo>
                    <a:pt x="3067" y="102"/>
                  </a:lnTo>
                  <a:lnTo>
                    <a:pt x="3066" y="101"/>
                  </a:lnTo>
                  <a:lnTo>
                    <a:pt x="3064" y="101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6" y="99"/>
                  </a:lnTo>
                  <a:lnTo>
                    <a:pt x="3067" y="98"/>
                  </a:lnTo>
                  <a:close/>
                  <a:moveTo>
                    <a:pt x="899" y="98"/>
                  </a:moveTo>
                  <a:lnTo>
                    <a:pt x="899" y="99"/>
                  </a:lnTo>
                  <a:lnTo>
                    <a:pt x="899" y="99"/>
                  </a:lnTo>
                  <a:lnTo>
                    <a:pt x="899" y="101"/>
                  </a:lnTo>
                  <a:lnTo>
                    <a:pt x="897" y="101"/>
                  </a:lnTo>
                  <a:lnTo>
                    <a:pt x="897" y="101"/>
                  </a:lnTo>
                  <a:lnTo>
                    <a:pt x="896" y="101"/>
                  </a:lnTo>
                  <a:lnTo>
                    <a:pt x="894" y="104"/>
                  </a:lnTo>
                  <a:lnTo>
                    <a:pt x="891" y="106"/>
                  </a:lnTo>
                  <a:lnTo>
                    <a:pt x="891" y="107"/>
                  </a:lnTo>
                  <a:lnTo>
                    <a:pt x="889" y="109"/>
                  </a:lnTo>
                  <a:lnTo>
                    <a:pt x="886" y="110"/>
                  </a:lnTo>
                  <a:lnTo>
                    <a:pt x="885" y="112"/>
                  </a:lnTo>
                  <a:lnTo>
                    <a:pt x="885" y="110"/>
                  </a:lnTo>
                  <a:lnTo>
                    <a:pt x="883" y="110"/>
                  </a:lnTo>
                  <a:lnTo>
                    <a:pt x="883" y="110"/>
                  </a:lnTo>
                  <a:lnTo>
                    <a:pt x="886" y="109"/>
                  </a:lnTo>
                  <a:lnTo>
                    <a:pt x="888" y="107"/>
                  </a:lnTo>
                  <a:lnTo>
                    <a:pt x="889" y="107"/>
                  </a:lnTo>
                  <a:lnTo>
                    <a:pt x="893" y="104"/>
                  </a:lnTo>
                  <a:lnTo>
                    <a:pt x="894" y="102"/>
                  </a:lnTo>
                  <a:lnTo>
                    <a:pt x="894" y="102"/>
                  </a:lnTo>
                  <a:lnTo>
                    <a:pt x="894" y="101"/>
                  </a:lnTo>
                  <a:lnTo>
                    <a:pt x="894" y="101"/>
                  </a:lnTo>
                  <a:lnTo>
                    <a:pt x="896" y="99"/>
                  </a:lnTo>
                  <a:lnTo>
                    <a:pt x="897" y="99"/>
                  </a:lnTo>
                  <a:lnTo>
                    <a:pt x="897" y="99"/>
                  </a:lnTo>
                  <a:lnTo>
                    <a:pt x="897" y="98"/>
                  </a:lnTo>
                  <a:lnTo>
                    <a:pt x="899" y="98"/>
                  </a:lnTo>
                  <a:close/>
                  <a:moveTo>
                    <a:pt x="3423" y="98"/>
                  </a:moveTo>
                  <a:lnTo>
                    <a:pt x="3423" y="98"/>
                  </a:lnTo>
                  <a:lnTo>
                    <a:pt x="3423" y="99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5" y="101"/>
                  </a:lnTo>
                  <a:lnTo>
                    <a:pt x="3425" y="102"/>
                  </a:lnTo>
                  <a:lnTo>
                    <a:pt x="3427" y="102"/>
                  </a:lnTo>
                  <a:lnTo>
                    <a:pt x="3428" y="102"/>
                  </a:lnTo>
                  <a:lnTo>
                    <a:pt x="3428" y="102"/>
                  </a:lnTo>
                  <a:lnTo>
                    <a:pt x="3427" y="104"/>
                  </a:lnTo>
                  <a:lnTo>
                    <a:pt x="3425" y="104"/>
                  </a:lnTo>
                  <a:lnTo>
                    <a:pt x="3425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0" y="107"/>
                  </a:lnTo>
                  <a:lnTo>
                    <a:pt x="3417" y="110"/>
                  </a:lnTo>
                  <a:lnTo>
                    <a:pt x="3417" y="112"/>
                  </a:lnTo>
                  <a:lnTo>
                    <a:pt x="3417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0"/>
                  </a:lnTo>
                  <a:lnTo>
                    <a:pt x="3414" y="109"/>
                  </a:lnTo>
                  <a:lnTo>
                    <a:pt x="3412" y="107"/>
                  </a:lnTo>
                  <a:lnTo>
                    <a:pt x="3414" y="106"/>
                  </a:lnTo>
                  <a:lnTo>
                    <a:pt x="3416" y="104"/>
                  </a:lnTo>
                  <a:lnTo>
                    <a:pt x="3419" y="102"/>
                  </a:lnTo>
                  <a:lnTo>
                    <a:pt x="3420" y="99"/>
                  </a:lnTo>
                  <a:lnTo>
                    <a:pt x="3422" y="98"/>
                  </a:lnTo>
                  <a:lnTo>
                    <a:pt x="3423" y="98"/>
                  </a:lnTo>
                  <a:close/>
                  <a:moveTo>
                    <a:pt x="2184" y="95"/>
                  </a:moveTo>
                  <a:lnTo>
                    <a:pt x="2186" y="95"/>
                  </a:lnTo>
                  <a:lnTo>
                    <a:pt x="2187" y="95"/>
                  </a:lnTo>
                  <a:lnTo>
                    <a:pt x="2189" y="96"/>
                  </a:lnTo>
                  <a:lnTo>
                    <a:pt x="2190" y="96"/>
                  </a:lnTo>
                  <a:lnTo>
                    <a:pt x="2194" y="98"/>
                  </a:lnTo>
                  <a:lnTo>
                    <a:pt x="2194" y="98"/>
                  </a:lnTo>
                  <a:lnTo>
                    <a:pt x="2194" y="96"/>
                  </a:lnTo>
                  <a:lnTo>
                    <a:pt x="2194" y="95"/>
                  </a:lnTo>
                  <a:lnTo>
                    <a:pt x="2195" y="95"/>
                  </a:lnTo>
                  <a:lnTo>
                    <a:pt x="2195" y="96"/>
                  </a:lnTo>
                  <a:lnTo>
                    <a:pt x="2197" y="96"/>
                  </a:lnTo>
                  <a:lnTo>
                    <a:pt x="2198" y="99"/>
                  </a:lnTo>
                  <a:lnTo>
                    <a:pt x="2200" y="101"/>
                  </a:lnTo>
                  <a:lnTo>
                    <a:pt x="2201" y="102"/>
                  </a:lnTo>
                  <a:lnTo>
                    <a:pt x="2201" y="102"/>
                  </a:lnTo>
                  <a:lnTo>
                    <a:pt x="2201" y="104"/>
                  </a:lnTo>
                  <a:lnTo>
                    <a:pt x="2201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198" y="102"/>
                  </a:lnTo>
                  <a:lnTo>
                    <a:pt x="2197" y="102"/>
                  </a:lnTo>
                  <a:lnTo>
                    <a:pt x="2195" y="102"/>
                  </a:lnTo>
                  <a:lnTo>
                    <a:pt x="2195" y="102"/>
                  </a:lnTo>
                  <a:lnTo>
                    <a:pt x="2194" y="101"/>
                  </a:lnTo>
                  <a:lnTo>
                    <a:pt x="2190" y="99"/>
                  </a:lnTo>
                  <a:lnTo>
                    <a:pt x="2189" y="98"/>
                  </a:lnTo>
                  <a:lnTo>
                    <a:pt x="2187" y="98"/>
                  </a:lnTo>
                  <a:lnTo>
                    <a:pt x="2183" y="95"/>
                  </a:lnTo>
                  <a:lnTo>
                    <a:pt x="2183" y="95"/>
                  </a:lnTo>
                  <a:lnTo>
                    <a:pt x="2184" y="95"/>
                  </a:lnTo>
                  <a:close/>
                  <a:moveTo>
                    <a:pt x="443" y="91"/>
                  </a:moveTo>
                  <a:lnTo>
                    <a:pt x="443" y="91"/>
                  </a:lnTo>
                  <a:lnTo>
                    <a:pt x="443" y="91"/>
                  </a:lnTo>
                  <a:lnTo>
                    <a:pt x="443" y="93"/>
                  </a:lnTo>
                  <a:lnTo>
                    <a:pt x="443" y="93"/>
                  </a:lnTo>
                  <a:lnTo>
                    <a:pt x="445" y="93"/>
                  </a:lnTo>
                  <a:lnTo>
                    <a:pt x="445" y="91"/>
                  </a:lnTo>
                  <a:lnTo>
                    <a:pt x="443" y="91"/>
                  </a:lnTo>
                  <a:close/>
                  <a:moveTo>
                    <a:pt x="2936" y="91"/>
                  </a:moveTo>
                  <a:lnTo>
                    <a:pt x="2936" y="91"/>
                  </a:lnTo>
                  <a:lnTo>
                    <a:pt x="2933" y="93"/>
                  </a:lnTo>
                  <a:lnTo>
                    <a:pt x="2933" y="93"/>
                  </a:lnTo>
                  <a:lnTo>
                    <a:pt x="2933" y="95"/>
                  </a:lnTo>
                  <a:lnTo>
                    <a:pt x="2932" y="95"/>
                  </a:lnTo>
                  <a:lnTo>
                    <a:pt x="2933" y="96"/>
                  </a:lnTo>
                  <a:lnTo>
                    <a:pt x="2941" y="99"/>
                  </a:lnTo>
                  <a:lnTo>
                    <a:pt x="2941" y="101"/>
                  </a:lnTo>
                  <a:lnTo>
                    <a:pt x="2941" y="102"/>
                  </a:lnTo>
                  <a:lnTo>
                    <a:pt x="2938" y="102"/>
                  </a:lnTo>
                  <a:lnTo>
                    <a:pt x="2935" y="104"/>
                  </a:lnTo>
                  <a:lnTo>
                    <a:pt x="2933" y="106"/>
                  </a:lnTo>
                  <a:lnTo>
                    <a:pt x="2930" y="106"/>
                  </a:lnTo>
                  <a:lnTo>
                    <a:pt x="2928" y="109"/>
                  </a:lnTo>
                  <a:lnTo>
                    <a:pt x="2928" y="110"/>
                  </a:lnTo>
                  <a:lnTo>
                    <a:pt x="2928" y="112"/>
                  </a:lnTo>
                  <a:lnTo>
                    <a:pt x="2930" y="115"/>
                  </a:lnTo>
                  <a:lnTo>
                    <a:pt x="2933" y="115"/>
                  </a:lnTo>
                  <a:lnTo>
                    <a:pt x="2935" y="115"/>
                  </a:lnTo>
                  <a:lnTo>
                    <a:pt x="2935" y="117"/>
                  </a:lnTo>
                  <a:lnTo>
                    <a:pt x="2932" y="117"/>
                  </a:lnTo>
                  <a:lnTo>
                    <a:pt x="2930" y="117"/>
                  </a:lnTo>
                  <a:lnTo>
                    <a:pt x="2930" y="118"/>
                  </a:lnTo>
                  <a:lnTo>
                    <a:pt x="2932" y="118"/>
                  </a:lnTo>
                  <a:lnTo>
                    <a:pt x="2932" y="120"/>
                  </a:lnTo>
                  <a:lnTo>
                    <a:pt x="2935" y="120"/>
                  </a:lnTo>
                  <a:lnTo>
                    <a:pt x="2936" y="121"/>
                  </a:lnTo>
                  <a:lnTo>
                    <a:pt x="2938" y="121"/>
                  </a:lnTo>
                  <a:lnTo>
                    <a:pt x="2941" y="123"/>
                  </a:lnTo>
                  <a:lnTo>
                    <a:pt x="2943" y="123"/>
                  </a:lnTo>
                  <a:lnTo>
                    <a:pt x="2944" y="124"/>
                  </a:lnTo>
                  <a:lnTo>
                    <a:pt x="2943" y="126"/>
                  </a:lnTo>
                  <a:lnTo>
                    <a:pt x="2941" y="126"/>
                  </a:lnTo>
                  <a:lnTo>
                    <a:pt x="2941" y="128"/>
                  </a:lnTo>
                  <a:lnTo>
                    <a:pt x="2941" y="129"/>
                  </a:lnTo>
                  <a:lnTo>
                    <a:pt x="2939" y="128"/>
                  </a:lnTo>
                  <a:lnTo>
                    <a:pt x="2936" y="126"/>
                  </a:lnTo>
                  <a:lnTo>
                    <a:pt x="2933" y="124"/>
                  </a:lnTo>
                  <a:lnTo>
                    <a:pt x="2930" y="123"/>
                  </a:lnTo>
                  <a:lnTo>
                    <a:pt x="2928" y="121"/>
                  </a:lnTo>
                  <a:lnTo>
                    <a:pt x="2925" y="121"/>
                  </a:lnTo>
                  <a:lnTo>
                    <a:pt x="2922" y="120"/>
                  </a:lnTo>
                  <a:lnTo>
                    <a:pt x="2922" y="120"/>
                  </a:lnTo>
                  <a:lnTo>
                    <a:pt x="2922" y="118"/>
                  </a:lnTo>
                  <a:lnTo>
                    <a:pt x="2924" y="118"/>
                  </a:lnTo>
                  <a:lnTo>
                    <a:pt x="2925" y="118"/>
                  </a:lnTo>
                  <a:lnTo>
                    <a:pt x="2928" y="118"/>
                  </a:lnTo>
                  <a:lnTo>
                    <a:pt x="2928" y="117"/>
                  </a:lnTo>
                  <a:lnTo>
                    <a:pt x="2930" y="117"/>
                  </a:lnTo>
                  <a:lnTo>
                    <a:pt x="2928" y="115"/>
                  </a:lnTo>
                  <a:lnTo>
                    <a:pt x="2927" y="113"/>
                  </a:lnTo>
                  <a:lnTo>
                    <a:pt x="2927" y="113"/>
                  </a:lnTo>
                  <a:lnTo>
                    <a:pt x="2928" y="112"/>
                  </a:lnTo>
                  <a:lnTo>
                    <a:pt x="2928" y="109"/>
                  </a:lnTo>
                  <a:lnTo>
                    <a:pt x="2928" y="107"/>
                  </a:lnTo>
                  <a:lnTo>
                    <a:pt x="2930" y="106"/>
                  </a:lnTo>
                  <a:lnTo>
                    <a:pt x="2933" y="104"/>
                  </a:lnTo>
                  <a:lnTo>
                    <a:pt x="2935" y="104"/>
                  </a:lnTo>
                  <a:lnTo>
                    <a:pt x="2936" y="102"/>
                  </a:lnTo>
                  <a:lnTo>
                    <a:pt x="2938" y="101"/>
                  </a:lnTo>
                  <a:lnTo>
                    <a:pt x="2938" y="99"/>
                  </a:lnTo>
                  <a:lnTo>
                    <a:pt x="2936" y="98"/>
                  </a:lnTo>
                  <a:lnTo>
                    <a:pt x="2933" y="96"/>
                  </a:lnTo>
                  <a:lnTo>
                    <a:pt x="2932" y="96"/>
                  </a:lnTo>
                  <a:lnTo>
                    <a:pt x="2932" y="96"/>
                  </a:lnTo>
                  <a:lnTo>
                    <a:pt x="2930" y="96"/>
                  </a:lnTo>
                  <a:lnTo>
                    <a:pt x="2930" y="95"/>
                  </a:lnTo>
                  <a:lnTo>
                    <a:pt x="2928" y="95"/>
                  </a:lnTo>
                  <a:lnTo>
                    <a:pt x="2928" y="95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30" y="93"/>
                  </a:lnTo>
                  <a:lnTo>
                    <a:pt x="2932" y="93"/>
                  </a:lnTo>
                  <a:lnTo>
                    <a:pt x="2935" y="91"/>
                  </a:lnTo>
                  <a:lnTo>
                    <a:pt x="2936" y="91"/>
                  </a:lnTo>
                  <a:close/>
                  <a:moveTo>
                    <a:pt x="14" y="90"/>
                  </a:moveTo>
                  <a:lnTo>
                    <a:pt x="14" y="90"/>
                  </a:lnTo>
                  <a:lnTo>
                    <a:pt x="14" y="93"/>
                  </a:lnTo>
                  <a:lnTo>
                    <a:pt x="14" y="95"/>
                  </a:lnTo>
                  <a:lnTo>
                    <a:pt x="16" y="96"/>
                  </a:lnTo>
                  <a:lnTo>
                    <a:pt x="16" y="96"/>
                  </a:lnTo>
                  <a:lnTo>
                    <a:pt x="18" y="98"/>
                  </a:lnTo>
                  <a:lnTo>
                    <a:pt x="18" y="98"/>
                  </a:lnTo>
                  <a:lnTo>
                    <a:pt x="16" y="98"/>
                  </a:lnTo>
                  <a:lnTo>
                    <a:pt x="14" y="96"/>
                  </a:lnTo>
                  <a:lnTo>
                    <a:pt x="14" y="96"/>
                  </a:lnTo>
                  <a:lnTo>
                    <a:pt x="14" y="95"/>
                  </a:lnTo>
                  <a:lnTo>
                    <a:pt x="14" y="93"/>
                  </a:lnTo>
                  <a:lnTo>
                    <a:pt x="14" y="91"/>
                  </a:lnTo>
                  <a:lnTo>
                    <a:pt x="14" y="90"/>
                  </a:lnTo>
                  <a:lnTo>
                    <a:pt x="14" y="90"/>
                  </a:lnTo>
                  <a:close/>
                  <a:moveTo>
                    <a:pt x="705" y="88"/>
                  </a:moveTo>
                  <a:lnTo>
                    <a:pt x="705" y="88"/>
                  </a:lnTo>
                  <a:lnTo>
                    <a:pt x="705" y="88"/>
                  </a:lnTo>
                  <a:lnTo>
                    <a:pt x="705" y="90"/>
                  </a:lnTo>
                  <a:lnTo>
                    <a:pt x="707" y="90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8" y="91"/>
                  </a:lnTo>
                  <a:lnTo>
                    <a:pt x="708" y="91"/>
                  </a:lnTo>
                  <a:lnTo>
                    <a:pt x="708" y="93"/>
                  </a:lnTo>
                  <a:lnTo>
                    <a:pt x="710" y="93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1" y="96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1" y="98"/>
                  </a:lnTo>
                  <a:lnTo>
                    <a:pt x="711" y="98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0" y="95"/>
                  </a:lnTo>
                  <a:lnTo>
                    <a:pt x="710" y="95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3"/>
                  </a:lnTo>
                  <a:lnTo>
                    <a:pt x="707" y="93"/>
                  </a:lnTo>
                  <a:lnTo>
                    <a:pt x="707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699" y="96"/>
                  </a:lnTo>
                  <a:lnTo>
                    <a:pt x="699" y="96"/>
                  </a:lnTo>
                  <a:lnTo>
                    <a:pt x="699" y="95"/>
                  </a:lnTo>
                  <a:lnTo>
                    <a:pt x="699" y="95"/>
                  </a:lnTo>
                  <a:lnTo>
                    <a:pt x="697" y="95"/>
                  </a:lnTo>
                  <a:lnTo>
                    <a:pt x="697" y="95"/>
                  </a:lnTo>
                  <a:lnTo>
                    <a:pt x="697" y="96"/>
                  </a:lnTo>
                  <a:lnTo>
                    <a:pt x="696" y="96"/>
                  </a:lnTo>
                  <a:lnTo>
                    <a:pt x="696" y="96"/>
                  </a:lnTo>
                  <a:lnTo>
                    <a:pt x="697" y="95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9" y="93"/>
                  </a:lnTo>
                  <a:lnTo>
                    <a:pt x="699" y="95"/>
                  </a:lnTo>
                  <a:lnTo>
                    <a:pt x="700" y="95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3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5" y="91"/>
                  </a:lnTo>
                  <a:lnTo>
                    <a:pt x="705" y="91"/>
                  </a:lnTo>
                  <a:lnTo>
                    <a:pt x="705" y="90"/>
                  </a:lnTo>
                  <a:lnTo>
                    <a:pt x="705" y="88"/>
                  </a:lnTo>
                  <a:lnTo>
                    <a:pt x="705" y="88"/>
                  </a:lnTo>
                  <a:close/>
                  <a:moveTo>
                    <a:pt x="353" y="87"/>
                  </a:moveTo>
                  <a:lnTo>
                    <a:pt x="355" y="87"/>
                  </a:lnTo>
                  <a:lnTo>
                    <a:pt x="355" y="87"/>
                  </a:lnTo>
                  <a:lnTo>
                    <a:pt x="355" y="88"/>
                  </a:lnTo>
                  <a:lnTo>
                    <a:pt x="355" y="90"/>
                  </a:lnTo>
                  <a:lnTo>
                    <a:pt x="357" y="91"/>
                  </a:lnTo>
                  <a:lnTo>
                    <a:pt x="358" y="91"/>
                  </a:lnTo>
                  <a:lnTo>
                    <a:pt x="358" y="91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5"/>
                  </a:lnTo>
                  <a:lnTo>
                    <a:pt x="358" y="95"/>
                  </a:lnTo>
                  <a:lnTo>
                    <a:pt x="360" y="95"/>
                  </a:lnTo>
                  <a:lnTo>
                    <a:pt x="361" y="96"/>
                  </a:lnTo>
                  <a:lnTo>
                    <a:pt x="361" y="96"/>
                  </a:lnTo>
                  <a:lnTo>
                    <a:pt x="363" y="98"/>
                  </a:lnTo>
                  <a:lnTo>
                    <a:pt x="363" y="98"/>
                  </a:lnTo>
                  <a:lnTo>
                    <a:pt x="363" y="99"/>
                  </a:lnTo>
                  <a:lnTo>
                    <a:pt x="361" y="99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99"/>
                  </a:lnTo>
                  <a:lnTo>
                    <a:pt x="360" y="98"/>
                  </a:lnTo>
                  <a:lnTo>
                    <a:pt x="360" y="98"/>
                  </a:lnTo>
                  <a:lnTo>
                    <a:pt x="358" y="96"/>
                  </a:lnTo>
                  <a:lnTo>
                    <a:pt x="360" y="96"/>
                  </a:lnTo>
                  <a:lnTo>
                    <a:pt x="360" y="96"/>
                  </a:lnTo>
                  <a:lnTo>
                    <a:pt x="358" y="96"/>
                  </a:lnTo>
                  <a:lnTo>
                    <a:pt x="357" y="96"/>
                  </a:lnTo>
                  <a:lnTo>
                    <a:pt x="353" y="96"/>
                  </a:lnTo>
                  <a:lnTo>
                    <a:pt x="352" y="96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3" y="98"/>
                  </a:lnTo>
                  <a:lnTo>
                    <a:pt x="353" y="98"/>
                  </a:lnTo>
                  <a:lnTo>
                    <a:pt x="355" y="99"/>
                  </a:lnTo>
                  <a:lnTo>
                    <a:pt x="355" y="99"/>
                  </a:lnTo>
                  <a:lnTo>
                    <a:pt x="357" y="101"/>
                  </a:lnTo>
                  <a:lnTo>
                    <a:pt x="358" y="99"/>
                  </a:lnTo>
                  <a:lnTo>
                    <a:pt x="358" y="99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2"/>
                  </a:lnTo>
                  <a:lnTo>
                    <a:pt x="360" y="102"/>
                  </a:lnTo>
                  <a:lnTo>
                    <a:pt x="360" y="102"/>
                  </a:lnTo>
                  <a:lnTo>
                    <a:pt x="358" y="102"/>
                  </a:lnTo>
                  <a:lnTo>
                    <a:pt x="358" y="102"/>
                  </a:lnTo>
                  <a:lnTo>
                    <a:pt x="355" y="106"/>
                  </a:lnTo>
                  <a:lnTo>
                    <a:pt x="353" y="107"/>
                  </a:lnTo>
                  <a:lnTo>
                    <a:pt x="352" y="107"/>
                  </a:lnTo>
                  <a:lnTo>
                    <a:pt x="350" y="106"/>
                  </a:lnTo>
                  <a:lnTo>
                    <a:pt x="349" y="106"/>
                  </a:lnTo>
                  <a:lnTo>
                    <a:pt x="349" y="106"/>
                  </a:lnTo>
                  <a:lnTo>
                    <a:pt x="345" y="107"/>
                  </a:lnTo>
                  <a:lnTo>
                    <a:pt x="344" y="107"/>
                  </a:lnTo>
                  <a:lnTo>
                    <a:pt x="344" y="106"/>
                  </a:lnTo>
                  <a:lnTo>
                    <a:pt x="344" y="106"/>
                  </a:lnTo>
                  <a:lnTo>
                    <a:pt x="344" y="104"/>
                  </a:lnTo>
                  <a:lnTo>
                    <a:pt x="344" y="104"/>
                  </a:lnTo>
                  <a:lnTo>
                    <a:pt x="344" y="102"/>
                  </a:lnTo>
                  <a:lnTo>
                    <a:pt x="344" y="102"/>
                  </a:lnTo>
                  <a:lnTo>
                    <a:pt x="345" y="101"/>
                  </a:lnTo>
                  <a:lnTo>
                    <a:pt x="347" y="101"/>
                  </a:lnTo>
                  <a:lnTo>
                    <a:pt x="349" y="101"/>
                  </a:lnTo>
                  <a:lnTo>
                    <a:pt x="349" y="99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50" y="96"/>
                  </a:lnTo>
                  <a:lnTo>
                    <a:pt x="352" y="95"/>
                  </a:lnTo>
                  <a:lnTo>
                    <a:pt x="353" y="95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2" y="93"/>
                  </a:lnTo>
                  <a:lnTo>
                    <a:pt x="352" y="93"/>
                  </a:lnTo>
                  <a:lnTo>
                    <a:pt x="350" y="95"/>
                  </a:lnTo>
                  <a:lnTo>
                    <a:pt x="349" y="95"/>
                  </a:lnTo>
                  <a:lnTo>
                    <a:pt x="347" y="96"/>
                  </a:lnTo>
                  <a:lnTo>
                    <a:pt x="347" y="96"/>
                  </a:lnTo>
                  <a:lnTo>
                    <a:pt x="347" y="95"/>
                  </a:lnTo>
                  <a:lnTo>
                    <a:pt x="345" y="93"/>
                  </a:lnTo>
                  <a:lnTo>
                    <a:pt x="347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1"/>
                  </a:lnTo>
                  <a:lnTo>
                    <a:pt x="350" y="91"/>
                  </a:lnTo>
                  <a:lnTo>
                    <a:pt x="355" y="91"/>
                  </a:lnTo>
                  <a:lnTo>
                    <a:pt x="355" y="90"/>
                  </a:lnTo>
                  <a:lnTo>
                    <a:pt x="355" y="90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3" y="87"/>
                  </a:lnTo>
                  <a:close/>
                  <a:moveTo>
                    <a:pt x="440" y="85"/>
                  </a:moveTo>
                  <a:lnTo>
                    <a:pt x="440" y="85"/>
                  </a:lnTo>
                  <a:lnTo>
                    <a:pt x="440" y="85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40" y="88"/>
                  </a:lnTo>
                  <a:lnTo>
                    <a:pt x="440" y="90"/>
                  </a:lnTo>
                  <a:lnTo>
                    <a:pt x="442" y="90"/>
                  </a:lnTo>
                  <a:lnTo>
                    <a:pt x="442" y="90"/>
                  </a:lnTo>
                  <a:lnTo>
                    <a:pt x="442" y="88"/>
                  </a:lnTo>
                  <a:lnTo>
                    <a:pt x="440" y="88"/>
                  </a:lnTo>
                  <a:lnTo>
                    <a:pt x="440" y="88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2" y="87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0" y="85"/>
                  </a:lnTo>
                  <a:close/>
                  <a:moveTo>
                    <a:pt x="3037" y="82"/>
                  </a:moveTo>
                  <a:lnTo>
                    <a:pt x="3039" y="82"/>
                  </a:lnTo>
                  <a:lnTo>
                    <a:pt x="3039" y="82"/>
                  </a:lnTo>
                  <a:lnTo>
                    <a:pt x="3039" y="83"/>
                  </a:lnTo>
                  <a:lnTo>
                    <a:pt x="3039" y="83"/>
                  </a:lnTo>
                  <a:lnTo>
                    <a:pt x="3037" y="83"/>
                  </a:lnTo>
                  <a:lnTo>
                    <a:pt x="3036" y="83"/>
                  </a:lnTo>
                  <a:lnTo>
                    <a:pt x="3037" y="82"/>
                  </a:lnTo>
                  <a:close/>
                  <a:moveTo>
                    <a:pt x="445" y="80"/>
                  </a:moveTo>
                  <a:lnTo>
                    <a:pt x="445" y="80"/>
                  </a:lnTo>
                  <a:lnTo>
                    <a:pt x="446" y="82"/>
                  </a:lnTo>
                  <a:lnTo>
                    <a:pt x="446" y="82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6" y="87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8" y="85"/>
                  </a:lnTo>
                  <a:lnTo>
                    <a:pt x="448" y="85"/>
                  </a:lnTo>
                  <a:lnTo>
                    <a:pt x="450" y="87"/>
                  </a:lnTo>
                  <a:lnTo>
                    <a:pt x="450" y="87"/>
                  </a:lnTo>
                  <a:lnTo>
                    <a:pt x="448" y="87"/>
                  </a:lnTo>
                  <a:lnTo>
                    <a:pt x="448" y="87"/>
                  </a:lnTo>
                  <a:lnTo>
                    <a:pt x="448" y="88"/>
                  </a:lnTo>
                  <a:lnTo>
                    <a:pt x="448" y="88"/>
                  </a:lnTo>
                  <a:lnTo>
                    <a:pt x="448" y="90"/>
                  </a:lnTo>
                  <a:lnTo>
                    <a:pt x="448" y="91"/>
                  </a:lnTo>
                  <a:lnTo>
                    <a:pt x="448" y="93"/>
                  </a:lnTo>
                  <a:lnTo>
                    <a:pt x="448" y="93"/>
                  </a:lnTo>
                  <a:lnTo>
                    <a:pt x="448" y="95"/>
                  </a:lnTo>
                  <a:lnTo>
                    <a:pt x="446" y="96"/>
                  </a:lnTo>
                  <a:lnTo>
                    <a:pt x="445" y="96"/>
                  </a:lnTo>
                  <a:lnTo>
                    <a:pt x="445" y="96"/>
                  </a:lnTo>
                  <a:lnTo>
                    <a:pt x="443" y="98"/>
                  </a:lnTo>
                  <a:lnTo>
                    <a:pt x="443" y="98"/>
                  </a:lnTo>
                  <a:lnTo>
                    <a:pt x="443" y="96"/>
                  </a:lnTo>
                  <a:lnTo>
                    <a:pt x="443" y="96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6"/>
                  </a:lnTo>
                  <a:lnTo>
                    <a:pt x="442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39" y="96"/>
                  </a:lnTo>
                  <a:lnTo>
                    <a:pt x="439" y="96"/>
                  </a:lnTo>
                  <a:lnTo>
                    <a:pt x="439" y="95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42" y="93"/>
                  </a:lnTo>
                  <a:lnTo>
                    <a:pt x="442" y="93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39" y="93"/>
                  </a:lnTo>
                  <a:lnTo>
                    <a:pt x="439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3"/>
                  </a:lnTo>
                  <a:lnTo>
                    <a:pt x="435" y="95"/>
                  </a:lnTo>
                  <a:lnTo>
                    <a:pt x="437" y="95"/>
                  </a:lnTo>
                  <a:lnTo>
                    <a:pt x="437" y="93"/>
                  </a:lnTo>
                  <a:lnTo>
                    <a:pt x="437" y="93"/>
                  </a:lnTo>
                  <a:lnTo>
                    <a:pt x="437" y="91"/>
                  </a:lnTo>
                  <a:lnTo>
                    <a:pt x="437" y="90"/>
                  </a:lnTo>
                  <a:lnTo>
                    <a:pt x="435" y="90"/>
                  </a:lnTo>
                  <a:lnTo>
                    <a:pt x="435" y="91"/>
                  </a:lnTo>
                  <a:lnTo>
                    <a:pt x="434" y="91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88"/>
                  </a:lnTo>
                  <a:lnTo>
                    <a:pt x="435" y="88"/>
                  </a:lnTo>
                  <a:lnTo>
                    <a:pt x="437" y="87"/>
                  </a:lnTo>
                  <a:lnTo>
                    <a:pt x="437" y="85"/>
                  </a:lnTo>
                  <a:lnTo>
                    <a:pt x="437" y="85"/>
                  </a:lnTo>
                  <a:lnTo>
                    <a:pt x="439" y="82"/>
                  </a:lnTo>
                  <a:lnTo>
                    <a:pt x="440" y="80"/>
                  </a:lnTo>
                  <a:lnTo>
                    <a:pt x="440" y="80"/>
                  </a:lnTo>
                  <a:lnTo>
                    <a:pt x="442" y="82"/>
                  </a:lnTo>
                  <a:lnTo>
                    <a:pt x="443" y="82"/>
                  </a:lnTo>
                  <a:lnTo>
                    <a:pt x="445" y="82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2"/>
                  </a:lnTo>
                  <a:lnTo>
                    <a:pt x="445" y="82"/>
                  </a:lnTo>
                  <a:lnTo>
                    <a:pt x="443" y="80"/>
                  </a:lnTo>
                  <a:lnTo>
                    <a:pt x="443" y="80"/>
                  </a:lnTo>
                  <a:lnTo>
                    <a:pt x="445" y="80"/>
                  </a:lnTo>
                  <a:close/>
                  <a:moveTo>
                    <a:pt x="3064" y="74"/>
                  </a:moveTo>
                  <a:lnTo>
                    <a:pt x="3066" y="74"/>
                  </a:lnTo>
                  <a:lnTo>
                    <a:pt x="3066" y="74"/>
                  </a:lnTo>
                  <a:lnTo>
                    <a:pt x="3066" y="76"/>
                  </a:lnTo>
                  <a:lnTo>
                    <a:pt x="3067" y="77"/>
                  </a:lnTo>
                  <a:lnTo>
                    <a:pt x="3069" y="79"/>
                  </a:lnTo>
                  <a:lnTo>
                    <a:pt x="3070" y="79"/>
                  </a:lnTo>
                  <a:lnTo>
                    <a:pt x="3070" y="79"/>
                  </a:lnTo>
                  <a:lnTo>
                    <a:pt x="3070" y="80"/>
                  </a:lnTo>
                  <a:lnTo>
                    <a:pt x="3072" y="80"/>
                  </a:lnTo>
                  <a:lnTo>
                    <a:pt x="3070" y="80"/>
                  </a:lnTo>
                  <a:lnTo>
                    <a:pt x="3069" y="80"/>
                  </a:lnTo>
                  <a:lnTo>
                    <a:pt x="3067" y="82"/>
                  </a:lnTo>
                  <a:lnTo>
                    <a:pt x="3067" y="83"/>
                  </a:lnTo>
                  <a:lnTo>
                    <a:pt x="3066" y="85"/>
                  </a:lnTo>
                  <a:lnTo>
                    <a:pt x="3062" y="85"/>
                  </a:lnTo>
                  <a:lnTo>
                    <a:pt x="3061" y="85"/>
                  </a:lnTo>
                  <a:lnTo>
                    <a:pt x="3059" y="85"/>
                  </a:lnTo>
                  <a:lnTo>
                    <a:pt x="3058" y="83"/>
                  </a:lnTo>
                  <a:lnTo>
                    <a:pt x="3056" y="82"/>
                  </a:lnTo>
                  <a:lnTo>
                    <a:pt x="3056" y="80"/>
                  </a:lnTo>
                  <a:lnTo>
                    <a:pt x="3054" y="77"/>
                  </a:lnTo>
                  <a:lnTo>
                    <a:pt x="3056" y="77"/>
                  </a:lnTo>
                  <a:lnTo>
                    <a:pt x="3059" y="76"/>
                  </a:lnTo>
                  <a:lnTo>
                    <a:pt x="3062" y="74"/>
                  </a:lnTo>
                  <a:lnTo>
                    <a:pt x="3064" y="74"/>
                  </a:lnTo>
                  <a:close/>
                  <a:moveTo>
                    <a:pt x="2725" y="72"/>
                  </a:moveTo>
                  <a:lnTo>
                    <a:pt x="2727" y="72"/>
                  </a:lnTo>
                  <a:lnTo>
                    <a:pt x="2728" y="72"/>
                  </a:lnTo>
                  <a:lnTo>
                    <a:pt x="2728" y="74"/>
                  </a:lnTo>
                  <a:lnTo>
                    <a:pt x="2727" y="74"/>
                  </a:lnTo>
                  <a:lnTo>
                    <a:pt x="2725" y="74"/>
                  </a:lnTo>
                  <a:lnTo>
                    <a:pt x="2723" y="74"/>
                  </a:lnTo>
                  <a:lnTo>
                    <a:pt x="2723" y="74"/>
                  </a:lnTo>
                  <a:lnTo>
                    <a:pt x="2720" y="77"/>
                  </a:lnTo>
                  <a:lnTo>
                    <a:pt x="2720" y="77"/>
                  </a:lnTo>
                  <a:lnTo>
                    <a:pt x="2720" y="79"/>
                  </a:lnTo>
                  <a:lnTo>
                    <a:pt x="2720" y="79"/>
                  </a:lnTo>
                  <a:lnTo>
                    <a:pt x="2723" y="79"/>
                  </a:lnTo>
                  <a:lnTo>
                    <a:pt x="2723" y="80"/>
                  </a:lnTo>
                  <a:lnTo>
                    <a:pt x="2723" y="80"/>
                  </a:lnTo>
                  <a:lnTo>
                    <a:pt x="2722" y="80"/>
                  </a:lnTo>
                  <a:lnTo>
                    <a:pt x="2722" y="82"/>
                  </a:lnTo>
                  <a:lnTo>
                    <a:pt x="2720" y="82"/>
                  </a:lnTo>
                  <a:lnTo>
                    <a:pt x="2719" y="82"/>
                  </a:lnTo>
                  <a:lnTo>
                    <a:pt x="2715" y="82"/>
                  </a:lnTo>
                  <a:lnTo>
                    <a:pt x="2715" y="80"/>
                  </a:lnTo>
                  <a:lnTo>
                    <a:pt x="2715" y="79"/>
                  </a:lnTo>
                  <a:lnTo>
                    <a:pt x="2715" y="77"/>
                  </a:lnTo>
                  <a:lnTo>
                    <a:pt x="2715" y="76"/>
                  </a:lnTo>
                  <a:lnTo>
                    <a:pt x="2717" y="76"/>
                  </a:lnTo>
                  <a:lnTo>
                    <a:pt x="2719" y="76"/>
                  </a:lnTo>
                  <a:lnTo>
                    <a:pt x="2720" y="76"/>
                  </a:lnTo>
                  <a:lnTo>
                    <a:pt x="2722" y="74"/>
                  </a:lnTo>
                  <a:lnTo>
                    <a:pt x="2723" y="72"/>
                  </a:lnTo>
                  <a:lnTo>
                    <a:pt x="2725" y="72"/>
                  </a:lnTo>
                  <a:close/>
                  <a:moveTo>
                    <a:pt x="582" y="65"/>
                  </a:moveTo>
                  <a:lnTo>
                    <a:pt x="582" y="65"/>
                  </a:lnTo>
                  <a:lnTo>
                    <a:pt x="584" y="65"/>
                  </a:lnTo>
                  <a:lnTo>
                    <a:pt x="585" y="65"/>
                  </a:lnTo>
                  <a:lnTo>
                    <a:pt x="587" y="66"/>
                  </a:lnTo>
                  <a:lnTo>
                    <a:pt x="582" y="65"/>
                  </a:lnTo>
                  <a:lnTo>
                    <a:pt x="582" y="65"/>
                  </a:lnTo>
                  <a:close/>
                  <a:moveTo>
                    <a:pt x="398" y="63"/>
                  </a:moveTo>
                  <a:lnTo>
                    <a:pt x="399" y="63"/>
                  </a:lnTo>
                  <a:lnTo>
                    <a:pt x="399" y="63"/>
                  </a:lnTo>
                  <a:lnTo>
                    <a:pt x="401" y="65"/>
                  </a:lnTo>
                  <a:lnTo>
                    <a:pt x="401" y="65"/>
                  </a:lnTo>
                  <a:lnTo>
                    <a:pt x="401" y="66"/>
                  </a:lnTo>
                  <a:lnTo>
                    <a:pt x="399" y="65"/>
                  </a:lnTo>
                  <a:lnTo>
                    <a:pt x="398" y="65"/>
                  </a:lnTo>
                  <a:lnTo>
                    <a:pt x="398" y="65"/>
                  </a:lnTo>
                  <a:lnTo>
                    <a:pt x="398" y="63"/>
                  </a:lnTo>
                  <a:close/>
                  <a:moveTo>
                    <a:pt x="323" y="63"/>
                  </a:moveTo>
                  <a:lnTo>
                    <a:pt x="323" y="65"/>
                  </a:lnTo>
                  <a:lnTo>
                    <a:pt x="323" y="65"/>
                  </a:lnTo>
                  <a:lnTo>
                    <a:pt x="322" y="66"/>
                  </a:lnTo>
                  <a:lnTo>
                    <a:pt x="322" y="66"/>
                  </a:lnTo>
                  <a:lnTo>
                    <a:pt x="323" y="66"/>
                  </a:lnTo>
                  <a:lnTo>
                    <a:pt x="323" y="66"/>
                  </a:lnTo>
                  <a:lnTo>
                    <a:pt x="325" y="65"/>
                  </a:lnTo>
                  <a:lnTo>
                    <a:pt x="325" y="63"/>
                  </a:lnTo>
                  <a:lnTo>
                    <a:pt x="323" y="63"/>
                  </a:lnTo>
                  <a:close/>
                  <a:moveTo>
                    <a:pt x="412" y="63"/>
                  </a:moveTo>
                  <a:lnTo>
                    <a:pt x="413" y="63"/>
                  </a:lnTo>
                  <a:lnTo>
                    <a:pt x="413" y="63"/>
                  </a:lnTo>
                  <a:lnTo>
                    <a:pt x="415" y="65"/>
                  </a:lnTo>
                  <a:lnTo>
                    <a:pt x="415" y="65"/>
                  </a:lnTo>
                  <a:lnTo>
                    <a:pt x="413" y="66"/>
                  </a:lnTo>
                  <a:lnTo>
                    <a:pt x="410" y="66"/>
                  </a:lnTo>
                  <a:lnTo>
                    <a:pt x="407" y="68"/>
                  </a:lnTo>
                  <a:lnTo>
                    <a:pt x="404" y="68"/>
                  </a:lnTo>
                  <a:lnTo>
                    <a:pt x="402" y="68"/>
                  </a:lnTo>
                  <a:lnTo>
                    <a:pt x="402" y="68"/>
                  </a:lnTo>
                  <a:lnTo>
                    <a:pt x="401" y="68"/>
                  </a:lnTo>
                  <a:lnTo>
                    <a:pt x="401" y="68"/>
                  </a:lnTo>
                  <a:lnTo>
                    <a:pt x="402" y="66"/>
                  </a:lnTo>
                  <a:lnTo>
                    <a:pt x="402" y="66"/>
                  </a:lnTo>
                  <a:lnTo>
                    <a:pt x="404" y="66"/>
                  </a:lnTo>
                  <a:lnTo>
                    <a:pt x="405" y="66"/>
                  </a:lnTo>
                  <a:lnTo>
                    <a:pt x="407" y="66"/>
                  </a:lnTo>
                  <a:lnTo>
                    <a:pt x="407" y="66"/>
                  </a:lnTo>
                  <a:lnTo>
                    <a:pt x="409" y="66"/>
                  </a:lnTo>
                  <a:lnTo>
                    <a:pt x="409" y="65"/>
                  </a:lnTo>
                  <a:lnTo>
                    <a:pt x="410" y="65"/>
                  </a:lnTo>
                  <a:lnTo>
                    <a:pt x="412" y="63"/>
                  </a:lnTo>
                  <a:lnTo>
                    <a:pt x="412" y="63"/>
                  </a:lnTo>
                  <a:close/>
                  <a:moveTo>
                    <a:pt x="372" y="61"/>
                  </a:moveTo>
                  <a:lnTo>
                    <a:pt x="372" y="61"/>
                  </a:lnTo>
                  <a:lnTo>
                    <a:pt x="374" y="61"/>
                  </a:lnTo>
                  <a:lnTo>
                    <a:pt x="374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3"/>
                  </a:lnTo>
                  <a:lnTo>
                    <a:pt x="377" y="63"/>
                  </a:lnTo>
                  <a:lnTo>
                    <a:pt x="377" y="63"/>
                  </a:lnTo>
                  <a:lnTo>
                    <a:pt x="375" y="65"/>
                  </a:lnTo>
                  <a:lnTo>
                    <a:pt x="375" y="66"/>
                  </a:lnTo>
                  <a:lnTo>
                    <a:pt x="375" y="66"/>
                  </a:lnTo>
                  <a:lnTo>
                    <a:pt x="374" y="66"/>
                  </a:lnTo>
                  <a:lnTo>
                    <a:pt x="374" y="66"/>
                  </a:lnTo>
                  <a:lnTo>
                    <a:pt x="372" y="65"/>
                  </a:lnTo>
                  <a:lnTo>
                    <a:pt x="371" y="65"/>
                  </a:lnTo>
                  <a:lnTo>
                    <a:pt x="371" y="63"/>
                  </a:lnTo>
                  <a:lnTo>
                    <a:pt x="371" y="63"/>
                  </a:lnTo>
                  <a:lnTo>
                    <a:pt x="371" y="61"/>
                  </a:lnTo>
                  <a:lnTo>
                    <a:pt x="371" y="61"/>
                  </a:lnTo>
                  <a:lnTo>
                    <a:pt x="372" y="61"/>
                  </a:lnTo>
                  <a:close/>
                  <a:moveTo>
                    <a:pt x="667" y="60"/>
                  </a:moveTo>
                  <a:lnTo>
                    <a:pt x="667" y="60"/>
                  </a:lnTo>
                  <a:lnTo>
                    <a:pt x="666" y="61"/>
                  </a:lnTo>
                  <a:lnTo>
                    <a:pt x="666" y="61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1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5"/>
                  </a:lnTo>
                  <a:lnTo>
                    <a:pt x="669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3"/>
                  </a:lnTo>
                  <a:lnTo>
                    <a:pt x="667" y="65"/>
                  </a:lnTo>
                  <a:lnTo>
                    <a:pt x="667" y="65"/>
                  </a:lnTo>
                  <a:lnTo>
                    <a:pt x="666" y="66"/>
                  </a:lnTo>
                  <a:lnTo>
                    <a:pt x="664" y="68"/>
                  </a:lnTo>
                  <a:lnTo>
                    <a:pt x="662" y="68"/>
                  </a:lnTo>
                  <a:lnTo>
                    <a:pt x="661" y="69"/>
                  </a:lnTo>
                  <a:lnTo>
                    <a:pt x="659" y="71"/>
                  </a:lnTo>
                  <a:lnTo>
                    <a:pt x="659" y="71"/>
                  </a:lnTo>
                  <a:lnTo>
                    <a:pt x="661" y="69"/>
                  </a:lnTo>
                  <a:lnTo>
                    <a:pt x="662" y="68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3"/>
                  </a:lnTo>
                  <a:lnTo>
                    <a:pt x="664" y="63"/>
                  </a:lnTo>
                  <a:lnTo>
                    <a:pt x="662" y="65"/>
                  </a:lnTo>
                  <a:lnTo>
                    <a:pt x="661" y="66"/>
                  </a:lnTo>
                  <a:lnTo>
                    <a:pt x="658" y="69"/>
                  </a:lnTo>
                  <a:lnTo>
                    <a:pt x="658" y="71"/>
                  </a:lnTo>
                  <a:lnTo>
                    <a:pt x="658" y="71"/>
                  </a:lnTo>
                  <a:lnTo>
                    <a:pt x="655" y="74"/>
                  </a:lnTo>
                  <a:lnTo>
                    <a:pt x="655" y="74"/>
                  </a:lnTo>
                  <a:lnTo>
                    <a:pt x="655" y="76"/>
                  </a:lnTo>
                  <a:lnTo>
                    <a:pt x="655" y="77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80"/>
                  </a:lnTo>
                  <a:lnTo>
                    <a:pt x="655" y="82"/>
                  </a:lnTo>
                  <a:lnTo>
                    <a:pt x="655" y="82"/>
                  </a:lnTo>
                  <a:lnTo>
                    <a:pt x="653" y="82"/>
                  </a:lnTo>
                  <a:lnTo>
                    <a:pt x="651" y="83"/>
                  </a:lnTo>
                  <a:lnTo>
                    <a:pt x="651" y="83"/>
                  </a:lnTo>
                  <a:lnTo>
                    <a:pt x="651" y="85"/>
                  </a:lnTo>
                  <a:lnTo>
                    <a:pt x="650" y="85"/>
                  </a:lnTo>
                  <a:lnTo>
                    <a:pt x="648" y="85"/>
                  </a:lnTo>
                  <a:lnTo>
                    <a:pt x="650" y="85"/>
                  </a:lnTo>
                  <a:lnTo>
                    <a:pt x="650" y="83"/>
                  </a:lnTo>
                  <a:lnTo>
                    <a:pt x="651" y="82"/>
                  </a:lnTo>
                  <a:lnTo>
                    <a:pt x="655" y="82"/>
                  </a:lnTo>
                  <a:lnTo>
                    <a:pt x="655" y="80"/>
                  </a:lnTo>
                  <a:lnTo>
                    <a:pt x="655" y="80"/>
                  </a:lnTo>
                  <a:lnTo>
                    <a:pt x="653" y="80"/>
                  </a:lnTo>
                  <a:lnTo>
                    <a:pt x="653" y="79"/>
                  </a:lnTo>
                  <a:lnTo>
                    <a:pt x="653" y="79"/>
                  </a:lnTo>
                  <a:lnTo>
                    <a:pt x="655" y="79"/>
                  </a:lnTo>
                  <a:lnTo>
                    <a:pt x="655" y="74"/>
                  </a:lnTo>
                  <a:lnTo>
                    <a:pt x="653" y="74"/>
                  </a:lnTo>
                  <a:lnTo>
                    <a:pt x="653" y="76"/>
                  </a:lnTo>
                  <a:lnTo>
                    <a:pt x="653" y="76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1" y="77"/>
                  </a:lnTo>
                  <a:lnTo>
                    <a:pt x="650" y="79"/>
                  </a:lnTo>
                  <a:lnTo>
                    <a:pt x="650" y="79"/>
                  </a:lnTo>
                  <a:lnTo>
                    <a:pt x="650" y="77"/>
                  </a:lnTo>
                  <a:lnTo>
                    <a:pt x="653" y="72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3" y="69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8" y="65"/>
                  </a:lnTo>
                  <a:lnTo>
                    <a:pt x="661" y="61"/>
                  </a:lnTo>
                  <a:lnTo>
                    <a:pt x="664" y="61"/>
                  </a:lnTo>
                  <a:lnTo>
                    <a:pt x="666" y="60"/>
                  </a:lnTo>
                  <a:lnTo>
                    <a:pt x="667" y="60"/>
                  </a:lnTo>
                  <a:close/>
                  <a:moveTo>
                    <a:pt x="612" y="58"/>
                  </a:moveTo>
                  <a:lnTo>
                    <a:pt x="612" y="60"/>
                  </a:lnTo>
                  <a:lnTo>
                    <a:pt x="614" y="60"/>
                  </a:lnTo>
                  <a:lnTo>
                    <a:pt x="615" y="60"/>
                  </a:lnTo>
                  <a:lnTo>
                    <a:pt x="615" y="60"/>
                  </a:lnTo>
                  <a:lnTo>
                    <a:pt x="612" y="61"/>
                  </a:lnTo>
                  <a:lnTo>
                    <a:pt x="609" y="60"/>
                  </a:lnTo>
                  <a:lnTo>
                    <a:pt x="609" y="60"/>
                  </a:lnTo>
                  <a:lnTo>
                    <a:pt x="610" y="60"/>
                  </a:lnTo>
                  <a:lnTo>
                    <a:pt x="610" y="60"/>
                  </a:lnTo>
                  <a:lnTo>
                    <a:pt x="610" y="58"/>
                  </a:lnTo>
                  <a:lnTo>
                    <a:pt x="612" y="58"/>
                  </a:lnTo>
                  <a:close/>
                  <a:moveTo>
                    <a:pt x="3176" y="55"/>
                  </a:moveTo>
                  <a:lnTo>
                    <a:pt x="3177" y="58"/>
                  </a:lnTo>
                  <a:lnTo>
                    <a:pt x="3179" y="60"/>
                  </a:lnTo>
                  <a:lnTo>
                    <a:pt x="3179" y="61"/>
                  </a:lnTo>
                  <a:lnTo>
                    <a:pt x="3177" y="63"/>
                  </a:lnTo>
                  <a:lnTo>
                    <a:pt x="3177" y="65"/>
                  </a:lnTo>
                  <a:lnTo>
                    <a:pt x="3177" y="66"/>
                  </a:lnTo>
                  <a:lnTo>
                    <a:pt x="3177" y="68"/>
                  </a:lnTo>
                  <a:lnTo>
                    <a:pt x="3174" y="71"/>
                  </a:lnTo>
                  <a:lnTo>
                    <a:pt x="3174" y="72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6"/>
                  </a:lnTo>
                  <a:lnTo>
                    <a:pt x="3173" y="76"/>
                  </a:lnTo>
                  <a:lnTo>
                    <a:pt x="3170" y="76"/>
                  </a:lnTo>
                  <a:lnTo>
                    <a:pt x="3170" y="76"/>
                  </a:lnTo>
                  <a:lnTo>
                    <a:pt x="3170" y="74"/>
                  </a:lnTo>
                  <a:lnTo>
                    <a:pt x="3171" y="74"/>
                  </a:lnTo>
                  <a:lnTo>
                    <a:pt x="3171" y="71"/>
                  </a:lnTo>
                  <a:lnTo>
                    <a:pt x="3171" y="65"/>
                  </a:lnTo>
                  <a:lnTo>
                    <a:pt x="3171" y="61"/>
                  </a:lnTo>
                  <a:lnTo>
                    <a:pt x="3173" y="60"/>
                  </a:lnTo>
                  <a:lnTo>
                    <a:pt x="3173" y="60"/>
                  </a:lnTo>
                  <a:lnTo>
                    <a:pt x="3173" y="58"/>
                  </a:lnTo>
                  <a:lnTo>
                    <a:pt x="3173" y="58"/>
                  </a:lnTo>
                  <a:lnTo>
                    <a:pt x="3174" y="57"/>
                  </a:lnTo>
                  <a:lnTo>
                    <a:pt x="3174" y="55"/>
                  </a:lnTo>
                  <a:lnTo>
                    <a:pt x="3176" y="55"/>
                  </a:lnTo>
                  <a:close/>
                  <a:moveTo>
                    <a:pt x="729" y="55"/>
                  </a:moveTo>
                  <a:lnTo>
                    <a:pt x="727" y="55"/>
                  </a:lnTo>
                  <a:lnTo>
                    <a:pt x="727" y="55"/>
                  </a:lnTo>
                  <a:lnTo>
                    <a:pt x="726" y="57"/>
                  </a:lnTo>
                  <a:lnTo>
                    <a:pt x="724" y="58"/>
                  </a:lnTo>
                  <a:lnTo>
                    <a:pt x="722" y="58"/>
                  </a:lnTo>
                  <a:lnTo>
                    <a:pt x="722" y="60"/>
                  </a:lnTo>
                  <a:lnTo>
                    <a:pt x="724" y="60"/>
                  </a:lnTo>
                  <a:lnTo>
                    <a:pt x="724" y="61"/>
                  </a:lnTo>
                  <a:lnTo>
                    <a:pt x="724" y="61"/>
                  </a:lnTo>
                  <a:lnTo>
                    <a:pt x="726" y="61"/>
                  </a:lnTo>
                  <a:lnTo>
                    <a:pt x="726" y="63"/>
                  </a:lnTo>
                  <a:lnTo>
                    <a:pt x="727" y="63"/>
                  </a:lnTo>
                  <a:lnTo>
                    <a:pt x="729" y="63"/>
                  </a:lnTo>
                  <a:lnTo>
                    <a:pt x="730" y="63"/>
                  </a:lnTo>
                  <a:lnTo>
                    <a:pt x="730" y="63"/>
                  </a:lnTo>
                  <a:lnTo>
                    <a:pt x="732" y="63"/>
                  </a:lnTo>
                  <a:lnTo>
                    <a:pt x="732" y="63"/>
                  </a:lnTo>
                  <a:lnTo>
                    <a:pt x="733" y="61"/>
                  </a:lnTo>
                  <a:lnTo>
                    <a:pt x="733" y="61"/>
                  </a:lnTo>
                  <a:lnTo>
                    <a:pt x="732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2" y="60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3" y="58"/>
                  </a:lnTo>
                  <a:lnTo>
                    <a:pt x="733" y="57"/>
                  </a:lnTo>
                  <a:lnTo>
                    <a:pt x="733" y="57"/>
                  </a:lnTo>
                  <a:lnTo>
                    <a:pt x="732" y="55"/>
                  </a:lnTo>
                  <a:lnTo>
                    <a:pt x="730" y="55"/>
                  </a:lnTo>
                  <a:lnTo>
                    <a:pt x="729" y="55"/>
                  </a:lnTo>
                  <a:close/>
                  <a:moveTo>
                    <a:pt x="286" y="52"/>
                  </a:moveTo>
                  <a:lnTo>
                    <a:pt x="286" y="52"/>
                  </a:lnTo>
                  <a:lnTo>
                    <a:pt x="287" y="54"/>
                  </a:lnTo>
                  <a:lnTo>
                    <a:pt x="287" y="55"/>
                  </a:lnTo>
                  <a:lnTo>
                    <a:pt x="287" y="55"/>
                  </a:lnTo>
                  <a:lnTo>
                    <a:pt x="289" y="54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90" y="54"/>
                  </a:lnTo>
                  <a:lnTo>
                    <a:pt x="290" y="57"/>
                  </a:lnTo>
                  <a:lnTo>
                    <a:pt x="292" y="58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3" y="54"/>
                  </a:lnTo>
                  <a:lnTo>
                    <a:pt x="293" y="55"/>
                  </a:lnTo>
                  <a:lnTo>
                    <a:pt x="293" y="55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5" y="60"/>
                  </a:lnTo>
                  <a:lnTo>
                    <a:pt x="297" y="61"/>
                  </a:lnTo>
                  <a:lnTo>
                    <a:pt x="297" y="61"/>
                  </a:lnTo>
                  <a:lnTo>
                    <a:pt x="297" y="63"/>
                  </a:lnTo>
                  <a:lnTo>
                    <a:pt x="297" y="63"/>
                  </a:lnTo>
                  <a:lnTo>
                    <a:pt x="295" y="65"/>
                  </a:lnTo>
                  <a:lnTo>
                    <a:pt x="295" y="65"/>
                  </a:lnTo>
                  <a:lnTo>
                    <a:pt x="295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8"/>
                  </a:lnTo>
                  <a:lnTo>
                    <a:pt x="298" y="69"/>
                  </a:lnTo>
                  <a:lnTo>
                    <a:pt x="300" y="71"/>
                  </a:lnTo>
                  <a:lnTo>
                    <a:pt x="301" y="72"/>
                  </a:lnTo>
                  <a:lnTo>
                    <a:pt x="303" y="72"/>
                  </a:lnTo>
                  <a:lnTo>
                    <a:pt x="304" y="76"/>
                  </a:lnTo>
                  <a:lnTo>
                    <a:pt x="306" y="77"/>
                  </a:lnTo>
                  <a:lnTo>
                    <a:pt x="306" y="77"/>
                  </a:lnTo>
                  <a:lnTo>
                    <a:pt x="306" y="79"/>
                  </a:lnTo>
                  <a:lnTo>
                    <a:pt x="304" y="80"/>
                  </a:lnTo>
                  <a:lnTo>
                    <a:pt x="304" y="80"/>
                  </a:lnTo>
                  <a:lnTo>
                    <a:pt x="303" y="82"/>
                  </a:lnTo>
                  <a:lnTo>
                    <a:pt x="301" y="82"/>
                  </a:lnTo>
                  <a:lnTo>
                    <a:pt x="300" y="82"/>
                  </a:lnTo>
                  <a:lnTo>
                    <a:pt x="300" y="82"/>
                  </a:lnTo>
                  <a:lnTo>
                    <a:pt x="298" y="82"/>
                  </a:lnTo>
                  <a:lnTo>
                    <a:pt x="298" y="82"/>
                  </a:lnTo>
                  <a:lnTo>
                    <a:pt x="297" y="80"/>
                  </a:lnTo>
                  <a:lnTo>
                    <a:pt x="297" y="77"/>
                  </a:lnTo>
                  <a:lnTo>
                    <a:pt x="297" y="77"/>
                  </a:lnTo>
                  <a:lnTo>
                    <a:pt x="297" y="76"/>
                  </a:lnTo>
                  <a:lnTo>
                    <a:pt x="295" y="72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6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2" y="65"/>
                  </a:lnTo>
                  <a:lnTo>
                    <a:pt x="292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0" y="63"/>
                  </a:lnTo>
                  <a:lnTo>
                    <a:pt x="290" y="61"/>
                  </a:lnTo>
                  <a:lnTo>
                    <a:pt x="289" y="60"/>
                  </a:lnTo>
                  <a:lnTo>
                    <a:pt x="289" y="57"/>
                  </a:lnTo>
                  <a:lnTo>
                    <a:pt x="289" y="57"/>
                  </a:lnTo>
                  <a:lnTo>
                    <a:pt x="287" y="57"/>
                  </a:lnTo>
                  <a:lnTo>
                    <a:pt x="286" y="55"/>
                  </a:lnTo>
                  <a:lnTo>
                    <a:pt x="286" y="55"/>
                  </a:lnTo>
                  <a:lnTo>
                    <a:pt x="284" y="55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4" y="52"/>
                  </a:lnTo>
                  <a:lnTo>
                    <a:pt x="284" y="52"/>
                  </a:lnTo>
                  <a:lnTo>
                    <a:pt x="286" y="52"/>
                  </a:lnTo>
                  <a:close/>
                  <a:moveTo>
                    <a:pt x="732" y="50"/>
                  </a:moveTo>
                  <a:lnTo>
                    <a:pt x="732" y="50"/>
                  </a:lnTo>
                  <a:lnTo>
                    <a:pt x="732" y="50"/>
                  </a:lnTo>
                  <a:lnTo>
                    <a:pt x="732" y="50"/>
                  </a:lnTo>
                  <a:lnTo>
                    <a:pt x="732" y="54"/>
                  </a:lnTo>
                  <a:lnTo>
                    <a:pt x="732" y="54"/>
                  </a:lnTo>
                  <a:lnTo>
                    <a:pt x="733" y="55"/>
                  </a:lnTo>
                  <a:lnTo>
                    <a:pt x="735" y="54"/>
                  </a:lnTo>
                  <a:lnTo>
                    <a:pt x="737" y="54"/>
                  </a:lnTo>
                  <a:lnTo>
                    <a:pt x="737" y="54"/>
                  </a:lnTo>
                  <a:lnTo>
                    <a:pt x="735" y="55"/>
                  </a:lnTo>
                  <a:lnTo>
                    <a:pt x="735" y="55"/>
                  </a:lnTo>
                  <a:lnTo>
                    <a:pt x="735" y="57"/>
                  </a:lnTo>
                  <a:lnTo>
                    <a:pt x="735" y="57"/>
                  </a:lnTo>
                  <a:lnTo>
                    <a:pt x="735" y="58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7" y="61"/>
                  </a:lnTo>
                  <a:lnTo>
                    <a:pt x="735" y="61"/>
                  </a:lnTo>
                  <a:lnTo>
                    <a:pt x="735" y="63"/>
                  </a:lnTo>
                  <a:lnTo>
                    <a:pt x="733" y="65"/>
                  </a:lnTo>
                  <a:lnTo>
                    <a:pt x="732" y="65"/>
                  </a:lnTo>
                  <a:lnTo>
                    <a:pt x="732" y="65"/>
                  </a:lnTo>
                  <a:lnTo>
                    <a:pt x="730" y="66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69"/>
                  </a:lnTo>
                  <a:lnTo>
                    <a:pt x="729" y="68"/>
                  </a:lnTo>
                  <a:lnTo>
                    <a:pt x="727" y="66"/>
                  </a:lnTo>
                  <a:lnTo>
                    <a:pt x="726" y="65"/>
                  </a:lnTo>
                  <a:lnTo>
                    <a:pt x="724" y="63"/>
                  </a:lnTo>
                  <a:lnTo>
                    <a:pt x="722" y="61"/>
                  </a:lnTo>
                  <a:lnTo>
                    <a:pt x="722" y="60"/>
                  </a:lnTo>
                  <a:lnTo>
                    <a:pt x="722" y="60"/>
                  </a:lnTo>
                  <a:lnTo>
                    <a:pt x="722" y="57"/>
                  </a:lnTo>
                  <a:lnTo>
                    <a:pt x="722" y="55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0"/>
                  </a:lnTo>
                  <a:lnTo>
                    <a:pt x="724" y="50"/>
                  </a:lnTo>
                  <a:lnTo>
                    <a:pt x="724" y="54"/>
                  </a:lnTo>
                  <a:lnTo>
                    <a:pt x="724" y="55"/>
                  </a:lnTo>
                  <a:lnTo>
                    <a:pt x="724" y="55"/>
                  </a:lnTo>
                  <a:lnTo>
                    <a:pt x="726" y="55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9" y="54"/>
                  </a:lnTo>
                  <a:lnTo>
                    <a:pt x="730" y="54"/>
                  </a:lnTo>
                  <a:lnTo>
                    <a:pt x="730" y="52"/>
                  </a:lnTo>
                  <a:lnTo>
                    <a:pt x="730" y="52"/>
                  </a:lnTo>
                  <a:lnTo>
                    <a:pt x="732" y="52"/>
                  </a:lnTo>
                  <a:lnTo>
                    <a:pt x="732" y="50"/>
                  </a:lnTo>
                  <a:close/>
                  <a:moveTo>
                    <a:pt x="393" y="47"/>
                  </a:moveTo>
                  <a:lnTo>
                    <a:pt x="393" y="49"/>
                  </a:lnTo>
                  <a:lnTo>
                    <a:pt x="393" y="49"/>
                  </a:lnTo>
                  <a:lnTo>
                    <a:pt x="393" y="50"/>
                  </a:lnTo>
                  <a:lnTo>
                    <a:pt x="393" y="49"/>
                  </a:lnTo>
                  <a:lnTo>
                    <a:pt x="391" y="49"/>
                  </a:lnTo>
                  <a:lnTo>
                    <a:pt x="393" y="49"/>
                  </a:lnTo>
                  <a:lnTo>
                    <a:pt x="393" y="47"/>
                  </a:lnTo>
                  <a:close/>
                  <a:moveTo>
                    <a:pt x="304" y="38"/>
                  </a:moveTo>
                  <a:lnTo>
                    <a:pt x="304" y="39"/>
                  </a:lnTo>
                  <a:lnTo>
                    <a:pt x="304" y="39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38"/>
                  </a:lnTo>
                  <a:lnTo>
                    <a:pt x="304" y="38"/>
                  </a:lnTo>
                  <a:close/>
                  <a:moveTo>
                    <a:pt x="1804" y="36"/>
                  </a:moveTo>
                  <a:lnTo>
                    <a:pt x="1802" y="36"/>
                  </a:lnTo>
                  <a:lnTo>
                    <a:pt x="1799" y="38"/>
                  </a:lnTo>
                  <a:lnTo>
                    <a:pt x="1796" y="41"/>
                  </a:lnTo>
                  <a:lnTo>
                    <a:pt x="1796" y="41"/>
                  </a:lnTo>
                  <a:lnTo>
                    <a:pt x="1798" y="41"/>
                  </a:lnTo>
                  <a:lnTo>
                    <a:pt x="1801" y="43"/>
                  </a:lnTo>
                  <a:lnTo>
                    <a:pt x="1801" y="43"/>
                  </a:lnTo>
                  <a:lnTo>
                    <a:pt x="1802" y="41"/>
                  </a:lnTo>
                  <a:lnTo>
                    <a:pt x="1802" y="41"/>
                  </a:lnTo>
                  <a:lnTo>
                    <a:pt x="1804" y="39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6"/>
                  </a:lnTo>
                  <a:lnTo>
                    <a:pt x="1804" y="36"/>
                  </a:lnTo>
                  <a:lnTo>
                    <a:pt x="1804" y="36"/>
                  </a:lnTo>
                  <a:close/>
                  <a:moveTo>
                    <a:pt x="837" y="36"/>
                  </a:moveTo>
                  <a:lnTo>
                    <a:pt x="841" y="36"/>
                  </a:lnTo>
                  <a:lnTo>
                    <a:pt x="844" y="39"/>
                  </a:lnTo>
                  <a:lnTo>
                    <a:pt x="844" y="39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4" y="41"/>
                  </a:lnTo>
                  <a:lnTo>
                    <a:pt x="844" y="39"/>
                  </a:lnTo>
                  <a:lnTo>
                    <a:pt x="841" y="38"/>
                  </a:lnTo>
                  <a:lnTo>
                    <a:pt x="841" y="38"/>
                  </a:lnTo>
                  <a:lnTo>
                    <a:pt x="837" y="36"/>
                  </a:lnTo>
                  <a:lnTo>
                    <a:pt x="836" y="36"/>
                  </a:lnTo>
                  <a:lnTo>
                    <a:pt x="837" y="36"/>
                  </a:lnTo>
                  <a:close/>
                  <a:moveTo>
                    <a:pt x="0" y="33"/>
                  </a:moveTo>
                  <a:lnTo>
                    <a:pt x="0" y="33"/>
                  </a:lnTo>
                  <a:lnTo>
                    <a:pt x="2" y="36"/>
                  </a:lnTo>
                  <a:lnTo>
                    <a:pt x="6" y="39"/>
                  </a:lnTo>
                  <a:lnTo>
                    <a:pt x="8" y="41"/>
                  </a:lnTo>
                  <a:lnTo>
                    <a:pt x="10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6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3"/>
                  </a:lnTo>
                  <a:lnTo>
                    <a:pt x="6" y="41"/>
                  </a:lnTo>
                  <a:lnTo>
                    <a:pt x="5" y="39"/>
                  </a:lnTo>
                  <a:lnTo>
                    <a:pt x="3" y="36"/>
                  </a:lnTo>
                  <a:lnTo>
                    <a:pt x="0" y="33"/>
                  </a:lnTo>
                  <a:close/>
                  <a:moveTo>
                    <a:pt x="2660" y="30"/>
                  </a:moveTo>
                  <a:lnTo>
                    <a:pt x="2662" y="30"/>
                  </a:lnTo>
                  <a:lnTo>
                    <a:pt x="2660" y="33"/>
                  </a:lnTo>
                  <a:lnTo>
                    <a:pt x="2660" y="35"/>
                  </a:lnTo>
                  <a:lnTo>
                    <a:pt x="2659" y="36"/>
                  </a:lnTo>
                  <a:lnTo>
                    <a:pt x="2659" y="36"/>
                  </a:lnTo>
                  <a:lnTo>
                    <a:pt x="2657" y="36"/>
                  </a:lnTo>
                  <a:lnTo>
                    <a:pt x="2656" y="36"/>
                  </a:lnTo>
                  <a:lnTo>
                    <a:pt x="2654" y="38"/>
                  </a:lnTo>
                  <a:lnTo>
                    <a:pt x="2654" y="38"/>
                  </a:lnTo>
                  <a:lnTo>
                    <a:pt x="2656" y="36"/>
                  </a:lnTo>
                  <a:lnTo>
                    <a:pt x="2657" y="35"/>
                  </a:lnTo>
                  <a:lnTo>
                    <a:pt x="2659" y="33"/>
                  </a:lnTo>
                  <a:lnTo>
                    <a:pt x="2660" y="32"/>
                  </a:lnTo>
                  <a:lnTo>
                    <a:pt x="2660" y="30"/>
                  </a:lnTo>
                  <a:close/>
                  <a:moveTo>
                    <a:pt x="431" y="28"/>
                  </a:moveTo>
                  <a:lnTo>
                    <a:pt x="432" y="28"/>
                  </a:lnTo>
                  <a:lnTo>
                    <a:pt x="434" y="28"/>
                  </a:lnTo>
                  <a:lnTo>
                    <a:pt x="435" y="28"/>
                  </a:lnTo>
                  <a:lnTo>
                    <a:pt x="435" y="28"/>
                  </a:lnTo>
                  <a:lnTo>
                    <a:pt x="435" y="30"/>
                  </a:lnTo>
                  <a:lnTo>
                    <a:pt x="434" y="30"/>
                  </a:lnTo>
                  <a:lnTo>
                    <a:pt x="432" y="32"/>
                  </a:lnTo>
                  <a:lnTo>
                    <a:pt x="431" y="32"/>
                  </a:lnTo>
                  <a:lnTo>
                    <a:pt x="427" y="32"/>
                  </a:lnTo>
                  <a:lnTo>
                    <a:pt x="427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31" y="28"/>
                  </a:lnTo>
                  <a:close/>
                  <a:moveTo>
                    <a:pt x="699" y="27"/>
                  </a:moveTo>
                  <a:lnTo>
                    <a:pt x="699" y="27"/>
                  </a:lnTo>
                  <a:lnTo>
                    <a:pt x="700" y="28"/>
                  </a:lnTo>
                  <a:lnTo>
                    <a:pt x="700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3"/>
                  </a:lnTo>
                  <a:lnTo>
                    <a:pt x="703" y="35"/>
                  </a:lnTo>
                  <a:lnTo>
                    <a:pt x="703" y="35"/>
                  </a:lnTo>
                  <a:lnTo>
                    <a:pt x="703" y="36"/>
                  </a:lnTo>
                  <a:lnTo>
                    <a:pt x="703" y="35"/>
                  </a:lnTo>
                  <a:lnTo>
                    <a:pt x="702" y="35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699" y="33"/>
                  </a:lnTo>
                  <a:lnTo>
                    <a:pt x="699" y="32"/>
                  </a:lnTo>
                  <a:lnTo>
                    <a:pt x="699" y="32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697" y="30"/>
                  </a:lnTo>
                  <a:lnTo>
                    <a:pt x="697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0"/>
                  </a:lnTo>
                  <a:lnTo>
                    <a:pt x="696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7" y="28"/>
                  </a:lnTo>
                  <a:lnTo>
                    <a:pt x="697" y="28"/>
                  </a:lnTo>
                  <a:lnTo>
                    <a:pt x="697" y="27"/>
                  </a:lnTo>
                  <a:lnTo>
                    <a:pt x="699" y="27"/>
                  </a:lnTo>
                  <a:close/>
                  <a:moveTo>
                    <a:pt x="1799" y="27"/>
                  </a:moveTo>
                  <a:lnTo>
                    <a:pt x="1799" y="27"/>
                  </a:lnTo>
                  <a:lnTo>
                    <a:pt x="1799" y="30"/>
                  </a:lnTo>
                  <a:lnTo>
                    <a:pt x="1799" y="30"/>
                  </a:lnTo>
                  <a:lnTo>
                    <a:pt x="1801" y="32"/>
                  </a:lnTo>
                  <a:lnTo>
                    <a:pt x="1802" y="32"/>
                  </a:lnTo>
                  <a:lnTo>
                    <a:pt x="1804" y="32"/>
                  </a:lnTo>
                  <a:lnTo>
                    <a:pt x="1804" y="32"/>
                  </a:lnTo>
                  <a:lnTo>
                    <a:pt x="1802" y="33"/>
                  </a:lnTo>
                  <a:lnTo>
                    <a:pt x="1802" y="33"/>
                  </a:lnTo>
                  <a:lnTo>
                    <a:pt x="1802" y="35"/>
                  </a:lnTo>
                  <a:lnTo>
                    <a:pt x="1802" y="35"/>
                  </a:lnTo>
                  <a:lnTo>
                    <a:pt x="1804" y="35"/>
                  </a:lnTo>
                  <a:lnTo>
                    <a:pt x="1806" y="36"/>
                  </a:lnTo>
                  <a:lnTo>
                    <a:pt x="1807" y="36"/>
                  </a:lnTo>
                  <a:lnTo>
                    <a:pt x="1807" y="38"/>
                  </a:lnTo>
                  <a:lnTo>
                    <a:pt x="1806" y="39"/>
                  </a:lnTo>
                  <a:lnTo>
                    <a:pt x="1801" y="43"/>
                  </a:lnTo>
                  <a:lnTo>
                    <a:pt x="1799" y="43"/>
                  </a:lnTo>
                  <a:lnTo>
                    <a:pt x="1795" y="41"/>
                  </a:lnTo>
                  <a:lnTo>
                    <a:pt x="1795" y="41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8"/>
                  </a:lnTo>
                  <a:lnTo>
                    <a:pt x="1795" y="36"/>
                  </a:lnTo>
                  <a:lnTo>
                    <a:pt x="1795" y="36"/>
                  </a:lnTo>
                  <a:lnTo>
                    <a:pt x="1796" y="36"/>
                  </a:lnTo>
                  <a:lnTo>
                    <a:pt x="1798" y="35"/>
                  </a:lnTo>
                  <a:lnTo>
                    <a:pt x="1798" y="33"/>
                  </a:lnTo>
                  <a:lnTo>
                    <a:pt x="1796" y="33"/>
                  </a:lnTo>
                  <a:lnTo>
                    <a:pt x="1796" y="32"/>
                  </a:lnTo>
                  <a:lnTo>
                    <a:pt x="1795" y="30"/>
                  </a:lnTo>
                  <a:lnTo>
                    <a:pt x="1795" y="30"/>
                  </a:lnTo>
                  <a:lnTo>
                    <a:pt x="1796" y="28"/>
                  </a:lnTo>
                  <a:lnTo>
                    <a:pt x="1798" y="28"/>
                  </a:lnTo>
                  <a:lnTo>
                    <a:pt x="1799" y="27"/>
                  </a:lnTo>
                  <a:close/>
                  <a:moveTo>
                    <a:pt x="2872" y="25"/>
                  </a:moveTo>
                  <a:lnTo>
                    <a:pt x="2873" y="25"/>
                  </a:lnTo>
                  <a:lnTo>
                    <a:pt x="2873" y="25"/>
                  </a:lnTo>
                  <a:lnTo>
                    <a:pt x="2875" y="27"/>
                  </a:lnTo>
                  <a:lnTo>
                    <a:pt x="2875" y="27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2"/>
                  </a:lnTo>
                  <a:lnTo>
                    <a:pt x="2875" y="32"/>
                  </a:lnTo>
                  <a:lnTo>
                    <a:pt x="2873" y="32"/>
                  </a:lnTo>
                  <a:lnTo>
                    <a:pt x="2873" y="32"/>
                  </a:lnTo>
                  <a:lnTo>
                    <a:pt x="2872" y="32"/>
                  </a:lnTo>
                  <a:lnTo>
                    <a:pt x="2870" y="30"/>
                  </a:lnTo>
                  <a:lnTo>
                    <a:pt x="2870" y="30"/>
                  </a:lnTo>
                  <a:lnTo>
                    <a:pt x="2870" y="28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2" y="25"/>
                  </a:lnTo>
                  <a:close/>
                  <a:moveTo>
                    <a:pt x="268" y="25"/>
                  </a:moveTo>
                  <a:lnTo>
                    <a:pt x="271" y="27"/>
                  </a:lnTo>
                  <a:lnTo>
                    <a:pt x="275" y="27"/>
                  </a:lnTo>
                  <a:lnTo>
                    <a:pt x="278" y="28"/>
                  </a:lnTo>
                  <a:lnTo>
                    <a:pt x="279" y="30"/>
                  </a:lnTo>
                  <a:lnTo>
                    <a:pt x="279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2"/>
                  </a:lnTo>
                  <a:lnTo>
                    <a:pt x="281" y="36"/>
                  </a:lnTo>
                  <a:lnTo>
                    <a:pt x="281" y="38"/>
                  </a:lnTo>
                  <a:lnTo>
                    <a:pt x="281" y="38"/>
                  </a:lnTo>
                  <a:lnTo>
                    <a:pt x="281" y="39"/>
                  </a:lnTo>
                  <a:lnTo>
                    <a:pt x="279" y="43"/>
                  </a:lnTo>
                  <a:lnTo>
                    <a:pt x="279" y="44"/>
                  </a:lnTo>
                  <a:lnTo>
                    <a:pt x="279" y="46"/>
                  </a:lnTo>
                  <a:lnTo>
                    <a:pt x="279" y="47"/>
                  </a:lnTo>
                  <a:lnTo>
                    <a:pt x="279" y="47"/>
                  </a:lnTo>
                  <a:lnTo>
                    <a:pt x="279" y="49"/>
                  </a:lnTo>
                  <a:lnTo>
                    <a:pt x="279" y="49"/>
                  </a:lnTo>
                  <a:lnTo>
                    <a:pt x="279" y="50"/>
                  </a:lnTo>
                  <a:lnTo>
                    <a:pt x="279" y="50"/>
                  </a:lnTo>
                  <a:lnTo>
                    <a:pt x="279" y="52"/>
                  </a:lnTo>
                  <a:lnTo>
                    <a:pt x="279" y="52"/>
                  </a:lnTo>
                  <a:lnTo>
                    <a:pt x="281" y="50"/>
                  </a:lnTo>
                  <a:lnTo>
                    <a:pt x="281" y="50"/>
                  </a:lnTo>
                  <a:lnTo>
                    <a:pt x="281" y="54"/>
                  </a:lnTo>
                  <a:lnTo>
                    <a:pt x="282" y="54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79" y="55"/>
                  </a:lnTo>
                  <a:lnTo>
                    <a:pt x="278" y="55"/>
                  </a:lnTo>
                  <a:lnTo>
                    <a:pt x="278" y="54"/>
                  </a:lnTo>
                  <a:lnTo>
                    <a:pt x="276" y="52"/>
                  </a:lnTo>
                  <a:lnTo>
                    <a:pt x="278" y="50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52"/>
                  </a:lnTo>
                  <a:lnTo>
                    <a:pt x="276" y="52"/>
                  </a:lnTo>
                  <a:lnTo>
                    <a:pt x="276" y="54"/>
                  </a:lnTo>
                  <a:lnTo>
                    <a:pt x="276" y="54"/>
                  </a:lnTo>
                  <a:lnTo>
                    <a:pt x="276" y="52"/>
                  </a:lnTo>
                  <a:lnTo>
                    <a:pt x="275" y="50"/>
                  </a:lnTo>
                  <a:lnTo>
                    <a:pt x="275" y="46"/>
                  </a:lnTo>
                  <a:lnTo>
                    <a:pt x="275" y="43"/>
                  </a:lnTo>
                  <a:lnTo>
                    <a:pt x="275" y="41"/>
                  </a:lnTo>
                  <a:lnTo>
                    <a:pt x="275" y="41"/>
                  </a:lnTo>
                  <a:lnTo>
                    <a:pt x="276" y="39"/>
                  </a:lnTo>
                  <a:lnTo>
                    <a:pt x="276" y="36"/>
                  </a:lnTo>
                  <a:lnTo>
                    <a:pt x="276" y="35"/>
                  </a:lnTo>
                  <a:lnTo>
                    <a:pt x="275" y="33"/>
                  </a:lnTo>
                  <a:lnTo>
                    <a:pt x="275" y="32"/>
                  </a:lnTo>
                  <a:lnTo>
                    <a:pt x="273" y="32"/>
                  </a:lnTo>
                  <a:lnTo>
                    <a:pt x="273" y="30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3"/>
                  </a:lnTo>
                  <a:lnTo>
                    <a:pt x="273" y="35"/>
                  </a:lnTo>
                  <a:lnTo>
                    <a:pt x="273" y="36"/>
                  </a:lnTo>
                  <a:lnTo>
                    <a:pt x="273" y="36"/>
                  </a:lnTo>
                  <a:lnTo>
                    <a:pt x="271" y="35"/>
                  </a:lnTo>
                  <a:lnTo>
                    <a:pt x="271" y="35"/>
                  </a:lnTo>
                  <a:lnTo>
                    <a:pt x="271" y="33"/>
                  </a:lnTo>
                  <a:lnTo>
                    <a:pt x="270" y="33"/>
                  </a:lnTo>
                  <a:lnTo>
                    <a:pt x="270" y="30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7" y="28"/>
                  </a:lnTo>
                  <a:lnTo>
                    <a:pt x="267" y="28"/>
                  </a:lnTo>
                  <a:lnTo>
                    <a:pt x="267" y="30"/>
                  </a:lnTo>
                  <a:lnTo>
                    <a:pt x="267" y="33"/>
                  </a:lnTo>
                  <a:lnTo>
                    <a:pt x="265" y="33"/>
                  </a:lnTo>
                  <a:lnTo>
                    <a:pt x="263" y="33"/>
                  </a:lnTo>
                  <a:lnTo>
                    <a:pt x="263" y="33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2" y="32"/>
                  </a:lnTo>
                  <a:lnTo>
                    <a:pt x="262" y="30"/>
                  </a:lnTo>
                  <a:lnTo>
                    <a:pt x="262" y="30"/>
                  </a:lnTo>
                  <a:lnTo>
                    <a:pt x="262" y="28"/>
                  </a:lnTo>
                  <a:lnTo>
                    <a:pt x="262" y="28"/>
                  </a:lnTo>
                  <a:lnTo>
                    <a:pt x="260" y="27"/>
                  </a:lnTo>
                  <a:lnTo>
                    <a:pt x="260" y="27"/>
                  </a:lnTo>
                  <a:lnTo>
                    <a:pt x="260" y="25"/>
                  </a:lnTo>
                  <a:lnTo>
                    <a:pt x="262" y="25"/>
                  </a:lnTo>
                  <a:lnTo>
                    <a:pt x="263" y="27"/>
                  </a:lnTo>
                  <a:lnTo>
                    <a:pt x="265" y="27"/>
                  </a:lnTo>
                  <a:lnTo>
                    <a:pt x="265" y="27"/>
                  </a:lnTo>
                  <a:lnTo>
                    <a:pt x="267" y="25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  <a:moveTo>
                    <a:pt x="2780" y="20"/>
                  </a:moveTo>
                  <a:lnTo>
                    <a:pt x="2782" y="20"/>
                  </a:lnTo>
                  <a:lnTo>
                    <a:pt x="2783" y="20"/>
                  </a:lnTo>
                  <a:lnTo>
                    <a:pt x="2783" y="22"/>
                  </a:lnTo>
                  <a:lnTo>
                    <a:pt x="2783" y="24"/>
                  </a:lnTo>
                  <a:lnTo>
                    <a:pt x="2783" y="25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2" y="25"/>
                  </a:lnTo>
                  <a:lnTo>
                    <a:pt x="2780" y="24"/>
                  </a:lnTo>
                  <a:lnTo>
                    <a:pt x="2779" y="24"/>
                  </a:lnTo>
                  <a:lnTo>
                    <a:pt x="2777" y="24"/>
                  </a:lnTo>
                  <a:lnTo>
                    <a:pt x="2777" y="24"/>
                  </a:lnTo>
                  <a:lnTo>
                    <a:pt x="2775" y="24"/>
                  </a:lnTo>
                  <a:lnTo>
                    <a:pt x="2775" y="22"/>
                  </a:lnTo>
                  <a:lnTo>
                    <a:pt x="2777" y="22"/>
                  </a:lnTo>
                  <a:lnTo>
                    <a:pt x="2777" y="22"/>
                  </a:lnTo>
                  <a:lnTo>
                    <a:pt x="2777" y="20"/>
                  </a:lnTo>
                  <a:lnTo>
                    <a:pt x="2777" y="20"/>
                  </a:lnTo>
                  <a:lnTo>
                    <a:pt x="2779" y="20"/>
                  </a:lnTo>
                  <a:lnTo>
                    <a:pt x="2780" y="20"/>
                  </a:lnTo>
                  <a:close/>
                  <a:moveTo>
                    <a:pt x="3280" y="20"/>
                  </a:moveTo>
                  <a:lnTo>
                    <a:pt x="3277" y="22"/>
                  </a:lnTo>
                  <a:lnTo>
                    <a:pt x="3274" y="24"/>
                  </a:lnTo>
                  <a:lnTo>
                    <a:pt x="3271" y="25"/>
                  </a:lnTo>
                  <a:lnTo>
                    <a:pt x="3269" y="27"/>
                  </a:lnTo>
                  <a:lnTo>
                    <a:pt x="3267" y="27"/>
                  </a:lnTo>
                  <a:lnTo>
                    <a:pt x="3267" y="28"/>
                  </a:lnTo>
                  <a:lnTo>
                    <a:pt x="3274" y="27"/>
                  </a:lnTo>
                  <a:lnTo>
                    <a:pt x="3275" y="27"/>
                  </a:lnTo>
                  <a:lnTo>
                    <a:pt x="3278" y="24"/>
                  </a:lnTo>
                  <a:lnTo>
                    <a:pt x="3280" y="24"/>
                  </a:lnTo>
                  <a:lnTo>
                    <a:pt x="3280" y="20"/>
                  </a:lnTo>
                  <a:lnTo>
                    <a:pt x="3280" y="20"/>
                  </a:lnTo>
                  <a:close/>
                  <a:moveTo>
                    <a:pt x="615" y="19"/>
                  </a:moveTo>
                  <a:lnTo>
                    <a:pt x="615" y="19"/>
                  </a:lnTo>
                  <a:lnTo>
                    <a:pt x="617" y="20"/>
                  </a:lnTo>
                  <a:lnTo>
                    <a:pt x="615" y="20"/>
                  </a:lnTo>
                  <a:lnTo>
                    <a:pt x="614" y="20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5" y="22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5"/>
                  </a:lnTo>
                  <a:lnTo>
                    <a:pt x="614" y="25"/>
                  </a:lnTo>
                  <a:lnTo>
                    <a:pt x="612" y="25"/>
                  </a:lnTo>
                  <a:lnTo>
                    <a:pt x="610" y="27"/>
                  </a:lnTo>
                  <a:lnTo>
                    <a:pt x="610" y="27"/>
                  </a:lnTo>
                  <a:lnTo>
                    <a:pt x="612" y="28"/>
                  </a:lnTo>
                  <a:lnTo>
                    <a:pt x="610" y="28"/>
                  </a:lnTo>
                  <a:lnTo>
                    <a:pt x="610" y="28"/>
                  </a:lnTo>
                  <a:lnTo>
                    <a:pt x="609" y="25"/>
                  </a:lnTo>
                  <a:lnTo>
                    <a:pt x="610" y="25"/>
                  </a:lnTo>
                  <a:lnTo>
                    <a:pt x="610" y="24"/>
                  </a:lnTo>
                  <a:lnTo>
                    <a:pt x="610" y="24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0"/>
                  </a:lnTo>
                  <a:lnTo>
                    <a:pt x="612" y="19"/>
                  </a:lnTo>
                  <a:lnTo>
                    <a:pt x="614" y="19"/>
                  </a:lnTo>
                  <a:lnTo>
                    <a:pt x="614" y="20"/>
                  </a:lnTo>
                  <a:lnTo>
                    <a:pt x="614" y="20"/>
                  </a:lnTo>
                  <a:lnTo>
                    <a:pt x="614" y="19"/>
                  </a:lnTo>
                  <a:lnTo>
                    <a:pt x="615" y="19"/>
                  </a:lnTo>
                  <a:close/>
                  <a:moveTo>
                    <a:pt x="3744" y="17"/>
                  </a:moveTo>
                  <a:lnTo>
                    <a:pt x="3745" y="17"/>
                  </a:lnTo>
                  <a:lnTo>
                    <a:pt x="3744" y="19"/>
                  </a:lnTo>
                  <a:lnTo>
                    <a:pt x="3744" y="20"/>
                  </a:lnTo>
                  <a:lnTo>
                    <a:pt x="3744" y="20"/>
                  </a:lnTo>
                  <a:lnTo>
                    <a:pt x="3744" y="22"/>
                  </a:lnTo>
                  <a:lnTo>
                    <a:pt x="3742" y="22"/>
                  </a:lnTo>
                  <a:lnTo>
                    <a:pt x="3740" y="20"/>
                  </a:lnTo>
                  <a:lnTo>
                    <a:pt x="3740" y="19"/>
                  </a:lnTo>
                  <a:lnTo>
                    <a:pt x="3742" y="17"/>
                  </a:lnTo>
                  <a:lnTo>
                    <a:pt x="3744" y="17"/>
                  </a:lnTo>
                  <a:close/>
                  <a:moveTo>
                    <a:pt x="696" y="16"/>
                  </a:moveTo>
                  <a:lnTo>
                    <a:pt x="696" y="17"/>
                  </a:lnTo>
                  <a:lnTo>
                    <a:pt x="697" y="17"/>
                  </a:lnTo>
                  <a:lnTo>
                    <a:pt x="696" y="19"/>
                  </a:lnTo>
                  <a:lnTo>
                    <a:pt x="697" y="19"/>
                  </a:lnTo>
                  <a:lnTo>
                    <a:pt x="697" y="19"/>
                  </a:lnTo>
                  <a:lnTo>
                    <a:pt x="697" y="20"/>
                  </a:lnTo>
                  <a:lnTo>
                    <a:pt x="697" y="20"/>
                  </a:lnTo>
                  <a:lnTo>
                    <a:pt x="696" y="20"/>
                  </a:lnTo>
                  <a:lnTo>
                    <a:pt x="694" y="19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6"/>
                  </a:lnTo>
                  <a:close/>
                  <a:moveTo>
                    <a:pt x="421" y="11"/>
                  </a:moveTo>
                  <a:lnTo>
                    <a:pt x="421" y="11"/>
                  </a:lnTo>
                  <a:lnTo>
                    <a:pt x="423" y="11"/>
                  </a:lnTo>
                  <a:lnTo>
                    <a:pt x="423" y="13"/>
                  </a:lnTo>
                  <a:lnTo>
                    <a:pt x="424" y="13"/>
                  </a:lnTo>
                  <a:lnTo>
                    <a:pt x="426" y="13"/>
                  </a:lnTo>
                  <a:lnTo>
                    <a:pt x="426" y="14"/>
                  </a:lnTo>
                  <a:lnTo>
                    <a:pt x="423" y="14"/>
                  </a:lnTo>
                  <a:lnTo>
                    <a:pt x="421" y="1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418" y="14"/>
                  </a:lnTo>
                  <a:lnTo>
                    <a:pt x="416" y="13"/>
                  </a:lnTo>
                  <a:lnTo>
                    <a:pt x="415" y="13"/>
                  </a:lnTo>
                  <a:lnTo>
                    <a:pt x="416" y="13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20" y="11"/>
                  </a:lnTo>
                  <a:lnTo>
                    <a:pt x="420" y="11"/>
                  </a:lnTo>
                  <a:lnTo>
                    <a:pt x="421" y="11"/>
                  </a:lnTo>
                  <a:close/>
                  <a:moveTo>
                    <a:pt x="352" y="9"/>
                  </a:moveTo>
                  <a:lnTo>
                    <a:pt x="353" y="9"/>
                  </a:lnTo>
                  <a:lnTo>
                    <a:pt x="355" y="9"/>
                  </a:lnTo>
                  <a:lnTo>
                    <a:pt x="353" y="9"/>
                  </a:lnTo>
                  <a:lnTo>
                    <a:pt x="353" y="9"/>
                  </a:lnTo>
                  <a:lnTo>
                    <a:pt x="353" y="11"/>
                  </a:lnTo>
                  <a:lnTo>
                    <a:pt x="353" y="11"/>
                  </a:lnTo>
                  <a:lnTo>
                    <a:pt x="355" y="11"/>
                  </a:lnTo>
                  <a:lnTo>
                    <a:pt x="357" y="11"/>
                  </a:lnTo>
                  <a:lnTo>
                    <a:pt x="358" y="11"/>
                  </a:lnTo>
                  <a:lnTo>
                    <a:pt x="360" y="11"/>
                  </a:lnTo>
                  <a:lnTo>
                    <a:pt x="361" y="11"/>
                  </a:lnTo>
                  <a:lnTo>
                    <a:pt x="363" y="11"/>
                  </a:lnTo>
                  <a:lnTo>
                    <a:pt x="363" y="11"/>
                  </a:lnTo>
                  <a:lnTo>
                    <a:pt x="363" y="13"/>
                  </a:lnTo>
                  <a:lnTo>
                    <a:pt x="361" y="13"/>
                  </a:lnTo>
                  <a:lnTo>
                    <a:pt x="360" y="14"/>
                  </a:lnTo>
                  <a:lnTo>
                    <a:pt x="360" y="14"/>
                  </a:lnTo>
                  <a:lnTo>
                    <a:pt x="358" y="14"/>
                  </a:lnTo>
                  <a:lnTo>
                    <a:pt x="357" y="14"/>
                  </a:lnTo>
                  <a:lnTo>
                    <a:pt x="355" y="14"/>
                  </a:lnTo>
                  <a:lnTo>
                    <a:pt x="355" y="14"/>
                  </a:lnTo>
                  <a:lnTo>
                    <a:pt x="353" y="14"/>
                  </a:lnTo>
                  <a:lnTo>
                    <a:pt x="350" y="13"/>
                  </a:lnTo>
                  <a:lnTo>
                    <a:pt x="349" y="13"/>
                  </a:lnTo>
                  <a:lnTo>
                    <a:pt x="349" y="11"/>
                  </a:lnTo>
                  <a:lnTo>
                    <a:pt x="349" y="11"/>
                  </a:lnTo>
                  <a:lnTo>
                    <a:pt x="349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2" y="9"/>
                  </a:lnTo>
                  <a:close/>
                  <a:moveTo>
                    <a:pt x="724" y="8"/>
                  </a:moveTo>
                  <a:lnTo>
                    <a:pt x="724" y="8"/>
                  </a:lnTo>
                  <a:lnTo>
                    <a:pt x="726" y="8"/>
                  </a:lnTo>
                  <a:lnTo>
                    <a:pt x="726" y="9"/>
                  </a:lnTo>
                  <a:lnTo>
                    <a:pt x="726" y="9"/>
                  </a:lnTo>
                  <a:lnTo>
                    <a:pt x="727" y="11"/>
                  </a:lnTo>
                  <a:lnTo>
                    <a:pt x="729" y="11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4"/>
                  </a:lnTo>
                  <a:lnTo>
                    <a:pt x="729" y="16"/>
                  </a:lnTo>
                  <a:lnTo>
                    <a:pt x="729" y="17"/>
                  </a:lnTo>
                  <a:lnTo>
                    <a:pt x="727" y="17"/>
                  </a:lnTo>
                  <a:lnTo>
                    <a:pt x="727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6" y="19"/>
                  </a:lnTo>
                  <a:lnTo>
                    <a:pt x="726" y="19"/>
                  </a:lnTo>
                  <a:lnTo>
                    <a:pt x="724" y="19"/>
                  </a:lnTo>
                  <a:lnTo>
                    <a:pt x="724" y="20"/>
                  </a:lnTo>
                  <a:lnTo>
                    <a:pt x="722" y="19"/>
                  </a:lnTo>
                  <a:lnTo>
                    <a:pt x="724" y="19"/>
                  </a:lnTo>
                  <a:lnTo>
                    <a:pt x="724" y="17"/>
                  </a:lnTo>
                  <a:lnTo>
                    <a:pt x="726" y="16"/>
                  </a:lnTo>
                  <a:lnTo>
                    <a:pt x="726" y="16"/>
                  </a:lnTo>
                  <a:lnTo>
                    <a:pt x="727" y="14"/>
                  </a:lnTo>
                  <a:lnTo>
                    <a:pt x="727" y="14"/>
                  </a:lnTo>
                  <a:lnTo>
                    <a:pt x="726" y="14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1"/>
                  </a:lnTo>
                  <a:lnTo>
                    <a:pt x="726" y="11"/>
                  </a:lnTo>
                  <a:lnTo>
                    <a:pt x="726" y="11"/>
                  </a:lnTo>
                  <a:lnTo>
                    <a:pt x="724" y="9"/>
                  </a:lnTo>
                  <a:lnTo>
                    <a:pt x="724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2" y="9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4" y="8"/>
                  </a:lnTo>
                  <a:lnTo>
                    <a:pt x="724" y="8"/>
                  </a:lnTo>
                  <a:lnTo>
                    <a:pt x="724" y="8"/>
                  </a:lnTo>
                  <a:close/>
                  <a:moveTo>
                    <a:pt x="618" y="5"/>
                  </a:moveTo>
                  <a:lnTo>
                    <a:pt x="618" y="5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20" y="5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7" y="11"/>
                  </a:lnTo>
                  <a:lnTo>
                    <a:pt x="617" y="11"/>
                  </a:lnTo>
                  <a:lnTo>
                    <a:pt x="615" y="13"/>
                  </a:lnTo>
                  <a:lnTo>
                    <a:pt x="614" y="14"/>
                  </a:lnTo>
                  <a:lnTo>
                    <a:pt x="612" y="14"/>
                  </a:lnTo>
                  <a:lnTo>
                    <a:pt x="614" y="14"/>
                  </a:lnTo>
                  <a:lnTo>
                    <a:pt x="615" y="14"/>
                  </a:lnTo>
                  <a:lnTo>
                    <a:pt x="621" y="14"/>
                  </a:lnTo>
                  <a:lnTo>
                    <a:pt x="621" y="14"/>
                  </a:lnTo>
                  <a:lnTo>
                    <a:pt x="623" y="14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1"/>
                  </a:lnTo>
                  <a:lnTo>
                    <a:pt x="629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6" y="13"/>
                  </a:lnTo>
                  <a:lnTo>
                    <a:pt x="640" y="11"/>
                  </a:lnTo>
                  <a:lnTo>
                    <a:pt x="642" y="11"/>
                  </a:lnTo>
                  <a:lnTo>
                    <a:pt x="642" y="11"/>
                  </a:lnTo>
                  <a:lnTo>
                    <a:pt x="640" y="11"/>
                  </a:lnTo>
                  <a:lnTo>
                    <a:pt x="639" y="13"/>
                  </a:lnTo>
                  <a:lnTo>
                    <a:pt x="637" y="13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6" y="14"/>
                  </a:lnTo>
                  <a:lnTo>
                    <a:pt x="639" y="16"/>
                  </a:lnTo>
                  <a:lnTo>
                    <a:pt x="640" y="16"/>
                  </a:lnTo>
                  <a:lnTo>
                    <a:pt x="644" y="16"/>
                  </a:lnTo>
                  <a:lnTo>
                    <a:pt x="645" y="14"/>
                  </a:lnTo>
                  <a:lnTo>
                    <a:pt x="645" y="14"/>
                  </a:lnTo>
                  <a:lnTo>
                    <a:pt x="645" y="16"/>
                  </a:lnTo>
                  <a:lnTo>
                    <a:pt x="642" y="16"/>
                  </a:lnTo>
                  <a:lnTo>
                    <a:pt x="640" y="16"/>
                  </a:lnTo>
                  <a:lnTo>
                    <a:pt x="639" y="17"/>
                  </a:lnTo>
                  <a:lnTo>
                    <a:pt x="637" y="17"/>
                  </a:lnTo>
                  <a:lnTo>
                    <a:pt x="637" y="16"/>
                  </a:lnTo>
                  <a:lnTo>
                    <a:pt x="637" y="16"/>
                  </a:lnTo>
                  <a:lnTo>
                    <a:pt x="636" y="16"/>
                  </a:lnTo>
                  <a:lnTo>
                    <a:pt x="634" y="16"/>
                  </a:lnTo>
                  <a:lnTo>
                    <a:pt x="631" y="16"/>
                  </a:lnTo>
                  <a:lnTo>
                    <a:pt x="628" y="16"/>
                  </a:lnTo>
                  <a:lnTo>
                    <a:pt x="628" y="16"/>
                  </a:lnTo>
                  <a:lnTo>
                    <a:pt x="629" y="16"/>
                  </a:lnTo>
                  <a:lnTo>
                    <a:pt x="629" y="17"/>
                  </a:lnTo>
                  <a:lnTo>
                    <a:pt x="628" y="17"/>
                  </a:lnTo>
                  <a:lnTo>
                    <a:pt x="628" y="19"/>
                  </a:lnTo>
                  <a:lnTo>
                    <a:pt x="625" y="19"/>
                  </a:lnTo>
                  <a:lnTo>
                    <a:pt x="621" y="19"/>
                  </a:lnTo>
                  <a:lnTo>
                    <a:pt x="621" y="17"/>
                  </a:lnTo>
                  <a:lnTo>
                    <a:pt x="621" y="17"/>
                  </a:lnTo>
                  <a:lnTo>
                    <a:pt x="623" y="17"/>
                  </a:lnTo>
                  <a:lnTo>
                    <a:pt x="625" y="16"/>
                  </a:lnTo>
                  <a:lnTo>
                    <a:pt x="625" y="16"/>
                  </a:lnTo>
                  <a:lnTo>
                    <a:pt x="625" y="14"/>
                  </a:lnTo>
                  <a:lnTo>
                    <a:pt x="623" y="16"/>
                  </a:lnTo>
                  <a:lnTo>
                    <a:pt x="621" y="16"/>
                  </a:lnTo>
                  <a:lnTo>
                    <a:pt x="618" y="16"/>
                  </a:lnTo>
                  <a:lnTo>
                    <a:pt x="618" y="16"/>
                  </a:lnTo>
                  <a:lnTo>
                    <a:pt x="615" y="17"/>
                  </a:lnTo>
                  <a:lnTo>
                    <a:pt x="610" y="19"/>
                  </a:lnTo>
                  <a:lnTo>
                    <a:pt x="610" y="19"/>
                  </a:lnTo>
                  <a:lnTo>
                    <a:pt x="606" y="19"/>
                  </a:lnTo>
                  <a:lnTo>
                    <a:pt x="606" y="17"/>
                  </a:lnTo>
                  <a:lnTo>
                    <a:pt x="604" y="17"/>
                  </a:lnTo>
                  <a:lnTo>
                    <a:pt x="603" y="17"/>
                  </a:lnTo>
                  <a:lnTo>
                    <a:pt x="601" y="17"/>
                  </a:lnTo>
                  <a:lnTo>
                    <a:pt x="601" y="16"/>
                  </a:lnTo>
                  <a:lnTo>
                    <a:pt x="603" y="16"/>
                  </a:lnTo>
                  <a:lnTo>
                    <a:pt x="601" y="16"/>
                  </a:lnTo>
                  <a:lnTo>
                    <a:pt x="599" y="16"/>
                  </a:lnTo>
                  <a:lnTo>
                    <a:pt x="599" y="14"/>
                  </a:lnTo>
                  <a:lnTo>
                    <a:pt x="599" y="14"/>
                  </a:lnTo>
                  <a:lnTo>
                    <a:pt x="603" y="13"/>
                  </a:lnTo>
                  <a:lnTo>
                    <a:pt x="604" y="13"/>
                  </a:lnTo>
                  <a:lnTo>
                    <a:pt x="604" y="13"/>
                  </a:lnTo>
                  <a:lnTo>
                    <a:pt x="609" y="13"/>
                  </a:lnTo>
                  <a:lnTo>
                    <a:pt x="610" y="11"/>
                  </a:lnTo>
                  <a:lnTo>
                    <a:pt x="612" y="11"/>
                  </a:lnTo>
                  <a:lnTo>
                    <a:pt x="612" y="9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0" y="6"/>
                  </a:lnTo>
                  <a:lnTo>
                    <a:pt x="610" y="6"/>
                  </a:lnTo>
                  <a:lnTo>
                    <a:pt x="614" y="8"/>
                  </a:lnTo>
                  <a:lnTo>
                    <a:pt x="614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7" y="8"/>
                  </a:lnTo>
                  <a:lnTo>
                    <a:pt x="617" y="6"/>
                  </a:lnTo>
                  <a:lnTo>
                    <a:pt x="615" y="6"/>
                  </a:lnTo>
                  <a:lnTo>
                    <a:pt x="615" y="6"/>
                  </a:lnTo>
                  <a:lnTo>
                    <a:pt x="615" y="5"/>
                  </a:lnTo>
                  <a:lnTo>
                    <a:pt x="617" y="5"/>
                  </a:lnTo>
                  <a:lnTo>
                    <a:pt x="618" y="5"/>
                  </a:lnTo>
                  <a:close/>
                  <a:moveTo>
                    <a:pt x="275" y="3"/>
                  </a:moveTo>
                  <a:lnTo>
                    <a:pt x="275" y="3"/>
                  </a:lnTo>
                  <a:lnTo>
                    <a:pt x="275" y="5"/>
                  </a:lnTo>
                  <a:lnTo>
                    <a:pt x="276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6" y="6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5" y="9"/>
                  </a:lnTo>
                  <a:lnTo>
                    <a:pt x="275" y="9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6" y="11"/>
                  </a:lnTo>
                  <a:lnTo>
                    <a:pt x="278" y="9"/>
                  </a:lnTo>
                  <a:lnTo>
                    <a:pt x="279" y="9"/>
                  </a:lnTo>
                  <a:lnTo>
                    <a:pt x="281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9"/>
                  </a:lnTo>
                  <a:lnTo>
                    <a:pt x="281" y="9"/>
                  </a:lnTo>
                  <a:lnTo>
                    <a:pt x="281" y="9"/>
                  </a:lnTo>
                  <a:lnTo>
                    <a:pt x="281" y="11"/>
                  </a:lnTo>
                  <a:lnTo>
                    <a:pt x="279" y="11"/>
                  </a:lnTo>
                  <a:lnTo>
                    <a:pt x="279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5" y="14"/>
                  </a:lnTo>
                  <a:lnTo>
                    <a:pt x="275" y="14"/>
                  </a:lnTo>
                  <a:lnTo>
                    <a:pt x="273" y="14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5" y="17"/>
                  </a:lnTo>
                  <a:lnTo>
                    <a:pt x="276" y="17"/>
                  </a:lnTo>
                  <a:lnTo>
                    <a:pt x="276" y="19"/>
                  </a:lnTo>
                  <a:lnTo>
                    <a:pt x="276" y="19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9" y="24"/>
                  </a:lnTo>
                  <a:lnTo>
                    <a:pt x="279" y="24"/>
                  </a:lnTo>
                  <a:lnTo>
                    <a:pt x="279" y="22"/>
                  </a:lnTo>
                  <a:lnTo>
                    <a:pt x="281" y="22"/>
                  </a:lnTo>
                  <a:lnTo>
                    <a:pt x="282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4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79" y="25"/>
                  </a:lnTo>
                  <a:lnTo>
                    <a:pt x="278" y="27"/>
                  </a:lnTo>
                  <a:lnTo>
                    <a:pt x="276" y="27"/>
                  </a:lnTo>
                  <a:lnTo>
                    <a:pt x="276" y="25"/>
                  </a:lnTo>
                  <a:lnTo>
                    <a:pt x="275" y="25"/>
                  </a:lnTo>
                  <a:lnTo>
                    <a:pt x="273" y="25"/>
                  </a:lnTo>
                  <a:lnTo>
                    <a:pt x="273" y="25"/>
                  </a:lnTo>
                  <a:lnTo>
                    <a:pt x="271" y="24"/>
                  </a:lnTo>
                  <a:lnTo>
                    <a:pt x="270" y="24"/>
                  </a:lnTo>
                  <a:lnTo>
                    <a:pt x="270" y="22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7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3" y="20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5" y="19"/>
                  </a:lnTo>
                  <a:lnTo>
                    <a:pt x="267" y="19"/>
                  </a:lnTo>
                  <a:lnTo>
                    <a:pt x="267" y="19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68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8" y="17"/>
                  </a:lnTo>
                  <a:lnTo>
                    <a:pt x="268" y="17"/>
                  </a:lnTo>
                  <a:lnTo>
                    <a:pt x="270" y="17"/>
                  </a:lnTo>
                  <a:lnTo>
                    <a:pt x="271" y="17"/>
                  </a:lnTo>
                  <a:lnTo>
                    <a:pt x="271" y="16"/>
                  </a:lnTo>
                  <a:lnTo>
                    <a:pt x="271" y="16"/>
                  </a:lnTo>
                  <a:lnTo>
                    <a:pt x="271" y="14"/>
                  </a:lnTo>
                  <a:lnTo>
                    <a:pt x="271" y="13"/>
                  </a:lnTo>
                  <a:lnTo>
                    <a:pt x="270" y="13"/>
                  </a:lnTo>
                  <a:lnTo>
                    <a:pt x="270" y="13"/>
                  </a:lnTo>
                  <a:lnTo>
                    <a:pt x="271" y="11"/>
                  </a:lnTo>
                  <a:lnTo>
                    <a:pt x="271" y="11"/>
                  </a:lnTo>
                  <a:lnTo>
                    <a:pt x="270" y="11"/>
                  </a:lnTo>
                  <a:lnTo>
                    <a:pt x="270" y="11"/>
                  </a:lnTo>
                  <a:lnTo>
                    <a:pt x="268" y="11"/>
                  </a:lnTo>
                  <a:lnTo>
                    <a:pt x="268" y="9"/>
                  </a:lnTo>
                  <a:lnTo>
                    <a:pt x="270" y="9"/>
                  </a:lnTo>
                  <a:lnTo>
                    <a:pt x="270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6"/>
                  </a:lnTo>
                  <a:lnTo>
                    <a:pt x="271" y="6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3" y="5"/>
                  </a:lnTo>
                  <a:lnTo>
                    <a:pt x="273" y="5"/>
                  </a:lnTo>
                  <a:lnTo>
                    <a:pt x="273" y="3"/>
                  </a:lnTo>
                  <a:lnTo>
                    <a:pt x="275" y="3"/>
                  </a:lnTo>
                  <a:close/>
                  <a:moveTo>
                    <a:pt x="711" y="2"/>
                  </a:moveTo>
                  <a:lnTo>
                    <a:pt x="711" y="2"/>
                  </a:lnTo>
                  <a:lnTo>
                    <a:pt x="713" y="2"/>
                  </a:lnTo>
                  <a:lnTo>
                    <a:pt x="713" y="3"/>
                  </a:lnTo>
                  <a:lnTo>
                    <a:pt x="714" y="3"/>
                  </a:lnTo>
                  <a:lnTo>
                    <a:pt x="714" y="3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6" y="6"/>
                  </a:lnTo>
                  <a:lnTo>
                    <a:pt x="718" y="6"/>
                  </a:lnTo>
                  <a:lnTo>
                    <a:pt x="718" y="6"/>
                  </a:lnTo>
                  <a:lnTo>
                    <a:pt x="719" y="6"/>
                  </a:lnTo>
                  <a:lnTo>
                    <a:pt x="719" y="6"/>
                  </a:lnTo>
                  <a:lnTo>
                    <a:pt x="721" y="8"/>
                  </a:lnTo>
                  <a:lnTo>
                    <a:pt x="719" y="8"/>
                  </a:lnTo>
                  <a:lnTo>
                    <a:pt x="718" y="8"/>
                  </a:lnTo>
                  <a:lnTo>
                    <a:pt x="718" y="8"/>
                  </a:lnTo>
                  <a:lnTo>
                    <a:pt x="716" y="8"/>
                  </a:lnTo>
                  <a:lnTo>
                    <a:pt x="714" y="9"/>
                  </a:lnTo>
                  <a:lnTo>
                    <a:pt x="713" y="9"/>
                  </a:lnTo>
                  <a:lnTo>
                    <a:pt x="713" y="9"/>
                  </a:lnTo>
                  <a:lnTo>
                    <a:pt x="711" y="9"/>
                  </a:lnTo>
                  <a:lnTo>
                    <a:pt x="711" y="9"/>
                  </a:lnTo>
                  <a:lnTo>
                    <a:pt x="713" y="8"/>
                  </a:lnTo>
                  <a:lnTo>
                    <a:pt x="713" y="8"/>
                  </a:lnTo>
                  <a:lnTo>
                    <a:pt x="714" y="8"/>
                  </a:lnTo>
                  <a:lnTo>
                    <a:pt x="714" y="8"/>
                  </a:lnTo>
                  <a:lnTo>
                    <a:pt x="713" y="6"/>
                  </a:lnTo>
                  <a:lnTo>
                    <a:pt x="711" y="6"/>
                  </a:lnTo>
                  <a:lnTo>
                    <a:pt x="710" y="6"/>
                  </a:lnTo>
                  <a:lnTo>
                    <a:pt x="710" y="6"/>
                  </a:lnTo>
                  <a:lnTo>
                    <a:pt x="708" y="6"/>
                  </a:lnTo>
                  <a:lnTo>
                    <a:pt x="708" y="6"/>
                  </a:lnTo>
                  <a:lnTo>
                    <a:pt x="708" y="5"/>
                  </a:lnTo>
                  <a:lnTo>
                    <a:pt x="710" y="5"/>
                  </a:lnTo>
                  <a:lnTo>
                    <a:pt x="710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2"/>
                  </a:lnTo>
                  <a:lnTo>
                    <a:pt x="711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08" y="2"/>
                  </a:lnTo>
                  <a:lnTo>
                    <a:pt x="708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1" y="2"/>
                  </a:lnTo>
                  <a:close/>
                  <a:moveTo>
                    <a:pt x="304" y="0"/>
                  </a:moveTo>
                  <a:lnTo>
                    <a:pt x="306" y="2"/>
                  </a:lnTo>
                  <a:lnTo>
                    <a:pt x="306" y="2"/>
                  </a:lnTo>
                  <a:lnTo>
                    <a:pt x="304" y="2"/>
                  </a:lnTo>
                  <a:lnTo>
                    <a:pt x="306" y="2"/>
                  </a:lnTo>
                  <a:lnTo>
                    <a:pt x="308" y="2"/>
                  </a:lnTo>
                  <a:lnTo>
                    <a:pt x="308" y="3"/>
                  </a:lnTo>
                  <a:lnTo>
                    <a:pt x="308" y="3"/>
                  </a:lnTo>
                  <a:lnTo>
                    <a:pt x="304" y="5"/>
                  </a:lnTo>
                  <a:lnTo>
                    <a:pt x="303" y="6"/>
                  </a:lnTo>
                  <a:lnTo>
                    <a:pt x="301" y="8"/>
                  </a:lnTo>
                  <a:lnTo>
                    <a:pt x="303" y="8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8"/>
                  </a:lnTo>
                  <a:lnTo>
                    <a:pt x="306" y="8"/>
                  </a:lnTo>
                  <a:lnTo>
                    <a:pt x="308" y="8"/>
                  </a:lnTo>
                  <a:lnTo>
                    <a:pt x="309" y="6"/>
                  </a:lnTo>
                  <a:lnTo>
                    <a:pt x="309" y="8"/>
                  </a:lnTo>
                  <a:lnTo>
                    <a:pt x="309" y="8"/>
                  </a:lnTo>
                  <a:lnTo>
                    <a:pt x="306" y="9"/>
                  </a:lnTo>
                  <a:lnTo>
                    <a:pt x="306" y="9"/>
                  </a:lnTo>
                  <a:lnTo>
                    <a:pt x="306" y="11"/>
                  </a:lnTo>
                  <a:lnTo>
                    <a:pt x="308" y="14"/>
                  </a:lnTo>
                  <a:lnTo>
                    <a:pt x="308" y="14"/>
                  </a:lnTo>
                  <a:lnTo>
                    <a:pt x="308" y="16"/>
                  </a:lnTo>
                  <a:lnTo>
                    <a:pt x="308" y="17"/>
                  </a:lnTo>
                  <a:lnTo>
                    <a:pt x="309" y="17"/>
                  </a:lnTo>
                  <a:lnTo>
                    <a:pt x="311" y="20"/>
                  </a:lnTo>
                  <a:lnTo>
                    <a:pt x="311" y="22"/>
                  </a:lnTo>
                  <a:lnTo>
                    <a:pt x="312" y="24"/>
                  </a:lnTo>
                  <a:lnTo>
                    <a:pt x="314" y="25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30"/>
                  </a:lnTo>
                  <a:lnTo>
                    <a:pt x="314" y="33"/>
                  </a:lnTo>
                  <a:lnTo>
                    <a:pt x="317" y="35"/>
                  </a:lnTo>
                  <a:lnTo>
                    <a:pt x="319" y="38"/>
                  </a:lnTo>
                  <a:lnTo>
                    <a:pt x="319" y="39"/>
                  </a:lnTo>
                  <a:lnTo>
                    <a:pt x="320" y="43"/>
                  </a:lnTo>
                  <a:lnTo>
                    <a:pt x="319" y="43"/>
                  </a:lnTo>
                  <a:lnTo>
                    <a:pt x="319" y="44"/>
                  </a:lnTo>
                  <a:lnTo>
                    <a:pt x="320" y="46"/>
                  </a:lnTo>
                  <a:lnTo>
                    <a:pt x="320" y="46"/>
                  </a:lnTo>
                  <a:lnTo>
                    <a:pt x="322" y="47"/>
                  </a:lnTo>
                  <a:lnTo>
                    <a:pt x="322" y="49"/>
                  </a:lnTo>
                  <a:lnTo>
                    <a:pt x="322" y="50"/>
                  </a:lnTo>
                  <a:lnTo>
                    <a:pt x="322" y="50"/>
                  </a:lnTo>
                  <a:lnTo>
                    <a:pt x="323" y="50"/>
                  </a:lnTo>
                  <a:lnTo>
                    <a:pt x="323" y="50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4"/>
                  </a:lnTo>
                  <a:lnTo>
                    <a:pt x="325" y="55"/>
                  </a:lnTo>
                  <a:lnTo>
                    <a:pt x="327" y="57"/>
                  </a:lnTo>
                  <a:lnTo>
                    <a:pt x="327" y="58"/>
                  </a:lnTo>
                  <a:lnTo>
                    <a:pt x="327" y="58"/>
                  </a:lnTo>
                  <a:lnTo>
                    <a:pt x="330" y="61"/>
                  </a:lnTo>
                  <a:lnTo>
                    <a:pt x="330" y="61"/>
                  </a:lnTo>
                  <a:lnTo>
                    <a:pt x="330" y="63"/>
                  </a:lnTo>
                  <a:lnTo>
                    <a:pt x="330" y="63"/>
                  </a:lnTo>
                  <a:lnTo>
                    <a:pt x="330" y="65"/>
                  </a:lnTo>
                  <a:lnTo>
                    <a:pt x="328" y="65"/>
                  </a:lnTo>
                  <a:lnTo>
                    <a:pt x="328" y="66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2"/>
                  </a:lnTo>
                  <a:lnTo>
                    <a:pt x="328" y="72"/>
                  </a:lnTo>
                  <a:lnTo>
                    <a:pt x="330" y="74"/>
                  </a:lnTo>
                  <a:lnTo>
                    <a:pt x="328" y="74"/>
                  </a:lnTo>
                  <a:lnTo>
                    <a:pt x="328" y="74"/>
                  </a:lnTo>
                  <a:lnTo>
                    <a:pt x="327" y="72"/>
                  </a:lnTo>
                  <a:lnTo>
                    <a:pt x="327" y="72"/>
                  </a:lnTo>
                  <a:lnTo>
                    <a:pt x="325" y="72"/>
                  </a:lnTo>
                  <a:lnTo>
                    <a:pt x="325" y="74"/>
                  </a:lnTo>
                  <a:lnTo>
                    <a:pt x="325" y="76"/>
                  </a:lnTo>
                  <a:lnTo>
                    <a:pt x="325" y="77"/>
                  </a:lnTo>
                  <a:lnTo>
                    <a:pt x="325" y="77"/>
                  </a:lnTo>
                  <a:lnTo>
                    <a:pt x="323" y="79"/>
                  </a:lnTo>
                  <a:lnTo>
                    <a:pt x="323" y="79"/>
                  </a:lnTo>
                  <a:lnTo>
                    <a:pt x="322" y="77"/>
                  </a:lnTo>
                  <a:lnTo>
                    <a:pt x="320" y="77"/>
                  </a:lnTo>
                  <a:lnTo>
                    <a:pt x="320" y="76"/>
                  </a:lnTo>
                  <a:lnTo>
                    <a:pt x="320" y="74"/>
                  </a:lnTo>
                  <a:lnTo>
                    <a:pt x="320" y="72"/>
                  </a:lnTo>
                  <a:lnTo>
                    <a:pt x="320" y="71"/>
                  </a:lnTo>
                  <a:lnTo>
                    <a:pt x="320" y="69"/>
                  </a:lnTo>
                  <a:lnTo>
                    <a:pt x="320" y="68"/>
                  </a:lnTo>
                  <a:lnTo>
                    <a:pt x="320" y="66"/>
                  </a:lnTo>
                  <a:lnTo>
                    <a:pt x="320" y="65"/>
                  </a:lnTo>
                  <a:lnTo>
                    <a:pt x="322" y="65"/>
                  </a:lnTo>
                  <a:lnTo>
                    <a:pt x="322" y="63"/>
                  </a:lnTo>
                  <a:lnTo>
                    <a:pt x="323" y="63"/>
                  </a:lnTo>
                  <a:lnTo>
                    <a:pt x="323" y="61"/>
                  </a:lnTo>
                  <a:lnTo>
                    <a:pt x="325" y="60"/>
                  </a:lnTo>
                  <a:lnTo>
                    <a:pt x="325" y="60"/>
                  </a:lnTo>
                  <a:lnTo>
                    <a:pt x="323" y="60"/>
                  </a:lnTo>
                  <a:lnTo>
                    <a:pt x="323" y="60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1"/>
                  </a:lnTo>
                  <a:lnTo>
                    <a:pt x="320" y="60"/>
                  </a:lnTo>
                  <a:lnTo>
                    <a:pt x="323" y="57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2" y="55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19" y="54"/>
                  </a:lnTo>
                  <a:lnTo>
                    <a:pt x="319" y="55"/>
                  </a:lnTo>
                  <a:lnTo>
                    <a:pt x="317" y="55"/>
                  </a:lnTo>
                  <a:lnTo>
                    <a:pt x="317" y="57"/>
                  </a:lnTo>
                  <a:lnTo>
                    <a:pt x="317" y="57"/>
                  </a:lnTo>
                  <a:lnTo>
                    <a:pt x="317" y="58"/>
                  </a:lnTo>
                  <a:lnTo>
                    <a:pt x="316" y="58"/>
                  </a:lnTo>
                  <a:lnTo>
                    <a:pt x="316" y="57"/>
                  </a:lnTo>
                  <a:lnTo>
                    <a:pt x="316" y="55"/>
                  </a:lnTo>
                  <a:lnTo>
                    <a:pt x="316" y="54"/>
                  </a:lnTo>
                  <a:lnTo>
                    <a:pt x="316" y="52"/>
                  </a:lnTo>
                  <a:lnTo>
                    <a:pt x="316" y="50"/>
                  </a:lnTo>
                  <a:lnTo>
                    <a:pt x="316" y="47"/>
                  </a:lnTo>
                  <a:lnTo>
                    <a:pt x="314" y="47"/>
                  </a:lnTo>
                  <a:lnTo>
                    <a:pt x="312" y="47"/>
                  </a:lnTo>
                  <a:lnTo>
                    <a:pt x="312" y="47"/>
                  </a:lnTo>
                  <a:lnTo>
                    <a:pt x="311" y="49"/>
                  </a:lnTo>
                  <a:lnTo>
                    <a:pt x="311" y="49"/>
                  </a:lnTo>
                  <a:lnTo>
                    <a:pt x="311" y="47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09" y="46"/>
                  </a:lnTo>
                  <a:lnTo>
                    <a:pt x="309" y="46"/>
                  </a:lnTo>
                  <a:lnTo>
                    <a:pt x="308" y="46"/>
                  </a:lnTo>
                  <a:lnTo>
                    <a:pt x="309" y="46"/>
                  </a:lnTo>
                  <a:lnTo>
                    <a:pt x="309" y="47"/>
                  </a:lnTo>
                  <a:lnTo>
                    <a:pt x="308" y="49"/>
                  </a:lnTo>
                  <a:lnTo>
                    <a:pt x="308" y="50"/>
                  </a:lnTo>
                  <a:lnTo>
                    <a:pt x="306" y="49"/>
                  </a:lnTo>
                  <a:lnTo>
                    <a:pt x="304" y="47"/>
                  </a:lnTo>
                  <a:lnTo>
                    <a:pt x="304" y="47"/>
                  </a:lnTo>
                  <a:lnTo>
                    <a:pt x="304" y="46"/>
                  </a:lnTo>
                  <a:lnTo>
                    <a:pt x="303" y="44"/>
                  </a:lnTo>
                  <a:lnTo>
                    <a:pt x="303" y="44"/>
                  </a:lnTo>
                  <a:lnTo>
                    <a:pt x="303" y="43"/>
                  </a:lnTo>
                  <a:lnTo>
                    <a:pt x="298" y="41"/>
                  </a:lnTo>
                  <a:lnTo>
                    <a:pt x="298" y="39"/>
                  </a:lnTo>
                  <a:lnTo>
                    <a:pt x="298" y="38"/>
                  </a:lnTo>
                  <a:lnTo>
                    <a:pt x="297" y="36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2" y="32"/>
                  </a:lnTo>
                  <a:lnTo>
                    <a:pt x="292" y="30"/>
                  </a:lnTo>
                  <a:lnTo>
                    <a:pt x="292" y="30"/>
                  </a:lnTo>
                  <a:lnTo>
                    <a:pt x="293" y="28"/>
                  </a:lnTo>
                  <a:lnTo>
                    <a:pt x="298" y="28"/>
                  </a:lnTo>
                  <a:lnTo>
                    <a:pt x="298" y="27"/>
                  </a:lnTo>
                  <a:lnTo>
                    <a:pt x="298" y="27"/>
                  </a:lnTo>
                  <a:lnTo>
                    <a:pt x="295" y="27"/>
                  </a:lnTo>
                  <a:lnTo>
                    <a:pt x="293" y="27"/>
                  </a:lnTo>
                  <a:lnTo>
                    <a:pt x="292" y="27"/>
                  </a:lnTo>
                  <a:lnTo>
                    <a:pt x="290" y="27"/>
                  </a:lnTo>
                  <a:lnTo>
                    <a:pt x="290" y="27"/>
                  </a:lnTo>
                  <a:lnTo>
                    <a:pt x="287" y="25"/>
                  </a:lnTo>
                  <a:lnTo>
                    <a:pt x="287" y="25"/>
                  </a:lnTo>
                  <a:lnTo>
                    <a:pt x="287" y="24"/>
                  </a:lnTo>
                  <a:lnTo>
                    <a:pt x="287" y="20"/>
                  </a:lnTo>
                  <a:lnTo>
                    <a:pt x="289" y="19"/>
                  </a:lnTo>
                  <a:lnTo>
                    <a:pt x="290" y="17"/>
                  </a:lnTo>
                  <a:lnTo>
                    <a:pt x="290" y="14"/>
                  </a:lnTo>
                  <a:lnTo>
                    <a:pt x="290" y="14"/>
                  </a:lnTo>
                  <a:lnTo>
                    <a:pt x="290" y="13"/>
                  </a:lnTo>
                  <a:lnTo>
                    <a:pt x="292" y="11"/>
                  </a:lnTo>
                  <a:lnTo>
                    <a:pt x="293" y="11"/>
                  </a:lnTo>
                  <a:lnTo>
                    <a:pt x="295" y="11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1" y="11"/>
                  </a:lnTo>
                  <a:lnTo>
                    <a:pt x="304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4" y="13"/>
                  </a:lnTo>
                  <a:lnTo>
                    <a:pt x="301" y="11"/>
                  </a:lnTo>
                  <a:lnTo>
                    <a:pt x="301" y="9"/>
                  </a:lnTo>
                  <a:lnTo>
                    <a:pt x="301" y="9"/>
                  </a:lnTo>
                  <a:lnTo>
                    <a:pt x="301" y="8"/>
                  </a:lnTo>
                  <a:lnTo>
                    <a:pt x="301" y="8"/>
                  </a:lnTo>
                  <a:lnTo>
                    <a:pt x="303" y="5"/>
                  </a:lnTo>
                  <a:lnTo>
                    <a:pt x="304" y="0"/>
                  </a:lnTo>
                  <a:lnTo>
                    <a:pt x="30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8" name="Freeform 355">
              <a:extLst>
                <a:ext uri="{FF2B5EF4-FFF2-40B4-BE49-F238E27FC236}">
                  <a16:creationId xmlns:a16="http://schemas.microsoft.com/office/drawing/2014/main" id="{B0104A82-E82A-45AB-B9D8-BD09C6B41C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83734" y="2521280"/>
              <a:ext cx="7580523" cy="309927"/>
            </a:xfrm>
            <a:custGeom>
              <a:avLst/>
              <a:gdLst>
                <a:gd name="T0" fmla="*/ 2578 w 3889"/>
                <a:gd name="T1" fmla="*/ 103 h 159"/>
                <a:gd name="T2" fmla="*/ 822 w 3889"/>
                <a:gd name="T3" fmla="*/ 95 h 159"/>
                <a:gd name="T4" fmla="*/ 1287 w 3889"/>
                <a:gd name="T5" fmla="*/ 95 h 159"/>
                <a:gd name="T6" fmla="*/ 934 w 3889"/>
                <a:gd name="T7" fmla="*/ 93 h 159"/>
                <a:gd name="T8" fmla="*/ 3411 w 3889"/>
                <a:gd name="T9" fmla="*/ 95 h 159"/>
                <a:gd name="T10" fmla="*/ 1339 w 3889"/>
                <a:gd name="T11" fmla="*/ 96 h 159"/>
                <a:gd name="T12" fmla="*/ 1356 w 3889"/>
                <a:gd name="T13" fmla="*/ 98 h 159"/>
                <a:gd name="T14" fmla="*/ 1367 w 3889"/>
                <a:gd name="T15" fmla="*/ 95 h 159"/>
                <a:gd name="T16" fmla="*/ 1377 w 3889"/>
                <a:gd name="T17" fmla="*/ 112 h 159"/>
                <a:gd name="T18" fmla="*/ 1351 w 3889"/>
                <a:gd name="T19" fmla="*/ 120 h 159"/>
                <a:gd name="T20" fmla="*/ 1337 w 3889"/>
                <a:gd name="T21" fmla="*/ 104 h 159"/>
                <a:gd name="T22" fmla="*/ 1243 w 3889"/>
                <a:gd name="T23" fmla="*/ 90 h 159"/>
                <a:gd name="T24" fmla="*/ 1255 w 3889"/>
                <a:gd name="T25" fmla="*/ 84 h 159"/>
                <a:gd name="T26" fmla="*/ 779 w 3889"/>
                <a:gd name="T27" fmla="*/ 84 h 159"/>
                <a:gd name="T28" fmla="*/ 3453 w 3889"/>
                <a:gd name="T29" fmla="*/ 81 h 159"/>
                <a:gd name="T30" fmla="*/ 3884 w 3889"/>
                <a:gd name="T31" fmla="*/ 74 h 159"/>
                <a:gd name="T32" fmla="*/ 3877 w 3889"/>
                <a:gd name="T33" fmla="*/ 115 h 159"/>
                <a:gd name="T34" fmla="*/ 3865 w 3889"/>
                <a:gd name="T35" fmla="*/ 128 h 159"/>
                <a:gd name="T36" fmla="*/ 3818 w 3889"/>
                <a:gd name="T37" fmla="*/ 158 h 159"/>
                <a:gd name="T38" fmla="*/ 3840 w 3889"/>
                <a:gd name="T39" fmla="*/ 134 h 159"/>
                <a:gd name="T40" fmla="*/ 3873 w 3889"/>
                <a:gd name="T41" fmla="*/ 93 h 159"/>
                <a:gd name="T42" fmla="*/ 3043 w 3889"/>
                <a:gd name="T43" fmla="*/ 79 h 159"/>
                <a:gd name="T44" fmla="*/ 3005 w 3889"/>
                <a:gd name="T45" fmla="*/ 98 h 159"/>
                <a:gd name="T46" fmla="*/ 3012 w 3889"/>
                <a:gd name="T47" fmla="*/ 115 h 159"/>
                <a:gd name="T48" fmla="*/ 3005 w 3889"/>
                <a:gd name="T49" fmla="*/ 114 h 159"/>
                <a:gd name="T50" fmla="*/ 3012 w 3889"/>
                <a:gd name="T51" fmla="*/ 79 h 159"/>
                <a:gd name="T52" fmla="*/ 3277 w 3889"/>
                <a:gd name="T53" fmla="*/ 74 h 159"/>
                <a:gd name="T54" fmla="*/ 741 w 3889"/>
                <a:gd name="T55" fmla="*/ 71 h 159"/>
                <a:gd name="T56" fmla="*/ 913 w 3889"/>
                <a:gd name="T57" fmla="*/ 63 h 159"/>
                <a:gd name="T58" fmla="*/ 1227 w 3889"/>
                <a:gd name="T59" fmla="*/ 69 h 159"/>
                <a:gd name="T60" fmla="*/ 3792 w 3889"/>
                <a:gd name="T61" fmla="*/ 82 h 159"/>
                <a:gd name="T62" fmla="*/ 3794 w 3889"/>
                <a:gd name="T63" fmla="*/ 120 h 159"/>
                <a:gd name="T64" fmla="*/ 3786 w 3889"/>
                <a:gd name="T65" fmla="*/ 68 h 159"/>
                <a:gd name="T66" fmla="*/ 3778 w 3889"/>
                <a:gd name="T67" fmla="*/ 84 h 159"/>
                <a:gd name="T68" fmla="*/ 3764 w 3889"/>
                <a:gd name="T69" fmla="*/ 71 h 159"/>
                <a:gd name="T70" fmla="*/ 1197 w 3889"/>
                <a:gd name="T71" fmla="*/ 62 h 159"/>
                <a:gd name="T72" fmla="*/ 494 w 3889"/>
                <a:gd name="T73" fmla="*/ 54 h 159"/>
                <a:gd name="T74" fmla="*/ 531 w 3889"/>
                <a:gd name="T75" fmla="*/ 69 h 159"/>
                <a:gd name="T76" fmla="*/ 519 w 3889"/>
                <a:gd name="T77" fmla="*/ 85 h 159"/>
                <a:gd name="T78" fmla="*/ 727 w 3889"/>
                <a:gd name="T79" fmla="*/ 52 h 159"/>
                <a:gd name="T80" fmla="*/ 727 w 3889"/>
                <a:gd name="T81" fmla="*/ 73 h 159"/>
                <a:gd name="T82" fmla="*/ 725 w 3889"/>
                <a:gd name="T83" fmla="*/ 55 h 159"/>
                <a:gd name="T84" fmla="*/ 859 w 3889"/>
                <a:gd name="T85" fmla="*/ 55 h 159"/>
                <a:gd name="T86" fmla="*/ 874 w 3889"/>
                <a:gd name="T87" fmla="*/ 36 h 159"/>
                <a:gd name="T88" fmla="*/ 751 w 3889"/>
                <a:gd name="T89" fmla="*/ 44 h 159"/>
                <a:gd name="T90" fmla="*/ 33 w 3889"/>
                <a:gd name="T91" fmla="*/ 33 h 159"/>
                <a:gd name="T92" fmla="*/ 826 w 3889"/>
                <a:gd name="T93" fmla="*/ 30 h 159"/>
                <a:gd name="T94" fmla="*/ 817 w 3889"/>
                <a:gd name="T95" fmla="*/ 57 h 159"/>
                <a:gd name="T96" fmla="*/ 814 w 3889"/>
                <a:gd name="T97" fmla="*/ 54 h 159"/>
                <a:gd name="T98" fmla="*/ 2676 w 3889"/>
                <a:gd name="T99" fmla="*/ 21 h 159"/>
                <a:gd name="T100" fmla="*/ 2752 w 3889"/>
                <a:gd name="T101" fmla="*/ 17 h 159"/>
                <a:gd name="T102" fmla="*/ 806 w 3889"/>
                <a:gd name="T103" fmla="*/ 32 h 159"/>
                <a:gd name="T104" fmla="*/ 806 w 3889"/>
                <a:gd name="T105" fmla="*/ 17 h 159"/>
                <a:gd name="T106" fmla="*/ 46 w 3889"/>
                <a:gd name="T107" fmla="*/ 16 h 159"/>
                <a:gd name="T108" fmla="*/ 676 w 3889"/>
                <a:gd name="T109" fmla="*/ 19 h 159"/>
                <a:gd name="T110" fmla="*/ 2507 w 3889"/>
                <a:gd name="T111" fmla="*/ 19 h 159"/>
                <a:gd name="T112" fmla="*/ 2696 w 3889"/>
                <a:gd name="T113" fmla="*/ 24 h 159"/>
                <a:gd name="T114" fmla="*/ 2860 w 3889"/>
                <a:gd name="T115" fmla="*/ 21 h 159"/>
                <a:gd name="T116" fmla="*/ 2835 w 3889"/>
                <a:gd name="T117" fmla="*/ 13 h 159"/>
                <a:gd name="T118" fmla="*/ 2846 w 3889"/>
                <a:gd name="T119" fmla="*/ 8 h 159"/>
                <a:gd name="T120" fmla="*/ 782 w 3889"/>
                <a:gd name="T121" fmla="*/ 2 h 159"/>
                <a:gd name="T122" fmla="*/ 2528 w 3889"/>
                <a:gd name="T123" fmla="*/ 3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89" h="159">
                  <a:moveTo>
                    <a:pt x="771" y="99"/>
                  </a:moveTo>
                  <a:lnTo>
                    <a:pt x="771" y="99"/>
                  </a:lnTo>
                  <a:lnTo>
                    <a:pt x="773" y="101"/>
                  </a:lnTo>
                  <a:lnTo>
                    <a:pt x="773" y="101"/>
                  </a:lnTo>
                  <a:lnTo>
                    <a:pt x="773" y="103"/>
                  </a:lnTo>
                  <a:lnTo>
                    <a:pt x="771" y="104"/>
                  </a:lnTo>
                  <a:lnTo>
                    <a:pt x="771" y="106"/>
                  </a:lnTo>
                  <a:lnTo>
                    <a:pt x="771" y="107"/>
                  </a:lnTo>
                  <a:lnTo>
                    <a:pt x="771" y="107"/>
                  </a:lnTo>
                  <a:lnTo>
                    <a:pt x="770" y="109"/>
                  </a:lnTo>
                  <a:lnTo>
                    <a:pt x="770" y="107"/>
                  </a:lnTo>
                  <a:lnTo>
                    <a:pt x="770" y="106"/>
                  </a:lnTo>
                  <a:lnTo>
                    <a:pt x="770" y="104"/>
                  </a:lnTo>
                  <a:lnTo>
                    <a:pt x="771" y="101"/>
                  </a:lnTo>
                  <a:lnTo>
                    <a:pt x="771" y="99"/>
                  </a:lnTo>
                  <a:lnTo>
                    <a:pt x="771" y="99"/>
                  </a:lnTo>
                  <a:close/>
                  <a:moveTo>
                    <a:pt x="2588" y="95"/>
                  </a:moveTo>
                  <a:lnTo>
                    <a:pt x="2588" y="96"/>
                  </a:lnTo>
                  <a:lnTo>
                    <a:pt x="2589" y="96"/>
                  </a:lnTo>
                  <a:lnTo>
                    <a:pt x="2591" y="96"/>
                  </a:lnTo>
                  <a:lnTo>
                    <a:pt x="2594" y="96"/>
                  </a:lnTo>
                  <a:lnTo>
                    <a:pt x="2589" y="98"/>
                  </a:lnTo>
                  <a:lnTo>
                    <a:pt x="2586" y="99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3" y="103"/>
                  </a:lnTo>
                  <a:lnTo>
                    <a:pt x="2581" y="103"/>
                  </a:lnTo>
                  <a:lnTo>
                    <a:pt x="2580" y="104"/>
                  </a:lnTo>
                  <a:lnTo>
                    <a:pt x="2578" y="104"/>
                  </a:lnTo>
                  <a:lnTo>
                    <a:pt x="2577" y="103"/>
                  </a:lnTo>
                  <a:lnTo>
                    <a:pt x="2578" y="103"/>
                  </a:lnTo>
                  <a:lnTo>
                    <a:pt x="2581" y="103"/>
                  </a:lnTo>
                  <a:lnTo>
                    <a:pt x="2583" y="101"/>
                  </a:lnTo>
                  <a:lnTo>
                    <a:pt x="2584" y="99"/>
                  </a:lnTo>
                  <a:lnTo>
                    <a:pt x="2586" y="98"/>
                  </a:lnTo>
                  <a:lnTo>
                    <a:pt x="2588" y="96"/>
                  </a:lnTo>
                  <a:lnTo>
                    <a:pt x="2588" y="96"/>
                  </a:lnTo>
                  <a:lnTo>
                    <a:pt x="2588" y="95"/>
                  </a:lnTo>
                  <a:close/>
                  <a:moveTo>
                    <a:pt x="2204" y="95"/>
                  </a:moveTo>
                  <a:lnTo>
                    <a:pt x="2206" y="95"/>
                  </a:lnTo>
                  <a:lnTo>
                    <a:pt x="2208" y="95"/>
                  </a:lnTo>
                  <a:lnTo>
                    <a:pt x="2208" y="96"/>
                  </a:lnTo>
                  <a:lnTo>
                    <a:pt x="2208" y="98"/>
                  </a:lnTo>
                  <a:lnTo>
                    <a:pt x="2208" y="99"/>
                  </a:lnTo>
                  <a:lnTo>
                    <a:pt x="2208" y="99"/>
                  </a:lnTo>
                  <a:lnTo>
                    <a:pt x="2206" y="99"/>
                  </a:lnTo>
                  <a:lnTo>
                    <a:pt x="2204" y="99"/>
                  </a:lnTo>
                  <a:lnTo>
                    <a:pt x="2203" y="98"/>
                  </a:lnTo>
                  <a:lnTo>
                    <a:pt x="2204" y="98"/>
                  </a:lnTo>
                  <a:lnTo>
                    <a:pt x="2204" y="96"/>
                  </a:lnTo>
                  <a:lnTo>
                    <a:pt x="2204" y="95"/>
                  </a:lnTo>
                  <a:close/>
                  <a:moveTo>
                    <a:pt x="822" y="95"/>
                  </a:moveTo>
                  <a:lnTo>
                    <a:pt x="823" y="95"/>
                  </a:lnTo>
                  <a:lnTo>
                    <a:pt x="823" y="98"/>
                  </a:lnTo>
                  <a:lnTo>
                    <a:pt x="823" y="99"/>
                  </a:lnTo>
                  <a:lnTo>
                    <a:pt x="822" y="101"/>
                  </a:lnTo>
                  <a:lnTo>
                    <a:pt x="820" y="101"/>
                  </a:lnTo>
                  <a:lnTo>
                    <a:pt x="820" y="99"/>
                  </a:lnTo>
                  <a:lnTo>
                    <a:pt x="818" y="99"/>
                  </a:lnTo>
                  <a:lnTo>
                    <a:pt x="818" y="98"/>
                  </a:lnTo>
                  <a:lnTo>
                    <a:pt x="820" y="96"/>
                  </a:lnTo>
                  <a:lnTo>
                    <a:pt x="820" y="95"/>
                  </a:lnTo>
                  <a:lnTo>
                    <a:pt x="822" y="95"/>
                  </a:lnTo>
                  <a:close/>
                  <a:moveTo>
                    <a:pt x="1287" y="95"/>
                  </a:moveTo>
                  <a:lnTo>
                    <a:pt x="1288" y="95"/>
                  </a:lnTo>
                  <a:lnTo>
                    <a:pt x="1288" y="95"/>
                  </a:lnTo>
                  <a:lnTo>
                    <a:pt x="1288" y="98"/>
                  </a:lnTo>
                  <a:lnTo>
                    <a:pt x="1290" y="98"/>
                  </a:lnTo>
                  <a:lnTo>
                    <a:pt x="1290" y="99"/>
                  </a:lnTo>
                  <a:lnTo>
                    <a:pt x="1290" y="99"/>
                  </a:lnTo>
                  <a:lnTo>
                    <a:pt x="1290" y="101"/>
                  </a:lnTo>
                  <a:lnTo>
                    <a:pt x="1288" y="101"/>
                  </a:lnTo>
                  <a:lnTo>
                    <a:pt x="1288" y="101"/>
                  </a:lnTo>
                  <a:lnTo>
                    <a:pt x="1287" y="101"/>
                  </a:lnTo>
                  <a:lnTo>
                    <a:pt x="1287" y="101"/>
                  </a:lnTo>
                  <a:lnTo>
                    <a:pt x="1285" y="101"/>
                  </a:lnTo>
                  <a:lnTo>
                    <a:pt x="1284" y="101"/>
                  </a:lnTo>
                  <a:lnTo>
                    <a:pt x="1284" y="101"/>
                  </a:lnTo>
                  <a:lnTo>
                    <a:pt x="1282" y="101"/>
                  </a:lnTo>
                  <a:lnTo>
                    <a:pt x="1280" y="103"/>
                  </a:lnTo>
                  <a:lnTo>
                    <a:pt x="1280" y="101"/>
                  </a:lnTo>
                  <a:lnTo>
                    <a:pt x="1279" y="101"/>
                  </a:lnTo>
                  <a:lnTo>
                    <a:pt x="1280" y="101"/>
                  </a:lnTo>
                  <a:lnTo>
                    <a:pt x="1280" y="101"/>
                  </a:lnTo>
                  <a:lnTo>
                    <a:pt x="1282" y="101"/>
                  </a:lnTo>
                  <a:lnTo>
                    <a:pt x="1284" y="99"/>
                  </a:lnTo>
                  <a:lnTo>
                    <a:pt x="1285" y="99"/>
                  </a:lnTo>
                  <a:lnTo>
                    <a:pt x="1287" y="99"/>
                  </a:lnTo>
                  <a:lnTo>
                    <a:pt x="1288" y="99"/>
                  </a:lnTo>
                  <a:lnTo>
                    <a:pt x="1288" y="98"/>
                  </a:lnTo>
                  <a:lnTo>
                    <a:pt x="1288" y="98"/>
                  </a:lnTo>
                  <a:lnTo>
                    <a:pt x="1288" y="96"/>
                  </a:lnTo>
                  <a:lnTo>
                    <a:pt x="1287" y="96"/>
                  </a:lnTo>
                  <a:lnTo>
                    <a:pt x="1287" y="96"/>
                  </a:lnTo>
                  <a:lnTo>
                    <a:pt x="1287" y="95"/>
                  </a:lnTo>
                  <a:lnTo>
                    <a:pt x="1287" y="95"/>
                  </a:lnTo>
                  <a:close/>
                  <a:moveTo>
                    <a:pt x="938" y="93"/>
                  </a:moveTo>
                  <a:lnTo>
                    <a:pt x="940" y="93"/>
                  </a:lnTo>
                  <a:lnTo>
                    <a:pt x="941" y="93"/>
                  </a:lnTo>
                  <a:lnTo>
                    <a:pt x="943" y="93"/>
                  </a:lnTo>
                  <a:lnTo>
                    <a:pt x="945" y="93"/>
                  </a:lnTo>
                  <a:lnTo>
                    <a:pt x="945" y="93"/>
                  </a:lnTo>
                  <a:lnTo>
                    <a:pt x="945" y="95"/>
                  </a:lnTo>
                  <a:lnTo>
                    <a:pt x="945" y="95"/>
                  </a:lnTo>
                  <a:lnTo>
                    <a:pt x="943" y="95"/>
                  </a:lnTo>
                  <a:lnTo>
                    <a:pt x="941" y="95"/>
                  </a:lnTo>
                  <a:lnTo>
                    <a:pt x="941" y="95"/>
                  </a:lnTo>
                  <a:lnTo>
                    <a:pt x="940" y="96"/>
                  </a:lnTo>
                  <a:lnTo>
                    <a:pt x="938" y="96"/>
                  </a:lnTo>
                  <a:lnTo>
                    <a:pt x="935" y="98"/>
                  </a:lnTo>
                  <a:lnTo>
                    <a:pt x="935" y="98"/>
                  </a:lnTo>
                  <a:lnTo>
                    <a:pt x="934" y="98"/>
                  </a:lnTo>
                  <a:lnTo>
                    <a:pt x="934" y="99"/>
                  </a:lnTo>
                  <a:lnTo>
                    <a:pt x="934" y="99"/>
                  </a:lnTo>
                  <a:lnTo>
                    <a:pt x="932" y="99"/>
                  </a:lnTo>
                  <a:lnTo>
                    <a:pt x="932" y="99"/>
                  </a:lnTo>
                  <a:lnTo>
                    <a:pt x="930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99"/>
                  </a:lnTo>
                  <a:lnTo>
                    <a:pt x="929" y="99"/>
                  </a:lnTo>
                  <a:lnTo>
                    <a:pt x="930" y="99"/>
                  </a:lnTo>
                  <a:lnTo>
                    <a:pt x="932" y="98"/>
                  </a:lnTo>
                  <a:lnTo>
                    <a:pt x="932" y="96"/>
                  </a:lnTo>
                  <a:lnTo>
                    <a:pt x="934" y="95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5" y="93"/>
                  </a:lnTo>
                  <a:lnTo>
                    <a:pt x="937" y="93"/>
                  </a:lnTo>
                  <a:lnTo>
                    <a:pt x="938" y="93"/>
                  </a:lnTo>
                  <a:close/>
                  <a:moveTo>
                    <a:pt x="3422" y="88"/>
                  </a:moveTo>
                  <a:lnTo>
                    <a:pt x="3422" y="88"/>
                  </a:lnTo>
                  <a:lnTo>
                    <a:pt x="3422" y="88"/>
                  </a:lnTo>
                  <a:lnTo>
                    <a:pt x="3422" y="88"/>
                  </a:lnTo>
                  <a:lnTo>
                    <a:pt x="3425" y="90"/>
                  </a:lnTo>
                  <a:lnTo>
                    <a:pt x="3427" y="90"/>
                  </a:lnTo>
                  <a:lnTo>
                    <a:pt x="3427" y="92"/>
                  </a:lnTo>
                  <a:lnTo>
                    <a:pt x="3425" y="92"/>
                  </a:lnTo>
                  <a:lnTo>
                    <a:pt x="3423" y="92"/>
                  </a:lnTo>
                  <a:lnTo>
                    <a:pt x="3423" y="93"/>
                  </a:lnTo>
                  <a:lnTo>
                    <a:pt x="3422" y="93"/>
                  </a:lnTo>
                  <a:lnTo>
                    <a:pt x="3422" y="93"/>
                  </a:lnTo>
                  <a:lnTo>
                    <a:pt x="3422" y="95"/>
                  </a:lnTo>
                  <a:lnTo>
                    <a:pt x="3422" y="95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0" y="98"/>
                  </a:lnTo>
                  <a:lnTo>
                    <a:pt x="3420" y="98"/>
                  </a:lnTo>
                  <a:lnTo>
                    <a:pt x="3420" y="96"/>
                  </a:lnTo>
                  <a:lnTo>
                    <a:pt x="3419" y="96"/>
                  </a:lnTo>
                  <a:lnTo>
                    <a:pt x="3419" y="96"/>
                  </a:lnTo>
                  <a:lnTo>
                    <a:pt x="3417" y="96"/>
                  </a:lnTo>
                  <a:lnTo>
                    <a:pt x="3415" y="95"/>
                  </a:lnTo>
                  <a:lnTo>
                    <a:pt x="3412" y="95"/>
                  </a:lnTo>
                  <a:lnTo>
                    <a:pt x="3412" y="95"/>
                  </a:lnTo>
                  <a:lnTo>
                    <a:pt x="3411" y="95"/>
                  </a:lnTo>
                  <a:lnTo>
                    <a:pt x="3409" y="96"/>
                  </a:lnTo>
                  <a:lnTo>
                    <a:pt x="3408" y="95"/>
                  </a:lnTo>
                  <a:lnTo>
                    <a:pt x="3408" y="93"/>
                  </a:lnTo>
                  <a:lnTo>
                    <a:pt x="3408" y="93"/>
                  </a:lnTo>
                  <a:lnTo>
                    <a:pt x="3411" y="92"/>
                  </a:lnTo>
                  <a:lnTo>
                    <a:pt x="3412" y="92"/>
                  </a:lnTo>
                  <a:lnTo>
                    <a:pt x="3414" y="92"/>
                  </a:lnTo>
                  <a:lnTo>
                    <a:pt x="3414" y="92"/>
                  </a:lnTo>
                  <a:lnTo>
                    <a:pt x="3415" y="93"/>
                  </a:lnTo>
                  <a:lnTo>
                    <a:pt x="3415" y="92"/>
                  </a:lnTo>
                  <a:lnTo>
                    <a:pt x="3417" y="92"/>
                  </a:lnTo>
                  <a:lnTo>
                    <a:pt x="3417" y="90"/>
                  </a:lnTo>
                  <a:lnTo>
                    <a:pt x="3419" y="88"/>
                  </a:lnTo>
                  <a:lnTo>
                    <a:pt x="3420" y="88"/>
                  </a:lnTo>
                  <a:lnTo>
                    <a:pt x="3422" y="88"/>
                  </a:lnTo>
                  <a:close/>
                  <a:moveTo>
                    <a:pt x="1337" y="87"/>
                  </a:moveTo>
                  <a:lnTo>
                    <a:pt x="1337" y="87"/>
                  </a:lnTo>
                  <a:lnTo>
                    <a:pt x="1339" y="88"/>
                  </a:lnTo>
                  <a:lnTo>
                    <a:pt x="1340" y="90"/>
                  </a:lnTo>
                  <a:lnTo>
                    <a:pt x="1340" y="90"/>
                  </a:lnTo>
                  <a:lnTo>
                    <a:pt x="1340" y="92"/>
                  </a:lnTo>
                  <a:lnTo>
                    <a:pt x="1340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5"/>
                  </a:lnTo>
                  <a:lnTo>
                    <a:pt x="1339" y="96"/>
                  </a:lnTo>
                  <a:lnTo>
                    <a:pt x="1342" y="98"/>
                  </a:lnTo>
                  <a:lnTo>
                    <a:pt x="1342" y="99"/>
                  </a:lnTo>
                  <a:lnTo>
                    <a:pt x="1342" y="99"/>
                  </a:lnTo>
                  <a:lnTo>
                    <a:pt x="1345" y="103"/>
                  </a:lnTo>
                  <a:lnTo>
                    <a:pt x="1345" y="103"/>
                  </a:lnTo>
                  <a:lnTo>
                    <a:pt x="1345" y="104"/>
                  </a:lnTo>
                  <a:lnTo>
                    <a:pt x="1347" y="104"/>
                  </a:lnTo>
                  <a:lnTo>
                    <a:pt x="1347" y="104"/>
                  </a:lnTo>
                  <a:lnTo>
                    <a:pt x="1348" y="106"/>
                  </a:lnTo>
                  <a:lnTo>
                    <a:pt x="1348" y="106"/>
                  </a:lnTo>
                  <a:lnTo>
                    <a:pt x="1350" y="106"/>
                  </a:lnTo>
                  <a:lnTo>
                    <a:pt x="1351" y="109"/>
                  </a:lnTo>
                  <a:lnTo>
                    <a:pt x="1353" y="109"/>
                  </a:lnTo>
                  <a:lnTo>
                    <a:pt x="1355" y="109"/>
                  </a:lnTo>
                  <a:lnTo>
                    <a:pt x="1356" y="109"/>
                  </a:lnTo>
                  <a:lnTo>
                    <a:pt x="1358" y="109"/>
                  </a:lnTo>
                  <a:lnTo>
                    <a:pt x="1356" y="107"/>
                  </a:lnTo>
                  <a:lnTo>
                    <a:pt x="1358" y="107"/>
                  </a:lnTo>
                  <a:lnTo>
                    <a:pt x="1361" y="109"/>
                  </a:lnTo>
                  <a:lnTo>
                    <a:pt x="1362" y="107"/>
                  </a:lnTo>
                  <a:lnTo>
                    <a:pt x="1359" y="106"/>
                  </a:lnTo>
                  <a:lnTo>
                    <a:pt x="1359" y="106"/>
                  </a:lnTo>
                  <a:lnTo>
                    <a:pt x="1358" y="103"/>
                  </a:lnTo>
                  <a:lnTo>
                    <a:pt x="1356" y="101"/>
                  </a:lnTo>
                  <a:lnTo>
                    <a:pt x="1355" y="101"/>
                  </a:lnTo>
                  <a:lnTo>
                    <a:pt x="1355" y="99"/>
                  </a:lnTo>
                  <a:lnTo>
                    <a:pt x="1355" y="99"/>
                  </a:lnTo>
                  <a:lnTo>
                    <a:pt x="1355" y="98"/>
                  </a:lnTo>
                  <a:lnTo>
                    <a:pt x="1356" y="96"/>
                  </a:lnTo>
                  <a:lnTo>
                    <a:pt x="1356" y="96"/>
                  </a:lnTo>
                  <a:lnTo>
                    <a:pt x="1358" y="96"/>
                  </a:lnTo>
                  <a:lnTo>
                    <a:pt x="1356" y="98"/>
                  </a:lnTo>
                  <a:lnTo>
                    <a:pt x="1356" y="99"/>
                  </a:lnTo>
                  <a:lnTo>
                    <a:pt x="1358" y="99"/>
                  </a:lnTo>
                  <a:lnTo>
                    <a:pt x="1358" y="99"/>
                  </a:lnTo>
                  <a:lnTo>
                    <a:pt x="1358" y="101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61" y="106"/>
                  </a:lnTo>
                  <a:lnTo>
                    <a:pt x="1361" y="107"/>
                  </a:lnTo>
                  <a:lnTo>
                    <a:pt x="1361" y="106"/>
                  </a:lnTo>
                  <a:lnTo>
                    <a:pt x="1361" y="106"/>
                  </a:lnTo>
                  <a:lnTo>
                    <a:pt x="1362" y="107"/>
                  </a:lnTo>
                  <a:lnTo>
                    <a:pt x="1364" y="107"/>
                  </a:lnTo>
                  <a:lnTo>
                    <a:pt x="1364" y="106"/>
                  </a:lnTo>
                  <a:lnTo>
                    <a:pt x="1366" y="106"/>
                  </a:lnTo>
                  <a:lnTo>
                    <a:pt x="1366" y="106"/>
                  </a:lnTo>
                  <a:lnTo>
                    <a:pt x="1367" y="106"/>
                  </a:lnTo>
                  <a:lnTo>
                    <a:pt x="1369" y="106"/>
                  </a:lnTo>
                  <a:lnTo>
                    <a:pt x="1370" y="106"/>
                  </a:lnTo>
                  <a:lnTo>
                    <a:pt x="1370" y="106"/>
                  </a:lnTo>
                  <a:lnTo>
                    <a:pt x="1370" y="104"/>
                  </a:lnTo>
                  <a:lnTo>
                    <a:pt x="1369" y="104"/>
                  </a:lnTo>
                  <a:lnTo>
                    <a:pt x="1369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3"/>
                  </a:lnTo>
                  <a:lnTo>
                    <a:pt x="1367" y="99"/>
                  </a:lnTo>
                  <a:lnTo>
                    <a:pt x="1369" y="98"/>
                  </a:lnTo>
                  <a:lnTo>
                    <a:pt x="1369" y="96"/>
                  </a:lnTo>
                  <a:lnTo>
                    <a:pt x="1367" y="95"/>
                  </a:lnTo>
                  <a:lnTo>
                    <a:pt x="1367" y="95"/>
                  </a:lnTo>
                  <a:lnTo>
                    <a:pt x="1369" y="96"/>
                  </a:lnTo>
                  <a:lnTo>
                    <a:pt x="1369" y="96"/>
                  </a:lnTo>
                  <a:lnTo>
                    <a:pt x="1369" y="98"/>
                  </a:lnTo>
                  <a:lnTo>
                    <a:pt x="1369" y="99"/>
                  </a:lnTo>
                  <a:lnTo>
                    <a:pt x="1370" y="101"/>
                  </a:lnTo>
                  <a:lnTo>
                    <a:pt x="1372" y="103"/>
                  </a:lnTo>
                  <a:lnTo>
                    <a:pt x="1373" y="104"/>
                  </a:lnTo>
                  <a:lnTo>
                    <a:pt x="1375" y="104"/>
                  </a:lnTo>
                  <a:lnTo>
                    <a:pt x="1375" y="106"/>
                  </a:lnTo>
                  <a:lnTo>
                    <a:pt x="1377" y="107"/>
                  </a:lnTo>
                  <a:lnTo>
                    <a:pt x="1380" y="107"/>
                  </a:lnTo>
                  <a:lnTo>
                    <a:pt x="1381" y="107"/>
                  </a:lnTo>
                  <a:lnTo>
                    <a:pt x="1383" y="107"/>
                  </a:lnTo>
                  <a:lnTo>
                    <a:pt x="1383" y="107"/>
                  </a:lnTo>
                  <a:lnTo>
                    <a:pt x="1384" y="107"/>
                  </a:lnTo>
                  <a:lnTo>
                    <a:pt x="1386" y="107"/>
                  </a:lnTo>
                  <a:lnTo>
                    <a:pt x="1386" y="107"/>
                  </a:lnTo>
                  <a:lnTo>
                    <a:pt x="1384" y="107"/>
                  </a:lnTo>
                  <a:lnTo>
                    <a:pt x="1386" y="109"/>
                  </a:lnTo>
                  <a:lnTo>
                    <a:pt x="1386" y="110"/>
                  </a:lnTo>
                  <a:lnTo>
                    <a:pt x="1384" y="110"/>
                  </a:lnTo>
                  <a:lnTo>
                    <a:pt x="1384" y="110"/>
                  </a:lnTo>
                  <a:lnTo>
                    <a:pt x="1383" y="110"/>
                  </a:lnTo>
                  <a:lnTo>
                    <a:pt x="1381" y="109"/>
                  </a:lnTo>
                  <a:lnTo>
                    <a:pt x="1381" y="109"/>
                  </a:lnTo>
                  <a:lnTo>
                    <a:pt x="1380" y="109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78" y="110"/>
                  </a:lnTo>
                  <a:lnTo>
                    <a:pt x="1378" y="110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3" y="112"/>
                  </a:lnTo>
                  <a:lnTo>
                    <a:pt x="1372" y="112"/>
                  </a:lnTo>
                  <a:lnTo>
                    <a:pt x="1372" y="110"/>
                  </a:lnTo>
                  <a:lnTo>
                    <a:pt x="1370" y="109"/>
                  </a:lnTo>
                  <a:lnTo>
                    <a:pt x="1367" y="107"/>
                  </a:lnTo>
                  <a:lnTo>
                    <a:pt x="1366" y="107"/>
                  </a:lnTo>
                  <a:lnTo>
                    <a:pt x="1366" y="107"/>
                  </a:lnTo>
                  <a:lnTo>
                    <a:pt x="1364" y="107"/>
                  </a:lnTo>
                  <a:lnTo>
                    <a:pt x="1364" y="107"/>
                  </a:lnTo>
                  <a:lnTo>
                    <a:pt x="1364" y="109"/>
                  </a:lnTo>
                  <a:lnTo>
                    <a:pt x="1364" y="109"/>
                  </a:lnTo>
                  <a:lnTo>
                    <a:pt x="1364" y="110"/>
                  </a:lnTo>
                  <a:lnTo>
                    <a:pt x="1362" y="110"/>
                  </a:lnTo>
                  <a:lnTo>
                    <a:pt x="1361" y="110"/>
                  </a:lnTo>
                  <a:lnTo>
                    <a:pt x="1361" y="110"/>
                  </a:lnTo>
                  <a:lnTo>
                    <a:pt x="1359" y="112"/>
                  </a:lnTo>
                  <a:lnTo>
                    <a:pt x="1358" y="112"/>
                  </a:lnTo>
                  <a:lnTo>
                    <a:pt x="1356" y="114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5"/>
                  </a:lnTo>
                  <a:lnTo>
                    <a:pt x="1356" y="115"/>
                  </a:lnTo>
                  <a:lnTo>
                    <a:pt x="1356" y="117"/>
                  </a:lnTo>
                  <a:lnTo>
                    <a:pt x="1358" y="118"/>
                  </a:lnTo>
                  <a:lnTo>
                    <a:pt x="1356" y="118"/>
                  </a:lnTo>
                  <a:lnTo>
                    <a:pt x="1358" y="120"/>
                  </a:lnTo>
                  <a:lnTo>
                    <a:pt x="1359" y="120"/>
                  </a:lnTo>
                  <a:lnTo>
                    <a:pt x="1359" y="121"/>
                  </a:lnTo>
                  <a:lnTo>
                    <a:pt x="1356" y="120"/>
                  </a:lnTo>
                  <a:lnTo>
                    <a:pt x="1351" y="120"/>
                  </a:lnTo>
                  <a:lnTo>
                    <a:pt x="1351" y="118"/>
                  </a:lnTo>
                  <a:lnTo>
                    <a:pt x="1353" y="118"/>
                  </a:lnTo>
                  <a:lnTo>
                    <a:pt x="1353" y="118"/>
                  </a:lnTo>
                  <a:lnTo>
                    <a:pt x="1355" y="118"/>
                  </a:lnTo>
                  <a:lnTo>
                    <a:pt x="1355" y="117"/>
                  </a:lnTo>
                  <a:lnTo>
                    <a:pt x="1355" y="117"/>
                  </a:lnTo>
                  <a:lnTo>
                    <a:pt x="1355" y="115"/>
                  </a:lnTo>
                  <a:lnTo>
                    <a:pt x="1353" y="115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2"/>
                  </a:lnTo>
                  <a:lnTo>
                    <a:pt x="1353" y="112"/>
                  </a:lnTo>
                  <a:lnTo>
                    <a:pt x="1353" y="110"/>
                  </a:lnTo>
                  <a:lnTo>
                    <a:pt x="1351" y="110"/>
                  </a:lnTo>
                  <a:lnTo>
                    <a:pt x="1351" y="109"/>
                  </a:lnTo>
                  <a:lnTo>
                    <a:pt x="1351" y="109"/>
                  </a:lnTo>
                  <a:lnTo>
                    <a:pt x="1348" y="107"/>
                  </a:lnTo>
                  <a:lnTo>
                    <a:pt x="1347" y="107"/>
                  </a:lnTo>
                  <a:lnTo>
                    <a:pt x="1344" y="103"/>
                  </a:lnTo>
                  <a:lnTo>
                    <a:pt x="1340" y="101"/>
                  </a:lnTo>
                  <a:lnTo>
                    <a:pt x="1340" y="99"/>
                  </a:lnTo>
                  <a:lnTo>
                    <a:pt x="1339" y="99"/>
                  </a:lnTo>
                  <a:lnTo>
                    <a:pt x="1339" y="98"/>
                  </a:lnTo>
                  <a:lnTo>
                    <a:pt x="1339" y="99"/>
                  </a:lnTo>
                  <a:lnTo>
                    <a:pt x="1340" y="101"/>
                  </a:lnTo>
                  <a:lnTo>
                    <a:pt x="1339" y="103"/>
                  </a:lnTo>
                  <a:lnTo>
                    <a:pt x="1339" y="103"/>
                  </a:lnTo>
                  <a:lnTo>
                    <a:pt x="1339" y="104"/>
                  </a:lnTo>
                  <a:lnTo>
                    <a:pt x="1340" y="106"/>
                  </a:lnTo>
                  <a:lnTo>
                    <a:pt x="1340" y="106"/>
                  </a:lnTo>
                  <a:lnTo>
                    <a:pt x="1339" y="106"/>
                  </a:lnTo>
                  <a:lnTo>
                    <a:pt x="1337" y="104"/>
                  </a:lnTo>
                  <a:lnTo>
                    <a:pt x="1337" y="103"/>
                  </a:lnTo>
                  <a:lnTo>
                    <a:pt x="1336" y="101"/>
                  </a:lnTo>
                  <a:lnTo>
                    <a:pt x="1336" y="99"/>
                  </a:lnTo>
                  <a:lnTo>
                    <a:pt x="1336" y="99"/>
                  </a:lnTo>
                  <a:lnTo>
                    <a:pt x="1336" y="98"/>
                  </a:lnTo>
                  <a:lnTo>
                    <a:pt x="1336" y="98"/>
                  </a:lnTo>
                  <a:lnTo>
                    <a:pt x="1337" y="96"/>
                  </a:lnTo>
                  <a:lnTo>
                    <a:pt x="1337" y="96"/>
                  </a:lnTo>
                  <a:lnTo>
                    <a:pt x="1337" y="95"/>
                  </a:lnTo>
                  <a:lnTo>
                    <a:pt x="1337" y="93"/>
                  </a:lnTo>
                  <a:lnTo>
                    <a:pt x="1337" y="92"/>
                  </a:lnTo>
                  <a:lnTo>
                    <a:pt x="1336" y="92"/>
                  </a:lnTo>
                  <a:lnTo>
                    <a:pt x="1336" y="90"/>
                  </a:lnTo>
                  <a:lnTo>
                    <a:pt x="1337" y="90"/>
                  </a:lnTo>
                  <a:lnTo>
                    <a:pt x="1336" y="90"/>
                  </a:lnTo>
                  <a:lnTo>
                    <a:pt x="1336" y="88"/>
                  </a:lnTo>
                  <a:lnTo>
                    <a:pt x="1336" y="88"/>
                  </a:lnTo>
                  <a:lnTo>
                    <a:pt x="1337" y="88"/>
                  </a:lnTo>
                  <a:lnTo>
                    <a:pt x="1337" y="88"/>
                  </a:lnTo>
                  <a:lnTo>
                    <a:pt x="1337" y="87"/>
                  </a:lnTo>
                  <a:close/>
                  <a:moveTo>
                    <a:pt x="1255" y="84"/>
                  </a:moveTo>
                  <a:lnTo>
                    <a:pt x="1254" y="84"/>
                  </a:lnTo>
                  <a:lnTo>
                    <a:pt x="1254" y="85"/>
                  </a:lnTo>
                  <a:lnTo>
                    <a:pt x="1254" y="85"/>
                  </a:lnTo>
                  <a:lnTo>
                    <a:pt x="1254" y="87"/>
                  </a:lnTo>
                  <a:lnTo>
                    <a:pt x="1252" y="87"/>
                  </a:lnTo>
                  <a:lnTo>
                    <a:pt x="1250" y="88"/>
                  </a:lnTo>
                  <a:lnTo>
                    <a:pt x="1249" y="88"/>
                  </a:lnTo>
                  <a:lnTo>
                    <a:pt x="1247" y="90"/>
                  </a:lnTo>
                  <a:lnTo>
                    <a:pt x="1246" y="90"/>
                  </a:lnTo>
                  <a:lnTo>
                    <a:pt x="1244" y="90"/>
                  </a:lnTo>
                  <a:lnTo>
                    <a:pt x="1243" y="90"/>
                  </a:lnTo>
                  <a:lnTo>
                    <a:pt x="1243" y="90"/>
                  </a:lnTo>
                  <a:lnTo>
                    <a:pt x="1241" y="90"/>
                  </a:lnTo>
                  <a:lnTo>
                    <a:pt x="1241" y="90"/>
                  </a:lnTo>
                  <a:lnTo>
                    <a:pt x="1239" y="90"/>
                  </a:lnTo>
                  <a:lnTo>
                    <a:pt x="1238" y="92"/>
                  </a:lnTo>
                  <a:lnTo>
                    <a:pt x="1235" y="92"/>
                  </a:lnTo>
                  <a:lnTo>
                    <a:pt x="1235" y="92"/>
                  </a:lnTo>
                  <a:lnTo>
                    <a:pt x="1236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8" y="88"/>
                  </a:lnTo>
                  <a:lnTo>
                    <a:pt x="1238" y="88"/>
                  </a:lnTo>
                  <a:lnTo>
                    <a:pt x="1239" y="88"/>
                  </a:lnTo>
                  <a:lnTo>
                    <a:pt x="1241" y="88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3" y="87"/>
                  </a:lnTo>
                  <a:lnTo>
                    <a:pt x="1244" y="85"/>
                  </a:lnTo>
                  <a:lnTo>
                    <a:pt x="1246" y="85"/>
                  </a:lnTo>
                  <a:lnTo>
                    <a:pt x="1247" y="85"/>
                  </a:lnTo>
                  <a:lnTo>
                    <a:pt x="1249" y="85"/>
                  </a:lnTo>
                  <a:lnTo>
                    <a:pt x="1249" y="85"/>
                  </a:lnTo>
                  <a:lnTo>
                    <a:pt x="1250" y="85"/>
                  </a:lnTo>
                  <a:lnTo>
                    <a:pt x="1252" y="85"/>
                  </a:lnTo>
                  <a:lnTo>
                    <a:pt x="1254" y="84"/>
                  </a:lnTo>
                  <a:lnTo>
                    <a:pt x="1255" y="84"/>
                  </a:lnTo>
                  <a:close/>
                  <a:moveTo>
                    <a:pt x="787" y="84"/>
                  </a:moveTo>
                  <a:lnTo>
                    <a:pt x="787" y="84"/>
                  </a:lnTo>
                  <a:lnTo>
                    <a:pt x="787" y="84"/>
                  </a:lnTo>
                  <a:lnTo>
                    <a:pt x="788" y="84"/>
                  </a:lnTo>
                  <a:lnTo>
                    <a:pt x="790" y="84"/>
                  </a:lnTo>
                  <a:lnTo>
                    <a:pt x="790" y="85"/>
                  </a:lnTo>
                  <a:lnTo>
                    <a:pt x="790" y="85"/>
                  </a:lnTo>
                  <a:lnTo>
                    <a:pt x="790" y="87"/>
                  </a:lnTo>
                  <a:lnTo>
                    <a:pt x="788" y="87"/>
                  </a:lnTo>
                  <a:lnTo>
                    <a:pt x="788" y="87"/>
                  </a:lnTo>
                  <a:lnTo>
                    <a:pt x="787" y="87"/>
                  </a:lnTo>
                  <a:lnTo>
                    <a:pt x="787" y="87"/>
                  </a:lnTo>
                  <a:lnTo>
                    <a:pt x="785" y="87"/>
                  </a:lnTo>
                  <a:lnTo>
                    <a:pt x="785" y="88"/>
                  </a:lnTo>
                  <a:lnTo>
                    <a:pt x="784" y="88"/>
                  </a:lnTo>
                  <a:lnTo>
                    <a:pt x="784" y="90"/>
                  </a:lnTo>
                  <a:lnTo>
                    <a:pt x="782" y="90"/>
                  </a:lnTo>
                  <a:lnTo>
                    <a:pt x="781" y="90"/>
                  </a:lnTo>
                  <a:lnTo>
                    <a:pt x="779" y="92"/>
                  </a:lnTo>
                  <a:lnTo>
                    <a:pt x="777" y="92"/>
                  </a:lnTo>
                  <a:lnTo>
                    <a:pt x="777" y="90"/>
                  </a:lnTo>
                  <a:lnTo>
                    <a:pt x="777" y="90"/>
                  </a:lnTo>
                  <a:lnTo>
                    <a:pt x="777" y="88"/>
                  </a:lnTo>
                  <a:lnTo>
                    <a:pt x="777" y="88"/>
                  </a:lnTo>
                  <a:lnTo>
                    <a:pt x="777" y="87"/>
                  </a:lnTo>
                  <a:lnTo>
                    <a:pt x="777" y="87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9" y="84"/>
                  </a:lnTo>
                  <a:lnTo>
                    <a:pt x="779" y="84"/>
                  </a:lnTo>
                  <a:lnTo>
                    <a:pt x="781" y="84"/>
                  </a:lnTo>
                  <a:lnTo>
                    <a:pt x="782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5" y="84"/>
                  </a:lnTo>
                  <a:lnTo>
                    <a:pt x="785" y="84"/>
                  </a:lnTo>
                  <a:lnTo>
                    <a:pt x="787" y="84"/>
                  </a:lnTo>
                  <a:close/>
                  <a:moveTo>
                    <a:pt x="915" y="82"/>
                  </a:moveTo>
                  <a:lnTo>
                    <a:pt x="916" y="82"/>
                  </a:lnTo>
                  <a:lnTo>
                    <a:pt x="915" y="84"/>
                  </a:lnTo>
                  <a:lnTo>
                    <a:pt x="913" y="84"/>
                  </a:lnTo>
                  <a:lnTo>
                    <a:pt x="910" y="85"/>
                  </a:lnTo>
                  <a:lnTo>
                    <a:pt x="908" y="85"/>
                  </a:lnTo>
                  <a:lnTo>
                    <a:pt x="907" y="85"/>
                  </a:lnTo>
                  <a:lnTo>
                    <a:pt x="908" y="84"/>
                  </a:lnTo>
                  <a:lnTo>
                    <a:pt x="910" y="84"/>
                  </a:lnTo>
                  <a:lnTo>
                    <a:pt x="913" y="82"/>
                  </a:lnTo>
                  <a:lnTo>
                    <a:pt x="915" y="82"/>
                  </a:lnTo>
                  <a:lnTo>
                    <a:pt x="915" y="82"/>
                  </a:lnTo>
                  <a:close/>
                  <a:moveTo>
                    <a:pt x="3458" y="79"/>
                  </a:move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58" y="81"/>
                  </a:lnTo>
                  <a:lnTo>
                    <a:pt x="3456" y="81"/>
                  </a:lnTo>
                  <a:lnTo>
                    <a:pt x="3455" y="82"/>
                  </a:lnTo>
                  <a:lnTo>
                    <a:pt x="3453" y="82"/>
                  </a:lnTo>
                  <a:lnTo>
                    <a:pt x="3453" y="82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5" y="79"/>
                  </a:lnTo>
                  <a:lnTo>
                    <a:pt x="3456" y="79"/>
                  </a:lnTo>
                  <a:lnTo>
                    <a:pt x="3458" y="79"/>
                  </a:lnTo>
                  <a:close/>
                  <a:moveTo>
                    <a:pt x="916" y="77"/>
                  </a:moveTo>
                  <a:lnTo>
                    <a:pt x="916" y="77"/>
                  </a:lnTo>
                  <a:lnTo>
                    <a:pt x="916" y="79"/>
                  </a:lnTo>
                  <a:lnTo>
                    <a:pt x="915" y="81"/>
                  </a:lnTo>
                  <a:lnTo>
                    <a:pt x="915" y="81"/>
                  </a:lnTo>
                  <a:lnTo>
                    <a:pt x="913" y="81"/>
                  </a:lnTo>
                  <a:lnTo>
                    <a:pt x="911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79"/>
                  </a:lnTo>
                  <a:lnTo>
                    <a:pt x="915" y="77"/>
                  </a:lnTo>
                  <a:lnTo>
                    <a:pt x="915" y="77"/>
                  </a:lnTo>
                  <a:lnTo>
                    <a:pt x="916" y="77"/>
                  </a:lnTo>
                  <a:close/>
                  <a:moveTo>
                    <a:pt x="762" y="74"/>
                  </a:moveTo>
                  <a:lnTo>
                    <a:pt x="762" y="74"/>
                  </a:lnTo>
                  <a:lnTo>
                    <a:pt x="762" y="76"/>
                  </a:lnTo>
                  <a:lnTo>
                    <a:pt x="762" y="76"/>
                  </a:lnTo>
                  <a:lnTo>
                    <a:pt x="760" y="76"/>
                  </a:lnTo>
                  <a:lnTo>
                    <a:pt x="760" y="77"/>
                  </a:lnTo>
                  <a:lnTo>
                    <a:pt x="758" y="77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60" y="74"/>
                  </a:lnTo>
                  <a:lnTo>
                    <a:pt x="762" y="74"/>
                  </a:lnTo>
                  <a:close/>
                  <a:moveTo>
                    <a:pt x="3884" y="74"/>
                  </a:moveTo>
                  <a:lnTo>
                    <a:pt x="3885" y="74"/>
                  </a:lnTo>
                  <a:lnTo>
                    <a:pt x="3887" y="74"/>
                  </a:lnTo>
                  <a:lnTo>
                    <a:pt x="3889" y="76"/>
                  </a:lnTo>
                  <a:lnTo>
                    <a:pt x="3887" y="77"/>
                  </a:lnTo>
                  <a:lnTo>
                    <a:pt x="3887" y="79"/>
                  </a:lnTo>
                  <a:lnTo>
                    <a:pt x="3887" y="81"/>
                  </a:lnTo>
                  <a:lnTo>
                    <a:pt x="3887" y="82"/>
                  </a:lnTo>
                  <a:lnTo>
                    <a:pt x="3885" y="84"/>
                  </a:lnTo>
                  <a:lnTo>
                    <a:pt x="3885" y="84"/>
                  </a:lnTo>
                  <a:lnTo>
                    <a:pt x="3885" y="85"/>
                  </a:lnTo>
                  <a:lnTo>
                    <a:pt x="3885" y="87"/>
                  </a:lnTo>
                  <a:lnTo>
                    <a:pt x="3885" y="88"/>
                  </a:lnTo>
                  <a:lnTo>
                    <a:pt x="3885" y="88"/>
                  </a:lnTo>
                  <a:lnTo>
                    <a:pt x="3885" y="92"/>
                  </a:lnTo>
                  <a:lnTo>
                    <a:pt x="3885" y="92"/>
                  </a:lnTo>
                  <a:lnTo>
                    <a:pt x="3884" y="93"/>
                  </a:lnTo>
                  <a:lnTo>
                    <a:pt x="3884" y="93"/>
                  </a:lnTo>
                  <a:lnTo>
                    <a:pt x="3884" y="95"/>
                  </a:lnTo>
                  <a:lnTo>
                    <a:pt x="3884" y="96"/>
                  </a:lnTo>
                  <a:lnTo>
                    <a:pt x="3882" y="96"/>
                  </a:lnTo>
                  <a:lnTo>
                    <a:pt x="3882" y="98"/>
                  </a:lnTo>
                  <a:lnTo>
                    <a:pt x="3882" y="103"/>
                  </a:lnTo>
                  <a:lnTo>
                    <a:pt x="3882" y="104"/>
                  </a:lnTo>
                  <a:lnTo>
                    <a:pt x="3882" y="106"/>
                  </a:lnTo>
                  <a:lnTo>
                    <a:pt x="3882" y="106"/>
                  </a:lnTo>
                  <a:lnTo>
                    <a:pt x="3882" y="107"/>
                  </a:lnTo>
                  <a:lnTo>
                    <a:pt x="3882" y="109"/>
                  </a:lnTo>
                  <a:lnTo>
                    <a:pt x="3881" y="109"/>
                  </a:lnTo>
                  <a:lnTo>
                    <a:pt x="3877" y="112"/>
                  </a:lnTo>
                  <a:lnTo>
                    <a:pt x="3877" y="114"/>
                  </a:lnTo>
                  <a:lnTo>
                    <a:pt x="3877" y="114"/>
                  </a:lnTo>
                  <a:lnTo>
                    <a:pt x="3877" y="115"/>
                  </a:lnTo>
                  <a:lnTo>
                    <a:pt x="3877" y="115"/>
                  </a:lnTo>
                  <a:lnTo>
                    <a:pt x="3877" y="117"/>
                  </a:lnTo>
                  <a:lnTo>
                    <a:pt x="3877" y="117"/>
                  </a:lnTo>
                  <a:lnTo>
                    <a:pt x="3874" y="117"/>
                  </a:lnTo>
                  <a:lnTo>
                    <a:pt x="3874" y="117"/>
                  </a:lnTo>
                  <a:lnTo>
                    <a:pt x="3874" y="114"/>
                  </a:lnTo>
                  <a:lnTo>
                    <a:pt x="3876" y="114"/>
                  </a:lnTo>
                  <a:lnTo>
                    <a:pt x="3876" y="114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3" y="112"/>
                  </a:lnTo>
                  <a:lnTo>
                    <a:pt x="3873" y="114"/>
                  </a:lnTo>
                  <a:lnTo>
                    <a:pt x="3870" y="118"/>
                  </a:lnTo>
                  <a:lnTo>
                    <a:pt x="3868" y="118"/>
                  </a:lnTo>
                  <a:lnTo>
                    <a:pt x="3868" y="120"/>
                  </a:lnTo>
                  <a:lnTo>
                    <a:pt x="3870" y="118"/>
                  </a:lnTo>
                  <a:lnTo>
                    <a:pt x="3871" y="118"/>
                  </a:lnTo>
                  <a:lnTo>
                    <a:pt x="3873" y="118"/>
                  </a:lnTo>
                  <a:lnTo>
                    <a:pt x="3873" y="118"/>
                  </a:lnTo>
                  <a:lnTo>
                    <a:pt x="3874" y="120"/>
                  </a:lnTo>
                  <a:lnTo>
                    <a:pt x="3874" y="120"/>
                  </a:lnTo>
                  <a:lnTo>
                    <a:pt x="3874" y="121"/>
                  </a:lnTo>
                  <a:lnTo>
                    <a:pt x="3873" y="123"/>
                  </a:lnTo>
                  <a:lnTo>
                    <a:pt x="3871" y="123"/>
                  </a:lnTo>
                  <a:lnTo>
                    <a:pt x="3871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65" y="126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9"/>
                  </a:lnTo>
                  <a:lnTo>
                    <a:pt x="3863" y="131"/>
                  </a:lnTo>
                  <a:lnTo>
                    <a:pt x="3860" y="133"/>
                  </a:lnTo>
                  <a:lnTo>
                    <a:pt x="3859" y="134"/>
                  </a:lnTo>
                  <a:lnTo>
                    <a:pt x="3857" y="134"/>
                  </a:lnTo>
                  <a:lnTo>
                    <a:pt x="3855" y="136"/>
                  </a:lnTo>
                  <a:lnTo>
                    <a:pt x="3854" y="136"/>
                  </a:lnTo>
                  <a:lnTo>
                    <a:pt x="3851" y="136"/>
                  </a:lnTo>
                  <a:lnTo>
                    <a:pt x="3848" y="139"/>
                  </a:lnTo>
                  <a:lnTo>
                    <a:pt x="3844" y="139"/>
                  </a:lnTo>
                  <a:lnTo>
                    <a:pt x="3844" y="140"/>
                  </a:lnTo>
                  <a:lnTo>
                    <a:pt x="3843" y="142"/>
                  </a:lnTo>
                  <a:lnTo>
                    <a:pt x="3843" y="142"/>
                  </a:lnTo>
                  <a:lnTo>
                    <a:pt x="3841" y="142"/>
                  </a:lnTo>
                  <a:lnTo>
                    <a:pt x="3841" y="142"/>
                  </a:lnTo>
                  <a:lnTo>
                    <a:pt x="3840" y="142"/>
                  </a:lnTo>
                  <a:lnTo>
                    <a:pt x="3838" y="142"/>
                  </a:lnTo>
                  <a:lnTo>
                    <a:pt x="3836" y="142"/>
                  </a:lnTo>
                  <a:lnTo>
                    <a:pt x="3835" y="142"/>
                  </a:lnTo>
                  <a:lnTo>
                    <a:pt x="3835" y="144"/>
                  </a:lnTo>
                  <a:lnTo>
                    <a:pt x="3835" y="144"/>
                  </a:lnTo>
                  <a:lnTo>
                    <a:pt x="3835" y="145"/>
                  </a:lnTo>
                  <a:lnTo>
                    <a:pt x="3835" y="147"/>
                  </a:lnTo>
                  <a:lnTo>
                    <a:pt x="3833" y="150"/>
                  </a:lnTo>
                  <a:lnTo>
                    <a:pt x="3833" y="150"/>
                  </a:lnTo>
                  <a:lnTo>
                    <a:pt x="3832" y="151"/>
                  </a:lnTo>
                  <a:lnTo>
                    <a:pt x="3830" y="153"/>
                  </a:lnTo>
                  <a:lnTo>
                    <a:pt x="3829" y="155"/>
                  </a:lnTo>
                  <a:lnTo>
                    <a:pt x="3822" y="156"/>
                  </a:lnTo>
                  <a:lnTo>
                    <a:pt x="3818" y="158"/>
                  </a:lnTo>
                  <a:lnTo>
                    <a:pt x="3816" y="158"/>
                  </a:lnTo>
                  <a:lnTo>
                    <a:pt x="3814" y="158"/>
                  </a:lnTo>
                  <a:lnTo>
                    <a:pt x="3811" y="159"/>
                  </a:lnTo>
                  <a:lnTo>
                    <a:pt x="3808" y="158"/>
                  </a:lnTo>
                  <a:lnTo>
                    <a:pt x="3805" y="158"/>
                  </a:lnTo>
                  <a:lnTo>
                    <a:pt x="3800" y="156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3"/>
                  </a:lnTo>
                  <a:lnTo>
                    <a:pt x="3803" y="153"/>
                  </a:lnTo>
                  <a:lnTo>
                    <a:pt x="3807" y="153"/>
                  </a:lnTo>
                  <a:lnTo>
                    <a:pt x="3810" y="153"/>
                  </a:lnTo>
                  <a:lnTo>
                    <a:pt x="3811" y="153"/>
                  </a:lnTo>
                  <a:lnTo>
                    <a:pt x="3813" y="151"/>
                  </a:lnTo>
                  <a:lnTo>
                    <a:pt x="3814" y="151"/>
                  </a:lnTo>
                  <a:lnTo>
                    <a:pt x="3816" y="151"/>
                  </a:lnTo>
                  <a:lnTo>
                    <a:pt x="3818" y="151"/>
                  </a:lnTo>
                  <a:lnTo>
                    <a:pt x="3819" y="150"/>
                  </a:lnTo>
                  <a:lnTo>
                    <a:pt x="3821" y="150"/>
                  </a:lnTo>
                  <a:lnTo>
                    <a:pt x="3821" y="148"/>
                  </a:lnTo>
                  <a:lnTo>
                    <a:pt x="3822" y="148"/>
                  </a:lnTo>
                  <a:lnTo>
                    <a:pt x="3822" y="148"/>
                  </a:lnTo>
                  <a:lnTo>
                    <a:pt x="3825" y="147"/>
                  </a:lnTo>
                  <a:lnTo>
                    <a:pt x="3827" y="145"/>
                  </a:lnTo>
                  <a:lnTo>
                    <a:pt x="3829" y="140"/>
                  </a:lnTo>
                  <a:lnTo>
                    <a:pt x="3832" y="139"/>
                  </a:lnTo>
                  <a:lnTo>
                    <a:pt x="3835" y="137"/>
                  </a:lnTo>
                  <a:lnTo>
                    <a:pt x="3838" y="136"/>
                  </a:lnTo>
                  <a:lnTo>
                    <a:pt x="3838" y="136"/>
                  </a:lnTo>
                  <a:lnTo>
                    <a:pt x="3840" y="134"/>
                  </a:lnTo>
                  <a:lnTo>
                    <a:pt x="3841" y="133"/>
                  </a:lnTo>
                  <a:lnTo>
                    <a:pt x="3843" y="133"/>
                  </a:lnTo>
                  <a:lnTo>
                    <a:pt x="3843" y="131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3" y="129"/>
                  </a:lnTo>
                  <a:lnTo>
                    <a:pt x="3843" y="128"/>
                  </a:lnTo>
                  <a:lnTo>
                    <a:pt x="3843" y="128"/>
                  </a:lnTo>
                  <a:lnTo>
                    <a:pt x="3846" y="125"/>
                  </a:lnTo>
                  <a:lnTo>
                    <a:pt x="3849" y="123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18"/>
                  </a:lnTo>
                  <a:lnTo>
                    <a:pt x="3854" y="117"/>
                  </a:lnTo>
                  <a:lnTo>
                    <a:pt x="3857" y="115"/>
                  </a:lnTo>
                  <a:lnTo>
                    <a:pt x="3860" y="112"/>
                  </a:lnTo>
                  <a:lnTo>
                    <a:pt x="3863" y="110"/>
                  </a:lnTo>
                  <a:lnTo>
                    <a:pt x="3863" y="109"/>
                  </a:lnTo>
                  <a:lnTo>
                    <a:pt x="3865" y="107"/>
                  </a:lnTo>
                  <a:lnTo>
                    <a:pt x="3865" y="106"/>
                  </a:lnTo>
                  <a:lnTo>
                    <a:pt x="3866" y="106"/>
                  </a:lnTo>
                  <a:lnTo>
                    <a:pt x="3866" y="104"/>
                  </a:lnTo>
                  <a:lnTo>
                    <a:pt x="3868" y="103"/>
                  </a:lnTo>
                  <a:lnTo>
                    <a:pt x="3868" y="101"/>
                  </a:lnTo>
                  <a:lnTo>
                    <a:pt x="3868" y="99"/>
                  </a:lnTo>
                  <a:lnTo>
                    <a:pt x="3871" y="98"/>
                  </a:lnTo>
                  <a:lnTo>
                    <a:pt x="3871" y="96"/>
                  </a:lnTo>
                  <a:lnTo>
                    <a:pt x="3871" y="95"/>
                  </a:lnTo>
                  <a:lnTo>
                    <a:pt x="3873" y="93"/>
                  </a:lnTo>
                  <a:lnTo>
                    <a:pt x="3873" y="93"/>
                  </a:lnTo>
                  <a:lnTo>
                    <a:pt x="3873" y="92"/>
                  </a:lnTo>
                  <a:lnTo>
                    <a:pt x="3874" y="92"/>
                  </a:lnTo>
                  <a:lnTo>
                    <a:pt x="3873" y="90"/>
                  </a:lnTo>
                  <a:lnTo>
                    <a:pt x="3874" y="90"/>
                  </a:lnTo>
                  <a:lnTo>
                    <a:pt x="3876" y="88"/>
                  </a:lnTo>
                  <a:lnTo>
                    <a:pt x="3876" y="87"/>
                  </a:lnTo>
                  <a:lnTo>
                    <a:pt x="3877" y="85"/>
                  </a:lnTo>
                  <a:lnTo>
                    <a:pt x="3877" y="84"/>
                  </a:lnTo>
                  <a:lnTo>
                    <a:pt x="3877" y="82"/>
                  </a:lnTo>
                  <a:lnTo>
                    <a:pt x="3877" y="81"/>
                  </a:lnTo>
                  <a:lnTo>
                    <a:pt x="3877" y="79"/>
                  </a:lnTo>
                  <a:lnTo>
                    <a:pt x="3877" y="77"/>
                  </a:lnTo>
                  <a:lnTo>
                    <a:pt x="3879" y="77"/>
                  </a:lnTo>
                  <a:lnTo>
                    <a:pt x="3882" y="74"/>
                  </a:lnTo>
                  <a:lnTo>
                    <a:pt x="3882" y="74"/>
                  </a:lnTo>
                  <a:lnTo>
                    <a:pt x="3884" y="74"/>
                  </a:lnTo>
                  <a:close/>
                  <a:moveTo>
                    <a:pt x="3043" y="73"/>
                  </a:moveTo>
                  <a:lnTo>
                    <a:pt x="3043" y="74"/>
                  </a:lnTo>
                  <a:lnTo>
                    <a:pt x="3043" y="76"/>
                  </a:lnTo>
                  <a:lnTo>
                    <a:pt x="3043" y="77"/>
                  </a:lnTo>
                  <a:lnTo>
                    <a:pt x="3045" y="76"/>
                  </a:lnTo>
                  <a:lnTo>
                    <a:pt x="3046" y="76"/>
                  </a:lnTo>
                  <a:lnTo>
                    <a:pt x="3048" y="76"/>
                  </a:lnTo>
                  <a:lnTo>
                    <a:pt x="3050" y="76"/>
                  </a:lnTo>
                  <a:lnTo>
                    <a:pt x="3048" y="76"/>
                  </a:lnTo>
                  <a:lnTo>
                    <a:pt x="3048" y="76"/>
                  </a:lnTo>
                  <a:lnTo>
                    <a:pt x="3046" y="76"/>
                  </a:lnTo>
                  <a:lnTo>
                    <a:pt x="3046" y="77"/>
                  </a:lnTo>
                  <a:lnTo>
                    <a:pt x="3046" y="77"/>
                  </a:lnTo>
                  <a:lnTo>
                    <a:pt x="3045" y="79"/>
                  </a:lnTo>
                  <a:lnTo>
                    <a:pt x="3043" y="79"/>
                  </a:lnTo>
                  <a:lnTo>
                    <a:pt x="3043" y="79"/>
                  </a:lnTo>
                  <a:lnTo>
                    <a:pt x="3042" y="81"/>
                  </a:lnTo>
                  <a:lnTo>
                    <a:pt x="3039" y="79"/>
                  </a:lnTo>
                  <a:lnTo>
                    <a:pt x="3039" y="81"/>
                  </a:lnTo>
                  <a:lnTo>
                    <a:pt x="3039" y="81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7" y="81"/>
                  </a:lnTo>
                  <a:lnTo>
                    <a:pt x="3034" y="81"/>
                  </a:lnTo>
                  <a:lnTo>
                    <a:pt x="3032" y="81"/>
                  </a:lnTo>
                  <a:lnTo>
                    <a:pt x="3032" y="82"/>
                  </a:lnTo>
                  <a:lnTo>
                    <a:pt x="3020" y="84"/>
                  </a:lnTo>
                  <a:lnTo>
                    <a:pt x="3018" y="85"/>
                  </a:lnTo>
                  <a:lnTo>
                    <a:pt x="3017" y="85"/>
                  </a:lnTo>
                  <a:lnTo>
                    <a:pt x="3015" y="87"/>
                  </a:lnTo>
                  <a:lnTo>
                    <a:pt x="3013" y="87"/>
                  </a:lnTo>
                  <a:lnTo>
                    <a:pt x="3013" y="88"/>
                  </a:lnTo>
                  <a:lnTo>
                    <a:pt x="3013" y="88"/>
                  </a:lnTo>
                  <a:lnTo>
                    <a:pt x="3013" y="90"/>
                  </a:lnTo>
                  <a:lnTo>
                    <a:pt x="3012" y="90"/>
                  </a:lnTo>
                  <a:lnTo>
                    <a:pt x="3010" y="88"/>
                  </a:lnTo>
                  <a:lnTo>
                    <a:pt x="3009" y="90"/>
                  </a:lnTo>
                  <a:lnTo>
                    <a:pt x="3007" y="90"/>
                  </a:lnTo>
                  <a:lnTo>
                    <a:pt x="3005" y="92"/>
                  </a:lnTo>
                  <a:lnTo>
                    <a:pt x="3007" y="93"/>
                  </a:lnTo>
                  <a:lnTo>
                    <a:pt x="3007" y="93"/>
                  </a:lnTo>
                  <a:lnTo>
                    <a:pt x="3009" y="93"/>
                  </a:lnTo>
                  <a:lnTo>
                    <a:pt x="3009" y="95"/>
                  </a:lnTo>
                  <a:lnTo>
                    <a:pt x="3007" y="95"/>
                  </a:lnTo>
                  <a:lnTo>
                    <a:pt x="3007" y="96"/>
                  </a:lnTo>
                  <a:lnTo>
                    <a:pt x="3007" y="96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9"/>
                  </a:lnTo>
                  <a:lnTo>
                    <a:pt x="3005" y="99"/>
                  </a:lnTo>
                  <a:lnTo>
                    <a:pt x="3005" y="101"/>
                  </a:lnTo>
                  <a:lnTo>
                    <a:pt x="3004" y="101"/>
                  </a:lnTo>
                  <a:lnTo>
                    <a:pt x="3002" y="101"/>
                  </a:lnTo>
                  <a:lnTo>
                    <a:pt x="3001" y="101"/>
                  </a:lnTo>
                  <a:lnTo>
                    <a:pt x="2999" y="103"/>
                  </a:lnTo>
                  <a:lnTo>
                    <a:pt x="3001" y="104"/>
                  </a:lnTo>
                  <a:lnTo>
                    <a:pt x="3002" y="106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5" y="109"/>
                  </a:lnTo>
                  <a:lnTo>
                    <a:pt x="3007" y="109"/>
                  </a:lnTo>
                  <a:lnTo>
                    <a:pt x="3012" y="109"/>
                  </a:lnTo>
                  <a:lnTo>
                    <a:pt x="3013" y="107"/>
                  </a:lnTo>
                  <a:lnTo>
                    <a:pt x="3015" y="106"/>
                  </a:lnTo>
                  <a:lnTo>
                    <a:pt x="3018" y="106"/>
                  </a:lnTo>
                  <a:lnTo>
                    <a:pt x="3018" y="106"/>
                  </a:lnTo>
                  <a:lnTo>
                    <a:pt x="3017" y="106"/>
                  </a:lnTo>
                  <a:lnTo>
                    <a:pt x="3015" y="107"/>
                  </a:lnTo>
                  <a:lnTo>
                    <a:pt x="3013" y="109"/>
                  </a:lnTo>
                  <a:lnTo>
                    <a:pt x="3012" y="110"/>
                  </a:lnTo>
                  <a:lnTo>
                    <a:pt x="3010" y="110"/>
                  </a:lnTo>
                  <a:lnTo>
                    <a:pt x="3010" y="112"/>
                  </a:lnTo>
                  <a:lnTo>
                    <a:pt x="3010" y="114"/>
                  </a:lnTo>
                  <a:lnTo>
                    <a:pt x="3012" y="114"/>
                  </a:lnTo>
                  <a:lnTo>
                    <a:pt x="3012" y="114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0" y="114"/>
                  </a:lnTo>
                  <a:lnTo>
                    <a:pt x="3009" y="114"/>
                  </a:lnTo>
                  <a:lnTo>
                    <a:pt x="3009" y="114"/>
                  </a:lnTo>
                  <a:lnTo>
                    <a:pt x="3009" y="115"/>
                  </a:lnTo>
                  <a:lnTo>
                    <a:pt x="3009" y="117"/>
                  </a:lnTo>
                  <a:lnTo>
                    <a:pt x="3009" y="118"/>
                  </a:lnTo>
                  <a:lnTo>
                    <a:pt x="3010" y="120"/>
                  </a:lnTo>
                  <a:lnTo>
                    <a:pt x="3015" y="120"/>
                  </a:lnTo>
                  <a:lnTo>
                    <a:pt x="3020" y="120"/>
                  </a:lnTo>
                  <a:lnTo>
                    <a:pt x="3020" y="120"/>
                  </a:lnTo>
                  <a:lnTo>
                    <a:pt x="3020" y="121"/>
                  </a:lnTo>
                  <a:lnTo>
                    <a:pt x="3015" y="120"/>
                  </a:lnTo>
                  <a:lnTo>
                    <a:pt x="3012" y="121"/>
                  </a:lnTo>
                  <a:lnTo>
                    <a:pt x="3010" y="123"/>
                  </a:lnTo>
                  <a:lnTo>
                    <a:pt x="3010" y="123"/>
                  </a:lnTo>
                  <a:lnTo>
                    <a:pt x="3009" y="125"/>
                  </a:lnTo>
                  <a:lnTo>
                    <a:pt x="3004" y="123"/>
                  </a:lnTo>
                  <a:lnTo>
                    <a:pt x="3004" y="123"/>
                  </a:lnTo>
                  <a:lnTo>
                    <a:pt x="3005" y="123"/>
                  </a:lnTo>
                  <a:lnTo>
                    <a:pt x="3009" y="123"/>
                  </a:lnTo>
                  <a:lnTo>
                    <a:pt x="3010" y="123"/>
                  </a:lnTo>
                  <a:lnTo>
                    <a:pt x="3010" y="121"/>
                  </a:lnTo>
                  <a:lnTo>
                    <a:pt x="3009" y="121"/>
                  </a:lnTo>
                  <a:lnTo>
                    <a:pt x="3007" y="120"/>
                  </a:lnTo>
                  <a:lnTo>
                    <a:pt x="3007" y="120"/>
                  </a:lnTo>
                  <a:lnTo>
                    <a:pt x="3007" y="118"/>
                  </a:lnTo>
                  <a:lnTo>
                    <a:pt x="3005" y="117"/>
                  </a:lnTo>
                  <a:lnTo>
                    <a:pt x="3005" y="114"/>
                  </a:lnTo>
                  <a:lnTo>
                    <a:pt x="3005" y="114"/>
                  </a:lnTo>
                  <a:lnTo>
                    <a:pt x="3005" y="112"/>
                  </a:lnTo>
                  <a:lnTo>
                    <a:pt x="3004" y="110"/>
                  </a:lnTo>
                  <a:lnTo>
                    <a:pt x="3002" y="109"/>
                  </a:lnTo>
                  <a:lnTo>
                    <a:pt x="3001" y="107"/>
                  </a:lnTo>
                  <a:lnTo>
                    <a:pt x="2999" y="107"/>
                  </a:lnTo>
                  <a:lnTo>
                    <a:pt x="2998" y="106"/>
                  </a:lnTo>
                  <a:lnTo>
                    <a:pt x="2998" y="104"/>
                  </a:lnTo>
                  <a:lnTo>
                    <a:pt x="2998" y="103"/>
                  </a:lnTo>
                  <a:lnTo>
                    <a:pt x="2999" y="101"/>
                  </a:lnTo>
                  <a:lnTo>
                    <a:pt x="2999" y="98"/>
                  </a:lnTo>
                  <a:lnTo>
                    <a:pt x="3001" y="96"/>
                  </a:lnTo>
                  <a:lnTo>
                    <a:pt x="3004" y="96"/>
                  </a:lnTo>
                  <a:lnTo>
                    <a:pt x="3004" y="95"/>
                  </a:lnTo>
                  <a:lnTo>
                    <a:pt x="3004" y="93"/>
                  </a:lnTo>
                  <a:lnTo>
                    <a:pt x="3005" y="92"/>
                  </a:lnTo>
                  <a:lnTo>
                    <a:pt x="3005" y="90"/>
                  </a:lnTo>
                  <a:lnTo>
                    <a:pt x="3007" y="88"/>
                  </a:lnTo>
                  <a:lnTo>
                    <a:pt x="3009" y="87"/>
                  </a:lnTo>
                  <a:lnTo>
                    <a:pt x="3010" y="84"/>
                  </a:lnTo>
                  <a:lnTo>
                    <a:pt x="3009" y="82"/>
                  </a:lnTo>
                  <a:lnTo>
                    <a:pt x="3007" y="81"/>
                  </a:lnTo>
                  <a:lnTo>
                    <a:pt x="3009" y="81"/>
                  </a:lnTo>
                  <a:lnTo>
                    <a:pt x="3009" y="81"/>
                  </a:lnTo>
                  <a:lnTo>
                    <a:pt x="3010" y="82"/>
                  </a:lnTo>
                  <a:lnTo>
                    <a:pt x="3010" y="82"/>
                  </a:lnTo>
                  <a:lnTo>
                    <a:pt x="3012" y="84"/>
                  </a:lnTo>
                  <a:lnTo>
                    <a:pt x="3012" y="82"/>
                  </a:lnTo>
                  <a:lnTo>
                    <a:pt x="3012" y="82"/>
                  </a:lnTo>
                  <a:lnTo>
                    <a:pt x="3012" y="81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81"/>
                  </a:lnTo>
                  <a:lnTo>
                    <a:pt x="3013" y="82"/>
                  </a:lnTo>
                  <a:lnTo>
                    <a:pt x="3015" y="82"/>
                  </a:lnTo>
                  <a:lnTo>
                    <a:pt x="3018" y="82"/>
                  </a:lnTo>
                  <a:lnTo>
                    <a:pt x="3021" y="81"/>
                  </a:lnTo>
                  <a:lnTo>
                    <a:pt x="3023" y="81"/>
                  </a:lnTo>
                  <a:lnTo>
                    <a:pt x="3024" y="81"/>
                  </a:lnTo>
                  <a:lnTo>
                    <a:pt x="3028" y="81"/>
                  </a:lnTo>
                  <a:lnTo>
                    <a:pt x="3029" y="81"/>
                  </a:lnTo>
                  <a:lnTo>
                    <a:pt x="3031" y="81"/>
                  </a:lnTo>
                  <a:lnTo>
                    <a:pt x="3034" y="81"/>
                  </a:lnTo>
                  <a:lnTo>
                    <a:pt x="3037" y="79"/>
                  </a:lnTo>
                  <a:lnTo>
                    <a:pt x="3040" y="79"/>
                  </a:lnTo>
                  <a:lnTo>
                    <a:pt x="3040" y="79"/>
                  </a:lnTo>
                  <a:lnTo>
                    <a:pt x="3042" y="79"/>
                  </a:lnTo>
                  <a:lnTo>
                    <a:pt x="3042" y="79"/>
                  </a:lnTo>
                  <a:lnTo>
                    <a:pt x="3043" y="79"/>
                  </a:lnTo>
                  <a:lnTo>
                    <a:pt x="3043" y="77"/>
                  </a:lnTo>
                  <a:lnTo>
                    <a:pt x="3042" y="76"/>
                  </a:lnTo>
                  <a:lnTo>
                    <a:pt x="3042" y="74"/>
                  </a:lnTo>
                  <a:lnTo>
                    <a:pt x="3042" y="73"/>
                  </a:lnTo>
                  <a:lnTo>
                    <a:pt x="3043" y="73"/>
                  </a:lnTo>
                  <a:close/>
                  <a:moveTo>
                    <a:pt x="3274" y="73"/>
                  </a:moveTo>
                  <a:lnTo>
                    <a:pt x="3274" y="73"/>
                  </a:lnTo>
                  <a:lnTo>
                    <a:pt x="3274" y="73"/>
                  </a:lnTo>
                  <a:lnTo>
                    <a:pt x="3275" y="73"/>
                  </a:lnTo>
                  <a:lnTo>
                    <a:pt x="3275" y="73"/>
                  </a:lnTo>
                  <a:lnTo>
                    <a:pt x="3277" y="73"/>
                  </a:lnTo>
                  <a:lnTo>
                    <a:pt x="3277" y="73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5" y="74"/>
                  </a:lnTo>
                  <a:lnTo>
                    <a:pt x="3275" y="76"/>
                  </a:lnTo>
                  <a:lnTo>
                    <a:pt x="3274" y="76"/>
                  </a:lnTo>
                  <a:lnTo>
                    <a:pt x="3272" y="74"/>
                  </a:lnTo>
                  <a:lnTo>
                    <a:pt x="3272" y="74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4" y="73"/>
                  </a:lnTo>
                  <a:close/>
                  <a:moveTo>
                    <a:pt x="741" y="71"/>
                  </a:moveTo>
                  <a:lnTo>
                    <a:pt x="743" y="74"/>
                  </a:lnTo>
                  <a:lnTo>
                    <a:pt x="741" y="77"/>
                  </a:lnTo>
                  <a:lnTo>
                    <a:pt x="741" y="81"/>
                  </a:lnTo>
                  <a:lnTo>
                    <a:pt x="741" y="82"/>
                  </a:lnTo>
                  <a:lnTo>
                    <a:pt x="741" y="82"/>
                  </a:lnTo>
                  <a:lnTo>
                    <a:pt x="741" y="84"/>
                  </a:lnTo>
                  <a:lnTo>
                    <a:pt x="741" y="85"/>
                  </a:lnTo>
                  <a:lnTo>
                    <a:pt x="740" y="84"/>
                  </a:lnTo>
                  <a:lnTo>
                    <a:pt x="738" y="81"/>
                  </a:lnTo>
                  <a:lnTo>
                    <a:pt x="738" y="81"/>
                  </a:lnTo>
                  <a:lnTo>
                    <a:pt x="736" y="79"/>
                  </a:lnTo>
                  <a:lnTo>
                    <a:pt x="736" y="79"/>
                  </a:lnTo>
                  <a:lnTo>
                    <a:pt x="738" y="77"/>
                  </a:lnTo>
                  <a:lnTo>
                    <a:pt x="740" y="79"/>
                  </a:lnTo>
                  <a:lnTo>
                    <a:pt x="740" y="79"/>
                  </a:lnTo>
                  <a:lnTo>
                    <a:pt x="740" y="77"/>
                  </a:lnTo>
                  <a:lnTo>
                    <a:pt x="740" y="76"/>
                  </a:lnTo>
                  <a:lnTo>
                    <a:pt x="740" y="76"/>
                  </a:lnTo>
                  <a:lnTo>
                    <a:pt x="741" y="76"/>
                  </a:lnTo>
                  <a:lnTo>
                    <a:pt x="741" y="73"/>
                  </a:lnTo>
                  <a:lnTo>
                    <a:pt x="741" y="71"/>
                  </a:lnTo>
                  <a:lnTo>
                    <a:pt x="741" y="71"/>
                  </a:lnTo>
                  <a:close/>
                  <a:moveTo>
                    <a:pt x="754" y="71"/>
                  </a:moveTo>
                  <a:lnTo>
                    <a:pt x="754" y="71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1" y="73"/>
                  </a:lnTo>
                  <a:lnTo>
                    <a:pt x="751" y="73"/>
                  </a:lnTo>
                  <a:lnTo>
                    <a:pt x="752" y="71"/>
                  </a:lnTo>
                  <a:lnTo>
                    <a:pt x="752" y="71"/>
                  </a:lnTo>
                  <a:lnTo>
                    <a:pt x="754" y="71"/>
                  </a:lnTo>
                  <a:close/>
                  <a:moveTo>
                    <a:pt x="3338" y="65"/>
                  </a:moveTo>
                  <a:lnTo>
                    <a:pt x="3340" y="65"/>
                  </a:lnTo>
                  <a:lnTo>
                    <a:pt x="3340" y="66"/>
                  </a:lnTo>
                  <a:lnTo>
                    <a:pt x="3340" y="66"/>
                  </a:lnTo>
                  <a:lnTo>
                    <a:pt x="3338" y="66"/>
                  </a:lnTo>
                  <a:lnTo>
                    <a:pt x="3338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5" y="68"/>
                  </a:lnTo>
                  <a:lnTo>
                    <a:pt x="3335" y="68"/>
                  </a:lnTo>
                  <a:lnTo>
                    <a:pt x="3335" y="66"/>
                  </a:lnTo>
                  <a:lnTo>
                    <a:pt x="3333" y="66"/>
                  </a:lnTo>
                  <a:lnTo>
                    <a:pt x="3335" y="65"/>
                  </a:lnTo>
                  <a:lnTo>
                    <a:pt x="3335" y="65"/>
                  </a:lnTo>
                  <a:lnTo>
                    <a:pt x="3337" y="65"/>
                  </a:lnTo>
                  <a:lnTo>
                    <a:pt x="3338" y="65"/>
                  </a:lnTo>
                  <a:lnTo>
                    <a:pt x="3338" y="65"/>
                  </a:lnTo>
                  <a:lnTo>
                    <a:pt x="3338" y="65"/>
                  </a:lnTo>
                  <a:close/>
                  <a:moveTo>
                    <a:pt x="913" y="63"/>
                  </a:moveTo>
                  <a:lnTo>
                    <a:pt x="913" y="63"/>
                  </a:lnTo>
                  <a:lnTo>
                    <a:pt x="913" y="63"/>
                  </a:lnTo>
                  <a:lnTo>
                    <a:pt x="911" y="65"/>
                  </a:lnTo>
                  <a:lnTo>
                    <a:pt x="910" y="65"/>
                  </a:lnTo>
                  <a:lnTo>
                    <a:pt x="910" y="65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8" y="68"/>
                  </a:lnTo>
                  <a:lnTo>
                    <a:pt x="907" y="68"/>
                  </a:lnTo>
                  <a:lnTo>
                    <a:pt x="905" y="68"/>
                  </a:lnTo>
                  <a:lnTo>
                    <a:pt x="905" y="68"/>
                  </a:lnTo>
                  <a:lnTo>
                    <a:pt x="904" y="68"/>
                  </a:lnTo>
                  <a:lnTo>
                    <a:pt x="902" y="68"/>
                  </a:lnTo>
                  <a:lnTo>
                    <a:pt x="904" y="66"/>
                  </a:lnTo>
                  <a:lnTo>
                    <a:pt x="905" y="66"/>
                  </a:lnTo>
                  <a:lnTo>
                    <a:pt x="907" y="66"/>
                  </a:lnTo>
                  <a:lnTo>
                    <a:pt x="908" y="65"/>
                  </a:lnTo>
                  <a:lnTo>
                    <a:pt x="910" y="63"/>
                  </a:lnTo>
                  <a:lnTo>
                    <a:pt x="913" y="63"/>
                  </a:lnTo>
                  <a:close/>
                  <a:moveTo>
                    <a:pt x="1219" y="63"/>
                  </a:moveTo>
                  <a:lnTo>
                    <a:pt x="1222" y="63"/>
                  </a:lnTo>
                  <a:lnTo>
                    <a:pt x="1225" y="65"/>
                  </a:lnTo>
                  <a:lnTo>
                    <a:pt x="1225" y="66"/>
                  </a:lnTo>
                  <a:lnTo>
                    <a:pt x="1227" y="66"/>
                  </a:lnTo>
                  <a:lnTo>
                    <a:pt x="1228" y="66"/>
                  </a:lnTo>
                  <a:lnTo>
                    <a:pt x="1230" y="68"/>
                  </a:lnTo>
                  <a:lnTo>
                    <a:pt x="1228" y="69"/>
                  </a:lnTo>
                  <a:lnTo>
                    <a:pt x="1228" y="69"/>
                  </a:lnTo>
                  <a:lnTo>
                    <a:pt x="1227" y="69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69"/>
                  </a:lnTo>
                  <a:lnTo>
                    <a:pt x="1224" y="69"/>
                  </a:lnTo>
                  <a:lnTo>
                    <a:pt x="1221" y="68"/>
                  </a:lnTo>
                  <a:lnTo>
                    <a:pt x="1219" y="68"/>
                  </a:lnTo>
                  <a:lnTo>
                    <a:pt x="1217" y="66"/>
                  </a:lnTo>
                  <a:lnTo>
                    <a:pt x="1217" y="65"/>
                  </a:lnTo>
                  <a:lnTo>
                    <a:pt x="1217" y="63"/>
                  </a:lnTo>
                  <a:lnTo>
                    <a:pt x="1217" y="63"/>
                  </a:lnTo>
                  <a:lnTo>
                    <a:pt x="1219" y="63"/>
                  </a:lnTo>
                  <a:close/>
                  <a:moveTo>
                    <a:pt x="3781" y="62"/>
                  </a:moveTo>
                  <a:lnTo>
                    <a:pt x="3781" y="63"/>
                  </a:lnTo>
                  <a:lnTo>
                    <a:pt x="3781" y="63"/>
                  </a:lnTo>
                  <a:lnTo>
                    <a:pt x="3783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6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6"/>
                  </a:lnTo>
                  <a:lnTo>
                    <a:pt x="3788" y="68"/>
                  </a:lnTo>
                  <a:lnTo>
                    <a:pt x="3789" y="71"/>
                  </a:lnTo>
                  <a:lnTo>
                    <a:pt x="3789" y="73"/>
                  </a:lnTo>
                  <a:lnTo>
                    <a:pt x="3791" y="76"/>
                  </a:lnTo>
                  <a:lnTo>
                    <a:pt x="3791" y="76"/>
                  </a:lnTo>
                  <a:lnTo>
                    <a:pt x="3791" y="79"/>
                  </a:lnTo>
                  <a:lnTo>
                    <a:pt x="3792" y="82"/>
                  </a:lnTo>
                  <a:lnTo>
                    <a:pt x="3792" y="85"/>
                  </a:lnTo>
                  <a:lnTo>
                    <a:pt x="3792" y="87"/>
                  </a:lnTo>
                  <a:lnTo>
                    <a:pt x="3792" y="88"/>
                  </a:lnTo>
                  <a:lnTo>
                    <a:pt x="3791" y="92"/>
                  </a:lnTo>
                  <a:lnTo>
                    <a:pt x="3789" y="93"/>
                  </a:lnTo>
                  <a:lnTo>
                    <a:pt x="3791" y="95"/>
                  </a:lnTo>
                  <a:lnTo>
                    <a:pt x="3792" y="98"/>
                  </a:lnTo>
                  <a:lnTo>
                    <a:pt x="3792" y="99"/>
                  </a:lnTo>
                  <a:lnTo>
                    <a:pt x="3792" y="103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2" y="104"/>
                  </a:lnTo>
                  <a:lnTo>
                    <a:pt x="3791" y="103"/>
                  </a:lnTo>
                  <a:lnTo>
                    <a:pt x="3791" y="103"/>
                  </a:lnTo>
                  <a:lnTo>
                    <a:pt x="3789" y="104"/>
                  </a:lnTo>
                  <a:lnTo>
                    <a:pt x="3789" y="107"/>
                  </a:lnTo>
                  <a:lnTo>
                    <a:pt x="3791" y="109"/>
                  </a:lnTo>
                  <a:lnTo>
                    <a:pt x="3792" y="112"/>
                  </a:lnTo>
                  <a:lnTo>
                    <a:pt x="3792" y="112"/>
                  </a:lnTo>
                  <a:lnTo>
                    <a:pt x="3792" y="114"/>
                  </a:lnTo>
                  <a:lnTo>
                    <a:pt x="3794" y="115"/>
                  </a:lnTo>
                  <a:lnTo>
                    <a:pt x="3795" y="117"/>
                  </a:lnTo>
                  <a:lnTo>
                    <a:pt x="3799" y="117"/>
                  </a:lnTo>
                  <a:lnTo>
                    <a:pt x="3799" y="118"/>
                  </a:lnTo>
                  <a:lnTo>
                    <a:pt x="3799" y="120"/>
                  </a:lnTo>
                  <a:lnTo>
                    <a:pt x="3799" y="120"/>
                  </a:lnTo>
                  <a:lnTo>
                    <a:pt x="3797" y="120"/>
                  </a:lnTo>
                  <a:lnTo>
                    <a:pt x="3797" y="118"/>
                  </a:lnTo>
                  <a:lnTo>
                    <a:pt x="3795" y="118"/>
                  </a:lnTo>
                  <a:lnTo>
                    <a:pt x="3794" y="118"/>
                  </a:lnTo>
                  <a:lnTo>
                    <a:pt x="3794" y="120"/>
                  </a:lnTo>
                  <a:lnTo>
                    <a:pt x="3794" y="125"/>
                  </a:lnTo>
                  <a:lnTo>
                    <a:pt x="3792" y="128"/>
                  </a:lnTo>
                  <a:lnTo>
                    <a:pt x="3792" y="125"/>
                  </a:lnTo>
                  <a:lnTo>
                    <a:pt x="3792" y="118"/>
                  </a:lnTo>
                  <a:lnTo>
                    <a:pt x="3792" y="115"/>
                  </a:lnTo>
                  <a:lnTo>
                    <a:pt x="3789" y="115"/>
                  </a:lnTo>
                  <a:lnTo>
                    <a:pt x="3786" y="114"/>
                  </a:lnTo>
                  <a:lnTo>
                    <a:pt x="3786" y="114"/>
                  </a:lnTo>
                  <a:lnTo>
                    <a:pt x="3789" y="114"/>
                  </a:lnTo>
                  <a:lnTo>
                    <a:pt x="3791" y="114"/>
                  </a:lnTo>
                  <a:lnTo>
                    <a:pt x="3789" y="110"/>
                  </a:lnTo>
                  <a:lnTo>
                    <a:pt x="3788" y="109"/>
                  </a:lnTo>
                  <a:lnTo>
                    <a:pt x="3788" y="106"/>
                  </a:lnTo>
                  <a:lnTo>
                    <a:pt x="3788" y="104"/>
                  </a:lnTo>
                  <a:lnTo>
                    <a:pt x="3789" y="101"/>
                  </a:lnTo>
                  <a:lnTo>
                    <a:pt x="3791" y="101"/>
                  </a:lnTo>
                  <a:lnTo>
                    <a:pt x="3791" y="99"/>
                  </a:lnTo>
                  <a:lnTo>
                    <a:pt x="3791" y="96"/>
                  </a:lnTo>
                  <a:lnTo>
                    <a:pt x="3789" y="95"/>
                  </a:lnTo>
                  <a:lnTo>
                    <a:pt x="3788" y="95"/>
                  </a:lnTo>
                  <a:lnTo>
                    <a:pt x="3789" y="92"/>
                  </a:lnTo>
                  <a:lnTo>
                    <a:pt x="3791" y="88"/>
                  </a:lnTo>
                  <a:lnTo>
                    <a:pt x="3792" y="87"/>
                  </a:lnTo>
                  <a:lnTo>
                    <a:pt x="3792" y="84"/>
                  </a:lnTo>
                  <a:lnTo>
                    <a:pt x="3791" y="81"/>
                  </a:lnTo>
                  <a:lnTo>
                    <a:pt x="3789" y="77"/>
                  </a:lnTo>
                  <a:lnTo>
                    <a:pt x="3789" y="76"/>
                  </a:lnTo>
                  <a:lnTo>
                    <a:pt x="3789" y="74"/>
                  </a:lnTo>
                  <a:lnTo>
                    <a:pt x="3788" y="73"/>
                  </a:lnTo>
                  <a:lnTo>
                    <a:pt x="3788" y="69"/>
                  </a:lnTo>
                  <a:lnTo>
                    <a:pt x="3786" y="68"/>
                  </a:lnTo>
                  <a:lnTo>
                    <a:pt x="3786" y="68"/>
                  </a:lnTo>
                  <a:lnTo>
                    <a:pt x="3784" y="68"/>
                  </a:lnTo>
                  <a:lnTo>
                    <a:pt x="3783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0" y="66"/>
                  </a:lnTo>
                  <a:lnTo>
                    <a:pt x="3780" y="68"/>
                  </a:lnTo>
                  <a:lnTo>
                    <a:pt x="3780" y="68"/>
                  </a:lnTo>
                  <a:lnTo>
                    <a:pt x="3778" y="68"/>
                  </a:lnTo>
                  <a:lnTo>
                    <a:pt x="3778" y="66"/>
                  </a:lnTo>
                  <a:lnTo>
                    <a:pt x="3777" y="68"/>
                  </a:lnTo>
                  <a:lnTo>
                    <a:pt x="3777" y="68"/>
                  </a:lnTo>
                  <a:lnTo>
                    <a:pt x="3773" y="69"/>
                  </a:lnTo>
                  <a:lnTo>
                    <a:pt x="3773" y="69"/>
                  </a:lnTo>
                  <a:lnTo>
                    <a:pt x="3773" y="71"/>
                  </a:lnTo>
                  <a:lnTo>
                    <a:pt x="3772" y="73"/>
                  </a:lnTo>
                  <a:lnTo>
                    <a:pt x="3772" y="74"/>
                  </a:lnTo>
                  <a:lnTo>
                    <a:pt x="3773" y="74"/>
                  </a:lnTo>
                  <a:lnTo>
                    <a:pt x="3775" y="76"/>
                  </a:lnTo>
                  <a:lnTo>
                    <a:pt x="3775" y="76"/>
                  </a:lnTo>
                  <a:lnTo>
                    <a:pt x="3773" y="76"/>
                  </a:lnTo>
                  <a:lnTo>
                    <a:pt x="3775" y="77"/>
                  </a:lnTo>
                  <a:lnTo>
                    <a:pt x="3778" y="77"/>
                  </a:lnTo>
                  <a:lnTo>
                    <a:pt x="3778" y="79"/>
                  </a:lnTo>
                  <a:lnTo>
                    <a:pt x="3778" y="81"/>
                  </a:lnTo>
                  <a:lnTo>
                    <a:pt x="3778" y="81"/>
                  </a:lnTo>
                  <a:lnTo>
                    <a:pt x="3778" y="82"/>
                  </a:lnTo>
                  <a:lnTo>
                    <a:pt x="3778" y="82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80" y="84"/>
                  </a:lnTo>
                  <a:lnTo>
                    <a:pt x="3778" y="84"/>
                  </a:lnTo>
                  <a:lnTo>
                    <a:pt x="3778" y="85"/>
                  </a:lnTo>
                  <a:lnTo>
                    <a:pt x="3778" y="85"/>
                  </a:lnTo>
                  <a:lnTo>
                    <a:pt x="3778" y="87"/>
                  </a:lnTo>
                  <a:lnTo>
                    <a:pt x="3777" y="87"/>
                  </a:lnTo>
                  <a:lnTo>
                    <a:pt x="3777" y="88"/>
                  </a:lnTo>
                  <a:lnTo>
                    <a:pt x="3775" y="88"/>
                  </a:lnTo>
                  <a:lnTo>
                    <a:pt x="3775" y="88"/>
                  </a:lnTo>
                  <a:lnTo>
                    <a:pt x="3777" y="87"/>
                  </a:lnTo>
                  <a:lnTo>
                    <a:pt x="3777" y="87"/>
                  </a:lnTo>
                  <a:lnTo>
                    <a:pt x="3777" y="85"/>
                  </a:lnTo>
                  <a:lnTo>
                    <a:pt x="3777" y="85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77" y="82"/>
                  </a:lnTo>
                  <a:lnTo>
                    <a:pt x="3777" y="82"/>
                  </a:lnTo>
                  <a:lnTo>
                    <a:pt x="3777" y="81"/>
                  </a:lnTo>
                  <a:lnTo>
                    <a:pt x="3778" y="79"/>
                  </a:lnTo>
                  <a:lnTo>
                    <a:pt x="3778" y="79"/>
                  </a:lnTo>
                  <a:lnTo>
                    <a:pt x="3777" y="79"/>
                  </a:lnTo>
                  <a:lnTo>
                    <a:pt x="3775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3" y="79"/>
                  </a:lnTo>
                  <a:lnTo>
                    <a:pt x="3773" y="79"/>
                  </a:lnTo>
                  <a:lnTo>
                    <a:pt x="3772" y="77"/>
                  </a:lnTo>
                  <a:lnTo>
                    <a:pt x="3770" y="76"/>
                  </a:lnTo>
                  <a:lnTo>
                    <a:pt x="3770" y="74"/>
                  </a:lnTo>
                  <a:lnTo>
                    <a:pt x="3770" y="73"/>
                  </a:lnTo>
                  <a:lnTo>
                    <a:pt x="3766" y="71"/>
                  </a:lnTo>
                  <a:lnTo>
                    <a:pt x="3764" y="71"/>
                  </a:lnTo>
                  <a:lnTo>
                    <a:pt x="3764" y="71"/>
                  </a:lnTo>
                  <a:lnTo>
                    <a:pt x="3762" y="69"/>
                  </a:lnTo>
                  <a:lnTo>
                    <a:pt x="3764" y="69"/>
                  </a:lnTo>
                  <a:lnTo>
                    <a:pt x="3766" y="69"/>
                  </a:lnTo>
                  <a:lnTo>
                    <a:pt x="3767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8"/>
                  </a:lnTo>
                  <a:lnTo>
                    <a:pt x="3769" y="68"/>
                  </a:lnTo>
                  <a:lnTo>
                    <a:pt x="3769" y="66"/>
                  </a:lnTo>
                  <a:lnTo>
                    <a:pt x="3769" y="66"/>
                  </a:lnTo>
                  <a:lnTo>
                    <a:pt x="3769" y="65"/>
                  </a:lnTo>
                  <a:lnTo>
                    <a:pt x="3769" y="63"/>
                  </a:lnTo>
                  <a:lnTo>
                    <a:pt x="3770" y="63"/>
                  </a:lnTo>
                  <a:lnTo>
                    <a:pt x="3770" y="63"/>
                  </a:lnTo>
                  <a:lnTo>
                    <a:pt x="3772" y="65"/>
                  </a:lnTo>
                  <a:lnTo>
                    <a:pt x="3772" y="65"/>
                  </a:lnTo>
                  <a:lnTo>
                    <a:pt x="3773" y="65"/>
                  </a:lnTo>
                  <a:lnTo>
                    <a:pt x="3772" y="66"/>
                  </a:lnTo>
                  <a:lnTo>
                    <a:pt x="3772" y="66"/>
                  </a:lnTo>
                  <a:lnTo>
                    <a:pt x="3773" y="66"/>
                  </a:lnTo>
                  <a:lnTo>
                    <a:pt x="3777" y="65"/>
                  </a:lnTo>
                  <a:lnTo>
                    <a:pt x="3777" y="65"/>
                  </a:lnTo>
                  <a:lnTo>
                    <a:pt x="3780" y="65"/>
                  </a:lnTo>
                  <a:lnTo>
                    <a:pt x="3780" y="63"/>
                  </a:lnTo>
                  <a:lnTo>
                    <a:pt x="3781" y="62"/>
                  </a:lnTo>
                  <a:close/>
                  <a:moveTo>
                    <a:pt x="1195" y="58"/>
                  </a:moveTo>
                  <a:lnTo>
                    <a:pt x="1195" y="58"/>
                  </a:lnTo>
                  <a:lnTo>
                    <a:pt x="1195" y="58"/>
                  </a:lnTo>
                  <a:lnTo>
                    <a:pt x="1195" y="60"/>
                  </a:lnTo>
                  <a:lnTo>
                    <a:pt x="1197" y="60"/>
                  </a:lnTo>
                  <a:lnTo>
                    <a:pt x="1197" y="62"/>
                  </a:lnTo>
                  <a:lnTo>
                    <a:pt x="1197" y="62"/>
                  </a:lnTo>
                  <a:lnTo>
                    <a:pt x="1197" y="63"/>
                  </a:lnTo>
                  <a:lnTo>
                    <a:pt x="1198" y="63"/>
                  </a:lnTo>
                  <a:lnTo>
                    <a:pt x="1200" y="65"/>
                  </a:lnTo>
                  <a:lnTo>
                    <a:pt x="1202" y="65"/>
                  </a:lnTo>
                  <a:lnTo>
                    <a:pt x="1202" y="66"/>
                  </a:lnTo>
                  <a:lnTo>
                    <a:pt x="1200" y="66"/>
                  </a:lnTo>
                  <a:lnTo>
                    <a:pt x="1198" y="66"/>
                  </a:lnTo>
                  <a:lnTo>
                    <a:pt x="1194" y="66"/>
                  </a:lnTo>
                  <a:lnTo>
                    <a:pt x="1192" y="66"/>
                  </a:lnTo>
                  <a:lnTo>
                    <a:pt x="1192" y="66"/>
                  </a:lnTo>
                  <a:lnTo>
                    <a:pt x="1192" y="65"/>
                  </a:lnTo>
                  <a:lnTo>
                    <a:pt x="1194" y="63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58"/>
                  </a:lnTo>
                  <a:lnTo>
                    <a:pt x="1195" y="58"/>
                  </a:lnTo>
                  <a:close/>
                  <a:moveTo>
                    <a:pt x="1299" y="55"/>
                  </a:moveTo>
                  <a:lnTo>
                    <a:pt x="1299" y="57"/>
                  </a:lnTo>
                  <a:lnTo>
                    <a:pt x="1299" y="58"/>
                  </a:lnTo>
                  <a:lnTo>
                    <a:pt x="1299" y="63"/>
                  </a:lnTo>
                  <a:lnTo>
                    <a:pt x="1301" y="63"/>
                  </a:lnTo>
                  <a:lnTo>
                    <a:pt x="1304" y="68"/>
                  </a:lnTo>
                  <a:lnTo>
                    <a:pt x="1304" y="68"/>
                  </a:lnTo>
                  <a:lnTo>
                    <a:pt x="1299" y="65"/>
                  </a:lnTo>
                  <a:lnTo>
                    <a:pt x="1299" y="63"/>
                  </a:lnTo>
                  <a:lnTo>
                    <a:pt x="1298" y="60"/>
                  </a:lnTo>
                  <a:lnTo>
                    <a:pt x="1298" y="58"/>
                  </a:lnTo>
                  <a:lnTo>
                    <a:pt x="1298" y="58"/>
                  </a:lnTo>
                  <a:lnTo>
                    <a:pt x="1299" y="55"/>
                  </a:lnTo>
                  <a:close/>
                  <a:moveTo>
                    <a:pt x="494" y="54"/>
                  </a:moveTo>
                  <a:lnTo>
                    <a:pt x="495" y="54"/>
                  </a:lnTo>
                  <a:lnTo>
                    <a:pt x="497" y="55"/>
                  </a:lnTo>
                  <a:lnTo>
                    <a:pt x="498" y="58"/>
                  </a:lnTo>
                  <a:lnTo>
                    <a:pt x="500" y="60"/>
                  </a:lnTo>
                  <a:lnTo>
                    <a:pt x="500" y="62"/>
                  </a:lnTo>
                  <a:lnTo>
                    <a:pt x="501" y="62"/>
                  </a:lnTo>
                  <a:lnTo>
                    <a:pt x="501" y="62"/>
                  </a:lnTo>
                  <a:lnTo>
                    <a:pt x="501" y="63"/>
                  </a:lnTo>
                  <a:lnTo>
                    <a:pt x="503" y="63"/>
                  </a:lnTo>
                  <a:lnTo>
                    <a:pt x="503" y="65"/>
                  </a:lnTo>
                  <a:lnTo>
                    <a:pt x="505" y="65"/>
                  </a:lnTo>
                  <a:lnTo>
                    <a:pt x="505" y="65"/>
                  </a:lnTo>
                  <a:lnTo>
                    <a:pt x="506" y="65"/>
                  </a:lnTo>
                  <a:lnTo>
                    <a:pt x="505" y="66"/>
                  </a:lnTo>
                  <a:lnTo>
                    <a:pt x="506" y="68"/>
                  </a:lnTo>
                  <a:lnTo>
                    <a:pt x="506" y="68"/>
                  </a:lnTo>
                  <a:lnTo>
                    <a:pt x="509" y="68"/>
                  </a:lnTo>
                  <a:lnTo>
                    <a:pt x="513" y="68"/>
                  </a:lnTo>
                  <a:lnTo>
                    <a:pt x="514" y="68"/>
                  </a:lnTo>
                  <a:lnTo>
                    <a:pt x="517" y="69"/>
                  </a:lnTo>
                  <a:lnTo>
                    <a:pt x="519" y="68"/>
                  </a:lnTo>
                  <a:lnTo>
                    <a:pt x="519" y="68"/>
                  </a:lnTo>
                  <a:lnTo>
                    <a:pt x="520" y="66"/>
                  </a:lnTo>
                  <a:lnTo>
                    <a:pt x="524" y="66"/>
                  </a:lnTo>
                  <a:lnTo>
                    <a:pt x="524" y="66"/>
                  </a:lnTo>
                  <a:lnTo>
                    <a:pt x="527" y="66"/>
                  </a:lnTo>
                  <a:lnTo>
                    <a:pt x="527" y="66"/>
                  </a:lnTo>
                  <a:lnTo>
                    <a:pt x="528" y="66"/>
                  </a:lnTo>
                  <a:lnTo>
                    <a:pt x="531" y="68"/>
                  </a:lnTo>
                  <a:lnTo>
                    <a:pt x="531" y="68"/>
                  </a:lnTo>
                  <a:lnTo>
                    <a:pt x="531" y="69"/>
                  </a:lnTo>
                  <a:lnTo>
                    <a:pt x="531" y="69"/>
                  </a:lnTo>
                  <a:lnTo>
                    <a:pt x="530" y="69"/>
                  </a:lnTo>
                  <a:lnTo>
                    <a:pt x="528" y="68"/>
                  </a:lnTo>
                  <a:lnTo>
                    <a:pt x="528" y="68"/>
                  </a:lnTo>
                  <a:lnTo>
                    <a:pt x="527" y="68"/>
                  </a:lnTo>
                  <a:lnTo>
                    <a:pt x="525" y="68"/>
                  </a:lnTo>
                  <a:lnTo>
                    <a:pt x="524" y="68"/>
                  </a:lnTo>
                  <a:lnTo>
                    <a:pt x="522" y="68"/>
                  </a:lnTo>
                  <a:lnTo>
                    <a:pt x="520" y="68"/>
                  </a:lnTo>
                  <a:lnTo>
                    <a:pt x="519" y="69"/>
                  </a:lnTo>
                  <a:lnTo>
                    <a:pt x="514" y="69"/>
                  </a:lnTo>
                  <a:lnTo>
                    <a:pt x="511" y="69"/>
                  </a:lnTo>
                  <a:lnTo>
                    <a:pt x="509" y="69"/>
                  </a:lnTo>
                  <a:lnTo>
                    <a:pt x="509" y="71"/>
                  </a:lnTo>
                  <a:lnTo>
                    <a:pt x="509" y="71"/>
                  </a:lnTo>
                  <a:lnTo>
                    <a:pt x="509" y="73"/>
                  </a:lnTo>
                  <a:lnTo>
                    <a:pt x="509" y="73"/>
                  </a:lnTo>
                  <a:lnTo>
                    <a:pt x="511" y="73"/>
                  </a:lnTo>
                  <a:lnTo>
                    <a:pt x="511" y="73"/>
                  </a:lnTo>
                  <a:lnTo>
                    <a:pt x="511" y="74"/>
                  </a:lnTo>
                  <a:lnTo>
                    <a:pt x="513" y="74"/>
                  </a:lnTo>
                  <a:lnTo>
                    <a:pt x="513" y="76"/>
                  </a:lnTo>
                  <a:lnTo>
                    <a:pt x="514" y="77"/>
                  </a:lnTo>
                  <a:lnTo>
                    <a:pt x="516" y="77"/>
                  </a:lnTo>
                  <a:lnTo>
                    <a:pt x="516" y="79"/>
                  </a:lnTo>
                  <a:lnTo>
                    <a:pt x="517" y="81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4"/>
                  </a:lnTo>
                  <a:lnTo>
                    <a:pt x="519" y="84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7" y="84"/>
                  </a:lnTo>
                  <a:lnTo>
                    <a:pt x="516" y="81"/>
                  </a:lnTo>
                  <a:lnTo>
                    <a:pt x="514" y="79"/>
                  </a:lnTo>
                  <a:lnTo>
                    <a:pt x="514" y="77"/>
                  </a:lnTo>
                  <a:lnTo>
                    <a:pt x="511" y="76"/>
                  </a:lnTo>
                  <a:lnTo>
                    <a:pt x="509" y="74"/>
                  </a:lnTo>
                  <a:lnTo>
                    <a:pt x="508" y="73"/>
                  </a:lnTo>
                  <a:lnTo>
                    <a:pt x="508" y="73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69"/>
                  </a:lnTo>
                  <a:lnTo>
                    <a:pt x="503" y="69"/>
                  </a:lnTo>
                  <a:lnTo>
                    <a:pt x="500" y="68"/>
                  </a:lnTo>
                  <a:lnTo>
                    <a:pt x="498" y="66"/>
                  </a:lnTo>
                  <a:lnTo>
                    <a:pt x="500" y="66"/>
                  </a:lnTo>
                  <a:lnTo>
                    <a:pt x="501" y="68"/>
                  </a:lnTo>
                  <a:lnTo>
                    <a:pt x="503" y="68"/>
                  </a:lnTo>
                  <a:lnTo>
                    <a:pt x="503" y="68"/>
                  </a:lnTo>
                  <a:lnTo>
                    <a:pt x="505" y="68"/>
                  </a:lnTo>
                  <a:lnTo>
                    <a:pt x="503" y="66"/>
                  </a:lnTo>
                  <a:lnTo>
                    <a:pt x="501" y="65"/>
                  </a:lnTo>
                  <a:lnTo>
                    <a:pt x="500" y="62"/>
                  </a:lnTo>
                  <a:lnTo>
                    <a:pt x="494" y="55"/>
                  </a:lnTo>
                  <a:lnTo>
                    <a:pt x="494" y="54"/>
                  </a:lnTo>
                  <a:close/>
                  <a:moveTo>
                    <a:pt x="727" y="52"/>
                  </a:moveTo>
                  <a:lnTo>
                    <a:pt x="727" y="54"/>
                  </a:lnTo>
                  <a:lnTo>
                    <a:pt x="729" y="55"/>
                  </a:lnTo>
                  <a:lnTo>
                    <a:pt x="729" y="55"/>
                  </a:lnTo>
                  <a:lnTo>
                    <a:pt x="730" y="55"/>
                  </a:lnTo>
                  <a:lnTo>
                    <a:pt x="730" y="55"/>
                  </a:lnTo>
                  <a:lnTo>
                    <a:pt x="732" y="57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6" y="62"/>
                  </a:lnTo>
                  <a:lnTo>
                    <a:pt x="736" y="63"/>
                  </a:lnTo>
                  <a:lnTo>
                    <a:pt x="735" y="63"/>
                  </a:lnTo>
                  <a:lnTo>
                    <a:pt x="735" y="65"/>
                  </a:lnTo>
                  <a:lnTo>
                    <a:pt x="735" y="65"/>
                  </a:lnTo>
                  <a:lnTo>
                    <a:pt x="735" y="66"/>
                  </a:lnTo>
                  <a:lnTo>
                    <a:pt x="736" y="68"/>
                  </a:lnTo>
                  <a:lnTo>
                    <a:pt x="735" y="68"/>
                  </a:lnTo>
                  <a:lnTo>
                    <a:pt x="735" y="69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3"/>
                  </a:lnTo>
                  <a:lnTo>
                    <a:pt x="730" y="74"/>
                  </a:lnTo>
                  <a:lnTo>
                    <a:pt x="729" y="76"/>
                  </a:lnTo>
                  <a:lnTo>
                    <a:pt x="729" y="76"/>
                  </a:lnTo>
                  <a:lnTo>
                    <a:pt x="729" y="77"/>
                  </a:lnTo>
                  <a:lnTo>
                    <a:pt x="729" y="79"/>
                  </a:lnTo>
                  <a:lnTo>
                    <a:pt x="729" y="77"/>
                  </a:lnTo>
                  <a:lnTo>
                    <a:pt x="727" y="77"/>
                  </a:lnTo>
                  <a:lnTo>
                    <a:pt x="727" y="76"/>
                  </a:lnTo>
                  <a:lnTo>
                    <a:pt x="727" y="74"/>
                  </a:lnTo>
                  <a:lnTo>
                    <a:pt x="727" y="73"/>
                  </a:lnTo>
                  <a:lnTo>
                    <a:pt x="727" y="71"/>
                  </a:lnTo>
                  <a:lnTo>
                    <a:pt x="724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1" y="68"/>
                  </a:lnTo>
                  <a:lnTo>
                    <a:pt x="721" y="68"/>
                  </a:lnTo>
                  <a:lnTo>
                    <a:pt x="722" y="66"/>
                  </a:lnTo>
                  <a:lnTo>
                    <a:pt x="725" y="68"/>
                  </a:lnTo>
                  <a:lnTo>
                    <a:pt x="729" y="69"/>
                  </a:lnTo>
                  <a:lnTo>
                    <a:pt x="729" y="71"/>
                  </a:lnTo>
                  <a:lnTo>
                    <a:pt x="729" y="73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68"/>
                  </a:lnTo>
                  <a:lnTo>
                    <a:pt x="732" y="68"/>
                  </a:lnTo>
                  <a:lnTo>
                    <a:pt x="732" y="66"/>
                  </a:lnTo>
                  <a:lnTo>
                    <a:pt x="733" y="65"/>
                  </a:lnTo>
                  <a:lnTo>
                    <a:pt x="733" y="65"/>
                  </a:lnTo>
                  <a:lnTo>
                    <a:pt x="733" y="63"/>
                  </a:lnTo>
                  <a:lnTo>
                    <a:pt x="733" y="63"/>
                  </a:lnTo>
                  <a:lnTo>
                    <a:pt x="732" y="63"/>
                  </a:lnTo>
                  <a:lnTo>
                    <a:pt x="730" y="63"/>
                  </a:lnTo>
                  <a:lnTo>
                    <a:pt x="730" y="62"/>
                  </a:lnTo>
                  <a:lnTo>
                    <a:pt x="730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29" y="60"/>
                  </a:lnTo>
                  <a:lnTo>
                    <a:pt x="727" y="60"/>
                  </a:lnTo>
                  <a:lnTo>
                    <a:pt x="727" y="58"/>
                  </a:lnTo>
                  <a:lnTo>
                    <a:pt x="727" y="57"/>
                  </a:lnTo>
                  <a:lnTo>
                    <a:pt x="727" y="55"/>
                  </a:lnTo>
                  <a:lnTo>
                    <a:pt x="725" y="55"/>
                  </a:lnTo>
                  <a:lnTo>
                    <a:pt x="725" y="55"/>
                  </a:lnTo>
                  <a:lnTo>
                    <a:pt x="725" y="54"/>
                  </a:lnTo>
                  <a:lnTo>
                    <a:pt x="725" y="54"/>
                  </a:lnTo>
                  <a:lnTo>
                    <a:pt x="727" y="52"/>
                  </a:lnTo>
                  <a:close/>
                  <a:moveTo>
                    <a:pt x="878" y="35"/>
                  </a:moveTo>
                  <a:lnTo>
                    <a:pt x="878" y="36"/>
                  </a:lnTo>
                  <a:lnTo>
                    <a:pt x="878" y="36"/>
                  </a:lnTo>
                  <a:lnTo>
                    <a:pt x="878" y="38"/>
                  </a:lnTo>
                  <a:lnTo>
                    <a:pt x="878" y="38"/>
                  </a:lnTo>
                  <a:lnTo>
                    <a:pt x="880" y="41"/>
                  </a:lnTo>
                  <a:lnTo>
                    <a:pt x="880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0" y="43"/>
                  </a:lnTo>
                  <a:lnTo>
                    <a:pt x="880" y="44"/>
                  </a:lnTo>
                  <a:lnTo>
                    <a:pt x="878" y="46"/>
                  </a:lnTo>
                  <a:lnTo>
                    <a:pt x="878" y="46"/>
                  </a:lnTo>
                  <a:lnTo>
                    <a:pt x="877" y="47"/>
                  </a:lnTo>
                  <a:lnTo>
                    <a:pt x="874" y="47"/>
                  </a:lnTo>
                  <a:lnTo>
                    <a:pt x="872" y="49"/>
                  </a:lnTo>
                  <a:lnTo>
                    <a:pt x="870" y="51"/>
                  </a:lnTo>
                  <a:lnTo>
                    <a:pt x="870" y="52"/>
                  </a:lnTo>
                  <a:lnTo>
                    <a:pt x="869" y="52"/>
                  </a:lnTo>
                  <a:lnTo>
                    <a:pt x="867" y="52"/>
                  </a:lnTo>
                  <a:lnTo>
                    <a:pt x="867" y="52"/>
                  </a:lnTo>
                  <a:lnTo>
                    <a:pt x="864" y="54"/>
                  </a:lnTo>
                  <a:lnTo>
                    <a:pt x="863" y="54"/>
                  </a:lnTo>
                  <a:lnTo>
                    <a:pt x="861" y="54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7"/>
                  </a:lnTo>
                  <a:lnTo>
                    <a:pt x="858" y="55"/>
                  </a:lnTo>
                  <a:lnTo>
                    <a:pt x="858" y="54"/>
                  </a:lnTo>
                  <a:lnTo>
                    <a:pt x="858" y="54"/>
                  </a:lnTo>
                  <a:lnTo>
                    <a:pt x="859" y="54"/>
                  </a:lnTo>
                  <a:lnTo>
                    <a:pt x="861" y="51"/>
                  </a:lnTo>
                  <a:lnTo>
                    <a:pt x="863" y="49"/>
                  </a:lnTo>
                  <a:lnTo>
                    <a:pt x="863" y="49"/>
                  </a:lnTo>
                  <a:lnTo>
                    <a:pt x="864" y="51"/>
                  </a:lnTo>
                  <a:lnTo>
                    <a:pt x="866" y="49"/>
                  </a:lnTo>
                  <a:lnTo>
                    <a:pt x="866" y="49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9"/>
                  </a:lnTo>
                  <a:lnTo>
                    <a:pt x="867" y="51"/>
                  </a:lnTo>
                  <a:lnTo>
                    <a:pt x="869" y="51"/>
                  </a:lnTo>
                  <a:lnTo>
                    <a:pt x="869" y="51"/>
                  </a:lnTo>
                  <a:lnTo>
                    <a:pt x="869" y="49"/>
                  </a:lnTo>
                  <a:lnTo>
                    <a:pt x="870" y="47"/>
                  </a:lnTo>
                  <a:lnTo>
                    <a:pt x="870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4"/>
                  </a:lnTo>
                  <a:lnTo>
                    <a:pt x="872" y="43"/>
                  </a:lnTo>
                  <a:lnTo>
                    <a:pt x="874" y="43"/>
                  </a:lnTo>
                  <a:lnTo>
                    <a:pt x="874" y="43"/>
                  </a:lnTo>
                  <a:lnTo>
                    <a:pt x="875" y="43"/>
                  </a:lnTo>
                  <a:lnTo>
                    <a:pt x="875" y="41"/>
                  </a:lnTo>
                  <a:lnTo>
                    <a:pt x="874" y="40"/>
                  </a:lnTo>
                  <a:lnTo>
                    <a:pt x="874" y="38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5" y="38"/>
                  </a:lnTo>
                  <a:lnTo>
                    <a:pt x="875" y="38"/>
                  </a:lnTo>
                  <a:lnTo>
                    <a:pt x="877" y="36"/>
                  </a:lnTo>
                  <a:lnTo>
                    <a:pt x="878" y="35"/>
                  </a:lnTo>
                  <a:lnTo>
                    <a:pt x="878" y="35"/>
                  </a:lnTo>
                  <a:close/>
                  <a:moveTo>
                    <a:pt x="762" y="35"/>
                  </a:moveTo>
                  <a:lnTo>
                    <a:pt x="763" y="35"/>
                  </a:lnTo>
                  <a:lnTo>
                    <a:pt x="763" y="35"/>
                  </a:lnTo>
                  <a:lnTo>
                    <a:pt x="765" y="35"/>
                  </a:lnTo>
                  <a:lnTo>
                    <a:pt x="765" y="36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40"/>
                  </a:lnTo>
                  <a:lnTo>
                    <a:pt x="765" y="40"/>
                  </a:lnTo>
                  <a:lnTo>
                    <a:pt x="763" y="41"/>
                  </a:lnTo>
                  <a:lnTo>
                    <a:pt x="763" y="41"/>
                  </a:lnTo>
                  <a:lnTo>
                    <a:pt x="762" y="41"/>
                  </a:lnTo>
                  <a:lnTo>
                    <a:pt x="758" y="43"/>
                  </a:lnTo>
                  <a:lnTo>
                    <a:pt x="757" y="41"/>
                  </a:lnTo>
                  <a:lnTo>
                    <a:pt x="757" y="43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4" y="43"/>
                  </a:lnTo>
                  <a:lnTo>
                    <a:pt x="752" y="43"/>
                  </a:lnTo>
                  <a:lnTo>
                    <a:pt x="752" y="44"/>
                  </a:lnTo>
                  <a:lnTo>
                    <a:pt x="752" y="44"/>
                  </a:lnTo>
                  <a:lnTo>
                    <a:pt x="751" y="44"/>
                  </a:lnTo>
                  <a:lnTo>
                    <a:pt x="751" y="44"/>
                  </a:lnTo>
                  <a:lnTo>
                    <a:pt x="751" y="43"/>
                  </a:lnTo>
                  <a:lnTo>
                    <a:pt x="751" y="41"/>
                  </a:lnTo>
                  <a:lnTo>
                    <a:pt x="751" y="41"/>
                  </a:lnTo>
                  <a:lnTo>
                    <a:pt x="752" y="40"/>
                  </a:lnTo>
                  <a:lnTo>
                    <a:pt x="751" y="40"/>
                  </a:lnTo>
                  <a:lnTo>
                    <a:pt x="751" y="40"/>
                  </a:lnTo>
                  <a:lnTo>
                    <a:pt x="752" y="40"/>
                  </a:lnTo>
                  <a:lnTo>
                    <a:pt x="754" y="40"/>
                  </a:lnTo>
                  <a:lnTo>
                    <a:pt x="754" y="38"/>
                  </a:lnTo>
                  <a:lnTo>
                    <a:pt x="757" y="36"/>
                  </a:lnTo>
                  <a:lnTo>
                    <a:pt x="760" y="35"/>
                  </a:lnTo>
                  <a:lnTo>
                    <a:pt x="762" y="35"/>
                  </a:lnTo>
                  <a:lnTo>
                    <a:pt x="762" y="35"/>
                  </a:lnTo>
                  <a:close/>
                  <a:moveTo>
                    <a:pt x="35" y="33"/>
                  </a:moveTo>
                  <a:lnTo>
                    <a:pt x="36" y="33"/>
                  </a:lnTo>
                  <a:lnTo>
                    <a:pt x="35" y="35"/>
                  </a:lnTo>
                  <a:lnTo>
                    <a:pt x="33" y="36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2" y="36"/>
                  </a:lnTo>
                  <a:lnTo>
                    <a:pt x="32" y="35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5" y="33"/>
                  </a:lnTo>
                  <a:close/>
                  <a:moveTo>
                    <a:pt x="35" y="27"/>
                  </a:moveTo>
                  <a:lnTo>
                    <a:pt x="39" y="29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3" y="32"/>
                  </a:lnTo>
                  <a:lnTo>
                    <a:pt x="43" y="32"/>
                  </a:lnTo>
                  <a:lnTo>
                    <a:pt x="44" y="32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1" y="35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3" y="33"/>
                  </a:lnTo>
                  <a:lnTo>
                    <a:pt x="41" y="32"/>
                  </a:lnTo>
                  <a:lnTo>
                    <a:pt x="38" y="32"/>
                  </a:lnTo>
                  <a:lnTo>
                    <a:pt x="35" y="30"/>
                  </a:lnTo>
                  <a:lnTo>
                    <a:pt x="33" y="30"/>
                  </a:lnTo>
                  <a:lnTo>
                    <a:pt x="32" y="30"/>
                  </a:lnTo>
                  <a:lnTo>
                    <a:pt x="32" y="29"/>
                  </a:lnTo>
                  <a:lnTo>
                    <a:pt x="32" y="27"/>
                  </a:lnTo>
                  <a:lnTo>
                    <a:pt x="35" y="27"/>
                  </a:lnTo>
                  <a:close/>
                  <a:moveTo>
                    <a:pt x="823" y="25"/>
                  </a:moveTo>
                  <a:lnTo>
                    <a:pt x="825" y="27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6" y="27"/>
                  </a:lnTo>
                  <a:lnTo>
                    <a:pt x="826" y="27"/>
                  </a:lnTo>
                  <a:lnTo>
                    <a:pt x="828" y="27"/>
                  </a:lnTo>
                  <a:lnTo>
                    <a:pt x="826" y="30"/>
                  </a:lnTo>
                  <a:lnTo>
                    <a:pt x="826" y="30"/>
                  </a:lnTo>
                  <a:lnTo>
                    <a:pt x="826" y="32"/>
                  </a:lnTo>
                  <a:lnTo>
                    <a:pt x="828" y="30"/>
                  </a:lnTo>
                  <a:lnTo>
                    <a:pt x="828" y="30"/>
                  </a:lnTo>
                  <a:lnTo>
                    <a:pt x="829" y="30"/>
                  </a:lnTo>
                  <a:lnTo>
                    <a:pt x="831" y="30"/>
                  </a:lnTo>
                  <a:lnTo>
                    <a:pt x="831" y="30"/>
                  </a:lnTo>
                  <a:lnTo>
                    <a:pt x="831" y="32"/>
                  </a:lnTo>
                  <a:lnTo>
                    <a:pt x="829" y="33"/>
                  </a:lnTo>
                  <a:lnTo>
                    <a:pt x="828" y="35"/>
                  </a:lnTo>
                  <a:lnTo>
                    <a:pt x="826" y="36"/>
                  </a:lnTo>
                  <a:lnTo>
                    <a:pt x="825" y="38"/>
                  </a:lnTo>
                  <a:lnTo>
                    <a:pt x="823" y="40"/>
                  </a:lnTo>
                  <a:lnTo>
                    <a:pt x="823" y="40"/>
                  </a:lnTo>
                  <a:lnTo>
                    <a:pt x="823" y="41"/>
                  </a:lnTo>
                  <a:lnTo>
                    <a:pt x="826" y="43"/>
                  </a:lnTo>
                  <a:lnTo>
                    <a:pt x="826" y="43"/>
                  </a:lnTo>
                  <a:lnTo>
                    <a:pt x="826" y="44"/>
                  </a:lnTo>
                  <a:lnTo>
                    <a:pt x="825" y="44"/>
                  </a:lnTo>
                  <a:lnTo>
                    <a:pt x="823" y="44"/>
                  </a:lnTo>
                  <a:lnTo>
                    <a:pt x="823" y="46"/>
                  </a:lnTo>
                  <a:lnTo>
                    <a:pt x="825" y="47"/>
                  </a:lnTo>
                  <a:lnTo>
                    <a:pt x="825" y="49"/>
                  </a:lnTo>
                  <a:lnTo>
                    <a:pt x="823" y="49"/>
                  </a:lnTo>
                  <a:lnTo>
                    <a:pt x="823" y="51"/>
                  </a:lnTo>
                  <a:lnTo>
                    <a:pt x="822" y="52"/>
                  </a:lnTo>
                  <a:lnTo>
                    <a:pt x="820" y="52"/>
                  </a:lnTo>
                  <a:lnTo>
                    <a:pt x="820" y="52"/>
                  </a:lnTo>
                  <a:lnTo>
                    <a:pt x="818" y="54"/>
                  </a:lnTo>
                  <a:lnTo>
                    <a:pt x="818" y="55"/>
                  </a:lnTo>
                  <a:lnTo>
                    <a:pt x="818" y="55"/>
                  </a:lnTo>
                  <a:lnTo>
                    <a:pt x="818" y="57"/>
                  </a:lnTo>
                  <a:lnTo>
                    <a:pt x="817" y="57"/>
                  </a:lnTo>
                  <a:lnTo>
                    <a:pt x="817" y="57"/>
                  </a:lnTo>
                  <a:lnTo>
                    <a:pt x="815" y="58"/>
                  </a:lnTo>
                  <a:lnTo>
                    <a:pt x="812" y="60"/>
                  </a:lnTo>
                  <a:lnTo>
                    <a:pt x="811" y="60"/>
                  </a:lnTo>
                  <a:lnTo>
                    <a:pt x="811" y="62"/>
                  </a:lnTo>
                  <a:lnTo>
                    <a:pt x="811" y="62"/>
                  </a:lnTo>
                  <a:lnTo>
                    <a:pt x="809" y="62"/>
                  </a:lnTo>
                  <a:lnTo>
                    <a:pt x="809" y="60"/>
                  </a:lnTo>
                  <a:lnTo>
                    <a:pt x="807" y="62"/>
                  </a:lnTo>
                  <a:lnTo>
                    <a:pt x="807" y="62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2"/>
                  </a:lnTo>
                  <a:lnTo>
                    <a:pt x="806" y="60"/>
                  </a:lnTo>
                  <a:lnTo>
                    <a:pt x="806" y="60"/>
                  </a:lnTo>
                  <a:lnTo>
                    <a:pt x="806" y="58"/>
                  </a:lnTo>
                  <a:lnTo>
                    <a:pt x="806" y="58"/>
                  </a:lnTo>
                  <a:lnTo>
                    <a:pt x="806" y="57"/>
                  </a:lnTo>
                  <a:lnTo>
                    <a:pt x="807" y="58"/>
                  </a:lnTo>
                  <a:lnTo>
                    <a:pt x="807" y="57"/>
                  </a:lnTo>
                  <a:lnTo>
                    <a:pt x="807" y="54"/>
                  </a:lnTo>
                  <a:lnTo>
                    <a:pt x="809" y="52"/>
                  </a:lnTo>
                  <a:lnTo>
                    <a:pt x="809" y="52"/>
                  </a:lnTo>
                  <a:lnTo>
                    <a:pt x="809" y="55"/>
                  </a:lnTo>
                  <a:lnTo>
                    <a:pt x="809" y="58"/>
                  </a:lnTo>
                  <a:lnTo>
                    <a:pt x="811" y="58"/>
                  </a:lnTo>
                  <a:lnTo>
                    <a:pt x="812" y="55"/>
                  </a:lnTo>
                  <a:lnTo>
                    <a:pt x="812" y="55"/>
                  </a:lnTo>
                  <a:lnTo>
                    <a:pt x="814" y="55"/>
                  </a:lnTo>
                  <a:lnTo>
                    <a:pt x="814" y="54"/>
                  </a:lnTo>
                  <a:lnTo>
                    <a:pt x="814" y="54"/>
                  </a:lnTo>
                  <a:lnTo>
                    <a:pt x="815" y="54"/>
                  </a:lnTo>
                  <a:lnTo>
                    <a:pt x="815" y="52"/>
                  </a:lnTo>
                  <a:lnTo>
                    <a:pt x="817" y="51"/>
                  </a:lnTo>
                  <a:lnTo>
                    <a:pt x="817" y="49"/>
                  </a:lnTo>
                  <a:lnTo>
                    <a:pt x="815" y="47"/>
                  </a:lnTo>
                  <a:lnTo>
                    <a:pt x="815" y="47"/>
                  </a:lnTo>
                  <a:lnTo>
                    <a:pt x="814" y="47"/>
                  </a:lnTo>
                  <a:lnTo>
                    <a:pt x="814" y="46"/>
                  </a:lnTo>
                  <a:lnTo>
                    <a:pt x="814" y="44"/>
                  </a:lnTo>
                  <a:lnTo>
                    <a:pt x="814" y="44"/>
                  </a:lnTo>
                  <a:lnTo>
                    <a:pt x="812" y="43"/>
                  </a:lnTo>
                  <a:lnTo>
                    <a:pt x="812" y="43"/>
                  </a:lnTo>
                  <a:lnTo>
                    <a:pt x="811" y="43"/>
                  </a:lnTo>
                  <a:lnTo>
                    <a:pt x="811" y="41"/>
                  </a:lnTo>
                  <a:lnTo>
                    <a:pt x="812" y="40"/>
                  </a:lnTo>
                  <a:lnTo>
                    <a:pt x="812" y="38"/>
                  </a:lnTo>
                  <a:lnTo>
                    <a:pt x="814" y="36"/>
                  </a:lnTo>
                  <a:lnTo>
                    <a:pt x="815" y="36"/>
                  </a:lnTo>
                  <a:lnTo>
                    <a:pt x="814" y="36"/>
                  </a:lnTo>
                  <a:lnTo>
                    <a:pt x="814" y="35"/>
                  </a:lnTo>
                  <a:lnTo>
                    <a:pt x="815" y="35"/>
                  </a:lnTo>
                  <a:lnTo>
                    <a:pt x="817" y="33"/>
                  </a:lnTo>
                  <a:lnTo>
                    <a:pt x="818" y="32"/>
                  </a:lnTo>
                  <a:lnTo>
                    <a:pt x="822" y="30"/>
                  </a:lnTo>
                  <a:lnTo>
                    <a:pt x="822" y="29"/>
                  </a:lnTo>
                  <a:lnTo>
                    <a:pt x="822" y="27"/>
                  </a:lnTo>
                  <a:lnTo>
                    <a:pt x="823" y="25"/>
                  </a:lnTo>
                  <a:close/>
                  <a:moveTo>
                    <a:pt x="2674" y="19"/>
                  </a:moveTo>
                  <a:lnTo>
                    <a:pt x="2676" y="19"/>
                  </a:lnTo>
                  <a:lnTo>
                    <a:pt x="2676" y="21"/>
                  </a:lnTo>
                  <a:lnTo>
                    <a:pt x="2676" y="21"/>
                  </a:lnTo>
                  <a:lnTo>
                    <a:pt x="2676" y="22"/>
                  </a:lnTo>
                  <a:lnTo>
                    <a:pt x="2676" y="24"/>
                  </a:lnTo>
                  <a:lnTo>
                    <a:pt x="2676" y="25"/>
                  </a:lnTo>
                  <a:lnTo>
                    <a:pt x="2676" y="25"/>
                  </a:lnTo>
                  <a:lnTo>
                    <a:pt x="2674" y="24"/>
                  </a:lnTo>
                  <a:lnTo>
                    <a:pt x="2673" y="22"/>
                  </a:lnTo>
                  <a:lnTo>
                    <a:pt x="2674" y="21"/>
                  </a:lnTo>
                  <a:lnTo>
                    <a:pt x="2674" y="21"/>
                  </a:lnTo>
                  <a:lnTo>
                    <a:pt x="2674" y="19"/>
                  </a:lnTo>
                  <a:close/>
                  <a:moveTo>
                    <a:pt x="2752" y="17"/>
                  </a:moveTo>
                  <a:lnTo>
                    <a:pt x="2752" y="19"/>
                  </a:lnTo>
                  <a:lnTo>
                    <a:pt x="2753" y="19"/>
                  </a:lnTo>
                  <a:lnTo>
                    <a:pt x="2755" y="21"/>
                  </a:lnTo>
                  <a:lnTo>
                    <a:pt x="2755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2"/>
                  </a:lnTo>
                  <a:lnTo>
                    <a:pt x="2756" y="24"/>
                  </a:lnTo>
                  <a:lnTo>
                    <a:pt x="2756" y="24"/>
                  </a:lnTo>
                  <a:lnTo>
                    <a:pt x="2755" y="24"/>
                  </a:lnTo>
                  <a:lnTo>
                    <a:pt x="2753" y="24"/>
                  </a:lnTo>
                  <a:lnTo>
                    <a:pt x="2753" y="25"/>
                  </a:lnTo>
                  <a:lnTo>
                    <a:pt x="2748" y="24"/>
                  </a:lnTo>
                  <a:lnTo>
                    <a:pt x="2745" y="24"/>
                  </a:lnTo>
                  <a:lnTo>
                    <a:pt x="2745" y="24"/>
                  </a:lnTo>
                  <a:lnTo>
                    <a:pt x="2747" y="22"/>
                  </a:lnTo>
                  <a:lnTo>
                    <a:pt x="2747" y="21"/>
                  </a:lnTo>
                  <a:lnTo>
                    <a:pt x="2748" y="21"/>
                  </a:lnTo>
                  <a:lnTo>
                    <a:pt x="2750" y="21"/>
                  </a:lnTo>
                  <a:lnTo>
                    <a:pt x="2750" y="19"/>
                  </a:lnTo>
                  <a:lnTo>
                    <a:pt x="2752" y="17"/>
                  </a:lnTo>
                  <a:close/>
                  <a:moveTo>
                    <a:pt x="807" y="16"/>
                  </a:moveTo>
                  <a:lnTo>
                    <a:pt x="807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2" y="19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1" y="21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09" y="25"/>
                  </a:lnTo>
                  <a:lnTo>
                    <a:pt x="809" y="25"/>
                  </a:lnTo>
                  <a:lnTo>
                    <a:pt x="806" y="27"/>
                  </a:lnTo>
                  <a:lnTo>
                    <a:pt x="806" y="27"/>
                  </a:lnTo>
                  <a:lnTo>
                    <a:pt x="806" y="29"/>
                  </a:lnTo>
                  <a:lnTo>
                    <a:pt x="806" y="30"/>
                  </a:lnTo>
                  <a:lnTo>
                    <a:pt x="806" y="30"/>
                  </a:lnTo>
                  <a:lnTo>
                    <a:pt x="806" y="32"/>
                  </a:lnTo>
                  <a:lnTo>
                    <a:pt x="807" y="32"/>
                  </a:lnTo>
                  <a:lnTo>
                    <a:pt x="807" y="32"/>
                  </a:lnTo>
                  <a:lnTo>
                    <a:pt x="806" y="33"/>
                  </a:lnTo>
                  <a:lnTo>
                    <a:pt x="806" y="35"/>
                  </a:lnTo>
                  <a:lnTo>
                    <a:pt x="804" y="35"/>
                  </a:lnTo>
                  <a:lnTo>
                    <a:pt x="804" y="33"/>
                  </a:lnTo>
                  <a:lnTo>
                    <a:pt x="806" y="33"/>
                  </a:lnTo>
                  <a:lnTo>
                    <a:pt x="806" y="32"/>
                  </a:lnTo>
                  <a:lnTo>
                    <a:pt x="804" y="32"/>
                  </a:lnTo>
                  <a:lnTo>
                    <a:pt x="804" y="30"/>
                  </a:lnTo>
                  <a:lnTo>
                    <a:pt x="803" y="30"/>
                  </a:lnTo>
                  <a:lnTo>
                    <a:pt x="801" y="30"/>
                  </a:lnTo>
                  <a:lnTo>
                    <a:pt x="799" y="32"/>
                  </a:lnTo>
                  <a:lnTo>
                    <a:pt x="798" y="33"/>
                  </a:lnTo>
                  <a:lnTo>
                    <a:pt x="798" y="33"/>
                  </a:lnTo>
                  <a:lnTo>
                    <a:pt x="798" y="32"/>
                  </a:lnTo>
                  <a:lnTo>
                    <a:pt x="798" y="32"/>
                  </a:lnTo>
                  <a:lnTo>
                    <a:pt x="801" y="30"/>
                  </a:lnTo>
                  <a:lnTo>
                    <a:pt x="799" y="30"/>
                  </a:lnTo>
                  <a:lnTo>
                    <a:pt x="798" y="30"/>
                  </a:lnTo>
                  <a:lnTo>
                    <a:pt x="798" y="29"/>
                  </a:lnTo>
                  <a:lnTo>
                    <a:pt x="798" y="29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5"/>
                  </a:lnTo>
                  <a:lnTo>
                    <a:pt x="799" y="25"/>
                  </a:lnTo>
                  <a:lnTo>
                    <a:pt x="801" y="24"/>
                  </a:lnTo>
                  <a:lnTo>
                    <a:pt x="801" y="24"/>
                  </a:lnTo>
                  <a:lnTo>
                    <a:pt x="801" y="22"/>
                  </a:lnTo>
                  <a:lnTo>
                    <a:pt x="801" y="22"/>
                  </a:lnTo>
                  <a:lnTo>
                    <a:pt x="799" y="22"/>
                  </a:lnTo>
                  <a:lnTo>
                    <a:pt x="801" y="21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3" y="19"/>
                  </a:lnTo>
                  <a:lnTo>
                    <a:pt x="804" y="19"/>
                  </a:lnTo>
                  <a:lnTo>
                    <a:pt x="806" y="17"/>
                  </a:lnTo>
                  <a:lnTo>
                    <a:pt x="806" y="17"/>
                  </a:lnTo>
                  <a:lnTo>
                    <a:pt x="807" y="17"/>
                  </a:lnTo>
                  <a:lnTo>
                    <a:pt x="807" y="16"/>
                  </a:lnTo>
                  <a:lnTo>
                    <a:pt x="807" y="16"/>
                  </a:lnTo>
                  <a:close/>
                  <a:moveTo>
                    <a:pt x="799" y="13"/>
                  </a:moveTo>
                  <a:lnTo>
                    <a:pt x="801" y="14"/>
                  </a:lnTo>
                  <a:lnTo>
                    <a:pt x="801" y="14"/>
                  </a:lnTo>
                  <a:lnTo>
                    <a:pt x="801" y="16"/>
                  </a:lnTo>
                  <a:lnTo>
                    <a:pt x="799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4"/>
                  </a:lnTo>
                  <a:lnTo>
                    <a:pt x="798" y="13"/>
                  </a:lnTo>
                  <a:lnTo>
                    <a:pt x="799" y="13"/>
                  </a:lnTo>
                  <a:close/>
                  <a:moveTo>
                    <a:pt x="41" y="13"/>
                  </a:moveTo>
                  <a:lnTo>
                    <a:pt x="43" y="13"/>
                  </a:lnTo>
                  <a:lnTo>
                    <a:pt x="43" y="13"/>
                  </a:lnTo>
                  <a:lnTo>
                    <a:pt x="44" y="13"/>
                  </a:lnTo>
                  <a:lnTo>
                    <a:pt x="46" y="14"/>
                  </a:lnTo>
                  <a:lnTo>
                    <a:pt x="50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0" y="14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0" y="16"/>
                  </a:lnTo>
                  <a:lnTo>
                    <a:pt x="50" y="17"/>
                  </a:lnTo>
                  <a:lnTo>
                    <a:pt x="50" y="17"/>
                  </a:lnTo>
                  <a:lnTo>
                    <a:pt x="49" y="17"/>
                  </a:lnTo>
                  <a:lnTo>
                    <a:pt x="47" y="16"/>
                  </a:lnTo>
                  <a:lnTo>
                    <a:pt x="46" y="16"/>
                  </a:lnTo>
                  <a:lnTo>
                    <a:pt x="43" y="16"/>
                  </a:lnTo>
                  <a:lnTo>
                    <a:pt x="41" y="16"/>
                  </a:lnTo>
                  <a:lnTo>
                    <a:pt x="39" y="14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1" y="13"/>
                  </a:lnTo>
                  <a:close/>
                  <a:moveTo>
                    <a:pt x="678" y="11"/>
                  </a:moveTo>
                  <a:lnTo>
                    <a:pt x="680" y="11"/>
                  </a:lnTo>
                  <a:lnTo>
                    <a:pt x="680" y="11"/>
                  </a:lnTo>
                  <a:lnTo>
                    <a:pt x="678" y="11"/>
                  </a:lnTo>
                  <a:lnTo>
                    <a:pt x="678" y="13"/>
                  </a:lnTo>
                  <a:lnTo>
                    <a:pt x="680" y="13"/>
                  </a:lnTo>
                  <a:lnTo>
                    <a:pt x="681" y="13"/>
                  </a:lnTo>
                  <a:lnTo>
                    <a:pt x="681" y="13"/>
                  </a:lnTo>
                  <a:lnTo>
                    <a:pt x="683" y="13"/>
                  </a:lnTo>
                  <a:lnTo>
                    <a:pt x="683" y="14"/>
                  </a:lnTo>
                  <a:lnTo>
                    <a:pt x="683" y="14"/>
                  </a:lnTo>
                  <a:lnTo>
                    <a:pt x="684" y="14"/>
                  </a:lnTo>
                  <a:lnTo>
                    <a:pt x="683" y="16"/>
                  </a:lnTo>
                  <a:lnTo>
                    <a:pt x="683" y="17"/>
                  </a:lnTo>
                  <a:lnTo>
                    <a:pt x="683" y="17"/>
                  </a:lnTo>
                  <a:lnTo>
                    <a:pt x="683" y="19"/>
                  </a:lnTo>
                  <a:lnTo>
                    <a:pt x="681" y="19"/>
                  </a:lnTo>
                  <a:lnTo>
                    <a:pt x="683" y="19"/>
                  </a:lnTo>
                  <a:lnTo>
                    <a:pt x="683" y="21"/>
                  </a:lnTo>
                  <a:lnTo>
                    <a:pt x="683" y="22"/>
                  </a:lnTo>
                  <a:lnTo>
                    <a:pt x="681" y="22"/>
                  </a:lnTo>
                  <a:lnTo>
                    <a:pt x="678" y="21"/>
                  </a:lnTo>
                  <a:lnTo>
                    <a:pt x="676" y="19"/>
                  </a:lnTo>
                  <a:lnTo>
                    <a:pt x="676" y="19"/>
                  </a:lnTo>
                  <a:lnTo>
                    <a:pt x="676" y="17"/>
                  </a:lnTo>
                  <a:lnTo>
                    <a:pt x="676" y="16"/>
                  </a:lnTo>
                  <a:lnTo>
                    <a:pt x="676" y="16"/>
                  </a:lnTo>
                  <a:lnTo>
                    <a:pt x="675" y="16"/>
                  </a:lnTo>
                  <a:lnTo>
                    <a:pt x="673" y="16"/>
                  </a:lnTo>
                  <a:lnTo>
                    <a:pt x="673" y="14"/>
                  </a:lnTo>
                  <a:lnTo>
                    <a:pt x="673" y="14"/>
                  </a:lnTo>
                  <a:lnTo>
                    <a:pt x="675" y="11"/>
                  </a:lnTo>
                  <a:lnTo>
                    <a:pt x="678" y="11"/>
                  </a:lnTo>
                  <a:close/>
                  <a:moveTo>
                    <a:pt x="2515" y="10"/>
                  </a:moveTo>
                  <a:lnTo>
                    <a:pt x="2515" y="10"/>
                  </a:lnTo>
                  <a:lnTo>
                    <a:pt x="2515" y="11"/>
                  </a:lnTo>
                  <a:lnTo>
                    <a:pt x="2515" y="11"/>
                  </a:lnTo>
                  <a:lnTo>
                    <a:pt x="2515" y="13"/>
                  </a:lnTo>
                  <a:lnTo>
                    <a:pt x="2515" y="13"/>
                  </a:lnTo>
                  <a:lnTo>
                    <a:pt x="2514" y="14"/>
                  </a:lnTo>
                  <a:lnTo>
                    <a:pt x="2514" y="16"/>
                  </a:lnTo>
                  <a:lnTo>
                    <a:pt x="2515" y="16"/>
                  </a:lnTo>
                  <a:lnTo>
                    <a:pt x="2515" y="17"/>
                  </a:lnTo>
                  <a:lnTo>
                    <a:pt x="2514" y="19"/>
                  </a:lnTo>
                  <a:lnTo>
                    <a:pt x="2510" y="19"/>
                  </a:lnTo>
                  <a:lnTo>
                    <a:pt x="2510" y="22"/>
                  </a:lnTo>
                  <a:lnTo>
                    <a:pt x="2509" y="24"/>
                  </a:lnTo>
                  <a:lnTo>
                    <a:pt x="2509" y="25"/>
                  </a:lnTo>
                  <a:lnTo>
                    <a:pt x="2509" y="27"/>
                  </a:lnTo>
                  <a:lnTo>
                    <a:pt x="2506" y="30"/>
                  </a:lnTo>
                  <a:lnTo>
                    <a:pt x="2504" y="32"/>
                  </a:lnTo>
                  <a:lnTo>
                    <a:pt x="2504" y="32"/>
                  </a:lnTo>
                  <a:lnTo>
                    <a:pt x="2502" y="30"/>
                  </a:lnTo>
                  <a:lnTo>
                    <a:pt x="2504" y="25"/>
                  </a:lnTo>
                  <a:lnTo>
                    <a:pt x="2507" y="19"/>
                  </a:lnTo>
                  <a:lnTo>
                    <a:pt x="2509" y="16"/>
                  </a:lnTo>
                  <a:lnTo>
                    <a:pt x="2510" y="14"/>
                  </a:lnTo>
                  <a:lnTo>
                    <a:pt x="2512" y="13"/>
                  </a:lnTo>
                  <a:lnTo>
                    <a:pt x="2514" y="11"/>
                  </a:lnTo>
                  <a:lnTo>
                    <a:pt x="2515" y="10"/>
                  </a:lnTo>
                  <a:close/>
                  <a:moveTo>
                    <a:pt x="2696" y="6"/>
                  </a:moveTo>
                  <a:lnTo>
                    <a:pt x="2700" y="8"/>
                  </a:lnTo>
                  <a:lnTo>
                    <a:pt x="2700" y="8"/>
                  </a:lnTo>
                  <a:lnTo>
                    <a:pt x="2701" y="16"/>
                  </a:lnTo>
                  <a:lnTo>
                    <a:pt x="2701" y="17"/>
                  </a:lnTo>
                  <a:lnTo>
                    <a:pt x="2701" y="19"/>
                  </a:lnTo>
                  <a:lnTo>
                    <a:pt x="2700" y="19"/>
                  </a:lnTo>
                  <a:lnTo>
                    <a:pt x="2698" y="22"/>
                  </a:lnTo>
                  <a:lnTo>
                    <a:pt x="2696" y="22"/>
                  </a:lnTo>
                  <a:lnTo>
                    <a:pt x="2698" y="24"/>
                  </a:lnTo>
                  <a:lnTo>
                    <a:pt x="2698" y="24"/>
                  </a:lnTo>
                  <a:lnTo>
                    <a:pt x="2700" y="25"/>
                  </a:lnTo>
                  <a:lnTo>
                    <a:pt x="2701" y="24"/>
                  </a:lnTo>
                  <a:lnTo>
                    <a:pt x="2703" y="25"/>
                  </a:lnTo>
                  <a:lnTo>
                    <a:pt x="2704" y="27"/>
                  </a:lnTo>
                  <a:lnTo>
                    <a:pt x="2706" y="29"/>
                  </a:lnTo>
                  <a:lnTo>
                    <a:pt x="2706" y="30"/>
                  </a:lnTo>
                  <a:lnTo>
                    <a:pt x="2704" y="32"/>
                  </a:lnTo>
                  <a:lnTo>
                    <a:pt x="2703" y="30"/>
                  </a:lnTo>
                  <a:lnTo>
                    <a:pt x="2703" y="30"/>
                  </a:lnTo>
                  <a:lnTo>
                    <a:pt x="2701" y="30"/>
                  </a:lnTo>
                  <a:lnTo>
                    <a:pt x="2701" y="30"/>
                  </a:lnTo>
                  <a:lnTo>
                    <a:pt x="2701" y="29"/>
                  </a:lnTo>
                  <a:lnTo>
                    <a:pt x="2700" y="27"/>
                  </a:lnTo>
                  <a:lnTo>
                    <a:pt x="2698" y="29"/>
                  </a:lnTo>
                  <a:lnTo>
                    <a:pt x="2696" y="24"/>
                  </a:lnTo>
                  <a:lnTo>
                    <a:pt x="2696" y="24"/>
                  </a:lnTo>
                  <a:lnTo>
                    <a:pt x="2695" y="22"/>
                  </a:lnTo>
                  <a:lnTo>
                    <a:pt x="2693" y="19"/>
                  </a:lnTo>
                  <a:lnTo>
                    <a:pt x="2692" y="19"/>
                  </a:lnTo>
                  <a:lnTo>
                    <a:pt x="2692" y="14"/>
                  </a:lnTo>
                  <a:lnTo>
                    <a:pt x="2689" y="11"/>
                  </a:lnTo>
                  <a:lnTo>
                    <a:pt x="2689" y="10"/>
                  </a:lnTo>
                  <a:lnTo>
                    <a:pt x="2690" y="8"/>
                  </a:lnTo>
                  <a:lnTo>
                    <a:pt x="2693" y="6"/>
                  </a:lnTo>
                  <a:lnTo>
                    <a:pt x="2696" y="6"/>
                  </a:lnTo>
                  <a:close/>
                  <a:moveTo>
                    <a:pt x="2849" y="2"/>
                  </a:moveTo>
                  <a:lnTo>
                    <a:pt x="2851" y="3"/>
                  </a:lnTo>
                  <a:lnTo>
                    <a:pt x="2853" y="3"/>
                  </a:lnTo>
                  <a:lnTo>
                    <a:pt x="2854" y="3"/>
                  </a:lnTo>
                  <a:lnTo>
                    <a:pt x="2854" y="3"/>
                  </a:lnTo>
                  <a:lnTo>
                    <a:pt x="2853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6"/>
                  </a:lnTo>
                  <a:lnTo>
                    <a:pt x="2849" y="6"/>
                  </a:lnTo>
                  <a:lnTo>
                    <a:pt x="2849" y="8"/>
                  </a:lnTo>
                  <a:lnTo>
                    <a:pt x="2854" y="13"/>
                  </a:lnTo>
                  <a:lnTo>
                    <a:pt x="2857" y="14"/>
                  </a:lnTo>
                  <a:lnTo>
                    <a:pt x="2859" y="16"/>
                  </a:lnTo>
                  <a:lnTo>
                    <a:pt x="2862" y="17"/>
                  </a:lnTo>
                  <a:lnTo>
                    <a:pt x="2862" y="17"/>
                  </a:lnTo>
                  <a:lnTo>
                    <a:pt x="2862" y="19"/>
                  </a:lnTo>
                  <a:lnTo>
                    <a:pt x="2862" y="21"/>
                  </a:lnTo>
                  <a:lnTo>
                    <a:pt x="2862" y="21"/>
                  </a:lnTo>
                  <a:lnTo>
                    <a:pt x="2860" y="21"/>
                  </a:lnTo>
                  <a:lnTo>
                    <a:pt x="2860" y="22"/>
                  </a:lnTo>
                  <a:lnTo>
                    <a:pt x="2860" y="22"/>
                  </a:lnTo>
                  <a:lnTo>
                    <a:pt x="2860" y="25"/>
                  </a:lnTo>
                  <a:lnTo>
                    <a:pt x="2860" y="25"/>
                  </a:lnTo>
                  <a:lnTo>
                    <a:pt x="2859" y="25"/>
                  </a:lnTo>
                  <a:lnTo>
                    <a:pt x="2859" y="24"/>
                  </a:lnTo>
                  <a:lnTo>
                    <a:pt x="2857" y="24"/>
                  </a:lnTo>
                  <a:lnTo>
                    <a:pt x="2857" y="24"/>
                  </a:lnTo>
                  <a:lnTo>
                    <a:pt x="2859" y="25"/>
                  </a:lnTo>
                  <a:lnTo>
                    <a:pt x="2859" y="25"/>
                  </a:lnTo>
                  <a:lnTo>
                    <a:pt x="2857" y="25"/>
                  </a:lnTo>
                  <a:lnTo>
                    <a:pt x="2857" y="25"/>
                  </a:lnTo>
                  <a:lnTo>
                    <a:pt x="2854" y="25"/>
                  </a:lnTo>
                  <a:lnTo>
                    <a:pt x="2853" y="25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1" y="25"/>
                  </a:lnTo>
                  <a:lnTo>
                    <a:pt x="2851" y="24"/>
                  </a:lnTo>
                  <a:lnTo>
                    <a:pt x="2851" y="24"/>
                  </a:lnTo>
                  <a:lnTo>
                    <a:pt x="2851" y="22"/>
                  </a:lnTo>
                  <a:lnTo>
                    <a:pt x="2848" y="22"/>
                  </a:lnTo>
                  <a:lnTo>
                    <a:pt x="2846" y="22"/>
                  </a:lnTo>
                  <a:lnTo>
                    <a:pt x="2841" y="17"/>
                  </a:lnTo>
                  <a:lnTo>
                    <a:pt x="2840" y="16"/>
                  </a:lnTo>
                  <a:lnTo>
                    <a:pt x="2838" y="14"/>
                  </a:lnTo>
                  <a:lnTo>
                    <a:pt x="2835" y="13"/>
                  </a:lnTo>
                  <a:lnTo>
                    <a:pt x="2835" y="13"/>
                  </a:lnTo>
                  <a:lnTo>
                    <a:pt x="2837" y="13"/>
                  </a:lnTo>
                  <a:lnTo>
                    <a:pt x="2835" y="10"/>
                  </a:lnTo>
                  <a:lnTo>
                    <a:pt x="2838" y="13"/>
                  </a:lnTo>
                  <a:lnTo>
                    <a:pt x="2838" y="13"/>
                  </a:lnTo>
                  <a:lnTo>
                    <a:pt x="2840" y="13"/>
                  </a:lnTo>
                  <a:lnTo>
                    <a:pt x="2840" y="13"/>
                  </a:lnTo>
                  <a:lnTo>
                    <a:pt x="2840" y="14"/>
                  </a:lnTo>
                  <a:lnTo>
                    <a:pt x="2840" y="14"/>
                  </a:lnTo>
                  <a:lnTo>
                    <a:pt x="2841" y="16"/>
                  </a:lnTo>
                  <a:lnTo>
                    <a:pt x="2841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4"/>
                  </a:lnTo>
                  <a:lnTo>
                    <a:pt x="2843" y="14"/>
                  </a:lnTo>
                  <a:lnTo>
                    <a:pt x="2845" y="14"/>
                  </a:lnTo>
                  <a:lnTo>
                    <a:pt x="2845" y="14"/>
                  </a:lnTo>
                  <a:lnTo>
                    <a:pt x="2848" y="16"/>
                  </a:lnTo>
                  <a:lnTo>
                    <a:pt x="2849" y="16"/>
                  </a:lnTo>
                  <a:lnTo>
                    <a:pt x="2849" y="16"/>
                  </a:lnTo>
                  <a:lnTo>
                    <a:pt x="2849" y="14"/>
                  </a:lnTo>
                  <a:lnTo>
                    <a:pt x="2849" y="14"/>
                  </a:lnTo>
                  <a:lnTo>
                    <a:pt x="2848" y="14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0"/>
                  </a:lnTo>
                  <a:lnTo>
                    <a:pt x="2846" y="10"/>
                  </a:lnTo>
                  <a:lnTo>
                    <a:pt x="2846" y="10"/>
                  </a:lnTo>
                  <a:lnTo>
                    <a:pt x="2846" y="8"/>
                  </a:lnTo>
                  <a:lnTo>
                    <a:pt x="2845" y="8"/>
                  </a:lnTo>
                  <a:lnTo>
                    <a:pt x="2845" y="8"/>
                  </a:lnTo>
                  <a:lnTo>
                    <a:pt x="2843" y="8"/>
                  </a:lnTo>
                  <a:lnTo>
                    <a:pt x="2841" y="10"/>
                  </a:lnTo>
                  <a:lnTo>
                    <a:pt x="2841" y="10"/>
                  </a:lnTo>
                  <a:lnTo>
                    <a:pt x="2840" y="10"/>
                  </a:lnTo>
                  <a:lnTo>
                    <a:pt x="2840" y="10"/>
                  </a:lnTo>
                  <a:lnTo>
                    <a:pt x="2840" y="8"/>
                  </a:lnTo>
                  <a:lnTo>
                    <a:pt x="2841" y="8"/>
                  </a:lnTo>
                  <a:lnTo>
                    <a:pt x="2843" y="6"/>
                  </a:lnTo>
                  <a:lnTo>
                    <a:pt x="2843" y="6"/>
                  </a:lnTo>
                  <a:lnTo>
                    <a:pt x="2843" y="5"/>
                  </a:lnTo>
                  <a:lnTo>
                    <a:pt x="2843" y="5"/>
                  </a:lnTo>
                  <a:lnTo>
                    <a:pt x="2843" y="3"/>
                  </a:lnTo>
                  <a:lnTo>
                    <a:pt x="2843" y="3"/>
                  </a:lnTo>
                  <a:lnTo>
                    <a:pt x="2846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5"/>
                  </a:lnTo>
                  <a:lnTo>
                    <a:pt x="2849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3"/>
                  </a:lnTo>
                  <a:lnTo>
                    <a:pt x="2849" y="3"/>
                  </a:lnTo>
                  <a:lnTo>
                    <a:pt x="2849" y="2"/>
                  </a:lnTo>
                  <a:close/>
                  <a:moveTo>
                    <a:pt x="777" y="0"/>
                  </a:moveTo>
                  <a:lnTo>
                    <a:pt x="779" y="0"/>
                  </a:lnTo>
                  <a:lnTo>
                    <a:pt x="781" y="2"/>
                  </a:lnTo>
                  <a:lnTo>
                    <a:pt x="782" y="2"/>
                  </a:lnTo>
                  <a:lnTo>
                    <a:pt x="781" y="3"/>
                  </a:lnTo>
                  <a:lnTo>
                    <a:pt x="781" y="3"/>
                  </a:lnTo>
                  <a:lnTo>
                    <a:pt x="777" y="3"/>
                  </a:lnTo>
                  <a:lnTo>
                    <a:pt x="776" y="3"/>
                  </a:lnTo>
                  <a:lnTo>
                    <a:pt x="776" y="5"/>
                  </a:lnTo>
                  <a:lnTo>
                    <a:pt x="773" y="5"/>
                  </a:lnTo>
                  <a:lnTo>
                    <a:pt x="771" y="6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770" y="6"/>
                  </a:lnTo>
                  <a:lnTo>
                    <a:pt x="773" y="3"/>
                  </a:lnTo>
                  <a:lnTo>
                    <a:pt x="777" y="0"/>
                  </a:lnTo>
                  <a:close/>
                  <a:moveTo>
                    <a:pt x="2525" y="0"/>
                  </a:moveTo>
                  <a:lnTo>
                    <a:pt x="2526" y="0"/>
                  </a:lnTo>
                  <a:lnTo>
                    <a:pt x="2528" y="0"/>
                  </a:lnTo>
                  <a:lnTo>
                    <a:pt x="2528" y="0"/>
                  </a:lnTo>
                  <a:lnTo>
                    <a:pt x="2529" y="0"/>
                  </a:lnTo>
                  <a:lnTo>
                    <a:pt x="2532" y="0"/>
                  </a:lnTo>
                  <a:lnTo>
                    <a:pt x="2534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4" y="2"/>
                  </a:lnTo>
                  <a:lnTo>
                    <a:pt x="2532" y="2"/>
                  </a:lnTo>
                  <a:lnTo>
                    <a:pt x="2529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6" y="3"/>
                  </a:lnTo>
                  <a:lnTo>
                    <a:pt x="2525" y="3"/>
                  </a:lnTo>
                  <a:lnTo>
                    <a:pt x="2525" y="3"/>
                  </a:lnTo>
                  <a:lnTo>
                    <a:pt x="2525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0" y="2"/>
                  </a:lnTo>
                  <a:lnTo>
                    <a:pt x="2521" y="0"/>
                  </a:lnTo>
                  <a:lnTo>
                    <a:pt x="2523" y="0"/>
                  </a:lnTo>
                  <a:lnTo>
                    <a:pt x="2525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9" name="Freeform 356">
              <a:extLst>
                <a:ext uri="{FF2B5EF4-FFF2-40B4-BE49-F238E27FC236}">
                  <a16:creationId xmlns:a16="http://schemas.microsoft.com/office/drawing/2014/main" id="{DAF633FB-8E80-404B-95CC-F9CA282E3A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41441" y="2365342"/>
              <a:ext cx="5746305" cy="196872"/>
            </a:xfrm>
            <a:custGeom>
              <a:avLst/>
              <a:gdLst>
                <a:gd name="T0" fmla="*/ 2575 w 2948"/>
                <a:gd name="T1" fmla="*/ 85 h 101"/>
                <a:gd name="T2" fmla="*/ 2558 w 2948"/>
                <a:gd name="T3" fmla="*/ 96 h 101"/>
                <a:gd name="T4" fmla="*/ 2552 w 2948"/>
                <a:gd name="T5" fmla="*/ 90 h 101"/>
                <a:gd name="T6" fmla="*/ 2561 w 2948"/>
                <a:gd name="T7" fmla="*/ 82 h 101"/>
                <a:gd name="T8" fmla="*/ 817 w 2948"/>
                <a:gd name="T9" fmla="*/ 79 h 101"/>
                <a:gd name="T10" fmla="*/ 775 w 2948"/>
                <a:gd name="T11" fmla="*/ 93 h 101"/>
                <a:gd name="T12" fmla="*/ 776 w 2948"/>
                <a:gd name="T13" fmla="*/ 83 h 101"/>
                <a:gd name="T14" fmla="*/ 2612 w 2948"/>
                <a:gd name="T15" fmla="*/ 74 h 101"/>
                <a:gd name="T16" fmla="*/ 141 w 2948"/>
                <a:gd name="T17" fmla="*/ 71 h 101"/>
                <a:gd name="T18" fmla="*/ 2946 w 2948"/>
                <a:gd name="T19" fmla="*/ 74 h 101"/>
                <a:gd name="T20" fmla="*/ 841 w 2948"/>
                <a:gd name="T21" fmla="*/ 61 h 101"/>
                <a:gd name="T22" fmla="*/ 836 w 2948"/>
                <a:gd name="T23" fmla="*/ 64 h 101"/>
                <a:gd name="T24" fmla="*/ 188 w 2948"/>
                <a:gd name="T25" fmla="*/ 61 h 101"/>
                <a:gd name="T26" fmla="*/ 696 w 2948"/>
                <a:gd name="T27" fmla="*/ 61 h 101"/>
                <a:gd name="T28" fmla="*/ 4 w 2948"/>
                <a:gd name="T29" fmla="*/ 61 h 101"/>
                <a:gd name="T30" fmla="*/ 461 w 2948"/>
                <a:gd name="T31" fmla="*/ 71 h 101"/>
                <a:gd name="T32" fmla="*/ 888 w 2948"/>
                <a:gd name="T33" fmla="*/ 58 h 101"/>
                <a:gd name="T34" fmla="*/ 2938 w 2948"/>
                <a:gd name="T35" fmla="*/ 50 h 101"/>
                <a:gd name="T36" fmla="*/ 27 w 2948"/>
                <a:gd name="T37" fmla="*/ 47 h 101"/>
                <a:gd name="T38" fmla="*/ 866 w 2948"/>
                <a:gd name="T39" fmla="*/ 52 h 101"/>
                <a:gd name="T40" fmla="*/ 861 w 2948"/>
                <a:gd name="T41" fmla="*/ 44 h 101"/>
                <a:gd name="T42" fmla="*/ 4 w 2948"/>
                <a:gd name="T43" fmla="*/ 42 h 101"/>
                <a:gd name="T44" fmla="*/ 2708 w 2948"/>
                <a:gd name="T45" fmla="*/ 34 h 101"/>
                <a:gd name="T46" fmla="*/ 2930 w 2948"/>
                <a:gd name="T47" fmla="*/ 34 h 101"/>
                <a:gd name="T48" fmla="*/ 2 w 2948"/>
                <a:gd name="T49" fmla="*/ 30 h 101"/>
                <a:gd name="T50" fmla="*/ 2728 w 2948"/>
                <a:gd name="T51" fmla="*/ 30 h 101"/>
                <a:gd name="T52" fmla="*/ 2724 w 2948"/>
                <a:gd name="T53" fmla="*/ 42 h 101"/>
                <a:gd name="T54" fmla="*/ 2728 w 2948"/>
                <a:gd name="T55" fmla="*/ 28 h 101"/>
                <a:gd name="T56" fmla="*/ 2823 w 2948"/>
                <a:gd name="T57" fmla="*/ 30 h 101"/>
                <a:gd name="T58" fmla="*/ 2848 w 2948"/>
                <a:gd name="T59" fmla="*/ 50 h 101"/>
                <a:gd name="T60" fmla="*/ 2828 w 2948"/>
                <a:gd name="T61" fmla="*/ 66 h 101"/>
                <a:gd name="T62" fmla="*/ 2812 w 2948"/>
                <a:gd name="T63" fmla="*/ 50 h 101"/>
                <a:gd name="T64" fmla="*/ 2809 w 2948"/>
                <a:gd name="T65" fmla="*/ 34 h 101"/>
                <a:gd name="T66" fmla="*/ 2755 w 2948"/>
                <a:gd name="T67" fmla="*/ 30 h 101"/>
                <a:gd name="T68" fmla="*/ 2751 w 2948"/>
                <a:gd name="T69" fmla="*/ 25 h 101"/>
                <a:gd name="T70" fmla="*/ 2758 w 2948"/>
                <a:gd name="T71" fmla="*/ 30 h 101"/>
                <a:gd name="T72" fmla="*/ 2760 w 2948"/>
                <a:gd name="T73" fmla="*/ 23 h 101"/>
                <a:gd name="T74" fmla="*/ 2818 w 2948"/>
                <a:gd name="T75" fmla="*/ 20 h 101"/>
                <a:gd name="T76" fmla="*/ 740 w 2948"/>
                <a:gd name="T77" fmla="*/ 25 h 101"/>
                <a:gd name="T78" fmla="*/ 2725 w 2948"/>
                <a:gd name="T79" fmla="*/ 22 h 101"/>
                <a:gd name="T80" fmla="*/ 2714 w 2948"/>
                <a:gd name="T81" fmla="*/ 36 h 101"/>
                <a:gd name="T82" fmla="*/ 2716 w 2948"/>
                <a:gd name="T83" fmla="*/ 25 h 101"/>
                <a:gd name="T84" fmla="*/ 2719 w 2948"/>
                <a:gd name="T85" fmla="*/ 17 h 101"/>
                <a:gd name="T86" fmla="*/ 2727 w 2948"/>
                <a:gd name="T87" fmla="*/ 19 h 101"/>
                <a:gd name="T88" fmla="*/ 2905 w 2948"/>
                <a:gd name="T89" fmla="*/ 17 h 101"/>
                <a:gd name="T90" fmla="*/ 8 w 2948"/>
                <a:gd name="T91" fmla="*/ 6 h 101"/>
                <a:gd name="T92" fmla="*/ 2877 w 2948"/>
                <a:gd name="T93" fmla="*/ 3 h 101"/>
                <a:gd name="T94" fmla="*/ 2894 w 2948"/>
                <a:gd name="T95" fmla="*/ 30 h 101"/>
                <a:gd name="T96" fmla="*/ 2891 w 2948"/>
                <a:gd name="T97" fmla="*/ 46 h 101"/>
                <a:gd name="T98" fmla="*/ 2875 w 2948"/>
                <a:gd name="T99" fmla="*/ 39 h 101"/>
                <a:gd name="T100" fmla="*/ 2875 w 2948"/>
                <a:gd name="T101" fmla="*/ 30 h 101"/>
                <a:gd name="T102" fmla="*/ 2862 w 2948"/>
                <a:gd name="T103" fmla="*/ 12 h 101"/>
                <a:gd name="T104" fmla="*/ 2872 w 2948"/>
                <a:gd name="T105" fmla="*/ 11 h 101"/>
                <a:gd name="T106" fmla="*/ 2885 w 2948"/>
                <a:gd name="T107" fmla="*/ 17 h 101"/>
                <a:gd name="T108" fmla="*/ 787 w 2948"/>
                <a:gd name="T109" fmla="*/ 1 h 101"/>
                <a:gd name="T110" fmla="*/ 776 w 2948"/>
                <a:gd name="T111" fmla="*/ 6 h 101"/>
                <a:gd name="T112" fmla="*/ 759 w 2948"/>
                <a:gd name="T113" fmla="*/ 23 h 101"/>
                <a:gd name="T114" fmla="*/ 721 w 2948"/>
                <a:gd name="T115" fmla="*/ 44 h 101"/>
                <a:gd name="T116" fmla="*/ 683 w 2948"/>
                <a:gd name="T117" fmla="*/ 38 h 101"/>
                <a:gd name="T118" fmla="*/ 701 w 2948"/>
                <a:gd name="T119" fmla="*/ 27 h 101"/>
                <a:gd name="T120" fmla="*/ 705 w 2948"/>
                <a:gd name="T121" fmla="*/ 12 h 101"/>
                <a:gd name="T122" fmla="*/ 721 w 2948"/>
                <a:gd name="T123" fmla="*/ 12 h 101"/>
                <a:gd name="T124" fmla="*/ 765 w 2948"/>
                <a:gd name="T125" fmla="*/ 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48" h="101">
                  <a:moveTo>
                    <a:pt x="2569" y="79"/>
                  </a:moveTo>
                  <a:lnTo>
                    <a:pt x="2569" y="79"/>
                  </a:lnTo>
                  <a:lnTo>
                    <a:pt x="2571" y="79"/>
                  </a:lnTo>
                  <a:lnTo>
                    <a:pt x="2571" y="79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2"/>
                  </a:lnTo>
                  <a:lnTo>
                    <a:pt x="2575" y="82"/>
                  </a:lnTo>
                  <a:lnTo>
                    <a:pt x="2574" y="83"/>
                  </a:lnTo>
                  <a:lnTo>
                    <a:pt x="2574" y="83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8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3"/>
                  </a:lnTo>
                  <a:lnTo>
                    <a:pt x="2571" y="93"/>
                  </a:lnTo>
                  <a:lnTo>
                    <a:pt x="2571" y="93"/>
                  </a:lnTo>
                  <a:lnTo>
                    <a:pt x="2569" y="94"/>
                  </a:lnTo>
                  <a:lnTo>
                    <a:pt x="2568" y="94"/>
                  </a:lnTo>
                  <a:lnTo>
                    <a:pt x="2566" y="94"/>
                  </a:lnTo>
                  <a:lnTo>
                    <a:pt x="2564" y="94"/>
                  </a:lnTo>
                  <a:lnTo>
                    <a:pt x="2564" y="96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1" y="97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0" y="96"/>
                  </a:lnTo>
                  <a:lnTo>
                    <a:pt x="2560" y="96"/>
                  </a:lnTo>
                  <a:lnTo>
                    <a:pt x="2558" y="96"/>
                  </a:lnTo>
                  <a:lnTo>
                    <a:pt x="2558" y="97"/>
                  </a:lnTo>
                  <a:lnTo>
                    <a:pt x="2557" y="97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2" y="99"/>
                  </a:lnTo>
                  <a:lnTo>
                    <a:pt x="2550" y="101"/>
                  </a:lnTo>
                  <a:lnTo>
                    <a:pt x="2550" y="101"/>
                  </a:lnTo>
                  <a:lnTo>
                    <a:pt x="2550" y="99"/>
                  </a:lnTo>
                  <a:lnTo>
                    <a:pt x="2550" y="99"/>
                  </a:lnTo>
                  <a:lnTo>
                    <a:pt x="2552" y="97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2" y="93"/>
                  </a:lnTo>
                  <a:lnTo>
                    <a:pt x="2552" y="93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0"/>
                  </a:lnTo>
                  <a:lnTo>
                    <a:pt x="2552" y="90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90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5" y="88"/>
                  </a:lnTo>
                  <a:lnTo>
                    <a:pt x="2555" y="86"/>
                  </a:lnTo>
                  <a:lnTo>
                    <a:pt x="2555" y="86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8" y="85"/>
                  </a:lnTo>
                  <a:lnTo>
                    <a:pt x="2558" y="86"/>
                  </a:lnTo>
                  <a:lnTo>
                    <a:pt x="2560" y="86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90"/>
                  </a:lnTo>
                  <a:lnTo>
                    <a:pt x="2563" y="90"/>
                  </a:lnTo>
                  <a:lnTo>
                    <a:pt x="2563" y="90"/>
                  </a:lnTo>
                  <a:lnTo>
                    <a:pt x="2563" y="88"/>
                  </a:lnTo>
                  <a:lnTo>
                    <a:pt x="2563" y="86"/>
                  </a:lnTo>
                  <a:lnTo>
                    <a:pt x="2563" y="85"/>
                  </a:lnTo>
                  <a:lnTo>
                    <a:pt x="2561" y="83"/>
                  </a:lnTo>
                  <a:lnTo>
                    <a:pt x="2561" y="82"/>
                  </a:lnTo>
                  <a:lnTo>
                    <a:pt x="2561" y="82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6" y="79"/>
                  </a:lnTo>
                  <a:lnTo>
                    <a:pt x="2568" y="79"/>
                  </a:lnTo>
                  <a:lnTo>
                    <a:pt x="2569" y="79"/>
                  </a:lnTo>
                  <a:close/>
                  <a:moveTo>
                    <a:pt x="792" y="74"/>
                  </a:moveTo>
                  <a:lnTo>
                    <a:pt x="794" y="74"/>
                  </a:lnTo>
                  <a:lnTo>
                    <a:pt x="795" y="77"/>
                  </a:lnTo>
                  <a:lnTo>
                    <a:pt x="798" y="75"/>
                  </a:lnTo>
                  <a:lnTo>
                    <a:pt x="798" y="75"/>
                  </a:lnTo>
                  <a:lnTo>
                    <a:pt x="798" y="79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3" y="77"/>
                  </a:lnTo>
                  <a:lnTo>
                    <a:pt x="808" y="77"/>
                  </a:lnTo>
                  <a:lnTo>
                    <a:pt x="811" y="77"/>
                  </a:lnTo>
                  <a:lnTo>
                    <a:pt x="817" y="79"/>
                  </a:lnTo>
                  <a:lnTo>
                    <a:pt x="822" y="80"/>
                  </a:lnTo>
                  <a:lnTo>
                    <a:pt x="828" y="80"/>
                  </a:lnTo>
                  <a:lnTo>
                    <a:pt x="830" y="80"/>
                  </a:lnTo>
                  <a:lnTo>
                    <a:pt x="839" y="80"/>
                  </a:lnTo>
                  <a:lnTo>
                    <a:pt x="839" y="82"/>
                  </a:lnTo>
                  <a:lnTo>
                    <a:pt x="839" y="82"/>
                  </a:lnTo>
                  <a:lnTo>
                    <a:pt x="830" y="82"/>
                  </a:lnTo>
                  <a:lnTo>
                    <a:pt x="822" y="80"/>
                  </a:lnTo>
                  <a:lnTo>
                    <a:pt x="819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3" y="82"/>
                  </a:lnTo>
                  <a:lnTo>
                    <a:pt x="813" y="82"/>
                  </a:lnTo>
                  <a:lnTo>
                    <a:pt x="811" y="83"/>
                  </a:lnTo>
                  <a:lnTo>
                    <a:pt x="808" y="83"/>
                  </a:lnTo>
                  <a:lnTo>
                    <a:pt x="800" y="85"/>
                  </a:lnTo>
                  <a:lnTo>
                    <a:pt x="797" y="85"/>
                  </a:lnTo>
                  <a:lnTo>
                    <a:pt x="795" y="85"/>
                  </a:lnTo>
                  <a:lnTo>
                    <a:pt x="794" y="85"/>
                  </a:lnTo>
                  <a:lnTo>
                    <a:pt x="792" y="85"/>
                  </a:lnTo>
                  <a:lnTo>
                    <a:pt x="792" y="85"/>
                  </a:lnTo>
                  <a:lnTo>
                    <a:pt x="789" y="85"/>
                  </a:lnTo>
                  <a:lnTo>
                    <a:pt x="783" y="86"/>
                  </a:lnTo>
                  <a:lnTo>
                    <a:pt x="781" y="88"/>
                  </a:lnTo>
                  <a:lnTo>
                    <a:pt x="778" y="90"/>
                  </a:lnTo>
                  <a:lnTo>
                    <a:pt x="776" y="91"/>
                  </a:lnTo>
                  <a:lnTo>
                    <a:pt x="776" y="91"/>
                  </a:lnTo>
                  <a:lnTo>
                    <a:pt x="775" y="93"/>
                  </a:lnTo>
                  <a:lnTo>
                    <a:pt x="775" y="93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2" y="94"/>
                  </a:lnTo>
                  <a:lnTo>
                    <a:pt x="772" y="94"/>
                  </a:lnTo>
                  <a:lnTo>
                    <a:pt x="770" y="96"/>
                  </a:lnTo>
                  <a:lnTo>
                    <a:pt x="770" y="96"/>
                  </a:lnTo>
                  <a:lnTo>
                    <a:pt x="770" y="97"/>
                  </a:lnTo>
                  <a:lnTo>
                    <a:pt x="770" y="97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7" y="96"/>
                  </a:lnTo>
                  <a:lnTo>
                    <a:pt x="767" y="97"/>
                  </a:lnTo>
                  <a:lnTo>
                    <a:pt x="767" y="97"/>
                  </a:lnTo>
                  <a:lnTo>
                    <a:pt x="765" y="97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5" y="94"/>
                  </a:lnTo>
                  <a:lnTo>
                    <a:pt x="764" y="93"/>
                  </a:lnTo>
                  <a:lnTo>
                    <a:pt x="762" y="93"/>
                  </a:lnTo>
                  <a:lnTo>
                    <a:pt x="762" y="93"/>
                  </a:lnTo>
                  <a:lnTo>
                    <a:pt x="764" y="91"/>
                  </a:lnTo>
                  <a:lnTo>
                    <a:pt x="764" y="91"/>
                  </a:lnTo>
                  <a:lnTo>
                    <a:pt x="765" y="91"/>
                  </a:lnTo>
                  <a:lnTo>
                    <a:pt x="765" y="93"/>
                  </a:lnTo>
                  <a:lnTo>
                    <a:pt x="765" y="93"/>
                  </a:lnTo>
                  <a:lnTo>
                    <a:pt x="767" y="91"/>
                  </a:lnTo>
                  <a:lnTo>
                    <a:pt x="768" y="90"/>
                  </a:lnTo>
                  <a:lnTo>
                    <a:pt x="773" y="86"/>
                  </a:lnTo>
                  <a:lnTo>
                    <a:pt x="775" y="85"/>
                  </a:lnTo>
                  <a:lnTo>
                    <a:pt x="776" y="83"/>
                  </a:lnTo>
                  <a:lnTo>
                    <a:pt x="781" y="80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7"/>
                  </a:lnTo>
                  <a:lnTo>
                    <a:pt x="784" y="77"/>
                  </a:lnTo>
                  <a:lnTo>
                    <a:pt x="786" y="75"/>
                  </a:lnTo>
                  <a:lnTo>
                    <a:pt x="787" y="75"/>
                  </a:lnTo>
                  <a:lnTo>
                    <a:pt x="789" y="75"/>
                  </a:lnTo>
                  <a:lnTo>
                    <a:pt x="790" y="74"/>
                  </a:lnTo>
                  <a:lnTo>
                    <a:pt x="792" y="74"/>
                  </a:lnTo>
                  <a:close/>
                  <a:moveTo>
                    <a:pt x="2629" y="74"/>
                  </a:moveTo>
                  <a:lnTo>
                    <a:pt x="2629" y="74"/>
                  </a:lnTo>
                  <a:lnTo>
                    <a:pt x="2629" y="75"/>
                  </a:lnTo>
                  <a:lnTo>
                    <a:pt x="2629" y="79"/>
                  </a:lnTo>
                  <a:lnTo>
                    <a:pt x="2629" y="79"/>
                  </a:lnTo>
                  <a:lnTo>
                    <a:pt x="2631" y="79"/>
                  </a:lnTo>
                  <a:lnTo>
                    <a:pt x="2632" y="80"/>
                  </a:lnTo>
                  <a:lnTo>
                    <a:pt x="2631" y="82"/>
                  </a:lnTo>
                  <a:lnTo>
                    <a:pt x="2626" y="82"/>
                  </a:lnTo>
                  <a:lnTo>
                    <a:pt x="2624" y="80"/>
                  </a:lnTo>
                  <a:lnTo>
                    <a:pt x="2623" y="80"/>
                  </a:lnTo>
                  <a:lnTo>
                    <a:pt x="2621" y="82"/>
                  </a:lnTo>
                  <a:lnTo>
                    <a:pt x="2620" y="79"/>
                  </a:lnTo>
                  <a:lnTo>
                    <a:pt x="2618" y="79"/>
                  </a:lnTo>
                  <a:lnTo>
                    <a:pt x="2616" y="77"/>
                  </a:lnTo>
                  <a:lnTo>
                    <a:pt x="2613" y="77"/>
                  </a:lnTo>
                  <a:lnTo>
                    <a:pt x="2612" y="77"/>
                  </a:lnTo>
                  <a:lnTo>
                    <a:pt x="2605" y="77"/>
                  </a:lnTo>
                  <a:lnTo>
                    <a:pt x="2604" y="77"/>
                  </a:lnTo>
                  <a:lnTo>
                    <a:pt x="2607" y="77"/>
                  </a:lnTo>
                  <a:lnTo>
                    <a:pt x="2610" y="75"/>
                  </a:lnTo>
                  <a:lnTo>
                    <a:pt x="2612" y="74"/>
                  </a:lnTo>
                  <a:lnTo>
                    <a:pt x="2612" y="75"/>
                  </a:lnTo>
                  <a:lnTo>
                    <a:pt x="2613" y="75"/>
                  </a:lnTo>
                  <a:lnTo>
                    <a:pt x="2615" y="74"/>
                  </a:lnTo>
                  <a:lnTo>
                    <a:pt x="2616" y="75"/>
                  </a:lnTo>
                  <a:lnTo>
                    <a:pt x="2618" y="75"/>
                  </a:lnTo>
                  <a:lnTo>
                    <a:pt x="2623" y="77"/>
                  </a:lnTo>
                  <a:lnTo>
                    <a:pt x="2623" y="74"/>
                  </a:lnTo>
                  <a:lnTo>
                    <a:pt x="2626" y="75"/>
                  </a:lnTo>
                  <a:lnTo>
                    <a:pt x="2628" y="75"/>
                  </a:lnTo>
                  <a:lnTo>
                    <a:pt x="2628" y="74"/>
                  </a:lnTo>
                  <a:lnTo>
                    <a:pt x="2629" y="74"/>
                  </a:lnTo>
                  <a:close/>
                  <a:moveTo>
                    <a:pt x="71" y="72"/>
                  </a:moveTo>
                  <a:lnTo>
                    <a:pt x="75" y="74"/>
                  </a:lnTo>
                  <a:lnTo>
                    <a:pt x="75" y="74"/>
                  </a:lnTo>
                  <a:lnTo>
                    <a:pt x="76" y="74"/>
                  </a:lnTo>
                  <a:lnTo>
                    <a:pt x="78" y="74"/>
                  </a:lnTo>
                  <a:lnTo>
                    <a:pt x="78" y="75"/>
                  </a:lnTo>
                  <a:lnTo>
                    <a:pt x="76" y="75"/>
                  </a:lnTo>
                  <a:lnTo>
                    <a:pt x="76" y="75"/>
                  </a:lnTo>
                  <a:lnTo>
                    <a:pt x="76" y="77"/>
                  </a:lnTo>
                  <a:lnTo>
                    <a:pt x="78" y="77"/>
                  </a:lnTo>
                  <a:lnTo>
                    <a:pt x="79" y="77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5" y="77"/>
                  </a:lnTo>
                  <a:lnTo>
                    <a:pt x="73" y="75"/>
                  </a:lnTo>
                  <a:lnTo>
                    <a:pt x="73" y="75"/>
                  </a:lnTo>
                  <a:lnTo>
                    <a:pt x="71" y="74"/>
                  </a:lnTo>
                  <a:lnTo>
                    <a:pt x="71" y="72"/>
                  </a:lnTo>
                  <a:lnTo>
                    <a:pt x="71" y="72"/>
                  </a:lnTo>
                  <a:close/>
                  <a:moveTo>
                    <a:pt x="141" y="71"/>
                  </a:moveTo>
                  <a:lnTo>
                    <a:pt x="142" y="71"/>
                  </a:lnTo>
                  <a:lnTo>
                    <a:pt x="144" y="71"/>
                  </a:lnTo>
                  <a:lnTo>
                    <a:pt x="146" y="71"/>
                  </a:lnTo>
                  <a:lnTo>
                    <a:pt x="144" y="72"/>
                  </a:lnTo>
                  <a:lnTo>
                    <a:pt x="142" y="72"/>
                  </a:lnTo>
                  <a:lnTo>
                    <a:pt x="141" y="72"/>
                  </a:lnTo>
                  <a:lnTo>
                    <a:pt x="138" y="74"/>
                  </a:lnTo>
                  <a:lnTo>
                    <a:pt x="138" y="74"/>
                  </a:lnTo>
                  <a:lnTo>
                    <a:pt x="138" y="75"/>
                  </a:lnTo>
                  <a:lnTo>
                    <a:pt x="138" y="75"/>
                  </a:lnTo>
                  <a:lnTo>
                    <a:pt x="138" y="77"/>
                  </a:lnTo>
                  <a:lnTo>
                    <a:pt x="136" y="77"/>
                  </a:lnTo>
                  <a:lnTo>
                    <a:pt x="136" y="77"/>
                  </a:lnTo>
                  <a:lnTo>
                    <a:pt x="133" y="77"/>
                  </a:lnTo>
                  <a:lnTo>
                    <a:pt x="120" y="80"/>
                  </a:lnTo>
                  <a:lnTo>
                    <a:pt x="119" y="79"/>
                  </a:lnTo>
                  <a:lnTo>
                    <a:pt x="117" y="77"/>
                  </a:lnTo>
                  <a:lnTo>
                    <a:pt x="119" y="75"/>
                  </a:lnTo>
                  <a:lnTo>
                    <a:pt x="127" y="72"/>
                  </a:lnTo>
                  <a:lnTo>
                    <a:pt x="131" y="72"/>
                  </a:lnTo>
                  <a:lnTo>
                    <a:pt x="141" y="71"/>
                  </a:lnTo>
                  <a:close/>
                  <a:moveTo>
                    <a:pt x="2937" y="68"/>
                  </a:moveTo>
                  <a:lnTo>
                    <a:pt x="2938" y="69"/>
                  </a:lnTo>
                  <a:lnTo>
                    <a:pt x="2938" y="69"/>
                  </a:lnTo>
                  <a:lnTo>
                    <a:pt x="2938" y="71"/>
                  </a:lnTo>
                  <a:lnTo>
                    <a:pt x="2940" y="71"/>
                  </a:lnTo>
                  <a:lnTo>
                    <a:pt x="2940" y="71"/>
                  </a:lnTo>
                  <a:lnTo>
                    <a:pt x="2941" y="71"/>
                  </a:lnTo>
                  <a:lnTo>
                    <a:pt x="2941" y="72"/>
                  </a:lnTo>
                  <a:lnTo>
                    <a:pt x="2943" y="72"/>
                  </a:lnTo>
                  <a:lnTo>
                    <a:pt x="2944" y="72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5"/>
                  </a:lnTo>
                  <a:lnTo>
                    <a:pt x="2948" y="75"/>
                  </a:lnTo>
                  <a:lnTo>
                    <a:pt x="2946" y="77"/>
                  </a:lnTo>
                  <a:lnTo>
                    <a:pt x="2943" y="75"/>
                  </a:lnTo>
                  <a:lnTo>
                    <a:pt x="2941" y="74"/>
                  </a:lnTo>
                  <a:lnTo>
                    <a:pt x="2938" y="71"/>
                  </a:lnTo>
                  <a:lnTo>
                    <a:pt x="2937" y="69"/>
                  </a:lnTo>
                  <a:lnTo>
                    <a:pt x="2937" y="68"/>
                  </a:lnTo>
                  <a:lnTo>
                    <a:pt x="2937" y="68"/>
                  </a:lnTo>
                  <a:close/>
                  <a:moveTo>
                    <a:pt x="79" y="64"/>
                  </a:moveTo>
                  <a:lnTo>
                    <a:pt x="81" y="66"/>
                  </a:lnTo>
                  <a:lnTo>
                    <a:pt x="81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8"/>
                  </a:lnTo>
                  <a:lnTo>
                    <a:pt x="82" y="66"/>
                  </a:lnTo>
                  <a:lnTo>
                    <a:pt x="79" y="66"/>
                  </a:lnTo>
                  <a:lnTo>
                    <a:pt x="78" y="68"/>
                  </a:lnTo>
                  <a:lnTo>
                    <a:pt x="76" y="68"/>
                  </a:lnTo>
                  <a:lnTo>
                    <a:pt x="73" y="68"/>
                  </a:lnTo>
                  <a:lnTo>
                    <a:pt x="73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3" y="66"/>
                  </a:lnTo>
                  <a:lnTo>
                    <a:pt x="76" y="66"/>
                  </a:lnTo>
                  <a:lnTo>
                    <a:pt x="79" y="64"/>
                  </a:lnTo>
                  <a:close/>
                  <a:moveTo>
                    <a:pt x="841" y="61"/>
                  </a:moveTo>
                  <a:lnTo>
                    <a:pt x="843" y="61"/>
                  </a:lnTo>
                  <a:lnTo>
                    <a:pt x="843" y="61"/>
                  </a:lnTo>
                  <a:lnTo>
                    <a:pt x="844" y="61"/>
                  </a:lnTo>
                  <a:lnTo>
                    <a:pt x="843" y="63"/>
                  </a:lnTo>
                  <a:lnTo>
                    <a:pt x="841" y="63"/>
                  </a:lnTo>
                  <a:lnTo>
                    <a:pt x="839" y="63"/>
                  </a:lnTo>
                  <a:lnTo>
                    <a:pt x="838" y="64"/>
                  </a:lnTo>
                  <a:lnTo>
                    <a:pt x="839" y="64"/>
                  </a:lnTo>
                  <a:lnTo>
                    <a:pt x="841" y="64"/>
                  </a:lnTo>
                  <a:lnTo>
                    <a:pt x="841" y="64"/>
                  </a:lnTo>
                  <a:lnTo>
                    <a:pt x="841" y="66"/>
                  </a:lnTo>
                  <a:lnTo>
                    <a:pt x="839" y="66"/>
                  </a:lnTo>
                  <a:lnTo>
                    <a:pt x="839" y="66"/>
                  </a:lnTo>
                  <a:lnTo>
                    <a:pt x="838" y="66"/>
                  </a:lnTo>
                  <a:lnTo>
                    <a:pt x="838" y="68"/>
                  </a:lnTo>
                  <a:lnTo>
                    <a:pt x="839" y="69"/>
                  </a:lnTo>
                  <a:lnTo>
                    <a:pt x="838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8"/>
                  </a:lnTo>
                  <a:lnTo>
                    <a:pt x="835" y="64"/>
                  </a:lnTo>
                  <a:lnTo>
                    <a:pt x="833" y="64"/>
                  </a:lnTo>
                  <a:lnTo>
                    <a:pt x="833" y="64"/>
                  </a:lnTo>
                  <a:lnTo>
                    <a:pt x="835" y="63"/>
                  </a:lnTo>
                  <a:lnTo>
                    <a:pt x="835" y="63"/>
                  </a:lnTo>
                  <a:lnTo>
                    <a:pt x="836" y="63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8" y="63"/>
                  </a:lnTo>
                  <a:lnTo>
                    <a:pt x="838" y="63"/>
                  </a:lnTo>
                  <a:lnTo>
                    <a:pt x="839" y="61"/>
                  </a:lnTo>
                  <a:lnTo>
                    <a:pt x="841" y="61"/>
                  </a:lnTo>
                  <a:close/>
                  <a:moveTo>
                    <a:pt x="75" y="60"/>
                  </a:moveTo>
                  <a:lnTo>
                    <a:pt x="75" y="60"/>
                  </a:lnTo>
                  <a:lnTo>
                    <a:pt x="76" y="60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5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3" y="60"/>
                  </a:lnTo>
                  <a:lnTo>
                    <a:pt x="75" y="60"/>
                  </a:lnTo>
                  <a:lnTo>
                    <a:pt x="75" y="60"/>
                  </a:lnTo>
                  <a:close/>
                  <a:moveTo>
                    <a:pt x="188" y="58"/>
                  </a:moveTo>
                  <a:lnTo>
                    <a:pt x="190" y="60"/>
                  </a:lnTo>
                  <a:lnTo>
                    <a:pt x="193" y="63"/>
                  </a:lnTo>
                  <a:lnTo>
                    <a:pt x="194" y="63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1" y="63"/>
                  </a:lnTo>
                  <a:lnTo>
                    <a:pt x="190" y="61"/>
                  </a:lnTo>
                  <a:lnTo>
                    <a:pt x="188" y="61"/>
                  </a:lnTo>
                  <a:lnTo>
                    <a:pt x="188" y="61"/>
                  </a:lnTo>
                  <a:lnTo>
                    <a:pt x="187" y="61"/>
                  </a:lnTo>
                  <a:lnTo>
                    <a:pt x="187" y="60"/>
                  </a:lnTo>
                  <a:lnTo>
                    <a:pt x="188" y="58"/>
                  </a:lnTo>
                  <a:close/>
                  <a:moveTo>
                    <a:pt x="2918" y="58"/>
                  </a:moveTo>
                  <a:lnTo>
                    <a:pt x="2919" y="60"/>
                  </a:lnTo>
                  <a:lnTo>
                    <a:pt x="2921" y="60"/>
                  </a:lnTo>
                  <a:lnTo>
                    <a:pt x="2921" y="61"/>
                  </a:lnTo>
                  <a:lnTo>
                    <a:pt x="2921" y="63"/>
                  </a:lnTo>
                  <a:lnTo>
                    <a:pt x="2921" y="64"/>
                  </a:lnTo>
                  <a:lnTo>
                    <a:pt x="2919" y="64"/>
                  </a:lnTo>
                  <a:lnTo>
                    <a:pt x="2918" y="64"/>
                  </a:lnTo>
                  <a:lnTo>
                    <a:pt x="2913" y="63"/>
                  </a:lnTo>
                  <a:lnTo>
                    <a:pt x="2913" y="63"/>
                  </a:lnTo>
                  <a:lnTo>
                    <a:pt x="2911" y="63"/>
                  </a:lnTo>
                  <a:lnTo>
                    <a:pt x="2910" y="61"/>
                  </a:lnTo>
                  <a:lnTo>
                    <a:pt x="2910" y="61"/>
                  </a:lnTo>
                  <a:lnTo>
                    <a:pt x="2911" y="60"/>
                  </a:lnTo>
                  <a:lnTo>
                    <a:pt x="2913" y="60"/>
                  </a:lnTo>
                  <a:lnTo>
                    <a:pt x="2914" y="58"/>
                  </a:lnTo>
                  <a:lnTo>
                    <a:pt x="2918" y="58"/>
                  </a:lnTo>
                  <a:close/>
                  <a:moveTo>
                    <a:pt x="708" y="58"/>
                  </a:moveTo>
                  <a:lnTo>
                    <a:pt x="708" y="58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05" y="63"/>
                  </a:lnTo>
                  <a:lnTo>
                    <a:pt x="702" y="63"/>
                  </a:lnTo>
                  <a:lnTo>
                    <a:pt x="701" y="61"/>
                  </a:lnTo>
                  <a:lnTo>
                    <a:pt x="699" y="61"/>
                  </a:lnTo>
                  <a:lnTo>
                    <a:pt x="696" y="61"/>
                  </a:lnTo>
                  <a:lnTo>
                    <a:pt x="696" y="61"/>
                  </a:lnTo>
                  <a:lnTo>
                    <a:pt x="697" y="60"/>
                  </a:lnTo>
                  <a:lnTo>
                    <a:pt x="701" y="60"/>
                  </a:lnTo>
                  <a:lnTo>
                    <a:pt x="702" y="60"/>
                  </a:lnTo>
                  <a:lnTo>
                    <a:pt x="704" y="60"/>
                  </a:lnTo>
                  <a:lnTo>
                    <a:pt x="705" y="58"/>
                  </a:lnTo>
                  <a:lnTo>
                    <a:pt x="708" y="58"/>
                  </a:lnTo>
                  <a:close/>
                  <a:moveTo>
                    <a:pt x="150" y="57"/>
                  </a:moveTo>
                  <a:lnTo>
                    <a:pt x="150" y="57"/>
                  </a:lnTo>
                  <a:lnTo>
                    <a:pt x="144" y="60"/>
                  </a:lnTo>
                  <a:lnTo>
                    <a:pt x="142" y="61"/>
                  </a:lnTo>
                  <a:lnTo>
                    <a:pt x="138" y="63"/>
                  </a:lnTo>
                  <a:lnTo>
                    <a:pt x="135" y="64"/>
                  </a:lnTo>
                  <a:lnTo>
                    <a:pt x="135" y="64"/>
                  </a:lnTo>
                  <a:lnTo>
                    <a:pt x="136" y="63"/>
                  </a:lnTo>
                  <a:lnTo>
                    <a:pt x="138" y="61"/>
                  </a:lnTo>
                  <a:lnTo>
                    <a:pt x="138" y="61"/>
                  </a:lnTo>
                  <a:lnTo>
                    <a:pt x="139" y="61"/>
                  </a:lnTo>
                  <a:lnTo>
                    <a:pt x="141" y="60"/>
                  </a:lnTo>
                  <a:lnTo>
                    <a:pt x="144" y="58"/>
                  </a:lnTo>
                  <a:lnTo>
                    <a:pt x="150" y="57"/>
                  </a:lnTo>
                  <a:lnTo>
                    <a:pt x="150" y="57"/>
                  </a:lnTo>
                  <a:close/>
                  <a:moveTo>
                    <a:pt x="5" y="57"/>
                  </a:moveTo>
                  <a:lnTo>
                    <a:pt x="5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60"/>
                  </a:lnTo>
                  <a:lnTo>
                    <a:pt x="7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58"/>
                  </a:lnTo>
                  <a:lnTo>
                    <a:pt x="4" y="58"/>
                  </a:lnTo>
                  <a:lnTo>
                    <a:pt x="2" y="58"/>
                  </a:lnTo>
                  <a:lnTo>
                    <a:pt x="2" y="57"/>
                  </a:lnTo>
                  <a:lnTo>
                    <a:pt x="2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5" y="57"/>
                  </a:lnTo>
                  <a:lnTo>
                    <a:pt x="5" y="57"/>
                  </a:lnTo>
                  <a:close/>
                  <a:moveTo>
                    <a:pt x="445" y="57"/>
                  </a:moveTo>
                  <a:lnTo>
                    <a:pt x="447" y="57"/>
                  </a:lnTo>
                  <a:lnTo>
                    <a:pt x="450" y="60"/>
                  </a:lnTo>
                  <a:lnTo>
                    <a:pt x="451" y="61"/>
                  </a:lnTo>
                  <a:lnTo>
                    <a:pt x="453" y="63"/>
                  </a:lnTo>
                  <a:lnTo>
                    <a:pt x="455" y="63"/>
                  </a:lnTo>
                  <a:lnTo>
                    <a:pt x="456" y="63"/>
                  </a:lnTo>
                  <a:lnTo>
                    <a:pt x="456" y="64"/>
                  </a:lnTo>
                  <a:lnTo>
                    <a:pt x="458" y="66"/>
                  </a:lnTo>
                  <a:lnTo>
                    <a:pt x="459" y="66"/>
                  </a:lnTo>
                  <a:lnTo>
                    <a:pt x="459" y="68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71"/>
                  </a:lnTo>
                  <a:lnTo>
                    <a:pt x="463" y="72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1" y="74"/>
                  </a:lnTo>
                  <a:lnTo>
                    <a:pt x="461" y="72"/>
                  </a:lnTo>
                  <a:lnTo>
                    <a:pt x="459" y="69"/>
                  </a:lnTo>
                  <a:lnTo>
                    <a:pt x="458" y="68"/>
                  </a:lnTo>
                  <a:lnTo>
                    <a:pt x="455" y="64"/>
                  </a:lnTo>
                  <a:lnTo>
                    <a:pt x="451" y="63"/>
                  </a:lnTo>
                  <a:lnTo>
                    <a:pt x="450" y="61"/>
                  </a:lnTo>
                  <a:lnTo>
                    <a:pt x="448" y="60"/>
                  </a:lnTo>
                  <a:lnTo>
                    <a:pt x="447" y="57"/>
                  </a:lnTo>
                  <a:lnTo>
                    <a:pt x="445" y="57"/>
                  </a:lnTo>
                  <a:close/>
                  <a:moveTo>
                    <a:pt x="893" y="52"/>
                  </a:moveTo>
                  <a:lnTo>
                    <a:pt x="895" y="52"/>
                  </a:lnTo>
                  <a:lnTo>
                    <a:pt x="895" y="53"/>
                  </a:lnTo>
                  <a:lnTo>
                    <a:pt x="895" y="55"/>
                  </a:lnTo>
                  <a:lnTo>
                    <a:pt x="896" y="55"/>
                  </a:lnTo>
                  <a:lnTo>
                    <a:pt x="898" y="58"/>
                  </a:lnTo>
                  <a:lnTo>
                    <a:pt x="899" y="60"/>
                  </a:lnTo>
                  <a:lnTo>
                    <a:pt x="899" y="63"/>
                  </a:lnTo>
                  <a:lnTo>
                    <a:pt x="899" y="64"/>
                  </a:lnTo>
                  <a:lnTo>
                    <a:pt x="899" y="66"/>
                  </a:lnTo>
                  <a:lnTo>
                    <a:pt x="898" y="66"/>
                  </a:lnTo>
                  <a:lnTo>
                    <a:pt x="898" y="66"/>
                  </a:lnTo>
                  <a:lnTo>
                    <a:pt x="896" y="68"/>
                  </a:lnTo>
                  <a:lnTo>
                    <a:pt x="896" y="64"/>
                  </a:lnTo>
                  <a:lnTo>
                    <a:pt x="893" y="61"/>
                  </a:lnTo>
                  <a:lnTo>
                    <a:pt x="891" y="60"/>
                  </a:lnTo>
                  <a:lnTo>
                    <a:pt x="890" y="60"/>
                  </a:lnTo>
                  <a:lnTo>
                    <a:pt x="888" y="60"/>
                  </a:lnTo>
                  <a:lnTo>
                    <a:pt x="888" y="58"/>
                  </a:lnTo>
                  <a:lnTo>
                    <a:pt x="890" y="58"/>
                  </a:lnTo>
                  <a:lnTo>
                    <a:pt x="890" y="58"/>
                  </a:lnTo>
                  <a:lnTo>
                    <a:pt x="891" y="58"/>
                  </a:lnTo>
                  <a:lnTo>
                    <a:pt x="893" y="57"/>
                  </a:lnTo>
                  <a:lnTo>
                    <a:pt x="891" y="57"/>
                  </a:lnTo>
                  <a:lnTo>
                    <a:pt x="891" y="55"/>
                  </a:lnTo>
                  <a:lnTo>
                    <a:pt x="891" y="53"/>
                  </a:lnTo>
                  <a:lnTo>
                    <a:pt x="891" y="52"/>
                  </a:lnTo>
                  <a:lnTo>
                    <a:pt x="893" y="52"/>
                  </a:lnTo>
                  <a:close/>
                  <a:moveTo>
                    <a:pt x="617" y="49"/>
                  </a:moveTo>
                  <a:lnTo>
                    <a:pt x="619" y="49"/>
                  </a:lnTo>
                  <a:lnTo>
                    <a:pt x="620" y="50"/>
                  </a:lnTo>
                  <a:lnTo>
                    <a:pt x="622" y="52"/>
                  </a:lnTo>
                  <a:lnTo>
                    <a:pt x="622" y="53"/>
                  </a:lnTo>
                  <a:lnTo>
                    <a:pt x="620" y="55"/>
                  </a:lnTo>
                  <a:lnTo>
                    <a:pt x="619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5" y="57"/>
                  </a:lnTo>
                  <a:lnTo>
                    <a:pt x="615" y="55"/>
                  </a:lnTo>
                  <a:lnTo>
                    <a:pt x="614" y="57"/>
                  </a:lnTo>
                  <a:lnTo>
                    <a:pt x="614" y="55"/>
                  </a:lnTo>
                  <a:lnTo>
                    <a:pt x="615" y="55"/>
                  </a:lnTo>
                  <a:lnTo>
                    <a:pt x="617" y="53"/>
                  </a:lnTo>
                  <a:lnTo>
                    <a:pt x="619" y="53"/>
                  </a:lnTo>
                  <a:lnTo>
                    <a:pt x="619" y="52"/>
                  </a:lnTo>
                  <a:lnTo>
                    <a:pt x="619" y="50"/>
                  </a:lnTo>
                  <a:lnTo>
                    <a:pt x="617" y="49"/>
                  </a:lnTo>
                  <a:close/>
                  <a:moveTo>
                    <a:pt x="2933" y="49"/>
                  </a:moveTo>
                  <a:lnTo>
                    <a:pt x="2935" y="49"/>
                  </a:lnTo>
                  <a:lnTo>
                    <a:pt x="2937" y="50"/>
                  </a:lnTo>
                  <a:lnTo>
                    <a:pt x="2938" y="50"/>
                  </a:lnTo>
                  <a:lnTo>
                    <a:pt x="2938" y="52"/>
                  </a:lnTo>
                  <a:lnTo>
                    <a:pt x="2938" y="55"/>
                  </a:lnTo>
                  <a:lnTo>
                    <a:pt x="2938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5"/>
                  </a:lnTo>
                  <a:lnTo>
                    <a:pt x="2937" y="53"/>
                  </a:lnTo>
                  <a:lnTo>
                    <a:pt x="2935" y="53"/>
                  </a:lnTo>
                  <a:lnTo>
                    <a:pt x="2935" y="52"/>
                  </a:lnTo>
                  <a:lnTo>
                    <a:pt x="2935" y="53"/>
                  </a:lnTo>
                  <a:lnTo>
                    <a:pt x="2933" y="53"/>
                  </a:lnTo>
                  <a:lnTo>
                    <a:pt x="2933" y="52"/>
                  </a:lnTo>
                  <a:lnTo>
                    <a:pt x="2933" y="50"/>
                  </a:lnTo>
                  <a:lnTo>
                    <a:pt x="2933" y="49"/>
                  </a:lnTo>
                  <a:close/>
                  <a:moveTo>
                    <a:pt x="21" y="47"/>
                  </a:moveTo>
                  <a:lnTo>
                    <a:pt x="21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1" y="49"/>
                  </a:lnTo>
                  <a:lnTo>
                    <a:pt x="21" y="49"/>
                  </a:lnTo>
                  <a:lnTo>
                    <a:pt x="19" y="49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21" y="47"/>
                  </a:lnTo>
                  <a:close/>
                  <a:moveTo>
                    <a:pt x="24" y="44"/>
                  </a:moveTo>
                  <a:lnTo>
                    <a:pt x="26" y="4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7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4" y="47"/>
                  </a:lnTo>
                  <a:lnTo>
                    <a:pt x="24" y="46"/>
                  </a:lnTo>
                  <a:lnTo>
                    <a:pt x="24" y="46"/>
                  </a:lnTo>
                  <a:lnTo>
                    <a:pt x="24" y="44"/>
                  </a:lnTo>
                  <a:close/>
                  <a:moveTo>
                    <a:pt x="863" y="44"/>
                  </a:moveTo>
                  <a:lnTo>
                    <a:pt x="865" y="44"/>
                  </a:lnTo>
                  <a:lnTo>
                    <a:pt x="865" y="44"/>
                  </a:lnTo>
                  <a:lnTo>
                    <a:pt x="865" y="46"/>
                  </a:lnTo>
                  <a:lnTo>
                    <a:pt x="865" y="46"/>
                  </a:lnTo>
                  <a:lnTo>
                    <a:pt x="865" y="47"/>
                  </a:lnTo>
                  <a:lnTo>
                    <a:pt x="865" y="47"/>
                  </a:lnTo>
                  <a:lnTo>
                    <a:pt x="866" y="47"/>
                  </a:lnTo>
                  <a:lnTo>
                    <a:pt x="866" y="49"/>
                  </a:lnTo>
                  <a:lnTo>
                    <a:pt x="865" y="49"/>
                  </a:lnTo>
                  <a:lnTo>
                    <a:pt x="865" y="50"/>
                  </a:lnTo>
                  <a:lnTo>
                    <a:pt x="866" y="49"/>
                  </a:lnTo>
                  <a:lnTo>
                    <a:pt x="868" y="49"/>
                  </a:lnTo>
                  <a:lnTo>
                    <a:pt x="868" y="49"/>
                  </a:lnTo>
                  <a:lnTo>
                    <a:pt x="869" y="49"/>
                  </a:lnTo>
                  <a:lnTo>
                    <a:pt x="871" y="47"/>
                  </a:lnTo>
                  <a:lnTo>
                    <a:pt x="871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4" y="46"/>
                  </a:lnTo>
                  <a:lnTo>
                    <a:pt x="872" y="47"/>
                  </a:lnTo>
                  <a:lnTo>
                    <a:pt x="871" y="49"/>
                  </a:lnTo>
                  <a:lnTo>
                    <a:pt x="869" y="50"/>
                  </a:lnTo>
                  <a:lnTo>
                    <a:pt x="868" y="50"/>
                  </a:lnTo>
                  <a:lnTo>
                    <a:pt x="866" y="50"/>
                  </a:lnTo>
                  <a:lnTo>
                    <a:pt x="866" y="52"/>
                  </a:lnTo>
                  <a:lnTo>
                    <a:pt x="868" y="52"/>
                  </a:lnTo>
                  <a:lnTo>
                    <a:pt x="869" y="52"/>
                  </a:lnTo>
                  <a:lnTo>
                    <a:pt x="869" y="52"/>
                  </a:lnTo>
                  <a:lnTo>
                    <a:pt x="871" y="50"/>
                  </a:lnTo>
                  <a:lnTo>
                    <a:pt x="871" y="50"/>
                  </a:lnTo>
                  <a:lnTo>
                    <a:pt x="872" y="50"/>
                  </a:lnTo>
                  <a:lnTo>
                    <a:pt x="872" y="52"/>
                  </a:lnTo>
                  <a:lnTo>
                    <a:pt x="871" y="53"/>
                  </a:lnTo>
                  <a:lnTo>
                    <a:pt x="869" y="55"/>
                  </a:lnTo>
                  <a:lnTo>
                    <a:pt x="869" y="55"/>
                  </a:lnTo>
                  <a:lnTo>
                    <a:pt x="869" y="57"/>
                  </a:lnTo>
                  <a:lnTo>
                    <a:pt x="866" y="58"/>
                  </a:lnTo>
                  <a:lnTo>
                    <a:pt x="866" y="58"/>
                  </a:lnTo>
                  <a:lnTo>
                    <a:pt x="866" y="57"/>
                  </a:lnTo>
                  <a:lnTo>
                    <a:pt x="866" y="53"/>
                  </a:lnTo>
                  <a:lnTo>
                    <a:pt x="865" y="53"/>
                  </a:lnTo>
                  <a:lnTo>
                    <a:pt x="863" y="52"/>
                  </a:lnTo>
                  <a:lnTo>
                    <a:pt x="863" y="50"/>
                  </a:lnTo>
                  <a:lnTo>
                    <a:pt x="861" y="50"/>
                  </a:lnTo>
                  <a:lnTo>
                    <a:pt x="861" y="50"/>
                  </a:lnTo>
                  <a:lnTo>
                    <a:pt x="863" y="49"/>
                  </a:lnTo>
                  <a:lnTo>
                    <a:pt x="863" y="47"/>
                  </a:lnTo>
                  <a:lnTo>
                    <a:pt x="863" y="46"/>
                  </a:lnTo>
                  <a:lnTo>
                    <a:pt x="861" y="46"/>
                  </a:lnTo>
                  <a:lnTo>
                    <a:pt x="861" y="47"/>
                  </a:lnTo>
                  <a:lnTo>
                    <a:pt x="861" y="47"/>
                  </a:lnTo>
                  <a:lnTo>
                    <a:pt x="860" y="47"/>
                  </a:lnTo>
                  <a:lnTo>
                    <a:pt x="860" y="47"/>
                  </a:lnTo>
                  <a:lnTo>
                    <a:pt x="858" y="47"/>
                  </a:lnTo>
                  <a:lnTo>
                    <a:pt x="861" y="47"/>
                  </a:lnTo>
                  <a:lnTo>
                    <a:pt x="861" y="46"/>
                  </a:lnTo>
                  <a:lnTo>
                    <a:pt x="861" y="44"/>
                  </a:lnTo>
                  <a:lnTo>
                    <a:pt x="861" y="44"/>
                  </a:lnTo>
                  <a:lnTo>
                    <a:pt x="863" y="44"/>
                  </a:lnTo>
                  <a:lnTo>
                    <a:pt x="863" y="44"/>
                  </a:lnTo>
                  <a:close/>
                  <a:moveTo>
                    <a:pt x="2773" y="42"/>
                  </a:moveTo>
                  <a:lnTo>
                    <a:pt x="2773" y="42"/>
                  </a:lnTo>
                  <a:lnTo>
                    <a:pt x="2774" y="42"/>
                  </a:lnTo>
                  <a:lnTo>
                    <a:pt x="2774" y="44"/>
                  </a:lnTo>
                  <a:lnTo>
                    <a:pt x="2773" y="46"/>
                  </a:lnTo>
                  <a:lnTo>
                    <a:pt x="2769" y="46"/>
                  </a:lnTo>
                  <a:lnTo>
                    <a:pt x="2768" y="44"/>
                  </a:lnTo>
                  <a:lnTo>
                    <a:pt x="2766" y="44"/>
                  </a:lnTo>
                  <a:lnTo>
                    <a:pt x="2766" y="44"/>
                  </a:lnTo>
                  <a:lnTo>
                    <a:pt x="2768" y="42"/>
                  </a:lnTo>
                  <a:lnTo>
                    <a:pt x="2768" y="44"/>
                  </a:lnTo>
                  <a:lnTo>
                    <a:pt x="2771" y="44"/>
                  </a:lnTo>
                  <a:lnTo>
                    <a:pt x="2773" y="44"/>
                  </a:lnTo>
                  <a:lnTo>
                    <a:pt x="2773" y="42"/>
                  </a:lnTo>
                  <a:lnTo>
                    <a:pt x="2773" y="42"/>
                  </a:lnTo>
                  <a:close/>
                  <a:moveTo>
                    <a:pt x="15" y="41"/>
                  </a:moveTo>
                  <a:lnTo>
                    <a:pt x="18" y="42"/>
                  </a:lnTo>
                  <a:lnTo>
                    <a:pt x="19" y="42"/>
                  </a:lnTo>
                  <a:lnTo>
                    <a:pt x="18" y="42"/>
                  </a:lnTo>
                  <a:lnTo>
                    <a:pt x="15" y="42"/>
                  </a:lnTo>
                  <a:lnTo>
                    <a:pt x="15" y="41"/>
                  </a:lnTo>
                  <a:close/>
                  <a:moveTo>
                    <a:pt x="7" y="39"/>
                  </a:moveTo>
                  <a:lnTo>
                    <a:pt x="7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4" y="39"/>
                  </a:lnTo>
                  <a:lnTo>
                    <a:pt x="5" y="39"/>
                  </a:lnTo>
                  <a:lnTo>
                    <a:pt x="7" y="39"/>
                  </a:lnTo>
                  <a:lnTo>
                    <a:pt x="7" y="39"/>
                  </a:lnTo>
                  <a:close/>
                  <a:moveTo>
                    <a:pt x="59" y="34"/>
                  </a:moveTo>
                  <a:lnTo>
                    <a:pt x="59" y="34"/>
                  </a:lnTo>
                  <a:lnTo>
                    <a:pt x="60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7" y="34"/>
                  </a:lnTo>
                  <a:lnTo>
                    <a:pt x="59" y="34"/>
                  </a:lnTo>
                  <a:close/>
                  <a:moveTo>
                    <a:pt x="2768" y="34"/>
                  </a:moveTo>
                  <a:lnTo>
                    <a:pt x="2768" y="34"/>
                  </a:lnTo>
                  <a:lnTo>
                    <a:pt x="2766" y="34"/>
                  </a:lnTo>
                  <a:lnTo>
                    <a:pt x="2768" y="36"/>
                  </a:lnTo>
                  <a:lnTo>
                    <a:pt x="2769" y="36"/>
                  </a:lnTo>
                  <a:lnTo>
                    <a:pt x="2771" y="38"/>
                  </a:lnTo>
                  <a:lnTo>
                    <a:pt x="2771" y="38"/>
                  </a:lnTo>
                  <a:lnTo>
                    <a:pt x="2773" y="38"/>
                  </a:lnTo>
                  <a:lnTo>
                    <a:pt x="2771" y="36"/>
                  </a:lnTo>
                  <a:lnTo>
                    <a:pt x="2771" y="36"/>
                  </a:lnTo>
                  <a:lnTo>
                    <a:pt x="2769" y="34"/>
                  </a:lnTo>
                  <a:lnTo>
                    <a:pt x="2769" y="34"/>
                  </a:lnTo>
                  <a:lnTo>
                    <a:pt x="2768" y="34"/>
                  </a:lnTo>
                  <a:close/>
                  <a:moveTo>
                    <a:pt x="2708" y="33"/>
                  </a:move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6" y="34"/>
                  </a:lnTo>
                  <a:lnTo>
                    <a:pt x="2706" y="34"/>
                  </a:lnTo>
                  <a:lnTo>
                    <a:pt x="2705" y="34"/>
                  </a:lnTo>
                  <a:lnTo>
                    <a:pt x="2705" y="36"/>
                  </a:lnTo>
                  <a:lnTo>
                    <a:pt x="2702" y="36"/>
                  </a:lnTo>
                  <a:lnTo>
                    <a:pt x="2700" y="38"/>
                  </a:lnTo>
                  <a:lnTo>
                    <a:pt x="2700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700" y="38"/>
                  </a:lnTo>
                  <a:lnTo>
                    <a:pt x="2700" y="38"/>
                  </a:lnTo>
                  <a:lnTo>
                    <a:pt x="2702" y="36"/>
                  </a:lnTo>
                  <a:lnTo>
                    <a:pt x="2703" y="34"/>
                  </a:lnTo>
                  <a:lnTo>
                    <a:pt x="2705" y="34"/>
                  </a:lnTo>
                  <a:lnTo>
                    <a:pt x="2706" y="34"/>
                  </a:lnTo>
                  <a:lnTo>
                    <a:pt x="2708" y="33"/>
                  </a:lnTo>
                  <a:close/>
                  <a:moveTo>
                    <a:pt x="2933" y="33"/>
                  </a:moveTo>
                  <a:lnTo>
                    <a:pt x="2935" y="34"/>
                  </a:lnTo>
                  <a:lnTo>
                    <a:pt x="2933" y="36"/>
                  </a:lnTo>
                  <a:lnTo>
                    <a:pt x="2933" y="36"/>
                  </a:lnTo>
                  <a:lnTo>
                    <a:pt x="2933" y="38"/>
                  </a:lnTo>
                  <a:lnTo>
                    <a:pt x="2933" y="38"/>
                  </a:lnTo>
                  <a:lnTo>
                    <a:pt x="2933" y="39"/>
                  </a:lnTo>
                  <a:lnTo>
                    <a:pt x="2933" y="39"/>
                  </a:lnTo>
                  <a:lnTo>
                    <a:pt x="2932" y="39"/>
                  </a:lnTo>
                  <a:lnTo>
                    <a:pt x="2932" y="39"/>
                  </a:lnTo>
                  <a:lnTo>
                    <a:pt x="2930" y="39"/>
                  </a:lnTo>
                  <a:lnTo>
                    <a:pt x="2930" y="38"/>
                  </a:lnTo>
                  <a:lnTo>
                    <a:pt x="2930" y="36"/>
                  </a:lnTo>
                  <a:lnTo>
                    <a:pt x="2930" y="34"/>
                  </a:lnTo>
                  <a:lnTo>
                    <a:pt x="2932" y="34"/>
                  </a:lnTo>
                  <a:lnTo>
                    <a:pt x="2932" y="34"/>
                  </a:lnTo>
                  <a:lnTo>
                    <a:pt x="2933" y="33"/>
                  </a:lnTo>
                  <a:close/>
                  <a:moveTo>
                    <a:pt x="2773" y="31"/>
                  </a:moveTo>
                  <a:lnTo>
                    <a:pt x="2773" y="31"/>
                  </a:lnTo>
                  <a:lnTo>
                    <a:pt x="2773" y="33"/>
                  </a:lnTo>
                  <a:lnTo>
                    <a:pt x="2771" y="33"/>
                  </a:lnTo>
                  <a:lnTo>
                    <a:pt x="2771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71" y="34"/>
                  </a:lnTo>
                  <a:lnTo>
                    <a:pt x="2773" y="34"/>
                  </a:lnTo>
                  <a:lnTo>
                    <a:pt x="2773" y="34"/>
                  </a:lnTo>
                  <a:lnTo>
                    <a:pt x="2774" y="34"/>
                  </a:lnTo>
                  <a:lnTo>
                    <a:pt x="2776" y="34"/>
                  </a:lnTo>
                  <a:lnTo>
                    <a:pt x="2776" y="33"/>
                  </a:lnTo>
                  <a:lnTo>
                    <a:pt x="2776" y="33"/>
                  </a:lnTo>
                  <a:lnTo>
                    <a:pt x="2776" y="31"/>
                  </a:lnTo>
                  <a:lnTo>
                    <a:pt x="2776" y="33"/>
                  </a:lnTo>
                  <a:lnTo>
                    <a:pt x="2774" y="33"/>
                  </a:lnTo>
                  <a:lnTo>
                    <a:pt x="2774" y="31"/>
                  </a:lnTo>
                  <a:lnTo>
                    <a:pt x="2773" y="31"/>
                  </a:lnTo>
                  <a:close/>
                  <a:moveTo>
                    <a:pt x="2" y="30"/>
                  </a:moveTo>
                  <a:lnTo>
                    <a:pt x="4" y="30"/>
                  </a:lnTo>
                  <a:lnTo>
                    <a:pt x="5" y="31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2" y="30"/>
                  </a:lnTo>
                  <a:close/>
                  <a:moveTo>
                    <a:pt x="385" y="30"/>
                  </a:moveTo>
                  <a:lnTo>
                    <a:pt x="387" y="30"/>
                  </a:lnTo>
                  <a:lnTo>
                    <a:pt x="387" y="31"/>
                  </a:lnTo>
                  <a:lnTo>
                    <a:pt x="388" y="33"/>
                  </a:lnTo>
                  <a:lnTo>
                    <a:pt x="390" y="33"/>
                  </a:lnTo>
                  <a:lnTo>
                    <a:pt x="390" y="34"/>
                  </a:lnTo>
                  <a:lnTo>
                    <a:pt x="390" y="38"/>
                  </a:lnTo>
                  <a:lnTo>
                    <a:pt x="392" y="38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8"/>
                  </a:lnTo>
                  <a:lnTo>
                    <a:pt x="390" y="38"/>
                  </a:lnTo>
                  <a:lnTo>
                    <a:pt x="388" y="34"/>
                  </a:lnTo>
                  <a:lnTo>
                    <a:pt x="387" y="31"/>
                  </a:lnTo>
                  <a:lnTo>
                    <a:pt x="384" y="30"/>
                  </a:lnTo>
                  <a:lnTo>
                    <a:pt x="385" y="30"/>
                  </a:lnTo>
                  <a:close/>
                  <a:moveTo>
                    <a:pt x="880" y="28"/>
                  </a:moveTo>
                  <a:lnTo>
                    <a:pt x="880" y="30"/>
                  </a:lnTo>
                  <a:lnTo>
                    <a:pt x="880" y="31"/>
                  </a:lnTo>
                  <a:lnTo>
                    <a:pt x="879" y="33"/>
                  </a:lnTo>
                  <a:lnTo>
                    <a:pt x="877" y="34"/>
                  </a:lnTo>
                  <a:lnTo>
                    <a:pt x="876" y="36"/>
                  </a:lnTo>
                  <a:lnTo>
                    <a:pt x="876" y="34"/>
                  </a:lnTo>
                  <a:lnTo>
                    <a:pt x="876" y="34"/>
                  </a:lnTo>
                  <a:lnTo>
                    <a:pt x="876" y="33"/>
                  </a:lnTo>
                  <a:lnTo>
                    <a:pt x="877" y="31"/>
                  </a:lnTo>
                  <a:lnTo>
                    <a:pt x="879" y="30"/>
                  </a:lnTo>
                  <a:lnTo>
                    <a:pt x="880" y="28"/>
                  </a:lnTo>
                  <a:close/>
                  <a:moveTo>
                    <a:pt x="2728" y="28"/>
                  </a:moveTo>
                  <a:lnTo>
                    <a:pt x="2728" y="28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7" y="30"/>
                  </a:lnTo>
                  <a:lnTo>
                    <a:pt x="2727" y="30"/>
                  </a:lnTo>
                  <a:lnTo>
                    <a:pt x="2725" y="30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4" y="33"/>
                  </a:lnTo>
                  <a:lnTo>
                    <a:pt x="2722" y="33"/>
                  </a:lnTo>
                  <a:lnTo>
                    <a:pt x="2722" y="33"/>
                  </a:lnTo>
                  <a:lnTo>
                    <a:pt x="2721" y="34"/>
                  </a:lnTo>
                  <a:lnTo>
                    <a:pt x="2721" y="34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2" y="36"/>
                  </a:lnTo>
                  <a:lnTo>
                    <a:pt x="2722" y="38"/>
                  </a:lnTo>
                  <a:lnTo>
                    <a:pt x="2722" y="38"/>
                  </a:lnTo>
                  <a:lnTo>
                    <a:pt x="2721" y="38"/>
                  </a:lnTo>
                  <a:lnTo>
                    <a:pt x="2721" y="38"/>
                  </a:lnTo>
                  <a:lnTo>
                    <a:pt x="2719" y="38"/>
                  </a:lnTo>
                  <a:lnTo>
                    <a:pt x="2719" y="39"/>
                  </a:lnTo>
                  <a:lnTo>
                    <a:pt x="2719" y="39"/>
                  </a:lnTo>
                  <a:lnTo>
                    <a:pt x="2721" y="39"/>
                  </a:lnTo>
                  <a:lnTo>
                    <a:pt x="2721" y="39"/>
                  </a:lnTo>
                  <a:lnTo>
                    <a:pt x="2722" y="39"/>
                  </a:lnTo>
                  <a:lnTo>
                    <a:pt x="2724" y="39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2"/>
                  </a:lnTo>
                  <a:lnTo>
                    <a:pt x="2725" y="42"/>
                  </a:lnTo>
                  <a:lnTo>
                    <a:pt x="2725" y="42"/>
                  </a:lnTo>
                  <a:lnTo>
                    <a:pt x="2724" y="42"/>
                  </a:lnTo>
                  <a:lnTo>
                    <a:pt x="2722" y="42"/>
                  </a:lnTo>
                  <a:lnTo>
                    <a:pt x="2719" y="41"/>
                  </a:lnTo>
                  <a:lnTo>
                    <a:pt x="2717" y="39"/>
                  </a:lnTo>
                  <a:lnTo>
                    <a:pt x="2716" y="39"/>
                  </a:lnTo>
                  <a:lnTo>
                    <a:pt x="2716" y="38"/>
                  </a:lnTo>
                  <a:lnTo>
                    <a:pt x="2716" y="38"/>
                  </a:lnTo>
                  <a:lnTo>
                    <a:pt x="2716" y="39"/>
                  </a:lnTo>
                  <a:lnTo>
                    <a:pt x="2717" y="39"/>
                  </a:lnTo>
                  <a:lnTo>
                    <a:pt x="2717" y="39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6"/>
                  </a:lnTo>
                  <a:lnTo>
                    <a:pt x="2719" y="34"/>
                  </a:lnTo>
                  <a:lnTo>
                    <a:pt x="2721" y="33"/>
                  </a:lnTo>
                  <a:lnTo>
                    <a:pt x="2722" y="31"/>
                  </a:lnTo>
                  <a:lnTo>
                    <a:pt x="2724" y="31"/>
                  </a:lnTo>
                  <a:lnTo>
                    <a:pt x="2724" y="31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28"/>
                  </a:lnTo>
                  <a:lnTo>
                    <a:pt x="2727" y="28"/>
                  </a:lnTo>
                  <a:lnTo>
                    <a:pt x="2727" y="28"/>
                  </a:lnTo>
                  <a:lnTo>
                    <a:pt x="2728" y="28"/>
                  </a:lnTo>
                  <a:close/>
                  <a:moveTo>
                    <a:pt x="2782" y="28"/>
                  </a:moveTo>
                  <a:lnTo>
                    <a:pt x="2780" y="28"/>
                  </a:lnTo>
                  <a:lnTo>
                    <a:pt x="2780" y="30"/>
                  </a:lnTo>
                  <a:lnTo>
                    <a:pt x="2780" y="30"/>
                  </a:lnTo>
                  <a:lnTo>
                    <a:pt x="2780" y="31"/>
                  </a:lnTo>
                  <a:lnTo>
                    <a:pt x="2780" y="31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2" y="34"/>
                  </a:lnTo>
                  <a:lnTo>
                    <a:pt x="2784" y="34"/>
                  </a:lnTo>
                  <a:lnTo>
                    <a:pt x="2784" y="33"/>
                  </a:lnTo>
                  <a:lnTo>
                    <a:pt x="2784" y="33"/>
                  </a:lnTo>
                  <a:lnTo>
                    <a:pt x="2784" y="31"/>
                  </a:lnTo>
                  <a:lnTo>
                    <a:pt x="2784" y="30"/>
                  </a:lnTo>
                  <a:lnTo>
                    <a:pt x="2784" y="30"/>
                  </a:lnTo>
                  <a:lnTo>
                    <a:pt x="2784" y="28"/>
                  </a:lnTo>
                  <a:lnTo>
                    <a:pt x="2784" y="28"/>
                  </a:lnTo>
                  <a:lnTo>
                    <a:pt x="2782" y="28"/>
                  </a:lnTo>
                  <a:lnTo>
                    <a:pt x="2782" y="28"/>
                  </a:lnTo>
                  <a:close/>
                  <a:moveTo>
                    <a:pt x="2818" y="27"/>
                  </a:moveTo>
                  <a:lnTo>
                    <a:pt x="2818" y="27"/>
                  </a:lnTo>
                  <a:lnTo>
                    <a:pt x="2818" y="27"/>
                  </a:lnTo>
                  <a:lnTo>
                    <a:pt x="2818" y="27"/>
                  </a:lnTo>
                  <a:lnTo>
                    <a:pt x="2820" y="28"/>
                  </a:lnTo>
                  <a:lnTo>
                    <a:pt x="2821" y="28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6" y="31"/>
                  </a:lnTo>
                  <a:lnTo>
                    <a:pt x="2828" y="33"/>
                  </a:lnTo>
                  <a:lnTo>
                    <a:pt x="2828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3"/>
                  </a:lnTo>
                  <a:lnTo>
                    <a:pt x="2829" y="33"/>
                  </a:lnTo>
                  <a:lnTo>
                    <a:pt x="2829" y="34"/>
                  </a:lnTo>
                  <a:lnTo>
                    <a:pt x="2831" y="36"/>
                  </a:lnTo>
                  <a:lnTo>
                    <a:pt x="2833" y="36"/>
                  </a:lnTo>
                  <a:lnTo>
                    <a:pt x="2833" y="36"/>
                  </a:lnTo>
                  <a:lnTo>
                    <a:pt x="2839" y="39"/>
                  </a:lnTo>
                  <a:lnTo>
                    <a:pt x="2842" y="41"/>
                  </a:lnTo>
                  <a:lnTo>
                    <a:pt x="2842" y="42"/>
                  </a:lnTo>
                  <a:lnTo>
                    <a:pt x="2842" y="42"/>
                  </a:lnTo>
                  <a:lnTo>
                    <a:pt x="2842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5" y="46"/>
                  </a:lnTo>
                  <a:lnTo>
                    <a:pt x="2847" y="47"/>
                  </a:lnTo>
                  <a:lnTo>
                    <a:pt x="2847" y="49"/>
                  </a:lnTo>
                  <a:lnTo>
                    <a:pt x="2847" y="50"/>
                  </a:lnTo>
                  <a:lnTo>
                    <a:pt x="2847" y="50"/>
                  </a:lnTo>
                  <a:lnTo>
                    <a:pt x="2848" y="50"/>
                  </a:lnTo>
                  <a:lnTo>
                    <a:pt x="2848" y="52"/>
                  </a:lnTo>
                  <a:lnTo>
                    <a:pt x="2847" y="53"/>
                  </a:lnTo>
                  <a:lnTo>
                    <a:pt x="2847" y="55"/>
                  </a:lnTo>
                  <a:lnTo>
                    <a:pt x="2847" y="55"/>
                  </a:lnTo>
                  <a:lnTo>
                    <a:pt x="2845" y="55"/>
                  </a:lnTo>
                  <a:lnTo>
                    <a:pt x="2845" y="55"/>
                  </a:lnTo>
                  <a:lnTo>
                    <a:pt x="2844" y="53"/>
                  </a:lnTo>
                  <a:lnTo>
                    <a:pt x="2844" y="53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60"/>
                  </a:lnTo>
                  <a:lnTo>
                    <a:pt x="2844" y="60"/>
                  </a:lnTo>
                  <a:lnTo>
                    <a:pt x="2844" y="61"/>
                  </a:lnTo>
                  <a:lnTo>
                    <a:pt x="2842" y="61"/>
                  </a:lnTo>
                  <a:lnTo>
                    <a:pt x="2839" y="63"/>
                  </a:lnTo>
                  <a:lnTo>
                    <a:pt x="2839" y="63"/>
                  </a:lnTo>
                  <a:lnTo>
                    <a:pt x="2837" y="61"/>
                  </a:lnTo>
                  <a:lnTo>
                    <a:pt x="2836" y="61"/>
                  </a:lnTo>
                  <a:lnTo>
                    <a:pt x="2833" y="60"/>
                  </a:lnTo>
                  <a:lnTo>
                    <a:pt x="2829" y="60"/>
                  </a:lnTo>
                  <a:lnTo>
                    <a:pt x="2828" y="61"/>
                  </a:lnTo>
                  <a:lnTo>
                    <a:pt x="2828" y="63"/>
                  </a:lnTo>
                  <a:lnTo>
                    <a:pt x="2828" y="63"/>
                  </a:lnTo>
                  <a:lnTo>
                    <a:pt x="2829" y="63"/>
                  </a:lnTo>
                  <a:lnTo>
                    <a:pt x="2829" y="63"/>
                  </a:lnTo>
                  <a:lnTo>
                    <a:pt x="2828" y="64"/>
                  </a:lnTo>
                  <a:lnTo>
                    <a:pt x="2828" y="64"/>
                  </a:lnTo>
                  <a:lnTo>
                    <a:pt x="2828" y="66"/>
                  </a:lnTo>
                  <a:lnTo>
                    <a:pt x="2828" y="66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6" y="68"/>
                  </a:lnTo>
                  <a:lnTo>
                    <a:pt x="2826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3" y="68"/>
                  </a:lnTo>
                  <a:lnTo>
                    <a:pt x="2821" y="68"/>
                  </a:lnTo>
                  <a:lnTo>
                    <a:pt x="2821" y="66"/>
                  </a:lnTo>
                  <a:lnTo>
                    <a:pt x="2820" y="66"/>
                  </a:lnTo>
                  <a:lnTo>
                    <a:pt x="2821" y="66"/>
                  </a:lnTo>
                  <a:lnTo>
                    <a:pt x="2821" y="66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3"/>
                  </a:lnTo>
                  <a:lnTo>
                    <a:pt x="2821" y="63"/>
                  </a:lnTo>
                  <a:lnTo>
                    <a:pt x="2820" y="61"/>
                  </a:lnTo>
                  <a:lnTo>
                    <a:pt x="2820" y="60"/>
                  </a:lnTo>
                  <a:lnTo>
                    <a:pt x="2818" y="57"/>
                  </a:lnTo>
                  <a:lnTo>
                    <a:pt x="2817" y="55"/>
                  </a:lnTo>
                  <a:lnTo>
                    <a:pt x="2817" y="55"/>
                  </a:lnTo>
                  <a:lnTo>
                    <a:pt x="2817" y="57"/>
                  </a:lnTo>
                  <a:lnTo>
                    <a:pt x="2817" y="57"/>
                  </a:lnTo>
                  <a:lnTo>
                    <a:pt x="2817" y="55"/>
                  </a:lnTo>
                  <a:lnTo>
                    <a:pt x="2817" y="53"/>
                  </a:lnTo>
                  <a:lnTo>
                    <a:pt x="2815" y="53"/>
                  </a:lnTo>
                  <a:lnTo>
                    <a:pt x="2815" y="53"/>
                  </a:lnTo>
                  <a:lnTo>
                    <a:pt x="2814" y="52"/>
                  </a:lnTo>
                  <a:lnTo>
                    <a:pt x="2814" y="52"/>
                  </a:lnTo>
                  <a:lnTo>
                    <a:pt x="2812" y="50"/>
                  </a:lnTo>
                  <a:lnTo>
                    <a:pt x="2812" y="50"/>
                  </a:lnTo>
                  <a:lnTo>
                    <a:pt x="2814" y="49"/>
                  </a:lnTo>
                  <a:lnTo>
                    <a:pt x="2814" y="49"/>
                  </a:lnTo>
                  <a:lnTo>
                    <a:pt x="2814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6"/>
                  </a:lnTo>
                  <a:lnTo>
                    <a:pt x="2812" y="46"/>
                  </a:lnTo>
                  <a:lnTo>
                    <a:pt x="2810" y="44"/>
                  </a:lnTo>
                  <a:lnTo>
                    <a:pt x="2807" y="42"/>
                  </a:lnTo>
                  <a:lnTo>
                    <a:pt x="2804" y="39"/>
                  </a:lnTo>
                  <a:lnTo>
                    <a:pt x="2803" y="39"/>
                  </a:lnTo>
                  <a:lnTo>
                    <a:pt x="2803" y="39"/>
                  </a:lnTo>
                  <a:lnTo>
                    <a:pt x="2804" y="39"/>
                  </a:lnTo>
                  <a:lnTo>
                    <a:pt x="2804" y="38"/>
                  </a:lnTo>
                  <a:lnTo>
                    <a:pt x="2803" y="38"/>
                  </a:lnTo>
                  <a:lnTo>
                    <a:pt x="2804" y="38"/>
                  </a:lnTo>
                  <a:lnTo>
                    <a:pt x="2804" y="38"/>
                  </a:lnTo>
                  <a:lnTo>
                    <a:pt x="2806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6"/>
                  </a:lnTo>
                  <a:lnTo>
                    <a:pt x="2809" y="36"/>
                  </a:lnTo>
                  <a:lnTo>
                    <a:pt x="2809" y="36"/>
                  </a:lnTo>
                  <a:lnTo>
                    <a:pt x="2807" y="36"/>
                  </a:lnTo>
                  <a:lnTo>
                    <a:pt x="2807" y="36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4" y="33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0"/>
                  </a:lnTo>
                  <a:lnTo>
                    <a:pt x="2817" y="28"/>
                  </a:lnTo>
                  <a:lnTo>
                    <a:pt x="2818" y="27"/>
                  </a:lnTo>
                  <a:close/>
                  <a:moveTo>
                    <a:pt x="2751" y="25"/>
                  </a:moveTo>
                  <a:lnTo>
                    <a:pt x="2751" y="25"/>
                  </a:lnTo>
                  <a:lnTo>
                    <a:pt x="2751" y="25"/>
                  </a:lnTo>
                  <a:lnTo>
                    <a:pt x="2752" y="27"/>
                  </a:lnTo>
                  <a:lnTo>
                    <a:pt x="2752" y="27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5" y="28"/>
                  </a:lnTo>
                  <a:lnTo>
                    <a:pt x="2755" y="28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4" y="30"/>
                  </a:lnTo>
                  <a:lnTo>
                    <a:pt x="2752" y="30"/>
                  </a:lnTo>
                  <a:lnTo>
                    <a:pt x="2751" y="28"/>
                  </a:lnTo>
                  <a:lnTo>
                    <a:pt x="2751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28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1"/>
                  </a:lnTo>
                  <a:lnTo>
                    <a:pt x="2751" y="31"/>
                  </a:lnTo>
                  <a:lnTo>
                    <a:pt x="2749" y="31"/>
                  </a:lnTo>
                  <a:lnTo>
                    <a:pt x="2749" y="31"/>
                  </a:lnTo>
                  <a:lnTo>
                    <a:pt x="2747" y="31"/>
                  </a:lnTo>
                  <a:lnTo>
                    <a:pt x="2747" y="30"/>
                  </a:lnTo>
                  <a:lnTo>
                    <a:pt x="2746" y="30"/>
                  </a:lnTo>
                  <a:lnTo>
                    <a:pt x="2746" y="28"/>
                  </a:lnTo>
                  <a:lnTo>
                    <a:pt x="2747" y="28"/>
                  </a:lnTo>
                  <a:lnTo>
                    <a:pt x="2747" y="28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9" y="27"/>
                  </a:lnTo>
                  <a:lnTo>
                    <a:pt x="2751" y="27"/>
                  </a:lnTo>
                  <a:lnTo>
                    <a:pt x="2751" y="25"/>
                  </a:lnTo>
                  <a:close/>
                  <a:moveTo>
                    <a:pt x="2757" y="20"/>
                  </a:moveTo>
                  <a:lnTo>
                    <a:pt x="2757" y="22"/>
                  </a:lnTo>
                  <a:lnTo>
                    <a:pt x="2758" y="22"/>
                  </a:lnTo>
                  <a:lnTo>
                    <a:pt x="2758" y="22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60" y="25"/>
                  </a:lnTo>
                  <a:lnTo>
                    <a:pt x="2760" y="25"/>
                  </a:lnTo>
                  <a:lnTo>
                    <a:pt x="2760" y="27"/>
                  </a:lnTo>
                  <a:lnTo>
                    <a:pt x="2760" y="27"/>
                  </a:lnTo>
                  <a:lnTo>
                    <a:pt x="2762" y="28"/>
                  </a:lnTo>
                  <a:lnTo>
                    <a:pt x="2762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30"/>
                  </a:lnTo>
                  <a:lnTo>
                    <a:pt x="2762" y="30"/>
                  </a:lnTo>
                  <a:lnTo>
                    <a:pt x="2762" y="28"/>
                  </a:lnTo>
                  <a:lnTo>
                    <a:pt x="2760" y="28"/>
                  </a:lnTo>
                  <a:lnTo>
                    <a:pt x="2758" y="28"/>
                  </a:lnTo>
                  <a:lnTo>
                    <a:pt x="2758" y="28"/>
                  </a:lnTo>
                  <a:lnTo>
                    <a:pt x="2758" y="30"/>
                  </a:lnTo>
                  <a:lnTo>
                    <a:pt x="2760" y="30"/>
                  </a:lnTo>
                  <a:lnTo>
                    <a:pt x="2760" y="30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58" y="31"/>
                  </a:lnTo>
                  <a:lnTo>
                    <a:pt x="2758" y="31"/>
                  </a:lnTo>
                  <a:lnTo>
                    <a:pt x="2758" y="30"/>
                  </a:lnTo>
                  <a:lnTo>
                    <a:pt x="2757" y="28"/>
                  </a:lnTo>
                  <a:lnTo>
                    <a:pt x="2755" y="27"/>
                  </a:lnTo>
                  <a:lnTo>
                    <a:pt x="2754" y="27"/>
                  </a:lnTo>
                  <a:lnTo>
                    <a:pt x="2754" y="27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3"/>
                  </a:lnTo>
                  <a:lnTo>
                    <a:pt x="2752" y="23"/>
                  </a:lnTo>
                  <a:lnTo>
                    <a:pt x="2754" y="22"/>
                  </a:lnTo>
                  <a:lnTo>
                    <a:pt x="2754" y="22"/>
                  </a:lnTo>
                  <a:lnTo>
                    <a:pt x="2754" y="23"/>
                  </a:lnTo>
                  <a:lnTo>
                    <a:pt x="2754" y="23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7" y="23"/>
                  </a:lnTo>
                  <a:lnTo>
                    <a:pt x="2757" y="23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3"/>
                  </a:lnTo>
                  <a:lnTo>
                    <a:pt x="2758" y="23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58" y="23"/>
                  </a:lnTo>
                  <a:lnTo>
                    <a:pt x="2758" y="23"/>
                  </a:lnTo>
                  <a:lnTo>
                    <a:pt x="2757" y="22"/>
                  </a:lnTo>
                  <a:lnTo>
                    <a:pt x="2757" y="22"/>
                  </a:lnTo>
                  <a:lnTo>
                    <a:pt x="2757" y="20"/>
                  </a:lnTo>
                  <a:close/>
                  <a:moveTo>
                    <a:pt x="2542" y="20"/>
                  </a:moveTo>
                  <a:lnTo>
                    <a:pt x="2542" y="23"/>
                  </a:lnTo>
                  <a:lnTo>
                    <a:pt x="2542" y="23"/>
                  </a:lnTo>
                  <a:lnTo>
                    <a:pt x="2541" y="22"/>
                  </a:lnTo>
                  <a:lnTo>
                    <a:pt x="2542" y="20"/>
                  </a:lnTo>
                  <a:close/>
                  <a:moveTo>
                    <a:pt x="2881" y="20"/>
                  </a:moveTo>
                  <a:lnTo>
                    <a:pt x="2880" y="22"/>
                  </a:lnTo>
                  <a:lnTo>
                    <a:pt x="2880" y="23"/>
                  </a:lnTo>
                  <a:lnTo>
                    <a:pt x="2880" y="25"/>
                  </a:lnTo>
                  <a:lnTo>
                    <a:pt x="2881" y="25"/>
                  </a:lnTo>
                  <a:lnTo>
                    <a:pt x="2881" y="25"/>
                  </a:lnTo>
                  <a:lnTo>
                    <a:pt x="2883" y="23"/>
                  </a:lnTo>
                  <a:lnTo>
                    <a:pt x="2883" y="22"/>
                  </a:lnTo>
                  <a:lnTo>
                    <a:pt x="2883" y="20"/>
                  </a:lnTo>
                  <a:lnTo>
                    <a:pt x="2881" y="20"/>
                  </a:lnTo>
                  <a:lnTo>
                    <a:pt x="2881" y="20"/>
                  </a:lnTo>
                  <a:close/>
                  <a:moveTo>
                    <a:pt x="2818" y="20"/>
                  </a:moveTo>
                  <a:lnTo>
                    <a:pt x="2820" y="20"/>
                  </a:lnTo>
                  <a:lnTo>
                    <a:pt x="2820" y="22"/>
                  </a:lnTo>
                  <a:lnTo>
                    <a:pt x="2820" y="23"/>
                  </a:lnTo>
                  <a:lnTo>
                    <a:pt x="2818" y="23"/>
                  </a:lnTo>
                  <a:lnTo>
                    <a:pt x="2818" y="23"/>
                  </a:lnTo>
                  <a:lnTo>
                    <a:pt x="2818" y="22"/>
                  </a:lnTo>
                  <a:lnTo>
                    <a:pt x="2818" y="22"/>
                  </a:lnTo>
                  <a:lnTo>
                    <a:pt x="2818" y="20"/>
                  </a:lnTo>
                  <a:lnTo>
                    <a:pt x="2818" y="20"/>
                  </a:lnTo>
                  <a:lnTo>
                    <a:pt x="2818" y="20"/>
                  </a:lnTo>
                  <a:close/>
                  <a:moveTo>
                    <a:pt x="2796" y="19"/>
                  </a:moveTo>
                  <a:lnTo>
                    <a:pt x="2795" y="19"/>
                  </a:lnTo>
                  <a:lnTo>
                    <a:pt x="2793" y="19"/>
                  </a:lnTo>
                  <a:lnTo>
                    <a:pt x="2793" y="19"/>
                  </a:lnTo>
                  <a:lnTo>
                    <a:pt x="2792" y="19"/>
                  </a:lnTo>
                  <a:lnTo>
                    <a:pt x="2790" y="19"/>
                  </a:lnTo>
                  <a:lnTo>
                    <a:pt x="2788" y="20"/>
                  </a:lnTo>
                  <a:lnTo>
                    <a:pt x="2787" y="20"/>
                  </a:lnTo>
                  <a:lnTo>
                    <a:pt x="2787" y="20"/>
                  </a:lnTo>
                  <a:lnTo>
                    <a:pt x="2787" y="22"/>
                  </a:lnTo>
                  <a:lnTo>
                    <a:pt x="2788" y="22"/>
                  </a:lnTo>
                  <a:lnTo>
                    <a:pt x="2790" y="25"/>
                  </a:lnTo>
                  <a:lnTo>
                    <a:pt x="2792" y="27"/>
                  </a:lnTo>
                  <a:lnTo>
                    <a:pt x="2793" y="27"/>
                  </a:lnTo>
                  <a:lnTo>
                    <a:pt x="2795" y="27"/>
                  </a:lnTo>
                  <a:lnTo>
                    <a:pt x="2795" y="25"/>
                  </a:lnTo>
                  <a:lnTo>
                    <a:pt x="2796" y="23"/>
                  </a:lnTo>
                  <a:lnTo>
                    <a:pt x="2796" y="22"/>
                  </a:lnTo>
                  <a:lnTo>
                    <a:pt x="2796" y="22"/>
                  </a:lnTo>
                  <a:lnTo>
                    <a:pt x="2798" y="23"/>
                  </a:lnTo>
                  <a:lnTo>
                    <a:pt x="2798" y="23"/>
                  </a:lnTo>
                  <a:lnTo>
                    <a:pt x="2798" y="22"/>
                  </a:lnTo>
                  <a:lnTo>
                    <a:pt x="2798" y="20"/>
                  </a:lnTo>
                  <a:lnTo>
                    <a:pt x="2796" y="19"/>
                  </a:lnTo>
                  <a:lnTo>
                    <a:pt x="2796" y="19"/>
                  </a:lnTo>
                  <a:close/>
                  <a:moveTo>
                    <a:pt x="757" y="19"/>
                  </a:moveTo>
                  <a:lnTo>
                    <a:pt x="756" y="19"/>
                  </a:lnTo>
                  <a:lnTo>
                    <a:pt x="753" y="20"/>
                  </a:lnTo>
                  <a:lnTo>
                    <a:pt x="751" y="22"/>
                  </a:lnTo>
                  <a:lnTo>
                    <a:pt x="748" y="23"/>
                  </a:lnTo>
                  <a:lnTo>
                    <a:pt x="745" y="25"/>
                  </a:lnTo>
                  <a:lnTo>
                    <a:pt x="743" y="25"/>
                  </a:lnTo>
                  <a:lnTo>
                    <a:pt x="740" y="25"/>
                  </a:lnTo>
                  <a:lnTo>
                    <a:pt x="738" y="25"/>
                  </a:lnTo>
                  <a:lnTo>
                    <a:pt x="738" y="27"/>
                  </a:lnTo>
                  <a:lnTo>
                    <a:pt x="740" y="27"/>
                  </a:lnTo>
                  <a:lnTo>
                    <a:pt x="742" y="27"/>
                  </a:lnTo>
                  <a:lnTo>
                    <a:pt x="742" y="28"/>
                  </a:lnTo>
                  <a:lnTo>
                    <a:pt x="742" y="30"/>
                  </a:lnTo>
                  <a:lnTo>
                    <a:pt x="743" y="30"/>
                  </a:lnTo>
                  <a:lnTo>
                    <a:pt x="745" y="31"/>
                  </a:lnTo>
                  <a:lnTo>
                    <a:pt x="746" y="30"/>
                  </a:lnTo>
                  <a:lnTo>
                    <a:pt x="748" y="30"/>
                  </a:lnTo>
                  <a:lnTo>
                    <a:pt x="749" y="27"/>
                  </a:lnTo>
                  <a:lnTo>
                    <a:pt x="751" y="25"/>
                  </a:lnTo>
                  <a:lnTo>
                    <a:pt x="754" y="23"/>
                  </a:lnTo>
                  <a:lnTo>
                    <a:pt x="756" y="22"/>
                  </a:lnTo>
                  <a:lnTo>
                    <a:pt x="756" y="20"/>
                  </a:lnTo>
                  <a:lnTo>
                    <a:pt x="757" y="19"/>
                  </a:lnTo>
                  <a:lnTo>
                    <a:pt x="757" y="19"/>
                  </a:lnTo>
                  <a:close/>
                  <a:moveTo>
                    <a:pt x="2728" y="16"/>
                  </a:move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9"/>
                  </a:lnTo>
                  <a:lnTo>
                    <a:pt x="2728" y="19"/>
                  </a:lnTo>
                  <a:lnTo>
                    <a:pt x="2728" y="20"/>
                  </a:lnTo>
                  <a:lnTo>
                    <a:pt x="2728" y="22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7" y="22"/>
                  </a:lnTo>
                  <a:lnTo>
                    <a:pt x="2727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4" y="22"/>
                  </a:lnTo>
                  <a:lnTo>
                    <a:pt x="2724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3"/>
                  </a:lnTo>
                  <a:lnTo>
                    <a:pt x="2719" y="23"/>
                  </a:lnTo>
                  <a:lnTo>
                    <a:pt x="2719" y="23"/>
                  </a:lnTo>
                  <a:lnTo>
                    <a:pt x="2717" y="23"/>
                  </a:lnTo>
                  <a:lnTo>
                    <a:pt x="2717" y="25"/>
                  </a:lnTo>
                  <a:lnTo>
                    <a:pt x="2716" y="25"/>
                  </a:lnTo>
                  <a:lnTo>
                    <a:pt x="2716" y="27"/>
                  </a:lnTo>
                  <a:lnTo>
                    <a:pt x="2716" y="27"/>
                  </a:lnTo>
                  <a:lnTo>
                    <a:pt x="2716" y="28"/>
                  </a:lnTo>
                  <a:lnTo>
                    <a:pt x="2716" y="28"/>
                  </a:lnTo>
                  <a:lnTo>
                    <a:pt x="2714" y="28"/>
                  </a:lnTo>
                  <a:lnTo>
                    <a:pt x="2714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1"/>
                  </a:lnTo>
                  <a:lnTo>
                    <a:pt x="2716" y="33"/>
                  </a:lnTo>
                  <a:lnTo>
                    <a:pt x="2714" y="33"/>
                  </a:lnTo>
                  <a:lnTo>
                    <a:pt x="2713" y="33"/>
                  </a:lnTo>
                  <a:lnTo>
                    <a:pt x="2711" y="34"/>
                  </a:lnTo>
                  <a:lnTo>
                    <a:pt x="2711" y="34"/>
                  </a:lnTo>
                  <a:lnTo>
                    <a:pt x="2711" y="36"/>
                  </a:lnTo>
                  <a:lnTo>
                    <a:pt x="2713" y="36"/>
                  </a:lnTo>
                  <a:lnTo>
                    <a:pt x="2714" y="36"/>
                  </a:lnTo>
                  <a:lnTo>
                    <a:pt x="2714" y="36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3" y="38"/>
                  </a:lnTo>
                  <a:lnTo>
                    <a:pt x="2711" y="36"/>
                  </a:lnTo>
                  <a:lnTo>
                    <a:pt x="2711" y="36"/>
                  </a:lnTo>
                  <a:lnTo>
                    <a:pt x="2710" y="36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1" y="34"/>
                  </a:lnTo>
                  <a:lnTo>
                    <a:pt x="2714" y="33"/>
                  </a:lnTo>
                  <a:lnTo>
                    <a:pt x="2714" y="33"/>
                  </a:lnTo>
                  <a:lnTo>
                    <a:pt x="2714" y="31"/>
                  </a:lnTo>
                  <a:lnTo>
                    <a:pt x="2714" y="31"/>
                  </a:lnTo>
                  <a:lnTo>
                    <a:pt x="2713" y="31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28"/>
                  </a:lnTo>
                  <a:lnTo>
                    <a:pt x="2713" y="28"/>
                  </a:lnTo>
                  <a:lnTo>
                    <a:pt x="2714" y="28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6" y="25"/>
                  </a:lnTo>
                  <a:lnTo>
                    <a:pt x="2716" y="25"/>
                  </a:lnTo>
                  <a:lnTo>
                    <a:pt x="2717" y="25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7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7"/>
                  </a:lnTo>
                  <a:lnTo>
                    <a:pt x="2713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7" y="19"/>
                  </a:lnTo>
                  <a:lnTo>
                    <a:pt x="2717" y="19"/>
                  </a:lnTo>
                  <a:lnTo>
                    <a:pt x="2717" y="17"/>
                  </a:lnTo>
                  <a:lnTo>
                    <a:pt x="2717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7" y="17"/>
                  </a:lnTo>
                  <a:lnTo>
                    <a:pt x="2717" y="19"/>
                  </a:lnTo>
                  <a:lnTo>
                    <a:pt x="2719" y="19"/>
                  </a:lnTo>
                  <a:lnTo>
                    <a:pt x="2719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2" y="20"/>
                  </a:lnTo>
                  <a:lnTo>
                    <a:pt x="2722" y="20"/>
                  </a:lnTo>
                  <a:lnTo>
                    <a:pt x="2722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5" y="20"/>
                  </a:lnTo>
                  <a:lnTo>
                    <a:pt x="2727" y="20"/>
                  </a:lnTo>
                  <a:lnTo>
                    <a:pt x="2727" y="20"/>
                  </a:lnTo>
                  <a:lnTo>
                    <a:pt x="2725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5" y="19"/>
                  </a:lnTo>
                  <a:lnTo>
                    <a:pt x="2727" y="19"/>
                  </a:lnTo>
                  <a:lnTo>
                    <a:pt x="2727" y="20"/>
                  </a:lnTo>
                  <a:lnTo>
                    <a:pt x="2727" y="19"/>
                  </a:lnTo>
                  <a:lnTo>
                    <a:pt x="2727" y="19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6"/>
                  </a:lnTo>
                  <a:lnTo>
                    <a:pt x="2728" y="16"/>
                  </a:lnTo>
                  <a:lnTo>
                    <a:pt x="2728" y="16"/>
                  </a:lnTo>
                  <a:close/>
                  <a:moveTo>
                    <a:pt x="2544" y="12"/>
                  </a:moveTo>
                  <a:lnTo>
                    <a:pt x="2546" y="12"/>
                  </a:lnTo>
                  <a:lnTo>
                    <a:pt x="2544" y="14"/>
                  </a:lnTo>
                  <a:lnTo>
                    <a:pt x="2544" y="17"/>
                  </a:lnTo>
                  <a:lnTo>
                    <a:pt x="2544" y="19"/>
                  </a:lnTo>
                  <a:lnTo>
                    <a:pt x="2544" y="20"/>
                  </a:lnTo>
                  <a:lnTo>
                    <a:pt x="2544" y="20"/>
                  </a:lnTo>
                  <a:lnTo>
                    <a:pt x="2544" y="23"/>
                  </a:lnTo>
                  <a:lnTo>
                    <a:pt x="2544" y="23"/>
                  </a:lnTo>
                  <a:lnTo>
                    <a:pt x="2542" y="20"/>
                  </a:lnTo>
                  <a:lnTo>
                    <a:pt x="2541" y="19"/>
                  </a:lnTo>
                  <a:lnTo>
                    <a:pt x="2541" y="19"/>
                  </a:lnTo>
                  <a:lnTo>
                    <a:pt x="2542" y="19"/>
                  </a:lnTo>
                  <a:lnTo>
                    <a:pt x="2542" y="17"/>
                  </a:lnTo>
                  <a:lnTo>
                    <a:pt x="2544" y="16"/>
                  </a:lnTo>
                  <a:lnTo>
                    <a:pt x="2544" y="12"/>
                  </a:lnTo>
                  <a:lnTo>
                    <a:pt x="2544" y="12"/>
                  </a:lnTo>
                  <a:close/>
                  <a:moveTo>
                    <a:pt x="2905" y="11"/>
                  </a:moveTo>
                  <a:lnTo>
                    <a:pt x="2907" y="12"/>
                  </a:lnTo>
                  <a:lnTo>
                    <a:pt x="2907" y="14"/>
                  </a:lnTo>
                  <a:lnTo>
                    <a:pt x="2907" y="16"/>
                  </a:lnTo>
                  <a:lnTo>
                    <a:pt x="2907" y="16"/>
                  </a:lnTo>
                  <a:lnTo>
                    <a:pt x="2907" y="17"/>
                  </a:lnTo>
                  <a:lnTo>
                    <a:pt x="2905" y="17"/>
                  </a:lnTo>
                  <a:lnTo>
                    <a:pt x="2905" y="17"/>
                  </a:lnTo>
                  <a:lnTo>
                    <a:pt x="2903" y="17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4"/>
                  </a:lnTo>
                  <a:lnTo>
                    <a:pt x="2903" y="12"/>
                  </a:lnTo>
                  <a:lnTo>
                    <a:pt x="2905" y="11"/>
                  </a:lnTo>
                  <a:lnTo>
                    <a:pt x="2905" y="11"/>
                  </a:lnTo>
                  <a:close/>
                  <a:moveTo>
                    <a:pt x="251" y="11"/>
                  </a:moveTo>
                  <a:lnTo>
                    <a:pt x="251" y="11"/>
                  </a:lnTo>
                  <a:lnTo>
                    <a:pt x="253" y="11"/>
                  </a:lnTo>
                  <a:lnTo>
                    <a:pt x="253" y="12"/>
                  </a:lnTo>
                  <a:lnTo>
                    <a:pt x="253" y="14"/>
                  </a:lnTo>
                  <a:lnTo>
                    <a:pt x="254" y="14"/>
                  </a:lnTo>
                  <a:lnTo>
                    <a:pt x="254" y="14"/>
                  </a:lnTo>
                  <a:lnTo>
                    <a:pt x="254" y="16"/>
                  </a:lnTo>
                  <a:lnTo>
                    <a:pt x="253" y="16"/>
                  </a:lnTo>
                  <a:lnTo>
                    <a:pt x="251" y="14"/>
                  </a:lnTo>
                  <a:lnTo>
                    <a:pt x="251" y="12"/>
                  </a:lnTo>
                  <a:lnTo>
                    <a:pt x="251" y="12"/>
                  </a:lnTo>
                  <a:lnTo>
                    <a:pt x="251" y="11"/>
                  </a:lnTo>
                  <a:lnTo>
                    <a:pt x="251" y="11"/>
                  </a:lnTo>
                  <a:lnTo>
                    <a:pt x="251" y="11"/>
                  </a:lnTo>
                  <a:close/>
                  <a:moveTo>
                    <a:pt x="8" y="6"/>
                  </a:moveTo>
                  <a:lnTo>
                    <a:pt x="10" y="6"/>
                  </a:lnTo>
                  <a:lnTo>
                    <a:pt x="8" y="6"/>
                  </a:lnTo>
                  <a:lnTo>
                    <a:pt x="8" y="8"/>
                  </a:lnTo>
                  <a:lnTo>
                    <a:pt x="8" y="9"/>
                  </a:lnTo>
                  <a:lnTo>
                    <a:pt x="7" y="8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close/>
                  <a:moveTo>
                    <a:pt x="887" y="5"/>
                  </a:moveTo>
                  <a:lnTo>
                    <a:pt x="888" y="5"/>
                  </a:lnTo>
                  <a:lnTo>
                    <a:pt x="888" y="6"/>
                  </a:lnTo>
                  <a:lnTo>
                    <a:pt x="888" y="8"/>
                  </a:lnTo>
                  <a:lnTo>
                    <a:pt x="890" y="9"/>
                  </a:lnTo>
                  <a:lnTo>
                    <a:pt x="890" y="11"/>
                  </a:lnTo>
                  <a:lnTo>
                    <a:pt x="888" y="11"/>
                  </a:lnTo>
                  <a:lnTo>
                    <a:pt x="888" y="12"/>
                  </a:lnTo>
                  <a:lnTo>
                    <a:pt x="887" y="12"/>
                  </a:lnTo>
                  <a:lnTo>
                    <a:pt x="887" y="9"/>
                  </a:lnTo>
                  <a:lnTo>
                    <a:pt x="887" y="8"/>
                  </a:lnTo>
                  <a:lnTo>
                    <a:pt x="887" y="6"/>
                  </a:lnTo>
                  <a:lnTo>
                    <a:pt x="887" y="6"/>
                  </a:lnTo>
                  <a:lnTo>
                    <a:pt x="887" y="5"/>
                  </a:lnTo>
                  <a:close/>
                  <a:moveTo>
                    <a:pt x="2795" y="3"/>
                  </a:moveTo>
                  <a:lnTo>
                    <a:pt x="2796" y="5"/>
                  </a:lnTo>
                  <a:lnTo>
                    <a:pt x="2796" y="6"/>
                  </a:lnTo>
                  <a:lnTo>
                    <a:pt x="2798" y="5"/>
                  </a:lnTo>
                  <a:lnTo>
                    <a:pt x="2798" y="6"/>
                  </a:lnTo>
                  <a:lnTo>
                    <a:pt x="2798" y="8"/>
                  </a:lnTo>
                  <a:lnTo>
                    <a:pt x="2796" y="6"/>
                  </a:lnTo>
                  <a:lnTo>
                    <a:pt x="2795" y="8"/>
                  </a:lnTo>
                  <a:lnTo>
                    <a:pt x="2793" y="6"/>
                  </a:lnTo>
                  <a:lnTo>
                    <a:pt x="2795" y="6"/>
                  </a:lnTo>
                  <a:lnTo>
                    <a:pt x="2795" y="5"/>
                  </a:lnTo>
                  <a:lnTo>
                    <a:pt x="2795" y="3"/>
                  </a:lnTo>
                  <a:close/>
                  <a:moveTo>
                    <a:pt x="2870" y="1"/>
                  </a:moveTo>
                  <a:lnTo>
                    <a:pt x="2872" y="1"/>
                  </a:lnTo>
                  <a:lnTo>
                    <a:pt x="2874" y="3"/>
                  </a:lnTo>
                  <a:lnTo>
                    <a:pt x="2875" y="3"/>
                  </a:lnTo>
                  <a:lnTo>
                    <a:pt x="2875" y="3"/>
                  </a:lnTo>
                  <a:lnTo>
                    <a:pt x="2877" y="3"/>
                  </a:lnTo>
                  <a:lnTo>
                    <a:pt x="2877" y="3"/>
                  </a:lnTo>
                  <a:lnTo>
                    <a:pt x="2878" y="5"/>
                  </a:lnTo>
                  <a:lnTo>
                    <a:pt x="2878" y="5"/>
                  </a:lnTo>
                  <a:lnTo>
                    <a:pt x="2881" y="6"/>
                  </a:lnTo>
                  <a:lnTo>
                    <a:pt x="2883" y="6"/>
                  </a:lnTo>
                  <a:lnTo>
                    <a:pt x="2883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6" y="8"/>
                  </a:lnTo>
                  <a:lnTo>
                    <a:pt x="2886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9" y="11"/>
                  </a:lnTo>
                  <a:lnTo>
                    <a:pt x="2889" y="11"/>
                  </a:lnTo>
                  <a:lnTo>
                    <a:pt x="2889" y="12"/>
                  </a:lnTo>
                  <a:lnTo>
                    <a:pt x="2889" y="14"/>
                  </a:lnTo>
                  <a:lnTo>
                    <a:pt x="2889" y="16"/>
                  </a:lnTo>
                  <a:lnTo>
                    <a:pt x="2889" y="17"/>
                  </a:lnTo>
                  <a:lnTo>
                    <a:pt x="2888" y="19"/>
                  </a:lnTo>
                  <a:lnTo>
                    <a:pt x="2888" y="20"/>
                  </a:lnTo>
                  <a:lnTo>
                    <a:pt x="2888" y="20"/>
                  </a:lnTo>
                  <a:lnTo>
                    <a:pt x="2889" y="22"/>
                  </a:lnTo>
                  <a:lnTo>
                    <a:pt x="2889" y="23"/>
                  </a:lnTo>
                  <a:lnTo>
                    <a:pt x="2889" y="23"/>
                  </a:lnTo>
                  <a:lnTo>
                    <a:pt x="2891" y="25"/>
                  </a:lnTo>
                  <a:lnTo>
                    <a:pt x="2891" y="27"/>
                  </a:lnTo>
                  <a:lnTo>
                    <a:pt x="2892" y="27"/>
                  </a:lnTo>
                  <a:lnTo>
                    <a:pt x="2892" y="28"/>
                  </a:lnTo>
                  <a:lnTo>
                    <a:pt x="2892" y="30"/>
                  </a:lnTo>
                  <a:lnTo>
                    <a:pt x="2894" y="30"/>
                  </a:lnTo>
                  <a:lnTo>
                    <a:pt x="2894" y="31"/>
                  </a:lnTo>
                  <a:lnTo>
                    <a:pt x="2896" y="31"/>
                  </a:lnTo>
                  <a:lnTo>
                    <a:pt x="2896" y="33"/>
                  </a:lnTo>
                  <a:lnTo>
                    <a:pt x="2897" y="33"/>
                  </a:lnTo>
                  <a:lnTo>
                    <a:pt x="2897" y="34"/>
                  </a:lnTo>
                  <a:lnTo>
                    <a:pt x="2899" y="34"/>
                  </a:lnTo>
                  <a:lnTo>
                    <a:pt x="2899" y="34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41"/>
                  </a:lnTo>
                  <a:lnTo>
                    <a:pt x="2897" y="41"/>
                  </a:lnTo>
                  <a:lnTo>
                    <a:pt x="2896" y="41"/>
                  </a:lnTo>
                  <a:lnTo>
                    <a:pt x="2896" y="42"/>
                  </a:lnTo>
                  <a:lnTo>
                    <a:pt x="2894" y="42"/>
                  </a:lnTo>
                  <a:lnTo>
                    <a:pt x="2894" y="42"/>
                  </a:lnTo>
                  <a:lnTo>
                    <a:pt x="2892" y="42"/>
                  </a:lnTo>
                  <a:lnTo>
                    <a:pt x="2892" y="44"/>
                  </a:lnTo>
                  <a:lnTo>
                    <a:pt x="2891" y="44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7"/>
                  </a:lnTo>
                  <a:lnTo>
                    <a:pt x="2891" y="47"/>
                  </a:lnTo>
                  <a:lnTo>
                    <a:pt x="2889" y="47"/>
                  </a:lnTo>
                  <a:lnTo>
                    <a:pt x="2889" y="47"/>
                  </a:lnTo>
                  <a:lnTo>
                    <a:pt x="2889" y="46"/>
                  </a:lnTo>
                  <a:lnTo>
                    <a:pt x="2888" y="46"/>
                  </a:lnTo>
                  <a:lnTo>
                    <a:pt x="2886" y="46"/>
                  </a:lnTo>
                  <a:lnTo>
                    <a:pt x="2886" y="46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1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2"/>
                  </a:lnTo>
                  <a:lnTo>
                    <a:pt x="2878" y="42"/>
                  </a:lnTo>
                  <a:lnTo>
                    <a:pt x="2877" y="42"/>
                  </a:lnTo>
                  <a:lnTo>
                    <a:pt x="2877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1"/>
                  </a:lnTo>
                  <a:lnTo>
                    <a:pt x="2875" y="41"/>
                  </a:lnTo>
                  <a:lnTo>
                    <a:pt x="2875" y="39"/>
                  </a:lnTo>
                  <a:lnTo>
                    <a:pt x="2875" y="39"/>
                  </a:lnTo>
                  <a:lnTo>
                    <a:pt x="2877" y="39"/>
                  </a:lnTo>
                  <a:lnTo>
                    <a:pt x="2877" y="39"/>
                  </a:lnTo>
                  <a:lnTo>
                    <a:pt x="2878" y="39"/>
                  </a:lnTo>
                  <a:lnTo>
                    <a:pt x="2880" y="39"/>
                  </a:lnTo>
                  <a:lnTo>
                    <a:pt x="2881" y="39"/>
                  </a:lnTo>
                  <a:lnTo>
                    <a:pt x="2881" y="41"/>
                  </a:lnTo>
                  <a:lnTo>
                    <a:pt x="2881" y="41"/>
                  </a:lnTo>
                  <a:lnTo>
                    <a:pt x="2880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1" y="42"/>
                  </a:lnTo>
                  <a:lnTo>
                    <a:pt x="2883" y="42"/>
                  </a:lnTo>
                  <a:lnTo>
                    <a:pt x="2885" y="42"/>
                  </a:lnTo>
                  <a:lnTo>
                    <a:pt x="2885" y="44"/>
                  </a:lnTo>
                  <a:lnTo>
                    <a:pt x="2886" y="42"/>
                  </a:lnTo>
                  <a:lnTo>
                    <a:pt x="2886" y="42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6" y="39"/>
                  </a:lnTo>
                  <a:lnTo>
                    <a:pt x="2886" y="38"/>
                  </a:lnTo>
                  <a:lnTo>
                    <a:pt x="2886" y="38"/>
                  </a:lnTo>
                  <a:lnTo>
                    <a:pt x="2885" y="36"/>
                  </a:lnTo>
                  <a:lnTo>
                    <a:pt x="2885" y="36"/>
                  </a:lnTo>
                  <a:lnTo>
                    <a:pt x="2883" y="34"/>
                  </a:lnTo>
                  <a:lnTo>
                    <a:pt x="2881" y="34"/>
                  </a:lnTo>
                  <a:lnTo>
                    <a:pt x="2880" y="33"/>
                  </a:lnTo>
                  <a:lnTo>
                    <a:pt x="2877" y="31"/>
                  </a:lnTo>
                  <a:lnTo>
                    <a:pt x="2875" y="30"/>
                  </a:lnTo>
                  <a:lnTo>
                    <a:pt x="2872" y="30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69" y="27"/>
                  </a:lnTo>
                  <a:lnTo>
                    <a:pt x="2869" y="25"/>
                  </a:lnTo>
                  <a:lnTo>
                    <a:pt x="2867" y="25"/>
                  </a:lnTo>
                  <a:lnTo>
                    <a:pt x="2867" y="25"/>
                  </a:lnTo>
                  <a:lnTo>
                    <a:pt x="2869" y="25"/>
                  </a:lnTo>
                  <a:lnTo>
                    <a:pt x="2869" y="25"/>
                  </a:lnTo>
                  <a:lnTo>
                    <a:pt x="2870" y="25"/>
                  </a:lnTo>
                  <a:lnTo>
                    <a:pt x="2870" y="27"/>
                  </a:lnTo>
                  <a:lnTo>
                    <a:pt x="2870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3"/>
                  </a:lnTo>
                  <a:lnTo>
                    <a:pt x="2872" y="23"/>
                  </a:lnTo>
                  <a:lnTo>
                    <a:pt x="2872" y="22"/>
                  </a:lnTo>
                  <a:lnTo>
                    <a:pt x="2870" y="22"/>
                  </a:lnTo>
                  <a:lnTo>
                    <a:pt x="2870" y="20"/>
                  </a:lnTo>
                  <a:lnTo>
                    <a:pt x="2869" y="20"/>
                  </a:lnTo>
                  <a:lnTo>
                    <a:pt x="2867" y="19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6" y="14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2" y="12"/>
                  </a:lnTo>
                  <a:lnTo>
                    <a:pt x="2862" y="12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9"/>
                  </a:lnTo>
                  <a:lnTo>
                    <a:pt x="2864" y="9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6" y="12"/>
                  </a:lnTo>
                  <a:lnTo>
                    <a:pt x="2866" y="14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9" y="16"/>
                  </a:lnTo>
                  <a:lnTo>
                    <a:pt x="2867" y="17"/>
                  </a:lnTo>
                  <a:lnTo>
                    <a:pt x="2869" y="17"/>
                  </a:lnTo>
                  <a:lnTo>
                    <a:pt x="2869" y="19"/>
                  </a:lnTo>
                  <a:lnTo>
                    <a:pt x="2870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7"/>
                  </a:lnTo>
                  <a:lnTo>
                    <a:pt x="2872" y="17"/>
                  </a:lnTo>
                  <a:lnTo>
                    <a:pt x="2874" y="16"/>
                  </a:lnTo>
                  <a:lnTo>
                    <a:pt x="2872" y="16"/>
                  </a:lnTo>
                  <a:lnTo>
                    <a:pt x="2872" y="14"/>
                  </a:lnTo>
                  <a:lnTo>
                    <a:pt x="2872" y="14"/>
                  </a:lnTo>
                  <a:lnTo>
                    <a:pt x="2874" y="14"/>
                  </a:lnTo>
                  <a:lnTo>
                    <a:pt x="2874" y="14"/>
                  </a:lnTo>
                  <a:lnTo>
                    <a:pt x="2874" y="12"/>
                  </a:lnTo>
                  <a:lnTo>
                    <a:pt x="2872" y="11"/>
                  </a:lnTo>
                  <a:lnTo>
                    <a:pt x="2872" y="11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2" y="9"/>
                  </a:lnTo>
                  <a:lnTo>
                    <a:pt x="2872" y="9"/>
                  </a:lnTo>
                  <a:lnTo>
                    <a:pt x="2872" y="11"/>
                  </a:lnTo>
                  <a:lnTo>
                    <a:pt x="2874" y="12"/>
                  </a:lnTo>
                  <a:lnTo>
                    <a:pt x="2874" y="12"/>
                  </a:lnTo>
                  <a:lnTo>
                    <a:pt x="2875" y="14"/>
                  </a:lnTo>
                  <a:lnTo>
                    <a:pt x="2875" y="14"/>
                  </a:lnTo>
                  <a:lnTo>
                    <a:pt x="2875" y="16"/>
                  </a:lnTo>
                  <a:lnTo>
                    <a:pt x="2875" y="16"/>
                  </a:lnTo>
                  <a:lnTo>
                    <a:pt x="2875" y="17"/>
                  </a:lnTo>
                  <a:lnTo>
                    <a:pt x="2877" y="17"/>
                  </a:lnTo>
                  <a:lnTo>
                    <a:pt x="2877" y="19"/>
                  </a:lnTo>
                  <a:lnTo>
                    <a:pt x="2877" y="19"/>
                  </a:lnTo>
                  <a:lnTo>
                    <a:pt x="2878" y="20"/>
                  </a:lnTo>
                  <a:lnTo>
                    <a:pt x="2878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19"/>
                  </a:lnTo>
                  <a:lnTo>
                    <a:pt x="2880" y="19"/>
                  </a:lnTo>
                  <a:lnTo>
                    <a:pt x="2880" y="17"/>
                  </a:lnTo>
                  <a:lnTo>
                    <a:pt x="2878" y="17"/>
                  </a:lnTo>
                  <a:lnTo>
                    <a:pt x="2878" y="17"/>
                  </a:lnTo>
                  <a:lnTo>
                    <a:pt x="2880" y="17"/>
                  </a:lnTo>
                  <a:lnTo>
                    <a:pt x="2880" y="17"/>
                  </a:lnTo>
                  <a:lnTo>
                    <a:pt x="2881" y="19"/>
                  </a:lnTo>
                  <a:lnTo>
                    <a:pt x="2883" y="19"/>
                  </a:lnTo>
                  <a:lnTo>
                    <a:pt x="2883" y="19"/>
                  </a:lnTo>
                  <a:lnTo>
                    <a:pt x="2885" y="17"/>
                  </a:lnTo>
                  <a:lnTo>
                    <a:pt x="2885" y="17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4"/>
                  </a:lnTo>
                  <a:lnTo>
                    <a:pt x="2886" y="14"/>
                  </a:lnTo>
                  <a:lnTo>
                    <a:pt x="2885" y="12"/>
                  </a:lnTo>
                  <a:lnTo>
                    <a:pt x="2885" y="11"/>
                  </a:lnTo>
                  <a:lnTo>
                    <a:pt x="2883" y="9"/>
                  </a:lnTo>
                  <a:lnTo>
                    <a:pt x="2881" y="9"/>
                  </a:lnTo>
                  <a:lnTo>
                    <a:pt x="2881" y="9"/>
                  </a:lnTo>
                  <a:lnTo>
                    <a:pt x="2880" y="9"/>
                  </a:lnTo>
                  <a:lnTo>
                    <a:pt x="2880" y="9"/>
                  </a:lnTo>
                  <a:lnTo>
                    <a:pt x="2878" y="8"/>
                  </a:lnTo>
                  <a:lnTo>
                    <a:pt x="2877" y="8"/>
                  </a:lnTo>
                  <a:lnTo>
                    <a:pt x="2877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4" y="8"/>
                  </a:lnTo>
                  <a:lnTo>
                    <a:pt x="2874" y="8"/>
                  </a:lnTo>
                  <a:lnTo>
                    <a:pt x="2874" y="6"/>
                  </a:lnTo>
                  <a:lnTo>
                    <a:pt x="2872" y="6"/>
                  </a:lnTo>
                  <a:lnTo>
                    <a:pt x="2872" y="5"/>
                  </a:lnTo>
                  <a:lnTo>
                    <a:pt x="2870" y="3"/>
                  </a:lnTo>
                  <a:lnTo>
                    <a:pt x="2870" y="1"/>
                  </a:lnTo>
                  <a:lnTo>
                    <a:pt x="2870" y="1"/>
                  </a:lnTo>
                  <a:lnTo>
                    <a:pt x="2870" y="1"/>
                  </a:lnTo>
                  <a:close/>
                  <a:moveTo>
                    <a:pt x="781" y="0"/>
                  </a:moveTo>
                  <a:lnTo>
                    <a:pt x="783" y="0"/>
                  </a:lnTo>
                  <a:lnTo>
                    <a:pt x="783" y="1"/>
                  </a:lnTo>
                  <a:lnTo>
                    <a:pt x="786" y="1"/>
                  </a:lnTo>
                  <a:lnTo>
                    <a:pt x="787" y="1"/>
                  </a:lnTo>
                  <a:lnTo>
                    <a:pt x="790" y="1"/>
                  </a:lnTo>
                  <a:lnTo>
                    <a:pt x="794" y="3"/>
                  </a:lnTo>
                  <a:lnTo>
                    <a:pt x="795" y="3"/>
                  </a:lnTo>
                  <a:lnTo>
                    <a:pt x="795" y="3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6"/>
                  </a:lnTo>
                  <a:lnTo>
                    <a:pt x="795" y="6"/>
                  </a:lnTo>
                  <a:lnTo>
                    <a:pt x="792" y="8"/>
                  </a:lnTo>
                  <a:lnTo>
                    <a:pt x="792" y="8"/>
                  </a:lnTo>
                  <a:lnTo>
                    <a:pt x="792" y="6"/>
                  </a:lnTo>
                  <a:lnTo>
                    <a:pt x="792" y="6"/>
                  </a:lnTo>
                  <a:lnTo>
                    <a:pt x="790" y="5"/>
                  </a:lnTo>
                  <a:lnTo>
                    <a:pt x="786" y="5"/>
                  </a:lnTo>
                  <a:lnTo>
                    <a:pt x="786" y="3"/>
                  </a:lnTo>
                  <a:lnTo>
                    <a:pt x="783" y="3"/>
                  </a:lnTo>
                  <a:lnTo>
                    <a:pt x="778" y="3"/>
                  </a:lnTo>
                  <a:lnTo>
                    <a:pt x="775" y="3"/>
                  </a:lnTo>
                  <a:lnTo>
                    <a:pt x="775" y="3"/>
                  </a:lnTo>
                  <a:lnTo>
                    <a:pt x="773" y="3"/>
                  </a:lnTo>
                  <a:lnTo>
                    <a:pt x="772" y="3"/>
                  </a:lnTo>
                  <a:lnTo>
                    <a:pt x="772" y="3"/>
                  </a:lnTo>
                  <a:lnTo>
                    <a:pt x="770" y="5"/>
                  </a:lnTo>
                  <a:lnTo>
                    <a:pt x="767" y="5"/>
                  </a:lnTo>
                  <a:lnTo>
                    <a:pt x="764" y="6"/>
                  </a:lnTo>
                  <a:lnTo>
                    <a:pt x="762" y="8"/>
                  </a:lnTo>
                  <a:lnTo>
                    <a:pt x="764" y="8"/>
                  </a:lnTo>
                  <a:lnTo>
                    <a:pt x="770" y="6"/>
                  </a:lnTo>
                  <a:lnTo>
                    <a:pt x="773" y="6"/>
                  </a:lnTo>
                  <a:lnTo>
                    <a:pt x="775" y="6"/>
                  </a:lnTo>
                  <a:lnTo>
                    <a:pt x="776" y="6"/>
                  </a:lnTo>
                  <a:lnTo>
                    <a:pt x="784" y="6"/>
                  </a:lnTo>
                  <a:lnTo>
                    <a:pt x="784" y="6"/>
                  </a:lnTo>
                  <a:lnTo>
                    <a:pt x="786" y="8"/>
                  </a:lnTo>
                  <a:lnTo>
                    <a:pt x="784" y="8"/>
                  </a:lnTo>
                  <a:lnTo>
                    <a:pt x="783" y="9"/>
                  </a:lnTo>
                  <a:lnTo>
                    <a:pt x="779" y="9"/>
                  </a:lnTo>
                  <a:lnTo>
                    <a:pt x="779" y="9"/>
                  </a:lnTo>
                  <a:lnTo>
                    <a:pt x="778" y="9"/>
                  </a:lnTo>
                  <a:lnTo>
                    <a:pt x="776" y="9"/>
                  </a:lnTo>
                  <a:lnTo>
                    <a:pt x="775" y="9"/>
                  </a:lnTo>
                  <a:lnTo>
                    <a:pt x="773" y="9"/>
                  </a:lnTo>
                  <a:lnTo>
                    <a:pt x="770" y="9"/>
                  </a:lnTo>
                  <a:lnTo>
                    <a:pt x="770" y="9"/>
                  </a:lnTo>
                  <a:lnTo>
                    <a:pt x="772" y="9"/>
                  </a:lnTo>
                  <a:lnTo>
                    <a:pt x="772" y="11"/>
                  </a:lnTo>
                  <a:lnTo>
                    <a:pt x="772" y="12"/>
                  </a:lnTo>
                  <a:lnTo>
                    <a:pt x="772" y="12"/>
                  </a:lnTo>
                  <a:lnTo>
                    <a:pt x="770" y="12"/>
                  </a:lnTo>
                  <a:lnTo>
                    <a:pt x="768" y="12"/>
                  </a:lnTo>
                  <a:lnTo>
                    <a:pt x="767" y="12"/>
                  </a:lnTo>
                  <a:lnTo>
                    <a:pt x="765" y="14"/>
                  </a:lnTo>
                  <a:lnTo>
                    <a:pt x="764" y="16"/>
                  </a:lnTo>
                  <a:lnTo>
                    <a:pt x="762" y="16"/>
                  </a:lnTo>
                  <a:lnTo>
                    <a:pt x="762" y="16"/>
                  </a:lnTo>
                  <a:lnTo>
                    <a:pt x="762" y="17"/>
                  </a:lnTo>
                  <a:lnTo>
                    <a:pt x="762" y="17"/>
                  </a:lnTo>
                  <a:lnTo>
                    <a:pt x="759" y="19"/>
                  </a:lnTo>
                  <a:lnTo>
                    <a:pt x="759" y="19"/>
                  </a:lnTo>
                  <a:lnTo>
                    <a:pt x="757" y="20"/>
                  </a:lnTo>
                  <a:lnTo>
                    <a:pt x="757" y="20"/>
                  </a:lnTo>
                  <a:lnTo>
                    <a:pt x="761" y="20"/>
                  </a:lnTo>
                  <a:lnTo>
                    <a:pt x="761" y="20"/>
                  </a:lnTo>
                  <a:lnTo>
                    <a:pt x="759" y="23"/>
                  </a:lnTo>
                  <a:lnTo>
                    <a:pt x="754" y="25"/>
                  </a:lnTo>
                  <a:lnTo>
                    <a:pt x="751" y="28"/>
                  </a:lnTo>
                  <a:lnTo>
                    <a:pt x="749" y="30"/>
                  </a:lnTo>
                  <a:lnTo>
                    <a:pt x="749" y="30"/>
                  </a:lnTo>
                  <a:lnTo>
                    <a:pt x="748" y="31"/>
                  </a:lnTo>
                  <a:lnTo>
                    <a:pt x="743" y="33"/>
                  </a:lnTo>
                  <a:lnTo>
                    <a:pt x="740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7" y="33"/>
                  </a:lnTo>
                  <a:lnTo>
                    <a:pt x="735" y="33"/>
                  </a:lnTo>
                  <a:lnTo>
                    <a:pt x="734" y="34"/>
                  </a:lnTo>
                  <a:lnTo>
                    <a:pt x="732" y="34"/>
                  </a:lnTo>
                  <a:lnTo>
                    <a:pt x="731" y="36"/>
                  </a:lnTo>
                  <a:lnTo>
                    <a:pt x="729" y="36"/>
                  </a:lnTo>
                  <a:lnTo>
                    <a:pt x="729" y="38"/>
                  </a:lnTo>
                  <a:lnTo>
                    <a:pt x="727" y="38"/>
                  </a:lnTo>
                  <a:lnTo>
                    <a:pt x="727" y="38"/>
                  </a:lnTo>
                  <a:lnTo>
                    <a:pt x="729" y="39"/>
                  </a:lnTo>
                  <a:lnTo>
                    <a:pt x="729" y="39"/>
                  </a:lnTo>
                  <a:lnTo>
                    <a:pt x="727" y="39"/>
                  </a:lnTo>
                  <a:lnTo>
                    <a:pt x="727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2"/>
                  </a:lnTo>
                  <a:lnTo>
                    <a:pt x="727" y="42"/>
                  </a:lnTo>
                  <a:lnTo>
                    <a:pt x="726" y="44"/>
                  </a:lnTo>
                  <a:lnTo>
                    <a:pt x="724" y="44"/>
                  </a:lnTo>
                  <a:lnTo>
                    <a:pt x="723" y="44"/>
                  </a:lnTo>
                  <a:lnTo>
                    <a:pt x="721" y="44"/>
                  </a:lnTo>
                  <a:lnTo>
                    <a:pt x="720" y="44"/>
                  </a:lnTo>
                  <a:lnTo>
                    <a:pt x="715" y="46"/>
                  </a:lnTo>
                  <a:lnTo>
                    <a:pt x="713" y="46"/>
                  </a:lnTo>
                  <a:lnTo>
                    <a:pt x="713" y="46"/>
                  </a:lnTo>
                  <a:lnTo>
                    <a:pt x="710" y="46"/>
                  </a:lnTo>
                  <a:lnTo>
                    <a:pt x="704" y="47"/>
                  </a:lnTo>
                  <a:lnTo>
                    <a:pt x="702" y="47"/>
                  </a:lnTo>
                  <a:lnTo>
                    <a:pt x="699" y="47"/>
                  </a:lnTo>
                  <a:lnTo>
                    <a:pt x="696" y="47"/>
                  </a:lnTo>
                  <a:lnTo>
                    <a:pt x="694" y="47"/>
                  </a:lnTo>
                  <a:lnTo>
                    <a:pt x="688" y="46"/>
                  </a:lnTo>
                  <a:lnTo>
                    <a:pt x="688" y="44"/>
                  </a:lnTo>
                  <a:lnTo>
                    <a:pt x="688" y="42"/>
                  </a:lnTo>
                  <a:lnTo>
                    <a:pt x="686" y="44"/>
                  </a:lnTo>
                  <a:lnTo>
                    <a:pt x="685" y="44"/>
                  </a:lnTo>
                  <a:lnTo>
                    <a:pt x="685" y="42"/>
                  </a:lnTo>
                  <a:lnTo>
                    <a:pt x="679" y="42"/>
                  </a:lnTo>
                  <a:lnTo>
                    <a:pt x="677" y="42"/>
                  </a:lnTo>
                  <a:lnTo>
                    <a:pt x="677" y="42"/>
                  </a:lnTo>
                  <a:lnTo>
                    <a:pt x="674" y="39"/>
                  </a:lnTo>
                  <a:lnTo>
                    <a:pt x="674" y="39"/>
                  </a:lnTo>
                  <a:lnTo>
                    <a:pt x="672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4" y="38"/>
                  </a:lnTo>
                  <a:lnTo>
                    <a:pt x="677" y="39"/>
                  </a:lnTo>
                  <a:lnTo>
                    <a:pt x="680" y="41"/>
                  </a:lnTo>
                  <a:lnTo>
                    <a:pt x="680" y="41"/>
                  </a:lnTo>
                  <a:lnTo>
                    <a:pt x="683" y="39"/>
                  </a:lnTo>
                  <a:lnTo>
                    <a:pt x="685" y="39"/>
                  </a:lnTo>
                  <a:lnTo>
                    <a:pt x="685" y="39"/>
                  </a:lnTo>
                  <a:lnTo>
                    <a:pt x="683" y="38"/>
                  </a:lnTo>
                  <a:lnTo>
                    <a:pt x="683" y="36"/>
                  </a:lnTo>
                  <a:lnTo>
                    <a:pt x="683" y="36"/>
                  </a:lnTo>
                  <a:lnTo>
                    <a:pt x="686" y="36"/>
                  </a:lnTo>
                  <a:lnTo>
                    <a:pt x="688" y="38"/>
                  </a:lnTo>
                  <a:lnTo>
                    <a:pt x="688" y="38"/>
                  </a:lnTo>
                  <a:lnTo>
                    <a:pt x="690" y="38"/>
                  </a:lnTo>
                  <a:lnTo>
                    <a:pt x="693" y="38"/>
                  </a:lnTo>
                  <a:lnTo>
                    <a:pt x="693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4" y="39"/>
                  </a:lnTo>
                  <a:lnTo>
                    <a:pt x="696" y="38"/>
                  </a:lnTo>
                  <a:lnTo>
                    <a:pt x="697" y="38"/>
                  </a:lnTo>
                  <a:lnTo>
                    <a:pt x="697" y="38"/>
                  </a:lnTo>
                  <a:lnTo>
                    <a:pt x="696" y="36"/>
                  </a:lnTo>
                  <a:lnTo>
                    <a:pt x="694" y="36"/>
                  </a:lnTo>
                  <a:lnTo>
                    <a:pt x="694" y="36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7" y="34"/>
                  </a:lnTo>
                  <a:lnTo>
                    <a:pt x="699" y="34"/>
                  </a:lnTo>
                  <a:lnTo>
                    <a:pt x="699" y="34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1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701" y="28"/>
                  </a:lnTo>
                  <a:lnTo>
                    <a:pt x="701" y="28"/>
                  </a:lnTo>
                  <a:lnTo>
                    <a:pt x="701" y="27"/>
                  </a:lnTo>
                  <a:lnTo>
                    <a:pt x="702" y="27"/>
                  </a:lnTo>
                  <a:lnTo>
                    <a:pt x="704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8"/>
                  </a:lnTo>
                  <a:lnTo>
                    <a:pt x="710" y="27"/>
                  </a:lnTo>
                  <a:lnTo>
                    <a:pt x="712" y="27"/>
                  </a:lnTo>
                  <a:lnTo>
                    <a:pt x="713" y="25"/>
                  </a:lnTo>
                  <a:lnTo>
                    <a:pt x="715" y="25"/>
                  </a:lnTo>
                  <a:lnTo>
                    <a:pt x="715" y="25"/>
                  </a:lnTo>
                  <a:lnTo>
                    <a:pt x="715" y="23"/>
                  </a:lnTo>
                  <a:lnTo>
                    <a:pt x="715" y="23"/>
                  </a:lnTo>
                  <a:lnTo>
                    <a:pt x="713" y="23"/>
                  </a:lnTo>
                  <a:lnTo>
                    <a:pt x="713" y="22"/>
                  </a:lnTo>
                  <a:lnTo>
                    <a:pt x="713" y="22"/>
                  </a:lnTo>
                  <a:lnTo>
                    <a:pt x="712" y="20"/>
                  </a:lnTo>
                  <a:lnTo>
                    <a:pt x="710" y="20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7"/>
                  </a:lnTo>
                  <a:lnTo>
                    <a:pt x="707" y="16"/>
                  </a:lnTo>
                  <a:lnTo>
                    <a:pt x="707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2"/>
                  </a:lnTo>
                  <a:lnTo>
                    <a:pt x="705" y="12"/>
                  </a:lnTo>
                  <a:lnTo>
                    <a:pt x="705" y="11"/>
                  </a:lnTo>
                  <a:lnTo>
                    <a:pt x="705" y="11"/>
                  </a:lnTo>
                  <a:lnTo>
                    <a:pt x="704" y="11"/>
                  </a:lnTo>
                  <a:lnTo>
                    <a:pt x="699" y="11"/>
                  </a:lnTo>
                  <a:lnTo>
                    <a:pt x="699" y="9"/>
                  </a:lnTo>
                  <a:lnTo>
                    <a:pt x="697" y="9"/>
                  </a:lnTo>
                  <a:lnTo>
                    <a:pt x="697" y="8"/>
                  </a:lnTo>
                  <a:lnTo>
                    <a:pt x="697" y="8"/>
                  </a:lnTo>
                  <a:lnTo>
                    <a:pt x="694" y="6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96" y="5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705" y="8"/>
                  </a:lnTo>
                  <a:lnTo>
                    <a:pt x="705" y="8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8" y="11"/>
                  </a:lnTo>
                  <a:lnTo>
                    <a:pt x="710" y="11"/>
                  </a:lnTo>
                  <a:lnTo>
                    <a:pt x="713" y="12"/>
                  </a:lnTo>
                  <a:lnTo>
                    <a:pt x="713" y="12"/>
                  </a:lnTo>
                  <a:lnTo>
                    <a:pt x="715" y="14"/>
                  </a:lnTo>
                  <a:lnTo>
                    <a:pt x="718" y="14"/>
                  </a:lnTo>
                  <a:lnTo>
                    <a:pt x="718" y="12"/>
                  </a:lnTo>
                  <a:lnTo>
                    <a:pt x="718" y="12"/>
                  </a:lnTo>
                  <a:lnTo>
                    <a:pt x="720" y="12"/>
                  </a:lnTo>
                  <a:lnTo>
                    <a:pt x="720" y="12"/>
                  </a:lnTo>
                  <a:lnTo>
                    <a:pt x="721" y="12"/>
                  </a:lnTo>
                  <a:lnTo>
                    <a:pt x="721" y="14"/>
                  </a:lnTo>
                  <a:lnTo>
                    <a:pt x="720" y="14"/>
                  </a:lnTo>
                  <a:lnTo>
                    <a:pt x="721" y="14"/>
                  </a:lnTo>
                  <a:lnTo>
                    <a:pt x="721" y="16"/>
                  </a:lnTo>
                  <a:lnTo>
                    <a:pt x="721" y="16"/>
                  </a:lnTo>
                  <a:lnTo>
                    <a:pt x="723" y="16"/>
                  </a:lnTo>
                  <a:lnTo>
                    <a:pt x="723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7" y="19"/>
                  </a:lnTo>
                  <a:lnTo>
                    <a:pt x="731" y="22"/>
                  </a:lnTo>
                  <a:lnTo>
                    <a:pt x="731" y="22"/>
                  </a:lnTo>
                  <a:lnTo>
                    <a:pt x="734" y="22"/>
                  </a:lnTo>
                  <a:lnTo>
                    <a:pt x="737" y="20"/>
                  </a:lnTo>
                  <a:lnTo>
                    <a:pt x="738" y="22"/>
                  </a:lnTo>
                  <a:lnTo>
                    <a:pt x="738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5" y="20"/>
                  </a:lnTo>
                  <a:lnTo>
                    <a:pt x="748" y="19"/>
                  </a:lnTo>
                  <a:lnTo>
                    <a:pt x="751" y="17"/>
                  </a:lnTo>
                  <a:lnTo>
                    <a:pt x="753" y="16"/>
                  </a:lnTo>
                  <a:lnTo>
                    <a:pt x="756" y="14"/>
                  </a:lnTo>
                  <a:lnTo>
                    <a:pt x="757" y="12"/>
                  </a:lnTo>
                  <a:lnTo>
                    <a:pt x="757" y="11"/>
                  </a:lnTo>
                  <a:lnTo>
                    <a:pt x="759" y="9"/>
                  </a:lnTo>
                  <a:lnTo>
                    <a:pt x="759" y="9"/>
                  </a:lnTo>
                  <a:lnTo>
                    <a:pt x="759" y="8"/>
                  </a:lnTo>
                  <a:lnTo>
                    <a:pt x="761" y="6"/>
                  </a:lnTo>
                  <a:lnTo>
                    <a:pt x="762" y="6"/>
                  </a:lnTo>
                  <a:lnTo>
                    <a:pt x="764" y="5"/>
                  </a:lnTo>
                  <a:lnTo>
                    <a:pt x="765" y="3"/>
                  </a:lnTo>
                  <a:lnTo>
                    <a:pt x="772" y="1"/>
                  </a:lnTo>
                  <a:lnTo>
                    <a:pt x="775" y="0"/>
                  </a:lnTo>
                  <a:lnTo>
                    <a:pt x="78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0" name="Freeform 357">
              <a:extLst>
                <a:ext uri="{FF2B5EF4-FFF2-40B4-BE49-F238E27FC236}">
                  <a16:creationId xmlns:a16="http://schemas.microsoft.com/office/drawing/2014/main" id="{F5885102-F282-4061-8B18-860E0C80F04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0761" y="2217201"/>
              <a:ext cx="9597966" cy="233907"/>
            </a:xfrm>
            <a:custGeom>
              <a:avLst/>
              <a:gdLst>
                <a:gd name="T0" fmla="*/ 990 w 4924"/>
                <a:gd name="T1" fmla="*/ 87 h 120"/>
                <a:gd name="T2" fmla="*/ 974 w 4924"/>
                <a:gd name="T3" fmla="*/ 79 h 120"/>
                <a:gd name="T4" fmla="*/ 2841 w 4924"/>
                <a:gd name="T5" fmla="*/ 76 h 120"/>
                <a:gd name="T6" fmla="*/ 957 w 4924"/>
                <a:gd name="T7" fmla="*/ 79 h 120"/>
                <a:gd name="T8" fmla="*/ 2773 w 4924"/>
                <a:gd name="T9" fmla="*/ 82 h 120"/>
                <a:gd name="T10" fmla="*/ 2783 w 4924"/>
                <a:gd name="T11" fmla="*/ 81 h 120"/>
                <a:gd name="T12" fmla="*/ 2788 w 4924"/>
                <a:gd name="T13" fmla="*/ 84 h 120"/>
                <a:gd name="T14" fmla="*/ 2778 w 4924"/>
                <a:gd name="T15" fmla="*/ 85 h 120"/>
                <a:gd name="T16" fmla="*/ 2769 w 4924"/>
                <a:gd name="T17" fmla="*/ 99 h 120"/>
                <a:gd name="T18" fmla="*/ 2777 w 4924"/>
                <a:gd name="T19" fmla="*/ 114 h 120"/>
                <a:gd name="T20" fmla="*/ 2767 w 4924"/>
                <a:gd name="T21" fmla="*/ 118 h 120"/>
                <a:gd name="T22" fmla="*/ 2765 w 4924"/>
                <a:gd name="T23" fmla="*/ 103 h 120"/>
                <a:gd name="T24" fmla="*/ 2769 w 4924"/>
                <a:gd name="T25" fmla="*/ 84 h 120"/>
                <a:gd name="T26" fmla="*/ 2609 w 4924"/>
                <a:gd name="T27" fmla="*/ 71 h 120"/>
                <a:gd name="T28" fmla="*/ 2600 w 4924"/>
                <a:gd name="T29" fmla="*/ 68 h 120"/>
                <a:gd name="T30" fmla="*/ 2778 w 4924"/>
                <a:gd name="T31" fmla="*/ 70 h 120"/>
                <a:gd name="T32" fmla="*/ 2884 w 4924"/>
                <a:gd name="T33" fmla="*/ 63 h 120"/>
                <a:gd name="T34" fmla="*/ 932 w 4924"/>
                <a:gd name="T35" fmla="*/ 79 h 120"/>
                <a:gd name="T36" fmla="*/ 933 w 4924"/>
                <a:gd name="T37" fmla="*/ 66 h 120"/>
                <a:gd name="T38" fmla="*/ 689 w 4924"/>
                <a:gd name="T39" fmla="*/ 68 h 120"/>
                <a:gd name="T40" fmla="*/ 2832 w 4924"/>
                <a:gd name="T41" fmla="*/ 76 h 120"/>
                <a:gd name="T42" fmla="*/ 2799 w 4924"/>
                <a:gd name="T43" fmla="*/ 76 h 120"/>
                <a:gd name="T44" fmla="*/ 2811 w 4924"/>
                <a:gd name="T45" fmla="*/ 87 h 120"/>
                <a:gd name="T46" fmla="*/ 2808 w 4924"/>
                <a:gd name="T47" fmla="*/ 92 h 120"/>
                <a:gd name="T48" fmla="*/ 2821 w 4924"/>
                <a:gd name="T49" fmla="*/ 84 h 120"/>
                <a:gd name="T50" fmla="*/ 2830 w 4924"/>
                <a:gd name="T51" fmla="*/ 95 h 120"/>
                <a:gd name="T52" fmla="*/ 2814 w 4924"/>
                <a:gd name="T53" fmla="*/ 107 h 120"/>
                <a:gd name="T54" fmla="*/ 2803 w 4924"/>
                <a:gd name="T55" fmla="*/ 115 h 120"/>
                <a:gd name="T56" fmla="*/ 2799 w 4924"/>
                <a:gd name="T57" fmla="*/ 104 h 120"/>
                <a:gd name="T58" fmla="*/ 2808 w 4924"/>
                <a:gd name="T59" fmla="*/ 96 h 120"/>
                <a:gd name="T60" fmla="*/ 2797 w 4924"/>
                <a:gd name="T61" fmla="*/ 87 h 120"/>
                <a:gd name="T62" fmla="*/ 2789 w 4924"/>
                <a:gd name="T63" fmla="*/ 63 h 120"/>
                <a:gd name="T64" fmla="*/ 4002 w 4924"/>
                <a:gd name="T65" fmla="*/ 76 h 120"/>
                <a:gd name="T66" fmla="*/ 4017 w 4924"/>
                <a:gd name="T67" fmla="*/ 77 h 120"/>
                <a:gd name="T68" fmla="*/ 4011 w 4924"/>
                <a:gd name="T69" fmla="*/ 79 h 120"/>
                <a:gd name="T70" fmla="*/ 4006 w 4924"/>
                <a:gd name="T71" fmla="*/ 87 h 120"/>
                <a:gd name="T72" fmla="*/ 3983 w 4924"/>
                <a:gd name="T73" fmla="*/ 103 h 120"/>
                <a:gd name="T74" fmla="*/ 4000 w 4924"/>
                <a:gd name="T75" fmla="*/ 87 h 120"/>
                <a:gd name="T76" fmla="*/ 3988 w 4924"/>
                <a:gd name="T77" fmla="*/ 65 h 120"/>
                <a:gd name="T78" fmla="*/ 2587 w 4924"/>
                <a:gd name="T79" fmla="*/ 58 h 120"/>
                <a:gd name="T80" fmla="*/ 2901 w 4924"/>
                <a:gd name="T81" fmla="*/ 74 h 120"/>
                <a:gd name="T82" fmla="*/ 2847 w 4924"/>
                <a:gd name="T83" fmla="*/ 57 h 120"/>
                <a:gd name="T84" fmla="*/ 1036 w 4924"/>
                <a:gd name="T85" fmla="*/ 49 h 120"/>
                <a:gd name="T86" fmla="*/ 840 w 4924"/>
                <a:gd name="T87" fmla="*/ 51 h 120"/>
                <a:gd name="T88" fmla="*/ 828 w 4924"/>
                <a:gd name="T89" fmla="*/ 52 h 120"/>
                <a:gd name="T90" fmla="*/ 2799 w 4924"/>
                <a:gd name="T91" fmla="*/ 46 h 120"/>
                <a:gd name="T92" fmla="*/ 2859 w 4924"/>
                <a:gd name="T93" fmla="*/ 40 h 120"/>
                <a:gd name="T94" fmla="*/ 2620 w 4924"/>
                <a:gd name="T95" fmla="*/ 51 h 120"/>
                <a:gd name="T96" fmla="*/ 832 w 4924"/>
                <a:gd name="T97" fmla="*/ 38 h 120"/>
                <a:gd name="T98" fmla="*/ 821 w 4924"/>
                <a:gd name="T99" fmla="*/ 38 h 120"/>
                <a:gd name="T100" fmla="*/ 2592 w 4924"/>
                <a:gd name="T101" fmla="*/ 33 h 120"/>
                <a:gd name="T102" fmla="*/ 1015 w 4924"/>
                <a:gd name="T103" fmla="*/ 33 h 120"/>
                <a:gd name="T104" fmla="*/ 2849 w 4924"/>
                <a:gd name="T105" fmla="*/ 27 h 120"/>
                <a:gd name="T106" fmla="*/ 0 w 4924"/>
                <a:gd name="T107" fmla="*/ 25 h 120"/>
                <a:gd name="T108" fmla="*/ 682 w 4924"/>
                <a:gd name="T109" fmla="*/ 30 h 120"/>
                <a:gd name="T110" fmla="*/ 1376 w 4924"/>
                <a:gd name="T111" fmla="*/ 32 h 120"/>
                <a:gd name="T112" fmla="*/ 1362 w 4924"/>
                <a:gd name="T113" fmla="*/ 38 h 120"/>
                <a:gd name="T114" fmla="*/ 1364 w 4924"/>
                <a:gd name="T115" fmla="*/ 29 h 120"/>
                <a:gd name="T116" fmla="*/ 760 w 4924"/>
                <a:gd name="T117" fmla="*/ 21 h 120"/>
                <a:gd name="T118" fmla="*/ 749 w 4924"/>
                <a:gd name="T119" fmla="*/ 21 h 120"/>
                <a:gd name="T120" fmla="*/ 2859 w 4924"/>
                <a:gd name="T121" fmla="*/ 14 h 120"/>
                <a:gd name="T122" fmla="*/ 2871 w 4924"/>
                <a:gd name="T123" fmla="*/ 5 h 120"/>
                <a:gd name="T124" fmla="*/ 2657 w 4924"/>
                <a:gd name="T125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924" h="120">
                  <a:moveTo>
                    <a:pt x="2802" y="76"/>
                  </a:moveTo>
                  <a:lnTo>
                    <a:pt x="2802" y="76"/>
                  </a:lnTo>
                  <a:lnTo>
                    <a:pt x="2802" y="76"/>
                  </a:lnTo>
                  <a:lnTo>
                    <a:pt x="2800" y="76"/>
                  </a:lnTo>
                  <a:lnTo>
                    <a:pt x="2800" y="77"/>
                  </a:lnTo>
                  <a:lnTo>
                    <a:pt x="2800" y="79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79"/>
                  </a:lnTo>
                  <a:lnTo>
                    <a:pt x="2803" y="76"/>
                  </a:lnTo>
                  <a:lnTo>
                    <a:pt x="2803" y="76"/>
                  </a:lnTo>
                  <a:lnTo>
                    <a:pt x="2802" y="76"/>
                  </a:lnTo>
                  <a:close/>
                  <a:moveTo>
                    <a:pt x="987" y="76"/>
                  </a:moveTo>
                  <a:lnTo>
                    <a:pt x="987" y="76"/>
                  </a:lnTo>
                  <a:lnTo>
                    <a:pt x="987" y="77"/>
                  </a:lnTo>
                  <a:lnTo>
                    <a:pt x="987" y="77"/>
                  </a:lnTo>
                  <a:lnTo>
                    <a:pt x="985" y="79"/>
                  </a:lnTo>
                  <a:lnTo>
                    <a:pt x="987" y="79"/>
                  </a:lnTo>
                  <a:lnTo>
                    <a:pt x="987" y="81"/>
                  </a:lnTo>
                  <a:lnTo>
                    <a:pt x="987" y="82"/>
                  </a:lnTo>
                  <a:lnTo>
                    <a:pt x="987" y="82"/>
                  </a:lnTo>
                  <a:lnTo>
                    <a:pt x="987" y="84"/>
                  </a:lnTo>
                  <a:lnTo>
                    <a:pt x="988" y="84"/>
                  </a:lnTo>
                  <a:lnTo>
                    <a:pt x="988" y="85"/>
                  </a:lnTo>
                  <a:lnTo>
                    <a:pt x="988" y="85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0" y="88"/>
                  </a:lnTo>
                  <a:lnTo>
                    <a:pt x="988" y="88"/>
                  </a:lnTo>
                  <a:lnTo>
                    <a:pt x="988" y="87"/>
                  </a:lnTo>
                  <a:lnTo>
                    <a:pt x="987" y="87"/>
                  </a:lnTo>
                  <a:lnTo>
                    <a:pt x="985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0" y="87"/>
                  </a:lnTo>
                  <a:lnTo>
                    <a:pt x="980" y="85"/>
                  </a:lnTo>
                  <a:lnTo>
                    <a:pt x="980" y="85"/>
                  </a:lnTo>
                  <a:lnTo>
                    <a:pt x="982" y="85"/>
                  </a:lnTo>
                  <a:lnTo>
                    <a:pt x="980" y="85"/>
                  </a:lnTo>
                  <a:lnTo>
                    <a:pt x="980" y="84"/>
                  </a:lnTo>
                  <a:lnTo>
                    <a:pt x="979" y="82"/>
                  </a:lnTo>
                  <a:lnTo>
                    <a:pt x="977" y="82"/>
                  </a:lnTo>
                  <a:lnTo>
                    <a:pt x="977" y="82"/>
                  </a:lnTo>
                  <a:lnTo>
                    <a:pt x="976" y="84"/>
                  </a:lnTo>
                  <a:lnTo>
                    <a:pt x="976" y="84"/>
                  </a:lnTo>
                  <a:lnTo>
                    <a:pt x="976" y="82"/>
                  </a:lnTo>
                  <a:lnTo>
                    <a:pt x="976" y="82"/>
                  </a:lnTo>
                  <a:lnTo>
                    <a:pt x="976" y="81"/>
                  </a:lnTo>
                  <a:lnTo>
                    <a:pt x="976" y="81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6" y="79"/>
                  </a:lnTo>
                  <a:lnTo>
                    <a:pt x="976" y="79"/>
                  </a:lnTo>
                  <a:lnTo>
                    <a:pt x="977" y="79"/>
                  </a:lnTo>
                  <a:lnTo>
                    <a:pt x="977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80" y="79"/>
                  </a:lnTo>
                  <a:lnTo>
                    <a:pt x="982" y="77"/>
                  </a:lnTo>
                  <a:lnTo>
                    <a:pt x="984" y="77"/>
                  </a:lnTo>
                  <a:lnTo>
                    <a:pt x="985" y="77"/>
                  </a:lnTo>
                  <a:lnTo>
                    <a:pt x="985" y="77"/>
                  </a:lnTo>
                  <a:lnTo>
                    <a:pt x="985" y="76"/>
                  </a:lnTo>
                  <a:lnTo>
                    <a:pt x="987" y="76"/>
                  </a:lnTo>
                  <a:close/>
                  <a:moveTo>
                    <a:pt x="2843" y="74"/>
                  </a:moveTo>
                  <a:lnTo>
                    <a:pt x="2843" y="74"/>
                  </a:lnTo>
                  <a:lnTo>
                    <a:pt x="2844" y="76"/>
                  </a:lnTo>
                  <a:lnTo>
                    <a:pt x="2843" y="77"/>
                  </a:lnTo>
                  <a:lnTo>
                    <a:pt x="2841" y="79"/>
                  </a:lnTo>
                  <a:lnTo>
                    <a:pt x="2841" y="79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38" y="81"/>
                  </a:lnTo>
                  <a:lnTo>
                    <a:pt x="2838" y="81"/>
                  </a:lnTo>
                  <a:lnTo>
                    <a:pt x="2840" y="79"/>
                  </a:lnTo>
                  <a:lnTo>
                    <a:pt x="2840" y="77"/>
                  </a:lnTo>
                  <a:lnTo>
                    <a:pt x="2840" y="76"/>
                  </a:lnTo>
                  <a:lnTo>
                    <a:pt x="2840" y="76"/>
                  </a:lnTo>
                  <a:lnTo>
                    <a:pt x="2841" y="76"/>
                  </a:lnTo>
                  <a:lnTo>
                    <a:pt x="2841" y="74"/>
                  </a:lnTo>
                  <a:lnTo>
                    <a:pt x="2843" y="74"/>
                  </a:lnTo>
                  <a:close/>
                  <a:moveTo>
                    <a:pt x="2824" y="74"/>
                  </a:moveTo>
                  <a:lnTo>
                    <a:pt x="2825" y="76"/>
                  </a:lnTo>
                  <a:lnTo>
                    <a:pt x="2829" y="77"/>
                  </a:lnTo>
                  <a:lnTo>
                    <a:pt x="2829" y="79"/>
                  </a:lnTo>
                  <a:lnTo>
                    <a:pt x="2829" y="81"/>
                  </a:lnTo>
                  <a:lnTo>
                    <a:pt x="2827" y="82"/>
                  </a:lnTo>
                  <a:lnTo>
                    <a:pt x="2827" y="82"/>
                  </a:lnTo>
                  <a:lnTo>
                    <a:pt x="2825" y="81"/>
                  </a:lnTo>
                  <a:lnTo>
                    <a:pt x="2825" y="81"/>
                  </a:lnTo>
                  <a:lnTo>
                    <a:pt x="2824" y="79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9"/>
                  </a:lnTo>
                  <a:lnTo>
                    <a:pt x="2825" y="79"/>
                  </a:lnTo>
                  <a:lnTo>
                    <a:pt x="2825" y="77"/>
                  </a:lnTo>
                  <a:lnTo>
                    <a:pt x="2825" y="76"/>
                  </a:lnTo>
                  <a:lnTo>
                    <a:pt x="2824" y="74"/>
                  </a:lnTo>
                  <a:lnTo>
                    <a:pt x="2824" y="74"/>
                  </a:lnTo>
                  <a:close/>
                  <a:moveTo>
                    <a:pt x="962" y="71"/>
                  </a:moveTo>
                  <a:lnTo>
                    <a:pt x="962" y="71"/>
                  </a:lnTo>
                  <a:lnTo>
                    <a:pt x="962" y="73"/>
                  </a:lnTo>
                  <a:lnTo>
                    <a:pt x="962" y="74"/>
                  </a:lnTo>
                  <a:lnTo>
                    <a:pt x="963" y="74"/>
                  </a:lnTo>
                  <a:lnTo>
                    <a:pt x="965" y="76"/>
                  </a:lnTo>
                  <a:lnTo>
                    <a:pt x="965" y="77"/>
                  </a:lnTo>
                  <a:lnTo>
                    <a:pt x="963" y="77"/>
                  </a:lnTo>
                  <a:lnTo>
                    <a:pt x="962" y="79"/>
                  </a:lnTo>
                  <a:lnTo>
                    <a:pt x="958" y="79"/>
                  </a:lnTo>
                  <a:lnTo>
                    <a:pt x="957" y="79"/>
                  </a:lnTo>
                  <a:lnTo>
                    <a:pt x="955" y="79"/>
                  </a:lnTo>
                  <a:lnTo>
                    <a:pt x="955" y="77"/>
                  </a:lnTo>
                  <a:lnTo>
                    <a:pt x="958" y="76"/>
                  </a:lnTo>
                  <a:lnTo>
                    <a:pt x="958" y="74"/>
                  </a:lnTo>
                  <a:lnTo>
                    <a:pt x="962" y="71"/>
                  </a:lnTo>
                  <a:lnTo>
                    <a:pt x="962" y="71"/>
                  </a:lnTo>
                  <a:close/>
                  <a:moveTo>
                    <a:pt x="2769" y="70"/>
                  </a:moveTo>
                  <a:lnTo>
                    <a:pt x="2769" y="71"/>
                  </a:lnTo>
                  <a:lnTo>
                    <a:pt x="2769" y="73"/>
                  </a:lnTo>
                  <a:lnTo>
                    <a:pt x="2770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3" y="73"/>
                  </a:lnTo>
                  <a:lnTo>
                    <a:pt x="2773" y="74"/>
                  </a:lnTo>
                  <a:lnTo>
                    <a:pt x="2775" y="76"/>
                  </a:lnTo>
                  <a:lnTo>
                    <a:pt x="2775" y="76"/>
                  </a:lnTo>
                  <a:lnTo>
                    <a:pt x="2773" y="76"/>
                  </a:lnTo>
                  <a:lnTo>
                    <a:pt x="2773" y="76"/>
                  </a:lnTo>
                  <a:lnTo>
                    <a:pt x="2775" y="77"/>
                  </a:lnTo>
                  <a:lnTo>
                    <a:pt x="2777" y="79"/>
                  </a:lnTo>
                  <a:lnTo>
                    <a:pt x="2778" y="81"/>
                  </a:lnTo>
                  <a:lnTo>
                    <a:pt x="2780" y="81"/>
                  </a:lnTo>
                  <a:lnTo>
                    <a:pt x="2778" y="81"/>
                  </a:lnTo>
                  <a:lnTo>
                    <a:pt x="2777" y="81"/>
                  </a:lnTo>
                  <a:lnTo>
                    <a:pt x="2775" y="79"/>
                  </a:lnTo>
                  <a:lnTo>
                    <a:pt x="2775" y="79"/>
                  </a:lnTo>
                  <a:lnTo>
                    <a:pt x="2773" y="79"/>
                  </a:lnTo>
                  <a:lnTo>
                    <a:pt x="2773" y="81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4"/>
                  </a:lnTo>
                  <a:lnTo>
                    <a:pt x="2772" y="84"/>
                  </a:lnTo>
                  <a:lnTo>
                    <a:pt x="2772" y="84"/>
                  </a:lnTo>
                  <a:lnTo>
                    <a:pt x="2772" y="85"/>
                  </a:lnTo>
                  <a:lnTo>
                    <a:pt x="2773" y="87"/>
                  </a:lnTo>
                  <a:lnTo>
                    <a:pt x="2773" y="87"/>
                  </a:lnTo>
                  <a:lnTo>
                    <a:pt x="2775" y="85"/>
                  </a:lnTo>
                  <a:lnTo>
                    <a:pt x="2775" y="85"/>
                  </a:lnTo>
                  <a:lnTo>
                    <a:pt x="2775" y="87"/>
                  </a:lnTo>
                  <a:lnTo>
                    <a:pt x="2775" y="87"/>
                  </a:lnTo>
                  <a:lnTo>
                    <a:pt x="2775" y="88"/>
                  </a:lnTo>
                  <a:lnTo>
                    <a:pt x="2777" y="88"/>
                  </a:lnTo>
                  <a:lnTo>
                    <a:pt x="2777" y="87"/>
                  </a:lnTo>
                  <a:lnTo>
                    <a:pt x="2777" y="85"/>
                  </a:lnTo>
                  <a:lnTo>
                    <a:pt x="2777" y="85"/>
                  </a:lnTo>
                  <a:lnTo>
                    <a:pt x="2778" y="84"/>
                  </a:lnTo>
                  <a:lnTo>
                    <a:pt x="2778" y="84"/>
                  </a:lnTo>
                  <a:lnTo>
                    <a:pt x="2780" y="84"/>
                  </a:lnTo>
                  <a:lnTo>
                    <a:pt x="2780" y="82"/>
                  </a:lnTo>
                  <a:lnTo>
                    <a:pt x="2780" y="81"/>
                  </a:lnTo>
                  <a:lnTo>
                    <a:pt x="2778" y="79"/>
                  </a:lnTo>
                  <a:lnTo>
                    <a:pt x="2778" y="79"/>
                  </a:lnTo>
                  <a:lnTo>
                    <a:pt x="2780" y="79"/>
                  </a:lnTo>
                  <a:lnTo>
                    <a:pt x="2781" y="81"/>
                  </a:lnTo>
                  <a:lnTo>
                    <a:pt x="2781" y="82"/>
                  </a:lnTo>
                  <a:lnTo>
                    <a:pt x="2783" y="84"/>
                  </a:lnTo>
                  <a:lnTo>
                    <a:pt x="2784" y="84"/>
                  </a:lnTo>
                  <a:lnTo>
                    <a:pt x="2786" y="84"/>
                  </a:lnTo>
                  <a:lnTo>
                    <a:pt x="2786" y="82"/>
                  </a:lnTo>
                  <a:lnTo>
                    <a:pt x="2786" y="82"/>
                  </a:lnTo>
                  <a:lnTo>
                    <a:pt x="2784" y="81"/>
                  </a:lnTo>
                  <a:lnTo>
                    <a:pt x="2783" y="81"/>
                  </a:lnTo>
                  <a:lnTo>
                    <a:pt x="2783" y="79"/>
                  </a:lnTo>
                  <a:lnTo>
                    <a:pt x="2783" y="77"/>
                  </a:lnTo>
                  <a:lnTo>
                    <a:pt x="2781" y="77"/>
                  </a:lnTo>
                  <a:lnTo>
                    <a:pt x="2783" y="77"/>
                  </a:lnTo>
                  <a:lnTo>
                    <a:pt x="2783" y="79"/>
                  </a:lnTo>
                  <a:lnTo>
                    <a:pt x="2784" y="79"/>
                  </a:lnTo>
                  <a:lnTo>
                    <a:pt x="2784" y="77"/>
                  </a:lnTo>
                  <a:lnTo>
                    <a:pt x="2784" y="77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8" y="74"/>
                  </a:lnTo>
                  <a:lnTo>
                    <a:pt x="2788" y="74"/>
                  </a:lnTo>
                  <a:lnTo>
                    <a:pt x="2789" y="74"/>
                  </a:lnTo>
                  <a:lnTo>
                    <a:pt x="2788" y="76"/>
                  </a:lnTo>
                  <a:lnTo>
                    <a:pt x="2788" y="76"/>
                  </a:lnTo>
                  <a:lnTo>
                    <a:pt x="2788" y="77"/>
                  </a:lnTo>
                  <a:lnTo>
                    <a:pt x="2788" y="77"/>
                  </a:lnTo>
                  <a:lnTo>
                    <a:pt x="2786" y="77"/>
                  </a:lnTo>
                  <a:lnTo>
                    <a:pt x="2786" y="77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9" y="79"/>
                  </a:lnTo>
                  <a:lnTo>
                    <a:pt x="2789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81"/>
                  </a:lnTo>
                  <a:lnTo>
                    <a:pt x="2786" y="79"/>
                  </a:lnTo>
                  <a:lnTo>
                    <a:pt x="2788" y="81"/>
                  </a:lnTo>
                  <a:lnTo>
                    <a:pt x="2788" y="82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6" y="84"/>
                  </a:lnTo>
                  <a:lnTo>
                    <a:pt x="2786" y="84"/>
                  </a:lnTo>
                  <a:lnTo>
                    <a:pt x="2786" y="85"/>
                  </a:lnTo>
                  <a:lnTo>
                    <a:pt x="2786" y="85"/>
                  </a:lnTo>
                  <a:lnTo>
                    <a:pt x="2786" y="87"/>
                  </a:lnTo>
                  <a:lnTo>
                    <a:pt x="2786" y="87"/>
                  </a:lnTo>
                  <a:lnTo>
                    <a:pt x="2788" y="87"/>
                  </a:lnTo>
                  <a:lnTo>
                    <a:pt x="2786" y="87"/>
                  </a:lnTo>
                  <a:lnTo>
                    <a:pt x="2784" y="87"/>
                  </a:lnTo>
                  <a:lnTo>
                    <a:pt x="2784" y="87"/>
                  </a:lnTo>
                  <a:lnTo>
                    <a:pt x="2784" y="85"/>
                  </a:lnTo>
                  <a:lnTo>
                    <a:pt x="2783" y="84"/>
                  </a:lnTo>
                  <a:lnTo>
                    <a:pt x="2783" y="85"/>
                  </a:lnTo>
                  <a:lnTo>
                    <a:pt x="2783" y="85"/>
                  </a:lnTo>
                  <a:lnTo>
                    <a:pt x="2783" y="87"/>
                  </a:lnTo>
                  <a:lnTo>
                    <a:pt x="2781" y="88"/>
                  </a:lnTo>
                  <a:lnTo>
                    <a:pt x="2781" y="88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1" y="88"/>
                  </a:lnTo>
                  <a:lnTo>
                    <a:pt x="2781" y="87"/>
                  </a:lnTo>
                  <a:lnTo>
                    <a:pt x="2781" y="87"/>
                  </a:lnTo>
                  <a:lnTo>
                    <a:pt x="2781" y="85"/>
                  </a:lnTo>
                  <a:lnTo>
                    <a:pt x="2780" y="85"/>
                  </a:lnTo>
                  <a:lnTo>
                    <a:pt x="2778" y="85"/>
                  </a:lnTo>
                  <a:lnTo>
                    <a:pt x="2777" y="85"/>
                  </a:lnTo>
                  <a:lnTo>
                    <a:pt x="2777" y="87"/>
                  </a:lnTo>
                  <a:lnTo>
                    <a:pt x="2777" y="88"/>
                  </a:lnTo>
                  <a:lnTo>
                    <a:pt x="2778" y="88"/>
                  </a:lnTo>
                  <a:lnTo>
                    <a:pt x="2778" y="90"/>
                  </a:lnTo>
                  <a:lnTo>
                    <a:pt x="2778" y="90"/>
                  </a:lnTo>
                  <a:lnTo>
                    <a:pt x="2777" y="90"/>
                  </a:lnTo>
                  <a:lnTo>
                    <a:pt x="2775" y="90"/>
                  </a:lnTo>
                  <a:lnTo>
                    <a:pt x="2775" y="92"/>
                  </a:lnTo>
                  <a:lnTo>
                    <a:pt x="2775" y="92"/>
                  </a:lnTo>
                  <a:lnTo>
                    <a:pt x="2775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2"/>
                  </a:lnTo>
                  <a:lnTo>
                    <a:pt x="2773" y="92"/>
                  </a:lnTo>
                  <a:lnTo>
                    <a:pt x="2773" y="93"/>
                  </a:lnTo>
                  <a:lnTo>
                    <a:pt x="2773" y="95"/>
                  </a:lnTo>
                  <a:lnTo>
                    <a:pt x="2772" y="95"/>
                  </a:lnTo>
                  <a:lnTo>
                    <a:pt x="2772" y="93"/>
                  </a:lnTo>
                  <a:lnTo>
                    <a:pt x="2772" y="93"/>
                  </a:lnTo>
                  <a:lnTo>
                    <a:pt x="2772" y="95"/>
                  </a:lnTo>
                  <a:lnTo>
                    <a:pt x="2772" y="96"/>
                  </a:lnTo>
                  <a:lnTo>
                    <a:pt x="2772" y="98"/>
                  </a:lnTo>
                  <a:lnTo>
                    <a:pt x="2772" y="98"/>
                  </a:lnTo>
                  <a:lnTo>
                    <a:pt x="2770" y="98"/>
                  </a:lnTo>
                  <a:lnTo>
                    <a:pt x="2770" y="98"/>
                  </a:lnTo>
                  <a:lnTo>
                    <a:pt x="2769" y="98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101"/>
                  </a:lnTo>
                  <a:lnTo>
                    <a:pt x="2769" y="101"/>
                  </a:lnTo>
                  <a:lnTo>
                    <a:pt x="2767" y="103"/>
                  </a:lnTo>
                  <a:lnTo>
                    <a:pt x="2769" y="103"/>
                  </a:lnTo>
                  <a:lnTo>
                    <a:pt x="2769" y="103"/>
                  </a:lnTo>
                  <a:lnTo>
                    <a:pt x="2770" y="101"/>
                  </a:lnTo>
                  <a:lnTo>
                    <a:pt x="2770" y="103"/>
                  </a:lnTo>
                  <a:lnTo>
                    <a:pt x="2769" y="104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7" y="107"/>
                  </a:lnTo>
                  <a:lnTo>
                    <a:pt x="2767" y="107"/>
                  </a:lnTo>
                  <a:lnTo>
                    <a:pt x="2767" y="109"/>
                  </a:lnTo>
                  <a:lnTo>
                    <a:pt x="2769" y="109"/>
                  </a:lnTo>
                  <a:lnTo>
                    <a:pt x="2769" y="110"/>
                  </a:lnTo>
                  <a:lnTo>
                    <a:pt x="2767" y="110"/>
                  </a:lnTo>
                  <a:lnTo>
                    <a:pt x="2767" y="110"/>
                  </a:lnTo>
                  <a:lnTo>
                    <a:pt x="2767" y="112"/>
                  </a:lnTo>
                  <a:lnTo>
                    <a:pt x="2767" y="114"/>
                  </a:lnTo>
                  <a:lnTo>
                    <a:pt x="2770" y="114"/>
                  </a:lnTo>
                  <a:lnTo>
                    <a:pt x="2773" y="114"/>
                  </a:lnTo>
                  <a:lnTo>
                    <a:pt x="2773" y="115"/>
                  </a:lnTo>
                  <a:lnTo>
                    <a:pt x="2773" y="115"/>
                  </a:lnTo>
                  <a:lnTo>
                    <a:pt x="2775" y="115"/>
                  </a:lnTo>
                  <a:lnTo>
                    <a:pt x="2775" y="115"/>
                  </a:lnTo>
                  <a:lnTo>
                    <a:pt x="2775" y="114"/>
                  </a:lnTo>
                  <a:lnTo>
                    <a:pt x="2777" y="114"/>
                  </a:lnTo>
                  <a:lnTo>
                    <a:pt x="2778" y="112"/>
                  </a:lnTo>
                  <a:lnTo>
                    <a:pt x="2778" y="112"/>
                  </a:lnTo>
                  <a:lnTo>
                    <a:pt x="2777" y="112"/>
                  </a:lnTo>
                  <a:lnTo>
                    <a:pt x="2777" y="114"/>
                  </a:lnTo>
                  <a:lnTo>
                    <a:pt x="2778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5"/>
                  </a:lnTo>
                  <a:lnTo>
                    <a:pt x="2777" y="115"/>
                  </a:lnTo>
                  <a:lnTo>
                    <a:pt x="2777" y="117"/>
                  </a:lnTo>
                  <a:lnTo>
                    <a:pt x="2777" y="117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20"/>
                  </a:lnTo>
                  <a:lnTo>
                    <a:pt x="2775" y="120"/>
                  </a:lnTo>
                  <a:lnTo>
                    <a:pt x="2773" y="120"/>
                  </a:lnTo>
                  <a:lnTo>
                    <a:pt x="2775" y="120"/>
                  </a:lnTo>
                  <a:lnTo>
                    <a:pt x="2775" y="117"/>
                  </a:lnTo>
                  <a:lnTo>
                    <a:pt x="2773" y="117"/>
                  </a:lnTo>
                  <a:lnTo>
                    <a:pt x="2773" y="115"/>
                  </a:lnTo>
                  <a:lnTo>
                    <a:pt x="2772" y="115"/>
                  </a:lnTo>
                  <a:lnTo>
                    <a:pt x="2772" y="117"/>
                  </a:lnTo>
                  <a:lnTo>
                    <a:pt x="2770" y="115"/>
                  </a:lnTo>
                  <a:lnTo>
                    <a:pt x="2769" y="114"/>
                  </a:lnTo>
                  <a:lnTo>
                    <a:pt x="2769" y="114"/>
                  </a:lnTo>
                  <a:lnTo>
                    <a:pt x="2769" y="115"/>
                  </a:lnTo>
                  <a:lnTo>
                    <a:pt x="2769" y="115"/>
                  </a:lnTo>
                  <a:lnTo>
                    <a:pt x="2767" y="117"/>
                  </a:lnTo>
                  <a:lnTo>
                    <a:pt x="2767" y="117"/>
                  </a:lnTo>
                  <a:lnTo>
                    <a:pt x="2767" y="118"/>
                  </a:lnTo>
                  <a:lnTo>
                    <a:pt x="2769" y="118"/>
                  </a:lnTo>
                  <a:lnTo>
                    <a:pt x="2767" y="120"/>
                  </a:lnTo>
                  <a:lnTo>
                    <a:pt x="2767" y="118"/>
                  </a:lnTo>
                  <a:lnTo>
                    <a:pt x="2767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4" y="118"/>
                  </a:lnTo>
                  <a:lnTo>
                    <a:pt x="2765" y="117"/>
                  </a:lnTo>
                  <a:lnTo>
                    <a:pt x="2765" y="117"/>
                  </a:lnTo>
                  <a:lnTo>
                    <a:pt x="2767" y="115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4" y="112"/>
                  </a:lnTo>
                  <a:lnTo>
                    <a:pt x="2764" y="112"/>
                  </a:lnTo>
                  <a:lnTo>
                    <a:pt x="2762" y="112"/>
                  </a:lnTo>
                  <a:lnTo>
                    <a:pt x="2762" y="112"/>
                  </a:lnTo>
                  <a:lnTo>
                    <a:pt x="2762" y="110"/>
                  </a:lnTo>
                  <a:lnTo>
                    <a:pt x="2762" y="109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4" y="107"/>
                  </a:lnTo>
                  <a:lnTo>
                    <a:pt x="2765" y="107"/>
                  </a:lnTo>
                  <a:lnTo>
                    <a:pt x="2765" y="106"/>
                  </a:lnTo>
                  <a:lnTo>
                    <a:pt x="2765" y="104"/>
                  </a:lnTo>
                  <a:lnTo>
                    <a:pt x="2764" y="104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4" y="103"/>
                  </a:lnTo>
                  <a:lnTo>
                    <a:pt x="2765" y="103"/>
                  </a:lnTo>
                  <a:lnTo>
                    <a:pt x="2765" y="101"/>
                  </a:lnTo>
                  <a:lnTo>
                    <a:pt x="2765" y="101"/>
                  </a:lnTo>
                  <a:lnTo>
                    <a:pt x="2764" y="101"/>
                  </a:lnTo>
                  <a:lnTo>
                    <a:pt x="2764" y="99"/>
                  </a:lnTo>
                  <a:lnTo>
                    <a:pt x="2765" y="99"/>
                  </a:lnTo>
                  <a:lnTo>
                    <a:pt x="2767" y="99"/>
                  </a:lnTo>
                  <a:lnTo>
                    <a:pt x="2767" y="99"/>
                  </a:lnTo>
                  <a:lnTo>
                    <a:pt x="2767" y="98"/>
                  </a:lnTo>
                  <a:lnTo>
                    <a:pt x="2769" y="98"/>
                  </a:lnTo>
                  <a:lnTo>
                    <a:pt x="2769" y="96"/>
                  </a:lnTo>
                  <a:lnTo>
                    <a:pt x="2767" y="95"/>
                  </a:lnTo>
                  <a:lnTo>
                    <a:pt x="2767" y="95"/>
                  </a:lnTo>
                  <a:lnTo>
                    <a:pt x="2765" y="95"/>
                  </a:lnTo>
                  <a:lnTo>
                    <a:pt x="2767" y="95"/>
                  </a:lnTo>
                  <a:lnTo>
                    <a:pt x="2769" y="95"/>
                  </a:lnTo>
                  <a:lnTo>
                    <a:pt x="2770" y="95"/>
                  </a:lnTo>
                  <a:lnTo>
                    <a:pt x="2770" y="93"/>
                  </a:lnTo>
                  <a:lnTo>
                    <a:pt x="2770" y="93"/>
                  </a:lnTo>
                  <a:lnTo>
                    <a:pt x="2770" y="92"/>
                  </a:lnTo>
                  <a:lnTo>
                    <a:pt x="2772" y="92"/>
                  </a:lnTo>
                  <a:lnTo>
                    <a:pt x="2772" y="92"/>
                  </a:lnTo>
                  <a:lnTo>
                    <a:pt x="2772" y="90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7"/>
                  </a:lnTo>
                  <a:lnTo>
                    <a:pt x="2770" y="87"/>
                  </a:lnTo>
                  <a:lnTo>
                    <a:pt x="2770" y="85"/>
                  </a:lnTo>
                  <a:lnTo>
                    <a:pt x="2769" y="85"/>
                  </a:lnTo>
                  <a:lnTo>
                    <a:pt x="2769" y="84"/>
                  </a:lnTo>
                  <a:lnTo>
                    <a:pt x="2769" y="84"/>
                  </a:lnTo>
                  <a:lnTo>
                    <a:pt x="2770" y="84"/>
                  </a:lnTo>
                  <a:lnTo>
                    <a:pt x="2770" y="82"/>
                  </a:lnTo>
                  <a:lnTo>
                    <a:pt x="2772" y="81"/>
                  </a:lnTo>
                  <a:lnTo>
                    <a:pt x="2772" y="82"/>
                  </a:lnTo>
                  <a:lnTo>
                    <a:pt x="2772" y="81"/>
                  </a:lnTo>
                  <a:lnTo>
                    <a:pt x="2772" y="81"/>
                  </a:lnTo>
                  <a:lnTo>
                    <a:pt x="2770" y="81"/>
                  </a:lnTo>
                  <a:lnTo>
                    <a:pt x="2772" y="79"/>
                  </a:lnTo>
                  <a:lnTo>
                    <a:pt x="2772" y="77"/>
                  </a:lnTo>
                  <a:lnTo>
                    <a:pt x="2773" y="77"/>
                  </a:lnTo>
                  <a:lnTo>
                    <a:pt x="2772" y="76"/>
                  </a:lnTo>
                  <a:lnTo>
                    <a:pt x="2772" y="74"/>
                  </a:lnTo>
                  <a:lnTo>
                    <a:pt x="2770" y="74"/>
                  </a:lnTo>
                  <a:lnTo>
                    <a:pt x="2769" y="74"/>
                  </a:lnTo>
                  <a:lnTo>
                    <a:pt x="2767" y="74"/>
                  </a:lnTo>
                  <a:lnTo>
                    <a:pt x="2767" y="76"/>
                  </a:lnTo>
                  <a:lnTo>
                    <a:pt x="2767" y="76"/>
                  </a:lnTo>
                  <a:lnTo>
                    <a:pt x="2765" y="76"/>
                  </a:lnTo>
                  <a:lnTo>
                    <a:pt x="2764" y="74"/>
                  </a:lnTo>
                  <a:lnTo>
                    <a:pt x="2765" y="74"/>
                  </a:lnTo>
                  <a:lnTo>
                    <a:pt x="2765" y="74"/>
                  </a:lnTo>
                  <a:lnTo>
                    <a:pt x="2765" y="73"/>
                  </a:lnTo>
                  <a:lnTo>
                    <a:pt x="2765" y="73"/>
                  </a:lnTo>
                  <a:lnTo>
                    <a:pt x="2767" y="71"/>
                  </a:lnTo>
                  <a:lnTo>
                    <a:pt x="2767" y="71"/>
                  </a:lnTo>
                  <a:lnTo>
                    <a:pt x="2769" y="70"/>
                  </a:lnTo>
                  <a:close/>
                  <a:moveTo>
                    <a:pt x="2601" y="68"/>
                  </a:moveTo>
                  <a:lnTo>
                    <a:pt x="2603" y="68"/>
                  </a:lnTo>
                  <a:lnTo>
                    <a:pt x="2606" y="70"/>
                  </a:lnTo>
                  <a:lnTo>
                    <a:pt x="2606" y="70"/>
                  </a:lnTo>
                  <a:lnTo>
                    <a:pt x="2608" y="70"/>
                  </a:lnTo>
                  <a:lnTo>
                    <a:pt x="2609" y="71"/>
                  </a:lnTo>
                  <a:lnTo>
                    <a:pt x="2609" y="73"/>
                  </a:lnTo>
                  <a:lnTo>
                    <a:pt x="2608" y="71"/>
                  </a:lnTo>
                  <a:lnTo>
                    <a:pt x="2608" y="71"/>
                  </a:lnTo>
                  <a:lnTo>
                    <a:pt x="2606" y="71"/>
                  </a:lnTo>
                  <a:lnTo>
                    <a:pt x="2606" y="73"/>
                  </a:lnTo>
                  <a:lnTo>
                    <a:pt x="2606" y="73"/>
                  </a:lnTo>
                  <a:lnTo>
                    <a:pt x="2606" y="74"/>
                  </a:lnTo>
                  <a:lnTo>
                    <a:pt x="2606" y="76"/>
                  </a:lnTo>
                  <a:lnTo>
                    <a:pt x="2606" y="77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7"/>
                  </a:lnTo>
                  <a:lnTo>
                    <a:pt x="2605" y="77"/>
                  </a:lnTo>
                  <a:lnTo>
                    <a:pt x="2605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4"/>
                  </a:lnTo>
                  <a:lnTo>
                    <a:pt x="2605" y="73"/>
                  </a:lnTo>
                  <a:lnTo>
                    <a:pt x="2603" y="71"/>
                  </a:lnTo>
                  <a:lnTo>
                    <a:pt x="2601" y="71"/>
                  </a:lnTo>
                  <a:lnTo>
                    <a:pt x="2601" y="71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68"/>
                  </a:lnTo>
                  <a:lnTo>
                    <a:pt x="2600" y="68"/>
                  </a:lnTo>
                  <a:lnTo>
                    <a:pt x="2601" y="68"/>
                  </a:lnTo>
                  <a:close/>
                  <a:moveTo>
                    <a:pt x="2780" y="66"/>
                  </a:moveTo>
                  <a:lnTo>
                    <a:pt x="2781" y="68"/>
                  </a:lnTo>
                  <a:lnTo>
                    <a:pt x="2783" y="68"/>
                  </a:lnTo>
                  <a:lnTo>
                    <a:pt x="2784" y="68"/>
                  </a:lnTo>
                  <a:lnTo>
                    <a:pt x="2784" y="68"/>
                  </a:lnTo>
                  <a:lnTo>
                    <a:pt x="2783" y="68"/>
                  </a:lnTo>
                  <a:lnTo>
                    <a:pt x="2783" y="68"/>
                  </a:lnTo>
                  <a:lnTo>
                    <a:pt x="2783" y="70"/>
                  </a:lnTo>
                  <a:lnTo>
                    <a:pt x="2784" y="70"/>
                  </a:lnTo>
                  <a:lnTo>
                    <a:pt x="2784" y="70"/>
                  </a:lnTo>
                  <a:lnTo>
                    <a:pt x="2784" y="71"/>
                  </a:lnTo>
                  <a:lnTo>
                    <a:pt x="2783" y="71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4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1" y="76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3"/>
                  </a:lnTo>
                  <a:lnTo>
                    <a:pt x="2780" y="73"/>
                  </a:lnTo>
                  <a:lnTo>
                    <a:pt x="2778" y="71"/>
                  </a:lnTo>
                  <a:lnTo>
                    <a:pt x="2778" y="70"/>
                  </a:lnTo>
                  <a:lnTo>
                    <a:pt x="2777" y="70"/>
                  </a:lnTo>
                  <a:lnTo>
                    <a:pt x="2777" y="70"/>
                  </a:lnTo>
                  <a:lnTo>
                    <a:pt x="2778" y="70"/>
                  </a:lnTo>
                  <a:lnTo>
                    <a:pt x="2778" y="70"/>
                  </a:lnTo>
                  <a:lnTo>
                    <a:pt x="2778" y="71"/>
                  </a:lnTo>
                  <a:lnTo>
                    <a:pt x="2780" y="71"/>
                  </a:lnTo>
                  <a:lnTo>
                    <a:pt x="2781" y="71"/>
                  </a:lnTo>
                  <a:lnTo>
                    <a:pt x="2781" y="71"/>
                  </a:lnTo>
                  <a:lnTo>
                    <a:pt x="2783" y="70"/>
                  </a:lnTo>
                  <a:lnTo>
                    <a:pt x="2781" y="70"/>
                  </a:lnTo>
                  <a:lnTo>
                    <a:pt x="2780" y="68"/>
                  </a:lnTo>
                  <a:lnTo>
                    <a:pt x="2780" y="68"/>
                  </a:lnTo>
                  <a:lnTo>
                    <a:pt x="2780" y="66"/>
                  </a:lnTo>
                  <a:lnTo>
                    <a:pt x="2780" y="66"/>
                  </a:lnTo>
                  <a:close/>
                  <a:moveTo>
                    <a:pt x="2884" y="63"/>
                  </a:moveTo>
                  <a:lnTo>
                    <a:pt x="2884" y="65"/>
                  </a:lnTo>
                  <a:lnTo>
                    <a:pt x="2884" y="65"/>
                  </a:lnTo>
                  <a:lnTo>
                    <a:pt x="2885" y="66"/>
                  </a:lnTo>
                  <a:lnTo>
                    <a:pt x="2887" y="65"/>
                  </a:lnTo>
                  <a:lnTo>
                    <a:pt x="2888" y="66"/>
                  </a:lnTo>
                  <a:lnTo>
                    <a:pt x="2888" y="68"/>
                  </a:lnTo>
                  <a:lnTo>
                    <a:pt x="2890" y="70"/>
                  </a:lnTo>
                  <a:lnTo>
                    <a:pt x="2890" y="71"/>
                  </a:lnTo>
                  <a:lnTo>
                    <a:pt x="2888" y="71"/>
                  </a:lnTo>
                  <a:lnTo>
                    <a:pt x="2885" y="71"/>
                  </a:lnTo>
                  <a:lnTo>
                    <a:pt x="2884" y="71"/>
                  </a:lnTo>
                  <a:lnTo>
                    <a:pt x="2882" y="70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6"/>
                  </a:lnTo>
                  <a:lnTo>
                    <a:pt x="2879" y="65"/>
                  </a:lnTo>
                  <a:lnTo>
                    <a:pt x="2881" y="65"/>
                  </a:lnTo>
                  <a:lnTo>
                    <a:pt x="2881" y="65"/>
                  </a:lnTo>
                  <a:lnTo>
                    <a:pt x="2884" y="63"/>
                  </a:lnTo>
                  <a:close/>
                  <a:moveTo>
                    <a:pt x="943" y="63"/>
                  </a:moveTo>
                  <a:lnTo>
                    <a:pt x="943" y="65"/>
                  </a:lnTo>
                  <a:lnTo>
                    <a:pt x="943" y="66"/>
                  </a:lnTo>
                  <a:lnTo>
                    <a:pt x="941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8" y="68"/>
                  </a:lnTo>
                  <a:lnTo>
                    <a:pt x="936" y="68"/>
                  </a:lnTo>
                  <a:lnTo>
                    <a:pt x="936" y="70"/>
                  </a:lnTo>
                  <a:lnTo>
                    <a:pt x="936" y="70"/>
                  </a:lnTo>
                  <a:lnTo>
                    <a:pt x="936" y="71"/>
                  </a:lnTo>
                  <a:lnTo>
                    <a:pt x="936" y="73"/>
                  </a:lnTo>
                  <a:lnTo>
                    <a:pt x="936" y="74"/>
                  </a:lnTo>
                  <a:lnTo>
                    <a:pt x="938" y="74"/>
                  </a:lnTo>
                  <a:lnTo>
                    <a:pt x="939" y="74"/>
                  </a:lnTo>
                  <a:lnTo>
                    <a:pt x="939" y="76"/>
                  </a:lnTo>
                  <a:lnTo>
                    <a:pt x="938" y="77"/>
                  </a:lnTo>
                  <a:lnTo>
                    <a:pt x="938" y="77"/>
                  </a:lnTo>
                  <a:lnTo>
                    <a:pt x="936" y="79"/>
                  </a:lnTo>
                  <a:lnTo>
                    <a:pt x="938" y="79"/>
                  </a:lnTo>
                  <a:lnTo>
                    <a:pt x="938" y="81"/>
                  </a:lnTo>
                  <a:lnTo>
                    <a:pt x="936" y="82"/>
                  </a:lnTo>
                  <a:lnTo>
                    <a:pt x="933" y="82"/>
                  </a:lnTo>
                  <a:lnTo>
                    <a:pt x="932" y="82"/>
                  </a:lnTo>
                  <a:lnTo>
                    <a:pt x="932" y="82"/>
                  </a:lnTo>
                  <a:lnTo>
                    <a:pt x="933" y="81"/>
                  </a:lnTo>
                  <a:lnTo>
                    <a:pt x="933" y="79"/>
                  </a:lnTo>
                  <a:lnTo>
                    <a:pt x="933" y="77"/>
                  </a:lnTo>
                  <a:lnTo>
                    <a:pt x="932" y="77"/>
                  </a:lnTo>
                  <a:lnTo>
                    <a:pt x="932" y="77"/>
                  </a:lnTo>
                  <a:lnTo>
                    <a:pt x="932" y="79"/>
                  </a:lnTo>
                  <a:lnTo>
                    <a:pt x="932" y="81"/>
                  </a:lnTo>
                  <a:lnTo>
                    <a:pt x="930" y="81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28" y="81"/>
                  </a:lnTo>
                  <a:lnTo>
                    <a:pt x="928" y="79"/>
                  </a:lnTo>
                  <a:lnTo>
                    <a:pt x="927" y="79"/>
                  </a:lnTo>
                  <a:lnTo>
                    <a:pt x="925" y="77"/>
                  </a:lnTo>
                  <a:lnTo>
                    <a:pt x="924" y="77"/>
                  </a:lnTo>
                  <a:lnTo>
                    <a:pt x="924" y="77"/>
                  </a:lnTo>
                  <a:lnTo>
                    <a:pt x="922" y="77"/>
                  </a:lnTo>
                  <a:lnTo>
                    <a:pt x="922" y="74"/>
                  </a:lnTo>
                  <a:lnTo>
                    <a:pt x="922" y="74"/>
                  </a:lnTo>
                  <a:lnTo>
                    <a:pt x="922" y="73"/>
                  </a:lnTo>
                  <a:lnTo>
                    <a:pt x="922" y="73"/>
                  </a:lnTo>
                  <a:lnTo>
                    <a:pt x="921" y="73"/>
                  </a:lnTo>
                  <a:lnTo>
                    <a:pt x="921" y="71"/>
                  </a:lnTo>
                  <a:lnTo>
                    <a:pt x="922" y="71"/>
                  </a:lnTo>
                  <a:lnTo>
                    <a:pt x="924" y="70"/>
                  </a:lnTo>
                  <a:lnTo>
                    <a:pt x="925" y="70"/>
                  </a:lnTo>
                  <a:lnTo>
                    <a:pt x="927" y="68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30" y="66"/>
                  </a:lnTo>
                  <a:lnTo>
                    <a:pt x="930" y="65"/>
                  </a:lnTo>
                  <a:lnTo>
                    <a:pt x="930" y="65"/>
                  </a:lnTo>
                  <a:lnTo>
                    <a:pt x="932" y="65"/>
                  </a:lnTo>
                  <a:lnTo>
                    <a:pt x="932" y="65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5"/>
                  </a:lnTo>
                  <a:lnTo>
                    <a:pt x="933" y="63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8" y="65"/>
                  </a:lnTo>
                  <a:lnTo>
                    <a:pt x="939" y="63"/>
                  </a:lnTo>
                  <a:lnTo>
                    <a:pt x="939" y="63"/>
                  </a:lnTo>
                  <a:lnTo>
                    <a:pt x="941" y="63"/>
                  </a:lnTo>
                  <a:lnTo>
                    <a:pt x="943" y="63"/>
                  </a:lnTo>
                  <a:close/>
                  <a:moveTo>
                    <a:pt x="690" y="62"/>
                  </a:moveTo>
                  <a:lnTo>
                    <a:pt x="692" y="63"/>
                  </a:lnTo>
                  <a:lnTo>
                    <a:pt x="694" y="65"/>
                  </a:lnTo>
                  <a:lnTo>
                    <a:pt x="695" y="66"/>
                  </a:lnTo>
                  <a:lnTo>
                    <a:pt x="697" y="66"/>
                  </a:lnTo>
                  <a:lnTo>
                    <a:pt x="698" y="66"/>
                  </a:lnTo>
                  <a:lnTo>
                    <a:pt x="698" y="66"/>
                  </a:lnTo>
                  <a:lnTo>
                    <a:pt x="700" y="68"/>
                  </a:lnTo>
                  <a:lnTo>
                    <a:pt x="700" y="68"/>
                  </a:lnTo>
                  <a:lnTo>
                    <a:pt x="701" y="70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698" y="73"/>
                  </a:lnTo>
                  <a:lnTo>
                    <a:pt x="695" y="73"/>
                  </a:lnTo>
                  <a:lnTo>
                    <a:pt x="695" y="73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89" y="68"/>
                  </a:lnTo>
                  <a:lnTo>
                    <a:pt x="687" y="68"/>
                  </a:lnTo>
                  <a:lnTo>
                    <a:pt x="686" y="68"/>
                  </a:lnTo>
                  <a:lnTo>
                    <a:pt x="682" y="68"/>
                  </a:lnTo>
                  <a:lnTo>
                    <a:pt x="682" y="66"/>
                  </a:lnTo>
                  <a:lnTo>
                    <a:pt x="684" y="65"/>
                  </a:lnTo>
                  <a:lnTo>
                    <a:pt x="687" y="63"/>
                  </a:lnTo>
                  <a:lnTo>
                    <a:pt x="690" y="62"/>
                  </a:lnTo>
                  <a:close/>
                  <a:moveTo>
                    <a:pt x="2819" y="62"/>
                  </a:moveTo>
                  <a:lnTo>
                    <a:pt x="2819" y="63"/>
                  </a:lnTo>
                  <a:lnTo>
                    <a:pt x="2821" y="65"/>
                  </a:lnTo>
                  <a:lnTo>
                    <a:pt x="2822" y="65"/>
                  </a:lnTo>
                  <a:lnTo>
                    <a:pt x="2824" y="66"/>
                  </a:lnTo>
                  <a:lnTo>
                    <a:pt x="2827" y="68"/>
                  </a:lnTo>
                  <a:lnTo>
                    <a:pt x="2829" y="68"/>
                  </a:lnTo>
                  <a:lnTo>
                    <a:pt x="2829" y="68"/>
                  </a:lnTo>
                  <a:lnTo>
                    <a:pt x="2830" y="68"/>
                  </a:lnTo>
                  <a:lnTo>
                    <a:pt x="2832" y="68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0" y="70"/>
                  </a:lnTo>
                  <a:lnTo>
                    <a:pt x="2832" y="73"/>
                  </a:lnTo>
                  <a:lnTo>
                    <a:pt x="2833" y="76"/>
                  </a:lnTo>
                  <a:lnTo>
                    <a:pt x="2836" y="79"/>
                  </a:lnTo>
                  <a:lnTo>
                    <a:pt x="2836" y="79"/>
                  </a:lnTo>
                  <a:lnTo>
                    <a:pt x="2835" y="79"/>
                  </a:lnTo>
                  <a:lnTo>
                    <a:pt x="2833" y="82"/>
                  </a:lnTo>
                  <a:lnTo>
                    <a:pt x="2833" y="81"/>
                  </a:lnTo>
                  <a:lnTo>
                    <a:pt x="2833" y="81"/>
                  </a:lnTo>
                  <a:lnTo>
                    <a:pt x="2835" y="77"/>
                  </a:lnTo>
                  <a:lnTo>
                    <a:pt x="2833" y="77"/>
                  </a:lnTo>
                  <a:lnTo>
                    <a:pt x="2832" y="76"/>
                  </a:lnTo>
                  <a:lnTo>
                    <a:pt x="2832" y="76"/>
                  </a:lnTo>
                  <a:lnTo>
                    <a:pt x="2829" y="73"/>
                  </a:lnTo>
                  <a:lnTo>
                    <a:pt x="2829" y="71"/>
                  </a:lnTo>
                  <a:lnTo>
                    <a:pt x="2825" y="71"/>
                  </a:lnTo>
                  <a:lnTo>
                    <a:pt x="2824" y="71"/>
                  </a:lnTo>
                  <a:lnTo>
                    <a:pt x="2822" y="71"/>
                  </a:lnTo>
                  <a:lnTo>
                    <a:pt x="2821" y="70"/>
                  </a:lnTo>
                  <a:lnTo>
                    <a:pt x="2821" y="68"/>
                  </a:lnTo>
                  <a:lnTo>
                    <a:pt x="2819" y="66"/>
                  </a:lnTo>
                  <a:lnTo>
                    <a:pt x="2818" y="65"/>
                  </a:lnTo>
                  <a:lnTo>
                    <a:pt x="2818" y="63"/>
                  </a:lnTo>
                  <a:lnTo>
                    <a:pt x="2818" y="62"/>
                  </a:lnTo>
                  <a:lnTo>
                    <a:pt x="2819" y="62"/>
                  </a:lnTo>
                  <a:close/>
                  <a:moveTo>
                    <a:pt x="2786" y="62"/>
                  </a:moveTo>
                  <a:lnTo>
                    <a:pt x="2789" y="63"/>
                  </a:lnTo>
                  <a:lnTo>
                    <a:pt x="2791" y="63"/>
                  </a:lnTo>
                  <a:lnTo>
                    <a:pt x="2791" y="65"/>
                  </a:lnTo>
                  <a:lnTo>
                    <a:pt x="2791" y="65"/>
                  </a:lnTo>
                  <a:lnTo>
                    <a:pt x="2791" y="66"/>
                  </a:lnTo>
                  <a:lnTo>
                    <a:pt x="2792" y="66"/>
                  </a:lnTo>
                  <a:lnTo>
                    <a:pt x="2792" y="66"/>
                  </a:lnTo>
                  <a:lnTo>
                    <a:pt x="2792" y="68"/>
                  </a:lnTo>
                  <a:lnTo>
                    <a:pt x="2794" y="68"/>
                  </a:lnTo>
                  <a:lnTo>
                    <a:pt x="2794" y="70"/>
                  </a:lnTo>
                  <a:lnTo>
                    <a:pt x="2792" y="70"/>
                  </a:lnTo>
                  <a:lnTo>
                    <a:pt x="2792" y="71"/>
                  </a:lnTo>
                  <a:lnTo>
                    <a:pt x="2794" y="74"/>
                  </a:lnTo>
                  <a:lnTo>
                    <a:pt x="2794" y="74"/>
                  </a:lnTo>
                  <a:lnTo>
                    <a:pt x="2795" y="76"/>
                  </a:lnTo>
                  <a:lnTo>
                    <a:pt x="2797" y="74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4"/>
                  </a:lnTo>
                  <a:lnTo>
                    <a:pt x="2799" y="73"/>
                  </a:lnTo>
                  <a:lnTo>
                    <a:pt x="2800" y="73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3" y="74"/>
                  </a:lnTo>
                  <a:lnTo>
                    <a:pt x="2803" y="74"/>
                  </a:lnTo>
                  <a:lnTo>
                    <a:pt x="2806" y="74"/>
                  </a:lnTo>
                  <a:lnTo>
                    <a:pt x="2808" y="74"/>
                  </a:lnTo>
                  <a:lnTo>
                    <a:pt x="2808" y="74"/>
                  </a:lnTo>
                  <a:lnTo>
                    <a:pt x="2806" y="76"/>
                  </a:lnTo>
                  <a:lnTo>
                    <a:pt x="2806" y="76"/>
                  </a:lnTo>
                  <a:lnTo>
                    <a:pt x="2805" y="76"/>
                  </a:lnTo>
                  <a:lnTo>
                    <a:pt x="2805" y="77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81"/>
                  </a:lnTo>
                  <a:lnTo>
                    <a:pt x="2805" y="81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11" y="85"/>
                  </a:lnTo>
                  <a:lnTo>
                    <a:pt x="2814" y="87"/>
                  </a:lnTo>
                  <a:lnTo>
                    <a:pt x="2816" y="88"/>
                  </a:lnTo>
                  <a:lnTo>
                    <a:pt x="2814" y="88"/>
                  </a:lnTo>
                  <a:lnTo>
                    <a:pt x="2813" y="88"/>
                  </a:lnTo>
                  <a:lnTo>
                    <a:pt x="2810" y="87"/>
                  </a:lnTo>
                  <a:lnTo>
                    <a:pt x="2810" y="87"/>
                  </a:lnTo>
                  <a:lnTo>
                    <a:pt x="2811" y="87"/>
                  </a:lnTo>
                  <a:lnTo>
                    <a:pt x="2811" y="85"/>
                  </a:lnTo>
                  <a:lnTo>
                    <a:pt x="2810" y="85"/>
                  </a:lnTo>
                  <a:lnTo>
                    <a:pt x="2808" y="85"/>
                  </a:lnTo>
                  <a:lnTo>
                    <a:pt x="2808" y="84"/>
                  </a:lnTo>
                  <a:lnTo>
                    <a:pt x="2808" y="85"/>
                  </a:lnTo>
                  <a:lnTo>
                    <a:pt x="2806" y="85"/>
                  </a:lnTo>
                  <a:lnTo>
                    <a:pt x="2805" y="87"/>
                  </a:lnTo>
                  <a:lnTo>
                    <a:pt x="2805" y="87"/>
                  </a:lnTo>
                  <a:lnTo>
                    <a:pt x="2805" y="88"/>
                  </a:lnTo>
                  <a:lnTo>
                    <a:pt x="2803" y="88"/>
                  </a:lnTo>
                  <a:lnTo>
                    <a:pt x="2803" y="87"/>
                  </a:lnTo>
                  <a:lnTo>
                    <a:pt x="2805" y="85"/>
                  </a:lnTo>
                  <a:lnTo>
                    <a:pt x="2803" y="82"/>
                  </a:lnTo>
                  <a:lnTo>
                    <a:pt x="2802" y="81"/>
                  </a:lnTo>
                  <a:lnTo>
                    <a:pt x="2800" y="82"/>
                  </a:lnTo>
                  <a:lnTo>
                    <a:pt x="2799" y="82"/>
                  </a:lnTo>
                  <a:lnTo>
                    <a:pt x="2799" y="84"/>
                  </a:lnTo>
                  <a:lnTo>
                    <a:pt x="2800" y="84"/>
                  </a:lnTo>
                  <a:lnTo>
                    <a:pt x="2799" y="85"/>
                  </a:lnTo>
                  <a:lnTo>
                    <a:pt x="2800" y="85"/>
                  </a:lnTo>
                  <a:lnTo>
                    <a:pt x="2802" y="88"/>
                  </a:lnTo>
                  <a:lnTo>
                    <a:pt x="2803" y="88"/>
                  </a:lnTo>
                  <a:lnTo>
                    <a:pt x="2803" y="88"/>
                  </a:lnTo>
                  <a:lnTo>
                    <a:pt x="2802" y="90"/>
                  </a:lnTo>
                  <a:lnTo>
                    <a:pt x="2802" y="92"/>
                  </a:lnTo>
                  <a:lnTo>
                    <a:pt x="2802" y="92"/>
                  </a:lnTo>
                  <a:lnTo>
                    <a:pt x="2803" y="92"/>
                  </a:lnTo>
                  <a:lnTo>
                    <a:pt x="2805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8" y="92"/>
                  </a:lnTo>
                  <a:lnTo>
                    <a:pt x="2808" y="92"/>
                  </a:lnTo>
                  <a:lnTo>
                    <a:pt x="2810" y="93"/>
                  </a:lnTo>
                  <a:lnTo>
                    <a:pt x="2811" y="93"/>
                  </a:lnTo>
                  <a:lnTo>
                    <a:pt x="2811" y="92"/>
                  </a:lnTo>
                  <a:lnTo>
                    <a:pt x="2811" y="92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88"/>
                  </a:lnTo>
                  <a:lnTo>
                    <a:pt x="2813" y="88"/>
                  </a:lnTo>
                  <a:lnTo>
                    <a:pt x="2814" y="90"/>
                  </a:lnTo>
                  <a:lnTo>
                    <a:pt x="2814" y="92"/>
                  </a:lnTo>
                  <a:lnTo>
                    <a:pt x="2814" y="92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5"/>
                  </a:lnTo>
                  <a:lnTo>
                    <a:pt x="2816" y="95"/>
                  </a:lnTo>
                  <a:lnTo>
                    <a:pt x="2819" y="93"/>
                  </a:lnTo>
                  <a:lnTo>
                    <a:pt x="2819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2"/>
                  </a:lnTo>
                  <a:lnTo>
                    <a:pt x="2821" y="92"/>
                  </a:lnTo>
                  <a:lnTo>
                    <a:pt x="2821" y="90"/>
                  </a:lnTo>
                  <a:lnTo>
                    <a:pt x="2821" y="90"/>
                  </a:lnTo>
                  <a:lnTo>
                    <a:pt x="2821" y="88"/>
                  </a:lnTo>
                  <a:lnTo>
                    <a:pt x="2821" y="88"/>
                  </a:lnTo>
                  <a:lnTo>
                    <a:pt x="2821" y="87"/>
                  </a:lnTo>
                  <a:lnTo>
                    <a:pt x="2821" y="85"/>
                  </a:lnTo>
                  <a:lnTo>
                    <a:pt x="2821" y="84"/>
                  </a:lnTo>
                  <a:lnTo>
                    <a:pt x="2822" y="84"/>
                  </a:lnTo>
                  <a:lnTo>
                    <a:pt x="2822" y="85"/>
                  </a:lnTo>
                  <a:lnTo>
                    <a:pt x="2822" y="85"/>
                  </a:lnTo>
                  <a:lnTo>
                    <a:pt x="2824" y="85"/>
                  </a:lnTo>
                  <a:lnTo>
                    <a:pt x="2824" y="87"/>
                  </a:lnTo>
                  <a:lnTo>
                    <a:pt x="2825" y="88"/>
                  </a:lnTo>
                  <a:lnTo>
                    <a:pt x="2827" y="88"/>
                  </a:lnTo>
                  <a:lnTo>
                    <a:pt x="2825" y="87"/>
                  </a:lnTo>
                  <a:lnTo>
                    <a:pt x="2825" y="87"/>
                  </a:lnTo>
                  <a:lnTo>
                    <a:pt x="2825" y="85"/>
                  </a:lnTo>
                  <a:lnTo>
                    <a:pt x="2825" y="85"/>
                  </a:lnTo>
                  <a:lnTo>
                    <a:pt x="2825" y="84"/>
                  </a:lnTo>
                  <a:lnTo>
                    <a:pt x="2827" y="84"/>
                  </a:lnTo>
                  <a:lnTo>
                    <a:pt x="2829" y="85"/>
                  </a:lnTo>
                  <a:lnTo>
                    <a:pt x="2829" y="85"/>
                  </a:lnTo>
                  <a:lnTo>
                    <a:pt x="2830" y="87"/>
                  </a:lnTo>
                  <a:lnTo>
                    <a:pt x="2830" y="88"/>
                  </a:lnTo>
                  <a:lnTo>
                    <a:pt x="2829" y="88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7" y="90"/>
                  </a:lnTo>
                  <a:lnTo>
                    <a:pt x="2827" y="90"/>
                  </a:lnTo>
                  <a:lnTo>
                    <a:pt x="2825" y="92"/>
                  </a:lnTo>
                  <a:lnTo>
                    <a:pt x="2825" y="92"/>
                  </a:lnTo>
                  <a:lnTo>
                    <a:pt x="2827" y="93"/>
                  </a:lnTo>
                  <a:lnTo>
                    <a:pt x="2827" y="93"/>
                  </a:lnTo>
                  <a:lnTo>
                    <a:pt x="2829" y="93"/>
                  </a:lnTo>
                  <a:lnTo>
                    <a:pt x="2830" y="93"/>
                  </a:lnTo>
                  <a:lnTo>
                    <a:pt x="2830" y="95"/>
                  </a:lnTo>
                  <a:lnTo>
                    <a:pt x="2832" y="95"/>
                  </a:lnTo>
                  <a:lnTo>
                    <a:pt x="2830" y="95"/>
                  </a:lnTo>
                  <a:lnTo>
                    <a:pt x="2827" y="95"/>
                  </a:lnTo>
                  <a:lnTo>
                    <a:pt x="2827" y="95"/>
                  </a:lnTo>
                  <a:lnTo>
                    <a:pt x="2825" y="95"/>
                  </a:lnTo>
                  <a:lnTo>
                    <a:pt x="2824" y="95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5" y="98"/>
                  </a:lnTo>
                  <a:lnTo>
                    <a:pt x="2825" y="98"/>
                  </a:lnTo>
                  <a:lnTo>
                    <a:pt x="2827" y="98"/>
                  </a:lnTo>
                  <a:lnTo>
                    <a:pt x="2827" y="98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5" y="103"/>
                  </a:lnTo>
                  <a:lnTo>
                    <a:pt x="2825" y="103"/>
                  </a:lnTo>
                  <a:lnTo>
                    <a:pt x="2824" y="103"/>
                  </a:lnTo>
                  <a:lnTo>
                    <a:pt x="2824" y="104"/>
                  </a:lnTo>
                  <a:lnTo>
                    <a:pt x="2821" y="106"/>
                  </a:lnTo>
                  <a:lnTo>
                    <a:pt x="2821" y="106"/>
                  </a:lnTo>
                  <a:lnTo>
                    <a:pt x="2819" y="106"/>
                  </a:lnTo>
                  <a:lnTo>
                    <a:pt x="2819" y="107"/>
                  </a:lnTo>
                  <a:lnTo>
                    <a:pt x="2816" y="106"/>
                  </a:lnTo>
                  <a:lnTo>
                    <a:pt x="2813" y="104"/>
                  </a:lnTo>
                  <a:lnTo>
                    <a:pt x="2811" y="106"/>
                  </a:lnTo>
                  <a:lnTo>
                    <a:pt x="2811" y="106"/>
                  </a:lnTo>
                  <a:lnTo>
                    <a:pt x="2813" y="106"/>
                  </a:lnTo>
                  <a:lnTo>
                    <a:pt x="2814" y="107"/>
                  </a:lnTo>
                  <a:lnTo>
                    <a:pt x="2813" y="107"/>
                  </a:lnTo>
                  <a:lnTo>
                    <a:pt x="2813" y="107"/>
                  </a:lnTo>
                  <a:lnTo>
                    <a:pt x="2813" y="109"/>
                  </a:lnTo>
                  <a:lnTo>
                    <a:pt x="2813" y="109"/>
                  </a:lnTo>
                  <a:lnTo>
                    <a:pt x="2811" y="109"/>
                  </a:lnTo>
                  <a:lnTo>
                    <a:pt x="2811" y="109"/>
                  </a:lnTo>
                  <a:lnTo>
                    <a:pt x="2811" y="110"/>
                  </a:lnTo>
                  <a:lnTo>
                    <a:pt x="2810" y="110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10" y="112"/>
                  </a:lnTo>
                  <a:lnTo>
                    <a:pt x="2811" y="112"/>
                  </a:lnTo>
                  <a:lnTo>
                    <a:pt x="2813" y="112"/>
                  </a:lnTo>
                  <a:lnTo>
                    <a:pt x="2813" y="112"/>
                  </a:lnTo>
                  <a:lnTo>
                    <a:pt x="2814" y="114"/>
                  </a:lnTo>
                  <a:lnTo>
                    <a:pt x="2814" y="114"/>
                  </a:lnTo>
                  <a:lnTo>
                    <a:pt x="2814" y="115"/>
                  </a:lnTo>
                  <a:lnTo>
                    <a:pt x="2811" y="117"/>
                  </a:lnTo>
                  <a:lnTo>
                    <a:pt x="2808" y="118"/>
                  </a:lnTo>
                  <a:lnTo>
                    <a:pt x="2806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0" y="117"/>
                  </a:lnTo>
                  <a:lnTo>
                    <a:pt x="2800" y="117"/>
                  </a:lnTo>
                  <a:lnTo>
                    <a:pt x="2802" y="115"/>
                  </a:lnTo>
                  <a:lnTo>
                    <a:pt x="2803" y="115"/>
                  </a:lnTo>
                  <a:lnTo>
                    <a:pt x="2805" y="117"/>
                  </a:lnTo>
                  <a:lnTo>
                    <a:pt x="2805" y="117"/>
                  </a:lnTo>
                  <a:lnTo>
                    <a:pt x="2805" y="115"/>
                  </a:lnTo>
                  <a:lnTo>
                    <a:pt x="2803" y="115"/>
                  </a:lnTo>
                  <a:lnTo>
                    <a:pt x="2800" y="114"/>
                  </a:lnTo>
                  <a:lnTo>
                    <a:pt x="2799" y="115"/>
                  </a:lnTo>
                  <a:lnTo>
                    <a:pt x="2797" y="115"/>
                  </a:lnTo>
                  <a:lnTo>
                    <a:pt x="2795" y="115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0"/>
                  </a:lnTo>
                  <a:lnTo>
                    <a:pt x="2792" y="109"/>
                  </a:lnTo>
                  <a:lnTo>
                    <a:pt x="2792" y="109"/>
                  </a:lnTo>
                  <a:lnTo>
                    <a:pt x="2792" y="107"/>
                  </a:lnTo>
                  <a:lnTo>
                    <a:pt x="2792" y="106"/>
                  </a:lnTo>
                  <a:lnTo>
                    <a:pt x="2792" y="104"/>
                  </a:lnTo>
                  <a:lnTo>
                    <a:pt x="2792" y="106"/>
                  </a:lnTo>
                  <a:lnTo>
                    <a:pt x="2792" y="107"/>
                  </a:lnTo>
                  <a:lnTo>
                    <a:pt x="2794" y="107"/>
                  </a:lnTo>
                  <a:lnTo>
                    <a:pt x="2795" y="109"/>
                  </a:lnTo>
                  <a:lnTo>
                    <a:pt x="2795" y="107"/>
                  </a:lnTo>
                  <a:lnTo>
                    <a:pt x="2795" y="107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7"/>
                  </a:lnTo>
                  <a:lnTo>
                    <a:pt x="2797" y="107"/>
                  </a:lnTo>
                  <a:lnTo>
                    <a:pt x="2797" y="106"/>
                  </a:lnTo>
                  <a:lnTo>
                    <a:pt x="2799" y="106"/>
                  </a:lnTo>
                  <a:lnTo>
                    <a:pt x="2799" y="106"/>
                  </a:lnTo>
                  <a:lnTo>
                    <a:pt x="2799" y="104"/>
                  </a:lnTo>
                  <a:lnTo>
                    <a:pt x="2799" y="104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800" y="104"/>
                  </a:lnTo>
                  <a:lnTo>
                    <a:pt x="2800" y="104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7"/>
                  </a:lnTo>
                  <a:lnTo>
                    <a:pt x="2803" y="109"/>
                  </a:lnTo>
                  <a:lnTo>
                    <a:pt x="2803" y="109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6" y="106"/>
                  </a:lnTo>
                  <a:lnTo>
                    <a:pt x="2806" y="104"/>
                  </a:lnTo>
                  <a:lnTo>
                    <a:pt x="2806" y="103"/>
                  </a:lnTo>
                  <a:lnTo>
                    <a:pt x="2806" y="103"/>
                  </a:lnTo>
                  <a:lnTo>
                    <a:pt x="2808" y="103"/>
                  </a:lnTo>
                  <a:lnTo>
                    <a:pt x="2808" y="103"/>
                  </a:lnTo>
                  <a:lnTo>
                    <a:pt x="2810" y="103"/>
                  </a:lnTo>
                  <a:lnTo>
                    <a:pt x="2810" y="101"/>
                  </a:lnTo>
                  <a:lnTo>
                    <a:pt x="2813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3" y="99"/>
                  </a:lnTo>
                  <a:lnTo>
                    <a:pt x="2813" y="99"/>
                  </a:lnTo>
                  <a:lnTo>
                    <a:pt x="2811" y="98"/>
                  </a:lnTo>
                  <a:lnTo>
                    <a:pt x="2808" y="96"/>
                  </a:lnTo>
                  <a:lnTo>
                    <a:pt x="2808" y="96"/>
                  </a:lnTo>
                  <a:lnTo>
                    <a:pt x="2806" y="95"/>
                  </a:lnTo>
                  <a:lnTo>
                    <a:pt x="2805" y="95"/>
                  </a:lnTo>
                  <a:lnTo>
                    <a:pt x="2803" y="95"/>
                  </a:lnTo>
                  <a:lnTo>
                    <a:pt x="2803" y="95"/>
                  </a:lnTo>
                  <a:lnTo>
                    <a:pt x="2802" y="95"/>
                  </a:lnTo>
                  <a:lnTo>
                    <a:pt x="2802" y="95"/>
                  </a:lnTo>
                  <a:lnTo>
                    <a:pt x="2802" y="92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88"/>
                  </a:lnTo>
                  <a:lnTo>
                    <a:pt x="2800" y="88"/>
                  </a:lnTo>
                  <a:lnTo>
                    <a:pt x="2799" y="88"/>
                  </a:lnTo>
                  <a:lnTo>
                    <a:pt x="2799" y="88"/>
                  </a:lnTo>
                  <a:lnTo>
                    <a:pt x="2797" y="88"/>
                  </a:lnTo>
                  <a:lnTo>
                    <a:pt x="2795" y="88"/>
                  </a:lnTo>
                  <a:lnTo>
                    <a:pt x="2795" y="88"/>
                  </a:lnTo>
                  <a:lnTo>
                    <a:pt x="2795" y="87"/>
                  </a:lnTo>
                  <a:lnTo>
                    <a:pt x="2794" y="87"/>
                  </a:lnTo>
                  <a:lnTo>
                    <a:pt x="2794" y="87"/>
                  </a:lnTo>
                  <a:lnTo>
                    <a:pt x="2792" y="87"/>
                  </a:lnTo>
                  <a:lnTo>
                    <a:pt x="2791" y="87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2" y="85"/>
                  </a:lnTo>
                  <a:lnTo>
                    <a:pt x="2792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5"/>
                  </a:lnTo>
                  <a:lnTo>
                    <a:pt x="2797" y="84"/>
                  </a:lnTo>
                  <a:lnTo>
                    <a:pt x="2797" y="82"/>
                  </a:lnTo>
                  <a:lnTo>
                    <a:pt x="2797" y="81"/>
                  </a:lnTo>
                  <a:lnTo>
                    <a:pt x="2797" y="81"/>
                  </a:lnTo>
                  <a:lnTo>
                    <a:pt x="2797" y="79"/>
                  </a:lnTo>
                  <a:lnTo>
                    <a:pt x="2797" y="77"/>
                  </a:lnTo>
                  <a:lnTo>
                    <a:pt x="2799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5" y="77"/>
                  </a:lnTo>
                  <a:lnTo>
                    <a:pt x="2795" y="79"/>
                  </a:lnTo>
                  <a:lnTo>
                    <a:pt x="2795" y="79"/>
                  </a:lnTo>
                  <a:lnTo>
                    <a:pt x="2794" y="77"/>
                  </a:lnTo>
                  <a:lnTo>
                    <a:pt x="2794" y="76"/>
                  </a:lnTo>
                  <a:lnTo>
                    <a:pt x="2792" y="76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1"/>
                  </a:lnTo>
                  <a:lnTo>
                    <a:pt x="2791" y="70"/>
                  </a:lnTo>
                  <a:lnTo>
                    <a:pt x="2791" y="68"/>
                  </a:lnTo>
                  <a:lnTo>
                    <a:pt x="2791" y="68"/>
                  </a:lnTo>
                  <a:lnTo>
                    <a:pt x="2792" y="68"/>
                  </a:lnTo>
                  <a:lnTo>
                    <a:pt x="2792" y="68"/>
                  </a:lnTo>
                  <a:lnTo>
                    <a:pt x="2791" y="66"/>
                  </a:lnTo>
                  <a:lnTo>
                    <a:pt x="2791" y="65"/>
                  </a:lnTo>
                  <a:lnTo>
                    <a:pt x="2791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8" y="63"/>
                  </a:lnTo>
                  <a:lnTo>
                    <a:pt x="2786" y="62"/>
                  </a:lnTo>
                  <a:lnTo>
                    <a:pt x="2786" y="62"/>
                  </a:lnTo>
                  <a:close/>
                  <a:moveTo>
                    <a:pt x="3989" y="60"/>
                  </a:moveTo>
                  <a:lnTo>
                    <a:pt x="3989" y="62"/>
                  </a:lnTo>
                  <a:lnTo>
                    <a:pt x="3991" y="62"/>
                  </a:lnTo>
                  <a:lnTo>
                    <a:pt x="3989" y="62"/>
                  </a:lnTo>
                  <a:lnTo>
                    <a:pt x="3989" y="63"/>
                  </a:lnTo>
                  <a:lnTo>
                    <a:pt x="3991" y="65"/>
                  </a:lnTo>
                  <a:lnTo>
                    <a:pt x="3994" y="65"/>
                  </a:lnTo>
                  <a:lnTo>
                    <a:pt x="3995" y="65"/>
                  </a:lnTo>
                  <a:lnTo>
                    <a:pt x="3995" y="65"/>
                  </a:lnTo>
                  <a:lnTo>
                    <a:pt x="3997" y="66"/>
                  </a:lnTo>
                  <a:lnTo>
                    <a:pt x="3995" y="68"/>
                  </a:lnTo>
                  <a:lnTo>
                    <a:pt x="3995" y="70"/>
                  </a:lnTo>
                  <a:lnTo>
                    <a:pt x="3995" y="70"/>
                  </a:lnTo>
                  <a:lnTo>
                    <a:pt x="3995" y="71"/>
                  </a:lnTo>
                  <a:lnTo>
                    <a:pt x="3997" y="71"/>
                  </a:lnTo>
                  <a:lnTo>
                    <a:pt x="3999" y="70"/>
                  </a:lnTo>
                  <a:lnTo>
                    <a:pt x="3999" y="70"/>
                  </a:lnTo>
                  <a:lnTo>
                    <a:pt x="4000" y="70"/>
                  </a:lnTo>
                  <a:lnTo>
                    <a:pt x="4000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0" y="73"/>
                  </a:lnTo>
                  <a:lnTo>
                    <a:pt x="3999" y="73"/>
                  </a:lnTo>
                  <a:lnTo>
                    <a:pt x="3999" y="74"/>
                  </a:lnTo>
                  <a:lnTo>
                    <a:pt x="3999" y="74"/>
                  </a:lnTo>
                  <a:lnTo>
                    <a:pt x="4000" y="74"/>
                  </a:lnTo>
                  <a:lnTo>
                    <a:pt x="4002" y="76"/>
                  </a:lnTo>
                  <a:lnTo>
                    <a:pt x="4003" y="74"/>
                  </a:lnTo>
                  <a:lnTo>
                    <a:pt x="4003" y="73"/>
                  </a:lnTo>
                  <a:lnTo>
                    <a:pt x="4003" y="70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6"/>
                  </a:lnTo>
                  <a:lnTo>
                    <a:pt x="4005" y="65"/>
                  </a:lnTo>
                  <a:lnTo>
                    <a:pt x="4005" y="66"/>
                  </a:lnTo>
                  <a:lnTo>
                    <a:pt x="4005" y="68"/>
                  </a:lnTo>
                  <a:lnTo>
                    <a:pt x="4005" y="68"/>
                  </a:lnTo>
                  <a:lnTo>
                    <a:pt x="4005" y="70"/>
                  </a:lnTo>
                  <a:lnTo>
                    <a:pt x="4005" y="71"/>
                  </a:lnTo>
                  <a:lnTo>
                    <a:pt x="4005" y="73"/>
                  </a:lnTo>
                  <a:lnTo>
                    <a:pt x="4006" y="73"/>
                  </a:lnTo>
                  <a:lnTo>
                    <a:pt x="4006" y="73"/>
                  </a:lnTo>
                  <a:lnTo>
                    <a:pt x="4010" y="73"/>
                  </a:lnTo>
                  <a:lnTo>
                    <a:pt x="4011" y="71"/>
                  </a:lnTo>
                  <a:lnTo>
                    <a:pt x="4011" y="70"/>
                  </a:lnTo>
                  <a:lnTo>
                    <a:pt x="4010" y="68"/>
                  </a:lnTo>
                  <a:lnTo>
                    <a:pt x="4011" y="68"/>
                  </a:lnTo>
                  <a:lnTo>
                    <a:pt x="4011" y="68"/>
                  </a:lnTo>
                  <a:lnTo>
                    <a:pt x="4013" y="68"/>
                  </a:lnTo>
                  <a:lnTo>
                    <a:pt x="4014" y="70"/>
                  </a:lnTo>
                  <a:lnTo>
                    <a:pt x="4016" y="70"/>
                  </a:lnTo>
                  <a:lnTo>
                    <a:pt x="4016" y="73"/>
                  </a:lnTo>
                  <a:lnTo>
                    <a:pt x="4016" y="73"/>
                  </a:lnTo>
                  <a:lnTo>
                    <a:pt x="4014" y="74"/>
                  </a:lnTo>
                  <a:lnTo>
                    <a:pt x="4014" y="76"/>
                  </a:lnTo>
                  <a:lnTo>
                    <a:pt x="4016" y="77"/>
                  </a:lnTo>
                  <a:lnTo>
                    <a:pt x="4017" y="77"/>
                  </a:lnTo>
                  <a:lnTo>
                    <a:pt x="4017" y="77"/>
                  </a:lnTo>
                  <a:lnTo>
                    <a:pt x="4019" y="77"/>
                  </a:lnTo>
                  <a:lnTo>
                    <a:pt x="4019" y="76"/>
                  </a:lnTo>
                  <a:lnTo>
                    <a:pt x="4019" y="74"/>
                  </a:lnTo>
                  <a:lnTo>
                    <a:pt x="4019" y="74"/>
                  </a:lnTo>
                  <a:lnTo>
                    <a:pt x="4019" y="73"/>
                  </a:lnTo>
                  <a:lnTo>
                    <a:pt x="4017" y="70"/>
                  </a:lnTo>
                  <a:lnTo>
                    <a:pt x="4017" y="68"/>
                  </a:lnTo>
                  <a:lnTo>
                    <a:pt x="4016" y="66"/>
                  </a:lnTo>
                  <a:lnTo>
                    <a:pt x="4014" y="66"/>
                  </a:lnTo>
                  <a:lnTo>
                    <a:pt x="4016" y="66"/>
                  </a:lnTo>
                  <a:lnTo>
                    <a:pt x="4017" y="66"/>
                  </a:lnTo>
                  <a:lnTo>
                    <a:pt x="4019" y="65"/>
                  </a:lnTo>
                  <a:lnTo>
                    <a:pt x="4019" y="65"/>
                  </a:lnTo>
                  <a:lnTo>
                    <a:pt x="4019" y="66"/>
                  </a:lnTo>
                  <a:lnTo>
                    <a:pt x="4019" y="68"/>
                  </a:lnTo>
                  <a:lnTo>
                    <a:pt x="4019" y="70"/>
                  </a:lnTo>
                  <a:lnTo>
                    <a:pt x="4021" y="73"/>
                  </a:lnTo>
                  <a:lnTo>
                    <a:pt x="4024" y="73"/>
                  </a:lnTo>
                  <a:lnTo>
                    <a:pt x="4024" y="74"/>
                  </a:lnTo>
                  <a:lnTo>
                    <a:pt x="4022" y="76"/>
                  </a:lnTo>
                  <a:lnTo>
                    <a:pt x="4022" y="77"/>
                  </a:lnTo>
                  <a:lnTo>
                    <a:pt x="4022" y="79"/>
                  </a:lnTo>
                  <a:lnTo>
                    <a:pt x="4021" y="81"/>
                  </a:lnTo>
                  <a:lnTo>
                    <a:pt x="4019" y="81"/>
                  </a:lnTo>
                  <a:lnTo>
                    <a:pt x="4019" y="81"/>
                  </a:lnTo>
                  <a:lnTo>
                    <a:pt x="4017" y="79"/>
                  </a:lnTo>
                  <a:lnTo>
                    <a:pt x="4016" y="79"/>
                  </a:lnTo>
                  <a:lnTo>
                    <a:pt x="4014" y="77"/>
                  </a:lnTo>
                  <a:lnTo>
                    <a:pt x="4014" y="79"/>
                  </a:lnTo>
                  <a:lnTo>
                    <a:pt x="4013" y="79"/>
                  </a:lnTo>
                  <a:lnTo>
                    <a:pt x="4013" y="77"/>
                  </a:lnTo>
                  <a:lnTo>
                    <a:pt x="4011" y="79"/>
                  </a:lnTo>
                  <a:lnTo>
                    <a:pt x="4011" y="79"/>
                  </a:lnTo>
                  <a:lnTo>
                    <a:pt x="4010" y="77"/>
                  </a:lnTo>
                  <a:lnTo>
                    <a:pt x="4008" y="77"/>
                  </a:lnTo>
                  <a:lnTo>
                    <a:pt x="4008" y="77"/>
                  </a:lnTo>
                  <a:lnTo>
                    <a:pt x="4008" y="76"/>
                  </a:lnTo>
                  <a:lnTo>
                    <a:pt x="4010" y="76"/>
                  </a:lnTo>
                  <a:lnTo>
                    <a:pt x="4010" y="76"/>
                  </a:lnTo>
                  <a:lnTo>
                    <a:pt x="4011" y="76"/>
                  </a:lnTo>
                  <a:lnTo>
                    <a:pt x="4011" y="76"/>
                  </a:lnTo>
                  <a:lnTo>
                    <a:pt x="4011" y="74"/>
                  </a:lnTo>
                  <a:lnTo>
                    <a:pt x="4014" y="74"/>
                  </a:lnTo>
                  <a:lnTo>
                    <a:pt x="4014" y="73"/>
                  </a:lnTo>
                  <a:lnTo>
                    <a:pt x="4014" y="71"/>
                  </a:lnTo>
                  <a:lnTo>
                    <a:pt x="4014" y="71"/>
                  </a:lnTo>
                  <a:lnTo>
                    <a:pt x="4013" y="71"/>
                  </a:lnTo>
                  <a:lnTo>
                    <a:pt x="4011" y="71"/>
                  </a:lnTo>
                  <a:lnTo>
                    <a:pt x="4011" y="73"/>
                  </a:lnTo>
                  <a:lnTo>
                    <a:pt x="4010" y="74"/>
                  </a:lnTo>
                  <a:lnTo>
                    <a:pt x="4008" y="74"/>
                  </a:lnTo>
                  <a:lnTo>
                    <a:pt x="4006" y="74"/>
                  </a:lnTo>
                  <a:lnTo>
                    <a:pt x="4005" y="74"/>
                  </a:lnTo>
                  <a:lnTo>
                    <a:pt x="4005" y="76"/>
                  </a:lnTo>
                  <a:lnTo>
                    <a:pt x="4006" y="77"/>
                  </a:lnTo>
                  <a:lnTo>
                    <a:pt x="4008" y="79"/>
                  </a:lnTo>
                  <a:lnTo>
                    <a:pt x="4008" y="79"/>
                  </a:lnTo>
                  <a:lnTo>
                    <a:pt x="4008" y="82"/>
                  </a:lnTo>
                  <a:lnTo>
                    <a:pt x="4008" y="84"/>
                  </a:lnTo>
                  <a:lnTo>
                    <a:pt x="4008" y="84"/>
                  </a:lnTo>
                  <a:lnTo>
                    <a:pt x="4006" y="85"/>
                  </a:lnTo>
                  <a:lnTo>
                    <a:pt x="4008" y="87"/>
                  </a:lnTo>
                  <a:lnTo>
                    <a:pt x="4008" y="87"/>
                  </a:lnTo>
                  <a:lnTo>
                    <a:pt x="4006" y="87"/>
                  </a:lnTo>
                  <a:lnTo>
                    <a:pt x="4006" y="88"/>
                  </a:lnTo>
                  <a:lnTo>
                    <a:pt x="4006" y="88"/>
                  </a:lnTo>
                  <a:lnTo>
                    <a:pt x="4010" y="88"/>
                  </a:lnTo>
                  <a:lnTo>
                    <a:pt x="4011" y="88"/>
                  </a:lnTo>
                  <a:lnTo>
                    <a:pt x="4011" y="90"/>
                  </a:lnTo>
                  <a:lnTo>
                    <a:pt x="4013" y="90"/>
                  </a:lnTo>
                  <a:lnTo>
                    <a:pt x="4011" y="90"/>
                  </a:lnTo>
                  <a:lnTo>
                    <a:pt x="4010" y="90"/>
                  </a:lnTo>
                  <a:lnTo>
                    <a:pt x="4008" y="90"/>
                  </a:lnTo>
                  <a:lnTo>
                    <a:pt x="4008" y="92"/>
                  </a:lnTo>
                  <a:lnTo>
                    <a:pt x="4011" y="93"/>
                  </a:lnTo>
                  <a:lnTo>
                    <a:pt x="4010" y="93"/>
                  </a:lnTo>
                  <a:lnTo>
                    <a:pt x="4010" y="93"/>
                  </a:lnTo>
                  <a:lnTo>
                    <a:pt x="4008" y="93"/>
                  </a:lnTo>
                  <a:lnTo>
                    <a:pt x="4008" y="93"/>
                  </a:lnTo>
                  <a:lnTo>
                    <a:pt x="4006" y="93"/>
                  </a:lnTo>
                  <a:lnTo>
                    <a:pt x="4006" y="95"/>
                  </a:lnTo>
                  <a:lnTo>
                    <a:pt x="4008" y="96"/>
                  </a:lnTo>
                  <a:lnTo>
                    <a:pt x="4006" y="98"/>
                  </a:lnTo>
                  <a:lnTo>
                    <a:pt x="4003" y="98"/>
                  </a:lnTo>
                  <a:lnTo>
                    <a:pt x="4000" y="98"/>
                  </a:lnTo>
                  <a:lnTo>
                    <a:pt x="3997" y="96"/>
                  </a:lnTo>
                  <a:lnTo>
                    <a:pt x="3995" y="96"/>
                  </a:lnTo>
                  <a:lnTo>
                    <a:pt x="3994" y="96"/>
                  </a:lnTo>
                  <a:lnTo>
                    <a:pt x="3992" y="95"/>
                  </a:lnTo>
                  <a:lnTo>
                    <a:pt x="3992" y="95"/>
                  </a:lnTo>
                  <a:lnTo>
                    <a:pt x="3991" y="95"/>
                  </a:lnTo>
                  <a:lnTo>
                    <a:pt x="3988" y="96"/>
                  </a:lnTo>
                  <a:lnTo>
                    <a:pt x="3986" y="98"/>
                  </a:lnTo>
                  <a:lnTo>
                    <a:pt x="3983" y="99"/>
                  </a:lnTo>
                  <a:lnTo>
                    <a:pt x="3983" y="101"/>
                  </a:lnTo>
                  <a:lnTo>
                    <a:pt x="3983" y="103"/>
                  </a:lnTo>
                  <a:lnTo>
                    <a:pt x="3981" y="103"/>
                  </a:lnTo>
                  <a:lnTo>
                    <a:pt x="3981" y="101"/>
                  </a:lnTo>
                  <a:lnTo>
                    <a:pt x="3981" y="99"/>
                  </a:lnTo>
                  <a:lnTo>
                    <a:pt x="3983" y="99"/>
                  </a:lnTo>
                  <a:lnTo>
                    <a:pt x="3983" y="98"/>
                  </a:lnTo>
                  <a:lnTo>
                    <a:pt x="3983" y="96"/>
                  </a:lnTo>
                  <a:lnTo>
                    <a:pt x="3984" y="96"/>
                  </a:lnTo>
                  <a:lnTo>
                    <a:pt x="3986" y="96"/>
                  </a:lnTo>
                  <a:lnTo>
                    <a:pt x="3988" y="95"/>
                  </a:lnTo>
                  <a:lnTo>
                    <a:pt x="3991" y="93"/>
                  </a:lnTo>
                  <a:lnTo>
                    <a:pt x="3994" y="93"/>
                  </a:lnTo>
                  <a:lnTo>
                    <a:pt x="3997" y="95"/>
                  </a:lnTo>
                  <a:lnTo>
                    <a:pt x="3997" y="95"/>
                  </a:lnTo>
                  <a:lnTo>
                    <a:pt x="3999" y="95"/>
                  </a:lnTo>
                  <a:lnTo>
                    <a:pt x="4000" y="95"/>
                  </a:lnTo>
                  <a:lnTo>
                    <a:pt x="4000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3" y="96"/>
                  </a:lnTo>
                  <a:lnTo>
                    <a:pt x="4005" y="95"/>
                  </a:lnTo>
                  <a:lnTo>
                    <a:pt x="4005" y="93"/>
                  </a:lnTo>
                  <a:lnTo>
                    <a:pt x="4003" y="93"/>
                  </a:lnTo>
                  <a:lnTo>
                    <a:pt x="4005" y="92"/>
                  </a:lnTo>
                  <a:lnTo>
                    <a:pt x="4006" y="90"/>
                  </a:lnTo>
                  <a:lnTo>
                    <a:pt x="4006" y="88"/>
                  </a:lnTo>
                  <a:lnTo>
                    <a:pt x="4005" y="88"/>
                  </a:lnTo>
                  <a:lnTo>
                    <a:pt x="4005" y="87"/>
                  </a:lnTo>
                  <a:lnTo>
                    <a:pt x="4003" y="87"/>
                  </a:lnTo>
                  <a:lnTo>
                    <a:pt x="4002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3999" y="85"/>
                  </a:lnTo>
                  <a:lnTo>
                    <a:pt x="4000" y="85"/>
                  </a:lnTo>
                  <a:lnTo>
                    <a:pt x="4002" y="85"/>
                  </a:lnTo>
                  <a:lnTo>
                    <a:pt x="4003" y="85"/>
                  </a:lnTo>
                  <a:lnTo>
                    <a:pt x="4003" y="85"/>
                  </a:lnTo>
                  <a:lnTo>
                    <a:pt x="4005" y="84"/>
                  </a:lnTo>
                  <a:lnTo>
                    <a:pt x="4005" y="82"/>
                  </a:lnTo>
                  <a:lnTo>
                    <a:pt x="4005" y="82"/>
                  </a:lnTo>
                  <a:lnTo>
                    <a:pt x="4005" y="81"/>
                  </a:lnTo>
                  <a:lnTo>
                    <a:pt x="4005" y="81"/>
                  </a:lnTo>
                  <a:lnTo>
                    <a:pt x="4005" y="79"/>
                  </a:lnTo>
                  <a:lnTo>
                    <a:pt x="4005" y="79"/>
                  </a:lnTo>
                  <a:lnTo>
                    <a:pt x="4000" y="77"/>
                  </a:lnTo>
                  <a:lnTo>
                    <a:pt x="3997" y="76"/>
                  </a:lnTo>
                  <a:lnTo>
                    <a:pt x="3994" y="76"/>
                  </a:lnTo>
                  <a:lnTo>
                    <a:pt x="3994" y="74"/>
                  </a:lnTo>
                  <a:lnTo>
                    <a:pt x="3995" y="73"/>
                  </a:lnTo>
                  <a:lnTo>
                    <a:pt x="3995" y="73"/>
                  </a:lnTo>
                  <a:lnTo>
                    <a:pt x="3994" y="73"/>
                  </a:lnTo>
                  <a:lnTo>
                    <a:pt x="3991" y="71"/>
                  </a:lnTo>
                  <a:lnTo>
                    <a:pt x="3989" y="71"/>
                  </a:lnTo>
                  <a:lnTo>
                    <a:pt x="3989" y="71"/>
                  </a:lnTo>
                  <a:lnTo>
                    <a:pt x="3989" y="70"/>
                  </a:lnTo>
                  <a:lnTo>
                    <a:pt x="3991" y="70"/>
                  </a:lnTo>
                  <a:lnTo>
                    <a:pt x="3992" y="70"/>
                  </a:lnTo>
                  <a:lnTo>
                    <a:pt x="3994" y="70"/>
                  </a:lnTo>
                  <a:lnTo>
                    <a:pt x="3994" y="68"/>
                  </a:lnTo>
                  <a:lnTo>
                    <a:pt x="3994" y="66"/>
                  </a:lnTo>
                  <a:lnTo>
                    <a:pt x="3992" y="66"/>
                  </a:lnTo>
                  <a:lnTo>
                    <a:pt x="3991" y="65"/>
                  </a:lnTo>
                  <a:lnTo>
                    <a:pt x="3988" y="65"/>
                  </a:lnTo>
                  <a:lnTo>
                    <a:pt x="3986" y="66"/>
                  </a:lnTo>
                  <a:lnTo>
                    <a:pt x="3984" y="66"/>
                  </a:lnTo>
                  <a:lnTo>
                    <a:pt x="3983" y="65"/>
                  </a:lnTo>
                  <a:lnTo>
                    <a:pt x="3981" y="65"/>
                  </a:lnTo>
                  <a:lnTo>
                    <a:pt x="3984" y="65"/>
                  </a:lnTo>
                  <a:lnTo>
                    <a:pt x="3986" y="65"/>
                  </a:lnTo>
                  <a:lnTo>
                    <a:pt x="3988" y="65"/>
                  </a:lnTo>
                  <a:lnTo>
                    <a:pt x="3989" y="62"/>
                  </a:lnTo>
                  <a:lnTo>
                    <a:pt x="3989" y="62"/>
                  </a:lnTo>
                  <a:lnTo>
                    <a:pt x="3989" y="60"/>
                  </a:lnTo>
                  <a:close/>
                  <a:moveTo>
                    <a:pt x="2587" y="58"/>
                  </a:moveTo>
                  <a:lnTo>
                    <a:pt x="2589" y="58"/>
                  </a:lnTo>
                  <a:lnTo>
                    <a:pt x="2589" y="58"/>
                  </a:lnTo>
                  <a:lnTo>
                    <a:pt x="2590" y="58"/>
                  </a:lnTo>
                  <a:lnTo>
                    <a:pt x="2590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2"/>
                  </a:lnTo>
                  <a:lnTo>
                    <a:pt x="2587" y="63"/>
                  </a:lnTo>
                  <a:lnTo>
                    <a:pt x="2589" y="65"/>
                  </a:lnTo>
                  <a:lnTo>
                    <a:pt x="2590" y="65"/>
                  </a:lnTo>
                  <a:lnTo>
                    <a:pt x="2590" y="65"/>
                  </a:lnTo>
                  <a:lnTo>
                    <a:pt x="2589" y="65"/>
                  </a:lnTo>
                  <a:lnTo>
                    <a:pt x="2589" y="65"/>
                  </a:lnTo>
                  <a:lnTo>
                    <a:pt x="2587" y="63"/>
                  </a:lnTo>
                  <a:lnTo>
                    <a:pt x="2586" y="63"/>
                  </a:lnTo>
                  <a:lnTo>
                    <a:pt x="2584" y="62"/>
                  </a:lnTo>
                  <a:lnTo>
                    <a:pt x="2584" y="60"/>
                  </a:lnTo>
                  <a:lnTo>
                    <a:pt x="2584" y="60"/>
                  </a:lnTo>
                  <a:lnTo>
                    <a:pt x="2586" y="58"/>
                  </a:lnTo>
                  <a:lnTo>
                    <a:pt x="2587" y="58"/>
                  </a:lnTo>
                  <a:close/>
                  <a:moveTo>
                    <a:pt x="2895" y="55"/>
                  </a:moveTo>
                  <a:lnTo>
                    <a:pt x="2895" y="55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901" y="58"/>
                  </a:lnTo>
                  <a:lnTo>
                    <a:pt x="2901" y="60"/>
                  </a:lnTo>
                  <a:lnTo>
                    <a:pt x="2904" y="62"/>
                  </a:lnTo>
                  <a:lnTo>
                    <a:pt x="2904" y="62"/>
                  </a:lnTo>
                  <a:lnTo>
                    <a:pt x="2903" y="63"/>
                  </a:lnTo>
                  <a:lnTo>
                    <a:pt x="2904" y="63"/>
                  </a:lnTo>
                  <a:lnTo>
                    <a:pt x="2906" y="65"/>
                  </a:lnTo>
                  <a:lnTo>
                    <a:pt x="2907" y="63"/>
                  </a:lnTo>
                  <a:lnTo>
                    <a:pt x="2909" y="63"/>
                  </a:lnTo>
                  <a:lnTo>
                    <a:pt x="2909" y="65"/>
                  </a:lnTo>
                  <a:lnTo>
                    <a:pt x="2909" y="65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4" y="66"/>
                  </a:lnTo>
                  <a:lnTo>
                    <a:pt x="2903" y="65"/>
                  </a:lnTo>
                  <a:lnTo>
                    <a:pt x="2901" y="65"/>
                  </a:lnTo>
                  <a:lnTo>
                    <a:pt x="2901" y="65"/>
                  </a:lnTo>
                  <a:lnTo>
                    <a:pt x="2903" y="68"/>
                  </a:lnTo>
                  <a:lnTo>
                    <a:pt x="2903" y="71"/>
                  </a:lnTo>
                  <a:lnTo>
                    <a:pt x="2903" y="73"/>
                  </a:lnTo>
                  <a:lnTo>
                    <a:pt x="2903" y="74"/>
                  </a:lnTo>
                  <a:lnTo>
                    <a:pt x="2903" y="76"/>
                  </a:lnTo>
                  <a:lnTo>
                    <a:pt x="2901" y="77"/>
                  </a:lnTo>
                  <a:lnTo>
                    <a:pt x="2901" y="76"/>
                  </a:lnTo>
                  <a:lnTo>
                    <a:pt x="2901" y="76"/>
                  </a:lnTo>
                  <a:lnTo>
                    <a:pt x="2901" y="74"/>
                  </a:lnTo>
                  <a:lnTo>
                    <a:pt x="2903" y="74"/>
                  </a:lnTo>
                  <a:lnTo>
                    <a:pt x="2903" y="74"/>
                  </a:lnTo>
                  <a:lnTo>
                    <a:pt x="2903" y="73"/>
                  </a:lnTo>
                  <a:lnTo>
                    <a:pt x="2901" y="71"/>
                  </a:lnTo>
                  <a:lnTo>
                    <a:pt x="2901" y="70"/>
                  </a:lnTo>
                  <a:lnTo>
                    <a:pt x="2901" y="70"/>
                  </a:lnTo>
                  <a:lnTo>
                    <a:pt x="2901" y="68"/>
                  </a:lnTo>
                  <a:lnTo>
                    <a:pt x="2900" y="66"/>
                  </a:lnTo>
                  <a:lnTo>
                    <a:pt x="2898" y="65"/>
                  </a:lnTo>
                  <a:lnTo>
                    <a:pt x="2896" y="65"/>
                  </a:lnTo>
                  <a:lnTo>
                    <a:pt x="2896" y="63"/>
                  </a:lnTo>
                  <a:lnTo>
                    <a:pt x="2896" y="62"/>
                  </a:lnTo>
                  <a:lnTo>
                    <a:pt x="2895" y="58"/>
                  </a:lnTo>
                  <a:lnTo>
                    <a:pt x="2893" y="60"/>
                  </a:lnTo>
                  <a:lnTo>
                    <a:pt x="2893" y="60"/>
                  </a:lnTo>
                  <a:lnTo>
                    <a:pt x="2892" y="62"/>
                  </a:lnTo>
                  <a:lnTo>
                    <a:pt x="2892" y="60"/>
                  </a:lnTo>
                  <a:lnTo>
                    <a:pt x="2893" y="57"/>
                  </a:lnTo>
                  <a:lnTo>
                    <a:pt x="2895" y="55"/>
                  </a:lnTo>
                  <a:close/>
                  <a:moveTo>
                    <a:pt x="2843" y="54"/>
                  </a:moveTo>
                  <a:lnTo>
                    <a:pt x="2843" y="54"/>
                  </a:lnTo>
                  <a:lnTo>
                    <a:pt x="2844" y="54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6" y="55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2"/>
                  </a:lnTo>
                  <a:lnTo>
                    <a:pt x="2847" y="60"/>
                  </a:lnTo>
                  <a:lnTo>
                    <a:pt x="2846" y="60"/>
                  </a:lnTo>
                  <a:lnTo>
                    <a:pt x="2846" y="60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3" y="57"/>
                  </a:lnTo>
                  <a:lnTo>
                    <a:pt x="2841" y="57"/>
                  </a:lnTo>
                  <a:lnTo>
                    <a:pt x="2843" y="55"/>
                  </a:lnTo>
                  <a:lnTo>
                    <a:pt x="2843" y="55"/>
                  </a:lnTo>
                  <a:lnTo>
                    <a:pt x="2843" y="54"/>
                  </a:lnTo>
                  <a:close/>
                  <a:moveTo>
                    <a:pt x="1007" y="44"/>
                  </a:moveTo>
                  <a:lnTo>
                    <a:pt x="1014" y="46"/>
                  </a:lnTo>
                  <a:lnTo>
                    <a:pt x="1021" y="46"/>
                  </a:lnTo>
                  <a:lnTo>
                    <a:pt x="1025" y="47"/>
                  </a:lnTo>
                  <a:lnTo>
                    <a:pt x="1026" y="47"/>
                  </a:lnTo>
                  <a:lnTo>
                    <a:pt x="1028" y="47"/>
                  </a:lnTo>
                  <a:lnTo>
                    <a:pt x="1029" y="47"/>
                  </a:lnTo>
                  <a:lnTo>
                    <a:pt x="1029" y="49"/>
                  </a:lnTo>
                  <a:lnTo>
                    <a:pt x="1031" y="49"/>
                  </a:lnTo>
                  <a:lnTo>
                    <a:pt x="1033" y="49"/>
                  </a:lnTo>
                  <a:lnTo>
                    <a:pt x="1034" y="49"/>
                  </a:lnTo>
                  <a:lnTo>
                    <a:pt x="1036" y="49"/>
                  </a:lnTo>
                  <a:lnTo>
                    <a:pt x="1036" y="51"/>
                  </a:lnTo>
                  <a:lnTo>
                    <a:pt x="1034" y="52"/>
                  </a:lnTo>
                  <a:lnTo>
                    <a:pt x="1033" y="52"/>
                  </a:lnTo>
                  <a:lnTo>
                    <a:pt x="1029" y="52"/>
                  </a:lnTo>
                  <a:lnTo>
                    <a:pt x="1026" y="51"/>
                  </a:lnTo>
                  <a:lnTo>
                    <a:pt x="1020" y="51"/>
                  </a:lnTo>
                  <a:lnTo>
                    <a:pt x="1017" y="51"/>
                  </a:lnTo>
                  <a:lnTo>
                    <a:pt x="1015" y="51"/>
                  </a:lnTo>
                  <a:lnTo>
                    <a:pt x="1014" y="51"/>
                  </a:lnTo>
                  <a:lnTo>
                    <a:pt x="1012" y="51"/>
                  </a:lnTo>
                  <a:lnTo>
                    <a:pt x="1010" y="49"/>
                  </a:lnTo>
                  <a:lnTo>
                    <a:pt x="1007" y="47"/>
                  </a:lnTo>
                  <a:lnTo>
                    <a:pt x="1006" y="46"/>
                  </a:lnTo>
                  <a:lnTo>
                    <a:pt x="1007" y="44"/>
                  </a:lnTo>
                  <a:close/>
                  <a:moveTo>
                    <a:pt x="829" y="43"/>
                  </a:moveTo>
                  <a:lnTo>
                    <a:pt x="831" y="43"/>
                  </a:lnTo>
                  <a:lnTo>
                    <a:pt x="831" y="44"/>
                  </a:lnTo>
                  <a:lnTo>
                    <a:pt x="831" y="46"/>
                  </a:lnTo>
                  <a:lnTo>
                    <a:pt x="831" y="46"/>
                  </a:lnTo>
                  <a:lnTo>
                    <a:pt x="832" y="44"/>
                  </a:lnTo>
                  <a:lnTo>
                    <a:pt x="832" y="44"/>
                  </a:lnTo>
                  <a:lnTo>
                    <a:pt x="832" y="46"/>
                  </a:lnTo>
                  <a:lnTo>
                    <a:pt x="832" y="47"/>
                  </a:lnTo>
                  <a:lnTo>
                    <a:pt x="831" y="47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4" y="47"/>
                  </a:lnTo>
                  <a:lnTo>
                    <a:pt x="835" y="49"/>
                  </a:lnTo>
                  <a:lnTo>
                    <a:pt x="837" y="51"/>
                  </a:lnTo>
                  <a:lnTo>
                    <a:pt x="839" y="51"/>
                  </a:lnTo>
                  <a:lnTo>
                    <a:pt x="840" y="51"/>
                  </a:lnTo>
                  <a:lnTo>
                    <a:pt x="842" y="51"/>
                  </a:lnTo>
                  <a:lnTo>
                    <a:pt x="842" y="49"/>
                  </a:lnTo>
                  <a:lnTo>
                    <a:pt x="845" y="49"/>
                  </a:lnTo>
                  <a:lnTo>
                    <a:pt x="846" y="49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2"/>
                  </a:lnTo>
                  <a:lnTo>
                    <a:pt x="846" y="52"/>
                  </a:lnTo>
                  <a:lnTo>
                    <a:pt x="848" y="54"/>
                  </a:lnTo>
                  <a:lnTo>
                    <a:pt x="850" y="54"/>
                  </a:lnTo>
                  <a:lnTo>
                    <a:pt x="850" y="54"/>
                  </a:lnTo>
                  <a:lnTo>
                    <a:pt x="850" y="55"/>
                  </a:lnTo>
                  <a:lnTo>
                    <a:pt x="848" y="57"/>
                  </a:lnTo>
                  <a:lnTo>
                    <a:pt x="846" y="57"/>
                  </a:lnTo>
                  <a:lnTo>
                    <a:pt x="843" y="57"/>
                  </a:lnTo>
                  <a:lnTo>
                    <a:pt x="843" y="57"/>
                  </a:lnTo>
                  <a:lnTo>
                    <a:pt x="843" y="55"/>
                  </a:lnTo>
                  <a:lnTo>
                    <a:pt x="842" y="55"/>
                  </a:lnTo>
                  <a:lnTo>
                    <a:pt x="842" y="54"/>
                  </a:lnTo>
                  <a:lnTo>
                    <a:pt x="842" y="52"/>
                  </a:lnTo>
                  <a:lnTo>
                    <a:pt x="842" y="52"/>
                  </a:lnTo>
                  <a:lnTo>
                    <a:pt x="840" y="52"/>
                  </a:lnTo>
                  <a:lnTo>
                    <a:pt x="839" y="54"/>
                  </a:lnTo>
                  <a:lnTo>
                    <a:pt x="839" y="52"/>
                  </a:lnTo>
                  <a:lnTo>
                    <a:pt x="837" y="51"/>
                  </a:lnTo>
                  <a:lnTo>
                    <a:pt x="835" y="51"/>
                  </a:lnTo>
                  <a:lnTo>
                    <a:pt x="834" y="51"/>
                  </a:lnTo>
                  <a:lnTo>
                    <a:pt x="832" y="52"/>
                  </a:lnTo>
                  <a:lnTo>
                    <a:pt x="831" y="52"/>
                  </a:lnTo>
                  <a:lnTo>
                    <a:pt x="829" y="54"/>
                  </a:lnTo>
                  <a:lnTo>
                    <a:pt x="828" y="52"/>
                  </a:lnTo>
                  <a:lnTo>
                    <a:pt x="826" y="51"/>
                  </a:lnTo>
                  <a:lnTo>
                    <a:pt x="824" y="51"/>
                  </a:lnTo>
                  <a:lnTo>
                    <a:pt x="820" y="51"/>
                  </a:lnTo>
                  <a:lnTo>
                    <a:pt x="816" y="52"/>
                  </a:lnTo>
                  <a:lnTo>
                    <a:pt x="813" y="52"/>
                  </a:lnTo>
                  <a:lnTo>
                    <a:pt x="813" y="51"/>
                  </a:lnTo>
                  <a:lnTo>
                    <a:pt x="816" y="51"/>
                  </a:lnTo>
                  <a:lnTo>
                    <a:pt x="820" y="49"/>
                  </a:lnTo>
                  <a:lnTo>
                    <a:pt x="821" y="51"/>
                  </a:lnTo>
                  <a:lnTo>
                    <a:pt x="828" y="49"/>
                  </a:lnTo>
                  <a:lnTo>
                    <a:pt x="828" y="47"/>
                  </a:lnTo>
                  <a:lnTo>
                    <a:pt x="828" y="47"/>
                  </a:lnTo>
                  <a:lnTo>
                    <a:pt x="828" y="46"/>
                  </a:lnTo>
                  <a:lnTo>
                    <a:pt x="828" y="44"/>
                  </a:lnTo>
                  <a:lnTo>
                    <a:pt x="829" y="43"/>
                  </a:lnTo>
                  <a:lnTo>
                    <a:pt x="829" y="43"/>
                  </a:lnTo>
                  <a:close/>
                  <a:moveTo>
                    <a:pt x="2786" y="40"/>
                  </a:moveTo>
                  <a:lnTo>
                    <a:pt x="2789" y="40"/>
                  </a:lnTo>
                  <a:lnTo>
                    <a:pt x="2791" y="41"/>
                  </a:lnTo>
                  <a:lnTo>
                    <a:pt x="2791" y="43"/>
                  </a:lnTo>
                  <a:lnTo>
                    <a:pt x="2792" y="44"/>
                  </a:lnTo>
                  <a:lnTo>
                    <a:pt x="2794" y="44"/>
                  </a:lnTo>
                  <a:lnTo>
                    <a:pt x="2795" y="44"/>
                  </a:lnTo>
                  <a:lnTo>
                    <a:pt x="2797" y="43"/>
                  </a:lnTo>
                  <a:lnTo>
                    <a:pt x="2799" y="43"/>
                  </a:lnTo>
                  <a:lnTo>
                    <a:pt x="2802" y="43"/>
                  </a:lnTo>
                  <a:lnTo>
                    <a:pt x="2802" y="44"/>
                  </a:lnTo>
                  <a:lnTo>
                    <a:pt x="2802" y="46"/>
                  </a:lnTo>
                  <a:lnTo>
                    <a:pt x="2800" y="44"/>
                  </a:lnTo>
                  <a:lnTo>
                    <a:pt x="2800" y="46"/>
                  </a:lnTo>
                  <a:lnTo>
                    <a:pt x="2799" y="46"/>
                  </a:lnTo>
                  <a:lnTo>
                    <a:pt x="2799" y="46"/>
                  </a:lnTo>
                  <a:lnTo>
                    <a:pt x="2800" y="47"/>
                  </a:lnTo>
                  <a:lnTo>
                    <a:pt x="2802" y="47"/>
                  </a:lnTo>
                  <a:lnTo>
                    <a:pt x="2803" y="47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3" y="49"/>
                  </a:lnTo>
                  <a:lnTo>
                    <a:pt x="2803" y="49"/>
                  </a:lnTo>
                  <a:lnTo>
                    <a:pt x="2802" y="49"/>
                  </a:lnTo>
                  <a:lnTo>
                    <a:pt x="2797" y="47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4" y="47"/>
                  </a:lnTo>
                  <a:lnTo>
                    <a:pt x="2792" y="47"/>
                  </a:lnTo>
                  <a:lnTo>
                    <a:pt x="2792" y="47"/>
                  </a:lnTo>
                  <a:lnTo>
                    <a:pt x="2792" y="49"/>
                  </a:lnTo>
                  <a:lnTo>
                    <a:pt x="2792" y="49"/>
                  </a:lnTo>
                  <a:lnTo>
                    <a:pt x="2791" y="49"/>
                  </a:lnTo>
                  <a:lnTo>
                    <a:pt x="2789" y="47"/>
                  </a:lnTo>
                  <a:lnTo>
                    <a:pt x="2788" y="47"/>
                  </a:lnTo>
                  <a:lnTo>
                    <a:pt x="2788" y="46"/>
                  </a:lnTo>
                  <a:lnTo>
                    <a:pt x="2784" y="44"/>
                  </a:lnTo>
                  <a:lnTo>
                    <a:pt x="2784" y="43"/>
                  </a:lnTo>
                  <a:lnTo>
                    <a:pt x="2786" y="43"/>
                  </a:lnTo>
                  <a:lnTo>
                    <a:pt x="2786" y="43"/>
                  </a:lnTo>
                  <a:lnTo>
                    <a:pt x="2786" y="41"/>
                  </a:lnTo>
                  <a:lnTo>
                    <a:pt x="2786" y="41"/>
                  </a:lnTo>
                  <a:lnTo>
                    <a:pt x="2786" y="40"/>
                  </a:lnTo>
                  <a:close/>
                  <a:moveTo>
                    <a:pt x="2857" y="40"/>
                  </a:moveTo>
                  <a:lnTo>
                    <a:pt x="2859" y="40"/>
                  </a:lnTo>
                  <a:lnTo>
                    <a:pt x="2859" y="40"/>
                  </a:lnTo>
                  <a:lnTo>
                    <a:pt x="2860" y="41"/>
                  </a:lnTo>
                  <a:lnTo>
                    <a:pt x="2862" y="41"/>
                  </a:lnTo>
                  <a:lnTo>
                    <a:pt x="2860" y="43"/>
                  </a:lnTo>
                  <a:lnTo>
                    <a:pt x="2859" y="43"/>
                  </a:lnTo>
                  <a:lnTo>
                    <a:pt x="2854" y="43"/>
                  </a:lnTo>
                  <a:lnTo>
                    <a:pt x="2851" y="41"/>
                  </a:lnTo>
                  <a:lnTo>
                    <a:pt x="2851" y="41"/>
                  </a:lnTo>
                  <a:lnTo>
                    <a:pt x="2852" y="41"/>
                  </a:lnTo>
                  <a:lnTo>
                    <a:pt x="2854" y="41"/>
                  </a:lnTo>
                  <a:lnTo>
                    <a:pt x="2855" y="41"/>
                  </a:lnTo>
                  <a:lnTo>
                    <a:pt x="2857" y="41"/>
                  </a:lnTo>
                  <a:lnTo>
                    <a:pt x="2857" y="41"/>
                  </a:lnTo>
                  <a:lnTo>
                    <a:pt x="2857" y="40"/>
                  </a:lnTo>
                  <a:lnTo>
                    <a:pt x="2857" y="40"/>
                  </a:lnTo>
                  <a:close/>
                  <a:moveTo>
                    <a:pt x="2597" y="36"/>
                  </a:moveTo>
                  <a:lnTo>
                    <a:pt x="2601" y="40"/>
                  </a:lnTo>
                  <a:lnTo>
                    <a:pt x="2603" y="41"/>
                  </a:lnTo>
                  <a:lnTo>
                    <a:pt x="2605" y="43"/>
                  </a:lnTo>
                  <a:lnTo>
                    <a:pt x="2608" y="43"/>
                  </a:lnTo>
                  <a:lnTo>
                    <a:pt x="2609" y="43"/>
                  </a:lnTo>
                  <a:lnTo>
                    <a:pt x="2613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6" y="44"/>
                  </a:lnTo>
                  <a:lnTo>
                    <a:pt x="2616" y="44"/>
                  </a:lnTo>
                  <a:lnTo>
                    <a:pt x="2617" y="44"/>
                  </a:lnTo>
                  <a:lnTo>
                    <a:pt x="2619" y="46"/>
                  </a:lnTo>
                  <a:lnTo>
                    <a:pt x="2619" y="49"/>
                  </a:lnTo>
                  <a:lnTo>
                    <a:pt x="2620" y="51"/>
                  </a:lnTo>
                  <a:lnTo>
                    <a:pt x="2620" y="51"/>
                  </a:lnTo>
                  <a:lnTo>
                    <a:pt x="2620" y="52"/>
                  </a:lnTo>
                  <a:lnTo>
                    <a:pt x="2622" y="54"/>
                  </a:lnTo>
                  <a:lnTo>
                    <a:pt x="2624" y="55"/>
                  </a:lnTo>
                  <a:lnTo>
                    <a:pt x="2625" y="57"/>
                  </a:lnTo>
                  <a:lnTo>
                    <a:pt x="2627" y="58"/>
                  </a:lnTo>
                  <a:lnTo>
                    <a:pt x="2625" y="58"/>
                  </a:lnTo>
                  <a:lnTo>
                    <a:pt x="2624" y="57"/>
                  </a:lnTo>
                  <a:lnTo>
                    <a:pt x="2624" y="57"/>
                  </a:lnTo>
                  <a:lnTo>
                    <a:pt x="2622" y="58"/>
                  </a:lnTo>
                  <a:lnTo>
                    <a:pt x="2622" y="57"/>
                  </a:lnTo>
                  <a:lnTo>
                    <a:pt x="2622" y="55"/>
                  </a:lnTo>
                  <a:lnTo>
                    <a:pt x="2619" y="54"/>
                  </a:lnTo>
                  <a:lnTo>
                    <a:pt x="2619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2"/>
                  </a:lnTo>
                  <a:lnTo>
                    <a:pt x="2619" y="52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6" y="46"/>
                  </a:lnTo>
                  <a:lnTo>
                    <a:pt x="2616" y="46"/>
                  </a:lnTo>
                  <a:lnTo>
                    <a:pt x="2605" y="43"/>
                  </a:lnTo>
                  <a:lnTo>
                    <a:pt x="2603" y="41"/>
                  </a:lnTo>
                  <a:lnTo>
                    <a:pt x="2601" y="40"/>
                  </a:lnTo>
                  <a:lnTo>
                    <a:pt x="2600" y="40"/>
                  </a:lnTo>
                  <a:lnTo>
                    <a:pt x="2595" y="38"/>
                  </a:lnTo>
                  <a:lnTo>
                    <a:pt x="2597" y="36"/>
                  </a:lnTo>
                  <a:close/>
                  <a:moveTo>
                    <a:pt x="834" y="36"/>
                  </a:moveTo>
                  <a:lnTo>
                    <a:pt x="834" y="36"/>
                  </a:lnTo>
                  <a:lnTo>
                    <a:pt x="834" y="38"/>
                  </a:lnTo>
                  <a:lnTo>
                    <a:pt x="832" y="38"/>
                  </a:lnTo>
                  <a:lnTo>
                    <a:pt x="829" y="40"/>
                  </a:lnTo>
                  <a:lnTo>
                    <a:pt x="829" y="40"/>
                  </a:lnTo>
                  <a:lnTo>
                    <a:pt x="829" y="38"/>
                  </a:lnTo>
                  <a:lnTo>
                    <a:pt x="832" y="36"/>
                  </a:lnTo>
                  <a:lnTo>
                    <a:pt x="832" y="36"/>
                  </a:lnTo>
                  <a:lnTo>
                    <a:pt x="834" y="36"/>
                  </a:lnTo>
                  <a:close/>
                  <a:moveTo>
                    <a:pt x="4918" y="36"/>
                  </a:moveTo>
                  <a:lnTo>
                    <a:pt x="4918" y="36"/>
                  </a:lnTo>
                  <a:lnTo>
                    <a:pt x="4918" y="38"/>
                  </a:lnTo>
                  <a:lnTo>
                    <a:pt x="4919" y="40"/>
                  </a:lnTo>
                  <a:lnTo>
                    <a:pt x="4921" y="38"/>
                  </a:lnTo>
                  <a:lnTo>
                    <a:pt x="4923" y="38"/>
                  </a:lnTo>
                  <a:lnTo>
                    <a:pt x="4923" y="36"/>
                  </a:lnTo>
                  <a:lnTo>
                    <a:pt x="4923" y="36"/>
                  </a:lnTo>
                  <a:lnTo>
                    <a:pt x="4924" y="36"/>
                  </a:lnTo>
                  <a:lnTo>
                    <a:pt x="4924" y="40"/>
                  </a:lnTo>
                  <a:lnTo>
                    <a:pt x="4923" y="41"/>
                  </a:lnTo>
                  <a:lnTo>
                    <a:pt x="4921" y="43"/>
                  </a:lnTo>
                  <a:lnTo>
                    <a:pt x="4918" y="43"/>
                  </a:lnTo>
                  <a:lnTo>
                    <a:pt x="4916" y="40"/>
                  </a:lnTo>
                  <a:lnTo>
                    <a:pt x="4916" y="38"/>
                  </a:lnTo>
                  <a:lnTo>
                    <a:pt x="4918" y="36"/>
                  </a:lnTo>
                  <a:lnTo>
                    <a:pt x="4918" y="36"/>
                  </a:lnTo>
                  <a:close/>
                  <a:moveTo>
                    <a:pt x="821" y="35"/>
                  </a:moveTo>
                  <a:lnTo>
                    <a:pt x="823" y="36"/>
                  </a:lnTo>
                  <a:lnTo>
                    <a:pt x="824" y="36"/>
                  </a:lnTo>
                  <a:lnTo>
                    <a:pt x="824" y="38"/>
                  </a:lnTo>
                  <a:lnTo>
                    <a:pt x="824" y="40"/>
                  </a:lnTo>
                  <a:lnTo>
                    <a:pt x="824" y="40"/>
                  </a:lnTo>
                  <a:lnTo>
                    <a:pt x="823" y="38"/>
                  </a:lnTo>
                  <a:lnTo>
                    <a:pt x="823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5"/>
                  </a:lnTo>
                  <a:close/>
                  <a:moveTo>
                    <a:pt x="835" y="35"/>
                  </a:moveTo>
                  <a:lnTo>
                    <a:pt x="837" y="35"/>
                  </a:lnTo>
                  <a:lnTo>
                    <a:pt x="837" y="35"/>
                  </a:lnTo>
                  <a:lnTo>
                    <a:pt x="837" y="36"/>
                  </a:lnTo>
                  <a:lnTo>
                    <a:pt x="835" y="36"/>
                  </a:lnTo>
                  <a:lnTo>
                    <a:pt x="835" y="35"/>
                  </a:lnTo>
                  <a:lnTo>
                    <a:pt x="835" y="35"/>
                  </a:lnTo>
                  <a:lnTo>
                    <a:pt x="835" y="35"/>
                  </a:lnTo>
                  <a:close/>
                  <a:moveTo>
                    <a:pt x="818" y="35"/>
                  </a:moveTo>
                  <a:lnTo>
                    <a:pt x="818" y="35"/>
                  </a:lnTo>
                  <a:lnTo>
                    <a:pt x="818" y="35"/>
                  </a:lnTo>
                  <a:lnTo>
                    <a:pt x="818" y="36"/>
                  </a:lnTo>
                  <a:lnTo>
                    <a:pt x="818" y="36"/>
                  </a:lnTo>
                  <a:lnTo>
                    <a:pt x="820" y="38"/>
                  </a:lnTo>
                  <a:lnTo>
                    <a:pt x="820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38"/>
                  </a:lnTo>
                  <a:lnTo>
                    <a:pt x="818" y="38"/>
                  </a:lnTo>
                  <a:lnTo>
                    <a:pt x="816" y="36"/>
                  </a:lnTo>
                  <a:lnTo>
                    <a:pt x="816" y="36"/>
                  </a:lnTo>
                  <a:lnTo>
                    <a:pt x="816" y="35"/>
                  </a:lnTo>
                  <a:lnTo>
                    <a:pt x="816" y="35"/>
                  </a:lnTo>
                  <a:lnTo>
                    <a:pt x="818" y="35"/>
                  </a:lnTo>
                  <a:close/>
                  <a:moveTo>
                    <a:pt x="2592" y="33"/>
                  </a:moveTo>
                  <a:lnTo>
                    <a:pt x="2594" y="35"/>
                  </a:lnTo>
                  <a:lnTo>
                    <a:pt x="2595" y="36"/>
                  </a:lnTo>
                  <a:lnTo>
                    <a:pt x="2594" y="36"/>
                  </a:lnTo>
                  <a:lnTo>
                    <a:pt x="2590" y="36"/>
                  </a:lnTo>
                  <a:lnTo>
                    <a:pt x="2589" y="36"/>
                  </a:lnTo>
                  <a:lnTo>
                    <a:pt x="2589" y="36"/>
                  </a:lnTo>
                  <a:lnTo>
                    <a:pt x="2590" y="35"/>
                  </a:lnTo>
                  <a:lnTo>
                    <a:pt x="2592" y="33"/>
                  </a:lnTo>
                  <a:close/>
                  <a:moveTo>
                    <a:pt x="774" y="32"/>
                  </a:moveTo>
                  <a:lnTo>
                    <a:pt x="777" y="32"/>
                  </a:lnTo>
                  <a:lnTo>
                    <a:pt x="780" y="36"/>
                  </a:lnTo>
                  <a:lnTo>
                    <a:pt x="780" y="36"/>
                  </a:lnTo>
                  <a:lnTo>
                    <a:pt x="779" y="38"/>
                  </a:lnTo>
                  <a:lnTo>
                    <a:pt x="779" y="36"/>
                  </a:lnTo>
                  <a:lnTo>
                    <a:pt x="779" y="36"/>
                  </a:lnTo>
                  <a:lnTo>
                    <a:pt x="777" y="35"/>
                  </a:lnTo>
                  <a:lnTo>
                    <a:pt x="774" y="32"/>
                  </a:lnTo>
                  <a:lnTo>
                    <a:pt x="774" y="32"/>
                  </a:lnTo>
                  <a:close/>
                  <a:moveTo>
                    <a:pt x="1017" y="29"/>
                  </a:moveTo>
                  <a:lnTo>
                    <a:pt x="1021" y="29"/>
                  </a:lnTo>
                  <a:lnTo>
                    <a:pt x="1021" y="29"/>
                  </a:lnTo>
                  <a:lnTo>
                    <a:pt x="1018" y="30"/>
                  </a:lnTo>
                  <a:lnTo>
                    <a:pt x="1018" y="30"/>
                  </a:lnTo>
                  <a:lnTo>
                    <a:pt x="1018" y="32"/>
                  </a:lnTo>
                  <a:lnTo>
                    <a:pt x="1018" y="33"/>
                  </a:lnTo>
                  <a:lnTo>
                    <a:pt x="1018" y="33"/>
                  </a:lnTo>
                  <a:lnTo>
                    <a:pt x="1017" y="35"/>
                  </a:lnTo>
                  <a:lnTo>
                    <a:pt x="1017" y="35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4" y="32"/>
                  </a:lnTo>
                  <a:lnTo>
                    <a:pt x="1014" y="30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0" y="32"/>
                  </a:lnTo>
                  <a:lnTo>
                    <a:pt x="1009" y="30"/>
                  </a:lnTo>
                  <a:lnTo>
                    <a:pt x="1010" y="30"/>
                  </a:lnTo>
                  <a:lnTo>
                    <a:pt x="1010" y="29"/>
                  </a:lnTo>
                  <a:lnTo>
                    <a:pt x="1012" y="29"/>
                  </a:lnTo>
                  <a:lnTo>
                    <a:pt x="1014" y="29"/>
                  </a:lnTo>
                  <a:lnTo>
                    <a:pt x="1015" y="29"/>
                  </a:lnTo>
                  <a:lnTo>
                    <a:pt x="1017" y="29"/>
                  </a:lnTo>
                  <a:close/>
                  <a:moveTo>
                    <a:pt x="2846" y="25"/>
                  </a:moveTo>
                  <a:lnTo>
                    <a:pt x="2851" y="25"/>
                  </a:lnTo>
                  <a:lnTo>
                    <a:pt x="2854" y="25"/>
                  </a:lnTo>
                  <a:lnTo>
                    <a:pt x="2855" y="27"/>
                  </a:lnTo>
                  <a:lnTo>
                    <a:pt x="2855" y="27"/>
                  </a:lnTo>
                  <a:lnTo>
                    <a:pt x="2855" y="29"/>
                  </a:lnTo>
                  <a:lnTo>
                    <a:pt x="2859" y="30"/>
                  </a:lnTo>
                  <a:lnTo>
                    <a:pt x="2860" y="32"/>
                  </a:lnTo>
                  <a:lnTo>
                    <a:pt x="2860" y="32"/>
                  </a:lnTo>
                  <a:lnTo>
                    <a:pt x="2859" y="32"/>
                  </a:lnTo>
                  <a:lnTo>
                    <a:pt x="2857" y="30"/>
                  </a:lnTo>
                  <a:lnTo>
                    <a:pt x="2855" y="30"/>
                  </a:lnTo>
                  <a:lnTo>
                    <a:pt x="2854" y="29"/>
                  </a:lnTo>
                  <a:lnTo>
                    <a:pt x="2854" y="29"/>
                  </a:lnTo>
                  <a:lnTo>
                    <a:pt x="2854" y="27"/>
                  </a:lnTo>
                  <a:lnTo>
                    <a:pt x="2852" y="27"/>
                  </a:lnTo>
                  <a:lnTo>
                    <a:pt x="2851" y="27"/>
                  </a:lnTo>
                  <a:lnTo>
                    <a:pt x="2849" y="25"/>
                  </a:lnTo>
                  <a:lnTo>
                    <a:pt x="2849" y="27"/>
                  </a:lnTo>
                  <a:lnTo>
                    <a:pt x="2849" y="27"/>
                  </a:lnTo>
                  <a:lnTo>
                    <a:pt x="2847" y="27"/>
                  </a:lnTo>
                  <a:lnTo>
                    <a:pt x="2846" y="27"/>
                  </a:lnTo>
                  <a:lnTo>
                    <a:pt x="2846" y="27"/>
                  </a:lnTo>
                  <a:lnTo>
                    <a:pt x="2844" y="27"/>
                  </a:lnTo>
                  <a:lnTo>
                    <a:pt x="2844" y="29"/>
                  </a:lnTo>
                  <a:lnTo>
                    <a:pt x="2843" y="29"/>
                  </a:lnTo>
                  <a:lnTo>
                    <a:pt x="2843" y="30"/>
                  </a:lnTo>
                  <a:lnTo>
                    <a:pt x="2841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1" y="29"/>
                  </a:lnTo>
                  <a:lnTo>
                    <a:pt x="2841" y="29"/>
                  </a:lnTo>
                  <a:lnTo>
                    <a:pt x="2840" y="27"/>
                  </a:lnTo>
                  <a:lnTo>
                    <a:pt x="2838" y="27"/>
                  </a:lnTo>
                  <a:lnTo>
                    <a:pt x="2836" y="25"/>
                  </a:lnTo>
                  <a:lnTo>
                    <a:pt x="2836" y="25"/>
                  </a:lnTo>
                  <a:lnTo>
                    <a:pt x="2838" y="25"/>
                  </a:lnTo>
                  <a:lnTo>
                    <a:pt x="2841" y="27"/>
                  </a:lnTo>
                  <a:lnTo>
                    <a:pt x="2843" y="27"/>
                  </a:lnTo>
                  <a:lnTo>
                    <a:pt x="2844" y="25"/>
                  </a:lnTo>
                  <a:lnTo>
                    <a:pt x="2844" y="25"/>
                  </a:lnTo>
                  <a:lnTo>
                    <a:pt x="2846" y="25"/>
                  </a:lnTo>
                  <a:close/>
                  <a:moveTo>
                    <a:pt x="8" y="24"/>
                  </a:moveTo>
                  <a:lnTo>
                    <a:pt x="8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4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4"/>
                  </a:lnTo>
                  <a:close/>
                  <a:moveTo>
                    <a:pt x="686" y="22"/>
                  </a:moveTo>
                  <a:lnTo>
                    <a:pt x="686" y="22"/>
                  </a:lnTo>
                  <a:lnTo>
                    <a:pt x="686" y="22"/>
                  </a:lnTo>
                  <a:lnTo>
                    <a:pt x="687" y="24"/>
                  </a:lnTo>
                  <a:lnTo>
                    <a:pt x="687" y="24"/>
                  </a:lnTo>
                  <a:lnTo>
                    <a:pt x="689" y="24"/>
                  </a:lnTo>
                  <a:lnTo>
                    <a:pt x="689" y="25"/>
                  </a:lnTo>
                  <a:lnTo>
                    <a:pt x="687" y="27"/>
                  </a:lnTo>
                  <a:lnTo>
                    <a:pt x="687" y="27"/>
                  </a:lnTo>
                  <a:lnTo>
                    <a:pt x="687" y="29"/>
                  </a:lnTo>
                  <a:lnTo>
                    <a:pt x="689" y="29"/>
                  </a:lnTo>
                  <a:lnTo>
                    <a:pt x="689" y="29"/>
                  </a:lnTo>
                  <a:lnTo>
                    <a:pt x="689" y="30"/>
                  </a:lnTo>
                  <a:lnTo>
                    <a:pt x="687" y="30"/>
                  </a:lnTo>
                  <a:lnTo>
                    <a:pt x="687" y="32"/>
                  </a:lnTo>
                  <a:lnTo>
                    <a:pt x="687" y="32"/>
                  </a:lnTo>
                  <a:lnTo>
                    <a:pt x="689" y="33"/>
                  </a:lnTo>
                  <a:lnTo>
                    <a:pt x="690" y="32"/>
                  </a:lnTo>
                  <a:lnTo>
                    <a:pt x="690" y="33"/>
                  </a:lnTo>
                  <a:lnTo>
                    <a:pt x="690" y="33"/>
                  </a:lnTo>
                  <a:lnTo>
                    <a:pt x="689" y="33"/>
                  </a:lnTo>
                  <a:lnTo>
                    <a:pt x="687" y="35"/>
                  </a:lnTo>
                  <a:lnTo>
                    <a:pt x="686" y="33"/>
                  </a:lnTo>
                  <a:lnTo>
                    <a:pt x="684" y="32"/>
                  </a:lnTo>
                  <a:lnTo>
                    <a:pt x="682" y="30"/>
                  </a:lnTo>
                  <a:lnTo>
                    <a:pt x="682" y="30"/>
                  </a:lnTo>
                  <a:lnTo>
                    <a:pt x="682" y="29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1" y="25"/>
                  </a:lnTo>
                  <a:lnTo>
                    <a:pt x="679" y="24"/>
                  </a:lnTo>
                  <a:lnTo>
                    <a:pt x="679" y="24"/>
                  </a:lnTo>
                  <a:lnTo>
                    <a:pt x="681" y="24"/>
                  </a:lnTo>
                  <a:lnTo>
                    <a:pt x="682" y="22"/>
                  </a:lnTo>
                  <a:lnTo>
                    <a:pt x="684" y="22"/>
                  </a:lnTo>
                  <a:lnTo>
                    <a:pt x="686" y="22"/>
                  </a:lnTo>
                  <a:close/>
                  <a:moveTo>
                    <a:pt x="1361" y="19"/>
                  </a:moveTo>
                  <a:lnTo>
                    <a:pt x="1362" y="21"/>
                  </a:lnTo>
                  <a:lnTo>
                    <a:pt x="1364" y="22"/>
                  </a:lnTo>
                  <a:lnTo>
                    <a:pt x="1364" y="22"/>
                  </a:lnTo>
                  <a:lnTo>
                    <a:pt x="1365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4"/>
                  </a:lnTo>
                  <a:lnTo>
                    <a:pt x="1368" y="24"/>
                  </a:lnTo>
                  <a:lnTo>
                    <a:pt x="1370" y="25"/>
                  </a:lnTo>
                  <a:lnTo>
                    <a:pt x="1372" y="25"/>
                  </a:lnTo>
                  <a:lnTo>
                    <a:pt x="1373" y="27"/>
                  </a:lnTo>
                  <a:lnTo>
                    <a:pt x="1373" y="27"/>
                  </a:lnTo>
                  <a:lnTo>
                    <a:pt x="1375" y="27"/>
                  </a:lnTo>
                  <a:lnTo>
                    <a:pt x="1376" y="29"/>
                  </a:lnTo>
                  <a:lnTo>
                    <a:pt x="1376" y="29"/>
                  </a:lnTo>
                  <a:lnTo>
                    <a:pt x="1376" y="30"/>
                  </a:lnTo>
                  <a:lnTo>
                    <a:pt x="1376" y="30"/>
                  </a:lnTo>
                  <a:lnTo>
                    <a:pt x="1376" y="32"/>
                  </a:lnTo>
                  <a:lnTo>
                    <a:pt x="1378" y="33"/>
                  </a:lnTo>
                  <a:lnTo>
                    <a:pt x="1379" y="35"/>
                  </a:lnTo>
                  <a:lnTo>
                    <a:pt x="1381" y="35"/>
                  </a:lnTo>
                  <a:lnTo>
                    <a:pt x="1381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81" y="38"/>
                  </a:lnTo>
                  <a:lnTo>
                    <a:pt x="1379" y="38"/>
                  </a:lnTo>
                  <a:lnTo>
                    <a:pt x="1378" y="38"/>
                  </a:lnTo>
                  <a:lnTo>
                    <a:pt x="1376" y="38"/>
                  </a:lnTo>
                  <a:lnTo>
                    <a:pt x="1375" y="38"/>
                  </a:lnTo>
                  <a:lnTo>
                    <a:pt x="1375" y="38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5"/>
                  </a:lnTo>
                  <a:lnTo>
                    <a:pt x="1375" y="35"/>
                  </a:lnTo>
                  <a:lnTo>
                    <a:pt x="1373" y="33"/>
                  </a:lnTo>
                  <a:lnTo>
                    <a:pt x="1372" y="33"/>
                  </a:lnTo>
                  <a:lnTo>
                    <a:pt x="1370" y="35"/>
                  </a:lnTo>
                  <a:lnTo>
                    <a:pt x="1370" y="36"/>
                  </a:lnTo>
                  <a:lnTo>
                    <a:pt x="1368" y="38"/>
                  </a:lnTo>
                  <a:lnTo>
                    <a:pt x="1365" y="38"/>
                  </a:lnTo>
                  <a:lnTo>
                    <a:pt x="1365" y="38"/>
                  </a:lnTo>
                  <a:lnTo>
                    <a:pt x="1364" y="38"/>
                  </a:lnTo>
                  <a:lnTo>
                    <a:pt x="1364" y="38"/>
                  </a:lnTo>
                  <a:lnTo>
                    <a:pt x="1362" y="38"/>
                  </a:lnTo>
                  <a:lnTo>
                    <a:pt x="1361" y="36"/>
                  </a:lnTo>
                  <a:lnTo>
                    <a:pt x="1359" y="35"/>
                  </a:lnTo>
                  <a:lnTo>
                    <a:pt x="1357" y="35"/>
                  </a:lnTo>
                  <a:lnTo>
                    <a:pt x="1359" y="35"/>
                  </a:lnTo>
                  <a:lnTo>
                    <a:pt x="1357" y="33"/>
                  </a:lnTo>
                  <a:lnTo>
                    <a:pt x="1357" y="33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6" y="32"/>
                  </a:lnTo>
                  <a:lnTo>
                    <a:pt x="1356" y="32"/>
                  </a:lnTo>
                  <a:lnTo>
                    <a:pt x="1356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9" y="30"/>
                  </a:lnTo>
                  <a:lnTo>
                    <a:pt x="1359" y="32"/>
                  </a:lnTo>
                  <a:lnTo>
                    <a:pt x="1359" y="32"/>
                  </a:lnTo>
                  <a:lnTo>
                    <a:pt x="1359" y="33"/>
                  </a:lnTo>
                  <a:lnTo>
                    <a:pt x="1359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2"/>
                  </a:lnTo>
                  <a:lnTo>
                    <a:pt x="1364" y="32"/>
                  </a:lnTo>
                  <a:lnTo>
                    <a:pt x="1364" y="32"/>
                  </a:lnTo>
                  <a:lnTo>
                    <a:pt x="1364" y="30"/>
                  </a:lnTo>
                  <a:lnTo>
                    <a:pt x="1364" y="30"/>
                  </a:lnTo>
                  <a:lnTo>
                    <a:pt x="1362" y="29"/>
                  </a:lnTo>
                  <a:lnTo>
                    <a:pt x="1362" y="29"/>
                  </a:lnTo>
                  <a:lnTo>
                    <a:pt x="1364" y="29"/>
                  </a:lnTo>
                  <a:lnTo>
                    <a:pt x="1364" y="27"/>
                  </a:lnTo>
                  <a:lnTo>
                    <a:pt x="1364" y="27"/>
                  </a:lnTo>
                  <a:lnTo>
                    <a:pt x="1364" y="25"/>
                  </a:lnTo>
                  <a:lnTo>
                    <a:pt x="1362" y="24"/>
                  </a:lnTo>
                  <a:lnTo>
                    <a:pt x="1362" y="24"/>
                  </a:lnTo>
                  <a:lnTo>
                    <a:pt x="1362" y="22"/>
                  </a:lnTo>
                  <a:lnTo>
                    <a:pt x="1362" y="22"/>
                  </a:lnTo>
                  <a:lnTo>
                    <a:pt x="1361" y="21"/>
                  </a:lnTo>
                  <a:lnTo>
                    <a:pt x="1361" y="19"/>
                  </a:lnTo>
                  <a:lnTo>
                    <a:pt x="1361" y="19"/>
                  </a:lnTo>
                  <a:close/>
                  <a:moveTo>
                    <a:pt x="747" y="13"/>
                  </a:moveTo>
                  <a:lnTo>
                    <a:pt x="747" y="14"/>
                  </a:lnTo>
                  <a:lnTo>
                    <a:pt x="747" y="14"/>
                  </a:lnTo>
                  <a:lnTo>
                    <a:pt x="746" y="14"/>
                  </a:lnTo>
                  <a:lnTo>
                    <a:pt x="746" y="16"/>
                  </a:lnTo>
                  <a:lnTo>
                    <a:pt x="747" y="16"/>
                  </a:lnTo>
                  <a:lnTo>
                    <a:pt x="747" y="18"/>
                  </a:lnTo>
                  <a:lnTo>
                    <a:pt x="749" y="18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2" y="19"/>
                  </a:lnTo>
                  <a:lnTo>
                    <a:pt x="752" y="21"/>
                  </a:lnTo>
                  <a:lnTo>
                    <a:pt x="755" y="19"/>
                  </a:lnTo>
                  <a:lnTo>
                    <a:pt x="757" y="19"/>
                  </a:lnTo>
                  <a:lnTo>
                    <a:pt x="758" y="21"/>
                  </a:lnTo>
                  <a:lnTo>
                    <a:pt x="760" y="19"/>
                  </a:lnTo>
                  <a:lnTo>
                    <a:pt x="763" y="19"/>
                  </a:lnTo>
                  <a:lnTo>
                    <a:pt x="763" y="21"/>
                  </a:lnTo>
                  <a:lnTo>
                    <a:pt x="761" y="21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3" y="22"/>
                  </a:lnTo>
                  <a:lnTo>
                    <a:pt x="766" y="24"/>
                  </a:lnTo>
                  <a:lnTo>
                    <a:pt x="769" y="24"/>
                  </a:lnTo>
                  <a:lnTo>
                    <a:pt x="771" y="24"/>
                  </a:lnTo>
                  <a:lnTo>
                    <a:pt x="772" y="24"/>
                  </a:lnTo>
                  <a:lnTo>
                    <a:pt x="772" y="24"/>
                  </a:lnTo>
                  <a:lnTo>
                    <a:pt x="774" y="24"/>
                  </a:lnTo>
                  <a:lnTo>
                    <a:pt x="775" y="24"/>
                  </a:lnTo>
                  <a:lnTo>
                    <a:pt x="775" y="24"/>
                  </a:lnTo>
                  <a:lnTo>
                    <a:pt x="774" y="25"/>
                  </a:lnTo>
                  <a:lnTo>
                    <a:pt x="774" y="25"/>
                  </a:lnTo>
                  <a:lnTo>
                    <a:pt x="774" y="29"/>
                  </a:lnTo>
                  <a:lnTo>
                    <a:pt x="775" y="30"/>
                  </a:lnTo>
                  <a:lnTo>
                    <a:pt x="774" y="30"/>
                  </a:lnTo>
                  <a:lnTo>
                    <a:pt x="774" y="30"/>
                  </a:lnTo>
                  <a:lnTo>
                    <a:pt x="774" y="29"/>
                  </a:lnTo>
                  <a:lnTo>
                    <a:pt x="772" y="27"/>
                  </a:lnTo>
                  <a:lnTo>
                    <a:pt x="772" y="25"/>
                  </a:lnTo>
                  <a:lnTo>
                    <a:pt x="771" y="25"/>
                  </a:lnTo>
                  <a:lnTo>
                    <a:pt x="769" y="25"/>
                  </a:lnTo>
                  <a:lnTo>
                    <a:pt x="766" y="24"/>
                  </a:lnTo>
                  <a:lnTo>
                    <a:pt x="766" y="24"/>
                  </a:lnTo>
                  <a:lnTo>
                    <a:pt x="764" y="24"/>
                  </a:lnTo>
                  <a:lnTo>
                    <a:pt x="764" y="24"/>
                  </a:lnTo>
                  <a:lnTo>
                    <a:pt x="763" y="24"/>
                  </a:lnTo>
                  <a:lnTo>
                    <a:pt x="760" y="22"/>
                  </a:lnTo>
                  <a:lnTo>
                    <a:pt x="757" y="22"/>
                  </a:lnTo>
                  <a:lnTo>
                    <a:pt x="755" y="22"/>
                  </a:lnTo>
                  <a:lnTo>
                    <a:pt x="753" y="24"/>
                  </a:lnTo>
                  <a:lnTo>
                    <a:pt x="750" y="21"/>
                  </a:lnTo>
                  <a:lnTo>
                    <a:pt x="749" y="21"/>
                  </a:lnTo>
                  <a:lnTo>
                    <a:pt x="749" y="21"/>
                  </a:lnTo>
                  <a:lnTo>
                    <a:pt x="747" y="19"/>
                  </a:lnTo>
                  <a:lnTo>
                    <a:pt x="744" y="18"/>
                  </a:lnTo>
                  <a:lnTo>
                    <a:pt x="744" y="16"/>
                  </a:lnTo>
                  <a:lnTo>
                    <a:pt x="744" y="14"/>
                  </a:lnTo>
                  <a:lnTo>
                    <a:pt x="744" y="13"/>
                  </a:lnTo>
                  <a:lnTo>
                    <a:pt x="747" y="13"/>
                  </a:lnTo>
                  <a:close/>
                  <a:moveTo>
                    <a:pt x="2860" y="8"/>
                  </a:moveTo>
                  <a:lnTo>
                    <a:pt x="2862" y="8"/>
                  </a:lnTo>
                  <a:lnTo>
                    <a:pt x="2862" y="10"/>
                  </a:lnTo>
                  <a:lnTo>
                    <a:pt x="2862" y="10"/>
                  </a:lnTo>
                  <a:lnTo>
                    <a:pt x="2863" y="11"/>
                  </a:lnTo>
                  <a:lnTo>
                    <a:pt x="2865" y="13"/>
                  </a:lnTo>
                  <a:lnTo>
                    <a:pt x="2865" y="13"/>
                  </a:lnTo>
                  <a:lnTo>
                    <a:pt x="2865" y="14"/>
                  </a:lnTo>
                  <a:lnTo>
                    <a:pt x="2866" y="16"/>
                  </a:lnTo>
                  <a:lnTo>
                    <a:pt x="2866" y="16"/>
                  </a:lnTo>
                  <a:lnTo>
                    <a:pt x="2868" y="16"/>
                  </a:lnTo>
                  <a:lnTo>
                    <a:pt x="2870" y="18"/>
                  </a:lnTo>
                  <a:lnTo>
                    <a:pt x="2870" y="18"/>
                  </a:lnTo>
                  <a:lnTo>
                    <a:pt x="2871" y="19"/>
                  </a:lnTo>
                  <a:lnTo>
                    <a:pt x="2871" y="19"/>
                  </a:lnTo>
                  <a:lnTo>
                    <a:pt x="2870" y="19"/>
                  </a:lnTo>
                  <a:lnTo>
                    <a:pt x="2870" y="19"/>
                  </a:lnTo>
                  <a:lnTo>
                    <a:pt x="2868" y="18"/>
                  </a:lnTo>
                  <a:lnTo>
                    <a:pt x="2865" y="18"/>
                  </a:lnTo>
                  <a:lnTo>
                    <a:pt x="2862" y="16"/>
                  </a:lnTo>
                  <a:lnTo>
                    <a:pt x="2860" y="16"/>
                  </a:lnTo>
                  <a:lnTo>
                    <a:pt x="2860" y="14"/>
                  </a:lnTo>
                  <a:lnTo>
                    <a:pt x="2860" y="14"/>
                  </a:lnTo>
                  <a:lnTo>
                    <a:pt x="2859" y="14"/>
                  </a:lnTo>
                  <a:lnTo>
                    <a:pt x="2859" y="14"/>
                  </a:lnTo>
                  <a:lnTo>
                    <a:pt x="2857" y="13"/>
                  </a:lnTo>
                  <a:lnTo>
                    <a:pt x="2854" y="11"/>
                  </a:lnTo>
                  <a:lnTo>
                    <a:pt x="2854" y="10"/>
                  </a:lnTo>
                  <a:lnTo>
                    <a:pt x="2855" y="8"/>
                  </a:lnTo>
                  <a:lnTo>
                    <a:pt x="2860" y="8"/>
                  </a:lnTo>
                  <a:close/>
                  <a:moveTo>
                    <a:pt x="2873" y="5"/>
                  </a:move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6" y="6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10"/>
                  </a:lnTo>
                  <a:lnTo>
                    <a:pt x="2874" y="10"/>
                  </a:lnTo>
                  <a:lnTo>
                    <a:pt x="2871" y="11"/>
                  </a:lnTo>
                  <a:lnTo>
                    <a:pt x="2871" y="11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5"/>
                  </a:lnTo>
                  <a:lnTo>
                    <a:pt x="2873" y="5"/>
                  </a:lnTo>
                  <a:lnTo>
                    <a:pt x="2873" y="5"/>
                  </a:lnTo>
                  <a:close/>
                  <a:moveTo>
                    <a:pt x="2654" y="0"/>
                  </a:moveTo>
                  <a:lnTo>
                    <a:pt x="2655" y="0"/>
                  </a:lnTo>
                  <a:lnTo>
                    <a:pt x="2655" y="2"/>
                  </a:lnTo>
                  <a:lnTo>
                    <a:pt x="2658" y="3"/>
                  </a:lnTo>
                  <a:lnTo>
                    <a:pt x="2658" y="3"/>
                  </a:lnTo>
                  <a:lnTo>
                    <a:pt x="2657" y="3"/>
                  </a:lnTo>
                  <a:lnTo>
                    <a:pt x="2657" y="5"/>
                  </a:lnTo>
                  <a:lnTo>
                    <a:pt x="2657" y="6"/>
                  </a:lnTo>
                  <a:lnTo>
                    <a:pt x="2657" y="6"/>
                  </a:lnTo>
                  <a:lnTo>
                    <a:pt x="2657" y="8"/>
                  </a:lnTo>
                  <a:lnTo>
                    <a:pt x="2658" y="8"/>
                  </a:lnTo>
                  <a:lnTo>
                    <a:pt x="2658" y="8"/>
                  </a:lnTo>
                  <a:lnTo>
                    <a:pt x="2660" y="11"/>
                  </a:lnTo>
                  <a:lnTo>
                    <a:pt x="2661" y="11"/>
                  </a:lnTo>
                  <a:lnTo>
                    <a:pt x="2663" y="11"/>
                  </a:lnTo>
                  <a:lnTo>
                    <a:pt x="2663" y="11"/>
                  </a:lnTo>
                  <a:lnTo>
                    <a:pt x="2665" y="13"/>
                  </a:lnTo>
                  <a:lnTo>
                    <a:pt x="2665" y="13"/>
                  </a:lnTo>
                  <a:lnTo>
                    <a:pt x="2663" y="14"/>
                  </a:lnTo>
                  <a:lnTo>
                    <a:pt x="2661" y="13"/>
                  </a:lnTo>
                  <a:lnTo>
                    <a:pt x="2660" y="13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58" y="13"/>
                  </a:lnTo>
                  <a:lnTo>
                    <a:pt x="2658" y="11"/>
                  </a:lnTo>
                  <a:lnTo>
                    <a:pt x="2658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5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0" y="3"/>
                  </a:lnTo>
                  <a:lnTo>
                    <a:pt x="2650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50" y="2"/>
                  </a:lnTo>
                  <a:lnTo>
                    <a:pt x="2652" y="3"/>
                  </a:lnTo>
                  <a:lnTo>
                    <a:pt x="2652" y="3"/>
                  </a:lnTo>
                  <a:lnTo>
                    <a:pt x="2654" y="3"/>
                  </a:lnTo>
                  <a:lnTo>
                    <a:pt x="2654" y="3"/>
                  </a:lnTo>
                  <a:lnTo>
                    <a:pt x="2654" y="2"/>
                  </a:lnTo>
                  <a:lnTo>
                    <a:pt x="2652" y="2"/>
                  </a:lnTo>
                  <a:lnTo>
                    <a:pt x="2652" y="0"/>
                  </a:lnTo>
                  <a:lnTo>
                    <a:pt x="26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1" name="Freeform 358">
              <a:extLst>
                <a:ext uri="{FF2B5EF4-FFF2-40B4-BE49-F238E27FC236}">
                  <a16:creationId xmlns:a16="http://schemas.microsoft.com/office/drawing/2014/main" id="{C25DC330-1BF7-4012-8522-BDC1A87466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2546" y="1336153"/>
              <a:ext cx="9034642" cy="945373"/>
            </a:xfrm>
            <a:custGeom>
              <a:avLst/>
              <a:gdLst>
                <a:gd name="T0" fmla="*/ 2730 w 4635"/>
                <a:gd name="T1" fmla="*/ 449 h 485"/>
                <a:gd name="T2" fmla="*/ 2720 w 4635"/>
                <a:gd name="T3" fmla="*/ 455 h 485"/>
                <a:gd name="T4" fmla="*/ 2731 w 4635"/>
                <a:gd name="T5" fmla="*/ 452 h 485"/>
                <a:gd name="T6" fmla="*/ 1030 w 4635"/>
                <a:gd name="T7" fmla="*/ 443 h 485"/>
                <a:gd name="T8" fmla="*/ 1033 w 4635"/>
                <a:gd name="T9" fmla="*/ 440 h 485"/>
                <a:gd name="T10" fmla="*/ 2780 w 4635"/>
                <a:gd name="T11" fmla="*/ 444 h 485"/>
                <a:gd name="T12" fmla="*/ 2779 w 4635"/>
                <a:gd name="T13" fmla="*/ 444 h 485"/>
                <a:gd name="T14" fmla="*/ 491 w 4635"/>
                <a:gd name="T15" fmla="*/ 433 h 485"/>
                <a:gd name="T16" fmla="*/ 1289 w 4635"/>
                <a:gd name="T17" fmla="*/ 433 h 485"/>
                <a:gd name="T18" fmla="*/ 1307 w 4635"/>
                <a:gd name="T19" fmla="*/ 446 h 485"/>
                <a:gd name="T20" fmla="*/ 1306 w 4635"/>
                <a:gd name="T21" fmla="*/ 452 h 485"/>
                <a:gd name="T22" fmla="*/ 1285 w 4635"/>
                <a:gd name="T23" fmla="*/ 454 h 485"/>
                <a:gd name="T24" fmla="*/ 584 w 4635"/>
                <a:gd name="T25" fmla="*/ 433 h 485"/>
                <a:gd name="T26" fmla="*/ 573 w 4635"/>
                <a:gd name="T27" fmla="*/ 447 h 485"/>
                <a:gd name="T28" fmla="*/ 614 w 4635"/>
                <a:gd name="T29" fmla="*/ 441 h 485"/>
                <a:gd name="T30" fmla="*/ 614 w 4635"/>
                <a:gd name="T31" fmla="*/ 451 h 485"/>
                <a:gd name="T32" fmla="*/ 611 w 4635"/>
                <a:gd name="T33" fmla="*/ 462 h 485"/>
                <a:gd name="T34" fmla="*/ 584 w 4635"/>
                <a:gd name="T35" fmla="*/ 465 h 485"/>
                <a:gd name="T36" fmla="*/ 562 w 4635"/>
                <a:gd name="T37" fmla="*/ 485 h 485"/>
                <a:gd name="T38" fmla="*/ 560 w 4635"/>
                <a:gd name="T39" fmla="*/ 471 h 485"/>
                <a:gd name="T40" fmla="*/ 530 w 4635"/>
                <a:gd name="T41" fmla="*/ 476 h 485"/>
                <a:gd name="T42" fmla="*/ 562 w 4635"/>
                <a:gd name="T43" fmla="*/ 457 h 485"/>
                <a:gd name="T44" fmla="*/ 529 w 4635"/>
                <a:gd name="T45" fmla="*/ 454 h 485"/>
                <a:gd name="T46" fmla="*/ 511 w 4635"/>
                <a:gd name="T47" fmla="*/ 451 h 485"/>
                <a:gd name="T48" fmla="*/ 558 w 4635"/>
                <a:gd name="T49" fmla="*/ 440 h 485"/>
                <a:gd name="T50" fmla="*/ 491 w 4635"/>
                <a:gd name="T51" fmla="*/ 430 h 485"/>
                <a:gd name="T52" fmla="*/ 891 w 4635"/>
                <a:gd name="T53" fmla="*/ 424 h 485"/>
                <a:gd name="T54" fmla="*/ 491 w 4635"/>
                <a:gd name="T55" fmla="*/ 424 h 485"/>
                <a:gd name="T56" fmla="*/ 2563 w 4635"/>
                <a:gd name="T57" fmla="*/ 413 h 485"/>
                <a:gd name="T58" fmla="*/ 2812 w 4635"/>
                <a:gd name="T59" fmla="*/ 411 h 485"/>
                <a:gd name="T60" fmla="*/ 2809 w 4635"/>
                <a:gd name="T61" fmla="*/ 411 h 485"/>
                <a:gd name="T62" fmla="*/ 2824 w 4635"/>
                <a:gd name="T63" fmla="*/ 413 h 485"/>
                <a:gd name="T64" fmla="*/ 3346 w 4635"/>
                <a:gd name="T65" fmla="*/ 408 h 485"/>
                <a:gd name="T66" fmla="*/ 3613 w 4635"/>
                <a:gd name="T67" fmla="*/ 402 h 485"/>
                <a:gd name="T68" fmla="*/ 585 w 4635"/>
                <a:gd name="T69" fmla="*/ 389 h 485"/>
                <a:gd name="T70" fmla="*/ 585 w 4635"/>
                <a:gd name="T71" fmla="*/ 402 h 485"/>
                <a:gd name="T72" fmla="*/ 3636 w 4635"/>
                <a:gd name="T73" fmla="*/ 389 h 485"/>
                <a:gd name="T74" fmla="*/ 3635 w 4635"/>
                <a:gd name="T75" fmla="*/ 388 h 485"/>
                <a:gd name="T76" fmla="*/ 2728 w 4635"/>
                <a:gd name="T77" fmla="*/ 378 h 485"/>
                <a:gd name="T78" fmla="*/ 2719 w 4635"/>
                <a:gd name="T79" fmla="*/ 389 h 485"/>
                <a:gd name="T80" fmla="*/ 2708 w 4635"/>
                <a:gd name="T81" fmla="*/ 386 h 485"/>
                <a:gd name="T82" fmla="*/ 2723 w 4635"/>
                <a:gd name="T83" fmla="*/ 377 h 485"/>
                <a:gd name="T84" fmla="*/ 4631 w 4635"/>
                <a:gd name="T85" fmla="*/ 373 h 485"/>
                <a:gd name="T86" fmla="*/ 3638 w 4635"/>
                <a:gd name="T87" fmla="*/ 373 h 485"/>
                <a:gd name="T88" fmla="*/ 804 w 4635"/>
                <a:gd name="T89" fmla="*/ 362 h 485"/>
                <a:gd name="T90" fmla="*/ 3584 w 4635"/>
                <a:gd name="T91" fmla="*/ 364 h 485"/>
                <a:gd name="T92" fmla="*/ 3583 w 4635"/>
                <a:gd name="T93" fmla="*/ 366 h 485"/>
                <a:gd name="T94" fmla="*/ 3329 w 4635"/>
                <a:gd name="T95" fmla="*/ 355 h 485"/>
                <a:gd name="T96" fmla="*/ 3340 w 4635"/>
                <a:gd name="T97" fmla="*/ 355 h 485"/>
                <a:gd name="T98" fmla="*/ 95 w 4635"/>
                <a:gd name="T99" fmla="*/ 339 h 485"/>
                <a:gd name="T100" fmla="*/ 95 w 4635"/>
                <a:gd name="T101" fmla="*/ 339 h 485"/>
                <a:gd name="T102" fmla="*/ 4472 w 4635"/>
                <a:gd name="T103" fmla="*/ 301 h 485"/>
                <a:gd name="T104" fmla="*/ 4368 w 4635"/>
                <a:gd name="T105" fmla="*/ 290 h 485"/>
                <a:gd name="T106" fmla="*/ 3769 w 4635"/>
                <a:gd name="T107" fmla="*/ 221 h 485"/>
                <a:gd name="T108" fmla="*/ 3818 w 4635"/>
                <a:gd name="T109" fmla="*/ 221 h 485"/>
                <a:gd name="T110" fmla="*/ 3811 w 4635"/>
                <a:gd name="T111" fmla="*/ 233 h 485"/>
                <a:gd name="T112" fmla="*/ 3775 w 4635"/>
                <a:gd name="T113" fmla="*/ 236 h 485"/>
                <a:gd name="T114" fmla="*/ 3777 w 4635"/>
                <a:gd name="T115" fmla="*/ 249 h 485"/>
                <a:gd name="T116" fmla="*/ 3764 w 4635"/>
                <a:gd name="T117" fmla="*/ 236 h 485"/>
                <a:gd name="T118" fmla="*/ 1303 w 4635"/>
                <a:gd name="T119" fmla="*/ 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635" h="485">
                  <a:moveTo>
                    <a:pt x="2763" y="451"/>
                  </a:moveTo>
                  <a:lnTo>
                    <a:pt x="2764" y="451"/>
                  </a:lnTo>
                  <a:lnTo>
                    <a:pt x="2766" y="454"/>
                  </a:lnTo>
                  <a:lnTo>
                    <a:pt x="2766" y="455"/>
                  </a:lnTo>
                  <a:lnTo>
                    <a:pt x="2766" y="455"/>
                  </a:lnTo>
                  <a:lnTo>
                    <a:pt x="2766" y="457"/>
                  </a:lnTo>
                  <a:lnTo>
                    <a:pt x="2768" y="458"/>
                  </a:lnTo>
                  <a:lnTo>
                    <a:pt x="2768" y="458"/>
                  </a:lnTo>
                  <a:lnTo>
                    <a:pt x="2768" y="460"/>
                  </a:lnTo>
                  <a:lnTo>
                    <a:pt x="2764" y="458"/>
                  </a:lnTo>
                  <a:lnTo>
                    <a:pt x="2763" y="458"/>
                  </a:lnTo>
                  <a:lnTo>
                    <a:pt x="2758" y="455"/>
                  </a:lnTo>
                  <a:lnTo>
                    <a:pt x="2758" y="454"/>
                  </a:lnTo>
                  <a:lnTo>
                    <a:pt x="2758" y="452"/>
                  </a:lnTo>
                  <a:lnTo>
                    <a:pt x="2760" y="452"/>
                  </a:lnTo>
                  <a:lnTo>
                    <a:pt x="2761" y="451"/>
                  </a:lnTo>
                  <a:lnTo>
                    <a:pt x="2763" y="451"/>
                  </a:lnTo>
                  <a:close/>
                  <a:moveTo>
                    <a:pt x="2730" y="449"/>
                  </a:moveTo>
                  <a:lnTo>
                    <a:pt x="2731" y="449"/>
                  </a:lnTo>
                  <a:lnTo>
                    <a:pt x="2731" y="449"/>
                  </a:lnTo>
                  <a:lnTo>
                    <a:pt x="2733" y="451"/>
                  </a:lnTo>
                  <a:lnTo>
                    <a:pt x="2735" y="449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3" y="452"/>
                  </a:lnTo>
                  <a:lnTo>
                    <a:pt x="2731" y="454"/>
                  </a:lnTo>
                  <a:lnTo>
                    <a:pt x="2730" y="455"/>
                  </a:lnTo>
                  <a:lnTo>
                    <a:pt x="2728" y="455"/>
                  </a:lnTo>
                  <a:lnTo>
                    <a:pt x="2727" y="455"/>
                  </a:lnTo>
                  <a:lnTo>
                    <a:pt x="2725" y="457"/>
                  </a:lnTo>
                  <a:lnTo>
                    <a:pt x="2720" y="457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4"/>
                  </a:lnTo>
                  <a:lnTo>
                    <a:pt x="2719" y="454"/>
                  </a:lnTo>
                  <a:lnTo>
                    <a:pt x="2717" y="454"/>
                  </a:lnTo>
                  <a:lnTo>
                    <a:pt x="2719" y="454"/>
                  </a:lnTo>
                  <a:lnTo>
                    <a:pt x="2720" y="454"/>
                  </a:lnTo>
                  <a:lnTo>
                    <a:pt x="2720" y="454"/>
                  </a:lnTo>
                  <a:lnTo>
                    <a:pt x="2722" y="454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3" y="455"/>
                  </a:lnTo>
                  <a:lnTo>
                    <a:pt x="2725" y="454"/>
                  </a:lnTo>
                  <a:lnTo>
                    <a:pt x="2727" y="454"/>
                  </a:lnTo>
                  <a:lnTo>
                    <a:pt x="2727" y="454"/>
                  </a:lnTo>
                  <a:lnTo>
                    <a:pt x="2728" y="452"/>
                  </a:lnTo>
                  <a:lnTo>
                    <a:pt x="2730" y="452"/>
                  </a:lnTo>
                  <a:lnTo>
                    <a:pt x="2731" y="452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0" y="449"/>
                  </a:lnTo>
                  <a:lnTo>
                    <a:pt x="2730" y="449"/>
                  </a:lnTo>
                  <a:close/>
                  <a:moveTo>
                    <a:pt x="0" y="444"/>
                  </a:moveTo>
                  <a:lnTo>
                    <a:pt x="3" y="444"/>
                  </a:lnTo>
                  <a:lnTo>
                    <a:pt x="5" y="444"/>
                  </a:lnTo>
                  <a:lnTo>
                    <a:pt x="7" y="446"/>
                  </a:lnTo>
                  <a:lnTo>
                    <a:pt x="7" y="447"/>
                  </a:lnTo>
                  <a:lnTo>
                    <a:pt x="5" y="447"/>
                  </a:lnTo>
                  <a:lnTo>
                    <a:pt x="2" y="446"/>
                  </a:lnTo>
                  <a:lnTo>
                    <a:pt x="2" y="446"/>
                  </a:lnTo>
                  <a:lnTo>
                    <a:pt x="0" y="444"/>
                  </a:lnTo>
                  <a:lnTo>
                    <a:pt x="0" y="444"/>
                  </a:lnTo>
                  <a:close/>
                  <a:moveTo>
                    <a:pt x="1032" y="443"/>
                  </a:moveTo>
                  <a:lnTo>
                    <a:pt x="1032" y="443"/>
                  </a:lnTo>
                  <a:lnTo>
                    <a:pt x="1030" y="443"/>
                  </a:lnTo>
                  <a:lnTo>
                    <a:pt x="1027" y="446"/>
                  </a:lnTo>
                  <a:lnTo>
                    <a:pt x="1027" y="444"/>
                  </a:lnTo>
                  <a:lnTo>
                    <a:pt x="1028" y="443"/>
                  </a:lnTo>
                  <a:lnTo>
                    <a:pt x="1032" y="443"/>
                  </a:lnTo>
                  <a:close/>
                  <a:moveTo>
                    <a:pt x="1035" y="440"/>
                  </a:moveTo>
                  <a:lnTo>
                    <a:pt x="1036" y="440"/>
                  </a:lnTo>
                  <a:lnTo>
                    <a:pt x="1038" y="440"/>
                  </a:lnTo>
                  <a:lnTo>
                    <a:pt x="1039" y="443"/>
                  </a:lnTo>
                  <a:lnTo>
                    <a:pt x="1041" y="443"/>
                  </a:lnTo>
                  <a:lnTo>
                    <a:pt x="1039" y="443"/>
                  </a:lnTo>
                  <a:lnTo>
                    <a:pt x="1038" y="441"/>
                  </a:lnTo>
                  <a:lnTo>
                    <a:pt x="1036" y="441"/>
                  </a:lnTo>
                  <a:lnTo>
                    <a:pt x="1035" y="441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1"/>
                  </a:lnTo>
                  <a:lnTo>
                    <a:pt x="1033" y="440"/>
                  </a:lnTo>
                  <a:lnTo>
                    <a:pt x="1035" y="440"/>
                  </a:lnTo>
                  <a:close/>
                  <a:moveTo>
                    <a:pt x="2774" y="435"/>
                  </a:moveTo>
                  <a:lnTo>
                    <a:pt x="2776" y="436"/>
                  </a:lnTo>
                  <a:lnTo>
                    <a:pt x="2777" y="436"/>
                  </a:lnTo>
                  <a:lnTo>
                    <a:pt x="2779" y="436"/>
                  </a:lnTo>
                  <a:lnTo>
                    <a:pt x="2780" y="436"/>
                  </a:lnTo>
                  <a:lnTo>
                    <a:pt x="2780" y="438"/>
                  </a:lnTo>
                  <a:lnTo>
                    <a:pt x="2780" y="438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2" y="440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3"/>
                  </a:lnTo>
                  <a:lnTo>
                    <a:pt x="2780" y="443"/>
                  </a:lnTo>
                  <a:lnTo>
                    <a:pt x="2780" y="444"/>
                  </a:lnTo>
                  <a:lnTo>
                    <a:pt x="2782" y="444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7"/>
                  </a:lnTo>
                  <a:lnTo>
                    <a:pt x="2782" y="447"/>
                  </a:lnTo>
                  <a:lnTo>
                    <a:pt x="2780" y="446"/>
                  </a:lnTo>
                  <a:lnTo>
                    <a:pt x="2779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7" y="441"/>
                  </a:lnTo>
                  <a:lnTo>
                    <a:pt x="2777" y="440"/>
                  </a:lnTo>
                  <a:lnTo>
                    <a:pt x="2776" y="440"/>
                  </a:lnTo>
                  <a:lnTo>
                    <a:pt x="2774" y="440"/>
                  </a:lnTo>
                  <a:lnTo>
                    <a:pt x="2771" y="440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4" y="436"/>
                  </a:lnTo>
                  <a:lnTo>
                    <a:pt x="2774" y="436"/>
                  </a:lnTo>
                  <a:lnTo>
                    <a:pt x="2772" y="436"/>
                  </a:lnTo>
                  <a:lnTo>
                    <a:pt x="2772" y="436"/>
                  </a:lnTo>
                  <a:lnTo>
                    <a:pt x="2774" y="435"/>
                  </a:lnTo>
                  <a:close/>
                  <a:moveTo>
                    <a:pt x="489" y="433"/>
                  </a:moveTo>
                  <a:lnTo>
                    <a:pt x="491" y="433"/>
                  </a:lnTo>
                  <a:lnTo>
                    <a:pt x="491" y="433"/>
                  </a:lnTo>
                  <a:lnTo>
                    <a:pt x="491" y="435"/>
                  </a:lnTo>
                  <a:lnTo>
                    <a:pt x="491" y="435"/>
                  </a:lnTo>
                  <a:lnTo>
                    <a:pt x="491" y="436"/>
                  </a:lnTo>
                  <a:lnTo>
                    <a:pt x="491" y="436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89" y="440"/>
                  </a:lnTo>
                  <a:lnTo>
                    <a:pt x="489" y="440"/>
                  </a:lnTo>
                  <a:lnTo>
                    <a:pt x="488" y="438"/>
                  </a:lnTo>
                  <a:lnTo>
                    <a:pt x="488" y="436"/>
                  </a:lnTo>
                  <a:lnTo>
                    <a:pt x="488" y="435"/>
                  </a:lnTo>
                  <a:lnTo>
                    <a:pt x="488" y="433"/>
                  </a:lnTo>
                  <a:lnTo>
                    <a:pt x="488" y="433"/>
                  </a:lnTo>
                  <a:lnTo>
                    <a:pt x="489" y="433"/>
                  </a:lnTo>
                  <a:close/>
                  <a:moveTo>
                    <a:pt x="1285" y="432"/>
                  </a:moveTo>
                  <a:lnTo>
                    <a:pt x="1289" y="433"/>
                  </a:lnTo>
                  <a:lnTo>
                    <a:pt x="1290" y="433"/>
                  </a:lnTo>
                  <a:lnTo>
                    <a:pt x="1292" y="433"/>
                  </a:lnTo>
                  <a:lnTo>
                    <a:pt x="1292" y="435"/>
                  </a:lnTo>
                  <a:lnTo>
                    <a:pt x="1293" y="436"/>
                  </a:lnTo>
                  <a:lnTo>
                    <a:pt x="1293" y="436"/>
                  </a:lnTo>
                  <a:lnTo>
                    <a:pt x="1295" y="438"/>
                  </a:lnTo>
                  <a:lnTo>
                    <a:pt x="1296" y="440"/>
                  </a:lnTo>
                  <a:lnTo>
                    <a:pt x="1298" y="440"/>
                  </a:lnTo>
                  <a:lnTo>
                    <a:pt x="1298" y="440"/>
                  </a:lnTo>
                  <a:lnTo>
                    <a:pt x="1300" y="440"/>
                  </a:lnTo>
                  <a:lnTo>
                    <a:pt x="1304" y="441"/>
                  </a:lnTo>
                  <a:lnTo>
                    <a:pt x="1306" y="443"/>
                  </a:lnTo>
                  <a:lnTo>
                    <a:pt x="1309" y="443"/>
                  </a:lnTo>
                  <a:lnTo>
                    <a:pt x="1311" y="443"/>
                  </a:lnTo>
                  <a:lnTo>
                    <a:pt x="1311" y="444"/>
                  </a:lnTo>
                  <a:lnTo>
                    <a:pt x="1309" y="446"/>
                  </a:lnTo>
                  <a:lnTo>
                    <a:pt x="1307" y="446"/>
                  </a:lnTo>
                  <a:lnTo>
                    <a:pt x="1307" y="446"/>
                  </a:lnTo>
                  <a:lnTo>
                    <a:pt x="1309" y="447"/>
                  </a:lnTo>
                  <a:lnTo>
                    <a:pt x="1311" y="447"/>
                  </a:lnTo>
                  <a:lnTo>
                    <a:pt x="1312" y="447"/>
                  </a:lnTo>
                  <a:lnTo>
                    <a:pt x="1312" y="446"/>
                  </a:lnTo>
                  <a:lnTo>
                    <a:pt x="1314" y="446"/>
                  </a:lnTo>
                  <a:lnTo>
                    <a:pt x="1314" y="447"/>
                  </a:lnTo>
                  <a:lnTo>
                    <a:pt x="1312" y="449"/>
                  </a:lnTo>
                  <a:lnTo>
                    <a:pt x="1311" y="451"/>
                  </a:lnTo>
                  <a:lnTo>
                    <a:pt x="1311" y="451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7" y="452"/>
                  </a:lnTo>
                  <a:lnTo>
                    <a:pt x="1307" y="451"/>
                  </a:lnTo>
                  <a:lnTo>
                    <a:pt x="1307" y="451"/>
                  </a:lnTo>
                  <a:lnTo>
                    <a:pt x="1307" y="452"/>
                  </a:lnTo>
                  <a:lnTo>
                    <a:pt x="1306" y="452"/>
                  </a:lnTo>
                  <a:lnTo>
                    <a:pt x="1306" y="452"/>
                  </a:lnTo>
                  <a:lnTo>
                    <a:pt x="1304" y="451"/>
                  </a:lnTo>
                  <a:lnTo>
                    <a:pt x="1303" y="451"/>
                  </a:lnTo>
                  <a:lnTo>
                    <a:pt x="1300" y="452"/>
                  </a:lnTo>
                  <a:lnTo>
                    <a:pt x="1298" y="452"/>
                  </a:lnTo>
                  <a:lnTo>
                    <a:pt x="1295" y="451"/>
                  </a:lnTo>
                  <a:lnTo>
                    <a:pt x="1295" y="451"/>
                  </a:lnTo>
                  <a:lnTo>
                    <a:pt x="1293" y="451"/>
                  </a:lnTo>
                  <a:lnTo>
                    <a:pt x="1293" y="451"/>
                  </a:lnTo>
                  <a:lnTo>
                    <a:pt x="1293" y="452"/>
                  </a:lnTo>
                  <a:lnTo>
                    <a:pt x="1293" y="452"/>
                  </a:lnTo>
                  <a:lnTo>
                    <a:pt x="1290" y="454"/>
                  </a:lnTo>
                  <a:lnTo>
                    <a:pt x="1287" y="457"/>
                  </a:lnTo>
                  <a:lnTo>
                    <a:pt x="1285" y="458"/>
                  </a:lnTo>
                  <a:lnTo>
                    <a:pt x="1284" y="458"/>
                  </a:lnTo>
                  <a:lnTo>
                    <a:pt x="1284" y="457"/>
                  </a:lnTo>
                  <a:lnTo>
                    <a:pt x="1285" y="457"/>
                  </a:lnTo>
                  <a:lnTo>
                    <a:pt x="1285" y="455"/>
                  </a:lnTo>
                  <a:lnTo>
                    <a:pt x="1285" y="454"/>
                  </a:lnTo>
                  <a:lnTo>
                    <a:pt x="1287" y="452"/>
                  </a:lnTo>
                  <a:lnTo>
                    <a:pt x="1287" y="451"/>
                  </a:lnTo>
                  <a:lnTo>
                    <a:pt x="1287" y="451"/>
                  </a:lnTo>
                  <a:lnTo>
                    <a:pt x="1287" y="449"/>
                  </a:lnTo>
                  <a:lnTo>
                    <a:pt x="1285" y="449"/>
                  </a:lnTo>
                  <a:lnTo>
                    <a:pt x="1285" y="447"/>
                  </a:lnTo>
                  <a:lnTo>
                    <a:pt x="1284" y="444"/>
                  </a:lnTo>
                  <a:lnTo>
                    <a:pt x="1282" y="443"/>
                  </a:lnTo>
                  <a:lnTo>
                    <a:pt x="1282" y="443"/>
                  </a:lnTo>
                  <a:lnTo>
                    <a:pt x="1282" y="441"/>
                  </a:lnTo>
                  <a:lnTo>
                    <a:pt x="1284" y="440"/>
                  </a:lnTo>
                  <a:lnTo>
                    <a:pt x="1285" y="436"/>
                  </a:lnTo>
                  <a:lnTo>
                    <a:pt x="1285" y="435"/>
                  </a:lnTo>
                  <a:lnTo>
                    <a:pt x="1285" y="433"/>
                  </a:lnTo>
                  <a:lnTo>
                    <a:pt x="1285" y="432"/>
                  </a:lnTo>
                  <a:close/>
                  <a:moveTo>
                    <a:pt x="582" y="432"/>
                  </a:moveTo>
                  <a:lnTo>
                    <a:pt x="584" y="433"/>
                  </a:lnTo>
                  <a:lnTo>
                    <a:pt x="584" y="433"/>
                  </a:lnTo>
                  <a:lnTo>
                    <a:pt x="585" y="433"/>
                  </a:lnTo>
                  <a:lnTo>
                    <a:pt x="588" y="433"/>
                  </a:lnTo>
                  <a:lnTo>
                    <a:pt x="592" y="435"/>
                  </a:lnTo>
                  <a:lnTo>
                    <a:pt x="593" y="435"/>
                  </a:lnTo>
                  <a:lnTo>
                    <a:pt x="592" y="436"/>
                  </a:lnTo>
                  <a:lnTo>
                    <a:pt x="587" y="440"/>
                  </a:lnTo>
                  <a:lnTo>
                    <a:pt x="584" y="441"/>
                  </a:lnTo>
                  <a:lnTo>
                    <a:pt x="581" y="441"/>
                  </a:lnTo>
                  <a:lnTo>
                    <a:pt x="579" y="441"/>
                  </a:lnTo>
                  <a:lnTo>
                    <a:pt x="579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6" y="444"/>
                  </a:lnTo>
                  <a:lnTo>
                    <a:pt x="576" y="444"/>
                  </a:lnTo>
                  <a:lnTo>
                    <a:pt x="576" y="446"/>
                  </a:lnTo>
                  <a:lnTo>
                    <a:pt x="576" y="446"/>
                  </a:lnTo>
                  <a:lnTo>
                    <a:pt x="574" y="446"/>
                  </a:lnTo>
                  <a:lnTo>
                    <a:pt x="573" y="447"/>
                  </a:lnTo>
                  <a:lnTo>
                    <a:pt x="574" y="447"/>
                  </a:lnTo>
                  <a:lnTo>
                    <a:pt x="577" y="447"/>
                  </a:lnTo>
                  <a:lnTo>
                    <a:pt x="581" y="447"/>
                  </a:lnTo>
                  <a:lnTo>
                    <a:pt x="581" y="449"/>
                  </a:lnTo>
                  <a:lnTo>
                    <a:pt x="584" y="449"/>
                  </a:lnTo>
                  <a:lnTo>
                    <a:pt x="584" y="449"/>
                  </a:lnTo>
                  <a:lnTo>
                    <a:pt x="585" y="449"/>
                  </a:lnTo>
                  <a:lnTo>
                    <a:pt x="587" y="449"/>
                  </a:lnTo>
                  <a:lnTo>
                    <a:pt x="587" y="449"/>
                  </a:lnTo>
                  <a:lnTo>
                    <a:pt x="593" y="449"/>
                  </a:lnTo>
                  <a:lnTo>
                    <a:pt x="598" y="449"/>
                  </a:lnTo>
                  <a:lnTo>
                    <a:pt x="599" y="449"/>
                  </a:lnTo>
                  <a:lnTo>
                    <a:pt x="604" y="447"/>
                  </a:lnTo>
                  <a:lnTo>
                    <a:pt x="606" y="446"/>
                  </a:lnTo>
                  <a:lnTo>
                    <a:pt x="606" y="444"/>
                  </a:lnTo>
                  <a:lnTo>
                    <a:pt x="609" y="443"/>
                  </a:lnTo>
                  <a:lnTo>
                    <a:pt x="612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3"/>
                  </a:lnTo>
                  <a:lnTo>
                    <a:pt x="614" y="443"/>
                  </a:lnTo>
                  <a:lnTo>
                    <a:pt x="612" y="444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7"/>
                  </a:lnTo>
                  <a:lnTo>
                    <a:pt x="614" y="446"/>
                  </a:lnTo>
                  <a:lnTo>
                    <a:pt x="615" y="446"/>
                  </a:lnTo>
                  <a:lnTo>
                    <a:pt x="615" y="446"/>
                  </a:lnTo>
                  <a:lnTo>
                    <a:pt x="615" y="447"/>
                  </a:lnTo>
                  <a:lnTo>
                    <a:pt x="615" y="447"/>
                  </a:lnTo>
                  <a:lnTo>
                    <a:pt x="614" y="449"/>
                  </a:lnTo>
                  <a:lnTo>
                    <a:pt x="614" y="449"/>
                  </a:lnTo>
                  <a:lnTo>
                    <a:pt x="614" y="451"/>
                  </a:lnTo>
                  <a:lnTo>
                    <a:pt x="614" y="451"/>
                  </a:lnTo>
                  <a:lnTo>
                    <a:pt x="614" y="452"/>
                  </a:lnTo>
                  <a:lnTo>
                    <a:pt x="612" y="452"/>
                  </a:lnTo>
                  <a:lnTo>
                    <a:pt x="612" y="452"/>
                  </a:lnTo>
                  <a:lnTo>
                    <a:pt x="611" y="454"/>
                  </a:lnTo>
                  <a:lnTo>
                    <a:pt x="611" y="454"/>
                  </a:lnTo>
                  <a:lnTo>
                    <a:pt x="609" y="455"/>
                  </a:lnTo>
                  <a:lnTo>
                    <a:pt x="609" y="455"/>
                  </a:lnTo>
                  <a:lnTo>
                    <a:pt x="611" y="455"/>
                  </a:lnTo>
                  <a:lnTo>
                    <a:pt x="611" y="457"/>
                  </a:lnTo>
                  <a:lnTo>
                    <a:pt x="607" y="457"/>
                  </a:lnTo>
                  <a:lnTo>
                    <a:pt x="607" y="457"/>
                  </a:lnTo>
                  <a:lnTo>
                    <a:pt x="607" y="458"/>
                  </a:lnTo>
                  <a:lnTo>
                    <a:pt x="606" y="460"/>
                  </a:lnTo>
                  <a:lnTo>
                    <a:pt x="606" y="460"/>
                  </a:lnTo>
                  <a:lnTo>
                    <a:pt x="607" y="462"/>
                  </a:lnTo>
                  <a:lnTo>
                    <a:pt x="607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3"/>
                  </a:lnTo>
                  <a:lnTo>
                    <a:pt x="611" y="463"/>
                  </a:lnTo>
                  <a:lnTo>
                    <a:pt x="609" y="465"/>
                  </a:lnTo>
                  <a:lnTo>
                    <a:pt x="607" y="465"/>
                  </a:lnTo>
                  <a:lnTo>
                    <a:pt x="606" y="465"/>
                  </a:lnTo>
                  <a:lnTo>
                    <a:pt x="604" y="465"/>
                  </a:lnTo>
                  <a:lnTo>
                    <a:pt x="603" y="465"/>
                  </a:lnTo>
                  <a:lnTo>
                    <a:pt x="603" y="465"/>
                  </a:lnTo>
                  <a:lnTo>
                    <a:pt x="601" y="466"/>
                  </a:lnTo>
                  <a:lnTo>
                    <a:pt x="598" y="465"/>
                  </a:lnTo>
                  <a:lnTo>
                    <a:pt x="596" y="463"/>
                  </a:lnTo>
                  <a:lnTo>
                    <a:pt x="595" y="462"/>
                  </a:lnTo>
                  <a:lnTo>
                    <a:pt x="590" y="462"/>
                  </a:lnTo>
                  <a:lnTo>
                    <a:pt x="587" y="462"/>
                  </a:lnTo>
                  <a:lnTo>
                    <a:pt x="585" y="462"/>
                  </a:lnTo>
                  <a:lnTo>
                    <a:pt x="584" y="463"/>
                  </a:lnTo>
                  <a:lnTo>
                    <a:pt x="584" y="465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1" y="466"/>
                  </a:lnTo>
                  <a:lnTo>
                    <a:pt x="584" y="470"/>
                  </a:lnTo>
                  <a:lnTo>
                    <a:pt x="587" y="471"/>
                  </a:lnTo>
                  <a:lnTo>
                    <a:pt x="587" y="473"/>
                  </a:lnTo>
                  <a:lnTo>
                    <a:pt x="587" y="473"/>
                  </a:lnTo>
                  <a:lnTo>
                    <a:pt x="584" y="473"/>
                  </a:lnTo>
                  <a:lnTo>
                    <a:pt x="582" y="473"/>
                  </a:lnTo>
                  <a:lnTo>
                    <a:pt x="581" y="474"/>
                  </a:lnTo>
                  <a:lnTo>
                    <a:pt x="579" y="476"/>
                  </a:lnTo>
                  <a:lnTo>
                    <a:pt x="577" y="477"/>
                  </a:lnTo>
                  <a:lnTo>
                    <a:pt x="573" y="479"/>
                  </a:lnTo>
                  <a:lnTo>
                    <a:pt x="568" y="482"/>
                  </a:lnTo>
                  <a:lnTo>
                    <a:pt x="566" y="482"/>
                  </a:lnTo>
                  <a:lnTo>
                    <a:pt x="565" y="484"/>
                  </a:lnTo>
                  <a:lnTo>
                    <a:pt x="563" y="484"/>
                  </a:lnTo>
                  <a:lnTo>
                    <a:pt x="562" y="485"/>
                  </a:lnTo>
                  <a:lnTo>
                    <a:pt x="560" y="485"/>
                  </a:lnTo>
                  <a:lnTo>
                    <a:pt x="558" y="484"/>
                  </a:lnTo>
                  <a:lnTo>
                    <a:pt x="558" y="482"/>
                  </a:lnTo>
                  <a:lnTo>
                    <a:pt x="560" y="482"/>
                  </a:lnTo>
                  <a:lnTo>
                    <a:pt x="562" y="482"/>
                  </a:lnTo>
                  <a:lnTo>
                    <a:pt x="563" y="481"/>
                  </a:lnTo>
                  <a:lnTo>
                    <a:pt x="565" y="481"/>
                  </a:lnTo>
                  <a:lnTo>
                    <a:pt x="565" y="481"/>
                  </a:lnTo>
                  <a:lnTo>
                    <a:pt x="566" y="479"/>
                  </a:lnTo>
                  <a:lnTo>
                    <a:pt x="573" y="474"/>
                  </a:lnTo>
                  <a:lnTo>
                    <a:pt x="574" y="471"/>
                  </a:lnTo>
                  <a:lnTo>
                    <a:pt x="574" y="470"/>
                  </a:lnTo>
                  <a:lnTo>
                    <a:pt x="574" y="468"/>
                  </a:lnTo>
                  <a:lnTo>
                    <a:pt x="573" y="466"/>
                  </a:lnTo>
                  <a:lnTo>
                    <a:pt x="571" y="466"/>
                  </a:lnTo>
                  <a:lnTo>
                    <a:pt x="566" y="468"/>
                  </a:lnTo>
                  <a:lnTo>
                    <a:pt x="563" y="470"/>
                  </a:lnTo>
                  <a:lnTo>
                    <a:pt x="560" y="471"/>
                  </a:lnTo>
                  <a:lnTo>
                    <a:pt x="557" y="473"/>
                  </a:lnTo>
                  <a:lnTo>
                    <a:pt x="558" y="473"/>
                  </a:lnTo>
                  <a:lnTo>
                    <a:pt x="557" y="474"/>
                  </a:lnTo>
                  <a:lnTo>
                    <a:pt x="557" y="476"/>
                  </a:lnTo>
                  <a:lnTo>
                    <a:pt x="557" y="477"/>
                  </a:lnTo>
                  <a:lnTo>
                    <a:pt x="557" y="477"/>
                  </a:lnTo>
                  <a:lnTo>
                    <a:pt x="557" y="479"/>
                  </a:lnTo>
                  <a:lnTo>
                    <a:pt x="555" y="479"/>
                  </a:lnTo>
                  <a:lnTo>
                    <a:pt x="555" y="479"/>
                  </a:lnTo>
                  <a:lnTo>
                    <a:pt x="554" y="481"/>
                  </a:lnTo>
                  <a:lnTo>
                    <a:pt x="552" y="481"/>
                  </a:lnTo>
                  <a:lnTo>
                    <a:pt x="551" y="482"/>
                  </a:lnTo>
                  <a:lnTo>
                    <a:pt x="543" y="481"/>
                  </a:lnTo>
                  <a:lnTo>
                    <a:pt x="538" y="479"/>
                  </a:lnTo>
                  <a:lnTo>
                    <a:pt x="532" y="479"/>
                  </a:lnTo>
                  <a:lnTo>
                    <a:pt x="530" y="479"/>
                  </a:lnTo>
                  <a:lnTo>
                    <a:pt x="530" y="477"/>
                  </a:lnTo>
                  <a:lnTo>
                    <a:pt x="530" y="476"/>
                  </a:lnTo>
                  <a:lnTo>
                    <a:pt x="532" y="476"/>
                  </a:lnTo>
                  <a:lnTo>
                    <a:pt x="533" y="476"/>
                  </a:lnTo>
                  <a:lnTo>
                    <a:pt x="540" y="474"/>
                  </a:lnTo>
                  <a:lnTo>
                    <a:pt x="540" y="473"/>
                  </a:lnTo>
                  <a:lnTo>
                    <a:pt x="540" y="471"/>
                  </a:lnTo>
                  <a:lnTo>
                    <a:pt x="538" y="470"/>
                  </a:lnTo>
                  <a:lnTo>
                    <a:pt x="540" y="468"/>
                  </a:lnTo>
                  <a:lnTo>
                    <a:pt x="543" y="466"/>
                  </a:lnTo>
                  <a:lnTo>
                    <a:pt x="546" y="465"/>
                  </a:lnTo>
                  <a:lnTo>
                    <a:pt x="547" y="463"/>
                  </a:lnTo>
                  <a:lnTo>
                    <a:pt x="549" y="462"/>
                  </a:lnTo>
                  <a:lnTo>
                    <a:pt x="543" y="458"/>
                  </a:lnTo>
                  <a:lnTo>
                    <a:pt x="543" y="457"/>
                  </a:lnTo>
                  <a:lnTo>
                    <a:pt x="546" y="457"/>
                  </a:lnTo>
                  <a:lnTo>
                    <a:pt x="551" y="458"/>
                  </a:lnTo>
                  <a:lnTo>
                    <a:pt x="554" y="458"/>
                  </a:lnTo>
                  <a:lnTo>
                    <a:pt x="558" y="458"/>
                  </a:lnTo>
                  <a:lnTo>
                    <a:pt x="562" y="457"/>
                  </a:lnTo>
                  <a:lnTo>
                    <a:pt x="562" y="455"/>
                  </a:lnTo>
                  <a:lnTo>
                    <a:pt x="562" y="455"/>
                  </a:lnTo>
                  <a:lnTo>
                    <a:pt x="558" y="454"/>
                  </a:lnTo>
                  <a:lnTo>
                    <a:pt x="555" y="452"/>
                  </a:lnTo>
                  <a:lnTo>
                    <a:pt x="549" y="452"/>
                  </a:lnTo>
                  <a:lnTo>
                    <a:pt x="544" y="451"/>
                  </a:lnTo>
                  <a:lnTo>
                    <a:pt x="541" y="451"/>
                  </a:lnTo>
                  <a:lnTo>
                    <a:pt x="536" y="451"/>
                  </a:lnTo>
                  <a:lnTo>
                    <a:pt x="536" y="452"/>
                  </a:lnTo>
                  <a:lnTo>
                    <a:pt x="536" y="454"/>
                  </a:lnTo>
                  <a:lnTo>
                    <a:pt x="536" y="454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3" y="455"/>
                  </a:lnTo>
                  <a:lnTo>
                    <a:pt x="532" y="454"/>
                  </a:lnTo>
                  <a:lnTo>
                    <a:pt x="529" y="454"/>
                  </a:lnTo>
                  <a:lnTo>
                    <a:pt x="525" y="454"/>
                  </a:lnTo>
                  <a:lnTo>
                    <a:pt x="522" y="454"/>
                  </a:lnTo>
                  <a:lnTo>
                    <a:pt x="519" y="454"/>
                  </a:lnTo>
                  <a:lnTo>
                    <a:pt x="514" y="454"/>
                  </a:lnTo>
                  <a:lnTo>
                    <a:pt x="514" y="455"/>
                  </a:lnTo>
                  <a:lnTo>
                    <a:pt x="514" y="455"/>
                  </a:lnTo>
                  <a:lnTo>
                    <a:pt x="514" y="457"/>
                  </a:lnTo>
                  <a:lnTo>
                    <a:pt x="513" y="457"/>
                  </a:lnTo>
                  <a:lnTo>
                    <a:pt x="513" y="457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58"/>
                  </a:lnTo>
                  <a:lnTo>
                    <a:pt x="510" y="458"/>
                  </a:lnTo>
                  <a:lnTo>
                    <a:pt x="508" y="457"/>
                  </a:lnTo>
                  <a:lnTo>
                    <a:pt x="508" y="455"/>
                  </a:lnTo>
                  <a:lnTo>
                    <a:pt x="506" y="454"/>
                  </a:lnTo>
                  <a:lnTo>
                    <a:pt x="506" y="451"/>
                  </a:lnTo>
                  <a:lnTo>
                    <a:pt x="511" y="451"/>
                  </a:lnTo>
                  <a:lnTo>
                    <a:pt x="514" y="451"/>
                  </a:lnTo>
                  <a:lnTo>
                    <a:pt x="514" y="451"/>
                  </a:lnTo>
                  <a:lnTo>
                    <a:pt x="516" y="449"/>
                  </a:lnTo>
                  <a:lnTo>
                    <a:pt x="529" y="447"/>
                  </a:lnTo>
                  <a:lnTo>
                    <a:pt x="535" y="444"/>
                  </a:lnTo>
                  <a:lnTo>
                    <a:pt x="535" y="444"/>
                  </a:lnTo>
                  <a:lnTo>
                    <a:pt x="535" y="446"/>
                  </a:lnTo>
                  <a:lnTo>
                    <a:pt x="535" y="446"/>
                  </a:lnTo>
                  <a:lnTo>
                    <a:pt x="536" y="446"/>
                  </a:lnTo>
                  <a:lnTo>
                    <a:pt x="540" y="444"/>
                  </a:lnTo>
                  <a:lnTo>
                    <a:pt x="544" y="444"/>
                  </a:lnTo>
                  <a:lnTo>
                    <a:pt x="544" y="443"/>
                  </a:lnTo>
                  <a:lnTo>
                    <a:pt x="546" y="443"/>
                  </a:lnTo>
                  <a:lnTo>
                    <a:pt x="546" y="443"/>
                  </a:lnTo>
                  <a:lnTo>
                    <a:pt x="552" y="441"/>
                  </a:lnTo>
                  <a:lnTo>
                    <a:pt x="557" y="440"/>
                  </a:lnTo>
                  <a:lnTo>
                    <a:pt x="558" y="440"/>
                  </a:lnTo>
                  <a:lnTo>
                    <a:pt x="558" y="440"/>
                  </a:lnTo>
                  <a:lnTo>
                    <a:pt x="562" y="436"/>
                  </a:lnTo>
                  <a:lnTo>
                    <a:pt x="570" y="435"/>
                  </a:lnTo>
                  <a:lnTo>
                    <a:pt x="571" y="435"/>
                  </a:lnTo>
                  <a:lnTo>
                    <a:pt x="577" y="433"/>
                  </a:lnTo>
                  <a:lnTo>
                    <a:pt x="579" y="433"/>
                  </a:lnTo>
                  <a:lnTo>
                    <a:pt x="582" y="432"/>
                  </a:lnTo>
                  <a:close/>
                  <a:moveTo>
                    <a:pt x="497" y="425"/>
                  </a:moveTo>
                  <a:lnTo>
                    <a:pt x="497" y="425"/>
                  </a:lnTo>
                  <a:lnTo>
                    <a:pt x="497" y="427"/>
                  </a:lnTo>
                  <a:lnTo>
                    <a:pt x="497" y="429"/>
                  </a:lnTo>
                  <a:lnTo>
                    <a:pt x="495" y="430"/>
                  </a:lnTo>
                  <a:lnTo>
                    <a:pt x="494" y="432"/>
                  </a:lnTo>
                  <a:lnTo>
                    <a:pt x="492" y="432"/>
                  </a:lnTo>
                  <a:lnTo>
                    <a:pt x="491" y="432"/>
                  </a:lnTo>
                  <a:lnTo>
                    <a:pt x="491" y="432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29"/>
                  </a:lnTo>
                  <a:lnTo>
                    <a:pt x="491" y="429"/>
                  </a:lnTo>
                  <a:lnTo>
                    <a:pt x="489" y="429"/>
                  </a:lnTo>
                  <a:lnTo>
                    <a:pt x="491" y="429"/>
                  </a:lnTo>
                  <a:lnTo>
                    <a:pt x="492" y="427"/>
                  </a:lnTo>
                  <a:lnTo>
                    <a:pt x="497" y="425"/>
                  </a:lnTo>
                  <a:lnTo>
                    <a:pt x="497" y="425"/>
                  </a:lnTo>
                  <a:close/>
                  <a:moveTo>
                    <a:pt x="891" y="422"/>
                  </a:moveTo>
                  <a:lnTo>
                    <a:pt x="891" y="422"/>
                  </a:lnTo>
                  <a:lnTo>
                    <a:pt x="893" y="424"/>
                  </a:lnTo>
                  <a:lnTo>
                    <a:pt x="894" y="424"/>
                  </a:lnTo>
                  <a:lnTo>
                    <a:pt x="894" y="425"/>
                  </a:lnTo>
                  <a:lnTo>
                    <a:pt x="894" y="425"/>
                  </a:lnTo>
                  <a:lnTo>
                    <a:pt x="893" y="429"/>
                  </a:lnTo>
                  <a:lnTo>
                    <a:pt x="891" y="429"/>
                  </a:lnTo>
                  <a:lnTo>
                    <a:pt x="890" y="427"/>
                  </a:lnTo>
                  <a:lnTo>
                    <a:pt x="890" y="427"/>
                  </a:lnTo>
                  <a:lnTo>
                    <a:pt x="891" y="424"/>
                  </a:lnTo>
                  <a:lnTo>
                    <a:pt x="891" y="422"/>
                  </a:lnTo>
                  <a:close/>
                  <a:moveTo>
                    <a:pt x="2777" y="419"/>
                  </a:moveTo>
                  <a:lnTo>
                    <a:pt x="2779" y="419"/>
                  </a:lnTo>
                  <a:lnTo>
                    <a:pt x="2780" y="419"/>
                  </a:lnTo>
                  <a:lnTo>
                    <a:pt x="2782" y="421"/>
                  </a:lnTo>
                  <a:lnTo>
                    <a:pt x="2783" y="422"/>
                  </a:lnTo>
                  <a:lnTo>
                    <a:pt x="2782" y="422"/>
                  </a:lnTo>
                  <a:lnTo>
                    <a:pt x="2780" y="422"/>
                  </a:lnTo>
                  <a:lnTo>
                    <a:pt x="2779" y="422"/>
                  </a:lnTo>
                  <a:lnTo>
                    <a:pt x="2776" y="421"/>
                  </a:lnTo>
                  <a:lnTo>
                    <a:pt x="2777" y="419"/>
                  </a:lnTo>
                  <a:close/>
                  <a:moveTo>
                    <a:pt x="484" y="419"/>
                  </a:moveTo>
                  <a:lnTo>
                    <a:pt x="486" y="419"/>
                  </a:lnTo>
                  <a:lnTo>
                    <a:pt x="488" y="421"/>
                  </a:lnTo>
                  <a:lnTo>
                    <a:pt x="489" y="422"/>
                  </a:lnTo>
                  <a:lnTo>
                    <a:pt x="491" y="422"/>
                  </a:lnTo>
                  <a:lnTo>
                    <a:pt x="491" y="422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5"/>
                  </a:lnTo>
                  <a:lnTo>
                    <a:pt x="491" y="425"/>
                  </a:lnTo>
                  <a:lnTo>
                    <a:pt x="488" y="427"/>
                  </a:lnTo>
                  <a:lnTo>
                    <a:pt x="488" y="427"/>
                  </a:lnTo>
                  <a:lnTo>
                    <a:pt x="486" y="427"/>
                  </a:lnTo>
                  <a:lnTo>
                    <a:pt x="486" y="425"/>
                  </a:lnTo>
                  <a:lnTo>
                    <a:pt x="486" y="424"/>
                  </a:lnTo>
                  <a:lnTo>
                    <a:pt x="486" y="422"/>
                  </a:lnTo>
                  <a:lnTo>
                    <a:pt x="484" y="422"/>
                  </a:lnTo>
                  <a:lnTo>
                    <a:pt x="484" y="421"/>
                  </a:lnTo>
                  <a:lnTo>
                    <a:pt x="484" y="421"/>
                  </a:lnTo>
                  <a:lnTo>
                    <a:pt x="483" y="421"/>
                  </a:lnTo>
                  <a:lnTo>
                    <a:pt x="483" y="419"/>
                  </a:lnTo>
                  <a:lnTo>
                    <a:pt x="483" y="419"/>
                  </a:lnTo>
                  <a:lnTo>
                    <a:pt x="484" y="419"/>
                  </a:lnTo>
                  <a:close/>
                  <a:moveTo>
                    <a:pt x="2563" y="413"/>
                  </a:moveTo>
                  <a:lnTo>
                    <a:pt x="2564" y="414"/>
                  </a:lnTo>
                  <a:lnTo>
                    <a:pt x="2567" y="416"/>
                  </a:lnTo>
                  <a:lnTo>
                    <a:pt x="2577" y="419"/>
                  </a:lnTo>
                  <a:lnTo>
                    <a:pt x="2578" y="421"/>
                  </a:lnTo>
                  <a:lnTo>
                    <a:pt x="2580" y="422"/>
                  </a:lnTo>
                  <a:lnTo>
                    <a:pt x="2582" y="422"/>
                  </a:lnTo>
                  <a:lnTo>
                    <a:pt x="2578" y="421"/>
                  </a:lnTo>
                  <a:lnTo>
                    <a:pt x="2572" y="419"/>
                  </a:lnTo>
                  <a:lnTo>
                    <a:pt x="2569" y="418"/>
                  </a:lnTo>
                  <a:lnTo>
                    <a:pt x="2569" y="418"/>
                  </a:lnTo>
                  <a:lnTo>
                    <a:pt x="2567" y="418"/>
                  </a:lnTo>
                  <a:lnTo>
                    <a:pt x="2566" y="418"/>
                  </a:lnTo>
                  <a:lnTo>
                    <a:pt x="2564" y="416"/>
                  </a:lnTo>
                  <a:lnTo>
                    <a:pt x="2564" y="416"/>
                  </a:lnTo>
                  <a:lnTo>
                    <a:pt x="2563" y="414"/>
                  </a:lnTo>
                  <a:lnTo>
                    <a:pt x="2563" y="413"/>
                  </a:lnTo>
                  <a:close/>
                  <a:moveTo>
                    <a:pt x="2810" y="411"/>
                  </a:moveTo>
                  <a:lnTo>
                    <a:pt x="2812" y="411"/>
                  </a:lnTo>
                  <a:lnTo>
                    <a:pt x="2812" y="413"/>
                  </a:lnTo>
                  <a:lnTo>
                    <a:pt x="2813" y="414"/>
                  </a:lnTo>
                  <a:lnTo>
                    <a:pt x="2815" y="418"/>
                  </a:lnTo>
                  <a:lnTo>
                    <a:pt x="2815" y="419"/>
                  </a:lnTo>
                  <a:lnTo>
                    <a:pt x="2813" y="419"/>
                  </a:lnTo>
                  <a:lnTo>
                    <a:pt x="2812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8"/>
                  </a:lnTo>
                  <a:lnTo>
                    <a:pt x="2810" y="416"/>
                  </a:lnTo>
                  <a:lnTo>
                    <a:pt x="2810" y="416"/>
                  </a:lnTo>
                  <a:lnTo>
                    <a:pt x="2810" y="414"/>
                  </a:lnTo>
                  <a:lnTo>
                    <a:pt x="2810" y="414"/>
                  </a:lnTo>
                  <a:lnTo>
                    <a:pt x="2810" y="413"/>
                  </a:lnTo>
                  <a:lnTo>
                    <a:pt x="2809" y="413"/>
                  </a:lnTo>
                  <a:lnTo>
                    <a:pt x="2809" y="411"/>
                  </a:lnTo>
                  <a:lnTo>
                    <a:pt x="2809" y="411"/>
                  </a:lnTo>
                  <a:lnTo>
                    <a:pt x="2810" y="411"/>
                  </a:lnTo>
                  <a:close/>
                  <a:moveTo>
                    <a:pt x="3351" y="408"/>
                  </a:moveTo>
                  <a:lnTo>
                    <a:pt x="3353" y="408"/>
                  </a:lnTo>
                  <a:lnTo>
                    <a:pt x="3353" y="410"/>
                  </a:lnTo>
                  <a:lnTo>
                    <a:pt x="3351" y="411"/>
                  </a:lnTo>
                  <a:lnTo>
                    <a:pt x="3346" y="411"/>
                  </a:lnTo>
                  <a:lnTo>
                    <a:pt x="3345" y="411"/>
                  </a:lnTo>
                  <a:lnTo>
                    <a:pt x="3345" y="411"/>
                  </a:lnTo>
                  <a:lnTo>
                    <a:pt x="3346" y="410"/>
                  </a:lnTo>
                  <a:lnTo>
                    <a:pt x="3349" y="408"/>
                  </a:lnTo>
                  <a:lnTo>
                    <a:pt x="3351" y="408"/>
                  </a:lnTo>
                  <a:close/>
                  <a:moveTo>
                    <a:pt x="2824" y="406"/>
                  </a:moveTo>
                  <a:lnTo>
                    <a:pt x="2824" y="406"/>
                  </a:lnTo>
                  <a:lnTo>
                    <a:pt x="2824" y="408"/>
                  </a:lnTo>
                  <a:lnTo>
                    <a:pt x="2824" y="410"/>
                  </a:lnTo>
                  <a:lnTo>
                    <a:pt x="2824" y="410"/>
                  </a:lnTo>
                  <a:lnTo>
                    <a:pt x="2824" y="411"/>
                  </a:lnTo>
                  <a:lnTo>
                    <a:pt x="2824" y="413"/>
                  </a:lnTo>
                  <a:lnTo>
                    <a:pt x="2823" y="413"/>
                  </a:lnTo>
                  <a:lnTo>
                    <a:pt x="2823" y="414"/>
                  </a:lnTo>
                  <a:lnTo>
                    <a:pt x="2823" y="414"/>
                  </a:lnTo>
                  <a:lnTo>
                    <a:pt x="2821" y="416"/>
                  </a:lnTo>
                  <a:lnTo>
                    <a:pt x="2821" y="413"/>
                  </a:lnTo>
                  <a:lnTo>
                    <a:pt x="2821" y="413"/>
                  </a:lnTo>
                  <a:lnTo>
                    <a:pt x="2823" y="411"/>
                  </a:lnTo>
                  <a:lnTo>
                    <a:pt x="2823" y="411"/>
                  </a:lnTo>
                  <a:lnTo>
                    <a:pt x="2823" y="410"/>
                  </a:lnTo>
                  <a:lnTo>
                    <a:pt x="2821" y="410"/>
                  </a:lnTo>
                  <a:lnTo>
                    <a:pt x="2823" y="410"/>
                  </a:lnTo>
                  <a:lnTo>
                    <a:pt x="2824" y="406"/>
                  </a:lnTo>
                  <a:lnTo>
                    <a:pt x="2824" y="406"/>
                  </a:lnTo>
                  <a:close/>
                  <a:moveTo>
                    <a:pt x="3343" y="406"/>
                  </a:moveTo>
                  <a:lnTo>
                    <a:pt x="3345" y="406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5" y="408"/>
                  </a:lnTo>
                  <a:lnTo>
                    <a:pt x="3343" y="408"/>
                  </a:lnTo>
                  <a:lnTo>
                    <a:pt x="3342" y="408"/>
                  </a:lnTo>
                  <a:lnTo>
                    <a:pt x="3340" y="408"/>
                  </a:lnTo>
                  <a:lnTo>
                    <a:pt x="3340" y="406"/>
                  </a:lnTo>
                  <a:lnTo>
                    <a:pt x="3340" y="406"/>
                  </a:lnTo>
                  <a:lnTo>
                    <a:pt x="3343" y="406"/>
                  </a:lnTo>
                  <a:close/>
                  <a:moveTo>
                    <a:pt x="3646" y="395"/>
                  </a:moveTo>
                  <a:lnTo>
                    <a:pt x="3647" y="397"/>
                  </a:lnTo>
                  <a:lnTo>
                    <a:pt x="3649" y="397"/>
                  </a:lnTo>
                  <a:lnTo>
                    <a:pt x="3646" y="399"/>
                  </a:lnTo>
                  <a:lnTo>
                    <a:pt x="3643" y="399"/>
                  </a:lnTo>
                  <a:lnTo>
                    <a:pt x="3638" y="399"/>
                  </a:lnTo>
                  <a:lnTo>
                    <a:pt x="3632" y="399"/>
                  </a:lnTo>
                  <a:lnTo>
                    <a:pt x="3629" y="400"/>
                  </a:lnTo>
                  <a:lnTo>
                    <a:pt x="3624" y="402"/>
                  </a:lnTo>
                  <a:lnTo>
                    <a:pt x="3614" y="402"/>
                  </a:lnTo>
                  <a:lnTo>
                    <a:pt x="3613" y="402"/>
                  </a:lnTo>
                  <a:lnTo>
                    <a:pt x="3613" y="400"/>
                  </a:lnTo>
                  <a:lnTo>
                    <a:pt x="3611" y="400"/>
                  </a:lnTo>
                  <a:lnTo>
                    <a:pt x="3610" y="400"/>
                  </a:lnTo>
                  <a:lnTo>
                    <a:pt x="3608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399"/>
                  </a:lnTo>
                  <a:lnTo>
                    <a:pt x="3610" y="399"/>
                  </a:lnTo>
                  <a:lnTo>
                    <a:pt x="3619" y="399"/>
                  </a:lnTo>
                  <a:lnTo>
                    <a:pt x="3624" y="399"/>
                  </a:lnTo>
                  <a:lnTo>
                    <a:pt x="3625" y="399"/>
                  </a:lnTo>
                  <a:lnTo>
                    <a:pt x="3629" y="399"/>
                  </a:lnTo>
                  <a:lnTo>
                    <a:pt x="3632" y="397"/>
                  </a:lnTo>
                  <a:lnTo>
                    <a:pt x="3636" y="397"/>
                  </a:lnTo>
                  <a:lnTo>
                    <a:pt x="3644" y="395"/>
                  </a:lnTo>
                  <a:lnTo>
                    <a:pt x="3646" y="395"/>
                  </a:lnTo>
                  <a:close/>
                  <a:moveTo>
                    <a:pt x="585" y="389"/>
                  </a:moveTo>
                  <a:lnTo>
                    <a:pt x="585" y="389"/>
                  </a:lnTo>
                  <a:lnTo>
                    <a:pt x="585" y="389"/>
                  </a:lnTo>
                  <a:lnTo>
                    <a:pt x="585" y="391"/>
                  </a:lnTo>
                  <a:lnTo>
                    <a:pt x="585" y="391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8" y="394"/>
                  </a:lnTo>
                  <a:lnTo>
                    <a:pt x="587" y="394"/>
                  </a:lnTo>
                  <a:lnTo>
                    <a:pt x="587" y="394"/>
                  </a:lnTo>
                  <a:lnTo>
                    <a:pt x="585" y="394"/>
                  </a:lnTo>
                  <a:lnTo>
                    <a:pt x="585" y="395"/>
                  </a:lnTo>
                  <a:lnTo>
                    <a:pt x="585" y="397"/>
                  </a:lnTo>
                  <a:lnTo>
                    <a:pt x="585" y="397"/>
                  </a:lnTo>
                  <a:lnTo>
                    <a:pt x="585" y="399"/>
                  </a:lnTo>
                  <a:lnTo>
                    <a:pt x="587" y="399"/>
                  </a:lnTo>
                  <a:lnTo>
                    <a:pt x="587" y="400"/>
                  </a:lnTo>
                  <a:lnTo>
                    <a:pt x="585" y="402"/>
                  </a:lnTo>
                  <a:lnTo>
                    <a:pt x="584" y="402"/>
                  </a:lnTo>
                  <a:lnTo>
                    <a:pt x="582" y="402"/>
                  </a:lnTo>
                  <a:lnTo>
                    <a:pt x="582" y="402"/>
                  </a:lnTo>
                  <a:lnTo>
                    <a:pt x="582" y="400"/>
                  </a:lnTo>
                  <a:lnTo>
                    <a:pt x="582" y="399"/>
                  </a:lnTo>
                  <a:lnTo>
                    <a:pt x="582" y="397"/>
                  </a:lnTo>
                  <a:lnTo>
                    <a:pt x="582" y="395"/>
                  </a:lnTo>
                  <a:lnTo>
                    <a:pt x="582" y="394"/>
                  </a:lnTo>
                  <a:lnTo>
                    <a:pt x="582" y="394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4" y="391"/>
                  </a:lnTo>
                  <a:lnTo>
                    <a:pt x="584" y="391"/>
                  </a:lnTo>
                  <a:lnTo>
                    <a:pt x="584" y="389"/>
                  </a:lnTo>
                  <a:lnTo>
                    <a:pt x="585" y="389"/>
                  </a:lnTo>
                  <a:close/>
                  <a:moveTo>
                    <a:pt x="3641" y="386"/>
                  </a:moveTo>
                  <a:lnTo>
                    <a:pt x="3636" y="389"/>
                  </a:lnTo>
                  <a:lnTo>
                    <a:pt x="3635" y="389"/>
                  </a:lnTo>
                  <a:lnTo>
                    <a:pt x="3629" y="389"/>
                  </a:lnTo>
                  <a:lnTo>
                    <a:pt x="3624" y="391"/>
                  </a:lnTo>
                  <a:lnTo>
                    <a:pt x="3621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0" y="388"/>
                  </a:lnTo>
                  <a:lnTo>
                    <a:pt x="3610" y="388"/>
                  </a:lnTo>
                  <a:lnTo>
                    <a:pt x="3611" y="388"/>
                  </a:lnTo>
                  <a:lnTo>
                    <a:pt x="3616" y="388"/>
                  </a:lnTo>
                  <a:lnTo>
                    <a:pt x="3619" y="389"/>
                  </a:lnTo>
                  <a:lnTo>
                    <a:pt x="3622" y="389"/>
                  </a:lnTo>
                  <a:lnTo>
                    <a:pt x="3625" y="389"/>
                  </a:lnTo>
                  <a:lnTo>
                    <a:pt x="3627" y="389"/>
                  </a:lnTo>
                  <a:lnTo>
                    <a:pt x="3629" y="388"/>
                  </a:lnTo>
                  <a:lnTo>
                    <a:pt x="3633" y="388"/>
                  </a:lnTo>
                  <a:lnTo>
                    <a:pt x="3635" y="388"/>
                  </a:lnTo>
                  <a:lnTo>
                    <a:pt x="3636" y="388"/>
                  </a:lnTo>
                  <a:lnTo>
                    <a:pt x="3641" y="386"/>
                  </a:lnTo>
                  <a:close/>
                  <a:moveTo>
                    <a:pt x="4625" y="373"/>
                  </a:moveTo>
                  <a:lnTo>
                    <a:pt x="4628" y="375"/>
                  </a:lnTo>
                  <a:lnTo>
                    <a:pt x="4630" y="375"/>
                  </a:lnTo>
                  <a:lnTo>
                    <a:pt x="4633" y="375"/>
                  </a:lnTo>
                  <a:lnTo>
                    <a:pt x="4635" y="377"/>
                  </a:lnTo>
                  <a:lnTo>
                    <a:pt x="4635" y="378"/>
                  </a:lnTo>
                  <a:lnTo>
                    <a:pt x="4631" y="377"/>
                  </a:lnTo>
                  <a:lnTo>
                    <a:pt x="4627" y="377"/>
                  </a:lnTo>
                  <a:lnTo>
                    <a:pt x="4625" y="375"/>
                  </a:lnTo>
                  <a:lnTo>
                    <a:pt x="4625" y="373"/>
                  </a:lnTo>
                  <a:close/>
                  <a:moveTo>
                    <a:pt x="2730" y="372"/>
                  </a:moveTo>
                  <a:lnTo>
                    <a:pt x="2730" y="373"/>
                  </a:lnTo>
                  <a:lnTo>
                    <a:pt x="2730" y="373"/>
                  </a:lnTo>
                  <a:lnTo>
                    <a:pt x="2728" y="375"/>
                  </a:lnTo>
                  <a:lnTo>
                    <a:pt x="2727" y="377"/>
                  </a:lnTo>
                  <a:lnTo>
                    <a:pt x="2728" y="378"/>
                  </a:lnTo>
                  <a:lnTo>
                    <a:pt x="2727" y="378"/>
                  </a:lnTo>
                  <a:lnTo>
                    <a:pt x="2727" y="380"/>
                  </a:lnTo>
                  <a:lnTo>
                    <a:pt x="2727" y="380"/>
                  </a:lnTo>
                  <a:lnTo>
                    <a:pt x="2725" y="381"/>
                  </a:lnTo>
                  <a:lnTo>
                    <a:pt x="2723" y="381"/>
                  </a:lnTo>
                  <a:lnTo>
                    <a:pt x="2720" y="383"/>
                  </a:lnTo>
                  <a:lnTo>
                    <a:pt x="2720" y="384"/>
                  </a:lnTo>
                  <a:lnTo>
                    <a:pt x="2723" y="386"/>
                  </a:lnTo>
                  <a:lnTo>
                    <a:pt x="2725" y="386"/>
                  </a:lnTo>
                  <a:lnTo>
                    <a:pt x="2725" y="386"/>
                  </a:lnTo>
                  <a:lnTo>
                    <a:pt x="2725" y="388"/>
                  </a:lnTo>
                  <a:lnTo>
                    <a:pt x="2723" y="388"/>
                  </a:lnTo>
                  <a:lnTo>
                    <a:pt x="2720" y="386"/>
                  </a:lnTo>
                  <a:lnTo>
                    <a:pt x="2719" y="386"/>
                  </a:lnTo>
                  <a:lnTo>
                    <a:pt x="2717" y="388"/>
                  </a:lnTo>
                  <a:lnTo>
                    <a:pt x="2719" y="388"/>
                  </a:lnTo>
                  <a:lnTo>
                    <a:pt x="2719" y="388"/>
                  </a:lnTo>
                  <a:lnTo>
                    <a:pt x="2719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6" y="389"/>
                  </a:lnTo>
                  <a:lnTo>
                    <a:pt x="2716" y="389"/>
                  </a:lnTo>
                  <a:lnTo>
                    <a:pt x="2714" y="391"/>
                  </a:lnTo>
                  <a:lnTo>
                    <a:pt x="2714" y="389"/>
                  </a:lnTo>
                  <a:lnTo>
                    <a:pt x="2712" y="389"/>
                  </a:lnTo>
                  <a:lnTo>
                    <a:pt x="2711" y="389"/>
                  </a:lnTo>
                  <a:lnTo>
                    <a:pt x="2711" y="389"/>
                  </a:lnTo>
                  <a:lnTo>
                    <a:pt x="2709" y="391"/>
                  </a:lnTo>
                  <a:lnTo>
                    <a:pt x="2709" y="391"/>
                  </a:lnTo>
                  <a:lnTo>
                    <a:pt x="2711" y="389"/>
                  </a:lnTo>
                  <a:lnTo>
                    <a:pt x="2711" y="388"/>
                  </a:lnTo>
                  <a:lnTo>
                    <a:pt x="2711" y="388"/>
                  </a:lnTo>
                  <a:lnTo>
                    <a:pt x="2709" y="386"/>
                  </a:lnTo>
                  <a:lnTo>
                    <a:pt x="2709" y="386"/>
                  </a:lnTo>
                  <a:lnTo>
                    <a:pt x="2708" y="386"/>
                  </a:lnTo>
                  <a:lnTo>
                    <a:pt x="2708" y="386"/>
                  </a:lnTo>
                  <a:lnTo>
                    <a:pt x="2709" y="384"/>
                  </a:lnTo>
                  <a:lnTo>
                    <a:pt x="2712" y="383"/>
                  </a:lnTo>
                  <a:lnTo>
                    <a:pt x="2712" y="383"/>
                  </a:lnTo>
                  <a:lnTo>
                    <a:pt x="2712" y="381"/>
                  </a:lnTo>
                  <a:lnTo>
                    <a:pt x="2716" y="380"/>
                  </a:lnTo>
                  <a:lnTo>
                    <a:pt x="2719" y="378"/>
                  </a:lnTo>
                  <a:lnTo>
                    <a:pt x="2719" y="380"/>
                  </a:lnTo>
                  <a:lnTo>
                    <a:pt x="2720" y="380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19" y="377"/>
                  </a:lnTo>
                  <a:lnTo>
                    <a:pt x="2720" y="377"/>
                  </a:lnTo>
                  <a:lnTo>
                    <a:pt x="2720" y="375"/>
                  </a:lnTo>
                  <a:lnTo>
                    <a:pt x="2722" y="377"/>
                  </a:lnTo>
                  <a:lnTo>
                    <a:pt x="2722" y="377"/>
                  </a:lnTo>
                  <a:lnTo>
                    <a:pt x="2723" y="377"/>
                  </a:lnTo>
                  <a:lnTo>
                    <a:pt x="2723" y="377"/>
                  </a:lnTo>
                  <a:lnTo>
                    <a:pt x="2723" y="375"/>
                  </a:lnTo>
                  <a:lnTo>
                    <a:pt x="2725" y="375"/>
                  </a:lnTo>
                  <a:lnTo>
                    <a:pt x="2727" y="375"/>
                  </a:lnTo>
                  <a:lnTo>
                    <a:pt x="2727" y="375"/>
                  </a:lnTo>
                  <a:lnTo>
                    <a:pt x="2728" y="373"/>
                  </a:lnTo>
                  <a:lnTo>
                    <a:pt x="2730" y="373"/>
                  </a:lnTo>
                  <a:lnTo>
                    <a:pt x="2730" y="372"/>
                  </a:lnTo>
                  <a:close/>
                  <a:moveTo>
                    <a:pt x="4630" y="370"/>
                  </a:moveTo>
                  <a:lnTo>
                    <a:pt x="4631" y="370"/>
                  </a:lnTo>
                  <a:lnTo>
                    <a:pt x="4633" y="370"/>
                  </a:lnTo>
                  <a:lnTo>
                    <a:pt x="4633" y="372"/>
                  </a:lnTo>
                  <a:lnTo>
                    <a:pt x="4633" y="372"/>
                  </a:lnTo>
                  <a:lnTo>
                    <a:pt x="4635" y="372"/>
                  </a:lnTo>
                  <a:lnTo>
                    <a:pt x="4635" y="372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5"/>
                  </a:lnTo>
                  <a:lnTo>
                    <a:pt x="4630" y="373"/>
                  </a:lnTo>
                  <a:lnTo>
                    <a:pt x="4628" y="373"/>
                  </a:lnTo>
                  <a:lnTo>
                    <a:pt x="4628" y="373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30" y="370"/>
                  </a:lnTo>
                  <a:lnTo>
                    <a:pt x="4628" y="370"/>
                  </a:lnTo>
                  <a:lnTo>
                    <a:pt x="4628" y="370"/>
                  </a:lnTo>
                  <a:lnTo>
                    <a:pt x="4630" y="370"/>
                  </a:lnTo>
                  <a:close/>
                  <a:moveTo>
                    <a:pt x="3619" y="367"/>
                  </a:moveTo>
                  <a:lnTo>
                    <a:pt x="3624" y="369"/>
                  </a:lnTo>
                  <a:lnTo>
                    <a:pt x="3632" y="370"/>
                  </a:lnTo>
                  <a:lnTo>
                    <a:pt x="3636" y="370"/>
                  </a:lnTo>
                  <a:lnTo>
                    <a:pt x="3638" y="373"/>
                  </a:lnTo>
                  <a:lnTo>
                    <a:pt x="3630" y="372"/>
                  </a:lnTo>
                  <a:lnTo>
                    <a:pt x="3625" y="372"/>
                  </a:lnTo>
                  <a:lnTo>
                    <a:pt x="3622" y="370"/>
                  </a:lnTo>
                  <a:lnTo>
                    <a:pt x="3618" y="370"/>
                  </a:lnTo>
                  <a:lnTo>
                    <a:pt x="3613" y="370"/>
                  </a:lnTo>
                  <a:lnTo>
                    <a:pt x="3610" y="372"/>
                  </a:lnTo>
                  <a:lnTo>
                    <a:pt x="3608" y="373"/>
                  </a:lnTo>
                  <a:lnTo>
                    <a:pt x="3605" y="375"/>
                  </a:lnTo>
                  <a:lnTo>
                    <a:pt x="3600" y="375"/>
                  </a:lnTo>
                  <a:lnTo>
                    <a:pt x="3599" y="375"/>
                  </a:lnTo>
                  <a:lnTo>
                    <a:pt x="3599" y="373"/>
                  </a:lnTo>
                  <a:lnTo>
                    <a:pt x="3603" y="372"/>
                  </a:lnTo>
                  <a:lnTo>
                    <a:pt x="3606" y="372"/>
                  </a:lnTo>
                  <a:lnTo>
                    <a:pt x="3610" y="370"/>
                  </a:lnTo>
                  <a:lnTo>
                    <a:pt x="3614" y="369"/>
                  </a:lnTo>
                  <a:lnTo>
                    <a:pt x="3619" y="367"/>
                  </a:lnTo>
                  <a:close/>
                  <a:moveTo>
                    <a:pt x="800" y="361"/>
                  </a:moveTo>
                  <a:lnTo>
                    <a:pt x="804" y="362"/>
                  </a:lnTo>
                  <a:lnTo>
                    <a:pt x="804" y="362"/>
                  </a:lnTo>
                  <a:lnTo>
                    <a:pt x="806" y="362"/>
                  </a:lnTo>
                  <a:lnTo>
                    <a:pt x="806" y="364"/>
                  </a:lnTo>
                  <a:lnTo>
                    <a:pt x="804" y="366"/>
                  </a:lnTo>
                  <a:lnTo>
                    <a:pt x="801" y="364"/>
                  </a:lnTo>
                  <a:lnTo>
                    <a:pt x="798" y="361"/>
                  </a:lnTo>
                  <a:lnTo>
                    <a:pt x="800" y="361"/>
                  </a:lnTo>
                  <a:close/>
                  <a:moveTo>
                    <a:pt x="3584" y="355"/>
                  </a:moveTo>
                  <a:lnTo>
                    <a:pt x="3586" y="356"/>
                  </a:lnTo>
                  <a:lnTo>
                    <a:pt x="3586" y="356"/>
                  </a:lnTo>
                  <a:lnTo>
                    <a:pt x="3586" y="358"/>
                  </a:lnTo>
                  <a:lnTo>
                    <a:pt x="3583" y="358"/>
                  </a:lnTo>
                  <a:lnTo>
                    <a:pt x="3581" y="359"/>
                  </a:lnTo>
                  <a:lnTo>
                    <a:pt x="3581" y="359"/>
                  </a:lnTo>
                  <a:lnTo>
                    <a:pt x="3583" y="361"/>
                  </a:lnTo>
                  <a:lnTo>
                    <a:pt x="3583" y="361"/>
                  </a:lnTo>
                  <a:lnTo>
                    <a:pt x="3584" y="362"/>
                  </a:lnTo>
                  <a:lnTo>
                    <a:pt x="3584" y="364"/>
                  </a:lnTo>
                  <a:lnTo>
                    <a:pt x="3586" y="364"/>
                  </a:lnTo>
                  <a:lnTo>
                    <a:pt x="3588" y="366"/>
                  </a:lnTo>
                  <a:lnTo>
                    <a:pt x="3588" y="367"/>
                  </a:lnTo>
                  <a:lnTo>
                    <a:pt x="3588" y="369"/>
                  </a:lnTo>
                  <a:lnTo>
                    <a:pt x="3588" y="369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8" y="372"/>
                  </a:lnTo>
                  <a:lnTo>
                    <a:pt x="3586" y="372"/>
                  </a:lnTo>
                  <a:lnTo>
                    <a:pt x="3584" y="370"/>
                  </a:lnTo>
                  <a:lnTo>
                    <a:pt x="3584" y="370"/>
                  </a:lnTo>
                  <a:lnTo>
                    <a:pt x="3583" y="370"/>
                  </a:lnTo>
                  <a:lnTo>
                    <a:pt x="3583" y="370"/>
                  </a:lnTo>
                  <a:lnTo>
                    <a:pt x="3583" y="369"/>
                  </a:lnTo>
                  <a:lnTo>
                    <a:pt x="3583" y="367"/>
                  </a:lnTo>
                  <a:lnTo>
                    <a:pt x="3583" y="366"/>
                  </a:lnTo>
                  <a:lnTo>
                    <a:pt x="3581" y="362"/>
                  </a:lnTo>
                  <a:lnTo>
                    <a:pt x="3580" y="361"/>
                  </a:lnTo>
                  <a:lnTo>
                    <a:pt x="3578" y="361"/>
                  </a:lnTo>
                  <a:lnTo>
                    <a:pt x="3578" y="361"/>
                  </a:lnTo>
                  <a:lnTo>
                    <a:pt x="3578" y="359"/>
                  </a:lnTo>
                  <a:lnTo>
                    <a:pt x="3578" y="359"/>
                  </a:lnTo>
                  <a:lnTo>
                    <a:pt x="3578" y="358"/>
                  </a:lnTo>
                  <a:lnTo>
                    <a:pt x="3580" y="358"/>
                  </a:lnTo>
                  <a:lnTo>
                    <a:pt x="3581" y="356"/>
                  </a:lnTo>
                  <a:lnTo>
                    <a:pt x="3584" y="355"/>
                  </a:lnTo>
                  <a:close/>
                  <a:moveTo>
                    <a:pt x="3329" y="355"/>
                  </a:moveTo>
                  <a:lnTo>
                    <a:pt x="3332" y="355"/>
                  </a:lnTo>
                  <a:lnTo>
                    <a:pt x="3334" y="356"/>
                  </a:lnTo>
                  <a:lnTo>
                    <a:pt x="3334" y="356"/>
                  </a:lnTo>
                  <a:lnTo>
                    <a:pt x="3332" y="358"/>
                  </a:lnTo>
                  <a:lnTo>
                    <a:pt x="3331" y="358"/>
                  </a:lnTo>
                  <a:lnTo>
                    <a:pt x="3329" y="356"/>
                  </a:lnTo>
                  <a:lnTo>
                    <a:pt x="3329" y="355"/>
                  </a:lnTo>
                  <a:close/>
                  <a:moveTo>
                    <a:pt x="4609" y="355"/>
                  </a:moveTo>
                  <a:lnTo>
                    <a:pt x="4611" y="355"/>
                  </a:lnTo>
                  <a:lnTo>
                    <a:pt x="4613" y="355"/>
                  </a:lnTo>
                  <a:lnTo>
                    <a:pt x="4613" y="355"/>
                  </a:lnTo>
                  <a:lnTo>
                    <a:pt x="4613" y="356"/>
                  </a:lnTo>
                  <a:lnTo>
                    <a:pt x="4611" y="356"/>
                  </a:lnTo>
                  <a:lnTo>
                    <a:pt x="4611" y="356"/>
                  </a:lnTo>
                  <a:lnTo>
                    <a:pt x="4611" y="358"/>
                  </a:lnTo>
                  <a:lnTo>
                    <a:pt x="4611" y="358"/>
                  </a:lnTo>
                  <a:lnTo>
                    <a:pt x="4609" y="358"/>
                  </a:lnTo>
                  <a:lnTo>
                    <a:pt x="4608" y="358"/>
                  </a:lnTo>
                  <a:lnTo>
                    <a:pt x="4608" y="356"/>
                  </a:lnTo>
                  <a:lnTo>
                    <a:pt x="4606" y="355"/>
                  </a:lnTo>
                  <a:lnTo>
                    <a:pt x="4606" y="355"/>
                  </a:lnTo>
                  <a:lnTo>
                    <a:pt x="4608" y="355"/>
                  </a:lnTo>
                  <a:lnTo>
                    <a:pt x="4609" y="355"/>
                  </a:lnTo>
                  <a:close/>
                  <a:moveTo>
                    <a:pt x="3340" y="355"/>
                  </a:moveTo>
                  <a:lnTo>
                    <a:pt x="3340" y="355"/>
                  </a:lnTo>
                  <a:lnTo>
                    <a:pt x="3340" y="356"/>
                  </a:lnTo>
                  <a:lnTo>
                    <a:pt x="3342" y="358"/>
                  </a:lnTo>
                  <a:lnTo>
                    <a:pt x="3342" y="359"/>
                  </a:lnTo>
                  <a:lnTo>
                    <a:pt x="3338" y="359"/>
                  </a:lnTo>
                  <a:lnTo>
                    <a:pt x="3337" y="356"/>
                  </a:lnTo>
                  <a:lnTo>
                    <a:pt x="3337" y="356"/>
                  </a:lnTo>
                  <a:lnTo>
                    <a:pt x="3338" y="355"/>
                  </a:lnTo>
                  <a:lnTo>
                    <a:pt x="3338" y="355"/>
                  </a:lnTo>
                  <a:lnTo>
                    <a:pt x="3340" y="355"/>
                  </a:lnTo>
                  <a:close/>
                  <a:moveTo>
                    <a:pt x="3338" y="351"/>
                  </a:moveTo>
                  <a:lnTo>
                    <a:pt x="3338" y="353"/>
                  </a:lnTo>
                  <a:lnTo>
                    <a:pt x="3338" y="353"/>
                  </a:lnTo>
                  <a:lnTo>
                    <a:pt x="3337" y="355"/>
                  </a:lnTo>
                  <a:lnTo>
                    <a:pt x="3335" y="355"/>
                  </a:lnTo>
                  <a:lnTo>
                    <a:pt x="3332" y="353"/>
                  </a:lnTo>
                  <a:lnTo>
                    <a:pt x="3332" y="353"/>
                  </a:lnTo>
                  <a:lnTo>
                    <a:pt x="3338" y="351"/>
                  </a:lnTo>
                  <a:close/>
                  <a:moveTo>
                    <a:pt x="95" y="339"/>
                  </a:moveTo>
                  <a:lnTo>
                    <a:pt x="103" y="342"/>
                  </a:lnTo>
                  <a:lnTo>
                    <a:pt x="104" y="343"/>
                  </a:lnTo>
                  <a:lnTo>
                    <a:pt x="100" y="343"/>
                  </a:lnTo>
                  <a:lnTo>
                    <a:pt x="93" y="345"/>
                  </a:lnTo>
                  <a:lnTo>
                    <a:pt x="93" y="345"/>
                  </a:lnTo>
                  <a:lnTo>
                    <a:pt x="92" y="345"/>
                  </a:lnTo>
                  <a:lnTo>
                    <a:pt x="90" y="345"/>
                  </a:lnTo>
                  <a:lnTo>
                    <a:pt x="89" y="343"/>
                  </a:lnTo>
                  <a:lnTo>
                    <a:pt x="87" y="342"/>
                  </a:lnTo>
                  <a:lnTo>
                    <a:pt x="85" y="342"/>
                  </a:lnTo>
                  <a:lnTo>
                    <a:pt x="85" y="340"/>
                  </a:lnTo>
                  <a:lnTo>
                    <a:pt x="85" y="340"/>
                  </a:lnTo>
                  <a:lnTo>
                    <a:pt x="87" y="340"/>
                  </a:lnTo>
                  <a:lnTo>
                    <a:pt x="89" y="340"/>
                  </a:lnTo>
                  <a:lnTo>
                    <a:pt x="89" y="340"/>
                  </a:lnTo>
                  <a:lnTo>
                    <a:pt x="90" y="339"/>
                  </a:lnTo>
                  <a:lnTo>
                    <a:pt x="92" y="339"/>
                  </a:lnTo>
                  <a:lnTo>
                    <a:pt x="95" y="339"/>
                  </a:lnTo>
                  <a:close/>
                  <a:moveTo>
                    <a:pt x="1172" y="326"/>
                  </a:moveTo>
                  <a:lnTo>
                    <a:pt x="1175" y="326"/>
                  </a:lnTo>
                  <a:lnTo>
                    <a:pt x="1175" y="328"/>
                  </a:lnTo>
                  <a:lnTo>
                    <a:pt x="1175" y="328"/>
                  </a:lnTo>
                  <a:lnTo>
                    <a:pt x="1178" y="328"/>
                  </a:lnTo>
                  <a:lnTo>
                    <a:pt x="1178" y="329"/>
                  </a:lnTo>
                  <a:lnTo>
                    <a:pt x="1177" y="329"/>
                  </a:lnTo>
                  <a:lnTo>
                    <a:pt x="1175" y="329"/>
                  </a:lnTo>
                  <a:lnTo>
                    <a:pt x="1170" y="329"/>
                  </a:lnTo>
                  <a:lnTo>
                    <a:pt x="1167" y="328"/>
                  </a:lnTo>
                  <a:lnTo>
                    <a:pt x="1167" y="328"/>
                  </a:lnTo>
                  <a:lnTo>
                    <a:pt x="1169" y="328"/>
                  </a:lnTo>
                  <a:lnTo>
                    <a:pt x="1169" y="326"/>
                  </a:lnTo>
                  <a:lnTo>
                    <a:pt x="1172" y="326"/>
                  </a:lnTo>
                  <a:close/>
                  <a:moveTo>
                    <a:pt x="4469" y="301"/>
                  </a:moveTo>
                  <a:lnTo>
                    <a:pt x="4469" y="301"/>
                  </a:lnTo>
                  <a:lnTo>
                    <a:pt x="4471" y="301"/>
                  </a:lnTo>
                  <a:lnTo>
                    <a:pt x="4472" y="301"/>
                  </a:lnTo>
                  <a:lnTo>
                    <a:pt x="4472" y="303"/>
                  </a:lnTo>
                  <a:lnTo>
                    <a:pt x="4474" y="304"/>
                  </a:lnTo>
                  <a:lnTo>
                    <a:pt x="4474" y="304"/>
                  </a:lnTo>
                  <a:lnTo>
                    <a:pt x="4472" y="306"/>
                  </a:lnTo>
                  <a:lnTo>
                    <a:pt x="4471" y="307"/>
                  </a:lnTo>
                  <a:lnTo>
                    <a:pt x="4471" y="307"/>
                  </a:lnTo>
                  <a:lnTo>
                    <a:pt x="4469" y="307"/>
                  </a:lnTo>
                  <a:lnTo>
                    <a:pt x="4467" y="306"/>
                  </a:lnTo>
                  <a:lnTo>
                    <a:pt x="4467" y="304"/>
                  </a:lnTo>
                  <a:lnTo>
                    <a:pt x="4467" y="303"/>
                  </a:lnTo>
                  <a:lnTo>
                    <a:pt x="4467" y="301"/>
                  </a:lnTo>
                  <a:lnTo>
                    <a:pt x="4469" y="301"/>
                  </a:lnTo>
                  <a:lnTo>
                    <a:pt x="4469" y="301"/>
                  </a:lnTo>
                  <a:close/>
                  <a:moveTo>
                    <a:pt x="4367" y="288"/>
                  </a:moveTo>
                  <a:lnTo>
                    <a:pt x="4370" y="288"/>
                  </a:lnTo>
                  <a:lnTo>
                    <a:pt x="4370" y="290"/>
                  </a:lnTo>
                  <a:lnTo>
                    <a:pt x="4370" y="290"/>
                  </a:lnTo>
                  <a:lnTo>
                    <a:pt x="4368" y="290"/>
                  </a:lnTo>
                  <a:lnTo>
                    <a:pt x="4367" y="291"/>
                  </a:lnTo>
                  <a:lnTo>
                    <a:pt x="4365" y="291"/>
                  </a:lnTo>
                  <a:lnTo>
                    <a:pt x="4363" y="291"/>
                  </a:lnTo>
                  <a:lnTo>
                    <a:pt x="4362" y="291"/>
                  </a:lnTo>
                  <a:lnTo>
                    <a:pt x="4362" y="291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88"/>
                  </a:lnTo>
                  <a:lnTo>
                    <a:pt x="4365" y="288"/>
                  </a:lnTo>
                  <a:lnTo>
                    <a:pt x="4367" y="288"/>
                  </a:lnTo>
                  <a:close/>
                  <a:moveTo>
                    <a:pt x="3763" y="216"/>
                  </a:moveTo>
                  <a:lnTo>
                    <a:pt x="3763" y="216"/>
                  </a:lnTo>
                  <a:lnTo>
                    <a:pt x="3764" y="217"/>
                  </a:lnTo>
                  <a:lnTo>
                    <a:pt x="3767" y="219"/>
                  </a:lnTo>
                  <a:lnTo>
                    <a:pt x="3767" y="219"/>
                  </a:lnTo>
                  <a:lnTo>
                    <a:pt x="3769" y="219"/>
                  </a:lnTo>
                  <a:lnTo>
                    <a:pt x="3769" y="221"/>
                  </a:lnTo>
                  <a:lnTo>
                    <a:pt x="3769" y="222"/>
                  </a:lnTo>
                  <a:lnTo>
                    <a:pt x="3767" y="224"/>
                  </a:lnTo>
                  <a:lnTo>
                    <a:pt x="3769" y="225"/>
                  </a:lnTo>
                  <a:lnTo>
                    <a:pt x="3770" y="228"/>
                  </a:lnTo>
                  <a:lnTo>
                    <a:pt x="3772" y="228"/>
                  </a:lnTo>
                  <a:lnTo>
                    <a:pt x="3775" y="230"/>
                  </a:lnTo>
                  <a:lnTo>
                    <a:pt x="3786" y="232"/>
                  </a:lnTo>
                  <a:lnTo>
                    <a:pt x="3796" y="232"/>
                  </a:lnTo>
                  <a:lnTo>
                    <a:pt x="3807" y="230"/>
                  </a:lnTo>
                  <a:lnTo>
                    <a:pt x="3811" y="228"/>
                  </a:lnTo>
                  <a:lnTo>
                    <a:pt x="3815" y="227"/>
                  </a:lnTo>
                  <a:lnTo>
                    <a:pt x="3819" y="227"/>
                  </a:lnTo>
                  <a:lnTo>
                    <a:pt x="3821" y="227"/>
                  </a:lnTo>
                  <a:lnTo>
                    <a:pt x="3821" y="225"/>
                  </a:lnTo>
                  <a:lnTo>
                    <a:pt x="3818" y="224"/>
                  </a:lnTo>
                  <a:lnTo>
                    <a:pt x="3816" y="222"/>
                  </a:lnTo>
                  <a:lnTo>
                    <a:pt x="3816" y="221"/>
                  </a:lnTo>
                  <a:lnTo>
                    <a:pt x="3818" y="221"/>
                  </a:lnTo>
                  <a:lnTo>
                    <a:pt x="3819" y="221"/>
                  </a:lnTo>
                  <a:lnTo>
                    <a:pt x="3819" y="219"/>
                  </a:lnTo>
                  <a:lnTo>
                    <a:pt x="3819" y="219"/>
                  </a:lnTo>
                  <a:lnTo>
                    <a:pt x="3821" y="217"/>
                  </a:lnTo>
                  <a:lnTo>
                    <a:pt x="3823" y="217"/>
                  </a:lnTo>
                  <a:lnTo>
                    <a:pt x="3826" y="217"/>
                  </a:lnTo>
                  <a:lnTo>
                    <a:pt x="3827" y="221"/>
                  </a:lnTo>
                  <a:lnTo>
                    <a:pt x="3830" y="224"/>
                  </a:lnTo>
                  <a:lnTo>
                    <a:pt x="3837" y="225"/>
                  </a:lnTo>
                  <a:lnTo>
                    <a:pt x="3837" y="227"/>
                  </a:lnTo>
                  <a:lnTo>
                    <a:pt x="3837" y="227"/>
                  </a:lnTo>
                  <a:lnTo>
                    <a:pt x="3832" y="227"/>
                  </a:lnTo>
                  <a:lnTo>
                    <a:pt x="3826" y="228"/>
                  </a:lnTo>
                  <a:lnTo>
                    <a:pt x="3818" y="232"/>
                  </a:lnTo>
                  <a:lnTo>
                    <a:pt x="3816" y="232"/>
                  </a:lnTo>
                  <a:lnTo>
                    <a:pt x="3816" y="232"/>
                  </a:lnTo>
                  <a:lnTo>
                    <a:pt x="3815" y="232"/>
                  </a:lnTo>
                  <a:lnTo>
                    <a:pt x="3811" y="233"/>
                  </a:lnTo>
                  <a:lnTo>
                    <a:pt x="3807" y="233"/>
                  </a:lnTo>
                  <a:lnTo>
                    <a:pt x="3802" y="235"/>
                  </a:lnTo>
                  <a:lnTo>
                    <a:pt x="3796" y="235"/>
                  </a:lnTo>
                  <a:lnTo>
                    <a:pt x="3789" y="235"/>
                  </a:lnTo>
                  <a:lnTo>
                    <a:pt x="3789" y="238"/>
                  </a:lnTo>
                  <a:lnTo>
                    <a:pt x="3791" y="241"/>
                  </a:lnTo>
                  <a:lnTo>
                    <a:pt x="3793" y="243"/>
                  </a:lnTo>
                  <a:lnTo>
                    <a:pt x="3791" y="243"/>
                  </a:lnTo>
                  <a:lnTo>
                    <a:pt x="3789" y="243"/>
                  </a:lnTo>
                  <a:lnTo>
                    <a:pt x="3789" y="243"/>
                  </a:lnTo>
                  <a:lnTo>
                    <a:pt x="3786" y="243"/>
                  </a:lnTo>
                  <a:lnTo>
                    <a:pt x="3785" y="241"/>
                  </a:lnTo>
                  <a:lnTo>
                    <a:pt x="3782" y="239"/>
                  </a:lnTo>
                  <a:lnTo>
                    <a:pt x="3780" y="238"/>
                  </a:lnTo>
                  <a:lnTo>
                    <a:pt x="3780" y="236"/>
                  </a:lnTo>
                  <a:lnTo>
                    <a:pt x="3780" y="236"/>
                  </a:lnTo>
                  <a:lnTo>
                    <a:pt x="3778" y="235"/>
                  </a:lnTo>
                  <a:lnTo>
                    <a:pt x="3775" y="236"/>
                  </a:lnTo>
                  <a:lnTo>
                    <a:pt x="3772" y="236"/>
                  </a:lnTo>
                  <a:lnTo>
                    <a:pt x="3774" y="238"/>
                  </a:lnTo>
                  <a:lnTo>
                    <a:pt x="3775" y="238"/>
                  </a:lnTo>
                  <a:lnTo>
                    <a:pt x="3777" y="238"/>
                  </a:lnTo>
                  <a:lnTo>
                    <a:pt x="3777" y="239"/>
                  </a:lnTo>
                  <a:lnTo>
                    <a:pt x="3777" y="243"/>
                  </a:lnTo>
                  <a:lnTo>
                    <a:pt x="3778" y="246"/>
                  </a:lnTo>
                  <a:lnTo>
                    <a:pt x="3782" y="249"/>
                  </a:lnTo>
                  <a:lnTo>
                    <a:pt x="3783" y="251"/>
                  </a:lnTo>
                  <a:lnTo>
                    <a:pt x="3783" y="254"/>
                  </a:lnTo>
                  <a:lnTo>
                    <a:pt x="3783" y="254"/>
                  </a:lnTo>
                  <a:lnTo>
                    <a:pt x="3782" y="254"/>
                  </a:lnTo>
                  <a:lnTo>
                    <a:pt x="3780" y="254"/>
                  </a:lnTo>
                  <a:lnTo>
                    <a:pt x="3777" y="254"/>
                  </a:lnTo>
                  <a:lnTo>
                    <a:pt x="3775" y="254"/>
                  </a:lnTo>
                  <a:lnTo>
                    <a:pt x="3774" y="252"/>
                  </a:lnTo>
                  <a:lnTo>
                    <a:pt x="3775" y="251"/>
                  </a:lnTo>
                  <a:lnTo>
                    <a:pt x="3777" y="249"/>
                  </a:lnTo>
                  <a:lnTo>
                    <a:pt x="3775" y="247"/>
                  </a:lnTo>
                  <a:lnTo>
                    <a:pt x="3774" y="244"/>
                  </a:lnTo>
                  <a:lnTo>
                    <a:pt x="3774" y="243"/>
                  </a:lnTo>
                  <a:lnTo>
                    <a:pt x="3772" y="241"/>
                  </a:lnTo>
                  <a:lnTo>
                    <a:pt x="3769" y="241"/>
                  </a:lnTo>
                  <a:lnTo>
                    <a:pt x="3767" y="241"/>
                  </a:lnTo>
                  <a:lnTo>
                    <a:pt x="3766" y="239"/>
                  </a:lnTo>
                  <a:lnTo>
                    <a:pt x="3764" y="239"/>
                  </a:lnTo>
                  <a:lnTo>
                    <a:pt x="3761" y="239"/>
                  </a:lnTo>
                  <a:lnTo>
                    <a:pt x="3759" y="239"/>
                  </a:lnTo>
                  <a:lnTo>
                    <a:pt x="3756" y="239"/>
                  </a:lnTo>
                  <a:lnTo>
                    <a:pt x="3755" y="239"/>
                  </a:lnTo>
                  <a:lnTo>
                    <a:pt x="3753" y="238"/>
                  </a:lnTo>
                  <a:lnTo>
                    <a:pt x="3755" y="238"/>
                  </a:lnTo>
                  <a:lnTo>
                    <a:pt x="3758" y="238"/>
                  </a:lnTo>
                  <a:lnTo>
                    <a:pt x="3759" y="238"/>
                  </a:lnTo>
                  <a:lnTo>
                    <a:pt x="3763" y="236"/>
                  </a:lnTo>
                  <a:lnTo>
                    <a:pt x="3764" y="236"/>
                  </a:lnTo>
                  <a:lnTo>
                    <a:pt x="3766" y="235"/>
                  </a:lnTo>
                  <a:lnTo>
                    <a:pt x="3767" y="233"/>
                  </a:lnTo>
                  <a:lnTo>
                    <a:pt x="3767" y="232"/>
                  </a:lnTo>
                  <a:lnTo>
                    <a:pt x="3767" y="228"/>
                  </a:lnTo>
                  <a:lnTo>
                    <a:pt x="3764" y="227"/>
                  </a:lnTo>
                  <a:lnTo>
                    <a:pt x="3761" y="225"/>
                  </a:lnTo>
                  <a:lnTo>
                    <a:pt x="3763" y="224"/>
                  </a:lnTo>
                  <a:lnTo>
                    <a:pt x="3764" y="222"/>
                  </a:lnTo>
                  <a:lnTo>
                    <a:pt x="3766" y="222"/>
                  </a:lnTo>
                  <a:lnTo>
                    <a:pt x="3767" y="221"/>
                  </a:lnTo>
                  <a:lnTo>
                    <a:pt x="3764" y="219"/>
                  </a:lnTo>
                  <a:lnTo>
                    <a:pt x="3761" y="217"/>
                  </a:lnTo>
                  <a:lnTo>
                    <a:pt x="3761" y="217"/>
                  </a:lnTo>
                  <a:lnTo>
                    <a:pt x="3761" y="216"/>
                  </a:lnTo>
                  <a:lnTo>
                    <a:pt x="3763" y="216"/>
                  </a:lnTo>
                  <a:close/>
                  <a:moveTo>
                    <a:pt x="1319" y="0"/>
                  </a:moveTo>
                  <a:lnTo>
                    <a:pt x="1311" y="2"/>
                  </a:lnTo>
                  <a:lnTo>
                    <a:pt x="1303" y="3"/>
                  </a:lnTo>
                  <a:lnTo>
                    <a:pt x="1271" y="8"/>
                  </a:lnTo>
                  <a:lnTo>
                    <a:pt x="1263" y="9"/>
                  </a:lnTo>
                  <a:lnTo>
                    <a:pt x="1263" y="9"/>
                  </a:lnTo>
                  <a:lnTo>
                    <a:pt x="1262" y="9"/>
                  </a:lnTo>
                  <a:lnTo>
                    <a:pt x="1265" y="8"/>
                  </a:lnTo>
                  <a:lnTo>
                    <a:pt x="1270" y="8"/>
                  </a:lnTo>
                  <a:lnTo>
                    <a:pt x="1309" y="0"/>
                  </a:lnTo>
                  <a:lnTo>
                    <a:pt x="1314" y="0"/>
                  </a:lnTo>
                  <a:lnTo>
                    <a:pt x="13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</p:grpSp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1968B72D-3F1A-4AD2-8285-09DAEA7E854A}"/>
              </a:ext>
            </a:extLst>
          </p:cNvPr>
          <p:cNvGrpSpPr/>
          <p:nvPr/>
        </p:nvGrpSpPr>
        <p:grpSpPr>
          <a:xfrm>
            <a:off x="3345667" y="1303020"/>
            <a:ext cx="403149" cy="403149"/>
            <a:chOff x="7239000" y="2346960"/>
            <a:chExt cx="487680" cy="487680"/>
          </a:xfrm>
        </p:grpSpPr>
        <p:sp>
          <p:nvSpPr>
            <p:cNvPr id="5" name="Капля 4">
              <a:extLst>
                <a:ext uri="{FF2B5EF4-FFF2-40B4-BE49-F238E27FC236}">
                  <a16:creationId xmlns:a16="http://schemas.microsoft.com/office/drawing/2014/main" id="{0DC8899B-707C-412E-A7CA-8FFED76DBB80}"/>
                </a:ext>
              </a:extLst>
            </p:cNvPr>
            <p:cNvSpPr/>
            <p:nvPr/>
          </p:nvSpPr>
          <p:spPr>
            <a:xfrm rot="8064984">
              <a:off x="7239000" y="2346960"/>
              <a:ext cx="487680" cy="487680"/>
            </a:xfrm>
            <a:prstGeom prst="teardrop">
              <a:avLst>
                <a:gd name="adj" fmla="val 149106"/>
              </a:avLst>
            </a:prstGeom>
            <a:solidFill>
              <a:srgbClr val="F0A2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94" name="Овал 893">
              <a:extLst>
                <a:ext uri="{FF2B5EF4-FFF2-40B4-BE49-F238E27FC236}">
                  <a16:creationId xmlns:a16="http://schemas.microsoft.com/office/drawing/2014/main" id="{D6052B3F-5BF8-41FA-9CC9-9ABB1545F2E5}"/>
                </a:ext>
              </a:extLst>
            </p:cNvPr>
            <p:cNvSpPr/>
            <p:nvPr/>
          </p:nvSpPr>
          <p:spPr>
            <a:xfrm>
              <a:off x="7337163" y="2450355"/>
              <a:ext cx="291354" cy="291354"/>
            </a:xfrm>
            <a:prstGeom prst="ellipse">
              <a:avLst/>
            </a:prstGeom>
            <a:solidFill>
              <a:srgbClr val="F3E5C3"/>
            </a:solidFill>
            <a:ln w="28575">
              <a:solidFill>
                <a:srgbClr val="F0A2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897" name="TextBox 896">
            <a:extLst>
              <a:ext uri="{FF2B5EF4-FFF2-40B4-BE49-F238E27FC236}">
                <a16:creationId xmlns:a16="http://schemas.microsoft.com/office/drawing/2014/main" id="{223C69EC-6B74-4A22-B85F-AD74C4E62A75}"/>
              </a:ext>
            </a:extLst>
          </p:cNvPr>
          <p:cNvSpPr txBox="1"/>
          <p:nvPr/>
        </p:nvSpPr>
        <p:spPr>
          <a:xfrm>
            <a:off x="5760720" y="2690336"/>
            <a:ext cx="58247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2000">
                <a:latin typeface="Montserrat" panose="00000500000000000000" pitchFamily="2" charset="0"/>
              </a:defRPr>
            </a:lvl1pPr>
          </a:lstStyle>
          <a:p>
            <a:r>
              <a:rPr lang="ru-RU" sz="1400" dirty="0">
                <a:latin typeface="Montserrat Bold" panose="00000800000000000000" pitchFamily="2" charset="0"/>
              </a:rPr>
              <a:t>Виза: </a:t>
            </a:r>
            <a:r>
              <a:rPr lang="ru-RU" sz="1400" dirty="0"/>
              <a:t>6ти месячный срок действия паспорта, желательное фотографирование женщин в платке. Если есть в паспорте Израиль – в Иран только через год.</a:t>
            </a:r>
          </a:p>
        </p:txBody>
      </p: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9CF8C7C9-A8F6-4632-B526-EFCB8779DFD9}"/>
              </a:ext>
            </a:extLst>
          </p:cNvPr>
          <p:cNvGrpSpPr/>
          <p:nvPr/>
        </p:nvGrpSpPr>
        <p:grpSpPr>
          <a:xfrm>
            <a:off x="8870904" y="1360490"/>
            <a:ext cx="2705400" cy="541462"/>
            <a:chOff x="9181800" y="1360490"/>
            <a:chExt cx="2705400" cy="541462"/>
          </a:xfrm>
        </p:grpSpPr>
        <p:sp>
          <p:nvSpPr>
            <p:cNvPr id="895" name="TextBox 894">
              <a:extLst>
                <a:ext uri="{FF2B5EF4-FFF2-40B4-BE49-F238E27FC236}">
                  <a16:creationId xmlns:a16="http://schemas.microsoft.com/office/drawing/2014/main" id="{F5124DFC-EF7E-4D9F-941E-46A0F8F20CCB}"/>
                </a:ext>
              </a:extLst>
            </p:cNvPr>
            <p:cNvSpPr txBox="1"/>
            <p:nvPr/>
          </p:nvSpPr>
          <p:spPr>
            <a:xfrm>
              <a:off x="9695474" y="1493285"/>
              <a:ext cx="219172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 sz="2800" b="1">
                  <a:latin typeface="Lighthaus" panose="02000603080000020004" pitchFamily="50" charset="0"/>
                </a:defRPr>
              </a:lvl1pPr>
            </a:lstStyle>
            <a:p>
              <a:r>
                <a:rPr lang="ru-RU" sz="2000" b="0" dirty="0">
                  <a:latin typeface="Montserrat Bold" panose="00000800000000000000" pitchFamily="2" charset="0"/>
                </a:rPr>
                <a:t>83,993,000</a:t>
              </a:r>
            </a:p>
          </p:txBody>
        </p:sp>
        <p:grpSp>
          <p:nvGrpSpPr>
            <p:cNvPr id="898" name="Рисунок 100">
              <a:extLst>
                <a:ext uri="{FF2B5EF4-FFF2-40B4-BE49-F238E27FC236}">
                  <a16:creationId xmlns:a16="http://schemas.microsoft.com/office/drawing/2014/main" id="{D2CFB5B3-843F-454B-AFC8-DE5F2243629D}"/>
                </a:ext>
              </a:extLst>
            </p:cNvPr>
            <p:cNvGrpSpPr/>
            <p:nvPr/>
          </p:nvGrpSpPr>
          <p:grpSpPr>
            <a:xfrm>
              <a:off x="9181800" y="1360490"/>
              <a:ext cx="541462" cy="541462"/>
              <a:chOff x="921744" y="1710731"/>
              <a:chExt cx="720000" cy="720000"/>
            </a:xfrm>
            <a:solidFill>
              <a:srgbClr val="25537B"/>
            </a:solidFill>
          </p:grpSpPr>
          <p:sp>
            <p:nvSpPr>
              <p:cNvPr id="899" name="Полилиния: фигура 898">
                <a:extLst>
                  <a:ext uri="{FF2B5EF4-FFF2-40B4-BE49-F238E27FC236}">
                    <a16:creationId xmlns:a16="http://schemas.microsoft.com/office/drawing/2014/main" id="{3ED0335B-EAB2-48C9-8FE2-2F53DCC73D89}"/>
                  </a:ext>
                </a:extLst>
              </p:cNvPr>
              <p:cNvSpPr/>
              <p:nvPr/>
            </p:nvSpPr>
            <p:spPr>
              <a:xfrm>
                <a:off x="1527682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0" name="Полилиния: фигура 899">
                <a:extLst>
                  <a:ext uri="{FF2B5EF4-FFF2-40B4-BE49-F238E27FC236}">
                    <a16:creationId xmlns:a16="http://schemas.microsoft.com/office/drawing/2014/main" id="{21049E00-8613-4EF3-AE3A-0202DD6FCBE3}"/>
                  </a:ext>
                </a:extLst>
              </p:cNvPr>
              <p:cNvSpPr/>
              <p:nvPr/>
            </p:nvSpPr>
            <p:spPr>
              <a:xfrm>
                <a:off x="992359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1" name="Полилиния: фигура 900">
                <a:extLst>
                  <a:ext uri="{FF2B5EF4-FFF2-40B4-BE49-F238E27FC236}">
                    <a16:creationId xmlns:a16="http://schemas.microsoft.com/office/drawing/2014/main" id="{01EB7DA0-9DDC-4568-8B70-7C9C528FAF43}"/>
                  </a:ext>
                </a:extLst>
              </p:cNvPr>
              <p:cNvSpPr/>
              <p:nvPr/>
            </p:nvSpPr>
            <p:spPr>
              <a:xfrm>
                <a:off x="931517" y="1709676"/>
                <a:ext cx="700313" cy="721406"/>
              </a:xfrm>
              <a:custGeom>
                <a:avLst/>
                <a:gdLst>
                  <a:gd name="connsiteX0" fmla="*/ 685333 w 700312"/>
                  <a:gd name="connsiteY0" fmla="*/ 692924 h 721406"/>
                  <a:gd name="connsiteX1" fmla="*/ 564570 w 700312"/>
                  <a:gd name="connsiteY1" fmla="*/ 692924 h 721406"/>
                  <a:gd name="connsiteX2" fmla="*/ 563832 w 700312"/>
                  <a:gd name="connsiteY2" fmla="*/ 347307 h 721406"/>
                  <a:gd name="connsiteX3" fmla="*/ 549768 w 700312"/>
                  <a:gd name="connsiteY3" fmla="*/ 333273 h 721406"/>
                  <a:gd name="connsiteX4" fmla="*/ 549737 w 700312"/>
                  <a:gd name="connsiteY4" fmla="*/ 333273 h 721406"/>
                  <a:gd name="connsiteX5" fmla="*/ 535703 w 700312"/>
                  <a:gd name="connsiteY5" fmla="*/ 347368 h 721406"/>
                  <a:gd name="connsiteX6" fmla="*/ 536441 w 700312"/>
                  <a:gd name="connsiteY6" fmla="*/ 692924 h 721406"/>
                  <a:gd name="connsiteX7" fmla="*/ 495591 w 700312"/>
                  <a:gd name="connsiteY7" fmla="*/ 692924 h 721406"/>
                  <a:gd name="connsiteX8" fmla="*/ 495229 w 700312"/>
                  <a:gd name="connsiteY8" fmla="*/ 539153 h 721406"/>
                  <a:gd name="connsiteX9" fmla="*/ 481165 w 700312"/>
                  <a:gd name="connsiteY9" fmla="*/ 525122 h 721406"/>
                  <a:gd name="connsiteX10" fmla="*/ 481132 w 700312"/>
                  <a:gd name="connsiteY10" fmla="*/ 525122 h 721406"/>
                  <a:gd name="connsiteX11" fmla="*/ 467100 w 700312"/>
                  <a:gd name="connsiteY11" fmla="*/ 539220 h 721406"/>
                  <a:gd name="connsiteX12" fmla="*/ 467461 w 700312"/>
                  <a:gd name="connsiteY12" fmla="*/ 692924 h 721406"/>
                  <a:gd name="connsiteX13" fmla="*/ 433311 w 700312"/>
                  <a:gd name="connsiteY13" fmla="*/ 692924 h 721406"/>
                  <a:gd name="connsiteX14" fmla="*/ 433311 w 700312"/>
                  <a:gd name="connsiteY14" fmla="*/ 506793 h 721406"/>
                  <a:gd name="connsiteX15" fmla="*/ 504423 w 700312"/>
                  <a:gd name="connsiteY15" fmla="*/ 430833 h 721406"/>
                  <a:gd name="connsiteX16" fmla="*/ 504423 w 700312"/>
                  <a:gd name="connsiteY16" fmla="*/ 294533 h 721406"/>
                  <a:gd name="connsiteX17" fmla="*/ 491029 w 700312"/>
                  <a:gd name="connsiteY17" fmla="*/ 231996 h 721406"/>
                  <a:gd name="connsiteX18" fmla="*/ 564548 w 700312"/>
                  <a:gd name="connsiteY18" fmla="*/ 264358 h 721406"/>
                  <a:gd name="connsiteX19" fmla="*/ 598397 w 700312"/>
                  <a:gd name="connsiteY19" fmla="*/ 343067 h 721406"/>
                  <a:gd name="connsiteX20" fmla="*/ 598655 w 700312"/>
                  <a:gd name="connsiteY20" fmla="*/ 423105 h 721406"/>
                  <a:gd name="connsiteX21" fmla="*/ 612719 w 700312"/>
                  <a:gd name="connsiteY21" fmla="*/ 437126 h 721406"/>
                  <a:gd name="connsiteX22" fmla="*/ 612765 w 700312"/>
                  <a:gd name="connsiteY22" fmla="*/ 437126 h 721406"/>
                  <a:gd name="connsiteX23" fmla="*/ 626785 w 700312"/>
                  <a:gd name="connsiteY23" fmla="*/ 423015 h 721406"/>
                  <a:gd name="connsiteX24" fmla="*/ 626528 w 700312"/>
                  <a:gd name="connsiteY24" fmla="*/ 342993 h 721406"/>
                  <a:gd name="connsiteX25" fmla="*/ 584087 w 700312"/>
                  <a:gd name="connsiteY25" fmla="*/ 244124 h 721406"/>
                  <a:gd name="connsiteX26" fmla="*/ 529810 w 700312"/>
                  <a:gd name="connsiteY26" fmla="*/ 211163 h 721406"/>
                  <a:gd name="connsiteX27" fmla="*/ 552976 w 700312"/>
                  <a:gd name="connsiteY27" fmla="*/ 157125 h 721406"/>
                  <a:gd name="connsiteX28" fmla="*/ 478558 w 700312"/>
                  <a:gd name="connsiteY28" fmla="*/ 82865 h 721406"/>
                  <a:gd name="connsiteX29" fmla="*/ 478398 w 700312"/>
                  <a:gd name="connsiteY29" fmla="*/ 82865 h 721406"/>
                  <a:gd name="connsiteX30" fmla="*/ 444084 w 700312"/>
                  <a:gd name="connsiteY30" fmla="*/ 91316 h 721406"/>
                  <a:gd name="connsiteX31" fmla="*/ 438145 w 700312"/>
                  <a:gd name="connsiteY31" fmla="*/ 110301 h 721406"/>
                  <a:gd name="connsiteX32" fmla="*/ 457130 w 700312"/>
                  <a:gd name="connsiteY32" fmla="*/ 116239 h 721406"/>
                  <a:gd name="connsiteX33" fmla="*/ 478460 w 700312"/>
                  <a:gd name="connsiteY33" fmla="*/ 110994 h 721406"/>
                  <a:gd name="connsiteX34" fmla="*/ 524848 w 700312"/>
                  <a:gd name="connsiteY34" fmla="*/ 157184 h 721406"/>
                  <a:gd name="connsiteX35" fmla="*/ 478658 w 700312"/>
                  <a:gd name="connsiteY35" fmla="*/ 203572 h 721406"/>
                  <a:gd name="connsiteX36" fmla="*/ 476876 w 700312"/>
                  <a:gd name="connsiteY36" fmla="*/ 203701 h 721406"/>
                  <a:gd name="connsiteX37" fmla="*/ 474628 w 700312"/>
                  <a:gd name="connsiteY37" fmla="*/ 203801 h 721406"/>
                  <a:gd name="connsiteX38" fmla="*/ 393290 w 700312"/>
                  <a:gd name="connsiteY38" fmla="*/ 145579 h 721406"/>
                  <a:gd name="connsiteX39" fmla="*/ 421462 w 700312"/>
                  <a:gd name="connsiteY39" fmla="*/ 83566 h 721406"/>
                  <a:gd name="connsiteX40" fmla="*/ 338947 w 700312"/>
                  <a:gd name="connsiteY40" fmla="*/ 1055 h 721406"/>
                  <a:gd name="connsiteX41" fmla="*/ 256435 w 700312"/>
                  <a:gd name="connsiteY41" fmla="*/ 83566 h 721406"/>
                  <a:gd name="connsiteX42" fmla="*/ 287158 w 700312"/>
                  <a:gd name="connsiteY42" fmla="*/ 147735 h 721406"/>
                  <a:gd name="connsiteX43" fmla="*/ 212216 w 700312"/>
                  <a:gd name="connsiteY43" fmla="*/ 203721 h 721406"/>
                  <a:gd name="connsiteX44" fmla="*/ 205550 w 700312"/>
                  <a:gd name="connsiteY44" fmla="*/ 203562 h 721406"/>
                  <a:gd name="connsiteX45" fmla="*/ 202402 w 700312"/>
                  <a:gd name="connsiteY45" fmla="*/ 203601 h 721406"/>
                  <a:gd name="connsiteX46" fmla="*/ 201631 w 700312"/>
                  <a:gd name="connsiteY46" fmla="*/ 203562 h 721406"/>
                  <a:gd name="connsiteX47" fmla="*/ 155343 w 700312"/>
                  <a:gd name="connsiteY47" fmla="*/ 157274 h 721406"/>
                  <a:gd name="connsiteX48" fmla="*/ 201631 w 700312"/>
                  <a:gd name="connsiteY48" fmla="*/ 110985 h 721406"/>
                  <a:gd name="connsiteX49" fmla="*/ 223699 w 700312"/>
                  <a:gd name="connsiteY49" fmla="*/ 116573 h 721406"/>
                  <a:gd name="connsiteX50" fmla="*/ 242775 w 700312"/>
                  <a:gd name="connsiteY50" fmla="*/ 110933 h 721406"/>
                  <a:gd name="connsiteX51" fmla="*/ 237136 w 700312"/>
                  <a:gd name="connsiteY51" fmla="*/ 91858 h 721406"/>
                  <a:gd name="connsiteX52" fmla="*/ 201630 w 700312"/>
                  <a:gd name="connsiteY52" fmla="*/ 82853 h 721406"/>
                  <a:gd name="connsiteX53" fmla="*/ 127211 w 700312"/>
                  <a:gd name="connsiteY53" fmla="*/ 157272 h 721406"/>
                  <a:gd name="connsiteX54" fmla="*/ 152768 w 700312"/>
                  <a:gd name="connsiteY54" fmla="*/ 213332 h 721406"/>
                  <a:gd name="connsiteX55" fmla="*/ 61893 w 700312"/>
                  <a:gd name="connsiteY55" fmla="*/ 343298 h 721406"/>
                  <a:gd name="connsiteX56" fmla="*/ 61893 w 700312"/>
                  <a:gd name="connsiteY56" fmla="*/ 423060 h 721406"/>
                  <a:gd name="connsiteX57" fmla="*/ 75959 w 700312"/>
                  <a:gd name="connsiteY57" fmla="*/ 437126 h 721406"/>
                  <a:gd name="connsiteX58" fmla="*/ 90024 w 700312"/>
                  <a:gd name="connsiteY58" fmla="*/ 423060 h 721406"/>
                  <a:gd name="connsiteX59" fmla="*/ 90024 w 700312"/>
                  <a:gd name="connsiteY59" fmla="*/ 343298 h 721406"/>
                  <a:gd name="connsiteX60" fmla="*/ 195695 w 700312"/>
                  <a:gd name="connsiteY60" fmla="*/ 232127 h 721406"/>
                  <a:gd name="connsiteX61" fmla="*/ 182358 w 700312"/>
                  <a:gd name="connsiteY61" fmla="*/ 294533 h 721406"/>
                  <a:gd name="connsiteX62" fmla="*/ 182358 w 700312"/>
                  <a:gd name="connsiteY62" fmla="*/ 430833 h 721406"/>
                  <a:gd name="connsiteX63" fmla="*/ 255842 w 700312"/>
                  <a:gd name="connsiteY63" fmla="*/ 506969 h 721406"/>
                  <a:gd name="connsiteX64" fmla="*/ 255842 w 700312"/>
                  <a:gd name="connsiteY64" fmla="*/ 692923 h 721406"/>
                  <a:gd name="connsiteX65" fmla="*/ 217524 w 700312"/>
                  <a:gd name="connsiteY65" fmla="*/ 692923 h 721406"/>
                  <a:gd name="connsiteX66" fmla="*/ 217524 w 700312"/>
                  <a:gd name="connsiteY66" fmla="*/ 539182 h 721406"/>
                  <a:gd name="connsiteX67" fmla="*/ 203459 w 700312"/>
                  <a:gd name="connsiteY67" fmla="*/ 525116 h 721406"/>
                  <a:gd name="connsiteX68" fmla="*/ 189394 w 700312"/>
                  <a:gd name="connsiteY68" fmla="*/ 539182 h 721406"/>
                  <a:gd name="connsiteX69" fmla="*/ 189394 w 700312"/>
                  <a:gd name="connsiteY69" fmla="*/ 692924 h 721406"/>
                  <a:gd name="connsiteX70" fmla="*/ 154820 w 700312"/>
                  <a:gd name="connsiteY70" fmla="*/ 692924 h 721406"/>
                  <a:gd name="connsiteX71" fmla="*/ 154820 w 700312"/>
                  <a:gd name="connsiteY71" fmla="*/ 347479 h 721406"/>
                  <a:gd name="connsiteX72" fmla="*/ 140754 w 700312"/>
                  <a:gd name="connsiteY72" fmla="*/ 333413 h 721406"/>
                  <a:gd name="connsiteX73" fmla="*/ 126689 w 700312"/>
                  <a:gd name="connsiteY73" fmla="*/ 347479 h 721406"/>
                  <a:gd name="connsiteX74" fmla="*/ 126689 w 700312"/>
                  <a:gd name="connsiteY74" fmla="*/ 692924 h 721406"/>
                  <a:gd name="connsiteX75" fmla="*/ 15120 w 700312"/>
                  <a:gd name="connsiteY75" fmla="*/ 692924 h 721406"/>
                  <a:gd name="connsiteX76" fmla="*/ 1055 w 700312"/>
                  <a:gd name="connsiteY76" fmla="*/ 706989 h 721406"/>
                  <a:gd name="connsiteX77" fmla="*/ 15120 w 700312"/>
                  <a:gd name="connsiteY77" fmla="*/ 721055 h 721406"/>
                  <a:gd name="connsiteX78" fmla="*/ 685335 w 700312"/>
                  <a:gd name="connsiteY78" fmla="*/ 721055 h 721406"/>
                  <a:gd name="connsiteX79" fmla="*/ 699400 w 700312"/>
                  <a:gd name="connsiteY79" fmla="*/ 706989 h 721406"/>
                  <a:gd name="connsiteX80" fmla="*/ 685333 w 700312"/>
                  <a:gd name="connsiteY80" fmla="*/ 692924 h 721406"/>
                  <a:gd name="connsiteX81" fmla="*/ 284565 w 700312"/>
                  <a:gd name="connsiteY81" fmla="*/ 83566 h 721406"/>
                  <a:gd name="connsiteX82" fmla="*/ 338946 w 700312"/>
                  <a:gd name="connsiteY82" fmla="*/ 29185 h 721406"/>
                  <a:gd name="connsiteX83" fmla="*/ 393325 w 700312"/>
                  <a:gd name="connsiteY83" fmla="*/ 83566 h 721406"/>
                  <a:gd name="connsiteX84" fmla="*/ 338946 w 700312"/>
                  <a:gd name="connsiteY84" fmla="*/ 137948 h 721406"/>
                  <a:gd name="connsiteX85" fmla="*/ 284565 w 700312"/>
                  <a:gd name="connsiteY85" fmla="*/ 83566 h 721406"/>
                  <a:gd name="connsiteX86" fmla="*/ 419244 w 700312"/>
                  <a:gd name="connsiteY86" fmla="*/ 285210 h 721406"/>
                  <a:gd name="connsiteX87" fmla="*/ 405179 w 700312"/>
                  <a:gd name="connsiteY87" fmla="*/ 299275 h 721406"/>
                  <a:gd name="connsiteX88" fmla="*/ 405179 w 700312"/>
                  <a:gd name="connsiteY88" fmla="*/ 692924 h 721406"/>
                  <a:gd name="connsiteX89" fmla="*/ 355085 w 700312"/>
                  <a:gd name="connsiteY89" fmla="*/ 692924 h 721406"/>
                  <a:gd name="connsiteX90" fmla="*/ 355085 w 700312"/>
                  <a:gd name="connsiteY90" fmla="*/ 497249 h 721406"/>
                  <a:gd name="connsiteX91" fmla="*/ 341020 w 700312"/>
                  <a:gd name="connsiteY91" fmla="*/ 483183 h 721406"/>
                  <a:gd name="connsiteX92" fmla="*/ 326955 w 700312"/>
                  <a:gd name="connsiteY92" fmla="*/ 497249 h 721406"/>
                  <a:gd name="connsiteX93" fmla="*/ 326955 w 700312"/>
                  <a:gd name="connsiteY93" fmla="*/ 692926 h 721406"/>
                  <a:gd name="connsiteX94" fmla="*/ 283973 w 700312"/>
                  <a:gd name="connsiteY94" fmla="*/ 692926 h 721406"/>
                  <a:gd name="connsiteX95" fmla="*/ 283973 w 700312"/>
                  <a:gd name="connsiteY95" fmla="*/ 299275 h 721406"/>
                  <a:gd name="connsiteX96" fmla="*/ 269907 w 700312"/>
                  <a:gd name="connsiteY96" fmla="*/ 285210 h 721406"/>
                  <a:gd name="connsiteX97" fmla="*/ 255842 w 700312"/>
                  <a:gd name="connsiteY97" fmla="*/ 299275 h 721406"/>
                  <a:gd name="connsiteX98" fmla="*/ 255842 w 700312"/>
                  <a:gd name="connsiteY98" fmla="*/ 478771 h 721406"/>
                  <a:gd name="connsiteX99" fmla="*/ 210488 w 700312"/>
                  <a:gd name="connsiteY99" fmla="*/ 430834 h 721406"/>
                  <a:gd name="connsiteX100" fmla="*/ 210488 w 700312"/>
                  <a:gd name="connsiteY100" fmla="*/ 294535 h 721406"/>
                  <a:gd name="connsiteX101" fmla="*/ 230960 w 700312"/>
                  <a:gd name="connsiteY101" fmla="*/ 226017 h 721406"/>
                  <a:gd name="connsiteX102" fmla="*/ 343389 w 700312"/>
                  <a:gd name="connsiteY102" fmla="*/ 166078 h 721406"/>
                  <a:gd name="connsiteX103" fmla="*/ 455919 w 700312"/>
                  <a:gd name="connsiteY103" fmla="*/ 226173 h 721406"/>
                  <a:gd name="connsiteX104" fmla="*/ 476291 w 700312"/>
                  <a:gd name="connsiteY104" fmla="*/ 294535 h 721406"/>
                  <a:gd name="connsiteX105" fmla="*/ 476291 w 700312"/>
                  <a:gd name="connsiteY105" fmla="*/ 430834 h 721406"/>
                  <a:gd name="connsiteX106" fmla="*/ 433309 w 700312"/>
                  <a:gd name="connsiteY106" fmla="*/ 478499 h 721406"/>
                  <a:gd name="connsiteX107" fmla="*/ 433309 w 700312"/>
                  <a:gd name="connsiteY107" fmla="*/ 299275 h 721406"/>
                  <a:gd name="connsiteX108" fmla="*/ 419244 w 700312"/>
                  <a:gd name="connsiteY108" fmla="*/ 285210 h 7214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</a:cxnLst>
                <a:rect l="l" t="t" r="r" b="b"/>
                <a:pathLst>
                  <a:path w="700312" h="721406">
                    <a:moveTo>
                      <a:pt x="685333" y="692924"/>
                    </a:moveTo>
                    <a:lnTo>
                      <a:pt x="564570" y="692924"/>
                    </a:lnTo>
                    <a:lnTo>
                      <a:pt x="563832" y="347307"/>
                    </a:lnTo>
                    <a:cubicBezTo>
                      <a:pt x="563815" y="339549"/>
                      <a:pt x="557522" y="333273"/>
                      <a:pt x="549768" y="333273"/>
                    </a:cubicBezTo>
                    <a:cubicBezTo>
                      <a:pt x="549758" y="333273"/>
                      <a:pt x="549747" y="333273"/>
                      <a:pt x="549737" y="333273"/>
                    </a:cubicBezTo>
                    <a:cubicBezTo>
                      <a:pt x="541969" y="333290"/>
                      <a:pt x="535686" y="339600"/>
                      <a:pt x="535703" y="347368"/>
                    </a:cubicBezTo>
                    <a:lnTo>
                      <a:pt x="536441" y="692924"/>
                    </a:lnTo>
                    <a:lnTo>
                      <a:pt x="495591" y="692924"/>
                    </a:lnTo>
                    <a:lnTo>
                      <a:pt x="495229" y="539153"/>
                    </a:lnTo>
                    <a:cubicBezTo>
                      <a:pt x="495211" y="531397"/>
                      <a:pt x="488918" y="525122"/>
                      <a:pt x="481165" y="525122"/>
                    </a:cubicBezTo>
                    <a:cubicBezTo>
                      <a:pt x="481154" y="525122"/>
                      <a:pt x="481143" y="525122"/>
                      <a:pt x="481132" y="525122"/>
                    </a:cubicBezTo>
                    <a:cubicBezTo>
                      <a:pt x="473363" y="525140"/>
                      <a:pt x="467080" y="531451"/>
                      <a:pt x="467100" y="539220"/>
                    </a:cubicBezTo>
                    <a:lnTo>
                      <a:pt x="467461" y="692924"/>
                    </a:lnTo>
                    <a:lnTo>
                      <a:pt x="433311" y="692924"/>
                    </a:lnTo>
                    <a:lnTo>
                      <a:pt x="433311" y="506793"/>
                    </a:lnTo>
                    <a:cubicBezTo>
                      <a:pt x="473122" y="503273"/>
                      <a:pt x="504423" y="470558"/>
                      <a:pt x="504423" y="430833"/>
                    </a:cubicBezTo>
                    <a:lnTo>
                      <a:pt x="504423" y="294533"/>
                    </a:lnTo>
                    <a:cubicBezTo>
                      <a:pt x="504423" y="272860"/>
                      <a:pt x="499825" y="251616"/>
                      <a:pt x="491029" y="231996"/>
                    </a:cubicBezTo>
                    <a:cubicBezTo>
                      <a:pt x="518804" y="233851"/>
                      <a:pt x="544658" y="245152"/>
                      <a:pt x="564548" y="264358"/>
                    </a:cubicBezTo>
                    <a:cubicBezTo>
                      <a:pt x="586313" y="285376"/>
                      <a:pt x="598336" y="313324"/>
                      <a:pt x="598397" y="343067"/>
                    </a:cubicBezTo>
                    <a:lnTo>
                      <a:pt x="598655" y="423105"/>
                    </a:lnTo>
                    <a:cubicBezTo>
                      <a:pt x="598680" y="430858"/>
                      <a:pt x="604972" y="437126"/>
                      <a:pt x="612719" y="437126"/>
                    </a:cubicBezTo>
                    <a:cubicBezTo>
                      <a:pt x="612734" y="437126"/>
                      <a:pt x="612750" y="437126"/>
                      <a:pt x="612765" y="437126"/>
                    </a:cubicBezTo>
                    <a:cubicBezTo>
                      <a:pt x="620532" y="437100"/>
                      <a:pt x="626809" y="430784"/>
                      <a:pt x="626785" y="423015"/>
                    </a:cubicBezTo>
                    <a:lnTo>
                      <a:pt x="626528" y="342993"/>
                    </a:lnTo>
                    <a:cubicBezTo>
                      <a:pt x="626448" y="305587"/>
                      <a:pt x="611376" y="270474"/>
                      <a:pt x="584087" y="244124"/>
                    </a:cubicBezTo>
                    <a:cubicBezTo>
                      <a:pt x="568501" y="229073"/>
                      <a:pt x="549987" y="217925"/>
                      <a:pt x="529810" y="211163"/>
                    </a:cubicBezTo>
                    <a:cubicBezTo>
                      <a:pt x="544102" y="197560"/>
                      <a:pt x="553021" y="178365"/>
                      <a:pt x="552976" y="157125"/>
                    </a:cubicBezTo>
                    <a:cubicBezTo>
                      <a:pt x="552887" y="116144"/>
                      <a:pt x="519521" y="82865"/>
                      <a:pt x="478558" y="82865"/>
                    </a:cubicBezTo>
                    <a:cubicBezTo>
                      <a:pt x="478505" y="82865"/>
                      <a:pt x="478450" y="82865"/>
                      <a:pt x="478398" y="82865"/>
                    </a:cubicBezTo>
                    <a:cubicBezTo>
                      <a:pt x="466464" y="82891"/>
                      <a:pt x="454598" y="85814"/>
                      <a:pt x="444084" y="91316"/>
                    </a:cubicBezTo>
                    <a:cubicBezTo>
                      <a:pt x="437202" y="94919"/>
                      <a:pt x="434543" y="103418"/>
                      <a:pt x="438145" y="110301"/>
                    </a:cubicBezTo>
                    <a:cubicBezTo>
                      <a:pt x="441750" y="117183"/>
                      <a:pt x="450250" y="119842"/>
                      <a:pt x="457130" y="116239"/>
                    </a:cubicBezTo>
                    <a:cubicBezTo>
                      <a:pt x="463748" y="112776"/>
                      <a:pt x="470924" y="111011"/>
                      <a:pt x="478460" y="110994"/>
                    </a:cubicBezTo>
                    <a:cubicBezTo>
                      <a:pt x="504024" y="110981"/>
                      <a:pt x="524793" y="131660"/>
                      <a:pt x="524848" y="157184"/>
                    </a:cubicBezTo>
                    <a:cubicBezTo>
                      <a:pt x="524903" y="182707"/>
                      <a:pt x="504181" y="203517"/>
                      <a:pt x="478658" y="203572"/>
                    </a:cubicBezTo>
                    <a:cubicBezTo>
                      <a:pt x="478052" y="203573"/>
                      <a:pt x="477460" y="203625"/>
                      <a:pt x="476876" y="203701"/>
                    </a:cubicBezTo>
                    <a:cubicBezTo>
                      <a:pt x="476127" y="203732"/>
                      <a:pt x="475379" y="203759"/>
                      <a:pt x="474628" y="203801"/>
                    </a:cubicBezTo>
                    <a:cubicBezTo>
                      <a:pt x="454307" y="175991"/>
                      <a:pt x="425780" y="155817"/>
                      <a:pt x="393290" y="145579"/>
                    </a:cubicBezTo>
                    <a:cubicBezTo>
                      <a:pt x="410539" y="130445"/>
                      <a:pt x="421462" y="108264"/>
                      <a:pt x="421462" y="83566"/>
                    </a:cubicBezTo>
                    <a:cubicBezTo>
                      <a:pt x="421456" y="38069"/>
                      <a:pt x="384443" y="1055"/>
                      <a:pt x="338947" y="1055"/>
                    </a:cubicBezTo>
                    <a:cubicBezTo>
                      <a:pt x="293449" y="1055"/>
                      <a:pt x="256435" y="38069"/>
                      <a:pt x="256435" y="83566"/>
                    </a:cubicBezTo>
                    <a:cubicBezTo>
                      <a:pt x="256435" y="109461"/>
                      <a:pt x="268436" y="132597"/>
                      <a:pt x="287158" y="147735"/>
                    </a:cubicBezTo>
                    <a:cubicBezTo>
                      <a:pt x="257334" y="158498"/>
                      <a:pt x="231197" y="177780"/>
                      <a:pt x="212216" y="203721"/>
                    </a:cubicBezTo>
                    <a:cubicBezTo>
                      <a:pt x="209988" y="203621"/>
                      <a:pt x="207764" y="203562"/>
                      <a:pt x="205550" y="203562"/>
                    </a:cubicBezTo>
                    <a:cubicBezTo>
                      <a:pt x="204498" y="203562"/>
                      <a:pt x="203449" y="203579"/>
                      <a:pt x="202402" y="203601"/>
                    </a:cubicBezTo>
                    <a:cubicBezTo>
                      <a:pt x="202144" y="203587"/>
                      <a:pt x="201891" y="203562"/>
                      <a:pt x="201631" y="203562"/>
                    </a:cubicBezTo>
                    <a:cubicBezTo>
                      <a:pt x="176108" y="203562"/>
                      <a:pt x="155343" y="182797"/>
                      <a:pt x="155343" y="157274"/>
                    </a:cubicBezTo>
                    <a:cubicBezTo>
                      <a:pt x="155343" y="131750"/>
                      <a:pt x="176108" y="110985"/>
                      <a:pt x="201631" y="110985"/>
                    </a:cubicBezTo>
                    <a:cubicBezTo>
                      <a:pt x="209346" y="110985"/>
                      <a:pt x="216977" y="112918"/>
                      <a:pt x="223699" y="116573"/>
                    </a:cubicBezTo>
                    <a:cubicBezTo>
                      <a:pt x="230524" y="120281"/>
                      <a:pt x="239063" y="117758"/>
                      <a:pt x="242775" y="110933"/>
                    </a:cubicBezTo>
                    <a:cubicBezTo>
                      <a:pt x="246485" y="104109"/>
                      <a:pt x="243960" y="95569"/>
                      <a:pt x="237136" y="91858"/>
                    </a:cubicBezTo>
                    <a:cubicBezTo>
                      <a:pt x="226302" y="85967"/>
                      <a:pt x="214024" y="82853"/>
                      <a:pt x="201630" y="82853"/>
                    </a:cubicBezTo>
                    <a:cubicBezTo>
                      <a:pt x="160595" y="82853"/>
                      <a:pt x="127211" y="116238"/>
                      <a:pt x="127211" y="157272"/>
                    </a:cubicBezTo>
                    <a:cubicBezTo>
                      <a:pt x="127211" y="179618"/>
                      <a:pt x="137125" y="199679"/>
                      <a:pt x="152768" y="213332"/>
                    </a:cubicBezTo>
                    <a:cubicBezTo>
                      <a:pt x="99593" y="233837"/>
                      <a:pt x="61893" y="284365"/>
                      <a:pt x="61893" y="343298"/>
                    </a:cubicBezTo>
                    <a:lnTo>
                      <a:pt x="61893" y="423060"/>
                    </a:lnTo>
                    <a:cubicBezTo>
                      <a:pt x="61893" y="430829"/>
                      <a:pt x="68190" y="437126"/>
                      <a:pt x="75959" y="437126"/>
                    </a:cubicBezTo>
                    <a:cubicBezTo>
                      <a:pt x="83727" y="437126"/>
                      <a:pt x="90024" y="430829"/>
                      <a:pt x="90024" y="423060"/>
                    </a:cubicBezTo>
                    <a:lnTo>
                      <a:pt x="90024" y="343298"/>
                    </a:lnTo>
                    <a:cubicBezTo>
                      <a:pt x="90024" y="284967"/>
                      <a:pt x="136593" y="236977"/>
                      <a:pt x="195695" y="232127"/>
                    </a:cubicBezTo>
                    <a:cubicBezTo>
                      <a:pt x="186938" y="251709"/>
                      <a:pt x="182358" y="272905"/>
                      <a:pt x="182358" y="294533"/>
                    </a:cubicBezTo>
                    <a:lnTo>
                      <a:pt x="182358" y="430833"/>
                    </a:lnTo>
                    <a:cubicBezTo>
                      <a:pt x="182358" y="471344"/>
                      <a:pt x="214909" y="504567"/>
                      <a:pt x="255842" y="506969"/>
                    </a:cubicBezTo>
                    <a:lnTo>
                      <a:pt x="255842" y="692923"/>
                    </a:lnTo>
                    <a:lnTo>
                      <a:pt x="217524" y="692923"/>
                    </a:lnTo>
                    <a:lnTo>
                      <a:pt x="217524" y="539182"/>
                    </a:lnTo>
                    <a:cubicBezTo>
                      <a:pt x="217524" y="531413"/>
                      <a:pt x="211227" y="525116"/>
                      <a:pt x="203459" y="525116"/>
                    </a:cubicBezTo>
                    <a:cubicBezTo>
                      <a:pt x="195691" y="525116"/>
                      <a:pt x="189394" y="531413"/>
                      <a:pt x="189394" y="539182"/>
                    </a:cubicBezTo>
                    <a:lnTo>
                      <a:pt x="189394" y="692924"/>
                    </a:lnTo>
                    <a:lnTo>
                      <a:pt x="154820" y="692924"/>
                    </a:lnTo>
                    <a:lnTo>
                      <a:pt x="154820" y="347479"/>
                    </a:lnTo>
                    <a:cubicBezTo>
                      <a:pt x="154820" y="339711"/>
                      <a:pt x="148523" y="333413"/>
                      <a:pt x="140754" y="333413"/>
                    </a:cubicBezTo>
                    <a:cubicBezTo>
                      <a:pt x="132986" y="333413"/>
                      <a:pt x="126689" y="339711"/>
                      <a:pt x="126689" y="347479"/>
                    </a:cubicBezTo>
                    <a:lnTo>
                      <a:pt x="126689" y="692924"/>
                    </a:lnTo>
                    <a:lnTo>
                      <a:pt x="15120" y="692924"/>
                    </a:lnTo>
                    <a:cubicBezTo>
                      <a:pt x="7352" y="692924"/>
                      <a:pt x="1055" y="699221"/>
                      <a:pt x="1055" y="706989"/>
                    </a:cubicBezTo>
                    <a:cubicBezTo>
                      <a:pt x="1055" y="714758"/>
                      <a:pt x="7350" y="721055"/>
                      <a:pt x="15120" y="721055"/>
                    </a:cubicBezTo>
                    <a:lnTo>
                      <a:pt x="685335" y="721055"/>
                    </a:lnTo>
                    <a:cubicBezTo>
                      <a:pt x="693103" y="721055"/>
                      <a:pt x="699400" y="714758"/>
                      <a:pt x="699400" y="706989"/>
                    </a:cubicBezTo>
                    <a:cubicBezTo>
                      <a:pt x="699397" y="699221"/>
                      <a:pt x="693101" y="692924"/>
                      <a:pt x="685333" y="692924"/>
                    </a:cubicBezTo>
                    <a:close/>
                    <a:moveTo>
                      <a:pt x="284565" y="83566"/>
                    </a:moveTo>
                    <a:cubicBezTo>
                      <a:pt x="284565" y="53581"/>
                      <a:pt x="308960" y="29185"/>
                      <a:pt x="338946" y="29185"/>
                    </a:cubicBezTo>
                    <a:cubicBezTo>
                      <a:pt x="368931" y="29185"/>
                      <a:pt x="393325" y="53581"/>
                      <a:pt x="393325" y="83566"/>
                    </a:cubicBezTo>
                    <a:cubicBezTo>
                      <a:pt x="393325" y="113552"/>
                      <a:pt x="368930" y="137948"/>
                      <a:pt x="338946" y="137948"/>
                    </a:cubicBezTo>
                    <a:cubicBezTo>
                      <a:pt x="308962" y="137948"/>
                      <a:pt x="284565" y="113552"/>
                      <a:pt x="284565" y="83566"/>
                    </a:cubicBezTo>
                    <a:close/>
                    <a:moveTo>
                      <a:pt x="419244" y="285210"/>
                    </a:moveTo>
                    <a:cubicBezTo>
                      <a:pt x="411476" y="285210"/>
                      <a:pt x="405179" y="291507"/>
                      <a:pt x="405179" y="299275"/>
                    </a:cubicBezTo>
                    <a:lnTo>
                      <a:pt x="405179" y="692924"/>
                    </a:lnTo>
                    <a:lnTo>
                      <a:pt x="355085" y="692924"/>
                    </a:lnTo>
                    <a:lnTo>
                      <a:pt x="355085" y="497249"/>
                    </a:lnTo>
                    <a:cubicBezTo>
                      <a:pt x="355085" y="489481"/>
                      <a:pt x="348788" y="483183"/>
                      <a:pt x="341020" y="483183"/>
                    </a:cubicBezTo>
                    <a:cubicBezTo>
                      <a:pt x="333252" y="483183"/>
                      <a:pt x="326955" y="489481"/>
                      <a:pt x="326955" y="497249"/>
                    </a:cubicBezTo>
                    <a:lnTo>
                      <a:pt x="326955" y="692926"/>
                    </a:lnTo>
                    <a:lnTo>
                      <a:pt x="283973" y="692926"/>
                    </a:lnTo>
                    <a:lnTo>
                      <a:pt x="283973" y="299275"/>
                    </a:lnTo>
                    <a:cubicBezTo>
                      <a:pt x="283973" y="291507"/>
                      <a:pt x="277675" y="285210"/>
                      <a:pt x="269907" y="285210"/>
                    </a:cubicBezTo>
                    <a:cubicBezTo>
                      <a:pt x="262139" y="285210"/>
                      <a:pt x="255842" y="291507"/>
                      <a:pt x="255842" y="299275"/>
                    </a:cubicBezTo>
                    <a:lnTo>
                      <a:pt x="255842" y="478771"/>
                    </a:lnTo>
                    <a:cubicBezTo>
                      <a:pt x="230435" y="476464"/>
                      <a:pt x="210488" y="455850"/>
                      <a:pt x="210488" y="430834"/>
                    </a:cubicBezTo>
                    <a:lnTo>
                      <a:pt x="210488" y="294535"/>
                    </a:lnTo>
                    <a:cubicBezTo>
                      <a:pt x="210488" y="270193"/>
                      <a:pt x="217567" y="246499"/>
                      <a:pt x="230960" y="226017"/>
                    </a:cubicBezTo>
                    <a:cubicBezTo>
                      <a:pt x="255502" y="188485"/>
                      <a:pt x="297532" y="166078"/>
                      <a:pt x="343389" y="166078"/>
                    </a:cubicBezTo>
                    <a:cubicBezTo>
                      <a:pt x="389323" y="166078"/>
                      <a:pt x="431391" y="188543"/>
                      <a:pt x="455919" y="226173"/>
                    </a:cubicBezTo>
                    <a:cubicBezTo>
                      <a:pt x="469246" y="246620"/>
                      <a:pt x="476291" y="270259"/>
                      <a:pt x="476291" y="294535"/>
                    </a:cubicBezTo>
                    <a:lnTo>
                      <a:pt x="476291" y="430834"/>
                    </a:lnTo>
                    <a:cubicBezTo>
                      <a:pt x="476291" y="455067"/>
                      <a:pt x="457574" y="475166"/>
                      <a:pt x="433309" y="478499"/>
                    </a:cubicBezTo>
                    <a:lnTo>
                      <a:pt x="433309" y="299275"/>
                    </a:lnTo>
                    <a:cubicBezTo>
                      <a:pt x="433311" y="291507"/>
                      <a:pt x="427012" y="285210"/>
                      <a:pt x="419244" y="28521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902" name="Рисунок 1229">
            <a:extLst>
              <a:ext uri="{FF2B5EF4-FFF2-40B4-BE49-F238E27FC236}">
                <a16:creationId xmlns:a16="http://schemas.microsoft.com/office/drawing/2014/main" id="{0A4B140E-8EDC-4A4E-A29A-FE295512F0FE}"/>
              </a:ext>
            </a:extLst>
          </p:cNvPr>
          <p:cNvGrpSpPr/>
          <p:nvPr/>
        </p:nvGrpSpPr>
        <p:grpSpPr>
          <a:xfrm>
            <a:off x="5867665" y="1360490"/>
            <a:ext cx="531784" cy="531784"/>
            <a:chOff x="3918755" y="4573341"/>
            <a:chExt cx="773988" cy="773988"/>
          </a:xfrm>
          <a:solidFill>
            <a:srgbClr val="002060"/>
          </a:solidFill>
        </p:grpSpPr>
        <p:sp>
          <p:nvSpPr>
            <p:cNvPr id="903" name="Полилиния: фигура 902">
              <a:extLst>
                <a:ext uri="{FF2B5EF4-FFF2-40B4-BE49-F238E27FC236}">
                  <a16:creationId xmlns:a16="http://schemas.microsoft.com/office/drawing/2014/main" id="{B7BD7555-9D26-4248-BB13-78F5D9D79D53}"/>
                </a:ext>
              </a:extLst>
            </p:cNvPr>
            <p:cNvSpPr/>
            <p:nvPr/>
          </p:nvSpPr>
          <p:spPr>
            <a:xfrm>
              <a:off x="4288855" y="4677633"/>
              <a:ext cx="298269" cy="564445"/>
            </a:xfrm>
            <a:custGeom>
              <a:avLst/>
              <a:gdLst>
                <a:gd name="connsiteX0" fmla="*/ 297391 w 298268"/>
                <a:gd name="connsiteY0" fmla="*/ 234843 h 564444"/>
                <a:gd name="connsiteX1" fmla="*/ 284648 w 298268"/>
                <a:gd name="connsiteY1" fmla="*/ 219933 h 564444"/>
                <a:gd name="connsiteX2" fmla="*/ 247136 w 298268"/>
                <a:gd name="connsiteY2" fmla="*/ 213991 h 564444"/>
                <a:gd name="connsiteX3" fmla="*/ 227822 w 298268"/>
                <a:gd name="connsiteY3" fmla="*/ 167408 h 564444"/>
                <a:gd name="connsiteX4" fmla="*/ 250123 w 298268"/>
                <a:gd name="connsiteY4" fmla="*/ 136666 h 564444"/>
                <a:gd name="connsiteX5" fmla="*/ 248575 w 298268"/>
                <a:gd name="connsiteY5" fmla="*/ 117116 h 564444"/>
                <a:gd name="connsiteX6" fmla="*/ 181559 w 298268"/>
                <a:gd name="connsiteY6" fmla="*/ 50145 h 564444"/>
                <a:gd name="connsiteX7" fmla="*/ 162001 w 298268"/>
                <a:gd name="connsiteY7" fmla="*/ 48610 h 564444"/>
                <a:gd name="connsiteX8" fmla="*/ 131289 w 298268"/>
                <a:gd name="connsiteY8" fmla="*/ 70916 h 564444"/>
                <a:gd name="connsiteX9" fmla="*/ 84669 w 298268"/>
                <a:gd name="connsiteY9" fmla="*/ 51634 h 564444"/>
                <a:gd name="connsiteX10" fmla="*/ 78703 w 298268"/>
                <a:gd name="connsiteY10" fmla="*/ 14143 h 564444"/>
                <a:gd name="connsiteX11" fmla="*/ 63786 w 298268"/>
                <a:gd name="connsiteY11" fmla="*/ 1416 h 564444"/>
                <a:gd name="connsiteX12" fmla="*/ 16518 w 298268"/>
                <a:gd name="connsiteY12" fmla="*/ 1416 h 564444"/>
                <a:gd name="connsiteX13" fmla="*/ 1416 w 298268"/>
                <a:gd name="connsiteY13" fmla="*/ 16518 h 564444"/>
                <a:gd name="connsiteX14" fmla="*/ 16518 w 298268"/>
                <a:gd name="connsiteY14" fmla="*/ 31620 h 564444"/>
                <a:gd name="connsiteX15" fmla="*/ 50904 w 298268"/>
                <a:gd name="connsiteY15" fmla="*/ 31620 h 564444"/>
                <a:gd name="connsiteX16" fmla="*/ 56169 w 298268"/>
                <a:gd name="connsiteY16" fmla="*/ 64730 h 564444"/>
                <a:gd name="connsiteX17" fmla="*/ 65311 w 298268"/>
                <a:gd name="connsiteY17" fmla="*/ 76308 h 564444"/>
                <a:gd name="connsiteX18" fmla="*/ 127557 w 298268"/>
                <a:gd name="connsiteY18" fmla="*/ 102064 h 564444"/>
                <a:gd name="connsiteX19" fmla="*/ 142202 w 298268"/>
                <a:gd name="connsiteY19" fmla="*/ 100326 h 564444"/>
                <a:gd name="connsiteX20" fmla="*/ 169324 w 298268"/>
                <a:gd name="connsiteY20" fmla="*/ 80629 h 564444"/>
                <a:gd name="connsiteX21" fmla="*/ 218104 w 298268"/>
                <a:gd name="connsiteY21" fmla="*/ 129364 h 564444"/>
                <a:gd name="connsiteX22" fmla="*/ 198407 w 298268"/>
                <a:gd name="connsiteY22" fmla="*/ 156515 h 564444"/>
                <a:gd name="connsiteX23" fmla="*/ 196682 w 298268"/>
                <a:gd name="connsiteY23" fmla="*/ 171168 h 564444"/>
                <a:gd name="connsiteX24" fmla="*/ 222476 w 298268"/>
                <a:gd name="connsiteY24" fmla="*/ 233369 h 564444"/>
                <a:gd name="connsiteX25" fmla="*/ 234069 w 298268"/>
                <a:gd name="connsiteY25" fmla="*/ 242506 h 564444"/>
                <a:gd name="connsiteX26" fmla="*/ 267194 w 298268"/>
                <a:gd name="connsiteY26" fmla="*/ 247748 h 564444"/>
                <a:gd name="connsiteX27" fmla="*/ 267222 w 298268"/>
                <a:gd name="connsiteY27" fmla="*/ 316705 h 564444"/>
                <a:gd name="connsiteX28" fmla="*/ 234113 w 298268"/>
                <a:gd name="connsiteY28" fmla="*/ 321977 h 564444"/>
                <a:gd name="connsiteX29" fmla="*/ 222537 w 298268"/>
                <a:gd name="connsiteY29" fmla="*/ 331120 h 564444"/>
                <a:gd name="connsiteX30" fmla="*/ 196778 w 298268"/>
                <a:gd name="connsiteY30" fmla="*/ 393365 h 564444"/>
                <a:gd name="connsiteX31" fmla="*/ 198518 w 298268"/>
                <a:gd name="connsiteY31" fmla="*/ 408011 h 564444"/>
                <a:gd name="connsiteX32" fmla="*/ 218216 w 298268"/>
                <a:gd name="connsiteY32" fmla="*/ 435132 h 564444"/>
                <a:gd name="connsiteX33" fmla="*/ 169479 w 298268"/>
                <a:gd name="connsiteY33" fmla="*/ 483905 h 564444"/>
                <a:gd name="connsiteX34" fmla="*/ 142327 w 298268"/>
                <a:gd name="connsiteY34" fmla="*/ 464215 h 564444"/>
                <a:gd name="connsiteX35" fmla="*/ 127676 w 298268"/>
                <a:gd name="connsiteY35" fmla="*/ 462490 h 564444"/>
                <a:gd name="connsiteX36" fmla="*/ 65474 w 298268"/>
                <a:gd name="connsiteY36" fmla="*/ 488285 h 564444"/>
                <a:gd name="connsiteX37" fmla="*/ 56339 w 298268"/>
                <a:gd name="connsiteY37" fmla="*/ 499870 h 564444"/>
                <a:gd name="connsiteX38" fmla="*/ 51087 w 298268"/>
                <a:gd name="connsiteY38" fmla="*/ 533010 h 564444"/>
                <a:gd name="connsiteX39" fmla="*/ 16518 w 298268"/>
                <a:gd name="connsiteY39" fmla="*/ 533010 h 564444"/>
                <a:gd name="connsiteX40" fmla="*/ 1416 w 298268"/>
                <a:gd name="connsiteY40" fmla="*/ 548112 h 564444"/>
                <a:gd name="connsiteX41" fmla="*/ 16518 w 298268"/>
                <a:gd name="connsiteY41" fmla="*/ 563214 h 564444"/>
                <a:gd name="connsiteX42" fmla="*/ 63992 w 298268"/>
                <a:gd name="connsiteY42" fmla="*/ 563214 h 564444"/>
                <a:gd name="connsiteX43" fmla="*/ 78903 w 298268"/>
                <a:gd name="connsiteY43" fmla="*/ 550472 h 564444"/>
                <a:gd name="connsiteX44" fmla="*/ 84854 w 298268"/>
                <a:gd name="connsiteY44" fmla="*/ 512945 h 564444"/>
                <a:gd name="connsiteX45" fmla="*/ 131436 w 298268"/>
                <a:gd name="connsiteY45" fmla="*/ 493623 h 564444"/>
                <a:gd name="connsiteX46" fmla="*/ 162179 w 298268"/>
                <a:gd name="connsiteY46" fmla="*/ 515923 h 564444"/>
                <a:gd name="connsiteX47" fmla="*/ 181727 w 298268"/>
                <a:gd name="connsiteY47" fmla="*/ 514375 h 564444"/>
                <a:gd name="connsiteX48" fmla="*/ 248699 w 298268"/>
                <a:gd name="connsiteY48" fmla="*/ 447359 h 564444"/>
                <a:gd name="connsiteX49" fmla="*/ 250232 w 298268"/>
                <a:gd name="connsiteY49" fmla="*/ 427810 h 564444"/>
                <a:gd name="connsiteX50" fmla="*/ 227926 w 298268"/>
                <a:gd name="connsiteY50" fmla="*/ 397097 h 564444"/>
                <a:gd name="connsiteX51" fmla="*/ 247217 w 298268"/>
                <a:gd name="connsiteY51" fmla="*/ 350477 h 564444"/>
                <a:gd name="connsiteX52" fmla="*/ 284699 w 298268"/>
                <a:gd name="connsiteY52" fmla="*/ 344512 h 564444"/>
                <a:gd name="connsiteX53" fmla="*/ 297427 w 298268"/>
                <a:gd name="connsiteY53" fmla="*/ 329587 h 564444"/>
                <a:gd name="connsiteX54" fmla="*/ 297391 w 298268"/>
                <a:gd name="connsiteY54" fmla="*/ 234843 h 56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98268" h="564444">
                  <a:moveTo>
                    <a:pt x="297391" y="234843"/>
                  </a:moveTo>
                  <a:cubicBezTo>
                    <a:pt x="297383" y="227418"/>
                    <a:pt x="291986" y="221098"/>
                    <a:pt x="284648" y="219933"/>
                  </a:cubicBezTo>
                  <a:lnTo>
                    <a:pt x="247136" y="213991"/>
                  </a:lnTo>
                  <a:lnTo>
                    <a:pt x="227822" y="167408"/>
                  </a:lnTo>
                  <a:lnTo>
                    <a:pt x="250123" y="136666"/>
                  </a:lnTo>
                  <a:cubicBezTo>
                    <a:pt x="254480" y="130655"/>
                    <a:pt x="253825" y="122366"/>
                    <a:pt x="248575" y="117116"/>
                  </a:cubicBezTo>
                  <a:lnTo>
                    <a:pt x="181559" y="50145"/>
                  </a:lnTo>
                  <a:cubicBezTo>
                    <a:pt x="176299" y="44893"/>
                    <a:pt x="168004" y="44246"/>
                    <a:pt x="162001" y="48610"/>
                  </a:cubicBezTo>
                  <a:lnTo>
                    <a:pt x="131289" y="70916"/>
                  </a:lnTo>
                  <a:lnTo>
                    <a:pt x="84669" y="51634"/>
                  </a:lnTo>
                  <a:lnTo>
                    <a:pt x="78703" y="14143"/>
                  </a:lnTo>
                  <a:cubicBezTo>
                    <a:pt x="77539" y="6813"/>
                    <a:pt x="71211" y="1416"/>
                    <a:pt x="63786" y="1416"/>
                  </a:cubicBez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50904" y="31620"/>
                  </a:lnTo>
                  <a:lnTo>
                    <a:pt x="56169" y="64730"/>
                  </a:lnTo>
                  <a:cubicBezTo>
                    <a:pt x="56994" y="69914"/>
                    <a:pt x="60460" y="74301"/>
                    <a:pt x="65311" y="76308"/>
                  </a:cubicBezTo>
                  <a:lnTo>
                    <a:pt x="127557" y="102064"/>
                  </a:lnTo>
                  <a:cubicBezTo>
                    <a:pt x="132409" y="104071"/>
                    <a:pt x="137955" y="103414"/>
                    <a:pt x="142202" y="100326"/>
                  </a:cubicBezTo>
                  <a:lnTo>
                    <a:pt x="169324" y="80629"/>
                  </a:lnTo>
                  <a:lnTo>
                    <a:pt x="218104" y="129364"/>
                  </a:lnTo>
                  <a:lnTo>
                    <a:pt x="198407" y="156515"/>
                  </a:lnTo>
                  <a:cubicBezTo>
                    <a:pt x="195326" y="160771"/>
                    <a:pt x="194669" y="166317"/>
                    <a:pt x="196682" y="171168"/>
                  </a:cubicBezTo>
                  <a:lnTo>
                    <a:pt x="222476" y="233369"/>
                  </a:lnTo>
                  <a:cubicBezTo>
                    <a:pt x="224491" y="238220"/>
                    <a:pt x="228878" y="241681"/>
                    <a:pt x="234069" y="242506"/>
                  </a:cubicBezTo>
                  <a:lnTo>
                    <a:pt x="267194" y="247748"/>
                  </a:lnTo>
                  <a:lnTo>
                    <a:pt x="267222" y="316705"/>
                  </a:lnTo>
                  <a:lnTo>
                    <a:pt x="234113" y="321977"/>
                  </a:lnTo>
                  <a:cubicBezTo>
                    <a:pt x="228929" y="322802"/>
                    <a:pt x="224541" y="326268"/>
                    <a:pt x="222537" y="331120"/>
                  </a:cubicBezTo>
                  <a:lnTo>
                    <a:pt x="196778" y="393365"/>
                  </a:lnTo>
                  <a:cubicBezTo>
                    <a:pt x="194773" y="398217"/>
                    <a:pt x="195428" y="403763"/>
                    <a:pt x="198518" y="408011"/>
                  </a:cubicBezTo>
                  <a:lnTo>
                    <a:pt x="218216" y="435132"/>
                  </a:lnTo>
                  <a:lnTo>
                    <a:pt x="169479" y="483905"/>
                  </a:lnTo>
                  <a:lnTo>
                    <a:pt x="142327" y="464215"/>
                  </a:lnTo>
                  <a:cubicBezTo>
                    <a:pt x="138072" y="461134"/>
                    <a:pt x="132528" y="460478"/>
                    <a:pt x="127676" y="462490"/>
                  </a:cubicBezTo>
                  <a:lnTo>
                    <a:pt x="65474" y="488285"/>
                  </a:lnTo>
                  <a:cubicBezTo>
                    <a:pt x="60622" y="490299"/>
                    <a:pt x="57164" y="494686"/>
                    <a:pt x="56339" y="499870"/>
                  </a:cubicBezTo>
                  <a:lnTo>
                    <a:pt x="51087" y="533010"/>
                  </a:lnTo>
                  <a:lnTo>
                    <a:pt x="16518" y="533010"/>
                  </a:lnTo>
                  <a:cubicBezTo>
                    <a:pt x="8178" y="533010"/>
                    <a:pt x="1416" y="539772"/>
                    <a:pt x="1416" y="548112"/>
                  </a:cubicBezTo>
                  <a:cubicBezTo>
                    <a:pt x="1416" y="556452"/>
                    <a:pt x="8178" y="563214"/>
                    <a:pt x="16518" y="563214"/>
                  </a:cubicBezTo>
                  <a:lnTo>
                    <a:pt x="63992" y="563214"/>
                  </a:lnTo>
                  <a:cubicBezTo>
                    <a:pt x="71418" y="563214"/>
                    <a:pt x="77744" y="557815"/>
                    <a:pt x="78903" y="550472"/>
                  </a:cubicBezTo>
                  <a:lnTo>
                    <a:pt x="84854" y="512945"/>
                  </a:lnTo>
                  <a:lnTo>
                    <a:pt x="131436" y="493623"/>
                  </a:lnTo>
                  <a:lnTo>
                    <a:pt x="162179" y="515923"/>
                  </a:lnTo>
                  <a:cubicBezTo>
                    <a:pt x="168189" y="520288"/>
                    <a:pt x="176477" y="519633"/>
                    <a:pt x="181727" y="514375"/>
                  </a:cubicBezTo>
                  <a:lnTo>
                    <a:pt x="248699" y="447359"/>
                  </a:lnTo>
                  <a:cubicBezTo>
                    <a:pt x="253949" y="442108"/>
                    <a:pt x="254599" y="433820"/>
                    <a:pt x="250232" y="427810"/>
                  </a:cubicBezTo>
                  <a:lnTo>
                    <a:pt x="227926" y="397097"/>
                  </a:lnTo>
                  <a:lnTo>
                    <a:pt x="247217" y="350477"/>
                  </a:lnTo>
                  <a:lnTo>
                    <a:pt x="284699" y="344512"/>
                  </a:lnTo>
                  <a:cubicBezTo>
                    <a:pt x="292037" y="343339"/>
                    <a:pt x="297434" y="337013"/>
                    <a:pt x="297427" y="329587"/>
                  </a:cubicBezTo>
                  <a:lnTo>
                    <a:pt x="297391" y="2348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4" name="Полилиния: фигура 903">
              <a:extLst>
                <a:ext uri="{FF2B5EF4-FFF2-40B4-BE49-F238E27FC236}">
                  <a16:creationId xmlns:a16="http://schemas.microsoft.com/office/drawing/2014/main" id="{17445E64-F1A5-4CC4-87D8-B7E429B43CB6}"/>
                </a:ext>
              </a:extLst>
            </p:cNvPr>
            <p:cNvSpPr/>
            <p:nvPr/>
          </p:nvSpPr>
          <p:spPr>
            <a:xfrm>
              <a:off x="4288855" y="5057356"/>
              <a:ext cx="32092" cy="32092"/>
            </a:xfrm>
            <a:custGeom>
              <a:avLst/>
              <a:gdLst>
                <a:gd name="connsiteX0" fmla="*/ 16378 w 32092"/>
                <a:gd name="connsiteY0" fmla="*/ 1417 h 32092"/>
                <a:gd name="connsiteX1" fmla="*/ 1416 w 32092"/>
                <a:gd name="connsiteY1" fmla="*/ 16519 h 32092"/>
                <a:gd name="connsiteX2" fmla="*/ 16518 w 32092"/>
                <a:gd name="connsiteY2" fmla="*/ 31621 h 32092"/>
                <a:gd name="connsiteX3" fmla="*/ 17211 w 32092"/>
                <a:gd name="connsiteY3" fmla="*/ 31606 h 32092"/>
                <a:gd name="connsiteX4" fmla="*/ 31722 w 32092"/>
                <a:gd name="connsiteY4" fmla="*/ 15936 h 32092"/>
                <a:gd name="connsiteX5" fmla="*/ 16378 w 32092"/>
                <a:gd name="connsiteY5" fmla="*/ 1417 h 32092"/>
                <a:gd name="connsiteX6" fmla="*/ 16378 w 32092"/>
                <a:gd name="connsiteY6" fmla="*/ 1417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92" h="32092">
                  <a:moveTo>
                    <a:pt x="16378" y="1417"/>
                  </a:moveTo>
                  <a:cubicBezTo>
                    <a:pt x="8097" y="1491"/>
                    <a:pt x="1416" y="8222"/>
                    <a:pt x="1416" y="16519"/>
                  </a:cubicBezTo>
                  <a:cubicBezTo>
                    <a:pt x="1416" y="24857"/>
                    <a:pt x="8178" y="31621"/>
                    <a:pt x="16518" y="31621"/>
                  </a:cubicBezTo>
                  <a:cubicBezTo>
                    <a:pt x="16709" y="31621"/>
                    <a:pt x="17018" y="31614"/>
                    <a:pt x="17211" y="31606"/>
                  </a:cubicBezTo>
                  <a:cubicBezTo>
                    <a:pt x="25551" y="31289"/>
                    <a:pt x="32047" y="24276"/>
                    <a:pt x="31722" y="15936"/>
                  </a:cubicBezTo>
                  <a:cubicBezTo>
                    <a:pt x="31407" y="7713"/>
                    <a:pt x="24549" y="1321"/>
                    <a:pt x="16378" y="1417"/>
                  </a:cubicBezTo>
                  <a:lnTo>
                    <a:pt x="16378" y="14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5" name="Полилиния: фигура 904">
              <a:extLst>
                <a:ext uri="{FF2B5EF4-FFF2-40B4-BE49-F238E27FC236}">
                  <a16:creationId xmlns:a16="http://schemas.microsoft.com/office/drawing/2014/main" id="{FD5ACCF1-5062-4CAF-AE1B-EF695E1FB72F}"/>
                </a:ext>
              </a:extLst>
            </p:cNvPr>
            <p:cNvSpPr/>
            <p:nvPr/>
          </p:nvSpPr>
          <p:spPr>
            <a:xfrm>
              <a:off x="4288855" y="4829525"/>
              <a:ext cx="145359" cy="247299"/>
            </a:xfrm>
            <a:custGeom>
              <a:avLst/>
              <a:gdLst>
                <a:gd name="connsiteX0" fmla="*/ 16518 w 145358"/>
                <a:gd name="connsiteY0" fmla="*/ 1416 h 247298"/>
                <a:gd name="connsiteX1" fmla="*/ 1416 w 145358"/>
                <a:gd name="connsiteY1" fmla="*/ 16518 h 247298"/>
                <a:gd name="connsiteX2" fmla="*/ 16518 w 145358"/>
                <a:gd name="connsiteY2" fmla="*/ 31620 h 247298"/>
                <a:gd name="connsiteX3" fmla="*/ 115332 w 145358"/>
                <a:gd name="connsiteY3" fmla="*/ 130434 h 247298"/>
                <a:gd name="connsiteX4" fmla="*/ 62540 w 145358"/>
                <a:gd name="connsiteY4" fmla="*/ 217906 h 247298"/>
                <a:gd name="connsiteX5" fmla="*/ 56227 w 145358"/>
                <a:gd name="connsiteY5" fmla="*/ 238301 h 247298"/>
                <a:gd name="connsiteX6" fmla="*/ 69597 w 145358"/>
                <a:gd name="connsiteY6" fmla="*/ 246362 h 247298"/>
                <a:gd name="connsiteX7" fmla="*/ 76632 w 145358"/>
                <a:gd name="connsiteY7" fmla="*/ 244622 h 247298"/>
                <a:gd name="connsiteX8" fmla="*/ 145536 w 145358"/>
                <a:gd name="connsiteY8" fmla="*/ 130434 h 247298"/>
                <a:gd name="connsiteX9" fmla="*/ 16518 w 145358"/>
                <a:gd name="connsiteY9" fmla="*/ 1416 h 247298"/>
                <a:gd name="connsiteX10" fmla="*/ 16518 w 145358"/>
                <a:gd name="connsiteY10" fmla="*/ 1416 h 247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358" h="247298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cubicBezTo>
                    <a:pt x="71005" y="31620"/>
                    <a:pt x="115332" y="75945"/>
                    <a:pt x="115332" y="130434"/>
                  </a:cubicBezTo>
                  <a:cubicBezTo>
                    <a:pt x="115332" y="167208"/>
                    <a:pt x="95104" y="200723"/>
                    <a:pt x="62540" y="217906"/>
                  </a:cubicBezTo>
                  <a:cubicBezTo>
                    <a:pt x="55159" y="221791"/>
                    <a:pt x="52333" y="230928"/>
                    <a:pt x="56227" y="238301"/>
                  </a:cubicBezTo>
                  <a:cubicBezTo>
                    <a:pt x="58934" y="243434"/>
                    <a:pt x="64169" y="246362"/>
                    <a:pt x="69597" y="246362"/>
                  </a:cubicBezTo>
                  <a:cubicBezTo>
                    <a:pt x="71971" y="246362"/>
                    <a:pt x="74382" y="245802"/>
                    <a:pt x="76632" y="244622"/>
                  </a:cubicBezTo>
                  <a:cubicBezTo>
                    <a:pt x="119136" y="222197"/>
                    <a:pt x="145536" y="178446"/>
                    <a:pt x="145536" y="130434"/>
                  </a:cubicBezTo>
                  <a:cubicBezTo>
                    <a:pt x="145536" y="59287"/>
                    <a:pt x="87655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6" name="Полилиния: фигура 905">
              <a:extLst>
                <a:ext uri="{FF2B5EF4-FFF2-40B4-BE49-F238E27FC236}">
                  <a16:creationId xmlns:a16="http://schemas.microsoft.com/office/drawing/2014/main" id="{9D6D83EA-F0F3-4F8C-8C45-903DA4318997}"/>
                </a:ext>
              </a:extLst>
            </p:cNvPr>
            <p:cNvSpPr/>
            <p:nvPr/>
          </p:nvSpPr>
          <p:spPr>
            <a:xfrm>
              <a:off x="3917339" y="5242461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05 w 103827"/>
                <a:gd name="connsiteY5" fmla="*/ 104116 h 103827"/>
                <a:gd name="connsiteX6" fmla="*/ 104107 w 103827"/>
                <a:gd name="connsiteY6" fmla="*/ 89014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05" y="104116"/>
                  </a:lnTo>
                  <a:cubicBezTo>
                    <a:pt x="97345" y="104116"/>
                    <a:pt x="104107" y="97354"/>
                    <a:pt x="104107" y="89014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7" name="Полилиния: фигура 906">
              <a:extLst>
                <a:ext uri="{FF2B5EF4-FFF2-40B4-BE49-F238E27FC236}">
                  <a16:creationId xmlns:a16="http://schemas.microsoft.com/office/drawing/2014/main" id="{583A9DA3-06FA-4406-846A-8E74DC02B99C}"/>
                </a:ext>
              </a:extLst>
            </p:cNvPr>
            <p:cNvSpPr/>
            <p:nvPr/>
          </p:nvSpPr>
          <p:spPr>
            <a:xfrm>
              <a:off x="4587875" y="5242461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14 w 103827"/>
                <a:gd name="connsiteY5" fmla="*/ 104116 h 103827"/>
                <a:gd name="connsiteX6" fmla="*/ 104116 w 103827"/>
                <a:gd name="connsiteY6" fmla="*/ 89014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14" y="104116"/>
                  </a:lnTo>
                  <a:cubicBezTo>
                    <a:pt x="97354" y="104116"/>
                    <a:pt x="104116" y="97354"/>
                    <a:pt x="104116" y="89014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8" name="Полилиния: фигура 907">
              <a:extLst>
                <a:ext uri="{FF2B5EF4-FFF2-40B4-BE49-F238E27FC236}">
                  <a16:creationId xmlns:a16="http://schemas.microsoft.com/office/drawing/2014/main" id="{3E671FA2-353C-4474-BDB3-704371325A8A}"/>
                </a:ext>
              </a:extLst>
            </p:cNvPr>
            <p:cNvSpPr/>
            <p:nvPr/>
          </p:nvSpPr>
          <p:spPr>
            <a:xfrm>
              <a:off x="3917339" y="4571925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05 w 103827"/>
                <a:gd name="connsiteY5" fmla="*/ 104107 h 103827"/>
                <a:gd name="connsiteX6" fmla="*/ 104107 w 103827"/>
                <a:gd name="connsiteY6" fmla="*/ 89005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05" y="104107"/>
                  </a:lnTo>
                  <a:cubicBezTo>
                    <a:pt x="97345" y="104107"/>
                    <a:pt x="104107" y="97353"/>
                    <a:pt x="104107" y="89005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9" name="Полилиния: фигура 908">
              <a:extLst>
                <a:ext uri="{FF2B5EF4-FFF2-40B4-BE49-F238E27FC236}">
                  <a16:creationId xmlns:a16="http://schemas.microsoft.com/office/drawing/2014/main" id="{C92C4CD0-5E80-4A3F-ACA9-9A650E4D504B}"/>
                </a:ext>
              </a:extLst>
            </p:cNvPr>
            <p:cNvSpPr/>
            <p:nvPr/>
          </p:nvSpPr>
          <p:spPr>
            <a:xfrm>
              <a:off x="4587875" y="4571925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14 w 103827"/>
                <a:gd name="connsiteY5" fmla="*/ 104107 h 103827"/>
                <a:gd name="connsiteX6" fmla="*/ 104116 w 103827"/>
                <a:gd name="connsiteY6" fmla="*/ 89005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14" y="104107"/>
                  </a:lnTo>
                  <a:cubicBezTo>
                    <a:pt x="97354" y="104107"/>
                    <a:pt x="104116" y="97353"/>
                    <a:pt x="104116" y="89005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0" name="Полилиния: фигура 909">
              <a:extLst>
                <a:ext uri="{FF2B5EF4-FFF2-40B4-BE49-F238E27FC236}">
                  <a16:creationId xmlns:a16="http://schemas.microsoft.com/office/drawing/2014/main" id="{21EE7447-B4E9-49C0-95DD-5896E0D6F7D9}"/>
                </a:ext>
              </a:extLst>
            </p:cNvPr>
            <p:cNvSpPr/>
            <p:nvPr/>
          </p:nvSpPr>
          <p:spPr>
            <a:xfrm>
              <a:off x="4624119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1" name="Полилиния: фигура 910">
              <a:extLst>
                <a:ext uri="{FF2B5EF4-FFF2-40B4-BE49-F238E27FC236}">
                  <a16:creationId xmlns:a16="http://schemas.microsoft.com/office/drawing/2014/main" id="{E445C5B2-D65C-4815-9368-B40B27EBA865}"/>
                </a:ext>
              </a:extLst>
            </p:cNvPr>
            <p:cNvSpPr/>
            <p:nvPr/>
          </p:nvSpPr>
          <p:spPr>
            <a:xfrm>
              <a:off x="4624119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2" name="Полилиния: фигура 911">
              <a:extLst>
                <a:ext uri="{FF2B5EF4-FFF2-40B4-BE49-F238E27FC236}">
                  <a16:creationId xmlns:a16="http://schemas.microsoft.com/office/drawing/2014/main" id="{815B220B-9C26-49CD-A409-57D0CE6FA39E}"/>
                </a:ext>
              </a:extLst>
            </p:cNvPr>
            <p:cNvSpPr/>
            <p:nvPr/>
          </p:nvSpPr>
          <p:spPr>
            <a:xfrm>
              <a:off x="4624119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3" name="Полилиния: фигура 912">
              <a:extLst>
                <a:ext uri="{FF2B5EF4-FFF2-40B4-BE49-F238E27FC236}">
                  <a16:creationId xmlns:a16="http://schemas.microsoft.com/office/drawing/2014/main" id="{04DEC0A0-7E67-4EB0-8D2E-CB5E3ACEA47D}"/>
                </a:ext>
              </a:extLst>
            </p:cNvPr>
            <p:cNvSpPr/>
            <p:nvPr/>
          </p:nvSpPr>
          <p:spPr>
            <a:xfrm>
              <a:off x="4624119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4" name="Полилиния: фигура 913">
              <a:extLst>
                <a:ext uri="{FF2B5EF4-FFF2-40B4-BE49-F238E27FC236}">
                  <a16:creationId xmlns:a16="http://schemas.microsoft.com/office/drawing/2014/main" id="{D2DFAFDD-4A6E-4BE1-855D-58E1F3A33D25}"/>
                </a:ext>
              </a:extLst>
            </p:cNvPr>
            <p:cNvSpPr/>
            <p:nvPr/>
          </p:nvSpPr>
          <p:spPr>
            <a:xfrm>
              <a:off x="4624119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5" name="Полилиния: фигура 914">
              <a:extLst>
                <a:ext uri="{FF2B5EF4-FFF2-40B4-BE49-F238E27FC236}">
                  <a16:creationId xmlns:a16="http://schemas.microsoft.com/office/drawing/2014/main" id="{C67C293E-BBA2-4A90-81F2-AA89B66C7752}"/>
                </a:ext>
              </a:extLst>
            </p:cNvPr>
            <p:cNvSpPr/>
            <p:nvPr/>
          </p:nvSpPr>
          <p:spPr>
            <a:xfrm>
              <a:off x="4624119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6" name="Полилиния: фигура 915">
              <a:extLst>
                <a:ext uri="{FF2B5EF4-FFF2-40B4-BE49-F238E27FC236}">
                  <a16:creationId xmlns:a16="http://schemas.microsoft.com/office/drawing/2014/main" id="{19A03AD2-AAEF-4969-9A69-BE74CEE15D2C}"/>
                </a:ext>
              </a:extLst>
            </p:cNvPr>
            <p:cNvSpPr/>
            <p:nvPr/>
          </p:nvSpPr>
          <p:spPr>
            <a:xfrm>
              <a:off x="4624119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7" name="Полилиния: фигура 916">
              <a:extLst>
                <a:ext uri="{FF2B5EF4-FFF2-40B4-BE49-F238E27FC236}">
                  <a16:creationId xmlns:a16="http://schemas.microsoft.com/office/drawing/2014/main" id="{D96D524C-36FB-447D-B1CE-FF77E7C6AF81}"/>
                </a:ext>
              </a:extLst>
            </p:cNvPr>
            <p:cNvSpPr/>
            <p:nvPr/>
          </p:nvSpPr>
          <p:spPr>
            <a:xfrm>
              <a:off x="3953583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8" name="Полилиния: фигура 917">
              <a:extLst>
                <a:ext uri="{FF2B5EF4-FFF2-40B4-BE49-F238E27FC236}">
                  <a16:creationId xmlns:a16="http://schemas.microsoft.com/office/drawing/2014/main" id="{523C7455-F9E9-4ACE-8238-9AADD3BF0A8D}"/>
                </a:ext>
              </a:extLst>
            </p:cNvPr>
            <p:cNvSpPr/>
            <p:nvPr/>
          </p:nvSpPr>
          <p:spPr>
            <a:xfrm>
              <a:off x="3953583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9" name="Полилиния: фигура 918">
              <a:extLst>
                <a:ext uri="{FF2B5EF4-FFF2-40B4-BE49-F238E27FC236}">
                  <a16:creationId xmlns:a16="http://schemas.microsoft.com/office/drawing/2014/main" id="{57C25C92-FE46-4A6E-A29C-E64C097C2506}"/>
                </a:ext>
              </a:extLst>
            </p:cNvPr>
            <p:cNvSpPr/>
            <p:nvPr/>
          </p:nvSpPr>
          <p:spPr>
            <a:xfrm>
              <a:off x="3953583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0" name="Полилиния: фигура 919">
              <a:extLst>
                <a:ext uri="{FF2B5EF4-FFF2-40B4-BE49-F238E27FC236}">
                  <a16:creationId xmlns:a16="http://schemas.microsoft.com/office/drawing/2014/main" id="{2910405D-3D10-4693-8688-84D54250A295}"/>
                </a:ext>
              </a:extLst>
            </p:cNvPr>
            <p:cNvSpPr/>
            <p:nvPr/>
          </p:nvSpPr>
          <p:spPr>
            <a:xfrm>
              <a:off x="3953583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1" name="Полилиния: фигура 920">
              <a:extLst>
                <a:ext uri="{FF2B5EF4-FFF2-40B4-BE49-F238E27FC236}">
                  <a16:creationId xmlns:a16="http://schemas.microsoft.com/office/drawing/2014/main" id="{C6184B8E-CBB8-451F-9686-B98EBF619731}"/>
                </a:ext>
              </a:extLst>
            </p:cNvPr>
            <p:cNvSpPr/>
            <p:nvPr/>
          </p:nvSpPr>
          <p:spPr>
            <a:xfrm>
              <a:off x="3953583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2" name="Полилиния: фигура 921">
              <a:extLst>
                <a:ext uri="{FF2B5EF4-FFF2-40B4-BE49-F238E27FC236}">
                  <a16:creationId xmlns:a16="http://schemas.microsoft.com/office/drawing/2014/main" id="{CE4F51B2-482C-4DA8-88F4-532C94CCD6FA}"/>
                </a:ext>
              </a:extLst>
            </p:cNvPr>
            <p:cNvSpPr/>
            <p:nvPr/>
          </p:nvSpPr>
          <p:spPr>
            <a:xfrm>
              <a:off x="3953583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3" name="Полилиния: фигура 922">
              <a:extLst>
                <a:ext uri="{FF2B5EF4-FFF2-40B4-BE49-F238E27FC236}">
                  <a16:creationId xmlns:a16="http://schemas.microsoft.com/office/drawing/2014/main" id="{30EC8A93-0A67-4F56-A660-89DBE1AFA271}"/>
                </a:ext>
              </a:extLst>
            </p:cNvPr>
            <p:cNvSpPr/>
            <p:nvPr/>
          </p:nvSpPr>
          <p:spPr>
            <a:xfrm>
              <a:off x="3953583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4" name="Полилиния: фигура 923">
              <a:extLst>
                <a:ext uri="{FF2B5EF4-FFF2-40B4-BE49-F238E27FC236}">
                  <a16:creationId xmlns:a16="http://schemas.microsoft.com/office/drawing/2014/main" id="{83940679-2206-40C0-B96F-33B6B3652B65}"/>
                </a:ext>
              </a:extLst>
            </p:cNvPr>
            <p:cNvSpPr/>
            <p:nvPr/>
          </p:nvSpPr>
          <p:spPr>
            <a:xfrm>
              <a:off x="4363202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5" name="Полилиния: фигура 924">
              <a:extLst>
                <a:ext uri="{FF2B5EF4-FFF2-40B4-BE49-F238E27FC236}">
                  <a16:creationId xmlns:a16="http://schemas.microsoft.com/office/drawing/2014/main" id="{9A135849-00F4-4BA3-BEFF-FD7F7467ACB6}"/>
                </a:ext>
              </a:extLst>
            </p:cNvPr>
            <p:cNvSpPr/>
            <p:nvPr/>
          </p:nvSpPr>
          <p:spPr>
            <a:xfrm>
              <a:off x="4212180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6" name="Полилиния: фигура 925">
              <a:extLst>
                <a:ext uri="{FF2B5EF4-FFF2-40B4-BE49-F238E27FC236}">
                  <a16:creationId xmlns:a16="http://schemas.microsoft.com/office/drawing/2014/main" id="{8041F099-5A80-435A-A3D7-587C0C1844AC}"/>
                </a:ext>
              </a:extLst>
            </p:cNvPr>
            <p:cNvSpPr/>
            <p:nvPr/>
          </p:nvSpPr>
          <p:spPr>
            <a:xfrm>
              <a:off x="4287691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7" name="Полилиния: фигура 926">
              <a:extLst>
                <a:ext uri="{FF2B5EF4-FFF2-40B4-BE49-F238E27FC236}">
                  <a16:creationId xmlns:a16="http://schemas.microsoft.com/office/drawing/2014/main" id="{43EE589D-5FF4-4111-8772-DFA0724C711D}"/>
                </a:ext>
              </a:extLst>
            </p:cNvPr>
            <p:cNvSpPr/>
            <p:nvPr/>
          </p:nvSpPr>
          <p:spPr>
            <a:xfrm>
              <a:off x="4136668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8" name="Полилиния: фигура 927">
              <a:extLst>
                <a:ext uri="{FF2B5EF4-FFF2-40B4-BE49-F238E27FC236}">
                  <a16:creationId xmlns:a16="http://schemas.microsoft.com/office/drawing/2014/main" id="{BAF4EB14-CE0F-415D-A696-7CAD0FF1190D}"/>
                </a:ext>
              </a:extLst>
            </p:cNvPr>
            <p:cNvSpPr/>
            <p:nvPr/>
          </p:nvSpPr>
          <p:spPr>
            <a:xfrm>
              <a:off x="4438713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9" name="Полилиния: фигура 928">
              <a:extLst>
                <a:ext uri="{FF2B5EF4-FFF2-40B4-BE49-F238E27FC236}">
                  <a16:creationId xmlns:a16="http://schemas.microsoft.com/office/drawing/2014/main" id="{0FFB82F4-A259-4E12-AD67-EED452BD4AEB}"/>
                </a:ext>
              </a:extLst>
            </p:cNvPr>
            <p:cNvSpPr/>
            <p:nvPr/>
          </p:nvSpPr>
          <p:spPr>
            <a:xfrm>
              <a:off x="4061157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0" name="Полилиния: фигура 929">
              <a:extLst>
                <a:ext uri="{FF2B5EF4-FFF2-40B4-BE49-F238E27FC236}">
                  <a16:creationId xmlns:a16="http://schemas.microsoft.com/office/drawing/2014/main" id="{3D89D685-C432-4018-A131-2D469348BA26}"/>
                </a:ext>
              </a:extLst>
            </p:cNvPr>
            <p:cNvSpPr/>
            <p:nvPr/>
          </p:nvSpPr>
          <p:spPr>
            <a:xfrm>
              <a:off x="4514216" y="5279915"/>
              <a:ext cx="33980" cy="32092"/>
            </a:xfrm>
            <a:custGeom>
              <a:avLst/>
              <a:gdLst>
                <a:gd name="connsiteX0" fmla="*/ 18855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55 w 33979"/>
                <a:gd name="connsiteY4" fmla="*/ 31620 h 32092"/>
                <a:gd name="connsiteX5" fmla="*/ 33957 w 33979"/>
                <a:gd name="connsiteY5" fmla="*/ 16518 h 32092"/>
                <a:gd name="connsiteX6" fmla="*/ 18855 w 33979"/>
                <a:gd name="connsiteY6" fmla="*/ 1416 h 32092"/>
                <a:gd name="connsiteX7" fmla="*/ 18855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55" y="1416"/>
                  </a:moveTo>
                  <a:lnTo>
                    <a:pt x="16518" y="1416"/>
                  </a:lnTo>
                  <a:cubicBezTo>
                    <a:pt x="8185" y="1416"/>
                    <a:pt x="1416" y="8178"/>
                    <a:pt x="1416" y="16518"/>
                  </a:cubicBezTo>
                  <a:cubicBezTo>
                    <a:pt x="1416" y="24858"/>
                    <a:pt x="8185" y="31620"/>
                    <a:pt x="16518" y="31620"/>
                  </a:cubicBezTo>
                  <a:lnTo>
                    <a:pt x="18855" y="31620"/>
                  </a:lnTo>
                  <a:cubicBezTo>
                    <a:pt x="27195" y="31620"/>
                    <a:pt x="33957" y="24858"/>
                    <a:pt x="33957" y="16518"/>
                  </a:cubicBezTo>
                  <a:cubicBezTo>
                    <a:pt x="33957" y="8178"/>
                    <a:pt x="27195" y="1416"/>
                    <a:pt x="18855" y="1416"/>
                  </a:cubicBezTo>
                  <a:lnTo>
                    <a:pt x="18855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1" name="Полилиния: фигура 930">
              <a:extLst>
                <a:ext uri="{FF2B5EF4-FFF2-40B4-BE49-F238E27FC236}">
                  <a16:creationId xmlns:a16="http://schemas.microsoft.com/office/drawing/2014/main" id="{330AD26D-FD9C-4AC3-9673-430094BD0C85}"/>
                </a:ext>
              </a:extLst>
            </p:cNvPr>
            <p:cNvSpPr/>
            <p:nvPr/>
          </p:nvSpPr>
          <p:spPr>
            <a:xfrm>
              <a:off x="4363202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2" name="Полилиния: фигура 931">
              <a:extLst>
                <a:ext uri="{FF2B5EF4-FFF2-40B4-BE49-F238E27FC236}">
                  <a16:creationId xmlns:a16="http://schemas.microsoft.com/office/drawing/2014/main" id="{A4AF7C8B-15DE-4F5A-9FE8-3D52A9D7D450}"/>
                </a:ext>
              </a:extLst>
            </p:cNvPr>
            <p:cNvSpPr/>
            <p:nvPr/>
          </p:nvSpPr>
          <p:spPr>
            <a:xfrm>
              <a:off x="4287691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3" name="Полилиния: фигура 932">
              <a:extLst>
                <a:ext uri="{FF2B5EF4-FFF2-40B4-BE49-F238E27FC236}">
                  <a16:creationId xmlns:a16="http://schemas.microsoft.com/office/drawing/2014/main" id="{FB16031B-69BA-4DAC-A1A0-0A66DB91D6B8}"/>
                </a:ext>
              </a:extLst>
            </p:cNvPr>
            <p:cNvSpPr/>
            <p:nvPr/>
          </p:nvSpPr>
          <p:spPr>
            <a:xfrm>
              <a:off x="4514224" y="4609379"/>
              <a:ext cx="33980" cy="32092"/>
            </a:xfrm>
            <a:custGeom>
              <a:avLst/>
              <a:gdLst>
                <a:gd name="connsiteX0" fmla="*/ 18848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48 w 33979"/>
                <a:gd name="connsiteY4" fmla="*/ 31620 h 32092"/>
                <a:gd name="connsiteX5" fmla="*/ 33950 w 33979"/>
                <a:gd name="connsiteY5" fmla="*/ 16518 h 32092"/>
                <a:gd name="connsiteX6" fmla="*/ 18848 w 33979"/>
                <a:gd name="connsiteY6" fmla="*/ 1416 h 32092"/>
                <a:gd name="connsiteX7" fmla="*/ 18848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48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18848" y="31620"/>
                  </a:lnTo>
                  <a:cubicBezTo>
                    <a:pt x="27188" y="31620"/>
                    <a:pt x="33950" y="24858"/>
                    <a:pt x="33950" y="16518"/>
                  </a:cubicBezTo>
                  <a:cubicBezTo>
                    <a:pt x="33950" y="8178"/>
                    <a:pt x="27188" y="1416"/>
                    <a:pt x="18848" y="1416"/>
                  </a:cubicBezTo>
                  <a:lnTo>
                    <a:pt x="1884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4" name="Полилиния: фигура 933">
              <a:extLst>
                <a:ext uri="{FF2B5EF4-FFF2-40B4-BE49-F238E27FC236}">
                  <a16:creationId xmlns:a16="http://schemas.microsoft.com/office/drawing/2014/main" id="{D4CED06A-125F-4C01-B3C0-AD45889CF8D6}"/>
                </a:ext>
              </a:extLst>
            </p:cNvPr>
            <p:cNvSpPr/>
            <p:nvPr/>
          </p:nvSpPr>
          <p:spPr>
            <a:xfrm>
              <a:off x="4438713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5" name="Полилиния: фигура 934">
              <a:extLst>
                <a:ext uri="{FF2B5EF4-FFF2-40B4-BE49-F238E27FC236}">
                  <a16:creationId xmlns:a16="http://schemas.microsoft.com/office/drawing/2014/main" id="{E42B7301-245E-4146-998F-257B697141BC}"/>
                </a:ext>
              </a:extLst>
            </p:cNvPr>
            <p:cNvSpPr/>
            <p:nvPr/>
          </p:nvSpPr>
          <p:spPr>
            <a:xfrm>
              <a:off x="4212180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6" name="Полилиния: фигура 935">
              <a:extLst>
                <a:ext uri="{FF2B5EF4-FFF2-40B4-BE49-F238E27FC236}">
                  <a16:creationId xmlns:a16="http://schemas.microsoft.com/office/drawing/2014/main" id="{AED349A7-038C-438D-AF70-4C2E884BDA44}"/>
                </a:ext>
              </a:extLst>
            </p:cNvPr>
            <p:cNvSpPr/>
            <p:nvPr/>
          </p:nvSpPr>
          <p:spPr>
            <a:xfrm>
              <a:off x="4136668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7" name="Полилиния: фигура 936">
              <a:extLst>
                <a:ext uri="{FF2B5EF4-FFF2-40B4-BE49-F238E27FC236}">
                  <a16:creationId xmlns:a16="http://schemas.microsoft.com/office/drawing/2014/main" id="{29547159-EDE4-4A1A-8686-6CA94FA4CA7B}"/>
                </a:ext>
              </a:extLst>
            </p:cNvPr>
            <p:cNvSpPr/>
            <p:nvPr/>
          </p:nvSpPr>
          <p:spPr>
            <a:xfrm>
              <a:off x="4061157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8" name="Полилиния: фигура 937">
              <a:extLst>
                <a:ext uri="{FF2B5EF4-FFF2-40B4-BE49-F238E27FC236}">
                  <a16:creationId xmlns:a16="http://schemas.microsoft.com/office/drawing/2014/main" id="{C30B7451-70EF-4B8E-BC98-7A8C01336B05}"/>
                </a:ext>
              </a:extLst>
            </p:cNvPr>
            <p:cNvSpPr/>
            <p:nvPr/>
          </p:nvSpPr>
          <p:spPr>
            <a:xfrm>
              <a:off x="4131985" y="4896623"/>
              <a:ext cx="32092" cy="32092"/>
            </a:xfrm>
            <a:custGeom>
              <a:avLst/>
              <a:gdLst>
                <a:gd name="connsiteX0" fmla="*/ 27195 w 32092"/>
                <a:gd name="connsiteY0" fmla="*/ 5841 h 32092"/>
                <a:gd name="connsiteX1" fmla="*/ 16518 w 32092"/>
                <a:gd name="connsiteY1" fmla="*/ 1416 h 32092"/>
                <a:gd name="connsiteX2" fmla="*/ 5841 w 32092"/>
                <a:gd name="connsiteY2" fmla="*/ 5841 h 32092"/>
                <a:gd name="connsiteX3" fmla="*/ 1416 w 32092"/>
                <a:gd name="connsiteY3" fmla="*/ 16518 h 32092"/>
                <a:gd name="connsiteX4" fmla="*/ 5841 w 32092"/>
                <a:gd name="connsiteY4" fmla="*/ 27195 h 32092"/>
                <a:gd name="connsiteX5" fmla="*/ 16518 w 32092"/>
                <a:gd name="connsiteY5" fmla="*/ 31620 h 32092"/>
                <a:gd name="connsiteX6" fmla="*/ 27195 w 32092"/>
                <a:gd name="connsiteY6" fmla="*/ 27195 h 32092"/>
                <a:gd name="connsiteX7" fmla="*/ 31620 w 32092"/>
                <a:gd name="connsiteY7" fmla="*/ 16518 h 32092"/>
                <a:gd name="connsiteX8" fmla="*/ 27195 w 32092"/>
                <a:gd name="connsiteY8" fmla="*/ 5841 h 32092"/>
                <a:gd name="connsiteX9" fmla="*/ 27195 w 32092"/>
                <a:gd name="connsiteY9" fmla="*/ 5841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092" h="32092">
                  <a:moveTo>
                    <a:pt x="27195" y="5841"/>
                  </a:moveTo>
                  <a:cubicBezTo>
                    <a:pt x="24386" y="3030"/>
                    <a:pt x="20494" y="1416"/>
                    <a:pt x="16518" y="1416"/>
                  </a:cubicBezTo>
                  <a:cubicBezTo>
                    <a:pt x="12537" y="1416"/>
                    <a:pt x="8650" y="3030"/>
                    <a:pt x="5841" y="5841"/>
                  </a:cubicBezTo>
                  <a:cubicBezTo>
                    <a:pt x="3017" y="8650"/>
                    <a:pt x="1416" y="12529"/>
                    <a:pt x="1416" y="16518"/>
                  </a:cubicBezTo>
                  <a:cubicBezTo>
                    <a:pt x="1416" y="20492"/>
                    <a:pt x="3017" y="24386"/>
                    <a:pt x="5841" y="27195"/>
                  </a:cubicBezTo>
                  <a:cubicBezTo>
                    <a:pt x="8650" y="30006"/>
                    <a:pt x="12537" y="31620"/>
                    <a:pt x="16518" y="31620"/>
                  </a:cubicBezTo>
                  <a:cubicBezTo>
                    <a:pt x="20494" y="31620"/>
                    <a:pt x="24386" y="30006"/>
                    <a:pt x="27195" y="27195"/>
                  </a:cubicBezTo>
                  <a:cubicBezTo>
                    <a:pt x="30006" y="24386"/>
                    <a:pt x="31620" y="20492"/>
                    <a:pt x="31620" y="16518"/>
                  </a:cubicBezTo>
                  <a:cubicBezTo>
                    <a:pt x="31620" y="12544"/>
                    <a:pt x="30006" y="8650"/>
                    <a:pt x="27195" y="5841"/>
                  </a:cubicBezTo>
                  <a:lnTo>
                    <a:pt x="27195" y="58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9" name="Полилиния: фигура 938">
              <a:extLst>
                <a:ext uri="{FF2B5EF4-FFF2-40B4-BE49-F238E27FC236}">
                  <a16:creationId xmlns:a16="http://schemas.microsoft.com/office/drawing/2014/main" id="{31792453-63C7-44E3-AFF3-1475E876C180}"/>
                </a:ext>
              </a:extLst>
            </p:cNvPr>
            <p:cNvSpPr/>
            <p:nvPr/>
          </p:nvSpPr>
          <p:spPr>
            <a:xfrm>
              <a:off x="4131977" y="4670341"/>
              <a:ext cx="128369" cy="570108"/>
            </a:xfrm>
            <a:custGeom>
              <a:avLst/>
              <a:gdLst>
                <a:gd name="connsiteX0" fmla="*/ 95916 w 128368"/>
                <a:gd name="connsiteY0" fmla="*/ 1416 h 570108"/>
                <a:gd name="connsiteX1" fmla="*/ 33782 w 128368"/>
                <a:gd name="connsiteY1" fmla="*/ 1416 h 570108"/>
                <a:gd name="connsiteX2" fmla="*/ 1416 w 128368"/>
                <a:gd name="connsiteY2" fmla="*/ 33780 h 570108"/>
                <a:gd name="connsiteX3" fmla="*/ 1416 w 128368"/>
                <a:gd name="connsiteY3" fmla="*/ 190444 h 570108"/>
                <a:gd name="connsiteX4" fmla="*/ 16518 w 128368"/>
                <a:gd name="connsiteY4" fmla="*/ 205547 h 570108"/>
                <a:gd name="connsiteX5" fmla="*/ 31620 w 128368"/>
                <a:gd name="connsiteY5" fmla="*/ 190444 h 570108"/>
                <a:gd name="connsiteX6" fmla="*/ 31620 w 128368"/>
                <a:gd name="connsiteY6" fmla="*/ 124829 h 570108"/>
                <a:gd name="connsiteX7" fmla="*/ 98076 w 128368"/>
                <a:gd name="connsiteY7" fmla="*/ 124829 h 570108"/>
                <a:gd name="connsiteX8" fmla="*/ 98076 w 128368"/>
                <a:gd name="connsiteY8" fmla="*/ 429845 h 570108"/>
                <a:gd name="connsiteX9" fmla="*/ 31620 w 128368"/>
                <a:gd name="connsiteY9" fmla="*/ 429845 h 570108"/>
                <a:gd name="connsiteX10" fmla="*/ 31620 w 128368"/>
                <a:gd name="connsiteY10" fmla="*/ 301697 h 570108"/>
                <a:gd name="connsiteX11" fmla="*/ 16518 w 128368"/>
                <a:gd name="connsiteY11" fmla="*/ 286595 h 570108"/>
                <a:gd name="connsiteX12" fmla="*/ 1416 w 128368"/>
                <a:gd name="connsiteY12" fmla="*/ 301697 h 570108"/>
                <a:gd name="connsiteX13" fmla="*/ 1416 w 128368"/>
                <a:gd name="connsiteY13" fmla="*/ 444947 h 570108"/>
                <a:gd name="connsiteX14" fmla="*/ 2684 w 128368"/>
                <a:gd name="connsiteY14" fmla="*/ 451001 h 570108"/>
                <a:gd name="connsiteX15" fmla="*/ 51015 w 128368"/>
                <a:gd name="connsiteY15" fmla="*/ 561458 h 570108"/>
                <a:gd name="connsiteX16" fmla="*/ 64849 w 128368"/>
                <a:gd name="connsiteY16" fmla="*/ 570507 h 570108"/>
                <a:gd name="connsiteX17" fmla="*/ 78682 w 128368"/>
                <a:gd name="connsiteY17" fmla="*/ 561458 h 570108"/>
                <a:gd name="connsiteX18" fmla="*/ 127011 w 128368"/>
                <a:gd name="connsiteY18" fmla="*/ 451001 h 570108"/>
                <a:gd name="connsiteX19" fmla="*/ 128280 w 128368"/>
                <a:gd name="connsiteY19" fmla="*/ 444947 h 570108"/>
                <a:gd name="connsiteX20" fmla="*/ 128280 w 128368"/>
                <a:gd name="connsiteY20" fmla="*/ 33780 h 570108"/>
                <a:gd name="connsiteX21" fmla="*/ 95916 w 128368"/>
                <a:gd name="connsiteY21" fmla="*/ 1416 h 570108"/>
                <a:gd name="connsiteX22" fmla="*/ 95916 w 128368"/>
                <a:gd name="connsiteY22" fmla="*/ 1416 h 570108"/>
                <a:gd name="connsiteX23" fmla="*/ 64849 w 128368"/>
                <a:gd name="connsiteY23" fmla="*/ 517730 h 570108"/>
                <a:gd name="connsiteX24" fmla="*/ 39615 w 128368"/>
                <a:gd name="connsiteY24" fmla="*/ 460049 h 570108"/>
                <a:gd name="connsiteX25" fmla="*/ 90083 w 128368"/>
                <a:gd name="connsiteY25" fmla="*/ 460049 h 570108"/>
                <a:gd name="connsiteX26" fmla="*/ 64849 w 128368"/>
                <a:gd name="connsiteY26" fmla="*/ 517730 h 570108"/>
                <a:gd name="connsiteX27" fmla="*/ 98076 w 128368"/>
                <a:gd name="connsiteY27" fmla="*/ 94625 h 570108"/>
                <a:gd name="connsiteX28" fmla="*/ 31628 w 128368"/>
                <a:gd name="connsiteY28" fmla="*/ 94625 h 570108"/>
                <a:gd name="connsiteX29" fmla="*/ 31628 w 128368"/>
                <a:gd name="connsiteY29" fmla="*/ 33780 h 570108"/>
                <a:gd name="connsiteX30" fmla="*/ 33782 w 128368"/>
                <a:gd name="connsiteY30" fmla="*/ 31620 h 570108"/>
                <a:gd name="connsiteX31" fmla="*/ 95916 w 128368"/>
                <a:gd name="connsiteY31" fmla="*/ 31620 h 570108"/>
                <a:gd name="connsiteX32" fmla="*/ 98076 w 128368"/>
                <a:gd name="connsiteY32" fmla="*/ 33780 h 570108"/>
                <a:gd name="connsiteX33" fmla="*/ 98076 w 128368"/>
                <a:gd name="connsiteY33" fmla="*/ 94625 h 570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28368" h="570108">
                  <a:moveTo>
                    <a:pt x="95916" y="1416"/>
                  </a:moveTo>
                  <a:lnTo>
                    <a:pt x="33782" y="1416"/>
                  </a:lnTo>
                  <a:cubicBezTo>
                    <a:pt x="15937" y="1416"/>
                    <a:pt x="1416" y="15935"/>
                    <a:pt x="1416" y="33780"/>
                  </a:cubicBezTo>
                  <a:lnTo>
                    <a:pt x="1416" y="190444"/>
                  </a:lnTo>
                  <a:cubicBezTo>
                    <a:pt x="1416" y="198790"/>
                    <a:pt x="8178" y="205547"/>
                    <a:pt x="16518" y="205547"/>
                  </a:cubicBezTo>
                  <a:cubicBezTo>
                    <a:pt x="24858" y="205547"/>
                    <a:pt x="31620" y="198790"/>
                    <a:pt x="31620" y="190444"/>
                  </a:cubicBezTo>
                  <a:lnTo>
                    <a:pt x="31620" y="124829"/>
                  </a:lnTo>
                  <a:lnTo>
                    <a:pt x="98076" y="124829"/>
                  </a:lnTo>
                  <a:lnTo>
                    <a:pt x="98076" y="429845"/>
                  </a:lnTo>
                  <a:lnTo>
                    <a:pt x="31620" y="429845"/>
                  </a:lnTo>
                  <a:lnTo>
                    <a:pt x="31620" y="301697"/>
                  </a:lnTo>
                  <a:cubicBezTo>
                    <a:pt x="31620" y="293357"/>
                    <a:pt x="24858" y="286595"/>
                    <a:pt x="16518" y="286595"/>
                  </a:cubicBezTo>
                  <a:cubicBezTo>
                    <a:pt x="8178" y="286595"/>
                    <a:pt x="1416" y="293357"/>
                    <a:pt x="1416" y="301697"/>
                  </a:cubicBezTo>
                  <a:lnTo>
                    <a:pt x="1416" y="444947"/>
                  </a:lnTo>
                  <a:cubicBezTo>
                    <a:pt x="1416" y="447027"/>
                    <a:pt x="1852" y="449091"/>
                    <a:pt x="2684" y="451001"/>
                  </a:cubicBezTo>
                  <a:lnTo>
                    <a:pt x="51015" y="561458"/>
                  </a:lnTo>
                  <a:cubicBezTo>
                    <a:pt x="53418" y="566959"/>
                    <a:pt x="58846" y="570507"/>
                    <a:pt x="64849" y="570507"/>
                  </a:cubicBezTo>
                  <a:cubicBezTo>
                    <a:pt x="70850" y="570507"/>
                    <a:pt x="76277" y="566959"/>
                    <a:pt x="78682" y="561458"/>
                  </a:cubicBezTo>
                  <a:lnTo>
                    <a:pt x="127011" y="451001"/>
                  </a:lnTo>
                  <a:cubicBezTo>
                    <a:pt x="127846" y="449091"/>
                    <a:pt x="128280" y="447027"/>
                    <a:pt x="128280" y="444947"/>
                  </a:cubicBezTo>
                  <a:lnTo>
                    <a:pt x="128280" y="33780"/>
                  </a:lnTo>
                  <a:cubicBezTo>
                    <a:pt x="128280" y="15935"/>
                    <a:pt x="113761" y="1416"/>
                    <a:pt x="95916" y="1416"/>
                  </a:cubicBezTo>
                  <a:lnTo>
                    <a:pt x="95916" y="1416"/>
                  </a:lnTo>
                  <a:close/>
                  <a:moveTo>
                    <a:pt x="64849" y="517730"/>
                  </a:moveTo>
                  <a:lnTo>
                    <a:pt x="39615" y="460049"/>
                  </a:lnTo>
                  <a:lnTo>
                    <a:pt x="90083" y="460049"/>
                  </a:lnTo>
                  <a:lnTo>
                    <a:pt x="64849" y="517730"/>
                  </a:lnTo>
                  <a:close/>
                  <a:moveTo>
                    <a:pt x="98076" y="94625"/>
                  </a:moveTo>
                  <a:lnTo>
                    <a:pt x="31628" y="94625"/>
                  </a:lnTo>
                  <a:lnTo>
                    <a:pt x="31628" y="33780"/>
                  </a:lnTo>
                  <a:cubicBezTo>
                    <a:pt x="31628" y="32592"/>
                    <a:pt x="32594" y="31620"/>
                    <a:pt x="33782" y="31620"/>
                  </a:cubicBezTo>
                  <a:lnTo>
                    <a:pt x="95916" y="31620"/>
                  </a:lnTo>
                  <a:cubicBezTo>
                    <a:pt x="97111" y="31620"/>
                    <a:pt x="98076" y="32592"/>
                    <a:pt x="98076" y="33780"/>
                  </a:cubicBezTo>
                  <a:lnTo>
                    <a:pt x="98076" y="9462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940" name="TextBox 939">
            <a:extLst>
              <a:ext uri="{FF2B5EF4-FFF2-40B4-BE49-F238E27FC236}">
                <a16:creationId xmlns:a16="http://schemas.microsoft.com/office/drawing/2014/main" id="{4F9FED8D-619C-48E0-970F-281FF2DFD15E}"/>
              </a:ext>
            </a:extLst>
          </p:cNvPr>
          <p:cNvSpPr txBox="1"/>
          <p:nvPr/>
        </p:nvSpPr>
        <p:spPr>
          <a:xfrm>
            <a:off x="6370549" y="1453379"/>
            <a:ext cx="22008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Montserrat Bold" panose="00000800000000000000" pitchFamily="2" charset="0"/>
              </a:rPr>
              <a:t>1,745,150 км</a:t>
            </a:r>
            <a:r>
              <a:rPr lang="en-US" sz="2000" baseline="30000" dirty="0">
                <a:latin typeface="Montserrat Bold" panose="00000800000000000000" pitchFamily="2" charset="0"/>
              </a:rPr>
              <a:t>2</a:t>
            </a:r>
            <a:endParaRPr lang="ru-RU" sz="2000" dirty="0">
              <a:latin typeface="Montserrat Bold" panose="00000800000000000000" pitchFamily="2" charset="0"/>
            </a:endParaRPr>
          </a:p>
        </p:txBody>
      </p: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08234B4A-2C9F-4463-B0EA-6F7FAD98E067}"/>
              </a:ext>
            </a:extLst>
          </p:cNvPr>
          <p:cNvGrpSpPr/>
          <p:nvPr/>
        </p:nvGrpSpPr>
        <p:grpSpPr>
          <a:xfrm>
            <a:off x="5858520" y="2029968"/>
            <a:ext cx="3916416" cy="643121"/>
            <a:chOff x="5858520" y="2057400"/>
            <a:chExt cx="3916416" cy="643121"/>
          </a:xfrm>
        </p:grpSpPr>
        <p:sp>
          <p:nvSpPr>
            <p:cNvPr id="942" name="TextBox 941">
              <a:extLst>
                <a:ext uri="{FF2B5EF4-FFF2-40B4-BE49-F238E27FC236}">
                  <a16:creationId xmlns:a16="http://schemas.microsoft.com/office/drawing/2014/main" id="{AA972F3E-76E8-43A4-8356-490974D1B149}"/>
                </a:ext>
              </a:extLst>
            </p:cNvPr>
            <p:cNvSpPr txBox="1"/>
            <p:nvPr/>
          </p:nvSpPr>
          <p:spPr>
            <a:xfrm>
              <a:off x="6464594" y="2115746"/>
              <a:ext cx="33103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>
                  <a:latin typeface="Montserrat" panose="00000500000000000000" pitchFamily="2" charset="0"/>
                </a:defRPr>
              </a:lvl1pPr>
            </a:lstStyle>
            <a:p>
              <a:r>
                <a:rPr lang="ru-RU" sz="1600" dirty="0">
                  <a:latin typeface="Montserrat Bold" panose="00000800000000000000" pitchFamily="2" charset="0"/>
                </a:rPr>
                <a:t>1 </a:t>
              </a:r>
              <a:r>
                <a:rPr lang="en-US" sz="1600" dirty="0">
                  <a:latin typeface="Montserrat Bold" panose="00000800000000000000" pitchFamily="2" charset="0"/>
                </a:rPr>
                <a:t>US Dollar = 42,300 Rial </a:t>
              </a:r>
            </a:p>
            <a:p>
              <a:r>
                <a:rPr lang="en-US" sz="1600" dirty="0">
                  <a:latin typeface="Montserrat Bold" panose="00000800000000000000" pitchFamily="2" charset="0"/>
                </a:rPr>
                <a:t>100.000 = 2.36 US Dollar</a:t>
              </a:r>
              <a:endParaRPr lang="ru-RU" sz="1600" dirty="0">
                <a:latin typeface="Montserrat Bold" panose="00000800000000000000" pitchFamily="2" charset="0"/>
              </a:endParaRPr>
            </a:p>
          </p:txBody>
        </p:sp>
        <p:grpSp>
          <p:nvGrpSpPr>
            <p:cNvPr id="943" name="Graphic 54">
              <a:extLst>
                <a:ext uri="{FF2B5EF4-FFF2-40B4-BE49-F238E27FC236}">
                  <a16:creationId xmlns:a16="http://schemas.microsoft.com/office/drawing/2014/main" id="{E747D12F-709D-451C-9AED-5C154068E6BC}"/>
                </a:ext>
              </a:extLst>
            </p:cNvPr>
            <p:cNvGrpSpPr/>
            <p:nvPr/>
          </p:nvGrpSpPr>
          <p:grpSpPr>
            <a:xfrm>
              <a:off x="5858520" y="2057400"/>
              <a:ext cx="586887" cy="508994"/>
              <a:chOff x="4590624" y="2336687"/>
              <a:chExt cx="718618" cy="623224"/>
            </a:xfrm>
            <a:solidFill>
              <a:srgbClr val="002060"/>
            </a:solidFill>
          </p:grpSpPr>
          <p:sp>
            <p:nvSpPr>
              <p:cNvPr id="945" name="Freeform 685">
                <a:extLst>
                  <a:ext uri="{FF2B5EF4-FFF2-40B4-BE49-F238E27FC236}">
                    <a16:creationId xmlns:a16="http://schemas.microsoft.com/office/drawing/2014/main" id="{92E4445E-D4A5-44EA-B0B8-DB54C3A94C47}"/>
                  </a:ext>
                </a:extLst>
              </p:cNvPr>
              <p:cNvSpPr/>
              <p:nvPr/>
            </p:nvSpPr>
            <p:spPr>
              <a:xfrm>
                <a:off x="5034473" y="2336687"/>
                <a:ext cx="167344" cy="167344"/>
              </a:xfrm>
              <a:custGeom>
                <a:avLst/>
                <a:gdLst>
                  <a:gd name="connsiteX0" fmla="*/ 83996 w 167343"/>
                  <a:gd name="connsiteY0" fmla="*/ 168003 h 167343"/>
                  <a:gd name="connsiteX1" fmla="*/ 167997 w 167343"/>
                  <a:gd name="connsiteY1" fmla="*/ 84001 h 167343"/>
                  <a:gd name="connsiteX2" fmla="*/ 83996 w 167343"/>
                  <a:gd name="connsiteY2" fmla="*/ 0 h 167343"/>
                  <a:gd name="connsiteX3" fmla="*/ 0 w 167343"/>
                  <a:gd name="connsiteY3" fmla="*/ 84001 h 167343"/>
                  <a:gd name="connsiteX4" fmla="*/ 83996 w 167343"/>
                  <a:gd name="connsiteY4" fmla="*/ 168003 h 167343"/>
                  <a:gd name="connsiteX5" fmla="*/ 83996 w 167343"/>
                  <a:gd name="connsiteY5" fmla="*/ 24000 h 167343"/>
                  <a:gd name="connsiteX6" fmla="*/ 143998 w 167343"/>
                  <a:gd name="connsiteY6" fmla="*/ 84001 h 167343"/>
                  <a:gd name="connsiteX7" fmla="*/ 83996 w 167343"/>
                  <a:gd name="connsiteY7" fmla="*/ 144003 h 167343"/>
                  <a:gd name="connsiteX8" fmla="*/ 24000 w 167343"/>
                  <a:gd name="connsiteY8" fmla="*/ 84001 h 167343"/>
                  <a:gd name="connsiteX9" fmla="*/ 83996 w 167343"/>
                  <a:gd name="connsiteY9" fmla="*/ 24000 h 16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7343" h="167343">
                    <a:moveTo>
                      <a:pt x="83996" y="168003"/>
                    </a:moveTo>
                    <a:cubicBezTo>
                      <a:pt x="130391" y="168003"/>
                      <a:pt x="167997" y="130391"/>
                      <a:pt x="167997" y="84001"/>
                    </a:cubicBezTo>
                    <a:cubicBezTo>
                      <a:pt x="167997" y="37612"/>
                      <a:pt x="130391" y="0"/>
                      <a:pt x="83996" y="0"/>
                    </a:cubicBezTo>
                    <a:cubicBezTo>
                      <a:pt x="37606" y="0"/>
                      <a:pt x="0" y="37612"/>
                      <a:pt x="0" y="84001"/>
                    </a:cubicBezTo>
                    <a:cubicBezTo>
                      <a:pt x="60" y="130369"/>
                      <a:pt x="37634" y="167943"/>
                      <a:pt x="83996" y="168003"/>
                    </a:cubicBezTo>
                    <a:close/>
                    <a:moveTo>
                      <a:pt x="83996" y="24000"/>
                    </a:moveTo>
                    <a:cubicBezTo>
                      <a:pt x="117136" y="24000"/>
                      <a:pt x="143998" y="50867"/>
                      <a:pt x="143998" y="84001"/>
                    </a:cubicBezTo>
                    <a:cubicBezTo>
                      <a:pt x="143998" y="117136"/>
                      <a:pt x="117136" y="144003"/>
                      <a:pt x="83996" y="144003"/>
                    </a:cubicBezTo>
                    <a:cubicBezTo>
                      <a:pt x="50861" y="144003"/>
                      <a:pt x="24000" y="117136"/>
                      <a:pt x="24000" y="84001"/>
                    </a:cubicBezTo>
                    <a:cubicBezTo>
                      <a:pt x="24038" y="50883"/>
                      <a:pt x="50878" y="24044"/>
                      <a:pt x="83996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 dirty="0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6" name="Freeform 686">
                <a:extLst>
                  <a:ext uri="{FF2B5EF4-FFF2-40B4-BE49-F238E27FC236}">
                    <a16:creationId xmlns:a16="http://schemas.microsoft.com/office/drawing/2014/main" id="{12B2BC63-E780-47E6-BFEC-2B0B8D17D726}"/>
                  </a:ext>
                </a:extLst>
              </p:cNvPr>
              <p:cNvSpPr/>
              <p:nvPr/>
            </p:nvSpPr>
            <p:spPr>
              <a:xfrm>
                <a:off x="4590624" y="2432564"/>
                <a:ext cx="718618" cy="527347"/>
              </a:xfrm>
              <a:custGeom>
                <a:avLst/>
                <a:gdLst>
                  <a:gd name="connsiteX0" fmla="*/ 707997 w 718593"/>
                  <a:gd name="connsiteY0" fmla="*/ 168139 h 527343"/>
                  <a:gd name="connsiteX1" fmla="*/ 611461 w 718593"/>
                  <a:gd name="connsiteY1" fmla="*/ 156137 h 527343"/>
                  <a:gd name="connsiteX2" fmla="*/ 536517 w 718593"/>
                  <a:gd name="connsiteY2" fmla="*/ 144678 h 527343"/>
                  <a:gd name="connsiteX3" fmla="*/ 516000 w 718593"/>
                  <a:gd name="connsiteY3" fmla="*/ 144140 h 527343"/>
                  <a:gd name="connsiteX4" fmla="*/ 466035 w 718593"/>
                  <a:gd name="connsiteY4" fmla="*/ 147666 h 527343"/>
                  <a:gd name="connsiteX5" fmla="*/ 428643 w 718593"/>
                  <a:gd name="connsiteY5" fmla="*/ 156642 h 527343"/>
                  <a:gd name="connsiteX6" fmla="*/ 405566 w 718593"/>
                  <a:gd name="connsiteY6" fmla="*/ 162751 h 527343"/>
                  <a:gd name="connsiteX7" fmla="*/ 360363 w 718593"/>
                  <a:gd name="connsiteY7" fmla="*/ 167898 h 527343"/>
                  <a:gd name="connsiteX8" fmla="*/ 314605 w 718593"/>
                  <a:gd name="connsiteY8" fmla="*/ 162789 h 527343"/>
                  <a:gd name="connsiteX9" fmla="*/ 291357 w 718593"/>
                  <a:gd name="connsiteY9" fmla="*/ 156642 h 527343"/>
                  <a:gd name="connsiteX10" fmla="*/ 253894 w 718593"/>
                  <a:gd name="connsiteY10" fmla="*/ 147655 h 527343"/>
                  <a:gd name="connsiteX11" fmla="*/ 247731 w 718593"/>
                  <a:gd name="connsiteY11" fmla="*/ 146815 h 527343"/>
                  <a:gd name="connsiteX12" fmla="*/ 270060 w 718593"/>
                  <a:gd name="connsiteY12" fmla="*/ 53091 h 527343"/>
                  <a:gd name="connsiteX13" fmla="*/ 189641 w 718593"/>
                  <a:gd name="connsiteY13" fmla="*/ 32 h 527343"/>
                  <a:gd name="connsiteX14" fmla="*/ 112264 w 718593"/>
                  <a:gd name="connsiteY14" fmla="*/ 57441 h 527343"/>
                  <a:gd name="connsiteX15" fmla="*/ 139730 w 718593"/>
                  <a:gd name="connsiteY15" fmla="*/ 149792 h 527343"/>
                  <a:gd name="connsiteX16" fmla="*/ 108528 w 718593"/>
                  <a:gd name="connsiteY16" fmla="*/ 156093 h 527343"/>
                  <a:gd name="connsiteX17" fmla="*/ 12003 w 718593"/>
                  <a:gd name="connsiteY17" fmla="*/ 168139 h 527343"/>
                  <a:gd name="connsiteX18" fmla="*/ 0 w 718593"/>
                  <a:gd name="connsiteY18" fmla="*/ 180142 h 527343"/>
                  <a:gd name="connsiteX19" fmla="*/ 0 w 718593"/>
                  <a:gd name="connsiteY19" fmla="*/ 516137 h 527343"/>
                  <a:gd name="connsiteX20" fmla="*/ 12003 w 718593"/>
                  <a:gd name="connsiteY20" fmla="*/ 528139 h 527343"/>
                  <a:gd name="connsiteX21" fmla="*/ 130369 w 718593"/>
                  <a:gd name="connsiteY21" fmla="*/ 513055 h 527343"/>
                  <a:gd name="connsiteX22" fmla="*/ 150612 w 718593"/>
                  <a:gd name="connsiteY22" fmla="*/ 508721 h 527343"/>
                  <a:gd name="connsiteX23" fmla="*/ 204000 w 718593"/>
                  <a:gd name="connsiteY23" fmla="*/ 504140 h 527343"/>
                  <a:gd name="connsiteX24" fmla="*/ 250032 w 718593"/>
                  <a:gd name="connsiteY24" fmla="*/ 507342 h 527343"/>
                  <a:gd name="connsiteX25" fmla="*/ 284722 w 718593"/>
                  <a:gd name="connsiteY25" fmla="*/ 515741 h 527343"/>
                  <a:gd name="connsiteX26" fmla="*/ 309562 w 718593"/>
                  <a:gd name="connsiteY26" fmla="*/ 522295 h 527343"/>
                  <a:gd name="connsiteX27" fmla="*/ 360363 w 718593"/>
                  <a:gd name="connsiteY27" fmla="*/ 527936 h 527343"/>
                  <a:gd name="connsiteX28" fmla="*/ 410603 w 718593"/>
                  <a:gd name="connsiteY28" fmla="*/ 522262 h 527343"/>
                  <a:gd name="connsiteX29" fmla="*/ 435278 w 718593"/>
                  <a:gd name="connsiteY29" fmla="*/ 515741 h 527343"/>
                  <a:gd name="connsiteX30" fmla="*/ 469896 w 718593"/>
                  <a:gd name="connsiteY30" fmla="*/ 507342 h 527343"/>
                  <a:gd name="connsiteX31" fmla="*/ 516000 w 718593"/>
                  <a:gd name="connsiteY31" fmla="*/ 504140 h 527343"/>
                  <a:gd name="connsiteX32" fmla="*/ 569317 w 718593"/>
                  <a:gd name="connsiteY32" fmla="*/ 508710 h 527343"/>
                  <a:gd name="connsiteX33" fmla="*/ 589631 w 718593"/>
                  <a:gd name="connsiteY33" fmla="*/ 513055 h 527343"/>
                  <a:gd name="connsiteX34" fmla="*/ 707997 w 718593"/>
                  <a:gd name="connsiteY34" fmla="*/ 528139 h 527343"/>
                  <a:gd name="connsiteX35" fmla="*/ 720000 w 718593"/>
                  <a:gd name="connsiteY35" fmla="*/ 516137 h 527343"/>
                  <a:gd name="connsiteX36" fmla="*/ 720000 w 718593"/>
                  <a:gd name="connsiteY36" fmla="*/ 180142 h 527343"/>
                  <a:gd name="connsiteX37" fmla="*/ 707997 w 718593"/>
                  <a:gd name="connsiteY37" fmla="*/ 168139 h 527343"/>
                  <a:gd name="connsiteX38" fmla="*/ 132001 w 718593"/>
                  <a:gd name="connsiteY38" fmla="*/ 84138 h 527343"/>
                  <a:gd name="connsiteX39" fmla="*/ 192003 w 718593"/>
                  <a:gd name="connsiteY39" fmla="*/ 24142 h 527343"/>
                  <a:gd name="connsiteX40" fmla="*/ 251999 w 718593"/>
                  <a:gd name="connsiteY40" fmla="*/ 84138 h 527343"/>
                  <a:gd name="connsiteX41" fmla="*/ 192003 w 718593"/>
                  <a:gd name="connsiteY41" fmla="*/ 144140 h 527343"/>
                  <a:gd name="connsiteX42" fmla="*/ 132001 w 718593"/>
                  <a:gd name="connsiteY42" fmla="*/ 84138 h 527343"/>
                  <a:gd name="connsiteX43" fmla="*/ 696000 w 718593"/>
                  <a:gd name="connsiteY43" fmla="*/ 503969 h 527343"/>
                  <a:gd name="connsiteX44" fmla="*/ 594778 w 718593"/>
                  <a:gd name="connsiteY44" fmla="*/ 489572 h 527343"/>
                  <a:gd name="connsiteX45" fmla="*/ 573959 w 718593"/>
                  <a:gd name="connsiteY45" fmla="*/ 485117 h 527343"/>
                  <a:gd name="connsiteX46" fmla="*/ 516000 w 718593"/>
                  <a:gd name="connsiteY46" fmla="*/ 480140 h 527343"/>
                  <a:gd name="connsiteX47" fmla="*/ 466035 w 718593"/>
                  <a:gd name="connsiteY47" fmla="*/ 483667 h 527343"/>
                  <a:gd name="connsiteX48" fmla="*/ 428643 w 718593"/>
                  <a:gd name="connsiteY48" fmla="*/ 492643 h 527343"/>
                  <a:gd name="connsiteX49" fmla="*/ 405566 w 718593"/>
                  <a:gd name="connsiteY49" fmla="*/ 498751 h 527343"/>
                  <a:gd name="connsiteX50" fmla="*/ 360363 w 718593"/>
                  <a:gd name="connsiteY50" fmla="*/ 503898 h 527343"/>
                  <a:gd name="connsiteX51" fmla="*/ 314605 w 718593"/>
                  <a:gd name="connsiteY51" fmla="*/ 498789 h 527343"/>
                  <a:gd name="connsiteX52" fmla="*/ 291357 w 718593"/>
                  <a:gd name="connsiteY52" fmla="*/ 492643 h 527343"/>
                  <a:gd name="connsiteX53" fmla="*/ 253894 w 718593"/>
                  <a:gd name="connsiteY53" fmla="*/ 483656 h 527343"/>
                  <a:gd name="connsiteX54" fmla="*/ 204000 w 718593"/>
                  <a:gd name="connsiteY54" fmla="*/ 480140 h 527343"/>
                  <a:gd name="connsiteX55" fmla="*/ 145970 w 718593"/>
                  <a:gd name="connsiteY55" fmla="*/ 485177 h 527343"/>
                  <a:gd name="connsiteX56" fmla="*/ 125222 w 718593"/>
                  <a:gd name="connsiteY56" fmla="*/ 489621 h 527343"/>
                  <a:gd name="connsiteX57" fmla="*/ 24000 w 718593"/>
                  <a:gd name="connsiteY57" fmla="*/ 503969 h 527343"/>
                  <a:gd name="connsiteX58" fmla="*/ 24000 w 718593"/>
                  <a:gd name="connsiteY58" fmla="*/ 191969 h 527343"/>
                  <a:gd name="connsiteX59" fmla="*/ 113665 w 718593"/>
                  <a:gd name="connsiteY59" fmla="*/ 179538 h 527343"/>
                  <a:gd name="connsiteX60" fmla="*/ 184466 w 718593"/>
                  <a:gd name="connsiteY60" fmla="*/ 168606 h 527343"/>
                  <a:gd name="connsiteX61" fmla="*/ 204000 w 718593"/>
                  <a:gd name="connsiteY61" fmla="*/ 168139 h 527343"/>
                  <a:gd name="connsiteX62" fmla="*/ 250032 w 718593"/>
                  <a:gd name="connsiteY62" fmla="*/ 171342 h 527343"/>
                  <a:gd name="connsiteX63" fmla="*/ 284722 w 718593"/>
                  <a:gd name="connsiteY63" fmla="*/ 179741 h 527343"/>
                  <a:gd name="connsiteX64" fmla="*/ 309562 w 718593"/>
                  <a:gd name="connsiteY64" fmla="*/ 186294 h 527343"/>
                  <a:gd name="connsiteX65" fmla="*/ 360363 w 718593"/>
                  <a:gd name="connsiteY65" fmla="*/ 191936 h 527343"/>
                  <a:gd name="connsiteX66" fmla="*/ 410603 w 718593"/>
                  <a:gd name="connsiteY66" fmla="*/ 186261 h 527343"/>
                  <a:gd name="connsiteX67" fmla="*/ 435278 w 718593"/>
                  <a:gd name="connsiteY67" fmla="*/ 179741 h 527343"/>
                  <a:gd name="connsiteX68" fmla="*/ 469896 w 718593"/>
                  <a:gd name="connsiteY68" fmla="*/ 171342 h 527343"/>
                  <a:gd name="connsiteX69" fmla="*/ 516000 w 718593"/>
                  <a:gd name="connsiteY69" fmla="*/ 168139 h 527343"/>
                  <a:gd name="connsiteX70" fmla="*/ 535391 w 718593"/>
                  <a:gd name="connsiteY70" fmla="*/ 168606 h 527343"/>
                  <a:gd name="connsiteX71" fmla="*/ 606335 w 718593"/>
                  <a:gd name="connsiteY71" fmla="*/ 179538 h 527343"/>
                  <a:gd name="connsiteX72" fmla="*/ 696000 w 718593"/>
                  <a:gd name="connsiteY72" fmla="*/ 191969 h 52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</a:cxnLst>
                <a:rect l="l" t="t" r="r" b="b"/>
                <a:pathLst>
                  <a:path w="718593" h="527343">
                    <a:moveTo>
                      <a:pt x="707997" y="168139"/>
                    </a:moveTo>
                    <a:cubicBezTo>
                      <a:pt x="675456" y="167991"/>
                      <a:pt x="643046" y="163959"/>
                      <a:pt x="611461" y="156137"/>
                    </a:cubicBezTo>
                    <a:cubicBezTo>
                      <a:pt x="586857" y="150177"/>
                      <a:pt x="561780" y="146343"/>
                      <a:pt x="536517" y="144678"/>
                    </a:cubicBezTo>
                    <a:cubicBezTo>
                      <a:pt x="530255" y="144381"/>
                      <a:pt x="523499" y="144140"/>
                      <a:pt x="516000" y="144140"/>
                    </a:cubicBezTo>
                    <a:cubicBezTo>
                      <a:pt x="499279" y="143986"/>
                      <a:pt x="482569" y="145167"/>
                      <a:pt x="466035" y="147666"/>
                    </a:cubicBezTo>
                    <a:cubicBezTo>
                      <a:pt x="453395" y="149886"/>
                      <a:pt x="440909" y="152885"/>
                      <a:pt x="428643" y="156642"/>
                    </a:cubicBezTo>
                    <a:cubicBezTo>
                      <a:pt x="421221" y="158779"/>
                      <a:pt x="413795" y="160916"/>
                      <a:pt x="405566" y="162751"/>
                    </a:cubicBezTo>
                    <a:cubicBezTo>
                      <a:pt x="390679" y="165794"/>
                      <a:pt x="375551" y="167519"/>
                      <a:pt x="360363" y="167898"/>
                    </a:cubicBezTo>
                    <a:cubicBezTo>
                      <a:pt x="344987" y="167563"/>
                      <a:pt x="329672" y="165849"/>
                      <a:pt x="314605" y="162789"/>
                    </a:cubicBezTo>
                    <a:cubicBezTo>
                      <a:pt x="306205" y="160916"/>
                      <a:pt x="298779" y="158779"/>
                      <a:pt x="291357" y="156642"/>
                    </a:cubicBezTo>
                    <a:cubicBezTo>
                      <a:pt x="279069" y="152879"/>
                      <a:pt x="266556" y="149875"/>
                      <a:pt x="253894" y="147655"/>
                    </a:cubicBezTo>
                    <a:cubicBezTo>
                      <a:pt x="251906" y="147331"/>
                      <a:pt x="249791" y="147090"/>
                      <a:pt x="247731" y="146815"/>
                    </a:cubicBezTo>
                    <a:cubicBezTo>
                      <a:pt x="274131" y="123376"/>
                      <a:pt x="283052" y="85923"/>
                      <a:pt x="270060" y="53091"/>
                    </a:cubicBezTo>
                    <a:cubicBezTo>
                      <a:pt x="257069" y="20263"/>
                      <a:pt x="224934" y="-940"/>
                      <a:pt x="189641" y="32"/>
                    </a:cubicBezTo>
                    <a:cubicBezTo>
                      <a:pt x="154347" y="1004"/>
                      <a:pt x="123431" y="23944"/>
                      <a:pt x="112264" y="57441"/>
                    </a:cubicBezTo>
                    <a:cubicBezTo>
                      <a:pt x="101102" y="90938"/>
                      <a:pt x="112077" y="127836"/>
                      <a:pt x="139730" y="149792"/>
                    </a:cubicBezTo>
                    <a:cubicBezTo>
                      <a:pt x="128842" y="151726"/>
                      <a:pt x="118559" y="153907"/>
                      <a:pt x="108528" y="156093"/>
                    </a:cubicBezTo>
                    <a:cubicBezTo>
                      <a:pt x="76943" y="163926"/>
                      <a:pt x="44539" y="167975"/>
                      <a:pt x="12003" y="168139"/>
                    </a:cubicBezTo>
                    <a:cubicBezTo>
                      <a:pt x="5372" y="168139"/>
                      <a:pt x="0" y="173512"/>
                      <a:pt x="0" y="180142"/>
                    </a:cubicBezTo>
                    <a:lnTo>
                      <a:pt x="0" y="516137"/>
                    </a:lnTo>
                    <a:cubicBezTo>
                      <a:pt x="0" y="522767"/>
                      <a:pt x="5372" y="528139"/>
                      <a:pt x="12003" y="528139"/>
                    </a:cubicBezTo>
                    <a:cubicBezTo>
                      <a:pt x="51905" y="527722"/>
                      <a:pt x="91631" y="522657"/>
                      <a:pt x="130369" y="513055"/>
                    </a:cubicBezTo>
                    <a:cubicBezTo>
                      <a:pt x="137401" y="511506"/>
                      <a:pt x="144157" y="510017"/>
                      <a:pt x="150612" y="508721"/>
                    </a:cubicBezTo>
                    <a:cubicBezTo>
                      <a:pt x="168217" y="505464"/>
                      <a:pt x="186097" y="503926"/>
                      <a:pt x="204000" y="504140"/>
                    </a:cubicBezTo>
                    <a:cubicBezTo>
                      <a:pt x="219402" y="503986"/>
                      <a:pt x="234794" y="505057"/>
                      <a:pt x="250032" y="507342"/>
                    </a:cubicBezTo>
                    <a:cubicBezTo>
                      <a:pt x="261755" y="509430"/>
                      <a:pt x="273345" y="512237"/>
                      <a:pt x="284722" y="515741"/>
                    </a:cubicBezTo>
                    <a:cubicBezTo>
                      <a:pt x="292610" y="518010"/>
                      <a:pt x="300482" y="520279"/>
                      <a:pt x="309562" y="522295"/>
                    </a:cubicBezTo>
                    <a:cubicBezTo>
                      <a:pt x="326294" y="525700"/>
                      <a:pt x="343295" y="527590"/>
                      <a:pt x="360363" y="527936"/>
                    </a:cubicBezTo>
                    <a:cubicBezTo>
                      <a:pt x="377243" y="527546"/>
                      <a:pt x="394058" y="525646"/>
                      <a:pt x="410603" y="522262"/>
                    </a:cubicBezTo>
                    <a:cubicBezTo>
                      <a:pt x="419518" y="520279"/>
                      <a:pt x="427407" y="518010"/>
                      <a:pt x="435278" y="515741"/>
                    </a:cubicBezTo>
                    <a:cubicBezTo>
                      <a:pt x="446633" y="512237"/>
                      <a:pt x="458196" y="509430"/>
                      <a:pt x="469896" y="507342"/>
                    </a:cubicBezTo>
                    <a:cubicBezTo>
                      <a:pt x="485156" y="505057"/>
                      <a:pt x="500570" y="503986"/>
                      <a:pt x="516000" y="504140"/>
                    </a:cubicBezTo>
                    <a:cubicBezTo>
                      <a:pt x="533881" y="503926"/>
                      <a:pt x="551733" y="505458"/>
                      <a:pt x="569317" y="508710"/>
                    </a:cubicBezTo>
                    <a:cubicBezTo>
                      <a:pt x="575843" y="510017"/>
                      <a:pt x="582600" y="511506"/>
                      <a:pt x="589631" y="513055"/>
                    </a:cubicBezTo>
                    <a:cubicBezTo>
                      <a:pt x="628369" y="522657"/>
                      <a:pt x="668095" y="527722"/>
                      <a:pt x="707997" y="528139"/>
                    </a:cubicBezTo>
                    <a:cubicBezTo>
                      <a:pt x="714628" y="528139"/>
                      <a:pt x="720000" y="522767"/>
                      <a:pt x="720000" y="516137"/>
                    </a:cubicBezTo>
                    <a:lnTo>
                      <a:pt x="720000" y="180142"/>
                    </a:lnTo>
                    <a:cubicBezTo>
                      <a:pt x="720000" y="173512"/>
                      <a:pt x="714628" y="168139"/>
                      <a:pt x="707997" y="168139"/>
                    </a:cubicBezTo>
                    <a:close/>
                    <a:moveTo>
                      <a:pt x="132001" y="84138"/>
                    </a:moveTo>
                    <a:cubicBezTo>
                      <a:pt x="132001" y="51003"/>
                      <a:pt x="158862" y="24142"/>
                      <a:pt x="192003" y="24142"/>
                    </a:cubicBezTo>
                    <a:cubicBezTo>
                      <a:pt x="225137" y="24142"/>
                      <a:pt x="251999" y="51003"/>
                      <a:pt x="251999" y="84138"/>
                    </a:cubicBezTo>
                    <a:cubicBezTo>
                      <a:pt x="251999" y="117278"/>
                      <a:pt x="225137" y="144140"/>
                      <a:pt x="192003" y="144140"/>
                    </a:cubicBezTo>
                    <a:cubicBezTo>
                      <a:pt x="158879" y="144101"/>
                      <a:pt x="132039" y="117262"/>
                      <a:pt x="132001" y="84138"/>
                    </a:cubicBezTo>
                    <a:close/>
                    <a:moveTo>
                      <a:pt x="696000" y="503969"/>
                    </a:moveTo>
                    <a:cubicBezTo>
                      <a:pt x="661860" y="502613"/>
                      <a:pt x="627946" y="497790"/>
                      <a:pt x="594778" y="489572"/>
                    </a:cubicBezTo>
                    <a:cubicBezTo>
                      <a:pt x="587582" y="487990"/>
                      <a:pt x="580726" y="486463"/>
                      <a:pt x="573959" y="485117"/>
                    </a:cubicBezTo>
                    <a:cubicBezTo>
                      <a:pt x="554848" y="481579"/>
                      <a:pt x="535435" y="479909"/>
                      <a:pt x="516000" y="480140"/>
                    </a:cubicBezTo>
                    <a:cubicBezTo>
                      <a:pt x="499279" y="479986"/>
                      <a:pt x="482569" y="481167"/>
                      <a:pt x="466035" y="483667"/>
                    </a:cubicBezTo>
                    <a:cubicBezTo>
                      <a:pt x="453395" y="485886"/>
                      <a:pt x="440909" y="488885"/>
                      <a:pt x="428643" y="492643"/>
                    </a:cubicBezTo>
                    <a:cubicBezTo>
                      <a:pt x="421221" y="494779"/>
                      <a:pt x="413795" y="496916"/>
                      <a:pt x="405566" y="498751"/>
                    </a:cubicBezTo>
                    <a:cubicBezTo>
                      <a:pt x="390679" y="501794"/>
                      <a:pt x="375551" y="503519"/>
                      <a:pt x="360363" y="503898"/>
                    </a:cubicBezTo>
                    <a:cubicBezTo>
                      <a:pt x="344987" y="503563"/>
                      <a:pt x="329672" y="501849"/>
                      <a:pt x="314605" y="498789"/>
                    </a:cubicBezTo>
                    <a:cubicBezTo>
                      <a:pt x="306205" y="496916"/>
                      <a:pt x="298779" y="494779"/>
                      <a:pt x="291357" y="492643"/>
                    </a:cubicBezTo>
                    <a:cubicBezTo>
                      <a:pt x="279069" y="488880"/>
                      <a:pt x="266556" y="485875"/>
                      <a:pt x="253894" y="483656"/>
                    </a:cubicBezTo>
                    <a:cubicBezTo>
                      <a:pt x="237382" y="481162"/>
                      <a:pt x="220699" y="479986"/>
                      <a:pt x="204000" y="480140"/>
                    </a:cubicBezTo>
                    <a:cubicBezTo>
                      <a:pt x="184537" y="479926"/>
                      <a:pt x="165103" y="481612"/>
                      <a:pt x="145970" y="485177"/>
                    </a:cubicBezTo>
                    <a:cubicBezTo>
                      <a:pt x="139274" y="486512"/>
                      <a:pt x="132396" y="488034"/>
                      <a:pt x="125222" y="489621"/>
                    </a:cubicBezTo>
                    <a:cubicBezTo>
                      <a:pt x="92054" y="497823"/>
                      <a:pt x="58140" y="502629"/>
                      <a:pt x="24000" y="503969"/>
                    </a:cubicBezTo>
                    <a:lnTo>
                      <a:pt x="24000" y="191969"/>
                    </a:lnTo>
                    <a:cubicBezTo>
                      <a:pt x="54234" y="190914"/>
                      <a:pt x="84282" y="186750"/>
                      <a:pt x="113665" y="179538"/>
                    </a:cubicBezTo>
                    <a:cubicBezTo>
                      <a:pt x="136906" y="173863"/>
                      <a:pt x="160593" y="170205"/>
                      <a:pt x="184466" y="168606"/>
                    </a:cubicBezTo>
                    <a:cubicBezTo>
                      <a:pt x="190415" y="168381"/>
                      <a:pt x="196798" y="168139"/>
                      <a:pt x="204000" y="168139"/>
                    </a:cubicBezTo>
                    <a:cubicBezTo>
                      <a:pt x="219402" y="167991"/>
                      <a:pt x="234794" y="169062"/>
                      <a:pt x="250032" y="171342"/>
                    </a:cubicBezTo>
                    <a:cubicBezTo>
                      <a:pt x="261755" y="173429"/>
                      <a:pt x="273345" y="176236"/>
                      <a:pt x="284722" y="179741"/>
                    </a:cubicBezTo>
                    <a:cubicBezTo>
                      <a:pt x="292610" y="182010"/>
                      <a:pt x="300482" y="184278"/>
                      <a:pt x="309562" y="186294"/>
                    </a:cubicBezTo>
                    <a:cubicBezTo>
                      <a:pt x="326294" y="189700"/>
                      <a:pt x="343295" y="191590"/>
                      <a:pt x="360363" y="191936"/>
                    </a:cubicBezTo>
                    <a:cubicBezTo>
                      <a:pt x="377243" y="191546"/>
                      <a:pt x="394058" y="189645"/>
                      <a:pt x="410603" y="186261"/>
                    </a:cubicBezTo>
                    <a:cubicBezTo>
                      <a:pt x="419518" y="184278"/>
                      <a:pt x="427407" y="182010"/>
                      <a:pt x="435278" y="179741"/>
                    </a:cubicBezTo>
                    <a:cubicBezTo>
                      <a:pt x="446633" y="176236"/>
                      <a:pt x="458196" y="173429"/>
                      <a:pt x="469896" y="171342"/>
                    </a:cubicBezTo>
                    <a:cubicBezTo>
                      <a:pt x="485156" y="169057"/>
                      <a:pt x="500570" y="167986"/>
                      <a:pt x="516000" y="168139"/>
                    </a:cubicBezTo>
                    <a:cubicBezTo>
                      <a:pt x="523202" y="168139"/>
                      <a:pt x="529585" y="168381"/>
                      <a:pt x="535391" y="168606"/>
                    </a:cubicBezTo>
                    <a:cubicBezTo>
                      <a:pt x="559314" y="170194"/>
                      <a:pt x="583050" y="173852"/>
                      <a:pt x="606335" y="179538"/>
                    </a:cubicBezTo>
                    <a:cubicBezTo>
                      <a:pt x="635718" y="186750"/>
                      <a:pt x="665766" y="190914"/>
                      <a:pt x="696000" y="19196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7" name="Freeform 687">
                <a:extLst>
                  <a:ext uri="{FF2B5EF4-FFF2-40B4-BE49-F238E27FC236}">
                    <a16:creationId xmlns:a16="http://schemas.microsoft.com/office/drawing/2014/main" id="{A0456D7E-BCD0-4577-8088-00CF6F23EA4F}"/>
                  </a:ext>
                </a:extLst>
              </p:cNvPr>
              <p:cNvSpPr/>
              <p:nvPr/>
            </p:nvSpPr>
            <p:spPr>
              <a:xfrm>
                <a:off x="5070638" y="2708706"/>
                <a:ext cx="95628" cy="95625"/>
              </a:xfrm>
              <a:custGeom>
                <a:avLst/>
                <a:gdLst>
                  <a:gd name="connsiteX0" fmla="*/ 0 w 95625"/>
                  <a:gd name="connsiteY0" fmla="*/ 47999 h 95625"/>
                  <a:gd name="connsiteX1" fmla="*/ 47999 w 95625"/>
                  <a:gd name="connsiteY1" fmla="*/ 95999 h 95625"/>
                  <a:gd name="connsiteX2" fmla="*/ 96004 w 95625"/>
                  <a:gd name="connsiteY2" fmla="*/ 47999 h 95625"/>
                  <a:gd name="connsiteX3" fmla="*/ 47999 w 95625"/>
                  <a:gd name="connsiteY3" fmla="*/ 0 h 95625"/>
                  <a:gd name="connsiteX4" fmla="*/ 0 w 95625"/>
                  <a:gd name="connsiteY4" fmla="*/ 47999 h 95625"/>
                  <a:gd name="connsiteX5" fmla="*/ 47999 w 95625"/>
                  <a:gd name="connsiteY5" fmla="*/ 24000 h 95625"/>
                  <a:gd name="connsiteX6" fmla="*/ 72004 w 95625"/>
                  <a:gd name="connsiteY6" fmla="*/ 47999 h 95625"/>
                  <a:gd name="connsiteX7" fmla="*/ 47999 w 95625"/>
                  <a:gd name="connsiteY7" fmla="*/ 71999 h 95625"/>
                  <a:gd name="connsiteX8" fmla="*/ 24000 w 95625"/>
                  <a:gd name="connsiteY8" fmla="*/ 47999 h 95625"/>
                  <a:gd name="connsiteX9" fmla="*/ 47999 w 95625"/>
                  <a:gd name="connsiteY9" fmla="*/ 24000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0" y="47999"/>
                    </a:moveTo>
                    <a:cubicBezTo>
                      <a:pt x="0" y="74509"/>
                      <a:pt x="21495" y="95999"/>
                      <a:pt x="47999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7999" y="0"/>
                    </a:cubicBezTo>
                    <a:cubicBezTo>
                      <a:pt x="21495" y="0"/>
                      <a:pt x="0" y="21489"/>
                      <a:pt x="0" y="47999"/>
                    </a:cubicBezTo>
                    <a:close/>
                    <a:moveTo>
                      <a:pt x="47999" y="24000"/>
                    </a:moveTo>
                    <a:cubicBezTo>
                      <a:pt x="61254" y="24000"/>
                      <a:pt x="72004" y="34744"/>
                      <a:pt x="72004" y="47999"/>
                    </a:cubicBezTo>
                    <a:cubicBezTo>
                      <a:pt x="72004" y="61254"/>
                      <a:pt x="61254" y="71999"/>
                      <a:pt x="47999" y="71999"/>
                    </a:cubicBezTo>
                    <a:cubicBezTo>
                      <a:pt x="34744" y="71999"/>
                      <a:pt x="24000" y="61254"/>
                      <a:pt x="24000" y="47999"/>
                    </a:cubicBezTo>
                    <a:cubicBezTo>
                      <a:pt x="24000" y="34744"/>
                      <a:pt x="34744" y="24000"/>
                      <a:pt x="47999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8" name="Freeform 688">
                <a:extLst>
                  <a:ext uri="{FF2B5EF4-FFF2-40B4-BE49-F238E27FC236}">
                    <a16:creationId xmlns:a16="http://schemas.microsoft.com/office/drawing/2014/main" id="{44E71D2E-C90F-44E6-9830-BFE9E1009A98}"/>
                  </a:ext>
                </a:extLst>
              </p:cNvPr>
              <p:cNvSpPr/>
              <p:nvPr/>
            </p:nvSpPr>
            <p:spPr>
              <a:xfrm>
                <a:off x="4638624" y="2624584"/>
                <a:ext cx="622990" cy="286877"/>
              </a:xfrm>
              <a:custGeom>
                <a:avLst/>
                <a:gdLst>
                  <a:gd name="connsiteX0" fmla="*/ 394431 w 622968"/>
                  <a:gd name="connsiteY0" fmla="*/ 10827 h 286875"/>
                  <a:gd name="connsiteX1" fmla="*/ 391091 w 622968"/>
                  <a:gd name="connsiteY1" fmla="*/ 11750 h 286875"/>
                  <a:gd name="connsiteX2" fmla="*/ 358198 w 622968"/>
                  <a:gd name="connsiteY2" fmla="*/ 19655 h 286875"/>
                  <a:gd name="connsiteX3" fmla="*/ 347053 w 622968"/>
                  <a:gd name="connsiteY3" fmla="*/ 21456 h 286875"/>
                  <a:gd name="connsiteX4" fmla="*/ 312973 w 622968"/>
                  <a:gd name="connsiteY4" fmla="*/ 24038 h 286875"/>
                  <a:gd name="connsiteX5" fmla="*/ 278399 w 622968"/>
                  <a:gd name="connsiteY5" fmla="*/ 21495 h 286875"/>
                  <a:gd name="connsiteX6" fmla="*/ 266830 w 622968"/>
                  <a:gd name="connsiteY6" fmla="*/ 19622 h 286875"/>
                  <a:gd name="connsiteX7" fmla="*/ 234058 w 622968"/>
                  <a:gd name="connsiteY7" fmla="*/ 11739 h 286875"/>
                  <a:gd name="connsiteX8" fmla="*/ 230938 w 622968"/>
                  <a:gd name="connsiteY8" fmla="*/ 10871 h 286875"/>
                  <a:gd name="connsiteX9" fmla="*/ 156912 w 622968"/>
                  <a:gd name="connsiteY9" fmla="*/ 71 h 286875"/>
                  <a:gd name="connsiteX10" fmla="*/ 57827 w 622968"/>
                  <a:gd name="connsiteY10" fmla="*/ 10800 h 286875"/>
                  <a:gd name="connsiteX11" fmla="*/ 43500 w 622968"/>
                  <a:gd name="connsiteY11" fmla="*/ 14689 h 286875"/>
                  <a:gd name="connsiteX12" fmla="*/ 36024 w 622968"/>
                  <a:gd name="connsiteY12" fmla="*/ 20440 h 286875"/>
                  <a:gd name="connsiteX13" fmla="*/ 35019 w 622968"/>
                  <a:gd name="connsiteY13" fmla="*/ 29822 h 286875"/>
                  <a:gd name="connsiteX14" fmla="*/ 35931 w 622968"/>
                  <a:gd name="connsiteY14" fmla="*/ 36216 h 286875"/>
                  <a:gd name="connsiteX15" fmla="*/ 12003 w 622968"/>
                  <a:gd name="connsiteY15" fmla="*/ 60469 h 286875"/>
                  <a:gd name="connsiteX16" fmla="*/ 0 w 622968"/>
                  <a:gd name="connsiteY16" fmla="*/ 72471 h 286875"/>
                  <a:gd name="connsiteX17" fmla="*/ 0 w 622968"/>
                  <a:gd name="connsiteY17" fmla="*/ 229406 h 286875"/>
                  <a:gd name="connsiteX18" fmla="*/ 12003 w 622968"/>
                  <a:gd name="connsiteY18" fmla="*/ 241403 h 286875"/>
                  <a:gd name="connsiteX19" fmla="*/ 35821 w 622968"/>
                  <a:gd name="connsiteY19" fmla="*/ 264287 h 286875"/>
                  <a:gd name="connsiteX20" fmla="*/ 40732 w 622968"/>
                  <a:gd name="connsiteY20" fmla="*/ 273389 h 286875"/>
                  <a:gd name="connsiteX21" fmla="*/ 50894 w 622968"/>
                  <a:gd name="connsiteY21" fmla="*/ 275295 h 286875"/>
                  <a:gd name="connsiteX22" fmla="*/ 156912 w 622968"/>
                  <a:gd name="connsiteY22" fmla="*/ 265551 h 286875"/>
                  <a:gd name="connsiteX23" fmla="*/ 250510 w 622968"/>
                  <a:gd name="connsiteY23" fmla="*/ 278943 h 286875"/>
                  <a:gd name="connsiteX24" fmla="*/ 261134 w 622968"/>
                  <a:gd name="connsiteY24" fmla="*/ 281915 h 286875"/>
                  <a:gd name="connsiteX25" fmla="*/ 266545 w 622968"/>
                  <a:gd name="connsiteY25" fmla="*/ 283403 h 286875"/>
                  <a:gd name="connsiteX26" fmla="*/ 284293 w 622968"/>
                  <a:gd name="connsiteY26" fmla="*/ 286260 h 286875"/>
                  <a:gd name="connsiteX27" fmla="*/ 312984 w 622968"/>
                  <a:gd name="connsiteY27" fmla="*/ 288111 h 286875"/>
                  <a:gd name="connsiteX28" fmla="*/ 340851 w 622968"/>
                  <a:gd name="connsiteY28" fmla="*/ 286260 h 286875"/>
                  <a:gd name="connsiteX29" fmla="*/ 358407 w 622968"/>
                  <a:gd name="connsiteY29" fmla="*/ 283453 h 286875"/>
                  <a:gd name="connsiteX30" fmla="*/ 363626 w 622968"/>
                  <a:gd name="connsiteY30" fmla="*/ 282025 h 286875"/>
                  <a:gd name="connsiteX31" fmla="*/ 374579 w 622968"/>
                  <a:gd name="connsiteY31" fmla="*/ 278954 h 286875"/>
                  <a:gd name="connsiteX32" fmla="*/ 468265 w 622968"/>
                  <a:gd name="connsiteY32" fmla="*/ 265551 h 286875"/>
                  <a:gd name="connsiteX33" fmla="*/ 573085 w 622968"/>
                  <a:gd name="connsiteY33" fmla="*/ 275295 h 286875"/>
                  <a:gd name="connsiteX34" fmla="*/ 583248 w 622968"/>
                  <a:gd name="connsiteY34" fmla="*/ 273389 h 286875"/>
                  <a:gd name="connsiteX35" fmla="*/ 588159 w 622968"/>
                  <a:gd name="connsiteY35" fmla="*/ 264287 h 286875"/>
                  <a:gd name="connsiteX36" fmla="*/ 611999 w 622968"/>
                  <a:gd name="connsiteY36" fmla="*/ 241403 h 286875"/>
                  <a:gd name="connsiteX37" fmla="*/ 624001 w 622968"/>
                  <a:gd name="connsiteY37" fmla="*/ 229406 h 286875"/>
                  <a:gd name="connsiteX38" fmla="*/ 624001 w 622968"/>
                  <a:gd name="connsiteY38" fmla="*/ 72471 h 286875"/>
                  <a:gd name="connsiteX39" fmla="*/ 611999 w 622968"/>
                  <a:gd name="connsiteY39" fmla="*/ 60469 h 286875"/>
                  <a:gd name="connsiteX40" fmla="*/ 588071 w 622968"/>
                  <a:gd name="connsiteY40" fmla="*/ 36266 h 286875"/>
                  <a:gd name="connsiteX41" fmla="*/ 588983 w 622968"/>
                  <a:gd name="connsiteY41" fmla="*/ 29872 h 286875"/>
                  <a:gd name="connsiteX42" fmla="*/ 587977 w 622968"/>
                  <a:gd name="connsiteY42" fmla="*/ 20489 h 286875"/>
                  <a:gd name="connsiteX43" fmla="*/ 580501 w 622968"/>
                  <a:gd name="connsiteY43" fmla="*/ 14738 h 286875"/>
                  <a:gd name="connsiteX44" fmla="*/ 573063 w 622968"/>
                  <a:gd name="connsiteY44" fmla="*/ 12563 h 286875"/>
                  <a:gd name="connsiteX45" fmla="*/ 567471 w 622968"/>
                  <a:gd name="connsiteY45" fmla="*/ 10871 h 286875"/>
                  <a:gd name="connsiteX46" fmla="*/ 468287 w 622968"/>
                  <a:gd name="connsiteY46" fmla="*/ 71 h 286875"/>
                  <a:gd name="connsiteX47" fmla="*/ 394431 w 622968"/>
                  <a:gd name="connsiteY47" fmla="*/ 10827 h 286875"/>
                  <a:gd name="connsiteX48" fmla="*/ 564099 w 622968"/>
                  <a:gd name="connsiteY48" fmla="*/ 34920 h 286875"/>
                  <a:gd name="connsiteX49" fmla="*/ 564099 w 622968"/>
                  <a:gd name="connsiteY49" fmla="*/ 36288 h 286875"/>
                  <a:gd name="connsiteX50" fmla="*/ 600002 w 622968"/>
                  <a:gd name="connsiteY50" fmla="*/ 82919 h 286875"/>
                  <a:gd name="connsiteX51" fmla="*/ 600002 w 622968"/>
                  <a:gd name="connsiteY51" fmla="*/ 218930 h 286875"/>
                  <a:gd name="connsiteX52" fmla="*/ 566878 w 622968"/>
                  <a:gd name="connsiteY52" fmla="*/ 249412 h 286875"/>
                  <a:gd name="connsiteX53" fmla="*/ 468287 w 622968"/>
                  <a:gd name="connsiteY53" fmla="*/ 241551 h 286875"/>
                  <a:gd name="connsiteX54" fmla="*/ 367910 w 622968"/>
                  <a:gd name="connsiteY54" fmla="*/ 255948 h 286875"/>
                  <a:gd name="connsiteX55" fmla="*/ 356962 w 622968"/>
                  <a:gd name="connsiteY55" fmla="*/ 259019 h 286875"/>
                  <a:gd name="connsiteX56" fmla="*/ 352787 w 622968"/>
                  <a:gd name="connsiteY56" fmla="*/ 260222 h 286875"/>
                  <a:gd name="connsiteX57" fmla="*/ 338703 w 622968"/>
                  <a:gd name="connsiteY57" fmla="*/ 262441 h 286875"/>
                  <a:gd name="connsiteX58" fmla="*/ 313011 w 622968"/>
                  <a:gd name="connsiteY58" fmla="*/ 264216 h 286875"/>
                  <a:gd name="connsiteX59" fmla="*/ 286501 w 622968"/>
                  <a:gd name="connsiteY59" fmla="*/ 262441 h 286875"/>
                  <a:gd name="connsiteX60" fmla="*/ 272208 w 622968"/>
                  <a:gd name="connsiteY60" fmla="*/ 260173 h 286875"/>
                  <a:gd name="connsiteX61" fmla="*/ 267830 w 622968"/>
                  <a:gd name="connsiteY61" fmla="*/ 258975 h 286875"/>
                  <a:gd name="connsiteX62" fmla="*/ 257234 w 622968"/>
                  <a:gd name="connsiteY62" fmla="*/ 255987 h 286875"/>
                  <a:gd name="connsiteX63" fmla="*/ 156912 w 622968"/>
                  <a:gd name="connsiteY63" fmla="*/ 241584 h 286875"/>
                  <a:gd name="connsiteX64" fmla="*/ 57134 w 622968"/>
                  <a:gd name="connsiteY64" fmla="*/ 249467 h 286875"/>
                  <a:gd name="connsiteX65" fmla="*/ 24000 w 622968"/>
                  <a:gd name="connsiteY65" fmla="*/ 218930 h 286875"/>
                  <a:gd name="connsiteX66" fmla="*/ 24000 w 622968"/>
                  <a:gd name="connsiteY66" fmla="*/ 82919 h 286875"/>
                  <a:gd name="connsiteX67" fmla="*/ 59930 w 622968"/>
                  <a:gd name="connsiteY67" fmla="*/ 36255 h 286875"/>
                  <a:gd name="connsiteX68" fmla="*/ 59930 w 622968"/>
                  <a:gd name="connsiteY68" fmla="*/ 35173 h 286875"/>
                  <a:gd name="connsiteX69" fmla="*/ 64490 w 622968"/>
                  <a:gd name="connsiteY69" fmla="*/ 33887 h 286875"/>
                  <a:gd name="connsiteX70" fmla="*/ 156890 w 622968"/>
                  <a:gd name="connsiteY70" fmla="*/ 24109 h 286875"/>
                  <a:gd name="connsiteX71" fmla="*/ 224341 w 622968"/>
                  <a:gd name="connsiteY71" fmla="*/ 33937 h 286875"/>
                  <a:gd name="connsiteX72" fmla="*/ 227615 w 622968"/>
                  <a:gd name="connsiteY72" fmla="*/ 34849 h 286875"/>
                  <a:gd name="connsiteX73" fmla="*/ 262359 w 622968"/>
                  <a:gd name="connsiteY73" fmla="*/ 43248 h 286875"/>
                  <a:gd name="connsiteX74" fmla="*/ 275175 w 622968"/>
                  <a:gd name="connsiteY74" fmla="*/ 45313 h 286875"/>
                  <a:gd name="connsiteX75" fmla="*/ 312951 w 622968"/>
                  <a:gd name="connsiteY75" fmla="*/ 48049 h 286875"/>
                  <a:gd name="connsiteX76" fmla="*/ 350233 w 622968"/>
                  <a:gd name="connsiteY76" fmla="*/ 45275 h 286875"/>
                  <a:gd name="connsiteX77" fmla="*/ 362631 w 622968"/>
                  <a:gd name="connsiteY77" fmla="*/ 43286 h 286875"/>
                  <a:gd name="connsiteX78" fmla="*/ 397502 w 622968"/>
                  <a:gd name="connsiteY78" fmla="*/ 34887 h 286875"/>
                  <a:gd name="connsiteX79" fmla="*/ 400979 w 622968"/>
                  <a:gd name="connsiteY79" fmla="*/ 33915 h 286875"/>
                  <a:gd name="connsiteX80" fmla="*/ 468287 w 622968"/>
                  <a:gd name="connsiteY80" fmla="*/ 24120 h 286875"/>
                  <a:gd name="connsiteX81" fmla="*/ 560819 w 622968"/>
                  <a:gd name="connsiteY81" fmla="*/ 33926 h 286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622968" h="286875">
                    <a:moveTo>
                      <a:pt x="394431" y="10827"/>
                    </a:moveTo>
                    <a:lnTo>
                      <a:pt x="391091" y="11750"/>
                    </a:lnTo>
                    <a:cubicBezTo>
                      <a:pt x="381204" y="14496"/>
                      <a:pt x="370959" y="17353"/>
                      <a:pt x="358198" y="19655"/>
                    </a:cubicBezTo>
                    <a:cubicBezTo>
                      <a:pt x="354672" y="20352"/>
                      <a:pt x="350782" y="20858"/>
                      <a:pt x="347053" y="21456"/>
                    </a:cubicBezTo>
                    <a:cubicBezTo>
                      <a:pt x="346882" y="21456"/>
                      <a:pt x="330853" y="23450"/>
                      <a:pt x="312973" y="24038"/>
                    </a:cubicBezTo>
                    <a:cubicBezTo>
                      <a:pt x="294483" y="23450"/>
                      <a:pt x="278427" y="21495"/>
                      <a:pt x="278399" y="21495"/>
                    </a:cubicBezTo>
                    <a:cubicBezTo>
                      <a:pt x="274417" y="20907"/>
                      <a:pt x="270527" y="20352"/>
                      <a:pt x="266830" y="19622"/>
                    </a:cubicBezTo>
                    <a:cubicBezTo>
                      <a:pt x="254235" y="17342"/>
                      <a:pt x="243973" y="14485"/>
                      <a:pt x="234058" y="11739"/>
                    </a:cubicBezTo>
                    <a:lnTo>
                      <a:pt x="230938" y="10871"/>
                    </a:lnTo>
                    <a:cubicBezTo>
                      <a:pt x="207059" y="3093"/>
                      <a:pt x="182021" y="-560"/>
                      <a:pt x="156912" y="71"/>
                    </a:cubicBezTo>
                    <a:cubicBezTo>
                      <a:pt x="123574" y="-286"/>
                      <a:pt x="90313" y="3318"/>
                      <a:pt x="57827" y="10800"/>
                    </a:cubicBezTo>
                    <a:cubicBezTo>
                      <a:pt x="53256" y="12096"/>
                      <a:pt x="48565" y="13381"/>
                      <a:pt x="43500" y="14689"/>
                    </a:cubicBezTo>
                    <a:cubicBezTo>
                      <a:pt x="40325" y="15507"/>
                      <a:pt x="37628" y="17584"/>
                      <a:pt x="36024" y="20440"/>
                    </a:cubicBezTo>
                    <a:cubicBezTo>
                      <a:pt x="34420" y="23302"/>
                      <a:pt x="34058" y="26686"/>
                      <a:pt x="35019" y="29822"/>
                    </a:cubicBezTo>
                    <a:cubicBezTo>
                      <a:pt x="35640" y="31893"/>
                      <a:pt x="35947" y="34052"/>
                      <a:pt x="35931" y="36216"/>
                    </a:cubicBezTo>
                    <a:cubicBezTo>
                      <a:pt x="36013" y="49521"/>
                      <a:pt x="25302" y="60375"/>
                      <a:pt x="12003" y="60469"/>
                    </a:cubicBezTo>
                    <a:cubicBezTo>
                      <a:pt x="5372" y="60469"/>
                      <a:pt x="0" y="65841"/>
                      <a:pt x="0" y="72471"/>
                    </a:cubicBezTo>
                    <a:lnTo>
                      <a:pt x="0" y="229406"/>
                    </a:lnTo>
                    <a:cubicBezTo>
                      <a:pt x="0" y="236030"/>
                      <a:pt x="5372" y="241403"/>
                      <a:pt x="12003" y="241403"/>
                    </a:cubicBezTo>
                    <a:cubicBezTo>
                      <a:pt x="24763" y="241485"/>
                      <a:pt x="35228" y="251543"/>
                      <a:pt x="35821" y="264287"/>
                    </a:cubicBezTo>
                    <a:cubicBezTo>
                      <a:pt x="36002" y="267907"/>
                      <a:pt x="37804" y="271252"/>
                      <a:pt x="40732" y="273389"/>
                    </a:cubicBezTo>
                    <a:cubicBezTo>
                      <a:pt x="43654" y="275526"/>
                      <a:pt x="47390" y="276224"/>
                      <a:pt x="50894" y="275295"/>
                    </a:cubicBezTo>
                    <a:cubicBezTo>
                      <a:pt x="85831" y="268605"/>
                      <a:pt x="121339" y="265342"/>
                      <a:pt x="156912" y="265551"/>
                    </a:cubicBezTo>
                    <a:cubicBezTo>
                      <a:pt x="188630" y="264957"/>
                      <a:pt x="220232" y="269478"/>
                      <a:pt x="250510" y="278943"/>
                    </a:cubicBezTo>
                    <a:cubicBezTo>
                      <a:pt x="254306" y="280058"/>
                      <a:pt x="257855" y="281030"/>
                      <a:pt x="261134" y="281915"/>
                    </a:cubicBezTo>
                    <a:cubicBezTo>
                      <a:pt x="262958" y="282469"/>
                      <a:pt x="264913" y="283035"/>
                      <a:pt x="266545" y="283403"/>
                    </a:cubicBezTo>
                    <a:cubicBezTo>
                      <a:pt x="272379" y="284826"/>
                      <a:pt x="278311" y="285776"/>
                      <a:pt x="284293" y="286260"/>
                    </a:cubicBezTo>
                    <a:cubicBezTo>
                      <a:pt x="291193" y="286875"/>
                      <a:pt x="301251" y="287748"/>
                      <a:pt x="312984" y="288111"/>
                    </a:cubicBezTo>
                    <a:cubicBezTo>
                      <a:pt x="323915" y="287748"/>
                      <a:pt x="333973" y="286908"/>
                      <a:pt x="340851" y="286260"/>
                    </a:cubicBezTo>
                    <a:cubicBezTo>
                      <a:pt x="346767" y="285787"/>
                      <a:pt x="352634" y="284848"/>
                      <a:pt x="358407" y="283453"/>
                    </a:cubicBezTo>
                    <a:cubicBezTo>
                      <a:pt x="360231" y="283035"/>
                      <a:pt x="362197" y="282469"/>
                      <a:pt x="363626" y="282025"/>
                    </a:cubicBezTo>
                    <a:cubicBezTo>
                      <a:pt x="367224" y="281030"/>
                      <a:pt x="370827" y="280058"/>
                      <a:pt x="374579" y="278954"/>
                    </a:cubicBezTo>
                    <a:cubicBezTo>
                      <a:pt x="404885" y="269484"/>
                      <a:pt x="436520" y="264957"/>
                      <a:pt x="468265" y="265551"/>
                    </a:cubicBezTo>
                    <a:cubicBezTo>
                      <a:pt x="503443" y="265303"/>
                      <a:pt x="538555" y="268572"/>
                      <a:pt x="573085" y="275295"/>
                    </a:cubicBezTo>
                    <a:cubicBezTo>
                      <a:pt x="576585" y="276224"/>
                      <a:pt x="580320" y="275526"/>
                      <a:pt x="583248" y="273389"/>
                    </a:cubicBezTo>
                    <a:cubicBezTo>
                      <a:pt x="586176" y="271252"/>
                      <a:pt x="587977" y="267907"/>
                      <a:pt x="588159" y="264287"/>
                    </a:cubicBezTo>
                    <a:cubicBezTo>
                      <a:pt x="588752" y="251532"/>
                      <a:pt x="599233" y="241474"/>
                      <a:pt x="611999" y="241403"/>
                    </a:cubicBezTo>
                    <a:cubicBezTo>
                      <a:pt x="618629" y="241403"/>
                      <a:pt x="624001" y="236030"/>
                      <a:pt x="624001" y="229406"/>
                    </a:cubicBezTo>
                    <a:lnTo>
                      <a:pt x="624001" y="72471"/>
                    </a:lnTo>
                    <a:cubicBezTo>
                      <a:pt x="624001" y="65841"/>
                      <a:pt x="618629" y="60469"/>
                      <a:pt x="611999" y="60469"/>
                    </a:cubicBezTo>
                    <a:cubicBezTo>
                      <a:pt x="598716" y="60375"/>
                      <a:pt x="588010" y="49548"/>
                      <a:pt x="588071" y="36266"/>
                    </a:cubicBezTo>
                    <a:cubicBezTo>
                      <a:pt x="588054" y="34102"/>
                      <a:pt x="588362" y="31943"/>
                      <a:pt x="588983" y="29872"/>
                    </a:cubicBezTo>
                    <a:cubicBezTo>
                      <a:pt x="589944" y="26735"/>
                      <a:pt x="589581" y="23346"/>
                      <a:pt x="587977" y="20489"/>
                    </a:cubicBezTo>
                    <a:cubicBezTo>
                      <a:pt x="586373" y="17633"/>
                      <a:pt x="583676" y="15551"/>
                      <a:pt x="580501" y="14738"/>
                    </a:cubicBezTo>
                    <a:cubicBezTo>
                      <a:pt x="577683" y="14008"/>
                      <a:pt x="575365" y="13282"/>
                      <a:pt x="573063" y="12563"/>
                    </a:cubicBezTo>
                    <a:cubicBezTo>
                      <a:pt x="571234" y="11992"/>
                      <a:pt x="569388" y="11365"/>
                      <a:pt x="567471" y="10871"/>
                    </a:cubicBezTo>
                    <a:cubicBezTo>
                      <a:pt x="534952" y="3356"/>
                      <a:pt x="501658" y="-269"/>
                      <a:pt x="468287" y="71"/>
                    </a:cubicBezTo>
                    <a:cubicBezTo>
                      <a:pt x="443238" y="-566"/>
                      <a:pt x="418261" y="3065"/>
                      <a:pt x="394431" y="10827"/>
                    </a:cubicBezTo>
                    <a:close/>
                    <a:moveTo>
                      <a:pt x="564099" y="34920"/>
                    </a:moveTo>
                    <a:lnTo>
                      <a:pt x="564099" y="36288"/>
                    </a:lnTo>
                    <a:cubicBezTo>
                      <a:pt x="564093" y="58178"/>
                      <a:pt x="578837" y="77327"/>
                      <a:pt x="600002" y="82919"/>
                    </a:cubicBezTo>
                    <a:lnTo>
                      <a:pt x="600002" y="218930"/>
                    </a:lnTo>
                    <a:cubicBezTo>
                      <a:pt x="584588" y="222962"/>
                      <a:pt x="572179" y="234382"/>
                      <a:pt x="566878" y="249412"/>
                    </a:cubicBezTo>
                    <a:cubicBezTo>
                      <a:pt x="534271" y="244221"/>
                      <a:pt x="501306" y="241589"/>
                      <a:pt x="468287" y="241551"/>
                    </a:cubicBezTo>
                    <a:cubicBezTo>
                      <a:pt x="434279" y="240996"/>
                      <a:pt x="400391" y="245852"/>
                      <a:pt x="367910" y="255948"/>
                    </a:cubicBezTo>
                    <a:cubicBezTo>
                      <a:pt x="364307" y="257020"/>
                      <a:pt x="360862" y="257964"/>
                      <a:pt x="356962" y="259019"/>
                    </a:cubicBezTo>
                    <a:cubicBezTo>
                      <a:pt x="355682" y="259431"/>
                      <a:pt x="354276" y="259838"/>
                      <a:pt x="352787" y="260222"/>
                    </a:cubicBezTo>
                    <a:cubicBezTo>
                      <a:pt x="348157" y="261321"/>
                      <a:pt x="343449" y="262062"/>
                      <a:pt x="338703" y="262441"/>
                    </a:cubicBezTo>
                    <a:cubicBezTo>
                      <a:pt x="332172" y="263029"/>
                      <a:pt x="322586" y="263859"/>
                      <a:pt x="313011" y="264216"/>
                    </a:cubicBezTo>
                    <a:cubicBezTo>
                      <a:pt x="302618" y="263859"/>
                      <a:pt x="293038" y="263018"/>
                      <a:pt x="286501" y="262441"/>
                    </a:cubicBezTo>
                    <a:cubicBezTo>
                      <a:pt x="281684" y="262057"/>
                      <a:pt x="276905" y="261299"/>
                      <a:pt x="272208" y="260173"/>
                    </a:cubicBezTo>
                    <a:cubicBezTo>
                      <a:pt x="270912" y="259871"/>
                      <a:pt x="269522" y="259464"/>
                      <a:pt x="267830" y="258975"/>
                    </a:cubicBezTo>
                    <a:cubicBezTo>
                      <a:pt x="264326" y="258014"/>
                      <a:pt x="260914" y="257064"/>
                      <a:pt x="257234" y="255987"/>
                    </a:cubicBezTo>
                    <a:cubicBezTo>
                      <a:pt x="224769" y="245896"/>
                      <a:pt x="190904" y="241035"/>
                      <a:pt x="156912" y="241584"/>
                    </a:cubicBezTo>
                    <a:cubicBezTo>
                      <a:pt x="123503" y="241666"/>
                      <a:pt x="90143" y="244303"/>
                      <a:pt x="57134" y="249467"/>
                    </a:cubicBezTo>
                    <a:cubicBezTo>
                      <a:pt x="51850" y="234415"/>
                      <a:pt x="39435" y="222973"/>
                      <a:pt x="24000" y="218930"/>
                    </a:cubicBezTo>
                    <a:lnTo>
                      <a:pt x="24000" y="82919"/>
                    </a:lnTo>
                    <a:cubicBezTo>
                      <a:pt x="45187" y="77333"/>
                      <a:pt x="59947" y="58167"/>
                      <a:pt x="59930" y="36255"/>
                    </a:cubicBezTo>
                    <a:cubicBezTo>
                      <a:pt x="59930" y="35881"/>
                      <a:pt x="59930" y="35519"/>
                      <a:pt x="59930" y="35173"/>
                    </a:cubicBezTo>
                    <a:lnTo>
                      <a:pt x="64490" y="33887"/>
                    </a:lnTo>
                    <a:cubicBezTo>
                      <a:pt x="94807" y="27076"/>
                      <a:pt x="125815" y="23791"/>
                      <a:pt x="156890" y="24109"/>
                    </a:cubicBezTo>
                    <a:cubicBezTo>
                      <a:pt x="179769" y="23483"/>
                      <a:pt x="202588" y="26807"/>
                      <a:pt x="224341" y="33937"/>
                    </a:cubicBezTo>
                    <a:lnTo>
                      <a:pt x="227615" y="34849"/>
                    </a:lnTo>
                    <a:cubicBezTo>
                      <a:pt x="237563" y="37612"/>
                      <a:pt x="248835" y="40754"/>
                      <a:pt x="262359" y="43248"/>
                    </a:cubicBezTo>
                    <a:cubicBezTo>
                      <a:pt x="266259" y="44006"/>
                      <a:pt x="270527" y="44643"/>
                      <a:pt x="275175" y="45313"/>
                    </a:cubicBezTo>
                    <a:cubicBezTo>
                      <a:pt x="275856" y="45406"/>
                      <a:pt x="292478" y="47439"/>
                      <a:pt x="312951" y="48049"/>
                    </a:cubicBezTo>
                    <a:cubicBezTo>
                      <a:pt x="332688" y="47439"/>
                      <a:pt x="349283" y="45406"/>
                      <a:pt x="350233" y="45275"/>
                    </a:cubicBezTo>
                    <a:cubicBezTo>
                      <a:pt x="354639" y="44643"/>
                      <a:pt x="358885" y="44006"/>
                      <a:pt x="362631" y="43286"/>
                    </a:cubicBezTo>
                    <a:cubicBezTo>
                      <a:pt x="376298" y="40803"/>
                      <a:pt x="387565" y="37667"/>
                      <a:pt x="397502" y="34887"/>
                    </a:cubicBezTo>
                    <a:lnTo>
                      <a:pt x="400979" y="33915"/>
                    </a:lnTo>
                    <a:cubicBezTo>
                      <a:pt x="422688" y="26801"/>
                      <a:pt x="445457" y="23489"/>
                      <a:pt x="468287" y="24120"/>
                    </a:cubicBezTo>
                    <a:cubicBezTo>
                      <a:pt x="499406" y="23802"/>
                      <a:pt x="530458" y="27092"/>
                      <a:pt x="560819" y="33926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9" name="Freeform 689">
                <a:extLst>
                  <a:ext uri="{FF2B5EF4-FFF2-40B4-BE49-F238E27FC236}">
                    <a16:creationId xmlns:a16="http://schemas.microsoft.com/office/drawing/2014/main" id="{EDEDEB87-BE73-4EC9-B803-1FBD39D526CB}"/>
                  </a:ext>
                </a:extLst>
              </p:cNvPr>
              <p:cNvSpPr/>
              <p:nvPr/>
            </p:nvSpPr>
            <p:spPr>
              <a:xfrm>
                <a:off x="4734626" y="2708706"/>
                <a:ext cx="95628" cy="95625"/>
              </a:xfrm>
              <a:custGeom>
                <a:avLst/>
                <a:gdLst>
                  <a:gd name="connsiteX0" fmla="*/ 48005 w 95625"/>
                  <a:gd name="connsiteY0" fmla="*/ 0 h 95625"/>
                  <a:gd name="connsiteX1" fmla="*/ 0 w 95625"/>
                  <a:gd name="connsiteY1" fmla="*/ 47999 h 95625"/>
                  <a:gd name="connsiteX2" fmla="*/ 48005 w 95625"/>
                  <a:gd name="connsiteY2" fmla="*/ 95999 h 95625"/>
                  <a:gd name="connsiteX3" fmla="*/ 96004 w 95625"/>
                  <a:gd name="connsiteY3" fmla="*/ 47999 h 95625"/>
                  <a:gd name="connsiteX4" fmla="*/ 48005 w 95625"/>
                  <a:gd name="connsiteY4" fmla="*/ 0 h 95625"/>
                  <a:gd name="connsiteX5" fmla="*/ 48005 w 95625"/>
                  <a:gd name="connsiteY5" fmla="*/ 71999 h 95625"/>
                  <a:gd name="connsiteX6" fmla="*/ 24000 w 95625"/>
                  <a:gd name="connsiteY6" fmla="*/ 47999 h 95625"/>
                  <a:gd name="connsiteX7" fmla="*/ 48005 w 95625"/>
                  <a:gd name="connsiteY7" fmla="*/ 24000 h 95625"/>
                  <a:gd name="connsiteX8" fmla="*/ 72004 w 95625"/>
                  <a:gd name="connsiteY8" fmla="*/ 47999 h 95625"/>
                  <a:gd name="connsiteX9" fmla="*/ 48005 w 95625"/>
                  <a:gd name="connsiteY9" fmla="*/ 71999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48005" y="0"/>
                    </a:moveTo>
                    <a:cubicBezTo>
                      <a:pt x="21495" y="0"/>
                      <a:pt x="0" y="21489"/>
                      <a:pt x="0" y="47999"/>
                    </a:cubicBezTo>
                    <a:cubicBezTo>
                      <a:pt x="0" y="74509"/>
                      <a:pt x="21495" y="95999"/>
                      <a:pt x="48005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8005" y="0"/>
                    </a:cubicBezTo>
                    <a:close/>
                    <a:moveTo>
                      <a:pt x="48005" y="71999"/>
                    </a:moveTo>
                    <a:cubicBezTo>
                      <a:pt x="34750" y="71999"/>
                      <a:pt x="24000" y="61254"/>
                      <a:pt x="24000" y="47999"/>
                    </a:cubicBezTo>
                    <a:cubicBezTo>
                      <a:pt x="24000" y="34744"/>
                      <a:pt x="34750" y="24000"/>
                      <a:pt x="48005" y="24000"/>
                    </a:cubicBezTo>
                    <a:cubicBezTo>
                      <a:pt x="61260" y="24000"/>
                      <a:pt x="72004" y="34744"/>
                      <a:pt x="72004" y="47999"/>
                    </a:cubicBezTo>
                    <a:cubicBezTo>
                      <a:pt x="72004" y="61254"/>
                      <a:pt x="61260" y="71999"/>
                      <a:pt x="48005" y="7199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0" name="Freeform 690">
                <a:extLst>
                  <a:ext uri="{FF2B5EF4-FFF2-40B4-BE49-F238E27FC236}">
                    <a16:creationId xmlns:a16="http://schemas.microsoft.com/office/drawing/2014/main" id="{E236163F-14E0-49B6-A3E7-0B22BBA98725}"/>
                  </a:ext>
                </a:extLst>
              </p:cNvPr>
              <p:cNvSpPr/>
              <p:nvPr/>
            </p:nvSpPr>
            <p:spPr>
              <a:xfrm>
                <a:off x="4878632" y="2708712"/>
                <a:ext cx="143443" cy="143439"/>
              </a:xfrm>
              <a:custGeom>
                <a:avLst/>
                <a:gdLst>
                  <a:gd name="connsiteX0" fmla="*/ 71999 w 143437"/>
                  <a:gd name="connsiteY0" fmla="*/ 0 h 143437"/>
                  <a:gd name="connsiteX1" fmla="*/ 0 w 143437"/>
                  <a:gd name="connsiteY1" fmla="*/ 71999 h 143437"/>
                  <a:gd name="connsiteX2" fmla="*/ 71999 w 143437"/>
                  <a:gd name="connsiteY2" fmla="*/ 143998 h 143437"/>
                  <a:gd name="connsiteX3" fmla="*/ 143998 w 143437"/>
                  <a:gd name="connsiteY3" fmla="*/ 71999 h 143437"/>
                  <a:gd name="connsiteX4" fmla="*/ 71999 w 143437"/>
                  <a:gd name="connsiteY4" fmla="*/ 0 h 143437"/>
                  <a:gd name="connsiteX5" fmla="*/ 71999 w 143437"/>
                  <a:gd name="connsiteY5" fmla="*/ 119998 h 143437"/>
                  <a:gd name="connsiteX6" fmla="*/ 24000 w 143437"/>
                  <a:gd name="connsiteY6" fmla="*/ 71999 h 143437"/>
                  <a:gd name="connsiteX7" fmla="*/ 71999 w 143437"/>
                  <a:gd name="connsiteY7" fmla="*/ 24000 h 143437"/>
                  <a:gd name="connsiteX8" fmla="*/ 119998 w 143437"/>
                  <a:gd name="connsiteY8" fmla="*/ 71999 h 143437"/>
                  <a:gd name="connsiteX9" fmla="*/ 71999 w 143437"/>
                  <a:gd name="connsiteY9" fmla="*/ 119998 h 143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3437" h="143437">
                    <a:moveTo>
                      <a:pt x="71999" y="0"/>
                    </a:moveTo>
                    <a:cubicBezTo>
                      <a:pt x="32234" y="0"/>
                      <a:pt x="0" y="32234"/>
                      <a:pt x="0" y="71999"/>
                    </a:cubicBezTo>
                    <a:cubicBezTo>
                      <a:pt x="0" y="111764"/>
                      <a:pt x="32234" y="143998"/>
                      <a:pt x="71999" y="143998"/>
                    </a:cubicBezTo>
                    <a:cubicBezTo>
                      <a:pt x="111764" y="143998"/>
                      <a:pt x="143998" y="111764"/>
                      <a:pt x="143998" y="71999"/>
                    </a:cubicBezTo>
                    <a:cubicBezTo>
                      <a:pt x="143959" y="32250"/>
                      <a:pt x="111747" y="38"/>
                      <a:pt x="71999" y="0"/>
                    </a:cubicBezTo>
                    <a:close/>
                    <a:moveTo>
                      <a:pt x="71999" y="119998"/>
                    </a:moveTo>
                    <a:cubicBezTo>
                      <a:pt x="45489" y="119998"/>
                      <a:pt x="24000" y="98509"/>
                      <a:pt x="24000" y="71999"/>
                    </a:cubicBezTo>
                    <a:cubicBezTo>
                      <a:pt x="24000" y="45489"/>
                      <a:pt x="45489" y="24000"/>
                      <a:pt x="71999" y="24000"/>
                    </a:cubicBezTo>
                    <a:cubicBezTo>
                      <a:pt x="98509" y="24000"/>
                      <a:pt x="119998" y="45489"/>
                      <a:pt x="119998" y="71999"/>
                    </a:cubicBezTo>
                    <a:cubicBezTo>
                      <a:pt x="119998" y="98509"/>
                      <a:pt x="98509" y="119998"/>
                      <a:pt x="71999" y="1199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2" name="Freeform 692">
                <a:extLst>
                  <a:ext uri="{FF2B5EF4-FFF2-40B4-BE49-F238E27FC236}">
                    <a16:creationId xmlns:a16="http://schemas.microsoft.com/office/drawing/2014/main" id="{9E0E4B51-8280-404D-9EAC-22B2901F62C2}"/>
                  </a:ext>
                </a:extLst>
              </p:cNvPr>
              <p:cNvSpPr/>
              <p:nvPr/>
            </p:nvSpPr>
            <p:spPr>
              <a:xfrm>
                <a:off x="4746430" y="2480690"/>
                <a:ext cx="47813" cy="67500"/>
              </a:xfrm>
              <a:custGeom>
                <a:avLst/>
                <a:gdLst>
                  <a:gd name="connsiteX0" fmla="*/ 18044 w 47812"/>
                  <a:gd name="connsiteY0" fmla="*/ 67198 h 67500"/>
                  <a:gd name="connsiteX1" fmla="*/ 34122 w 47812"/>
                  <a:gd name="connsiteY1" fmla="*/ 62633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45 w 47812"/>
                  <a:gd name="connsiteY4" fmla="*/ 24000 h 67500"/>
                  <a:gd name="connsiteX5" fmla="*/ 48042 w 47812"/>
                  <a:gd name="connsiteY5" fmla="*/ 11997 h 67500"/>
                  <a:gd name="connsiteX6" fmla="*/ 36045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198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198"/>
                    </a:moveTo>
                    <a:cubicBezTo>
                      <a:pt x="23757" y="70274"/>
                      <a:pt x="30876" y="68253"/>
                      <a:pt x="34122" y="62633"/>
                    </a:cubicBezTo>
                    <a:cubicBezTo>
                      <a:pt x="37363" y="57019"/>
                      <a:pt x="35556" y="49840"/>
                      <a:pt x="30041" y="46428"/>
                    </a:cubicBezTo>
                    <a:cubicBezTo>
                      <a:pt x="25300" y="43726"/>
                      <a:pt x="22976" y="38167"/>
                      <a:pt x="24388" y="32899"/>
                    </a:cubicBezTo>
                    <a:cubicBezTo>
                      <a:pt x="25800" y="27625"/>
                      <a:pt x="30585" y="23972"/>
                      <a:pt x="36045" y="24000"/>
                    </a:cubicBezTo>
                    <a:cubicBezTo>
                      <a:pt x="42669" y="24000"/>
                      <a:pt x="48042" y="18627"/>
                      <a:pt x="48042" y="11997"/>
                    </a:cubicBezTo>
                    <a:cubicBezTo>
                      <a:pt x="48042" y="5372"/>
                      <a:pt x="42669" y="0"/>
                      <a:pt x="36045" y="0"/>
                    </a:cubicBezTo>
                    <a:cubicBezTo>
                      <a:pt x="19730" y="-22"/>
                      <a:pt x="5448" y="10931"/>
                      <a:pt x="1229" y="26686"/>
                    </a:cubicBezTo>
                    <a:cubicBezTo>
                      <a:pt x="-2990" y="42440"/>
                      <a:pt x="3904" y="59063"/>
                      <a:pt x="18044" y="671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3" name="Freeform 693">
                <a:extLst>
                  <a:ext uri="{FF2B5EF4-FFF2-40B4-BE49-F238E27FC236}">
                    <a16:creationId xmlns:a16="http://schemas.microsoft.com/office/drawing/2014/main" id="{0444BE44-74C8-4B5D-A8AF-2727DA01548E}"/>
                  </a:ext>
                </a:extLst>
              </p:cNvPr>
              <p:cNvSpPr/>
              <p:nvPr/>
            </p:nvSpPr>
            <p:spPr>
              <a:xfrm>
                <a:off x="5082430" y="2384686"/>
                <a:ext cx="47813" cy="67500"/>
              </a:xfrm>
              <a:custGeom>
                <a:avLst/>
                <a:gdLst>
                  <a:gd name="connsiteX0" fmla="*/ 18044 w 47812"/>
                  <a:gd name="connsiteY0" fmla="*/ 67203 h 67500"/>
                  <a:gd name="connsiteX1" fmla="*/ 34117 w 47812"/>
                  <a:gd name="connsiteY1" fmla="*/ 62639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39 w 47812"/>
                  <a:gd name="connsiteY4" fmla="*/ 24000 h 67500"/>
                  <a:gd name="connsiteX5" fmla="*/ 48042 w 47812"/>
                  <a:gd name="connsiteY5" fmla="*/ 12003 h 67500"/>
                  <a:gd name="connsiteX6" fmla="*/ 36039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203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203"/>
                    </a:moveTo>
                    <a:cubicBezTo>
                      <a:pt x="23751" y="70274"/>
                      <a:pt x="30876" y="68253"/>
                      <a:pt x="34117" y="62639"/>
                    </a:cubicBezTo>
                    <a:cubicBezTo>
                      <a:pt x="37363" y="57019"/>
                      <a:pt x="35556" y="49845"/>
                      <a:pt x="30041" y="46428"/>
                    </a:cubicBezTo>
                    <a:cubicBezTo>
                      <a:pt x="25300" y="43731"/>
                      <a:pt x="22976" y="38172"/>
                      <a:pt x="24388" y="32899"/>
                    </a:cubicBezTo>
                    <a:cubicBezTo>
                      <a:pt x="25794" y="27631"/>
                      <a:pt x="30585" y="23972"/>
                      <a:pt x="36039" y="24000"/>
                    </a:cubicBezTo>
                    <a:cubicBezTo>
                      <a:pt x="42669" y="24000"/>
                      <a:pt x="48042" y="18627"/>
                      <a:pt x="48042" y="12003"/>
                    </a:cubicBezTo>
                    <a:cubicBezTo>
                      <a:pt x="48042" y="5372"/>
                      <a:pt x="42669" y="0"/>
                      <a:pt x="36039" y="0"/>
                    </a:cubicBezTo>
                    <a:cubicBezTo>
                      <a:pt x="19730" y="-16"/>
                      <a:pt x="5448" y="10931"/>
                      <a:pt x="1229" y="26686"/>
                    </a:cubicBezTo>
                    <a:cubicBezTo>
                      <a:pt x="-2990" y="42440"/>
                      <a:pt x="3904" y="59068"/>
                      <a:pt x="18044" y="67203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4" name="Freeform 694">
                <a:extLst>
                  <a:ext uri="{FF2B5EF4-FFF2-40B4-BE49-F238E27FC236}">
                    <a16:creationId xmlns:a16="http://schemas.microsoft.com/office/drawing/2014/main" id="{49E30D17-D59A-4B4A-AE2D-73810C257EEF}"/>
                  </a:ext>
                </a:extLst>
              </p:cNvPr>
              <p:cNvSpPr/>
              <p:nvPr/>
            </p:nvSpPr>
            <p:spPr>
              <a:xfrm>
                <a:off x="4686535" y="2804700"/>
                <a:ext cx="23906" cy="35156"/>
              </a:xfrm>
              <a:custGeom>
                <a:avLst/>
                <a:gdLst>
                  <a:gd name="connsiteX0" fmla="*/ 12003 w 23906"/>
                  <a:gd name="connsiteY0" fmla="*/ 0 h 35156"/>
                  <a:gd name="connsiteX1" fmla="*/ 0 w 23906"/>
                  <a:gd name="connsiteY1" fmla="*/ 12003 h 35156"/>
                  <a:gd name="connsiteX2" fmla="*/ 0 w 23906"/>
                  <a:gd name="connsiteY2" fmla="*/ 24000 h 35156"/>
                  <a:gd name="connsiteX3" fmla="*/ 12003 w 23906"/>
                  <a:gd name="connsiteY3" fmla="*/ 36002 h 35156"/>
                  <a:gd name="connsiteX4" fmla="*/ 24000 w 23906"/>
                  <a:gd name="connsiteY4" fmla="*/ 24000 h 35156"/>
                  <a:gd name="connsiteX5" fmla="*/ 24000 w 23906"/>
                  <a:gd name="connsiteY5" fmla="*/ 12003 h 35156"/>
                  <a:gd name="connsiteX6" fmla="*/ 12003 w 23906"/>
                  <a:gd name="connsiteY6" fmla="*/ 0 h 351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35156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24000"/>
                    </a:lnTo>
                    <a:cubicBezTo>
                      <a:pt x="0" y="30630"/>
                      <a:pt x="5372" y="36002"/>
                      <a:pt x="12003" y="36002"/>
                    </a:cubicBezTo>
                    <a:cubicBezTo>
                      <a:pt x="18627" y="36002"/>
                      <a:pt x="24000" y="30630"/>
                      <a:pt x="24000" y="24000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5" name="Freeform 695">
                <a:extLst>
                  <a:ext uri="{FF2B5EF4-FFF2-40B4-BE49-F238E27FC236}">
                    <a16:creationId xmlns:a16="http://schemas.microsoft.com/office/drawing/2014/main" id="{77F51B6A-D9C7-4611-A992-7D822075798C}"/>
                  </a:ext>
                </a:extLst>
              </p:cNvPr>
              <p:cNvSpPr/>
              <p:nvPr/>
            </p:nvSpPr>
            <p:spPr>
              <a:xfrm>
                <a:off x="4686471" y="2720686"/>
                <a:ext cx="23906" cy="59063"/>
              </a:xfrm>
              <a:custGeom>
                <a:avLst/>
                <a:gdLst>
                  <a:gd name="connsiteX0" fmla="*/ 12003 w 23906"/>
                  <a:gd name="connsiteY0" fmla="*/ 0 h 59062"/>
                  <a:gd name="connsiteX1" fmla="*/ 0 w 23906"/>
                  <a:gd name="connsiteY1" fmla="*/ 12003 h 59062"/>
                  <a:gd name="connsiteX2" fmla="*/ 0 w 23906"/>
                  <a:gd name="connsiteY2" fmla="*/ 47999 h 59062"/>
                  <a:gd name="connsiteX3" fmla="*/ 12003 w 23906"/>
                  <a:gd name="connsiteY3" fmla="*/ 60002 h 59062"/>
                  <a:gd name="connsiteX4" fmla="*/ 24000 w 23906"/>
                  <a:gd name="connsiteY4" fmla="*/ 47999 h 59062"/>
                  <a:gd name="connsiteX5" fmla="*/ 24000 w 23906"/>
                  <a:gd name="connsiteY5" fmla="*/ 12003 h 59062"/>
                  <a:gd name="connsiteX6" fmla="*/ 12003 w 23906"/>
                  <a:gd name="connsiteY6" fmla="*/ 0 h 59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59062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47999"/>
                    </a:lnTo>
                    <a:cubicBezTo>
                      <a:pt x="0" y="54630"/>
                      <a:pt x="5372" y="60002"/>
                      <a:pt x="12003" y="60002"/>
                    </a:cubicBezTo>
                    <a:cubicBezTo>
                      <a:pt x="18627" y="60002"/>
                      <a:pt x="24000" y="54630"/>
                      <a:pt x="24000" y="47999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</p:grpSp>
      </p:grpSp>
      <p:pic>
        <p:nvPicPr>
          <p:cNvPr id="2050" name="Picture 2" descr="Flag: Iran on Google Android 12L">
            <a:extLst>
              <a:ext uri="{FF2B5EF4-FFF2-40B4-BE49-F238E27FC236}">
                <a16:creationId xmlns:a16="http://schemas.microsoft.com/office/drawing/2014/main" id="{507A94DF-DDAD-47C4-A58A-34EDBFB8EA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6541" y="358204"/>
            <a:ext cx="944816" cy="94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58" name="Прямая соединительная линия 957">
            <a:extLst>
              <a:ext uri="{FF2B5EF4-FFF2-40B4-BE49-F238E27FC236}">
                <a16:creationId xmlns:a16="http://schemas.microsoft.com/office/drawing/2014/main" id="{717DC8E0-2053-42B7-A3C3-7E49E9884BA6}"/>
              </a:ext>
            </a:extLst>
          </p:cNvPr>
          <p:cNvCxnSpPr>
            <a:cxnSpLocks/>
          </p:cNvCxnSpPr>
          <p:nvPr/>
        </p:nvCxnSpPr>
        <p:spPr>
          <a:xfrm>
            <a:off x="874713" y="3624818"/>
            <a:ext cx="10477500" cy="0"/>
          </a:xfrm>
          <a:prstGeom prst="line">
            <a:avLst/>
          </a:prstGeom>
          <a:ln w="19050">
            <a:solidFill>
              <a:srgbClr val="25537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Таблица 14">
            <a:extLst>
              <a:ext uri="{FF2B5EF4-FFF2-40B4-BE49-F238E27FC236}">
                <a16:creationId xmlns:a16="http://schemas.microsoft.com/office/drawing/2014/main" id="{A72470B9-9A54-428F-848F-79BD2B20B3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1110725"/>
              </p:ext>
            </p:extLst>
          </p:nvPr>
        </p:nvGraphicFramePr>
        <p:xfrm>
          <a:off x="874713" y="4118272"/>
          <a:ext cx="10477500" cy="254411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46250">
                  <a:extLst>
                    <a:ext uri="{9D8B030D-6E8A-4147-A177-3AD203B41FA5}">
                      <a16:colId xmlns:a16="http://schemas.microsoft.com/office/drawing/2014/main" val="892814005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334221985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60528452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1092797569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82614883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4292562261"/>
                    </a:ext>
                  </a:extLst>
                </a:gridCol>
              </a:tblGrid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Flight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From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Airline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Scheduled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Arrival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Status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5639892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TK880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Istanbul IST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Turkish Airlines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00:25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00:26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Landed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87473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QB2272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Tbilisi TBS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err="1">
                          <a:latin typeface="Montserrat" panose="00000500000000000000" pitchFamily="2" charset="0"/>
                        </a:rPr>
                        <a:t>Qeshm</a:t>
                      </a:r>
                      <a:r>
                        <a:rPr lang="en-US" sz="1200" dirty="0">
                          <a:latin typeface="Montserrat" panose="00000500000000000000" pitchFamily="2" charset="0"/>
                        </a:rPr>
                        <a:t> Airlines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00:45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CANCELLED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5E4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798952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TK7688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Istanbul SAW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latin typeface="Montserrat" panose="00000500000000000000" pitchFamily="2" charset="0"/>
                        </a:rPr>
                        <a:t>Turkish Airlines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00:50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00:40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Landed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8451643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FZ1929 (+1)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Dubai DXB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err="1">
                          <a:latin typeface="Montserrat" panose="00000500000000000000" pitchFamily="2" charset="0"/>
                        </a:rPr>
                        <a:t>FlyDubai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00:55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01:02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Landed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911852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W5115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Istanbul IST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Mahan Air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01:00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00:46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Landed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6736244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B99701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Istanbul IST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Iran Air Tours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01:00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Unknown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8713046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TK974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Istanbul IST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latin typeface="Montserrat" panose="00000500000000000000" pitchFamily="2" charset="0"/>
                        </a:rPr>
                        <a:t>Turkish Airlines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01:45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01:29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Landed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910433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QB2214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Istanbul IST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>
                          <a:latin typeface="Montserrat" panose="00000500000000000000" pitchFamily="2" charset="0"/>
                        </a:rPr>
                        <a:t>Qeshm</a:t>
                      </a:r>
                      <a:r>
                        <a:rPr lang="en-US" sz="1200" dirty="0">
                          <a:latin typeface="Montserrat" panose="00000500000000000000" pitchFamily="2" charset="0"/>
                        </a:rPr>
                        <a:t> Airlines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02:15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03:07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Landed Late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B2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4195198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1FC55914-91C2-4380-BAD6-519B3B521A26}"/>
              </a:ext>
            </a:extLst>
          </p:cNvPr>
          <p:cNvSpPr txBox="1"/>
          <p:nvPr/>
        </p:nvSpPr>
        <p:spPr>
          <a:xfrm>
            <a:off x="1197160" y="3739057"/>
            <a:ext cx="15047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Montserrat Bold" panose="00000800000000000000" pitchFamily="2" charset="0"/>
              </a:rPr>
              <a:t>Arrivals </a:t>
            </a:r>
            <a:endParaRPr lang="ru-RU" sz="1400" dirty="0">
              <a:latin typeface="Montserrat Bold" panose="00000800000000000000" pitchFamily="2" charset="0"/>
            </a:endParaRP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C9C16F3F-CB52-45ED-8691-81482B470027}"/>
              </a:ext>
            </a:extLst>
          </p:cNvPr>
          <p:cNvSpPr/>
          <p:nvPr/>
        </p:nvSpPr>
        <p:spPr>
          <a:xfrm>
            <a:off x="3345667" y="3751868"/>
            <a:ext cx="2516957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Departure Airports 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sp>
        <p:nvSpPr>
          <p:cNvPr id="961" name="Прямоугольник: скругленные углы 960">
            <a:extLst>
              <a:ext uri="{FF2B5EF4-FFF2-40B4-BE49-F238E27FC236}">
                <a16:creationId xmlns:a16="http://schemas.microsoft.com/office/drawing/2014/main" id="{A0F27346-D8D3-4115-92CE-C91D8618334E}"/>
              </a:ext>
            </a:extLst>
          </p:cNvPr>
          <p:cNvSpPr/>
          <p:nvPr/>
        </p:nvSpPr>
        <p:spPr>
          <a:xfrm>
            <a:off x="5916546" y="3751868"/>
            <a:ext cx="1435224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Airlines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E671C1B4-7537-4190-8D32-5A364E85D5BA}"/>
              </a:ext>
            </a:extLst>
          </p:cNvPr>
          <p:cNvGrpSpPr/>
          <p:nvPr/>
        </p:nvGrpSpPr>
        <p:grpSpPr>
          <a:xfrm>
            <a:off x="7405692" y="3751868"/>
            <a:ext cx="1842768" cy="308698"/>
            <a:chOff x="7373622" y="3751868"/>
            <a:chExt cx="1842768" cy="308698"/>
          </a:xfrm>
        </p:grpSpPr>
        <p:sp>
          <p:nvSpPr>
            <p:cNvPr id="962" name="Прямоугольник: скругленные углы 961">
              <a:extLst>
                <a:ext uri="{FF2B5EF4-FFF2-40B4-BE49-F238E27FC236}">
                  <a16:creationId xmlns:a16="http://schemas.microsoft.com/office/drawing/2014/main" id="{03DD63C3-AABE-464B-BCCE-AEA246A9DAEA}"/>
                </a:ext>
              </a:extLst>
            </p:cNvPr>
            <p:cNvSpPr/>
            <p:nvPr/>
          </p:nvSpPr>
          <p:spPr>
            <a:xfrm>
              <a:off x="7373622" y="3751868"/>
              <a:ext cx="1842768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Tue 17/05/2022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65" name="Рисунок 18">
              <a:extLst>
                <a:ext uri="{FF2B5EF4-FFF2-40B4-BE49-F238E27FC236}">
                  <a16:creationId xmlns:a16="http://schemas.microsoft.com/office/drawing/2014/main" id="{05C5BD9C-ED96-493A-B76B-BBA1777BFFA8}"/>
                </a:ext>
              </a:extLst>
            </p:cNvPr>
            <p:cNvGrpSpPr/>
            <p:nvPr/>
          </p:nvGrpSpPr>
          <p:grpSpPr>
            <a:xfrm>
              <a:off x="8936289" y="3794314"/>
              <a:ext cx="230571" cy="230571"/>
              <a:chOff x="1583466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66" name="Полилиния: фигура 965">
                <a:extLst>
                  <a:ext uri="{FF2B5EF4-FFF2-40B4-BE49-F238E27FC236}">
                    <a16:creationId xmlns:a16="http://schemas.microsoft.com/office/drawing/2014/main" id="{A25E5E9D-C0B2-4590-835F-6D31D4D6F5C7}"/>
                  </a:ext>
                </a:extLst>
              </p:cNvPr>
              <p:cNvSpPr/>
              <p:nvPr/>
            </p:nvSpPr>
            <p:spPr>
              <a:xfrm>
                <a:off x="1582050" y="4572867"/>
                <a:ext cx="775876" cy="775876"/>
              </a:xfrm>
              <a:custGeom>
                <a:avLst/>
                <a:gdLst>
                  <a:gd name="connsiteX0" fmla="*/ 699141 w 775875"/>
                  <a:gd name="connsiteY0" fmla="*/ 67864 h 775875"/>
                  <a:gd name="connsiteX1" fmla="*/ 627147 w 775875"/>
                  <a:gd name="connsiteY1" fmla="*/ 67864 h 775875"/>
                  <a:gd name="connsiteX2" fmla="*/ 627147 w 775875"/>
                  <a:gd name="connsiteY2" fmla="*/ 46722 h 775875"/>
                  <a:gd name="connsiteX3" fmla="*/ 581841 w 775875"/>
                  <a:gd name="connsiteY3" fmla="*/ 1416 h 775875"/>
                  <a:gd name="connsiteX4" fmla="*/ 536534 w 775875"/>
                  <a:gd name="connsiteY4" fmla="*/ 46722 h 775875"/>
                  <a:gd name="connsiteX5" fmla="*/ 536534 w 775875"/>
                  <a:gd name="connsiteY5" fmla="*/ 67864 h 775875"/>
                  <a:gd name="connsiteX6" fmla="*/ 282819 w 775875"/>
                  <a:gd name="connsiteY6" fmla="*/ 67864 h 775875"/>
                  <a:gd name="connsiteX7" fmla="*/ 282819 w 775875"/>
                  <a:gd name="connsiteY7" fmla="*/ 46722 h 775875"/>
                  <a:gd name="connsiteX8" fmla="*/ 237512 w 775875"/>
                  <a:gd name="connsiteY8" fmla="*/ 1416 h 775875"/>
                  <a:gd name="connsiteX9" fmla="*/ 192206 w 775875"/>
                  <a:gd name="connsiteY9" fmla="*/ 46722 h 775875"/>
                  <a:gd name="connsiteX10" fmla="*/ 192206 w 775875"/>
                  <a:gd name="connsiteY10" fmla="*/ 68424 h 775875"/>
                  <a:gd name="connsiteX11" fmla="*/ 188181 w 775875"/>
                  <a:gd name="connsiteY11" fmla="*/ 67864 h 775875"/>
                  <a:gd name="connsiteX12" fmla="*/ 128008 w 775875"/>
                  <a:gd name="connsiteY12" fmla="*/ 67864 h 775875"/>
                  <a:gd name="connsiteX13" fmla="*/ 52497 w 775875"/>
                  <a:gd name="connsiteY13" fmla="*/ 143375 h 775875"/>
                  <a:gd name="connsiteX14" fmla="*/ 52497 w 775875"/>
                  <a:gd name="connsiteY14" fmla="*/ 400614 h 775875"/>
                  <a:gd name="connsiteX15" fmla="*/ 67599 w 775875"/>
                  <a:gd name="connsiteY15" fmla="*/ 415717 h 775875"/>
                  <a:gd name="connsiteX16" fmla="*/ 82702 w 775875"/>
                  <a:gd name="connsiteY16" fmla="*/ 400614 h 775875"/>
                  <a:gd name="connsiteX17" fmla="*/ 82702 w 775875"/>
                  <a:gd name="connsiteY17" fmla="*/ 223422 h 775875"/>
                  <a:gd name="connsiteX18" fmla="*/ 627147 w 775875"/>
                  <a:gd name="connsiteY18" fmla="*/ 223422 h 775875"/>
                  <a:gd name="connsiteX19" fmla="*/ 642250 w 775875"/>
                  <a:gd name="connsiteY19" fmla="*/ 208320 h 775875"/>
                  <a:gd name="connsiteX20" fmla="*/ 627147 w 775875"/>
                  <a:gd name="connsiteY20" fmla="*/ 193218 h 775875"/>
                  <a:gd name="connsiteX21" fmla="*/ 82702 w 775875"/>
                  <a:gd name="connsiteY21" fmla="*/ 193218 h 775875"/>
                  <a:gd name="connsiteX22" fmla="*/ 82702 w 775875"/>
                  <a:gd name="connsiteY22" fmla="*/ 143375 h 775875"/>
                  <a:gd name="connsiteX23" fmla="*/ 128008 w 775875"/>
                  <a:gd name="connsiteY23" fmla="*/ 98068 h 775875"/>
                  <a:gd name="connsiteX24" fmla="*/ 188181 w 775875"/>
                  <a:gd name="connsiteY24" fmla="*/ 98068 h 775875"/>
                  <a:gd name="connsiteX25" fmla="*/ 192206 w 775875"/>
                  <a:gd name="connsiteY25" fmla="*/ 97507 h 775875"/>
                  <a:gd name="connsiteX26" fmla="*/ 192206 w 775875"/>
                  <a:gd name="connsiteY26" fmla="*/ 116946 h 775875"/>
                  <a:gd name="connsiteX27" fmla="*/ 237512 w 775875"/>
                  <a:gd name="connsiteY27" fmla="*/ 162252 h 775875"/>
                  <a:gd name="connsiteX28" fmla="*/ 282819 w 775875"/>
                  <a:gd name="connsiteY28" fmla="*/ 116946 h 775875"/>
                  <a:gd name="connsiteX29" fmla="*/ 282819 w 775875"/>
                  <a:gd name="connsiteY29" fmla="*/ 98068 h 775875"/>
                  <a:gd name="connsiteX30" fmla="*/ 536534 w 775875"/>
                  <a:gd name="connsiteY30" fmla="*/ 98068 h 775875"/>
                  <a:gd name="connsiteX31" fmla="*/ 536534 w 775875"/>
                  <a:gd name="connsiteY31" fmla="*/ 116946 h 775875"/>
                  <a:gd name="connsiteX32" fmla="*/ 581841 w 775875"/>
                  <a:gd name="connsiteY32" fmla="*/ 162252 h 775875"/>
                  <a:gd name="connsiteX33" fmla="*/ 627147 w 775875"/>
                  <a:gd name="connsiteY33" fmla="*/ 116946 h 775875"/>
                  <a:gd name="connsiteX34" fmla="*/ 627147 w 775875"/>
                  <a:gd name="connsiteY34" fmla="*/ 98068 h 775875"/>
                  <a:gd name="connsiteX35" fmla="*/ 699141 w 775875"/>
                  <a:gd name="connsiteY35" fmla="*/ 98068 h 775875"/>
                  <a:gd name="connsiteX36" fmla="*/ 744448 w 775875"/>
                  <a:gd name="connsiteY36" fmla="*/ 143375 h 775875"/>
                  <a:gd name="connsiteX37" fmla="*/ 744448 w 775875"/>
                  <a:gd name="connsiteY37" fmla="*/ 717251 h 775875"/>
                  <a:gd name="connsiteX38" fmla="*/ 717251 w 775875"/>
                  <a:gd name="connsiteY38" fmla="*/ 744448 h 775875"/>
                  <a:gd name="connsiteX39" fmla="*/ 690056 w 775875"/>
                  <a:gd name="connsiteY39" fmla="*/ 717251 h 775875"/>
                  <a:gd name="connsiteX40" fmla="*/ 690056 w 775875"/>
                  <a:gd name="connsiteY40" fmla="*/ 678183 h 775875"/>
                  <a:gd name="connsiteX41" fmla="*/ 674953 w 775875"/>
                  <a:gd name="connsiteY41" fmla="*/ 663081 h 775875"/>
                  <a:gd name="connsiteX42" fmla="*/ 499286 w 775875"/>
                  <a:gd name="connsiteY42" fmla="*/ 663081 h 775875"/>
                  <a:gd name="connsiteX43" fmla="*/ 484184 w 775875"/>
                  <a:gd name="connsiteY43" fmla="*/ 678183 h 775875"/>
                  <a:gd name="connsiteX44" fmla="*/ 499286 w 775875"/>
                  <a:gd name="connsiteY44" fmla="*/ 693286 h 775875"/>
                  <a:gd name="connsiteX45" fmla="*/ 659851 w 775875"/>
                  <a:gd name="connsiteY45" fmla="*/ 693286 h 775875"/>
                  <a:gd name="connsiteX46" fmla="*/ 659851 w 775875"/>
                  <a:gd name="connsiteY46" fmla="*/ 717251 h 775875"/>
                  <a:gd name="connsiteX47" fmla="*/ 666717 w 775875"/>
                  <a:gd name="connsiteY47" fmla="*/ 744448 h 775875"/>
                  <a:gd name="connsiteX48" fmla="*/ 58800 w 775875"/>
                  <a:gd name="connsiteY48" fmla="*/ 744448 h 775875"/>
                  <a:gd name="connsiteX49" fmla="*/ 31620 w 775875"/>
                  <a:gd name="connsiteY49" fmla="*/ 717258 h 775875"/>
                  <a:gd name="connsiteX50" fmla="*/ 31620 w 775875"/>
                  <a:gd name="connsiteY50" fmla="*/ 693286 h 775875"/>
                  <a:gd name="connsiteX51" fmla="*/ 369643 w 775875"/>
                  <a:gd name="connsiteY51" fmla="*/ 693286 h 775875"/>
                  <a:gd name="connsiteX52" fmla="*/ 384746 w 775875"/>
                  <a:gd name="connsiteY52" fmla="*/ 678183 h 775875"/>
                  <a:gd name="connsiteX53" fmla="*/ 369643 w 775875"/>
                  <a:gd name="connsiteY53" fmla="*/ 663081 h 775875"/>
                  <a:gd name="connsiteX54" fmla="*/ 218754 w 775875"/>
                  <a:gd name="connsiteY54" fmla="*/ 663081 h 775875"/>
                  <a:gd name="connsiteX55" fmla="*/ 261899 w 775875"/>
                  <a:gd name="connsiteY55" fmla="*/ 569261 h 775875"/>
                  <a:gd name="connsiteX56" fmla="*/ 138059 w 775875"/>
                  <a:gd name="connsiteY56" fmla="*/ 445419 h 775875"/>
                  <a:gd name="connsiteX57" fmla="*/ 14217 w 775875"/>
                  <a:gd name="connsiteY57" fmla="*/ 569261 h 775875"/>
                  <a:gd name="connsiteX58" fmla="*/ 57371 w 775875"/>
                  <a:gd name="connsiteY58" fmla="*/ 663081 h 775875"/>
                  <a:gd name="connsiteX59" fmla="*/ 16518 w 775875"/>
                  <a:gd name="connsiteY59" fmla="*/ 663081 h 775875"/>
                  <a:gd name="connsiteX60" fmla="*/ 1416 w 775875"/>
                  <a:gd name="connsiteY60" fmla="*/ 678183 h 775875"/>
                  <a:gd name="connsiteX61" fmla="*/ 1416 w 775875"/>
                  <a:gd name="connsiteY61" fmla="*/ 717258 h 775875"/>
                  <a:gd name="connsiteX62" fmla="*/ 58800 w 775875"/>
                  <a:gd name="connsiteY62" fmla="*/ 774653 h 775875"/>
                  <a:gd name="connsiteX63" fmla="*/ 717251 w 775875"/>
                  <a:gd name="connsiteY63" fmla="*/ 774653 h 775875"/>
                  <a:gd name="connsiteX64" fmla="*/ 774653 w 775875"/>
                  <a:gd name="connsiteY64" fmla="*/ 717251 h 775875"/>
                  <a:gd name="connsiteX65" fmla="*/ 774653 w 775875"/>
                  <a:gd name="connsiteY65" fmla="*/ 143375 h 775875"/>
                  <a:gd name="connsiteX66" fmla="*/ 699141 w 775875"/>
                  <a:gd name="connsiteY66" fmla="*/ 67864 h 775875"/>
                  <a:gd name="connsiteX67" fmla="*/ 699141 w 775875"/>
                  <a:gd name="connsiteY67" fmla="*/ 67864 h 775875"/>
                  <a:gd name="connsiteX68" fmla="*/ 252615 w 775875"/>
                  <a:gd name="connsiteY68" fmla="*/ 116946 h 775875"/>
                  <a:gd name="connsiteX69" fmla="*/ 237512 w 775875"/>
                  <a:gd name="connsiteY69" fmla="*/ 132048 h 775875"/>
                  <a:gd name="connsiteX70" fmla="*/ 222410 w 775875"/>
                  <a:gd name="connsiteY70" fmla="*/ 116946 h 775875"/>
                  <a:gd name="connsiteX71" fmla="*/ 222410 w 775875"/>
                  <a:gd name="connsiteY71" fmla="*/ 46722 h 775875"/>
                  <a:gd name="connsiteX72" fmla="*/ 237512 w 775875"/>
                  <a:gd name="connsiteY72" fmla="*/ 31620 h 775875"/>
                  <a:gd name="connsiteX73" fmla="*/ 252615 w 775875"/>
                  <a:gd name="connsiteY73" fmla="*/ 46722 h 775875"/>
                  <a:gd name="connsiteX74" fmla="*/ 252615 w 775875"/>
                  <a:gd name="connsiteY74" fmla="*/ 116946 h 775875"/>
                  <a:gd name="connsiteX75" fmla="*/ 596943 w 775875"/>
                  <a:gd name="connsiteY75" fmla="*/ 116946 h 775875"/>
                  <a:gd name="connsiteX76" fmla="*/ 581841 w 775875"/>
                  <a:gd name="connsiteY76" fmla="*/ 132048 h 775875"/>
                  <a:gd name="connsiteX77" fmla="*/ 566739 w 775875"/>
                  <a:gd name="connsiteY77" fmla="*/ 116946 h 775875"/>
                  <a:gd name="connsiteX78" fmla="*/ 566739 w 775875"/>
                  <a:gd name="connsiteY78" fmla="*/ 46722 h 775875"/>
                  <a:gd name="connsiteX79" fmla="*/ 581841 w 775875"/>
                  <a:gd name="connsiteY79" fmla="*/ 31620 h 775875"/>
                  <a:gd name="connsiteX80" fmla="*/ 596943 w 775875"/>
                  <a:gd name="connsiteY80" fmla="*/ 46722 h 775875"/>
                  <a:gd name="connsiteX81" fmla="*/ 596943 w 775875"/>
                  <a:gd name="connsiteY81" fmla="*/ 116946 h 775875"/>
                  <a:gd name="connsiteX82" fmla="*/ 44421 w 775875"/>
                  <a:gd name="connsiteY82" fmla="*/ 569261 h 775875"/>
                  <a:gd name="connsiteX83" fmla="*/ 138059 w 775875"/>
                  <a:gd name="connsiteY83" fmla="*/ 475623 h 775875"/>
                  <a:gd name="connsiteX84" fmla="*/ 231694 w 775875"/>
                  <a:gd name="connsiteY84" fmla="*/ 569261 h 775875"/>
                  <a:gd name="connsiteX85" fmla="*/ 138059 w 775875"/>
                  <a:gd name="connsiteY85" fmla="*/ 662889 h 775875"/>
                  <a:gd name="connsiteX86" fmla="*/ 44421 w 775875"/>
                  <a:gd name="connsiteY86" fmla="*/ 569261 h 775875"/>
                  <a:gd name="connsiteX87" fmla="*/ 44421 w 775875"/>
                  <a:gd name="connsiteY87" fmla="*/ 569261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775875" h="775875">
                    <a:moveTo>
                      <a:pt x="699141" y="67864"/>
                    </a:moveTo>
                    <a:lnTo>
                      <a:pt x="627147" y="67864"/>
                    </a:lnTo>
                    <a:lnTo>
                      <a:pt x="627147" y="46722"/>
                    </a:lnTo>
                    <a:cubicBezTo>
                      <a:pt x="627147" y="21740"/>
                      <a:pt x="606824" y="1416"/>
                      <a:pt x="581841" y="1416"/>
                    </a:cubicBezTo>
                    <a:cubicBezTo>
                      <a:pt x="556864" y="1416"/>
                      <a:pt x="536534" y="21740"/>
                      <a:pt x="536534" y="46722"/>
                    </a:cubicBezTo>
                    <a:lnTo>
                      <a:pt x="536534" y="67864"/>
                    </a:lnTo>
                    <a:lnTo>
                      <a:pt x="282819" y="67864"/>
                    </a:lnTo>
                    <a:lnTo>
                      <a:pt x="282819" y="46722"/>
                    </a:lnTo>
                    <a:cubicBezTo>
                      <a:pt x="282819" y="21740"/>
                      <a:pt x="262497" y="1416"/>
                      <a:pt x="237512" y="1416"/>
                    </a:cubicBezTo>
                    <a:cubicBezTo>
                      <a:pt x="212530" y="1416"/>
                      <a:pt x="192206" y="21740"/>
                      <a:pt x="192206" y="46722"/>
                    </a:cubicBezTo>
                    <a:lnTo>
                      <a:pt x="192206" y="68424"/>
                    </a:lnTo>
                    <a:cubicBezTo>
                      <a:pt x="190924" y="68071"/>
                      <a:pt x="189574" y="67864"/>
                      <a:pt x="188181" y="67864"/>
                    </a:cubicBezTo>
                    <a:lnTo>
                      <a:pt x="128008" y="67864"/>
                    </a:lnTo>
                    <a:cubicBezTo>
                      <a:pt x="86373" y="67864"/>
                      <a:pt x="52497" y="101742"/>
                      <a:pt x="52497" y="143375"/>
                    </a:cubicBezTo>
                    <a:lnTo>
                      <a:pt x="52497" y="400614"/>
                    </a:lnTo>
                    <a:cubicBezTo>
                      <a:pt x="52497" y="408962"/>
                      <a:pt x="59259" y="415717"/>
                      <a:pt x="67599" y="415717"/>
                    </a:cubicBezTo>
                    <a:cubicBezTo>
                      <a:pt x="75940" y="415717"/>
                      <a:pt x="82702" y="408962"/>
                      <a:pt x="82702" y="400614"/>
                    </a:cubicBezTo>
                    <a:lnTo>
                      <a:pt x="82702" y="223422"/>
                    </a:lnTo>
                    <a:lnTo>
                      <a:pt x="627147" y="223422"/>
                    </a:lnTo>
                    <a:cubicBezTo>
                      <a:pt x="635488" y="223422"/>
                      <a:pt x="642250" y="216660"/>
                      <a:pt x="642250" y="208320"/>
                    </a:cubicBezTo>
                    <a:cubicBezTo>
                      <a:pt x="642250" y="199972"/>
                      <a:pt x="635488" y="193218"/>
                      <a:pt x="627147" y="193218"/>
                    </a:cubicBezTo>
                    <a:lnTo>
                      <a:pt x="82702" y="193218"/>
                    </a:lnTo>
                    <a:lnTo>
                      <a:pt x="82702" y="143375"/>
                    </a:lnTo>
                    <a:cubicBezTo>
                      <a:pt x="82702" y="118392"/>
                      <a:pt x="103023" y="98068"/>
                      <a:pt x="128008" y="98068"/>
                    </a:cubicBezTo>
                    <a:lnTo>
                      <a:pt x="188181" y="98068"/>
                    </a:lnTo>
                    <a:cubicBezTo>
                      <a:pt x="189574" y="98068"/>
                      <a:pt x="190924" y="97862"/>
                      <a:pt x="192206" y="97507"/>
                    </a:cubicBezTo>
                    <a:lnTo>
                      <a:pt x="192206" y="116946"/>
                    </a:lnTo>
                    <a:cubicBezTo>
                      <a:pt x="192206" y="141931"/>
                      <a:pt x="212530" y="162252"/>
                      <a:pt x="237512" y="162252"/>
                    </a:cubicBezTo>
                    <a:cubicBezTo>
                      <a:pt x="262497" y="162252"/>
                      <a:pt x="282819" y="141931"/>
                      <a:pt x="282819" y="116946"/>
                    </a:cubicBezTo>
                    <a:lnTo>
                      <a:pt x="282819" y="98068"/>
                    </a:lnTo>
                    <a:lnTo>
                      <a:pt x="536534" y="98068"/>
                    </a:lnTo>
                    <a:lnTo>
                      <a:pt x="536534" y="116946"/>
                    </a:lnTo>
                    <a:cubicBezTo>
                      <a:pt x="536534" y="141931"/>
                      <a:pt x="556864" y="162252"/>
                      <a:pt x="581841" y="162252"/>
                    </a:cubicBezTo>
                    <a:cubicBezTo>
                      <a:pt x="606824" y="162252"/>
                      <a:pt x="627147" y="141931"/>
                      <a:pt x="627147" y="116946"/>
                    </a:cubicBezTo>
                    <a:lnTo>
                      <a:pt x="627147" y="98068"/>
                    </a:lnTo>
                    <a:lnTo>
                      <a:pt x="699141" y="98068"/>
                    </a:lnTo>
                    <a:cubicBezTo>
                      <a:pt x="724117" y="98068"/>
                      <a:pt x="744448" y="118392"/>
                      <a:pt x="744448" y="143375"/>
                    </a:cubicBezTo>
                    <a:lnTo>
                      <a:pt x="744448" y="717251"/>
                    </a:lnTo>
                    <a:cubicBezTo>
                      <a:pt x="744448" y="732244"/>
                      <a:pt x="732244" y="744448"/>
                      <a:pt x="717251" y="744448"/>
                    </a:cubicBezTo>
                    <a:cubicBezTo>
                      <a:pt x="702260" y="744448"/>
                      <a:pt x="690056" y="732244"/>
                      <a:pt x="690056" y="717251"/>
                    </a:cubicBezTo>
                    <a:lnTo>
                      <a:pt x="690056" y="678183"/>
                    </a:lnTo>
                    <a:cubicBezTo>
                      <a:pt x="690056" y="669843"/>
                      <a:pt x="683294" y="663081"/>
                      <a:pt x="674953" y="663081"/>
                    </a:cubicBezTo>
                    <a:lnTo>
                      <a:pt x="499286" y="663081"/>
                    </a:lnTo>
                    <a:cubicBezTo>
                      <a:pt x="490946" y="663081"/>
                      <a:pt x="484184" y="669843"/>
                      <a:pt x="484184" y="678183"/>
                    </a:cubicBezTo>
                    <a:cubicBezTo>
                      <a:pt x="484184" y="686524"/>
                      <a:pt x="490946" y="693286"/>
                      <a:pt x="499286" y="693286"/>
                    </a:cubicBezTo>
                    <a:lnTo>
                      <a:pt x="659851" y="693286"/>
                    </a:lnTo>
                    <a:lnTo>
                      <a:pt x="659851" y="717251"/>
                    </a:lnTo>
                    <a:cubicBezTo>
                      <a:pt x="659851" y="727081"/>
                      <a:pt x="662343" y="736344"/>
                      <a:pt x="666717" y="744448"/>
                    </a:cubicBezTo>
                    <a:lnTo>
                      <a:pt x="58800" y="744448"/>
                    </a:lnTo>
                    <a:cubicBezTo>
                      <a:pt x="43817" y="744448"/>
                      <a:pt x="31620" y="732251"/>
                      <a:pt x="31620" y="717258"/>
                    </a:cubicBezTo>
                    <a:lnTo>
                      <a:pt x="31620" y="693286"/>
                    </a:lnTo>
                    <a:lnTo>
                      <a:pt x="369643" y="693286"/>
                    </a:lnTo>
                    <a:cubicBezTo>
                      <a:pt x="377984" y="693286"/>
                      <a:pt x="384746" y="686524"/>
                      <a:pt x="384746" y="678183"/>
                    </a:cubicBezTo>
                    <a:cubicBezTo>
                      <a:pt x="384746" y="669843"/>
                      <a:pt x="377984" y="663081"/>
                      <a:pt x="369643" y="663081"/>
                    </a:cubicBezTo>
                    <a:lnTo>
                      <a:pt x="218754" y="663081"/>
                    </a:lnTo>
                    <a:cubicBezTo>
                      <a:pt x="245137" y="640354"/>
                      <a:pt x="261899" y="606735"/>
                      <a:pt x="261899" y="569261"/>
                    </a:cubicBezTo>
                    <a:cubicBezTo>
                      <a:pt x="261899" y="500976"/>
                      <a:pt x="206343" y="445419"/>
                      <a:pt x="138059" y="445419"/>
                    </a:cubicBezTo>
                    <a:cubicBezTo>
                      <a:pt x="69774" y="445419"/>
                      <a:pt x="14217" y="500976"/>
                      <a:pt x="14217" y="569261"/>
                    </a:cubicBezTo>
                    <a:cubicBezTo>
                      <a:pt x="14217" y="606735"/>
                      <a:pt x="30978" y="640354"/>
                      <a:pt x="57371" y="663081"/>
                    </a:cubicBezTo>
                    <a:lnTo>
                      <a:pt x="16518" y="663081"/>
                    </a:lnTo>
                    <a:cubicBezTo>
                      <a:pt x="8178" y="663081"/>
                      <a:pt x="1416" y="669843"/>
                      <a:pt x="1416" y="678183"/>
                    </a:cubicBezTo>
                    <a:lnTo>
                      <a:pt x="1416" y="717258"/>
                    </a:lnTo>
                    <a:cubicBezTo>
                      <a:pt x="1416" y="748901"/>
                      <a:pt x="27159" y="774653"/>
                      <a:pt x="58800" y="774653"/>
                    </a:cubicBezTo>
                    <a:lnTo>
                      <a:pt x="717251" y="774653"/>
                    </a:lnTo>
                    <a:cubicBezTo>
                      <a:pt x="748901" y="774653"/>
                      <a:pt x="774653" y="748901"/>
                      <a:pt x="774653" y="717251"/>
                    </a:cubicBezTo>
                    <a:lnTo>
                      <a:pt x="774653" y="143375"/>
                    </a:lnTo>
                    <a:cubicBezTo>
                      <a:pt x="774653" y="101742"/>
                      <a:pt x="740775" y="67864"/>
                      <a:pt x="699141" y="67864"/>
                    </a:cubicBezTo>
                    <a:lnTo>
                      <a:pt x="699141" y="67864"/>
                    </a:lnTo>
                    <a:close/>
                    <a:moveTo>
                      <a:pt x="252615" y="116946"/>
                    </a:moveTo>
                    <a:cubicBezTo>
                      <a:pt x="252615" y="125271"/>
                      <a:pt x="245839" y="132048"/>
                      <a:pt x="237512" y="132048"/>
                    </a:cubicBezTo>
                    <a:cubicBezTo>
                      <a:pt x="229187" y="132048"/>
                      <a:pt x="222410" y="125271"/>
                      <a:pt x="222410" y="116946"/>
                    </a:cubicBezTo>
                    <a:lnTo>
                      <a:pt x="222410" y="46722"/>
                    </a:lnTo>
                    <a:cubicBezTo>
                      <a:pt x="222410" y="38397"/>
                      <a:pt x="229187" y="31620"/>
                      <a:pt x="237512" y="31620"/>
                    </a:cubicBezTo>
                    <a:cubicBezTo>
                      <a:pt x="245839" y="31620"/>
                      <a:pt x="252615" y="38397"/>
                      <a:pt x="252615" y="46722"/>
                    </a:cubicBezTo>
                    <a:lnTo>
                      <a:pt x="252615" y="116946"/>
                    </a:lnTo>
                    <a:close/>
                    <a:moveTo>
                      <a:pt x="596943" y="116946"/>
                    </a:moveTo>
                    <a:cubicBezTo>
                      <a:pt x="596943" y="125271"/>
                      <a:pt x="590173" y="132048"/>
                      <a:pt x="581841" y="132048"/>
                    </a:cubicBezTo>
                    <a:cubicBezTo>
                      <a:pt x="573516" y="132048"/>
                      <a:pt x="566739" y="125271"/>
                      <a:pt x="566739" y="116946"/>
                    </a:cubicBezTo>
                    <a:lnTo>
                      <a:pt x="566739" y="46722"/>
                    </a:lnTo>
                    <a:cubicBezTo>
                      <a:pt x="566739" y="38397"/>
                      <a:pt x="573516" y="31620"/>
                      <a:pt x="581841" y="31620"/>
                    </a:cubicBezTo>
                    <a:cubicBezTo>
                      <a:pt x="590173" y="31620"/>
                      <a:pt x="596943" y="38397"/>
                      <a:pt x="596943" y="46722"/>
                    </a:cubicBezTo>
                    <a:lnTo>
                      <a:pt x="596943" y="116946"/>
                    </a:lnTo>
                    <a:close/>
                    <a:moveTo>
                      <a:pt x="44421" y="569261"/>
                    </a:moveTo>
                    <a:cubicBezTo>
                      <a:pt x="44421" y="517626"/>
                      <a:pt x="86432" y="475623"/>
                      <a:pt x="138059" y="475623"/>
                    </a:cubicBezTo>
                    <a:cubicBezTo>
                      <a:pt x="189691" y="475623"/>
                      <a:pt x="231694" y="517626"/>
                      <a:pt x="231694" y="569261"/>
                    </a:cubicBezTo>
                    <a:cubicBezTo>
                      <a:pt x="231694" y="620886"/>
                      <a:pt x="189691" y="662889"/>
                      <a:pt x="138059" y="662889"/>
                    </a:cubicBezTo>
                    <a:cubicBezTo>
                      <a:pt x="86432" y="662889"/>
                      <a:pt x="44421" y="620886"/>
                      <a:pt x="44421" y="569261"/>
                    </a:cubicBezTo>
                    <a:lnTo>
                      <a:pt x="44421" y="56926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7" name="Полилиния: фигура 966">
                <a:extLst>
                  <a:ext uri="{FF2B5EF4-FFF2-40B4-BE49-F238E27FC236}">
                    <a16:creationId xmlns:a16="http://schemas.microsoft.com/office/drawing/2014/main" id="{A30224C9-0F54-4973-B2EF-99241EE637E9}"/>
                  </a:ext>
                </a:extLst>
              </p:cNvPr>
              <p:cNvSpPr/>
              <p:nvPr/>
            </p:nvSpPr>
            <p:spPr>
              <a:xfrm>
                <a:off x="2263522" y="4764669"/>
                <a:ext cx="32092" cy="32092"/>
              </a:xfrm>
              <a:custGeom>
                <a:avLst/>
                <a:gdLst>
                  <a:gd name="connsiteX0" fmla="*/ 27195 w 32092"/>
                  <a:gd name="connsiteY0" fmla="*/ 5839 h 32092"/>
                  <a:gd name="connsiteX1" fmla="*/ 16518 w 32092"/>
                  <a:gd name="connsiteY1" fmla="*/ 1416 h 32092"/>
                  <a:gd name="connsiteX2" fmla="*/ 5841 w 32092"/>
                  <a:gd name="connsiteY2" fmla="*/ 5839 h 32092"/>
                  <a:gd name="connsiteX3" fmla="*/ 1416 w 32092"/>
                  <a:gd name="connsiteY3" fmla="*/ 16518 h 32092"/>
                  <a:gd name="connsiteX4" fmla="*/ 5841 w 32092"/>
                  <a:gd name="connsiteY4" fmla="*/ 27195 h 32092"/>
                  <a:gd name="connsiteX5" fmla="*/ 16518 w 32092"/>
                  <a:gd name="connsiteY5" fmla="*/ 31620 h 32092"/>
                  <a:gd name="connsiteX6" fmla="*/ 27195 w 32092"/>
                  <a:gd name="connsiteY6" fmla="*/ 27195 h 32092"/>
                  <a:gd name="connsiteX7" fmla="*/ 31620 w 32092"/>
                  <a:gd name="connsiteY7" fmla="*/ 16518 h 32092"/>
                  <a:gd name="connsiteX8" fmla="*/ 27195 w 32092"/>
                  <a:gd name="connsiteY8" fmla="*/ 5839 h 32092"/>
                  <a:gd name="connsiteX9" fmla="*/ 27195 w 32092"/>
                  <a:gd name="connsiteY9" fmla="*/ 5839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95" y="5839"/>
                    </a:moveTo>
                    <a:cubicBezTo>
                      <a:pt x="24386" y="3030"/>
                      <a:pt x="20494" y="1416"/>
                      <a:pt x="16518" y="1416"/>
                    </a:cubicBezTo>
                    <a:cubicBezTo>
                      <a:pt x="12544" y="1416"/>
                      <a:pt x="8650" y="3030"/>
                      <a:pt x="5841" y="5839"/>
                    </a:cubicBezTo>
                    <a:cubicBezTo>
                      <a:pt x="3032" y="8650"/>
                      <a:pt x="1416" y="12542"/>
                      <a:pt x="1416" y="16518"/>
                    </a:cubicBezTo>
                    <a:cubicBezTo>
                      <a:pt x="1416" y="20484"/>
                      <a:pt x="3032" y="24386"/>
                      <a:pt x="5841" y="27195"/>
                    </a:cubicBezTo>
                    <a:cubicBezTo>
                      <a:pt x="8650" y="29997"/>
                      <a:pt x="12544" y="31620"/>
                      <a:pt x="16518" y="31620"/>
                    </a:cubicBezTo>
                    <a:cubicBezTo>
                      <a:pt x="20494" y="31620"/>
                      <a:pt x="24386" y="29997"/>
                      <a:pt x="27195" y="27195"/>
                    </a:cubicBezTo>
                    <a:cubicBezTo>
                      <a:pt x="30006" y="24386"/>
                      <a:pt x="31620" y="20484"/>
                      <a:pt x="31620" y="16518"/>
                    </a:cubicBezTo>
                    <a:cubicBezTo>
                      <a:pt x="31620" y="12542"/>
                      <a:pt x="30006" y="8650"/>
                      <a:pt x="27195" y="5839"/>
                    </a:cubicBezTo>
                    <a:lnTo>
                      <a:pt x="27195" y="583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8" name="Полилиния: фигура 967">
                <a:extLst>
                  <a:ext uri="{FF2B5EF4-FFF2-40B4-BE49-F238E27FC236}">
                    <a16:creationId xmlns:a16="http://schemas.microsoft.com/office/drawing/2014/main" id="{1AC11521-D664-4C0B-81EF-FCC6B61EB0DD}"/>
                  </a:ext>
                </a:extLst>
              </p:cNvPr>
              <p:cNvSpPr/>
              <p:nvPr/>
            </p:nvSpPr>
            <p:spPr>
              <a:xfrm>
                <a:off x="2007302" y="5234540"/>
                <a:ext cx="32092" cy="32092"/>
              </a:xfrm>
              <a:custGeom>
                <a:avLst/>
                <a:gdLst>
                  <a:gd name="connsiteX0" fmla="*/ 27188 w 32092"/>
                  <a:gd name="connsiteY0" fmla="*/ 5826 h 32092"/>
                  <a:gd name="connsiteX1" fmla="*/ 16518 w 32092"/>
                  <a:gd name="connsiteY1" fmla="*/ 1416 h 32092"/>
                  <a:gd name="connsiteX2" fmla="*/ 5839 w 32092"/>
                  <a:gd name="connsiteY2" fmla="*/ 5826 h 32092"/>
                  <a:gd name="connsiteX3" fmla="*/ 1416 w 32092"/>
                  <a:gd name="connsiteY3" fmla="*/ 16503 h 32092"/>
                  <a:gd name="connsiteX4" fmla="*/ 5839 w 32092"/>
                  <a:gd name="connsiteY4" fmla="*/ 27195 h 32092"/>
                  <a:gd name="connsiteX5" fmla="*/ 16518 w 32092"/>
                  <a:gd name="connsiteY5" fmla="*/ 31605 h 32092"/>
                  <a:gd name="connsiteX6" fmla="*/ 27188 w 32092"/>
                  <a:gd name="connsiteY6" fmla="*/ 27195 h 32092"/>
                  <a:gd name="connsiteX7" fmla="*/ 31620 w 32092"/>
                  <a:gd name="connsiteY7" fmla="*/ 16503 h 32092"/>
                  <a:gd name="connsiteX8" fmla="*/ 27188 w 32092"/>
                  <a:gd name="connsiteY8" fmla="*/ 5826 h 32092"/>
                  <a:gd name="connsiteX9" fmla="*/ 27188 w 32092"/>
                  <a:gd name="connsiteY9" fmla="*/ 582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88" y="5826"/>
                    </a:moveTo>
                    <a:cubicBezTo>
                      <a:pt x="24386" y="3017"/>
                      <a:pt x="20484" y="1416"/>
                      <a:pt x="16518" y="1416"/>
                    </a:cubicBezTo>
                    <a:cubicBezTo>
                      <a:pt x="12542" y="1416"/>
                      <a:pt x="8650" y="3017"/>
                      <a:pt x="5839" y="5826"/>
                    </a:cubicBezTo>
                    <a:cubicBezTo>
                      <a:pt x="3030" y="8650"/>
                      <a:pt x="1416" y="12529"/>
                      <a:pt x="1416" y="16503"/>
                    </a:cubicBezTo>
                    <a:cubicBezTo>
                      <a:pt x="1416" y="20492"/>
                      <a:pt x="3030" y="24371"/>
                      <a:pt x="5839" y="27195"/>
                    </a:cubicBezTo>
                    <a:cubicBezTo>
                      <a:pt x="8650" y="30004"/>
                      <a:pt x="12542" y="31605"/>
                      <a:pt x="16518" y="31605"/>
                    </a:cubicBezTo>
                    <a:cubicBezTo>
                      <a:pt x="20484" y="31605"/>
                      <a:pt x="24386" y="30004"/>
                      <a:pt x="27188" y="27195"/>
                    </a:cubicBezTo>
                    <a:cubicBezTo>
                      <a:pt x="29997" y="24371"/>
                      <a:pt x="31620" y="20479"/>
                      <a:pt x="31620" y="16503"/>
                    </a:cubicBezTo>
                    <a:cubicBezTo>
                      <a:pt x="31620" y="12529"/>
                      <a:pt x="29997" y="8650"/>
                      <a:pt x="27188" y="5826"/>
                    </a:cubicBezTo>
                    <a:lnTo>
                      <a:pt x="27188" y="58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9" name="Полилиния: фигура 968">
                <a:extLst>
                  <a:ext uri="{FF2B5EF4-FFF2-40B4-BE49-F238E27FC236}">
                    <a16:creationId xmlns:a16="http://schemas.microsoft.com/office/drawing/2014/main" id="{E49ED2C6-AD39-4C35-997B-B89D4C2B2A01}"/>
                  </a:ext>
                </a:extLst>
              </p:cNvPr>
              <p:cNvSpPr/>
              <p:nvPr/>
            </p:nvSpPr>
            <p:spPr>
              <a:xfrm>
                <a:off x="1866345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87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3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1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1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1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0" name="Полилиния: фигура 969">
                <a:extLst>
                  <a:ext uri="{FF2B5EF4-FFF2-40B4-BE49-F238E27FC236}">
                    <a16:creationId xmlns:a16="http://schemas.microsoft.com/office/drawing/2014/main" id="{AB53E45C-1A2A-4230-91B4-FAE68EDF980B}"/>
                  </a:ext>
                </a:extLst>
              </p:cNvPr>
              <p:cNvSpPr/>
              <p:nvPr/>
            </p:nvSpPr>
            <p:spPr>
              <a:xfrm>
                <a:off x="2007294" y="5031972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10 h 117042"/>
                  <a:gd name="connsiteX2" fmla="*/ 58808 w 117042"/>
                  <a:gd name="connsiteY2" fmla="*/ 116194 h 117042"/>
                  <a:gd name="connsiteX3" fmla="*/ 116193 w 117042"/>
                  <a:gd name="connsiteY3" fmla="*/ 5881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10 h 117042"/>
                  <a:gd name="connsiteX8" fmla="*/ 58808 w 117042"/>
                  <a:gd name="connsiteY8" fmla="*/ 31620 h 117042"/>
                  <a:gd name="connsiteX9" fmla="*/ 85988 w 117042"/>
                  <a:gd name="connsiteY9" fmla="*/ 5881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1" name="Полилиния: фигура 970">
                <a:extLst>
                  <a:ext uri="{FF2B5EF4-FFF2-40B4-BE49-F238E27FC236}">
                    <a16:creationId xmlns:a16="http://schemas.microsoft.com/office/drawing/2014/main" id="{6C57AC7F-36D4-453F-8368-FFD1A6715B1A}"/>
                  </a:ext>
                </a:extLst>
              </p:cNvPr>
              <p:cNvSpPr/>
              <p:nvPr/>
            </p:nvSpPr>
            <p:spPr>
              <a:xfrm>
                <a:off x="2148251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93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8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2" name="Полилиния: фигура 971">
                <a:extLst>
                  <a:ext uri="{FF2B5EF4-FFF2-40B4-BE49-F238E27FC236}">
                    <a16:creationId xmlns:a16="http://schemas.microsoft.com/office/drawing/2014/main" id="{D310BD6E-201F-47A6-B524-F78326A0CB68}"/>
                  </a:ext>
                </a:extLst>
              </p:cNvPr>
              <p:cNvSpPr/>
              <p:nvPr/>
            </p:nvSpPr>
            <p:spPr>
              <a:xfrm>
                <a:off x="1725389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3" name="Полилиния: фигура 972">
                <a:extLst>
                  <a:ext uri="{FF2B5EF4-FFF2-40B4-BE49-F238E27FC236}">
                    <a16:creationId xmlns:a16="http://schemas.microsoft.com/office/drawing/2014/main" id="{F0D07F8D-A90F-4DFC-B981-FD9B69B4BABE}"/>
                  </a:ext>
                </a:extLst>
              </p:cNvPr>
              <p:cNvSpPr/>
              <p:nvPr/>
            </p:nvSpPr>
            <p:spPr>
              <a:xfrm>
                <a:off x="2007294" y="4874911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00 h 117042"/>
                  <a:gd name="connsiteX2" fmla="*/ 58808 w 117042"/>
                  <a:gd name="connsiteY2" fmla="*/ 116194 h 117042"/>
                  <a:gd name="connsiteX3" fmla="*/ 116193 w 117042"/>
                  <a:gd name="connsiteY3" fmla="*/ 5880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00 h 117042"/>
                  <a:gd name="connsiteX8" fmla="*/ 58808 w 117042"/>
                  <a:gd name="connsiteY8" fmla="*/ 31620 h 117042"/>
                  <a:gd name="connsiteX9" fmla="*/ 85988 w 117042"/>
                  <a:gd name="connsiteY9" fmla="*/ 5880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4" name="Полилиния: фигура 973">
                <a:extLst>
                  <a:ext uri="{FF2B5EF4-FFF2-40B4-BE49-F238E27FC236}">
                    <a16:creationId xmlns:a16="http://schemas.microsoft.com/office/drawing/2014/main" id="{283521A2-71A8-40DB-AE03-BBBC19CA18E1}"/>
                  </a:ext>
                </a:extLst>
              </p:cNvPr>
              <p:cNvSpPr/>
              <p:nvPr/>
            </p:nvSpPr>
            <p:spPr>
              <a:xfrm>
                <a:off x="2148251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5" name="Полилиния: фигура 974">
                <a:extLst>
                  <a:ext uri="{FF2B5EF4-FFF2-40B4-BE49-F238E27FC236}">
                    <a16:creationId xmlns:a16="http://schemas.microsoft.com/office/drawing/2014/main" id="{5AD8A36A-8F01-40E3-896F-F6147FF93D4E}"/>
                  </a:ext>
                </a:extLst>
              </p:cNvPr>
              <p:cNvSpPr/>
              <p:nvPr/>
            </p:nvSpPr>
            <p:spPr>
              <a:xfrm>
                <a:off x="1866345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87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3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0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0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0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6" name="Полилиния: фигура 975">
                <a:extLst>
                  <a:ext uri="{FF2B5EF4-FFF2-40B4-BE49-F238E27FC236}">
                    <a16:creationId xmlns:a16="http://schemas.microsoft.com/office/drawing/2014/main" id="{19F4AB06-B1F7-41D3-B4D0-56EF136CB547}"/>
                  </a:ext>
                </a:extLst>
              </p:cNvPr>
              <p:cNvSpPr/>
              <p:nvPr/>
            </p:nvSpPr>
            <p:spPr>
              <a:xfrm>
                <a:off x="1659366" y="5099483"/>
                <a:ext cx="118930" cy="92501"/>
              </a:xfrm>
              <a:custGeom>
                <a:avLst/>
                <a:gdLst>
                  <a:gd name="connsiteX0" fmla="*/ 114544 w 118929"/>
                  <a:gd name="connsiteY0" fmla="*/ 5840 h 92501"/>
                  <a:gd name="connsiteX1" fmla="*/ 93188 w 118929"/>
                  <a:gd name="connsiteY1" fmla="*/ 5840 h 92501"/>
                  <a:gd name="connsiteX2" fmla="*/ 44004 w 118929"/>
                  <a:gd name="connsiteY2" fmla="*/ 55017 h 92501"/>
                  <a:gd name="connsiteX3" fmla="*/ 27197 w 118929"/>
                  <a:gd name="connsiteY3" fmla="*/ 38212 h 92501"/>
                  <a:gd name="connsiteX4" fmla="*/ 5835 w 118929"/>
                  <a:gd name="connsiteY4" fmla="*/ 38212 h 92501"/>
                  <a:gd name="connsiteX5" fmla="*/ 5835 w 118929"/>
                  <a:gd name="connsiteY5" fmla="*/ 59576 h 92501"/>
                  <a:gd name="connsiteX6" fmla="*/ 33324 w 118929"/>
                  <a:gd name="connsiteY6" fmla="*/ 87058 h 92501"/>
                  <a:gd name="connsiteX7" fmla="*/ 44004 w 118929"/>
                  <a:gd name="connsiteY7" fmla="*/ 91483 h 92501"/>
                  <a:gd name="connsiteX8" fmla="*/ 54681 w 118929"/>
                  <a:gd name="connsiteY8" fmla="*/ 87058 h 92501"/>
                  <a:gd name="connsiteX9" fmla="*/ 114544 w 118929"/>
                  <a:gd name="connsiteY9" fmla="*/ 27195 h 92501"/>
                  <a:gd name="connsiteX10" fmla="*/ 114544 w 118929"/>
                  <a:gd name="connsiteY10" fmla="*/ 5840 h 92501"/>
                  <a:gd name="connsiteX11" fmla="*/ 114544 w 118929"/>
                  <a:gd name="connsiteY11" fmla="*/ 5840 h 925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8929" h="92501">
                    <a:moveTo>
                      <a:pt x="114544" y="5840"/>
                    </a:moveTo>
                    <a:cubicBezTo>
                      <a:pt x="108645" y="-59"/>
                      <a:pt x="99087" y="-59"/>
                      <a:pt x="93188" y="5840"/>
                    </a:cubicBezTo>
                    <a:lnTo>
                      <a:pt x="44004" y="55017"/>
                    </a:lnTo>
                    <a:lnTo>
                      <a:pt x="27197" y="38212"/>
                    </a:lnTo>
                    <a:cubicBezTo>
                      <a:pt x="21297" y="32313"/>
                      <a:pt x="11741" y="32313"/>
                      <a:pt x="5835" y="38212"/>
                    </a:cubicBezTo>
                    <a:cubicBezTo>
                      <a:pt x="-57" y="44111"/>
                      <a:pt x="-57" y="53677"/>
                      <a:pt x="5835" y="59576"/>
                    </a:cubicBezTo>
                    <a:lnTo>
                      <a:pt x="33324" y="87058"/>
                    </a:lnTo>
                    <a:cubicBezTo>
                      <a:pt x="36156" y="89890"/>
                      <a:pt x="40000" y="91483"/>
                      <a:pt x="44004" y="91483"/>
                    </a:cubicBezTo>
                    <a:cubicBezTo>
                      <a:pt x="48008" y="91483"/>
                      <a:pt x="51849" y="89890"/>
                      <a:pt x="54681" y="87058"/>
                    </a:cubicBezTo>
                    <a:lnTo>
                      <a:pt x="114544" y="27195"/>
                    </a:lnTo>
                    <a:cubicBezTo>
                      <a:pt x="120443" y="21296"/>
                      <a:pt x="120443" y="11732"/>
                      <a:pt x="114544" y="5840"/>
                    </a:cubicBezTo>
                    <a:lnTo>
                      <a:pt x="114544" y="584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308D30D7-AD5D-4288-B2FE-9E81AB8BACEB}"/>
              </a:ext>
            </a:extLst>
          </p:cNvPr>
          <p:cNvGrpSpPr/>
          <p:nvPr/>
        </p:nvGrpSpPr>
        <p:grpSpPr>
          <a:xfrm>
            <a:off x="9302382" y="3751868"/>
            <a:ext cx="997955" cy="308698"/>
            <a:chOff x="9047269" y="3751868"/>
            <a:chExt cx="997955" cy="308698"/>
          </a:xfrm>
        </p:grpSpPr>
        <p:sp>
          <p:nvSpPr>
            <p:cNvPr id="963" name="Прямоугольник: скругленные углы 962">
              <a:extLst>
                <a:ext uri="{FF2B5EF4-FFF2-40B4-BE49-F238E27FC236}">
                  <a16:creationId xmlns:a16="http://schemas.microsoft.com/office/drawing/2014/main" id="{5C945473-23FB-4CDE-B8E5-FBE4C0A020C7}"/>
                </a:ext>
              </a:extLst>
            </p:cNvPr>
            <p:cNvSpPr/>
            <p:nvPr/>
          </p:nvSpPr>
          <p:spPr>
            <a:xfrm>
              <a:off x="9047269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00:00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77" name="Рисунок 19">
              <a:extLst>
                <a:ext uri="{FF2B5EF4-FFF2-40B4-BE49-F238E27FC236}">
                  <a16:creationId xmlns:a16="http://schemas.microsoft.com/office/drawing/2014/main" id="{35F5EC72-3A14-4B0F-8DC2-AC2B8104F3E8}"/>
                </a:ext>
              </a:extLst>
            </p:cNvPr>
            <p:cNvGrpSpPr/>
            <p:nvPr/>
          </p:nvGrpSpPr>
          <p:grpSpPr>
            <a:xfrm>
              <a:off x="9768408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78" name="Полилиния: фигура 977">
                <a:extLst>
                  <a:ext uri="{FF2B5EF4-FFF2-40B4-BE49-F238E27FC236}">
                    <a16:creationId xmlns:a16="http://schemas.microsoft.com/office/drawing/2014/main" id="{1A935934-FA6E-4A6D-8941-2F7A30981067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9" name="Полилиния: фигура 978">
                <a:extLst>
                  <a:ext uri="{FF2B5EF4-FFF2-40B4-BE49-F238E27FC236}">
                    <a16:creationId xmlns:a16="http://schemas.microsoft.com/office/drawing/2014/main" id="{D3EBD991-B97F-4C9D-9185-F63EC64E661B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0" name="Полилиния: фигура 979">
                <a:extLst>
                  <a:ext uri="{FF2B5EF4-FFF2-40B4-BE49-F238E27FC236}">
                    <a16:creationId xmlns:a16="http://schemas.microsoft.com/office/drawing/2014/main" id="{4ECDEF7F-2436-488D-AF40-D7DFC74F6076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1" name="Полилиния: фигура 980">
                <a:extLst>
                  <a:ext uri="{FF2B5EF4-FFF2-40B4-BE49-F238E27FC236}">
                    <a16:creationId xmlns:a16="http://schemas.microsoft.com/office/drawing/2014/main" id="{0B12A420-294C-41B3-BE3B-8CB19FC9292D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2" name="Полилиния: фигура 981">
                <a:extLst>
                  <a:ext uri="{FF2B5EF4-FFF2-40B4-BE49-F238E27FC236}">
                    <a16:creationId xmlns:a16="http://schemas.microsoft.com/office/drawing/2014/main" id="{4B702FB0-0A8B-43D2-A8B9-74080C2621C3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3" name="Полилиния: фигура 982">
                <a:extLst>
                  <a:ext uri="{FF2B5EF4-FFF2-40B4-BE49-F238E27FC236}">
                    <a16:creationId xmlns:a16="http://schemas.microsoft.com/office/drawing/2014/main" id="{0AAFCEB7-0DA1-4165-90D2-9FAA83535ECC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4" name="Полилиния: фигура 983">
                <a:extLst>
                  <a:ext uri="{FF2B5EF4-FFF2-40B4-BE49-F238E27FC236}">
                    <a16:creationId xmlns:a16="http://schemas.microsoft.com/office/drawing/2014/main" id="{C76BA556-A826-408D-9324-5B5E1D6695A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5" name="Полилиния: фигура 984">
                <a:extLst>
                  <a:ext uri="{FF2B5EF4-FFF2-40B4-BE49-F238E27FC236}">
                    <a16:creationId xmlns:a16="http://schemas.microsoft.com/office/drawing/2014/main" id="{9D0D2A13-479E-4800-B36B-7638A20FE094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6" name="Полилиния: фигура 985">
                <a:extLst>
                  <a:ext uri="{FF2B5EF4-FFF2-40B4-BE49-F238E27FC236}">
                    <a16:creationId xmlns:a16="http://schemas.microsoft.com/office/drawing/2014/main" id="{FBC223CA-682F-405E-ABE2-B059AC910583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7" name="Полилиния: фигура 986">
                <a:extLst>
                  <a:ext uri="{FF2B5EF4-FFF2-40B4-BE49-F238E27FC236}">
                    <a16:creationId xmlns:a16="http://schemas.microsoft.com/office/drawing/2014/main" id="{D6AF96B0-528E-4573-AC46-ACC711FC7E6F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8" name="Полилиния: фигура 987">
                <a:extLst>
                  <a:ext uri="{FF2B5EF4-FFF2-40B4-BE49-F238E27FC236}">
                    <a16:creationId xmlns:a16="http://schemas.microsoft.com/office/drawing/2014/main" id="{0563366E-B6BC-43E3-8F6B-05352A58B69C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9" name="Полилиния: фигура 988">
                <a:extLst>
                  <a:ext uri="{FF2B5EF4-FFF2-40B4-BE49-F238E27FC236}">
                    <a16:creationId xmlns:a16="http://schemas.microsoft.com/office/drawing/2014/main" id="{1A600B31-8A82-4AE0-A291-5C77AF5E364C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0" name="Полилиния: фигура 989">
                <a:extLst>
                  <a:ext uri="{FF2B5EF4-FFF2-40B4-BE49-F238E27FC236}">
                    <a16:creationId xmlns:a16="http://schemas.microsoft.com/office/drawing/2014/main" id="{7DF4C2C0-418B-4FDB-A821-AEC567F002E2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1" name="Полилиния: фигура 990">
                <a:extLst>
                  <a:ext uri="{FF2B5EF4-FFF2-40B4-BE49-F238E27FC236}">
                    <a16:creationId xmlns:a16="http://schemas.microsoft.com/office/drawing/2014/main" id="{B5192247-4D2E-40BA-8DDE-1B0A4E6CFE7A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3F1A0E86-6C1E-496D-A932-2691840BF51E}"/>
              </a:ext>
            </a:extLst>
          </p:cNvPr>
          <p:cNvGrpSpPr/>
          <p:nvPr/>
        </p:nvGrpSpPr>
        <p:grpSpPr>
          <a:xfrm>
            <a:off x="10354258" y="3751868"/>
            <a:ext cx="997955" cy="308698"/>
            <a:chOff x="10218685" y="3751868"/>
            <a:chExt cx="997955" cy="308698"/>
          </a:xfrm>
        </p:grpSpPr>
        <p:sp>
          <p:nvSpPr>
            <p:cNvPr id="964" name="Прямоугольник: скругленные углы 963">
              <a:extLst>
                <a:ext uri="{FF2B5EF4-FFF2-40B4-BE49-F238E27FC236}">
                  <a16:creationId xmlns:a16="http://schemas.microsoft.com/office/drawing/2014/main" id="{A74F5FE9-5802-4113-820E-31DD34EA1A43}"/>
                </a:ext>
              </a:extLst>
            </p:cNvPr>
            <p:cNvSpPr/>
            <p:nvPr/>
          </p:nvSpPr>
          <p:spPr>
            <a:xfrm>
              <a:off x="10218685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23:59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92" name="Рисунок 19">
              <a:extLst>
                <a:ext uri="{FF2B5EF4-FFF2-40B4-BE49-F238E27FC236}">
                  <a16:creationId xmlns:a16="http://schemas.microsoft.com/office/drawing/2014/main" id="{0CF7A5CD-A855-4F3F-B619-0189D4D3F0A2}"/>
                </a:ext>
              </a:extLst>
            </p:cNvPr>
            <p:cNvGrpSpPr/>
            <p:nvPr/>
          </p:nvGrpSpPr>
          <p:grpSpPr>
            <a:xfrm>
              <a:off x="10920536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93" name="Полилиния: фигура 992">
                <a:extLst>
                  <a:ext uri="{FF2B5EF4-FFF2-40B4-BE49-F238E27FC236}">
                    <a16:creationId xmlns:a16="http://schemas.microsoft.com/office/drawing/2014/main" id="{0EFE08CE-6D24-4218-9F3A-BA3BE7735701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4" name="Полилиния: фигура 993">
                <a:extLst>
                  <a:ext uri="{FF2B5EF4-FFF2-40B4-BE49-F238E27FC236}">
                    <a16:creationId xmlns:a16="http://schemas.microsoft.com/office/drawing/2014/main" id="{087C77AC-7AAF-4B40-9644-B85A04B38C25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5" name="Полилиния: фигура 994">
                <a:extLst>
                  <a:ext uri="{FF2B5EF4-FFF2-40B4-BE49-F238E27FC236}">
                    <a16:creationId xmlns:a16="http://schemas.microsoft.com/office/drawing/2014/main" id="{BC77F753-216E-43A8-81F6-F98DDBF7B593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6" name="Полилиния: фигура 995">
                <a:extLst>
                  <a:ext uri="{FF2B5EF4-FFF2-40B4-BE49-F238E27FC236}">
                    <a16:creationId xmlns:a16="http://schemas.microsoft.com/office/drawing/2014/main" id="{D29A8BCB-8A8C-4978-94B6-A1F7C69A6249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7" name="Полилиния: фигура 996">
                <a:extLst>
                  <a:ext uri="{FF2B5EF4-FFF2-40B4-BE49-F238E27FC236}">
                    <a16:creationId xmlns:a16="http://schemas.microsoft.com/office/drawing/2014/main" id="{EE788BB3-8E6D-4767-BD4C-DF9E17A8954B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8" name="Полилиния: фигура 997">
                <a:extLst>
                  <a:ext uri="{FF2B5EF4-FFF2-40B4-BE49-F238E27FC236}">
                    <a16:creationId xmlns:a16="http://schemas.microsoft.com/office/drawing/2014/main" id="{D44149E2-2260-4188-B73F-85F03BB62790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9" name="Полилиния: фигура 998">
                <a:extLst>
                  <a:ext uri="{FF2B5EF4-FFF2-40B4-BE49-F238E27FC236}">
                    <a16:creationId xmlns:a16="http://schemas.microsoft.com/office/drawing/2014/main" id="{50488688-4929-41F3-857C-367E68293E3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0" name="Полилиния: фигура 999">
                <a:extLst>
                  <a:ext uri="{FF2B5EF4-FFF2-40B4-BE49-F238E27FC236}">
                    <a16:creationId xmlns:a16="http://schemas.microsoft.com/office/drawing/2014/main" id="{9AB51F2F-BD71-4B2F-B7E7-F2B6BA8E5E33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1" name="Полилиния: фигура 1000">
                <a:extLst>
                  <a:ext uri="{FF2B5EF4-FFF2-40B4-BE49-F238E27FC236}">
                    <a16:creationId xmlns:a16="http://schemas.microsoft.com/office/drawing/2014/main" id="{66D0E242-9236-4C57-9273-86C4E2759A2D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2" name="Полилиния: фигура 1001">
                <a:extLst>
                  <a:ext uri="{FF2B5EF4-FFF2-40B4-BE49-F238E27FC236}">
                    <a16:creationId xmlns:a16="http://schemas.microsoft.com/office/drawing/2014/main" id="{FCA150B1-4AB1-4C0B-9300-3D342F20B1A5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3" name="Полилиния: фигура 1002">
                <a:extLst>
                  <a:ext uri="{FF2B5EF4-FFF2-40B4-BE49-F238E27FC236}">
                    <a16:creationId xmlns:a16="http://schemas.microsoft.com/office/drawing/2014/main" id="{EFA60DD5-C3EB-463D-83A6-8B9BCA79C991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4" name="Полилиния: фигура 1003">
                <a:extLst>
                  <a:ext uri="{FF2B5EF4-FFF2-40B4-BE49-F238E27FC236}">
                    <a16:creationId xmlns:a16="http://schemas.microsoft.com/office/drawing/2014/main" id="{D67298A4-2B18-4C15-B7DC-42EE2CA9E164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5" name="Полилиния: фигура 1004">
                <a:extLst>
                  <a:ext uri="{FF2B5EF4-FFF2-40B4-BE49-F238E27FC236}">
                    <a16:creationId xmlns:a16="http://schemas.microsoft.com/office/drawing/2014/main" id="{906DC38A-7D6B-4C00-B388-65B99756014E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6" name="Полилиния: фигура 1005">
                <a:extLst>
                  <a:ext uri="{FF2B5EF4-FFF2-40B4-BE49-F238E27FC236}">
                    <a16:creationId xmlns:a16="http://schemas.microsoft.com/office/drawing/2014/main" id="{20FCC3CA-D6F7-407B-9373-77B7DAE4506E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D2C972BA-805D-4253-B398-5086373BE83C}"/>
              </a:ext>
            </a:extLst>
          </p:cNvPr>
          <p:cNvGrpSpPr/>
          <p:nvPr/>
        </p:nvGrpSpPr>
        <p:grpSpPr>
          <a:xfrm>
            <a:off x="874713" y="3703320"/>
            <a:ext cx="364998" cy="364998"/>
            <a:chOff x="444945" y="4251960"/>
            <a:chExt cx="429768" cy="429768"/>
          </a:xfrm>
        </p:grpSpPr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71A32645-3142-4306-9F12-1C1D9A46D2D6}"/>
                </a:ext>
              </a:extLst>
            </p:cNvPr>
            <p:cNvSpPr/>
            <p:nvPr/>
          </p:nvSpPr>
          <p:spPr>
            <a:xfrm>
              <a:off x="444945" y="4251960"/>
              <a:ext cx="429768" cy="429768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8" name="Рисунок 26">
              <a:extLst>
                <a:ext uri="{FF2B5EF4-FFF2-40B4-BE49-F238E27FC236}">
                  <a16:creationId xmlns:a16="http://schemas.microsoft.com/office/drawing/2014/main" id="{A0F21E88-77DD-494C-90A0-6A72BA4F7B17}"/>
                </a:ext>
              </a:extLst>
            </p:cNvPr>
            <p:cNvSpPr/>
            <p:nvPr/>
          </p:nvSpPr>
          <p:spPr>
            <a:xfrm>
              <a:off x="514365" y="4369689"/>
              <a:ext cx="290928" cy="194310"/>
            </a:xfrm>
            <a:custGeom>
              <a:avLst/>
              <a:gdLst>
                <a:gd name="connsiteX0" fmla="*/ -446 w 2000784"/>
                <a:gd name="connsiteY0" fmla="*/ 109236 h 1336316"/>
                <a:gd name="connsiteX1" fmla="*/ 146166 w 2000784"/>
                <a:gd name="connsiteY1" fmla="*/ 312762 h 1336316"/>
                <a:gd name="connsiteX2" fmla="*/ 182748 w 2000784"/>
                <a:gd name="connsiteY2" fmla="*/ 408510 h 1336316"/>
                <a:gd name="connsiteX3" fmla="*/ 245361 w 2000784"/>
                <a:gd name="connsiteY3" fmla="*/ 471827 h 1336316"/>
                <a:gd name="connsiteX4" fmla="*/ 792413 w 2000784"/>
                <a:gd name="connsiteY4" fmla="*/ 689212 h 1336316"/>
                <a:gd name="connsiteX5" fmla="*/ 904975 w 2000784"/>
                <a:gd name="connsiteY5" fmla="*/ 670499 h 1336316"/>
                <a:gd name="connsiteX6" fmla="*/ 934311 w 2000784"/>
                <a:gd name="connsiteY6" fmla="*/ 554841 h 1336316"/>
                <a:gd name="connsiteX7" fmla="*/ 807679 w 2000784"/>
                <a:gd name="connsiteY7" fmla="*/ 25729 h 1336316"/>
                <a:gd name="connsiteX8" fmla="*/ 802966 w 2000784"/>
                <a:gd name="connsiteY8" fmla="*/ 543 h 1336316"/>
                <a:gd name="connsiteX9" fmla="*/ 954502 w 2000784"/>
                <a:gd name="connsiteY9" fmla="*/ 159326 h 1336316"/>
                <a:gd name="connsiteX10" fmla="*/ 1029778 w 2000784"/>
                <a:gd name="connsiteY10" fmla="*/ 282652 h 1336316"/>
                <a:gd name="connsiteX11" fmla="*/ 1324761 w 2000784"/>
                <a:gd name="connsiteY11" fmla="*/ 846307 h 1336316"/>
                <a:gd name="connsiteX12" fmla="*/ 1406580 w 2000784"/>
                <a:gd name="connsiteY12" fmla="*/ 919543 h 1336316"/>
                <a:gd name="connsiteX13" fmla="*/ 1924225 w 2000784"/>
                <a:gd name="connsiteY13" fmla="*/ 1125320 h 1336316"/>
                <a:gd name="connsiteX14" fmla="*/ 1997812 w 2000784"/>
                <a:gd name="connsiteY14" fmla="*/ 1249842 h 1336316"/>
                <a:gd name="connsiteX15" fmla="*/ 1847190 w 2000784"/>
                <a:gd name="connsiteY15" fmla="*/ 1328424 h 1336316"/>
                <a:gd name="connsiteX16" fmla="*/ 1400107 w 2000784"/>
                <a:gd name="connsiteY16" fmla="*/ 1158596 h 1336316"/>
                <a:gd name="connsiteX17" fmla="*/ 311702 w 2000784"/>
                <a:gd name="connsiteY17" fmla="*/ 745423 h 1336316"/>
                <a:gd name="connsiteX18" fmla="*/ -587 w 2000784"/>
                <a:gd name="connsiteY18" fmla="*/ 296441 h 1336316"/>
                <a:gd name="connsiteX19" fmla="*/ -446 w 2000784"/>
                <a:gd name="connsiteY19" fmla="*/ 109236 h 133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000784" h="1336316">
                  <a:moveTo>
                    <a:pt x="-446" y="109236"/>
                  </a:moveTo>
                  <a:cubicBezTo>
                    <a:pt x="65656" y="162830"/>
                    <a:pt x="116267" y="233089"/>
                    <a:pt x="146166" y="312762"/>
                  </a:cubicBezTo>
                  <a:cubicBezTo>
                    <a:pt x="158358" y="344702"/>
                    <a:pt x="170556" y="376620"/>
                    <a:pt x="182748" y="408510"/>
                  </a:cubicBezTo>
                  <a:cubicBezTo>
                    <a:pt x="193364" y="437748"/>
                    <a:pt x="216243" y="460887"/>
                    <a:pt x="245361" y="471827"/>
                  </a:cubicBezTo>
                  <a:cubicBezTo>
                    <a:pt x="427711" y="544239"/>
                    <a:pt x="610062" y="616701"/>
                    <a:pt x="792413" y="689212"/>
                  </a:cubicBezTo>
                  <a:cubicBezTo>
                    <a:pt x="833568" y="705534"/>
                    <a:pt x="872121" y="700328"/>
                    <a:pt x="904975" y="670499"/>
                  </a:cubicBezTo>
                  <a:cubicBezTo>
                    <a:pt x="940151" y="638981"/>
                    <a:pt x="945005" y="599233"/>
                    <a:pt x="934311" y="554841"/>
                  </a:cubicBezTo>
                  <a:cubicBezTo>
                    <a:pt x="891608" y="378611"/>
                    <a:pt x="849890" y="202100"/>
                    <a:pt x="807679" y="25729"/>
                  </a:cubicBezTo>
                  <a:cubicBezTo>
                    <a:pt x="806131" y="19116"/>
                    <a:pt x="805217" y="12362"/>
                    <a:pt x="802966" y="543"/>
                  </a:cubicBezTo>
                  <a:cubicBezTo>
                    <a:pt x="861209" y="45512"/>
                    <a:pt x="912305" y="99049"/>
                    <a:pt x="954502" y="159326"/>
                  </a:cubicBezTo>
                  <a:cubicBezTo>
                    <a:pt x="982038" y="198892"/>
                    <a:pt x="1007174" y="240075"/>
                    <a:pt x="1029778" y="282652"/>
                  </a:cubicBezTo>
                  <a:cubicBezTo>
                    <a:pt x="1128973" y="470258"/>
                    <a:pt x="1227304" y="658138"/>
                    <a:pt x="1324761" y="846307"/>
                  </a:cubicBezTo>
                  <a:cubicBezTo>
                    <a:pt x="1341554" y="880371"/>
                    <a:pt x="1370869" y="906612"/>
                    <a:pt x="1406580" y="919543"/>
                  </a:cubicBezTo>
                  <a:cubicBezTo>
                    <a:pt x="1579503" y="987270"/>
                    <a:pt x="1752054" y="1055862"/>
                    <a:pt x="1924225" y="1125320"/>
                  </a:cubicBezTo>
                  <a:cubicBezTo>
                    <a:pt x="1980506" y="1147832"/>
                    <a:pt x="2008646" y="1197852"/>
                    <a:pt x="1997812" y="1249842"/>
                  </a:cubicBezTo>
                  <a:cubicBezTo>
                    <a:pt x="1983179" y="1318505"/>
                    <a:pt x="1915853" y="1354314"/>
                    <a:pt x="1847190" y="1328424"/>
                  </a:cubicBezTo>
                  <a:cubicBezTo>
                    <a:pt x="1698045" y="1272143"/>
                    <a:pt x="1549182" y="1215229"/>
                    <a:pt x="1400107" y="1158596"/>
                  </a:cubicBezTo>
                  <a:cubicBezTo>
                    <a:pt x="1037327" y="1020898"/>
                    <a:pt x="674525" y="883171"/>
                    <a:pt x="311702" y="745423"/>
                  </a:cubicBezTo>
                  <a:cubicBezTo>
                    <a:pt x="117603" y="671836"/>
                    <a:pt x="398" y="504188"/>
                    <a:pt x="-587" y="296441"/>
                  </a:cubicBezTo>
                  <a:cubicBezTo>
                    <a:pt x="-869" y="236220"/>
                    <a:pt x="-446" y="175999"/>
                    <a:pt x="-446" y="109236"/>
                  </a:cubicBezTo>
                  <a:close/>
                </a:path>
              </a:pathLst>
            </a:custGeom>
            <a:solidFill>
              <a:srgbClr val="FFFFFF"/>
            </a:solidFill>
            <a:ln w="70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2" name="Равнобедренный треугольник 1">
            <a:extLst>
              <a:ext uri="{FF2B5EF4-FFF2-40B4-BE49-F238E27FC236}">
                <a16:creationId xmlns:a16="http://schemas.microsoft.com/office/drawing/2014/main" id="{C503158C-A130-43E5-BDDE-951768C5BB75}"/>
              </a:ext>
            </a:extLst>
          </p:cNvPr>
          <p:cNvSpPr/>
          <p:nvPr/>
        </p:nvSpPr>
        <p:spPr>
          <a:xfrm flipV="1">
            <a:off x="7113270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76" name="Равнобедренный треугольник 475">
            <a:extLst>
              <a:ext uri="{FF2B5EF4-FFF2-40B4-BE49-F238E27FC236}">
                <a16:creationId xmlns:a16="http://schemas.microsoft.com/office/drawing/2014/main" id="{0B4B490F-538A-4E79-ACE1-4CD7B9CB7981}"/>
              </a:ext>
            </a:extLst>
          </p:cNvPr>
          <p:cNvSpPr/>
          <p:nvPr/>
        </p:nvSpPr>
        <p:spPr>
          <a:xfrm flipV="1">
            <a:off x="5641092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435438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B3A367C5-3B38-4A61-B3E9-FCF498B6A2DD}"/>
              </a:ext>
            </a:extLst>
          </p:cNvPr>
          <p:cNvGrpSpPr/>
          <p:nvPr/>
        </p:nvGrpSpPr>
        <p:grpSpPr>
          <a:xfrm>
            <a:off x="874713" y="1407892"/>
            <a:ext cx="10477500" cy="4608758"/>
            <a:chOff x="874713" y="1407892"/>
            <a:chExt cx="10477500" cy="4608758"/>
          </a:xfrm>
        </p:grpSpPr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id="{DF9D9E34-F54F-B841-8EEC-0A523D02374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91878" y="1407892"/>
              <a:ext cx="6360335" cy="4608758"/>
            </a:xfrm>
            <a:prstGeom prst="rect">
              <a:avLst/>
            </a:prstGeom>
          </p:spPr>
        </p:pic>
        <p:pic>
          <p:nvPicPr>
            <p:cNvPr id="14" name="Рисунок 13">
              <a:extLst>
                <a:ext uri="{FF2B5EF4-FFF2-40B4-BE49-F238E27FC236}">
                  <a16:creationId xmlns:a16="http://schemas.microsoft.com/office/drawing/2014/main" id="{C38EAB5A-3E46-B14C-8A48-A7C20C116F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5589"/>
            <a:stretch/>
          </p:blipFill>
          <p:spPr>
            <a:xfrm>
              <a:off x="874713" y="3536299"/>
              <a:ext cx="4546373" cy="2472615"/>
            </a:xfrm>
            <a:prstGeom prst="rect">
              <a:avLst/>
            </a:prstGeom>
          </p:spPr>
        </p:pic>
        <p:pic>
          <p:nvPicPr>
            <p:cNvPr id="12" name="Рисунок 11">
              <a:extLst>
                <a:ext uri="{FF2B5EF4-FFF2-40B4-BE49-F238E27FC236}">
                  <a16:creationId xmlns:a16="http://schemas.microsoft.com/office/drawing/2014/main" id="{0C88211A-EB9C-0844-81C4-409F29ACD06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4043" y="1426554"/>
              <a:ext cx="2661589" cy="2661589"/>
            </a:xfrm>
            <a:prstGeom prst="rect">
              <a:avLst/>
            </a:prstGeom>
          </p:spPr>
        </p:pic>
        <p:pic>
          <p:nvPicPr>
            <p:cNvPr id="16" name="Рисунок 15">
              <a:extLst>
                <a:ext uri="{FF2B5EF4-FFF2-40B4-BE49-F238E27FC236}">
                  <a16:creationId xmlns:a16="http://schemas.microsoft.com/office/drawing/2014/main" id="{9696D0EC-23A1-3142-BD77-08A60CB9010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26971" y="1417222"/>
              <a:ext cx="1905153" cy="2672047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8F4FC9C-9AFB-4E85-8F41-28C338D884DD}"/>
              </a:ext>
            </a:extLst>
          </p:cNvPr>
          <p:cNvSpPr txBox="1"/>
          <p:nvPr/>
        </p:nvSpPr>
        <p:spPr>
          <a:xfrm>
            <a:off x="3174651" y="581398"/>
            <a:ext cx="584269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pPr algn="ctr"/>
            <a:r>
              <a:rPr lang="ru-RU" sz="3400" spc="100" dirty="0"/>
              <a:t>Иран</a:t>
            </a:r>
          </a:p>
        </p:txBody>
      </p:sp>
      <p:cxnSp>
        <p:nvCxnSpPr>
          <p:cNvPr id="9" name="Прямая соединительная линия 8">
            <a:extLst>
              <a:ext uri="{FF2B5EF4-FFF2-40B4-BE49-F238E27FC236}">
                <a16:creationId xmlns:a16="http://schemas.microsoft.com/office/drawing/2014/main" id="{7B75F299-BB34-459C-AA9A-01CF5497A29F}"/>
              </a:ext>
            </a:extLst>
          </p:cNvPr>
          <p:cNvCxnSpPr>
            <a:cxnSpLocks/>
          </p:cNvCxnSpPr>
          <p:nvPr/>
        </p:nvCxnSpPr>
        <p:spPr>
          <a:xfrm>
            <a:off x="874713" y="1407893"/>
            <a:ext cx="10477500" cy="0"/>
          </a:xfrm>
          <a:prstGeom prst="line">
            <a:avLst/>
          </a:prstGeom>
          <a:ln w="38100">
            <a:solidFill>
              <a:srgbClr val="F6B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0449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8F4FC9C-9AFB-4E85-8F41-28C338D884DD}"/>
              </a:ext>
            </a:extLst>
          </p:cNvPr>
          <p:cNvSpPr txBox="1"/>
          <p:nvPr/>
        </p:nvSpPr>
        <p:spPr>
          <a:xfrm>
            <a:off x="3174651" y="581398"/>
            <a:ext cx="584269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pPr algn="ctr"/>
            <a:r>
              <a:rPr lang="ru-RU" sz="3400" spc="100" dirty="0"/>
              <a:t>Иран</a:t>
            </a:r>
          </a:p>
        </p:txBody>
      </p:sp>
      <p:grpSp>
        <p:nvGrpSpPr>
          <p:cNvPr id="10" name="Группа 9">
            <a:extLst>
              <a:ext uri="{FF2B5EF4-FFF2-40B4-BE49-F238E27FC236}">
                <a16:creationId xmlns:a16="http://schemas.microsoft.com/office/drawing/2014/main" id="{EB780D77-36CF-48A2-9EB5-21B5A57487FA}"/>
              </a:ext>
            </a:extLst>
          </p:cNvPr>
          <p:cNvGrpSpPr/>
          <p:nvPr/>
        </p:nvGrpSpPr>
        <p:grpSpPr>
          <a:xfrm>
            <a:off x="1595596" y="1404068"/>
            <a:ext cx="9000808" cy="4720190"/>
            <a:chOff x="874712" y="1409148"/>
            <a:chExt cx="9000808" cy="4720190"/>
          </a:xfrm>
        </p:grpSpPr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id="{6F29016F-43FE-4218-B885-37A4F80314F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r="2515"/>
            <a:stretch/>
          </p:blipFill>
          <p:spPr>
            <a:xfrm>
              <a:off x="3797871" y="1409148"/>
              <a:ext cx="6077649" cy="2492302"/>
            </a:xfrm>
            <a:prstGeom prst="rect">
              <a:avLst/>
            </a:prstGeom>
          </p:spPr>
        </p:pic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2C4875F5-4D42-4EE6-B6F4-B133DD506D7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8014" b="11576"/>
            <a:stretch/>
          </p:blipFill>
          <p:spPr>
            <a:xfrm>
              <a:off x="3797871" y="3518218"/>
              <a:ext cx="6077649" cy="2611120"/>
            </a:xfrm>
            <a:prstGeom prst="rect">
              <a:avLst/>
            </a:prstGeom>
          </p:spPr>
        </p:pic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id="{30133B7A-F183-4092-A301-2C1DC22A7D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74713" y="3429000"/>
              <a:ext cx="2924385" cy="2700338"/>
            </a:xfrm>
            <a:prstGeom prst="rect">
              <a:avLst/>
            </a:prstGeom>
          </p:spPr>
        </p:pic>
        <p:pic>
          <p:nvPicPr>
            <p:cNvPr id="8" name="Рисунок 7">
              <a:extLst>
                <a:ext uri="{FF2B5EF4-FFF2-40B4-BE49-F238E27FC236}">
                  <a16:creationId xmlns:a16="http://schemas.microsoft.com/office/drawing/2014/main" id="{B246BA65-C3B3-4977-BD66-25F95487276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74712" y="1433309"/>
              <a:ext cx="2919827" cy="2201658"/>
            </a:xfrm>
            <a:prstGeom prst="rect">
              <a:avLst/>
            </a:prstGeom>
          </p:spPr>
        </p:pic>
      </p:grpSp>
      <p:cxnSp>
        <p:nvCxnSpPr>
          <p:cNvPr id="9" name="Прямая соединительная линия 8">
            <a:extLst>
              <a:ext uri="{FF2B5EF4-FFF2-40B4-BE49-F238E27FC236}">
                <a16:creationId xmlns:a16="http://schemas.microsoft.com/office/drawing/2014/main" id="{7B75F299-BB34-459C-AA9A-01CF5497A29F}"/>
              </a:ext>
            </a:extLst>
          </p:cNvPr>
          <p:cNvCxnSpPr>
            <a:cxnSpLocks/>
          </p:cNvCxnSpPr>
          <p:nvPr/>
        </p:nvCxnSpPr>
        <p:spPr>
          <a:xfrm>
            <a:off x="1597660" y="1407893"/>
            <a:ext cx="8999220" cy="0"/>
          </a:xfrm>
          <a:prstGeom prst="line">
            <a:avLst/>
          </a:prstGeom>
          <a:ln w="38100">
            <a:solidFill>
              <a:srgbClr val="F6B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66780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7CC3B0-404F-4772-B21E-539628158220}"/>
              </a:ext>
            </a:extLst>
          </p:cNvPr>
          <p:cNvSpPr txBox="1"/>
          <p:nvPr/>
        </p:nvSpPr>
        <p:spPr>
          <a:xfrm>
            <a:off x="3174651" y="581398"/>
            <a:ext cx="584269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pPr algn="ctr"/>
            <a:r>
              <a:rPr lang="ru-RU" sz="3400" spc="100" dirty="0" err="1"/>
              <a:t>узбекистан</a:t>
            </a:r>
            <a:endParaRPr lang="ru-RU" sz="3400" spc="100" dirty="0"/>
          </a:p>
        </p:txBody>
      </p:sp>
      <p:grpSp>
        <p:nvGrpSpPr>
          <p:cNvPr id="8" name="Группа 7">
            <a:extLst>
              <a:ext uri="{FF2B5EF4-FFF2-40B4-BE49-F238E27FC236}">
                <a16:creationId xmlns:a16="http://schemas.microsoft.com/office/drawing/2014/main" id="{5A78ACF2-AE8D-40F2-AACB-20A4DE1FED5B}"/>
              </a:ext>
            </a:extLst>
          </p:cNvPr>
          <p:cNvGrpSpPr/>
          <p:nvPr/>
        </p:nvGrpSpPr>
        <p:grpSpPr>
          <a:xfrm>
            <a:off x="874713" y="1391921"/>
            <a:ext cx="10477500" cy="2763520"/>
            <a:chOff x="874713" y="1391921"/>
            <a:chExt cx="10477500" cy="2763520"/>
          </a:xfrm>
        </p:grpSpPr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90FDA08B-9529-489B-ACD0-B9936C9158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328081" y="1425864"/>
              <a:ext cx="2752080" cy="2724496"/>
            </a:xfrm>
            <a:prstGeom prst="rect">
              <a:avLst/>
            </a:prstGeom>
          </p:spPr>
        </p:pic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id="{69E54D9B-7D66-433E-9A12-201AACB1AE1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5820" b="6450"/>
            <a:stretch/>
          </p:blipFill>
          <p:spPr>
            <a:xfrm>
              <a:off x="874713" y="1391921"/>
              <a:ext cx="6460258" cy="2763520"/>
            </a:xfrm>
            <a:prstGeom prst="rect">
              <a:avLst/>
            </a:prstGeom>
          </p:spPr>
        </p:pic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id="{305E97BF-5A23-4FF9-992F-D94B9D55EDC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9360175" y="2143082"/>
              <a:ext cx="2707536" cy="1276540"/>
            </a:xfrm>
            <a:prstGeom prst="rect">
              <a:avLst/>
            </a:prstGeom>
          </p:spPr>
        </p:pic>
      </p:grpSp>
      <p:cxnSp>
        <p:nvCxnSpPr>
          <p:cNvPr id="7" name="Прямая соединительная линия 6">
            <a:extLst>
              <a:ext uri="{FF2B5EF4-FFF2-40B4-BE49-F238E27FC236}">
                <a16:creationId xmlns:a16="http://schemas.microsoft.com/office/drawing/2014/main" id="{F0F6CD34-B5FF-4AE1-883B-D64F02E502CB}"/>
              </a:ext>
            </a:extLst>
          </p:cNvPr>
          <p:cNvCxnSpPr>
            <a:cxnSpLocks/>
          </p:cNvCxnSpPr>
          <p:nvPr/>
        </p:nvCxnSpPr>
        <p:spPr>
          <a:xfrm>
            <a:off x="874713" y="1407893"/>
            <a:ext cx="10477500" cy="0"/>
          </a:xfrm>
          <a:prstGeom prst="line">
            <a:avLst/>
          </a:prstGeom>
          <a:ln w="38100">
            <a:solidFill>
              <a:srgbClr val="F6B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9144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lag: Uzbekistan on Google Android 12L">
            <a:extLst>
              <a:ext uri="{FF2B5EF4-FFF2-40B4-BE49-F238E27FC236}">
                <a16:creationId xmlns:a16="http://schemas.microsoft.com/office/drawing/2014/main" id="{68D0FD67-32A3-4091-B1AB-F93684A0E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6540" y="365314"/>
            <a:ext cx="945833" cy="938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A54022-5847-4ADF-87FD-6E1F4A3BC96D}"/>
              </a:ext>
            </a:extLst>
          </p:cNvPr>
          <p:cNvSpPr txBox="1"/>
          <p:nvPr/>
        </p:nvSpPr>
        <p:spPr>
          <a:xfrm>
            <a:off x="5740718" y="592574"/>
            <a:ext cx="389705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r>
              <a:rPr lang="ru-RU" sz="3400" dirty="0" err="1"/>
              <a:t>узбекистан</a:t>
            </a:r>
            <a:r>
              <a:rPr lang="ru-RU" sz="3400" dirty="0"/>
              <a:t> </a:t>
            </a:r>
          </a:p>
        </p:txBody>
      </p:sp>
      <p:sp>
        <p:nvSpPr>
          <p:cNvPr id="174" name="Freeform: Shape 690">
            <a:extLst>
              <a:ext uri="{FF2B5EF4-FFF2-40B4-BE49-F238E27FC236}">
                <a16:creationId xmlns:a16="http://schemas.microsoft.com/office/drawing/2014/main" id="{B138E411-EE6A-4C73-BEE6-81B6D1FCBF23}"/>
              </a:ext>
            </a:extLst>
          </p:cNvPr>
          <p:cNvSpPr/>
          <p:nvPr/>
        </p:nvSpPr>
        <p:spPr>
          <a:xfrm>
            <a:off x="6741476" y="9165829"/>
            <a:ext cx="944" cy="0"/>
          </a:xfrm>
          <a:custGeom>
            <a:avLst/>
            <a:gdLst/>
            <a:ahLst/>
            <a:cxnLst>
              <a:cxn ang="3cd4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" h="1">
                <a:moveTo>
                  <a:pt x="0" y="0"/>
                </a:moveTo>
                <a:cubicBezTo>
                  <a:pt x="0" y="1"/>
                  <a:pt x="1" y="1"/>
                  <a:pt x="2" y="1"/>
                </a:cubicBezTo>
                <a:cubicBezTo>
                  <a:pt x="1" y="0"/>
                  <a:pt x="0" y="0"/>
                  <a:pt x="0" y="0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cap="flat">
            <a:noFill/>
            <a:prstDash val="solid"/>
          </a:ln>
        </p:spPr>
        <p:txBody>
          <a:bodyPr vert="horz" wrap="none" lIns="45000" tIns="22500" rIns="45000" bIns="22500" anchor="ctr" anchorCtr="1" compatLnSpc="0"/>
          <a:lstStyle/>
          <a:p>
            <a:pPr hangingPunct="0"/>
            <a:endParaRPr lang="en-US" sz="900">
              <a:latin typeface="Arial" pitchFamily="18"/>
              <a:ea typeface="Arial Unicode MS" pitchFamily="2"/>
              <a:cs typeface="Arial Unicode MS" pitchFamily="2"/>
            </a:endParaRPr>
          </a:p>
        </p:txBody>
      </p:sp>
      <p:grpSp>
        <p:nvGrpSpPr>
          <p:cNvPr id="530" name="Group 609">
            <a:extLst>
              <a:ext uri="{FF2B5EF4-FFF2-40B4-BE49-F238E27FC236}">
                <a16:creationId xmlns:a16="http://schemas.microsoft.com/office/drawing/2014/main" id="{746059E6-11F9-4D5F-B6AE-EEA96EE81D0D}"/>
              </a:ext>
            </a:extLst>
          </p:cNvPr>
          <p:cNvGrpSpPr/>
          <p:nvPr/>
        </p:nvGrpSpPr>
        <p:grpSpPr>
          <a:xfrm>
            <a:off x="232610" y="728663"/>
            <a:ext cx="5415245" cy="2700338"/>
            <a:chOff x="1022538" y="1219200"/>
            <a:chExt cx="10143748" cy="5058230"/>
          </a:xfrm>
          <a:solidFill>
            <a:schemeClr val="bg1">
              <a:lumMod val="85000"/>
            </a:schemeClr>
          </a:solidFill>
        </p:grpSpPr>
        <p:sp>
          <p:nvSpPr>
            <p:cNvPr id="541" name="Freeform 7">
              <a:extLst>
                <a:ext uri="{FF2B5EF4-FFF2-40B4-BE49-F238E27FC236}">
                  <a16:creationId xmlns:a16="http://schemas.microsoft.com/office/drawing/2014/main" id="{E299C217-2AC9-455B-B261-7CE164E12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4511" y="4858396"/>
              <a:ext cx="218313" cy="196872"/>
            </a:xfrm>
            <a:custGeom>
              <a:avLst/>
              <a:gdLst>
                <a:gd name="T0" fmla="*/ 76 w 112"/>
                <a:gd name="T1" fmla="*/ 5 h 101"/>
                <a:gd name="T2" fmla="*/ 87 w 112"/>
                <a:gd name="T3" fmla="*/ 5 h 101"/>
                <a:gd name="T4" fmla="*/ 98 w 112"/>
                <a:gd name="T5" fmla="*/ 11 h 101"/>
                <a:gd name="T6" fmla="*/ 109 w 112"/>
                <a:gd name="T7" fmla="*/ 14 h 101"/>
                <a:gd name="T8" fmla="*/ 112 w 112"/>
                <a:gd name="T9" fmla="*/ 16 h 101"/>
                <a:gd name="T10" fmla="*/ 112 w 112"/>
                <a:gd name="T11" fmla="*/ 25 h 101"/>
                <a:gd name="T12" fmla="*/ 112 w 112"/>
                <a:gd name="T13" fmla="*/ 38 h 101"/>
                <a:gd name="T14" fmla="*/ 111 w 112"/>
                <a:gd name="T15" fmla="*/ 44 h 101"/>
                <a:gd name="T16" fmla="*/ 109 w 112"/>
                <a:gd name="T17" fmla="*/ 47 h 101"/>
                <a:gd name="T18" fmla="*/ 109 w 112"/>
                <a:gd name="T19" fmla="*/ 49 h 101"/>
                <a:gd name="T20" fmla="*/ 111 w 112"/>
                <a:gd name="T21" fmla="*/ 52 h 101"/>
                <a:gd name="T22" fmla="*/ 112 w 112"/>
                <a:gd name="T23" fmla="*/ 62 h 101"/>
                <a:gd name="T24" fmla="*/ 111 w 112"/>
                <a:gd name="T25" fmla="*/ 68 h 101"/>
                <a:gd name="T26" fmla="*/ 106 w 112"/>
                <a:gd name="T27" fmla="*/ 74 h 101"/>
                <a:gd name="T28" fmla="*/ 103 w 112"/>
                <a:gd name="T29" fmla="*/ 80 h 101"/>
                <a:gd name="T30" fmla="*/ 101 w 112"/>
                <a:gd name="T31" fmla="*/ 87 h 101"/>
                <a:gd name="T32" fmla="*/ 92 w 112"/>
                <a:gd name="T33" fmla="*/ 96 h 101"/>
                <a:gd name="T34" fmla="*/ 85 w 112"/>
                <a:gd name="T35" fmla="*/ 99 h 101"/>
                <a:gd name="T36" fmla="*/ 73 w 112"/>
                <a:gd name="T37" fmla="*/ 99 h 101"/>
                <a:gd name="T38" fmla="*/ 60 w 112"/>
                <a:gd name="T39" fmla="*/ 98 h 101"/>
                <a:gd name="T40" fmla="*/ 56 w 112"/>
                <a:gd name="T41" fmla="*/ 95 h 101"/>
                <a:gd name="T42" fmla="*/ 56 w 112"/>
                <a:gd name="T43" fmla="*/ 91 h 101"/>
                <a:gd name="T44" fmla="*/ 51 w 112"/>
                <a:gd name="T45" fmla="*/ 90 h 101"/>
                <a:gd name="T46" fmla="*/ 41 w 112"/>
                <a:gd name="T47" fmla="*/ 87 h 101"/>
                <a:gd name="T48" fmla="*/ 37 w 112"/>
                <a:gd name="T49" fmla="*/ 80 h 101"/>
                <a:gd name="T50" fmla="*/ 37 w 112"/>
                <a:gd name="T51" fmla="*/ 76 h 101"/>
                <a:gd name="T52" fmla="*/ 37 w 112"/>
                <a:gd name="T53" fmla="*/ 71 h 101"/>
                <a:gd name="T54" fmla="*/ 30 w 112"/>
                <a:gd name="T55" fmla="*/ 69 h 101"/>
                <a:gd name="T56" fmla="*/ 27 w 112"/>
                <a:gd name="T57" fmla="*/ 65 h 101"/>
                <a:gd name="T58" fmla="*/ 15 w 112"/>
                <a:gd name="T59" fmla="*/ 58 h 101"/>
                <a:gd name="T60" fmla="*/ 11 w 112"/>
                <a:gd name="T61" fmla="*/ 49 h 101"/>
                <a:gd name="T62" fmla="*/ 8 w 112"/>
                <a:gd name="T63" fmla="*/ 44 h 101"/>
                <a:gd name="T64" fmla="*/ 3 w 112"/>
                <a:gd name="T65" fmla="*/ 36 h 101"/>
                <a:gd name="T66" fmla="*/ 0 w 112"/>
                <a:gd name="T67" fmla="*/ 33 h 101"/>
                <a:gd name="T68" fmla="*/ 5 w 112"/>
                <a:gd name="T69" fmla="*/ 32 h 101"/>
                <a:gd name="T70" fmla="*/ 11 w 112"/>
                <a:gd name="T71" fmla="*/ 33 h 101"/>
                <a:gd name="T72" fmla="*/ 22 w 112"/>
                <a:gd name="T73" fmla="*/ 35 h 101"/>
                <a:gd name="T74" fmla="*/ 27 w 112"/>
                <a:gd name="T75" fmla="*/ 33 h 101"/>
                <a:gd name="T76" fmla="*/ 30 w 112"/>
                <a:gd name="T77" fmla="*/ 30 h 101"/>
                <a:gd name="T78" fmla="*/ 33 w 112"/>
                <a:gd name="T79" fmla="*/ 28 h 101"/>
                <a:gd name="T80" fmla="*/ 33 w 112"/>
                <a:gd name="T81" fmla="*/ 27 h 101"/>
                <a:gd name="T82" fmla="*/ 35 w 112"/>
                <a:gd name="T83" fmla="*/ 25 h 101"/>
                <a:gd name="T84" fmla="*/ 37 w 112"/>
                <a:gd name="T85" fmla="*/ 22 h 101"/>
                <a:gd name="T86" fmla="*/ 38 w 112"/>
                <a:gd name="T87" fmla="*/ 21 h 101"/>
                <a:gd name="T88" fmla="*/ 40 w 112"/>
                <a:gd name="T89" fmla="*/ 21 h 101"/>
                <a:gd name="T90" fmla="*/ 41 w 112"/>
                <a:gd name="T91" fmla="*/ 19 h 101"/>
                <a:gd name="T92" fmla="*/ 43 w 112"/>
                <a:gd name="T93" fmla="*/ 17 h 101"/>
                <a:gd name="T94" fmla="*/ 46 w 112"/>
                <a:gd name="T95" fmla="*/ 16 h 101"/>
                <a:gd name="T96" fmla="*/ 48 w 112"/>
                <a:gd name="T97" fmla="*/ 17 h 101"/>
                <a:gd name="T98" fmla="*/ 49 w 112"/>
                <a:gd name="T99" fmla="*/ 16 h 101"/>
                <a:gd name="T100" fmla="*/ 51 w 112"/>
                <a:gd name="T101" fmla="*/ 16 h 101"/>
                <a:gd name="T102" fmla="*/ 52 w 112"/>
                <a:gd name="T103" fmla="*/ 16 h 101"/>
                <a:gd name="T104" fmla="*/ 54 w 112"/>
                <a:gd name="T105" fmla="*/ 14 h 101"/>
                <a:gd name="T106" fmla="*/ 56 w 112"/>
                <a:gd name="T107" fmla="*/ 14 h 101"/>
                <a:gd name="T108" fmla="*/ 52 w 112"/>
                <a:gd name="T109" fmla="*/ 13 h 101"/>
                <a:gd name="T110" fmla="*/ 52 w 112"/>
                <a:gd name="T111" fmla="*/ 11 h 101"/>
                <a:gd name="T112" fmla="*/ 54 w 112"/>
                <a:gd name="T113" fmla="*/ 5 h 101"/>
                <a:gd name="T114" fmla="*/ 62 w 112"/>
                <a:gd name="T11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2" h="101">
                  <a:moveTo>
                    <a:pt x="73" y="0"/>
                  </a:moveTo>
                  <a:lnTo>
                    <a:pt x="74" y="0"/>
                  </a:lnTo>
                  <a:lnTo>
                    <a:pt x="74" y="2"/>
                  </a:lnTo>
                  <a:lnTo>
                    <a:pt x="76" y="5"/>
                  </a:lnTo>
                  <a:lnTo>
                    <a:pt x="76" y="5"/>
                  </a:lnTo>
                  <a:lnTo>
                    <a:pt x="79" y="5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90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8" y="11"/>
                  </a:lnTo>
                  <a:lnTo>
                    <a:pt x="101" y="11"/>
                  </a:lnTo>
                  <a:lnTo>
                    <a:pt x="104" y="13"/>
                  </a:lnTo>
                  <a:lnTo>
                    <a:pt x="108" y="14"/>
                  </a:lnTo>
                  <a:lnTo>
                    <a:pt x="109" y="14"/>
                  </a:lnTo>
                  <a:lnTo>
                    <a:pt x="111" y="16"/>
                  </a:lnTo>
                  <a:lnTo>
                    <a:pt x="111" y="16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7"/>
                  </a:lnTo>
                  <a:lnTo>
                    <a:pt x="111" y="21"/>
                  </a:lnTo>
                  <a:lnTo>
                    <a:pt x="112" y="24"/>
                  </a:lnTo>
                  <a:lnTo>
                    <a:pt x="112" y="25"/>
                  </a:lnTo>
                  <a:lnTo>
                    <a:pt x="112" y="32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2" y="41"/>
                  </a:lnTo>
                  <a:lnTo>
                    <a:pt x="111" y="44"/>
                  </a:lnTo>
                  <a:lnTo>
                    <a:pt x="111" y="44"/>
                  </a:lnTo>
                  <a:lnTo>
                    <a:pt x="111" y="46"/>
                  </a:lnTo>
                  <a:lnTo>
                    <a:pt x="111" y="46"/>
                  </a:lnTo>
                  <a:lnTo>
                    <a:pt x="109" y="47"/>
                  </a:lnTo>
                  <a:lnTo>
                    <a:pt x="109" y="47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11" y="51"/>
                  </a:lnTo>
                  <a:lnTo>
                    <a:pt x="111" y="51"/>
                  </a:lnTo>
                  <a:lnTo>
                    <a:pt x="111" y="52"/>
                  </a:lnTo>
                  <a:lnTo>
                    <a:pt x="111" y="52"/>
                  </a:lnTo>
                  <a:lnTo>
                    <a:pt x="109" y="55"/>
                  </a:lnTo>
                  <a:lnTo>
                    <a:pt x="111" y="57"/>
                  </a:lnTo>
                  <a:lnTo>
                    <a:pt x="111" y="60"/>
                  </a:lnTo>
                  <a:lnTo>
                    <a:pt x="112" y="62"/>
                  </a:lnTo>
                  <a:lnTo>
                    <a:pt x="112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1" y="68"/>
                  </a:lnTo>
                  <a:lnTo>
                    <a:pt x="109" y="69"/>
                  </a:lnTo>
                  <a:lnTo>
                    <a:pt x="108" y="73"/>
                  </a:lnTo>
                  <a:lnTo>
                    <a:pt x="106" y="73"/>
                  </a:lnTo>
                  <a:lnTo>
                    <a:pt x="106" y="74"/>
                  </a:lnTo>
                  <a:lnTo>
                    <a:pt x="106" y="74"/>
                  </a:lnTo>
                  <a:lnTo>
                    <a:pt x="106" y="77"/>
                  </a:lnTo>
                  <a:lnTo>
                    <a:pt x="106" y="79"/>
                  </a:lnTo>
                  <a:lnTo>
                    <a:pt x="103" y="80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1" y="87"/>
                  </a:lnTo>
                  <a:lnTo>
                    <a:pt x="98" y="90"/>
                  </a:lnTo>
                  <a:lnTo>
                    <a:pt x="97" y="91"/>
                  </a:lnTo>
                  <a:lnTo>
                    <a:pt x="95" y="95"/>
                  </a:lnTo>
                  <a:lnTo>
                    <a:pt x="92" y="96"/>
                  </a:lnTo>
                  <a:lnTo>
                    <a:pt x="90" y="99"/>
                  </a:lnTo>
                  <a:lnTo>
                    <a:pt x="89" y="101"/>
                  </a:lnTo>
                  <a:lnTo>
                    <a:pt x="87" y="99"/>
                  </a:lnTo>
                  <a:lnTo>
                    <a:pt x="85" y="99"/>
                  </a:lnTo>
                  <a:lnTo>
                    <a:pt x="82" y="98"/>
                  </a:lnTo>
                  <a:lnTo>
                    <a:pt x="79" y="99"/>
                  </a:lnTo>
                  <a:lnTo>
                    <a:pt x="76" y="99"/>
                  </a:lnTo>
                  <a:lnTo>
                    <a:pt x="73" y="99"/>
                  </a:lnTo>
                  <a:lnTo>
                    <a:pt x="68" y="96"/>
                  </a:lnTo>
                  <a:lnTo>
                    <a:pt x="65" y="96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6"/>
                  </a:lnTo>
                  <a:lnTo>
                    <a:pt x="59" y="95"/>
                  </a:lnTo>
                  <a:lnTo>
                    <a:pt x="57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3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4" y="90"/>
                  </a:lnTo>
                  <a:lnTo>
                    <a:pt x="51" y="90"/>
                  </a:lnTo>
                  <a:lnTo>
                    <a:pt x="48" y="88"/>
                  </a:lnTo>
                  <a:lnTo>
                    <a:pt x="43" y="88"/>
                  </a:lnTo>
                  <a:lnTo>
                    <a:pt x="41" y="88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5"/>
                  </a:lnTo>
                  <a:lnTo>
                    <a:pt x="38" y="84"/>
                  </a:lnTo>
                  <a:lnTo>
                    <a:pt x="37" y="80"/>
                  </a:lnTo>
                  <a:lnTo>
                    <a:pt x="35" y="80"/>
                  </a:lnTo>
                  <a:lnTo>
                    <a:pt x="37" y="79"/>
                  </a:lnTo>
                  <a:lnTo>
                    <a:pt x="37" y="77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7" y="73"/>
                  </a:lnTo>
                  <a:lnTo>
                    <a:pt x="37" y="73"/>
                  </a:lnTo>
                  <a:lnTo>
                    <a:pt x="37" y="71"/>
                  </a:lnTo>
                  <a:lnTo>
                    <a:pt x="35" y="71"/>
                  </a:lnTo>
                  <a:lnTo>
                    <a:pt x="33" y="71"/>
                  </a:lnTo>
                  <a:lnTo>
                    <a:pt x="30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9" y="66"/>
                  </a:lnTo>
                  <a:lnTo>
                    <a:pt x="29" y="66"/>
                  </a:lnTo>
                  <a:lnTo>
                    <a:pt x="27" y="65"/>
                  </a:lnTo>
                  <a:lnTo>
                    <a:pt x="26" y="65"/>
                  </a:lnTo>
                  <a:lnTo>
                    <a:pt x="21" y="63"/>
                  </a:lnTo>
                  <a:lnTo>
                    <a:pt x="19" y="60"/>
                  </a:lnTo>
                  <a:lnTo>
                    <a:pt x="15" y="58"/>
                  </a:lnTo>
                  <a:lnTo>
                    <a:pt x="15" y="57"/>
                  </a:lnTo>
                  <a:lnTo>
                    <a:pt x="13" y="55"/>
                  </a:lnTo>
                  <a:lnTo>
                    <a:pt x="11" y="51"/>
                  </a:lnTo>
                  <a:lnTo>
                    <a:pt x="11" y="49"/>
                  </a:lnTo>
                  <a:lnTo>
                    <a:pt x="11" y="49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4"/>
                  </a:lnTo>
                  <a:lnTo>
                    <a:pt x="5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1" y="33"/>
                  </a:lnTo>
                  <a:lnTo>
                    <a:pt x="13" y="33"/>
                  </a:lnTo>
                  <a:lnTo>
                    <a:pt x="16" y="33"/>
                  </a:lnTo>
                  <a:lnTo>
                    <a:pt x="19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9" y="32"/>
                  </a:lnTo>
                  <a:lnTo>
                    <a:pt x="29" y="32"/>
                  </a:lnTo>
                  <a:lnTo>
                    <a:pt x="29" y="30"/>
                  </a:lnTo>
                  <a:lnTo>
                    <a:pt x="30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7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7"/>
                  </a:lnTo>
                  <a:lnTo>
                    <a:pt x="35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7" y="24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7"/>
                  </a:lnTo>
                  <a:lnTo>
                    <a:pt x="43" y="17"/>
                  </a:lnTo>
                  <a:lnTo>
                    <a:pt x="43" y="17"/>
                  </a:lnTo>
                  <a:lnTo>
                    <a:pt x="44" y="17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7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2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6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6" y="3"/>
                  </a:lnTo>
                  <a:lnTo>
                    <a:pt x="59" y="2"/>
                  </a:lnTo>
                  <a:lnTo>
                    <a:pt x="62" y="0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2" name="Freeform 8">
              <a:extLst>
                <a:ext uri="{FF2B5EF4-FFF2-40B4-BE49-F238E27FC236}">
                  <a16:creationId xmlns:a16="http://schemas.microsoft.com/office/drawing/2014/main" id="{1F0DEBB4-D1F7-4859-A951-BBAABF0F61A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2897" y="4645931"/>
              <a:ext cx="329419" cy="280688"/>
            </a:xfrm>
            <a:custGeom>
              <a:avLst/>
              <a:gdLst>
                <a:gd name="T0" fmla="*/ 98 w 169"/>
                <a:gd name="T1" fmla="*/ 122 h 144"/>
                <a:gd name="T2" fmla="*/ 123 w 169"/>
                <a:gd name="T3" fmla="*/ 4 h 144"/>
                <a:gd name="T4" fmla="*/ 125 w 169"/>
                <a:gd name="T5" fmla="*/ 5 h 144"/>
                <a:gd name="T6" fmla="*/ 128 w 169"/>
                <a:gd name="T7" fmla="*/ 5 h 144"/>
                <a:gd name="T8" fmla="*/ 134 w 169"/>
                <a:gd name="T9" fmla="*/ 8 h 144"/>
                <a:gd name="T10" fmla="*/ 139 w 169"/>
                <a:gd name="T11" fmla="*/ 8 h 144"/>
                <a:gd name="T12" fmla="*/ 144 w 169"/>
                <a:gd name="T13" fmla="*/ 11 h 144"/>
                <a:gd name="T14" fmla="*/ 155 w 169"/>
                <a:gd name="T15" fmla="*/ 16 h 144"/>
                <a:gd name="T16" fmla="*/ 159 w 169"/>
                <a:gd name="T17" fmla="*/ 21 h 144"/>
                <a:gd name="T18" fmla="*/ 164 w 169"/>
                <a:gd name="T19" fmla="*/ 24 h 144"/>
                <a:gd name="T20" fmla="*/ 167 w 169"/>
                <a:gd name="T21" fmla="*/ 32 h 144"/>
                <a:gd name="T22" fmla="*/ 164 w 169"/>
                <a:gd name="T23" fmla="*/ 40 h 144"/>
                <a:gd name="T24" fmla="*/ 162 w 169"/>
                <a:gd name="T25" fmla="*/ 49 h 144"/>
                <a:gd name="T26" fmla="*/ 166 w 169"/>
                <a:gd name="T27" fmla="*/ 60 h 144"/>
                <a:gd name="T28" fmla="*/ 159 w 169"/>
                <a:gd name="T29" fmla="*/ 65 h 144"/>
                <a:gd name="T30" fmla="*/ 159 w 169"/>
                <a:gd name="T31" fmla="*/ 73 h 144"/>
                <a:gd name="T32" fmla="*/ 156 w 169"/>
                <a:gd name="T33" fmla="*/ 79 h 144"/>
                <a:gd name="T34" fmla="*/ 159 w 169"/>
                <a:gd name="T35" fmla="*/ 84 h 144"/>
                <a:gd name="T36" fmla="*/ 158 w 169"/>
                <a:gd name="T37" fmla="*/ 87 h 144"/>
                <a:gd name="T38" fmla="*/ 139 w 169"/>
                <a:gd name="T39" fmla="*/ 93 h 144"/>
                <a:gd name="T40" fmla="*/ 120 w 169"/>
                <a:gd name="T41" fmla="*/ 100 h 144"/>
                <a:gd name="T42" fmla="*/ 117 w 169"/>
                <a:gd name="T43" fmla="*/ 109 h 144"/>
                <a:gd name="T44" fmla="*/ 99 w 169"/>
                <a:gd name="T45" fmla="*/ 115 h 144"/>
                <a:gd name="T46" fmla="*/ 96 w 169"/>
                <a:gd name="T47" fmla="*/ 122 h 144"/>
                <a:gd name="T48" fmla="*/ 91 w 169"/>
                <a:gd name="T49" fmla="*/ 122 h 144"/>
                <a:gd name="T50" fmla="*/ 90 w 169"/>
                <a:gd name="T51" fmla="*/ 125 h 144"/>
                <a:gd name="T52" fmla="*/ 87 w 169"/>
                <a:gd name="T53" fmla="*/ 125 h 144"/>
                <a:gd name="T54" fmla="*/ 85 w 169"/>
                <a:gd name="T55" fmla="*/ 126 h 144"/>
                <a:gd name="T56" fmla="*/ 84 w 169"/>
                <a:gd name="T57" fmla="*/ 130 h 144"/>
                <a:gd name="T58" fmla="*/ 77 w 169"/>
                <a:gd name="T59" fmla="*/ 136 h 144"/>
                <a:gd name="T60" fmla="*/ 76 w 169"/>
                <a:gd name="T61" fmla="*/ 139 h 144"/>
                <a:gd name="T62" fmla="*/ 69 w 169"/>
                <a:gd name="T63" fmla="*/ 144 h 144"/>
                <a:gd name="T64" fmla="*/ 52 w 169"/>
                <a:gd name="T65" fmla="*/ 141 h 144"/>
                <a:gd name="T66" fmla="*/ 33 w 169"/>
                <a:gd name="T67" fmla="*/ 136 h 144"/>
                <a:gd name="T68" fmla="*/ 8 w 169"/>
                <a:gd name="T69" fmla="*/ 128 h 144"/>
                <a:gd name="T70" fmla="*/ 0 w 169"/>
                <a:gd name="T71" fmla="*/ 90 h 144"/>
                <a:gd name="T72" fmla="*/ 28 w 169"/>
                <a:gd name="T73" fmla="*/ 67 h 144"/>
                <a:gd name="T74" fmla="*/ 30 w 169"/>
                <a:gd name="T75" fmla="*/ 51 h 144"/>
                <a:gd name="T76" fmla="*/ 30 w 169"/>
                <a:gd name="T77" fmla="*/ 43 h 144"/>
                <a:gd name="T78" fmla="*/ 35 w 169"/>
                <a:gd name="T79" fmla="*/ 41 h 144"/>
                <a:gd name="T80" fmla="*/ 39 w 169"/>
                <a:gd name="T81" fmla="*/ 46 h 144"/>
                <a:gd name="T82" fmla="*/ 49 w 169"/>
                <a:gd name="T83" fmla="*/ 45 h 144"/>
                <a:gd name="T84" fmla="*/ 54 w 169"/>
                <a:gd name="T85" fmla="*/ 52 h 144"/>
                <a:gd name="T86" fmla="*/ 69 w 169"/>
                <a:gd name="T87" fmla="*/ 56 h 144"/>
                <a:gd name="T88" fmla="*/ 74 w 169"/>
                <a:gd name="T89" fmla="*/ 49 h 144"/>
                <a:gd name="T90" fmla="*/ 82 w 169"/>
                <a:gd name="T91" fmla="*/ 59 h 144"/>
                <a:gd name="T92" fmla="*/ 95 w 169"/>
                <a:gd name="T93" fmla="*/ 65 h 144"/>
                <a:gd name="T94" fmla="*/ 101 w 169"/>
                <a:gd name="T95" fmla="*/ 73 h 144"/>
                <a:gd name="T96" fmla="*/ 110 w 169"/>
                <a:gd name="T97" fmla="*/ 73 h 144"/>
                <a:gd name="T98" fmla="*/ 114 w 169"/>
                <a:gd name="T99" fmla="*/ 76 h 144"/>
                <a:gd name="T100" fmla="*/ 110 w 169"/>
                <a:gd name="T101" fmla="*/ 59 h 144"/>
                <a:gd name="T102" fmla="*/ 104 w 169"/>
                <a:gd name="T103" fmla="*/ 60 h 144"/>
                <a:gd name="T104" fmla="*/ 93 w 169"/>
                <a:gd name="T105" fmla="*/ 51 h 144"/>
                <a:gd name="T106" fmla="*/ 96 w 169"/>
                <a:gd name="T107" fmla="*/ 37 h 144"/>
                <a:gd name="T108" fmla="*/ 95 w 169"/>
                <a:gd name="T109" fmla="*/ 19 h 144"/>
                <a:gd name="T110" fmla="*/ 99 w 169"/>
                <a:gd name="T111" fmla="*/ 8 h 144"/>
                <a:gd name="T112" fmla="*/ 117 w 169"/>
                <a:gd name="T113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9" h="144">
                  <a:moveTo>
                    <a:pt x="79" y="137"/>
                  </a:moveTo>
                  <a:lnTo>
                    <a:pt x="77" y="139"/>
                  </a:lnTo>
                  <a:lnTo>
                    <a:pt x="77" y="139"/>
                  </a:lnTo>
                  <a:lnTo>
                    <a:pt x="77" y="137"/>
                  </a:lnTo>
                  <a:lnTo>
                    <a:pt x="79" y="137"/>
                  </a:lnTo>
                  <a:lnTo>
                    <a:pt x="79" y="137"/>
                  </a:lnTo>
                  <a:close/>
                  <a:moveTo>
                    <a:pt x="98" y="122"/>
                  </a:move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close/>
                  <a:moveTo>
                    <a:pt x="125" y="0"/>
                  </a:moveTo>
                  <a:lnTo>
                    <a:pt x="125" y="0"/>
                  </a:lnTo>
                  <a:lnTo>
                    <a:pt x="125" y="2"/>
                  </a:lnTo>
                  <a:lnTo>
                    <a:pt x="123" y="2"/>
                  </a:lnTo>
                  <a:lnTo>
                    <a:pt x="123" y="2"/>
                  </a:lnTo>
                  <a:lnTo>
                    <a:pt x="123" y="4"/>
                  </a:lnTo>
                  <a:lnTo>
                    <a:pt x="123" y="4"/>
                  </a:lnTo>
                  <a:lnTo>
                    <a:pt x="123" y="5"/>
                  </a:lnTo>
                  <a:lnTo>
                    <a:pt x="123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8" y="5"/>
                  </a:lnTo>
                  <a:lnTo>
                    <a:pt x="128" y="5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7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39" y="8"/>
                  </a:lnTo>
                  <a:lnTo>
                    <a:pt x="139" y="8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2" y="10"/>
                  </a:lnTo>
                  <a:lnTo>
                    <a:pt x="142" y="10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5" y="13"/>
                  </a:lnTo>
                  <a:lnTo>
                    <a:pt x="145" y="13"/>
                  </a:lnTo>
                  <a:lnTo>
                    <a:pt x="147" y="13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1" y="15"/>
                  </a:lnTo>
                  <a:lnTo>
                    <a:pt x="153" y="15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8" y="18"/>
                  </a:lnTo>
                  <a:lnTo>
                    <a:pt x="159" y="18"/>
                  </a:lnTo>
                  <a:lnTo>
                    <a:pt x="159" y="18"/>
                  </a:lnTo>
                  <a:lnTo>
                    <a:pt x="159" y="19"/>
                  </a:lnTo>
                  <a:lnTo>
                    <a:pt x="159" y="19"/>
                  </a:lnTo>
                  <a:lnTo>
                    <a:pt x="159" y="21"/>
                  </a:lnTo>
                  <a:lnTo>
                    <a:pt x="159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2" y="21"/>
                  </a:lnTo>
                  <a:lnTo>
                    <a:pt x="162" y="21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6" y="24"/>
                  </a:lnTo>
                  <a:lnTo>
                    <a:pt x="164" y="26"/>
                  </a:lnTo>
                  <a:lnTo>
                    <a:pt x="164" y="27"/>
                  </a:lnTo>
                  <a:lnTo>
                    <a:pt x="166" y="29"/>
                  </a:lnTo>
                  <a:lnTo>
                    <a:pt x="167" y="29"/>
                  </a:lnTo>
                  <a:lnTo>
                    <a:pt x="167" y="30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69" y="33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7" y="38"/>
                  </a:lnTo>
                  <a:lnTo>
                    <a:pt x="166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1"/>
                  </a:lnTo>
                  <a:lnTo>
                    <a:pt x="166" y="43"/>
                  </a:lnTo>
                  <a:lnTo>
                    <a:pt x="164" y="45"/>
                  </a:lnTo>
                  <a:lnTo>
                    <a:pt x="164" y="46"/>
                  </a:lnTo>
                  <a:lnTo>
                    <a:pt x="162" y="46"/>
                  </a:lnTo>
                  <a:lnTo>
                    <a:pt x="162" y="49"/>
                  </a:lnTo>
                  <a:lnTo>
                    <a:pt x="164" y="49"/>
                  </a:lnTo>
                  <a:lnTo>
                    <a:pt x="164" y="49"/>
                  </a:lnTo>
                  <a:lnTo>
                    <a:pt x="164" y="51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4" y="57"/>
                  </a:lnTo>
                  <a:lnTo>
                    <a:pt x="164" y="60"/>
                  </a:lnTo>
                  <a:lnTo>
                    <a:pt x="166" y="60"/>
                  </a:lnTo>
                  <a:lnTo>
                    <a:pt x="167" y="60"/>
                  </a:lnTo>
                  <a:lnTo>
                    <a:pt x="167" y="60"/>
                  </a:lnTo>
                  <a:lnTo>
                    <a:pt x="167" y="62"/>
                  </a:lnTo>
                  <a:lnTo>
                    <a:pt x="166" y="62"/>
                  </a:lnTo>
                  <a:lnTo>
                    <a:pt x="166" y="62"/>
                  </a:lnTo>
                  <a:lnTo>
                    <a:pt x="164" y="63"/>
                  </a:lnTo>
                  <a:lnTo>
                    <a:pt x="161" y="65"/>
                  </a:lnTo>
                  <a:lnTo>
                    <a:pt x="159" y="65"/>
                  </a:lnTo>
                  <a:lnTo>
                    <a:pt x="159" y="67"/>
                  </a:lnTo>
                  <a:lnTo>
                    <a:pt x="159" y="68"/>
                  </a:lnTo>
                  <a:lnTo>
                    <a:pt x="159" y="68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8" y="74"/>
                  </a:lnTo>
                  <a:lnTo>
                    <a:pt x="158" y="76"/>
                  </a:lnTo>
                  <a:lnTo>
                    <a:pt x="158" y="78"/>
                  </a:lnTo>
                  <a:lnTo>
                    <a:pt x="156" y="78"/>
                  </a:lnTo>
                  <a:lnTo>
                    <a:pt x="155" y="79"/>
                  </a:lnTo>
                  <a:lnTo>
                    <a:pt x="155" y="79"/>
                  </a:lnTo>
                  <a:lnTo>
                    <a:pt x="156" y="79"/>
                  </a:lnTo>
                  <a:lnTo>
                    <a:pt x="156" y="79"/>
                  </a:lnTo>
                  <a:lnTo>
                    <a:pt x="158" y="81"/>
                  </a:lnTo>
                  <a:lnTo>
                    <a:pt x="156" y="81"/>
                  </a:lnTo>
                  <a:lnTo>
                    <a:pt x="156" y="81"/>
                  </a:lnTo>
                  <a:lnTo>
                    <a:pt x="158" y="81"/>
                  </a:lnTo>
                  <a:lnTo>
                    <a:pt x="158" y="82"/>
                  </a:lnTo>
                  <a:lnTo>
                    <a:pt x="159" y="82"/>
                  </a:lnTo>
                  <a:lnTo>
                    <a:pt x="159" y="84"/>
                  </a:lnTo>
                  <a:lnTo>
                    <a:pt x="159" y="84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61" y="84"/>
                  </a:lnTo>
                  <a:lnTo>
                    <a:pt x="161" y="84"/>
                  </a:lnTo>
                  <a:lnTo>
                    <a:pt x="162" y="84"/>
                  </a:lnTo>
                  <a:lnTo>
                    <a:pt x="162" y="85"/>
                  </a:lnTo>
                  <a:lnTo>
                    <a:pt x="159" y="85"/>
                  </a:lnTo>
                  <a:lnTo>
                    <a:pt x="158" y="87"/>
                  </a:lnTo>
                  <a:lnTo>
                    <a:pt x="153" y="89"/>
                  </a:lnTo>
                  <a:lnTo>
                    <a:pt x="150" y="89"/>
                  </a:lnTo>
                  <a:lnTo>
                    <a:pt x="148" y="90"/>
                  </a:lnTo>
                  <a:lnTo>
                    <a:pt x="147" y="90"/>
                  </a:lnTo>
                  <a:lnTo>
                    <a:pt x="145" y="90"/>
                  </a:lnTo>
                  <a:lnTo>
                    <a:pt x="142" y="92"/>
                  </a:lnTo>
                  <a:lnTo>
                    <a:pt x="140" y="92"/>
                  </a:lnTo>
                  <a:lnTo>
                    <a:pt x="139" y="93"/>
                  </a:lnTo>
                  <a:lnTo>
                    <a:pt x="136" y="93"/>
                  </a:lnTo>
                  <a:lnTo>
                    <a:pt x="132" y="95"/>
                  </a:lnTo>
                  <a:lnTo>
                    <a:pt x="129" y="95"/>
                  </a:lnTo>
                  <a:lnTo>
                    <a:pt x="126" y="97"/>
                  </a:lnTo>
                  <a:lnTo>
                    <a:pt x="125" y="97"/>
                  </a:lnTo>
                  <a:lnTo>
                    <a:pt x="123" y="98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1"/>
                  </a:lnTo>
                  <a:lnTo>
                    <a:pt x="121" y="103"/>
                  </a:lnTo>
                  <a:lnTo>
                    <a:pt x="121" y="104"/>
                  </a:lnTo>
                  <a:lnTo>
                    <a:pt x="121" y="106"/>
                  </a:lnTo>
                  <a:lnTo>
                    <a:pt x="121" y="109"/>
                  </a:lnTo>
                  <a:lnTo>
                    <a:pt x="120" y="109"/>
                  </a:lnTo>
                  <a:lnTo>
                    <a:pt x="117" y="109"/>
                  </a:lnTo>
                  <a:lnTo>
                    <a:pt x="112" y="109"/>
                  </a:lnTo>
                  <a:lnTo>
                    <a:pt x="109" y="109"/>
                  </a:lnTo>
                  <a:lnTo>
                    <a:pt x="106" y="111"/>
                  </a:lnTo>
                  <a:lnTo>
                    <a:pt x="103" y="112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99" y="115"/>
                  </a:lnTo>
                  <a:lnTo>
                    <a:pt x="99" y="119"/>
                  </a:lnTo>
                  <a:lnTo>
                    <a:pt x="99" y="120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3"/>
                  </a:lnTo>
                  <a:lnTo>
                    <a:pt x="91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5"/>
                  </a:lnTo>
                  <a:lnTo>
                    <a:pt x="88" y="125"/>
                  </a:lnTo>
                  <a:lnTo>
                    <a:pt x="88" y="125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5" y="125"/>
                  </a:lnTo>
                  <a:lnTo>
                    <a:pt x="85" y="125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30"/>
                  </a:lnTo>
                  <a:lnTo>
                    <a:pt x="84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0" y="131"/>
                  </a:lnTo>
                  <a:lnTo>
                    <a:pt x="80" y="133"/>
                  </a:lnTo>
                  <a:lnTo>
                    <a:pt x="79" y="133"/>
                  </a:lnTo>
                  <a:lnTo>
                    <a:pt x="79" y="134"/>
                  </a:lnTo>
                  <a:lnTo>
                    <a:pt x="77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6" y="139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2"/>
                  </a:lnTo>
                  <a:lnTo>
                    <a:pt x="74" y="142"/>
                  </a:lnTo>
                  <a:lnTo>
                    <a:pt x="73" y="142"/>
                  </a:lnTo>
                  <a:lnTo>
                    <a:pt x="74" y="142"/>
                  </a:lnTo>
                  <a:lnTo>
                    <a:pt x="69" y="144"/>
                  </a:lnTo>
                  <a:lnTo>
                    <a:pt x="66" y="144"/>
                  </a:lnTo>
                  <a:lnTo>
                    <a:pt x="63" y="142"/>
                  </a:lnTo>
                  <a:lnTo>
                    <a:pt x="60" y="142"/>
                  </a:lnTo>
                  <a:lnTo>
                    <a:pt x="58" y="142"/>
                  </a:lnTo>
                  <a:lnTo>
                    <a:pt x="57" y="142"/>
                  </a:lnTo>
                  <a:lnTo>
                    <a:pt x="55" y="141"/>
                  </a:lnTo>
                  <a:lnTo>
                    <a:pt x="54" y="141"/>
                  </a:lnTo>
                  <a:lnTo>
                    <a:pt x="52" y="141"/>
                  </a:lnTo>
                  <a:lnTo>
                    <a:pt x="50" y="141"/>
                  </a:lnTo>
                  <a:lnTo>
                    <a:pt x="47" y="141"/>
                  </a:lnTo>
                  <a:lnTo>
                    <a:pt x="46" y="137"/>
                  </a:lnTo>
                  <a:lnTo>
                    <a:pt x="44" y="137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33" y="136"/>
                  </a:lnTo>
                  <a:lnTo>
                    <a:pt x="33" y="136"/>
                  </a:lnTo>
                  <a:lnTo>
                    <a:pt x="30" y="136"/>
                  </a:lnTo>
                  <a:lnTo>
                    <a:pt x="27" y="137"/>
                  </a:lnTo>
                  <a:lnTo>
                    <a:pt x="24" y="137"/>
                  </a:lnTo>
                  <a:lnTo>
                    <a:pt x="21" y="137"/>
                  </a:lnTo>
                  <a:lnTo>
                    <a:pt x="17" y="136"/>
                  </a:lnTo>
                  <a:lnTo>
                    <a:pt x="14" y="133"/>
                  </a:lnTo>
                  <a:lnTo>
                    <a:pt x="11" y="130"/>
                  </a:lnTo>
                  <a:lnTo>
                    <a:pt x="8" y="128"/>
                  </a:lnTo>
                  <a:lnTo>
                    <a:pt x="8" y="126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17"/>
                  </a:lnTo>
                  <a:lnTo>
                    <a:pt x="0" y="114"/>
                  </a:lnTo>
                  <a:lnTo>
                    <a:pt x="0" y="95"/>
                  </a:lnTo>
                  <a:lnTo>
                    <a:pt x="0" y="90"/>
                  </a:lnTo>
                  <a:lnTo>
                    <a:pt x="0" y="73"/>
                  </a:lnTo>
                  <a:lnTo>
                    <a:pt x="0" y="70"/>
                  </a:lnTo>
                  <a:lnTo>
                    <a:pt x="27" y="70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30" y="70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5"/>
                  </a:lnTo>
                  <a:lnTo>
                    <a:pt x="28" y="63"/>
                  </a:lnTo>
                  <a:lnTo>
                    <a:pt x="30" y="62"/>
                  </a:lnTo>
                  <a:lnTo>
                    <a:pt x="30" y="60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0" y="54"/>
                  </a:lnTo>
                  <a:lnTo>
                    <a:pt x="30" y="51"/>
                  </a:lnTo>
                  <a:lnTo>
                    <a:pt x="30" y="51"/>
                  </a:lnTo>
                  <a:lnTo>
                    <a:pt x="30" y="49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40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2" y="41"/>
                  </a:lnTo>
                  <a:lnTo>
                    <a:pt x="33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8"/>
                  </a:lnTo>
                  <a:lnTo>
                    <a:pt x="38" y="48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41" y="46"/>
                  </a:lnTo>
                  <a:lnTo>
                    <a:pt x="43" y="45"/>
                  </a:lnTo>
                  <a:lnTo>
                    <a:pt x="46" y="45"/>
                  </a:lnTo>
                  <a:lnTo>
                    <a:pt x="47" y="45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1"/>
                  </a:lnTo>
                  <a:lnTo>
                    <a:pt x="50" y="51"/>
                  </a:lnTo>
                  <a:lnTo>
                    <a:pt x="52" y="52"/>
                  </a:lnTo>
                  <a:lnTo>
                    <a:pt x="54" y="52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8" y="54"/>
                  </a:lnTo>
                  <a:lnTo>
                    <a:pt x="60" y="54"/>
                  </a:lnTo>
                  <a:lnTo>
                    <a:pt x="63" y="54"/>
                  </a:lnTo>
                  <a:lnTo>
                    <a:pt x="65" y="54"/>
                  </a:lnTo>
                  <a:lnTo>
                    <a:pt x="68" y="56"/>
                  </a:lnTo>
                  <a:lnTo>
                    <a:pt x="69" y="56"/>
                  </a:lnTo>
                  <a:lnTo>
                    <a:pt x="71" y="56"/>
                  </a:lnTo>
                  <a:lnTo>
                    <a:pt x="71" y="54"/>
                  </a:lnTo>
                  <a:lnTo>
                    <a:pt x="73" y="54"/>
                  </a:lnTo>
                  <a:lnTo>
                    <a:pt x="73" y="54"/>
                  </a:lnTo>
                  <a:lnTo>
                    <a:pt x="73" y="52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7" y="52"/>
                  </a:lnTo>
                  <a:lnTo>
                    <a:pt x="79" y="54"/>
                  </a:lnTo>
                  <a:lnTo>
                    <a:pt x="80" y="57"/>
                  </a:lnTo>
                  <a:lnTo>
                    <a:pt x="80" y="59"/>
                  </a:lnTo>
                  <a:lnTo>
                    <a:pt x="82" y="59"/>
                  </a:lnTo>
                  <a:lnTo>
                    <a:pt x="82" y="59"/>
                  </a:lnTo>
                  <a:lnTo>
                    <a:pt x="84" y="59"/>
                  </a:lnTo>
                  <a:lnTo>
                    <a:pt x="85" y="59"/>
                  </a:lnTo>
                  <a:lnTo>
                    <a:pt x="88" y="60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3" y="63"/>
                  </a:lnTo>
                  <a:lnTo>
                    <a:pt x="95" y="63"/>
                  </a:lnTo>
                  <a:lnTo>
                    <a:pt x="95" y="65"/>
                  </a:lnTo>
                  <a:lnTo>
                    <a:pt x="95" y="67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8"/>
                  </a:lnTo>
                  <a:lnTo>
                    <a:pt x="99" y="70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4"/>
                  </a:lnTo>
                  <a:lnTo>
                    <a:pt x="103" y="76"/>
                  </a:lnTo>
                  <a:lnTo>
                    <a:pt x="104" y="76"/>
                  </a:lnTo>
                  <a:lnTo>
                    <a:pt x="106" y="76"/>
                  </a:lnTo>
                  <a:lnTo>
                    <a:pt x="106" y="76"/>
                  </a:lnTo>
                  <a:lnTo>
                    <a:pt x="107" y="74"/>
                  </a:lnTo>
                  <a:lnTo>
                    <a:pt x="109" y="74"/>
                  </a:lnTo>
                  <a:lnTo>
                    <a:pt x="110" y="73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3"/>
                  </a:lnTo>
                  <a:lnTo>
                    <a:pt x="114" y="70"/>
                  </a:lnTo>
                  <a:lnTo>
                    <a:pt x="114" y="68"/>
                  </a:lnTo>
                  <a:lnTo>
                    <a:pt x="114" y="65"/>
                  </a:lnTo>
                  <a:lnTo>
                    <a:pt x="114" y="57"/>
                  </a:lnTo>
                  <a:lnTo>
                    <a:pt x="114" y="57"/>
                  </a:lnTo>
                  <a:lnTo>
                    <a:pt x="112" y="59"/>
                  </a:lnTo>
                  <a:lnTo>
                    <a:pt x="110" y="59"/>
                  </a:lnTo>
                  <a:lnTo>
                    <a:pt x="109" y="59"/>
                  </a:lnTo>
                  <a:lnTo>
                    <a:pt x="109" y="59"/>
                  </a:lnTo>
                  <a:lnTo>
                    <a:pt x="109" y="60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09" y="62"/>
                  </a:lnTo>
                  <a:lnTo>
                    <a:pt x="107" y="62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1" y="59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96" y="54"/>
                  </a:lnTo>
                  <a:lnTo>
                    <a:pt x="95" y="54"/>
                  </a:lnTo>
                  <a:lnTo>
                    <a:pt x="95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8"/>
                  </a:lnTo>
                  <a:lnTo>
                    <a:pt x="93" y="46"/>
                  </a:lnTo>
                  <a:lnTo>
                    <a:pt x="95" y="43"/>
                  </a:lnTo>
                  <a:lnTo>
                    <a:pt x="95" y="40"/>
                  </a:lnTo>
                  <a:lnTo>
                    <a:pt x="95" y="38"/>
                  </a:lnTo>
                  <a:lnTo>
                    <a:pt x="96" y="37"/>
                  </a:lnTo>
                  <a:lnTo>
                    <a:pt x="96" y="33"/>
                  </a:lnTo>
                  <a:lnTo>
                    <a:pt x="96" y="32"/>
                  </a:lnTo>
                  <a:lnTo>
                    <a:pt x="96" y="30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6" y="24"/>
                  </a:lnTo>
                  <a:lnTo>
                    <a:pt x="96" y="21"/>
                  </a:lnTo>
                  <a:lnTo>
                    <a:pt x="95" y="19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5" y="15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11"/>
                  </a:lnTo>
                  <a:lnTo>
                    <a:pt x="99" y="10"/>
                  </a:lnTo>
                  <a:lnTo>
                    <a:pt x="99" y="8"/>
                  </a:lnTo>
                  <a:lnTo>
                    <a:pt x="101" y="7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1" y="4"/>
                  </a:lnTo>
                  <a:lnTo>
                    <a:pt x="106" y="4"/>
                  </a:lnTo>
                  <a:lnTo>
                    <a:pt x="109" y="4"/>
                  </a:lnTo>
                  <a:lnTo>
                    <a:pt x="114" y="2"/>
                  </a:lnTo>
                  <a:lnTo>
                    <a:pt x="117" y="2"/>
                  </a:lnTo>
                  <a:lnTo>
                    <a:pt x="121" y="0"/>
                  </a:lnTo>
                  <a:lnTo>
                    <a:pt x="1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3" name="Freeform 9">
              <a:extLst>
                <a:ext uri="{FF2B5EF4-FFF2-40B4-BE49-F238E27FC236}">
                  <a16:creationId xmlns:a16="http://schemas.microsoft.com/office/drawing/2014/main" id="{F9A795A6-FAFF-494A-BADC-E10FE54852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28909" y="5045521"/>
              <a:ext cx="602310" cy="793334"/>
            </a:xfrm>
            <a:custGeom>
              <a:avLst/>
              <a:gdLst>
                <a:gd name="T0" fmla="*/ 306 w 309"/>
                <a:gd name="T1" fmla="*/ 407 h 407"/>
                <a:gd name="T2" fmla="*/ 170 w 309"/>
                <a:gd name="T3" fmla="*/ 101 h 407"/>
                <a:gd name="T4" fmla="*/ 159 w 309"/>
                <a:gd name="T5" fmla="*/ 109 h 407"/>
                <a:gd name="T6" fmla="*/ 153 w 309"/>
                <a:gd name="T7" fmla="*/ 115 h 407"/>
                <a:gd name="T8" fmla="*/ 156 w 309"/>
                <a:gd name="T9" fmla="*/ 123 h 407"/>
                <a:gd name="T10" fmla="*/ 159 w 309"/>
                <a:gd name="T11" fmla="*/ 126 h 407"/>
                <a:gd name="T12" fmla="*/ 167 w 309"/>
                <a:gd name="T13" fmla="*/ 131 h 407"/>
                <a:gd name="T14" fmla="*/ 172 w 309"/>
                <a:gd name="T15" fmla="*/ 123 h 407"/>
                <a:gd name="T16" fmla="*/ 180 w 309"/>
                <a:gd name="T17" fmla="*/ 122 h 407"/>
                <a:gd name="T18" fmla="*/ 185 w 309"/>
                <a:gd name="T19" fmla="*/ 115 h 407"/>
                <a:gd name="T20" fmla="*/ 185 w 309"/>
                <a:gd name="T21" fmla="*/ 107 h 407"/>
                <a:gd name="T22" fmla="*/ 177 w 309"/>
                <a:gd name="T23" fmla="*/ 101 h 407"/>
                <a:gd name="T24" fmla="*/ 202 w 309"/>
                <a:gd name="T25" fmla="*/ 3 h 407"/>
                <a:gd name="T26" fmla="*/ 215 w 309"/>
                <a:gd name="T27" fmla="*/ 5 h 407"/>
                <a:gd name="T28" fmla="*/ 219 w 309"/>
                <a:gd name="T29" fmla="*/ 22 h 407"/>
                <a:gd name="T30" fmla="*/ 224 w 309"/>
                <a:gd name="T31" fmla="*/ 33 h 407"/>
                <a:gd name="T32" fmla="*/ 224 w 309"/>
                <a:gd name="T33" fmla="*/ 49 h 407"/>
                <a:gd name="T34" fmla="*/ 219 w 309"/>
                <a:gd name="T35" fmla="*/ 57 h 407"/>
                <a:gd name="T36" fmla="*/ 208 w 309"/>
                <a:gd name="T37" fmla="*/ 62 h 407"/>
                <a:gd name="T38" fmla="*/ 208 w 309"/>
                <a:gd name="T39" fmla="*/ 73 h 407"/>
                <a:gd name="T40" fmla="*/ 224 w 309"/>
                <a:gd name="T41" fmla="*/ 74 h 407"/>
                <a:gd name="T42" fmla="*/ 232 w 309"/>
                <a:gd name="T43" fmla="*/ 73 h 407"/>
                <a:gd name="T44" fmla="*/ 232 w 309"/>
                <a:gd name="T45" fmla="*/ 93 h 407"/>
                <a:gd name="T46" fmla="*/ 215 w 309"/>
                <a:gd name="T47" fmla="*/ 112 h 407"/>
                <a:gd name="T48" fmla="*/ 196 w 309"/>
                <a:gd name="T49" fmla="*/ 142 h 407"/>
                <a:gd name="T50" fmla="*/ 169 w 309"/>
                <a:gd name="T51" fmla="*/ 166 h 407"/>
                <a:gd name="T52" fmla="*/ 137 w 309"/>
                <a:gd name="T53" fmla="*/ 180 h 407"/>
                <a:gd name="T54" fmla="*/ 123 w 309"/>
                <a:gd name="T55" fmla="*/ 185 h 407"/>
                <a:gd name="T56" fmla="*/ 100 w 309"/>
                <a:gd name="T57" fmla="*/ 186 h 407"/>
                <a:gd name="T58" fmla="*/ 77 w 309"/>
                <a:gd name="T59" fmla="*/ 191 h 407"/>
                <a:gd name="T60" fmla="*/ 62 w 309"/>
                <a:gd name="T61" fmla="*/ 192 h 407"/>
                <a:gd name="T62" fmla="*/ 43 w 309"/>
                <a:gd name="T63" fmla="*/ 196 h 407"/>
                <a:gd name="T64" fmla="*/ 38 w 309"/>
                <a:gd name="T65" fmla="*/ 191 h 407"/>
                <a:gd name="T66" fmla="*/ 33 w 309"/>
                <a:gd name="T67" fmla="*/ 186 h 407"/>
                <a:gd name="T68" fmla="*/ 29 w 309"/>
                <a:gd name="T69" fmla="*/ 191 h 407"/>
                <a:gd name="T70" fmla="*/ 29 w 309"/>
                <a:gd name="T71" fmla="*/ 180 h 407"/>
                <a:gd name="T72" fmla="*/ 21 w 309"/>
                <a:gd name="T73" fmla="*/ 169 h 407"/>
                <a:gd name="T74" fmla="*/ 27 w 309"/>
                <a:gd name="T75" fmla="*/ 161 h 407"/>
                <a:gd name="T76" fmla="*/ 13 w 309"/>
                <a:gd name="T77" fmla="*/ 128 h 407"/>
                <a:gd name="T78" fmla="*/ 2 w 309"/>
                <a:gd name="T79" fmla="*/ 98 h 407"/>
                <a:gd name="T80" fmla="*/ 5 w 309"/>
                <a:gd name="T81" fmla="*/ 93 h 407"/>
                <a:gd name="T82" fmla="*/ 11 w 309"/>
                <a:gd name="T83" fmla="*/ 93 h 407"/>
                <a:gd name="T84" fmla="*/ 13 w 309"/>
                <a:gd name="T85" fmla="*/ 99 h 407"/>
                <a:gd name="T86" fmla="*/ 24 w 309"/>
                <a:gd name="T87" fmla="*/ 104 h 407"/>
                <a:gd name="T88" fmla="*/ 41 w 309"/>
                <a:gd name="T89" fmla="*/ 103 h 407"/>
                <a:gd name="T90" fmla="*/ 49 w 309"/>
                <a:gd name="T91" fmla="*/ 96 h 407"/>
                <a:gd name="T92" fmla="*/ 60 w 309"/>
                <a:gd name="T93" fmla="*/ 51 h 407"/>
                <a:gd name="T94" fmla="*/ 62 w 309"/>
                <a:gd name="T95" fmla="*/ 63 h 407"/>
                <a:gd name="T96" fmla="*/ 63 w 309"/>
                <a:gd name="T97" fmla="*/ 71 h 407"/>
                <a:gd name="T98" fmla="*/ 76 w 309"/>
                <a:gd name="T99" fmla="*/ 71 h 407"/>
                <a:gd name="T100" fmla="*/ 87 w 309"/>
                <a:gd name="T101" fmla="*/ 62 h 407"/>
                <a:gd name="T102" fmla="*/ 93 w 309"/>
                <a:gd name="T103" fmla="*/ 51 h 407"/>
                <a:gd name="T104" fmla="*/ 101 w 309"/>
                <a:gd name="T105" fmla="*/ 49 h 407"/>
                <a:gd name="T106" fmla="*/ 114 w 309"/>
                <a:gd name="T107" fmla="*/ 55 h 407"/>
                <a:gd name="T108" fmla="*/ 126 w 309"/>
                <a:gd name="T109" fmla="*/ 55 h 407"/>
                <a:gd name="T110" fmla="*/ 134 w 309"/>
                <a:gd name="T111" fmla="*/ 46 h 407"/>
                <a:gd name="T112" fmla="*/ 144 w 309"/>
                <a:gd name="T113" fmla="*/ 38 h 407"/>
                <a:gd name="T114" fmla="*/ 153 w 309"/>
                <a:gd name="T115" fmla="*/ 22 h 407"/>
                <a:gd name="T116" fmla="*/ 159 w 309"/>
                <a:gd name="T117" fmla="*/ 18 h 407"/>
                <a:gd name="T118" fmla="*/ 164 w 309"/>
                <a:gd name="T119" fmla="*/ 14 h 407"/>
                <a:gd name="T120" fmla="*/ 177 w 309"/>
                <a:gd name="T121" fmla="*/ 7 h 407"/>
                <a:gd name="T122" fmla="*/ 191 w 309"/>
                <a:gd name="T12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9" h="407">
                  <a:moveTo>
                    <a:pt x="306" y="404"/>
                  </a:moveTo>
                  <a:lnTo>
                    <a:pt x="308" y="405"/>
                  </a:lnTo>
                  <a:lnTo>
                    <a:pt x="309" y="405"/>
                  </a:lnTo>
                  <a:lnTo>
                    <a:pt x="309" y="405"/>
                  </a:lnTo>
                  <a:lnTo>
                    <a:pt x="309" y="407"/>
                  </a:lnTo>
                  <a:lnTo>
                    <a:pt x="308" y="407"/>
                  </a:lnTo>
                  <a:lnTo>
                    <a:pt x="306" y="407"/>
                  </a:lnTo>
                  <a:lnTo>
                    <a:pt x="304" y="405"/>
                  </a:lnTo>
                  <a:lnTo>
                    <a:pt x="306" y="405"/>
                  </a:lnTo>
                  <a:lnTo>
                    <a:pt x="306" y="404"/>
                  </a:lnTo>
                  <a:close/>
                  <a:moveTo>
                    <a:pt x="175" y="99"/>
                  </a:moveTo>
                  <a:lnTo>
                    <a:pt x="175" y="99"/>
                  </a:lnTo>
                  <a:lnTo>
                    <a:pt x="174" y="99"/>
                  </a:lnTo>
                  <a:lnTo>
                    <a:pt x="170" y="101"/>
                  </a:lnTo>
                  <a:lnTo>
                    <a:pt x="167" y="103"/>
                  </a:lnTo>
                  <a:lnTo>
                    <a:pt x="166" y="104"/>
                  </a:lnTo>
                  <a:lnTo>
                    <a:pt x="164" y="104"/>
                  </a:lnTo>
                  <a:lnTo>
                    <a:pt x="163" y="104"/>
                  </a:lnTo>
                  <a:lnTo>
                    <a:pt x="161" y="106"/>
                  </a:lnTo>
                  <a:lnTo>
                    <a:pt x="161" y="107"/>
                  </a:lnTo>
                  <a:lnTo>
                    <a:pt x="159" y="109"/>
                  </a:lnTo>
                  <a:lnTo>
                    <a:pt x="159" y="111"/>
                  </a:lnTo>
                  <a:lnTo>
                    <a:pt x="159" y="111"/>
                  </a:lnTo>
                  <a:lnTo>
                    <a:pt x="158" y="111"/>
                  </a:lnTo>
                  <a:lnTo>
                    <a:pt x="158" y="112"/>
                  </a:lnTo>
                  <a:lnTo>
                    <a:pt x="156" y="114"/>
                  </a:lnTo>
                  <a:lnTo>
                    <a:pt x="155" y="114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7"/>
                  </a:lnTo>
                  <a:lnTo>
                    <a:pt x="155" y="118"/>
                  </a:lnTo>
                  <a:lnTo>
                    <a:pt x="155" y="120"/>
                  </a:lnTo>
                  <a:lnTo>
                    <a:pt x="156" y="122"/>
                  </a:lnTo>
                  <a:lnTo>
                    <a:pt x="156" y="123"/>
                  </a:lnTo>
                  <a:lnTo>
                    <a:pt x="158" y="123"/>
                  </a:lnTo>
                  <a:lnTo>
                    <a:pt x="158" y="125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9" y="126"/>
                  </a:lnTo>
                  <a:lnTo>
                    <a:pt x="159" y="128"/>
                  </a:lnTo>
                  <a:lnTo>
                    <a:pt x="159" y="128"/>
                  </a:lnTo>
                  <a:lnTo>
                    <a:pt x="161" y="128"/>
                  </a:lnTo>
                  <a:lnTo>
                    <a:pt x="161" y="129"/>
                  </a:lnTo>
                  <a:lnTo>
                    <a:pt x="163" y="131"/>
                  </a:lnTo>
                  <a:lnTo>
                    <a:pt x="166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9" y="129"/>
                  </a:lnTo>
                  <a:lnTo>
                    <a:pt x="169" y="128"/>
                  </a:lnTo>
                  <a:lnTo>
                    <a:pt x="169" y="128"/>
                  </a:lnTo>
                  <a:lnTo>
                    <a:pt x="170" y="125"/>
                  </a:lnTo>
                  <a:lnTo>
                    <a:pt x="172" y="123"/>
                  </a:lnTo>
                  <a:lnTo>
                    <a:pt x="174" y="123"/>
                  </a:lnTo>
                  <a:lnTo>
                    <a:pt x="174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7" y="123"/>
                  </a:lnTo>
                  <a:lnTo>
                    <a:pt x="180" y="122"/>
                  </a:lnTo>
                  <a:lnTo>
                    <a:pt x="180" y="122"/>
                  </a:lnTo>
                  <a:lnTo>
                    <a:pt x="182" y="122"/>
                  </a:lnTo>
                  <a:lnTo>
                    <a:pt x="183" y="120"/>
                  </a:lnTo>
                  <a:lnTo>
                    <a:pt x="183" y="118"/>
                  </a:lnTo>
                  <a:lnTo>
                    <a:pt x="183" y="117"/>
                  </a:lnTo>
                  <a:lnTo>
                    <a:pt x="183" y="115"/>
                  </a:lnTo>
                  <a:lnTo>
                    <a:pt x="185" y="115"/>
                  </a:lnTo>
                  <a:lnTo>
                    <a:pt x="185" y="115"/>
                  </a:lnTo>
                  <a:lnTo>
                    <a:pt x="186" y="112"/>
                  </a:lnTo>
                  <a:lnTo>
                    <a:pt x="186" y="111"/>
                  </a:lnTo>
                  <a:lnTo>
                    <a:pt x="186" y="111"/>
                  </a:lnTo>
                  <a:lnTo>
                    <a:pt x="186" y="109"/>
                  </a:lnTo>
                  <a:lnTo>
                    <a:pt x="186" y="109"/>
                  </a:lnTo>
                  <a:lnTo>
                    <a:pt x="185" y="107"/>
                  </a:lnTo>
                  <a:lnTo>
                    <a:pt x="185" y="107"/>
                  </a:lnTo>
                  <a:lnTo>
                    <a:pt x="183" y="106"/>
                  </a:lnTo>
                  <a:lnTo>
                    <a:pt x="182" y="104"/>
                  </a:lnTo>
                  <a:lnTo>
                    <a:pt x="180" y="104"/>
                  </a:lnTo>
                  <a:lnTo>
                    <a:pt x="178" y="103"/>
                  </a:lnTo>
                  <a:lnTo>
                    <a:pt x="178" y="101"/>
                  </a:lnTo>
                  <a:lnTo>
                    <a:pt x="177" y="101"/>
                  </a:lnTo>
                  <a:lnTo>
                    <a:pt x="177" y="99"/>
                  </a:lnTo>
                  <a:lnTo>
                    <a:pt x="175" y="99"/>
                  </a:lnTo>
                  <a:lnTo>
                    <a:pt x="175" y="99"/>
                  </a:lnTo>
                  <a:close/>
                  <a:moveTo>
                    <a:pt x="191" y="0"/>
                  </a:moveTo>
                  <a:lnTo>
                    <a:pt x="194" y="0"/>
                  </a:lnTo>
                  <a:lnTo>
                    <a:pt x="199" y="3"/>
                  </a:lnTo>
                  <a:lnTo>
                    <a:pt x="202" y="3"/>
                  </a:lnTo>
                  <a:lnTo>
                    <a:pt x="205" y="3"/>
                  </a:lnTo>
                  <a:lnTo>
                    <a:pt x="208" y="2"/>
                  </a:lnTo>
                  <a:lnTo>
                    <a:pt x="211" y="3"/>
                  </a:lnTo>
                  <a:lnTo>
                    <a:pt x="213" y="3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8"/>
                  </a:lnTo>
                  <a:lnTo>
                    <a:pt x="216" y="11"/>
                  </a:lnTo>
                  <a:lnTo>
                    <a:pt x="216" y="13"/>
                  </a:lnTo>
                  <a:lnTo>
                    <a:pt x="218" y="18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9" y="22"/>
                  </a:lnTo>
                  <a:lnTo>
                    <a:pt x="219" y="24"/>
                  </a:lnTo>
                  <a:lnTo>
                    <a:pt x="219" y="24"/>
                  </a:lnTo>
                  <a:lnTo>
                    <a:pt x="221" y="25"/>
                  </a:lnTo>
                  <a:lnTo>
                    <a:pt x="221" y="27"/>
                  </a:lnTo>
                  <a:lnTo>
                    <a:pt x="223" y="29"/>
                  </a:lnTo>
                  <a:lnTo>
                    <a:pt x="223" y="32"/>
                  </a:lnTo>
                  <a:lnTo>
                    <a:pt x="224" y="33"/>
                  </a:lnTo>
                  <a:lnTo>
                    <a:pt x="224" y="35"/>
                  </a:lnTo>
                  <a:lnTo>
                    <a:pt x="224" y="35"/>
                  </a:lnTo>
                  <a:lnTo>
                    <a:pt x="224" y="38"/>
                  </a:lnTo>
                  <a:lnTo>
                    <a:pt x="224" y="41"/>
                  </a:lnTo>
                  <a:lnTo>
                    <a:pt x="224" y="44"/>
                  </a:lnTo>
                  <a:lnTo>
                    <a:pt x="224" y="47"/>
                  </a:lnTo>
                  <a:lnTo>
                    <a:pt x="224" y="49"/>
                  </a:lnTo>
                  <a:lnTo>
                    <a:pt x="224" y="54"/>
                  </a:lnTo>
                  <a:lnTo>
                    <a:pt x="223" y="55"/>
                  </a:lnTo>
                  <a:lnTo>
                    <a:pt x="224" y="57"/>
                  </a:lnTo>
                  <a:lnTo>
                    <a:pt x="224" y="59"/>
                  </a:lnTo>
                  <a:lnTo>
                    <a:pt x="223" y="59"/>
                  </a:lnTo>
                  <a:lnTo>
                    <a:pt x="223" y="59"/>
                  </a:lnTo>
                  <a:lnTo>
                    <a:pt x="219" y="57"/>
                  </a:lnTo>
                  <a:lnTo>
                    <a:pt x="216" y="55"/>
                  </a:lnTo>
                  <a:lnTo>
                    <a:pt x="215" y="55"/>
                  </a:lnTo>
                  <a:lnTo>
                    <a:pt x="215" y="55"/>
                  </a:lnTo>
                  <a:lnTo>
                    <a:pt x="213" y="57"/>
                  </a:lnTo>
                  <a:lnTo>
                    <a:pt x="211" y="59"/>
                  </a:lnTo>
                  <a:lnTo>
                    <a:pt x="210" y="60"/>
                  </a:lnTo>
                  <a:lnTo>
                    <a:pt x="208" y="62"/>
                  </a:lnTo>
                  <a:lnTo>
                    <a:pt x="207" y="65"/>
                  </a:lnTo>
                  <a:lnTo>
                    <a:pt x="207" y="66"/>
                  </a:lnTo>
                  <a:lnTo>
                    <a:pt x="207" y="68"/>
                  </a:lnTo>
                  <a:lnTo>
                    <a:pt x="207" y="71"/>
                  </a:lnTo>
                  <a:lnTo>
                    <a:pt x="207" y="71"/>
                  </a:lnTo>
                  <a:lnTo>
                    <a:pt x="208" y="71"/>
                  </a:lnTo>
                  <a:lnTo>
                    <a:pt x="208" y="73"/>
                  </a:lnTo>
                  <a:lnTo>
                    <a:pt x="211" y="76"/>
                  </a:lnTo>
                  <a:lnTo>
                    <a:pt x="215" y="77"/>
                  </a:lnTo>
                  <a:lnTo>
                    <a:pt x="216" y="79"/>
                  </a:lnTo>
                  <a:lnTo>
                    <a:pt x="221" y="79"/>
                  </a:lnTo>
                  <a:lnTo>
                    <a:pt x="224" y="79"/>
                  </a:lnTo>
                  <a:lnTo>
                    <a:pt x="224" y="77"/>
                  </a:lnTo>
                  <a:lnTo>
                    <a:pt x="224" y="74"/>
                  </a:lnTo>
                  <a:lnTo>
                    <a:pt x="224" y="71"/>
                  </a:lnTo>
                  <a:lnTo>
                    <a:pt x="224" y="71"/>
                  </a:lnTo>
                  <a:lnTo>
                    <a:pt x="226" y="71"/>
                  </a:lnTo>
                  <a:lnTo>
                    <a:pt x="226" y="73"/>
                  </a:lnTo>
                  <a:lnTo>
                    <a:pt x="227" y="73"/>
                  </a:lnTo>
                  <a:lnTo>
                    <a:pt x="229" y="73"/>
                  </a:lnTo>
                  <a:lnTo>
                    <a:pt x="232" y="73"/>
                  </a:lnTo>
                  <a:lnTo>
                    <a:pt x="234" y="73"/>
                  </a:lnTo>
                  <a:lnTo>
                    <a:pt x="235" y="73"/>
                  </a:lnTo>
                  <a:lnTo>
                    <a:pt x="237" y="73"/>
                  </a:lnTo>
                  <a:lnTo>
                    <a:pt x="237" y="76"/>
                  </a:lnTo>
                  <a:lnTo>
                    <a:pt x="235" y="81"/>
                  </a:lnTo>
                  <a:lnTo>
                    <a:pt x="234" y="84"/>
                  </a:lnTo>
                  <a:lnTo>
                    <a:pt x="232" y="93"/>
                  </a:lnTo>
                  <a:lnTo>
                    <a:pt x="230" y="98"/>
                  </a:lnTo>
                  <a:lnTo>
                    <a:pt x="229" y="99"/>
                  </a:lnTo>
                  <a:lnTo>
                    <a:pt x="224" y="103"/>
                  </a:lnTo>
                  <a:lnTo>
                    <a:pt x="224" y="104"/>
                  </a:lnTo>
                  <a:lnTo>
                    <a:pt x="223" y="104"/>
                  </a:lnTo>
                  <a:lnTo>
                    <a:pt x="221" y="104"/>
                  </a:lnTo>
                  <a:lnTo>
                    <a:pt x="215" y="112"/>
                  </a:lnTo>
                  <a:lnTo>
                    <a:pt x="213" y="115"/>
                  </a:lnTo>
                  <a:lnTo>
                    <a:pt x="210" y="120"/>
                  </a:lnTo>
                  <a:lnTo>
                    <a:pt x="208" y="123"/>
                  </a:lnTo>
                  <a:lnTo>
                    <a:pt x="205" y="128"/>
                  </a:lnTo>
                  <a:lnTo>
                    <a:pt x="202" y="133"/>
                  </a:lnTo>
                  <a:lnTo>
                    <a:pt x="199" y="137"/>
                  </a:lnTo>
                  <a:lnTo>
                    <a:pt x="196" y="142"/>
                  </a:lnTo>
                  <a:lnTo>
                    <a:pt x="193" y="144"/>
                  </a:lnTo>
                  <a:lnTo>
                    <a:pt x="191" y="145"/>
                  </a:lnTo>
                  <a:lnTo>
                    <a:pt x="188" y="148"/>
                  </a:lnTo>
                  <a:lnTo>
                    <a:pt x="183" y="153"/>
                  </a:lnTo>
                  <a:lnTo>
                    <a:pt x="178" y="158"/>
                  </a:lnTo>
                  <a:lnTo>
                    <a:pt x="174" y="163"/>
                  </a:lnTo>
                  <a:lnTo>
                    <a:pt x="169" y="166"/>
                  </a:lnTo>
                  <a:lnTo>
                    <a:pt x="164" y="170"/>
                  </a:lnTo>
                  <a:lnTo>
                    <a:pt x="163" y="170"/>
                  </a:lnTo>
                  <a:lnTo>
                    <a:pt x="158" y="175"/>
                  </a:lnTo>
                  <a:lnTo>
                    <a:pt x="153" y="177"/>
                  </a:lnTo>
                  <a:lnTo>
                    <a:pt x="147" y="180"/>
                  </a:lnTo>
                  <a:lnTo>
                    <a:pt x="144" y="181"/>
                  </a:lnTo>
                  <a:lnTo>
                    <a:pt x="137" y="180"/>
                  </a:lnTo>
                  <a:lnTo>
                    <a:pt x="134" y="181"/>
                  </a:lnTo>
                  <a:lnTo>
                    <a:pt x="133" y="183"/>
                  </a:lnTo>
                  <a:lnTo>
                    <a:pt x="133" y="185"/>
                  </a:lnTo>
                  <a:lnTo>
                    <a:pt x="131" y="186"/>
                  </a:lnTo>
                  <a:lnTo>
                    <a:pt x="129" y="186"/>
                  </a:lnTo>
                  <a:lnTo>
                    <a:pt x="126" y="185"/>
                  </a:lnTo>
                  <a:lnTo>
                    <a:pt x="123" y="185"/>
                  </a:lnTo>
                  <a:lnTo>
                    <a:pt x="122" y="186"/>
                  </a:lnTo>
                  <a:lnTo>
                    <a:pt x="120" y="188"/>
                  </a:lnTo>
                  <a:lnTo>
                    <a:pt x="117" y="188"/>
                  </a:lnTo>
                  <a:lnTo>
                    <a:pt x="111" y="186"/>
                  </a:lnTo>
                  <a:lnTo>
                    <a:pt x="104" y="185"/>
                  </a:lnTo>
                  <a:lnTo>
                    <a:pt x="103" y="185"/>
                  </a:lnTo>
                  <a:lnTo>
                    <a:pt x="100" y="186"/>
                  </a:lnTo>
                  <a:lnTo>
                    <a:pt x="98" y="186"/>
                  </a:lnTo>
                  <a:lnTo>
                    <a:pt x="93" y="186"/>
                  </a:lnTo>
                  <a:lnTo>
                    <a:pt x="90" y="185"/>
                  </a:lnTo>
                  <a:lnTo>
                    <a:pt x="88" y="185"/>
                  </a:lnTo>
                  <a:lnTo>
                    <a:pt x="85" y="186"/>
                  </a:lnTo>
                  <a:lnTo>
                    <a:pt x="84" y="186"/>
                  </a:lnTo>
                  <a:lnTo>
                    <a:pt x="77" y="191"/>
                  </a:lnTo>
                  <a:lnTo>
                    <a:pt x="73" y="191"/>
                  </a:lnTo>
                  <a:lnTo>
                    <a:pt x="71" y="192"/>
                  </a:lnTo>
                  <a:lnTo>
                    <a:pt x="70" y="192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3" y="191"/>
                  </a:lnTo>
                  <a:lnTo>
                    <a:pt x="62" y="192"/>
                  </a:lnTo>
                  <a:lnTo>
                    <a:pt x="59" y="192"/>
                  </a:lnTo>
                  <a:lnTo>
                    <a:pt x="57" y="194"/>
                  </a:lnTo>
                  <a:lnTo>
                    <a:pt x="51" y="197"/>
                  </a:lnTo>
                  <a:lnTo>
                    <a:pt x="49" y="197"/>
                  </a:lnTo>
                  <a:lnTo>
                    <a:pt x="49" y="197"/>
                  </a:lnTo>
                  <a:lnTo>
                    <a:pt x="46" y="197"/>
                  </a:lnTo>
                  <a:lnTo>
                    <a:pt x="43" y="196"/>
                  </a:lnTo>
                  <a:lnTo>
                    <a:pt x="41" y="196"/>
                  </a:lnTo>
                  <a:lnTo>
                    <a:pt x="41" y="194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38" y="192"/>
                  </a:lnTo>
                  <a:lnTo>
                    <a:pt x="38" y="191"/>
                  </a:lnTo>
                  <a:lnTo>
                    <a:pt x="36" y="191"/>
                  </a:lnTo>
                  <a:lnTo>
                    <a:pt x="35" y="191"/>
                  </a:lnTo>
                  <a:lnTo>
                    <a:pt x="33" y="191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8"/>
                  </a:lnTo>
                  <a:lnTo>
                    <a:pt x="33" y="186"/>
                  </a:lnTo>
                  <a:lnTo>
                    <a:pt x="33" y="186"/>
                  </a:lnTo>
                  <a:lnTo>
                    <a:pt x="32" y="186"/>
                  </a:lnTo>
                  <a:lnTo>
                    <a:pt x="30" y="186"/>
                  </a:lnTo>
                  <a:lnTo>
                    <a:pt x="30" y="186"/>
                  </a:lnTo>
                  <a:lnTo>
                    <a:pt x="29" y="186"/>
                  </a:lnTo>
                  <a:lnTo>
                    <a:pt x="29" y="188"/>
                  </a:lnTo>
                  <a:lnTo>
                    <a:pt x="29" y="191"/>
                  </a:lnTo>
                  <a:lnTo>
                    <a:pt x="29" y="189"/>
                  </a:lnTo>
                  <a:lnTo>
                    <a:pt x="27" y="188"/>
                  </a:lnTo>
                  <a:lnTo>
                    <a:pt x="27" y="186"/>
                  </a:lnTo>
                  <a:lnTo>
                    <a:pt x="27" y="185"/>
                  </a:lnTo>
                  <a:lnTo>
                    <a:pt x="29" y="183"/>
                  </a:lnTo>
                  <a:lnTo>
                    <a:pt x="29" y="181"/>
                  </a:lnTo>
                  <a:lnTo>
                    <a:pt x="29" y="180"/>
                  </a:lnTo>
                  <a:lnTo>
                    <a:pt x="27" y="177"/>
                  </a:lnTo>
                  <a:lnTo>
                    <a:pt x="25" y="175"/>
                  </a:lnTo>
                  <a:lnTo>
                    <a:pt x="24" y="175"/>
                  </a:lnTo>
                  <a:lnTo>
                    <a:pt x="24" y="172"/>
                  </a:lnTo>
                  <a:lnTo>
                    <a:pt x="22" y="172"/>
                  </a:lnTo>
                  <a:lnTo>
                    <a:pt x="21" y="170"/>
                  </a:lnTo>
                  <a:lnTo>
                    <a:pt x="21" y="169"/>
                  </a:lnTo>
                  <a:lnTo>
                    <a:pt x="19" y="166"/>
                  </a:lnTo>
                  <a:lnTo>
                    <a:pt x="21" y="166"/>
                  </a:lnTo>
                  <a:lnTo>
                    <a:pt x="21" y="164"/>
                  </a:lnTo>
                  <a:lnTo>
                    <a:pt x="22" y="166"/>
                  </a:lnTo>
                  <a:lnTo>
                    <a:pt x="24" y="166"/>
                  </a:lnTo>
                  <a:lnTo>
                    <a:pt x="25" y="164"/>
                  </a:lnTo>
                  <a:lnTo>
                    <a:pt x="27" y="161"/>
                  </a:lnTo>
                  <a:lnTo>
                    <a:pt x="27" y="158"/>
                  </a:lnTo>
                  <a:lnTo>
                    <a:pt x="27" y="155"/>
                  </a:lnTo>
                  <a:lnTo>
                    <a:pt x="25" y="148"/>
                  </a:lnTo>
                  <a:lnTo>
                    <a:pt x="24" y="147"/>
                  </a:lnTo>
                  <a:lnTo>
                    <a:pt x="21" y="144"/>
                  </a:lnTo>
                  <a:lnTo>
                    <a:pt x="18" y="137"/>
                  </a:lnTo>
                  <a:lnTo>
                    <a:pt x="13" y="128"/>
                  </a:lnTo>
                  <a:lnTo>
                    <a:pt x="10" y="123"/>
                  </a:lnTo>
                  <a:lnTo>
                    <a:pt x="6" y="112"/>
                  </a:lnTo>
                  <a:lnTo>
                    <a:pt x="3" y="106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2" y="98"/>
                  </a:lnTo>
                  <a:lnTo>
                    <a:pt x="3" y="98"/>
                  </a:lnTo>
                  <a:lnTo>
                    <a:pt x="3" y="98"/>
                  </a:lnTo>
                  <a:lnTo>
                    <a:pt x="3" y="96"/>
                  </a:lnTo>
                  <a:lnTo>
                    <a:pt x="5" y="96"/>
                  </a:lnTo>
                  <a:lnTo>
                    <a:pt x="5" y="95"/>
                  </a:lnTo>
                  <a:lnTo>
                    <a:pt x="5" y="95"/>
                  </a:lnTo>
                  <a:lnTo>
                    <a:pt x="5" y="93"/>
                  </a:lnTo>
                  <a:lnTo>
                    <a:pt x="6" y="92"/>
                  </a:lnTo>
                  <a:lnTo>
                    <a:pt x="6" y="92"/>
                  </a:lnTo>
                  <a:lnTo>
                    <a:pt x="8" y="90"/>
                  </a:lnTo>
                  <a:lnTo>
                    <a:pt x="10" y="92"/>
                  </a:lnTo>
                  <a:lnTo>
                    <a:pt x="10" y="92"/>
                  </a:lnTo>
                  <a:lnTo>
                    <a:pt x="11" y="93"/>
                  </a:lnTo>
                  <a:lnTo>
                    <a:pt x="11" y="93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3" y="96"/>
                  </a:lnTo>
                  <a:lnTo>
                    <a:pt x="13" y="96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99"/>
                  </a:lnTo>
                  <a:lnTo>
                    <a:pt x="14" y="101"/>
                  </a:lnTo>
                  <a:lnTo>
                    <a:pt x="16" y="101"/>
                  </a:lnTo>
                  <a:lnTo>
                    <a:pt x="18" y="103"/>
                  </a:lnTo>
                  <a:lnTo>
                    <a:pt x="19" y="103"/>
                  </a:lnTo>
                  <a:lnTo>
                    <a:pt x="22" y="103"/>
                  </a:lnTo>
                  <a:lnTo>
                    <a:pt x="24" y="104"/>
                  </a:lnTo>
                  <a:lnTo>
                    <a:pt x="27" y="104"/>
                  </a:lnTo>
                  <a:lnTo>
                    <a:pt x="30" y="103"/>
                  </a:lnTo>
                  <a:lnTo>
                    <a:pt x="35" y="104"/>
                  </a:lnTo>
                  <a:lnTo>
                    <a:pt x="36" y="104"/>
                  </a:lnTo>
                  <a:lnTo>
                    <a:pt x="38" y="104"/>
                  </a:lnTo>
                  <a:lnTo>
                    <a:pt x="40" y="104"/>
                  </a:lnTo>
                  <a:lnTo>
                    <a:pt x="41" y="103"/>
                  </a:lnTo>
                  <a:lnTo>
                    <a:pt x="40" y="103"/>
                  </a:lnTo>
                  <a:lnTo>
                    <a:pt x="41" y="101"/>
                  </a:lnTo>
                  <a:lnTo>
                    <a:pt x="43" y="101"/>
                  </a:lnTo>
                  <a:lnTo>
                    <a:pt x="43" y="101"/>
                  </a:lnTo>
                  <a:lnTo>
                    <a:pt x="44" y="99"/>
                  </a:lnTo>
                  <a:lnTo>
                    <a:pt x="46" y="98"/>
                  </a:lnTo>
                  <a:lnTo>
                    <a:pt x="49" y="96"/>
                  </a:lnTo>
                  <a:lnTo>
                    <a:pt x="51" y="96"/>
                  </a:lnTo>
                  <a:lnTo>
                    <a:pt x="51" y="40"/>
                  </a:lnTo>
                  <a:lnTo>
                    <a:pt x="51" y="41"/>
                  </a:lnTo>
                  <a:lnTo>
                    <a:pt x="55" y="44"/>
                  </a:lnTo>
                  <a:lnTo>
                    <a:pt x="57" y="46"/>
                  </a:lnTo>
                  <a:lnTo>
                    <a:pt x="57" y="47"/>
                  </a:lnTo>
                  <a:lnTo>
                    <a:pt x="60" y="51"/>
                  </a:lnTo>
                  <a:lnTo>
                    <a:pt x="62" y="55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3" y="60"/>
                  </a:lnTo>
                  <a:lnTo>
                    <a:pt x="63" y="62"/>
                  </a:lnTo>
                  <a:lnTo>
                    <a:pt x="63" y="62"/>
                  </a:lnTo>
                  <a:lnTo>
                    <a:pt x="62" y="63"/>
                  </a:lnTo>
                  <a:lnTo>
                    <a:pt x="62" y="65"/>
                  </a:lnTo>
                  <a:lnTo>
                    <a:pt x="60" y="66"/>
                  </a:lnTo>
                  <a:lnTo>
                    <a:pt x="60" y="68"/>
                  </a:lnTo>
                  <a:lnTo>
                    <a:pt x="60" y="71"/>
                  </a:lnTo>
                  <a:lnTo>
                    <a:pt x="60" y="71"/>
                  </a:lnTo>
                  <a:lnTo>
                    <a:pt x="62" y="73"/>
                  </a:lnTo>
                  <a:lnTo>
                    <a:pt x="63" y="71"/>
                  </a:lnTo>
                  <a:lnTo>
                    <a:pt x="65" y="71"/>
                  </a:lnTo>
                  <a:lnTo>
                    <a:pt x="66" y="73"/>
                  </a:lnTo>
                  <a:lnTo>
                    <a:pt x="71" y="71"/>
                  </a:lnTo>
                  <a:lnTo>
                    <a:pt x="73" y="73"/>
                  </a:lnTo>
                  <a:lnTo>
                    <a:pt x="74" y="73"/>
                  </a:lnTo>
                  <a:lnTo>
                    <a:pt x="76" y="73"/>
                  </a:lnTo>
                  <a:lnTo>
                    <a:pt x="76" y="71"/>
                  </a:lnTo>
                  <a:lnTo>
                    <a:pt x="77" y="70"/>
                  </a:lnTo>
                  <a:lnTo>
                    <a:pt x="77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2" y="65"/>
                  </a:lnTo>
                  <a:lnTo>
                    <a:pt x="87" y="62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8" y="60"/>
                  </a:lnTo>
                  <a:lnTo>
                    <a:pt x="90" y="57"/>
                  </a:lnTo>
                  <a:lnTo>
                    <a:pt x="92" y="54"/>
                  </a:lnTo>
                  <a:lnTo>
                    <a:pt x="92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5" y="49"/>
                  </a:lnTo>
                  <a:lnTo>
                    <a:pt x="95" y="49"/>
                  </a:lnTo>
                  <a:lnTo>
                    <a:pt x="96" y="47"/>
                  </a:lnTo>
                  <a:lnTo>
                    <a:pt x="98" y="47"/>
                  </a:lnTo>
                  <a:lnTo>
                    <a:pt x="100" y="47"/>
                  </a:lnTo>
                  <a:lnTo>
                    <a:pt x="101" y="49"/>
                  </a:lnTo>
                  <a:lnTo>
                    <a:pt x="104" y="51"/>
                  </a:lnTo>
                  <a:lnTo>
                    <a:pt x="106" y="52"/>
                  </a:lnTo>
                  <a:lnTo>
                    <a:pt x="107" y="52"/>
                  </a:lnTo>
                  <a:lnTo>
                    <a:pt x="109" y="54"/>
                  </a:lnTo>
                  <a:lnTo>
                    <a:pt x="111" y="54"/>
                  </a:lnTo>
                  <a:lnTo>
                    <a:pt x="112" y="54"/>
                  </a:lnTo>
                  <a:lnTo>
                    <a:pt x="114" y="55"/>
                  </a:lnTo>
                  <a:lnTo>
                    <a:pt x="114" y="55"/>
                  </a:lnTo>
                  <a:lnTo>
                    <a:pt x="117" y="55"/>
                  </a:lnTo>
                  <a:lnTo>
                    <a:pt x="120" y="57"/>
                  </a:lnTo>
                  <a:lnTo>
                    <a:pt x="122" y="57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6" y="55"/>
                  </a:lnTo>
                  <a:lnTo>
                    <a:pt x="128" y="55"/>
                  </a:lnTo>
                  <a:lnTo>
                    <a:pt x="129" y="55"/>
                  </a:lnTo>
                  <a:lnTo>
                    <a:pt x="131" y="54"/>
                  </a:lnTo>
                  <a:lnTo>
                    <a:pt x="131" y="54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4" y="46"/>
                  </a:lnTo>
                  <a:lnTo>
                    <a:pt x="136" y="43"/>
                  </a:lnTo>
                  <a:lnTo>
                    <a:pt x="136" y="41"/>
                  </a:lnTo>
                  <a:lnTo>
                    <a:pt x="136" y="40"/>
                  </a:lnTo>
                  <a:lnTo>
                    <a:pt x="137" y="40"/>
                  </a:lnTo>
                  <a:lnTo>
                    <a:pt x="139" y="38"/>
                  </a:lnTo>
                  <a:lnTo>
                    <a:pt x="144" y="38"/>
                  </a:lnTo>
                  <a:lnTo>
                    <a:pt x="144" y="38"/>
                  </a:lnTo>
                  <a:lnTo>
                    <a:pt x="145" y="36"/>
                  </a:lnTo>
                  <a:lnTo>
                    <a:pt x="147" y="35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2" y="25"/>
                  </a:lnTo>
                  <a:lnTo>
                    <a:pt x="152" y="24"/>
                  </a:lnTo>
                  <a:lnTo>
                    <a:pt x="153" y="22"/>
                  </a:lnTo>
                  <a:lnTo>
                    <a:pt x="155" y="21"/>
                  </a:lnTo>
                  <a:lnTo>
                    <a:pt x="155" y="21"/>
                  </a:lnTo>
                  <a:lnTo>
                    <a:pt x="156" y="21"/>
                  </a:lnTo>
                  <a:lnTo>
                    <a:pt x="156" y="19"/>
                  </a:lnTo>
                  <a:lnTo>
                    <a:pt x="158" y="19"/>
                  </a:lnTo>
                  <a:lnTo>
                    <a:pt x="159" y="19"/>
                  </a:lnTo>
                  <a:lnTo>
                    <a:pt x="159" y="18"/>
                  </a:lnTo>
                  <a:lnTo>
                    <a:pt x="161" y="18"/>
                  </a:lnTo>
                  <a:lnTo>
                    <a:pt x="161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4" y="14"/>
                  </a:lnTo>
                  <a:lnTo>
                    <a:pt x="164" y="14"/>
                  </a:lnTo>
                  <a:lnTo>
                    <a:pt x="166" y="14"/>
                  </a:lnTo>
                  <a:lnTo>
                    <a:pt x="166" y="13"/>
                  </a:lnTo>
                  <a:lnTo>
                    <a:pt x="167" y="11"/>
                  </a:lnTo>
                  <a:lnTo>
                    <a:pt x="169" y="8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7" y="7"/>
                  </a:lnTo>
                  <a:lnTo>
                    <a:pt x="178" y="5"/>
                  </a:lnTo>
                  <a:lnTo>
                    <a:pt x="180" y="3"/>
                  </a:lnTo>
                  <a:lnTo>
                    <a:pt x="182" y="2"/>
                  </a:lnTo>
                  <a:lnTo>
                    <a:pt x="183" y="2"/>
                  </a:lnTo>
                  <a:lnTo>
                    <a:pt x="186" y="2"/>
                  </a:lnTo>
                  <a:lnTo>
                    <a:pt x="186" y="2"/>
                  </a:lnTo>
                  <a:lnTo>
                    <a:pt x="1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4" name="Freeform 10">
              <a:extLst>
                <a:ext uri="{FF2B5EF4-FFF2-40B4-BE49-F238E27FC236}">
                  <a16:creationId xmlns:a16="http://schemas.microsoft.com/office/drawing/2014/main" id="{858B4C6D-AC5F-4177-8F66-3907D160CD9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937" y="4772630"/>
              <a:ext cx="3898" cy="9747"/>
            </a:xfrm>
            <a:custGeom>
              <a:avLst/>
              <a:gdLst>
                <a:gd name="T0" fmla="*/ 0 w 2"/>
                <a:gd name="T1" fmla="*/ 0 h 5"/>
                <a:gd name="T2" fmla="*/ 2 w 2"/>
                <a:gd name="T3" fmla="*/ 0 h 5"/>
                <a:gd name="T4" fmla="*/ 2 w 2"/>
                <a:gd name="T5" fmla="*/ 0 h 5"/>
                <a:gd name="T6" fmla="*/ 2 w 2"/>
                <a:gd name="T7" fmla="*/ 2 h 5"/>
                <a:gd name="T8" fmla="*/ 2 w 2"/>
                <a:gd name="T9" fmla="*/ 2 h 5"/>
                <a:gd name="T10" fmla="*/ 2 w 2"/>
                <a:gd name="T11" fmla="*/ 3 h 5"/>
                <a:gd name="T12" fmla="*/ 2 w 2"/>
                <a:gd name="T13" fmla="*/ 3 h 5"/>
                <a:gd name="T14" fmla="*/ 2 w 2"/>
                <a:gd name="T15" fmla="*/ 5 h 5"/>
                <a:gd name="T16" fmla="*/ 0 w 2"/>
                <a:gd name="T17" fmla="*/ 5 h 5"/>
                <a:gd name="T18" fmla="*/ 0 w 2"/>
                <a:gd name="T19" fmla="*/ 5 h 5"/>
                <a:gd name="T20" fmla="*/ 0 w 2"/>
                <a:gd name="T21" fmla="*/ 3 h 5"/>
                <a:gd name="T22" fmla="*/ 0 w 2"/>
                <a:gd name="T23" fmla="*/ 3 h 5"/>
                <a:gd name="T24" fmla="*/ 0 w 2"/>
                <a:gd name="T25" fmla="*/ 2 h 5"/>
                <a:gd name="T26" fmla="*/ 0 w 2"/>
                <a:gd name="T27" fmla="*/ 0 h 5"/>
                <a:gd name="T28" fmla="*/ 0 w 2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5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5" name="Freeform 11">
              <a:extLst>
                <a:ext uri="{FF2B5EF4-FFF2-40B4-BE49-F238E27FC236}">
                  <a16:creationId xmlns:a16="http://schemas.microsoft.com/office/drawing/2014/main" id="{8F3EE230-3DB8-41DF-ABE0-1D9DE653958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63765" y="3879887"/>
              <a:ext cx="337216" cy="189075"/>
            </a:xfrm>
            <a:custGeom>
              <a:avLst/>
              <a:gdLst>
                <a:gd name="T0" fmla="*/ 162 w 173"/>
                <a:gd name="T1" fmla="*/ 92 h 97"/>
                <a:gd name="T2" fmla="*/ 172 w 173"/>
                <a:gd name="T3" fmla="*/ 94 h 97"/>
                <a:gd name="T4" fmla="*/ 161 w 173"/>
                <a:gd name="T5" fmla="*/ 97 h 97"/>
                <a:gd name="T6" fmla="*/ 156 w 173"/>
                <a:gd name="T7" fmla="*/ 94 h 97"/>
                <a:gd name="T8" fmla="*/ 3 w 173"/>
                <a:gd name="T9" fmla="*/ 77 h 97"/>
                <a:gd name="T10" fmla="*/ 3 w 173"/>
                <a:gd name="T11" fmla="*/ 77 h 97"/>
                <a:gd name="T12" fmla="*/ 3 w 173"/>
                <a:gd name="T13" fmla="*/ 74 h 97"/>
                <a:gd name="T14" fmla="*/ 3 w 173"/>
                <a:gd name="T15" fmla="*/ 72 h 97"/>
                <a:gd name="T16" fmla="*/ 0 w 173"/>
                <a:gd name="T17" fmla="*/ 55 h 97"/>
                <a:gd name="T18" fmla="*/ 0 w 173"/>
                <a:gd name="T19" fmla="*/ 52 h 97"/>
                <a:gd name="T20" fmla="*/ 139 w 173"/>
                <a:gd name="T21" fmla="*/ 4 h 97"/>
                <a:gd name="T22" fmla="*/ 140 w 173"/>
                <a:gd name="T23" fmla="*/ 11 h 97"/>
                <a:gd name="T24" fmla="*/ 144 w 173"/>
                <a:gd name="T25" fmla="*/ 15 h 97"/>
                <a:gd name="T26" fmla="*/ 145 w 173"/>
                <a:gd name="T27" fmla="*/ 22 h 97"/>
                <a:gd name="T28" fmla="*/ 148 w 173"/>
                <a:gd name="T29" fmla="*/ 26 h 97"/>
                <a:gd name="T30" fmla="*/ 151 w 173"/>
                <a:gd name="T31" fmla="*/ 34 h 97"/>
                <a:gd name="T32" fmla="*/ 140 w 173"/>
                <a:gd name="T33" fmla="*/ 40 h 97"/>
                <a:gd name="T34" fmla="*/ 137 w 173"/>
                <a:gd name="T35" fmla="*/ 50 h 97"/>
                <a:gd name="T36" fmla="*/ 132 w 173"/>
                <a:gd name="T37" fmla="*/ 53 h 97"/>
                <a:gd name="T38" fmla="*/ 115 w 173"/>
                <a:gd name="T39" fmla="*/ 58 h 97"/>
                <a:gd name="T40" fmla="*/ 101 w 173"/>
                <a:gd name="T41" fmla="*/ 63 h 97"/>
                <a:gd name="T42" fmla="*/ 93 w 173"/>
                <a:gd name="T43" fmla="*/ 67 h 97"/>
                <a:gd name="T44" fmla="*/ 87 w 173"/>
                <a:gd name="T45" fmla="*/ 72 h 97"/>
                <a:gd name="T46" fmla="*/ 77 w 173"/>
                <a:gd name="T47" fmla="*/ 74 h 97"/>
                <a:gd name="T48" fmla="*/ 68 w 173"/>
                <a:gd name="T49" fmla="*/ 78 h 97"/>
                <a:gd name="T50" fmla="*/ 57 w 173"/>
                <a:gd name="T51" fmla="*/ 81 h 97"/>
                <a:gd name="T52" fmla="*/ 43 w 173"/>
                <a:gd name="T53" fmla="*/ 85 h 97"/>
                <a:gd name="T54" fmla="*/ 36 w 173"/>
                <a:gd name="T55" fmla="*/ 91 h 97"/>
                <a:gd name="T56" fmla="*/ 25 w 173"/>
                <a:gd name="T57" fmla="*/ 92 h 97"/>
                <a:gd name="T58" fmla="*/ 21 w 173"/>
                <a:gd name="T59" fmla="*/ 94 h 97"/>
                <a:gd name="T60" fmla="*/ 13 w 173"/>
                <a:gd name="T61" fmla="*/ 89 h 97"/>
                <a:gd name="T62" fmla="*/ 9 w 173"/>
                <a:gd name="T63" fmla="*/ 75 h 97"/>
                <a:gd name="T64" fmla="*/ 6 w 173"/>
                <a:gd name="T65" fmla="*/ 66 h 97"/>
                <a:gd name="T66" fmla="*/ 5 w 173"/>
                <a:gd name="T67" fmla="*/ 61 h 97"/>
                <a:gd name="T68" fmla="*/ 5 w 173"/>
                <a:gd name="T69" fmla="*/ 58 h 97"/>
                <a:gd name="T70" fmla="*/ 3 w 173"/>
                <a:gd name="T71" fmla="*/ 55 h 97"/>
                <a:gd name="T72" fmla="*/ 2 w 173"/>
                <a:gd name="T73" fmla="*/ 48 h 97"/>
                <a:gd name="T74" fmla="*/ 6 w 173"/>
                <a:gd name="T75" fmla="*/ 36 h 97"/>
                <a:gd name="T76" fmla="*/ 9 w 173"/>
                <a:gd name="T77" fmla="*/ 33 h 97"/>
                <a:gd name="T78" fmla="*/ 8 w 173"/>
                <a:gd name="T79" fmla="*/ 28 h 97"/>
                <a:gd name="T80" fmla="*/ 9 w 173"/>
                <a:gd name="T81" fmla="*/ 25 h 97"/>
                <a:gd name="T82" fmla="*/ 11 w 173"/>
                <a:gd name="T83" fmla="*/ 22 h 97"/>
                <a:gd name="T84" fmla="*/ 14 w 173"/>
                <a:gd name="T85" fmla="*/ 22 h 97"/>
                <a:gd name="T86" fmla="*/ 19 w 173"/>
                <a:gd name="T87" fmla="*/ 23 h 97"/>
                <a:gd name="T88" fmla="*/ 22 w 173"/>
                <a:gd name="T89" fmla="*/ 23 h 97"/>
                <a:gd name="T90" fmla="*/ 32 w 173"/>
                <a:gd name="T91" fmla="*/ 23 h 97"/>
                <a:gd name="T92" fmla="*/ 39 w 173"/>
                <a:gd name="T93" fmla="*/ 23 h 97"/>
                <a:gd name="T94" fmla="*/ 50 w 173"/>
                <a:gd name="T95" fmla="*/ 25 h 97"/>
                <a:gd name="T96" fmla="*/ 60 w 173"/>
                <a:gd name="T97" fmla="*/ 25 h 97"/>
                <a:gd name="T98" fmla="*/ 66 w 173"/>
                <a:gd name="T99" fmla="*/ 29 h 97"/>
                <a:gd name="T100" fmla="*/ 71 w 173"/>
                <a:gd name="T101" fmla="*/ 25 h 97"/>
                <a:gd name="T102" fmla="*/ 77 w 173"/>
                <a:gd name="T103" fmla="*/ 15 h 97"/>
                <a:gd name="T104" fmla="*/ 87 w 173"/>
                <a:gd name="T105" fmla="*/ 9 h 97"/>
                <a:gd name="T106" fmla="*/ 99 w 173"/>
                <a:gd name="T107" fmla="*/ 4 h 97"/>
                <a:gd name="T108" fmla="*/ 118 w 173"/>
                <a:gd name="T109" fmla="*/ 3 h 97"/>
                <a:gd name="T110" fmla="*/ 132 w 173"/>
                <a:gd name="T1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73" h="97">
                  <a:moveTo>
                    <a:pt x="159" y="92"/>
                  </a:moveTo>
                  <a:lnTo>
                    <a:pt x="161" y="92"/>
                  </a:lnTo>
                  <a:lnTo>
                    <a:pt x="162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9" y="92"/>
                  </a:lnTo>
                  <a:lnTo>
                    <a:pt x="173" y="94"/>
                  </a:lnTo>
                  <a:lnTo>
                    <a:pt x="172" y="94"/>
                  </a:lnTo>
                  <a:lnTo>
                    <a:pt x="172" y="96"/>
                  </a:lnTo>
                  <a:lnTo>
                    <a:pt x="169" y="96"/>
                  </a:lnTo>
                  <a:lnTo>
                    <a:pt x="167" y="97"/>
                  </a:lnTo>
                  <a:lnTo>
                    <a:pt x="161" y="97"/>
                  </a:lnTo>
                  <a:lnTo>
                    <a:pt x="159" y="97"/>
                  </a:lnTo>
                  <a:lnTo>
                    <a:pt x="158" y="96"/>
                  </a:lnTo>
                  <a:lnTo>
                    <a:pt x="156" y="94"/>
                  </a:lnTo>
                  <a:lnTo>
                    <a:pt x="156" y="94"/>
                  </a:lnTo>
                  <a:lnTo>
                    <a:pt x="156" y="92"/>
                  </a:lnTo>
                  <a:lnTo>
                    <a:pt x="158" y="92"/>
                  </a:lnTo>
                  <a:lnTo>
                    <a:pt x="159" y="92"/>
                  </a:lnTo>
                  <a:close/>
                  <a:moveTo>
                    <a:pt x="3" y="77"/>
                  </a:moveTo>
                  <a:lnTo>
                    <a:pt x="3" y="77"/>
                  </a:lnTo>
                  <a:lnTo>
                    <a:pt x="3" y="77"/>
                  </a:lnTo>
                  <a:lnTo>
                    <a:pt x="2" y="78"/>
                  </a:lnTo>
                  <a:lnTo>
                    <a:pt x="3" y="77"/>
                  </a:lnTo>
                  <a:lnTo>
                    <a:pt x="3" y="77"/>
                  </a:lnTo>
                  <a:close/>
                  <a:moveTo>
                    <a:pt x="3" y="72"/>
                  </a:move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2" y="74"/>
                  </a:lnTo>
                  <a:lnTo>
                    <a:pt x="3" y="72"/>
                  </a:lnTo>
                  <a:close/>
                  <a:moveTo>
                    <a:pt x="0" y="52"/>
                  </a:moveTo>
                  <a:lnTo>
                    <a:pt x="2" y="53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close/>
                  <a:moveTo>
                    <a:pt x="136" y="0"/>
                  </a:moveTo>
                  <a:lnTo>
                    <a:pt x="137" y="1"/>
                  </a:lnTo>
                  <a:lnTo>
                    <a:pt x="137" y="3"/>
                  </a:lnTo>
                  <a:lnTo>
                    <a:pt x="139" y="4"/>
                  </a:lnTo>
                  <a:lnTo>
                    <a:pt x="139" y="6"/>
                  </a:lnTo>
                  <a:lnTo>
                    <a:pt x="139" y="7"/>
                  </a:lnTo>
                  <a:lnTo>
                    <a:pt x="140" y="9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2"/>
                  </a:lnTo>
                  <a:lnTo>
                    <a:pt x="142" y="14"/>
                  </a:lnTo>
                  <a:lnTo>
                    <a:pt x="144" y="15"/>
                  </a:lnTo>
                  <a:lnTo>
                    <a:pt x="144" y="17"/>
                  </a:lnTo>
                  <a:lnTo>
                    <a:pt x="145" y="18"/>
                  </a:lnTo>
                  <a:lnTo>
                    <a:pt x="145" y="20"/>
                  </a:lnTo>
                  <a:lnTo>
                    <a:pt x="145" y="22"/>
                  </a:lnTo>
                  <a:lnTo>
                    <a:pt x="147" y="23"/>
                  </a:lnTo>
                  <a:lnTo>
                    <a:pt x="147" y="25"/>
                  </a:lnTo>
                  <a:lnTo>
                    <a:pt x="148" y="25"/>
                  </a:lnTo>
                  <a:lnTo>
                    <a:pt x="148" y="26"/>
                  </a:lnTo>
                  <a:lnTo>
                    <a:pt x="150" y="28"/>
                  </a:lnTo>
                  <a:lnTo>
                    <a:pt x="150" y="31"/>
                  </a:lnTo>
                  <a:lnTo>
                    <a:pt x="151" y="33"/>
                  </a:lnTo>
                  <a:lnTo>
                    <a:pt x="151" y="34"/>
                  </a:lnTo>
                  <a:lnTo>
                    <a:pt x="145" y="37"/>
                  </a:lnTo>
                  <a:lnTo>
                    <a:pt x="144" y="37"/>
                  </a:lnTo>
                  <a:lnTo>
                    <a:pt x="142" y="39"/>
                  </a:lnTo>
                  <a:lnTo>
                    <a:pt x="140" y="40"/>
                  </a:lnTo>
                  <a:lnTo>
                    <a:pt x="139" y="45"/>
                  </a:lnTo>
                  <a:lnTo>
                    <a:pt x="140" y="47"/>
                  </a:lnTo>
                  <a:lnTo>
                    <a:pt x="140" y="48"/>
                  </a:lnTo>
                  <a:lnTo>
                    <a:pt x="137" y="50"/>
                  </a:lnTo>
                  <a:lnTo>
                    <a:pt x="136" y="50"/>
                  </a:lnTo>
                  <a:lnTo>
                    <a:pt x="134" y="52"/>
                  </a:lnTo>
                  <a:lnTo>
                    <a:pt x="132" y="52"/>
                  </a:lnTo>
                  <a:lnTo>
                    <a:pt x="132" y="53"/>
                  </a:lnTo>
                  <a:lnTo>
                    <a:pt x="131" y="53"/>
                  </a:lnTo>
                  <a:lnTo>
                    <a:pt x="126" y="55"/>
                  </a:lnTo>
                  <a:lnTo>
                    <a:pt x="121" y="56"/>
                  </a:lnTo>
                  <a:lnTo>
                    <a:pt x="115" y="58"/>
                  </a:lnTo>
                  <a:lnTo>
                    <a:pt x="112" y="59"/>
                  </a:lnTo>
                  <a:lnTo>
                    <a:pt x="110" y="61"/>
                  </a:lnTo>
                  <a:lnTo>
                    <a:pt x="106" y="61"/>
                  </a:lnTo>
                  <a:lnTo>
                    <a:pt x="101" y="63"/>
                  </a:lnTo>
                  <a:lnTo>
                    <a:pt x="98" y="64"/>
                  </a:lnTo>
                  <a:lnTo>
                    <a:pt x="95" y="66"/>
                  </a:lnTo>
                  <a:lnTo>
                    <a:pt x="93" y="66"/>
                  </a:lnTo>
                  <a:lnTo>
                    <a:pt x="93" y="67"/>
                  </a:lnTo>
                  <a:lnTo>
                    <a:pt x="91" y="69"/>
                  </a:lnTo>
                  <a:lnTo>
                    <a:pt x="90" y="72"/>
                  </a:lnTo>
                  <a:lnTo>
                    <a:pt x="88" y="72"/>
                  </a:lnTo>
                  <a:lnTo>
                    <a:pt x="87" y="72"/>
                  </a:lnTo>
                  <a:lnTo>
                    <a:pt x="85" y="74"/>
                  </a:lnTo>
                  <a:lnTo>
                    <a:pt x="82" y="74"/>
                  </a:lnTo>
                  <a:lnTo>
                    <a:pt x="79" y="72"/>
                  </a:lnTo>
                  <a:lnTo>
                    <a:pt x="77" y="74"/>
                  </a:lnTo>
                  <a:lnTo>
                    <a:pt x="77" y="74"/>
                  </a:lnTo>
                  <a:lnTo>
                    <a:pt x="73" y="75"/>
                  </a:lnTo>
                  <a:lnTo>
                    <a:pt x="69" y="78"/>
                  </a:lnTo>
                  <a:lnTo>
                    <a:pt x="68" y="78"/>
                  </a:lnTo>
                  <a:lnTo>
                    <a:pt x="63" y="80"/>
                  </a:lnTo>
                  <a:lnTo>
                    <a:pt x="62" y="81"/>
                  </a:lnTo>
                  <a:lnTo>
                    <a:pt x="60" y="81"/>
                  </a:lnTo>
                  <a:lnTo>
                    <a:pt x="57" y="81"/>
                  </a:lnTo>
                  <a:lnTo>
                    <a:pt x="52" y="81"/>
                  </a:lnTo>
                  <a:lnTo>
                    <a:pt x="49" y="81"/>
                  </a:lnTo>
                  <a:lnTo>
                    <a:pt x="44" y="83"/>
                  </a:lnTo>
                  <a:lnTo>
                    <a:pt x="43" y="85"/>
                  </a:lnTo>
                  <a:lnTo>
                    <a:pt x="41" y="86"/>
                  </a:lnTo>
                  <a:lnTo>
                    <a:pt x="38" y="88"/>
                  </a:lnTo>
                  <a:lnTo>
                    <a:pt x="36" y="89"/>
                  </a:lnTo>
                  <a:lnTo>
                    <a:pt x="36" y="91"/>
                  </a:lnTo>
                  <a:lnTo>
                    <a:pt x="33" y="91"/>
                  </a:lnTo>
                  <a:lnTo>
                    <a:pt x="32" y="91"/>
                  </a:lnTo>
                  <a:lnTo>
                    <a:pt x="30" y="91"/>
                  </a:lnTo>
                  <a:lnTo>
                    <a:pt x="25" y="92"/>
                  </a:lnTo>
                  <a:lnTo>
                    <a:pt x="25" y="92"/>
                  </a:lnTo>
                  <a:lnTo>
                    <a:pt x="22" y="92"/>
                  </a:lnTo>
                  <a:lnTo>
                    <a:pt x="21" y="94"/>
                  </a:lnTo>
                  <a:lnTo>
                    <a:pt x="21" y="94"/>
                  </a:lnTo>
                  <a:lnTo>
                    <a:pt x="19" y="92"/>
                  </a:lnTo>
                  <a:lnTo>
                    <a:pt x="16" y="91"/>
                  </a:lnTo>
                  <a:lnTo>
                    <a:pt x="13" y="92"/>
                  </a:lnTo>
                  <a:lnTo>
                    <a:pt x="13" y="89"/>
                  </a:lnTo>
                  <a:lnTo>
                    <a:pt x="9" y="85"/>
                  </a:lnTo>
                  <a:lnTo>
                    <a:pt x="11" y="78"/>
                  </a:lnTo>
                  <a:lnTo>
                    <a:pt x="11" y="78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0"/>
                  </a:lnTo>
                  <a:lnTo>
                    <a:pt x="6" y="69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3"/>
                  </a:lnTo>
                  <a:lnTo>
                    <a:pt x="5" y="61"/>
                  </a:lnTo>
                  <a:lnTo>
                    <a:pt x="5" y="61"/>
                  </a:lnTo>
                  <a:lnTo>
                    <a:pt x="5" y="59"/>
                  </a:lnTo>
                  <a:lnTo>
                    <a:pt x="5" y="59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2" y="48"/>
                  </a:lnTo>
                  <a:lnTo>
                    <a:pt x="5" y="44"/>
                  </a:lnTo>
                  <a:lnTo>
                    <a:pt x="3" y="39"/>
                  </a:lnTo>
                  <a:lnTo>
                    <a:pt x="6" y="36"/>
                  </a:lnTo>
                  <a:lnTo>
                    <a:pt x="6" y="36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6" y="23"/>
                  </a:lnTo>
                  <a:lnTo>
                    <a:pt x="17" y="23"/>
                  </a:lnTo>
                  <a:lnTo>
                    <a:pt x="17" y="25"/>
                  </a:lnTo>
                  <a:lnTo>
                    <a:pt x="19" y="23"/>
                  </a:lnTo>
                  <a:lnTo>
                    <a:pt x="19" y="25"/>
                  </a:lnTo>
                  <a:lnTo>
                    <a:pt x="21" y="25"/>
                  </a:lnTo>
                  <a:lnTo>
                    <a:pt x="21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8" y="23"/>
                  </a:lnTo>
                  <a:lnTo>
                    <a:pt x="32" y="23"/>
                  </a:lnTo>
                  <a:lnTo>
                    <a:pt x="35" y="23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39" y="23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7" y="25"/>
                  </a:lnTo>
                  <a:lnTo>
                    <a:pt x="50" y="25"/>
                  </a:lnTo>
                  <a:lnTo>
                    <a:pt x="54" y="26"/>
                  </a:lnTo>
                  <a:lnTo>
                    <a:pt x="57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2" y="26"/>
                  </a:lnTo>
                  <a:lnTo>
                    <a:pt x="63" y="28"/>
                  </a:lnTo>
                  <a:lnTo>
                    <a:pt x="63" y="29"/>
                  </a:lnTo>
                  <a:lnTo>
                    <a:pt x="66" y="29"/>
                  </a:lnTo>
                  <a:lnTo>
                    <a:pt x="68" y="29"/>
                  </a:lnTo>
                  <a:lnTo>
                    <a:pt x="69" y="28"/>
                  </a:lnTo>
                  <a:lnTo>
                    <a:pt x="71" y="28"/>
                  </a:lnTo>
                  <a:lnTo>
                    <a:pt x="71" y="25"/>
                  </a:lnTo>
                  <a:lnTo>
                    <a:pt x="73" y="23"/>
                  </a:lnTo>
                  <a:lnTo>
                    <a:pt x="74" y="20"/>
                  </a:lnTo>
                  <a:lnTo>
                    <a:pt x="76" y="18"/>
                  </a:lnTo>
                  <a:lnTo>
                    <a:pt x="77" y="15"/>
                  </a:lnTo>
                  <a:lnTo>
                    <a:pt x="79" y="15"/>
                  </a:lnTo>
                  <a:lnTo>
                    <a:pt x="80" y="12"/>
                  </a:lnTo>
                  <a:lnTo>
                    <a:pt x="84" y="11"/>
                  </a:lnTo>
                  <a:lnTo>
                    <a:pt x="87" y="9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6" y="4"/>
                  </a:lnTo>
                  <a:lnTo>
                    <a:pt x="99" y="4"/>
                  </a:lnTo>
                  <a:lnTo>
                    <a:pt x="104" y="4"/>
                  </a:lnTo>
                  <a:lnTo>
                    <a:pt x="109" y="3"/>
                  </a:lnTo>
                  <a:lnTo>
                    <a:pt x="112" y="3"/>
                  </a:lnTo>
                  <a:lnTo>
                    <a:pt x="118" y="3"/>
                  </a:lnTo>
                  <a:lnTo>
                    <a:pt x="121" y="1"/>
                  </a:lnTo>
                  <a:lnTo>
                    <a:pt x="126" y="1"/>
                  </a:lnTo>
                  <a:lnTo>
                    <a:pt x="129" y="1"/>
                  </a:lnTo>
                  <a:lnTo>
                    <a:pt x="132" y="0"/>
                  </a:lnTo>
                  <a:lnTo>
                    <a:pt x="1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6" name="Freeform 12">
              <a:extLst>
                <a:ext uri="{FF2B5EF4-FFF2-40B4-BE49-F238E27FC236}">
                  <a16:creationId xmlns:a16="http://schemas.microsoft.com/office/drawing/2014/main" id="{A7FAE536-1BC2-4B54-B6EB-53CBA06DA16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3123589"/>
              <a:ext cx="48731" cy="48731"/>
            </a:xfrm>
            <a:custGeom>
              <a:avLst/>
              <a:gdLst>
                <a:gd name="T0" fmla="*/ 12 w 25"/>
                <a:gd name="T1" fmla="*/ 0 h 25"/>
                <a:gd name="T2" fmla="*/ 12 w 25"/>
                <a:gd name="T3" fmla="*/ 2 h 25"/>
                <a:gd name="T4" fmla="*/ 14 w 25"/>
                <a:gd name="T5" fmla="*/ 3 h 25"/>
                <a:gd name="T6" fmla="*/ 15 w 25"/>
                <a:gd name="T7" fmla="*/ 3 h 25"/>
                <a:gd name="T8" fmla="*/ 17 w 25"/>
                <a:gd name="T9" fmla="*/ 6 h 25"/>
                <a:gd name="T10" fmla="*/ 20 w 25"/>
                <a:gd name="T11" fmla="*/ 8 h 25"/>
                <a:gd name="T12" fmla="*/ 23 w 25"/>
                <a:gd name="T13" fmla="*/ 9 h 25"/>
                <a:gd name="T14" fmla="*/ 25 w 25"/>
                <a:gd name="T15" fmla="*/ 11 h 25"/>
                <a:gd name="T16" fmla="*/ 25 w 25"/>
                <a:gd name="T17" fmla="*/ 11 h 25"/>
                <a:gd name="T18" fmla="*/ 23 w 25"/>
                <a:gd name="T19" fmla="*/ 16 h 25"/>
                <a:gd name="T20" fmla="*/ 22 w 25"/>
                <a:gd name="T21" fmla="*/ 16 h 25"/>
                <a:gd name="T22" fmla="*/ 22 w 25"/>
                <a:gd name="T23" fmla="*/ 17 h 25"/>
                <a:gd name="T24" fmla="*/ 20 w 25"/>
                <a:gd name="T25" fmla="*/ 19 h 25"/>
                <a:gd name="T26" fmla="*/ 19 w 25"/>
                <a:gd name="T27" fmla="*/ 20 h 25"/>
                <a:gd name="T28" fmla="*/ 19 w 25"/>
                <a:gd name="T29" fmla="*/ 20 h 25"/>
                <a:gd name="T30" fmla="*/ 17 w 25"/>
                <a:gd name="T31" fmla="*/ 19 h 25"/>
                <a:gd name="T32" fmla="*/ 11 w 25"/>
                <a:gd name="T33" fmla="*/ 20 h 25"/>
                <a:gd name="T34" fmla="*/ 11 w 25"/>
                <a:gd name="T35" fmla="*/ 24 h 25"/>
                <a:gd name="T36" fmla="*/ 11 w 25"/>
                <a:gd name="T37" fmla="*/ 25 h 25"/>
                <a:gd name="T38" fmla="*/ 8 w 25"/>
                <a:gd name="T39" fmla="*/ 24 h 25"/>
                <a:gd name="T40" fmla="*/ 8 w 25"/>
                <a:gd name="T41" fmla="*/ 22 h 25"/>
                <a:gd name="T42" fmla="*/ 8 w 25"/>
                <a:gd name="T43" fmla="*/ 17 h 25"/>
                <a:gd name="T44" fmla="*/ 4 w 25"/>
                <a:gd name="T45" fmla="*/ 17 h 25"/>
                <a:gd name="T46" fmla="*/ 3 w 25"/>
                <a:gd name="T47" fmla="*/ 14 h 25"/>
                <a:gd name="T48" fmla="*/ 1 w 25"/>
                <a:gd name="T49" fmla="*/ 13 h 25"/>
                <a:gd name="T50" fmla="*/ 1 w 25"/>
                <a:gd name="T51" fmla="*/ 11 h 25"/>
                <a:gd name="T52" fmla="*/ 0 w 25"/>
                <a:gd name="T53" fmla="*/ 9 h 25"/>
                <a:gd name="T54" fmla="*/ 1 w 25"/>
                <a:gd name="T55" fmla="*/ 9 h 25"/>
                <a:gd name="T56" fmla="*/ 3 w 25"/>
                <a:gd name="T57" fmla="*/ 8 h 25"/>
                <a:gd name="T58" fmla="*/ 6 w 25"/>
                <a:gd name="T59" fmla="*/ 6 h 25"/>
                <a:gd name="T60" fmla="*/ 6 w 25"/>
                <a:gd name="T61" fmla="*/ 6 h 25"/>
                <a:gd name="T62" fmla="*/ 9 w 25"/>
                <a:gd name="T63" fmla="*/ 5 h 25"/>
                <a:gd name="T64" fmla="*/ 9 w 25"/>
                <a:gd name="T65" fmla="*/ 3 h 25"/>
                <a:gd name="T66" fmla="*/ 9 w 25"/>
                <a:gd name="T67" fmla="*/ 2 h 25"/>
                <a:gd name="T68" fmla="*/ 11 w 25"/>
                <a:gd name="T69" fmla="*/ 0 h 25"/>
                <a:gd name="T70" fmla="*/ 11 w 25"/>
                <a:gd name="T71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25">
                  <a:moveTo>
                    <a:pt x="11" y="0"/>
                  </a:moveTo>
                  <a:lnTo>
                    <a:pt x="12" y="0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5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8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0" y="19"/>
                  </a:lnTo>
                  <a:lnTo>
                    <a:pt x="19" y="19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7" y="20"/>
                  </a:lnTo>
                  <a:lnTo>
                    <a:pt x="17" y="19"/>
                  </a:lnTo>
                  <a:lnTo>
                    <a:pt x="15" y="19"/>
                  </a:lnTo>
                  <a:lnTo>
                    <a:pt x="11" y="20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4" y="17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1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7" name="Freeform 13">
              <a:extLst>
                <a:ext uri="{FF2B5EF4-FFF2-40B4-BE49-F238E27FC236}">
                  <a16:creationId xmlns:a16="http://schemas.microsoft.com/office/drawing/2014/main" id="{0A25D4B0-F717-49EE-A1C0-1F892CF0B3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039587" y="4794072"/>
              <a:ext cx="37036" cy="17544"/>
            </a:xfrm>
            <a:custGeom>
              <a:avLst/>
              <a:gdLst>
                <a:gd name="T0" fmla="*/ 14 w 19"/>
                <a:gd name="T1" fmla="*/ 6 h 9"/>
                <a:gd name="T2" fmla="*/ 17 w 19"/>
                <a:gd name="T3" fmla="*/ 6 h 9"/>
                <a:gd name="T4" fmla="*/ 17 w 19"/>
                <a:gd name="T5" fmla="*/ 8 h 9"/>
                <a:gd name="T6" fmla="*/ 19 w 19"/>
                <a:gd name="T7" fmla="*/ 8 h 9"/>
                <a:gd name="T8" fmla="*/ 19 w 19"/>
                <a:gd name="T9" fmla="*/ 8 h 9"/>
                <a:gd name="T10" fmla="*/ 19 w 19"/>
                <a:gd name="T11" fmla="*/ 9 h 9"/>
                <a:gd name="T12" fmla="*/ 19 w 19"/>
                <a:gd name="T13" fmla="*/ 9 h 9"/>
                <a:gd name="T14" fmla="*/ 16 w 19"/>
                <a:gd name="T15" fmla="*/ 9 h 9"/>
                <a:gd name="T16" fmla="*/ 14 w 19"/>
                <a:gd name="T17" fmla="*/ 8 h 9"/>
                <a:gd name="T18" fmla="*/ 13 w 19"/>
                <a:gd name="T19" fmla="*/ 8 h 9"/>
                <a:gd name="T20" fmla="*/ 11 w 19"/>
                <a:gd name="T21" fmla="*/ 8 h 9"/>
                <a:gd name="T22" fmla="*/ 11 w 19"/>
                <a:gd name="T23" fmla="*/ 6 h 9"/>
                <a:gd name="T24" fmla="*/ 11 w 19"/>
                <a:gd name="T25" fmla="*/ 6 h 9"/>
                <a:gd name="T26" fmla="*/ 14 w 19"/>
                <a:gd name="T27" fmla="*/ 6 h 9"/>
                <a:gd name="T28" fmla="*/ 6 w 19"/>
                <a:gd name="T29" fmla="*/ 0 h 9"/>
                <a:gd name="T30" fmla="*/ 8 w 19"/>
                <a:gd name="T31" fmla="*/ 2 h 9"/>
                <a:gd name="T32" fmla="*/ 9 w 19"/>
                <a:gd name="T33" fmla="*/ 3 h 9"/>
                <a:gd name="T34" fmla="*/ 8 w 19"/>
                <a:gd name="T35" fmla="*/ 6 h 9"/>
                <a:gd name="T36" fmla="*/ 6 w 19"/>
                <a:gd name="T37" fmla="*/ 5 h 9"/>
                <a:gd name="T38" fmla="*/ 5 w 19"/>
                <a:gd name="T39" fmla="*/ 6 h 9"/>
                <a:gd name="T40" fmla="*/ 3 w 19"/>
                <a:gd name="T41" fmla="*/ 5 h 9"/>
                <a:gd name="T42" fmla="*/ 2 w 19"/>
                <a:gd name="T43" fmla="*/ 3 h 9"/>
                <a:gd name="T44" fmla="*/ 0 w 19"/>
                <a:gd name="T45" fmla="*/ 2 h 9"/>
                <a:gd name="T46" fmla="*/ 0 w 19"/>
                <a:gd name="T47" fmla="*/ 2 h 9"/>
                <a:gd name="T48" fmla="*/ 2 w 19"/>
                <a:gd name="T49" fmla="*/ 2 h 9"/>
                <a:gd name="T50" fmla="*/ 5 w 19"/>
                <a:gd name="T51" fmla="*/ 2 h 9"/>
                <a:gd name="T52" fmla="*/ 6 w 19"/>
                <a:gd name="T5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" h="9">
                  <a:moveTo>
                    <a:pt x="14" y="6"/>
                  </a:moveTo>
                  <a:lnTo>
                    <a:pt x="17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3" y="8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4" y="6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9" y="3"/>
                  </a:lnTo>
                  <a:lnTo>
                    <a:pt x="8" y="6"/>
                  </a:lnTo>
                  <a:lnTo>
                    <a:pt x="6" y="5"/>
                  </a:lnTo>
                  <a:lnTo>
                    <a:pt x="5" y="6"/>
                  </a:lnTo>
                  <a:lnTo>
                    <a:pt x="3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2"/>
                  </a:lnTo>
                  <a:lnTo>
                    <a:pt x="5" y="2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8" name="Freeform 14">
              <a:extLst>
                <a:ext uri="{FF2B5EF4-FFF2-40B4-BE49-F238E27FC236}">
                  <a16:creationId xmlns:a16="http://schemas.microsoft.com/office/drawing/2014/main" id="{B6A6FE99-A619-4409-82B3-DDD886E9A8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889497" y="4788224"/>
              <a:ext cx="54578" cy="31188"/>
            </a:xfrm>
            <a:custGeom>
              <a:avLst/>
              <a:gdLst>
                <a:gd name="T0" fmla="*/ 0 w 28"/>
                <a:gd name="T1" fmla="*/ 16 h 16"/>
                <a:gd name="T2" fmla="*/ 0 w 28"/>
                <a:gd name="T3" fmla="*/ 16 h 16"/>
                <a:gd name="T4" fmla="*/ 0 w 28"/>
                <a:gd name="T5" fmla="*/ 16 h 16"/>
                <a:gd name="T6" fmla="*/ 1 w 28"/>
                <a:gd name="T7" fmla="*/ 16 h 16"/>
                <a:gd name="T8" fmla="*/ 1 w 28"/>
                <a:gd name="T9" fmla="*/ 16 h 16"/>
                <a:gd name="T10" fmla="*/ 0 w 28"/>
                <a:gd name="T11" fmla="*/ 16 h 16"/>
                <a:gd name="T12" fmla="*/ 0 w 28"/>
                <a:gd name="T13" fmla="*/ 16 h 16"/>
                <a:gd name="T14" fmla="*/ 0 w 28"/>
                <a:gd name="T15" fmla="*/ 16 h 16"/>
                <a:gd name="T16" fmla="*/ 0 w 28"/>
                <a:gd name="T17" fmla="*/ 16 h 16"/>
                <a:gd name="T18" fmla="*/ 28 w 28"/>
                <a:gd name="T19" fmla="*/ 0 h 16"/>
                <a:gd name="T20" fmla="*/ 28 w 28"/>
                <a:gd name="T21" fmla="*/ 1 h 16"/>
                <a:gd name="T22" fmla="*/ 28 w 28"/>
                <a:gd name="T23" fmla="*/ 1 h 16"/>
                <a:gd name="T24" fmla="*/ 28 w 28"/>
                <a:gd name="T25" fmla="*/ 1 h 16"/>
                <a:gd name="T26" fmla="*/ 28 w 28"/>
                <a:gd name="T27" fmla="*/ 1 h 16"/>
                <a:gd name="T28" fmla="*/ 28 w 28"/>
                <a:gd name="T29" fmla="*/ 0 h 16"/>
                <a:gd name="T30" fmla="*/ 28 w 28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16">
                  <a:moveTo>
                    <a:pt x="0" y="16"/>
                  </a:moveTo>
                  <a:lnTo>
                    <a:pt x="0" y="16"/>
                  </a:lnTo>
                  <a:lnTo>
                    <a:pt x="0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  <a:moveTo>
                    <a:pt x="28" y="0"/>
                  </a:move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9" name="Freeform 15">
              <a:extLst>
                <a:ext uri="{FF2B5EF4-FFF2-40B4-BE49-F238E27FC236}">
                  <a16:creationId xmlns:a16="http://schemas.microsoft.com/office/drawing/2014/main" id="{A2FE49F6-F211-4B20-8C20-9A4F0F4888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54821" y="4803817"/>
              <a:ext cx="95512" cy="187125"/>
            </a:xfrm>
            <a:custGeom>
              <a:avLst/>
              <a:gdLst>
                <a:gd name="T0" fmla="*/ 49 w 49"/>
                <a:gd name="T1" fmla="*/ 94 h 96"/>
                <a:gd name="T2" fmla="*/ 48 w 49"/>
                <a:gd name="T3" fmla="*/ 96 h 96"/>
                <a:gd name="T4" fmla="*/ 41 w 49"/>
                <a:gd name="T5" fmla="*/ 82 h 96"/>
                <a:gd name="T6" fmla="*/ 44 w 49"/>
                <a:gd name="T7" fmla="*/ 85 h 96"/>
                <a:gd name="T8" fmla="*/ 41 w 49"/>
                <a:gd name="T9" fmla="*/ 85 h 96"/>
                <a:gd name="T10" fmla="*/ 41 w 49"/>
                <a:gd name="T11" fmla="*/ 82 h 96"/>
                <a:gd name="T12" fmla="*/ 40 w 49"/>
                <a:gd name="T13" fmla="*/ 74 h 96"/>
                <a:gd name="T14" fmla="*/ 41 w 49"/>
                <a:gd name="T15" fmla="*/ 75 h 96"/>
                <a:gd name="T16" fmla="*/ 40 w 49"/>
                <a:gd name="T17" fmla="*/ 77 h 96"/>
                <a:gd name="T18" fmla="*/ 37 w 49"/>
                <a:gd name="T19" fmla="*/ 72 h 96"/>
                <a:gd name="T20" fmla="*/ 29 w 49"/>
                <a:gd name="T21" fmla="*/ 55 h 96"/>
                <a:gd name="T22" fmla="*/ 30 w 49"/>
                <a:gd name="T23" fmla="*/ 60 h 96"/>
                <a:gd name="T24" fmla="*/ 27 w 49"/>
                <a:gd name="T25" fmla="*/ 58 h 96"/>
                <a:gd name="T26" fmla="*/ 26 w 49"/>
                <a:gd name="T27" fmla="*/ 58 h 96"/>
                <a:gd name="T28" fmla="*/ 26 w 49"/>
                <a:gd name="T29" fmla="*/ 56 h 96"/>
                <a:gd name="T30" fmla="*/ 27 w 49"/>
                <a:gd name="T31" fmla="*/ 56 h 96"/>
                <a:gd name="T32" fmla="*/ 26 w 49"/>
                <a:gd name="T33" fmla="*/ 42 h 96"/>
                <a:gd name="T34" fmla="*/ 27 w 49"/>
                <a:gd name="T35" fmla="*/ 44 h 96"/>
                <a:gd name="T36" fmla="*/ 29 w 49"/>
                <a:gd name="T37" fmla="*/ 45 h 96"/>
                <a:gd name="T38" fmla="*/ 26 w 49"/>
                <a:gd name="T39" fmla="*/ 45 h 96"/>
                <a:gd name="T40" fmla="*/ 24 w 49"/>
                <a:gd name="T41" fmla="*/ 42 h 96"/>
                <a:gd name="T42" fmla="*/ 24 w 49"/>
                <a:gd name="T43" fmla="*/ 34 h 96"/>
                <a:gd name="T44" fmla="*/ 26 w 49"/>
                <a:gd name="T45" fmla="*/ 36 h 96"/>
                <a:gd name="T46" fmla="*/ 26 w 49"/>
                <a:gd name="T47" fmla="*/ 38 h 96"/>
                <a:gd name="T48" fmla="*/ 21 w 49"/>
                <a:gd name="T49" fmla="*/ 36 h 96"/>
                <a:gd name="T50" fmla="*/ 24 w 49"/>
                <a:gd name="T51" fmla="*/ 34 h 96"/>
                <a:gd name="T52" fmla="*/ 15 w 49"/>
                <a:gd name="T53" fmla="*/ 34 h 96"/>
                <a:gd name="T54" fmla="*/ 15 w 49"/>
                <a:gd name="T55" fmla="*/ 36 h 96"/>
                <a:gd name="T56" fmla="*/ 18 w 49"/>
                <a:gd name="T57" fmla="*/ 38 h 96"/>
                <a:gd name="T58" fmla="*/ 19 w 49"/>
                <a:gd name="T59" fmla="*/ 39 h 96"/>
                <a:gd name="T60" fmla="*/ 16 w 49"/>
                <a:gd name="T61" fmla="*/ 41 h 96"/>
                <a:gd name="T62" fmla="*/ 15 w 49"/>
                <a:gd name="T63" fmla="*/ 41 h 96"/>
                <a:gd name="T64" fmla="*/ 13 w 49"/>
                <a:gd name="T65" fmla="*/ 34 h 96"/>
                <a:gd name="T66" fmla="*/ 11 w 49"/>
                <a:gd name="T67" fmla="*/ 34 h 96"/>
                <a:gd name="T68" fmla="*/ 11 w 49"/>
                <a:gd name="T69" fmla="*/ 31 h 96"/>
                <a:gd name="T70" fmla="*/ 11 w 49"/>
                <a:gd name="T71" fmla="*/ 28 h 96"/>
                <a:gd name="T72" fmla="*/ 10 w 49"/>
                <a:gd name="T73" fmla="*/ 28 h 96"/>
                <a:gd name="T74" fmla="*/ 26 w 49"/>
                <a:gd name="T75" fmla="*/ 25 h 96"/>
                <a:gd name="T76" fmla="*/ 26 w 49"/>
                <a:gd name="T77" fmla="*/ 33 h 96"/>
                <a:gd name="T78" fmla="*/ 24 w 49"/>
                <a:gd name="T79" fmla="*/ 28 h 96"/>
                <a:gd name="T80" fmla="*/ 21 w 49"/>
                <a:gd name="T81" fmla="*/ 25 h 96"/>
                <a:gd name="T82" fmla="*/ 18 w 49"/>
                <a:gd name="T83" fmla="*/ 25 h 96"/>
                <a:gd name="T84" fmla="*/ 24 w 49"/>
                <a:gd name="T85" fmla="*/ 19 h 96"/>
                <a:gd name="T86" fmla="*/ 26 w 49"/>
                <a:gd name="T87" fmla="*/ 23 h 96"/>
                <a:gd name="T88" fmla="*/ 24 w 49"/>
                <a:gd name="T89" fmla="*/ 19 h 96"/>
                <a:gd name="T90" fmla="*/ 3 w 49"/>
                <a:gd name="T91" fmla="*/ 14 h 96"/>
                <a:gd name="T92" fmla="*/ 7 w 49"/>
                <a:gd name="T93" fmla="*/ 20 h 96"/>
                <a:gd name="T94" fmla="*/ 8 w 49"/>
                <a:gd name="T95" fmla="*/ 17 h 96"/>
                <a:gd name="T96" fmla="*/ 8 w 49"/>
                <a:gd name="T97" fmla="*/ 17 h 96"/>
                <a:gd name="T98" fmla="*/ 10 w 49"/>
                <a:gd name="T99" fmla="*/ 20 h 96"/>
                <a:gd name="T100" fmla="*/ 11 w 49"/>
                <a:gd name="T101" fmla="*/ 25 h 96"/>
                <a:gd name="T102" fmla="*/ 5 w 49"/>
                <a:gd name="T103" fmla="*/ 28 h 96"/>
                <a:gd name="T104" fmla="*/ 3 w 49"/>
                <a:gd name="T105" fmla="*/ 25 h 96"/>
                <a:gd name="T106" fmla="*/ 0 w 49"/>
                <a:gd name="T107" fmla="*/ 16 h 96"/>
                <a:gd name="T108" fmla="*/ 2 w 49"/>
                <a:gd name="T109" fmla="*/ 12 h 96"/>
                <a:gd name="T110" fmla="*/ 16 w 49"/>
                <a:gd name="T111" fmla="*/ 8 h 96"/>
                <a:gd name="T112" fmla="*/ 13 w 49"/>
                <a:gd name="T113" fmla="*/ 8 h 96"/>
                <a:gd name="T114" fmla="*/ 15 w 49"/>
                <a:gd name="T115" fmla="*/ 6 h 96"/>
                <a:gd name="T116" fmla="*/ 16 w 49"/>
                <a:gd name="T117" fmla="*/ 1 h 96"/>
                <a:gd name="T118" fmla="*/ 15 w 49"/>
                <a:gd name="T119" fmla="*/ 1 h 96"/>
                <a:gd name="T120" fmla="*/ 15 w 49"/>
                <a:gd name="T121" fmla="*/ 3 h 96"/>
                <a:gd name="T122" fmla="*/ 15 w 49"/>
                <a:gd name="T123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" h="96">
                  <a:moveTo>
                    <a:pt x="49" y="94"/>
                  </a:moveTo>
                  <a:lnTo>
                    <a:pt x="49" y="94"/>
                  </a:lnTo>
                  <a:lnTo>
                    <a:pt x="49" y="94"/>
                  </a:lnTo>
                  <a:lnTo>
                    <a:pt x="49" y="96"/>
                  </a:lnTo>
                  <a:lnTo>
                    <a:pt x="49" y="96"/>
                  </a:lnTo>
                  <a:lnTo>
                    <a:pt x="48" y="96"/>
                  </a:lnTo>
                  <a:lnTo>
                    <a:pt x="48" y="94"/>
                  </a:lnTo>
                  <a:lnTo>
                    <a:pt x="49" y="94"/>
                  </a:lnTo>
                  <a:close/>
                  <a:moveTo>
                    <a:pt x="41" y="82"/>
                  </a:moveTo>
                  <a:lnTo>
                    <a:pt x="41" y="82"/>
                  </a:lnTo>
                  <a:lnTo>
                    <a:pt x="41" y="85"/>
                  </a:lnTo>
                  <a:lnTo>
                    <a:pt x="44" y="85"/>
                  </a:lnTo>
                  <a:lnTo>
                    <a:pt x="43" y="86"/>
                  </a:lnTo>
                  <a:lnTo>
                    <a:pt x="41" y="86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0" y="82"/>
                  </a:lnTo>
                  <a:lnTo>
                    <a:pt x="41" y="82"/>
                  </a:lnTo>
                  <a:close/>
                  <a:moveTo>
                    <a:pt x="38" y="72"/>
                  </a:moveTo>
                  <a:lnTo>
                    <a:pt x="38" y="72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0" y="77"/>
                  </a:lnTo>
                  <a:lnTo>
                    <a:pt x="37" y="75"/>
                  </a:lnTo>
                  <a:lnTo>
                    <a:pt x="37" y="75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8" y="72"/>
                  </a:lnTo>
                  <a:close/>
                  <a:moveTo>
                    <a:pt x="29" y="55"/>
                  </a:moveTo>
                  <a:lnTo>
                    <a:pt x="30" y="58"/>
                  </a:lnTo>
                  <a:lnTo>
                    <a:pt x="30" y="58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6" y="60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26" y="56"/>
                  </a:lnTo>
                  <a:lnTo>
                    <a:pt x="27" y="55"/>
                  </a:lnTo>
                  <a:lnTo>
                    <a:pt x="27" y="55"/>
                  </a:lnTo>
                  <a:lnTo>
                    <a:pt x="27" y="56"/>
                  </a:lnTo>
                  <a:lnTo>
                    <a:pt x="29" y="55"/>
                  </a:lnTo>
                  <a:close/>
                  <a:moveTo>
                    <a:pt x="26" y="42"/>
                  </a:moveTo>
                  <a:lnTo>
                    <a:pt x="26" y="42"/>
                  </a:lnTo>
                  <a:lnTo>
                    <a:pt x="26" y="42"/>
                  </a:lnTo>
                  <a:lnTo>
                    <a:pt x="27" y="42"/>
                  </a:lnTo>
                  <a:lnTo>
                    <a:pt x="27" y="44"/>
                  </a:lnTo>
                  <a:lnTo>
                    <a:pt x="29" y="44"/>
                  </a:lnTo>
                  <a:lnTo>
                    <a:pt x="29" y="44"/>
                  </a:lnTo>
                  <a:lnTo>
                    <a:pt x="29" y="45"/>
                  </a:lnTo>
                  <a:lnTo>
                    <a:pt x="27" y="44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4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6" y="42"/>
                  </a:lnTo>
                  <a:lnTo>
                    <a:pt x="26" y="42"/>
                  </a:lnTo>
                  <a:close/>
                  <a:moveTo>
                    <a:pt x="24" y="34"/>
                  </a:moveTo>
                  <a:lnTo>
                    <a:pt x="26" y="34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7" y="38"/>
                  </a:lnTo>
                  <a:lnTo>
                    <a:pt x="27" y="38"/>
                  </a:lnTo>
                  <a:lnTo>
                    <a:pt x="26" y="38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6"/>
                  </a:lnTo>
                  <a:lnTo>
                    <a:pt x="22" y="36"/>
                  </a:lnTo>
                  <a:lnTo>
                    <a:pt x="24" y="36"/>
                  </a:lnTo>
                  <a:lnTo>
                    <a:pt x="24" y="34"/>
                  </a:lnTo>
                  <a:close/>
                  <a:moveTo>
                    <a:pt x="11" y="31"/>
                  </a:moveTo>
                  <a:lnTo>
                    <a:pt x="13" y="31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9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9"/>
                  </a:lnTo>
                  <a:lnTo>
                    <a:pt x="13" y="36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0" y="34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close/>
                  <a:moveTo>
                    <a:pt x="10" y="27"/>
                  </a:moveTo>
                  <a:lnTo>
                    <a:pt x="11" y="28"/>
                  </a:lnTo>
                  <a:lnTo>
                    <a:pt x="11" y="28"/>
                  </a:lnTo>
                  <a:lnTo>
                    <a:pt x="11" y="30"/>
                  </a:lnTo>
                  <a:lnTo>
                    <a:pt x="10" y="28"/>
                  </a:lnTo>
                  <a:lnTo>
                    <a:pt x="10" y="27"/>
                  </a:lnTo>
                  <a:close/>
                  <a:moveTo>
                    <a:pt x="24" y="25"/>
                  </a:moveTo>
                  <a:lnTo>
                    <a:pt x="26" y="25"/>
                  </a:lnTo>
                  <a:lnTo>
                    <a:pt x="26" y="31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1"/>
                  </a:lnTo>
                  <a:lnTo>
                    <a:pt x="24" y="28"/>
                  </a:lnTo>
                  <a:lnTo>
                    <a:pt x="24" y="25"/>
                  </a:lnTo>
                  <a:close/>
                  <a:moveTo>
                    <a:pt x="22" y="22"/>
                  </a:moveTo>
                  <a:lnTo>
                    <a:pt x="21" y="25"/>
                  </a:lnTo>
                  <a:lnTo>
                    <a:pt x="21" y="25"/>
                  </a:lnTo>
                  <a:lnTo>
                    <a:pt x="18" y="25"/>
                  </a:lnTo>
                  <a:lnTo>
                    <a:pt x="18" y="25"/>
                  </a:lnTo>
                  <a:lnTo>
                    <a:pt x="19" y="23"/>
                  </a:lnTo>
                  <a:lnTo>
                    <a:pt x="22" y="22"/>
                  </a:lnTo>
                  <a:close/>
                  <a:moveTo>
                    <a:pt x="24" y="19"/>
                  </a:moveTo>
                  <a:lnTo>
                    <a:pt x="26" y="22"/>
                  </a:lnTo>
                  <a:lnTo>
                    <a:pt x="26" y="23"/>
                  </a:lnTo>
                  <a:lnTo>
                    <a:pt x="26" y="23"/>
                  </a:lnTo>
                  <a:lnTo>
                    <a:pt x="24" y="23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9"/>
                  </a:lnTo>
                  <a:close/>
                  <a:moveTo>
                    <a:pt x="2" y="12"/>
                  </a:moveTo>
                  <a:lnTo>
                    <a:pt x="3" y="14"/>
                  </a:lnTo>
                  <a:lnTo>
                    <a:pt x="3" y="16"/>
                  </a:lnTo>
                  <a:lnTo>
                    <a:pt x="5" y="20"/>
                  </a:lnTo>
                  <a:lnTo>
                    <a:pt x="7" y="20"/>
                  </a:lnTo>
                  <a:lnTo>
                    <a:pt x="7" y="20"/>
                  </a:lnTo>
                  <a:lnTo>
                    <a:pt x="7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9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23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7"/>
                  </a:lnTo>
                  <a:lnTo>
                    <a:pt x="7" y="27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3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2" y="12"/>
                  </a:lnTo>
                  <a:close/>
                  <a:moveTo>
                    <a:pt x="15" y="6"/>
                  </a:moveTo>
                  <a:lnTo>
                    <a:pt x="16" y="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5" y="8"/>
                  </a:lnTo>
                  <a:lnTo>
                    <a:pt x="13" y="8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6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0" name="Freeform 16">
              <a:extLst>
                <a:ext uri="{FF2B5EF4-FFF2-40B4-BE49-F238E27FC236}">
                  <a16:creationId xmlns:a16="http://schemas.microsoft.com/office/drawing/2014/main" id="{FAB73835-BFB4-4005-AAA1-9B340A6FD1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2045" y="3749289"/>
              <a:ext cx="206617" cy="426880"/>
            </a:xfrm>
            <a:custGeom>
              <a:avLst/>
              <a:gdLst>
                <a:gd name="T0" fmla="*/ 28 w 106"/>
                <a:gd name="T1" fmla="*/ 194 h 219"/>
                <a:gd name="T2" fmla="*/ 27 w 106"/>
                <a:gd name="T3" fmla="*/ 193 h 219"/>
                <a:gd name="T4" fmla="*/ 71 w 106"/>
                <a:gd name="T5" fmla="*/ 40 h 219"/>
                <a:gd name="T6" fmla="*/ 68 w 106"/>
                <a:gd name="T7" fmla="*/ 40 h 219"/>
                <a:gd name="T8" fmla="*/ 77 w 106"/>
                <a:gd name="T9" fmla="*/ 37 h 219"/>
                <a:gd name="T10" fmla="*/ 47 w 106"/>
                <a:gd name="T11" fmla="*/ 2 h 219"/>
                <a:gd name="T12" fmla="*/ 57 w 106"/>
                <a:gd name="T13" fmla="*/ 7 h 219"/>
                <a:gd name="T14" fmla="*/ 68 w 106"/>
                <a:gd name="T15" fmla="*/ 10 h 219"/>
                <a:gd name="T16" fmla="*/ 66 w 106"/>
                <a:gd name="T17" fmla="*/ 18 h 219"/>
                <a:gd name="T18" fmla="*/ 71 w 106"/>
                <a:gd name="T19" fmla="*/ 22 h 219"/>
                <a:gd name="T20" fmla="*/ 82 w 106"/>
                <a:gd name="T21" fmla="*/ 27 h 219"/>
                <a:gd name="T22" fmla="*/ 76 w 106"/>
                <a:gd name="T23" fmla="*/ 35 h 219"/>
                <a:gd name="T24" fmla="*/ 68 w 106"/>
                <a:gd name="T25" fmla="*/ 37 h 219"/>
                <a:gd name="T26" fmla="*/ 58 w 106"/>
                <a:gd name="T27" fmla="*/ 52 h 219"/>
                <a:gd name="T28" fmla="*/ 52 w 106"/>
                <a:gd name="T29" fmla="*/ 70 h 219"/>
                <a:gd name="T30" fmla="*/ 63 w 106"/>
                <a:gd name="T31" fmla="*/ 84 h 219"/>
                <a:gd name="T32" fmla="*/ 79 w 106"/>
                <a:gd name="T33" fmla="*/ 101 h 219"/>
                <a:gd name="T34" fmla="*/ 87 w 106"/>
                <a:gd name="T35" fmla="*/ 107 h 219"/>
                <a:gd name="T36" fmla="*/ 95 w 106"/>
                <a:gd name="T37" fmla="*/ 119 h 219"/>
                <a:gd name="T38" fmla="*/ 102 w 106"/>
                <a:gd name="T39" fmla="*/ 137 h 219"/>
                <a:gd name="T40" fmla="*/ 106 w 106"/>
                <a:gd name="T41" fmla="*/ 155 h 219"/>
                <a:gd name="T42" fmla="*/ 102 w 106"/>
                <a:gd name="T43" fmla="*/ 169 h 219"/>
                <a:gd name="T44" fmla="*/ 102 w 106"/>
                <a:gd name="T45" fmla="*/ 172 h 219"/>
                <a:gd name="T46" fmla="*/ 91 w 106"/>
                <a:gd name="T47" fmla="*/ 183 h 219"/>
                <a:gd name="T48" fmla="*/ 74 w 106"/>
                <a:gd name="T49" fmla="*/ 193 h 219"/>
                <a:gd name="T50" fmla="*/ 68 w 106"/>
                <a:gd name="T51" fmla="*/ 193 h 219"/>
                <a:gd name="T52" fmla="*/ 63 w 106"/>
                <a:gd name="T53" fmla="*/ 194 h 219"/>
                <a:gd name="T54" fmla="*/ 65 w 106"/>
                <a:gd name="T55" fmla="*/ 200 h 219"/>
                <a:gd name="T56" fmla="*/ 61 w 106"/>
                <a:gd name="T57" fmla="*/ 205 h 219"/>
                <a:gd name="T58" fmla="*/ 47 w 106"/>
                <a:gd name="T59" fmla="*/ 213 h 219"/>
                <a:gd name="T60" fmla="*/ 41 w 106"/>
                <a:gd name="T61" fmla="*/ 200 h 219"/>
                <a:gd name="T62" fmla="*/ 36 w 106"/>
                <a:gd name="T63" fmla="*/ 196 h 219"/>
                <a:gd name="T64" fmla="*/ 39 w 106"/>
                <a:gd name="T65" fmla="*/ 191 h 219"/>
                <a:gd name="T66" fmla="*/ 46 w 106"/>
                <a:gd name="T67" fmla="*/ 186 h 219"/>
                <a:gd name="T68" fmla="*/ 55 w 106"/>
                <a:gd name="T69" fmla="*/ 186 h 219"/>
                <a:gd name="T70" fmla="*/ 54 w 106"/>
                <a:gd name="T71" fmla="*/ 178 h 219"/>
                <a:gd name="T72" fmla="*/ 60 w 106"/>
                <a:gd name="T73" fmla="*/ 174 h 219"/>
                <a:gd name="T74" fmla="*/ 68 w 106"/>
                <a:gd name="T75" fmla="*/ 169 h 219"/>
                <a:gd name="T76" fmla="*/ 79 w 106"/>
                <a:gd name="T77" fmla="*/ 163 h 219"/>
                <a:gd name="T78" fmla="*/ 77 w 106"/>
                <a:gd name="T79" fmla="*/ 142 h 219"/>
                <a:gd name="T80" fmla="*/ 77 w 106"/>
                <a:gd name="T81" fmla="*/ 130 h 219"/>
                <a:gd name="T82" fmla="*/ 79 w 106"/>
                <a:gd name="T83" fmla="*/ 122 h 219"/>
                <a:gd name="T84" fmla="*/ 76 w 106"/>
                <a:gd name="T85" fmla="*/ 112 h 219"/>
                <a:gd name="T86" fmla="*/ 68 w 106"/>
                <a:gd name="T87" fmla="*/ 103 h 219"/>
                <a:gd name="T88" fmla="*/ 63 w 106"/>
                <a:gd name="T89" fmla="*/ 98 h 219"/>
                <a:gd name="T90" fmla="*/ 52 w 106"/>
                <a:gd name="T91" fmla="*/ 85 h 219"/>
                <a:gd name="T92" fmla="*/ 43 w 106"/>
                <a:gd name="T93" fmla="*/ 76 h 219"/>
                <a:gd name="T94" fmla="*/ 35 w 106"/>
                <a:gd name="T95" fmla="*/ 68 h 219"/>
                <a:gd name="T96" fmla="*/ 28 w 106"/>
                <a:gd name="T97" fmla="*/ 59 h 219"/>
                <a:gd name="T98" fmla="*/ 39 w 106"/>
                <a:gd name="T99" fmla="*/ 52 h 219"/>
                <a:gd name="T100" fmla="*/ 36 w 106"/>
                <a:gd name="T101" fmla="*/ 46 h 219"/>
                <a:gd name="T102" fmla="*/ 35 w 106"/>
                <a:gd name="T103" fmla="*/ 41 h 219"/>
                <a:gd name="T104" fmla="*/ 20 w 106"/>
                <a:gd name="T105" fmla="*/ 40 h 219"/>
                <a:gd name="T106" fmla="*/ 13 w 106"/>
                <a:gd name="T107" fmla="*/ 27 h 219"/>
                <a:gd name="T108" fmla="*/ 8 w 106"/>
                <a:gd name="T109" fmla="*/ 27 h 219"/>
                <a:gd name="T110" fmla="*/ 2 w 106"/>
                <a:gd name="T111" fmla="*/ 15 h 219"/>
                <a:gd name="T112" fmla="*/ 11 w 106"/>
                <a:gd name="T113" fmla="*/ 13 h 219"/>
                <a:gd name="T114" fmla="*/ 17 w 106"/>
                <a:gd name="T115" fmla="*/ 10 h 219"/>
                <a:gd name="T116" fmla="*/ 27 w 106"/>
                <a:gd name="T117" fmla="*/ 13 h 219"/>
                <a:gd name="T118" fmla="*/ 35 w 106"/>
                <a:gd name="T119" fmla="*/ 10 h 219"/>
                <a:gd name="T120" fmla="*/ 41 w 106"/>
                <a:gd name="T121" fmla="*/ 4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6" h="219">
                  <a:moveTo>
                    <a:pt x="66" y="216"/>
                  </a:moveTo>
                  <a:lnTo>
                    <a:pt x="66" y="216"/>
                  </a:lnTo>
                  <a:lnTo>
                    <a:pt x="66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6" y="216"/>
                  </a:lnTo>
                  <a:close/>
                  <a:moveTo>
                    <a:pt x="27" y="193"/>
                  </a:moveTo>
                  <a:lnTo>
                    <a:pt x="28" y="193"/>
                  </a:lnTo>
                  <a:lnTo>
                    <a:pt x="28" y="194"/>
                  </a:lnTo>
                  <a:lnTo>
                    <a:pt x="28" y="196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7" y="197"/>
                  </a:lnTo>
                  <a:lnTo>
                    <a:pt x="27" y="194"/>
                  </a:lnTo>
                  <a:lnTo>
                    <a:pt x="25" y="194"/>
                  </a:lnTo>
                  <a:lnTo>
                    <a:pt x="25" y="193"/>
                  </a:lnTo>
                  <a:lnTo>
                    <a:pt x="25" y="193"/>
                  </a:lnTo>
                  <a:lnTo>
                    <a:pt x="27" y="193"/>
                  </a:lnTo>
                  <a:lnTo>
                    <a:pt x="27" y="193"/>
                  </a:lnTo>
                  <a:close/>
                  <a:moveTo>
                    <a:pt x="73" y="193"/>
                  </a:moveTo>
                  <a:lnTo>
                    <a:pt x="74" y="193"/>
                  </a:lnTo>
                  <a:lnTo>
                    <a:pt x="73" y="193"/>
                  </a:lnTo>
                  <a:lnTo>
                    <a:pt x="71" y="194"/>
                  </a:lnTo>
                  <a:lnTo>
                    <a:pt x="71" y="193"/>
                  </a:lnTo>
                  <a:lnTo>
                    <a:pt x="73" y="193"/>
                  </a:lnTo>
                  <a:lnTo>
                    <a:pt x="73" y="193"/>
                  </a:lnTo>
                  <a:close/>
                  <a:moveTo>
                    <a:pt x="69" y="38"/>
                  </a:move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69" y="40"/>
                  </a:lnTo>
                  <a:lnTo>
                    <a:pt x="69" y="38"/>
                  </a:lnTo>
                  <a:close/>
                  <a:moveTo>
                    <a:pt x="68" y="38"/>
                  </a:moveTo>
                  <a:lnTo>
                    <a:pt x="68" y="38"/>
                  </a:lnTo>
                  <a:lnTo>
                    <a:pt x="68" y="40"/>
                  </a:lnTo>
                  <a:lnTo>
                    <a:pt x="68" y="40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8" y="38"/>
                  </a:lnTo>
                  <a:close/>
                  <a:moveTo>
                    <a:pt x="79" y="37"/>
                  </a:moveTo>
                  <a:lnTo>
                    <a:pt x="79" y="37"/>
                  </a:lnTo>
                  <a:lnTo>
                    <a:pt x="79" y="38"/>
                  </a:lnTo>
                  <a:lnTo>
                    <a:pt x="77" y="38"/>
                  </a:lnTo>
                  <a:lnTo>
                    <a:pt x="76" y="38"/>
                  </a:lnTo>
                  <a:lnTo>
                    <a:pt x="77" y="37"/>
                  </a:lnTo>
                  <a:lnTo>
                    <a:pt x="77" y="37"/>
                  </a:lnTo>
                  <a:lnTo>
                    <a:pt x="79" y="37"/>
                  </a:lnTo>
                  <a:close/>
                  <a:moveTo>
                    <a:pt x="77" y="32"/>
                  </a:moveTo>
                  <a:lnTo>
                    <a:pt x="79" y="33"/>
                  </a:lnTo>
                  <a:lnTo>
                    <a:pt x="79" y="33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7" y="33"/>
                  </a:lnTo>
                  <a:lnTo>
                    <a:pt x="77" y="32"/>
                  </a:lnTo>
                  <a:close/>
                  <a:moveTo>
                    <a:pt x="46" y="0"/>
                  </a:moveTo>
                  <a:lnTo>
                    <a:pt x="47" y="2"/>
                  </a:lnTo>
                  <a:lnTo>
                    <a:pt x="47" y="4"/>
                  </a:lnTo>
                  <a:lnTo>
                    <a:pt x="49" y="4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8" y="7"/>
                  </a:lnTo>
                  <a:lnTo>
                    <a:pt x="58" y="7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5" y="8"/>
                  </a:lnTo>
                  <a:lnTo>
                    <a:pt x="65" y="8"/>
                  </a:lnTo>
                  <a:lnTo>
                    <a:pt x="68" y="10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5" y="13"/>
                  </a:lnTo>
                  <a:lnTo>
                    <a:pt x="65" y="13"/>
                  </a:lnTo>
                  <a:lnTo>
                    <a:pt x="65" y="15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9"/>
                  </a:lnTo>
                  <a:lnTo>
                    <a:pt x="66" y="21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6" y="21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71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3" y="26"/>
                  </a:lnTo>
                  <a:lnTo>
                    <a:pt x="74" y="26"/>
                  </a:lnTo>
                  <a:lnTo>
                    <a:pt x="76" y="27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2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2" y="29"/>
                  </a:lnTo>
                  <a:lnTo>
                    <a:pt x="80" y="30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6" y="32"/>
                  </a:lnTo>
                  <a:lnTo>
                    <a:pt x="76" y="33"/>
                  </a:lnTo>
                  <a:lnTo>
                    <a:pt x="76" y="35"/>
                  </a:lnTo>
                  <a:lnTo>
                    <a:pt x="76" y="35"/>
                  </a:lnTo>
                  <a:lnTo>
                    <a:pt x="73" y="37"/>
                  </a:lnTo>
                  <a:lnTo>
                    <a:pt x="73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69" y="37"/>
                  </a:lnTo>
                  <a:lnTo>
                    <a:pt x="69" y="37"/>
                  </a:lnTo>
                  <a:lnTo>
                    <a:pt x="68" y="37"/>
                  </a:lnTo>
                  <a:lnTo>
                    <a:pt x="68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65" y="43"/>
                  </a:lnTo>
                  <a:lnTo>
                    <a:pt x="65" y="46"/>
                  </a:lnTo>
                  <a:lnTo>
                    <a:pt x="63" y="48"/>
                  </a:lnTo>
                  <a:lnTo>
                    <a:pt x="61" y="49"/>
                  </a:lnTo>
                  <a:lnTo>
                    <a:pt x="58" y="52"/>
                  </a:lnTo>
                  <a:lnTo>
                    <a:pt x="57" y="52"/>
                  </a:lnTo>
                  <a:lnTo>
                    <a:pt x="55" y="52"/>
                  </a:lnTo>
                  <a:lnTo>
                    <a:pt x="54" y="57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2" y="65"/>
                  </a:lnTo>
                  <a:lnTo>
                    <a:pt x="50" y="65"/>
                  </a:lnTo>
                  <a:lnTo>
                    <a:pt x="50" y="67"/>
                  </a:lnTo>
                  <a:lnTo>
                    <a:pt x="52" y="70"/>
                  </a:lnTo>
                  <a:lnTo>
                    <a:pt x="52" y="70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5" y="74"/>
                  </a:lnTo>
                  <a:lnTo>
                    <a:pt x="57" y="76"/>
                  </a:lnTo>
                  <a:lnTo>
                    <a:pt x="58" y="78"/>
                  </a:lnTo>
                  <a:lnTo>
                    <a:pt x="60" y="78"/>
                  </a:lnTo>
                  <a:lnTo>
                    <a:pt x="61" y="81"/>
                  </a:lnTo>
                  <a:lnTo>
                    <a:pt x="63" y="82"/>
                  </a:lnTo>
                  <a:lnTo>
                    <a:pt x="63" y="84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63" y="87"/>
                  </a:lnTo>
                  <a:lnTo>
                    <a:pt x="66" y="90"/>
                  </a:lnTo>
                  <a:lnTo>
                    <a:pt x="69" y="93"/>
                  </a:lnTo>
                  <a:lnTo>
                    <a:pt x="73" y="95"/>
                  </a:lnTo>
                  <a:lnTo>
                    <a:pt x="73" y="98"/>
                  </a:lnTo>
                  <a:lnTo>
                    <a:pt x="76" y="100"/>
                  </a:lnTo>
                  <a:lnTo>
                    <a:pt x="79" y="101"/>
                  </a:lnTo>
                  <a:lnTo>
                    <a:pt x="79" y="101"/>
                  </a:lnTo>
                  <a:lnTo>
                    <a:pt x="79" y="103"/>
                  </a:lnTo>
                  <a:lnTo>
                    <a:pt x="80" y="104"/>
                  </a:lnTo>
                  <a:lnTo>
                    <a:pt x="82" y="104"/>
                  </a:lnTo>
                  <a:lnTo>
                    <a:pt x="82" y="106"/>
                  </a:lnTo>
                  <a:lnTo>
                    <a:pt x="84" y="106"/>
                  </a:lnTo>
                  <a:lnTo>
                    <a:pt x="84" y="106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11"/>
                  </a:lnTo>
                  <a:lnTo>
                    <a:pt x="90" y="111"/>
                  </a:lnTo>
                  <a:lnTo>
                    <a:pt x="91" y="112"/>
                  </a:lnTo>
                  <a:lnTo>
                    <a:pt x="91" y="114"/>
                  </a:lnTo>
                  <a:lnTo>
                    <a:pt x="93" y="117"/>
                  </a:lnTo>
                  <a:lnTo>
                    <a:pt x="95" y="119"/>
                  </a:lnTo>
                  <a:lnTo>
                    <a:pt x="96" y="119"/>
                  </a:lnTo>
                  <a:lnTo>
                    <a:pt x="96" y="120"/>
                  </a:lnTo>
                  <a:lnTo>
                    <a:pt x="98" y="123"/>
                  </a:lnTo>
                  <a:lnTo>
                    <a:pt x="99" y="125"/>
                  </a:lnTo>
                  <a:lnTo>
                    <a:pt x="99" y="128"/>
                  </a:lnTo>
                  <a:lnTo>
                    <a:pt x="101" y="130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2" y="137"/>
                  </a:lnTo>
                  <a:lnTo>
                    <a:pt x="102" y="139"/>
                  </a:lnTo>
                  <a:lnTo>
                    <a:pt x="102" y="139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2" y="142"/>
                  </a:lnTo>
                  <a:lnTo>
                    <a:pt x="102" y="147"/>
                  </a:lnTo>
                  <a:lnTo>
                    <a:pt x="104" y="148"/>
                  </a:lnTo>
                  <a:lnTo>
                    <a:pt x="104" y="150"/>
                  </a:lnTo>
                  <a:lnTo>
                    <a:pt x="104" y="152"/>
                  </a:lnTo>
                  <a:lnTo>
                    <a:pt x="106" y="155"/>
                  </a:lnTo>
                  <a:lnTo>
                    <a:pt x="106" y="155"/>
                  </a:lnTo>
                  <a:lnTo>
                    <a:pt x="106" y="159"/>
                  </a:lnTo>
                  <a:lnTo>
                    <a:pt x="106" y="161"/>
                  </a:lnTo>
                  <a:lnTo>
                    <a:pt x="106" y="159"/>
                  </a:lnTo>
                  <a:lnTo>
                    <a:pt x="104" y="158"/>
                  </a:lnTo>
                  <a:lnTo>
                    <a:pt x="104" y="159"/>
                  </a:lnTo>
                  <a:lnTo>
                    <a:pt x="102" y="159"/>
                  </a:lnTo>
                  <a:lnTo>
                    <a:pt x="104" y="164"/>
                  </a:lnTo>
                  <a:lnTo>
                    <a:pt x="102" y="163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2"/>
                  </a:lnTo>
                  <a:lnTo>
                    <a:pt x="102" y="172"/>
                  </a:lnTo>
                  <a:lnTo>
                    <a:pt x="102" y="174"/>
                  </a:lnTo>
                  <a:lnTo>
                    <a:pt x="102" y="174"/>
                  </a:lnTo>
                  <a:lnTo>
                    <a:pt x="101" y="175"/>
                  </a:lnTo>
                  <a:lnTo>
                    <a:pt x="99" y="175"/>
                  </a:lnTo>
                  <a:lnTo>
                    <a:pt x="99" y="177"/>
                  </a:lnTo>
                  <a:lnTo>
                    <a:pt x="99" y="178"/>
                  </a:lnTo>
                  <a:lnTo>
                    <a:pt x="96" y="180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1" y="183"/>
                  </a:lnTo>
                  <a:lnTo>
                    <a:pt x="88" y="185"/>
                  </a:lnTo>
                  <a:lnTo>
                    <a:pt x="88" y="185"/>
                  </a:lnTo>
                  <a:lnTo>
                    <a:pt x="87" y="185"/>
                  </a:lnTo>
                  <a:lnTo>
                    <a:pt x="85" y="188"/>
                  </a:lnTo>
                  <a:lnTo>
                    <a:pt x="82" y="188"/>
                  </a:lnTo>
                  <a:lnTo>
                    <a:pt x="79" y="191"/>
                  </a:lnTo>
                  <a:lnTo>
                    <a:pt x="77" y="191"/>
                  </a:lnTo>
                  <a:lnTo>
                    <a:pt x="76" y="191"/>
                  </a:lnTo>
                  <a:lnTo>
                    <a:pt x="74" y="193"/>
                  </a:lnTo>
                  <a:lnTo>
                    <a:pt x="74" y="193"/>
                  </a:lnTo>
                  <a:lnTo>
                    <a:pt x="74" y="191"/>
                  </a:lnTo>
                  <a:lnTo>
                    <a:pt x="73" y="191"/>
                  </a:lnTo>
                  <a:lnTo>
                    <a:pt x="71" y="191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3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6" y="191"/>
                  </a:lnTo>
                  <a:lnTo>
                    <a:pt x="66" y="193"/>
                  </a:lnTo>
                  <a:lnTo>
                    <a:pt x="68" y="193"/>
                  </a:lnTo>
                  <a:lnTo>
                    <a:pt x="68" y="194"/>
                  </a:lnTo>
                  <a:lnTo>
                    <a:pt x="68" y="194"/>
                  </a:lnTo>
                  <a:lnTo>
                    <a:pt x="65" y="194"/>
                  </a:lnTo>
                  <a:lnTo>
                    <a:pt x="63" y="194"/>
                  </a:lnTo>
                  <a:lnTo>
                    <a:pt x="63" y="194"/>
                  </a:lnTo>
                  <a:lnTo>
                    <a:pt x="65" y="196"/>
                  </a:lnTo>
                  <a:lnTo>
                    <a:pt x="66" y="196"/>
                  </a:lnTo>
                  <a:lnTo>
                    <a:pt x="68" y="196"/>
                  </a:lnTo>
                  <a:lnTo>
                    <a:pt x="68" y="197"/>
                  </a:lnTo>
                  <a:lnTo>
                    <a:pt x="66" y="197"/>
                  </a:lnTo>
                  <a:lnTo>
                    <a:pt x="66" y="199"/>
                  </a:lnTo>
                  <a:lnTo>
                    <a:pt x="66" y="199"/>
                  </a:lnTo>
                  <a:lnTo>
                    <a:pt x="66" y="200"/>
                  </a:lnTo>
                  <a:lnTo>
                    <a:pt x="65" y="200"/>
                  </a:lnTo>
                  <a:lnTo>
                    <a:pt x="65" y="200"/>
                  </a:lnTo>
                  <a:lnTo>
                    <a:pt x="63" y="199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63" y="200"/>
                  </a:lnTo>
                  <a:lnTo>
                    <a:pt x="65" y="202"/>
                  </a:lnTo>
                  <a:lnTo>
                    <a:pt x="65" y="204"/>
                  </a:lnTo>
                  <a:lnTo>
                    <a:pt x="65" y="204"/>
                  </a:lnTo>
                  <a:lnTo>
                    <a:pt x="63" y="205"/>
                  </a:lnTo>
                  <a:lnTo>
                    <a:pt x="61" y="205"/>
                  </a:lnTo>
                  <a:lnTo>
                    <a:pt x="58" y="204"/>
                  </a:lnTo>
                  <a:lnTo>
                    <a:pt x="55" y="199"/>
                  </a:lnTo>
                  <a:lnTo>
                    <a:pt x="54" y="199"/>
                  </a:lnTo>
                  <a:lnTo>
                    <a:pt x="58" y="204"/>
                  </a:lnTo>
                  <a:lnTo>
                    <a:pt x="58" y="204"/>
                  </a:lnTo>
                  <a:lnTo>
                    <a:pt x="58" y="205"/>
                  </a:lnTo>
                  <a:lnTo>
                    <a:pt x="58" y="207"/>
                  </a:lnTo>
                  <a:lnTo>
                    <a:pt x="58" y="207"/>
                  </a:lnTo>
                  <a:lnTo>
                    <a:pt x="49" y="211"/>
                  </a:lnTo>
                  <a:lnTo>
                    <a:pt x="47" y="213"/>
                  </a:lnTo>
                  <a:lnTo>
                    <a:pt x="46" y="216"/>
                  </a:lnTo>
                  <a:lnTo>
                    <a:pt x="44" y="218"/>
                  </a:lnTo>
                  <a:lnTo>
                    <a:pt x="43" y="218"/>
                  </a:lnTo>
                  <a:lnTo>
                    <a:pt x="39" y="219"/>
                  </a:lnTo>
                  <a:lnTo>
                    <a:pt x="38" y="219"/>
                  </a:lnTo>
                  <a:lnTo>
                    <a:pt x="39" y="216"/>
                  </a:lnTo>
                  <a:lnTo>
                    <a:pt x="39" y="216"/>
                  </a:lnTo>
                  <a:lnTo>
                    <a:pt x="39" y="210"/>
                  </a:lnTo>
                  <a:lnTo>
                    <a:pt x="39" y="204"/>
                  </a:lnTo>
                  <a:lnTo>
                    <a:pt x="41" y="200"/>
                  </a:lnTo>
                  <a:lnTo>
                    <a:pt x="41" y="200"/>
                  </a:lnTo>
                  <a:lnTo>
                    <a:pt x="43" y="200"/>
                  </a:lnTo>
                  <a:lnTo>
                    <a:pt x="43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1" y="197"/>
                  </a:lnTo>
                  <a:lnTo>
                    <a:pt x="39" y="197"/>
                  </a:lnTo>
                  <a:lnTo>
                    <a:pt x="39" y="196"/>
                  </a:lnTo>
                  <a:lnTo>
                    <a:pt x="38" y="196"/>
                  </a:lnTo>
                  <a:lnTo>
                    <a:pt x="36" y="196"/>
                  </a:lnTo>
                  <a:lnTo>
                    <a:pt x="36" y="196"/>
                  </a:lnTo>
                  <a:lnTo>
                    <a:pt x="36" y="194"/>
                  </a:lnTo>
                  <a:lnTo>
                    <a:pt x="35" y="194"/>
                  </a:lnTo>
                  <a:lnTo>
                    <a:pt x="33" y="193"/>
                  </a:lnTo>
                  <a:lnTo>
                    <a:pt x="35" y="193"/>
                  </a:lnTo>
                  <a:lnTo>
                    <a:pt x="35" y="191"/>
                  </a:lnTo>
                  <a:lnTo>
                    <a:pt x="35" y="191"/>
                  </a:lnTo>
                  <a:lnTo>
                    <a:pt x="38" y="191"/>
                  </a:lnTo>
                  <a:lnTo>
                    <a:pt x="39" y="191"/>
                  </a:lnTo>
                  <a:lnTo>
                    <a:pt x="39" y="191"/>
                  </a:lnTo>
                  <a:lnTo>
                    <a:pt x="39" y="189"/>
                  </a:lnTo>
                  <a:lnTo>
                    <a:pt x="41" y="189"/>
                  </a:lnTo>
                  <a:lnTo>
                    <a:pt x="43" y="188"/>
                  </a:lnTo>
                  <a:lnTo>
                    <a:pt x="43" y="188"/>
                  </a:lnTo>
                  <a:lnTo>
                    <a:pt x="43" y="186"/>
                  </a:lnTo>
                  <a:lnTo>
                    <a:pt x="43" y="186"/>
                  </a:lnTo>
                  <a:lnTo>
                    <a:pt x="43" y="185"/>
                  </a:lnTo>
                  <a:lnTo>
                    <a:pt x="44" y="185"/>
                  </a:lnTo>
                  <a:lnTo>
                    <a:pt x="46" y="186"/>
                  </a:lnTo>
                  <a:lnTo>
                    <a:pt x="46" y="186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9" y="185"/>
                  </a:lnTo>
                  <a:lnTo>
                    <a:pt x="50" y="185"/>
                  </a:lnTo>
                  <a:lnTo>
                    <a:pt x="52" y="185"/>
                  </a:lnTo>
                  <a:lnTo>
                    <a:pt x="52" y="185"/>
                  </a:lnTo>
                  <a:lnTo>
                    <a:pt x="54" y="185"/>
                  </a:lnTo>
                  <a:lnTo>
                    <a:pt x="54" y="186"/>
                  </a:lnTo>
                  <a:lnTo>
                    <a:pt x="54" y="186"/>
                  </a:lnTo>
                  <a:lnTo>
                    <a:pt x="55" y="186"/>
                  </a:lnTo>
                  <a:lnTo>
                    <a:pt x="55" y="186"/>
                  </a:lnTo>
                  <a:lnTo>
                    <a:pt x="57" y="186"/>
                  </a:lnTo>
                  <a:lnTo>
                    <a:pt x="58" y="186"/>
                  </a:lnTo>
                  <a:lnTo>
                    <a:pt x="58" y="185"/>
                  </a:lnTo>
                  <a:lnTo>
                    <a:pt x="58" y="183"/>
                  </a:lnTo>
                  <a:lnTo>
                    <a:pt x="58" y="183"/>
                  </a:lnTo>
                  <a:lnTo>
                    <a:pt x="57" y="183"/>
                  </a:lnTo>
                  <a:lnTo>
                    <a:pt x="55" y="180"/>
                  </a:lnTo>
                  <a:lnTo>
                    <a:pt x="54" y="180"/>
                  </a:lnTo>
                  <a:lnTo>
                    <a:pt x="54" y="178"/>
                  </a:lnTo>
                  <a:lnTo>
                    <a:pt x="54" y="177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5" y="175"/>
                  </a:lnTo>
                  <a:lnTo>
                    <a:pt x="55" y="174"/>
                  </a:lnTo>
                  <a:lnTo>
                    <a:pt x="55" y="174"/>
                  </a:lnTo>
                  <a:lnTo>
                    <a:pt x="57" y="172"/>
                  </a:lnTo>
                  <a:lnTo>
                    <a:pt x="58" y="174"/>
                  </a:lnTo>
                  <a:lnTo>
                    <a:pt x="60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1"/>
                  </a:lnTo>
                  <a:lnTo>
                    <a:pt x="61" y="171"/>
                  </a:lnTo>
                  <a:lnTo>
                    <a:pt x="63" y="171"/>
                  </a:lnTo>
                  <a:lnTo>
                    <a:pt x="65" y="171"/>
                  </a:lnTo>
                  <a:lnTo>
                    <a:pt x="66" y="169"/>
                  </a:lnTo>
                  <a:lnTo>
                    <a:pt x="68" y="169"/>
                  </a:lnTo>
                  <a:lnTo>
                    <a:pt x="69" y="169"/>
                  </a:lnTo>
                  <a:lnTo>
                    <a:pt x="71" y="167"/>
                  </a:lnTo>
                  <a:lnTo>
                    <a:pt x="73" y="166"/>
                  </a:lnTo>
                  <a:lnTo>
                    <a:pt x="74" y="164"/>
                  </a:lnTo>
                  <a:lnTo>
                    <a:pt x="74" y="164"/>
                  </a:lnTo>
                  <a:lnTo>
                    <a:pt x="76" y="164"/>
                  </a:lnTo>
                  <a:lnTo>
                    <a:pt x="76" y="166"/>
                  </a:lnTo>
                  <a:lnTo>
                    <a:pt x="77" y="166"/>
                  </a:lnTo>
                  <a:lnTo>
                    <a:pt x="77" y="164"/>
                  </a:lnTo>
                  <a:lnTo>
                    <a:pt x="79" y="163"/>
                  </a:lnTo>
                  <a:lnTo>
                    <a:pt x="79" y="161"/>
                  </a:lnTo>
                  <a:lnTo>
                    <a:pt x="79" y="159"/>
                  </a:lnTo>
                  <a:lnTo>
                    <a:pt x="77" y="158"/>
                  </a:lnTo>
                  <a:lnTo>
                    <a:pt x="77" y="156"/>
                  </a:lnTo>
                  <a:lnTo>
                    <a:pt x="77" y="155"/>
                  </a:lnTo>
                  <a:lnTo>
                    <a:pt x="79" y="152"/>
                  </a:lnTo>
                  <a:lnTo>
                    <a:pt x="79" y="148"/>
                  </a:lnTo>
                  <a:lnTo>
                    <a:pt x="79" y="147"/>
                  </a:lnTo>
                  <a:lnTo>
                    <a:pt x="79" y="145"/>
                  </a:lnTo>
                  <a:lnTo>
                    <a:pt x="77" y="142"/>
                  </a:lnTo>
                  <a:lnTo>
                    <a:pt x="76" y="141"/>
                  </a:lnTo>
                  <a:lnTo>
                    <a:pt x="76" y="141"/>
                  </a:lnTo>
                  <a:lnTo>
                    <a:pt x="76" y="139"/>
                  </a:lnTo>
                  <a:lnTo>
                    <a:pt x="76" y="139"/>
                  </a:lnTo>
                  <a:lnTo>
                    <a:pt x="76" y="136"/>
                  </a:lnTo>
                  <a:lnTo>
                    <a:pt x="76" y="134"/>
                  </a:lnTo>
                  <a:lnTo>
                    <a:pt x="77" y="134"/>
                  </a:lnTo>
                  <a:lnTo>
                    <a:pt x="77" y="133"/>
                  </a:lnTo>
                  <a:lnTo>
                    <a:pt x="79" y="131"/>
                  </a:lnTo>
                  <a:lnTo>
                    <a:pt x="77" y="130"/>
                  </a:lnTo>
                  <a:lnTo>
                    <a:pt x="77" y="128"/>
                  </a:lnTo>
                  <a:lnTo>
                    <a:pt x="79" y="128"/>
                  </a:lnTo>
                  <a:lnTo>
                    <a:pt x="77" y="126"/>
                  </a:lnTo>
                  <a:lnTo>
                    <a:pt x="77" y="126"/>
                  </a:lnTo>
                  <a:lnTo>
                    <a:pt x="77" y="125"/>
                  </a:lnTo>
                  <a:lnTo>
                    <a:pt x="79" y="125"/>
                  </a:lnTo>
                  <a:lnTo>
                    <a:pt x="79" y="123"/>
                  </a:lnTo>
                  <a:lnTo>
                    <a:pt x="80" y="123"/>
                  </a:lnTo>
                  <a:lnTo>
                    <a:pt x="80" y="122"/>
                  </a:lnTo>
                  <a:lnTo>
                    <a:pt x="79" y="122"/>
                  </a:lnTo>
                  <a:lnTo>
                    <a:pt x="79" y="120"/>
                  </a:lnTo>
                  <a:lnTo>
                    <a:pt x="77" y="119"/>
                  </a:lnTo>
                  <a:lnTo>
                    <a:pt x="76" y="117"/>
                  </a:lnTo>
                  <a:lnTo>
                    <a:pt x="74" y="117"/>
                  </a:lnTo>
                  <a:lnTo>
                    <a:pt x="74" y="115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6" y="112"/>
                  </a:lnTo>
                  <a:lnTo>
                    <a:pt x="76" y="112"/>
                  </a:lnTo>
                  <a:lnTo>
                    <a:pt x="76" y="111"/>
                  </a:lnTo>
                  <a:lnTo>
                    <a:pt x="76" y="111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1" y="106"/>
                  </a:lnTo>
                  <a:lnTo>
                    <a:pt x="71" y="106"/>
                  </a:lnTo>
                  <a:lnTo>
                    <a:pt x="69" y="106"/>
                  </a:lnTo>
                  <a:lnTo>
                    <a:pt x="69" y="104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6" y="104"/>
                  </a:lnTo>
                  <a:lnTo>
                    <a:pt x="66" y="104"/>
                  </a:lnTo>
                  <a:lnTo>
                    <a:pt x="66" y="103"/>
                  </a:lnTo>
                  <a:lnTo>
                    <a:pt x="65" y="103"/>
                  </a:lnTo>
                  <a:lnTo>
                    <a:pt x="65" y="101"/>
                  </a:lnTo>
                  <a:lnTo>
                    <a:pt x="65" y="101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6"/>
                  </a:lnTo>
                  <a:lnTo>
                    <a:pt x="63" y="96"/>
                  </a:lnTo>
                  <a:lnTo>
                    <a:pt x="61" y="96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7" y="90"/>
                  </a:lnTo>
                  <a:lnTo>
                    <a:pt x="55" y="90"/>
                  </a:lnTo>
                  <a:lnTo>
                    <a:pt x="55" y="89"/>
                  </a:lnTo>
                  <a:lnTo>
                    <a:pt x="54" y="87"/>
                  </a:lnTo>
                  <a:lnTo>
                    <a:pt x="52" y="85"/>
                  </a:lnTo>
                  <a:lnTo>
                    <a:pt x="50" y="84"/>
                  </a:lnTo>
                  <a:lnTo>
                    <a:pt x="50" y="82"/>
                  </a:lnTo>
                  <a:lnTo>
                    <a:pt x="50" y="82"/>
                  </a:lnTo>
                  <a:lnTo>
                    <a:pt x="49" y="81"/>
                  </a:lnTo>
                  <a:lnTo>
                    <a:pt x="49" y="79"/>
                  </a:lnTo>
                  <a:lnTo>
                    <a:pt x="47" y="79"/>
                  </a:lnTo>
                  <a:lnTo>
                    <a:pt x="46" y="79"/>
                  </a:lnTo>
                  <a:lnTo>
                    <a:pt x="46" y="78"/>
                  </a:lnTo>
                  <a:lnTo>
                    <a:pt x="44" y="76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3" y="73"/>
                  </a:lnTo>
                  <a:lnTo>
                    <a:pt x="44" y="73"/>
                  </a:lnTo>
                  <a:lnTo>
                    <a:pt x="44" y="71"/>
                  </a:lnTo>
                  <a:lnTo>
                    <a:pt x="43" y="71"/>
                  </a:lnTo>
                  <a:lnTo>
                    <a:pt x="41" y="70"/>
                  </a:lnTo>
                  <a:lnTo>
                    <a:pt x="38" y="70"/>
                  </a:lnTo>
                  <a:lnTo>
                    <a:pt x="36" y="68"/>
                  </a:lnTo>
                  <a:lnTo>
                    <a:pt x="35" y="68"/>
                  </a:lnTo>
                  <a:lnTo>
                    <a:pt x="33" y="67"/>
                  </a:lnTo>
                  <a:lnTo>
                    <a:pt x="28" y="63"/>
                  </a:lnTo>
                  <a:lnTo>
                    <a:pt x="27" y="63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2" y="56"/>
                  </a:lnTo>
                  <a:lnTo>
                    <a:pt x="35" y="57"/>
                  </a:lnTo>
                  <a:lnTo>
                    <a:pt x="36" y="57"/>
                  </a:lnTo>
                  <a:lnTo>
                    <a:pt x="38" y="56"/>
                  </a:lnTo>
                  <a:lnTo>
                    <a:pt x="39" y="54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1"/>
                  </a:lnTo>
                  <a:lnTo>
                    <a:pt x="41" y="51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8"/>
                  </a:lnTo>
                  <a:lnTo>
                    <a:pt x="38" y="49"/>
                  </a:lnTo>
                  <a:lnTo>
                    <a:pt x="36" y="48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5" y="43"/>
                  </a:lnTo>
                  <a:lnTo>
                    <a:pt x="35" y="43"/>
                  </a:lnTo>
                  <a:lnTo>
                    <a:pt x="36" y="43"/>
                  </a:lnTo>
                  <a:lnTo>
                    <a:pt x="36" y="41"/>
                  </a:lnTo>
                  <a:lnTo>
                    <a:pt x="35" y="41"/>
                  </a:lnTo>
                  <a:lnTo>
                    <a:pt x="33" y="40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28" y="37"/>
                  </a:lnTo>
                  <a:lnTo>
                    <a:pt x="28" y="38"/>
                  </a:lnTo>
                  <a:lnTo>
                    <a:pt x="25" y="38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0" y="40"/>
                  </a:lnTo>
                  <a:lnTo>
                    <a:pt x="19" y="40"/>
                  </a:lnTo>
                  <a:lnTo>
                    <a:pt x="16" y="38"/>
                  </a:lnTo>
                  <a:lnTo>
                    <a:pt x="14" y="38"/>
                  </a:lnTo>
                  <a:lnTo>
                    <a:pt x="11" y="33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29"/>
                  </a:lnTo>
                  <a:lnTo>
                    <a:pt x="13" y="29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9" y="24"/>
                  </a:lnTo>
                  <a:lnTo>
                    <a:pt x="9" y="24"/>
                  </a:lnTo>
                  <a:lnTo>
                    <a:pt x="9" y="26"/>
                  </a:lnTo>
                  <a:lnTo>
                    <a:pt x="9" y="26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5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9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5"/>
                  </a:lnTo>
                  <a:lnTo>
                    <a:pt x="13" y="15"/>
                  </a:lnTo>
                  <a:lnTo>
                    <a:pt x="13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0" y="13"/>
                  </a:lnTo>
                  <a:lnTo>
                    <a:pt x="20" y="10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5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8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11"/>
                  </a:lnTo>
                  <a:lnTo>
                    <a:pt x="33" y="11"/>
                  </a:lnTo>
                  <a:lnTo>
                    <a:pt x="35" y="10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9" y="8"/>
                  </a:lnTo>
                  <a:lnTo>
                    <a:pt x="39" y="7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4" y="2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1" name="Freeform 17">
              <a:extLst>
                <a:ext uri="{FF2B5EF4-FFF2-40B4-BE49-F238E27FC236}">
                  <a16:creationId xmlns:a16="http://schemas.microsoft.com/office/drawing/2014/main" id="{A763FE2F-7898-4FDE-872C-797D3D898F6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2726" y="3897430"/>
              <a:ext cx="13645" cy="17544"/>
            </a:xfrm>
            <a:custGeom>
              <a:avLst/>
              <a:gdLst>
                <a:gd name="T0" fmla="*/ 3 w 7"/>
                <a:gd name="T1" fmla="*/ 8 h 9"/>
                <a:gd name="T2" fmla="*/ 5 w 7"/>
                <a:gd name="T3" fmla="*/ 9 h 9"/>
                <a:gd name="T4" fmla="*/ 7 w 7"/>
                <a:gd name="T5" fmla="*/ 9 h 9"/>
                <a:gd name="T6" fmla="*/ 5 w 7"/>
                <a:gd name="T7" fmla="*/ 9 h 9"/>
                <a:gd name="T8" fmla="*/ 2 w 7"/>
                <a:gd name="T9" fmla="*/ 9 h 9"/>
                <a:gd name="T10" fmla="*/ 2 w 7"/>
                <a:gd name="T11" fmla="*/ 8 h 9"/>
                <a:gd name="T12" fmla="*/ 3 w 7"/>
                <a:gd name="T13" fmla="*/ 8 h 9"/>
                <a:gd name="T14" fmla="*/ 3 w 7"/>
                <a:gd name="T15" fmla="*/ 0 h 9"/>
                <a:gd name="T16" fmla="*/ 5 w 7"/>
                <a:gd name="T17" fmla="*/ 0 h 9"/>
                <a:gd name="T18" fmla="*/ 3 w 7"/>
                <a:gd name="T19" fmla="*/ 0 h 9"/>
                <a:gd name="T20" fmla="*/ 3 w 7"/>
                <a:gd name="T21" fmla="*/ 0 h 9"/>
                <a:gd name="T22" fmla="*/ 3 w 7"/>
                <a:gd name="T23" fmla="*/ 0 h 9"/>
                <a:gd name="T24" fmla="*/ 3 w 7"/>
                <a:gd name="T25" fmla="*/ 0 h 9"/>
                <a:gd name="T26" fmla="*/ 0 w 7"/>
                <a:gd name="T27" fmla="*/ 0 h 9"/>
                <a:gd name="T28" fmla="*/ 2 w 7"/>
                <a:gd name="T29" fmla="*/ 0 h 9"/>
                <a:gd name="T30" fmla="*/ 2 w 7"/>
                <a:gd name="T31" fmla="*/ 0 h 9"/>
                <a:gd name="T32" fmla="*/ 2 w 7"/>
                <a:gd name="T33" fmla="*/ 0 h 9"/>
                <a:gd name="T34" fmla="*/ 0 w 7"/>
                <a:gd name="T35" fmla="*/ 0 h 9"/>
                <a:gd name="T36" fmla="*/ 0 w 7"/>
                <a:gd name="T3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" h="9">
                  <a:moveTo>
                    <a:pt x="3" y="8"/>
                  </a:moveTo>
                  <a:lnTo>
                    <a:pt x="5" y="9"/>
                  </a:lnTo>
                  <a:lnTo>
                    <a:pt x="7" y="9"/>
                  </a:lnTo>
                  <a:lnTo>
                    <a:pt x="5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3" y="8"/>
                  </a:lnTo>
                  <a:close/>
                  <a:moveTo>
                    <a:pt x="3" y="0"/>
                  </a:move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2" name="Freeform 18">
              <a:extLst>
                <a:ext uri="{FF2B5EF4-FFF2-40B4-BE49-F238E27FC236}">
                  <a16:creationId xmlns:a16="http://schemas.microsoft.com/office/drawing/2014/main" id="{ABC0493B-727B-4012-A9F6-8FEE67C247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42472" y="3885735"/>
              <a:ext cx="11695" cy="11695"/>
            </a:xfrm>
            <a:custGeom>
              <a:avLst/>
              <a:gdLst>
                <a:gd name="T0" fmla="*/ 2 w 6"/>
                <a:gd name="T1" fmla="*/ 4 h 6"/>
                <a:gd name="T2" fmla="*/ 2 w 6"/>
                <a:gd name="T3" fmla="*/ 4 h 6"/>
                <a:gd name="T4" fmla="*/ 2 w 6"/>
                <a:gd name="T5" fmla="*/ 6 h 6"/>
                <a:gd name="T6" fmla="*/ 0 w 6"/>
                <a:gd name="T7" fmla="*/ 6 h 6"/>
                <a:gd name="T8" fmla="*/ 0 w 6"/>
                <a:gd name="T9" fmla="*/ 4 h 6"/>
                <a:gd name="T10" fmla="*/ 0 w 6"/>
                <a:gd name="T11" fmla="*/ 4 h 6"/>
                <a:gd name="T12" fmla="*/ 2 w 6"/>
                <a:gd name="T13" fmla="*/ 4 h 6"/>
                <a:gd name="T14" fmla="*/ 5 w 6"/>
                <a:gd name="T15" fmla="*/ 3 h 6"/>
                <a:gd name="T16" fmla="*/ 3 w 6"/>
                <a:gd name="T17" fmla="*/ 4 h 6"/>
                <a:gd name="T18" fmla="*/ 3 w 6"/>
                <a:gd name="T19" fmla="*/ 4 h 6"/>
                <a:gd name="T20" fmla="*/ 3 w 6"/>
                <a:gd name="T21" fmla="*/ 4 h 6"/>
                <a:gd name="T22" fmla="*/ 3 w 6"/>
                <a:gd name="T23" fmla="*/ 4 h 6"/>
                <a:gd name="T24" fmla="*/ 3 w 6"/>
                <a:gd name="T25" fmla="*/ 4 h 6"/>
                <a:gd name="T26" fmla="*/ 5 w 6"/>
                <a:gd name="T27" fmla="*/ 3 h 6"/>
                <a:gd name="T28" fmla="*/ 5 w 6"/>
                <a:gd name="T29" fmla="*/ 0 h 6"/>
                <a:gd name="T30" fmla="*/ 5 w 6"/>
                <a:gd name="T31" fmla="*/ 0 h 6"/>
                <a:gd name="T32" fmla="*/ 6 w 6"/>
                <a:gd name="T33" fmla="*/ 1 h 6"/>
                <a:gd name="T34" fmla="*/ 5 w 6"/>
                <a:gd name="T35" fmla="*/ 1 h 6"/>
                <a:gd name="T36" fmla="*/ 5 w 6"/>
                <a:gd name="T37" fmla="*/ 0 h 6"/>
                <a:gd name="T38" fmla="*/ 5 w 6"/>
                <a:gd name="T39" fmla="*/ 0 h 6"/>
                <a:gd name="T40" fmla="*/ 3 w 6"/>
                <a:gd name="T41" fmla="*/ 0 h 6"/>
                <a:gd name="T42" fmla="*/ 3 w 6"/>
                <a:gd name="T43" fmla="*/ 0 h 6"/>
                <a:gd name="T44" fmla="*/ 5 w 6"/>
                <a:gd name="T4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" h="6">
                  <a:moveTo>
                    <a:pt x="2" y="4"/>
                  </a:moveTo>
                  <a:lnTo>
                    <a:pt x="2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5" y="3"/>
                  </a:move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3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3" name="Freeform 19">
              <a:extLst>
                <a:ext uri="{FF2B5EF4-FFF2-40B4-BE49-F238E27FC236}">
                  <a16:creationId xmlns:a16="http://schemas.microsoft.com/office/drawing/2014/main" id="{E9C5C5AE-5E27-465B-9C49-573998CB74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6870" y="4074809"/>
              <a:ext cx="380099" cy="323571"/>
            </a:xfrm>
            <a:custGeom>
              <a:avLst/>
              <a:gdLst>
                <a:gd name="T0" fmla="*/ 178 w 195"/>
                <a:gd name="T1" fmla="*/ 46 h 166"/>
                <a:gd name="T2" fmla="*/ 180 w 195"/>
                <a:gd name="T3" fmla="*/ 44 h 166"/>
                <a:gd name="T4" fmla="*/ 118 w 195"/>
                <a:gd name="T5" fmla="*/ 18 h 166"/>
                <a:gd name="T6" fmla="*/ 137 w 195"/>
                <a:gd name="T7" fmla="*/ 19 h 166"/>
                <a:gd name="T8" fmla="*/ 132 w 195"/>
                <a:gd name="T9" fmla="*/ 16 h 166"/>
                <a:gd name="T10" fmla="*/ 50 w 195"/>
                <a:gd name="T11" fmla="*/ 2 h 166"/>
                <a:gd name="T12" fmla="*/ 63 w 195"/>
                <a:gd name="T13" fmla="*/ 10 h 166"/>
                <a:gd name="T14" fmla="*/ 74 w 195"/>
                <a:gd name="T15" fmla="*/ 22 h 166"/>
                <a:gd name="T16" fmla="*/ 106 w 195"/>
                <a:gd name="T17" fmla="*/ 24 h 166"/>
                <a:gd name="T18" fmla="*/ 132 w 195"/>
                <a:gd name="T19" fmla="*/ 24 h 166"/>
                <a:gd name="T20" fmla="*/ 137 w 195"/>
                <a:gd name="T21" fmla="*/ 22 h 166"/>
                <a:gd name="T22" fmla="*/ 164 w 195"/>
                <a:gd name="T23" fmla="*/ 22 h 166"/>
                <a:gd name="T24" fmla="*/ 154 w 195"/>
                <a:gd name="T25" fmla="*/ 27 h 166"/>
                <a:gd name="T26" fmla="*/ 156 w 195"/>
                <a:gd name="T27" fmla="*/ 29 h 166"/>
                <a:gd name="T28" fmla="*/ 162 w 195"/>
                <a:gd name="T29" fmla="*/ 33 h 166"/>
                <a:gd name="T30" fmla="*/ 167 w 195"/>
                <a:gd name="T31" fmla="*/ 35 h 166"/>
                <a:gd name="T32" fmla="*/ 170 w 195"/>
                <a:gd name="T33" fmla="*/ 33 h 166"/>
                <a:gd name="T34" fmla="*/ 178 w 195"/>
                <a:gd name="T35" fmla="*/ 43 h 166"/>
                <a:gd name="T36" fmla="*/ 172 w 195"/>
                <a:gd name="T37" fmla="*/ 52 h 166"/>
                <a:gd name="T38" fmla="*/ 189 w 195"/>
                <a:gd name="T39" fmla="*/ 51 h 166"/>
                <a:gd name="T40" fmla="*/ 191 w 195"/>
                <a:gd name="T41" fmla="*/ 60 h 166"/>
                <a:gd name="T42" fmla="*/ 183 w 195"/>
                <a:gd name="T43" fmla="*/ 68 h 166"/>
                <a:gd name="T44" fmla="*/ 189 w 195"/>
                <a:gd name="T45" fmla="*/ 73 h 166"/>
                <a:gd name="T46" fmla="*/ 181 w 195"/>
                <a:gd name="T47" fmla="*/ 78 h 166"/>
                <a:gd name="T48" fmla="*/ 176 w 195"/>
                <a:gd name="T49" fmla="*/ 82 h 166"/>
                <a:gd name="T50" fmla="*/ 180 w 195"/>
                <a:gd name="T51" fmla="*/ 96 h 166"/>
                <a:gd name="T52" fmla="*/ 183 w 195"/>
                <a:gd name="T53" fmla="*/ 108 h 166"/>
                <a:gd name="T54" fmla="*/ 173 w 195"/>
                <a:gd name="T55" fmla="*/ 112 h 166"/>
                <a:gd name="T56" fmla="*/ 156 w 195"/>
                <a:gd name="T57" fmla="*/ 117 h 166"/>
                <a:gd name="T58" fmla="*/ 146 w 195"/>
                <a:gd name="T59" fmla="*/ 119 h 166"/>
                <a:gd name="T60" fmla="*/ 134 w 195"/>
                <a:gd name="T61" fmla="*/ 119 h 166"/>
                <a:gd name="T62" fmla="*/ 124 w 195"/>
                <a:gd name="T63" fmla="*/ 114 h 166"/>
                <a:gd name="T64" fmla="*/ 132 w 195"/>
                <a:gd name="T65" fmla="*/ 130 h 166"/>
                <a:gd name="T66" fmla="*/ 140 w 195"/>
                <a:gd name="T67" fmla="*/ 141 h 166"/>
                <a:gd name="T68" fmla="*/ 137 w 195"/>
                <a:gd name="T69" fmla="*/ 147 h 166"/>
                <a:gd name="T70" fmla="*/ 129 w 195"/>
                <a:gd name="T71" fmla="*/ 155 h 166"/>
                <a:gd name="T72" fmla="*/ 120 w 195"/>
                <a:gd name="T73" fmla="*/ 159 h 166"/>
                <a:gd name="T74" fmla="*/ 113 w 195"/>
                <a:gd name="T75" fmla="*/ 163 h 166"/>
                <a:gd name="T76" fmla="*/ 102 w 195"/>
                <a:gd name="T77" fmla="*/ 164 h 166"/>
                <a:gd name="T78" fmla="*/ 93 w 195"/>
                <a:gd name="T79" fmla="*/ 152 h 166"/>
                <a:gd name="T80" fmla="*/ 90 w 195"/>
                <a:gd name="T81" fmla="*/ 142 h 166"/>
                <a:gd name="T82" fmla="*/ 83 w 195"/>
                <a:gd name="T83" fmla="*/ 136 h 166"/>
                <a:gd name="T84" fmla="*/ 88 w 195"/>
                <a:gd name="T85" fmla="*/ 126 h 166"/>
                <a:gd name="T86" fmla="*/ 80 w 195"/>
                <a:gd name="T87" fmla="*/ 114 h 166"/>
                <a:gd name="T88" fmla="*/ 82 w 195"/>
                <a:gd name="T89" fmla="*/ 96 h 166"/>
                <a:gd name="T90" fmla="*/ 82 w 195"/>
                <a:gd name="T91" fmla="*/ 85 h 166"/>
                <a:gd name="T92" fmla="*/ 60 w 195"/>
                <a:gd name="T93" fmla="*/ 87 h 166"/>
                <a:gd name="T94" fmla="*/ 47 w 195"/>
                <a:gd name="T95" fmla="*/ 76 h 166"/>
                <a:gd name="T96" fmla="*/ 35 w 195"/>
                <a:gd name="T97" fmla="*/ 74 h 166"/>
                <a:gd name="T98" fmla="*/ 17 w 195"/>
                <a:gd name="T99" fmla="*/ 71 h 166"/>
                <a:gd name="T100" fmla="*/ 14 w 195"/>
                <a:gd name="T101" fmla="*/ 60 h 166"/>
                <a:gd name="T102" fmla="*/ 8 w 195"/>
                <a:gd name="T103" fmla="*/ 44 h 166"/>
                <a:gd name="T104" fmla="*/ 0 w 195"/>
                <a:gd name="T105" fmla="*/ 43 h 166"/>
                <a:gd name="T106" fmla="*/ 8 w 195"/>
                <a:gd name="T107" fmla="*/ 24 h 166"/>
                <a:gd name="T108" fmla="*/ 24 w 195"/>
                <a:gd name="T109" fmla="*/ 7 h 166"/>
                <a:gd name="T110" fmla="*/ 22 w 195"/>
                <a:gd name="T111" fmla="*/ 8 h 166"/>
                <a:gd name="T112" fmla="*/ 25 w 195"/>
                <a:gd name="T113" fmla="*/ 19 h 166"/>
                <a:gd name="T114" fmla="*/ 20 w 195"/>
                <a:gd name="T115" fmla="*/ 38 h 166"/>
                <a:gd name="T116" fmla="*/ 30 w 195"/>
                <a:gd name="T117" fmla="*/ 44 h 166"/>
                <a:gd name="T118" fmla="*/ 28 w 195"/>
                <a:gd name="T119" fmla="*/ 27 h 166"/>
                <a:gd name="T120" fmla="*/ 41 w 195"/>
                <a:gd name="T121" fmla="*/ 13 h 166"/>
                <a:gd name="T122" fmla="*/ 50 w 195"/>
                <a:gd name="T123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5" h="166">
                  <a:moveTo>
                    <a:pt x="180" y="44"/>
                  </a:moveTo>
                  <a:lnTo>
                    <a:pt x="181" y="44"/>
                  </a:lnTo>
                  <a:lnTo>
                    <a:pt x="180" y="46"/>
                  </a:lnTo>
                  <a:lnTo>
                    <a:pt x="181" y="46"/>
                  </a:lnTo>
                  <a:lnTo>
                    <a:pt x="181" y="46"/>
                  </a:lnTo>
                  <a:lnTo>
                    <a:pt x="180" y="48"/>
                  </a:lnTo>
                  <a:lnTo>
                    <a:pt x="180" y="48"/>
                  </a:lnTo>
                  <a:lnTo>
                    <a:pt x="178" y="48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0" y="44"/>
                  </a:lnTo>
                  <a:lnTo>
                    <a:pt x="180" y="44"/>
                  </a:lnTo>
                  <a:close/>
                  <a:moveTo>
                    <a:pt x="183" y="43"/>
                  </a:moveTo>
                  <a:lnTo>
                    <a:pt x="183" y="43"/>
                  </a:lnTo>
                  <a:lnTo>
                    <a:pt x="183" y="43"/>
                  </a:lnTo>
                  <a:lnTo>
                    <a:pt x="181" y="43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4"/>
                  </a:lnTo>
                  <a:lnTo>
                    <a:pt x="180" y="43"/>
                  </a:lnTo>
                  <a:lnTo>
                    <a:pt x="181" y="43"/>
                  </a:lnTo>
                  <a:lnTo>
                    <a:pt x="181" y="43"/>
                  </a:lnTo>
                  <a:lnTo>
                    <a:pt x="183" y="43"/>
                  </a:lnTo>
                  <a:close/>
                  <a:moveTo>
                    <a:pt x="115" y="18"/>
                  </a:moveTo>
                  <a:lnTo>
                    <a:pt x="117" y="18"/>
                  </a:lnTo>
                  <a:lnTo>
                    <a:pt x="118" y="18"/>
                  </a:lnTo>
                  <a:lnTo>
                    <a:pt x="118" y="18"/>
                  </a:lnTo>
                  <a:lnTo>
                    <a:pt x="117" y="19"/>
                  </a:lnTo>
                  <a:lnTo>
                    <a:pt x="117" y="18"/>
                  </a:lnTo>
                  <a:lnTo>
                    <a:pt x="115" y="18"/>
                  </a:lnTo>
                  <a:lnTo>
                    <a:pt x="115" y="18"/>
                  </a:lnTo>
                  <a:close/>
                  <a:moveTo>
                    <a:pt x="137" y="15"/>
                  </a:moveTo>
                  <a:lnTo>
                    <a:pt x="137" y="15"/>
                  </a:lnTo>
                  <a:lnTo>
                    <a:pt x="139" y="16"/>
                  </a:lnTo>
                  <a:lnTo>
                    <a:pt x="139" y="18"/>
                  </a:lnTo>
                  <a:lnTo>
                    <a:pt x="137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4" y="18"/>
                  </a:lnTo>
                  <a:lnTo>
                    <a:pt x="134" y="18"/>
                  </a:lnTo>
                  <a:lnTo>
                    <a:pt x="132" y="18"/>
                  </a:lnTo>
                  <a:lnTo>
                    <a:pt x="131" y="18"/>
                  </a:lnTo>
                  <a:lnTo>
                    <a:pt x="129" y="18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35" y="16"/>
                  </a:lnTo>
                  <a:lnTo>
                    <a:pt x="135" y="16"/>
                  </a:lnTo>
                  <a:lnTo>
                    <a:pt x="137" y="15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2"/>
                  </a:lnTo>
                  <a:lnTo>
                    <a:pt x="52" y="2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8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6" y="11"/>
                  </a:lnTo>
                  <a:lnTo>
                    <a:pt x="69" y="13"/>
                  </a:lnTo>
                  <a:lnTo>
                    <a:pt x="72" y="15"/>
                  </a:lnTo>
                  <a:lnTo>
                    <a:pt x="72" y="16"/>
                  </a:lnTo>
                  <a:lnTo>
                    <a:pt x="72" y="18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4" y="21"/>
                  </a:lnTo>
                  <a:lnTo>
                    <a:pt x="74" y="22"/>
                  </a:lnTo>
                  <a:lnTo>
                    <a:pt x="76" y="24"/>
                  </a:lnTo>
                  <a:lnTo>
                    <a:pt x="80" y="24"/>
                  </a:lnTo>
                  <a:lnTo>
                    <a:pt x="83" y="24"/>
                  </a:lnTo>
                  <a:lnTo>
                    <a:pt x="90" y="22"/>
                  </a:lnTo>
                  <a:lnTo>
                    <a:pt x="93" y="22"/>
                  </a:lnTo>
                  <a:lnTo>
                    <a:pt x="102" y="22"/>
                  </a:lnTo>
                  <a:lnTo>
                    <a:pt x="106" y="22"/>
                  </a:lnTo>
                  <a:lnTo>
                    <a:pt x="106" y="24"/>
                  </a:lnTo>
                  <a:lnTo>
                    <a:pt x="106" y="24"/>
                  </a:lnTo>
                  <a:lnTo>
                    <a:pt x="109" y="27"/>
                  </a:lnTo>
                  <a:lnTo>
                    <a:pt x="112" y="29"/>
                  </a:lnTo>
                  <a:lnTo>
                    <a:pt x="113" y="29"/>
                  </a:lnTo>
                  <a:lnTo>
                    <a:pt x="117" y="30"/>
                  </a:lnTo>
                  <a:lnTo>
                    <a:pt x="120" y="30"/>
                  </a:lnTo>
                  <a:lnTo>
                    <a:pt x="121" y="30"/>
                  </a:lnTo>
                  <a:lnTo>
                    <a:pt x="121" y="30"/>
                  </a:lnTo>
                  <a:lnTo>
                    <a:pt x="123" y="30"/>
                  </a:lnTo>
                  <a:lnTo>
                    <a:pt x="132" y="24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40" y="24"/>
                  </a:lnTo>
                  <a:lnTo>
                    <a:pt x="137" y="24"/>
                  </a:lnTo>
                  <a:lnTo>
                    <a:pt x="134" y="22"/>
                  </a:lnTo>
                  <a:lnTo>
                    <a:pt x="132" y="24"/>
                  </a:lnTo>
                  <a:lnTo>
                    <a:pt x="131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3" y="22"/>
                  </a:lnTo>
                  <a:lnTo>
                    <a:pt x="146" y="21"/>
                  </a:lnTo>
                  <a:lnTo>
                    <a:pt x="150" y="21"/>
                  </a:lnTo>
                  <a:lnTo>
                    <a:pt x="151" y="21"/>
                  </a:lnTo>
                  <a:lnTo>
                    <a:pt x="154" y="21"/>
                  </a:lnTo>
                  <a:lnTo>
                    <a:pt x="161" y="21"/>
                  </a:lnTo>
                  <a:lnTo>
                    <a:pt x="167" y="21"/>
                  </a:lnTo>
                  <a:lnTo>
                    <a:pt x="165" y="21"/>
                  </a:lnTo>
                  <a:lnTo>
                    <a:pt x="164" y="22"/>
                  </a:lnTo>
                  <a:lnTo>
                    <a:pt x="161" y="22"/>
                  </a:lnTo>
                  <a:lnTo>
                    <a:pt x="159" y="24"/>
                  </a:lnTo>
                  <a:lnTo>
                    <a:pt x="154" y="24"/>
                  </a:lnTo>
                  <a:lnTo>
                    <a:pt x="151" y="24"/>
                  </a:lnTo>
                  <a:lnTo>
                    <a:pt x="153" y="24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4" y="29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6" y="30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8" y="29"/>
                  </a:lnTo>
                  <a:lnTo>
                    <a:pt x="159" y="32"/>
                  </a:lnTo>
                  <a:lnTo>
                    <a:pt x="159" y="35"/>
                  </a:lnTo>
                  <a:lnTo>
                    <a:pt x="161" y="35"/>
                  </a:lnTo>
                  <a:lnTo>
                    <a:pt x="161" y="35"/>
                  </a:lnTo>
                  <a:lnTo>
                    <a:pt x="161" y="33"/>
                  </a:lnTo>
                  <a:lnTo>
                    <a:pt x="161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5" y="33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9" y="37"/>
                  </a:lnTo>
                  <a:lnTo>
                    <a:pt x="169" y="37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9" y="33"/>
                  </a:lnTo>
                  <a:lnTo>
                    <a:pt x="170" y="33"/>
                  </a:lnTo>
                  <a:lnTo>
                    <a:pt x="170" y="33"/>
                  </a:lnTo>
                  <a:lnTo>
                    <a:pt x="172" y="33"/>
                  </a:lnTo>
                  <a:lnTo>
                    <a:pt x="175" y="37"/>
                  </a:lnTo>
                  <a:lnTo>
                    <a:pt x="175" y="37"/>
                  </a:lnTo>
                  <a:lnTo>
                    <a:pt x="178" y="38"/>
                  </a:lnTo>
                  <a:lnTo>
                    <a:pt x="181" y="40"/>
                  </a:lnTo>
                  <a:lnTo>
                    <a:pt x="181" y="41"/>
                  </a:lnTo>
                  <a:lnTo>
                    <a:pt x="181" y="41"/>
                  </a:lnTo>
                  <a:lnTo>
                    <a:pt x="180" y="43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6" y="48"/>
                  </a:lnTo>
                  <a:lnTo>
                    <a:pt x="176" y="49"/>
                  </a:lnTo>
                  <a:lnTo>
                    <a:pt x="175" y="52"/>
                  </a:lnTo>
                  <a:lnTo>
                    <a:pt x="170" y="52"/>
                  </a:lnTo>
                  <a:lnTo>
                    <a:pt x="172" y="52"/>
                  </a:lnTo>
                  <a:lnTo>
                    <a:pt x="173" y="52"/>
                  </a:lnTo>
                  <a:lnTo>
                    <a:pt x="175" y="54"/>
                  </a:lnTo>
                  <a:lnTo>
                    <a:pt x="176" y="54"/>
                  </a:lnTo>
                  <a:lnTo>
                    <a:pt x="178" y="54"/>
                  </a:lnTo>
                  <a:lnTo>
                    <a:pt x="181" y="52"/>
                  </a:lnTo>
                  <a:lnTo>
                    <a:pt x="181" y="52"/>
                  </a:lnTo>
                  <a:lnTo>
                    <a:pt x="186" y="52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91" y="51"/>
                  </a:lnTo>
                  <a:lnTo>
                    <a:pt x="194" y="52"/>
                  </a:lnTo>
                  <a:lnTo>
                    <a:pt x="195" y="56"/>
                  </a:lnTo>
                  <a:lnTo>
                    <a:pt x="195" y="56"/>
                  </a:lnTo>
                  <a:lnTo>
                    <a:pt x="195" y="57"/>
                  </a:lnTo>
                  <a:lnTo>
                    <a:pt x="194" y="57"/>
                  </a:lnTo>
                  <a:lnTo>
                    <a:pt x="194" y="59"/>
                  </a:lnTo>
                  <a:lnTo>
                    <a:pt x="192" y="60"/>
                  </a:lnTo>
                  <a:lnTo>
                    <a:pt x="191" y="60"/>
                  </a:lnTo>
                  <a:lnTo>
                    <a:pt x="189" y="62"/>
                  </a:lnTo>
                  <a:lnTo>
                    <a:pt x="189" y="62"/>
                  </a:lnTo>
                  <a:lnTo>
                    <a:pt x="187" y="63"/>
                  </a:lnTo>
                  <a:lnTo>
                    <a:pt x="186" y="63"/>
                  </a:lnTo>
                  <a:lnTo>
                    <a:pt x="186" y="63"/>
                  </a:lnTo>
                  <a:lnTo>
                    <a:pt x="184" y="65"/>
                  </a:lnTo>
                  <a:lnTo>
                    <a:pt x="184" y="67"/>
                  </a:lnTo>
                  <a:lnTo>
                    <a:pt x="183" y="67"/>
                  </a:lnTo>
                  <a:lnTo>
                    <a:pt x="183" y="68"/>
                  </a:lnTo>
                  <a:lnTo>
                    <a:pt x="184" y="70"/>
                  </a:lnTo>
                  <a:lnTo>
                    <a:pt x="184" y="70"/>
                  </a:lnTo>
                  <a:lnTo>
                    <a:pt x="184" y="71"/>
                  </a:lnTo>
                  <a:lnTo>
                    <a:pt x="184" y="71"/>
                  </a:lnTo>
                  <a:lnTo>
                    <a:pt x="184" y="73"/>
                  </a:lnTo>
                  <a:lnTo>
                    <a:pt x="186" y="73"/>
                  </a:lnTo>
                  <a:lnTo>
                    <a:pt x="186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4"/>
                  </a:lnTo>
                  <a:lnTo>
                    <a:pt x="187" y="76"/>
                  </a:lnTo>
                  <a:lnTo>
                    <a:pt x="184" y="78"/>
                  </a:lnTo>
                  <a:lnTo>
                    <a:pt x="184" y="78"/>
                  </a:lnTo>
                  <a:lnTo>
                    <a:pt x="183" y="78"/>
                  </a:lnTo>
                  <a:lnTo>
                    <a:pt x="181" y="78"/>
                  </a:lnTo>
                  <a:lnTo>
                    <a:pt x="181" y="78"/>
                  </a:lnTo>
                  <a:lnTo>
                    <a:pt x="180" y="78"/>
                  </a:lnTo>
                  <a:lnTo>
                    <a:pt x="180" y="79"/>
                  </a:lnTo>
                  <a:lnTo>
                    <a:pt x="180" y="79"/>
                  </a:lnTo>
                  <a:lnTo>
                    <a:pt x="178" y="79"/>
                  </a:lnTo>
                  <a:lnTo>
                    <a:pt x="176" y="79"/>
                  </a:lnTo>
                  <a:lnTo>
                    <a:pt x="176" y="79"/>
                  </a:lnTo>
                  <a:lnTo>
                    <a:pt x="176" y="81"/>
                  </a:lnTo>
                  <a:lnTo>
                    <a:pt x="176" y="82"/>
                  </a:lnTo>
                  <a:lnTo>
                    <a:pt x="176" y="82"/>
                  </a:lnTo>
                  <a:lnTo>
                    <a:pt x="176" y="84"/>
                  </a:lnTo>
                  <a:lnTo>
                    <a:pt x="176" y="85"/>
                  </a:lnTo>
                  <a:lnTo>
                    <a:pt x="176" y="87"/>
                  </a:lnTo>
                  <a:lnTo>
                    <a:pt x="176" y="87"/>
                  </a:lnTo>
                  <a:lnTo>
                    <a:pt x="175" y="89"/>
                  </a:lnTo>
                  <a:lnTo>
                    <a:pt x="173" y="90"/>
                  </a:lnTo>
                  <a:lnTo>
                    <a:pt x="173" y="90"/>
                  </a:lnTo>
                  <a:lnTo>
                    <a:pt x="176" y="93"/>
                  </a:lnTo>
                  <a:lnTo>
                    <a:pt x="180" y="96"/>
                  </a:lnTo>
                  <a:lnTo>
                    <a:pt x="183" y="101"/>
                  </a:lnTo>
                  <a:lnTo>
                    <a:pt x="183" y="101"/>
                  </a:lnTo>
                  <a:lnTo>
                    <a:pt x="184" y="101"/>
                  </a:lnTo>
                  <a:lnTo>
                    <a:pt x="184" y="103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6"/>
                  </a:lnTo>
                  <a:lnTo>
                    <a:pt x="183" y="108"/>
                  </a:lnTo>
                  <a:lnTo>
                    <a:pt x="181" y="108"/>
                  </a:lnTo>
                  <a:lnTo>
                    <a:pt x="180" y="108"/>
                  </a:lnTo>
                  <a:lnTo>
                    <a:pt x="180" y="109"/>
                  </a:lnTo>
                  <a:lnTo>
                    <a:pt x="180" y="111"/>
                  </a:lnTo>
                  <a:lnTo>
                    <a:pt x="178" y="111"/>
                  </a:lnTo>
                  <a:lnTo>
                    <a:pt x="178" y="111"/>
                  </a:lnTo>
                  <a:lnTo>
                    <a:pt x="176" y="111"/>
                  </a:lnTo>
                  <a:lnTo>
                    <a:pt x="175" y="111"/>
                  </a:lnTo>
                  <a:lnTo>
                    <a:pt x="173" y="112"/>
                  </a:lnTo>
                  <a:lnTo>
                    <a:pt x="172" y="112"/>
                  </a:lnTo>
                  <a:lnTo>
                    <a:pt x="170" y="114"/>
                  </a:lnTo>
                  <a:lnTo>
                    <a:pt x="167" y="115"/>
                  </a:lnTo>
                  <a:lnTo>
                    <a:pt x="164" y="115"/>
                  </a:lnTo>
                  <a:lnTo>
                    <a:pt x="162" y="117"/>
                  </a:lnTo>
                  <a:lnTo>
                    <a:pt x="159" y="115"/>
                  </a:lnTo>
                  <a:lnTo>
                    <a:pt x="158" y="115"/>
                  </a:lnTo>
                  <a:lnTo>
                    <a:pt x="156" y="117"/>
                  </a:lnTo>
                  <a:lnTo>
                    <a:pt x="156" y="117"/>
                  </a:lnTo>
                  <a:lnTo>
                    <a:pt x="154" y="117"/>
                  </a:lnTo>
                  <a:lnTo>
                    <a:pt x="154" y="117"/>
                  </a:lnTo>
                  <a:lnTo>
                    <a:pt x="154" y="119"/>
                  </a:lnTo>
                  <a:lnTo>
                    <a:pt x="153" y="123"/>
                  </a:lnTo>
                  <a:lnTo>
                    <a:pt x="153" y="123"/>
                  </a:lnTo>
                  <a:lnTo>
                    <a:pt x="151" y="123"/>
                  </a:lnTo>
                  <a:lnTo>
                    <a:pt x="150" y="122"/>
                  </a:lnTo>
                  <a:lnTo>
                    <a:pt x="148" y="122"/>
                  </a:lnTo>
                  <a:lnTo>
                    <a:pt x="146" y="119"/>
                  </a:lnTo>
                  <a:lnTo>
                    <a:pt x="145" y="119"/>
                  </a:lnTo>
                  <a:lnTo>
                    <a:pt x="145" y="119"/>
                  </a:lnTo>
                  <a:lnTo>
                    <a:pt x="142" y="120"/>
                  </a:lnTo>
                  <a:lnTo>
                    <a:pt x="142" y="119"/>
                  </a:lnTo>
                  <a:lnTo>
                    <a:pt x="140" y="119"/>
                  </a:lnTo>
                  <a:lnTo>
                    <a:pt x="139" y="119"/>
                  </a:lnTo>
                  <a:lnTo>
                    <a:pt x="137" y="119"/>
                  </a:lnTo>
                  <a:lnTo>
                    <a:pt x="135" y="119"/>
                  </a:lnTo>
                  <a:lnTo>
                    <a:pt x="134" y="119"/>
                  </a:lnTo>
                  <a:lnTo>
                    <a:pt x="134" y="117"/>
                  </a:lnTo>
                  <a:lnTo>
                    <a:pt x="134" y="117"/>
                  </a:lnTo>
                  <a:lnTo>
                    <a:pt x="132" y="115"/>
                  </a:lnTo>
                  <a:lnTo>
                    <a:pt x="132" y="115"/>
                  </a:lnTo>
                  <a:lnTo>
                    <a:pt x="128" y="115"/>
                  </a:lnTo>
                  <a:lnTo>
                    <a:pt x="126" y="115"/>
                  </a:lnTo>
                  <a:lnTo>
                    <a:pt x="126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6" y="117"/>
                  </a:lnTo>
                  <a:lnTo>
                    <a:pt x="126" y="119"/>
                  </a:lnTo>
                  <a:lnTo>
                    <a:pt x="128" y="120"/>
                  </a:lnTo>
                  <a:lnTo>
                    <a:pt x="132" y="123"/>
                  </a:lnTo>
                  <a:lnTo>
                    <a:pt x="132" y="123"/>
                  </a:lnTo>
                  <a:lnTo>
                    <a:pt x="132" y="125"/>
                  </a:lnTo>
                  <a:lnTo>
                    <a:pt x="132" y="128"/>
                  </a:lnTo>
                  <a:lnTo>
                    <a:pt x="132" y="130"/>
                  </a:lnTo>
                  <a:lnTo>
                    <a:pt x="134" y="133"/>
                  </a:lnTo>
                  <a:lnTo>
                    <a:pt x="135" y="136"/>
                  </a:lnTo>
                  <a:lnTo>
                    <a:pt x="135" y="137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7" y="141"/>
                  </a:lnTo>
                  <a:lnTo>
                    <a:pt x="140" y="141"/>
                  </a:lnTo>
                  <a:lnTo>
                    <a:pt x="142" y="141"/>
                  </a:lnTo>
                  <a:lnTo>
                    <a:pt x="145" y="141"/>
                  </a:lnTo>
                  <a:lnTo>
                    <a:pt x="145" y="142"/>
                  </a:lnTo>
                  <a:lnTo>
                    <a:pt x="145" y="144"/>
                  </a:lnTo>
                  <a:lnTo>
                    <a:pt x="143" y="144"/>
                  </a:lnTo>
                  <a:lnTo>
                    <a:pt x="143" y="145"/>
                  </a:lnTo>
                  <a:lnTo>
                    <a:pt x="142" y="145"/>
                  </a:lnTo>
                  <a:lnTo>
                    <a:pt x="140" y="145"/>
                  </a:lnTo>
                  <a:lnTo>
                    <a:pt x="137" y="147"/>
                  </a:lnTo>
                  <a:lnTo>
                    <a:pt x="137" y="147"/>
                  </a:lnTo>
                  <a:lnTo>
                    <a:pt x="135" y="147"/>
                  </a:lnTo>
                  <a:lnTo>
                    <a:pt x="135" y="147"/>
                  </a:lnTo>
                  <a:lnTo>
                    <a:pt x="135" y="148"/>
                  </a:lnTo>
                  <a:lnTo>
                    <a:pt x="134" y="150"/>
                  </a:lnTo>
                  <a:lnTo>
                    <a:pt x="134" y="152"/>
                  </a:lnTo>
                  <a:lnTo>
                    <a:pt x="132" y="153"/>
                  </a:lnTo>
                  <a:lnTo>
                    <a:pt x="131" y="155"/>
                  </a:lnTo>
                  <a:lnTo>
                    <a:pt x="129" y="155"/>
                  </a:lnTo>
                  <a:lnTo>
                    <a:pt x="129" y="155"/>
                  </a:lnTo>
                  <a:lnTo>
                    <a:pt x="128" y="155"/>
                  </a:lnTo>
                  <a:lnTo>
                    <a:pt x="128" y="156"/>
                  </a:lnTo>
                  <a:lnTo>
                    <a:pt x="126" y="156"/>
                  </a:lnTo>
                  <a:lnTo>
                    <a:pt x="124" y="158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21" y="159"/>
                  </a:lnTo>
                  <a:lnTo>
                    <a:pt x="120" y="159"/>
                  </a:lnTo>
                  <a:lnTo>
                    <a:pt x="118" y="161"/>
                  </a:lnTo>
                  <a:lnTo>
                    <a:pt x="117" y="163"/>
                  </a:lnTo>
                  <a:lnTo>
                    <a:pt x="117" y="163"/>
                  </a:lnTo>
                  <a:lnTo>
                    <a:pt x="115" y="164"/>
                  </a:lnTo>
                  <a:lnTo>
                    <a:pt x="115" y="166"/>
                  </a:lnTo>
                  <a:lnTo>
                    <a:pt x="113" y="166"/>
                  </a:lnTo>
                  <a:lnTo>
                    <a:pt x="113" y="164"/>
                  </a:lnTo>
                  <a:lnTo>
                    <a:pt x="113" y="163"/>
                  </a:lnTo>
                  <a:lnTo>
                    <a:pt x="113" y="163"/>
                  </a:lnTo>
                  <a:lnTo>
                    <a:pt x="112" y="161"/>
                  </a:lnTo>
                  <a:lnTo>
                    <a:pt x="112" y="161"/>
                  </a:lnTo>
                  <a:lnTo>
                    <a:pt x="110" y="161"/>
                  </a:lnTo>
                  <a:lnTo>
                    <a:pt x="109" y="163"/>
                  </a:lnTo>
                  <a:lnTo>
                    <a:pt x="107" y="163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4"/>
                  </a:lnTo>
                  <a:lnTo>
                    <a:pt x="102" y="164"/>
                  </a:lnTo>
                  <a:lnTo>
                    <a:pt x="102" y="164"/>
                  </a:lnTo>
                  <a:lnTo>
                    <a:pt x="101" y="164"/>
                  </a:lnTo>
                  <a:lnTo>
                    <a:pt x="98" y="161"/>
                  </a:lnTo>
                  <a:lnTo>
                    <a:pt x="94" y="158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5"/>
                  </a:lnTo>
                  <a:lnTo>
                    <a:pt x="93" y="153"/>
                  </a:lnTo>
                  <a:lnTo>
                    <a:pt x="93" y="152"/>
                  </a:lnTo>
                  <a:lnTo>
                    <a:pt x="93" y="152"/>
                  </a:lnTo>
                  <a:lnTo>
                    <a:pt x="91" y="148"/>
                  </a:lnTo>
                  <a:lnTo>
                    <a:pt x="91" y="147"/>
                  </a:lnTo>
                  <a:lnTo>
                    <a:pt x="90" y="147"/>
                  </a:lnTo>
                  <a:lnTo>
                    <a:pt x="91" y="145"/>
                  </a:lnTo>
                  <a:lnTo>
                    <a:pt x="90" y="145"/>
                  </a:lnTo>
                  <a:lnTo>
                    <a:pt x="90" y="145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90" y="141"/>
                  </a:lnTo>
                  <a:lnTo>
                    <a:pt x="88" y="141"/>
                  </a:lnTo>
                  <a:lnTo>
                    <a:pt x="88" y="141"/>
                  </a:lnTo>
                  <a:lnTo>
                    <a:pt x="87" y="139"/>
                  </a:lnTo>
                  <a:lnTo>
                    <a:pt x="85" y="137"/>
                  </a:lnTo>
                  <a:lnTo>
                    <a:pt x="85" y="137"/>
                  </a:lnTo>
                  <a:lnTo>
                    <a:pt x="83" y="137"/>
                  </a:lnTo>
                  <a:lnTo>
                    <a:pt x="83" y="136"/>
                  </a:lnTo>
                  <a:lnTo>
                    <a:pt x="83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5" y="130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3" y="122"/>
                  </a:lnTo>
                  <a:lnTo>
                    <a:pt x="83" y="120"/>
                  </a:lnTo>
                  <a:lnTo>
                    <a:pt x="82" y="117"/>
                  </a:lnTo>
                  <a:lnTo>
                    <a:pt x="80" y="115"/>
                  </a:lnTo>
                  <a:lnTo>
                    <a:pt x="80" y="114"/>
                  </a:lnTo>
                  <a:lnTo>
                    <a:pt x="80" y="112"/>
                  </a:lnTo>
                  <a:lnTo>
                    <a:pt x="80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4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0" y="98"/>
                  </a:lnTo>
                  <a:lnTo>
                    <a:pt x="82" y="96"/>
                  </a:lnTo>
                  <a:lnTo>
                    <a:pt x="83" y="95"/>
                  </a:lnTo>
                  <a:lnTo>
                    <a:pt x="83" y="93"/>
                  </a:lnTo>
                  <a:lnTo>
                    <a:pt x="83" y="92"/>
                  </a:lnTo>
                  <a:lnTo>
                    <a:pt x="85" y="90"/>
                  </a:lnTo>
                  <a:lnTo>
                    <a:pt x="87" y="89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3" y="85"/>
                  </a:lnTo>
                  <a:lnTo>
                    <a:pt x="82" y="85"/>
                  </a:lnTo>
                  <a:lnTo>
                    <a:pt x="80" y="85"/>
                  </a:lnTo>
                  <a:lnTo>
                    <a:pt x="79" y="85"/>
                  </a:lnTo>
                  <a:lnTo>
                    <a:pt x="76" y="87"/>
                  </a:lnTo>
                  <a:lnTo>
                    <a:pt x="71" y="87"/>
                  </a:lnTo>
                  <a:lnTo>
                    <a:pt x="68" y="87"/>
                  </a:lnTo>
                  <a:lnTo>
                    <a:pt x="65" y="87"/>
                  </a:lnTo>
                  <a:lnTo>
                    <a:pt x="61" y="87"/>
                  </a:lnTo>
                  <a:lnTo>
                    <a:pt x="60" y="87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8" y="87"/>
                  </a:lnTo>
                  <a:lnTo>
                    <a:pt x="57" y="87"/>
                  </a:lnTo>
                  <a:lnTo>
                    <a:pt x="57" y="87"/>
                  </a:lnTo>
                  <a:lnTo>
                    <a:pt x="55" y="84"/>
                  </a:lnTo>
                  <a:lnTo>
                    <a:pt x="52" y="82"/>
                  </a:lnTo>
                  <a:lnTo>
                    <a:pt x="50" y="79"/>
                  </a:lnTo>
                  <a:lnTo>
                    <a:pt x="47" y="76"/>
                  </a:lnTo>
                  <a:lnTo>
                    <a:pt x="47" y="76"/>
                  </a:lnTo>
                  <a:lnTo>
                    <a:pt x="46" y="76"/>
                  </a:lnTo>
                  <a:lnTo>
                    <a:pt x="46" y="76"/>
                  </a:lnTo>
                  <a:lnTo>
                    <a:pt x="44" y="74"/>
                  </a:lnTo>
                  <a:lnTo>
                    <a:pt x="42" y="74"/>
                  </a:lnTo>
                  <a:lnTo>
                    <a:pt x="41" y="74"/>
                  </a:lnTo>
                  <a:lnTo>
                    <a:pt x="39" y="73"/>
                  </a:lnTo>
                  <a:lnTo>
                    <a:pt x="38" y="73"/>
                  </a:lnTo>
                  <a:lnTo>
                    <a:pt x="38" y="74"/>
                  </a:lnTo>
                  <a:lnTo>
                    <a:pt x="35" y="74"/>
                  </a:lnTo>
                  <a:lnTo>
                    <a:pt x="33" y="74"/>
                  </a:lnTo>
                  <a:lnTo>
                    <a:pt x="31" y="74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0" y="74"/>
                  </a:lnTo>
                  <a:lnTo>
                    <a:pt x="19" y="73"/>
                  </a:lnTo>
                  <a:lnTo>
                    <a:pt x="17" y="71"/>
                  </a:lnTo>
                  <a:lnTo>
                    <a:pt x="17" y="70"/>
                  </a:lnTo>
                  <a:lnTo>
                    <a:pt x="16" y="70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12" y="54"/>
                  </a:lnTo>
                  <a:lnTo>
                    <a:pt x="11" y="51"/>
                  </a:lnTo>
                  <a:lnTo>
                    <a:pt x="9" y="48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5" y="43"/>
                  </a:lnTo>
                  <a:lnTo>
                    <a:pt x="5" y="41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5" y="37"/>
                  </a:lnTo>
                  <a:lnTo>
                    <a:pt x="5" y="35"/>
                  </a:lnTo>
                  <a:lnTo>
                    <a:pt x="6" y="30"/>
                  </a:lnTo>
                  <a:lnTo>
                    <a:pt x="6" y="29"/>
                  </a:lnTo>
                  <a:lnTo>
                    <a:pt x="8" y="24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6" y="15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4" y="7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28" y="7"/>
                  </a:lnTo>
                  <a:lnTo>
                    <a:pt x="27" y="7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20" y="10"/>
                  </a:lnTo>
                  <a:lnTo>
                    <a:pt x="20" y="11"/>
                  </a:lnTo>
                  <a:lnTo>
                    <a:pt x="22" y="15"/>
                  </a:lnTo>
                  <a:lnTo>
                    <a:pt x="24" y="15"/>
                  </a:lnTo>
                  <a:lnTo>
                    <a:pt x="25" y="16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5" y="19"/>
                  </a:lnTo>
                  <a:lnTo>
                    <a:pt x="25" y="21"/>
                  </a:lnTo>
                  <a:lnTo>
                    <a:pt x="25" y="22"/>
                  </a:lnTo>
                  <a:lnTo>
                    <a:pt x="25" y="26"/>
                  </a:lnTo>
                  <a:lnTo>
                    <a:pt x="24" y="27"/>
                  </a:lnTo>
                  <a:lnTo>
                    <a:pt x="22" y="29"/>
                  </a:lnTo>
                  <a:lnTo>
                    <a:pt x="20" y="30"/>
                  </a:lnTo>
                  <a:lnTo>
                    <a:pt x="19" y="33"/>
                  </a:lnTo>
                  <a:lnTo>
                    <a:pt x="20" y="37"/>
                  </a:lnTo>
                  <a:lnTo>
                    <a:pt x="20" y="38"/>
                  </a:lnTo>
                  <a:lnTo>
                    <a:pt x="22" y="40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4" y="43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7" y="44"/>
                  </a:lnTo>
                  <a:lnTo>
                    <a:pt x="30" y="44"/>
                  </a:lnTo>
                  <a:lnTo>
                    <a:pt x="31" y="43"/>
                  </a:lnTo>
                  <a:lnTo>
                    <a:pt x="31" y="43"/>
                  </a:lnTo>
                  <a:lnTo>
                    <a:pt x="33" y="41"/>
                  </a:lnTo>
                  <a:lnTo>
                    <a:pt x="33" y="38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2"/>
                  </a:lnTo>
                  <a:lnTo>
                    <a:pt x="30" y="29"/>
                  </a:lnTo>
                  <a:lnTo>
                    <a:pt x="28" y="27"/>
                  </a:lnTo>
                  <a:lnTo>
                    <a:pt x="28" y="24"/>
                  </a:lnTo>
                  <a:lnTo>
                    <a:pt x="27" y="24"/>
                  </a:lnTo>
                  <a:lnTo>
                    <a:pt x="27" y="22"/>
                  </a:lnTo>
                  <a:lnTo>
                    <a:pt x="27" y="21"/>
                  </a:lnTo>
                  <a:lnTo>
                    <a:pt x="28" y="19"/>
                  </a:lnTo>
                  <a:lnTo>
                    <a:pt x="28" y="18"/>
                  </a:lnTo>
                  <a:lnTo>
                    <a:pt x="30" y="16"/>
                  </a:lnTo>
                  <a:lnTo>
                    <a:pt x="38" y="15"/>
                  </a:lnTo>
                  <a:lnTo>
                    <a:pt x="41" y="13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2" y="8"/>
                  </a:lnTo>
                  <a:lnTo>
                    <a:pt x="52" y="7"/>
                  </a:lnTo>
                  <a:lnTo>
                    <a:pt x="50" y="7"/>
                  </a:lnTo>
                  <a:lnTo>
                    <a:pt x="46" y="8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4" name="Freeform 20">
              <a:extLst>
                <a:ext uri="{FF2B5EF4-FFF2-40B4-BE49-F238E27FC236}">
                  <a16:creationId xmlns:a16="http://schemas.microsoft.com/office/drawing/2014/main" id="{3BE2FE7E-5DEB-4D59-A1C5-A12045C141A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4086" y="4041673"/>
              <a:ext cx="5848" cy="17544"/>
            </a:xfrm>
            <a:custGeom>
              <a:avLst/>
              <a:gdLst>
                <a:gd name="T0" fmla="*/ 2 w 3"/>
                <a:gd name="T1" fmla="*/ 8 h 9"/>
                <a:gd name="T2" fmla="*/ 2 w 3"/>
                <a:gd name="T3" fmla="*/ 8 h 9"/>
                <a:gd name="T4" fmla="*/ 2 w 3"/>
                <a:gd name="T5" fmla="*/ 9 h 9"/>
                <a:gd name="T6" fmla="*/ 2 w 3"/>
                <a:gd name="T7" fmla="*/ 9 h 9"/>
                <a:gd name="T8" fmla="*/ 2 w 3"/>
                <a:gd name="T9" fmla="*/ 9 h 9"/>
                <a:gd name="T10" fmla="*/ 2 w 3"/>
                <a:gd name="T11" fmla="*/ 9 h 9"/>
                <a:gd name="T12" fmla="*/ 2 w 3"/>
                <a:gd name="T13" fmla="*/ 9 h 9"/>
                <a:gd name="T14" fmla="*/ 0 w 3"/>
                <a:gd name="T15" fmla="*/ 9 h 9"/>
                <a:gd name="T16" fmla="*/ 0 w 3"/>
                <a:gd name="T17" fmla="*/ 9 h 9"/>
                <a:gd name="T18" fmla="*/ 0 w 3"/>
                <a:gd name="T19" fmla="*/ 9 h 9"/>
                <a:gd name="T20" fmla="*/ 0 w 3"/>
                <a:gd name="T21" fmla="*/ 9 h 9"/>
                <a:gd name="T22" fmla="*/ 2 w 3"/>
                <a:gd name="T23" fmla="*/ 9 h 9"/>
                <a:gd name="T24" fmla="*/ 0 w 3"/>
                <a:gd name="T25" fmla="*/ 9 h 9"/>
                <a:gd name="T26" fmla="*/ 0 w 3"/>
                <a:gd name="T27" fmla="*/ 9 h 9"/>
                <a:gd name="T28" fmla="*/ 2 w 3"/>
                <a:gd name="T29" fmla="*/ 8 h 9"/>
                <a:gd name="T30" fmla="*/ 2 w 3"/>
                <a:gd name="T31" fmla="*/ 8 h 9"/>
                <a:gd name="T32" fmla="*/ 3 w 3"/>
                <a:gd name="T33" fmla="*/ 5 h 9"/>
                <a:gd name="T34" fmla="*/ 3 w 3"/>
                <a:gd name="T35" fmla="*/ 5 h 9"/>
                <a:gd name="T36" fmla="*/ 3 w 3"/>
                <a:gd name="T37" fmla="*/ 5 h 9"/>
                <a:gd name="T38" fmla="*/ 3 w 3"/>
                <a:gd name="T39" fmla="*/ 5 h 9"/>
                <a:gd name="T40" fmla="*/ 3 w 3"/>
                <a:gd name="T41" fmla="*/ 5 h 9"/>
                <a:gd name="T42" fmla="*/ 3 w 3"/>
                <a:gd name="T43" fmla="*/ 5 h 9"/>
                <a:gd name="T44" fmla="*/ 2 w 3"/>
                <a:gd name="T45" fmla="*/ 5 h 9"/>
                <a:gd name="T46" fmla="*/ 2 w 3"/>
                <a:gd name="T47" fmla="*/ 5 h 9"/>
                <a:gd name="T48" fmla="*/ 2 w 3"/>
                <a:gd name="T49" fmla="*/ 5 h 9"/>
                <a:gd name="T50" fmla="*/ 2 w 3"/>
                <a:gd name="T51" fmla="*/ 5 h 9"/>
                <a:gd name="T52" fmla="*/ 2 w 3"/>
                <a:gd name="T53" fmla="*/ 5 h 9"/>
                <a:gd name="T54" fmla="*/ 2 w 3"/>
                <a:gd name="T55" fmla="*/ 5 h 9"/>
                <a:gd name="T56" fmla="*/ 2 w 3"/>
                <a:gd name="T57" fmla="*/ 5 h 9"/>
                <a:gd name="T58" fmla="*/ 2 w 3"/>
                <a:gd name="T59" fmla="*/ 5 h 9"/>
                <a:gd name="T60" fmla="*/ 2 w 3"/>
                <a:gd name="T61" fmla="*/ 5 h 9"/>
                <a:gd name="T62" fmla="*/ 2 w 3"/>
                <a:gd name="T63" fmla="*/ 5 h 9"/>
                <a:gd name="T64" fmla="*/ 2 w 3"/>
                <a:gd name="T65" fmla="*/ 5 h 9"/>
                <a:gd name="T66" fmla="*/ 2 w 3"/>
                <a:gd name="T67" fmla="*/ 5 h 9"/>
                <a:gd name="T68" fmla="*/ 2 w 3"/>
                <a:gd name="T69" fmla="*/ 5 h 9"/>
                <a:gd name="T70" fmla="*/ 2 w 3"/>
                <a:gd name="T71" fmla="*/ 5 h 9"/>
                <a:gd name="T72" fmla="*/ 2 w 3"/>
                <a:gd name="T73" fmla="*/ 5 h 9"/>
                <a:gd name="T74" fmla="*/ 3 w 3"/>
                <a:gd name="T75" fmla="*/ 5 h 9"/>
                <a:gd name="T76" fmla="*/ 3 w 3"/>
                <a:gd name="T77" fmla="*/ 5 h 9"/>
                <a:gd name="T78" fmla="*/ 3 w 3"/>
                <a:gd name="T79" fmla="*/ 0 h 9"/>
                <a:gd name="T80" fmla="*/ 3 w 3"/>
                <a:gd name="T81" fmla="*/ 0 h 9"/>
                <a:gd name="T82" fmla="*/ 3 w 3"/>
                <a:gd name="T83" fmla="*/ 2 h 9"/>
                <a:gd name="T84" fmla="*/ 3 w 3"/>
                <a:gd name="T85" fmla="*/ 3 h 9"/>
                <a:gd name="T86" fmla="*/ 3 w 3"/>
                <a:gd name="T87" fmla="*/ 3 h 9"/>
                <a:gd name="T88" fmla="*/ 2 w 3"/>
                <a:gd name="T89" fmla="*/ 2 h 9"/>
                <a:gd name="T90" fmla="*/ 2 w 3"/>
                <a:gd name="T91" fmla="*/ 0 h 9"/>
                <a:gd name="T92" fmla="*/ 3 w 3"/>
                <a:gd name="T93" fmla="*/ 0 h 9"/>
                <a:gd name="T94" fmla="*/ 3 w 3"/>
                <a:gd name="T95" fmla="*/ 0 h 9"/>
                <a:gd name="T96" fmla="*/ 3 w 3"/>
                <a:gd name="T9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" h="9">
                  <a:moveTo>
                    <a:pt x="2" y="8"/>
                  </a:moveTo>
                  <a:lnTo>
                    <a:pt x="2" y="8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8"/>
                  </a:lnTo>
                  <a:lnTo>
                    <a:pt x="2" y="8"/>
                  </a:lnTo>
                  <a:close/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3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5" name="Freeform 21">
              <a:extLst>
                <a:ext uri="{FF2B5EF4-FFF2-40B4-BE49-F238E27FC236}">
                  <a16:creationId xmlns:a16="http://schemas.microsoft.com/office/drawing/2014/main" id="{98D91B43-3490-4170-9DA7-44456ADD9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5854" y="3170370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6" name="Freeform 22">
              <a:extLst>
                <a:ext uri="{FF2B5EF4-FFF2-40B4-BE49-F238E27FC236}">
                  <a16:creationId xmlns:a16="http://schemas.microsoft.com/office/drawing/2014/main" id="{0C4398CF-3914-4E09-B46C-E1E81778A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1914" y="3043671"/>
              <a:ext cx="483407" cy="282638"/>
            </a:xfrm>
            <a:custGeom>
              <a:avLst/>
              <a:gdLst>
                <a:gd name="T0" fmla="*/ 218 w 248"/>
                <a:gd name="T1" fmla="*/ 95 h 145"/>
                <a:gd name="T2" fmla="*/ 218 w 248"/>
                <a:gd name="T3" fmla="*/ 98 h 145"/>
                <a:gd name="T4" fmla="*/ 213 w 248"/>
                <a:gd name="T5" fmla="*/ 82 h 145"/>
                <a:gd name="T6" fmla="*/ 35 w 248"/>
                <a:gd name="T7" fmla="*/ 8 h 145"/>
                <a:gd name="T8" fmla="*/ 33 w 248"/>
                <a:gd name="T9" fmla="*/ 20 h 145"/>
                <a:gd name="T10" fmla="*/ 39 w 248"/>
                <a:gd name="T11" fmla="*/ 14 h 145"/>
                <a:gd name="T12" fmla="*/ 41 w 248"/>
                <a:gd name="T13" fmla="*/ 11 h 145"/>
                <a:gd name="T14" fmla="*/ 39 w 248"/>
                <a:gd name="T15" fmla="*/ 5 h 145"/>
                <a:gd name="T16" fmla="*/ 47 w 248"/>
                <a:gd name="T17" fmla="*/ 13 h 145"/>
                <a:gd name="T18" fmla="*/ 54 w 248"/>
                <a:gd name="T19" fmla="*/ 25 h 145"/>
                <a:gd name="T20" fmla="*/ 58 w 248"/>
                <a:gd name="T21" fmla="*/ 20 h 145"/>
                <a:gd name="T22" fmla="*/ 69 w 248"/>
                <a:gd name="T23" fmla="*/ 19 h 145"/>
                <a:gd name="T24" fmla="*/ 85 w 248"/>
                <a:gd name="T25" fmla="*/ 35 h 145"/>
                <a:gd name="T26" fmla="*/ 114 w 248"/>
                <a:gd name="T27" fmla="*/ 35 h 145"/>
                <a:gd name="T28" fmla="*/ 131 w 248"/>
                <a:gd name="T29" fmla="*/ 36 h 145"/>
                <a:gd name="T30" fmla="*/ 147 w 248"/>
                <a:gd name="T31" fmla="*/ 46 h 145"/>
                <a:gd name="T32" fmla="*/ 151 w 248"/>
                <a:gd name="T33" fmla="*/ 63 h 145"/>
                <a:gd name="T34" fmla="*/ 162 w 248"/>
                <a:gd name="T35" fmla="*/ 77 h 145"/>
                <a:gd name="T36" fmla="*/ 175 w 248"/>
                <a:gd name="T37" fmla="*/ 80 h 145"/>
                <a:gd name="T38" fmla="*/ 181 w 248"/>
                <a:gd name="T39" fmla="*/ 83 h 145"/>
                <a:gd name="T40" fmla="*/ 194 w 248"/>
                <a:gd name="T41" fmla="*/ 72 h 145"/>
                <a:gd name="T42" fmla="*/ 210 w 248"/>
                <a:gd name="T43" fmla="*/ 63 h 145"/>
                <a:gd name="T44" fmla="*/ 221 w 248"/>
                <a:gd name="T45" fmla="*/ 60 h 145"/>
                <a:gd name="T46" fmla="*/ 210 w 248"/>
                <a:gd name="T47" fmla="*/ 68 h 145"/>
                <a:gd name="T48" fmla="*/ 214 w 248"/>
                <a:gd name="T49" fmla="*/ 76 h 145"/>
                <a:gd name="T50" fmla="*/ 225 w 248"/>
                <a:gd name="T51" fmla="*/ 74 h 145"/>
                <a:gd name="T52" fmla="*/ 229 w 248"/>
                <a:gd name="T53" fmla="*/ 74 h 145"/>
                <a:gd name="T54" fmla="*/ 237 w 248"/>
                <a:gd name="T55" fmla="*/ 79 h 145"/>
                <a:gd name="T56" fmla="*/ 248 w 248"/>
                <a:gd name="T57" fmla="*/ 83 h 145"/>
                <a:gd name="T58" fmla="*/ 238 w 248"/>
                <a:gd name="T59" fmla="*/ 90 h 145"/>
                <a:gd name="T60" fmla="*/ 230 w 248"/>
                <a:gd name="T61" fmla="*/ 93 h 145"/>
                <a:gd name="T62" fmla="*/ 221 w 248"/>
                <a:gd name="T63" fmla="*/ 93 h 145"/>
                <a:gd name="T64" fmla="*/ 208 w 248"/>
                <a:gd name="T65" fmla="*/ 91 h 145"/>
                <a:gd name="T66" fmla="*/ 211 w 248"/>
                <a:gd name="T67" fmla="*/ 83 h 145"/>
                <a:gd name="T68" fmla="*/ 199 w 248"/>
                <a:gd name="T69" fmla="*/ 85 h 145"/>
                <a:gd name="T70" fmla="*/ 192 w 248"/>
                <a:gd name="T71" fmla="*/ 91 h 145"/>
                <a:gd name="T72" fmla="*/ 184 w 248"/>
                <a:gd name="T73" fmla="*/ 95 h 145"/>
                <a:gd name="T74" fmla="*/ 186 w 248"/>
                <a:gd name="T75" fmla="*/ 99 h 145"/>
                <a:gd name="T76" fmla="*/ 183 w 248"/>
                <a:gd name="T77" fmla="*/ 104 h 145"/>
                <a:gd name="T78" fmla="*/ 166 w 248"/>
                <a:gd name="T79" fmla="*/ 106 h 145"/>
                <a:gd name="T80" fmla="*/ 172 w 248"/>
                <a:gd name="T81" fmla="*/ 115 h 145"/>
                <a:gd name="T82" fmla="*/ 178 w 248"/>
                <a:gd name="T83" fmla="*/ 128 h 145"/>
                <a:gd name="T84" fmla="*/ 170 w 248"/>
                <a:gd name="T85" fmla="*/ 143 h 145"/>
                <a:gd name="T86" fmla="*/ 156 w 248"/>
                <a:gd name="T87" fmla="*/ 142 h 145"/>
                <a:gd name="T88" fmla="*/ 148 w 248"/>
                <a:gd name="T89" fmla="*/ 129 h 145"/>
                <a:gd name="T90" fmla="*/ 128 w 248"/>
                <a:gd name="T91" fmla="*/ 120 h 145"/>
                <a:gd name="T92" fmla="*/ 102 w 248"/>
                <a:gd name="T93" fmla="*/ 104 h 145"/>
                <a:gd name="T94" fmla="*/ 87 w 248"/>
                <a:gd name="T95" fmla="*/ 80 h 145"/>
                <a:gd name="T96" fmla="*/ 74 w 248"/>
                <a:gd name="T97" fmla="*/ 77 h 145"/>
                <a:gd name="T98" fmla="*/ 60 w 248"/>
                <a:gd name="T99" fmla="*/ 69 h 145"/>
                <a:gd name="T100" fmla="*/ 57 w 248"/>
                <a:gd name="T101" fmla="*/ 63 h 145"/>
                <a:gd name="T102" fmla="*/ 50 w 248"/>
                <a:gd name="T103" fmla="*/ 58 h 145"/>
                <a:gd name="T104" fmla="*/ 36 w 248"/>
                <a:gd name="T105" fmla="*/ 50 h 145"/>
                <a:gd name="T106" fmla="*/ 36 w 248"/>
                <a:gd name="T107" fmla="*/ 57 h 145"/>
                <a:gd name="T108" fmla="*/ 30 w 248"/>
                <a:gd name="T109" fmla="*/ 55 h 145"/>
                <a:gd name="T110" fmla="*/ 19 w 248"/>
                <a:gd name="T111" fmla="*/ 58 h 145"/>
                <a:gd name="T112" fmla="*/ 16 w 248"/>
                <a:gd name="T113" fmla="*/ 74 h 145"/>
                <a:gd name="T114" fmla="*/ 0 w 248"/>
                <a:gd name="T115" fmla="*/ 43 h 145"/>
                <a:gd name="T116" fmla="*/ 17 w 248"/>
                <a:gd name="T117" fmla="*/ 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8" h="145">
                  <a:moveTo>
                    <a:pt x="229" y="98"/>
                  </a:moveTo>
                  <a:lnTo>
                    <a:pt x="229" y="98"/>
                  </a:lnTo>
                  <a:lnTo>
                    <a:pt x="229" y="99"/>
                  </a:lnTo>
                  <a:lnTo>
                    <a:pt x="227" y="99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9" y="98"/>
                  </a:lnTo>
                  <a:lnTo>
                    <a:pt x="229" y="98"/>
                  </a:lnTo>
                  <a:close/>
                  <a:moveTo>
                    <a:pt x="218" y="95"/>
                  </a:moveTo>
                  <a:lnTo>
                    <a:pt x="218" y="95"/>
                  </a:lnTo>
                  <a:lnTo>
                    <a:pt x="218" y="96"/>
                  </a:lnTo>
                  <a:lnTo>
                    <a:pt x="219" y="96"/>
                  </a:lnTo>
                  <a:lnTo>
                    <a:pt x="221" y="96"/>
                  </a:lnTo>
                  <a:lnTo>
                    <a:pt x="219" y="98"/>
                  </a:lnTo>
                  <a:lnTo>
                    <a:pt x="221" y="99"/>
                  </a:lnTo>
                  <a:lnTo>
                    <a:pt x="221" y="99"/>
                  </a:lnTo>
                  <a:lnTo>
                    <a:pt x="219" y="99"/>
                  </a:lnTo>
                  <a:lnTo>
                    <a:pt x="218" y="99"/>
                  </a:lnTo>
                  <a:lnTo>
                    <a:pt x="218" y="99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6" y="96"/>
                  </a:lnTo>
                  <a:lnTo>
                    <a:pt x="216" y="96"/>
                  </a:lnTo>
                  <a:lnTo>
                    <a:pt x="216" y="95"/>
                  </a:lnTo>
                  <a:lnTo>
                    <a:pt x="218" y="95"/>
                  </a:lnTo>
                  <a:close/>
                  <a:moveTo>
                    <a:pt x="211" y="80"/>
                  </a:moveTo>
                  <a:lnTo>
                    <a:pt x="211" y="80"/>
                  </a:lnTo>
                  <a:lnTo>
                    <a:pt x="211" y="80"/>
                  </a:lnTo>
                  <a:lnTo>
                    <a:pt x="211" y="82"/>
                  </a:lnTo>
                  <a:lnTo>
                    <a:pt x="213" y="82"/>
                  </a:lnTo>
                  <a:lnTo>
                    <a:pt x="211" y="80"/>
                  </a:lnTo>
                  <a:lnTo>
                    <a:pt x="211" y="80"/>
                  </a:lnTo>
                  <a:lnTo>
                    <a:pt x="211" y="80"/>
                  </a:lnTo>
                  <a:close/>
                  <a:moveTo>
                    <a:pt x="38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2"/>
                  </a:lnTo>
                  <a:lnTo>
                    <a:pt x="36" y="3"/>
                  </a:lnTo>
                  <a:lnTo>
                    <a:pt x="36" y="5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5" y="20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41" y="14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9"/>
                  </a:lnTo>
                  <a:lnTo>
                    <a:pt x="41" y="9"/>
                  </a:lnTo>
                  <a:lnTo>
                    <a:pt x="39" y="11"/>
                  </a:lnTo>
                  <a:lnTo>
                    <a:pt x="38" y="11"/>
                  </a:lnTo>
                  <a:lnTo>
                    <a:pt x="38" y="9"/>
                  </a:lnTo>
                  <a:lnTo>
                    <a:pt x="39" y="9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2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4" y="5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3"/>
                  </a:lnTo>
                  <a:lnTo>
                    <a:pt x="47" y="14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9" y="17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2" y="24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3"/>
                  </a:lnTo>
                  <a:lnTo>
                    <a:pt x="58" y="13"/>
                  </a:lnTo>
                  <a:lnTo>
                    <a:pt x="61" y="14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6" y="17"/>
                  </a:lnTo>
                  <a:lnTo>
                    <a:pt x="69" y="19"/>
                  </a:lnTo>
                  <a:lnTo>
                    <a:pt x="71" y="20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4" y="24"/>
                  </a:lnTo>
                  <a:lnTo>
                    <a:pt x="74" y="25"/>
                  </a:lnTo>
                  <a:lnTo>
                    <a:pt x="77" y="27"/>
                  </a:lnTo>
                  <a:lnTo>
                    <a:pt x="79" y="28"/>
                  </a:lnTo>
                  <a:lnTo>
                    <a:pt x="80" y="30"/>
                  </a:lnTo>
                  <a:lnTo>
                    <a:pt x="82" y="32"/>
                  </a:lnTo>
                  <a:lnTo>
                    <a:pt x="84" y="33"/>
                  </a:lnTo>
                  <a:lnTo>
                    <a:pt x="85" y="35"/>
                  </a:lnTo>
                  <a:lnTo>
                    <a:pt x="87" y="36"/>
                  </a:lnTo>
                  <a:lnTo>
                    <a:pt x="88" y="36"/>
                  </a:lnTo>
                  <a:lnTo>
                    <a:pt x="90" y="36"/>
                  </a:lnTo>
                  <a:lnTo>
                    <a:pt x="93" y="36"/>
                  </a:lnTo>
                  <a:lnTo>
                    <a:pt x="96" y="36"/>
                  </a:lnTo>
                  <a:lnTo>
                    <a:pt x="99" y="35"/>
                  </a:lnTo>
                  <a:lnTo>
                    <a:pt x="102" y="35"/>
                  </a:lnTo>
                  <a:lnTo>
                    <a:pt x="104" y="35"/>
                  </a:lnTo>
                  <a:lnTo>
                    <a:pt x="107" y="35"/>
                  </a:lnTo>
                  <a:lnTo>
                    <a:pt x="112" y="35"/>
                  </a:lnTo>
                  <a:lnTo>
                    <a:pt x="114" y="35"/>
                  </a:lnTo>
                  <a:lnTo>
                    <a:pt x="117" y="35"/>
                  </a:lnTo>
                  <a:lnTo>
                    <a:pt x="118" y="36"/>
                  </a:lnTo>
                  <a:lnTo>
                    <a:pt x="120" y="36"/>
                  </a:lnTo>
                  <a:lnTo>
                    <a:pt x="123" y="36"/>
                  </a:lnTo>
                  <a:lnTo>
                    <a:pt x="123" y="36"/>
                  </a:lnTo>
                  <a:lnTo>
                    <a:pt x="125" y="35"/>
                  </a:lnTo>
                  <a:lnTo>
                    <a:pt x="126" y="35"/>
                  </a:lnTo>
                  <a:lnTo>
                    <a:pt x="128" y="33"/>
                  </a:lnTo>
                  <a:lnTo>
                    <a:pt x="129" y="33"/>
                  </a:lnTo>
                  <a:lnTo>
                    <a:pt x="131" y="35"/>
                  </a:lnTo>
                  <a:lnTo>
                    <a:pt x="131" y="36"/>
                  </a:lnTo>
                  <a:lnTo>
                    <a:pt x="132" y="36"/>
                  </a:lnTo>
                  <a:lnTo>
                    <a:pt x="134" y="38"/>
                  </a:lnTo>
                  <a:lnTo>
                    <a:pt x="136" y="39"/>
                  </a:lnTo>
                  <a:lnTo>
                    <a:pt x="137" y="39"/>
                  </a:lnTo>
                  <a:lnTo>
                    <a:pt x="139" y="43"/>
                  </a:lnTo>
                  <a:lnTo>
                    <a:pt x="140" y="44"/>
                  </a:lnTo>
                  <a:lnTo>
                    <a:pt x="140" y="46"/>
                  </a:lnTo>
                  <a:lnTo>
                    <a:pt x="142" y="47"/>
                  </a:lnTo>
                  <a:lnTo>
                    <a:pt x="143" y="47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7" y="47"/>
                  </a:lnTo>
                  <a:lnTo>
                    <a:pt x="147" y="49"/>
                  </a:lnTo>
                  <a:lnTo>
                    <a:pt x="145" y="52"/>
                  </a:lnTo>
                  <a:lnTo>
                    <a:pt x="145" y="55"/>
                  </a:lnTo>
                  <a:lnTo>
                    <a:pt x="145" y="57"/>
                  </a:lnTo>
                  <a:lnTo>
                    <a:pt x="145" y="60"/>
                  </a:lnTo>
                  <a:lnTo>
                    <a:pt x="145" y="61"/>
                  </a:lnTo>
                  <a:lnTo>
                    <a:pt x="145" y="63"/>
                  </a:lnTo>
                  <a:lnTo>
                    <a:pt x="148" y="63"/>
                  </a:lnTo>
                  <a:lnTo>
                    <a:pt x="150" y="63"/>
                  </a:lnTo>
                  <a:lnTo>
                    <a:pt x="151" y="63"/>
                  </a:lnTo>
                  <a:lnTo>
                    <a:pt x="153" y="65"/>
                  </a:lnTo>
                  <a:lnTo>
                    <a:pt x="153" y="68"/>
                  </a:lnTo>
                  <a:lnTo>
                    <a:pt x="153" y="69"/>
                  </a:lnTo>
                  <a:lnTo>
                    <a:pt x="153" y="71"/>
                  </a:lnTo>
                  <a:lnTo>
                    <a:pt x="155" y="74"/>
                  </a:lnTo>
                  <a:lnTo>
                    <a:pt x="155" y="76"/>
                  </a:lnTo>
                  <a:lnTo>
                    <a:pt x="155" y="77"/>
                  </a:lnTo>
                  <a:lnTo>
                    <a:pt x="156" y="77"/>
                  </a:lnTo>
                  <a:lnTo>
                    <a:pt x="156" y="77"/>
                  </a:lnTo>
                  <a:lnTo>
                    <a:pt x="159" y="77"/>
                  </a:lnTo>
                  <a:lnTo>
                    <a:pt x="162" y="77"/>
                  </a:lnTo>
                  <a:lnTo>
                    <a:pt x="164" y="77"/>
                  </a:lnTo>
                  <a:lnTo>
                    <a:pt x="167" y="77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2" y="77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5" y="79"/>
                  </a:lnTo>
                  <a:lnTo>
                    <a:pt x="175" y="80"/>
                  </a:lnTo>
                  <a:lnTo>
                    <a:pt x="175" y="80"/>
                  </a:lnTo>
                  <a:lnTo>
                    <a:pt x="175" y="82"/>
                  </a:lnTo>
                  <a:lnTo>
                    <a:pt x="175" y="83"/>
                  </a:lnTo>
                  <a:lnTo>
                    <a:pt x="175" y="85"/>
                  </a:lnTo>
                  <a:lnTo>
                    <a:pt x="177" y="85"/>
                  </a:lnTo>
                  <a:lnTo>
                    <a:pt x="178" y="87"/>
                  </a:lnTo>
                  <a:lnTo>
                    <a:pt x="180" y="87"/>
                  </a:lnTo>
                  <a:lnTo>
                    <a:pt x="181" y="87"/>
                  </a:lnTo>
                  <a:lnTo>
                    <a:pt x="181" y="87"/>
                  </a:lnTo>
                  <a:lnTo>
                    <a:pt x="183" y="87"/>
                  </a:lnTo>
                  <a:lnTo>
                    <a:pt x="183" y="85"/>
                  </a:lnTo>
                  <a:lnTo>
                    <a:pt x="181" y="83"/>
                  </a:lnTo>
                  <a:lnTo>
                    <a:pt x="181" y="83"/>
                  </a:lnTo>
                  <a:lnTo>
                    <a:pt x="183" y="82"/>
                  </a:lnTo>
                  <a:lnTo>
                    <a:pt x="183" y="80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8" y="77"/>
                  </a:lnTo>
                  <a:lnTo>
                    <a:pt x="189" y="76"/>
                  </a:lnTo>
                  <a:lnTo>
                    <a:pt x="189" y="74"/>
                  </a:lnTo>
                  <a:lnTo>
                    <a:pt x="191" y="72"/>
                  </a:lnTo>
                  <a:lnTo>
                    <a:pt x="192" y="72"/>
                  </a:lnTo>
                  <a:lnTo>
                    <a:pt x="194" y="72"/>
                  </a:lnTo>
                  <a:lnTo>
                    <a:pt x="194" y="71"/>
                  </a:lnTo>
                  <a:lnTo>
                    <a:pt x="197" y="69"/>
                  </a:lnTo>
                  <a:lnTo>
                    <a:pt x="197" y="69"/>
                  </a:lnTo>
                  <a:lnTo>
                    <a:pt x="200" y="68"/>
                  </a:lnTo>
                  <a:lnTo>
                    <a:pt x="202" y="68"/>
                  </a:lnTo>
                  <a:lnTo>
                    <a:pt x="203" y="66"/>
                  </a:lnTo>
                  <a:lnTo>
                    <a:pt x="207" y="65"/>
                  </a:lnTo>
                  <a:lnTo>
                    <a:pt x="208" y="63"/>
                  </a:lnTo>
                  <a:lnTo>
                    <a:pt x="208" y="61"/>
                  </a:lnTo>
                  <a:lnTo>
                    <a:pt x="210" y="61"/>
                  </a:lnTo>
                  <a:lnTo>
                    <a:pt x="210" y="63"/>
                  </a:lnTo>
                  <a:lnTo>
                    <a:pt x="211" y="63"/>
                  </a:lnTo>
                  <a:lnTo>
                    <a:pt x="211" y="61"/>
                  </a:lnTo>
                  <a:lnTo>
                    <a:pt x="213" y="61"/>
                  </a:lnTo>
                  <a:lnTo>
                    <a:pt x="213" y="60"/>
                  </a:lnTo>
                  <a:lnTo>
                    <a:pt x="214" y="60"/>
                  </a:lnTo>
                  <a:lnTo>
                    <a:pt x="214" y="60"/>
                  </a:lnTo>
                  <a:lnTo>
                    <a:pt x="216" y="58"/>
                  </a:lnTo>
                  <a:lnTo>
                    <a:pt x="218" y="58"/>
                  </a:lnTo>
                  <a:lnTo>
                    <a:pt x="218" y="58"/>
                  </a:lnTo>
                  <a:lnTo>
                    <a:pt x="219" y="58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18" y="61"/>
                  </a:lnTo>
                  <a:lnTo>
                    <a:pt x="216" y="63"/>
                  </a:lnTo>
                  <a:lnTo>
                    <a:pt x="214" y="63"/>
                  </a:lnTo>
                  <a:lnTo>
                    <a:pt x="214" y="63"/>
                  </a:lnTo>
                  <a:lnTo>
                    <a:pt x="214" y="65"/>
                  </a:lnTo>
                  <a:lnTo>
                    <a:pt x="213" y="65"/>
                  </a:lnTo>
                  <a:lnTo>
                    <a:pt x="211" y="65"/>
                  </a:lnTo>
                  <a:lnTo>
                    <a:pt x="211" y="66"/>
                  </a:lnTo>
                  <a:lnTo>
                    <a:pt x="210" y="68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3" y="72"/>
                  </a:lnTo>
                  <a:lnTo>
                    <a:pt x="213" y="74"/>
                  </a:lnTo>
                  <a:lnTo>
                    <a:pt x="214" y="76"/>
                  </a:lnTo>
                  <a:lnTo>
                    <a:pt x="214" y="76"/>
                  </a:lnTo>
                  <a:lnTo>
                    <a:pt x="216" y="77"/>
                  </a:lnTo>
                  <a:lnTo>
                    <a:pt x="218" y="77"/>
                  </a:lnTo>
                  <a:lnTo>
                    <a:pt x="219" y="77"/>
                  </a:lnTo>
                  <a:lnTo>
                    <a:pt x="221" y="77"/>
                  </a:lnTo>
                  <a:lnTo>
                    <a:pt x="221" y="77"/>
                  </a:lnTo>
                  <a:lnTo>
                    <a:pt x="222" y="79"/>
                  </a:lnTo>
                  <a:lnTo>
                    <a:pt x="222" y="77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5" y="76"/>
                  </a:lnTo>
                  <a:lnTo>
                    <a:pt x="225" y="74"/>
                  </a:lnTo>
                  <a:lnTo>
                    <a:pt x="225" y="74"/>
                  </a:lnTo>
                  <a:lnTo>
                    <a:pt x="225" y="72"/>
                  </a:lnTo>
                  <a:lnTo>
                    <a:pt x="225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2"/>
                  </a:lnTo>
                  <a:lnTo>
                    <a:pt x="229" y="72"/>
                  </a:lnTo>
                  <a:lnTo>
                    <a:pt x="229" y="72"/>
                  </a:lnTo>
                  <a:lnTo>
                    <a:pt x="229" y="74"/>
                  </a:lnTo>
                  <a:lnTo>
                    <a:pt x="230" y="74"/>
                  </a:lnTo>
                  <a:lnTo>
                    <a:pt x="230" y="77"/>
                  </a:lnTo>
                  <a:lnTo>
                    <a:pt x="230" y="77"/>
                  </a:lnTo>
                  <a:lnTo>
                    <a:pt x="232" y="77"/>
                  </a:lnTo>
                  <a:lnTo>
                    <a:pt x="233" y="77"/>
                  </a:lnTo>
                  <a:lnTo>
                    <a:pt x="233" y="77"/>
                  </a:lnTo>
                  <a:lnTo>
                    <a:pt x="235" y="79"/>
                  </a:lnTo>
                  <a:lnTo>
                    <a:pt x="235" y="79"/>
                  </a:lnTo>
                  <a:lnTo>
                    <a:pt x="235" y="80"/>
                  </a:lnTo>
                  <a:lnTo>
                    <a:pt x="235" y="80"/>
                  </a:lnTo>
                  <a:lnTo>
                    <a:pt x="237" y="79"/>
                  </a:lnTo>
                  <a:lnTo>
                    <a:pt x="237" y="79"/>
                  </a:lnTo>
                  <a:lnTo>
                    <a:pt x="238" y="80"/>
                  </a:lnTo>
                  <a:lnTo>
                    <a:pt x="240" y="80"/>
                  </a:lnTo>
                  <a:lnTo>
                    <a:pt x="241" y="82"/>
                  </a:lnTo>
                  <a:lnTo>
                    <a:pt x="241" y="82"/>
                  </a:lnTo>
                  <a:lnTo>
                    <a:pt x="243" y="82"/>
                  </a:lnTo>
                  <a:lnTo>
                    <a:pt x="244" y="83"/>
                  </a:lnTo>
                  <a:lnTo>
                    <a:pt x="244" y="83"/>
                  </a:lnTo>
                  <a:lnTo>
                    <a:pt x="246" y="82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3" y="87"/>
                  </a:lnTo>
                  <a:lnTo>
                    <a:pt x="243" y="87"/>
                  </a:lnTo>
                  <a:lnTo>
                    <a:pt x="241" y="88"/>
                  </a:lnTo>
                  <a:lnTo>
                    <a:pt x="240" y="88"/>
                  </a:lnTo>
                  <a:lnTo>
                    <a:pt x="240" y="88"/>
                  </a:lnTo>
                  <a:lnTo>
                    <a:pt x="238" y="87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8" y="90"/>
                  </a:lnTo>
                  <a:lnTo>
                    <a:pt x="237" y="90"/>
                  </a:lnTo>
                  <a:lnTo>
                    <a:pt x="237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3" y="90"/>
                  </a:lnTo>
                  <a:lnTo>
                    <a:pt x="232" y="91"/>
                  </a:lnTo>
                  <a:lnTo>
                    <a:pt x="232" y="93"/>
                  </a:lnTo>
                  <a:lnTo>
                    <a:pt x="230" y="93"/>
                  </a:lnTo>
                  <a:lnTo>
                    <a:pt x="230" y="93"/>
                  </a:lnTo>
                  <a:lnTo>
                    <a:pt x="229" y="93"/>
                  </a:lnTo>
                  <a:lnTo>
                    <a:pt x="229" y="95"/>
                  </a:lnTo>
                  <a:lnTo>
                    <a:pt x="227" y="95"/>
                  </a:lnTo>
                  <a:lnTo>
                    <a:pt x="227" y="95"/>
                  </a:lnTo>
                  <a:lnTo>
                    <a:pt x="227" y="93"/>
                  </a:lnTo>
                  <a:lnTo>
                    <a:pt x="225" y="93"/>
                  </a:lnTo>
                  <a:lnTo>
                    <a:pt x="225" y="93"/>
                  </a:lnTo>
                  <a:lnTo>
                    <a:pt x="224" y="93"/>
                  </a:lnTo>
                  <a:lnTo>
                    <a:pt x="224" y="93"/>
                  </a:lnTo>
                  <a:lnTo>
                    <a:pt x="222" y="93"/>
                  </a:lnTo>
                  <a:lnTo>
                    <a:pt x="221" y="93"/>
                  </a:lnTo>
                  <a:lnTo>
                    <a:pt x="219" y="93"/>
                  </a:lnTo>
                  <a:lnTo>
                    <a:pt x="218" y="93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3" y="95"/>
                  </a:lnTo>
                  <a:lnTo>
                    <a:pt x="211" y="93"/>
                  </a:lnTo>
                  <a:lnTo>
                    <a:pt x="211" y="93"/>
                  </a:lnTo>
                  <a:lnTo>
                    <a:pt x="210" y="91"/>
                  </a:lnTo>
                  <a:lnTo>
                    <a:pt x="210" y="91"/>
                  </a:lnTo>
                  <a:lnTo>
                    <a:pt x="208" y="91"/>
                  </a:lnTo>
                  <a:lnTo>
                    <a:pt x="208" y="91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11" y="88"/>
                  </a:lnTo>
                  <a:lnTo>
                    <a:pt x="213" y="87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1" y="83"/>
                  </a:lnTo>
                  <a:lnTo>
                    <a:pt x="211" y="83"/>
                  </a:lnTo>
                  <a:lnTo>
                    <a:pt x="213" y="83"/>
                  </a:lnTo>
                  <a:lnTo>
                    <a:pt x="213" y="83"/>
                  </a:lnTo>
                  <a:lnTo>
                    <a:pt x="211" y="82"/>
                  </a:lnTo>
                  <a:lnTo>
                    <a:pt x="210" y="80"/>
                  </a:lnTo>
                  <a:lnTo>
                    <a:pt x="208" y="79"/>
                  </a:lnTo>
                  <a:lnTo>
                    <a:pt x="208" y="80"/>
                  </a:lnTo>
                  <a:lnTo>
                    <a:pt x="207" y="82"/>
                  </a:lnTo>
                  <a:lnTo>
                    <a:pt x="207" y="82"/>
                  </a:lnTo>
                  <a:lnTo>
                    <a:pt x="205" y="83"/>
                  </a:lnTo>
                  <a:lnTo>
                    <a:pt x="203" y="83"/>
                  </a:lnTo>
                  <a:lnTo>
                    <a:pt x="199" y="85"/>
                  </a:lnTo>
                  <a:lnTo>
                    <a:pt x="199" y="87"/>
                  </a:lnTo>
                  <a:lnTo>
                    <a:pt x="199" y="87"/>
                  </a:lnTo>
                  <a:lnTo>
                    <a:pt x="197" y="85"/>
                  </a:lnTo>
                  <a:lnTo>
                    <a:pt x="196" y="83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5"/>
                  </a:lnTo>
                  <a:lnTo>
                    <a:pt x="192" y="87"/>
                  </a:lnTo>
                  <a:lnTo>
                    <a:pt x="192" y="87"/>
                  </a:lnTo>
                  <a:lnTo>
                    <a:pt x="191" y="88"/>
                  </a:lnTo>
                  <a:lnTo>
                    <a:pt x="192" y="91"/>
                  </a:lnTo>
                  <a:lnTo>
                    <a:pt x="192" y="93"/>
                  </a:lnTo>
                  <a:lnTo>
                    <a:pt x="191" y="93"/>
                  </a:lnTo>
                  <a:lnTo>
                    <a:pt x="192" y="95"/>
                  </a:lnTo>
                  <a:lnTo>
                    <a:pt x="191" y="95"/>
                  </a:lnTo>
                  <a:lnTo>
                    <a:pt x="189" y="93"/>
                  </a:lnTo>
                  <a:lnTo>
                    <a:pt x="188" y="93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4" y="95"/>
                  </a:lnTo>
                  <a:lnTo>
                    <a:pt x="188" y="95"/>
                  </a:lnTo>
                  <a:lnTo>
                    <a:pt x="188" y="95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6" y="96"/>
                  </a:lnTo>
                  <a:lnTo>
                    <a:pt x="184" y="96"/>
                  </a:lnTo>
                  <a:lnTo>
                    <a:pt x="184" y="98"/>
                  </a:lnTo>
                  <a:lnTo>
                    <a:pt x="186" y="98"/>
                  </a:lnTo>
                  <a:lnTo>
                    <a:pt x="186" y="98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3" y="99"/>
                  </a:lnTo>
                  <a:lnTo>
                    <a:pt x="183" y="99"/>
                  </a:lnTo>
                  <a:lnTo>
                    <a:pt x="183" y="101"/>
                  </a:lnTo>
                  <a:lnTo>
                    <a:pt x="183" y="104"/>
                  </a:lnTo>
                  <a:lnTo>
                    <a:pt x="181" y="104"/>
                  </a:lnTo>
                  <a:lnTo>
                    <a:pt x="180" y="106"/>
                  </a:lnTo>
                  <a:lnTo>
                    <a:pt x="180" y="106"/>
                  </a:lnTo>
                  <a:lnTo>
                    <a:pt x="178" y="106"/>
                  </a:lnTo>
                  <a:lnTo>
                    <a:pt x="177" y="106"/>
                  </a:lnTo>
                  <a:lnTo>
                    <a:pt x="175" y="104"/>
                  </a:lnTo>
                  <a:lnTo>
                    <a:pt x="172" y="104"/>
                  </a:lnTo>
                  <a:lnTo>
                    <a:pt x="170" y="104"/>
                  </a:lnTo>
                  <a:lnTo>
                    <a:pt x="167" y="104"/>
                  </a:lnTo>
                  <a:lnTo>
                    <a:pt x="167" y="106"/>
                  </a:lnTo>
                  <a:lnTo>
                    <a:pt x="166" y="106"/>
                  </a:lnTo>
                  <a:lnTo>
                    <a:pt x="166" y="106"/>
                  </a:lnTo>
                  <a:lnTo>
                    <a:pt x="164" y="110"/>
                  </a:lnTo>
                  <a:lnTo>
                    <a:pt x="164" y="110"/>
                  </a:lnTo>
                  <a:lnTo>
                    <a:pt x="166" y="110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3"/>
                  </a:lnTo>
                  <a:lnTo>
                    <a:pt x="169" y="113"/>
                  </a:lnTo>
                  <a:lnTo>
                    <a:pt x="170" y="115"/>
                  </a:lnTo>
                  <a:lnTo>
                    <a:pt x="172" y="115"/>
                  </a:lnTo>
                  <a:lnTo>
                    <a:pt x="173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7" y="117"/>
                  </a:lnTo>
                  <a:lnTo>
                    <a:pt x="175" y="120"/>
                  </a:lnTo>
                  <a:lnTo>
                    <a:pt x="175" y="121"/>
                  </a:lnTo>
                  <a:lnTo>
                    <a:pt x="175" y="123"/>
                  </a:lnTo>
                  <a:lnTo>
                    <a:pt x="177" y="124"/>
                  </a:lnTo>
                  <a:lnTo>
                    <a:pt x="178" y="126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9"/>
                  </a:lnTo>
                  <a:lnTo>
                    <a:pt x="178" y="131"/>
                  </a:lnTo>
                  <a:lnTo>
                    <a:pt x="177" y="132"/>
                  </a:lnTo>
                  <a:lnTo>
                    <a:pt x="177" y="132"/>
                  </a:lnTo>
                  <a:lnTo>
                    <a:pt x="175" y="134"/>
                  </a:lnTo>
                  <a:lnTo>
                    <a:pt x="173" y="135"/>
                  </a:lnTo>
                  <a:lnTo>
                    <a:pt x="172" y="139"/>
                  </a:lnTo>
                  <a:lnTo>
                    <a:pt x="170" y="139"/>
                  </a:lnTo>
                  <a:lnTo>
                    <a:pt x="170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69" y="143"/>
                  </a:lnTo>
                  <a:lnTo>
                    <a:pt x="169" y="143"/>
                  </a:lnTo>
                  <a:lnTo>
                    <a:pt x="167" y="143"/>
                  </a:lnTo>
                  <a:lnTo>
                    <a:pt x="167" y="143"/>
                  </a:lnTo>
                  <a:lnTo>
                    <a:pt x="166" y="143"/>
                  </a:lnTo>
                  <a:lnTo>
                    <a:pt x="164" y="143"/>
                  </a:lnTo>
                  <a:lnTo>
                    <a:pt x="162" y="143"/>
                  </a:lnTo>
                  <a:lnTo>
                    <a:pt x="161" y="142"/>
                  </a:lnTo>
                  <a:lnTo>
                    <a:pt x="156" y="142"/>
                  </a:lnTo>
                  <a:lnTo>
                    <a:pt x="153" y="142"/>
                  </a:lnTo>
                  <a:lnTo>
                    <a:pt x="153" y="140"/>
                  </a:lnTo>
                  <a:lnTo>
                    <a:pt x="153" y="137"/>
                  </a:lnTo>
                  <a:lnTo>
                    <a:pt x="153" y="134"/>
                  </a:lnTo>
                  <a:lnTo>
                    <a:pt x="155" y="132"/>
                  </a:lnTo>
                  <a:lnTo>
                    <a:pt x="155" y="132"/>
                  </a:lnTo>
                  <a:lnTo>
                    <a:pt x="153" y="131"/>
                  </a:lnTo>
                  <a:lnTo>
                    <a:pt x="153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48" y="129"/>
                  </a:lnTo>
                  <a:lnTo>
                    <a:pt x="147" y="128"/>
                  </a:lnTo>
                  <a:lnTo>
                    <a:pt x="147" y="128"/>
                  </a:lnTo>
                  <a:lnTo>
                    <a:pt x="145" y="126"/>
                  </a:lnTo>
                  <a:lnTo>
                    <a:pt x="143" y="126"/>
                  </a:lnTo>
                  <a:lnTo>
                    <a:pt x="142" y="126"/>
                  </a:lnTo>
                  <a:lnTo>
                    <a:pt x="140" y="128"/>
                  </a:lnTo>
                  <a:lnTo>
                    <a:pt x="140" y="128"/>
                  </a:lnTo>
                  <a:lnTo>
                    <a:pt x="139" y="128"/>
                  </a:lnTo>
                  <a:lnTo>
                    <a:pt x="136" y="124"/>
                  </a:lnTo>
                  <a:lnTo>
                    <a:pt x="131" y="121"/>
                  </a:lnTo>
                  <a:lnTo>
                    <a:pt x="128" y="120"/>
                  </a:lnTo>
                  <a:lnTo>
                    <a:pt x="126" y="118"/>
                  </a:lnTo>
                  <a:lnTo>
                    <a:pt x="125" y="118"/>
                  </a:lnTo>
                  <a:lnTo>
                    <a:pt x="123" y="117"/>
                  </a:lnTo>
                  <a:lnTo>
                    <a:pt x="120" y="115"/>
                  </a:lnTo>
                  <a:lnTo>
                    <a:pt x="118" y="115"/>
                  </a:lnTo>
                  <a:lnTo>
                    <a:pt x="115" y="113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09" y="107"/>
                  </a:lnTo>
                  <a:lnTo>
                    <a:pt x="106" y="106"/>
                  </a:lnTo>
                  <a:lnTo>
                    <a:pt x="102" y="104"/>
                  </a:lnTo>
                  <a:lnTo>
                    <a:pt x="101" y="102"/>
                  </a:lnTo>
                  <a:lnTo>
                    <a:pt x="96" y="99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3" y="96"/>
                  </a:lnTo>
                  <a:lnTo>
                    <a:pt x="93" y="91"/>
                  </a:lnTo>
                  <a:lnTo>
                    <a:pt x="91" y="90"/>
                  </a:lnTo>
                  <a:lnTo>
                    <a:pt x="90" y="88"/>
                  </a:lnTo>
                  <a:lnTo>
                    <a:pt x="88" y="85"/>
                  </a:lnTo>
                  <a:lnTo>
                    <a:pt x="87" y="82"/>
                  </a:lnTo>
                  <a:lnTo>
                    <a:pt x="87" y="80"/>
                  </a:lnTo>
                  <a:lnTo>
                    <a:pt x="85" y="79"/>
                  </a:lnTo>
                  <a:lnTo>
                    <a:pt x="84" y="77"/>
                  </a:lnTo>
                  <a:lnTo>
                    <a:pt x="82" y="76"/>
                  </a:lnTo>
                  <a:lnTo>
                    <a:pt x="80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7" y="77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4" y="77"/>
                  </a:lnTo>
                  <a:lnTo>
                    <a:pt x="71" y="76"/>
                  </a:lnTo>
                  <a:lnTo>
                    <a:pt x="71" y="76"/>
                  </a:lnTo>
                  <a:lnTo>
                    <a:pt x="69" y="76"/>
                  </a:lnTo>
                  <a:lnTo>
                    <a:pt x="66" y="77"/>
                  </a:lnTo>
                  <a:lnTo>
                    <a:pt x="65" y="76"/>
                  </a:lnTo>
                  <a:lnTo>
                    <a:pt x="61" y="74"/>
                  </a:lnTo>
                  <a:lnTo>
                    <a:pt x="60" y="74"/>
                  </a:lnTo>
                  <a:lnTo>
                    <a:pt x="58" y="72"/>
                  </a:lnTo>
                  <a:lnTo>
                    <a:pt x="58" y="72"/>
                  </a:lnTo>
                  <a:lnTo>
                    <a:pt x="60" y="71"/>
                  </a:lnTo>
                  <a:lnTo>
                    <a:pt x="60" y="69"/>
                  </a:lnTo>
                  <a:lnTo>
                    <a:pt x="60" y="69"/>
                  </a:lnTo>
                  <a:lnTo>
                    <a:pt x="60" y="68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58" y="63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7" y="58"/>
                  </a:lnTo>
                  <a:lnTo>
                    <a:pt x="57" y="58"/>
                  </a:lnTo>
                  <a:lnTo>
                    <a:pt x="55" y="58"/>
                  </a:lnTo>
                  <a:lnTo>
                    <a:pt x="50" y="58"/>
                  </a:lnTo>
                  <a:lnTo>
                    <a:pt x="49" y="57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4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39" y="50"/>
                  </a:lnTo>
                  <a:lnTo>
                    <a:pt x="38" y="49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5" y="52"/>
                  </a:lnTo>
                  <a:lnTo>
                    <a:pt x="33" y="50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4"/>
                  </a:lnTo>
                  <a:lnTo>
                    <a:pt x="33" y="54"/>
                  </a:lnTo>
                  <a:lnTo>
                    <a:pt x="35" y="55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6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2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8" y="55"/>
                  </a:lnTo>
                  <a:lnTo>
                    <a:pt x="28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5" y="60"/>
                  </a:lnTo>
                  <a:lnTo>
                    <a:pt x="24" y="60"/>
                  </a:lnTo>
                  <a:lnTo>
                    <a:pt x="22" y="58"/>
                  </a:lnTo>
                  <a:lnTo>
                    <a:pt x="20" y="57"/>
                  </a:lnTo>
                  <a:lnTo>
                    <a:pt x="19" y="58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4" y="66"/>
                  </a:lnTo>
                  <a:lnTo>
                    <a:pt x="14" y="69"/>
                  </a:lnTo>
                  <a:lnTo>
                    <a:pt x="16" y="72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6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8" y="76"/>
                  </a:lnTo>
                  <a:lnTo>
                    <a:pt x="3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43"/>
                  </a:lnTo>
                  <a:lnTo>
                    <a:pt x="0" y="39"/>
                  </a:lnTo>
                  <a:lnTo>
                    <a:pt x="0" y="22"/>
                  </a:lnTo>
                  <a:lnTo>
                    <a:pt x="0" y="19"/>
                  </a:lnTo>
                  <a:lnTo>
                    <a:pt x="0" y="11"/>
                  </a:lnTo>
                  <a:lnTo>
                    <a:pt x="2" y="9"/>
                  </a:lnTo>
                  <a:lnTo>
                    <a:pt x="5" y="9"/>
                  </a:lnTo>
                  <a:lnTo>
                    <a:pt x="6" y="8"/>
                  </a:lnTo>
                  <a:lnTo>
                    <a:pt x="9" y="8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2" y="5"/>
                  </a:lnTo>
                  <a:lnTo>
                    <a:pt x="24" y="3"/>
                  </a:lnTo>
                  <a:lnTo>
                    <a:pt x="28" y="3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7" name="Freeform 23">
              <a:extLst>
                <a:ext uri="{FF2B5EF4-FFF2-40B4-BE49-F238E27FC236}">
                  <a16:creationId xmlns:a16="http://schemas.microsoft.com/office/drawing/2014/main" id="{DEF6B202-1A7B-4800-B684-9D53DDD2C6B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7902" y="5285276"/>
              <a:ext cx="148141" cy="150091"/>
            </a:xfrm>
            <a:custGeom>
              <a:avLst/>
              <a:gdLst>
                <a:gd name="T0" fmla="*/ 25 w 76"/>
                <a:gd name="T1" fmla="*/ 2 h 77"/>
                <a:gd name="T2" fmla="*/ 33 w 76"/>
                <a:gd name="T3" fmla="*/ 10 h 77"/>
                <a:gd name="T4" fmla="*/ 35 w 76"/>
                <a:gd name="T5" fmla="*/ 14 h 77"/>
                <a:gd name="T6" fmla="*/ 36 w 76"/>
                <a:gd name="T7" fmla="*/ 16 h 77"/>
                <a:gd name="T8" fmla="*/ 39 w 76"/>
                <a:gd name="T9" fmla="*/ 14 h 77"/>
                <a:gd name="T10" fmla="*/ 41 w 76"/>
                <a:gd name="T11" fmla="*/ 13 h 77"/>
                <a:gd name="T12" fmla="*/ 41 w 76"/>
                <a:gd name="T13" fmla="*/ 13 h 77"/>
                <a:gd name="T14" fmla="*/ 44 w 76"/>
                <a:gd name="T15" fmla="*/ 16 h 77"/>
                <a:gd name="T16" fmla="*/ 46 w 76"/>
                <a:gd name="T17" fmla="*/ 17 h 77"/>
                <a:gd name="T18" fmla="*/ 49 w 76"/>
                <a:gd name="T19" fmla="*/ 19 h 77"/>
                <a:gd name="T20" fmla="*/ 57 w 76"/>
                <a:gd name="T21" fmla="*/ 22 h 77"/>
                <a:gd name="T22" fmla="*/ 61 w 76"/>
                <a:gd name="T23" fmla="*/ 27 h 77"/>
                <a:gd name="T24" fmla="*/ 65 w 76"/>
                <a:gd name="T25" fmla="*/ 28 h 77"/>
                <a:gd name="T26" fmla="*/ 68 w 76"/>
                <a:gd name="T27" fmla="*/ 32 h 77"/>
                <a:gd name="T28" fmla="*/ 69 w 76"/>
                <a:gd name="T29" fmla="*/ 35 h 77"/>
                <a:gd name="T30" fmla="*/ 74 w 76"/>
                <a:gd name="T31" fmla="*/ 40 h 77"/>
                <a:gd name="T32" fmla="*/ 76 w 76"/>
                <a:gd name="T33" fmla="*/ 41 h 77"/>
                <a:gd name="T34" fmla="*/ 74 w 76"/>
                <a:gd name="T35" fmla="*/ 43 h 77"/>
                <a:gd name="T36" fmla="*/ 74 w 76"/>
                <a:gd name="T37" fmla="*/ 44 h 77"/>
                <a:gd name="T38" fmla="*/ 72 w 76"/>
                <a:gd name="T39" fmla="*/ 46 h 77"/>
                <a:gd name="T40" fmla="*/ 69 w 76"/>
                <a:gd name="T41" fmla="*/ 47 h 77"/>
                <a:gd name="T42" fmla="*/ 71 w 76"/>
                <a:gd name="T43" fmla="*/ 51 h 77"/>
                <a:gd name="T44" fmla="*/ 71 w 76"/>
                <a:gd name="T45" fmla="*/ 54 h 77"/>
                <a:gd name="T46" fmla="*/ 71 w 76"/>
                <a:gd name="T47" fmla="*/ 55 h 77"/>
                <a:gd name="T48" fmla="*/ 71 w 76"/>
                <a:gd name="T49" fmla="*/ 57 h 77"/>
                <a:gd name="T50" fmla="*/ 74 w 76"/>
                <a:gd name="T51" fmla="*/ 58 h 77"/>
                <a:gd name="T52" fmla="*/ 71 w 76"/>
                <a:gd name="T53" fmla="*/ 63 h 77"/>
                <a:gd name="T54" fmla="*/ 65 w 76"/>
                <a:gd name="T55" fmla="*/ 71 h 77"/>
                <a:gd name="T56" fmla="*/ 58 w 76"/>
                <a:gd name="T57" fmla="*/ 74 h 77"/>
                <a:gd name="T58" fmla="*/ 46 w 76"/>
                <a:gd name="T59" fmla="*/ 77 h 77"/>
                <a:gd name="T60" fmla="*/ 38 w 76"/>
                <a:gd name="T61" fmla="*/ 76 h 77"/>
                <a:gd name="T62" fmla="*/ 31 w 76"/>
                <a:gd name="T63" fmla="*/ 77 h 77"/>
                <a:gd name="T64" fmla="*/ 24 w 76"/>
                <a:gd name="T65" fmla="*/ 73 h 77"/>
                <a:gd name="T66" fmla="*/ 9 w 76"/>
                <a:gd name="T67" fmla="*/ 69 h 77"/>
                <a:gd name="T68" fmla="*/ 6 w 76"/>
                <a:gd name="T69" fmla="*/ 66 h 77"/>
                <a:gd name="T70" fmla="*/ 0 w 76"/>
                <a:gd name="T71" fmla="*/ 57 h 77"/>
                <a:gd name="T72" fmla="*/ 1 w 76"/>
                <a:gd name="T73" fmla="*/ 49 h 77"/>
                <a:gd name="T74" fmla="*/ 5 w 76"/>
                <a:gd name="T75" fmla="*/ 47 h 77"/>
                <a:gd name="T76" fmla="*/ 5 w 76"/>
                <a:gd name="T77" fmla="*/ 43 h 77"/>
                <a:gd name="T78" fmla="*/ 5 w 76"/>
                <a:gd name="T79" fmla="*/ 35 h 77"/>
                <a:gd name="T80" fmla="*/ 3 w 76"/>
                <a:gd name="T81" fmla="*/ 32 h 77"/>
                <a:gd name="T82" fmla="*/ 3 w 76"/>
                <a:gd name="T83" fmla="*/ 28 h 77"/>
                <a:gd name="T84" fmla="*/ 6 w 76"/>
                <a:gd name="T85" fmla="*/ 27 h 77"/>
                <a:gd name="T86" fmla="*/ 6 w 76"/>
                <a:gd name="T87" fmla="*/ 24 h 77"/>
                <a:gd name="T88" fmla="*/ 6 w 76"/>
                <a:gd name="T89" fmla="*/ 21 h 77"/>
                <a:gd name="T90" fmla="*/ 8 w 76"/>
                <a:gd name="T91" fmla="*/ 16 h 77"/>
                <a:gd name="T92" fmla="*/ 8 w 76"/>
                <a:gd name="T93" fmla="*/ 13 h 77"/>
                <a:gd name="T94" fmla="*/ 9 w 76"/>
                <a:gd name="T95" fmla="*/ 10 h 77"/>
                <a:gd name="T96" fmla="*/ 11 w 76"/>
                <a:gd name="T97" fmla="*/ 5 h 77"/>
                <a:gd name="T98" fmla="*/ 12 w 76"/>
                <a:gd name="T99" fmla="*/ 2 h 77"/>
                <a:gd name="T100" fmla="*/ 17 w 76"/>
                <a:gd name="T101" fmla="*/ 3 h 77"/>
                <a:gd name="T102" fmla="*/ 20 w 76"/>
                <a:gd name="T10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" h="77">
                  <a:moveTo>
                    <a:pt x="22" y="0"/>
                  </a:moveTo>
                  <a:lnTo>
                    <a:pt x="24" y="0"/>
                  </a:lnTo>
                  <a:lnTo>
                    <a:pt x="25" y="2"/>
                  </a:lnTo>
                  <a:lnTo>
                    <a:pt x="30" y="5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6"/>
                  </a:lnTo>
                  <a:lnTo>
                    <a:pt x="36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4" y="14"/>
                  </a:lnTo>
                  <a:lnTo>
                    <a:pt x="44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47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2" y="21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57" y="24"/>
                  </a:lnTo>
                  <a:lnTo>
                    <a:pt x="58" y="25"/>
                  </a:lnTo>
                  <a:lnTo>
                    <a:pt x="61" y="27"/>
                  </a:lnTo>
                  <a:lnTo>
                    <a:pt x="63" y="28"/>
                  </a:lnTo>
                  <a:lnTo>
                    <a:pt x="65" y="28"/>
                  </a:lnTo>
                  <a:lnTo>
                    <a:pt x="65" y="28"/>
                  </a:lnTo>
                  <a:lnTo>
                    <a:pt x="66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8" y="33"/>
                  </a:lnTo>
                  <a:lnTo>
                    <a:pt x="69" y="35"/>
                  </a:lnTo>
                  <a:lnTo>
                    <a:pt x="69" y="36"/>
                  </a:lnTo>
                  <a:lnTo>
                    <a:pt x="71" y="38"/>
                  </a:lnTo>
                  <a:lnTo>
                    <a:pt x="74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4"/>
                  </a:lnTo>
                  <a:lnTo>
                    <a:pt x="74" y="44"/>
                  </a:lnTo>
                  <a:lnTo>
                    <a:pt x="72" y="46"/>
                  </a:lnTo>
                  <a:lnTo>
                    <a:pt x="72" y="46"/>
                  </a:lnTo>
                  <a:lnTo>
                    <a:pt x="71" y="46"/>
                  </a:lnTo>
                  <a:lnTo>
                    <a:pt x="69" y="47"/>
                  </a:lnTo>
                  <a:lnTo>
                    <a:pt x="69" y="47"/>
                  </a:lnTo>
                  <a:lnTo>
                    <a:pt x="69" y="49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7"/>
                  </a:lnTo>
                  <a:lnTo>
                    <a:pt x="71" y="57"/>
                  </a:lnTo>
                  <a:lnTo>
                    <a:pt x="72" y="57"/>
                  </a:lnTo>
                  <a:lnTo>
                    <a:pt x="72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3"/>
                  </a:lnTo>
                  <a:lnTo>
                    <a:pt x="68" y="66"/>
                  </a:lnTo>
                  <a:lnTo>
                    <a:pt x="68" y="68"/>
                  </a:lnTo>
                  <a:lnTo>
                    <a:pt x="65" y="71"/>
                  </a:lnTo>
                  <a:lnTo>
                    <a:pt x="61" y="73"/>
                  </a:lnTo>
                  <a:lnTo>
                    <a:pt x="60" y="73"/>
                  </a:lnTo>
                  <a:lnTo>
                    <a:pt x="58" y="74"/>
                  </a:lnTo>
                  <a:lnTo>
                    <a:pt x="50" y="77"/>
                  </a:lnTo>
                  <a:lnTo>
                    <a:pt x="49" y="77"/>
                  </a:lnTo>
                  <a:lnTo>
                    <a:pt x="46" y="77"/>
                  </a:lnTo>
                  <a:lnTo>
                    <a:pt x="44" y="76"/>
                  </a:lnTo>
                  <a:lnTo>
                    <a:pt x="39" y="74"/>
                  </a:lnTo>
                  <a:lnTo>
                    <a:pt x="38" y="76"/>
                  </a:lnTo>
                  <a:lnTo>
                    <a:pt x="33" y="77"/>
                  </a:lnTo>
                  <a:lnTo>
                    <a:pt x="33" y="77"/>
                  </a:lnTo>
                  <a:lnTo>
                    <a:pt x="31" y="77"/>
                  </a:lnTo>
                  <a:lnTo>
                    <a:pt x="30" y="76"/>
                  </a:lnTo>
                  <a:lnTo>
                    <a:pt x="28" y="74"/>
                  </a:lnTo>
                  <a:lnTo>
                    <a:pt x="24" y="73"/>
                  </a:lnTo>
                  <a:lnTo>
                    <a:pt x="19" y="69"/>
                  </a:lnTo>
                  <a:lnTo>
                    <a:pt x="12" y="69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3" y="63"/>
                  </a:lnTo>
                  <a:lnTo>
                    <a:pt x="0" y="60"/>
                  </a:lnTo>
                  <a:lnTo>
                    <a:pt x="0" y="57"/>
                  </a:lnTo>
                  <a:lnTo>
                    <a:pt x="0" y="54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3" y="38"/>
                  </a:lnTo>
                  <a:lnTo>
                    <a:pt x="5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3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5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8" name="Freeform 24">
              <a:extLst>
                <a:ext uri="{FF2B5EF4-FFF2-40B4-BE49-F238E27FC236}">
                  <a16:creationId xmlns:a16="http://schemas.microsoft.com/office/drawing/2014/main" id="{D0CF6340-765A-4359-B8C6-2460F2D01D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0598" y="2909174"/>
              <a:ext cx="2627550" cy="970712"/>
            </a:xfrm>
            <a:custGeom>
              <a:avLst/>
              <a:gdLst>
                <a:gd name="T0" fmla="*/ 55 w 1348"/>
                <a:gd name="T1" fmla="*/ 474 h 498"/>
                <a:gd name="T2" fmla="*/ 1 w 1348"/>
                <a:gd name="T3" fmla="*/ 452 h 498"/>
                <a:gd name="T4" fmla="*/ 1144 w 1348"/>
                <a:gd name="T5" fmla="*/ 411 h 498"/>
                <a:gd name="T6" fmla="*/ 910 w 1348"/>
                <a:gd name="T7" fmla="*/ 368 h 498"/>
                <a:gd name="T8" fmla="*/ 987 w 1348"/>
                <a:gd name="T9" fmla="*/ 335 h 498"/>
                <a:gd name="T10" fmla="*/ 1138 w 1348"/>
                <a:gd name="T11" fmla="*/ 315 h 498"/>
                <a:gd name="T12" fmla="*/ 583 w 1348"/>
                <a:gd name="T13" fmla="*/ 266 h 498"/>
                <a:gd name="T14" fmla="*/ 1242 w 1348"/>
                <a:gd name="T15" fmla="*/ 175 h 498"/>
                <a:gd name="T16" fmla="*/ 1253 w 1348"/>
                <a:gd name="T17" fmla="*/ 151 h 498"/>
                <a:gd name="T18" fmla="*/ 1173 w 1348"/>
                <a:gd name="T19" fmla="*/ 115 h 498"/>
                <a:gd name="T20" fmla="*/ 1058 w 1348"/>
                <a:gd name="T21" fmla="*/ 75 h 498"/>
                <a:gd name="T22" fmla="*/ 1078 w 1348"/>
                <a:gd name="T23" fmla="*/ 66 h 498"/>
                <a:gd name="T24" fmla="*/ 1099 w 1348"/>
                <a:gd name="T25" fmla="*/ 55 h 498"/>
                <a:gd name="T26" fmla="*/ 1045 w 1348"/>
                <a:gd name="T27" fmla="*/ 34 h 498"/>
                <a:gd name="T28" fmla="*/ 544 w 1348"/>
                <a:gd name="T29" fmla="*/ 31 h 498"/>
                <a:gd name="T30" fmla="*/ 542 w 1348"/>
                <a:gd name="T31" fmla="*/ 22 h 498"/>
                <a:gd name="T32" fmla="*/ 947 w 1348"/>
                <a:gd name="T33" fmla="*/ 11 h 498"/>
                <a:gd name="T34" fmla="*/ 992 w 1348"/>
                <a:gd name="T35" fmla="*/ 42 h 498"/>
                <a:gd name="T36" fmla="*/ 1034 w 1348"/>
                <a:gd name="T37" fmla="*/ 41 h 498"/>
                <a:gd name="T38" fmla="*/ 1088 w 1348"/>
                <a:gd name="T39" fmla="*/ 47 h 498"/>
                <a:gd name="T40" fmla="*/ 1091 w 1348"/>
                <a:gd name="T41" fmla="*/ 63 h 498"/>
                <a:gd name="T42" fmla="*/ 1058 w 1348"/>
                <a:gd name="T43" fmla="*/ 63 h 498"/>
                <a:gd name="T44" fmla="*/ 1048 w 1348"/>
                <a:gd name="T45" fmla="*/ 102 h 498"/>
                <a:gd name="T46" fmla="*/ 1069 w 1348"/>
                <a:gd name="T47" fmla="*/ 116 h 498"/>
                <a:gd name="T48" fmla="*/ 1080 w 1348"/>
                <a:gd name="T49" fmla="*/ 80 h 498"/>
                <a:gd name="T50" fmla="*/ 1111 w 1348"/>
                <a:gd name="T51" fmla="*/ 77 h 498"/>
                <a:gd name="T52" fmla="*/ 1111 w 1348"/>
                <a:gd name="T53" fmla="*/ 97 h 498"/>
                <a:gd name="T54" fmla="*/ 1113 w 1348"/>
                <a:gd name="T55" fmla="*/ 138 h 498"/>
                <a:gd name="T56" fmla="*/ 1174 w 1348"/>
                <a:gd name="T57" fmla="*/ 115 h 498"/>
                <a:gd name="T58" fmla="*/ 1214 w 1348"/>
                <a:gd name="T59" fmla="*/ 97 h 498"/>
                <a:gd name="T60" fmla="*/ 1297 w 1348"/>
                <a:gd name="T61" fmla="*/ 66 h 498"/>
                <a:gd name="T62" fmla="*/ 1335 w 1348"/>
                <a:gd name="T63" fmla="*/ 64 h 498"/>
                <a:gd name="T64" fmla="*/ 1332 w 1348"/>
                <a:gd name="T65" fmla="*/ 89 h 498"/>
                <a:gd name="T66" fmla="*/ 1307 w 1348"/>
                <a:gd name="T67" fmla="*/ 101 h 498"/>
                <a:gd name="T68" fmla="*/ 1302 w 1348"/>
                <a:gd name="T69" fmla="*/ 130 h 498"/>
                <a:gd name="T70" fmla="*/ 1247 w 1348"/>
                <a:gd name="T71" fmla="*/ 146 h 498"/>
                <a:gd name="T72" fmla="*/ 1225 w 1348"/>
                <a:gd name="T73" fmla="*/ 171 h 498"/>
                <a:gd name="T74" fmla="*/ 1222 w 1348"/>
                <a:gd name="T75" fmla="*/ 203 h 498"/>
                <a:gd name="T76" fmla="*/ 1219 w 1348"/>
                <a:gd name="T77" fmla="*/ 176 h 498"/>
                <a:gd name="T78" fmla="*/ 1211 w 1348"/>
                <a:gd name="T79" fmla="*/ 195 h 498"/>
                <a:gd name="T80" fmla="*/ 1206 w 1348"/>
                <a:gd name="T81" fmla="*/ 203 h 498"/>
                <a:gd name="T82" fmla="*/ 1222 w 1348"/>
                <a:gd name="T83" fmla="*/ 231 h 498"/>
                <a:gd name="T84" fmla="*/ 1215 w 1348"/>
                <a:gd name="T85" fmla="*/ 244 h 498"/>
                <a:gd name="T86" fmla="*/ 1190 w 1348"/>
                <a:gd name="T87" fmla="*/ 264 h 498"/>
                <a:gd name="T88" fmla="*/ 1149 w 1348"/>
                <a:gd name="T89" fmla="*/ 294 h 498"/>
                <a:gd name="T90" fmla="*/ 1151 w 1348"/>
                <a:gd name="T91" fmla="*/ 356 h 498"/>
                <a:gd name="T92" fmla="*/ 1144 w 1348"/>
                <a:gd name="T93" fmla="*/ 401 h 498"/>
                <a:gd name="T94" fmla="*/ 1119 w 1348"/>
                <a:gd name="T95" fmla="*/ 365 h 498"/>
                <a:gd name="T96" fmla="*/ 1069 w 1348"/>
                <a:gd name="T97" fmla="*/ 321 h 498"/>
                <a:gd name="T98" fmla="*/ 1020 w 1348"/>
                <a:gd name="T99" fmla="*/ 327 h 498"/>
                <a:gd name="T100" fmla="*/ 1026 w 1348"/>
                <a:gd name="T101" fmla="*/ 343 h 498"/>
                <a:gd name="T102" fmla="*/ 984 w 1348"/>
                <a:gd name="T103" fmla="*/ 335 h 498"/>
                <a:gd name="T104" fmla="*/ 925 w 1348"/>
                <a:gd name="T105" fmla="*/ 353 h 498"/>
                <a:gd name="T106" fmla="*/ 906 w 1348"/>
                <a:gd name="T107" fmla="*/ 378 h 498"/>
                <a:gd name="T108" fmla="*/ 864 w 1348"/>
                <a:gd name="T109" fmla="*/ 351 h 498"/>
                <a:gd name="T110" fmla="*/ 790 w 1348"/>
                <a:gd name="T111" fmla="*/ 313 h 498"/>
                <a:gd name="T112" fmla="*/ 621 w 1348"/>
                <a:gd name="T113" fmla="*/ 283 h 498"/>
                <a:gd name="T114" fmla="*/ 553 w 1348"/>
                <a:gd name="T115" fmla="*/ 217 h 498"/>
                <a:gd name="T116" fmla="*/ 537 w 1348"/>
                <a:gd name="T117" fmla="*/ 200 h 498"/>
                <a:gd name="T118" fmla="*/ 520 w 1348"/>
                <a:gd name="T119" fmla="*/ 107 h 498"/>
                <a:gd name="T120" fmla="*/ 522 w 1348"/>
                <a:gd name="T121" fmla="*/ 42 h 498"/>
                <a:gd name="T122" fmla="*/ 544 w 1348"/>
                <a:gd name="T123" fmla="*/ 28 h 498"/>
                <a:gd name="T124" fmla="*/ 548 w 1348"/>
                <a:gd name="T125" fmla="*/ 25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48" h="498">
                  <a:moveTo>
                    <a:pt x="63" y="479"/>
                  </a:moveTo>
                  <a:lnTo>
                    <a:pt x="66" y="480"/>
                  </a:lnTo>
                  <a:lnTo>
                    <a:pt x="72" y="483"/>
                  </a:lnTo>
                  <a:lnTo>
                    <a:pt x="74" y="485"/>
                  </a:lnTo>
                  <a:lnTo>
                    <a:pt x="74" y="487"/>
                  </a:lnTo>
                  <a:lnTo>
                    <a:pt x="75" y="487"/>
                  </a:lnTo>
                  <a:lnTo>
                    <a:pt x="75" y="488"/>
                  </a:lnTo>
                  <a:lnTo>
                    <a:pt x="77" y="490"/>
                  </a:lnTo>
                  <a:lnTo>
                    <a:pt x="79" y="490"/>
                  </a:lnTo>
                  <a:lnTo>
                    <a:pt x="77" y="491"/>
                  </a:lnTo>
                  <a:lnTo>
                    <a:pt x="74" y="493"/>
                  </a:lnTo>
                  <a:lnTo>
                    <a:pt x="71" y="493"/>
                  </a:lnTo>
                  <a:lnTo>
                    <a:pt x="67" y="496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3" y="496"/>
                  </a:lnTo>
                  <a:lnTo>
                    <a:pt x="63" y="496"/>
                  </a:lnTo>
                  <a:lnTo>
                    <a:pt x="63" y="491"/>
                  </a:lnTo>
                  <a:lnTo>
                    <a:pt x="61" y="488"/>
                  </a:lnTo>
                  <a:lnTo>
                    <a:pt x="60" y="487"/>
                  </a:lnTo>
                  <a:lnTo>
                    <a:pt x="61" y="485"/>
                  </a:lnTo>
                  <a:lnTo>
                    <a:pt x="61" y="483"/>
                  </a:lnTo>
                  <a:lnTo>
                    <a:pt x="63" y="482"/>
                  </a:lnTo>
                  <a:lnTo>
                    <a:pt x="63" y="480"/>
                  </a:lnTo>
                  <a:lnTo>
                    <a:pt x="63" y="479"/>
                  </a:lnTo>
                  <a:lnTo>
                    <a:pt x="63" y="479"/>
                  </a:lnTo>
                  <a:close/>
                  <a:moveTo>
                    <a:pt x="47" y="469"/>
                  </a:moveTo>
                  <a:lnTo>
                    <a:pt x="49" y="469"/>
                  </a:lnTo>
                  <a:lnTo>
                    <a:pt x="49" y="469"/>
                  </a:lnTo>
                  <a:lnTo>
                    <a:pt x="49" y="471"/>
                  </a:lnTo>
                  <a:lnTo>
                    <a:pt x="49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5" y="469"/>
                  </a:lnTo>
                  <a:lnTo>
                    <a:pt x="47" y="469"/>
                  </a:lnTo>
                  <a:close/>
                  <a:moveTo>
                    <a:pt x="52" y="468"/>
                  </a:moveTo>
                  <a:lnTo>
                    <a:pt x="53" y="468"/>
                  </a:lnTo>
                  <a:lnTo>
                    <a:pt x="53" y="469"/>
                  </a:lnTo>
                  <a:lnTo>
                    <a:pt x="53" y="469"/>
                  </a:lnTo>
                  <a:lnTo>
                    <a:pt x="55" y="469"/>
                  </a:lnTo>
                  <a:lnTo>
                    <a:pt x="56" y="468"/>
                  </a:lnTo>
                  <a:lnTo>
                    <a:pt x="58" y="469"/>
                  </a:lnTo>
                  <a:lnTo>
                    <a:pt x="60" y="469"/>
                  </a:lnTo>
                  <a:lnTo>
                    <a:pt x="60" y="471"/>
                  </a:lnTo>
                  <a:lnTo>
                    <a:pt x="61" y="471"/>
                  </a:lnTo>
                  <a:lnTo>
                    <a:pt x="61" y="472"/>
                  </a:lnTo>
                  <a:lnTo>
                    <a:pt x="60" y="472"/>
                  </a:lnTo>
                  <a:lnTo>
                    <a:pt x="56" y="472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5" y="474"/>
                  </a:lnTo>
                  <a:lnTo>
                    <a:pt x="55" y="472"/>
                  </a:lnTo>
                  <a:lnTo>
                    <a:pt x="53" y="471"/>
                  </a:lnTo>
                  <a:lnTo>
                    <a:pt x="53" y="471"/>
                  </a:lnTo>
                  <a:lnTo>
                    <a:pt x="52" y="471"/>
                  </a:lnTo>
                  <a:lnTo>
                    <a:pt x="50" y="469"/>
                  </a:lnTo>
                  <a:lnTo>
                    <a:pt x="50" y="468"/>
                  </a:lnTo>
                  <a:lnTo>
                    <a:pt x="52" y="468"/>
                  </a:lnTo>
                  <a:lnTo>
                    <a:pt x="52" y="468"/>
                  </a:lnTo>
                  <a:close/>
                  <a:moveTo>
                    <a:pt x="42" y="464"/>
                  </a:moveTo>
                  <a:lnTo>
                    <a:pt x="44" y="464"/>
                  </a:lnTo>
                  <a:lnTo>
                    <a:pt x="45" y="464"/>
                  </a:lnTo>
                  <a:lnTo>
                    <a:pt x="47" y="464"/>
                  </a:lnTo>
                  <a:lnTo>
                    <a:pt x="47" y="464"/>
                  </a:lnTo>
                  <a:lnTo>
                    <a:pt x="50" y="464"/>
                  </a:lnTo>
                  <a:lnTo>
                    <a:pt x="50" y="464"/>
                  </a:lnTo>
                  <a:lnTo>
                    <a:pt x="50" y="466"/>
                  </a:lnTo>
                  <a:lnTo>
                    <a:pt x="49" y="466"/>
                  </a:lnTo>
                  <a:lnTo>
                    <a:pt x="45" y="466"/>
                  </a:lnTo>
                  <a:lnTo>
                    <a:pt x="42" y="466"/>
                  </a:lnTo>
                  <a:lnTo>
                    <a:pt x="42" y="466"/>
                  </a:lnTo>
                  <a:lnTo>
                    <a:pt x="42" y="464"/>
                  </a:lnTo>
                  <a:lnTo>
                    <a:pt x="42" y="464"/>
                  </a:lnTo>
                  <a:close/>
                  <a:moveTo>
                    <a:pt x="33" y="457"/>
                  </a:moveTo>
                  <a:lnTo>
                    <a:pt x="34" y="460"/>
                  </a:lnTo>
                  <a:lnTo>
                    <a:pt x="34" y="460"/>
                  </a:lnTo>
                  <a:lnTo>
                    <a:pt x="34" y="460"/>
                  </a:lnTo>
                  <a:lnTo>
                    <a:pt x="34" y="461"/>
                  </a:lnTo>
                  <a:lnTo>
                    <a:pt x="34" y="461"/>
                  </a:lnTo>
                  <a:lnTo>
                    <a:pt x="36" y="461"/>
                  </a:lnTo>
                  <a:lnTo>
                    <a:pt x="36" y="461"/>
                  </a:lnTo>
                  <a:lnTo>
                    <a:pt x="36" y="463"/>
                  </a:lnTo>
                  <a:lnTo>
                    <a:pt x="38" y="463"/>
                  </a:lnTo>
                  <a:lnTo>
                    <a:pt x="36" y="463"/>
                  </a:lnTo>
                  <a:lnTo>
                    <a:pt x="34" y="463"/>
                  </a:lnTo>
                  <a:lnTo>
                    <a:pt x="34" y="463"/>
                  </a:lnTo>
                  <a:lnTo>
                    <a:pt x="33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1"/>
                  </a:lnTo>
                  <a:lnTo>
                    <a:pt x="31" y="461"/>
                  </a:lnTo>
                  <a:lnTo>
                    <a:pt x="31" y="463"/>
                  </a:lnTo>
                  <a:lnTo>
                    <a:pt x="31" y="463"/>
                  </a:lnTo>
                  <a:lnTo>
                    <a:pt x="30" y="463"/>
                  </a:lnTo>
                  <a:lnTo>
                    <a:pt x="30" y="461"/>
                  </a:lnTo>
                  <a:lnTo>
                    <a:pt x="28" y="460"/>
                  </a:lnTo>
                  <a:lnTo>
                    <a:pt x="28" y="460"/>
                  </a:lnTo>
                  <a:lnTo>
                    <a:pt x="28" y="458"/>
                  </a:lnTo>
                  <a:lnTo>
                    <a:pt x="30" y="458"/>
                  </a:lnTo>
                  <a:lnTo>
                    <a:pt x="31" y="457"/>
                  </a:lnTo>
                  <a:lnTo>
                    <a:pt x="33" y="457"/>
                  </a:lnTo>
                  <a:close/>
                  <a:moveTo>
                    <a:pt x="1" y="452"/>
                  </a:moveTo>
                  <a:lnTo>
                    <a:pt x="3" y="452"/>
                  </a:lnTo>
                  <a:lnTo>
                    <a:pt x="1" y="453"/>
                  </a:lnTo>
                  <a:lnTo>
                    <a:pt x="1" y="453"/>
                  </a:lnTo>
                  <a:lnTo>
                    <a:pt x="1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52"/>
                  </a:lnTo>
                  <a:close/>
                  <a:moveTo>
                    <a:pt x="9" y="449"/>
                  </a:moveTo>
                  <a:lnTo>
                    <a:pt x="12" y="449"/>
                  </a:lnTo>
                  <a:lnTo>
                    <a:pt x="12" y="450"/>
                  </a:lnTo>
                  <a:lnTo>
                    <a:pt x="12" y="450"/>
                  </a:lnTo>
                  <a:lnTo>
                    <a:pt x="12" y="452"/>
                  </a:lnTo>
                  <a:lnTo>
                    <a:pt x="12" y="453"/>
                  </a:lnTo>
                  <a:lnTo>
                    <a:pt x="12" y="453"/>
                  </a:lnTo>
                  <a:lnTo>
                    <a:pt x="11" y="455"/>
                  </a:lnTo>
                  <a:lnTo>
                    <a:pt x="9" y="453"/>
                  </a:lnTo>
                  <a:lnTo>
                    <a:pt x="9" y="453"/>
                  </a:lnTo>
                  <a:lnTo>
                    <a:pt x="8" y="453"/>
                  </a:lnTo>
                  <a:lnTo>
                    <a:pt x="6" y="453"/>
                  </a:lnTo>
                  <a:lnTo>
                    <a:pt x="6" y="452"/>
                  </a:lnTo>
                  <a:lnTo>
                    <a:pt x="6" y="450"/>
                  </a:lnTo>
                  <a:lnTo>
                    <a:pt x="9" y="449"/>
                  </a:lnTo>
                  <a:close/>
                  <a:moveTo>
                    <a:pt x="1133" y="414"/>
                  </a:move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close/>
                  <a:moveTo>
                    <a:pt x="1137" y="412"/>
                  </a:moveTo>
                  <a:lnTo>
                    <a:pt x="1137" y="412"/>
                  </a:lnTo>
                  <a:lnTo>
                    <a:pt x="1137" y="412"/>
                  </a:lnTo>
                  <a:lnTo>
                    <a:pt x="1137" y="412"/>
                  </a:lnTo>
                  <a:lnTo>
                    <a:pt x="1135" y="412"/>
                  </a:lnTo>
                  <a:lnTo>
                    <a:pt x="1137" y="412"/>
                  </a:lnTo>
                  <a:lnTo>
                    <a:pt x="1137" y="412"/>
                  </a:lnTo>
                  <a:close/>
                  <a:moveTo>
                    <a:pt x="1138" y="411"/>
                  </a:move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38" y="411"/>
                  </a:lnTo>
                  <a:lnTo>
                    <a:pt x="1138" y="411"/>
                  </a:lnTo>
                  <a:close/>
                  <a:moveTo>
                    <a:pt x="1146" y="411"/>
                  </a:moveTo>
                  <a:lnTo>
                    <a:pt x="1144" y="411"/>
                  </a:lnTo>
                  <a:lnTo>
                    <a:pt x="1144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6" y="411"/>
                  </a:lnTo>
                  <a:close/>
                  <a:moveTo>
                    <a:pt x="1148" y="409"/>
                  </a:move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close/>
                  <a:moveTo>
                    <a:pt x="1151" y="408"/>
                  </a:moveTo>
                  <a:lnTo>
                    <a:pt x="1151" y="408"/>
                  </a:lnTo>
                  <a:lnTo>
                    <a:pt x="1151" y="408"/>
                  </a:lnTo>
                  <a:lnTo>
                    <a:pt x="1149" y="408"/>
                  </a:lnTo>
                  <a:lnTo>
                    <a:pt x="1151" y="408"/>
                  </a:lnTo>
                  <a:close/>
                  <a:moveTo>
                    <a:pt x="1156" y="401"/>
                  </a:moveTo>
                  <a:lnTo>
                    <a:pt x="1154" y="405"/>
                  </a:lnTo>
                  <a:lnTo>
                    <a:pt x="1151" y="408"/>
                  </a:lnTo>
                  <a:lnTo>
                    <a:pt x="1151" y="406"/>
                  </a:lnTo>
                  <a:lnTo>
                    <a:pt x="1152" y="406"/>
                  </a:lnTo>
                  <a:lnTo>
                    <a:pt x="1152" y="405"/>
                  </a:lnTo>
                  <a:lnTo>
                    <a:pt x="1154" y="405"/>
                  </a:lnTo>
                  <a:lnTo>
                    <a:pt x="1154" y="403"/>
                  </a:lnTo>
                  <a:lnTo>
                    <a:pt x="1154" y="403"/>
                  </a:lnTo>
                  <a:lnTo>
                    <a:pt x="1156" y="401"/>
                  </a:lnTo>
                  <a:lnTo>
                    <a:pt x="1156" y="401"/>
                  </a:lnTo>
                  <a:close/>
                  <a:moveTo>
                    <a:pt x="1127" y="383"/>
                  </a:moveTo>
                  <a:lnTo>
                    <a:pt x="1129" y="384"/>
                  </a:lnTo>
                  <a:lnTo>
                    <a:pt x="1129" y="384"/>
                  </a:lnTo>
                  <a:lnTo>
                    <a:pt x="1130" y="384"/>
                  </a:lnTo>
                  <a:lnTo>
                    <a:pt x="1129" y="386"/>
                  </a:lnTo>
                  <a:lnTo>
                    <a:pt x="1129" y="384"/>
                  </a:lnTo>
                  <a:lnTo>
                    <a:pt x="1127" y="384"/>
                  </a:lnTo>
                  <a:lnTo>
                    <a:pt x="1127" y="383"/>
                  </a:lnTo>
                  <a:close/>
                  <a:moveTo>
                    <a:pt x="1129" y="381"/>
                  </a:moveTo>
                  <a:lnTo>
                    <a:pt x="1129" y="381"/>
                  </a:lnTo>
                  <a:lnTo>
                    <a:pt x="1129" y="383"/>
                  </a:lnTo>
                  <a:lnTo>
                    <a:pt x="1129" y="384"/>
                  </a:lnTo>
                  <a:lnTo>
                    <a:pt x="1129" y="383"/>
                  </a:lnTo>
                  <a:lnTo>
                    <a:pt x="1129" y="381"/>
                  </a:lnTo>
                  <a:close/>
                  <a:moveTo>
                    <a:pt x="908" y="373"/>
                  </a:moveTo>
                  <a:lnTo>
                    <a:pt x="908" y="379"/>
                  </a:lnTo>
                  <a:lnTo>
                    <a:pt x="911" y="387"/>
                  </a:lnTo>
                  <a:lnTo>
                    <a:pt x="911" y="389"/>
                  </a:lnTo>
                  <a:lnTo>
                    <a:pt x="911" y="390"/>
                  </a:lnTo>
                  <a:lnTo>
                    <a:pt x="910" y="387"/>
                  </a:lnTo>
                  <a:lnTo>
                    <a:pt x="908" y="379"/>
                  </a:lnTo>
                  <a:lnTo>
                    <a:pt x="908" y="375"/>
                  </a:lnTo>
                  <a:lnTo>
                    <a:pt x="908" y="373"/>
                  </a:lnTo>
                  <a:close/>
                  <a:moveTo>
                    <a:pt x="913" y="364"/>
                  </a:moveTo>
                  <a:lnTo>
                    <a:pt x="910" y="368"/>
                  </a:lnTo>
                  <a:lnTo>
                    <a:pt x="908" y="371"/>
                  </a:lnTo>
                  <a:lnTo>
                    <a:pt x="908" y="373"/>
                  </a:lnTo>
                  <a:lnTo>
                    <a:pt x="908" y="371"/>
                  </a:lnTo>
                  <a:lnTo>
                    <a:pt x="910" y="368"/>
                  </a:lnTo>
                  <a:lnTo>
                    <a:pt x="911" y="364"/>
                  </a:lnTo>
                  <a:lnTo>
                    <a:pt x="913" y="364"/>
                  </a:lnTo>
                  <a:close/>
                  <a:moveTo>
                    <a:pt x="1152" y="364"/>
                  </a:moveTo>
                  <a:lnTo>
                    <a:pt x="1154" y="364"/>
                  </a:lnTo>
                  <a:lnTo>
                    <a:pt x="1154" y="365"/>
                  </a:lnTo>
                  <a:lnTo>
                    <a:pt x="1157" y="371"/>
                  </a:lnTo>
                  <a:lnTo>
                    <a:pt x="1157" y="373"/>
                  </a:lnTo>
                  <a:lnTo>
                    <a:pt x="1156" y="370"/>
                  </a:lnTo>
                  <a:lnTo>
                    <a:pt x="1154" y="367"/>
                  </a:lnTo>
                  <a:lnTo>
                    <a:pt x="1152" y="364"/>
                  </a:lnTo>
                  <a:close/>
                  <a:moveTo>
                    <a:pt x="916" y="359"/>
                  </a:moveTo>
                  <a:lnTo>
                    <a:pt x="916" y="359"/>
                  </a:lnTo>
                  <a:lnTo>
                    <a:pt x="914" y="360"/>
                  </a:lnTo>
                  <a:lnTo>
                    <a:pt x="913" y="362"/>
                  </a:lnTo>
                  <a:lnTo>
                    <a:pt x="913" y="362"/>
                  </a:lnTo>
                  <a:lnTo>
                    <a:pt x="914" y="360"/>
                  </a:lnTo>
                  <a:lnTo>
                    <a:pt x="914" y="360"/>
                  </a:lnTo>
                  <a:lnTo>
                    <a:pt x="914" y="359"/>
                  </a:lnTo>
                  <a:lnTo>
                    <a:pt x="916" y="359"/>
                  </a:lnTo>
                  <a:close/>
                  <a:moveTo>
                    <a:pt x="922" y="354"/>
                  </a:moveTo>
                  <a:lnTo>
                    <a:pt x="922" y="356"/>
                  </a:lnTo>
                  <a:lnTo>
                    <a:pt x="921" y="356"/>
                  </a:lnTo>
                  <a:lnTo>
                    <a:pt x="917" y="359"/>
                  </a:lnTo>
                  <a:lnTo>
                    <a:pt x="916" y="359"/>
                  </a:lnTo>
                  <a:lnTo>
                    <a:pt x="917" y="357"/>
                  </a:lnTo>
                  <a:lnTo>
                    <a:pt x="917" y="357"/>
                  </a:lnTo>
                  <a:lnTo>
                    <a:pt x="921" y="356"/>
                  </a:lnTo>
                  <a:lnTo>
                    <a:pt x="922" y="356"/>
                  </a:lnTo>
                  <a:lnTo>
                    <a:pt x="922" y="354"/>
                  </a:lnTo>
                  <a:lnTo>
                    <a:pt x="922" y="354"/>
                  </a:lnTo>
                  <a:close/>
                  <a:moveTo>
                    <a:pt x="944" y="340"/>
                  </a:moveTo>
                  <a:lnTo>
                    <a:pt x="946" y="340"/>
                  </a:lnTo>
                  <a:lnTo>
                    <a:pt x="944" y="342"/>
                  </a:lnTo>
                  <a:lnTo>
                    <a:pt x="943" y="343"/>
                  </a:lnTo>
                  <a:lnTo>
                    <a:pt x="941" y="343"/>
                  </a:lnTo>
                  <a:lnTo>
                    <a:pt x="944" y="340"/>
                  </a:lnTo>
                  <a:lnTo>
                    <a:pt x="944" y="340"/>
                  </a:lnTo>
                  <a:close/>
                  <a:moveTo>
                    <a:pt x="987" y="335"/>
                  </a:moveTo>
                  <a:lnTo>
                    <a:pt x="988" y="335"/>
                  </a:lnTo>
                  <a:lnTo>
                    <a:pt x="988" y="335"/>
                  </a:lnTo>
                  <a:lnTo>
                    <a:pt x="990" y="335"/>
                  </a:lnTo>
                  <a:lnTo>
                    <a:pt x="990" y="337"/>
                  </a:lnTo>
                  <a:lnTo>
                    <a:pt x="990" y="337"/>
                  </a:lnTo>
                  <a:lnTo>
                    <a:pt x="988" y="337"/>
                  </a:lnTo>
                  <a:lnTo>
                    <a:pt x="988" y="337"/>
                  </a:lnTo>
                  <a:lnTo>
                    <a:pt x="985" y="337"/>
                  </a:lnTo>
                  <a:lnTo>
                    <a:pt x="985" y="335"/>
                  </a:lnTo>
                  <a:lnTo>
                    <a:pt x="987" y="335"/>
                  </a:lnTo>
                  <a:close/>
                  <a:moveTo>
                    <a:pt x="1091" y="334"/>
                  </a:moveTo>
                  <a:lnTo>
                    <a:pt x="1088" y="335"/>
                  </a:lnTo>
                  <a:lnTo>
                    <a:pt x="1086" y="335"/>
                  </a:lnTo>
                  <a:lnTo>
                    <a:pt x="1085" y="335"/>
                  </a:lnTo>
                  <a:lnTo>
                    <a:pt x="1086" y="335"/>
                  </a:lnTo>
                  <a:lnTo>
                    <a:pt x="1088" y="335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91" y="334"/>
                  </a:lnTo>
                  <a:close/>
                  <a:moveTo>
                    <a:pt x="1031" y="334"/>
                  </a:moveTo>
                  <a:lnTo>
                    <a:pt x="1031" y="334"/>
                  </a:lnTo>
                  <a:lnTo>
                    <a:pt x="1029" y="335"/>
                  </a:lnTo>
                  <a:lnTo>
                    <a:pt x="1029" y="334"/>
                  </a:lnTo>
                  <a:lnTo>
                    <a:pt x="1031" y="334"/>
                  </a:lnTo>
                  <a:lnTo>
                    <a:pt x="1031" y="334"/>
                  </a:lnTo>
                  <a:close/>
                  <a:moveTo>
                    <a:pt x="1031" y="329"/>
                  </a:moveTo>
                  <a:lnTo>
                    <a:pt x="1031" y="329"/>
                  </a:lnTo>
                  <a:lnTo>
                    <a:pt x="1033" y="331"/>
                  </a:lnTo>
                  <a:lnTo>
                    <a:pt x="1031" y="332"/>
                  </a:lnTo>
                  <a:lnTo>
                    <a:pt x="1031" y="334"/>
                  </a:lnTo>
                  <a:lnTo>
                    <a:pt x="1031" y="331"/>
                  </a:lnTo>
                  <a:lnTo>
                    <a:pt x="1031" y="329"/>
                  </a:lnTo>
                  <a:close/>
                  <a:moveTo>
                    <a:pt x="1026" y="327"/>
                  </a:moveTo>
                  <a:lnTo>
                    <a:pt x="1026" y="327"/>
                  </a:lnTo>
                  <a:lnTo>
                    <a:pt x="1026" y="327"/>
                  </a:lnTo>
                  <a:lnTo>
                    <a:pt x="1026" y="329"/>
                  </a:lnTo>
                  <a:lnTo>
                    <a:pt x="1025" y="329"/>
                  </a:lnTo>
                  <a:lnTo>
                    <a:pt x="1025" y="329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6" y="327"/>
                  </a:lnTo>
                  <a:close/>
                  <a:moveTo>
                    <a:pt x="1033" y="326"/>
                  </a:moveTo>
                  <a:lnTo>
                    <a:pt x="1036" y="326"/>
                  </a:lnTo>
                  <a:lnTo>
                    <a:pt x="1036" y="326"/>
                  </a:lnTo>
                  <a:lnTo>
                    <a:pt x="1036" y="326"/>
                  </a:lnTo>
                  <a:lnTo>
                    <a:pt x="1034" y="326"/>
                  </a:lnTo>
                  <a:lnTo>
                    <a:pt x="1034" y="326"/>
                  </a:lnTo>
                  <a:lnTo>
                    <a:pt x="1033" y="326"/>
                  </a:lnTo>
                  <a:close/>
                  <a:moveTo>
                    <a:pt x="1042" y="326"/>
                  </a:moveTo>
                  <a:lnTo>
                    <a:pt x="1042" y="326"/>
                  </a:lnTo>
                  <a:lnTo>
                    <a:pt x="1042" y="326"/>
                  </a:lnTo>
                  <a:lnTo>
                    <a:pt x="1039" y="326"/>
                  </a:lnTo>
                  <a:lnTo>
                    <a:pt x="1039" y="326"/>
                  </a:lnTo>
                  <a:lnTo>
                    <a:pt x="1040" y="326"/>
                  </a:lnTo>
                  <a:lnTo>
                    <a:pt x="1042" y="326"/>
                  </a:lnTo>
                  <a:close/>
                  <a:moveTo>
                    <a:pt x="1138" y="315"/>
                  </a:moveTo>
                  <a:lnTo>
                    <a:pt x="1138" y="318"/>
                  </a:lnTo>
                  <a:lnTo>
                    <a:pt x="1138" y="316"/>
                  </a:lnTo>
                  <a:lnTo>
                    <a:pt x="1138" y="315"/>
                  </a:lnTo>
                  <a:lnTo>
                    <a:pt x="1138" y="315"/>
                  </a:lnTo>
                  <a:lnTo>
                    <a:pt x="1138" y="315"/>
                  </a:lnTo>
                  <a:close/>
                  <a:moveTo>
                    <a:pt x="602" y="282"/>
                  </a:moveTo>
                  <a:lnTo>
                    <a:pt x="602" y="282"/>
                  </a:lnTo>
                  <a:lnTo>
                    <a:pt x="605" y="285"/>
                  </a:lnTo>
                  <a:lnTo>
                    <a:pt x="605" y="285"/>
                  </a:lnTo>
                  <a:lnTo>
                    <a:pt x="604" y="285"/>
                  </a:lnTo>
                  <a:lnTo>
                    <a:pt x="604" y="285"/>
                  </a:lnTo>
                  <a:lnTo>
                    <a:pt x="602" y="283"/>
                  </a:lnTo>
                  <a:lnTo>
                    <a:pt x="602" y="282"/>
                  </a:lnTo>
                  <a:lnTo>
                    <a:pt x="602" y="282"/>
                  </a:lnTo>
                  <a:close/>
                  <a:moveTo>
                    <a:pt x="588" y="277"/>
                  </a:moveTo>
                  <a:lnTo>
                    <a:pt x="588" y="277"/>
                  </a:lnTo>
                  <a:lnTo>
                    <a:pt x="589" y="279"/>
                  </a:lnTo>
                  <a:lnTo>
                    <a:pt x="589" y="279"/>
                  </a:lnTo>
                  <a:lnTo>
                    <a:pt x="588" y="279"/>
                  </a:lnTo>
                  <a:lnTo>
                    <a:pt x="588" y="279"/>
                  </a:lnTo>
                  <a:lnTo>
                    <a:pt x="588" y="277"/>
                  </a:lnTo>
                  <a:lnTo>
                    <a:pt x="588" y="277"/>
                  </a:lnTo>
                  <a:close/>
                  <a:moveTo>
                    <a:pt x="602" y="274"/>
                  </a:moveTo>
                  <a:lnTo>
                    <a:pt x="604" y="275"/>
                  </a:lnTo>
                  <a:lnTo>
                    <a:pt x="605" y="275"/>
                  </a:lnTo>
                  <a:lnTo>
                    <a:pt x="605" y="277"/>
                  </a:lnTo>
                  <a:lnTo>
                    <a:pt x="605" y="277"/>
                  </a:lnTo>
                  <a:lnTo>
                    <a:pt x="604" y="277"/>
                  </a:lnTo>
                  <a:lnTo>
                    <a:pt x="604" y="275"/>
                  </a:lnTo>
                  <a:lnTo>
                    <a:pt x="604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4"/>
                  </a:lnTo>
                  <a:lnTo>
                    <a:pt x="602" y="274"/>
                  </a:lnTo>
                  <a:close/>
                  <a:moveTo>
                    <a:pt x="580" y="266"/>
                  </a:moveTo>
                  <a:lnTo>
                    <a:pt x="582" y="266"/>
                  </a:lnTo>
                  <a:lnTo>
                    <a:pt x="582" y="266"/>
                  </a:lnTo>
                  <a:lnTo>
                    <a:pt x="580" y="268"/>
                  </a:lnTo>
                  <a:lnTo>
                    <a:pt x="580" y="268"/>
                  </a:lnTo>
                  <a:lnTo>
                    <a:pt x="578" y="268"/>
                  </a:lnTo>
                  <a:lnTo>
                    <a:pt x="577" y="266"/>
                  </a:lnTo>
                  <a:lnTo>
                    <a:pt x="580" y="266"/>
                  </a:lnTo>
                  <a:close/>
                  <a:moveTo>
                    <a:pt x="575" y="264"/>
                  </a:moveTo>
                  <a:lnTo>
                    <a:pt x="575" y="264"/>
                  </a:lnTo>
                  <a:lnTo>
                    <a:pt x="577" y="266"/>
                  </a:lnTo>
                  <a:lnTo>
                    <a:pt x="575" y="266"/>
                  </a:lnTo>
                  <a:lnTo>
                    <a:pt x="575" y="264"/>
                  </a:lnTo>
                  <a:lnTo>
                    <a:pt x="575" y="264"/>
                  </a:lnTo>
                  <a:lnTo>
                    <a:pt x="575" y="264"/>
                  </a:lnTo>
                  <a:close/>
                  <a:moveTo>
                    <a:pt x="583" y="264"/>
                  </a:moveTo>
                  <a:lnTo>
                    <a:pt x="586" y="264"/>
                  </a:lnTo>
                  <a:lnTo>
                    <a:pt x="588" y="264"/>
                  </a:lnTo>
                  <a:lnTo>
                    <a:pt x="588" y="264"/>
                  </a:lnTo>
                  <a:lnTo>
                    <a:pt x="588" y="266"/>
                  </a:lnTo>
                  <a:lnTo>
                    <a:pt x="583" y="266"/>
                  </a:lnTo>
                  <a:lnTo>
                    <a:pt x="583" y="266"/>
                  </a:lnTo>
                  <a:lnTo>
                    <a:pt x="583" y="264"/>
                  </a:lnTo>
                  <a:lnTo>
                    <a:pt x="582" y="264"/>
                  </a:lnTo>
                  <a:lnTo>
                    <a:pt x="583" y="264"/>
                  </a:lnTo>
                  <a:close/>
                  <a:moveTo>
                    <a:pt x="1208" y="255"/>
                  </a:moveTo>
                  <a:lnTo>
                    <a:pt x="1208" y="255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08" y="255"/>
                  </a:lnTo>
                  <a:lnTo>
                    <a:pt x="1208" y="255"/>
                  </a:lnTo>
                  <a:lnTo>
                    <a:pt x="1208" y="255"/>
                  </a:lnTo>
                  <a:close/>
                  <a:moveTo>
                    <a:pt x="1214" y="250"/>
                  </a:moveTo>
                  <a:lnTo>
                    <a:pt x="1212" y="253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11" y="253"/>
                  </a:lnTo>
                  <a:lnTo>
                    <a:pt x="1214" y="250"/>
                  </a:lnTo>
                  <a:lnTo>
                    <a:pt x="1214" y="250"/>
                  </a:lnTo>
                  <a:close/>
                  <a:moveTo>
                    <a:pt x="1220" y="247"/>
                  </a:moveTo>
                  <a:lnTo>
                    <a:pt x="1217" y="247"/>
                  </a:lnTo>
                  <a:lnTo>
                    <a:pt x="1217" y="247"/>
                  </a:lnTo>
                  <a:lnTo>
                    <a:pt x="1219" y="247"/>
                  </a:lnTo>
                  <a:lnTo>
                    <a:pt x="1220" y="247"/>
                  </a:lnTo>
                  <a:close/>
                  <a:moveTo>
                    <a:pt x="1225" y="236"/>
                  </a:moveTo>
                  <a:lnTo>
                    <a:pt x="1225" y="238"/>
                  </a:lnTo>
                  <a:lnTo>
                    <a:pt x="1225" y="241"/>
                  </a:lnTo>
                  <a:lnTo>
                    <a:pt x="1225" y="242"/>
                  </a:lnTo>
                  <a:lnTo>
                    <a:pt x="1225" y="245"/>
                  </a:lnTo>
                  <a:lnTo>
                    <a:pt x="1223" y="245"/>
                  </a:lnTo>
                  <a:lnTo>
                    <a:pt x="1222" y="245"/>
                  </a:lnTo>
                  <a:lnTo>
                    <a:pt x="1222" y="245"/>
                  </a:lnTo>
                  <a:lnTo>
                    <a:pt x="1223" y="245"/>
                  </a:lnTo>
                  <a:lnTo>
                    <a:pt x="1225" y="242"/>
                  </a:lnTo>
                  <a:lnTo>
                    <a:pt x="1225" y="241"/>
                  </a:lnTo>
                  <a:lnTo>
                    <a:pt x="1225" y="238"/>
                  </a:lnTo>
                  <a:lnTo>
                    <a:pt x="1225" y="236"/>
                  </a:lnTo>
                  <a:close/>
                  <a:moveTo>
                    <a:pt x="1222" y="234"/>
                  </a:moveTo>
                  <a:lnTo>
                    <a:pt x="1222" y="234"/>
                  </a:lnTo>
                  <a:lnTo>
                    <a:pt x="1222" y="234"/>
                  </a:lnTo>
                  <a:lnTo>
                    <a:pt x="1222" y="236"/>
                  </a:lnTo>
                  <a:lnTo>
                    <a:pt x="1222" y="236"/>
                  </a:lnTo>
                  <a:lnTo>
                    <a:pt x="1222" y="234"/>
                  </a:lnTo>
                  <a:close/>
                  <a:moveTo>
                    <a:pt x="1230" y="195"/>
                  </a:moveTo>
                  <a:lnTo>
                    <a:pt x="1230" y="197"/>
                  </a:lnTo>
                  <a:lnTo>
                    <a:pt x="1228" y="198"/>
                  </a:lnTo>
                  <a:lnTo>
                    <a:pt x="1226" y="201"/>
                  </a:lnTo>
                  <a:lnTo>
                    <a:pt x="1226" y="201"/>
                  </a:lnTo>
                  <a:lnTo>
                    <a:pt x="1228" y="198"/>
                  </a:lnTo>
                  <a:lnTo>
                    <a:pt x="1230" y="197"/>
                  </a:lnTo>
                  <a:lnTo>
                    <a:pt x="1230" y="195"/>
                  </a:lnTo>
                  <a:close/>
                  <a:moveTo>
                    <a:pt x="1244" y="170"/>
                  </a:moveTo>
                  <a:lnTo>
                    <a:pt x="1244" y="171"/>
                  </a:lnTo>
                  <a:lnTo>
                    <a:pt x="1242" y="175"/>
                  </a:lnTo>
                  <a:lnTo>
                    <a:pt x="1242" y="173"/>
                  </a:lnTo>
                  <a:lnTo>
                    <a:pt x="1244" y="170"/>
                  </a:lnTo>
                  <a:close/>
                  <a:moveTo>
                    <a:pt x="1244" y="156"/>
                  </a:moveTo>
                  <a:lnTo>
                    <a:pt x="1245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4" y="157"/>
                  </a:lnTo>
                  <a:lnTo>
                    <a:pt x="1244" y="157"/>
                  </a:lnTo>
                  <a:lnTo>
                    <a:pt x="1242" y="157"/>
                  </a:lnTo>
                  <a:lnTo>
                    <a:pt x="1244" y="156"/>
                  </a:lnTo>
                  <a:lnTo>
                    <a:pt x="1244" y="156"/>
                  </a:lnTo>
                  <a:close/>
                  <a:moveTo>
                    <a:pt x="1271" y="146"/>
                  </a:moveTo>
                  <a:lnTo>
                    <a:pt x="1269" y="148"/>
                  </a:lnTo>
                  <a:lnTo>
                    <a:pt x="1267" y="149"/>
                  </a:lnTo>
                  <a:lnTo>
                    <a:pt x="1266" y="151"/>
                  </a:lnTo>
                  <a:lnTo>
                    <a:pt x="1267" y="151"/>
                  </a:lnTo>
                  <a:lnTo>
                    <a:pt x="1269" y="151"/>
                  </a:lnTo>
                  <a:lnTo>
                    <a:pt x="1269" y="149"/>
                  </a:lnTo>
                  <a:lnTo>
                    <a:pt x="1271" y="149"/>
                  </a:lnTo>
                  <a:lnTo>
                    <a:pt x="1272" y="148"/>
                  </a:lnTo>
                  <a:lnTo>
                    <a:pt x="1272" y="148"/>
                  </a:lnTo>
                  <a:lnTo>
                    <a:pt x="1274" y="149"/>
                  </a:lnTo>
                  <a:lnTo>
                    <a:pt x="1275" y="148"/>
                  </a:lnTo>
                  <a:lnTo>
                    <a:pt x="1277" y="148"/>
                  </a:lnTo>
                  <a:lnTo>
                    <a:pt x="1271" y="151"/>
                  </a:lnTo>
                  <a:lnTo>
                    <a:pt x="1269" y="151"/>
                  </a:lnTo>
                  <a:lnTo>
                    <a:pt x="1267" y="152"/>
                  </a:lnTo>
                  <a:lnTo>
                    <a:pt x="1266" y="152"/>
                  </a:lnTo>
                  <a:lnTo>
                    <a:pt x="1264" y="152"/>
                  </a:lnTo>
                  <a:lnTo>
                    <a:pt x="1258" y="156"/>
                  </a:lnTo>
                  <a:lnTo>
                    <a:pt x="1256" y="156"/>
                  </a:lnTo>
                  <a:lnTo>
                    <a:pt x="1256" y="156"/>
                  </a:lnTo>
                  <a:lnTo>
                    <a:pt x="1252" y="156"/>
                  </a:lnTo>
                  <a:lnTo>
                    <a:pt x="1250" y="156"/>
                  </a:lnTo>
                  <a:lnTo>
                    <a:pt x="1247" y="157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7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5" y="154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50" y="152"/>
                  </a:lnTo>
                  <a:lnTo>
                    <a:pt x="1250" y="151"/>
                  </a:lnTo>
                  <a:lnTo>
                    <a:pt x="1252" y="152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3" y="151"/>
                  </a:lnTo>
                  <a:lnTo>
                    <a:pt x="1255" y="151"/>
                  </a:lnTo>
                  <a:lnTo>
                    <a:pt x="1255" y="151"/>
                  </a:lnTo>
                  <a:lnTo>
                    <a:pt x="1255" y="149"/>
                  </a:lnTo>
                  <a:lnTo>
                    <a:pt x="1256" y="151"/>
                  </a:lnTo>
                  <a:lnTo>
                    <a:pt x="1258" y="151"/>
                  </a:lnTo>
                  <a:lnTo>
                    <a:pt x="1260" y="149"/>
                  </a:lnTo>
                  <a:lnTo>
                    <a:pt x="1260" y="149"/>
                  </a:lnTo>
                  <a:lnTo>
                    <a:pt x="1263" y="149"/>
                  </a:lnTo>
                  <a:lnTo>
                    <a:pt x="1266" y="149"/>
                  </a:lnTo>
                  <a:lnTo>
                    <a:pt x="1267" y="149"/>
                  </a:lnTo>
                  <a:lnTo>
                    <a:pt x="1269" y="148"/>
                  </a:lnTo>
                  <a:lnTo>
                    <a:pt x="1271" y="146"/>
                  </a:lnTo>
                  <a:close/>
                  <a:moveTo>
                    <a:pt x="1304" y="143"/>
                  </a:moveTo>
                  <a:lnTo>
                    <a:pt x="1304" y="145"/>
                  </a:lnTo>
                  <a:lnTo>
                    <a:pt x="1304" y="145"/>
                  </a:lnTo>
                  <a:lnTo>
                    <a:pt x="1304" y="145"/>
                  </a:lnTo>
                  <a:lnTo>
                    <a:pt x="1301" y="145"/>
                  </a:lnTo>
                  <a:lnTo>
                    <a:pt x="1302" y="143"/>
                  </a:lnTo>
                  <a:lnTo>
                    <a:pt x="1302" y="143"/>
                  </a:lnTo>
                  <a:lnTo>
                    <a:pt x="1304" y="143"/>
                  </a:lnTo>
                  <a:lnTo>
                    <a:pt x="1304" y="143"/>
                  </a:lnTo>
                  <a:close/>
                  <a:moveTo>
                    <a:pt x="1294" y="141"/>
                  </a:moveTo>
                  <a:lnTo>
                    <a:pt x="1296" y="141"/>
                  </a:lnTo>
                  <a:lnTo>
                    <a:pt x="1296" y="143"/>
                  </a:lnTo>
                  <a:lnTo>
                    <a:pt x="1293" y="143"/>
                  </a:lnTo>
                  <a:lnTo>
                    <a:pt x="1291" y="143"/>
                  </a:lnTo>
                  <a:lnTo>
                    <a:pt x="1293" y="143"/>
                  </a:lnTo>
                  <a:lnTo>
                    <a:pt x="1294" y="141"/>
                  </a:lnTo>
                  <a:lnTo>
                    <a:pt x="1294" y="141"/>
                  </a:lnTo>
                  <a:close/>
                  <a:moveTo>
                    <a:pt x="1285" y="140"/>
                  </a:moveTo>
                  <a:lnTo>
                    <a:pt x="1285" y="140"/>
                  </a:lnTo>
                  <a:lnTo>
                    <a:pt x="1285" y="141"/>
                  </a:lnTo>
                  <a:lnTo>
                    <a:pt x="1283" y="141"/>
                  </a:lnTo>
                  <a:lnTo>
                    <a:pt x="1283" y="140"/>
                  </a:lnTo>
                  <a:lnTo>
                    <a:pt x="1283" y="140"/>
                  </a:lnTo>
                  <a:lnTo>
                    <a:pt x="1285" y="140"/>
                  </a:lnTo>
                  <a:close/>
                  <a:moveTo>
                    <a:pt x="1286" y="138"/>
                  </a:moveTo>
                  <a:lnTo>
                    <a:pt x="1286" y="141"/>
                  </a:lnTo>
                  <a:lnTo>
                    <a:pt x="1285" y="141"/>
                  </a:lnTo>
                  <a:lnTo>
                    <a:pt x="1285" y="141"/>
                  </a:lnTo>
                  <a:lnTo>
                    <a:pt x="1285" y="140"/>
                  </a:lnTo>
                  <a:lnTo>
                    <a:pt x="1285" y="140"/>
                  </a:lnTo>
                  <a:lnTo>
                    <a:pt x="1285" y="138"/>
                  </a:lnTo>
                  <a:lnTo>
                    <a:pt x="1285" y="138"/>
                  </a:lnTo>
                  <a:lnTo>
                    <a:pt x="1286" y="138"/>
                  </a:lnTo>
                  <a:close/>
                  <a:moveTo>
                    <a:pt x="1174" y="113"/>
                  </a:moveTo>
                  <a:lnTo>
                    <a:pt x="1174" y="113"/>
                  </a:lnTo>
                  <a:lnTo>
                    <a:pt x="1174" y="113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3" y="115"/>
                  </a:lnTo>
                  <a:lnTo>
                    <a:pt x="1173" y="115"/>
                  </a:lnTo>
                  <a:lnTo>
                    <a:pt x="1173" y="113"/>
                  </a:lnTo>
                  <a:lnTo>
                    <a:pt x="1174" y="113"/>
                  </a:lnTo>
                  <a:close/>
                  <a:moveTo>
                    <a:pt x="1214" y="96"/>
                  </a:move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6"/>
                  </a:lnTo>
                  <a:close/>
                  <a:moveTo>
                    <a:pt x="1323" y="93"/>
                  </a:moveTo>
                  <a:lnTo>
                    <a:pt x="1323" y="93"/>
                  </a:lnTo>
                  <a:lnTo>
                    <a:pt x="1324" y="94"/>
                  </a:lnTo>
                  <a:lnTo>
                    <a:pt x="1323" y="94"/>
                  </a:lnTo>
                  <a:lnTo>
                    <a:pt x="1323" y="94"/>
                  </a:lnTo>
                  <a:lnTo>
                    <a:pt x="1323" y="93"/>
                  </a:lnTo>
                  <a:lnTo>
                    <a:pt x="1323" y="93"/>
                  </a:lnTo>
                  <a:lnTo>
                    <a:pt x="1323" y="93"/>
                  </a:lnTo>
                  <a:close/>
                  <a:moveTo>
                    <a:pt x="1215" y="91"/>
                  </a:moveTo>
                  <a:lnTo>
                    <a:pt x="1215" y="91"/>
                  </a:lnTo>
                  <a:lnTo>
                    <a:pt x="1215" y="91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1"/>
                  </a:lnTo>
                  <a:close/>
                  <a:moveTo>
                    <a:pt x="1329" y="89"/>
                  </a:moveTo>
                  <a:lnTo>
                    <a:pt x="1329" y="89"/>
                  </a:lnTo>
                  <a:lnTo>
                    <a:pt x="1331" y="91"/>
                  </a:lnTo>
                  <a:lnTo>
                    <a:pt x="1331" y="91"/>
                  </a:lnTo>
                  <a:lnTo>
                    <a:pt x="1329" y="91"/>
                  </a:lnTo>
                  <a:lnTo>
                    <a:pt x="1329" y="91"/>
                  </a:lnTo>
                  <a:lnTo>
                    <a:pt x="1329" y="93"/>
                  </a:lnTo>
                  <a:lnTo>
                    <a:pt x="1329" y="93"/>
                  </a:lnTo>
                  <a:lnTo>
                    <a:pt x="1327" y="93"/>
                  </a:lnTo>
                  <a:lnTo>
                    <a:pt x="1327" y="91"/>
                  </a:lnTo>
                  <a:lnTo>
                    <a:pt x="1327" y="91"/>
                  </a:lnTo>
                  <a:lnTo>
                    <a:pt x="1327" y="89"/>
                  </a:lnTo>
                  <a:lnTo>
                    <a:pt x="1329" y="89"/>
                  </a:lnTo>
                  <a:close/>
                  <a:moveTo>
                    <a:pt x="1072" y="77"/>
                  </a:moveTo>
                  <a:lnTo>
                    <a:pt x="1072" y="77"/>
                  </a:lnTo>
                  <a:lnTo>
                    <a:pt x="1074" y="77"/>
                  </a:lnTo>
                  <a:lnTo>
                    <a:pt x="1074" y="77"/>
                  </a:lnTo>
                  <a:lnTo>
                    <a:pt x="1072" y="78"/>
                  </a:lnTo>
                  <a:lnTo>
                    <a:pt x="1072" y="78"/>
                  </a:lnTo>
                  <a:lnTo>
                    <a:pt x="1072" y="77"/>
                  </a:lnTo>
                  <a:lnTo>
                    <a:pt x="1072" y="77"/>
                  </a:lnTo>
                  <a:lnTo>
                    <a:pt x="1072" y="77"/>
                  </a:lnTo>
                  <a:close/>
                  <a:moveTo>
                    <a:pt x="1058" y="74"/>
                  </a:moveTo>
                  <a:lnTo>
                    <a:pt x="1058" y="74"/>
                  </a:lnTo>
                  <a:lnTo>
                    <a:pt x="1058" y="74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6" y="77"/>
                  </a:lnTo>
                  <a:lnTo>
                    <a:pt x="1056" y="77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8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5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0"/>
                  </a:lnTo>
                  <a:lnTo>
                    <a:pt x="1053" y="80"/>
                  </a:lnTo>
                  <a:lnTo>
                    <a:pt x="1053" y="78"/>
                  </a:lnTo>
                  <a:lnTo>
                    <a:pt x="1055" y="78"/>
                  </a:lnTo>
                  <a:lnTo>
                    <a:pt x="1055" y="77"/>
                  </a:lnTo>
                  <a:lnTo>
                    <a:pt x="1055" y="77"/>
                  </a:lnTo>
                  <a:lnTo>
                    <a:pt x="1056" y="75"/>
                  </a:lnTo>
                  <a:lnTo>
                    <a:pt x="1056" y="75"/>
                  </a:lnTo>
                  <a:lnTo>
                    <a:pt x="1056" y="74"/>
                  </a:lnTo>
                  <a:lnTo>
                    <a:pt x="1058" y="74"/>
                  </a:lnTo>
                  <a:close/>
                  <a:moveTo>
                    <a:pt x="1059" y="72"/>
                  </a:moveTo>
                  <a:lnTo>
                    <a:pt x="1059" y="72"/>
                  </a:lnTo>
                  <a:lnTo>
                    <a:pt x="1059" y="72"/>
                  </a:lnTo>
                  <a:lnTo>
                    <a:pt x="1059" y="72"/>
                  </a:lnTo>
                  <a:lnTo>
                    <a:pt x="1061" y="72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2"/>
                  </a:lnTo>
                  <a:lnTo>
                    <a:pt x="1059" y="72"/>
                  </a:lnTo>
                  <a:close/>
                  <a:moveTo>
                    <a:pt x="1080" y="66"/>
                  </a:moveTo>
                  <a:lnTo>
                    <a:pt x="1080" y="66"/>
                  </a:lnTo>
                  <a:lnTo>
                    <a:pt x="1080" y="66"/>
                  </a:lnTo>
                  <a:lnTo>
                    <a:pt x="1080" y="67"/>
                  </a:lnTo>
                  <a:lnTo>
                    <a:pt x="1080" y="67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7"/>
                  </a:lnTo>
                  <a:lnTo>
                    <a:pt x="1078" y="66"/>
                  </a:lnTo>
                  <a:lnTo>
                    <a:pt x="1080" y="66"/>
                  </a:lnTo>
                  <a:close/>
                  <a:moveTo>
                    <a:pt x="1094" y="64"/>
                  </a:moveTo>
                  <a:lnTo>
                    <a:pt x="1096" y="64"/>
                  </a:lnTo>
                  <a:lnTo>
                    <a:pt x="1096" y="64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4" y="66"/>
                  </a:lnTo>
                  <a:lnTo>
                    <a:pt x="1094" y="64"/>
                  </a:lnTo>
                  <a:lnTo>
                    <a:pt x="1094" y="64"/>
                  </a:lnTo>
                  <a:close/>
                  <a:moveTo>
                    <a:pt x="1107" y="60"/>
                  </a:moveTo>
                  <a:lnTo>
                    <a:pt x="1107" y="60"/>
                  </a:lnTo>
                  <a:lnTo>
                    <a:pt x="1108" y="60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3"/>
                  </a:lnTo>
                  <a:lnTo>
                    <a:pt x="1107" y="63"/>
                  </a:lnTo>
                  <a:lnTo>
                    <a:pt x="1105" y="63"/>
                  </a:lnTo>
                  <a:lnTo>
                    <a:pt x="1103" y="63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5" y="61"/>
                  </a:lnTo>
                  <a:lnTo>
                    <a:pt x="1105" y="61"/>
                  </a:lnTo>
                  <a:lnTo>
                    <a:pt x="1107" y="60"/>
                  </a:lnTo>
                  <a:lnTo>
                    <a:pt x="1107" y="60"/>
                  </a:lnTo>
                  <a:lnTo>
                    <a:pt x="1105" y="60"/>
                  </a:lnTo>
                  <a:lnTo>
                    <a:pt x="1107" y="60"/>
                  </a:lnTo>
                  <a:close/>
                  <a:moveTo>
                    <a:pt x="1099" y="55"/>
                  </a:moveTo>
                  <a:lnTo>
                    <a:pt x="1099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5"/>
                  </a:lnTo>
                  <a:lnTo>
                    <a:pt x="1099" y="55"/>
                  </a:lnTo>
                  <a:close/>
                  <a:moveTo>
                    <a:pt x="1099" y="52"/>
                  </a:moveTo>
                  <a:lnTo>
                    <a:pt x="1099" y="52"/>
                  </a:lnTo>
                  <a:lnTo>
                    <a:pt x="1099" y="52"/>
                  </a:lnTo>
                  <a:lnTo>
                    <a:pt x="1099" y="53"/>
                  </a:lnTo>
                  <a:lnTo>
                    <a:pt x="1099" y="53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3"/>
                  </a:lnTo>
                  <a:lnTo>
                    <a:pt x="1097" y="53"/>
                  </a:lnTo>
                  <a:lnTo>
                    <a:pt x="1099" y="52"/>
                  </a:lnTo>
                  <a:lnTo>
                    <a:pt x="1099" y="52"/>
                  </a:lnTo>
                  <a:close/>
                  <a:moveTo>
                    <a:pt x="1006" y="45"/>
                  </a:moveTo>
                  <a:lnTo>
                    <a:pt x="1006" y="45"/>
                  </a:lnTo>
                  <a:lnTo>
                    <a:pt x="1006" y="45"/>
                  </a:lnTo>
                  <a:lnTo>
                    <a:pt x="1006" y="47"/>
                  </a:lnTo>
                  <a:lnTo>
                    <a:pt x="1006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3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6" y="45"/>
                  </a:lnTo>
                  <a:close/>
                  <a:moveTo>
                    <a:pt x="1007" y="44"/>
                  </a:moveTo>
                  <a:lnTo>
                    <a:pt x="1007" y="44"/>
                  </a:lnTo>
                  <a:lnTo>
                    <a:pt x="1007" y="45"/>
                  </a:lnTo>
                  <a:lnTo>
                    <a:pt x="1006" y="45"/>
                  </a:lnTo>
                  <a:lnTo>
                    <a:pt x="1006" y="45"/>
                  </a:lnTo>
                  <a:lnTo>
                    <a:pt x="1006" y="44"/>
                  </a:lnTo>
                  <a:lnTo>
                    <a:pt x="1006" y="44"/>
                  </a:lnTo>
                  <a:lnTo>
                    <a:pt x="1007" y="44"/>
                  </a:lnTo>
                  <a:close/>
                  <a:moveTo>
                    <a:pt x="1004" y="44"/>
                  </a:moveTo>
                  <a:lnTo>
                    <a:pt x="1004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4" y="45"/>
                  </a:lnTo>
                  <a:lnTo>
                    <a:pt x="1004" y="44"/>
                  </a:lnTo>
                  <a:lnTo>
                    <a:pt x="1004" y="44"/>
                  </a:lnTo>
                  <a:lnTo>
                    <a:pt x="1004" y="44"/>
                  </a:lnTo>
                  <a:close/>
                  <a:moveTo>
                    <a:pt x="1009" y="42"/>
                  </a:moveTo>
                  <a:lnTo>
                    <a:pt x="1009" y="42"/>
                  </a:lnTo>
                  <a:lnTo>
                    <a:pt x="1009" y="42"/>
                  </a:lnTo>
                  <a:lnTo>
                    <a:pt x="1009" y="42"/>
                  </a:lnTo>
                  <a:lnTo>
                    <a:pt x="1009" y="44"/>
                  </a:lnTo>
                  <a:lnTo>
                    <a:pt x="1007" y="42"/>
                  </a:lnTo>
                  <a:lnTo>
                    <a:pt x="1007" y="42"/>
                  </a:lnTo>
                  <a:lnTo>
                    <a:pt x="1009" y="42"/>
                  </a:lnTo>
                  <a:lnTo>
                    <a:pt x="1009" y="42"/>
                  </a:lnTo>
                  <a:close/>
                  <a:moveTo>
                    <a:pt x="539" y="37"/>
                  </a:moveTo>
                  <a:lnTo>
                    <a:pt x="541" y="39"/>
                  </a:lnTo>
                  <a:lnTo>
                    <a:pt x="541" y="39"/>
                  </a:lnTo>
                  <a:lnTo>
                    <a:pt x="539" y="41"/>
                  </a:lnTo>
                  <a:lnTo>
                    <a:pt x="539" y="41"/>
                  </a:lnTo>
                  <a:lnTo>
                    <a:pt x="539" y="39"/>
                  </a:lnTo>
                  <a:lnTo>
                    <a:pt x="539" y="39"/>
                  </a:lnTo>
                  <a:lnTo>
                    <a:pt x="539" y="37"/>
                  </a:lnTo>
                  <a:close/>
                  <a:moveTo>
                    <a:pt x="1044" y="34"/>
                  </a:moveTo>
                  <a:lnTo>
                    <a:pt x="1045" y="34"/>
                  </a:lnTo>
                  <a:lnTo>
                    <a:pt x="1047" y="34"/>
                  </a:lnTo>
                  <a:lnTo>
                    <a:pt x="1047" y="36"/>
                  </a:lnTo>
                  <a:lnTo>
                    <a:pt x="1047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7"/>
                  </a:lnTo>
                  <a:lnTo>
                    <a:pt x="1044" y="37"/>
                  </a:lnTo>
                  <a:lnTo>
                    <a:pt x="1040" y="39"/>
                  </a:lnTo>
                  <a:lnTo>
                    <a:pt x="1040" y="41"/>
                  </a:lnTo>
                  <a:lnTo>
                    <a:pt x="1040" y="41"/>
                  </a:lnTo>
                  <a:lnTo>
                    <a:pt x="1039" y="42"/>
                  </a:lnTo>
                  <a:lnTo>
                    <a:pt x="1037" y="42"/>
                  </a:lnTo>
                  <a:lnTo>
                    <a:pt x="1037" y="44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39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6" y="41"/>
                  </a:lnTo>
                  <a:lnTo>
                    <a:pt x="1034" y="41"/>
                  </a:lnTo>
                  <a:lnTo>
                    <a:pt x="1034" y="39"/>
                  </a:lnTo>
                  <a:lnTo>
                    <a:pt x="1036" y="39"/>
                  </a:lnTo>
                  <a:lnTo>
                    <a:pt x="1037" y="36"/>
                  </a:lnTo>
                  <a:lnTo>
                    <a:pt x="1039" y="36"/>
                  </a:lnTo>
                  <a:lnTo>
                    <a:pt x="1042" y="34"/>
                  </a:lnTo>
                  <a:lnTo>
                    <a:pt x="1044" y="34"/>
                  </a:lnTo>
                  <a:close/>
                  <a:moveTo>
                    <a:pt x="545" y="34"/>
                  </a:moveTo>
                  <a:lnTo>
                    <a:pt x="545" y="34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6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4"/>
                  </a:lnTo>
                  <a:lnTo>
                    <a:pt x="545" y="34"/>
                  </a:lnTo>
                  <a:close/>
                  <a:moveTo>
                    <a:pt x="544" y="30"/>
                  </a:moveTo>
                  <a:lnTo>
                    <a:pt x="545" y="31"/>
                  </a:lnTo>
                  <a:lnTo>
                    <a:pt x="545" y="31"/>
                  </a:lnTo>
                  <a:lnTo>
                    <a:pt x="545" y="33"/>
                  </a:lnTo>
                  <a:lnTo>
                    <a:pt x="545" y="33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0"/>
                  </a:lnTo>
                  <a:close/>
                  <a:moveTo>
                    <a:pt x="1036" y="22"/>
                  </a:moveTo>
                  <a:lnTo>
                    <a:pt x="1037" y="22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4" y="25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9" y="26"/>
                  </a:lnTo>
                  <a:lnTo>
                    <a:pt x="1031" y="26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8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8" y="26"/>
                  </a:lnTo>
                  <a:lnTo>
                    <a:pt x="1033" y="23"/>
                  </a:lnTo>
                  <a:lnTo>
                    <a:pt x="1036" y="22"/>
                  </a:lnTo>
                  <a:lnTo>
                    <a:pt x="1036" y="22"/>
                  </a:lnTo>
                  <a:close/>
                  <a:moveTo>
                    <a:pt x="544" y="19"/>
                  </a:moveTo>
                  <a:lnTo>
                    <a:pt x="544" y="19"/>
                  </a:lnTo>
                  <a:lnTo>
                    <a:pt x="544" y="19"/>
                  </a:lnTo>
                  <a:lnTo>
                    <a:pt x="544" y="19"/>
                  </a:lnTo>
                  <a:lnTo>
                    <a:pt x="544" y="20"/>
                  </a:lnTo>
                  <a:lnTo>
                    <a:pt x="542" y="20"/>
                  </a:lnTo>
                  <a:lnTo>
                    <a:pt x="542" y="20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5" y="25"/>
                  </a:lnTo>
                  <a:lnTo>
                    <a:pt x="545" y="23"/>
                  </a:lnTo>
                  <a:lnTo>
                    <a:pt x="547" y="25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5" y="26"/>
                  </a:lnTo>
                  <a:lnTo>
                    <a:pt x="545" y="25"/>
                  </a:lnTo>
                  <a:lnTo>
                    <a:pt x="545" y="25"/>
                  </a:lnTo>
                  <a:lnTo>
                    <a:pt x="544" y="25"/>
                  </a:lnTo>
                  <a:lnTo>
                    <a:pt x="544" y="25"/>
                  </a:lnTo>
                  <a:lnTo>
                    <a:pt x="544" y="23"/>
                  </a:lnTo>
                  <a:lnTo>
                    <a:pt x="544" y="23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2" y="22"/>
                  </a:lnTo>
                  <a:lnTo>
                    <a:pt x="542" y="20"/>
                  </a:lnTo>
                  <a:lnTo>
                    <a:pt x="541" y="20"/>
                  </a:lnTo>
                  <a:lnTo>
                    <a:pt x="542" y="20"/>
                  </a:lnTo>
                  <a:lnTo>
                    <a:pt x="542" y="19"/>
                  </a:lnTo>
                  <a:lnTo>
                    <a:pt x="544" y="19"/>
                  </a:lnTo>
                  <a:close/>
                  <a:moveTo>
                    <a:pt x="539" y="15"/>
                  </a:moveTo>
                  <a:lnTo>
                    <a:pt x="539" y="15"/>
                  </a:lnTo>
                  <a:lnTo>
                    <a:pt x="539" y="15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39" y="17"/>
                  </a:lnTo>
                  <a:lnTo>
                    <a:pt x="539" y="17"/>
                  </a:lnTo>
                  <a:lnTo>
                    <a:pt x="539" y="15"/>
                  </a:lnTo>
                  <a:lnTo>
                    <a:pt x="539" y="15"/>
                  </a:lnTo>
                  <a:lnTo>
                    <a:pt x="539" y="15"/>
                  </a:lnTo>
                  <a:close/>
                  <a:moveTo>
                    <a:pt x="536" y="14"/>
                  </a:moveTo>
                  <a:lnTo>
                    <a:pt x="537" y="15"/>
                  </a:lnTo>
                  <a:lnTo>
                    <a:pt x="537" y="15"/>
                  </a:lnTo>
                  <a:lnTo>
                    <a:pt x="537" y="17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4"/>
                  </a:lnTo>
                  <a:lnTo>
                    <a:pt x="536" y="14"/>
                  </a:lnTo>
                  <a:lnTo>
                    <a:pt x="536" y="14"/>
                  </a:lnTo>
                  <a:close/>
                  <a:moveTo>
                    <a:pt x="539" y="12"/>
                  </a:moveTo>
                  <a:lnTo>
                    <a:pt x="541" y="12"/>
                  </a:lnTo>
                  <a:lnTo>
                    <a:pt x="541" y="12"/>
                  </a:lnTo>
                  <a:lnTo>
                    <a:pt x="541" y="14"/>
                  </a:lnTo>
                  <a:lnTo>
                    <a:pt x="541" y="14"/>
                  </a:lnTo>
                  <a:lnTo>
                    <a:pt x="539" y="12"/>
                  </a:lnTo>
                  <a:lnTo>
                    <a:pt x="539" y="12"/>
                  </a:lnTo>
                  <a:lnTo>
                    <a:pt x="539" y="14"/>
                  </a:lnTo>
                  <a:lnTo>
                    <a:pt x="539" y="14"/>
                  </a:lnTo>
                  <a:lnTo>
                    <a:pt x="537" y="14"/>
                  </a:lnTo>
                  <a:lnTo>
                    <a:pt x="537" y="12"/>
                  </a:lnTo>
                  <a:lnTo>
                    <a:pt x="537" y="12"/>
                  </a:lnTo>
                  <a:lnTo>
                    <a:pt x="539" y="12"/>
                  </a:lnTo>
                  <a:lnTo>
                    <a:pt x="539" y="12"/>
                  </a:lnTo>
                  <a:close/>
                  <a:moveTo>
                    <a:pt x="939" y="0"/>
                  </a:moveTo>
                  <a:lnTo>
                    <a:pt x="943" y="0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4"/>
                  </a:lnTo>
                  <a:lnTo>
                    <a:pt x="946" y="6"/>
                  </a:lnTo>
                  <a:lnTo>
                    <a:pt x="947" y="9"/>
                  </a:lnTo>
                  <a:lnTo>
                    <a:pt x="947" y="9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51" y="12"/>
                  </a:lnTo>
                  <a:lnTo>
                    <a:pt x="957" y="12"/>
                  </a:lnTo>
                  <a:lnTo>
                    <a:pt x="958" y="14"/>
                  </a:lnTo>
                  <a:lnTo>
                    <a:pt x="960" y="15"/>
                  </a:lnTo>
                  <a:lnTo>
                    <a:pt x="962" y="15"/>
                  </a:lnTo>
                  <a:lnTo>
                    <a:pt x="963" y="15"/>
                  </a:lnTo>
                  <a:lnTo>
                    <a:pt x="965" y="14"/>
                  </a:lnTo>
                  <a:lnTo>
                    <a:pt x="966" y="14"/>
                  </a:lnTo>
                  <a:lnTo>
                    <a:pt x="968" y="14"/>
                  </a:lnTo>
                  <a:lnTo>
                    <a:pt x="969" y="14"/>
                  </a:lnTo>
                  <a:lnTo>
                    <a:pt x="971" y="14"/>
                  </a:lnTo>
                  <a:lnTo>
                    <a:pt x="971" y="14"/>
                  </a:lnTo>
                  <a:lnTo>
                    <a:pt x="974" y="14"/>
                  </a:lnTo>
                  <a:lnTo>
                    <a:pt x="976" y="15"/>
                  </a:lnTo>
                  <a:lnTo>
                    <a:pt x="977" y="17"/>
                  </a:lnTo>
                  <a:lnTo>
                    <a:pt x="979" y="17"/>
                  </a:lnTo>
                  <a:lnTo>
                    <a:pt x="979" y="19"/>
                  </a:lnTo>
                  <a:lnTo>
                    <a:pt x="980" y="20"/>
                  </a:lnTo>
                  <a:lnTo>
                    <a:pt x="980" y="20"/>
                  </a:lnTo>
                  <a:lnTo>
                    <a:pt x="982" y="19"/>
                  </a:lnTo>
                  <a:lnTo>
                    <a:pt x="984" y="19"/>
                  </a:lnTo>
                  <a:lnTo>
                    <a:pt x="985" y="20"/>
                  </a:lnTo>
                  <a:lnTo>
                    <a:pt x="988" y="22"/>
                  </a:lnTo>
                  <a:lnTo>
                    <a:pt x="992" y="23"/>
                  </a:lnTo>
                  <a:lnTo>
                    <a:pt x="993" y="23"/>
                  </a:lnTo>
                  <a:lnTo>
                    <a:pt x="995" y="23"/>
                  </a:lnTo>
                  <a:lnTo>
                    <a:pt x="998" y="23"/>
                  </a:lnTo>
                  <a:lnTo>
                    <a:pt x="999" y="22"/>
                  </a:lnTo>
                  <a:lnTo>
                    <a:pt x="1001" y="22"/>
                  </a:lnTo>
                  <a:lnTo>
                    <a:pt x="1003" y="22"/>
                  </a:lnTo>
                  <a:lnTo>
                    <a:pt x="1003" y="23"/>
                  </a:lnTo>
                  <a:lnTo>
                    <a:pt x="1004" y="23"/>
                  </a:lnTo>
                  <a:lnTo>
                    <a:pt x="1006" y="23"/>
                  </a:lnTo>
                  <a:lnTo>
                    <a:pt x="1010" y="23"/>
                  </a:lnTo>
                  <a:lnTo>
                    <a:pt x="1014" y="23"/>
                  </a:lnTo>
                  <a:lnTo>
                    <a:pt x="1014" y="23"/>
                  </a:lnTo>
                  <a:lnTo>
                    <a:pt x="1015" y="25"/>
                  </a:lnTo>
                  <a:lnTo>
                    <a:pt x="1017" y="25"/>
                  </a:lnTo>
                  <a:lnTo>
                    <a:pt x="1018" y="25"/>
                  </a:lnTo>
                  <a:lnTo>
                    <a:pt x="1021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18" y="26"/>
                  </a:lnTo>
                  <a:lnTo>
                    <a:pt x="1017" y="26"/>
                  </a:lnTo>
                  <a:lnTo>
                    <a:pt x="1015" y="28"/>
                  </a:lnTo>
                  <a:lnTo>
                    <a:pt x="1012" y="30"/>
                  </a:lnTo>
                  <a:lnTo>
                    <a:pt x="1006" y="31"/>
                  </a:lnTo>
                  <a:lnTo>
                    <a:pt x="1003" y="33"/>
                  </a:lnTo>
                  <a:lnTo>
                    <a:pt x="1001" y="34"/>
                  </a:lnTo>
                  <a:lnTo>
                    <a:pt x="995" y="39"/>
                  </a:lnTo>
                  <a:lnTo>
                    <a:pt x="992" y="42"/>
                  </a:lnTo>
                  <a:lnTo>
                    <a:pt x="985" y="47"/>
                  </a:lnTo>
                  <a:lnTo>
                    <a:pt x="984" y="47"/>
                  </a:lnTo>
                  <a:lnTo>
                    <a:pt x="984" y="47"/>
                  </a:lnTo>
                  <a:lnTo>
                    <a:pt x="985" y="49"/>
                  </a:lnTo>
                  <a:lnTo>
                    <a:pt x="985" y="49"/>
                  </a:lnTo>
                  <a:lnTo>
                    <a:pt x="987" y="49"/>
                  </a:lnTo>
                  <a:lnTo>
                    <a:pt x="988" y="49"/>
                  </a:lnTo>
                  <a:lnTo>
                    <a:pt x="993" y="47"/>
                  </a:lnTo>
                  <a:lnTo>
                    <a:pt x="995" y="47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1001" y="44"/>
                  </a:lnTo>
                  <a:lnTo>
                    <a:pt x="1003" y="44"/>
                  </a:lnTo>
                  <a:lnTo>
                    <a:pt x="1003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3" y="45"/>
                  </a:lnTo>
                  <a:lnTo>
                    <a:pt x="1003" y="47"/>
                  </a:lnTo>
                  <a:lnTo>
                    <a:pt x="1003" y="47"/>
                  </a:lnTo>
                  <a:lnTo>
                    <a:pt x="1003" y="49"/>
                  </a:lnTo>
                  <a:lnTo>
                    <a:pt x="1003" y="49"/>
                  </a:lnTo>
                  <a:lnTo>
                    <a:pt x="1001" y="50"/>
                  </a:lnTo>
                  <a:lnTo>
                    <a:pt x="1001" y="50"/>
                  </a:lnTo>
                  <a:lnTo>
                    <a:pt x="1004" y="50"/>
                  </a:lnTo>
                  <a:lnTo>
                    <a:pt x="1004" y="50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6" y="50"/>
                  </a:lnTo>
                  <a:lnTo>
                    <a:pt x="1007" y="50"/>
                  </a:lnTo>
                  <a:lnTo>
                    <a:pt x="1007" y="50"/>
                  </a:lnTo>
                  <a:lnTo>
                    <a:pt x="1010" y="50"/>
                  </a:lnTo>
                  <a:lnTo>
                    <a:pt x="1012" y="50"/>
                  </a:lnTo>
                  <a:lnTo>
                    <a:pt x="1015" y="49"/>
                  </a:lnTo>
                  <a:lnTo>
                    <a:pt x="1017" y="47"/>
                  </a:lnTo>
                  <a:lnTo>
                    <a:pt x="1020" y="47"/>
                  </a:lnTo>
                  <a:lnTo>
                    <a:pt x="1021" y="45"/>
                  </a:lnTo>
                  <a:lnTo>
                    <a:pt x="1025" y="45"/>
                  </a:lnTo>
                  <a:lnTo>
                    <a:pt x="1025" y="45"/>
                  </a:lnTo>
                  <a:lnTo>
                    <a:pt x="1026" y="44"/>
                  </a:lnTo>
                  <a:lnTo>
                    <a:pt x="1028" y="44"/>
                  </a:lnTo>
                  <a:lnTo>
                    <a:pt x="1029" y="42"/>
                  </a:lnTo>
                  <a:lnTo>
                    <a:pt x="1029" y="42"/>
                  </a:lnTo>
                  <a:lnTo>
                    <a:pt x="1031" y="42"/>
                  </a:lnTo>
                  <a:lnTo>
                    <a:pt x="1031" y="41"/>
                  </a:lnTo>
                  <a:lnTo>
                    <a:pt x="1033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41"/>
                  </a:lnTo>
                  <a:lnTo>
                    <a:pt x="1036" y="41"/>
                  </a:lnTo>
                  <a:lnTo>
                    <a:pt x="1036" y="41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7" y="44"/>
                  </a:lnTo>
                  <a:lnTo>
                    <a:pt x="1037" y="44"/>
                  </a:lnTo>
                  <a:lnTo>
                    <a:pt x="1037" y="45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5"/>
                  </a:lnTo>
                  <a:lnTo>
                    <a:pt x="1039" y="45"/>
                  </a:lnTo>
                  <a:lnTo>
                    <a:pt x="1040" y="44"/>
                  </a:lnTo>
                  <a:lnTo>
                    <a:pt x="1040" y="44"/>
                  </a:lnTo>
                  <a:lnTo>
                    <a:pt x="1042" y="44"/>
                  </a:lnTo>
                  <a:lnTo>
                    <a:pt x="1045" y="45"/>
                  </a:lnTo>
                  <a:lnTo>
                    <a:pt x="1047" y="45"/>
                  </a:lnTo>
                  <a:lnTo>
                    <a:pt x="1048" y="45"/>
                  </a:lnTo>
                  <a:lnTo>
                    <a:pt x="1048" y="47"/>
                  </a:lnTo>
                  <a:lnTo>
                    <a:pt x="1051" y="49"/>
                  </a:lnTo>
                  <a:lnTo>
                    <a:pt x="1051" y="50"/>
                  </a:lnTo>
                  <a:lnTo>
                    <a:pt x="1051" y="50"/>
                  </a:lnTo>
                  <a:lnTo>
                    <a:pt x="1053" y="50"/>
                  </a:lnTo>
                  <a:lnTo>
                    <a:pt x="1053" y="52"/>
                  </a:lnTo>
                  <a:lnTo>
                    <a:pt x="1053" y="52"/>
                  </a:lnTo>
                  <a:lnTo>
                    <a:pt x="1056" y="52"/>
                  </a:lnTo>
                  <a:lnTo>
                    <a:pt x="1056" y="52"/>
                  </a:lnTo>
                  <a:lnTo>
                    <a:pt x="1058" y="52"/>
                  </a:lnTo>
                  <a:lnTo>
                    <a:pt x="1058" y="52"/>
                  </a:lnTo>
                  <a:lnTo>
                    <a:pt x="1059" y="53"/>
                  </a:lnTo>
                  <a:lnTo>
                    <a:pt x="1061" y="53"/>
                  </a:lnTo>
                  <a:lnTo>
                    <a:pt x="1061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4" y="53"/>
                  </a:lnTo>
                  <a:lnTo>
                    <a:pt x="1066" y="52"/>
                  </a:lnTo>
                  <a:lnTo>
                    <a:pt x="1067" y="50"/>
                  </a:lnTo>
                  <a:lnTo>
                    <a:pt x="1069" y="50"/>
                  </a:lnTo>
                  <a:lnTo>
                    <a:pt x="1070" y="49"/>
                  </a:lnTo>
                  <a:lnTo>
                    <a:pt x="1070" y="49"/>
                  </a:lnTo>
                  <a:lnTo>
                    <a:pt x="1074" y="49"/>
                  </a:lnTo>
                  <a:lnTo>
                    <a:pt x="1075" y="49"/>
                  </a:lnTo>
                  <a:lnTo>
                    <a:pt x="1078" y="49"/>
                  </a:lnTo>
                  <a:lnTo>
                    <a:pt x="1081" y="49"/>
                  </a:lnTo>
                  <a:lnTo>
                    <a:pt x="1083" y="49"/>
                  </a:lnTo>
                  <a:lnTo>
                    <a:pt x="1085" y="47"/>
                  </a:lnTo>
                  <a:lnTo>
                    <a:pt x="1086" y="47"/>
                  </a:lnTo>
                  <a:lnTo>
                    <a:pt x="1088" y="47"/>
                  </a:lnTo>
                  <a:lnTo>
                    <a:pt x="1088" y="49"/>
                  </a:lnTo>
                  <a:lnTo>
                    <a:pt x="1086" y="49"/>
                  </a:lnTo>
                  <a:lnTo>
                    <a:pt x="1086" y="50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8" y="52"/>
                  </a:lnTo>
                  <a:lnTo>
                    <a:pt x="1089" y="53"/>
                  </a:lnTo>
                  <a:lnTo>
                    <a:pt x="1091" y="53"/>
                  </a:lnTo>
                  <a:lnTo>
                    <a:pt x="1091" y="53"/>
                  </a:lnTo>
                  <a:lnTo>
                    <a:pt x="1092" y="53"/>
                  </a:lnTo>
                  <a:lnTo>
                    <a:pt x="1092" y="53"/>
                  </a:lnTo>
                  <a:lnTo>
                    <a:pt x="1094" y="53"/>
                  </a:lnTo>
                  <a:lnTo>
                    <a:pt x="1094" y="53"/>
                  </a:lnTo>
                  <a:lnTo>
                    <a:pt x="1096" y="53"/>
                  </a:lnTo>
                  <a:lnTo>
                    <a:pt x="1096" y="52"/>
                  </a:lnTo>
                  <a:lnTo>
                    <a:pt x="1096" y="52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9" y="55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8"/>
                  </a:lnTo>
                  <a:lnTo>
                    <a:pt x="1097" y="58"/>
                  </a:lnTo>
                  <a:lnTo>
                    <a:pt x="1099" y="58"/>
                  </a:lnTo>
                  <a:lnTo>
                    <a:pt x="1100" y="58"/>
                  </a:lnTo>
                  <a:lnTo>
                    <a:pt x="1100" y="58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2" y="60"/>
                  </a:lnTo>
                  <a:lnTo>
                    <a:pt x="1102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2" y="63"/>
                  </a:lnTo>
                  <a:lnTo>
                    <a:pt x="1102" y="63"/>
                  </a:lnTo>
                  <a:lnTo>
                    <a:pt x="1097" y="61"/>
                  </a:lnTo>
                  <a:lnTo>
                    <a:pt x="1096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89" y="64"/>
                  </a:lnTo>
                  <a:lnTo>
                    <a:pt x="1088" y="61"/>
                  </a:lnTo>
                  <a:lnTo>
                    <a:pt x="1086" y="61"/>
                  </a:lnTo>
                  <a:lnTo>
                    <a:pt x="1083" y="60"/>
                  </a:lnTo>
                  <a:lnTo>
                    <a:pt x="1081" y="60"/>
                  </a:lnTo>
                  <a:lnTo>
                    <a:pt x="1080" y="60"/>
                  </a:lnTo>
                  <a:lnTo>
                    <a:pt x="1078" y="60"/>
                  </a:lnTo>
                  <a:lnTo>
                    <a:pt x="1078" y="61"/>
                  </a:lnTo>
                  <a:lnTo>
                    <a:pt x="1077" y="61"/>
                  </a:lnTo>
                  <a:lnTo>
                    <a:pt x="1075" y="61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2" y="63"/>
                  </a:lnTo>
                  <a:lnTo>
                    <a:pt x="1070" y="63"/>
                  </a:lnTo>
                  <a:lnTo>
                    <a:pt x="1069" y="63"/>
                  </a:lnTo>
                  <a:lnTo>
                    <a:pt x="1069" y="63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6" y="66"/>
                  </a:lnTo>
                  <a:lnTo>
                    <a:pt x="1064" y="66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6"/>
                  </a:lnTo>
                  <a:lnTo>
                    <a:pt x="1064" y="66"/>
                  </a:lnTo>
                  <a:lnTo>
                    <a:pt x="1064" y="66"/>
                  </a:lnTo>
                  <a:lnTo>
                    <a:pt x="1064" y="64"/>
                  </a:lnTo>
                  <a:lnTo>
                    <a:pt x="1064" y="64"/>
                  </a:lnTo>
                  <a:lnTo>
                    <a:pt x="1064" y="63"/>
                  </a:lnTo>
                  <a:lnTo>
                    <a:pt x="1064" y="64"/>
                  </a:lnTo>
                  <a:lnTo>
                    <a:pt x="1062" y="64"/>
                  </a:lnTo>
                  <a:lnTo>
                    <a:pt x="1062" y="64"/>
                  </a:lnTo>
                  <a:lnTo>
                    <a:pt x="1061" y="64"/>
                  </a:lnTo>
                  <a:lnTo>
                    <a:pt x="1061" y="64"/>
                  </a:lnTo>
                  <a:lnTo>
                    <a:pt x="1061" y="66"/>
                  </a:lnTo>
                  <a:lnTo>
                    <a:pt x="1059" y="66"/>
                  </a:lnTo>
                  <a:lnTo>
                    <a:pt x="1059" y="67"/>
                  </a:lnTo>
                  <a:lnTo>
                    <a:pt x="1058" y="66"/>
                  </a:lnTo>
                  <a:lnTo>
                    <a:pt x="1058" y="66"/>
                  </a:lnTo>
                  <a:lnTo>
                    <a:pt x="1058" y="64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4"/>
                  </a:lnTo>
                  <a:lnTo>
                    <a:pt x="1056" y="66"/>
                  </a:lnTo>
                  <a:lnTo>
                    <a:pt x="1056" y="67"/>
                  </a:lnTo>
                  <a:lnTo>
                    <a:pt x="1056" y="67"/>
                  </a:lnTo>
                  <a:lnTo>
                    <a:pt x="1055" y="69"/>
                  </a:lnTo>
                  <a:lnTo>
                    <a:pt x="1053" y="71"/>
                  </a:lnTo>
                  <a:lnTo>
                    <a:pt x="1053" y="72"/>
                  </a:lnTo>
                  <a:lnTo>
                    <a:pt x="1051" y="75"/>
                  </a:lnTo>
                  <a:lnTo>
                    <a:pt x="1050" y="75"/>
                  </a:lnTo>
                  <a:lnTo>
                    <a:pt x="1050" y="77"/>
                  </a:lnTo>
                  <a:lnTo>
                    <a:pt x="1050" y="77"/>
                  </a:lnTo>
                  <a:lnTo>
                    <a:pt x="1050" y="78"/>
                  </a:lnTo>
                  <a:lnTo>
                    <a:pt x="1048" y="78"/>
                  </a:lnTo>
                  <a:lnTo>
                    <a:pt x="1048" y="80"/>
                  </a:lnTo>
                  <a:lnTo>
                    <a:pt x="1047" y="80"/>
                  </a:lnTo>
                  <a:lnTo>
                    <a:pt x="1045" y="82"/>
                  </a:lnTo>
                  <a:lnTo>
                    <a:pt x="1045" y="82"/>
                  </a:lnTo>
                  <a:lnTo>
                    <a:pt x="1044" y="83"/>
                  </a:lnTo>
                  <a:lnTo>
                    <a:pt x="1044" y="85"/>
                  </a:lnTo>
                  <a:lnTo>
                    <a:pt x="1044" y="86"/>
                  </a:lnTo>
                  <a:lnTo>
                    <a:pt x="1044" y="86"/>
                  </a:lnTo>
                  <a:lnTo>
                    <a:pt x="1044" y="88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7" y="85"/>
                  </a:lnTo>
                  <a:lnTo>
                    <a:pt x="1047" y="85"/>
                  </a:lnTo>
                  <a:lnTo>
                    <a:pt x="1048" y="83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1" y="82"/>
                  </a:lnTo>
                  <a:lnTo>
                    <a:pt x="1051" y="82"/>
                  </a:lnTo>
                  <a:lnTo>
                    <a:pt x="1053" y="82"/>
                  </a:lnTo>
                  <a:lnTo>
                    <a:pt x="1053" y="83"/>
                  </a:lnTo>
                  <a:lnTo>
                    <a:pt x="1053" y="83"/>
                  </a:lnTo>
                  <a:lnTo>
                    <a:pt x="1053" y="85"/>
                  </a:lnTo>
                  <a:lnTo>
                    <a:pt x="1053" y="85"/>
                  </a:lnTo>
                  <a:lnTo>
                    <a:pt x="1051" y="86"/>
                  </a:lnTo>
                  <a:lnTo>
                    <a:pt x="1051" y="88"/>
                  </a:lnTo>
                  <a:lnTo>
                    <a:pt x="1050" y="89"/>
                  </a:lnTo>
                  <a:lnTo>
                    <a:pt x="1050" y="91"/>
                  </a:lnTo>
                  <a:lnTo>
                    <a:pt x="1051" y="93"/>
                  </a:lnTo>
                  <a:lnTo>
                    <a:pt x="1050" y="94"/>
                  </a:lnTo>
                  <a:lnTo>
                    <a:pt x="1050" y="94"/>
                  </a:lnTo>
                  <a:lnTo>
                    <a:pt x="1048" y="96"/>
                  </a:lnTo>
                  <a:lnTo>
                    <a:pt x="1048" y="97"/>
                  </a:lnTo>
                  <a:lnTo>
                    <a:pt x="1048" y="99"/>
                  </a:lnTo>
                  <a:lnTo>
                    <a:pt x="1048" y="99"/>
                  </a:lnTo>
                  <a:lnTo>
                    <a:pt x="1048" y="101"/>
                  </a:lnTo>
                  <a:lnTo>
                    <a:pt x="1048" y="102"/>
                  </a:lnTo>
                  <a:lnTo>
                    <a:pt x="1048" y="102"/>
                  </a:lnTo>
                  <a:lnTo>
                    <a:pt x="1047" y="104"/>
                  </a:lnTo>
                  <a:lnTo>
                    <a:pt x="1047" y="105"/>
                  </a:lnTo>
                  <a:lnTo>
                    <a:pt x="1047" y="105"/>
                  </a:lnTo>
                  <a:lnTo>
                    <a:pt x="1047" y="107"/>
                  </a:lnTo>
                  <a:lnTo>
                    <a:pt x="1045" y="108"/>
                  </a:lnTo>
                  <a:lnTo>
                    <a:pt x="1045" y="110"/>
                  </a:lnTo>
                  <a:lnTo>
                    <a:pt x="1045" y="110"/>
                  </a:lnTo>
                  <a:lnTo>
                    <a:pt x="1045" y="112"/>
                  </a:lnTo>
                  <a:lnTo>
                    <a:pt x="1045" y="112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7" y="116"/>
                  </a:lnTo>
                  <a:lnTo>
                    <a:pt x="1047" y="118"/>
                  </a:lnTo>
                  <a:lnTo>
                    <a:pt x="1047" y="118"/>
                  </a:lnTo>
                  <a:lnTo>
                    <a:pt x="1047" y="119"/>
                  </a:lnTo>
                  <a:lnTo>
                    <a:pt x="1047" y="119"/>
                  </a:lnTo>
                  <a:lnTo>
                    <a:pt x="1047" y="123"/>
                  </a:lnTo>
                  <a:lnTo>
                    <a:pt x="1047" y="126"/>
                  </a:lnTo>
                  <a:lnTo>
                    <a:pt x="1047" y="129"/>
                  </a:lnTo>
                  <a:lnTo>
                    <a:pt x="1047" y="129"/>
                  </a:lnTo>
                  <a:lnTo>
                    <a:pt x="1047" y="130"/>
                  </a:lnTo>
                  <a:lnTo>
                    <a:pt x="1048" y="130"/>
                  </a:lnTo>
                  <a:lnTo>
                    <a:pt x="1048" y="132"/>
                  </a:lnTo>
                  <a:lnTo>
                    <a:pt x="1050" y="134"/>
                  </a:lnTo>
                  <a:lnTo>
                    <a:pt x="1050" y="137"/>
                  </a:lnTo>
                  <a:lnTo>
                    <a:pt x="1050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8"/>
                  </a:lnTo>
                  <a:lnTo>
                    <a:pt x="1053" y="138"/>
                  </a:lnTo>
                  <a:lnTo>
                    <a:pt x="1055" y="138"/>
                  </a:lnTo>
                  <a:lnTo>
                    <a:pt x="1056" y="138"/>
                  </a:lnTo>
                  <a:lnTo>
                    <a:pt x="1058" y="138"/>
                  </a:lnTo>
                  <a:lnTo>
                    <a:pt x="1061" y="135"/>
                  </a:lnTo>
                  <a:lnTo>
                    <a:pt x="1062" y="135"/>
                  </a:lnTo>
                  <a:lnTo>
                    <a:pt x="1064" y="134"/>
                  </a:lnTo>
                  <a:lnTo>
                    <a:pt x="1064" y="132"/>
                  </a:lnTo>
                  <a:lnTo>
                    <a:pt x="1066" y="130"/>
                  </a:lnTo>
                  <a:lnTo>
                    <a:pt x="1067" y="127"/>
                  </a:lnTo>
                  <a:lnTo>
                    <a:pt x="1067" y="127"/>
                  </a:lnTo>
                  <a:lnTo>
                    <a:pt x="1069" y="124"/>
                  </a:lnTo>
                  <a:lnTo>
                    <a:pt x="1069" y="123"/>
                  </a:lnTo>
                  <a:lnTo>
                    <a:pt x="1069" y="121"/>
                  </a:lnTo>
                  <a:lnTo>
                    <a:pt x="1069" y="118"/>
                  </a:lnTo>
                  <a:lnTo>
                    <a:pt x="1069" y="116"/>
                  </a:lnTo>
                  <a:lnTo>
                    <a:pt x="1069" y="115"/>
                  </a:lnTo>
                  <a:lnTo>
                    <a:pt x="1069" y="112"/>
                  </a:lnTo>
                  <a:lnTo>
                    <a:pt x="1067" y="110"/>
                  </a:lnTo>
                  <a:lnTo>
                    <a:pt x="1067" y="110"/>
                  </a:lnTo>
                  <a:lnTo>
                    <a:pt x="1066" y="107"/>
                  </a:lnTo>
                  <a:lnTo>
                    <a:pt x="1064" y="104"/>
                  </a:lnTo>
                  <a:lnTo>
                    <a:pt x="1064" y="104"/>
                  </a:lnTo>
                  <a:lnTo>
                    <a:pt x="1066" y="101"/>
                  </a:lnTo>
                  <a:lnTo>
                    <a:pt x="1066" y="101"/>
                  </a:lnTo>
                  <a:lnTo>
                    <a:pt x="1066" y="99"/>
                  </a:lnTo>
                  <a:lnTo>
                    <a:pt x="1066" y="97"/>
                  </a:lnTo>
                  <a:lnTo>
                    <a:pt x="1066" y="96"/>
                  </a:lnTo>
                  <a:lnTo>
                    <a:pt x="1066" y="96"/>
                  </a:lnTo>
                  <a:lnTo>
                    <a:pt x="1067" y="94"/>
                  </a:lnTo>
                  <a:lnTo>
                    <a:pt x="1067" y="93"/>
                  </a:lnTo>
                  <a:lnTo>
                    <a:pt x="1069" y="91"/>
                  </a:lnTo>
                  <a:lnTo>
                    <a:pt x="1069" y="89"/>
                  </a:lnTo>
                  <a:lnTo>
                    <a:pt x="1069" y="88"/>
                  </a:lnTo>
                  <a:lnTo>
                    <a:pt x="1069" y="86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70" y="83"/>
                  </a:lnTo>
                  <a:lnTo>
                    <a:pt x="1072" y="83"/>
                  </a:lnTo>
                  <a:lnTo>
                    <a:pt x="1072" y="82"/>
                  </a:lnTo>
                  <a:lnTo>
                    <a:pt x="1072" y="80"/>
                  </a:lnTo>
                  <a:lnTo>
                    <a:pt x="1072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5" y="80"/>
                  </a:lnTo>
                  <a:lnTo>
                    <a:pt x="1075" y="78"/>
                  </a:lnTo>
                  <a:lnTo>
                    <a:pt x="1077" y="77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7"/>
                  </a:lnTo>
                  <a:lnTo>
                    <a:pt x="1078" y="77"/>
                  </a:lnTo>
                  <a:lnTo>
                    <a:pt x="1078" y="78"/>
                  </a:lnTo>
                  <a:lnTo>
                    <a:pt x="1078" y="78"/>
                  </a:lnTo>
                  <a:lnTo>
                    <a:pt x="1078" y="80"/>
                  </a:lnTo>
                  <a:lnTo>
                    <a:pt x="1078" y="80"/>
                  </a:lnTo>
                  <a:lnTo>
                    <a:pt x="1078" y="82"/>
                  </a:lnTo>
                  <a:lnTo>
                    <a:pt x="1078" y="82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78" y="82"/>
                  </a:lnTo>
                  <a:lnTo>
                    <a:pt x="1080" y="82"/>
                  </a:lnTo>
                  <a:lnTo>
                    <a:pt x="1078" y="82"/>
                  </a:lnTo>
                  <a:lnTo>
                    <a:pt x="1078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80" y="83"/>
                  </a:lnTo>
                  <a:lnTo>
                    <a:pt x="1080" y="82"/>
                  </a:lnTo>
                  <a:lnTo>
                    <a:pt x="1081" y="80"/>
                  </a:lnTo>
                  <a:lnTo>
                    <a:pt x="1081" y="78"/>
                  </a:lnTo>
                  <a:lnTo>
                    <a:pt x="1081" y="78"/>
                  </a:lnTo>
                  <a:lnTo>
                    <a:pt x="1081" y="75"/>
                  </a:lnTo>
                  <a:lnTo>
                    <a:pt x="1081" y="75"/>
                  </a:lnTo>
                  <a:lnTo>
                    <a:pt x="1081" y="74"/>
                  </a:lnTo>
                  <a:lnTo>
                    <a:pt x="1083" y="74"/>
                  </a:lnTo>
                  <a:lnTo>
                    <a:pt x="1085" y="72"/>
                  </a:lnTo>
                  <a:lnTo>
                    <a:pt x="1085" y="72"/>
                  </a:lnTo>
                  <a:lnTo>
                    <a:pt x="1086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6" y="72"/>
                  </a:lnTo>
                  <a:lnTo>
                    <a:pt x="1086" y="71"/>
                  </a:lnTo>
                  <a:lnTo>
                    <a:pt x="1086" y="71"/>
                  </a:lnTo>
                  <a:lnTo>
                    <a:pt x="1086" y="69"/>
                  </a:lnTo>
                  <a:lnTo>
                    <a:pt x="1086" y="69"/>
                  </a:lnTo>
                  <a:lnTo>
                    <a:pt x="1086" y="67"/>
                  </a:lnTo>
                  <a:lnTo>
                    <a:pt x="1088" y="67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9" y="66"/>
                  </a:lnTo>
                  <a:lnTo>
                    <a:pt x="1089" y="66"/>
                  </a:lnTo>
                  <a:lnTo>
                    <a:pt x="1091" y="64"/>
                  </a:lnTo>
                  <a:lnTo>
                    <a:pt x="1091" y="66"/>
                  </a:lnTo>
                  <a:lnTo>
                    <a:pt x="1094" y="66"/>
                  </a:lnTo>
                  <a:lnTo>
                    <a:pt x="1096" y="67"/>
                  </a:lnTo>
                  <a:lnTo>
                    <a:pt x="1097" y="67"/>
                  </a:lnTo>
                  <a:lnTo>
                    <a:pt x="1097" y="67"/>
                  </a:lnTo>
                  <a:lnTo>
                    <a:pt x="1099" y="69"/>
                  </a:lnTo>
                  <a:lnTo>
                    <a:pt x="1099" y="69"/>
                  </a:lnTo>
                  <a:lnTo>
                    <a:pt x="1100" y="69"/>
                  </a:lnTo>
                  <a:lnTo>
                    <a:pt x="1100" y="71"/>
                  </a:lnTo>
                  <a:lnTo>
                    <a:pt x="1102" y="71"/>
                  </a:lnTo>
                  <a:lnTo>
                    <a:pt x="1102" y="71"/>
                  </a:lnTo>
                  <a:lnTo>
                    <a:pt x="1103" y="71"/>
                  </a:lnTo>
                  <a:lnTo>
                    <a:pt x="1107" y="72"/>
                  </a:lnTo>
                  <a:lnTo>
                    <a:pt x="1108" y="74"/>
                  </a:lnTo>
                  <a:lnTo>
                    <a:pt x="1110" y="74"/>
                  </a:lnTo>
                  <a:lnTo>
                    <a:pt x="1110" y="74"/>
                  </a:lnTo>
                  <a:lnTo>
                    <a:pt x="1110" y="75"/>
                  </a:lnTo>
                  <a:lnTo>
                    <a:pt x="1110" y="75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80"/>
                  </a:lnTo>
                  <a:lnTo>
                    <a:pt x="1110" y="80"/>
                  </a:lnTo>
                  <a:lnTo>
                    <a:pt x="1111" y="82"/>
                  </a:lnTo>
                  <a:lnTo>
                    <a:pt x="1111" y="83"/>
                  </a:lnTo>
                  <a:lnTo>
                    <a:pt x="1111" y="85"/>
                  </a:lnTo>
                  <a:lnTo>
                    <a:pt x="1111" y="86"/>
                  </a:lnTo>
                  <a:lnTo>
                    <a:pt x="1111" y="88"/>
                  </a:lnTo>
                  <a:lnTo>
                    <a:pt x="1111" y="89"/>
                  </a:lnTo>
                  <a:lnTo>
                    <a:pt x="1111" y="91"/>
                  </a:lnTo>
                  <a:lnTo>
                    <a:pt x="1111" y="91"/>
                  </a:lnTo>
                  <a:lnTo>
                    <a:pt x="1110" y="93"/>
                  </a:lnTo>
                  <a:lnTo>
                    <a:pt x="1110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7"/>
                  </a:lnTo>
                  <a:lnTo>
                    <a:pt x="1105" y="97"/>
                  </a:lnTo>
                  <a:lnTo>
                    <a:pt x="1103" y="97"/>
                  </a:lnTo>
                  <a:lnTo>
                    <a:pt x="1103" y="97"/>
                  </a:lnTo>
                  <a:lnTo>
                    <a:pt x="1102" y="99"/>
                  </a:lnTo>
                  <a:lnTo>
                    <a:pt x="1102" y="101"/>
                  </a:lnTo>
                  <a:lnTo>
                    <a:pt x="1102" y="101"/>
                  </a:lnTo>
                  <a:lnTo>
                    <a:pt x="1102" y="102"/>
                  </a:lnTo>
                  <a:lnTo>
                    <a:pt x="1102" y="102"/>
                  </a:lnTo>
                  <a:lnTo>
                    <a:pt x="1103" y="104"/>
                  </a:lnTo>
                  <a:lnTo>
                    <a:pt x="1105" y="104"/>
                  </a:lnTo>
                  <a:lnTo>
                    <a:pt x="1107" y="104"/>
                  </a:lnTo>
                  <a:lnTo>
                    <a:pt x="1107" y="104"/>
                  </a:lnTo>
                  <a:lnTo>
                    <a:pt x="1108" y="102"/>
                  </a:lnTo>
                  <a:lnTo>
                    <a:pt x="1108" y="102"/>
                  </a:lnTo>
                  <a:lnTo>
                    <a:pt x="1110" y="102"/>
                  </a:lnTo>
                  <a:lnTo>
                    <a:pt x="1110" y="101"/>
                  </a:lnTo>
                  <a:lnTo>
                    <a:pt x="1111" y="99"/>
                  </a:lnTo>
                  <a:lnTo>
                    <a:pt x="1111" y="99"/>
                  </a:lnTo>
                  <a:lnTo>
                    <a:pt x="1110" y="99"/>
                  </a:lnTo>
                  <a:lnTo>
                    <a:pt x="1110" y="99"/>
                  </a:lnTo>
                  <a:lnTo>
                    <a:pt x="1111" y="99"/>
                  </a:lnTo>
                  <a:lnTo>
                    <a:pt x="1111" y="97"/>
                  </a:lnTo>
                  <a:lnTo>
                    <a:pt x="1111" y="97"/>
                  </a:lnTo>
                  <a:lnTo>
                    <a:pt x="1113" y="97"/>
                  </a:lnTo>
                  <a:lnTo>
                    <a:pt x="1115" y="96"/>
                  </a:lnTo>
                  <a:lnTo>
                    <a:pt x="1116" y="96"/>
                  </a:lnTo>
                  <a:lnTo>
                    <a:pt x="1116" y="96"/>
                  </a:lnTo>
                  <a:lnTo>
                    <a:pt x="1118" y="96"/>
                  </a:lnTo>
                  <a:lnTo>
                    <a:pt x="1119" y="97"/>
                  </a:lnTo>
                  <a:lnTo>
                    <a:pt x="1119" y="97"/>
                  </a:lnTo>
                  <a:lnTo>
                    <a:pt x="1121" y="99"/>
                  </a:lnTo>
                  <a:lnTo>
                    <a:pt x="1122" y="104"/>
                  </a:lnTo>
                  <a:lnTo>
                    <a:pt x="1122" y="110"/>
                  </a:lnTo>
                  <a:lnTo>
                    <a:pt x="1124" y="113"/>
                  </a:lnTo>
                  <a:lnTo>
                    <a:pt x="1124" y="113"/>
                  </a:lnTo>
                  <a:lnTo>
                    <a:pt x="1124" y="115"/>
                  </a:lnTo>
                  <a:lnTo>
                    <a:pt x="1124" y="119"/>
                  </a:lnTo>
                  <a:lnTo>
                    <a:pt x="1122" y="121"/>
                  </a:lnTo>
                  <a:lnTo>
                    <a:pt x="1121" y="123"/>
                  </a:lnTo>
                  <a:lnTo>
                    <a:pt x="1121" y="123"/>
                  </a:lnTo>
                  <a:lnTo>
                    <a:pt x="1121" y="121"/>
                  </a:lnTo>
                  <a:lnTo>
                    <a:pt x="1121" y="121"/>
                  </a:lnTo>
                  <a:lnTo>
                    <a:pt x="1121" y="119"/>
                  </a:lnTo>
                  <a:lnTo>
                    <a:pt x="1121" y="119"/>
                  </a:lnTo>
                  <a:lnTo>
                    <a:pt x="1119" y="119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8" y="123"/>
                  </a:lnTo>
                  <a:lnTo>
                    <a:pt x="1118" y="123"/>
                  </a:lnTo>
                  <a:lnTo>
                    <a:pt x="1118" y="124"/>
                  </a:lnTo>
                  <a:lnTo>
                    <a:pt x="1118" y="126"/>
                  </a:lnTo>
                  <a:lnTo>
                    <a:pt x="1118" y="126"/>
                  </a:lnTo>
                  <a:lnTo>
                    <a:pt x="1116" y="126"/>
                  </a:lnTo>
                  <a:lnTo>
                    <a:pt x="1115" y="126"/>
                  </a:lnTo>
                  <a:lnTo>
                    <a:pt x="1115" y="127"/>
                  </a:lnTo>
                  <a:lnTo>
                    <a:pt x="1115" y="127"/>
                  </a:lnTo>
                  <a:lnTo>
                    <a:pt x="1113" y="129"/>
                  </a:lnTo>
                  <a:lnTo>
                    <a:pt x="1113" y="130"/>
                  </a:lnTo>
                  <a:lnTo>
                    <a:pt x="1113" y="130"/>
                  </a:lnTo>
                  <a:lnTo>
                    <a:pt x="1113" y="132"/>
                  </a:lnTo>
                  <a:lnTo>
                    <a:pt x="1113" y="132"/>
                  </a:lnTo>
                  <a:lnTo>
                    <a:pt x="1111" y="132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1" y="137"/>
                  </a:lnTo>
                  <a:lnTo>
                    <a:pt x="1111" y="137"/>
                  </a:lnTo>
                  <a:lnTo>
                    <a:pt x="1113" y="138"/>
                  </a:lnTo>
                  <a:lnTo>
                    <a:pt x="1115" y="138"/>
                  </a:lnTo>
                  <a:lnTo>
                    <a:pt x="1116" y="140"/>
                  </a:lnTo>
                  <a:lnTo>
                    <a:pt x="1116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9" y="140"/>
                  </a:lnTo>
                  <a:lnTo>
                    <a:pt x="1121" y="140"/>
                  </a:lnTo>
                  <a:lnTo>
                    <a:pt x="1121" y="140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8" y="141"/>
                  </a:lnTo>
                  <a:lnTo>
                    <a:pt x="1119" y="141"/>
                  </a:lnTo>
                  <a:lnTo>
                    <a:pt x="1119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2" y="141"/>
                  </a:lnTo>
                  <a:lnTo>
                    <a:pt x="1124" y="143"/>
                  </a:lnTo>
                  <a:lnTo>
                    <a:pt x="1124" y="141"/>
                  </a:lnTo>
                  <a:lnTo>
                    <a:pt x="1126" y="141"/>
                  </a:lnTo>
                  <a:lnTo>
                    <a:pt x="1126" y="141"/>
                  </a:lnTo>
                  <a:lnTo>
                    <a:pt x="1129" y="140"/>
                  </a:lnTo>
                  <a:lnTo>
                    <a:pt x="1130" y="140"/>
                  </a:lnTo>
                  <a:lnTo>
                    <a:pt x="1133" y="140"/>
                  </a:lnTo>
                  <a:lnTo>
                    <a:pt x="1135" y="140"/>
                  </a:lnTo>
                  <a:lnTo>
                    <a:pt x="1135" y="140"/>
                  </a:lnTo>
                  <a:lnTo>
                    <a:pt x="1138" y="138"/>
                  </a:lnTo>
                  <a:lnTo>
                    <a:pt x="1141" y="135"/>
                  </a:lnTo>
                  <a:lnTo>
                    <a:pt x="1146" y="134"/>
                  </a:lnTo>
                  <a:lnTo>
                    <a:pt x="1154" y="130"/>
                  </a:lnTo>
                  <a:lnTo>
                    <a:pt x="1156" y="130"/>
                  </a:lnTo>
                  <a:lnTo>
                    <a:pt x="1157" y="130"/>
                  </a:lnTo>
                  <a:lnTo>
                    <a:pt x="1157" y="130"/>
                  </a:lnTo>
                  <a:lnTo>
                    <a:pt x="1159" y="129"/>
                  </a:lnTo>
                  <a:lnTo>
                    <a:pt x="1163" y="127"/>
                  </a:lnTo>
                  <a:lnTo>
                    <a:pt x="1167" y="126"/>
                  </a:lnTo>
                  <a:lnTo>
                    <a:pt x="1168" y="124"/>
                  </a:lnTo>
                  <a:lnTo>
                    <a:pt x="1170" y="123"/>
                  </a:lnTo>
                  <a:lnTo>
                    <a:pt x="1171" y="123"/>
                  </a:lnTo>
                  <a:lnTo>
                    <a:pt x="1171" y="121"/>
                  </a:lnTo>
                  <a:lnTo>
                    <a:pt x="1173" y="119"/>
                  </a:lnTo>
                  <a:lnTo>
                    <a:pt x="1174" y="119"/>
                  </a:lnTo>
                  <a:lnTo>
                    <a:pt x="1174" y="119"/>
                  </a:lnTo>
                  <a:lnTo>
                    <a:pt x="1176" y="118"/>
                  </a:lnTo>
                  <a:lnTo>
                    <a:pt x="1176" y="118"/>
                  </a:lnTo>
                  <a:lnTo>
                    <a:pt x="1176" y="116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6" y="113"/>
                  </a:lnTo>
                  <a:lnTo>
                    <a:pt x="1174" y="113"/>
                  </a:lnTo>
                  <a:lnTo>
                    <a:pt x="1173" y="113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8" y="108"/>
                  </a:lnTo>
                  <a:lnTo>
                    <a:pt x="1182" y="108"/>
                  </a:lnTo>
                  <a:lnTo>
                    <a:pt x="1185" y="108"/>
                  </a:lnTo>
                  <a:lnTo>
                    <a:pt x="1190" y="108"/>
                  </a:lnTo>
                  <a:lnTo>
                    <a:pt x="1192" y="108"/>
                  </a:lnTo>
                  <a:lnTo>
                    <a:pt x="1193" y="110"/>
                  </a:lnTo>
                  <a:lnTo>
                    <a:pt x="1195" y="110"/>
                  </a:lnTo>
                  <a:lnTo>
                    <a:pt x="1197" y="110"/>
                  </a:lnTo>
                  <a:lnTo>
                    <a:pt x="1198" y="110"/>
                  </a:lnTo>
                  <a:lnTo>
                    <a:pt x="1201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4" y="108"/>
                  </a:lnTo>
                  <a:lnTo>
                    <a:pt x="1206" y="108"/>
                  </a:lnTo>
                  <a:lnTo>
                    <a:pt x="1206" y="108"/>
                  </a:lnTo>
                  <a:lnTo>
                    <a:pt x="1208" y="108"/>
                  </a:lnTo>
                  <a:lnTo>
                    <a:pt x="1208" y="107"/>
                  </a:lnTo>
                  <a:lnTo>
                    <a:pt x="1209" y="107"/>
                  </a:lnTo>
                  <a:lnTo>
                    <a:pt x="1211" y="105"/>
                  </a:lnTo>
                  <a:lnTo>
                    <a:pt x="1212" y="105"/>
                  </a:lnTo>
                  <a:lnTo>
                    <a:pt x="1212" y="105"/>
                  </a:lnTo>
                  <a:lnTo>
                    <a:pt x="1214" y="105"/>
                  </a:lnTo>
                  <a:lnTo>
                    <a:pt x="1214" y="105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2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2" y="99"/>
                  </a:lnTo>
                  <a:lnTo>
                    <a:pt x="1212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5" y="99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5" y="96"/>
                  </a:lnTo>
                  <a:lnTo>
                    <a:pt x="1215" y="96"/>
                  </a:lnTo>
                  <a:lnTo>
                    <a:pt x="1214" y="96"/>
                  </a:lnTo>
                  <a:lnTo>
                    <a:pt x="1214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4" y="94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6" y="83"/>
                  </a:lnTo>
                  <a:lnTo>
                    <a:pt x="1230" y="82"/>
                  </a:lnTo>
                  <a:lnTo>
                    <a:pt x="1231" y="80"/>
                  </a:lnTo>
                  <a:lnTo>
                    <a:pt x="1234" y="78"/>
                  </a:lnTo>
                  <a:lnTo>
                    <a:pt x="1234" y="80"/>
                  </a:lnTo>
                  <a:lnTo>
                    <a:pt x="1236" y="78"/>
                  </a:lnTo>
                  <a:lnTo>
                    <a:pt x="1236" y="78"/>
                  </a:lnTo>
                  <a:lnTo>
                    <a:pt x="1239" y="78"/>
                  </a:lnTo>
                  <a:lnTo>
                    <a:pt x="1245" y="78"/>
                  </a:lnTo>
                  <a:lnTo>
                    <a:pt x="1252" y="78"/>
                  </a:lnTo>
                  <a:lnTo>
                    <a:pt x="1258" y="78"/>
                  </a:lnTo>
                  <a:lnTo>
                    <a:pt x="1264" y="78"/>
                  </a:lnTo>
                  <a:lnTo>
                    <a:pt x="1271" y="78"/>
                  </a:lnTo>
                  <a:lnTo>
                    <a:pt x="1275" y="78"/>
                  </a:lnTo>
                  <a:lnTo>
                    <a:pt x="1282" y="78"/>
                  </a:lnTo>
                  <a:lnTo>
                    <a:pt x="1283" y="75"/>
                  </a:lnTo>
                  <a:lnTo>
                    <a:pt x="1285" y="74"/>
                  </a:lnTo>
                  <a:lnTo>
                    <a:pt x="1286" y="75"/>
                  </a:lnTo>
                  <a:lnTo>
                    <a:pt x="1288" y="75"/>
                  </a:lnTo>
                  <a:lnTo>
                    <a:pt x="1288" y="74"/>
                  </a:lnTo>
                  <a:lnTo>
                    <a:pt x="1290" y="74"/>
                  </a:lnTo>
                  <a:lnTo>
                    <a:pt x="1290" y="74"/>
                  </a:lnTo>
                  <a:lnTo>
                    <a:pt x="1291" y="74"/>
                  </a:lnTo>
                  <a:lnTo>
                    <a:pt x="1291" y="75"/>
                  </a:lnTo>
                  <a:lnTo>
                    <a:pt x="1291" y="74"/>
                  </a:lnTo>
                  <a:lnTo>
                    <a:pt x="1291" y="74"/>
                  </a:lnTo>
                  <a:lnTo>
                    <a:pt x="1291" y="72"/>
                  </a:lnTo>
                  <a:lnTo>
                    <a:pt x="1293" y="72"/>
                  </a:lnTo>
                  <a:lnTo>
                    <a:pt x="1293" y="72"/>
                  </a:lnTo>
                  <a:lnTo>
                    <a:pt x="1294" y="72"/>
                  </a:lnTo>
                  <a:lnTo>
                    <a:pt x="1294" y="72"/>
                  </a:lnTo>
                  <a:lnTo>
                    <a:pt x="1294" y="71"/>
                  </a:lnTo>
                  <a:lnTo>
                    <a:pt x="1294" y="71"/>
                  </a:lnTo>
                  <a:lnTo>
                    <a:pt x="1294" y="69"/>
                  </a:lnTo>
                  <a:lnTo>
                    <a:pt x="1296" y="67"/>
                  </a:lnTo>
                  <a:lnTo>
                    <a:pt x="1297" y="66"/>
                  </a:lnTo>
                  <a:lnTo>
                    <a:pt x="1297" y="66"/>
                  </a:lnTo>
                  <a:lnTo>
                    <a:pt x="1297" y="64"/>
                  </a:lnTo>
                  <a:lnTo>
                    <a:pt x="1299" y="64"/>
                  </a:lnTo>
                  <a:lnTo>
                    <a:pt x="1299" y="63"/>
                  </a:lnTo>
                  <a:lnTo>
                    <a:pt x="1299" y="63"/>
                  </a:lnTo>
                  <a:lnTo>
                    <a:pt x="1299" y="61"/>
                  </a:lnTo>
                  <a:lnTo>
                    <a:pt x="1299" y="60"/>
                  </a:lnTo>
                  <a:lnTo>
                    <a:pt x="1301" y="58"/>
                  </a:lnTo>
                  <a:lnTo>
                    <a:pt x="1301" y="56"/>
                  </a:lnTo>
                  <a:lnTo>
                    <a:pt x="1301" y="55"/>
                  </a:lnTo>
                  <a:lnTo>
                    <a:pt x="1302" y="53"/>
                  </a:lnTo>
                  <a:lnTo>
                    <a:pt x="1304" y="52"/>
                  </a:lnTo>
                  <a:lnTo>
                    <a:pt x="1304" y="49"/>
                  </a:lnTo>
                  <a:lnTo>
                    <a:pt x="1305" y="45"/>
                  </a:lnTo>
                  <a:lnTo>
                    <a:pt x="1308" y="44"/>
                  </a:lnTo>
                  <a:lnTo>
                    <a:pt x="1308" y="42"/>
                  </a:lnTo>
                  <a:lnTo>
                    <a:pt x="1312" y="39"/>
                  </a:lnTo>
                  <a:lnTo>
                    <a:pt x="1313" y="37"/>
                  </a:lnTo>
                  <a:lnTo>
                    <a:pt x="1313" y="36"/>
                  </a:lnTo>
                  <a:lnTo>
                    <a:pt x="1315" y="34"/>
                  </a:lnTo>
                  <a:lnTo>
                    <a:pt x="1316" y="36"/>
                  </a:lnTo>
                  <a:lnTo>
                    <a:pt x="1318" y="36"/>
                  </a:lnTo>
                  <a:lnTo>
                    <a:pt x="1318" y="37"/>
                  </a:lnTo>
                  <a:lnTo>
                    <a:pt x="1318" y="37"/>
                  </a:lnTo>
                  <a:lnTo>
                    <a:pt x="1318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1" y="39"/>
                  </a:lnTo>
                  <a:lnTo>
                    <a:pt x="1323" y="39"/>
                  </a:lnTo>
                  <a:lnTo>
                    <a:pt x="1326" y="37"/>
                  </a:lnTo>
                  <a:lnTo>
                    <a:pt x="1327" y="37"/>
                  </a:lnTo>
                  <a:lnTo>
                    <a:pt x="1327" y="37"/>
                  </a:lnTo>
                  <a:lnTo>
                    <a:pt x="1329" y="37"/>
                  </a:lnTo>
                  <a:lnTo>
                    <a:pt x="1329" y="37"/>
                  </a:lnTo>
                  <a:lnTo>
                    <a:pt x="1332" y="37"/>
                  </a:lnTo>
                  <a:lnTo>
                    <a:pt x="1334" y="41"/>
                  </a:lnTo>
                  <a:lnTo>
                    <a:pt x="1335" y="42"/>
                  </a:lnTo>
                  <a:lnTo>
                    <a:pt x="1335" y="44"/>
                  </a:lnTo>
                  <a:lnTo>
                    <a:pt x="1335" y="47"/>
                  </a:lnTo>
                  <a:lnTo>
                    <a:pt x="1335" y="50"/>
                  </a:lnTo>
                  <a:lnTo>
                    <a:pt x="1335" y="52"/>
                  </a:lnTo>
                  <a:lnTo>
                    <a:pt x="1335" y="55"/>
                  </a:lnTo>
                  <a:lnTo>
                    <a:pt x="1335" y="58"/>
                  </a:lnTo>
                  <a:lnTo>
                    <a:pt x="1335" y="61"/>
                  </a:lnTo>
                  <a:lnTo>
                    <a:pt x="1335" y="63"/>
                  </a:lnTo>
                  <a:lnTo>
                    <a:pt x="1337" y="63"/>
                  </a:lnTo>
                  <a:lnTo>
                    <a:pt x="1335" y="63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7"/>
                  </a:lnTo>
                  <a:lnTo>
                    <a:pt x="1338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2" y="69"/>
                  </a:lnTo>
                  <a:lnTo>
                    <a:pt x="1342" y="69"/>
                  </a:lnTo>
                  <a:lnTo>
                    <a:pt x="1342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2"/>
                  </a:lnTo>
                  <a:lnTo>
                    <a:pt x="1342" y="72"/>
                  </a:lnTo>
                  <a:lnTo>
                    <a:pt x="1342" y="74"/>
                  </a:lnTo>
                  <a:lnTo>
                    <a:pt x="1340" y="74"/>
                  </a:lnTo>
                  <a:lnTo>
                    <a:pt x="1340" y="74"/>
                  </a:lnTo>
                  <a:lnTo>
                    <a:pt x="1340" y="75"/>
                  </a:lnTo>
                  <a:lnTo>
                    <a:pt x="1342" y="75"/>
                  </a:lnTo>
                  <a:lnTo>
                    <a:pt x="1342" y="77"/>
                  </a:lnTo>
                  <a:lnTo>
                    <a:pt x="1343" y="77"/>
                  </a:lnTo>
                  <a:lnTo>
                    <a:pt x="1343" y="77"/>
                  </a:lnTo>
                  <a:lnTo>
                    <a:pt x="1343" y="75"/>
                  </a:lnTo>
                  <a:lnTo>
                    <a:pt x="1343" y="75"/>
                  </a:lnTo>
                  <a:lnTo>
                    <a:pt x="1345" y="75"/>
                  </a:lnTo>
                  <a:lnTo>
                    <a:pt x="1345" y="75"/>
                  </a:lnTo>
                  <a:lnTo>
                    <a:pt x="1345" y="77"/>
                  </a:lnTo>
                  <a:lnTo>
                    <a:pt x="1345" y="77"/>
                  </a:lnTo>
                  <a:lnTo>
                    <a:pt x="1346" y="78"/>
                  </a:lnTo>
                  <a:lnTo>
                    <a:pt x="1346" y="80"/>
                  </a:lnTo>
                  <a:lnTo>
                    <a:pt x="1346" y="80"/>
                  </a:lnTo>
                  <a:lnTo>
                    <a:pt x="1346" y="82"/>
                  </a:lnTo>
                  <a:lnTo>
                    <a:pt x="1346" y="82"/>
                  </a:lnTo>
                  <a:lnTo>
                    <a:pt x="1348" y="82"/>
                  </a:lnTo>
                  <a:lnTo>
                    <a:pt x="1348" y="82"/>
                  </a:lnTo>
                  <a:lnTo>
                    <a:pt x="1345" y="85"/>
                  </a:lnTo>
                  <a:lnTo>
                    <a:pt x="1342" y="85"/>
                  </a:lnTo>
                  <a:lnTo>
                    <a:pt x="1340" y="85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7" y="86"/>
                  </a:lnTo>
                  <a:lnTo>
                    <a:pt x="1335" y="86"/>
                  </a:lnTo>
                  <a:lnTo>
                    <a:pt x="1335" y="86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29" y="88"/>
                  </a:lnTo>
                  <a:lnTo>
                    <a:pt x="1329" y="88"/>
                  </a:lnTo>
                  <a:lnTo>
                    <a:pt x="1327" y="88"/>
                  </a:lnTo>
                  <a:lnTo>
                    <a:pt x="1327" y="89"/>
                  </a:lnTo>
                  <a:lnTo>
                    <a:pt x="1327" y="89"/>
                  </a:lnTo>
                  <a:lnTo>
                    <a:pt x="1326" y="88"/>
                  </a:lnTo>
                  <a:lnTo>
                    <a:pt x="1326" y="89"/>
                  </a:lnTo>
                  <a:lnTo>
                    <a:pt x="1326" y="91"/>
                  </a:lnTo>
                  <a:lnTo>
                    <a:pt x="1326" y="91"/>
                  </a:lnTo>
                  <a:lnTo>
                    <a:pt x="1326" y="93"/>
                  </a:lnTo>
                  <a:lnTo>
                    <a:pt x="1324" y="93"/>
                  </a:lnTo>
                  <a:lnTo>
                    <a:pt x="1324" y="91"/>
                  </a:lnTo>
                  <a:lnTo>
                    <a:pt x="1323" y="91"/>
                  </a:lnTo>
                  <a:lnTo>
                    <a:pt x="1321" y="91"/>
                  </a:lnTo>
                  <a:lnTo>
                    <a:pt x="1321" y="89"/>
                  </a:lnTo>
                  <a:lnTo>
                    <a:pt x="1323" y="89"/>
                  </a:lnTo>
                  <a:lnTo>
                    <a:pt x="1323" y="89"/>
                  </a:lnTo>
                  <a:lnTo>
                    <a:pt x="1321" y="89"/>
                  </a:lnTo>
                  <a:lnTo>
                    <a:pt x="1321" y="89"/>
                  </a:lnTo>
                  <a:lnTo>
                    <a:pt x="1321" y="88"/>
                  </a:lnTo>
                  <a:lnTo>
                    <a:pt x="1321" y="86"/>
                  </a:lnTo>
                  <a:lnTo>
                    <a:pt x="1321" y="88"/>
                  </a:lnTo>
                  <a:lnTo>
                    <a:pt x="1321" y="88"/>
                  </a:lnTo>
                  <a:lnTo>
                    <a:pt x="1320" y="89"/>
                  </a:lnTo>
                  <a:lnTo>
                    <a:pt x="1320" y="91"/>
                  </a:lnTo>
                  <a:lnTo>
                    <a:pt x="1318" y="94"/>
                  </a:lnTo>
                  <a:lnTo>
                    <a:pt x="1318" y="96"/>
                  </a:lnTo>
                  <a:lnTo>
                    <a:pt x="1316" y="96"/>
                  </a:lnTo>
                  <a:lnTo>
                    <a:pt x="1315" y="97"/>
                  </a:lnTo>
                  <a:lnTo>
                    <a:pt x="1313" y="97"/>
                  </a:lnTo>
                  <a:lnTo>
                    <a:pt x="1312" y="97"/>
                  </a:lnTo>
                  <a:lnTo>
                    <a:pt x="1312" y="99"/>
                  </a:lnTo>
                  <a:lnTo>
                    <a:pt x="1310" y="99"/>
                  </a:lnTo>
                  <a:lnTo>
                    <a:pt x="1310" y="97"/>
                  </a:lnTo>
                  <a:lnTo>
                    <a:pt x="1310" y="97"/>
                  </a:lnTo>
                  <a:lnTo>
                    <a:pt x="1310" y="99"/>
                  </a:lnTo>
                  <a:lnTo>
                    <a:pt x="1310" y="99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5" y="101"/>
                  </a:lnTo>
                  <a:lnTo>
                    <a:pt x="1305" y="101"/>
                  </a:lnTo>
                  <a:lnTo>
                    <a:pt x="1304" y="101"/>
                  </a:lnTo>
                  <a:lnTo>
                    <a:pt x="1304" y="101"/>
                  </a:lnTo>
                  <a:lnTo>
                    <a:pt x="1304" y="99"/>
                  </a:lnTo>
                  <a:lnTo>
                    <a:pt x="1302" y="101"/>
                  </a:lnTo>
                  <a:lnTo>
                    <a:pt x="1301" y="101"/>
                  </a:lnTo>
                  <a:lnTo>
                    <a:pt x="1301" y="102"/>
                  </a:lnTo>
                  <a:lnTo>
                    <a:pt x="1301" y="104"/>
                  </a:lnTo>
                  <a:lnTo>
                    <a:pt x="1301" y="104"/>
                  </a:lnTo>
                  <a:lnTo>
                    <a:pt x="1299" y="107"/>
                  </a:lnTo>
                  <a:lnTo>
                    <a:pt x="1296" y="108"/>
                  </a:lnTo>
                  <a:lnTo>
                    <a:pt x="1294" y="112"/>
                  </a:lnTo>
                  <a:lnTo>
                    <a:pt x="1294" y="113"/>
                  </a:lnTo>
                  <a:lnTo>
                    <a:pt x="1293" y="113"/>
                  </a:lnTo>
                  <a:lnTo>
                    <a:pt x="1293" y="116"/>
                  </a:lnTo>
                  <a:lnTo>
                    <a:pt x="1291" y="118"/>
                  </a:lnTo>
                  <a:lnTo>
                    <a:pt x="1293" y="118"/>
                  </a:lnTo>
                  <a:lnTo>
                    <a:pt x="1293" y="119"/>
                  </a:lnTo>
                  <a:lnTo>
                    <a:pt x="1293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6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3" y="123"/>
                  </a:lnTo>
                  <a:lnTo>
                    <a:pt x="1291" y="123"/>
                  </a:lnTo>
                  <a:lnTo>
                    <a:pt x="1291" y="123"/>
                  </a:lnTo>
                  <a:lnTo>
                    <a:pt x="1291" y="124"/>
                  </a:lnTo>
                  <a:lnTo>
                    <a:pt x="1288" y="126"/>
                  </a:lnTo>
                  <a:lnTo>
                    <a:pt x="1290" y="127"/>
                  </a:lnTo>
                  <a:lnTo>
                    <a:pt x="1293" y="127"/>
                  </a:lnTo>
                  <a:lnTo>
                    <a:pt x="1293" y="127"/>
                  </a:lnTo>
                  <a:lnTo>
                    <a:pt x="1294" y="130"/>
                  </a:lnTo>
                  <a:lnTo>
                    <a:pt x="1294" y="132"/>
                  </a:lnTo>
                  <a:lnTo>
                    <a:pt x="1294" y="132"/>
                  </a:lnTo>
                  <a:lnTo>
                    <a:pt x="1296" y="134"/>
                  </a:lnTo>
                  <a:lnTo>
                    <a:pt x="1296" y="135"/>
                  </a:lnTo>
                  <a:lnTo>
                    <a:pt x="1297" y="137"/>
                  </a:lnTo>
                  <a:lnTo>
                    <a:pt x="1299" y="137"/>
                  </a:lnTo>
                  <a:lnTo>
                    <a:pt x="1302" y="135"/>
                  </a:lnTo>
                  <a:lnTo>
                    <a:pt x="1304" y="135"/>
                  </a:lnTo>
                  <a:lnTo>
                    <a:pt x="1304" y="134"/>
                  </a:lnTo>
                  <a:lnTo>
                    <a:pt x="1302" y="132"/>
                  </a:lnTo>
                  <a:lnTo>
                    <a:pt x="1302" y="132"/>
                  </a:lnTo>
                  <a:lnTo>
                    <a:pt x="1301" y="130"/>
                  </a:lnTo>
                  <a:lnTo>
                    <a:pt x="1301" y="132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2" y="130"/>
                  </a:lnTo>
                  <a:lnTo>
                    <a:pt x="1302" y="130"/>
                  </a:lnTo>
                  <a:lnTo>
                    <a:pt x="1304" y="132"/>
                  </a:lnTo>
                  <a:lnTo>
                    <a:pt x="1305" y="135"/>
                  </a:lnTo>
                  <a:lnTo>
                    <a:pt x="1305" y="137"/>
                  </a:lnTo>
                  <a:lnTo>
                    <a:pt x="1305" y="137"/>
                  </a:lnTo>
                  <a:lnTo>
                    <a:pt x="1304" y="137"/>
                  </a:lnTo>
                  <a:lnTo>
                    <a:pt x="1304" y="137"/>
                  </a:lnTo>
                  <a:lnTo>
                    <a:pt x="1297" y="138"/>
                  </a:lnTo>
                  <a:lnTo>
                    <a:pt x="1297" y="140"/>
                  </a:lnTo>
                  <a:lnTo>
                    <a:pt x="1294" y="140"/>
                  </a:lnTo>
                  <a:lnTo>
                    <a:pt x="1294" y="140"/>
                  </a:lnTo>
                  <a:lnTo>
                    <a:pt x="1294" y="138"/>
                  </a:lnTo>
                  <a:lnTo>
                    <a:pt x="1294" y="137"/>
                  </a:lnTo>
                  <a:lnTo>
                    <a:pt x="1294" y="137"/>
                  </a:lnTo>
                  <a:lnTo>
                    <a:pt x="1290" y="140"/>
                  </a:lnTo>
                  <a:lnTo>
                    <a:pt x="1288" y="140"/>
                  </a:lnTo>
                  <a:lnTo>
                    <a:pt x="1286" y="141"/>
                  </a:lnTo>
                  <a:lnTo>
                    <a:pt x="1286" y="140"/>
                  </a:lnTo>
                  <a:lnTo>
                    <a:pt x="1286" y="138"/>
                  </a:lnTo>
                  <a:lnTo>
                    <a:pt x="1288" y="137"/>
                  </a:lnTo>
                  <a:lnTo>
                    <a:pt x="1286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5"/>
                  </a:lnTo>
                  <a:lnTo>
                    <a:pt x="1283" y="135"/>
                  </a:lnTo>
                  <a:lnTo>
                    <a:pt x="1285" y="137"/>
                  </a:lnTo>
                  <a:lnTo>
                    <a:pt x="1283" y="138"/>
                  </a:lnTo>
                  <a:lnTo>
                    <a:pt x="1283" y="141"/>
                  </a:lnTo>
                  <a:lnTo>
                    <a:pt x="1282" y="143"/>
                  </a:lnTo>
                  <a:lnTo>
                    <a:pt x="1279" y="143"/>
                  </a:lnTo>
                  <a:lnTo>
                    <a:pt x="1275" y="143"/>
                  </a:lnTo>
                  <a:lnTo>
                    <a:pt x="1274" y="143"/>
                  </a:lnTo>
                  <a:lnTo>
                    <a:pt x="1271" y="145"/>
                  </a:lnTo>
                  <a:lnTo>
                    <a:pt x="1269" y="143"/>
                  </a:lnTo>
                  <a:lnTo>
                    <a:pt x="1267" y="145"/>
                  </a:lnTo>
                  <a:lnTo>
                    <a:pt x="1263" y="145"/>
                  </a:lnTo>
                  <a:lnTo>
                    <a:pt x="1261" y="145"/>
                  </a:lnTo>
                  <a:lnTo>
                    <a:pt x="1260" y="146"/>
                  </a:lnTo>
                  <a:lnTo>
                    <a:pt x="1258" y="146"/>
                  </a:lnTo>
                  <a:lnTo>
                    <a:pt x="1252" y="149"/>
                  </a:lnTo>
                  <a:lnTo>
                    <a:pt x="1250" y="149"/>
                  </a:lnTo>
                  <a:lnTo>
                    <a:pt x="1249" y="151"/>
                  </a:lnTo>
                  <a:lnTo>
                    <a:pt x="1249" y="152"/>
                  </a:lnTo>
                  <a:lnTo>
                    <a:pt x="1247" y="152"/>
                  </a:lnTo>
                  <a:lnTo>
                    <a:pt x="1247" y="152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47" y="151"/>
                  </a:lnTo>
                  <a:lnTo>
                    <a:pt x="1249" y="148"/>
                  </a:lnTo>
                  <a:lnTo>
                    <a:pt x="1247" y="146"/>
                  </a:lnTo>
                  <a:lnTo>
                    <a:pt x="1247" y="146"/>
                  </a:lnTo>
                  <a:lnTo>
                    <a:pt x="1247" y="145"/>
                  </a:lnTo>
                  <a:lnTo>
                    <a:pt x="1247" y="146"/>
                  </a:lnTo>
                  <a:lnTo>
                    <a:pt x="1247" y="149"/>
                  </a:lnTo>
                  <a:lnTo>
                    <a:pt x="1247" y="151"/>
                  </a:lnTo>
                  <a:lnTo>
                    <a:pt x="1245" y="154"/>
                  </a:lnTo>
                  <a:lnTo>
                    <a:pt x="1245" y="154"/>
                  </a:lnTo>
                  <a:lnTo>
                    <a:pt x="1244" y="154"/>
                  </a:lnTo>
                  <a:lnTo>
                    <a:pt x="1244" y="154"/>
                  </a:lnTo>
                  <a:lnTo>
                    <a:pt x="1244" y="156"/>
                  </a:lnTo>
                  <a:lnTo>
                    <a:pt x="1242" y="156"/>
                  </a:lnTo>
                  <a:lnTo>
                    <a:pt x="1242" y="157"/>
                  </a:lnTo>
                  <a:lnTo>
                    <a:pt x="1242" y="159"/>
                  </a:lnTo>
                  <a:lnTo>
                    <a:pt x="1245" y="159"/>
                  </a:lnTo>
                  <a:lnTo>
                    <a:pt x="1245" y="159"/>
                  </a:lnTo>
                  <a:lnTo>
                    <a:pt x="1247" y="159"/>
                  </a:lnTo>
                  <a:lnTo>
                    <a:pt x="1247" y="160"/>
                  </a:lnTo>
                  <a:lnTo>
                    <a:pt x="1247" y="162"/>
                  </a:lnTo>
                  <a:lnTo>
                    <a:pt x="1245" y="164"/>
                  </a:lnTo>
                  <a:lnTo>
                    <a:pt x="1245" y="165"/>
                  </a:lnTo>
                  <a:lnTo>
                    <a:pt x="1245" y="168"/>
                  </a:lnTo>
                  <a:lnTo>
                    <a:pt x="1245" y="170"/>
                  </a:lnTo>
                  <a:lnTo>
                    <a:pt x="1245" y="170"/>
                  </a:lnTo>
                  <a:lnTo>
                    <a:pt x="1245" y="167"/>
                  </a:lnTo>
                  <a:lnTo>
                    <a:pt x="1245" y="167"/>
                  </a:lnTo>
                  <a:lnTo>
                    <a:pt x="1244" y="167"/>
                  </a:lnTo>
                  <a:lnTo>
                    <a:pt x="1244" y="171"/>
                  </a:lnTo>
                  <a:lnTo>
                    <a:pt x="1242" y="173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6"/>
                  </a:lnTo>
                  <a:lnTo>
                    <a:pt x="1239" y="176"/>
                  </a:lnTo>
                  <a:lnTo>
                    <a:pt x="1239" y="178"/>
                  </a:lnTo>
                  <a:lnTo>
                    <a:pt x="1239" y="178"/>
                  </a:lnTo>
                  <a:lnTo>
                    <a:pt x="1238" y="178"/>
                  </a:lnTo>
                  <a:lnTo>
                    <a:pt x="1238" y="178"/>
                  </a:lnTo>
                  <a:lnTo>
                    <a:pt x="1238" y="179"/>
                  </a:lnTo>
                  <a:lnTo>
                    <a:pt x="1236" y="179"/>
                  </a:lnTo>
                  <a:lnTo>
                    <a:pt x="1234" y="182"/>
                  </a:lnTo>
                  <a:lnTo>
                    <a:pt x="1233" y="184"/>
                  </a:lnTo>
                  <a:lnTo>
                    <a:pt x="1233" y="184"/>
                  </a:lnTo>
                  <a:lnTo>
                    <a:pt x="1233" y="182"/>
                  </a:lnTo>
                  <a:lnTo>
                    <a:pt x="1233" y="181"/>
                  </a:lnTo>
                  <a:lnTo>
                    <a:pt x="1231" y="179"/>
                  </a:lnTo>
                  <a:lnTo>
                    <a:pt x="1231" y="179"/>
                  </a:lnTo>
                  <a:lnTo>
                    <a:pt x="1230" y="179"/>
                  </a:lnTo>
                  <a:lnTo>
                    <a:pt x="1228" y="178"/>
                  </a:lnTo>
                  <a:lnTo>
                    <a:pt x="1226" y="178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3"/>
                  </a:lnTo>
                  <a:lnTo>
                    <a:pt x="1225" y="171"/>
                  </a:lnTo>
                  <a:lnTo>
                    <a:pt x="1225" y="170"/>
                  </a:lnTo>
                  <a:lnTo>
                    <a:pt x="1226" y="170"/>
                  </a:lnTo>
                  <a:lnTo>
                    <a:pt x="1230" y="168"/>
                  </a:lnTo>
                  <a:lnTo>
                    <a:pt x="1230" y="167"/>
                  </a:lnTo>
                  <a:lnTo>
                    <a:pt x="1231" y="167"/>
                  </a:lnTo>
                  <a:lnTo>
                    <a:pt x="1230" y="168"/>
                  </a:lnTo>
                  <a:lnTo>
                    <a:pt x="1226" y="168"/>
                  </a:lnTo>
                  <a:lnTo>
                    <a:pt x="1226" y="170"/>
                  </a:lnTo>
                  <a:lnTo>
                    <a:pt x="1225" y="170"/>
                  </a:lnTo>
                  <a:lnTo>
                    <a:pt x="1225" y="171"/>
                  </a:lnTo>
                  <a:lnTo>
                    <a:pt x="1223" y="173"/>
                  </a:lnTo>
                  <a:lnTo>
                    <a:pt x="1223" y="173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6"/>
                  </a:lnTo>
                  <a:lnTo>
                    <a:pt x="1225" y="178"/>
                  </a:lnTo>
                  <a:lnTo>
                    <a:pt x="1226" y="181"/>
                  </a:lnTo>
                  <a:lnTo>
                    <a:pt x="1226" y="184"/>
                  </a:lnTo>
                  <a:lnTo>
                    <a:pt x="1230" y="186"/>
                  </a:lnTo>
                  <a:lnTo>
                    <a:pt x="1230" y="187"/>
                  </a:lnTo>
                  <a:lnTo>
                    <a:pt x="1230" y="187"/>
                  </a:lnTo>
                  <a:lnTo>
                    <a:pt x="1230" y="189"/>
                  </a:lnTo>
                  <a:lnTo>
                    <a:pt x="1230" y="190"/>
                  </a:lnTo>
                  <a:lnTo>
                    <a:pt x="1230" y="190"/>
                  </a:lnTo>
                  <a:lnTo>
                    <a:pt x="1231" y="190"/>
                  </a:lnTo>
                  <a:lnTo>
                    <a:pt x="1231" y="192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5"/>
                  </a:lnTo>
                  <a:lnTo>
                    <a:pt x="1230" y="195"/>
                  </a:lnTo>
                  <a:lnTo>
                    <a:pt x="1228" y="197"/>
                  </a:lnTo>
                  <a:lnTo>
                    <a:pt x="1228" y="198"/>
                  </a:lnTo>
                  <a:lnTo>
                    <a:pt x="1226" y="198"/>
                  </a:lnTo>
                  <a:lnTo>
                    <a:pt x="1223" y="206"/>
                  </a:lnTo>
                  <a:lnTo>
                    <a:pt x="1223" y="208"/>
                  </a:lnTo>
                  <a:lnTo>
                    <a:pt x="1222" y="208"/>
                  </a:lnTo>
                  <a:lnTo>
                    <a:pt x="1222" y="208"/>
                  </a:lnTo>
                  <a:lnTo>
                    <a:pt x="1220" y="209"/>
                  </a:lnTo>
                  <a:lnTo>
                    <a:pt x="1220" y="209"/>
                  </a:lnTo>
                  <a:lnTo>
                    <a:pt x="1219" y="212"/>
                  </a:lnTo>
                  <a:lnTo>
                    <a:pt x="1219" y="214"/>
                  </a:lnTo>
                  <a:lnTo>
                    <a:pt x="1217" y="212"/>
                  </a:lnTo>
                  <a:lnTo>
                    <a:pt x="1217" y="212"/>
                  </a:lnTo>
                  <a:lnTo>
                    <a:pt x="1217" y="209"/>
                  </a:lnTo>
                  <a:lnTo>
                    <a:pt x="1219" y="206"/>
                  </a:lnTo>
                  <a:lnTo>
                    <a:pt x="1220" y="204"/>
                  </a:lnTo>
                  <a:lnTo>
                    <a:pt x="1222" y="203"/>
                  </a:lnTo>
                  <a:lnTo>
                    <a:pt x="1222" y="201"/>
                  </a:lnTo>
                  <a:lnTo>
                    <a:pt x="1220" y="200"/>
                  </a:lnTo>
                  <a:lnTo>
                    <a:pt x="1219" y="200"/>
                  </a:lnTo>
                  <a:lnTo>
                    <a:pt x="1220" y="200"/>
                  </a:lnTo>
                  <a:lnTo>
                    <a:pt x="1220" y="198"/>
                  </a:lnTo>
                  <a:lnTo>
                    <a:pt x="1219" y="198"/>
                  </a:lnTo>
                  <a:lnTo>
                    <a:pt x="1219" y="198"/>
                  </a:lnTo>
                  <a:lnTo>
                    <a:pt x="1219" y="197"/>
                  </a:lnTo>
                  <a:lnTo>
                    <a:pt x="1219" y="197"/>
                  </a:lnTo>
                  <a:lnTo>
                    <a:pt x="1219" y="195"/>
                  </a:lnTo>
                  <a:lnTo>
                    <a:pt x="1219" y="195"/>
                  </a:lnTo>
                  <a:lnTo>
                    <a:pt x="1219" y="193"/>
                  </a:lnTo>
                  <a:lnTo>
                    <a:pt x="1219" y="193"/>
                  </a:lnTo>
                  <a:lnTo>
                    <a:pt x="1219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5" y="195"/>
                  </a:lnTo>
                  <a:lnTo>
                    <a:pt x="1214" y="193"/>
                  </a:lnTo>
                  <a:lnTo>
                    <a:pt x="1214" y="192"/>
                  </a:lnTo>
                  <a:lnTo>
                    <a:pt x="1212" y="192"/>
                  </a:lnTo>
                  <a:lnTo>
                    <a:pt x="1214" y="190"/>
                  </a:lnTo>
                  <a:lnTo>
                    <a:pt x="1214" y="189"/>
                  </a:lnTo>
                  <a:lnTo>
                    <a:pt x="1215" y="190"/>
                  </a:lnTo>
                  <a:lnTo>
                    <a:pt x="1217" y="190"/>
                  </a:lnTo>
                  <a:lnTo>
                    <a:pt x="1217" y="189"/>
                  </a:lnTo>
                  <a:lnTo>
                    <a:pt x="1217" y="189"/>
                  </a:lnTo>
                  <a:lnTo>
                    <a:pt x="1214" y="189"/>
                  </a:lnTo>
                  <a:lnTo>
                    <a:pt x="1214" y="187"/>
                  </a:lnTo>
                  <a:lnTo>
                    <a:pt x="1214" y="187"/>
                  </a:lnTo>
                  <a:lnTo>
                    <a:pt x="1212" y="187"/>
                  </a:lnTo>
                  <a:lnTo>
                    <a:pt x="1212" y="189"/>
                  </a:lnTo>
                  <a:lnTo>
                    <a:pt x="1212" y="186"/>
                  </a:lnTo>
                  <a:lnTo>
                    <a:pt x="1214" y="186"/>
                  </a:lnTo>
                  <a:lnTo>
                    <a:pt x="1215" y="186"/>
                  </a:lnTo>
                  <a:lnTo>
                    <a:pt x="1214" y="184"/>
                  </a:lnTo>
                  <a:lnTo>
                    <a:pt x="1214" y="184"/>
                  </a:lnTo>
                  <a:lnTo>
                    <a:pt x="1212" y="184"/>
                  </a:lnTo>
                  <a:lnTo>
                    <a:pt x="1212" y="184"/>
                  </a:lnTo>
                  <a:lnTo>
                    <a:pt x="1212" y="182"/>
                  </a:lnTo>
                  <a:lnTo>
                    <a:pt x="1214" y="182"/>
                  </a:lnTo>
                  <a:lnTo>
                    <a:pt x="1214" y="184"/>
                  </a:lnTo>
                  <a:lnTo>
                    <a:pt x="1215" y="182"/>
                  </a:lnTo>
                  <a:lnTo>
                    <a:pt x="1215" y="181"/>
                  </a:lnTo>
                  <a:lnTo>
                    <a:pt x="1214" y="182"/>
                  </a:lnTo>
                  <a:lnTo>
                    <a:pt x="1214" y="179"/>
                  </a:lnTo>
                  <a:lnTo>
                    <a:pt x="1215" y="178"/>
                  </a:lnTo>
                  <a:lnTo>
                    <a:pt x="1215" y="176"/>
                  </a:lnTo>
                  <a:lnTo>
                    <a:pt x="1217" y="178"/>
                  </a:lnTo>
                  <a:lnTo>
                    <a:pt x="1219" y="176"/>
                  </a:lnTo>
                  <a:lnTo>
                    <a:pt x="1219" y="176"/>
                  </a:lnTo>
                  <a:lnTo>
                    <a:pt x="1217" y="176"/>
                  </a:lnTo>
                  <a:lnTo>
                    <a:pt x="1217" y="176"/>
                  </a:lnTo>
                  <a:lnTo>
                    <a:pt x="1219" y="175"/>
                  </a:lnTo>
                  <a:lnTo>
                    <a:pt x="1219" y="175"/>
                  </a:lnTo>
                  <a:lnTo>
                    <a:pt x="1217" y="175"/>
                  </a:lnTo>
                  <a:lnTo>
                    <a:pt x="1217" y="173"/>
                  </a:lnTo>
                  <a:lnTo>
                    <a:pt x="1217" y="173"/>
                  </a:lnTo>
                  <a:lnTo>
                    <a:pt x="1215" y="173"/>
                  </a:lnTo>
                  <a:lnTo>
                    <a:pt x="1215" y="175"/>
                  </a:lnTo>
                  <a:lnTo>
                    <a:pt x="1215" y="175"/>
                  </a:lnTo>
                  <a:lnTo>
                    <a:pt x="1215" y="176"/>
                  </a:lnTo>
                  <a:lnTo>
                    <a:pt x="1215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8"/>
                  </a:lnTo>
                  <a:lnTo>
                    <a:pt x="1214" y="178"/>
                  </a:lnTo>
                  <a:lnTo>
                    <a:pt x="1212" y="176"/>
                  </a:lnTo>
                  <a:lnTo>
                    <a:pt x="1212" y="176"/>
                  </a:lnTo>
                  <a:lnTo>
                    <a:pt x="1212" y="178"/>
                  </a:lnTo>
                  <a:lnTo>
                    <a:pt x="1212" y="178"/>
                  </a:lnTo>
                  <a:lnTo>
                    <a:pt x="1211" y="178"/>
                  </a:lnTo>
                  <a:lnTo>
                    <a:pt x="1211" y="179"/>
                  </a:lnTo>
                  <a:lnTo>
                    <a:pt x="1211" y="179"/>
                  </a:lnTo>
                  <a:lnTo>
                    <a:pt x="1209" y="179"/>
                  </a:lnTo>
                  <a:lnTo>
                    <a:pt x="1209" y="179"/>
                  </a:lnTo>
                  <a:lnTo>
                    <a:pt x="1211" y="181"/>
                  </a:lnTo>
                  <a:lnTo>
                    <a:pt x="1211" y="181"/>
                  </a:lnTo>
                  <a:lnTo>
                    <a:pt x="1211" y="182"/>
                  </a:lnTo>
                  <a:lnTo>
                    <a:pt x="1211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11" y="184"/>
                  </a:lnTo>
                  <a:lnTo>
                    <a:pt x="1209" y="186"/>
                  </a:lnTo>
                  <a:lnTo>
                    <a:pt x="1209" y="186"/>
                  </a:lnTo>
                  <a:lnTo>
                    <a:pt x="1209" y="187"/>
                  </a:lnTo>
                  <a:lnTo>
                    <a:pt x="1209" y="187"/>
                  </a:lnTo>
                  <a:lnTo>
                    <a:pt x="1209" y="190"/>
                  </a:lnTo>
                  <a:lnTo>
                    <a:pt x="1211" y="192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09" y="193"/>
                  </a:lnTo>
                  <a:lnTo>
                    <a:pt x="1209" y="192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2"/>
                  </a:lnTo>
                  <a:lnTo>
                    <a:pt x="1211" y="195"/>
                  </a:lnTo>
                  <a:lnTo>
                    <a:pt x="1212" y="197"/>
                  </a:lnTo>
                  <a:lnTo>
                    <a:pt x="1212" y="198"/>
                  </a:lnTo>
                  <a:lnTo>
                    <a:pt x="1212" y="198"/>
                  </a:lnTo>
                  <a:lnTo>
                    <a:pt x="1211" y="198"/>
                  </a:lnTo>
                  <a:lnTo>
                    <a:pt x="1211" y="197"/>
                  </a:lnTo>
                  <a:lnTo>
                    <a:pt x="1209" y="197"/>
                  </a:lnTo>
                  <a:lnTo>
                    <a:pt x="1206" y="195"/>
                  </a:lnTo>
                  <a:lnTo>
                    <a:pt x="1204" y="193"/>
                  </a:lnTo>
                  <a:lnTo>
                    <a:pt x="1204" y="193"/>
                  </a:lnTo>
                  <a:lnTo>
                    <a:pt x="1204" y="195"/>
                  </a:lnTo>
                  <a:lnTo>
                    <a:pt x="1203" y="193"/>
                  </a:lnTo>
                  <a:lnTo>
                    <a:pt x="1203" y="193"/>
                  </a:lnTo>
                  <a:lnTo>
                    <a:pt x="1203" y="192"/>
                  </a:lnTo>
                  <a:lnTo>
                    <a:pt x="1201" y="192"/>
                  </a:lnTo>
                  <a:lnTo>
                    <a:pt x="1200" y="193"/>
                  </a:lnTo>
                  <a:lnTo>
                    <a:pt x="1200" y="193"/>
                  </a:lnTo>
                  <a:lnTo>
                    <a:pt x="1200" y="192"/>
                  </a:lnTo>
                  <a:lnTo>
                    <a:pt x="1200" y="190"/>
                  </a:lnTo>
                  <a:lnTo>
                    <a:pt x="1201" y="189"/>
                  </a:lnTo>
                  <a:lnTo>
                    <a:pt x="1201" y="189"/>
                  </a:lnTo>
                  <a:lnTo>
                    <a:pt x="1203" y="187"/>
                  </a:lnTo>
                  <a:lnTo>
                    <a:pt x="1203" y="186"/>
                  </a:lnTo>
                  <a:lnTo>
                    <a:pt x="1201" y="187"/>
                  </a:lnTo>
                  <a:lnTo>
                    <a:pt x="1201" y="187"/>
                  </a:lnTo>
                  <a:lnTo>
                    <a:pt x="1200" y="189"/>
                  </a:lnTo>
                  <a:lnTo>
                    <a:pt x="1200" y="190"/>
                  </a:lnTo>
                  <a:lnTo>
                    <a:pt x="1198" y="190"/>
                  </a:lnTo>
                  <a:lnTo>
                    <a:pt x="1198" y="193"/>
                  </a:lnTo>
                  <a:lnTo>
                    <a:pt x="1198" y="193"/>
                  </a:lnTo>
                  <a:lnTo>
                    <a:pt x="1200" y="193"/>
                  </a:lnTo>
                  <a:lnTo>
                    <a:pt x="1201" y="193"/>
                  </a:lnTo>
                  <a:lnTo>
                    <a:pt x="1201" y="193"/>
                  </a:lnTo>
                  <a:lnTo>
                    <a:pt x="1204" y="197"/>
                  </a:lnTo>
                  <a:lnTo>
                    <a:pt x="1208" y="198"/>
                  </a:lnTo>
                  <a:lnTo>
                    <a:pt x="1209" y="198"/>
                  </a:lnTo>
                  <a:lnTo>
                    <a:pt x="1211" y="200"/>
                  </a:lnTo>
                  <a:lnTo>
                    <a:pt x="1212" y="200"/>
                  </a:lnTo>
                  <a:lnTo>
                    <a:pt x="1214" y="201"/>
                  </a:lnTo>
                  <a:lnTo>
                    <a:pt x="1214" y="203"/>
                  </a:lnTo>
                  <a:lnTo>
                    <a:pt x="1212" y="203"/>
                  </a:lnTo>
                  <a:lnTo>
                    <a:pt x="1212" y="204"/>
                  </a:lnTo>
                  <a:lnTo>
                    <a:pt x="1212" y="206"/>
                  </a:lnTo>
                  <a:lnTo>
                    <a:pt x="1211" y="206"/>
                  </a:lnTo>
                  <a:lnTo>
                    <a:pt x="1211" y="204"/>
                  </a:lnTo>
                  <a:lnTo>
                    <a:pt x="1206" y="201"/>
                  </a:lnTo>
                  <a:lnTo>
                    <a:pt x="1204" y="200"/>
                  </a:lnTo>
                  <a:lnTo>
                    <a:pt x="1203" y="198"/>
                  </a:lnTo>
                  <a:lnTo>
                    <a:pt x="1201" y="197"/>
                  </a:lnTo>
                  <a:lnTo>
                    <a:pt x="1201" y="197"/>
                  </a:lnTo>
                  <a:lnTo>
                    <a:pt x="1204" y="200"/>
                  </a:lnTo>
                  <a:lnTo>
                    <a:pt x="1204" y="201"/>
                  </a:lnTo>
                  <a:lnTo>
                    <a:pt x="1206" y="203"/>
                  </a:lnTo>
                  <a:lnTo>
                    <a:pt x="1208" y="204"/>
                  </a:lnTo>
                  <a:lnTo>
                    <a:pt x="1209" y="206"/>
                  </a:lnTo>
                  <a:lnTo>
                    <a:pt x="1211" y="206"/>
                  </a:lnTo>
                  <a:lnTo>
                    <a:pt x="1212" y="208"/>
                  </a:lnTo>
                  <a:lnTo>
                    <a:pt x="1212" y="208"/>
                  </a:lnTo>
                  <a:lnTo>
                    <a:pt x="1214" y="208"/>
                  </a:lnTo>
                  <a:lnTo>
                    <a:pt x="1214" y="209"/>
                  </a:lnTo>
                  <a:lnTo>
                    <a:pt x="1214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2"/>
                  </a:lnTo>
                  <a:lnTo>
                    <a:pt x="1209" y="211"/>
                  </a:lnTo>
                  <a:lnTo>
                    <a:pt x="1206" y="208"/>
                  </a:lnTo>
                  <a:lnTo>
                    <a:pt x="1206" y="209"/>
                  </a:lnTo>
                  <a:lnTo>
                    <a:pt x="1206" y="209"/>
                  </a:lnTo>
                  <a:lnTo>
                    <a:pt x="1208" y="211"/>
                  </a:lnTo>
                  <a:lnTo>
                    <a:pt x="1209" y="212"/>
                  </a:lnTo>
                  <a:lnTo>
                    <a:pt x="1211" y="212"/>
                  </a:lnTo>
                  <a:lnTo>
                    <a:pt x="1212" y="214"/>
                  </a:lnTo>
                  <a:lnTo>
                    <a:pt x="1212" y="214"/>
                  </a:lnTo>
                  <a:lnTo>
                    <a:pt x="1212" y="216"/>
                  </a:lnTo>
                  <a:lnTo>
                    <a:pt x="1212" y="216"/>
                  </a:lnTo>
                  <a:lnTo>
                    <a:pt x="1211" y="217"/>
                  </a:lnTo>
                  <a:lnTo>
                    <a:pt x="1211" y="216"/>
                  </a:lnTo>
                  <a:lnTo>
                    <a:pt x="1209" y="216"/>
                  </a:lnTo>
                  <a:lnTo>
                    <a:pt x="1209" y="214"/>
                  </a:lnTo>
                  <a:lnTo>
                    <a:pt x="1208" y="212"/>
                  </a:lnTo>
                  <a:lnTo>
                    <a:pt x="1208" y="212"/>
                  </a:lnTo>
                  <a:lnTo>
                    <a:pt x="1203" y="211"/>
                  </a:lnTo>
                  <a:lnTo>
                    <a:pt x="1200" y="211"/>
                  </a:lnTo>
                  <a:lnTo>
                    <a:pt x="1200" y="211"/>
                  </a:lnTo>
                  <a:lnTo>
                    <a:pt x="1200" y="212"/>
                  </a:lnTo>
                  <a:lnTo>
                    <a:pt x="1203" y="212"/>
                  </a:lnTo>
                  <a:lnTo>
                    <a:pt x="1204" y="212"/>
                  </a:lnTo>
                  <a:lnTo>
                    <a:pt x="1206" y="214"/>
                  </a:lnTo>
                  <a:lnTo>
                    <a:pt x="1208" y="214"/>
                  </a:lnTo>
                  <a:lnTo>
                    <a:pt x="1208" y="216"/>
                  </a:lnTo>
                  <a:lnTo>
                    <a:pt x="1209" y="217"/>
                  </a:lnTo>
                  <a:lnTo>
                    <a:pt x="1211" y="219"/>
                  </a:lnTo>
                  <a:lnTo>
                    <a:pt x="1211" y="219"/>
                  </a:lnTo>
                  <a:lnTo>
                    <a:pt x="1214" y="217"/>
                  </a:lnTo>
                  <a:lnTo>
                    <a:pt x="1215" y="217"/>
                  </a:lnTo>
                  <a:lnTo>
                    <a:pt x="1217" y="219"/>
                  </a:lnTo>
                  <a:lnTo>
                    <a:pt x="1217" y="219"/>
                  </a:lnTo>
                  <a:lnTo>
                    <a:pt x="1219" y="220"/>
                  </a:lnTo>
                  <a:lnTo>
                    <a:pt x="1219" y="222"/>
                  </a:lnTo>
                  <a:lnTo>
                    <a:pt x="1220" y="230"/>
                  </a:lnTo>
                  <a:lnTo>
                    <a:pt x="1223" y="234"/>
                  </a:lnTo>
                  <a:lnTo>
                    <a:pt x="1223" y="236"/>
                  </a:lnTo>
                  <a:lnTo>
                    <a:pt x="1223" y="234"/>
                  </a:lnTo>
                  <a:lnTo>
                    <a:pt x="1222" y="231"/>
                  </a:lnTo>
                  <a:lnTo>
                    <a:pt x="1220" y="228"/>
                  </a:lnTo>
                  <a:lnTo>
                    <a:pt x="1219" y="223"/>
                  </a:lnTo>
                  <a:lnTo>
                    <a:pt x="1219" y="222"/>
                  </a:lnTo>
                  <a:lnTo>
                    <a:pt x="1219" y="222"/>
                  </a:lnTo>
                  <a:lnTo>
                    <a:pt x="1217" y="222"/>
                  </a:lnTo>
                  <a:lnTo>
                    <a:pt x="1217" y="223"/>
                  </a:lnTo>
                  <a:lnTo>
                    <a:pt x="1217" y="223"/>
                  </a:lnTo>
                  <a:lnTo>
                    <a:pt x="1217" y="225"/>
                  </a:lnTo>
                  <a:lnTo>
                    <a:pt x="1217" y="227"/>
                  </a:lnTo>
                  <a:lnTo>
                    <a:pt x="1219" y="227"/>
                  </a:lnTo>
                  <a:lnTo>
                    <a:pt x="1219" y="228"/>
                  </a:lnTo>
                  <a:lnTo>
                    <a:pt x="1220" y="231"/>
                  </a:lnTo>
                  <a:lnTo>
                    <a:pt x="1219" y="230"/>
                  </a:lnTo>
                  <a:lnTo>
                    <a:pt x="1219" y="230"/>
                  </a:lnTo>
                  <a:lnTo>
                    <a:pt x="1217" y="230"/>
                  </a:lnTo>
                  <a:lnTo>
                    <a:pt x="1215" y="228"/>
                  </a:lnTo>
                  <a:lnTo>
                    <a:pt x="1215" y="230"/>
                  </a:lnTo>
                  <a:lnTo>
                    <a:pt x="1215" y="231"/>
                  </a:lnTo>
                  <a:lnTo>
                    <a:pt x="1214" y="230"/>
                  </a:lnTo>
                  <a:lnTo>
                    <a:pt x="1214" y="230"/>
                  </a:lnTo>
                  <a:lnTo>
                    <a:pt x="1214" y="231"/>
                  </a:lnTo>
                  <a:lnTo>
                    <a:pt x="1212" y="231"/>
                  </a:lnTo>
                  <a:lnTo>
                    <a:pt x="1212" y="231"/>
                  </a:lnTo>
                  <a:lnTo>
                    <a:pt x="1211" y="231"/>
                  </a:lnTo>
                  <a:lnTo>
                    <a:pt x="1211" y="233"/>
                  </a:lnTo>
                  <a:lnTo>
                    <a:pt x="1209" y="233"/>
                  </a:lnTo>
                  <a:lnTo>
                    <a:pt x="1208" y="231"/>
                  </a:lnTo>
                  <a:lnTo>
                    <a:pt x="1206" y="231"/>
                  </a:lnTo>
                  <a:lnTo>
                    <a:pt x="1206" y="230"/>
                  </a:lnTo>
                  <a:lnTo>
                    <a:pt x="1206" y="231"/>
                  </a:lnTo>
                  <a:lnTo>
                    <a:pt x="1206" y="233"/>
                  </a:lnTo>
                  <a:lnTo>
                    <a:pt x="1206" y="234"/>
                  </a:lnTo>
                  <a:lnTo>
                    <a:pt x="1208" y="234"/>
                  </a:lnTo>
                  <a:lnTo>
                    <a:pt x="1209" y="234"/>
                  </a:lnTo>
                  <a:lnTo>
                    <a:pt x="1212" y="234"/>
                  </a:lnTo>
                  <a:lnTo>
                    <a:pt x="1214" y="233"/>
                  </a:lnTo>
                  <a:lnTo>
                    <a:pt x="1214" y="233"/>
                  </a:lnTo>
                  <a:lnTo>
                    <a:pt x="1215" y="233"/>
                  </a:lnTo>
                  <a:lnTo>
                    <a:pt x="1217" y="234"/>
                  </a:lnTo>
                  <a:lnTo>
                    <a:pt x="1215" y="236"/>
                  </a:lnTo>
                  <a:lnTo>
                    <a:pt x="1215" y="238"/>
                  </a:lnTo>
                  <a:lnTo>
                    <a:pt x="1217" y="238"/>
                  </a:lnTo>
                  <a:lnTo>
                    <a:pt x="1217" y="238"/>
                  </a:lnTo>
                  <a:lnTo>
                    <a:pt x="1217" y="234"/>
                  </a:lnTo>
                  <a:lnTo>
                    <a:pt x="1219" y="234"/>
                  </a:lnTo>
                  <a:lnTo>
                    <a:pt x="1220" y="234"/>
                  </a:lnTo>
                  <a:lnTo>
                    <a:pt x="1220" y="234"/>
                  </a:lnTo>
                  <a:lnTo>
                    <a:pt x="1220" y="236"/>
                  </a:lnTo>
                  <a:lnTo>
                    <a:pt x="1220" y="238"/>
                  </a:lnTo>
                  <a:lnTo>
                    <a:pt x="1220" y="239"/>
                  </a:lnTo>
                  <a:lnTo>
                    <a:pt x="1217" y="241"/>
                  </a:lnTo>
                  <a:lnTo>
                    <a:pt x="1215" y="244"/>
                  </a:lnTo>
                  <a:lnTo>
                    <a:pt x="1214" y="244"/>
                  </a:lnTo>
                  <a:lnTo>
                    <a:pt x="1214" y="244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09" y="242"/>
                  </a:lnTo>
                  <a:lnTo>
                    <a:pt x="1209" y="241"/>
                  </a:lnTo>
                  <a:lnTo>
                    <a:pt x="1209" y="241"/>
                  </a:lnTo>
                  <a:lnTo>
                    <a:pt x="1208" y="241"/>
                  </a:lnTo>
                  <a:lnTo>
                    <a:pt x="1208" y="242"/>
                  </a:lnTo>
                  <a:lnTo>
                    <a:pt x="1206" y="242"/>
                  </a:lnTo>
                  <a:lnTo>
                    <a:pt x="1204" y="242"/>
                  </a:lnTo>
                  <a:lnTo>
                    <a:pt x="1203" y="241"/>
                  </a:lnTo>
                  <a:lnTo>
                    <a:pt x="1203" y="242"/>
                  </a:lnTo>
                  <a:lnTo>
                    <a:pt x="1209" y="244"/>
                  </a:lnTo>
                  <a:lnTo>
                    <a:pt x="1209" y="244"/>
                  </a:lnTo>
                  <a:lnTo>
                    <a:pt x="1209" y="245"/>
                  </a:lnTo>
                  <a:lnTo>
                    <a:pt x="1209" y="245"/>
                  </a:lnTo>
                  <a:lnTo>
                    <a:pt x="1208" y="247"/>
                  </a:lnTo>
                  <a:lnTo>
                    <a:pt x="1208" y="247"/>
                  </a:lnTo>
                  <a:lnTo>
                    <a:pt x="1208" y="249"/>
                  </a:lnTo>
                  <a:lnTo>
                    <a:pt x="1206" y="250"/>
                  </a:lnTo>
                  <a:lnTo>
                    <a:pt x="1204" y="249"/>
                  </a:lnTo>
                  <a:lnTo>
                    <a:pt x="1201" y="247"/>
                  </a:lnTo>
                  <a:lnTo>
                    <a:pt x="1203" y="249"/>
                  </a:lnTo>
                  <a:lnTo>
                    <a:pt x="1204" y="250"/>
                  </a:lnTo>
                  <a:lnTo>
                    <a:pt x="1206" y="250"/>
                  </a:lnTo>
                  <a:lnTo>
                    <a:pt x="1211" y="250"/>
                  </a:lnTo>
                  <a:lnTo>
                    <a:pt x="1212" y="250"/>
                  </a:lnTo>
                  <a:lnTo>
                    <a:pt x="1211" y="252"/>
                  </a:lnTo>
                  <a:lnTo>
                    <a:pt x="1209" y="253"/>
                  </a:lnTo>
                  <a:lnTo>
                    <a:pt x="1208" y="253"/>
                  </a:lnTo>
                  <a:lnTo>
                    <a:pt x="1208" y="253"/>
                  </a:lnTo>
                  <a:lnTo>
                    <a:pt x="1206" y="255"/>
                  </a:lnTo>
                  <a:lnTo>
                    <a:pt x="1206" y="255"/>
                  </a:lnTo>
                  <a:lnTo>
                    <a:pt x="1204" y="255"/>
                  </a:lnTo>
                  <a:lnTo>
                    <a:pt x="1201" y="255"/>
                  </a:lnTo>
                  <a:lnTo>
                    <a:pt x="1201" y="253"/>
                  </a:lnTo>
                  <a:lnTo>
                    <a:pt x="1200" y="255"/>
                  </a:lnTo>
                  <a:lnTo>
                    <a:pt x="1198" y="256"/>
                  </a:lnTo>
                  <a:lnTo>
                    <a:pt x="1198" y="255"/>
                  </a:lnTo>
                  <a:lnTo>
                    <a:pt x="1197" y="255"/>
                  </a:lnTo>
                  <a:lnTo>
                    <a:pt x="1197" y="253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5" y="258"/>
                  </a:lnTo>
                  <a:lnTo>
                    <a:pt x="1193" y="260"/>
                  </a:lnTo>
                  <a:lnTo>
                    <a:pt x="1192" y="260"/>
                  </a:lnTo>
                  <a:lnTo>
                    <a:pt x="1192" y="261"/>
                  </a:lnTo>
                  <a:lnTo>
                    <a:pt x="1190" y="263"/>
                  </a:lnTo>
                  <a:lnTo>
                    <a:pt x="1190" y="264"/>
                  </a:lnTo>
                  <a:lnTo>
                    <a:pt x="1189" y="266"/>
                  </a:lnTo>
                  <a:lnTo>
                    <a:pt x="1189" y="266"/>
                  </a:lnTo>
                  <a:lnTo>
                    <a:pt x="1189" y="264"/>
                  </a:lnTo>
                  <a:lnTo>
                    <a:pt x="1189" y="263"/>
                  </a:lnTo>
                  <a:lnTo>
                    <a:pt x="1189" y="266"/>
                  </a:lnTo>
                  <a:lnTo>
                    <a:pt x="1189" y="268"/>
                  </a:lnTo>
                  <a:lnTo>
                    <a:pt x="1182" y="268"/>
                  </a:lnTo>
                  <a:lnTo>
                    <a:pt x="1179" y="268"/>
                  </a:lnTo>
                  <a:lnTo>
                    <a:pt x="1176" y="271"/>
                  </a:lnTo>
                  <a:lnTo>
                    <a:pt x="1174" y="271"/>
                  </a:lnTo>
                  <a:lnTo>
                    <a:pt x="1171" y="275"/>
                  </a:lnTo>
                  <a:lnTo>
                    <a:pt x="1171" y="279"/>
                  </a:lnTo>
                  <a:lnTo>
                    <a:pt x="1170" y="277"/>
                  </a:lnTo>
                  <a:lnTo>
                    <a:pt x="1170" y="275"/>
                  </a:lnTo>
                  <a:lnTo>
                    <a:pt x="1170" y="275"/>
                  </a:lnTo>
                  <a:lnTo>
                    <a:pt x="1170" y="277"/>
                  </a:lnTo>
                  <a:lnTo>
                    <a:pt x="1170" y="279"/>
                  </a:lnTo>
                  <a:lnTo>
                    <a:pt x="1170" y="280"/>
                  </a:lnTo>
                  <a:lnTo>
                    <a:pt x="1168" y="282"/>
                  </a:lnTo>
                  <a:lnTo>
                    <a:pt x="1167" y="282"/>
                  </a:lnTo>
                  <a:lnTo>
                    <a:pt x="1165" y="282"/>
                  </a:lnTo>
                  <a:lnTo>
                    <a:pt x="1165" y="283"/>
                  </a:lnTo>
                  <a:lnTo>
                    <a:pt x="1163" y="285"/>
                  </a:lnTo>
                  <a:lnTo>
                    <a:pt x="1162" y="285"/>
                  </a:lnTo>
                  <a:lnTo>
                    <a:pt x="1160" y="285"/>
                  </a:lnTo>
                  <a:lnTo>
                    <a:pt x="1160" y="286"/>
                  </a:lnTo>
                  <a:lnTo>
                    <a:pt x="1160" y="286"/>
                  </a:lnTo>
                  <a:lnTo>
                    <a:pt x="1159" y="288"/>
                  </a:lnTo>
                  <a:lnTo>
                    <a:pt x="1157" y="288"/>
                  </a:lnTo>
                  <a:lnTo>
                    <a:pt x="1157" y="288"/>
                  </a:lnTo>
                  <a:lnTo>
                    <a:pt x="1156" y="288"/>
                  </a:lnTo>
                  <a:lnTo>
                    <a:pt x="1156" y="290"/>
                  </a:lnTo>
                  <a:lnTo>
                    <a:pt x="1154" y="290"/>
                  </a:lnTo>
                  <a:lnTo>
                    <a:pt x="1152" y="290"/>
                  </a:lnTo>
                  <a:lnTo>
                    <a:pt x="1151" y="290"/>
                  </a:lnTo>
                  <a:lnTo>
                    <a:pt x="1151" y="290"/>
                  </a:lnTo>
                  <a:lnTo>
                    <a:pt x="1152" y="290"/>
                  </a:lnTo>
                  <a:lnTo>
                    <a:pt x="1152" y="291"/>
                  </a:lnTo>
                  <a:lnTo>
                    <a:pt x="1152" y="293"/>
                  </a:lnTo>
                  <a:lnTo>
                    <a:pt x="1152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49" y="291"/>
                  </a:lnTo>
                  <a:lnTo>
                    <a:pt x="1149" y="291"/>
                  </a:lnTo>
                  <a:lnTo>
                    <a:pt x="1149" y="293"/>
                  </a:lnTo>
                  <a:lnTo>
                    <a:pt x="1149" y="293"/>
                  </a:lnTo>
                  <a:lnTo>
                    <a:pt x="1148" y="291"/>
                  </a:lnTo>
                  <a:lnTo>
                    <a:pt x="1148" y="291"/>
                  </a:lnTo>
                  <a:lnTo>
                    <a:pt x="1148" y="293"/>
                  </a:lnTo>
                  <a:lnTo>
                    <a:pt x="1149" y="293"/>
                  </a:lnTo>
                  <a:lnTo>
                    <a:pt x="1149" y="294"/>
                  </a:lnTo>
                  <a:lnTo>
                    <a:pt x="1149" y="294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6" y="296"/>
                  </a:lnTo>
                  <a:lnTo>
                    <a:pt x="1146" y="297"/>
                  </a:lnTo>
                  <a:lnTo>
                    <a:pt x="1146" y="299"/>
                  </a:lnTo>
                  <a:lnTo>
                    <a:pt x="1144" y="299"/>
                  </a:lnTo>
                  <a:lnTo>
                    <a:pt x="1143" y="299"/>
                  </a:lnTo>
                  <a:lnTo>
                    <a:pt x="1143" y="299"/>
                  </a:lnTo>
                  <a:lnTo>
                    <a:pt x="1143" y="301"/>
                  </a:lnTo>
                  <a:lnTo>
                    <a:pt x="1144" y="301"/>
                  </a:lnTo>
                  <a:lnTo>
                    <a:pt x="1144" y="301"/>
                  </a:lnTo>
                  <a:lnTo>
                    <a:pt x="1143" y="302"/>
                  </a:lnTo>
                  <a:lnTo>
                    <a:pt x="1143" y="302"/>
                  </a:lnTo>
                  <a:lnTo>
                    <a:pt x="1141" y="302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1" y="304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3" y="305"/>
                  </a:lnTo>
                  <a:lnTo>
                    <a:pt x="1141" y="307"/>
                  </a:lnTo>
                  <a:lnTo>
                    <a:pt x="1141" y="307"/>
                  </a:lnTo>
                  <a:lnTo>
                    <a:pt x="1141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1" y="310"/>
                  </a:lnTo>
                  <a:lnTo>
                    <a:pt x="1140" y="312"/>
                  </a:lnTo>
                  <a:lnTo>
                    <a:pt x="1138" y="310"/>
                  </a:lnTo>
                  <a:lnTo>
                    <a:pt x="1138" y="310"/>
                  </a:lnTo>
                  <a:lnTo>
                    <a:pt x="1138" y="312"/>
                  </a:lnTo>
                  <a:lnTo>
                    <a:pt x="1138" y="312"/>
                  </a:lnTo>
                  <a:lnTo>
                    <a:pt x="1138" y="313"/>
                  </a:lnTo>
                  <a:lnTo>
                    <a:pt x="1138" y="315"/>
                  </a:lnTo>
                  <a:lnTo>
                    <a:pt x="1137" y="316"/>
                  </a:lnTo>
                  <a:lnTo>
                    <a:pt x="1137" y="316"/>
                  </a:lnTo>
                  <a:lnTo>
                    <a:pt x="1138" y="318"/>
                  </a:lnTo>
                  <a:lnTo>
                    <a:pt x="1138" y="320"/>
                  </a:lnTo>
                  <a:lnTo>
                    <a:pt x="1140" y="326"/>
                  </a:lnTo>
                  <a:lnTo>
                    <a:pt x="1140" y="327"/>
                  </a:lnTo>
                  <a:lnTo>
                    <a:pt x="1141" y="332"/>
                  </a:lnTo>
                  <a:lnTo>
                    <a:pt x="1143" y="338"/>
                  </a:lnTo>
                  <a:lnTo>
                    <a:pt x="1146" y="345"/>
                  </a:lnTo>
                  <a:lnTo>
                    <a:pt x="1151" y="353"/>
                  </a:lnTo>
                  <a:lnTo>
                    <a:pt x="1152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1" y="359"/>
                  </a:lnTo>
                  <a:lnTo>
                    <a:pt x="1152" y="362"/>
                  </a:lnTo>
                  <a:lnTo>
                    <a:pt x="1152" y="362"/>
                  </a:lnTo>
                  <a:lnTo>
                    <a:pt x="1151" y="357"/>
                  </a:lnTo>
                  <a:lnTo>
                    <a:pt x="1151" y="356"/>
                  </a:lnTo>
                  <a:lnTo>
                    <a:pt x="1151" y="353"/>
                  </a:lnTo>
                  <a:lnTo>
                    <a:pt x="1151" y="353"/>
                  </a:lnTo>
                  <a:lnTo>
                    <a:pt x="1149" y="354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4"/>
                  </a:lnTo>
                  <a:lnTo>
                    <a:pt x="1149" y="353"/>
                  </a:lnTo>
                  <a:lnTo>
                    <a:pt x="1149" y="351"/>
                  </a:lnTo>
                  <a:lnTo>
                    <a:pt x="1149" y="351"/>
                  </a:lnTo>
                  <a:lnTo>
                    <a:pt x="1148" y="351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51"/>
                  </a:lnTo>
                  <a:lnTo>
                    <a:pt x="1148" y="353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7"/>
                  </a:lnTo>
                  <a:lnTo>
                    <a:pt x="1156" y="373"/>
                  </a:lnTo>
                  <a:lnTo>
                    <a:pt x="1157" y="375"/>
                  </a:lnTo>
                  <a:lnTo>
                    <a:pt x="1159" y="376"/>
                  </a:lnTo>
                  <a:lnTo>
                    <a:pt x="1159" y="379"/>
                  </a:lnTo>
                  <a:lnTo>
                    <a:pt x="1159" y="383"/>
                  </a:lnTo>
                  <a:lnTo>
                    <a:pt x="1157" y="389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6" y="395"/>
                  </a:lnTo>
                  <a:lnTo>
                    <a:pt x="1156" y="397"/>
                  </a:lnTo>
                  <a:lnTo>
                    <a:pt x="1154" y="400"/>
                  </a:lnTo>
                  <a:lnTo>
                    <a:pt x="1154" y="401"/>
                  </a:lnTo>
                  <a:lnTo>
                    <a:pt x="1152" y="403"/>
                  </a:lnTo>
                  <a:lnTo>
                    <a:pt x="1151" y="403"/>
                  </a:lnTo>
                  <a:lnTo>
                    <a:pt x="1149" y="405"/>
                  </a:lnTo>
                  <a:lnTo>
                    <a:pt x="1146" y="405"/>
                  </a:lnTo>
                  <a:lnTo>
                    <a:pt x="1144" y="405"/>
                  </a:lnTo>
                  <a:lnTo>
                    <a:pt x="1143" y="405"/>
                  </a:lnTo>
                  <a:lnTo>
                    <a:pt x="1143" y="403"/>
                  </a:lnTo>
                  <a:lnTo>
                    <a:pt x="1143" y="403"/>
                  </a:lnTo>
                  <a:lnTo>
                    <a:pt x="1143" y="401"/>
                  </a:lnTo>
                  <a:lnTo>
                    <a:pt x="1143" y="401"/>
                  </a:lnTo>
                  <a:lnTo>
                    <a:pt x="1146" y="403"/>
                  </a:lnTo>
                  <a:lnTo>
                    <a:pt x="1146" y="403"/>
                  </a:lnTo>
                  <a:lnTo>
                    <a:pt x="1144" y="401"/>
                  </a:lnTo>
                  <a:lnTo>
                    <a:pt x="1144" y="401"/>
                  </a:lnTo>
                  <a:lnTo>
                    <a:pt x="1143" y="401"/>
                  </a:lnTo>
                  <a:lnTo>
                    <a:pt x="1141" y="398"/>
                  </a:lnTo>
                  <a:lnTo>
                    <a:pt x="1140" y="395"/>
                  </a:lnTo>
                  <a:lnTo>
                    <a:pt x="1140" y="394"/>
                  </a:lnTo>
                  <a:lnTo>
                    <a:pt x="1137" y="394"/>
                  </a:lnTo>
                  <a:lnTo>
                    <a:pt x="1135" y="392"/>
                  </a:lnTo>
                  <a:lnTo>
                    <a:pt x="1133" y="389"/>
                  </a:lnTo>
                  <a:lnTo>
                    <a:pt x="1132" y="386"/>
                  </a:lnTo>
                  <a:lnTo>
                    <a:pt x="1132" y="384"/>
                  </a:lnTo>
                  <a:lnTo>
                    <a:pt x="1130" y="384"/>
                  </a:lnTo>
                  <a:lnTo>
                    <a:pt x="1132" y="383"/>
                  </a:lnTo>
                  <a:lnTo>
                    <a:pt x="1133" y="381"/>
                  </a:lnTo>
                  <a:lnTo>
                    <a:pt x="1132" y="381"/>
                  </a:lnTo>
                  <a:lnTo>
                    <a:pt x="1132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29" y="381"/>
                  </a:lnTo>
                  <a:lnTo>
                    <a:pt x="1129" y="378"/>
                  </a:lnTo>
                  <a:lnTo>
                    <a:pt x="1130" y="376"/>
                  </a:lnTo>
                  <a:lnTo>
                    <a:pt x="1129" y="376"/>
                  </a:lnTo>
                  <a:lnTo>
                    <a:pt x="1127" y="378"/>
                  </a:lnTo>
                  <a:lnTo>
                    <a:pt x="1129" y="378"/>
                  </a:lnTo>
                  <a:lnTo>
                    <a:pt x="1127" y="379"/>
                  </a:lnTo>
                  <a:lnTo>
                    <a:pt x="1127" y="378"/>
                  </a:lnTo>
                  <a:lnTo>
                    <a:pt x="1126" y="378"/>
                  </a:lnTo>
                  <a:lnTo>
                    <a:pt x="1126" y="378"/>
                  </a:lnTo>
                  <a:lnTo>
                    <a:pt x="1124" y="375"/>
                  </a:lnTo>
                  <a:lnTo>
                    <a:pt x="1121" y="370"/>
                  </a:lnTo>
                  <a:lnTo>
                    <a:pt x="1121" y="370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2" y="365"/>
                  </a:lnTo>
                  <a:lnTo>
                    <a:pt x="1124" y="364"/>
                  </a:lnTo>
                  <a:lnTo>
                    <a:pt x="1124" y="364"/>
                  </a:lnTo>
                  <a:lnTo>
                    <a:pt x="1124" y="362"/>
                  </a:lnTo>
                  <a:lnTo>
                    <a:pt x="1124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1" y="360"/>
                  </a:lnTo>
                  <a:lnTo>
                    <a:pt x="1121" y="362"/>
                  </a:lnTo>
                  <a:lnTo>
                    <a:pt x="1121" y="362"/>
                  </a:lnTo>
                  <a:lnTo>
                    <a:pt x="1122" y="362"/>
                  </a:lnTo>
                  <a:lnTo>
                    <a:pt x="1121" y="364"/>
                  </a:lnTo>
                  <a:lnTo>
                    <a:pt x="1121" y="365"/>
                  </a:lnTo>
                  <a:lnTo>
                    <a:pt x="1121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4"/>
                  </a:lnTo>
                  <a:lnTo>
                    <a:pt x="1118" y="364"/>
                  </a:lnTo>
                  <a:lnTo>
                    <a:pt x="1119" y="357"/>
                  </a:lnTo>
                  <a:lnTo>
                    <a:pt x="1121" y="353"/>
                  </a:lnTo>
                  <a:lnTo>
                    <a:pt x="1121" y="349"/>
                  </a:lnTo>
                  <a:lnTo>
                    <a:pt x="1121" y="348"/>
                  </a:lnTo>
                  <a:lnTo>
                    <a:pt x="1121" y="346"/>
                  </a:lnTo>
                  <a:lnTo>
                    <a:pt x="1119" y="345"/>
                  </a:lnTo>
                  <a:lnTo>
                    <a:pt x="1111" y="338"/>
                  </a:lnTo>
                  <a:lnTo>
                    <a:pt x="1107" y="331"/>
                  </a:lnTo>
                  <a:lnTo>
                    <a:pt x="1100" y="327"/>
                  </a:lnTo>
                  <a:lnTo>
                    <a:pt x="1097" y="329"/>
                  </a:lnTo>
                  <a:lnTo>
                    <a:pt x="1096" y="329"/>
                  </a:lnTo>
                  <a:lnTo>
                    <a:pt x="1096" y="329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4" y="331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88" y="334"/>
                  </a:lnTo>
                  <a:lnTo>
                    <a:pt x="1086" y="334"/>
                  </a:lnTo>
                  <a:lnTo>
                    <a:pt x="1085" y="334"/>
                  </a:lnTo>
                  <a:lnTo>
                    <a:pt x="1083" y="334"/>
                  </a:lnTo>
                  <a:lnTo>
                    <a:pt x="1081" y="334"/>
                  </a:lnTo>
                  <a:lnTo>
                    <a:pt x="1081" y="334"/>
                  </a:lnTo>
                  <a:lnTo>
                    <a:pt x="1081" y="332"/>
                  </a:lnTo>
                  <a:lnTo>
                    <a:pt x="1081" y="332"/>
                  </a:lnTo>
                  <a:lnTo>
                    <a:pt x="1081" y="334"/>
                  </a:lnTo>
                  <a:lnTo>
                    <a:pt x="1083" y="334"/>
                  </a:lnTo>
                  <a:lnTo>
                    <a:pt x="1083" y="332"/>
                  </a:lnTo>
                  <a:lnTo>
                    <a:pt x="1081" y="332"/>
                  </a:lnTo>
                  <a:lnTo>
                    <a:pt x="1080" y="331"/>
                  </a:lnTo>
                  <a:lnTo>
                    <a:pt x="1077" y="327"/>
                  </a:lnTo>
                  <a:lnTo>
                    <a:pt x="1078" y="327"/>
                  </a:lnTo>
                  <a:lnTo>
                    <a:pt x="1078" y="327"/>
                  </a:lnTo>
                  <a:lnTo>
                    <a:pt x="1077" y="326"/>
                  </a:lnTo>
                  <a:lnTo>
                    <a:pt x="1078" y="326"/>
                  </a:lnTo>
                  <a:lnTo>
                    <a:pt x="1078" y="324"/>
                  </a:lnTo>
                  <a:lnTo>
                    <a:pt x="1077" y="324"/>
                  </a:lnTo>
                  <a:lnTo>
                    <a:pt x="1077" y="326"/>
                  </a:lnTo>
                  <a:lnTo>
                    <a:pt x="1077" y="326"/>
                  </a:lnTo>
                  <a:lnTo>
                    <a:pt x="1077" y="327"/>
                  </a:lnTo>
                  <a:lnTo>
                    <a:pt x="1075" y="327"/>
                  </a:lnTo>
                  <a:lnTo>
                    <a:pt x="1075" y="326"/>
                  </a:lnTo>
                  <a:lnTo>
                    <a:pt x="1070" y="324"/>
                  </a:lnTo>
                  <a:lnTo>
                    <a:pt x="1066" y="323"/>
                  </a:lnTo>
                  <a:lnTo>
                    <a:pt x="1069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69" y="321"/>
                  </a:lnTo>
                  <a:lnTo>
                    <a:pt x="1067" y="321"/>
                  </a:lnTo>
                  <a:lnTo>
                    <a:pt x="1066" y="321"/>
                  </a:lnTo>
                  <a:lnTo>
                    <a:pt x="1066" y="323"/>
                  </a:lnTo>
                  <a:lnTo>
                    <a:pt x="1064" y="323"/>
                  </a:lnTo>
                  <a:lnTo>
                    <a:pt x="1062" y="323"/>
                  </a:lnTo>
                  <a:lnTo>
                    <a:pt x="1059" y="324"/>
                  </a:lnTo>
                  <a:lnTo>
                    <a:pt x="1055" y="324"/>
                  </a:lnTo>
                  <a:lnTo>
                    <a:pt x="1056" y="324"/>
                  </a:lnTo>
                  <a:lnTo>
                    <a:pt x="1056" y="323"/>
                  </a:lnTo>
                  <a:lnTo>
                    <a:pt x="1058" y="323"/>
                  </a:lnTo>
                  <a:lnTo>
                    <a:pt x="1059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6" y="321"/>
                  </a:lnTo>
                  <a:lnTo>
                    <a:pt x="1056" y="321"/>
                  </a:lnTo>
                  <a:lnTo>
                    <a:pt x="1056" y="323"/>
                  </a:lnTo>
                  <a:lnTo>
                    <a:pt x="1055" y="323"/>
                  </a:lnTo>
                  <a:lnTo>
                    <a:pt x="1055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3"/>
                  </a:lnTo>
                  <a:lnTo>
                    <a:pt x="1051" y="324"/>
                  </a:lnTo>
                  <a:lnTo>
                    <a:pt x="1050" y="326"/>
                  </a:lnTo>
                  <a:lnTo>
                    <a:pt x="1044" y="326"/>
                  </a:lnTo>
                  <a:lnTo>
                    <a:pt x="1044" y="326"/>
                  </a:lnTo>
                  <a:lnTo>
                    <a:pt x="1045" y="326"/>
                  </a:lnTo>
                  <a:lnTo>
                    <a:pt x="1047" y="324"/>
                  </a:lnTo>
                  <a:lnTo>
                    <a:pt x="1047" y="324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1"/>
                  </a:lnTo>
                  <a:lnTo>
                    <a:pt x="1045" y="320"/>
                  </a:lnTo>
                  <a:lnTo>
                    <a:pt x="1044" y="318"/>
                  </a:lnTo>
                  <a:lnTo>
                    <a:pt x="1044" y="318"/>
                  </a:lnTo>
                  <a:lnTo>
                    <a:pt x="1042" y="321"/>
                  </a:lnTo>
                  <a:lnTo>
                    <a:pt x="1042" y="323"/>
                  </a:lnTo>
                  <a:lnTo>
                    <a:pt x="1042" y="324"/>
                  </a:lnTo>
                  <a:lnTo>
                    <a:pt x="1040" y="324"/>
                  </a:lnTo>
                  <a:lnTo>
                    <a:pt x="1039" y="324"/>
                  </a:lnTo>
                  <a:lnTo>
                    <a:pt x="1034" y="324"/>
                  </a:lnTo>
                  <a:lnTo>
                    <a:pt x="1033" y="323"/>
                  </a:lnTo>
                  <a:lnTo>
                    <a:pt x="1031" y="323"/>
                  </a:lnTo>
                  <a:lnTo>
                    <a:pt x="1031" y="323"/>
                  </a:lnTo>
                  <a:lnTo>
                    <a:pt x="1028" y="324"/>
                  </a:lnTo>
                  <a:lnTo>
                    <a:pt x="1026" y="324"/>
                  </a:lnTo>
                  <a:lnTo>
                    <a:pt x="1025" y="324"/>
                  </a:lnTo>
                  <a:lnTo>
                    <a:pt x="1025" y="324"/>
                  </a:lnTo>
                  <a:lnTo>
                    <a:pt x="1023" y="326"/>
                  </a:lnTo>
                  <a:lnTo>
                    <a:pt x="1020" y="327"/>
                  </a:lnTo>
                  <a:lnTo>
                    <a:pt x="1015" y="326"/>
                  </a:lnTo>
                  <a:lnTo>
                    <a:pt x="1014" y="324"/>
                  </a:lnTo>
                  <a:lnTo>
                    <a:pt x="1014" y="324"/>
                  </a:lnTo>
                  <a:lnTo>
                    <a:pt x="1012" y="323"/>
                  </a:lnTo>
                  <a:lnTo>
                    <a:pt x="1010" y="326"/>
                  </a:lnTo>
                  <a:lnTo>
                    <a:pt x="1009" y="327"/>
                  </a:lnTo>
                  <a:lnTo>
                    <a:pt x="1010" y="329"/>
                  </a:lnTo>
                  <a:lnTo>
                    <a:pt x="1012" y="329"/>
                  </a:lnTo>
                  <a:lnTo>
                    <a:pt x="1015" y="329"/>
                  </a:lnTo>
                  <a:lnTo>
                    <a:pt x="1017" y="327"/>
                  </a:lnTo>
                  <a:lnTo>
                    <a:pt x="1017" y="327"/>
                  </a:lnTo>
                  <a:lnTo>
                    <a:pt x="1018" y="327"/>
                  </a:lnTo>
                  <a:lnTo>
                    <a:pt x="1018" y="327"/>
                  </a:lnTo>
                  <a:lnTo>
                    <a:pt x="1020" y="327"/>
                  </a:lnTo>
                  <a:lnTo>
                    <a:pt x="1020" y="327"/>
                  </a:lnTo>
                  <a:lnTo>
                    <a:pt x="1018" y="329"/>
                  </a:lnTo>
                  <a:lnTo>
                    <a:pt x="1018" y="329"/>
                  </a:lnTo>
                  <a:lnTo>
                    <a:pt x="1017" y="329"/>
                  </a:lnTo>
                  <a:lnTo>
                    <a:pt x="1018" y="331"/>
                  </a:lnTo>
                  <a:lnTo>
                    <a:pt x="1020" y="331"/>
                  </a:lnTo>
                  <a:lnTo>
                    <a:pt x="1020" y="331"/>
                  </a:lnTo>
                  <a:lnTo>
                    <a:pt x="1021" y="329"/>
                  </a:lnTo>
                  <a:lnTo>
                    <a:pt x="1021" y="329"/>
                  </a:lnTo>
                  <a:lnTo>
                    <a:pt x="1023" y="329"/>
                  </a:lnTo>
                  <a:lnTo>
                    <a:pt x="1023" y="329"/>
                  </a:lnTo>
                  <a:lnTo>
                    <a:pt x="1023" y="331"/>
                  </a:lnTo>
                  <a:lnTo>
                    <a:pt x="1025" y="331"/>
                  </a:lnTo>
                  <a:lnTo>
                    <a:pt x="1025" y="332"/>
                  </a:lnTo>
                  <a:lnTo>
                    <a:pt x="1025" y="332"/>
                  </a:lnTo>
                  <a:lnTo>
                    <a:pt x="1023" y="332"/>
                  </a:lnTo>
                  <a:lnTo>
                    <a:pt x="1021" y="334"/>
                  </a:lnTo>
                  <a:lnTo>
                    <a:pt x="1020" y="334"/>
                  </a:lnTo>
                  <a:lnTo>
                    <a:pt x="1021" y="334"/>
                  </a:lnTo>
                  <a:lnTo>
                    <a:pt x="1020" y="335"/>
                  </a:lnTo>
                  <a:lnTo>
                    <a:pt x="1020" y="334"/>
                  </a:lnTo>
                  <a:lnTo>
                    <a:pt x="1020" y="335"/>
                  </a:lnTo>
                  <a:lnTo>
                    <a:pt x="1020" y="335"/>
                  </a:lnTo>
                  <a:lnTo>
                    <a:pt x="1018" y="335"/>
                  </a:lnTo>
                  <a:lnTo>
                    <a:pt x="1020" y="337"/>
                  </a:lnTo>
                  <a:lnTo>
                    <a:pt x="1021" y="337"/>
                  </a:lnTo>
                  <a:lnTo>
                    <a:pt x="1021" y="338"/>
                  </a:lnTo>
                  <a:lnTo>
                    <a:pt x="1026" y="340"/>
                  </a:lnTo>
                  <a:lnTo>
                    <a:pt x="1026" y="340"/>
                  </a:lnTo>
                  <a:lnTo>
                    <a:pt x="1028" y="342"/>
                  </a:lnTo>
                  <a:lnTo>
                    <a:pt x="1028" y="342"/>
                  </a:lnTo>
                  <a:lnTo>
                    <a:pt x="1029" y="342"/>
                  </a:lnTo>
                  <a:lnTo>
                    <a:pt x="1029" y="343"/>
                  </a:lnTo>
                  <a:lnTo>
                    <a:pt x="1028" y="343"/>
                  </a:lnTo>
                  <a:lnTo>
                    <a:pt x="1028" y="345"/>
                  </a:lnTo>
                  <a:lnTo>
                    <a:pt x="1026" y="345"/>
                  </a:lnTo>
                  <a:lnTo>
                    <a:pt x="1026" y="345"/>
                  </a:lnTo>
                  <a:lnTo>
                    <a:pt x="1026" y="343"/>
                  </a:lnTo>
                  <a:lnTo>
                    <a:pt x="1025" y="345"/>
                  </a:lnTo>
                  <a:lnTo>
                    <a:pt x="1023" y="345"/>
                  </a:lnTo>
                  <a:lnTo>
                    <a:pt x="1025" y="345"/>
                  </a:lnTo>
                  <a:lnTo>
                    <a:pt x="1023" y="343"/>
                  </a:lnTo>
                  <a:lnTo>
                    <a:pt x="1023" y="342"/>
                  </a:lnTo>
                  <a:lnTo>
                    <a:pt x="1021" y="342"/>
                  </a:lnTo>
                  <a:lnTo>
                    <a:pt x="1021" y="342"/>
                  </a:lnTo>
                  <a:lnTo>
                    <a:pt x="1020" y="340"/>
                  </a:lnTo>
                  <a:lnTo>
                    <a:pt x="1020" y="340"/>
                  </a:lnTo>
                  <a:lnTo>
                    <a:pt x="1018" y="340"/>
                  </a:lnTo>
                  <a:lnTo>
                    <a:pt x="1018" y="340"/>
                  </a:lnTo>
                  <a:lnTo>
                    <a:pt x="1018" y="338"/>
                  </a:lnTo>
                  <a:lnTo>
                    <a:pt x="1017" y="338"/>
                  </a:lnTo>
                  <a:lnTo>
                    <a:pt x="1017" y="338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4" y="338"/>
                  </a:lnTo>
                  <a:lnTo>
                    <a:pt x="1014" y="338"/>
                  </a:lnTo>
                  <a:lnTo>
                    <a:pt x="1014" y="340"/>
                  </a:lnTo>
                  <a:lnTo>
                    <a:pt x="1014" y="340"/>
                  </a:lnTo>
                  <a:lnTo>
                    <a:pt x="1014" y="342"/>
                  </a:lnTo>
                  <a:lnTo>
                    <a:pt x="1014" y="342"/>
                  </a:lnTo>
                  <a:lnTo>
                    <a:pt x="1012" y="343"/>
                  </a:lnTo>
                  <a:lnTo>
                    <a:pt x="1012" y="343"/>
                  </a:lnTo>
                  <a:lnTo>
                    <a:pt x="1010" y="343"/>
                  </a:lnTo>
                  <a:lnTo>
                    <a:pt x="1010" y="342"/>
                  </a:lnTo>
                  <a:lnTo>
                    <a:pt x="1009" y="340"/>
                  </a:lnTo>
                  <a:lnTo>
                    <a:pt x="1007" y="340"/>
                  </a:lnTo>
                  <a:lnTo>
                    <a:pt x="1006" y="342"/>
                  </a:lnTo>
                  <a:lnTo>
                    <a:pt x="1006" y="343"/>
                  </a:lnTo>
                  <a:lnTo>
                    <a:pt x="1004" y="343"/>
                  </a:lnTo>
                  <a:lnTo>
                    <a:pt x="1001" y="342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8" y="340"/>
                  </a:lnTo>
                  <a:lnTo>
                    <a:pt x="998" y="340"/>
                  </a:lnTo>
                  <a:lnTo>
                    <a:pt x="996" y="338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3" y="337"/>
                  </a:lnTo>
                  <a:lnTo>
                    <a:pt x="992" y="335"/>
                  </a:lnTo>
                  <a:lnTo>
                    <a:pt x="990" y="334"/>
                  </a:lnTo>
                  <a:lnTo>
                    <a:pt x="988" y="334"/>
                  </a:lnTo>
                  <a:lnTo>
                    <a:pt x="987" y="332"/>
                  </a:lnTo>
                  <a:lnTo>
                    <a:pt x="985" y="332"/>
                  </a:lnTo>
                  <a:lnTo>
                    <a:pt x="985" y="334"/>
                  </a:lnTo>
                  <a:lnTo>
                    <a:pt x="984" y="334"/>
                  </a:lnTo>
                  <a:lnTo>
                    <a:pt x="984" y="335"/>
                  </a:lnTo>
                  <a:lnTo>
                    <a:pt x="985" y="335"/>
                  </a:lnTo>
                  <a:lnTo>
                    <a:pt x="985" y="335"/>
                  </a:lnTo>
                  <a:lnTo>
                    <a:pt x="982" y="337"/>
                  </a:lnTo>
                  <a:lnTo>
                    <a:pt x="976" y="335"/>
                  </a:lnTo>
                  <a:lnTo>
                    <a:pt x="974" y="335"/>
                  </a:lnTo>
                  <a:lnTo>
                    <a:pt x="973" y="334"/>
                  </a:lnTo>
                  <a:lnTo>
                    <a:pt x="969" y="332"/>
                  </a:lnTo>
                  <a:lnTo>
                    <a:pt x="968" y="332"/>
                  </a:lnTo>
                  <a:lnTo>
                    <a:pt x="966" y="334"/>
                  </a:lnTo>
                  <a:lnTo>
                    <a:pt x="962" y="334"/>
                  </a:lnTo>
                  <a:lnTo>
                    <a:pt x="960" y="334"/>
                  </a:lnTo>
                  <a:lnTo>
                    <a:pt x="960" y="334"/>
                  </a:lnTo>
                  <a:lnTo>
                    <a:pt x="958" y="334"/>
                  </a:lnTo>
                  <a:lnTo>
                    <a:pt x="958" y="332"/>
                  </a:lnTo>
                  <a:lnTo>
                    <a:pt x="958" y="332"/>
                  </a:lnTo>
                  <a:lnTo>
                    <a:pt x="960" y="332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58" y="329"/>
                  </a:lnTo>
                  <a:lnTo>
                    <a:pt x="958" y="332"/>
                  </a:lnTo>
                  <a:lnTo>
                    <a:pt x="958" y="334"/>
                  </a:lnTo>
                  <a:lnTo>
                    <a:pt x="958" y="334"/>
                  </a:lnTo>
                  <a:lnTo>
                    <a:pt x="955" y="335"/>
                  </a:lnTo>
                  <a:lnTo>
                    <a:pt x="949" y="337"/>
                  </a:lnTo>
                  <a:lnTo>
                    <a:pt x="946" y="338"/>
                  </a:lnTo>
                  <a:lnTo>
                    <a:pt x="946" y="338"/>
                  </a:lnTo>
                  <a:lnTo>
                    <a:pt x="949" y="337"/>
                  </a:lnTo>
                  <a:lnTo>
                    <a:pt x="947" y="337"/>
                  </a:lnTo>
                  <a:lnTo>
                    <a:pt x="946" y="337"/>
                  </a:lnTo>
                  <a:lnTo>
                    <a:pt x="946" y="337"/>
                  </a:lnTo>
                  <a:lnTo>
                    <a:pt x="946" y="335"/>
                  </a:lnTo>
                  <a:lnTo>
                    <a:pt x="946" y="334"/>
                  </a:lnTo>
                  <a:lnTo>
                    <a:pt x="944" y="334"/>
                  </a:lnTo>
                  <a:lnTo>
                    <a:pt x="944" y="335"/>
                  </a:lnTo>
                  <a:lnTo>
                    <a:pt x="944" y="334"/>
                  </a:lnTo>
                  <a:lnTo>
                    <a:pt x="943" y="334"/>
                  </a:lnTo>
                  <a:lnTo>
                    <a:pt x="943" y="334"/>
                  </a:lnTo>
                  <a:lnTo>
                    <a:pt x="943" y="337"/>
                  </a:lnTo>
                  <a:lnTo>
                    <a:pt x="943" y="338"/>
                  </a:lnTo>
                  <a:lnTo>
                    <a:pt x="944" y="340"/>
                  </a:lnTo>
                  <a:lnTo>
                    <a:pt x="943" y="342"/>
                  </a:lnTo>
                  <a:lnTo>
                    <a:pt x="941" y="343"/>
                  </a:lnTo>
                  <a:lnTo>
                    <a:pt x="939" y="343"/>
                  </a:lnTo>
                  <a:lnTo>
                    <a:pt x="938" y="346"/>
                  </a:lnTo>
                  <a:lnTo>
                    <a:pt x="936" y="346"/>
                  </a:lnTo>
                  <a:lnTo>
                    <a:pt x="933" y="349"/>
                  </a:lnTo>
                  <a:lnTo>
                    <a:pt x="932" y="349"/>
                  </a:lnTo>
                  <a:lnTo>
                    <a:pt x="930" y="351"/>
                  </a:lnTo>
                  <a:lnTo>
                    <a:pt x="928" y="351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8" y="351"/>
                  </a:lnTo>
                  <a:lnTo>
                    <a:pt x="927" y="351"/>
                  </a:lnTo>
                  <a:lnTo>
                    <a:pt x="924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1" y="351"/>
                  </a:lnTo>
                  <a:lnTo>
                    <a:pt x="921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21" y="353"/>
                  </a:lnTo>
                  <a:lnTo>
                    <a:pt x="921" y="353"/>
                  </a:lnTo>
                  <a:lnTo>
                    <a:pt x="922" y="354"/>
                  </a:lnTo>
                  <a:lnTo>
                    <a:pt x="921" y="354"/>
                  </a:lnTo>
                  <a:lnTo>
                    <a:pt x="921" y="356"/>
                  </a:lnTo>
                  <a:lnTo>
                    <a:pt x="919" y="356"/>
                  </a:lnTo>
                  <a:lnTo>
                    <a:pt x="917" y="354"/>
                  </a:lnTo>
                  <a:lnTo>
                    <a:pt x="916" y="356"/>
                  </a:lnTo>
                  <a:lnTo>
                    <a:pt x="916" y="357"/>
                  </a:lnTo>
                  <a:lnTo>
                    <a:pt x="916" y="357"/>
                  </a:lnTo>
                  <a:lnTo>
                    <a:pt x="916" y="359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3" y="359"/>
                  </a:lnTo>
                  <a:lnTo>
                    <a:pt x="913" y="359"/>
                  </a:lnTo>
                  <a:lnTo>
                    <a:pt x="911" y="359"/>
                  </a:lnTo>
                  <a:lnTo>
                    <a:pt x="911" y="359"/>
                  </a:lnTo>
                  <a:lnTo>
                    <a:pt x="911" y="360"/>
                  </a:lnTo>
                  <a:lnTo>
                    <a:pt x="913" y="359"/>
                  </a:lnTo>
                  <a:lnTo>
                    <a:pt x="913" y="360"/>
                  </a:lnTo>
                  <a:lnTo>
                    <a:pt x="911" y="362"/>
                  </a:lnTo>
                  <a:lnTo>
                    <a:pt x="910" y="364"/>
                  </a:lnTo>
                  <a:lnTo>
                    <a:pt x="908" y="362"/>
                  </a:lnTo>
                  <a:lnTo>
                    <a:pt x="908" y="364"/>
                  </a:lnTo>
                  <a:lnTo>
                    <a:pt x="908" y="364"/>
                  </a:lnTo>
                  <a:lnTo>
                    <a:pt x="910" y="365"/>
                  </a:lnTo>
                  <a:lnTo>
                    <a:pt x="908" y="370"/>
                  </a:lnTo>
                  <a:lnTo>
                    <a:pt x="908" y="371"/>
                  </a:lnTo>
                  <a:lnTo>
                    <a:pt x="906" y="371"/>
                  </a:lnTo>
                  <a:lnTo>
                    <a:pt x="906" y="371"/>
                  </a:lnTo>
                  <a:lnTo>
                    <a:pt x="903" y="370"/>
                  </a:lnTo>
                  <a:lnTo>
                    <a:pt x="902" y="368"/>
                  </a:lnTo>
                  <a:lnTo>
                    <a:pt x="903" y="371"/>
                  </a:lnTo>
                  <a:lnTo>
                    <a:pt x="906" y="373"/>
                  </a:lnTo>
                  <a:lnTo>
                    <a:pt x="906" y="373"/>
                  </a:lnTo>
                  <a:lnTo>
                    <a:pt x="906" y="375"/>
                  </a:lnTo>
                  <a:lnTo>
                    <a:pt x="906" y="375"/>
                  </a:lnTo>
                  <a:lnTo>
                    <a:pt x="905" y="376"/>
                  </a:lnTo>
                  <a:lnTo>
                    <a:pt x="906" y="378"/>
                  </a:lnTo>
                  <a:lnTo>
                    <a:pt x="906" y="379"/>
                  </a:lnTo>
                  <a:lnTo>
                    <a:pt x="906" y="381"/>
                  </a:lnTo>
                  <a:lnTo>
                    <a:pt x="908" y="384"/>
                  </a:lnTo>
                  <a:lnTo>
                    <a:pt x="908" y="386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2"/>
                  </a:lnTo>
                  <a:lnTo>
                    <a:pt x="910" y="392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5" y="392"/>
                  </a:lnTo>
                  <a:lnTo>
                    <a:pt x="902" y="390"/>
                  </a:lnTo>
                  <a:lnTo>
                    <a:pt x="898" y="390"/>
                  </a:lnTo>
                  <a:lnTo>
                    <a:pt x="895" y="390"/>
                  </a:lnTo>
                  <a:lnTo>
                    <a:pt x="894" y="389"/>
                  </a:lnTo>
                  <a:lnTo>
                    <a:pt x="892" y="389"/>
                  </a:lnTo>
                  <a:lnTo>
                    <a:pt x="891" y="387"/>
                  </a:lnTo>
                  <a:lnTo>
                    <a:pt x="889" y="387"/>
                  </a:lnTo>
                  <a:lnTo>
                    <a:pt x="887" y="386"/>
                  </a:lnTo>
                  <a:lnTo>
                    <a:pt x="886" y="386"/>
                  </a:lnTo>
                  <a:lnTo>
                    <a:pt x="884" y="386"/>
                  </a:lnTo>
                  <a:lnTo>
                    <a:pt x="883" y="384"/>
                  </a:lnTo>
                  <a:lnTo>
                    <a:pt x="883" y="383"/>
                  </a:lnTo>
                  <a:lnTo>
                    <a:pt x="883" y="383"/>
                  </a:lnTo>
                  <a:lnTo>
                    <a:pt x="881" y="379"/>
                  </a:lnTo>
                  <a:lnTo>
                    <a:pt x="880" y="378"/>
                  </a:lnTo>
                  <a:lnTo>
                    <a:pt x="878" y="376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3"/>
                  </a:lnTo>
                  <a:lnTo>
                    <a:pt x="878" y="373"/>
                  </a:lnTo>
                  <a:lnTo>
                    <a:pt x="878" y="371"/>
                  </a:lnTo>
                  <a:lnTo>
                    <a:pt x="878" y="371"/>
                  </a:lnTo>
                  <a:lnTo>
                    <a:pt x="878" y="370"/>
                  </a:lnTo>
                  <a:lnTo>
                    <a:pt x="878" y="368"/>
                  </a:lnTo>
                  <a:lnTo>
                    <a:pt x="878" y="368"/>
                  </a:lnTo>
                  <a:lnTo>
                    <a:pt x="876" y="367"/>
                  </a:lnTo>
                  <a:lnTo>
                    <a:pt x="873" y="365"/>
                  </a:lnTo>
                  <a:lnTo>
                    <a:pt x="872" y="362"/>
                  </a:lnTo>
                  <a:lnTo>
                    <a:pt x="870" y="360"/>
                  </a:lnTo>
                  <a:lnTo>
                    <a:pt x="869" y="357"/>
                  </a:lnTo>
                  <a:lnTo>
                    <a:pt x="867" y="357"/>
                  </a:lnTo>
                  <a:lnTo>
                    <a:pt x="865" y="356"/>
                  </a:lnTo>
                  <a:lnTo>
                    <a:pt x="865" y="354"/>
                  </a:lnTo>
                  <a:lnTo>
                    <a:pt x="865" y="353"/>
                  </a:lnTo>
                  <a:lnTo>
                    <a:pt x="865" y="353"/>
                  </a:lnTo>
                  <a:lnTo>
                    <a:pt x="864" y="351"/>
                  </a:lnTo>
                  <a:lnTo>
                    <a:pt x="862" y="348"/>
                  </a:lnTo>
                  <a:lnTo>
                    <a:pt x="861" y="346"/>
                  </a:lnTo>
                  <a:lnTo>
                    <a:pt x="861" y="345"/>
                  </a:lnTo>
                  <a:lnTo>
                    <a:pt x="859" y="342"/>
                  </a:lnTo>
                  <a:lnTo>
                    <a:pt x="857" y="340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1" y="335"/>
                  </a:lnTo>
                  <a:lnTo>
                    <a:pt x="850" y="334"/>
                  </a:lnTo>
                  <a:lnTo>
                    <a:pt x="850" y="334"/>
                  </a:lnTo>
                  <a:lnTo>
                    <a:pt x="848" y="334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6" y="332"/>
                  </a:lnTo>
                  <a:lnTo>
                    <a:pt x="845" y="332"/>
                  </a:lnTo>
                  <a:lnTo>
                    <a:pt x="842" y="332"/>
                  </a:lnTo>
                  <a:lnTo>
                    <a:pt x="839" y="332"/>
                  </a:lnTo>
                  <a:lnTo>
                    <a:pt x="837" y="332"/>
                  </a:lnTo>
                  <a:lnTo>
                    <a:pt x="837" y="332"/>
                  </a:lnTo>
                  <a:lnTo>
                    <a:pt x="835" y="332"/>
                  </a:lnTo>
                  <a:lnTo>
                    <a:pt x="834" y="334"/>
                  </a:lnTo>
                  <a:lnTo>
                    <a:pt x="832" y="334"/>
                  </a:lnTo>
                  <a:lnTo>
                    <a:pt x="831" y="335"/>
                  </a:lnTo>
                  <a:lnTo>
                    <a:pt x="829" y="338"/>
                  </a:lnTo>
                  <a:lnTo>
                    <a:pt x="829" y="340"/>
                  </a:lnTo>
                  <a:lnTo>
                    <a:pt x="829" y="342"/>
                  </a:lnTo>
                  <a:lnTo>
                    <a:pt x="829" y="342"/>
                  </a:lnTo>
                  <a:lnTo>
                    <a:pt x="828" y="342"/>
                  </a:lnTo>
                  <a:lnTo>
                    <a:pt x="826" y="343"/>
                  </a:lnTo>
                  <a:lnTo>
                    <a:pt x="826" y="345"/>
                  </a:lnTo>
                  <a:lnTo>
                    <a:pt x="824" y="345"/>
                  </a:lnTo>
                  <a:lnTo>
                    <a:pt x="823" y="345"/>
                  </a:lnTo>
                  <a:lnTo>
                    <a:pt x="821" y="345"/>
                  </a:lnTo>
                  <a:lnTo>
                    <a:pt x="816" y="342"/>
                  </a:lnTo>
                  <a:lnTo>
                    <a:pt x="815" y="340"/>
                  </a:lnTo>
                  <a:lnTo>
                    <a:pt x="812" y="340"/>
                  </a:lnTo>
                  <a:lnTo>
                    <a:pt x="810" y="338"/>
                  </a:lnTo>
                  <a:lnTo>
                    <a:pt x="809" y="337"/>
                  </a:lnTo>
                  <a:lnTo>
                    <a:pt x="809" y="337"/>
                  </a:lnTo>
                  <a:lnTo>
                    <a:pt x="807" y="337"/>
                  </a:lnTo>
                  <a:lnTo>
                    <a:pt x="805" y="335"/>
                  </a:lnTo>
                  <a:lnTo>
                    <a:pt x="804" y="332"/>
                  </a:lnTo>
                  <a:lnTo>
                    <a:pt x="802" y="329"/>
                  </a:lnTo>
                  <a:lnTo>
                    <a:pt x="802" y="327"/>
                  </a:lnTo>
                  <a:lnTo>
                    <a:pt x="801" y="323"/>
                  </a:lnTo>
                  <a:lnTo>
                    <a:pt x="799" y="320"/>
                  </a:lnTo>
                  <a:lnTo>
                    <a:pt x="798" y="320"/>
                  </a:lnTo>
                  <a:lnTo>
                    <a:pt x="796" y="318"/>
                  </a:lnTo>
                  <a:lnTo>
                    <a:pt x="794" y="316"/>
                  </a:lnTo>
                  <a:lnTo>
                    <a:pt x="790" y="313"/>
                  </a:lnTo>
                  <a:lnTo>
                    <a:pt x="787" y="310"/>
                  </a:lnTo>
                  <a:lnTo>
                    <a:pt x="783" y="307"/>
                  </a:lnTo>
                  <a:lnTo>
                    <a:pt x="782" y="307"/>
                  </a:lnTo>
                  <a:lnTo>
                    <a:pt x="780" y="305"/>
                  </a:lnTo>
                  <a:lnTo>
                    <a:pt x="779" y="302"/>
                  </a:lnTo>
                  <a:lnTo>
                    <a:pt x="777" y="302"/>
                  </a:lnTo>
                  <a:lnTo>
                    <a:pt x="777" y="302"/>
                  </a:lnTo>
                  <a:lnTo>
                    <a:pt x="777" y="301"/>
                  </a:lnTo>
                  <a:lnTo>
                    <a:pt x="774" y="301"/>
                  </a:lnTo>
                  <a:lnTo>
                    <a:pt x="771" y="301"/>
                  </a:lnTo>
                  <a:lnTo>
                    <a:pt x="768" y="301"/>
                  </a:lnTo>
                  <a:lnTo>
                    <a:pt x="764" y="301"/>
                  </a:lnTo>
                  <a:lnTo>
                    <a:pt x="755" y="301"/>
                  </a:lnTo>
                  <a:lnTo>
                    <a:pt x="752" y="301"/>
                  </a:lnTo>
                  <a:lnTo>
                    <a:pt x="752" y="304"/>
                  </a:lnTo>
                  <a:lnTo>
                    <a:pt x="752" y="305"/>
                  </a:lnTo>
                  <a:lnTo>
                    <a:pt x="752" y="307"/>
                  </a:lnTo>
                  <a:lnTo>
                    <a:pt x="752" y="308"/>
                  </a:lnTo>
                  <a:lnTo>
                    <a:pt x="746" y="308"/>
                  </a:lnTo>
                  <a:lnTo>
                    <a:pt x="741" y="308"/>
                  </a:lnTo>
                  <a:lnTo>
                    <a:pt x="736" y="308"/>
                  </a:lnTo>
                  <a:lnTo>
                    <a:pt x="731" y="308"/>
                  </a:lnTo>
                  <a:lnTo>
                    <a:pt x="727" y="308"/>
                  </a:lnTo>
                  <a:lnTo>
                    <a:pt x="720" y="308"/>
                  </a:lnTo>
                  <a:lnTo>
                    <a:pt x="716" y="308"/>
                  </a:lnTo>
                  <a:lnTo>
                    <a:pt x="711" y="308"/>
                  </a:lnTo>
                  <a:lnTo>
                    <a:pt x="703" y="307"/>
                  </a:lnTo>
                  <a:lnTo>
                    <a:pt x="697" y="304"/>
                  </a:lnTo>
                  <a:lnTo>
                    <a:pt x="690" y="302"/>
                  </a:lnTo>
                  <a:lnTo>
                    <a:pt x="682" y="299"/>
                  </a:lnTo>
                  <a:lnTo>
                    <a:pt x="676" y="297"/>
                  </a:lnTo>
                  <a:lnTo>
                    <a:pt x="670" y="294"/>
                  </a:lnTo>
                  <a:lnTo>
                    <a:pt x="662" y="293"/>
                  </a:lnTo>
                  <a:lnTo>
                    <a:pt x="656" y="290"/>
                  </a:lnTo>
                  <a:lnTo>
                    <a:pt x="656" y="288"/>
                  </a:lnTo>
                  <a:lnTo>
                    <a:pt x="657" y="286"/>
                  </a:lnTo>
                  <a:lnTo>
                    <a:pt x="656" y="286"/>
                  </a:lnTo>
                  <a:lnTo>
                    <a:pt x="651" y="286"/>
                  </a:lnTo>
                  <a:lnTo>
                    <a:pt x="648" y="286"/>
                  </a:lnTo>
                  <a:lnTo>
                    <a:pt x="643" y="288"/>
                  </a:lnTo>
                  <a:lnTo>
                    <a:pt x="640" y="288"/>
                  </a:lnTo>
                  <a:lnTo>
                    <a:pt x="635" y="288"/>
                  </a:lnTo>
                  <a:lnTo>
                    <a:pt x="630" y="288"/>
                  </a:lnTo>
                  <a:lnTo>
                    <a:pt x="627" y="290"/>
                  </a:lnTo>
                  <a:lnTo>
                    <a:pt x="623" y="290"/>
                  </a:lnTo>
                  <a:lnTo>
                    <a:pt x="623" y="290"/>
                  </a:lnTo>
                  <a:lnTo>
                    <a:pt x="623" y="288"/>
                  </a:lnTo>
                  <a:lnTo>
                    <a:pt x="623" y="286"/>
                  </a:lnTo>
                  <a:lnTo>
                    <a:pt x="621" y="286"/>
                  </a:lnTo>
                  <a:lnTo>
                    <a:pt x="621" y="285"/>
                  </a:lnTo>
                  <a:lnTo>
                    <a:pt x="621" y="283"/>
                  </a:lnTo>
                  <a:lnTo>
                    <a:pt x="621" y="283"/>
                  </a:lnTo>
                  <a:lnTo>
                    <a:pt x="619" y="280"/>
                  </a:lnTo>
                  <a:lnTo>
                    <a:pt x="618" y="277"/>
                  </a:lnTo>
                  <a:lnTo>
                    <a:pt x="613" y="274"/>
                  </a:lnTo>
                  <a:lnTo>
                    <a:pt x="610" y="272"/>
                  </a:lnTo>
                  <a:lnTo>
                    <a:pt x="608" y="271"/>
                  </a:lnTo>
                  <a:lnTo>
                    <a:pt x="608" y="269"/>
                  </a:lnTo>
                  <a:lnTo>
                    <a:pt x="607" y="269"/>
                  </a:lnTo>
                  <a:lnTo>
                    <a:pt x="605" y="271"/>
                  </a:lnTo>
                  <a:lnTo>
                    <a:pt x="604" y="269"/>
                  </a:lnTo>
                  <a:lnTo>
                    <a:pt x="604" y="268"/>
                  </a:lnTo>
                  <a:lnTo>
                    <a:pt x="602" y="266"/>
                  </a:lnTo>
                  <a:lnTo>
                    <a:pt x="602" y="264"/>
                  </a:lnTo>
                  <a:lnTo>
                    <a:pt x="597" y="266"/>
                  </a:lnTo>
                  <a:lnTo>
                    <a:pt x="594" y="264"/>
                  </a:lnTo>
                  <a:lnTo>
                    <a:pt x="593" y="263"/>
                  </a:lnTo>
                  <a:lnTo>
                    <a:pt x="591" y="261"/>
                  </a:lnTo>
                  <a:lnTo>
                    <a:pt x="589" y="260"/>
                  </a:lnTo>
                  <a:lnTo>
                    <a:pt x="586" y="258"/>
                  </a:lnTo>
                  <a:lnTo>
                    <a:pt x="585" y="260"/>
                  </a:lnTo>
                  <a:lnTo>
                    <a:pt x="583" y="260"/>
                  </a:lnTo>
                  <a:lnTo>
                    <a:pt x="580" y="258"/>
                  </a:lnTo>
                  <a:lnTo>
                    <a:pt x="578" y="258"/>
                  </a:lnTo>
                  <a:lnTo>
                    <a:pt x="575" y="258"/>
                  </a:lnTo>
                  <a:lnTo>
                    <a:pt x="574" y="258"/>
                  </a:lnTo>
                  <a:lnTo>
                    <a:pt x="574" y="256"/>
                  </a:lnTo>
                  <a:lnTo>
                    <a:pt x="572" y="256"/>
                  </a:lnTo>
                  <a:lnTo>
                    <a:pt x="572" y="255"/>
                  </a:lnTo>
                  <a:lnTo>
                    <a:pt x="572" y="253"/>
                  </a:lnTo>
                  <a:lnTo>
                    <a:pt x="572" y="252"/>
                  </a:lnTo>
                  <a:lnTo>
                    <a:pt x="572" y="250"/>
                  </a:lnTo>
                  <a:lnTo>
                    <a:pt x="572" y="249"/>
                  </a:lnTo>
                  <a:lnTo>
                    <a:pt x="572" y="247"/>
                  </a:lnTo>
                  <a:lnTo>
                    <a:pt x="571" y="247"/>
                  </a:lnTo>
                  <a:lnTo>
                    <a:pt x="569" y="245"/>
                  </a:lnTo>
                  <a:lnTo>
                    <a:pt x="569" y="245"/>
                  </a:lnTo>
                  <a:lnTo>
                    <a:pt x="569" y="244"/>
                  </a:lnTo>
                  <a:lnTo>
                    <a:pt x="567" y="242"/>
                  </a:lnTo>
                  <a:lnTo>
                    <a:pt x="566" y="241"/>
                  </a:lnTo>
                  <a:lnTo>
                    <a:pt x="564" y="239"/>
                  </a:lnTo>
                  <a:lnTo>
                    <a:pt x="563" y="238"/>
                  </a:lnTo>
                  <a:lnTo>
                    <a:pt x="561" y="236"/>
                  </a:lnTo>
                  <a:lnTo>
                    <a:pt x="561" y="236"/>
                  </a:lnTo>
                  <a:lnTo>
                    <a:pt x="559" y="234"/>
                  </a:lnTo>
                  <a:lnTo>
                    <a:pt x="556" y="230"/>
                  </a:lnTo>
                  <a:lnTo>
                    <a:pt x="553" y="228"/>
                  </a:lnTo>
                  <a:lnTo>
                    <a:pt x="553" y="227"/>
                  </a:lnTo>
                  <a:lnTo>
                    <a:pt x="553" y="223"/>
                  </a:lnTo>
                  <a:lnTo>
                    <a:pt x="555" y="222"/>
                  </a:lnTo>
                  <a:lnTo>
                    <a:pt x="555" y="220"/>
                  </a:lnTo>
                  <a:lnTo>
                    <a:pt x="555" y="220"/>
                  </a:lnTo>
                  <a:lnTo>
                    <a:pt x="555" y="219"/>
                  </a:lnTo>
                  <a:lnTo>
                    <a:pt x="553" y="217"/>
                  </a:lnTo>
                  <a:lnTo>
                    <a:pt x="550" y="217"/>
                  </a:lnTo>
                  <a:lnTo>
                    <a:pt x="547" y="212"/>
                  </a:lnTo>
                  <a:lnTo>
                    <a:pt x="547" y="211"/>
                  </a:lnTo>
                  <a:lnTo>
                    <a:pt x="545" y="208"/>
                  </a:lnTo>
                  <a:lnTo>
                    <a:pt x="545" y="206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7" y="203"/>
                  </a:lnTo>
                  <a:lnTo>
                    <a:pt x="547" y="204"/>
                  </a:lnTo>
                  <a:lnTo>
                    <a:pt x="547" y="206"/>
                  </a:lnTo>
                  <a:lnTo>
                    <a:pt x="548" y="206"/>
                  </a:lnTo>
                  <a:lnTo>
                    <a:pt x="548" y="208"/>
                  </a:lnTo>
                  <a:lnTo>
                    <a:pt x="550" y="208"/>
                  </a:lnTo>
                  <a:lnTo>
                    <a:pt x="550" y="209"/>
                  </a:lnTo>
                  <a:lnTo>
                    <a:pt x="552" y="209"/>
                  </a:lnTo>
                  <a:lnTo>
                    <a:pt x="550" y="208"/>
                  </a:lnTo>
                  <a:lnTo>
                    <a:pt x="550" y="208"/>
                  </a:lnTo>
                  <a:lnTo>
                    <a:pt x="550" y="206"/>
                  </a:lnTo>
                  <a:lnTo>
                    <a:pt x="548" y="204"/>
                  </a:lnTo>
                  <a:lnTo>
                    <a:pt x="548" y="203"/>
                  </a:lnTo>
                  <a:lnTo>
                    <a:pt x="547" y="201"/>
                  </a:lnTo>
                  <a:lnTo>
                    <a:pt x="547" y="201"/>
                  </a:lnTo>
                  <a:lnTo>
                    <a:pt x="547" y="200"/>
                  </a:lnTo>
                  <a:lnTo>
                    <a:pt x="547" y="200"/>
                  </a:lnTo>
                  <a:lnTo>
                    <a:pt x="548" y="200"/>
                  </a:lnTo>
                  <a:lnTo>
                    <a:pt x="552" y="200"/>
                  </a:lnTo>
                  <a:lnTo>
                    <a:pt x="556" y="200"/>
                  </a:lnTo>
                  <a:lnTo>
                    <a:pt x="558" y="198"/>
                  </a:lnTo>
                  <a:lnTo>
                    <a:pt x="558" y="200"/>
                  </a:lnTo>
                  <a:lnTo>
                    <a:pt x="559" y="198"/>
                  </a:lnTo>
                  <a:lnTo>
                    <a:pt x="558" y="198"/>
                  </a:lnTo>
                  <a:lnTo>
                    <a:pt x="556" y="198"/>
                  </a:lnTo>
                  <a:lnTo>
                    <a:pt x="556" y="198"/>
                  </a:lnTo>
                  <a:lnTo>
                    <a:pt x="553" y="198"/>
                  </a:lnTo>
                  <a:lnTo>
                    <a:pt x="553" y="198"/>
                  </a:lnTo>
                  <a:lnTo>
                    <a:pt x="552" y="198"/>
                  </a:lnTo>
                  <a:lnTo>
                    <a:pt x="552" y="198"/>
                  </a:lnTo>
                  <a:lnTo>
                    <a:pt x="550" y="198"/>
                  </a:lnTo>
                  <a:lnTo>
                    <a:pt x="548" y="198"/>
                  </a:lnTo>
                  <a:lnTo>
                    <a:pt x="547" y="198"/>
                  </a:lnTo>
                  <a:lnTo>
                    <a:pt x="547" y="198"/>
                  </a:lnTo>
                  <a:lnTo>
                    <a:pt x="545" y="198"/>
                  </a:lnTo>
                  <a:lnTo>
                    <a:pt x="545" y="201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4" y="201"/>
                  </a:lnTo>
                  <a:lnTo>
                    <a:pt x="542" y="201"/>
                  </a:lnTo>
                  <a:lnTo>
                    <a:pt x="541" y="201"/>
                  </a:lnTo>
                  <a:lnTo>
                    <a:pt x="539" y="200"/>
                  </a:lnTo>
                  <a:lnTo>
                    <a:pt x="539" y="198"/>
                  </a:lnTo>
                  <a:lnTo>
                    <a:pt x="537" y="200"/>
                  </a:lnTo>
                  <a:lnTo>
                    <a:pt x="537" y="200"/>
                  </a:lnTo>
                  <a:lnTo>
                    <a:pt x="537" y="198"/>
                  </a:lnTo>
                  <a:lnTo>
                    <a:pt x="537" y="197"/>
                  </a:lnTo>
                  <a:lnTo>
                    <a:pt x="539" y="198"/>
                  </a:lnTo>
                  <a:lnTo>
                    <a:pt x="539" y="197"/>
                  </a:lnTo>
                  <a:lnTo>
                    <a:pt x="537" y="195"/>
                  </a:lnTo>
                  <a:lnTo>
                    <a:pt x="537" y="195"/>
                  </a:lnTo>
                  <a:lnTo>
                    <a:pt x="536" y="192"/>
                  </a:lnTo>
                  <a:lnTo>
                    <a:pt x="534" y="190"/>
                  </a:lnTo>
                  <a:lnTo>
                    <a:pt x="531" y="189"/>
                  </a:lnTo>
                  <a:lnTo>
                    <a:pt x="528" y="184"/>
                  </a:lnTo>
                  <a:lnTo>
                    <a:pt x="528" y="181"/>
                  </a:lnTo>
                  <a:lnTo>
                    <a:pt x="526" y="176"/>
                  </a:lnTo>
                  <a:lnTo>
                    <a:pt x="526" y="175"/>
                  </a:lnTo>
                  <a:lnTo>
                    <a:pt x="526" y="173"/>
                  </a:lnTo>
                  <a:lnTo>
                    <a:pt x="526" y="170"/>
                  </a:lnTo>
                  <a:lnTo>
                    <a:pt x="525" y="168"/>
                  </a:lnTo>
                  <a:lnTo>
                    <a:pt x="522" y="165"/>
                  </a:lnTo>
                  <a:lnTo>
                    <a:pt x="518" y="162"/>
                  </a:lnTo>
                  <a:lnTo>
                    <a:pt x="518" y="160"/>
                  </a:lnTo>
                  <a:lnTo>
                    <a:pt x="518" y="157"/>
                  </a:lnTo>
                  <a:lnTo>
                    <a:pt x="518" y="156"/>
                  </a:lnTo>
                  <a:lnTo>
                    <a:pt x="518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2" y="149"/>
                  </a:lnTo>
                  <a:lnTo>
                    <a:pt x="522" y="146"/>
                  </a:lnTo>
                  <a:lnTo>
                    <a:pt x="522" y="143"/>
                  </a:lnTo>
                  <a:lnTo>
                    <a:pt x="522" y="141"/>
                  </a:lnTo>
                  <a:lnTo>
                    <a:pt x="522" y="138"/>
                  </a:lnTo>
                  <a:lnTo>
                    <a:pt x="522" y="137"/>
                  </a:lnTo>
                  <a:lnTo>
                    <a:pt x="520" y="135"/>
                  </a:lnTo>
                  <a:lnTo>
                    <a:pt x="520" y="134"/>
                  </a:lnTo>
                  <a:lnTo>
                    <a:pt x="520" y="132"/>
                  </a:lnTo>
                  <a:lnTo>
                    <a:pt x="518" y="130"/>
                  </a:lnTo>
                  <a:lnTo>
                    <a:pt x="517" y="127"/>
                  </a:lnTo>
                  <a:lnTo>
                    <a:pt x="517" y="126"/>
                  </a:lnTo>
                  <a:lnTo>
                    <a:pt x="517" y="123"/>
                  </a:lnTo>
                  <a:lnTo>
                    <a:pt x="517" y="121"/>
                  </a:lnTo>
                  <a:lnTo>
                    <a:pt x="515" y="118"/>
                  </a:lnTo>
                  <a:lnTo>
                    <a:pt x="515" y="116"/>
                  </a:lnTo>
                  <a:lnTo>
                    <a:pt x="517" y="115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20" y="107"/>
                  </a:lnTo>
                  <a:lnTo>
                    <a:pt x="520" y="107"/>
                  </a:lnTo>
                  <a:lnTo>
                    <a:pt x="518" y="107"/>
                  </a:lnTo>
                  <a:lnTo>
                    <a:pt x="520" y="105"/>
                  </a:lnTo>
                  <a:lnTo>
                    <a:pt x="520" y="104"/>
                  </a:lnTo>
                  <a:lnTo>
                    <a:pt x="522" y="102"/>
                  </a:lnTo>
                  <a:lnTo>
                    <a:pt x="522" y="96"/>
                  </a:lnTo>
                  <a:lnTo>
                    <a:pt x="522" y="91"/>
                  </a:lnTo>
                  <a:lnTo>
                    <a:pt x="523" y="89"/>
                  </a:lnTo>
                  <a:lnTo>
                    <a:pt x="522" y="88"/>
                  </a:lnTo>
                  <a:lnTo>
                    <a:pt x="523" y="85"/>
                  </a:lnTo>
                  <a:lnTo>
                    <a:pt x="522" y="83"/>
                  </a:lnTo>
                  <a:lnTo>
                    <a:pt x="523" y="72"/>
                  </a:lnTo>
                  <a:lnTo>
                    <a:pt x="523" y="71"/>
                  </a:lnTo>
                  <a:lnTo>
                    <a:pt x="525" y="69"/>
                  </a:lnTo>
                  <a:lnTo>
                    <a:pt x="523" y="64"/>
                  </a:lnTo>
                  <a:lnTo>
                    <a:pt x="523" y="60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5" y="58"/>
                  </a:lnTo>
                  <a:lnTo>
                    <a:pt x="528" y="58"/>
                  </a:lnTo>
                  <a:lnTo>
                    <a:pt x="530" y="58"/>
                  </a:lnTo>
                  <a:lnTo>
                    <a:pt x="531" y="58"/>
                  </a:lnTo>
                  <a:lnTo>
                    <a:pt x="531" y="58"/>
                  </a:lnTo>
                  <a:lnTo>
                    <a:pt x="533" y="60"/>
                  </a:lnTo>
                  <a:lnTo>
                    <a:pt x="534" y="58"/>
                  </a:lnTo>
                  <a:lnTo>
                    <a:pt x="534" y="58"/>
                  </a:lnTo>
                  <a:lnTo>
                    <a:pt x="533" y="58"/>
                  </a:lnTo>
                  <a:lnTo>
                    <a:pt x="531" y="58"/>
                  </a:lnTo>
                  <a:lnTo>
                    <a:pt x="531" y="56"/>
                  </a:lnTo>
                  <a:lnTo>
                    <a:pt x="528" y="56"/>
                  </a:lnTo>
                  <a:lnTo>
                    <a:pt x="528" y="56"/>
                  </a:lnTo>
                  <a:lnTo>
                    <a:pt x="525" y="56"/>
                  </a:lnTo>
                  <a:lnTo>
                    <a:pt x="523" y="56"/>
                  </a:lnTo>
                  <a:lnTo>
                    <a:pt x="522" y="56"/>
                  </a:lnTo>
                  <a:lnTo>
                    <a:pt x="523" y="55"/>
                  </a:lnTo>
                  <a:lnTo>
                    <a:pt x="523" y="53"/>
                  </a:lnTo>
                  <a:lnTo>
                    <a:pt x="523" y="50"/>
                  </a:lnTo>
                  <a:lnTo>
                    <a:pt x="523" y="52"/>
                  </a:lnTo>
                  <a:lnTo>
                    <a:pt x="525" y="53"/>
                  </a:lnTo>
                  <a:lnTo>
                    <a:pt x="525" y="52"/>
                  </a:lnTo>
                  <a:lnTo>
                    <a:pt x="525" y="50"/>
                  </a:lnTo>
                  <a:lnTo>
                    <a:pt x="523" y="49"/>
                  </a:lnTo>
                  <a:lnTo>
                    <a:pt x="522" y="49"/>
                  </a:lnTo>
                  <a:lnTo>
                    <a:pt x="522" y="45"/>
                  </a:lnTo>
                  <a:lnTo>
                    <a:pt x="525" y="44"/>
                  </a:lnTo>
                  <a:lnTo>
                    <a:pt x="523" y="44"/>
                  </a:lnTo>
                  <a:lnTo>
                    <a:pt x="523" y="42"/>
                  </a:lnTo>
                  <a:lnTo>
                    <a:pt x="522" y="42"/>
                  </a:lnTo>
                  <a:lnTo>
                    <a:pt x="522" y="44"/>
                  </a:lnTo>
                  <a:lnTo>
                    <a:pt x="522" y="44"/>
                  </a:lnTo>
                  <a:lnTo>
                    <a:pt x="522" y="42"/>
                  </a:lnTo>
                  <a:lnTo>
                    <a:pt x="520" y="42"/>
                  </a:lnTo>
                  <a:lnTo>
                    <a:pt x="520" y="39"/>
                  </a:lnTo>
                  <a:lnTo>
                    <a:pt x="518" y="36"/>
                  </a:lnTo>
                  <a:lnTo>
                    <a:pt x="518" y="31"/>
                  </a:lnTo>
                  <a:lnTo>
                    <a:pt x="517" y="30"/>
                  </a:lnTo>
                  <a:lnTo>
                    <a:pt x="514" y="26"/>
                  </a:lnTo>
                  <a:lnTo>
                    <a:pt x="514" y="25"/>
                  </a:lnTo>
                  <a:lnTo>
                    <a:pt x="514" y="22"/>
                  </a:lnTo>
                  <a:lnTo>
                    <a:pt x="514" y="20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7" y="20"/>
                  </a:lnTo>
                  <a:lnTo>
                    <a:pt x="520" y="20"/>
                  </a:lnTo>
                  <a:lnTo>
                    <a:pt x="522" y="22"/>
                  </a:lnTo>
                  <a:lnTo>
                    <a:pt x="523" y="22"/>
                  </a:lnTo>
                  <a:lnTo>
                    <a:pt x="533" y="23"/>
                  </a:lnTo>
                  <a:lnTo>
                    <a:pt x="534" y="23"/>
                  </a:lnTo>
                  <a:lnTo>
                    <a:pt x="536" y="22"/>
                  </a:lnTo>
                  <a:lnTo>
                    <a:pt x="536" y="22"/>
                  </a:lnTo>
                  <a:lnTo>
                    <a:pt x="537" y="23"/>
                  </a:lnTo>
                  <a:lnTo>
                    <a:pt x="537" y="23"/>
                  </a:lnTo>
                  <a:lnTo>
                    <a:pt x="539" y="23"/>
                  </a:lnTo>
                  <a:lnTo>
                    <a:pt x="539" y="23"/>
                  </a:lnTo>
                  <a:lnTo>
                    <a:pt x="541" y="22"/>
                  </a:lnTo>
                  <a:lnTo>
                    <a:pt x="541" y="23"/>
                  </a:lnTo>
                  <a:lnTo>
                    <a:pt x="541" y="23"/>
                  </a:lnTo>
                  <a:lnTo>
                    <a:pt x="542" y="25"/>
                  </a:lnTo>
                  <a:lnTo>
                    <a:pt x="542" y="26"/>
                  </a:lnTo>
                  <a:lnTo>
                    <a:pt x="542" y="26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28"/>
                  </a:lnTo>
                  <a:lnTo>
                    <a:pt x="537" y="33"/>
                  </a:lnTo>
                  <a:lnTo>
                    <a:pt x="536" y="36"/>
                  </a:lnTo>
                  <a:lnTo>
                    <a:pt x="536" y="36"/>
                  </a:lnTo>
                  <a:lnTo>
                    <a:pt x="536" y="37"/>
                  </a:lnTo>
                  <a:lnTo>
                    <a:pt x="536" y="37"/>
                  </a:lnTo>
                  <a:lnTo>
                    <a:pt x="537" y="36"/>
                  </a:lnTo>
                  <a:lnTo>
                    <a:pt x="539" y="36"/>
                  </a:lnTo>
                  <a:lnTo>
                    <a:pt x="539" y="36"/>
                  </a:lnTo>
                  <a:lnTo>
                    <a:pt x="537" y="36"/>
                  </a:lnTo>
                  <a:lnTo>
                    <a:pt x="537" y="36"/>
                  </a:lnTo>
                  <a:lnTo>
                    <a:pt x="537" y="34"/>
                  </a:lnTo>
                  <a:lnTo>
                    <a:pt x="537" y="34"/>
                  </a:lnTo>
                  <a:lnTo>
                    <a:pt x="537" y="33"/>
                  </a:lnTo>
                  <a:lnTo>
                    <a:pt x="539" y="33"/>
                  </a:lnTo>
                  <a:lnTo>
                    <a:pt x="541" y="31"/>
                  </a:lnTo>
                  <a:lnTo>
                    <a:pt x="541" y="31"/>
                  </a:lnTo>
                  <a:lnTo>
                    <a:pt x="542" y="30"/>
                  </a:lnTo>
                  <a:lnTo>
                    <a:pt x="544" y="28"/>
                  </a:lnTo>
                  <a:lnTo>
                    <a:pt x="544" y="28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5" y="28"/>
                  </a:lnTo>
                  <a:lnTo>
                    <a:pt x="545" y="30"/>
                  </a:lnTo>
                  <a:lnTo>
                    <a:pt x="544" y="30"/>
                  </a:lnTo>
                  <a:lnTo>
                    <a:pt x="544" y="31"/>
                  </a:lnTo>
                  <a:lnTo>
                    <a:pt x="544" y="33"/>
                  </a:lnTo>
                  <a:lnTo>
                    <a:pt x="544" y="33"/>
                  </a:lnTo>
                  <a:lnTo>
                    <a:pt x="542" y="33"/>
                  </a:lnTo>
                  <a:lnTo>
                    <a:pt x="542" y="33"/>
                  </a:lnTo>
                  <a:lnTo>
                    <a:pt x="544" y="34"/>
                  </a:lnTo>
                  <a:lnTo>
                    <a:pt x="544" y="34"/>
                  </a:lnTo>
                  <a:lnTo>
                    <a:pt x="544" y="36"/>
                  </a:lnTo>
                  <a:lnTo>
                    <a:pt x="544" y="37"/>
                  </a:lnTo>
                  <a:lnTo>
                    <a:pt x="544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1" y="39"/>
                  </a:lnTo>
                  <a:lnTo>
                    <a:pt x="541" y="39"/>
                  </a:lnTo>
                  <a:lnTo>
                    <a:pt x="541" y="37"/>
                  </a:lnTo>
                  <a:lnTo>
                    <a:pt x="541" y="37"/>
                  </a:lnTo>
                  <a:lnTo>
                    <a:pt x="539" y="37"/>
                  </a:lnTo>
                  <a:lnTo>
                    <a:pt x="539" y="39"/>
                  </a:lnTo>
                  <a:lnTo>
                    <a:pt x="537" y="41"/>
                  </a:lnTo>
                  <a:lnTo>
                    <a:pt x="537" y="41"/>
                  </a:lnTo>
                  <a:lnTo>
                    <a:pt x="539" y="41"/>
                  </a:lnTo>
                  <a:lnTo>
                    <a:pt x="541" y="41"/>
                  </a:lnTo>
                  <a:lnTo>
                    <a:pt x="542" y="41"/>
                  </a:lnTo>
                  <a:lnTo>
                    <a:pt x="542" y="41"/>
                  </a:lnTo>
                  <a:lnTo>
                    <a:pt x="544" y="41"/>
                  </a:lnTo>
                  <a:lnTo>
                    <a:pt x="544" y="41"/>
                  </a:lnTo>
                  <a:lnTo>
                    <a:pt x="544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7" y="34"/>
                  </a:lnTo>
                  <a:lnTo>
                    <a:pt x="547" y="33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28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8" y="25"/>
                  </a:lnTo>
                  <a:lnTo>
                    <a:pt x="548" y="25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7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5" y="23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5" y="20"/>
                  </a:lnTo>
                  <a:lnTo>
                    <a:pt x="545" y="20"/>
                  </a:lnTo>
                  <a:lnTo>
                    <a:pt x="547" y="20"/>
                  </a:lnTo>
                  <a:lnTo>
                    <a:pt x="547" y="20"/>
                  </a:lnTo>
                  <a:lnTo>
                    <a:pt x="545" y="19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2" y="17"/>
                  </a:lnTo>
                  <a:lnTo>
                    <a:pt x="542" y="17"/>
                  </a:lnTo>
                  <a:lnTo>
                    <a:pt x="542" y="15"/>
                  </a:lnTo>
                  <a:lnTo>
                    <a:pt x="544" y="15"/>
                  </a:lnTo>
                  <a:lnTo>
                    <a:pt x="544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2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2" y="11"/>
                  </a:lnTo>
                  <a:lnTo>
                    <a:pt x="542" y="11"/>
                  </a:lnTo>
                  <a:lnTo>
                    <a:pt x="542" y="9"/>
                  </a:lnTo>
                  <a:lnTo>
                    <a:pt x="541" y="6"/>
                  </a:lnTo>
                  <a:lnTo>
                    <a:pt x="936" y="6"/>
                  </a:lnTo>
                  <a:lnTo>
                    <a:pt x="939" y="6"/>
                  </a:lnTo>
                  <a:lnTo>
                    <a:pt x="939" y="3"/>
                  </a:lnTo>
                  <a:lnTo>
                    <a:pt x="9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9" name="Freeform 25">
              <a:extLst>
                <a:ext uri="{FF2B5EF4-FFF2-40B4-BE49-F238E27FC236}">
                  <a16:creationId xmlns:a16="http://schemas.microsoft.com/office/drawing/2014/main" id="{C87362F3-159E-4947-80A8-9BD58C1CC7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2538" y="1961853"/>
              <a:ext cx="10143748" cy="873251"/>
            </a:xfrm>
            <a:custGeom>
              <a:avLst/>
              <a:gdLst>
                <a:gd name="T0" fmla="*/ 5077 w 5204"/>
                <a:gd name="T1" fmla="*/ 437 h 448"/>
                <a:gd name="T2" fmla="*/ 5030 w 5204"/>
                <a:gd name="T3" fmla="*/ 437 h 448"/>
                <a:gd name="T4" fmla="*/ 5125 w 5204"/>
                <a:gd name="T5" fmla="*/ 434 h 448"/>
                <a:gd name="T6" fmla="*/ 5170 w 5204"/>
                <a:gd name="T7" fmla="*/ 424 h 448"/>
                <a:gd name="T8" fmla="*/ 5196 w 5204"/>
                <a:gd name="T9" fmla="*/ 416 h 448"/>
                <a:gd name="T10" fmla="*/ 25 w 5204"/>
                <a:gd name="T11" fmla="*/ 402 h 448"/>
                <a:gd name="T12" fmla="*/ 19 w 5204"/>
                <a:gd name="T13" fmla="*/ 397 h 448"/>
                <a:gd name="T14" fmla="*/ 85 w 5204"/>
                <a:gd name="T15" fmla="*/ 379 h 448"/>
                <a:gd name="T16" fmla="*/ 126 w 5204"/>
                <a:gd name="T17" fmla="*/ 372 h 448"/>
                <a:gd name="T18" fmla="*/ 118 w 5204"/>
                <a:gd name="T19" fmla="*/ 374 h 448"/>
                <a:gd name="T20" fmla="*/ 110 w 5204"/>
                <a:gd name="T21" fmla="*/ 371 h 448"/>
                <a:gd name="T22" fmla="*/ 539 w 5204"/>
                <a:gd name="T23" fmla="*/ 366 h 448"/>
                <a:gd name="T24" fmla="*/ 519 w 5204"/>
                <a:gd name="T25" fmla="*/ 368 h 448"/>
                <a:gd name="T26" fmla="*/ 506 w 5204"/>
                <a:gd name="T27" fmla="*/ 364 h 448"/>
                <a:gd name="T28" fmla="*/ 524 w 5204"/>
                <a:gd name="T29" fmla="*/ 353 h 448"/>
                <a:gd name="T30" fmla="*/ 5183 w 5204"/>
                <a:gd name="T31" fmla="*/ 344 h 448"/>
                <a:gd name="T32" fmla="*/ 494 w 5204"/>
                <a:gd name="T33" fmla="*/ 338 h 448"/>
                <a:gd name="T34" fmla="*/ 222 w 5204"/>
                <a:gd name="T35" fmla="*/ 333 h 448"/>
                <a:gd name="T36" fmla="*/ 479 w 5204"/>
                <a:gd name="T37" fmla="*/ 339 h 448"/>
                <a:gd name="T38" fmla="*/ 230 w 5204"/>
                <a:gd name="T39" fmla="*/ 319 h 448"/>
                <a:gd name="T40" fmla="*/ 207 w 5204"/>
                <a:gd name="T41" fmla="*/ 333 h 448"/>
                <a:gd name="T42" fmla="*/ 211 w 5204"/>
                <a:gd name="T43" fmla="*/ 317 h 448"/>
                <a:gd name="T44" fmla="*/ 473 w 5204"/>
                <a:gd name="T45" fmla="*/ 327 h 448"/>
                <a:gd name="T46" fmla="*/ 492 w 5204"/>
                <a:gd name="T47" fmla="*/ 314 h 448"/>
                <a:gd name="T48" fmla="*/ 235 w 5204"/>
                <a:gd name="T49" fmla="*/ 309 h 448"/>
                <a:gd name="T50" fmla="*/ 107 w 5204"/>
                <a:gd name="T51" fmla="*/ 303 h 448"/>
                <a:gd name="T52" fmla="*/ 304 w 5204"/>
                <a:gd name="T53" fmla="*/ 265 h 448"/>
                <a:gd name="T54" fmla="*/ 314 w 5204"/>
                <a:gd name="T55" fmla="*/ 262 h 448"/>
                <a:gd name="T56" fmla="*/ 237 w 5204"/>
                <a:gd name="T57" fmla="*/ 262 h 448"/>
                <a:gd name="T58" fmla="*/ 5197 w 5204"/>
                <a:gd name="T59" fmla="*/ 201 h 448"/>
                <a:gd name="T60" fmla="*/ 180 w 5204"/>
                <a:gd name="T61" fmla="*/ 5 h 448"/>
                <a:gd name="T62" fmla="*/ 266 w 5204"/>
                <a:gd name="T63" fmla="*/ 24 h 448"/>
                <a:gd name="T64" fmla="*/ 419 w 5204"/>
                <a:gd name="T65" fmla="*/ 265 h 448"/>
                <a:gd name="T66" fmla="*/ 490 w 5204"/>
                <a:gd name="T67" fmla="*/ 295 h 448"/>
                <a:gd name="T68" fmla="*/ 552 w 5204"/>
                <a:gd name="T69" fmla="*/ 360 h 448"/>
                <a:gd name="T70" fmla="*/ 522 w 5204"/>
                <a:gd name="T71" fmla="*/ 361 h 448"/>
                <a:gd name="T72" fmla="*/ 501 w 5204"/>
                <a:gd name="T73" fmla="*/ 319 h 448"/>
                <a:gd name="T74" fmla="*/ 479 w 5204"/>
                <a:gd name="T75" fmla="*/ 309 h 448"/>
                <a:gd name="T76" fmla="*/ 460 w 5204"/>
                <a:gd name="T77" fmla="*/ 301 h 448"/>
                <a:gd name="T78" fmla="*/ 416 w 5204"/>
                <a:gd name="T79" fmla="*/ 273 h 448"/>
                <a:gd name="T80" fmla="*/ 348 w 5204"/>
                <a:gd name="T81" fmla="*/ 270 h 448"/>
                <a:gd name="T82" fmla="*/ 307 w 5204"/>
                <a:gd name="T83" fmla="*/ 251 h 448"/>
                <a:gd name="T84" fmla="*/ 285 w 5204"/>
                <a:gd name="T85" fmla="*/ 260 h 448"/>
                <a:gd name="T86" fmla="*/ 266 w 5204"/>
                <a:gd name="T87" fmla="*/ 278 h 448"/>
                <a:gd name="T88" fmla="*/ 238 w 5204"/>
                <a:gd name="T89" fmla="*/ 279 h 448"/>
                <a:gd name="T90" fmla="*/ 255 w 5204"/>
                <a:gd name="T91" fmla="*/ 245 h 448"/>
                <a:gd name="T92" fmla="*/ 214 w 5204"/>
                <a:gd name="T93" fmla="*/ 279 h 448"/>
                <a:gd name="T94" fmla="*/ 181 w 5204"/>
                <a:gd name="T95" fmla="*/ 323 h 448"/>
                <a:gd name="T96" fmla="*/ 143 w 5204"/>
                <a:gd name="T97" fmla="*/ 347 h 448"/>
                <a:gd name="T98" fmla="*/ 104 w 5204"/>
                <a:gd name="T99" fmla="*/ 369 h 448"/>
                <a:gd name="T100" fmla="*/ 71 w 5204"/>
                <a:gd name="T101" fmla="*/ 380 h 448"/>
                <a:gd name="T102" fmla="*/ 112 w 5204"/>
                <a:gd name="T103" fmla="*/ 355 h 448"/>
                <a:gd name="T104" fmla="*/ 156 w 5204"/>
                <a:gd name="T105" fmla="*/ 309 h 448"/>
                <a:gd name="T106" fmla="*/ 107 w 5204"/>
                <a:gd name="T107" fmla="*/ 297 h 448"/>
                <a:gd name="T108" fmla="*/ 60 w 5204"/>
                <a:gd name="T109" fmla="*/ 275 h 448"/>
                <a:gd name="T110" fmla="*/ 49 w 5204"/>
                <a:gd name="T111" fmla="*/ 248 h 448"/>
                <a:gd name="T112" fmla="*/ 50 w 5204"/>
                <a:gd name="T113" fmla="*/ 216 h 448"/>
                <a:gd name="T114" fmla="*/ 106 w 5204"/>
                <a:gd name="T115" fmla="*/ 177 h 448"/>
                <a:gd name="T116" fmla="*/ 27 w 5204"/>
                <a:gd name="T117" fmla="*/ 164 h 448"/>
                <a:gd name="T118" fmla="*/ 66 w 5204"/>
                <a:gd name="T119" fmla="*/ 122 h 448"/>
                <a:gd name="T120" fmla="*/ 117 w 5204"/>
                <a:gd name="T121" fmla="*/ 126 h 448"/>
                <a:gd name="T122" fmla="*/ 73 w 5204"/>
                <a:gd name="T123" fmla="*/ 54 h 448"/>
                <a:gd name="T124" fmla="*/ 131 w 5204"/>
                <a:gd name="T125" fmla="*/ 1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04" h="448">
                  <a:moveTo>
                    <a:pt x="5016" y="442"/>
                  </a:moveTo>
                  <a:lnTo>
                    <a:pt x="5019" y="443"/>
                  </a:lnTo>
                  <a:lnTo>
                    <a:pt x="5022" y="445"/>
                  </a:lnTo>
                  <a:lnTo>
                    <a:pt x="5022" y="446"/>
                  </a:lnTo>
                  <a:lnTo>
                    <a:pt x="5025" y="446"/>
                  </a:lnTo>
                  <a:lnTo>
                    <a:pt x="5027" y="448"/>
                  </a:lnTo>
                  <a:lnTo>
                    <a:pt x="5027" y="448"/>
                  </a:lnTo>
                  <a:lnTo>
                    <a:pt x="5024" y="448"/>
                  </a:lnTo>
                  <a:lnTo>
                    <a:pt x="5019" y="445"/>
                  </a:lnTo>
                  <a:lnTo>
                    <a:pt x="5016" y="443"/>
                  </a:lnTo>
                  <a:lnTo>
                    <a:pt x="5016" y="443"/>
                  </a:lnTo>
                  <a:lnTo>
                    <a:pt x="5016" y="442"/>
                  </a:lnTo>
                  <a:close/>
                  <a:moveTo>
                    <a:pt x="5087" y="438"/>
                  </a:moveTo>
                  <a:lnTo>
                    <a:pt x="5088" y="440"/>
                  </a:lnTo>
                  <a:lnTo>
                    <a:pt x="5088" y="440"/>
                  </a:lnTo>
                  <a:lnTo>
                    <a:pt x="5087" y="440"/>
                  </a:lnTo>
                  <a:lnTo>
                    <a:pt x="5087" y="440"/>
                  </a:lnTo>
                  <a:lnTo>
                    <a:pt x="5087" y="438"/>
                  </a:lnTo>
                  <a:lnTo>
                    <a:pt x="5087" y="438"/>
                  </a:lnTo>
                  <a:close/>
                  <a:moveTo>
                    <a:pt x="5090" y="438"/>
                  </a:moveTo>
                  <a:lnTo>
                    <a:pt x="5092" y="438"/>
                  </a:lnTo>
                  <a:lnTo>
                    <a:pt x="5093" y="440"/>
                  </a:lnTo>
                  <a:lnTo>
                    <a:pt x="5092" y="440"/>
                  </a:lnTo>
                  <a:lnTo>
                    <a:pt x="5090" y="438"/>
                  </a:lnTo>
                  <a:lnTo>
                    <a:pt x="5090" y="438"/>
                  </a:lnTo>
                  <a:close/>
                  <a:moveTo>
                    <a:pt x="5065" y="437"/>
                  </a:moveTo>
                  <a:lnTo>
                    <a:pt x="5066" y="438"/>
                  </a:lnTo>
                  <a:lnTo>
                    <a:pt x="5066" y="438"/>
                  </a:lnTo>
                  <a:lnTo>
                    <a:pt x="5070" y="438"/>
                  </a:lnTo>
                  <a:lnTo>
                    <a:pt x="5068" y="440"/>
                  </a:lnTo>
                  <a:lnTo>
                    <a:pt x="5066" y="440"/>
                  </a:lnTo>
                  <a:lnTo>
                    <a:pt x="5066" y="442"/>
                  </a:lnTo>
                  <a:lnTo>
                    <a:pt x="5065" y="442"/>
                  </a:lnTo>
                  <a:lnTo>
                    <a:pt x="5065" y="443"/>
                  </a:lnTo>
                  <a:lnTo>
                    <a:pt x="5065" y="443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5" y="440"/>
                  </a:lnTo>
                  <a:lnTo>
                    <a:pt x="5063" y="440"/>
                  </a:lnTo>
                  <a:lnTo>
                    <a:pt x="5063" y="440"/>
                  </a:lnTo>
                  <a:lnTo>
                    <a:pt x="5062" y="438"/>
                  </a:lnTo>
                  <a:lnTo>
                    <a:pt x="5062" y="438"/>
                  </a:lnTo>
                  <a:lnTo>
                    <a:pt x="5062" y="437"/>
                  </a:lnTo>
                  <a:lnTo>
                    <a:pt x="5062" y="437"/>
                  </a:lnTo>
                  <a:lnTo>
                    <a:pt x="5065" y="437"/>
                  </a:lnTo>
                  <a:close/>
                  <a:moveTo>
                    <a:pt x="5076" y="437"/>
                  </a:moveTo>
                  <a:lnTo>
                    <a:pt x="5076" y="437"/>
                  </a:lnTo>
                  <a:lnTo>
                    <a:pt x="5077" y="437"/>
                  </a:lnTo>
                  <a:lnTo>
                    <a:pt x="5077" y="438"/>
                  </a:lnTo>
                  <a:lnTo>
                    <a:pt x="5076" y="438"/>
                  </a:lnTo>
                  <a:lnTo>
                    <a:pt x="5076" y="440"/>
                  </a:lnTo>
                  <a:lnTo>
                    <a:pt x="5076" y="442"/>
                  </a:lnTo>
                  <a:lnTo>
                    <a:pt x="5076" y="442"/>
                  </a:lnTo>
                  <a:lnTo>
                    <a:pt x="5074" y="442"/>
                  </a:lnTo>
                  <a:lnTo>
                    <a:pt x="5073" y="442"/>
                  </a:lnTo>
                  <a:lnTo>
                    <a:pt x="5071" y="442"/>
                  </a:lnTo>
                  <a:lnTo>
                    <a:pt x="5070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73" y="440"/>
                  </a:lnTo>
                  <a:lnTo>
                    <a:pt x="5074" y="440"/>
                  </a:lnTo>
                  <a:lnTo>
                    <a:pt x="5076" y="438"/>
                  </a:lnTo>
                  <a:lnTo>
                    <a:pt x="5076" y="437"/>
                  </a:lnTo>
                  <a:lnTo>
                    <a:pt x="5076" y="437"/>
                  </a:lnTo>
                  <a:close/>
                  <a:moveTo>
                    <a:pt x="5082" y="435"/>
                  </a:moveTo>
                  <a:lnTo>
                    <a:pt x="5084" y="435"/>
                  </a:lnTo>
                  <a:lnTo>
                    <a:pt x="5085" y="437"/>
                  </a:lnTo>
                  <a:lnTo>
                    <a:pt x="5085" y="437"/>
                  </a:lnTo>
                  <a:lnTo>
                    <a:pt x="5084" y="438"/>
                  </a:lnTo>
                  <a:lnTo>
                    <a:pt x="5084" y="438"/>
                  </a:lnTo>
                  <a:lnTo>
                    <a:pt x="5085" y="438"/>
                  </a:lnTo>
                  <a:lnTo>
                    <a:pt x="5087" y="438"/>
                  </a:lnTo>
                  <a:lnTo>
                    <a:pt x="5087" y="440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2" y="443"/>
                  </a:lnTo>
                  <a:lnTo>
                    <a:pt x="5081" y="442"/>
                  </a:lnTo>
                  <a:lnTo>
                    <a:pt x="5079" y="443"/>
                  </a:lnTo>
                  <a:lnTo>
                    <a:pt x="5081" y="440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5"/>
                  </a:lnTo>
                  <a:close/>
                  <a:moveTo>
                    <a:pt x="5013" y="435"/>
                  </a:moveTo>
                  <a:lnTo>
                    <a:pt x="5014" y="435"/>
                  </a:lnTo>
                  <a:lnTo>
                    <a:pt x="5014" y="437"/>
                  </a:lnTo>
                  <a:lnTo>
                    <a:pt x="5014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5"/>
                  </a:lnTo>
                  <a:close/>
                  <a:moveTo>
                    <a:pt x="5030" y="435"/>
                  </a:moveTo>
                  <a:lnTo>
                    <a:pt x="5032" y="437"/>
                  </a:lnTo>
                  <a:lnTo>
                    <a:pt x="5030" y="437"/>
                  </a:lnTo>
                  <a:lnTo>
                    <a:pt x="5030" y="438"/>
                  </a:lnTo>
                  <a:lnTo>
                    <a:pt x="5029" y="438"/>
                  </a:lnTo>
                  <a:lnTo>
                    <a:pt x="5027" y="437"/>
                  </a:lnTo>
                  <a:lnTo>
                    <a:pt x="5027" y="435"/>
                  </a:lnTo>
                  <a:lnTo>
                    <a:pt x="5030" y="435"/>
                  </a:lnTo>
                  <a:close/>
                  <a:moveTo>
                    <a:pt x="5092" y="434"/>
                  </a:moveTo>
                  <a:lnTo>
                    <a:pt x="5092" y="434"/>
                  </a:lnTo>
                  <a:lnTo>
                    <a:pt x="5093" y="435"/>
                  </a:lnTo>
                  <a:lnTo>
                    <a:pt x="5093" y="435"/>
                  </a:lnTo>
                  <a:lnTo>
                    <a:pt x="5092" y="435"/>
                  </a:lnTo>
                  <a:lnTo>
                    <a:pt x="5092" y="437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4"/>
                  </a:lnTo>
                  <a:lnTo>
                    <a:pt x="5092" y="434"/>
                  </a:lnTo>
                  <a:close/>
                  <a:moveTo>
                    <a:pt x="5000" y="434"/>
                  </a:moveTo>
                  <a:lnTo>
                    <a:pt x="5002" y="434"/>
                  </a:lnTo>
                  <a:lnTo>
                    <a:pt x="5000" y="434"/>
                  </a:lnTo>
                  <a:lnTo>
                    <a:pt x="5000" y="435"/>
                  </a:lnTo>
                  <a:lnTo>
                    <a:pt x="5000" y="437"/>
                  </a:lnTo>
                  <a:lnTo>
                    <a:pt x="4997" y="438"/>
                  </a:lnTo>
                  <a:lnTo>
                    <a:pt x="4995" y="438"/>
                  </a:lnTo>
                  <a:lnTo>
                    <a:pt x="4995" y="438"/>
                  </a:lnTo>
                  <a:lnTo>
                    <a:pt x="4995" y="437"/>
                  </a:lnTo>
                  <a:lnTo>
                    <a:pt x="4997" y="437"/>
                  </a:lnTo>
                  <a:lnTo>
                    <a:pt x="4999" y="435"/>
                  </a:lnTo>
                  <a:lnTo>
                    <a:pt x="4999" y="435"/>
                  </a:lnTo>
                  <a:lnTo>
                    <a:pt x="5000" y="434"/>
                  </a:lnTo>
                  <a:lnTo>
                    <a:pt x="5000" y="434"/>
                  </a:lnTo>
                  <a:close/>
                  <a:moveTo>
                    <a:pt x="5126" y="432"/>
                  </a:moveTo>
                  <a:lnTo>
                    <a:pt x="5128" y="434"/>
                  </a:lnTo>
                  <a:lnTo>
                    <a:pt x="5131" y="434"/>
                  </a:lnTo>
                  <a:lnTo>
                    <a:pt x="5134" y="434"/>
                  </a:lnTo>
                  <a:lnTo>
                    <a:pt x="5136" y="434"/>
                  </a:lnTo>
                  <a:lnTo>
                    <a:pt x="5136" y="434"/>
                  </a:lnTo>
                  <a:lnTo>
                    <a:pt x="5134" y="434"/>
                  </a:lnTo>
                  <a:lnTo>
                    <a:pt x="5133" y="434"/>
                  </a:lnTo>
                  <a:lnTo>
                    <a:pt x="5131" y="435"/>
                  </a:lnTo>
                  <a:lnTo>
                    <a:pt x="5129" y="435"/>
                  </a:lnTo>
                  <a:lnTo>
                    <a:pt x="5126" y="434"/>
                  </a:lnTo>
                  <a:lnTo>
                    <a:pt x="5123" y="435"/>
                  </a:lnTo>
                  <a:lnTo>
                    <a:pt x="5123" y="435"/>
                  </a:lnTo>
                  <a:lnTo>
                    <a:pt x="5123" y="434"/>
                  </a:lnTo>
                  <a:lnTo>
                    <a:pt x="5122" y="434"/>
                  </a:lnTo>
                  <a:lnTo>
                    <a:pt x="5122" y="434"/>
                  </a:lnTo>
                  <a:lnTo>
                    <a:pt x="5123" y="434"/>
                  </a:lnTo>
                  <a:lnTo>
                    <a:pt x="5125" y="434"/>
                  </a:lnTo>
                  <a:lnTo>
                    <a:pt x="5125" y="434"/>
                  </a:lnTo>
                  <a:lnTo>
                    <a:pt x="5126" y="432"/>
                  </a:lnTo>
                  <a:close/>
                  <a:moveTo>
                    <a:pt x="5144" y="427"/>
                  </a:moveTo>
                  <a:lnTo>
                    <a:pt x="5145" y="429"/>
                  </a:lnTo>
                  <a:lnTo>
                    <a:pt x="5145" y="429"/>
                  </a:lnTo>
                  <a:lnTo>
                    <a:pt x="5144" y="431"/>
                  </a:lnTo>
                  <a:lnTo>
                    <a:pt x="5142" y="431"/>
                  </a:lnTo>
                  <a:lnTo>
                    <a:pt x="5142" y="431"/>
                  </a:lnTo>
                  <a:lnTo>
                    <a:pt x="5142" y="429"/>
                  </a:lnTo>
                  <a:lnTo>
                    <a:pt x="5142" y="429"/>
                  </a:lnTo>
                  <a:lnTo>
                    <a:pt x="5144" y="427"/>
                  </a:lnTo>
                  <a:close/>
                  <a:moveTo>
                    <a:pt x="5118" y="427"/>
                  </a:moveTo>
                  <a:lnTo>
                    <a:pt x="5122" y="429"/>
                  </a:lnTo>
                  <a:lnTo>
                    <a:pt x="5122" y="429"/>
                  </a:lnTo>
                  <a:lnTo>
                    <a:pt x="5122" y="431"/>
                  </a:lnTo>
                  <a:lnTo>
                    <a:pt x="5120" y="431"/>
                  </a:lnTo>
                  <a:lnTo>
                    <a:pt x="5118" y="431"/>
                  </a:lnTo>
                  <a:lnTo>
                    <a:pt x="5118" y="432"/>
                  </a:lnTo>
                  <a:lnTo>
                    <a:pt x="5120" y="434"/>
                  </a:lnTo>
                  <a:lnTo>
                    <a:pt x="5117" y="434"/>
                  </a:lnTo>
                  <a:lnTo>
                    <a:pt x="5112" y="435"/>
                  </a:lnTo>
                  <a:lnTo>
                    <a:pt x="5104" y="435"/>
                  </a:lnTo>
                  <a:lnTo>
                    <a:pt x="5103" y="435"/>
                  </a:lnTo>
                  <a:lnTo>
                    <a:pt x="5104" y="435"/>
                  </a:lnTo>
                  <a:lnTo>
                    <a:pt x="5106" y="435"/>
                  </a:lnTo>
                  <a:lnTo>
                    <a:pt x="5109" y="434"/>
                  </a:lnTo>
                  <a:lnTo>
                    <a:pt x="5112" y="434"/>
                  </a:lnTo>
                  <a:lnTo>
                    <a:pt x="5115" y="432"/>
                  </a:lnTo>
                  <a:lnTo>
                    <a:pt x="5117" y="432"/>
                  </a:lnTo>
                  <a:lnTo>
                    <a:pt x="5118" y="431"/>
                  </a:lnTo>
                  <a:lnTo>
                    <a:pt x="5115" y="431"/>
                  </a:lnTo>
                  <a:lnTo>
                    <a:pt x="5115" y="429"/>
                  </a:lnTo>
                  <a:lnTo>
                    <a:pt x="5117" y="429"/>
                  </a:lnTo>
                  <a:lnTo>
                    <a:pt x="5117" y="429"/>
                  </a:lnTo>
                  <a:lnTo>
                    <a:pt x="5118" y="427"/>
                  </a:lnTo>
                  <a:close/>
                  <a:moveTo>
                    <a:pt x="4943" y="426"/>
                  </a:moveTo>
                  <a:lnTo>
                    <a:pt x="4945" y="426"/>
                  </a:lnTo>
                  <a:lnTo>
                    <a:pt x="4945" y="427"/>
                  </a:lnTo>
                  <a:lnTo>
                    <a:pt x="4943" y="429"/>
                  </a:lnTo>
                  <a:lnTo>
                    <a:pt x="4943" y="429"/>
                  </a:lnTo>
                  <a:lnTo>
                    <a:pt x="4942" y="427"/>
                  </a:lnTo>
                  <a:lnTo>
                    <a:pt x="4939" y="427"/>
                  </a:lnTo>
                  <a:lnTo>
                    <a:pt x="4940" y="427"/>
                  </a:lnTo>
                  <a:lnTo>
                    <a:pt x="4942" y="427"/>
                  </a:lnTo>
                  <a:lnTo>
                    <a:pt x="4943" y="426"/>
                  </a:lnTo>
                  <a:close/>
                  <a:moveTo>
                    <a:pt x="5169" y="423"/>
                  </a:moveTo>
                  <a:lnTo>
                    <a:pt x="5170" y="423"/>
                  </a:lnTo>
                  <a:lnTo>
                    <a:pt x="5170" y="423"/>
                  </a:lnTo>
                  <a:lnTo>
                    <a:pt x="5170" y="423"/>
                  </a:lnTo>
                  <a:lnTo>
                    <a:pt x="5170" y="424"/>
                  </a:lnTo>
                  <a:lnTo>
                    <a:pt x="5170" y="424"/>
                  </a:lnTo>
                  <a:lnTo>
                    <a:pt x="5169" y="424"/>
                  </a:lnTo>
                  <a:lnTo>
                    <a:pt x="5169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3"/>
                  </a:lnTo>
                  <a:lnTo>
                    <a:pt x="5169" y="423"/>
                  </a:lnTo>
                  <a:close/>
                  <a:moveTo>
                    <a:pt x="5183" y="418"/>
                  </a:move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2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2" y="418"/>
                  </a:lnTo>
                  <a:lnTo>
                    <a:pt x="5183" y="418"/>
                  </a:lnTo>
                  <a:close/>
                  <a:moveTo>
                    <a:pt x="4931" y="416"/>
                  </a:moveTo>
                  <a:lnTo>
                    <a:pt x="4934" y="416"/>
                  </a:lnTo>
                  <a:lnTo>
                    <a:pt x="4936" y="416"/>
                  </a:lnTo>
                  <a:lnTo>
                    <a:pt x="4937" y="418"/>
                  </a:lnTo>
                  <a:lnTo>
                    <a:pt x="4940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6" y="420"/>
                  </a:lnTo>
                  <a:lnTo>
                    <a:pt x="4936" y="420"/>
                  </a:lnTo>
                  <a:lnTo>
                    <a:pt x="4932" y="421"/>
                  </a:lnTo>
                  <a:lnTo>
                    <a:pt x="4931" y="420"/>
                  </a:lnTo>
                  <a:lnTo>
                    <a:pt x="4929" y="418"/>
                  </a:lnTo>
                  <a:lnTo>
                    <a:pt x="4928" y="418"/>
                  </a:lnTo>
                  <a:lnTo>
                    <a:pt x="4926" y="418"/>
                  </a:lnTo>
                  <a:lnTo>
                    <a:pt x="4929" y="416"/>
                  </a:lnTo>
                  <a:lnTo>
                    <a:pt x="4931" y="416"/>
                  </a:lnTo>
                  <a:close/>
                  <a:moveTo>
                    <a:pt x="5204" y="410"/>
                  </a:moveTo>
                  <a:lnTo>
                    <a:pt x="5204" y="413"/>
                  </a:lnTo>
                  <a:lnTo>
                    <a:pt x="5202" y="415"/>
                  </a:lnTo>
                  <a:lnTo>
                    <a:pt x="5200" y="415"/>
                  </a:lnTo>
                  <a:lnTo>
                    <a:pt x="5200" y="415"/>
                  </a:lnTo>
                  <a:lnTo>
                    <a:pt x="5200" y="416"/>
                  </a:lnTo>
                  <a:lnTo>
                    <a:pt x="5199" y="416"/>
                  </a:lnTo>
                  <a:lnTo>
                    <a:pt x="5197" y="416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4" y="418"/>
                  </a:lnTo>
                  <a:lnTo>
                    <a:pt x="5196" y="416"/>
                  </a:lnTo>
                  <a:lnTo>
                    <a:pt x="5196" y="416"/>
                  </a:lnTo>
                  <a:lnTo>
                    <a:pt x="5197" y="415"/>
                  </a:lnTo>
                  <a:lnTo>
                    <a:pt x="5197" y="415"/>
                  </a:lnTo>
                  <a:lnTo>
                    <a:pt x="5197" y="413"/>
                  </a:lnTo>
                  <a:lnTo>
                    <a:pt x="5197" y="413"/>
                  </a:lnTo>
                  <a:lnTo>
                    <a:pt x="5199" y="412"/>
                  </a:lnTo>
                  <a:lnTo>
                    <a:pt x="5199" y="412"/>
                  </a:lnTo>
                  <a:lnTo>
                    <a:pt x="5200" y="412"/>
                  </a:lnTo>
                  <a:lnTo>
                    <a:pt x="5202" y="412"/>
                  </a:lnTo>
                  <a:lnTo>
                    <a:pt x="5202" y="410"/>
                  </a:lnTo>
                  <a:lnTo>
                    <a:pt x="5204" y="410"/>
                  </a:lnTo>
                  <a:lnTo>
                    <a:pt x="5204" y="410"/>
                  </a:lnTo>
                  <a:close/>
                  <a:moveTo>
                    <a:pt x="5" y="405"/>
                  </a:moveTo>
                  <a:lnTo>
                    <a:pt x="6" y="407"/>
                  </a:lnTo>
                  <a:lnTo>
                    <a:pt x="6" y="407"/>
                  </a:lnTo>
                  <a:lnTo>
                    <a:pt x="6" y="407"/>
                  </a:lnTo>
                  <a:lnTo>
                    <a:pt x="6" y="408"/>
                  </a:lnTo>
                  <a:lnTo>
                    <a:pt x="5" y="410"/>
                  </a:lnTo>
                  <a:lnTo>
                    <a:pt x="0" y="412"/>
                  </a:lnTo>
                  <a:lnTo>
                    <a:pt x="0" y="407"/>
                  </a:lnTo>
                  <a:lnTo>
                    <a:pt x="2" y="405"/>
                  </a:lnTo>
                  <a:lnTo>
                    <a:pt x="3" y="405"/>
                  </a:lnTo>
                  <a:lnTo>
                    <a:pt x="5" y="405"/>
                  </a:lnTo>
                  <a:close/>
                  <a:moveTo>
                    <a:pt x="32" y="399"/>
                  </a:moveTo>
                  <a:lnTo>
                    <a:pt x="32" y="399"/>
                  </a:lnTo>
                  <a:lnTo>
                    <a:pt x="32" y="401"/>
                  </a:lnTo>
                  <a:lnTo>
                    <a:pt x="30" y="401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2" y="399"/>
                  </a:lnTo>
                  <a:lnTo>
                    <a:pt x="32" y="399"/>
                  </a:lnTo>
                  <a:close/>
                  <a:moveTo>
                    <a:pt x="24" y="396"/>
                  </a:moveTo>
                  <a:lnTo>
                    <a:pt x="24" y="396"/>
                  </a:lnTo>
                  <a:lnTo>
                    <a:pt x="24" y="399"/>
                  </a:lnTo>
                  <a:lnTo>
                    <a:pt x="25" y="399"/>
                  </a:lnTo>
                  <a:lnTo>
                    <a:pt x="25" y="399"/>
                  </a:lnTo>
                  <a:lnTo>
                    <a:pt x="27" y="397"/>
                  </a:lnTo>
                  <a:lnTo>
                    <a:pt x="27" y="397"/>
                  </a:lnTo>
                  <a:lnTo>
                    <a:pt x="28" y="396"/>
                  </a:lnTo>
                  <a:lnTo>
                    <a:pt x="28" y="397"/>
                  </a:lnTo>
                  <a:lnTo>
                    <a:pt x="30" y="397"/>
                  </a:lnTo>
                  <a:lnTo>
                    <a:pt x="28" y="399"/>
                  </a:lnTo>
                  <a:lnTo>
                    <a:pt x="25" y="401"/>
                  </a:lnTo>
                  <a:lnTo>
                    <a:pt x="25" y="402"/>
                  </a:lnTo>
                  <a:lnTo>
                    <a:pt x="25" y="402"/>
                  </a:lnTo>
                  <a:lnTo>
                    <a:pt x="27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7" y="404"/>
                  </a:lnTo>
                  <a:lnTo>
                    <a:pt x="25" y="404"/>
                  </a:lnTo>
                  <a:lnTo>
                    <a:pt x="24" y="405"/>
                  </a:lnTo>
                  <a:lnTo>
                    <a:pt x="22" y="407"/>
                  </a:lnTo>
                  <a:lnTo>
                    <a:pt x="20" y="407"/>
                  </a:lnTo>
                  <a:lnTo>
                    <a:pt x="19" y="407"/>
                  </a:lnTo>
                  <a:lnTo>
                    <a:pt x="16" y="408"/>
                  </a:lnTo>
                  <a:lnTo>
                    <a:pt x="14" y="408"/>
                  </a:lnTo>
                  <a:lnTo>
                    <a:pt x="14" y="410"/>
                  </a:lnTo>
                  <a:lnTo>
                    <a:pt x="14" y="410"/>
                  </a:lnTo>
                  <a:lnTo>
                    <a:pt x="13" y="410"/>
                  </a:lnTo>
                  <a:lnTo>
                    <a:pt x="13" y="410"/>
                  </a:lnTo>
                  <a:lnTo>
                    <a:pt x="11" y="410"/>
                  </a:lnTo>
                  <a:lnTo>
                    <a:pt x="11" y="410"/>
                  </a:lnTo>
                  <a:lnTo>
                    <a:pt x="9" y="410"/>
                  </a:lnTo>
                  <a:lnTo>
                    <a:pt x="9" y="412"/>
                  </a:lnTo>
                  <a:lnTo>
                    <a:pt x="9" y="412"/>
                  </a:lnTo>
                  <a:lnTo>
                    <a:pt x="8" y="410"/>
                  </a:lnTo>
                  <a:lnTo>
                    <a:pt x="6" y="410"/>
                  </a:lnTo>
                  <a:lnTo>
                    <a:pt x="8" y="408"/>
                  </a:lnTo>
                  <a:lnTo>
                    <a:pt x="9" y="408"/>
                  </a:lnTo>
                  <a:lnTo>
                    <a:pt x="11" y="408"/>
                  </a:lnTo>
                  <a:lnTo>
                    <a:pt x="13" y="407"/>
                  </a:lnTo>
                  <a:lnTo>
                    <a:pt x="16" y="407"/>
                  </a:lnTo>
                  <a:lnTo>
                    <a:pt x="17" y="405"/>
                  </a:lnTo>
                  <a:lnTo>
                    <a:pt x="17" y="404"/>
                  </a:lnTo>
                  <a:lnTo>
                    <a:pt x="17" y="404"/>
                  </a:lnTo>
                  <a:lnTo>
                    <a:pt x="19" y="402"/>
                  </a:lnTo>
                  <a:lnTo>
                    <a:pt x="20" y="402"/>
                  </a:lnTo>
                  <a:lnTo>
                    <a:pt x="20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0" y="401"/>
                  </a:lnTo>
                  <a:lnTo>
                    <a:pt x="19" y="401"/>
                  </a:lnTo>
                  <a:lnTo>
                    <a:pt x="19" y="401"/>
                  </a:lnTo>
                  <a:lnTo>
                    <a:pt x="17" y="401"/>
                  </a:lnTo>
                  <a:lnTo>
                    <a:pt x="17" y="401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7"/>
                  </a:lnTo>
                  <a:lnTo>
                    <a:pt x="19" y="397"/>
                  </a:lnTo>
                  <a:lnTo>
                    <a:pt x="20" y="397"/>
                  </a:lnTo>
                  <a:lnTo>
                    <a:pt x="22" y="396"/>
                  </a:lnTo>
                  <a:lnTo>
                    <a:pt x="24" y="396"/>
                  </a:lnTo>
                  <a:close/>
                  <a:moveTo>
                    <a:pt x="33" y="393"/>
                  </a:moveTo>
                  <a:lnTo>
                    <a:pt x="35" y="393"/>
                  </a:lnTo>
                  <a:lnTo>
                    <a:pt x="36" y="393"/>
                  </a:lnTo>
                  <a:lnTo>
                    <a:pt x="38" y="394"/>
                  </a:lnTo>
                  <a:lnTo>
                    <a:pt x="38" y="394"/>
                  </a:lnTo>
                  <a:lnTo>
                    <a:pt x="36" y="394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3" y="396"/>
                  </a:lnTo>
                  <a:lnTo>
                    <a:pt x="32" y="396"/>
                  </a:lnTo>
                  <a:lnTo>
                    <a:pt x="32" y="394"/>
                  </a:lnTo>
                  <a:lnTo>
                    <a:pt x="32" y="394"/>
                  </a:lnTo>
                  <a:lnTo>
                    <a:pt x="32" y="393"/>
                  </a:lnTo>
                  <a:lnTo>
                    <a:pt x="33" y="393"/>
                  </a:lnTo>
                  <a:lnTo>
                    <a:pt x="33" y="393"/>
                  </a:lnTo>
                  <a:close/>
                  <a:moveTo>
                    <a:pt x="39" y="391"/>
                  </a:moveTo>
                  <a:lnTo>
                    <a:pt x="39" y="391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39" y="394"/>
                  </a:lnTo>
                  <a:lnTo>
                    <a:pt x="39" y="394"/>
                  </a:lnTo>
                  <a:lnTo>
                    <a:pt x="38" y="394"/>
                  </a:lnTo>
                  <a:lnTo>
                    <a:pt x="38" y="393"/>
                  </a:lnTo>
                  <a:lnTo>
                    <a:pt x="38" y="391"/>
                  </a:lnTo>
                  <a:lnTo>
                    <a:pt x="39" y="391"/>
                  </a:lnTo>
                  <a:lnTo>
                    <a:pt x="39" y="391"/>
                  </a:lnTo>
                  <a:close/>
                  <a:moveTo>
                    <a:pt x="79" y="386"/>
                  </a:moveTo>
                  <a:lnTo>
                    <a:pt x="82" y="388"/>
                  </a:lnTo>
                  <a:lnTo>
                    <a:pt x="82" y="388"/>
                  </a:lnTo>
                  <a:lnTo>
                    <a:pt x="84" y="388"/>
                  </a:lnTo>
                  <a:lnTo>
                    <a:pt x="82" y="390"/>
                  </a:lnTo>
                  <a:lnTo>
                    <a:pt x="80" y="388"/>
                  </a:lnTo>
                  <a:lnTo>
                    <a:pt x="79" y="388"/>
                  </a:lnTo>
                  <a:lnTo>
                    <a:pt x="79" y="386"/>
                  </a:lnTo>
                  <a:close/>
                  <a:moveTo>
                    <a:pt x="87" y="377"/>
                  </a:moveTo>
                  <a:lnTo>
                    <a:pt x="87" y="377"/>
                  </a:lnTo>
                  <a:lnTo>
                    <a:pt x="88" y="379"/>
                  </a:lnTo>
                  <a:lnTo>
                    <a:pt x="87" y="379"/>
                  </a:lnTo>
                  <a:lnTo>
                    <a:pt x="87" y="380"/>
                  </a:lnTo>
                  <a:lnTo>
                    <a:pt x="87" y="380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7" y="377"/>
                  </a:lnTo>
                  <a:lnTo>
                    <a:pt x="87" y="377"/>
                  </a:lnTo>
                  <a:close/>
                  <a:moveTo>
                    <a:pt x="68" y="375"/>
                  </a:moveTo>
                  <a:lnTo>
                    <a:pt x="68" y="375"/>
                  </a:lnTo>
                  <a:lnTo>
                    <a:pt x="69" y="377"/>
                  </a:lnTo>
                  <a:lnTo>
                    <a:pt x="69" y="377"/>
                  </a:lnTo>
                  <a:lnTo>
                    <a:pt x="71" y="380"/>
                  </a:lnTo>
                  <a:lnTo>
                    <a:pt x="71" y="380"/>
                  </a:lnTo>
                  <a:lnTo>
                    <a:pt x="73" y="382"/>
                  </a:lnTo>
                  <a:lnTo>
                    <a:pt x="74" y="382"/>
                  </a:lnTo>
                  <a:lnTo>
                    <a:pt x="74" y="382"/>
                  </a:lnTo>
                  <a:lnTo>
                    <a:pt x="76" y="383"/>
                  </a:lnTo>
                  <a:lnTo>
                    <a:pt x="76" y="383"/>
                  </a:lnTo>
                  <a:lnTo>
                    <a:pt x="71" y="382"/>
                  </a:lnTo>
                  <a:lnTo>
                    <a:pt x="69" y="383"/>
                  </a:lnTo>
                  <a:lnTo>
                    <a:pt x="68" y="383"/>
                  </a:lnTo>
                  <a:lnTo>
                    <a:pt x="61" y="385"/>
                  </a:lnTo>
                  <a:lnTo>
                    <a:pt x="60" y="385"/>
                  </a:lnTo>
                  <a:lnTo>
                    <a:pt x="58" y="385"/>
                  </a:lnTo>
                  <a:lnTo>
                    <a:pt x="57" y="386"/>
                  </a:lnTo>
                  <a:lnTo>
                    <a:pt x="57" y="388"/>
                  </a:lnTo>
                  <a:lnTo>
                    <a:pt x="55" y="388"/>
                  </a:lnTo>
                  <a:lnTo>
                    <a:pt x="54" y="388"/>
                  </a:lnTo>
                  <a:lnTo>
                    <a:pt x="50" y="388"/>
                  </a:lnTo>
                  <a:lnTo>
                    <a:pt x="50" y="388"/>
                  </a:lnTo>
                  <a:lnTo>
                    <a:pt x="49" y="388"/>
                  </a:lnTo>
                  <a:lnTo>
                    <a:pt x="49" y="386"/>
                  </a:lnTo>
                  <a:lnTo>
                    <a:pt x="49" y="385"/>
                  </a:lnTo>
                  <a:lnTo>
                    <a:pt x="49" y="385"/>
                  </a:lnTo>
                  <a:lnTo>
                    <a:pt x="50" y="383"/>
                  </a:lnTo>
                  <a:lnTo>
                    <a:pt x="52" y="383"/>
                  </a:lnTo>
                  <a:lnTo>
                    <a:pt x="54" y="379"/>
                  </a:lnTo>
                  <a:lnTo>
                    <a:pt x="55" y="379"/>
                  </a:lnTo>
                  <a:lnTo>
                    <a:pt x="55" y="379"/>
                  </a:lnTo>
                  <a:lnTo>
                    <a:pt x="58" y="379"/>
                  </a:lnTo>
                  <a:lnTo>
                    <a:pt x="60" y="377"/>
                  </a:lnTo>
                  <a:lnTo>
                    <a:pt x="65" y="375"/>
                  </a:lnTo>
                  <a:lnTo>
                    <a:pt x="65" y="375"/>
                  </a:lnTo>
                  <a:lnTo>
                    <a:pt x="68" y="375"/>
                  </a:lnTo>
                  <a:close/>
                  <a:moveTo>
                    <a:pt x="128" y="375"/>
                  </a:moveTo>
                  <a:lnTo>
                    <a:pt x="129" y="375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8" y="377"/>
                  </a:lnTo>
                  <a:lnTo>
                    <a:pt x="128" y="375"/>
                  </a:lnTo>
                  <a:lnTo>
                    <a:pt x="128" y="375"/>
                  </a:lnTo>
                  <a:close/>
                  <a:moveTo>
                    <a:pt x="126" y="372"/>
                  </a:moveTo>
                  <a:lnTo>
                    <a:pt x="126" y="374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5" y="375"/>
                  </a:lnTo>
                  <a:lnTo>
                    <a:pt x="125" y="375"/>
                  </a:lnTo>
                  <a:lnTo>
                    <a:pt x="125" y="374"/>
                  </a:lnTo>
                  <a:lnTo>
                    <a:pt x="125" y="374"/>
                  </a:lnTo>
                  <a:lnTo>
                    <a:pt x="126" y="374"/>
                  </a:lnTo>
                  <a:lnTo>
                    <a:pt x="126" y="374"/>
                  </a:lnTo>
                  <a:lnTo>
                    <a:pt x="126" y="372"/>
                  </a:lnTo>
                  <a:lnTo>
                    <a:pt x="126" y="372"/>
                  </a:lnTo>
                  <a:lnTo>
                    <a:pt x="126" y="372"/>
                  </a:lnTo>
                  <a:close/>
                  <a:moveTo>
                    <a:pt x="531" y="371"/>
                  </a:moveTo>
                  <a:lnTo>
                    <a:pt x="531" y="371"/>
                  </a:lnTo>
                  <a:lnTo>
                    <a:pt x="533" y="372"/>
                  </a:lnTo>
                  <a:lnTo>
                    <a:pt x="535" y="375"/>
                  </a:lnTo>
                  <a:lnTo>
                    <a:pt x="536" y="377"/>
                  </a:lnTo>
                  <a:lnTo>
                    <a:pt x="536" y="379"/>
                  </a:lnTo>
                  <a:lnTo>
                    <a:pt x="535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7"/>
                  </a:lnTo>
                  <a:lnTo>
                    <a:pt x="531" y="375"/>
                  </a:lnTo>
                  <a:lnTo>
                    <a:pt x="531" y="375"/>
                  </a:lnTo>
                  <a:lnTo>
                    <a:pt x="530" y="375"/>
                  </a:lnTo>
                  <a:lnTo>
                    <a:pt x="530" y="375"/>
                  </a:lnTo>
                  <a:lnTo>
                    <a:pt x="531" y="374"/>
                  </a:lnTo>
                  <a:lnTo>
                    <a:pt x="531" y="372"/>
                  </a:lnTo>
                  <a:lnTo>
                    <a:pt x="531" y="372"/>
                  </a:lnTo>
                  <a:lnTo>
                    <a:pt x="531" y="371"/>
                  </a:lnTo>
                  <a:close/>
                  <a:moveTo>
                    <a:pt x="121" y="371"/>
                  </a:moveTo>
                  <a:lnTo>
                    <a:pt x="121" y="371"/>
                  </a:lnTo>
                  <a:lnTo>
                    <a:pt x="121" y="372"/>
                  </a:lnTo>
                  <a:lnTo>
                    <a:pt x="121" y="372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17" y="377"/>
                  </a:lnTo>
                  <a:lnTo>
                    <a:pt x="117" y="379"/>
                  </a:lnTo>
                  <a:lnTo>
                    <a:pt x="117" y="377"/>
                  </a:lnTo>
                  <a:lnTo>
                    <a:pt x="118" y="375"/>
                  </a:lnTo>
                  <a:lnTo>
                    <a:pt x="118" y="375"/>
                  </a:lnTo>
                  <a:lnTo>
                    <a:pt x="117" y="374"/>
                  </a:lnTo>
                  <a:lnTo>
                    <a:pt x="118" y="374"/>
                  </a:lnTo>
                  <a:lnTo>
                    <a:pt x="118" y="374"/>
                  </a:lnTo>
                  <a:lnTo>
                    <a:pt x="120" y="372"/>
                  </a:lnTo>
                  <a:lnTo>
                    <a:pt x="120" y="372"/>
                  </a:lnTo>
                  <a:lnTo>
                    <a:pt x="121" y="371"/>
                  </a:lnTo>
                  <a:lnTo>
                    <a:pt x="121" y="371"/>
                  </a:lnTo>
                  <a:close/>
                  <a:moveTo>
                    <a:pt x="506" y="371"/>
                  </a:moveTo>
                  <a:lnTo>
                    <a:pt x="509" y="372"/>
                  </a:lnTo>
                  <a:lnTo>
                    <a:pt x="509" y="374"/>
                  </a:lnTo>
                  <a:lnTo>
                    <a:pt x="511" y="374"/>
                  </a:lnTo>
                  <a:lnTo>
                    <a:pt x="511" y="375"/>
                  </a:lnTo>
                  <a:lnTo>
                    <a:pt x="511" y="377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4" y="379"/>
                  </a:lnTo>
                  <a:lnTo>
                    <a:pt x="514" y="379"/>
                  </a:lnTo>
                  <a:lnTo>
                    <a:pt x="516" y="379"/>
                  </a:lnTo>
                  <a:lnTo>
                    <a:pt x="516" y="379"/>
                  </a:lnTo>
                  <a:lnTo>
                    <a:pt x="516" y="380"/>
                  </a:lnTo>
                  <a:lnTo>
                    <a:pt x="516" y="382"/>
                  </a:lnTo>
                  <a:lnTo>
                    <a:pt x="514" y="382"/>
                  </a:lnTo>
                  <a:lnTo>
                    <a:pt x="514" y="383"/>
                  </a:lnTo>
                  <a:lnTo>
                    <a:pt x="512" y="382"/>
                  </a:lnTo>
                  <a:lnTo>
                    <a:pt x="512" y="382"/>
                  </a:lnTo>
                  <a:lnTo>
                    <a:pt x="509" y="380"/>
                  </a:lnTo>
                  <a:lnTo>
                    <a:pt x="509" y="379"/>
                  </a:lnTo>
                  <a:lnTo>
                    <a:pt x="509" y="377"/>
                  </a:lnTo>
                  <a:lnTo>
                    <a:pt x="508" y="377"/>
                  </a:lnTo>
                  <a:lnTo>
                    <a:pt x="508" y="375"/>
                  </a:lnTo>
                  <a:lnTo>
                    <a:pt x="506" y="374"/>
                  </a:lnTo>
                  <a:lnTo>
                    <a:pt x="506" y="372"/>
                  </a:lnTo>
                  <a:lnTo>
                    <a:pt x="505" y="372"/>
                  </a:lnTo>
                  <a:lnTo>
                    <a:pt x="503" y="371"/>
                  </a:lnTo>
                  <a:lnTo>
                    <a:pt x="505" y="371"/>
                  </a:lnTo>
                  <a:lnTo>
                    <a:pt x="506" y="371"/>
                  </a:lnTo>
                  <a:close/>
                  <a:moveTo>
                    <a:pt x="115" y="369"/>
                  </a:moveTo>
                  <a:lnTo>
                    <a:pt x="115" y="369"/>
                  </a:lnTo>
                  <a:lnTo>
                    <a:pt x="115" y="371"/>
                  </a:lnTo>
                  <a:lnTo>
                    <a:pt x="114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5" y="369"/>
                  </a:lnTo>
                  <a:close/>
                  <a:moveTo>
                    <a:pt x="109" y="369"/>
                  </a:moveTo>
                  <a:lnTo>
                    <a:pt x="110" y="369"/>
                  </a:lnTo>
                  <a:lnTo>
                    <a:pt x="110" y="369"/>
                  </a:lnTo>
                  <a:lnTo>
                    <a:pt x="110" y="369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71"/>
                  </a:lnTo>
                  <a:lnTo>
                    <a:pt x="112" y="372"/>
                  </a:lnTo>
                  <a:lnTo>
                    <a:pt x="114" y="372"/>
                  </a:lnTo>
                  <a:lnTo>
                    <a:pt x="114" y="372"/>
                  </a:lnTo>
                  <a:lnTo>
                    <a:pt x="110" y="374"/>
                  </a:lnTo>
                  <a:lnTo>
                    <a:pt x="110" y="372"/>
                  </a:lnTo>
                  <a:lnTo>
                    <a:pt x="109" y="374"/>
                  </a:lnTo>
                  <a:lnTo>
                    <a:pt x="109" y="374"/>
                  </a:lnTo>
                  <a:lnTo>
                    <a:pt x="107" y="374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9" y="369"/>
                  </a:lnTo>
                  <a:lnTo>
                    <a:pt x="109" y="369"/>
                  </a:lnTo>
                  <a:close/>
                  <a:moveTo>
                    <a:pt x="505" y="366"/>
                  </a:moveTo>
                  <a:lnTo>
                    <a:pt x="506" y="366"/>
                  </a:lnTo>
                  <a:lnTo>
                    <a:pt x="506" y="366"/>
                  </a:lnTo>
                  <a:lnTo>
                    <a:pt x="506" y="366"/>
                  </a:lnTo>
                  <a:lnTo>
                    <a:pt x="505" y="368"/>
                  </a:lnTo>
                  <a:lnTo>
                    <a:pt x="505" y="368"/>
                  </a:lnTo>
                  <a:lnTo>
                    <a:pt x="503" y="369"/>
                  </a:lnTo>
                  <a:lnTo>
                    <a:pt x="503" y="369"/>
                  </a:lnTo>
                  <a:lnTo>
                    <a:pt x="501" y="371"/>
                  </a:lnTo>
                  <a:lnTo>
                    <a:pt x="501" y="371"/>
                  </a:lnTo>
                  <a:lnTo>
                    <a:pt x="501" y="368"/>
                  </a:lnTo>
                  <a:lnTo>
                    <a:pt x="500" y="366"/>
                  </a:lnTo>
                  <a:lnTo>
                    <a:pt x="501" y="366"/>
                  </a:lnTo>
                  <a:lnTo>
                    <a:pt x="501" y="366"/>
                  </a:lnTo>
                  <a:lnTo>
                    <a:pt x="503" y="366"/>
                  </a:lnTo>
                  <a:lnTo>
                    <a:pt x="505" y="366"/>
                  </a:lnTo>
                  <a:close/>
                  <a:moveTo>
                    <a:pt x="183" y="358"/>
                  </a:moveTo>
                  <a:lnTo>
                    <a:pt x="184" y="358"/>
                  </a:lnTo>
                  <a:lnTo>
                    <a:pt x="184" y="358"/>
                  </a:lnTo>
                  <a:lnTo>
                    <a:pt x="184" y="360"/>
                  </a:lnTo>
                  <a:lnTo>
                    <a:pt x="183" y="361"/>
                  </a:lnTo>
                  <a:lnTo>
                    <a:pt x="183" y="361"/>
                  </a:lnTo>
                  <a:lnTo>
                    <a:pt x="181" y="360"/>
                  </a:lnTo>
                  <a:lnTo>
                    <a:pt x="181" y="360"/>
                  </a:lnTo>
                  <a:lnTo>
                    <a:pt x="183" y="358"/>
                  </a:lnTo>
                  <a:lnTo>
                    <a:pt x="183" y="358"/>
                  </a:lnTo>
                  <a:close/>
                  <a:moveTo>
                    <a:pt x="535" y="356"/>
                  </a:moveTo>
                  <a:lnTo>
                    <a:pt x="536" y="358"/>
                  </a:lnTo>
                  <a:lnTo>
                    <a:pt x="538" y="360"/>
                  </a:lnTo>
                  <a:lnTo>
                    <a:pt x="539" y="361"/>
                  </a:lnTo>
                  <a:lnTo>
                    <a:pt x="539" y="363"/>
                  </a:lnTo>
                  <a:lnTo>
                    <a:pt x="539" y="364"/>
                  </a:lnTo>
                  <a:lnTo>
                    <a:pt x="539" y="366"/>
                  </a:lnTo>
                  <a:lnTo>
                    <a:pt x="539" y="369"/>
                  </a:lnTo>
                  <a:lnTo>
                    <a:pt x="538" y="371"/>
                  </a:lnTo>
                  <a:lnTo>
                    <a:pt x="536" y="372"/>
                  </a:lnTo>
                  <a:lnTo>
                    <a:pt x="535" y="372"/>
                  </a:lnTo>
                  <a:lnTo>
                    <a:pt x="535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69"/>
                  </a:lnTo>
                  <a:lnTo>
                    <a:pt x="533" y="369"/>
                  </a:lnTo>
                  <a:lnTo>
                    <a:pt x="531" y="369"/>
                  </a:lnTo>
                  <a:lnTo>
                    <a:pt x="531" y="369"/>
                  </a:lnTo>
                  <a:lnTo>
                    <a:pt x="530" y="371"/>
                  </a:lnTo>
                  <a:lnTo>
                    <a:pt x="528" y="372"/>
                  </a:lnTo>
                  <a:lnTo>
                    <a:pt x="528" y="374"/>
                  </a:lnTo>
                  <a:lnTo>
                    <a:pt x="527" y="372"/>
                  </a:lnTo>
                  <a:lnTo>
                    <a:pt x="527" y="369"/>
                  </a:lnTo>
                  <a:lnTo>
                    <a:pt x="527" y="368"/>
                  </a:lnTo>
                  <a:lnTo>
                    <a:pt x="528" y="366"/>
                  </a:lnTo>
                  <a:lnTo>
                    <a:pt x="530" y="364"/>
                  </a:lnTo>
                  <a:lnTo>
                    <a:pt x="530" y="360"/>
                  </a:lnTo>
                  <a:lnTo>
                    <a:pt x="535" y="356"/>
                  </a:lnTo>
                  <a:close/>
                  <a:moveTo>
                    <a:pt x="501" y="350"/>
                  </a:moveTo>
                  <a:lnTo>
                    <a:pt x="505" y="350"/>
                  </a:lnTo>
                  <a:lnTo>
                    <a:pt x="508" y="350"/>
                  </a:lnTo>
                  <a:lnTo>
                    <a:pt x="508" y="350"/>
                  </a:lnTo>
                  <a:lnTo>
                    <a:pt x="509" y="352"/>
                  </a:lnTo>
                  <a:lnTo>
                    <a:pt x="509" y="352"/>
                  </a:lnTo>
                  <a:lnTo>
                    <a:pt x="509" y="353"/>
                  </a:lnTo>
                  <a:lnTo>
                    <a:pt x="509" y="353"/>
                  </a:lnTo>
                  <a:lnTo>
                    <a:pt x="509" y="355"/>
                  </a:lnTo>
                  <a:lnTo>
                    <a:pt x="509" y="355"/>
                  </a:lnTo>
                  <a:lnTo>
                    <a:pt x="514" y="356"/>
                  </a:lnTo>
                  <a:lnTo>
                    <a:pt x="516" y="358"/>
                  </a:lnTo>
                  <a:lnTo>
                    <a:pt x="517" y="360"/>
                  </a:lnTo>
                  <a:lnTo>
                    <a:pt x="517" y="361"/>
                  </a:lnTo>
                  <a:lnTo>
                    <a:pt x="519" y="363"/>
                  </a:lnTo>
                  <a:lnTo>
                    <a:pt x="520" y="366"/>
                  </a:lnTo>
                  <a:lnTo>
                    <a:pt x="522" y="366"/>
                  </a:lnTo>
                  <a:lnTo>
                    <a:pt x="522" y="368"/>
                  </a:lnTo>
                  <a:lnTo>
                    <a:pt x="522" y="368"/>
                  </a:lnTo>
                  <a:lnTo>
                    <a:pt x="520" y="366"/>
                  </a:lnTo>
                  <a:lnTo>
                    <a:pt x="517" y="364"/>
                  </a:lnTo>
                  <a:lnTo>
                    <a:pt x="517" y="364"/>
                  </a:lnTo>
                  <a:lnTo>
                    <a:pt x="517" y="366"/>
                  </a:lnTo>
                  <a:lnTo>
                    <a:pt x="516" y="366"/>
                  </a:lnTo>
                  <a:lnTo>
                    <a:pt x="516" y="368"/>
                  </a:lnTo>
                  <a:lnTo>
                    <a:pt x="516" y="368"/>
                  </a:lnTo>
                  <a:lnTo>
                    <a:pt x="519" y="368"/>
                  </a:lnTo>
                  <a:lnTo>
                    <a:pt x="520" y="369"/>
                  </a:lnTo>
                  <a:lnTo>
                    <a:pt x="522" y="369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5" y="372"/>
                  </a:lnTo>
                  <a:lnTo>
                    <a:pt x="525" y="372"/>
                  </a:lnTo>
                  <a:lnTo>
                    <a:pt x="525" y="375"/>
                  </a:lnTo>
                  <a:lnTo>
                    <a:pt x="525" y="377"/>
                  </a:lnTo>
                  <a:lnTo>
                    <a:pt x="525" y="377"/>
                  </a:lnTo>
                  <a:lnTo>
                    <a:pt x="525" y="379"/>
                  </a:lnTo>
                  <a:lnTo>
                    <a:pt x="525" y="379"/>
                  </a:lnTo>
                  <a:lnTo>
                    <a:pt x="525" y="380"/>
                  </a:lnTo>
                  <a:lnTo>
                    <a:pt x="525" y="380"/>
                  </a:lnTo>
                  <a:lnTo>
                    <a:pt x="524" y="382"/>
                  </a:lnTo>
                  <a:lnTo>
                    <a:pt x="524" y="382"/>
                  </a:lnTo>
                  <a:lnTo>
                    <a:pt x="522" y="382"/>
                  </a:lnTo>
                  <a:lnTo>
                    <a:pt x="522" y="382"/>
                  </a:lnTo>
                  <a:lnTo>
                    <a:pt x="520" y="380"/>
                  </a:lnTo>
                  <a:lnTo>
                    <a:pt x="520" y="379"/>
                  </a:lnTo>
                  <a:lnTo>
                    <a:pt x="519" y="379"/>
                  </a:lnTo>
                  <a:lnTo>
                    <a:pt x="517" y="379"/>
                  </a:lnTo>
                  <a:lnTo>
                    <a:pt x="517" y="377"/>
                  </a:lnTo>
                  <a:lnTo>
                    <a:pt x="517" y="377"/>
                  </a:lnTo>
                  <a:lnTo>
                    <a:pt x="516" y="377"/>
                  </a:lnTo>
                  <a:lnTo>
                    <a:pt x="516" y="375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4" y="374"/>
                  </a:lnTo>
                  <a:lnTo>
                    <a:pt x="514" y="375"/>
                  </a:lnTo>
                  <a:lnTo>
                    <a:pt x="514" y="375"/>
                  </a:lnTo>
                  <a:lnTo>
                    <a:pt x="512" y="375"/>
                  </a:lnTo>
                  <a:lnTo>
                    <a:pt x="511" y="372"/>
                  </a:lnTo>
                  <a:lnTo>
                    <a:pt x="509" y="371"/>
                  </a:lnTo>
                  <a:lnTo>
                    <a:pt x="508" y="371"/>
                  </a:lnTo>
                  <a:lnTo>
                    <a:pt x="509" y="369"/>
                  </a:lnTo>
                  <a:lnTo>
                    <a:pt x="509" y="369"/>
                  </a:lnTo>
                  <a:lnTo>
                    <a:pt x="511" y="369"/>
                  </a:lnTo>
                  <a:lnTo>
                    <a:pt x="511" y="369"/>
                  </a:lnTo>
                  <a:lnTo>
                    <a:pt x="509" y="366"/>
                  </a:lnTo>
                  <a:lnTo>
                    <a:pt x="509" y="366"/>
                  </a:lnTo>
                  <a:lnTo>
                    <a:pt x="509" y="364"/>
                  </a:lnTo>
                  <a:lnTo>
                    <a:pt x="509" y="364"/>
                  </a:lnTo>
                  <a:lnTo>
                    <a:pt x="506" y="364"/>
                  </a:lnTo>
                  <a:lnTo>
                    <a:pt x="506" y="364"/>
                  </a:lnTo>
                  <a:lnTo>
                    <a:pt x="505" y="363"/>
                  </a:lnTo>
                  <a:lnTo>
                    <a:pt x="505" y="363"/>
                  </a:lnTo>
                  <a:lnTo>
                    <a:pt x="503" y="363"/>
                  </a:lnTo>
                  <a:lnTo>
                    <a:pt x="501" y="363"/>
                  </a:lnTo>
                  <a:lnTo>
                    <a:pt x="501" y="361"/>
                  </a:lnTo>
                  <a:lnTo>
                    <a:pt x="500" y="361"/>
                  </a:lnTo>
                  <a:lnTo>
                    <a:pt x="500" y="360"/>
                  </a:lnTo>
                  <a:lnTo>
                    <a:pt x="501" y="360"/>
                  </a:lnTo>
                  <a:lnTo>
                    <a:pt x="503" y="360"/>
                  </a:lnTo>
                  <a:lnTo>
                    <a:pt x="503" y="361"/>
                  </a:lnTo>
                  <a:lnTo>
                    <a:pt x="505" y="361"/>
                  </a:lnTo>
                  <a:lnTo>
                    <a:pt x="506" y="360"/>
                  </a:lnTo>
                  <a:lnTo>
                    <a:pt x="506" y="358"/>
                  </a:lnTo>
                  <a:lnTo>
                    <a:pt x="506" y="358"/>
                  </a:lnTo>
                  <a:lnTo>
                    <a:pt x="506" y="356"/>
                  </a:lnTo>
                  <a:lnTo>
                    <a:pt x="506" y="356"/>
                  </a:lnTo>
                  <a:lnTo>
                    <a:pt x="505" y="355"/>
                  </a:lnTo>
                  <a:lnTo>
                    <a:pt x="503" y="356"/>
                  </a:lnTo>
                  <a:lnTo>
                    <a:pt x="500" y="358"/>
                  </a:lnTo>
                  <a:lnTo>
                    <a:pt x="500" y="356"/>
                  </a:lnTo>
                  <a:lnTo>
                    <a:pt x="500" y="356"/>
                  </a:lnTo>
                  <a:lnTo>
                    <a:pt x="501" y="355"/>
                  </a:lnTo>
                  <a:lnTo>
                    <a:pt x="503" y="353"/>
                  </a:lnTo>
                  <a:lnTo>
                    <a:pt x="503" y="353"/>
                  </a:lnTo>
                  <a:lnTo>
                    <a:pt x="501" y="352"/>
                  </a:lnTo>
                  <a:lnTo>
                    <a:pt x="501" y="350"/>
                  </a:lnTo>
                  <a:lnTo>
                    <a:pt x="501" y="350"/>
                  </a:lnTo>
                  <a:close/>
                  <a:moveTo>
                    <a:pt x="511" y="347"/>
                  </a:moveTo>
                  <a:lnTo>
                    <a:pt x="514" y="347"/>
                  </a:lnTo>
                  <a:lnTo>
                    <a:pt x="516" y="347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4" y="352"/>
                  </a:lnTo>
                  <a:lnTo>
                    <a:pt x="512" y="352"/>
                  </a:lnTo>
                  <a:lnTo>
                    <a:pt x="511" y="352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11" y="347"/>
                  </a:lnTo>
                  <a:lnTo>
                    <a:pt x="511" y="347"/>
                  </a:lnTo>
                  <a:close/>
                  <a:moveTo>
                    <a:pt x="519" y="345"/>
                  </a:moveTo>
                  <a:lnTo>
                    <a:pt x="520" y="347"/>
                  </a:lnTo>
                  <a:lnTo>
                    <a:pt x="522" y="349"/>
                  </a:lnTo>
                  <a:lnTo>
                    <a:pt x="524" y="352"/>
                  </a:lnTo>
                  <a:lnTo>
                    <a:pt x="524" y="353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0" y="358"/>
                  </a:lnTo>
                  <a:lnTo>
                    <a:pt x="519" y="358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5"/>
                  </a:lnTo>
                  <a:lnTo>
                    <a:pt x="516" y="355"/>
                  </a:lnTo>
                  <a:lnTo>
                    <a:pt x="516" y="355"/>
                  </a:lnTo>
                  <a:lnTo>
                    <a:pt x="514" y="353"/>
                  </a:lnTo>
                  <a:lnTo>
                    <a:pt x="514" y="352"/>
                  </a:lnTo>
                  <a:lnTo>
                    <a:pt x="514" y="352"/>
                  </a:lnTo>
                  <a:lnTo>
                    <a:pt x="516" y="352"/>
                  </a:lnTo>
                  <a:lnTo>
                    <a:pt x="517" y="350"/>
                  </a:lnTo>
                  <a:lnTo>
                    <a:pt x="517" y="350"/>
                  </a:lnTo>
                  <a:lnTo>
                    <a:pt x="519" y="345"/>
                  </a:lnTo>
                  <a:close/>
                  <a:moveTo>
                    <a:pt x="199" y="344"/>
                  </a:moveTo>
                  <a:lnTo>
                    <a:pt x="200" y="344"/>
                  </a:lnTo>
                  <a:lnTo>
                    <a:pt x="200" y="344"/>
                  </a:lnTo>
                  <a:lnTo>
                    <a:pt x="199" y="345"/>
                  </a:lnTo>
                  <a:lnTo>
                    <a:pt x="197" y="347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7" y="345"/>
                  </a:lnTo>
                  <a:lnTo>
                    <a:pt x="199" y="344"/>
                  </a:lnTo>
                  <a:close/>
                  <a:moveTo>
                    <a:pt x="203" y="344"/>
                  </a:moveTo>
                  <a:lnTo>
                    <a:pt x="205" y="344"/>
                  </a:lnTo>
                  <a:lnTo>
                    <a:pt x="205" y="344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3" y="345"/>
                  </a:lnTo>
                  <a:lnTo>
                    <a:pt x="203" y="345"/>
                  </a:lnTo>
                  <a:lnTo>
                    <a:pt x="202" y="345"/>
                  </a:lnTo>
                  <a:lnTo>
                    <a:pt x="202" y="345"/>
                  </a:lnTo>
                  <a:lnTo>
                    <a:pt x="203" y="344"/>
                  </a:lnTo>
                  <a:close/>
                  <a:moveTo>
                    <a:pt x="5183" y="344"/>
                  </a:moveTo>
                  <a:lnTo>
                    <a:pt x="5185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5" y="345"/>
                  </a:lnTo>
                  <a:lnTo>
                    <a:pt x="5185" y="345"/>
                  </a:lnTo>
                  <a:lnTo>
                    <a:pt x="5183" y="344"/>
                  </a:lnTo>
                  <a:lnTo>
                    <a:pt x="5183" y="344"/>
                  </a:lnTo>
                  <a:close/>
                  <a:moveTo>
                    <a:pt x="512" y="341"/>
                  </a:moveTo>
                  <a:lnTo>
                    <a:pt x="516" y="342"/>
                  </a:lnTo>
                  <a:lnTo>
                    <a:pt x="516" y="344"/>
                  </a:lnTo>
                  <a:lnTo>
                    <a:pt x="516" y="344"/>
                  </a:lnTo>
                  <a:lnTo>
                    <a:pt x="516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2" y="345"/>
                  </a:lnTo>
                  <a:lnTo>
                    <a:pt x="511" y="345"/>
                  </a:lnTo>
                  <a:lnTo>
                    <a:pt x="511" y="345"/>
                  </a:lnTo>
                  <a:lnTo>
                    <a:pt x="511" y="344"/>
                  </a:lnTo>
                  <a:lnTo>
                    <a:pt x="511" y="344"/>
                  </a:lnTo>
                  <a:lnTo>
                    <a:pt x="512" y="342"/>
                  </a:lnTo>
                  <a:lnTo>
                    <a:pt x="512" y="341"/>
                  </a:lnTo>
                  <a:close/>
                  <a:moveTo>
                    <a:pt x="494" y="338"/>
                  </a:moveTo>
                  <a:lnTo>
                    <a:pt x="495" y="338"/>
                  </a:lnTo>
                  <a:lnTo>
                    <a:pt x="495" y="339"/>
                  </a:lnTo>
                  <a:lnTo>
                    <a:pt x="495" y="339"/>
                  </a:lnTo>
                  <a:lnTo>
                    <a:pt x="497" y="341"/>
                  </a:lnTo>
                  <a:lnTo>
                    <a:pt x="498" y="341"/>
                  </a:lnTo>
                  <a:lnTo>
                    <a:pt x="498" y="341"/>
                  </a:lnTo>
                  <a:lnTo>
                    <a:pt x="500" y="342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7" y="347"/>
                  </a:lnTo>
                  <a:lnTo>
                    <a:pt x="498" y="349"/>
                  </a:lnTo>
                  <a:lnTo>
                    <a:pt x="497" y="350"/>
                  </a:lnTo>
                  <a:lnTo>
                    <a:pt x="497" y="352"/>
                  </a:lnTo>
                  <a:lnTo>
                    <a:pt x="497" y="353"/>
                  </a:lnTo>
                  <a:lnTo>
                    <a:pt x="497" y="355"/>
                  </a:lnTo>
                  <a:lnTo>
                    <a:pt x="495" y="355"/>
                  </a:lnTo>
                  <a:lnTo>
                    <a:pt x="495" y="353"/>
                  </a:lnTo>
                  <a:lnTo>
                    <a:pt x="495" y="353"/>
                  </a:lnTo>
                  <a:lnTo>
                    <a:pt x="494" y="355"/>
                  </a:lnTo>
                  <a:lnTo>
                    <a:pt x="494" y="355"/>
                  </a:lnTo>
                  <a:lnTo>
                    <a:pt x="492" y="352"/>
                  </a:lnTo>
                  <a:lnTo>
                    <a:pt x="494" y="349"/>
                  </a:lnTo>
                  <a:lnTo>
                    <a:pt x="495" y="347"/>
                  </a:lnTo>
                  <a:lnTo>
                    <a:pt x="494" y="345"/>
                  </a:lnTo>
                  <a:lnTo>
                    <a:pt x="492" y="344"/>
                  </a:lnTo>
                  <a:lnTo>
                    <a:pt x="492" y="344"/>
                  </a:lnTo>
                  <a:lnTo>
                    <a:pt x="490" y="342"/>
                  </a:lnTo>
                  <a:lnTo>
                    <a:pt x="490" y="341"/>
                  </a:lnTo>
                  <a:lnTo>
                    <a:pt x="490" y="339"/>
                  </a:lnTo>
                  <a:lnTo>
                    <a:pt x="492" y="338"/>
                  </a:lnTo>
                  <a:lnTo>
                    <a:pt x="494" y="338"/>
                  </a:lnTo>
                  <a:close/>
                  <a:moveTo>
                    <a:pt x="498" y="334"/>
                  </a:moveTo>
                  <a:lnTo>
                    <a:pt x="500" y="334"/>
                  </a:lnTo>
                  <a:lnTo>
                    <a:pt x="505" y="336"/>
                  </a:lnTo>
                  <a:lnTo>
                    <a:pt x="506" y="336"/>
                  </a:lnTo>
                  <a:lnTo>
                    <a:pt x="506" y="336"/>
                  </a:lnTo>
                  <a:lnTo>
                    <a:pt x="508" y="336"/>
                  </a:lnTo>
                  <a:lnTo>
                    <a:pt x="509" y="336"/>
                  </a:lnTo>
                  <a:lnTo>
                    <a:pt x="511" y="338"/>
                  </a:lnTo>
                  <a:lnTo>
                    <a:pt x="511" y="338"/>
                  </a:lnTo>
                  <a:lnTo>
                    <a:pt x="511" y="339"/>
                  </a:lnTo>
                  <a:lnTo>
                    <a:pt x="511" y="341"/>
                  </a:lnTo>
                  <a:lnTo>
                    <a:pt x="511" y="342"/>
                  </a:lnTo>
                  <a:lnTo>
                    <a:pt x="511" y="342"/>
                  </a:lnTo>
                  <a:lnTo>
                    <a:pt x="511" y="344"/>
                  </a:lnTo>
                  <a:lnTo>
                    <a:pt x="509" y="344"/>
                  </a:lnTo>
                  <a:lnTo>
                    <a:pt x="509" y="344"/>
                  </a:lnTo>
                  <a:lnTo>
                    <a:pt x="508" y="342"/>
                  </a:lnTo>
                  <a:lnTo>
                    <a:pt x="506" y="341"/>
                  </a:lnTo>
                  <a:lnTo>
                    <a:pt x="505" y="339"/>
                  </a:lnTo>
                  <a:lnTo>
                    <a:pt x="505" y="339"/>
                  </a:lnTo>
                  <a:lnTo>
                    <a:pt x="506" y="341"/>
                  </a:lnTo>
                  <a:lnTo>
                    <a:pt x="506" y="341"/>
                  </a:lnTo>
                  <a:lnTo>
                    <a:pt x="506" y="342"/>
                  </a:lnTo>
                  <a:lnTo>
                    <a:pt x="508" y="344"/>
                  </a:lnTo>
                  <a:lnTo>
                    <a:pt x="508" y="344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7"/>
                  </a:lnTo>
                  <a:lnTo>
                    <a:pt x="508" y="347"/>
                  </a:lnTo>
                  <a:lnTo>
                    <a:pt x="505" y="347"/>
                  </a:lnTo>
                  <a:lnTo>
                    <a:pt x="503" y="347"/>
                  </a:lnTo>
                  <a:lnTo>
                    <a:pt x="501" y="347"/>
                  </a:lnTo>
                  <a:lnTo>
                    <a:pt x="501" y="347"/>
                  </a:lnTo>
                  <a:lnTo>
                    <a:pt x="501" y="345"/>
                  </a:lnTo>
                  <a:lnTo>
                    <a:pt x="500" y="344"/>
                  </a:lnTo>
                  <a:lnTo>
                    <a:pt x="500" y="342"/>
                  </a:lnTo>
                  <a:lnTo>
                    <a:pt x="500" y="341"/>
                  </a:lnTo>
                  <a:lnTo>
                    <a:pt x="500" y="339"/>
                  </a:lnTo>
                  <a:lnTo>
                    <a:pt x="498" y="338"/>
                  </a:lnTo>
                  <a:lnTo>
                    <a:pt x="497" y="336"/>
                  </a:lnTo>
                  <a:lnTo>
                    <a:pt x="497" y="336"/>
                  </a:lnTo>
                  <a:lnTo>
                    <a:pt x="497" y="334"/>
                  </a:lnTo>
                  <a:lnTo>
                    <a:pt x="498" y="334"/>
                  </a:lnTo>
                  <a:close/>
                  <a:moveTo>
                    <a:pt x="218" y="331"/>
                  </a:move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1" y="333"/>
                  </a:lnTo>
                  <a:lnTo>
                    <a:pt x="219" y="334"/>
                  </a:lnTo>
                  <a:lnTo>
                    <a:pt x="219" y="334"/>
                  </a:lnTo>
                  <a:lnTo>
                    <a:pt x="218" y="336"/>
                  </a:lnTo>
                  <a:lnTo>
                    <a:pt x="216" y="336"/>
                  </a:lnTo>
                  <a:lnTo>
                    <a:pt x="216" y="334"/>
                  </a:lnTo>
                  <a:lnTo>
                    <a:pt x="216" y="333"/>
                  </a:lnTo>
                  <a:lnTo>
                    <a:pt x="218" y="331"/>
                  </a:lnTo>
                  <a:close/>
                  <a:moveTo>
                    <a:pt x="5178" y="331"/>
                  </a:moveTo>
                  <a:lnTo>
                    <a:pt x="5177" y="331"/>
                  </a:lnTo>
                  <a:lnTo>
                    <a:pt x="5175" y="333"/>
                  </a:lnTo>
                  <a:lnTo>
                    <a:pt x="5174" y="333"/>
                  </a:lnTo>
                  <a:lnTo>
                    <a:pt x="5174" y="331"/>
                  </a:lnTo>
                  <a:lnTo>
                    <a:pt x="5174" y="331"/>
                  </a:lnTo>
                  <a:lnTo>
                    <a:pt x="5178" y="331"/>
                  </a:lnTo>
                  <a:close/>
                  <a:moveTo>
                    <a:pt x="475" y="325"/>
                  </a:moveTo>
                  <a:lnTo>
                    <a:pt x="476" y="325"/>
                  </a:lnTo>
                  <a:lnTo>
                    <a:pt x="479" y="327"/>
                  </a:lnTo>
                  <a:lnTo>
                    <a:pt x="481" y="327"/>
                  </a:lnTo>
                  <a:lnTo>
                    <a:pt x="481" y="328"/>
                  </a:lnTo>
                  <a:lnTo>
                    <a:pt x="483" y="331"/>
                  </a:lnTo>
                  <a:lnTo>
                    <a:pt x="484" y="333"/>
                  </a:lnTo>
                  <a:lnTo>
                    <a:pt x="484" y="334"/>
                  </a:lnTo>
                  <a:lnTo>
                    <a:pt x="486" y="339"/>
                  </a:lnTo>
                  <a:lnTo>
                    <a:pt x="487" y="341"/>
                  </a:lnTo>
                  <a:lnTo>
                    <a:pt x="487" y="342"/>
                  </a:lnTo>
                  <a:lnTo>
                    <a:pt x="487" y="344"/>
                  </a:lnTo>
                  <a:lnTo>
                    <a:pt x="487" y="344"/>
                  </a:lnTo>
                  <a:lnTo>
                    <a:pt x="486" y="345"/>
                  </a:lnTo>
                  <a:lnTo>
                    <a:pt x="486" y="345"/>
                  </a:lnTo>
                  <a:lnTo>
                    <a:pt x="487" y="347"/>
                  </a:lnTo>
                  <a:lnTo>
                    <a:pt x="487" y="350"/>
                  </a:lnTo>
                  <a:lnTo>
                    <a:pt x="486" y="352"/>
                  </a:lnTo>
                  <a:lnTo>
                    <a:pt x="486" y="352"/>
                  </a:lnTo>
                  <a:lnTo>
                    <a:pt x="484" y="352"/>
                  </a:lnTo>
                  <a:lnTo>
                    <a:pt x="484" y="350"/>
                  </a:lnTo>
                  <a:lnTo>
                    <a:pt x="484" y="350"/>
                  </a:lnTo>
                  <a:lnTo>
                    <a:pt x="483" y="347"/>
                  </a:lnTo>
                  <a:lnTo>
                    <a:pt x="481" y="345"/>
                  </a:lnTo>
                  <a:lnTo>
                    <a:pt x="481" y="345"/>
                  </a:lnTo>
                  <a:lnTo>
                    <a:pt x="481" y="344"/>
                  </a:lnTo>
                  <a:lnTo>
                    <a:pt x="483" y="344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1" y="342"/>
                  </a:lnTo>
                  <a:lnTo>
                    <a:pt x="479" y="342"/>
                  </a:lnTo>
                  <a:lnTo>
                    <a:pt x="479" y="341"/>
                  </a:lnTo>
                  <a:lnTo>
                    <a:pt x="479" y="339"/>
                  </a:lnTo>
                  <a:lnTo>
                    <a:pt x="479" y="339"/>
                  </a:lnTo>
                  <a:lnTo>
                    <a:pt x="478" y="341"/>
                  </a:lnTo>
                  <a:lnTo>
                    <a:pt x="476" y="339"/>
                  </a:lnTo>
                  <a:lnTo>
                    <a:pt x="476" y="339"/>
                  </a:lnTo>
                  <a:lnTo>
                    <a:pt x="476" y="338"/>
                  </a:lnTo>
                  <a:lnTo>
                    <a:pt x="476" y="338"/>
                  </a:lnTo>
                  <a:lnTo>
                    <a:pt x="478" y="336"/>
                  </a:lnTo>
                  <a:lnTo>
                    <a:pt x="478" y="334"/>
                  </a:lnTo>
                  <a:lnTo>
                    <a:pt x="478" y="334"/>
                  </a:lnTo>
                  <a:lnTo>
                    <a:pt x="476" y="334"/>
                  </a:lnTo>
                  <a:lnTo>
                    <a:pt x="476" y="331"/>
                  </a:lnTo>
                  <a:lnTo>
                    <a:pt x="475" y="331"/>
                  </a:lnTo>
                  <a:lnTo>
                    <a:pt x="475" y="331"/>
                  </a:lnTo>
                  <a:lnTo>
                    <a:pt x="473" y="334"/>
                  </a:lnTo>
                  <a:lnTo>
                    <a:pt x="471" y="334"/>
                  </a:lnTo>
                  <a:lnTo>
                    <a:pt x="470" y="336"/>
                  </a:lnTo>
                  <a:lnTo>
                    <a:pt x="470" y="334"/>
                  </a:lnTo>
                  <a:lnTo>
                    <a:pt x="470" y="334"/>
                  </a:lnTo>
                  <a:lnTo>
                    <a:pt x="470" y="331"/>
                  </a:lnTo>
                  <a:lnTo>
                    <a:pt x="470" y="330"/>
                  </a:lnTo>
                  <a:lnTo>
                    <a:pt x="470" y="330"/>
                  </a:lnTo>
                  <a:lnTo>
                    <a:pt x="471" y="330"/>
                  </a:lnTo>
                  <a:lnTo>
                    <a:pt x="471" y="328"/>
                  </a:lnTo>
                  <a:lnTo>
                    <a:pt x="473" y="328"/>
                  </a:lnTo>
                  <a:lnTo>
                    <a:pt x="473" y="327"/>
                  </a:lnTo>
                  <a:lnTo>
                    <a:pt x="475" y="325"/>
                  </a:lnTo>
                  <a:lnTo>
                    <a:pt x="475" y="325"/>
                  </a:lnTo>
                  <a:close/>
                  <a:moveTo>
                    <a:pt x="214" y="316"/>
                  </a:moveTo>
                  <a:lnTo>
                    <a:pt x="216" y="317"/>
                  </a:lnTo>
                  <a:lnTo>
                    <a:pt x="216" y="317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4" y="317"/>
                  </a:lnTo>
                  <a:lnTo>
                    <a:pt x="213" y="316"/>
                  </a:lnTo>
                  <a:lnTo>
                    <a:pt x="213" y="316"/>
                  </a:lnTo>
                  <a:lnTo>
                    <a:pt x="214" y="316"/>
                  </a:lnTo>
                  <a:close/>
                  <a:moveTo>
                    <a:pt x="219" y="316"/>
                  </a:moveTo>
                  <a:lnTo>
                    <a:pt x="222" y="317"/>
                  </a:lnTo>
                  <a:lnTo>
                    <a:pt x="224" y="317"/>
                  </a:lnTo>
                  <a:lnTo>
                    <a:pt x="222" y="319"/>
                  </a:lnTo>
                  <a:lnTo>
                    <a:pt x="222" y="320"/>
                  </a:lnTo>
                  <a:lnTo>
                    <a:pt x="224" y="320"/>
                  </a:lnTo>
                  <a:lnTo>
                    <a:pt x="225" y="319"/>
                  </a:lnTo>
                  <a:lnTo>
                    <a:pt x="227" y="319"/>
                  </a:lnTo>
                  <a:lnTo>
                    <a:pt x="229" y="319"/>
                  </a:lnTo>
                  <a:lnTo>
                    <a:pt x="229" y="319"/>
                  </a:lnTo>
                  <a:lnTo>
                    <a:pt x="230" y="319"/>
                  </a:lnTo>
                  <a:lnTo>
                    <a:pt x="229" y="320"/>
                  </a:lnTo>
                  <a:lnTo>
                    <a:pt x="229" y="320"/>
                  </a:lnTo>
                  <a:lnTo>
                    <a:pt x="229" y="322"/>
                  </a:lnTo>
                  <a:lnTo>
                    <a:pt x="230" y="322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27" y="327"/>
                  </a:lnTo>
                  <a:lnTo>
                    <a:pt x="224" y="325"/>
                  </a:lnTo>
                  <a:lnTo>
                    <a:pt x="222" y="325"/>
                  </a:lnTo>
                  <a:lnTo>
                    <a:pt x="222" y="325"/>
                  </a:lnTo>
                  <a:lnTo>
                    <a:pt x="221" y="327"/>
                  </a:lnTo>
                  <a:lnTo>
                    <a:pt x="222" y="327"/>
                  </a:lnTo>
                  <a:lnTo>
                    <a:pt x="224" y="327"/>
                  </a:lnTo>
                  <a:lnTo>
                    <a:pt x="225" y="327"/>
                  </a:lnTo>
                  <a:lnTo>
                    <a:pt x="225" y="328"/>
                  </a:lnTo>
                  <a:lnTo>
                    <a:pt x="225" y="328"/>
                  </a:lnTo>
                  <a:lnTo>
                    <a:pt x="225" y="330"/>
                  </a:lnTo>
                  <a:lnTo>
                    <a:pt x="224" y="330"/>
                  </a:lnTo>
                  <a:lnTo>
                    <a:pt x="222" y="330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18" y="331"/>
                  </a:lnTo>
                  <a:lnTo>
                    <a:pt x="214" y="333"/>
                  </a:lnTo>
                  <a:lnTo>
                    <a:pt x="214" y="333"/>
                  </a:lnTo>
                  <a:lnTo>
                    <a:pt x="213" y="334"/>
                  </a:lnTo>
                  <a:lnTo>
                    <a:pt x="213" y="334"/>
                  </a:lnTo>
                  <a:lnTo>
                    <a:pt x="210" y="334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0" y="339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5" y="339"/>
                  </a:lnTo>
                  <a:lnTo>
                    <a:pt x="205" y="339"/>
                  </a:lnTo>
                  <a:lnTo>
                    <a:pt x="210" y="336"/>
                  </a:lnTo>
                  <a:lnTo>
                    <a:pt x="210" y="336"/>
                  </a:lnTo>
                  <a:lnTo>
                    <a:pt x="208" y="336"/>
                  </a:lnTo>
                  <a:lnTo>
                    <a:pt x="207" y="334"/>
                  </a:lnTo>
                  <a:lnTo>
                    <a:pt x="205" y="336"/>
                  </a:lnTo>
                  <a:lnTo>
                    <a:pt x="205" y="336"/>
                  </a:lnTo>
                  <a:lnTo>
                    <a:pt x="205" y="334"/>
                  </a:lnTo>
                  <a:lnTo>
                    <a:pt x="207" y="333"/>
                  </a:lnTo>
                  <a:lnTo>
                    <a:pt x="207" y="333"/>
                  </a:lnTo>
                  <a:lnTo>
                    <a:pt x="205" y="333"/>
                  </a:lnTo>
                  <a:lnTo>
                    <a:pt x="205" y="333"/>
                  </a:lnTo>
                  <a:lnTo>
                    <a:pt x="203" y="333"/>
                  </a:lnTo>
                  <a:lnTo>
                    <a:pt x="202" y="333"/>
                  </a:lnTo>
                  <a:lnTo>
                    <a:pt x="202" y="333"/>
                  </a:lnTo>
                  <a:lnTo>
                    <a:pt x="200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6"/>
                  </a:lnTo>
                  <a:lnTo>
                    <a:pt x="203" y="336"/>
                  </a:lnTo>
                  <a:lnTo>
                    <a:pt x="203" y="338"/>
                  </a:lnTo>
                  <a:lnTo>
                    <a:pt x="202" y="338"/>
                  </a:lnTo>
                  <a:lnTo>
                    <a:pt x="199" y="334"/>
                  </a:lnTo>
                  <a:lnTo>
                    <a:pt x="199" y="331"/>
                  </a:lnTo>
                  <a:lnTo>
                    <a:pt x="197" y="328"/>
                  </a:lnTo>
                  <a:lnTo>
                    <a:pt x="196" y="328"/>
                  </a:lnTo>
                  <a:lnTo>
                    <a:pt x="197" y="327"/>
                  </a:lnTo>
                  <a:lnTo>
                    <a:pt x="199" y="325"/>
                  </a:lnTo>
                  <a:lnTo>
                    <a:pt x="200" y="323"/>
                  </a:lnTo>
                  <a:lnTo>
                    <a:pt x="202" y="322"/>
                  </a:lnTo>
                  <a:lnTo>
                    <a:pt x="203" y="322"/>
                  </a:lnTo>
                  <a:lnTo>
                    <a:pt x="205" y="322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5"/>
                  </a:lnTo>
                  <a:lnTo>
                    <a:pt x="207" y="325"/>
                  </a:lnTo>
                  <a:lnTo>
                    <a:pt x="208" y="327"/>
                  </a:lnTo>
                  <a:lnTo>
                    <a:pt x="210" y="328"/>
                  </a:lnTo>
                  <a:lnTo>
                    <a:pt x="210" y="330"/>
                  </a:lnTo>
                  <a:lnTo>
                    <a:pt x="211" y="330"/>
                  </a:lnTo>
                  <a:lnTo>
                    <a:pt x="210" y="328"/>
                  </a:lnTo>
                  <a:lnTo>
                    <a:pt x="210" y="327"/>
                  </a:lnTo>
                  <a:lnTo>
                    <a:pt x="210" y="323"/>
                  </a:lnTo>
                  <a:lnTo>
                    <a:pt x="208" y="323"/>
                  </a:lnTo>
                  <a:lnTo>
                    <a:pt x="210" y="322"/>
                  </a:lnTo>
                  <a:lnTo>
                    <a:pt x="211" y="322"/>
                  </a:lnTo>
                  <a:lnTo>
                    <a:pt x="211" y="322"/>
                  </a:lnTo>
                  <a:lnTo>
                    <a:pt x="210" y="320"/>
                  </a:lnTo>
                  <a:lnTo>
                    <a:pt x="208" y="320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10" y="317"/>
                  </a:lnTo>
                  <a:lnTo>
                    <a:pt x="210" y="317"/>
                  </a:lnTo>
                  <a:lnTo>
                    <a:pt x="211" y="317"/>
                  </a:lnTo>
                  <a:lnTo>
                    <a:pt x="211" y="319"/>
                  </a:lnTo>
                  <a:lnTo>
                    <a:pt x="213" y="320"/>
                  </a:lnTo>
                  <a:lnTo>
                    <a:pt x="213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9" y="317"/>
                  </a:lnTo>
                  <a:lnTo>
                    <a:pt x="219" y="317"/>
                  </a:lnTo>
                  <a:lnTo>
                    <a:pt x="218" y="316"/>
                  </a:lnTo>
                  <a:lnTo>
                    <a:pt x="219" y="316"/>
                  </a:lnTo>
                  <a:close/>
                  <a:moveTo>
                    <a:pt x="470" y="309"/>
                  </a:moveTo>
                  <a:lnTo>
                    <a:pt x="470" y="309"/>
                  </a:lnTo>
                  <a:lnTo>
                    <a:pt x="473" y="312"/>
                  </a:lnTo>
                  <a:lnTo>
                    <a:pt x="473" y="312"/>
                  </a:lnTo>
                  <a:lnTo>
                    <a:pt x="473" y="314"/>
                  </a:lnTo>
                  <a:lnTo>
                    <a:pt x="471" y="314"/>
                  </a:lnTo>
                  <a:lnTo>
                    <a:pt x="471" y="316"/>
                  </a:lnTo>
                  <a:lnTo>
                    <a:pt x="473" y="316"/>
                  </a:lnTo>
                  <a:lnTo>
                    <a:pt x="473" y="316"/>
                  </a:lnTo>
                  <a:lnTo>
                    <a:pt x="475" y="312"/>
                  </a:lnTo>
                  <a:lnTo>
                    <a:pt x="476" y="312"/>
                  </a:lnTo>
                  <a:lnTo>
                    <a:pt x="476" y="312"/>
                  </a:lnTo>
                  <a:lnTo>
                    <a:pt x="479" y="312"/>
                  </a:lnTo>
                  <a:lnTo>
                    <a:pt x="481" y="314"/>
                  </a:lnTo>
                  <a:lnTo>
                    <a:pt x="483" y="314"/>
                  </a:lnTo>
                  <a:lnTo>
                    <a:pt x="483" y="316"/>
                  </a:lnTo>
                  <a:lnTo>
                    <a:pt x="481" y="319"/>
                  </a:lnTo>
                  <a:lnTo>
                    <a:pt x="479" y="319"/>
                  </a:lnTo>
                  <a:lnTo>
                    <a:pt x="479" y="319"/>
                  </a:lnTo>
                  <a:lnTo>
                    <a:pt x="478" y="319"/>
                  </a:lnTo>
                  <a:lnTo>
                    <a:pt x="476" y="320"/>
                  </a:lnTo>
                  <a:lnTo>
                    <a:pt x="478" y="320"/>
                  </a:lnTo>
                  <a:lnTo>
                    <a:pt x="481" y="320"/>
                  </a:lnTo>
                  <a:lnTo>
                    <a:pt x="483" y="322"/>
                  </a:lnTo>
                  <a:lnTo>
                    <a:pt x="483" y="323"/>
                  </a:lnTo>
                  <a:lnTo>
                    <a:pt x="483" y="327"/>
                  </a:lnTo>
                  <a:lnTo>
                    <a:pt x="479" y="325"/>
                  </a:lnTo>
                  <a:lnTo>
                    <a:pt x="478" y="323"/>
                  </a:lnTo>
                  <a:lnTo>
                    <a:pt x="475" y="322"/>
                  </a:lnTo>
                  <a:lnTo>
                    <a:pt x="473" y="322"/>
                  </a:lnTo>
                  <a:lnTo>
                    <a:pt x="473" y="322"/>
                  </a:lnTo>
                  <a:lnTo>
                    <a:pt x="471" y="323"/>
                  </a:lnTo>
                  <a:lnTo>
                    <a:pt x="473" y="327"/>
                  </a:lnTo>
                  <a:lnTo>
                    <a:pt x="471" y="327"/>
                  </a:lnTo>
                  <a:lnTo>
                    <a:pt x="468" y="327"/>
                  </a:lnTo>
                  <a:lnTo>
                    <a:pt x="467" y="325"/>
                  </a:lnTo>
                  <a:lnTo>
                    <a:pt x="465" y="322"/>
                  </a:lnTo>
                  <a:lnTo>
                    <a:pt x="462" y="319"/>
                  </a:lnTo>
                  <a:lnTo>
                    <a:pt x="460" y="317"/>
                  </a:lnTo>
                  <a:lnTo>
                    <a:pt x="459" y="316"/>
                  </a:lnTo>
                  <a:lnTo>
                    <a:pt x="459" y="314"/>
                  </a:lnTo>
                  <a:lnTo>
                    <a:pt x="459" y="312"/>
                  </a:lnTo>
                  <a:lnTo>
                    <a:pt x="460" y="312"/>
                  </a:lnTo>
                  <a:lnTo>
                    <a:pt x="462" y="312"/>
                  </a:lnTo>
                  <a:lnTo>
                    <a:pt x="462" y="311"/>
                  </a:lnTo>
                  <a:lnTo>
                    <a:pt x="464" y="312"/>
                  </a:lnTo>
                  <a:lnTo>
                    <a:pt x="465" y="312"/>
                  </a:lnTo>
                  <a:lnTo>
                    <a:pt x="465" y="312"/>
                  </a:lnTo>
                  <a:lnTo>
                    <a:pt x="465" y="311"/>
                  </a:lnTo>
                  <a:lnTo>
                    <a:pt x="467" y="311"/>
                  </a:lnTo>
                  <a:lnTo>
                    <a:pt x="467" y="311"/>
                  </a:lnTo>
                  <a:lnTo>
                    <a:pt x="468" y="309"/>
                  </a:lnTo>
                  <a:lnTo>
                    <a:pt x="470" y="309"/>
                  </a:lnTo>
                  <a:close/>
                  <a:moveTo>
                    <a:pt x="489" y="308"/>
                  </a:moveTo>
                  <a:lnTo>
                    <a:pt x="490" y="309"/>
                  </a:lnTo>
                  <a:lnTo>
                    <a:pt x="490" y="311"/>
                  </a:lnTo>
                  <a:lnTo>
                    <a:pt x="490" y="311"/>
                  </a:lnTo>
                  <a:lnTo>
                    <a:pt x="489" y="311"/>
                  </a:lnTo>
                  <a:lnTo>
                    <a:pt x="487" y="309"/>
                  </a:lnTo>
                  <a:lnTo>
                    <a:pt x="486" y="309"/>
                  </a:lnTo>
                  <a:lnTo>
                    <a:pt x="486" y="309"/>
                  </a:lnTo>
                  <a:lnTo>
                    <a:pt x="489" y="308"/>
                  </a:lnTo>
                  <a:close/>
                  <a:moveTo>
                    <a:pt x="483" y="308"/>
                  </a:moveTo>
                  <a:lnTo>
                    <a:pt x="484" y="308"/>
                  </a:lnTo>
                  <a:lnTo>
                    <a:pt x="486" y="311"/>
                  </a:lnTo>
                  <a:lnTo>
                    <a:pt x="486" y="312"/>
                  </a:lnTo>
                  <a:lnTo>
                    <a:pt x="489" y="312"/>
                  </a:lnTo>
                  <a:lnTo>
                    <a:pt x="492" y="312"/>
                  </a:lnTo>
                  <a:lnTo>
                    <a:pt x="495" y="316"/>
                  </a:lnTo>
                  <a:lnTo>
                    <a:pt x="497" y="317"/>
                  </a:lnTo>
                  <a:lnTo>
                    <a:pt x="497" y="319"/>
                  </a:lnTo>
                  <a:lnTo>
                    <a:pt x="498" y="322"/>
                  </a:lnTo>
                  <a:lnTo>
                    <a:pt x="498" y="323"/>
                  </a:lnTo>
                  <a:lnTo>
                    <a:pt x="498" y="323"/>
                  </a:lnTo>
                  <a:lnTo>
                    <a:pt x="497" y="322"/>
                  </a:lnTo>
                  <a:lnTo>
                    <a:pt x="495" y="320"/>
                  </a:lnTo>
                  <a:lnTo>
                    <a:pt x="495" y="319"/>
                  </a:lnTo>
                  <a:lnTo>
                    <a:pt x="495" y="319"/>
                  </a:lnTo>
                  <a:lnTo>
                    <a:pt x="494" y="317"/>
                  </a:lnTo>
                  <a:lnTo>
                    <a:pt x="494" y="316"/>
                  </a:lnTo>
                  <a:lnTo>
                    <a:pt x="494" y="316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6"/>
                  </a:lnTo>
                  <a:lnTo>
                    <a:pt x="492" y="317"/>
                  </a:lnTo>
                  <a:lnTo>
                    <a:pt x="495" y="322"/>
                  </a:lnTo>
                  <a:lnTo>
                    <a:pt x="497" y="323"/>
                  </a:lnTo>
                  <a:lnTo>
                    <a:pt x="497" y="323"/>
                  </a:lnTo>
                  <a:lnTo>
                    <a:pt x="497" y="325"/>
                  </a:lnTo>
                  <a:lnTo>
                    <a:pt x="497" y="327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4" y="330"/>
                  </a:lnTo>
                  <a:lnTo>
                    <a:pt x="492" y="333"/>
                  </a:lnTo>
                  <a:lnTo>
                    <a:pt x="489" y="334"/>
                  </a:lnTo>
                  <a:lnTo>
                    <a:pt x="489" y="334"/>
                  </a:lnTo>
                  <a:lnTo>
                    <a:pt x="487" y="334"/>
                  </a:lnTo>
                  <a:lnTo>
                    <a:pt x="487" y="334"/>
                  </a:lnTo>
                  <a:lnTo>
                    <a:pt x="487" y="333"/>
                  </a:lnTo>
                  <a:lnTo>
                    <a:pt x="487" y="331"/>
                  </a:lnTo>
                  <a:lnTo>
                    <a:pt x="487" y="331"/>
                  </a:lnTo>
                  <a:lnTo>
                    <a:pt x="489" y="327"/>
                  </a:lnTo>
                  <a:lnTo>
                    <a:pt x="489" y="327"/>
                  </a:lnTo>
                  <a:lnTo>
                    <a:pt x="487" y="323"/>
                  </a:lnTo>
                  <a:lnTo>
                    <a:pt x="486" y="322"/>
                  </a:lnTo>
                  <a:lnTo>
                    <a:pt x="486" y="320"/>
                  </a:lnTo>
                  <a:lnTo>
                    <a:pt x="484" y="316"/>
                  </a:lnTo>
                  <a:lnTo>
                    <a:pt x="484" y="314"/>
                  </a:lnTo>
                  <a:lnTo>
                    <a:pt x="484" y="312"/>
                  </a:lnTo>
                  <a:lnTo>
                    <a:pt x="483" y="311"/>
                  </a:lnTo>
                  <a:lnTo>
                    <a:pt x="483" y="309"/>
                  </a:lnTo>
                  <a:lnTo>
                    <a:pt x="483" y="308"/>
                  </a:lnTo>
                  <a:lnTo>
                    <a:pt x="483" y="308"/>
                  </a:lnTo>
                  <a:close/>
                  <a:moveTo>
                    <a:pt x="225" y="306"/>
                  </a:moveTo>
                  <a:lnTo>
                    <a:pt x="227" y="306"/>
                  </a:lnTo>
                  <a:lnTo>
                    <a:pt x="227" y="306"/>
                  </a:lnTo>
                  <a:lnTo>
                    <a:pt x="229" y="306"/>
                  </a:lnTo>
                  <a:lnTo>
                    <a:pt x="229" y="308"/>
                  </a:lnTo>
                  <a:lnTo>
                    <a:pt x="230" y="308"/>
                  </a:lnTo>
                  <a:lnTo>
                    <a:pt x="230" y="306"/>
                  </a:lnTo>
                  <a:lnTo>
                    <a:pt x="230" y="306"/>
                  </a:lnTo>
                  <a:lnTo>
                    <a:pt x="233" y="308"/>
                  </a:lnTo>
                  <a:lnTo>
                    <a:pt x="233" y="308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7" y="309"/>
                  </a:lnTo>
                  <a:lnTo>
                    <a:pt x="235" y="309"/>
                  </a:lnTo>
                  <a:lnTo>
                    <a:pt x="235" y="311"/>
                  </a:lnTo>
                  <a:lnTo>
                    <a:pt x="233" y="312"/>
                  </a:lnTo>
                  <a:lnTo>
                    <a:pt x="233" y="311"/>
                  </a:lnTo>
                  <a:lnTo>
                    <a:pt x="233" y="311"/>
                  </a:lnTo>
                  <a:lnTo>
                    <a:pt x="232" y="311"/>
                  </a:lnTo>
                  <a:lnTo>
                    <a:pt x="232" y="309"/>
                  </a:lnTo>
                  <a:lnTo>
                    <a:pt x="232" y="309"/>
                  </a:lnTo>
                  <a:lnTo>
                    <a:pt x="230" y="311"/>
                  </a:lnTo>
                  <a:lnTo>
                    <a:pt x="230" y="311"/>
                  </a:lnTo>
                  <a:lnTo>
                    <a:pt x="232" y="312"/>
                  </a:lnTo>
                  <a:lnTo>
                    <a:pt x="230" y="312"/>
                  </a:lnTo>
                  <a:lnTo>
                    <a:pt x="230" y="312"/>
                  </a:lnTo>
                  <a:lnTo>
                    <a:pt x="229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1"/>
                  </a:lnTo>
                  <a:lnTo>
                    <a:pt x="227" y="312"/>
                  </a:lnTo>
                  <a:lnTo>
                    <a:pt x="225" y="312"/>
                  </a:lnTo>
                  <a:lnTo>
                    <a:pt x="225" y="314"/>
                  </a:lnTo>
                  <a:lnTo>
                    <a:pt x="224" y="314"/>
                  </a:lnTo>
                  <a:lnTo>
                    <a:pt x="224" y="314"/>
                  </a:lnTo>
                  <a:lnTo>
                    <a:pt x="224" y="316"/>
                  </a:lnTo>
                  <a:lnTo>
                    <a:pt x="222" y="316"/>
                  </a:lnTo>
                  <a:lnTo>
                    <a:pt x="221" y="316"/>
                  </a:lnTo>
                  <a:lnTo>
                    <a:pt x="216" y="314"/>
                  </a:lnTo>
                  <a:lnTo>
                    <a:pt x="216" y="314"/>
                  </a:lnTo>
                  <a:lnTo>
                    <a:pt x="219" y="311"/>
                  </a:lnTo>
                  <a:lnTo>
                    <a:pt x="221" y="309"/>
                  </a:lnTo>
                  <a:lnTo>
                    <a:pt x="222" y="309"/>
                  </a:lnTo>
                  <a:lnTo>
                    <a:pt x="224" y="309"/>
                  </a:lnTo>
                  <a:lnTo>
                    <a:pt x="224" y="309"/>
                  </a:lnTo>
                  <a:lnTo>
                    <a:pt x="224" y="308"/>
                  </a:lnTo>
                  <a:lnTo>
                    <a:pt x="224" y="306"/>
                  </a:lnTo>
                  <a:lnTo>
                    <a:pt x="224" y="306"/>
                  </a:lnTo>
                  <a:lnTo>
                    <a:pt x="225" y="306"/>
                  </a:lnTo>
                  <a:close/>
                  <a:moveTo>
                    <a:pt x="230" y="301"/>
                  </a:move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29" y="304"/>
                  </a:lnTo>
                  <a:lnTo>
                    <a:pt x="229" y="304"/>
                  </a:lnTo>
                  <a:lnTo>
                    <a:pt x="227" y="304"/>
                  </a:lnTo>
                  <a:lnTo>
                    <a:pt x="225" y="303"/>
                  </a:lnTo>
                  <a:lnTo>
                    <a:pt x="227" y="303"/>
                  </a:lnTo>
                  <a:lnTo>
                    <a:pt x="229" y="301"/>
                  </a:lnTo>
                  <a:lnTo>
                    <a:pt x="230" y="301"/>
                  </a:lnTo>
                  <a:close/>
                  <a:moveTo>
                    <a:pt x="109" y="298"/>
                  </a:moveTo>
                  <a:lnTo>
                    <a:pt x="107" y="303"/>
                  </a:lnTo>
                  <a:lnTo>
                    <a:pt x="106" y="303"/>
                  </a:lnTo>
                  <a:lnTo>
                    <a:pt x="104" y="303"/>
                  </a:lnTo>
                  <a:lnTo>
                    <a:pt x="104" y="301"/>
                  </a:lnTo>
                  <a:lnTo>
                    <a:pt x="104" y="301"/>
                  </a:lnTo>
                  <a:lnTo>
                    <a:pt x="106" y="300"/>
                  </a:lnTo>
                  <a:lnTo>
                    <a:pt x="109" y="298"/>
                  </a:lnTo>
                  <a:lnTo>
                    <a:pt x="109" y="298"/>
                  </a:lnTo>
                  <a:close/>
                  <a:moveTo>
                    <a:pt x="347" y="271"/>
                  </a:moveTo>
                  <a:lnTo>
                    <a:pt x="347" y="273"/>
                  </a:lnTo>
                  <a:lnTo>
                    <a:pt x="345" y="275"/>
                  </a:lnTo>
                  <a:lnTo>
                    <a:pt x="342" y="276"/>
                  </a:lnTo>
                  <a:lnTo>
                    <a:pt x="342" y="276"/>
                  </a:lnTo>
                  <a:lnTo>
                    <a:pt x="344" y="275"/>
                  </a:lnTo>
                  <a:lnTo>
                    <a:pt x="345" y="273"/>
                  </a:lnTo>
                  <a:lnTo>
                    <a:pt x="345" y="273"/>
                  </a:lnTo>
                  <a:lnTo>
                    <a:pt x="347" y="271"/>
                  </a:lnTo>
                  <a:close/>
                  <a:moveTo>
                    <a:pt x="292" y="270"/>
                  </a:moveTo>
                  <a:lnTo>
                    <a:pt x="295" y="270"/>
                  </a:lnTo>
                  <a:lnTo>
                    <a:pt x="293" y="271"/>
                  </a:lnTo>
                  <a:lnTo>
                    <a:pt x="292" y="271"/>
                  </a:lnTo>
                  <a:lnTo>
                    <a:pt x="289" y="271"/>
                  </a:lnTo>
                  <a:lnTo>
                    <a:pt x="290" y="270"/>
                  </a:lnTo>
                  <a:lnTo>
                    <a:pt x="292" y="270"/>
                  </a:lnTo>
                  <a:close/>
                  <a:moveTo>
                    <a:pt x="306" y="265"/>
                  </a:moveTo>
                  <a:lnTo>
                    <a:pt x="307" y="265"/>
                  </a:lnTo>
                  <a:lnTo>
                    <a:pt x="309" y="267"/>
                  </a:lnTo>
                  <a:lnTo>
                    <a:pt x="307" y="267"/>
                  </a:lnTo>
                  <a:lnTo>
                    <a:pt x="303" y="271"/>
                  </a:lnTo>
                  <a:lnTo>
                    <a:pt x="303" y="271"/>
                  </a:lnTo>
                  <a:lnTo>
                    <a:pt x="303" y="273"/>
                  </a:lnTo>
                  <a:lnTo>
                    <a:pt x="301" y="273"/>
                  </a:lnTo>
                  <a:lnTo>
                    <a:pt x="301" y="273"/>
                  </a:lnTo>
                  <a:lnTo>
                    <a:pt x="301" y="275"/>
                  </a:lnTo>
                  <a:lnTo>
                    <a:pt x="301" y="275"/>
                  </a:lnTo>
                  <a:lnTo>
                    <a:pt x="300" y="276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8" y="276"/>
                  </a:lnTo>
                  <a:lnTo>
                    <a:pt x="296" y="276"/>
                  </a:lnTo>
                  <a:lnTo>
                    <a:pt x="295" y="276"/>
                  </a:lnTo>
                  <a:lnTo>
                    <a:pt x="295" y="276"/>
                  </a:lnTo>
                  <a:lnTo>
                    <a:pt x="296" y="275"/>
                  </a:lnTo>
                  <a:lnTo>
                    <a:pt x="296" y="273"/>
                  </a:lnTo>
                  <a:lnTo>
                    <a:pt x="296" y="273"/>
                  </a:lnTo>
                  <a:lnTo>
                    <a:pt x="300" y="271"/>
                  </a:lnTo>
                  <a:lnTo>
                    <a:pt x="301" y="270"/>
                  </a:lnTo>
                  <a:lnTo>
                    <a:pt x="303" y="268"/>
                  </a:lnTo>
                  <a:lnTo>
                    <a:pt x="304" y="265"/>
                  </a:lnTo>
                  <a:lnTo>
                    <a:pt x="304" y="265"/>
                  </a:lnTo>
                  <a:lnTo>
                    <a:pt x="306" y="265"/>
                  </a:lnTo>
                  <a:close/>
                  <a:moveTo>
                    <a:pt x="30" y="264"/>
                  </a:moveTo>
                  <a:lnTo>
                    <a:pt x="32" y="264"/>
                  </a:lnTo>
                  <a:lnTo>
                    <a:pt x="33" y="265"/>
                  </a:lnTo>
                  <a:lnTo>
                    <a:pt x="33" y="265"/>
                  </a:lnTo>
                  <a:lnTo>
                    <a:pt x="35" y="265"/>
                  </a:lnTo>
                  <a:lnTo>
                    <a:pt x="36" y="265"/>
                  </a:lnTo>
                  <a:lnTo>
                    <a:pt x="36" y="265"/>
                  </a:lnTo>
                  <a:lnTo>
                    <a:pt x="38" y="267"/>
                  </a:lnTo>
                  <a:lnTo>
                    <a:pt x="38" y="268"/>
                  </a:lnTo>
                  <a:lnTo>
                    <a:pt x="38" y="268"/>
                  </a:lnTo>
                  <a:lnTo>
                    <a:pt x="38" y="270"/>
                  </a:lnTo>
                  <a:lnTo>
                    <a:pt x="38" y="271"/>
                  </a:lnTo>
                  <a:lnTo>
                    <a:pt x="38" y="271"/>
                  </a:lnTo>
                  <a:lnTo>
                    <a:pt x="39" y="273"/>
                  </a:lnTo>
                  <a:lnTo>
                    <a:pt x="39" y="275"/>
                  </a:lnTo>
                  <a:lnTo>
                    <a:pt x="36" y="275"/>
                  </a:lnTo>
                  <a:lnTo>
                    <a:pt x="33" y="275"/>
                  </a:lnTo>
                  <a:lnTo>
                    <a:pt x="32" y="276"/>
                  </a:lnTo>
                  <a:lnTo>
                    <a:pt x="32" y="276"/>
                  </a:lnTo>
                  <a:lnTo>
                    <a:pt x="32" y="278"/>
                  </a:lnTo>
                  <a:lnTo>
                    <a:pt x="32" y="278"/>
                  </a:lnTo>
                  <a:lnTo>
                    <a:pt x="30" y="278"/>
                  </a:lnTo>
                  <a:lnTo>
                    <a:pt x="30" y="276"/>
                  </a:lnTo>
                  <a:lnTo>
                    <a:pt x="28" y="276"/>
                  </a:lnTo>
                  <a:lnTo>
                    <a:pt x="24" y="276"/>
                  </a:lnTo>
                  <a:lnTo>
                    <a:pt x="19" y="273"/>
                  </a:lnTo>
                  <a:lnTo>
                    <a:pt x="17" y="273"/>
                  </a:lnTo>
                  <a:lnTo>
                    <a:pt x="14" y="270"/>
                  </a:lnTo>
                  <a:lnTo>
                    <a:pt x="13" y="268"/>
                  </a:lnTo>
                  <a:lnTo>
                    <a:pt x="14" y="268"/>
                  </a:lnTo>
                  <a:lnTo>
                    <a:pt x="14" y="267"/>
                  </a:lnTo>
                  <a:lnTo>
                    <a:pt x="20" y="268"/>
                  </a:lnTo>
                  <a:lnTo>
                    <a:pt x="22" y="267"/>
                  </a:lnTo>
                  <a:lnTo>
                    <a:pt x="22" y="265"/>
                  </a:lnTo>
                  <a:lnTo>
                    <a:pt x="24" y="265"/>
                  </a:lnTo>
                  <a:lnTo>
                    <a:pt x="27" y="264"/>
                  </a:lnTo>
                  <a:lnTo>
                    <a:pt x="27" y="264"/>
                  </a:lnTo>
                  <a:lnTo>
                    <a:pt x="28" y="265"/>
                  </a:lnTo>
                  <a:lnTo>
                    <a:pt x="30" y="264"/>
                  </a:lnTo>
                  <a:lnTo>
                    <a:pt x="30" y="264"/>
                  </a:lnTo>
                  <a:close/>
                  <a:moveTo>
                    <a:pt x="334" y="264"/>
                  </a:moveTo>
                  <a:lnTo>
                    <a:pt x="336" y="264"/>
                  </a:lnTo>
                  <a:lnTo>
                    <a:pt x="334" y="265"/>
                  </a:lnTo>
                  <a:lnTo>
                    <a:pt x="334" y="265"/>
                  </a:lnTo>
                  <a:lnTo>
                    <a:pt x="333" y="265"/>
                  </a:lnTo>
                  <a:lnTo>
                    <a:pt x="333" y="265"/>
                  </a:lnTo>
                  <a:lnTo>
                    <a:pt x="334" y="264"/>
                  </a:lnTo>
                  <a:close/>
                  <a:moveTo>
                    <a:pt x="314" y="262"/>
                  </a:moveTo>
                  <a:lnTo>
                    <a:pt x="317" y="264"/>
                  </a:lnTo>
                  <a:lnTo>
                    <a:pt x="317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19" y="265"/>
                  </a:lnTo>
                  <a:lnTo>
                    <a:pt x="315" y="265"/>
                  </a:lnTo>
                  <a:lnTo>
                    <a:pt x="314" y="267"/>
                  </a:lnTo>
                  <a:lnTo>
                    <a:pt x="314" y="267"/>
                  </a:lnTo>
                  <a:lnTo>
                    <a:pt x="312" y="265"/>
                  </a:lnTo>
                  <a:lnTo>
                    <a:pt x="312" y="265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4" y="262"/>
                  </a:lnTo>
                  <a:lnTo>
                    <a:pt x="314" y="262"/>
                  </a:lnTo>
                  <a:close/>
                  <a:moveTo>
                    <a:pt x="298" y="262"/>
                  </a:moveTo>
                  <a:lnTo>
                    <a:pt x="298" y="262"/>
                  </a:lnTo>
                  <a:lnTo>
                    <a:pt x="298" y="264"/>
                  </a:lnTo>
                  <a:lnTo>
                    <a:pt x="298" y="264"/>
                  </a:lnTo>
                  <a:lnTo>
                    <a:pt x="298" y="265"/>
                  </a:lnTo>
                  <a:lnTo>
                    <a:pt x="298" y="267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5" y="268"/>
                  </a:lnTo>
                  <a:lnTo>
                    <a:pt x="295" y="267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6" y="262"/>
                  </a:lnTo>
                  <a:lnTo>
                    <a:pt x="296" y="262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8" y="262"/>
                  </a:lnTo>
                  <a:lnTo>
                    <a:pt x="298" y="262"/>
                  </a:lnTo>
                  <a:close/>
                  <a:moveTo>
                    <a:pt x="237" y="262"/>
                  </a:moveTo>
                  <a:lnTo>
                    <a:pt x="237" y="262"/>
                  </a:lnTo>
                  <a:lnTo>
                    <a:pt x="237" y="262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4"/>
                  </a:lnTo>
                  <a:lnTo>
                    <a:pt x="237" y="262"/>
                  </a:lnTo>
                  <a:close/>
                  <a:moveTo>
                    <a:pt x="5137" y="259"/>
                  </a:moveTo>
                  <a:lnTo>
                    <a:pt x="5137" y="262"/>
                  </a:lnTo>
                  <a:lnTo>
                    <a:pt x="5141" y="262"/>
                  </a:lnTo>
                  <a:lnTo>
                    <a:pt x="5142" y="264"/>
                  </a:lnTo>
                  <a:lnTo>
                    <a:pt x="5145" y="264"/>
                  </a:lnTo>
                  <a:lnTo>
                    <a:pt x="5147" y="265"/>
                  </a:lnTo>
                  <a:lnTo>
                    <a:pt x="5147" y="267"/>
                  </a:lnTo>
                  <a:lnTo>
                    <a:pt x="5145" y="265"/>
                  </a:lnTo>
                  <a:lnTo>
                    <a:pt x="5141" y="265"/>
                  </a:lnTo>
                  <a:lnTo>
                    <a:pt x="5137" y="262"/>
                  </a:lnTo>
                  <a:lnTo>
                    <a:pt x="5134" y="262"/>
                  </a:lnTo>
                  <a:lnTo>
                    <a:pt x="5136" y="260"/>
                  </a:lnTo>
                  <a:lnTo>
                    <a:pt x="5137" y="259"/>
                  </a:lnTo>
                  <a:close/>
                  <a:moveTo>
                    <a:pt x="293" y="253"/>
                  </a:moveTo>
                  <a:lnTo>
                    <a:pt x="293" y="253"/>
                  </a:lnTo>
                  <a:lnTo>
                    <a:pt x="295" y="254"/>
                  </a:lnTo>
                  <a:lnTo>
                    <a:pt x="295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3"/>
                  </a:lnTo>
                  <a:lnTo>
                    <a:pt x="292" y="253"/>
                  </a:lnTo>
                  <a:lnTo>
                    <a:pt x="293" y="253"/>
                  </a:lnTo>
                  <a:close/>
                  <a:moveTo>
                    <a:pt x="5156" y="189"/>
                  </a:moveTo>
                  <a:lnTo>
                    <a:pt x="5158" y="191"/>
                  </a:lnTo>
                  <a:lnTo>
                    <a:pt x="5158" y="193"/>
                  </a:lnTo>
                  <a:lnTo>
                    <a:pt x="5159" y="193"/>
                  </a:lnTo>
                  <a:lnTo>
                    <a:pt x="5163" y="193"/>
                  </a:lnTo>
                  <a:lnTo>
                    <a:pt x="5164" y="193"/>
                  </a:lnTo>
                  <a:lnTo>
                    <a:pt x="5167" y="193"/>
                  </a:lnTo>
                  <a:lnTo>
                    <a:pt x="5169" y="191"/>
                  </a:lnTo>
                  <a:lnTo>
                    <a:pt x="5172" y="191"/>
                  </a:lnTo>
                  <a:lnTo>
                    <a:pt x="5174" y="189"/>
                  </a:lnTo>
                  <a:lnTo>
                    <a:pt x="5175" y="191"/>
                  </a:lnTo>
                  <a:lnTo>
                    <a:pt x="5177" y="191"/>
                  </a:lnTo>
                  <a:lnTo>
                    <a:pt x="5178" y="193"/>
                  </a:lnTo>
                  <a:lnTo>
                    <a:pt x="5178" y="193"/>
                  </a:lnTo>
                  <a:lnTo>
                    <a:pt x="5178" y="194"/>
                  </a:lnTo>
                  <a:lnTo>
                    <a:pt x="5178" y="194"/>
                  </a:lnTo>
                  <a:lnTo>
                    <a:pt x="5183" y="196"/>
                  </a:lnTo>
                  <a:lnTo>
                    <a:pt x="5185" y="196"/>
                  </a:lnTo>
                  <a:lnTo>
                    <a:pt x="5185" y="197"/>
                  </a:lnTo>
                  <a:lnTo>
                    <a:pt x="5186" y="197"/>
                  </a:lnTo>
                  <a:lnTo>
                    <a:pt x="5188" y="199"/>
                  </a:lnTo>
                  <a:lnTo>
                    <a:pt x="5189" y="197"/>
                  </a:lnTo>
                  <a:lnTo>
                    <a:pt x="5191" y="199"/>
                  </a:lnTo>
                  <a:lnTo>
                    <a:pt x="5194" y="199"/>
                  </a:lnTo>
                  <a:lnTo>
                    <a:pt x="5197" y="199"/>
                  </a:lnTo>
                  <a:lnTo>
                    <a:pt x="5197" y="201"/>
                  </a:lnTo>
                  <a:lnTo>
                    <a:pt x="5196" y="202"/>
                  </a:lnTo>
                  <a:lnTo>
                    <a:pt x="5193" y="202"/>
                  </a:lnTo>
                  <a:lnTo>
                    <a:pt x="5188" y="202"/>
                  </a:lnTo>
                  <a:lnTo>
                    <a:pt x="5186" y="204"/>
                  </a:lnTo>
                  <a:lnTo>
                    <a:pt x="5186" y="205"/>
                  </a:lnTo>
                  <a:lnTo>
                    <a:pt x="5186" y="207"/>
                  </a:lnTo>
                  <a:lnTo>
                    <a:pt x="5185" y="207"/>
                  </a:lnTo>
                  <a:lnTo>
                    <a:pt x="5185" y="207"/>
                  </a:lnTo>
                  <a:lnTo>
                    <a:pt x="5183" y="207"/>
                  </a:lnTo>
                  <a:lnTo>
                    <a:pt x="5183" y="204"/>
                  </a:lnTo>
                  <a:lnTo>
                    <a:pt x="5182" y="204"/>
                  </a:lnTo>
                  <a:lnTo>
                    <a:pt x="5182" y="204"/>
                  </a:lnTo>
                  <a:lnTo>
                    <a:pt x="5180" y="202"/>
                  </a:lnTo>
                  <a:lnTo>
                    <a:pt x="5178" y="202"/>
                  </a:lnTo>
                  <a:lnTo>
                    <a:pt x="5177" y="202"/>
                  </a:lnTo>
                  <a:lnTo>
                    <a:pt x="5175" y="201"/>
                  </a:lnTo>
                  <a:lnTo>
                    <a:pt x="5175" y="199"/>
                  </a:lnTo>
                  <a:lnTo>
                    <a:pt x="5175" y="199"/>
                  </a:lnTo>
                  <a:lnTo>
                    <a:pt x="5174" y="197"/>
                  </a:lnTo>
                  <a:lnTo>
                    <a:pt x="5172" y="197"/>
                  </a:lnTo>
                  <a:lnTo>
                    <a:pt x="5167" y="196"/>
                  </a:lnTo>
                  <a:lnTo>
                    <a:pt x="5166" y="196"/>
                  </a:lnTo>
                  <a:lnTo>
                    <a:pt x="5164" y="196"/>
                  </a:lnTo>
                  <a:lnTo>
                    <a:pt x="5163" y="197"/>
                  </a:lnTo>
                  <a:lnTo>
                    <a:pt x="5161" y="197"/>
                  </a:lnTo>
                  <a:lnTo>
                    <a:pt x="5159" y="199"/>
                  </a:lnTo>
                  <a:lnTo>
                    <a:pt x="5158" y="199"/>
                  </a:lnTo>
                  <a:lnTo>
                    <a:pt x="5156" y="197"/>
                  </a:lnTo>
                  <a:lnTo>
                    <a:pt x="5155" y="197"/>
                  </a:lnTo>
                  <a:lnTo>
                    <a:pt x="5153" y="196"/>
                  </a:lnTo>
                  <a:lnTo>
                    <a:pt x="5153" y="196"/>
                  </a:lnTo>
                  <a:lnTo>
                    <a:pt x="5153" y="194"/>
                  </a:lnTo>
                  <a:lnTo>
                    <a:pt x="5153" y="193"/>
                  </a:lnTo>
                  <a:lnTo>
                    <a:pt x="5155" y="189"/>
                  </a:lnTo>
                  <a:lnTo>
                    <a:pt x="5156" y="189"/>
                  </a:lnTo>
                  <a:close/>
                  <a:moveTo>
                    <a:pt x="36" y="128"/>
                  </a:moveTo>
                  <a:lnTo>
                    <a:pt x="36" y="128"/>
                  </a:lnTo>
                  <a:lnTo>
                    <a:pt x="35" y="130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3" y="130"/>
                  </a:lnTo>
                  <a:lnTo>
                    <a:pt x="36" y="128"/>
                  </a:lnTo>
                  <a:close/>
                  <a:moveTo>
                    <a:pt x="170" y="0"/>
                  </a:moveTo>
                  <a:lnTo>
                    <a:pt x="172" y="0"/>
                  </a:lnTo>
                  <a:lnTo>
                    <a:pt x="170" y="0"/>
                  </a:lnTo>
                  <a:lnTo>
                    <a:pt x="169" y="2"/>
                  </a:lnTo>
                  <a:lnTo>
                    <a:pt x="170" y="2"/>
                  </a:lnTo>
                  <a:lnTo>
                    <a:pt x="180" y="5"/>
                  </a:lnTo>
                  <a:lnTo>
                    <a:pt x="183" y="5"/>
                  </a:lnTo>
                  <a:lnTo>
                    <a:pt x="184" y="7"/>
                  </a:lnTo>
                  <a:lnTo>
                    <a:pt x="183" y="8"/>
                  </a:lnTo>
                  <a:lnTo>
                    <a:pt x="180" y="10"/>
                  </a:lnTo>
                  <a:lnTo>
                    <a:pt x="175" y="13"/>
                  </a:lnTo>
                  <a:lnTo>
                    <a:pt x="177" y="13"/>
                  </a:lnTo>
                  <a:lnTo>
                    <a:pt x="178" y="15"/>
                  </a:lnTo>
                  <a:lnTo>
                    <a:pt x="180" y="15"/>
                  </a:lnTo>
                  <a:lnTo>
                    <a:pt x="181" y="15"/>
                  </a:lnTo>
                  <a:lnTo>
                    <a:pt x="184" y="13"/>
                  </a:lnTo>
                  <a:lnTo>
                    <a:pt x="188" y="10"/>
                  </a:lnTo>
                  <a:lnTo>
                    <a:pt x="189" y="8"/>
                  </a:lnTo>
                  <a:lnTo>
                    <a:pt x="189" y="8"/>
                  </a:lnTo>
                  <a:lnTo>
                    <a:pt x="192" y="8"/>
                  </a:lnTo>
                  <a:lnTo>
                    <a:pt x="194" y="10"/>
                  </a:lnTo>
                  <a:lnTo>
                    <a:pt x="197" y="11"/>
                  </a:lnTo>
                  <a:lnTo>
                    <a:pt x="196" y="13"/>
                  </a:lnTo>
                  <a:lnTo>
                    <a:pt x="196" y="13"/>
                  </a:lnTo>
                  <a:lnTo>
                    <a:pt x="197" y="15"/>
                  </a:lnTo>
                  <a:lnTo>
                    <a:pt x="200" y="15"/>
                  </a:lnTo>
                  <a:lnTo>
                    <a:pt x="203" y="16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4" y="13"/>
                  </a:lnTo>
                  <a:lnTo>
                    <a:pt x="218" y="13"/>
                  </a:lnTo>
                  <a:lnTo>
                    <a:pt x="224" y="13"/>
                  </a:lnTo>
                  <a:lnTo>
                    <a:pt x="225" y="13"/>
                  </a:lnTo>
                  <a:lnTo>
                    <a:pt x="229" y="13"/>
                  </a:lnTo>
                  <a:lnTo>
                    <a:pt x="232" y="15"/>
                  </a:lnTo>
                  <a:lnTo>
                    <a:pt x="232" y="16"/>
                  </a:lnTo>
                  <a:lnTo>
                    <a:pt x="229" y="18"/>
                  </a:lnTo>
                  <a:lnTo>
                    <a:pt x="229" y="19"/>
                  </a:lnTo>
                  <a:lnTo>
                    <a:pt x="230" y="21"/>
                  </a:lnTo>
                  <a:lnTo>
                    <a:pt x="232" y="21"/>
                  </a:lnTo>
                  <a:lnTo>
                    <a:pt x="232" y="22"/>
                  </a:lnTo>
                  <a:lnTo>
                    <a:pt x="233" y="22"/>
                  </a:lnTo>
                  <a:lnTo>
                    <a:pt x="238" y="22"/>
                  </a:lnTo>
                  <a:lnTo>
                    <a:pt x="238" y="22"/>
                  </a:lnTo>
                  <a:lnTo>
                    <a:pt x="238" y="24"/>
                  </a:lnTo>
                  <a:lnTo>
                    <a:pt x="237" y="26"/>
                  </a:lnTo>
                  <a:lnTo>
                    <a:pt x="246" y="26"/>
                  </a:lnTo>
                  <a:lnTo>
                    <a:pt x="248" y="26"/>
                  </a:lnTo>
                  <a:lnTo>
                    <a:pt x="251" y="24"/>
                  </a:lnTo>
                  <a:lnTo>
                    <a:pt x="255" y="24"/>
                  </a:lnTo>
                  <a:lnTo>
                    <a:pt x="257" y="24"/>
                  </a:lnTo>
                  <a:lnTo>
                    <a:pt x="259" y="26"/>
                  </a:lnTo>
                  <a:lnTo>
                    <a:pt x="260" y="26"/>
                  </a:lnTo>
                  <a:lnTo>
                    <a:pt x="262" y="26"/>
                  </a:lnTo>
                  <a:lnTo>
                    <a:pt x="266" y="24"/>
                  </a:lnTo>
                  <a:lnTo>
                    <a:pt x="271" y="24"/>
                  </a:lnTo>
                  <a:lnTo>
                    <a:pt x="273" y="24"/>
                  </a:lnTo>
                  <a:lnTo>
                    <a:pt x="274" y="24"/>
                  </a:lnTo>
                  <a:lnTo>
                    <a:pt x="281" y="26"/>
                  </a:lnTo>
                  <a:lnTo>
                    <a:pt x="284" y="26"/>
                  </a:lnTo>
                  <a:lnTo>
                    <a:pt x="287" y="29"/>
                  </a:lnTo>
                  <a:lnTo>
                    <a:pt x="289" y="29"/>
                  </a:lnTo>
                  <a:lnTo>
                    <a:pt x="290" y="27"/>
                  </a:lnTo>
                  <a:lnTo>
                    <a:pt x="292" y="27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6" y="30"/>
                  </a:lnTo>
                  <a:lnTo>
                    <a:pt x="298" y="30"/>
                  </a:lnTo>
                  <a:lnTo>
                    <a:pt x="307" y="32"/>
                  </a:lnTo>
                  <a:lnTo>
                    <a:pt x="311" y="32"/>
                  </a:lnTo>
                  <a:lnTo>
                    <a:pt x="319" y="32"/>
                  </a:lnTo>
                  <a:lnTo>
                    <a:pt x="322" y="32"/>
                  </a:lnTo>
                  <a:lnTo>
                    <a:pt x="325" y="32"/>
                  </a:lnTo>
                  <a:lnTo>
                    <a:pt x="330" y="35"/>
                  </a:lnTo>
                  <a:lnTo>
                    <a:pt x="333" y="35"/>
                  </a:lnTo>
                  <a:lnTo>
                    <a:pt x="334" y="37"/>
                  </a:lnTo>
                  <a:lnTo>
                    <a:pt x="342" y="37"/>
                  </a:lnTo>
                  <a:lnTo>
                    <a:pt x="345" y="35"/>
                  </a:lnTo>
                  <a:lnTo>
                    <a:pt x="350" y="35"/>
                  </a:lnTo>
                  <a:lnTo>
                    <a:pt x="355" y="34"/>
                  </a:lnTo>
                  <a:lnTo>
                    <a:pt x="358" y="34"/>
                  </a:lnTo>
                  <a:lnTo>
                    <a:pt x="361" y="35"/>
                  </a:lnTo>
                  <a:lnTo>
                    <a:pt x="361" y="34"/>
                  </a:lnTo>
                  <a:lnTo>
                    <a:pt x="363" y="34"/>
                  </a:lnTo>
                  <a:lnTo>
                    <a:pt x="371" y="35"/>
                  </a:lnTo>
                  <a:lnTo>
                    <a:pt x="374" y="38"/>
                  </a:lnTo>
                  <a:lnTo>
                    <a:pt x="375" y="40"/>
                  </a:lnTo>
                  <a:lnTo>
                    <a:pt x="385" y="43"/>
                  </a:lnTo>
                  <a:lnTo>
                    <a:pt x="386" y="45"/>
                  </a:lnTo>
                  <a:lnTo>
                    <a:pt x="388" y="46"/>
                  </a:lnTo>
                  <a:lnTo>
                    <a:pt x="389" y="46"/>
                  </a:lnTo>
                  <a:lnTo>
                    <a:pt x="391" y="45"/>
                  </a:lnTo>
                  <a:lnTo>
                    <a:pt x="393" y="46"/>
                  </a:lnTo>
                  <a:lnTo>
                    <a:pt x="394" y="46"/>
                  </a:lnTo>
                  <a:lnTo>
                    <a:pt x="394" y="267"/>
                  </a:lnTo>
                  <a:lnTo>
                    <a:pt x="397" y="267"/>
                  </a:lnTo>
                  <a:lnTo>
                    <a:pt x="402" y="268"/>
                  </a:lnTo>
                  <a:lnTo>
                    <a:pt x="402" y="267"/>
                  </a:lnTo>
                  <a:lnTo>
                    <a:pt x="407" y="267"/>
                  </a:lnTo>
                  <a:lnTo>
                    <a:pt x="410" y="268"/>
                  </a:lnTo>
                  <a:lnTo>
                    <a:pt x="412" y="267"/>
                  </a:lnTo>
                  <a:lnTo>
                    <a:pt x="413" y="265"/>
                  </a:lnTo>
                  <a:lnTo>
                    <a:pt x="416" y="265"/>
                  </a:lnTo>
                  <a:lnTo>
                    <a:pt x="419" y="265"/>
                  </a:lnTo>
                  <a:lnTo>
                    <a:pt x="423" y="265"/>
                  </a:lnTo>
                  <a:lnTo>
                    <a:pt x="423" y="267"/>
                  </a:lnTo>
                  <a:lnTo>
                    <a:pt x="421" y="268"/>
                  </a:lnTo>
                  <a:lnTo>
                    <a:pt x="421" y="271"/>
                  </a:lnTo>
                  <a:lnTo>
                    <a:pt x="423" y="273"/>
                  </a:lnTo>
                  <a:lnTo>
                    <a:pt x="426" y="273"/>
                  </a:lnTo>
                  <a:lnTo>
                    <a:pt x="427" y="275"/>
                  </a:lnTo>
                  <a:lnTo>
                    <a:pt x="429" y="278"/>
                  </a:lnTo>
                  <a:lnTo>
                    <a:pt x="432" y="279"/>
                  </a:lnTo>
                  <a:lnTo>
                    <a:pt x="434" y="281"/>
                  </a:lnTo>
                  <a:lnTo>
                    <a:pt x="435" y="282"/>
                  </a:lnTo>
                  <a:lnTo>
                    <a:pt x="438" y="284"/>
                  </a:lnTo>
                  <a:lnTo>
                    <a:pt x="440" y="286"/>
                  </a:lnTo>
                  <a:lnTo>
                    <a:pt x="442" y="287"/>
                  </a:lnTo>
                  <a:lnTo>
                    <a:pt x="443" y="289"/>
                  </a:lnTo>
                  <a:lnTo>
                    <a:pt x="445" y="292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6" y="297"/>
                  </a:lnTo>
                  <a:lnTo>
                    <a:pt x="448" y="293"/>
                  </a:lnTo>
                  <a:lnTo>
                    <a:pt x="451" y="293"/>
                  </a:lnTo>
                  <a:lnTo>
                    <a:pt x="453" y="292"/>
                  </a:lnTo>
                  <a:lnTo>
                    <a:pt x="456" y="290"/>
                  </a:lnTo>
                  <a:lnTo>
                    <a:pt x="459" y="290"/>
                  </a:lnTo>
                  <a:lnTo>
                    <a:pt x="460" y="289"/>
                  </a:lnTo>
                  <a:lnTo>
                    <a:pt x="460" y="284"/>
                  </a:lnTo>
                  <a:lnTo>
                    <a:pt x="462" y="284"/>
                  </a:lnTo>
                  <a:lnTo>
                    <a:pt x="462" y="284"/>
                  </a:lnTo>
                  <a:lnTo>
                    <a:pt x="464" y="282"/>
                  </a:lnTo>
                  <a:lnTo>
                    <a:pt x="462" y="281"/>
                  </a:lnTo>
                  <a:lnTo>
                    <a:pt x="465" y="281"/>
                  </a:lnTo>
                  <a:lnTo>
                    <a:pt x="468" y="279"/>
                  </a:lnTo>
                  <a:lnTo>
                    <a:pt x="471" y="278"/>
                  </a:lnTo>
                  <a:lnTo>
                    <a:pt x="475" y="278"/>
                  </a:lnTo>
                  <a:lnTo>
                    <a:pt x="476" y="278"/>
                  </a:lnTo>
                  <a:lnTo>
                    <a:pt x="478" y="279"/>
                  </a:lnTo>
                  <a:lnTo>
                    <a:pt x="481" y="281"/>
                  </a:lnTo>
                  <a:lnTo>
                    <a:pt x="481" y="282"/>
                  </a:lnTo>
                  <a:lnTo>
                    <a:pt x="481" y="284"/>
                  </a:lnTo>
                  <a:lnTo>
                    <a:pt x="481" y="284"/>
                  </a:lnTo>
                  <a:lnTo>
                    <a:pt x="483" y="287"/>
                  </a:lnTo>
                  <a:lnTo>
                    <a:pt x="483" y="289"/>
                  </a:lnTo>
                  <a:lnTo>
                    <a:pt x="484" y="289"/>
                  </a:lnTo>
                  <a:lnTo>
                    <a:pt x="486" y="290"/>
                  </a:lnTo>
                  <a:lnTo>
                    <a:pt x="487" y="290"/>
                  </a:lnTo>
                  <a:lnTo>
                    <a:pt x="489" y="292"/>
                  </a:lnTo>
                  <a:lnTo>
                    <a:pt x="490" y="293"/>
                  </a:lnTo>
                  <a:lnTo>
                    <a:pt x="490" y="293"/>
                  </a:lnTo>
                  <a:lnTo>
                    <a:pt x="490" y="295"/>
                  </a:lnTo>
                  <a:lnTo>
                    <a:pt x="490" y="295"/>
                  </a:lnTo>
                  <a:lnTo>
                    <a:pt x="492" y="297"/>
                  </a:lnTo>
                  <a:lnTo>
                    <a:pt x="492" y="297"/>
                  </a:lnTo>
                  <a:lnTo>
                    <a:pt x="495" y="298"/>
                  </a:lnTo>
                  <a:lnTo>
                    <a:pt x="497" y="300"/>
                  </a:lnTo>
                  <a:lnTo>
                    <a:pt x="498" y="300"/>
                  </a:lnTo>
                  <a:lnTo>
                    <a:pt x="500" y="303"/>
                  </a:lnTo>
                  <a:lnTo>
                    <a:pt x="501" y="304"/>
                  </a:lnTo>
                  <a:lnTo>
                    <a:pt x="505" y="306"/>
                  </a:lnTo>
                  <a:lnTo>
                    <a:pt x="505" y="308"/>
                  </a:lnTo>
                  <a:lnTo>
                    <a:pt x="506" y="311"/>
                  </a:lnTo>
                  <a:lnTo>
                    <a:pt x="508" y="314"/>
                  </a:lnTo>
                  <a:lnTo>
                    <a:pt x="509" y="316"/>
                  </a:lnTo>
                  <a:lnTo>
                    <a:pt x="511" y="317"/>
                  </a:lnTo>
                  <a:lnTo>
                    <a:pt x="512" y="320"/>
                  </a:lnTo>
                  <a:lnTo>
                    <a:pt x="514" y="322"/>
                  </a:lnTo>
                  <a:lnTo>
                    <a:pt x="517" y="325"/>
                  </a:lnTo>
                  <a:lnTo>
                    <a:pt x="519" y="328"/>
                  </a:lnTo>
                  <a:lnTo>
                    <a:pt x="520" y="330"/>
                  </a:lnTo>
                  <a:lnTo>
                    <a:pt x="522" y="331"/>
                  </a:lnTo>
                  <a:lnTo>
                    <a:pt x="520" y="333"/>
                  </a:lnTo>
                  <a:lnTo>
                    <a:pt x="520" y="334"/>
                  </a:lnTo>
                  <a:lnTo>
                    <a:pt x="522" y="334"/>
                  </a:lnTo>
                  <a:lnTo>
                    <a:pt x="524" y="336"/>
                  </a:lnTo>
                  <a:lnTo>
                    <a:pt x="524" y="338"/>
                  </a:lnTo>
                  <a:lnTo>
                    <a:pt x="524" y="339"/>
                  </a:lnTo>
                  <a:lnTo>
                    <a:pt x="525" y="339"/>
                  </a:lnTo>
                  <a:lnTo>
                    <a:pt x="527" y="341"/>
                  </a:lnTo>
                  <a:lnTo>
                    <a:pt x="527" y="341"/>
                  </a:lnTo>
                  <a:lnTo>
                    <a:pt x="527" y="342"/>
                  </a:lnTo>
                  <a:lnTo>
                    <a:pt x="527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3" y="345"/>
                  </a:lnTo>
                  <a:lnTo>
                    <a:pt x="535" y="345"/>
                  </a:lnTo>
                  <a:lnTo>
                    <a:pt x="536" y="347"/>
                  </a:lnTo>
                  <a:lnTo>
                    <a:pt x="538" y="349"/>
                  </a:lnTo>
                  <a:lnTo>
                    <a:pt x="539" y="349"/>
                  </a:lnTo>
                  <a:lnTo>
                    <a:pt x="542" y="349"/>
                  </a:lnTo>
                  <a:lnTo>
                    <a:pt x="544" y="350"/>
                  </a:lnTo>
                  <a:lnTo>
                    <a:pt x="547" y="352"/>
                  </a:lnTo>
                  <a:lnTo>
                    <a:pt x="547" y="353"/>
                  </a:lnTo>
                  <a:lnTo>
                    <a:pt x="550" y="355"/>
                  </a:lnTo>
                  <a:lnTo>
                    <a:pt x="552" y="353"/>
                  </a:lnTo>
                  <a:lnTo>
                    <a:pt x="552" y="355"/>
                  </a:lnTo>
                  <a:lnTo>
                    <a:pt x="553" y="356"/>
                  </a:lnTo>
                  <a:lnTo>
                    <a:pt x="553" y="358"/>
                  </a:lnTo>
                  <a:lnTo>
                    <a:pt x="553" y="358"/>
                  </a:lnTo>
                  <a:lnTo>
                    <a:pt x="552" y="360"/>
                  </a:lnTo>
                  <a:lnTo>
                    <a:pt x="552" y="361"/>
                  </a:lnTo>
                  <a:lnTo>
                    <a:pt x="552" y="363"/>
                  </a:lnTo>
                  <a:lnTo>
                    <a:pt x="552" y="363"/>
                  </a:lnTo>
                  <a:lnTo>
                    <a:pt x="552" y="364"/>
                  </a:lnTo>
                  <a:lnTo>
                    <a:pt x="552" y="366"/>
                  </a:lnTo>
                  <a:lnTo>
                    <a:pt x="552" y="368"/>
                  </a:lnTo>
                  <a:lnTo>
                    <a:pt x="553" y="369"/>
                  </a:lnTo>
                  <a:lnTo>
                    <a:pt x="553" y="371"/>
                  </a:lnTo>
                  <a:lnTo>
                    <a:pt x="550" y="374"/>
                  </a:lnTo>
                  <a:lnTo>
                    <a:pt x="550" y="375"/>
                  </a:lnTo>
                  <a:lnTo>
                    <a:pt x="550" y="375"/>
                  </a:lnTo>
                  <a:lnTo>
                    <a:pt x="549" y="377"/>
                  </a:lnTo>
                  <a:lnTo>
                    <a:pt x="546" y="380"/>
                  </a:lnTo>
                  <a:lnTo>
                    <a:pt x="546" y="382"/>
                  </a:lnTo>
                  <a:lnTo>
                    <a:pt x="544" y="380"/>
                  </a:lnTo>
                  <a:lnTo>
                    <a:pt x="541" y="380"/>
                  </a:lnTo>
                  <a:lnTo>
                    <a:pt x="539" y="377"/>
                  </a:lnTo>
                  <a:lnTo>
                    <a:pt x="539" y="375"/>
                  </a:lnTo>
                  <a:lnTo>
                    <a:pt x="538" y="374"/>
                  </a:lnTo>
                  <a:lnTo>
                    <a:pt x="538" y="372"/>
                  </a:lnTo>
                  <a:lnTo>
                    <a:pt x="539" y="372"/>
                  </a:lnTo>
                  <a:lnTo>
                    <a:pt x="542" y="371"/>
                  </a:lnTo>
                  <a:lnTo>
                    <a:pt x="542" y="371"/>
                  </a:lnTo>
                  <a:lnTo>
                    <a:pt x="541" y="369"/>
                  </a:lnTo>
                  <a:lnTo>
                    <a:pt x="541" y="369"/>
                  </a:lnTo>
                  <a:lnTo>
                    <a:pt x="541" y="368"/>
                  </a:lnTo>
                  <a:lnTo>
                    <a:pt x="541" y="366"/>
                  </a:lnTo>
                  <a:lnTo>
                    <a:pt x="541" y="364"/>
                  </a:lnTo>
                  <a:lnTo>
                    <a:pt x="541" y="361"/>
                  </a:lnTo>
                  <a:lnTo>
                    <a:pt x="539" y="360"/>
                  </a:lnTo>
                  <a:lnTo>
                    <a:pt x="538" y="356"/>
                  </a:lnTo>
                  <a:lnTo>
                    <a:pt x="538" y="356"/>
                  </a:lnTo>
                  <a:lnTo>
                    <a:pt x="538" y="355"/>
                  </a:lnTo>
                  <a:lnTo>
                    <a:pt x="539" y="355"/>
                  </a:lnTo>
                  <a:lnTo>
                    <a:pt x="535" y="356"/>
                  </a:lnTo>
                  <a:lnTo>
                    <a:pt x="530" y="358"/>
                  </a:lnTo>
                  <a:lnTo>
                    <a:pt x="528" y="360"/>
                  </a:lnTo>
                  <a:lnTo>
                    <a:pt x="527" y="360"/>
                  </a:lnTo>
                  <a:lnTo>
                    <a:pt x="527" y="360"/>
                  </a:lnTo>
                  <a:lnTo>
                    <a:pt x="528" y="361"/>
                  </a:lnTo>
                  <a:lnTo>
                    <a:pt x="527" y="361"/>
                  </a:lnTo>
                  <a:lnTo>
                    <a:pt x="527" y="361"/>
                  </a:lnTo>
                  <a:lnTo>
                    <a:pt x="527" y="363"/>
                  </a:lnTo>
                  <a:lnTo>
                    <a:pt x="525" y="366"/>
                  </a:lnTo>
                  <a:lnTo>
                    <a:pt x="525" y="366"/>
                  </a:lnTo>
                  <a:lnTo>
                    <a:pt x="524" y="364"/>
                  </a:lnTo>
                  <a:lnTo>
                    <a:pt x="522" y="364"/>
                  </a:lnTo>
                  <a:lnTo>
                    <a:pt x="522" y="363"/>
                  </a:lnTo>
                  <a:lnTo>
                    <a:pt x="522" y="361"/>
                  </a:lnTo>
                  <a:lnTo>
                    <a:pt x="522" y="361"/>
                  </a:lnTo>
                  <a:lnTo>
                    <a:pt x="524" y="360"/>
                  </a:lnTo>
                  <a:lnTo>
                    <a:pt x="525" y="358"/>
                  </a:lnTo>
                  <a:lnTo>
                    <a:pt x="527" y="353"/>
                  </a:lnTo>
                  <a:lnTo>
                    <a:pt x="528" y="353"/>
                  </a:lnTo>
                  <a:lnTo>
                    <a:pt x="531" y="352"/>
                  </a:lnTo>
                  <a:lnTo>
                    <a:pt x="527" y="352"/>
                  </a:lnTo>
                  <a:lnTo>
                    <a:pt x="527" y="352"/>
                  </a:lnTo>
                  <a:lnTo>
                    <a:pt x="525" y="350"/>
                  </a:lnTo>
                  <a:lnTo>
                    <a:pt x="525" y="350"/>
                  </a:lnTo>
                  <a:lnTo>
                    <a:pt x="524" y="349"/>
                  </a:lnTo>
                  <a:lnTo>
                    <a:pt x="522" y="349"/>
                  </a:lnTo>
                  <a:lnTo>
                    <a:pt x="522" y="347"/>
                  </a:lnTo>
                  <a:lnTo>
                    <a:pt x="520" y="347"/>
                  </a:lnTo>
                  <a:lnTo>
                    <a:pt x="520" y="345"/>
                  </a:lnTo>
                  <a:lnTo>
                    <a:pt x="520" y="345"/>
                  </a:lnTo>
                  <a:lnTo>
                    <a:pt x="520" y="344"/>
                  </a:lnTo>
                  <a:lnTo>
                    <a:pt x="519" y="344"/>
                  </a:lnTo>
                  <a:lnTo>
                    <a:pt x="519" y="344"/>
                  </a:lnTo>
                  <a:lnTo>
                    <a:pt x="517" y="342"/>
                  </a:lnTo>
                  <a:lnTo>
                    <a:pt x="517" y="341"/>
                  </a:lnTo>
                  <a:lnTo>
                    <a:pt x="516" y="341"/>
                  </a:lnTo>
                  <a:lnTo>
                    <a:pt x="514" y="339"/>
                  </a:lnTo>
                  <a:lnTo>
                    <a:pt x="512" y="338"/>
                  </a:lnTo>
                  <a:lnTo>
                    <a:pt x="512" y="338"/>
                  </a:lnTo>
                  <a:lnTo>
                    <a:pt x="512" y="336"/>
                  </a:lnTo>
                  <a:lnTo>
                    <a:pt x="512" y="334"/>
                  </a:lnTo>
                  <a:lnTo>
                    <a:pt x="512" y="334"/>
                  </a:lnTo>
                  <a:lnTo>
                    <a:pt x="511" y="334"/>
                  </a:lnTo>
                  <a:lnTo>
                    <a:pt x="503" y="333"/>
                  </a:lnTo>
                  <a:lnTo>
                    <a:pt x="505" y="328"/>
                  </a:lnTo>
                  <a:lnTo>
                    <a:pt x="503" y="325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5" y="323"/>
                  </a:lnTo>
                  <a:lnTo>
                    <a:pt x="508" y="325"/>
                  </a:lnTo>
                  <a:lnTo>
                    <a:pt x="508" y="323"/>
                  </a:lnTo>
                  <a:lnTo>
                    <a:pt x="505" y="320"/>
                  </a:lnTo>
                  <a:lnTo>
                    <a:pt x="503" y="320"/>
                  </a:lnTo>
                  <a:lnTo>
                    <a:pt x="503" y="319"/>
                  </a:lnTo>
                  <a:lnTo>
                    <a:pt x="503" y="319"/>
                  </a:lnTo>
                  <a:lnTo>
                    <a:pt x="503" y="317"/>
                  </a:lnTo>
                  <a:lnTo>
                    <a:pt x="508" y="317"/>
                  </a:lnTo>
                  <a:lnTo>
                    <a:pt x="508" y="317"/>
                  </a:lnTo>
                  <a:lnTo>
                    <a:pt x="503" y="317"/>
                  </a:lnTo>
                  <a:lnTo>
                    <a:pt x="501" y="317"/>
                  </a:lnTo>
                  <a:lnTo>
                    <a:pt x="501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498" y="317"/>
                  </a:lnTo>
                  <a:lnTo>
                    <a:pt x="497" y="316"/>
                  </a:lnTo>
                  <a:lnTo>
                    <a:pt x="495" y="314"/>
                  </a:lnTo>
                  <a:lnTo>
                    <a:pt x="495" y="312"/>
                  </a:lnTo>
                  <a:lnTo>
                    <a:pt x="495" y="311"/>
                  </a:lnTo>
                  <a:lnTo>
                    <a:pt x="495" y="309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5" y="306"/>
                  </a:lnTo>
                  <a:lnTo>
                    <a:pt x="494" y="309"/>
                  </a:lnTo>
                  <a:lnTo>
                    <a:pt x="492" y="311"/>
                  </a:lnTo>
                  <a:lnTo>
                    <a:pt x="492" y="309"/>
                  </a:lnTo>
                  <a:lnTo>
                    <a:pt x="490" y="309"/>
                  </a:lnTo>
                  <a:lnTo>
                    <a:pt x="489" y="308"/>
                  </a:lnTo>
                  <a:lnTo>
                    <a:pt x="486" y="308"/>
                  </a:lnTo>
                  <a:lnTo>
                    <a:pt x="484" y="306"/>
                  </a:lnTo>
                  <a:lnTo>
                    <a:pt x="483" y="301"/>
                  </a:lnTo>
                  <a:lnTo>
                    <a:pt x="481" y="300"/>
                  </a:lnTo>
                  <a:lnTo>
                    <a:pt x="481" y="298"/>
                  </a:lnTo>
                  <a:lnTo>
                    <a:pt x="479" y="298"/>
                  </a:lnTo>
                  <a:lnTo>
                    <a:pt x="479" y="297"/>
                  </a:lnTo>
                  <a:lnTo>
                    <a:pt x="478" y="292"/>
                  </a:lnTo>
                  <a:lnTo>
                    <a:pt x="476" y="289"/>
                  </a:lnTo>
                  <a:lnTo>
                    <a:pt x="476" y="287"/>
                  </a:lnTo>
                  <a:lnTo>
                    <a:pt x="476" y="286"/>
                  </a:lnTo>
                  <a:lnTo>
                    <a:pt x="476" y="286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6" y="289"/>
                  </a:lnTo>
                  <a:lnTo>
                    <a:pt x="475" y="289"/>
                  </a:lnTo>
                  <a:lnTo>
                    <a:pt x="475" y="290"/>
                  </a:lnTo>
                  <a:lnTo>
                    <a:pt x="476" y="292"/>
                  </a:lnTo>
                  <a:lnTo>
                    <a:pt x="476" y="297"/>
                  </a:lnTo>
                  <a:lnTo>
                    <a:pt x="478" y="298"/>
                  </a:lnTo>
                  <a:lnTo>
                    <a:pt x="478" y="301"/>
                  </a:lnTo>
                  <a:lnTo>
                    <a:pt x="478" y="303"/>
                  </a:lnTo>
                  <a:lnTo>
                    <a:pt x="479" y="304"/>
                  </a:lnTo>
                  <a:lnTo>
                    <a:pt x="481" y="308"/>
                  </a:lnTo>
                  <a:lnTo>
                    <a:pt x="481" y="309"/>
                  </a:lnTo>
                  <a:lnTo>
                    <a:pt x="481" y="309"/>
                  </a:lnTo>
                  <a:lnTo>
                    <a:pt x="479" y="309"/>
                  </a:lnTo>
                  <a:lnTo>
                    <a:pt x="479" y="311"/>
                  </a:lnTo>
                  <a:lnTo>
                    <a:pt x="476" y="309"/>
                  </a:lnTo>
                  <a:lnTo>
                    <a:pt x="476" y="309"/>
                  </a:lnTo>
                  <a:lnTo>
                    <a:pt x="475" y="308"/>
                  </a:lnTo>
                  <a:lnTo>
                    <a:pt x="473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3"/>
                  </a:lnTo>
                  <a:lnTo>
                    <a:pt x="468" y="301"/>
                  </a:lnTo>
                  <a:lnTo>
                    <a:pt x="467" y="298"/>
                  </a:lnTo>
                  <a:lnTo>
                    <a:pt x="467" y="298"/>
                  </a:lnTo>
                  <a:lnTo>
                    <a:pt x="470" y="297"/>
                  </a:lnTo>
                  <a:lnTo>
                    <a:pt x="468" y="297"/>
                  </a:lnTo>
                  <a:lnTo>
                    <a:pt x="467" y="297"/>
                  </a:lnTo>
                  <a:lnTo>
                    <a:pt x="467" y="297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5"/>
                  </a:lnTo>
                  <a:lnTo>
                    <a:pt x="465" y="297"/>
                  </a:lnTo>
                  <a:lnTo>
                    <a:pt x="465" y="297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4" y="298"/>
                  </a:lnTo>
                  <a:lnTo>
                    <a:pt x="464" y="298"/>
                  </a:lnTo>
                  <a:lnTo>
                    <a:pt x="462" y="298"/>
                  </a:lnTo>
                  <a:lnTo>
                    <a:pt x="462" y="298"/>
                  </a:lnTo>
                  <a:lnTo>
                    <a:pt x="460" y="297"/>
                  </a:lnTo>
                  <a:lnTo>
                    <a:pt x="460" y="297"/>
                  </a:lnTo>
                  <a:lnTo>
                    <a:pt x="459" y="297"/>
                  </a:lnTo>
                  <a:lnTo>
                    <a:pt x="459" y="295"/>
                  </a:lnTo>
                  <a:lnTo>
                    <a:pt x="454" y="295"/>
                  </a:lnTo>
                  <a:lnTo>
                    <a:pt x="453" y="293"/>
                  </a:lnTo>
                  <a:lnTo>
                    <a:pt x="453" y="293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1" y="297"/>
                  </a:lnTo>
                  <a:lnTo>
                    <a:pt x="451" y="297"/>
                  </a:lnTo>
                  <a:lnTo>
                    <a:pt x="453" y="297"/>
                  </a:lnTo>
                  <a:lnTo>
                    <a:pt x="454" y="297"/>
                  </a:lnTo>
                  <a:lnTo>
                    <a:pt x="456" y="297"/>
                  </a:lnTo>
                  <a:lnTo>
                    <a:pt x="457" y="298"/>
                  </a:lnTo>
                  <a:lnTo>
                    <a:pt x="459" y="298"/>
                  </a:lnTo>
                  <a:lnTo>
                    <a:pt x="459" y="300"/>
                  </a:lnTo>
                  <a:lnTo>
                    <a:pt x="459" y="300"/>
                  </a:lnTo>
                  <a:lnTo>
                    <a:pt x="460" y="300"/>
                  </a:lnTo>
                  <a:lnTo>
                    <a:pt x="460" y="301"/>
                  </a:lnTo>
                  <a:lnTo>
                    <a:pt x="460" y="301"/>
                  </a:lnTo>
                  <a:lnTo>
                    <a:pt x="462" y="301"/>
                  </a:lnTo>
                  <a:lnTo>
                    <a:pt x="464" y="303"/>
                  </a:lnTo>
                  <a:lnTo>
                    <a:pt x="465" y="304"/>
                  </a:lnTo>
                  <a:lnTo>
                    <a:pt x="465" y="306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0" y="308"/>
                  </a:lnTo>
                  <a:lnTo>
                    <a:pt x="459" y="309"/>
                  </a:lnTo>
                  <a:lnTo>
                    <a:pt x="457" y="309"/>
                  </a:lnTo>
                  <a:lnTo>
                    <a:pt x="457" y="309"/>
                  </a:lnTo>
                  <a:lnTo>
                    <a:pt x="454" y="308"/>
                  </a:lnTo>
                  <a:lnTo>
                    <a:pt x="451" y="306"/>
                  </a:lnTo>
                  <a:lnTo>
                    <a:pt x="445" y="303"/>
                  </a:lnTo>
                  <a:lnTo>
                    <a:pt x="445" y="303"/>
                  </a:lnTo>
                  <a:lnTo>
                    <a:pt x="445" y="301"/>
                  </a:lnTo>
                  <a:lnTo>
                    <a:pt x="443" y="301"/>
                  </a:lnTo>
                  <a:lnTo>
                    <a:pt x="443" y="301"/>
                  </a:lnTo>
                  <a:lnTo>
                    <a:pt x="442" y="300"/>
                  </a:lnTo>
                  <a:lnTo>
                    <a:pt x="440" y="298"/>
                  </a:lnTo>
                  <a:lnTo>
                    <a:pt x="438" y="297"/>
                  </a:lnTo>
                  <a:lnTo>
                    <a:pt x="438" y="297"/>
                  </a:lnTo>
                  <a:lnTo>
                    <a:pt x="437" y="295"/>
                  </a:lnTo>
                  <a:lnTo>
                    <a:pt x="434" y="293"/>
                  </a:lnTo>
                  <a:lnTo>
                    <a:pt x="432" y="292"/>
                  </a:lnTo>
                  <a:lnTo>
                    <a:pt x="432" y="292"/>
                  </a:lnTo>
                  <a:lnTo>
                    <a:pt x="430" y="292"/>
                  </a:lnTo>
                  <a:lnTo>
                    <a:pt x="430" y="292"/>
                  </a:lnTo>
                  <a:lnTo>
                    <a:pt x="430" y="290"/>
                  </a:lnTo>
                  <a:lnTo>
                    <a:pt x="430" y="290"/>
                  </a:lnTo>
                  <a:lnTo>
                    <a:pt x="427" y="290"/>
                  </a:lnTo>
                  <a:lnTo>
                    <a:pt x="426" y="289"/>
                  </a:lnTo>
                  <a:lnTo>
                    <a:pt x="418" y="286"/>
                  </a:lnTo>
                  <a:lnTo>
                    <a:pt x="415" y="284"/>
                  </a:lnTo>
                  <a:lnTo>
                    <a:pt x="413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3" y="281"/>
                  </a:lnTo>
                  <a:lnTo>
                    <a:pt x="415" y="281"/>
                  </a:lnTo>
                  <a:lnTo>
                    <a:pt x="416" y="279"/>
                  </a:lnTo>
                  <a:lnTo>
                    <a:pt x="416" y="278"/>
                  </a:lnTo>
                  <a:lnTo>
                    <a:pt x="415" y="278"/>
                  </a:lnTo>
                  <a:lnTo>
                    <a:pt x="415" y="276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8" y="275"/>
                  </a:lnTo>
                  <a:lnTo>
                    <a:pt x="419" y="276"/>
                  </a:lnTo>
                  <a:lnTo>
                    <a:pt x="419" y="278"/>
                  </a:lnTo>
                  <a:lnTo>
                    <a:pt x="419" y="281"/>
                  </a:lnTo>
                  <a:lnTo>
                    <a:pt x="419" y="281"/>
                  </a:lnTo>
                  <a:lnTo>
                    <a:pt x="419" y="279"/>
                  </a:lnTo>
                  <a:lnTo>
                    <a:pt x="419" y="278"/>
                  </a:lnTo>
                  <a:lnTo>
                    <a:pt x="419" y="278"/>
                  </a:lnTo>
                  <a:lnTo>
                    <a:pt x="419" y="276"/>
                  </a:lnTo>
                  <a:lnTo>
                    <a:pt x="421" y="276"/>
                  </a:lnTo>
                  <a:lnTo>
                    <a:pt x="423" y="276"/>
                  </a:lnTo>
                  <a:lnTo>
                    <a:pt x="424" y="276"/>
                  </a:lnTo>
                  <a:lnTo>
                    <a:pt x="419" y="275"/>
                  </a:lnTo>
                  <a:lnTo>
                    <a:pt x="418" y="273"/>
                  </a:lnTo>
                  <a:lnTo>
                    <a:pt x="418" y="273"/>
                  </a:lnTo>
                  <a:lnTo>
                    <a:pt x="416" y="271"/>
                  </a:lnTo>
                  <a:lnTo>
                    <a:pt x="415" y="273"/>
                  </a:lnTo>
                  <a:lnTo>
                    <a:pt x="412" y="276"/>
                  </a:lnTo>
                  <a:lnTo>
                    <a:pt x="410" y="276"/>
                  </a:lnTo>
                  <a:lnTo>
                    <a:pt x="405" y="278"/>
                  </a:lnTo>
                  <a:lnTo>
                    <a:pt x="402" y="279"/>
                  </a:lnTo>
                  <a:lnTo>
                    <a:pt x="399" y="278"/>
                  </a:lnTo>
                  <a:lnTo>
                    <a:pt x="397" y="278"/>
                  </a:lnTo>
                  <a:lnTo>
                    <a:pt x="389" y="275"/>
                  </a:lnTo>
                  <a:lnTo>
                    <a:pt x="388" y="275"/>
                  </a:lnTo>
                  <a:lnTo>
                    <a:pt x="389" y="273"/>
                  </a:lnTo>
                  <a:lnTo>
                    <a:pt x="391" y="273"/>
                  </a:lnTo>
                  <a:lnTo>
                    <a:pt x="389" y="271"/>
                  </a:lnTo>
                  <a:lnTo>
                    <a:pt x="389" y="270"/>
                  </a:lnTo>
                  <a:lnTo>
                    <a:pt x="388" y="270"/>
                  </a:lnTo>
                  <a:lnTo>
                    <a:pt x="388" y="270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3"/>
                  </a:lnTo>
                  <a:lnTo>
                    <a:pt x="385" y="273"/>
                  </a:lnTo>
                  <a:lnTo>
                    <a:pt x="378" y="271"/>
                  </a:lnTo>
                  <a:lnTo>
                    <a:pt x="372" y="271"/>
                  </a:lnTo>
                  <a:lnTo>
                    <a:pt x="366" y="270"/>
                  </a:lnTo>
                  <a:lnTo>
                    <a:pt x="358" y="271"/>
                  </a:lnTo>
                  <a:lnTo>
                    <a:pt x="353" y="273"/>
                  </a:lnTo>
                  <a:lnTo>
                    <a:pt x="352" y="273"/>
                  </a:lnTo>
                  <a:lnTo>
                    <a:pt x="348" y="271"/>
                  </a:lnTo>
                  <a:lnTo>
                    <a:pt x="348" y="271"/>
                  </a:lnTo>
                  <a:lnTo>
                    <a:pt x="350" y="271"/>
                  </a:lnTo>
                  <a:lnTo>
                    <a:pt x="350" y="271"/>
                  </a:lnTo>
                  <a:lnTo>
                    <a:pt x="348" y="270"/>
                  </a:lnTo>
                  <a:lnTo>
                    <a:pt x="347" y="268"/>
                  </a:lnTo>
                  <a:lnTo>
                    <a:pt x="344" y="268"/>
                  </a:lnTo>
                  <a:lnTo>
                    <a:pt x="342" y="268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39" y="267"/>
                  </a:lnTo>
                  <a:lnTo>
                    <a:pt x="337" y="265"/>
                  </a:lnTo>
                  <a:lnTo>
                    <a:pt x="339" y="262"/>
                  </a:lnTo>
                  <a:lnTo>
                    <a:pt x="339" y="260"/>
                  </a:lnTo>
                  <a:lnTo>
                    <a:pt x="339" y="260"/>
                  </a:lnTo>
                  <a:lnTo>
                    <a:pt x="341" y="257"/>
                  </a:lnTo>
                  <a:lnTo>
                    <a:pt x="341" y="259"/>
                  </a:lnTo>
                  <a:lnTo>
                    <a:pt x="339" y="259"/>
                  </a:lnTo>
                  <a:lnTo>
                    <a:pt x="337" y="260"/>
                  </a:lnTo>
                  <a:lnTo>
                    <a:pt x="336" y="262"/>
                  </a:lnTo>
                  <a:lnTo>
                    <a:pt x="334" y="264"/>
                  </a:lnTo>
                  <a:lnTo>
                    <a:pt x="333" y="264"/>
                  </a:lnTo>
                  <a:lnTo>
                    <a:pt x="331" y="264"/>
                  </a:lnTo>
                  <a:lnTo>
                    <a:pt x="328" y="264"/>
                  </a:lnTo>
                  <a:lnTo>
                    <a:pt x="326" y="262"/>
                  </a:lnTo>
                  <a:lnTo>
                    <a:pt x="325" y="262"/>
                  </a:lnTo>
                  <a:lnTo>
                    <a:pt x="323" y="262"/>
                  </a:lnTo>
                  <a:lnTo>
                    <a:pt x="325" y="260"/>
                  </a:lnTo>
                  <a:lnTo>
                    <a:pt x="326" y="260"/>
                  </a:lnTo>
                  <a:lnTo>
                    <a:pt x="326" y="259"/>
                  </a:lnTo>
                  <a:lnTo>
                    <a:pt x="326" y="259"/>
                  </a:lnTo>
                  <a:lnTo>
                    <a:pt x="320" y="259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19" y="256"/>
                  </a:lnTo>
                  <a:lnTo>
                    <a:pt x="317" y="257"/>
                  </a:lnTo>
                  <a:lnTo>
                    <a:pt x="315" y="257"/>
                  </a:lnTo>
                  <a:lnTo>
                    <a:pt x="314" y="257"/>
                  </a:lnTo>
                  <a:lnTo>
                    <a:pt x="314" y="256"/>
                  </a:lnTo>
                  <a:lnTo>
                    <a:pt x="315" y="256"/>
                  </a:lnTo>
                  <a:lnTo>
                    <a:pt x="317" y="254"/>
                  </a:lnTo>
                  <a:lnTo>
                    <a:pt x="314" y="254"/>
                  </a:lnTo>
                  <a:lnTo>
                    <a:pt x="314" y="254"/>
                  </a:lnTo>
                  <a:lnTo>
                    <a:pt x="312" y="253"/>
                  </a:lnTo>
                  <a:lnTo>
                    <a:pt x="312" y="251"/>
                  </a:lnTo>
                  <a:lnTo>
                    <a:pt x="314" y="249"/>
                  </a:lnTo>
                  <a:lnTo>
                    <a:pt x="319" y="248"/>
                  </a:lnTo>
                  <a:lnTo>
                    <a:pt x="317" y="248"/>
                  </a:lnTo>
                  <a:lnTo>
                    <a:pt x="314" y="248"/>
                  </a:lnTo>
                  <a:lnTo>
                    <a:pt x="312" y="249"/>
                  </a:lnTo>
                  <a:lnTo>
                    <a:pt x="309" y="251"/>
                  </a:lnTo>
                  <a:lnTo>
                    <a:pt x="307" y="251"/>
                  </a:lnTo>
                  <a:lnTo>
                    <a:pt x="307" y="251"/>
                  </a:lnTo>
                  <a:lnTo>
                    <a:pt x="306" y="251"/>
                  </a:lnTo>
                  <a:lnTo>
                    <a:pt x="304" y="251"/>
                  </a:lnTo>
                  <a:lnTo>
                    <a:pt x="304" y="251"/>
                  </a:lnTo>
                  <a:lnTo>
                    <a:pt x="304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1" y="253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298" y="253"/>
                  </a:lnTo>
                  <a:lnTo>
                    <a:pt x="298" y="253"/>
                  </a:lnTo>
                  <a:lnTo>
                    <a:pt x="296" y="253"/>
                  </a:lnTo>
                  <a:lnTo>
                    <a:pt x="295" y="253"/>
                  </a:lnTo>
                  <a:lnTo>
                    <a:pt x="293" y="253"/>
                  </a:lnTo>
                  <a:lnTo>
                    <a:pt x="293" y="251"/>
                  </a:lnTo>
                  <a:lnTo>
                    <a:pt x="293" y="251"/>
                  </a:lnTo>
                  <a:lnTo>
                    <a:pt x="296" y="246"/>
                  </a:lnTo>
                  <a:lnTo>
                    <a:pt x="296" y="246"/>
                  </a:lnTo>
                  <a:lnTo>
                    <a:pt x="295" y="246"/>
                  </a:lnTo>
                  <a:lnTo>
                    <a:pt x="293" y="248"/>
                  </a:lnTo>
                  <a:lnTo>
                    <a:pt x="293" y="249"/>
                  </a:lnTo>
                  <a:lnTo>
                    <a:pt x="292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49"/>
                  </a:lnTo>
                  <a:lnTo>
                    <a:pt x="287" y="249"/>
                  </a:lnTo>
                  <a:lnTo>
                    <a:pt x="287" y="251"/>
                  </a:lnTo>
                  <a:lnTo>
                    <a:pt x="287" y="251"/>
                  </a:lnTo>
                  <a:lnTo>
                    <a:pt x="289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53"/>
                  </a:lnTo>
                  <a:lnTo>
                    <a:pt x="289" y="254"/>
                  </a:lnTo>
                  <a:lnTo>
                    <a:pt x="287" y="254"/>
                  </a:lnTo>
                  <a:lnTo>
                    <a:pt x="287" y="254"/>
                  </a:lnTo>
                  <a:lnTo>
                    <a:pt x="285" y="254"/>
                  </a:lnTo>
                  <a:lnTo>
                    <a:pt x="285" y="256"/>
                  </a:lnTo>
                  <a:lnTo>
                    <a:pt x="287" y="257"/>
                  </a:lnTo>
                  <a:lnTo>
                    <a:pt x="289" y="257"/>
                  </a:lnTo>
                  <a:lnTo>
                    <a:pt x="290" y="257"/>
                  </a:lnTo>
                  <a:lnTo>
                    <a:pt x="290" y="257"/>
                  </a:lnTo>
                  <a:lnTo>
                    <a:pt x="289" y="259"/>
                  </a:lnTo>
                  <a:lnTo>
                    <a:pt x="289" y="260"/>
                  </a:lnTo>
                  <a:lnTo>
                    <a:pt x="289" y="260"/>
                  </a:lnTo>
                  <a:lnTo>
                    <a:pt x="287" y="260"/>
                  </a:lnTo>
                  <a:lnTo>
                    <a:pt x="285" y="260"/>
                  </a:lnTo>
                  <a:lnTo>
                    <a:pt x="285" y="260"/>
                  </a:lnTo>
                  <a:lnTo>
                    <a:pt x="284" y="262"/>
                  </a:lnTo>
                  <a:lnTo>
                    <a:pt x="284" y="262"/>
                  </a:lnTo>
                  <a:lnTo>
                    <a:pt x="285" y="262"/>
                  </a:lnTo>
                  <a:lnTo>
                    <a:pt x="287" y="260"/>
                  </a:lnTo>
                  <a:lnTo>
                    <a:pt x="289" y="260"/>
                  </a:lnTo>
                  <a:lnTo>
                    <a:pt x="290" y="260"/>
                  </a:lnTo>
                  <a:lnTo>
                    <a:pt x="292" y="260"/>
                  </a:lnTo>
                  <a:lnTo>
                    <a:pt x="293" y="260"/>
                  </a:lnTo>
                  <a:lnTo>
                    <a:pt x="293" y="260"/>
                  </a:lnTo>
                  <a:lnTo>
                    <a:pt x="293" y="262"/>
                  </a:lnTo>
                  <a:lnTo>
                    <a:pt x="293" y="262"/>
                  </a:lnTo>
                  <a:lnTo>
                    <a:pt x="293" y="264"/>
                  </a:lnTo>
                  <a:lnTo>
                    <a:pt x="292" y="264"/>
                  </a:lnTo>
                  <a:lnTo>
                    <a:pt x="290" y="264"/>
                  </a:lnTo>
                  <a:lnTo>
                    <a:pt x="290" y="265"/>
                  </a:lnTo>
                  <a:lnTo>
                    <a:pt x="290" y="265"/>
                  </a:lnTo>
                  <a:lnTo>
                    <a:pt x="290" y="267"/>
                  </a:lnTo>
                  <a:lnTo>
                    <a:pt x="290" y="268"/>
                  </a:lnTo>
                  <a:lnTo>
                    <a:pt x="290" y="270"/>
                  </a:lnTo>
                  <a:lnTo>
                    <a:pt x="290" y="270"/>
                  </a:lnTo>
                  <a:lnTo>
                    <a:pt x="289" y="270"/>
                  </a:lnTo>
                  <a:lnTo>
                    <a:pt x="289" y="270"/>
                  </a:lnTo>
                  <a:lnTo>
                    <a:pt x="287" y="273"/>
                  </a:lnTo>
                  <a:lnTo>
                    <a:pt x="287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4" y="273"/>
                  </a:lnTo>
                  <a:lnTo>
                    <a:pt x="282" y="273"/>
                  </a:lnTo>
                  <a:lnTo>
                    <a:pt x="281" y="273"/>
                  </a:lnTo>
                  <a:lnTo>
                    <a:pt x="279" y="273"/>
                  </a:lnTo>
                  <a:lnTo>
                    <a:pt x="278" y="273"/>
                  </a:lnTo>
                  <a:lnTo>
                    <a:pt x="278" y="271"/>
                  </a:lnTo>
                  <a:lnTo>
                    <a:pt x="274" y="273"/>
                  </a:lnTo>
                  <a:lnTo>
                    <a:pt x="274" y="273"/>
                  </a:lnTo>
                  <a:lnTo>
                    <a:pt x="273" y="270"/>
                  </a:lnTo>
                  <a:lnTo>
                    <a:pt x="273" y="270"/>
                  </a:lnTo>
                  <a:lnTo>
                    <a:pt x="273" y="273"/>
                  </a:lnTo>
                  <a:lnTo>
                    <a:pt x="273" y="273"/>
                  </a:lnTo>
                  <a:lnTo>
                    <a:pt x="271" y="275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5"/>
                  </a:lnTo>
                  <a:lnTo>
                    <a:pt x="268" y="275"/>
                  </a:lnTo>
                  <a:lnTo>
                    <a:pt x="268" y="276"/>
                  </a:lnTo>
                  <a:lnTo>
                    <a:pt x="266" y="276"/>
                  </a:lnTo>
                  <a:lnTo>
                    <a:pt x="268" y="278"/>
                  </a:lnTo>
                  <a:lnTo>
                    <a:pt x="266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9"/>
                  </a:lnTo>
                  <a:lnTo>
                    <a:pt x="265" y="279"/>
                  </a:lnTo>
                  <a:lnTo>
                    <a:pt x="262" y="282"/>
                  </a:lnTo>
                  <a:lnTo>
                    <a:pt x="260" y="282"/>
                  </a:lnTo>
                  <a:lnTo>
                    <a:pt x="260" y="281"/>
                  </a:lnTo>
                  <a:lnTo>
                    <a:pt x="260" y="281"/>
                  </a:lnTo>
                  <a:lnTo>
                    <a:pt x="257" y="282"/>
                  </a:lnTo>
                  <a:lnTo>
                    <a:pt x="257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4"/>
                  </a:lnTo>
                  <a:lnTo>
                    <a:pt x="254" y="286"/>
                  </a:lnTo>
                  <a:lnTo>
                    <a:pt x="252" y="287"/>
                  </a:lnTo>
                  <a:lnTo>
                    <a:pt x="251" y="287"/>
                  </a:lnTo>
                  <a:lnTo>
                    <a:pt x="251" y="289"/>
                  </a:lnTo>
                  <a:lnTo>
                    <a:pt x="251" y="289"/>
                  </a:lnTo>
                  <a:lnTo>
                    <a:pt x="249" y="289"/>
                  </a:lnTo>
                  <a:lnTo>
                    <a:pt x="248" y="287"/>
                  </a:lnTo>
                  <a:lnTo>
                    <a:pt x="248" y="287"/>
                  </a:lnTo>
                  <a:lnTo>
                    <a:pt x="248" y="289"/>
                  </a:lnTo>
                  <a:lnTo>
                    <a:pt x="248" y="289"/>
                  </a:lnTo>
                  <a:lnTo>
                    <a:pt x="246" y="289"/>
                  </a:lnTo>
                  <a:lnTo>
                    <a:pt x="246" y="289"/>
                  </a:lnTo>
                  <a:lnTo>
                    <a:pt x="244" y="289"/>
                  </a:lnTo>
                  <a:lnTo>
                    <a:pt x="243" y="289"/>
                  </a:lnTo>
                  <a:lnTo>
                    <a:pt x="241" y="290"/>
                  </a:lnTo>
                  <a:lnTo>
                    <a:pt x="240" y="290"/>
                  </a:lnTo>
                  <a:lnTo>
                    <a:pt x="237" y="289"/>
                  </a:lnTo>
                  <a:lnTo>
                    <a:pt x="237" y="289"/>
                  </a:lnTo>
                  <a:lnTo>
                    <a:pt x="237" y="287"/>
                  </a:lnTo>
                  <a:lnTo>
                    <a:pt x="237" y="287"/>
                  </a:lnTo>
                  <a:lnTo>
                    <a:pt x="237" y="286"/>
                  </a:lnTo>
                  <a:lnTo>
                    <a:pt x="238" y="286"/>
                  </a:lnTo>
                  <a:lnTo>
                    <a:pt x="240" y="284"/>
                  </a:lnTo>
                  <a:lnTo>
                    <a:pt x="243" y="284"/>
                  </a:lnTo>
                  <a:lnTo>
                    <a:pt x="244" y="282"/>
                  </a:lnTo>
                  <a:lnTo>
                    <a:pt x="246" y="281"/>
                  </a:lnTo>
                  <a:lnTo>
                    <a:pt x="248" y="281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4" y="279"/>
                  </a:lnTo>
                  <a:lnTo>
                    <a:pt x="243" y="279"/>
                  </a:lnTo>
                  <a:lnTo>
                    <a:pt x="243" y="279"/>
                  </a:lnTo>
                  <a:lnTo>
                    <a:pt x="238" y="279"/>
                  </a:lnTo>
                  <a:lnTo>
                    <a:pt x="238" y="279"/>
                  </a:lnTo>
                  <a:lnTo>
                    <a:pt x="238" y="278"/>
                  </a:lnTo>
                  <a:lnTo>
                    <a:pt x="238" y="275"/>
                  </a:lnTo>
                  <a:lnTo>
                    <a:pt x="240" y="273"/>
                  </a:lnTo>
                  <a:lnTo>
                    <a:pt x="241" y="270"/>
                  </a:lnTo>
                  <a:lnTo>
                    <a:pt x="243" y="268"/>
                  </a:lnTo>
                  <a:lnTo>
                    <a:pt x="244" y="267"/>
                  </a:lnTo>
                  <a:lnTo>
                    <a:pt x="246" y="262"/>
                  </a:lnTo>
                  <a:lnTo>
                    <a:pt x="246" y="260"/>
                  </a:lnTo>
                  <a:lnTo>
                    <a:pt x="244" y="259"/>
                  </a:lnTo>
                  <a:lnTo>
                    <a:pt x="244" y="257"/>
                  </a:lnTo>
                  <a:lnTo>
                    <a:pt x="246" y="256"/>
                  </a:lnTo>
                  <a:lnTo>
                    <a:pt x="251" y="254"/>
                  </a:lnTo>
                  <a:lnTo>
                    <a:pt x="254" y="253"/>
                  </a:lnTo>
                  <a:lnTo>
                    <a:pt x="259" y="251"/>
                  </a:lnTo>
                  <a:lnTo>
                    <a:pt x="259" y="251"/>
                  </a:lnTo>
                  <a:lnTo>
                    <a:pt x="260" y="251"/>
                  </a:lnTo>
                  <a:lnTo>
                    <a:pt x="262" y="251"/>
                  </a:lnTo>
                  <a:lnTo>
                    <a:pt x="263" y="253"/>
                  </a:lnTo>
                  <a:lnTo>
                    <a:pt x="265" y="253"/>
                  </a:lnTo>
                  <a:lnTo>
                    <a:pt x="266" y="251"/>
                  </a:lnTo>
                  <a:lnTo>
                    <a:pt x="270" y="253"/>
                  </a:lnTo>
                  <a:lnTo>
                    <a:pt x="276" y="254"/>
                  </a:lnTo>
                  <a:lnTo>
                    <a:pt x="278" y="254"/>
                  </a:lnTo>
                  <a:lnTo>
                    <a:pt x="278" y="253"/>
                  </a:lnTo>
                  <a:lnTo>
                    <a:pt x="278" y="253"/>
                  </a:lnTo>
                  <a:lnTo>
                    <a:pt x="273" y="251"/>
                  </a:lnTo>
                  <a:lnTo>
                    <a:pt x="270" y="251"/>
                  </a:lnTo>
                  <a:lnTo>
                    <a:pt x="265" y="248"/>
                  </a:lnTo>
                  <a:lnTo>
                    <a:pt x="263" y="246"/>
                  </a:lnTo>
                  <a:lnTo>
                    <a:pt x="263" y="246"/>
                  </a:lnTo>
                  <a:lnTo>
                    <a:pt x="265" y="246"/>
                  </a:lnTo>
                  <a:lnTo>
                    <a:pt x="266" y="246"/>
                  </a:lnTo>
                  <a:lnTo>
                    <a:pt x="266" y="245"/>
                  </a:lnTo>
                  <a:lnTo>
                    <a:pt x="266" y="245"/>
                  </a:lnTo>
                  <a:lnTo>
                    <a:pt x="268" y="243"/>
                  </a:lnTo>
                  <a:lnTo>
                    <a:pt x="270" y="241"/>
                  </a:lnTo>
                  <a:lnTo>
                    <a:pt x="274" y="240"/>
                  </a:lnTo>
                  <a:lnTo>
                    <a:pt x="273" y="240"/>
                  </a:lnTo>
                  <a:lnTo>
                    <a:pt x="270" y="240"/>
                  </a:lnTo>
                  <a:lnTo>
                    <a:pt x="268" y="240"/>
                  </a:lnTo>
                  <a:lnTo>
                    <a:pt x="266" y="241"/>
                  </a:lnTo>
                  <a:lnTo>
                    <a:pt x="266" y="243"/>
                  </a:lnTo>
                  <a:lnTo>
                    <a:pt x="265" y="245"/>
                  </a:lnTo>
                  <a:lnTo>
                    <a:pt x="265" y="245"/>
                  </a:lnTo>
                  <a:lnTo>
                    <a:pt x="263" y="245"/>
                  </a:lnTo>
                  <a:lnTo>
                    <a:pt x="257" y="245"/>
                  </a:lnTo>
                  <a:lnTo>
                    <a:pt x="257" y="245"/>
                  </a:lnTo>
                  <a:lnTo>
                    <a:pt x="255" y="245"/>
                  </a:lnTo>
                  <a:lnTo>
                    <a:pt x="255" y="245"/>
                  </a:lnTo>
                  <a:lnTo>
                    <a:pt x="251" y="246"/>
                  </a:lnTo>
                  <a:lnTo>
                    <a:pt x="249" y="248"/>
                  </a:lnTo>
                  <a:lnTo>
                    <a:pt x="248" y="249"/>
                  </a:lnTo>
                  <a:lnTo>
                    <a:pt x="246" y="249"/>
                  </a:lnTo>
                  <a:lnTo>
                    <a:pt x="243" y="251"/>
                  </a:lnTo>
                  <a:lnTo>
                    <a:pt x="241" y="251"/>
                  </a:lnTo>
                  <a:lnTo>
                    <a:pt x="240" y="253"/>
                  </a:lnTo>
                  <a:lnTo>
                    <a:pt x="238" y="254"/>
                  </a:lnTo>
                  <a:lnTo>
                    <a:pt x="238" y="254"/>
                  </a:lnTo>
                  <a:lnTo>
                    <a:pt x="240" y="256"/>
                  </a:lnTo>
                  <a:lnTo>
                    <a:pt x="238" y="256"/>
                  </a:lnTo>
                  <a:lnTo>
                    <a:pt x="238" y="257"/>
                  </a:lnTo>
                  <a:lnTo>
                    <a:pt x="235" y="257"/>
                  </a:lnTo>
                  <a:lnTo>
                    <a:pt x="232" y="260"/>
                  </a:lnTo>
                  <a:lnTo>
                    <a:pt x="232" y="262"/>
                  </a:lnTo>
                  <a:lnTo>
                    <a:pt x="232" y="262"/>
                  </a:lnTo>
                  <a:lnTo>
                    <a:pt x="232" y="264"/>
                  </a:lnTo>
                  <a:lnTo>
                    <a:pt x="232" y="264"/>
                  </a:lnTo>
                  <a:lnTo>
                    <a:pt x="230" y="265"/>
                  </a:lnTo>
                  <a:lnTo>
                    <a:pt x="227" y="267"/>
                  </a:lnTo>
                  <a:lnTo>
                    <a:pt x="225" y="267"/>
                  </a:lnTo>
                  <a:lnTo>
                    <a:pt x="225" y="267"/>
                  </a:lnTo>
                  <a:lnTo>
                    <a:pt x="224" y="267"/>
                  </a:lnTo>
                  <a:lnTo>
                    <a:pt x="222" y="267"/>
                  </a:lnTo>
                  <a:lnTo>
                    <a:pt x="221" y="267"/>
                  </a:lnTo>
                  <a:lnTo>
                    <a:pt x="221" y="267"/>
                  </a:lnTo>
                  <a:lnTo>
                    <a:pt x="222" y="267"/>
                  </a:lnTo>
                  <a:lnTo>
                    <a:pt x="224" y="268"/>
                  </a:lnTo>
                  <a:lnTo>
                    <a:pt x="225" y="270"/>
                  </a:lnTo>
                  <a:lnTo>
                    <a:pt x="227" y="271"/>
                  </a:lnTo>
                  <a:lnTo>
                    <a:pt x="227" y="271"/>
                  </a:lnTo>
                  <a:lnTo>
                    <a:pt x="225" y="273"/>
                  </a:lnTo>
                  <a:lnTo>
                    <a:pt x="224" y="275"/>
                  </a:lnTo>
                  <a:lnTo>
                    <a:pt x="222" y="275"/>
                  </a:lnTo>
                  <a:lnTo>
                    <a:pt x="219" y="275"/>
                  </a:lnTo>
                  <a:lnTo>
                    <a:pt x="218" y="276"/>
                  </a:lnTo>
                  <a:lnTo>
                    <a:pt x="218" y="276"/>
                  </a:lnTo>
                  <a:lnTo>
                    <a:pt x="221" y="276"/>
                  </a:lnTo>
                  <a:lnTo>
                    <a:pt x="221" y="278"/>
                  </a:lnTo>
                  <a:lnTo>
                    <a:pt x="221" y="278"/>
                  </a:lnTo>
                  <a:lnTo>
                    <a:pt x="219" y="279"/>
                  </a:lnTo>
                  <a:lnTo>
                    <a:pt x="218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8"/>
                  </a:lnTo>
                  <a:lnTo>
                    <a:pt x="214" y="278"/>
                  </a:lnTo>
                  <a:lnTo>
                    <a:pt x="214" y="279"/>
                  </a:lnTo>
                  <a:lnTo>
                    <a:pt x="211" y="281"/>
                  </a:lnTo>
                  <a:lnTo>
                    <a:pt x="211" y="281"/>
                  </a:lnTo>
                  <a:lnTo>
                    <a:pt x="213" y="281"/>
                  </a:lnTo>
                  <a:lnTo>
                    <a:pt x="211" y="281"/>
                  </a:lnTo>
                  <a:lnTo>
                    <a:pt x="211" y="282"/>
                  </a:lnTo>
                  <a:lnTo>
                    <a:pt x="210" y="282"/>
                  </a:lnTo>
                  <a:lnTo>
                    <a:pt x="210" y="284"/>
                  </a:lnTo>
                  <a:lnTo>
                    <a:pt x="205" y="286"/>
                  </a:lnTo>
                  <a:lnTo>
                    <a:pt x="205" y="287"/>
                  </a:lnTo>
                  <a:lnTo>
                    <a:pt x="205" y="289"/>
                  </a:lnTo>
                  <a:lnTo>
                    <a:pt x="203" y="290"/>
                  </a:lnTo>
                  <a:lnTo>
                    <a:pt x="205" y="292"/>
                  </a:lnTo>
                  <a:lnTo>
                    <a:pt x="208" y="292"/>
                  </a:lnTo>
                  <a:lnTo>
                    <a:pt x="210" y="292"/>
                  </a:lnTo>
                  <a:lnTo>
                    <a:pt x="211" y="293"/>
                  </a:lnTo>
                  <a:lnTo>
                    <a:pt x="214" y="295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8"/>
                  </a:lnTo>
                  <a:lnTo>
                    <a:pt x="214" y="300"/>
                  </a:lnTo>
                  <a:lnTo>
                    <a:pt x="211" y="301"/>
                  </a:lnTo>
                  <a:lnTo>
                    <a:pt x="211" y="301"/>
                  </a:lnTo>
                  <a:lnTo>
                    <a:pt x="210" y="303"/>
                  </a:lnTo>
                  <a:lnTo>
                    <a:pt x="208" y="303"/>
                  </a:lnTo>
                  <a:lnTo>
                    <a:pt x="207" y="304"/>
                  </a:lnTo>
                  <a:lnTo>
                    <a:pt x="205" y="306"/>
                  </a:lnTo>
                  <a:lnTo>
                    <a:pt x="205" y="306"/>
                  </a:lnTo>
                  <a:lnTo>
                    <a:pt x="205" y="308"/>
                  </a:lnTo>
                  <a:lnTo>
                    <a:pt x="202" y="309"/>
                  </a:lnTo>
                  <a:lnTo>
                    <a:pt x="202" y="309"/>
                  </a:lnTo>
                  <a:lnTo>
                    <a:pt x="203" y="309"/>
                  </a:lnTo>
                  <a:lnTo>
                    <a:pt x="203" y="311"/>
                  </a:lnTo>
                  <a:lnTo>
                    <a:pt x="203" y="312"/>
                  </a:lnTo>
                  <a:lnTo>
                    <a:pt x="202" y="312"/>
                  </a:lnTo>
                  <a:lnTo>
                    <a:pt x="200" y="312"/>
                  </a:lnTo>
                  <a:lnTo>
                    <a:pt x="199" y="312"/>
                  </a:lnTo>
                  <a:lnTo>
                    <a:pt x="199" y="312"/>
                  </a:lnTo>
                  <a:lnTo>
                    <a:pt x="199" y="314"/>
                  </a:lnTo>
                  <a:lnTo>
                    <a:pt x="192" y="314"/>
                  </a:lnTo>
                  <a:lnTo>
                    <a:pt x="191" y="317"/>
                  </a:lnTo>
                  <a:lnTo>
                    <a:pt x="189" y="317"/>
                  </a:lnTo>
                  <a:lnTo>
                    <a:pt x="188" y="319"/>
                  </a:lnTo>
                  <a:lnTo>
                    <a:pt x="186" y="320"/>
                  </a:lnTo>
                  <a:lnTo>
                    <a:pt x="184" y="320"/>
                  </a:lnTo>
                  <a:lnTo>
                    <a:pt x="183" y="320"/>
                  </a:lnTo>
                  <a:lnTo>
                    <a:pt x="183" y="322"/>
                  </a:lnTo>
                  <a:lnTo>
                    <a:pt x="183" y="322"/>
                  </a:lnTo>
                  <a:lnTo>
                    <a:pt x="181" y="323"/>
                  </a:lnTo>
                  <a:lnTo>
                    <a:pt x="181" y="323"/>
                  </a:lnTo>
                  <a:lnTo>
                    <a:pt x="180" y="325"/>
                  </a:lnTo>
                  <a:lnTo>
                    <a:pt x="178" y="325"/>
                  </a:lnTo>
                  <a:lnTo>
                    <a:pt x="177" y="325"/>
                  </a:lnTo>
                  <a:lnTo>
                    <a:pt x="177" y="327"/>
                  </a:lnTo>
                  <a:lnTo>
                    <a:pt x="177" y="327"/>
                  </a:lnTo>
                  <a:lnTo>
                    <a:pt x="175" y="327"/>
                  </a:lnTo>
                  <a:lnTo>
                    <a:pt x="173" y="327"/>
                  </a:lnTo>
                  <a:lnTo>
                    <a:pt x="172" y="328"/>
                  </a:lnTo>
                  <a:lnTo>
                    <a:pt x="170" y="330"/>
                  </a:lnTo>
                  <a:lnTo>
                    <a:pt x="170" y="330"/>
                  </a:lnTo>
                  <a:lnTo>
                    <a:pt x="172" y="330"/>
                  </a:lnTo>
                  <a:lnTo>
                    <a:pt x="172" y="331"/>
                  </a:lnTo>
                  <a:lnTo>
                    <a:pt x="172" y="331"/>
                  </a:lnTo>
                  <a:lnTo>
                    <a:pt x="170" y="334"/>
                  </a:lnTo>
                  <a:lnTo>
                    <a:pt x="170" y="334"/>
                  </a:lnTo>
                  <a:lnTo>
                    <a:pt x="169" y="334"/>
                  </a:lnTo>
                  <a:lnTo>
                    <a:pt x="169" y="336"/>
                  </a:lnTo>
                  <a:lnTo>
                    <a:pt x="167" y="336"/>
                  </a:lnTo>
                  <a:lnTo>
                    <a:pt x="166" y="336"/>
                  </a:lnTo>
                  <a:lnTo>
                    <a:pt x="166" y="336"/>
                  </a:lnTo>
                  <a:lnTo>
                    <a:pt x="166" y="338"/>
                  </a:lnTo>
                  <a:lnTo>
                    <a:pt x="164" y="338"/>
                  </a:lnTo>
                  <a:lnTo>
                    <a:pt x="164" y="338"/>
                  </a:lnTo>
                  <a:lnTo>
                    <a:pt x="162" y="339"/>
                  </a:lnTo>
                  <a:lnTo>
                    <a:pt x="161" y="339"/>
                  </a:lnTo>
                  <a:lnTo>
                    <a:pt x="161" y="339"/>
                  </a:lnTo>
                  <a:lnTo>
                    <a:pt x="159" y="339"/>
                  </a:lnTo>
                  <a:lnTo>
                    <a:pt x="158" y="339"/>
                  </a:lnTo>
                  <a:lnTo>
                    <a:pt x="158" y="339"/>
                  </a:lnTo>
                  <a:lnTo>
                    <a:pt x="156" y="341"/>
                  </a:lnTo>
                  <a:lnTo>
                    <a:pt x="156" y="341"/>
                  </a:lnTo>
                  <a:lnTo>
                    <a:pt x="156" y="342"/>
                  </a:lnTo>
                  <a:lnTo>
                    <a:pt x="155" y="344"/>
                  </a:lnTo>
                  <a:lnTo>
                    <a:pt x="155" y="344"/>
                  </a:lnTo>
                  <a:lnTo>
                    <a:pt x="153" y="344"/>
                  </a:lnTo>
                  <a:lnTo>
                    <a:pt x="151" y="342"/>
                  </a:lnTo>
                  <a:lnTo>
                    <a:pt x="151" y="344"/>
                  </a:lnTo>
                  <a:lnTo>
                    <a:pt x="148" y="344"/>
                  </a:lnTo>
                  <a:lnTo>
                    <a:pt x="148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48" y="345"/>
                  </a:lnTo>
                  <a:lnTo>
                    <a:pt x="148" y="345"/>
                  </a:lnTo>
                  <a:lnTo>
                    <a:pt x="147" y="345"/>
                  </a:lnTo>
                  <a:lnTo>
                    <a:pt x="147" y="347"/>
                  </a:lnTo>
                  <a:lnTo>
                    <a:pt x="143" y="347"/>
                  </a:lnTo>
                  <a:lnTo>
                    <a:pt x="143" y="347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2" y="350"/>
                  </a:lnTo>
                  <a:lnTo>
                    <a:pt x="143" y="350"/>
                  </a:lnTo>
                  <a:lnTo>
                    <a:pt x="143" y="350"/>
                  </a:lnTo>
                  <a:lnTo>
                    <a:pt x="143" y="352"/>
                  </a:lnTo>
                  <a:lnTo>
                    <a:pt x="145" y="352"/>
                  </a:lnTo>
                  <a:lnTo>
                    <a:pt x="145" y="352"/>
                  </a:lnTo>
                  <a:lnTo>
                    <a:pt x="142" y="353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39" y="355"/>
                  </a:lnTo>
                  <a:lnTo>
                    <a:pt x="137" y="356"/>
                  </a:lnTo>
                  <a:lnTo>
                    <a:pt x="128" y="360"/>
                  </a:lnTo>
                  <a:lnTo>
                    <a:pt x="126" y="360"/>
                  </a:lnTo>
                  <a:lnTo>
                    <a:pt x="126" y="361"/>
                  </a:lnTo>
                  <a:lnTo>
                    <a:pt x="126" y="363"/>
                  </a:lnTo>
                  <a:lnTo>
                    <a:pt x="126" y="363"/>
                  </a:lnTo>
                  <a:lnTo>
                    <a:pt x="125" y="364"/>
                  </a:lnTo>
                  <a:lnTo>
                    <a:pt x="125" y="363"/>
                  </a:lnTo>
                  <a:lnTo>
                    <a:pt x="125" y="361"/>
                  </a:lnTo>
                  <a:lnTo>
                    <a:pt x="125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1" y="360"/>
                  </a:lnTo>
                  <a:lnTo>
                    <a:pt x="121" y="361"/>
                  </a:lnTo>
                  <a:lnTo>
                    <a:pt x="120" y="361"/>
                  </a:lnTo>
                  <a:lnTo>
                    <a:pt x="120" y="361"/>
                  </a:lnTo>
                  <a:lnTo>
                    <a:pt x="117" y="363"/>
                  </a:lnTo>
                  <a:lnTo>
                    <a:pt x="115" y="364"/>
                  </a:lnTo>
                  <a:lnTo>
                    <a:pt x="114" y="364"/>
                  </a:lnTo>
                  <a:lnTo>
                    <a:pt x="114" y="366"/>
                  </a:lnTo>
                  <a:lnTo>
                    <a:pt x="112" y="366"/>
                  </a:lnTo>
                  <a:lnTo>
                    <a:pt x="112" y="366"/>
                  </a:lnTo>
                  <a:lnTo>
                    <a:pt x="110" y="366"/>
                  </a:lnTo>
                  <a:lnTo>
                    <a:pt x="110" y="366"/>
                  </a:lnTo>
                  <a:lnTo>
                    <a:pt x="109" y="366"/>
                  </a:lnTo>
                  <a:lnTo>
                    <a:pt x="109" y="368"/>
                  </a:lnTo>
                  <a:lnTo>
                    <a:pt x="107" y="366"/>
                  </a:lnTo>
                  <a:lnTo>
                    <a:pt x="106" y="366"/>
                  </a:lnTo>
                  <a:lnTo>
                    <a:pt x="106" y="368"/>
                  </a:lnTo>
                  <a:lnTo>
                    <a:pt x="104" y="369"/>
                  </a:lnTo>
                  <a:lnTo>
                    <a:pt x="102" y="369"/>
                  </a:lnTo>
                  <a:lnTo>
                    <a:pt x="99" y="369"/>
                  </a:lnTo>
                  <a:lnTo>
                    <a:pt x="99" y="369"/>
                  </a:lnTo>
                  <a:lnTo>
                    <a:pt x="98" y="369"/>
                  </a:lnTo>
                  <a:lnTo>
                    <a:pt x="98" y="368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101" y="366"/>
                  </a:lnTo>
                  <a:lnTo>
                    <a:pt x="102" y="366"/>
                  </a:lnTo>
                  <a:lnTo>
                    <a:pt x="102" y="366"/>
                  </a:lnTo>
                  <a:lnTo>
                    <a:pt x="101" y="364"/>
                  </a:lnTo>
                  <a:lnTo>
                    <a:pt x="101" y="364"/>
                  </a:lnTo>
                  <a:lnTo>
                    <a:pt x="99" y="364"/>
                  </a:lnTo>
                  <a:lnTo>
                    <a:pt x="98" y="364"/>
                  </a:lnTo>
                  <a:lnTo>
                    <a:pt x="96" y="364"/>
                  </a:lnTo>
                  <a:lnTo>
                    <a:pt x="96" y="366"/>
                  </a:lnTo>
                  <a:lnTo>
                    <a:pt x="96" y="366"/>
                  </a:lnTo>
                  <a:lnTo>
                    <a:pt x="95" y="368"/>
                  </a:lnTo>
                  <a:lnTo>
                    <a:pt x="95" y="369"/>
                  </a:lnTo>
                  <a:lnTo>
                    <a:pt x="91" y="372"/>
                  </a:lnTo>
                  <a:lnTo>
                    <a:pt x="90" y="374"/>
                  </a:lnTo>
                  <a:lnTo>
                    <a:pt x="88" y="374"/>
                  </a:lnTo>
                  <a:lnTo>
                    <a:pt x="88" y="374"/>
                  </a:lnTo>
                  <a:lnTo>
                    <a:pt x="87" y="375"/>
                  </a:lnTo>
                  <a:lnTo>
                    <a:pt x="87" y="375"/>
                  </a:lnTo>
                  <a:lnTo>
                    <a:pt x="85" y="375"/>
                  </a:lnTo>
                  <a:lnTo>
                    <a:pt x="85" y="375"/>
                  </a:lnTo>
                  <a:lnTo>
                    <a:pt x="84" y="375"/>
                  </a:lnTo>
                  <a:lnTo>
                    <a:pt x="84" y="375"/>
                  </a:lnTo>
                  <a:lnTo>
                    <a:pt x="85" y="374"/>
                  </a:lnTo>
                  <a:lnTo>
                    <a:pt x="85" y="374"/>
                  </a:lnTo>
                  <a:lnTo>
                    <a:pt x="84" y="372"/>
                  </a:lnTo>
                  <a:lnTo>
                    <a:pt x="84" y="372"/>
                  </a:lnTo>
                  <a:lnTo>
                    <a:pt x="82" y="372"/>
                  </a:lnTo>
                  <a:lnTo>
                    <a:pt x="82" y="372"/>
                  </a:lnTo>
                  <a:lnTo>
                    <a:pt x="82" y="375"/>
                  </a:lnTo>
                  <a:lnTo>
                    <a:pt x="82" y="375"/>
                  </a:lnTo>
                  <a:lnTo>
                    <a:pt x="80" y="377"/>
                  </a:lnTo>
                  <a:lnTo>
                    <a:pt x="79" y="377"/>
                  </a:lnTo>
                  <a:lnTo>
                    <a:pt x="79" y="377"/>
                  </a:lnTo>
                  <a:lnTo>
                    <a:pt x="77" y="375"/>
                  </a:lnTo>
                  <a:lnTo>
                    <a:pt x="74" y="375"/>
                  </a:lnTo>
                  <a:lnTo>
                    <a:pt x="74" y="375"/>
                  </a:lnTo>
                  <a:lnTo>
                    <a:pt x="76" y="377"/>
                  </a:lnTo>
                  <a:lnTo>
                    <a:pt x="74" y="379"/>
                  </a:lnTo>
                  <a:lnTo>
                    <a:pt x="73" y="379"/>
                  </a:lnTo>
                  <a:lnTo>
                    <a:pt x="73" y="380"/>
                  </a:lnTo>
                  <a:lnTo>
                    <a:pt x="71" y="380"/>
                  </a:lnTo>
                  <a:lnTo>
                    <a:pt x="71" y="379"/>
                  </a:lnTo>
                  <a:lnTo>
                    <a:pt x="73" y="377"/>
                  </a:lnTo>
                  <a:lnTo>
                    <a:pt x="73" y="377"/>
                  </a:lnTo>
                  <a:lnTo>
                    <a:pt x="73" y="375"/>
                  </a:lnTo>
                  <a:lnTo>
                    <a:pt x="73" y="375"/>
                  </a:lnTo>
                  <a:lnTo>
                    <a:pt x="73" y="374"/>
                  </a:lnTo>
                  <a:lnTo>
                    <a:pt x="74" y="372"/>
                  </a:lnTo>
                  <a:lnTo>
                    <a:pt x="76" y="372"/>
                  </a:lnTo>
                  <a:lnTo>
                    <a:pt x="76" y="372"/>
                  </a:lnTo>
                  <a:lnTo>
                    <a:pt x="77" y="372"/>
                  </a:lnTo>
                  <a:lnTo>
                    <a:pt x="77" y="372"/>
                  </a:lnTo>
                  <a:lnTo>
                    <a:pt x="79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2" y="369"/>
                  </a:lnTo>
                  <a:lnTo>
                    <a:pt x="84" y="368"/>
                  </a:lnTo>
                  <a:lnTo>
                    <a:pt x="85" y="364"/>
                  </a:lnTo>
                  <a:lnTo>
                    <a:pt x="88" y="363"/>
                  </a:lnTo>
                  <a:lnTo>
                    <a:pt x="91" y="360"/>
                  </a:lnTo>
                  <a:lnTo>
                    <a:pt x="95" y="358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8"/>
                  </a:lnTo>
                  <a:lnTo>
                    <a:pt x="106" y="356"/>
                  </a:lnTo>
                  <a:lnTo>
                    <a:pt x="107" y="356"/>
                  </a:lnTo>
                  <a:lnTo>
                    <a:pt x="107" y="356"/>
                  </a:lnTo>
                  <a:lnTo>
                    <a:pt x="107" y="358"/>
                  </a:lnTo>
                  <a:lnTo>
                    <a:pt x="106" y="358"/>
                  </a:lnTo>
                  <a:lnTo>
                    <a:pt x="106" y="358"/>
                  </a:lnTo>
                  <a:lnTo>
                    <a:pt x="107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0"/>
                  </a:lnTo>
                  <a:lnTo>
                    <a:pt x="110" y="360"/>
                  </a:lnTo>
                  <a:lnTo>
                    <a:pt x="110" y="360"/>
                  </a:lnTo>
                  <a:lnTo>
                    <a:pt x="112" y="360"/>
                  </a:lnTo>
                  <a:lnTo>
                    <a:pt x="112" y="360"/>
                  </a:lnTo>
                  <a:lnTo>
                    <a:pt x="114" y="360"/>
                  </a:lnTo>
                  <a:lnTo>
                    <a:pt x="115" y="360"/>
                  </a:lnTo>
                  <a:lnTo>
                    <a:pt x="115" y="360"/>
                  </a:lnTo>
                  <a:lnTo>
                    <a:pt x="117" y="360"/>
                  </a:lnTo>
                  <a:lnTo>
                    <a:pt x="115" y="360"/>
                  </a:lnTo>
                  <a:lnTo>
                    <a:pt x="114" y="358"/>
                  </a:lnTo>
                  <a:lnTo>
                    <a:pt x="112" y="356"/>
                  </a:lnTo>
                  <a:lnTo>
                    <a:pt x="112" y="356"/>
                  </a:lnTo>
                  <a:lnTo>
                    <a:pt x="112" y="355"/>
                  </a:lnTo>
                  <a:lnTo>
                    <a:pt x="114" y="353"/>
                  </a:lnTo>
                  <a:lnTo>
                    <a:pt x="115" y="352"/>
                  </a:lnTo>
                  <a:lnTo>
                    <a:pt x="115" y="350"/>
                  </a:lnTo>
                  <a:lnTo>
                    <a:pt x="118" y="349"/>
                  </a:lnTo>
                  <a:lnTo>
                    <a:pt x="120" y="347"/>
                  </a:lnTo>
                  <a:lnTo>
                    <a:pt x="123" y="345"/>
                  </a:lnTo>
                  <a:lnTo>
                    <a:pt x="131" y="342"/>
                  </a:lnTo>
                  <a:lnTo>
                    <a:pt x="132" y="341"/>
                  </a:lnTo>
                  <a:lnTo>
                    <a:pt x="134" y="339"/>
                  </a:lnTo>
                  <a:lnTo>
                    <a:pt x="136" y="338"/>
                  </a:lnTo>
                  <a:lnTo>
                    <a:pt x="136" y="339"/>
                  </a:lnTo>
                  <a:lnTo>
                    <a:pt x="136" y="339"/>
                  </a:lnTo>
                  <a:lnTo>
                    <a:pt x="137" y="341"/>
                  </a:lnTo>
                  <a:lnTo>
                    <a:pt x="139" y="341"/>
                  </a:lnTo>
                  <a:lnTo>
                    <a:pt x="139" y="341"/>
                  </a:lnTo>
                  <a:lnTo>
                    <a:pt x="139" y="339"/>
                  </a:lnTo>
                  <a:lnTo>
                    <a:pt x="139" y="338"/>
                  </a:lnTo>
                  <a:lnTo>
                    <a:pt x="139" y="338"/>
                  </a:lnTo>
                  <a:lnTo>
                    <a:pt x="139" y="336"/>
                  </a:lnTo>
                  <a:lnTo>
                    <a:pt x="139" y="334"/>
                  </a:lnTo>
                  <a:lnTo>
                    <a:pt x="140" y="333"/>
                  </a:lnTo>
                  <a:lnTo>
                    <a:pt x="142" y="331"/>
                  </a:lnTo>
                  <a:lnTo>
                    <a:pt x="143" y="330"/>
                  </a:lnTo>
                  <a:lnTo>
                    <a:pt x="145" y="328"/>
                  </a:lnTo>
                  <a:lnTo>
                    <a:pt x="147" y="328"/>
                  </a:lnTo>
                  <a:lnTo>
                    <a:pt x="148" y="328"/>
                  </a:lnTo>
                  <a:lnTo>
                    <a:pt x="150" y="325"/>
                  </a:lnTo>
                  <a:lnTo>
                    <a:pt x="151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5" y="325"/>
                  </a:lnTo>
                  <a:lnTo>
                    <a:pt x="156" y="327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5" y="325"/>
                  </a:lnTo>
                  <a:lnTo>
                    <a:pt x="155" y="323"/>
                  </a:lnTo>
                  <a:lnTo>
                    <a:pt x="153" y="322"/>
                  </a:lnTo>
                  <a:lnTo>
                    <a:pt x="153" y="322"/>
                  </a:lnTo>
                  <a:lnTo>
                    <a:pt x="153" y="320"/>
                  </a:lnTo>
                  <a:lnTo>
                    <a:pt x="155" y="317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6" y="311"/>
                  </a:lnTo>
                  <a:lnTo>
                    <a:pt x="161" y="311"/>
                  </a:lnTo>
                  <a:lnTo>
                    <a:pt x="158" y="311"/>
                  </a:lnTo>
                  <a:lnTo>
                    <a:pt x="158" y="311"/>
                  </a:lnTo>
                  <a:lnTo>
                    <a:pt x="156" y="309"/>
                  </a:lnTo>
                  <a:lnTo>
                    <a:pt x="156" y="308"/>
                  </a:lnTo>
                  <a:lnTo>
                    <a:pt x="156" y="306"/>
                  </a:lnTo>
                  <a:lnTo>
                    <a:pt x="156" y="304"/>
                  </a:lnTo>
                  <a:lnTo>
                    <a:pt x="159" y="301"/>
                  </a:lnTo>
                  <a:lnTo>
                    <a:pt x="164" y="300"/>
                  </a:lnTo>
                  <a:lnTo>
                    <a:pt x="162" y="300"/>
                  </a:lnTo>
                  <a:lnTo>
                    <a:pt x="162" y="298"/>
                  </a:lnTo>
                  <a:lnTo>
                    <a:pt x="164" y="295"/>
                  </a:lnTo>
                  <a:lnTo>
                    <a:pt x="166" y="290"/>
                  </a:lnTo>
                  <a:lnTo>
                    <a:pt x="164" y="293"/>
                  </a:lnTo>
                  <a:lnTo>
                    <a:pt x="161" y="297"/>
                  </a:lnTo>
                  <a:lnTo>
                    <a:pt x="153" y="300"/>
                  </a:lnTo>
                  <a:lnTo>
                    <a:pt x="148" y="301"/>
                  </a:lnTo>
                  <a:lnTo>
                    <a:pt x="147" y="301"/>
                  </a:lnTo>
                  <a:lnTo>
                    <a:pt x="145" y="301"/>
                  </a:lnTo>
                  <a:lnTo>
                    <a:pt x="143" y="300"/>
                  </a:lnTo>
                  <a:lnTo>
                    <a:pt x="142" y="298"/>
                  </a:lnTo>
                  <a:lnTo>
                    <a:pt x="142" y="297"/>
                  </a:lnTo>
                  <a:lnTo>
                    <a:pt x="142" y="295"/>
                  </a:lnTo>
                  <a:lnTo>
                    <a:pt x="142" y="293"/>
                  </a:lnTo>
                  <a:lnTo>
                    <a:pt x="143" y="293"/>
                  </a:lnTo>
                  <a:lnTo>
                    <a:pt x="147" y="295"/>
                  </a:lnTo>
                  <a:lnTo>
                    <a:pt x="148" y="295"/>
                  </a:lnTo>
                  <a:lnTo>
                    <a:pt x="145" y="293"/>
                  </a:lnTo>
                  <a:lnTo>
                    <a:pt x="142" y="292"/>
                  </a:lnTo>
                  <a:lnTo>
                    <a:pt x="142" y="292"/>
                  </a:lnTo>
                  <a:lnTo>
                    <a:pt x="140" y="293"/>
                  </a:lnTo>
                  <a:lnTo>
                    <a:pt x="139" y="295"/>
                  </a:lnTo>
                  <a:lnTo>
                    <a:pt x="137" y="295"/>
                  </a:lnTo>
                  <a:lnTo>
                    <a:pt x="137" y="295"/>
                  </a:lnTo>
                  <a:lnTo>
                    <a:pt x="137" y="297"/>
                  </a:lnTo>
                  <a:lnTo>
                    <a:pt x="137" y="298"/>
                  </a:lnTo>
                  <a:lnTo>
                    <a:pt x="136" y="300"/>
                  </a:lnTo>
                  <a:lnTo>
                    <a:pt x="137" y="304"/>
                  </a:lnTo>
                  <a:lnTo>
                    <a:pt x="137" y="306"/>
                  </a:lnTo>
                  <a:lnTo>
                    <a:pt x="136" y="306"/>
                  </a:lnTo>
                  <a:lnTo>
                    <a:pt x="132" y="304"/>
                  </a:lnTo>
                  <a:lnTo>
                    <a:pt x="129" y="300"/>
                  </a:lnTo>
                  <a:lnTo>
                    <a:pt x="128" y="298"/>
                  </a:lnTo>
                  <a:lnTo>
                    <a:pt x="125" y="295"/>
                  </a:lnTo>
                  <a:lnTo>
                    <a:pt x="123" y="297"/>
                  </a:lnTo>
                  <a:lnTo>
                    <a:pt x="123" y="298"/>
                  </a:lnTo>
                  <a:lnTo>
                    <a:pt x="121" y="298"/>
                  </a:lnTo>
                  <a:lnTo>
                    <a:pt x="118" y="297"/>
                  </a:lnTo>
                  <a:lnTo>
                    <a:pt x="117" y="295"/>
                  </a:lnTo>
                  <a:lnTo>
                    <a:pt x="115" y="293"/>
                  </a:lnTo>
                  <a:lnTo>
                    <a:pt x="112" y="293"/>
                  </a:lnTo>
                  <a:lnTo>
                    <a:pt x="110" y="295"/>
                  </a:lnTo>
                  <a:lnTo>
                    <a:pt x="107" y="297"/>
                  </a:lnTo>
                  <a:lnTo>
                    <a:pt x="107" y="297"/>
                  </a:lnTo>
                  <a:lnTo>
                    <a:pt x="102" y="298"/>
                  </a:lnTo>
                  <a:lnTo>
                    <a:pt x="102" y="298"/>
                  </a:lnTo>
                  <a:lnTo>
                    <a:pt x="101" y="300"/>
                  </a:lnTo>
                  <a:lnTo>
                    <a:pt x="101" y="300"/>
                  </a:lnTo>
                  <a:lnTo>
                    <a:pt x="99" y="301"/>
                  </a:lnTo>
                  <a:lnTo>
                    <a:pt x="95" y="303"/>
                  </a:lnTo>
                  <a:lnTo>
                    <a:pt x="88" y="301"/>
                  </a:lnTo>
                  <a:lnTo>
                    <a:pt x="91" y="301"/>
                  </a:lnTo>
                  <a:lnTo>
                    <a:pt x="93" y="300"/>
                  </a:lnTo>
                  <a:lnTo>
                    <a:pt x="95" y="298"/>
                  </a:lnTo>
                  <a:lnTo>
                    <a:pt x="95" y="297"/>
                  </a:lnTo>
                  <a:lnTo>
                    <a:pt x="95" y="295"/>
                  </a:lnTo>
                  <a:lnTo>
                    <a:pt x="95" y="293"/>
                  </a:lnTo>
                  <a:lnTo>
                    <a:pt x="96" y="292"/>
                  </a:lnTo>
                  <a:lnTo>
                    <a:pt x="95" y="292"/>
                  </a:lnTo>
                  <a:lnTo>
                    <a:pt x="93" y="292"/>
                  </a:lnTo>
                  <a:lnTo>
                    <a:pt x="91" y="290"/>
                  </a:lnTo>
                  <a:lnTo>
                    <a:pt x="90" y="287"/>
                  </a:lnTo>
                  <a:lnTo>
                    <a:pt x="91" y="286"/>
                  </a:lnTo>
                  <a:lnTo>
                    <a:pt x="93" y="284"/>
                  </a:lnTo>
                  <a:lnTo>
                    <a:pt x="93" y="282"/>
                  </a:lnTo>
                  <a:lnTo>
                    <a:pt x="93" y="281"/>
                  </a:lnTo>
                  <a:lnTo>
                    <a:pt x="91" y="279"/>
                  </a:lnTo>
                  <a:lnTo>
                    <a:pt x="88" y="273"/>
                  </a:lnTo>
                  <a:lnTo>
                    <a:pt x="87" y="268"/>
                  </a:lnTo>
                  <a:lnTo>
                    <a:pt x="85" y="267"/>
                  </a:lnTo>
                  <a:lnTo>
                    <a:pt x="87" y="262"/>
                  </a:lnTo>
                  <a:lnTo>
                    <a:pt x="88" y="259"/>
                  </a:lnTo>
                  <a:lnTo>
                    <a:pt x="91" y="257"/>
                  </a:lnTo>
                  <a:lnTo>
                    <a:pt x="91" y="257"/>
                  </a:lnTo>
                  <a:lnTo>
                    <a:pt x="90" y="257"/>
                  </a:lnTo>
                  <a:lnTo>
                    <a:pt x="88" y="257"/>
                  </a:lnTo>
                  <a:lnTo>
                    <a:pt x="88" y="259"/>
                  </a:lnTo>
                  <a:lnTo>
                    <a:pt x="87" y="259"/>
                  </a:lnTo>
                  <a:lnTo>
                    <a:pt x="84" y="264"/>
                  </a:lnTo>
                  <a:lnTo>
                    <a:pt x="82" y="267"/>
                  </a:lnTo>
                  <a:lnTo>
                    <a:pt x="80" y="267"/>
                  </a:lnTo>
                  <a:lnTo>
                    <a:pt x="84" y="268"/>
                  </a:lnTo>
                  <a:lnTo>
                    <a:pt x="84" y="268"/>
                  </a:lnTo>
                  <a:lnTo>
                    <a:pt x="84" y="270"/>
                  </a:lnTo>
                  <a:lnTo>
                    <a:pt x="84" y="271"/>
                  </a:lnTo>
                  <a:lnTo>
                    <a:pt x="82" y="273"/>
                  </a:lnTo>
                  <a:lnTo>
                    <a:pt x="80" y="273"/>
                  </a:lnTo>
                  <a:lnTo>
                    <a:pt x="79" y="275"/>
                  </a:lnTo>
                  <a:lnTo>
                    <a:pt x="73" y="276"/>
                  </a:lnTo>
                  <a:lnTo>
                    <a:pt x="66" y="276"/>
                  </a:lnTo>
                  <a:lnTo>
                    <a:pt x="63" y="276"/>
                  </a:lnTo>
                  <a:lnTo>
                    <a:pt x="60" y="275"/>
                  </a:lnTo>
                  <a:lnTo>
                    <a:pt x="60" y="273"/>
                  </a:lnTo>
                  <a:lnTo>
                    <a:pt x="60" y="273"/>
                  </a:lnTo>
                  <a:lnTo>
                    <a:pt x="55" y="270"/>
                  </a:lnTo>
                  <a:lnTo>
                    <a:pt x="52" y="267"/>
                  </a:lnTo>
                  <a:lnTo>
                    <a:pt x="50" y="265"/>
                  </a:lnTo>
                  <a:lnTo>
                    <a:pt x="49" y="265"/>
                  </a:lnTo>
                  <a:lnTo>
                    <a:pt x="47" y="264"/>
                  </a:lnTo>
                  <a:lnTo>
                    <a:pt x="47" y="262"/>
                  </a:lnTo>
                  <a:lnTo>
                    <a:pt x="47" y="262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3" y="260"/>
                  </a:lnTo>
                  <a:lnTo>
                    <a:pt x="47" y="256"/>
                  </a:lnTo>
                  <a:lnTo>
                    <a:pt x="49" y="254"/>
                  </a:lnTo>
                  <a:lnTo>
                    <a:pt x="50" y="253"/>
                  </a:lnTo>
                  <a:lnTo>
                    <a:pt x="52" y="254"/>
                  </a:lnTo>
                  <a:lnTo>
                    <a:pt x="55" y="254"/>
                  </a:lnTo>
                  <a:lnTo>
                    <a:pt x="57" y="256"/>
                  </a:lnTo>
                  <a:lnTo>
                    <a:pt x="57" y="256"/>
                  </a:lnTo>
                  <a:lnTo>
                    <a:pt x="58" y="257"/>
                  </a:lnTo>
                  <a:lnTo>
                    <a:pt x="57" y="259"/>
                  </a:lnTo>
                  <a:lnTo>
                    <a:pt x="57" y="260"/>
                  </a:lnTo>
                  <a:lnTo>
                    <a:pt x="57" y="259"/>
                  </a:lnTo>
                  <a:lnTo>
                    <a:pt x="60" y="257"/>
                  </a:lnTo>
                  <a:lnTo>
                    <a:pt x="61" y="256"/>
                  </a:lnTo>
                  <a:lnTo>
                    <a:pt x="63" y="256"/>
                  </a:lnTo>
                  <a:lnTo>
                    <a:pt x="63" y="256"/>
                  </a:lnTo>
                  <a:lnTo>
                    <a:pt x="65" y="257"/>
                  </a:lnTo>
                  <a:lnTo>
                    <a:pt x="66" y="260"/>
                  </a:lnTo>
                  <a:lnTo>
                    <a:pt x="69" y="259"/>
                  </a:lnTo>
                  <a:lnTo>
                    <a:pt x="71" y="256"/>
                  </a:lnTo>
                  <a:lnTo>
                    <a:pt x="69" y="256"/>
                  </a:lnTo>
                  <a:lnTo>
                    <a:pt x="68" y="254"/>
                  </a:lnTo>
                  <a:lnTo>
                    <a:pt x="63" y="254"/>
                  </a:lnTo>
                  <a:lnTo>
                    <a:pt x="65" y="254"/>
                  </a:lnTo>
                  <a:lnTo>
                    <a:pt x="66" y="254"/>
                  </a:lnTo>
                  <a:lnTo>
                    <a:pt x="68" y="253"/>
                  </a:lnTo>
                  <a:lnTo>
                    <a:pt x="66" y="253"/>
                  </a:lnTo>
                  <a:lnTo>
                    <a:pt x="66" y="251"/>
                  </a:lnTo>
                  <a:lnTo>
                    <a:pt x="61" y="254"/>
                  </a:lnTo>
                  <a:lnTo>
                    <a:pt x="55" y="254"/>
                  </a:lnTo>
                  <a:lnTo>
                    <a:pt x="50" y="253"/>
                  </a:lnTo>
                  <a:lnTo>
                    <a:pt x="47" y="253"/>
                  </a:lnTo>
                  <a:lnTo>
                    <a:pt x="46" y="253"/>
                  </a:lnTo>
                  <a:lnTo>
                    <a:pt x="46" y="251"/>
                  </a:lnTo>
                  <a:lnTo>
                    <a:pt x="47" y="249"/>
                  </a:lnTo>
                  <a:lnTo>
                    <a:pt x="49" y="249"/>
                  </a:lnTo>
                  <a:lnTo>
                    <a:pt x="49" y="248"/>
                  </a:lnTo>
                  <a:lnTo>
                    <a:pt x="49" y="248"/>
                  </a:lnTo>
                  <a:lnTo>
                    <a:pt x="46" y="249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6"/>
                  </a:lnTo>
                  <a:lnTo>
                    <a:pt x="44" y="248"/>
                  </a:lnTo>
                  <a:lnTo>
                    <a:pt x="44" y="248"/>
                  </a:lnTo>
                  <a:lnTo>
                    <a:pt x="43" y="246"/>
                  </a:lnTo>
                  <a:lnTo>
                    <a:pt x="43" y="246"/>
                  </a:lnTo>
                  <a:lnTo>
                    <a:pt x="44" y="245"/>
                  </a:lnTo>
                  <a:lnTo>
                    <a:pt x="44" y="245"/>
                  </a:lnTo>
                  <a:lnTo>
                    <a:pt x="43" y="245"/>
                  </a:lnTo>
                  <a:lnTo>
                    <a:pt x="43" y="246"/>
                  </a:lnTo>
                  <a:lnTo>
                    <a:pt x="43" y="248"/>
                  </a:lnTo>
                  <a:lnTo>
                    <a:pt x="43" y="248"/>
                  </a:lnTo>
                  <a:lnTo>
                    <a:pt x="41" y="249"/>
                  </a:lnTo>
                  <a:lnTo>
                    <a:pt x="39" y="248"/>
                  </a:lnTo>
                  <a:lnTo>
                    <a:pt x="38" y="248"/>
                  </a:lnTo>
                  <a:lnTo>
                    <a:pt x="38" y="245"/>
                  </a:lnTo>
                  <a:lnTo>
                    <a:pt x="35" y="243"/>
                  </a:lnTo>
                  <a:lnTo>
                    <a:pt x="35" y="241"/>
                  </a:lnTo>
                  <a:lnTo>
                    <a:pt x="36" y="240"/>
                  </a:lnTo>
                  <a:lnTo>
                    <a:pt x="35" y="238"/>
                  </a:lnTo>
                  <a:lnTo>
                    <a:pt x="33" y="238"/>
                  </a:lnTo>
                  <a:lnTo>
                    <a:pt x="32" y="240"/>
                  </a:lnTo>
                  <a:lnTo>
                    <a:pt x="32" y="238"/>
                  </a:lnTo>
                  <a:lnTo>
                    <a:pt x="30" y="238"/>
                  </a:lnTo>
                  <a:lnTo>
                    <a:pt x="30" y="237"/>
                  </a:lnTo>
                  <a:lnTo>
                    <a:pt x="32" y="237"/>
                  </a:lnTo>
                  <a:lnTo>
                    <a:pt x="32" y="237"/>
                  </a:lnTo>
                  <a:lnTo>
                    <a:pt x="35" y="235"/>
                  </a:lnTo>
                  <a:lnTo>
                    <a:pt x="36" y="235"/>
                  </a:lnTo>
                  <a:lnTo>
                    <a:pt x="33" y="234"/>
                  </a:lnTo>
                  <a:lnTo>
                    <a:pt x="32" y="234"/>
                  </a:lnTo>
                  <a:lnTo>
                    <a:pt x="33" y="232"/>
                  </a:lnTo>
                  <a:lnTo>
                    <a:pt x="35" y="232"/>
                  </a:lnTo>
                  <a:lnTo>
                    <a:pt x="39" y="232"/>
                  </a:lnTo>
                  <a:lnTo>
                    <a:pt x="38" y="230"/>
                  </a:lnTo>
                  <a:lnTo>
                    <a:pt x="36" y="229"/>
                  </a:lnTo>
                  <a:lnTo>
                    <a:pt x="36" y="229"/>
                  </a:lnTo>
                  <a:lnTo>
                    <a:pt x="38" y="226"/>
                  </a:lnTo>
                  <a:lnTo>
                    <a:pt x="41" y="223"/>
                  </a:lnTo>
                  <a:lnTo>
                    <a:pt x="44" y="218"/>
                  </a:lnTo>
                  <a:lnTo>
                    <a:pt x="46" y="218"/>
                  </a:lnTo>
                  <a:lnTo>
                    <a:pt x="47" y="216"/>
                  </a:lnTo>
                  <a:lnTo>
                    <a:pt x="49" y="216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6"/>
                  </a:lnTo>
                  <a:lnTo>
                    <a:pt x="52" y="215"/>
                  </a:lnTo>
                  <a:lnTo>
                    <a:pt x="54" y="213"/>
                  </a:lnTo>
                  <a:lnTo>
                    <a:pt x="54" y="213"/>
                  </a:lnTo>
                  <a:lnTo>
                    <a:pt x="52" y="213"/>
                  </a:lnTo>
                  <a:lnTo>
                    <a:pt x="50" y="215"/>
                  </a:lnTo>
                  <a:lnTo>
                    <a:pt x="50" y="213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0" y="207"/>
                  </a:lnTo>
                  <a:lnTo>
                    <a:pt x="52" y="205"/>
                  </a:lnTo>
                  <a:lnTo>
                    <a:pt x="55" y="205"/>
                  </a:lnTo>
                  <a:lnTo>
                    <a:pt x="57" y="205"/>
                  </a:lnTo>
                  <a:lnTo>
                    <a:pt x="57" y="205"/>
                  </a:lnTo>
                  <a:lnTo>
                    <a:pt x="54" y="204"/>
                  </a:lnTo>
                  <a:lnTo>
                    <a:pt x="55" y="202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6" y="202"/>
                  </a:lnTo>
                  <a:lnTo>
                    <a:pt x="68" y="204"/>
                  </a:lnTo>
                  <a:lnTo>
                    <a:pt x="68" y="204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8" y="205"/>
                  </a:lnTo>
                  <a:lnTo>
                    <a:pt x="69" y="204"/>
                  </a:lnTo>
                  <a:lnTo>
                    <a:pt x="71" y="204"/>
                  </a:lnTo>
                  <a:lnTo>
                    <a:pt x="71" y="205"/>
                  </a:lnTo>
                  <a:lnTo>
                    <a:pt x="73" y="205"/>
                  </a:lnTo>
                  <a:lnTo>
                    <a:pt x="76" y="204"/>
                  </a:lnTo>
                  <a:lnTo>
                    <a:pt x="77" y="204"/>
                  </a:lnTo>
                  <a:lnTo>
                    <a:pt x="79" y="202"/>
                  </a:lnTo>
                  <a:lnTo>
                    <a:pt x="82" y="201"/>
                  </a:lnTo>
                  <a:lnTo>
                    <a:pt x="85" y="196"/>
                  </a:lnTo>
                  <a:lnTo>
                    <a:pt x="87" y="194"/>
                  </a:lnTo>
                  <a:lnTo>
                    <a:pt x="88" y="194"/>
                  </a:lnTo>
                  <a:lnTo>
                    <a:pt x="90" y="194"/>
                  </a:lnTo>
                  <a:lnTo>
                    <a:pt x="90" y="196"/>
                  </a:lnTo>
                  <a:lnTo>
                    <a:pt x="91" y="196"/>
                  </a:lnTo>
                  <a:lnTo>
                    <a:pt x="98" y="196"/>
                  </a:lnTo>
                  <a:lnTo>
                    <a:pt x="101" y="194"/>
                  </a:lnTo>
                  <a:lnTo>
                    <a:pt x="104" y="193"/>
                  </a:lnTo>
                  <a:lnTo>
                    <a:pt x="106" y="191"/>
                  </a:lnTo>
                  <a:lnTo>
                    <a:pt x="107" y="189"/>
                  </a:lnTo>
                  <a:lnTo>
                    <a:pt x="109" y="188"/>
                  </a:lnTo>
                  <a:lnTo>
                    <a:pt x="107" y="185"/>
                  </a:lnTo>
                  <a:lnTo>
                    <a:pt x="107" y="183"/>
                  </a:lnTo>
                  <a:lnTo>
                    <a:pt x="106" y="177"/>
                  </a:lnTo>
                  <a:lnTo>
                    <a:pt x="102" y="174"/>
                  </a:lnTo>
                  <a:lnTo>
                    <a:pt x="99" y="174"/>
                  </a:lnTo>
                  <a:lnTo>
                    <a:pt x="98" y="174"/>
                  </a:lnTo>
                  <a:lnTo>
                    <a:pt x="99" y="171"/>
                  </a:lnTo>
                  <a:lnTo>
                    <a:pt x="102" y="171"/>
                  </a:lnTo>
                  <a:lnTo>
                    <a:pt x="104" y="171"/>
                  </a:lnTo>
                  <a:lnTo>
                    <a:pt x="106" y="169"/>
                  </a:lnTo>
                  <a:lnTo>
                    <a:pt x="107" y="169"/>
                  </a:lnTo>
                  <a:lnTo>
                    <a:pt x="107" y="167"/>
                  </a:lnTo>
                  <a:lnTo>
                    <a:pt x="107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3"/>
                  </a:lnTo>
                  <a:lnTo>
                    <a:pt x="104" y="161"/>
                  </a:lnTo>
                  <a:lnTo>
                    <a:pt x="102" y="161"/>
                  </a:lnTo>
                  <a:lnTo>
                    <a:pt x="99" y="164"/>
                  </a:lnTo>
                  <a:lnTo>
                    <a:pt x="96" y="164"/>
                  </a:lnTo>
                  <a:lnTo>
                    <a:pt x="95" y="164"/>
                  </a:lnTo>
                  <a:lnTo>
                    <a:pt x="93" y="166"/>
                  </a:lnTo>
                  <a:lnTo>
                    <a:pt x="88" y="167"/>
                  </a:lnTo>
                  <a:lnTo>
                    <a:pt x="87" y="169"/>
                  </a:lnTo>
                  <a:lnTo>
                    <a:pt x="82" y="172"/>
                  </a:lnTo>
                  <a:lnTo>
                    <a:pt x="80" y="174"/>
                  </a:lnTo>
                  <a:lnTo>
                    <a:pt x="79" y="175"/>
                  </a:lnTo>
                  <a:lnTo>
                    <a:pt x="79" y="171"/>
                  </a:lnTo>
                  <a:lnTo>
                    <a:pt x="74" y="167"/>
                  </a:lnTo>
                  <a:lnTo>
                    <a:pt x="73" y="169"/>
                  </a:lnTo>
                  <a:lnTo>
                    <a:pt x="73" y="171"/>
                  </a:lnTo>
                  <a:lnTo>
                    <a:pt x="74" y="171"/>
                  </a:lnTo>
                  <a:lnTo>
                    <a:pt x="76" y="171"/>
                  </a:lnTo>
                  <a:lnTo>
                    <a:pt x="76" y="172"/>
                  </a:lnTo>
                  <a:lnTo>
                    <a:pt x="74" y="174"/>
                  </a:lnTo>
                  <a:lnTo>
                    <a:pt x="73" y="172"/>
                  </a:lnTo>
                  <a:lnTo>
                    <a:pt x="69" y="171"/>
                  </a:lnTo>
                  <a:lnTo>
                    <a:pt x="66" y="169"/>
                  </a:lnTo>
                  <a:lnTo>
                    <a:pt x="58" y="169"/>
                  </a:lnTo>
                  <a:lnTo>
                    <a:pt x="52" y="172"/>
                  </a:lnTo>
                  <a:lnTo>
                    <a:pt x="52" y="171"/>
                  </a:lnTo>
                  <a:lnTo>
                    <a:pt x="50" y="171"/>
                  </a:lnTo>
                  <a:lnTo>
                    <a:pt x="50" y="171"/>
                  </a:lnTo>
                  <a:lnTo>
                    <a:pt x="49" y="172"/>
                  </a:lnTo>
                  <a:lnTo>
                    <a:pt x="49" y="172"/>
                  </a:lnTo>
                  <a:lnTo>
                    <a:pt x="47" y="172"/>
                  </a:lnTo>
                  <a:lnTo>
                    <a:pt x="46" y="172"/>
                  </a:lnTo>
                  <a:lnTo>
                    <a:pt x="41" y="171"/>
                  </a:lnTo>
                  <a:lnTo>
                    <a:pt x="32" y="169"/>
                  </a:lnTo>
                  <a:lnTo>
                    <a:pt x="28" y="169"/>
                  </a:lnTo>
                  <a:lnTo>
                    <a:pt x="27" y="166"/>
                  </a:lnTo>
                  <a:lnTo>
                    <a:pt x="27" y="164"/>
                  </a:lnTo>
                  <a:lnTo>
                    <a:pt x="27" y="164"/>
                  </a:lnTo>
                  <a:lnTo>
                    <a:pt x="27" y="161"/>
                  </a:lnTo>
                  <a:lnTo>
                    <a:pt x="25" y="161"/>
                  </a:lnTo>
                  <a:lnTo>
                    <a:pt x="20" y="158"/>
                  </a:lnTo>
                  <a:lnTo>
                    <a:pt x="19" y="156"/>
                  </a:lnTo>
                  <a:lnTo>
                    <a:pt x="20" y="156"/>
                  </a:lnTo>
                  <a:lnTo>
                    <a:pt x="20" y="156"/>
                  </a:lnTo>
                  <a:lnTo>
                    <a:pt x="22" y="156"/>
                  </a:lnTo>
                  <a:lnTo>
                    <a:pt x="25" y="156"/>
                  </a:lnTo>
                  <a:lnTo>
                    <a:pt x="27" y="155"/>
                  </a:lnTo>
                  <a:lnTo>
                    <a:pt x="28" y="153"/>
                  </a:lnTo>
                  <a:lnTo>
                    <a:pt x="32" y="153"/>
                  </a:lnTo>
                  <a:lnTo>
                    <a:pt x="32" y="153"/>
                  </a:lnTo>
                  <a:lnTo>
                    <a:pt x="30" y="153"/>
                  </a:lnTo>
                  <a:lnTo>
                    <a:pt x="24" y="152"/>
                  </a:lnTo>
                  <a:lnTo>
                    <a:pt x="24" y="152"/>
                  </a:lnTo>
                  <a:lnTo>
                    <a:pt x="13" y="150"/>
                  </a:lnTo>
                  <a:lnTo>
                    <a:pt x="5" y="147"/>
                  </a:lnTo>
                  <a:lnTo>
                    <a:pt x="3" y="145"/>
                  </a:lnTo>
                  <a:lnTo>
                    <a:pt x="3" y="144"/>
                  </a:lnTo>
                  <a:lnTo>
                    <a:pt x="5" y="142"/>
                  </a:lnTo>
                  <a:lnTo>
                    <a:pt x="5" y="142"/>
                  </a:lnTo>
                  <a:lnTo>
                    <a:pt x="5" y="144"/>
                  </a:lnTo>
                  <a:lnTo>
                    <a:pt x="5" y="144"/>
                  </a:lnTo>
                  <a:lnTo>
                    <a:pt x="9" y="142"/>
                  </a:lnTo>
                  <a:lnTo>
                    <a:pt x="13" y="139"/>
                  </a:lnTo>
                  <a:lnTo>
                    <a:pt x="17" y="139"/>
                  </a:lnTo>
                  <a:lnTo>
                    <a:pt x="19" y="139"/>
                  </a:lnTo>
                  <a:lnTo>
                    <a:pt x="20" y="137"/>
                  </a:lnTo>
                  <a:lnTo>
                    <a:pt x="22" y="134"/>
                  </a:lnTo>
                  <a:lnTo>
                    <a:pt x="25" y="134"/>
                  </a:lnTo>
                  <a:lnTo>
                    <a:pt x="27" y="133"/>
                  </a:lnTo>
                  <a:lnTo>
                    <a:pt x="30" y="133"/>
                  </a:lnTo>
                  <a:lnTo>
                    <a:pt x="32" y="133"/>
                  </a:lnTo>
                  <a:lnTo>
                    <a:pt x="33" y="133"/>
                  </a:lnTo>
                  <a:lnTo>
                    <a:pt x="38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3"/>
                  </a:lnTo>
                  <a:lnTo>
                    <a:pt x="35" y="130"/>
                  </a:lnTo>
                  <a:lnTo>
                    <a:pt x="36" y="130"/>
                  </a:lnTo>
                  <a:lnTo>
                    <a:pt x="36" y="128"/>
                  </a:lnTo>
                  <a:lnTo>
                    <a:pt x="41" y="126"/>
                  </a:lnTo>
                  <a:lnTo>
                    <a:pt x="44" y="125"/>
                  </a:lnTo>
                  <a:lnTo>
                    <a:pt x="47" y="126"/>
                  </a:lnTo>
                  <a:lnTo>
                    <a:pt x="52" y="123"/>
                  </a:lnTo>
                  <a:lnTo>
                    <a:pt x="55" y="122"/>
                  </a:lnTo>
                  <a:lnTo>
                    <a:pt x="61" y="122"/>
                  </a:lnTo>
                  <a:lnTo>
                    <a:pt x="66" y="122"/>
                  </a:lnTo>
                  <a:lnTo>
                    <a:pt x="68" y="122"/>
                  </a:lnTo>
                  <a:lnTo>
                    <a:pt x="65" y="122"/>
                  </a:lnTo>
                  <a:lnTo>
                    <a:pt x="63" y="122"/>
                  </a:lnTo>
                  <a:lnTo>
                    <a:pt x="65" y="123"/>
                  </a:lnTo>
                  <a:lnTo>
                    <a:pt x="65" y="123"/>
                  </a:lnTo>
                  <a:lnTo>
                    <a:pt x="65" y="125"/>
                  </a:lnTo>
                  <a:lnTo>
                    <a:pt x="63" y="126"/>
                  </a:lnTo>
                  <a:lnTo>
                    <a:pt x="63" y="130"/>
                  </a:lnTo>
                  <a:lnTo>
                    <a:pt x="63" y="130"/>
                  </a:lnTo>
                  <a:lnTo>
                    <a:pt x="61" y="131"/>
                  </a:lnTo>
                  <a:lnTo>
                    <a:pt x="66" y="134"/>
                  </a:lnTo>
                  <a:lnTo>
                    <a:pt x="74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2" y="134"/>
                  </a:lnTo>
                  <a:lnTo>
                    <a:pt x="88" y="134"/>
                  </a:lnTo>
                  <a:lnTo>
                    <a:pt x="91" y="136"/>
                  </a:lnTo>
                  <a:lnTo>
                    <a:pt x="93" y="134"/>
                  </a:lnTo>
                  <a:lnTo>
                    <a:pt x="98" y="130"/>
                  </a:lnTo>
                  <a:lnTo>
                    <a:pt x="99" y="130"/>
                  </a:lnTo>
                  <a:lnTo>
                    <a:pt x="101" y="130"/>
                  </a:lnTo>
                  <a:lnTo>
                    <a:pt x="102" y="131"/>
                  </a:lnTo>
                  <a:lnTo>
                    <a:pt x="104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4" y="128"/>
                  </a:lnTo>
                  <a:lnTo>
                    <a:pt x="98" y="126"/>
                  </a:lnTo>
                  <a:lnTo>
                    <a:pt x="93" y="128"/>
                  </a:lnTo>
                  <a:lnTo>
                    <a:pt x="91" y="126"/>
                  </a:lnTo>
                  <a:lnTo>
                    <a:pt x="93" y="125"/>
                  </a:lnTo>
                  <a:lnTo>
                    <a:pt x="88" y="120"/>
                  </a:lnTo>
                  <a:lnTo>
                    <a:pt x="87" y="119"/>
                  </a:lnTo>
                  <a:lnTo>
                    <a:pt x="84" y="119"/>
                  </a:lnTo>
                  <a:lnTo>
                    <a:pt x="84" y="117"/>
                  </a:lnTo>
                  <a:lnTo>
                    <a:pt x="82" y="114"/>
                  </a:lnTo>
                  <a:lnTo>
                    <a:pt x="84" y="114"/>
                  </a:lnTo>
                  <a:lnTo>
                    <a:pt x="85" y="114"/>
                  </a:lnTo>
                  <a:lnTo>
                    <a:pt x="87" y="114"/>
                  </a:lnTo>
                  <a:lnTo>
                    <a:pt x="88" y="117"/>
                  </a:lnTo>
                  <a:lnTo>
                    <a:pt x="90" y="117"/>
                  </a:lnTo>
                  <a:lnTo>
                    <a:pt x="90" y="120"/>
                  </a:lnTo>
                  <a:lnTo>
                    <a:pt x="91" y="123"/>
                  </a:lnTo>
                  <a:lnTo>
                    <a:pt x="96" y="125"/>
                  </a:lnTo>
                  <a:lnTo>
                    <a:pt x="101" y="125"/>
                  </a:lnTo>
                  <a:lnTo>
                    <a:pt x="102" y="125"/>
                  </a:lnTo>
                  <a:lnTo>
                    <a:pt x="104" y="125"/>
                  </a:lnTo>
                  <a:lnTo>
                    <a:pt x="109" y="126"/>
                  </a:lnTo>
                  <a:lnTo>
                    <a:pt x="110" y="126"/>
                  </a:lnTo>
                  <a:lnTo>
                    <a:pt x="117" y="126"/>
                  </a:lnTo>
                  <a:lnTo>
                    <a:pt x="117" y="123"/>
                  </a:lnTo>
                  <a:lnTo>
                    <a:pt x="117" y="122"/>
                  </a:lnTo>
                  <a:lnTo>
                    <a:pt x="115" y="122"/>
                  </a:lnTo>
                  <a:lnTo>
                    <a:pt x="110" y="122"/>
                  </a:lnTo>
                  <a:lnTo>
                    <a:pt x="107" y="120"/>
                  </a:lnTo>
                  <a:lnTo>
                    <a:pt x="104" y="120"/>
                  </a:lnTo>
                  <a:lnTo>
                    <a:pt x="99" y="123"/>
                  </a:lnTo>
                  <a:lnTo>
                    <a:pt x="98" y="122"/>
                  </a:lnTo>
                  <a:lnTo>
                    <a:pt x="96" y="120"/>
                  </a:lnTo>
                  <a:lnTo>
                    <a:pt x="93" y="119"/>
                  </a:lnTo>
                  <a:lnTo>
                    <a:pt x="93" y="117"/>
                  </a:lnTo>
                  <a:lnTo>
                    <a:pt x="95" y="114"/>
                  </a:lnTo>
                  <a:lnTo>
                    <a:pt x="96" y="112"/>
                  </a:lnTo>
                  <a:lnTo>
                    <a:pt x="95" y="112"/>
                  </a:lnTo>
                  <a:lnTo>
                    <a:pt x="91" y="111"/>
                  </a:lnTo>
                  <a:lnTo>
                    <a:pt x="85" y="112"/>
                  </a:lnTo>
                  <a:lnTo>
                    <a:pt x="85" y="111"/>
                  </a:lnTo>
                  <a:lnTo>
                    <a:pt x="85" y="109"/>
                  </a:lnTo>
                  <a:lnTo>
                    <a:pt x="82" y="112"/>
                  </a:lnTo>
                  <a:lnTo>
                    <a:pt x="80" y="111"/>
                  </a:lnTo>
                  <a:lnTo>
                    <a:pt x="76" y="111"/>
                  </a:lnTo>
                  <a:lnTo>
                    <a:pt x="69" y="109"/>
                  </a:lnTo>
                  <a:lnTo>
                    <a:pt x="66" y="108"/>
                  </a:lnTo>
                  <a:lnTo>
                    <a:pt x="65" y="106"/>
                  </a:lnTo>
                  <a:lnTo>
                    <a:pt x="63" y="100"/>
                  </a:lnTo>
                  <a:lnTo>
                    <a:pt x="60" y="97"/>
                  </a:lnTo>
                  <a:lnTo>
                    <a:pt x="43" y="85"/>
                  </a:lnTo>
                  <a:lnTo>
                    <a:pt x="33" y="84"/>
                  </a:lnTo>
                  <a:lnTo>
                    <a:pt x="30" y="81"/>
                  </a:lnTo>
                  <a:lnTo>
                    <a:pt x="27" y="79"/>
                  </a:lnTo>
                  <a:lnTo>
                    <a:pt x="25" y="79"/>
                  </a:lnTo>
                  <a:lnTo>
                    <a:pt x="22" y="79"/>
                  </a:lnTo>
                  <a:lnTo>
                    <a:pt x="24" y="78"/>
                  </a:lnTo>
                  <a:lnTo>
                    <a:pt x="25" y="76"/>
                  </a:lnTo>
                  <a:lnTo>
                    <a:pt x="24" y="78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7" y="76"/>
                  </a:lnTo>
                  <a:lnTo>
                    <a:pt x="28" y="73"/>
                  </a:lnTo>
                  <a:lnTo>
                    <a:pt x="30" y="68"/>
                  </a:lnTo>
                  <a:lnTo>
                    <a:pt x="30" y="65"/>
                  </a:lnTo>
                  <a:lnTo>
                    <a:pt x="39" y="65"/>
                  </a:lnTo>
                  <a:lnTo>
                    <a:pt x="47" y="65"/>
                  </a:lnTo>
                  <a:lnTo>
                    <a:pt x="49" y="65"/>
                  </a:lnTo>
                  <a:lnTo>
                    <a:pt x="58" y="63"/>
                  </a:lnTo>
                  <a:lnTo>
                    <a:pt x="60" y="63"/>
                  </a:lnTo>
                  <a:lnTo>
                    <a:pt x="65" y="62"/>
                  </a:lnTo>
                  <a:lnTo>
                    <a:pt x="69" y="59"/>
                  </a:lnTo>
                  <a:lnTo>
                    <a:pt x="73" y="54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1"/>
                  </a:lnTo>
                  <a:lnTo>
                    <a:pt x="76" y="46"/>
                  </a:lnTo>
                  <a:lnTo>
                    <a:pt x="77" y="43"/>
                  </a:lnTo>
                  <a:lnTo>
                    <a:pt x="85" y="34"/>
                  </a:lnTo>
                  <a:lnTo>
                    <a:pt x="90" y="30"/>
                  </a:lnTo>
                  <a:lnTo>
                    <a:pt x="91" y="29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5" y="29"/>
                  </a:lnTo>
                  <a:lnTo>
                    <a:pt x="95" y="30"/>
                  </a:lnTo>
                  <a:lnTo>
                    <a:pt x="93" y="30"/>
                  </a:lnTo>
                  <a:lnTo>
                    <a:pt x="91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1" y="32"/>
                  </a:lnTo>
                  <a:lnTo>
                    <a:pt x="95" y="32"/>
                  </a:lnTo>
                  <a:lnTo>
                    <a:pt x="96" y="30"/>
                  </a:lnTo>
                  <a:lnTo>
                    <a:pt x="106" y="29"/>
                  </a:lnTo>
                  <a:lnTo>
                    <a:pt x="110" y="26"/>
                  </a:lnTo>
                  <a:lnTo>
                    <a:pt x="110" y="26"/>
                  </a:lnTo>
                  <a:lnTo>
                    <a:pt x="118" y="21"/>
                  </a:lnTo>
                  <a:lnTo>
                    <a:pt x="120" y="21"/>
                  </a:lnTo>
                  <a:lnTo>
                    <a:pt x="120" y="22"/>
                  </a:lnTo>
                  <a:lnTo>
                    <a:pt x="118" y="24"/>
                  </a:lnTo>
                  <a:lnTo>
                    <a:pt x="120" y="26"/>
                  </a:lnTo>
                  <a:lnTo>
                    <a:pt x="118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7"/>
                  </a:lnTo>
                  <a:lnTo>
                    <a:pt x="121" y="26"/>
                  </a:lnTo>
                  <a:lnTo>
                    <a:pt x="123" y="24"/>
                  </a:lnTo>
                  <a:lnTo>
                    <a:pt x="125" y="24"/>
                  </a:lnTo>
                  <a:lnTo>
                    <a:pt x="129" y="22"/>
                  </a:lnTo>
                  <a:lnTo>
                    <a:pt x="123" y="22"/>
                  </a:lnTo>
                  <a:lnTo>
                    <a:pt x="120" y="21"/>
                  </a:lnTo>
                  <a:lnTo>
                    <a:pt x="118" y="21"/>
                  </a:lnTo>
                  <a:lnTo>
                    <a:pt x="125" y="16"/>
                  </a:lnTo>
                  <a:lnTo>
                    <a:pt x="129" y="13"/>
                  </a:lnTo>
                  <a:lnTo>
                    <a:pt x="131" y="13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31" y="16"/>
                  </a:lnTo>
                  <a:lnTo>
                    <a:pt x="129" y="16"/>
                  </a:lnTo>
                  <a:lnTo>
                    <a:pt x="129" y="18"/>
                  </a:lnTo>
                  <a:lnTo>
                    <a:pt x="131" y="18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40" y="16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5" y="11"/>
                  </a:lnTo>
                  <a:lnTo>
                    <a:pt x="159" y="10"/>
                  </a:lnTo>
                  <a:lnTo>
                    <a:pt x="161" y="8"/>
                  </a:lnTo>
                  <a:lnTo>
                    <a:pt x="164" y="5"/>
                  </a:lnTo>
                  <a:lnTo>
                    <a:pt x="166" y="2"/>
                  </a:lnTo>
                  <a:lnTo>
                    <a:pt x="1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0" name="Freeform 26">
              <a:extLst>
                <a:ext uri="{FF2B5EF4-FFF2-40B4-BE49-F238E27FC236}">
                  <a16:creationId xmlns:a16="http://schemas.microsoft.com/office/drawing/2014/main" id="{0D942BE4-6C1D-4366-A11F-C3E03A3B7F0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0497" y="2718151"/>
              <a:ext cx="11695" cy="15594"/>
            </a:xfrm>
            <a:custGeom>
              <a:avLst/>
              <a:gdLst>
                <a:gd name="T0" fmla="*/ 4 w 6"/>
                <a:gd name="T1" fmla="*/ 0 h 8"/>
                <a:gd name="T2" fmla="*/ 6 w 6"/>
                <a:gd name="T3" fmla="*/ 0 h 8"/>
                <a:gd name="T4" fmla="*/ 6 w 6"/>
                <a:gd name="T5" fmla="*/ 0 h 8"/>
                <a:gd name="T6" fmla="*/ 6 w 6"/>
                <a:gd name="T7" fmla="*/ 3 h 8"/>
                <a:gd name="T8" fmla="*/ 6 w 6"/>
                <a:gd name="T9" fmla="*/ 5 h 8"/>
                <a:gd name="T10" fmla="*/ 4 w 6"/>
                <a:gd name="T11" fmla="*/ 5 h 8"/>
                <a:gd name="T12" fmla="*/ 1 w 6"/>
                <a:gd name="T13" fmla="*/ 8 h 8"/>
                <a:gd name="T14" fmla="*/ 1 w 6"/>
                <a:gd name="T15" fmla="*/ 6 h 8"/>
                <a:gd name="T16" fmla="*/ 0 w 6"/>
                <a:gd name="T17" fmla="*/ 8 h 8"/>
                <a:gd name="T18" fmla="*/ 0 w 6"/>
                <a:gd name="T19" fmla="*/ 6 h 8"/>
                <a:gd name="T20" fmla="*/ 0 w 6"/>
                <a:gd name="T21" fmla="*/ 6 h 8"/>
                <a:gd name="T22" fmla="*/ 1 w 6"/>
                <a:gd name="T23" fmla="*/ 5 h 8"/>
                <a:gd name="T24" fmla="*/ 1 w 6"/>
                <a:gd name="T25" fmla="*/ 3 h 8"/>
                <a:gd name="T26" fmla="*/ 3 w 6"/>
                <a:gd name="T27" fmla="*/ 2 h 8"/>
                <a:gd name="T28" fmla="*/ 4 w 6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8"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3"/>
                  </a:lnTo>
                  <a:lnTo>
                    <a:pt x="6" y="5"/>
                  </a:lnTo>
                  <a:lnTo>
                    <a:pt x="4" y="5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1" name="Freeform 27">
              <a:extLst>
                <a:ext uri="{FF2B5EF4-FFF2-40B4-BE49-F238E27FC236}">
                  <a16:creationId xmlns:a16="http://schemas.microsoft.com/office/drawing/2014/main" id="{AA117C58-AD02-4BF3-8983-77CF09CF234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34986" y="2456955"/>
              <a:ext cx="278739" cy="458068"/>
            </a:xfrm>
            <a:custGeom>
              <a:avLst/>
              <a:gdLst>
                <a:gd name="T0" fmla="*/ 80 w 143"/>
                <a:gd name="T1" fmla="*/ 229 h 235"/>
                <a:gd name="T2" fmla="*/ 57 w 143"/>
                <a:gd name="T3" fmla="*/ 156 h 235"/>
                <a:gd name="T4" fmla="*/ 31 w 143"/>
                <a:gd name="T5" fmla="*/ 121 h 235"/>
                <a:gd name="T6" fmla="*/ 36 w 143"/>
                <a:gd name="T7" fmla="*/ 132 h 235"/>
                <a:gd name="T8" fmla="*/ 25 w 143"/>
                <a:gd name="T9" fmla="*/ 140 h 235"/>
                <a:gd name="T10" fmla="*/ 14 w 143"/>
                <a:gd name="T11" fmla="*/ 136 h 235"/>
                <a:gd name="T12" fmla="*/ 0 w 143"/>
                <a:gd name="T13" fmla="*/ 134 h 235"/>
                <a:gd name="T14" fmla="*/ 9 w 143"/>
                <a:gd name="T15" fmla="*/ 126 h 235"/>
                <a:gd name="T16" fmla="*/ 42 w 143"/>
                <a:gd name="T17" fmla="*/ 109 h 235"/>
                <a:gd name="T18" fmla="*/ 30 w 143"/>
                <a:gd name="T19" fmla="*/ 109 h 235"/>
                <a:gd name="T20" fmla="*/ 25 w 143"/>
                <a:gd name="T21" fmla="*/ 106 h 235"/>
                <a:gd name="T22" fmla="*/ 33 w 143"/>
                <a:gd name="T23" fmla="*/ 102 h 235"/>
                <a:gd name="T24" fmla="*/ 27 w 143"/>
                <a:gd name="T25" fmla="*/ 96 h 235"/>
                <a:gd name="T26" fmla="*/ 23 w 143"/>
                <a:gd name="T27" fmla="*/ 88 h 235"/>
                <a:gd name="T28" fmla="*/ 27 w 143"/>
                <a:gd name="T29" fmla="*/ 82 h 235"/>
                <a:gd name="T30" fmla="*/ 27 w 143"/>
                <a:gd name="T31" fmla="*/ 68 h 235"/>
                <a:gd name="T32" fmla="*/ 33 w 143"/>
                <a:gd name="T33" fmla="*/ 80 h 235"/>
                <a:gd name="T34" fmla="*/ 22 w 143"/>
                <a:gd name="T35" fmla="*/ 71 h 235"/>
                <a:gd name="T36" fmla="*/ 11 w 143"/>
                <a:gd name="T37" fmla="*/ 68 h 235"/>
                <a:gd name="T38" fmla="*/ 25 w 143"/>
                <a:gd name="T39" fmla="*/ 60 h 235"/>
                <a:gd name="T40" fmla="*/ 16 w 143"/>
                <a:gd name="T41" fmla="*/ 60 h 235"/>
                <a:gd name="T42" fmla="*/ 20 w 143"/>
                <a:gd name="T43" fmla="*/ 55 h 235"/>
                <a:gd name="T44" fmla="*/ 63 w 143"/>
                <a:gd name="T45" fmla="*/ 60 h 235"/>
                <a:gd name="T46" fmla="*/ 75 w 143"/>
                <a:gd name="T47" fmla="*/ 68 h 235"/>
                <a:gd name="T48" fmla="*/ 82 w 143"/>
                <a:gd name="T49" fmla="*/ 90 h 235"/>
                <a:gd name="T50" fmla="*/ 71 w 143"/>
                <a:gd name="T51" fmla="*/ 101 h 235"/>
                <a:gd name="T52" fmla="*/ 94 w 143"/>
                <a:gd name="T53" fmla="*/ 112 h 235"/>
                <a:gd name="T54" fmla="*/ 118 w 143"/>
                <a:gd name="T55" fmla="*/ 148 h 235"/>
                <a:gd name="T56" fmla="*/ 123 w 143"/>
                <a:gd name="T57" fmla="*/ 161 h 235"/>
                <a:gd name="T58" fmla="*/ 142 w 143"/>
                <a:gd name="T59" fmla="*/ 167 h 235"/>
                <a:gd name="T60" fmla="*/ 135 w 143"/>
                <a:gd name="T61" fmla="*/ 186 h 235"/>
                <a:gd name="T62" fmla="*/ 131 w 143"/>
                <a:gd name="T63" fmla="*/ 194 h 235"/>
                <a:gd name="T64" fmla="*/ 121 w 143"/>
                <a:gd name="T65" fmla="*/ 205 h 235"/>
                <a:gd name="T66" fmla="*/ 90 w 143"/>
                <a:gd name="T67" fmla="*/ 208 h 235"/>
                <a:gd name="T68" fmla="*/ 63 w 143"/>
                <a:gd name="T69" fmla="*/ 216 h 235"/>
                <a:gd name="T70" fmla="*/ 39 w 143"/>
                <a:gd name="T71" fmla="*/ 217 h 235"/>
                <a:gd name="T72" fmla="*/ 52 w 143"/>
                <a:gd name="T73" fmla="*/ 202 h 235"/>
                <a:gd name="T74" fmla="*/ 79 w 143"/>
                <a:gd name="T75" fmla="*/ 189 h 235"/>
                <a:gd name="T76" fmla="*/ 55 w 143"/>
                <a:gd name="T77" fmla="*/ 188 h 235"/>
                <a:gd name="T78" fmla="*/ 57 w 143"/>
                <a:gd name="T79" fmla="*/ 177 h 235"/>
                <a:gd name="T80" fmla="*/ 52 w 143"/>
                <a:gd name="T81" fmla="*/ 166 h 235"/>
                <a:gd name="T82" fmla="*/ 72 w 143"/>
                <a:gd name="T83" fmla="*/ 158 h 235"/>
                <a:gd name="T84" fmla="*/ 74 w 143"/>
                <a:gd name="T85" fmla="*/ 145 h 235"/>
                <a:gd name="T86" fmla="*/ 74 w 143"/>
                <a:gd name="T87" fmla="*/ 123 h 235"/>
                <a:gd name="T88" fmla="*/ 53 w 143"/>
                <a:gd name="T89" fmla="*/ 126 h 235"/>
                <a:gd name="T90" fmla="*/ 50 w 143"/>
                <a:gd name="T91" fmla="*/ 112 h 235"/>
                <a:gd name="T92" fmla="*/ 46 w 143"/>
                <a:gd name="T93" fmla="*/ 102 h 235"/>
                <a:gd name="T94" fmla="*/ 39 w 143"/>
                <a:gd name="T95" fmla="*/ 102 h 235"/>
                <a:gd name="T96" fmla="*/ 38 w 143"/>
                <a:gd name="T97" fmla="*/ 106 h 235"/>
                <a:gd name="T98" fmla="*/ 36 w 143"/>
                <a:gd name="T99" fmla="*/ 91 h 235"/>
                <a:gd name="T100" fmla="*/ 36 w 143"/>
                <a:gd name="T101" fmla="*/ 76 h 235"/>
                <a:gd name="T102" fmla="*/ 41 w 143"/>
                <a:gd name="T103" fmla="*/ 63 h 235"/>
                <a:gd name="T104" fmla="*/ 44 w 143"/>
                <a:gd name="T105" fmla="*/ 52 h 235"/>
                <a:gd name="T106" fmla="*/ 68 w 143"/>
                <a:gd name="T107" fmla="*/ 47 h 235"/>
                <a:gd name="T108" fmla="*/ 72 w 143"/>
                <a:gd name="T109" fmla="*/ 44 h 235"/>
                <a:gd name="T110" fmla="*/ 77 w 143"/>
                <a:gd name="T111" fmla="*/ 41 h 235"/>
                <a:gd name="T112" fmla="*/ 69 w 143"/>
                <a:gd name="T113" fmla="*/ 38 h 235"/>
                <a:gd name="T114" fmla="*/ 77 w 143"/>
                <a:gd name="T115" fmla="*/ 36 h 235"/>
                <a:gd name="T116" fmla="*/ 102 w 143"/>
                <a:gd name="T117" fmla="*/ 10 h 235"/>
                <a:gd name="T118" fmla="*/ 96 w 143"/>
                <a:gd name="T119" fmla="*/ 14 h 235"/>
                <a:gd name="T120" fmla="*/ 98 w 143"/>
                <a:gd name="T121" fmla="*/ 5 h 235"/>
                <a:gd name="T122" fmla="*/ 107 w 143"/>
                <a:gd name="T123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235">
                  <a:moveTo>
                    <a:pt x="85" y="233"/>
                  </a:moveTo>
                  <a:lnTo>
                    <a:pt x="88" y="233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7" y="235"/>
                  </a:lnTo>
                  <a:lnTo>
                    <a:pt x="85" y="235"/>
                  </a:lnTo>
                  <a:lnTo>
                    <a:pt x="85" y="233"/>
                  </a:lnTo>
                  <a:close/>
                  <a:moveTo>
                    <a:pt x="80" y="229"/>
                  </a:moveTo>
                  <a:lnTo>
                    <a:pt x="82" y="229"/>
                  </a:lnTo>
                  <a:lnTo>
                    <a:pt x="82" y="229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29"/>
                  </a:lnTo>
                  <a:close/>
                  <a:moveTo>
                    <a:pt x="99" y="205"/>
                  </a:moveTo>
                  <a:lnTo>
                    <a:pt x="101" y="206"/>
                  </a:lnTo>
                  <a:lnTo>
                    <a:pt x="102" y="206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99" y="208"/>
                  </a:lnTo>
                  <a:lnTo>
                    <a:pt x="99" y="208"/>
                  </a:lnTo>
                  <a:lnTo>
                    <a:pt x="96" y="206"/>
                  </a:lnTo>
                  <a:lnTo>
                    <a:pt x="94" y="206"/>
                  </a:lnTo>
                  <a:lnTo>
                    <a:pt x="96" y="206"/>
                  </a:lnTo>
                  <a:lnTo>
                    <a:pt x="98" y="206"/>
                  </a:lnTo>
                  <a:lnTo>
                    <a:pt x="99" y="205"/>
                  </a:lnTo>
                  <a:close/>
                  <a:moveTo>
                    <a:pt x="53" y="154"/>
                  </a:moveTo>
                  <a:lnTo>
                    <a:pt x="55" y="154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0" y="156"/>
                  </a:lnTo>
                  <a:lnTo>
                    <a:pt x="58" y="158"/>
                  </a:lnTo>
                  <a:lnTo>
                    <a:pt x="57" y="158"/>
                  </a:lnTo>
                  <a:lnTo>
                    <a:pt x="57" y="159"/>
                  </a:lnTo>
                  <a:lnTo>
                    <a:pt x="55" y="159"/>
                  </a:lnTo>
                  <a:lnTo>
                    <a:pt x="53" y="159"/>
                  </a:lnTo>
                  <a:lnTo>
                    <a:pt x="53" y="159"/>
                  </a:lnTo>
                  <a:lnTo>
                    <a:pt x="52" y="158"/>
                  </a:lnTo>
                  <a:lnTo>
                    <a:pt x="52" y="154"/>
                  </a:lnTo>
                  <a:lnTo>
                    <a:pt x="53" y="154"/>
                  </a:lnTo>
                  <a:close/>
                  <a:moveTo>
                    <a:pt x="25" y="118"/>
                  </a:moveTo>
                  <a:lnTo>
                    <a:pt x="28" y="118"/>
                  </a:lnTo>
                  <a:lnTo>
                    <a:pt x="30" y="118"/>
                  </a:lnTo>
                  <a:lnTo>
                    <a:pt x="30" y="120"/>
                  </a:lnTo>
                  <a:lnTo>
                    <a:pt x="31" y="121"/>
                  </a:lnTo>
                  <a:lnTo>
                    <a:pt x="33" y="125"/>
                  </a:lnTo>
                  <a:lnTo>
                    <a:pt x="34" y="126"/>
                  </a:lnTo>
                  <a:lnTo>
                    <a:pt x="34" y="128"/>
                  </a:lnTo>
                  <a:lnTo>
                    <a:pt x="34" y="128"/>
                  </a:lnTo>
                  <a:lnTo>
                    <a:pt x="33" y="129"/>
                  </a:lnTo>
                  <a:lnTo>
                    <a:pt x="33" y="129"/>
                  </a:lnTo>
                  <a:lnTo>
                    <a:pt x="34" y="129"/>
                  </a:lnTo>
                  <a:lnTo>
                    <a:pt x="34" y="129"/>
                  </a:lnTo>
                  <a:lnTo>
                    <a:pt x="38" y="129"/>
                  </a:lnTo>
                  <a:lnTo>
                    <a:pt x="38" y="131"/>
                  </a:lnTo>
                  <a:lnTo>
                    <a:pt x="38" y="131"/>
                  </a:lnTo>
                  <a:lnTo>
                    <a:pt x="39" y="132"/>
                  </a:lnTo>
                  <a:lnTo>
                    <a:pt x="39" y="134"/>
                  </a:lnTo>
                  <a:lnTo>
                    <a:pt x="38" y="134"/>
                  </a:lnTo>
                  <a:lnTo>
                    <a:pt x="38" y="132"/>
                  </a:lnTo>
                  <a:lnTo>
                    <a:pt x="36" y="132"/>
                  </a:lnTo>
                  <a:lnTo>
                    <a:pt x="36" y="131"/>
                  </a:lnTo>
                  <a:lnTo>
                    <a:pt x="36" y="132"/>
                  </a:lnTo>
                  <a:lnTo>
                    <a:pt x="36" y="136"/>
                  </a:lnTo>
                  <a:lnTo>
                    <a:pt x="36" y="136"/>
                  </a:lnTo>
                  <a:lnTo>
                    <a:pt x="38" y="136"/>
                  </a:lnTo>
                  <a:lnTo>
                    <a:pt x="36" y="137"/>
                  </a:lnTo>
                  <a:lnTo>
                    <a:pt x="34" y="137"/>
                  </a:lnTo>
                  <a:lnTo>
                    <a:pt x="33" y="137"/>
                  </a:lnTo>
                  <a:lnTo>
                    <a:pt x="33" y="139"/>
                  </a:lnTo>
                  <a:lnTo>
                    <a:pt x="33" y="139"/>
                  </a:lnTo>
                  <a:lnTo>
                    <a:pt x="31" y="140"/>
                  </a:lnTo>
                  <a:lnTo>
                    <a:pt x="31" y="142"/>
                  </a:lnTo>
                  <a:lnTo>
                    <a:pt x="30" y="142"/>
                  </a:lnTo>
                  <a:lnTo>
                    <a:pt x="28" y="140"/>
                  </a:lnTo>
                  <a:lnTo>
                    <a:pt x="27" y="140"/>
                  </a:lnTo>
                  <a:lnTo>
                    <a:pt x="25" y="140"/>
                  </a:lnTo>
                  <a:lnTo>
                    <a:pt x="25" y="142"/>
                  </a:lnTo>
                  <a:lnTo>
                    <a:pt x="25" y="142"/>
                  </a:lnTo>
                  <a:lnTo>
                    <a:pt x="23" y="142"/>
                  </a:lnTo>
                  <a:lnTo>
                    <a:pt x="22" y="142"/>
                  </a:lnTo>
                  <a:lnTo>
                    <a:pt x="22" y="140"/>
                  </a:lnTo>
                  <a:lnTo>
                    <a:pt x="22" y="139"/>
                  </a:lnTo>
                  <a:lnTo>
                    <a:pt x="22" y="139"/>
                  </a:lnTo>
                  <a:lnTo>
                    <a:pt x="20" y="139"/>
                  </a:lnTo>
                  <a:lnTo>
                    <a:pt x="19" y="139"/>
                  </a:lnTo>
                  <a:lnTo>
                    <a:pt x="19" y="137"/>
                  </a:lnTo>
                  <a:lnTo>
                    <a:pt x="19" y="137"/>
                  </a:lnTo>
                  <a:lnTo>
                    <a:pt x="19" y="136"/>
                  </a:lnTo>
                  <a:lnTo>
                    <a:pt x="17" y="136"/>
                  </a:lnTo>
                  <a:lnTo>
                    <a:pt x="17" y="134"/>
                  </a:lnTo>
                  <a:lnTo>
                    <a:pt x="16" y="134"/>
                  </a:lnTo>
                  <a:lnTo>
                    <a:pt x="14" y="136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9"/>
                  </a:lnTo>
                  <a:lnTo>
                    <a:pt x="12" y="139"/>
                  </a:lnTo>
                  <a:lnTo>
                    <a:pt x="12" y="140"/>
                  </a:lnTo>
                  <a:lnTo>
                    <a:pt x="11" y="140"/>
                  </a:lnTo>
                  <a:lnTo>
                    <a:pt x="11" y="140"/>
                  </a:lnTo>
                  <a:lnTo>
                    <a:pt x="9" y="140"/>
                  </a:lnTo>
                  <a:lnTo>
                    <a:pt x="8" y="140"/>
                  </a:lnTo>
                  <a:lnTo>
                    <a:pt x="6" y="139"/>
                  </a:lnTo>
                  <a:lnTo>
                    <a:pt x="5" y="139"/>
                  </a:lnTo>
                  <a:lnTo>
                    <a:pt x="5" y="137"/>
                  </a:lnTo>
                  <a:lnTo>
                    <a:pt x="3" y="137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32"/>
                  </a:lnTo>
                  <a:lnTo>
                    <a:pt x="5" y="131"/>
                  </a:lnTo>
                  <a:lnTo>
                    <a:pt x="6" y="131"/>
                  </a:lnTo>
                  <a:lnTo>
                    <a:pt x="6" y="131"/>
                  </a:lnTo>
                  <a:lnTo>
                    <a:pt x="5" y="129"/>
                  </a:lnTo>
                  <a:lnTo>
                    <a:pt x="5" y="129"/>
                  </a:lnTo>
                  <a:lnTo>
                    <a:pt x="3" y="129"/>
                  </a:lnTo>
                  <a:lnTo>
                    <a:pt x="3" y="129"/>
                  </a:lnTo>
                  <a:lnTo>
                    <a:pt x="5" y="128"/>
                  </a:lnTo>
                  <a:lnTo>
                    <a:pt x="5" y="128"/>
                  </a:lnTo>
                  <a:lnTo>
                    <a:pt x="6" y="128"/>
                  </a:lnTo>
                  <a:lnTo>
                    <a:pt x="6" y="128"/>
                  </a:lnTo>
                  <a:lnTo>
                    <a:pt x="8" y="128"/>
                  </a:lnTo>
                  <a:lnTo>
                    <a:pt x="9" y="128"/>
                  </a:lnTo>
                  <a:lnTo>
                    <a:pt x="9" y="126"/>
                  </a:lnTo>
                  <a:lnTo>
                    <a:pt x="9" y="125"/>
                  </a:lnTo>
                  <a:lnTo>
                    <a:pt x="11" y="125"/>
                  </a:lnTo>
                  <a:lnTo>
                    <a:pt x="11" y="123"/>
                  </a:lnTo>
                  <a:lnTo>
                    <a:pt x="11" y="121"/>
                  </a:lnTo>
                  <a:lnTo>
                    <a:pt x="14" y="121"/>
                  </a:lnTo>
                  <a:lnTo>
                    <a:pt x="14" y="121"/>
                  </a:lnTo>
                  <a:lnTo>
                    <a:pt x="16" y="121"/>
                  </a:lnTo>
                  <a:lnTo>
                    <a:pt x="16" y="121"/>
                  </a:lnTo>
                  <a:lnTo>
                    <a:pt x="17" y="118"/>
                  </a:lnTo>
                  <a:lnTo>
                    <a:pt x="19" y="118"/>
                  </a:lnTo>
                  <a:lnTo>
                    <a:pt x="19" y="118"/>
                  </a:lnTo>
                  <a:lnTo>
                    <a:pt x="20" y="118"/>
                  </a:lnTo>
                  <a:lnTo>
                    <a:pt x="23" y="118"/>
                  </a:lnTo>
                  <a:lnTo>
                    <a:pt x="25" y="118"/>
                  </a:lnTo>
                  <a:close/>
                  <a:moveTo>
                    <a:pt x="42" y="109"/>
                  </a:moveTo>
                  <a:lnTo>
                    <a:pt x="42" y="109"/>
                  </a:lnTo>
                  <a:lnTo>
                    <a:pt x="42" y="109"/>
                  </a:lnTo>
                  <a:lnTo>
                    <a:pt x="44" y="110"/>
                  </a:lnTo>
                  <a:lnTo>
                    <a:pt x="44" y="112"/>
                  </a:lnTo>
                  <a:lnTo>
                    <a:pt x="44" y="114"/>
                  </a:lnTo>
                  <a:lnTo>
                    <a:pt x="42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39" y="110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2" y="109"/>
                  </a:lnTo>
                  <a:close/>
                  <a:moveTo>
                    <a:pt x="30" y="104"/>
                  </a:moveTo>
                  <a:lnTo>
                    <a:pt x="30" y="106"/>
                  </a:lnTo>
                  <a:lnTo>
                    <a:pt x="30" y="107"/>
                  </a:lnTo>
                  <a:lnTo>
                    <a:pt x="30" y="109"/>
                  </a:lnTo>
                  <a:lnTo>
                    <a:pt x="30" y="109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5" y="109"/>
                  </a:lnTo>
                  <a:lnTo>
                    <a:pt x="23" y="109"/>
                  </a:lnTo>
                  <a:lnTo>
                    <a:pt x="23" y="109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7" y="106"/>
                  </a:lnTo>
                  <a:lnTo>
                    <a:pt x="27" y="106"/>
                  </a:lnTo>
                  <a:lnTo>
                    <a:pt x="28" y="104"/>
                  </a:lnTo>
                  <a:lnTo>
                    <a:pt x="30" y="104"/>
                  </a:lnTo>
                  <a:close/>
                  <a:moveTo>
                    <a:pt x="34" y="99"/>
                  </a:moveTo>
                  <a:lnTo>
                    <a:pt x="34" y="99"/>
                  </a:lnTo>
                  <a:lnTo>
                    <a:pt x="34" y="102"/>
                  </a:lnTo>
                  <a:lnTo>
                    <a:pt x="31" y="106"/>
                  </a:lnTo>
                  <a:lnTo>
                    <a:pt x="31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4"/>
                  </a:lnTo>
                  <a:lnTo>
                    <a:pt x="30" y="104"/>
                  </a:lnTo>
                  <a:lnTo>
                    <a:pt x="33" y="102"/>
                  </a:lnTo>
                  <a:lnTo>
                    <a:pt x="31" y="102"/>
                  </a:lnTo>
                  <a:lnTo>
                    <a:pt x="31" y="102"/>
                  </a:lnTo>
                  <a:lnTo>
                    <a:pt x="31" y="101"/>
                  </a:lnTo>
                  <a:lnTo>
                    <a:pt x="34" y="101"/>
                  </a:lnTo>
                  <a:lnTo>
                    <a:pt x="34" y="99"/>
                  </a:lnTo>
                  <a:close/>
                  <a:moveTo>
                    <a:pt x="30" y="88"/>
                  </a:moveTo>
                  <a:lnTo>
                    <a:pt x="30" y="90"/>
                  </a:lnTo>
                  <a:lnTo>
                    <a:pt x="31" y="90"/>
                  </a:lnTo>
                  <a:lnTo>
                    <a:pt x="31" y="91"/>
                  </a:lnTo>
                  <a:lnTo>
                    <a:pt x="33" y="91"/>
                  </a:lnTo>
                  <a:lnTo>
                    <a:pt x="34" y="93"/>
                  </a:lnTo>
                  <a:lnTo>
                    <a:pt x="34" y="95"/>
                  </a:lnTo>
                  <a:lnTo>
                    <a:pt x="28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8" y="95"/>
                  </a:lnTo>
                  <a:lnTo>
                    <a:pt x="30" y="93"/>
                  </a:lnTo>
                  <a:lnTo>
                    <a:pt x="27" y="91"/>
                  </a:lnTo>
                  <a:lnTo>
                    <a:pt x="27" y="91"/>
                  </a:lnTo>
                  <a:lnTo>
                    <a:pt x="27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30" y="88"/>
                  </a:lnTo>
                  <a:close/>
                  <a:moveTo>
                    <a:pt x="23" y="88"/>
                  </a:moveTo>
                  <a:lnTo>
                    <a:pt x="23" y="88"/>
                  </a:lnTo>
                  <a:lnTo>
                    <a:pt x="23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3" y="88"/>
                  </a:lnTo>
                  <a:lnTo>
                    <a:pt x="23" y="88"/>
                  </a:lnTo>
                  <a:close/>
                  <a:moveTo>
                    <a:pt x="9" y="82"/>
                  </a:moveTo>
                  <a:lnTo>
                    <a:pt x="11" y="82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close/>
                  <a:moveTo>
                    <a:pt x="27" y="80"/>
                  </a:moveTo>
                  <a:lnTo>
                    <a:pt x="27" y="80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4"/>
                  </a:lnTo>
                  <a:lnTo>
                    <a:pt x="27" y="82"/>
                  </a:lnTo>
                  <a:lnTo>
                    <a:pt x="25" y="82"/>
                  </a:lnTo>
                  <a:lnTo>
                    <a:pt x="25" y="82"/>
                  </a:lnTo>
                  <a:lnTo>
                    <a:pt x="27" y="80"/>
                  </a:lnTo>
                  <a:close/>
                  <a:moveTo>
                    <a:pt x="12" y="74"/>
                  </a:moveTo>
                  <a:lnTo>
                    <a:pt x="12" y="74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1" y="79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1" y="77"/>
                  </a:lnTo>
                  <a:lnTo>
                    <a:pt x="11" y="76"/>
                  </a:lnTo>
                  <a:lnTo>
                    <a:pt x="11" y="74"/>
                  </a:lnTo>
                  <a:lnTo>
                    <a:pt x="12" y="74"/>
                  </a:lnTo>
                  <a:close/>
                  <a:moveTo>
                    <a:pt x="27" y="68"/>
                  </a:moveTo>
                  <a:lnTo>
                    <a:pt x="28" y="68"/>
                  </a:lnTo>
                  <a:lnTo>
                    <a:pt x="28" y="69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4"/>
                  </a:lnTo>
                  <a:lnTo>
                    <a:pt x="30" y="74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3" y="76"/>
                  </a:lnTo>
                  <a:lnTo>
                    <a:pt x="34" y="76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4" y="79"/>
                  </a:lnTo>
                  <a:lnTo>
                    <a:pt x="33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0" y="77"/>
                  </a:lnTo>
                  <a:lnTo>
                    <a:pt x="28" y="79"/>
                  </a:lnTo>
                  <a:lnTo>
                    <a:pt x="27" y="77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5" y="76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1"/>
                  </a:lnTo>
                  <a:lnTo>
                    <a:pt x="22" y="73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69"/>
                  </a:lnTo>
                  <a:lnTo>
                    <a:pt x="25" y="69"/>
                  </a:lnTo>
                  <a:lnTo>
                    <a:pt x="27" y="68"/>
                  </a:lnTo>
                  <a:lnTo>
                    <a:pt x="27" y="68"/>
                  </a:lnTo>
                  <a:close/>
                  <a:moveTo>
                    <a:pt x="14" y="68"/>
                  </a:moveTo>
                  <a:lnTo>
                    <a:pt x="16" y="69"/>
                  </a:lnTo>
                  <a:lnTo>
                    <a:pt x="14" y="71"/>
                  </a:lnTo>
                  <a:lnTo>
                    <a:pt x="12" y="71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8"/>
                  </a:lnTo>
                  <a:lnTo>
                    <a:pt x="11" y="68"/>
                  </a:lnTo>
                  <a:lnTo>
                    <a:pt x="11" y="68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4" y="68"/>
                  </a:lnTo>
                  <a:close/>
                  <a:moveTo>
                    <a:pt x="28" y="50"/>
                  </a:moveTo>
                  <a:lnTo>
                    <a:pt x="28" y="50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7" y="57"/>
                  </a:lnTo>
                  <a:lnTo>
                    <a:pt x="25" y="57"/>
                  </a:lnTo>
                  <a:lnTo>
                    <a:pt x="25" y="58"/>
                  </a:lnTo>
                  <a:lnTo>
                    <a:pt x="23" y="58"/>
                  </a:lnTo>
                  <a:lnTo>
                    <a:pt x="25" y="58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2" y="62"/>
                  </a:lnTo>
                  <a:lnTo>
                    <a:pt x="22" y="63"/>
                  </a:lnTo>
                  <a:lnTo>
                    <a:pt x="19" y="65"/>
                  </a:lnTo>
                  <a:lnTo>
                    <a:pt x="19" y="65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6" y="65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6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0" y="55"/>
                  </a:lnTo>
                  <a:lnTo>
                    <a:pt x="20" y="54"/>
                  </a:lnTo>
                  <a:lnTo>
                    <a:pt x="23" y="54"/>
                  </a:lnTo>
                  <a:lnTo>
                    <a:pt x="27" y="50"/>
                  </a:lnTo>
                  <a:lnTo>
                    <a:pt x="28" y="50"/>
                  </a:lnTo>
                  <a:close/>
                  <a:moveTo>
                    <a:pt x="71" y="47"/>
                  </a:moveTo>
                  <a:lnTo>
                    <a:pt x="74" y="47"/>
                  </a:lnTo>
                  <a:lnTo>
                    <a:pt x="74" y="47"/>
                  </a:lnTo>
                  <a:lnTo>
                    <a:pt x="74" y="49"/>
                  </a:lnTo>
                  <a:lnTo>
                    <a:pt x="72" y="50"/>
                  </a:lnTo>
                  <a:lnTo>
                    <a:pt x="72" y="52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1" y="54"/>
                  </a:lnTo>
                  <a:lnTo>
                    <a:pt x="69" y="57"/>
                  </a:lnTo>
                  <a:lnTo>
                    <a:pt x="63" y="60"/>
                  </a:lnTo>
                  <a:lnTo>
                    <a:pt x="60" y="62"/>
                  </a:lnTo>
                  <a:lnTo>
                    <a:pt x="60" y="63"/>
                  </a:lnTo>
                  <a:lnTo>
                    <a:pt x="60" y="65"/>
                  </a:lnTo>
                  <a:lnTo>
                    <a:pt x="61" y="65"/>
                  </a:lnTo>
                  <a:lnTo>
                    <a:pt x="61" y="65"/>
                  </a:lnTo>
                  <a:lnTo>
                    <a:pt x="61" y="66"/>
                  </a:lnTo>
                  <a:lnTo>
                    <a:pt x="58" y="68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6" y="68"/>
                  </a:lnTo>
                  <a:lnTo>
                    <a:pt x="69" y="68"/>
                  </a:lnTo>
                  <a:lnTo>
                    <a:pt x="71" y="68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5" y="68"/>
                  </a:lnTo>
                  <a:lnTo>
                    <a:pt x="77" y="68"/>
                  </a:lnTo>
                  <a:lnTo>
                    <a:pt x="85" y="68"/>
                  </a:lnTo>
                  <a:lnTo>
                    <a:pt x="88" y="68"/>
                  </a:lnTo>
                  <a:lnTo>
                    <a:pt x="90" y="68"/>
                  </a:lnTo>
                  <a:lnTo>
                    <a:pt x="91" y="69"/>
                  </a:lnTo>
                  <a:lnTo>
                    <a:pt x="91" y="71"/>
                  </a:lnTo>
                  <a:lnTo>
                    <a:pt x="91" y="73"/>
                  </a:lnTo>
                  <a:lnTo>
                    <a:pt x="91" y="73"/>
                  </a:lnTo>
                  <a:lnTo>
                    <a:pt x="90" y="74"/>
                  </a:lnTo>
                  <a:lnTo>
                    <a:pt x="88" y="76"/>
                  </a:lnTo>
                  <a:lnTo>
                    <a:pt x="88" y="77"/>
                  </a:lnTo>
                  <a:lnTo>
                    <a:pt x="88" y="79"/>
                  </a:lnTo>
                  <a:lnTo>
                    <a:pt x="88" y="80"/>
                  </a:lnTo>
                  <a:lnTo>
                    <a:pt x="85" y="85"/>
                  </a:lnTo>
                  <a:lnTo>
                    <a:pt x="83" y="87"/>
                  </a:lnTo>
                  <a:lnTo>
                    <a:pt x="82" y="90"/>
                  </a:lnTo>
                  <a:lnTo>
                    <a:pt x="80" y="91"/>
                  </a:lnTo>
                  <a:lnTo>
                    <a:pt x="79" y="91"/>
                  </a:lnTo>
                  <a:lnTo>
                    <a:pt x="77" y="93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71" y="95"/>
                  </a:lnTo>
                  <a:lnTo>
                    <a:pt x="72" y="95"/>
                  </a:lnTo>
                  <a:lnTo>
                    <a:pt x="75" y="95"/>
                  </a:lnTo>
                  <a:lnTo>
                    <a:pt x="79" y="96"/>
                  </a:lnTo>
                  <a:lnTo>
                    <a:pt x="79" y="98"/>
                  </a:lnTo>
                  <a:lnTo>
                    <a:pt x="77" y="98"/>
                  </a:lnTo>
                  <a:lnTo>
                    <a:pt x="74" y="98"/>
                  </a:lnTo>
                  <a:lnTo>
                    <a:pt x="72" y="101"/>
                  </a:lnTo>
                  <a:lnTo>
                    <a:pt x="71" y="101"/>
                  </a:lnTo>
                  <a:lnTo>
                    <a:pt x="69" y="102"/>
                  </a:lnTo>
                  <a:lnTo>
                    <a:pt x="68" y="101"/>
                  </a:lnTo>
                  <a:lnTo>
                    <a:pt x="64" y="101"/>
                  </a:lnTo>
                  <a:lnTo>
                    <a:pt x="63" y="101"/>
                  </a:lnTo>
                  <a:lnTo>
                    <a:pt x="64" y="101"/>
                  </a:lnTo>
                  <a:lnTo>
                    <a:pt x="66" y="102"/>
                  </a:lnTo>
                  <a:lnTo>
                    <a:pt x="74" y="104"/>
                  </a:lnTo>
                  <a:lnTo>
                    <a:pt x="74" y="102"/>
                  </a:lnTo>
                  <a:lnTo>
                    <a:pt x="77" y="102"/>
                  </a:lnTo>
                  <a:lnTo>
                    <a:pt x="80" y="102"/>
                  </a:lnTo>
                  <a:lnTo>
                    <a:pt x="87" y="104"/>
                  </a:lnTo>
                  <a:lnTo>
                    <a:pt x="88" y="106"/>
                  </a:lnTo>
                  <a:lnTo>
                    <a:pt x="91" y="109"/>
                  </a:lnTo>
                  <a:lnTo>
                    <a:pt x="93" y="110"/>
                  </a:lnTo>
                  <a:lnTo>
                    <a:pt x="94" y="110"/>
                  </a:lnTo>
                  <a:lnTo>
                    <a:pt x="94" y="112"/>
                  </a:lnTo>
                  <a:lnTo>
                    <a:pt x="96" y="117"/>
                  </a:lnTo>
                  <a:lnTo>
                    <a:pt x="98" y="121"/>
                  </a:lnTo>
                  <a:lnTo>
                    <a:pt x="99" y="128"/>
                  </a:lnTo>
                  <a:lnTo>
                    <a:pt x="99" y="129"/>
                  </a:lnTo>
                  <a:lnTo>
                    <a:pt x="101" y="129"/>
                  </a:lnTo>
                  <a:lnTo>
                    <a:pt x="107" y="132"/>
                  </a:lnTo>
                  <a:lnTo>
                    <a:pt x="109" y="132"/>
                  </a:lnTo>
                  <a:lnTo>
                    <a:pt x="110" y="134"/>
                  </a:lnTo>
                  <a:lnTo>
                    <a:pt x="112" y="137"/>
                  </a:lnTo>
                  <a:lnTo>
                    <a:pt x="115" y="139"/>
                  </a:lnTo>
                  <a:lnTo>
                    <a:pt x="116" y="140"/>
                  </a:lnTo>
                  <a:lnTo>
                    <a:pt x="115" y="140"/>
                  </a:lnTo>
                  <a:lnTo>
                    <a:pt x="115" y="142"/>
                  </a:lnTo>
                  <a:lnTo>
                    <a:pt x="115" y="143"/>
                  </a:lnTo>
                  <a:lnTo>
                    <a:pt x="116" y="145"/>
                  </a:lnTo>
                  <a:lnTo>
                    <a:pt x="118" y="148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18" y="150"/>
                  </a:lnTo>
                  <a:lnTo>
                    <a:pt x="118" y="150"/>
                  </a:lnTo>
                  <a:lnTo>
                    <a:pt x="116" y="150"/>
                  </a:lnTo>
                  <a:lnTo>
                    <a:pt x="115" y="148"/>
                  </a:lnTo>
                  <a:lnTo>
                    <a:pt x="113" y="148"/>
                  </a:lnTo>
                  <a:lnTo>
                    <a:pt x="112" y="148"/>
                  </a:lnTo>
                  <a:lnTo>
                    <a:pt x="110" y="148"/>
                  </a:lnTo>
                  <a:lnTo>
                    <a:pt x="109" y="148"/>
                  </a:lnTo>
                  <a:lnTo>
                    <a:pt x="110" y="148"/>
                  </a:lnTo>
                  <a:lnTo>
                    <a:pt x="113" y="148"/>
                  </a:lnTo>
                  <a:lnTo>
                    <a:pt x="120" y="153"/>
                  </a:lnTo>
                  <a:lnTo>
                    <a:pt x="121" y="156"/>
                  </a:lnTo>
                  <a:lnTo>
                    <a:pt x="123" y="159"/>
                  </a:lnTo>
                  <a:lnTo>
                    <a:pt x="123" y="161"/>
                  </a:lnTo>
                  <a:lnTo>
                    <a:pt x="121" y="162"/>
                  </a:lnTo>
                  <a:lnTo>
                    <a:pt x="120" y="162"/>
                  </a:lnTo>
                  <a:lnTo>
                    <a:pt x="118" y="164"/>
                  </a:lnTo>
                  <a:lnTo>
                    <a:pt x="121" y="166"/>
                  </a:lnTo>
                  <a:lnTo>
                    <a:pt x="123" y="166"/>
                  </a:lnTo>
                  <a:lnTo>
                    <a:pt x="123" y="166"/>
                  </a:lnTo>
                  <a:lnTo>
                    <a:pt x="124" y="166"/>
                  </a:lnTo>
                  <a:lnTo>
                    <a:pt x="126" y="164"/>
                  </a:lnTo>
                  <a:lnTo>
                    <a:pt x="126" y="162"/>
                  </a:lnTo>
                  <a:lnTo>
                    <a:pt x="128" y="162"/>
                  </a:lnTo>
                  <a:lnTo>
                    <a:pt x="129" y="162"/>
                  </a:lnTo>
                  <a:lnTo>
                    <a:pt x="131" y="162"/>
                  </a:lnTo>
                  <a:lnTo>
                    <a:pt x="132" y="162"/>
                  </a:lnTo>
                  <a:lnTo>
                    <a:pt x="135" y="164"/>
                  </a:lnTo>
                  <a:lnTo>
                    <a:pt x="137" y="164"/>
                  </a:lnTo>
                  <a:lnTo>
                    <a:pt x="142" y="167"/>
                  </a:lnTo>
                  <a:lnTo>
                    <a:pt x="143" y="169"/>
                  </a:lnTo>
                  <a:lnTo>
                    <a:pt x="143" y="170"/>
                  </a:lnTo>
                  <a:lnTo>
                    <a:pt x="143" y="172"/>
                  </a:lnTo>
                  <a:lnTo>
                    <a:pt x="142" y="175"/>
                  </a:lnTo>
                  <a:lnTo>
                    <a:pt x="142" y="177"/>
                  </a:lnTo>
                  <a:lnTo>
                    <a:pt x="142" y="178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9" y="181"/>
                  </a:lnTo>
                  <a:lnTo>
                    <a:pt x="137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4"/>
                  </a:lnTo>
                  <a:lnTo>
                    <a:pt x="135" y="186"/>
                  </a:lnTo>
                  <a:lnTo>
                    <a:pt x="134" y="186"/>
                  </a:lnTo>
                  <a:lnTo>
                    <a:pt x="132" y="186"/>
                  </a:lnTo>
                  <a:lnTo>
                    <a:pt x="129" y="188"/>
                  </a:lnTo>
                  <a:lnTo>
                    <a:pt x="131" y="188"/>
                  </a:lnTo>
                  <a:lnTo>
                    <a:pt x="131" y="189"/>
                  </a:lnTo>
                  <a:lnTo>
                    <a:pt x="131" y="189"/>
                  </a:lnTo>
                  <a:lnTo>
                    <a:pt x="129" y="191"/>
                  </a:lnTo>
                  <a:lnTo>
                    <a:pt x="128" y="191"/>
                  </a:lnTo>
                  <a:lnTo>
                    <a:pt x="126" y="191"/>
                  </a:lnTo>
                  <a:lnTo>
                    <a:pt x="124" y="191"/>
                  </a:lnTo>
                  <a:lnTo>
                    <a:pt x="124" y="192"/>
                  </a:lnTo>
                  <a:lnTo>
                    <a:pt x="126" y="192"/>
                  </a:lnTo>
                  <a:lnTo>
                    <a:pt x="126" y="192"/>
                  </a:lnTo>
                  <a:lnTo>
                    <a:pt x="128" y="192"/>
                  </a:lnTo>
                  <a:lnTo>
                    <a:pt x="128" y="194"/>
                  </a:lnTo>
                  <a:lnTo>
                    <a:pt x="131" y="194"/>
                  </a:lnTo>
                  <a:lnTo>
                    <a:pt x="132" y="194"/>
                  </a:lnTo>
                  <a:lnTo>
                    <a:pt x="135" y="194"/>
                  </a:lnTo>
                  <a:lnTo>
                    <a:pt x="137" y="194"/>
                  </a:lnTo>
                  <a:lnTo>
                    <a:pt x="139" y="194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37" y="199"/>
                  </a:lnTo>
                  <a:lnTo>
                    <a:pt x="132" y="200"/>
                  </a:lnTo>
                  <a:lnTo>
                    <a:pt x="132" y="202"/>
                  </a:lnTo>
                  <a:lnTo>
                    <a:pt x="132" y="202"/>
                  </a:lnTo>
                  <a:lnTo>
                    <a:pt x="129" y="202"/>
                  </a:lnTo>
                  <a:lnTo>
                    <a:pt x="128" y="203"/>
                  </a:lnTo>
                  <a:lnTo>
                    <a:pt x="126" y="203"/>
                  </a:lnTo>
                  <a:lnTo>
                    <a:pt x="124" y="205"/>
                  </a:lnTo>
                  <a:lnTo>
                    <a:pt x="123" y="205"/>
                  </a:lnTo>
                  <a:lnTo>
                    <a:pt x="121" y="205"/>
                  </a:lnTo>
                  <a:lnTo>
                    <a:pt x="115" y="205"/>
                  </a:lnTo>
                  <a:lnTo>
                    <a:pt x="112" y="205"/>
                  </a:lnTo>
                  <a:lnTo>
                    <a:pt x="107" y="205"/>
                  </a:lnTo>
                  <a:lnTo>
                    <a:pt x="105" y="205"/>
                  </a:lnTo>
                  <a:lnTo>
                    <a:pt x="104" y="205"/>
                  </a:lnTo>
                  <a:lnTo>
                    <a:pt x="101" y="203"/>
                  </a:lnTo>
                  <a:lnTo>
                    <a:pt x="99" y="203"/>
                  </a:lnTo>
                  <a:lnTo>
                    <a:pt x="98" y="203"/>
                  </a:lnTo>
                  <a:lnTo>
                    <a:pt x="99" y="205"/>
                  </a:lnTo>
                  <a:lnTo>
                    <a:pt x="96" y="205"/>
                  </a:lnTo>
                  <a:lnTo>
                    <a:pt x="94" y="206"/>
                  </a:lnTo>
                  <a:lnTo>
                    <a:pt x="93" y="206"/>
                  </a:lnTo>
                  <a:lnTo>
                    <a:pt x="91" y="206"/>
                  </a:lnTo>
                  <a:lnTo>
                    <a:pt x="88" y="206"/>
                  </a:lnTo>
                  <a:lnTo>
                    <a:pt x="88" y="206"/>
                  </a:lnTo>
                  <a:lnTo>
                    <a:pt x="90" y="208"/>
                  </a:lnTo>
                  <a:lnTo>
                    <a:pt x="88" y="208"/>
                  </a:lnTo>
                  <a:lnTo>
                    <a:pt x="88" y="208"/>
                  </a:lnTo>
                  <a:lnTo>
                    <a:pt x="83" y="208"/>
                  </a:lnTo>
                  <a:lnTo>
                    <a:pt x="83" y="208"/>
                  </a:lnTo>
                  <a:lnTo>
                    <a:pt x="82" y="208"/>
                  </a:lnTo>
                  <a:lnTo>
                    <a:pt x="80" y="208"/>
                  </a:lnTo>
                  <a:lnTo>
                    <a:pt x="79" y="206"/>
                  </a:lnTo>
                  <a:lnTo>
                    <a:pt x="77" y="206"/>
                  </a:lnTo>
                  <a:lnTo>
                    <a:pt x="75" y="206"/>
                  </a:lnTo>
                  <a:lnTo>
                    <a:pt x="74" y="206"/>
                  </a:lnTo>
                  <a:lnTo>
                    <a:pt x="69" y="208"/>
                  </a:lnTo>
                  <a:lnTo>
                    <a:pt x="68" y="210"/>
                  </a:lnTo>
                  <a:lnTo>
                    <a:pt x="66" y="211"/>
                  </a:lnTo>
                  <a:lnTo>
                    <a:pt x="66" y="214"/>
                  </a:lnTo>
                  <a:lnTo>
                    <a:pt x="64" y="216"/>
                  </a:lnTo>
                  <a:lnTo>
                    <a:pt x="63" y="216"/>
                  </a:lnTo>
                  <a:lnTo>
                    <a:pt x="61" y="214"/>
                  </a:lnTo>
                  <a:lnTo>
                    <a:pt x="58" y="213"/>
                  </a:lnTo>
                  <a:lnTo>
                    <a:pt x="58" y="213"/>
                  </a:lnTo>
                  <a:lnTo>
                    <a:pt x="57" y="213"/>
                  </a:lnTo>
                  <a:lnTo>
                    <a:pt x="57" y="213"/>
                  </a:lnTo>
                  <a:lnTo>
                    <a:pt x="55" y="213"/>
                  </a:lnTo>
                  <a:lnTo>
                    <a:pt x="55" y="213"/>
                  </a:lnTo>
                  <a:lnTo>
                    <a:pt x="52" y="213"/>
                  </a:lnTo>
                  <a:lnTo>
                    <a:pt x="49" y="214"/>
                  </a:lnTo>
                  <a:lnTo>
                    <a:pt x="49" y="214"/>
                  </a:lnTo>
                  <a:lnTo>
                    <a:pt x="46" y="216"/>
                  </a:lnTo>
                  <a:lnTo>
                    <a:pt x="46" y="217"/>
                  </a:lnTo>
                  <a:lnTo>
                    <a:pt x="44" y="219"/>
                  </a:lnTo>
                  <a:lnTo>
                    <a:pt x="42" y="219"/>
                  </a:lnTo>
                  <a:lnTo>
                    <a:pt x="41" y="217"/>
                  </a:lnTo>
                  <a:lnTo>
                    <a:pt x="39" y="217"/>
                  </a:lnTo>
                  <a:lnTo>
                    <a:pt x="38" y="217"/>
                  </a:lnTo>
                  <a:lnTo>
                    <a:pt x="36" y="219"/>
                  </a:lnTo>
                  <a:lnTo>
                    <a:pt x="36" y="217"/>
                  </a:lnTo>
                  <a:lnTo>
                    <a:pt x="36" y="217"/>
                  </a:lnTo>
                  <a:lnTo>
                    <a:pt x="38" y="216"/>
                  </a:lnTo>
                  <a:lnTo>
                    <a:pt x="41" y="214"/>
                  </a:lnTo>
                  <a:lnTo>
                    <a:pt x="44" y="213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0"/>
                  </a:lnTo>
                  <a:lnTo>
                    <a:pt x="47" y="210"/>
                  </a:lnTo>
                  <a:lnTo>
                    <a:pt x="47" y="208"/>
                  </a:lnTo>
                  <a:lnTo>
                    <a:pt x="52" y="205"/>
                  </a:lnTo>
                  <a:lnTo>
                    <a:pt x="52" y="205"/>
                  </a:lnTo>
                  <a:lnTo>
                    <a:pt x="52" y="203"/>
                  </a:lnTo>
                  <a:lnTo>
                    <a:pt x="52" y="202"/>
                  </a:lnTo>
                  <a:lnTo>
                    <a:pt x="55" y="200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63" y="197"/>
                  </a:lnTo>
                  <a:lnTo>
                    <a:pt x="66" y="197"/>
                  </a:lnTo>
                  <a:lnTo>
                    <a:pt x="69" y="197"/>
                  </a:lnTo>
                  <a:lnTo>
                    <a:pt x="71" y="197"/>
                  </a:lnTo>
                  <a:lnTo>
                    <a:pt x="72" y="197"/>
                  </a:lnTo>
                  <a:lnTo>
                    <a:pt x="74" y="195"/>
                  </a:lnTo>
                  <a:lnTo>
                    <a:pt x="75" y="192"/>
                  </a:lnTo>
                  <a:lnTo>
                    <a:pt x="77" y="192"/>
                  </a:lnTo>
                  <a:lnTo>
                    <a:pt x="79" y="191"/>
                  </a:lnTo>
                  <a:lnTo>
                    <a:pt x="80" y="189"/>
                  </a:lnTo>
                  <a:lnTo>
                    <a:pt x="82" y="186"/>
                  </a:lnTo>
                  <a:lnTo>
                    <a:pt x="82" y="188"/>
                  </a:lnTo>
                  <a:lnTo>
                    <a:pt x="79" y="189"/>
                  </a:lnTo>
                  <a:lnTo>
                    <a:pt x="79" y="189"/>
                  </a:lnTo>
                  <a:lnTo>
                    <a:pt x="74" y="191"/>
                  </a:lnTo>
                  <a:lnTo>
                    <a:pt x="74" y="191"/>
                  </a:lnTo>
                  <a:lnTo>
                    <a:pt x="71" y="194"/>
                  </a:lnTo>
                  <a:lnTo>
                    <a:pt x="71" y="194"/>
                  </a:lnTo>
                  <a:lnTo>
                    <a:pt x="66" y="192"/>
                  </a:lnTo>
                  <a:lnTo>
                    <a:pt x="63" y="191"/>
                  </a:lnTo>
                  <a:lnTo>
                    <a:pt x="61" y="189"/>
                  </a:lnTo>
                  <a:lnTo>
                    <a:pt x="61" y="189"/>
                  </a:lnTo>
                  <a:lnTo>
                    <a:pt x="60" y="189"/>
                  </a:lnTo>
                  <a:lnTo>
                    <a:pt x="58" y="191"/>
                  </a:lnTo>
                  <a:lnTo>
                    <a:pt x="57" y="189"/>
                  </a:lnTo>
                  <a:lnTo>
                    <a:pt x="58" y="189"/>
                  </a:lnTo>
                  <a:lnTo>
                    <a:pt x="58" y="188"/>
                  </a:lnTo>
                  <a:lnTo>
                    <a:pt x="57" y="188"/>
                  </a:lnTo>
                  <a:lnTo>
                    <a:pt x="55" y="188"/>
                  </a:lnTo>
                  <a:lnTo>
                    <a:pt x="55" y="186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50" y="188"/>
                  </a:lnTo>
                  <a:lnTo>
                    <a:pt x="47" y="189"/>
                  </a:lnTo>
                  <a:lnTo>
                    <a:pt x="44" y="188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4"/>
                  </a:lnTo>
                  <a:lnTo>
                    <a:pt x="42" y="184"/>
                  </a:lnTo>
                  <a:lnTo>
                    <a:pt x="42" y="183"/>
                  </a:lnTo>
                  <a:lnTo>
                    <a:pt x="44" y="181"/>
                  </a:lnTo>
                  <a:lnTo>
                    <a:pt x="47" y="181"/>
                  </a:lnTo>
                  <a:lnTo>
                    <a:pt x="52" y="178"/>
                  </a:lnTo>
                  <a:lnTo>
                    <a:pt x="55" y="178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3"/>
                  </a:lnTo>
                  <a:lnTo>
                    <a:pt x="60" y="172"/>
                  </a:lnTo>
                  <a:lnTo>
                    <a:pt x="60" y="172"/>
                  </a:lnTo>
                  <a:lnTo>
                    <a:pt x="60" y="170"/>
                  </a:lnTo>
                  <a:lnTo>
                    <a:pt x="58" y="170"/>
                  </a:lnTo>
                  <a:lnTo>
                    <a:pt x="58" y="169"/>
                  </a:lnTo>
                  <a:lnTo>
                    <a:pt x="60" y="169"/>
                  </a:lnTo>
                  <a:lnTo>
                    <a:pt x="60" y="167"/>
                  </a:lnTo>
                  <a:lnTo>
                    <a:pt x="58" y="166"/>
                  </a:lnTo>
                  <a:lnTo>
                    <a:pt x="58" y="166"/>
                  </a:lnTo>
                  <a:lnTo>
                    <a:pt x="58" y="164"/>
                  </a:lnTo>
                  <a:lnTo>
                    <a:pt x="57" y="164"/>
                  </a:lnTo>
                  <a:lnTo>
                    <a:pt x="55" y="164"/>
                  </a:lnTo>
                  <a:lnTo>
                    <a:pt x="53" y="166"/>
                  </a:lnTo>
                  <a:lnTo>
                    <a:pt x="52" y="166"/>
                  </a:lnTo>
                  <a:lnTo>
                    <a:pt x="50" y="166"/>
                  </a:lnTo>
                  <a:lnTo>
                    <a:pt x="50" y="166"/>
                  </a:lnTo>
                  <a:lnTo>
                    <a:pt x="50" y="164"/>
                  </a:lnTo>
                  <a:lnTo>
                    <a:pt x="52" y="162"/>
                  </a:lnTo>
                  <a:lnTo>
                    <a:pt x="53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7" y="159"/>
                  </a:lnTo>
                  <a:lnTo>
                    <a:pt x="58" y="158"/>
                  </a:lnTo>
                  <a:lnTo>
                    <a:pt x="63" y="156"/>
                  </a:lnTo>
                  <a:lnTo>
                    <a:pt x="63" y="156"/>
                  </a:lnTo>
                  <a:lnTo>
                    <a:pt x="64" y="156"/>
                  </a:lnTo>
                  <a:lnTo>
                    <a:pt x="66" y="156"/>
                  </a:lnTo>
                  <a:lnTo>
                    <a:pt x="68" y="156"/>
                  </a:lnTo>
                  <a:lnTo>
                    <a:pt x="69" y="156"/>
                  </a:lnTo>
                  <a:lnTo>
                    <a:pt x="72" y="158"/>
                  </a:lnTo>
                  <a:lnTo>
                    <a:pt x="72" y="154"/>
                  </a:lnTo>
                  <a:lnTo>
                    <a:pt x="74" y="154"/>
                  </a:lnTo>
                  <a:lnTo>
                    <a:pt x="75" y="156"/>
                  </a:lnTo>
                  <a:lnTo>
                    <a:pt x="77" y="156"/>
                  </a:lnTo>
                  <a:lnTo>
                    <a:pt x="79" y="156"/>
                  </a:lnTo>
                  <a:lnTo>
                    <a:pt x="77" y="156"/>
                  </a:lnTo>
                  <a:lnTo>
                    <a:pt x="77" y="156"/>
                  </a:lnTo>
                  <a:lnTo>
                    <a:pt x="75" y="156"/>
                  </a:lnTo>
                  <a:lnTo>
                    <a:pt x="75" y="154"/>
                  </a:lnTo>
                  <a:lnTo>
                    <a:pt x="74" y="151"/>
                  </a:lnTo>
                  <a:lnTo>
                    <a:pt x="74" y="151"/>
                  </a:lnTo>
                  <a:lnTo>
                    <a:pt x="74" y="150"/>
                  </a:lnTo>
                  <a:lnTo>
                    <a:pt x="75" y="148"/>
                  </a:lnTo>
                  <a:lnTo>
                    <a:pt x="74" y="148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4" y="145"/>
                  </a:lnTo>
                  <a:lnTo>
                    <a:pt x="75" y="143"/>
                  </a:lnTo>
                  <a:lnTo>
                    <a:pt x="77" y="142"/>
                  </a:lnTo>
                  <a:lnTo>
                    <a:pt x="77" y="140"/>
                  </a:lnTo>
                  <a:lnTo>
                    <a:pt x="77" y="139"/>
                  </a:lnTo>
                  <a:lnTo>
                    <a:pt x="74" y="139"/>
                  </a:lnTo>
                  <a:lnTo>
                    <a:pt x="74" y="139"/>
                  </a:lnTo>
                  <a:lnTo>
                    <a:pt x="72" y="140"/>
                  </a:lnTo>
                  <a:lnTo>
                    <a:pt x="72" y="140"/>
                  </a:lnTo>
                  <a:lnTo>
                    <a:pt x="69" y="139"/>
                  </a:lnTo>
                  <a:lnTo>
                    <a:pt x="69" y="137"/>
                  </a:lnTo>
                  <a:lnTo>
                    <a:pt x="66" y="132"/>
                  </a:lnTo>
                  <a:lnTo>
                    <a:pt x="66" y="131"/>
                  </a:lnTo>
                  <a:lnTo>
                    <a:pt x="68" y="128"/>
                  </a:lnTo>
                  <a:lnTo>
                    <a:pt x="71" y="125"/>
                  </a:lnTo>
                  <a:lnTo>
                    <a:pt x="74" y="123"/>
                  </a:lnTo>
                  <a:lnTo>
                    <a:pt x="74" y="123"/>
                  </a:lnTo>
                  <a:lnTo>
                    <a:pt x="68" y="123"/>
                  </a:lnTo>
                  <a:lnTo>
                    <a:pt x="66" y="123"/>
                  </a:lnTo>
                  <a:lnTo>
                    <a:pt x="64" y="125"/>
                  </a:lnTo>
                  <a:lnTo>
                    <a:pt x="64" y="125"/>
                  </a:lnTo>
                  <a:lnTo>
                    <a:pt x="63" y="125"/>
                  </a:lnTo>
                  <a:lnTo>
                    <a:pt x="63" y="126"/>
                  </a:lnTo>
                  <a:lnTo>
                    <a:pt x="61" y="126"/>
                  </a:lnTo>
                  <a:lnTo>
                    <a:pt x="61" y="128"/>
                  </a:lnTo>
                  <a:lnTo>
                    <a:pt x="58" y="126"/>
                  </a:lnTo>
                  <a:lnTo>
                    <a:pt x="58" y="128"/>
                  </a:lnTo>
                  <a:lnTo>
                    <a:pt x="58" y="126"/>
                  </a:lnTo>
                  <a:lnTo>
                    <a:pt x="57" y="126"/>
                  </a:lnTo>
                  <a:lnTo>
                    <a:pt x="57" y="126"/>
                  </a:lnTo>
                  <a:lnTo>
                    <a:pt x="55" y="126"/>
                  </a:lnTo>
                  <a:lnTo>
                    <a:pt x="53" y="126"/>
                  </a:lnTo>
                  <a:lnTo>
                    <a:pt x="52" y="128"/>
                  </a:lnTo>
                  <a:lnTo>
                    <a:pt x="50" y="126"/>
                  </a:lnTo>
                  <a:lnTo>
                    <a:pt x="49" y="126"/>
                  </a:lnTo>
                  <a:lnTo>
                    <a:pt x="47" y="126"/>
                  </a:lnTo>
                  <a:lnTo>
                    <a:pt x="47" y="128"/>
                  </a:lnTo>
                  <a:lnTo>
                    <a:pt x="47" y="129"/>
                  </a:lnTo>
                  <a:lnTo>
                    <a:pt x="46" y="128"/>
                  </a:lnTo>
                  <a:lnTo>
                    <a:pt x="44" y="126"/>
                  </a:lnTo>
                  <a:lnTo>
                    <a:pt x="42" y="125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4" y="123"/>
                  </a:lnTo>
                  <a:lnTo>
                    <a:pt x="46" y="120"/>
                  </a:lnTo>
                  <a:lnTo>
                    <a:pt x="49" y="115"/>
                  </a:lnTo>
                  <a:lnTo>
                    <a:pt x="50" y="114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49" y="110"/>
                  </a:lnTo>
                  <a:lnTo>
                    <a:pt x="47" y="109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9" y="104"/>
                  </a:lnTo>
                  <a:lnTo>
                    <a:pt x="49" y="104"/>
                  </a:lnTo>
                  <a:lnTo>
                    <a:pt x="52" y="104"/>
                  </a:lnTo>
                  <a:lnTo>
                    <a:pt x="50" y="102"/>
                  </a:lnTo>
                  <a:lnTo>
                    <a:pt x="47" y="101"/>
                  </a:lnTo>
                  <a:lnTo>
                    <a:pt x="47" y="101"/>
                  </a:lnTo>
                  <a:lnTo>
                    <a:pt x="49" y="99"/>
                  </a:lnTo>
                  <a:lnTo>
                    <a:pt x="49" y="99"/>
                  </a:lnTo>
                  <a:lnTo>
                    <a:pt x="47" y="99"/>
                  </a:lnTo>
                  <a:lnTo>
                    <a:pt x="47" y="102"/>
                  </a:lnTo>
                  <a:lnTo>
                    <a:pt x="46" y="102"/>
                  </a:lnTo>
                  <a:lnTo>
                    <a:pt x="44" y="102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2" y="99"/>
                  </a:lnTo>
                  <a:lnTo>
                    <a:pt x="46" y="98"/>
                  </a:lnTo>
                  <a:lnTo>
                    <a:pt x="44" y="98"/>
                  </a:lnTo>
                  <a:lnTo>
                    <a:pt x="41" y="10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41" y="106"/>
                  </a:lnTo>
                  <a:lnTo>
                    <a:pt x="39" y="107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6" y="117"/>
                  </a:lnTo>
                  <a:lnTo>
                    <a:pt x="36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6" y="110"/>
                  </a:lnTo>
                  <a:lnTo>
                    <a:pt x="36" y="109"/>
                  </a:lnTo>
                  <a:lnTo>
                    <a:pt x="36" y="109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7"/>
                  </a:lnTo>
                  <a:lnTo>
                    <a:pt x="36" y="107"/>
                  </a:lnTo>
                  <a:lnTo>
                    <a:pt x="36" y="106"/>
                  </a:lnTo>
                  <a:lnTo>
                    <a:pt x="36" y="101"/>
                  </a:lnTo>
                  <a:lnTo>
                    <a:pt x="38" y="99"/>
                  </a:lnTo>
                  <a:lnTo>
                    <a:pt x="38" y="98"/>
                  </a:lnTo>
                  <a:lnTo>
                    <a:pt x="38" y="95"/>
                  </a:lnTo>
                  <a:lnTo>
                    <a:pt x="39" y="93"/>
                  </a:lnTo>
                  <a:lnTo>
                    <a:pt x="39" y="91"/>
                  </a:lnTo>
                  <a:lnTo>
                    <a:pt x="41" y="91"/>
                  </a:lnTo>
                  <a:lnTo>
                    <a:pt x="41" y="90"/>
                  </a:lnTo>
                  <a:lnTo>
                    <a:pt x="42" y="88"/>
                  </a:lnTo>
                  <a:lnTo>
                    <a:pt x="42" y="87"/>
                  </a:lnTo>
                  <a:lnTo>
                    <a:pt x="42" y="87"/>
                  </a:lnTo>
                  <a:lnTo>
                    <a:pt x="38" y="91"/>
                  </a:lnTo>
                  <a:lnTo>
                    <a:pt x="36" y="91"/>
                  </a:lnTo>
                  <a:lnTo>
                    <a:pt x="34" y="91"/>
                  </a:lnTo>
                  <a:lnTo>
                    <a:pt x="33" y="91"/>
                  </a:lnTo>
                  <a:lnTo>
                    <a:pt x="31" y="90"/>
                  </a:lnTo>
                  <a:lnTo>
                    <a:pt x="31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3" y="87"/>
                  </a:lnTo>
                  <a:lnTo>
                    <a:pt x="34" y="85"/>
                  </a:lnTo>
                  <a:lnTo>
                    <a:pt x="33" y="84"/>
                  </a:lnTo>
                  <a:lnTo>
                    <a:pt x="33" y="84"/>
                  </a:lnTo>
                  <a:lnTo>
                    <a:pt x="34" y="82"/>
                  </a:lnTo>
                  <a:lnTo>
                    <a:pt x="38" y="80"/>
                  </a:lnTo>
                  <a:lnTo>
                    <a:pt x="38" y="77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34" y="74"/>
                  </a:lnTo>
                  <a:lnTo>
                    <a:pt x="33" y="73"/>
                  </a:lnTo>
                  <a:lnTo>
                    <a:pt x="34" y="73"/>
                  </a:lnTo>
                  <a:lnTo>
                    <a:pt x="34" y="71"/>
                  </a:lnTo>
                  <a:lnTo>
                    <a:pt x="36" y="71"/>
                  </a:lnTo>
                  <a:lnTo>
                    <a:pt x="38" y="71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8"/>
                  </a:lnTo>
                  <a:lnTo>
                    <a:pt x="34" y="68"/>
                  </a:lnTo>
                  <a:lnTo>
                    <a:pt x="36" y="66"/>
                  </a:lnTo>
                  <a:lnTo>
                    <a:pt x="36" y="65"/>
                  </a:lnTo>
                  <a:lnTo>
                    <a:pt x="36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41" y="58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4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4" y="54"/>
                  </a:lnTo>
                  <a:lnTo>
                    <a:pt x="44" y="54"/>
                  </a:lnTo>
                  <a:lnTo>
                    <a:pt x="44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9"/>
                  </a:lnTo>
                  <a:lnTo>
                    <a:pt x="53" y="49"/>
                  </a:lnTo>
                  <a:lnTo>
                    <a:pt x="53" y="50"/>
                  </a:lnTo>
                  <a:lnTo>
                    <a:pt x="57" y="49"/>
                  </a:lnTo>
                  <a:lnTo>
                    <a:pt x="61" y="49"/>
                  </a:lnTo>
                  <a:lnTo>
                    <a:pt x="64" y="49"/>
                  </a:lnTo>
                  <a:lnTo>
                    <a:pt x="68" y="47"/>
                  </a:lnTo>
                  <a:lnTo>
                    <a:pt x="71" y="47"/>
                  </a:lnTo>
                  <a:close/>
                  <a:moveTo>
                    <a:pt x="75" y="44"/>
                  </a:moveTo>
                  <a:lnTo>
                    <a:pt x="75" y="44"/>
                  </a:lnTo>
                  <a:lnTo>
                    <a:pt x="75" y="44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4" y="44"/>
                  </a:lnTo>
                  <a:lnTo>
                    <a:pt x="75" y="44"/>
                  </a:lnTo>
                  <a:close/>
                  <a:moveTo>
                    <a:pt x="69" y="41"/>
                  </a:moveTo>
                  <a:lnTo>
                    <a:pt x="71" y="43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2" y="44"/>
                  </a:lnTo>
                  <a:lnTo>
                    <a:pt x="72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1"/>
                  </a:lnTo>
                  <a:close/>
                  <a:moveTo>
                    <a:pt x="71" y="36"/>
                  </a:moveTo>
                  <a:lnTo>
                    <a:pt x="72" y="36"/>
                  </a:lnTo>
                  <a:lnTo>
                    <a:pt x="74" y="38"/>
                  </a:lnTo>
                  <a:lnTo>
                    <a:pt x="74" y="38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5" y="41"/>
                  </a:lnTo>
                  <a:lnTo>
                    <a:pt x="77" y="41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39"/>
                  </a:lnTo>
                  <a:lnTo>
                    <a:pt x="71" y="39"/>
                  </a:lnTo>
                  <a:lnTo>
                    <a:pt x="71" y="41"/>
                  </a:lnTo>
                  <a:lnTo>
                    <a:pt x="69" y="41"/>
                  </a:lnTo>
                  <a:lnTo>
                    <a:pt x="69" y="39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6"/>
                  </a:lnTo>
                  <a:close/>
                  <a:moveTo>
                    <a:pt x="82" y="33"/>
                  </a:moveTo>
                  <a:lnTo>
                    <a:pt x="83" y="33"/>
                  </a:lnTo>
                  <a:lnTo>
                    <a:pt x="83" y="35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80" y="33"/>
                  </a:lnTo>
                  <a:lnTo>
                    <a:pt x="82" y="33"/>
                  </a:lnTo>
                  <a:close/>
                  <a:moveTo>
                    <a:pt x="75" y="33"/>
                  </a:moveTo>
                  <a:lnTo>
                    <a:pt x="77" y="33"/>
                  </a:lnTo>
                  <a:lnTo>
                    <a:pt x="77" y="35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7" y="35"/>
                  </a:lnTo>
                  <a:lnTo>
                    <a:pt x="75" y="35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5" y="33"/>
                  </a:lnTo>
                  <a:close/>
                  <a:moveTo>
                    <a:pt x="98" y="5"/>
                  </a:moveTo>
                  <a:lnTo>
                    <a:pt x="99" y="5"/>
                  </a:lnTo>
                  <a:lnTo>
                    <a:pt x="99" y="6"/>
                  </a:lnTo>
                  <a:lnTo>
                    <a:pt x="99" y="8"/>
                  </a:lnTo>
                  <a:lnTo>
                    <a:pt x="99" y="8"/>
                  </a:lnTo>
                  <a:lnTo>
                    <a:pt x="101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9"/>
                  </a:lnTo>
                  <a:lnTo>
                    <a:pt x="99" y="19"/>
                  </a:lnTo>
                  <a:lnTo>
                    <a:pt x="99" y="21"/>
                  </a:lnTo>
                  <a:lnTo>
                    <a:pt x="99" y="21"/>
                  </a:lnTo>
                  <a:lnTo>
                    <a:pt x="98" y="21"/>
                  </a:lnTo>
                  <a:lnTo>
                    <a:pt x="99" y="17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4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4" y="14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8"/>
                  </a:lnTo>
                  <a:lnTo>
                    <a:pt x="96" y="8"/>
                  </a:lnTo>
                  <a:lnTo>
                    <a:pt x="94" y="8"/>
                  </a:lnTo>
                  <a:lnTo>
                    <a:pt x="96" y="8"/>
                  </a:lnTo>
                  <a:lnTo>
                    <a:pt x="96" y="6"/>
                  </a:lnTo>
                  <a:lnTo>
                    <a:pt x="98" y="5"/>
                  </a:lnTo>
                  <a:lnTo>
                    <a:pt x="98" y="5"/>
                  </a:lnTo>
                  <a:close/>
                  <a:moveTo>
                    <a:pt x="102" y="3"/>
                  </a:moveTo>
                  <a:lnTo>
                    <a:pt x="104" y="3"/>
                  </a:lnTo>
                  <a:lnTo>
                    <a:pt x="104" y="3"/>
                  </a:lnTo>
                  <a:lnTo>
                    <a:pt x="104" y="5"/>
                  </a:lnTo>
                  <a:lnTo>
                    <a:pt x="102" y="5"/>
                  </a:lnTo>
                  <a:lnTo>
                    <a:pt x="102" y="5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2" y="8"/>
                  </a:lnTo>
                  <a:lnTo>
                    <a:pt x="102" y="8"/>
                  </a:lnTo>
                  <a:lnTo>
                    <a:pt x="101" y="5"/>
                  </a:lnTo>
                  <a:lnTo>
                    <a:pt x="102" y="3"/>
                  </a:lnTo>
                  <a:close/>
                  <a:moveTo>
                    <a:pt x="105" y="0"/>
                  </a:moveTo>
                  <a:lnTo>
                    <a:pt x="105" y="0"/>
                  </a:lnTo>
                  <a:lnTo>
                    <a:pt x="107" y="0"/>
                  </a:lnTo>
                  <a:lnTo>
                    <a:pt x="107" y="2"/>
                  </a:lnTo>
                  <a:lnTo>
                    <a:pt x="105" y="3"/>
                  </a:lnTo>
                  <a:lnTo>
                    <a:pt x="105" y="3"/>
                  </a:lnTo>
                  <a:lnTo>
                    <a:pt x="104" y="3"/>
                  </a:lnTo>
                  <a:lnTo>
                    <a:pt x="104" y="3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5" y="0"/>
                  </a:lnTo>
                  <a:lnTo>
                    <a:pt x="105" y="2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2" name="Freeform 28">
              <a:extLst>
                <a:ext uri="{FF2B5EF4-FFF2-40B4-BE49-F238E27FC236}">
                  <a16:creationId xmlns:a16="http://schemas.microsoft.com/office/drawing/2014/main" id="{CA910D9A-F1D9-45B2-8F18-56A0DBBFA1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298970"/>
              <a:ext cx="152039" cy="157888"/>
            </a:xfrm>
            <a:custGeom>
              <a:avLst/>
              <a:gdLst>
                <a:gd name="T0" fmla="*/ 38 w 78"/>
                <a:gd name="T1" fmla="*/ 65 h 81"/>
                <a:gd name="T2" fmla="*/ 37 w 78"/>
                <a:gd name="T3" fmla="*/ 68 h 81"/>
                <a:gd name="T4" fmla="*/ 37 w 78"/>
                <a:gd name="T5" fmla="*/ 65 h 81"/>
                <a:gd name="T6" fmla="*/ 54 w 78"/>
                <a:gd name="T7" fmla="*/ 56 h 81"/>
                <a:gd name="T8" fmla="*/ 54 w 78"/>
                <a:gd name="T9" fmla="*/ 59 h 81"/>
                <a:gd name="T10" fmla="*/ 52 w 78"/>
                <a:gd name="T11" fmla="*/ 57 h 81"/>
                <a:gd name="T12" fmla="*/ 67 w 78"/>
                <a:gd name="T13" fmla="*/ 5 h 81"/>
                <a:gd name="T14" fmla="*/ 70 w 78"/>
                <a:gd name="T15" fmla="*/ 7 h 81"/>
                <a:gd name="T16" fmla="*/ 71 w 78"/>
                <a:gd name="T17" fmla="*/ 15 h 81"/>
                <a:gd name="T18" fmla="*/ 76 w 78"/>
                <a:gd name="T19" fmla="*/ 21 h 81"/>
                <a:gd name="T20" fmla="*/ 78 w 78"/>
                <a:gd name="T21" fmla="*/ 26 h 81"/>
                <a:gd name="T22" fmla="*/ 78 w 78"/>
                <a:gd name="T23" fmla="*/ 35 h 81"/>
                <a:gd name="T24" fmla="*/ 76 w 78"/>
                <a:gd name="T25" fmla="*/ 40 h 81"/>
                <a:gd name="T26" fmla="*/ 75 w 78"/>
                <a:gd name="T27" fmla="*/ 43 h 81"/>
                <a:gd name="T28" fmla="*/ 70 w 78"/>
                <a:gd name="T29" fmla="*/ 48 h 81"/>
                <a:gd name="T30" fmla="*/ 65 w 78"/>
                <a:gd name="T31" fmla="*/ 56 h 81"/>
                <a:gd name="T32" fmla="*/ 60 w 78"/>
                <a:gd name="T33" fmla="*/ 57 h 81"/>
                <a:gd name="T34" fmla="*/ 59 w 78"/>
                <a:gd name="T35" fmla="*/ 57 h 81"/>
                <a:gd name="T36" fmla="*/ 57 w 78"/>
                <a:gd name="T37" fmla="*/ 56 h 81"/>
                <a:gd name="T38" fmla="*/ 56 w 78"/>
                <a:gd name="T39" fmla="*/ 54 h 81"/>
                <a:gd name="T40" fmla="*/ 52 w 78"/>
                <a:gd name="T41" fmla="*/ 54 h 81"/>
                <a:gd name="T42" fmla="*/ 51 w 78"/>
                <a:gd name="T43" fmla="*/ 59 h 81"/>
                <a:gd name="T44" fmla="*/ 48 w 78"/>
                <a:gd name="T45" fmla="*/ 59 h 81"/>
                <a:gd name="T46" fmla="*/ 45 w 78"/>
                <a:gd name="T47" fmla="*/ 59 h 81"/>
                <a:gd name="T48" fmla="*/ 45 w 78"/>
                <a:gd name="T49" fmla="*/ 57 h 81"/>
                <a:gd name="T50" fmla="*/ 41 w 78"/>
                <a:gd name="T51" fmla="*/ 59 h 81"/>
                <a:gd name="T52" fmla="*/ 40 w 78"/>
                <a:gd name="T53" fmla="*/ 60 h 81"/>
                <a:gd name="T54" fmla="*/ 35 w 78"/>
                <a:gd name="T55" fmla="*/ 62 h 81"/>
                <a:gd name="T56" fmla="*/ 35 w 78"/>
                <a:gd name="T57" fmla="*/ 65 h 81"/>
                <a:gd name="T58" fmla="*/ 32 w 78"/>
                <a:gd name="T59" fmla="*/ 73 h 81"/>
                <a:gd name="T60" fmla="*/ 18 w 78"/>
                <a:gd name="T61" fmla="*/ 74 h 81"/>
                <a:gd name="T62" fmla="*/ 13 w 78"/>
                <a:gd name="T63" fmla="*/ 76 h 81"/>
                <a:gd name="T64" fmla="*/ 10 w 78"/>
                <a:gd name="T65" fmla="*/ 78 h 81"/>
                <a:gd name="T66" fmla="*/ 5 w 78"/>
                <a:gd name="T67" fmla="*/ 81 h 81"/>
                <a:gd name="T68" fmla="*/ 0 w 78"/>
                <a:gd name="T69" fmla="*/ 81 h 81"/>
                <a:gd name="T70" fmla="*/ 0 w 78"/>
                <a:gd name="T71" fmla="*/ 73 h 81"/>
                <a:gd name="T72" fmla="*/ 5 w 78"/>
                <a:gd name="T73" fmla="*/ 65 h 81"/>
                <a:gd name="T74" fmla="*/ 2 w 78"/>
                <a:gd name="T75" fmla="*/ 62 h 81"/>
                <a:gd name="T76" fmla="*/ 5 w 78"/>
                <a:gd name="T77" fmla="*/ 54 h 81"/>
                <a:gd name="T78" fmla="*/ 7 w 78"/>
                <a:gd name="T79" fmla="*/ 48 h 81"/>
                <a:gd name="T80" fmla="*/ 13 w 78"/>
                <a:gd name="T81" fmla="*/ 43 h 81"/>
                <a:gd name="T82" fmla="*/ 13 w 78"/>
                <a:gd name="T83" fmla="*/ 46 h 81"/>
                <a:gd name="T84" fmla="*/ 16 w 78"/>
                <a:gd name="T85" fmla="*/ 43 h 81"/>
                <a:gd name="T86" fmla="*/ 21 w 78"/>
                <a:gd name="T87" fmla="*/ 38 h 81"/>
                <a:gd name="T88" fmla="*/ 26 w 78"/>
                <a:gd name="T89" fmla="*/ 35 h 81"/>
                <a:gd name="T90" fmla="*/ 27 w 78"/>
                <a:gd name="T91" fmla="*/ 33 h 81"/>
                <a:gd name="T92" fmla="*/ 27 w 78"/>
                <a:gd name="T93" fmla="*/ 26 h 81"/>
                <a:gd name="T94" fmla="*/ 24 w 78"/>
                <a:gd name="T95" fmla="*/ 29 h 81"/>
                <a:gd name="T96" fmla="*/ 21 w 78"/>
                <a:gd name="T97" fmla="*/ 27 h 81"/>
                <a:gd name="T98" fmla="*/ 18 w 78"/>
                <a:gd name="T99" fmla="*/ 24 h 81"/>
                <a:gd name="T100" fmla="*/ 18 w 78"/>
                <a:gd name="T101" fmla="*/ 18 h 81"/>
                <a:gd name="T102" fmla="*/ 19 w 78"/>
                <a:gd name="T103" fmla="*/ 13 h 81"/>
                <a:gd name="T104" fmla="*/ 19 w 78"/>
                <a:gd name="T105" fmla="*/ 8 h 81"/>
                <a:gd name="T106" fmla="*/ 27 w 78"/>
                <a:gd name="T107" fmla="*/ 8 h 81"/>
                <a:gd name="T108" fmla="*/ 34 w 78"/>
                <a:gd name="T109" fmla="*/ 7 h 81"/>
                <a:gd name="T110" fmla="*/ 38 w 78"/>
                <a:gd name="T111" fmla="*/ 10 h 81"/>
                <a:gd name="T112" fmla="*/ 45 w 78"/>
                <a:gd name="T113" fmla="*/ 7 h 81"/>
                <a:gd name="T114" fmla="*/ 54 w 78"/>
                <a:gd name="T115" fmla="*/ 7 h 81"/>
                <a:gd name="T116" fmla="*/ 63 w 78"/>
                <a:gd name="T117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8" h="81">
                  <a:moveTo>
                    <a:pt x="37" y="63"/>
                  </a:moveTo>
                  <a:lnTo>
                    <a:pt x="38" y="63"/>
                  </a:lnTo>
                  <a:lnTo>
                    <a:pt x="38" y="63"/>
                  </a:lnTo>
                  <a:lnTo>
                    <a:pt x="38" y="65"/>
                  </a:lnTo>
                  <a:lnTo>
                    <a:pt x="38" y="65"/>
                  </a:lnTo>
                  <a:lnTo>
                    <a:pt x="40" y="65"/>
                  </a:lnTo>
                  <a:lnTo>
                    <a:pt x="40" y="65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37" y="68"/>
                  </a:lnTo>
                  <a:lnTo>
                    <a:pt x="37" y="67"/>
                  </a:lnTo>
                  <a:lnTo>
                    <a:pt x="38" y="67"/>
                  </a:lnTo>
                  <a:lnTo>
                    <a:pt x="38" y="67"/>
                  </a:lnTo>
                  <a:lnTo>
                    <a:pt x="38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3"/>
                  </a:lnTo>
                  <a:lnTo>
                    <a:pt x="37" y="63"/>
                  </a:lnTo>
                  <a:close/>
                  <a:moveTo>
                    <a:pt x="54" y="56"/>
                  </a:moveTo>
                  <a:lnTo>
                    <a:pt x="56" y="57"/>
                  </a:lnTo>
                  <a:lnTo>
                    <a:pt x="56" y="57"/>
                  </a:lnTo>
                  <a:lnTo>
                    <a:pt x="54" y="57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4" y="56"/>
                  </a:lnTo>
                  <a:close/>
                  <a:moveTo>
                    <a:pt x="63" y="0"/>
                  </a:move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0" y="11"/>
                  </a:lnTo>
                  <a:lnTo>
                    <a:pt x="70" y="11"/>
                  </a:lnTo>
                  <a:lnTo>
                    <a:pt x="71" y="15"/>
                  </a:lnTo>
                  <a:lnTo>
                    <a:pt x="71" y="16"/>
                  </a:lnTo>
                  <a:lnTo>
                    <a:pt x="73" y="18"/>
                  </a:lnTo>
                  <a:lnTo>
                    <a:pt x="75" y="19"/>
                  </a:lnTo>
                  <a:lnTo>
                    <a:pt x="75" y="19"/>
                  </a:lnTo>
                  <a:lnTo>
                    <a:pt x="76" y="21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8" y="24"/>
                  </a:lnTo>
                  <a:lnTo>
                    <a:pt x="78" y="26"/>
                  </a:lnTo>
                  <a:lnTo>
                    <a:pt x="78" y="29"/>
                  </a:lnTo>
                  <a:lnTo>
                    <a:pt x="78" y="30"/>
                  </a:lnTo>
                  <a:lnTo>
                    <a:pt x="78" y="33"/>
                  </a:lnTo>
                  <a:lnTo>
                    <a:pt x="78" y="35"/>
                  </a:lnTo>
                  <a:lnTo>
                    <a:pt x="78" y="35"/>
                  </a:lnTo>
                  <a:lnTo>
                    <a:pt x="78" y="37"/>
                  </a:lnTo>
                  <a:lnTo>
                    <a:pt x="78" y="37"/>
                  </a:lnTo>
                  <a:lnTo>
                    <a:pt x="78" y="38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3"/>
                  </a:lnTo>
                  <a:lnTo>
                    <a:pt x="75" y="43"/>
                  </a:lnTo>
                  <a:lnTo>
                    <a:pt x="73" y="43"/>
                  </a:lnTo>
                  <a:lnTo>
                    <a:pt x="73" y="44"/>
                  </a:lnTo>
                  <a:lnTo>
                    <a:pt x="71" y="44"/>
                  </a:lnTo>
                  <a:lnTo>
                    <a:pt x="71" y="46"/>
                  </a:lnTo>
                  <a:lnTo>
                    <a:pt x="70" y="48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7" y="52"/>
                  </a:lnTo>
                  <a:lnTo>
                    <a:pt x="67" y="52"/>
                  </a:lnTo>
                  <a:lnTo>
                    <a:pt x="65" y="56"/>
                  </a:lnTo>
                  <a:lnTo>
                    <a:pt x="65" y="56"/>
                  </a:lnTo>
                  <a:lnTo>
                    <a:pt x="63" y="57"/>
                  </a:lnTo>
                  <a:lnTo>
                    <a:pt x="63" y="57"/>
                  </a:lnTo>
                  <a:lnTo>
                    <a:pt x="62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9" y="56"/>
                  </a:lnTo>
                  <a:lnTo>
                    <a:pt x="59" y="57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6" y="56"/>
                  </a:lnTo>
                  <a:lnTo>
                    <a:pt x="54" y="56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2" y="54"/>
                  </a:lnTo>
                  <a:lnTo>
                    <a:pt x="52" y="56"/>
                  </a:lnTo>
                  <a:lnTo>
                    <a:pt x="52" y="57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49" y="59"/>
                  </a:lnTo>
                  <a:lnTo>
                    <a:pt x="49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5" y="59"/>
                  </a:lnTo>
                  <a:lnTo>
                    <a:pt x="45" y="59"/>
                  </a:lnTo>
                  <a:lnTo>
                    <a:pt x="46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3" y="59"/>
                  </a:lnTo>
                  <a:lnTo>
                    <a:pt x="43" y="59"/>
                  </a:lnTo>
                  <a:lnTo>
                    <a:pt x="43" y="60"/>
                  </a:lnTo>
                  <a:lnTo>
                    <a:pt x="41" y="60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38" y="60"/>
                  </a:lnTo>
                  <a:lnTo>
                    <a:pt x="38" y="60"/>
                  </a:lnTo>
                  <a:lnTo>
                    <a:pt x="37" y="62"/>
                  </a:lnTo>
                  <a:lnTo>
                    <a:pt x="35" y="62"/>
                  </a:lnTo>
                  <a:lnTo>
                    <a:pt x="35" y="62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5"/>
                  </a:lnTo>
                  <a:lnTo>
                    <a:pt x="34" y="67"/>
                  </a:lnTo>
                  <a:lnTo>
                    <a:pt x="32" y="68"/>
                  </a:lnTo>
                  <a:lnTo>
                    <a:pt x="32" y="71"/>
                  </a:lnTo>
                  <a:lnTo>
                    <a:pt x="32" y="73"/>
                  </a:lnTo>
                  <a:lnTo>
                    <a:pt x="32" y="73"/>
                  </a:lnTo>
                  <a:lnTo>
                    <a:pt x="32" y="74"/>
                  </a:lnTo>
                  <a:lnTo>
                    <a:pt x="32" y="74"/>
                  </a:lnTo>
                  <a:lnTo>
                    <a:pt x="19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6"/>
                  </a:lnTo>
                  <a:lnTo>
                    <a:pt x="15" y="76"/>
                  </a:lnTo>
                  <a:lnTo>
                    <a:pt x="15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1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8" y="79"/>
                  </a:lnTo>
                  <a:lnTo>
                    <a:pt x="8" y="81"/>
                  </a:lnTo>
                  <a:lnTo>
                    <a:pt x="7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4" y="79"/>
                  </a:lnTo>
                  <a:lnTo>
                    <a:pt x="4" y="79"/>
                  </a:lnTo>
                  <a:lnTo>
                    <a:pt x="0" y="81"/>
                  </a:lnTo>
                  <a:lnTo>
                    <a:pt x="0" y="81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0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0" y="7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5" y="65"/>
                  </a:lnTo>
                  <a:lnTo>
                    <a:pt x="5" y="63"/>
                  </a:lnTo>
                  <a:lnTo>
                    <a:pt x="4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59"/>
                  </a:lnTo>
                  <a:lnTo>
                    <a:pt x="4" y="59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5" y="54"/>
                  </a:lnTo>
                  <a:lnTo>
                    <a:pt x="5" y="54"/>
                  </a:lnTo>
                  <a:lnTo>
                    <a:pt x="5" y="51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7" y="48"/>
                  </a:lnTo>
                  <a:lnTo>
                    <a:pt x="10" y="46"/>
                  </a:lnTo>
                  <a:lnTo>
                    <a:pt x="10" y="44"/>
                  </a:lnTo>
                  <a:lnTo>
                    <a:pt x="11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6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0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4" y="37"/>
                  </a:lnTo>
                  <a:lnTo>
                    <a:pt x="24" y="37"/>
                  </a:lnTo>
                  <a:lnTo>
                    <a:pt x="26" y="35"/>
                  </a:lnTo>
                  <a:lnTo>
                    <a:pt x="26" y="35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7" y="27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6" y="27"/>
                  </a:lnTo>
                  <a:lnTo>
                    <a:pt x="26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7"/>
                  </a:lnTo>
                  <a:lnTo>
                    <a:pt x="22" y="27"/>
                  </a:lnTo>
                  <a:lnTo>
                    <a:pt x="22" y="27"/>
                  </a:lnTo>
                  <a:lnTo>
                    <a:pt x="21" y="27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24"/>
                  </a:lnTo>
                  <a:lnTo>
                    <a:pt x="18" y="22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2" y="7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0" y="7"/>
                  </a:lnTo>
                  <a:lnTo>
                    <a:pt x="32" y="5"/>
                  </a:lnTo>
                  <a:lnTo>
                    <a:pt x="34" y="7"/>
                  </a:lnTo>
                  <a:lnTo>
                    <a:pt x="34" y="7"/>
                  </a:lnTo>
                  <a:lnTo>
                    <a:pt x="35" y="8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7"/>
                  </a:lnTo>
                  <a:lnTo>
                    <a:pt x="43" y="7"/>
                  </a:lnTo>
                  <a:lnTo>
                    <a:pt x="45" y="7"/>
                  </a:lnTo>
                  <a:lnTo>
                    <a:pt x="46" y="7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9" y="5"/>
                  </a:lnTo>
                  <a:lnTo>
                    <a:pt x="60" y="4"/>
                  </a:lnTo>
                  <a:lnTo>
                    <a:pt x="6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3" name="Freeform 29">
              <a:extLst>
                <a:ext uri="{FF2B5EF4-FFF2-40B4-BE49-F238E27FC236}">
                  <a16:creationId xmlns:a16="http://schemas.microsoft.com/office/drawing/2014/main" id="{20256C06-B60D-46CD-9CDF-6F8BCC530A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8745" y="2798069"/>
              <a:ext cx="506798" cy="284586"/>
            </a:xfrm>
            <a:custGeom>
              <a:avLst/>
              <a:gdLst>
                <a:gd name="T0" fmla="*/ 161 w 260"/>
                <a:gd name="T1" fmla="*/ 0 h 146"/>
                <a:gd name="T2" fmla="*/ 175 w 260"/>
                <a:gd name="T3" fmla="*/ 13 h 146"/>
                <a:gd name="T4" fmla="*/ 174 w 260"/>
                <a:gd name="T5" fmla="*/ 20 h 146"/>
                <a:gd name="T6" fmla="*/ 188 w 260"/>
                <a:gd name="T7" fmla="*/ 25 h 146"/>
                <a:gd name="T8" fmla="*/ 193 w 260"/>
                <a:gd name="T9" fmla="*/ 31 h 146"/>
                <a:gd name="T10" fmla="*/ 202 w 260"/>
                <a:gd name="T11" fmla="*/ 38 h 146"/>
                <a:gd name="T12" fmla="*/ 216 w 260"/>
                <a:gd name="T13" fmla="*/ 38 h 146"/>
                <a:gd name="T14" fmla="*/ 230 w 260"/>
                <a:gd name="T15" fmla="*/ 46 h 146"/>
                <a:gd name="T16" fmla="*/ 245 w 260"/>
                <a:gd name="T17" fmla="*/ 49 h 146"/>
                <a:gd name="T18" fmla="*/ 257 w 260"/>
                <a:gd name="T19" fmla="*/ 52 h 146"/>
                <a:gd name="T20" fmla="*/ 256 w 260"/>
                <a:gd name="T21" fmla="*/ 63 h 146"/>
                <a:gd name="T22" fmla="*/ 254 w 260"/>
                <a:gd name="T23" fmla="*/ 68 h 146"/>
                <a:gd name="T24" fmla="*/ 256 w 260"/>
                <a:gd name="T25" fmla="*/ 77 h 146"/>
                <a:gd name="T26" fmla="*/ 246 w 260"/>
                <a:gd name="T27" fmla="*/ 85 h 146"/>
                <a:gd name="T28" fmla="*/ 232 w 260"/>
                <a:gd name="T29" fmla="*/ 93 h 146"/>
                <a:gd name="T30" fmla="*/ 232 w 260"/>
                <a:gd name="T31" fmla="*/ 99 h 146"/>
                <a:gd name="T32" fmla="*/ 207 w 260"/>
                <a:gd name="T33" fmla="*/ 106 h 146"/>
                <a:gd name="T34" fmla="*/ 189 w 260"/>
                <a:gd name="T35" fmla="*/ 113 h 146"/>
                <a:gd name="T36" fmla="*/ 186 w 260"/>
                <a:gd name="T37" fmla="*/ 124 h 146"/>
                <a:gd name="T38" fmla="*/ 207 w 260"/>
                <a:gd name="T39" fmla="*/ 129 h 146"/>
                <a:gd name="T40" fmla="*/ 196 w 260"/>
                <a:gd name="T41" fmla="*/ 134 h 146"/>
                <a:gd name="T42" fmla="*/ 170 w 260"/>
                <a:gd name="T43" fmla="*/ 146 h 146"/>
                <a:gd name="T44" fmla="*/ 161 w 260"/>
                <a:gd name="T45" fmla="*/ 134 h 146"/>
                <a:gd name="T46" fmla="*/ 166 w 260"/>
                <a:gd name="T47" fmla="*/ 120 h 146"/>
                <a:gd name="T48" fmla="*/ 142 w 260"/>
                <a:gd name="T49" fmla="*/ 113 h 146"/>
                <a:gd name="T50" fmla="*/ 137 w 260"/>
                <a:gd name="T51" fmla="*/ 109 h 146"/>
                <a:gd name="T52" fmla="*/ 144 w 260"/>
                <a:gd name="T53" fmla="*/ 107 h 146"/>
                <a:gd name="T54" fmla="*/ 141 w 260"/>
                <a:gd name="T55" fmla="*/ 106 h 146"/>
                <a:gd name="T56" fmla="*/ 125 w 260"/>
                <a:gd name="T57" fmla="*/ 110 h 146"/>
                <a:gd name="T58" fmla="*/ 109 w 260"/>
                <a:gd name="T59" fmla="*/ 123 h 146"/>
                <a:gd name="T60" fmla="*/ 100 w 260"/>
                <a:gd name="T61" fmla="*/ 131 h 146"/>
                <a:gd name="T62" fmla="*/ 87 w 260"/>
                <a:gd name="T63" fmla="*/ 128 h 146"/>
                <a:gd name="T64" fmla="*/ 95 w 260"/>
                <a:gd name="T65" fmla="*/ 121 h 146"/>
                <a:gd name="T66" fmla="*/ 101 w 260"/>
                <a:gd name="T67" fmla="*/ 109 h 146"/>
                <a:gd name="T68" fmla="*/ 106 w 260"/>
                <a:gd name="T69" fmla="*/ 110 h 146"/>
                <a:gd name="T70" fmla="*/ 112 w 260"/>
                <a:gd name="T71" fmla="*/ 109 h 146"/>
                <a:gd name="T72" fmla="*/ 106 w 260"/>
                <a:gd name="T73" fmla="*/ 98 h 146"/>
                <a:gd name="T74" fmla="*/ 101 w 260"/>
                <a:gd name="T75" fmla="*/ 91 h 146"/>
                <a:gd name="T76" fmla="*/ 96 w 260"/>
                <a:gd name="T77" fmla="*/ 82 h 146"/>
                <a:gd name="T78" fmla="*/ 88 w 260"/>
                <a:gd name="T79" fmla="*/ 77 h 146"/>
                <a:gd name="T80" fmla="*/ 77 w 260"/>
                <a:gd name="T81" fmla="*/ 72 h 146"/>
                <a:gd name="T82" fmla="*/ 62 w 260"/>
                <a:gd name="T83" fmla="*/ 77 h 146"/>
                <a:gd name="T84" fmla="*/ 40 w 260"/>
                <a:gd name="T85" fmla="*/ 87 h 146"/>
                <a:gd name="T86" fmla="*/ 22 w 260"/>
                <a:gd name="T87" fmla="*/ 82 h 146"/>
                <a:gd name="T88" fmla="*/ 10 w 260"/>
                <a:gd name="T89" fmla="*/ 83 h 146"/>
                <a:gd name="T90" fmla="*/ 3 w 260"/>
                <a:gd name="T91" fmla="*/ 77 h 146"/>
                <a:gd name="T92" fmla="*/ 2 w 260"/>
                <a:gd name="T93" fmla="*/ 69 h 146"/>
                <a:gd name="T94" fmla="*/ 10 w 260"/>
                <a:gd name="T95" fmla="*/ 63 h 146"/>
                <a:gd name="T96" fmla="*/ 11 w 260"/>
                <a:gd name="T97" fmla="*/ 49 h 146"/>
                <a:gd name="T98" fmla="*/ 29 w 260"/>
                <a:gd name="T99" fmla="*/ 35 h 146"/>
                <a:gd name="T100" fmla="*/ 25 w 260"/>
                <a:gd name="T101" fmla="*/ 25 h 146"/>
                <a:gd name="T102" fmla="*/ 22 w 260"/>
                <a:gd name="T103" fmla="*/ 14 h 146"/>
                <a:gd name="T104" fmla="*/ 36 w 260"/>
                <a:gd name="T105" fmla="*/ 9 h 146"/>
                <a:gd name="T106" fmla="*/ 63 w 260"/>
                <a:gd name="T107" fmla="*/ 11 h 146"/>
                <a:gd name="T108" fmla="*/ 81 w 260"/>
                <a:gd name="T109" fmla="*/ 16 h 146"/>
                <a:gd name="T110" fmla="*/ 90 w 260"/>
                <a:gd name="T111" fmla="*/ 16 h 146"/>
                <a:gd name="T112" fmla="*/ 100 w 260"/>
                <a:gd name="T113" fmla="*/ 14 h 146"/>
                <a:gd name="T114" fmla="*/ 114 w 260"/>
                <a:gd name="T115" fmla="*/ 17 h 146"/>
                <a:gd name="T116" fmla="*/ 122 w 260"/>
                <a:gd name="T117" fmla="*/ 16 h 146"/>
                <a:gd name="T118" fmla="*/ 133 w 260"/>
                <a:gd name="T119" fmla="*/ 5 h 146"/>
                <a:gd name="T120" fmla="*/ 148 w 260"/>
                <a:gd name="T121" fmla="*/ 2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146">
                  <a:moveTo>
                    <a:pt x="136" y="112"/>
                  </a:moveTo>
                  <a:lnTo>
                    <a:pt x="136" y="113"/>
                  </a:lnTo>
                  <a:lnTo>
                    <a:pt x="137" y="113"/>
                  </a:lnTo>
                  <a:lnTo>
                    <a:pt x="142" y="115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37" y="115"/>
                  </a:lnTo>
                  <a:lnTo>
                    <a:pt x="136" y="113"/>
                  </a:lnTo>
                  <a:lnTo>
                    <a:pt x="136" y="113"/>
                  </a:lnTo>
                  <a:lnTo>
                    <a:pt x="136" y="112"/>
                  </a:lnTo>
                  <a:close/>
                  <a:moveTo>
                    <a:pt x="161" y="0"/>
                  </a:moveTo>
                  <a:lnTo>
                    <a:pt x="163" y="0"/>
                  </a:lnTo>
                  <a:lnTo>
                    <a:pt x="166" y="0"/>
                  </a:lnTo>
                  <a:lnTo>
                    <a:pt x="167" y="0"/>
                  </a:lnTo>
                  <a:lnTo>
                    <a:pt x="169" y="0"/>
                  </a:lnTo>
                  <a:lnTo>
                    <a:pt x="170" y="2"/>
                  </a:lnTo>
                  <a:lnTo>
                    <a:pt x="172" y="3"/>
                  </a:lnTo>
                  <a:lnTo>
                    <a:pt x="174" y="6"/>
                  </a:lnTo>
                  <a:lnTo>
                    <a:pt x="177" y="11"/>
                  </a:lnTo>
                  <a:lnTo>
                    <a:pt x="177" y="11"/>
                  </a:lnTo>
                  <a:lnTo>
                    <a:pt x="177" y="13"/>
                  </a:lnTo>
                  <a:lnTo>
                    <a:pt x="175" y="13"/>
                  </a:lnTo>
                  <a:lnTo>
                    <a:pt x="174" y="13"/>
                  </a:lnTo>
                  <a:lnTo>
                    <a:pt x="174" y="14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5" y="19"/>
                  </a:lnTo>
                  <a:lnTo>
                    <a:pt x="175" y="19"/>
                  </a:lnTo>
                  <a:lnTo>
                    <a:pt x="175" y="20"/>
                  </a:lnTo>
                  <a:lnTo>
                    <a:pt x="175" y="20"/>
                  </a:lnTo>
                  <a:lnTo>
                    <a:pt x="174" y="20"/>
                  </a:lnTo>
                  <a:lnTo>
                    <a:pt x="175" y="20"/>
                  </a:lnTo>
                  <a:lnTo>
                    <a:pt x="178" y="22"/>
                  </a:lnTo>
                  <a:lnTo>
                    <a:pt x="180" y="22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83" y="22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188" y="22"/>
                  </a:lnTo>
                  <a:lnTo>
                    <a:pt x="188" y="24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9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7"/>
                  </a:lnTo>
                  <a:lnTo>
                    <a:pt x="191" y="27"/>
                  </a:lnTo>
                  <a:lnTo>
                    <a:pt x="191" y="28"/>
                  </a:lnTo>
                  <a:lnTo>
                    <a:pt x="191" y="30"/>
                  </a:lnTo>
                  <a:lnTo>
                    <a:pt x="191" y="30"/>
                  </a:lnTo>
                  <a:lnTo>
                    <a:pt x="193" y="31"/>
                  </a:lnTo>
                  <a:lnTo>
                    <a:pt x="193" y="31"/>
                  </a:lnTo>
                  <a:lnTo>
                    <a:pt x="191" y="33"/>
                  </a:lnTo>
                  <a:lnTo>
                    <a:pt x="191" y="33"/>
                  </a:lnTo>
                  <a:lnTo>
                    <a:pt x="191" y="35"/>
                  </a:lnTo>
                  <a:lnTo>
                    <a:pt x="193" y="36"/>
                  </a:lnTo>
                  <a:lnTo>
                    <a:pt x="194" y="36"/>
                  </a:lnTo>
                  <a:lnTo>
                    <a:pt x="194" y="38"/>
                  </a:lnTo>
                  <a:lnTo>
                    <a:pt x="196" y="38"/>
                  </a:lnTo>
                  <a:lnTo>
                    <a:pt x="197" y="38"/>
                  </a:lnTo>
                  <a:lnTo>
                    <a:pt x="199" y="36"/>
                  </a:lnTo>
                  <a:lnTo>
                    <a:pt x="200" y="36"/>
                  </a:lnTo>
                  <a:lnTo>
                    <a:pt x="202" y="38"/>
                  </a:lnTo>
                  <a:lnTo>
                    <a:pt x="204" y="38"/>
                  </a:lnTo>
                  <a:lnTo>
                    <a:pt x="204" y="39"/>
                  </a:lnTo>
                  <a:lnTo>
                    <a:pt x="205" y="39"/>
                  </a:lnTo>
                  <a:lnTo>
                    <a:pt x="205" y="39"/>
                  </a:lnTo>
                  <a:lnTo>
                    <a:pt x="207" y="39"/>
                  </a:lnTo>
                  <a:lnTo>
                    <a:pt x="208" y="41"/>
                  </a:lnTo>
                  <a:lnTo>
                    <a:pt x="210" y="41"/>
                  </a:lnTo>
                  <a:lnTo>
                    <a:pt x="210" y="39"/>
                  </a:lnTo>
                  <a:lnTo>
                    <a:pt x="211" y="39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8" y="38"/>
                  </a:lnTo>
                  <a:lnTo>
                    <a:pt x="218" y="38"/>
                  </a:lnTo>
                  <a:lnTo>
                    <a:pt x="219" y="36"/>
                  </a:lnTo>
                  <a:lnTo>
                    <a:pt x="221" y="36"/>
                  </a:lnTo>
                  <a:lnTo>
                    <a:pt x="222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9" y="46"/>
                  </a:lnTo>
                  <a:lnTo>
                    <a:pt x="230" y="46"/>
                  </a:lnTo>
                  <a:lnTo>
                    <a:pt x="230" y="46"/>
                  </a:lnTo>
                  <a:lnTo>
                    <a:pt x="232" y="46"/>
                  </a:lnTo>
                  <a:lnTo>
                    <a:pt x="232" y="46"/>
                  </a:lnTo>
                  <a:lnTo>
                    <a:pt x="232" y="44"/>
                  </a:lnTo>
                  <a:lnTo>
                    <a:pt x="232" y="44"/>
                  </a:lnTo>
                  <a:lnTo>
                    <a:pt x="234" y="44"/>
                  </a:lnTo>
                  <a:lnTo>
                    <a:pt x="235" y="46"/>
                  </a:lnTo>
                  <a:lnTo>
                    <a:pt x="237" y="46"/>
                  </a:lnTo>
                  <a:lnTo>
                    <a:pt x="238" y="46"/>
                  </a:lnTo>
                  <a:lnTo>
                    <a:pt x="240" y="47"/>
                  </a:lnTo>
                  <a:lnTo>
                    <a:pt x="243" y="49"/>
                  </a:lnTo>
                  <a:lnTo>
                    <a:pt x="245" y="49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7"/>
                  </a:lnTo>
                  <a:lnTo>
                    <a:pt x="248" y="49"/>
                  </a:lnTo>
                  <a:lnTo>
                    <a:pt x="248" y="49"/>
                  </a:lnTo>
                  <a:lnTo>
                    <a:pt x="249" y="50"/>
                  </a:lnTo>
                  <a:lnTo>
                    <a:pt x="251" y="50"/>
                  </a:lnTo>
                  <a:lnTo>
                    <a:pt x="252" y="52"/>
                  </a:lnTo>
                  <a:lnTo>
                    <a:pt x="254" y="54"/>
                  </a:lnTo>
                  <a:lnTo>
                    <a:pt x="256" y="54"/>
                  </a:lnTo>
                  <a:lnTo>
                    <a:pt x="257" y="52"/>
                  </a:lnTo>
                  <a:lnTo>
                    <a:pt x="259" y="52"/>
                  </a:lnTo>
                  <a:lnTo>
                    <a:pt x="259" y="52"/>
                  </a:lnTo>
                  <a:lnTo>
                    <a:pt x="259" y="54"/>
                  </a:lnTo>
                  <a:lnTo>
                    <a:pt x="259" y="54"/>
                  </a:lnTo>
                  <a:lnTo>
                    <a:pt x="259" y="55"/>
                  </a:lnTo>
                  <a:lnTo>
                    <a:pt x="260" y="57"/>
                  </a:lnTo>
                  <a:lnTo>
                    <a:pt x="260" y="58"/>
                  </a:lnTo>
                  <a:lnTo>
                    <a:pt x="259" y="58"/>
                  </a:lnTo>
                  <a:lnTo>
                    <a:pt x="259" y="60"/>
                  </a:lnTo>
                  <a:lnTo>
                    <a:pt x="257" y="61"/>
                  </a:lnTo>
                  <a:lnTo>
                    <a:pt x="256" y="63"/>
                  </a:lnTo>
                  <a:lnTo>
                    <a:pt x="254" y="63"/>
                  </a:lnTo>
                  <a:lnTo>
                    <a:pt x="254" y="63"/>
                  </a:lnTo>
                  <a:lnTo>
                    <a:pt x="254" y="65"/>
                  </a:lnTo>
                  <a:lnTo>
                    <a:pt x="254" y="65"/>
                  </a:lnTo>
                  <a:lnTo>
                    <a:pt x="256" y="66"/>
                  </a:lnTo>
                  <a:lnTo>
                    <a:pt x="257" y="66"/>
                  </a:lnTo>
                  <a:lnTo>
                    <a:pt x="259" y="66"/>
                  </a:lnTo>
                  <a:lnTo>
                    <a:pt x="257" y="68"/>
                  </a:lnTo>
                  <a:lnTo>
                    <a:pt x="257" y="68"/>
                  </a:lnTo>
                  <a:lnTo>
                    <a:pt x="256" y="68"/>
                  </a:lnTo>
                  <a:lnTo>
                    <a:pt x="254" y="68"/>
                  </a:lnTo>
                  <a:lnTo>
                    <a:pt x="254" y="68"/>
                  </a:lnTo>
                  <a:lnTo>
                    <a:pt x="252" y="69"/>
                  </a:lnTo>
                  <a:lnTo>
                    <a:pt x="252" y="71"/>
                  </a:lnTo>
                  <a:lnTo>
                    <a:pt x="254" y="71"/>
                  </a:lnTo>
                  <a:lnTo>
                    <a:pt x="256" y="72"/>
                  </a:lnTo>
                  <a:lnTo>
                    <a:pt x="256" y="72"/>
                  </a:lnTo>
                  <a:lnTo>
                    <a:pt x="256" y="74"/>
                  </a:lnTo>
                  <a:lnTo>
                    <a:pt x="256" y="76"/>
                  </a:lnTo>
                  <a:lnTo>
                    <a:pt x="256" y="76"/>
                  </a:lnTo>
                  <a:lnTo>
                    <a:pt x="256" y="77"/>
                  </a:lnTo>
                  <a:lnTo>
                    <a:pt x="256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6" y="79"/>
                  </a:lnTo>
                  <a:lnTo>
                    <a:pt x="256" y="82"/>
                  </a:lnTo>
                  <a:lnTo>
                    <a:pt x="254" y="82"/>
                  </a:lnTo>
                  <a:lnTo>
                    <a:pt x="254" y="83"/>
                  </a:lnTo>
                  <a:lnTo>
                    <a:pt x="254" y="85"/>
                  </a:lnTo>
                  <a:lnTo>
                    <a:pt x="252" y="85"/>
                  </a:lnTo>
                  <a:lnTo>
                    <a:pt x="249" y="85"/>
                  </a:lnTo>
                  <a:lnTo>
                    <a:pt x="246" y="85"/>
                  </a:lnTo>
                  <a:lnTo>
                    <a:pt x="245" y="85"/>
                  </a:lnTo>
                  <a:lnTo>
                    <a:pt x="241" y="85"/>
                  </a:lnTo>
                  <a:lnTo>
                    <a:pt x="241" y="85"/>
                  </a:lnTo>
                  <a:lnTo>
                    <a:pt x="240" y="87"/>
                  </a:lnTo>
                  <a:lnTo>
                    <a:pt x="238" y="88"/>
                  </a:lnTo>
                  <a:lnTo>
                    <a:pt x="237" y="88"/>
                  </a:lnTo>
                  <a:lnTo>
                    <a:pt x="235" y="90"/>
                  </a:lnTo>
                  <a:lnTo>
                    <a:pt x="234" y="90"/>
                  </a:lnTo>
                  <a:lnTo>
                    <a:pt x="234" y="91"/>
                  </a:lnTo>
                  <a:lnTo>
                    <a:pt x="234" y="93"/>
                  </a:lnTo>
                  <a:lnTo>
                    <a:pt x="232" y="93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4" y="94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2" y="96"/>
                  </a:lnTo>
                  <a:lnTo>
                    <a:pt x="232" y="98"/>
                  </a:lnTo>
                  <a:lnTo>
                    <a:pt x="232" y="98"/>
                  </a:lnTo>
                  <a:lnTo>
                    <a:pt x="232" y="99"/>
                  </a:lnTo>
                  <a:lnTo>
                    <a:pt x="232" y="99"/>
                  </a:lnTo>
                  <a:lnTo>
                    <a:pt x="227" y="99"/>
                  </a:lnTo>
                  <a:lnTo>
                    <a:pt x="222" y="99"/>
                  </a:lnTo>
                  <a:lnTo>
                    <a:pt x="219" y="102"/>
                  </a:lnTo>
                  <a:lnTo>
                    <a:pt x="218" y="102"/>
                  </a:lnTo>
                  <a:lnTo>
                    <a:pt x="215" y="102"/>
                  </a:lnTo>
                  <a:lnTo>
                    <a:pt x="213" y="104"/>
                  </a:lnTo>
                  <a:lnTo>
                    <a:pt x="211" y="106"/>
                  </a:lnTo>
                  <a:lnTo>
                    <a:pt x="210" y="104"/>
                  </a:lnTo>
                  <a:lnTo>
                    <a:pt x="208" y="104"/>
                  </a:lnTo>
                  <a:lnTo>
                    <a:pt x="207" y="106"/>
                  </a:lnTo>
                  <a:lnTo>
                    <a:pt x="204" y="107"/>
                  </a:lnTo>
                  <a:lnTo>
                    <a:pt x="204" y="107"/>
                  </a:lnTo>
                  <a:lnTo>
                    <a:pt x="200" y="107"/>
                  </a:lnTo>
                  <a:lnTo>
                    <a:pt x="197" y="107"/>
                  </a:lnTo>
                  <a:lnTo>
                    <a:pt x="191" y="112"/>
                  </a:lnTo>
                  <a:lnTo>
                    <a:pt x="189" y="115"/>
                  </a:lnTo>
                  <a:lnTo>
                    <a:pt x="189" y="115"/>
                  </a:lnTo>
                  <a:lnTo>
                    <a:pt x="188" y="117"/>
                  </a:lnTo>
                  <a:lnTo>
                    <a:pt x="186" y="117"/>
                  </a:lnTo>
                  <a:lnTo>
                    <a:pt x="186" y="117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2"/>
                  </a:lnTo>
                  <a:lnTo>
                    <a:pt x="189" y="110"/>
                  </a:lnTo>
                  <a:lnTo>
                    <a:pt x="186" y="113"/>
                  </a:lnTo>
                  <a:lnTo>
                    <a:pt x="185" y="113"/>
                  </a:lnTo>
                  <a:lnTo>
                    <a:pt x="183" y="115"/>
                  </a:lnTo>
                  <a:lnTo>
                    <a:pt x="183" y="117"/>
                  </a:lnTo>
                  <a:lnTo>
                    <a:pt x="183" y="118"/>
                  </a:lnTo>
                  <a:lnTo>
                    <a:pt x="185" y="121"/>
                  </a:lnTo>
                  <a:lnTo>
                    <a:pt x="186" y="124"/>
                  </a:lnTo>
                  <a:lnTo>
                    <a:pt x="189" y="128"/>
                  </a:lnTo>
                  <a:lnTo>
                    <a:pt x="191" y="131"/>
                  </a:lnTo>
                  <a:lnTo>
                    <a:pt x="193" y="131"/>
                  </a:lnTo>
                  <a:lnTo>
                    <a:pt x="194" y="131"/>
                  </a:lnTo>
                  <a:lnTo>
                    <a:pt x="197" y="129"/>
                  </a:lnTo>
                  <a:lnTo>
                    <a:pt x="197" y="129"/>
                  </a:lnTo>
                  <a:lnTo>
                    <a:pt x="200" y="129"/>
                  </a:lnTo>
                  <a:lnTo>
                    <a:pt x="202" y="129"/>
                  </a:lnTo>
                  <a:lnTo>
                    <a:pt x="202" y="128"/>
                  </a:lnTo>
                  <a:lnTo>
                    <a:pt x="204" y="128"/>
                  </a:lnTo>
                  <a:lnTo>
                    <a:pt x="207" y="129"/>
                  </a:lnTo>
                  <a:lnTo>
                    <a:pt x="208" y="129"/>
                  </a:lnTo>
                  <a:lnTo>
                    <a:pt x="208" y="131"/>
                  </a:lnTo>
                  <a:lnTo>
                    <a:pt x="207" y="132"/>
                  </a:lnTo>
                  <a:lnTo>
                    <a:pt x="207" y="134"/>
                  </a:lnTo>
                  <a:lnTo>
                    <a:pt x="205" y="135"/>
                  </a:lnTo>
                  <a:lnTo>
                    <a:pt x="204" y="135"/>
                  </a:lnTo>
                  <a:lnTo>
                    <a:pt x="200" y="135"/>
                  </a:lnTo>
                  <a:lnTo>
                    <a:pt x="199" y="135"/>
                  </a:lnTo>
                  <a:lnTo>
                    <a:pt x="197" y="135"/>
                  </a:lnTo>
                  <a:lnTo>
                    <a:pt x="197" y="135"/>
                  </a:lnTo>
                  <a:lnTo>
                    <a:pt x="196" y="134"/>
                  </a:lnTo>
                  <a:lnTo>
                    <a:pt x="194" y="134"/>
                  </a:lnTo>
                  <a:lnTo>
                    <a:pt x="193" y="134"/>
                  </a:lnTo>
                  <a:lnTo>
                    <a:pt x="191" y="137"/>
                  </a:lnTo>
                  <a:lnTo>
                    <a:pt x="188" y="139"/>
                  </a:lnTo>
                  <a:lnTo>
                    <a:pt x="186" y="140"/>
                  </a:lnTo>
                  <a:lnTo>
                    <a:pt x="185" y="140"/>
                  </a:lnTo>
                  <a:lnTo>
                    <a:pt x="182" y="140"/>
                  </a:lnTo>
                  <a:lnTo>
                    <a:pt x="178" y="142"/>
                  </a:lnTo>
                  <a:lnTo>
                    <a:pt x="175" y="145"/>
                  </a:lnTo>
                  <a:lnTo>
                    <a:pt x="172" y="146"/>
                  </a:lnTo>
                  <a:lnTo>
                    <a:pt x="170" y="146"/>
                  </a:lnTo>
                  <a:lnTo>
                    <a:pt x="167" y="146"/>
                  </a:lnTo>
                  <a:lnTo>
                    <a:pt x="166" y="146"/>
                  </a:lnTo>
                  <a:lnTo>
                    <a:pt x="163" y="145"/>
                  </a:lnTo>
                  <a:lnTo>
                    <a:pt x="164" y="143"/>
                  </a:lnTo>
                  <a:lnTo>
                    <a:pt x="164" y="143"/>
                  </a:lnTo>
                  <a:lnTo>
                    <a:pt x="164" y="142"/>
                  </a:lnTo>
                  <a:lnTo>
                    <a:pt x="166" y="139"/>
                  </a:lnTo>
                  <a:lnTo>
                    <a:pt x="166" y="137"/>
                  </a:lnTo>
                  <a:lnTo>
                    <a:pt x="164" y="134"/>
                  </a:lnTo>
                  <a:lnTo>
                    <a:pt x="163" y="132"/>
                  </a:lnTo>
                  <a:lnTo>
                    <a:pt x="161" y="134"/>
                  </a:lnTo>
                  <a:lnTo>
                    <a:pt x="159" y="132"/>
                  </a:lnTo>
                  <a:lnTo>
                    <a:pt x="156" y="131"/>
                  </a:lnTo>
                  <a:lnTo>
                    <a:pt x="153" y="129"/>
                  </a:lnTo>
                  <a:lnTo>
                    <a:pt x="152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55" y="126"/>
                  </a:lnTo>
                  <a:lnTo>
                    <a:pt x="159" y="123"/>
                  </a:lnTo>
                  <a:lnTo>
                    <a:pt x="161" y="123"/>
                  </a:lnTo>
                  <a:lnTo>
                    <a:pt x="164" y="121"/>
                  </a:lnTo>
                  <a:lnTo>
                    <a:pt x="166" y="120"/>
                  </a:lnTo>
                  <a:lnTo>
                    <a:pt x="166" y="118"/>
                  </a:lnTo>
                  <a:lnTo>
                    <a:pt x="166" y="117"/>
                  </a:lnTo>
                  <a:lnTo>
                    <a:pt x="164" y="117"/>
                  </a:lnTo>
                  <a:lnTo>
                    <a:pt x="163" y="117"/>
                  </a:lnTo>
                  <a:lnTo>
                    <a:pt x="161" y="117"/>
                  </a:lnTo>
                  <a:lnTo>
                    <a:pt x="159" y="115"/>
                  </a:lnTo>
                  <a:lnTo>
                    <a:pt x="156" y="117"/>
                  </a:lnTo>
                  <a:lnTo>
                    <a:pt x="153" y="117"/>
                  </a:lnTo>
                  <a:lnTo>
                    <a:pt x="150" y="117"/>
                  </a:lnTo>
                  <a:lnTo>
                    <a:pt x="147" y="117"/>
                  </a:lnTo>
                  <a:lnTo>
                    <a:pt x="142" y="113"/>
                  </a:lnTo>
                  <a:lnTo>
                    <a:pt x="141" y="113"/>
                  </a:lnTo>
                  <a:lnTo>
                    <a:pt x="141" y="113"/>
                  </a:lnTo>
                  <a:lnTo>
                    <a:pt x="139" y="112"/>
                  </a:lnTo>
                  <a:lnTo>
                    <a:pt x="141" y="112"/>
                  </a:lnTo>
                  <a:lnTo>
                    <a:pt x="141" y="112"/>
                  </a:lnTo>
                  <a:lnTo>
                    <a:pt x="142" y="112"/>
                  </a:lnTo>
                  <a:lnTo>
                    <a:pt x="142" y="112"/>
                  </a:lnTo>
                  <a:lnTo>
                    <a:pt x="142" y="110"/>
                  </a:lnTo>
                  <a:lnTo>
                    <a:pt x="141" y="110"/>
                  </a:lnTo>
                  <a:lnTo>
                    <a:pt x="139" y="110"/>
                  </a:lnTo>
                  <a:lnTo>
                    <a:pt x="137" y="109"/>
                  </a:lnTo>
                  <a:lnTo>
                    <a:pt x="136" y="109"/>
                  </a:lnTo>
                  <a:lnTo>
                    <a:pt x="139" y="109"/>
                  </a:lnTo>
                  <a:lnTo>
                    <a:pt x="141" y="109"/>
                  </a:lnTo>
                  <a:lnTo>
                    <a:pt x="144" y="109"/>
                  </a:lnTo>
                  <a:lnTo>
                    <a:pt x="147" y="110"/>
                  </a:lnTo>
                  <a:lnTo>
                    <a:pt x="148" y="109"/>
                  </a:lnTo>
                  <a:lnTo>
                    <a:pt x="150" y="107"/>
                  </a:lnTo>
                  <a:lnTo>
                    <a:pt x="150" y="107"/>
                  </a:lnTo>
                  <a:lnTo>
                    <a:pt x="147" y="109"/>
                  </a:lnTo>
                  <a:lnTo>
                    <a:pt x="144" y="107"/>
                  </a:lnTo>
                  <a:lnTo>
                    <a:pt x="144" y="107"/>
                  </a:lnTo>
                  <a:lnTo>
                    <a:pt x="142" y="106"/>
                  </a:lnTo>
                  <a:lnTo>
                    <a:pt x="142" y="104"/>
                  </a:lnTo>
                  <a:lnTo>
                    <a:pt x="142" y="102"/>
                  </a:lnTo>
                  <a:lnTo>
                    <a:pt x="142" y="101"/>
                  </a:lnTo>
                  <a:lnTo>
                    <a:pt x="141" y="99"/>
                  </a:lnTo>
                  <a:lnTo>
                    <a:pt x="141" y="98"/>
                  </a:lnTo>
                  <a:lnTo>
                    <a:pt x="139" y="96"/>
                  </a:lnTo>
                  <a:lnTo>
                    <a:pt x="141" y="99"/>
                  </a:lnTo>
                  <a:lnTo>
                    <a:pt x="141" y="101"/>
                  </a:lnTo>
                  <a:lnTo>
                    <a:pt x="141" y="102"/>
                  </a:lnTo>
                  <a:lnTo>
                    <a:pt x="141" y="106"/>
                  </a:lnTo>
                  <a:lnTo>
                    <a:pt x="141" y="107"/>
                  </a:lnTo>
                  <a:lnTo>
                    <a:pt x="139" y="107"/>
                  </a:lnTo>
                  <a:lnTo>
                    <a:pt x="137" y="107"/>
                  </a:lnTo>
                  <a:lnTo>
                    <a:pt x="136" y="107"/>
                  </a:lnTo>
                  <a:lnTo>
                    <a:pt x="136" y="104"/>
                  </a:lnTo>
                  <a:lnTo>
                    <a:pt x="136" y="106"/>
                  </a:lnTo>
                  <a:lnTo>
                    <a:pt x="134" y="107"/>
                  </a:lnTo>
                  <a:lnTo>
                    <a:pt x="133" y="107"/>
                  </a:lnTo>
                  <a:lnTo>
                    <a:pt x="129" y="107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3" y="112"/>
                  </a:lnTo>
                  <a:lnTo>
                    <a:pt x="123" y="113"/>
                  </a:lnTo>
                  <a:lnTo>
                    <a:pt x="123" y="113"/>
                  </a:lnTo>
                  <a:lnTo>
                    <a:pt x="122" y="117"/>
                  </a:lnTo>
                  <a:lnTo>
                    <a:pt x="120" y="117"/>
                  </a:lnTo>
                  <a:lnTo>
                    <a:pt x="117" y="121"/>
                  </a:lnTo>
                  <a:lnTo>
                    <a:pt x="117" y="121"/>
                  </a:lnTo>
                  <a:lnTo>
                    <a:pt x="114" y="121"/>
                  </a:lnTo>
                  <a:lnTo>
                    <a:pt x="112" y="123"/>
                  </a:lnTo>
                  <a:lnTo>
                    <a:pt x="111" y="123"/>
                  </a:lnTo>
                  <a:lnTo>
                    <a:pt x="109" y="123"/>
                  </a:lnTo>
                  <a:lnTo>
                    <a:pt x="107" y="123"/>
                  </a:lnTo>
                  <a:lnTo>
                    <a:pt x="107" y="124"/>
                  </a:lnTo>
                  <a:lnTo>
                    <a:pt x="107" y="126"/>
                  </a:lnTo>
                  <a:lnTo>
                    <a:pt x="109" y="126"/>
                  </a:lnTo>
                  <a:lnTo>
                    <a:pt x="109" y="131"/>
                  </a:lnTo>
                  <a:lnTo>
                    <a:pt x="109" y="132"/>
                  </a:lnTo>
                  <a:lnTo>
                    <a:pt x="109" y="131"/>
                  </a:lnTo>
                  <a:lnTo>
                    <a:pt x="107" y="129"/>
                  </a:lnTo>
                  <a:lnTo>
                    <a:pt x="104" y="129"/>
                  </a:lnTo>
                  <a:lnTo>
                    <a:pt x="103" y="129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2"/>
                  </a:lnTo>
                  <a:lnTo>
                    <a:pt x="96" y="132"/>
                  </a:lnTo>
                  <a:lnTo>
                    <a:pt x="95" y="132"/>
                  </a:lnTo>
                  <a:lnTo>
                    <a:pt x="92" y="131"/>
                  </a:lnTo>
                  <a:lnTo>
                    <a:pt x="88" y="131"/>
                  </a:lnTo>
                  <a:lnTo>
                    <a:pt x="87" y="128"/>
                  </a:lnTo>
                  <a:lnTo>
                    <a:pt x="88" y="128"/>
                  </a:lnTo>
                  <a:lnTo>
                    <a:pt x="88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4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1"/>
                  </a:lnTo>
                  <a:lnTo>
                    <a:pt x="95" y="120"/>
                  </a:lnTo>
                  <a:lnTo>
                    <a:pt x="96" y="118"/>
                  </a:lnTo>
                  <a:lnTo>
                    <a:pt x="98" y="118"/>
                  </a:lnTo>
                  <a:lnTo>
                    <a:pt x="98" y="117"/>
                  </a:lnTo>
                  <a:lnTo>
                    <a:pt x="100" y="115"/>
                  </a:lnTo>
                  <a:lnTo>
                    <a:pt x="98" y="113"/>
                  </a:lnTo>
                  <a:lnTo>
                    <a:pt x="98" y="112"/>
                  </a:lnTo>
                  <a:lnTo>
                    <a:pt x="98" y="110"/>
                  </a:lnTo>
                  <a:lnTo>
                    <a:pt x="98" y="110"/>
                  </a:lnTo>
                  <a:lnTo>
                    <a:pt x="100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0"/>
                  </a:lnTo>
                  <a:lnTo>
                    <a:pt x="104" y="110"/>
                  </a:lnTo>
                  <a:lnTo>
                    <a:pt x="104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7" y="110"/>
                  </a:lnTo>
                  <a:lnTo>
                    <a:pt x="107" y="112"/>
                  </a:lnTo>
                  <a:lnTo>
                    <a:pt x="109" y="110"/>
                  </a:lnTo>
                  <a:lnTo>
                    <a:pt x="109" y="110"/>
                  </a:lnTo>
                  <a:lnTo>
                    <a:pt x="111" y="110"/>
                  </a:lnTo>
                  <a:lnTo>
                    <a:pt x="111" y="112"/>
                  </a:lnTo>
                  <a:lnTo>
                    <a:pt x="112" y="112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5" y="110"/>
                  </a:lnTo>
                  <a:lnTo>
                    <a:pt x="112" y="109"/>
                  </a:lnTo>
                  <a:lnTo>
                    <a:pt x="112" y="107"/>
                  </a:lnTo>
                  <a:lnTo>
                    <a:pt x="112" y="106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09" y="102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99"/>
                  </a:lnTo>
                  <a:lnTo>
                    <a:pt x="106" y="99"/>
                  </a:lnTo>
                  <a:lnTo>
                    <a:pt x="106" y="98"/>
                  </a:lnTo>
                  <a:lnTo>
                    <a:pt x="107" y="98"/>
                  </a:lnTo>
                  <a:lnTo>
                    <a:pt x="107" y="96"/>
                  </a:lnTo>
                  <a:lnTo>
                    <a:pt x="107" y="96"/>
                  </a:lnTo>
                  <a:lnTo>
                    <a:pt x="106" y="94"/>
                  </a:lnTo>
                  <a:lnTo>
                    <a:pt x="106" y="94"/>
                  </a:lnTo>
                  <a:lnTo>
                    <a:pt x="104" y="94"/>
                  </a:lnTo>
                  <a:lnTo>
                    <a:pt x="104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0"/>
                  </a:lnTo>
                  <a:lnTo>
                    <a:pt x="101" y="88"/>
                  </a:lnTo>
                  <a:lnTo>
                    <a:pt x="103" y="87"/>
                  </a:lnTo>
                  <a:lnTo>
                    <a:pt x="103" y="87"/>
                  </a:lnTo>
                  <a:lnTo>
                    <a:pt x="101" y="83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0" y="83"/>
                  </a:lnTo>
                  <a:lnTo>
                    <a:pt x="98" y="83"/>
                  </a:lnTo>
                  <a:lnTo>
                    <a:pt x="98" y="83"/>
                  </a:lnTo>
                  <a:lnTo>
                    <a:pt x="96" y="82"/>
                  </a:lnTo>
                  <a:lnTo>
                    <a:pt x="96" y="80"/>
                  </a:lnTo>
                  <a:lnTo>
                    <a:pt x="93" y="79"/>
                  </a:lnTo>
                  <a:lnTo>
                    <a:pt x="92" y="79"/>
                  </a:lnTo>
                  <a:lnTo>
                    <a:pt x="92" y="80"/>
                  </a:lnTo>
                  <a:lnTo>
                    <a:pt x="92" y="80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88" y="79"/>
                  </a:lnTo>
                  <a:lnTo>
                    <a:pt x="90" y="79"/>
                  </a:lnTo>
                  <a:lnTo>
                    <a:pt x="88" y="77"/>
                  </a:lnTo>
                  <a:lnTo>
                    <a:pt x="87" y="77"/>
                  </a:lnTo>
                  <a:lnTo>
                    <a:pt x="85" y="77"/>
                  </a:lnTo>
                  <a:lnTo>
                    <a:pt x="85" y="77"/>
                  </a:lnTo>
                  <a:lnTo>
                    <a:pt x="85" y="76"/>
                  </a:lnTo>
                  <a:lnTo>
                    <a:pt x="84" y="76"/>
                  </a:lnTo>
                  <a:lnTo>
                    <a:pt x="82" y="76"/>
                  </a:lnTo>
                  <a:lnTo>
                    <a:pt x="82" y="74"/>
                  </a:lnTo>
                  <a:lnTo>
                    <a:pt x="81" y="74"/>
                  </a:lnTo>
                  <a:lnTo>
                    <a:pt x="79" y="74"/>
                  </a:lnTo>
                  <a:lnTo>
                    <a:pt x="77" y="74"/>
                  </a:lnTo>
                  <a:lnTo>
                    <a:pt x="77" y="72"/>
                  </a:lnTo>
                  <a:lnTo>
                    <a:pt x="77" y="74"/>
                  </a:lnTo>
                  <a:lnTo>
                    <a:pt x="76" y="74"/>
                  </a:lnTo>
                  <a:lnTo>
                    <a:pt x="74" y="74"/>
                  </a:lnTo>
                  <a:lnTo>
                    <a:pt x="73" y="76"/>
                  </a:lnTo>
                  <a:lnTo>
                    <a:pt x="70" y="76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65" y="77"/>
                  </a:lnTo>
                  <a:lnTo>
                    <a:pt x="65" y="77"/>
                  </a:lnTo>
                  <a:lnTo>
                    <a:pt x="63" y="77"/>
                  </a:lnTo>
                  <a:lnTo>
                    <a:pt x="62" y="77"/>
                  </a:lnTo>
                  <a:lnTo>
                    <a:pt x="60" y="79"/>
                  </a:lnTo>
                  <a:lnTo>
                    <a:pt x="60" y="80"/>
                  </a:lnTo>
                  <a:lnTo>
                    <a:pt x="59" y="80"/>
                  </a:lnTo>
                  <a:lnTo>
                    <a:pt x="59" y="82"/>
                  </a:lnTo>
                  <a:lnTo>
                    <a:pt x="54" y="82"/>
                  </a:lnTo>
                  <a:lnTo>
                    <a:pt x="51" y="83"/>
                  </a:lnTo>
                  <a:lnTo>
                    <a:pt x="47" y="83"/>
                  </a:lnTo>
                  <a:lnTo>
                    <a:pt x="44" y="85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7"/>
                  </a:lnTo>
                  <a:lnTo>
                    <a:pt x="36" y="83"/>
                  </a:lnTo>
                  <a:lnTo>
                    <a:pt x="35" y="83"/>
                  </a:lnTo>
                  <a:lnTo>
                    <a:pt x="33" y="83"/>
                  </a:lnTo>
                  <a:lnTo>
                    <a:pt x="32" y="83"/>
                  </a:lnTo>
                  <a:lnTo>
                    <a:pt x="30" y="83"/>
                  </a:lnTo>
                  <a:lnTo>
                    <a:pt x="29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1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4" y="80"/>
                  </a:lnTo>
                  <a:lnTo>
                    <a:pt x="13" y="80"/>
                  </a:lnTo>
                  <a:lnTo>
                    <a:pt x="13" y="82"/>
                  </a:lnTo>
                  <a:lnTo>
                    <a:pt x="11" y="82"/>
                  </a:lnTo>
                  <a:lnTo>
                    <a:pt x="11" y="83"/>
                  </a:lnTo>
                  <a:lnTo>
                    <a:pt x="10" y="83"/>
                  </a:lnTo>
                  <a:lnTo>
                    <a:pt x="10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6" y="79"/>
                  </a:lnTo>
                  <a:lnTo>
                    <a:pt x="5" y="79"/>
                  </a:lnTo>
                  <a:lnTo>
                    <a:pt x="3" y="77"/>
                  </a:lnTo>
                  <a:lnTo>
                    <a:pt x="3" y="77"/>
                  </a:lnTo>
                  <a:lnTo>
                    <a:pt x="2" y="77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2" y="69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3" y="65"/>
                  </a:lnTo>
                  <a:lnTo>
                    <a:pt x="5" y="63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61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8" y="61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2"/>
                  </a:lnTo>
                  <a:lnTo>
                    <a:pt x="11" y="49"/>
                  </a:lnTo>
                  <a:lnTo>
                    <a:pt x="11" y="47"/>
                  </a:lnTo>
                  <a:lnTo>
                    <a:pt x="13" y="47"/>
                  </a:lnTo>
                  <a:lnTo>
                    <a:pt x="16" y="44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7" y="35"/>
                  </a:lnTo>
                  <a:lnTo>
                    <a:pt x="29" y="35"/>
                  </a:lnTo>
                  <a:lnTo>
                    <a:pt x="29" y="33"/>
                  </a:lnTo>
                  <a:lnTo>
                    <a:pt x="27" y="31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7" y="27"/>
                  </a:lnTo>
                  <a:lnTo>
                    <a:pt x="25" y="25"/>
                  </a:lnTo>
                  <a:lnTo>
                    <a:pt x="25" y="24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7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2" y="9"/>
                  </a:lnTo>
                  <a:lnTo>
                    <a:pt x="32" y="9"/>
                  </a:lnTo>
                  <a:lnTo>
                    <a:pt x="33" y="9"/>
                  </a:lnTo>
                  <a:lnTo>
                    <a:pt x="35" y="9"/>
                  </a:lnTo>
                  <a:lnTo>
                    <a:pt x="36" y="9"/>
                  </a:lnTo>
                  <a:lnTo>
                    <a:pt x="40" y="8"/>
                  </a:lnTo>
                  <a:lnTo>
                    <a:pt x="41" y="8"/>
                  </a:lnTo>
                  <a:lnTo>
                    <a:pt x="43" y="8"/>
                  </a:lnTo>
                  <a:lnTo>
                    <a:pt x="44" y="8"/>
                  </a:lnTo>
                  <a:lnTo>
                    <a:pt x="49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9"/>
                  </a:lnTo>
                  <a:lnTo>
                    <a:pt x="63" y="11"/>
                  </a:lnTo>
                  <a:lnTo>
                    <a:pt x="66" y="11"/>
                  </a:lnTo>
                  <a:lnTo>
                    <a:pt x="70" y="11"/>
                  </a:lnTo>
                  <a:lnTo>
                    <a:pt x="71" y="11"/>
                  </a:lnTo>
                  <a:lnTo>
                    <a:pt x="73" y="11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4"/>
                  </a:lnTo>
                  <a:lnTo>
                    <a:pt x="76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6"/>
                  </a:lnTo>
                  <a:lnTo>
                    <a:pt x="82" y="14"/>
                  </a:lnTo>
                  <a:lnTo>
                    <a:pt x="82" y="14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4"/>
                  </a:lnTo>
                  <a:lnTo>
                    <a:pt x="87" y="14"/>
                  </a:lnTo>
                  <a:lnTo>
                    <a:pt x="88" y="14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3" y="16"/>
                  </a:lnTo>
                  <a:lnTo>
                    <a:pt x="93" y="17"/>
                  </a:lnTo>
                  <a:lnTo>
                    <a:pt x="95" y="17"/>
                  </a:lnTo>
                  <a:lnTo>
                    <a:pt x="95" y="17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6"/>
                  </a:lnTo>
                  <a:lnTo>
                    <a:pt x="103" y="17"/>
                  </a:lnTo>
                  <a:lnTo>
                    <a:pt x="104" y="19"/>
                  </a:lnTo>
                  <a:lnTo>
                    <a:pt x="106" y="17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12" y="17"/>
                  </a:lnTo>
                  <a:lnTo>
                    <a:pt x="114" y="17"/>
                  </a:lnTo>
                  <a:lnTo>
                    <a:pt x="115" y="17"/>
                  </a:lnTo>
                  <a:lnTo>
                    <a:pt x="117" y="17"/>
                  </a:lnTo>
                  <a:lnTo>
                    <a:pt x="118" y="19"/>
                  </a:lnTo>
                  <a:lnTo>
                    <a:pt x="118" y="19"/>
                  </a:lnTo>
                  <a:lnTo>
                    <a:pt x="120" y="20"/>
                  </a:lnTo>
                  <a:lnTo>
                    <a:pt x="122" y="20"/>
                  </a:lnTo>
                  <a:lnTo>
                    <a:pt x="122" y="20"/>
                  </a:lnTo>
                  <a:lnTo>
                    <a:pt x="123" y="19"/>
                  </a:lnTo>
                  <a:lnTo>
                    <a:pt x="122" y="17"/>
                  </a:lnTo>
                  <a:lnTo>
                    <a:pt x="122" y="17"/>
                  </a:lnTo>
                  <a:lnTo>
                    <a:pt x="122" y="16"/>
                  </a:lnTo>
                  <a:lnTo>
                    <a:pt x="122" y="14"/>
                  </a:lnTo>
                  <a:lnTo>
                    <a:pt x="122" y="13"/>
                  </a:lnTo>
                  <a:lnTo>
                    <a:pt x="123" y="11"/>
                  </a:lnTo>
                  <a:lnTo>
                    <a:pt x="123" y="9"/>
                  </a:lnTo>
                  <a:lnTo>
                    <a:pt x="125" y="8"/>
                  </a:lnTo>
                  <a:lnTo>
                    <a:pt x="126" y="8"/>
                  </a:lnTo>
                  <a:lnTo>
                    <a:pt x="128" y="6"/>
                  </a:lnTo>
                  <a:lnTo>
                    <a:pt x="129" y="5"/>
                  </a:lnTo>
                  <a:lnTo>
                    <a:pt x="131" y="5"/>
                  </a:lnTo>
                  <a:lnTo>
                    <a:pt x="131" y="6"/>
                  </a:lnTo>
                  <a:lnTo>
                    <a:pt x="133" y="5"/>
                  </a:lnTo>
                  <a:lnTo>
                    <a:pt x="136" y="5"/>
                  </a:lnTo>
                  <a:lnTo>
                    <a:pt x="139" y="5"/>
                  </a:lnTo>
                  <a:lnTo>
                    <a:pt x="139" y="5"/>
                  </a:lnTo>
                  <a:lnTo>
                    <a:pt x="141" y="5"/>
                  </a:lnTo>
                  <a:lnTo>
                    <a:pt x="142" y="6"/>
                  </a:lnTo>
                  <a:lnTo>
                    <a:pt x="144" y="6"/>
                  </a:lnTo>
                  <a:lnTo>
                    <a:pt x="144" y="6"/>
                  </a:lnTo>
                  <a:lnTo>
                    <a:pt x="145" y="5"/>
                  </a:lnTo>
                  <a:lnTo>
                    <a:pt x="147" y="5"/>
                  </a:lnTo>
                  <a:lnTo>
                    <a:pt x="147" y="2"/>
                  </a:lnTo>
                  <a:lnTo>
                    <a:pt x="148" y="2"/>
                  </a:lnTo>
                  <a:lnTo>
                    <a:pt x="148" y="0"/>
                  </a:lnTo>
                  <a:lnTo>
                    <a:pt x="150" y="0"/>
                  </a:lnTo>
                  <a:lnTo>
                    <a:pt x="152" y="2"/>
                  </a:lnTo>
                  <a:lnTo>
                    <a:pt x="155" y="2"/>
                  </a:lnTo>
                  <a:lnTo>
                    <a:pt x="155" y="2"/>
                  </a:lnTo>
                  <a:lnTo>
                    <a:pt x="159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4" name="Freeform 30">
              <a:extLst>
                <a:ext uri="{FF2B5EF4-FFF2-40B4-BE49-F238E27FC236}">
                  <a16:creationId xmlns:a16="http://schemas.microsoft.com/office/drawing/2014/main" id="{28D330E0-BC25-4410-BDFC-7B26433A6E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443212"/>
              <a:ext cx="307977" cy="302130"/>
            </a:xfrm>
            <a:custGeom>
              <a:avLst/>
              <a:gdLst>
                <a:gd name="T0" fmla="*/ 145 w 158"/>
                <a:gd name="T1" fmla="*/ 100 h 155"/>
                <a:gd name="T2" fmla="*/ 144 w 158"/>
                <a:gd name="T3" fmla="*/ 74 h 155"/>
                <a:gd name="T4" fmla="*/ 141 w 158"/>
                <a:gd name="T5" fmla="*/ 76 h 155"/>
                <a:gd name="T6" fmla="*/ 149 w 158"/>
                <a:gd name="T7" fmla="*/ 59 h 155"/>
                <a:gd name="T8" fmla="*/ 147 w 158"/>
                <a:gd name="T9" fmla="*/ 57 h 155"/>
                <a:gd name="T10" fmla="*/ 37 w 158"/>
                <a:gd name="T11" fmla="*/ 19 h 155"/>
                <a:gd name="T12" fmla="*/ 32 w 158"/>
                <a:gd name="T13" fmla="*/ 18 h 155"/>
                <a:gd name="T14" fmla="*/ 52 w 158"/>
                <a:gd name="T15" fmla="*/ 18 h 155"/>
                <a:gd name="T16" fmla="*/ 49 w 158"/>
                <a:gd name="T17" fmla="*/ 13 h 155"/>
                <a:gd name="T18" fmla="*/ 34 w 158"/>
                <a:gd name="T19" fmla="*/ 2 h 155"/>
                <a:gd name="T20" fmla="*/ 30 w 158"/>
                <a:gd name="T21" fmla="*/ 19 h 155"/>
                <a:gd name="T22" fmla="*/ 32 w 158"/>
                <a:gd name="T23" fmla="*/ 26 h 155"/>
                <a:gd name="T24" fmla="*/ 35 w 158"/>
                <a:gd name="T25" fmla="*/ 26 h 155"/>
                <a:gd name="T26" fmla="*/ 37 w 158"/>
                <a:gd name="T27" fmla="*/ 21 h 155"/>
                <a:gd name="T28" fmla="*/ 43 w 158"/>
                <a:gd name="T29" fmla="*/ 21 h 155"/>
                <a:gd name="T30" fmla="*/ 48 w 158"/>
                <a:gd name="T31" fmla="*/ 22 h 155"/>
                <a:gd name="T32" fmla="*/ 48 w 158"/>
                <a:gd name="T33" fmla="*/ 27 h 155"/>
                <a:gd name="T34" fmla="*/ 52 w 158"/>
                <a:gd name="T35" fmla="*/ 22 h 155"/>
                <a:gd name="T36" fmla="*/ 62 w 158"/>
                <a:gd name="T37" fmla="*/ 18 h 155"/>
                <a:gd name="T38" fmla="*/ 56 w 158"/>
                <a:gd name="T39" fmla="*/ 16 h 155"/>
                <a:gd name="T40" fmla="*/ 56 w 158"/>
                <a:gd name="T41" fmla="*/ 13 h 155"/>
                <a:gd name="T42" fmla="*/ 59 w 158"/>
                <a:gd name="T43" fmla="*/ 8 h 155"/>
                <a:gd name="T44" fmla="*/ 62 w 158"/>
                <a:gd name="T45" fmla="*/ 7 h 155"/>
                <a:gd name="T46" fmla="*/ 67 w 158"/>
                <a:gd name="T47" fmla="*/ 2 h 155"/>
                <a:gd name="T48" fmla="*/ 93 w 158"/>
                <a:gd name="T49" fmla="*/ 18 h 155"/>
                <a:gd name="T50" fmla="*/ 117 w 158"/>
                <a:gd name="T51" fmla="*/ 30 h 155"/>
                <a:gd name="T52" fmla="*/ 119 w 158"/>
                <a:gd name="T53" fmla="*/ 37 h 155"/>
                <a:gd name="T54" fmla="*/ 131 w 158"/>
                <a:gd name="T55" fmla="*/ 48 h 155"/>
                <a:gd name="T56" fmla="*/ 138 w 158"/>
                <a:gd name="T57" fmla="*/ 60 h 155"/>
                <a:gd name="T58" fmla="*/ 138 w 158"/>
                <a:gd name="T59" fmla="*/ 79 h 155"/>
                <a:gd name="T60" fmla="*/ 141 w 158"/>
                <a:gd name="T61" fmla="*/ 95 h 155"/>
                <a:gd name="T62" fmla="*/ 144 w 158"/>
                <a:gd name="T63" fmla="*/ 114 h 155"/>
                <a:gd name="T64" fmla="*/ 147 w 158"/>
                <a:gd name="T65" fmla="*/ 130 h 155"/>
                <a:gd name="T66" fmla="*/ 158 w 158"/>
                <a:gd name="T67" fmla="*/ 137 h 155"/>
                <a:gd name="T68" fmla="*/ 141 w 158"/>
                <a:gd name="T69" fmla="*/ 147 h 155"/>
                <a:gd name="T70" fmla="*/ 120 w 158"/>
                <a:gd name="T71" fmla="*/ 149 h 155"/>
                <a:gd name="T72" fmla="*/ 109 w 158"/>
                <a:gd name="T73" fmla="*/ 153 h 155"/>
                <a:gd name="T74" fmla="*/ 95 w 158"/>
                <a:gd name="T75" fmla="*/ 153 h 155"/>
                <a:gd name="T76" fmla="*/ 81 w 158"/>
                <a:gd name="T77" fmla="*/ 153 h 155"/>
                <a:gd name="T78" fmla="*/ 75 w 158"/>
                <a:gd name="T79" fmla="*/ 149 h 155"/>
                <a:gd name="T80" fmla="*/ 73 w 158"/>
                <a:gd name="T81" fmla="*/ 139 h 155"/>
                <a:gd name="T82" fmla="*/ 71 w 158"/>
                <a:gd name="T83" fmla="*/ 130 h 155"/>
                <a:gd name="T84" fmla="*/ 63 w 158"/>
                <a:gd name="T85" fmla="*/ 125 h 155"/>
                <a:gd name="T86" fmla="*/ 52 w 158"/>
                <a:gd name="T87" fmla="*/ 123 h 155"/>
                <a:gd name="T88" fmla="*/ 41 w 158"/>
                <a:gd name="T89" fmla="*/ 119 h 155"/>
                <a:gd name="T90" fmla="*/ 32 w 158"/>
                <a:gd name="T91" fmla="*/ 114 h 155"/>
                <a:gd name="T92" fmla="*/ 24 w 158"/>
                <a:gd name="T93" fmla="*/ 111 h 155"/>
                <a:gd name="T94" fmla="*/ 21 w 158"/>
                <a:gd name="T95" fmla="*/ 104 h 155"/>
                <a:gd name="T96" fmla="*/ 15 w 158"/>
                <a:gd name="T97" fmla="*/ 95 h 155"/>
                <a:gd name="T98" fmla="*/ 15 w 158"/>
                <a:gd name="T99" fmla="*/ 87 h 155"/>
                <a:gd name="T100" fmla="*/ 8 w 158"/>
                <a:gd name="T101" fmla="*/ 79 h 155"/>
                <a:gd name="T102" fmla="*/ 2 w 158"/>
                <a:gd name="T103" fmla="*/ 74 h 155"/>
                <a:gd name="T104" fmla="*/ 5 w 158"/>
                <a:gd name="T105" fmla="*/ 70 h 155"/>
                <a:gd name="T106" fmla="*/ 4 w 158"/>
                <a:gd name="T107" fmla="*/ 60 h 155"/>
                <a:gd name="T108" fmla="*/ 0 w 158"/>
                <a:gd name="T109" fmla="*/ 56 h 155"/>
                <a:gd name="T110" fmla="*/ 11 w 158"/>
                <a:gd name="T111" fmla="*/ 40 h 155"/>
                <a:gd name="T112" fmla="*/ 16 w 158"/>
                <a:gd name="T113" fmla="*/ 34 h 155"/>
                <a:gd name="T114" fmla="*/ 15 w 158"/>
                <a:gd name="T115" fmla="*/ 29 h 155"/>
                <a:gd name="T116" fmla="*/ 13 w 158"/>
                <a:gd name="T117" fmla="*/ 24 h 155"/>
                <a:gd name="T118" fmla="*/ 19 w 158"/>
                <a:gd name="T119" fmla="*/ 19 h 155"/>
                <a:gd name="T120" fmla="*/ 16 w 158"/>
                <a:gd name="T121" fmla="*/ 7 h 155"/>
                <a:gd name="T122" fmla="*/ 18 w 158"/>
                <a:gd name="T123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8" h="155">
                  <a:moveTo>
                    <a:pt x="150" y="97"/>
                  </a:moveTo>
                  <a:lnTo>
                    <a:pt x="150" y="98"/>
                  </a:lnTo>
                  <a:lnTo>
                    <a:pt x="149" y="100"/>
                  </a:lnTo>
                  <a:lnTo>
                    <a:pt x="147" y="100"/>
                  </a:lnTo>
                  <a:lnTo>
                    <a:pt x="147" y="101"/>
                  </a:lnTo>
                  <a:lnTo>
                    <a:pt x="145" y="101"/>
                  </a:lnTo>
                  <a:lnTo>
                    <a:pt x="145" y="101"/>
                  </a:lnTo>
                  <a:lnTo>
                    <a:pt x="145" y="100"/>
                  </a:lnTo>
                  <a:lnTo>
                    <a:pt x="145" y="100"/>
                  </a:lnTo>
                  <a:lnTo>
                    <a:pt x="147" y="100"/>
                  </a:lnTo>
                  <a:lnTo>
                    <a:pt x="149" y="98"/>
                  </a:lnTo>
                  <a:lnTo>
                    <a:pt x="150" y="97"/>
                  </a:lnTo>
                  <a:lnTo>
                    <a:pt x="150" y="97"/>
                  </a:lnTo>
                  <a:close/>
                  <a:moveTo>
                    <a:pt x="141" y="68"/>
                  </a:moveTo>
                  <a:lnTo>
                    <a:pt x="142" y="70"/>
                  </a:lnTo>
                  <a:lnTo>
                    <a:pt x="142" y="71"/>
                  </a:lnTo>
                  <a:lnTo>
                    <a:pt x="142" y="74"/>
                  </a:lnTo>
                  <a:lnTo>
                    <a:pt x="144" y="74"/>
                  </a:lnTo>
                  <a:lnTo>
                    <a:pt x="144" y="74"/>
                  </a:lnTo>
                  <a:lnTo>
                    <a:pt x="145" y="78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2" y="79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39" y="74"/>
                  </a:lnTo>
                  <a:lnTo>
                    <a:pt x="139" y="74"/>
                  </a:lnTo>
                  <a:lnTo>
                    <a:pt x="139" y="71"/>
                  </a:lnTo>
                  <a:lnTo>
                    <a:pt x="141" y="70"/>
                  </a:lnTo>
                  <a:lnTo>
                    <a:pt x="141" y="68"/>
                  </a:lnTo>
                  <a:close/>
                  <a:moveTo>
                    <a:pt x="149" y="57"/>
                  </a:moveTo>
                  <a:lnTo>
                    <a:pt x="149" y="57"/>
                  </a:lnTo>
                  <a:lnTo>
                    <a:pt x="149" y="59"/>
                  </a:lnTo>
                  <a:lnTo>
                    <a:pt x="149" y="60"/>
                  </a:lnTo>
                  <a:lnTo>
                    <a:pt x="149" y="62"/>
                  </a:lnTo>
                  <a:lnTo>
                    <a:pt x="149" y="63"/>
                  </a:lnTo>
                  <a:lnTo>
                    <a:pt x="147" y="65"/>
                  </a:lnTo>
                  <a:lnTo>
                    <a:pt x="147" y="65"/>
                  </a:lnTo>
                  <a:lnTo>
                    <a:pt x="147" y="63"/>
                  </a:lnTo>
                  <a:lnTo>
                    <a:pt x="145" y="63"/>
                  </a:lnTo>
                  <a:lnTo>
                    <a:pt x="147" y="60"/>
                  </a:lnTo>
                  <a:lnTo>
                    <a:pt x="147" y="57"/>
                  </a:lnTo>
                  <a:lnTo>
                    <a:pt x="147" y="57"/>
                  </a:lnTo>
                  <a:lnTo>
                    <a:pt x="149" y="57"/>
                  </a:lnTo>
                  <a:close/>
                  <a:moveTo>
                    <a:pt x="32" y="18"/>
                  </a:move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5" y="19"/>
                  </a:lnTo>
                  <a:lnTo>
                    <a:pt x="37" y="18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5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2" y="19"/>
                  </a:lnTo>
                  <a:lnTo>
                    <a:pt x="32" y="18"/>
                  </a:lnTo>
                  <a:lnTo>
                    <a:pt x="32" y="18"/>
                  </a:lnTo>
                  <a:close/>
                  <a:moveTo>
                    <a:pt x="49" y="13"/>
                  </a:moveTo>
                  <a:lnTo>
                    <a:pt x="49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51" y="18"/>
                  </a:lnTo>
                  <a:lnTo>
                    <a:pt x="49" y="16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8" y="15"/>
                  </a:lnTo>
                  <a:lnTo>
                    <a:pt x="48" y="15"/>
                  </a:lnTo>
                  <a:lnTo>
                    <a:pt x="48" y="13"/>
                  </a:lnTo>
                  <a:lnTo>
                    <a:pt x="49" y="13"/>
                  </a:lnTo>
                  <a:close/>
                  <a:moveTo>
                    <a:pt x="18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5"/>
                  </a:lnTo>
                  <a:lnTo>
                    <a:pt x="32" y="7"/>
                  </a:lnTo>
                  <a:lnTo>
                    <a:pt x="32" y="8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0" y="16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6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8" y="21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21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2"/>
                  </a:lnTo>
                  <a:lnTo>
                    <a:pt x="45" y="21"/>
                  </a:lnTo>
                  <a:lnTo>
                    <a:pt x="45" y="21"/>
                  </a:lnTo>
                  <a:lnTo>
                    <a:pt x="45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8" y="27"/>
                  </a:lnTo>
                  <a:lnTo>
                    <a:pt x="46" y="27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9" y="27"/>
                  </a:lnTo>
                  <a:lnTo>
                    <a:pt x="49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8" y="21"/>
                  </a:lnTo>
                  <a:lnTo>
                    <a:pt x="49" y="21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2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1"/>
                  </a:lnTo>
                  <a:lnTo>
                    <a:pt x="57" y="21"/>
                  </a:lnTo>
                  <a:lnTo>
                    <a:pt x="59" y="21"/>
                  </a:lnTo>
                  <a:lnTo>
                    <a:pt x="60" y="18"/>
                  </a:lnTo>
                  <a:lnTo>
                    <a:pt x="62" y="18"/>
                  </a:lnTo>
                  <a:lnTo>
                    <a:pt x="62" y="18"/>
                  </a:lnTo>
                  <a:lnTo>
                    <a:pt x="62" y="16"/>
                  </a:lnTo>
                  <a:lnTo>
                    <a:pt x="60" y="16"/>
                  </a:lnTo>
                  <a:lnTo>
                    <a:pt x="59" y="18"/>
                  </a:lnTo>
                  <a:lnTo>
                    <a:pt x="57" y="18"/>
                  </a:lnTo>
                  <a:lnTo>
                    <a:pt x="54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4" y="15"/>
                  </a:lnTo>
                  <a:lnTo>
                    <a:pt x="56" y="16"/>
                  </a:lnTo>
                  <a:lnTo>
                    <a:pt x="56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6" y="15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6" y="13"/>
                  </a:lnTo>
                  <a:lnTo>
                    <a:pt x="56" y="13"/>
                  </a:lnTo>
                  <a:lnTo>
                    <a:pt x="57" y="13"/>
                  </a:lnTo>
                  <a:lnTo>
                    <a:pt x="57" y="11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60" y="10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67" y="2"/>
                  </a:lnTo>
                  <a:lnTo>
                    <a:pt x="70" y="4"/>
                  </a:lnTo>
                  <a:lnTo>
                    <a:pt x="73" y="5"/>
                  </a:lnTo>
                  <a:lnTo>
                    <a:pt x="76" y="7"/>
                  </a:lnTo>
                  <a:lnTo>
                    <a:pt x="79" y="8"/>
                  </a:lnTo>
                  <a:lnTo>
                    <a:pt x="81" y="10"/>
                  </a:lnTo>
                  <a:lnTo>
                    <a:pt x="84" y="11"/>
                  </a:lnTo>
                  <a:lnTo>
                    <a:pt x="87" y="15"/>
                  </a:lnTo>
                  <a:lnTo>
                    <a:pt x="90" y="16"/>
                  </a:lnTo>
                  <a:lnTo>
                    <a:pt x="93" y="18"/>
                  </a:lnTo>
                  <a:lnTo>
                    <a:pt x="97" y="19"/>
                  </a:lnTo>
                  <a:lnTo>
                    <a:pt x="100" y="21"/>
                  </a:lnTo>
                  <a:lnTo>
                    <a:pt x="103" y="22"/>
                  </a:lnTo>
                  <a:lnTo>
                    <a:pt x="106" y="24"/>
                  </a:lnTo>
                  <a:lnTo>
                    <a:pt x="109" y="26"/>
                  </a:lnTo>
                  <a:lnTo>
                    <a:pt x="112" y="27"/>
                  </a:lnTo>
                  <a:lnTo>
                    <a:pt x="115" y="29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2"/>
                  </a:lnTo>
                  <a:lnTo>
                    <a:pt x="117" y="34"/>
                  </a:lnTo>
                  <a:lnTo>
                    <a:pt x="117" y="34"/>
                  </a:lnTo>
                  <a:lnTo>
                    <a:pt x="117" y="35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9" y="37"/>
                  </a:lnTo>
                  <a:lnTo>
                    <a:pt x="119" y="37"/>
                  </a:lnTo>
                  <a:lnTo>
                    <a:pt x="119" y="38"/>
                  </a:lnTo>
                  <a:lnTo>
                    <a:pt x="119" y="40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6" y="51"/>
                  </a:lnTo>
                  <a:lnTo>
                    <a:pt x="138" y="52"/>
                  </a:lnTo>
                  <a:lnTo>
                    <a:pt x="139" y="54"/>
                  </a:lnTo>
                  <a:lnTo>
                    <a:pt x="139" y="54"/>
                  </a:lnTo>
                  <a:lnTo>
                    <a:pt x="139" y="56"/>
                  </a:lnTo>
                  <a:lnTo>
                    <a:pt x="138" y="57"/>
                  </a:lnTo>
                  <a:lnTo>
                    <a:pt x="138" y="59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6" y="65"/>
                  </a:lnTo>
                  <a:lnTo>
                    <a:pt x="136" y="67"/>
                  </a:lnTo>
                  <a:lnTo>
                    <a:pt x="134" y="71"/>
                  </a:lnTo>
                  <a:lnTo>
                    <a:pt x="134" y="73"/>
                  </a:lnTo>
                  <a:lnTo>
                    <a:pt x="134" y="76"/>
                  </a:lnTo>
                  <a:lnTo>
                    <a:pt x="134" y="78"/>
                  </a:lnTo>
                  <a:lnTo>
                    <a:pt x="136" y="79"/>
                  </a:lnTo>
                  <a:lnTo>
                    <a:pt x="138" y="79"/>
                  </a:lnTo>
                  <a:lnTo>
                    <a:pt x="138" y="81"/>
                  </a:lnTo>
                  <a:lnTo>
                    <a:pt x="139" y="82"/>
                  </a:lnTo>
                  <a:lnTo>
                    <a:pt x="141" y="84"/>
                  </a:lnTo>
                  <a:lnTo>
                    <a:pt x="144" y="86"/>
                  </a:lnTo>
                  <a:lnTo>
                    <a:pt x="144" y="87"/>
                  </a:lnTo>
                  <a:lnTo>
                    <a:pt x="144" y="89"/>
                  </a:lnTo>
                  <a:lnTo>
                    <a:pt x="142" y="90"/>
                  </a:lnTo>
                  <a:lnTo>
                    <a:pt x="142" y="92"/>
                  </a:lnTo>
                  <a:lnTo>
                    <a:pt x="141" y="95"/>
                  </a:lnTo>
                  <a:lnTo>
                    <a:pt x="141" y="98"/>
                  </a:lnTo>
                  <a:lnTo>
                    <a:pt x="141" y="98"/>
                  </a:lnTo>
                  <a:lnTo>
                    <a:pt x="142" y="98"/>
                  </a:lnTo>
                  <a:lnTo>
                    <a:pt x="142" y="101"/>
                  </a:lnTo>
                  <a:lnTo>
                    <a:pt x="141" y="104"/>
                  </a:lnTo>
                  <a:lnTo>
                    <a:pt x="141" y="106"/>
                  </a:lnTo>
                  <a:lnTo>
                    <a:pt x="141" y="108"/>
                  </a:lnTo>
                  <a:lnTo>
                    <a:pt x="142" y="112"/>
                  </a:lnTo>
                  <a:lnTo>
                    <a:pt x="144" y="114"/>
                  </a:lnTo>
                  <a:lnTo>
                    <a:pt x="144" y="114"/>
                  </a:lnTo>
                  <a:lnTo>
                    <a:pt x="142" y="115"/>
                  </a:lnTo>
                  <a:lnTo>
                    <a:pt x="145" y="119"/>
                  </a:lnTo>
                  <a:lnTo>
                    <a:pt x="145" y="122"/>
                  </a:lnTo>
                  <a:lnTo>
                    <a:pt x="147" y="125"/>
                  </a:lnTo>
                  <a:lnTo>
                    <a:pt x="147" y="126"/>
                  </a:lnTo>
                  <a:lnTo>
                    <a:pt x="147" y="128"/>
                  </a:lnTo>
                  <a:lnTo>
                    <a:pt x="149" y="130"/>
                  </a:lnTo>
                  <a:lnTo>
                    <a:pt x="147" y="130"/>
                  </a:lnTo>
                  <a:lnTo>
                    <a:pt x="149" y="131"/>
                  </a:lnTo>
                  <a:lnTo>
                    <a:pt x="150" y="131"/>
                  </a:lnTo>
                  <a:lnTo>
                    <a:pt x="150" y="133"/>
                  </a:lnTo>
                  <a:lnTo>
                    <a:pt x="152" y="133"/>
                  </a:lnTo>
                  <a:lnTo>
                    <a:pt x="153" y="133"/>
                  </a:lnTo>
                  <a:lnTo>
                    <a:pt x="153" y="134"/>
                  </a:lnTo>
                  <a:lnTo>
                    <a:pt x="156" y="136"/>
                  </a:lnTo>
                  <a:lnTo>
                    <a:pt x="156" y="136"/>
                  </a:lnTo>
                  <a:lnTo>
                    <a:pt x="158" y="137"/>
                  </a:lnTo>
                  <a:lnTo>
                    <a:pt x="158" y="137"/>
                  </a:lnTo>
                  <a:lnTo>
                    <a:pt x="156" y="139"/>
                  </a:lnTo>
                  <a:lnTo>
                    <a:pt x="153" y="141"/>
                  </a:lnTo>
                  <a:lnTo>
                    <a:pt x="150" y="142"/>
                  </a:lnTo>
                  <a:lnTo>
                    <a:pt x="149" y="144"/>
                  </a:lnTo>
                  <a:lnTo>
                    <a:pt x="147" y="144"/>
                  </a:lnTo>
                  <a:lnTo>
                    <a:pt x="145" y="144"/>
                  </a:lnTo>
                  <a:lnTo>
                    <a:pt x="142" y="145"/>
                  </a:lnTo>
                  <a:lnTo>
                    <a:pt x="141" y="147"/>
                  </a:lnTo>
                  <a:lnTo>
                    <a:pt x="139" y="147"/>
                  </a:lnTo>
                  <a:lnTo>
                    <a:pt x="136" y="147"/>
                  </a:lnTo>
                  <a:lnTo>
                    <a:pt x="133" y="149"/>
                  </a:lnTo>
                  <a:lnTo>
                    <a:pt x="131" y="150"/>
                  </a:lnTo>
                  <a:lnTo>
                    <a:pt x="130" y="150"/>
                  </a:lnTo>
                  <a:lnTo>
                    <a:pt x="127" y="150"/>
                  </a:lnTo>
                  <a:lnTo>
                    <a:pt x="125" y="149"/>
                  </a:lnTo>
                  <a:lnTo>
                    <a:pt x="122" y="149"/>
                  </a:lnTo>
                  <a:lnTo>
                    <a:pt x="120" y="149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20" y="152"/>
                  </a:lnTo>
                  <a:lnTo>
                    <a:pt x="119" y="153"/>
                  </a:lnTo>
                  <a:lnTo>
                    <a:pt x="115" y="155"/>
                  </a:lnTo>
                  <a:lnTo>
                    <a:pt x="112" y="155"/>
                  </a:lnTo>
                  <a:lnTo>
                    <a:pt x="111" y="155"/>
                  </a:lnTo>
                  <a:lnTo>
                    <a:pt x="109" y="155"/>
                  </a:lnTo>
                  <a:lnTo>
                    <a:pt x="109" y="153"/>
                  </a:lnTo>
                  <a:lnTo>
                    <a:pt x="108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98" y="155"/>
                  </a:lnTo>
                  <a:lnTo>
                    <a:pt x="97" y="155"/>
                  </a:lnTo>
                  <a:lnTo>
                    <a:pt x="95" y="153"/>
                  </a:lnTo>
                  <a:lnTo>
                    <a:pt x="95" y="153"/>
                  </a:lnTo>
                  <a:lnTo>
                    <a:pt x="92" y="152"/>
                  </a:lnTo>
                  <a:lnTo>
                    <a:pt x="90" y="152"/>
                  </a:lnTo>
                  <a:lnTo>
                    <a:pt x="89" y="153"/>
                  </a:lnTo>
                  <a:lnTo>
                    <a:pt x="87" y="153"/>
                  </a:lnTo>
                  <a:lnTo>
                    <a:pt x="87" y="153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4" y="153"/>
                  </a:lnTo>
                  <a:lnTo>
                    <a:pt x="81" y="153"/>
                  </a:lnTo>
                  <a:lnTo>
                    <a:pt x="78" y="153"/>
                  </a:lnTo>
                  <a:lnTo>
                    <a:pt x="78" y="153"/>
                  </a:lnTo>
                  <a:lnTo>
                    <a:pt x="78" y="152"/>
                  </a:lnTo>
                  <a:lnTo>
                    <a:pt x="78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5" y="149"/>
                  </a:lnTo>
                  <a:lnTo>
                    <a:pt x="75" y="149"/>
                  </a:lnTo>
                  <a:lnTo>
                    <a:pt x="75" y="147"/>
                  </a:lnTo>
                  <a:lnTo>
                    <a:pt x="73" y="147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2"/>
                  </a:lnTo>
                  <a:lnTo>
                    <a:pt x="75" y="142"/>
                  </a:lnTo>
                  <a:lnTo>
                    <a:pt x="75" y="141"/>
                  </a:lnTo>
                  <a:lnTo>
                    <a:pt x="73" y="139"/>
                  </a:lnTo>
                  <a:lnTo>
                    <a:pt x="73" y="137"/>
                  </a:lnTo>
                  <a:lnTo>
                    <a:pt x="73" y="137"/>
                  </a:lnTo>
                  <a:lnTo>
                    <a:pt x="73" y="136"/>
                  </a:lnTo>
                  <a:lnTo>
                    <a:pt x="73" y="136"/>
                  </a:lnTo>
                  <a:lnTo>
                    <a:pt x="73" y="134"/>
                  </a:lnTo>
                  <a:lnTo>
                    <a:pt x="73" y="134"/>
                  </a:lnTo>
                  <a:lnTo>
                    <a:pt x="71" y="131"/>
                  </a:lnTo>
                  <a:lnTo>
                    <a:pt x="71" y="131"/>
                  </a:lnTo>
                  <a:lnTo>
                    <a:pt x="71" y="130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65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2" y="125"/>
                  </a:lnTo>
                  <a:lnTo>
                    <a:pt x="62" y="125"/>
                  </a:lnTo>
                  <a:lnTo>
                    <a:pt x="60" y="125"/>
                  </a:lnTo>
                  <a:lnTo>
                    <a:pt x="60" y="125"/>
                  </a:lnTo>
                  <a:lnTo>
                    <a:pt x="57" y="125"/>
                  </a:lnTo>
                  <a:lnTo>
                    <a:pt x="57" y="125"/>
                  </a:lnTo>
                  <a:lnTo>
                    <a:pt x="56" y="125"/>
                  </a:lnTo>
                  <a:lnTo>
                    <a:pt x="54" y="123"/>
                  </a:lnTo>
                  <a:lnTo>
                    <a:pt x="52" y="123"/>
                  </a:lnTo>
                  <a:lnTo>
                    <a:pt x="52" y="123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8" y="122"/>
                  </a:lnTo>
                  <a:lnTo>
                    <a:pt x="46" y="120"/>
                  </a:lnTo>
                  <a:lnTo>
                    <a:pt x="45" y="120"/>
                  </a:lnTo>
                  <a:lnTo>
                    <a:pt x="43" y="119"/>
                  </a:lnTo>
                  <a:lnTo>
                    <a:pt x="41" y="119"/>
                  </a:lnTo>
                  <a:lnTo>
                    <a:pt x="40" y="117"/>
                  </a:lnTo>
                  <a:lnTo>
                    <a:pt x="38" y="117"/>
                  </a:lnTo>
                  <a:lnTo>
                    <a:pt x="37" y="117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7" y="111"/>
                  </a:lnTo>
                  <a:lnTo>
                    <a:pt x="26" y="111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8"/>
                  </a:lnTo>
                  <a:lnTo>
                    <a:pt x="22" y="108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3"/>
                  </a:lnTo>
                  <a:lnTo>
                    <a:pt x="21" y="103"/>
                  </a:lnTo>
                  <a:lnTo>
                    <a:pt x="19" y="103"/>
                  </a:lnTo>
                  <a:lnTo>
                    <a:pt x="19" y="103"/>
                  </a:lnTo>
                  <a:lnTo>
                    <a:pt x="19" y="101"/>
                  </a:lnTo>
                  <a:lnTo>
                    <a:pt x="18" y="100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5" y="93"/>
                  </a:lnTo>
                  <a:lnTo>
                    <a:pt x="15" y="92"/>
                  </a:lnTo>
                  <a:lnTo>
                    <a:pt x="15" y="90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5" y="86"/>
                  </a:lnTo>
                  <a:lnTo>
                    <a:pt x="13" y="86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5" y="73"/>
                  </a:lnTo>
                  <a:lnTo>
                    <a:pt x="5" y="71"/>
                  </a:lnTo>
                  <a:lnTo>
                    <a:pt x="5" y="71"/>
                  </a:lnTo>
                  <a:lnTo>
                    <a:pt x="5" y="70"/>
                  </a:lnTo>
                  <a:lnTo>
                    <a:pt x="5" y="70"/>
                  </a:lnTo>
                  <a:lnTo>
                    <a:pt x="5" y="67"/>
                  </a:lnTo>
                  <a:lnTo>
                    <a:pt x="4" y="65"/>
                  </a:lnTo>
                  <a:lnTo>
                    <a:pt x="4" y="65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2"/>
                  </a:lnTo>
                  <a:lnTo>
                    <a:pt x="4" y="62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2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4" y="49"/>
                  </a:lnTo>
                  <a:lnTo>
                    <a:pt x="5" y="48"/>
                  </a:lnTo>
                  <a:lnTo>
                    <a:pt x="8" y="45"/>
                  </a:lnTo>
                  <a:lnTo>
                    <a:pt x="10" y="43"/>
                  </a:lnTo>
                  <a:lnTo>
                    <a:pt x="10" y="41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3" y="38"/>
                  </a:lnTo>
                  <a:lnTo>
                    <a:pt x="15" y="37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5" y="35"/>
                  </a:lnTo>
                  <a:lnTo>
                    <a:pt x="16" y="35"/>
                  </a:lnTo>
                  <a:lnTo>
                    <a:pt x="16" y="34"/>
                  </a:lnTo>
                  <a:lnTo>
                    <a:pt x="18" y="34"/>
                  </a:lnTo>
                  <a:lnTo>
                    <a:pt x="18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29"/>
                  </a:lnTo>
                  <a:lnTo>
                    <a:pt x="16" y="29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3" y="4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5" name="Freeform 31">
              <a:extLst>
                <a:ext uri="{FF2B5EF4-FFF2-40B4-BE49-F238E27FC236}">
                  <a16:creationId xmlns:a16="http://schemas.microsoft.com/office/drawing/2014/main" id="{224C6C3F-E6B1-40B5-BD0C-F0A120BA76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96213" y="3694711"/>
              <a:ext cx="105258" cy="97461"/>
            </a:xfrm>
            <a:custGeom>
              <a:avLst/>
              <a:gdLst>
                <a:gd name="T0" fmla="*/ 4 w 54"/>
                <a:gd name="T1" fmla="*/ 13 h 50"/>
                <a:gd name="T2" fmla="*/ 0 w 54"/>
                <a:gd name="T3" fmla="*/ 13 h 50"/>
                <a:gd name="T4" fmla="*/ 2 w 54"/>
                <a:gd name="T5" fmla="*/ 13 h 50"/>
                <a:gd name="T6" fmla="*/ 48 w 54"/>
                <a:gd name="T7" fmla="*/ 0 h 50"/>
                <a:gd name="T8" fmla="*/ 49 w 54"/>
                <a:gd name="T9" fmla="*/ 0 h 50"/>
                <a:gd name="T10" fmla="*/ 51 w 54"/>
                <a:gd name="T11" fmla="*/ 2 h 50"/>
                <a:gd name="T12" fmla="*/ 52 w 54"/>
                <a:gd name="T13" fmla="*/ 3 h 50"/>
                <a:gd name="T14" fmla="*/ 52 w 54"/>
                <a:gd name="T15" fmla="*/ 6 h 50"/>
                <a:gd name="T16" fmla="*/ 52 w 54"/>
                <a:gd name="T17" fmla="*/ 8 h 50"/>
                <a:gd name="T18" fmla="*/ 52 w 54"/>
                <a:gd name="T19" fmla="*/ 11 h 50"/>
                <a:gd name="T20" fmla="*/ 49 w 54"/>
                <a:gd name="T21" fmla="*/ 17 h 50"/>
                <a:gd name="T22" fmla="*/ 48 w 54"/>
                <a:gd name="T23" fmla="*/ 22 h 50"/>
                <a:gd name="T24" fmla="*/ 46 w 54"/>
                <a:gd name="T25" fmla="*/ 28 h 50"/>
                <a:gd name="T26" fmla="*/ 45 w 54"/>
                <a:gd name="T27" fmla="*/ 33 h 50"/>
                <a:gd name="T28" fmla="*/ 43 w 54"/>
                <a:gd name="T29" fmla="*/ 38 h 50"/>
                <a:gd name="T30" fmla="*/ 40 w 54"/>
                <a:gd name="T31" fmla="*/ 43 h 50"/>
                <a:gd name="T32" fmla="*/ 38 w 54"/>
                <a:gd name="T33" fmla="*/ 46 h 50"/>
                <a:gd name="T34" fmla="*/ 38 w 54"/>
                <a:gd name="T35" fmla="*/ 49 h 50"/>
                <a:gd name="T36" fmla="*/ 37 w 54"/>
                <a:gd name="T37" fmla="*/ 50 h 50"/>
                <a:gd name="T38" fmla="*/ 35 w 54"/>
                <a:gd name="T39" fmla="*/ 47 h 50"/>
                <a:gd name="T40" fmla="*/ 33 w 54"/>
                <a:gd name="T41" fmla="*/ 44 h 50"/>
                <a:gd name="T42" fmla="*/ 30 w 54"/>
                <a:gd name="T43" fmla="*/ 43 h 50"/>
                <a:gd name="T44" fmla="*/ 30 w 54"/>
                <a:gd name="T45" fmla="*/ 41 h 50"/>
                <a:gd name="T46" fmla="*/ 29 w 54"/>
                <a:gd name="T47" fmla="*/ 39 h 50"/>
                <a:gd name="T48" fmla="*/ 27 w 54"/>
                <a:gd name="T49" fmla="*/ 33 h 50"/>
                <a:gd name="T50" fmla="*/ 27 w 54"/>
                <a:gd name="T51" fmla="*/ 32 h 50"/>
                <a:gd name="T52" fmla="*/ 27 w 54"/>
                <a:gd name="T53" fmla="*/ 30 h 50"/>
                <a:gd name="T54" fmla="*/ 27 w 54"/>
                <a:gd name="T55" fmla="*/ 27 h 50"/>
                <a:gd name="T56" fmla="*/ 27 w 54"/>
                <a:gd name="T57" fmla="*/ 24 h 50"/>
                <a:gd name="T58" fmla="*/ 37 w 54"/>
                <a:gd name="T59" fmla="*/ 9 h 50"/>
                <a:gd name="T60" fmla="*/ 38 w 54"/>
                <a:gd name="T61" fmla="*/ 6 h 50"/>
                <a:gd name="T62" fmla="*/ 40 w 54"/>
                <a:gd name="T63" fmla="*/ 3 h 50"/>
                <a:gd name="T64" fmla="*/ 45 w 54"/>
                <a:gd name="T65" fmla="*/ 2 h 50"/>
                <a:gd name="T66" fmla="*/ 48 w 54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4" h="50">
                  <a:moveTo>
                    <a:pt x="2" y="11"/>
                  </a:moveTo>
                  <a:lnTo>
                    <a:pt x="4" y="13"/>
                  </a:lnTo>
                  <a:lnTo>
                    <a:pt x="4" y="13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2" y="13"/>
                  </a:lnTo>
                  <a:lnTo>
                    <a:pt x="2" y="11"/>
                  </a:lnTo>
                  <a:close/>
                  <a:moveTo>
                    <a:pt x="48" y="0"/>
                  </a:moveTo>
                  <a:lnTo>
                    <a:pt x="49" y="0"/>
                  </a:lnTo>
                  <a:lnTo>
                    <a:pt x="49" y="0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2" y="2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4"/>
                  </a:lnTo>
                  <a:lnTo>
                    <a:pt x="49" y="17"/>
                  </a:lnTo>
                  <a:lnTo>
                    <a:pt x="49" y="19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6" y="28"/>
                  </a:lnTo>
                  <a:lnTo>
                    <a:pt x="46" y="32"/>
                  </a:lnTo>
                  <a:lnTo>
                    <a:pt x="45" y="33"/>
                  </a:lnTo>
                  <a:lnTo>
                    <a:pt x="45" y="35"/>
                  </a:lnTo>
                  <a:lnTo>
                    <a:pt x="43" y="38"/>
                  </a:lnTo>
                  <a:lnTo>
                    <a:pt x="40" y="39"/>
                  </a:lnTo>
                  <a:lnTo>
                    <a:pt x="40" y="43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2" y="43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29" y="39"/>
                  </a:lnTo>
                  <a:lnTo>
                    <a:pt x="29" y="39"/>
                  </a:lnTo>
                  <a:lnTo>
                    <a:pt x="27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27" y="30"/>
                  </a:lnTo>
                  <a:lnTo>
                    <a:pt x="27" y="28"/>
                  </a:lnTo>
                  <a:lnTo>
                    <a:pt x="27" y="27"/>
                  </a:lnTo>
                  <a:lnTo>
                    <a:pt x="27" y="24"/>
                  </a:lnTo>
                  <a:lnTo>
                    <a:pt x="27" y="24"/>
                  </a:lnTo>
                  <a:lnTo>
                    <a:pt x="35" y="13"/>
                  </a:lnTo>
                  <a:lnTo>
                    <a:pt x="37" y="9"/>
                  </a:lnTo>
                  <a:lnTo>
                    <a:pt x="38" y="8"/>
                  </a:lnTo>
                  <a:lnTo>
                    <a:pt x="38" y="6"/>
                  </a:lnTo>
                  <a:lnTo>
                    <a:pt x="40" y="5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5" y="2"/>
                  </a:lnTo>
                  <a:lnTo>
                    <a:pt x="46" y="0"/>
                  </a:lnTo>
                  <a:lnTo>
                    <a:pt x="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6" name="Freeform 32">
              <a:extLst>
                <a:ext uri="{FF2B5EF4-FFF2-40B4-BE49-F238E27FC236}">
                  <a16:creationId xmlns:a16="http://schemas.microsoft.com/office/drawing/2014/main" id="{E59538FC-292F-4B68-BBA3-1D3B6E8B4F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4096251"/>
              <a:ext cx="40934" cy="37036"/>
            </a:xfrm>
            <a:custGeom>
              <a:avLst/>
              <a:gdLst>
                <a:gd name="T0" fmla="*/ 15 w 21"/>
                <a:gd name="T1" fmla="*/ 8 h 19"/>
                <a:gd name="T2" fmla="*/ 15 w 21"/>
                <a:gd name="T3" fmla="*/ 10 h 19"/>
                <a:gd name="T4" fmla="*/ 13 w 21"/>
                <a:gd name="T5" fmla="*/ 11 h 19"/>
                <a:gd name="T6" fmla="*/ 13 w 21"/>
                <a:gd name="T7" fmla="*/ 13 h 19"/>
                <a:gd name="T8" fmla="*/ 13 w 21"/>
                <a:gd name="T9" fmla="*/ 13 h 19"/>
                <a:gd name="T10" fmla="*/ 13 w 21"/>
                <a:gd name="T11" fmla="*/ 15 h 19"/>
                <a:gd name="T12" fmla="*/ 15 w 21"/>
                <a:gd name="T13" fmla="*/ 16 h 19"/>
                <a:gd name="T14" fmla="*/ 15 w 21"/>
                <a:gd name="T15" fmla="*/ 16 h 19"/>
                <a:gd name="T16" fmla="*/ 15 w 21"/>
                <a:gd name="T17" fmla="*/ 18 h 19"/>
                <a:gd name="T18" fmla="*/ 13 w 21"/>
                <a:gd name="T19" fmla="*/ 18 h 19"/>
                <a:gd name="T20" fmla="*/ 11 w 21"/>
                <a:gd name="T21" fmla="*/ 19 h 19"/>
                <a:gd name="T22" fmla="*/ 5 w 21"/>
                <a:gd name="T23" fmla="*/ 19 h 19"/>
                <a:gd name="T24" fmla="*/ 2 w 21"/>
                <a:gd name="T25" fmla="*/ 19 h 19"/>
                <a:gd name="T26" fmla="*/ 0 w 21"/>
                <a:gd name="T27" fmla="*/ 19 h 19"/>
                <a:gd name="T28" fmla="*/ 5 w 21"/>
                <a:gd name="T29" fmla="*/ 18 h 19"/>
                <a:gd name="T30" fmla="*/ 5 w 21"/>
                <a:gd name="T31" fmla="*/ 16 h 19"/>
                <a:gd name="T32" fmla="*/ 7 w 21"/>
                <a:gd name="T33" fmla="*/ 16 h 19"/>
                <a:gd name="T34" fmla="*/ 7 w 21"/>
                <a:gd name="T35" fmla="*/ 16 h 19"/>
                <a:gd name="T36" fmla="*/ 7 w 21"/>
                <a:gd name="T37" fmla="*/ 13 h 19"/>
                <a:gd name="T38" fmla="*/ 7 w 21"/>
                <a:gd name="T39" fmla="*/ 11 h 19"/>
                <a:gd name="T40" fmla="*/ 7 w 21"/>
                <a:gd name="T41" fmla="*/ 11 h 19"/>
                <a:gd name="T42" fmla="*/ 7 w 21"/>
                <a:gd name="T43" fmla="*/ 11 h 19"/>
                <a:gd name="T44" fmla="*/ 5 w 21"/>
                <a:gd name="T45" fmla="*/ 10 h 19"/>
                <a:gd name="T46" fmla="*/ 5 w 21"/>
                <a:gd name="T47" fmla="*/ 10 h 19"/>
                <a:gd name="T48" fmla="*/ 5 w 21"/>
                <a:gd name="T49" fmla="*/ 10 h 19"/>
                <a:gd name="T50" fmla="*/ 7 w 21"/>
                <a:gd name="T51" fmla="*/ 10 h 19"/>
                <a:gd name="T52" fmla="*/ 8 w 21"/>
                <a:gd name="T53" fmla="*/ 8 h 19"/>
                <a:gd name="T54" fmla="*/ 11 w 21"/>
                <a:gd name="T55" fmla="*/ 8 h 19"/>
                <a:gd name="T56" fmla="*/ 13 w 21"/>
                <a:gd name="T57" fmla="*/ 8 h 19"/>
                <a:gd name="T58" fmla="*/ 15 w 21"/>
                <a:gd name="T59" fmla="*/ 8 h 19"/>
                <a:gd name="T60" fmla="*/ 21 w 21"/>
                <a:gd name="T61" fmla="*/ 0 h 19"/>
                <a:gd name="T62" fmla="*/ 21 w 21"/>
                <a:gd name="T63" fmla="*/ 2 h 19"/>
                <a:gd name="T64" fmla="*/ 18 w 21"/>
                <a:gd name="T65" fmla="*/ 4 h 19"/>
                <a:gd name="T66" fmla="*/ 16 w 21"/>
                <a:gd name="T67" fmla="*/ 4 h 19"/>
                <a:gd name="T68" fmla="*/ 16 w 21"/>
                <a:gd name="T69" fmla="*/ 4 h 19"/>
                <a:gd name="T70" fmla="*/ 18 w 21"/>
                <a:gd name="T71" fmla="*/ 2 h 19"/>
                <a:gd name="T72" fmla="*/ 21 w 21"/>
                <a:gd name="T73" fmla="*/ 2 h 19"/>
                <a:gd name="T74" fmla="*/ 21 w 21"/>
                <a:gd name="T7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1" h="19">
                  <a:moveTo>
                    <a:pt x="15" y="8"/>
                  </a:moveTo>
                  <a:lnTo>
                    <a:pt x="15" y="10"/>
                  </a:lnTo>
                  <a:lnTo>
                    <a:pt x="13" y="11"/>
                  </a:lnTo>
                  <a:lnTo>
                    <a:pt x="13" y="13"/>
                  </a:lnTo>
                  <a:lnTo>
                    <a:pt x="13" y="13"/>
                  </a:lnTo>
                  <a:lnTo>
                    <a:pt x="13" y="15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8"/>
                  </a:lnTo>
                  <a:lnTo>
                    <a:pt x="13" y="18"/>
                  </a:lnTo>
                  <a:lnTo>
                    <a:pt x="11" y="19"/>
                  </a:lnTo>
                  <a:lnTo>
                    <a:pt x="5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7" y="10"/>
                  </a:lnTo>
                  <a:lnTo>
                    <a:pt x="8" y="8"/>
                  </a:lnTo>
                  <a:lnTo>
                    <a:pt x="11" y="8"/>
                  </a:lnTo>
                  <a:lnTo>
                    <a:pt x="13" y="8"/>
                  </a:lnTo>
                  <a:lnTo>
                    <a:pt x="15" y="8"/>
                  </a:lnTo>
                  <a:close/>
                  <a:moveTo>
                    <a:pt x="21" y="0"/>
                  </a:moveTo>
                  <a:lnTo>
                    <a:pt x="21" y="2"/>
                  </a:lnTo>
                  <a:lnTo>
                    <a:pt x="18" y="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8" y="2"/>
                  </a:lnTo>
                  <a:lnTo>
                    <a:pt x="21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7" name="Freeform 33">
              <a:extLst>
                <a:ext uri="{FF2B5EF4-FFF2-40B4-BE49-F238E27FC236}">
                  <a16:creationId xmlns:a16="http://schemas.microsoft.com/office/drawing/2014/main" id="{742C073F-EE19-4294-85CF-B8B5C5EC54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88155" y="3162573"/>
              <a:ext cx="539935" cy="206617"/>
            </a:xfrm>
            <a:custGeom>
              <a:avLst/>
              <a:gdLst>
                <a:gd name="T0" fmla="*/ 135 w 277"/>
                <a:gd name="T1" fmla="*/ 0 h 106"/>
                <a:gd name="T2" fmla="*/ 149 w 277"/>
                <a:gd name="T3" fmla="*/ 7 h 106"/>
                <a:gd name="T4" fmla="*/ 164 w 277"/>
                <a:gd name="T5" fmla="*/ 15 h 106"/>
                <a:gd name="T6" fmla="*/ 205 w 277"/>
                <a:gd name="T7" fmla="*/ 19 h 106"/>
                <a:gd name="T8" fmla="*/ 227 w 277"/>
                <a:gd name="T9" fmla="*/ 11 h 106"/>
                <a:gd name="T10" fmla="*/ 239 w 277"/>
                <a:gd name="T11" fmla="*/ 11 h 106"/>
                <a:gd name="T12" fmla="*/ 247 w 277"/>
                <a:gd name="T13" fmla="*/ 10 h 106"/>
                <a:gd name="T14" fmla="*/ 255 w 277"/>
                <a:gd name="T15" fmla="*/ 16 h 106"/>
                <a:gd name="T16" fmla="*/ 260 w 277"/>
                <a:gd name="T17" fmla="*/ 21 h 106"/>
                <a:gd name="T18" fmla="*/ 260 w 277"/>
                <a:gd name="T19" fmla="*/ 32 h 106"/>
                <a:gd name="T20" fmla="*/ 271 w 277"/>
                <a:gd name="T21" fmla="*/ 37 h 106"/>
                <a:gd name="T22" fmla="*/ 272 w 277"/>
                <a:gd name="T23" fmla="*/ 41 h 106"/>
                <a:gd name="T24" fmla="*/ 266 w 277"/>
                <a:gd name="T25" fmla="*/ 48 h 106"/>
                <a:gd name="T26" fmla="*/ 268 w 277"/>
                <a:gd name="T27" fmla="*/ 54 h 106"/>
                <a:gd name="T28" fmla="*/ 271 w 277"/>
                <a:gd name="T29" fmla="*/ 63 h 106"/>
                <a:gd name="T30" fmla="*/ 268 w 277"/>
                <a:gd name="T31" fmla="*/ 70 h 106"/>
                <a:gd name="T32" fmla="*/ 272 w 277"/>
                <a:gd name="T33" fmla="*/ 76 h 106"/>
                <a:gd name="T34" fmla="*/ 276 w 277"/>
                <a:gd name="T35" fmla="*/ 84 h 106"/>
                <a:gd name="T36" fmla="*/ 269 w 277"/>
                <a:gd name="T37" fmla="*/ 87 h 106"/>
                <a:gd name="T38" fmla="*/ 265 w 277"/>
                <a:gd name="T39" fmla="*/ 81 h 106"/>
                <a:gd name="T40" fmla="*/ 252 w 277"/>
                <a:gd name="T41" fmla="*/ 81 h 106"/>
                <a:gd name="T42" fmla="*/ 239 w 277"/>
                <a:gd name="T43" fmla="*/ 82 h 106"/>
                <a:gd name="T44" fmla="*/ 225 w 277"/>
                <a:gd name="T45" fmla="*/ 86 h 106"/>
                <a:gd name="T46" fmla="*/ 198 w 277"/>
                <a:gd name="T47" fmla="*/ 92 h 106"/>
                <a:gd name="T48" fmla="*/ 181 w 277"/>
                <a:gd name="T49" fmla="*/ 89 h 106"/>
                <a:gd name="T50" fmla="*/ 164 w 277"/>
                <a:gd name="T51" fmla="*/ 92 h 106"/>
                <a:gd name="T52" fmla="*/ 159 w 277"/>
                <a:gd name="T53" fmla="*/ 100 h 106"/>
                <a:gd name="T54" fmla="*/ 151 w 277"/>
                <a:gd name="T55" fmla="*/ 106 h 106"/>
                <a:gd name="T56" fmla="*/ 153 w 277"/>
                <a:gd name="T57" fmla="*/ 90 h 106"/>
                <a:gd name="T58" fmla="*/ 143 w 277"/>
                <a:gd name="T59" fmla="*/ 93 h 106"/>
                <a:gd name="T60" fmla="*/ 119 w 277"/>
                <a:gd name="T61" fmla="*/ 98 h 106"/>
                <a:gd name="T62" fmla="*/ 96 w 277"/>
                <a:gd name="T63" fmla="*/ 98 h 106"/>
                <a:gd name="T64" fmla="*/ 71 w 277"/>
                <a:gd name="T65" fmla="*/ 95 h 106"/>
                <a:gd name="T66" fmla="*/ 58 w 277"/>
                <a:gd name="T67" fmla="*/ 100 h 106"/>
                <a:gd name="T68" fmla="*/ 47 w 277"/>
                <a:gd name="T69" fmla="*/ 92 h 106"/>
                <a:gd name="T70" fmla="*/ 34 w 277"/>
                <a:gd name="T71" fmla="*/ 90 h 106"/>
                <a:gd name="T72" fmla="*/ 34 w 277"/>
                <a:gd name="T73" fmla="*/ 89 h 106"/>
                <a:gd name="T74" fmla="*/ 23 w 277"/>
                <a:gd name="T75" fmla="*/ 86 h 106"/>
                <a:gd name="T76" fmla="*/ 22 w 277"/>
                <a:gd name="T77" fmla="*/ 78 h 106"/>
                <a:gd name="T78" fmla="*/ 17 w 277"/>
                <a:gd name="T79" fmla="*/ 68 h 106"/>
                <a:gd name="T80" fmla="*/ 9 w 277"/>
                <a:gd name="T81" fmla="*/ 63 h 106"/>
                <a:gd name="T82" fmla="*/ 14 w 277"/>
                <a:gd name="T83" fmla="*/ 63 h 106"/>
                <a:gd name="T84" fmla="*/ 19 w 277"/>
                <a:gd name="T85" fmla="*/ 62 h 106"/>
                <a:gd name="T86" fmla="*/ 19 w 277"/>
                <a:gd name="T87" fmla="*/ 54 h 106"/>
                <a:gd name="T88" fmla="*/ 15 w 277"/>
                <a:gd name="T89" fmla="*/ 48 h 106"/>
                <a:gd name="T90" fmla="*/ 6 w 277"/>
                <a:gd name="T91" fmla="*/ 43 h 106"/>
                <a:gd name="T92" fmla="*/ 23 w 277"/>
                <a:gd name="T93" fmla="*/ 29 h 106"/>
                <a:gd name="T94" fmla="*/ 31 w 277"/>
                <a:gd name="T95" fmla="*/ 27 h 106"/>
                <a:gd name="T96" fmla="*/ 49 w 277"/>
                <a:gd name="T97" fmla="*/ 29 h 106"/>
                <a:gd name="T98" fmla="*/ 60 w 277"/>
                <a:gd name="T99" fmla="*/ 24 h 106"/>
                <a:gd name="T100" fmla="*/ 50 w 277"/>
                <a:gd name="T101" fmla="*/ 16 h 106"/>
                <a:gd name="T102" fmla="*/ 93 w 277"/>
                <a:gd name="T103" fmla="*/ 8 h 106"/>
                <a:gd name="T104" fmla="*/ 23 w 277"/>
                <a:gd name="T105" fmla="*/ 0 h 106"/>
                <a:gd name="T106" fmla="*/ 31 w 277"/>
                <a:gd name="T107" fmla="*/ 2 h 106"/>
                <a:gd name="T108" fmla="*/ 49 w 277"/>
                <a:gd name="T109" fmla="*/ 16 h 106"/>
                <a:gd name="T110" fmla="*/ 26 w 277"/>
                <a:gd name="T111" fmla="*/ 19 h 106"/>
                <a:gd name="T112" fmla="*/ 8 w 277"/>
                <a:gd name="T113" fmla="*/ 34 h 106"/>
                <a:gd name="T114" fmla="*/ 9 w 277"/>
                <a:gd name="T115" fmla="*/ 26 h 106"/>
                <a:gd name="T116" fmla="*/ 9 w 277"/>
                <a:gd name="T117" fmla="*/ 19 h 106"/>
                <a:gd name="T118" fmla="*/ 14 w 277"/>
                <a:gd name="T119" fmla="*/ 11 h 106"/>
                <a:gd name="T120" fmla="*/ 9 w 277"/>
                <a:gd name="T121" fmla="*/ 5 h 106"/>
                <a:gd name="T122" fmla="*/ 17 w 277"/>
                <a:gd name="T123" fmla="*/ 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77" h="106">
                  <a:moveTo>
                    <a:pt x="3" y="32"/>
                  </a:moveTo>
                  <a:lnTo>
                    <a:pt x="4" y="34"/>
                  </a:lnTo>
                  <a:lnTo>
                    <a:pt x="4" y="34"/>
                  </a:lnTo>
                  <a:lnTo>
                    <a:pt x="1" y="35"/>
                  </a:lnTo>
                  <a:lnTo>
                    <a:pt x="0" y="34"/>
                  </a:lnTo>
                  <a:lnTo>
                    <a:pt x="1" y="34"/>
                  </a:lnTo>
                  <a:lnTo>
                    <a:pt x="3" y="32"/>
                  </a:lnTo>
                  <a:lnTo>
                    <a:pt x="3" y="32"/>
                  </a:lnTo>
                  <a:close/>
                  <a:moveTo>
                    <a:pt x="135" y="0"/>
                  </a:moveTo>
                  <a:lnTo>
                    <a:pt x="137" y="2"/>
                  </a:lnTo>
                  <a:lnTo>
                    <a:pt x="137" y="2"/>
                  </a:lnTo>
                  <a:lnTo>
                    <a:pt x="137" y="2"/>
                  </a:lnTo>
                  <a:lnTo>
                    <a:pt x="137" y="4"/>
                  </a:lnTo>
                  <a:lnTo>
                    <a:pt x="138" y="5"/>
                  </a:lnTo>
                  <a:lnTo>
                    <a:pt x="138" y="7"/>
                  </a:lnTo>
                  <a:lnTo>
                    <a:pt x="143" y="8"/>
                  </a:lnTo>
                  <a:lnTo>
                    <a:pt x="148" y="7"/>
                  </a:lnTo>
                  <a:lnTo>
                    <a:pt x="149" y="7"/>
                  </a:lnTo>
                  <a:lnTo>
                    <a:pt x="149" y="7"/>
                  </a:lnTo>
                  <a:lnTo>
                    <a:pt x="151" y="11"/>
                  </a:lnTo>
                  <a:lnTo>
                    <a:pt x="153" y="13"/>
                  </a:lnTo>
                  <a:lnTo>
                    <a:pt x="156" y="15"/>
                  </a:lnTo>
                  <a:lnTo>
                    <a:pt x="157" y="15"/>
                  </a:lnTo>
                  <a:lnTo>
                    <a:pt x="157" y="13"/>
                  </a:lnTo>
                  <a:lnTo>
                    <a:pt x="159" y="13"/>
                  </a:lnTo>
                  <a:lnTo>
                    <a:pt x="160" y="13"/>
                  </a:lnTo>
                  <a:lnTo>
                    <a:pt x="164" y="15"/>
                  </a:lnTo>
                  <a:lnTo>
                    <a:pt x="165" y="16"/>
                  </a:lnTo>
                  <a:lnTo>
                    <a:pt x="170" y="18"/>
                  </a:lnTo>
                  <a:lnTo>
                    <a:pt x="175" y="18"/>
                  </a:lnTo>
                  <a:lnTo>
                    <a:pt x="176" y="19"/>
                  </a:lnTo>
                  <a:lnTo>
                    <a:pt x="184" y="21"/>
                  </a:lnTo>
                  <a:lnTo>
                    <a:pt x="186" y="21"/>
                  </a:lnTo>
                  <a:lnTo>
                    <a:pt x="190" y="19"/>
                  </a:lnTo>
                  <a:lnTo>
                    <a:pt x="198" y="18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8" y="19"/>
                  </a:lnTo>
                  <a:lnTo>
                    <a:pt x="209" y="19"/>
                  </a:lnTo>
                  <a:lnTo>
                    <a:pt x="211" y="19"/>
                  </a:lnTo>
                  <a:lnTo>
                    <a:pt x="217" y="18"/>
                  </a:lnTo>
                  <a:lnTo>
                    <a:pt x="219" y="16"/>
                  </a:lnTo>
                  <a:lnTo>
                    <a:pt x="220" y="16"/>
                  </a:lnTo>
                  <a:lnTo>
                    <a:pt x="222" y="15"/>
                  </a:lnTo>
                  <a:lnTo>
                    <a:pt x="227" y="11"/>
                  </a:lnTo>
                  <a:lnTo>
                    <a:pt x="228" y="10"/>
                  </a:lnTo>
                  <a:lnTo>
                    <a:pt x="230" y="10"/>
                  </a:lnTo>
                  <a:lnTo>
                    <a:pt x="231" y="11"/>
                  </a:lnTo>
                  <a:lnTo>
                    <a:pt x="233" y="11"/>
                  </a:lnTo>
                  <a:lnTo>
                    <a:pt x="233" y="11"/>
                  </a:lnTo>
                  <a:lnTo>
                    <a:pt x="235" y="10"/>
                  </a:lnTo>
                  <a:lnTo>
                    <a:pt x="238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1" y="11"/>
                  </a:lnTo>
                  <a:lnTo>
                    <a:pt x="242" y="11"/>
                  </a:lnTo>
                  <a:lnTo>
                    <a:pt x="242" y="11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6" y="8"/>
                  </a:lnTo>
                  <a:lnTo>
                    <a:pt x="247" y="10"/>
                  </a:lnTo>
                  <a:lnTo>
                    <a:pt x="247" y="10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2" y="13"/>
                  </a:lnTo>
                  <a:lnTo>
                    <a:pt x="252" y="15"/>
                  </a:lnTo>
                  <a:lnTo>
                    <a:pt x="253" y="15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3" y="16"/>
                  </a:lnTo>
                  <a:lnTo>
                    <a:pt x="255" y="16"/>
                  </a:lnTo>
                  <a:lnTo>
                    <a:pt x="255" y="16"/>
                  </a:lnTo>
                  <a:lnTo>
                    <a:pt x="257" y="16"/>
                  </a:lnTo>
                  <a:lnTo>
                    <a:pt x="257" y="16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8" y="19"/>
                  </a:lnTo>
                  <a:lnTo>
                    <a:pt x="258" y="19"/>
                  </a:lnTo>
                  <a:lnTo>
                    <a:pt x="260" y="21"/>
                  </a:lnTo>
                  <a:lnTo>
                    <a:pt x="260" y="22"/>
                  </a:lnTo>
                  <a:lnTo>
                    <a:pt x="261" y="24"/>
                  </a:lnTo>
                  <a:lnTo>
                    <a:pt x="261" y="26"/>
                  </a:lnTo>
                  <a:lnTo>
                    <a:pt x="260" y="26"/>
                  </a:lnTo>
                  <a:lnTo>
                    <a:pt x="258" y="27"/>
                  </a:lnTo>
                  <a:lnTo>
                    <a:pt x="258" y="29"/>
                  </a:lnTo>
                  <a:lnTo>
                    <a:pt x="260" y="29"/>
                  </a:lnTo>
                  <a:lnTo>
                    <a:pt x="260" y="30"/>
                  </a:lnTo>
                  <a:lnTo>
                    <a:pt x="260" y="32"/>
                  </a:lnTo>
                  <a:lnTo>
                    <a:pt x="261" y="34"/>
                  </a:lnTo>
                  <a:lnTo>
                    <a:pt x="260" y="34"/>
                  </a:lnTo>
                  <a:lnTo>
                    <a:pt x="260" y="34"/>
                  </a:lnTo>
                  <a:lnTo>
                    <a:pt x="261" y="35"/>
                  </a:lnTo>
                  <a:lnTo>
                    <a:pt x="265" y="35"/>
                  </a:lnTo>
                  <a:lnTo>
                    <a:pt x="265" y="37"/>
                  </a:lnTo>
                  <a:lnTo>
                    <a:pt x="268" y="35"/>
                  </a:lnTo>
                  <a:lnTo>
                    <a:pt x="269" y="35"/>
                  </a:lnTo>
                  <a:lnTo>
                    <a:pt x="271" y="37"/>
                  </a:lnTo>
                  <a:lnTo>
                    <a:pt x="272" y="38"/>
                  </a:lnTo>
                  <a:lnTo>
                    <a:pt x="276" y="40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7" y="41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4" y="40"/>
                  </a:lnTo>
                  <a:lnTo>
                    <a:pt x="272" y="41"/>
                  </a:lnTo>
                  <a:lnTo>
                    <a:pt x="271" y="41"/>
                  </a:lnTo>
                  <a:lnTo>
                    <a:pt x="271" y="46"/>
                  </a:lnTo>
                  <a:lnTo>
                    <a:pt x="269" y="46"/>
                  </a:lnTo>
                  <a:lnTo>
                    <a:pt x="268" y="46"/>
                  </a:lnTo>
                  <a:lnTo>
                    <a:pt x="266" y="46"/>
                  </a:lnTo>
                  <a:lnTo>
                    <a:pt x="266" y="46"/>
                  </a:lnTo>
                  <a:lnTo>
                    <a:pt x="265" y="46"/>
                  </a:lnTo>
                  <a:lnTo>
                    <a:pt x="265" y="48"/>
                  </a:lnTo>
                  <a:lnTo>
                    <a:pt x="266" y="48"/>
                  </a:lnTo>
                  <a:lnTo>
                    <a:pt x="266" y="49"/>
                  </a:lnTo>
                  <a:lnTo>
                    <a:pt x="266" y="49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1"/>
                  </a:lnTo>
                  <a:lnTo>
                    <a:pt x="268" y="52"/>
                  </a:lnTo>
                  <a:lnTo>
                    <a:pt x="268" y="52"/>
                  </a:lnTo>
                  <a:lnTo>
                    <a:pt x="266" y="52"/>
                  </a:lnTo>
                  <a:lnTo>
                    <a:pt x="268" y="54"/>
                  </a:lnTo>
                  <a:lnTo>
                    <a:pt x="268" y="56"/>
                  </a:lnTo>
                  <a:lnTo>
                    <a:pt x="269" y="56"/>
                  </a:lnTo>
                  <a:lnTo>
                    <a:pt x="269" y="59"/>
                  </a:lnTo>
                  <a:lnTo>
                    <a:pt x="269" y="59"/>
                  </a:lnTo>
                  <a:lnTo>
                    <a:pt x="269" y="60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71" y="63"/>
                  </a:lnTo>
                  <a:lnTo>
                    <a:pt x="271" y="63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7"/>
                  </a:lnTo>
                  <a:lnTo>
                    <a:pt x="269" y="68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8" y="70"/>
                  </a:lnTo>
                  <a:lnTo>
                    <a:pt x="268" y="71"/>
                  </a:lnTo>
                  <a:lnTo>
                    <a:pt x="268" y="71"/>
                  </a:lnTo>
                  <a:lnTo>
                    <a:pt x="269" y="71"/>
                  </a:lnTo>
                  <a:lnTo>
                    <a:pt x="271" y="73"/>
                  </a:lnTo>
                  <a:lnTo>
                    <a:pt x="272" y="74"/>
                  </a:lnTo>
                  <a:lnTo>
                    <a:pt x="274" y="74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8"/>
                  </a:lnTo>
                  <a:lnTo>
                    <a:pt x="272" y="78"/>
                  </a:lnTo>
                  <a:lnTo>
                    <a:pt x="272" y="79"/>
                  </a:lnTo>
                  <a:lnTo>
                    <a:pt x="274" y="79"/>
                  </a:lnTo>
                  <a:lnTo>
                    <a:pt x="276" y="81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4" y="84"/>
                  </a:lnTo>
                  <a:lnTo>
                    <a:pt x="274" y="84"/>
                  </a:lnTo>
                  <a:lnTo>
                    <a:pt x="272" y="84"/>
                  </a:lnTo>
                  <a:lnTo>
                    <a:pt x="272" y="84"/>
                  </a:lnTo>
                  <a:lnTo>
                    <a:pt x="271" y="86"/>
                  </a:lnTo>
                  <a:lnTo>
                    <a:pt x="269" y="87"/>
                  </a:lnTo>
                  <a:lnTo>
                    <a:pt x="269" y="87"/>
                  </a:lnTo>
                  <a:lnTo>
                    <a:pt x="268" y="87"/>
                  </a:lnTo>
                  <a:lnTo>
                    <a:pt x="268" y="87"/>
                  </a:lnTo>
                  <a:lnTo>
                    <a:pt x="268" y="86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6" y="81"/>
                  </a:lnTo>
                  <a:lnTo>
                    <a:pt x="266" y="81"/>
                  </a:lnTo>
                  <a:lnTo>
                    <a:pt x="265" y="81"/>
                  </a:lnTo>
                  <a:lnTo>
                    <a:pt x="265" y="82"/>
                  </a:lnTo>
                  <a:lnTo>
                    <a:pt x="263" y="82"/>
                  </a:lnTo>
                  <a:lnTo>
                    <a:pt x="260" y="82"/>
                  </a:lnTo>
                  <a:lnTo>
                    <a:pt x="258" y="82"/>
                  </a:lnTo>
                  <a:lnTo>
                    <a:pt x="258" y="82"/>
                  </a:lnTo>
                  <a:lnTo>
                    <a:pt x="255" y="81"/>
                  </a:lnTo>
                  <a:lnTo>
                    <a:pt x="253" y="81"/>
                  </a:lnTo>
                  <a:lnTo>
                    <a:pt x="253" y="81"/>
                  </a:lnTo>
                  <a:lnTo>
                    <a:pt x="252" y="81"/>
                  </a:lnTo>
                  <a:lnTo>
                    <a:pt x="249" y="81"/>
                  </a:lnTo>
                  <a:lnTo>
                    <a:pt x="249" y="81"/>
                  </a:lnTo>
                  <a:lnTo>
                    <a:pt x="247" y="81"/>
                  </a:lnTo>
                  <a:lnTo>
                    <a:pt x="247" y="81"/>
                  </a:lnTo>
                  <a:lnTo>
                    <a:pt x="246" y="82"/>
                  </a:lnTo>
                  <a:lnTo>
                    <a:pt x="242" y="84"/>
                  </a:lnTo>
                  <a:lnTo>
                    <a:pt x="241" y="84"/>
                  </a:lnTo>
                  <a:lnTo>
                    <a:pt x="241" y="82"/>
                  </a:lnTo>
                  <a:lnTo>
                    <a:pt x="239" y="82"/>
                  </a:lnTo>
                  <a:lnTo>
                    <a:pt x="239" y="82"/>
                  </a:lnTo>
                  <a:lnTo>
                    <a:pt x="239" y="81"/>
                  </a:lnTo>
                  <a:lnTo>
                    <a:pt x="238" y="82"/>
                  </a:lnTo>
                  <a:lnTo>
                    <a:pt x="236" y="82"/>
                  </a:lnTo>
                  <a:lnTo>
                    <a:pt x="235" y="84"/>
                  </a:lnTo>
                  <a:lnTo>
                    <a:pt x="231" y="84"/>
                  </a:lnTo>
                  <a:lnTo>
                    <a:pt x="228" y="86"/>
                  </a:lnTo>
                  <a:lnTo>
                    <a:pt x="227" y="86"/>
                  </a:lnTo>
                  <a:lnTo>
                    <a:pt x="225" y="86"/>
                  </a:lnTo>
                  <a:lnTo>
                    <a:pt x="224" y="86"/>
                  </a:lnTo>
                  <a:lnTo>
                    <a:pt x="220" y="84"/>
                  </a:lnTo>
                  <a:lnTo>
                    <a:pt x="219" y="84"/>
                  </a:lnTo>
                  <a:lnTo>
                    <a:pt x="217" y="86"/>
                  </a:lnTo>
                  <a:lnTo>
                    <a:pt x="214" y="87"/>
                  </a:lnTo>
                  <a:lnTo>
                    <a:pt x="208" y="89"/>
                  </a:lnTo>
                  <a:lnTo>
                    <a:pt x="203" y="90"/>
                  </a:lnTo>
                  <a:lnTo>
                    <a:pt x="200" y="92"/>
                  </a:lnTo>
                  <a:lnTo>
                    <a:pt x="198" y="92"/>
                  </a:lnTo>
                  <a:lnTo>
                    <a:pt x="194" y="92"/>
                  </a:lnTo>
                  <a:lnTo>
                    <a:pt x="190" y="92"/>
                  </a:lnTo>
                  <a:lnTo>
                    <a:pt x="189" y="92"/>
                  </a:lnTo>
                  <a:lnTo>
                    <a:pt x="187" y="92"/>
                  </a:lnTo>
                  <a:lnTo>
                    <a:pt x="186" y="90"/>
                  </a:lnTo>
                  <a:lnTo>
                    <a:pt x="184" y="89"/>
                  </a:lnTo>
                  <a:lnTo>
                    <a:pt x="184" y="89"/>
                  </a:lnTo>
                  <a:lnTo>
                    <a:pt x="183" y="89"/>
                  </a:lnTo>
                  <a:lnTo>
                    <a:pt x="181" y="89"/>
                  </a:lnTo>
                  <a:lnTo>
                    <a:pt x="176" y="90"/>
                  </a:lnTo>
                  <a:lnTo>
                    <a:pt x="175" y="90"/>
                  </a:lnTo>
                  <a:lnTo>
                    <a:pt x="175" y="90"/>
                  </a:lnTo>
                  <a:lnTo>
                    <a:pt x="171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2"/>
                  </a:lnTo>
                  <a:lnTo>
                    <a:pt x="165" y="92"/>
                  </a:lnTo>
                  <a:lnTo>
                    <a:pt x="164" y="92"/>
                  </a:lnTo>
                  <a:lnTo>
                    <a:pt x="162" y="90"/>
                  </a:lnTo>
                  <a:lnTo>
                    <a:pt x="160" y="90"/>
                  </a:lnTo>
                  <a:lnTo>
                    <a:pt x="159" y="90"/>
                  </a:lnTo>
                  <a:lnTo>
                    <a:pt x="159" y="90"/>
                  </a:lnTo>
                  <a:lnTo>
                    <a:pt x="157" y="92"/>
                  </a:lnTo>
                  <a:lnTo>
                    <a:pt x="157" y="95"/>
                  </a:lnTo>
                  <a:lnTo>
                    <a:pt x="157" y="95"/>
                  </a:lnTo>
                  <a:lnTo>
                    <a:pt x="159" y="98"/>
                  </a:lnTo>
                  <a:lnTo>
                    <a:pt x="159" y="100"/>
                  </a:lnTo>
                  <a:lnTo>
                    <a:pt x="157" y="100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54" y="100"/>
                  </a:lnTo>
                  <a:lnTo>
                    <a:pt x="154" y="103"/>
                  </a:lnTo>
                  <a:lnTo>
                    <a:pt x="153" y="103"/>
                  </a:lnTo>
                  <a:lnTo>
                    <a:pt x="153" y="104"/>
                  </a:lnTo>
                  <a:lnTo>
                    <a:pt x="151" y="106"/>
                  </a:lnTo>
                  <a:lnTo>
                    <a:pt x="151" y="106"/>
                  </a:lnTo>
                  <a:lnTo>
                    <a:pt x="149" y="104"/>
                  </a:lnTo>
                  <a:lnTo>
                    <a:pt x="148" y="104"/>
                  </a:lnTo>
                  <a:lnTo>
                    <a:pt x="148" y="103"/>
                  </a:lnTo>
                  <a:lnTo>
                    <a:pt x="148" y="100"/>
                  </a:lnTo>
                  <a:lnTo>
                    <a:pt x="146" y="98"/>
                  </a:lnTo>
                  <a:lnTo>
                    <a:pt x="148" y="97"/>
                  </a:lnTo>
                  <a:lnTo>
                    <a:pt x="149" y="95"/>
                  </a:lnTo>
                  <a:lnTo>
                    <a:pt x="153" y="92"/>
                  </a:lnTo>
                  <a:lnTo>
                    <a:pt x="153" y="90"/>
                  </a:lnTo>
                  <a:lnTo>
                    <a:pt x="151" y="90"/>
                  </a:lnTo>
                  <a:lnTo>
                    <a:pt x="151" y="89"/>
                  </a:lnTo>
                  <a:lnTo>
                    <a:pt x="149" y="89"/>
                  </a:lnTo>
                  <a:lnTo>
                    <a:pt x="148" y="89"/>
                  </a:lnTo>
                  <a:lnTo>
                    <a:pt x="146" y="90"/>
                  </a:lnTo>
                  <a:lnTo>
                    <a:pt x="145" y="90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3"/>
                  </a:lnTo>
                  <a:lnTo>
                    <a:pt x="140" y="93"/>
                  </a:lnTo>
                  <a:lnTo>
                    <a:pt x="137" y="92"/>
                  </a:lnTo>
                  <a:lnTo>
                    <a:pt x="134" y="92"/>
                  </a:lnTo>
                  <a:lnTo>
                    <a:pt x="132" y="90"/>
                  </a:lnTo>
                  <a:lnTo>
                    <a:pt x="131" y="90"/>
                  </a:lnTo>
                  <a:lnTo>
                    <a:pt x="129" y="90"/>
                  </a:lnTo>
                  <a:lnTo>
                    <a:pt x="124" y="93"/>
                  </a:lnTo>
                  <a:lnTo>
                    <a:pt x="121" y="98"/>
                  </a:lnTo>
                  <a:lnTo>
                    <a:pt x="119" y="98"/>
                  </a:lnTo>
                  <a:lnTo>
                    <a:pt x="116" y="100"/>
                  </a:lnTo>
                  <a:lnTo>
                    <a:pt x="113" y="101"/>
                  </a:lnTo>
                  <a:lnTo>
                    <a:pt x="112" y="100"/>
                  </a:lnTo>
                  <a:lnTo>
                    <a:pt x="107" y="101"/>
                  </a:lnTo>
                  <a:lnTo>
                    <a:pt x="105" y="101"/>
                  </a:lnTo>
                  <a:lnTo>
                    <a:pt x="102" y="103"/>
                  </a:lnTo>
                  <a:lnTo>
                    <a:pt x="99" y="101"/>
                  </a:lnTo>
                  <a:lnTo>
                    <a:pt x="97" y="100"/>
                  </a:lnTo>
                  <a:lnTo>
                    <a:pt x="96" y="98"/>
                  </a:lnTo>
                  <a:lnTo>
                    <a:pt x="93" y="95"/>
                  </a:lnTo>
                  <a:lnTo>
                    <a:pt x="91" y="93"/>
                  </a:lnTo>
                  <a:lnTo>
                    <a:pt x="88" y="93"/>
                  </a:lnTo>
                  <a:lnTo>
                    <a:pt x="82" y="90"/>
                  </a:lnTo>
                  <a:lnTo>
                    <a:pt x="80" y="89"/>
                  </a:lnTo>
                  <a:lnTo>
                    <a:pt x="77" y="89"/>
                  </a:lnTo>
                  <a:lnTo>
                    <a:pt x="72" y="89"/>
                  </a:lnTo>
                  <a:lnTo>
                    <a:pt x="71" y="90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69" y="98"/>
                  </a:lnTo>
                  <a:lnTo>
                    <a:pt x="67" y="100"/>
                  </a:lnTo>
                  <a:lnTo>
                    <a:pt x="67" y="98"/>
                  </a:lnTo>
                  <a:lnTo>
                    <a:pt x="66" y="98"/>
                  </a:lnTo>
                  <a:lnTo>
                    <a:pt x="64" y="98"/>
                  </a:lnTo>
                  <a:lnTo>
                    <a:pt x="60" y="100"/>
                  </a:lnTo>
                  <a:lnTo>
                    <a:pt x="58" y="100"/>
                  </a:lnTo>
                  <a:lnTo>
                    <a:pt x="53" y="98"/>
                  </a:lnTo>
                  <a:lnTo>
                    <a:pt x="52" y="98"/>
                  </a:lnTo>
                  <a:lnTo>
                    <a:pt x="50" y="97"/>
                  </a:lnTo>
                  <a:lnTo>
                    <a:pt x="50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9" y="92"/>
                  </a:lnTo>
                  <a:lnTo>
                    <a:pt x="47" y="92"/>
                  </a:lnTo>
                  <a:lnTo>
                    <a:pt x="47" y="92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1" y="90"/>
                  </a:lnTo>
                  <a:lnTo>
                    <a:pt x="37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4" y="92"/>
                  </a:lnTo>
                  <a:lnTo>
                    <a:pt x="34" y="92"/>
                  </a:lnTo>
                  <a:lnTo>
                    <a:pt x="34" y="90"/>
                  </a:lnTo>
                  <a:lnTo>
                    <a:pt x="31" y="90"/>
                  </a:lnTo>
                  <a:lnTo>
                    <a:pt x="28" y="92"/>
                  </a:lnTo>
                  <a:lnTo>
                    <a:pt x="26" y="92"/>
                  </a:lnTo>
                  <a:lnTo>
                    <a:pt x="25" y="9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3" y="90"/>
                  </a:lnTo>
                  <a:lnTo>
                    <a:pt x="34" y="89"/>
                  </a:lnTo>
                  <a:lnTo>
                    <a:pt x="34" y="87"/>
                  </a:lnTo>
                  <a:lnTo>
                    <a:pt x="37" y="87"/>
                  </a:lnTo>
                  <a:lnTo>
                    <a:pt x="37" y="86"/>
                  </a:lnTo>
                  <a:lnTo>
                    <a:pt x="36" y="86"/>
                  </a:lnTo>
                  <a:lnTo>
                    <a:pt x="28" y="87"/>
                  </a:lnTo>
                  <a:lnTo>
                    <a:pt x="25" y="86"/>
                  </a:lnTo>
                  <a:lnTo>
                    <a:pt x="23" y="87"/>
                  </a:lnTo>
                  <a:lnTo>
                    <a:pt x="23" y="87"/>
                  </a:lnTo>
                  <a:lnTo>
                    <a:pt x="23" y="86"/>
                  </a:lnTo>
                  <a:lnTo>
                    <a:pt x="23" y="84"/>
                  </a:lnTo>
                  <a:lnTo>
                    <a:pt x="25" y="84"/>
                  </a:lnTo>
                  <a:lnTo>
                    <a:pt x="26" y="84"/>
                  </a:lnTo>
                  <a:lnTo>
                    <a:pt x="26" y="82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3" y="81"/>
                  </a:lnTo>
                  <a:lnTo>
                    <a:pt x="22" y="81"/>
                  </a:lnTo>
                  <a:lnTo>
                    <a:pt x="22" y="78"/>
                  </a:lnTo>
                  <a:lnTo>
                    <a:pt x="22" y="76"/>
                  </a:lnTo>
                  <a:lnTo>
                    <a:pt x="20" y="76"/>
                  </a:lnTo>
                  <a:lnTo>
                    <a:pt x="20" y="74"/>
                  </a:lnTo>
                  <a:lnTo>
                    <a:pt x="22" y="74"/>
                  </a:lnTo>
                  <a:lnTo>
                    <a:pt x="23" y="71"/>
                  </a:lnTo>
                  <a:lnTo>
                    <a:pt x="22" y="70"/>
                  </a:lnTo>
                  <a:lnTo>
                    <a:pt x="22" y="70"/>
                  </a:lnTo>
                  <a:lnTo>
                    <a:pt x="19" y="68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4" y="67"/>
                  </a:lnTo>
                  <a:lnTo>
                    <a:pt x="14" y="67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1" y="67"/>
                  </a:lnTo>
                  <a:lnTo>
                    <a:pt x="9" y="67"/>
                  </a:lnTo>
                  <a:lnTo>
                    <a:pt x="9" y="65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2" y="59"/>
                  </a:lnTo>
                  <a:lnTo>
                    <a:pt x="14" y="60"/>
                  </a:lnTo>
                  <a:lnTo>
                    <a:pt x="14" y="62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5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7" y="63"/>
                  </a:lnTo>
                  <a:lnTo>
                    <a:pt x="20" y="63"/>
                  </a:lnTo>
                  <a:lnTo>
                    <a:pt x="22" y="62"/>
                  </a:lnTo>
                  <a:lnTo>
                    <a:pt x="19" y="62"/>
                  </a:lnTo>
                  <a:lnTo>
                    <a:pt x="17" y="62"/>
                  </a:lnTo>
                  <a:lnTo>
                    <a:pt x="17" y="60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7"/>
                  </a:lnTo>
                  <a:lnTo>
                    <a:pt x="17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7" y="51"/>
                  </a:lnTo>
                  <a:lnTo>
                    <a:pt x="15" y="49"/>
                  </a:lnTo>
                  <a:lnTo>
                    <a:pt x="14" y="48"/>
                  </a:lnTo>
                  <a:lnTo>
                    <a:pt x="15" y="48"/>
                  </a:lnTo>
                  <a:lnTo>
                    <a:pt x="17" y="46"/>
                  </a:lnTo>
                  <a:lnTo>
                    <a:pt x="19" y="45"/>
                  </a:lnTo>
                  <a:lnTo>
                    <a:pt x="17" y="45"/>
                  </a:lnTo>
                  <a:lnTo>
                    <a:pt x="17" y="43"/>
                  </a:lnTo>
                  <a:lnTo>
                    <a:pt x="12" y="45"/>
                  </a:lnTo>
                  <a:lnTo>
                    <a:pt x="9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6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7"/>
                  </a:lnTo>
                  <a:lnTo>
                    <a:pt x="9" y="35"/>
                  </a:lnTo>
                  <a:lnTo>
                    <a:pt x="12" y="34"/>
                  </a:lnTo>
                  <a:lnTo>
                    <a:pt x="15" y="29"/>
                  </a:lnTo>
                  <a:lnTo>
                    <a:pt x="19" y="29"/>
                  </a:lnTo>
                  <a:lnTo>
                    <a:pt x="20" y="29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30"/>
                  </a:lnTo>
                  <a:lnTo>
                    <a:pt x="26" y="30"/>
                  </a:lnTo>
                  <a:lnTo>
                    <a:pt x="30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29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7"/>
                  </a:ln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7" y="29"/>
                  </a:lnTo>
                  <a:lnTo>
                    <a:pt x="42" y="30"/>
                  </a:lnTo>
                  <a:lnTo>
                    <a:pt x="44" y="29"/>
                  </a:lnTo>
                  <a:lnTo>
                    <a:pt x="49" y="29"/>
                  </a:lnTo>
                  <a:lnTo>
                    <a:pt x="49" y="29"/>
                  </a:lnTo>
                  <a:lnTo>
                    <a:pt x="47" y="29"/>
                  </a:lnTo>
                  <a:lnTo>
                    <a:pt x="47" y="27"/>
                  </a:lnTo>
                  <a:lnTo>
                    <a:pt x="45" y="27"/>
                  </a:lnTo>
                  <a:lnTo>
                    <a:pt x="45" y="27"/>
                  </a:lnTo>
                  <a:lnTo>
                    <a:pt x="47" y="26"/>
                  </a:lnTo>
                  <a:lnTo>
                    <a:pt x="49" y="26"/>
                  </a:lnTo>
                  <a:lnTo>
                    <a:pt x="55" y="24"/>
                  </a:lnTo>
                  <a:lnTo>
                    <a:pt x="60" y="24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53" y="22"/>
                  </a:lnTo>
                  <a:lnTo>
                    <a:pt x="52" y="22"/>
                  </a:lnTo>
                  <a:lnTo>
                    <a:pt x="50" y="21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8"/>
                  </a:lnTo>
                  <a:lnTo>
                    <a:pt x="50" y="16"/>
                  </a:lnTo>
                  <a:lnTo>
                    <a:pt x="50" y="15"/>
                  </a:lnTo>
                  <a:lnTo>
                    <a:pt x="53" y="15"/>
                  </a:lnTo>
                  <a:lnTo>
                    <a:pt x="61" y="16"/>
                  </a:lnTo>
                  <a:lnTo>
                    <a:pt x="67" y="16"/>
                  </a:lnTo>
                  <a:lnTo>
                    <a:pt x="74" y="18"/>
                  </a:lnTo>
                  <a:lnTo>
                    <a:pt x="80" y="18"/>
                  </a:lnTo>
                  <a:lnTo>
                    <a:pt x="82" y="16"/>
                  </a:lnTo>
                  <a:lnTo>
                    <a:pt x="83" y="13"/>
                  </a:lnTo>
                  <a:lnTo>
                    <a:pt x="93" y="8"/>
                  </a:lnTo>
                  <a:lnTo>
                    <a:pt x="96" y="7"/>
                  </a:lnTo>
                  <a:lnTo>
                    <a:pt x="99" y="5"/>
                  </a:lnTo>
                  <a:lnTo>
                    <a:pt x="105" y="4"/>
                  </a:lnTo>
                  <a:lnTo>
                    <a:pt x="110" y="2"/>
                  </a:lnTo>
                  <a:lnTo>
                    <a:pt x="112" y="2"/>
                  </a:lnTo>
                  <a:lnTo>
                    <a:pt x="123" y="2"/>
                  </a:lnTo>
                  <a:lnTo>
                    <a:pt x="131" y="2"/>
                  </a:lnTo>
                  <a:lnTo>
                    <a:pt x="135" y="0"/>
                  </a:lnTo>
                  <a:close/>
                  <a:moveTo>
                    <a:pt x="23" y="0"/>
                  </a:moveTo>
                  <a:lnTo>
                    <a:pt x="23" y="0"/>
                  </a:lnTo>
                  <a:lnTo>
                    <a:pt x="25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4" y="2"/>
                  </a:lnTo>
                  <a:lnTo>
                    <a:pt x="33" y="5"/>
                  </a:lnTo>
                  <a:lnTo>
                    <a:pt x="34" y="7"/>
                  </a:lnTo>
                  <a:lnTo>
                    <a:pt x="36" y="10"/>
                  </a:lnTo>
                  <a:lnTo>
                    <a:pt x="39" y="11"/>
                  </a:lnTo>
                  <a:lnTo>
                    <a:pt x="47" y="15"/>
                  </a:lnTo>
                  <a:lnTo>
                    <a:pt x="49" y="15"/>
                  </a:lnTo>
                  <a:lnTo>
                    <a:pt x="49" y="16"/>
                  </a:lnTo>
                  <a:lnTo>
                    <a:pt x="49" y="18"/>
                  </a:lnTo>
                  <a:lnTo>
                    <a:pt x="47" y="19"/>
                  </a:lnTo>
                  <a:lnTo>
                    <a:pt x="45" y="19"/>
                  </a:lnTo>
                  <a:lnTo>
                    <a:pt x="37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3" y="19"/>
                  </a:lnTo>
                  <a:lnTo>
                    <a:pt x="30" y="19"/>
                  </a:lnTo>
                  <a:lnTo>
                    <a:pt x="26" y="19"/>
                  </a:lnTo>
                  <a:lnTo>
                    <a:pt x="25" y="22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5" y="27"/>
                  </a:lnTo>
                  <a:lnTo>
                    <a:pt x="11" y="32"/>
                  </a:lnTo>
                  <a:lnTo>
                    <a:pt x="9" y="34"/>
                  </a:lnTo>
                  <a:lnTo>
                    <a:pt x="9" y="35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9" y="29"/>
                  </a:lnTo>
                  <a:lnTo>
                    <a:pt x="11" y="29"/>
                  </a:lnTo>
                  <a:lnTo>
                    <a:pt x="15" y="27"/>
                  </a:lnTo>
                  <a:lnTo>
                    <a:pt x="15" y="26"/>
                  </a:lnTo>
                  <a:lnTo>
                    <a:pt x="12" y="26"/>
                  </a:lnTo>
                  <a:lnTo>
                    <a:pt x="9" y="26"/>
                  </a:lnTo>
                  <a:lnTo>
                    <a:pt x="8" y="26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9" y="19"/>
                  </a:lnTo>
                  <a:lnTo>
                    <a:pt x="9" y="19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9" y="7"/>
                  </a:lnTo>
                  <a:lnTo>
                    <a:pt x="9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8" name="Freeform 34">
              <a:extLst>
                <a:ext uri="{FF2B5EF4-FFF2-40B4-BE49-F238E27FC236}">
                  <a16:creationId xmlns:a16="http://schemas.microsoft.com/office/drawing/2014/main" id="{2574E541-2386-47EA-9914-D857C1233D3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65517" y="4942213"/>
              <a:ext cx="42883" cy="81867"/>
            </a:xfrm>
            <a:custGeom>
              <a:avLst/>
              <a:gdLst>
                <a:gd name="T0" fmla="*/ 8 w 22"/>
                <a:gd name="T1" fmla="*/ 41 h 42"/>
                <a:gd name="T2" fmla="*/ 8 w 22"/>
                <a:gd name="T3" fmla="*/ 42 h 42"/>
                <a:gd name="T4" fmla="*/ 6 w 22"/>
                <a:gd name="T5" fmla="*/ 42 h 42"/>
                <a:gd name="T6" fmla="*/ 6 w 22"/>
                <a:gd name="T7" fmla="*/ 42 h 42"/>
                <a:gd name="T8" fmla="*/ 8 w 22"/>
                <a:gd name="T9" fmla="*/ 41 h 42"/>
                <a:gd name="T10" fmla="*/ 8 w 22"/>
                <a:gd name="T11" fmla="*/ 41 h 42"/>
                <a:gd name="T12" fmla="*/ 2 w 22"/>
                <a:gd name="T13" fmla="*/ 37 h 42"/>
                <a:gd name="T14" fmla="*/ 2 w 22"/>
                <a:gd name="T15" fmla="*/ 37 h 42"/>
                <a:gd name="T16" fmla="*/ 2 w 22"/>
                <a:gd name="T17" fmla="*/ 37 h 42"/>
                <a:gd name="T18" fmla="*/ 3 w 22"/>
                <a:gd name="T19" fmla="*/ 37 h 42"/>
                <a:gd name="T20" fmla="*/ 3 w 22"/>
                <a:gd name="T21" fmla="*/ 39 h 42"/>
                <a:gd name="T22" fmla="*/ 3 w 22"/>
                <a:gd name="T23" fmla="*/ 39 h 42"/>
                <a:gd name="T24" fmla="*/ 3 w 22"/>
                <a:gd name="T25" fmla="*/ 39 h 42"/>
                <a:gd name="T26" fmla="*/ 3 w 22"/>
                <a:gd name="T27" fmla="*/ 39 h 42"/>
                <a:gd name="T28" fmla="*/ 5 w 22"/>
                <a:gd name="T29" fmla="*/ 39 h 42"/>
                <a:gd name="T30" fmla="*/ 5 w 22"/>
                <a:gd name="T31" fmla="*/ 37 h 42"/>
                <a:gd name="T32" fmla="*/ 5 w 22"/>
                <a:gd name="T33" fmla="*/ 39 h 42"/>
                <a:gd name="T34" fmla="*/ 3 w 22"/>
                <a:gd name="T35" fmla="*/ 41 h 42"/>
                <a:gd name="T36" fmla="*/ 3 w 22"/>
                <a:gd name="T37" fmla="*/ 39 h 42"/>
                <a:gd name="T38" fmla="*/ 2 w 22"/>
                <a:gd name="T39" fmla="*/ 39 h 42"/>
                <a:gd name="T40" fmla="*/ 0 w 22"/>
                <a:gd name="T41" fmla="*/ 37 h 42"/>
                <a:gd name="T42" fmla="*/ 2 w 22"/>
                <a:gd name="T43" fmla="*/ 37 h 42"/>
                <a:gd name="T44" fmla="*/ 21 w 22"/>
                <a:gd name="T45" fmla="*/ 0 h 42"/>
                <a:gd name="T46" fmla="*/ 22 w 22"/>
                <a:gd name="T47" fmla="*/ 0 h 42"/>
                <a:gd name="T48" fmla="*/ 22 w 22"/>
                <a:gd name="T49" fmla="*/ 1 h 42"/>
                <a:gd name="T50" fmla="*/ 21 w 22"/>
                <a:gd name="T51" fmla="*/ 1 h 42"/>
                <a:gd name="T52" fmla="*/ 21 w 22"/>
                <a:gd name="T53" fmla="*/ 1 h 42"/>
                <a:gd name="T54" fmla="*/ 21 w 22"/>
                <a:gd name="T55" fmla="*/ 1 h 42"/>
                <a:gd name="T56" fmla="*/ 19 w 22"/>
                <a:gd name="T57" fmla="*/ 1 h 42"/>
                <a:gd name="T58" fmla="*/ 19 w 22"/>
                <a:gd name="T59" fmla="*/ 1 h 42"/>
                <a:gd name="T60" fmla="*/ 21 w 22"/>
                <a:gd name="T61" fmla="*/ 0 h 42"/>
                <a:gd name="T62" fmla="*/ 21 w 22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" h="42">
                  <a:moveTo>
                    <a:pt x="8" y="41"/>
                  </a:moveTo>
                  <a:lnTo>
                    <a:pt x="8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1"/>
                  </a:lnTo>
                  <a:lnTo>
                    <a:pt x="8" y="41"/>
                  </a:lnTo>
                  <a:close/>
                  <a:moveTo>
                    <a:pt x="2" y="37"/>
                  </a:moveTo>
                  <a:lnTo>
                    <a:pt x="2" y="37"/>
                  </a:lnTo>
                  <a:lnTo>
                    <a:pt x="2" y="37"/>
                  </a:lnTo>
                  <a:lnTo>
                    <a:pt x="3" y="37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5" y="39"/>
                  </a:lnTo>
                  <a:lnTo>
                    <a:pt x="5" y="37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3" y="39"/>
                  </a:lnTo>
                  <a:lnTo>
                    <a:pt x="2" y="39"/>
                  </a:lnTo>
                  <a:lnTo>
                    <a:pt x="0" y="37"/>
                  </a:lnTo>
                  <a:lnTo>
                    <a:pt x="2" y="37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9" name="Freeform 35">
              <a:extLst>
                <a:ext uri="{FF2B5EF4-FFF2-40B4-BE49-F238E27FC236}">
                  <a16:creationId xmlns:a16="http://schemas.microsoft.com/office/drawing/2014/main" id="{EAD5918B-ADB3-433B-A256-19AACCCE22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77459" y="3320461"/>
              <a:ext cx="113055" cy="224161"/>
            </a:xfrm>
            <a:custGeom>
              <a:avLst/>
              <a:gdLst>
                <a:gd name="T0" fmla="*/ 50 w 58"/>
                <a:gd name="T1" fmla="*/ 58 h 115"/>
                <a:gd name="T2" fmla="*/ 49 w 58"/>
                <a:gd name="T3" fmla="*/ 60 h 115"/>
                <a:gd name="T4" fmla="*/ 47 w 58"/>
                <a:gd name="T5" fmla="*/ 60 h 115"/>
                <a:gd name="T6" fmla="*/ 46 w 58"/>
                <a:gd name="T7" fmla="*/ 58 h 115"/>
                <a:gd name="T8" fmla="*/ 49 w 58"/>
                <a:gd name="T9" fmla="*/ 57 h 115"/>
                <a:gd name="T10" fmla="*/ 53 w 58"/>
                <a:gd name="T11" fmla="*/ 42 h 115"/>
                <a:gd name="T12" fmla="*/ 53 w 58"/>
                <a:gd name="T13" fmla="*/ 41 h 115"/>
                <a:gd name="T14" fmla="*/ 33 w 58"/>
                <a:gd name="T15" fmla="*/ 0 h 115"/>
                <a:gd name="T16" fmla="*/ 33 w 58"/>
                <a:gd name="T17" fmla="*/ 3 h 115"/>
                <a:gd name="T18" fmla="*/ 33 w 58"/>
                <a:gd name="T19" fmla="*/ 1 h 115"/>
                <a:gd name="T20" fmla="*/ 38 w 58"/>
                <a:gd name="T21" fmla="*/ 1 h 115"/>
                <a:gd name="T22" fmla="*/ 39 w 58"/>
                <a:gd name="T23" fmla="*/ 9 h 115"/>
                <a:gd name="T24" fmla="*/ 44 w 58"/>
                <a:gd name="T25" fmla="*/ 8 h 115"/>
                <a:gd name="T26" fmla="*/ 50 w 58"/>
                <a:gd name="T27" fmla="*/ 5 h 115"/>
                <a:gd name="T28" fmla="*/ 50 w 58"/>
                <a:gd name="T29" fmla="*/ 8 h 115"/>
                <a:gd name="T30" fmla="*/ 44 w 58"/>
                <a:gd name="T31" fmla="*/ 16 h 115"/>
                <a:gd name="T32" fmla="*/ 42 w 58"/>
                <a:gd name="T33" fmla="*/ 19 h 115"/>
                <a:gd name="T34" fmla="*/ 46 w 58"/>
                <a:gd name="T35" fmla="*/ 25 h 115"/>
                <a:gd name="T36" fmla="*/ 50 w 58"/>
                <a:gd name="T37" fmla="*/ 30 h 115"/>
                <a:gd name="T38" fmla="*/ 52 w 58"/>
                <a:gd name="T39" fmla="*/ 34 h 115"/>
                <a:gd name="T40" fmla="*/ 46 w 58"/>
                <a:gd name="T41" fmla="*/ 44 h 115"/>
                <a:gd name="T42" fmla="*/ 38 w 58"/>
                <a:gd name="T43" fmla="*/ 50 h 115"/>
                <a:gd name="T44" fmla="*/ 36 w 58"/>
                <a:gd name="T45" fmla="*/ 53 h 115"/>
                <a:gd name="T46" fmla="*/ 42 w 58"/>
                <a:gd name="T47" fmla="*/ 60 h 115"/>
                <a:gd name="T48" fmla="*/ 46 w 58"/>
                <a:gd name="T49" fmla="*/ 63 h 115"/>
                <a:gd name="T50" fmla="*/ 49 w 58"/>
                <a:gd name="T51" fmla="*/ 61 h 115"/>
                <a:gd name="T52" fmla="*/ 53 w 58"/>
                <a:gd name="T53" fmla="*/ 66 h 115"/>
                <a:gd name="T54" fmla="*/ 52 w 58"/>
                <a:gd name="T55" fmla="*/ 66 h 115"/>
                <a:gd name="T56" fmla="*/ 55 w 58"/>
                <a:gd name="T57" fmla="*/ 68 h 115"/>
                <a:gd name="T58" fmla="*/ 57 w 58"/>
                <a:gd name="T59" fmla="*/ 71 h 115"/>
                <a:gd name="T60" fmla="*/ 57 w 58"/>
                <a:gd name="T61" fmla="*/ 77 h 115"/>
                <a:gd name="T62" fmla="*/ 57 w 58"/>
                <a:gd name="T63" fmla="*/ 80 h 115"/>
                <a:gd name="T64" fmla="*/ 50 w 58"/>
                <a:gd name="T65" fmla="*/ 83 h 115"/>
                <a:gd name="T66" fmla="*/ 46 w 58"/>
                <a:gd name="T67" fmla="*/ 86 h 115"/>
                <a:gd name="T68" fmla="*/ 42 w 58"/>
                <a:gd name="T69" fmla="*/ 90 h 115"/>
                <a:gd name="T70" fmla="*/ 39 w 58"/>
                <a:gd name="T71" fmla="*/ 91 h 115"/>
                <a:gd name="T72" fmla="*/ 38 w 58"/>
                <a:gd name="T73" fmla="*/ 96 h 115"/>
                <a:gd name="T74" fmla="*/ 39 w 58"/>
                <a:gd name="T75" fmla="*/ 104 h 115"/>
                <a:gd name="T76" fmla="*/ 38 w 58"/>
                <a:gd name="T77" fmla="*/ 109 h 115"/>
                <a:gd name="T78" fmla="*/ 35 w 58"/>
                <a:gd name="T79" fmla="*/ 112 h 115"/>
                <a:gd name="T80" fmla="*/ 28 w 58"/>
                <a:gd name="T81" fmla="*/ 115 h 115"/>
                <a:gd name="T82" fmla="*/ 27 w 58"/>
                <a:gd name="T83" fmla="*/ 105 h 115"/>
                <a:gd name="T84" fmla="*/ 24 w 58"/>
                <a:gd name="T85" fmla="*/ 93 h 115"/>
                <a:gd name="T86" fmla="*/ 20 w 58"/>
                <a:gd name="T87" fmla="*/ 85 h 115"/>
                <a:gd name="T88" fmla="*/ 14 w 58"/>
                <a:gd name="T89" fmla="*/ 80 h 115"/>
                <a:gd name="T90" fmla="*/ 9 w 58"/>
                <a:gd name="T91" fmla="*/ 72 h 115"/>
                <a:gd name="T92" fmla="*/ 5 w 58"/>
                <a:gd name="T93" fmla="*/ 68 h 115"/>
                <a:gd name="T94" fmla="*/ 1 w 58"/>
                <a:gd name="T95" fmla="*/ 64 h 115"/>
                <a:gd name="T96" fmla="*/ 0 w 58"/>
                <a:gd name="T97" fmla="*/ 58 h 115"/>
                <a:gd name="T98" fmla="*/ 0 w 58"/>
                <a:gd name="T99" fmla="*/ 53 h 115"/>
                <a:gd name="T100" fmla="*/ 6 w 58"/>
                <a:gd name="T101" fmla="*/ 47 h 115"/>
                <a:gd name="T102" fmla="*/ 9 w 58"/>
                <a:gd name="T103" fmla="*/ 44 h 115"/>
                <a:gd name="T104" fmla="*/ 11 w 58"/>
                <a:gd name="T105" fmla="*/ 39 h 115"/>
                <a:gd name="T106" fmla="*/ 11 w 58"/>
                <a:gd name="T107" fmla="*/ 33 h 115"/>
                <a:gd name="T108" fmla="*/ 11 w 58"/>
                <a:gd name="T109" fmla="*/ 28 h 115"/>
                <a:gd name="T110" fmla="*/ 9 w 58"/>
                <a:gd name="T111" fmla="*/ 23 h 115"/>
                <a:gd name="T112" fmla="*/ 11 w 58"/>
                <a:gd name="T113" fmla="*/ 16 h 115"/>
                <a:gd name="T114" fmla="*/ 9 w 58"/>
                <a:gd name="T115" fmla="*/ 14 h 115"/>
                <a:gd name="T116" fmla="*/ 12 w 58"/>
                <a:gd name="T117" fmla="*/ 11 h 115"/>
                <a:gd name="T118" fmla="*/ 16 w 58"/>
                <a:gd name="T119" fmla="*/ 8 h 115"/>
                <a:gd name="T120" fmla="*/ 19 w 58"/>
                <a:gd name="T121" fmla="*/ 6 h 115"/>
                <a:gd name="T122" fmla="*/ 31 w 58"/>
                <a:gd name="T123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" h="115">
                  <a:moveTo>
                    <a:pt x="49" y="57"/>
                  </a:move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49" y="57"/>
                  </a:lnTo>
                  <a:close/>
                  <a:moveTo>
                    <a:pt x="53" y="41"/>
                  </a:moveTo>
                  <a:lnTo>
                    <a:pt x="53" y="42"/>
                  </a:lnTo>
                  <a:lnTo>
                    <a:pt x="53" y="42"/>
                  </a:lnTo>
                  <a:lnTo>
                    <a:pt x="52" y="44"/>
                  </a:lnTo>
                  <a:lnTo>
                    <a:pt x="52" y="42"/>
                  </a:lnTo>
                  <a:lnTo>
                    <a:pt x="53" y="41"/>
                  </a:lnTo>
                  <a:close/>
                  <a:moveTo>
                    <a:pt x="31" y="0"/>
                  </a:moveTo>
                  <a:lnTo>
                    <a:pt x="31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6" y="1"/>
                  </a:lnTo>
                  <a:lnTo>
                    <a:pt x="38" y="1"/>
                  </a:lnTo>
                  <a:lnTo>
                    <a:pt x="38" y="5"/>
                  </a:lnTo>
                  <a:lnTo>
                    <a:pt x="41" y="8"/>
                  </a:lnTo>
                  <a:lnTo>
                    <a:pt x="39" y="9"/>
                  </a:lnTo>
                  <a:lnTo>
                    <a:pt x="41" y="9"/>
                  </a:lnTo>
                  <a:lnTo>
                    <a:pt x="42" y="9"/>
                  </a:lnTo>
                  <a:lnTo>
                    <a:pt x="44" y="8"/>
                  </a:lnTo>
                  <a:lnTo>
                    <a:pt x="46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4"/>
                  </a:lnTo>
                  <a:lnTo>
                    <a:pt x="44" y="16"/>
                  </a:lnTo>
                  <a:lnTo>
                    <a:pt x="42" y="17"/>
                  </a:lnTo>
                  <a:lnTo>
                    <a:pt x="42" y="17"/>
                  </a:lnTo>
                  <a:lnTo>
                    <a:pt x="42" y="19"/>
                  </a:lnTo>
                  <a:lnTo>
                    <a:pt x="42" y="22"/>
                  </a:lnTo>
                  <a:lnTo>
                    <a:pt x="44" y="23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0" y="31"/>
                  </a:lnTo>
                  <a:lnTo>
                    <a:pt x="50" y="33"/>
                  </a:lnTo>
                  <a:lnTo>
                    <a:pt x="52" y="34"/>
                  </a:lnTo>
                  <a:lnTo>
                    <a:pt x="49" y="38"/>
                  </a:lnTo>
                  <a:lnTo>
                    <a:pt x="47" y="41"/>
                  </a:lnTo>
                  <a:lnTo>
                    <a:pt x="46" y="44"/>
                  </a:lnTo>
                  <a:lnTo>
                    <a:pt x="42" y="45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8" y="57"/>
                  </a:lnTo>
                  <a:lnTo>
                    <a:pt x="39" y="60"/>
                  </a:lnTo>
                  <a:lnTo>
                    <a:pt x="42" y="60"/>
                  </a:lnTo>
                  <a:lnTo>
                    <a:pt x="46" y="60"/>
                  </a:lnTo>
                  <a:lnTo>
                    <a:pt x="46" y="61"/>
                  </a:lnTo>
                  <a:lnTo>
                    <a:pt x="46" y="63"/>
                  </a:lnTo>
                  <a:lnTo>
                    <a:pt x="47" y="63"/>
                  </a:lnTo>
                  <a:lnTo>
                    <a:pt x="49" y="63"/>
                  </a:lnTo>
                  <a:lnTo>
                    <a:pt x="49" y="61"/>
                  </a:lnTo>
                  <a:lnTo>
                    <a:pt x="50" y="61"/>
                  </a:lnTo>
                  <a:lnTo>
                    <a:pt x="52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2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7" y="68"/>
                  </a:lnTo>
                  <a:lnTo>
                    <a:pt x="57" y="71"/>
                  </a:lnTo>
                  <a:lnTo>
                    <a:pt x="57" y="72"/>
                  </a:lnTo>
                  <a:lnTo>
                    <a:pt x="57" y="74"/>
                  </a:lnTo>
                  <a:lnTo>
                    <a:pt x="57" y="77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57" y="80"/>
                  </a:lnTo>
                  <a:lnTo>
                    <a:pt x="55" y="82"/>
                  </a:lnTo>
                  <a:lnTo>
                    <a:pt x="52" y="83"/>
                  </a:lnTo>
                  <a:lnTo>
                    <a:pt x="50" y="83"/>
                  </a:lnTo>
                  <a:lnTo>
                    <a:pt x="47" y="85"/>
                  </a:lnTo>
                  <a:lnTo>
                    <a:pt x="47" y="86"/>
                  </a:lnTo>
                  <a:lnTo>
                    <a:pt x="46" y="86"/>
                  </a:lnTo>
                  <a:lnTo>
                    <a:pt x="44" y="88"/>
                  </a:lnTo>
                  <a:lnTo>
                    <a:pt x="44" y="88"/>
                  </a:lnTo>
                  <a:lnTo>
                    <a:pt x="42" y="90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9" y="91"/>
                  </a:lnTo>
                  <a:lnTo>
                    <a:pt x="38" y="93"/>
                  </a:lnTo>
                  <a:lnTo>
                    <a:pt x="38" y="94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39" y="105"/>
                  </a:lnTo>
                  <a:lnTo>
                    <a:pt x="38" y="105"/>
                  </a:lnTo>
                  <a:lnTo>
                    <a:pt x="38" y="109"/>
                  </a:lnTo>
                  <a:lnTo>
                    <a:pt x="36" y="109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3" y="113"/>
                  </a:lnTo>
                  <a:lnTo>
                    <a:pt x="30" y="113"/>
                  </a:lnTo>
                  <a:lnTo>
                    <a:pt x="28" y="115"/>
                  </a:lnTo>
                  <a:lnTo>
                    <a:pt x="28" y="112"/>
                  </a:lnTo>
                  <a:lnTo>
                    <a:pt x="27" y="109"/>
                  </a:lnTo>
                  <a:lnTo>
                    <a:pt x="27" y="105"/>
                  </a:lnTo>
                  <a:lnTo>
                    <a:pt x="25" y="101"/>
                  </a:lnTo>
                  <a:lnTo>
                    <a:pt x="24" y="97"/>
                  </a:lnTo>
                  <a:lnTo>
                    <a:pt x="24" y="93"/>
                  </a:lnTo>
                  <a:lnTo>
                    <a:pt x="22" y="90"/>
                  </a:lnTo>
                  <a:lnTo>
                    <a:pt x="22" y="85"/>
                  </a:lnTo>
                  <a:lnTo>
                    <a:pt x="20" y="85"/>
                  </a:lnTo>
                  <a:lnTo>
                    <a:pt x="19" y="83"/>
                  </a:lnTo>
                  <a:lnTo>
                    <a:pt x="16" y="82"/>
                  </a:lnTo>
                  <a:lnTo>
                    <a:pt x="14" y="80"/>
                  </a:lnTo>
                  <a:lnTo>
                    <a:pt x="11" y="79"/>
                  </a:lnTo>
                  <a:lnTo>
                    <a:pt x="11" y="75"/>
                  </a:lnTo>
                  <a:lnTo>
                    <a:pt x="9" y="72"/>
                  </a:lnTo>
                  <a:lnTo>
                    <a:pt x="8" y="69"/>
                  </a:lnTo>
                  <a:lnTo>
                    <a:pt x="8" y="69"/>
                  </a:lnTo>
                  <a:lnTo>
                    <a:pt x="5" y="68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1" y="64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0" y="58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3" y="50"/>
                  </a:lnTo>
                  <a:lnTo>
                    <a:pt x="5" y="49"/>
                  </a:lnTo>
                  <a:lnTo>
                    <a:pt x="6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1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2" y="34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19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12" y="11"/>
                  </a:lnTo>
                  <a:lnTo>
                    <a:pt x="12" y="9"/>
                  </a:lnTo>
                  <a:lnTo>
                    <a:pt x="14" y="9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4" y="6"/>
                  </a:lnTo>
                  <a:lnTo>
                    <a:pt x="19" y="6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0" name="Freeform 36">
              <a:extLst>
                <a:ext uri="{FF2B5EF4-FFF2-40B4-BE49-F238E27FC236}">
                  <a16:creationId xmlns:a16="http://schemas.microsoft.com/office/drawing/2014/main" id="{C9BCF5B0-7188-4AC8-9B52-619505EE08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44453" y="3139182"/>
              <a:ext cx="399591" cy="251450"/>
            </a:xfrm>
            <a:custGeom>
              <a:avLst/>
              <a:gdLst>
                <a:gd name="T0" fmla="*/ 7 w 205"/>
                <a:gd name="T1" fmla="*/ 63 h 129"/>
                <a:gd name="T2" fmla="*/ 97 w 205"/>
                <a:gd name="T3" fmla="*/ 6 h 129"/>
                <a:gd name="T4" fmla="*/ 108 w 205"/>
                <a:gd name="T5" fmla="*/ 11 h 129"/>
                <a:gd name="T6" fmla="*/ 110 w 205"/>
                <a:gd name="T7" fmla="*/ 16 h 129"/>
                <a:gd name="T8" fmla="*/ 110 w 205"/>
                <a:gd name="T9" fmla="*/ 20 h 129"/>
                <a:gd name="T10" fmla="*/ 116 w 205"/>
                <a:gd name="T11" fmla="*/ 28 h 129"/>
                <a:gd name="T12" fmla="*/ 129 w 205"/>
                <a:gd name="T13" fmla="*/ 27 h 129"/>
                <a:gd name="T14" fmla="*/ 137 w 205"/>
                <a:gd name="T15" fmla="*/ 33 h 129"/>
                <a:gd name="T16" fmla="*/ 146 w 205"/>
                <a:gd name="T17" fmla="*/ 50 h 129"/>
                <a:gd name="T18" fmla="*/ 168 w 205"/>
                <a:gd name="T19" fmla="*/ 66 h 129"/>
                <a:gd name="T20" fmla="*/ 189 w 205"/>
                <a:gd name="T21" fmla="*/ 79 h 129"/>
                <a:gd name="T22" fmla="*/ 198 w 205"/>
                <a:gd name="T23" fmla="*/ 80 h 129"/>
                <a:gd name="T24" fmla="*/ 203 w 205"/>
                <a:gd name="T25" fmla="*/ 88 h 129"/>
                <a:gd name="T26" fmla="*/ 192 w 205"/>
                <a:gd name="T27" fmla="*/ 90 h 129"/>
                <a:gd name="T28" fmla="*/ 178 w 205"/>
                <a:gd name="T29" fmla="*/ 96 h 129"/>
                <a:gd name="T30" fmla="*/ 168 w 205"/>
                <a:gd name="T31" fmla="*/ 113 h 129"/>
                <a:gd name="T32" fmla="*/ 159 w 205"/>
                <a:gd name="T33" fmla="*/ 116 h 129"/>
                <a:gd name="T34" fmla="*/ 152 w 205"/>
                <a:gd name="T35" fmla="*/ 121 h 129"/>
                <a:gd name="T36" fmla="*/ 145 w 205"/>
                <a:gd name="T37" fmla="*/ 127 h 129"/>
                <a:gd name="T38" fmla="*/ 137 w 205"/>
                <a:gd name="T39" fmla="*/ 124 h 129"/>
                <a:gd name="T40" fmla="*/ 127 w 205"/>
                <a:gd name="T41" fmla="*/ 121 h 129"/>
                <a:gd name="T42" fmla="*/ 124 w 205"/>
                <a:gd name="T43" fmla="*/ 115 h 129"/>
                <a:gd name="T44" fmla="*/ 118 w 205"/>
                <a:gd name="T45" fmla="*/ 104 h 129"/>
                <a:gd name="T46" fmla="*/ 100 w 205"/>
                <a:gd name="T47" fmla="*/ 94 h 129"/>
                <a:gd name="T48" fmla="*/ 91 w 205"/>
                <a:gd name="T49" fmla="*/ 86 h 129"/>
                <a:gd name="T50" fmla="*/ 82 w 205"/>
                <a:gd name="T51" fmla="*/ 85 h 129"/>
                <a:gd name="T52" fmla="*/ 69 w 205"/>
                <a:gd name="T53" fmla="*/ 82 h 129"/>
                <a:gd name="T54" fmla="*/ 59 w 205"/>
                <a:gd name="T55" fmla="*/ 77 h 129"/>
                <a:gd name="T56" fmla="*/ 53 w 205"/>
                <a:gd name="T57" fmla="*/ 80 h 129"/>
                <a:gd name="T58" fmla="*/ 34 w 205"/>
                <a:gd name="T59" fmla="*/ 86 h 129"/>
                <a:gd name="T60" fmla="*/ 20 w 205"/>
                <a:gd name="T61" fmla="*/ 93 h 129"/>
                <a:gd name="T62" fmla="*/ 18 w 205"/>
                <a:gd name="T63" fmla="*/ 71 h 129"/>
                <a:gd name="T64" fmla="*/ 15 w 205"/>
                <a:gd name="T65" fmla="*/ 61 h 129"/>
                <a:gd name="T66" fmla="*/ 9 w 205"/>
                <a:gd name="T67" fmla="*/ 58 h 129"/>
                <a:gd name="T68" fmla="*/ 14 w 205"/>
                <a:gd name="T69" fmla="*/ 53 h 129"/>
                <a:gd name="T70" fmla="*/ 7 w 205"/>
                <a:gd name="T71" fmla="*/ 49 h 129"/>
                <a:gd name="T72" fmla="*/ 4 w 205"/>
                <a:gd name="T73" fmla="*/ 39 h 129"/>
                <a:gd name="T74" fmla="*/ 12 w 205"/>
                <a:gd name="T75" fmla="*/ 34 h 129"/>
                <a:gd name="T76" fmla="*/ 25 w 205"/>
                <a:gd name="T77" fmla="*/ 36 h 129"/>
                <a:gd name="T78" fmla="*/ 31 w 205"/>
                <a:gd name="T79" fmla="*/ 33 h 129"/>
                <a:gd name="T80" fmla="*/ 25 w 205"/>
                <a:gd name="T81" fmla="*/ 25 h 129"/>
                <a:gd name="T82" fmla="*/ 18 w 205"/>
                <a:gd name="T83" fmla="*/ 12 h 129"/>
                <a:gd name="T84" fmla="*/ 4 w 205"/>
                <a:gd name="T85" fmla="*/ 19 h 129"/>
                <a:gd name="T86" fmla="*/ 1 w 205"/>
                <a:gd name="T87" fmla="*/ 22 h 129"/>
                <a:gd name="T88" fmla="*/ 17 w 205"/>
                <a:gd name="T89" fmla="*/ 9 h 129"/>
                <a:gd name="T90" fmla="*/ 34 w 205"/>
                <a:gd name="T91" fmla="*/ 14 h 129"/>
                <a:gd name="T92" fmla="*/ 42 w 205"/>
                <a:gd name="T93" fmla="*/ 25 h 129"/>
                <a:gd name="T94" fmla="*/ 53 w 205"/>
                <a:gd name="T95" fmla="*/ 25 h 129"/>
                <a:gd name="T96" fmla="*/ 66 w 205"/>
                <a:gd name="T97" fmla="*/ 25 h 129"/>
                <a:gd name="T98" fmla="*/ 66 w 205"/>
                <a:gd name="T99" fmla="*/ 17 h 129"/>
                <a:gd name="T100" fmla="*/ 75 w 205"/>
                <a:gd name="T101" fmla="*/ 20 h 129"/>
                <a:gd name="T102" fmla="*/ 74 w 205"/>
                <a:gd name="T103" fmla="*/ 11 h 129"/>
                <a:gd name="T104" fmla="*/ 80 w 205"/>
                <a:gd name="T105" fmla="*/ 6 h 129"/>
                <a:gd name="T106" fmla="*/ 85 w 205"/>
                <a:gd name="T107" fmla="*/ 9 h 129"/>
                <a:gd name="T108" fmla="*/ 82 w 205"/>
                <a:gd name="T109" fmla="*/ 5 h 129"/>
                <a:gd name="T110" fmla="*/ 88 w 205"/>
                <a:gd name="T11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05" h="129">
                  <a:moveTo>
                    <a:pt x="7" y="63"/>
                  </a:moveTo>
                  <a:lnTo>
                    <a:pt x="9" y="63"/>
                  </a:lnTo>
                  <a:lnTo>
                    <a:pt x="7" y="64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7" y="68"/>
                  </a:lnTo>
                  <a:lnTo>
                    <a:pt x="7" y="64"/>
                  </a:lnTo>
                  <a:lnTo>
                    <a:pt x="7" y="63"/>
                  </a:lnTo>
                  <a:close/>
                  <a:moveTo>
                    <a:pt x="88" y="0"/>
                  </a:moveTo>
                  <a:lnTo>
                    <a:pt x="89" y="1"/>
                  </a:lnTo>
                  <a:lnTo>
                    <a:pt x="93" y="5"/>
                  </a:lnTo>
                  <a:lnTo>
                    <a:pt x="93" y="5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6" y="5"/>
                  </a:lnTo>
                  <a:lnTo>
                    <a:pt x="97" y="6"/>
                  </a:lnTo>
                  <a:lnTo>
                    <a:pt x="97" y="8"/>
                  </a:lnTo>
                  <a:lnTo>
                    <a:pt x="99" y="8"/>
                  </a:lnTo>
                  <a:lnTo>
                    <a:pt x="100" y="9"/>
                  </a:lnTo>
                  <a:lnTo>
                    <a:pt x="105" y="9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2"/>
                  </a:lnTo>
                  <a:lnTo>
                    <a:pt x="108" y="14"/>
                  </a:lnTo>
                  <a:lnTo>
                    <a:pt x="107" y="14"/>
                  </a:lnTo>
                  <a:lnTo>
                    <a:pt x="107" y="14"/>
                  </a:lnTo>
                  <a:lnTo>
                    <a:pt x="108" y="14"/>
                  </a:lnTo>
                  <a:lnTo>
                    <a:pt x="110" y="16"/>
                  </a:lnTo>
                  <a:lnTo>
                    <a:pt x="110" y="17"/>
                  </a:lnTo>
                  <a:lnTo>
                    <a:pt x="111" y="17"/>
                  </a:lnTo>
                  <a:lnTo>
                    <a:pt x="111" y="17"/>
                  </a:lnTo>
                  <a:lnTo>
                    <a:pt x="110" y="17"/>
                  </a:lnTo>
                  <a:lnTo>
                    <a:pt x="110" y="17"/>
                  </a:lnTo>
                  <a:lnTo>
                    <a:pt x="110" y="19"/>
                  </a:lnTo>
                  <a:lnTo>
                    <a:pt x="110" y="19"/>
                  </a:lnTo>
                  <a:lnTo>
                    <a:pt x="110" y="20"/>
                  </a:lnTo>
                  <a:lnTo>
                    <a:pt x="110" y="20"/>
                  </a:lnTo>
                  <a:lnTo>
                    <a:pt x="110" y="22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10" y="25"/>
                  </a:lnTo>
                  <a:lnTo>
                    <a:pt x="111" y="25"/>
                  </a:lnTo>
                  <a:lnTo>
                    <a:pt x="115" y="27"/>
                  </a:lnTo>
                  <a:lnTo>
                    <a:pt x="116" y="28"/>
                  </a:lnTo>
                  <a:lnTo>
                    <a:pt x="119" y="27"/>
                  </a:lnTo>
                  <a:lnTo>
                    <a:pt x="121" y="27"/>
                  </a:lnTo>
                  <a:lnTo>
                    <a:pt x="121" y="27"/>
                  </a:lnTo>
                  <a:lnTo>
                    <a:pt x="124" y="28"/>
                  </a:lnTo>
                  <a:lnTo>
                    <a:pt x="126" y="28"/>
                  </a:lnTo>
                  <a:lnTo>
                    <a:pt x="126" y="28"/>
                  </a:lnTo>
                  <a:lnTo>
                    <a:pt x="127" y="28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30" y="27"/>
                  </a:lnTo>
                  <a:lnTo>
                    <a:pt x="132" y="27"/>
                  </a:lnTo>
                  <a:lnTo>
                    <a:pt x="134" y="28"/>
                  </a:lnTo>
                  <a:lnTo>
                    <a:pt x="135" y="30"/>
                  </a:lnTo>
                  <a:lnTo>
                    <a:pt x="137" y="31"/>
                  </a:lnTo>
                  <a:lnTo>
                    <a:pt x="137" y="33"/>
                  </a:lnTo>
                  <a:lnTo>
                    <a:pt x="138" y="36"/>
                  </a:lnTo>
                  <a:lnTo>
                    <a:pt x="140" y="39"/>
                  </a:lnTo>
                  <a:lnTo>
                    <a:pt x="141" y="41"/>
                  </a:lnTo>
                  <a:lnTo>
                    <a:pt x="143" y="42"/>
                  </a:lnTo>
                  <a:lnTo>
                    <a:pt x="143" y="47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6" y="50"/>
                  </a:lnTo>
                  <a:lnTo>
                    <a:pt x="151" y="53"/>
                  </a:lnTo>
                  <a:lnTo>
                    <a:pt x="152" y="55"/>
                  </a:lnTo>
                  <a:lnTo>
                    <a:pt x="156" y="57"/>
                  </a:lnTo>
                  <a:lnTo>
                    <a:pt x="159" y="58"/>
                  </a:lnTo>
                  <a:lnTo>
                    <a:pt x="162" y="61"/>
                  </a:lnTo>
                  <a:lnTo>
                    <a:pt x="162" y="63"/>
                  </a:lnTo>
                  <a:lnTo>
                    <a:pt x="165" y="64"/>
                  </a:lnTo>
                  <a:lnTo>
                    <a:pt x="168" y="66"/>
                  </a:lnTo>
                  <a:lnTo>
                    <a:pt x="170" y="66"/>
                  </a:lnTo>
                  <a:lnTo>
                    <a:pt x="173" y="68"/>
                  </a:lnTo>
                  <a:lnTo>
                    <a:pt x="175" y="69"/>
                  </a:lnTo>
                  <a:lnTo>
                    <a:pt x="176" y="69"/>
                  </a:lnTo>
                  <a:lnTo>
                    <a:pt x="178" y="71"/>
                  </a:lnTo>
                  <a:lnTo>
                    <a:pt x="181" y="72"/>
                  </a:lnTo>
                  <a:lnTo>
                    <a:pt x="186" y="75"/>
                  </a:lnTo>
                  <a:lnTo>
                    <a:pt x="189" y="79"/>
                  </a:lnTo>
                  <a:lnTo>
                    <a:pt x="190" y="79"/>
                  </a:lnTo>
                  <a:lnTo>
                    <a:pt x="190" y="79"/>
                  </a:lnTo>
                  <a:lnTo>
                    <a:pt x="192" y="77"/>
                  </a:lnTo>
                  <a:lnTo>
                    <a:pt x="193" y="77"/>
                  </a:lnTo>
                  <a:lnTo>
                    <a:pt x="195" y="77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98" y="80"/>
                  </a:lnTo>
                  <a:lnTo>
                    <a:pt x="200" y="80"/>
                  </a:lnTo>
                  <a:lnTo>
                    <a:pt x="200" y="82"/>
                  </a:lnTo>
                  <a:lnTo>
                    <a:pt x="203" y="82"/>
                  </a:lnTo>
                  <a:lnTo>
                    <a:pt x="203" y="82"/>
                  </a:lnTo>
                  <a:lnTo>
                    <a:pt x="205" y="83"/>
                  </a:lnTo>
                  <a:lnTo>
                    <a:pt x="205" y="83"/>
                  </a:lnTo>
                  <a:lnTo>
                    <a:pt x="203" y="85"/>
                  </a:lnTo>
                  <a:lnTo>
                    <a:pt x="203" y="88"/>
                  </a:lnTo>
                  <a:lnTo>
                    <a:pt x="203" y="91"/>
                  </a:lnTo>
                  <a:lnTo>
                    <a:pt x="203" y="93"/>
                  </a:lnTo>
                  <a:lnTo>
                    <a:pt x="201" y="93"/>
                  </a:lnTo>
                  <a:lnTo>
                    <a:pt x="200" y="93"/>
                  </a:lnTo>
                  <a:lnTo>
                    <a:pt x="197" y="91"/>
                  </a:lnTo>
                  <a:lnTo>
                    <a:pt x="193" y="90"/>
                  </a:lnTo>
                  <a:lnTo>
                    <a:pt x="192" y="90"/>
                  </a:lnTo>
                  <a:lnTo>
                    <a:pt x="192" y="90"/>
                  </a:lnTo>
                  <a:lnTo>
                    <a:pt x="190" y="90"/>
                  </a:lnTo>
                  <a:lnTo>
                    <a:pt x="190" y="91"/>
                  </a:lnTo>
                  <a:lnTo>
                    <a:pt x="189" y="93"/>
                  </a:lnTo>
                  <a:lnTo>
                    <a:pt x="189" y="94"/>
                  </a:lnTo>
                  <a:lnTo>
                    <a:pt x="184" y="94"/>
                  </a:lnTo>
                  <a:lnTo>
                    <a:pt x="182" y="94"/>
                  </a:lnTo>
                  <a:lnTo>
                    <a:pt x="179" y="96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6" y="99"/>
                  </a:lnTo>
                  <a:lnTo>
                    <a:pt x="176" y="102"/>
                  </a:lnTo>
                  <a:lnTo>
                    <a:pt x="175" y="105"/>
                  </a:lnTo>
                  <a:lnTo>
                    <a:pt x="175" y="109"/>
                  </a:lnTo>
                  <a:lnTo>
                    <a:pt x="173" y="110"/>
                  </a:lnTo>
                  <a:lnTo>
                    <a:pt x="171" y="112"/>
                  </a:lnTo>
                  <a:lnTo>
                    <a:pt x="168" y="113"/>
                  </a:lnTo>
                  <a:lnTo>
                    <a:pt x="167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5" y="115"/>
                  </a:lnTo>
                  <a:lnTo>
                    <a:pt x="164" y="115"/>
                  </a:lnTo>
                  <a:lnTo>
                    <a:pt x="162" y="115"/>
                  </a:lnTo>
                  <a:lnTo>
                    <a:pt x="159" y="116"/>
                  </a:lnTo>
                  <a:lnTo>
                    <a:pt x="156" y="118"/>
                  </a:lnTo>
                  <a:lnTo>
                    <a:pt x="154" y="118"/>
                  </a:lnTo>
                  <a:lnTo>
                    <a:pt x="154" y="118"/>
                  </a:lnTo>
                  <a:lnTo>
                    <a:pt x="152" y="118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2" y="121"/>
                  </a:lnTo>
                  <a:lnTo>
                    <a:pt x="152" y="123"/>
                  </a:lnTo>
                  <a:lnTo>
                    <a:pt x="152" y="124"/>
                  </a:lnTo>
                  <a:lnTo>
                    <a:pt x="151" y="124"/>
                  </a:lnTo>
                  <a:lnTo>
                    <a:pt x="149" y="126"/>
                  </a:lnTo>
                  <a:lnTo>
                    <a:pt x="148" y="127"/>
                  </a:lnTo>
                  <a:lnTo>
                    <a:pt x="146" y="127"/>
                  </a:lnTo>
                  <a:lnTo>
                    <a:pt x="146" y="127"/>
                  </a:lnTo>
                  <a:lnTo>
                    <a:pt x="145" y="127"/>
                  </a:lnTo>
                  <a:lnTo>
                    <a:pt x="143" y="127"/>
                  </a:lnTo>
                  <a:lnTo>
                    <a:pt x="143" y="127"/>
                  </a:lnTo>
                  <a:lnTo>
                    <a:pt x="141" y="129"/>
                  </a:lnTo>
                  <a:lnTo>
                    <a:pt x="141" y="129"/>
                  </a:lnTo>
                  <a:lnTo>
                    <a:pt x="141" y="127"/>
                  </a:lnTo>
                  <a:lnTo>
                    <a:pt x="140" y="126"/>
                  </a:lnTo>
                  <a:lnTo>
                    <a:pt x="138" y="126"/>
                  </a:lnTo>
                  <a:lnTo>
                    <a:pt x="137" y="124"/>
                  </a:lnTo>
                  <a:lnTo>
                    <a:pt x="137" y="124"/>
                  </a:lnTo>
                  <a:lnTo>
                    <a:pt x="135" y="124"/>
                  </a:lnTo>
                  <a:lnTo>
                    <a:pt x="134" y="124"/>
                  </a:lnTo>
                  <a:lnTo>
                    <a:pt x="132" y="124"/>
                  </a:lnTo>
                  <a:lnTo>
                    <a:pt x="130" y="124"/>
                  </a:lnTo>
                  <a:lnTo>
                    <a:pt x="129" y="123"/>
                  </a:lnTo>
                  <a:lnTo>
                    <a:pt x="127" y="121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6" y="121"/>
                  </a:lnTo>
                  <a:lnTo>
                    <a:pt x="126" y="120"/>
                  </a:lnTo>
                  <a:lnTo>
                    <a:pt x="126" y="120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6" y="115"/>
                  </a:lnTo>
                  <a:lnTo>
                    <a:pt x="126" y="113"/>
                  </a:lnTo>
                  <a:lnTo>
                    <a:pt x="126" y="112"/>
                  </a:lnTo>
                  <a:lnTo>
                    <a:pt x="126" y="110"/>
                  </a:lnTo>
                  <a:lnTo>
                    <a:pt x="124" y="109"/>
                  </a:lnTo>
                  <a:lnTo>
                    <a:pt x="126" y="105"/>
                  </a:lnTo>
                  <a:lnTo>
                    <a:pt x="124" y="104"/>
                  </a:lnTo>
                  <a:lnTo>
                    <a:pt x="118" y="104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110" y="101"/>
                  </a:lnTo>
                  <a:lnTo>
                    <a:pt x="108" y="99"/>
                  </a:lnTo>
                  <a:lnTo>
                    <a:pt x="107" y="98"/>
                  </a:lnTo>
                  <a:lnTo>
                    <a:pt x="104" y="96"/>
                  </a:lnTo>
                  <a:lnTo>
                    <a:pt x="102" y="96"/>
                  </a:lnTo>
                  <a:lnTo>
                    <a:pt x="100" y="94"/>
                  </a:lnTo>
                  <a:lnTo>
                    <a:pt x="99" y="93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3" y="88"/>
                  </a:lnTo>
                  <a:lnTo>
                    <a:pt x="91" y="86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6"/>
                  </a:lnTo>
                  <a:lnTo>
                    <a:pt x="86" y="88"/>
                  </a:lnTo>
                  <a:lnTo>
                    <a:pt x="85" y="88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2" y="85"/>
                  </a:lnTo>
                  <a:lnTo>
                    <a:pt x="78" y="85"/>
                  </a:lnTo>
                  <a:lnTo>
                    <a:pt x="77" y="85"/>
                  </a:lnTo>
                  <a:lnTo>
                    <a:pt x="75" y="83"/>
                  </a:lnTo>
                  <a:lnTo>
                    <a:pt x="72" y="83"/>
                  </a:lnTo>
                  <a:lnTo>
                    <a:pt x="70" y="83"/>
                  </a:lnTo>
                  <a:lnTo>
                    <a:pt x="70" y="82"/>
                  </a:lnTo>
                  <a:lnTo>
                    <a:pt x="69" y="82"/>
                  </a:lnTo>
                  <a:lnTo>
                    <a:pt x="69" y="82"/>
                  </a:lnTo>
                  <a:lnTo>
                    <a:pt x="69" y="80"/>
                  </a:lnTo>
                  <a:lnTo>
                    <a:pt x="69" y="80"/>
                  </a:lnTo>
                  <a:lnTo>
                    <a:pt x="69" y="79"/>
                  </a:lnTo>
                  <a:lnTo>
                    <a:pt x="67" y="79"/>
                  </a:lnTo>
                  <a:lnTo>
                    <a:pt x="66" y="79"/>
                  </a:lnTo>
                  <a:lnTo>
                    <a:pt x="63" y="79"/>
                  </a:lnTo>
                  <a:lnTo>
                    <a:pt x="61" y="77"/>
                  </a:lnTo>
                  <a:lnTo>
                    <a:pt x="59" y="77"/>
                  </a:lnTo>
                  <a:lnTo>
                    <a:pt x="58" y="77"/>
                  </a:lnTo>
                  <a:lnTo>
                    <a:pt x="56" y="77"/>
                  </a:lnTo>
                  <a:lnTo>
                    <a:pt x="56" y="79"/>
                  </a:lnTo>
                  <a:lnTo>
                    <a:pt x="55" y="79"/>
                  </a:lnTo>
                  <a:lnTo>
                    <a:pt x="55" y="80"/>
                  </a:lnTo>
                  <a:lnTo>
                    <a:pt x="55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2" y="80"/>
                  </a:lnTo>
                  <a:lnTo>
                    <a:pt x="48" y="80"/>
                  </a:lnTo>
                  <a:lnTo>
                    <a:pt x="44" y="80"/>
                  </a:lnTo>
                  <a:lnTo>
                    <a:pt x="42" y="82"/>
                  </a:lnTo>
                  <a:lnTo>
                    <a:pt x="39" y="82"/>
                  </a:lnTo>
                  <a:lnTo>
                    <a:pt x="37" y="83"/>
                  </a:lnTo>
                  <a:lnTo>
                    <a:pt x="34" y="85"/>
                  </a:lnTo>
                  <a:lnTo>
                    <a:pt x="34" y="86"/>
                  </a:lnTo>
                  <a:lnTo>
                    <a:pt x="33" y="90"/>
                  </a:lnTo>
                  <a:lnTo>
                    <a:pt x="31" y="91"/>
                  </a:lnTo>
                  <a:lnTo>
                    <a:pt x="31" y="91"/>
                  </a:lnTo>
                  <a:lnTo>
                    <a:pt x="29" y="91"/>
                  </a:lnTo>
                  <a:lnTo>
                    <a:pt x="28" y="91"/>
                  </a:lnTo>
                  <a:lnTo>
                    <a:pt x="26" y="93"/>
                  </a:lnTo>
                  <a:lnTo>
                    <a:pt x="25" y="93"/>
                  </a:lnTo>
                  <a:lnTo>
                    <a:pt x="20" y="93"/>
                  </a:lnTo>
                  <a:lnTo>
                    <a:pt x="20" y="91"/>
                  </a:lnTo>
                  <a:lnTo>
                    <a:pt x="18" y="88"/>
                  </a:lnTo>
                  <a:lnTo>
                    <a:pt x="18" y="83"/>
                  </a:lnTo>
                  <a:lnTo>
                    <a:pt x="18" y="82"/>
                  </a:lnTo>
                  <a:lnTo>
                    <a:pt x="20" y="77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1"/>
                  </a:lnTo>
                  <a:lnTo>
                    <a:pt x="20" y="69"/>
                  </a:lnTo>
                  <a:lnTo>
                    <a:pt x="20" y="68"/>
                  </a:lnTo>
                  <a:lnTo>
                    <a:pt x="20" y="66"/>
                  </a:lnTo>
                  <a:lnTo>
                    <a:pt x="18" y="64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7" y="61"/>
                  </a:lnTo>
                  <a:lnTo>
                    <a:pt x="15" y="61"/>
                  </a:lnTo>
                  <a:lnTo>
                    <a:pt x="15" y="61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11" y="55"/>
                  </a:lnTo>
                  <a:lnTo>
                    <a:pt x="11" y="55"/>
                  </a:lnTo>
                  <a:lnTo>
                    <a:pt x="12" y="57"/>
                  </a:lnTo>
                  <a:lnTo>
                    <a:pt x="14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4" y="53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2" y="49"/>
                  </a:lnTo>
                  <a:lnTo>
                    <a:pt x="11" y="49"/>
                  </a:lnTo>
                  <a:lnTo>
                    <a:pt x="9" y="49"/>
                  </a:lnTo>
                  <a:lnTo>
                    <a:pt x="7" y="49"/>
                  </a:lnTo>
                  <a:lnTo>
                    <a:pt x="6" y="50"/>
                  </a:lnTo>
                  <a:lnTo>
                    <a:pt x="7" y="52"/>
                  </a:lnTo>
                  <a:lnTo>
                    <a:pt x="6" y="50"/>
                  </a:lnTo>
                  <a:lnTo>
                    <a:pt x="6" y="50"/>
                  </a:lnTo>
                  <a:lnTo>
                    <a:pt x="4" y="47"/>
                  </a:lnTo>
                  <a:lnTo>
                    <a:pt x="3" y="44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3"/>
                  </a:lnTo>
                  <a:lnTo>
                    <a:pt x="6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12" y="34"/>
                  </a:lnTo>
                  <a:lnTo>
                    <a:pt x="14" y="34"/>
                  </a:lnTo>
                  <a:lnTo>
                    <a:pt x="14" y="34"/>
                  </a:lnTo>
                  <a:lnTo>
                    <a:pt x="15" y="34"/>
                  </a:lnTo>
                  <a:lnTo>
                    <a:pt x="17" y="36"/>
                  </a:lnTo>
                  <a:lnTo>
                    <a:pt x="18" y="38"/>
                  </a:lnTo>
                  <a:lnTo>
                    <a:pt x="20" y="38"/>
                  </a:lnTo>
                  <a:lnTo>
                    <a:pt x="23" y="36"/>
                  </a:lnTo>
                  <a:lnTo>
                    <a:pt x="25" y="36"/>
                  </a:lnTo>
                  <a:lnTo>
                    <a:pt x="25" y="36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6" y="33"/>
                  </a:lnTo>
                  <a:lnTo>
                    <a:pt x="29" y="34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1"/>
                  </a:lnTo>
                  <a:lnTo>
                    <a:pt x="31" y="31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29" y="28"/>
                  </a:lnTo>
                  <a:lnTo>
                    <a:pt x="25" y="25"/>
                  </a:lnTo>
                  <a:lnTo>
                    <a:pt x="25" y="23"/>
                  </a:lnTo>
                  <a:lnTo>
                    <a:pt x="23" y="22"/>
                  </a:lnTo>
                  <a:lnTo>
                    <a:pt x="22" y="20"/>
                  </a:lnTo>
                  <a:lnTo>
                    <a:pt x="22" y="17"/>
                  </a:lnTo>
                  <a:lnTo>
                    <a:pt x="20" y="16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5" y="11"/>
                  </a:lnTo>
                  <a:lnTo>
                    <a:pt x="14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6" y="14"/>
                  </a:lnTo>
                  <a:lnTo>
                    <a:pt x="6" y="16"/>
                  </a:lnTo>
                  <a:lnTo>
                    <a:pt x="4" y="19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4" y="25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2"/>
                  </a:lnTo>
                  <a:lnTo>
                    <a:pt x="0" y="17"/>
                  </a:lnTo>
                  <a:lnTo>
                    <a:pt x="3" y="16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7" y="9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9"/>
                  </a:lnTo>
                  <a:lnTo>
                    <a:pt x="25" y="9"/>
                  </a:lnTo>
                  <a:lnTo>
                    <a:pt x="28" y="11"/>
                  </a:lnTo>
                  <a:lnTo>
                    <a:pt x="31" y="12"/>
                  </a:lnTo>
                  <a:lnTo>
                    <a:pt x="34" y="1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36" y="17"/>
                  </a:lnTo>
                  <a:lnTo>
                    <a:pt x="37" y="20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41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7"/>
                  </a:lnTo>
                  <a:lnTo>
                    <a:pt x="44" y="27"/>
                  </a:lnTo>
                  <a:lnTo>
                    <a:pt x="45" y="27"/>
                  </a:lnTo>
                  <a:lnTo>
                    <a:pt x="48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3" y="25"/>
                  </a:lnTo>
                  <a:lnTo>
                    <a:pt x="58" y="27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4" y="27"/>
                  </a:lnTo>
                  <a:lnTo>
                    <a:pt x="66" y="27"/>
                  </a:lnTo>
                  <a:lnTo>
                    <a:pt x="66" y="27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4" y="20"/>
                  </a:lnTo>
                  <a:lnTo>
                    <a:pt x="64" y="17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7" y="19"/>
                  </a:lnTo>
                  <a:lnTo>
                    <a:pt x="69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2" y="20"/>
                  </a:lnTo>
                  <a:lnTo>
                    <a:pt x="75" y="20"/>
                  </a:lnTo>
                  <a:lnTo>
                    <a:pt x="77" y="19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5" y="16"/>
                  </a:lnTo>
                  <a:lnTo>
                    <a:pt x="75" y="14"/>
                  </a:lnTo>
                  <a:lnTo>
                    <a:pt x="74" y="12"/>
                  </a:lnTo>
                  <a:lnTo>
                    <a:pt x="74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8" y="8"/>
                  </a:lnTo>
                  <a:lnTo>
                    <a:pt x="78" y="6"/>
                  </a:lnTo>
                  <a:lnTo>
                    <a:pt x="78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6"/>
                  </a:lnTo>
                  <a:lnTo>
                    <a:pt x="83" y="6"/>
                  </a:lnTo>
                  <a:lnTo>
                    <a:pt x="83" y="6"/>
                  </a:lnTo>
                  <a:lnTo>
                    <a:pt x="85" y="8"/>
                  </a:lnTo>
                  <a:lnTo>
                    <a:pt x="85" y="8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6" y="9"/>
                  </a:lnTo>
                  <a:lnTo>
                    <a:pt x="86" y="9"/>
                  </a:lnTo>
                  <a:lnTo>
                    <a:pt x="86" y="8"/>
                  </a:lnTo>
                  <a:lnTo>
                    <a:pt x="86" y="8"/>
                  </a:lnTo>
                  <a:lnTo>
                    <a:pt x="85" y="6"/>
                  </a:lnTo>
                  <a:lnTo>
                    <a:pt x="83" y="5"/>
                  </a:lnTo>
                  <a:lnTo>
                    <a:pt x="82" y="5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3" y="1"/>
                  </a:lnTo>
                  <a:lnTo>
                    <a:pt x="85" y="3"/>
                  </a:lnTo>
                  <a:lnTo>
                    <a:pt x="86" y="3"/>
                  </a:lnTo>
                  <a:lnTo>
                    <a:pt x="86" y="1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1" name="Freeform 37">
              <a:extLst>
                <a:ext uri="{FF2B5EF4-FFF2-40B4-BE49-F238E27FC236}">
                  <a16:creationId xmlns:a16="http://schemas.microsoft.com/office/drawing/2014/main" id="{1A8121BB-50AA-4E77-BF0E-F1B24E24D9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9948" y="4643981"/>
              <a:ext cx="91614" cy="38984"/>
            </a:xfrm>
            <a:custGeom>
              <a:avLst/>
              <a:gdLst>
                <a:gd name="T0" fmla="*/ 6 w 47"/>
                <a:gd name="T1" fmla="*/ 16 h 20"/>
                <a:gd name="T2" fmla="*/ 5 w 47"/>
                <a:gd name="T3" fmla="*/ 17 h 20"/>
                <a:gd name="T4" fmla="*/ 3 w 47"/>
                <a:gd name="T5" fmla="*/ 19 h 20"/>
                <a:gd name="T6" fmla="*/ 2 w 47"/>
                <a:gd name="T7" fmla="*/ 19 h 20"/>
                <a:gd name="T8" fmla="*/ 0 w 47"/>
                <a:gd name="T9" fmla="*/ 19 h 20"/>
                <a:gd name="T10" fmla="*/ 2 w 47"/>
                <a:gd name="T11" fmla="*/ 17 h 20"/>
                <a:gd name="T12" fmla="*/ 43 w 47"/>
                <a:gd name="T13" fmla="*/ 3 h 20"/>
                <a:gd name="T14" fmla="*/ 46 w 47"/>
                <a:gd name="T15" fmla="*/ 3 h 20"/>
                <a:gd name="T16" fmla="*/ 47 w 47"/>
                <a:gd name="T17" fmla="*/ 5 h 20"/>
                <a:gd name="T18" fmla="*/ 41 w 47"/>
                <a:gd name="T19" fmla="*/ 9 h 20"/>
                <a:gd name="T20" fmla="*/ 38 w 47"/>
                <a:gd name="T21" fmla="*/ 9 h 20"/>
                <a:gd name="T22" fmla="*/ 35 w 47"/>
                <a:gd name="T23" fmla="*/ 11 h 20"/>
                <a:gd name="T24" fmla="*/ 31 w 47"/>
                <a:gd name="T25" fmla="*/ 12 h 20"/>
                <a:gd name="T26" fmla="*/ 30 w 47"/>
                <a:gd name="T27" fmla="*/ 14 h 20"/>
                <a:gd name="T28" fmla="*/ 27 w 47"/>
                <a:gd name="T29" fmla="*/ 14 h 20"/>
                <a:gd name="T30" fmla="*/ 24 w 47"/>
                <a:gd name="T31" fmla="*/ 16 h 20"/>
                <a:gd name="T32" fmla="*/ 17 w 47"/>
                <a:gd name="T33" fmla="*/ 19 h 20"/>
                <a:gd name="T34" fmla="*/ 14 w 47"/>
                <a:gd name="T35" fmla="*/ 19 h 20"/>
                <a:gd name="T36" fmla="*/ 13 w 47"/>
                <a:gd name="T37" fmla="*/ 17 h 20"/>
                <a:gd name="T38" fmla="*/ 13 w 47"/>
                <a:gd name="T39" fmla="*/ 16 h 20"/>
                <a:gd name="T40" fmla="*/ 16 w 47"/>
                <a:gd name="T41" fmla="*/ 16 h 20"/>
                <a:gd name="T42" fmla="*/ 16 w 47"/>
                <a:gd name="T43" fmla="*/ 14 h 20"/>
                <a:gd name="T44" fmla="*/ 16 w 47"/>
                <a:gd name="T45" fmla="*/ 12 h 20"/>
                <a:gd name="T46" fmla="*/ 13 w 47"/>
                <a:gd name="T47" fmla="*/ 14 h 20"/>
                <a:gd name="T48" fmla="*/ 13 w 47"/>
                <a:gd name="T49" fmla="*/ 12 h 20"/>
                <a:gd name="T50" fmla="*/ 16 w 47"/>
                <a:gd name="T51" fmla="*/ 9 h 20"/>
                <a:gd name="T52" fmla="*/ 19 w 47"/>
                <a:gd name="T53" fmla="*/ 6 h 20"/>
                <a:gd name="T54" fmla="*/ 25 w 47"/>
                <a:gd name="T55" fmla="*/ 6 h 20"/>
                <a:gd name="T56" fmla="*/ 31 w 47"/>
                <a:gd name="T57" fmla="*/ 6 h 20"/>
                <a:gd name="T58" fmla="*/ 38 w 47"/>
                <a:gd name="T59" fmla="*/ 5 h 20"/>
                <a:gd name="T60" fmla="*/ 41 w 47"/>
                <a:gd name="T61" fmla="*/ 5 h 20"/>
                <a:gd name="T62" fmla="*/ 43 w 47"/>
                <a:gd name="T63" fmla="*/ 3 h 20"/>
                <a:gd name="T64" fmla="*/ 22 w 47"/>
                <a:gd name="T65" fmla="*/ 3 h 20"/>
                <a:gd name="T66" fmla="*/ 22 w 47"/>
                <a:gd name="T67" fmla="*/ 1 h 20"/>
                <a:gd name="T68" fmla="*/ 24 w 47"/>
                <a:gd name="T6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7" h="20">
                  <a:moveTo>
                    <a:pt x="6" y="16"/>
                  </a:moveTo>
                  <a:lnTo>
                    <a:pt x="6" y="16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6" y="16"/>
                  </a:lnTo>
                  <a:close/>
                  <a:moveTo>
                    <a:pt x="43" y="3"/>
                  </a:moveTo>
                  <a:lnTo>
                    <a:pt x="44" y="3"/>
                  </a:lnTo>
                  <a:lnTo>
                    <a:pt x="46" y="3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4" y="6"/>
                  </a:lnTo>
                  <a:lnTo>
                    <a:pt x="41" y="9"/>
                  </a:lnTo>
                  <a:lnTo>
                    <a:pt x="39" y="9"/>
                  </a:lnTo>
                  <a:lnTo>
                    <a:pt x="38" y="9"/>
                  </a:lnTo>
                  <a:lnTo>
                    <a:pt x="36" y="11"/>
                  </a:lnTo>
                  <a:lnTo>
                    <a:pt x="35" y="11"/>
                  </a:lnTo>
                  <a:lnTo>
                    <a:pt x="33" y="12"/>
                  </a:lnTo>
                  <a:lnTo>
                    <a:pt x="31" y="12"/>
                  </a:lnTo>
                  <a:lnTo>
                    <a:pt x="30" y="12"/>
                  </a:lnTo>
                  <a:lnTo>
                    <a:pt x="30" y="1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5" y="14"/>
                  </a:lnTo>
                  <a:lnTo>
                    <a:pt x="24" y="16"/>
                  </a:lnTo>
                  <a:lnTo>
                    <a:pt x="19" y="17"/>
                  </a:lnTo>
                  <a:lnTo>
                    <a:pt x="17" y="19"/>
                  </a:lnTo>
                  <a:lnTo>
                    <a:pt x="14" y="20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3" y="14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4" y="11"/>
                  </a:lnTo>
                  <a:lnTo>
                    <a:pt x="16" y="9"/>
                  </a:lnTo>
                  <a:lnTo>
                    <a:pt x="16" y="8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31" y="6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3" y="3"/>
                  </a:lnTo>
                  <a:close/>
                  <a:moveTo>
                    <a:pt x="24" y="0"/>
                  </a:moveTo>
                  <a:lnTo>
                    <a:pt x="22" y="3"/>
                  </a:lnTo>
                  <a:lnTo>
                    <a:pt x="20" y="3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2" name="Freeform 38">
              <a:extLst>
                <a:ext uri="{FF2B5EF4-FFF2-40B4-BE49-F238E27FC236}">
                  <a16:creationId xmlns:a16="http://schemas.microsoft.com/office/drawing/2014/main" id="{87B1BFB5-D5CD-4CC1-B6B6-8D507FFC34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61586" y="3197659"/>
              <a:ext cx="218313" cy="144242"/>
            </a:xfrm>
            <a:custGeom>
              <a:avLst/>
              <a:gdLst>
                <a:gd name="T0" fmla="*/ 49 w 112"/>
                <a:gd name="T1" fmla="*/ 22 h 74"/>
                <a:gd name="T2" fmla="*/ 47 w 112"/>
                <a:gd name="T3" fmla="*/ 1 h 74"/>
                <a:gd name="T4" fmla="*/ 47 w 112"/>
                <a:gd name="T5" fmla="*/ 1 h 74"/>
                <a:gd name="T6" fmla="*/ 49 w 112"/>
                <a:gd name="T7" fmla="*/ 4 h 74"/>
                <a:gd name="T8" fmla="*/ 49 w 112"/>
                <a:gd name="T9" fmla="*/ 6 h 74"/>
                <a:gd name="T10" fmla="*/ 44 w 112"/>
                <a:gd name="T11" fmla="*/ 12 h 74"/>
                <a:gd name="T12" fmla="*/ 49 w 112"/>
                <a:gd name="T13" fmla="*/ 16 h 74"/>
                <a:gd name="T14" fmla="*/ 47 w 112"/>
                <a:gd name="T15" fmla="*/ 17 h 74"/>
                <a:gd name="T16" fmla="*/ 44 w 112"/>
                <a:gd name="T17" fmla="*/ 17 h 74"/>
                <a:gd name="T18" fmla="*/ 32 w 112"/>
                <a:gd name="T19" fmla="*/ 17 h 74"/>
                <a:gd name="T20" fmla="*/ 30 w 112"/>
                <a:gd name="T21" fmla="*/ 19 h 74"/>
                <a:gd name="T22" fmla="*/ 28 w 112"/>
                <a:gd name="T23" fmla="*/ 27 h 74"/>
                <a:gd name="T24" fmla="*/ 38 w 112"/>
                <a:gd name="T25" fmla="*/ 27 h 74"/>
                <a:gd name="T26" fmla="*/ 44 w 112"/>
                <a:gd name="T27" fmla="*/ 25 h 74"/>
                <a:gd name="T28" fmla="*/ 50 w 112"/>
                <a:gd name="T29" fmla="*/ 28 h 74"/>
                <a:gd name="T30" fmla="*/ 58 w 112"/>
                <a:gd name="T31" fmla="*/ 25 h 74"/>
                <a:gd name="T32" fmla="*/ 60 w 112"/>
                <a:gd name="T33" fmla="*/ 27 h 74"/>
                <a:gd name="T34" fmla="*/ 65 w 112"/>
                <a:gd name="T35" fmla="*/ 30 h 74"/>
                <a:gd name="T36" fmla="*/ 71 w 112"/>
                <a:gd name="T37" fmla="*/ 31 h 74"/>
                <a:gd name="T38" fmla="*/ 77 w 112"/>
                <a:gd name="T39" fmla="*/ 28 h 74"/>
                <a:gd name="T40" fmla="*/ 88 w 112"/>
                <a:gd name="T41" fmla="*/ 28 h 74"/>
                <a:gd name="T42" fmla="*/ 91 w 112"/>
                <a:gd name="T43" fmla="*/ 31 h 74"/>
                <a:gd name="T44" fmla="*/ 93 w 112"/>
                <a:gd name="T45" fmla="*/ 36 h 74"/>
                <a:gd name="T46" fmla="*/ 95 w 112"/>
                <a:gd name="T47" fmla="*/ 42 h 74"/>
                <a:gd name="T48" fmla="*/ 101 w 112"/>
                <a:gd name="T49" fmla="*/ 41 h 74"/>
                <a:gd name="T50" fmla="*/ 107 w 112"/>
                <a:gd name="T51" fmla="*/ 49 h 74"/>
                <a:gd name="T52" fmla="*/ 110 w 112"/>
                <a:gd name="T53" fmla="*/ 55 h 74"/>
                <a:gd name="T54" fmla="*/ 112 w 112"/>
                <a:gd name="T55" fmla="*/ 63 h 74"/>
                <a:gd name="T56" fmla="*/ 109 w 112"/>
                <a:gd name="T57" fmla="*/ 64 h 74"/>
                <a:gd name="T58" fmla="*/ 101 w 112"/>
                <a:gd name="T59" fmla="*/ 61 h 74"/>
                <a:gd name="T60" fmla="*/ 91 w 112"/>
                <a:gd name="T61" fmla="*/ 64 h 74"/>
                <a:gd name="T62" fmla="*/ 91 w 112"/>
                <a:gd name="T63" fmla="*/ 61 h 74"/>
                <a:gd name="T64" fmla="*/ 80 w 112"/>
                <a:gd name="T65" fmla="*/ 64 h 74"/>
                <a:gd name="T66" fmla="*/ 65 w 112"/>
                <a:gd name="T67" fmla="*/ 74 h 74"/>
                <a:gd name="T68" fmla="*/ 60 w 112"/>
                <a:gd name="T69" fmla="*/ 66 h 74"/>
                <a:gd name="T70" fmla="*/ 61 w 112"/>
                <a:gd name="T71" fmla="*/ 53 h 74"/>
                <a:gd name="T72" fmla="*/ 57 w 112"/>
                <a:gd name="T73" fmla="*/ 52 h 74"/>
                <a:gd name="T74" fmla="*/ 47 w 112"/>
                <a:gd name="T75" fmla="*/ 47 h 74"/>
                <a:gd name="T76" fmla="*/ 41 w 112"/>
                <a:gd name="T77" fmla="*/ 53 h 74"/>
                <a:gd name="T78" fmla="*/ 38 w 112"/>
                <a:gd name="T79" fmla="*/ 60 h 74"/>
                <a:gd name="T80" fmla="*/ 30 w 112"/>
                <a:gd name="T81" fmla="*/ 61 h 74"/>
                <a:gd name="T82" fmla="*/ 27 w 112"/>
                <a:gd name="T83" fmla="*/ 66 h 74"/>
                <a:gd name="T84" fmla="*/ 22 w 112"/>
                <a:gd name="T85" fmla="*/ 63 h 74"/>
                <a:gd name="T86" fmla="*/ 17 w 112"/>
                <a:gd name="T87" fmla="*/ 66 h 74"/>
                <a:gd name="T88" fmla="*/ 11 w 112"/>
                <a:gd name="T89" fmla="*/ 69 h 74"/>
                <a:gd name="T90" fmla="*/ 6 w 112"/>
                <a:gd name="T91" fmla="*/ 60 h 74"/>
                <a:gd name="T92" fmla="*/ 14 w 112"/>
                <a:gd name="T93" fmla="*/ 52 h 74"/>
                <a:gd name="T94" fmla="*/ 13 w 112"/>
                <a:gd name="T95" fmla="*/ 45 h 74"/>
                <a:gd name="T96" fmla="*/ 11 w 112"/>
                <a:gd name="T97" fmla="*/ 36 h 74"/>
                <a:gd name="T98" fmla="*/ 5 w 112"/>
                <a:gd name="T99" fmla="*/ 34 h 74"/>
                <a:gd name="T100" fmla="*/ 0 w 112"/>
                <a:gd name="T101" fmla="*/ 31 h 74"/>
                <a:gd name="T102" fmla="*/ 8 w 112"/>
                <a:gd name="T103" fmla="*/ 25 h 74"/>
                <a:gd name="T104" fmla="*/ 17 w 112"/>
                <a:gd name="T105" fmla="*/ 25 h 74"/>
                <a:gd name="T106" fmla="*/ 20 w 112"/>
                <a:gd name="T107" fmla="*/ 20 h 74"/>
                <a:gd name="T108" fmla="*/ 22 w 112"/>
                <a:gd name="T109" fmla="*/ 20 h 74"/>
                <a:gd name="T110" fmla="*/ 24 w 112"/>
                <a:gd name="T111" fmla="*/ 17 h 74"/>
                <a:gd name="T112" fmla="*/ 19 w 112"/>
                <a:gd name="T113" fmla="*/ 16 h 74"/>
                <a:gd name="T114" fmla="*/ 27 w 112"/>
                <a:gd name="T115" fmla="*/ 16 h 74"/>
                <a:gd name="T116" fmla="*/ 28 w 112"/>
                <a:gd name="T117" fmla="*/ 8 h 74"/>
                <a:gd name="T118" fmla="*/ 33 w 112"/>
                <a:gd name="T119" fmla="*/ 6 h 74"/>
                <a:gd name="T120" fmla="*/ 43 w 112"/>
                <a:gd name="T121" fmla="*/ 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" h="74">
                  <a:moveTo>
                    <a:pt x="46" y="20"/>
                  </a:moveTo>
                  <a:lnTo>
                    <a:pt x="46" y="20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0"/>
                  </a:lnTo>
                  <a:lnTo>
                    <a:pt x="46" y="20"/>
                  </a:lnTo>
                  <a:close/>
                  <a:moveTo>
                    <a:pt x="47" y="1"/>
                  </a:moveTo>
                  <a:lnTo>
                    <a:pt x="47" y="1"/>
                  </a:lnTo>
                  <a:lnTo>
                    <a:pt x="47" y="1"/>
                  </a:lnTo>
                  <a:lnTo>
                    <a:pt x="49" y="3"/>
                  </a:lnTo>
                  <a:lnTo>
                    <a:pt x="47" y="3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1"/>
                  </a:lnTo>
                  <a:close/>
                  <a:moveTo>
                    <a:pt x="44" y="0"/>
                  </a:move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7" y="4"/>
                  </a:lnTo>
                  <a:lnTo>
                    <a:pt x="47" y="4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7" y="9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2"/>
                  </a:lnTo>
                  <a:lnTo>
                    <a:pt x="44" y="12"/>
                  </a:lnTo>
                  <a:lnTo>
                    <a:pt x="46" y="12"/>
                  </a:lnTo>
                  <a:lnTo>
                    <a:pt x="46" y="12"/>
                  </a:lnTo>
                  <a:lnTo>
                    <a:pt x="47" y="14"/>
                  </a:lnTo>
                  <a:lnTo>
                    <a:pt x="47" y="14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49" y="16"/>
                  </a:lnTo>
                  <a:lnTo>
                    <a:pt x="47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6" y="17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5" y="16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20"/>
                  </a:lnTo>
                  <a:lnTo>
                    <a:pt x="30" y="20"/>
                  </a:lnTo>
                  <a:lnTo>
                    <a:pt x="30" y="19"/>
                  </a:lnTo>
                  <a:lnTo>
                    <a:pt x="28" y="19"/>
                  </a:lnTo>
                  <a:lnTo>
                    <a:pt x="28" y="20"/>
                  </a:lnTo>
                  <a:lnTo>
                    <a:pt x="28" y="22"/>
                  </a:lnTo>
                  <a:lnTo>
                    <a:pt x="27" y="22"/>
                  </a:lnTo>
                  <a:lnTo>
                    <a:pt x="28" y="23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5"/>
                  </a:lnTo>
                  <a:lnTo>
                    <a:pt x="38" y="27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3" y="27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47" y="25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0" y="28"/>
                  </a:lnTo>
                  <a:lnTo>
                    <a:pt x="54" y="28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1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9" y="30"/>
                  </a:lnTo>
                  <a:lnTo>
                    <a:pt x="69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3" y="30"/>
                  </a:lnTo>
                  <a:lnTo>
                    <a:pt x="74" y="30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4" y="30"/>
                  </a:lnTo>
                  <a:lnTo>
                    <a:pt x="85" y="28"/>
                  </a:lnTo>
                  <a:lnTo>
                    <a:pt x="87" y="28"/>
                  </a:lnTo>
                  <a:lnTo>
                    <a:pt x="88" y="28"/>
                  </a:lnTo>
                  <a:lnTo>
                    <a:pt x="88" y="28"/>
                  </a:lnTo>
                  <a:lnTo>
                    <a:pt x="90" y="28"/>
                  </a:lnTo>
                  <a:lnTo>
                    <a:pt x="91" y="28"/>
                  </a:lnTo>
                  <a:lnTo>
                    <a:pt x="91" y="28"/>
                  </a:lnTo>
                  <a:lnTo>
                    <a:pt x="91" y="30"/>
                  </a:lnTo>
                  <a:lnTo>
                    <a:pt x="91" y="31"/>
                  </a:lnTo>
                  <a:lnTo>
                    <a:pt x="91" y="33"/>
                  </a:lnTo>
                  <a:lnTo>
                    <a:pt x="93" y="34"/>
                  </a:lnTo>
                  <a:lnTo>
                    <a:pt x="93" y="34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8"/>
                  </a:lnTo>
                  <a:lnTo>
                    <a:pt x="91" y="38"/>
                  </a:lnTo>
                  <a:lnTo>
                    <a:pt x="93" y="38"/>
                  </a:lnTo>
                  <a:lnTo>
                    <a:pt x="93" y="41"/>
                  </a:lnTo>
                  <a:lnTo>
                    <a:pt x="93" y="42"/>
                  </a:lnTo>
                  <a:lnTo>
                    <a:pt x="95" y="42"/>
                  </a:lnTo>
                  <a:lnTo>
                    <a:pt x="96" y="42"/>
                  </a:lnTo>
                  <a:lnTo>
                    <a:pt x="96" y="42"/>
                  </a:lnTo>
                  <a:lnTo>
                    <a:pt x="98" y="42"/>
                  </a:lnTo>
                  <a:lnTo>
                    <a:pt x="98" y="41"/>
                  </a:lnTo>
                  <a:lnTo>
                    <a:pt x="99" y="41"/>
                  </a:lnTo>
                  <a:lnTo>
                    <a:pt x="101" y="41"/>
                  </a:lnTo>
                  <a:lnTo>
                    <a:pt x="104" y="42"/>
                  </a:lnTo>
                  <a:lnTo>
                    <a:pt x="107" y="44"/>
                  </a:lnTo>
                  <a:lnTo>
                    <a:pt x="109" y="44"/>
                  </a:lnTo>
                  <a:lnTo>
                    <a:pt x="109" y="45"/>
                  </a:lnTo>
                  <a:lnTo>
                    <a:pt x="107" y="47"/>
                  </a:lnTo>
                  <a:lnTo>
                    <a:pt x="107" y="49"/>
                  </a:lnTo>
                  <a:lnTo>
                    <a:pt x="107" y="50"/>
                  </a:lnTo>
                  <a:lnTo>
                    <a:pt x="109" y="52"/>
                  </a:lnTo>
                  <a:lnTo>
                    <a:pt x="109" y="53"/>
                  </a:lnTo>
                  <a:lnTo>
                    <a:pt x="109" y="55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56"/>
                  </a:lnTo>
                  <a:lnTo>
                    <a:pt x="109" y="58"/>
                  </a:lnTo>
                  <a:lnTo>
                    <a:pt x="110" y="60"/>
                  </a:lnTo>
                  <a:lnTo>
                    <a:pt x="110" y="60"/>
                  </a:lnTo>
                  <a:lnTo>
                    <a:pt x="112" y="61"/>
                  </a:lnTo>
                  <a:lnTo>
                    <a:pt x="112" y="63"/>
                  </a:lnTo>
                  <a:lnTo>
                    <a:pt x="112" y="63"/>
                  </a:lnTo>
                  <a:lnTo>
                    <a:pt x="110" y="64"/>
                  </a:lnTo>
                  <a:lnTo>
                    <a:pt x="110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7" y="63"/>
                  </a:lnTo>
                  <a:lnTo>
                    <a:pt x="106" y="61"/>
                  </a:lnTo>
                  <a:lnTo>
                    <a:pt x="104" y="63"/>
                  </a:lnTo>
                  <a:lnTo>
                    <a:pt x="102" y="61"/>
                  </a:lnTo>
                  <a:lnTo>
                    <a:pt x="101" y="61"/>
                  </a:lnTo>
                  <a:lnTo>
                    <a:pt x="101" y="61"/>
                  </a:lnTo>
                  <a:lnTo>
                    <a:pt x="99" y="63"/>
                  </a:lnTo>
                  <a:lnTo>
                    <a:pt x="99" y="63"/>
                  </a:lnTo>
                  <a:lnTo>
                    <a:pt x="98" y="63"/>
                  </a:lnTo>
                  <a:lnTo>
                    <a:pt x="96" y="64"/>
                  </a:lnTo>
                  <a:lnTo>
                    <a:pt x="93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3" y="63"/>
                  </a:lnTo>
                  <a:lnTo>
                    <a:pt x="93" y="63"/>
                  </a:lnTo>
                  <a:lnTo>
                    <a:pt x="93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88" y="61"/>
                  </a:lnTo>
                  <a:lnTo>
                    <a:pt x="88" y="61"/>
                  </a:lnTo>
                  <a:lnTo>
                    <a:pt x="85" y="61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7" y="68"/>
                  </a:lnTo>
                  <a:lnTo>
                    <a:pt x="73" y="69"/>
                  </a:lnTo>
                  <a:lnTo>
                    <a:pt x="69" y="71"/>
                  </a:lnTo>
                  <a:lnTo>
                    <a:pt x="66" y="72"/>
                  </a:lnTo>
                  <a:lnTo>
                    <a:pt x="65" y="74"/>
                  </a:lnTo>
                  <a:lnTo>
                    <a:pt x="63" y="74"/>
                  </a:lnTo>
                  <a:lnTo>
                    <a:pt x="63" y="74"/>
                  </a:lnTo>
                  <a:lnTo>
                    <a:pt x="61" y="72"/>
                  </a:lnTo>
                  <a:lnTo>
                    <a:pt x="61" y="71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4"/>
                  </a:lnTo>
                  <a:lnTo>
                    <a:pt x="60" y="61"/>
                  </a:lnTo>
                  <a:lnTo>
                    <a:pt x="60" y="58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61" y="53"/>
                  </a:lnTo>
                  <a:lnTo>
                    <a:pt x="61" y="53"/>
                  </a:lnTo>
                  <a:lnTo>
                    <a:pt x="60" y="53"/>
                  </a:lnTo>
                  <a:lnTo>
                    <a:pt x="58" y="53"/>
                  </a:lnTo>
                  <a:lnTo>
                    <a:pt x="58" y="53"/>
                  </a:lnTo>
                  <a:lnTo>
                    <a:pt x="57" y="53"/>
                  </a:lnTo>
                  <a:lnTo>
                    <a:pt x="57" y="52"/>
                  </a:lnTo>
                  <a:lnTo>
                    <a:pt x="58" y="49"/>
                  </a:lnTo>
                  <a:lnTo>
                    <a:pt x="57" y="47"/>
                  </a:lnTo>
                  <a:lnTo>
                    <a:pt x="54" y="45"/>
                  </a:lnTo>
                  <a:lnTo>
                    <a:pt x="52" y="44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9"/>
                  </a:lnTo>
                  <a:lnTo>
                    <a:pt x="44" y="50"/>
                  </a:lnTo>
                  <a:lnTo>
                    <a:pt x="43" y="52"/>
                  </a:lnTo>
                  <a:lnTo>
                    <a:pt x="43" y="53"/>
                  </a:lnTo>
                  <a:lnTo>
                    <a:pt x="41" y="53"/>
                  </a:lnTo>
                  <a:lnTo>
                    <a:pt x="41" y="53"/>
                  </a:lnTo>
                  <a:lnTo>
                    <a:pt x="43" y="56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8" y="60"/>
                  </a:lnTo>
                  <a:lnTo>
                    <a:pt x="38" y="58"/>
                  </a:lnTo>
                  <a:lnTo>
                    <a:pt x="36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30" y="61"/>
                  </a:lnTo>
                  <a:lnTo>
                    <a:pt x="30" y="61"/>
                  </a:lnTo>
                  <a:lnTo>
                    <a:pt x="30" y="64"/>
                  </a:lnTo>
                  <a:lnTo>
                    <a:pt x="30" y="64"/>
                  </a:lnTo>
                  <a:lnTo>
                    <a:pt x="30" y="66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7" y="66"/>
                  </a:lnTo>
                  <a:lnTo>
                    <a:pt x="25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4"/>
                  </a:lnTo>
                  <a:lnTo>
                    <a:pt x="20" y="64"/>
                  </a:lnTo>
                  <a:lnTo>
                    <a:pt x="20" y="64"/>
                  </a:lnTo>
                  <a:lnTo>
                    <a:pt x="19" y="64"/>
                  </a:lnTo>
                  <a:lnTo>
                    <a:pt x="19" y="64"/>
                  </a:lnTo>
                  <a:lnTo>
                    <a:pt x="17" y="66"/>
                  </a:lnTo>
                  <a:lnTo>
                    <a:pt x="16" y="66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1" y="69"/>
                  </a:lnTo>
                  <a:lnTo>
                    <a:pt x="9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4"/>
                  </a:lnTo>
                  <a:lnTo>
                    <a:pt x="6" y="60"/>
                  </a:lnTo>
                  <a:lnTo>
                    <a:pt x="8" y="60"/>
                  </a:lnTo>
                  <a:lnTo>
                    <a:pt x="9" y="56"/>
                  </a:lnTo>
                  <a:lnTo>
                    <a:pt x="11" y="55"/>
                  </a:lnTo>
                  <a:lnTo>
                    <a:pt x="13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7"/>
                  </a:lnTo>
                  <a:lnTo>
                    <a:pt x="13" y="45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3" y="38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6" y="27"/>
                  </a:lnTo>
                  <a:lnTo>
                    <a:pt x="16" y="27"/>
                  </a:lnTo>
                  <a:lnTo>
                    <a:pt x="17" y="25"/>
                  </a:lnTo>
                  <a:lnTo>
                    <a:pt x="19" y="25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0" y="19"/>
                  </a:lnTo>
                  <a:lnTo>
                    <a:pt x="20" y="17"/>
                  </a:lnTo>
                  <a:lnTo>
                    <a:pt x="22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0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8" y="16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2"/>
                  </a:lnTo>
                  <a:lnTo>
                    <a:pt x="27" y="9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8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3" y="6"/>
                  </a:lnTo>
                  <a:lnTo>
                    <a:pt x="35" y="8"/>
                  </a:lnTo>
                  <a:lnTo>
                    <a:pt x="35" y="8"/>
                  </a:lnTo>
                  <a:lnTo>
                    <a:pt x="35" y="6"/>
                  </a:lnTo>
                  <a:lnTo>
                    <a:pt x="39" y="4"/>
                  </a:lnTo>
                  <a:lnTo>
                    <a:pt x="41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4" y="1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3" name="Freeform 39">
              <a:extLst>
                <a:ext uri="{FF2B5EF4-FFF2-40B4-BE49-F238E27FC236}">
                  <a16:creationId xmlns:a16="http://schemas.microsoft.com/office/drawing/2014/main" id="{E4644757-0C47-4CFA-8DA8-7BA5AFB990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07548" y="3835055"/>
              <a:ext cx="231958" cy="424930"/>
            </a:xfrm>
            <a:custGeom>
              <a:avLst/>
              <a:gdLst>
                <a:gd name="T0" fmla="*/ 25 w 119"/>
                <a:gd name="T1" fmla="*/ 191 h 218"/>
                <a:gd name="T2" fmla="*/ 14 w 119"/>
                <a:gd name="T3" fmla="*/ 182 h 218"/>
                <a:gd name="T4" fmla="*/ 14 w 119"/>
                <a:gd name="T5" fmla="*/ 182 h 218"/>
                <a:gd name="T6" fmla="*/ 39 w 119"/>
                <a:gd name="T7" fmla="*/ 163 h 218"/>
                <a:gd name="T8" fmla="*/ 39 w 119"/>
                <a:gd name="T9" fmla="*/ 158 h 218"/>
                <a:gd name="T10" fmla="*/ 75 w 119"/>
                <a:gd name="T11" fmla="*/ 130 h 218"/>
                <a:gd name="T12" fmla="*/ 71 w 119"/>
                <a:gd name="T13" fmla="*/ 123 h 218"/>
                <a:gd name="T14" fmla="*/ 42 w 119"/>
                <a:gd name="T15" fmla="*/ 2 h 218"/>
                <a:gd name="T16" fmla="*/ 44 w 119"/>
                <a:gd name="T17" fmla="*/ 12 h 218"/>
                <a:gd name="T18" fmla="*/ 56 w 119"/>
                <a:gd name="T19" fmla="*/ 15 h 218"/>
                <a:gd name="T20" fmla="*/ 53 w 119"/>
                <a:gd name="T21" fmla="*/ 30 h 218"/>
                <a:gd name="T22" fmla="*/ 53 w 119"/>
                <a:gd name="T23" fmla="*/ 45 h 218"/>
                <a:gd name="T24" fmla="*/ 64 w 119"/>
                <a:gd name="T25" fmla="*/ 37 h 218"/>
                <a:gd name="T26" fmla="*/ 75 w 119"/>
                <a:gd name="T27" fmla="*/ 38 h 218"/>
                <a:gd name="T28" fmla="*/ 83 w 119"/>
                <a:gd name="T29" fmla="*/ 37 h 218"/>
                <a:gd name="T30" fmla="*/ 89 w 119"/>
                <a:gd name="T31" fmla="*/ 30 h 218"/>
                <a:gd name="T32" fmla="*/ 105 w 119"/>
                <a:gd name="T33" fmla="*/ 45 h 218"/>
                <a:gd name="T34" fmla="*/ 113 w 119"/>
                <a:gd name="T35" fmla="*/ 65 h 218"/>
                <a:gd name="T36" fmla="*/ 119 w 119"/>
                <a:gd name="T37" fmla="*/ 73 h 218"/>
                <a:gd name="T38" fmla="*/ 118 w 119"/>
                <a:gd name="T39" fmla="*/ 87 h 218"/>
                <a:gd name="T40" fmla="*/ 112 w 119"/>
                <a:gd name="T41" fmla="*/ 93 h 218"/>
                <a:gd name="T42" fmla="*/ 96 w 119"/>
                <a:gd name="T43" fmla="*/ 90 h 218"/>
                <a:gd name="T44" fmla="*/ 80 w 119"/>
                <a:gd name="T45" fmla="*/ 93 h 218"/>
                <a:gd name="T46" fmla="*/ 72 w 119"/>
                <a:gd name="T47" fmla="*/ 103 h 218"/>
                <a:gd name="T48" fmla="*/ 78 w 119"/>
                <a:gd name="T49" fmla="*/ 120 h 218"/>
                <a:gd name="T50" fmla="*/ 75 w 119"/>
                <a:gd name="T51" fmla="*/ 122 h 218"/>
                <a:gd name="T52" fmla="*/ 66 w 119"/>
                <a:gd name="T53" fmla="*/ 117 h 218"/>
                <a:gd name="T54" fmla="*/ 52 w 119"/>
                <a:gd name="T55" fmla="*/ 111 h 218"/>
                <a:gd name="T56" fmla="*/ 41 w 119"/>
                <a:gd name="T57" fmla="*/ 104 h 218"/>
                <a:gd name="T58" fmla="*/ 36 w 119"/>
                <a:gd name="T59" fmla="*/ 127 h 218"/>
                <a:gd name="T60" fmla="*/ 26 w 119"/>
                <a:gd name="T61" fmla="*/ 150 h 218"/>
                <a:gd name="T62" fmla="*/ 34 w 119"/>
                <a:gd name="T63" fmla="*/ 164 h 218"/>
                <a:gd name="T64" fmla="*/ 41 w 119"/>
                <a:gd name="T65" fmla="*/ 175 h 218"/>
                <a:gd name="T66" fmla="*/ 42 w 119"/>
                <a:gd name="T67" fmla="*/ 190 h 218"/>
                <a:gd name="T68" fmla="*/ 45 w 119"/>
                <a:gd name="T69" fmla="*/ 196 h 218"/>
                <a:gd name="T70" fmla="*/ 64 w 119"/>
                <a:gd name="T71" fmla="*/ 205 h 218"/>
                <a:gd name="T72" fmla="*/ 63 w 119"/>
                <a:gd name="T73" fmla="*/ 215 h 218"/>
                <a:gd name="T74" fmla="*/ 53 w 119"/>
                <a:gd name="T75" fmla="*/ 216 h 218"/>
                <a:gd name="T76" fmla="*/ 52 w 119"/>
                <a:gd name="T77" fmla="*/ 208 h 218"/>
                <a:gd name="T78" fmla="*/ 41 w 119"/>
                <a:gd name="T79" fmla="*/ 202 h 218"/>
                <a:gd name="T80" fmla="*/ 33 w 119"/>
                <a:gd name="T81" fmla="*/ 193 h 218"/>
                <a:gd name="T82" fmla="*/ 23 w 119"/>
                <a:gd name="T83" fmla="*/ 183 h 218"/>
                <a:gd name="T84" fmla="*/ 14 w 119"/>
                <a:gd name="T85" fmla="*/ 180 h 218"/>
                <a:gd name="T86" fmla="*/ 20 w 119"/>
                <a:gd name="T87" fmla="*/ 150 h 218"/>
                <a:gd name="T88" fmla="*/ 30 w 119"/>
                <a:gd name="T89" fmla="*/ 134 h 218"/>
                <a:gd name="T90" fmla="*/ 30 w 119"/>
                <a:gd name="T91" fmla="*/ 120 h 218"/>
                <a:gd name="T92" fmla="*/ 26 w 119"/>
                <a:gd name="T93" fmla="*/ 108 h 218"/>
                <a:gd name="T94" fmla="*/ 17 w 119"/>
                <a:gd name="T95" fmla="*/ 89 h 218"/>
                <a:gd name="T96" fmla="*/ 15 w 119"/>
                <a:gd name="T97" fmla="*/ 76 h 218"/>
                <a:gd name="T98" fmla="*/ 22 w 119"/>
                <a:gd name="T99" fmla="*/ 62 h 218"/>
                <a:gd name="T100" fmla="*/ 17 w 119"/>
                <a:gd name="T101" fmla="*/ 54 h 218"/>
                <a:gd name="T102" fmla="*/ 6 w 119"/>
                <a:gd name="T103" fmla="*/ 38 h 218"/>
                <a:gd name="T104" fmla="*/ 1 w 119"/>
                <a:gd name="T105" fmla="*/ 29 h 218"/>
                <a:gd name="T106" fmla="*/ 6 w 119"/>
                <a:gd name="T107" fmla="*/ 21 h 218"/>
                <a:gd name="T108" fmla="*/ 15 w 119"/>
                <a:gd name="T109" fmla="*/ 12 h 218"/>
                <a:gd name="T110" fmla="*/ 25 w 119"/>
                <a:gd name="T111" fmla="*/ 7 h 218"/>
                <a:gd name="T112" fmla="*/ 31 w 119"/>
                <a:gd name="T113" fmla="*/ 4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19" h="218">
                  <a:moveTo>
                    <a:pt x="33" y="202"/>
                  </a:moveTo>
                  <a:lnTo>
                    <a:pt x="34" y="204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4"/>
                  </a:lnTo>
                  <a:lnTo>
                    <a:pt x="33" y="202"/>
                  </a:lnTo>
                  <a:close/>
                  <a:moveTo>
                    <a:pt x="25" y="188"/>
                  </a:moveTo>
                  <a:lnTo>
                    <a:pt x="25" y="190"/>
                  </a:lnTo>
                  <a:lnTo>
                    <a:pt x="25" y="191"/>
                  </a:lnTo>
                  <a:lnTo>
                    <a:pt x="25" y="191"/>
                  </a:lnTo>
                  <a:lnTo>
                    <a:pt x="25" y="190"/>
                  </a:lnTo>
                  <a:lnTo>
                    <a:pt x="25" y="188"/>
                  </a:lnTo>
                  <a:lnTo>
                    <a:pt x="25" y="188"/>
                  </a:lnTo>
                  <a:close/>
                  <a:moveTo>
                    <a:pt x="17" y="182"/>
                  </a:moveTo>
                  <a:lnTo>
                    <a:pt x="19" y="183"/>
                  </a:lnTo>
                  <a:lnTo>
                    <a:pt x="19" y="185"/>
                  </a:lnTo>
                  <a:lnTo>
                    <a:pt x="19" y="185"/>
                  </a:lnTo>
                  <a:lnTo>
                    <a:pt x="17" y="182"/>
                  </a:lnTo>
                  <a:close/>
                  <a:moveTo>
                    <a:pt x="14" y="182"/>
                  </a:moveTo>
                  <a:lnTo>
                    <a:pt x="14" y="182"/>
                  </a:lnTo>
                  <a:lnTo>
                    <a:pt x="15" y="182"/>
                  </a:lnTo>
                  <a:lnTo>
                    <a:pt x="15" y="183"/>
                  </a:lnTo>
                  <a:lnTo>
                    <a:pt x="15" y="185"/>
                  </a:lnTo>
                  <a:lnTo>
                    <a:pt x="15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5"/>
                  </a:lnTo>
                  <a:lnTo>
                    <a:pt x="14" y="182"/>
                  </a:lnTo>
                  <a:lnTo>
                    <a:pt x="14" y="182"/>
                  </a:lnTo>
                  <a:close/>
                  <a:moveTo>
                    <a:pt x="14" y="167"/>
                  </a:moveTo>
                  <a:lnTo>
                    <a:pt x="14" y="167"/>
                  </a:lnTo>
                  <a:lnTo>
                    <a:pt x="14" y="167"/>
                  </a:lnTo>
                  <a:lnTo>
                    <a:pt x="14" y="169"/>
                  </a:lnTo>
                  <a:lnTo>
                    <a:pt x="14" y="167"/>
                  </a:lnTo>
                  <a:lnTo>
                    <a:pt x="14" y="167"/>
                  </a:lnTo>
                  <a:lnTo>
                    <a:pt x="14" y="167"/>
                  </a:lnTo>
                  <a:close/>
                  <a:moveTo>
                    <a:pt x="39" y="160"/>
                  </a:moveTo>
                  <a:lnTo>
                    <a:pt x="39" y="161"/>
                  </a:lnTo>
                  <a:lnTo>
                    <a:pt x="39" y="163"/>
                  </a:lnTo>
                  <a:lnTo>
                    <a:pt x="37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1"/>
                  </a:lnTo>
                  <a:lnTo>
                    <a:pt x="39" y="161"/>
                  </a:lnTo>
                  <a:lnTo>
                    <a:pt x="39" y="160"/>
                  </a:lnTo>
                  <a:close/>
                  <a:moveTo>
                    <a:pt x="37" y="158"/>
                  </a:moveTo>
                  <a:lnTo>
                    <a:pt x="39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7" y="158"/>
                  </a:lnTo>
                  <a:close/>
                  <a:moveTo>
                    <a:pt x="75" y="130"/>
                  </a:moveTo>
                  <a:lnTo>
                    <a:pt x="75" y="130"/>
                  </a:lnTo>
                  <a:lnTo>
                    <a:pt x="75" y="131"/>
                  </a:lnTo>
                  <a:lnTo>
                    <a:pt x="75" y="131"/>
                  </a:lnTo>
                  <a:lnTo>
                    <a:pt x="75" y="130"/>
                  </a:lnTo>
                  <a:lnTo>
                    <a:pt x="75" y="130"/>
                  </a:lnTo>
                  <a:close/>
                  <a:moveTo>
                    <a:pt x="71" y="123"/>
                  </a:moveTo>
                  <a:lnTo>
                    <a:pt x="72" y="123"/>
                  </a:lnTo>
                  <a:lnTo>
                    <a:pt x="72" y="125"/>
                  </a:lnTo>
                  <a:lnTo>
                    <a:pt x="74" y="125"/>
                  </a:lnTo>
                  <a:lnTo>
                    <a:pt x="74" y="125"/>
                  </a:lnTo>
                  <a:lnTo>
                    <a:pt x="74" y="127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1" y="123"/>
                  </a:lnTo>
                  <a:lnTo>
                    <a:pt x="71" y="123"/>
                  </a:lnTo>
                  <a:close/>
                  <a:moveTo>
                    <a:pt x="37" y="0"/>
                  </a:moveTo>
                  <a:lnTo>
                    <a:pt x="37" y="2"/>
                  </a:lnTo>
                  <a:lnTo>
                    <a:pt x="39" y="2"/>
                  </a:lnTo>
                  <a:lnTo>
                    <a:pt x="41" y="2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4" y="2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7" y="5"/>
                  </a:lnTo>
                  <a:lnTo>
                    <a:pt x="47" y="7"/>
                  </a:lnTo>
                  <a:lnTo>
                    <a:pt x="45" y="7"/>
                  </a:lnTo>
                  <a:lnTo>
                    <a:pt x="45" y="10"/>
                  </a:lnTo>
                  <a:lnTo>
                    <a:pt x="44" y="12"/>
                  </a:lnTo>
                  <a:lnTo>
                    <a:pt x="44" y="13"/>
                  </a:lnTo>
                  <a:lnTo>
                    <a:pt x="45" y="15"/>
                  </a:lnTo>
                  <a:lnTo>
                    <a:pt x="47" y="15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0" y="13"/>
                  </a:lnTo>
                  <a:lnTo>
                    <a:pt x="52" y="13"/>
                  </a:lnTo>
                  <a:lnTo>
                    <a:pt x="52" y="13"/>
                  </a:lnTo>
                  <a:lnTo>
                    <a:pt x="55" y="13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6" y="18"/>
                  </a:lnTo>
                  <a:lnTo>
                    <a:pt x="56" y="19"/>
                  </a:lnTo>
                  <a:lnTo>
                    <a:pt x="56" y="21"/>
                  </a:lnTo>
                  <a:lnTo>
                    <a:pt x="56" y="23"/>
                  </a:lnTo>
                  <a:lnTo>
                    <a:pt x="56" y="26"/>
                  </a:lnTo>
                  <a:lnTo>
                    <a:pt x="55" y="29"/>
                  </a:lnTo>
                  <a:lnTo>
                    <a:pt x="55" y="29"/>
                  </a:lnTo>
                  <a:lnTo>
                    <a:pt x="53" y="30"/>
                  </a:lnTo>
                  <a:lnTo>
                    <a:pt x="53" y="30"/>
                  </a:lnTo>
                  <a:lnTo>
                    <a:pt x="53" y="32"/>
                  </a:lnTo>
                  <a:lnTo>
                    <a:pt x="55" y="32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5" y="35"/>
                  </a:lnTo>
                  <a:lnTo>
                    <a:pt x="55" y="37"/>
                  </a:lnTo>
                  <a:lnTo>
                    <a:pt x="53" y="40"/>
                  </a:lnTo>
                  <a:lnTo>
                    <a:pt x="52" y="43"/>
                  </a:lnTo>
                  <a:lnTo>
                    <a:pt x="52" y="45"/>
                  </a:lnTo>
                  <a:lnTo>
                    <a:pt x="53" y="45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6" y="43"/>
                  </a:lnTo>
                  <a:lnTo>
                    <a:pt x="60" y="41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3" y="38"/>
                  </a:lnTo>
                  <a:lnTo>
                    <a:pt x="64" y="38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7" y="35"/>
                  </a:lnTo>
                  <a:lnTo>
                    <a:pt x="69" y="34"/>
                  </a:lnTo>
                  <a:lnTo>
                    <a:pt x="69" y="34"/>
                  </a:lnTo>
                  <a:lnTo>
                    <a:pt x="71" y="35"/>
                  </a:lnTo>
                  <a:lnTo>
                    <a:pt x="72" y="37"/>
                  </a:lnTo>
                  <a:lnTo>
                    <a:pt x="74" y="37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3" y="37"/>
                  </a:lnTo>
                  <a:lnTo>
                    <a:pt x="83" y="35"/>
                  </a:lnTo>
                  <a:lnTo>
                    <a:pt x="83" y="34"/>
                  </a:lnTo>
                  <a:lnTo>
                    <a:pt x="85" y="34"/>
                  </a:lnTo>
                  <a:lnTo>
                    <a:pt x="85" y="34"/>
                  </a:lnTo>
                  <a:lnTo>
                    <a:pt x="86" y="32"/>
                  </a:lnTo>
                  <a:lnTo>
                    <a:pt x="85" y="32"/>
                  </a:lnTo>
                  <a:lnTo>
                    <a:pt x="85" y="32"/>
                  </a:lnTo>
                  <a:lnTo>
                    <a:pt x="86" y="32"/>
                  </a:lnTo>
                  <a:lnTo>
                    <a:pt x="86" y="30"/>
                  </a:lnTo>
                  <a:lnTo>
                    <a:pt x="89" y="30"/>
                  </a:lnTo>
                  <a:lnTo>
                    <a:pt x="91" y="32"/>
                  </a:lnTo>
                  <a:lnTo>
                    <a:pt x="93" y="32"/>
                  </a:lnTo>
                  <a:lnTo>
                    <a:pt x="94" y="34"/>
                  </a:lnTo>
                  <a:lnTo>
                    <a:pt x="96" y="32"/>
                  </a:lnTo>
                  <a:lnTo>
                    <a:pt x="97" y="34"/>
                  </a:lnTo>
                  <a:lnTo>
                    <a:pt x="99" y="37"/>
                  </a:lnTo>
                  <a:lnTo>
                    <a:pt x="101" y="40"/>
                  </a:lnTo>
                  <a:lnTo>
                    <a:pt x="102" y="41"/>
                  </a:lnTo>
                  <a:lnTo>
                    <a:pt x="104" y="43"/>
                  </a:lnTo>
                  <a:lnTo>
                    <a:pt x="105" y="45"/>
                  </a:lnTo>
                  <a:lnTo>
                    <a:pt x="107" y="45"/>
                  </a:lnTo>
                  <a:lnTo>
                    <a:pt x="108" y="48"/>
                  </a:lnTo>
                  <a:lnTo>
                    <a:pt x="107" y="51"/>
                  </a:lnTo>
                  <a:lnTo>
                    <a:pt x="107" y="54"/>
                  </a:lnTo>
                  <a:lnTo>
                    <a:pt x="107" y="57"/>
                  </a:lnTo>
                  <a:lnTo>
                    <a:pt x="108" y="60"/>
                  </a:lnTo>
                  <a:lnTo>
                    <a:pt x="110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3" y="65"/>
                  </a:lnTo>
                  <a:lnTo>
                    <a:pt x="115" y="67"/>
                  </a:lnTo>
                  <a:lnTo>
                    <a:pt x="116" y="67"/>
                  </a:lnTo>
                  <a:lnTo>
                    <a:pt x="116" y="68"/>
                  </a:lnTo>
                  <a:lnTo>
                    <a:pt x="116" y="68"/>
                  </a:lnTo>
                  <a:lnTo>
                    <a:pt x="116" y="70"/>
                  </a:lnTo>
                  <a:lnTo>
                    <a:pt x="118" y="70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3"/>
                  </a:lnTo>
                  <a:lnTo>
                    <a:pt x="119" y="75"/>
                  </a:lnTo>
                  <a:lnTo>
                    <a:pt x="119" y="76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8" y="78"/>
                  </a:lnTo>
                  <a:lnTo>
                    <a:pt x="118" y="79"/>
                  </a:lnTo>
                  <a:lnTo>
                    <a:pt x="118" y="81"/>
                  </a:lnTo>
                  <a:lnTo>
                    <a:pt x="118" y="82"/>
                  </a:lnTo>
                  <a:lnTo>
                    <a:pt x="118" y="84"/>
                  </a:lnTo>
                  <a:lnTo>
                    <a:pt x="118" y="87"/>
                  </a:lnTo>
                  <a:lnTo>
                    <a:pt x="118" y="87"/>
                  </a:lnTo>
                  <a:lnTo>
                    <a:pt x="118" y="89"/>
                  </a:lnTo>
                  <a:lnTo>
                    <a:pt x="116" y="89"/>
                  </a:lnTo>
                  <a:lnTo>
                    <a:pt x="116" y="90"/>
                  </a:lnTo>
                  <a:lnTo>
                    <a:pt x="115" y="90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2" y="93"/>
                  </a:lnTo>
                  <a:lnTo>
                    <a:pt x="112" y="93"/>
                  </a:lnTo>
                  <a:lnTo>
                    <a:pt x="110" y="92"/>
                  </a:lnTo>
                  <a:lnTo>
                    <a:pt x="110" y="92"/>
                  </a:lnTo>
                  <a:lnTo>
                    <a:pt x="110" y="90"/>
                  </a:lnTo>
                  <a:lnTo>
                    <a:pt x="108" y="90"/>
                  </a:lnTo>
                  <a:lnTo>
                    <a:pt x="107" y="90"/>
                  </a:lnTo>
                  <a:lnTo>
                    <a:pt x="105" y="90"/>
                  </a:lnTo>
                  <a:lnTo>
                    <a:pt x="102" y="90"/>
                  </a:lnTo>
                  <a:lnTo>
                    <a:pt x="99" y="90"/>
                  </a:lnTo>
                  <a:lnTo>
                    <a:pt x="97" y="90"/>
                  </a:lnTo>
                  <a:lnTo>
                    <a:pt x="96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3" y="90"/>
                  </a:lnTo>
                  <a:lnTo>
                    <a:pt x="91" y="90"/>
                  </a:lnTo>
                  <a:lnTo>
                    <a:pt x="89" y="90"/>
                  </a:lnTo>
                  <a:lnTo>
                    <a:pt x="88" y="90"/>
                  </a:lnTo>
                  <a:lnTo>
                    <a:pt x="86" y="90"/>
                  </a:lnTo>
                  <a:lnTo>
                    <a:pt x="85" y="92"/>
                  </a:lnTo>
                  <a:lnTo>
                    <a:pt x="82" y="92"/>
                  </a:lnTo>
                  <a:lnTo>
                    <a:pt x="80" y="93"/>
                  </a:lnTo>
                  <a:lnTo>
                    <a:pt x="80" y="95"/>
                  </a:lnTo>
                  <a:lnTo>
                    <a:pt x="78" y="97"/>
                  </a:lnTo>
                  <a:lnTo>
                    <a:pt x="78" y="98"/>
                  </a:lnTo>
                  <a:lnTo>
                    <a:pt x="77" y="100"/>
                  </a:lnTo>
                  <a:lnTo>
                    <a:pt x="75" y="101"/>
                  </a:lnTo>
                  <a:lnTo>
                    <a:pt x="75" y="101"/>
                  </a:lnTo>
                  <a:lnTo>
                    <a:pt x="75" y="103"/>
                  </a:lnTo>
                  <a:lnTo>
                    <a:pt x="74" y="103"/>
                  </a:lnTo>
                  <a:lnTo>
                    <a:pt x="72" y="103"/>
                  </a:lnTo>
                  <a:lnTo>
                    <a:pt x="72" y="103"/>
                  </a:lnTo>
                  <a:lnTo>
                    <a:pt x="72" y="106"/>
                  </a:lnTo>
                  <a:lnTo>
                    <a:pt x="72" y="108"/>
                  </a:lnTo>
                  <a:lnTo>
                    <a:pt x="74" y="109"/>
                  </a:lnTo>
                  <a:lnTo>
                    <a:pt x="74" y="111"/>
                  </a:lnTo>
                  <a:lnTo>
                    <a:pt x="74" y="114"/>
                  </a:lnTo>
                  <a:lnTo>
                    <a:pt x="74" y="115"/>
                  </a:lnTo>
                  <a:lnTo>
                    <a:pt x="77" y="117"/>
                  </a:lnTo>
                  <a:lnTo>
                    <a:pt x="77" y="119"/>
                  </a:lnTo>
                  <a:lnTo>
                    <a:pt x="78" y="119"/>
                  </a:lnTo>
                  <a:lnTo>
                    <a:pt x="78" y="120"/>
                  </a:lnTo>
                  <a:lnTo>
                    <a:pt x="77" y="122"/>
                  </a:lnTo>
                  <a:lnTo>
                    <a:pt x="78" y="123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28"/>
                  </a:lnTo>
                  <a:lnTo>
                    <a:pt x="78" y="127"/>
                  </a:lnTo>
                  <a:lnTo>
                    <a:pt x="78" y="125"/>
                  </a:lnTo>
                  <a:lnTo>
                    <a:pt x="77" y="123"/>
                  </a:lnTo>
                  <a:lnTo>
                    <a:pt x="75" y="122"/>
                  </a:lnTo>
                  <a:lnTo>
                    <a:pt x="75" y="123"/>
                  </a:lnTo>
                  <a:lnTo>
                    <a:pt x="75" y="123"/>
                  </a:lnTo>
                  <a:lnTo>
                    <a:pt x="74" y="123"/>
                  </a:lnTo>
                  <a:lnTo>
                    <a:pt x="72" y="122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69" y="119"/>
                  </a:lnTo>
                  <a:lnTo>
                    <a:pt x="67" y="117"/>
                  </a:lnTo>
                  <a:lnTo>
                    <a:pt x="66" y="117"/>
                  </a:lnTo>
                  <a:lnTo>
                    <a:pt x="66" y="117"/>
                  </a:lnTo>
                  <a:lnTo>
                    <a:pt x="64" y="115"/>
                  </a:lnTo>
                  <a:lnTo>
                    <a:pt x="63" y="115"/>
                  </a:lnTo>
                  <a:lnTo>
                    <a:pt x="60" y="117"/>
                  </a:lnTo>
                  <a:lnTo>
                    <a:pt x="55" y="115"/>
                  </a:lnTo>
                  <a:lnTo>
                    <a:pt x="52" y="117"/>
                  </a:lnTo>
                  <a:lnTo>
                    <a:pt x="52" y="115"/>
                  </a:lnTo>
                  <a:lnTo>
                    <a:pt x="50" y="115"/>
                  </a:lnTo>
                  <a:lnTo>
                    <a:pt x="52" y="114"/>
                  </a:lnTo>
                  <a:lnTo>
                    <a:pt x="52" y="111"/>
                  </a:lnTo>
                  <a:lnTo>
                    <a:pt x="52" y="108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52" y="104"/>
                  </a:lnTo>
                  <a:lnTo>
                    <a:pt x="52" y="104"/>
                  </a:lnTo>
                  <a:lnTo>
                    <a:pt x="48" y="103"/>
                  </a:lnTo>
                  <a:lnTo>
                    <a:pt x="47" y="103"/>
                  </a:lnTo>
                  <a:lnTo>
                    <a:pt x="45" y="103"/>
                  </a:lnTo>
                  <a:lnTo>
                    <a:pt x="42" y="104"/>
                  </a:lnTo>
                  <a:lnTo>
                    <a:pt x="41" y="104"/>
                  </a:lnTo>
                  <a:lnTo>
                    <a:pt x="39" y="106"/>
                  </a:lnTo>
                  <a:lnTo>
                    <a:pt x="37" y="108"/>
                  </a:lnTo>
                  <a:lnTo>
                    <a:pt x="39" y="108"/>
                  </a:lnTo>
                  <a:lnTo>
                    <a:pt x="39" y="111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9" y="120"/>
                  </a:lnTo>
                  <a:lnTo>
                    <a:pt x="37" y="123"/>
                  </a:lnTo>
                  <a:lnTo>
                    <a:pt x="37" y="125"/>
                  </a:lnTo>
                  <a:lnTo>
                    <a:pt x="36" y="127"/>
                  </a:lnTo>
                  <a:lnTo>
                    <a:pt x="36" y="130"/>
                  </a:lnTo>
                  <a:lnTo>
                    <a:pt x="34" y="130"/>
                  </a:lnTo>
                  <a:lnTo>
                    <a:pt x="33" y="133"/>
                  </a:lnTo>
                  <a:lnTo>
                    <a:pt x="33" y="138"/>
                  </a:lnTo>
                  <a:lnTo>
                    <a:pt x="31" y="139"/>
                  </a:lnTo>
                  <a:lnTo>
                    <a:pt x="31" y="142"/>
                  </a:lnTo>
                  <a:lnTo>
                    <a:pt x="28" y="145"/>
                  </a:lnTo>
                  <a:lnTo>
                    <a:pt x="28" y="149"/>
                  </a:lnTo>
                  <a:lnTo>
                    <a:pt x="26" y="150"/>
                  </a:lnTo>
                  <a:lnTo>
                    <a:pt x="26" y="150"/>
                  </a:lnTo>
                  <a:lnTo>
                    <a:pt x="26" y="152"/>
                  </a:lnTo>
                  <a:lnTo>
                    <a:pt x="26" y="155"/>
                  </a:lnTo>
                  <a:lnTo>
                    <a:pt x="26" y="158"/>
                  </a:lnTo>
                  <a:lnTo>
                    <a:pt x="26" y="160"/>
                  </a:lnTo>
                  <a:lnTo>
                    <a:pt x="28" y="163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28" y="166"/>
                  </a:lnTo>
                  <a:lnTo>
                    <a:pt x="30" y="166"/>
                  </a:lnTo>
                  <a:lnTo>
                    <a:pt x="34" y="164"/>
                  </a:lnTo>
                  <a:lnTo>
                    <a:pt x="36" y="164"/>
                  </a:lnTo>
                  <a:lnTo>
                    <a:pt x="36" y="166"/>
                  </a:lnTo>
                  <a:lnTo>
                    <a:pt x="37" y="167"/>
                  </a:lnTo>
                  <a:lnTo>
                    <a:pt x="37" y="174"/>
                  </a:lnTo>
                  <a:lnTo>
                    <a:pt x="37" y="175"/>
                  </a:lnTo>
                  <a:lnTo>
                    <a:pt x="39" y="175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5"/>
                  </a:lnTo>
                  <a:lnTo>
                    <a:pt x="42" y="177"/>
                  </a:lnTo>
                  <a:lnTo>
                    <a:pt x="42" y="180"/>
                  </a:lnTo>
                  <a:lnTo>
                    <a:pt x="45" y="191"/>
                  </a:lnTo>
                  <a:lnTo>
                    <a:pt x="45" y="193"/>
                  </a:lnTo>
                  <a:lnTo>
                    <a:pt x="47" y="194"/>
                  </a:lnTo>
                  <a:lnTo>
                    <a:pt x="45" y="194"/>
                  </a:lnTo>
                  <a:lnTo>
                    <a:pt x="44" y="191"/>
                  </a:lnTo>
                  <a:lnTo>
                    <a:pt x="44" y="190"/>
                  </a:lnTo>
                  <a:lnTo>
                    <a:pt x="44" y="190"/>
                  </a:lnTo>
                  <a:lnTo>
                    <a:pt x="42" y="190"/>
                  </a:lnTo>
                  <a:lnTo>
                    <a:pt x="42" y="190"/>
                  </a:lnTo>
                  <a:lnTo>
                    <a:pt x="44" y="188"/>
                  </a:lnTo>
                  <a:lnTo>
                    <a:pt x="42" y="188"/>
                  </a:lnTo>
                  <a:lnTo>
                    <a:pt x="42" y="186"/>
                  </a:lnTo>
                  <a:lnTo>
                    <a:pt x="41" y="188"/>
                  </a:lnTo>
                  <a:lnTo>
                    <a:pt x="41" y="190"/>
                  </a:lnTo>
                  <a:lnTo>
                    <a:pt x="41" y="191"/>
                  </a:lnTo>
                  <a:lnTo>
                    <a:pt x="44" y="194"/>
                  </a:lnTo>
                  <a:lnTo>
                    <a:pt x="44" y="194"/>
                  </a:lnTo>
                  <a:lnTo>
                    <a:pt x="45" y="196"/>
                  </a:lnTo>
                  <a:lnTo>
                    <a:pt x="47" y="196"/>
                  </a:lnTo>
                  <a:lnTo>
                    <a:pt x="48" y="196"/>
                  </a:lnTo>
                  <a:lnTo>
                    <a:pt x="50" y="197"/>
                  </a:lnTo>
                  <a:lnTo>
                    <a:pt x="53" y="199"/>
                  </a:lnTo>
                  <a:lnTo>
                    <a:pt x="55" y="199"/>
                  </a:lnTo>
                  <a:lnTo>
                    <a:pt x="56" y="199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1" y="201"/>
                  </a:lnTo>
                  <a:lnTo>
                    <a:pt x="64" y="205"/>
                  </a:lnTo>
                  <a:lnTo>
                    <a:pt x="69" y="208"/>
                  </a:lnTo>
                  <a:lnTo>
                    <a:pt x="69" y="210"/>
                  </a:lnTo>
                  <a:lnTo>
                    <a:pt x="67" y="210"/>
                  </a:lnTo>
                  <a:lnTo>
                    <a:pt x="66" y="213"/>
                  </a:lnTo>
                  <a:lnTo>
                    <a:pt x="66" y="213"/>
                  </a:lnTo>
                  <a:lnTo>
                    <a:pt x="66" y="215"/>
                  </a:lnTo>
                  <a:lnTo>
                    <a:pt x="64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58" y="215"/>
                  </a:lnTo>
                  <a:lnTo>
                    <a:pt x="56" y="215"/>
                  </a:lnTo>
                  <a:lnTo>
                    <a:pt x="56" y="216"/>
                  </a:lnTo>
                  <a:lnTo>
                    <a:pt x="55" y="216"/>
                  </a:lnTo>
                  <a:lnTo>
                    <a:pt x="55" y="218"/>
                  </a:lnTo>
                  <a:lnTo>
                    <a:pt x="55" y="218"/>
                  </a:lnTo>
                  <a:lnTo>
                    <a:pt x="53" y="216"/>
                  </a:lnTo>
                  <a:lnTo>
                    <a:pt x="53" y="216"/>
                  </a:lnTo>
                  <a:lnTo>
                    <a:pt x="53" y="215"/>
                  </a:lnTo>
                  <a:lnTo>
                    <a:pt x="53" y="215"/>
                  </a:lnTo>
                  <a:lnTo>
                    <a:pt x="53" y="213"/>
                  </a:lnTo>
                  <a:lnTo>
                    <a:pt x="55" y="212"/>
                  </a:lnTo>
                  <a:lnTo>
                    <a:pt x="53" y="210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8"/>
                  </a:lnTo>
                  <a:lnTo>
                    <a:pt x="50" y="207"/>
                  </a:lnTo>
                  <a:lnTo>
                    <a:pt x="50" y="205"/>
                  </a:lnTo>
                  <a:lnTo>
                    <a:pt x="48" y="205"/>
                  </a:lnTo>
                  <a:lnTo>
                    <a:pt x="48" y="205"/>
                  </a:lnTo>
                  <a:lnTo>
                    <a:pt x="47" y="205"/>
                  </a:lnTo>
                  <a:lnTo>
                    <a:pt x="47" y="205"/>
                  </a:lnTo>
                  <a:lnTo>
                    <a:pt x="44" y="204"/>
                  </a:lnTo>
                  <a:lnTo>
                    <a:pt x="42" y="202"/>
                  </a:lnTo>
                  <a:lnTo>
                    <a:pt x="42" y="202"/>
                  </a:lnTo>
                  <a:lnTo>
                    <a:pt x="41" y="202"/>
                  </a:lnTo>
                  <a:lnTo>
                    <a:pt x="41" y="202"/>
                  </a:lnTo>
                  <a:lnTo>
                    <a:pt x="41" y="205"/>
                  </a:lnTo>
                  <a:lnTo>
                    <a:pt x="41" y="205"/>
                  </a:lnTo>
                  <a:lnTo>
                    <a:pt x="36" y="202"/>
                  </a:lnTo>
                  <a:lnTo>
                    <a:pt x="34" y="199"/>
                  </a:lnTo>
                  <a:lnTo>
                    <a:pt x="34" y="196"/>
                  </a:lnTo>
                  <a:lnTo>
                    <a:pt x="34" y="196"/>
                  </a:lnTo>
                  <a:lnTo>
                    <a:pt x="33" y="196"/>
                  </a:lnTo>
                  <a:lnTo>
                    <a:pt x="31" y="194"/>
                  </a:lnTo>
                  <a:lnTo>
                    <a:pt x="33" y="193"/>
                  </a:lnTo>
                  <a:lnTo>
                    <a:pt x="31" y="193"/>
                  </a:lnTo>
                  <a:lnTo>
                    <a:pt x="30" y="193"/>
                  </a:lnTo>
                  <a:lnTo>
                    <a:pt x="30" y="193"/>
                  </a:lnTo>
                  <a:lnTo>
                    <a:pt x="28" y="190"/>
                  </a:lnTo>
                  <a:lnTo>
                    <a:pt x="28" y="190"/>
                  </a:lnTo>
                  <a:lnTo>
                    <a:pt x="26" y="188"/>
                  </a:lnTo>
                  <a:lnTo>
                    <a:pt x="25" y="188"/>
                  </a:lnTo>
                  <a:lnTo>
                    <a:pt x="25" y="186"/>
                  </a:lnTo>
                  <a:lnTo>
                    <a:pt x="25" y="185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20" y="180"/>
                  </a:lnTo>
                  <a:lnTo>
                    <a:pt x="19" y="179"/>
                  </a:lnTo>
                  <a:lnTo>
                    <a:pt x="19" y="179"/>
                  </a:lnTo>
                  <a:lnTo>
                    <a:pt x="17" y="179"/>
                  </a:lnTo>
                  <a:lnTo>
                    <a:pt x="17" y="180"/>
                  </a:lnTo>
                  <a:lnTo>
                    <a:pt x="15" y="180"/>
                  </a:lnTo>
                  <a:lnTo>
                    <a:pt x="15" y="180"/>
                  </a:lnTo>
                  <a:lnTo>
                    <a:pt x="14" y="180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2" y="172"/>
                  </a:lnTo>
                  <a:lnTo>
                    <a:pt x="14" y="169"/>
                  </a:lnTo>
                  <a:lnTo>
                    <a:pt x="15" y="164"/>
                  </a:lnTo>
                  <a:lnTo>
                    <a:pt x="15" y="161"/>
                  </a:lnTo>
                  <a:lnTo>
                    <a:pt x="17" y="161"/>
                  </a:lnTo>
                  <a:lnTo>
                    <a:pt x="17" y="156"/>
                  </a:lnTo>
                  <a:lnTo>
                    <a:pt x="20" y="152"/>
                  </a:lnTo>
                  <a:lnTo>
                    <a:pt x="20" y="150"/>
                  </a:lnTo>
                  <a:lnTo>
                    <a:pt x="20" y="149"/>
                  </a:lnTo>
                  <a:lnTo>
                    <a:pt x="20" y="149"/>
                  </a:lnTo>
                  <a:lnTo>
                    <a:pt x="20" y="147"/>
                  </a:lnTo>
                  <a:lnTo>
                    <a:pt x="20" y="145"/>
                  </a:lnTo>
                  <a:lnTo>
                    <a:pt x="20" y="145"/>
                  </a:lnTo>
                  <a:lnTo>
                    <a:pt x="20" y="144"/>
                  </a:lnTo>
                  <a:lnTo>
                    <a:pt x="22" y="142"/>
                  </a:lnTo>
                  <a:lnTo>
                    <a:pt x="25" y="141"/>
                  </a:lnTo>
                  <a:lnTo>
                    <a:pt x="26" y="139"/>
                  </a:lnTo>
                  <a:lnTo>
                    <a:pt x="30" y="134"/>
                  </a:lnTo>
                  <a:lnTo>
                    <a:pt x="30" y="131"/>
                  </a:lnTo>
                  <a:lnTo>
                    <a:pt x="31" y="131"/>
                  </a:lnTo>
                  <a:lnTo>
                    <a:pt x="31" y="131"/>
                  </a:lnTo>
                  <a:lnTo>
                    <a:pt x="33" y="130"/>
                  </a:lnTo>
                  <a:lnTo>
                    <a:pt x="33" y="130"/>
                  </a:lnTo>
                  <a:lnTo>
                    <a:pt x="33" y="128"/>
                  </a:lnTo>
                  <a:lnTo>
                    <a:pt x="31" y="123"/>
                  </a:lnTo>
                  <a:lnTo>
                    <a:pt x="31" y="122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7"/>
                  </a:lnTo>
                  <a:lnTo>
                    <a:pt x="30" y="117"/>
                  </a:lnTo>
                  <a:lnTo>
                    <a:pt x="28" y="115"/>
                  </a:lnTo>
                  <a:lnTo>
                    <a:pt x="26" y="114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6" y="111"/>
                  </a:lnTo>
                  <a:lnTo>
                    <a:pt x="25" y="109"/>
                  </a:lnTo>
                  <a:lnTo>
                    <a:pt x="26" y="108"/>
                  </a:lnTo>
                  <a:lnTo>
                    <a:pt x="26" y="108"/>
                  </a:lnTo>
                  <a:lnTo>
                    <a:pt x="26" y="103"/>
                  </a:lnTo>
                  <a:lnTo>
                    <a:pt x="26" y="103"/>
                  </a:lnTo>
                  <a:lnTo>
                    <a:pt x="26" y="100"/>
                  </a:lnTo>
                  <a:lnTo>
                    <a:pt x="25" y="98"/>
                  </a:lnTo>
                  <a:lnTo>
                    <a:pt x="25" y="97"/>
                  </a:lnTo>
                  <a:lnTo>
                    <a:pt x="23" y="95"/>
                  </a:lnTo>
                  <a:lnTo>
                    <a:pt x="20" y="93"/>
                  </a:lnTo>
                  <a:lnTo>
                    <a:pt x="17" y="90"/>
                  </a:lnTo>
                  <a:lnTo>
                    <a:pt x="17" y="89"/>
                  </a:lnTo>
                  <a:lnTo>
                    <a:pt x="15" y="87"/>
                  </a:lnTo>
                  <a:lnTo>
                    <a:pt x="14" y="86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8"/>
                  </a:lnTo>
                  <a:lnTo>
                    <a:pt x="14" y="78"/>
                  </a:lnTo>
                  <a:lnTo>
                    <a:pt x="14" y="78"/>
                  </a:lnTo>
                  <a:lnTo>
                    <a:pt x="15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3"/>
                  </a:lnTo>
                  <a:lnTo>
                    <a:pt x="17" y="70"/>
                  </a:lnTo>
                  <a:lnTo>
                    <a:pt x="17" y="68"/>
                  </a:lnTo>
                  <a:lnTo>
                    <a:pt x="19" y="67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9" y="59"/>
                  </a:lnTo>
                  <a:lnTo>
                    <a:pt x="17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5" y="52"/>
                  </a:lnTo>
                  <a:lnTo>
                    <a:pt x="14" y="49"/>
                  </a:lnTo>
                  <a:lnTo>
                    <a:pt x="12" y="48"/>
                  </a:lnTo>
                  <a:lnTo>
                    <a:pt x="11" y="46"/>
                  </a:lnTo>
                  <a:lnTo>
                    <a:pt x="9" y="45"/>
                  </a:lnTo>
                  <a:lnTo>
                    <a:pt x="6" y="41"/>
                  </a:lnTo>
                  <a:lnTo>
                    <a:pt x="6" y="40"/>
                  </a:lnTo>
                  <a:lnTo>
                    <a:pt x="6" y="40"/>
                  </a:lnTo>
                  <a:lnTo>
                    <a:pt x="4" y="40"/>
                  </a:lnTo>
                  <a:lnTo>
                    <a:pt x="6" y="38"/>
                  </a:lnTo>
                  <a:lnTo>
                    <a:pt x="6" y="37"/>
                  </a:lnTo>
                  <a:lnTo>
                    <a:pt x="4" y="35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3" y="34"/>
                  </a:lnTo>
                  <a:lnTo>
                    <a:pt x="1" y="32"/>
                  </a:lnTo>
                  <a:lnTo>
                    <a:pt x="1" y="30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4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1"/>
                  </a:lnTo>
                  <a:lnTo>
                    <a:pt x="6" y="18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9" y="13"/>
                  </a:lnTo>
                  <a:lnTo>
                    <a:pt x="9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7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4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6" y="2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4" name="Freeform 40">
              <a:extLst>
                <a:ext uri="{FF2B5EF4-FFF2-40B4-BE49-F238E27FC236}">
                  <a16:creationId xmlns:a16="http://schemas.microsoft.com/office/drawing/2014/main" id="{77E59297-3481-4F19-B044-3A3F3A29AB57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96" y="4104048"/>
              <a:ext cx="52630" cy="144242"/>
            </a:xfrm>
            <a:custGeom>
              <a:avLst/>
              <a:gdLst>
                <a:gd name="T0" fmla="*/ 4 w 27"/>
                <a:gd name="T1" fmla="*/ 1 h 74"/>
                <a:gd name="T2" fmla="*/ 8 w 27"/>
                <a:gd name="T3" fmla="*/ 3 h 74"/>
                <a:gd name="T4" fmla="*/ 10 w 27"/>
                <a:gd name="T5" fmla="*/ 3 h 74"/>
                <a:gd name="T6" fmla="*/ 15 w 27"/>
                <a:gd name="T7" fmla="*/ 3 h 74"/>
                <a:gd name="T8" fmla="*/ 13 w 27"/>
                <a:gd name="T9" fmla="*/ 6 h 74"/>
                <a:gd name="T10" fmla="*/ 13 w 27"/>
                <a:gd name="T11" fmla="*/ 11 h 74"/>
                <a:gd name="T12" fmla="*/ 13 w 27"/>
                <a:gd name="T13" fmla="*/ 11 h 74"/>
                <a:gd name="T14" fmla="*/ 19 w 27"/>
                <a:gd name="T15" fmla="*/ 15 h 74"/>
                <a:gd name="T16" fmla="*/ 21 w 27"/>
                <a:gd name="T17" fmla="*/ 17 h 74"/>
                <a:gd name="T18" fmla="*/ 21 w 27"/>
                <a:gd name="T19" fmla="*/ 23 h 74"/>
                <a:gd name="T20" fmla="*/ 21 w 27"/>
                <a:gd name="T21" fmla="*/ 26 h 74"/>
                <a:gd name="T22" fmla="*/ 24 w 27"/>
                <a:gd name="T23" fmla="*/ 29 h 74"/>
                <a:gd name="T24" fmla="*/ 24 w 27"/>
                <a:gd name="T25" fmla="*/ 34 h 74"/>
                <a:gd name="T26" fmla="*/ 26 w 27"/>
                <a:gd name="T27" fmla="*/ 42 h 74"/>
                <a:gd name="T28" fmla="*/ 24 w 27"/>
                <a:gd name="T29" fmla="*/ 59 h 74"/>
                <a:gd name="T30" fmla="*/ 24 w 27"/>
                <a:gd name="T31" fmla="*/ 63 h 74"/>
                <a:gd name="T32" fmla="*/ 24 w 27"/>
                <a:gd name="T33" fmla="*/ 64 h 74"/>
                <a:gd name="T34" fmla="*/ 26 w 27"/>
                <a:gd name="T35" fmla="*/ 66 h 74"/>
                <a:gd name="T36" fmla="*/ 27 w 27"/>
                <a:gd name="T37" fmla="*/ 70 h 74"/>
                <a:gd name="T38" fmla="*/ 26 w 27"/>
                <a:gd name="T39" fmla="*/ 70 h 74"/>
                <a:gd name="T40" fmla="*/ 19 w 27"/>
                <a:gd name="T41" fmla="*/ 74 h 74"/>
                <a:gd name="T42" fmla="*/ 18 w 27"/>
                <a:gd name="T43" fmla="*/ 72 h 74"/>
                <a:gd name="T44" fmla="*/ 16 w 27"/>
                <a:gd name="T45" fmla="*/ 72 h 74"/>
                <a:gd name="T46" fmla="*/ 16 w 27"/>
                <a:gd name="T47" fmla="*/ 69 h 74"/>
                <a:gd name="T48" fmla="*/ 13 w 27"/>
                <a:gd name="T49" fmla="*/ 69 h 74"/>
                <a:gd name="T50" fmla="*/ 12 w 27"/>
                <a:gd name="T51" fmla="*/ 67 h 74"/>
                <a:gd name="T52" fmla="*/ 12 w 27"/>
                <a:gd name="T53" fmla="*/ 66 h 74"/>
                <a:gd name="T54" fmla="*/ 10 w 27"/>
                <a:gd name="T55" fmla="*/ 64 h 74"/>
                <a:gd name="T56" fmla="*/ 10 w 27"/>
                <a:gd name="T57" fmla="*/ 63 h 74"/>
                <a:gd name="T58" fmla="*/ 10 w 27"/>
                <a:gd name="T59" fmla="*/ 61 h 74"/>
                <a:gd name="T60" fmla="*/ 10 w 27"/>
                <a:gd name="T61" fmla="*/ 59 h 74"/>
                <a:gd name="T62" fmla="*/ 10 w 27"/>
                <a:gd name="T63" fmla="*/ 58 h 74"/>
                <a:gd name="T64" fmla="*/ 12 w 27"/>
                <a:gd name="T65" fmla="*/ 55 h 74"/>
                <a:gd name="T66" fmla="*/ 10 w 27"/>
                <a:gd name="T67" fmla="*/ 55 h 74"/>
                <a:gd name="T68" fmla="*/ 8 w 27"/>
                <a:gd name="T69" fmla="*/ 53 h 74"/>
                <a:gd name="T70" fmla="*/ 10 w 27"/>
                <a:gd name="T71" fmla="*/ 50 h 74"/>
                <a:gd name="T72" fmla="*/ 10 w 27"/>
                <a:gd name="T73" fmla="*/ 42 h 74"/>
                <a:gd name="T74" fmla="*/ 12 w 27"/>
                <a:gd name="T75" fmla="*/ 41 h 74"/>
                <a:gd name="T76" fmla="*/ 10 w 27"/>
                <a:gd name="T77" fmla="*/ 39 h 74"/>
                <a:gd name="T78" fmla="*/ 8 w 27"/>
                <a:gd name="T79" fmla="*/ 36 h 74"/>
                <a:gd name="T80" fmla="*/ 7 w 27"/>
                <a:gd name="T81" fmla="*/ 34 h 74"/>
                <a:gd name="T82" fmla="*/ 8 w 27"/>
                <a:gd name="T83" fmla="*/ 33 h 74"/>
                <a:gd name="T84" fmla="*/ 8 w 27"/>
                <a:gd name="T85" fmla="*/ 31 h 74"/>
                <a:gd name="T86" fmla="*/ 8 w 27"/>
                <a:gd name="T87" fmla="*/ 28 h 74"/>
                <a:gd name="T88" fmla="*/ 10 w 27"/>
                <a:gd name="T89" fmla="*/ 25 h 74"/>
                <a:gd name="T90" fmla="*/ 8 w 27"/>
                <a:gd name="T91" fmla="*/ 23 h 74"/>
                <a:gd name="T92" fmla="*/ 5 w 27"/>
                <a:gd name="T93" fmla="*/ 25 h 74"/>
                <a:gd name="T94" fmla="*/ 5 w 27"/>
                <a:gd name="T95" fmla="*/ 25 h 74"/>
                <a:gd name="T96" fmla="*/ 5 w 27"/>
                <a:gd name="T97" fmla="*/ 23 h 74"/>
                <a:gd name="T98" fmla="*/ 5 w 27"/>
                <a:gd name="T99" fmla="*/ 23 h 74"/>
                <a:gd name="T100" fmla="*/ 7 w 27"/>
                <a:gd name="T101" fmla="*/ 22 h 74"/>
                <a:gd name="T102" fmla="*/ 5 w 27"/>
                <a:gd name="T103" fmla="*/ 22 h 74"/>
                <a:gd name="T104" fmla="*/ 5 w 27"/>
                <a:gd name="T105" fmla="*/ 22 h 74"/>
                <a:gd name="T106" fmla="*/ 7 w 27"/>
                <a:gd name="T107" fmla="*/ 22 h 74"/>
                <a:gd name="T108" fmla="*/ 7 w 27"/>
                <a:gd name="T109" fmla="*/ 18 h 74"/>
                <a:gd name="T110" fmla="*/ 7 w 27"/>
                <a:gd name="T111" fmla="*/ 14 h 74"/>
                <a:gd name="T112" fmla="*/ 7 w 27"/>
                <a:gd name="T113" fmla="*/ 12 h 74"/>
                <a:gd name="T114" fmla="*/ 5 w 27"/>
                <a:gd name="T115" fmla="*/ 11 h 74"/>
                <a:gd name="T116" fmla="*/ 4 w 27"/>
                <a:gd name="T117" fmla="*/ 9 h 74"/>
                <a:gd name="T118" fmla="*/ 0 w 27"/>
                <a:gd name="T119" fmla="*/ 7 h 74"/>
                <a:gd name="T120" fmla="*/ 0 w 27"/>
                <a:gd name="T121" fmla="*/ 6 h 74"/>
                <a:gd name="T122" fmla="*/ 2 w 27"/>
                <a:gd name="T123" fmla="*/ 3 h 74"/>
                <a:gd name="T124" fmla="*/ 2 w 27"/>
                <a:gd name="T125" fmla="*/ 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7" h="74">
                  <a:moveTo>
                    <a:pt x="0" y="0"/>
                  </a:moveTo>
                  <a:lnTo>
                    <a:pt x="4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2"/>
                  </a:lnTo>
                  <a:lnTo>
                    <a:pt x="19" y="15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20"/>
                  </a:lnTo>
                  <a:lnTo>
                    <a:pt x="21" y="23"/>
                  </a:lnTo>
                  <a:lnTo>
                    <a:pt x="21" y="25"/>
                  </a:lnTo>
                  <a:lnTo>
                    <a:pt x="21" y="26"/>
                  </a:lnTo>
                  <a:lnTo>
                    <a:pt x="23" y="26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34"/>
                  </a:lnTo>
                  <a:lnTo>
                    <a:pt x="26" y="37"/>
                  </a:lnTo>
                  <a:lnTo>
                    <a:pt x="26" y="42"/>
                  </a:lnTo>
                  <a:lnTo>
                    <a:pt x="26" y="59"/>
                  </a:lnTo>
                  <a:lnTo>
                    <a:pt x="24" y="59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4"/>
                  </a:lnTo>
                  <a:lnTo>
                    <a:pt x="24" y="64"/>
                  </a:lnTo>
                  <a:lnTo>
                    <a:pt x="24" y="66"/>
                  </a:lnTo>
                  <a:lnTo>
                    <a:pt x="26" y="66"/>
                  </a:lnTo>
                  <a:lnTo>
                    <a:pt x="27" y="67"/>
                  </a:lnTo>
                  <a:lnTo>
                    <a:pt x="27" y="70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1" y="72"/>
                  </a:lnTo>
                  <a:lnTo>
                    <a:pt x="19" y="74"/>
                  </a:lnTo>
                  <a:lnTo>
                    <a:pt x="19" y="72"/>
                  </a:lnTo>
                  <a:lnTo>
                    <a:pt x="18" y="72"/>
                  </a:lnTo>
                  <a:lnTo>
                    <a:pt x="18" y="72"/>
                  </a:lnTo>
                  <a:lnTo>
                    <a:pt x="16" y="72"/>
                  </a:lnTo>
                  <a:lnTo>
                    <a:pt x="16" y="70"/>
                  </a:lnTo>
                  <a:lnTo>
                    <a:pt x="16" y="69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3" y="67"/>
                  </a:lnTo>
                  <a:lnTo>
                    <a:pt x="12" y="67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8"/>
                  </a:lnTo>
                  <a:lnTo>
                    <a:pt x="10" y="56"/>
                  </a:lnTo>
                  <a:lnTo>
                    <a:pt x="12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3"/>
                  </a:lnTo>
                  <a:lnTo>
                    <a:pt x="8" y="53"/>
                  </a:lnTo>
                  <a:lnTo>
                    <a:pt x="8" y="52"/>
                  </a:lnTo>
                  <a:lnTo>
                    <a:pt x="10" y="50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12" y="42"/>
                  </a:lnTo>
                  <a:lnTo>
                    <a:pt x="12" y="41"/>
                  </a:lnTo>
                  <a:lnTo>
                    <a:pt x="12" y="41"/>
                  </a:lnTo>
                  <a:lnTo>
                    <a:pt x="10" y="39"/>
                  </a:lnTo>
                  <a:lnTo>
                    <a:pt x="8" y="37"/>
                  </a:lnTo>
                  <a:lnTo>
                    <a:pt x="8" y="36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8" y="34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10" y="26"/>
                  </a:lnTo>
                  <a:lnTo>
                    <a:pt x="10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7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18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5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2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5" name="Freeform 41">
              <a:extLst>
                <a:ext uri="{FF2B5EF4-FFF2-40B4-BE49-F238E27FC236}">
                  <a16:creationId xmlns:a16="http://schemas.microsoft.com/office/drawing/2014/main" id="{F2D814B5-98A4-4D1A-A233-1C06429ABFE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5817413"/>
              <a:ext cx="534087" cy="118903"/>
            </a:xfrm>
            <a:custGeom>
              <a:avLst/>
              <a:gdLst>
                <a:gd name="T0" fmla="*/ 257 w 274"/>
                <a:gd name="T1" fmla="*/ 47 h 61"/>
                <a:gd name="T2" fmla="*/ 255 w 274"/>
                <a:gd name="T3" fmla="*/ 49 h 61"/>
                <a:gd name="T4" fmla="*/ 254 w 274"/>
                <a:gd name="T5" fmla="*/ 50 h 61"/>
                <a:gd name="T6" fmla="*/ 254 w 274"/>
                <a:gd name="T7" fmla="*/ 49 h 61"/>
                <a:gd name="T8" fmla="*/ 254 w 274"/>
                <a:gd name="T9" fmla="*/ 47 h 61"/>
                <a:gd name="T10" fmla="*/ 255 w 274"/>
                <a:gd name="T11" fmla="*/ 45 h 61"/>
                <a:gd name="T12" fmla="*/ 252 w 274"/>
                <a:gd name="T13" fmla="*/ 42 h 61"/>
                <a:gd name="T14" fmla="*/ 252 w 274"/>
                <a:gd name="T15" fmla="*/ 44 h 61"/>
                <a:gd name="T16" fmla="*/ 254 w 274"/>
                <a:gd name="T17" fmla="*/ 45 h 61"/>
                <a:gd name="T18" fmla="*/ 252 w 274"/>
                <a:gd name="T19" fmla="*/ 47 h 61"/>
                <a:gd name="T20" fmla="*/ 252 w 274"/>
                <a:gd name="T21" fmla="*/ 50 h 61"/>
                <a:gd name="T22" fmla="*/ 255 w 274"/>
                <a:gd name="T23" fmla="*/ 50 h 61"/>
                <a:gd name="T24" fmla="*/ 259 w 274"/>
                <a:gd name="T25" fmla="*/ 49 h 61"/>
                <a:gd name="T26" fmla="*/ 260 w 274"/>
                <a:gd name="T27" fmla="*/ 50 h 61"/>
                <a:gd name="T28" fmla="*/ 260 w 274"/>
                <a:gd name="T29" fmla="*/ 50 h 61"/>
                <a:gd name="T30" fmla="*/ 257 w 274"/>
                <a:gd name="T31" fmla="*/ 52 h 61"/>
                <a:gd name="T32" fmla="*/ 260 w 274"/>
                <a:gd name="T33" fmla="*/ 53 h 61"/>
                <a:gd name="T34" fmla="*/ 262 w 274"/>
                <a:gd name="T35" fmla="*/ 53 h 61"/>
                <a:gd name="T36" fmla="*/ 265 w 274"/>
                <a:gd name="T37" fmla="*/ 52 h 61"/>
                <a:gd name="T38" fmla="*/ 268 w 274"/>
                <a:gd name="T39" fmla="*/ 50 h 61"/>
                <a:gd name="T40" fmla="*/ 270 w 274"/>
                <a:gd name="T41" fmla="*/ 50 h 61"/>
                <a:gd name="T42" fmla="*/ 273 w 274"/>
                <a:gd name="T43" fmla="*/ 50 h 61"/>
                <a:gd name="T44" fmla="*/ 274 w 274"/>
                <a:gd name="T45" fmla="*/ 52 h 61"/>
                <a:gd name="T46" fmla="*/ 273 w 274"/>
                <a:gd name="T47" fmla="*/ 55 h 61"/>
                <a:gd name="T48" fmla="*/ 271 w 274"/>
                <a:gd name="T49" fmla="*/ 56 h 61"/>
                <a:gd name="T50" fmla="*/ 271 w 274"/>
                <a:gd name="T51" fmla="*/ 56 h 61"/>
                <a:gd name="T52" fmla="*/ 270 w 274"/>
                <a:gd name="T53" fmla="*/ 55 h 61"/>
                <a:gd name="T54" fmla="*/ 265 w 274"/>
                <a:gd name="T55" fmla="*/ 55 h 61"/>
                <a:gd name="T56" fmla="*/ 265 w 274"/>
                <a:gd name="T57" fmla="*/ 55 h 61"/>
                <a:gd name="T58" fmla="*/ 263 w 274"/>
                <a:gd name="T59" fmla="*/ 56 h 61"/>
                <a:gd name="T60" fmla="*/ 262 w 274"/>
                <a:gd name="T61" fmla="*/ 56 h 61"/>
                <a:gd name="T62" fmla="*/ 263 w 274"/>
                <a:gd name="T63" fmla="*/ 58 h 61"/>
                <a:gd name="T64" fmla="*/ 266 w 274"/>
                <a:gd name="T65" fmla="*/ 60 h 61"/>
                <a:gd name="T66" fmla="*/ 268 w 274"/>
                <a:gd name="T67" fmla="*/ 58 h 61"/>
                <a:gd name="T68" fmla="*/ 270 w 274"/>
                <a:gd name="T69" fmla="*/ 60 h 61"/>
                <a:gd name="T70" fmla="*/ 270 w 274"/>
                <a:gd name="T71" fmla="*/ 60 h 61"/>
                <a:gd name="T72" fmla="*/ 268 w 274"/>
                <a:gd name="T73" fmla="*/ 61 h 61"/>
                <a:gd name="T74" fmla="*/ 265 w 274"/>
                <a:gd name="T75" fmla="*/ 61 h 61"/>
                <a:gd name="T76" fmla="*/ 263 w 274"/>
                <a:gd name="T77" fmla="*/ 60 h 61"/>
                <a:gd name="T78" fmla="*/ 262 w 274"/>
                <a:gd name="T79" fmla="*/ 60 h 61"/>
                <a:gd name="T80" fmla="*/ 259 w 274"/>
                <a:gd name="T81" fmla="*/ 60 h 61"/>
                <a:gd name="T82" fmla="*/ 255 w 274"/>
                <a:gd name="T83" fmla="*/ 58 h 61"/>
                <a:gd name="T84" fmla="*/ 252 w 274"/>
                <a:gd name="T85" fmla="*/ 61 h 61"/>
                <a:gd name="T86" fmla="*/ 249 w 274"/>
                <a:gd name="T87" fmla="*/ 61 h 61"/>
                <a:gd name="T88" fmla="*/ 247 w 274"/>
                <a:gd name="T89" fmla="*/ 61 h 61"/>
                <a:gd name="T90" fmla="*/ 249 w 274"/>
                <a:gd name="T91" fmla="*/ 58 h 61"/>
                <a:gd name="T92" fmla="*/ 249 w 274"/>
                <a:gd name="T93" fmla="*/ 56 h 61"/>
                <a:gd name="T94" fmla="*/ 249 w 274"/>
                <a:gd name="T95" fmla="*/ 55 h 61"/>
                <a:gd name="T96" fmla="*/ 249 w 274"/>
                <a:gd name="T97" fmla="*/ 53 h 61"/>
                <a:gd name="T98" fmla="*/ 249 w 274"/>
                <a:gd name="T99" fmla="*/ 52 h 61"/>
                <a:gd name="T100" fmla="*/ 249 w 274"/>
                <a:gd name="T101" fmla="*/ 50 h 61"/>
                <a:gd name="T102" fmla="*/ 247 w 274"/>
                <a:gd name="T103" fmla="*/ 50 h 61"/>
                <a:gd name="T104" fmla="*/ 249 w 274"/>
                <a:gd name="T105" fmla="*/ 47 h 61"/>
                <a:gd name="T106" fmla="*/ 249 w 274"/>
                <a:gd name="T107" fmla="*/ 44 h 61"/>
                <a:gd name="T108" fmla="*/ 251 w 274"/>
                <a:gd name="T109" fmla="*/ 42 h 61"/>
                <a:gd name="T110" fmla="*/ 1 w 274"/>
                <a:gd name="T111" fmla="*/ 0 h 61"/>
                <a:gd name="T112" fmla="*/ 3 w 274"/>
                <a:gd name="T113" fmla="*/ 0 h 61"/>
                <a:gd name="T114" fmla="*/ 1 w 274"/>
                <a:gd name="T115" fmla="*/ 1 h 61"/>
                <a:gd name="T116" fmla="*/ 0 w 274"/>
                <a:gd name="T117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74" h="61">
                  <a:moveTo>
                    <a:pt x="255" y="45"/>
                  </a:moveTo>
                  <a:lnTo>
                    <a:pt x="257" y="47"/>
                  </a:lnTo>
                  <a:lnTo>
                    <a:pt x="257" y="47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4" y="50"/>
                  </a:lnTo>
                  <a:lnTo>
                    <a:pt x="254" y="49"/>
                  </a:lnTo>
                  <a:lnTo>
                    <a:pt x="254" y="49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4" y="45"/>
                  </a:lnTo>
                  <a:lnTo>
                    <a:pt x="255" y="45"/>
                  </a:lnTo>
                  <a:close/>
                  <a:moveTo>
                    <a:pt x="252" y="42"/>
                  </a:moveTo>
                  <a:lnTo>
                    <a:pt x="252" y="42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4" y="45"/>
                  </a:lnTo>
                  <a:lnTo>
                    <a:pt x="252" y="47"/>
                  </a:lnTo>
                  <a:lnTo>
                    <a:pt x="252" y="47"/>
                  </a:lnTo>
                  <a:lnTo>
                    <a:pt x="252" y="49"/>
                  </a:lnTo>
                  <a:lnTo>
                    <a:pt x="252" y="50"/>
                  </a:lnTo>
                  <a:lnTo>
                    <a:pt x="254" y="50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9" y="49"/>
                  </a:lnTo>
                  <a:lnTo>
                    <a:pt x="260" y="47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57" y="50"/>
                  </a:lnTo>
                  <a:lnTo>
                    <a:pt x="257" y="52"/>
                  </a:lnTo>
                  <a:lnTo>
                    <a:pt x="259" y="53"/>
                  </a:lnTo>
                  <a:lnTo>
                    <a:pt x="260" y="53"/>
                  </a:lnTo>
                  <a:lnTo>
                    <a:pt x="260" y="53"/>
                  </a:lnTo>
                  <a:lnTo>
                    <a:pt x="262" y="53"/>
                  </a:lnTo>
                  <a:lnTo>
                    <a:pt x="263" y="52"/>
                  </a:lnTo>
                  <a:lnTo>
                    <a:pt x="265" y="52"/>
                  </a:lnTo>
                  <a:lnTo>
                    <a:pt x="266" y="50"/>
                  </a:lnTo>
                  <a:lnTo>
                    <a:pt x="268" y="50"/>
                  </a:lnTo>
                  <a:lnTo>
                    <a:pt x="270" y="50"/>
                  </a:lnTo>
                  <a:lnTo>
                    <a:pt x="270" y="50"/>
                  </a:lnTo>
                  <a:lnTo>
                    <a:pt x="271" y="50"/>
                  </a:lnTo>
                  <a:lnTo>
                    <a:pt x="273" y="50"/>
                  </a:lnTo>
                  <a:lnTo>
                    <a:pt x="273" y="50"/>
                  </a:lnTo>
                  <a:lnTo>
                    <a:pt x="274" y="52"/>
                  </a:lnTo>
                  <a:lnTo>
                    <a:pt x="273" y="53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0" y="56"/>
                  </a:lnTo>
                  <a:lnTo>
                    <a:pt x="270" y="55"/>
                  </a:lnTo>
                  <a:lnTo>
                    <a:pt x="268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3" y="56"/>
                  </a:lnTo>
                  <a:lnTo>
                    <a:pt x="263" y="56"/>
                  </a:lnTo>
                  <a:lnTo>
                    <a:pt x="262" y="56"/>
                  </a:lnTo>
                  <a:lnTo>
                    <a:pt x="262" y="56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5" y="60"/>
                  </a:lnTo>
                  <a:lnTo>
                    <a:pt x="266" y="60"/>
                  </a:lnTo>
                  <a:lnTo>
                    <a:pt x="266" y="58"/>
                  </a:lnTo>
                  <a:lnTo>
                    <a:pt x="268" y="58"/>
                  </a:lnTo>
                  <a:lnTo>
                    <a:pt x="270" y="58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68" y="61"/>
                  </a:lnTo>
                  <a:lnTo>
                    <a:pt x="268" y="61"/>
                  </a:lnTo>
                  <a:lnTo>
                    <a:pt x="266" y="61"/>
                  </a:lnTo>
                  <a:lnTo>
                    <a:pt x="265" y="61"/>
                  </a:lnTo>
                  <a:lnTo>
                    <a:pt x="263" y="60"/>
                  </a:lnTo>
                  <a:lnTo>
                    <a:pt x="263" y="60"/>
                  </a:lnTo>
                  <a:lnTo>
                    <a:pt x="262" y="60"/>
                  </a:lnTo>
                  <a:lnTo>
                    <a:pt x="262" y="60"/>
                  </a:lnTo>
                  <a:lnTo>
                    <a:pt x="260" y="61"/>
                  </a:lnTo>
                  <a:lnTo>
                    <a:pt x="259" y="60"/>
                  </a:lnTo>
                  <a:lnTo>
                    <a:pt x="257" y="58"/>
                  </a:lnTo>
                  <a:lnTo>
                    <a:pt x="255" y="58"/>
                  </a:lnTo>
                  <a:lnTo>
                    <a:pt x="254" y="58"/>
                  </a:lnTo>
                  <a:lnTo>
                    <a:pt x="252" y="61"/>
                  </a:lnTo>
                  <a:lnTo>
                    <a:pt x="251" y="61"/>
                  </a:lnTo>
                  <a:lnTo>
                    <a:pt x="249" y="61"/>
                  </a:lnTo>
                  <a:lnTo>
                    <a:pt x="249" y="61"/>
                  </a:lnTo>
                  <a:lnTo>
                    <a:pt x="247" y="61"/>
                  </a:lnTo>
                  <a:lnTo>
                    <a:pt x="247" y="60"/>
                  </a:lnTo>
                  <a:lnTo>
                    <a:pt x="249" y="58"/>
                  </a:lnTo>
                  <a:lnTo>
                    <a:pt x="249" y="58"/>
                  </a:lnTo>
                  <a:lnTo>
                    <a:pt x="249" y="56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9" y="53"/>
                  </a:lnTo>
                  <a:lnTo>
                    <a:pt x="249" y="53"/>
                  </a:lnTo>
                  <a:lnTo>
                    <a:pt x="249" y="52"/>
                  </a:lnTo>
                  <a:lnTo>
                    <a:pt x="249" y="52"/>
                  </a:lnTo>
                  <a:lnTo>
                    <a:pt x="249" y="50"/>
                  </a:lnTo>
                  <a:lnTo>
                    <a:pt x="249" y="50"/>
                  </a:lnTo>
                  <a:lnTo>
                    <a:pt x="247" y="50"/>
                  </a:lnTo>
                  <a:lnTo>
                    <a:pt x="247" y="50"/>
                  </a:lnTo>
                  <a:lnTo>
                    <a:pt x="247" y="49"/>
                  </a:lnTo>
                  <a:lnTo>
                    <a:pt x="249" y="47"/>
                  </a:lnTo>
                  <a:lnTo>
                    <a:pt x="249" y="45"/>
                  </a:lnTo>
                  <a:lnTo>
                    <a:pt x="249" y="44"/>
                  </a:lnTo>
                  <a:lnTo>
                    <a:pt x="251" y="42"/>
                  </a:lnTo>
                  <a:lnTo>
                    <a:pt x="251" y="42"/>
                  </a:lnTo>
                  <a:lnTo>
                    <a:pt x="252" y="42"/>
                  </a:lnTo>
                  <a:close/>
                  <a:moveTo>
                    <a:pt x="1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6" name="Freeform 42">
              <a:extLst>
                <a:ext uri="{FF2B5EF4-FFF2-40B4-BE49-F238E27FC236}">
                  <a16:creationId xmlns:a16="http://schemas.microsoft.com/office/drawing/2014/main" id="{674F8BAB-AD99-4820-8A93-28D1F5612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43" y="3749289"/>
              <a:ext cx="298231" cy="458068"/>
            </a:xfrm>
            <a:custGeom>
              <a:avLst/>
              <a:gdLst>
                <a:gd name="T0" fmla="*/ 63 w 153"/>
                <a:gd name="T1" fmla="*/ 13 h 235"/>
                <a:gd name="T2" fmla="*/ 98 w 153"/>
                <a:gd name="T3" fmla="*/ 30 h 235"/>
                <a:gd name="T4" fmla="*/ 131 w 153"/>
                <a:gd name="T5" fmla="*/ 48 h 235"/>
                <a:gd name="T6" fmla="*/ 153 w 153"/>
                <a:gd name="T7" fmla="*/ 73 h 235"/>
                <a:gd name="T8" fmla="*/ 153 w 153"/>
                <a:gd name="T9" fmla="*/ 106 h 235"/>
                <a:gd name="T10" fmla="*/ 151 w 153"/>
                <a:gd name="T11" fmla="*/ 115 h 235"/>
                <a:gd name="T12" fmla="*/ 140 w 153"/>
                <a:gd name="T13" fmla="*/ 115 h 235"/>
                <a:gd name="T14" fmla="*/ 137 w 153"/>
                <a:gd name="T15" fmla="*/ 123 h 235"/>
                <a:gd name="T16" fmla="*/ 134 w 153"/>
                <a:gd name="T17" fmla="*/ 128 h 235"/>
                <a:gd name="T18" fmla="*/ 131 w 153"/>
                <a:gd name="T19" fmla="*/ 131 h 235"/>
                <a:gd name="T20" fmla="*/ 131 w 153"/>
                <a:gd name="T21" fmla="*/ 136 h 235"/>
                <a:gd name="T22" fmla="*/ 131 w 153"/>
                <a:gd name="T23" fmla="*/ 139 h 235"/>
                <a:gd name="T24" fmla="*/ 126 w 153"/>
                <a:gd name="T25" fmla="*/ 142 h 235"/>
                <a:gd name="T26" fmla="*/ 126 w 153"/>
                <a:gd name="T27" fmla="*/ 147 h 235"/>
                <a:gd name="T28" fmla="*/ 126 w 153"/>
                <a:gd name="T29" fmla="*/ 152 h 235"/>
                <a:gd name="T30" fmla="*/ 121 w 153"/>
                <a:gd name="T31" fmla="*/ 158 h 235"/>
                <a:gd name="T32" fmla="*/ 128 w 153"/>
                <a:gd name="T33" fmla="*/ 159 h 235"/>
                <a:gd name="T34" fmla="*/ 131 w 153"/>
                <a:gd name="T35" fmla="*/ 167 h 235"/>
                <a:gd name="T36" fmla="*/ 132 w 153"/>
                <a:gd name="T37" fmla="*/ 174 h 235"/>
                <a:gd name="T38" fmla="*/ 136 w 153"/>
                <a:gd name="T39" fmla="*/ 178 h 235"/>
                <a:gd name="T40" fmla="*/ 137 w 153"/>
                <a:gd name="T41" fmla="*/ 183 h 235"/>
                <a:gd name="T42" fmla="*/ 131 w 153"/>
                <a:gd name="T43" fmla="*/ 185 h 235"/>
                <a:gd name="T44" fmla="*/ 125 w 153"/>
                <a:gd name="T45" fmla="*/ 186 h 235"/>
                <a:gd name="T46" fmla="*/ 120 w 153"/>
                <a:gd name="T47" fmla="*/ 189 h 235"/>
                <a:gd name="T48" fmla="*/ 120 w 153"/>
                <a:gd name="T49" fmla="*/ 194 h 235"/>
                <a:gd name="T50" fmla="*/ 115 w 153"/>
                <a:gd name="T51" fmla="*/ 199 h 235"/>
                <a:gd name="T52" fmla="*/ 107 w 153"/>
                <a:gd name="T53" fmla="*/ 205 h 235"/>
                <a:gd name="T54" fmla="*/ 103 w 153"/>
                <a:gd name="T55" fmla="*/ 208 h 235"/>
                <a:gd name="T56" fmla="*/ 90 w 153"/>
                <a:gd name="T57" fmla="*/ 213 h 235"/>
                <a:gd name="T58" fmla="*/ 80 w 153"/>
                <a:gd name="T59" fmla="*/ 213 h 235"/>
                <a:gd name="T60" fmla="*/ 82 w 153"/>
                <a:gd name="T61" fmla="*/ 216 h 235"/>
                <a:gd name="T62" fmla="*/ 80 w 153"/>
                <a:gd name="T63" fmla="*/ 219 h 235"/>
                <a:gd name="T64" fmla="*/ 74 w 153"/>
                <a:gd name="T65" fmla="*/ 226 h 235"/>
                <a:gd name="T66" fmla="*/ 63 w 153"/>
                <a:gd name="T67" fmla="*/ 227 h 235"/>
                <a:gd name="T68" fmla="*/ 55 w 153"/>
                <a:gd name="T69" fmla="*/ 230 h 235"/>
                <a:gd name="T70" fmla="*/ 49 w 153"/>
                <a:gd name="T71" fmla="*/ 234 h 235"/>
                <a:gd name="T72" fmla="*/ 44 w 153"/>
                <a:gd name="T73" fmla="*/ 229 h 235"/>
                <a:gd name="T74" fmla="*/ 38 w 153"/>
                <a:gd name="T75" fmla="*/ 234 h 235"/>
                <a:gd name="T76" fmla="*/ 30 w 153"/>
                <a:gd name="T77" fmla="*/ 234 h 235"/>
                <a:gd name="T78" fmla="*/ 30 w 153"/>
                <a:gd name="T79" fmla="*/ 230 h 235"/>
                <a:gd name="T80" fmla="*/ 22 w 153"/>
                <a:gd name="T81" fmla="*/ 218 h 235"/>
                <a:gd name="T82" fmla="*/ 16 w 153"/>
                <a:gd name="T83" fmla="*/ 213 h 235"/>
                <a:gd name="T84" fmla="*/ 8 w 153"/>
                <a:gd name="T85" fmla="*/ 204 h 235"/>
                <a:gd name="T86" fmla="*/ 14 w 153"/>
                <a:gd name="T87" fmla="*/ 199 h 235"/>
                <a:gd name="T88" fmla="*/ 25 w 153"/>
                <a:gd name="T89" fmla="*/ 199 h 235"/>
                <a:gd name="T90" fmla="*/ 28 w 153"/>
                <a:gd name="T91" fmla="*/ 196 h 235"/>
                <a:gd name="T92" fmla="*/ 24 w 153"/>
                <a:gd name="T93" fmla="*/ 182 h 235"/>
                <a:gd name="T94" fmla="*/ 24 w 153"/>
                <a:gd name="T95" fmla="*/ 174 h 235"/>
                <a:gd name="T96" fmla="*/ 21 w 153"/>
                <a:gd name="T97" fmla="*/ 166 h 235"/>
                <a:gd name="T98" fmla="*/ 16 w 153"/>
                <a:gd name="T99" fmla="*/ 155 h 235"/>
                <a:gd name="T100" fmla="*/ 5 w 153"/>
                <a:gd name="T101" fmla="*/ 147 h 235"/>
                <a:gd name="T102" fmla="*/ 3 w 153"/>
                <a:gd name="T103" fmla="*/ 131 h 235"/>
                <a:gd name="T104" fmla="*/ 25 w 153"/>
                <a:gd name="T105" fmla="*/ 101 h 235"/>
                <a:gd name="T106" fmla="*/ 32 w 153"/>
                <a:gd name="T107" fmla="*/ 70 h 235"/>
                <a:gd name="T108" fmla="*/ 36 w 153"/>
                <a:gd name="T109" fmla="*/ 48 h 235"/>
                <a:gd name="T110" fmla="*/ 30 w 153"/>
                <a:gd name="T111" fmla="*/ 38 h 235"/>
                <a:gd name="T112" fmla="*/ 25 w 153"/>
                <a:gd name="T113" fmla="*/ 27 h 235"/>
                <a:gd name="T114" fmla="*/ 32 w 153"/>
                <a:gd name="T115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3" h="235">
                  <a:moveTo>
                    <a:pt x="36" y="0"/>
                  </a:moveTo>
                  <a:lnTo>
                    <a:pt x="41" y="2"/>
                  </a:lnTo>
                  <a:lnTo>
                    <a:pt x="49" y="5"/>
                  </a:lnTo>
                  <a:lnTo>
                    <a:pt x="55" y="10"/>
                  </a:lnTo>
                  <a:lnTo>
                    <a:pt x="63" y="13"/>
                  </a:lnTo>
                  <a:lnTo>
                    <a:pt x="69" y="16"/>
                  </a:lnTo>
                  <a:lnTo>
                    <a:pt x="76" y="19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8" y="30"/>
                  </a:lnTo>
                  <a:lnTo>
                    <a:pt x="104" y="33"/>
                  </a:lnTo>
                  <a:lnTo>
                    <a:pt x="110" y="38"/>
                  </a:lnTo>
                  <a:lnTo>
                    <a:pt x="118" y="41"/>
                  </a:lnTo>
                  <a:lnTo>
                    <a:pt x="125" y="44"/>
                  </a:lnTo>
                  <a:lnTo>
                    <a:pt x="131" y="48"/>
                  </a:lnTo>
                  <a:lnTo>
                    <a:pt x="139" y="52"/>
                  </a:lnTo>
                  <a:lnTo>
                    <a:pt x="145" y="56"/>
                  </a:lnTo>
                  <a:lnTo>
                    <a:pt x="153" y="59"/>
                  </a:lnTo>
                  <a:lnTo>
                    <a:pt x="153" y="65"/>
                  </a:lnTo>
                  <a:lnTo>
                    <a:pt x="153" y="73"/>
                  </a:lnTo>
                  <a:lnTo>
                    <a:pt x="153" y="79"/>
                  </a:lnTo>
                  <a:lnTo>
                    <a:pt x="153" y="85"/>
                  </a:lnTo>
                  <a:lnTo>
                    <a:pt x="153" y="92"/>
                  </a:lnTo>
                  <a:lnTo>
                    <a:pt x="153" y="98"/>
                  </a:lnTo>
                  <a:lnTo>
                    <a:pt x="153" y="106"/>
                  </a:lnTo>
                  <a:lnTo>
                    <a:pt x="153" y="112"/>
                  </a:lnTo>
                  <a:lnTo>
                    <a:pt x="153" y="114"/>
                  </a:lnTo>
                  <a:lnTo>
                    <a:pt x="153" y="115"/>
                  </a:lnTo>
                  <a:lnTo>
                    <a:pt x="151" y="115"/>
                  </a:lnTo>
                  <a:lnTo>
                    <a:pt x="151" y="115"/>
                  </a:lnTo>
                  <a:lnTo>
                    <a:pt x="148" y="114"/>
                  </a:lnTo>
                  <a:lnTo>
                    <a:pt x="147" y="114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40" y="115"/>
                  </a:lnTo>
                  <a:lnTo>
                    <a:pt x="139" y="117"/>
                  </a:lnTo>
                  <a:lnTo>
                    <a:pt x="137" y="117"/>
                  </a:lnTo>
                  <a:lnTo>
                    <a:pt x="137" y="122"/>
                  </a:lnTo>
                  <a:lnTo>
                    <a:pt x="137" y="122"/>
                  </a:lnTo>
                  <a:lnTo>
                    <a:pt x="137" y="123"/>
                  </a:lnTo>
                  <a:lnTo>
                    <a:pt x="136" y="125"/>
                  </a:lnTo>
                  <a:lnTo>
                    <a:pt x="136" y="125"/>
                  </a:lnTo>
                  <a:lnTo>
                    <a:pt x="134" y="125"/>
                  </a:lnTo>
                  <a:lnTo>
                    <a:pt x="134" y="126"/>
                  </a:lnTo>
                  <a:lnTo>
                    <a:pt x="134" y="128"/>
                  </a:lnTo>
                  <a:lnTo>
                    <a:pt x="134" y="128"/>
                  </a:lnTo>
                  <a:lnTo>
                    <a:pt x="134" y="130"/>
                  </a:lnTo>
                  <a:lnTo>
                    <a:pt x="132" y="130"/>
                  </a:lnTo>
                  <a:lnTo>
                    <a:pt x="131" y="131"/>
                  </a:lnTo>
                  <a:lnTo>
                    <a:pt x="131" y="131"/>
                  </a:lnTo>
                  <a:lnTo>
                    <a:pt x="129" y="131"/>
                  </a:lnTo>
                  <a:lnTo>
                    <a:pt x="129" y="133"/>
                  </a:lnTo>
                  <a:lnTo>
                    <a:pt x="129" y="133"/>
                  </a:lnTo>
                  <a:lnTo>
                    <a:pt x="129" y="134"/>
                  </a:lnTo>
                  <a:lnTo>
                    <a:pt x="131" y="136"/>
                  </a:lnTo>
                  <a:lnTo>
                    <a:pt x="131" y="136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29" y="139"/>
                  </a:lnTo>
                  <a:lnTo>
                    <a:pt x="129" y="139"/>
                  </a:lnTo>
                  <a:lnTo>
                    <a:pt x="128" y="141"/>
                  </a:lnTo>
                  <a:lnTo>
                    <a:pt x="128" y="141"/>
                  </a:lnTo>
                  <a:lnTo>
                    <a:pt x="126" y="142"/>
                  </a:lnTo>
                  <a:lnTo>
                    <a:pt x="126" y="142"/>
                  </a:lnTo>
                  <a:lnTo>
                    <a:pt x="125" y="144"/>
                  </a:lnTo>
                  <a:lnTo>
                    <a:pt x="125" y="144"/>
                  </a:lnTo>
                  <a:lnTo>
                    <a:pt x="126" y="145"/>
                  </a:lnTo>
                  <a:lnTo>
                    <a:pt x="126" y="147"/>
                  </a:lnTo>
                  <a:lnTo>
                    <a:pt x="128" y="148"/>
                  </a:lnTo>
                  <a:lnTo>
                    <a:pt x="128" y="148"/>
                  </a:lnTo>
                  <a:lnTo>
                    <a:pt x="128" y="150"/>
                  </a:lnTo>
                  <a:lnTo>
                    <a:pt x="126" y="152"/>
                  </a:lnTo>
                  <a:lnTo>
                    <a:pt x="126" y="152"/>
                  </a:lnTo>
                  <a:lnTo>
                    <a:pt x="123" y="153"/>
                  </a:lnTo>
                  <a:lnTo>
                    <a:pt x="123" y="155"/>
                  </a:lnTo>
                  <a:lnTo>
                    <a:pt x="121" y="156"/>
                  </a:lnTo>
                  <a:lnTo>
                    <a:pt x="121" y="158"/>
                  </a:lnTo>
                  <a:lnTo>
                    <a:pt x="121" y="158"/>
                  </a:lnTo>
                  <a:lnTo>
                    <a:pt x="121" y="159"/>
                  </a:lnTo>
                  <a:lnTo>
                    <a:pt x="123" y="159"/>
                  </a:lnTo>
                  <a:lnTo>
                    <a:pt x="123" y="159"/>
                  </a:lnTo>
                  <a:lnTo>
                    <a:pt x="126" y="159"/>
                  </a:lnTo>
                  <a:lnTo>
                    <a:pt x="128" y="159"/>
                  </a:lnTo>
                  <a:lnTo>
                    <a:pt x="129" y="159"/>
                  </a:lnTo>
                  <a:lnTo>
                    <a:pt x="129" y="161"/>
                  </a:lnTo>
                  <a:lnTo>
                    <a:pt x="129" y="163"/>
                  </a:lnTo>
                  <a:lnTo>
                    <a:pt x="129" y="164"/>
                  </a:lnTo>
                  <a:lnTo>
                    <a:pt x="131" y="167"/>
                  </a:lnTo>
                  <a:lnTo>
                    <a:pt x="131" y="169"/>
                  </a:lnTo>
                  <a:lnTo>
                    <a:pt x="131" y="169"/>
                  </a:lnTo>
                  <a:lnTo>
                    <a:pt x="132" y="169"/>
                  </a:lnTo>
                  <a:lnTo>
                    <a:pt x="132" y="169"/>
                  </a:lnTo>
                  <a:lnTo>
                    <a:pt x="132" y="174"/>
                  </a:lnTo>
                  <a:lnTo>
                    <a:pt x="132" y="175"/>
                  </a:lnTo>
                  <a:lnTo>
                    <a:pt x="132" y="177"/>
                  </a:lnTo>
                  <a:lnTo>
                    <a:pt x="134" y="177"/>
                  </a:lnTo>
                  <a:lnTo>
                    <a:pt x="134" y="177"/>
                  </a:lnTo>
                  <a:lnTo>
                    <a:pt x="136" y="178"/>
                  </a:lnTo>
                  <a:lnTo>
                    <a:pt x="136" y="178"/>
                  </a:lnTo>
                  <a:lnTo>
                    <a:pt x="137" y="178"/>
                  </a:lnTo>
                  <a:lnTo>
                    <a:pt x="137" y="180"/>
                  </a:lnTo>
                  <a:lnTo>
                    <a:pt x="137" y="182"/>
                  </a:lnTo>
                  <a:lnTo>
                    <a:pt x="137" y="183"/>
                  </a:lnTo>
                  <a:lnTo>
                    <a:pt x="136" y="185"/>
                  </a:lnTo>
                  <a:lnTo>
                    <a:pt x="136" y="185"/>
                  </a:lnTo>
                  <a:lnTo>
                    <a:pt x="134" y="185"/>
                  </a:lnTo>
                  <a:lnTo>
                    <a:pt x="132" y="185"/>
                  </a:lnTo>
                  <a:lnTo>
                    <a:pt x="131" y="185"/>
                  </a:lnTo>
                  <a:lnTo>
                    <a:pt x="129" y="185"/>
                  </a:lnTo>
                  <a:lnTo>
                    <a:pt x="128" y="185"/>
                  </a:lnTo>
                  <a:lnTo>
                    <a:pt x="126" y="186"/>
                  </a:lnTo>
                  <a:lnTo>
                    <a:pt x="126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3" y="188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91"/>
                  </a:lnTo>
                  <a:lnTo>
                    <a:pt x="120" y="191"/>
                  </a:lnTo>
                  <a:lnTo>
                    <a:pt x="120" y="193"/>
                  </a:lnTo>
                  <a:lnTo>
                    <a:pt x="120" y="194"/>
                  </a:lnTo>
                  <a:lnTo>
                    <a:pt x="118" y="196"/>
                  </a:lnTo>
                  <a:lnTo>
                    <a:pt x="118" y="196"/>
                  </a:lnTo>
                  <a:lnTo>
                    <a:pt x="117" y="196"/>
                  </a:lnTo>
                  <a:lnTo>
                    <a:pt x="117" y="196"/>
                  </a:lnTo>
                  <a:lnTo>
                    <a:pt x="115" y="199"/>
                  </a:lnTo>
                  <a:lnTo>
                    <a:pt x="115" y="199"/>
                  </a:lnTo>
                  <a:lnTo>
                    <a:pt x="114" y="199"/>
                  </a:lnTo>
                  <a:lnTo>
                    <a:pt x="109" y="202"/>
                  </a:lnTo>
                  <a:lnTo>
                    <a:pt x="109" y="204"/>
                  </a:lnTo>
                  <a:lnTo>
                    <a:pt x="107" y="205"/>
                  </a:lnTo>
                  <a:lnTo>
                    <a:pt x="106" y="207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3" y="208"/>
                  </a:lnTo>
                  <a:lnTo>
                    <a:pt x="99" y="211"/>
                  </a:lnTo>
                  <a:lnTo>
                    <a:pt x="96" y="211"/>
                  </a:lnTo>
                  <a:lnTo>
                    <a:pt x="95" y="211"/>
                  </a:lnTo>
                  <a:lnTo>
                    <a:pt x="93" y="211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87" y="213"/>
                  </a:lnTo>
                  <a:lnTo>
                    <a:pt x="82" y="213"/>
                  </a:lnTo>
                  <a:lnTo>
                    <a:pt x="80" y="213"/>
                  </a:lnTo>
                  <a:lnTo>
                    <a:pt x="80" y="213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82" y="216"/>
                  </a:lnTo>
                  <a:lnTo>
                    <a:pt x="82" y="218"/>
                  </a:lnTo>
                  <a:lnTo>
                    <a:pt x="82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79" y="221"/>
                  </a:lnTo>
                  <a:lnTo>
                    <a:pt x="77" y="224"/>
                  </a:lnTo>
                  <a:lnTo>
                    <a:pt x="76" y="224"/>
                  </a:lnTo>
                  <a:lnTo>
                    <a:pt x="76" y="226"/>
                  </a:lnTo>
                  <a:lnTo>
                    <a:pt x="74" y="226"/>
                  </a:lnTo>
                  <a:lnTo>
                    <a:pt x="74" y="227"/>
                  </a:lnTo>
                  <a:lnTo>
                    <a:pt x="73" y="227"/>
                  </a:lnTo>
                  <a:lnTo>
                    <a:pt x="69" y="227"/>
                  </a:lnTo>
                  <a:lnTo>
                    <a:pt x="65" y="227"/>
                  </a:lnTo>
                  <a:lnTo>
                    <a:pt x="63" y="227"/>
                  </a:lnTo>
                  <a:lnTo>
                    <a:pt x="62" y="227"/>
                  </a:lnTo>
                  <a:lnTo>
                    <a:pt x="58" y="229"/>
                  </a:lnTo>
                  <a:lnTo>
                    <a:pt x="58" y="229"/>
                  </a:lnTo>
                  <a:lnTo>
                    <a:pt x="57" y="229"/>
                  </a:lnTo>
                  <a:lnTo>
                    <a:pt x="55" y="230"/>
                  </a:lnTo>
                  <a:lnTo>
                    <a:pt x="54" y="232"/>
                  </a:lnTo>
                  <a:lnTo>
                    <a:pt x="52" y="232"/>
                  </a:lnTo>
                  <a:lnTo>
                    <a:pt x="50" y="232"/>
                  </a:lnTo>
                  <a:lnTo>
                    <a:pt x="49" y="234"/>
                  </a:lnTo>
                  <a:lnTo>
                    <a:pt x="49" y="234"/>
                  </a:lnTo>
                  <a:lnTo>
                    <a:pt x="47" y="232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4" y="230"/>
                  </a:lnTo>
                  <a:lnTo>
                    <a:pt x="43" y="230"/>
                  </a:lnTo>
                  <a:lnTo>
                    <a:pt x="43" y="232"/>
                  </a:lnTo>
                  <a:lnTo>
                    <a:pt x="39" y="234"/>
                  </a:lnTo>
                  <a:lnTo>
                    <a:pt x="38" y="234"/>
                  </a:lnTo>
                  <a:lnTo>
                    <a:pt x="36" y="235"/>
                  </a:lnTo>
                  <a:lnTo>
                    <a:pt x="35" y="235"/>
                  </a:lnTo>
                  <a:lnTo>
                    <a:pt x="33" y="235"/>
                  </a:lnTo>
                  <a:lnTo>
                    <a:pt x="32" y="234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30" y="232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28" y="229"/>
                  </a:lnTo>
                  <a:lnTo>
                    <a:pt x="28" y="226"/>
                  </a:lnTo>
                  <a:lnTo>
                    <a:pt x="27" y="223"/>
                  </a:lnTo>
                  <a:lnTo>
                    <a:pt x="24" y="219"/>
                  </a:lnTo>
                  <a:lnTo>
                    <a:pt x="22" y="218"/>
                  </a:lnTo>
                  <a:lnTo>
                    <a:pt x="21" y="216"/>
                  </a:lnTo>
                  <a:lnTo>
                    <a:pt x="21" y="216"/>
                  </a:lnTo>
                  <a:lnTo>
                    <a:pt x="19" y="215"/>
                  </a:lnTo>
                  <a:lnTo>
                    <a:pt x="19" y="215"/>
                  </a:lnTo>
                  <a:lnTo>
                    <a:pt x="16" y="213"/>
                  </a:lnTo>
                  <a:lnTo>
                    <a:pt x="13" y="210"/>
                  </a:lnTo>
                  <a:lnTo>
                    <a:pt x="13" y="208"/>
                  </a:lnTo>
                  <a:lnTo>
                    <a:pt x="11" y="207"/>
                  </a:lnTo>
                  <a:lnTo>
                    <a:pt x="9" y="205"/>
                  </a:lnTo>
                  <a:lnTo>
                    <a:pt x="8" y="204"/>
                  </a:lnTo>
                  <a:lnTo>
                    <a:pt x="8" y="204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1" y="199"/>
                  </a:lnTo>
                  <a:lnTo>
                    <a:pt x="14" y="199"/>
                  </a:lnTo>
                  <a:lnTo>
                    <a:pt x="17" y="199"/>
                  </a:lnTo>
                  <a:lnTo>
                    <a:pt x="21" y="199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7" y="199"/>
                  </a:lnTo>
                  <a:lnTo>
                    <a:pt x="30" y="199"/>
                  </a:lnTo>
                  <a:lnTo>
                    <a:pt x="32" y="199"/>
                  </a:lnTo>
                  <a:lnTo>
                    <a:pt x="30" y="197"/>
                  </a:lnTo>
                  <a:lnTo>
                    <a:pt x="28" y="196"/>
                  </a:lnTo>
                  <a:lnTo>
                    <a:pt x="27" y="193"/>
                  </a:lnTo>
                  <a:lnTo>
                    <a:pt x="25" y="191"/>
                  </a:lnTo>
                  <a:lnTo>
                    <a:pt x="25" y="189"/>
                  </a:lnTo>
                  <a:lnTo>
                    <a:pt x="24" y="186"/>
                  </a:lnTo>
                  <a:lnTo>
                    <a:pt x="24" y="182"/>
                  </a:lnTo>
                  <a:lnTo>
                    <a:pt x="24" y="180"/>
                  </a:lnTo>
                  <a:lnTo>
                    <a:pt x="24" y="178"/>
                  </a:lnTo>
                  <a:lnTo>
                    <a:pt x="24" y="175"/>
                  </a:lnTo>
                  <a:lnTo>
                    <a:pt x="24" y="175"/>
                  </a:lnTo>
                  <a:lnTo>
                    <a:pt x="24" y="174"/>
                  </a:lnTo>
                  <a:lnTo>
                    <a:pt x="24" y="172"/>
                  </a:lnTo>
                  <a:lnTo>
                    <a:pt x="24" y="171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1" y="166"/>
                  </a:lnTo>
                  <a:lnTo>
                    <a:pt x="21" y="163"/>
                  </a:lnTo>
                  <a:lnTo>
                    <a:pt x="19" y="159"/>
                  </a:lnTo>
                  <a:lnTo>
                    <a:pt x="17" y="159"/>
                  </a:lnTo>
                  <a:lnTo>
                    <a:pt x="16" y="158"/>
                  </a:lnTo>
                  <a:lnTo>
                    <a:pt x="16" y="155"/>
                  </a:lnTo>
                  <a:lnTo>
                    <a:pt x="14" y="155"/>
                  </a:lnTo>
                  <a:lnTo>
                    <a:pt x="11" y="153"/>
                  </a:lnTo>
                  <a:lnTo>
                    <a:pt x="9" y="153"/>
                  </a:lnTo>
                  <a:lnTo>
                    <a:pt x="8" y="152"/>
                  </a:lnTo>
                  <a:lnTo>
                    <a:pt x="5" y="147"/>
                  </a:lnTo>
                  <a:lnTo>
                    <a:pt x="3" y="144"/>
                  </a:lnTo>
                  <a:lnTo>
                    <a:pt x="2" y="137"/>
                  </a:lnTo>
                  <a:lnTo>
                    <a:pt x="0" y="134"/>
                  </a:lnTo>
                  <a:lnTo>
                    <a:pt x="2" y="133"/>
                  </a:lnTo>
                  <a:lnTo>
                    <a:pt x="3" y="131"/>
                  </a:lnTo>
                  <a:lnTo>
                    <a:pt x="5" y="126"/>
                  </a:lnTo>
                  <a:lnTo>
                    <a:pt x="11" y="119"/>
                  </a:lnTo>
                  <a:lnTo>
                    <a:pt x="14" y="114"/>
                  </a:lnTo>
                  <a:lnTo>
                    <a:pt x="19" y="109"/>
                  </a:lnTo>
                  <a:lnTo>
                    <a:pt x="25" y="101"/>
                  </a:lnTo>
                  <a:lnTo>
                    <a:pt x="30" y="98"/>
                  </a:lnTo>
                  <a:lnTo>
                    <a:pt x="30" y="90"/>
                  </a:lnTo>
                  <a:lnTo>
                    <a:pt x="30" y="82"/>
                  </a:lnTo>
                  <a:lnTo>
                    <a:pt x="32" y="76"/>
                  </a:lnTo>
                  <a:lnTo>
                    <a:pt x="32" y="70"/>
                  </a:lnTo>
                  <a:lnTo>
                    <a:pt x="32" y="63"/>
                  </a:lnTo>
                  <a:lnTo>
                    <a:pt x="33" y="59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2" y="41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27" y="30"/>
                  </a:lnTo>
                  <a:lnTo>
                    <a:pt x="25" y="29"/>
                  </a:lnTo>
                  <a:lnTo>
                    <a:pt x="25" y="29"/>
                  </a:lnTo>
                  <a:lnTo>
                    <a:pt x="25" y="27"/>
                  </a:lnTo>
                  <a:lnTo>
                    <a:pt x="25" y="22"/>
                  </a:lnTo>
                  <a:lnTo>
                    <a:pt x="24" y="15"/>
                  </a:lnTo>
                  <a:lnTo>
                    <a:pt x="22" y="7"/>
                  </a:lnTo>
                  <a:lnTo>
                    <a:pt x="27" y="4"/>
                  </a:lnTo>
                  <a:lnTo>
                    <a:pt x="32" y="2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7" name="Freeform 43">
              <a:extLst>
                <a:ext uri="{FF2B5EF4-FFF2-40B4-BE49-F238E27FC236}">
                  <a16:creationId xmlns:a16="http://schemas.microsoft.com/office/drawing/2014/main" id="{C5F747BC-0437-45E5-B003-A6543FCFAF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8057" y="3792172"/>
              <a:ext cx="17544" cy="7797"/>
            </a:xfrm>
            <a:custGeom>
              <a:avLst/>
              <a:gdLst>
                <a:gd name="T0" fmla="*/ 0 w 9"/>
                <a:gd name="T1" fmla="*/ 2 h 4"/>
                <a:gd name="T2" fmla="*/ 1 w 9"/>
                <a:gd name="T3" fmla="*/ 2 h 4"/>
                <a:gd name="T4" fmla="*/ 1 w 9"/>
                <a:gd name="T5" fmla="*/ 2 h 4"/>
                <a:gd name="T6" fmla="*/ 1 w 9"/>
                <a:gd name="T7" fmla="*/ 2 h 4"/>
                <a:gd name="T8" fmla="*/ 1 w 9"/>
                <a:gd name="T9" fmla="*/ 4 h 4"/>
                <a:gd name="T10" fmla="*/ 1 w 9"/>
                <a:gd name="T11" fmla="*/ 4 h 4"/>
                <a:gd name="T12" fmla="*/ 0 w 9"/>
                <a:gd name="T13" fmla="*/ 4 h 4"/>
                <a:gd name="T14" fmla="*/ 0 w 9"/>
                <a:gd name="T15" fmla="*/ 4 h 4"/>
                <a:gd name="T16" fmla="*/ 0 w 9"/>
                <a:gd name="T17" fmla="*/ 2 h 4"/>
                <a:gd name="T18" fmla="*/ 0 w 9"/>
                <a:gd name="T19" fmla="*/ 2 h 4"/>
                <a:gd name="T20" fmla="*/ 8 w 9"/>
                <a:gd name="T21" fmla="*/ 2 h 4"/>
                <a:gd name="T22" fmla="*/ 9 w 9"/>
                <a:gd name="T23" fmla="*/ 2 h 4"/>
                <a:gd name="T24" fmla="*/ 9 w 9"/>
                <a:gd name="T25" fmla="*/ 2 h 4"/>
                <a:gd name="T26" fmla="*/ 9 w 9"/>
                <a:gd name="T27" fmla="*/ 4 h 4"/>
                <a:gd name="T28" fmla="*/ 9 w 9"/>
                <a:gd name="T29" fmla="*/ 4 h 4"/>
                <a:gd name="T30" fmla="*/ 8 w 9"/>
                <a:gd name="T31" fmla="*/ 2 h 4"/>
                <a:gd name="T32" fmla="*/ 6 w 9"/>
                <a:gd name="T33" fmla="*/ 2 h 4"/>
                <a:gd name="T34" fmla="*/ 6 w 9"/>
                <a:gd name="T35" fmla="*/ 2 h 4"/>
                <a:gd name="T36" fmla="*/ 8 w 9"/>
                <a:gd name="T37" fmla="*/ 2 h 4"/>
                <a:gd name="T38" fmla="*/ 4 w 9"/>
                <a:gd name="T39" fmla="*/ 0 h 4"/>
                <a:gd name="T40" fmla="*/ 6 w 9"/>
                <a:gd name="T41" fmla="*/ 2 h 4"/>
                <a:gd name="T42" fmla="*/ 6 w 9"/>
                <a:gd name="T43" fmla="*/ 2 h 4"/>
                <a:gd name="T44" fmla="*/ 6 w 9"/>
                <a:gd name="T45" fmla="*/ 2 h 4"/>
                <a:gd name="T46" fmla="*/ 4 w 9"/>
                <a:gd name="T47" fmla="*/ 2 h 4"/>
                <a:gd name="T48" fmla="*/ 4 w 9"/>
                <a:gd name="T49" fmla="*/ 0 h 4"/>
                <a:gd name="T50" fmla="*/ 4 w 9"/>
                <a:gd name="T51" fmla="*/ 0 h 4"/>
                <a:gd name="T52" fmla="*/ 4 w 9"/>
                <a:gd name="T53" fmla="*/ 0 h 4"/>
                <a:gd name="T54" fmla="*/ 4 w 9"/>
                <a:gd name="T55" fmla="*/ 0 h 4"/>
                <a:gd name="T56" fmla="*/ 4 w 9"/>
                <a:gd name="T5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" h="4">
                  <a:moveTo>
                    <a:pt x="0" y="2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close/>
                  <a:moveTo>
                    <a:pt x="8" y="2"/>
                  </a:moveTo>
                  <a:lnTo>
                    <a:pt x="9" y="2"/>
                  </a:lnTo>
                  <a:lnTo>
                    <a:pt x="9" y="2"/>
                  </a:lnTo>
                  <a:lnTo>
                    <a:pt x="9" y="4"/>
                  </a:lnTo>
                  <a:lnTo>
                    <a:pt x="9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8" y="2"/>
                  </a:lnTo>
                  <a:close/>
                  <a:moveTo>
                    <a:pt x="4" y="0"/>
                  </a:moveTo>
                  <a:lnTo>
                    <a:pt x="6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8" name="Freeform 44">
              <a:extLst>
                <a:ext uri="{FF2B5EF4-FFF2-40B4-BE49-F238E27FC236}">
                  <a16:creationId xmlns:a16="http://schemas.microsoft.com/office/drawing/2014/main" id="{9E38518F-50CB-4882-A343-BA6C27883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632397" y="5152729"/>
              <a:ext cx="37036" cy="46781"/>
            </a:xfrm>
            <a:custGeom>
              <a:avLst/>
              <a:gdLst>
                <a:gd name="T0" fmla="*/ 8 w 19"/>
                <a:gd name="T1" fmla="*/ 0 h 24"/>
                <a:gd name="T2" fmla="*/ 9 w 19"/>
                <a:gd name="T3" fmla="*/ 0 h 24"/>
                <a:gd name="T4" fmla="*/ 12 w 19"/>
                <a:gd name="T5" fmla="*/ 2 h 24"/>
                <a:gd name="T6" fmla="*/ 16 w 19"/>
                <a:gd name="T7" fmla="*/ 4 h 24"/>
                <a:gd name="T8" fmla="*/ 16 w 19"/>
                <a:gd name="T9" fmla="*/ 4 h 24"/>
                <a:gd name="T10" fmla="*/ 17 w 19"/>
                <a:gd name="T11" fmla="*/ 4 h 24"/>
                <a:gd name="T12" fmla="*/ 17 w 19"/>
                <a:gd name="T13" fmla="*/ 4 h 24"/>
                <a:gd name="T14" fmla="*/ 19 w 19"/>
                <a:gd name="T15" fmla="*/ 5 h 24"/>
                <a:gd name="T16" fmla="*/ 19 w 19"/>
                <a:gd name="T17" fmla="*/ 5 h 24"/>
                <a:gd name="T18" fmla="*/ 19 w 19"/>
                <a:gd name="T19" fmla="*/ 7 h 24"/>
                <a:gd name="T20" fmla="*/ 19 w 19"/>
                <a:gd name="T21" fmla="*/ 8 h 24"/>
                <a:gd name="T22" fmla="*/ 19 w 19"/>
                <a:gd name="T23" fmla="*/ 10 h 24"/>
                <a:gd name="T24" fmla="*/ 19 w 19"/>
                <a:gd name="T25" fmla="*/ 11 h 24"/>
                <a:gd name="T26" fmla="*/ 19 w 19"/>
                <a:gd name="T27" fmla="*/ 11 h 24"/>
                <a:gd name="T28" fmla="*/ 19 w 19"/>
                <a:gd name="T29" fmla="*/ 18 h 24"/>
                <a:gd name="T30" fmla="*/ 19 w 19"/>
                <a:gd name="T31" fmla="*/ 16 h 24"/>
                <a:gd name="T32" fmla="*/ 17 w 19"/>
                <a:gd name="T33" fmla="*/ 16 h 24"/>
                <a:gd name="T34" fmla="*/ 17 w 19"/>
                <a:gd name="T35" fmla="*/ 16 h 24"/>
                <a:gd name="T36" fmla="*/ 17 w 19"/>
                <a:gd name="T37" fmla="*/ 19 h 24"/>
                <a:gd name="T38" fmla="*/ 17 w 19"/>
                <a:gd name="T39" fmla="*/ 22 h 24"/>
                <a:gd name="T40" fmla="*/ 17 w 19"/>
                <a:gd name="T41" fmla="*/ 24 h 24"/>
                <a:gd name="T42" fmla="*/ 14 w 19"/>
                <a:gd name="T43" fmla="*/ 24 h 24"/>
                <a:gd name="T44" fmla="*/ 9 w 19"/>
                <a:gd name="T45" fmla="*/ 24 h 24"/>
                <a:gd name="T46" fmla="*/ 8 w 19"/>
                <a:gd name="T47" fmla="*/ 22 h 24"/>
                <a:gd name="T48" fmla="*/ 4 w 19"/>
                <a:gd name="T49" fmla="*/ 21 h 24"/>
                <a:gd name="T50" fmla="*/ 1 w 19"/>
                <a:gd name="T51" fmla="*/ 18 h 24"/>
                <a:gd name="T52" fmla="*/ 1 w 19"/>
                <a:gd name="T53" fmla="*/ 16 h 24"/>
                <a:gd name="T54" fmla="*/ 0 w 19"/>
                <a:gd name="T55" fmla="*/ 16 h 24"/>
                <a:gd name="T56" fmla="*/ 0 w 19"/>
                <a:gd name="T57" fmla="*/ 16 h 24"/>
                <a:gd name="T58" fmla="*/ 0 w 19"/>
                <a:gd name="T59" fmla="*/ 13 h 24"/>
                <a:gd name="T60" fmla="*/ 0 w 19"/>
                <a:gd name="T61" fmla="*/ 11 h 24"/>
                <a:gd name="T62" fmla="*/ 0 w 19"/>
                <a:gd name="T63" fmla="*/ 10 h 24"/>
                <a:gd name="T64" fmla="*/ 1 w 19"/>
                <a:gd name="T65" fmla="*/ 7 h 24"/>
                <a:gd name="T66" fmla="*/ 3 w 19"/>
                <a:gd name="T67" fmla="*/ 5 h 24"/>
                <a:gd name="T68" fmla="*/ 4 w 19"/>
                <a:gd name="T69" fmla="*/ 4 h 24"/>
                <a:gd name="T70" fmla="*/ 6 w 19"/>
                <a:gd name="T71" fmla="*/ 2 h 24"/>
                <a:gd name="T72" fmla="*/ 8 w 19"/>
                <a:gd name="T73" fmla="*/ 0 h 24"/>
                <a:gd name="T74" fmla="*/ 8 w 19"/>
                <a:gd name="T7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" h="24">
                  <a:moveTo>
                    <a:pt x="8" y="0"/>
                  </a:moveTo>
                  <a:lnTo>
                    <a:pt x="9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7" y="19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4" y="24"/>
                  </a:lnTo>
                  <a:lnTo>
                    <a:pt x="9" y="24"/>
                  </a:lnTo>
                  <a:lnTo>
                    <a:pt x="8" y="22"/>
                  </a:lnTo>
                  <a:lnTo>
                    <a:pt x="4" y="21"/>
                  </a:lnTo>
                  <a:lnTo>
                    <a:pt x="1" y="18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7"/>
                  </a:lnTo>
                  <a:lnTo>
                    <a:pt x="3" y="5"/>
                  </a:lnTo>
                  <a:lnTo>
                    <a:pt x="4" y="4"/>
                  </a:lnTo>
                  <a:lnTo>
                    <a:pt x="6" y="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9" name="Freeform 45">
              <a:extLst>
                <a:ext uri="{FF2B5EF4-FFF2-40B4-BE49-F238E27FC236}">
                  <a16:creationId xmlns:a16="http://schemas.microsoft.com/office/drawing/2014/main" id="{B33F6DD0-0B10-408D-BDAD-C691E17AC77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72741" y="3320461"/>
              <a:ext cx="185177" cy="159836"/>
            </a:xfrm>
            <a:custGeom>
              <a:avLst/>
              <a:gdLst>
                <a:gd name="T0" fmla="*/ 93 w 95"/>
                <a:gd name="T1" fmla="*/ 1 h 82"/>
                <a:gd name="T2" fmla="*/ 95 w 95"/>
                <a:gd name="T3" fmla="*/ 5 h 82"/>
                <a:gd name="T4" fmla="*/ 92 w 95"/>
                <a:gd name="T5" fmla="*/ 8 h 82"/>
                <a:gd name="T6" fmla="*/ 85 w 95"/>
                <a:gd name="T7" fmla="*/ 12 h 82"/>
                <a:gd name="T8" fmla="*/ 79 w 95"/>
                <a:gd name="T9" fmla="*/ 16 h 82"/>
                <a:gd name="T10" fmla="*/ 79 w 95"/>
                <a:gd name="T11" fmla="*/ 20 h 82"/>
                <a:gd name="T12" fmla="*/ 81 w 95"/>
                <a:gd name="T13" fmla="*/ 27 h 82"/>
                <a:gd name="T14" fmla="*/ 79 w 95"/>
                <a:gd name="T15" fmla="*/ 31 h 82"/>
                <a:gd name="T16" fmla="*/ 78 w 95"/>
                <a:gd name="T17" fmla="*/ 41 h 82"/>
                <a:gd name="T18" fmla="*/ 76 w 95"/>
                <a:gd name="T19" fmla="*/ 47 h 82"/>
                <a:gd name="T20" fmla="*/ 66 w 95"/>
                <a:gd name="T21" fmla="*/ 52 h 82"/>
                <a:gd name="T22" fmla="*/ 55 w 95"/>
                <a:gd name="T23" fmla="*/ 58 h 82"/>
                <a:gd name="T24" fmla="*/ 43 w 95"/>
                <a:gd name="T25" fmla="*/ 64 h 82"/>
                <a:gd name="T26" fmla="*/ 33 w 95"/>
                <a:gd name="T27" fmla="*/ 71 h 82"/>
                <a:gd name="T28" fmla="*/ 22 w 95"/>
                <a:gd name="T29" fmla="*/ 77 h 82"/>
                <a:gd name="T30" fmla="*/ 10 w 95"/>
                <a:gd name="T31" fmla="*/ 82 h 82"/>
                <a:gd name="T32" fmla="*/ 7 w 95"/>
                <a:gd name="T33" fmla="*/ 79 h 82"/>
                <a:gd name="T34" fmla="*/ 2 w 95"/>
                <a:gd name="T35" fmla="*/ 75 h 82"/>
                <a:gd name="T36" fmla="*/ 2 w 95"/>
                <a:gd name="T37" fmla="*/ 72 h 82"/>
                <a:gd name="T38" fmla="*/ 2 w 95"/>
                <a:gd name="T39" fmla="*/ 71 h 82"/>
                <a:gd name="T40" fmla="*/ 2 w 95"/>
                <a:gd name="T41" fmla="*/ 68 h 82"/>
                <a:gd name="T42" fmla="*/ 0 w 95"/>
                <a:gd name="T43" fmla="*/ 66 h 82"/>
                <a:gd name="T44" fmla="*/ 2 w 95"/>
                <a:gd name="T45" fmla="*/ 63 h 82"/>
                <a:gd name="T46" fmla="*/ 3 w 95"/>
                <a:gd name="T47" fmla="*/ 61 h 82"/>
                <a:gd name="T48" fmla="*/ 3 w 95"/>
                <a:gd name="T49" fmla="*/ 61 h 82"/>
                <a:gd name="T50" fmla="*/ 3 w 95"/>
                <a:gd name="T51" fmla="*/ 58 h 82"/>
                <a:gd name="T52" fmla="*/ 5 w 95"/>
                <a:gd name="T53" fmla="*/ 57 h 82"/>
                <a:gd name="T54" fmla="*/ 8 w 95"/>
                <a:gd name="T55" fmla="*/ 58 h 82"/>
                <a:gd name="T56" fmla="*/ 7 w 95"/>
                <a:gd name="T57" fmla="*/ 57 h 82"/>
                <a:gd name="T58" fmla="*/ 8 w 95"/>
                <a:gd name="T59" fmla="*/ 55 h 82"/>
                <a:gd name="T60" fmla="*/ 11 w 95"/>
                <a:gd name="T61" fmla="*/ 52 h 82"/>
                <a:gd name="T62" fmla="*/ 10 w 95"/>
                <a:gd name="T63" fmla="*/ 47 h 82"/>
                <a:gd name="T64" fmla="*/ 8 w 95"/>
                <a:gd name="T65" fmla="*/ 47 h 82"/>
                <a:gd name="T66" fmla="*/ 8 w 95"/>
                <a:gd name="T67" fmla="*/ 44 h 82"/>
                <a:gd name="T68" fmla="*/ 5 w 95"/>
                <a:gd name="T69" fmla="*/ 44 h 82"/>
                <a:gd name="T70" fmla="*/ 2 w 95"/>
                <a:gd name="T71" fmla="*/ 39 h 82"/>
                <a:gd name="T72" fmla="*/ 2 w 95"/>
                <a:gd name="T73" fmla="*/ 33 h 82"/>
                <a:gd name="T74" fmla="*/ 0 w 95"/>
                <a:gd name="T75" fmla="*/ 30 h 82"/>
                <a:gd name="T76" fmla="*/ 3 w 95"/>
                <a:gd name="T77" fmla="*/ 23 h 82"/>
                <a:gd name="T78" fmla="*/ 7 w 95"/>
                <a:gd name="T79" fmla="*/ 23 h 82"/>
                <a:gd name="T80" fmla="*/ 8 w 95"/>
                <a:gd name="T81" fmla="*/ 19 h 82"/>
                <a:gd name="T82" fmla="*/ 11 w 95"/>
                <a:gd name="T83" fmla="*/ 19 h 82"/>
                <a:gd name="T84" fmla="*/ 11 w 95"/>
                <a:gd name="T85" fmla="*/ 14 h 82"/>
                <a:gd name="T86" fmla="*/ 13 w 95"/>
                <a:gd name="T87" fmla="*/ 9 h 82"/>
                <a:gd name="T88" fmla="*/ 16 w 95"/>
                <a:gd name="T89" fmla="*/ 9 h 82"/>
                <a:gd name="T90" fmla="*/ 21 w 95"/>
                <a:gd name="T91" fmla="*/ 11 h 82"/>
                <a:gd name="T92" fmla="*/ 25 w 95"/>
                <a:gd name="T93" fmla="*/ 11 h 82"/>
                <a:gd name="T94" fmla="*/ 30 w 95"/>
                <a:gd name="T95" fmla="*/ 9 h 82"/>
                <a:gd name="T96" fmla="*/ 38 w 95"/>
                <a:gd name="T97" fmla="*/ 8 h 82"/>
                <a:gd name="T98" fmla="*/ 41 w 95"/>
                <a:gd name="T99" fmla="*/ 11 h 82"/>
                <a:gd name="T100" fmla="*/ 48 w 95"/>
                <a:gd name="T101" fmla="*/ 11 h 82"/>
                <a:gd name="T102" fmla="*/ 57 w 95"/>
                <a:gd name="T103" fmla="*/ 9 h 82"/>
                <a:gd name="T104" fmla="*/ 71 w 95"/>
                <a:gd name="T105" fmla="*/ 5 h 82"/>
                <a:gd name="T106" fmla="*/ 78 w 95"/>
                <a:gd name="T107" fmla="*/ 5 h 82"/>
                <a:gd name="T108" fmla="*/ 82 w 95"/>
                <a:gd name="T109" fmla="*/ 5 h 82"/>
                <a:gd name="T110" fmla="*/ 90 w 95"/>
                <a:gd name="T111" fmla="*/ 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5" h="82">
                  <a:moveTo>
                    <a:pt x="93" y="0"/>
                  </a:moveTo>
                  <a:lnTo>
                    <a:pt x="93" y="1"/>
                  </a:lnTo>
                  <a:lnTo>
                    <a:pt x="93" y="1"/>
                  </a:lnTo>
                  <a:lnTo>
                    <a:pt x="95" y="1"/>
                  </a:lnTo>
                  <a:lnTo>
                    <a:pt x="95" y="3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3" y="6"/>
                  </a:lnTo>
                  <a:lnTo>
                    <a:pt x="92" y="8"/>
                  </a:lnTo>
                  <a:lnTo>
                    <a:pt x="90" y="9"/>
                  </a:lnTo>
                  <a:lnTo>
                    <a:pt x="87" y="12"/>
                  </a:lnTo>
                  <a:lnTo>
                    <a:pt x="85" y="12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79" y="16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79" y="20"/>
                  </a:lnTo>
                  <a:lnTo>
                    <a:pt x="79" y="23"/>
                  </a:lnTo>
                  <a:lnTo>
                    <a:pt x="81" y="25"/>
                  </a:lnTo>
                  <a:lnTo>
                    <a:pt x="81" y="27"/>
                  </a:lnTo>
                  <a:lnTo>
                    <a:pt x="81" y="28"/>
                  </a:lnTo>
                  <a:lnTo>
                    <a:pt x="79" y="30"/>
                  </a:lnTo>
                  <a:lnTo>
                    <a:pt x="79" y="31"/>
                  </a:lnTo>
                  <a:lnTo>
                    <a:pt x="79" y="33"/>
                  </a:lnTo>
                  <a:lnTo>
                    <a:pt x="78" y="38"/>
                  </a:lnTo>
                  <a:lnTo>
                    <a:pt x="78" y="41"/>
                  </a:lnTo>
                  <a:lnTo>
                    <a:pt x="78" y="42"/>
                  </a:lnTo>
                  <a:lnTo>
                    <a:pt x="78" y="44"/>
                  </a:lnTo>
                  <a:lnTo>
                    <a:pt x="76" y="47"/>
                  </a:lnTo>
                  <a:lnTo>
                    <a:pt x="74" y="49"/>
                  </a:lnTo>
                  <a:lnTo>
                    <a:pt x="71" y="49"/>
                  </a:lnTo>
                  <a:lnTo>
                    <a:pt x="66" y="52"/>
                  </a:lnTo>
                  <a:lnTo>
                    <a:pt x="63" y="53"/>
                  </a:lnTo>
                  <a:lnTo>
                    <a:pt x="59" y="57"/>
                  </a:lnTo>
                  <a:lnTo>
                    <a:pt x="55" y="58"/>
                  </a:lnTo>
                  <a:lnTo>
                    <a:pt x="51" y="61"/>
                  </a:lnTo>
                  <a:lnTo>
                    <a:pt x="48" y="63"/>
                  </a:lnTo>
                  <a:lnTo>
                    <a:pt x="43" y="64"/>
                  </a:lnTo>
                  <a:lnTo>
                    <a:pt x="40" y="68"/>
                  </a:lnTo>
                  <a:lnTo>
                    <a:pt x="35" y="69"/>
                  </a:lnTo>
                  <a:lnTo>
                    <a:pt x="33" y="71"/>
                  </a:lnTo>
                  <a:lnTo>
                    <a:pt x="29" y="74"/>
                  </a:lnTo>
                  <a:lnTo>
                    <a:pt x="25" y="75"/>
                  </a:lnTo>
                  <a:lnTo>
                    <a:pt x="22" y="77"/>
                  </a:lnTo>
                  <a:lnTo>
                    <a:pt x="19" y="79"/>
                  </a:lnTo>
                  <a:lnTo>
                    <a:pt x="14" y="82"/>
                  </a:lnTo>
                  <a:lnTo>
                    <a:pt x="10" y="82"/>
                  </a:lnTo>
                  <a:lnTo>
                    <a:pt x="8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3" y="79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5"/>
                  </a:lnTo>
                  <a:lnTo>
                    <a:pt x="0" y="74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2" y="64"/>
                  </a:lnTo>
                  <a:lnTo>
                    <a:pt x="2" y="63"/>
                  </a:lnTo>
                  <a:lnTo>
                    <a:pt x="2" y="63"/>
                  </a:lnTo>
                  <a:lnTo>
                    <a:pt x="3" y="63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2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0" y="47"/>
                  </a:lnTo>
                  <a:lnTo>
                    <a:pt x="10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7" y="44"/>
                  </a:lnTo>
                  <a:lnTo>
                    <a:pt x="5" y="44"/>
                  </a:lnTo>
                  <a:lnTo>
                    <a:pt x="3" y="44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4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1" y="19"/>
                  </a:lnTo>
                  <a:lnTo>
                    <a:pt x="13" y="19"/>
                  </a:lnTo>
                  <a:lnTo>
                    <a:pt x="13" y="17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4" y="9"/>
                  </a:lnTo>
                  <a:lnTo>
                    <a:pt x="16" y="9"/>
                  </a:lnTo>
                  <a:lnTo>
                    <a:pt x="18" y="11"/>
                  </a:lnTo>
                  <a:lnTo>
                    <a:pt x="19" y="11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4" y="11"/>
                  </a:lnTo>
                  <a:lnTo>
                    <a:pt x="25" y="11"/>
                  </a:lnTo>
                  <a:lnTo>
                    <a:pt x="29" y="9"/>
                  </a:lnTo>
                  <a:lnTo>
                    <a:pt x="29" y="9"/>
                  </a:lnTo>
                  <a:lnTo>
                    <a:pt x="30" y="9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9"/>
                  </a:lnTo>
                  <a:lnTo>
                    <a:pt x="41" y="11"/>
                  </a:lnTo>
                  <a:lnTo>
                    <a:pt x="43" y="11"/>
                  </a:lnTo>
                  <a:lnTo>
                    <a:pt x="44" y="11"/>
                  </a:lnTo>
                  <a:lnTo>
                    <a:pt x="48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7" y="9"/>
                  </a:lnTo>
                  <a:lnTo>
                    <a:pt x="62" y="8"/>
                  </a:lnTo>
                  <a:lnTo>
                    <a:pt x="68" y="6"/>
                  </a:lnTo>
                  <a:lnTo>
                    <a:pt x="71" y="5"/>
                  </a:lnTo>
                  <a:lnTo>
                    <a:pt x="73" y="3"/>
                  </a:lnTo>
                  <a:lnTo>
                    <a:pt x="74" y="3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5" y="3"/>
                  </a:lnTo>
                  <a:lnTo>
                    <a:pt x="89" y="3"/>
                  </a:lnTo>
                  <a:lnTo>
                    <a:pt x="90" y="1"/>
                  </a:lnTo>
                  <a:lnTo>
                    <a:pt x="92" y="1"/>
                  </a:lnTo>
                  <a:lnTo>
                    <a:pt x="9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0" name="Freeform 46">
              <a:extLst>
                <a:ext uri="{FF2B5EF4-FFF2-40B4-BE49-F238E27FC236}">
                  <a16:creationId xmlns:a16="http://schemas.microsoft.com/office/drawing/2014/main" id="{6F6B0233-EB38-40C1-8008-1A674B092389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7176"/>
              <a:ext cx="3898" cy="0"/>
            </a:xfrm>
            <a:custGeom>
              <a:avLst/>
              <a:gdLst>
                <a:gd name="T0" fmla="*/ 0 w 2"/>
                <a:gd name="T1" fmla="*/ 2 w 2"/>
                <a:gd name="T2" fmla="*/ 2 w 2"/>
                <a:gd name="T3" fmla="*/ 2 w 2"/>
                <a:gd name="T4" fmla="*/ 0 w 2"/>
                <a:gd name="T5" fmla="*/ 0 w 2"/>
                <a:gd name="T6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1" name="Freeform 47">
              <a:extLst>
                <a:ext uri="{FF2B5EF4-FFF2-40B4-BE49-F238E27FC236}">
                  <a16:creationId xmlns:a16="http://schemas.microsoft.com/office/drawing/2014/main" id="{54AD4853-BFEE-4942-9FB6-364F3629C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7108" y="4010485"/>
              <a:ext cx="66274" cy="35086"/>
            </a:xfrm>
            <a:custGeom>
              <a:avLst/>
              <a:gdLst>
                <a:gd name="T0" fmla="*/ 9 w 34"/>
                <a:gd name="T1" fmla="*/ 0 h 18"/>
                <a:gd name="T2" fmla="*/ 11 w 34"/>
                <a:gd name="T3" fmla="*/ 0 h 18"/>
                <a:gd name="T4" fmla="*/ 14 w 34"/>
                <a:gd name="T5" fmla="*/ 0 h 18"/>
                <a:gd name="T6" fmla="*/ 15 w 34"/>
                <a:gd name="T7" fmla="*/ 2 h 18"/>
                <a:gd name="T8" fmla="*/ 17 w 34"/>
                <a:gd name="T9" fmla="*/ 3 h 18"/>
                <a:gd name="T10" fmla="*/ 19 w 34"/>
                <a:gd name="T11" fmla="*/ 5 h 18"/>
                <a:gd name="T12" fmla="*/ 20 w 34"/>
                <a:gd name="T13" fmla="*/ 7 h 18"/>
                <a:gd name="T14" fmla="*/ 22 w 34"/>
                <a:gd name="T15" fmla="*/ 7 h 18"/>
                <a:gd name="T16" fmla="*/ 22 w 34"/>
                <a:gd name="T17" fmla="*/ 8 h 18"/>
                <a:gd name="T18" fmla="*/ 23 w 34"/>
                <a:gd name="T19" fmla="*/ 8 h 18"/>
                <a:gd name="T20" fmla="*/ 26 w 34"/>
                <a:gd name="T21" fmla="*/ 7 h 18"/>
                <a:gd name="T22" fmla="*/ 28 w 34"/>
                <a:gd name="T23" fmla="*/ 7 h 18"/>
                <a:gd name="T24" fmla="*/ 30 w 34"/>
                <a:gd name="T25" fmla="*/ 8 h 18"/>
                <a:gd name="T26" fmla="*/ 33 w 34"/>
                <a:gd name="T27" fmla="*/ 8 h 18"/>
                <a:gd name="T28" fmla="*/ 34 w 34"/>
                <a:gd name="T29" fmla="*/ 8 h 18"/>
                <a:gd name="T30" fmla="*/ 33 w 34"/>
                <a:gd name="T31" fmla="*/ 13 h 18"/>
                <a:gd name="T32" fmla="*/ 33 w 34"/>
                <a:gd name="T33" fmla="*/ 13 h 18"/>
                <a:gd name="T34" fmla="*/ 33 w 34"/>
                <a:gd name="T35" fmla="*/ 14 h 18"/>
                <a:gd name="T36" fmla="*/ 33 w 34"/>
                <a:gd name="T37" fmla="*/ 14 h 18"/>
                <a:gd name="T38" fmla="*/ 31 w 34"/>
                <a:gd name="T39" fmla="*/ 18 h 18"/>
                <a:gd name="T40" fmla="*/ 30 w 34"/>
                <a:gd name="T41" fmla="*/ 18 h 18"/>
                <a:gd name="T42" fmla="*/ 23 w 34"/>
                <a:gd name="T43" fmla="*/ 18 h 18"/>
                <a:gd name="T44" fmla="*/ 20 w 34"/>
                <a:gd name="T45" fmla="*/ 16 h 18"/>
                <a:gd name="T46" fmla="*/ 22 w 34"/>
                <a:gd name="T47" fmla="*/ 18 h 18"/>
                <a:gd name="T48" fmla="*/ 22 w 34"/>
                <a:gd name="T49" fmla="*/ 18 h 18"/>
                <a:gd name="T50" fmla="*/ 11 w 34"/>
                <a:gd name="T51" fmla="*/ 14 h 18"/>
                <a:gd name="T52" fmla="*/ 4 w 34"/>
                <a:gd name="T53" fmla="*/ 13 h 18"/>
                <a:gd name="T54" fmla="*/ 0 w 34"/>
                <a:gd name="T55" fmla="*/ 10 h 18"/>
                <a:gd name="T56" fmla="*/ 0 w 34"/>
                <a:gd name="T57" fmla="*/ 8 h 18"/>
                <a:gd name="T58" fmla="*/ 1 w 34"/>
                <a:gd name="T59" fmla="*/ 7 h 18"/>
                <a:gd name="T60" fmla="*/ 3 w 34"/>
                <a:gd name="T61" fmla="*/ 5 h 18"/>
                <a:gd name="T62" fmla="*/ 4 w 34"/>
                <a:gd name="T63" fmla="*/ 5 h 18"/>
                <a:gd name="T64" fmla="*/ 6 w 34"/>
                <a:gd name="T65" fmla="*/ 3 h 18"/>
                <a:gd name="T66" fmla="*/ 7 w 34"/>
                <a:gd name="T67" fmla="*/ 2 h 18"/>
                <a:gd name="T68" fmla="*/ 7 w 34"/>
                <a:gd name="T69" fmla="*/ 2 h 18"/>
                <a:gd name="T70" fmla="*/ 7 w 34"/>
                <a:gd name="T71" fmla="*/ 0 h 18"/>
                <a:gd name="T72" fmla="*/ 9 w 34"/>
                <a:gd name="T7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4" h="18"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6" y="7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4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1" y="18"/>
                  </a:lnTo>
                  <a:lnTo>
                    <a:pt x="31" y="18"/>
                  </a:lnTo>
                  <a:lnTo>
                    <a:pt x="30" y="18"/>
                  </a:lnTo>
                  <a:lnTo>
                    <a:pt x="26" y="18"/>
                  </a:lnTo>
                  <a:lnTo>
                    <a:pt x="23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17" y="16"/>
                  </a:lnTo>
                  <a:lnTo>
                    <a:pt x="11" y="14"/>
                  </a:lnTo>
                  <a:lnTo>
                    <a:pt x="7" y="13"/>
                  </a:lnTo>
                  <a:lnTo>
                    <a:pt x="4" y="13"/>
                  </a:lnTo>
                  <a:lnTo>
                    <a:pt x="1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1" y="7"/>
                  </a:lnTo>
                  <a:lnTo>
                    <a:pt x="3" y="5"/>
                  </a:lnTo>
                  <a:lnTo>
                    <a:pt x="3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3"/>
                  </a:lnTo>
                  <a:lnTo>
                    <a:pt x="6" y="3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2" name="Freeform 48">
              <a:extLst>
                <a:ext uri="{FF2B5EF4-FFF2-40B4-BE49-F238E27FC236}">
                  <a16:creationId xmlns:a16="http://schemas.microsoft.com/office/drawing/2014/main" id="{A1791056-530A-4864-9B77-A8F5CC03AE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46271" y="4371090"/>
              <a:ext cx="27289" cy="44833"/>
            </a:xfrm>
            <a:custGeom>
              <a:avLst/>
              <a:gdLst>
                <a:gd name="T0" fmla="*/ 3 w 14"/>
                <a:gd name="T1" fmla="*/ 17 h 23"/>
                <a:gd name="T2" fmla="*/ 5 w 14"/>
                <a:gd name="T3" fmla="*/ 19 h 23"/>
                <a:gd name="T4" fmla="*/ 5 w 14"/>
                <a:gd name="T5" fmla="*/ 20 h 23"/>
                <a:gd name="T6" fmla="*/ 3 w 14"/>
                <a:gd name="T7" fmla="*/ 22 h 23"/>
                <a:gd name="T8" fmla="*/ 2 w 14"/>
                <a:gd name="T9" fmla="*/ 23 h 23"/>
                <a:gd name="T10" fmla="*/ 2 w 14"/>
                <a:gd name="T11" fmla="*/ 22 h 23"/>
                <a:gd name="T12" fmla="*/ 0 w 14"/>
                <a:gd name="T13" fmla="*/ 22 h 23"/>
                <a:gd name="T14" fmla="*/ 0 w 14"/>
                <a:gd name="T15" fmla="*/ 20 h 23"/>
                <a:gd name="T16" fmla="*/ 0 w 14"/>
                <a:gd name="T17" fmla="*/ 20 h 23"/>
                <a:gd name="T18" fmla="*/ 2 w 14"/>
                <a:gd name="T19" fmla="*/ 19 h 23"/>
                <a:gd name="T20" fmla="*/ 3 w 14"/>
                <a:gd name="T21" fmla="*/ 17 h 23"/>
                <a:gd name="T22" fmla="*/ 3 w 14"/>
                <a:gd name="T23" fmla="*/ 17 h 23"/>
                <a:gd name="T24" fmla="*/ 14 w 14"/>
                <a:gd name="T25" fmla="*/ 0 h 23"/>
                <a:gd name="T26" fmla="*/ 14 w 14"/>
                <a:gd name="T27" fmla="*/ 0 h 23"/>
                <a:gd name="T28" fmla="*/ 14 w 14"/>
                <a:gd name="T29" fmla="*/ 0 h 23"/>
                <a:gd name="T30" fmla="*/ 14 w 14"/>
                <a:gd name="T31" fmla="*/ 0 h 23"/>
                <a:gd name="T32" fmla="*/ 14 w 14"/>
                <a:gd name="T33" fmla="*/ 1 h 23"/>
                <a:gd name="T34" fmla="*/ 14 w 14"/>
                <a:gd name="T35" fmla="*/ 1 h 23"/>
                <a:gd name="T36" fmla="*/ 13 w 14"/>
                <a:gd name="T37" fmla="*/ 1 h 23"/>
                <a:gd name="T38" fmla="*/ 13 w 14"/>
                <a:gd name="T39" fmla="*/ 0 h 23"/>
                <a:gd name="T40" fmla="*/ 14 w 14"/>
                <a:gd name="T41" fmla="*/ 0 h 23"/>
                <a:gd name="T42" fmla="*/ 14 w 14"/>
                <a:gd name="T4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23">
                  <a:moveTo>
                    <a:pt x="3" y="17"/>
                  </a:moveTo>
                  <a:lnTo>
                    <a:pt x="5" y="19"/>
                  </a:lnTo>
                  <a:lnTo>
                    <a:pt x="5" y="20"/>
                  </a:lnTo>
                  <a:lnTo>
                    <a:pt x="3" y="22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9"/>
                  </a:lnTo>
                  <a:lnTo>
                    <a:pt x="3" y="17"/>
                  </a:lnTo>
                  <a:lnTo>
                    <a:pt x="3" y="17"/>
                  </a:lnTo>
                  <a:close/>
                  <a:moveTo>
                    <a:pt x="14" y="0"/>
                  </a:move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3" name="Freeform 49">
              <a:extLst>
                <a:ext uri="{FF2B5EF4-FFF2-40B4-BE49-F238E27FC236}">
                  <a16:creationId xmlns:a16="http://schemas.microsoft.com/office/drawing/2014/main" id="{64EF89C4-6060-45EA-B8A2-520908A39E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445272" y="4072860"/>
              <a:ext cx="311875" cy="245602"/>
            </a:xfrm>
            <a:custGeom>
              <a:avLst/>
              <a:gdLst>
                <a:gd name="T0" fmla="*/ 129 w 160"/>
                <a:gd name="T1" fmla="*/ 8 h 126"/>
                <a:gd name="T2" fmla="*/ 129 w 160"/>
                <a:gd name="T3" fmla="*/ 9 h 126"/>
                <a:gd name="T4" fmla="*/ 130 w 160"/>
                <a:gd name="T5" fmla="*/ 22 h 126"/>
                <a:gd name="T6" fmla="*/ 135 w 160"/>
                <a:gd name="T7" fmla="*/ 25 h 126"/>
                <a:gd name="T8" fmla="*/ 141 w 160"/>
                <a:gd name="T9" fmla="*/ 33 h 126"/>
                <a:gd name="T10" fmla="*/ 141 w 160"/>
                <a:gd name="T11" fmla="*/ 34 h 126"/>
                <a:gd name="T12" fmla="*/ 140 w 160"/>
                <a:gd name="T13" fmla="*/ 39 h 126"/>
                <a:gd name="T14" fmla="*/ 143 w 160"/>
                <a:gd name="T15" fmla="*/ 41 h 126"/>
                <a:gd name="T16" fmla="*/ 143 w 160"/>
                <a:gd name="T17" fmla="*/ 53 h 126"/>
                <a:gd name="T18" fmla="*/ 135 w 160"/>
                <a:gd name="T19" fmla="*/ 55 h 126"/>
                <a:gd name="T20" fmla="*/ 127 w 160"/>
                <a:gd name="T21" fmla="*/ 61 h 126"/>
                <a:gd name="T22" fmla="*/ 135 w 160"/>
                <a:gd name="T23" fmla="*/ 66 h 126"/>
                <a:gd name="T24" fmla="*/ 143 w 160"/>
                <a:gd name="T25" fmla="*/ 71 h 126"/>
                <a:gd name="T26" fmla="*/ 151 w 160"/>
                <a:gd name="T27" fmla="*/ 80 h 126"/>
                <a:gd name="T28" fmla="*/ 157 w 160"/>
                <a:gd name="T29" fmla="*/ 93 h 126"/>
                <a:gd name="T30" fmla="*/ 157 w 160"/>
                <a:gd name="T31" fmla="*/ 101 h 126"/>
                <a:gd name="T32" fmla="*/ 138 w 160"/>
                <a:gd name="T33" fmla="*/ 120 h 126"/>
                <a:gd name="T34" fmla="*/ 127 w 160"/>
                <a:gd name="T35" fmla="*/ 121 h 126"/>
                <a:gd name="T36" fmla="*/ 116 w 160"/>
                <a:gd name="T37" fmla="*/ 124 h 126"/>
                <a:gd name="T38" fmla="*/ 113 w 160"/>
                <a:gd name="T39" fmla="*/ 124 h 126"/>
                <a:gd name="T40" fmla="*/ 105 w 160"/>
                <a:gd name="T41" fmla="*/ 124 h 126"/>
                <a:gd name="T42" fmla="*/ 97 w 160"/>
                <a:gd name="T43" fmla="*/ 126 h 126"/>
                <a:gd name="T44" fmla="*/ 94 w 160"/>
                <a:gd name="T45" fmla="*/ 124 h 126"/>
                <a:gd name="T46" fmla="*/ 91 w 160"/>
                <a:gd name="T47" fmla="*/ 121 h 126"/>
                <a:gd name="T48" fmla="*/ 80 w 160"/>
                <a:gd name="T49" fmla="*/ 110 h 126"/>
                <a:gd name="T50" fmla="*/ 71 w 160"/>
                <a:gd name="T51" fmla="*/ 113 h 126"/>
                <a:gd name="T52" fmla="*/ 61 w 160"/>
                <a:gd name="T53" fmla="*/ 115 h 126"/>
                <a:gd name="T54" fmla="*/ 55 w 160"/>
                <a:gd name="T55" fmla="*/ 112 h 126"/>
                <a:gd name="T56" fmla="*/ 50 w 160"/>
                <a:gd name="T57" fmla="*/ 107 h 126"/>
                <a:gd name="T58" fmla="*/ 44 w 160"/>
                <a:gd name="T59" fmla="*/ 97 h 126"/>
                <a:gd name="T60" fmla="*/ 41 w 160"/>
                <a:gd name="T61" fmla="*/ 93 h 126"/>
                <a:gd name="T62" fmla="*/ 33 w 160"/>
                <a:gd name="T63" fmla="*/ 86 h 126"/>
                <a:gd name="T64" fmla="*/ 30 w 160"/>
                <a:gd name="T65" fmla="*/ 79 h 126"/>
                <a:gd name="T66" fmla="*/ 17 w 160"/>
                <a:gd name="T67" fmla="*/ 69 h 126"/>
                <a:gd name="T68" fmla="*/ 12 w 160"/>
                <a:gd name="T69" fmla="*/ 61 h 126"/>
                <a:gd name="T70" fmla="*/ 1 w 160"/>
                <a:gd name="T71" fmla="*/ 57 h 126"/>
                <a:gd name="T72" fmla="*/ 1 w 160"/>
                <a:gd name="T73" fmla="*/ 50 h 126"/>
                <a:gd name="T74" fmla="*/ 7 w 160"/>
                <a:gd name="T75" fmla="*/ 44 h 126"/>
                <a:gd name="T76" fmla="*/ 9 w 160"/>
                <a:gd name="T77" fmla="*/ 39 h 126"/>
                <a:gd name="T78" fmla="*/ 12 w 160"/>
                <a:gd name="T79" fmla="*/ 31 h 126"/>
                <a:gd name="T80" fmla="*/ 17 w 160"/>
                <a:gd name="T81" fmla="*/ 28 h 126"/>
                <a:gd name="T82" fmla="*/ 25 w 160"/>
                <a:gd name="T83" fmla="*/ 30 h 126"/>
                <a:gd name="T84" fmla="*/ 36 w 160"/>
                <a:gd name="T85" fmla="*/ 39 h 126"/>
                <a:gd name="T86" fmla="*/ 53 w 160"/>
                <a:gd name="T87" fmla="*/ 38 h 126"/>
                <a:gd name="T88" fmla="*/ 69 w 160"/>
                <a:gd name="T89" fmla="*/ 39 h 126"/>
                <a:gd name="T90" fmla="*/ 77 w 160"/>
                <a:gd name="T91" fmla="*/ 36 h 126"/>
                <a:gd name="T92" fmla="*/ 83 w 160"/>
                <a:gd name="T93" fmla="*/ 28 h 126"/>
                <a:gd name="T94" fmla="*/ 96 w 160"/>
                <a:gd name="T95" fmla="*/ 36 h 126"/>
                <a:gd name="T96" fmla="*/ 102 w 160"/>
                <a:gd name="T97" fmla="*/ 36 h 126"/>
                <a:gd name="T98" fmla="*/ 113 w 160"/>
                <a:gd name="T99" fmla="*/ 23 h 126"/>
                <a:gd name="T100" fmla="*/ 118 w 160"/>
                <a:gd name="T101" fmla="*/ 12 h 126"/>
                <a:gd name="T102" fmla="*/ 115 w 160"/>
                <a:gd name="T103" fmla="*/ 3 h 126"/>
                <a:gd name="T104" fmla="*/ 124 w 160"/>
                <a:gd name="T105" fmla="*/ 1 h 126"/>
                <a:gd name="T106" fmla="*/ 124 w 160"/>
                <a:gd name="T10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0" h="126">
                  <a:moveTo>
                    <a:pt x="124" y="0"/>
                  </a:moveTo>
                  <a:lnTo>
                    <a:pt x="130" y="0"/>
                  </a:lnTo>
                  <a:lnTo>
                    <a:pt x="130" y="1"/>
                  </a:lnTo>
                  <a:lnTo>
                    <a:pt x="130" y="5"/>
                  </a:lnTo>
                  <a:lnTo>
                    <a:pt x="130" y="6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5" y="25"/>
                  </a:lnTo>
                  <a:lnTo>
                    <a:pt x="141" y="30"/>
                  </a:lnTo>
                  <a:lnTo>
                    <a:pt x="141" y="30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3"/>
                  </a:lnTo>
                  <a:lnTo>
                    <a:pt x="141" y="33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6"/>
                  </a:lnTo>
                  <a:lnTo>
                    <a:pt x="140" y="38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4"/>
                  </a:lnTo>
                  <a:lnTo>
                    <a:pt x="143" y="47"/>
                  </a:lnTo>
                  <a:lnTo>
                    <a:pt x="143" y="50"/>
                  </a:lnTo>
                  <a:lnTo>
                    <a:pt x="143" y="52"/>
                  </a:lnTo>
                  <a:lnTo>
                    <a:pt x="143" y="53"/>
                  </a:lnTo>
                  <a:lnTo>
                    <a:pt x="143" y="53"/>
                  </a:lnTo>
                  <a:lnTo>
                    <a:pt x="143" y="55"/>
                  </a:lnTo>
                  <a:lnTo>
                    <a:pt x="141" y="55"/>
                  </a:lnTo>
                  <a:lnTo>
                    <a:pt x="140" y="55"/>
                  </a:lnTo>
                  <a:lnTo>
                    <a:pt x="137" y="55"/>
                  </a:lnTo>
                  <a:lnTo>
                    <a:pt x="135" y="55"/>
                  </a:lnTo>
                  <a:lnTo>
                    <a:pt x="134" y="55"/>
                  </a:lnTo>
                  <a:lnTo>
                    <a:pt x="132" y="55"/>
                  </a:lnTo>
                  <a:lnTo>
                    <a:pt x="130" y="55"/>
                  </a:lnTo>
                  <a:lnTo>
                    <a:pt x="130" y="58"/>
                  </a:lnTo>
                  <a:lnTo>
                    <a:pt x="129" y="61"/>
                  </a:lnTo>
                  <a:lnTo>
                    <a:pt x="127" y="61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9" y="64"/>
                  </a:lnTo>
                  <a:lnTo>
                    <a:pt x="130" y="64"/>
                  </a:lnTo>
                  <a:lnTo>
                    <a:pt x="134" y="66"/>
                  </a:lnTo>
                  <a:lnTo>
                    <a:pt x="135" y="66"/>
                  </a:lnTo>
                  <a:lnTo>
                    <a:pt x="137" y="66"/>
                  </a:lnTo>
                  <a:lnTo>
                    <a:pt x="137" y="66"/>
                  </a:lnTo>
                  <a:lnTo>
                    <a:pt x="141" y="69"/>
                  </a:lnTo>
                  <a:lnTo>
                    <a:pt x="141" y="69"/>
                  </a:lnTo>
                  <a:lnTo>
                    <a:pt x="143" y="71"/>
                  </a:lnTo>
                  <a:lnTo>
                    <a:pt x="143" y="71"/>
                  </a:lnTo>
                  <a:lnTo>
                    <a:pt x="143" y="72"/>
                  </a:lnTo>
                  <a:lnTo>
                    <a:pt x="145" y="74"/>
                  </a:lnTo>
                  <a:lnTo>
                    <a:pt x="146" y="75"/>
                  </a:lnTo>
                  <a:lnTo>
                    <a:pt x="149" y="77"/>
                  </a:lnTo>
                  <a:lnTo>
                    <a:pt x="151" y="79"/>
                  </a:lnTo>
                  <a:lnTo>
                    <a:pt x="151" y="80"/>
                  </a:lnTo>
                  <a:lnTo>
                    <a:pt x="153" y="80"/>
                  </a:lnTo>
                  <a:lnTo>
                    <a:pt x="153" y="82"/>
                  </a:lnTo>
                  <a:lnTo>
                    <a:pt x="154" y="86"/>
                  </a:lnTo>
                  <a:lnTo>
                    <a:pt x="156" y="88"/>
                  </a:lnTo>
                  <a:lnTo>
                    <a:pt x="156" y="90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57" y="94"/>
                  </a:lnTo>
                  <a:lnTo>
                    <a:pt x="159" y="96"/>
                  </a:lnTo>
                  <a:lnTo>
                    <a:pt x="160" y="97"/>
                  </a:lnTo>
                  <a:lnTo>
                    <a:pt x="160" y="97"/>
                  </a:lnTo>
                  <a:lnTo>
                    <a:pt x="157" y="101"/>
                  </a:lnTo>
                  <a:lnTo>
                    <a:pt x="156" y="102"/>
                  </a:lnTo>
                  <a:lnTo>
                    <a:pt x="151" y="107"/>
                  </a:lnTo>
                  <a:lnTo>
                    <a:pt x="148" y="110"/>
                  </a:lnTo>
                  <a:lnTo>
                    <a:pt x="145" y="113"/>
                  </a:lnTo>
                  <a:lnTo>
                    <a:pt x="141" y="116"/>
                  </a:lnTo>
                  <a:lnTo>
                    <a:pt x="138" y="120"/>
                  </a:lnTo>
                  <a:lnTo>
                    <a:pt x="137" y="121"/>
                  </a:lnTo>
                  <a:lnTo>
                    <a:pt x="135" y="123"/>
                  </a:lnTo>
                  <a:lnTo>
                    <a:pt x="135" y="123"/>
                  </a:lnTo>
                  <a:lnTo>
                    <a:pt x="132" y="123"/>
                  </a:lnTo>
                  <a:lnTo>
                    <a:pt x="130" y="123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4" y="123"/>
                  </a:lnTo>
                  <a:lnTo>
                    <a:pt x="123" y="123"/>
                  </a:lnTo>
                  <a:lnTo>
                    <a:pt x="121" y="123"/>
                  </a:lnTo>
                  <a:lnTo>
                    <a:pt x="118" y="123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6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3" y="124"/>
                  </a:lnTo>
                  <a:lnTo>
                    <a:pt x="112" y="123"/>
                  </a:lnTo>
                  <a:lnTo>
                    <a:pt x="112" y="123"/>
                  </a:lnTo>
                  <a:lnTo>
                    <a:pt x="110" y="121"/>
                  </a:lnTo>
                  <a:lnTo>
                    <a:pt x="108" y="123"/>
                  </a:lnTo>
                  <a:lnTo>
                    <a:pt x="107" y="124"/>
                  </a:lnTo>
                  <a:lnTo>
                    <a:pt x="105" y="124"/>
                  </a:lnTo>
                  <a:lnTo>
                    <a:pt x="104" y="123"/>
                  </a:lnTo>
                  <a:lnTo>
                    <a:pt x="102" y="123"/>
                  </a:lnTo>
                  <a:lnTo>
                    <a:pt x="100" y="123"/>
                  </a:lnTo>
                  <a:lnTo>
                    <a:pt x="99" y="123"/>
                  </a:lnTo>
                  <a:lnTo>
                    <a:pt x="97" y="124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6" y="126"/>
                  </a:lnTo>
                  <a:lnTo>
                    <a:pt x="96" y="126"/>
                  </a:lnTo>
                  <a:lnTo>
                    <a:pt x="96" y="124"/>
                  </a:lnTo>
                  <a:lnTo>
                    <a:pt x="94" y="124"/>
                  </a:lnTo>
                  <a:lnTo>
                    <a:pt x="94" y="124"/>
                  </a:lnTo>
                  <a:lnTo>
                    <a:pt x="93" y="124"/>
                  </a:lnTo>
                  <a:lnTo>
                    <a:pt x="93" y="124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88" y="120"/>
                  </a:lnTo>
                  <a:lnTo>
                    <a:pt x="85" y="116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2" y="112"/>
                  </a:lnTo>
                  <a:lnTo>
                    <a:pt x="80" y="110"/>
                  </a:lnTo>
                  <a:lnTo>
                    <a:pt x="78" y="110"/>
                  </a:lnTo>
                  <a:lnTo>
                    <a:pt x="77" y="110"/>
                  </a:lnTo>
                  <a:lnTo>
                    <a:pt x="75" y="112"/>
                  </a:lnTo>
                  <a:lnTo>
                    <a:pt x="74" y="113"/>
                  </a:lnTo>
                  <a:lnTo>
                    <a:pt x="72" y="113"/>
                  </a:lnTo>
                  <a:lnTo>
                    <a:pt x="71" y="113"/>
                  </a:lnTo>
                  <a:lnTo>
                    <a:pt x="69" y="112"/>
                  </a:lnTo>
                  <a:lnTo>
                    <a:pt x="66" y="112"/>
                  </a:lnTo>
                  <a:lnTo>
                    <a:pt x="64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59" y="115"/>
                  </a:lnTo>
                  <a:lnTo>
                    <a:pt x="59" y="113"/>
                  </a:lnTo>
                  <a:lnTo>
                    <a:pt x="58" y="113"/>
                  </a:lnTo>
                  <a:lnTo>
                    <a:pt x="56" y="113"/>
                  </a:lnTo>
                  <a:lnTo>
                    <a:pt x="56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0" y="107"/>
                  </a:lnTo>
                  <a:lnTo>
                    <a:pt x="48" y="105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5" y="102"/>
                  </a:lnTo>
                  <a:lnTo>
                    <a:pt x="45" y="101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4" y="94"/>
                  </a:lnTo>
                  <a:lnTo>
                    <a:pt x="42" y="93"/>
                  </a:lnTo>
                  <a:lnTo>
                    <a:pt x="41" y="93"/>
                  </a:lnTo>
                  <a:lnTo>
                    <a:pt x="37" y="91"/>
                  </a:lnTo>
                  <a:lnTo>
                    <a:pt x="37" y="90"/>
                  </a:lnTo>
                  <a:lnTo>
                    <a:pt x="36" y="90"/>
                  </a:lnTo>
                  <a:lnTo>
                    <a:pt x="34" y="90"/>
                  </a:lnTo>
                  <a:lnTo>
                    <a:pt x="33" y="88"/>
                  </a:lnTo>
                  <a:lnTo>
                    <a:pt x="33" y="86"/>
                  </a:lnTo>
                  <a:lnTo>
                    <a:pt x="31" y="85"/>
                  </a:lnTo>
                  <a:lnTo>
                    <a:pt x="31" y="85"/>
                  </a:lnTo>
                  <a:lnTo>
                    <a:pt x="31" y="83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0" y="79"/>
                  </a:lnTo>
                  <a:lnTo>
                    <a:pt x="28" y="77"/>
                  </a:lnTo>
                  <a:lnTo>
                    <a:pt x="26" y="77"/>
                  </a:lnTo>
                  <a:lnTo>
                    <a:pt x="25" y="75"/>
                  </a:lnTo>
                  <a:lnTo>
                    <a:pt x="20" y="72"/>
                  </a:lnTo>
                  <a:lnTo>
                    <a:pt x="17" y="71"/>
                  </a:lnTo>
                  <a:lnTo>
                    <a:pt x="17" y="69"/>
                  </a:lnTo>
                  <a:lnTo>
                    <a:pt x="15" y="68"/>
                  </a:lnTo>
                  <a:lnTo>
                    <a:pt x="15" y="68"/>
                  </a:lnTo>
                  <a:lnTo>
                    <a:pt x="15" y="66"/>
                  </a:lnTo>
                  <a:lnTo>
                    <a:pt x="15" y="66"/>
                  </a:lnTo>
                  <a:lnTo>
                    <a:pt x="15" y="64"/>
                  </a:lnTo>
                  <a:lnTo>
                    <a:pt x="12" y="61"/>
                  </a:lnTo>
                  <a:lnTo>
                    <a:pt x="11" y="60"/>
                  </a:lnTo>
                  <a:lnTo>
                    <a:pt x="9" y="58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1" y="57"/>
                  </a:lnTo>
                  <a:lnTo>
                    <a:pt x="1" y="57"/>
                  </a:lnTo>
                  <a:lnTo>
                    <a:pt x="0" y="55"/>
                  </a:lnTo>
                  <a:lnTo>
                    <a:pt x="1" y="52"/>
                  </a:lnTo>
                  <a:lnTo>
                    <a:pt x="1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1" y="50"/>
                  </a:lnTo>
                  <a:lnTo>
                    <a:pt x="3" y="50"/>
                  </a:lnTo>
                  <a:lnTo>
                    <a:pt x="6" y="49"/>
                  </a:lnTo>
                  <a:lnTo>
                    <a:pt x="6" y="49"/>
                  </a:lnTo>
                  <a:lnTo>
                    <a:pt x="6" y="47"/>
                  </a:lnTo>
                  <a:lnTo>
                    <a:pt x="6" y="45"/>
                  </a:lnTo>
                  <a:lnTo>
                    <a:pt x="7" y="44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2" y="30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5" y="28"/>
                  </a:lnTo>
                  <a:lnTo>
                    <a:pt x="17" y="28"/>
                  </a:lnTo>
                  <a:lnTo>
                    <a:pt x="23" y="27"/>
                  </a:lnTo>
                  <a:lnTo>
                    <a:pt x="25" y="27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30" y="33"/>
                  </a:lnTo>
                  <a:lnTo>
                    <a:pt x="34" y="39"/>
                  </a:lnTo>
                  <a:lnTo>
                    <a:pt x="36" y="39"/>
                  </a:lnTo>
                  <a:lnTo>
                    <a:pt x="37" y="39"/>
                  </a:lnTo>
                  <a:lnTo>
                    <a:pt x="41" y="38"/>
                  </a:lnTo>
                  <a:lnTo>
                    <a:pt x="42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5" y="41"/>
                  </a:lnTo>
                  <a:lnTo>
                    <a:pt x="56" y="42"/>
                  </a:lnTo>
                  <a:lnTo>
                    <a:pt x="67" y="42"/>
                  </a:lnTo>
                  <a:lnTo>
                    <a:pt x="67" y="41"/>
                  </a:lnTo>
                  <a:lnTo>
                    <a:pt x="67" y="41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8"/>
                  </a:lnTo>
                  <a:lnTo>
                    <a:pt x="72" y="38"/>
                  </a:lnTo>
                  <a:lnTo>
                    <a:pt x="74" y="36"/>
                  </a:lnTo>
                  <a:lnTo>
                    <a:pt x="77" y="36"/>
                  </a:lnTo>
                  <a:lnTo>
                    <a:pt x="78" y="34"/>
                  </a:lnTo>
                  <a:lnTo>
                    <a:pt x="78" y="33"/>
                  </a:lnTo>
                  <a:lnTo>
                    <a:pt x="78" y="31"/>
                  </a:lnTo>
                  <a:lnTo>
                    <a:pt x="78" y="31"/>
                  </a:lnTo>
                  <a:lnTo>
                    <a:pt x="80" y="31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91" y="33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7" y="36"/>
                  </a:lnTo>
                  <a:lnTo>
                    <a:pt x="100" y="36"/>
                  </a:lnTo>
                  <a:lnTo>
                    <a:pt x="102" y="36"/>
                  </a:lnTo>
                  <a:lnTo>
                    <a:pt x="108" y="30"/>
                  </a:lnTo>
                  <a:lnTo>
                    <a:pt x="110" y="27"/>
                  </a:lnTo>
                  <a:lnTo>
                    <a:pt x="110" y="27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3" y="23"/>
                  </a:lnTo>
                  <a:lnTo>
                    <a:pt x="119" y="17"/>
                  </a:lnTo>
                  <a:lnTo>
                    <a:pt x="119" y="17"/>
                  </a:lnTo>
                  <a:lnTo>
                    <a:pt x="119" y="16"/>
                  </a:lnTo>
                  <a:lnTo>
                    <a:pt x="118" y="14"/>
                  </a:lnTo>
                  <a:lnTo>
                    <a:pt x="118" y="14"/>
                  </a:lnTo>
                  <a:lnTo>
                    <a:pt x="118" y="12"/>
                  </a:lnTo>
                  <a:lnTo>
                    <a:pt x="118" y="9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5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4" name="Freeform 50">
              <a:extLst>
                <a:ext uri="{FF2B5EF4-FFF2-40B4-BE49-F238E27FC236}">
                  <a16:creationId xmlns:a16="http://schemas.microsoft.com/office/drawing/2014/main" id="{E3E67A12-D298-4258-8ACF-0A281C5D8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29597" y="4248290"/>
              <a:ext cx="115005" cy="115005"/>
            </a:xfrm>
            <a:custGeom>
              <a:avLst/>
              <a:gdLst>
                <a:gd name="T0" fmla="*/ 52 w 59"/>
                <a:gd name="T1" fmla="*/ 1 h 59"/>
                <a:gd name="T2" fmla="*/ 57 w 59"/>
                <a:gd name="T3" fmla="*/ 4 h 59"/>
                <a:gd name="T4" fmla="*/ 55 w 59"/>
                <a:gd name="T5" fmla="*/ 9 h 59"/>
                <a:gd name="T6" fmla="*/ 52 w 59"/>
                <a:gd name="T7" fmla="*/ 14 h 59"/>
                <a:gd name="T8" fmla="*/ 51 w 59"/>
                <a:gd name="T9" fmla="*/ 17 h 59"/>
                <a:gd name="T10" fmla="*/ 52 w 59"/>
                <a:gd name="T11" fmla="*/ 20 h 59"/>
                <a:gd name="T12" fmla="*/ 52 w 59"/>
                <a:gd name="T13" fmla="*/ 25 h 59"/>
                <a:gd name="T14" fmla="*/ 52 w 59"/>
                <a:gd name="T15" fmla="*/ 26 h 59"/>
                <a:gd name="T16" fmla="*/ 54 w 59"/>
                <a:gd name="T17" fmla="*/ 31 h 59"/>
                <a:gd name="T18" fmla="*/ 57 w 59"/>
                <a:gd name="T19" fmla="*/ 33 h 59"/>
                <a:gd name="T20" fmla="*/ 59 w 59"/>
                <a:gd name="T21" fmla="*/ 34 h 59"/>
                <a:gd name="T22" fmla="*/ 57 w 59"/>
                <a:gd name="T23" fmla="*/ 39 h 59"/>
                <a:gd name="T24" fmla="*/ 55 w 59"/>
                <a:gd name="T25" fmla="*/ 44 h 59"/>
                <a:gd name="T26" fmla="*/ 54 w 59"/>
                <a:gd name="T27" fmla="*/ 47 h 59"/>
                <a:gd name="T28" fmla="*/ 51 w 59"/>
                <a:gd name="T29" fmla="*/ 53 h 59"/>
                <a:gd name="T30" fmla="*/ 49 w 59"/>
                <a:gd name="T31" fmla="*/ 53 h 59"/>
                <a:gd name="T32" fmla="*/ 47 w 59"/>
                <a:gd name="T33" fmla="*/ 52 h 59"/>
                <a:gd name="T34" fmla="*/ 46 w 59"/>
                <a:gd name="T35" fmla="*/ 52 h 59"/>
                <a:gd name="T36" fmla="*/ 44 w 59"/>
                <a:gd name="T37" fmla="*/ 50 h 59"/>
                <a:gd name="T38" fmla="*/ 43 w 59"/>
                <a:gd name="T39" fmla="*/ 50 h 59"/>
                <a:gd name="T40" fmla="*/ 41 w 59"/>
                <a:gd name="T41" fmla="*/ 50 h 59"/>
                <a:gd name="T42" fmla="*/ 38 w 59"/>
                <a:gd name="T43" fmla="*/ 52 h 59"/>
                <a:gd name="T44" fmla="*/ 30 w 59"/>
                <a:gd name="T45" fmla="*/ 50 h 59"/>
                <a:gd name="T46" fmla="*/ 30 w 59"/>
                <a:gd name="T47" fmla="*/ 50 h 59"/>
                <a:gd name="T48" fmla="*/ 29 w 59"/>
                <a:gd name="T49" fmla="*/ 53 h 59"/>
                <a:gd name="T50" fmla="*/ 27 w 59"/>
                <a:gd name="T51" fmla="*/ 53 h 59"/>
                <a:gd name="T52" fmla="*/ 30 w 59"/>
                <a:gd name="T53" fmla="*/ 56 h 59"/>
                <a:gd name="T54" fmla="*/ 30 w 59"/>
                <a:gd name="T55" fmla="*/ 59 h 59"/>
                <a:gd name="T56" fmla="*/ 25 w 59"/>
                <a:gd name="T57" fmla="*/ 59 h 59"/>
                <a:gd name="T58" fmla="*/ 22 w 59"/>
                <a:gd name="T59" fmla="*/ 58 h 59"/>
                <a:gd name="T60" fmla="*/ 21 w 59"/>
                <a:gd name="T61" fmla="*/ 58 h 59"/>
                <a:gd name="T62" fmla="*/ 18 w 59"/>
                <a:gd name="T63" fmla="*/ 55 h 59"/>
                <a:gd name="T64" fmla="*/ 16 w 59"/>
                <a:gd name="T65" fmla="*/ 52 h 59"/>
                <a:gd name="T66" fmla="*/ 14 w 59"/>
                <a:gd name="T67" fmla="*/ 50 h 59"/>
                <a:gd name="T68" fmla="*/ 14 w 59"/>
                <a:gd name="T69" fmla="*/ 48 h 59"/>
                <a:gd name="T70" fmla="*/ 13 w 59"/>
                <a:gd name="T71" fmla="*/ 47 h 59"/>
                <a:gd name="T72" fmla="*/ 11 w 59"/>
                <a:gd name="T73" fmla="*/ 45 h 59"/>
                <a:gd name="T74" fmla="*/ 11 w 59"/>
                <a:gd name="T75" fmla="*/ 44 h 59"/>
                <a:gd name="T76" fmla="*/ 11 w 59"/>
                <a:gd name="T77" fmla="*/ 41 h 59"/>
                <a:gd name="T78" fmla="*/ 11 w 59"/>
                <a:gd name="T79" fmla="*/ 39 h 59"/>
                <a:gd name="T80" fmla="*/ 8 w 59"/>
                <a:gd name="T81" fmla="*/ 37 h 59"/>
                <a:gd name="T82" fmla="*/ 6 w 59"/>
                <a:gd name="T83" fmla="*/ 37 h 59"/>
                <a:gd name="T84" fmla="*/ 5 w 59"/>
                <a:gd name="T85" fmla="*/ 36 h 59"/>
                <a:gd name="T86" fmla="*/ 2 w 59"/>
                <a:gd name="T87" fmla="*/ 33 h 59"/>
                <a:gd name="T88" fmla="*/ 0 w 59"/>
                <a:gd name="T89" fmla="*/ 28 h 59"/>
                <a:gd name="T90" fmla="*/ 2 w 59"/>
                <a:gd name="T91" fmla="*/ 23 h 59"/>
                <a:gd name="T92" fmla="*/ 2 w 59"/>
                <a:gd name="T93" fmla="*/ 20 h 59"/>
                <a:gd name="T94" fmla="*/ 2 w 59"/>
                <a:gd name="T95" fmla="*/ 19 h 59"/>
                <a:gd name="T96" fmla="*/ 2 w 59"/>
                <a:gd name="T97" fmla="*/ 15 h 59"/>
                <a:gd name="T98" fmla="*/ 5 w 59"/>
                <a:gd name="T99" fmla="*/ 15 h 59"/>
                <a:gd name="T100" fmla="*/ 8 w 59"/>
                <a:gd name="T101" fmla="*/ 14 h 59"/>
                <a:gd name="T102" fmla="*/ 10 w 59"/>
                <a:gd name="T103" fmla="*/ 14 h 59"/>
                <a:gd name="T104" fmla="*/ 11 w 59"/>
                <a:gd name="T105" fmla="*/ 12 h 59"/>
                <a:gd name="T106" fmla="*/ 11 w 59"/>
                <a:gd name="T107" fmla="*/ 11 h 59"/>
                <a:gd name="T108" fmla="*/ 11 w 59"/>
                <a:gd name="T109" fmla="*/ 9 h 59"/>
                <a:gd name="T110" fmla="*/ 11 w 59"/>
                <a:gd name="T111" fmla="*/ 6 h 59"/>
                <a:gd name="T112" fmla="*/ 13 w 59"/>
                <a:gd name="T113" fmla="*/ 4 h 59"/>
                <a:gd name="T114" fmla="*/ 16 w 59"/>
                <a:gd name="T115" fmla="*/ 0 h 59"/>
                <a:gd name="T116" fmla="*/ 30 w 59"/>
                <a:gd name="T117" fmla="*/ 3 h 59"/>
                <a:gd name="T118" fmla="*/ 30 w 59"/>
                <a:gd name="T119" fmla="*/ 1 h 59"/>
                <a:gd name="T120" fmla="*/ 38 w 59"/>
                <a:gd name="T121" fmla="*/ 1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9" h="59">
                  <a:moveTo>
                    <a:pt x="41" y="0"/>
                  </a:moveTo>
                  <a:lnTo>
                    <a:pt x="46" y="0"/>
                  </a:lnTo>
                  <a:lnTo>
                    <a:pt x="52" y="1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7" y="6"/>
                  </a:lnTo>
                  <a:lnTo>
                    <a:pt x="57" y="7"/>
                  </a:lnTo>
                  <a:lnTo>
                    <a:pt x="55" y="9"/>
                  </a:lnTo>
                  <a:lnTo>
                    <a:pt x="55" y="11"/>
                  </a:lnTo>
                  <a:lnTo>
                    <a:pt x="54" y="12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4" y="26"/>
                  </a:lnTo>
                  <a:lnTo>
                    <a:pt x="54" y="28"/>
                  </a:lnTo>
                  <a:lnTo>
                    <a:pt x="54" y="31"/>
                  </a:lnTo>
                  <a:lnTo>
                    <a:pt x="55" y="31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4"/>
                  </a:lnTo>
                  <a:lnTo>
                    <a:pt x="59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7"/>
                  </a:lnTo>
                  <a:lnTo>
                    <a:pt x="57" y="39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4" y="47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8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29" y="50"/>
                  </a:lnTo>
                  <a:lnTo>
                    <a:pt x="29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7" y="53"/>
                  </a:lnTo>
                  <a:lnTo>
                    <a:pt x="27" y="53"/>
                  </a:lnTo>
                  <a:lnTo>
                    <a:pt x="29" y="55"/>
                  </a:lnTo>
                  <a:lnTo>
                    <a:pt x="29" y="55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0" y="58"/>
                  </a:lnTo>
                  <a:lnTo>
                    <a:pt x="30" y="59"/>
                  </a:lnTo>
                  <a:lnTo>
                    <a:pt x="30" y="59"/>
                  </a:lnTo>
                  <a:lnTo>
                    <a:pt x="29" y="59"/>
                  </a:lnTo>
                  <a:lnTo>
                    <a:pt x="25" y="59"/>
                  </a:lnTo>
                  <a:lnTo>
                    <a:pt x="24" y="59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1" y="58"/>
                  </a:lnTo>
                  <a:lnTo>
                    <a:pt x="21" y="58"/>
                  </a:lnTo>
                  <a:lnTo>
                    <a:pt x="19" y="58"/>
                  </a:lnTo>
                  <a:lnTo>
                    <a:pt x="18" y="56"/>
                  </a:lnTo>
                  <a:lnTo>
                    <a:pt x="18" y="55"/>
                  </a:lnTo>
                  <a:lnTo>
                    <a:pt x="18" y="53"/>
                  </a:lnTo>
                  <a:lnTo>
                    <a:pt x="16" y="53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5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39"/>
                  </a:lnTo>
                  <a:lnTo>
                    <a:pt x="10" y="37"/>
                  </a:lnTo>
                  <a:lnTo>
                    <a:pt x="8" y="37"/>
                  </a:lnTo>
                  <a:lnTo>
                    <a:pt x="8" y="37"/>
                  </a:lnTo>
                  <a:lnTo>
                    <a:pt x="8" y="39"/>
                  </a:lnTo>
                  <a:lnTo>
                    <a:pt x="6" y="39"/>
                  </a:lnTo>
                  <a:lnTo>
                    <a:pt x="6" y="37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5" y="36"/>
                  </a:lnTo>
                  <a:lnTo>
                    <a:pt x="5" y="34"/>
                  </a:lnTo>
                  <a:lnTo>
                    <a:pt x="3" y="34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5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0" y="9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3" y="7"/>
                  </a:lnTo>
                  <a:lnTo>
                    <a:pt x="13" y="6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5" y="1"/>
                  </a:lnTo>
                  <a:lnTo>
                    <a:pt x="30" y="3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1"/>
                  </a:lnTo>
                  <a:lnTo>
                    <a:pt x="32" y="1"/>
                  </a:lnTo>
                  <a:lnTo>
                    <a:pt x="35" y="0"/>
                  </a:lnTo>
                  <a:lnTo>
                    <a:pt x="38" y="1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5" name="Freeform 51">
              <a:extLst>
                <a:ext uri="{FF2B5EF4-FFF2-40B4-BE49-F238E27FC236}">
                  <a16:creationId xmlns:a16="http://schemas.microsoft.com/office/drawing/2014/main" id="{4702CD00-F0A7-4A78-A70B-332DBCA29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6983" y="4078707"/>
              <a:ext cx="296282" cy="383997"/>
            </a:xfrm>
            <a:custGeom>
              <a:avLst/>
              <a:gdLst>
                <a:gd name="T0" fmla="*/ 149 w 152"/>
                <a:gd name="T1" fmla="*/ 5 h 197"/>
                <a:gd name="T2" fmla="*/ 147 w 152"/>
                <a:gd name="T3" fmla="*/ 14 h 197"/>
                <a:gd name="T4" fmla="*/ 147 w 152"/>
                <a:gd name="T5" fmla="*/ 22 h 197"/>
                <a:gd name="T6" fmla="*/ 149 w 152"/>
                <a:gd name="T7" fmla="*/ 22 h 197"/>
                <a:gd name="T8" fmla="*/ 152 w 152"/>
                <a:gd name="T9" fmla="*/ 22 h 197"/>
                <a:gd name="T10" fmla="*/ 149 w 152"/>
                <a:gd name="T11" fmla="*/ 24 h 197"/>
                <a:gd name="T12" fmla="*/ 144 w 152"/>
                <a:gd name="T13" fmla="*/ 30 h 197"/>
                <a:gd name="T14" fmla="*/ 141 w 152"/>
                <a:gd name="T15" fmla="*/ 42 h 197"/>
                <a:gd name="T16" fmla="*/ 133 w 152"/>
                <a:gd name="T17" fmla="*/ 55 h 197"/>
                <a:gd name="T18" fmla="*/ 125 w 152"/>
                <a:gd name="T19" fmla="*/ 68 h 197"/>
                <a:gd name="T20" fmla="*/ 117 w 152"/>
                <a:gd name="T21" fmla="*/ 85 h 197"/>
                <a:gd name="T22" fmla="*/ 95 w 152"/>
                <a:gd name="T23" fmla="*/ 117 h 197"/>
                <a:gd name="T24" fmla="*/ 59 w 152"/>
                <a:gd name="T25" fmla="*/ 148 h 197"/>
                <a:gd name="T26" fmla="*/ 37 w 152"/>
                <a:gd name="T27" fmla="*/ 164 h 197"/>
                <a:gd name="T28" fmla="*/ 22 w 152"/>
                <a:gd name="T29" fmla="*/ 180 h 197"/>
                <a:gd name="T30" fmla="*/ 16 w 152"/>
                <a:gd name="T31" fmla="*/ 187 h 197"/>
                <a:gd name="T32" fmla="*/ 11 w 152"/>
                <a:gd name="T33" fmla="*/ 194 h 197"/>
                <a:gd name="T34" fmla="*/ 8 w 152"/>
                <a:gd name="T35" fmla="*/ 195 h 197"/>
                <a:gd name="T36" fmla="*/ 0 w 152"/>
                <a:gd name="T37" fmla="*/ 186 h 197"/>
                <a:gd name="T38" fmla="*/ 0 w 152"/>
                <a:gd name="T39" fmla="*/ 154 h 197"/>
                <a:gd name="T40" fmla="*/ 0 w 152"/>
                <a:gd name="T41" fmla="*/ 132 h 197"/>
                <a:gd name="T42" fmla="*/ 13 w 152"/>
                <a:gd name="T43" fmla="*/ 118 h 197"/>
                <a:gd name="T44" fmla="*/ 19 w 152"/>
                <a:gd name="T45" fmla="*/ 113 h 197"/>
                <a:gd name="T46" fmla="*/ 29 w 152"/>
                <a:gd name="T47" fmla="*/ 110 h 197"/>
                <a:gd name="T48" fmla="*/ 35 w 152"/>
                <a:gd name="T49" fmla="*/ 106 h 197"/>
                <a:gd name="T50" fmla="*/ 43 w 152"/>
                <a:gd name="T51" fmla="*/ 102 h 197"/>
                <a:gd name="T52" fmla="*/ 54 w 152"/>
                <a:gd name="T53" fmla="*/ 102 h 197"/>
                <a:gd name="T54" fmla="*/ 65 w 152"/>
                <a:gd name="T55" fmla="*/ 94 h 197"/>
                <a:gd name="T56" fmla="*/ 79 w 152"/>
                <a:gd name="T57" fmla="*/ 80 h 197"/>
                <a:gd name="T58" fmla="*/ 95 w 152"/>
                <a:gd name="T59" fmla="*/ 66 h 197"/>
                <a:gd name="T60" fmla="*/ 87 w 152"/>
                <a:gd name="T61" fmla="*/ 58 h 197"/>
                <a:gd name="T62" fmla="*/ 67 w 152"/>
                <a:gd name="T63" fmla="*/ 52 h 197"/>
                <a:gd name="T64" fmla="*/ 49 w 152"/>
                <a:gd name="T65" fmla="*/ 46 h 197"/>
                <a:gd name="T66" fmla="*/ 40 w 152"/>
                <a:gd name="T67" fmla="*/ 39 h 197"/>
                <a:gd name="T68" fmla="*/ 35 w 152"/>
                <a:gd name="T69" fmla="*/ 35 h 197"/>
                <a:gd name="T70" fmla="*/ 30 w 152"/>
                <a:gd name="T71" fmla="*/ 30 h 197"/>
                <a:gd name="T72" fmla="*/ 27 w 152"/>
                <a:gd name="T73" fmla="*/ 24 h 197"/>
                <a:gd name="T74" fmla="*/ 26 w 152"/>
                <a:gd name="T75" fmla="*/ 20 h 197"/>
                <a:gd name="T76" fmla="*/ 29 w 152"/>
                <a:gd name="T77" fmla="*/ 16 h 197"/>
                <a:gd name="T78" fmla="*/ 33 w 152"/>
                <a:gd name="T79" fmla="*/ 8 h 197"/>
                <a:gd name="T80" fmla="*/ 48 w 152"/>
                <a:gd name="T81" fmla="*/ 22 h 197"/>
                <a:gd name="T82" fmla="*/ 63 w 152"/>
                <a:gd name="T83" fmla="*/ 20 h 197"/>
                <a:gd name="T84" fmla="*/ 78 w 152"/>
                <a:gd name="T85" fmla="*/ 19 h 197"/>
                <a:gd name="T86" fmla="*/ 92 w 152"/>
                <a:gd name="T87" fmla="*/ 14 h 197"/>
                <a:gd name="T88" fmla="*/ 103 w 152"/>
                <a:gd name="T89" fmla="*/ 13 h 197"/>
                <a:gd name="T90" fmla="*/ 115 w 152"/>
                <a:gd name="T91" fmla="*/ 11 h 197"/>
                <a:gd name="T92" fmla="*/ 127 w 152"/>
                <a:gd name="T93" fmla="*/ 8 h 197"/>
                <a:gd name="T94" fmla="*/ 141 w 152"/>
                <a:gd name="T95" fmla="*/ 2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2" h="197">
                  <a:moveTo>
                    <a:pt x="142" y="0"/>
                  </a:moveTo>
                  <a:lnTo>
                    <a:pt x="149" y="3"/>
                  </a:lnTo>
                  <a:lnTo>
                    <a:pt x="150" y="3"/>
                  </a:lnTo>
                  <a:lnTo>
                    <a:pt x="149" y="5"/>
                  </a:lnTo>
                  <a:lnTo>
                    <a:pt x="149" y="5"/>
                  </a:lnTo>
                  <a:lnTo>
                    <a:pt x="149" y="8"/>
                  </a:lnTo>
                  <a:lnTo>
                    <a:pt x="147" y="9"/>
                  </a:lnTo>
                  <a:lnTo>
                    <a:pt x="147" y="14"/>
                  </a:lnTo>
                  <a:lnTo>
                    <a:pt x="149" y="20"/>
                  </a:lnTo>
                  <a:lnTo>
                    <a:pt x="149" y="20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4"/>
                  </a:lnTo>
                  <a:lnTo>
                    <a:pt x="147" y="24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2" y="22"/>
                  </a:lnTo>
                  <a:lnTo>
                    <a:pt x="152" y="24"/>
                  </a:lnTo>
                  <a:lnTo>
                    <a:pt x="152" y="24"/>
                  </a:lnTo>
                  <a:lnTo>
                    <a:pt x="150" y="24"/>
                  </a:lnTo>
                  <a:lnTo>
                    <a:pt x="149" y="24"/>
                  </a:lnTo>
                  <a:lnTo>
                    <a:pt x="147" y="24"/>
                  </a:lnTo>
                  <a:lnTo>
                    <a:pt x="145" y="25"/>
                  </a:lnTo>
                  <a:lnTo>
                    <a:pt x="144" y="25"/>
                  </a:lnTo>
                  <a:lnTo>
                    <a:pt x="144" y="30"/>
                  </a:lnTo>
                  <a:lnTo>
                    <a:pt x="144" y="33"/>
                  </a:lnTo>
                  <a:lnTo>
                    <a:pt x="144" y="38"/>
                  </a:lnTo>
                  <a:lnTo>
                    <a:pt x="141" y="41"/>
                  </a:lnTo>
                  <a:lnTo>
                    <a:pt x="141" y="42"/>
                  </a:lnTo>
                  <a:lnTo>
                    <a:pt x="138" y="46"/>
                  </a:lnTo>
                  <a:lnTo>
                    <a:pt x="136" y="49"/>
                  </a:lnTo>
                  <a:lnTo>
                    <a:pt x="136" y="50"/>
                  </a:lnTo>
                  <a:lnTo>
                    <a:pt x="133" y="55"/>
                  </a:lnTo>
                  <a:lnTo>
                    <a:pt x="130" y="58"/>
                  </a:lnTo>
                  <a:lnTo>
                    <a:pt x="128" y="63"/>
                  </a:lnTo>
                  <a:lnTo>
                    <a:pt x="127" y="66"/>
                  </a:lnTo>
                  <a:lnTo>
                    <a:pt x="125" y="68"/>
                  </a:lnTo>
                  <a:lnTo>
                    <a:pt x="122" y="72"/>
                  </a:lnTo>
                  <a:lnTo>
                    <a:pt x="120" y="76"/>
                  </a:lnTo>
                  <a:lnTo>
                    <a:pt x="119" y="82"/>
                  </a:lnTo>
                  <a:lnTo>
                    <a:pt x="117" y="85"/>
                  </a:lnTo>
                  <a:lnTo>
                    <a:pt x="112" y="94"/>
                  </a:lnTo>
                  <a:lnTo>
                    <a:pt x="106" y="102"/>
                  </a:lnTo>
                  <a:lnTo>
                    <a:pt x="103" y="109"/>
                  </a:lnTo>
                  <a:lnTo>
                    <a:pt x="95" y="117"/>
                  </a:lnTo>
                  <a:lnTo>
                    <a:pt x="87" y="126"/>
                  </a:lnTo>
                  <a:lnTo>
                    <a:pt x="74" y="139"/>
                  </a:lnTo>
                  <a:lnTo>
                    <a:pt x="71" y="140"/>
                  </a:lnTo>
                  <a:lnTo>
                    <a:pt x="59" y="148"/>
                  </a:lnTo>
                  <a:lnTo>
                    <a:pt x="49" y="153"/>
                  </a:lnTo>
                  <a:lnTo>
                    <a:pt x="45" y="157"/>
                  </a:lnTo>
                  <a:lnTo>
                    <a:pt x="41" y="161"/>
                  </a:lnTo>
                  <a:lnTo>
                    <a:pt x="37" y="164"/>
                  </a:lnTo>
                  <a:lnTo>
                    <a:pt x="26" y="176"/>
                  </a:lnTo>
                  <a:lnTo>
                    <a:pt x="26" y="176"/>
                  </a:lnTo>
                  <a:lnTo>
                    <a:pt x="24" y="178"/>
                  </a:lnTo>
                  <a:lnTo>
                    <a:pt x="22" y="180"/>
                  </a:lnTo>
                  <a:lnTo>
                    <a:pt x="22" y="181"/>
                  </a:lnTo>
                  <a:lnTo>
                    <a:pt x="19" y="184"/>
                  </a:lnTo>
                  <a:lnTo>
                    <a:pt x="18" y="186"/>
                  </a:lnTo>
                  <a:lnTo>
                    <a:pt x="16" y="187"/>
                  </a:lnTo>
                  <a:lnTo>
                    <a:pt x="15" y="189"/>
                  </a:lnTo>
                  <a:lnTo>
                    <a:pt x="15" y="191"/>
                  </a:lnTo>
                  <a:lnTo>
                    <a:pt x="13" y="191"/>
                  </a:lnTo>
                  <a:lnTo>
                    <a:pt x="11" y="194"/>
                  </a:lnTo>
                  <a:lnTo>
                    <a:pt x="10" y="195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5"/>
                  </a:lnTo>
                  <a:lnTo>
                    <a:pt x="8" y="194"/>
                  </a:lnTo>
                  <a:lnTo>
                    <a:pt x="5" y="191"/>
                  </a:lnTo>
                  <a:lnTo>
                    <a:pt x="4" y="189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78"/>
                  </a:lnTo>
                  <a:lnTo>
                    <a:pt x="0" y="165"/>
                  </a:lnTo>
                  <a:lnTo>
                    <a:pt x="0" y="154"/>
                  </a:lnTo>
                  <a:lnTo>
                    <a:pt x="0" y="142"/>
                  </a:lnTo>
                  <a:lnTo>
                    <a:pt x="0" y="135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4" y="131"/>
                  </a:lnTo>
                  <a:lnTo>
                    <a:pt x="7" y="128"/>
                  </a:lnTo>
                  <a:lnTo>
                    <a:pt x="10" y="121"/>
                  </a:lnTo>
                  <a:lnTo>
                    <a:pt x="13" y="118"/>
                  </a:lnTo>
                  <a:lnTo>
                    <a:pt x="15" y="117"/>
                  </a:lnTo>
                  <a:lnTo>
                    <a:pt x="15" y="115"/>
                  </a:lnTo>
                  <a:lnTo>
                    <a:pt x="16" y="113"/>
                  </a:lnTo>
                  <a:lnTo>
                    <a:pt x="19" y="113"/>
                  </a:lnTo>
                  <a:lnTo>
                    <a:pt x="21" y="113"/>
                  </a:lnTo>
                  <a:lnTo>
                    <a:pt x="27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29" y="110"/>
                  </a:lnTo>
                  <a:lnTo>
                    <a:pt x="30" y="107"/>
                  </a:lnTo>
                  <a:lnTo>
                    <a:pt x="32" y="107"/>
                  </a:lnTo>
                  <a:lnTo>
                    <a:pt x="35" y="10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43" y="102"/>
                  </a:lnTo>
                  <a:lnTo>
                    <a:pt x="43" y="102"/>
                  </a:lnTo>
                  <a:lnTo>
                    <a:pt x="45" y="102"/>
                  </a:lnTo>
                  <a:lnTo>
                    <a:pt x="45" y="102"/>
                  </a:lnTo>
                  <a:lnTo>
                    <a:pt x="51" y="102"/>
                  </a:lnTo>
                  <a:lnTo>
                    <a:pt x="54" y="102"/>
                  </a:lnTo>
                  <a:lnTo>
                    <a:pt x="59" y="102"/>
                  </a:lnTo>
                  <a:lnTo>
                    <a:pt x="59" y="102"/>
                  </a:lnTo>
                  <a:lnTo>
                    <a:pt x="62" y="99"/>
                  </a:lnTo>
                  <a:lnTo>
                    <a:pt x="65" y="94"/>
                  </a:lnTo>
                  <a:lnTo>
                    <a:pt x="68" y="91"/>
                  </a:lnTo>
                  <a:lnTo>
                    <a:pt x="73" y="87"/>
                  </a:lnTo>
                  <a:lnTo>
                    <a:pt x="76" y="83"/>
                  </a:lnTo>
                  <a:lnTo>
                    <a:pt x="79" y="80"/>
                  </a:lnTo>
                  <a:lnTo>
                    <a:pt x="84" y="77"/>
                  </a:lnTo>
                  <a:lnTo>
                    <a:pt x="87" y="72"/>
                  </a:lnTo>
                  <a:lnTo>
                    <a:pt x="90" y="69"/>
                  </a:lnTo>
                  <a:lnTo>
                    <a:pt x="95" y="66"/>
                  </a:lnTo>
                  <a:lnTo>
                    <a:pt x="98" y="61"/>
                  </a:lnTo>
                  <a:lnTo>
                    <a:pt x="103" y="58"/>
                  </a:lnTo>
                  <a:lnTo>
                    <a:pt x="87" y="58"/>
                  </a:lnTo>
                  <a:lnTo>
                    <a:pt x="87" y="58"/>
                  </a:lnTo>
                  <a:lnTo>
                    <a:pt x="82" y="57"/>
                  </a:lnTo>
                  <a:lnTo>
                    <a:pt x="78" y="55"/>
                  </a:lnTo>
                  <a:lnTo>
                    <a:pt x="71" y="54"/>
                  </a:lnTo>
                  <a:lnTo>
                    <a:pt x="67" y="52"/>
                  </a:lnTo>
                  <a:lnTo>
                    <a:pt x="62" y="50"/>
                  </a:lnTo>
                  <a:lnTo>
                    <a:pt x="57" y="49"/>
                  </a:lnTo>
                  <a:lnTo>
                    <a:pt x="54" y="47"/>
                  </a:lnTo>
                  <a:lnTo>
                    <a:pt x="49" y="46"/>
                  </a:lnTo>
                  <a:lnTo>
                    <a:pt x="45" y="44"/>
                  </a:lnTo>
                  <a:lnTo>
                    <a:pt x="45" y="44"/>
                  </a:lnTo>
                  <a:lnTo>
                    <a:pt x="43" y="41"/>
                  </a:lnTo>
                  <a:lnTo>
                    <a:pt x="40" y="39"/>
                  </a:lnTo>
                  <a:lnTo>
                    <a:pt x="38" y="39"/>
                  </a:lnTo>
                  <a:lnTo>
                    <a:pt x="37" y="38"/>
                  </a:lnTo>
                  <a:lnTo>
                    <a:pt x="37" y="36"/>
                  </a:lnTo>
                  <a:lnTo>
                    <a:pt x="35" y="35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0" y="30"/>
                  </a:lnTo>
                  <a:lnTo>
                    <a:pt x="29" y="27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4"/>
                  </a:lnTo>
                  <a:lnTo>
                    <a:pt x="26" y="2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9" y="14"/>
                  </a:lnTo>
                  <a:lnTo>
                    <a:pt x="30" y="13"/>
                  </a:lnTo>
                  <a:lnTo>
                    <a:pt x="32" y="9"/>
                  </a:lnTo>
                  <a:lnTo>
                    <a:pt x="33" y="8"/>
                  </a:lnTo>
                  <a:lnTo>
                    <a:pt x="37" y="9"/>
                  </a:lnTo>
                  <a:lnTo>
                    <a:pt x="40" y="14"/>
                  </a:lnTo>
                  <a:lnTo>
                    <a:pt x="43" y="17"/>
                  </a:lnTo>
                  <a:lnTo>
                    <a:pt x="48" y="22"/>
                  </a:lnTo>
                  <a:lnTo>
                    <a:pt x="49" y="22"/>
                  </a:lnTo>
                  <a:lnTo>
                    <a:pt x="51" y="24"/>
                  </a:lnTo>
                  <a:lnTo>
                    <a:pt x="59" y="24"/>
                  </a:lnTo>
                  <a:lnTo>
                    <a:pt x="63" y="20"/>
                  </a:lnTo>
                  <a:lnTo>
                    <a:pt x="70" y="17"/>
                  </a:lnTo>
                  <a:lnTo>
                    <a:pt x="71" y="17"/>
                  </a:lnTo>
                  <a:lnTo>
                    <a:pt x="74" y="17"/>
                  </a:lnTo>
                  <a:lnTo>
                    <a:pt x="78" y="19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7" y="16"/>
                  </a:lnTo>
                  <a:lnTo>
                    <a:pt x="92" y="14"/>
                  </a:lnTo>
                  <a:lnTo>
                    <a:pt x="93" y="13"/>
                  </a:lnTo>
                  <a:lnTo>
                    <a:pt x="95" y="13"/>
                  </a:lnTo>
                  <a:lnTo>
                    <a:pt x="98" y="13"/>
                  </a:lnTo>
                  <a:lnTo>
                    <a:pt x="103" y="13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5" y="11"/>
                  </a:lnTo>
                  <a:lnTo>
                    <a:pt x="115" y="11"/>
                  </a:lnTo>
                  <a:lnTo>
                    <a:pt x="119" y="11"/>
                  </a:lnTo>
                  <a:lnTo>
                    <a:pt x="123" y="9"/>
                  </a:lnTo>
                  <a:lnTo>
                    <a:pt x="127" y="8"/>
                  </a:lnTo>
                  <a:lnTo>
                    <a:pt x="133" y="8"/>
                  </a:lnTo>
                  <a:lnTo>
                    <a:pt x="138" y="5"/>
                  </a:lnTo>
                  <a:lnTo>
                    <a:pt x="139" y="3"/>
                  </a:lnTo>
                  <a:lnTo>
                    <a:pt x="141" y="2"/>
                  </a:lnTo>
                  <a:lnTo>
                    <a:pt x="1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6" name="Freeform 52">
              <a:extLst>
                <a:ext uri="{FF2B5EF4-FFF2-40B4-BE49-F238E27FC236}">
                  <a16:creationId xmlns:a16="http://schemas.microsoft.com/office/drawing/2014/main" id="{33826B54-3651-4AF8-A215-546D664E1E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9892" y="3946160"/>
              <a:ext cx="171531" cy="122802"/>
            </a:xfrm>
            <a:custGeom>
              <a:avLst/>
              <a:gdLst>
                <a:gd name="T0" fmla="*/ 44 w 88"/>
                <a:gd name="T1" fmla="*/ 0 h 63"/>
                <a:gd name="T2" fmla="*/ 52 w 88"/>
                <a:gd name="T3" fmla="*/ 6 h 63"/>
                <a:gd name="T4" fmla="*/ 55 w 88"/>
                <a:gd name="T5" fmla="*/ 6 h 63"/>
                <a:gd name="T6" fmla="*/ 59 w 88"/>
                <a:gd name="T7" fmla="*/ 8 h 63"/>
                <a:gd name="T8" fmla="*/ 59 w 88"/>
                <a:gd name="T9" fmla="*/ 8 h 63"/>
                <a:gd name="T10" fmla="*/ 62 w 88"/>
                <a:gd name="T11" fmla="*/ 14 h 63"/>
                <a:gd name="T12" fmla="*/ 65 w 88"/>
                <a:gd name="T13" fmla="*/ 16 h 63"/>
                <a:gd name="T14" fmla="*/ 66 w 88"/>
                <a:gd name="T15" fmla="*/ 18 h 63"/>
                <a:gd name="T16" fmla="*/ 68 w 88"/>
                <a:gd name="T17" fmla="*/ 21 h 63"/>
                <a:gd name="T18" fmla="*/ 71 w 88"/>
                <a:gd name="T19" fmla="*/ 24 h 63"/>
                <a:gd name="T20" fmla="*/ 76 w 88"/>
                <a:gd name="T21" fmla="*/ 27 h 63"/>
                <a:gd name="T22" fmla="*/ 77 w 88"/>
                <a:gd name="T23" fmla="*/ 32 h 63"/>
                <a:gd name="T24" fmla="*/ 81 w 88"/>
                <a:gd name="T25" fmla="*/ 36 h 63"/>
                <a:gd name="T26" fmla="*/ 81 w 88"/>
                <a:gd name="T27" fmla="*/ 41 h 63"/>
                <a:gd name="T28" fmla="*/ 79 w 88"/>
                <a:gd name="T29" fmla="*/ 44 h 63"/>
                <a:gd name="T30" fmla="*/ 82 w 88"/>
                <a:gd name="T31" fmla="*/ 49 h 63"/>
                <a:gd name="T32" fmla="*/ 84 w 88"/>
                <a:gd name="T33" fmla="*/ 47 h 63"/>
                <a:gd name="T34" fmla="*/ 87 w 88"/>
                <a:gd name="T35" fmla="*/ 51 h 63"/>
                <a:gd name="T36" fmla="*/ 88 w 88"/>
                <a:gd name="T37" fmla="*/ 54 h 63"/>
                <a:gd name="T38" fmla="*/ 88 w 88"/>
                <a:gd name="T39" fmla="*/ 58 h 63"/>
                <a:gd name="T40" fmla="*/ 88 w 88"/>
                <a:gd name="T41" fmla="*/ 63 h 63"/>
                <a:gd name="T42" fmla="*/ 82 w 88"/>
                <a:gd name="T43" fmla="*/ 63 h 63"/>
                <a:gd name="T44" fmla="*/ 74 w 88"/>
                <a:gd name="T45" fmla="*/ 63 h 63"/>
                <a:gd name="T46" fmla="*/ 70 w 88"/>
                <a:gd name="T47" fmla="*/ 62 h 63"/>
                <a:gd name="T48" fmla="*/ 66 w 88"/>
                <a:gd name="T49" fmla="*/ 60 h 63"/>
                <a:gd name="T50" fmla="*/ 65 w 88"/>
                <a:gd name="T51" fmla="*/ 60 h 63"/>
                <a:gd name="T52" fmla="*/ 63 w 88"/>
                <a:gd name="T53" fmla="*/ 58 h 63"/>
                <a:gd name="T54" fmla="*/ 55 w 88"/>
                <a:gd name="T55" fmla="*/ 58 h 63"/>
                <a:gd name="T56" fmla="*/ 38 w 88"/>
                <a:gd name="T57" fmla="*/ 58 h 63"/>
                <a:gd name="T58" fmla="*/ 25 w 88"/>
                <a:gd name="T59" fmla="*/ 62 h 63"/>
                <a:gd name="T60" fmla="*/ 16 w 88"/>
                <a:gd name="T61" fmla="*/ 63 h 63"/>
                <a:gd name="T62" fmla="*/ 11 w 88"/>
                <a:gd name="T63" fmla="*/ 63 h 63"/>
                <a:gd name="T64" fmla="*/ 14 w 88"/>
                <a:gd name="T65" fmla="*/ 60 h 63"/>
                <a:gd name="T66" fmla="*/ 16 w 88"/>
                <a:gd name="T67" fmla="*/ 58 h 63"/>
                <a:gd name="T68" fmla="*/ 13 w 88"/>
                <a:gd name="T69" fmla="*/ 60 h 63"/>
                <a:gd name="T70" fmla="*/ 11 w 88"/>
                <a:gd name="T71" fmla="*/ 58 h 63"/>
                <a:gd name="T72" fmla="*/ 11 w 88"/>
                <a:gd name="T73" fmla="*/ 52 h 63"/>
                <a:gd name="T74" fmla="*/ 19 w 88"/>
                <a:gd name="T75" fmla="*/ 52 h 63"/>
                <a:gd name="T76" fmla="*/ 25 w 88"/>
                <a:gd name="T77" fmla="*/ 49 h 63"/>
                <a:gd name="T78" fmla="*/ 33 w 88"/>
                <a:gd name="T79" fmla="*/ 47 h 63"/>
                <a:gd name="T80" fmla="*/ 35 w 88"/>
                <a:gd name="T81" fmla="*/ 46 h 63"/>
                <a:gd name="T82" fmla="*/ 40 w 88"/>
                <a:gd name="T83" fmla="*/ 47 h 63"/>
                <a:gd name="T84" fmla="*/ 51 w 88"/>
                <a:gd name="T85" fmla="*/ 49 h 63"/>
                <a:gd name="T86" fmla="*/ 52 w 88"/>
                <a:gd name="T87" fmla="*/ 46 h 63"/>
                <a:gd name="T88" fmla="*/ 46 w 88"/>
                <a:gd name="T89" fmla="*/ 46 h 63"/>
                <a:gd name="T90" fmla="*/ 41 w 88"/>
                <a:gd name="T91" fmla="*/ 44 h 63"/>
                <a:gd name="T92" fmla="*/ 35 w 88"/>
                <a:gd name="T93" fmla="*/ 41 h 63"/>
                <a:gd name="T94" fmla="*/ 27 w 88"/>
                <a:gd name="T95" fmla="*/ 46 h 63"/>
                <a:gd name="T96" fmla="*/ 14 w 88"/>
                <a:gd name="T97" fmla="*/ 44 h 63"/>
                <a:gd name="T98" fmla="*/ 11 w 88"/>
                <a:gd name="T99" fmla="*/ 40 h 63"/>
                <a:gd name="T100" fmla="*/ 11 w 88"/>
                <a:gd name="T101" fmla="*/ 40 h 63"/>
                <a:gd name="T102" fmla="*/ 8 w 88"/>
                <a:gd name="T103" fmla="*/ 33 h 63"/>
                <a:gd name="T104" fmla="*/ 3 w 88"/>
                <a:gd name="T105" fmla="*/ 29 h 63"/>
                <a:gd name="T106" fmla="*/ 2 w 88"/>
                <a:gd name="T107" fmla="*/ 27 h 63"/>
                <a:gd name="T108" fmla="*/ 14 w 88"/>
                <a:gd name="T109" fmla="*/ 13 h 63"/>
                <a:gd name="T110" fmla="*/ 16 w 88"/>
                <a:gd name="T111" fmla="*/ 6 h 63"/>
                <a:gd name="T112" fmla="*/ 21 w 88"/>
                <a:gd name="T113" fmla="*/ 2 h 63"/>
                <a:gd name="T114" fmla="*/ 25 w 88"/>
                <a:gd name="T115" fmla="*/ 3 h 63"/>
                <a:gd name="T116" fmla="*/ 33 w 88"/>
                <a:gd name="T117" fmla="*/ 2 h 63"/>
                <a:gd name="T118" fmla="*/ 36 w 88"/>
                <a:gd name="T119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8" h="63">
                  <a:moveTo>
                    <a:pt x="38" y="0"/>
                  </a:moveTo>
                  <a:lnTo>
                    <a:pt x="38" y="0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1" y="3"/>
                  </a:lnTo>
                  <a:lnTo>
                    <a:pt x="52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10"/>
                  </a:lnTo>
                  <a:lnTo>
                    <a:pt x="60" y="10"/>
                  </a:lnTo>
                  <a:lnTo>
                    <a:pt x="62" y="11"/>
                  </a:lnTo>
                  <a:lnTo>
                    <a:pt x="62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8"/>
                  </a:lnTo>
                  <a:lnTo>
                    <a:pt x="68" y="19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4"/>
                  </a:lnTo>
                  <a:lnTo>
                    <a:pt x="73" y="24"/>
                  </a:lnTo>
                  <a:lnTo>
                    <a:pt x="74" y="25"/>
                  </a:lnTo>
                  <a:lnTo>
                    <a:pt x="74" y="25"/>
                  </a:lnTo>
                  <a:lnTo>
                    <a:pt x="76" y="27"/>
                  </a:lnTo>
                  <a:lnTo>
                    <a:pt x="76" y="27"/>
                  </a:lnTo>
                  <a:lnTo>
                    <a:pt x="77" y="30"/>
                  </a:lnTo>
                  <a:lnTo>
                    <a:pt x="77" y="30"/>
                  </a:lnTo>
                  <a:lnTo>
                    <a:pt x="77" y="32"/>
                  </a:lnTo>
                  <a:lnTo>
                    <a:pt x="77" y="33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40"/>
                  </a:lnTo>
                  <a:lnTo>
                    <a:pt x="81" y="40"/>
                  </a:lnTo>
                  <a:lnTo>
                    <a:pt x="81" y="41"/>
                  </a:lnTo>
                  <a:lnTo>
                    <a:pt x="81" y="41"/>
                  </a:lnTo>
                  <a:lnTo>
                    <a:pt x="81" y="43"/>
                  </a:lnTo>
                  <a:lnTo>
                    <a:pt x="79" y="43"/>
                  </a:lnTo>
                  <a:lnTo>
                    <a:pt x="79" y="44"/>
                  </a:lnTo>
                  <a:lnTo>
                    <a:pt x="81" y="46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4" y="49"/>
                  </a:lnTo>
                  <a:lnTo>
                    <a:pt x="84" y="49"/>
                  </a:lnTo>
                  <a:lnTo>
                    <a:pt x="84" y="47"/>
                  </a:lnTo>
                  <a:lnTo>
                    <a:pt x="85" y="47"/>
                  </a:lnTo>
                  <a:lnTo>
                    <a:pt x="85" y="49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7" y="51"/>
                  </a:lnTo>
                  <a:lnTo>
                    <a:pt x="87" y="52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8" y="55"/>
                  </a:lnTo>
                  <a:lnTo>
                    <a:pt x="88" y="57"/>
                  </a:lnTo>
                  <a:lnTo>
                    <a:pt x="88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88" y="60"/>
                  </a:lnTo>
                  <a:lnTo>
                    <a:pt x="88" y="62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7" y="62"/>
                  </a:lnTo>
                  <a:lnTo>
                    <a:pt x="84" y="63"/>
                  </a:lnTo>
                  <a:lnTo>
                    <a:pt x="82" y="63"/>
                  </a:lnTo>
                  <a:lnTo>
                    <a:pt x="79" y="63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3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0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5" y="62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58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55" y="58"/>
                  </a:lnTo>
                  <a:lnTo>
                    <a:pt x="51" y="58"/>
                  </a:lnTo>
                  <a:lnTo>
                    <a:pt x="46" y="58"/>
                  </a:lnTo>
                  <a:lnTo>
                    <a:pt x="41" y="58"/>
                  </a:lnTo>
                  <a:lnTo>
                    <a:pt x="38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29" y="62"/>
                  </a:lnTo>
                  <a:lnTo>
                    <a:pt x="25" y="62"/>
                  </a:lnTo>
                  <a:lnTo>
                    <a:pt x="21" y="62"/>
                  </a:lnTo>
                  <a:lnTo>
                    <a:pt x="19" y="62"/>
                  </a:lnTo>
                  <a:lnTo>
                    <a:pt x="18" y="63"/>
                  </a:lnTo>
                  <a:lnTo>
                    <a:pt x="16" y="63"/>
                  </a:lnTo>
                  <a:lnTo>
                    <a:pt x="14" y="63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5"/>
                  </a:lnTo>
                  <a:lnTo>
                    <a:pt x="11" y="54"/>
                  </a:lnTo>
                  <a:lnTo>
                    <a:pt x="11" y="52"/>
                  </a:lnTo>
                  <a:lnTo>
                    <a:pt x="13" y="52"/>
                  </a:lnTo>
                  <a:lnTo>
                    <a:pt x="13" y="52"/>
                  </a:lnTo>
                  <a:lnTo>
                    <a:pt x="16" y="52"/>
                  </a:lnTo>
                  <a:lnTo>
                    <a:pt x="19" y="52"/>
                  </a:lnTo>
                  <a:lnTo>
                    <a:pt x="22" y="52"/>
                  </a:lnTo>
                  <a:lnTo>
                    <a:pt x="25" y="52"/>
                  </a:lnTo>
                  <a:lnTo>
                    <a:pt x="25" y="49"/>
                  </a:lnTo>
                  <a:lnTo>
                    <a:pt x="25" y="49"/>
                  </a:lnTo>
                  <a:lnTo>
                    <a:pt x="27" y="49"/>
                  </a:lnTo>
                  <a:lnTo>
                    <a:pt x="30" y="49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6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0" y="47"/>
                  </a:lnTo>
                  <a:lnTo>
                    <a:pt x="41" y="49"/>
                  </a:lnTo>
                  <a:lnTo>
                    <a:pt x="44" y="51"/>
                  </a:lnTo>
                  <a:lnTo>
                    <a:pt x="48" y="51"/>
                  </a:lnTo>
                  <a:lnTo>
                    <a:pt x="51" y="49"/>
                  </a:lnTo>
                  <a:lnTo>
                    <a:pt x="54" y="49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2" y="46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8" y="46"/>
                  </a:lnTo>
                  <a:lnTo>
                    <a:pt x="46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3" y="44"/>
                  </a:lnTo>
                  <a:lnTo>
                    <a:pt x="41" y="44"/>
                  </a:lnTo>
                  <a:lnTo>
                    <a:pt x="40" y="44"/>
                  </a:lnTo>
                  <a:lnTo>
                    <a:pt x="38" y="43"/>
                  </a:lnTo>
                  <a:lnTo>
                    <a:pt x="36" y="43"/>
                  </a:lnTo>
                  <a:lnTo>
                    <a:pt x="35" y="41"/>
                  </a:lnTo>
                  <a:lnTo>
                    <a:pt x="33" y="43"/>
                  </a:lnTo>
                  <a:lnTo>
                    <a:pt x="30" y="43"/>
                  </a:lnTo>
                  <a:lnTo>
                    <a:pt x="30" y="46"/>
                  </a:lnTo>
                  <a:lnTo>
                    <a:pt x="27" y="46"/>
                  </a:lnTo>
                  <a:lnTo>
                    <a:pt x="22" y="46"/>
                  </a:lnTo>
                  <a:lnTo>
                    <a:pt x="18" y="44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3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0"/>
                  </a:lnTo>
                  <a:lnTo>
                    <a:pt x="13" y="40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0" y="36"/>
                  </a:lnTo>
                  <a:lnTo>
                    <a:pt x="8" y="33"/>
                  </a:lnTo>
                  <a:lnTo>
                    <a:pt x="7" y="32"/>
                  </a:lnTo>
                  <a:lnTo>
                    <a:pt x="5" y="30"/>
                  </a:lnTo>
                  <a:lnTo>
                    <a:pt x="5" y="29"/>
                  </a:lnTo>
                  <a:lnTo>
                    <a:pt x="3" y="29"/>
                  </a:lnTo>
                  <a:lnTo>
                    <a:pt x="2" y="29"/>
                  </a:lnTo>
                  <a:lnTo>
                    <a:pt x="2" y="30"/>
                  </a:lnTo>
                  <a:lnTo>
                    <a:pt x="0" y="29"/>
                  </a:lnTo>
                  <a:lnTo>
                    <a:pt x="2" y="27"/>
                  </a:lnTo>
                  <a:lnTo>
                    <a:pt x="7" y="25"/>
                  </a:lnTo>
                  <a:lnTo>
                    <a:pt x="10" y="21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18" y="5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5" y="3"/>
                  </a:lnTo>
                  <a:lnTo>
                    <a:pt x="29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7" name="Freeform 53">
              <a:extLst>
                <a:ext uri="{FF2B5EF4-FFF2-40B4-BE49-F238E27FC236}">
                  <a16:creationId xmlns:a16="http://schemas.microsoft.com/office/drawing/2014/main" id="{2EE7F0D2-FE2E-46A3-9ADC-FD55AE649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1956" y="3098249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3 w 3"/>
                <a:gd name="T3" fmla="*/ 0 h 2"/>
                <a:gd name="T4" fmla="*/ 2 w 3"/>
                <a:gd name="T5" fmla="*/ 2 h 2"/>
                <a:gd name="T6" fmla="*/ 2 w 3"/>
                <a:gd name="T7" fmla="*/ 2 h 2"/>
                <a:gd name="T8" fmla="*/ 0 w 3"/>
                <a:gd name="T9" fmla="*/ 2 h 2"/>
                <a:gd name="T10" fmla="*/ 2 w 3"/>
                <a:gd name="T11" fmla="*/ 0 h 2"/>
                <a:gd name="T12" fmla="*/ 2 w 3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8" name="Freeform 54">
              <a:extLst>
                <a:ext uri="{FF2B5EF4-FFF2-40B4-BE49-F238E27FC236}">
                  <a16:creationId xmlns:a16="http://schemas.microsoft.com/office/drawing/2014/main" id="{E02FF406-63CF-4C95-AED4-71D88524EE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139245" y="2996890"/>
              <a:ext cx="89664" cy="52630"/>
            </a:xfrm>
            <a:custGeom>
              <a:avLst/>
              <a:gdLst>
                <a:gd name="T0" fmla="*/ 43 w 46"/>
                <a:gd name="T1" fmla="*/ 2 h 27"/>
                <a:gd name="T2" fmla="*/ 45 w 46"/>
                <a:gd name="T3" fmla="*/ 4 h 27"/>
                <a:gd name="T4" fmla="*/ 45 w 46"/>
                <a:gd name="T5" fmla="*/ 5 h 27"/>
                <a:gd name="T6" fmla="*/ 45 w 46"/>
                <a:gd name="T7" fmla="*/ 7 h 27"/>
                <a:gd name="T8" fmla="*/ 43 w 46"/>
                <a:gd name="T9" fmla="*/ 7 h 27"/>
                <a:gd name="T10" fmla="*/ 43 w 46"/>
                <a:gd name="T11" fmla="*/ 10 h 27"/>
                <a:gd name="T12" fmla="*/ 38 w 46"/>
                <a:gd name="T13" fmla="*/ 11 h 27"/>
                <a:gd name="T14" fmla="*/ 37 w 46"/>
                <a:gd name="T15" fmla="*/ 11 h 27"/>
                <a:gd name="T16" fmla="*/ 34 w 46"/>
                <a:gd name="T17" fmla="*/ 13 h 27"/>
                <a:gd name="T18" fmla="*/ 34 w 46"/>
                <a:gd name="T19" fmla="*/ 16 h 27"/>
                <a:gd name="T20" fmla="*/ 34 w 46"/>
                <a:gd name="T21" fmla="*/ 19 h 27"/>
                <a:gd name="T22" fmla="*/ 29 w 46"/>
                <a:gd name="T23" fmla="*/ 21 h 27"/>
                <a:gd name="T24" fmla="*/ 30 w 46"/>
                <a:gd name="T25" fmla="*/ 22 h 27"/>
                <a:gd name="T26" fmla="*/ 29 w 46"/>
                <a:gd name="T27" fmla="*/ 24 h 27"/>
                <a:gd name="T28" fmla="*/ 29 w 46"/>
                <a:gd name="T29" fmla="*/ 27 h 27"/>
                <a:gd name="T30" fmla="*/ 23 w 46"/>
                <a:gd name="T31" fmla="*/ 26 h 27"/>
                <a:gd name="T32" fmla="*/ 21 w 46"/>
                <a:gd name="T33" fmla="*/ 26 h 27"/>
                <a:gd name="T34" fmla="*/ 19 w 46"/>
                <a:gd name="T35" fmla="*/ 22 h 27"/>
                <a:gd name="T36" fmla="*/ 18 w 46"/>
                <a:gd name="T37" fmla="*/ 24 h 27"/>
                <a:gd name="T38" fmla="*/ 15 w 46"/>
                <a:gd name="T39" fmla="*/ 26 h 27"/>
                <a:gd name="T40" fmla="*/ 10 w 46"/>
                <a:gd name="T41" fmla="*/ 26 h 27"/>
                <a:gd name="T42" fmla="*/ 10 w 46"/>
                <a:gd name="T43" fmla="*/ 26 h 27"/>
                <a:gd name="T44" fmla="*/ 4 w 46"/>
                <a:gd name="T45" fmla="*/ 26 h 27"/>
                <a:gd name="T46" fmla="*/ 7 w 46"/>
                <a:gd name="T47" fmla="*/ 24 h 27"/>
                <a:gd name="T48" fmla="*/ 8 w 46"/>
                <a:gd name="T49" fmla="*/ 22 h 27"/>
                <a:gd name="T50" fmla="*/ 4 w 46"/>
                <a:gd name="T51" fmla="*/ 19 h 27"/>
                <a:gd name="T52" fmla="*/ 4 w 46"/>
                <a:gd name="T53" fmla="*/ 16 h 27"/>
                <a:gd name="T54" fmla="*/ 2 w 46"/>
                <a:gd name="T55" fmla="*/ 16 h 27"/>
                <a:gd name="T56" fmla="*/ 5 w 46"/>
                <a:gd name="T57" fmla="*/ 15 h 27"/>
                <a:gd name="T58" fmla="*/ 4 w 46"/>
                <a:gd name="T59" fmla="*/ 13 h 27"/>
                <a:gd name="T60" fmla="*/ 2 w 46"/>
                <a:gd name="T61" fmla="*/ 13 h 27"/>
                <a:gd name="T62" fmla="*/ 2 w 46"/>
                <a:gd name="T63" fmla="*/ 11 h 27"/>
                <a:gd name="T64" fmla="*/ 5 w 46"/>
                <a:gd name="T65" fmla="*/ 8 h 27"/>
                <a:gd name="T66" fmla="*/ 7 w 46"/>
                <a:gd name="T67" fmla="*/ 7 h 27"/>
                <a:gd name="T68" fmla="*/ 10 w 46"/>
                <a:gd name="T69" fmla="*/ 8 h 27"/>
                <a:gd name="T70" fmla="*/ 16 w 46"/>
                <a:gd name="T71" fmla="*/ 8 h 27"/>
                <a:gd name="T72" fmla="*/ 18 w 46"/>
                <a:gd name="T73" fmla="*/ 10 h 27"/>
                <a:gd name="T74" fmla="*/ 19 w 46"/>
                <a:gd name="T75" fmla="*/ 8 h 27"/>
                <a:gd name="T76" fmla="*/ 23 w 46"/>
                <a:gd name="T77" fmla="*/ 5 h 27"/>
                <a:gd name="T78" fmla="*/ 24 w 46"/>
                <a:gd name="T79" fmla="*/ 5 h 27"/>
                <a:gd name="T80" fmla="*/ 32 w 46"/>
                <a:gd name="T81" fmla="*/ 5 h 27"/>
                <a:gd name="T82" fmla="*/ 35 w 46"/>
                <a:gd name="T83" fmla="*/ 4 h 27"/>
                <a:gd name="T84" fmla="*/ 38 w 46"/>
                <a:gd name="T85" fmla="*/ 4 h 27"/>
                <a:gd name="T86" fmla="*/ 40 w 46"/>
                <a:gd name="T87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6" h="27">
                  <a:moveTo>
                    <a:pt x="40" y="0"/>
                  </a:move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5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5" y="13"/>
                  </a:lnTo>
                  <a:lnTo>
                    <a:pt x="34" y="13"/>
                  </a:lnTo>
                  <a:lnTo>
                    <a:pt x="34" y="13"/>
                  </a:lnTo>
                  <a:lnTo>
                    <a:pt x="34" y="15"/>
                  </a:lnTo>
                  <a:lnTo>
                    <a:pt x="34" y="15"/>
                  </a:lnTo>
                  <a:lnTo>
                    <a:pt x="34" y="16"/>
                  </a:lnTo>
                  <a:lnTo>
                    <a:pt x="35" y="16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0" y="19"/>
                  </a:lnTo>
                  <a:lnTo>
                    <a:pt x="29" y="21"/>
                  </a:lnTo>
                  <a:lnTo>
                    <a:pt x="29" y="21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6"/>
                  </a:lnTo>
                  <a:lnTo>
                    <a:pt x="29" y="26"/>
                  </a:lnTo>
                  <a:lnTo>
                    <a:pt x="29" y="27"/>
                  </a:lnTo>
                  <a:lnTo>
                    <a:pt x="26" y="26"/>
                  </a:lnTo>
                  <a:lnTo>
                    <a:pt x="24" y="26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9" y="24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4" y="26"/>
                  </a:lnTo>
                  <a:lnTo>
                    <a:pt x="5" y="24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7" y="21"/>
                  </a:lnTo>
                  <a:lnTo>
                    <a:pt x="5" y="21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4" y="15"/>
                  </a:lnTo>
                  <a:lnTo>
                    <a:pt x="5" y="15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4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7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5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8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3" y="7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7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4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2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9" name="Freeform 55">
              <a:extLst>
                <a:ext uri="{FF2B5EF4-FFF2-40B4-BE49-F238E27FC236}">
                  <a16:creationId xmlns:a16="http://schemas.microsoft.com/office/drawing/2014/main" id="{F9889399-39B8-46E4-BB02-77EED7F53B7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90744" y="4137184"/>
              <a:ext cx="85766" cy="85766"/>
            </a:xfrm>
            <a:custGeom>
              <a:avLst/>
              <a:gdLst>
                <a:gd name="T0" fmla="*/ 11 w 44"/>
                <a:gd name="T1" fmla="*/ 35 h 44"/>
                <a:gd name="T2" fmla="*/ 11 w 44"/>
                <a:gd name="T3" fmla="*/ 35 h 44"/>
                <a:gd name="T4" fmla="*/ 11 w 44"/>
                <a:gd name="T5" fmla="*/ 36 h 44"/>
                <a:gd name="T6" fmla="*/ 4 w 44"/>
                <a:gd name="T7" fmla="*/ 35 h 44"/>
                <a:gd name="T8" fmla="*/ 9 w 44"/>
                <a:gd name="T9" fmla="*/ 33 h 44"/>
                <a:gd name="T10" fmla="*/ 30 w 44"/>
                <a:gd name="T11" fmla="*/ 0 h 44"/>
                <a:gd name="T12" fmla="*/ 31 w 44"/>
                <a:gd name="T13" fmla="*/ 1 h 44"/>
                <a:gd name="T14" fmla="*/ 33 w 44"/>
                <a:gd name="T15" fmla="*/ 5 h 44"/>
                <a:gd name="T16" fmla="*/ 36 w 44"/>
                <a:gd name="T17" fmla="*/ 8 h 44"/>
                <a:gd name="T18" fmla="*/ 38 w 44"/>
                <a:gd name="T19" fmla="*/ 9 h 44"/>
                <a:gd name="T20" fmla="*/ 38 w 44"/>
                <a:gd name="T21" fmla="*/ 11 h 44"/>
                <a:gd name="T22" fmla="*/ 36 w 44"/>
                <a:gd name="T23" fmla="*/ 12 h 44"/>
                <a:gd name="T24" fmla="*/ 38 w 44"/>
                <a:gd name="T25" fmla="*/ 12 h 44"/>
                <a:gd name="T26" fmla="*/ 39 w 44"/>
                <a:gd name="T27" fmla="*/ 16 h 44"/>
                <a:gd name="T28" fmla="*/ 41 w 44"/>
                <a:gd name="T29" fmla="*/ 19 h 44"/>
                <a:gd name="T30" fmla="*/ 38 w 44"/>
                <a:gd name="T31" fmla="*/ 20 h 44"/>
                <a:gd name="T32" fmla="*/ 38 w 44"/>
                <a:gd name="T33" fmla="*/ 24 h 44"/>
                <a:gd name="T34" fmla="*/ 38 w 44"/>
                <a:gd name="T35" fmla="*/ 24 h 44"/>
                <a:gd name="T36" fmla="*/ 39 w 44"/>
                <a:gd name="T37" fmla="*/ 24 h 44"/>
                <a:gd name="T38" fmla="*/ 41 w 44"/>
                <a:gd name="T39" fmla="*/ 24 h 44"/>
                <a:gd name="T40" fmla="*/ 42 w 44"/>
                <a:gd name="T41" fmla="*/ 22 h 44"/>
                <a:gd name="T42" fmla="*/ 44 w 44"/>
                <a:gd name="T43" fmla="*/ 22 h 44"/>
                <a:gd name="T44" fmla="*/ 42 w 44"/>
                <a:gd name="T45" fmla="*/ 25 h 44"/>
                <a:gd name="T46" fmla="*/ 39 w 44"/>
                <a:gd name="T47" fmla="*/ 27 h 44"/>
                <a:gd name="T48" fmla="*/ 38 w 44"/>
                <a:gd name="T49" fmla="*/ 30 h 44"/>
                <a:gd name="T50" fmla="*/ 38 w 44"/>
                <a:gd name="T51" fmla="*/ 31 h 44"/>
                <a:gd name="T52" fmla="*/ 33 w 44"/>
                <a:gd name="T53" fmla="*/ 36 h 44"/>
                <a:gd name="T54" fmla="*/ 30 w 44"/>
                <a:gd name="T55" fmla="*/ 38 h 44"/>
                <a:gd name="T56" fmla="*/ 28 w 44"/>
                <a:gd name="T57" fmla="*/ 41 h 44"/>
                <a:gd name="T58" fmla="*/ 25 w 44"/>
                <a:gd name="T59" fmla="*/ 44 h 44"/>
                <a:gd name="T60" fmla="*/ 22 w 44"/>
                <a:gd name="T61" fmla="*/ 41 h 44"/>
                <a:gd name="T62" fmla="*/ 14 w 44"/>
                <a:gd name="T63" fmla="*/ 38 h 44"/>
                <a:gd name="T64" fmla="*/ 11 w 44"/>
                <a:gd name="T65" fmla="*/ 36 h 44"/>
                <a:gd name="T66" fmla="*/ 11 w 44"/>
                <a:gd name="T67" fmla="*/ 33 h 44"/>
                <a:gd name="T68" fmla="*/ 11 w 44"/>
                <a:gd name="T69" fmla="*/ 31 h 44"/>
                <a:gd name="T70" fmla="*/ 8 w 44"/>
                <a:gd name="T71" fmla="*/ 33 h 44"/>
                <a:gd name="T72" fmla="*/ 6 w 44"/>
                <a:gd name="T73" fmla="*/ 31 h 44"/>
                <a:gd name="T74" fmla="*/ 4 w 44"/>
                <a:gd name="T75" fmla="*/ 28 h 44"/>
                <a:gd name="T76" fmla="*/ 3 w 44"/>
                <a:gd name="T77" fmla="*/ 25 h 44"/>
                <a:gd name="T78" fmla="*/ 1 w 44"/>
                <a:gd name="T79" fmla="*/ 24 h 44"/>
                <a:gd name="T80" fmla="*/ 0 w 44"/>
                <a:gd name="T81" fmla="*/ 22 h 44"/>
                <a:gd name="T82" fmla="*/ 1 w 44"/>
                <a:gd name="T83" fmla="*/ 22 h 44"/>
                <a:gd name="T84" fmla="*/ 4 w 44"/>
                <a:gd name="T85" fmla="*/ 20 h 44"/>
                <a:gd name="T86" fmla="*/ 6 w 44"/>
                <a:gd name="T87" fmla="*/ 19 h 44"/>
                <a:gd name="T88" fmla="*/ 4 w 44"/>
                <a:gd name="T89" fmla="*/ 19 h 44"/>
                <a:gd name="T90" fmla="*/ 3 w 44"/>
                <a:gd name="T91" fmla="*/ 20 h 44"/>
                <a:gd name="T92" fmla="*/ 1 w 44"/>
                <a:gd name="T93" fmla="*/ 19 h 44"/>
                <a:gd name="T94" fmla="*/ 1 w 44"/>
                <a:gd name="T95" fmla="*/ 16 h 44"/>
                <a:gd name="T96" fmla="*/ 3 w 44"/>
                <a:gd name="T97" fmla="*/ 16 h 44"/>
                <a:gd name="T98" fmla="*/ 0 w 44"/>
                <a:gd name="T99" fmla="*/ 14 h 44"/>
                <a:gd name="T100" fmla="*/ 0 w 44"/>
                <a:gd name="T101" fmla="*/ 12 h 44"/>
                <a:gd name="T102" fmla="*/ 1 w 44"/>
                <a:gd name="T103" fmla="*/ 12 h 44"/>
                <a:gd name="T104" fmla="*/ 3 w 44"/>
                <a:gd name="T105" fmla="*/ 12 h 44"/>
                <a:gd name="T106" fmla="*/ 4 w 44"/>
                <a:gd name="T107" fmla="*/ 9 h 44"/>
                <a:gd name="T108" fmla="*/ 8 w 44"/>
                <a:gd name="T109" fmla="*/ 8 h 44"/>
                <a:gd name="T110" fmla="*/ 9 w 44"/>
                <a:gd name="T111" fmla="*/ 6 h 44"/>
                <a:gd name="T112" fmla="*/ 9 w 44"/>
                <a:gd name="T113" fmla="*/ 5 h 44"/>
                <a:gd name="T114" fmla="*/ 11 w 44"/>
                <a:gd name="T115" fmla="*/ 3 h 44"/>
                <a:gd name="T116" fmla="*/ 11 w 44"/>
                <a:gd name="T117" fmla="*/ 1 h 44"/>
                <a:gd name="T118" fmla="*/ 14 w 44"/>
                <a:gd name="T119" fmla="*/ 0 h 44"/>
                <a:gd name="T120" fmla="*/ 19 w 44"/>
                <a:gd name="T121" fmla="*/ 0 h 44"/>
                <a:gd name="T122" fmla="*/ 22 w 44"/>
                <a:gd name="T123" fmla="*/ 0 h 44"/>
                <a:gd name="T124" fmla="*/ 28 w 44"/>
                <a:gd name="T12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" h="44">
                  <a:moveTo>
                    <a:pt x="9" y="33"/>
                  </a:moveTo>
                  <a:lnTo>
                    <a:pt x="11" y="3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4" y="35"/>
                  </a:lnTo>
                  <a:lnTo>
                    <a:pt x="6" y="35"/>
                  </a:lnTo>
                  <a:lnTo>
                    <a:pt x="9" y="33"/>
                  </a:lnTo>
                  <a:close/>
                  <a:moveTo>
                    <a:pt x="28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4" y="6"/>
                  </a:lnTo>
                  <a:lnTo>
                    <a:pt x="36" y="8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4"/>
                  </a:lnTo>
                  <a:lnTo>
                    <a:pt x="39" y="16"/>
                  </a:lnTo>
                  <a:lnTo>
                    <a:pt x="39" y="17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9" y="24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4" y="35"/>
                  </a:lnTo>
                  <a:lnTo>
                    <a:pt x="33" y="36"/>
                  </a:lnTo>
                  <a:lnTo>
                    <a:pt x="31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28" y="41"/>
                  </a:lnTo>
                  <a:lnTo>
                    <a:pt x="26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2" y="41"/>
                  </a:lnTo>
                  <a:lnTo>
                    <a:pt x="19" y="41"/>
                  </a:lnTo>
                  <a:lnTo>
                    <a:pt x="14" y="38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2" y="35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1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6" y="31"/>
                  </a:lnTo>
                  <a:lnTo>
                    <a:pt x="6" y="30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7"/>
                  </a:lnTo>
                  <a:lnTo>
                    <a:pt x="1" y="16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" y="12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4" y="12"/>
                  </a:lnTo>
                  <a:lnTo>
                    <a:pt x="4" y="9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0" name="Freeform 56">
              <a:extLst>
                <a:ext uri="{FF2B5EF4-FFF2-40B4-BE49-F238E27FC236}">
                  <a16:creationId xmlns:a16="http://schemas.microsoft.com/office/drawing/2014/main" id="{AFBA8CF3-410E-4DD0-BCBC-B30560060E19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8654" y="2899429"/>
              <a:ext cx="159836" cy="68223"/>
            </a:xfrm>
            <a:custGeom>
              <a:avLst/>
              <a:gdLst>
                <a:gd name="T0" fmla="*/ 39 w 82"/>
                <a:gd name="T1" fmla="*/ 2 h 35"/>
                <a:gd name="T2" fmla="*/ 41 w 82"/>
                <a:gd name="T3" fmla="*/ 3 h 35"/>
                <a:gd name="T4" fmla="*/ 42 w 82"/>
                <a:gd name="T5" fmla="*/ 5 h 35"/>
                <a:gd name="T6" fmla="*/ 42 w 82"/>
                <a:gd name="T7" fmla="*/ 8 h 35"/>
                <a:gd name="T8" fmla="*/ 44 w 82"/>
                <a:gd name="T9" fmla="*/ 8 h 35"/>
                <a:gd name="T10" fmla="*/ 47 w 82"/>
                <a:gd name="T11" fmla="*/ 6 h 35"/>
                <a:gd name="T12" fmla="*/ 50 w 82"/>
                <a:gd name="T13" fmla="*/ 5 h 35"/>
                <a:gd name="T14" fmla="*/ 52 w 82"/>
                <a:gd name="T15" fmla="*/ 5 h 35"/>
                <a:gd name="T16" fmla="*/ 55 w 82"/>
                <a:gd name="T17" fmla="*/ 5 h 35"/>
                <a:gd name="T18" fmla="*/ 58 w 82"/>
                <a:gd name="T19" fmla="*/ 6 h 35"/>
                <a:gd name="T20" fmla="*/ 61 w 82"/>
                <a:gd name="T21" fmla="*/ 3 h 35"/>
                <a:gd name="T22" fmla="*/ 66 w 82"/>
                <a:gd name="T23" fmla="*/ 3 h 35"/>
                <a:gd name="T24" fmla="*/ 72 w 82"/>
                <a:gd name="T25" fmla="*/ 5 h 35"/>
                <a:gd name="T26" fmla="*/ 76 w 82"/>
                <a:gd name="T27" fmla="*/ 8 h 35"/>
                <a:gd name="T28" fmla="*/ 82 w 82"/>
                <a:gd name="T29" fmla="*/ 9 h 35"/>
                <a:gd name="T30" fmla="*/ 80 w 82"/>
                <a:gd name="T31" fmla="*/ 13 h 35"/>
                <a:gd name="T32" fmla="*/ 79 w 82"/>
                <a:gd name="T33" fmla="*/ 17 h 35"/>
                <a:gd name="T34" fmla="*/ 77 w 82"/>
                <a:gd name="T35" fmla="*/ 22 h 35"/>
                <a:gd name="T36" fmla="*/ 71 w 82"/>
                <a:gd name="T37" fmla="*/ 24 h 35"/>
                <a:gd name="T38" fmla="*/ 69 w 82"/>
                <a:gd name="T39" fmla="*/ 22 h 35"/>
                <a:gd name="T40" fmla="*/ 66 w 82"/>
                <a:gd name="T41" fmla="*/ 20 h 35"/>
                <a:gd name="T42" fmla="*/ 61 w 82"/>
                <a:gd name="T43" fmla="*/ 20 h 35"/>
                <a:gd name="T44" fmla="*/ 55 w 82"/>
                <a:gd name="T45" fmla="*/ 20 h 35"/>
                <a:gd name="T46" fmla="*/ 50 w 82"/>
                <a:gd name="T47" fmla="*/ 25 h 35"/>
                <a:gd name="T48" fmla="*/ 44 w 82"/>
                <a:gd name="T49" fmla="*/ 28 h 35"/>
                <a:gd name="T50" fmla="*/ 41 w 82"/>
                <a:gd name="T51" fmla="*/ 25 h 35"/>
                <a:gd name="T52" fmla="*/ 38 w 82"/>
                <a:gd name="T53" fmla="*/ 28 h 35"/>
                <a:gd name="T54" fmla="*/ 28 w 82"/>
                <a:gd name="T55" fmla="*/ 30 h 35"/>
                <a:gd name="T56" fmla="*/ 28 w 82"/>
                <a:gd name="T57" fmla="*/ 33 h 35"/>
                <a:gd name="T58" fmla="*/ 24 w 82"/>
                <a:gd name="T59" fmla="*/ 35 h 35"/>
                <a:gd name="T60" fmla="*/ 14 w 82"/>
                <a:gd name="T61" fmla="*/ 35 h 35"/>
                <a:gd name="T62" fmla="*/ 8 w 82"/>
                <a:gd name="T63" fmla="*/ 30 h 35"/>
                <a:gd name="T64" fmla="*/ 5 w 82"/>
                <a:gd name="T65" fmla="*/ 30 h 35"/>
                <a:gd name="T66" fmla="*/ 3 w 82"/>
                <a:gd name="T67" fmla="*/ 28 h 35"/>
                <a:gd name="T68" fmla="*/ 0 w 82"/>
                <a:gd name="T69" fmla="*/ 22 h 35"/>
                <a:gd name="T70" fmla="*/ 1 w 82"/>
                <a:gd name="T71" fmla="*/ 19 h 35"/>
                <a:gd name="T72" fmla="*/ 3 w 82"/>
                <a:gd name="T73" fmla="*/ 16 h 35"/>
                <a:gd name="T74" fmla="*/ 6 w 82"/>
                <a:gd name="T75" fmla="*/ 14 h 35"/>
                <a:gd name="T76" fmla="*/ 14 w 82"/>
                <a:gd name="T77" fmla="*/ 14 h 35"/>
                <a:gd name="T78" fmla="*/ 16 w 82"/>
                <a:gd name="T79" fmla="*/ 11 h 35"/>
                <a:gd name="T80" fmla="*/ 19 w 82"/>
                <a:gd name="T81" fmla="*/ 11 h 35"/>
                <a:gd name="T82" fmla="*/ 19 w 82"/>
                <a:gd name="T83" fmla="*/ 8 h 35"/>
                <a:gd name="T84" fmla="*/ 22 w 82"/>
                <a:gd name="T85" fmla="*/ 5 h 35"/>
                <a:gd name="T86" fmla="*/ 25 w 82"/>
                <a:gd name="T87" fmla="*/ 3 h 35"/>
                <a:gd name="T88" fmla="*/ 28 w 82"/>
                <a:gd name="T89" fmla="*/ 2 h 35"/>
                <a:gd name="T90" fmla="*/ 30 w 82"/>
                <a:gd name="T91" fmla="*/ 2 h 35"/>
                <a:gd name="T92" fmla="*/ 33 w 82"/>
                <a:gd name="T93" fmla="*/ 5 h 35"/>
                <a:gd name="T94" fmla="*/ 38 w 82"/>
                <a:gd name="T9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2" h="35">
                  <a:moveTo>
                    <a:pt x="38" y="0"/>
                  </a:moveTo>
                  <a:lnTo>
                    <a:pt x="38" y="0"/>
                  </a:lnTo>
                  <a:lnTo>
                    <a:pt x="39" y="2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7" y="8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4" y="5"/>
                  </a:lnTo>
                  <a:lnTo>
                    <a:pt x="55" y="5"/>
                  </a:lnTo>
                  <a:lnTo>
                    <a:pt x="57" y="5"/>
                  </a:lnTo>
                  <a:lnTo>
                    <a:pt x="57" y="5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72" y="5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82" y="9"/>
                  </a:lnTo>
                  <a:lnTo>
                    <a:pt x="82" y="9"/>
                  </a:lnTo>
                  <a:lnTo>
                    <a:pt x="82" y="11"/>
                  </a:lnTo>
                  <a:lnTo>
                    <a:pt x="82" y="11"/>
                  </a:lnTo>
                  <a:lnTo>
                    <a:pt x="80" y="13"/>
                  </a:lnTo>
                  <a:lnTo>
                    <a:pt x="80" y="14"/>
                  </a:lnTo>
                  <a:lnTo>
                    <a:pt x="80" y="16"/>
                  </a:lnTo>
                  <a:lnTo>
                    <a:pt x="79" y="17"/>
                  </a:lnTo>
                  <a:lnTo>
                    <a:pt x="77" y="19"/>
                  </a:lnTo>
                  <a:lnTo>
                    <a:pt x="77" y="22"/>
                  </a:lnTo>
                  <a:lnTo>
                    <a:pt x="77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3" y="20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5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50" y="25"/>
                  </a:lnTo>
                  <a:lnTo>
                    <a:pt x="47" y="25"/>
                  </a:lnTo>
                  <a:lnTo>
                    <a:pt x="46" y="27"/>
                  </a:lnTo>
                  <a:lnTo>
                    <a:pt x="44" y="28"/>
                  </a:lnTo>
                  <a:lnTo>
                    <a:pt x="42" y="27"/>
                  </a:lnTo>
                  <a:lnTo>
                    <a:pt x="41" y="27"/>
                  </a:lnTo>
                  <a:lnTo>
                    <a:pt x="41" y="25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28"/>
                  </a:lnTo>
                  <a:lnTo>
                    <a:pt x="35" y="28"/>
                  </a:lnTo>
                  <a:lnTo>
                    <a:pt x="30" y="28"/>
                  </a:lnTo>
                  <a:lnTo>
                    <a:pt x="28" y="30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7" y="35"/>
                  </a:lnTo>
                  <a:lnTo>
                    <a:pt x="24" y="35"/>
                  </a:lnTo>
                  <a:lnTo>
                    <a:pt x="19" y="35"/>
                  </a:lnTo>
                  <a:lnTo>
                    <a:pt x="16" y="35"/>
                  </a:lnTo>
                  <a:lnTo>
                    <a:pt x="14" y="35"/>
                  </a:lnTo>
                  <a:lnTo>
                    <a:pt x="11" y="33"/>
                  </a:lnTo>
                  <a:lnTo>
                    <a:pt x="9" y="31"/>
                  </a:lnTo>
                  <a:lnTo>
                    <a:pt x="8" y="30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30"/>
                  </a:lnTo>
                  <a:lnTo>
                    <a:pt x="3" y="28"/>
                  </a:lnTo>
                  <a:lnTo>
                    <a:pt x="1" y="27"/>
                  </a:lnTo>
                  <a:lnTo>
                    <a:pt x="0" y="24"/>
                  </a:lnTo>
                  <a:lnTo>
                    <a:pt x="0" y="22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9" y="11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3"/>
                  </a:lnTo>
                  <a:lnTo>
                    <a:pt x="31" y="5"/>
                  </a:lnTo>
                  <a:lnTo>
                    <a:pt x="33" y="5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1" name="Freeform 57">
              <a:extLst>
                <a:ext uri="{FF2B5EF4-FFF2-40B4-BE49-F238E27FC236}">
                  <a16:creationId xmlns:a16="http://schemas.microsoft.com/office/drawing/2014/main" id="{785178AB-B08D-4924-80DF-B059DE2FD8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59556" y="4638134"/>
              <a:ext cx="245602" cy="230008"/>
            </a:xfrm>
            <a:custGeom>
              <a:avLst/>
              <a:gdLst>
                <a:gd name="T0" fmla="*/ 124 w 126"/>
                <a:gd name="T1" fmla="*/ 116 h 118"/>
                <a:gd name="T2" fmla="*/ 126 w 126"/>
                <a:gd name="T3" fmla="*/ 116 h 118"/>
                <a:gd name="T4" fmla="*/ 126 w 126"/>
                <a:gd name="T5" fmla="*/ 118 h 118"/>
                <a:gd name="T6" fmla="*/ 126 w 126"/>
                <a:gd name="T7" fmla="*/ 118 h 118"/>
                <a:gd name="T8" fmla="*/ 124 w 126"/>
                <a:gd name="T9" fmla="*/ 118 h 118"/>
                <a:gd name="T10" fmla="*/ 124 w 126"/>
                <a:gd name="T11" fmla="*/ 118 h 118"/>
                <a:gd name="T12" fmla="*/ 124 w 126"/>
                <a:gd name="T13" fmla="*/ 116 h 118"/>
                <a:gd name="T14" fmla="*/ 0 w 126"/>
                <a:gd name="T15" fmla="*/ 0 h 118"/>
                <a:gd name="T16" fmla="*/ 0 w 126"/>
                <a:gd name="T17" fmla="*/ 0 h 118"/>
                <a:gd name="T18" fmla="*/ 0 w 126"/>
                <a:gd name="T19" fmla="*/ 0 h 118"/>
                <a:gd name="T20" fmla="*/ 2 w 126"/>
                <a:gd name="T21" fmla="*/ 0 h 118"/>
                <a:gd name="T22" fmla="*/ 2 w 126"/>
                <a:gd name="T23" fmla="*/ 1 h 118"/>
                <a:gd name="T24" fmla="*/ 0 w 126"/>
                <a:gd name="T25" fmla="*/ 1 h 118"/>
                <a:gd name="T26" fmla="*/ 0 w 126"/>
                <a:gd name="T27" fmla="*/ 1 h 118"/>
                <a:gd name="T28" fmla="*/ 0 w 126"/>
                <a:gd name="T29" fmla="*/ 1 h 118"/>
                <a:gd name="T30" fmla="*/ 0 w 126"/>
                <a:gd name="T31" fmla="*/ 1 h 118"/>
                <a:gd name="T32" fmla="*/ 0 w 126"/>
                <a:gd name="T33" fmla="*/ 0 h 118"/>
                <a:gd name="T34" fmla="*/ 0 w 12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8">
                  <a:moveTo>
                    <a:pt x="124" y="116"/>
                  </a:moveTo>
                  <a:lnTo>
                    <a:pt x="126" y="116"/>
                  </a:lnTo>
                  <a:lnTo>
                    <a:pt x="126" y="118"/>
                  </a:lnTo>
                  <a:lnTo>
                    <a:pt x="126" y="118"/>
                  </a:lnTo>
                  <a:lnTo>
                    <a:pt x="124" y="118"/>
                  </a:lnTo>
                  <a:lnTo>
                    <a:pt x="124" y="118"/>
                  </a:lnTo>
                  <a:lnTo>
                    <a:pt x="124" y="116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2" name="Freeform 58">
              <a:extLst>
                <a:ext uri="{FF2B5EF4-FFF2-40B4-BE49-F238E27FC236}">
                  <a16:creationId xmlns:a16="http://schemas.microsoft.com/office/drawing/2014/main" id="{488BA97B-E1C2-4901-9BEF-A4918168F4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84928" y="4376939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0 h 3"/>
                <a:gd name="T4" fmla="*/ 5 w 5"/>
                <a:gd name="T5" fmla="*/ 0 h 3"/>
                <a:gd name="T6" fmla="*/ 5 w 5"/>
                <a:gd name="T7" fmla="*/ 1 h 3"/>
                <a:gd name="T8" fmla="*/ 5 w 5"/>
                <a:gd name="T9" fmla="*/ 1 h 3"/>
                <a:gd name="T10" fmla="*/ 3 w 5"/>
                <a:gd name="T11" fmla="*/ 3 h 3"/>
                <a:gd name="T12" fmla="*/ 0 w 5"/>
                <a:gd name="T13" fmla="*/ 1 h 3"/>
                <a:gd name="T14" fmla="*/ 2 w 5"/>
                <a:gd name="T15" fmla="*/ 0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0"/>
                  </a:lnTo>
                  <a:lnTo>
                    <a:pt x="5" y="0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3" name="Freeform 59">
              <a:extLst>
                <a:ext uri="{FF2B5EF4-FFF2-40B4-BE49-F238E27FC236}">
                  <a16:creationId xmlns:a16="http://schemas.microsoft.com/office/drawing/2014/main" id="{C8C3F29D-459A-4770-8110-01A5BFF7BB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78818" y="2082704"/>
              <a:ext cx="366454" cy="598412"/>
            </a:xfrm>
            <a:custGeom>
              <a:avLst/>
              <a:gdLst>
                <a:gd name="T0" fmla="*/ 77 w 188"/>
                <a:gd name="T1" fmla="*/ 288 h 307"/>
                <a:gd name="T2" fmla="*/ 83 w 188"/>
                <a:gd name="T3" fmla="*/ 269 h 307"/>
                <a:gd name="T4" fmla="*/ 110 w 188"/>
                <a:gd name="T5" fmla="*/ 265 h 307"/>
                <a:gd name="T6" fmla="*/ 102 w 188"/>
                <a:gd name="T7" fmla="*/ 276 h 307"/>
                <a:gd name="T8" fmla="*/ 102 w 188"/>
                <a:gd name="T9" fmla="*/ 261 h 307"/>
                <a:gd name="T10" fmla="*/ 118 w 188"/>
                <a:gd name="T11" fmla="*/ 254 h 307"/>
                <a:gd name="T12" fmla="*/ 104 w 188"/>
                <a:gd name="T13" fmla="*/ 231 h 307"/>
                <a:gd name="T14" fmla="*/ 107 w 188"/>
                <a:gd name="T15" fmla="*/ 222 h 307"/>
                <a:gd name="T16" fmla="*/ 147 w 188"/>
                <a:gd name="T17" fmla="*/ 6 h 307"/>
                <a:gd name="T18" fmla="*/ 169 w 188"/>
                <a:gd name="T19" fmla="*/ 16 h 307"/>
                <a:gd name="T20" fmla="*/ 178 w 188"/>
                <a:gd name="T21" fmla="*/ 30 h 307"/>
                <a:gd name="T22" fmla="*/ 181 w 188"/>
                <a:gd name="T23" fmla="*/ 39 h 307"/>
                <a:gd name="T24" fmla="*/ 184 w 188"/>
                <a:gd name="T25" fmla="*/ 52 h 307"/>
                <a:gd name="T26" fmla="*/ 181 w 188"/>
                <a:gd name="T27" fmla="*/ 63 h 307"/>
                <a:gd name="T28" fmla="*/ 184 w 188"/>
                <a:gd name="T29" fmla="*/ 79 h 307"/>
                <a:gd name="T30" fmla="*/ 164 w 188"/>
                <a:gd name="T31" fmla="*/ 79 h 307"/>
                <a:gd name="T32" fmla="*/ 158 w 188"/>
                <a:gd name="T33" fmla="*/ 83 h 307"/>
                <a:gd name="T34" fmla="*/ 151 w 188"/>
                <a:gd name="T35" fmla="*/ 88 h 307"/>
                <a:gd name="T36" fmla="*/ 148 w 188"/>
                <a:gd name="T37" fmla="*/ 91 h 307"/>
                <a:gd name="T38" fmla="*/ 147 w 188"/>
                <a:gd name="T39" fmla="*/ 104 h 307"/>
                <a:gd name="T40" fmla="*/ 134 w 188"/>
                <a:gd name="T41" fmla="*/ 126 h 307"/>
                <a:gd name="T42" fmla="*/ 121 w 188"/>
                <a:gd name="T43" fmla="*/ 134 h 307"/>
                <a:gd name="T44" fmla="*/ 110 w 188"/>
                <a:gd name="T45" fmla="*/ 140 h 307"/>
                <a:gd name="T46" fmla="*/ 106 w 188"/>
                <a:gd name="T47" fmla="*/ 146 h 307"/>
                <a:gd name="T48" fmla="*/ 98 w 188"/>
                <a:gd name="T49" fmla="*/ 146 h 307"/>
                <a:gd name="T50" fmla="*/ 96 w 188"/>
                <a:gd name="T51" fmla="*/ 156 h 307"/>
                <a:gd name="T52" fmla="*/ 93 w 188"/>
                <a:gd name="T53" fmla="*/ 162 h 307"/>
                <a:gd name="T54" fmla="*/ 87 w 188"/>
                <a:gd name="T55" fmla="*/ 173 h 307"/>
                <a:gd name="T56" fmla="*/ 87 w 188"/>
                <a:gd name="T57" fmla="*/ 186 h 307"/>
                <a:gd name="T58" fmla="*/ 93 w 188"/>
                <a:gd name="T59" fmla="*/ 198 h 307"/>
                <a:gd name="T60" fmla="*/ 107 w 188"/>
                <a:gd name="T61" fmla="*/ 208 h 307"/>
                <a:gd name="T62" fmla="*/ 109 w 188"/>
                <a:gd name="T63" fmla="*/ 219 h 307"/>
                <a:gd name="T64" fmla="*/ 102 w 188"/>
                <a:gd name="T65" fmla="*/ 225 h 307"/>
                <a:gd name="T66" fmla="*/ 104 w 188"/>
                <a:gd name="T67" fmla="*/ 228 h 307"/>
                <a:gd name="T68" fmla="*/ 87 w 188"/>
                <a:gd name="T69" fmla="*/ 238 h 307"/>
                <a:gd name="T70" fmla="*/ 83 w 188"/>
                <a:gd name="T71" fmla="*/ 242 h 307"/>
                <a:gd name="T72" fmla="*/ 79 w 188"/>
                <a:gd name="T73" fmla="*/ 260 h 307"/>
                <a:gd name="T74" fmla="*/ 76 w 188"/>
                <a:gd name="T75" fmla="*/ 280 h 307"/>
                <a:gd name="T76" fmla="*/ 57 w 188"/>
                <a:gd name="T77" fmla="*/ 291 h 307"/>
                <a:gd name="T78" fmla="*/ 44 w 188"/>
                <a:gd name="T79" fmla="*/ 299 h 307"/>
                <a:gd name="T80" fmla="*/ 27 w 188"/>
                <a:gd name="T81" fmla="*/ 302 h 307"/>
                <a:gd name="T82" fmla="*/ 24 w 188"/>
                <a:gd name="T83" fmla="*/ 290 h 307"/>
                <a:gd name="T84" fmla="*/ 22 w 188"/>
                <a:gd name="T85" fmla="*/ 280 h 307"/>
                <a:gd name="T86" fmla="*/ 8 w 188"/>
                <a:gd name="T87" fmla="*/ 258 h 307"/>
                <a:gd name="T88" fmla="*/ 1 w 188"/>
                <a:gd name="T89" fmla="*/ 235 h 307"/>
                <a:gd name="T90" fmla="*/ 8 w 188"/>
                <a:gd name="T91" fmla="*/ 231 h 307"/>
                <a:gd name="T92" fmla="*/ 13 w 188"/>
                <a:gd name="T93" fmla="*/ 213 h 307"/>
                <a:gd name="T94" fmla="*/ 19 w 188"/>
                <a:gd name="T95" fmla="*/ 195 h 307"/>
                <a:gd name="T96" fmla="*/ 25 w 188"/>
                <a:gd name="T97" fmla="*/ 183 h 307"/>
                <a:gd name="T98" fmla="*/ 17 w 188"/>
                <a:gd name="T99" fmla="*/ 161 h 307"/>
                <a:gd name="T100" fmla="*/ 13 w 188"/>
                <a:gd name="T101" fmla="*/ 137 h 307"/>
                <a:gd name="T102" fmla="*/ 31 w 188"/>
                <a:gd name="T103" fmla="*/ 120 h 307"/>
                <a:gd name="T104" fmla="*/ 36 w 188"/>
                <a:gd name="T105" fmla="*/ 107 h 307"/>
                <a:gd name="T106" fmla="*/ 50 w 188"/>
                <a:gd name="T107" fmla="*/ 75 h 307"/>
                <a:gd name="T108" fmla="*/ 74 w 188"/>
                <a:gd name="T109" fmla="*/ 50 h 307"/>
                <a:gd name="T110" fmla="*/ 79 w 188"/>
                <a:gd name="T111" fmla="*/ 35 h 307"/>
                <a:gd name="T112" fmla="*/ 101 w 188"/>
                <a:gd name="T113" fmla="*/ 17 h 307"/>
                <a:gd name="T114" fmla="*/ 126 w 188"/>
                <a:gd name="T115" fmla="*/ 16 h 307"/>
                <a:gd name="T116" fmla="*/ 132 w 188"/>
                <a:gd name="T117" fmla="*/ 1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8" h="307">
                  <a:moveTo>
                    <a:pt x="85" y="266"/>
                  </a:moveTo>
                  <a:lnTo>
                    <a:pt x="85" y="268"/>
                  </a:lnTo>
                  <a:lnTo>
                    <a:pt x="87" y="268"/>
                  </a:lnTo>
                  <a:lnTo>
                    <a:pt x="85" y="268"/>
                  </a:lnTo>
                  <a:lnTo>
                    <a:pt x="85" y="269"/>
                  </a:lnTo>
                  <a:lnTo>
                    <a:pt x="85" y="269"/>
                  </a:lnTo>
                  <a:lnTo>
                    <a:pt x="83" y="274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77" y="288"/>
                  </a:lnTo>
                  <a:lnTo>
                    <a:pt x="77" y="290"/>
                  </a:lnTo>
                  <a:lnTo>
                    <a:pt x="76" y="290"/>
                  </a:lnTo>
                  <a:lnTo>
                    <a:pt x="76" y="288"/>
                  </a:lnTo>
                  <a:lnTo>
                    <a:pt x="76" y="285"/>
                  </a:lnTo>
                  <a:lnTo>
                    <a:pt x="76" y="283"/>
                  </a:lnTo>
                  <a:lnTo>
                    <a:pt x="79" y="277"/>
                  </a:lnTo>
                  <a:lnTo>
                    <a:pt x="80" y="276"/>
                  </a:lnTo>
                  <a:lnTo>
                    <a:pt x="82" y="272"/>
                  </a:lnTo>
                  <a:lnTo>
                    <a:pt x="83" y="271"/>
                  </a:lnTo>
                  <a:lnTo>
                    <a:pt x="83" y="269"/>
                  </a:lnTo>
                  <a:lnTo>
                    <a:pt x="85" y="268"/>
                  </a:lnTo>
                  <a:lnTo>
                    <a:pt x="85" y="266"/>
                  </a:lnTo>
                  <a:close/>
                  <a:moveTo>
                    <a:pt x="112" y="255"/>
                  </a:moveTo>
                  <a:lnTo>
                    <a:pt x="113" y="255"/>
                  </a:lnTo>
                  <a:lnTo>
                    <a:pt x="115" y="257"/>
                  </a:lnTo>
                  <a:lnTo>
                    <a:pt x="113" y="257"/>
                  </a:lnTo>
                  <a:lnTo>
                    <a:pt x="112" y="258"/>
                  </a:lnTo>
                  <a:lnTo>
                    <a:pt x="112" y="258"/>
                  </a:lnTo>
                  <a:lnTo>
                    <a:pt x="110" y="260"/>
                  </a:lnTo>
                  <a:lnTo>
                    <a:pt x="110" y="265"/>
                  </a:lnTo>
                  <a:lnTo>
                    <a:pt x="112" y="266"/>
                  </a:lnTo>
                  <a:lnTo>
                    <a:pt x="112" y="266"/>
                  </a:lnTo>
                  <a:lnTo>
                    <a:pt x="110" y="266"/>
                  </a:lnTo>
                  <a:lnTo>
                    <a:pt x="110" y="268"/>
                  </a:lnTo>
                  <a:lnTo>
                    <a:pt x="109" y="269"/>
                  </a:lnTo>
                  <a:lnTo>
                    <a:pt x="107" y="269"/>
                  </a:lnTo>
                  <a:lnTo>
                    <a:pt x="106" y="271"/>
                  </a:lnTo>
                  <a:lnTo>
                    <a:pt x="104" y="272"/>
                  </a:lnTo>
                  <a:lnTo>
                    <a:pt x="104" y="274"/>
                  </a:lnTo>
                  <a:lnTo>
                    <a:pt x="102" y="276"/>
                  </a:lnTo>
                  <a:lnTo>
                    <a:pt x="101" y="276"/>
                  </a:lnTo>
                  <a:lnTo>
                    <a:pt x="102" y="274"/>
                  </a:lnTo>
                  <a:lnTo>
                    <a:pt x="102" y="272"/>
                  </a:lnTo>
                  <a:lnTo>
                    <a:pt x="102" y="271"/>
                  </a:lnTo>
                  <a:lnTo>
                    <a:pt x="101" y="269"/>
                  </a:lnTo>
                  <a:lnTo>
                    <a:pt x="101" y="268"/>
                  </a:lnTo>
                  <a:lnTo>
                    <a:pt x="101" y="266"/>
                  </a:lnTo>
                  <a:lnTo>
                    <a:pt x="101" y="265"/>
                  </a:lnTo>
                  <a:lnTo>
                    <a:pt x="101" y="263"/>
                  </a:lnTo>
                  <a:lnTo>
                    <a:pt x="102" y="261"/>
                  </a:lnTo>
                  <a:lnTo>
                    <a:pt x="102" y="260"/>
                  </a:lnTo>
                  <a:lnTo>
                    <a:pt x="106" y="258"/>
                  </a:lnTo>
                  <a:lnTo>
                    <a:pt x="107" y="257"/>
                  </a:lnTo>
                  <a:lnTo>
                    <a:pt x="109" y="257"/>
                  </a:lnTo>
                  <a:lnTo>
                    <a:pt x="110" y="257"/>
                  </a:lnTo>
                  <a:lnTo>
                    <a:pt x="112" y="255"/>
                  </a:lnTo>
                  <a:lnTo>
                    <a:pt x="112" y="255"/>
                  </a:lnTo>
                  <a:close/>
                  <a:moveTo>
                    <a:pt x="115" y="254"/>
                  </a:moveTo>
                  <a:lnTo>
                    <a:pt x="118" y="254"/>
                  </a:lnTo>
                  <a:lnTo>
                    <a:pt x="118" y="254"/>
                  </a:lnTo>
                  <a:lnTo>
                    <a:pt x="115" y="255"/>
                  </a:lnTo>
                  <a:lnTo>
                    <a:pt x="115" y="257"/>
                  </a:lnTo>
                  <a:lnTo>
                    <a:pt x="115" y="255"/>
                  </a:lnTo>
                  <a:lnTo>
                    <a:pt x="113" y="255"/>
                  </a:lnTo>
                  <a:lnTo>
                    <a:pt x="115" y="254"/>
                  </a:lnTo>
                  <a:close/>
                  <a:moveTo>
                    <a:pt x="106" y="230"/>
                  </a:moveTo>
                  <a:lnTo>
                    <a:pt x="106" y="230"/>
                  </a:lnTo>
                  <a:lnTo>
                    <a:pt x="106" y="231"/>
                  </a:lnTo>
                  <a:lnTo>
                    <a:pt x="104" y="231"/>
                  </a:lnTo>
                  <a:lnTo>
                    <a:pt x="104" y="231"/>
                  </a:lnTo>
                  <a:lnTo>
                    <a:pt x="104" y="230"/>
                  </a:lnTo>
                  <a:lnTo>
                    <a:pt x="104" y="230"/>
                  </a:lnTo>
                  <a:lnTo>
                    <a:pt x="106" y="230"/>
                  </a:lnTo>
                  <a:close/>
                  <a:moveTo>
                    <a:pt x="109" y="220"/>
                  </a:moveTo>
                  <a:lnTo>
                    <a:pt x="109" y="220"/>
                  </a:lnTo>
                  <a:lnTo>
                    <a:pt x="109" y="220"/>
                  </a:lnTo>
                  <a:lnTo>
                    <a:pt x="109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0"/>
                  </a:lnTo>
                  <a:lnTo>
                    <a:pt x="109" y="220"/>
                  </a:lnTo>
                  <a:close/>
                  <a:moveTo>
                    <a:pt x="137" y="0"/>
                  </a:move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3"/>
                  </a:lnTo>
                  <a:lnTo>
                    <a:pt x="145" y="5"/>
                  </a:lnTo>
                  <a:lnTo>
                    <a:pt x="147" y="6"/>
                  </a:lnTo>
                  <a:lnTo>
                    <a:pt x="148" y="8"/>
                  </a:lnTo>
                  <a:lnTo>
                    <a:pt x="150" y="8"/>
                  </a:lnTo>
                  <a:lnTo>
                    <a:pt x="151" y="9"/>
                  </a:lnTo>
                  <a:lnTo>
                    <a:pt x="153" y="11"/>
                  </a:lnTo>
                  <a:lnTo>
                    <a:pt x="154" y="11"/>
                  </a:lnTo>
                  <a:lnTo>
                    <a:pt x="156" y="12"/>
                  </a:lnTo>
                  <a:lnTo>
                    <a:pt x="159" y="14"/>
                  </a:lnTo>
                  <a:lnTo>
                    <a:pt x="162" y="14"/>
                  </a:lnTo>
                  <a:lnTo>
                    <a:pt x="169" y="16"/>
                  </a:lnTo>
                  <a:lnTo>
                    <a:pt x="169" y="16"/>
                  </a:lnTo>
                  <a:lnTo>
                    <a:pt x="170" y="17"/>
                  </a:lnTo>
                  <a:lnTo>
                    <a:pt x="173" y="19"/>
                  </a:lnTo>
                  <a:lnTo>
                    <a:pt x="173" y="22"/>
                  </a:lnTo>
                  <a:lnTo>
                    <a:pt x="177" y="22"/>
                  </a:lnTo>
                  <a:lnTo>
                    <a:pt x="177" y="23"/>
                  </a:lnTo>
                  <a:lnTo>
                    <a:pt x="178" y="25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78" y="28"/>
                  </a:lnTo>
                  <a:lnTo>
                    <a:pt x="178" y="30"/>
                  </a:lnTo>
                  <a:lnTo>
                    <a:pt x="178" y="33"/>
                  </a:lnTo>
                  <a:lnTo>
                    <a:pt x="180" y="35"/>
                  </a:lnTo>
                  <a:lnTo>
                    <a:pt x="180" y="36"/>
                  </a:lnTo>
                  <a:lnTo>
                    <a:pt x="178" y="36"/>
                  </a:lnTo>
                  <a:lnTo>
                    <a:pt x="178" y="38"/>
                  </a:lnTo>
                  <a:lnTo>
                    <a:pt x="178" y="38"/>
                  </a:lnTo>
                  <a:lnTo>
                    <a:pt x="178" y="39"/>
                  </a:lnTo>
                  <a:lnTo>
                    <a:pt x="178" y="39"/>
                  </a:lnTo>
                  <a:lnTo>
                    <a:pt x="180" y="39"/>
                  </a:lnTo>
                  <a:lnTo>
                    <a:pt x="181" y="39"/>
                  </a:lnTo>
                  <a:lnTo>
                    <a:pt x="181" y="39"/>
                  </a:lnTo>
                  <a:lnTo>
                    <a:pt x="183" y="42"/>
                  </a:lnTo>
                  <a:lnTo>
                    <a:pt x="183" y="42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1" y="47"/>
                  </a:lnTo>
                  <a:lnTo>
                    <a:pt x="181" y="49"/>
                  </a:lnTo>
                  <a:lnTo>
                    <a:pt x="183" y="50"/>
                  </a:lnTo>
                  <a:lnTo>
                    <a:pt x="184" y="52"/>
                  </a:lnTo>
                  <a:lnTo>
                    <a:pt x="184" y="53"/>
                  </a:lnTo>
                  <a:lnTo>
                    <a:pt x="186" y="53"/>
                  </a:lnTo>
                  <a:lnTo>
                    <a:pt x="186" y="55"/>
                  </a:lnTo>
                  <a:lnTo>
                    <a:pt x="184" y="55"/>
                  </a:lnTo>
                  <a:lnTo>
                    <a:pt x="184" y="57"/>
                  </a:lnTo>
                  <a:lnTo>
                    <a:pt x="184" y="60"/>
                  </a:lnTo>
                  <a:lnTo>
                    <a:pt x="184" y="60"/>
                  </a:lnTo>
                  <a:lnTo>
                    <a:pt x="183" y="61"/>
                  </a:lnTo>
                  <a:lnTo>
                    <a:pt x="181" y="63"/>
                  </a:lnTo>
                  <a:lnTo>
                    <a:pt x="181" y="63"/>
                  </a:lnTo>
                  <a:lnTo>
                    <a:pt x="181" y="64"/>
                  </a:lnTo>
                  <a:lnTo>
                    <a:pt x="181" y="68"/>
                  </a:lnTo>
                  <a:lnTo>
                    <a:pt x="181" y="68"/>
                  </a:lnTo>
                  <a:lnTo>
                    <a:pt x="181" y="69"/>
                  </a:lnTo>
                  <a:lnTo>
                    <a:pt x="183" y="69"/>
                  </a:lnTo>
                  <a:lnTo>
                    <a:pt x="184" y="71"/>
                  </a:lnTo>
                  <a:lnTo>
                    <a:pt x="186" y="72"/>
                  </a:lnTo>
                  <a:lnTo>
                    <a:pt x="186" y="74"/>
                  </a:lnTo>
                  <a:lnTo>
                    <a:pt x="188" y="79"/>
                  </a:lnTo>
                  <a:lnTo>
                    <a:pt x="184" y="79"/>
                  </a:lnTo>
                  <a:lnTo>
                    <a:pt x="181" y="79"/>
                  </a:lnTo>
                  <a:lnTo>
                    <a:pt x="180" y="79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0"/>
                  </a:lnTo>
                  <a:lnTo>
                    <a:pt x="173" y="80"/>
                  </a:lnTo>
                  <a:lnTo>
                    <a:pt x="170" y="79"/>
                  </a:lnTo>
                  <a:lnTo>
                    <a:pt x="167" y="77"/>
                  </a:lnTo>
                  <a:lnTo>
                    <a:pt x="165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2" y="77"/>
                  </a:lnTo>
                  <a:lnTo>
                    <a:pt x="162" y="79"/>
                  </a:lnTo>
                  <a:lnTo>
                    <a:pt x="162" y="79"/>
                  </a:lnTo>
                  <a:lnTo>
                    <a:pt x="161" y="80"/>
                  </a:lnTo>
                  <a:lnTo>
                    <a:pt x="161" y="80"/>
                  </a:lnTo>
                  <a:lnTo>
                    <a:pt x="161" y="83"/>
                  </a:lnTo>
                  <a:lnTo>
                    <a:pt x="161" y="83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6" y="87"/>
                  </a:lnTo>
                  <a:lnTo>
                    <a:pt x="156" y="87"/>
                  </a:lnTo>
                  <a:lnTo>
                    <a:pt x="156" y="88"/>
                  </a:lnTo>
                  <a:lnTo>
                    <a:pt x="154" y="88"/>
                  </a:lnTo>
                  <a:lnTo>
                    <a:pt x="153" y="88"/>
                  </a:lnTo>
                  <a:lnTo>
                    <a:pt x="151" y="88"/>
                  </a:lnTo>
                  <a:lnTo>
                    <a:pt x="150" y="88"/>
                  </a:lnTo>
                  <a:lnTo>
                    <a:pt x="150" y="90"/>
                  </a:lnTo>
                  <a:lnTo>
                    <a:pt x="150" y="90"/>
                  </a:lnTo>
                  <a:lnTo>
                    <a:pt x="151" y="90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48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50" y="93"/>
                  </a:lnTo>
                  <a:lnTo>
                    <a:pt x="150" y="93"/>
                  </a:lnTo>
                  <a:lnTo>
                    <a:pt x="151" y="94"/>
                  </a:lnTo>
                  <a:lnTo>
                    <a:pt x="151" y="94"/>
                  </a:lnTo>
                  <a:lnTo>
                    <a:pt x="148" y="98"/>
                  </a:lnTo>
                  <a:lnTo>
                    <a:pt x="147" y="99"/>
                  </a:lnTo>
                  <a:lnTo>
                    <a:pt x="145" y="101"/>
                  </a:lnTo>
                  <a:lnTo>
                    <a:pt x="145" y="102"/>
                  </a:lnTo>
                  <a:lnTo>
                    <a:pt x="145" y="104"/>
                  </a:lnTo>
                  <a:lnTo>
                    <a:pt x="147" y="104"/>
                  </a:lnTo>
                  <a:lnTo>
                    <a:pt x="147" y="107"/>
                  </a:lnTo>
                  <a:lnTo>
                    <a:pt x="148" y="109"/>
                  </a:lnTo>
                  <a:lnTo>
                    <a:pt x="150" y="110"/>
                  </a:lnTo>
                  <a:lnTo>
                    <a:pt x="150" y="112"/>
                  </a:lnTo>
                  <a:lnTo>
                    <a:pt x="150" y="112"/>
                  </a:lnTo>
                  <a:lnTo>
                    <a:pt x="147" y="115"/>
                  </a:lnTo>
                  <a:lnTo>
                    <a:pt x="142" y="116"/>
                  </a:lnTo>
                  <a:lnTo>
                    <a:pt x="139" y="124"/>
                  </a:lnTo>
                  <a:lnTo>
                    <a:pt x="137" y="126"/>
                  </a:lnTo>
                  <a:lnTo>
                    <a:pt x="134" y="126"/>
                  </a:lnTo>
                  <a:lnTo>
                    <a:pt x="134" y="127"/>
                  </a:lnTo>
                  <a:lnTo>
                    <a:pt x="131" y="129"/>
                  </a:lnTo>
                  <a:lnTo>
                    <a:pt x="126" y="131"/>
                  </a:lnTo>
                  <a:lnTo>
                    <a:pt x="124" y="132"/>
                  </a:lnTo>
                  <a:lnTo>
                    <a:pt x="124" y="134"/>
                  </a:lnTo>
                  <a:lnTo>
                    <a:pt x="123" y="134"/>
                  </a:lnTo>
                  <a:lnTo>
                    <a:pt x="121" y="132"/>
                  </a:lnTo>
                  <a:lnTo>
                    <a:pt x="121" y="132"/>
                  </a:lnTo>
                  <a:lnTo>
                    <a:pt x="120" y="134"/>
                  </a:lnTo>
                  <a:lnTo>
                    <a:pt x="121" y="134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7" y="137"/>
                  </a:lnTo>
                  <a:lnTo>
                    <a:pt x="113" y="139"/>
                  </a:lnTo>
                  <a:lnTo>
                    <a:pt x="110" y="139"/>
                  </a:lnTo>
                  <a:lnTo>
                    <a:pt x="110" y="139"/>
                  </a:lnTo>
                  <a:lnTo>
                    <a:pt x="112" y="139"/>
                  </a:lnTo>
                  <a:lnTo>
                    <a:pt x="112" y="140"/>
                  </a:lnTo>
                  <a:lnTo>
                    <a:pt x="110" y="140"/>
                  </a:lnTo>
                  <a:lnTo>
                    <a:pt x="110" y="140"/>
                  </a:lnTo>
                  <a:lnTo>
                    <a:pt x="109" y="140"/>
                  </a:lnTo>
                  <a:lnTo>
                    <a:pt x="107" y="140"/>
                  </a:lnTo>
                  <a:lnTo>
                    <a:pt x="107" y="142"/>
                  </a:lnTo>
                  <a:lnTo>
                    <a:pt x="107" y="143"/>
                  </a:lnTo>
                  <a:lnTo>
                    <a:pt x="106" y="143"/>
                  </a:lnTo>
                  <a:lnTo>
                    <a:pt x="104" y="143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6" y="145"/>
                  </a:lnTo>
                  <a:lnTo>
                    <a:pt x="106" y="146"/>
                  </a:lnTo>
                  <a:lnTo>
                    <a:pt x="106" y="146"/>
                  </a:lnTo>
                  <a:lnTo>
                    <a:pt x="102" y="148"/>
                  </a:lnTo>
                  <a:lnTo>
                    <a:pt x="102" y="148"/>
                  </a:lnTo>
                  <a:lnTo>
                    <a:pt x="101" y="150"/>
                  </a:lnTo>
                  <a:lnTo>
                    <a:pt x="99" y="150"/>
                  </a:lnTo>
                  <a:lnTo>
                    <a:pt x="101" y="148"/>
                  </a:lnTo>
                  <a:lnTo>
                    <a:pt x="101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8"/>
                  </a:lnTo>
                  <a:lnTo>
                    <a:pt x="98" y="150"/>
                  </a:lnTo>
                  <a:lnTo>
                    <a:pt x="99" y="151"/>
                  </a:lnTo>
                  <a:lnTo>
                    <a:pt x="98" y="151"/>
                  </a:lnTo>
                  <a:lnTo>
                    <a:pt x="98" y="151"/>
                  </a:lnTo>
                  <a:lnTo>
                    <a:pt x="98" y="153"/>
                  </a:lnTo>
                  <a:lnTo>
                    <a:pt x="99" y="153"/>
                  </a:lnTo>
                  <a:lnTo>
                    <a:pt x="99" y="153"/>
                  </a:lnTo>
                  <a:lnTo>
                    <a:pt x="98" y="154"/>
                  </a:lnTo>
                  <a:lnTo>
                    <a:pt x="96" y="156"/>
                  </a:lnTo>
                  <a:lnTo>
                    <a:pt x="95" y="156"/>
                  </a:lnTo>
                  <a:lnTo>
                    <a:pt x="95" y="156"/>
                  </a:lnTo>
                  <a:lnTo>
                    <a:pt x="93" y="156"/>
                  </a:lnTo>
                  <a:lnTo>
                    <a:pt x="91" y="156"/>
                  </a:lnTo>
                  <a:lnTo>
                    <a:pt x="90" y="156"/>
                  </a:lnTo>
                  <a:lnTo>
                    <a:pt x="90" y="156"/>
                  </a:lnTo>
                  <a:lnTo>
                    <a:pt x="90" y="157"/>
                  </a:lnTo>
                  <a:lnTo>
                    <a:pt x="91" y="159"/>
                  </a:lnTo>
                  <a:lnTo>
                    <a:pt x="93" y="161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1" y="162"/>
                  </a:lnTo>
                  <a:lnTo>
                    <a:pt x="91" y="167"/>
                  </a:lnTo>
                  <a:lnTo>
                    <a:pt x="90" y="167"/>
                  </a:lnTo>
                  <a:lnTo>
                    <a:pt x="90" y="170"/>
                  </a:lnTo>
                  <a:lnTo>
                    <a:pt x="90" y="172"/>
                  </a:lnTo>
                  <a:lnTo>
                    <a:pt x="90" y="172"/>
                  </a:lnTo>
                  <a:lnTo>
                    <a:pt x="91" y="173"/>
                  </a:lnTo>
                  <a:lnTo>
                    <a:pt x="90" y="173"/>
                  </a:lnTo>
                  <a:lnTo>
                    <a:pt x="87" y="173"/>
                  </a:lnTo>
                  <a:lnTo>
                    <a:pt x="88" y="175"/>
                  </a:lnTo>
                  <a:lnTo>
                    <a:pt x="87" y="176"/>
                  </a:lnTo>
                  <a:lnTo>
                    <a:pt x="87" y="178"/>
                  </a:lnTo>
                  <a:lnTo>
                    <a:pt x="87" y="178"/>
                  </a:lnTo>
                  <a:lnTo>
                    <a:pt x="87" y="181"/>
                  </a:lnTo>
                  <a:lnTo>
                    <a:pt x="87" y="181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6"/>
                  </a:lnTo>
                  <a:lnTo>
                    <a:pt x="88" y="189"/>
                  </a:lnTo>
                  <a:lnTo>
                    <a:pt x="88" y="191"/>
                  </a:lnTo>
                  <a:lnTo>
                    <a:pt x="88" y="192"/>
                  </a:lnTo>
                  <a:lnTo>
                    <a:pt x="88" y="194"/>
                  </a:lnTo>
                  <a:lnTo>
                    <a:pt x="88" y="195"/>
                  </a:lnTo>
                  <a:lnTo>
                    <a:pt x="90" y="197"/>
                  </a:lnTo>
                  <a:lnTo>
                    <a:pt x="91" y="197"/>
                  </a:lnTo>
                  <a:lnTo>
                    <a:pt x="93" y="197"/>
                  </a:lnTo>
                  <a:lnTo>
                    <a:pt x="93" y="197"/>
                  </a:lnTo>
                  <a:lnTo>
                    <a:pt x="93" y="198"/>
                  </a:lnTo>
                  <a:lnTo>
                    <a:pt x="95" y="198"/>
                  </a:lnTo>
                  <a:lnTo>
                    <a:pt x="95" y="198"/>
                  </a:lnTo>
                  <a:lnTo>
                    <a:pt x="98" y="198"/>
                  </a:lnTo>
                  <a:lnTo>
                    <a:pt x="98" y="198"/>
                  </a:lnTo>
                  <a:lnTo>
                    <a:pt x="99" y="200"/>
                  </a:lnTo>
                  <a:lnTo>
                    <a:pt x="101" y="202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7" y="205"/>
                  </a:lnTo>
                  <a:lnTo>
                    <a:pt x="107" y="208"/>
                  </a:lnTo>
                  <a:lnTo>
                    <a:pt x="107" y="208"/>
                  </a:lnTo>
                  <a:lnTo>
                    <a:pt x="110" y="209"/>
                  </a:lnTo>
                  <a:lnTo>
                    <a:pt x="112" y="209"/>
                  </a:lnTo>
                  <a:lnTo>
                    <a:pt x="112" y="211"/>
                  </a:lnTo>
                  <a:lnTo>
                    <a:pt x="112" y="211"/>
                  </a:lnTo>
                  <a:lnTo>
                    <a:pt x="113" y="214"/>
                  </a:lnTo>
                  <a:lnTo>
                    <a:pt x="113" y="216"/>
                  </a:lnTo>
                  <a:lnTo>
                    <a:pt x="112" y="216"/>
                  </a:lnTo>
                  <a:lnTo>
                    <a:pt x="109" y="217"/>
                  </a:lnTo>
                  <a:lnTo>
                    <a:pt x="109" y="219"/>
                  </a:lnTo>
                  <a:lnTo>
                    <a:pt x="107" y="220"/>
                  </a:lnTo>
                  <a:lnTo>
                    <a:pt x="106" y="222"/>
                  </a:lnTo>
                  <a:lnTo>
                    <a:pt x="104" y="222"/>
                  </a:lnTo>
                  <a:lnTo>
                    <a:pt x="102" y="222"/>
                  </a:lnTo>
                  <a:lnTo>
                    <a:pt x="102" y="224"/>
                  </a:lnTo>
                  <a:lnTo>
                    <a:pt x="101" y="222"/>
                  </a:lnTo>
                  <a:lnTo>
                    <a:pt x="98" y="224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4"/>
                  </a:lnTo>
                  <a:lnTo>
                    <a:pt x="104" y="224"/>
                  </a:lnTo>
                  <a:lnTo>
                    <a:pt x="104" y="224"/>
                  </a:lnTo>
                  <a:lnTo>
                    <a:pt x="106" y="224"/>
                  </a:lnTo>
                  <a:lnTo>
                    <a:pt x="106" y="224"/>
                  </a:lnTo>
                  <a:lnTo>
                    <a:pt x="107" y="224"/>
                  </a:lnTo>
                  <a:lnTo>
                    <a:pt x="107" y="225"/>
                  </a:lnTo>
                  <a:lnTo>
                    <a:pt x="106" y="225"/>
                  </a:lnTo>
                  <a:lnTo>
                    <a:pt x="106" y="225"/>
                  </a:lnTo>
                  <a:lnTo>
                    <a:pt x="104" y="228"/>
                  </a:lnTo>
                  <a:lnTo>
                    <a:pt x="104" y="230"/>
                  </a:lnTo>
                  <a:lnTo>
                    <a:pt x="102" y="230"/>
                  </a:lnTo>
                  <a:lnTo>
                    <a:pt x="101" y="230"/>
                  </a:lnTo>
                  <a:lnTo>
                    <a:pt x="99" y="231"/>
                  </a:lnTo>
                  <a:lnTo>
                    <a:pt x="96" y="233"/>
                  </a:lnTo>
                  <a:lnTo>
                    <a:pt x="96" y="233"/>
                  </a:lnTo>
                  <a:lnTo>
                    <a:pt x="95" y="233"/>
                  </a:lnTo>
                  <a:lnTo>
                    <a:pt x="91" y="235"/>
                  </a:lnTo>
                  <a:lnTo>
                    <a:pt x="90" y="236"/>
                  </a:lnTo>
                  <a:lnTo>
                    <a:pt x="87" y="238"/>
                  </a:lnTo>
                  <a:lnTo>
                    <a:pt x="83" y="239"/>
                  </a:lnTo>
                  <a:lnTo>
                    <a:pt x="79" y="239"/>
                  </a:lnTo>
                  <a:lnTo>
                    <a:pt x="74" y="239"/>
                  </a:lnTo>
                  <a:lnTo>
                    <a:pt x="72" y="239"/>
                  </a:lnTo>
                  <a:lnTo>
                    <a:pt x="74" y="239"/>
                  </a:lnTo>
                  <a:lnTo>
                    <a:pt x="76" y="241"/>
                  </a:lnTo>
                  <a:lnTo>
                    <a:pt x="77" y="241"/>
                  </a:lnTo>
                  <a:lnTo>
                    <a:pt x="80" y="241"/>
                  </a:lnTo>
                  <a:lnTo>
                    <a:pt x="82" y="241"/>
                  </a:lnTo>
                  <a:lnTo>
                    <a:pt x="83" y="242"/>
                  </a:lnTo>
                  <a:lnTo>
                    <a:pt x="82" y="244"/>
                  </a:lnTo>
                  <a:lnTo>
                    <a:pt x="79" y="244"/>
                  </a:lnTo>
                  <a:lnTo>
                    <a:pt x="80" y="247"/>
                  </a:lnTo>
                  <a:lnTo>
                    <a:pt x="82" y="249"/>
                  </a:lnTo>
                  <a:lnTo>
                    <a:pt x="80" y="250"/>
                  </a:lnTo>
                  <a:lnTo>
                    <a:pt x="80" y="255"/>
                  </a:lnTo>
                  <a:lnTo>
                    <a:pt x="79" y="255"/>
                  </a:lnTo>
                  <a:lnTo>
                    <a:pt x="79" y="257"/>
                  </a:lnTo>
                  <a:lnTo>
                    <a:pt x="79" y="258"/>
                  </a:lnTo>
                  <a:lnTo>
                    <a:pt x="79" y="260"/>
                  </a:lnTo>
                  <a:lnTo>
                    <a:pt x="79" y="261"/>
                  </a:lnTo>
                  <a:lnTo>
                    <a:pt x="79" y="263"/>
                  </a:lnTo>
                  <a:lnTo>
                    <a:pt x="79" y="265"/>
                  </a:lnTo>
                  <a:lnTo>
                    <a:pt x="77" y="268"/>
                  </a:lnTo>
                  <a:lnTo>
                    <a:pt x="77" y="269"/>
                  </a:lnTo>
                  <a:lnTo>
                    <a:pt x="77" y="271"/>
                  </a:lnTo>
                  <a:lnTo>
                    <a:pt x="77" y="272"/>
                  </a:lnTo>
                  <a:lnTo>
                    <a:pt x="77" y="276"/>
                  </a:lnTo>
                  <a:lnTo>
                    <a:pt x="76" y="277"/>
                  </a:lnTo>
                  <a:lnTo>
                    <a:pt x="76" y="280"/>
                  </a:lnTo>
                  <a:lnTo>
                    <a:pt x="72" y="282"/>
                  </a:lnTo>
                  <a:lnTo>
                    <a:pt x="72" y="283"/>
                  </a:lnTo>
                  <a:lnTo>
                    <a:pt x="69" y="290"/>
                  </a:lnTo>
                  <a:lnTo>
                    <a:pt x="69" y="291"/>
                  </a:lnTo>
                  <a:lnTo>
                    <a:pt x="68" y="291"/>
                  </a:lnTo>
                  <a:lnTo>
                    <a:pt x="66" y="291"/>
                  </a:lnTo>
                  <a:lnTo>
                    <a:pt x="65" y="291"/>
                  </a:lnTo>
                  <a:lnTo>
                    <a:pt x="63" y="291"/>
                  </a:lnTo>
                  <a:lnTo>
                    <a:pt x="60" y="291"/>
                  </a:lnTo>
                  <a:lnTo>
                    <a:pt x="57" y="291"/>
                  </a:lnTo>
                  <a:lnTo>
                    <a:pt x="52" y="291"/>
                  </a:lnTo>
                  <a:lnTo>
                    <a:pt x="52" y="291"/>
                  </a:lnTo>
                  <a:lnTo>
                    <a:pt x="52" y="293"/>
                  </a:lnTo>
                  <a:lnTo>
                    <a:pt x="50" y="294"/>
                  </a:lnTo>
                  <a:lnTo>
                    <a:pt x="49" y="293"/>
                  </a:lnTo>
                  <a:lnTo>
                    <a:pt x="47" y="294"/>
                  </a:lnTo>
                  <a:lnTo>
                    <a:pt x="47" y="294"/>
                  </a:lnTo>
                  <a:lnTo>
                    <a:pt x="46" y="296"/>
                  </a:lnTo>
                  <a:lnTo>
                    <a:pt x="44" y="298"/>
                  </a:lnTo>
                  <a:lnTo>
                    <a:pt x="44" y="299"/>
                  </a:lnTo>
                  <a:lnTo>
                    <a:pt x="46" y="302"/>
                  </a:lnTo>
                  <a:lnTo>
                    <a:pt x="46" y="304"/>
                  </a:lnTo>
                  <a:lnTo>
                    <a:pt x="44" y="307"/>
                  </a:lnTo>
                  <a:lnTo>
                    <a:pt x="42" y="307"/>
                  </a:lnTo>
                  <a:lnTo>
                    <a:pt x="38" y="306"/>
                  </a:lnTo>
                  <a:lnTo>
                    <a:pt x="31" y="307"/>
                  </a:lnTo>
                  <a:lnTo>
                    <a:pt x="25" y="306"/>
                  </a:lnTo>
                  <a:lnTo>
                    <a:pt x="25" y="306"/>
                  </a:lnTo>
                  <a:lnTo>
                    <a:pt x="25" y="304"/>
                  </a:lnTo>
                  <a:lnTo>
                    <a:pt x="27" y="302"/>
                  </a:lnTo>
                  <a:lnTo>
                    <a:pt x="27" y="301"/>
                  </a:lnTo>
                  <a:lnTo>
                    <a:pt x="27" y="299"/>
                  </a:lnTo>
                  <a:lnTo>
                    <a:pt x="25" y="298"/>
                  </a:lnTo>
                  <a:lnTo>
                    <a:pt x="24" y="296"/>
                  </a:lnTo>
                  <a:lnTo>
                    <a:pt x="20" y="291"/>
                  </a:lnTo>
                  <a:lnTo>
                    <a:pt x="20" y="290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2" y="290"/>
                  </a:lnTo>
                  <a:lnTo>
                    <a:pt x="24" y="290"/>
                  </a:lnTo>
                  <a:lnTo>
                    <a:pt x="24" y="288"/>
                  </a:lnTo>
                  <a:lnTo>
                    <a:pt x="24" y="287"/>
                  </a:lnTo>
                  <a:lnTo>
                    <a:pt x="22" y="287"/>
                  </a:lnTo>
                  <a:lnTo>
                    <a:pt x="22" y="285"/>
                  </a:lnTo>
                  <a:lnTo>
                    <a:pt x="24" y="285"/>
                  </a:lnTo>
                  <a:lnTo>
                    <a:pt x="25" y="285"/>
                  </a:lnTo>
                  <a:lnTo>
                    <a:pt x="25" y="283"/>
                  </a:lnTo>
                  <a:lnTo>
                    <a:pt x="25" y="282"/>
                  </a:lnTo>
                  <a:lnTo>
                    <a:pt x="24" y="280"/>
                  </a:lnTo>
                  <a:lnTo>
                    <a:pt x="22" y="280"/>
                  </a:lnTo>
                  <a:lnTo>
                    <a:pt x="20" y="277"/>
                  </a:lnTo>
                  <a:lnTo>
                    <a:pt x="19" y="276"/>
                  </a:lnTo>
                  <a:lnTo>
                    <a:pt x="14" y="269"/>
                  </a:lnTo>
                  <a:lnTo>
                    <a:pt x="13" y="265"/>
                  </a:lnTo>
                  <a:lnTo>
                    <a:pt x="11" y="265"/>
                  </a:lnTo>
                  <a:lnTo>
                    <a:pt x="11" y="263"/>
                  </a:lnTo>
                  <a:lnTo>
                    <a:pt x="11" y="261"/>
                  </a:lnTo>
                  <a:lnTo>
                    <a:pt x="11" y="260"/>
                  </a:lnTo>
                  <a:lnTo>
                    <a:pt x="8" y="258"/>
                  </a:lnTo>
                  <a:lnTo>
                    <a:pt x="8" y="258"/>
                  </a:lnTo>
                  <a:lnTo>
                    <a:pt x="8" y="254"/>
                  </a:lnTo>
                  <a:lnTo>
                    <a:pt x="6" y="254"/>
                  </a:lnTo>
                  <a:lnTo>
                    <a:pt x="5" y="250"/>
                  </a:lnTo>
                  <a:lnTo>
                    <a:pt x="5" y="246"/>
                  </a:lnTo>
                  <a:lnTo>
                    <a:pt x="3" y="246"/>
                  </a:lnTo>
                  <a:lnTo>
                    <a:pt x="1" y="246"/>
                  </a:lnTo>
                  <a:lnTo>
                    <a:pt x="1" y="244"/>
                  </a:lnTo>
                  <a:lnTo>
                    <a:pt x="1" y="242"/>
                  </a:lnTo>
                  <a:lnTo>
                    <a:pt x="1" y="239"/>
                  </a:lnTo>
                  <a:lnTo>
                    <a:pt x="1" y="235"/>
                  </a:lnTo>
                  <a:lnTo>
                    <a:pt x="0" y="233"/>
                  </a:lnTo>
                  <a:lnTo>
                    <a:pt x="0" y="231"/>
                  </a:lnTo>
                  <a:lnTo>
                    <a:pt x="0" y="231"/>
                  </a:lnTo>
                  <a:lnTo>
                    <a:pt x="0" y="230"/>
                  </a:lnTo>
                  <a:lnTo>
                    <a:pt x="1" y="230"/>
                  </a:lnTo>
                  <a:lnTo>
                    <a:pt x="3" y="231"/>
                  </a:lnTo>
                  <a:lnTo>
                    <a:pt x="5" y="235"/>
                  </a:lnTo>
                  <a:lnTo>
                    <a:pt x="6" y="235"/>
                  </a:lnTo>
                  <a:lnTo>
                    <a:pt x="6" y="233"/>
                  </a:lnTo>
                  <a:lnTo>
                    <a:pt x="8" y="231"/>
                  </a:lnTo>
                  <a:lnTo>
                    <a:pt x="9" y="228"/>
                  </a:lnTo>
                  <a:lnTo>
                    <a:pt x="9" y="225"/>
                  </a:lnTo>
                  <a:lnTo>
                    <a:pt x="8" y="222"/>
                  </a:lnTo>
                  <a:lnTo>
                    <a:pt x="6" y="220"/>
                  </a:lnTo>
                  <a:lnTo>
                    <a:pt x="6" y="219"/>
                  </a:lnTo>
                  <a:lnTo>
                    <a:pt x="9" y="217"/>
                  </a:lnTo>
                  <a:lnTo>
                    <a:pt x="11" y="216"/>
                  </a:lnTo>
                  <a:lnTo>
                    <a:pt x="11" y="214"/>
                  </a:lnTo>
                  <a:lnTo>
                    <a:pt x="13" y="213"/>
                  </a:lnTo>
                  <a:lnTo>
                    <a:pt x="13" y="213"/>
                  </a:lnTo>
                  <a:lnTo>
                    <a:pt x="14" y="213"/>
                  </a:lnTo>
                  <a:lnTo>
                    <a:pt x="16" y="211"/>
                  </a:lnTo>
                  <a:lnTo>
                    <a:pt x="17" y="209"/>
                  </a:lnTo>
                  <a:lnTo>
                    <a:pt x="19" y="208"/>
                  </a:lnTo>
                  <a:lnTo>
                    <a:pt x="20" y="205"/>
                  </a:lnTo>
                  <a:lnTo>
                    <a:pt x="20" y="203"/>
                  </a:lnTo>
                  <a:lnTo>
                    <a:pt x="20" y="203"/>
                  </a:lnTo>
                  <a:lnTo>
                    <a:pt x="20" y="200"/>
                  </a:lnTo>
                  <a:lnTo>
                    <a:pt x="20" y="198"/>
                  </a:lnTo>
                  <a:lnTo>
                    <a:pt x="19" y="195"/>
                  </a:lnTo>
                  <a:lnTo>
                    <a:pt x="17" y="191"/>
                  </a:lnTo>
                  <a:lnTo>
                    <a:pt x="17" y="189"/>
                  </a:lnTo>
                  <a:lnTo>
                    <a:pt x="17" y="189"/>
                  </a:lnTo>
                  <a:lnTo>
                    <a:pt x="19" y="187"/>
                  </a:lnTo>
                  <a:lnTo>
                    <a:pt x="22" y="187"/>
                  </a:lnTo>
                  <a:lnTo>
                    <a:pt x="22" y="187"/>
                  </a:lnTo>
                  <a:lnTo>
                    <a:pt x="22" y="186"/>
                  </a:lnTo>
                  <a:lnTo>
                    <a:pt x="24" y="184"/>
                  </a:lnTo>
                  <a:lnTo>
                    <a:pt x="24" y="184"/>
                  </a:lnTo>
                  <a:lnTo>
                    <a:pt x="25" y="183"/>
                  </a:lnTo>
                  <a:lnTo>
                    <a:pt x="25" y="181"/>
                  </a:lnTo>
                  <a:lnTo>
                    <a:pt x="24" y="179"/>
                  </a:lnTo>
                  <a:lnTo>
                    <a:pt x="20" y="176"/>
                  </a:lnTo>
                  <a:lnTo>
                    <a:pt x="19" y="176"/>
                  </a:lnTo>
                  <a:lnTo>
                    <a:pt x="16" y="175"/>
                  </a:lnTo>
                  <a:lnTo>
                    <a:pt x="14" y="173"/>
                  </a:lnTo>
                  <a:lnTo>
                    <a:pt x="16" y="167"/>
                  </a:lnTo>
                  <a:lnTo>
                    <a:pt x="16" y="162"/>
                  </a:lnTo>
                  <a:lnTo>
                    <a:pt x="17" y="162"/>
                  </a:lnTo>
                  <a:lnTo>
                    <a:pt x="17" y="161"/>
                  </a:lnTo>
                  <a:lnTo>
                    <a:pt x="14" y="153"/>
                  </a:lnTo>
                  <a:lnTo>
                    <a:pt x="14" y="151"/>
                  </a:lnTo>
                  <a:lnTo>
                    <a:pt x="14" y="151"/>
                  </a:lnTo>
                  <a:lnTo>
                    <a:pt x="14" y="148"/>
                  </a:lnTo>
                  <a:lnTo>
                    <a:pt x="14" y="146"/>
                  </a:lnTo>
                  <a:lnTo>
                    <a:pt x="14" y="145"/>
                  </a:lnTo>
                  <a:lnTo>
                    <a:pt x="16" y="145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3" y="137"/>
                  </a:lnTo>
                  <a:lnTo>
                    <a:pt x="16" y="132"/>
                  </a:lnTo>
                  <a:lnTo>
                    <a:pt x="14" y="131"/>
                  </a:lnTo>
                  <a:lnTo>
                    <a:pt x="17" y="129"/>
                  </a:lnTo>
                  <a:lnTo>
                    <a:pt x="20" y="124"/>
                  </a:lnTo>
                  <a:lnTo>
                    <a:pt x="22" y="123"/>
                  </a:lnTo>
                  <a:lnTo>
                    <a:pt x="22" y="123"/>
                  </a:lnTo>
                  <a:lnTo>
                    <a:pt x="24" y="121"/>
                  </a:lnTo>
                  <a:lnTo>
                    <a:pt x="27" y="120"/>
                  </a:lnTo>
                  <a:lnTo>
                    <a:pt x="30" y="120"/>
                  </a:lnTo>
                  <a:lnTo>
                    <a:pt x="31" y="120"/>
                  </a:lnTo>
                  <a:lnTo>
                    <a:pt x="36" y="120"/>
                  </a:lnTo>
                  <a:lnTo>
                    <a:pt x="41" y="121"/>
                  </a:lnTo>
                  <a:lnTo>
                    <a:pt x="41" y="120"/>
                  </a:lnTo>
                  <a:lnTo>
                    <a:pt x="42" y="120"/>
                  </a:lnTo>
                  <a:lnTo>
                    <a:pt x="42" y="116"/>
                  </a:lnTo>
                  <a:lnTo>
                    <a:pt x="44" y="115"/>
                  </a:lnTo>
                  <a:lnTo>
                    <a:pt x="42" y="112"/>
                  </a:lnTo>
                  <a:lnTo>
                    <a:pt x="42" y="110"/>
                  </a:lnTo>
                  <a:lnTo>
                    <a:pt x="39" y="109"/>
                  </a:lnTo>
                  <a:lnTo>
                    <a:pt x="36" y="107"/>
                  </a:lnTo>
                  <a:lnTo>
                    <a:pt x="39" y="102"/>
                  </a:lnTo>
                  <a:lnTo>
                    <a:pt x="42" y="99"/>
                  </a:lnTo>
                  <a:lnTo>
                    <a:pt x="46" y="94"/>
                  </a:lnTo>
                  <a:lnTo>
                    <a:pt x="47" y="91"/>
                  </a:lnTo>
                  <a:lnTo>
                    <a:pt x="49" y="91"/>
                  </a:lnTo>
                  <a:lnTo>
                    <a:pt x="49" y="83"/>
                  </a:lnTo>
                  <a:lnTo>
                    <a:pt x="50" y="80"/>
                  </a:lnTo>
                  <a:lnTo>
                    <a:pt x="50" y="79"/>
                  </a:lnTo>
                  <a:lnTo>
                    <a:pt x="50" y="79"/>
                  </a:lnTo>
                  <a:lnTo>
                    <a:pt x="50" y="75"/>
                  </a:lnTo>
                  <a:lnTo>
                    <a:pt x="49" y="71"/>
                  </a:lnTo>
                  <a:lnTo>
                    <a:pt x="55" y="71"/>
                  </a:lnTo>
                  <a:lnTo>
                    <a:pt x="57" y="71"/>
                  </a:lnTo>
                  <a:lnTo>
                    <a:pt x="58" y="69"/>
                  </a:lnTo>
                  <a:lnTo>
                    <a:pt x="61" y="68"/>
                  </a:lnTo>
                  <a:lnTo>
                    <a:pt x="63" y="68"/>
                  </a:lnTo>
                  <a:lnTo>
                    <a:pt x="61" y="63"/>
                  </a:lnTo>
                  <a:lnTo>
                    <a:pt x="63" y="61"/>
                  </a:lnTo>
                  <a:lnTo>
                    <a:pt x="68" y="55"/>
                  </a:lnTo>
                  <a:lnTo>
                    <a:pt x="74" y="50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6"/>
                  </a:lnTo>
                  <a:lnTo>
                    <a:pt x="76" y="44"/>
                  </a:lnTo>
                  <a:lnTo>
                    <a:pt x="74" y="42"/>
                  </a:lnTo>
                  <a:lnTo>
                    <a:pt x="72" y="39"/>
                  </a:lnTo>
                  <a:lnTo>
                    <a:pt x="72" y="38"/>
                  </a:lnTo>
                  <a:lnTo>
                    <a:pt x="74" y="38"/>
                  </a:lnTo>
                  <a:lnTo>
                    <a:pt x="77" y="36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2" y="28"/>
                  </a:lnTo>
                  <a:lnTo>
                    <a:pt x="87" y="25"/>
                  </a:lnTo>
                  <a:lnTo>
                    <a:pt x="90" y="23"/>
                  </a:lnTo>
                  <a:lnTo>
                    <a:pt x="93" y="23"/>
                  </a:lnTo>
                  <a:lnTo>
                    <a:pt x="98" y="27"/>
                  </a:lnTo>
                  <a:lnTo>
                    <a:pt x="99" y="23"/>
                  </a:lnTo>
                  <a:lnTo>
                    <a:pt x="101" y="22"/>
                  </a:lnTo>
                  <a:lnTo>
                    <a:pt x="101" y="20"/>
                  </a:lnTo>
                  <a:lnTo>
                    <a:pt x="101" y="17"/>
                  </a:lnTo>
                  <a:lnTo>
                    <a:pt x="101" y="14"/>
                  </a:lnTo>
                  <a:lnTo>
                    <a:pt x="101" y="12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3" y="12"/>
                  </a:lnTo>
                  <a:lnTo>
                    <a:pt x="117" y="14"/>
                  </a:lnTo>
                  <a:lnTo>
                    <a:pt x="123" y="16"/>
                  </a:lnTo>
                  <a:lnTo>
                    <a:pt x="126" y="16"/>
                  </a:lnTo>
                  <a:lnTo>
                    <a:pt x="128" y="17"/>
                  </a:lnTo>
                  <a:lnTo>
                    <a:pt x="129" y="16"/>
                  </a:lnTo>
                  <a:lnTo>
                    <a:pt x="131" y="14"/>
                  </a:lnTo>
                  <a:lnTo>
                    <a:pt x="128" y="12"/>
                  </a:lnTo>
                  <a:lnTo>
                    <a:pt x="129" y="11"/>
                  </a:lnTo>
                  <a:lnTo>
                    <a:pt x="131" y="9"/>
                  </a:lnTo>
                  <a:lnTo>
                    <a:pt x="132" y="6"/>
                  </a:lnTo>
                  <a:lnTo>
                    <a:pt x="132" y="5"/>
                  </a:lnTo>
                  <a:lnTo>
                    <a:pt x="132" y="3"/>
                  </a:lnTo>
                  <a:lnTo>
                    <a:pt x="132" y="1"/>
                  </a:lnTo>
                  <a:lnTo>
                    <a:pt x="129" y="0"/>
                  </a:lnTo>
                  <a:lnTo>
                    <a:pt x="136" y="0"/>
                  </a:lnTo>
                  <a:lnTo>
                    <a:pt x="1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4" name="Freeform 60">
              <a:extLst>
                <a:ext uri="{FF2B5EF4-FFF2-40B4-BE49-F238E27FC236}">
                  <a16:creationId xmlns:a16="http://schemas.microsoft.com/office/drawing/2014/main" id="{756462B6-E0CB-4D80-B073-2313711542F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8998" y="3784375"/>
              <a:ext cx="473661" cy="389844"/>
            </a:xfrm>
            <a:custGeom>
              <a:avLst/>
              <a:gdLst>
                <a:gd name="T0" fmla="*/ 190 w 243"/>
                <a:gd name="T1" fmla="*/ 3 h 200"/>
                <a:gd name="T2" fmla="*/ 223 w 243"/>
                <a:gd name="T3" fmla="*/ 17 h 200"/>
                <a:gd name="T4" fmla="*/ 223 w 243"/>
                <a:gd name="T5" fmla="*/ 25 h 200"/>
                <a:gd name="T6" fmla="*/ 227 w 243"/>
                <a:gd name="T7" fmla="*/ 52 h 200"/>
                <a:gd name="T8" fmla="*/ 237 w 243"/>
                <a:gd name="T9" fmla="*/ 60 h 200"/>
                <a:gd name="T10" fmla="*/ 240 w 243"/>
                <a:gd name="T11" fmla="*/ 66 h 200"/>
                <a:gd name="T12" fmla="*/ 237 w 243"/>
                <a:gd name="T13" fmla="*/ 69 h 200"/>
                <a:gd name="T14" fmla="*/ 232 w 243"/>
                <a:gd name="T15" fmla="*/ 71 h 200"/>
                <a:gd name="T16" fmla="*/ 227 w 243"/>
                <a:gd name="T17" fmla="*/ 74 h 200"/>
                <a:gd name="T18" fmla="*/ 220 w 243"/>
                <a:gd name="T19" fmla="*/ 77 h 200"/>
                <a:gd name="T20" fmla="*/ 218 w 243"/>
                <a:gd name="T21" fmla="*/ 88 h 200"/>
                <a:gd name="T22" fmla="*/ 212 w 243"/>
                <a:gd name="T23" fmla="*/ 105 h 200"/>
                <a:gd name="T24" fmla="*/ 210 w 243"/>
                <a:gd name="T25" fmla="*/ 127 h 200"/>
                <a:gd name="T26" fmla="*/ 207 w 243"/>
                <a:gd name="T27" fmla="*/ 140 h 200"/>
                <a:gd name="T28" fmla="*/ 199 w 243"/>
                <a:gd name="T29" fmla="*/ 143 h 200"/>
                <a:gd name="T30" fmla="*/ 191 w 243"/>
                <a:gd name="T31" fmla="*/ 160 h 200"/>
                <a:gd name="T32" fmla="*/ 188 w 243"/>
                <a:gd name="T33" fmla="*/ 170 h 200"/>
                <a:gd name="T34" fmla="*/ 180 w 243"/>
                <a:gd name="T35" fmla="*/ 173 h 200"/>
                <a:gd name="T36" fmla="*/ 177 w 243"/>
                <a:gd name="T37" fmla="*/ 187 h 200"/>
                <a:gd name="T38" fmla="*/ 174 w 243"/>
                <a:gd name="T39" fmla="*/ 187 h 200"/>
                <a:gd name="T40" fmla="*/ 175 w 243"/>
                <a:gd name="T41" fmla="*/ 182 h 200"/>
                <a:gd name="T42" fmla="*/ 175 w 243"/>
                <a:gd name="T43" fmla="*/ 179 h 200"/>
                <a:gd name="T44" fmla="*/ 168 w 243"/>
                <a:gd name="T45" fmla="*/ 171 h 200"/>
                <a:gd name="T46" fmla="*/ 164 w 243"/>
                <a:gd name="T47" fmla="*/ 168 h 200"/>
                <a:gd name="T48" fmla="*/ 163 w 243"/>
                <a:gd name="T49" fmla="*/ 156 h 200"/>
                <a:gd name="T50" fmla="*/ 158 w 243"/>
                <a:gd name="T51" fmla="*/ 148 h 200"/>
                <a:gd name="T52" fmla="*/ 158 w 243"/>
                <a:gd name="T53" fmla="*/ 149 h 200"/>
                <a:gd name="T54" fmla="*/ 152 w 243"/>
                <a:gd name="T55" fmla="*/ 156 h 200"/>
                <a:gd name="T56" fmla="*/ 152 w 243"/>
                <a:gd name="T57" fmla="*/ 162 h 200"/>
                <a:gd name="T58" fmla="*/ 144 w 243"/>
                <a:gd name="T59" fmla="*/ 175 h 200"/>
                <a:gd name="T60" fmla="*/ 130 w 243"/>
                <a:gd name="T61" fmla="*/ 184 h 200"/>
                <a:gd name="T62" fmla="*/ 119 w 243"/>
                <a:gd name="T63" fmla="*/ 176 h 200"/>
                <a:gd name="T64" fmla="*/ 111 w 243"/>
                <a:gd name="T65" fmla="*/ 184 h 200"/>
                <a:gd name="T66" fmla="*/ 101 w 243"/>
                <a:gd name="T67" fmla="*/ 189 h 200"/>
                <a:gd name="T68" fmla="*/ 87 w 243"/>
                <a:gd name="T69" fmla="*/ 186 h 200"/>
                <a:gd name="T70" fmla="*/ 62 w 243"/>
                <a:gd name="T71" fmla="*/ 181 h 200"/>
                <a:gd name="T72" fmla="*/ 59 w 243"/>
                <a:gd name="T73" fmla="*/ 175 h 200"/>
                <a:gd name="T74" fmla="*/ 46 w 243"/>
                <a:gd name="T75" fmla="*/ 178 h 200"/>
                <a:gd name="T76" fmla="*/ 43 w 243"/>
                <a:gd name="T77" fmla="*/ 187 h 200"/>
                <a:gd name="T78" fmla="*/ 40 w 243"/>
                <a:gd name="T79" fmla="*/ 193 h 200"/>
                <a:gd name="T80" fmla="*/ 34 w 243"/>
                <a:gd name="T81" fmla="*/ 200 h 200"/>
                <a:gd name="T82" fmla="*/ 24 w 243"/>
                <a:gd name="T83" fmla="*/ 195 h 200"/>
                <a:gd name="T84" fmla="*/ 27 w 243"/>
                <a:gd name="T85" fmla="*/ 184 h 200"/>
                <a:gd name="T86" fmla="*/ 16 w 243"/>
                <a:gd name="T87" fmla="*/ 168 h 200"/>
                <a:gd name="T88" fmla="*/ 15 w 243"/>
                <a:gd name="T89" fmla="*/ 160 h 200"/>
                <a:gd name="T90" fmla="*/ 11 w 243"/>
                <a:gd name="T91" fmla="*/ 151 h 200"/>
                <a:gd name="T92" fmla="*/ 8 w 243"/>
                <a:gd name="T93" fmla="*/ 141 h 200"/>
                <a:gd name="T94" fmla="*/ 0 w 243"/>
                <a:gd name="T95" fmla="*/ 140 h 200"/>
                <a:gd name="T96" fmla="*/ 7 w 243"/>
                <a:gd name="T97" fmla="*/ 130 h 200"/>
                <a:gd name="T98" fmla="*/ 5 w 243"/>
                <a:gd name="T99" fmla="*/ 124 h 200"/>
                <a:gd name="T100" fmla="*/ 10 w 243"/>
                <a:gd name="T101" fmla="*/ 119 h 200"/>
                <a:gd name="T102" fmla="*/ 8 w 243"/>
                <a:gd name="T103" fmla="*/ 113 h 200"/>
                <a:gd name="T104" fmla="*/ 13 w 243"/>
                <a:gd name="T105" fmla="*/ 108 h 200"/>
                <a:gd name="T106" fmla="*/ 16 w 243"/>
                <a:gd name="T107" fmla="*/ 99 h 200"/>
                <a:gd name="T108" fmla="*/ 30 w 243"/>
                <a:gd name="T109" fmla="*/ 97 h 200"/>
                <a:gd name="T110" fmla="*/ 32 w 243"/>
                <a:gd name="T111" fmla="*/ 74 h 200"/>
                <a:gd name="T112" fmla="*/ 38 w 243"/>
                <a:gd name="T113" fmla="*/ 33 h 200"/>
                <a:gd name="T114" fmla="*/ 46 w 243"/>
                <a:gd name="T115" fmla="*/ 19 h 200"/>
                <a:gd name="T116" fmla="*/ 136 w 243"/>
                <a:gd name="T117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3" h="200">
                  <a:moveTo>
                    <a:pt x="139" y="0"/>
                  </a:moveTo>
                  <a:lnTo>
                    <a:pt x="139" y="1"/>
                  </a:lnTo>
                  <a:lnTo>
                    <a:pt x="139" y="1"/>
                  </a:lnTo>
                  <a:lnTo>
                    <a:pt x="139" y="3"/>
                  </a:lnTo>
                  <a:lnTo>
                    <a:pt x="139" y="3"/>
                  </a:lnTo>
                  <a:lnTo>
                    <a:pt x="185" y="3"/>
                  </a:lnTo>
                  <a:lnTo>
                    <a:pt x="190" y="3"/>
                  </a:lnTo>
                  <a:lnTo>
                    <a:pt x="218" y="3"/>
                  </a:lnTo>
                  <a:lnTo>
                    <a:pt x="218" y="8"/>
                  </a:lnTo>
                  <a:lnTo>
                    <a:pt x="218" y="9"/>
                  </a:lnTo>
                  <a:lnTo>
                    <a:pt x="221" y="14"/>
                  </a:lnTo>
                  <a:lnTo>
                    <a:pt x="223" y="15"/>
                  </a:lnTo>
                  <a:lnTo>
                    <a:pt x="223" y="17"/>
                  </a:lnTo>
                  <a:lnTo>
                    <a:pt x="223" y="17"/>
                  </a:lnTo>
                  <a:lnTo>
                    <a:pt x="223" y="19"/>
                  </a:lnTo>
                  <a:lnTo>
                    <a:pt x="223" y="17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1" y="20"/>
                  </a:lnTo>
                  <a:lnTo>
                    <a:pt x="223" y="23"/>
                  </a:lnTo>
                  <a:lnTo>
                    <a:pt x="223" y="25"/>
                  </a:lnTo>
                  <a:lnTo>
                    <a:pt x="223" y="28"/>
                  </a:lnTo>
                  <a:lnTo>
                    <a:pt x="223" y="31"/>
                  </a:lnTo>
                  <a:lnTo>
                    <a:pt x="223" y="36"/>
                  </a:lnTo>
                  <a:lnTo>
                    <a:pt x="223" y="39"/>
                  </a:lnTo>
                  <a:lnTo>
                    <a:pt x="224" y="47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7" y="53"/>
                  </a:lnTo>
                  <a:lnTo>
                    <a:pt x="231" y="53"/>
                  </a:lnTo>
                  <a:lnTo>
                    <a:pt x="232" y="55"/>
                  </a:lnTo>
                  <a:lnTo>
                    <a:pt x="235" y="56"/>
                  </a:lnTo>
                  <a:lnTo>
                    <a:pt x="235" y="58"/>
                  </a:lnTo>
                  <a:lnTo>
                    <a:pt x="237" y="60"/>
                  </a:lnTo>
                  <a:lnTo>
                    <a:pt x="237" y="60"/>
                  </a:lnTo>
                  <a:lnTo>
                    <a:pt x="239" y="60"/>
                  </a:lnTo>
                  <a:lnTo>
                    <a:pt x="239" y="60"/>
                  </a:lnTo>
                  <a:lnTo>
                    <a:pt x="242" y="63"/>
                  </a:lnTo>
                  <a:lnTo>
                    <a:pt x="243" y="63"/>
                  </a:lnTo>
                  <a:lnTo>
                    <a:pt x="242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39" y="67"/>
                  </a:lnTo>
                  <a:lnTo>
                    <a:pt x="239" y="69"/>
                  </a:lnTo>
                  <a:lnTo>
                    <a:pt x="239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71"/>
                  </a:lnTo>
                  <a:lnTo>
                    <a:pt x="235" y="71"/>
                  </a:lnTo>
                  <a:lnTo>
                    <a:pt x="234" y="71"/>
                  </a:lnTo>
                  <a:lnTo>
                    <a:pt x="234" y="71"/>
                  </a:lnTo>
                  <a:lnTo>
                    <a:pt x="232" y="71"/>
                  </a:lnTo>
                  <a:lnTo>
                    <a:pt x="232" y="71"/>
                  </a:lnTo>
                  <a:lnTo>
                    <a:pt x="231" y="71"/>
                  </a:lnTo>
                  <a:lnTo>
                    <a:pt x="231" y="71"/>
                  </a:lnTo>
                  <a:lnTo>
                    <a:pt x="231" y="72"/>
                  </a:lnTo>
                  <a:lnTo>
                    <a:pt x="229" y="72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6" y="77"/>
                  </a:lnTo>
                  <a:lnTo>
                    <a:pt x="226" y="77"/>
                  </a:lnTo>
                  <a:lnTo>
                    <a:pt x="224" y="77"/>
                  </a:lnTo>
                  <a:lnTo>
                    <a:pt x="223" y="77"/>
                  </a:lnTo>
                  <a:lnTo>
                    <a:pt x="223" y="77"/>
                  </a:lnTo>
                  <a:lnTo>
                    <a:pt x="221" y="77"/>
                  </a:lnTo>
                  <a:lnTo>
                    <a:pt x="220" y="77"/>
                  </a:lnTo>
                  <a:lnTo>
                    <a:pt x="220" y="78"/>
                  </a:lnTo>
                  <a:lnTo>
                    <a:pt x="220" y="80"/>
                  </a:lnTo>
                  <a:lnTo>
                    <a:pt x="220" y="82"/>
                  </a:lnTo>
                  <a:lnTo>
                    <a:pt x="218" y="82"/>
                  </a:lnTo>
                  <a:lnTo>
                    <a:pt x="218" y="83"/>
                  </a:lnTo>
                  <a:lnTo>
                    <a:pt x="218" y="86"/>
                  </a:lnTo>
                  <a:lnTo>
                    <a:pt x="218" y="88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5" y="96"/>
                  </a:lnTo>
                  <a:lnTo>
                    <a:pt x="215" y="97"/>
                  </a:lnTo>
                  <a:lnTo>
                    <a:pt x="213" y="102"/>
                  </a:lnTo>
                  <a:lnTo>
                    <a:pt x="213" y="104"/>
                  </a:lnTo>
                  <a:lnTo>
                    <a:pt x="212" y="105"/>
                  </a:lnTo>
                  <a:lnTo>
                    <a:pt x="212" y="108"/>
                  </a:lnTo>
                  <a:lnTo>
                    <a:pt x="212" y="112"/>
                  </a:lnTo>
                  <a:lnTo>
                    <a:pt x="212" y="115"/>
                  </a:lnTo>
                  <a:lnTo>
                    <a:pt x="213" y="118"/>
                  </a:lnTo>
                  <a:lnTo>
                    <a:pt x="212" y="123"/>
                  </a:lnTo>
                  <a:lnTo>
                    <a:pt x="212" y="124"/>
                  </a:lnTo>
                  <a:lnTo>
                    <a:pt x="210" y="127"/>
                  </a:lnTo>
                  <a:lnTo>
                    <a:pt x="210" y="129"/>
                  </a:lnTo>
                  <a:lnTo>
                    <a:pt x="210" y="130"/>
                  </a:lnTo>
                  <a:lnTo>
                    <a:pt x="209" y="130"/>
                  </a:lnTo>
                  <a:lnTo>
                    <a:pt x="209" y="132"/>
                  </a:lnTo>
                  <a:lnTo>
                    <a:pt x="207" y="135"/>
                  </a:lnTo>
                  <a:lnTo>
                    <a:pt x="207" y="138"/>
                  </a:lnTo>
                  <a:lnTo>
                    <a:pt x="207" y="140"/>
                  </a:lnTo>
                  <a:lnTo>
                    <a:pt x="207" y="140"/>
                  </a:lnTo>
                  <a:lnTo>
                    <a:pt x="207" y="141"/>
                  </a:lnTo>
                  <a:lnTo>
                    <a:pt x="205" y="141"/>
                  </a:lnTo>
                  <a:lnTo>
                    <a:pt x="202" y="141"/>
                  </a:lnTo>
                  <a:lnTo>
                    <a:pt x="201" y="141"/>
                  </a:lnTo>
                  <a:lnTo>
                    <a:pt x="201" y="141"/>
                  </a:lnTo>
                  <a:lnTo>
                    <a:pt x="199" y="143"/>
                  </a:lnTo>
                  <a:lnTo>
                    <a:pt x="198" y="146"/>
                  </a:lnTo>
                  <a:lnTo>
                    <a:pt x="196" y="149"/>
                  </a:lnTo>
                  <a:lnTo>
                    <a:pt x="194" y="153"/>
                  </a:lnTo>
                  <a:lnTo>
                    <a:pt x="193" y="154"/>
                  </a:lnTo>
                  <a:lnTo>
                    <a:pt x="191" y="156"/>
                  </a:lnTo>
                  <a:lnTo>
                    <a:pt x="191" y="157"/>
                  </a:lnTo>
                  <a:lnTo>
                    <a:pt x="191" y="160"/>
                  </a:lnTo>
                  <a:lnTo>
                    <a:pt x="190" y="162"/>
                  </a:lnTo>
                  <a:lnTo>
                    <a:pt x="190" y="164"/>
                  </a:lnTo>
                  <a:lnTo>
                    <a:pt x="190" y="167"/>
                  </a:lnTo>
                  <a:lnTo>
                    <a:pt x="190" y="168"/>
                  </a:lnTo>
                  <a:lnTo>
                    <a:pt x="190" y="168"/>
                  </a:lnTo>
                  <a:lnTo>
                    <a:pt x="188" y="170"/>
                  </a:lnTo>
                  <a:lnTo>
                    <a:pt x="188" y="170"/>
                  </a:lnTo>
                  <a:lnTo>
                    <a:pt x="187" y="168"/>
                  </a:lnTo>
                  <a:lnTo>
                    <a:pt x="185" y="168"/>
                  </a:lnTo>
                  <a:lnTo>
                    <a:pt x="185" y="168"/>
                  </a:lnTo>
                  <a:lnTo>
                    <a:pt x="183" y="168"/>
                  </a:lnTo>
                  <a:lnTo>
                    <a:pt x="182" y="168"/>
                  </a:lnTo>
                  <a:lnTo>
                    <a:pt x="182" y="171"/>
                  </a:lnTo>
                  <a:lnTo>
                    <a:pt x="180" y="173"/>
                  </a:lnTo>
                  <a:lnTo>
                    <a:pt x="180" y="176"/>
                  </a:lnTo>
                  <a:lnTo>
                    <a:pt x="180" y="178"/>
                  </a:lnTo>
                  <a:lnTo>
                    <a:pt x="180" y="179"/>
                  </a:lnTo>
                  <a:lnTo>
                    <a:pt x="179" y="181"/>
                  </a:lnTo>
                  <a:lnTo>
                    <a:pt x="179" y="182"/>
                  </a:lnTo>
                  <a:lnTo>
                    <a:pt x="179" y="184"/>
                  </a:lnTo>
                  <a:lnTo>
                    <a:pt x="177" y="187"/>
                  </a:lnTo>
                  <a:lnTo>
                    <a:pt x="177" y="189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6"/>
                  </a:lnTo>
                  <a:lnTo>
                    <a:pt x="175" y="184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8"/>
                  </a:lnTo>
                  <a:lnTo>
                    <a:pt x="175" y="178"/>
                  </a:lnTo>
                  <a:lnTo>
                    <a:pt x="169" y="173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4" y="154"/>
                  </a:lnTo>
                  <a:lnTo>
                    <a:pt x="164" y="153"/>
                  </a:lnTo>
                  <a:lnTo>
                    <a:pt x="164" y="149"/>
                  </a:lnTo>
                  <a:lnTo>
                    <a:pt x="164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49" y="151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7"/>
                  </a:lnTo>
                  <a:lnTo>
                    <a:pt x="152" y="160"/>
                  </a:lnTo>
                  <a:lnTo>
                    <a:pt x="152" y="162"/>
                  </a:lnTo>
                  <a:lnTo>
                    <a:pt x="152" y="162"/>
                  </a:lnTo>
                  <a:lnTo>
                    <a:pt x="153" y="164"/>
                  </a:lnTo>
                  <a:lnTo>
                    <a:pt x="153" y="165"/>
                  </a:lnTo>
                  <a:lnTo>
                    <a:pt x="153" y="165"/>
                  </a:lnTo>
                  <a:lnTo>
                    <a:pt x="147" y="171"/>
                  </a:lnTo>
                  <a:lnTo>
                    <a:pt x="146" y="171"/>
                  </a:lnTo>
                  <a:lnTo>
                    <a:pt x="146" y="173"/>
                  </a:lnTo>
                  <a:lnTo>
                    <a:pt x="144" y="175"/>
                  </a:lnTo>
                  <a:lnTo>
                    <a:pt x="144" y="175"/>
                  </a:lnTo>
                  <a:lnTo>
                    <a:pt x="142" y="178"/>
                  </a:lnTo>
                  <a:lnTo>
                    <a:pt x="136" y="184"/>
                  </a:lnTo>
                  <a:lnTo>
                    <a:pt x="134" y="184"/>
                  </a:lnTo>
                  <a:lnTo>
                    <a:pt x="131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25" y="181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4" y="179"/>
                  </a:lnTo>
                  <a:lnTo>
                    <a:pt x="112" y="179"/>
                  </a:lnTo>
                  <a:lnTo>
                    <a:pt x="112" y="179"/>
                  </a:lnTo>
                  <a:lnTo>
                    <a:pt x="112" y="181"/>
                  </a:lnTo>
                  <a:lnTo>
                    <a:pt x="112" y="182"/>
                  </a:lnTo>
                  <a:lnTo>
                    <a:pt x="111" y="184"/>
                  </a:lnTo>
                  <a:lnTo>
                    <a:pt x="108" y="184"/>
                  </a:lnTo>
                  <a:lnTo>
                    <a:pt x="106" y="186"/>
                  </a:lnTo>
                  <a:lnTo>
                    <a:pt x="105" y="186"/>
                  </a:lnTo>
                  <a:lnTo>
                    <a:pt x="103" y="186"/>
                  </a:lnTo>
                  <a:lnTo>
                    <a:pt x="103" y="186"/>
                  </a:lnTo>
                  <a:lnTo>
                    <a:pt x="103" y="187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1" y="190"/>
                  </a:lnTo>
                  <a:lnTo>
                    <a:pt x="90" y="190"/>
                  </a:lnTo>
                  <a:lnTo>
                    <a:pt x="89" y="189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76" y="186"/>
                  </a:lnTo>
                  <a:lnTo>
                    <a:pt x="75" y="186"/>
                  </a:lnTo>
                  <a:lnTo>
                    <a:pt x="71" y="187"/>
                  </a:lnTo>
                  <a:lnTo>
                    <a:pt x="70" y="187"/>
                  </a:lnTo>
                  <a:lnTo>
                    <a:pt x="68" y="187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2" y="179"/>
                  </a:lnTo>
                  <a:lnTo>
                    <a:pt x="60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6"/>
                  </a:lnTo>
                  <a:lnTo>
                    <a:pt x="59" y="176"/>
                  </a:lnTo>
                  <a:lnTo>
                    <a:pt x="59" y="175"/>
                  </a:lnTo>
                  <a:lnTo>
                    <a:pt x="57" y="175"/>
                  </a:lnTo>
                  <a:lnTo>
                    <a:pt x="51" y="176"/>
                  </a:lnTo>
                  <a:lnTo>
                    <a:pt x="49" y="176"/>
                  </a:lnTo>
                  <a:lnTo>
                    <a:pt x="48" y="176"/>
                  </a:lnTo>
                  <a:lnTo>
                    <a:pt x="48" y="176"/>
                  </a:lnTo>
                  <a:lnTo>
                    <a:pt x="46" y="178"/>
                  </a:lnTo>
                  <a:lnTo>
                    <a:pt x="46" y="178"/>
                  </a:lnTo>
                  <a:lnTo>
                    <a:pt x="46" y="179"/>
                  </a:lnTo>
                  <a:lnTo>
                    <a:pt x="46" y="179"/>
                  </a:lnTo>
                  <a:lnTo>
                    <a:pt x="46" y="181"/>
                  </a:lnTo>
                  <a:lnTo>
                    <a:pt x="43" y="182"/>
                  </a:lnTo>
                  <a:lnTo>
                    <a:pt x="43" y="184"/>
                  </a:lnTo>
                  <a:lnTo>
                    <a:pt x="43" y="186"/>
                  </a:lnTo>
                  <a:lnTo>
                    <a:pt x="43" y="187"/>
                  </a:lnTo>
                  <a:lnTo>
                    <a:pt x="43" y="187"/>
                  </a:lnTo>
                  <a:lnTo>
                    <a:pt x="41" y="189"/>
                  </a:lnTo>
                  <a:lnTo>
                    <a:pt x="41" y="189"/>
                  </a:lnTo>
                  <a:lnTo>
                    <a:pt x="41" y="190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3"/>
                  </a:lnTo>
                  <a:lnTo>
                    <a:pt x="40" y="195"/>
                  </a:lnTo>
                  <a:lnTo>
                    <a:pt x="40" y="197"/>
                  </a:lnTo>
                  <a:lnTo>
                    <a:pt x="40" y="197"/>
                  </a:lnTo>
                  <a:lnTo>
                    <a:pt x="37" y="198"/>
                  </a:lnTo>
                  <a:lnTo>
                    <a:pt x="35" y="198"/>
                  </a:lnTo>
                  <a:lnTo>
                    <a:pt x="34" y="200"/>
                  </a:lnTo>
                  <a:lnTo>
                    <a:pt x="34" y="200"/>
                  </a:lnTo>
                  <a:lnTo>
                    <a:pt x="32" y="200"/>
                  </a:lnTo>
                  <a:lnTo>
                    <a:pt x="30" y="200"/>
                  </a:lnTo>
                  <a:lnTo>
                    <a:pt x="27" y="198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26" y="195"/>
                  </a:lnTo>
                  <a:lnTo>
                    <a:pt x="24" y="195"/>
                  </a:lnTo>
                  <a:lnTo>
                    <a:pt x="24" y="195"/>
                  </a:lnTo>
                  <a:lnTo>
                    <a:pt x="24" y="193"/>
                  </a:lnTo>
                  <a:lnTo>
                    <a:pt x="24" y="193"/>
                  </a:lnTo>
                  <a:lnTo>
                    <a:pt x="26" y="190"/>
                  </a:lnTo>
                  <a:lnTo>
                    <a:pt x="26" y="190"/>
                  </a:lnTo>
                  <a:lnTo>
                    <a:pt x="27" y="186"/>
                  </a:lnTo>
                  <a:lnTo>
                    <a:pt x="27" y="184"/>
                  </a:lnTo>
                  <a:lnTo>
                    <a:pt x="27" y="182"/>
                  </a:lnTo>
                  <a:lnTo>
                    <a:pt x="26" y="179"/>
                  </a:lnTo>
                  <a:lnTo>
                    <a:pt x="24" y="178"/>
                  </a:lnTo>
                  <a:lnTo>
                    <a:pt x="23" y="175"/>
                  </a:lnTo>
                  <a:lnTo>
                    <a:pt x="21" y="173"/>
                  </a:lnTo>
                  <a:lnTo>
                    <a:pt x="16" y="170"/>
                  </a:lnTo>
                  <a:lnTo>
                    <a:pt x="16" y="168"/>
                  </a:lnTo>
                  <a:lnTo>
                    <a:pt x="15" y="167"/>
                  </a:lnTo>
                  <a:lnTo>
                    <a:pt x="16" y="165"/>
                  </a:lnTo>
                  <a:lnTo>
                    <a:pt x="16" y="164"/>
                  </a:lnTo>
                  <a:lnTo>
                    <a:pt x="16" y="162"/>
                  </a:lnTo>
                  <a:lnTo>
                    <a:pt x="16" y="160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3" y="159"/>
                  </a:lnTo>
                  <a:lnTo>
                    <a:pt x="13" y="159"/>
                  </a:lnTo>
                  <a:lnTo>
                    <a:pt x="11" y="159"/>
                  </a:lnTo>
                  <a:lnTo>
                    <a:pt x="11" y="157"/>
                  </a:lnTo>
                  <a:lnTo>
                    <a:pt x="11" y="156"/>
                  </a:lnTo>
                  <a:lnTo>
                    <a:pt x="11" y="151"/>
                  </a:lnTo>
                  <a:lnTo>
                    <a:pt x="11" y="151"/>
                  </a:lnTo>
                  <a:lnTo>
                    <a:pt x="10" y="151"/>
                  </a:lnTo>
                  <a:lnTo>
                    <a:pt x="10" y="151"/>
                  </a:lnTo>
                  <a:lnTo>
                    <a:pt x="10" y="149"/>
                  </a:lnTo>
                  <a:lnTo>
                    <a:pt x="8" y="146"/>
                  </a:lnTo>
                  <a:lnTo>
                    <a:pt x="8" y="145"/>
                  </a:lnTo>
                  <a:lnTo>
                    <a:pt x="8" y="143"/>
                  </a:lnTo>
                  <a:lnTo>
                    <a:pt x="8" y="141"/>
                  </a:lnTo>
                  <a:lnTo>
                    <a:pt x="7" y="141"/>
                  </a:lnTo>
                  <a:lnTo>
                    <a:pt x="5" y="141"/>
                  </a:lnTo>
                  <a:lnTo>
                    <a:pt x="2" y="141"/>
                  </a:lnTo>
                  <a:lnTo>
                    <a:pt x="2" y="141"/>
                  </a:lnTo>
                  <a:lnTo>
                    <a:pt x="0" y="141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38"/>
                  </a:lnTo>
                  <a:lnTo>
                    <a:pt x="2" y="137"/>
                  </a:lnTo>
                  <a:lnTo>
                    <a:pt x="2" y="135"/>
                  </a:lnTo>
                  <a:lnTo>
                    <a:pt x="5" y="134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7" y="130"/>
                  </a:lnTo>
                  <a:lnTo>
                    <a:pt x="7" y="130"/>
                  </a:lnTo>
                  <a:lnTo>
                    <a:pt x="5" y="129"/>
                  </a:lnTo>
                  <a:lnTo>
                    <a:pt x="5" y="127"/>
                  </a:lnTo>
                  <a:lnTo>
                    <a:pt x="4" y="126"/>
                  </a:lnTo>
                  <a:lnTo>
                    <a:pt x="4" y="126"/>
                  </a:lnTo>
                  <a:lnTo>
                    <a:pt x="5" y="124"/>
                  </a:lnTo>
                  <a:lnTo>
                    <a:pt x="5" y="124"/>
                  </a:lnTo>
                  <a:lnTo>
                    <a:pt x="7" y="123"/>
                  </a:lnTo>
                  <a:lnTo>
                    <a:pt x="7" y="123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10" y="121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8"/>
                  </a:lnTo>
                  <a:lnTo>
                    <a:pt x="10" y="118"/>
                  </a:lnTo>
                  <a:lnTo>
                    <a:pt x="8" y="116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3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1" y="112"/>
                  </a:lnTo>
                  <a:lnTo>
                    <a:pt x="13" y="112"/>
                  </a:lnTo>
                  <a:lnTo>
                    <a:pt x="13" y="110"/>
                  </a:lnTo>
                  <a:lnTo>
                    <a:pt x="13" y="110"/>
                  </a:lnTo>
                  <a:lnTo>
                    <a:pt x="13" y="108"/>
                  </a:lnTo>
                  <a:lnTo>
                    <a:pt x="13" y="107"/>
                  </a:lnTo>
                  <a:lnTo>
                    <a:pt x="15" y="107"/>
                  </a:lnTo>
                  <a:lnTo>
                    <a:pt x="15" y="107"/>
                  </a:lnTo>
                  <a:lnTo>
                    <a:pt x="16" y="105"/>
                  </a:lnTo>
                  <a:lnTo>
                    <a:pt x="16" y="104"/>
                  </a:lnTo>
                  <a:lnTo>
                    <a:pt x="16" y="104"/>
                  </a:lnTo>
                  <a:lnTo>
                    <a:pt x="16" y="99"/>
                  </a:lnTo>
                  <a:lnTo>
                    <a:pt x="18" y="99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4" y="97"/>
                  </a:lnTo>
                  <a:lnTo>
                    <a:pt x="26" y="96"/>
                  </a:lnTo>
                  <a:lnTo>
                    <a:pt x="27" y="96"/>
                  </a:lnTo>
                  <a:lnTo>
                    <a:pt x="30" y="97"/>
                  </a:lnTo>
                  <a:lnTo>
                    <a:pt x="30" y="97"/>
                  </a:lnTo>
                  <a:lnTo>
                    <a:pt x="32" y="97"/>
                  </a:lnTo>
                  <a:lnTo>
                    <a:pt x="32" y="96"/>
                  </a:lnTo>
                  <a:lnTo>
                    <a:pt x="32" y="94"/>
                  </a:lnTo>
                  <a:lnTo>
                    <a:pt x="32" y="88"/>
                  </a:lnTo>
                  <a:lnTo>
                    <a:pt x="32" y="80"/>
                  </a:lnTo>
                  <a:lnTo>
                    <a:pt x="32" y="74"/>
                  </a:lnTo>
                  <a:lnTo>
                    <a:pt x="32" y="67"/>
                  </a:lnTo>
                  <a:lnTo>
                    <a:pt x="32" y="61"/>
                  </a:lnTo>
                  <a:lnTo>
                    <a:pt x="32" y="55"/>
                  </a:lnTo>
                  <a:lnTo>
                    <a:pt x="32" y="47"/>
                  </a:lnTo>
                  <a:lnTo>
                    <a:pt x="32" y="41"/>
                  </a:lnTo>
                  <a:lnTo>
                    <a:pt x="32" y="33"/>
                  </a:lnTo>
                  <a:lnTo>
                    <a:pt x="38" y="33"/>
                  </a:lnTo>
                  <a:lnTo>
                    <a:pt x="41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19"/>
                  </a:lnTo>
                  <a:lnTo>
                    <a:pt x="46" y="11"/>
                  </a:lnTo>
                  <a:lnTo>
                    <a:pt x="46" y="3"/>
                  </a:lnTo>
                  <a:lnTo>
                    <a:pt x="51" y="3"/>
                  </a:lnTo>
                  <a:lnTo>
                    <a:pt x="57" y="3"/>
                  </a:lnTo>
                  <a:lnTo>
                    <a:pt x="95" y="3"/>
                  </a:lnTo>
                  <a:lnTo>
                    <a:pt x="101" y="3"/>
                  </a:lnTo>
                  <a:lnTo>
                    <a:pt x="136" y="3"/>
                  </a:lnTo>
                  <a:lnTo>
                    <a:pt x="136" y="3"/>
                  </a:lnTo>
                  <a:lnTo>
                    <a:pt x="138" y="1"/>
                  </a:lnTo>
                  <a:lnTo>
                    <a:pt x="1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5" name="Freeform 61">
              <a:extLst>
                <a:ext uri="{FF2B5EF4-FFF2-40B4-BE49-F238E27FC236}">
                  <a16:creationId xmlns:a16="http://schemas.microsoft.com/office/drawing/2014/main" id="{B4AD9E27-7BB8-4410-88DD-4A5188B1E4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150742" y="4601098"/>
              <a:ext cx="317724" cy="146192"/>
            </a:xfrm>
            <a:custGeom>
              <a:avLst/>
              <a:gdLst>
                <a:gd name="T0" fmla="*/ 161 w 163"/>
                <a:gd name="T1" fmla="*/ 74 h 75"/>
                <a:gd name="T2" fmla="*/ 71 w 163"/>
                <a:gd name="T3" fmla="*/ 75 h 75"/>
                <a:gd name="T4" fmla="*/ 66 w 163"/>
                <a:gd name="T5" fmla="*/ 74 h 75"/>
                <a:gd name="T6" fmla="*/ 62 w 163"/>
                <a:gd name="T7" fmla="*/ 71 h 75"/>
                <a:gd name="T8" fmla="*/ 152 w 163"/>
                <a:gd name="T9" fmla="*/ 60 h 75"/>
                <a:gd name="T10" fmla="*/ 147 w 163"/>
                <a:gd name="T11" fmla="*/ 61 h 75"/>
                <a:gd name="T12" fmla="*/ 150 w 163"/>
                <a:gd name="T13" fmla="*/ 60 h 75"/>
                <a:gd name="T14" fmla="*/ 87 w 163"/>
                <a:gd name="T15" fmla="*/ 55 h 75"/>
                <a:gd name="T16" fmla="*/ 96 w 163"/>
                <a:gd name="T17" fmla="*/ 60 h 75"/>
                <a:gd name="T18" fmla="*/ 92 w 163"/>
                <a:gd name="T19" fmla="*/ 61 h 75"/>
                <a:gd name="T20" fmla="*/ 84 w 163"/>
                <a:gd name="T21" fmla="*/ 55 h 75"/>
                <a:gd name="T22" fmla="*/ 84 w 163"/>
                <a:gd name="T23" fmla="*/ 41 h 75"/>
                <a:gd name="T24" fmla="*/ 84 w 163"/>
                <a:gd name="T25" fmla="*/ 44 h 75"/>
                <a:gd name="T26" fmla="*/ 59 w 163"/>
                <a:gd name="T27" fmla="*/ 39 h 75"/>
                <a:gd name="T28" fmla="*/ 73 w 163"/>
                <a:gd name="T29" fmla="*/ 45 h 75"/>
                <a:gd name="T30" fmla="*/ 73 w 163"/>
                <a:gd name="T31" fmla="*/ 49 h 75"/>
                <a:gd name="T32" fmla="*/ 59 w 163"/>
                <a:gd name="T33" fmla="*/ 45 h 75"/>
                <a:gd name="T34" fmla="*/ 59 w 163"/>
                <a:gd name="T35" fmla="*/ 39 h 75"/>
                <a:gd name="T36" fmla="*/ 68 w 163"/>
                <a:gd name="T37" fmla="*/ 38 h 75"/>
                <a:gd name="T38" fmla="*/ 65 w 163"/>
                <a:gd name="T39" fmla="*/ 36 h 75"/>
                <a:gd name="T40" fmla="*/ 52 w 163"/>
                <a:gd name="T41" fmla="*/ 36 h 75"/>
                <a:gd name="T42" fmla="*/ 49 w 163"/>
                <a:gd name="T43" fmla="*/ 36 h 75"/>
                <a:gd name="T44" fmla="*/ 29 w 163"/>
                <a:gd name="T45" fmla="*/ 31 h 75"/>
                <a:gd name="T46" fmla="*/ 36 w 163"/>
                <a:gd name="T47" fmla="*/ 30 h 75"/>
                <a:gd name="T48" fmla="*/ 36 w 163"/>
                <a:gd name="T49" fmla="*/ 30 h 75"/>
                <a:gd name="T50" fmla="*/ 35 w 163"/>
                <a:gd name="T51" fmla="*/ 30 h 75"/>
                <a:gd name="T52" fmla="*/ 32 w 163"/>
                <a:gd name="T53" fmla="*/ 28 h 75"/>
                <a:gd name="T54" fmla="*/ 25 w 163"/>
                <a:gd name="T55" fmla="*/ 28 h 75"/>
                <a:gd name="T56" fmla="*/ 22 w 163"/>
                <a:gd name="T57" fmla="*/ 28 h 75"/>
                <a:gd name="T58" fmla="*/ 57 w 163"/>
                <a:gd name="T59" fmla="*/ 27 h 75"/>
                <a:gd name="T60" fmla="*/ 57 w 163"/>
                <a:gd name="T61" fmla="*/ 27 h 75"/>
                <a:gd name="T62" fmla="*/ 77 w 163"/>
                <a:gd name="T63" fmla="*/ 33 h 75"/>
                <a:gd name="T64" fmla="*/ 81 w 163"/>
                <a:gd name="T65" fmla="*/ 39 h 75"/>
                <a:gd name="T66" fmla="*/ 77 w 163"/>
                <a:gd name="T67" fmla="*/ 39 h 75"/>
                <a:gd name="T68" fmla="*/ 71 w 163"/>
                <a:gd name="T69" fmla="*/ 25 h 75"/>
                <a:gd name="T70" fmla="*/ 27 w 163"/>
                <a:gd name="T71" fmla="*/ 20 h 75"/>
                <a:gd name="T72" fmla="*/ 32 w 163"/>
                <a:gd name="T73" fmla="*/ 28 h 75"/>
                <a:gd name="T74" fmla="*/ 29 w 163"/>
                <a:gd name="T75" fmla="*/ 27 h 75"/>
                <a:gd name="T76" fmla="*/ 22 w 163"/>
                <a:gd name="T77" fmla="*/ 25 h 75"/>
                <a:gd name="T78" fmla="*/ 27 w 163"/>
                <a:gd name="T79" fmla="*/ 20 h 75"/>
                <a:gd name="T80" fmla="*/ 13 w 163"/>
                <a:gd name="T81" fmla="*/ 20 h 75"/>
                <a:gd name="T82" fmla="*/ 22 w 163"/>
                <a:gd name="T83" fmla="*/ 20 h 75"/>
                <a:gd name="T84" fmla="*/ 19 w 163"/>
                <a:gd name="T85" fmla="*/ 19 h 75"/>
                <a:gd name="T86" fmla="*/ 16 w 163"/>
                <a:gd name="T87" fmla="*/ 17 h 75"/>
                <a:gd name="T88" fmla="*/ 14 w 163"/>
                <a:gd name="T89" fmla="*/ 19 h 75"/>
                <a:gd name="T90" fmla="*/ 44 w 163"/>
                <a:gd name="T91" fmla="*/ 14 h 75"/>
                <a:gd name="T92" fmla="*/ 52 w 163"/>
                <a:gd name="T93" fmla="*/ 20 h 75"/>
                <a:gd name="T94" fmla="*/ 62 w 163"/>
                <a:gd name="T95" fmla="*/ 28 h 75"/>
                <a:gd name="T96" fmla="*/ 52 w 163"/>
                <a:gd name="T97" fmla="*/ 23 h 75"/>
                <a:gd name="T98" fmla="*/ 44 w 163"/>
                <a:gd name="T99" fmla="*/ 17 h 75"/>
                <a:gd name="T100" fmla="*/ 3 w 163"/>
                <a:gd name="T101" fmla="*/ 6 h 75"/>
                <a:gd name="T102" fmla="*/ 11 w 163"/>
                <a:gd name="T103" fmla="*/ 0 h 75"/>
                <a:gd name="T104" fmla="*/ 22 w 163"/>
                <a:gd name="T105" fmla="*/ 8 h 75"/>
                <a:gd name="T106" fmla="*/ 25 w 163"/>
                <a:gd name="T107" fmla="*/ 12 h 75"/>
                <a:gd name="T108" fmla="*/ 18 w 163"/>
                <a:gd name="T109" fmla="*/ 9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5">
                  <a:moveTo>
                    <a:pt x="161" y="72"/>
                  </a:moveTo>
                  <a:lnTo>
                    <a:pt x="161" y="72"/>
                  </a:lnTo>
                  <a:lnTo>
                    <a:pt x="163" y="72"/>
                  </a:lnTo>
                  <a:lnTo>
                    <a:pt x="163" y="74"/>
                  </a:lnTo>
                  <a:lnTo>
                    <a:pt x="161" y="74"/>
                  </a:lnTo>
                  <a:lnTo>
                    <a:pt x="161" y="74"/>
                  </a:lnTo>
                  <a:lnTo>
                    <a:pt x="159" y="72"/>
                  </a:lnTo>
                  <a:lnTo>
                    <a:pt x="161" y="72"/>
                  </a:lnTo>
                  <a:close/>
                  <a:moveTo>
                    <a:pt x="63" y="71"/>
                  </a:moveTo>
                  <a:lnTo>
                    <a:pt x="63" y="71"/>
                  </a:lnTo>
                  <a:lnTo>
                    <a:pt x="70" y="74"/>
                  </a:lnTo>
                  <a:lnTo>
                    <a:pt x="71" y="75"/>
                  </a:lnTo>
                  <a:lnTo>
                    <a:pt x="71" y="75"/>
                  </a:lnTo>
                  <a:lnTo>
                    <a:pt x="70" y="75"/>
                  </a:lnTo>
                  <a:lnTo>
                    <a:pt x="70" y="75"/>
                  </a:lnTo>
                  <a:lnTo>
                    <a:pt x="68" y="75"/>
                  </a:lnTo>
                  <a:lnTo>
                    <a:pt x="68" y="74"/>
                  </a:lnTo>
                  <a:lnTo>
                    <a:pt x="66" y="74"/>
                  </a:lnTo>
                  <a:lnTo>
                    <a:pt x="65" y="74"/>
                  </a:lnTo>
                  <a:lnTo>
                    <a:pt x="65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2" y="72"/>
                  </a:lnTo>
                  <a:lnTo>
                    <a:pt x="62" y="71"/>
                  </a:lnTo>
                  <a:lnTo>
                    <a:pt x="63" y="71"/>
                  </a:lnTo>
                  <a:close/>
                  <a:moveTo>
                    <a:pt x="150" y="60"/>
                  </a:move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1"/>
                  </a:lnTo>
                  <a:lnTo>
                    <a:pt x="150" y="61"/>
                  </a:lnTo>
                  <a:lnTo>
                    <a:pt x="148" y="61"/>
                  </a:lnTo>
                  <a:lnTo>
                    <a:pt x="148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8" y="60"/>
                  </a:lnTo>
                  <a:lnTo>
                    <a:pt x="150" y="60"/>
                  </a:lnTo>
                  <a:close/>
                  <a:moveTo>
                    <a:pt x="82" y="52"/>
                  </a:moveTo>
                  <a:lnTo>
                    <a:pt x="82" y="52"/>
                  </a:lnTo>
                  <a:lnTo>
                    <a:pt x="84" y="53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9" y="56"/>
                  </a:lnTo>
                  <a:lnTo>
                    <a:pt x="90" y="55"/>
                  </a:lnTo>
                  <a:lnTo>
                    <a:pt x="92" y="56"/>
                  </a:lnTo>
                  <a:lnTo>
                    <a:pt x="93" y="56"/>
                  </a:lnTo>
                  <a:lnTo>
                    <a:pt x="93" y="56"/>
                  </a:lnTo>
                  <a:lnTo>
                    <a:pt x="96" y="60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5" y="61"/>
                  </a:lnTo>
                  <a:lnTo>
                    <a:pt x="93" y="61"/>
                  </a:lnTo>
                  <a:lnTo>
                    <a:pt x="92" y="61"/>
                  </a:lnTo>
                  <a:lnTo>
                    <a:pt x="90" y="60"/>
                  </a:lnTo>
                  <a:lnTo>
                    <a:pt x="89" y="60"/>
                  </a:lnTo>
                  <a:lnTo>
                    <a:pt x="85" y="58"/>
                  </a:lnTo>
                  <a:lnTo>
                    <a:pt x="85" y="56"/>
                  </a:lnTo>
                  <a:lnTo>
                    <a:pt x="84" y="56"/>
                  </a:lnTo>
                  <a:lnTo>
                    <a:pt x="84" y="55"/>
                  </a:lnTo>
                  <a:lnTo>
                    <a:pt x="82" y="53"/>
                  </a:lnTo>
                  <a:lnTo>
                    <a:pt x="81" y="53"/>
                  </a:lnTo>
                  <a:lnTo>
                    <a:pt x="81" y="53"/>
                  </a:lnTo>
                  <a:lnTo>
                    <a:pt x="82" y="52"/>
                  </a:lnTo>
                  <a:close/>
                  <a:moveTo>
                    <a:pt x="82" y="39"/>
                  </a:moveTo>
                  <a:lnTo>
                    <a:pt x="84" y="41"/>
                  </a:lnTo>
                  <a:lnTo>
                    <a:pt x="85" y="44"/>
                  </a:lnTo>
                  <a:lnTo>
                    <a:pt x="85" y="45"/>
                  </a:lnTo>
                  <a:lnTo>
                    <a:pt x="85" y="45"/>
                  </a:lnTo>
                  <a:lnTo>
                    <a:pt x="84" y="45"/>
                  </a:lnTo>
                  <a:lnTo>
                    <a:pt x="84" y="45"/>
                  </a:lnTo>
                  <a:lnTo>
                    <a:pt x="84" y="44"/>
                  </a:lnTo>
                  <a:lnTo>
                    <a:pt x="84" y="44"/>
                  </a:lnTo>
                  <a:lnTo>
                    <a:pt x="84" y="42"/>
                  </a:lnTo>
                  <a:lnTo>
                    <a:pt x="82" y="41"/>
                  </a:lnTo>
                  <a:lnTo>
                    <a:pt x="82" y="39"/>
                  </a:lnTo>
                  <a:close/>
                  <a:moveTo>
                    <a:pt x="59" y="39"/>
                  </a:moveTo>
                  <a:lnTo>
                    <a:pt x="59" y="39"/>
                  </a:lnTo>
                  <a:lnTo>
                    <a:pt x="62" y="41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0" y="42"/>
                  </a:lnTo>
                  <a:lnTo>
                    <a:pt x="71" y="44"/>
                  </a:lnTo>
                  <a:lnTo>
                    <a:pt x="73" y="45"/>
                  </a:lnTo>
                  <a:lnTo>
                    <a:pt x="74" y="45"/>
                  </a:lnTo>
                  <a:lnTo>
                    <a:pt x="74" y="45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9"/>
                  </a:lnTo>
                  <a:lnTo>
                    <a:pt x="73" y="49"/>
                  </a:lnTo>
                  <a:lnTo>
                    <a:pt x="70" y="47"/>
                  </a:lnTo>
                  <a:lnTo>
                    <a:pt x="68" y="47"/>
                  </a:lnTo>
                  <a:lnTo>
                    <a:pt x="63" y="47"/>
                  </a:lnTo>
                  <a:lnTo>
                    <a:pt x="60" y="47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9" y="44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39"/>
                  </a:lnTo>
                  <a:lnTo>
                    <a:pt x="57" y="39"/>
                  </a:lnTo>
                  <a:lnTo>
                    <a:pt x="59" y="39"/>
                  </a:lnTo>
                  <a:close/>
                  <a:moveTo>
                    <a:pt x="65" y="34"/>
                  </a:moveTo>
                  <a:lnTo>
                    <a:pt x="66" y="34"/>
                  </a:lnTo>
                  <a:lnTo>
                    <a:pt x="66" y="34"/>
                  </a:lnTo>
                  <a:lnTo>
                    <a:pt x="68" y="36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6"/>
                  </a:lnTo>
                  <a:lnTo>
                    <a:pt x="65" y="36"/>
                  </a:lnTo>
                  <a:lnTo>
                    <a:pt x="65" y="36"/>
                  </a:lnTo>
                  <a:lnTo>
                    <a:pt x="63" y="36"/>
                  </a:lnTo>
                  <a:lnTo>
                    <a:pt x="65" y="34"/>
                  </a:lnTo>
                  <a:close/>
                  <a:moveTo>
                    <a:pt x="51" y="34"/>
                  </a:moveTo>
                  <a:lnTo>
                    <a:pt x="51" y="34"/>
                  </a:lnTo>
                  <a:lnTo>
                    <a:pt x="51" y="34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49" y="36"/>
                  </a:lnTo>
                  <a:lnTo>
                    <a:pt x="49" y="36"/>
                  </a:lnTo>
                  <a:lnTo>
                    <a:pt x="49" y="34"/>
                  </a:lnTo>
                  <a:lnTo>
                    <a:pt x="51" y="34"/>
                  </a:lnTo>
                  <a:close/>
                  <a:moveTo>
                    <a:pt x="27" y="30"/>
                  </a:moveTo>
                  <a:lnTo>
                    <a:pt x="27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7" y="31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7" y="30"/>
                  </a:lnTo>
                  <a:close/>
                  <a:moveTo>
                    <a:pt x="36" y="30"/>
                  </a:moveTo>
                  <a:lnTo>
                    <a:pt x="36" y="31"/>
                  </a:lnTo>
                  <a:lnTo>
                    <a:pt x="38" y="31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close/>
                  <a:moveTo>
                    <a:pt x="33" y="28"/>
                  </a:moveTo>
                  <a:lnTo>
                    <a:pt x="35" y="28"/>
                  </a:lnTo>
                  <a:lnTo>
                    <a:pt x="35" y="28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3" y="28"/>
                  </a:lnTo>
                  <a:close/>
                  <a:moveTo>
                    <a:pt x="25" y="27"/>
                  </a:moveTo>
                  <a:lnTo>
                    <a:pt x="25" y="27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4" y="30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4" y="30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4" y="27"/>
                  </a:lnTo>
                  <a:lnTo>
                    <a:pt x="25" y="27"/>
                  </a:lnTo>
                  <a:close/>
                  <a:moveTo>
                    <a:pt x="57" y="27"/>
                  </a:moveTo>
                  <a:lnTo>
                    <a:pt x="57" y="27"/>
                  </a:lnTo>
                  <a:lnTo>
                    <a:pt x="57" y="27"/>
                  </a:lnTo>
                  <a:lnTo>
                    <a:pt x="59" y="28"/>
                  </a:lnTo>
                  <a:lnTo>
                    <a:pt x="57" y="28"/>
                  </a:lnTo>
                  <a:lnTo>
                    <a:pt x="57" y="28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close/>
                  <a:moveTo>
                    <a:pt x="73" y="25"/>
                  </a:moveTo>
                  <a:lnTo>
                    <a:pt x="77" y="30"/>
                  </a:lnTo>
                  <a:lnTo>
                    <a:pt x="77" y="30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79" y="34"/>
                  </a:lnTo>
                  <a:lnTo>
                    <a:pt x="81" y="36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39"/>
                  </a:lnTo>
                  <a:lnTo>
                    <a:pt x="82" y="42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1" y="41"/>
                  </a:lnTo>
                  <a:lnTo>
                    <a:pt x="77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4" y="34"/>
                  </a:lnTo>
                  <a:lnTo>
                    <a:pt x="73" y="30"/>
                  </a:lnTo>
                  <a:lnTo>
                    <a:pt x="73" y="2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close/>
                  <a:moveTo>
                    <a:pt x="27" y="20"/>
                  </a:moveTo>
                  <a:lnTo>
                    <a:pt x="29" y="20"/>
                  </a:lnTo>
                  <a:lnTo>
                    <a:pt x="29" y="23"/>
                  </a:lnTo>
                  <a:lnTo>
                    <a:pt x="29" y="23"/>
                  </a:lnTo>
                  <a:lnTo>
                    <a:pt x="30" y="23"/>
                  </a:lnTo>
                  <a:lnTo>
                    <a:pt x="32" y="25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30"/>
                  </a:lnTo>
                  <a:lnTo>
                    <a:pt x="30" y="28"/>
                  </a:lnTo>
                  <a:lnTo>
                    <a:pt x="29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4" y="22"/>
                  </a:lnTo>
                  <a:lnTo>
                    <a:pt x="25" y="20"/>
                  </a:lnTo>
                  <a:lnTo>
                    <a:pt x="27" y="20"/>
                  </a:lnTo>
                  <a:close/>
                  <a:moveTo>
                    <a:pt x="13" y="20"/>
                  </a:moveTo>
                  <a:lnTo>
                    <a:pt x="14" y="22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2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20"/>
                  </a:lnTo>
                  <a:close/>
                  <a:moveTo>
                    <a:pt x="21" y="19"/>
                  </a:moveTo>
                  <a:lnTo>
                    <a:pt x="21" y="19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9"/>
                  </a:lnTo>
                  <a:close/>
                  <a:moveTo>
                    <a:pt x="13" y="14"/>
                  </a:moveTo>
                  <a:lnTo>
                    <a:pt x="14" y="16"/>
                  </a:lnTo>
                  <a:lnTo>
                    <a:pt x="16" y="16"/>
                  </a:lnTo>
                  <a:lnTo>
                    <a:pt x="16" y="17"/>
                  </a:lnTo>
                  <a:lnTo>
                    <a:pt x="16" y="17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3" y="14"/>
                  </a:lnTo>
                  <a:close/>
                  <a:moveTo>
                    <a:pt x="40" y="14"/>
                  </a:moveTo>
                  <a:lnTo>
                    <a:pt x="44" y="14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1" y="19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2" y="28"/>
                  </a:lnTo>
                  <a:lnTo>
                    <a:pt x="62" y="28"/>
                  </a:lnTo>
                  <a:lnTo>
                    <a:pt x="59" y="27"/>
                  </a:lnTo>
                  <a:lnTo>
                    <a:pt x="57" y="25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49" y="22"/>
                  </a:lnTo>
                  <a:lnTo>
                    <a:pt x="48" y="20"/>
                  </a:lnTo>
                  <a:lnTo>
                    <a:pt x="46" y="20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41" y="16"/>
                  </a:lnTo>
                  <a:lnTo>
                    <a:pt x="41" y="14"/>
                  </a:lnTo>
                  <a:lnTo>
                    <a:pt x="40" y="14"/>
                  </a:lnTo>
                  <a:close/>
                  <a:moveTo>
                    <a:pt x="2" y="6"/>
                  </a:moveTo>
                  <a:lnTo>
                    <a:pt x="3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close/>
                  <a:moveTo>
                    <a:pt x="11" y="0"/>
                  </a:moveTo>
                  <a:lnTo>
                    <a:pt x="13" y="1"/>
                  </a:lnTo>
                  <a:lnTo>
                    <a:pt x="16" y="3"/>
                  </a:lnTo>
                  <a:lnTo>
                    <a:pt x="19" y="5"/>
                  </a:lnTo>
                  <a:lnTo>
                    <a:pt x="21" y="6"/>
                  </a:lnTo>
                  <a:lnTo>
                    <a:pt x="21" y="8"/>
                  </a:lnTo>
                  <a:lnTo>
                    <a:pt x="22" y="8"/>
                  </a:lnTo>
                  <a:lnTo>
                    <a:pt x="24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5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8" y="9"/>
                  </a:lnTo>
                  <a:lnTo>
                    <a:pt x="14" y="5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6" name="Freeform 62">
              <a:extLst>
                <a:ext uri="{FF2B5EF4-FFF2-40B4-BE49-F238E27FC236}">
                  <a16:creationId xmlns:a16="http://schemas.microsoft.com/office/drawing/2014/main" id="{A99DE687-1F4E-4F42-827B-52898608D8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39605" y="3486144"/>
              <a:ext cx="592563" cy="469763"/>
            </a:xfrm>
            <a:custGeom>
              <a:avLst/>
              <a:gdLst>
                <a:gd name="T0" fmla="*/ 107 w 304"/>
                <a:gd name="T1" fmla="*/ 235 h 241"/>
                <a:gd name="T2" fmla="*/ 109 w 304"/>
                <a:gd name="T3" fmla="*/ 238 h 241"/>
                <a:gd name="T4" fmla="*/ 104 w 304"/>
                <a:gd name="T5" fmla="*/ 235 h 241"/>
                <a:gd name="T6" fmla="*/ 28 w 304"/>
                <a:gd name="T7" fmla="*/ 101 h 241"/>
                <a:gd name="T8" fmla="*/ 31 w 304"/>
                <a:gd name="T9" fmla="*/ 104 h 241"/>
                <a:gd name="T10" fmla="*/ 28 w 304"/>
                <a:gd name="T11" fmla="*/ 99 h 241"/>
                <a:gd name="T12" fmla="*/ 66 w 304"/>
                <a:gd name="T13" fmla="*/ 0 h 241"/>
                <a:gd name="T14" fmla="*/ 93 w 304"/>
                <a:gd name="T15" fmla="*/ 8 h 241"/>
                <a:gd name="T16" fmla="*/ 120 w 304"/>
                <a:gd name="T17" fmla="*/ 25 h 241"/>
                <a:gd name="T18" fmla="*/ 147 w 304"/>
                <a:gd name="T19" fmla="*/ 46 h 241"/>
                <a:gd name="T20" fmla="*/ 180 w 304"/>
                <a:gd name="T21" fmla="*/ 49 h 241"/>
                <a:gd name="T22" fmla="*/ 192 w 304"/>
                <a:gd name="T23" fmla="*/ 57 h 241"/>
                <a:gd name="T24" fmla="*/ 205 w 304"/>
                <a:gd name="T25" fmla="*/ 66 h 241"/>
                <a:gd name="T26" fmla="*/ 210 w 304"/>
                <a:gd name="T27" fmla="*/ 72 h 241"/>
                <a:gd name="T28" fmla="*/ 222 w 304"/>
                <a:gd name="T29" fmla="*/ 83 h 241"/>
                <a:gd name="T30" fmla="*/ 222 w 304"/>
                <a:gd name="T31" fmla="*/ 88 h 241"/>
                <a:gd name="T32" fmla="*/ 224 w 304"/>
                <a:gd name="T33" fmla="*/ 94 h 241"/>
                <a:gd name="T34" fmla="*/ 229 w 304"/>
                <a:gd name="T35" fmla="*/ 104 h 241"/>
                <a:gd name="T36" fmla="*/ 236 w 304"/>
                <a:gd name="T37" fmla="*/ 116 h 241"/>
                <a:gd name="T38" fmla="*/ 243 w 304"/>
                <a:gd name="T39" fmla="*/ 118 h 241"/>
                <a:gd name="T40" fmla="*/ 246 w 304"/>
                <a:gd name="T41" fmla="*/ 121 h 241"/>
                <a:gd name="T42" fmla="*/ 249 w 304"/>
                <a:gd name="T43" fmla="*/ 129 h 241"/>
                <a:gd name="T44" fmla="*/ 254 w 304"/>
                <a:gd name="T45" fmla="*/ 135 h 241"/>
                <a:gd name="T46" fmla="*/ 260 w 304"/>
                <a:gd name="T47" fmla="*/ 142 h 241"/>
                <a:gd name="T48" fmla="*/ 271 w 304"/>
                <a:gd name="T49" fmla="*/ 143 h 241"/>
                <a:gd name="T50" fmla="*/ 292 w 304"/>
                <a:gd name="T51" fmla="*/ 146 h 241"/>
                <a:gd name="T52" fmla="*/ 298 w 304"/>
                <a:gd name="T53" fmla="*/ 148 h 241"/>
                <a:gd name="T54" fmla="*/ 303 w 304"/>
                <a:gd name="T55" fmla="*/ 159 h 241"/>
                <a:gd name="T56" fmla="*/ 300 w 304"/>
                <a:gd name="T57" fmla="*/ 172 h 241"/>
                <a:gd name="T58" fmla="*/ 296 w 304"/>
                <a:gd name="T59" fmla="*/ 183 h 241"/>
                <a:gd name="T60" fmla="*/ 284 w 304"/>
                <a:gd name="T61" fmla="*/ 191 h 241"/>
                <a:gd name="T62" fmla="*/ 265 w 304"/>
                <a:gd name="T63" fmla="*/ 197 h 241"/>
                <a:gd name="T64" fmla="*/ 247 w 304"/>
                <a:gd name="T65" fmla="*/ 202 h 241"/>
                <a:gd name="T66" fmla="*/ 219 w 304"/>
                <a:gd name="T67" fmla="*/ 206 h 241"/>
                <a:gd name="T68" fmla="*/ 195 w 304"/>
                <a:gd name="T69" fmla="*/ 214 h 241"/>
                <a:gd name="T70" fmla="*/ 186 w 304"/>
                <a:gd name="T71" fmla="*/ 230 h 241"/>
                <a:gd name="T72" fmla="*/ 175 w 304"/>
                <a:gd name="T73" fmla="*/ 227 h 241"/>
                <a:gd name="T74" fmla="*/ 156 w 304"/>
                <a:gd name="T75" fmla="*/ 227 h 241"/>
                <a:gd name="T76" fmla="*/ 140 w 304"/>
                <a:gd name="T77" fmla="*/ 225 h 241"/>
                <a:gd name="T78" fmla="*/ 132 w 304"/>
                <a:gd name="T79" fmla="*/ 227 h 241"/>
                <a:gd name="T80" fmla="*/ 126 w 304"/>
                <a:gd name="T81" fmla="*/ 224 h 241"/>
                <a:gd name="T82" fmla="*/ 123 w 304"/>
                <a:gd name="T83" fmla="*/ 230 h 241"/>
                <a:gd name="T84" fmla="*/ 123 w 304"/>
                <a:gd name="T85" fmla="*/ 236 h 241"/>
                <a:gd name="T86" fmla="*/ 117 w 304"/>
                <a:gd name="T87" fmla="*/ 236 h 241"/>
                <a:gd name="T88" fmla="*/ 112 w 304"/>
                <a:gd name="T89" fmla="*/ 227 h 241"/>
                <a:gd name="T90" fmla="*/ 96 w 304"/>
                <a:gd name="T91" fmla="*/ 206 h 241"/>
                <a:gd name="T92" fmla="*/ 90 w 304"/>
                <a:gd name="T93" fmla="*/ 192 h 241"/>
                <a:gd name="T94" fmla="*/ 74 w 304"/>
                <a:gd name="T95" fmla="*/ 181 h 241"/>
                <a:gd name="T96" fmla="*/ 65 w 304"/>
                <a:gd name="T97" fmla="*/ 162 h 241"/>
                <a:gd name="T98" fmla="*/ 65 w 304"/>
                <a:gd name="T99" fmla="*/ 148 h 241"/>
                <a:gd name="T100" fmla="*/ 60 w 304"/>
                <a:gd name="T101" fmla="*/ 140 h 241"/>
                <a:gd name="T102" fmla="*/ 49 w 304"/>
                <a:gd name="T103" fmla="*/ 124 h 241"/>
                <a:gd name="T104" fmla="*/ 39 w 304"/>
                <a:gd name="T105" fmla="*/ 116 h 241"/>
                <a:gd name="T106" fmla="*/ 33 w 304"/>
                <a:gd name="T107" fmla="*/ 101 h 241"/>
                <a:gd name="T108" fmla="*/ 22 w 304"/>
                <a:gd name="T109" fmla="*/ 83 h 241"/>
                <a:gd name="T110" fmla="*/ 6 w 304"/>
                <a:gd name="T111" fmla="*/ 63 h 241"/>
                <a:gd name="T112" fmla="*/ 3 w 304"/>
                <a:gd name="T113" fmla="*/ 53 h 241"/>
                <a:gd name="T114" fmla="*/ 20 w 304"/>
                <a:gd name="T115" fmla="*/ 46 h 241"/>
                <a:gd name="T116" fmla="*/ 38 w 304"/>
                <a:gd name="T117" fmla="*/ 35 h 241"/>
                <a:gd name="T118" fmla="*/ 47 w 304"/>
                <a:gd name="T119" fmla="*/ 27 h 241"/>
                <a:gd name="T120" fmla="*/ 35 w 304"/>
                <a:gd name="T121" fmla="*/ 9 h 241"/>
                <a:gd name="T122" fmla="*/ 63 w 304"/>
                <a:gd name="T123" fmla="*/ 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4" h="241">
                  <a:moveTo>
                    <a:pt x="106" y="231"/>
                  </a:moveTo>
                  <a:lnTo>
                    <a:pt x="106" y="231"/>
                  </a:lnTo>
                  <a:lnTo>
                    <a:pt x="106" y="231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9" y="235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4" y="235"/>
                  </a:lnTo>
                  <a:lnTo>
                    <a:pt x="104" y="233"/>
                  </a:lnTo>
                  <a:lnTo>
                    <a:pt x="104" y="233"/>
                  </a:lnTo>
                  <a:lnTo>
                    <a:pt x="106" y="233"/>
                  </a:lnTo>
                  <a:lnTo>
                    <a:pt x="106" y="231"/>
                  </a:lnTo>
                  <a:lnTo>
                    <a:pt x="106" y="231"/>
                  </a:lnTo>
                  <a:close/>
                  <a:moveTo>
                    <a:pt x="28" y="101"/>
                  </a:moveTo>
                  <a:lnTo>
                    <a:pt x="28" y="101"/>
                  </a:lnTo>
                  <a:lnTo>
                    <a:pt x="28" y="101"/>
                  </a:lnTo>
                  <a:lnTo>
                    <a:pt x="31" y="102"/>
                  </a:lnTo>
                  <a:lnTo>
                    <a:pt x="33" y="104"/>
                  </a:lnTo>
                  <a:lnTo>
                    <a:pt x="35" y="104"/>
                  </a:lnTo>
                  <a:lnTo>
                    <a:pt x="33" y="105"/>
                  </a:lnTo>
                  <a:lnTo>
                    <a:pt x="33" y="105"/>
                  </a:lnTo>
                  <a:lnTo>
                    <a:pt x="31" y="104"/>
                  </a:lnTo>
                  <a:lnTo>
                    <a:pt x="31" y="104"/>
                  </a:lnTo>
                  <a:lnTo>
                    <a:pt x="30" y="102"/>
                  </a:lnTo>
                  <a:lnTo>
                    <a:pt x="28" y="102"/>
                  </a:lnTo>
                  <a:lnTo>
                    <a:pt x="27" y="101"/>
                  </a:lnTo>
                  <a:lnTo>
                    <a:pt x="28" y="101"/>
                  </a:lnTo>
                  <a:close/>
                  <a:moveTo>
                    <a:pt x="28" y="98"/>
                  </a:moveTo>
                  <a:lnTo>
                    <a:pt x="28" y="99"/>
                  </a:lnTo>
                  <a:lnTo>
                    <a:pt x="28" y="99"/>
                  </a:lnTo>
                  <a:lnTo>
                    <a:pt x="28" y="101"/>
                  </a:lnTo>
                  <a:lnTo>
                    <a:pt x="28" y="101"/>
                  </a:lnTo>
                  <a:lnTo>
                    <a:pt x="28" y="99"/>
                  </a:lnTo>
                  <a:lnTo>
                    <a:pt x="28" y="99"/>
                  </a:lnTo>
                  <a:lnTo>
                    <a:pt x="28" y="98"/>
                  </a:lnTo>
                  <a:close/>
                  <a:moveTo>
                    <a:pt x="66" y="0"/>
                  </a:moveTo>
                  <a:lnTo>
                    <a:pt x="69" y="0"/>
                  </a:lnTo>
                  <a:lnTo>
                    <a:pt x="74" y="1"/>
                  </a:lnTo>
                  <a:lnTo>
                    <a:pt x="79" y="1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90" y="6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101" y="12"/>
                  </a:lnTo>
                  <a:lnTo>
                    <a:pt x="104" y="14"/>
                  </a:lnTo>
                  <a:lnTo>
                    <a:pt x="109" y="16"/>
                  </a:lnTo>
                  <a:lnTo>
                    <a:pt x="110" y="19"/>
                  </a:lnTo>
                  <a:lnTo>
                    <a:pt x="115" y="22"/>
                  </a:lnTo>
                  <a:lnTo>
                    <a:pt x="120" y="25"/>
                  </a:lnTo>
                  <a:lnTo>
                    <a:pt x="123" y="28"/>
                  </a:lnTo>
                  <a:lnTo>
                    <a:pt x="128" y="31"/>
                  </a:lnTo>
                  <a:lnTo>
                    <a:pt x="132" y="36"/>
                  </a:lnTo>
                  <a:lnTo>
                    <a:pt x="137" y="39"/>
                  </a:lnTo>
                  <a:lnTo>
                    <a:pt x="140" y="42"/>
                  </a:lnTo>
                  <a:lnTo>
                    <a:pt x="147" y="46"/>
                  </a:lnTo>
                  <a:lnTo>
                    <a:pt x="147" y="46"/>
                  </a:lnTo>
                  <a:lnTo>
                    <a:pt x="151" y="47"/>
                  </a:lnTo>
                  <a:lnTo>
                    <a:pt x="158" y="47"/>
                  </a:lnTo>
                  <a:lnTo>
                    <a:pt x="164" y="47"/>
                  </a:lnTo>
                  <a:lnTo>
                    <a:pt x="170" y="49"/>
                  </a:lnTo>
                  <a:lnTo>
                    <a:pt x="172" y="47"/>
                  </a:lnTo>
                  <a:lnTo>
                    <a:pt x="175" y="49"/>
                  </a:lnTo>
                  <a:lnTo>
                    <a:pt x="180" y="49"/>
                  </a:lnTo>
                  <a:lnTo>
                    <a:pt x="181" y="49"/>
                  </a:lnTo>
                  <a:lnTo>
                    <a:pt x="186" y="49"/>
                  </a:lnTo>
                  <a:lnTo>
                    <a:pt x="186" y="52"/>
                  </a:lnTo>
                  <a:lnTo>
                    <a:pt x="188" y="53"/>
                  </a:lnTo>
                  <a:lnTo>
                    <a:pt x="188" y="55"/>
                  </a:lnTo>
                  <a:lnTo>
                    <a:pt x="189" y="57"/>
                  </a:lnTo>
                  <a:lnTo>
                    <a:pt x="192" y="57"/>
                  </a:lnTo>
                  <a:lnTo>
                    <a:pt x="194" y="57"/>
                  </a:lnTo>
                  <a:lnTo>
                    <a:pt x="197" y="57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2" y="60"/>
                  </a:lnTo>
                  <a:lnTo>
                    <a:pt x="203" y="63"/>
                  </a:lnTo>
                  <a:lnTo>
                    <a:pt x="205" y="66"/>
                  </a:lnTo>
                  <a:lnTo>
                    <a:pt x="205" y="66"/>
                  </a:lnTo>
                  <a:lnTo>
                    <a:pt x="205" y="68"/>
                  </a:lnTo>
                  <a:lnTo>
                    <a:pt x="205" y="68"/>
                  </a:lnTo>
                  <a:lnTo>
                    <a:pt x="205" y="69"/>
                  </a:lnTo>
                  <a:lnTo>
                    <a:pt x="206" y="71"/>
                  </a:lnTo>
                  <a:lnTo>
                    <a:pt x="210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1" y="74"/>
                  </a:lnTo>
                  <a:lnTo>
                    <a:pt x="213" y="75"/>
                  </a:lnTo>
                  <a:lnTo>
                    <a:pt x="214" y="77"/>
                  </a:lnTo>
                  <a:lnTo>
                    <a:pt x="216" y="77"/>
                  </a:lnTo>
                  <a:lnTo>
                    <a:pt x="219" y="80"/>
                  </a:lnTo>
                  <a:lnTo>
                    <a:pt x="222" y="83"/>
                  </a:lnTo>
                  <a:lnTo>
                    <a:pt x="225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2" y="85"/>
                  </a:lnTo>
                  <a:lnTo>
                    <a:pt x="222" y="85"/>
                  </a:lnTo>
                  <a:lnTo>
                    <a:pt x="222" y="87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1"/>
                  </a:lnTo>
                  <a:lnTo>
                    <a:pt x="225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2" y="94"/>
                  </a:lnTo>
                  <a:lnTo>
                    <a:pt x="224" y="96"/>
                  </a:lnTo>
                  <a:lnTo>
                    <a:pt x="224" y="98"/>
                  </a:lnTo>
                  <a:lnTo>
                    <a:pt x="225" y="99"/>
                  </a:lnTo>
                  <a:lnTo>
                    <a:pt x="225" y="101"/>
                  </a:lnTo>
                  <a:lnTo>
                    <a:pt x="227" y="102"/>
                  </a:lnTo>
                  <a:lnTo>
                    <a:pt x="229" y="104"/>
                  </a:lnTo>
                  <a:lnTo>
                    <a:pt x="230" y="107"/>
                  </a:lnTo>
                  <a:lnTo>
                    <a:pt x="230" y="110"/>
                  </a:lnTo>
                  <a:lnTo>
                    <a:pt x="232" y="112"/>
                  </a:lnTo>
                  <a:lnTo>
                    <a:pt x="233" y="113"/>
                  </a:lnTo>
                  <a:lnTo>
                    <a:pt x="235" y="115"/>
                  </a:lnTo>
                  <a:lnTo>
                    <a:pt x="235" y="116"/>
                  </a:lnTo>
                  <a:lnTo>
                    <a:pt x="236" y="116"/>
                  </a:lnTo>
                  <a:lnTo>
                    <a:pt x="236" y="118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40" y="118"/>
                  </a:lnTo>
                  <a:lnTo>
                    <a:pt x="241" y="116"/>
                  </a:lnTo>
                  <a:lnTo>
                    <a:pt x="241" y="118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3" y="120"/>
                  </a:lnTo>
                  <a:lnTo>
                    <a:pt x="241" y="121"/>
                  </a:lnTo>
                  <a:lnTo>
                    <a:pt x="243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4"/>
                  </a:lnTo>
                  <a:lnTo>
                    <a:pt x="246" y="124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9"/>
                  </a:lnTo>
                  <a:lnTo>
                    <a:pt x="249" y="129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2" y="132"/>
                  </a:lnTo>
                  <a:lnTo>
                    <a:pt x="252" y="134"/>
                  </a:lnTo>
                  <a:lnTo>
                    <a:pt x="254" y="135"/>
                  </a:lnTo>
                  <a:lnTo>
                    <a:pt x="254" y="135"/>
                  </a:lnTo>
                  <a:lnTo>
                    <a:pt x="255" y="137"/>
                  </a:lnTo>
                  <a:lnTo>
                    <a:pt x="255" y="137"/>
                  </a:lnTo>
                  <a:lnTo>
                    <a:pt x="257" y="139"/>
                  </a:lnTo>
                  <a:lnTo>
                    <a:pt x="257" y="140"/>
                  </a:lnTo>
                  <a:lnTo>
                    <a:pt x="259" y="140"/>
                  </a:lnTo>
                  <a:lnTo>
                    <a:pt x="259" y="142"/>
                  </a:lnTo>
                  <a:lnTo>
                    <a:pt x="260" y="142"/>
                  </a:lnTo>
                  <a:lnTo>
                    <a:pt x="260" y="143"/>
                  </a:lnTo>
                  <a:lnTo>
                    <a:pt x="262" y="143"/>
                  </a:lnTo>
                  <a:lnTo>
                    <a:pt x="262" y="143"/>
                  </a:lnTo>
                  <a:lnTo>
                    <a:pt x="263" y="143"/>
                  </a:lnTo>
                  <a:lnTo>
                    <a:pt x="266" y="143"/>
                  </a:lnTo>
                  <a:lnTo>
                    <a:pt x="268" y="143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7" y="145"/>
                  </a:lnTo>
                  <a:lnTo>
                    <a:pt x="281" y="145"/>
                  </a:lnTo>
                  <a:lnTo>
                    <a:pt x="284" y="145"/>
                  </a:lnTo>
                  <a:lnTo>
                    <a:pt x="287" y="146"/>
                  </a:lnTo>
                  <a:lnTo>
                    <a:pt x="290" y="146"/>
                  </a:lnTo>
                  <a:lnTo>
                    <a:pt x="292" y="146"/>
                  </a:lnTo>
                  <a:lnTo>
                    <a:pt x="293" y="146"/>
                  </a:lnTo>
                  <a:lnTo>
                    <a:pt x="295" y="146"/>
                  </a:lnTo>
                  <a:lnTo>
                    <a:pt x="295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8" y="146"/>
                  </a:lnTo>
                  <a:lnTo>
                    <a:pt x="298" y="148"/>
                  </a:lnTo>
                  <a:lnTo>
                    <a:pt x="300" y="150"/>
                  </a:lnTo>
                  <a:lnTo>
                    <a:pt x="301" y="151"/>
                  </a:lnTo>
                  <a:lnTo>
                    <a:pt x="303" y="153"/>
                  </a:lnTo>
                  <a:lnTo>
                    <a:pt x="303" y="154"/>
                  </a:lnTo>
                  <a:lnTo>
                    <a:pt x="304" y="156"/>
                  </a:lnTo>
                  <a:lnTo>
                    <a:pt x="304" y="157"/>
                  </a:lnTo>
                  <a:lnTo>
                    <a:pt x="303" y="159"/>
                  </a:lnTo>
                  <a:lnTo>
                    <a:pt x="303" y="161"/>
                  </a:lnTo>
                  <a:lnTo>
                    <a:pt x="303" y="164"/>
                  </a:lnTo>
                  <a:lnTo>
                    <a:pt x="301" y="165"/>
                  </a:lnTo>
                  <a:lnTo>
                    <a:pt x="301" y="167"/>
                  </a:lnTo>
                  <a:lnTo>
                    <a:pt x="301" y="168"/>
                  </a:lnTo>
                  <a:lnTo>
                    <a:pt x="300" y="170"/>
                  </a:lnTo>
                  <a:lnTo>
                    <a:pt x="300" y="172"/>
                  </a:lnTo>
                  <a:lnTo>
                    <a:pt x="300" y="173"/>
                  </a:lnTo>
                  <a:lnTo>
                    <a:pt x="298" y="175"/>
                  </a:lnTo>
                  <a:lnTo>
                    <a:pt x="298" y="176"/>
                  </a:lnTo>
                  <a:lnTo>
                    <a:pt x="298" y="178"/>
                  </a:lnTo>
                  <a:lnTo>
                    <a:pt x="296" y="179"/>
                  </a:lnTo>
                  <a:lnTo>
                    <a:pt x="296" y="181"/>
                  </a:lnTo>
                  <a:lnTo>
                    <a:pt x="296" y="183"/>
                  </a:lnTo>
                  <a:lnTo>
                    <a:pt x="295" y="184"/>
                  </a:lnTo>
                  <a:lnTo>
                    <a:pt x="295" y="186"/>
                  </a:lnTo>
                  <a:lnTo>
                    <a:pt x="293" y="187"/>
                  </a:lnTo>
                  <a:lnTo>
                    <a:pt x="290" y="187"/>
                  </a:lnTo>
                  <a:lnTo>
                    <a:pt x="288" y="189"/>
                  </a:lnTo>
                  <a:lnTo>
                    <a:pt x="285" y="189"/>
                  </a:lnTo>
                  <a:lnTo>
                    <a:pt x="284" y="191"/>
                  </a:lnTo>
                  <a:lnTo>
                    <a:pt x="281" y="192"/>
                  </a:lnTo>
                  <a:lnTo>
                    <a:pt x="277" y="192"/>
                  </a:lnTo>
                  <a:lnTo>
                    <a:pt x="276" y="194"/>
                  </a:lnTo>
                  <a:lnTo>
                    <a:pt x="273" y="194"/>
                  </a:lnTo>
                  <a:lnTo>
                    <a:pt x="271" y="195"/>
                  </a:lnTo>
                  <a:lnTo>
                    <a:pt x="268" y="195"/>
                  </a:lnTo>
                  <a:lnTo>
                    <a:pt x="265" y="197"/>
                  </a:lnTo>
                  <a:lnTo>
                    <a:pt x="263" y="197"/>
                  </a:lnTo>
                  <a:lnTo>
                    <a:pt x="260" y="198"/>
                  </a:lnTo>
                  <a:lnTo>
                    <a:pt x="259" y="198"/>
                  </a:lnTo>
                  <a:lnTo>
                    <a:pt x="255" y="200"/>
                  </a:lnTo>
                  <a:lnTo>
                    <a:pt x="254" y="202"/>
                  </a:lnTo>
                  <a:lnTo>
                    <a:pt x="251" y="202"/>
                  </a:lnTo>
                  <a:lnTo>
                    <a:pt x="247" y="202"/>
                  </a:lnTo>
                  <a:lnTo>
                    <a:pt x="244" y="203"/>
                  </a:lnTo>
                  <a:lnTo>
                    <a:pt x="241" y="203"/>
                  </a:lnTo>
                  <a:lnTo>
                    <a:pt x="236" y="203"/>
                  </a:lnTo>
                  <a:lnTo>
                    <a:pt x="233" y="205"/>
                  </a:lnTo>
                  <a:lnTo>
                    <a:pt x="227" y="205"/>
                  </a:lnTo>
                  <a:lnTo>
                    <a:pt x="224" y="205"/>
                  </a:lnTo>
                  <a:lnTo>
                    <a:pt x="219" y="206"/>
                  </a:lnTo>
                  <a:lnTo>
                    <a:pt x="214" y="206"/>
                  </a:lnTo>
                  <a:lnTo>
                    <a:pt x="211" y="206"/>
                  </a:lnTo>
                  <a:lnTo>
                    <a:pt x="208" y="208"/>
                  </a:lnTo>
                  <a:lnTo>
                    <a:pt x="206" y="209"/>
                  </a:lnTo>
                  <a:lnTo>
                    <a:pt x="202" y="211"/>
                  </a:lnTo>
                  <a:lnTo>
                    <a:pt x="199" y="213"/>
                  </a:lnTo>
                  <a:lnTo>
                    <a:pt x="195" y="214"/>
                  </a:lnTo>
                  <a:lnTo>
                    <a:pt x="194" y="217"/>
                  </a:lnTo>
                  <a:lnTo>
                    <a:pt x="192" y="217"/>
                  </a:lnTo>
                  <a:lnTo>
                    <a:pt x="191" y="220"/>
                  </a:lnTo>
                  <a:lnTo>
                    <a:pt x="189" y="222"/>
                  </a:lnTo>
                  <a:lnTo>
                    <a:pt x="188" y="225"/>
                  </a:lnTo>
                  <a:lnTo>
                    <a:pt x="186" y="227"/>
                  </a:lnTo>
                  <a:lnTo>
                    <a:pt x="186" y="230"/>
                  </a:lnTo>
                  <a:lnTo>
                    <a:pt x="184" y="230"/>
                  </a:lnTo>
                  <a:lnTo>
                    <a:pt x="183" y="231"/>
                  </a:lnTo>
                  <a:lnTo>
                    <a:pt x="181" y="231"/>
                  </a:lnTo>
                  <a:lnTo>
                    <a:pt x="178" y="231"/>
                  </a:lnTo>
                  <a:lnTo>
                    <a:pt x="178" y="230"/>
                  </a:lnTo>
                  <a:lnTo>
                    <a:pt x="177" y="228"/>
                  </a:lnTo>
                  <a:lnTo>
                    <a:pt x="175" y="227"/>
                  </a:lnTo>
                  <a:lnTo>
                    <a:pt x="175" y="227"/>
                  </a:lnTo>
                  <a:lnTo>
                    <a:pt x="172" y="227"/>
                  </a:lnTo>
                  <a:lnTo>
                    <a:pt x="169" y="228"/>
                  </a:lnTo>
                  <a:lnTo>
                    <a:pt x="165" y="227"/>
                  </a:lnTo>
                  <a:lnTo>
                    <a:pt x="162" y="227"/>
                  </a:lnTo>
                  <a:lnTo>
                    <a:pt x="158" y="227"/>
                  </a:lnTo>
                  <a:lnTo>
                    <a:pt x="156" y="227"/>
                  </a:lnTo>
                  <a:lnTo>
                    <a:pt x="154" y="225"/>
                  </a:lnTo>
                  <a:lnTo>
                    <a:pt x="153" y="225"/>
                  </a:lnTo>
                  <a:lnTo>
                    <a:pt x="153" y="225"/>
                  </a:lnTo>
                  <a:lnTo>
                    <a:pt x="150" y="225"/>
                  </a:lnTo>
                  <a:lnTo>
                    <a:pt x="147" y="225"/>
                  </a:lnTo>
                  <a:lnTo>
                    <a:pt x="143" y="225"/>
                  </a:lnTo>
                  <a:lnTo>
                    <a:pt x="140" y="225"/>
                  </a:lnTo>
                  <a:lnTo>
                    <a:pt x="139" y="225"/>
                  </a:lnTo>
                  <a:lnTo>
                    <a:pt x="137" y="225"/>
                  </a:lnTo>
                  <a:lnTo>
                    <a:pt x="136" y="225"/>
                  </a:lnTo>
                  <a:lnTo>
                    <a:pt x="136" y="227"/>
                  </a:lnTo>
                  <a:lnTo>
                    <a:pt x="134" y="227"/>
                  </a:lnTo>
                  <a:lnTo>
                    <a:pt x="134" y="225"/>
                  </a:lnTo>
                  <a:lnTo>
                    <a:pt x="132" y="227"/>
                  </a:lnTo>
                  <a:lnTo>
                    <a:pt x="132" y="225"/>
                  </a:lnTo>
                  <a:lnTo>
                    <a:pt x="131" y="225"/>
                  </a:lnTo>
                  <a:lnTo>
                    <a:pt x="129" y="224"/>
                  </a:lnTo>
                  <a:lnTo>
                    <a:pt x="129" y="224"/>
                  </a:lnTo>
                  <a:lnTo>
                    <a:pt x="128" y="224"/>
                  </a:lnTo>
                  <a:lnTo>
                    <a:pt x="128" y="224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5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3" y="228"/>
                  </a:lnTo>
                  <a:lnTo>
                    <a:pt x="123" y="230"/>
                  </a:lnTo>
                  <a:lnTo>
                    <a:pt x="123" y="230"/>
                  </a:lnTo>
                  <a:lnTo>
                    <a:pt x="123" y="231"/>
                  </a:lnTo>
                  <a:lnTo>
                    <a:pt x="123" y="233"/>
                  </a:lnTo>
                  <a:lnTo>
                    <a:pt x="124" y="235"/>
                  </a:lnTo>
                  <a:lnTo>
                    <a:pt x="124" y="235"/>
                  </a:lnTo>
                  <a:lnTo>
                    <a:pt x="124" y="236"/>
                  </a:lnTo>
                  <a:lnTo>
                    <a:pt x="123" y="236"/>
                  </a:lnTo>
                  <a:lnTo>
                    <a:pt x="123" y="238"/>
                  </a:lnTo>
                  <a:lnTo>
                    <a:pt x="121" y="238"/>
                  </a:lnTo>
                  <a:lnTo>
                    <a:pt x="121" y="238"/>
                  </a:lnTo>
                  <a:lnTo>
                    <a:pt x="118" y="241"/>
                  </a:lnTo>
                  <a:lnTo>
                    <a:pt x="118" y="239"/>
                  </a:lnTo>
                  <a:lnTo>
                    <a:pt x="118" y="238"/>
                  </a:lnTo>
                  <a:lnTo>
                    <a:pt x="117" y="236"/>
                  </a:lnTo>
                  <a:lnTo>
                    <a:pt x="117" y="235"/>
                  </a:lnTo>
                  <a:lnTo>
                    <a:pt x="117" y="235"/>
                  </a:lnTo>
                  <a:lnTo>
                    <a:pt x="115" y="233"/>
                  </a:lnTo>
                  <a:lnTo>
                    <a:pt x="115" y="231"/>
                  </a:lnTo>
                  <a:lnTo>
                    <a:pt x="113" y="230"/>
                  </a:lnTo>
                  <a:lnTo>
                    <a:pt x="112" y="230"/>
                  </a:lnTo>
                  <a:lnTo>
                    <a:pt x="112" y="227"/>
                  </a:lnTo>
                  <a:lnTo>
                    <a:pt x="112" y="225"/>
                  </a:lnTo>
                  <a:lnTo>
                    <a:pt x="107" y="220"/>
                  </a:lnTo>
                  <a:lnTo>
                    <a:pt x="104" y="217"/>
                  </a:lnTo>
                  <a:lnTo>
                    <a:pt x="102" y="216"/>
                  </a:lnTo>
                  <a:lnTo>
                    <a:pt x="99" y="213"/>
                  </a:lnTo>
                  <a:lnTo>
                    <a:pt x="99" y="209"/>
                  </a:lnTo>
                  <a:lnTo>
                    <a:pt x="96" y="206"/>
                  </a:lnTo>
                  <a:lnTo>
                    <a:pt x="96" y="205"/>
                  </a:lnTo>
                  <a:lnTo>
                    <a:pt x="95" y="203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1" y="194"/>
                  </a:lnTo>
                  <a:lnTo>
                    <a:pt x="90" y="194"/>
                  </a:lnTo>
                  <a:lnTo>
                    <a:pt x="90" y="192"/>
                  </a:lnTo>
                  <a:lnTo>
                    <a:pt x="90" y="191"/>
                  </a:lnTo>
                  <a:lnTo>
                    <a:pt x="88" y="191"/>
                  </a:lnTo>
                  <a:lnTo>
                    <a:pt x="87" y="189"/>
                  </a:lnTo>
                  <a:lnTo>
                    <a:pt x="85" y="187"/>
                  </a:lnTo>
                  <a:lnTo>
                    <a:pt x="79" y="183"/>
                  </a:lnTo>
                  <a:lnTo>
                    <a:pt x="76" y="183"/>
                  </a:lnTo>
                  <a:lnTo>
                    <a:pt x="74" y="181"/>
                  </a:lnTo>
                  <a:lnTo>
                    <a:pt x="72" y="179"/>
                  </a:lnTo>
                  <a:lnTo>
                    <a:pt x="71" y="175"/>
                  </a:lnTo>
                  <a:lnTo>
                    <a:pt x="68" y="172"/>
                  </a:lnTo>
                  <a:lnTo>
                    <a:pt x="65" y="167"/>
                  </a:lnTo>
                  <a:lnTo>
                    <a:pt x="66" y="165"/>
                  </a:lnTo>
                  <a:lnTo>
                    <a:pt x="66" y="164"/>
                  </a:lnTo>
                  <a:lnTo>
                    <a:pt x="65" y="162"/>
                  </a:lnTo>
                  <a:lnTo>
                    <a:pt x="65" y="161"/>
                  </a:lnTo>
                  <a:lnTo>
                    <a:pt x="63" y="159"/>
                  </a:lnTo>
                  <a:lnTo>
                    <a:pt x="65" y="156"/>
                  </a:lnTo>
                  <a:lnTo>
                    <a:pt x="65" y="153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5" y="148"/>
                  </a:lnTo>
                  <a:lnTo>
                    <a:pt x="63" y="146"/>
                  </a:lnTo>
                  <a:lnTo>
                    <a:pt x="63" y="145"/>
                  </a:lnTo>
                  <a:lnTo>
                    <a:pt x="63" y="145"/>
                  </a:lnTo>
                  <a:lnTo>
                    <a:pt x="61" y="143"/>
                  </a:lnTo>
                  <a:lnTo>
                    <a:pt x="63" y="143"/>
                  </a:lnTo>
                  <a:lnTo>
                    <a:pt x="61" y="142"/>
                  </a:lnTo>
                  <a:lnTo>
                    <a:pt x="60" y="140"/>
                  </a:lnTo>
                  <a:lnTo>
                    <a:pt x="60" y="139"/>
                  </a:lnTo>
                  <a:lnTo>
                    <a:pt x="60" y="137"/>
                  </a:lnTo>
                  <a:lnTo>
                    <a:pt x="57" y="132"/>
                  </a:lnTo>
                  <a:lnTo>
                    <a:pt x="55" y="131"/>
                  </a:lnTo>
                  <a:lnTo>
                    <a:pt x="54" y="127"/>
                  </a:lnTo>
                  <a:lnTo>
                    <a:pt x="50" y="126"/>
                  </a:lnTo>
                  <a:lnTo>
                    <a:pt x="49" y="124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6" y="123"/>
                  </a:lnTo>
                  <a:lnTo>
                    <a:pt x="44" y="123"/>
                  </a:lnTo>
                  <a:lnTo>
                    <a:pt x="42" y="121"/>
                  </a:lnTo>
                  <a:lnTo>
                    <a:pt x="41" y="120"/>
                  </a:lnTo>
                  <a:lnTo>
                    <a:pt x="39" y="116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8" y="110"/>
                  </a:lnTo>
                  <a:lnTo>
                    <a:pt x="38" y="109"/>
                  </a:lnTo>
                  <a:lnTo>
                    <a:pt x="36" y="107"/>
                  </a:lnTo>
                  <a:lnTo>
                    <a:pt x="33" y="101"/>
                  </a:lnTo>
                  <a:lnTo>
                    <a:pt x="33" y="101"/>
                  </a:lnTo>
                  <a:lnTo>
                    <a:pt x="31" y="99"/>
                  </a:lnTo>
                  <a:lnTo>
                    <a:pt x="30" y="98"/>
                  </a:lnTo>
                  <a:lnTo>
                    <a:pt x="30" y="94"/>
                  </a:lnTo>
                  <a:lnTo>
                    <a:pt x="28" y="94"/>
                  </a:lnTo>
                  <a:lnTo>
                    <a:pt x="24" y="87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17" y="79"/>
                  </a:lnTo>
                  <a:lnTo>
                    <a:pt x="17" y="75"/>
                  </a:lnTo>
                  <a:lnTo>
                    <a:pt x="14" y="74"/>
                  </a:lnTo>
                  <a:lnTo>
                    <a:pt x="13" y="69"/>
                  </a:lnTo>
                  <a:lnTo>
                    <a:pt x="8" y="64"/>
                  </a:lnTo>
                  <a:lnTo>
                    <a:pt x="6" y="63"/>
                  </a:lnTo>
                  <a:lnTo>
                    <a:pt x="3" y="63"/>
                  </a:lnTo>
                  <a:lnTo>
                    <a:pt x="2" y="63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2" y="61"/>
                  </a:lnTo>
                  <a:lnTo>
                    <a:pt x="3" y="57"/>
                  </a:lnTo>
                  <a:lnTo>
                    <a:pt x="3" y="53"/>
                  </a:lnTo>
                  <a:lnTo>
                    <a:pt x="5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4" y="46"/>
                  </a:lnTo>
                  <a:lnTo>
                    <a:pt x="19" y="46"/>
                  </a:lnTo>
                  <a:lnTo>
                    <a:pt x="20" y="46"/>
                  </a:lnTo>
                  <a:lnTo>
                    <a:pt x="20" y="46"/>
                  </a:lnTo>
                  <a:lnTo>
                    <a:pt x="24" y="44"/>
                  </a:lnTo>
                  <a:lnTo>
                    <a:pt x="27" y="41"/>
                  </a:lnTo>
                  <a:lnTo>
                    <a:pt x="28" y="39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3" y="35"/>
                  </a:lnTo>
                  <a:lnTo>
                    <a:pt x="38" y="35"/>
                  </a:lnTo>
                  <a:lnTo>
                    <a:pt x="41" y="33"/>
                  </a:lnTo>
                  <a:lnTo>
                    <a:pt x="41" y="33"/>
                  </a:lnTo>
                  <a:lnTo>
                    <a:pt x="42" y="31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7" y="27"/>
                  </a:lnTo>
                  <a:lnTo>
                    <a:pt x="49" y="25"/>
                  </a:lnTo>
                  <a:lnTo>
                    <a:pt x="46" y="24"/>
                  </a:lnTo>
                  <a:lnTo>
                    <a:pt x="44" y="20"/>
                  </a:lnTo>
                  <a:lnTo>
                    <a:pt x="41" y="17"/>
                  </a:lnTo>
                  <a:lnTo>
                    <a:pt x="39" y="16"/>
                  </a:lnTo>
                  <a:lnTo>
                    <a:pt x="36" y="12"/>
                  </a:lnTo>
                  <a:lnTo>
                    <a:pt x="35" y="9"/>
                  </a:lnTo>
                  <a:lnTo>
                    <a:pt x="38" y="9"/>
                  </a:lnTo>
                  <a:lnTo>
                    <a:pt x="42" y="8"/>
                  </a:lnTo>
                  <a:lnTo>
                    <a:pt x="46" y="6"/>
                  </a:lnTo>
                  <a:lnTo>
                    <a:pt x="50" y="5"/>
                  </a:lnTo>
                  <a:lnTo>
                    <a:pt x="55" y="5"/>
                  </a:lnTo>
                  <a:lnTo>
                    <a:pt x="60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7" name="Freeform 63">
              <a:extLst>
                <a:ext uri="{FF2B5EF4-FFF2-40B4-BE49-F238E27FC236}">
                  <a16:creationId xmlns:a16="http://schemas.microsoft.com/office/drawing/2014/main" id="{B1DB53A5-B489-4F07-829B-A65D76DD79BB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5870" y="4447111"/>
              <a:ext cx="58477" cy="48731"/>
            </a:xfrm>
            <a:custGeom>
              <a:avLst/>
              <a:gdLst>
                <a:gd name="T0" fmla="*/ 24 w 30"/>
                <a:gd name="T1" fmla="*/ 0 h 25"/>
                <a:gd name="T2" fmla="*/ 24 w 30"/>
                <a:gd name="T3" fmla="*/ 0 h 25"/>
                <a:gd name="T4" fmla="*/ 24 w 30"/>
                <a:gd name="T5" fmla="*/ 2 h 25"/>
                <a:gd name="T6" fmla="*/ 27 w 30"/>
                <a:gd name="T7" fmla="*/ 5 h 25"/>
                <a:gd name="T8" fmla="*/ 29 w 30"/>
                <a:gd name="T9" fmla="*/ 6 h 25"/>
                <a:gd name="T10" fmla="*/ 29 w 30"/>
                <a:gd name="T11" fmla="*/ 11 h 25"/>
                <a:gd name="T12" fmla="*/ 30 w 30"/>
                <a:gd name="T13" fmla="*/ 14 h 25"/>
                <a:gd name="T14" fmla="*/ 30 w 30"/>
                <a:gd name="T15" fmla="*/ 17 h 25"/>
                <a:gd name="T16" fmla="*/ 29 w 30"/>
                <a:gd name="T17" fmla="*/ 19 h 25"/>
                <a:gd name="T18" fmla="*/ 27 w 30"/>
                <a:gd name="T19" fmla="*/ 19 h 25"/>
                <a:gd name="T20" fmla="*/ 26 w 30"/>
                <a:gd name="T21" fmla="*/ 19 h 25"/>
                <a:gd name="T22" fmla="*/ 26 w 30"/>
                <a:gd name="T23" fmla="*/ 19 h 25"/>
                <a:gd name="T24" fmla="*/ 24 w 30"/>
                <a:gd name="T25" fmla="*/ 17 h 25"/>
                <a:gd name="T26" fmla="*/ 21 w 30"/>
                <a:gd name="T27" fmla="*/ 17 h 25"/>
                <a:gd name="T28" fmla="*/ 19 w 30"/>
                <a:gd name="T29" fmla="*/ 19 h 25"/>
                <a:gd name="T30" fmla="*/ 19 w 30"/>
                <a:gd name="T31" fmla="*/ 19 h 25"/>
                <a:gd name="T32" fmla="*/ 16 w 30"/>
                <a:gd name="T33" fmla="*/ 17 h 25"/>
                <a:gd name="T34" fmla="*/ 16 w 30"/>
                <a:gd name="T35" fmla="*/ 22 h 25"/>
                <a:gd name="T36" fmla="*/ 15 w 30"/>
                <a:gd name="T37" fmla="*/ 24 h 25"/>
                <a:gd name="T38" fmla="*/ 13 w 30"/>
                <a:gd name="T39" fmla="*/ 24 h 25"/>
                <a:gd name="T40" fmla="*/ 8 w 30"/>
                <a:gd name="T41" fmla="*/ 25 h 25"/>
                <a:gd name="T42" fmla="*/ 7 w 30"/>
                <a:gd name="T43" fmla="*/ 22 h 25"/>
                <a:gd name="T44" fmla="*/ 5 w 30"/>
                <a:gd name="T45" fmla="*/ 22 h 25"/>
                <a:gd name="T46" fmla="*/ 4 w 30"/>
                <a:gd name="T47" fmla="*/ 22 h 25"/>
                <a:gd name="T48" fmla="*/ 2 w 30"/>
                <a:gd name="T49" fmla="*/ 22 h 25"/>
                <a:gd name="T50" fmla="*/ 2 w 30"/>
                <a:gd name="T51" fmla="*/ 20 h 25"/>
                <a:gd name="T52" fmla="*/ 0 w 30"/>
                <a:gd name="T53" fmla="*/ 19 h 25"/>
                <a:gd name="T54" fmla="*/ 4 w 30"/>
                <a:gd name="T55" fmla="*/ 19 h 25"/>
                <a:gd name="T56" fmla="*/ 4 w 30"/>
                <a:gd name="T57" fmla="*/ 17 h 25"/>
                <a:gd name="T58" fmla="*/ 5 w 30"/>
                <a:gd name="T59" fmla="*/ 17 h 25"/>
                <a:gd name="T60" fmla="*/ 7 w 30"/>
                <a:gd name="T61" fmla="*/ 14 h 25"/>
                <a:gd name="T62" fmla="*/ 8 w 30"/>
                <a:gd name="T63" fmla="*/ 14 h 25"/>
                <a:gd name="T64" fmla="*/ 7 w 30"/>
                <a:gd name="T65" fmla="*/ 11 h 25"/>
                <a:gd name="T66" fmla="*/ 7 w 30"/>
                <a:gd name="T67" fmla="*/ 8 h 25"/>
                <a:gd name="T68" fmla="*/ 8 w 30"/>
                <a:gd name="T69" fmla="*/ 6 h 25"/>
                <a:gd name="T70" fmla="*/ 10 w 30"/>
                <a:gd name="T71" fmla="*/ 5 h 25"/>
                <a:gd name="T72" fmla="*/ 11 w 30"/>
                <a:gd name="T73" fmla="*/ 5 h 25"/>
                <a:gd name="T74" fmla="*/ 15 w 30"/>
                <a:gd name="T75" fmla="*/ 3 h 25"/>
                <a:gd name="T76" fmla="*/ 16 w 30"/>
                <a:gd name="T77" fmla="*/ 5 h 25"/>
                <a:gd name="T78" fmla="*/ 16 w 30"/>
                <a:gd name="T79" fmla="*/ 5 h 25"/>
                <a:gd name="T80" fmla="*/ 19 w 30"/>
                <a:gd name="T81" fmla="*/ 5 h 25"/>
                <a:gd name="T82" fmla="*/ 21 w 30"/>
                <a:gd name="T83" fmla="*/ 2 h 25"/>
                <a:gd name="T84" fmla="*/ 22 w 30"/>
                <a:gd name="T85" fmla="*/ 0 h 25"/>
                <a:gd name="T86" fmla="*/ 24 w 30"/>
                <a:gd name="T8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" h="25">
                  <a:moveTo>
                    <a:pt x="24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8"/>
                  </a:lnTo>
                  <a:lnTo>
                    <a:pt x="29" y="11"/>
                  </a:lnTo>
                  <a:lnTo>
                    <a:pt x="29" y="13"/>
                  </a:lnTo>
                  <a:lnTo>
                    <a:pt x="30" y="14"/>
                  </a:lnTo>
                  <a:lnTo>
                    <a:pt x="30" y="16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6" y="20"/>
                  </a:lnTo>
                  <a:lnTo>
                    <a:pt x="16" y="22"/>
                  </a:lnTo>
                  <a:lnTo>
                    <a:pt x="16" y="24"/>
                  </a:lnTo>
                  <a:lnTo>
                    <a:pt x="15" y="24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0" y="25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6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7" y="11"/>
                  </a:lnTo>
                  <a:lnTo>
                    <a:pt x="7" y="9"/>
                  </a:lnTo>
                  <a:lnTo>
                    <a:pt x="7" y="8"/>
                  </a:lnTo>
                  <a:lnTo>
                    <a:pt x="7" y="8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8" name="Freeform 64">
              <a:extLst>
                <a:ext uri="{FF2B5EF4-FFF2-40B4-BE49-F238E27FC236}">
                  <a16:creationId xmlns:a16="http://schemas.microsoft.com/office/drawing/2014/main" id="{D7D5359A-96EE-4917-892B-D7AF596CE1D3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1094" y="1794220"/>
              <a:ext cx="15594" cy="5848"/>
            </a:xfrm>
            <a:custGeom>
              <a:avLst/>
              <a:gdLst>
                <a:gd name="T0" fmla="*/ 8 w 8"/>
                <a:gd name="T1" fmla="*/ 0 h 3"/>
                <a:gd name="T2" fmla="*/ 6 w 8"/>
                <a:gd name="T3" fmla="*/ 1 h 3"/>
                <a:gd name="T4" fmla="*/ 5 w 8"/>
                <a:gd name="T5" fmla="*/ 3 h 3"/>
                <a:gd name="T6" fmla="*/ 2 w 8"/>
                <a:gd name="T7" fmla="*/ 3 h 3"/>
                <a:gd name="T8" fmla="*/ 0 w 8"/>
                <a:gd name="T9" fmla="*/ 1 h 3"/>
                <a:gd name="T10" fmla="*/ 3 w 8"/>
                <a:gd name="T11" fmla="*/ 0 h 3"/>
                <a:gd name="T12" fmla="*/ 5 w 8"/>
                <a:gd name="T13" fmla="*/ 0 h 3"/>
                <a:gd name="T14" fmla="*/ 8 w 8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6" y="1"/>
                  </a:lnTo>
                  <a:lnTo>
                    <a:pt x="5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9" name="Freeform 65">
              <a:extLst>
                <a:ext uri="{FF2B5EF4-FFF2-40B4-BE49-F238E27FC236}">
                  <a16:creationId xmlns:a16="http://schemas.microsoft.com/office/drawing/2014/main" id="{145371BB-14D5-4AA2-AF9A-E4FE7696FC52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5673" y="1766931"/>
              <a:ext cx="25340" cy="7797"/>
            </a:xfrm>
            <a:custGeom>
              <a:avLst/>
              <a:gdLst>
                <a:gd name="T0" fmla="*/ 5 w 13"/>
                <a:gd name="T1" fmla="*/ 0 h 4"/>
                <a:gd name="T2" fmla="*/ 5 w 13"/>
                <a:gd name="T3" fmla="*/ 0 h 4"/>
                <a:gd name="T4" fmla="*/ 7 w 13"/>
                <a:gd name="T5" fmla="*/ 1 h 4"/>
                <a:gd name="T6" fmla="*/ 10 w 13"/>
                <a:gd name="T7" fmla="*/ 0 h 4"/>
                <a:gd name="T8" fmla="*/ 11 w 13"/>
                <a:gd name="T9" fmla="*/ 0 h 4"/>
                <a:gd name="T10" fmla="*/ 13 w 13"/>
                <a:gd name="T11" fmla="*/ 1 h 4"/>
                <a:gd name="T12" fmla="*/ 10 w 13"/>
                <a:gd name="T13" fmla="*/ 4 h 4"/>
                <a:gd name="T14" fmla="*/ 10 w 13"/>
                <a:gd name="T15" fmla="*/ 4 h 4"/>
                <a:gd name="T16" fmla="*/ 7 w 13"/>
                <a:gd name="T17" fmla="*/ 4 h 4"/>
                <a:gd name="T18" fmla="*/ 2 w 13"/>
                <a:gd name="T19" fmla="*/ 4 h 4"/>
                <a:gd name="T20" fmla="*/ 0 w 13"/>
                <a:gd name="T21" fmla="*/ 3 h 4"/>
                <a:gd name="T22" fmla="*/ 0 w 13"/>
                <a:gd name="T23" fmla="*/ 1 h 4"/>
                <a:gd name="T24" fmla="*/ 4 w 13"/>
                <a:gd name="T25" fmla="*/ 1 h 4"/>
                <a:gd name="T26" fmla="*/ 5 w 13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" h="4">
                  <a:moveTo>
                    <a:pt x="5" y="0"/>
                  </a:moveTo>
                  <a:lnTo>
                    <a:pt x="5" y="0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1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7" y="4"/>
                  </a:lnTo>
                  <a:lnTo>
                    <a:pt x="2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4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0" name="Freeform 66">
              <a:extLst>
                <a:ext uri="{FF2B5EF4-FFF2-40B4-BE49-F238E27FC236}">
                  <a16:creationId xmlns:a16="http://schemas.microsoft.com/office/drawing/2014/main" id="{ED6336FA-2946-4D1A-A03E-E26B61CFC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8275591" y="1630485"/>
              <a:ext cx="15594" cy="9747"/>
            </a:xfrm>
            <a:custGeom>
              <a:avLst/>
              <a:gdLst>
                <a:gd name="T0" fmla="*/ 7 w 8"/>
                <a:gd name="T1" fmla="*/ 0 h 5"/>
                <a:gd name="T2" fmla="*/ 8 w 8"/>
                <a:gd name="T3" fmla="*/ 2 h 5"/>
                <a:gd name="T4" fmla="*/ 8 w 8"/>
                <a:gd name="T5" fmla="*/ 2 h 5"/>
                <a:gd name="T6" fmla="*/ 5 w 8"/>
                <a:gd name="T7" fmla="*/ 5 h 5"/>
                <a:gd name="T8" fmla="*/ 2 w 8"/>
                <a:gd name="T9" fmla="*/ 5 h 5"/>
                <a:gd name="T10" fmla="*/ 0 w 8"/>
                <a:gd name="T11" fmla="*/ 3 h 5"/>
                <a:gd name="T12" fmla="*/ 0 w 8"/>
                <a:gd name="T13" fmla="*/ 3 h 5"/>
                <a:gd name="T14" fmla="*/ 2 w 8"/>
                <a:gd name="T15" fmla="*/ 2 h 5"/>
                <a:gd name="T16" fmla="*/ 2 w 8"/>
                <a:gd name="T17" fmla="*/ 2 h 5"/>
                <a:gd name="T18" fmla="*/ 7 w 8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" h="5">
                  <a:moveTo>
                    <a:pt x="7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5" y="5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1" name="Freeform 67">
              <a:extLst>
                <a:ext uri="{FF2B5EF4-FFF2-40B4-BE49-F238E27FC236}">
                  <a16:creationId xmlns:a16="http://schemas.microsoft.com/office/drawing/2014/main" id="{E276845B-9F66-4F15-B543-86932365884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1021" y="1692860"/>
              <a:ext cx="37036" cy="9747"/>
            </a:xfrm>
            <a:custGeom>
              <a:avLst/>
              <a:gdLst>
                <a:gd name="T0" fmla="*/ 13 w 19"/>
                <a:gd name="T1" fmla="*/ 0 h 5"/>
                <a:gd name="T2" fmla="*/ 18 w 19"/>
                <a:gd name="T3" fmla="*/ 0 h 5"/>
                <a:gd name="T4" fmla="*/ 19 w 19"/>
                <a:gd name="T5" fmla="*/ 1 h 5"/>
                <a:gd name="T6" fmla="*/ 18 w 19"/>
                <a:gd name="T7" fmla="*/ 1 h 5"/>
                <a:gd name="T8" fmla="*/ 16 w 19"/>
                <a:gd name="T9" fmla="*/ 1 h 5"/>
                <a:gd name="T10" fmla="*/ 14 w 19"/>
                <a:gd name="T11" fmla="*/ 1 h 5"/>
                <a:gd name="T12" fmla="*/ 14 w 19"/>
                <a:gd name="T13" fmla="*/ 3 h 5"/>
                <a:gd name="T14" fmla="*/ 14 w 19"/>
                <a:gd name="T15" fmla="*/ 5 h 5"/>
                <a:gd name="T16" fmla="*/ 11 w 19"/>
                <a:gd name="T17" fmla="*/ 5 h 5"/>
                <a:gd name="T18" fmla="*/ 7 w 19"/>
                <a:gd name="T19" fmla="*/ 3 h 5"/>
                <a:gd name="T20" fmla="*/ 5 w 19"/>
                <a:gd name="T21" fmla="*/ 3 h 5"/>
                <a:gd name="T22" fmla="*/ 0 w 19"/>
                <a:gd name="T23" fmla="*/ 1 h 5"/>
                <a:gd name="T24" fmla="*/ 0 w 19"/>
                <a:gd name="T25" fmla="*/ 1 h 5"/>
                <a:gd name="T26" fmla="*/ 0 w 19"/>
                <a:gd name="T27" fmla="*/ 0 h 5"/>
                <a:gd name="T28" fmla="*/ 3 w 19"/>
                <a:gd name="T29" fmla="*/ 1 h 5"/>
                <a:gd name="T30" fmla="*/ 7 w 19"/>
                <a:gd name="T31" fmla="*/ 0 h 5"/>
                <a:gd name="T32" fmla="*/ 11 w 19"/>
                <a:gd name="T33" fmla="*/ 0 h 5"/>
                <a:gd name="T34" fmla="*/ 13 w 19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5">
                  <a:moveTo>
                    <a:pt x="13" y="0"/>
                  </a:moveTo>
                  <a:lnTo>
                    <a:pt x="18" y="0"/>
                  </a:lnTo>
                  <a:lnTo>
                    <a:pt x="19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4" y="5"/>
                  </a:lnTo>
                  <a:lnTo>
                    <a:pt x="11" y="5"/>
                  </a:lnTo>
                  <a:lnTo>
                    <a:pt x="7" y="3"/>
                  </a:lnTo>
                  <a:lnTo>
                    <a:pt x="5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2" name="Freeform 68">
              <a:extLst>
                <a:ext uri="{FF2B5EF4-FFF2-40B4-BE49-F238E27FC236}">
                  <a16:creationId xmlns:a16="http://schemas.microsoft.com/office/drawing/2014/main" id="{07608574-1F4A-4C88-85A1-E86FCA8D45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491954" y="1688962"/>
              <a:ext cx="7797" cy="9747"/>
            </a:xfrm>
            <a:custGeom>
              <a:avLst/>
              <a:gdLst>
                <a:gd name="T0" fmla="*/ 1 w 4"/>
                <a:gd name="T1" fmla="*/ 0 h 5"/>
                <a:gd name="T2" fmla="*/ 3 w 4"/>
                <a:gd name="T3" fmla="*/ 0 h 5"/>
                <a:gd name="T4" fmla="*/ 3 w 4"/>
                <a:gd name="T5" fmla="*/ 2 h 5"/>
                <a:gd name="T6" fmla="*/ 4 w 4"/>
                <a:gd name="T7" fmla="*/ 2 h 5"/>
                <a:gd name="T8" fmla="*/ 3 w 4"/>
                <a:gd name="T9" fmla="*/ 3 h 5"/>
                <a:gd name="T10" fmla="*/ 1 w 4"/>
                <a:gd name="T11" fmla="*/ 5 h 5"/>
                <a:gd name="T12" fmla="*/ 0 w 4"/>
                <a:gd name="T13" fmla="*/ 5 h 5"/>
                <a:gd name="T14" fmla="*/ 0 w 4"/>
                <a:gd name="T15" fmla="*/ 5 h 5"/>
                <a:gd name="T16" fmla="*/ 0 w 4"/>
                <a:gd name="T17" fmla="*/ 5 h 5"/>
                <a:gd name="T18" fmla="*/ 0 w 4"/>
                <a:gd name="T19" fmla="*/ 3 h 5"/>
                <a:gd name="T20" fmla="*/ 1 w 4"/>
                <a:gd name="T21" fmla="*/ 0 h 5"/>
                <a:gd name="T22" fmla="*/ 1 w 4"/>
                <a:gd name="T23" fmla="*/ 0 h 5"/>
                <a:gd name="T24" fmla="*/ 1 w 4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" h="5">
                  <a:moveTo>
                    <a:pt x="1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3" name="Freeform 69">
              <a:extLst>
                <a:ext uri="{FF2B5EF4-FFF2-40B4-BE49-F238E27FC236}">
                  <a16:creationId xmlns:a16="http://schemas.microsoft.com/office/drawing/2014/main" id="{329D60BB-2794-4173-B8A2-DA1F5B0D9CAD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6516" y="1811763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4 w 4"/>
                <a:gd name="T7" fmla="*/ 3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2 h 3"/>
                <a:gd name="T16" fmla="*/ 0 w 4"/>
                <a:gd name="T17" fmla="*/ 2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4" name="Freeform 70">
              <a:extLst>
                <a:ext uri="{FF2B5EF4-FFF2-40B4-BE49-F238E27FC236}">
                  <a16:creationId xmlns:a16="http://schemas.microsoft.com/office/drawing/2014/main" id="{2C5BE24D-56FA-4344-BC5D-45A9BA2CED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098212" y="1815662"/>
              <a:ext cx="21442" cy="5848"/>
            </a:xfrm>
            <a:custGeom>
              <a:avLst/>
              <a:gdLst>
                <a:gd name="T0" fmla="*/ 5 w 11"/>
                <a:gd name="T1" fmla="*/ 0 h 3"/>
                <a:gd name="T2" fmla="*/ 9 w 11"/>
                <a:gd name="T3" fmla="*/ 0 h 3"/>
                <a:gd name="T4" fmla="*/ 11 w 11"/>
                <a:gd name="T5" fmla="*/ 1 h 3"/>
                <a:gd name="T6" fmla="*/ 11 w 11"/>
                <a:gd name="T7" fmla="*/ 1 h 3"/>
                <a:gd name="T8" fmla="*/ 9 w 11"/>
                <a:gd name="T9" fmla="*/ 1 h 3"/>
                <a:gd name="T10" fmla="*/ 9 w 11"/>
                <a:gd name="T11" fmla="*/ 1 h 3"/>
                <a:gd name="T12" fmla="*/ 8 w 11"/>
                <a:gd name="T13" fmla="*/ 3 h 3"/>
                <a:gd name="T14" fmla="*/ 5 w 11"/>
                <a:gd name="T15" fmla="*/ 1 h 3"/>
                <a:gd name="T16" fmla="*/ 0 w 11"/>
                <a:gd name="T17" fmla="*/ 1 h 3"/>
                <a:gd name="T18" fmla="*/ 1 w 11"/>
                <a:gd name="T19" fmla="*/ 0 h 3"/>
                <a:gd name="T20" fmla="*/ 5 w 11"/>
                <a:gd name="T2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3">
                  <a:moveTo>
                    <a:pt x="5" y="0"/>
                  </a:moveTo>
                  <a:lnTo>
                    <a:pt x="9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8" y="3"/>
                  </a:lnTo>
                  <a:lnTo>
                    <a:pt x="5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5" name="Freeform 71">
              <a:extLst>
                <a:ext uri="{FF2B5EF4-FFF2-40B4-BE49-F238E27FC236}">
                  <a16:creationId xmlns:a16="http://schemas.microsoft.com/office/drawing/2014/main" id="{11E11EDC-E1D3-44AC-950F-8DAA6D2D49B8}"/>
                </a:ext>
              </a:extLst>
            </p:cNvPr>
            <p:cNvSpPr>
              <a:spLocks/>
            </p:cNvSpPr>
            <p:nvPr/>
          </p:nvSpPr>
          <p:spPr bwMode="auto">
            <a:xfrm>
              <a:off x="8297032" y="1384883"/>
              <a:ext cx="46781" cy="9747"/>
            </a:xfrm>
            <a:custGeom>
              <a:avLst/>
              <a:gdLst>
                <a:gd name="T0" fmla="*/ 4 w 24"/>
                <a:gd name="T1" fmla="*/ 0 h 5"/>
                <a:gd name="T2" fmla="*/ 18 w 24"/>
                <a:gd name="T3" fmla="*/ 0 h 5"/>
                <a:gd name="T4" fmla="*/ 22 w 24"/>
                <a:gd name="T5" fmla="*/ 2 h 5"/>
                <a:gd name="T6" fmla="*/ 24 w 24"/>
                <a:gd name="T7" fmla="*/ 3 h 5"/>
                <a:gd name="T8" fmla="*/ 19 w 24"/>
                <a:gd name="T9" fmla="*/ 5 h 5"/>
                <a:gd name="T10" fmla="*/ 2 w 24"/>
                <a:gd name="T11" fmla="*/ 3 h 5"/>
                <a:gd name="T12" fmla="*/ 0 w 24"/>
                <a:gd name="T13" fmla="*/ 2 h 5"/>
                <a:gd name="T14" fmla="*/ 0 w 24"/>
                <a:gd name="T15" fmla="*/ 2 h 5"/>
                <a:gd name="T16" fmla="*/ 4 w 24"/>
                <a:gd name="T1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5">
                  <a:moveTo>
                    <a:pt x="4" y="0"/>
                  </a:moveTo>
                  <a:lnTo>
                    <a:pt x="18" y="0"/>
                  </a:lnTo>
                  <a:lnTo>
                    <a:pt x="22" y="2"/>
                  </a:lnTo>
                  <a:lnTo>
                    <a:pt x="24" y="3"/>
                  </a:lnTo>
                  <a:lnTo>
                    <a:pt x="19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6" name="Freeform 72">
              <a:extLst>
                <a:ext uri="{FF2B5EF4-FFF2-40B4-BE49-F238E27FC236}">
                  <a16:creationId xmlns:a16="http://schemas.microsoft.com/office/drawing/2014/main" id="{A3FC4551-C513-4181-B5C3-52B4CBFA0E5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2118" y="1462852"/>
              <a:ext cx="76020" cy="23391"/>
            </a:xfrm>
            <a:custGeom>
              <a:avLst/>
              <a:gdLst>
                <a:gd name="T0" fmla="*/ 9 w 39"/>
                <a:gd name="T1" fmla="*/ 0 h 12"/>
                <a:gd name="T2" fmla="*/ 15 w 39"/>
                <a:gd name="T3" fmla="*/ 0 h 12"/>
                <a:gd name="T4" fmla="*/ 22 w 39"/>
                <a:gd name="T5" fmla="*/ 1 h 12"/>
                <a:gd name="T6" fmla="*/ 34 w 39"/>
                <a:gd name="T7" fmla="*/ 3 h 12"/>
                <a:gd name="T8" fmla="*/ 39 w 39"/>
                <a:gd name="T9" fmla="*/ 4 h 12"/>
                <a:gd name="T10" fmla="*/ 36 w 39"/>
                <a:gd name="T11" fmla="*/ 7 h 12"/>
                <a:gd name="T12" fmla="*/ 33 w 39"/>
                <a:gd name="T13" fmla="*/ 7 h 12"/>
                <a:gd name="T14" fmla="*/ 30 w 39"/>
                <a:gd name="T15" fmla="*/ 9 h 12"/>
                <a:gd name="T16" fmla="*/ 27 w 39"/>
                <a:gd name="T17" fmla="*/ 11 h 12"/>
                <a:gd name="T18" fmla="*/ 22 w 39"/>
                <a:gd name="T19" fmla="*/ 12 h 12"/>
                <a:gd name="T20" fmla="*/ 19 w 39"/>
                <a:gd name="T21" fmla="*/ 12 h 12"/>
                <a:gd name="T22" fmla="*/ 15 w 39"/>
                <a:gd name="T23" fmla="*/ 12 h 12"/>
                <a:gd name="T24" fmla="*/ 8 w 39"/>
                <a:gd name="T25" fmla="*/ 7 h 12"/>
                <a:gd name="T26" fmla="*/ 3 w 39"/>
                <a:gd name="T27" fmla="*/ 6 h 12"/>
                <a:gd name="T28" fmla="*/ 0 w 39"/>
                <a:gd name="T29" fmla="*/ 4 h 12"/>
                <a:gd name="T30" fmla="*/ 0 w 39"/>
                <a:gd name="T31" fmla="*/ 1 h 12"/>
                <a:gd name="T32" fmla="*/ 1 w 39"/>
                <a:gd name="T33" fmla="*/ 0 h 12"/>
                <a:gd name="T34" fmla="*/ 4 w 39"/>
                <a:gd name="T35" fmla="*/ 0 h 12"/>
                <a:gd name="T36" fmla="*/ 9 w 39"/>
                <a:gd name="T3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12">
                  <a:moveTo>
                    <a:pt x="9" y="0"/>
                  </a:moveTo>
                  <a:lnTo>
                    <a:pt x="15" y="0"/>
                  </a:lnTo>
                  <a:lnTo>
                    <a:pt x="22" y="1"/>
                  </a:lnTo>
                  <a:lnTo>
                    <a:pt x="34" y="3"/>
                  </a:lnTo>
                  <a:lnTo>
                    <a:pt x="39" y="4"/>
                  </a:lnTo>
                  <a:lnTo>
                    <a:pt x="36" y="7"/>
                  </a:lnTo>
                  <a:lnTo>
                    <a:pt x="33" y="7"/>
                  </a:lnTo>
                  <a:lnTo>
                    <a:pt x="30" y="9"/>
                  </a:lnTo>
                  <a:lnTo>
                    <a:pt x="27" y="11"/>
                  </a:lnTo>
                  <a:lnTo>
                    <a:pt x="22" y="12"/>
                  </a:lnTo>
                  <a:lnTo>
                    <a:pt x="19" y="12"/>
                  </a:lnTo>
                  <a:lnTo>
                    <a:pt x="15" y="12"/>
                  </a:lnTo>
                  <a:lnTo>
                    <a:pt x="8" y="7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1" y="0"/>
                  </a:lnTo>
                  <a:lnTo>
                    <a:pt x="4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7" name="Freeform 73">
              <a:extLst>
                <a:ext uri="{FF2B5EF4-FFF2-40B4-BE49-F238E27FC236}">
                  <a16:creationId xmlns:a16="http://schemas.microsoft.com/office/drawing/2014/main" id="{5E103AC6-1B8C-4ACB-85CE-6F63573606E9}"/>
                </a:ext>
              </a:extLst>
            </p:cNvPr>
            <p:cNvSpPr>
              <a:spLocks/>
            </p:cNvSpPr>
            <p:nvPr/>
          </p:nvSpPr>
          <p:spPr bwMode="auto">
            <a:xfrm>
              <a:off x="8449071" y="1636333"/>
              <a:ext cx="37036" cy="15594"/>
            </a:xfrm>
            <a:custGeom>
              <a:avLst/>
              <a:gdLst>
                <a:gd name="T0" fmla="*/ 19 w 19"/>
                <a:gd name="T1" fmla="*/ 0 h 8"/>
                <a:gd name="T2" fmla="*/ 19 w 19"/>
                <a:gd name="T3" fmla="*/ 2 h 8"/>
                <a:gd name="T4" fmla="*/ 19 w 19"/>
                <a:gd name="T5" fmla="*/ 4 h 8"/>
                <a:gd name="T6" fmla="*/ 17 w 19"/>
                <a:gd name="T7" fmla="*/ 5 h 8"/>
                <a:gd name="T8" fmla="*/ 15 w 19"/>
                <a:gd name="T9" fmla="*/ 7 h 8"/>
                <a:gd name="T10" fmla="*/ 14 w 19"/>
                <a:gd name="T11" fmla="*/ 7 h 8"/>
                <a:gd name="T12" fmla="*/ 14 w 19"/>
                <a:gd name="T13" fmla="*/ 8 h 8"/>
                <a:gd name="T14" fmla="*/ 12 w 19"/>
                <a:gd name="T15" fmla="*/ 7 h 8"/>
                <a:gd name="T16" fmla="*/ 9 w 19"/>
                <a:gd name="T17" fmla="*/ 8 h 8"/>
                <a:gd name="T18" fmla="*/ 8 w 19"/>
                <a:gd name="T19" fmla="*/ 8 h 8"/>
                <a:gd name="T20" fmla="*/ 6 w 19"/>
                <a:gd name="T21" fmla="*/ 7 h 8"/>
                <a:gd name="T22" fmla="*/ 1 w 19"/>
                <a:gd name="T23" fmla="*/ 7 h 8"/>
                <a:gd name="T24" fmla="*/ 0 w 19"/>
                <a:gd name="T25" fmla="*/ 7 h 8"/>
                <a:gd name="T26" fmla="*/ 3 w 19"/>
                <a:gd name="T27" fmla="*/ 5 h 8"/>
                <a:gd name="T28" fmla="*/ 9 w 19"/>
                <a:gd name="T29" fmla="*/ 5 h 8"/>
                <a:gd name="T30" fmla="*/ 19 w 19"/>
                <a:gd name="T3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8">
                  <a:moveTo>
                    <a:pt x="19" y="0"/>
                  </a:moveTo>
                  <a:lnTo>
                    <a:pt x="19" y="2"/>
                  </a:lnTo>
                  <a:lnTo>
                    <a:pt x="19" y="4"/>
                  </a:lnTo>
                  <a:lnTo>
                    <a:pt x="17" y="5"/>
                  </a:lnTo>
                  <a:lnTo>
                    <a:pt x="15" y="7"/>
                  </a:lnTo>
                  <a:lnTo>
                    <a:pt x="14" y="7"/>
                  </a:lnTo>
                  <a:lnTo>
                    <a:pt x="14" y="8"/>
                  </a:lnTo>
                  <a:lnTo>
                    <a:pt x="12" y="7"/>
                  </a:lnTo>
                  <a:lnTo>
                    <a:pt x="9" y="8"/>
                  </a:lnTo>
                  <a:lnTo>
                    <a:pt x="8" y="8"/>
                  </a:lnTo>
                  <a:lnTo>
                    <a:pt x="6" y="7"/>
                  </a:lnTo>
                  <a:lnTo>
                    <a:pt x="1" y="7"/>
                  </a:lnTo>
                  <a:lnTo>
                    <a:pt x="0" y="7"/>
                  </a:lnTo>
                  <a:lnTo>
                    <a:pt x="3" y="5"/>
                  </a:lnTo>
                  <a:lnTo>
                    <a:pt x="9" y="5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8" name="Freeform 74">
              <a:extLst>
                <a:ext uri="{FF2B5EF4-FFF2-40B4-BE49-F238E27FC236}">
                  <a16:creationId xmlns:a16="http://schemas.microsoft.com/office/drawing/2014/main" id="{56E28DDA-A825-473C-94BC-195C6357BEE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3813" y="1382935"/>
              <a:ext cx="177380" cy="81867"/>
            </a:xfrm>
            <a:custGeom>
              <a:avLst/>
              <a:gdLst>
                <a:gd name="T0" fmla="*/ 63 w 91"/>
                <a:gd name="T1" fmla="*/ 0 h 42"/>
                <a:gd name="T2" fmla="*/ 66 w 91"/>
                <a:gd name="T3" fmla="*/ 1 h 42"/>
                <a:gd name="T4" fmla="*/ 71 w 91"/>
                <a:gd name="T5" fmla="*/ 4 h 42"/>
                <a:gd name="T6" fmla="*/ 73 w 91"/>
                <a:gd name="T7" fmla="*/ 8 h 42"/>
                <a:gd name="T8" fmla="*/ 76 w 91"/>
                <a:gd name="T9" fmla="*/ 11 h 42"/>
                <a:gd name="T10" fmla="*/ 90 w 91"/>
                <a:gd name="T11" fmla="*/ 14 h 42"/>
                <a:gd name="T12" fmla="*/ 91 w 91"/>
                <a:gd name="T13" fmla="*/ 17 h 42"/>
                <a:gd name="T14" fmla="*/ 90 w 91"/>
                <a:gd name="T15" fmla="*/ 19 h 42"/>
                <a:gd name="T16" fmla="*/ 82 w 91"/>
                <a:gd name="T17" fmla="*/ 20 h 42"/>
                <a:gd name="T18" fmla="*/ 79 w 91"/>
                <a:gd name="T19" fmla="*/ 25 h 42"/>
                <a:gd name="T20" fmla="*/ 80 w 91"/>
                <a:gd name="T21" fmla="*/ 25 h 42"/>
                <a:gd name="T22" fmla="*/ 84 w 91"/>
                <a:gd name="T23" fmla="*/ 31 h 42"/>
                <a:gd name="T24" fmla="*/ 84 w 91"/>
                <a:gd name="T25" fmla="*/ 33 h 42"/>
                <a:gd name="T26" fmla="*/ 63 w 91"/>
                <a:gd name="T27" fmla="*/ 36 h 42"/>
                <a:gd name="T28" fmla="*/ 46 w 91"/>
                <a:gd name="T29" fmla="*/ 37 h 42"/>
                <a:gd name="T30" fmla="*/ 41 w 91"/>
                <a:gd name="T31" fmla="*/ 39 h 42"/>
                <a:gd name="T32" fmla="*/ 30 w 91"/>
                <a:gd name="T33" fmla="*/ 42 h 42"/>
                <a:gd name="T34" fmla="*/ 9 w 91"/>
                <a:gd name="T35" fmla="*/ 36 h 42"/>
                <a:gd name="T36" fmla="*/ 5 w 91"/>
                <a:gd name="T37" fmla="*/ 34 h 42"/>
                <a:gd name="T38" fmla="*/ 0 w 91"/>
                <a:gd name="T39" fmla="*/ 30 h 42"/>
                <a:gd name="T40" fmla="*/ 5 w 91"/>
                <a:gd name="T41" fmla="*/ 26 h 42"/>
                <a:gd name="T42" fmla="*/ 16 w 91"/>
                <a:gd name="T43" fmla="*/ 25 h 42"/>
                <a:gd name="T44" fmla="*/ 21 w 91"/>
                <a:gd name="T45" fmla="*/ 19 h 42"/>
                <a:gd name="T46" fmla="*/ 17 w 91"/>
                <a:gd name="T47" fmla="*/ 17 h 42"/>
                <a:gd name="T48" fmla="*/ 16 w 91"/>
                <a:gd name="T49" fmla="*/ 15 h 42"/>
                <a:gd name="T50" fmla="*/ 17 w 91"/>
                <a:gd name="T51" fmla="*/ 12 h 42"/>
                <a:gd name="T52" fmla="*/ 22 w 91"/>
                <a:gd name="T53" fmla="*/ 9 h 42"/>
                <a:gd name="T54" fmla="*/ 28 w 91"/>
                <a:gd name="T55" fmla="*/ 8 h 42"/>
                <a:gd name="T56" fmla="*/ 35 w 91"/>
                <a:gd name="T57" fmla="*/ 6 h 42"/>
                <a:gd name="T58" fmla="*/ 41 w 91"/>
                <a:gd name="T59" fmla="*/ 4 h 42"/>
                <a:gd name="T60" fmla="*/ 47 w 91"/>
                <a:gd name="T61" fmla="*/ 4 h 42"/>
                <a:gd name="T62" fmla="*/ 52 w 91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" h="42">
                  <a:moveTo>
                    <a:pt x="62" y="0"/>
                  </a:moveTo>
                  <a:lnTo>
                    <a:pt x="63" y="0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8" y="3"/>
                  </a:lnTo>
                  <a:lnTo>
                    <a:pt x="71" y="4"/>
                  </a:lnTo>
                  <a:lnTo>
                    <a:pt x="73" y="6"/>
                  </a:lnTo>
                  <a:lnTo>
                    <a:pt x="73" y="8"/>
                  </a:lnTo>
                  <a:lnTo>
                    <a:pt x="74" y="9"/>
                  </a:lnTo>
                  <a:lnTo>
                    <a:pt x="76" y="11"/>
                  </a:lnTo>
                  <a:lnTo>
                    <a:pt x="85" y="14"/>
                  </a:lnTo>
                  <a:lnTo>
                    <a:pt x="90" y="14"/>
                  </a:lnTo>
                  <a:lnTo>
                    <a:pt x="91" y="15"/>
                  </a:lnTo>
                  <a:lnTo>
                    <a:pt x="91" y="17"/>
                  </a:lnTo>
                  <a:lnTo>
                    <a:pt x="91" y="19"/>
                  </a:lnTo>
                  <a:lnTo>
                    <a:pt x="90" y="19"/>
                  </a:lnTo>
                  <a:lnTo>
                    <a:pt x="88" y="20"/>
                  </a:lnTo>
                  <a:lnTo>
                    <a:pt x="82" y="20"/>
                  </a:lnTo>
                  <a:lnTo>
                    <a:pt x="80" y="22"/>
                  </a:lnTo>
                  <a:lnTo>
                    <a:pt x="79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2" y="30"/>
                  </a:lnTo>
                  <a:lnTo>
                    <a:pt x="84" y="31"/>
                  </a:lnTo>
                  <a:lnTo>
                    <a:pt x="85" y="31"/>
                  </a:lnTo>
                  <a:lnTo>
                    <a:pt x="84" y="33"/>
                  </a:lnTo>
                  <a:lnTo>
                    <a:pt x="82" y="34"/>
                  </a:lnTo>
                  <a:lnTo>
                    <a:pt x="63" y="36"/>
                  </a:lnTo>
                  <a:lnTo>
                    <a:pt x="49" y="37"/>
                  </a:lnTo>
                  <a:lnTo>
                    <a:pt x="46" y="37"/>
                  </a:lnTo>
                  <a:lnTo>
                    <a:pt x="44" y="37"/>
                  </a:lnTo>
                  <a:lnTo>
                    <a:pt x="41" y="39"/>
                  </a:lnTo>
                  <a:lnTo>
                    <a:pt x="33" y="42"/>
                  </a:lnTo>
                  <a:lnTo>
                    <a:pt x="30" y="42"/>
                  </a:lnTo>
                  <a:lnTo>
                    <a:pt x="21" y="39"/>
                  </a:lnTo>
                  <a:lnTo>
                    <a:pt x="9" y="36"/>
                  </a:lnTo>
                  <a:lnTo>
                    <a:pt x="8" y="34"/>
                  </a:lnTo>
                  <a:lnTo>
                    <a:pt x="5" y="34"/>
                  </a:lnTo>
                  <a:lnTo>
                    <a:pt x="2" y="33"/>
                  </a:lnTo>
                  <a:lnTo>
                    <a:pt x="0" y="30"/>
                  </a:lnTo>
                  <a:lnTo>
                    <a:pt x="2" y="28"/>
                  </a:lnTo>
                  <a:lnTo>
                    <a:pt x="5" y="26"/>
                  </a:lnTo>
                  <a:lnTo>
                    <a:pt x="9" y="25"/>
                  </a:lnTo>
                  <a:lnTo>
                    <a:pt x="16" y="25"/>
                  </a:lnTo>
                  <a:lnTo>
                    <a:pt x="19" y="22"/>
                  </a:lnTo>
                  <a:lnTo>
                    <a:pt x="21" y="19"/>
                  </a:lnTo>
                  <a:lnTo>
                    <a:pt x="25" y="15"/>
                  </a:lnTo>
                  <a:lnTo>
                    <a:pt x="17" y="17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21" y="11"/>
                  </a:lnTo>
                  <a:lnTo>
                    <a:pt x="22" y="9"/>
                  </a:lnTo>
                  <a:lnTo>
                    <a:pt x="27" y="8"/>
                  </a:lnTo>
                  <a:lnTo>
                    <a:pt x="28" y="8"/>
                  </a:lnTo>
                  <a:lnTo>
                    <a:pt x="30" y="8"/>
                  </a:lnTo>
                  <a:lnTo>
                    <a:pt x="35" y="6"/>
                  </a:lnTo>
                  <a:lnTo>
                    <a:pt x="38" y="6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7" y="4"/>
                  </a:lnTo>
                  <a:lnTo>
                    <a:pt x="50" y="3"/>
                  </a:lnTo>
                  <a:lnTo>
                    <a:pt x="52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9" name="Freeform 75">
              <a:extLst>
                <a:ext uri="{FF2B5EF4-FFF2-40B4-BE49-F238E27FC236}">
                  <a16:creationId xmlns:a16="http://schemas.microsoft.com/office/drawing/2014/main" id="{94531AE7-0E93-48E2-BBCC-058E35281F7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91005" y="1400477"/>
              <a:ext cx="38984" cy="11695"/>
            </a:xfrm>
            <a:custGeom>
              <a:avLst/>
              <a:gdLst>
                <a:gd name="T0" fmla="*/ 11 w 20"/>
                <a:gd name="T1" fmla="*/ 0 h 6"/>
                <a:gd name="T2" fmla="*/ 19 w 20"/>
                <a:gd name="T3" fmla="*/ 2 h 6"/>
                <a:gd name="T4" fmla="*/ 20 w 20"/>
                <a:gd name="T5" fmla="*/ 2 h 6"/>
                <a:gd name="T6" fmla="*/ 20 w 20"/>
                <a:gd name="T7" fmla="*/ 3 h 6"/>
                <a:gd name="T8" fmla="*/ 19 w 20"/>
                <a:gd name="T9" fmla="*/ 3 h 6"/>
                <a:gd name="T10" fmla="*/ 14 w 20"/>
                <a:gd name="T11" fmla="*/ 5 h 6"/>
                <a:gd name="T12" fmla="*/ 1 w 20"/>
                <a:gd name="T13" fmla="*/ 6 h 6"/>
                <a:gd name="T14" fmla="*/ 0 w 20"/>
                <a:gd name="T15" fmla="*/ 5 h 6"/>
                <a:gd name="T16" fmla="*/ 0 w 20"/>
                <a:gd name="T17" fmla="*/ 5 h 6"/>
                <a:gd name="T18" fmla="*/ 1 w 20"/>
                <a:gd name="T19" fmla="*/ 2 h 6"/>
                <a:gd name="T20" fmla="*/ 3 w 20"/>
                <a:gd name="T21" fmla="*/ 0 h 6"/>
                <a:gd name="T22" fmla="*/ 11 w 20"/>
                <a:gd name="T2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6">
                  <a:moveTo>
                    <a:pt x="11" y="0"/>
                  </a:moveTo>
                  <a:lnTo>
                    <a:pt x="19" y="2"/>
                  </a:lnTo>
                  <a:lnTo>
                    <a:pt x="20" y="2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4" y="5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3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0" name="Freeform 76">
              <a:extLst>
                <a:ext uri="{FF2B5EF4-FFF2-40B4-BE49-F238E27FC236}">
                  <a16:creationId xmlns:a16="http://schemas.microsoft.com/office/drawing/2014/main" id="{755D56A8-4146-4ECB-90BC-E495B5696E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649977"/>
              <a:ext cx="428829" cy="210516"/>
            </a:xfrm>
            <a:custGeom>
              <a:avLst/>
              <a:gdLst>
                <a:gd name="T0" fmla="*/ 216 w 220"/>
                <a:gd name="T1" fmla="*/ 4 h 108"/>
                <a:gd name="T2" fmla="*/ 218 w 220"/>
                <a:gd name="T3" fmla="*/ 11 h 108"/>
                <a:gd name="T4" fmla="*/ 209 w 220"/>
                <a:gd name="T5" fmla="*/ 22 h 108"/>
                <a:gd name="T6" fmla="*/ 193 w 220"/>
                <a:gd name="T7" fmla="*/ 27 h 108"/>
                <a:gd name="T8" fmla="*/ 171 w 220"/>
                <a:gd name="T9" fmla="*/ 33 h 108"/>
                <a:gd name="T10" fmla="*/ 144 w 220"/>
                <a:gd name="T11" fmla="*/ 41 h 108"/>
                <a:gd name="T12" fmla="*/ 120 w 220"/>
                <a:gd name="T13" fmla="*/ 47 h 108"/>
                <a:gd name="T14" fmla="*/ 108 w 220"/>
                <a:gd name="T15" fmla="*/ 52 h 108"/>
                <a:gd name="T16" fmla="*/ 100 w 220"/>
                <a:gd name="T17" fmla="*/ 58 h 108"/>
                <a:gd name="T18" fmla="*/ 93 w 220"/>
                <a:gd name="T19" fmla="*/ 60 h 108"/>
                <a:gd name="T20" fmla="*/ 97 w 220"/>
                <a:gd name="T21" fmla="*/ 63 h 108"/>
                <a:gd name="T22" fmla="*/ 90 w 220"/>
                <a:gd name="T23" fmla="*/ 67 h 108"/>
                <a:gd name="T24" fmla="*/ 87 w 220"/>
                <a:gd name="T25" fmla="*/ 71 h 108"/>
                <a:gd name="T26" fmla="*/ 78 w 220"/>
                <a:gd name="T27" fmla="*/ 69 h 108"/>
                <a:gd name="T28" fmla="*/ 76 w 220"/>
                <a:gd name="T29" fmla="*/ 75 h 108"/>
                <a:gd name="T30" fmla="*/ 70 w 220"/>
                <a:gd name="T31" fmla="*/ 77 h 108"/>
                <a:gd name="T32" fmla="*/ 68 w 220"/>
                <a:gd name="T33" fmla="*/ 85 h 108"/>
                <a:gd name="T34" fmla="*/ 59 w 220"/>
                <a:gd name="T35" fmla="*/ 93 h 108"/>
                <a:gd name="T36" fmla="*/ 56 w 220"/>
                <a:gd name="T37" fmla="*/ 94 h 108"/>
                <a:gd name="T38" fmla="*/ 54 w 220"/>
                <a:gd name="T39" fmla="*/ 96 h 108"/>
                <a:gd name="T40" fmla="*/ 46 w 220"/>
                <a:gd name="T41" fmla="*/ 107 h 108"/>
                <a:gd name="T42" fmla="*/ 32 w 220"/>
                <a:gd name="T43" fmla="*/ 107 h 108"/>
                <a:gd name="T44" fmla="*/ 15 w 220"/>
                <a:gd name="T45" fmla="*/ 104 h 108"/>
                <a:gd name="T46" fmla="*/ 7 w 220"/>
                <a:gd name="T47" fmla="*/ 101 h 108"/>
                <a:gd name="T48" fmla="*/ 4 w 220"/>
                <a:gd name="T49" fmla="*/ 94 h 108"/>
                <a:gd name="T50" fmla="*/ 13 w 220"/>
                <a:gd name="T51" fmla="*/ 90 h 108"/>
                <a:gd name="T52" fmla="*/ 18 w 220"/>
                <a:gd name="T53" fmla="*/ 83 h 108"/>
                <a:gd name="T54" fmla="*/ 34 w 220"/>
                <a:gd name="T55" fmla="*/ 74 h 108"/>
                <a:gd name="T56" fmla="*/ 27 w 220"/>
                <a:gd name="T57" fmla="*/ 72 h 108"/>
                <a:gd name="T58" fmla="*/ 35 w 220"/>
                <a:gd name="T59" fmla="*/ 63 h 108"/>
                <a:gd name="T60" fmla="*/ 32 w 220"/>
                <a:gd name="T61" fmla="*/ 60 h 108"/>
                <a:gd name="T62" fmla="*/ 30 w 220"/>
                <a:gd name="T63" fmla="*/ 55 h 108"/>
                <a:gd name="T64" fmla="*/ 38 w 220"/>
                <a:gd name="T65" fmla="*/ 56 h 108"/>
                <a:gd name="T66" fmla="*/ 45 w 220"/>
                <a:gd name="T67" fmla="*/ 52 h 108"/>
                <a:gd name="T68" fmla="*/ 48 w 220"/>
                <a:gd name="T69" fmla="*/ 49 h 108"/>
                <a:gd name="T70" fmla="*/ 57 w 220"/>
                <a:gd name="T71" fmla="*/ 47 h 108"/>
                <a:gd name="T72" fmla="*/ 62 w 220"/>
                <a:gd name="T73" fmla="*/ 41 h 108"/>
                <a:gd name="T74" fmla="*/ 76 w 220"/>
                <a:gd name="T75" fmla="*/ 34 h 108"/>
                <a:gd name="T76" fmla="*/ 90 w 220"/>
                <a:gd name="T77" fmla="*/ 31 h 108"/>
                <a:gd name="T78" fmla="*/ 101 w 220"/>
                <a:gd name="T79" fmla="*/ 28 h 108"/>
                <a:gd name="T80" fmla="*/ 106 w 220"/>
                <a:gd name="T81" fmla="*/ 27 h 108"/>
                <a:gd name="T82" fmla="*/ 108 w 220"/>
                <a:gd name="T83" fmla="*/ 22 h 108"/>
                <a:gd name="T84" fmla="*/ 127 w 220"/>
                <a:gd name="T85" fmla="*/ 23 h 108"/>
                <a:gd name="T86" fmla="*/ 155 w 220"/>
                <a:gd name="T87" fmla="*/ 19 h 108"/>
                <a:gd name="T88" fmla="*/ 164 w 220"/>
                <a:gd name="T89" fmla="*/ 15 h 108"/>
                <a:gd name="T90" fmla="*/ 174 w 220"/>
                <a:gd name="T91" fmla="*/ 14 h 108"/>
                <a:gd name="T92" fmla="*/ 182 w 220"/>
                <a:gd name="T93" fmla="*/ 6 h 108"/>
                <a:gd name="T94" fmla="*/ 201 w 220"/>
                <a:gd name="T95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0" h="108">
                  <a:moveTo>
                    <a:pt x="201" y="0"/>
                  </a:moveTo>
                  <a:lnTo>
                    <a:pt x="205" y="1"/>
                  </a:lnTo>
                  <a:lnTo>
                    <a:pt x="213" y="3"/>
                  </a:lnTo>
                  <a:lnTo>
                    <a:pt x="216" y="4"/>
                  </a:lnTo>
                  <a:lnTo>
                    <a:pt x="218" y="6"/>
                  </a:lnTo>
                  <a:lnTo>
                    <a:pt x="220" y="8"/>
                  </a:lnTo>
                  <a:lnTo>
                    <a:pt x="220" y="9"/>
                  </a:lnTo>
                  <a:lnTo>
                    <a:pt x="218" y="11"/>
                  </a:lnTo>
                  <a:lnTo>
                    <a:pt x="218" y="12"/>
                  </a:lnTo>
                  <a:lnTo>
                    <a:pt x="218" y="14"/>
                  </a:lnTo>
                  <a:lnTo>
                    <a:pt x="213" y="17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2" y="23"/>
                  </a:lnTo>
                  <a:lnTo>
                    <a:pt x="196" y="25"/>
                  </a:lnTo>
                  <a:lnTo>
                    <a:pt x="193" y="27"/>
                  </a:lnTo>
                  <a:lnTo>
                    <a:pt x="190" y="28"/>
                  </a:lnTo>
                  <a:lnTo>
                    <a:pt x="187" y="30"/>
                  </a:lnTo>
                  <a:lnTo>
                    <a:pt x="180" y="31"/>
                  </a:lnTo>
                  <a:lnTo>
                    <a:pt x="171" y="33"/>
                  </a:lnTo>
                  <a:lnTo>
                    <a:pt x="166" y="36"/>
                  </a:lnTo>
                  <a:lnTo>
                    <a:pt x="158" y="36"/>
                  </a:lnTo>
                  <a:lnTo>
                    <a:pt x="152" y="39"/>
                  </a:lnTo>
                  <a:lnTo>
                    <a:pt x="144" y="41"/>
                  </a:lnTo>
                  <a:lnTo>
                    <a:pt x="142" y="41"/>
                  </a:lnTo>
                  <a:lnTo>
                    <a:pt x="138" y="42"/>
                  </a:lnTo>
                  <a:lnTo>
                    <a:pt x="134" y="42"/>
                  </a:lnTo>
                  <a:lnTo>
                    <a:pt x="120" y="47"/>
                  </a:lnTo>
                  <a:lnTo>
                    <a:pt x="114" y="50"/>
                  </a:lnTo>
                  <a:lnTo>
                    <a:pt x="111" y="50"/>
                  </a:lnTo>
                  <a:lnTo>
                    <a:pt x="109" y="50"/>
                  </a:lnTo>
                  <a:lnTo>
                    <a:pt x="108" y="52"/>
                  </a:lnTo>
                  <a:lnTo>
                    <a:pt x="106" y="53"/>
                  </a:lnTo>
                  <a:lnTo>
                    <a:pt x="103" y="55"/>
                  </a:lnTo>
                  <a:lnTo>
                    <a:pt x="101" y="56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98" y="58"/>
                  </a:lnTo>
                  <a:lnTo>
                    <a:pt x="97" y="58"/>
                  </a:lnTo>
                  <a:lnTo>
                    <a:pt x="93" y="60"/>
                  </a:lnTo>
                  <a:lnTo>
                    <a:pt x="93" y="61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5" y="64"/>
                  </a:lnTo>
                  <a:lnTo>
                    <a:pt x="93" y="66"/>
                  </a:lnTo>
                  <a:lnTo>
                    <a:pt x="92" y="67"/>
                  </a:lnTo>
                  <a:lnTo>
                    <a:pt x="90" y="67"/>
                  </a:lnTo>
                  <a:lnTo>
                    <a:pt x="87" y="67"/>
                  </a:lnTo>
                  <a:lnTo>
                    <a:pt x="86" y="69"/>
                  </a:lnTo>
                  <a:lnTo>
                    <a:pt x="87" y="69"/>
                  </a:lnTo>
                  <a:lnTo>
                    <a:pt x="87" y="71"/>
                  </a:lnTo>
                  <a:lnTo>
                    <a:pt x="86" y="71"/>
                  </a:lnTo>
                  <a:lnTo>
                    <a:pt x="84" y="71"/>
                  </a:lnTo>
                  <a:lnTo>
                    <a:pt x="79" y="69"/>
                  </a:lnTo>
                  <a:lnTo>
                    <a:pt x="78" y="69"/>
                  </a:lnTo>
                  <a:lnTo>
                    <a:pt x="78" y="71"/>
                  </a:lnTo>
                  <a:lnTo>
                    <a:pt x="78" y="72"/>
                  </a:lnTo>
                  <a:lnTo>
                    <a:pt x="78" y="74"/>
                  </a:lnTo>
                  <a:lnTo>
                    <a:pt x="76" y="75"/>
                  </a:lnTo>
                  <a:lnTo>
                    <a:pt x="75" y="75"/>
                  </a:lnTo>
                  <a:lnTo>
                    <a:pt x="68" y="74"/>
                  </a:lnTo>
                  <a:lnTo>
                    <a:pt x="68" y="75"/>
                  </a:lnTo>
                  <a:lnTo>
                    <a:pt x="70" y="77"/>
                  </a:lnTo>
                  <a:lnTo>
                    <a:pt x="70" y="78"/>
                  </a:lnTo>
                  <a:lnTo>
                    <a:pt x="71" y="80"/>
                  </a:lnTo>
                  <a:lnTo>
                    <a:pt x="70" y="82"/>
                  </a:lnTo>
                  <a:lnTo>
                    <a:pt x="68" y="85"/>
                  </a:lnTo>
                  <a:lnTo>
                    <a:pt x="57" y="88"/>
                  </a:lnTo>
                  <a:lnTo>
                    <a:pt x="57" y="90"/>
                  </a:lnTo>
                  <a:lnTo>
                    <a:pt x="59" y="91"/>
                  </a:lnTo>
                  <a:lnTo>
                    <a:pt x="59" y="93"/>
                  </a:lnTo>
                  <a:lnTo>
                    <a:pt x="59" y="94"/>
                  </a:lnTo>
                  <a:lnTo>
                    <a:pt x="57" y="94"/>
                  </a:lnTo>
                  <a:lnTo>
                    <a:pt x="56" y="94"/>
                  </a:lnTo>
                  <a:lnTo>
                    <a:pt x="56" y="94"/>
                  </a:lnTo>
                  <a:lnTo>
                    <a:pt x="52" y="93"/>
                  </a:lnTo>
                  <a:lnTo>
                    <a:pt x="51" y="93"/>
                  </a:lnTo>
                  <a:lnTo>
                    <a:pt x="51" y="94"/>
                  </a:lnTo>
                  <a:lnTo>
                    <a:pt x="54" y="96"/>
                  </a:lnTo>
                  <a:lnTo>
                    <a:pt x="54" y="97"/>
                  </a:lnTo>
                  <a:lnTo>
                    <a:pt x="54" y="99"/>
                  </a:lnTo>
                  <a:lnTo>
                    <a:pt x="49" y="102"/>
                  </a:lnTo>
                  <a:lnTo>
                    <a:pt x="46" y="107"/>
                  </a:lnTo>
                  <a:lnTo>
                    <a:pt x="41" y="108"/>
                  </a:lnTo>
                  <a:lnTo>
                    <a:pt x="38" y="108"/>
                  </a:lnTo>
                  <a:lnTo>
                    <a:pt x="35" y="108"/>
                  </a:lnTo>
                  <a:lnTo>
                    <a:pt x="32" y="107"/>
                  </a:lnTo>
                  <a:lnTo>
                    <a:pt x="26" y="107"/>
                  </a:lnTo>
                  <a:lnTo>
                    <a:pt x="23" y="105"/>
                  </a:lnTo>
                  <a:lnTo>
                    <a:pt x="18" y="104"/>
                  </a:lnTo>
                  <a:lnTo>
                    <a:pt x="15" y="104"/>
                  </a:lnTo>
                  <a:lnTo>
                    <a:pt x="11" y="105"/>
                  </a:lnTo>
                  <a:lnTo>
                    <a:pt x="8" y="107"/>
                  </a:lnTo>
                  <a:lnTo>
                    <a:pt x="5" y="104"/>
                  </a:lnTo>
                  <a:lnTo>
                    <a:pt x="7" y="101"/>
                  </a:lnTo>
                  <a:lnTo>
                    <a:pt x="0" y="97"/>
                  </a:lnTo>
                  <a:lnTo>
                    <a:pt x="0" y="96"/>
                  </a:lnTo>
                  <a:lnTo>
                    <a:pt x="0" y="94"/>
                  </a:lnTo>
                  <a:lnTo>
                    <a:pt x="4" y="94"/>
                  </a:lnTo>
                  <a:lnTo>
                    <a:pt x="5" y="91"/>
                  </a:lnTo>
                  <a:lnTo>
                    <a:pt x="8" y="90"/>
                  </a:lnTo>
                  <a:lnTo>
                    <a:pt x="11" y="90"/>
                  </a:lnTo>
                  <a:lnTo>
                    <a:pt x="13" y="90"/>
                  </a:lnTo>
                  <a:lnTo>
                    <a:pt x="15" y="88"/>
                  </a:lnTo>
                  <a:lnTo>
                    <a:pt x="15" y="86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23" y="77"/>
                  </a:lnTo>
                  <a:lnTo>
                    <a:pt x="24" y="75"/>
                  </a:lnTo>
                  <a:lnTo>
                    <a:pt x="34" y="75"/>
                  </a:lnTo>
                  <a:lnTo>
                    <a:pt x="34" y="74"/>
                  </a:lnTo>
                  <a:lnTo>
                    <a:pt x="32" y="74"/>
                  </a:lnTo>
                  <a:lnTo>
                    <a:pt x="29" y="74"/>
                  </a:lnTo>
                  <a:lnTo>
                    <a:pt x="27" y="72"/>
                  </a:lnTo>
                  <a:lnTo>
                    <a:pt x="27" y="72"/>
                  </a:lnTo>
                  <a:lnTo>
                    <a:pt x="26" y="71"/>
                  </a:lnTo>
                  <a:lnTo>
                    <a:pt x="27" y="69"/>
                  </a:lnTo>
                  <a:lnTo>
                    <a:pt x="30" y="66"/>
                  </a:lnTo>
                  <a:lnTo>
                    <a:pt x="35" y="63"/>
                  </a:lnTo>
                  <a:lnTo>
                    <a:pt x="40" y="61"/>
                  </a:lnTo>
                  <a:lnTo>
                    <a:pt x="38" y="61"/>
                  </a:lnTo>
                  <a:lnTo>
                    <a:pt x="37" y="60"/>
                  </a:lnTo>
                  <a:lnTo>
                    <a:pt x="32" y="60"/>
                  </a:lnTo>
                  <a:lnTo>
                    <a:pt x="30" y="58"/>
                  </a:lnTo>
                  <a:lnTo>
                    <a:pt x="30" y="56"/>
                  </a:lnTo>
                  <a:lnTo>
                    <a:pt x="29" y="56"/>
                  </a:lnTo>
                  <a:lnTo>
                    <a:pt x="30" y="55"/>
                  </a:lnTo>
                  <a:lnTo>
                    <a:pt x="34" y="55"/>
                  </a:lnTo>
                  <a:lnTo>
                    <a:pt x="35" y="55"/>
                  </a:lnTo>
                  <a:lnTo>
                    <a:pt x="37" y="55"/>
                  </a:lnTo>
                  <a:lnTo>
                    <a:pt x="38" y="56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5" y="53"/>
                  </a:lnTo>
                  <a:lnTo>
                    <a:pt x="45" y="52"/>
                  </a:lnTo>
                  <a:lnTo>
                    <a:pt x="45" y="50"/>
                  </a:lnTo>
                  <a:lnTo>
                    <a:pt x="45" y="50"/>
                  </a:lnTo>
                  <a:lnTo>
                    <a:pt x="46" y="49"/>
                  </a:lnTo>
                  <a:lnTo>
                    <a:pt x="48" y="49"/>
                  </a:lnTo>
                  <a:lnTo>
                    <a:pt x="51" y="49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7" y="47"/>
                  </a:lnTo>
                  <a:lnTo>
                    <a:pt x="59" y="45"/>
                  </a:lnTo>
                  <a:lnTo>
                    <a:pt x="62" y="42"/>
                  </a:lnTo>
                  <a:lnTo>
                    <a:pt x="62" y="42"/>
                  </a:lnTo>
                  <a:lnTo>
                    <a:pt x="62" y="41"/>
                  </a:lnTo>
                  <a:lnTo>
                    <a:pt x="67" y="39"/>
                  </a:lnTo>
                  <a:lnTo>
                    <a:pt x="71" y="38"/>
                  </a:lnTo>
                  <a:lnTo>
                    <a:pt x="75" y="34"/>
                  </a:lnTo>
                  <a:lnTo>
                    <a:pt x="76" y="34"/>
                  </a:lnTo>
                  <a:lnTo>
                    <a:pt x="78" y="34"/>
                  </a:lnTo>
                  <a:lnTo>
                    <a:pt x="81" y="33"/>
                  </a:lnTo>
                  <a:lnTo>
                    <a:pt x="87" y="33"/>
                  </a:lnTo>
                  <a:lnTo>
                    <a:pt x="90" y="31"/>
                  </a:lnTo>
                  <a:lnTo>
                    <a:pt x="92" y="28"/>
                  </a:lnTo>
                  <a:lnTo>
                    <a:pt x="93" y="28"/>
                  </a:lnTo>
                  <a:lnTo>
                    <a:pt x="98" y="27"/>
                  </a:lnTo>
                  <a:lnTo>
                    <a:pt x="101" y="28"/>
                  </a:lnTo>
                  <a:lnTo>
                    <a:pt x="101" y="28"/>
                  </a:lnTo>
                  <a:lnTo>
                    <a:pt x="103" y="28"/>
                  </a:lnTo>
                  <a:lnTo>
                    <a:pt x="105" y="28"/>
                  </a:lnTo>
                  <a:lnTo>
                    <a:pt x="106" y="27"/>
                  </a:lnTo>
                  <a:lnTo>
                    <a:pt x="105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8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2" y="23"/>
                  </a:lnTo>
                  <a:lnTo>
                    <a:pt x="127" y="23"/>
                  </a:lnTo>
                  <a:lnTo>
                    <a:pt x="130" y="23"/>
                  </a:lnTo>
                  <a:lnTo>
                    <a:pt x="133" y="23"/>
                  </a:lnTo>
                  <a:lnTo>
                    <a:pt x="141" y="22"/>
                  </a:lnTo>
                  <a:lnTo>
                    <a:pt x="155" y="19"/>
                  </a:lnTo>
                  <a:lnTo>
                    <a:pt x="158" y="17"/>
                  </a:lnTo>
                  <a:lnTo>
                    <a:pt x="161" y="15"/>
                  </a:lnTo>
                  <a:lnTo>
                    <a:pt x="163" y="15"/>
                  </a:lnTo>
                  <a:lnTo>
                    <a:pt x="164" y="15"/>
                  </a:lnTo>
                  <a:lnTo>
                    <a:pt x="168" y="15"/>
                  </a:lnTo>
                  <a:lnTo>
                    <a:pt x="171" y="14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5" y="12"/>
                  </a:lnTo>
                  <a:lnTo>
                    <a:pt x="175" y="9"/>
                  </a:lnTo>
                  <a:lnTo>
                    <a:pt x="177" y="8"/>
                  </a:lnTo>
                  <a:lnTo>
                    <a:pt x="182" y="6"/>
                  </a:lnTo>
                  <a:lnTo>
                    <a:pt x="188" y="3"/>
                  </a:lnTo>
                  <a:lnTo>
                    <a:pt x="194" y="1"/>
                  </a:lnTo>
                  <a:lnTo>
                    <a:pt x="199" y="0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1" name="Freeform 77">
              <a:extLst>
                <a:ext uri="{FF2B5EF4-FFF2-40B4-BE49-F238E27FC236}">
                  <a16:creationId xmlns:a16="http://schemas.microsoft.com/office/drawing/2014/main" id="{4B616C32-059A-44DB-B890-0A83333BC7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634297" y="1993040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1 w 3"/>
                <a:gd name="T3" fmla="*/ 0 h 8"/>
                <a:gd name="T4" fmla="*/ 1 w 3"/>
                <a:gd name="T5" fmla="*/ 2 h 8"/>
                <a:gd name="T6" fmla="*/ 3 w 3"/>
                <a:gd name="T7" fmla="*/ 6 h 8"/>
                <a:gd name="T8" fmla="*/ 3 w 3"/>
                <a:gd name="T9" fmla="*/ 8 h 8"/>
                <a:gd name="T10" fmla="*/ 3 w 3"/>
                <a:gd name="T11" fmla="*/ 6 h 8"/>
                <a:gd name="T12" fmla="*/ 1 w 3"/>
                <a:gd name="T13" fmla="*/ 6 h 8"/>
                <a:gd name="T14" fmla="*/ 1 w 3"/>
                <a:gd name="T15" fmla="*/ 5 h 8"/>
                <a:gd name="T16" fmla="*/ 0 w 3"/>
                <a:gd name="T17" fmla="*/ 2 h 8"/>
                <a:gd name="T18" fmla="*/ 1 w 3"/>
                <a:gd name="T19" fmla="*/ 0 h 8"/>
                <a:gd name="T20" fmla="*/ 1 w 3"/>
                <a:gd name="T2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2" name="Freeform 78">
              <a:extLst>
                <a:ext uri="{FF2B5EF4-FFF2-40B4-BE49-F238E27FC236}">
                  <a16:creationId xmlns:a16="http://schemas.microsoft.com/office/drawing/2014/main" id="{4DE028A8-EDA8-4BFB-AFB9-58DAA5288A0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81258" y="1870240"/>
              <a:ext cx="25340" cy="21442"/>
            </a:xfrm>
            <a:custGeom>
              <a:avLst/>
              <a:gdLst>
                <a:gd name="T0" fmla="*/ 8 w 13"/>
                <a:gd name="T1" fmla="*/ 0 h 11"/>
                <a:gd name="T2" fmla="*/ 9 w 13"/>
                <a:gd name="T3" fmla="*/ 2 h 11"/>
                <a:gd name="T4" fmla="*/ 11 w 13"/>
                <a:gd name="T5" fmla="*/ 3 h 11"/>
                <a:gd name="T6" fmla="*/ 13 w 13"/>
                <a:gd name="T7" fmla="*/ 5 h 11"/>
                <a:gd name="T8" fmla="*/ 13 w 13"/>
                <a:gd name="T9" fmla="*/ 10 h 11"/>
                <a:gd name="T10" fmla="*/ 13 w 13"/>
                <a:gd name="T11" fmla="*/ 11 h 11"/>
                <a:gd name="T12" fmla="*/ 11 w 13"/>
                <a:gd name="T13" fmla="*/ 11 h 11"/>
                <a:gd name="T14" fmla="*/ 3 w 13"/>
                <a:gd name="T15" fmla="*/ 10 h 11"/>
                <a:gd name="T16" fmla="*/ 0 w 13"/>
                <a:gd name="T17" fmla="*/ 10 h 11"/>
                <a:gd name="T18" fmla="*/ 0 w 13"/>
                <a:gd name="T19" fmla="*/ 8 h 11"/>
                <a:gd name="T20" fmla="*/ 0 w 13"/>
                <a:gd name="T21" fmla="*/ 6 h 11"/>
                <a:gd name="T22" fmla="*/ 8 w 13"/>
                <a:gd name="T2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11">
                  <a:moveTo>
                    <a:pt x="8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3" y="5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3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3" name="Freeform 79">
              <a:extLst>
                <a:ext uri="{FF2B5EF4-FFF2-40B4-BE49-F238E27FC236}">
                  <a16:creationId xmlns:a16="http://schemas.microsoft.com/office/drawing/2014/main" id="{D7CA8169-16E0-4860-A31B-FA7D0B676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86" y="2008634"/>
              <a:ext cx="56528" cy="40934"/>
            </a:xfrm>
            <a:custGeom>
              <a:avLst/>
              <a:gdLst>
                <a:gd name="T0" fmla="*/ 8 w 29"/>
                <a:gd name="T1" fmla="*/ 0 h 21"/>
                <a:gd name="T2" fmla="*/ 8 w 29"/>
                <a:gd name="T3" fmla="*/ 0 h 21"/>
                <a:gd name="T4" fmla="*/ 8 w 29"/>
                <a:gd name="T5" fmla="*/ 2 h 21"/>
                <a:gd name="T6" fmla="*/ 13 w 29"/>
                <a:gd name="T7" fmla="*/ 3 h 21"/>
                <a:gd name="T8" fmla="*/ 14 w 29"/>
                <a:gd name="T9" fmla="*/ 5 h 21"/>
                <a:gd name="T10" fmla="*/ 16 w 29"/>
                <a:gd name="T11" fmla="*/ 6 h 21"/>
                <a:gd name="T12" fmla="*/ 18 w 29"/>
                <a:gd name="T13" fmla="*/ 8 h 21"/>
                <a:gd name="T14" fmla="*/ 21 w 29"/>
                <a:gd name="T15" fmla="*/ 10 h 21"/>
                <a:gd name="T16" fmla="*/ 24 w 29"/>
                <a:gd name="T17" fmla="*/ 13 h 21"/>
                <a:gd name="T18" fmla="*/ 27 w 29"/>
                <a:gd name="T19" fmla="*/ 14 h 21"/>
                <a:gd name="T20" fmla="*/ 29 w 29"/>
                <a:gd name="T21" fmla="*/ 14 h 21"/>
                <a:gd name="T22" fmla="*/ 29 w 29"/>
                <a:gd name="T23" fmla="*/ 16 h 21"/>
                <a:gd name="T24" fmla="*/ 29 w 29"/>
                <a:gd name="T25" fmla="*/ 17 h 21"/>
                <a:gd name="T26" fmla="*/ 29 w 29"/>
                <a:gd name="T27" fmla="*/ 19 h 21"/>
                <a:gd name="T28" fmla="*/ 27 w 29"/>
                <a:gd name="T29" fmla="*/ 21 h 21"/>
                <a:gd name="T30" fmla="*/ 25 w 29"/>
                <a:gd name="T31" fmla="*/ 21 h 21"/>
                <a:gd name="T32" fmla="*/ 22 w 29"/>
                <a:gd name="T33" fmla="*/ 21 h 21"/>
                <a:gd name="T34" fmla="*/ 21 w 29"/>
                <a:gd name="T35" fmla="*/ 21 h 21"/>
                <a:gd name="T36" fmla="*/ 19 w 29"/>
                <a:gd name="T37" fmla="*/ 21 h 21"/>
                <a:gd name="T38" fmla="*/ 18 w 29"/>
                <a:gd name="T39" fmla="*/ 21 h 21"/>
                <a:gd name="T40" fmla="*/ 18 w 29"/>
                <a:gd name="T41" fmla="*/ 21 h 21"/>
                <a:gd name="T42" fmla="*/ 16 w 29"/>
                <a:gd name="T43" fmla="*/ 19 h 21"/>
                <a:gd name="T44" fmla="*/ 16 w 29"/>
                <a:gd name="T45" fmla="*/ 17 h 21"/>
                <a:gd name="T46" fmla="*/ 14 w 29"/>
                <a:gd name="T47" fmla="*/ 16 h 21"/>
                <a:gd name="T48" fmla="*/ 13 w 29"/>
                <a:gd name="T49" fmla="*/ 16 h 21"/>
                <a:gd name="T50" fmla="*/ 11 w 29"/>
                <a:gd name="T51" fmla="*/ 16 h 21"/>
                <a:gd name="T52" fmla="*/ 10 w 29"/>
                <a:gd name="T53" fmla="*/ 14 h 21"/>
                <a:gd name="T54" fmla="*/ 8 w 29"/>
                <a:gd name="T55" fmla="*/ 14 h 21"/>
                <a:gd name="T56" fmla="*/ 8 w 29"/>
                <a:gd name="T57" fmla="*/ 16 h 21"/>
                <a:gd name="T58" fmla="*/ 7 w 29"/>
                <a:gd name="T59" fmla="*/ 16 h 21"/>
                <a:gd name="T60" fmla="*/ 3 w 29"/>
                <a:gd name="T61" fmla="*/ 11 h 21"/>
                <a:gd name="T62" fmla="*/ 2 w 29"/>
                <a:gd name="T63" fmla="*/ 11 h 21"/>
                <a:gd name="T64" fmla="*/ 2 w 29"/>
                <a:gd name="T65" fmla="*/ 10 h 21"/>
                <a:gd name="T66" fmla="*/ 2 w 29"/>
                <a:gd name="T67" fmla="*/ 8 h 21"/>
                <a:gd name="T68" fmla="*/ 0 w 29"/>
                <a:gd name="T69" fmla="*/ 6 h 21"/>
                <a:gd name="T70" fmla="*/ 0 w 29"/>
                <a:gd name="T71" fmla="*/ 5 h 21"/>
                <a:gd name="T72" fmla="*/ 2 w 29"/>
                <a:gd name="T73" fmla="*/ 3 h 21"/>
                <a:gd name="T74" fmla="*/ 3 w 29"/>
                <a:gd name="T75" fmla="*/ 3 h 21"/>
                <a:gd name="T76" fmla="*/ 5 w 29"/>
                <a:gd name="T77" fmla="*/ 2 h 21"/>
                <a:gd name="T78" fmla="*/ 8 w 29"/>
                <a:gd name="T79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21">
                  <a:moveTo>
                    <a:pt x="8" y="0"/>
                  </a:moveTo>
                  <a:lnTo>
                    <a:pt x="8" y="0"/>
                  </a:lnTo>
                  <a:lnTo>
                    <a:pt x="8" y="2"/>
                  </a:lnTo>
                  <a:lnTo>
                    <a:pt x="13" y="3"/>
                  </a:lnTo>
                  <a:lnTo>
                    <a:pt x="14" y="5"/>
                  </a:lnTo>
                  <a:lnTo>
                    <a:pt x="16" y="6"/>
                  </a:lnTo>
                  <a:lnTo>
                    <a:pt x="18" y="8"/>
                  </a:lnTo>
                  <a:lnTo>
                    <a:pt x="21" y="10"/>
                  </a:lnTo>
                  <a:lnTo>
                    <a:pt x="24" y="13"/>
                  </a:lnTo>
                  <a:lnTo>
                    <a:pt x="27" y="14"/>
                  </a:lnTo>
                  <a:lnTo>
                    <a:pt x="29" y="14"/>
                  </a:lnTo>
                  <a:lnTo>
                    <a:pt x="29" y="16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7" y="21"/>
                  </a:lnTo>
                  <a:lnTo>
                    <a:pt x="25" y="21"/>
                  </a:lnTo>
                  <a:lnTo>
                    <a:pt x="22" y="21"/>
                  </a:lnTo>
                  <a:lnTo>
                    <a:pt x="21" y="21"/>
                  </a:lnTo>
                  <a:lnTo>
                    <a:pt x="19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6" y="19"/>
                  </a:lnTo>
                  <a:lnTo>
                    <a:pt x="16" y="17"/>
                  </a:lnTo>
                  <a:lnTo>
                    <a:pt x="14" y="16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3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4" name="Freeform 80">
              <a:extLst>
                <a:ext uri="{FF2B5EF4-FFF2-40B4-BE49-F238E27FC236}">
                  <a16:creationId xmlns:a16="http://schemas.microsoft.com/office/drawing/2014/main" id="{6BD1DE30-F984-48F5-BF4D-7449AF403D5F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6067" y="1441411"/>
              <a:ext cx="37036" cy="17544"/>
            </a:xfrm>
            <a:custGeom>
              <a:avLst/>
              <a:gdLst>
                <a:gd name="T0" fmla="*/ 17 w 19"/>
                <a:gd name="T1" fmla="*/ 0 h 9"/>
                <a:gd name="T2" fmla="*/ 19 w 19"/>
                <a:gd name="T3" fmla="*/ 1 h 9"/>
                <a:gd name="T4" fmla="*/ 19 w 19"/>
                <a:gd name="T5" fmla="*/ 1 h 9"/>
                <a:gd name="T6" fmla="*/ 19 w 19"/>
                <a:gd name="T7" fmla="*/ 6 h 9"/>
                <a:gd name="T8" fmla="*/ 19 w 19"/>
                <a:gd name="T9" fmla="*/ 7 h 9"/>
                <a:gd name="T10" fmla="*/ 19 w 19"/>
                <a:gd name="T11" fmla="*/ 9 h 9"/>
                <a:gd name="T12" fmla="*/ 17 w 19"/>
                <a:gd name="T13" fmla="*/ 9 h 9"/>
                <a:gd name="T14" fmla="*/ 6 w 19"/>
                <a:gd name="T15" fmla="*/ 9 h 9"/>
                <a:gd name="T16" fmla="*/ 0 w 19"/>
                <a:gd name="T17" fmla="*/ 9 h 9"/>
                <a:gd name="T18" fmla="*/ 0 w 19"/>
                <a:gd name="T19" fmla="*/ 9 h 9"/>
                <a:gd name="T20" fmla="*/ 3 w 19"/>
                <a:gd name="T21" fmla="*/ 7 h 9"/>
                <a:gd name="T22" fmla="*/ 3 w 19"/>
                <a:gd name="T23" fmla="*/ 6 h 9"/>
                <a:gd name="T24" fmla="*/ 3 w 19"/>
                <a:gd name="T25" fmla="*/ 1 h 9"/>
                <a:gd name="T26" fmla="*/ 3 w 19"/>
                <a:gd name="T27" fmla="*/ 1 h 9"/>
                <a:gd name="T28" fmla="*/ 12 w 19"/>
                <a:gd name="T29" fmla="*/ 1 h 9"/>
                <a:gd name="T30" fmla="*/ 14 w 19"/>
                <a:gd name="T31" fmla="*/ 0 h 9"/>
                <a:gd name="T32" fmla="*/ 17 w 19"/>
                <a:gd name="T3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9">
                  <a:moveTo>
                    <a:pt x="17" y="0"/>
                  </a:moveTo>
                  <a:lnTo>
                    <a:pt x="19" y="1"/>
                  </a:lnTo>
                  <a:lnTo>
                    <a:pt x="19" y="1"/>
                  </a:lnTo>
                  <a:lnTo>
                    <a:pt x="19" y="6"/>
                  </a:lnTo>
                  <a:lnTo>
                    <a:pt x="19" y="7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6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1"/>
                  </a:lnTo>
                  <a:lnTo>
                    <a:pt x="3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5" name="Freeform 81">
              <a:extLst>
                <a:ext uri="{FF2B5EF4-FFF2-40B4-BE49-F238E27FC236}">
                  <a16:creationId xmlns:a16="http://schemas.microsoft.com/office/drawing/2014/main" id="{EA2E932F-AA20-4E24-BBA7-6A2730E2EC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14625" y="1443360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2 h 3"/>
                <a:gd name="T6" fmla="*/ 6 w 6"/>
                <a:gd name="T7" fmla="*/ 2 h 3"/>
                <a:gd name="T8" fmla="*/ 3 w 6"/>
                <a:gd name="T9" fmla="*/ 3 h 3"/>
                <a:gd name="T10" fmla="*/ 0 w 6"/>
                <a:gd name="T11" fmla="*/ 3 h 3"/>
                <a:gd name="T12" fmla="*/ 0 w 6"/>
                <a:gd name="T13" fmla="*/ 3 h 3"/>
                <a:gd name="T14" fmla="*/ 1 w 6"/>
                <a:gd name="T15" fmla="*/ 2 h 3"/>
                <a:gd name="T16" fmla="*/ 3 w 6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6" name="Freeform 82">
              <a:extLst>
                <a:ext uri="{FF2B5EF4-FFF2-40B4-BE49-F238E27FC236}">
                  <a16:creationId xmlns:a16="http://schemas.microsoft.com/office/drawing/2014/main" id="{BCF15151-BA78-4C75-9834-9408EC5672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5656" y="1848798"/>
              <a:ext cx="44833" cy="25340"/>
            </a:xfrm>
            <a:custGeom>
              <a:avLst/>
              <a:gdLst>
                <a:gd name="T0" fmla="*/ 14 w 23"/>
                <a:gd name="T1" fmla="*/ 0 h 13"/>
                <a:gd name="T2" fmla="*/ 16 w 23"/>
                <a:gd name="T3" fmla="*/ 0 h 13"/>
                <a:gd name="T4" fmla="*/ 17 w 23"/>
                <a:gd name="T5" fmla="*/ 2 h 13"/>
                <a:gd name="T6" fmla="*/ 19 w 23"/>
                <a:gd name="T7" fmla="*/ 2 h 13"/>
                <a:gd name="T8" fmla="*/ 20 w 23"/>
                <a:gd name="T9" fmla="*/ 5 h 13"/>
                <a:gd name="T10" fmla="*/ 22 w 23"/>
                <a:gd name="T11" fmla="*/ 5 h 13"/>
                <a:gd name="T12" fmla="*/ 23 w 23"/>
                <a:gd name="T13" fmla="*/ 6 h 13"/>
                <a:gd name="T14" fmla="*/ 23 w 23"/>
                <a:gd name="T15" fmla="*/ 8 h 13"/>
                <a:gd name="T16" fmla="*/ 23 w 23"/>
                <a:gd name="T17" fmla="*/ 10 h 13"/>
                <a:gd name="T18" fmla="*/ 20 w 23"/>
                <a:gd name="T19" fmla="*/ 10 h 13"/>
                <a:gd name="T20" fmla="*/ 14 w 23"/>
                <a:gd name="T21" fmla="*/ 11 h 13"/>
                <a:gd name="T22" fmla="*/ 11 w 23"/>
                <a:gd name="T23" fmla="*/ 11 h 13"/>
                <a:gd name="T24" fmla="*/ 6 w 23"/>
                <a:gd name="T25" fmla="*/ 13 h 13"/>
                <a:gd name="T26" fmla="*/ 5 w 23"/>
                <a:gd name="T27" fmla="*/ 13 h 13"/>
                <a:gd name="T28" fmla="*/ 3 w 23"/>
                <a:gd name="T29" fmla="*/ 13 h 13"/>
                <a:gd name="T30" fmla="*/ 1 w 23"/>
                <a:gd name="T31" fmla="*/ 13 h 13"/>
                <a:gd name="T32" fmla="*/ 0 w 23"/>
                <a:gd name="T33" fmla="*/ 13 h 13"/>
                <a:gd name="T34" fmla="*/ 0 w 23"/>
                <a:gd name="T35" fmla="*/ 11 h 13"/>
                <a:gd name="T36" fmla="*/ 0 w 23"/>
                <a:gd name="T37" fmla="*/ 10 h 13"/>
                <a:gd name="T38" fmla="*/ 1 w 23"/>
                <a:gd name="T39" fmla="*/ 8 h 13"/>
                <a:gd name="T40" fmla="*/ 0 w 23"/>
                <a:gd name="T41" fmla="*/ 5 h 13"/>
                <a:gd name="T42" fmla="*/ 3 w 23"/>
                <a:gd name="T43" fmla="*/ 2 h 13"/>
                <a:gd name="T44" fmla="*/ 6 w 23"/>
                <a:gd name="T45" fmla="*/ 2 h 13"/>
                <a:gd name="T46" fmla="*/ 14 w 23"/>
                <a:gd name="T4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" h="13">
                  <a:moveTo>
                    <a:pt x="14" y="0"/>
                  </a:moveTo>
                  <a:lnTo>
                    <a:pt x="16" y="0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0" y="10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6" y="13"/>
                  </a:lnTo>
                  <a:lnTo>
                    <a:pt x="5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8"/>
                  </a:lnTo>
                  <a:lnTo>
                    <a:pt x="0" y="5"/>
                  </a:lnTo>
                  <a:lnTo>
                    <a:pt x="3" y="2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7" name="Freeform 83">
              <a:extLst>
                <a:ext uri="{FF2B5EF4-FFF2-40B4-BE49-F238E27FC236}">
                  <a16:creationId xmlns:a16="http://schemas.microsoft.com/office/drawing/2014/main" id="{BD2F2E14-DF00-4F1E-8DF4-7A7FBE52E5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2528" y="1897529"/>
              <a:ext cx="38984" cy="19492"/>
            </a:xfrm>
            <a:custGeom>
              <a:avLst/>
              <a:gdLst>
                <a:gd name="T0" fmla="*/ 12 w 20"/>
                <a:gd name="T1" fmla="*/ 0 h 10"/>
                <a:gd name="T2" fmla="*/ 19 w 20"/>
                <a:gd name="T3" fmla="*/ 2 h 10"/>
                <a:gd name="T4" fmla="*/ 20 w 20"/>
                <a:gd name="T5" fmla="*/ 3 h 10"/>
                <a:gd name="T6" fmla="*/ 20 w 20"/>
                <a:gd name="T7" fmla="*/ 3 h 10"/>
                <a:gd name="T8" fmla="*/ 17 w 20"/>
                <a:gd name="T9" fmla="*/ 5 h 10"/>
                <a:gd name="T10" fmla="*/ 16 w 20"/>
                <a:gd name="T11" fmla="*/ 7 h 10"/>
                <a:gd name="T12" fmla="*/ 12 w 20"/>
                <a:gd name="T13" fmla="*/ 8 h 10"/>
                <a:gd name="T14" fmla="*/ 11 w 20"/>
                <a:gd name="T15" fmla="*/ 8 h 10"/>
                <a:gd name="T16" fmla="*/ 3 w 20"/>
                <a:gd name="T17" fmla="*/ 10 h 10"/>
                <a:gd name="T18" fmla="*/ 0 w 20"/>
                <a:gd name="T19" fmla="*/ 8 h 10"/>
                <a:gd name="T20" fmla="*/ 0 w 20"/>
                <a:gd name="T21" fmla="*/ 8 h 10"/>
                <a:gd name="T22" fmla="*/ 0 w 20"/>
                <a:gd name="T23" fmla="*/ 7 h 10"/>
                <a:gd name="T24" fmla="*/ 3 w 20"/>
                <a:gd name="T25" fmla="*/ 5 h 10"/>
                <a:gd name="T26" fmla="*/ 4 w 20"/>
                <a:gd name="T27" fmla="*/ 3 h 10"/>
                <a:gd name="T28" fmla="*/ 6 w 20"/>
                <a:gd name="T29" fmla="*/ 2 h 10"/>
                <a:gd name="T30" fmla="*/ 9 w 20"/>
                <a:gd name="T31" fmla="*/ 0 h 10"/>
                <a:gd name="T32" fmla="*/ 12 w 20"/>
                <a:gd name="T33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10">
                  <a:moveTo>
                    <a:pt x="12" y="0"/>
                  </a:move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17" y="5"/>
                  </a:lnTo>
                  <a:lnTo>
                    <a:pt x="16" y="7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3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3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9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8" name="Freeform 84">
              <a:extLst>
                <a:ext uri="{FF2B5EF4-FFF2-40B4-BE49-F238E27FC236}">
                  <a16:creationId xmlns:a16="http://schemas.microsoft.com/office/drawing/2014/main" id="{53C132A7-1291-4F8A-AEAE-C15B8561FE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486243"/>
              <a:ext cx="42883" cy="13645"/>
            </a:xfrm>
            <a:custGeom>
              <a:avLst/>
              <a:gdLst>
                <a:gd name="T0" fmla="*/ 2 w 22"/>
                <a:gd name="T1" fmla="*/ 0 h 7"/>
                <a:gd name="T2" fmla="*/ 3 w 22"/>
                <a:gd name="T3" fmla="*/ 0 h 7"/>
                <a:gd name="T4" fmla="*/ 5 w 22"/>
                <a:gd name="T5" fmla="*/ 2 h 7"/>
                <a:gd name="T6" fmla="*/ 6 w 22"/>
                <a:gd name="T7" fmla="*/ 0 h 7"/>
                <a:gd name="T8" fmla="*/ 19 w 22"/>
                <a:gd name="T9" fmla="*/ 3 h 7"/>
                <a:gd name="T10" fmla="*/ 22 w 22"/>
                <a:gd name="T11" fmla="*/ 5 h 7"/>
                <a:gd name="T12" fmla="*/ 22 w 22"/>
                <a:gd name="T13" fmla="*/ 5 h 7"/>
                <a:gd name="T14" fmla="*/ 11 w 22"/>
                <a:gd name="T15" fmla="*/ 7 h 7"/>
                <a:gd name="T16" fmla="*/ 8 w 22"/>
                <a:gd name="T17" fmla="*/ 7 h 7"/>
                <a:gd name="T18" fmla="*/ 8 w 22"/>
                <a:gd name="T19" fmla="*/ 3 h 7"/>
                <a:gd name="T20" fmla="*/ 6 w 22"/>
                <a:gd name="T21" fmla="*/ 3 h 7"/>
                <a:gd name="T22" fmla="*/ 2 w 22"/>
                <a:gd name="T23" fmla="*/ 3 h 7"/>
                <a:gd name="T24" fmla="*/ 0 w 22"/>
                <a:gd name="T25" fmla="*/ 2 h 7"/>
                <a:gd name="T26" fmla="*/ 0 w 22"/>
                <a:gd name="T27" fmla="*/ 0 h 7"/>
                <a:gd name="T28" fmla="*/ 2 w 22"/>
                <a:gd name="T2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" h="7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6" y="0"/>
                  </a:lnTo>
                  <a:lnTo>
                    <a:pt x="19" y="3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11" y="7"/>
                  </a:lnTo>
                  <a:lnTo>
                    <a:pt x="8" y="7"/>
                  </a:lnTo>
                  <a:lnTo>
                    <a:pt x="8" y="3"/>
                  </a:lnTo>
                  <a:lnTo>
                    <a:pt x="6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9" name="Freeform 85">
              <a:extLst>
                <a:ext uri="{FF2B5EF4-FFF2-40B4-BE49-F238E27FC236}">
                  <a16:creationId xmlns:a16="http://schemas.microsoft.com/office/drawing/2014/main" id="{E5900A7F-76C2-4C5B-AECF-E0458CBAAC7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846849"/>
              <a:ext cx="19492" cy="5848"/>
            </a:xfrm>
            <a:custGeom>
              <a:avLst/>
              <a:gdLst>
                <a:gd name="T0" fmla="*/ 3 w 10"/>
                <a:gd name="T1" fmla="*/ 0 h 3"/>
                <a:gd name="T2" fmla="*/ 10 w 10"/>
                <a:gd name="T3" fmla="*/ 3 h 3"/>
                <a:gd name="T4" fmla="*/ 10 w 10"/>
                <a:gd name="T5" fmla="*/ 3 h 3"/>
                <a:gd name="T6" fmla="*/ 3 w 10"/>
                <a:gd name="T7" fmla="*/ 3 h 3"/>
                <a:gd name="T8" fmla="*/ 0 w 10"/>
                <a:gd name="T9" fmla="*/ 1 h 3"/>
                <a:gd name="T10" fmla="*/ 2 w 10"/>
                <a:gd name="T11" fmla="*/ 0 h 3"/>
                <a:gd name="T12" fmla="*/ 3 w 10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3">
                  <a:moveTo>
                    <a:pt x="3" y="0"/>
                  </a:moveTo>
                  <a:lnTo>
                    <a:pt x="10" y="3"/>
                  </a:lnTo>
                  <a:lnTo>
                    <a:pt x="10" y="3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0" name="Freeform 86">
              <a:extLst>
                <a:ext uri="{FF2B5EF4-FFF2-40B4-BE49-F238E27FC236}">
                  <a16:creationId xmlns:a16="http://schemas.microsoft.com/office/drawing/2014/main" id="{2C0DB47E-D09C-4E67-B8E9-04CAD2384BA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89645" y="1846849"/>
              <a:ext cx="17544" cy="5848"/>
            </a:xfrm>
            <a:custGeom>
              <a:avLst/>
              <a:gdLst>
                <a:gd name="T0" fmla="*/ 8 w 9"/>
                <a:gd name="T1" fmla="*/ 0 h 3"/>
                <a:gd name="T2" fmla="*/ 9 w 9"/>
                <a:gd name="T3" fmla="*/ 0 h 3"/>
                <a:gd name="T4" fmla="*/ 9 w 9"/>
                <a:gd name="T5" fmla="*/ 0 h 3"/>
                <a:gd name="T6" fmla="*/ 8 w 9"/>
                <a:gd name="T7" fmla="*/ 3 h 3"/>
                <a:gd name="T8" fmla="*/ 6 w 9"/>
                <a:gd name="T9" fmla="*/ 3 h 3"/>
                <a:gd name="T10" fmla="*/ 1 w 9"/>
                <a:gd name="T11" fmla="*/ 3 h 3"/>
                <a:gd name="T12" fmla="*/ 0 w 9"/>
                <a:gd name="T13" fmla="*/ 3 h 3"/>
                <a:gd name="T14" fmla="*/ 0 w 9"/>
                <a:gd name="T15" fmla="*/ 3 h 3"/>
                <a:gd name="T16" fmla="*/ 3 w 9"/>
                <a:gd name="T17" fmla="*/ 1 h 3"/>
                <a:gd name="T18" fmla="*/ 8 w 9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3">
                  <a:moveTo>
                    <a:pt x="8" y="0"/>
                  </a:moveTo>
                  <a:lnTo>
                    <a:pt x="9" y="0"/>
                  </a:lnTo>
                  <a:lnTo>
                    <a:pt x="9" y="0"/>
                  </a:lnTo>
                  <a:lnTo>
                    <a:pt x="8" y="3"/>
                  </a:lnTo>
                  <a:lnTo>
                    <a:pt x="6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1" name="Freeform 87">
              <a:extLst>
                <a:ext uri="{FF2B5EF4-FFF2-40B4-BE49-F238E27FC236}">
                  <a16:creationId xmlns:a16="http://schemas.microsoft.com/office/drawing/2014/main" id="{97DA415D-332F-485C-BA5F-CD40DD93CD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52610" y="1870240"/>
              <a:ext cx="23391" cy="11695"/>
            </a:xfrm>
            <a:custGeom>
              <a:avLst/>
              <a:gdLst>
                <a:gd name="T0" fmla="*/ 4 w 12"/>
                <a:gd name="T1" fmla="*/ 0 h 6"/>
                <a:gd name="T2" fmla="*/ 8 w 12"/>
                <a:gd name="T3" fmla="*/ 0 h 6"/>
                <a:gd name="T4" fmla="*/ 9 w 12"/>
                <a:gd name="T5" fmla="*/ 0 h 6"/>
                <a:gd name="T6" fmla="*/ 12 w 12"/>
                <a:gd name="T7" fmla="*/ 2 h 6"/>
                <a:gd name="T8" fmla="*/ 9 w 12"/>
                <a:gd name="T9" fmla="*/ 2 h 6"/>
                <a:gd name="T10" fmla="*/ 8 w 12"/>
                <a:gd name="T11" fmla="*/ 5 h 6"/>
                <a:gd name="T12" fmla="*/ 8 w 12"/>
                <a:gd name="T13" fmla="*/ 5 h 6"/>
                <a:gd name="T14" fmla="*/ 9 w 12"/>
                <a:gd name="T15" fmla="*/ 6 h 6"/>
                <a:gd name="T16" fmla="*/ 8 w 12"/>
                <a:gd name="T17" fmla="*/ 6 h 6"/>
                <a:gd name="T18" fmla="*/ 8 w 12"/>
                <a:gd name="T19" fmla="*/ 6 h 6"/>
                <a:gd name="T20" fmla="*/ 8 w 12"/>
                <a:gd name="T21" fmla="*/ 6 h 6"/>
                <a:gd name="T22" fmla="*/ 4 w 12"/>
                <a:gd name="T23" fmla="*/ 6 h 6"/>
                <a:gd name="T24" fmla="*/ 1 w 12"/>
                <a:gd name="T25" fmla="*/ 5 h 6"/>
                <a:gd name="T26" fmla="*/ 0 w 12"/>
                <a:gd name="T27" fmla="*/ 3 h 6"/>
                <a:gd name="T28" fmla="*/ 1 w 12"/>
                <a:gd name="T29" fmla="*/ 2 h 6"/>
                <a:gd name="T30" fmla="*/ 1 w 12"/>
                <a:gd name="T31" fmla="*/ 0 h 6"/>
                <a:gd name="T32" fmla="*/ 4 w 12"/>
                <a:gd name="T3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" h="6">
                  <a:moveTo>
                    <a:pt x="4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9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9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4" y="6"/>
                  </a:lnTo>
                  <a:lnTo>
                    <a:pt x="1" y="5"/>
                  </a:lnTo>
                  <a:lnTo>
                    <a:pt x="0" y="3"/>
                  </a:lnTo>
                  <a:lnTo>
                    <a:pt x="1" y="2"/>
                  </a:lnTo>
                  <a:lnTo>
                    <a:pt x="1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2" name="Freeform 88">
              <a:extLst>
                <a:ext uri="{FF2B5EF4-FFF2-40B4-BE49-F238E27FC236}">
                  <a16:creationId xmlns:a16="http://schemas.microsoft.com/office/drawing/2014/main" id="{14AA04E1-0421-4689-816D-B0FD86CA7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8523" y="1827357"/>
              <a:ext cx="109156" cy="37036"/>
            </a:xfrm>
            <a:custGeom>
              <a:avLst/>
              <a:gdLst>
                <a:gd name="T0" fmla="*/ 34 w 56"/>
                <a:gd name="T1" fmla="*/ 0 h 19"/>
                <a:gd name="T2" fmla="*/ 37 w 56"/>
                <a:gd name="T3" fmla="*/ 0 h 19"/>
                <a:gd name="T4" fmla="*/ 41 w 56"/>
                <a:gd name="T5" fmla="*/ 2 h 19"/>
                <a:gd name="T6" fmla="*/ 43 w 56"/>
                <a:gd name="T7" fmla="*/ 3 h 19"/>
                <a:gd name="T8" fmla="*/ 54 w 56"/>
                <a:gd name="T9" fmla="*/ 10 h 19"/>
                <a:gd name="T10" fmla="*/ 56 w 56"/>
                <a:gd name="T11" fmla="*/ 11 h 19"/>
                <a:gd name="T12" fmla="*/ 56 w 56"/>
                <a:gd name="T13" fmla="*/ 13 h 19"/>
                <a:gd name="T14" fmla="*/ 56 w 56"/>
                <a:gd name="T15" fmla="*/ 19 h 19"/>
                <a:gd name="T16" fmla="*/ 56 w 56"/>
                <a:gd name="T17" fmla="*/ 19 h 19"/>
                <a:gd name="T18" fmla="*/ 52 w 56"/>
                <a:gd name="T19" fmla="*/ 19 h 19"/>
                <a:gd name="T20" fmla="*/ 46 w 56"/>
                <a:gd name="T21" fmla="*/ 19 h 19"/>
                <a:gd name="T22" fmla="*/ 43 w 56"/>
                <a:gd name="T23" fmla="*/ 19 h 19"/>
                <a:gd name="T24" fmla="*/ 40 w 56"/>
                <a:gd name="T25" fmla="*/ 19 h 19"/>
                <a:gd name="T26" fmla="*/ 37 w 56"/>
                <a:gd name="T27" fmla="*/ 17 h 19"/>
                <a:gd name="T28" fmla="*/ 29 w 56"/>
                <a:gd name="T29" fmla="*/ 17 h 19"/>
                <a:gd name="T30" fmla="*/ 22 w 56"/>
                <a:gd name="T31" fmla="*/ 14 h 19"/>
                <a:gd name="T32" fmla="*/ 16 w 56"/>
                <a:gd name="T33" fmla="*/ 13 h 19"/>
                <a:gd name="T34" fmla="*/ 15 w 56"/>
                <a:gd name="T35" fmla="*/ 13 h 19"/>
                <a:gd name="T36" fmla="*/ 11 w 56"/>
                <a:gd name="T37" fmla="*/ 13 h 19"/>
                <a:gd name="T38" fmla="*/ 7 w 56"/>
                <a:gd name="T39" fmla="*/ 16 h 19"/>
                <a:gd name="T40" fmla="*/ 5 w 56"/>
                <a:gd name="T41" fmla="*/ 16 h 19"/>
                <a:gd name="T42" fmla="*/ 2 w 56"/>
                <a:gd name="T43" fmla="*/ 16 h 19"/>
                <a:gd name="T44" fmla="*/ 0 w 56"/>
                <a:gd name="T45" fmla="*/ 14 h 19"/>
                <a:gd name="T46" fmla="*/ 5 w 56"/>
                <a:gd name="T47" fmla="*/ 13 h 19"/>
                <a:gd name="T48" fmla="*/ 8 w 56"/>
                <a:gd name="T49" fmla="*/ 13 h 19"/>
                <a:gd name="T50" fmla="*/ 11 w 56"/>
                <a:gd name="T51" fmla="*/ 13 h 19"/>
                <a:gd name="T52" fmla="*/ 15 w 56"/>
                <a:gd name="T53" fmla="*/ 10 h 19"/>
                <a:gd name="T54" fmla="*/ 16 w 56"/>
                <a:gd name="T55" fmla="*/ 8 h 19"/>
                <a:gd name="T56" fmla="*/ 18 w 56"/>
                <a:gd name="T57" fmla="*/ 3 h 19"/>
                <a:gd name="T58" fmla="*/ 19 w 56"/>
                <a:gd name="T59" fmla="*/ 2 h 19"/>
                <a:gd name="T60" fmla="*/ 21 w 56"/>
                <a:gd name="T61" fmla="*/ 2 h 19"/>
                <a:gd name="T62" fmla="*/ 22 w 56"/>
                <a:gd name="T63" fmla="*/ 2 h 19"/>
                <a:gd name="T64" fmla="*/ 24 w 56"/>
                <a:gd name="T65" fmla="*/ 2 h 19"/>
                <a:gd name="T66" fmla="*/ 30 w 56"/>
                <a:gd name="T67" fmla="*/ 0 h 19"/>
                <a:gd name="T68" fmla="*/ 34 w 56"/>
                <a:gd name="T6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6" h="19">
                  <a:moveTo>
                    <a:pt x="34" y="0"/>
                  </a:moveTo>
                  <a:lnTo>
                    <a:pt x="37" y="0"/>
                  </a:lnTo>
                  <a:lnTo>
                    <a:pt x="41" y="2"/>
                  </a:lnTo>
                  <a:lnTo>
                    <a:pt x="43" y="3"/>
                  </a:lnTo>
                  <a:lnTo>
                    <a:pt x="54" y="10"/>
                  </a:lnTo>
                  <a:lnTo>
                    <a:pt x="56" y="11"/>
                  </a:lnTo>
                  <a:lnTo>
                    <a:pt x="56" y="13"/>
                  </a:lnTo>
                  <a:lnTo>
                    <a:pt x="56" y="19"/>
                  </a:lnTo>
                  <a:lnTo>
                    <a:pt x="56" y="19"/>
                  </a:lnTo>
                  <a:lnTo>
                    <a:pt x="52" y="19"/>
                  </a:lnTo>
                  <a:lnTo>
                    <a:pt x="46" y="19"/>
                  </a:lnTo>
                  <a:lnTo>
                    <a:pt x="43" y="19"/>
                  </a:lnTo>
                  <a:lnTo>
                    <a:pt x="40" y="19"/>
                  </a:lnTo>
                  <a:lnTo>
                    <a:pt x="37" y="17"/>
                  </a:lnTo>
                  <a:lnTo>
                    <a:pt x="29" y="17"/>
                  </a:lnTo>
                  <a:lnTo>
                    <a:pt x="22" y="14"/>
                  </a:lnTo>
                  <a:lnTo>
                    <a:pt x="16" y="13"/>
                  </a:lnTo>
                  <a:lnTo>
                    <a:pt x="15" y="13"/>
                  </a:lnTo>
                  <a:lnTo>
                    <a:pt x="11" y="13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5" y="13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5" y="10"/>
                  </a:lnTo>
                  <a:lnTo>
                    <a:pt x="16" y="8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3" name="Freeform 89">
              <a:extLst>
                <a:ext uri="{FF2B5EF4-FFF2-40B4-BE49-F238E27FC236}">
                  <a16:creationId xmlns:a16="http://schemas.microsoft.com/office/drawing/2014/main" id="{ED713300-EFF6-4DDE-9042-257E1ABD512C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7548" y="1667521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3 h 3"/>
                <a:gd name="T4" fmla="*/ 3 w 3"/>
                <a:gd name="T5" fmla="*/ 3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0 h 3"/>
                <a:gd name="T12" fmla="*/ 1 w 3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4" name="Freeform 90">
              <a:extLst>
                <a:ext uri="{FF2B5EF4-FFF2-40B4-BE49-F238E27FC236}">
                  <a16:creationId xmlns:a16="http://schemas.microsoft.com/office/drawing/2014/main" id="{ADA3C474-865C-414C-909E-25E05AF0EE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3698" y="1731845"/>
              <a:ext cx="128649" cy="46781"/>
            </a:xfrm>
            <a:custGeom>
              <a:avLst/>
              <a:gdLst>
                <a:gd name="T0" fmla="*/ 5 w 66"/>
                <a:gd name="T1" fmla="*/ 0 h 24"/>
                <a:gd name="T2" fmla="*/ 8 w 66"/>
                <a:gd name="T3" fmla="*/ 3 h 24"/>
                <a:gd name="T4" fmla="*/ 8 w 66"/>
                <a:gd name="T5" fmla="*/ 5 h 24"/>
                <a:gd name="T6" fmla="*/ 9 w 66"/>
                <a:gd name="T7" fmla="*/ 7 h 24"/>
                <a:gd name="T8" fmla="*/ 13 w 66"/>
                <a:gd name="T9" fmla="*/ 7 h 24"/>
                <a:gd name="T10" fmla="*/ 19 w 66"/>
                <a:gd name="T11" fmla="*/ 5 h 24"/>
                <a:gd name="T12" fmla="*/ 19 w 66"/>
                <a:gd name="T13" fmla="*/ 5 h 24"/>
                <a:gd name="T14" fmla="*/ 33 w 66"/>
                <a:gd name="T15" fmla="*/ 5 h 24"/>
                <a:gd name="T16" fmla="*/ 33 w 66"/>
                <a:gd name="T17" fmla="*/ 7 h 24"/>
                <a:gd name="T18" fmla="*/ 33 w 66"/>
                <a:gd name="T19" fmla="*/ 8 h 24"/>
                <a:gd name="T20" fmla="*/ 33 w 66"/>
                <a:gd name="T21" fmla="*/ 8 h 24"/>
                <a:gd name="T22" fmla="*/ 33 w 66"/>
                <a:gd name="T23" fmla="*/ 10 h 24"/>
                <a:gd name="T24" fmla="*/ 35 w 66"/>
                <a:gd name="T25" fmla="*/ 11 h 24"/>
                <a:gd name="T26" fmla="*/ 39 w 66"/>
                <a:gd name="T27" fmla="*/ 11 h 24"/>
                <a:gd name="T28" fmla="*/ 43 w 66"/>
                <a:gd name="T29" fmla="*/ 10 h 24"/>
                <a:gd name="T30" fmla="*/ 50 w 66"/>
                <a:gd name="T31" fmla="*/ 11 h 24"/>
                <a:gd name="T32" fmla="*/ 57 w 66"/>
                <a:gd name="T33" fmla="*/ 11 h 24"/>
                <a:gd name="T34" fmla="*/ 60 w 66"/>
                <a:gd name="T35" fmla="*/ 13 h 24"/>
                <a:gd name="T36" fmla="*/ 62 w 66"/>
                <a:gd name="T37" fmla="*/ 14 h 24"/>
                <a:gd name="T38" fmla="*/ 63 w 66"/>
                <a:gd name="T39" fmla="*/ 14 h 24"/>
                <a:gd name="T40" fmla="*/ 65 w 66"/>
                <a:gd name="T41" fmla="*/ 14 h 24"/>
                <a:gd name="T42" fmla="*/ 65 w 66"/>
                <a:gd name="T43" fmla="*/ 13 h 24"/>
                <a:gd name="T44" fmla="*/ 66 w 66"/>
                <a:gd name="T45" fmla="*/ 13 h 24"/>
                <a:gd name="T46" fmla="*/ 66 w 66"/>
                <a:gd name="T47" fmla="*/ 13 h 24"/>
                <a:gd name="T48" fmla="*/ 65 w 66"/>
                <a:gd name="T49" fmla="*/ 19 h 24"/>
                <a:gd name="T50" fmla="*/ 63 w 66"/>
                <a:gd name="T51" fmla="*/ 21 h 24"/>
                <a:gd name="T52" fmla="*/ 60 w 66"/>
                <a:gd name="T53" fmla="*/ 22 h 24"/>
                <a:gd name="T54" fmla="*/ 52 w 66"/>
                <a:gd name="T55" fmla="*/ 24 h 24"/>
                <a:gd name="T56" fmla="*/ 49 w 66"/>
                <a:gd name="T57" fmla="*/ 24 h 24"/>
                <a:gd name="T58" fmla="*/ 41 w 66"/>
                <a:gd name="T59" fmla="*/ 24 h 24"/>
                <a:gd name="T60" fmla="*/ 30 w 66"/>
                <a:gd name="T61" fmla="*/ 24 h 24"/>
                <a:gd name="T62" fmla="*/ 27 w 66"/>
                <a:gd name="T63" fmla="*/ 22 h 24"/>
                <a:gd name="T64" fmla="*/ 25 w 66"/>
                <a:gd name="T65" fmla="*/ 22 h 24"/>
                <a:gd name="T66" fmla="*/ 22 w 66"/>
                <a:gd name="T67" fmla="*/ 19 h 24"/>
                <a:gd name="T68" fmla="*/ 21 w 66"/>
                <a:gd name="T69" fmla="*/ 19 h 24"/>
                <a:gd name="T70" fmla="*/ 16 w 66"/>
                <a:gd name="T71" fmla="*/ 18 h 24"/>
                <a:gd name="T72" fmla="*/ 14 w 66"/>
                <a:gd name="T73" fmla="*/ 18 h 24"/>
                <a:gd name="T74" fmla="*/ 11 w 66"/>
                <a:gd name="T75" fmla="*/ 16 h 24"/>
                <a:gd name="T76" fmla="*/ 8 w 66"/>
                <a:gd name="T77" fmla="*/ 14 h 24"/>
                <a:gd name="T78" fmla="*/ 0 w 66"/>
                <a:gd name="T79" fmla="*/ 11 h 24"/>
                <a:gd name="T80" fmla="*/ 0 w 66"/>
                <a:gd name="T81" fmla="*/ 10 h 24"/>
                <a:gd name="T82" fmla="*/ 2 w 66"/>
                <a:gd name="T83" fmla="*/ 7 h 24"/>
                <a:gd name="T84" fmla="*/ 2 w 66"/>
                <a:gd name="T85" fmla="*/ 3 h 24"/>
                <a:gd name="T86" fmla="*/ 3 w 66"/>
                <a:gd name="T87" fmla="*/ 2 h 24"/>
                <a:gd name="T88" fmla="*/ 5 w 66"/>
                <a:gd name="T8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24">
                  <a:moveTo>
                    <a:pt x="5" y="0"/>
                  </a:moveTo>
                  <a:lnTo>
                    <a:pt x="8" y="3"/>
                  </a:lnTo>
                  <a:lnTo>
                    <a:pt x="8" y="5"/>
                  </a:lnTo>
                  <a:lnTo>
                    <a:pt x="9" y="7"/>
                  </a:lnTo>
                  <a:lnTo>
                    <a:pt x="13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33" y="5"/>
                  </a:lnTo>
                  <a:lnTo>
                    <a:pt x="33" y="7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9" y="11"/>
                  </a:lnTo>
                  <a:lnTo>
                    <a:pt x="43" y="10"/>
                  </a:lnTo>
                  <a:lnTo>
                    <a:pt x="50" y="11"/>
                  </a:lnTo>
                  <a:lnTo>
                    <a:pt x="57" y="11"/>
                  </a:lnTo>
                  <a:lnTo>
                    <a:pt x="60" y="13"/>
                  </a:lnTo>
                  <a:lnTo>
                    <a:pt x="62" y="14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5" y="19"/>
                  </a:lnTo>
                  <a:lnTo>
                    <a:pt x="63" y="21"/>
                  </a:lnTo>
                  <a:lnTo>
                    <a:pt x="60" y="22"/>
                  </a:lnTo>
                  <a:lnTo>
                    <a:pt x="52" y="24"/>
                  </a:lnTo>
                  <a:lnTo>
                    <a:pt x="49" y="24"/>
                  </a:lnTo>
                  <a:lnTo>
                    <a:pt x="41" y="24"/>
                  </a:lnTo>
                  <a:lnTo>
                    <a:pt x="30" y="24"/>
                  </a:lnTo>
                  <a:lnTo>
                    <a:pt x="27" y="22"/>
                  </a:lnTo>
                  <a:lnTo>
                    <a:pt x="25" y="22"/>
                  </a:lnTo>
                  <a:lnTo>
                    <a:pt x="22" y="19"/>
                  </a:lnTo>
                  <a:lnTo>
                    <a:pt x="21" y="19"/>
                  </a:lnTo>
                  <a:lnTo>
                    <a:pt x="16" y="18"/>
                  </a:lnTo>
                  <a:lnTo>
                    <a:pt x="14" y="18"/>
                  </a:lnTo>
                  <a:lnTo>
                    <a:pt x="11" y="16"/>
                  </a:lnTo>
                  <a:lnTo>
                    <a:pt x="8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2" y="3"/>
                  </a:lnTo>
                  <a:lnTo>
                    <a:pt x="3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5" name="Freeform 91">
              <a:extLst>
                <a:ext uri="{FF2B5EF4-FFF2-40B4-BE49-F238E27FC236}">
                  <a16:creationId xmlns:a16="http://schemas.microsoft.com/office/drawing/2014/main" id="{51CD2F19-1271-4C5C-9F0B-B5052B10AD40}"/>
                </a:ext>
              </a:extLst>
            </p:cNvPr>
            <p:cNvSpPr>
              <a:spLocks/>
            </p:cNvSpPr>
            <p:nvPr/>
          </p:nvSpPr>
          <p:spPr bwMode="auto">
            <a:xfrm>
              <a:off x="9946073" y="1665571"/>
              <a:ext cx="27289" cy="5848"/>
            </a:xfrm>
            <a:custGeom>
              <a:avLst/>
              <a:gdLst>
                <a:gd name="T0" fmla="*/ 14 w 14"/>
                <a:gd name="T1" fmla="*/ 0 h 3"/>
                <a:gd name="T2" fmla="*/ 12 w 14"/>
                <a:gd name="T3" fmla="*/ 0 h 3"/>
                <a:gd name="T4" fmla="*/ 12 w 14"/>
                <a:gd name="T5" fmla="*/ 3 h 3"/>
                <a:gd name="T6" fmla="*/ 11 w 14"/>
                <a:gd name="T7" fmla="*/ 3 h 3"/>
                <a:gd name="T8" fmla="*/ 0 w 14"/>
                <a:gd name="T9" fmla="*/ 3 h 3"/>
                <a:gd name="T10" fmla="*/ 1 w 14"/>
                <a:gd name="T11" fmla="*/ 3 h 3"/>
                <a:gd name="T12" fmla="*/ 4 w 14"/>
                <a:gd name="T13" fmla="*/ 0 h 3"/>
                <a:gd name="T14" fmla="*/ 14 w 14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" h="3">
                  <a:moveTo>
                    <a:pt x="14" y="0"/>
                  </a:moveTo>
                  <a:lnTo>
                    <a:pt x="12" y="0"/>
                  </a:lnTo>
                  <a:lnTo>
                    <a:pt x="12" y="3"/>
                  </a:lnTo>
                  <a:lnTo>
                    <a:pt x="1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6" name="Freeform 92">
              <a:extLst>
                <a:ext uri="{FF2B5EF4-FFF2-40B4-BE49-F238E27FC236}">
                  <a16:creationId xmlns:a16="http://schemas.microsoft.com/office/drawing/2014/main" id="{1CE4CC83-09CD-47F2-ACC5-0E14CAF26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61078" y="1698708"/>
              <a:ext cx="9747" cy="5848"/>
            </a:xfrm>
            <a:custGeom>
              <a:avLst/>
              <a:gdLst>
                <a:gd name="T0" fmla="*/ 5 w 5"/>
                <a:gd name="T1" fmla="*/ 0 h 3"/>
                <a:gd name="T2" fmla="*/ 5 w 5"/>
                <a:gd name="T3" fmla="*/ 0 h 3"/>
                <a:gd name="T4" fmla="*/ 5 w 5"/>
                <a:gd name="T5" fmla="*/ 0 h 3"/>
                <a:gd name="T6" fmla="*/ 5 w 5"/>
                <a:gd name="T7" fmla="*/ 2 h 3"/>
                <a:gd name="T8" fmla="*/ 4 w 5"/>
                <a:gd name="T9" fmla="*/ 3 h 3"/>
                <a:gd name="T10" fmla="*/ 0 w 5"/>
                <a:gd name="T11" fmla="*/ 2 h 3"/>
                <a:gd name="T12" fmla="*/ 2 w 5"/>
                <a:gd name="T13" fmla="*/ 0 h 3"/>
                <a:gd name="T14" fmla="*/ 5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5" y="0"/>
                  </a:moveTo>
                  <a:lnTo>
                    <a:pt x="5" y="0"/>
                  </a:ln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7" name="Freeform 93">
              <a:extLst>
                <a:ext uri="{FF2B5EF4-FFF2-40B4-BE49-F238E27FC236}">
                  <a16:creationId xmlns:a16="http://schemas.microsoft.com/office/drawing/2014/main" id="{D30000E6-1FDF-43FC-97E8-6C5E7F9A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5051" y="1390731"/>
              <a:ext cx="50680" cy="25340"/>
            </a:xfrm>
            <a:custGeom>
              <a:avLst/>
              <a:gdLst>
                <a:gd name="T0" fmla="*/ 13 w 26"/>
                <a:gd name="T1" fmla="*/ 0 h 13"/>
                <a:gd name="T2" fmla="*/ 13 w 26"/>
                <a:gd name="T3" fmla="*/ 0 h 13"/>
                <a:gd name="T4" fmla="*/ 15 w 26"/>
                <a:gd name="T5" fmla="*/ 2 h 13"/>
                <a:gd name="T6" fmla="*/ 19 w 26"/>
                <a:gd name="T7" fmla="*/ 2 h 13"/>
                <a:gd name="T8" fmla="*/ 21 w 26"/>
                <a:gd name="T9" fmla="*/ 4 h 13"/>
                <a:gd name="T10" fmla="*/ 22 w 26"/>
                <a:gd name="T11" fmla="*/ 5 h 13"/>
                <a:gd name="T12" fmla="*/ 24 w 26"/>
                <a:gd name="T13" fmla="*/ 7 h 13"/>
                <a:gd name="T14" fmla="*/ 26 w 26"/>
                <a:gd name="T15" fmla="*/ 8 h 13"/>
                <a:gd name="T16" fmla="*/ 26 w 26"/>
                <a:gd name="T17" fmla="*/ 10 h 13"/>
                <a:gd name="T18" fmla="*/ 24 w 26"/>
                <a:gd name="T19" fmla="*/ 11 h 13"/>
                <a:gd name="T20" fmla="*/ 21 w 26"/>
                <a:gd name="T21" fmla="*/ 13 h 13"/>
                <a:gd name="T22" fmla="*/ 16 w 26"/>
                <a:gd name="T23" fmla="*/ 13 h 13"/>
                <a:gd name="T24" fmla="*/ 11 w 26"/>
                <a:gd name="T25" fmla="*/ 11 h 13"/>
                <a:gd name="T26" fmla="*/ 8 w 26"/>
                <a:gd name="T27" fmla="*/ 8 h 13"/>
                <a:gd name="T28" fmla="*/ 3 w 26"/>
                <a:gd name="T29" fmla="*/ 7 h 13"/>
                <a:gd name="T30" fmla="*/ 0 w 26"/>
                <a:gd name="T31" fmla="*/ 4 h 13"/>
                <a:gd name="T32" fmla="*/ 3 w 26"/>
                <a:gd name="T33" fmla="*/ 4 h 13"/>
                <a:gd name="T34" fmla="*/ 7 w 26"/>
                <a:gd name="T35" fmla="*/ 4 h 13"/>
                <a:gd name="T36" fmla="*/ 13 w 26"/>
                <a:gd name="T3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" h="13">
                  <a:moveTo>
                    <a:pt x="13" y="0"/>
                  </a:moveTo>
                  <a:lnTo>
                    <a:pt x="13" y="0"/>
                  </a:lnTo>
                  <a:lnTo>
                    <a:pt x="15" y="2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6" y="8"/>
                  </a:lnTo>
                  <a:lnTo>
                    <a:pt x="26" y="10"/>
                  </a:lnTo>
                  <a:lnTo>
                    <a:pt x="24" y="11"/>
                  </a:lnTo>
                  <a:lnTo>
                    <a:pt x="21" y="13"/>
                  </a:lnTo>
                  <a:lnTo>
                    <a:pt x="16" y="13"/>
                  </a:lnTo>
                  <a:lnTo>
                    <a:pt x="11" y="11"/>
                  </a:lnTo>
                  <a:lnTo>
                    <a:pt x="8" y="8"/>
                  </a:lnTo>
                  <a:lnTo>
                    <a:pt x="3" y="7"/>
                  </a:lnTo>
                  <a:lnTo>
                    <a:pt x="0" y="4"/>
                  </a:lnTo>
                  <a:lnTo>
                    <a:pt x="3" y="4"/>
                  </a:lnTo>
                  <a:lnTo>
                    <a:pt x="7" y="4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8" name="Freeform 94">
              <a:extLst>
                <a:ext uri="{FF2B5EF4-FFF2-40B4-BE49-F238E27FC236}">
                  <a16:creationId xmlns:a16="http://schemas.microsoft.com/office/drawing/2014/main" id="{6ED0D6C0-122F-4D4B-8791-E03C406F047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2167" y="1805915"/>
              <a:ext cx="27289" cy="21442"/>
            </a:xfrm>
            <a:custGeom>
              <a:avLst/>
              <a:gdLst>
                <a:gd name="T0" fmla="*/ 11 w 14"/>
                <a:gd name="T1" fmla="*/ 0 h 11"/>
                <a:gd name="T2" fmla="*/ 12 w 14"/>
                <a:gd name="T3" fmla="*/ 2 h 11"/>
                <a:gd name="T4" fmla="*/ 14 w 14"/>
                <a:gd name="T5" fmla="*/ 2 h 11"/>
                <a:gd name="T6" fmla="*/ 14 w 14"/>
                <a:gd name="T7" fmla="*/ 3 h 11"/>
                <a:gd name="T8" fmla="*/ 14 w 14"/>
                <a:gd name="T9" fmla="*/ 3 h 11"/>
                <a:gd name="T10" fmla="*/ 14 w 14"/>
                <a:gd name="T11" fmla="*/ 6 h 11"/>
                <a:gd name="T12" fmla="*/ 14 w 14"/>
                <a:gd name="T13" fmla="*/ 8 h 11"/>
                <a:gd name="T14" fmla="*/ 6 w 14"/>
                <a:gd name="T15" fmla="*/ 11 h 11"/>
                <a:gd name="T16" fmla="*/ 4 w 14"/>
                <a:gd name="T17" fmla="*/ 11 h 11"/>
                <a:gd name="T18" fmla="*/ 1 w 14"/>
                <a:gd name="T19" fmla="*/ 8 h 11"/>
                <a:gd name="T20" fmla="*/ 0 w 14"/>
                <a:gd name="T21" fmla="*/ 3 h 11"/>
                <a:gd name="T22" fmla="*/ 1 w 14"/>
                <a:gd name="T23" fmla="*/ 2 h 11"/>
                <a:gd name="T24" fmla="*/ 3 w 14"/>
                <a:gd name="T25" fmla="*/ 2 h 11"/>
                <a:gd name="T26" fmla="*/ 4 w 14"/>
                <a:gd name="T27" fmla="*/ 2 h 11"/>
                <a:gd name="T28" fmla="*/ 11 w 14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1">
                  <a:moveTo>
                    <a:pt x="11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6" y="11"/>
                  </a:lnTo>
                  <a:lnTo>
                    <a:pt x="4" y="11"/>
                  </a:lnTo>
                  <a:lnTo>
                    <a:pt x="1" y="8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4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9" name="Freeform 95">
              <a:extLst>
                <a:ext uri="{FF2B5EF4-FFF2-40B4-BE49-F238E27FC236}">
                  <a16:creationId xmlns:a16="http://schemas.microsoft.com/office/drawing/2014/main" id="{D14803D1-950F-42EC-826F-EB4A53D2CF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6401" y="1950157"/>
              <a:ext cx="27289" cy="9747"/>
            </a:xfrm>
            <a:custGeom>
              <a:avLst/>
              <a:gdLst>
                <a:gd name="T0" fmla="*/ 11 w 14"/>
                <a:gd name="T1" fmla="*/ 0 h 5"/>
                <a:gd name="T2" fmla="*/ 12 w 14"/>
                <a:gd name="T3" fmla="*/ 2 h 5"/>
                <a:gd name="T4" fmla="*/ 12 w 14"/>
                <a:gd name="T5" fmla="*/ 2 h 5"/>
                <a:gd name="T6" fmla="*/ 14 w 14"/>
                <a:gd name="T7" fmla="*/ 3 h 5"/>
                <a:gd name="T8" fmla="*/ 9 w 14"/>
                <a:gd name="T9" fmla="*/ 5 h 5"/>
                <a:gd name="T10" fmla="*/ 7 w 14"/>
                <a:gd name="T11" fmla="*/ 5 h 5"/>
                <a:gd name="T12" fmla="*/ 6 w 14"/>
                <a:gd name="T13" fmla="*/ 3 h 5"/>
                <a:gd name="T14" fmla="*/ 6 w 14"/>
                <a:gd name="T15" fmla="*/ 3 h 5"/>
                <a:gd name="T16" fmla="*/ 4 w 14"/>
                <a:gd name="T17" fmla="*/ 3 h 5"/>
                <a:gd name="T18" fmla="*/ 4 w 14"/>
                <a:gd name="T19" fmla="*/ 5 h 5"/>
                <a:gd name="T20" fmla="*/ 3 w 14"/>
                <a:gd name="T21" fmla="*/ 5 h 5"/>
                <a:gd name="T22" fmla="*/ 0 w 14"/>
                <a:gd name="T23" fmla="*/ 3 h 5"/>
                <a:gd name="T24" fmla="*/ 0 w 14"/>
                <a:gd name="T25" fmla="*/ 2 h 5"/>
                <a:gd name="T26" fmla="*/ 1 w 14"/>
                <a:gd name="T27" fmla="*/ 2 h 5"/>
                <a:gd name="T28" fmla="*/ 1 w 14"/>
                <a:gd name="T29" fmla="*/ 2 h 5"/>
                <a:gd name="T30" fmla="*/ 1 w 14"/>
                <a:gd name="T31" fmla="*/ 2 h 5"/>
                <a:gd name="T32" fmla="*/ 3 w 14"/>
                <a:gd name="T33" fmla="*/ 2 h 5"/>
                <a:gd name="T34" fmla="*/ 11 w 14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" h="5">
                  <a:moveTo>
                    <a:pt x="11" y="0"/>
                  </a:move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9" y="5"/>
                  </a:lnTo>
                  <a:lnTo>
                    <a:pt x="7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3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0" name="Freeform 96">
              <a:extLst>
                <a:ext uri="{FF2B5EF4-FFF2-40B4-BE49-F238E27FC236}">
                  <a16:creationId xmlns:a16="http://schemas.microsoft.com/office/drawing/2014/main" id="{03966C14-BE44-4D3B-B30A-EB5C28F202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7188" y="198719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0 h 3"/>
                <a:gd name="T4" fmla="*/ 3 w 3"/>
                <a:gd name="T5" fmla="*/ 0 h 3"/>
                <a:gd name="T6" fmla="*/ 3 w 3"/>
                <a:gd name="T7" fmla="*/ 2 h 3"/>
                <a:gd name="T8" fmla="*/ 3 w 3"/>
                <a:gd name="T9" fmla="*/ 3 h 3"/>
                <a:gd name="T10" fmla="*/ 0 w 3"/>
                <a:gd name="T11" fmla="*/ 2 h 3"/>
                <a:gd name="T12" fmla="*/ 0 w 3"/>
                <a:gd name="T13" fmla="*/ 2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1" name="Freeform 97">
              <a:extLst>
                <a:ext uri="{FF2B5EF4-FFF2-40B4-BE49-F238E27FC236}">
                  <a16:creationId xmlns:a16="http://schemas.microsoft.com/office/drawing/2014/main" id="{F0B0E976-C8C8-4D88-A4D7-0E0D60793B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04730" y="2051517"/>
              <a:ext cx="11695" cy="37036"/>
            </a:xfrm>
            <a:custGeom>
              <a:avLst/>
              <a:gdLst>
                <a:gd name="T0" fmla="*/ 5 w 6"/>
                <a:gd name="T1" fmla="*/ 0 h 19"/>
                <a:gd name="T2" fmla="*/ 6 w 6"/>
                <a:gd name="T3" fmla="*/ 0 h 19"/>
                <a:gd name="T4" fmla="*/ 6 w 6"/>
                <a:gd name="T5" fmla="*/ 2 h 19"/>
                <a:gd name="T6" fmla="*/ 6 w 6"/>
                <a:gd name="T7" fmla="*/ 3 h 19"/>
                <a:gd name="T8" fmla="*/ 6 w 6"/>
                <a:gd name="T9" fmla="*/ 5 h 19"/>
                <a:gd name="T10" fmla="*/ 3 w 6"/>
                <a:gd name="T11" fmla="*/ 6 h 19"/>
                <a:gd name="T12" fmla="*/ 3 w 6"/>
                <a:gd name="T13" fmla="*/ 6 h 19"/>
                <a:gd name="T14" fmla="*/ 3 w 6"/>
                <a:gd name="T15" fmla="*/ 10 h 19"/>
                <a:gd name="T16" fmla="*/ 3 w 6"/>
                <a:gd name="T17" fmla="*/ 11 h 19"/>
                <a:gd name="T18" fmla="*/ 3 w 6"/>
                <a:gd name="T19" fmla="*/ 14 h 19"/>
                <a:gd name="T20" fmla="*/ 5 w 6"/>
                <a:gd name="T21" fmla="*/ 16 h 19"/>
                <a:gd name="T22" fmla="*/ 6 w 6"/>
                <a:gd name="T23" fmla="*/ 17 h 19"/>
                <a:gd name="T24" fmla="*/ 5 w 6"/>
                <a:gd name="T25" fmla="*/ 17 h 19"/>
                <a:gd name="T26" fmla="*/ 5 w 6"/>
                <a:gd name="T27" fmla="*/ 19 h 19"/>
                <a:gd name="T28" fmla="*/ 5 w 6"/>
                <a:gd name="T29" fmla="*/ 19 h 19"/>
                <a:gd name="T30" fmla="*/ 5 w 6"/>
                <a:gd name="T31" fmla="*/ 17 h 19"/>
                <a:gd name="T32" fmla="*/ 5 w 6"/>
                <a:gd name="T33" fmla="*/ 16 h 19"/>
                <a:gd name="T34" fmla="*/ 3 w 6"/>
                <a:gd name="T35" fmla="*/ 16 h 19"/>
                <a:gd name="T36" fmla="*/ 0 w 6"/>
                <a:gd name="T37" fmla="*/ 14 h 19"/>
                <a:gd name="T38" fmla="*/ 0 w 6"/>
                <a:gd name="T39" fmla="*/ 13 h 19"/>
                <a:gd name="T40" fmla="*/ 0 w 6"/>
                <a:gd name="T41" fmla="*/ 11 h 19"/>
                <a:gd name="T42" fmla="*/ 0 w 6"/>
                <a:gd name="T43" fmla="*/ 8 h 19"/>
                <a:gd name="T44" fmla="*/ 0 w 6"/>
                <a:gd name="T45" fmla="*/ 6 h 19"/>
                <a:gd name="T46" fmla="*/ 0 w 6"/>
                <a:gd name="T47" fmla="*/ 5 h 19"/>
                <a:gd name="T48" fmla="*/ 3 w 6"/>
                <a:gd name="T49" fmla="*/ 3 h 19"/>
                <a:gd name="T50" fmla="*/ 5 w 6"/>
                <a:gd name="T51" fmla="*/ 2 h 19"/>
                <a:gd name="T52" fmla="*/ 5 w 6"/>
                <a:gd name="T5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" h="19">
                  <a:moveTo>
                    <a:pt x="5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3"/>
                  </a:lnTo>
                  <a:lnTo>
                    <a:pt x="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10"/>
                  </a:lnTo>
                  <a:lnTo>
                    <a:pt x="3" y="11"/>
                  </a:lnTo>
                  <a:lnTo>
                    <a:pt x="3" y="14"/>
                  </a:lnTo>
                  <a:lnTo>
                    <a:pt x="5" y="16"/>
                  </a:lnTo>
                  <a:lnTo>
                    <a:pt x="6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7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2" name="Freeform 98">
              <a:extLst>
                <a:ext uri="{FF2B5EF4-FFF2-40B4-BE49-F238E27FC236}">
                  <a16:creationId xmlns:a16="http://schemas.microsoft.com/office/drawing/2014/main" id="{381506EE-0FCE-42EE-A765-0CFF1DC79E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1855" y="2033975"/>
              <a:ext cx="46781" cy="21442"/>
            </a:xfrm>
            <a:custGeom>
              <a:avLst/>
              <a:gdLst>
                <a:gd name="T0" fmla="*/ 8 w 24"/>
                <a:gd name="T1" fmla="*/ 0 h 11"/>
                <a:gd name="T2" fmla="*/ 24 w 24"/>
                <a:gd name="T3" fmla="*/ 3 h 11"/>
                <a:gd name="T4" fmla="*/ 24 w 24"/>
                <a:gd name="T5" fmla="*/ 3 h 11"/>
                <a:gd name="T6" fmla="*/ 24 w 24"/>
                <a:gd name="T7" fmla="*/ 4 h 11"/>
                <a:gd name="T8" fmla="*/ 24 w 24"/>
                <a:gd name="T9" fmla="*/ 6 h 11"/>
                <a:gd name="T10" fmla="*/ 22 w 24"/>
                <a:gd name="T11" fmla="*/ 6 h 11"/>
                <a:gd name="T12" fmla="*/ 22 w 24"/>
                <a:gd name="T13" fmla="*/ 6 h 11"/>
                <a:gd name="T14" fmla="*/ 22 w 24"/>
                <a:gd name="T15" fmla="*/ 9 h 11"/>
                <a:gd name="T16" fmla="*/ 21 w 24"/>
                <a:gd name="T17" fmla="*/ 11 h 11"/>
                <a:gd name="T18" fmla="*/ 21 w 24"/>
                <a:gd name="T19" fmla="*/ 11 h 11"/>
                <a:gd name="T20" fmla="*/ 16 w 24"/>
                <a:gd name="T21" fmla="*/ 11 h 11"/>
                <a:gd name="T22" fmla="*/ 8 w 24"/>
                <a:gd name="T23" fmla="*/ 9 h 11"/>
                <a:gd name="T24" fmla="*/ 5 w 24"/>
                <a:gd name="T25" fmla="*/ 8 h 11"/>
                <a:gd name="T26" fmla="*/ 3 w 24"/>
                <a:gd name="T27" fmla="*/ 6 h 11"/>
                <a:gd name="T28" fmla="*/ 0 w 24"/>
                <a:gd name="T29" fmla="*/ 4 h 11"/>
                <a:gd name="T30" fmla="*/ 0 w 24"/>
                <a:gd name="T31" fmla="*/ 4 h 11"/>
                <a:gd name="T32" fmla="*/ 0 w 24"/>
                <a:gd name="T33" fmla="*/ 3 h 11"/>
                <a:gd name="T34" fmla="*/ 2 w 24"/>
                <a:gd name="T35" fmla="*/ 3 h 11"/>
                <a:gd name="T36" fmla="*/ 5 w 24"/>
                <a:gd name="T37" fmla="*/ 0 h 11"/>
                <a:gd name="T38" fmla="*/ 7 w 24"/>
                <a:gd name="T39" fmla="*/ 0 h 11"/>
                <a:gd name="T40" fmla="*/ 8 w 24"/>
                <a:gd name="T41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4" h="11">
                  <a:moveTo>
                    <a:pt x="8" y="0"/>
                  </a:moveTo>
                  <a:lnTo>
                    <a:pt x="24" y="3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9"/>
                  </a:lnTo>
                  <a:lnTo>
                    <a:pt x="21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3" name="Freeform 99">
              <a:extLst>
                <a:ext uri="{FF2B5EF4-FFF2-40B4-BE49-F238E27FC236}">
                  <a16:creationId xmlns:a16="http://schemas.microsoft.com/office/drawing/2014/main" id="{BBDA9275-D8BF-4923-9564-874B039ED33A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2503" y="1698708"/>
              <a:ext cx="235856" cy="85766"/>
            </a:xfrm>
            <a:custGeom>
              <a:avLst/>
              <a:gdLst>
                <a:gd name="T0" fmla="*/ 28 w 121"/>
                <a:gd name="T1" fmla="*/ 0 h 44"/>
                <a:gd name="T2" fmla="*/ 32 w 121"/>
                <a:gd name="T3" fmla="*/ 2 h 44"/>
                <a:gd name="T4" fmla="*/ 38 w 121"/>
                <a:gd name="T5" fmla="*/ 5 h 44"/>
                <a:gd name="T6" fmla="*/ 46 w 121"/>
                <a:gd name="T7" fmla="*/ 11 h 44"/>
                <a:gd name="T8" fmla="*/ 49 w 121"/>
                <a:gd name="T9" fmla="*/ 11 h 44"/>
                <a:gd name="T10" fmla="*/ 52 w 121"/>
                <a:gd name="T11" fmla="*/ 14 h 44"/>
                <a:gd name="T12" fmla="*/ 54 w 121"/>
                <a:gd name="T13" fmla="*/ 16 h 44"/>
                <a:gd name="T14" fmla="*/ 57 w 121"/>
                <a:gd name="T15" fmla="*/ 16 h 44"/>
                <a:gd name="T16" fmla="*/ 58 w 121"/>
                <a:gd name="T17" fmla="*/ 14 h 44"/>
                <a:gd name="T18" fmla="*/ 58 w 121"/>
                <a:gd name="T19" fmla="*/ 11 h 44"/>
                <a:gd name="T20" fmla="*/ 58 w 121"/>
                <a:gd name="T21" fmla="*/ 8 h 44"/>
                <a:gd name="T22" fmla="*/ 60 w 121"/>
                <a:gd name="T23" fmla="*/ 6 h 44"/>
                <a:gd name="T24" fmla="*/ 66 w 121"/>
                <a:gd name="T25" fmla="*/ 2 h 44"/>
                <a:gd name="T26" fmla="*/ 74 w 121"/>
                <a:gd name="T27" fmla="*/ 5 h 44"/>
                <a:gd name="T28" fmla="*/ 84 w 121"/>
                <a:gd name="T29" fmla="*/ 9 h 44"/>
                <a:gd name="T30" fmla="*/ 90 w 121"/>
                <a:gd name="T31" fmla="*/ 11 h 44"/>
                <a:gd name="T32" fmla="*/ 96 w 121"/>
                <a:gd name="T33" fmla="*/ 9 h 44"/>
                <a:gd name="T34" fmla="*/ 120 w 121"/>
                <a:gd name="T35" fmla="*/ 17 h 44"/>
                <a:gd name="T36" fmla="*/ 121 w 121"/>
                <a:gd name="T37" fmla="*/ 19 h 44"/>
                <a:gd name="T38" fmla="*/ 114 w 121"/>
                <a:gd name="T39" fmla="*/ 22 h 44"/>
                <a:gd name="T40" fmla="*/ 114 w 121"/>
                <a:gd name="T41" fmla="*/ 25 h 44"/>
                <a:gd name="T42" fmla="*/ 109 w 121"/>
                <a:gd name="T43" fmla="*/ 31 h 44"/>
                <a:gd name="T44" fmla="*/ 102 w 121"/>
                <a:gd name="T45" fmla="*/ 33 h 44"/>
                <a:gd name="T46" fmla="*/ 93 w 121"/>
                <a:gd name="T47" fmla="*/ 33 h 44"/>
                <a:gd name="T48" fmla="*/ 87 w 121"/>
                <a:gd name="T49" fmla="*/ 28 h 44"/>
                <a:gd name="T50" fmla="*/ 84 w 121"/>
                <a:gd name="T51" fmla="*/ 25 h 44"/>
                <a:gd name="T52" fmla="*/ 84 w 121"/>
                <a:gd name="T53" fmla="*/ 19 h 44"/>
                <a:gd name="T54" fmla="*/ 88 w 121"/>
                <a:gd name="T55" fmla="*/ 16 h 44"/>
                <a:gd name="T56" fmla="*/ 87 w 121"/>
                <a:gd name="T57" fmla="*/ 14 h 44"/>
                <a:gd name="T58" fmla="*/ 77 w 121"/>
                <a:gd name="T59" fmla="*/ 14 h 44"/>
                <a:gd name="T60" fmla="*/ 76 w 121"/>
                <a:gd name="T61" fmla="*/ 22 h 44"/>
                <a:gd name="T62" fmla="*/ 77 w 121"/>
                <a:gd name="T63" fmla="*/ 25 h 44"/>
                <a:gd name="T64" fmla="*/ 84 w 121"/>
                <a:gd name="T65" fmla="*/ 31 h 44"/>
                <a:gd name="T66" fmla="*/ 90 w 121"/>
                <a:gd name="T67" fmla="*/ 36 h 44"/>
                <a:gd name="T68" fmla="*/ 82 w 121"/>
                <a:gd name="T69" fmla="*/ 39 h 44"/>
                <a:gd name="T70" fmla="*/ 79 w 121"/>
                <a:gd name="T71" fmla="*/ 39 h 44"/>
                <a:gd name="T72" fmla="*/ 76 w 121"/>
                <a:gd name="T73" fmla="*/ 38 h 44"/>
                <a:gd name="T74" fmla="*/ 73 w 121"/>
                <a:gd name="T75" fmla="*/ 35 h 44"/>
                <a:gd name="T76" fmla="*/ 66 w 121"/>
                <a:gd name="T77" fmla="*/ 36 h 44"/>
                <a:gd name="T78" fmla="*/ 54 w 121"/>
                <a:gd name="T79" fmla="*/ 38 h 44"/>
                <a:gd name="T80" fmla="*/ 49 w 121"/>
                <a:gd name="T81" fmla="*/ 39 h 44"/>
                <a:gd name="T82" fmla="*/ 41 w 121"/>
                <a:gd name="T83" fmla="*/ 36 h 44"/>
                <a:gd name="T84" fmla="*/ 39 w 121"/>
                <a:gd name="T85" fmla="*/ 36 h 44"/>
                <a:gd name="T86" fmla="*/ 38 w 121"/>
                <a:gd name="T87" fmla="*/ 39 h 44"/>
                <a:gd name="T88" fmla="*/ 35 w 121"/>
                <a:gd name="T89" fmla="*/ 44 h 44"/>
                <a:gd name="T90" fmla="*/ 32 w 121"/>
                <a:gd name="T91" fmla="*/ 44 h 44"/>
                <a:gd name="T92" fmla="*/ 28 w 121"/>
                <a:gd name="T93" fmla="*/ 44 h 44"/>
                <a:gd name="T94" fmla="*/ 16 w 121"/>
                <a:gd name="T95" fmla="*/ 39 h 44"/>
                <a:gd name="T96" fmla="*/ 11 w 121"/>
                <a:gd name="T97" fmla="*/ 35 h 44"/>
                <a:gd name="T98" fmla="*/ 8 w 121"/>
                <a:gd name="T99" fmla="*/ 33 h 44"/>
                <a:gd name="T100" fmla="*/ 2 w 121"/>
                <a:gd name="T101" fmla="*/ 28 h 44"/>
                <a:gd name="T102" fmla="*/ 0 w 121"/>
                <a:gd name="T103" fmla="*/ 25 h 44"/>
                <a:gd name="T104" fmla="*/ 3 w 121"/>
                <a:gd name="T105" fmla="*/ 25 h 44"/>
                <a:gd name="T106" fmla="*/ 5 w 121"/>
                <a:gd name="T107" fmla="*/ 19 h 44"/>
                <a:gd name="T108" fmla="*/ 6 w 121"/>
                <a:gd name="T109" fmla="*/ 13 h 44"/>
                <a:gd name="T110" fmla="*/ 9 w 121"/>
                <a:gd name="T111" fmla="*/ 11 h 44"/>
                <a:gd name="T112" fmla="*/ 9 w 121"/>
                <a:gd name="T113" fmla="*/ 6 h 44"/>
                <a:gd name="T114" fmla="*/ 13 w 121"/>
                <a:gd name="T115" fmla="*/ 5 h 44"/>
                <a:gd name="T116" fmla="*/ 16 w 121"/>
                <a:gd name="T117" fmla="*/ 5 h 44"/>
                <a:gd name="T118" fmla="*/ 19 w 121"/>
                <a:gd name="T119" fmla="*/ 2 h 44"/>
                <a:gd name="T120" fmla="*/ 27 w 121"/>
                <a:gd name="T12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1" h="44">
                  <a:moveTo>
                    <a:pt x="27" y="0"/>
                  </a:moveTo>
                  <a:lnTo>
                    <a:pt x="28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3" y="3"/>
                  </a:lnTo>
                  <a:lnTo>
                    <a:pt x="38" y="5"/>
                  </a:lnTo>
                  <a:lnTo>
                    <a:pt x="41" y="6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57" y="16"/>
                  </a:lnTo>
                  <a:lnTo>
                    <a:pt x="57" y="16"/>
                  </a:lnTo>
                  <a:lnTo>
                    <a:pt x="58" y="14"/>
                  </a:lnTo>
                  <a:lnTo>
                    <a:pt x="58" y="13"/>
                  </a:lnTo>
                  <a:lnTo>
                    <a:pt x="58" y="11"/>
                  </a:lnTo>
                  <a:lnTo>
                    <a:pt x="58" y="9"/>
                  </a:lnTo>
                  <a:lnTo>
                    <a:pt x="58" y="8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3" y="3"/>
                  </a:lnTo>
                  <a:lnTo>
                    <a:pt x="66" y="2"/>
                  </a:lnTo>
                  <a:lnTo>
                    <a:pt x="69" y="2"/>
                  </a:lnTo>
                  <a:lnTo>
                    <a:pt x="74" y="5"/>
                  </a:lnTo>
                  <a:lnTo>
                    <a:pt x="80" y="8"/>
                  </a:lnTo>
                  <a:lnTo>
                    <a:pt x="84" y="9"/>
                  </a:lnTo>
                  <a:lnTo>
                    <a:pt x="87" y="11"/>
                  </a:lnTo>
                  <a:lnTo>
                    <a:pt x="90" y="11"/>
                  </a:lnTo>
                  <a:lnTo>
                    <a:pt x="93" y="11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120" y="17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17" y="20"/>
                  </a:lnTo>
                  <a:lnTo>
                    <a:pt x="114" y="22"/>
                  </a:lnTo>
                  <a:lnTo>
                    <a:pt x="114" y="24"/>
                  </a:lnTo>
                  <a:lnTo>
                    <a:pt x="114" y="25"/>
                  </a:lnTo>
                  <a:lnTo>
                    <a:pt x="115" y="27"/>
                  </a:lnTo>
                  <a:lnTo>
                    <a:pt x="109" y="31"/>
                  </a:lnTo>
                  <a:lnTo>
                    <a:pt x="106" y="33"/>
                  </a:lnTo>
                  <a:lnTo>
                    <a:pt x="102" y="33"/>
                  </a:lnTo>
                  <a:lnTo>
                    <a:pt x="98" y="33"/>
                  </a:lnTo>
                  <a:lnTo>
                    <a:pt x="93" y="33"/>
                  </a:lnTo>
                  <a:lnTo>
                    <a:pt x="90" y="31"/>
                  </a:lnTo>
                  <a:lnTo>
                    <a:pt x="87" y="28"/>
                  </a:lnTo>
                  <a:lnTo>
                    <a:pt x="85" y="27"/>
                  </a:lnTo>
                  <a:lnTo>
                    <a:pt x="84" y="25"/>
                  </a:lnTo>
                  <a:lnTo>
                    <a:pt x="84" y="22"/>
                  </a:lnTo>
                  <a:lnTo>
                    <a:pt x="84" y="19"/>
                  </a:lnTo>
                  <a:lnTo>
                    <a:pt x="87" y="19"/>
                  </a:lnTo>
                  <a:lnTo>
                    <a:pt x="88" y="16"/>
                  </a:lnTo>
                  <a:lnTo>
                    <a:pt x="88" y="16"/>
                  </a:lnTo>
                  <a:lnTo>
                    <a:pt x="87" y="14"/>
                  </a:lnTo>
                  <a:lnTo>
                    <a:pt x="82" y="14"/>
                  </a:lnTo>
                  <a:lnTo>
                    <a:pt x="77" y="14"/>
                  </a:lnTo>
                  <a:lnTo>
                    <a:pt x="74" y="16"/>
                  </a:lnTo>
                  <a:lnTo>
                    <a:pt x="76" y="22"/>
                  </a:lnTo>
                  <a:lnTo>
                    <a:pt x="76" y="24"/>
                  </a:lnTo>
                  <a:lnTo>
                    <a:pt x="77" y="25"/>
                  </a:lnTo>
                  <a:lnTo>
                    <a:pt x="82" y="31"/>
                  </a:lnTo>
                  <a:lnTo>
                    <a:pt x="84" y="31"/>
                  </a:lnTo>
                  <a:lnTo>
                    <a:pt x="87" y="33"/>
                  </a:lnTo>
                  <a:lnTo>
                    <a:pt x="90" y="36"/>
                  </a:lnTo>
                  <a:lnTo>
                    <a:pt x="85" y="39"/>
                  </a:lnTo>
                  <a:lnTo>
                    <a:pt x="82" y="39"/>
                  </a:lnTo>
                  <a:lnTo>
                    <a:pt x="80" y="39"/>
                  </a:lnTo>
                  <a:lnTo>
                    <a:pt x="79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6" y="36"/>
                  </a:lnTo>
                  <a:lnTo>
                    <a:pt x="73" y="35"/>
                  </a:lnTo>
                  <a:lnTo>
                    <a:pt x="69" y="35"/>
                  </a:lnTo>
                  <a:lnTo>
                    <a:pt x="66" y="36"/>
                  </a:lnTo>
                  <a:lnTo>
                    <a:pt x="63" y="38"/>
                  </a:lnTo>
                  <a:lnTo>
                    <a:pt x="54" y="38"/>
                  </a:lnTo>
                  <a:lnTo>
                    <a:pt x="52" y="39"/>
                  </a:lnTo>
                  <a:lnTo>
                    <a:pt x="49" y="39"/>
                  </a:lnTo>
                  <a:lnTo>
                    <a:pt x="44" y="38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8" y="38"/>
                  </a:lnTo>
                  <a:lnTo>
                    <a:pt x="38" y="39"/>
                  </a:lnTo>
                  <a:lnTo>
                    <a:pt x="36" y="42"/>
                  </a:lnTo>
                  <a:lnTo>
                    <a:pt x="35" y="44"/>
                  </a:lnTo>
                  <a:lnTo>
                    <a:pt x="33" y="44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28" y="44"/>
                  </a:lnTo>
                  <a:lnTo>
                    <a:pt x="17" y="41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1" y="35"/>
                  </a:lnTo>
                  <a:lnTo>
                    <a:pt x="9" y="33"/>
                  </a:lnTo>
                  <a:lnTo>
                    <a:pt x="8" y="33"/>
                  </a:lnTo>
                  <a:lnTo>
                    <a:pt x="5" y="31"/>
                  </a:lnTo>
                  <a:lnTo>
                    <a:pt x="2" y="28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5" y="19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3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4" name="Freeform 100">
              <a:extLst>
                <a:ext uri="{FF2B5EF4-FFF2-40B4-BE49-F238E27FC236}">
                  <a16:creationId xmlns:a16="http://schemas.microsoft.com/office/drawing/2014/main" id="{E227AA03-FB25-4220-B9D5-67700132D6E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86287" y="1630485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0 h 3"/>
                <a:gd name="T6" fmla="*/ 6 w 6"/>
                <a:gd name="T7" fmla="*/ 2 h 3"/>
                <a:gd name="T8" fmla="*/ 6 w 6"/>
                <a:gd name="T9" fmla="*/ 2 h 3"/>
                <a:gd name="T10" fmla="*/ 3 w 6"/>
                <a:gd name="T11" fmla="*/ 3 h 3"/>
                <a:gd name="T12" fmla="*/ 2 w 6"/>
                <a:gd name="T13" fmla="*/ 3 h 3"/>
                <a:gd name="T14" fmla="*/ 0 w 6"/>
                <a:gd name="T15" fmla="*/ 2 h 3"/>
                <a:gd name="T16" fmla="*/ 2 w 6"/>
                <a:gd name="T17" fmla="*/ 0 h 3"/>
                <a:gd name="T18" fmla="*/ 3 w 6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5" name="Freeform 101">
              <a:extLst>
                <a:ext uri="{FF2B5EF4-FFF2-40B4-BE49-F238E27FC236}">
                  <a16:creationId xmlns:a16="http://schemas.microsoft.com/office/drawing/2014/main" id="{F709CFEA-EF0E-4608-BDBC-434CC0B2D87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3150" y="1570060"/>
              <a:ext cx="17544" cy="7797"/>
            </a:xfrm>
            <a:custGeom>
              <a:avLst/>
              <a:gdLst>
                <a:gd name="T0" fmla="*/ 6 w 9"/>
                <a:gd name="T1" fmla="*/ 0 h 4"/>
                <a:gd name="T2" fmla="*/ 8 w 9"/>
                <a:gd name="T3" fmla="*/ 0 h 4"/>
                <a:gd name="T4" fmla="*/ 9 w 9"/>
                <a:gd name="T5" fmla="*/ 0 h 4"/>
                <a:gd name="T6" fmla="*/ 9 w 9"/>
                <a:gd name="T7" fmla="*/ 1 h 4"/>
                <a:gd name="T8" fmla="*/ 9 w 9"/>
                <a:gd name="T9" fmla="*/ 3 h 4"/>
                <a:gd name="T10" fmla="*/ 9 w 9"/>
                <a:gd name="T11" fmla="*/ 3 h 4"/>
                <a:gd name="T12" fmla="*/ 6 w 9"/>
                <a:gd name="T13" fmla="*/ 3 h 4"/>
                <a:gd name="T14" fmla="*/ 6 w 9"/>
                <a:gd name="T15" fmla="*/ 3 h 4"/>
                <a:gd name="T16" fmla="*/ 3 w 9"/>
                <a:gd name="T17" fmla="*/ 4 h 4"/>
                <a:gd name="T18" fmla="*/ 1 w 9"/>
                <a:gd name="T19" fmla="*/ 4 h 4"/>
                <a:gd name="T20" fmla="*/ 0 w 9"/>
                <a:gd name="T21" fmla="*/ 3 h 4"/>
                <a:gd name="T22" fmla="*/ 0 w 9"/>
                <a:gd name="T23" fmla="*/ 3 h 4"/>
                <a:gd name="T24" fmla="*/ 4 w 9"/>
                <a:gd name="T25" fmla="*/ 1 h 4"/>
                <a:gd name="T26" fmla="*/ 6 w 9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4">
                  <a:moveTo>
                    <a:pt x="6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9" y="1"/>
                  </a:lnTo>
                  <a:lnTo>
                    <a:pt x="9" y="3"/>
                  </a:lnTo>
                  <a:lnTo>
                    <a:pt x="9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6" name="Freeform 102">
              <a:extLst>
                <a:ext uri="{FF2B5EF4-FFF2-40B4-BE49-F238E27FC236}">
                  <a16:creationId xmlns:a16="http://schemas.microsoft.com/office/drawing/2014/main" id="{A8C193CB-BEF0-4330-81D6-AE85263393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62126" y="1501836"/>
              <a:ext cx="171531" cy="91614"/>
            </a:xfrm>
            <a:custGeom>
              <a:avLst/>
              <a:gdLst>
                <a:gd name="T0" fmla="*/ 50 w 88"/>
                <a:gd name="T1" fmla="*/ 2 h 47"/>
                <a:gd name="T2" fmla="*/ 55 w 88"/>
                <a:gd name="T3" fmla="*/ 5 h 47"/>
                <a:gd name="T4" fmla="*/ 54 w 88"/>
                <a:gd name="T5" fmla="*/ 5 h 47"/>
                <a:gd name="T6" fmla="*/ 50 w 88"/>
                <a:gd name="T7" fmla="*/ 8 h 47"/>
                <a:gd name="T8" fmla="*/ 46 w 88"/>
                <a:gd name="T9" fmla="*/ 17 h 47"/>
                <a:gd name="T10" fmla="*/ 47 w 88"/>
                <a:gd name="T11" fmla="*/ 17 h 47"/>
                <a:gd name="T12" fmla="*/ 52 w 88"/>
                <a:gd name="T13" fmla="*/ 13 h 47"/>
                <a:gd name="T14" fmla="*/ 55 w 88"/>
                <a:gd name="T15" fmla="*/ 13 h 47"/>
                <a:gd name="T16" fmla="*/ 60 w 88"/>
                <a:gd name="T17" fmla="*/ 10 h 47"/>
                <a:gd name="T18" fmla="*/ 65 w 88"/>
                <a:gd name="T19" fmla="*/ 10 h 47"/>
                <a:gd name="T20" fmla="*/ 68 w 88"/>
                <a:gd name="T21" fmla="*/ 11 h 47"/>
                <a:gd name="T22" fmla="*/ 74 w 88"/>
                <a:gd name="T23" fmla="*/ 14 h 47"/>
                <a:gd name="T24" fmla="*/ 76 w 88"/>
                <a:gd name="T25" fmla="*/ 16 h 47"/>
                <a:gd name="T26" fmla="*/ 77 w 88"/>
                <a:gd name="T27" fmla="*/ 19 h 47"/>
                <a:gd name="T28" fmla="*/ 84 w 88"/>
                <a:gd name="T29" fmla="*/ 19 h 47"/>
                <a:gd name="T30" fmla="*/ 85 w 88"/>
                <a:gd name="T31" fmla="*/ 21 h 47"/>
                <a:gd name="T32" fmla="*/ 87 w 88"/>
                <a:gd name="T33" fmla="*/ 24 h 47"/>
                <a:gd name="T34" fmla="*/ 87 w 88"/>
                <a:gd name="T35" fmla="*/ 30 h 47"/>
                <a:gd name="T36" fmla="*/ 79 w 88"/>
                <a:gd name="T37" fmla="*/ 35 h 47"/>
                <a:gd name="T38" fmla="*/ 73 w 88"/>
                <a:gd name="T39" fmla="*/ 35 h 47"/>
                <a:gd name="T40" fmla="*/ 54 w 88"/>
                <a:gd name="T41" fmla="*/ 38 h 47"/>
                <a:gd name="T42" fmla="*/ 50 w 88"/>
                <a:gd name="T43" fmla="*/ 39 h 47"/>
                <a:gd name="T44" fmla="*/ 49 w 88"/>
                <a:gd name="T45" fmla="*/ 38 h 47"/>
                <a:gd name="T46" fmla="*/ 35 w 88"/>
                <a:gd name="T47" fmla="*/ 39 h 47"/>
                <a:gd name="T48" fmla="*/ 25 w 88"/>
                <a:gd name="T49" fmla="*/ 41 h 47"/>
                <a:gd name="T50" fmla="*/ 11 w 88"/>
                <a:gd name="T51" fmla="*/ 46 h 47"/>
                <a:gd name="T52" fmla="*/ 3 w 88"/>
                <a:gd name="T53" fmla="*/ 46 h 47"/>
                <a:gd name="T54" fmla="*/ 0 w 88"/>
                <a:gd name="T55" fmla="*/ 44 h 47"/>
                <a:gd name="T56" fmla="*/ 3 w 88"/>
                <a:gd name="T57" fmla="*/ 39 h 47"/>
                <a:gd name="T58" fmla="*/ 11 w 88"/>
                <a:gd name="T59" fmla="*/ 35 h 47"/>
                <a:gd name="T60" fmla="*/ 13 w 88"/>
                <a:gd name="T61" fmla="*/ 30 h 47"/>
                <a:gd name="T62" fmla="*/ 14 w 88"/>
                <a:gd name="T63" fmla="*/ 28 h 47"/>
                <a:gd name="T64" fmla="*/ 14 w 88"/>
                <a:gd name="T65" fmla="*/ 25 h 47"/>
                <a:gd name="T66" fmla="*/ 16 w 88"/>
                <a:gd name="T67" fmla="*/ 22 h 47"/>
                <a:gd name="T68" fmla="*/ 19 w 88"/>
                <a:gd name="T69" fmla="*/ 21 h 47"/>
                <a:gd name="T70" fmla="*/ 24 w 88"/>
                <a:gd name="T71" fmla="*/ 21 h 47"/>
                <a:gd name="T72" fmla="*/ 22 w 88"/>
                <a:gd name="T73" fmla="*/ 17 h 47"/>
                <a:gd name="T74" fmla="*/ 24 w 88"/>
                <a:gd name="T75" fmla="*/ 14 h 47"/>
                <a:gd name="T76" fmla="*/ 25 w 88"/>
                <a:gd name="T77" fmla="*/ 13 h 47"/>
                <a:gd name="T78" fmla="*/ 25 w 88"/>
                <a:gd name="T79" fmla="*/ 10 h 47"/>
                <a:gd name="T80" fmla="*/ 28 w 88"/>
                <a:gd name="T81" fmla="*/ 6 h 47"/>
                <a:gd name="T82" fmla="*/ 33 w 88"/>
                <a:gd name="T83" fmla="*/ 5 h 47"/>
                <a:gd name="T84" fmla="*/ 33 w 88"/>
                <a:gd name="T85" fmla="*/ 2 h 47"/>
                <a:gd name="T86" fmla="*/ 36 w 88"/>
                <a:gd name="T87" fmla="*/ 2 h 47"/>
                <a:gd name="T88" fmla="*/ 38 w 88"/>
                <a:gd name="T89" fmla="*/ 3 h 47"/>
                <a:gd name="T90" fmla="*/ 41 w 88"/>
                <a:gd name="T91" fmla="*/ 5 h 47"/>
                <a:gd name="T92" fmla="*/ 43 w 88"/>
                <a:gd name="T93" fmla="*/ 3 h 47"/>
                <a:gd name="T94" fmla="*/ 43 w 88"/>
                <a:gd name="T95" fmla="*/ 0 h 47"/>
                <a:gd name="T96" fmla="*/ 46 w 88"/>
                <a:gd name="T9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8" h="47">
                  <a:moveTo>
                    <a:pt x="46" y="0"/>
                  </a:moveTo>
                  <a:lnTo>
                    <a:pt x="50" y="2"/>
                  </a:lnTo>
                  <a:lnTo>
                    <a:pt x="54" y="3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4" y="5"/>
                  </a:lnTo>
                  <a:lnTo>
                    <a:pt x="52" y="5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7" y="17"/>
                  </a:lnTo>
                  <a:lnTo>
                    <a:pt x="50" y="16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5" y="10"/>
                  </a:lnTo>
                  <a:lnTo>
                    <a:pt x="68" y="10"/>
                  </a:lnTo>
                  <a:lnTo>
                    <a:pt x="68" y="11"/>
                  </a:lnTo>
                  <a:lnTo>
                    <a:pt x="69" y="13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4" y="17"/>
                  </a:lnTo>
                  <a:lnTo>
                    <a:pt x="77" y="19"/>
                  </a:lnTo>
                  <a:lnTo>
                    <a:pt x="80" y="19"/>
                  </a:lnTo>
                  <a:lnTo>
                    <a:pt x="84" y="19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7" y="22"/>
                  </a:lnTo>
                  <a:lnTo>
                    <a:pt x="87" y="24"/>
                  </a:lnTo>
                  <a:lnTo>
                    <a:pt x="88" y="27"/>
                  </a:lnTo>
                  <a:lnTo>
                    <a:pt x="87" y="30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76" y="35"/>
                  </a:lnTo>
                  <a:lnTo>
                    <a:pt x="73" y="35"/>
                  </a:lnTo>
                  <a:lnTo>
                    <a:pt x="65" y="38"/>
                  </a:lnTo>
                  <a:lnTo>
                    <a:pt x="54" y="38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43" y="39"/>
                  </a:lnTo>
                  <a:lnTo>
                    <a:pt x="35" y="39"/>
                  </a:lnTo>
                  <a:lnTo>
                    <a:pt x="28" y="39"/>
                  </a:lnTo>
                  <a:lnTo>
                    <a:pt x="25" y="41"/>
                  </a:lnTo>
                  <a:lnTo>
                    <a:pt x="19" y="44"/>
                  </a:lnTo>
                  <a:lnTo>
                    <a:pt x="11" y="46"/>
                  </a:lnTo>
                  <a:lnTo>
                    <a:pt x="8" y="47"/>
                  </a:lnTo>
                  <a:lnTo>
                    <a:pt x="3" y="46"/>
                  </a:lnTo>
                  <a:lnTo>
                    <a:pt x="2" y="46"/>
                  </a:lnTo>
                  <a:lnTo>
                    <a:pt x="0" y="44"/>
                  </a:lnTo>
                  <a:lnTo>
                    <a:pt x="2" y="43"/>
                  </a:lnTo>
                  <a:lnTo>
                    <a:pt x="3" y="39"/>
                  </a:lnTo>
                  <a:lnTo>
                    <a:pt x="6" y="38"/>
                  </a:lnTo>
                  <a:lnTo>
                    <a:pt x="11" y="35"/>
                  </a:lnTo>
                  <a:lnTo>
                    <a:pt x="11" y="33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5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7" y="21"/>
                  </a:lnTo>
                  <a:lnTo>
                    <a:pt x="19" y="21"/>
                  </a:lnTo>
                  <a:lnTo>
                    <a:pt x="24" y="21"/>
                  </a:lnTo>
                  <a:lnTo>
                    <a:pt x="24" y="21"/>
                  </a:lnTo>
                  <a:lnTo>
                    <a:pt x="24" y="19"/>
                  </a:lnTo>
                  <a:lnTo>
                    <a:pt x="22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3"/>
                  </a:lnTo>
                  <a:lnTo>
                    <a:pt x="25" y="11"/>
                  </a:lnTo>
                  <a:lnTo>
                    <a:pt x="25" y="10"/>
                  </a:lnTo>
                  <a:lnTo>
                    <a:pt x="27" y="8"/>
                  </a:lnTo>
                  <a:lnTo>
                    <a:pt x="28" y="6"/>
                  </a:lnTo>
                  <a:lnTo>
                    <a:pt x="30" y="6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8" y="3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7" name="Freeform 103">
              <a:extLst>
                <a:ext uri="{FF2B5EF4-FFF2-40B4-BE49-F238E27FC236}">
                  <a16:creationId xmlns:a16="http://schemas.microsoft.com/office/drawing/2014/main" id="{017B6C4D-63DE-4AB7-A432-1097CB01690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86696" y="1453107"/>
              <a:ext cx="196872" cy="89664"/>
            </a:xfrm>
            <a:custGeom>
              <a:avLst/>
              <a:gdLst>
                <a:gd name="T0" fmla="*/ 66 w 101"/>
                <a:gd name="T1" fmla="*/ 1 h 46"/>
                <a:gd name="T2" fmla="*/ 71 w 101"/>
                <a:gd name="T3" fmla="*/ 5 h 46"/>
                <a:gd name="T4" fmla="*/ 68 w 101"/>
                <a:gd name="T5" fmla="*/ 8 h 46"/>
                <a:gd name="T6" fmla="*/ 66 w 101"/>
                <a:gd name="T7" fmla="*/ 11 h 46"/>
                <a:gd name="T8" fmla="*/ 66 w 101"/>
                <a:gd name="T9" fmla="*/ 14 h 46"/>
                <a:gd name="T10" fmla="*/ 69 w 101"/>
                <a:gd name="T11" fmla="*/ 11 h 46"/>
                <a:gd name="T12" fmla="*/ 76 w 101"/>
                <a:gd name="T13" fmla="*/ 11 h 46"/>
                <a:gd name="T14" fmla="*/ 79 w 101"/>
                <a:gd name="T15" fmla="*/ 8 h 46"/>
                <a:gd name="T16" fmla="*/ 79 w 101"/>
                <a:gd name="T17" fmla="*/ 5 h 46"/>
                <a:gd name="T18" fmla="*/ 84 w 101"/>
                <a:gd name="T19" fmla="*/ 5 h 46"/>
                <a:gd name="T20" fmla="*/ 92 w 101"/>
                <a:gd name="T21" fmla="*/ 6 h 46"/>
                <a:gd name="T22" fmla="*/ 93 w 101"/>
                <a:gd name="T23" fmla="*/ 8 h 46"/>
                <a:gd name="T24" fmla="*/ 98 w 101"/>
                <a:gd name="T25" fmla="*/ 9 h 46"/>
                <a:gd name="T26" fmla="*/ 101 w 101"/>
                <a:gd name="T27" fmla="*/ 14 h 46"/>
                <a:gd name="T28" fmla="*/ 98 w 101"/>
                <a:gd name="T29" fmla="*/ 17 h 46"/>
                <a:gd name="T30" fmla="*/ 98 w 101"/>
                <a:gd name="T31" fmla="*/ 19 h 46"/>
                <a:gd name="T32" fmla="*/ 96 w 101"/>
                <a:gd name="T33" fmla="*/ 22 h 46"/>
                <a:gd name="T34" fmla="*/ 96 w 101"/>
                <a:gd name="T35" fmla="*/ 24 h 46"/>
                <a:gd name="T36" fmla="*/ 96 w 101"/>
                <a:gd name="T37" fmla="*/ 28 h 46"/>
                <a:gd name="T38" fmla="*/ 92 w 101"/>
                <a:gd name="T39" fmla="*/ 30 h 46"/>
                <a:gd name="T40" fmla="*/ 87 w 101"/>
                <a:gd name="T41" fmla="*/ 28 h 46"/>
                <a:gd name="T42" fmla="*/ 90 w 101"/>
                <a:gd name="T43" fmla="*/ 31 h 46"/>
                <a:gd name="T44" fmla="*/ 96 w 101"/>
                <a:gd name="T45" fmla="*/ 35 h 46"/>
                <a:gd name="T46" fmla="*/ 99 w 101"/>
                <a:gd name="T47" fmla="*/ 39 h 46"/>
                <a:gd name="T48" fmla="*/ 93 w 101"/>
                <a:gd name="T49" fmla="*/ 44 h 46"/>
                <a:gd name="T50" fmla="*/ 84 w 101"/>
                <a:gd name="T51" fmla="*/ 44 h 46"/>
                <a:gd name="T52" fmla="*/ 76 w 101"/>
                <a:gd name="T53" fmla="*/ 46 h 46"/>
                <a:gd name="T54" fmla="*/ 69 w 101"/>
                <a:gd name="T55" fmla="*/ 46 h 46"/>
                <a:gd name="T56" fmla="*/ 65 w 101"/>
                <a:gd name="T57" fmla="*/ 44 h 46"/>
                <a:gd name="T58" fmla="*/ 55 w 101"/>
                <a:gd name="T59" fmla="*/ 41 h 46"/>
                <a:gd name="T60" fmla="*/ 54 w 101"/>
                <a:gd name="T61" fmla="*/ 39 h 46"/>
                <a:gd name="T62" fmla="*/ 47 w 101"/>
                <a:gd name="T63" fmla="*/ 38 h 46"/>
                <a:gd name="T64" fmla="*/ 38 w 101"/>
                <a:gd name="T65" fmla="*/ 38 h 46"/>
                <a:gd name="T66" fmla="*/ 35 w 101"/>
                <a:gd name="T67" fmla="*/ 36 h 46"/>
                <a:gd name="T68" fmla="*/ 28 w 101"/>
                <a:gd name="T69" fmla="*/ 38 h 46"/>
                <a:gd name="T70" fmla="*/ 24 w 101"/>
                <a:gd name="T71" fmla="*/ 35 h 46"/>
                <a:gd name="T72" fmla="*/ 22 w 101"/>
                <a:gd name="T73" fmla="*/ 33 h 46"/>
                <a:gd name="T74" fmla="*/ 17 w 101"/>
                <a:gd name="T75" fmla="*/ 28 h 46"/>
                <a:gd name="T76" fmla="*/ 10 w 101"/>
                <a:gd name="T77" fmla="*/ 24 h 46"/>
                <a:gd name="T78" fmla="*/ 3 w 101"/>
                <a:gd name="T79" fmla="*/ 24 h 46"/>
                <a:gd name="T80" fmla="*/ 5 w 101"/>
                <a:gd name="T81" fmla="*/ 19 h 46"/>
                <a:gd name="T82" fmla="*/ 14 w 101"/>
                <a:gd name="T83" fmla="*/ 14 h 46"/>
                <a:gd name="T84" fmla="*/ 19 w 101"/>
                <a:gd name="T85" fmla="*/ 8 h 46"/>
                <a:gd name="T86" fmla="*/ 25 w 101"/>
                <a:gd name="T87" fmla="*/ 5 h 46"/>
                <a:gd name="T88" fmla="*/ 28 w 101"/>
                <a:gd name="T89" fmla="*/ 3 h 46"/>
                <a:gd name="T90" fmla="*/ 33 w 101"/>
                <a:gd name="T91" fmla="*/ 5 h 46"/>
                <a:gd name="T92" fmla="*/ 35 w 101"/>
                <a:gd name="T93" fmla="*/ 3 h 46"/>
                <a:gd name="T94" fmla="*/ 44 w 101"/>
                <a:gd name="T95" fmla="*/ 3 h 46"/>
                <a:gd name="T96" fmla="*/ 49 w 101"/>
                <a:gd name="T97" fmla="*/ 3 h 46"/>
                <a:gd name="T98" fmla="*/ 65 w 101"/>
                <a:gd name="T9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1" h="46">
                  <a:moveTo>
                    <a:pt x="65" y="0"/>
                  </a:moveTo>
                  <a:lnTo>
                    <a:pt x="66" y="1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69" y="6"/>
                  </a:lnTo>
                  <a:lnTo>
                    <a:pt x="68" y="8"/>
                  </a:lnTo>
                  <a:lnTo>
                    <a:pt x="68" y="9"/>
                  </a:lnTo>
                  <a:lnTo>
                    <a:pt x="66" y="11"/>
                  </a:lnTo>
                  <a:lnTo>
                    <a:pt x="65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69" y="11"/>
                  </a:lnTo>
                  <a:lnTo>
                    <a:pt x="73" y="9"/>
                  </a:lnTo>
                  <a:lnTo>
                    <a:pt x="76" y="11"/>
                  </a:lnTo>
                  <a:lnTo>
                    <a:pt x="76" y="9"/>
                  </a:lnTo>
                  <a:lnTo>
                    <a:pt x="79" y="8"/>
                  </a:lnTo>
                  <a:lnTo>
                    <a:pt x="79" y="6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4" y="5"/>
                  </a:lnTo>
                  <a:lnTo>
                    <a:pt x="90" y="6"/>
                  </a:lnTo>
                  <a:lnTo>
                    <a:pt x="92" y="6"/>
                  </a:lnTo>
                  <a:lnTo>
                    <a:pt x="93" y="8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99" y="11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8" y="17"/>
                  </a:lnTo>
                  <a:lnTo>
                    <a:pt x="98" y="17"/>
                  </a:lnTo>
                  <a:lnTo>
                    <a:pt x="98" y="19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6" y="27"/>
                  </a:lnTo>
                  <a:lnTo>
                    <a:pt x="96" y="28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88" y="28"/>
                  </a:lnTo>
                  <a:lnTo>
                    <a:pt x="87" y="28"/>
                  </a:lnTo>
                  <a:lnTo>
                    <a:pt x="87" y="30"/>
                  </a:lnTo>
                  <a:lnTo>
                    <a:pt x="90" y="31"/>
                  </a:lnTo>
                  <a:lnTo>
                    <a:pt x="93" y="35"/>
                  </a:lnTo>
                  <a:lnTo>
                    <a:pt x="96" y="35"/>
                  </a:lnTo>
                  <a:lnTo>
                    <a:pt x="98" y="36"/>
                  </a:lnTo>
                  <a:lnTo>
                    <a:pt x="99" y="39"/>
                  </a:lnTo>
                  <a:lnTo>
                    <a:pt x="99" y="39"/>
                  </a:lnTo>
                  <a:lnTo>
                    <a:pt x="93" y="44"/>
                  </a:lnTo>
                  <a:lnTo>
                    <a:pt x="92" y="44"/>
                  </a:lnTo>
                  <a:lnTo>
                    <a:pt x="84" y="44"/>
                  </a:lnTo>
                  <a:lnTo>
                    <a:pt x="77" y="46"/>
                  </a:lnTo>
                  <a:lnTo>
                    <a:pt x="76" y="46"/>
                  </a:lnTo>
                  <a:lnTo>
                    <a:pt x="73" y="44"/>
                  </a:lnTo>
                  <a:lnTo>
                    <a:pt x="69" y="46"/>
                  </a:lnTo>
                  <a:lnTo>
                    <a:pt x="66" y="44"/>
                  </a:lnTo>
                  <a:lnTo>
                    <a:pt x="65" y="44"/>
                  </a:lnTo>
                  <a:lnTo>
                    <a:pt x="60" y="42"/>
                  </a:lnTo>
                  <a:lnTo>
                    <a:pt x="55" y="41"/>
                  </a:lnTo>
                  <a:lnTo>
                    <a:pt x="55" y="39"/>
                  </a:lnTo>
                  <a:lnTo>
                    <a:pt x="54" y="39"/>
                  </a:lnTo>
                  <a:lnTo>
                    <a:pt x="49" y="39"/>
                  </a:lnTo>
                  <a:lnTo>
                    <a:pt x="47" y="38"/>
                  </a:lnTo>
                  <a:lnTo>
                    <a:pt x="40" y="39"/>
                  </a:lnTo>
                  <a:lnTo>
                    <a:pt x="38" y="38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0" y="38"/>
                  </a:lnTo>
                  <a:lnTo>
                    <a:pt x="28" y="38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2" y="33"/>
                  </a:lnTo>
                  <a:lnTo>
                    <a:pt x="21" y="31"/>
                  </a:lnTo>
                  <a:lnTo>
                    <a:pt x="17" y="28"/>
                  </a:lnTo>
                  <a:lnTo>
                    <a:pt x="17" y="25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4"/>
                  </a:lnTo>
                  <a:lnTo>
                    <a:pt x="0" y="22"/>
                  </a:lnTo>
                  <a:lnTo>
                    <a:pt x="5" y="19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7" y="12"/>
                  </a:lnTo>
                  <a:lnTo>
                    <a:pt x="19" y="8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7" y="3"/>
                  </a:lnTo>
                  <a:lnTo>
                    <a:pt x="28" y="3"/>
                  </a:lnTo>
                  <a:lnTo>
                    <a:pt x="32" y="5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41" y="3"/>
                  </a:lnTo>
                  <a:lnTo>
                    <a:pt x="44" y="3"/>
                  </a:lnTo>
                  <a:lnTo>
                    <a:pt x="46" y="3"/>
                  </a:lnTo>
                  <a:lnTo>
                    <a:pt x="49" y="3"/>
                  </a:lnTo>
                  <a:lnTo>
                    <a:pt x="58" y="1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8" name="Freeform 104">
              <a:extLst>
                <a:ext uri="{FF2B5EF4-FFF2-40B4-BE49-F238E27FC236}">
                  <a16:creationId xmlns:a16="http://schemas.microsoft.com/office/drawing/2014/main" id="{281ACC7A-5413-4424-ABD1-C75475F30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79670" y="1484294"/>
              <a:ext cx="9747" cy="5848"/>
            </a:xfrm>
            <a:custGeom>
              <a:avLst/>
              <a:gdLst>
                <a:gd name="T0" fmla="*/ 2 w 5"/>
                <a:gd name="T1" fmla="*/ 0 h 3"/>
                <a:gd name="T2" fmla="*/ 4 w 5"/>
                <a:gd name="T3" fmla="*/ 1 h 3"/>
                <a:gd name="T4" fmla="*/ 5 w 5"/>
                <a:gd name="T5" fmla="*/ 1 h 3"/>
                <a:gd name="T6" fmla="*/ 4 w 5"/>
                <a:gd name="T7" fmla="*/ 3 h 3"/>
                <a:gd name="T8" fmla="*/ 0 w 5"/>
                <a:gd name="T9" fmla="*/ 3 h 3"/>
                <a:gd name="T10" fmla="*/ 0 w 5"/>
                <a:gd name="T11" fmla="*/ 1 h 3"/>
                <a:gd name="T12" fmla="*/ 0 w 5"/>
                <a:gd name="T13" fmla="*/ 0 h 3"/>
                <a:gd name="T14" fmla="*/ 2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2" y="0"/>
                  </a:moveTo>
                  <a:lnTo>
                    <a:pt x="4" y="1"/>
                  </a:lnTo>
                  <a:lnTo>
                    <a:pt x="5" y="1"/>
                  </a:lnTo>
                  <a:lnTo>
                    <a:pt x="4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4044F9A5-9F54-456D-BCFB-4042A0DEE4A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37147" y="1868290"/>
              <a:ext cx="15594" cy="5848"/>
            </a:xfrm>
            <a:custGeom>
              <a:avLst/>
              <a:gdLst>
                <a:gd name="T0" fmla="*/ 5 w 8"/>
                <a:gd name="T1" fmla="*/ 0 h 3"/>
                <a:gd name="T2" fmla="*/ 6 w 8"/>
                <a:gd name="T3" fmla="*/ 0 h 3"/>
                <a:gd name="T4" fmla="*/ 8 w 8"/>
                <a:gd name="T5" fmla="*/ 1 h 3"/>
                <a:gd name="T6" fmla="*/ 8 w 8"/>
                <a:gd name="T7" fmla="*/ 1 h 3"/>
                <a:gd name="T8" fmla="*/ 5 w 8"/>
                <a:gd name="T9" fmla="*/ 3 h 3"/>
                <a:gd name="T10" fmla="*/ 1 w 8"/>
                <a:gd name="T11" fmla="*/ 3 h 3"/>
                <a:gd name="T12" fmla="*/ 0 w 8"/>
                <a:gd name="T13" fmla="*/ 1 h 3"/>
                <a:gd name="T14" fmla="*/ 1 w 8"/>
                <a:gd name="T15" fmla="*/ 0 h 3"/>
                <a:gd name="T16" fmla="*/ 5 w 8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" h="3">
                  <a:moveTo>
                    <a:pt x="5" y="0"/>
                  </a:move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CBACFB4C-B268-4AEC-A42F-4782F3433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9269694" y="1825407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1 h 3"/>
                <a:gd name="T4" fmla="*/ 3 w 4"/>
                <a:gd name="T5" fmla="*/ 1 h 3"/>
                <a:gd name="T6" fmla="*/ 4 w 4"/>
                <a:gd name="T7" fmla="*/ 1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1 h 3"/>
                <a:gd name="T16" fmla="*/ 0 w 4"/>
                <a:gd name="T17" fmla="*/ 1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4" y="1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1" name="Freeform 107">
              <a:extLst>
                <a:ext uri="{FF2B5EF4-FFF2-40B4-BE49-F238E27FC236}">
                  <a16:creationId xmlns:a16="http://schemas.microsoft.com/office/drawing/2014/main" id="{AC21EB9E-F248-4B57-BA70-DBAF914ED96C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620" y="1809813"/>
              <a:ext cx="25340" cy="17544"/>
            </a:xfrm>
            <a:custGeom>
              <a:avLst/>
              <a:gdLst>
                <a:gd name="T0" fmla="*/ 0 w 13"/>
                <a:gd name="T1" fmla="*/ 0 h 9"/>
                <a:gd name="T2" fmla="*/ 3 w 13"/>
                <a:gd name="T3" fmla="*/ 0 h 9"/>
                <a:gd name="T4" fmla="*/ 9 w 13"/>
                <a:gd name="T5" fmla="*/ 4 h 9"/>
                <a:gd name="T6" fmla="*/ 13 w 13"/>
                <a:gd name="T7" fmla="*/ 8 h 9"/>
                <a:gd name="T8" fmla="*/ 11 w 13"/>
                <a:gd name="T9" fmla="*/ 9 h 9"/>
                <a:gd name="T10" fmla="*/ 11 w 13"/>
                <a:gd name="T11" fmla="*/ 9 h 9"/>
                <a:gd name="T12" fmla="*/ 9 w 13"/>
                <a:gd name="T13" fmla="*/ 9 h 9"/>
                <a:gd name="T14" fmla="*/ 5 w 13"/>
                <a:gd name="T15" fmla="*/ 4 h 9"/>
                <a:gd name="T16" fmla="*/ 3 w 13"/>
                <a:gd name="T17" fmla="*/ 3 h 9"/>
                <a:gd name="T18" fmla="*/ 2 w 13"/>
                <a:gd name="T19" fmla="*/ 1 h 9"/>
                <a:gd name="T20" fmla="*/ 0 w 13"/>
                <a:gd name="T21" fmla="*/ 1 h 9"/>
                <a:gd name="T22" fmla="*/ 0 w 13"/>
                <a:gd name="T2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9">
                  <a:moveTo>
                    <a:pt x="0" y="0"/>
                  </a:moveTo>
                  <a:lnTo>
                    <a:pt x="3" y="0"/>
                  </a:lnTo>
                  <a:lnTo>
                    <a:pt x="9" y="4"/>
                  </a:lnTo>
                  <a:lnTo>
                    <a:pt x="13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9" y="9"/>
                  </a:lnTo>
                  <a:lnTo>
                    <a:pt x="5" y="4"/>
                  </a:lnTo>
                  <a:lnTo>
                    <a:pt x="3" y="3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2" name="Freeform 108">
              <a:extLst>
                <a:ext uri="{FF2B5EF4-FFF2-40B4-BE49-F238E27FC236}">
                  <a16:creationId xmlns:a16="http://schemas.microsoft.com/office/drawing/2014/main" id="{FA1B52F6-0EC8-47A0-B87A-CF6E5778D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0947" y="1577857"/>
              <a:ext cx="37036" cy="9747"/>
            </a:xfrm>
            <a:custGeom>
              <a:avLst/>
              <a:gdLst>
                <a:gd name="T0" fmla="*/ 16 w 19"/>
                <a:gd name="T1" fmla="*/ 0 h 5"/>
                <a:gd name="T2" fmla="*/ 18 w 19"/>
                <a:gd name="T3" fmla="*/ 0 h 5"/>
                <a:gd name="T4" fmla="*/ 19 w 19"/>
                <a:gd name="T5" fmla="*/ 2 h 5"/>
                <a:gd name="T6" fmla="*/ 18 w 19"/>
                <a:gd name="T7" fmla="*/ 4 h 5"/>
                <a:gd name="T8" fmla="*/ 16 w 19"/>
                <a:gd name="T9" fmla="*/ 5 h 5"/>
                <a:gd name="T10" fmla="*/ 15 w 19"/>
                <a:gd name="T11" fmla="*/ 4 h 5"/>
                <a:gd name="T12" fmla="*/ 10 w 19"/>
                <a:gd name="T13" fmla="*/ 4 h 5"/>
                <a:gd name="T14" fmla="*/ 0 w 19"/>
                <a:gd name="T15" fmla="*/ 2 h 5"/>
                <a:gd name="T16" fmla="*/ 4 w 19"/>
                <a:gd name="T17" fmla="*/ 0 h 5"/>
                <a:gd name="T18" fmla="*/ 16 w 19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5">
                  <a:moveTo>
                    <a:pt x="16" y="0"/>
                  </a:moveTo>
                  <a:lnTo>
                    <a:pt x="18" y="0"/>
                  </a:lnTo>
                  <a:lnTo>
                    <a:pt x="19" y="2"/>
                  </a:lnTo>
                  <a:lnTo>
                    <a:pt x="18" y="4"/>
                  </a:lnTo>
                  <a:lnTo>
                    <a:pt x="16" y="5"/>
                  </a:lnTo>
                  <a:lnTo>
                    <a:pt x="15" y="4"/>
                  </a:lnTo>
                  <a:lnTo>
                    <a:pt x="10" y="4"/>
                  </a:lnTo>
                  <a:lnTo>
                    <a:pt x="0" y="2"/>
                  </a:lnTo>
                  <a:lnTo>
                    <a:pt x="4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3" name="Freeform 109">
              <a:extLst>
                <a:ext uri="{FF2B5EF4-FFF2-40B4-BE49-F238E27FC236}">
                  <a16:creationId xmlns:a16="http://schemas.microsoft.com/office/drawing/2014/main" id="{33BFA6AE-DE8D-43C8-BC92-CCB4AF91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8918834" y="1671419"/>
              <a:ext cx="21442" cy="11695"/>
            </a:xfrm>
            <a:custGeom>
              <a:avLst/>
              <a:gdLst>
                <a:gd name="T0" fmla="*/ 6 w 11"/>
                <a:gd name="T1" fmla="*/ 0 h 6"/>
                <a:gd name="T2" fmla="*/ 8 w 11"/>
                <a:gd name="T3" fmla="*/ 1 h 6"/>
                <a:gd name="T4" fmla="*/ 9 w 11"/>
                <a:gd name="T5" fmla="*/ 3 h 6"/>
                <a:gd name="T6" fmla="*/ 11 w 11"/>
                <a:gd name="T7" fmla="*/ 4 h 6"/>
                <a:gd name="T8" fmla="*/ 9 w 11"/>
                <a:gd name="T9" fmla="*/ 4 h 6"/>
                <a:gd name="T10" fmla="*/ 9 w 11"/>
                <a:gd name="T11" fmla="*/ 4 h 6"/>
                <a:gd name="T12" fmla="*/ 9 w 11"/>
                <a:gd name="T13" fmla="*/ 6 h 6"/>
                <a:gd name="T14" fmla="*/ 8 w 11"/>
                <a:gd name="T15" fmla="*/ 6 h 6"/>
                <a:gd name="T16" fmla="*/ 6 w 11"/>
                <a:gd name="T17" fmla="*/ 4 h 6"/>
                <a:gd name="T18" fmla="*/ 5 w 11"/>
                <a:gd name="T19" fmla="*/ 3 h 6"/>
                <a:gd name="T20" fmla="*/ 3 w 11"/>
                <a:gd name="T21" fmla="*/ 3 h 6"/>
                <a:gd name="T22" fmla="*/ 1 w 11"/>
                <a:gd name="T23" fmla="*/ 1 h 6"/>
                <a:gd name="T24" fmla="*/ 0 w 11"/>
                <a:gd name="T25" fmla="*/ 1 h 6"/>
                <a:gd name="T26" fmla="*/ 1 w 11"/>
                <a:gd name="T27" fmla="*/ 0 h 6"/>
                <a:gd name="T28" fmla="*/ 5 w 11"/>
                <a:gd name="T29" fmla="*/ 1 h 6"/>
                <a:gd name="T30" fmla="*/ 6 w 11"/>
                <a:gd name="T3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" h="6">
                  <a:moveTo>
                    <a:pt x="6" y="0"/>
                  </a:moveTo>
                  <a:lnTo>
                    <a:pt x="8" y="1"/>
                  </a:lnTo>
                  <a:lnTo>
                    <a:pt x="9" y="3"/>
                  </a:lnTo>
                  <a:lnTo>
                    <a:pt x="11" y="4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6"/>
                  </a:lnTo>
                  <a:lnTo>
                    <a:pt x="8" y="6"/>
                  </a:lnTo>
                  <a:lnTo>
                    <a:pt x="6" y="4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4" name="Freeform 110">
              <a:extLst>
                <a:ext uri="{FF2B5EF4-FFF2-40B4-BE49-F238E27FC236}">
                  <a16:creationId xmlns:a16="http://schemas.microsoft.com/office/drawing/2014/main" id="{F3178B59-F198-4131-94C8-DEB7F3682D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583518" y="1716251"/>
              <a:ext cx="17544" cy="29239"/>
            </a:xfrm>
            <a:custGeom>
              <a:avLst/>
              <a:gdLst>
                <a:gd name="T0" fmla="*/ 3 w 9"/>
                <a:gd name="T1" fmla="*/ 0 h 15"/>
                <a:gd name="T2" fmla="*/ 4 w 9"/>
                <a:gd name="T3" fmla="*/ 2 h 15"/>
                <a:gd name="T4" fmla="*/ 4 w 9"/>
                <a:gd name="T5" fmla="*/ 5 h 15"/>
                <a:gd name="T6" fmla="*/ 6 w 9"/>
                <a:gd name="T7" fmla="*/ 5 h 15"/>
                <a:gd name="T8" fmla="*/ 9 w 9"/>
                <a:gd name="T9" fmla="*/ 8 h 15"/>
                <a:gd name="T10" fmla="*/ 9 w 9"/>
                <a:gd name="T11" fmla="*/ 8 h 15"/>
                <a:gd name="T12" fmla="*/ 6 w 9"/>
                <a:gd name="T13" fmla="*/ 10 h 15"/>
                <a:gd name="T14" fmla="*/ 6 w 9"/>
                <a:gd name="T15" fmla="*/ 11 h 15"/>
                <a:gd name="T16" fmla="*/ 7 w 9"/>
                <a:gd name="T17" fmla="*/ 13 h 15"/>
                <a:gd name="T18" fmla="*/ 6 w 9"/>
                <a:gd name="T19" fmla="*/ 15 h 15"/>
                <a:gd name="T20" fmla="*/ 3 w 9"/>
                <a:gd name="T21" fmla="*/ 15 h 15"/>
                <a:gd name="T22" fmla="*/ 0 w 9"/>
                <a:gd name="T23" fmla="*/ 15 h 15"/>
                <a:gd name="T24" fmla="*/ 0 w 9"/>
                <a:gd name="T25" fmla="*/ 13 h 15"/>
                <a:gd name="T26" fmla="*/ 0 w 9"/>
                <a:gd name="T27" fmla="*/ 11 h 15"/>
                <a:gd name="T28" fmla="*/ 1 w 9"/>
                <a:gd name="T29" fmla="*/ 8 h 15"/>
                <a:gd name="T30" fmla="*/ 1 w 9"/>
                <a:gd name="T31" fmla="*/ 7 h 15"/>
                <a:gd name="T32" fmla="*/ 1 w 9"/>
                <a:gd name="T33" fmla="*/ 5 h 15"/>
                <a:gd name="T34" fmla="*/ 1 w 9"/>
                <a:gd name="T35" fmla="*/ 4 h 15"/>
                <a:gd name="T36" fmla="*/ 3 w 9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" h="15">
                  <a:moveTo>
                    <a:pt x="3" y="0"/>
                  </a:moveTo>
                  <a:lnTo>
                    <a:pt x="4" y="2"/>
                  </a:lnTo>
                  <a:lnTo>
                    <a:pt x="4" y="5"/>
                  </a:lnTo>
                  <a:lnTo>
                    <a:pt x="6" y="5"/>
                  </a:lnTo>
                  <a:lnTo>
                    <a:pt x="9" y="8"/>
                  </a:lnTo>
                  <a:lnTo>
                    <a:pt x="9" y="8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7" y="13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5"/>
                  </a:lnTo>
                  <a:lnTo>
                    <a:pt x="1" y="4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5" name="Freeform 111">
              <a:extLst>
                <a:ext uri="{FF2B5EF4-FFF2-40B4-BE49-F238E27FC236}">
                  <a16:creationId xmlns:a16="http://schemas.microsoft.com/office/drawing/2014/main" id="{09A48E6B-C94C-4782-9723-19268FB3F812}"/>
                </a:ext>
              </a:extLst>
            </p:cNvPr>
            <p:cNvSpPr>
              <a:spLocks/>
            </p:cNvSpPr>
            <p:nvPr/>
          </p:nvSpPr>
          <p:spPr bwMode="auto">
            <a:xfrm>
              <a:off x="8061177" y="1737693"/>
              <a:ext cx="21442" cy="15594"/>
            </a:xfrm>
            <a:custGeom>
              <a:avLst/>
              <a:gdLst>
                <a:gd name="T0" fmla="*/ 9 w 11"/>
                <a:gd name="T1" fmla="*/ 0 h 8"/>
                <a:gd name="T2" fmla="*/ 9 w 11"/>
                <a:gd name="T3" fmla="*/ 2 h 8"/>
                <a:gd name="T4" fmla="*/ 9 w 11"/>
                <a:gd name="T5" fmla="*/ 4 h 8"/>
                <a:gd name="T6" fmla="*/ 11 w 11"/>
                <a:gd name="T7" fmla="*/ 5 h 8"/>
                <a:gd name="T8" fmla="*/ 9 w 11"/>
                <a:gd name="T9" fmla="*/ 5 h 8"/>
                <a:gd name="T10" fmla="*/ 8 w 11"/>
                <a:gd name="T11" fmla="*/ 5 h 8"/>
                <a:gd name="T12" fmla="*/ 6 w 11"/>
                <a:gd name="T13" fmla="*/ 8 h 8"/>
                <a:gd name="T14" fmla="*/ 6 w 11"/>
                <a:gd name="T15" fmla="*/ 7 h 8"/>
                <a:gd name="T16" fmla="*/ 5 w 11"/>
                <a:gd name="T17" fmla="*/ 5 h 8"/>
                <a:gd name="T18" fmla="*/ 3 w 11"/>
                <a:gd name="T19" fmla="*/ 7 h 8"/>
                <a:gd name="T20" fmla="*/ 2 w 11"/>
                <a:gd name="T21" fmla="*/ 7 h 8"/>
                <a:gd name="T22" fmla="*/ 2 w 11"/>
                <a:gd name="T23" fmla="*/ 5 h 8"/>
                <a:gd name="T24" fmla="*/ 0 w 11"/>
                <a:gd name="T25" fmla="*/ 5 h 8"/>
                <a:gd name="T26" fmla="*/ 0 w 11"/>
                <a:gd name="T27" fmla="*/ 4 h 8"/>
                <a:gd name="T28" fmla="*/ 3 w 11"/>
                <a:gd name="T29" fmla="*/ 2 h 8"/>
                <a:gd name="T30" fmla="*/ 5 w 11"/>
                <a:gd name="T31" fmla="*/ 4 h 8"/>
                <a:gd name="T32" fmla="*/ 6 w 11"/>
                <a:gd name="T33" fmla="*/ 4 h 8"/>
                <a:gd name="T34" fmla="*/ 6 w 11"/>
                <a:gd name="T35" fmla="*/ 2 h 8"/>
                <a:gd name="T36" fmla="*/ 6 w 11"/>
                <a:gd name="T37" fmla="*/ 0 h 8"/>
                <a:gd name="T38" fmla="*/ 8 w 11"/>
                <a:gd name="T39" fmla="*/ 0 h 8"/>
                <a:gd name="T40" fmla="*/ 9 w 11"/>
                <a:gd name="T4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" h="8">
                  <a:moveTo>
                    <a:pt x="9" y="0"/>
                  </a:moveTo>
                  <a:lnTo>
                    <a:pt x="9" y="2"/>
                  </a:lnTo>
                  <a:lnTo>
                    <a:pt x="9" y="4"/>
                  </a:lnTo>
                  <a:lnTo>
                    <a:pt x="11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6" y="8"/>
                  </a:lnTo>
                  <a:lnTo>
                    <a:pt x="6" y="7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4"/>
                  </a:lnTo>
                  <a:lnTo>
                    <a:pt x="3" y="2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6" name="Freeform 112">
              <a:extLst>
                <a:ext uri="{FF2B5EF4-FFF2-40B4-BE49-F238E27FC236}">
                  <a16:creationId xmlns:a16="http://schemas.microsoft.com/office/drawing/2014/main" id="{0854C12A-CB22-42A2-B405-93C7B4D3A60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5910" y="2924768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1 h 3"/>
                <a:gd name="T6" fmla="*/ 0 w 3"/>
                <a:gd name="T7" fmla="*/ 3 h 3"/>
                <a:gd name="T8" fmla="*/ 0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1 h 3"/>
                <a:gd name="T16" fmla="*/ 1 w 3"/>
                <a:gd name="T17" fmla="*/ 0 h 3"/>
                <a:gd name="T18" fmla="*/ 1 w 3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1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7" name="Freeform 113">
              <a:extLst>
                <a:ext uri="{FF2B5EF4-FFF2-40B4-BE49-F238E27FC236}">
                  <a16:creationId xmlns:a16="http://schemas.microsoft.com/office/drawing/2014/main" id="{D0D48EF7-BBC0-45FC-8972-057565CCB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64386" y="2852647"/>
              <a:ext cx="7797" cy="9747"/>
            </a:xfrm>
            <a:custGeom>
              <a:avLst/>
              <a:gdLst>
                <a:gd name="T0" fmla="*/ 3 w 4"/>
                <a:gd name="T1" fmla="*/ 0 h 5"/>
                <a:gd name="T2" fmla="*/ 4 w 4"/>
                <a:gd name="T3" fmla="*/ 0 h 5"/>
                <a:gd name="T4" fmla="*/ 4 w 4"/>
                <a:gd name="T5" fmla="*/ 0 h 5"/>
                <a:gd name="T6" fmla="*/ 4 w 4"/>
                <a:gd name="T7" fmla="*/ 2 h 5"/>
                <a:gd name="T8" fmla="*/ 4 w 4"/>
                <a:gd name="T9" fmla="*/ 5 h 5"/>
                <a:gd name="T10" fmla="*/ 3 w 4"/>
                <a:gd name="T11" fmla="*/ 5 h 5"/>
                <a:gd name="T12" fmla="*/ 3 w 4"/>
                <a:gd name="T13" fmla="*/ 5 h 5"/>
                <a:gd name="T14" fmla="*/ 1 w 4"/>
                <a:gd name="T15" fmla="*/ 3 h 5"/>
                <a:gd name="T16" fmla="*/ 0 w 4"/>
                <a:gd name="T17" fmla="*/ 3 h 5"/>
                <a:gd name="T18" fmla="*/ 1 w 4"/>
                <a:gd name="T19" fmla="*/ 2 h 5"/>
                <a:gd name="T20" fmla="*/ 3 w 4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" h="5">
                  <a:moveTo>
                    <a:pt x="3" y="0"/>
                  </a:moveTo>
                  <a:lnTo>
                    <a:pt x="4" y="0"/>
                  </a:lnTo>
                  <a:lnTo>
                    <a:pt x="4" y="0"/>
                  </a:lnTo>
                  <a:lnTo>
                    <a:pt x="4" y="2"/>
                  </a:lnTo>
                  <a:lnTo>
                    <a:pt x="4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8" name="Freeform 114">
              <a:extLst>
                <a:ext uri="{FF2B5EF4-FFF2-40B4-BE49-F238E27FC236}">
                  <a16:creationId xmlns:a16="http://schemas.microsoft.com/office/drawing/2014/main" id="{84F38A67-C90B-42C1-B636-1D49CE0E4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722" y="2963752"/>
              <a:ext cx="1950" cy="3898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2 h 2"/>
                <a:gd name="T4" fmla="*/ 1 w 1"/>
                <a:gd name="T5" fmla="*/ 2 h 2"/>
                <a:gd name="T6" fmla="*/ 0 w 1"/>
                <a:gd name="T7" fmla="*/ 2 h 2"/>
                <a:gd name="T8" fmla="*/ 0 w 1"/>
                <a:gd name="T9" fmla="*/ 2 h 2"/>
                <a:gd name="T10" fmla="*/ 1 w 1"/>
                <a:gd name="T11" fmla="*/ 0 h 2"/>
                <a:gd name="T12" fmla="*/ 1 w 1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9" name="Freeform 115">
              <a:extLst>
                <a:ext uri="{FF2B5EF4-FFF2-40B4-BE49-F238E27FC236}">
                  <a16:creationId xmlns:a16="http://schemas.microsoft.com/office/drawing/2014/main" id="{42E630A7-7D5B-441E-920C-80A79588FD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44894" y="285069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0 h 3"/>
                <a:gd name="T4" fmla="*/ 3 w 3"/>
                <a:gd name="T5" fmla="*/ 1 h 3"/>
                <a:gd name="T6" fmla="*/ 3 w 3"/>
                <a:gd name="T7" fmla="*/ 3 h 3"/>
                <a:gd name="T8" fmla="*/ 2 w 3"/>
                <a:gd name="T9" fmla="*/ 3 h 3"/>
                <a:gd name="T10" fmla="*/ 0 w 3"/>
                <a:gd name="T11" fmla="*/ 1 h 3"/>
                <a:gd name="T12" fmla="*/ 0 w 3"/>
                <a:gd name="T13" fmla="*/ 1 h 3"/>
                <a:gd name="T14" fmla="*/ 0 w 3"/>
                <a:gd name="T15" fmla="*/ 0 h 3"/>
                <a:gd name="T16" fmla="*/ 2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0" name="Freeform 116">
              <a:extLst>
                <a:ext uri="{FF2B5EF4-FFF2-40B4-BE49-F238E27FC236}">
                  <a16:creationId xmlns:a16="http://schemas.microsoft.com/office/drawing/2014/main" id="{3E24B16D-A6F4-4A8C-85C3-0409BA0694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9047" y="2856546"/>
              <a:ext cx="25340" cy="27289"/>
            </a:xfrm>
            <a:custGeom>
              <a:avLst/>
              <a:gdLst>
                <a:gd name="T0" fmla="*/ 13 w 13"/>
                <a:gd name="T1" fmla="*/ 0 h 14"/>
                <a:gd name="T2" fmla="*/ 13 w 13"/>
                <a:gd name="T3" fmla="*/ 1 h 14"/>
                <a:gd name="T4" fmla="*/ 13 w 13"/>
                <a:gd name="T5" fmla="*/ 5 h 14"/>
                <a:gd name="T6" fmla="*/ 11 w 13"/>
                <a:gd name="T7" fmla="*/ 6 h 14"/>
                <a:gd name="T8" fmla="*/ 9 w 13"/>
                <a:gd name="T9" fmla="*/ 9 h 14"/>
                <a:gd name="T10" fmla="*/ 8 w 13"/>
                <a:gd name="T11" fmla="*/ 11 h 14"/>
                <a:gd name="T12" fmla="*/ 5 w 13"/>
                <a:gd name="T13" fmla="*/ 11 h 14"/>
                <a:gd name="T14" fmla="*/ 5 w 13"/>
                <a:gd name="T15" fmla="*/ 12 h 14"/>
                <a:gd name="T16" fmla="*/ 3 w 13"/>
                <a:gd name="T17" fmla="*/ 12 h 14"/>
                <a:gd name="T18" fmla="*/ 1 w 13"/>
                <a:gd name="T19" fmla="*/ 14 h 14"/>
                <a:gd name="T20" fmla="*/ 0 w 13"/>
                <a:gd name="T21" fmla="*/ 14 h 14"/>
                <a:gd name="T22" fmla="*/ 0 w 13"/>
                <a:gd name="T23" fmla="*/ 12 h 14"/>
                <a:gd name="T24" fmla="*/ 0 w 13"/>
                <a:gd name="T25" fmla="*/ 11 h 14"/>
                <a:gd name="T26" fmla="*/ 0 w 13"/>
                <a:gd name="T27" fmla="*/ 9 h 14"/>
                <a:gd name="T28" fmla="*/ 0 w 13"/>
                <a:gd name="T29" fmla="*/ 9 h 14"/>
                <a:gd name="T30" fmla="*/ 1 w 13"/>
                <a:gd name="T31" fmla="*/ 9 h 14"/>
                <a:gd name="T32" fmla="*/ 3 w 13"/>
                <a:gd name="T33" fmla="*/ 8 h 14"/>
                <a:gd name="T34" fmla="*/ 6 w 13"/>
                <a:gd name="T35" fmla="*/ 8 h 14"/>
                <a:gd name="T36" fmla="*/ 8 w 13"/>
                <a:gd name="T37" fmla="*/ 6 h 14"/>
                <a:gd name="T38" fmla="*/ 9 w 13"/>
                <a:gd name="T39" fmla="*/ 1 h 14"/>
                <a:gd name="T40" fmla="*/ 11 w 13"/>
                <a:gd name="T41" fmla="*/ 0 h 14"/>
                <a:gd name="T42" fmla="*/ 13 w 13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" h="14">
                  <a:moveTo>
                    <a:pt x="13" y="0"/>
                  </a:moveTo>
                  <a:lnTo>
                    <a:pt x="13" y="1"/>
                  </a:lnTo>
                  <a:lnTo>
                    <a:pt x="13" y="5"/>
                  </a:lnTo>
                  <a:lnTo>
                    <a:pt x="11" y="6"/>
                  </a:lnTo>
                  <a:lnTo>
                    <a:pt x="9" y="9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5" y="12"/>
                  </a:lnTo>
                  <a:lnTo>
                    <a:pt x="3" y="12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3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1" name="Freeform 117">
              <a:extLst>
                <a:ext uri="{FF2B5EF4-FFF2-40B4-BE49-F238E27FC236}">
                  <a16:creationId xmlns:a16="http://schemas.microsoft.com/office/drawing/2014/main" id="{BB6CA08E-01C0-4FDF-B1F7-D962E477D2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39636" y="2989093"/>
              <a:ext cx="15594" cy="11695"/>
            </a:xfrm>
            <a:custGeom>
              <a:avLst/>
              <a:gdLst>
                <a:gd name="T0" fmla="*/ 7 w 8"/>
                <a:gd name="T1" fmla="*/ 0 h 6"/>
                <a:gd name="T2" fmla="*/ 8 w 8"/>
                <a:gd name="T3" fmla="*/ 0 h 6"/>
                <a:gd name="T4" fmla="*/ 4 w 8"/>
                <a:gd name="T5" fmla="*/ 4 h 6"/>
                <a:gd name="T6" fmla="*/ 2 w 8"/>
                <a:gd name="T7" fmla="*/ 6 h 6"/>
                <a:gd name="T8" fmla="*/ 0 w 8"/>
                <a:gd name="T9" fmla="*/ 6 h 6"/>
                <a:gd name="T10" fmla="*/ 0 w 8"/>
                <a:gd name="T11" fmla="*/ 6 h 6"/>
                <a:gd name="T12" fmla="*/ 0 w 8"/>
                <a:gd name="T13" fmla="*/ 4 h 6"/>
                <a:gd name="T14" fmla="*/ 2 w 8"/>
                <a:gd name="T15" fmla="*/ 4 h 6"/>
                <a:gd name="T16" fmla="*/ 5 w 8"/>
                <a:gd name="T17" fmla="*/ 1 h 6"/>
                <a:gd name="T18" fmla="*/ 7 w 8"/>
                <a:gd name="T19" fmla="*/ 0 h 6"/>
                <a:gd name="T20" fmla="*/ 7 w 8"/>
                <a:gd name="T2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6">
                  <a:moveTo>
                    <a:pt x="7" y="0"/>
                  </a:moveTo>
                  <a:lnTo>
                    <a:pt x="8" y="0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4"/>
                  </a:lnTo>
                  <a:lnTo>
                    <a:pt x="5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2" name="Freeform 118">
              <a:extLst>
                <a:ext uri="{FF2B5EF4-FFF2-40B4-BE49-F238E27FC236}">
                  <a16:creationId xmlns:a16="http://schemas.microsoft.com/office/drawing/2014/main" id="{5A3179A2-3D82-4939-BB3B-C47223E7C9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19555" y="2899429"/>
              <a:ext cx="9747" cy="11695"/>
            </a:xfrm>
            <a:custGeom>
              <a:avLst/>
              <a:gdLst>
                <a:gd name="T0" fmla="*/ 4 w 5"/>
                <a:gd name="T1" fmla="*/ 0 h 6"/>
                <a:gd name="T2" fmla="*/ 5 w 5"/>
                <a:gd name="T3" fmla="*/ 0 h 6"/>
                <a:gd name="T4" fmla="*/ 5 w 5"/>
                <a:gd name="T5" fmla="*/ 2 h 6"/>
                <a:gd name="T6" fmla="*/ 4 w 5"/>
                <a:gd name="T7" fmla="*/ 3 h 6"/>
                <a:gd name="T8" fmla="*/ 4 w 5"/>
                <a:gd name="T9" fmla="*/ 5 h 6"/>
                <a:gd name="T10" fmla="*/ 4 w 5"/>
                <a:gd name="T11" fmla="*/ 6 h 6"/>
                <a:gd name="T12" fmla="*/ 2 w 5"/>
                <a:gd name="T13" fmla="*/ 6 h 6"/>
                <a:gd name="T14" fmla="*/ 0 w 5"/>
                <a:gd name="T15" fmla="*/ 6 h 6"/>
                <a:gd name="T16" fmla="*/ 0 w 5"/>
                <a:gd name="T17" fmla="*/ 5 h 6"/>
                <a:gd name="T18" fmla="*/ 4 w 5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6">
                  <a:moveTo>
                    <a:pt x="4" y="0"/>
                  </a:move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4" y="5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3" name="Freeform 119">
              <a:extLst>
                <a:ext uri="{FF2B5EF4-FFF2-40B4-BE49-F238E27FC236}">
                  <a16:creationId xmlns:a16="http://schemas.microsoft.com/office/drawing/2014/main" id="{9A561230-FFB7-4F44-87DF-126A9295013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2258" y="3080706"/>
              <a:ext cx="31188" cy="31188"/>
            </a:xfrm>
            <a:custGeom>
              <a:avLst/>
              <a:gdLst>
                <a:gd name="T0" fmla="*/ 9 w 16"/>
                <a:gd name="T1" fmla="*/ 0 h 16"/>
                <a:gd name="T2" fmla="*/ 11 w 16"/>
                <a:gd name="T3" fmla="*/ 0 h 16"/>
                <a:gd name="T4" fmla="*/ 14 w 16"/>
                <a:gd name="T5" fmla="*/ 1 h 16"/>
                <a:gd name="T6" fmla="*/ 16 w 16"/>
                <a:gd name="T7" fmla="*/ 1 h 16"/>
                <a:gd name="T8" fmla="*/ 16 w 16"/>
                <a:gd name="T9" fmla="*/ 3 h 16"/>
                <a:gd name="T10" fmla="*/ 14 w 16"/>
                <a:gd name="T11" fmla="*/ 3 h 16"/>
                <a:gd name="T12" fmla="*/ 13 w 16"/>
                <a:gd name="T13" fmla="*/ 5 h 16"/>
                <a:gd name="T14" fmla="*/ 11 w 16"/>
                <a:gd name="T15" fmla="*/ 5 h 16"/>
                <a:gd name="T16" fmla="*/ 9 w 16"/>
                <a:gd name="T17" fmla="*/ 5 h 16"/>
                <a:gd name="T18" fmla="*/ 6 w 16"/>
                <a:gd name="T19" fmla="*/ 8 h 16"/>
                <a:gd name="T20" fmla="*/ 6 w 16"/>
                <a:gd name="T21" fmla="*/ 8 h 16"/>
                <a:gd name="T22" fmla="*/ 5 w 16"/>
                <a:gd name="T23" fmla="*/ 9 h 16"/>
                <a:gd name="T24" fmla="*/ 2 w 16"/>
                <a:gd name="T25" fmla="*/ 13 h 16"/>
                <a:gd name="T26" fmla="*/ 2 w 16"/>
                <a:gd name="T27" fmla="*/ 16 h 16"/>
                <a:gd name="T28" fmla="*/ 0 w 16"/>
                <a:gd name="T29" fmla="*/ 14 h 16"/>
                <a:gd name="T30" fmla="*/ 0 w 16"/>
                <a:gd name="T31" fmla="*/ 13 h 16"/>
                <a:gd name="T32" fmla="*/ 0 w 16"/>
                <a:gd name="T33" fmla="*/ 11 h 16"/>
                <a:gd name="T34" fmla="*/ 3 w 16"/>
                <a:gd name="T35" fmla="*/ 9 h 16"/>
                <a:gd name="T36" fmla="*/ 5 w 16"/>
                <a:gd name="T37" fmla="*/ 8 h 16"/>
                <a:gd name="T38" fmla="*/ 5 w 16"/>
                <a:gd name="T39" fmla="*/ 6 h 16"/>
                <a:gd name="T40" fmla="*/ 6 w 16"/>
                <a:gd name="T41" fmla="*/ 6 h 16"/>
                <a:gd name="T42" fmla="*/ 6 w 16"/>
                <a:gd name="T43" fmla="*/ 5 h 16"/>
                <a:gd name="T44" fmla="*/ 8 w 16"/>
                <a:gd name="T45" fmla="*/ 5 h 16"/>
                <a:gd name="T46" fmla="*/ 9 w 16"/>
                <a:gd name="T4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16">
                  <a:moveTo>
                    <a:pt x="9" y="0"/>
                  </a:move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4" y="3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9" y="5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9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3" y="9"/>
                  </a:lnTo>
                  <a:lnTo>
                    <a:pt x="5" y="8"/>
                  </a:lnTo>
                  <a:lnTo>
                    <a:pt x="5" y="6"/>
                  </a:lnTo>
                  <a:lnTo>
                    <a:pt x="6" y="6"/>
                  </a:lnTo>
                  <a:lnTo>
                    <a:pt x="6" y="5"/>
                  </a:lnTo>
                  <a:lnTo>
                    <a:pt x="8" y="5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4" name="Freeform 120">
              <a:extLst>
                <a:ext uri="{FF2B5EF4-FFF2-40B4-BE49-F238E27FC236}">
                  <a16:creationId xmlns:a16="http://schemas.microsoft.com/office/drawing/2014/main" id="{1E578F39-266F-4D42-91B7-056D5E80AE8C}"/>
                </a:ext>
              </a:extLst>
            </p:cNvPr>
            <p:cNvSpPr>
              <a:spLocks/>
            </p:cNvSpPr>
            <p:nvPr/>
          </p:nvSpPr>
          <p:spPr bwMode="auto">
            <a:xfrm>
              <a:off x="9895394" y="3102148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2 h 3"/>
                <a:gd name="T4" fmla="*/ 5 w 5"/>
                <a:gd name="T5" fmla="*/ 2 h 3"/>
                <a:gd name="T6" fmla="*/ 2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2 h 3"/>
                <a:gd name="T14" fmla="*/ 0 w 5"/>
                <a:gd name="T15" fmla="*/ 2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5" name="Freeform 121">
              <a:extLst>
                <a:ext uri="{FF2B5EF4-FFF2-40B4-BE49-F238E27FC236}">
                  <a16:creationId xmlns:a16="http://schemas.microsoft.com/office/drawing/2014/main" id="{0F5074F3-3132-40B1-96E8-1169C35A5E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975312" y="3022229"/>
              <a:ext cx="31188" cy="21442"/>
            </a:xfrm>
            <a:custGeom>
              <a:avLst/>
              <a:gdLst>
                <a:gd name="T0" fmla="*/ 13 w 16"/>
                <a:gd name="T1" fmla="*/ 0 h 11"/>
                <a:gd name="T2" fmla="*/ 16 w 16"/>
                <a:gd name="T3" fmla="*/ 0 h 11"/>
                <a:gd name="T4" fmla="*/ 11 w 16"/>
                <a:gd name="T5" fmla="*/ 3 h 11"/>
                <a:gd name="T6" fmla="*/ 11 w 16"/>
                <a:gd name="T7" fmla="*/ 5 h 11"/>
                <a:gd name="T8" fmla="*/ 8 w 16"/>
                <a:gd name="T9" fmla="*/ 6 h 11"/>
                <a:gd name="T10" fmla="*/ 8 w 16"/>
                <a:gd name="T11" fmla="*/ 6 h 11"/>
                <a:gd name="T12" fmla="*/ 7 w 16"/>
                <a:gd name="T13" fmla="*/ 8 h 11"/>
                <a:gd name="T14" fmla="*/ 3 w 16"/>
                <a:gd name="T15" fmla="*/ 9 h 11"/>
                <a:gd name="T16" fmla="*/ 2 w 16"/>
                <a:gd name="T17" fmla="*/ 11 h 11"/>
                <a:gd name="T18" fmla="*/ 0 w 16"/>
                <a:gd name="T19" fmla="*/ 11 h 11"/>
                <a:gd name="T20" fmla="*/ 3 w 16"/>
                <a:gd name="T21" fmla="*/ 6 h 11"/>
                <a:gd name="T22" fmla="*/ 5 w 16"/>
                <a:gd name="T23" fmla="*/ 6 h 11"/>
                <a:gd name="T24" fmla="*/ 8 w 16"/>
                <a:gd name="T25" fmla="*/ 3 h 11"/>
                <a:gd name="T26" fmla="*/ 13 w 16"/>
                <a:gd name="T27" fmla="*/ 0 h 11"/>
                <a:gd name="T28" fmla="*/ 13 w 16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1">
                  <a:moveTo>
                    <a:pt x="13" y="0"/>
                  </a:moveTo>
                  <a:lnTo>
                    <a:pt x="16" y="0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8" y="6"/>
                  </a:lnTo>
                  <a:lnTo>
                    <a:pt x="8" y="6"/>
                  </a:lnTo>
                  <a:lnTo>
                    <a:pt x="7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3" y="6"/>
                  </a:lnTo>
                  <a:lnTo>
                    <a:pt x="5" y="6"/>
                  </a:lnTo>
                  <a:lnTo>
                    <a:pt x="8" y="3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6" name="Freeform 122">
              <a:extLst>
                <a:ext uri="{FF2B5EF4-FFF2-40B4-BE49-F238E27FC236}">
                  <a16:creationId xmlns:a16="http://schemas.microsoft.com/office/drawing/2014/main" id="{31DDE0EE-8BAA-4358-80C0-98F6C1FC3B19}"/>
                </a:ext>
              </a:extLst>
            </p:cNvPr>
            <p:cNvSpPr>
              <a:spLocks/>
            </p:cNvSpPr>
            <p:nvPr/>
          </p:nvSpPr>
          <p:spPr bwMode="auto">
            <a:xfrm>
              <a:off x="9901242" y="3047570"/>
              <a:ext cx="56528" cy="35086"/>
            </a:xfrm>
            <a:custGeom>
              <a:avLst/>
              <a:gdLst>
                <a:gd name="T0" fmla="*/ 29 w 29"/>
                <a:gd name="T1" fmla="*/ 0 h 18"/>
                <a:gd name="T2" fmla="*/ 29 w 29"/>
                <a:gd name="T3" fmla="*/ 0 h 18"/>
                <a:gd name="T4" fmla="*/ 29 w 29"/>
                <a:gd name="T5" fmla="*/ 0 h 18"/>
                <a:gd name="T6" fmla="*/ 29 w 29"/>
                <a:gd name="T7" fmla="*/ 0 h 18"/>
                <a:gd name="T8" fmla="*/ 29 w 29"/>
                <a:gd name="T9" fmla="*/ 1 h 18"/>
                <a:gd name="T10" fmla="*/ 29 w 29"/>
                <a:gd name="T11" fmla="*/ 1 h 18"/>
                <a:gd name="T12" fmla="*/ 29 w 29"/>
                <a:gd name="T13" fmla="*/ 3 h 18"/>
                <a:gd name="T14" fmla="*/ 26 w 29"/>
                <a:gd name="T15" fmla="*/ 3 h 18"/>
                <a:gd name="T16" fmla="*/ 23 w 29"/>
                <a:gd name="T17" fmla="*/ 4 h 18"/>
                <a:gd name="T18" fmla="*/ 21 w 29"/>
                <a:gd name="T19" fmla="*/ 4 h 18"/>
                <a:gd name="T20" fmla="*/ 18 w 29"/>
                <a:gd name="T21" fmla="*/ 7 h 18"/>
                <a:gd name="T22" fmla="*/ 16 w 29"/>
                <a:gd name="T23" fmla="*/ 9 h 18"/>
                <a:gd name="T24" fmla="*/ 15 w 29"/>
                <a:gd name="T25" fmla="*/ 9 h 18"/>
                <a:gd name="T26" fmla="*/ 12 w 29"/>
                <a:gd name="T27" fmla="*/ 9 h 18"/>
                <a:gd name="T28" fmla="*/ 12 w 29"/>
                <a:gd name="T29" fmla="*/ 9 h 18"/>
                <a:gd name="T30" fmla="*/ 12 w 29"/>
                <a:gd name="T31" fmla="*/ 11 h 18"/>
                <a:gd name="T32" fmla="*/ 12 w 29"/>
                <a:gd name="T33" fmla="*/ 11 h 18"/>
                <a:gd name="T34" fmla="*/ 7 w 29"/>
                <a:gd name="T35" fmla="*/ 14 h 18"/>
                <a:gd name="T36" fmla="*/ 5 w 29"/>
                <a:gd name="T37" fmla="*/ 17 h 18"/>
                <a:gd name="T38" fmla="*/ 4 w 29"/>
                <a:gd name="T39" fmla="*/ 17 h 18"/>
                <a:gd name="T40" fmla="*/ 0 w 29"/>
                <a:gd name="T41" fmla="*/ 18 h 18"/>
                <a:gd name="T42" fmla="*/ 2 w 29"/>
                <a:gd name="T43" fmla="*/ 17 h 18"/>
                <a:gd name="T44" fmla="*/ 2 w 29"/>
                <a:gd name="T45" fmla="*/ 15 h 18"/>
                <a:gd name="T46" fmla="*/ 5 w 29"/>
                <a:gd name="T47" fmla="*/ 14 h 18"/>
                <a:gd name="T48" fmla="*/ 5 w 29"/>
                <a:gd name="T49" fmla="*/ 12 h 18"/>
                <a:gd name="T50" fmla="*/ 7 w 29"/>
                <a:gd name="T51" fmla="*/ 11 h 18"/>
                <a:gd name="T52" fmla="*/ 8 w 29"/>
                <a:gd name="T53" fmla="*/ 9 h 18"/>
                <a:gd name="T54" fmla="*/ 12 w 29"/>
                <a:gd name="T55" fmla="*/ 7 h 18"/>
                <a:gd name="T56" fmla="*/ 12 w 29"/>
                <a:gd name="T57" fmla="*/ 6 h 18"/>
                <a:gd name="T58" fmla="*/ 13 w 29"/>
                <a:gd name="T59" fmla="*/ 4 h 18"/>
                <a:gd name="T60" fmla="*/ 16 w 29"/>
                <a:gd name="T61" fmla="*/ 4 h 18"/>
                <a:gd name="T62" fmla="*/ 15 w 29"/>
                <a:gd name="T63" fmla="*/ 3 h 18"/>
                <a:gd name="T64" fmla="*/ 16 w 29"/>
                <a:gd name="T65" fmla="*/ 1 h 18"/>
                <a:gd name="T66" fmla="*/ 16 w 29"/>
                <a:gd name="T67" fmla="*/ 1 h 18"/>
                <a:gd name="T68" fmla="*/ 18 w 29"/>
                <a:gd name="T69" fmla="*/ 4 h 18"/>
                <a:gd name="T70" fmla="*/ 19 w 29"/>
                <a:gd name="T71" fmla="*/ 4 h 18"/>
                <a:gd name="T72" fmla="*/ 23 w 29"/>
                <a:gd name="T73" fmla="*/ 3 h 18"/>
                <a:gd name="T74" fmla="*/ 26 w 29"/>
                <a:gd name="T75" fmla="*/ 0 h 18"/>
                <a:gd name="T76" fmla="*/ 27 w 29"/>
                <a:gd name="T77" fmla="*/ 0 h 18"/>
                <a:gd name="T78" fmla="*/ 29 w 29"/>
                <a:gd name="T7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18">
                  <a:moveTo>
                    <a:pt x="29" y="0"/>
                  </a:move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26" y="3"/>
                  </a:lnTo>
                  <a:lnTo>
                    <a:pt x="23" y="4"/>
                  </a:lnTo>
                  <a:lnTo>
                    <a:pt x="21" y="4"/>
                  </a:lnTo>
                  <a:lnTo>
                    <a:pt x="18" y="7"/>
                  </a:lnTo>
                  <a:lnTo>
                    <a:pt x="16" y="9"/>
                  </a:lnTo>
                  <a:lnTo>
                    <a:pt x="15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7" y="14"/>
                  </a:lnTo>
                  <a:lnTo>
                    <a:pt x="5" y="17"/>
                  </a:lnTo>
                  <a:lnTo>
                    <a:pt x="4" y="17"/>
                  </a:lnTo>
                  <a:lnTo>
                    <a:pt x="0" y="18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5" y="14"/>
                  </a:lnTo>
                  <a:lnTo>
                    <a:pt x="5" y="12"/>
                  </a:lnTo>
                  <a:lnTo>
                    <a:pt x="7" y="11"/>
                  </a:lnTo>
                  <a:lnTo>
                    <a:pt x="8" y="9"/>
                  </a:lnTo>
                  <a:lnTo>
                    <a:pt x="12" y="7"/>
                  </a:lnTo>
                  <a:lnTo>
                    <a:pt x="12" y="6"/>
                  </a:lnTo>
                  <a:lnTo>
                    <a:pt x="13" y="4"/>
                  </a:lnTo>
                  <a:lnTo>
                    <a:pt x="16" y="4"/>
                  </a:lnTo>
                  <a:lnTo>
                    <a:pt x="15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4"/>
                  </a:lnTo>
                  <a:lnTo>
                    <a:pt x="19" y="4"/>
                  </a:lnTo>
                  <a:lnTo>
                    <a:pt x="23" y="3"/>
                  </a:lnTo>
                  <a:lnTo>
                    <a:pt x="26" y="0"/>
                  </a:lnTo>
                  <a:lnTo>
                    <a:pt x="27" y="0"/>
                  </a:lnTo>
                  <a:lnTo>
                    <a:pt x="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7" name="Freeform 123">
              <a:extLst>
                <a:ext uri="{FF2B5EF4-FFF2-40B4-BE49-F238E27FC236}">
                  <a16:creationId xmlns:a16="http://schemas.microsoft.com/office/drawing/2014/main" id="{7CB692FA-7E23-4DC2-8185-B81BDF6456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4550" y="2527127"/>
              <a:ext cx="7797" cy="5848"/>
            </a:xfrm>
            <a:custGeom>
              <a:avLst/>
              <a:gdLst>
                <a:gd name="T0" fmla="*/ 3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1 w 4"/>
                <a:gd name="T7" fmla="*/ 3 h 3"/>
                <a:gd name="T8" fmla="*/ 1 w 4"/>
                <a:gd name="T9" fmla="*/ 3 h 3"/>
                <a:gd name="T10" fmla="*/ 0 w 4"/>
                <a:gd name="T11" fmla="*/ 3 h 3"/>
                <a:gd name="T12" fmla="*/ 0 w 4"/>
                <a:gd name="T13" fmla="*/ 3 h 3"/>
                <a:gd name="T14" fmla="*/ 1 w 4"/>
                <a:gd name="T15" fmla="*/ 2 h 3"/>
                <a:gd name="T16" fmla="*/ 3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3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8" name="Freeform 124">
              <a:extLst>
                <a:ext uri="{FF2B5EF4-FFF2-40B4-BE49-F238E27FC236}">
                  <a16:creationId xmlns:a16="http://schemas.microsoft.com/office/drawing/2014/main" id="{9FB51AE1-93D3-4961-8FBA-782C26ACF610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2249" y="2686963"/>
              <a:ext cx="27289" cy="21442"/>
            </a:xfrm>
            <a:custGeom>
              <a:avLst/>
              <a:gdLst>
                <a:gd name="T0" fmla="*/ 4 w 14"/>
                <a:gd name="T1" fmla="*/ 0 h 11"/>
                <a:gd name="T2" fmla="*/ 9 w 14"/>
                <a:gd name="T3" fmla="*/ 2 h 11"/>
                <a:gd name="T4" fmla="*/ 9 w 14"/>
                <a:gd name="T5" fmla="*/ 3 h 11"/>
                <a:gd name="T6" fmla="*/ 11 w 14"/>
                <a:gd name="T7" fmla="*/ 3 h 11"/>
                <a:gd name="T8" fmla="*/ 14 w 14"/>
                <a:gd name="T9" fmla="*/ 3 h 11"/>
                <a:gd name="T10" fmla="*/ 14 w 14"/>
                <a:gd name="T11" fmla="*/ 3 h 11"/>
                <a:gd name="T12" fmla="*/ 12 w 14"/>
                <a:gd name="T13" fmla="*/ 5 h 11"/>
                <a:gd name="T14" fmla="*/ 11 w 14"/>
                <a:gd name="T15" fmla="*/ 7 h 11"/>
                <a:gd name="T16" fmla="*/ 11 w 14"/>
                <a:gd name="T17" fmla="*/ 8 h 11"/>
                <a:gd name="T18" fmla="*/ 11 w 14"/>
                <a:gd name="T19" fmla="*/ 8 h 11"/>
                <a:gd name="T20" fmla="*/ 9 w 14"/>
                <a:gd name="T21" fmla="*/ 10 h 11"/>
                <a:gd name="T22" fmla="*/ 8 w 14"/>
                <a:gd name="T23" fmla="*/ 11 h 11"/>
                <a:gd name="T24" fmla="*/ 6 w 14"/>
                <a:gd name="T25" fmla="*/ 11 h 11"/>
                <a:gd name="T26" fmla="*/ 6 w 14"/>
                <a:gd name="T27" fmla="*/ 11 h 11"/>
                <a:gd name="T28" fmla="*/ 4 w 14"/>
                <a:gd name="T29" fmla="*/ 8 h 11"/>
                <a:gd name="T30" fmla="*/ 3 w 14"/>
                <a:gd name="T31" fmla="*/ 7 h 11"/>
                <a:gd name="T32" fmla="*/ 0 w 14"/>
                <a:gd name="T33" fmla="*/ 8 h 11"/>
                <a:gd name="T34" fmla="*/ 0 w 14"/>
                <a:gd name="T35" fmla="*/ 8 h 11"/>
                <a:gd name="T36" fmla="*/ 0 w 14"/>
                <a:gd name="T37" fmla="*/ 7 h 11"/>
                <a:gd name="T38" fmla="*/ 1 w 14"/>
                <a:gd name="T39" fmla="*/ 5 h 11"/>
                <a:gd name="T40" fmla="*/ 3 w 14"/>
                <a:gd name="T41" fmla="*/ 5 h 11"/>
                <a:gd name="T42" fmla="*/ 4 w 14"/>
                <a:gd name="T43" fmla="*/ 2 h 11"/>
                <a:gd name="T44" fmla="*/ 4 w 14"/>
                <a:gd name="T4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" h="11">
                  <a:moveTo>
                    <a:pt x="4" y="0"/>
                  </a:moveTo>
                  <a:lnTo>
                    <a:pt x="9" y="2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2" y="5"/>
                  </a:lnTo>
                  <a:lnTo>
                    <a:pt x="11" y="7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9" y="10"/>
                  </a:lnTo>
                  <a:lnTo>
                    <a:pt x="8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8"/>
                  </a:lnTo>
                  <a:lnTo>
                    <a:pt x="3" y="7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9" name="Freeform 125">
              <a:extLst>
                <a:ext uri="{FF2B5EF4-FFF2-40B4-BE49-F238E27FC236}">
                  <a16:creationId xmlns:a16="http://schemas.microsoft.com/office/drawing/2014/main" id="{6ACF29B9-E501-4657-82D0-F6263FFF030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51840" y="2055415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5 w 5"/>
                <a:gd name="T3" fmla="*/ 0 h 3"/>
                <a:gd name="T4" fmla="*/ 5 w 5"/>
                <a:gd name="T5" fmla="*/ 1 h 3"/>
                <a:gd name="T6" fmla="*/ 3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1 h 3"/>
                <a:gd name="T14" fmla="*/ 3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0" name="Freeform 126">
              <a:extLst>
                <a:ext uri="{FF2B5EF4-FFF2-40B4-BE49-F238E27FC236}">
                  <a16:creationId xmlns:a16="http://schemas.microsoft.com/office/drawing/2014/main" id="{AD9E225C-12BB-41F0-987F-F61309B806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69055" y="2525178"/>
              <a:ext cx="35086" cy="29239"/>
            </a:xfrm>
            <a:custGeom>
              <a:avLst/>
              <a:gdLst>
                <a:gd name="T0" fmla="*/ 16 w 18"/>
                <a:gd name="T1" fmla="*/ 0 h 15"/>
                <a:gd name="T2" fmla="*/ 18 w 18"/>
                <a:gd name="T3" fmla="*/ 0 h 15"/>
                <a:gd name="T4" fmla="*/ 18 w 18"/>
                <a:gd name="T5" fmla="*/ 3 h 15"/>
                <a:gd name="T6" fmla="*/ 18 w 18"/>
                <a:gd name="T7" fmla="*/ 6 h 15"/>
                <a:gd name="T8" fmla="*/ 18 w 18"/>
                <a:gd name="T9" fmla="*/ 8 h 15"/>
                <a:gd name="T10" fmla="*/ 13 w 18"/>
                <a:gd name="T11" fmla="*/ 8 h 15"/>
                <a:gd name="T12" fmla="*/ 8 w 18"/>
                <a:gd name="T13" fmla="*/ 11 h 15"/>
                <a:gd name="T14" fmla="*/ 3 w 18"/>
                <a:gd name="T15" fmla="*/ 14 h 15"/>
                <a:gd name="T16" fmla="*/ 0 w 18"/>
                <a:gd name="T17" fmla="*/ 15 h 15"/>
                <a:gd name="T18" fmla="*/ 0 w 18"/>
                <a:gd name="T19" fmla="*/ 15 h 15"/>
                <a:gd name="T20" fmla="*/ 0 w 18"/>
                <a:gd name="T21" fmla="*/ 14 h 15"/>
                <a:gd name="T22" fmla="*/ 0 w 18"/>
                <a:gd name="T23" fmla="*/ 14 h 15"/>
                <a:gd name="T24" fmla="*/ 2 w 18"/>
                <a:gd name="T25" fmla="*/ 12 h 15"/>
                <a:gd name="T26" fmla="*/ 5 w 18"/>
                <a:gd name="T27" fmla="*/ 9 h 15"/>
                <a:gd name="T28" fmla="*/ 5 w 18"/>
                <a:gd name="T29" fmla="*/ 6 h 15"/>
                <a:gd name="T30" fmla="*/ 5 w 18"/>
                <a:gd name="T31" fmla="*/ 6 h 15"/>
                <a:gd name="T32" fmla="*/ 5 w 18"/>
                <a:gd name="T33" fmla="*/ 4 h 15"/>
                <a:gd name="T34" fmla="*/ 11 w 18"/>
                <a:gd name="T35" fmla="*/ 3 h 15"/>
                <a:gd name="T36" fmla="*/ 16 w 18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5">
                  <a:moveTo>
                    <a:pt x="16" y="0"/>
                  </a:moveTo>
                  <a:lnTo>
                    <a:pt x="18" y="0"/>
                  </a:lnTo>
                  <a:lnTo>
                    <a:pt x="18" y="3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3" y="8"/>
                  </a:lnTo>
                  <a:lnTo>
                    <a:pt x="8" y="11"/>
                  </a:lnTo>
                  <a:lnTo>
                    <a:pt x="3" y="14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5" y="9"/>
                  </a:lnTo>
                  <a:lnTo>
                    <a:pt x="5" y="6"/>
                  </a:lnTo>
                  <a:lnTo>
                    <a:pt x="5" y="6"/>
                  </a:lnTo>
                  <a:lnTo>
                    <a:pt x="5" y="4"/>
                  </a:lnTo>
                  <a:lnTo>
                    <a:pt x="11" y="3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1" name="Freeform 127">
              <a:extLst>
                <a:ext uri="{FF2B5EF4-FFF2-40B4-BE49-F238E27FC236}">
                  <a16:creationId xmlns:a16="http://schemas.microsoft.com/office/drawing/2014/main" id="{15E71A59-6300-43BB-A212-8656EA806BB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6894" y="2263983"/>
              <a:ext cx="9747" cy="11695"/>
            </a:xfrm>
            <a:custGeom>
              <a:avLst/>
              <a:gdLst>
                <a:gd name="T0" fmla="*/ 2 w 5"/>
                <a:gd name="T1" fmla="*/ 0 h 6"/>
                <a:gd name="T2" fmla="*/ 3 w 5"/>
                <a:gd name="T3" fmla="*/ 1 h 6"/>
                <a:gd name="T4" fmla="*/ 3 w 5"/>
                <a:gd name="T5" fmla="*/ 1 h 6"/>
                <a:gd name="T6" fmla="*/ 5 w 5"/>
                <a:gd name="T7" fmla="*/ 3 h 6"/>
                <a:gd name="T8" fmla="*/ 3 w 5"/>
                <a:gd name="T9" fmla="*/ 5 h 6"/>
                <a:gd name="T10" fmla="*/ 3 w 5"/>
                <a:gd name="T11" fmla="*/ 5 h 6"/>
                <a:gd name="T12" fmla="*/ 3 w 5"/>
                <a:gd name="T13" fmla="*/ 6 h 6"/>
                <a:gd name="T14" fmla="*/ 2 w 5"/>
                <a:gd name="T15" fmla="*/ 3 h 6"/>
                <a:gd name="T16" fmla="*/ 0 w 5"/>
                <a:gd name="T17" fmla="*/ 3 h 6"/>
                <a:gd name="T18" fmla="*/ 0 w 5"/>
                <a:gd name="T19" fmla="*/ 3 h 6"/>
                <a:gd name="T20" fmla="*/ 0 w 5"/>
                <a:gd name="T21" fmla="*/ 1 h 6"/>
                <a:gd name="T22" fmla="*/ 0 w 5"/>
                <a:gd name="T23" fmla="*/ 1 h 6"/>
                <a:gd name="T24" fmla="*/ 0 w 5"/>
                <a:gd name="T25" fmla="*/ 1 h 6"/>
                <a:gd name="T26" fmla="*/ 2 w 5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" h="6">
                  <a:moveTo>
                    <a:pt x="2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5" y="3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2" name="Freeform 128">
              <a:extLst>
                <a:ext uri="{FF2B5EF4-FFF2-40B4-BE49-F238E27FC236}">
                  <a16:creationId xmlns:a16="http://schemas.microsoft.com/office/drawing/2014/main" id="{743E2EC6-636E-424B-96BA-DD3B6957B7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3961" y="2193811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4 w 9"/>
                <a:gd name="T5" fmla="*/ 0 h 6"/>
                <a:gd name="T6" fmla="*/ 6 w 9"/>
                <a:gd name="T7" fmla="*/ 0 h 6"/>
                <a:gd name="T8" fmla="*/ 7 w 9"/>
                <a:gd name="T9" fmla="*/ 1 h 6"/>
                <a:gd name="T10" fmla="*/ 7 w 9"/>
                <a:gd name="T11" fmla="*/ 3 h 6"/>
                <a:gd name="T12" fmla="*/ 7 w 9"/>
                <a:gd name="T13" fmla="*/ 3 h 6"/>
                <a:gd name="T14" fmla="*/ 9 w 9"/>
                <a:gd name="T15" fmla="*/ 3 h 6"/>
                <a:gd name="T16" fmla="*/ 7 w 9"/>
                <a:gd name="T17" fmla="*/ 4 h 6"/>
                <a:gd name="T18" fmla="*/ 7 w 9"/>
                <a:gd name="T19" fmla="*/ 6 h 6"/>
                <a:gd name="T20" fmla="*/ 4 w 9"/>
                <a:gd name="T21" fmla="*/ 6 h 6"/>
                <a:gd name="T22" fmla="*/ 1 w 9"/>
                <a:gd name="T23" fmla="*/ 4 h 6"/>
                <a:gd name="T24" fmla="*/ 0 w 9"/>
                <a:gd name="T25" fmla="*/ 0 h 6"/>
                <a:gd name="T26" fmla="*/ 0 w 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9" y="3"/>
                  </a:lnTo>
                  <a:lnTo>
                    <a:pt x="7" y="4"/>
                  </a:lnTo>
                  <a:lnTo>
                    <a:pt x="7" y="6"/>
                  </a:lnTo>
                  <a:lnTo>
                    <a:pt x="4" y="6"/>
                  </a:lnTo>
                  <a:lnTo>
                    <a:pt x="1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3" name="Freeform 129">
              <a:extLst>
                <a:ext uri="{FF2B5EF4-FFF2-40B4-BE49-F238E27FC236}">
                  <a16:creationId xmlns:a16="http://schemas.microsoft.com/office/drawing/2014/main" id="{A77B540E-1AFD-4168-B0E8-6D440272A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8907139" y="1790321"/>
              <a:ext cx="50680" cy="27289"/>
            </a:xfrm>
            <a:custGeom>
              <a:avLst/>
              <a:gdLst>
                <a:gd name="T0" fmla="*/ 7 w 26"/>
                <a:gd name="T1" fmla="*/ 0 h 14"/>
                <a:gd name="T2" fmla="*/ 20 w 26"/>
                <a:gd name="T3" fmla="*/ 3 h 14"/>
                <a:gd name="T4" fmla="*/ 25 w 26"/>
                <a:gd name="T5" fmla="*/ 3 h 14"/>
                <a:gd name="T6" fmla="*/ 26 w 26"/>
                <a:gd name="T7" fmla="*/ 5 h 14"/>
                <a:gd name="T8" fmla="*/ 26 w 26"/>
                <a:gd name="T9" fmla="*/ 6 h 14"/>
                <a:gd name="T10" fmla="*/ 25 w 26"/>
                <a:gd name="T11" fmla="*/ 8 h 14"/>
                <a:gd name="T12" fmla="*/ 25 w 26"/>
                <a:gd name="T13" fmla="*/ 8 h 14"/>
                <a:gd name="T14" fmla="*/ 23 w 26"/>
                <a:gd name="T15" fmla="*/ 10 h 14"/>
                <a:gd name="T16" fmla="*/ 22 w 26"/>
                <a:gd name="T17" fmla="*/ 11 h 14"/>
                <a:gd name="T18" fmla="*/ 19 w 26"/>
                <a:gd name="T19" fmla="*/ 13 h 14"/>
                <a:gd name="T20" fmla="*/ 19 w 26"/>
                <a:gd name="T21" fmla="*/ 14 h 14"/>
                <a:gd name="T22" fmla="*/ 9 w 26"/>
                <a:gd name="T23" fmla="*/ 13 h 14"/>
                <a:gd name="T24" fmla="*/ 9 w 26"/>
                <a:gd name="T25" fmla="*/ 11 h 14"/>
                <a:gd name="T26" fmla="*/ 6 w 26"/>
                <a:gd name="T27" fmla="*/ 10 h 14"/>
                <a:gd name="T28" fmla="*/ 1 w 26"/>
                <a:gd name="T29" fmla="*/ 8 h 14"/>
                <a:gd name="T30" fmla="*/ 0 w 26"/>
                <a:gd name="T31" fmla="*/ 6 h 14"/>
                <a:gd name="T32" fmla="*/ 1 w 26"/>
                <a:gd name="T33" fmla="*/ 6 h 14"/>
                <a:gd name="T34" fmla="*/ 1 w 26"/>
                <a:gd name="T35" fmla="*/ 6 h 14"/>
                <a:gd name="T36" fmla="*/ 4 w 26"/>
                <a:gd name="T37" fmla="*/ 6 h 14"/>
                <a:gd name="T38" fmla="*/ 6 w 26"/>
                <a:gd name="T39" fmla="*/ 5 h 14"/>
                <a:gd name="T40" fmla="*/ 6 w 26"/>
                <a:gd name="T41" fmla="*/ 3 h 14"/>
                <a:gd name="T42" fmla="*/ 6 w 26"/>
                <a:gd name="T43" fmla="*/ 2 h 14"/>
                <a:gd name="T44" fmla="*/ 7 w 26"/>
                <a:gd name="T45" fmla="*/ 2 h 14"/>
                <a:gd name="T46" fmla="*/ 7 w 26"/>
                <a:gd name="T47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14">
                  <a:moveTo>
                    <a:pt x="7" y="0"/>
                  </a:moveTo>
                  <a:lnTo>
                    <a:pt x="20" y="3"/>
                  </a:lnTo>
                  <a:lnTo>
                    <a:pt x="25" y="3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10"/>
                  </a:lnTo>
                  <a:lnTo>
                    <a:pt x="22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6" y="10"/>
                  </a:lnTo>
                  <a:lnTo>
                    <a:pt x="1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4" y="6"/>
                  </a:lnTo>
                  <a:lnTo>
                    <a:pt x="6" y="5"/>
                  </a:lnTo>
                  <a:lnTo>
                    <a:pt x="6" y="3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4" name="Freeform 130">
              <a:extLst>
                <a:ext uri="{FF2B5EF4-FFF2-40B4-BE49-F238E27FC236}">
                  <a16:creationId xmlns:a16="http://schemas.microsoft.com/office/drawing/2014/main" id="{2BA1EA57-90F2-4C4E-A78C-0F4A05CC9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3855" y="3039773"/>
              <a:ext cx="3898" cy="7797"/>
            </a:xfrm>
            <a:custGeom>
              <a:avLst/>
              <a:gdLst>
                <a:gd name="T0" fmla="*/ 0 w 2"/>
                <a:gd name="T1" fmla="*/ 0 h 4"/>
                <a:gd name="T2" fmla="*/ 2 w 2"/>
                <a:gd name="T3" fmla="*/ 2 h 4"/>
                <a:gd name="T4" fmla="*/ 2 w 2"/>
                <a:gd name="T5" fmla="*/ 4 h 4"/>
                <a:gd name="T6" fmla="*/ 2 w 2"/>
                <a:gd name="T7" fmla="*/ 4 h 4"/>
                <a:gd name="T8" fmla="*/ 0 w 2"/>
                <a:gd name="T9" fmla="*/ 2 h 4"/>
                <a:gd name="T10" fmla="*/ 0 w 2"/>
                <a:gd name="T11" fmla="*/ 2 h 4"/>
                <a:gd name="T12" fmla="*/ 0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0" y="0"/>
                  </a:moveTo>
                  <a:lnTo>
                    <a:pt x="2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5" name="Freeform 131">
              <a:extLst>
                <a:ext uri="{FF2B5EF4-FFF2-40B4-BE49-F238E27FC236}">
                  <a16:creationId xmlns:a16="http://schemas.microsoft.com/office/drawing/2014/main" id="{974E5D28-140B-48A3-9E72-6468312FB6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33379" y="2681116"/>
              <a:ext cx="27289" cy="27289"/>
            </a:xfrm>
            <a:custGeom>
              <a:avLst/>
              <a:gdLst>
                <a:gd name="T0" fmla="*/ 3 w 14"/>
                <a:gd name="T1" fmla="*/ 0 h 14"/>
                <a:gd name="T2" fmla="*/ 8 w 14"/>
                <a:gd name="T3" fmla="*/ 2 h 14"/>
                <a:gd name="T4" fmla="*/ 8 w 14"/>
                <a:gd name="T5" fmla="*/ 2 h 14"/>
                <a:gd name="T6" fmla="*/ 8 w 14"/>
                <a:gd name="T7" fmla="*/ 3 h 14"/>
                <a:gd name="T8" fmla="*/ 8 w 14"/>
                <a:gd name="T9" fmla="*/ 5 h 14"/>
                <a:gd name="T10" fmla="*/ 10 w 14"/>
                <a:gd name="T11" fmla="*/ 8 h 14"/>
                <a:gd name="T12" fmla="*/ 11 w 14"/>
                <a:gd name="T13" fmla="*/ 8 h 14"/>
                <a:gd name="T14" fmla="*/ 13 w 14"/>
                <a:gd name="T15" fmla="*/ 10 h 14"/>
                <a:gd name="T16" fmla="*/ 14 w 14"/>
                <a:gd name="T17" fmla="*/ 11 h 14"/>
                <a:gd name="T18" fmla="*/ 14 w 14"/>
                <a:gd name="T19" fmla="*/ 14 h 14"/>
                <a:gd name="T20" fmla="*/ 11 w 14"/>
                <a:gd name="T21" fmla="*/ 13 h 14"/>
                <a:gd name="T22" fmla="*/ 11 w 14"/>
                <a:gd name="T23" fmla="*/ 11 h 14"/>
                <a:gd name="T24" fmla="*/ 10 w 14"/>
                <a:gd name="T25" fmla="*/ 11 h 14"/>
                <a:gd name="T26" fmla="*/ 10 w 14"/>
                <a:gd name="T27" fmla="*/ 10 h 14"/>
                <a:gd name="T28" fmla="*/ 8 w 14"/>
                <a:gd name="T29" fmla="*/ 10 h 14"/>
                <a:gd name="T30" fmla="*/ 7 w 14"/>
                <a:gd name="T31" fmla="*/ 6 h 14"/>
                <a:gd name="T32" fmla="*/ 5 w 14"/>
                <a:gd name="T33" fmla="*/ 6 h 14"/>
                <a:gd name="T34" fmla="*/ 5 w 14"/>
                <a:gd name="T35" fmla="*/ 5 h 14"/>
                <a:gd name="T36" fmla="*/ 5 w 14"/>
                <a:gd name="T37" fmla="*/ 3 h 14"/>
                <a:gd name="T38" fmla="*/ 0 w 14"/>
                <a:gd name="T39" fmla="*/ 2 h 14"/>
                <a:gd name="T40" fmla="*/ 2 w 14"/>
                <a:gd name="T41" fmla="*/ 2 h 14"/>
                <a:gd name="T42" fmla="*/ 3 w 14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14">
                  <a:moveTo>
                    <a:pt x="3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5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3" y="10"/>
                  </a:lnTo>
                  <a:lnTo>
                    <a:pt x="14" y="11"/>
                  </a:lnTo>
                  <a:lnTo>
                    <a:pt x="14" y="14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7" y="6"/>
                  </a:lnTo>
                  <a:lnTo>
                    <a:pt x="5" y="6"/>
                  </a:lnTo>
                  <a:lnTo>
                    <a:pt x="5" y="5"/>
                  </a:lnTo>
                  <a:lnTo>
                    <a:pt x="5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6" name="Freeform 132">
              <a:extLst>
                <a:ext uri="{FF2B5EF4-FFF2-40B4-BE49-F238E27FC236}">
                  <a16:creationId xmlns:a16="http://schemas.microsoft.com/office/drawing/2014/main" id="{45A2E0CA-4461-4B5C-A705-56B04870F74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4059" y="2702557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3 w 9"/>
                <a:gd name="T5" fmla="*/ 2 h 6"/>
                <a:gd name="T6" fmla="*/ 6 w 9"/>
                <a:gd name="T7" fmla="*/ 3 h 6"/>
                <a:gd name="T8" fmla="*/ 7 w 9"/>
                <a:gd name="T9" fmla="*/ 5 h 6"/>
                <a:gd name="T10" fmla="*/ 9 w 9"/>
                <a:gd name="T11" fmla="*/ 6 h 6"/>
                <a:gd name="T12" fmla="*/ 3 w 9"/>
                <a:gd name="T13" fmla="*/ 3 h 6"/>
                <a:gd name="T14" fmla="*/ 0 w 9"/>
                <a:gd name="T15" fmla="*/ 0 h 6"/>
                <a:gd name="T16" fmla="*/ 0 w 9"/>
                <a:gd name="T17" fmla="*/ 0 h 6"/>
                <a:gd name="T18" fmla="*/ 0 w 9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3" y="2"/>
                  </a:lnTo>
                  <a:lnTo>
                    <a:pt x="6" y="3"/>
                  </a:lnTo>
                  <a:lnTo>
                    <a:pt x="7" y="5"/>
                  </a:lnTo>
                  <a:lnTo>
                    <a:pt x="9" y="6"/>
                  </a:lnTo>
                  <a:lnTo>
                    <a:pt x="3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7" name="Freeform 133">
              <a:extLst>
                <a:ext uri="{FF2B5EF4-FFF2-40B4-BE49-F238E27FC236}">
                  <a16:creationId xmlns:a16="http://schemas.microsoft.com/office/drawing/2014/main" id="{1BB6B893-2B2C-471D-91D2-9BD4915F1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6656" y="2690862"/>
              <a:ext cx="11695" cy="9747"/>
            </a:xfrm>
            <a:custGeom>
              <a:avLst/>
              <a:gdLst>
                <a:gd name="T0" fmla="*/ 6 w 6"/>
                <a:gd name="T1" fmla="*/ 0 h 5"/>
                <a:gd name="T2" fmla="*/ 6 w 6"/>
                <a:gd name="T3" fmla="*/ 0 h 5"/>
                <a:gd name="T4" fmla="*/ 5 w 6"/>
                <a:gd name="T5" fmla="*/ 5 h 5"/>
                <a:gd name="T6" fmla="*/ 3 w 6"/>
                <a:gd name="T7" fmla="*/ 5 h 5"/>
                <a:gd name="T8" fmla="*/ 3 w 6"/>
                <a:gd name="T9" fmla="*/ 3 h 5"/>
                <a:gd name="T10" fmla="*/ 1 w 6"/>
                <a:gd name="T11" fmla="*/ 3 h 5"/>
                <a:gd name="T12" fmla="*/ 0 w 6"/>
                <a:gd name="T13" fmla="*/ 3 h 5"/>
                <a:gd name="T14" fmla="*/ 1 w 6"/>
                <a:gd name="T15" fmla="*/ 3 h 5"/>
                <a:gd name="T16" fmla="*/ 5 w 6"/>
                <a:gd name="T17" fmla="*/ 1 h 5"/>
                <a:gd name="T18" fmla="*/ 5 w 6"/>
                <a:gd name="T19" fmla="*/ 1 h 5"/>
                <a:gd name="T20" fmla="*/ 6 w 6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" h="5">
                  <a:moveTo>
                    <a:pt x="6" y="0"/>
                  </a:moveTo>
                  <a:lnTo>
                    <a:pt x="6" y="0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8" name="Freeform 134">
              <a:extLst>
                <a:ext uri="{FF2B5EF4-FFF2-40B4-BE49-F238E27FC236}">
                  <a16:creationId xmlns:a16="http://schemas.microsoft.com/office/drawing/2014/main" id="{DDA9B05E-204A-4394-BF72-1471B62982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6886" y="1607094"/>
              <a:ext cx="4588467" cy="1586666"/>
            </a:xfrm>
            <a:custGeom>
              <a:avLst/>
              <a:gdLst>
                <a:gd name="T0" fmla="*/ 1246 w 2354"/>
                <a:gd name="T1" fmla="*/ 66 h 814"/>
                <a:gd name="T2" fmla="*/ 1209 w 2354"/>
                <a:gd name="T3" fmla="*/ 112 h 814"/>
                <a:gd name="T4" fmla="*/ 1378 w 2354"/>
                <a:gd name="T5" fmla="*/ 141 h 814"/>
                <a:gd name="T6" fmla="*/ 1468 w 2354"/>
                <a:gd name="T7" fmla="*/ 164 h 814"/>
                <a:gd name="T8" fmla="*/ 1599 w 2354"/>
                <a:gd name="T9" fmla="*/ 182 h 814"/>
                <a:gd name="T10" fmla="*/ 1711 w 2354"/>
                <a:gd name="T11" fmla="*/ 160 h 814"/>
                <a:gd name="T12" fmla="*/ 1916 w 2354"/>
                <a:gd name="T13" fmla="*/ 212 h 814"/>
                <a:gd name="T14" fmla="*/ 2116 w 2354"/>
                <a:gd name="T15" fmla="*/ 222 h 814"/>
                <a:gd name="T16" fmla="*/ 2283 w 2354"/>
                <a:gd name="T17" fmla="*/ 304 h 814"/>
                <a:gd name="T18" fmla="*/ 2345 w 2354"/>
                <a:gd name="T19" fmla="*/ 312 h 814"/>
                <a:gd name="T20" fmla="*/ 2308 w 2354"/>
                <a:gd name="T21" fmla="*/ 349 h 814"/>
                <a:gd name="T22" fmla="*/ 2226 w 2354"/>
                <a:gd name="T23" fmla="*/ 308 h 814"/>
                <a:gd name="T24" fmla="*/ 2151 w 2354"/>
                <a:gd name="T25" fmla="*/ 351 h 814"/>
                <a:gd name="T26" fmla="*/ 2162 w 2354"/>
                <a:gd name="T27" fmla="*/ 398 h 814"/>
                <a:gd name="T28" fmla="*/ 2007 w 2354"/>
                <a:gd name="T29" fmla="*/ 446 h 814"/>
                <a:gd name="T30" fmla="*/ 1965 w 2354"/>
                <a:gd name="T31" fmla="*/ 534 h 814"/>
                <a:gd name="T32" fmla="*/ 1870 w 2354"/>
                <a:gd name="T33" fmla="*/ 636 h 814"/>
                <a:gd name="T34" fmla="*/ 1974 w 2354"/>
                <a:gd name="T35" fmla="*/ 417 h 814"/>
                <a:gd name="T36" fmla="*/ 1909 w 2354"/>
                <a:gd name="T37" fmla="*/ 416 h 814"/>
                <a:gd name="T38" fmla="*/ 1785 w 2354"/>
                <a:gd name="T39" fmla="*/ 464 h 814"/>
                <a:gd name="T40" fmla="*/ 1577 w 2354"/>
                <a:gd name="T41" fmla="*/ 546 h 814"/>
                <a:gd name="T42" fmla="*/ 1641 w 2354"/>
                <a:gd name="T43" fmla="*/ 589 h 814"/>
                <a:gd name="T44" fmla="*/ 1563 w 2354"/>
                <a:gd name="T45" fmla="*/ 765 h 814"/>
                <a:gd name="T46" fmla="*/ 1499 w 2354"/>
                <a:gd name="T47" fmla="*/ 773 h 814"/>
                <a:gd name="T48" fmla="*/ 1542 w 2354"/>
                <a:gd name="T49" fmla="*/ 712 h 814"/>
                <a:gd name="T50" fmla="*/ 1474 w 2354"/>
                <a:gd name="T51" fmla="*/ 668 h 814"/>
                <a:gd name="T52" fmla="*/ 1421 w 2354"/>
                <a:gd name="T53" fmla="*/ 600 h 814"/>
                <a:gd name="T54" fmla="*/ 1324 w 2354"/>
                <a:gd name="T55" fmla="*/ 657 h 814"/>
                <a:gd name="T56" fmla="*/ 1165 w 2354"/>
                <a:gd name="T57" fmla="*/ 663 h 814"/>
                <a:gd name="T58" fmla="*/ 1059 w 2354"/>
                <a:gd name="T59" fmla="*/ 624 h 814"/>
                <a:gd name="T60" fmla="*/ 995 w 2354"/>
                <a:gd name="T61" fmla="*/ 657 h 814"/>
                <a:gd name="T62" fmla="*/ 914 w 2354"/>
                <a:gd name="T63" fmla="*/ 650 h 814"/>
                <a:gd name="T64" fmla="*/ 847 w 2354"/>
                <a:gd name="T65" fmla="*/ 665 h 814"/>
                <a:gd name="T66" fmla="*/ 761 w 2354"/>
                <a:gd name="T67" fmla="*/ 639 h 814"/>
                <a:gd name="T68" fmla="*/ 664 w 2354"/>
                <a:gd name="T69" fmla="*/ 579 h 814"/>
                <a:gd name="T70" fmla="*/ 545 w 2354"/>
                <a:gd name="T71" fmla="*/ 572 h 814"/>
                <a:gd name="T72" fmla="*/ 482 w 2354"/>
                <a:gd name="T73" fmla="*/ 613 h 814"/>
                <a:gd name="T74" fmla="*/ 402 w 2354"/>
                <a:gd name="T75" fmla="*/ 641 h 814"/>
                <a:gd name="T76" fmla="*/ 309 w 2354"/>
                <a:gd name="T77" fmla="*/ 652 h 814"/>
                <a:gd name="T78" fmla="*/ 315 w 2354"/>
                <a:gd name="T79" fmla="*/ 724 h 814"/>
                <a:gd name="T80" fmla="*/ 303 w 2354"/>
                <a:gd name="T81" fmla="*/ 798 h 814"/>
                <a:gd name="T82" fmla="*/ 225 w 2354"/>
                <a:gd name="T83" fmla="*/ 781 h 814"/>
                <a:gd name="T84" fmla="*/ 151 w 2354"/>
                <a:gd name="T85" fmla="*/ 718 h 814"/>
                <a:gd name="T86" fmla="*/ 178 w 2354"/>
                <a:gd name="T87" fmla="*/ 676 h 814"/>
                <a:gd name="T88" fmla="*/ 115 w 2354"/>
                <a:gd name="T89" fmla="*/ 636 h 814"/>
                <a:gd name="T90" fmla="*/ 63 w 2354"/>
                <a:gd name="T91" fmla="*/ 595 h 814"/>
                <a:gd name="T92" fmla="*/ 28 w 2354"/>
                <a:gd name="T93" fmla="*/ 540 h 814"/>
                <a:gd name="T94" fmla="*/ 6 w 2354"/>
                <a:gd name="T95" fmla="*/ 485 h 814"/>
                <a:gd name="T96" fmla="*/ 60 w 2354"/>
                <a:gd name="T97" fmla="*/ 390 h 814"/>
                <a:gd name="T98" fmla="*/ 28 w 2354"/>
                <a:gd name="T99" fmla="*/ 267 h 814"/>
                <a:gd name="T100" fmla="*/ 83 w 2354"/>
                <a:gd name="T101" fmla="*/ 242 h 814"/>
                <a:gd name="T102" fmla="*/ 72 w 2354"/>
                <a:gd name="T103" fmla="*/ 296 h 814"/>
                <a:gd name="T104" fmla="*/ 161 w 2354"/>
                <a:gd name="T105" fmla="*/ 346 h 814"/>
                <a:gd name="T106" fmla="*/ 271 w 2354"/>
                <a:gd name="T107" fmla="*/ 263 h 814"/>
                <a:gd name="T108" fmla="*/ 381 w 2354"/>
                <a:gd name="T109" fmla="*/ 252 h 814"/>
                <a:gd name="T110" fmla="*/ 549 w 2354"/>
                <a:gd name="T111" fmla="*/ 239 h 814"/>
                <a:gd name="T112" fmla="*/ 643 w 2354"/>
                <a:gd name="T113" fmla="*/ 143 h 814"/>
                <a:gd name="T114" fmla="*/ 612 w 2354"/>
                <a:gd name="T115" fmla="*/ 307 h 814"/>
                <a:gd name="T116" fmla="*/ 667 w 2354"/>
                <a:gd name="T117" fmla="*/ 227 h 814"/>
                <a:gd name="T118" fmla="*/ 703 w 2354"/>
                <a:gd name="T119" fmla="*/ 168 h 814"/>
                <a:gd name="T120" fmla="*/ 814 w 2354"/>
                <a:gd name="T121" fmla="*/ 204 h 814"/>
                <a:gd name="T122" fmla="*/ 850 w 2354"/>
                <a:gd name="T123" fmla="*/ 124 h 814"/>
                <a:gd name="T124" fmla="*/ 990 w 2354"/>
                <a:gd name="T125" fmla="*/ 49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4" h="814">
                  <a:moveTo>
                    <a:pt x="1110" y="0"/>
                  </a:moveTo>
                  <a:lnTo>
                    <a:pt x="1119" y="3"/>
                  </a:lnTo>
                  <a:lnTo>
                    <a:pt x="1121" y="4"/>
                  </a:lnTo>
                  <a:lnTo>
                    <a:pt x="1126" y="6"/>
                  </a:lnTo>
                  <a:lnTo>
                    <a:pt x="1132" y="6"/>
                  </a:lnTo>
                  <a:lnTo>
                    <a:pt x="1135" y="8"/>
                  </a:lnTo>
                  <a:lnTo>
                    <a:pt x="1135" y="9"/>
                  </a:lnTo>
                  <a:lnTo>
                    <a:pt x="1137" y="11"/>
                  </a:lnTo>
                  <a:lnTo>
                    <a:pt x="1132" y="12"/>
                  </a:lnTo>
                  <a:lnTo>
                    <a:pt x="1127" y="15"/>
                  </a:lnTo>
                  <a:lnTo>
                    <a:pt x="1121" y="17"/>
                  </a:lnTo>
                  <a:lnTo>
                    <a:pt x="1112" y="19"/>
                  </a:lnTo>
                  <a:lnTo>
                    <a:pt x="1110" y="19"/>
                  </a:lnTo>
                  <a:lnTo>
                    <a:pt x="1126" y="20"/>
                  </a:lnTo>
                  <a:lnTo>
                    <a:pt x="1130" y="19"/>
                  </a:lnTo>
                  <a:lnTo>
                    <a:pt x="1132" y="22"/>
                  </a:lnTo>
                  <a:lnTo>
                    <a:pt x="1134" y="22"/>
                  </a:lnTo>
                  <a:lnTo>
                    <a:pt x="1138" y="22"/>
                  </a:lnTo>
                  <a:lnTo>
                    <a:pt x="1141" y="20"/>
                  </a:lnTo>
                  <a:lnTo>
                    <a:pt x="1146" y="22"/>
                  </a:lnTo>
                  <a:lnTo>
                    <a:pt x="1148" y="22"/>
                  </a:lnTo>
                  <a:lnTo>
                    <a:pt x="1149" y="22"/>
                  </a:lnTo>
                  <a:lnTo>
                    <a:pt x="1154" y="23"/>
                  </a:lnTo>
                  <a:lnTo>
                    <a:pt x="1157" y="25"/>
                  </a:lnTo>
                  <a:lnTo>
                    <a:pt x="1153" y="28"/>
                  </a:lnTo>
                  <a:lnTo>
                    <a:pt x="1149" y="31"/>
                  </a:lnTo>
                  <a:lnTo>
                    <a:pt x="1145" y="36"/>
                  </a:lnTo>
                  <a:lnTo>
                    <a:pt x="1145" y="34"/>
                  </a:lnTo>
                  <a:lnTo>
                    <a:pt x="1141" y="34"/>
                  </a:lnTo>
                  <a:lnTo>
                    <a:pt x="1141" y="37"/>
                  </a:lnTo>
                  <a:lnTo>
                    <a:pt x="1146" y="37"/>
                  </a:lnTo>
                  <a:lnTo>
                    <a:pt x="1148" y="37"/>
                  </a:lnTo>
                  <a:lnTo>
                    <a:pt x="1153" y="37"/>
                  </a:lnTo>
                  <a:lnTo>
                    <a:pt x="1159" y="37"/>
                  </a:lnTo>
                  <a:lnTo>
                    <a:pt x="1160" y="37"/>
                  </a:lnTo>
                  <a:lnTo>
                    <a:pt x="1164" y="36"/>
                  </a:lnTo>
                  <a:lnTo>
                    <a:pt x="1164" y="33"/>
                  </a:lnTo>
                  <a:lnTo>
                    <a:pt x="1165" y="31"/>
                  </a:lnTo>
                  <a:lnTo>
                    <a:pt x="1168" y="30"/>
                  </a:lnTo>
                  <a:lnTo>
                    <a:pt x="1170" y="31"/>
                  </a:lnTo>
                  <a:lnTo>
                    <a:pt x="1175" y="31"/>
                  </a:lnTo>
                  <a:lnTo>
                    <a:pt x="1184" y="30"/>
                  </a:lnTo>
                  <a:lnTo>
                    <a:pt x="1194" y="31"/>
                  </a:lnTo>
                  <a:lnTo>
                    <a:pt x="1201" y="30"/>
                  </a:lnTo>
                  <a:lnTo>
                    <a:pt x="1209" y="31"/>
                  </a:lnTo>
                  <a:lnTo>
                    <a:pt x="1214" y="31"/>
                  </a:lnTo>
                  <a:lnTo>
                    <a:pt x="1217" y="34"/>
                  </a:lnTo>
                  <a:lnTo>
                    <a:pt x="1220" y="34"/>
                  </a:lnTo>
                  <a:lnTo>
                    <a:pt x="1222" y="36"/>
                  </a:lnTo>
                  <a:lnTo>
                    <a:pt x="1223" y="37"/>
                  </a:lnTo>
                  <a:lnTo>
                    <a:pt x="1223" y="41"/>
                  </a:lnTo>
                  <a:lnTo>
                    <a:pt x="1222" y="41"/>
                  </a:lnTo>
                  <a:lnTo>
                    <a:pt x="1225" y="39"/>
                  </a:lnTo>
                  <a:lnTo>
                    <a:pt x="1227" y="39"/>
                  </a:lnTo>
                  <a:lnTo>
                    <a:pt x="1228" y="41"/>
                  </a:lnTo>
                  <a:lnTo>
                    <a:pt x="1231" y="41"/>
                  </a:lnTo>
                  <a:lnTo>
                    <a:pt x="1233" y="45"/>
                  </a:lnTo>
                  <a:lnTo>
                    <a:pt x="1233" y="47"/>
                  </a:lnTo>
                  <a:lnTo>
                    <a:pt x="1235" y="49"/>
                  </a:lnTo>
                  <a:lnTo>
                    <a:pt x="1233" y="50"/>
                  </a:lnTo>
                  <a:lnTo>
                    <a:pt x="1233" y="50"/>
                  </a:lnTo>
                  <a:lnTo>
                    <a:pt x="1235" y="50"/>
                  </a:lnTo>
                  <a:lnTo>
                    <a:pt x="1238" y="49"/>
                  </a:lnTo>
                  <a:lnTo>
                    <a:pt x="1239" y="49"/>
                  </a:lnTo>
                  <a:lnTo>
                    <a:pt x="1239" y="47"/>
                  </a:lnTo>
                  <a:lnTo>
                    <a:pt x="1238" y="45"/>
                  </a:lnTo>
                  <a:lnTo>
                    <a:pt x="1238" y="45"/>
                  </a:lnTo>
                  <a:lnTo>
                    <a:pt x="1239" y="45"/>
                  </a:lnTo>
                  <a:lnTo>
                    <a:pt x="1241" y="45"/>
                  </a:lnTo>
                  <a:lnTo>
                    <a:pt x="1242" y="47"/>
                  </a:lnTo>
                  <a:lnTo>
                    <a:pt x="1244" y="49"/>
                  </a:lnTo>
                  <a:lnTo>
                    <a:pt x="1246" y="56"/>
                  </a:lnTo>
                  <a:lnTo>
                    <a:pt x="1250" y="55"/>
                  </a:lnTo>
                  <a:lnTo>
                    <a:pt x="1250" y="56"/>
                  </a:lnTo>
                  <a:lnTo>
                    <a:pt x="1249" y="61"/>
                  </a:lnTo>
                  <a:lnTo>
                    <a:pt x="1246" y="64"/>
                  </a:lnTo>
                  <a:lnTo>
                    <a:pt x="1246" y="66"/>
                  </a:lnTo>
                  <a:lnTo>
                    <a:pt x="1244" y="66"/>
                  </a:lnTo>
                  <a:lnTo>
                    <a:pt x="1244" y="64"/>
                  </a:lnTo>
                  <a:lnTo>
                    <a:pt x="1244" y="63"/>
                  </a:lnTo>
                  <a:lnTo>
                    <a:pt x="1242" y="63"/>
                  </a:lnTo>
                  <a:lnTo>
                    <a:pt x="1239" y="61"/>
                  </a:lnTo>
                  <a:lnTo>
                    <a:pt x="1231" y="58"/>
                  </a:lnTo>
                  <a:lnTo>
                    <a:pt x="1230" y="56"/>
                  </a:lnTo>
                  <a:lnTo>
                    <a:pt x="1230" y="56"/>
                  </a:lnTo>
                  <a:lnTo>
                    <a:pt x="1230" y="58"/>
                  </a:lnTo>
                  <a:lnTo>
                    <a:pt x="1233" y="60"/>
                  </a:lnTo>
                  <a:lnTo>
                    <a:pt x="1236" y="66"/>
                  </a:lnTo>
                  <a:lnTo>
                    <a:pt x="1239" y="64"/>
                  </a:lnTo>
                  <a:lnTo>
                    <a:pt x="1241" y="64"/>
                  </a:lnTo>
                  <a:lnTo>
                    <a:pt x="1242" y="66"/>
                  </a:lnTo>
                  <a:lnTo>
                    <a:pt x="1246" y="67"/>
                  </a:lnTo>
                  <a:lnTo>
                    <a:pt x="1247" y="69"/>
                  </a:lnTo>
                  <a:lnTo>
                    <a:pt x="1246" y="74"/>
                  </a:lnTo>
                  <a:lnTo>
                    <a:pt x="1236" y="82"/>
                  </a:lnTo>
                  <a:lnTo>
                    <a:pt x="1225" y="86"/>
                  </a:lnTo>
                  <a:lnTo>
                    <a:pt x="1220" y="89"/>
                  </a:lnTo>
                  <a:lnTo>
                    <a:pt x="1212" y="91"/>
                  </a:lnTo>
                  <a:lnTo>
                    <a:pt x="1206" y="94"/>
                  </a:lnTo>
                  <a:lnTo>
                    <a:pt x="1200" y="97"/>
                  </a:lnTo>
                  <a:lnTo>
                    <a:pt x="1197" y="99"/>
                  </a:lnTo>
                  <a:lnTo>
                    <a:pt x="1192" y="102"/>
                  </a:lnTo>
                  <a:lnTo>
                    <a:pt x="1192" y="102"/>
                  </a:lnTo>
                  <a:lnTo>
                    <a:pt x="1192" y="104"/>
                  </a:lnTo>
                  <a:lnTo>
                    <a:pt x="1192" y="105"/>
                  </a:lnTo>
                  <a:lnTo>
                    <a:pt x="1190" y="105"/>
                  </a:lnTo>
                  <a:lnTo>
                    <a:pt x="1187" y="108"/>
                  </a:lnTo>
                  <a:lnTo>
                    <a:pt x="1181" y="110"/>
                  </a:lnTo>
                  <a:lnTo>
                    <a:pt x="1168" y="119"/>
                  </a:lnTo>
                  <a:lnTo>
                    <a:pt x="1162" y="121"/>
                  </a:lnTo>
                  <a:lnTo>
                    <a:pt x="1154" y="121"/>
                  </a:lnTo>
                  <a:lnTo>
                    <a:pt x="1153" y="123"/>
                  </a:lnTo>
                  <a:lnTo>
                    <a:pt x="1148" y="127"/>
                  </a:lnTo>
                  <a:lnTo>
                    <a:pt x="1146" y="129"/>
                  </a:lnTo>
                  <a:lnTo>
                    <a:pt x="1138" y="130"/>
                  </a:lnTo>
                  <a:lnTo>
                    <a:pt x="1132" y="140"/>
                  </a:lnTo>
                  <a:lnTo>
                    <a:pt x="1127" y="143"/>
                  </a:lnTo>
                  <a:lnTo>
                    <a:pt x="1124" y="145"/>
                  </a:lnTo>
                  <a:lnTo>
                    <a:pt x="1127" y="145"/>
                  </a:lnTo>
                  <a:lnTo>
                    <a:pt x="1132" y="143"/>
                  </a:lnTo>
                  <a:lnTo>
                    <a:pt x="1137" y="140"/>
                  </a:lnTo>
                  <a:lnTo>
                    <a:pt x="1138" y="138"/>
                  </a:lnTo>
                  <a:lnTo>
                    <a:pt x="1138" y="137"/>
                  </a:lnTo>
                  <a:lnTo>
                    <a:pt x="1140" y="135"/>
                  </a:lnTo>
                  <a:lnTo>
                    <a:pt x="1143" y="135"/>
                  </a:lnTo>
                  <a:lnTo>
                    <a:pt x="1153" y="134"/>
                  </a:lnTo>
                  <a:lnTo>
                    <a:pt x="1156" y="134"/>
                  </a:lnTo>
                  <a:lnTo>
                    <a:pt x="1162" y="134"/>
                  </a:lnTo>
                  <a:lnTo>
                    <a:pt x="1165" y="132"/>
                  </a:lnTo>
                  <a:lnTo>
                    <a:pt x="1167" y="132"/>
                  </a:lnTo>
                  <a:lnTo>
                    <a:pt x="1170" y="130"/>
                  </a:lnTo>
                  <a:lnTo>
                    <a:pt x="1170" y="130"/>
                  </a:lnTo>
                  <a:lnTo>
                    <a:pt x="1173" y="129"/>
                  </a:lnTo>
                  <a:lnTo>
                    <a:pt x="1181" y="127"/>
                  </a:lnTo>
                  <a:lnTo>
                    <a:pt x="1182" y="127"/>
                  </a:lnTo>
                  <a:lnTo>
                    <a:pt x="1184" y="124"/>
                  </a:lnTo>
                  <a:lnTo>
                    <a:pt x="1189" y="126"/>
                  </a:lnTo>
                  <a:lnTo>
                    <a:pt x="1192" y="126"/>
                  </a:lnTo>
                  <a:lnTo>
                    <a:pt x="1200" y="121"/>
                  </a:lnTo>
                  <a:lnTo>
                    <a:pt x="1205" y="119"/>
                  </a:lnTo>
                  <a:lnTo>
                    <a:pt x="1206" y="118"/>
                  </a:lnTo>
                  <a:lnTo>
                    <a:pt x="1206" y="118"/>
                  </a:lnTo>
                  <a:lnTo>
                    <a:pt x="1205" y="116"/>
                  </a:lnTo>
                  <a:lnTo>
                    <a:pt x="1200" y="118"/>
                  </a:lnTo>
                  <a:lnTo>
                    <a:pt x="1195" y="119"/>
                  </a:lnTo>
                  <a:lnTo>
                    <a:pt x="1190" y="118"/>
                  </a:lnTo>
                  <a:lnTo>
                    <a:pt x="1190" y="118"/>
                  </a:lnTo>
                  <a:lnTo>
                    <a:pt x="1189" y="116"/>
                  </a:lnTo>
                  <a:lnTo>
                    <a:pt x="1190" y="113"/>
                  </a:lnTo>
                  <a:lnTo>
                    <a:pt x="1192" y="113"/>
                  </a:lnTo>
                  <a:lnTo>
                    <a:pt x="1195" y="110"/>
                  </a:lnTo>
                  <a:lnTo>
                    <a:pt x="1198" y="110"/>
                  </a:lnTo>
                  <a:lnTo>
                    <a:pt x="1208" y="112"/>
                  </a:lnTo>
                  <a:lnTo>
                    <a:pt x="1209" y="112"/>
                  </a:lnTo>
                  <a:lnTo>
                    <a:pt x="1211" y="108"/>
                  </a:lnTo>
                  <a:lnTo>
                    <a:pt x="1214" y="108"/>
                  </a:lnTo>
                  <a:lnTo>
                    <a:pt x="1216" y="110"/>
                  </a:lnTo>
                  <a:lnTo>
                    <a:pt x="1216" y="110"/>
                  </a:lnTo>
                  <a:lnTo>
                    <a:pt x="1211" y="112"/>
                  </a:lnTo>
                  <a:lnTo>
                    <a:pt x="1212" y="113"/>
                  </a:lnTo>
                  <a:lnTo>
                    <a:pt x="1214" y="115"/>
                  </a:lnTo>
                  <a:lnTo>
                    <a:pt x="1220" y="118"/>
                  </a:lnTo>
                  <a:lnTo>
                    <a:pt x="1225" y="119"/>
                  </a:lnTo>
                  <a:lnTo>
                    <a:pt x="1228" y="118"/>
                  </a:lnTo>
                  <a:lnTo>
                    <a:pt x="1235" y="118"/>
                  </a:lnTo>
                  <a:lnTo>
                    <a:pt x="1235" y="116"/>
                  </a:lnTo>
                  <a:lnTo>
                    <a:pt x="1236" y="115"/>
                  </a:lnTo>
                  <a:lnTo>
                    <a:pt x="1235" y="112"/>
                  </a:lnTo>
                  <a:lnTo>
                    <a:pt x="1236" y="112"/>
                  </a:lnTo>
                  <a:lnTo>
                    <a:pt x="1238" y="113"/>
                  </a:lnTo>
                  <a:lnTo>
                    <a:pt x="1239" y="115"/>
                  </a:lnTo>
                  <a:lnTo>
                    <a:pt x="1242" y="119"/>
                  </a:lnTo>
                  <a:lnTo>
                    <a:pt x="1244" y="121"/>
                  </a:lnTo>
                  <a:lnTo>
                    <a:pt x="1242" y="123"/>
                  </a:lnTo>
                  <a:lnTo>
                    <a:pt x="1239" y="126"/>
                  </a:lnTo>
                  <a:lnTo>
                    <a:pt x="1241" y="127"/>
                  </a:lnTo>
                  <a:lnTo>
                    <a:pt x="1244" y="129"/>
                  </a:lnTo>
                  <a:lnTo>
                    <a:pt x="1244" y="135"/>
                  </a:lnTo>
                  <a:lnTo>
                    <a:pt x="1244" y="137"/>
                  </a:lnTo>
                  <a:lnTo>
                    <a:pt x="1242" y="140"/>
                  </a:lnTo>
                  <a:lnTo>
                    <a:pt x="1241" y="141"/>
                  </a:lnTo>
                  <a:lnTo>
                    <a:pt x="1239" y="143"/>
                  </a:lnTo>
                  <a:lnTo>
                    <a:pt x="1239" y="145"/>
                  </a:lnTo>
                  <a:lnTo>
                    <a:pt x="1239" y="146"/>
                  </a:lnTo>
                  <a:lnTo>
                    <a:pt x="1242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2" y="146"/>
                  </a:lnTo>
                  <a:lnTo>
                    <a:pt x="1241" y="146"/>
                  </a:lnTo>
                  <a:lnTo>
                    <a:pt x="1241" y="143"/>
                  </a:lnTo>
                  <a:lnTo>
                    <a:pt x="1242" y="141"/>
                  </a:lnTo>
                  <a:lnTo>
                    <a:pt x="1244" y="140"/>
                  </a:lnTo>
                  <a:lnTo>
                    <a:pt x="1246" y="137"/>
                  </a:lnTo>
                  <a:lnTo>
                    <a:pt x="1246" y="135"/>
                  </a:lnTo>
                  <a:lnTo>
                    <a:pt x="1246" y="132"/>
                  </a:lnTo>
                  <a:lnTo>
                    <a:pt x="1247" y="130"/>
                  </a:lnTo>
                  <a:lnTo>
                    <a:pt x="1249" y="129"/>
                  </a:lnTo>
                  <a:lnTo>
                    <a:pt x="1249" y="129"/>
                  </a:lnTo>
                  <a:lnTo>
                    <a:pt x="1250" y="129"/>
                  </a:lnTo>
                  <a:lnTo>
                    <a:pt x="1249" y="129"/>
                  </a:lnTo>
                  <a:lnTo>
                    <a:pt x="1247" y="127"/>
                  </a:lnTo>
                  <a:lnTo>
                    <a:pt x="1246" y="126"/>
                  </a:lnTo>
                  <a:lnTo>
                    <a:pt x="1244" y="124"/>
                  </a:lnTo>
                  <a:lnTo>
                    <a:pt x="1250" y="124"/>
                  </a:lnTo>
                  <a:lnTo>
                    <a:pt x="1252" y="123"/>
                  </a:lnTo>
                  <a:lnTo>
                    <a:pt x="1263" y="121"/>
                  </a:lnTo>
                  <a:lnTo>
                    <a:pt x="1271" y="119"/>
                  </a:lnTo>
                  <a:lnTo>
                    <a:pt x="1288" y="119"/>
                  </a:lnTo>
                  <a:lnTo>
                    <a:pt x="1299" y="121"/>
                  </a:lnTo>
                  <a:lnTo>
                    <a:pt x="1317" y="123"/>
                  </a:lnTo>
                  <a:lnTo>
                    <a:pt x="1323" y="124"/>
                  </a:lnTo>
                  <a:lnTo>
                    <a:pt x="1323" y="124"/>
                  </a:lnTo>
                  <a:lnTo>
                    <a:pt x="1323" y="126"/>
                  </a:lnTo>
                  <a:lnTo>
                    <a:pt x="1320" y="126"/>
                  </a:lnTo>
                  <a:lnTo>
                    <a:pt x="1317" y="126"/>
                  </a:lnTo>
                  <a:lnTo>
                    <a:pt x="1315" y="129"/>
                  </a:lnTo>
                  <a:lnTo>
                    <a:pt x="1317" y="132"/>
                  </a:lnTo>
                  <a:lnTo>
                    <a:pt x="1323" y="135"/>
                  </a:lnTo>
                  <a:lnTo>
                    <a:pt x="1331" y="137"/>
                  </a:lnTo>
                  <a:lnTo>
                    <a:pt x="1335" y="138"/>
                  </a:lnTo>
                  <a:lnTo>
                    <a:pt x="1337" y="140"/>
                  </a:lnTo>
                  <a:lnTo>
                    <a:pt x="1346" y="138"/>
                  </a:lnTo>
                  <a:lnTo>
                    <a:pt x="1353" y="140"/>
                  </a:lnTo>
                  <a:lnTo>
                    <a:pt x="1358" y="140"/>
                  </a:lnTo>
                  <a:lnTo>
                    <a:pt x="1364" y="140"/>
                  </a:lnTo>
                  <a:lnTo>
                    <a:pt x="1365" y="140"/>
                  </a:lnTo>
                  <a:lnTo>
                    <a:pt x="1369" y="141"/>
                  </a:lnTo>
                  <a:lnTo>
                    <a:pt x="1372" y="141"/>
                  </a:lnTo>
                  <a:lnTo>
                    <a:pt x="1375" y="141"/>
                  </a:lnTo>
                  <a:lnTo>
                    <a:pt x="1378" y="141"/>
                  </a:lnTo>
                  <a:lnTo>
                    <a:pt x="1378" y="141"/>
                  </a:lnTo>
                  <a:lnTo>
                    <a:pt x="1378" y="140"/>
                  </a:lnTo>
                  <a:lnTo>
                    <a:pt x="1375" y="140"/>
                  </a:lnTo>
                  <a:lnTo>
                    <a:pt x="1375" y="138"/>
                  </a:lnTo>
                  <a:lnTo>
                    <a:pt x="1376" y="138"/>
                  </a:lnTo>
                  <a:lnTo>
                    <a:pt x="1381" y="140"/>
                  </a:lnTo>
                  <a:lnTo>
                    <a:pt x="1384" y="140"/>
                  </a:lnTo>
                  <a:lnTo>
                    <a:pt x="1386" y="138"/>
                  </a:lnTo>
                  <a:lnTo>
                    <a:pt x="1387" y="137"/>
                  </a:lnTo>
                  <a:lnTo>
                    <a:pt x="1389" y="135"/>
                  </a:lnTo>
                  <a:lnTo>
                    <a:pt x="1389" y="134"/>
                  </a:lnTo>
                  <a:lnTo>
                    <a:pt x="1391" y="134"/>
                  </a:lnTo>
                  <a:lnTo>
                    <a:pt x="1391" y="134"/>
                  </a:lnTo>
                  <a:lnTo>
                    <a:pt x="1389" y="130"/>
                  </a:lnTo>
                  <a:lnTo>
                    <a:pt x="1387" y="129"/>
                  </a:lnTo>
                  <a:lnTo>
                    <a:pt x="1387" y="127"/>
                  </a:lnTo>
                  <a:lnTo>
                    <a:pt x="1386" y="126"/>
                  </a:lnTo>
                  <a:lnTo>
                    <a:pt x="1386" y="124"/>
                  </a:lnTo>
                  <a:lnTo>
                    <a:pt x="1387" y="121"/>
                  </a:lnTo>
                  <a:lnTo>
                    <a:pt x="1389" y="119"/>
                  </a:lnTo>
                  <a:lnTo>
                    <a:pt x="1394" y="121"/>
                  </a:lnTo>
                  <a:lnTo>
                    <a:pt x="1395" y="119"/>
                  </a:lnTo>
                  <a:lnTo>
                    <a:pt x="1397" y="118"/>
                  </a:lnTo>
                  <a:lnTo>
                    <a:pt x="1402" y="118"/>
                  </a:lnTo>
                  <a:lnTo>
                    <a:pt x="1405" y="118"/>
                  </a:lnTo>
                  <a:lnTo>
                    <a:pt x="1408" y="118"/>
                  </a:lnTo>
                  <a:lnTo>
                    <a:pt x="1419" y="124"/>
                  </a:lnTo>
                  <a:lnTo>
                    <a:pt x="1419" y="126"/>
                  </a:lnTo>
                  <a:lnTo>
                    <a:pt x="1422" y="126"/>
                  </a:lnTo>
                  <a:lnTo>
                    <a:pt x="1424" y="124"/>
                  </a:lnTo>
                  <a:lnTo>
                    <a:pt x="1427" y="124"/>
                  </a:lnTo>
                  <a:lnTo>
                    <a:pt x="1428" y="123"/>
                  </a:lnTo>
                  <a:lnTo>
                    <a:pt x="1430" y="124"/>
                  </a:lnTo>
                  <a:lnTo>
                    <a:pt x="1430" y="124"/>
                  </a:lnTo>
                  <a:lnTo>
                    <a:pt x="1430" y="126"/>
                  </a:lnTo>
                  <a:lnTo>
                    <a:pt x="1428" y="127"/>
                  </a:lnTo>
                  <a:lnTo>
                    <a:pt x="1430" y="127"/>
                  </a:lnTo>
                  <a:lnTo>
                    <a:pt x="1430" y="127"/>
                  </a:lnTo>
                  <a:lnTo>
                    <a:pt x="1433" y="129"/>
                  </a:lnTo>
                  <a:lnTo>
                    <a:pt x="1438" y="126"/>
                  </a:lnTo>
                  <a:lnTo>
                    <a:pt x="1440" y="124"/>
                  </a:lnTo>
                  <a:lnTo>
                    <a:pt x="1440" y="123"/>
                  </a:lnTo>
                  <a:lnTo>
                    <a:pt x="1451" y="126"/>
                  </a:lnTo>
                  <a:lnTo>
                    <a:pt x="1454" y="126"/>
                  </a:lnTo>
                  <a:lnTo>
                    <a:pt x="1454" y="127"/>
                  </a:lnTo>
                  <a:lnTo>
                    <a:pt x="1454" y="127"/>
                  </a:lnTo>
                  <a:lnTo>
                    <a:pt x="1457" y="129"/>
                  </a:lnTo>
                  <a:lnTo>
                    <a:pt x="1458" y="129"/>
                  </a:lnTo>
                  <a:lnTo>
                    <a:pt x="1458" y="130"/>
                  </a:lnTo>
                  <a:lnTo>
                    <a:pt x="1458" y="130"/>
                  </a:lnTo>
                  <a:lnTo>
                    <a:pt x="1463" y="130"/>
                  </a:lnTo>
                  <a:lnTo>
                    <a:pt x="1465" y="132"/>
                  </a:lnTo>
                  <a:lnTo>
                    <a:pt x="1466" y="134"/>
                  </a:lnTo>
                  <a:lnTo>
                    <a:pt x="1466" y="135"/>
                  </a:lnTo>
                  <a:lnTo>
                    <a:pt x="1468" y="135"/>
                  </a:lnTo>
                  <a:lnTo>
                    <a:pt x="1469" y="135"/>
                  </a:lnTo>
                  <a:lnTo>
                    <a:pt x="1469" y="135"/>
                  </a:lnTo>
                  <a:lnTo>
                    <a:pt x="1469" y="137"/>
                  </a:lnTo>
                  <a:lnTo>
                    <a:pt x="1466" y="140"/>
                  </a:lnTo>
                  <a:lnTo>
                    <a:pt x="1465" y="140"/>
                  </a:lnTo>
                  <a:lnTo>
                    <a:pt x="1463" y="141"/>
                  </a:lnTo>
                  <a:lnTo>
                    <a:pt x="1463" y="141"/>
                  </a:lnTo>
                  <a:lnTo>
                    <a:pt x="1469" y="141"/>
                  </a:lnTo>
                  <a:lnTo>
                    <a:pt x="1473" y="145"/>
                  </a:lnTo>
                  <a:lnTo>
                    <a:pt x="1473" y="146"/>
                  </a:lnTo>
                  <a:lnTo>
                    <a:pt x="1469" y="148"/>
                  </a:lnTo>
                  <a:lnTo>
                    <a:pt x="1466" y="149"/>
                  </a:lnTo>
                  <a:lnTo>
                    <a:pt x="1463" y="151"/>
                  </a:lnTo>
                  <a:lnTo>
                    <a:pt x="1462" y="151"/>
                  </a:lnTo>
                  <a:lnTo>
                    <a:pt x="1460" y="151"/>
                  </a:lnTo>
                  <a:lnTo>
                    <a:pt x="1462" y="152"/>
                  </a:lnTo>
                  <a:lnTo>
                    <a:pt x="1469" y="152"/>
                  </a:lnTo>
                  <a:lnTo>
                    <a:pt x="1473" y="154"/>
                  </a:lnTo>
                  <a:lnTo>
                    <a:pt x="1474" y="157"/>
                  </a:lnTo>
                  <a:lnTo>
                    <a:pt x="1474" y="162"/>
                  </a:lnTo>
                  <a:lnTo>
                    <a:pt x="1473" y="164"/>
                  </a:lnTo>
                  <a:lnTo>
                    <a:pt x="1468" y="164"/>
                  </a:lnTo>
                  <a:lnTo>
                    <a:pt x="1462" y="159"/>
                  </a:lnTo>
                  <a:lnTo>
                    <a:pt x="1457" y="157"/>
                  </a:lnTo>
                  <a:lnTo>
                    <a:pt x="1451" y="154"/>
                  </a:lnTo>
                  <a:lnTo>
                    <a:pt x="1451" y="154"/>
                  </a:lnTo>
                  <a:lnTo>
                    <a:pt x="1452" y="157"/>
                  </a:lnTo>
                  <a:lnTo>
                    <a:pt x="1454" y="159"/>
                  </a:lnTo>
                  <a:lnTo>
                    <a:pt x="1460" y="164"/>
                  </a:lnTo>
                  <a:lnTo>
                    <a:pt x="1468" y="173"/>
                  </a:lnTo>
                  <a:lnTo>
                    <a:pt x="1469" y="171"/>
                  </a:lnTo>
                  <a:lnTo>
                    <a:pt x="1469" y="170"/>
                  </a:lnTo>
                  <a:lnTo>
                    <a:pt x="1471" y="170"/>
                  </a:lnTo>
                  <a:lnTo>
                    <a:pt x="1471" y="167"/>
                  </a:lnTo>
                  <a:lnTo>
                    <a:pt x="1471" y="168"/>
                  </a:lnTo>
                  <a:lnTo>
                    <a:pt x="1473" y="170"/>
                  </a:lnTo>
                  <a:lnTo>
                    <a:pt x="1476" y="173"/>
                  </a:lnTo>
                  <a:lnTo>
                    <a:pt x="1473" y="173"/>
                  </a:lnTo>
                  <a:lnTo>
                    <a:pt x="1468" y="173"/>
                  </a:lnTo>
                  <a:lnTo>
                    <a:pt x="1466" y="175"/>
                  </a:lnTo>
                  <a:lnTo>
                    <a:pt x="1468" y="176"/>
                  </a:lnTo>
                  <a:lnTo>
                    <a:pt x="1471" y="176"/>
                  </a:lnTo>
                  <a:lnTo>
                    <a:pt x="1471" y="179"/>
                  </a:lnTo>
                  <a:lnTo>
                    <a:pt x="1474" y="182"/>
                  </a:lnTo>
                  <a:lnTo>
                    <a:pt x="1479" y="189"/>
                  </a:lnTo>
                  <a:lnTo>
                    <a:pt x="1484" y="190"/>
                  </a:lnTo>
                  <a:lnTo>
                    <a:pt x="1487" y="193"/>
                  </a:lnTo>
                  <a:lnTo>
                    <a:pt x="1492" y="195"/>
                  </a:lnTo>
                  <a:lnTo>
                    <a:pt x="1493" y="195"/>
                  </a:lnTo>
                  <a:lnTo>
                    <a:pt x="1495" y="193"/>
                  </a:lnTo>
                  <a:lnTo>
                    <a:pt x="1495" y="193"/>
                  </a:lnTo>
                  <a:lnTo>
                    <a:pt x="1496" y="198"/>
                  </a:lnTo>
                  <a:lnTo>
                    <a:pt x="1498" y="200"/>
                  </a:lnTo>
                  <a:lnTo>
                    <a:pt x="1499" y="200"/>
                  </a:lnTo>
                  <a:lnTo>
                    <a:pt x="1501" y="198"/>
                  </a:lnTo>
                  <a:lnTo>
                    <a:pt x="1504" y="197"/>
                  </a:lnTo>
                  <a:lnTo>
                    <a:pt x="1506" y="195"/>
                  </a:lnTo>
                  <a:lnTo>
                    <a:pt x="1509" y="190"/>
                  </a:lnTo>
                  <a:lnTo>
                    <a:pt x="1510" y="187"/>
                  </a:lnTo>
                  <a:lnTo>
                    <a:pt x="1512" y="186"/>
                  </a:lnTo>
                  <a:lnTo>
                    <a:pt x="1512" y="184"/>
                  </a:lnTo>
                  <a:lnTo>
                    <a:pt x="1512" y="182"/>
                  </a:lnTo>
                  <a:lnTo>
                    <a:pt x="1514" y="179"/>
                  </a:lnTo>
                  <a:lnTo>
                    <a:pt x="1515" y="176"/>
                  </a:lnTo>
                  <a:lnTo>
                    <a:pt x="1517" y="173"/>
                  </a:lnTo>
                  <a:lnTo>
                    <a:pt x="1520" y="168"/>
                  </a:lnTo>
                  <a:lnTo>
                    <a:pt x="1522" y="168"/>
                  </a:lnTo>
                  <a:lnTo>
                    <a:pt x="1522" y="170"/>
                  </a:lnTo>
                  <a:lnTo>
                    <a:pt x="1523" y="171"/>
                  </a:lnTo>
                  <a:lnTo>
                    <a:pt x="1523" y="171"/>
                  </a:lnTo>
                  <a:lnTo>
                    <a:pt x="1525" y="173"/>
                  </a:lnTo>
                  <a:lnTo>
                    <a:pt x="1528" y="176"/>
                  </a:lnTo>
                  <a:lnTo>
                    <a:pt x="1533" y="179"/>
                  </a:lnTo>
                  <a:lnTo>
                    <a:pt x="1536" y="181"/>
                  </a:lnTo>
                  <a:lnTo>
                    <a:pt x="1542" y="182"/>
                  </a:lnTo>
                  <a:lnTo>
                    <a:pt x="1551" y="182"/>
                  </a:lnTo>
                  <a:lnTo>
                    <a:pt x="1553" y="181"/>
                  </a:lnTo>
                  <a:lnTo>
                    <a:pt x="1556" y="179"/>
                  </a:lnTo>
                  <a:lnTo>
                    <a:pt x="1561" y="178"/>
                  </a:lnTo>
                  <a:lnTo>
                    <a:pt x="1564" y="176"/>
                  </a:lnTo>
                  <a:lnTo>
                    <a:pt x="1569" y="176"/>
                  </a:lnTo>
                  <a:lnTo>
                    <a:pt x="1570" y="176"/>
                  </a:lnTo>
                  <a:lnTo>
                    <a:pt x="1575" y="178"/>
                  </a:lnTo>
                  <a:lnTo>
                    <a:pt x="1586" y="181"/>
                  </a:lnTo>
                  <a:lnTo>
                    <a:pt x="1589" y="182"/>
                  </a:lnTo>
                  <a:lnTo>
                    <a:pt x="1591" y="184"/>
                  </a:lnTo>
                  <a:lnTo>
                    <a:pt x="1594" y="187"/>
                  </a:lnTo>
                  <a:lnTo>
                    <a:pt x="1596" y="189"/>
                  </a:lnTo>
                  <a:lnTo>
                    <a:pt x="1597" y="189"/>
                  </a:lnTo>
                  <a:lnTo>
                    <a:pt x="1599" y="189"/>
                  </a:lnTo>
                  <a:lnTo>
                    <a:pt x="1599" y="189"/>
                  </a:lnTo>
                  <a:lnTo>
                    <a:pt x="1597" y="187"/>
                  </a:lnTo>
                  <a:lnTo>
                    <a:pt x="1596" y="187"/>
                  </a:lnTo>
                  <a:lnTo>
                    <a:pt x="1599" y="186"/>
                  </a:lnTo>
                  <a:lnTo>
                    <a:pt x="1599" y="186"/>
                  </a:lnTo>
                  <a:lnTo>
                    <a:pt x="1600" y="184"/>
                  </a:lnTo>
                  <a:lnTo>
                    <a:pt x="1604" y="184"/>
                  </a:lnTo>
                  <a:lnTo>
                    <a:pt x="1600" y="182"/>
                  </a:lnTo>
                  <a:lnTo>
                    <a:pt x="1599" y="182"/>
                  </a:lnTo>
                  <a:lnTo>
                    <a:pt x="1597" y="182"/>
                  </a:lnTo>
                  <a:lnTo>
                    <a:pt x="1597" y="181"/>
                  </a:lnTo>
                  <a:lnTo>
                    <a:pt x="1599" y="181"/>
                  </a:lnTo>
                  <a:lnTo>
                    <a:pt x="1599" y="179"/>
                  </a:lnTo>
                  <a:lnTo>
                    <a:pt x="1600" y="178"/>
                  </a:lnTo>
                  <a:lnTo>
                    <a:pt x="1602" y="176"/>
                  </a:lnTo>
                  <a:lnTo>
                    <a:pt x="1604" y="176"/>
                  </a:lnTo>
                  <a:lnTo>
                    <a:pt x="1607" y="178"/>
                  </a:lnTo>
                  <a:lnTo>
                    <a:pt x="1608" y="176"/>
                  </a:lnTo>
                  <a:lnTo>
                    <a:pt x="1610" y="176"/>
                  </a:lnTo>
                  <a:lnTo>
                    <a:pt x="1613" y="178"/>
                  </a:lnTo>
                  <a:lnTo>
                    <a:pt x="1616" y="181"/>
                  </a:lnTo>
                  <a:lnTo>
                    <a:pt x="1618" y="181"/>
                  </a:lnTo>
                  <a:lnTo>
                    <a:pt x="1622" y="179"/>
                  </a:lnTo>
                  <a:lnTo>
                    <a:pt x="1627" y="179"/>
                  </a:lnTo>
                  <a:lnTo>
                    <a:pt x="1627" y="178"/>
                  </a:lnTo>
                  <a:lnTo>
                    <a:pt x="1622" y="175"/>
                  </a:lnTo>
                  <a:lnTo>
                    <a:pt x="1624" y="168"/>
                  </a:lnTo>
                  <a:lnTo>
                    <a:pt x="1621" y="168"/>
                  </a:lnTo>
                  <a:lnTo>
                    <a:pt x="1618" y="167"/>
                  </a:lnTo>
                  <a:lnTo>
                    <a:pt x="1622" y="165"/>
                  </a:lnTo>
                  <a:lnTo>
                    <a:pt x="1626" y="162"/>
                  </a:lnTo>
                  <a:lnTo>
                    <a:pt x="1627" y="162"/>
                  </a:lnTo>
                  <a:lnTo>
                    <a:pt x="1630" y="160"/>
                  </a:lnTo>
                  <a:lnTo>
                    <a:pt x="1629" y="160"/>
                  </a:lnTo>
                  <a:lnTo>
                    <a:pt x="1622" y="160"/>
                  </a:lnTo>
                  <a:lnTo>
                    <a:pt x="1621" y="160"/>
                  </a:lnTo>
                  <a:lnTo>
                    <a:pt x="1619" y="162"/>
                  </a:lnTo>
                  <a:lnTo>
                    <a:pt x="1616" y="162"/>
                  </a:lnTo>
                  <a:lnTo>
                    <a:pt x="1615" y="159"/>
                  </a:lnTo>
                  <a:lnTo>
                    <a:pt x="1615" y="157"/>
                  </a:lnTo>
                  <a:lnTo>
                    <a:pt x="1619" y="152"/>
                  </a:lnTo>
                  <a:lnTo>
                    <a:pt x="1622" y="152"/>
                  </a:lnTo>
                  <a:lnTo>
                    <a:pt x="1633" y="152"/>
                  </a:lnTo>
                  <a:lnTo>
                    <a:pt x="1638" y="151"/>
                  </a:lnTo>
                  <a:lnTo>
                    <a:pt x="1643" y="149"/>
                  </a:lnTo>
                  <a:lnTo>
                    <a:pt x="1641" y="149"/>
                  </a:lnTo>
                  <a:lnTo>
                    <a:pt x="1641" y="146"/>
                  </a:lnTo>
                  <a:lnTo>
                    <a:pt x="1637" y="143"/>
                  </a:lnTo>
                  <a:lnTo>
                    <a:pt x="1637" y="141"/>
                  </a:lnTo>
                  <a:lnTo>
                    <a:pt x="1638" y="141"/>
                  </a:lnTo>
                  <a:lnTo>
                    <a:pt x="1640" y="141"/>
                  </a:lnTo>
                  <a:lnTo>
                    <a:pt x="1646" y="143"/>
                  </a:lnTo>
                  <a:lnTo>
                    <a:pt x="1649" y="145"/>
                  </a:lnTo>
                  <a:lnTo>
                    <a:pt x="1657" y="146"/>
                  </a:lnTo>
                  <a:lnTo>
                    <a:pt x="1678" y="146"/>
                  </a:lnTo>
                  <a:lnTo>
                    <a:pt x="1681" y="148"/>
                  </a:lnTo>
                  <a:lnTo>
                    <a:pt x="1690" y="148"/>
                  </a:lnTo>
                  <a:lnTo>
                    <a:pt x="1693" y="149"/>
                  </a:lnTo>
                  <a:lnTo>
                    <a:pt x="1703" y="151"/>
                  </a:lnTo>
                  <a:lnTo>
                    <a:pt x="1708" y="151"/>
                  </a:lnTo>
                  <a:lnTo>
                    <a:pt x="1711" y="152"/>
                  </a:lnTo>
                  <a:lnTo>
                    <a:pt x="1715" y="152"/>
                  </a:lnTo>
                  <a:lnTo>
                    <a:pt x="1719" y="154"/>
                  </a:lnTo>
                  <a:lnTo>
                    <a:pt x="1717" y="156"/>
                  </a:lnTo>
                  <a:lnTo>
                    <a:pt x="1706" y="156"/>
                  </a:lnTo>
                  <a:lnTo>
                    <a:pt x="1703" y="156"/>
                  </a:lnTo>
                  <a:lnTo>
                    <a:pt x="1698" y="156"/>
                  </a:lnTo>
                  <a:lnTo>
                    <a:pt x="1697" y="156"/>
                  </a:lnTo>
                  <a:lnTo>
                    <a:pt x="1693" y="157"/>
                  </a:lnTo>
                  <a:lnTo>
                    <a:pt x="1690" y="159"/>
                  </a:lnTo>
                  <a:lnTo>
                    <a:pt x="1687" y="159"/>
                  </a:lnTo>
                  <a:lnTo>
                    <a:pt x="1690" y="160"/>
                  </a:lnTo>
                  <a:lnTo>
                    <a:pt x="1692" y="160"/>
                  </a:lnTo>
                  <a:lnTo>
                    <a:pt x="1700" y="159"/>
                  </a:lnTo>
                  <a:lnTo>
                    <a:pt x="1723" y="157"/>
                  </a:lnTo>
                  <a:lnTo>
                    <a:pt x="1726" y="157"/>
                  </a:lnTo>
                  <a:lnTo>
                    <a:pt x="1726" y="159"/>
                  </a:lnTo>
                  <a:lnTo>
                    <a:pt x="1723" y="162"/>
                  </a:lnTo>
                  <a:lnTo>
                    <a:pt x="1720" y="165"/>
                  </a:lnTo>
                  <a:lnTo>
                    <a:pt x="1715" y="167"/>
                  </a:lnTo>
                  <a:lnTo>
                    <a:pt x="1714" y="167"/>
                  </a:lnTo>
                  <a:lnTo>
                    <a:pt x="1717" y="162"/>
                  </a:lnTo>
                  <a:lnTo>
                    <a:pt x="1717" y="162"/>
                  </a:lnTo>
                  <a:lnTo>
                    <a:pt x="1715" y="162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09" y="164"/>
                  </a:lnTo>
                  <a:lnTo>
                    <a:pt x="1711" y="165"/>
                  </a:lnTo>
                  <a:lnTo>
                    <a:pt x="1711" y="167"/>
                  </a:lnTo>
                  <a:lnTo>
                    <a:pt x="1706" y="168"/>
                  </a:lnTo>
                  <a:lnTo>
                    <a:pt x="1704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70"/>
                  </a:lnTo>
                  <a:lnTo>
                    <a:pt x="1701" y="170"/>
                  </a:lnTo>
                  <a:lnTo>
                    <a:pt x="1700" y="171"/>
                  </a:lnTo>
                  <a:lnTo>
                    <a:pt x="1700" y="173"/>
                  </a:lnTo>
                  <a:lnTo>
                    <a:pt x="1701" y="173"/>
                  </a:lnTo>
                  <a:lnTo>
                    <a:pt x="1703" y="175"/>
                  </a:lnTo>
                  <a:lnTo>
                    <a:pt x="1711" y="173"/>
                  </a:lnTo>
                  <a:lnTo>
                    <a:pt x="1715" y="171"/>
                  </a:lnTo>
                  <a:lnTo>
                    <a:pt x="1720" y="168"/>
                  </a:lnTo>
                  <a:lnTo>
                    <a:pt x="1726" y="160"/>
                  </a:lnTo>
                  <a:lnTo>
                    <a:pt x="1731" y="157"/>
                  </a:lnTo>
                  <a:lnTo>
                    <a:pt x="1733" y="157"/>
                  </a:lnTo>
                  <a:lnTo>
                    <a:pt x="1734" y="157"/>
                  </a:lnTo>
                  <a:lnTo>
                    <a:pt x="1749" y="157"/>
                  </a:lnTo>
                  <a:lnTo>
                    <a:pt x="1756" y="159"/>
                  </a:lnTo>
                  <a:lnTo>
                    <a:pt x="1764" y="162"/>
                  </a:lnTo>
                  <a:lnTo>
                    <a:pt x="1769" y="164"/>
                  </a:lnTo>
                  <a:lnTo>
                    <a:pt x="1772" y="167"/>
                  </a:lnTo>
                  <a:lnTo>
                    <a:pt x="1772" y="167"/>
                  </a:lnTo>
                  <a:lnTo>
                    <a:pt x="1772" y="168"/>
                  </a:lnTo>
                  <a:lnTo>
                    <a:pt x="1771" y="170"/>
                  </a:lnTo>
                  <a:lnTo>
                    <a:pt x="1761" y="170"/>
                  </a:lnTo>
                  <a:lnTo>
                    <a:pt x="1758" y="171"/>
                  </a:lnTo>
                  <a:lnTo>
                    <a:pt x="1756" y="171"/>
                  </a:lnTo>
                  <a:lnTo>
                    <a:pt x="1756" y="173"/>
                  </a:lnTo>
                  <a:lnTo>
                    <a:pt x="1756" y="173"/>
                  </a:lnTo>
                  <a:lnTo>
                    <a:pt x="1756" y="175"/>
                  </a:lnTo>
                  <a:lnTo>
                    <a:pt x="1761" y="175"/>
                  </a:lnTo>
                  <a:lnTo>
                    <a:pt x="1764" y="175"/>
                  </a:lnTo>
                  <a:lnTo>
                    <a:pt x="1771" y="176"/>
                  </a:lnTo>
                  <a:lnTo>
                    <a:pt x="1771" y="178"/>
                  </a:lnTo>
                  <a:lnTo>
                    <a:pt x="1772" y="179"/>
                  </a:lnTo>
                  <a:lnTo>
                    <a:pt x="1772" y="179"/>
                  </a:lnTo>
                  <a:lnTo>
                    <a:pt x="1780" y="179"/>
                  </a:lnTo>
                  <a:lnTo>
                    <a:pt x="1782" y="179"/>
                  </a:lnTo>
                  <a:lnTo>
                    <a:pt x="1782" y="181"/>
                  </a:lnTo>
                  <a:lnTo>
                    <a:pt x="1780" y="182"/>
                  </a:lnTo>
                  <a:lnTo>
                    <a:pt x="1777" y="184"/>
                  </a:lnTo>
                  <a:lnTo>
                    <a:pt x="1774" y="187"/>
                  </a:lnTo>
                  <a:lnTo>
                    <a:pt x="1775" y="186"/>
                  </a:lnTo>
                  <a:lnTo>
                    <a:pt x="1783" y="182"/>
                  </a:lnTo>
                  <a:lnTo>
                    <a:pt x="1786" y="182"/>
                  </a:lnTo>
                  <a:lnTo>
                    <a:pt x="1788" y="182"/>
                  </a:lnTo>
                  <a:lnTo>
                    <a:pt x="1794" y="186"/>
                  </a:lnTo>
                  <a:lnTo>
                    <a:pt x="1797" y="187"/>
                  </a:lnTo>
                  <a:lnTo>
                    <a:pt x="1802" y="192"/>
                  </a:lnTo>
                  <a:lnTo>
                    <a:pt x="1801" y="192"/>
                  </a:lnTo>
                  <a:lnTo>
                    <a:pt x="1797" y="193"/>
                  </a:lnTo>
                  <a:lnTo>
                    <a:pt x="1808" y="197"/>
                  </a:lnTo>
                  <a:lnTo>
                    <a:pt x="1813" y="197"/>
                  </a:lnTo>
                  <a:lnTo>
                    <a:pt x="1823" y="195"/>
                  </a:lnTo>
                  <a:lnTo>
                    <a:pt x="1827" y="195"/>
                  </a:lnTo>
                  <a:lnTo>
                    <a:pt x="1835" y="193"/>
                  </a:lnTo>
                  <a:lnTo>
                    <a:pt x="1845" y="192"/>
                  </a:lnTo>
                  <a:lnTo>
                    <a:pt x="1853" y="192"/>
                  </a:lnTo>
                  <a:lnTo>
                    <a:pt x="1857" y="190"/>
                  </a:lnTo>
                  <a:lnTo>
                    <a:pt x="1868" y="190"/>
                  </a:lnTo>
                  <a:lnTo>
                    <a:pt x="1879" y="190"/>
                  </a:lnTo>
                  <a:lnTo>
                    <a:pt x="1889" y="192"/>
                  </a:lnTo>
                  <a:lnTo>
                    <a:pt x="1898" y="193"/>
                  </a:lnTo>
                  <a:lnTo>
                    <a:pt x="1908" y="198"/>
                  </a:lnTo>
                  <a:lnTo>
                    <a:pt x="1913" y="201"/>
                  </a:lnTo>
                  <a:lnTo>
                    <a:pt x="1914" y="203"/>
                  </a:lnTo>
                  <a:lnTo>
                    <a:pt x="1916" y="206"/>
                  </a:lnTo>
                  <a:lnTo>
                    <a:pt x="1916" y="208"/>
                  </a:lnTo>
                  <a:lnTo>
                    <a:pt x="1917" y="211"/>
                  </a:lnTo>
                  <a:lnTo>
                    <a:pt x="1916" y="212"/>
                  </a:lnTo>
                  <a:lnTo>
                    <a:pt x="1916" y="214"/>
                  </a:lnTo>
                  <a:lnTo>
                    <a:pt x="1914" y="217"/>
                  </a:lnTo>
                  <a:lnTo>
                    <a:pt x="1914" y="219"/>
                  </a:lnTo>
                  <a:lnTo>
                    <a:pt x="1913" y="222"/>
                  </a:lnTo>
                  <a:lnTo>
                    <a:pt x="1914" y="225"/>
                  </a:lnTo>
                  <a:lnTo>
                    <a:pt x="1919" y="225"/>
                  </a:lnTo>
                  <a:lnTo>
                    <a:pt x="1927" y="228"/>
                  </a:lnTo>
                  <a:lnTo>
                    <a:pt x="1930" y="228"/>
                  </a:lnTo>
                  <a:lnTo>
                    <a:pt x="1930" y="233"/>
                  </a:lnTo>
                  <a:lnTo>
                    <a:pt x="1931" y="236"/>
                  </a:lnTo>
                  <a:lnTo>
                    <a:pt x="1931" y="242"/>
                  </a:lnTo>
                  <a:lnTo>
                    <a:pt x="1933" y="244"/>
                  </a:lnTo>
                  <a:lnTo>
                    <a:pt x="1936" y="245"/>
                  </a:lnTo>
                  <a:lnTo>
                    <a:pt x="1936" y="247"/>
                  </a:lnTo>
                  <a:lnTo>
                    <a:pt x="1933" y="253"/>
                  </a:lnTo>
                  <a:lnTo>
                    <a:pt x="1931" y="255"/>
                  </a:lnTo>
                  <a:lnTo>
                    <a:pt x="1928" y="256"/>
                  </a:lnTo>
                  <a:lnTo>
                    <a:pt x="1933" y="255"/>
                  </a:lnTo>
                  <a:lnTo>
                    <a:pt x="1935" y="253"/>
                  </a:lnTo>
                  <a:lnTo>
                    <a:pt x="1936" y="249"/>
                  </a:lnTo>
                  <a:lnTo>
                    <a:pt x="1938" y="249"/>
                  </a:lnTo>
                  <a:lnTo>
                    <a:pt x="1939" y="247"/>
                  </a:lnTo>
                  <a:lnTo>
                    <a:pt x="1939" y="242"/>
                  </a:lnTo>
                  <a:lnTo>
                    <a:pt x="1938" y="239"/>
                  </a:lnTo>
                  <a:lnTo>
                    <a:pt x="1938" y="236"/>
                  </a:lnTo>
                  <a:lnTo>
                    <a:pt x="1939" y="234"/>
                  </a:lnTo>
                  <a:lnTo>
                    <a:pt x="1944" y="230"/>
                  </a:lnTo>
                  <a:lnTo>
                    <a:pt x="1947" y="228"/>
                  </a:lnTo>
                  <a:lnTo>
                    <a:pt x="1950" y="228"/>
                  </a:lnTo>
                  <a:lnTo>
                    <a:pt x="1960" y="227"/>
                  </a:lnTo>
                  <a:lnTo>
                    <a:pt x="1963" y="227"/>
                  </a:lnTo>
                  <a:lnTo>
                    <a:pt x="1968" y="227"/>
                  </a:lnTo>
                  <a:lnTo>
                    <a:pt x="1971" y="227"/>
                  </a:lnTo>
                  <a:lnTo>
                    <a:pt x="1974" y="225"/>
                  </a:lnTo>
                  <a:lnTo>
                    <a:pt x="1977" y="227"/>
                  </a:lnTo>
                  <a:lnTo>
                    <a:pt x="1982" y="228"/>
                  </a:lnTo>
                  <a:lnTo>
                    <a:pt x="1999" y="230"/>
                  </a:lnTo>
                  <a:lnTo>
                    <a:pt x="2002" y="230"/>
                  </a:lnTo>
                  <a:lnTo>
                    <a:pt x="2015" y="231"/>
                  </a:lnTo>
                  <a:lnTo>
                    <a:pt x="2017" y="231"/>
                  </a:lnTo>
                  <a:lnTo>
                    <a:pt x="2018" y="230"/>
                  </a:lnTo>
                  <a:lnTo>
                    <a:pt x="2028" y="225"/>
                  </a:lnTo>
                  <a:lnTo>
                    <a:pt x="2031" y="225"/>
                  </a:lnTo>
                  <a:lnTo>
                    <a:pt x="2031" y="227"/>
                  </a:lnTo>
                  <a:lnTo>
                    <a:pt x="2032" y="228"/>
                  </a:lnTo>
                  <a:lnTo>
                    <a:pt x="2034" y="230"/>
                  </a:lnTo>
                  <a:lnTo>
                    <a:pt x="2036" y="233"/>
                  </a:lnTo>
                  <a:lnTo>
                    <a:pt x="2037" y="238"/>
                  </a:lnTo>
                  <a:lnTo>
                    <a:pt x="2039" y="238"/>
                  </a:lnTo>
                  <a:lnTo>
                    <a:pt x="2040" y="239"/>
                  </a:lnTo>
                  <a:lnTo>
                    <a:pt x="2047" y="241"/>
                  </a:lnTo>
                  <a:lnTo>
                    <a:pt x="2051" y="242"/>
                  </a:lnTo>
                  <a:lnTo>
                    <a:pt x="2053" y="247"/>
                  </a:lnTo>
                  <a:lnTo>
                    <a:pt x="2056" y="250"/>
                  </a:lnTo>
                  <a:lnTo>
                    <a:pt x="2062" y="250"/>
                  </a:lnTo>
                  <a:lnTo>
                    <a:pt x="2069" y="249"/>
                  </a:lnTo>
                  <a:lnTo>
                    <a:pt x="2075" y="244"/>
                  </a:lnTo>
                  <a:lnTo>
                    <a:pt x="2075" y="241"/>
                  </a:lnTo>
                  <a:lnTo>
                    <a:pt x="2073" y="238"/>
                  </a:lnTo>
                  <a:lnTo>
                    <a:pt x="2072" y="234"/>
                  </a:lnTo>
                  <a:lnTo>
                    <a:pt x="2070" y="230"/>
                  </a:lnTo>
                  <a:lnTo>
                    <a:pt x="2064" y="228"/>
                  </a:lnTo>
                  <a:lnTo>
                    <a:pt x="2064" y="227"/>
                  </a:lnTo>
                  <a:lnTo>
                    <a:pt x="2067" y="225"/>
                  </a:lnTo>
                  <a:lnTo>
                    <a:pt x="2069" y="222"/>
                  </a:lnTo>
                  <a:lnTo>
                    <a:pt x="2069" y="220"/>
                  </a:lnTo>
                  <a:lnTo>
                    <a:pt x="2069" y="216"/>
                  </a:lnTo>
                  <a:lnTo>
                    <a:pt x="2073" y="216"/>
                  </a:lnTo>
                  <a:lnTo>
                    <a:pt x="2080" y="217"/>
                  </a:lnTo>
                  <a:lnTo>
                    <a:pt x="2089" y="219"/>
                  </a:lnTo>
                  <a:lnTo>
                    <a:pt x="2099" y="220"/>
                  </a:lnTo>
                  <a:lnTo>
                    <a:pt x="2103" y="220"/>
                  </a:lnTo>
                  <a:lnTo>
                    <a:pt x="2105" y="222"/>
                  </a:lnTo>
                  <a:lnTo>
                    <a:pt x="2108" y="223"/>
                  </a:lnTo>
                  <a:lnTo>
                    <a:pt x="2110" y="220"/>
                  </a:lnTo>
                  <a:lnTo>
                    <a:pt x="2111" y="220"/>
                  </a:lnTo>
                  <a:lnTo>
                    <a:pt x="2116" y="222"/>
                  </a:lnTo>
                  <a:lnTo>
                    <a:pt x="2118" y="222"/>
                  </a:lnTo>
                  <a:lnTo>
                    <a:pt x="2124" y="222"/>
                  </a:lnTo>
                  <a:lnTo>
                    <a:pt x="2130" y="222"/>
                  </a:lnTo>
                  <a:lnTo>
                    <a:pt x="2138" y="222"/>
                  </a:lnTo>
                  <a:lnTo>
                    <a:pt x="2144" y="222"/>
                  </a:lnTo>
                  <a:lnTo>
                    <a:pt x="2148" y="222"/>
                  </a:lnTo>
                  <a:lnTo>
                    <a:pt x="2149" y="222"/>
                  </a:lnTo>
                  <a:lnTo>
                    <a:pt x="2154" y="225"/>
                  </a:lnTo>
                  <a:lnTo>
                    <a:pt x="2162" y="228"/>
                  </a:lnTo>
                  <a:lnTo>
                    <a:pt x="2168" y="228"/>
                  </a:lnTo>
                  <a:lnTo>
                    <a:pt x="2176" y="231"/>
                  </a:lnTo>
                  <a:lnTo>
                    <a:pt x="2184" y="233"/>
                  </a:lnTo>
                  <a:lnTo>
                    <a:pt x="2189" y="234"/>
                  </a:lnTo>
                  <a:lnTo>
                    <a:pt x="2190" y="234"/>
                  </a:lnTo>
                  <a:lnTo>
                    <a:pt x="2190" y="236"/>
                  </a:lnTo>
                  <a:lnTo>
                    <a:pt x="2190" y="236"/>
                  </a:lnTo>
                  <a:lnTo>
                    <a:pt x="2195" y="238"/>
                  </a:lnTo>
                  <a:lnTo>
                    <a:pt x="2204" y="244"/>
                  </a:lnTo>
                  <a:lnTo>
                    <a:pt x="2206" y="245"/>
                  </a:lnTo>
                  <a:lnTo>
                    <a:pt x="2209" y="245"/>
                  </a:lnTo>
                  <a:lnTo>
                    <a:pt x="2212" y="247"/>
                  </a:lnTo>
                  <a:lnTo>
                    <a:pt x="2212" y="247"/>
                  </a:lnTo>
                  <a:lnTo>
                    <a:pt x="2214" y="247"/>
                  </a:lnTo>
                  <a:lnTo>
                    <a:pt x="2215" y="249"/>
                  </a:lnTo>
                  <a:lnTo>
                    <a:pt x="2217" y="249"/>
                  </a:lnTo>
                  <a:lnTo>
                    <a:pt x="2222" y="250"/>
                  </a:lnTo>
                  <a:lnTo>
                    <a:pt x="2225" y="252"/>
                  </a:lnTo>
                  <a:lnTo>
                    <a:pt x="2226" y="255"/>
                  </a:lnTo>
                  <a:lnTo>
                    <a:pt x="2226" y="255"/>
                  </a:lnTo>
                  <a:lnTo>
                    <a:pt x="2223" y="253"/>
                  </a:lnTo>
                  <a:lnTo>
                    <a:pt x="2225" y="255"/>
                  </a:lnTo>
                  <a:lnTo>
                    <a:pt x="2225" y="256"/>
                  </a:lnTo>
                  <a:lnTo>
                    <a:pt x="2228" y="256"/>
                  </a:lnTo>
                  <a:lnTo>
                    <a:pt x="2231" y="258"/>
                  </a:lnTo>
                  <a:lnTo>
                    <a:pt x="2233" y="258"/>
                  </a:lnTo>
                  <a:lnTo>
                    <a:pt x="2234" y="260"/>
                  </a:lnTo>
                  <a:lnTo>
                    <a:pt x="2234" y="261"/>
                  </a:lnTo>
                  <a:lnTo>
                    <a:pt x="2234" y="263"/>
                  </a:lnTo>
                  <a:lnTo>
                    <a:pt x="2236" y="263"/>
                  </a:lnTo>
                  <a:lnTo>
                    <a:pt x="2237" y="261"/>
                  </a:lnTo>
                  <a:lnTo>
                    <a:pt x="2237" y="260"/>
                  </a:lnTo>
                  <a:lnTo>
                    <a:pt x="2231" y="256"/>
                  </a:lnTo>
                  <a:lnTo>
                    <a:pt x="2230" y="255"/>
                  </a:lnTo>
                  <a:lnTo>
                    <a:pt x="2231" y="256"/>
                  </a:lnTo>
                  <a:lnTo>
                    <a:pt x="2239" y="260"/>
                  </a:lnTo>
                  <a:lnTo>
                    <a:pt x="2242" y="263"/>
                  </a:lnTo>
                  <a:lnTo>
                    <a:pt x="2241" y="263"/>
                  </a:lnTo>
                  <a:lnTo>
                    <a:pt x="2241" y="263"/>
                  </a:lnTo>
                  <a:lnTo>
                    <a:pt x="2241" y="264"/>
                  </a:lnTo>
                  <a:lnTo>
                    <a:pt x="2242" y="263"/>
                  </a:lnTo>
                  <a:lnTo>
                    <a:pt x="2244" y="263"/>
                  </a:lnTo>
                  <a:lnTo>
                    <a:pt x="2245" y="264"/>
                  </a:lnTo>
                  <a:lnTo>
                    <a:pt x="2247" y="264"/>
                  </a:lnTo>
                  <a:lnTo>
                    <a:pt x="2250" y="266"/>
                  </a:lnTo>
                  <a:lnTo>
                    <a:pt x="2274" y="277"/>
                  </a:lnTo>
                  <a:lnTo>
                    <a:pt x="2274" y="279"/>
                  </a:lnTo>
                  <a:lnTo>
                    <a:pt x="2274" y="280"/>
                  </a:lnTo>
                  <a:lnTo>
                    <a:pt x="2275" y="282"/>
                  </a:lnTo>
                  <a:lnTo>
                    <a:pt x="2275" y="283"/>
                  </a:lnTo>
                  <a:lnTo>
                    <a:pt x="2272" y="285"/>
                  </a:lnTo>
                  <a:lnTo>
                    <a:pt x="2275" y="285"/>
                  </a:lnTo>
                  <a:lnTo>
                    <a:pt x="2277" y="285"/>
                  </a:lnTo>
                  <a:lnTo>
                    <a:pt x="2277" y="283"/>
                  </a:lnTo>
                  <a:lnTo>
                    <a:pt x="2278" y="283"/>
                  </a:lnTo>
                  <a:lnTo>
                    <a:pt x="2280" y="285"/>
                  </a:lnTo>
                  <a:lnTo>
                    <a:pt x="2280" y="285"/>
                  </a:lnTo>
                  <a:lnTo>
                    <a:pt x="2280" y="288"/>
                  </a:lnTo>
                  <a:lnTo>
                    <a:pt x="2278" y="290"/>
                  </a:lnTo>
                  <a:lnTo>
                    <a:pt x="2278" y="291"/>
                  </a:lnTo>
                  <a:lnTo>
                    <a:pt x="2280" y="294"/>
                  </a:lnTo>
                  <a:lnTo>
                    <a:pt x="2280" y="294"/>
                  </a:lnTo>
                  <a:lnTo>
                    <a:pt x="2282" y="296"/>
                  </a:lnTo>
                  <a:lnTo>
                    <a:pt x="2282" y="299"/>
                  </a:lnTo>
                  <a:lnTo>
                    <a:pt x="2280" y="301"/>
                  </a:lnTo>
                  <a:lnTo>
                    <a:pt x="2278" y="304"/>
                  </a:lnTo>
                  <a:lnTo>
                    <a:pt x="2280" y="304"/>
                  </a:lnTo>
                  <a:lnTo>
                    <a:pt x="2283" y="304"/>
                  </a:lnTo>
                  <a:lnTo>
                    <a:pt x="2283" y="304"/>
                  </a:lnTo>
                  <a:lnTo>
                    <a:pt x="2285" y="305"/>
                  </a:lnTo>
                  <a:lnTo>
                    <a:pt x="2286" y="307"/>
                  </a:lnTo>
                  <a:lnTo>
                    <a:pt x="2286" y="308"/>
                  </a:lnTo>
                  <a:lnTo>
                    <a:pt x="2286" y="310"/>
                  </a:lnTo>
                  <a:lnTo>
                    <a:pt x="2286" y="310"/>
                  </a:lnTo>
                  <a:lnTo>
                    <a:pt x="2288" y="310"/>
                  </a:lnTo>
                  <a:lnTo>
                    <a:pt x="2289" y="308"/>
                  </a:lnTo>
                  <a:lnTo>
                    <a:pt x="2289" y="307"/>
                  </a:lnTo>
                  <a:lnTo>
                    <a:pt x="2291" y="307"/>
                  </a:lnTo>
                  <a:lnTo>
                    <a:pt x="2293" y="308"/>
                  </a:lnTo>
                  <a:lnTo>
                    <a:pt x="2291" y="313"/>
                  </a:lnTo>
                  <a:lnTo>
                    <a:pt x="2293" y="313"/>
                  </a:lnTo>
                  <a:lnTo>
                    <a:pt x="2293" y="312"/>
                  </a:lnTo>
                  <a:lnTo>
                    <a:pt x="2293" y="312"/>
                  </a:lnTo>
                  <a:lnTo>
                    <a:pt x="2294" y="310"/>
                  </a:lnTo>
                  <a:lnTo>
                    <a:pt x="2296" y="310"/>
                  </a:lnTo>
                  <a:lnTo>
                    <a:pt x="2296" y="308"/>
                  </a:lnTo>
                  <a:lnTo>
                    <a:pt x="2294" y="307"/>
                  </a:lnTo>
                  <a:lnTo>
                    <a:pt x="2294" y="305"/>
                  </a:lnTo>
                  <a:lnTo>
                    <a:pt x="2291" y="305"/>
                  </a:lnTo>
                  <a:lnTo>
                    <a:pt x="2289" y="304"/>
                  </a:lnTo>
                  <a:lnTo>
                    <a:pt x="2289" y="304"/>
                  </a:lnTo>
                  <a:lnTo>
                    <a:pt x="2291" y="302"/>
                  </a:lnTo>
                  <a:lnTo>
                    <a:pt x="2291" y="302"/>
                  </a:lnTo>
                  <a:lnTo>
                    <a:pt x="2293" y="299"/>
                  </a:lnTo>
                  <a:lnTo>
                    <a:pt x="2293" y="299"/>
                  </a:lnTo>
                  <a:lnTo>
                    <a:pt x="2293" y="297"/>
                  </a:lnTo>
                  <a:lnTo>
                    <a:pt x="2291" y="296"/>
                  </a:lnTo>
                  <a:lnTo>
                    <a:pt x="2291" y="294"/>
                  </a:lnTo>
                  <a:lnTo>
                    <a:pt x="2288" y="294"/>
                  </a:lnTo>
                  <a:lnTo>
                    <a:pt x="2288" y="293"/>
                  </a:lnTo>
                  <a:lnTo>
                    <a:pt x="2286" y="293"/>
                  </a:lnTo>
                  <a:lnTo>
                    <a:pt x="2285" y="293"/>
                  </a:lnTo>
                  <a:lnTo>
                    <a:pt x="2285" y="293"/>
                  </a:lnTo>
                  <a:lnTo>
                    <a:pt x="2285" y="291"/>
                  </a:lnTo>
                  <a:lnTo>
                    <a:pt x="2286" y="291"/>
                  </a:lnTo>
                  <a:lnTo>
                    <a:pt x="2294" y="291"/>
                  </a:lnTo>
                  <a:lnTo>
                    <a:pt x="2297" y="291"/>
                  </a:lnTo>
                  <a:lnTo>
                    <a:pt x="2299" y="291"/>
                  </a:lnTo>
                  <a:lnTo>
                    <a:pt x="2300" y="291"/>
                  </a:lnTo>
                  <a:lnTo>
                    <a:pt x="2305" y="293"/>
                  </a:lnTo>
                  <a:lnTo>
                    <a:pt x="2305" y="293"/>
                  </a:lnTo>
                  <a:lnTo>
                    <a:pt x="2304" y="293"/>
                  </a:lnTo>
                  <a:lnTo>
                    <a:pt x="2302" y="296"/>
                  </a:lnTo>
                  <a:lnTo>
                    <a:pt x="2302" y="296"/>
                  </a:lnTo>
                  <a:lnTo>
                    <a:pt x="2302" y="297"/>
                  </a:lnTo>
                  <a:lnTo>
                    <a:pt x="2304" y="297"/>
                  </a:lnTo>
                  <a:lnTo>
                    <a:pt x="2305" y="297"/>
                  </a:lnTo>
                  <a:lnTo>
                    <a:pt x="2304" y="296"/>
                  </a:lnTo>
                  <a:lnTo>
                    <a:pt x="2304" y="294"/>
                  </a:lnTo>
                  <a:lnTo>
                    <a:pt x="2304" y="294"/>
                  </a:lnTo>
                  <a:lnTo>
                    <a:pt x="2305" y="294"/>
                  </a:lnTo>
                  <a:lnTo>
                    <a:pt x="2307" y="296"/>
                  </a:lnTo>
                  <a:lnTo>
                    <a:pt x="2307" y="296"/>
                  </a:lnTo>
                  <a:lnTo>
                    <a:pt x="2312" y="296"/>
                  </a:lnTo>
                  <a:lnTo>
                    <a:pt x="2313" y="296"/>
                  </a:lnTo>
                  <a:lnTo>
                    <a:pt x="2315" y="296"/>
                  </a:lnTo>
                  <a:lnTo>
                    <a:pt x="2313" y="294"/>
                  </a:lnTo>
                  <a:lnTo>
                    <a:pt x="2307" y="293"/>
                  </a:lnTo>
                  <a:lnTo>
                    <a:pt x="2307" y="293"/>
                  </a:lnTo>
                  <a:lnTo>
                    <a:pt x="2313" y="293"/>
                  </a:lnTo>
                  <a:lnTo>
                    <a:pt x="2315" y="294"/>
                  </a:lnTo>
                  <a:lnTo>
                    <a:pt x="2318" y="294"/>
                  </a:lnTo>
                  <a:lnTo>
                    <a:pt x="2321" y="294"/>
                  </a:lnTo>
                  <a:lnTo>
                    <a:pt x="2324" y="296"/>
                  </a:lnTo>
                  <a:lnTo>
                    <a:pt x="2327" y="299"/>
                  </a:lnTo>
                  <a:lnTo>
                    <a:pt x="2330" y="302"/>
                  </a:lnTo>
                  <a:lnTo>
                    <a:pt x="2334" y="304"/>
                  </a:lnTo>
                  <a:lnTo>
                    <a:pt x="2337" y="305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2"/>
                  </a:lnTo>
                  <a:lnTo>
                    <a:pt x="2341" y="312"/>
                  </a:lnTo>
                  <a:lnTo>
                    <a:pt x="2343" y="312"/>
                  </a:lnTo>
                  <a:lnTo>
                    <a:pt x="2345" y="312"/>
                  </a:lnTo>
                  <a:lnTo>
                    <a:pt x="2346" y="312"/>
                  </a:lnTo>
                  <a:lnTo>
                    <a:pt x="2346" y="312"/>
                  </a:lnTo>
                  <a:lnTo>
                    <a:pt x="2348" y="313"/>
                  </a:lnTo>
                  <a:lnTo>
                    <a:pt x="2348" y="313"/>
                  </a:lnTo>
                  <a:lnTo>
                    <a:pt x="2346" y="315"/>
                  </a:lnTo>
                  <a:lnTo>
                    <a:pt x="2353" y="315"/>
                  </a:lnTo>
                  <a:lnTo>
                    <a:pt x="2354" y="315"/>
                  </a:lnTo>
                  <a:lnTo>
                    <a:pt x="2354" y="316"/>
                  </a:lnTo>
                  <a:lnTo>
                    <a:pt x="2353" y="318"/>
                  </a:lnTo>
                  <a:lnTo>
                    <a:pt x="2353" y="318"/>
                  </a:lnTo>
                  <a:lnTo>
                    <a:pt x="2351" y="318"/>
                  </a:lnTo>
                  <a:lnTo>
                    <a:pt x="2351" y="318"/>
                  </a:lnTo>
                  <a:lnTo>
                    <a:pt x="2348" y="318"/>
                  </a:lnTo>
                  <a:lnTo>
                    <a:pt x="2345" y="319"/>
                  </a:lnTo>
                  <a:lnTo>
                    <a:pt x="2343" y="321"/>
                  </a:lnTo>
                  <a:lnTo>
                    <a:pt x="2341" y="323"/>
                  </a:lnTo>
                  <a:lnTo>
                    <a:pt x="2343" y="326"/>
                  </a:lnTo>
                  <a:lnTo>
                    <a:pt x="2341" y="326"/>
                  </a:lnTo>
                  <a:lnTo>
                    <a:pt x="2341" y="327"/>
                  </a:lnTo>
                  <a:lnTo>
                    <a:pt x="2337" y="327"/>
                  </a:lnTo>
                  <a:lnTo>
                    <a:pt x="2335" y="326"/>
                  </a:lnTo>
                  <a:lnTo>
                    <a:pt x="2334" y="326"/>
                  </a:lnTo>
                  <a:lnTo>
                    <a:pt x="2332" y="324"/>
                  </a:lnTo>
                  <a:lnTo>
                    <a:pt x="2330" y="323"/>
                  </a:lnTo>
                  <a:lnTo>
                    <a:pt x="2330" y="323"/>
                  </a:lnTo>
                  <a:lnTo>
                    <a:pt x="2329" y="323"/>
                  </a:lnTo>
                  <a:lnTo>
                    <a:pt x="2330" y="324"/>
                  </a:lnTo>
                  <a:lnTo>
                    <a:pt x="2332" y="326"/>
                  </a:lnTo>
                  <a:lnTo>
                    <a:pt x="2334" y="327"/>
                  </a:lnTo>
                  <a:lnTo>
                    <a:pt x="2335" y="329"/>
                  </a:lnTo>
                  <a:lnTo>
                    <a:pt x="2335" y="331"/>
                  </a:lnTo>
                  <a:lnTo>
                    <a:pt x="2334" y="331"/>
                  </a:lnTo>
                  <a:lnTo>
                    <a:pt x="2332" y="331"/>
                  </a:lnTo>
                  <a:lnTo>
                    <a:pt x="2330" y="329"/>
                  </a:lnTo>
                  <a:lnTo>
                    <a:pt x="2329" y="329"/>
                  </a:lnTo>
                  <a:lnTo>
                    <a:pt x="2324" y="331"/>
                  </a:lnTo>
                  <a:lnTo>
                    <a:pt x="2323" y="331"/>
                  </a:lnTo>
                  <a:lnTo>
                    <a:pt x="2323" y="331"/>
                  </a:lnTo>
                  <a:lnTo>
                    <a:pt x="2323" y="329"/>
                  </a:lnTo>
                  <a:lnTo>
                    <a:pt x="2319" y="329"/>
                  </a:lnTo>
                  <a:lnTo>
                    <a:pt x="2318" y="329"/>
                  </a:lnTo>
                  <a:lnTo>
                    <a:pt x="2318" y="329"/>
                  </a:lnTo>
                  <a:lnTo>
                    <a:pt x="2316" y="327"/>
                  </a:lnTo>
                  <a:lnTo>
                    <a:pt x="2315" y="326"/>
                  </a:lnTo>
                  <a:lnTo>
                    <a:pt x="2313" y="326"/>
                  </a:lnTo>
                  <a:lnTo>
                    <a:pt x="2312" y="326"/>
                  </a:lnTo>
                  <a:lnTo>
                    <a:pt x="2310" y="326"/>
                  </a:lnTo>
                  <a:lnTo>
                    <a:pt x="2313" y="327"/>
                  </a:lnTo>
                  <a:lnTo>
                    <a:pt x="2316" y="331"/>
                  </a:lnTo>
                  <a:lnTo>
                    <a:pt x="2316" y="331"/>
                  </a:lnTo>
                  <a:lnTo>
                    <a:pt x="2315" y="332"/>
                  </a:lnTo>
                  <a:lnTo>
                    <a:pt x="2318" y="332"/>
                  </a:lnTo>
                  <a:lnTo>
                    <a:pt x="2318" y="331"/>
                  </a:lnTo>
                  <a:lnTo>
                    <a:pt x="2318" y="332"/>
                  </a:lnTo>
                  <a:lnTo>
                    <a:pt x="2318" y="335"/>
                  </a:lnTo>
                  <a:lnTo>
                    <a:pt x="2316" y="335"/>
                  </a:lnTo>
                  <a:lnTo>
                    <a:pt x="2312" y="337"/>
                  </a:lnTo>
                  <a:lnTo>
                    <a:pt x="2313" y="337"/>
                  </a:lnTo>
                  <a:lnTo>
                    <a:pt x="2315" y="337"/>
                  </a:lnTo>
                  <a:lnTo>
                    <a:pt x="2316" y="337"/>
                  </a:lnTo>
                  <a:lnTo>
                    <a:pt x="2318" y="337"/>
                  </a:lnTo>
                  <a:lnTo>
                    <a:pt x="2318" y="338"/>
                  </a:lnTo>
                  <a:lnTo>
                    <a:pt x="2318" y="342"/>
                  </a:lnTo>
                  <a:lnTo>
                    <a:pt x="2318" y="342"/>
                  </a:lnTo>
                  <a:lnTo>
                    <a:pt x="2316" y="343"/>
                  </a:lnTo>
                  <a:lnTo>
                    <a:pt x="2313" y="345"/>
                  </a:lnTo>
                  <a:lnTo>
                    <a:pt x="2310" y="345"/>
                  </a:lnTo>
                  <a:lnTo>
                    <a:pt x="2308" y="345"/>
                  </a:lnTo>
                  <a:lnTo>
                    <a:pt x="2307" y="345"/>
                  </a:lnTo>
                  <a:lnTo>
                    <a:pt x="2307" y="346"/>
                  </a:lnTo>
                  <a:lnTo>
                    <a:pt x="2305" y="346"/>
                  </a:lnTo>
                  <a:lnTo>
                    <a:pt x="2307" y="346"/>
                  </a:lnTo>
                  <a:lnTo>
                    <a:pt x="2308" y="346"/>
                  </a:lnTo>
                  <a:lnTo>
                    <a:pt x="2310" y="346"/>
                  </a:lnTo>
                  <a:lnTo>
                    <a:pt x="2310" y="348"/>
                  </a:lnTo>
                  <a:lnTo>
                    <a:pt x="2308" y="348"/>
                  </a:lnTo>
                  <a:lnTo>
                    <a:pt x="2308" y="349"/>
                  </a:lnTo>
                  <a:lnTo>
                    <a:pt x="2308" y="349"/>
                  </a:lnTo>
                  <a:lnTo>
                    <a:pt x="2308" y="351"/>
                  </a:lnTo>
                  <a:lnTo>
                    <a:pt x="2308" y="351"/>
                  </a:lnTo>
                  <a:lnTo>
                    <a:pt x="2310" y="351"/>
                  </a:lnTo>
                  <a:lnTo>
                    <a:pt x="2313" y="353"/>
                  </a:lnTo>
                  <a:lnTo>
                    <a:pt x="2315" y="353"/>
                  </a:lnTo>
                  <a:lnTo>
                    <a:pt x="2315" y="353"/>
                  </a:lnTo>
                  <a:lnTo>
                    <a:pt x="2316" y="354"/>
                  </a:lnTo>
                  <a:lnTo>
                    <a:pt x="2316" y="356"/>
                  </a:lnTo>
                  <a:lnTo>
                    <a:pt x="2316" y="356"/>
                  </a:lnTo>
                  <a:lnTo>
                    <a:pt x="2312" y="356"/>
                  </a:lnTo>
                  <a:lnTo>
                    <a:pt x="2312" y="356"/>
                  </a:lnTo>
                  <a:lnTo>
                    <a:pt x="2310" y="354"/>
                  </a:lnTo>
                  <a:lnTo>
                    <a:pt x="2310" y="354"/>
                  </a:lnTo>
                  <a:lnTo>
                    <a:pt x="2308" y="353"/>
                  </a:lnTo>
                  <a:lnTo>
                    <a:pt x="2308" y="354"/>
                  </a:lnTo>
                  <a:lnTo>
                    <a:pt x="2308" y="357"/>
                  </a:lnTo>
                  <a:lnTo>
                    <a:pt x="2308" y="357"/>
                  </a:lnTo>
                  <a:lnTo>
                    <a:pt x="2307" y="359"/>
                  </a:lnTo>
                  <a:lnTo>
                    <a:pt x="2305" y="359"/>
                  </a:lnTo>
                  <a:lnTo>
                    <a:pt x="2304" y="359"/>
                  </a:lnTo>
                  <a:lnTo>
                    <a:pt x="2302" y="357"/>
                  </a:lnTo>
                  <a:lnTo>
                    <a:pt x="2302" y="356"/>
                  </a:lnTo>
                  <a:lnTo>
                    <a:pt x="2302" y="356"/>
                  </a:lnTo>
                  <a:lnTo>
                    <a:pt x="2302" y="354"/>
                  </a:lnTo>
                  <a:lnTo>
                    <a:pt x="2302" y="353"/>
                  </a:lnTo>
                  <a:lnTo>
                    <a:pt x="2302" y="354"/>
                  </a:lnTo>
                  <a:lnTo>
                    <a:pt x="2300" y="356"/>
                  </a:lnTo>
                  <a:lnTo>
                    <a:pt x="2299" y="357"/>
                  </a:lnTo>
                  <a:lnTo>
                    <a:pt x="2297" y="357"/>
                  </a:lnTo>
                  <a:lnTo>
                    <a:pt x="2296" y="357"/>
                  </a:lnTo>
                  <a:lnTo>
                    <a:pt x="2294" y="356"/>
                  </a:lnTo>
                  <a:lnTo>
                    <a:pt x="2293" y="354"/>
                  </a:lnTo>
                  <a:lnTo>
                    <a:pt x="2289" y="353"/>
                  </a:lnTo>
                  <a:lnTo>
                    <a:pt x="2288" y="351"/>
                  </a:lnTo>
                  <a:lnTo>
                    <a:pt x="2285" y="348"/>
                  </a:lnTo>
                  <a:lnTo>
                    <a:pt x="2280" y="348"/>
                  </a:lnTo>
                  <a:lnTo>
                    <a:pt x="2277" y="346"/>
                  </a:lnTo>
                  <a:lnTo>
                    <a:pt x="2275" y="346"/>
                  </a:lnTo>
                  <a:lnTo>
                    <a:pt x="2274" y="346"/>
                  </a:lnTo>
                  <a:lnTo>
                    <a:pt x="2272" y="346"/>
                  </a:lnTo>
                  <a:lnTo>
                    <a:pt x="2272" y="346"/>
                  </a:lnTo>
                  <a:lnTo>
                    <a:pt x="2271" y="345"/>
                  </a:lnTo>
                  <a:lnTo>
                    <a:pt x="2271" y="345"/>
                  </a:lnTo>
                  <a:lnTo>
                    <a:pt x="2267" y="343"/>
                  </a:lnTo>
                  <a:lnTo>
                    <a:pt x="2266" y="342"/>
                  </a:lnTo>
                  <a:lnTo>
                    <a:pt x="2266" y="340"/>
                  </a:lnTo>
                  <a:lnTo>
                    <a:pt x="2266" y="340"/>
                  </a:lnTo>
                  <a:lnTo>
                    <a:pt x="2266" y="337"/>
                  </a:lnTo>
                  <a:lnTo>
                    <a:pt x="2264" y="334"/>
                  </a:lnTo>
                  <a:lnTo>
                    <a:pt x="2263" y="331"/>
                  </a:lnTo>
                  <a:lnTo>
                    <a:pt x="2256" y="329"/>
                  </a:lnTo>
                  <a:lnTo>
                    <a:pt x="2250" y="327"/>
                  </a:lnTo>
                  <a:lnTo>
                    <a:pt x="2248" y="327"/>
                  </a:lnTo>
                  <a:lnTo>
                    <a:pt x="2247" y="327"/>
                  </a:lnTo>
                  <a:lnTo>
                    <a:pt x="2242" y="331"/>
                  </a:lnTo>
                  <a:lnTo>
                    <a:pt x="2239" y="331"/>
                  </a:lnTo>
                  <a:lnTo>
                    <a:pt x="2230" y="331"/>
                  </a:lnTo>
                  <a:lnTo>
                    <a:pt x="2230" y="331"/>
                  </a:lnTo>
                  <a:lnTo>
                    <a:pt x="2228" y="329"/>
                  </a:lnTo>
                  <a:lnTo>
                    <a:pt x="2226" y="327"/>
                  </a:lnTo>
                  <a:lnTo>
                    <a:pt x="2228" y="326"/>
                  </a:lnTo>
                  <a:lnTo>
                    <a:pt x="2228" y="324"/>
                  </a:lnTo>
                  <a:lnTo>
                    <a:pt x="2226" y="324"/>
                  </a:lnTo>
                  <a:lnTo>
                    <a:pt x="2226" y="324"/>
                  </a:lnTo>
                  <a:lnTo>
                    <a:pt x="2225" y="323"/>
                  </a:lnTo>
                  <a:lnTo>
                    <a:pt x="2223" y="321"/>
                  </a:lnTo>
                  <a:lnTo>
                    <a:pt x="2222" y="319"/>
                  </a:lnTo>
                  <a:lnTo>
                    <a:pt x="2222" y="318"/>
                  </a:lnTo>
                  <a:lnTo>
                    <a:pt x="2222" y="318"/>
                  </a:lnTo>
                  <a:lnTo>
                    <a:pt x="2223" y="318"/>
                  </a:lnTo>
                  <a:lnTo>
                    <a:pt x="2225" y="318"/>
                  </a:lnTo>
                  <a:lnTo>
                    <a:pt x="2225" y="315"/>
                  </a:lnTo>
                  <a:lnTo>
                    <a:pt x="2226" y="315"/>
                  </a:lnTo>
                  <a:lnTo>
                    <a:pt x="2226" y="313"/>
                  </a:lnTo>
                  <a:lnTo>
                    <a:pt x="2226" y="310"/>
                  </a:lnTo>
                  <a:lnTo>
                    <a:pt x="2226" y="308"/>
                  </a:lnTo>
                  <a:lnTo>
                    <a:pt x="2226" y="310"/>
                  </a:lnTo>
                  <a:lnTo>
                    <a:pt x="2223" y="313"/>
                  </a:lnTo>
                  <a:lnTo>
                    <a:pt x="2223" y="313"/>
                  </a:lnTo>
                  <a:lnTo>
                    <a:pt x="2222" y="313"/>
                  </a:lnTo>
                  <a:lnTo>
                    <a:pt x="2222" y="313"/>
                  </a:lnTo>
                  <a:lnTo>
                    <a:pt x="2220" y="313"/>
                  </a:lnTo>
                  <a:lnTo>
                    <a:pt x="2218" y="313"/>
                  </a:lnTo>
                  <a:lnTo>
                    <a:pt x="2218" y="310"/>
                  </a:lnTo>
                  <a:lnTo>
                    <a:pt x="2218" y="308"/>
                  </a:lnTo>
                  <a:lnTo>
                    <a:pt x="2218" y="310"/>
                  </a:lnTo>
                  <a:lnTo>
                    <a:pt x="2217" y="310"/>
                  </a:lnTo>
                  <a:lnTo>
                    <a:pt x="2215" y="312"/>
                  </a:lnTo>
                  <a:lnTo>
                    <a:pt x="2215" y="312"/>
                  </a:lnTo>
                  <a:lnTo>
                    <a:pt x="2215" y="313"/>
                  </a:lnTo>
                  <a:lnTo>
                    <a:pt x="2215" y="315"/>
                  </a:lnTo>
                  <a:lnTo>
                    <a:pt x="2214" y="315"/>
                  </a:lnTo>
                  <a:lnTo>
                    <a:pt x="2211" y="315"/>
                  </a:lnTo>
                  <a:lnTo>
                    <a:pt x="2211" y="313"/>
                  </a:lnTo>
                  <a:lnTo>
                    <a:pt x="2209" y="316"/>
                  </a:lnTo>
                  <a:lnTo>
                    <a:pt x="2209" y="318"/>
                  </a:lnTo>
                  <a:lnTo>
                    <a:pt x="2209" y="321"/>
                  </a:lnTo>
                  <a:lnTo>
                    <a:pt x="2209" y="323"/>
                  </a:lnTo>
                  <a:lnTo>
                    <a:pt x="2211" y="324"/>
                  </a:lnTo>
                  <a:lnTo>
                    <a:pt x="2214" y="326"/>
                  </a:lnTo>
                  <a:lnTo>
                    <a:pt x="2215" y="327"/>
                  </a:lnTo>
                  <a:lnTo>
                    <a:pt x="2215" y="329"/>
                  </a:lnTo>
                  <a:lnTo>
                    <a:pt x="2215" y="329"/>
                  </a:lnTo>
                  <a:lnTo>
                    <a:pt x="2214" y="332"/>
                  </a:lnTo>
                  <a:lnTo>
                    <a:pt x="2212" y="332"/>
                  </a:lnTo>
                  <a:lnTo>
                    <a:pt x="2211" y="337"/>
                  </a:lnTo>
                  <a:lnTo>
                    <a:pt x="2211" y="337"/>
                  </a:lnTo>
                  <a:lnTo>
                    <a:pt x="2206" y="340"/>
                  </a:lnTo>
                  <a:lnTo>
                    <a:pt x="2203" y="342"/>
                  </a:lnTo>
                  <a:lnTo>
                    <a:pt x="2201" y="343"/>
                  </a:lnTo>
                  <a:lnTo>
                    <a:pt x="2198" y="346"/>
                  </a:lnTo>
                  <a:lnTo>
                    <a:pt x="2193" y="346"/>
                  </a:lnTo>
                  <a:lnTo>
                    <a:pt x="2187" y="351"/>
                  </a:lnTo>
                  <a:lnTo>
                    <a:pt x="2184" y="351"/>
                  </a:lnTo>
                  <a:lnTo>
                    <a:pt x="2181" y="349"/>
                  </a:lnTo>
                  <a:lnTo>
                    <a:pt x="2173" y="348"/>
                  </a:lnTo>
                  <a:lnTo>
                    <a:pt x="2171" y="348"/>
                  </a:lnTo>
                  <a:lnTo>
                    <a:pt x="2168" y="343"/>
                  </a:lnTo>
                  <a:lnTo>
                    <a:pt x="2166" y="343"/>
                  </a:lnTo>
                  <a:lnTo>
                    <a:pt x="2165" y="342"/>
                  </a:lnTo>
                  <a:lnTo>
                    <a:pt x="2160" y="340"/>
                  </a:lnTo>
                  <a:lnTo>
                    <a:pt x="2157" y="342"/>
                  </a:lnTo>
                  <a:lnTo>
                    <a:pt x="2154" y="340"/>
                  </a:lnTo>
                  <a:lnTo>
                    <a:pt x="2152" y="342"/>
                  </a:lnTo>
                  <a:lnTo>
                    <a:pt x="2154" y="342"/>
                  </a:lnTo>
                  <a:lnTo>
                    <a:pt x="2157" y="342"/>
                  </a:lnTo>
                  <a:lnTo>
                    <a:pt x="2162" y="342"/>
                  </a:lnTo>
                  <a:lnTo>
                    <a:pt x="2163" y="342"/>
                  </a:lnTo>
                  <a:lnTo>
                    <a:pt x="2165" y="343"/>
                  </a:lnTo>
                  <a:lnTo>
                    <a:pt x="2166" y="345"/>
                  </a:lnTo>
                  <a:lnTo>
                    <a:pt x="2165" y="346"/>
                  </a:lnTo>
                  <a:lnTo>
                    <a:pt x="2163" y="346"/>
                  </a:lnTo>
                  <a:lnTo>
                    <a:pt x="2160" y="345"/>
                  </a:lnTo>
                  <a:lnTo>
                    <a:pt x="2155" y="346"/>
                  </a:lnTo>
                  <a:lnTo>
                    <a:pt x="2154" y="345"/>
                  </a:lnTo>
                  <a:lnTo>
                    <a:pt x="2149" y="343"/>
                  </a:lnTo>
                  <a:lnTo>
                    <a:pt x="2144" y="346"/>
                  </a:lnTo>
                  <a:lnTo>
                    <a:pt x="2140" y="346"/>
                  </a:lnTo>
                  <a:lnTo>
                    <a:pt x="2135" y="348"/>
                  </a:lnTo>
                  <a:lnTo>
                    <a:pt x="2127" y="349"/>
                  </a:lnTo>
                  <a:lnTo>
                    <a:pt x="2129" y="349"/>
                  </a:lnTo>
                  <a:lnTo>
                    <a:pt x="2135" y="348"/>
                  </a:lnTo>
                  <a:lnTo>
                    <a:pt x="2138" y="348"/>
                  </a:lnTo>
                  <a:lnTo>
                    <a:pt x="2143" y="346"/>
                  </a:lnTo>
                  <a:lnTo>
                    <a:pt x="2146" y="346"/>
                  </a:lnTo>
                  <a:lnTo>
                    <a:pt x="2148" y="345"/>
                  </a:lnTo>
                  <a:lnTo>
                    <a:pt x="2149" y="345"/>
                  </a:lnTo>
                  <a:lnTo>
                    <a:pt x="2151" y="345"/>
                  </a:lnTo>
                  <a:lnTo>
                    <a:pt x="2152" y="346"/>
                  </a:lnTo>
                  <a:lnTo>
                    <a:pt x="2152" y="346"/>
                  </a:lnTo>
                  <a:lnTo>
                    <a:pt x="2154" y="349"/>
                  </a:lnTo>
                  <a:lnTo>
                    <a:pt x="2152" y="349"/>
                  </a:lnTo>
                  <a:lnTo>
                    <a:pt x="2151" y="351"/>
                  </a:lnTo>
                  <a:lnTo>
                    <a:pt x="2151" y="351"/>
                  </a:lnTo>
                  <a:lnTo>
                    <a:pt x="2155" y="349"/>
                  </a:lnTo>
                  <a:lnTo>
                    <a:pt x="2159" y="351"/>
                  </a:lnTo>
                  <a:lnTo>
                    <a:pt x="2160" y="351"/>
                  </a:lnTo>
                  <a:lnTo>
                    <a:pt x="2163" y="348"/>
                  </a:lnTo>
                  <a:lnTo>
                    <a:pt x="2168" y="348"/>
                  </a:lnTo>
                  <a:lnTo>
                    <a:pt x="2168" y="348"/>
                  </a:lnTo>
                  <a:lnTo>
                    <a:pt x="2170" y="348"/>
                  </a:lnTo>
                  <a:lnTo>
                    <a:pt x="2168" y="353"/>
                  </a:lnTo>
                  <a:lnTo>
                    <a:pt x="2168" y="354"/>
                  </a:lnTo>
                  <a:lnTo>
                    <a:pt x="2173" y="359"/>
                  </a:lnTo>
                  <a:lnTo>
                    <a:pt x="2176" y="360"/>
                  </a:lnTo>
                  <a:lnTo>
                    <a:pt x="2177" y="360"/>
                  </a:lnTo>
                  <a:lnTo>
                    <a:pt x="2179" y="360"/>
                  </a:lnTo>
                  <a:lnTo>
                    <a:pt x="2179" y="357"/>
                  </a:lnTo>
                  <a:lnTo>
                    <a:pt x="2181" y="357"/>
                  </a:lnTo>
                  <a:lnTo>
                    <a:pt x="2182" y="357"/>
                  </a:lnTo>
                  <a:lnTo>
                    <a:pt x="2182" y="359"/>
                  </a:lnTo>
                  <a:lnTo>
                    <a:pt x="2184" y="362"/>
                  </a:lnTo>
                  <a:lnTo>
                    <a:pt x="2184" y="364"/>
                  </a:lnTo>
                  <a:lnTo>
                    <a:pt x="2184" y="365"/>
                  </a:lnTo>
                  <a:lnTo>
                    <a:pt x="2185" y="365"/>
                  </a:lnTo>
                  <a:lnTo>
                    <a:pt x="2187" y="367"/>
                  </a:lnTo>
                  <a:lnTo>
                    <a:pt x="2187" y="368"/>
                  </a:lnTo>
                  <a:lnTo>
                    <a:pt x="2187" y="373"/>
                  </a:lnTo>
                  <a:lnTo>
                    <a:pt x="2187" y="373"/>
                  </a:lnTo>
                  <a:lnTo>
                    <a:pt x="2185" y="373"/>
                  </a:lnTo>
                  <a:lnTo>
                    <a:pt x="2184" y="375"/>
                  </a:lnTo>
                  <a:lnTo>
                    <a:pt x="2184" y="375"/>
                  </a:lnTo>
                  <a:lnTo>
                    <a:pt x="2187" y="375"/>
                  </a:lnTo>
                  <a:lnTo>
                    <a:pt x="2187" y="376"/>
                  </a:lnTo>
                  <a:lnTo>
                    <a:pt x="2187" y="378"/>
                  </a:lnTo>
                  <a:lnTo>
                    <a:pt x="2187" y="379"/>
                  </a:lnTo>
                  <a:lnTo>
                    <a:pt x="2187" y="379"/>
                  </a:lnTo>
                  <a:lnTo>
                    <a:pt x="2189" y="378"/>
                  </a:lnTo>
                  <a:lnTo>
                    <a:pt x="2189" y="376"/>
                  </a:lnTo>
                  <a:lnTo>
                    <a:pt x="2189" y="376"/>
                  </a:lnTo>
                  <a:lnTo>
                    <a:pt x="2190" y="379"/>
                  </a:lnTo>
                  <a:lnTo>
                    <a:pt x="2190" y="381"/>
                  </a:lnTo>
                  <a:lnTo>
                    <a:pt x="2192" y="381"/>
                  </a:lnTo>
                  <a:lnTo>
                    <a:pt x="2196" y="384"/>
                  </a:lnTo>
                  <a:lnTo>
                    <a:pt x="2196" y="384"/>
                  </a:lnTo>
                  <a:lnTo>
                    <a:pt x="2198" y="386"/>
                  </a:lnTo>
                  <a:lnTo>
                    <a:pt x="2196" y="387"/>
                  </a:lnTo>
                  <a:lnTo>
                    <a:pt x="2195" y="387"/>
                  </a:lnTo>
                  <a:lnTo>
                    <a:pt x="2196" y="389"/>
                  </a:lnTo>
                  <a:lnTo>
                    <a:pt x="2196" y="390"/>
                  </a:lnTo>
                  <a:lnTo>
                    <a:pt x="2198" y="392"/>
                  </a:lnTo>
                  <a:lnTo>
                    <a:pt x="2200" y="394"/>
                  </a:lnTo>
                  <a:lnTo>
                    <a:pt x="2200" y="395"/>
                  </a:lnTo>
                  <a:lnTo>
                    <a:pt x="2198" y="397"/>
                  </a:lnTo>
                  <a:lnTo>
                    <a:pt x="2195" y="400"/>
                  </a:lnTo>
                  <a:lnTo>
                    <a:pt x="2193" y="400"/>
                  </a:lnTo>
                  <a:lnTo>
                    <a:pt x="2193" y="401"/>
                  </a:lnTo>
                  <a:lnTo>
                    <a:pt x="2193" y="403"/>
                  </a:lnTo>
                  <a:lnTo>
                    <a:pt x="2192" y="403"/>
                  </a:lnTo>
                  <a:lnTo>
                    <a:pt x="2190" y="403"/>
                  </a:lnTo>
                  <a:lnTo>
                    <a:pt x="2177" y="398"/>
                  </a:lnTo>
                  <a:lnTo>
                    <a:pt x="2173" y="398"/>
                  </a:lnTo>
                  <a:lnTo>
                    <a:pt x="2168" y="397"/>
                  </a:lnTo>
                  <a:lnTo>
                    <a:pt x="2166" y="397"/>
                  </a:lnTo>
                  <a:lnTo>
                    <a:pt x="2166" y="397"/>
                  </a:lnTo>
                  <a:lnTo>
                    <a:pt x="2166" y="395"/>
                  </a:lnTo>
                  <a:lnTo>
                    <a:pt x="2168" y="394"/>
                  </a:lnTo>
                  <a:lnTo>
                    <a:pt x="2168" y="394"/>
                  </a:lnTo>
                  <a:lnTo>
                    <a:pt x="2166" y="394"/>
                  </a:lnTo>
                  <a:lnTo>
                    <a:pt x="2166" y="394"/>
                  </a:lnTo>
                  <a:lnTo>
                    <a:pt x="2165" y="394"/>
                  </a:lnTo>
                  <a:lnTo>
                    <a:pt x="2163" y="394"/>
                  </a:lnTo>
                  <a:lnTo>
                    <a:pt x="2163" y="394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3" y="397"/>
                  </a:lnTo>
                  <a:lnTo>
                    <a:pt x="2165" y="397"/>
                  </a:lnTo>
                  <a:lnTo>
                    <a:pt x="2165" y="398"/>
                  </a:lnTo>
                  <a:lnTo>
                    <a:pt x="2162" y="398"/>
                  </a:lnTo>
                  <a:lnTo>
                    <a:pt x="2159" y="400"/>
                  </a:lnTo>
                  <a:lnTo>
                    <a:pt x="2154" y="401"/>
                  </a:lnTo>
                  <a:lnTo>
                    <a:pt x="2152" y="403"/>
                  </a:lnTo>
                  <a:lnTo>
                    <a:pt x="2143" y="406"/>
                  </a:lnTo>
                  <a:lnTo>
                    <a:pt x="2140" y="408"/>
                  </a:lnTo>
                  <a:lnTo>
                    <a:pt x="2138" y="408"/>
                  </a:lnTo>
                  <a:lnTo>
                    <a:pt x="2138" y="408"/>
                  </a:lnTo>
                  <a:lnTo>
                    <a:pt x="2136" y="409"/>
                  </a:lnTo>
                  <a:lnTo>
                    <a:pt x="2130" y="412"/>
                  </a:lnTo>
                  <a:lnTo>
                    <a:pt x="2130" y="412"/>
                  </a:lnTo>
                  <a:lnTo>
                    <a:pt x="2129" y="414"/>
                  </a:lnTo>
                  <a:lnTo>
                    <a:pt x="2127" y="414"/>
                  </a:lnTo>
                  <a:lnTo>
                    <a:pt x="2124" y="414"/>
                  </a:lnTo>
                  <a:lnTo>
                    <a:pt x="2121" y="416"/>
                  </a:lnTo>
                  <a:lnTo>
                    <a:pt x="2116" y="417"/>
                  </a:lnTo>
                  <a:lnTo>
                    <a:pt x="2114" y="417"/>
                  </a:lnTo>
                  <a:lnTo>
                    <a:pt x="2110" y="420"/>
                  </a:lnTo>
                  <a:lnTo>
                    <a:pt x="2107" y="423"/>
                  </a:lnTo>
                  <a:lnTo>
                    <a:pt x="2105" y="423"/>
                  </a:lnTo>
                  <a:lnTo>
                    <a:pt x="2102" y="422"/>
                  </a:lnTo>
                  <a:lnTo>
                    <a:pt x="2102" y="423"/>
                  </a:lnTo>
                  <a:lnTo>
                    <a:pt x="2102" y="425"/>
                  </a:lnTo>
                  <a:lnTo>
                    <a:pt x="2103" y="427"/>
                  </a:lnTo>
                  <a:lnTo>
                    <a:pt x="2103" y="427"/>
                  </a:lnTo>
                  <a:lnTo>
                    <a:pt x="2102" y="427"/>
                  </a:lnTo>
                  <a:lnTo>
                    <a:pt x="2100" y="425"/>
                  </a:lnTo>
                  <a:lnTo>
                    <a:pt x="2100" y="427"/>
                  </a:lnTo>
                  <a:lnTo>
                    <a:pt x="2100" y="427"/>
                  </a:lnTo>
                  <a:lnTo>
                    <a:pt x="2099" y="428"/>
                  </a:lnTo>
                  <a:lnTo>
                    <a:pt x="2097" y="428"/>
                  </a:lnTo>
                  <a:lnTo>
                    <a:pt x="2095" y="430"/>
                  </a:lnTo>
                  <a:lnTo>
                    <a:pt x="2095" y="430"/>
                  </a:lnTo>
                  <a:lnTo>
                    <a:pt x="2095" y="431"/>
                  </a:lnTo>
                  <a:lnTo>
                    <a:pt x="2094" y="433"/>
                  </a:lnTo>
                  <a:lnTo>
                    <a:pt x="2091" y="435"/>
                  </a:lnTo>
                  <a:lnTo>
                    <a:pt x="2091" y="435"/>
                  </a:lnTo>
                  <a:lnTo>
                    <a:pt x="2089" y="436"/>
                  </a:lnTo>
                  <a:lnTo>
                    <a:pt x="2088" y="436"/>
                  </a:lnTo>
                  <a:lnTo>
                    <a:pt x="2086" y="436"/>
                  </a:lnTo>
                  <a:lnTo>
                    <a:pt x="2083" y="439"/>
                  </a:lnTo>
                  <a:lnTo>
                    <a:pt x="2075" y="442"/>
                  </a:lnTo>
                  <a:lnTo>
                    <a:pt x="2073" y="444"/>
                  </a:lnTo>
                  <a:lnTo>
                    <a:pt x="2070" y="446"/>
                  </a:lnTo>
                  <a:lnTo>
                    <a:pt x="2070" y="446"/>
                  </a:lnTo>
                  <a:lnTo>
                    <a:pt x="2070" y="447"/>
                  </a:lnTo>
                  <a:lnTo>
                    <a:pt x="2069" y="449"/>
                  </a:lnTo>
                  <a:lnTo>
                    <a:pt x="2067" y="453"/>
                  </a:lnTo>
                  <a:lnTo>
                    <a:pt x="2067" y="455"/>
                  </a:lnTo>
                  <a:lnTo>
                    <a:pt x="2067" y="455"/>
                  </a:lnTo>
                  <a:lnTo>
                    <a:pt x="2064" y="455"/>
                  </a:lnTo>
                  <a:lnTo>
                    <a:pt x="2061" y="453"/>
                  </a:lnTo>
                  <a:lnTo>
                    <a:pt x="2061" y="452"/>
                  </a:lnTo>
                  <a:lnTo>
                    <a:pt x="2059" y="452"/>
                  </a:lnTo>
                  <a:lnTo>
                    <a:pt x="2059" y="450"/>
                  </a:lnTo>
                  <a:lnTo>
                    <a:pt x="2059" y="449"/>
                  </a:lnTo>
                  <a:lnTo>
                    <a:pt x="2059" y="449"/>
                  </a:lnTo>
                  <a:lnTo>
                    <a:pt x="2056" y="446"/>
                  </a:lnTo>
                  <a:lnTo>
                    <a:pt x="2051" y="442"/>
                  </a:lnTo>
                  <a:lnTo>
                    <a:pt x="2050" y="441"/>
                  </a:lnTo>
                  <a:lnTo>
                    <a:pt x="2043" y="442"/>
                  </a:lnTo>
                  <a:lnTo>
                    <a:pt x="2042" y="442"/>
                  </a:lnTo>
                  <a:lnTo>
                    <a:pt x="2039" y="442"/>
                  </a:lnTo>
                  <a:lnTo>
                    <a:pt x="2034" y="442"/>
                  </a:lnTo>
                  <a:lnTo>
                    <a:pt x="2029" y="444"/>
                  </a:lnTo>
                  <a:lnTo>
                    <a:pt x="2028" y="444"/>
                  </a:lnTo>
                  <a:lnTo>
                    <a:pt x="2021" y="446"/>
                  </a:lnTo>
                  <a:lnTo>
                    <a:pt x="2017" y="447"/>
                  </a:lnTo>
                  <a:lnTo>
                    <a:pt x="2010" y="455"/>
                  </a:lnTo>
                  <a:lnTo>
                    <a:pt x="2009" y="457"/>
                  </a:lnTo>
                  <a:lnTo>
                    <a:pt x="2007" y="458"/>
                  </a:lnTo>
                  <a:lnTo>
                    <a:pt x="2006" y="458"/>
                  </a:lnTo>
                  <a:lnTo>
                    <a:pt x="2006" y="457"/>
                  </a:lnTo>
                  <a:lnTo>
                    <a:pt x="2006" y="455"/>
                  </a:lnTo>
                  <a:lnTo>
                    <a:pt x="2006" y="452"/>
                  </a:lnTo>
                  <a:lnTo>
                    <a:pt x="2007" y="450"/>
                  </a:lnTo>
                  <a:lnTo>
                    <a:pt x="2007" y="447"/>
                  </a:lnTo>
                  <a:lnTo>
                    <a:pt x="2007" y="446"/>
                  </a:lnTo>
                  <a:lnTo>
                    <a:pt x="2009" y="444"/>
                  </a:lnTo>
                  <a:lnTo>
                    <a:pt x="2006" y="444"/>
                  </a:lnTo>
                  <a:lnTo>
                    <a:pt x="2002" y="447"/>
                  </a:lnTo>
                  <a:lnTo>
                    <a:pt x="1998" y="449"/>
                  </a:lnTo>
                  <a:lnTo>
                    <a:pt x="1995" y="450"/>
                  </a:lnTo>
                  <a:lnTo>
                    <a:pt x="1993" y="452"/>
                  </a:lnTo>
                  <a:lnTo>
                    <a:pt x="1991" y="452"/>
                  </a:lnTo>
                  <a:lnTo>
                    <a:pt x="1990" y="452"/>
                  </a:lnTo>
                  <a:lnTo>
                    <a:pt x="1990" y="455"/>
                  </a:lnTo>
                  <a:lnTo>
                    <a:pt x="1990" y="458"/>
                  </a:lnTo>
                  <a:lnTo>
                    <a:pt x="1988" y="458"/>
                  </a:lnTo>
                  <a:lnTo>
                    <a:pt x="1987" y="458"/>
                  </a:lnTo>
                  <a:lnTo>
                    <a:pt x="1985" y="457"/>
                  </a:lnTo>
                  <a:lnTo>
                    <a:pt x="1984" y="455"/>
                  </a:lnTo>
                  <a:lnTo>
                    <a:pt x="1982" y="453"/>
                  </a:lnTo>
                  <a:lnTo>
                    <a:pt x="1980" y="453"/>
                  </a:lnTo>
                  <a:lnTo>
                    <a:pt x="1980" y="453"/>
                  </a:lnTo>
                  <a:lnTo>
                    <a:pt x="1979" y="455"/>
                  </a:lnTo>
                  <a:lnTo>
                    <a:pt x="1976" y="457"/>
                  </a:lnTo>
                  <a:lnTo>
                    <a:pt x="1977" y="455"/>
                  </a:lnTo>
                  <a:lnTo>
                    <a:pt x="1974" y="453"/>
                  </a:lnTo>
                  <a:lnTo>
                    <a:pt x="1972" y="453"/>
                  </a:lnTo>
                  <a:lnTo>
                    <a:pt x="1971" y="453"/>
                  </a:lnTo>
                  <a:lnTo>
                    <a:pt x="1971" y="453"/>
                  </a:lnTo>
                  <a:lnTo>
                    <a:pt x="1969" y="455"/>
                  </a:lnTo>
                  <a:lnTo>
                    <a:pt x="1968" y="457"/>
                  </a:lnTo>
                  <a:lnTo>
                    <a:pt x="1968" y="457"/>
                  </a:lnTo>
                  <a:lnTo>
                    <a:pt x="1966" y="458"/>
                  </a:lnTo>
                  <a:lnTo>
                    <a:pt x="1965" y="460"/>
                  </a:lnTo>
                  <a:lnTo>
                    <a:pt x="1965" y="461"/>
                  </a:lnTo>
                  <a:lnTo>
                    <a:pt x="1965" y="464"/>
                  </a:lnTo>
                  <a:lnTo>
                    <a:pt x="1965" y="469"/>
                  </a:lnTo>
                  <a:lnTo>
                    <a:pt x="1961" y="474"/>
                  </a:lnTo>
                  <a:lnTo>
                    <a:pt x="1960" y="472"/>
                  </a:lnTo>
                  <a:lnTo>
                    <a:pt x="1960" y="472"/>
                  </a:lnTo>
                  <a:lnTo>
                    <a:pt x="1960" y="474"/>
                  </a:lnTo>
                  <a:lnTo>
                    <a:pt x="1960" y="475"/>
                  </a:lnTo>
                  <a:lnTo>
                    <a:pt x="1960" y="475"/>
                  </a:lnTo>
                  <a:lnTo>
                    <a:pt x="1960" y="477"/>
                  </a:lnTo>
                  <a:lnTo>
                    <a:pt x="1958" y="477"/>
                  </a:lnTo>
                  <a:lnTo>
                    <a:pt x="1955" y="480"/>
                  </a:lnTo>
                  <a:lnTo>
                    <a:pt x="1952" y="482"/>
                  </a:lnTo>
                  <a:lnTo>
                    <a:pt x="1947" y="488"/>
                  </a:lnTo>
                  <a:lnTo>
                    <a:pt x="1946" y="491"/>
                  </a:lnTo>
                  <a:lnTo>
                    <a:pt x="1946" y="496"/>
                  </a:lnTo>
                  <a:lnTo>
                    <a:pt x="1946" y="498"/>
                  </a:lnTo>
                  <a:lnTo>
                    <a:pt x="1946" y="499"/>
                  </a:lnTo>
                  <a:lnTo>
                    <a:pt x="1947" y="499"/>
                  </a:lnTo>
                  <a:lnTo>
                    <a:pt x="1949" y="501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4" y="499"/>
                  </a:lnTo>
                  <a:lnTo>
                    <a:pt x="1955" y="498"/>
                  </a:lnTo>
                  <a:lnTo>
                    <a:pt x="1957" y="498"/>
                  </a:lnTo>
                  <a:lnTo>
                    <a:pt x="1961" y="501"/>
                  </a:lnTo>
                  <a:lnTo>
                    <a:pt x="1963" y="501"/>
                  </a:lnTo>
                  <a:lnTo>
                    <a:pt x="1963" y="504"/>
                  </a:lnTo>
                  <a:lnTo>
                    <a:pt x="1963" y="505"/>
                  </a:lnTo>
                  <a:lnTo>
                    <a:pt x="1961" y="505"/>
                  </a:lnTo>
                  <a:lnTo>
                    <a:pt x="1960" y="509"/>
                  </a:lnTo>
                  <a:lnTo>
                    <a:pt x="1957" y="510"/>
                  </a:lnTo>
                  <a:lnTo>
                    <a:pt x="1957" y="512"/>
                  </a:lnTo>
                  <a:lnTo>
                    <a:pt x="1957" y="513"/>
                  </a:lnTo>
                  <a:lnTo>
                    <a:pt x="1957" y="516"/>
                  </a:lnTo>
                  <a:lnTo>
                    <a:pt x="1957" y="518"/>
                  </a:lnTo>
                  <a:lnTo>
                    <a:pt x="1957" y="521"/>
                  </a:lnTo>
                  <a:lnTo>
                    <a:pt x="1957" y="521"/>
                  </a:lnTo>
                  <a:lnTo>
                    <a:pt x="1958" y="523"/>
                  </a:lnTo>
                  <a:lnTo>
                    <a:pt x="1958" y="524"/>
                  </a:lnTo>
                  <a:lnTo>
                    <a:pt x="1961" y="523"/>
                  </a:lnTo>
                  <a:lnTo>
                    <a:pt x="1963" y="523"/>
                  </a:lnTo>
                  <a:lnTo>
                    <a:pt x="1963" y="524"/>
                  </a:lnTo>
                  <a:lnTo>
                    <a:pt x="1963" y="527"/>
                  </a:lnTo>
                  <a:lnTo>
                    <a:pt x="1965" y="529"/>
                  </a:lnTo>
                  <a:lnTo>
                    <a:pt x="1965" y="534"/>
                  </a:lnTo>
                  <a:lnTo>
                    <a:pt x="1965" y="535"/>
                  </a:lnTo>
                  <a:lnTo>
                    <a:pt x="1963" y="535"/>
                  </a:lnTo>
                  <a:lnTo>
                    <a:pt x="1961" y="537"/>
                  </a:lnTo>
                  <a:lnTo>
                    <a:pt x="1960" y="537"/>
                  </a:lnTo>
                  <a:lnTo>
                    <a:pt x="1958" y="537"/>
                  </a:lnTo>
                  <a:lnTo>
                    <a:pt x="1955" y="534"/>
                  </a:lnTo>
                  <a:lnTo>
                    <a:pt x="1955" y="532"/>
                  </a:lnTo>
                  <a:lnTo>
                    <a:pt x="1958" y="531"/>
                  </a:lnTo>
                  <a:lnTo>
                    <a:pt x="1960" y="529"/>
                  </a:lnTo>
                  <a:lnTo>
                    <a:pt x="1960" y="527"/>
                  </a:lnTo>
                  <a:lnTo>
                    <a:pt x="1960" y="527"/>
                  </a:lnTo>
                  <a:lnTo>
                    <a:pt x="1958" y="529"/>
                  </a:lnTo>
                  <a:lnTo>
                    <a:pt x="1955" y="529"/>
                  </a:lnTo>
                  <a:lnTo>
                    <a:pt x="1954" y="529"/>
                  </a:lnTo>
                  <a:lnTo>
                    <a:pt x="1952" y="531"/>
                  </a:lnTo>
                  <a:lnTo>
                    <a:pt x="1954" y="534"/>
                  </a:lnTo>
                  <a:lnTo>
                    <a:pt x="1952" y="534"/>
                  </a:lnTo>
                  <a:lnTo>
                    <a:pt x="1950" y="534"/>
                  </a:lnTo>
                  <a:lnTo>
                    <a:pt x="1947" y="535"/>
                  </a:lnTo>
                  <a:lnTo>
                    <a:pt x="1947" y="537"/>
                  </a:lnTo>
                  <a:lnTo>
                    <a:pt x="1944" y="542"/>
                  </a:lnTo>
                  <a:lnTo>
                    <a:pt x="1943" y="545"/>
                  </a:lnTo>
                  <a:lnTo>
                    <a:pt x="1941" y="548"/>
                  </a:lnTo>
                  <a:lnTo>
                    <a:pt x="1941" y="551"/>
                  </a:lnTo>
                  <a:lnTo>
                    <a:pt x="1943" y="554"/>
                  </a:lnTo>
                  <a:lnTo>
                    <a:pt x="1943" y="556"/>
                  </a:lnTo>
                  <a:lnTo>
                    <a:pt x="1946" y="559"/>
                  </a:lnTo>
                  <a:lnTo>
                    <a:pt x="1947" y="561"/>
                  </a:lnTo>
                  <a:lnTo>
                    <a:pt x="1947" y="564"/>
                  </a:lnTo>
                  <a:lnTo>
                    <a:pt x="1946" y="565"/>
                  </a:lnTo>
                  <a:lnTo>
                    <a:pt x="1941" y="568"/>
                  </a:lnTo>
                  <a:lnTo>
                    <a:pt x="1941" y="568"/>
                  </a:lnTo>
                  <a:lnTo>
                    <a:pt x="1935" y="568"/>
                  </a:lnTo>
                  <a:lnTo>
                    <a:pt x="1933" y="567"/>
                  </a:lnTo>
                  <a:lnTo>
                    <a:pt x="1930" y="567"/>
                  </a:lnTo>
                  <a:lnTo>
                    <a:pt x="1928" y="568"/>
                  </a:lnTo>
                  <a:lnTo>
                    <a:pt x="1924" y="570"/>
                  </a:lnTo>
                  <a:lnTo>
                    <a:pt x="1920" y="573"/>
                  </a:lnTo>
                  <a:lnTo>
                    <a:pt x="1917" y="575"/>
                  </a:lnTo>
                  <a:lnTo>
                    <a:pt x="1917" y="576"/>
                  </a:lnTo>
                  <a:lnTo>
                    <a:pt x="1916" y="578"/>
                  </a:lnTo>
                  <a:lnTo>
                    <a:pt x="1914" y="583"/>
                  </a:lnTo>
                  <a:lnTo>
                    <a:pt x="1914" y="586"/>
                  </a:lnTo>
                  <a:lnTo>
                    <a:pt x="1916" y="586"/>
                  </a:lnTo>
                  <a:lnTo>
                    <a:pt x="1916" y="587"/>
                  </a:lnTo>
                  <a:lnTo>
                    <a:pt x="1916" y="589"/>
                  </a:lnTo>
                  <a:lnTo>
                    <a:pt x="1916" y="590"/>
                  </a:lnTo>
                  <a:lnTo>
                    <a:pt x="1917" y="592"/>
                  </a:lnTo>
                  <a:lnTo>
                    <a:pt x="1917" y="595"/>
                  </a:lnTo>
                  <a:lnTo>
                    <a:pt x="1916" y="595"/>
                  </a:lnTo>
                  <a:lnTo>
                    <a:pt x="1914" y="594"/>
                  </a:lnTo>
                  <a:lnTo>
                    <a:pt x="1911" y="594"/>
                  </a:lnTo>
                  <a:lnTo>
                    <a:pt x="1905" y="595"/>
                  </a:lnTo>
                  <a:lnTo>
                    <a:pt x="1902" y="597"/>
                  </a:lnTo>
                  <a:lnTo>
                    <a:pt x="1898" y="600"/>
                  </a:lnTo>
                  <a:lnTo>
                    <a:pt x="1898" y="600"/>
                  </a:lnTo>
                  <a:lnTo>
                    <a:pt x="1897" y="598"/>
                  </a:lnTo>
                  <a:lnTo>
                    <a:pt x="1895" y="597"/>
                  </a:lnTo>
                  <a:lnTo>
                    <a:pt x="1895" y="597"/>
                  </a:lnTo>
                  <a:lnTo>
                    <a:pt x="1894" y="598"/>
                  </a:lnTo>
                  <a:lnTo>
                    <a:pt x="1895" y="600"/>
                  </a:lnTo>
                  <a:lnTo>
                    <a:pt x="1897" y="600"/>
                  </a:lnTo>
                  <a:lnTo>
                    <a:pt x="1895" y="605"/>
                  </a:lnTo>
                  <a:lnTo>
                    <a:pt x="1895" y="606"/>
                  </a:lnTo>
                  <a:lnTo>
                    <a:pt x="1895" y="609"/>
                  </a:lnTo>
                  <a:lnTo>
                    <a:pt x="1895" y="611"/>
                  </a:lnTo>
                  <a:lnTo>
                    <a:pt x="1895" y="611"/>
                  </a:lnTo>
                  <a:lnTo>
                    <a:pt x="1892" y="616"/>
                  </a:lnTo>
                  <a:lnTo>
                    <a:pt x="1889" y="622"/>
                  </a:lnTo>
                  <a:lnTo>
                    <a:pt x="1886" y="625"/>
                  </a:lnTo>
                  <a:lnTo>
                    <a:pt x="1883" y="627"/>
                  </a:lnTo>
                  <a:lnTo>
                    <a:pt x="1881" y="628"/>
                  </a:lnTo>
                  <a:lnTo>
                    <a:pt x="1881" y="628"/>
                  </a:lnTo>
                  <a:lnTo>
                    <a:pt x="1876" y="633"/>
                  </a:lnTo>
                  <a:lnTo>
                    <a:pt x="1872" y="636"/>
                  </a:lnTo>
                  <a:lnTo>
                    <a:pt x="1870" y="638"/>
                  </a:lnTo>
                  <a:lnTo>
                    <a:pt x="1870" y="636"/>
                  </a:lnTo>
                  <a:lnTo>
                    <a:pt x="1868" y="635"/>
                  </a:lnTo>
                  <a:lnTo>
                    <a:pt x="1868" y="633"/>
                  </a:lnTo>
                  <a:lnTo>
                    <a:pt x="1867" y="631"/>
                  </a:lnTo>
                  <a:lnTo>
                    <a:pt x="1867" y="630"/>
                  </a:lnTo>
                  <a:lnTo>
                    <a:pt x="1867" y="628"/>
                  </a:lnTo>
                  <a:lnTo>
                    <a:pt x="1865" y="619"/>
                  </a:lnTo>
                  <a:lnTo>
                    <a:pt x="1864" y="611"/>
                  </a:lnTo>
                  <a:lnTo>
                    <a:pt x="1864" y="608"/>
                  </a:lnTo>
                  <a:lnTo>
                    <a:pt x="1862" y="606"/>
                  </a:lnTo>
                  <a:lnTo>
                    <a:pt x="1861" y="603"/>
                  </a:lnTo>
                  <a:lnTo>
                    <a:pt x="1861" y="602"/>
                  </a:lnTo>
                  <a:lnTo>
                    <a:pt x="1861" y="598"/>
                  </a:lnTo>
                  <a:lnTo>
                    <a:pt x="1857" y="584"/>
                  </a:lnTo>
                  <a:lnTo>
                    <a:pt x="1857" y="579"/>
                  </a:lnTo>
                  <a:lnTo>
                    <a:pt x="1854" y="568"/>
                  </a:lnTo>
                  <a:lnTo>
                    <a:pt x="1853" y="561"/>
                  </a:lnTo>
                  <a:lnTo>
                    <a:pt x="1853" y="554"/>
                  </a:lnTo>
                  <a:lnTo>
                    <a:pt x="1853" y="551"/>
                  </a:lnTo>
                  <a:lnTo>
                    <a:pt x="1854" y="543"/>
                  </a:lnTo>
                  <a:lnTo>
                    <a:pt x="1854" y="537"/>
                  </a:lnTo>
                  <a:lnTo>
                    <a:pt x="1859" y="524"/>
                  </a:lnTo>
                  <a:lnTo>
                    <a:pt x="1859" y="523"/>
                  </a:lnTo>
                  <a:lnTo>
                    <a:pt x="1861" y="523"/>
                  </a:lnTo>
                  <a:lnTo>
                    <a:pt x="1867" y="518"/>
                  </a:lnTo>
                  <a:lnTo>
                    <a:pt x="1870" y="515"/>
                  </a:lnTo>
                  <a:lnTo>
                    <a:pt x="1872" y="512"/>
                  </a:lnTo>
                  <a:lnTo>
                    <a:pt x="1873" y="509"/>
                  </a:lnTo>
                  <a:lnTo>
                    <a:pt x="1873" y="507"/>
                  </a:lnTo>
                  <a:lnTo>
                    <a:pt x="1873" y="505"/>
                  </a:lnTo>
                  <a:lnTo>
                    <a:pt x="1872" y="504"/>
                  </a:lnTo>
                  <a:lnTo>
                    <a:pt x="1870" y="502"/>
                  </a:lnTo>
                  <a:lnTo>
                    <a:pt x="1872" y="502"/>
                  </a:lnTo>
                  <a:lnTo>
                    <a:pt x="1872" y="501"/>
                  </a:lnTo>
                  <a:lnTo>
                    <a:pt x="1873" y="501"/>
                  </a:lnTo>
                  <a:lnTo>
                    <a:pt x="1876" y="502"/>
                  </a:lnTo>
                  <a:lnTo>
                    <a:pt x="1879" y="501"/>
                  </a:lnTo>
                  <a:lnTo>
                    <a:pt x="1883" y="496"/>
                  </a:lnTo>
                  <a:lnTo>
                    <a:pt x="1887" y="498"/>
                  </a:lnTo>
                  <a:lnTo>
                    <a:pt x="1890" y="496"/>
                  </a:lnTo>
                  <a:lnTo>
                    <a:pt x="1892" y="498"/>
                  </a:lnTo>
                  <a:lnTo>
                    <a:pt x="1892" y="496"/>
                  </a:lnTo>
                  <a:lnTo>
                    <a:pt x="1894" y="494"/>
                  </a:lnTo>
                  <a:lnTo>
                    <a:pt x="1898" y="491"/>
                  </a:lnTo>
                  <a:lnTo>
                    <a:pt x="1903" y="488"/>
                  </a:lnTo>
                  <a:lnTo>
                    <a:pt x="1905" y="486"/>
                  </a:lnTo>
                  <a:lnTo>
                    <a:pt x="1906" y="485"/>
                  </a:lnTo>
                  <a:lnTo>
                    <a:pt x="1909" y="482"/>
                  </a:lnTo>
                  <a:lnTo>
                    <a:pt x="1911" y="480"/>
                  </a:lnTo>
                  <a:lnTo>
                    <a:pt x="1914" y="474"/>
                  </a:lnTo>
                  <a:lnTo>
                    <a:pt x="1922" y="468"/>
                  </a:lnTo>
                  <a:lnTo>
                    <a:pt x="1925" y="464"/>
                  </a:lnTo>
                  <a:lnTo>
                    <a:pt x="1927" y="463"/>
                  </a:lnTo>
                  <a:lnTo>
                    <a:pt x="1928" y="463"/>
                  </a:lnTo>
                  <a:lnTo>
                    <a:pt x="1935" y="458"/>
                  </a:lnTo>
                  <a:lnTo>
                    <a:pt x="1938" y="453"/>
                  </a:lnTo>
                  <a:lnTo>
                    <a:pt x="1943" y="452"/>
                  </a:lnTo>
                  <a:lnTo>
                    <a:pt x="1944" y="449"/>
                  </a:lnTo>
                  <a:lnTo>
                    <a:pt x="1946" y="446"/>
                  </a:lnTo>
                  <a:lnTo>
                    <a:pt x="1947" y="444"/>
                  </a:lnTo>
                  <a:lnTo>
                    <a:pt x="1949" y="442"/>
                  </a:lnTo>
                  <a:lnTo>
                    <a:pt x="1955" y="441"/>
                  </a:lnTo>
                  <a:lnTo>
                    <a:pt x="1960" y="438"/>
                  </a:lnTo>
                  <a:lnTo>
                    <a:pt x="1965" y="438"/>
                  </a:lnTo>
                  <a:lnTo>
                    <a:pt x="1966" y="436"/>
                  </a:lnTo>
                  <a:lnTo>
                    <a:pt x="1968" y="436"/>
                  </a:lnTo>
                  <a:lnTo>
                    <a:pt x="1971" y="435"/>
                  </a:lnTo>
                  <a:lnTo>
                    <a:pt x="1968" y="433"/>
                  </a:lnTo>
                  <a:lnTo>
                    <a:pt x="1969" y="431"/>
                  </a:lnTo>
                  <a:lnTo>
                    <a:pt x="1969" y="430"/>
                  </a:lnTo>
                  <a:lnTo>
                    <a:pt x="1972" y="428"/>
                  </a:lnTo>
                  <a:lnTo>
                    <a:pt x="1974" y="425"/>
                  </a:lnTo>
                  <a:lnTo>
                    <a:pt x="1974" y="423"/>
                  </a:lnTo>
                  <a:lnTo>
                    <a:pt x="1974" y="423"/>
                  </a:lnTo>
                  <a:lnTo>
                    <a:pt x="1971" y="422"/>
                  </a:lnTo>
                  <a:lnTo>
                    <a:pt x="1972" y="420"/>
                  </a:lnTo>
                  <a:lnTo>
                    <a:pt x="1972" y="419"/>
                  </a:lnTo>
                  <a:lnTo>
                    <a:pt x="1974" y="417"/>
                  </a:lnTo>
                  <a:lnTo>
                    <a:pt x="1976" y="414"/>
                  </a:lnTo>
                  <a:lnTo>
                    <a:pt x="1976" y="409"/>
                  </a:lnTo>
                  <a:lnTo>
                    <a:pt x="1977" y="405"/>
                  </a:lnTo>
                  <a:lnTo>
                    <a:pt x="1979" y="403"/>
                  </a:lnTo>
                  <a:lnTo>
                    <a:pt x="1984" y="400"/>
                  </a:lnTo>
                  <a:lnTo>
                    <a:pt x="1984" y="400"/>
                  </a:lnTo>
                  <a:lnTo>
                    <a:pt x="1987" y="401"/>
                  </a:lnTo>
                  <a:lnTo>
                    <a:pt x="1991" y="401"/>
                  </a:lnTo>
                  <a:lnTo>
                    <a:pt x="1991" y="403"/>
                  </a:lnTo>
                  <a:lnTo>
                    <a:pt x="1993" y="401"/>
                  </a:lnTo>
                  <a:lnTo>
                    <a:pt x="1991" y="400"/>
                  </a:lnTo>
                  <a:lnTo>
                    <a:pt x="1993" y="400"/>
                  </a:lnTo>
                  <a:lnTo>
                    <a:pt x="1995" y="400"/>
                  </a:lnTo>
                  <a:lnTo>
                    <a:pt x="1995" y="400"/>
                  </a:lnTo>
                  <a:lnTo>
                    <a:pt x="1990" y="398"/>
                  </a:lnTo>
                  <a:lnTo>
                    <a:pt x="1987" y="398"/>
                  </a:lnTo>
                  <a:lnTo>
                    <a:pt x="1982" y="395"/>
                  </a:lnTo>
                  <a:lnTo>
                    <a:pt x="1980" y="395"/>
                  </a:lnTo>
                  <a:lnTo>
                    <a:pt x="1979" y="395"/>
                  </a:lnTo>
                  <a:lnTo>
                    <a:pt x="1965" y="398"/>
                  </a:lnTo>
                  <a:lnTo>
                    <a:pt x="1965" y="400"/>
                  </a:lnTo>
                  <a:lnTo>
                    <a:pt x="1963" y="400"/>
                  </a:lnTo>
                  <a:lnTo>
                    <a:pt x="1965" y="403"/>
                  </a:lnTo>
                  <a:lnTo>
                    <a:pt x="1963" y="403"/>
                  </a:lnTo>
                  <a:lnTo>
                    <a:pt x="1963" y="403"/>
                  </a:lnTo>
                  <a:lnTo>
                    <a:pt x="1963" y="405"/>
                  </a:lnTo>
                  <a:lnTo>
                    <a:pt x="1961" y="408"/>
                  </a:lnTo>
                  <a:lnTo>
                    <a:pt x="1961" y="409"/>
                  </a:lnTo>
                  <a:lnTo>
                    <a:pt x="1960" y="412"/>
                  </a:lnTo>
                  <a:lnTo>
                    <a:pt x="1960" y="416"/>
                  </a:lnTo>
                  <a:lnTo>
                    <a:pt x="1963" y="417"/>
                  </a:lnTo>
                  <a:lnTo>
                    <a:pt x="1963" y="417"/>
                  </a:lnTo>
                  <a:lnTo>
                    <a:pt x="1963" y="419"/>
                  </a:lnTo>
                  <a:lnTo>
                    <a:pt x="1961" y="419"/>
                  </a:lnTo>
                  <a:lnTo>
                    <a:pt x="1961" y="420"/>
                  </a:lnTo>
                  <a:lnTo>
                    <a:pt x="1961" y="420"/>
                  </a:lnTo>
                  <a:lnTo>
                    <a:pt x="1960" y="420"/>
                  </a:lnTo>
                  <a:lnTo>
                    <a:pt x="1958" y="420"/>
                  </a:lnTo>
                  <a:lnTo>
                    <a:pt x="1958" y="417"/>
                  </a:lnTo>
                  <a:lnTo>
                    <a:pt x="1957" y="417"/>
                  </a:lnTo>
                  <a:lnTo>
                    <a:pt x="1957" y="417"/>
                  </a:lnTo>
                  <a:lnTo>
                    <a:pt x="1955" y="419"/>
                  </a:lnTo>
                  <a:lnTo>
                    <a:pt x="1955" y="419"/>
                  </a:lnTo>
                  <a:lnTo>
                    <a:pt x="1954" y="417"/>
                  </a:lnTo>
                  <a:lnTo>
                    <a:pt x="1952" y="419"/>
                  </a:lnTo>
                  <a:lnTo>
                    <a:pt x="1949" y="420"/>
                  </a:lnTo>
                  <a:lnTo>
                    <a:pt x="1931" y="433"/>
                  </a:lnTo>
                  <a:lnTo>
                    <a:pt x="1930" y="435"/>
                  </a:lnTo>
                  <a:lnTo>
                    <a:pt x="1928" y="438"/>
                  </a:lnTo>
                  <a:lnTo>
                    <a:pt x="1924" y="438"/>
                  </a:lnTo>
                  <a:lnTo>
                    <a:pt x="1922" y="439"/>
                  </a:lnTo>
                  <a:lnTo>
                    <a:pt x="1920" y="439"/>
                  </a:lnTo>
                  <a:lnTo>
                    <a:pt x="1919" y="441"/>
                  </a:lnTo>
                  <a:lnTo>
                    <a:pt x="1919" y="439"/>
                  </a:lnTo>
                  <a:lnTo>
                    <a:pt x="1919" y="439"/>
                  </a:lnTo>
                  <a:lnTo>
                    <a:pt x="1920" y="436"/>
                  </a:lnTo>
                  <a:lnTo>
                    <a:pt x="1922" y="433"/>
                  </a:lnTo>
                  <a:lnTo>
                    <a:pt x="1920" y="431"/>
                  </a:lnTo>
                  <a:lnTo>
                    <a:pt x="1919" y="431"/>
                  </a:lnTo>
                  <a:lnTo>
                    <a:pt x="1917" y="433"/>
                  </a:lnTo>
                  <a:lnTo>
                    <a:pt x="1916" y="435"/>
                  </a:lnTo>
                  <a:lnTo>
                    <a:pt x="1914" y="433"/>
                  </a:lnTo>
                  <a:lnTo>
                    <a:pt x="1914" y="433"/>
                  </a:lnTo>
                  <a:lnTo>
                    <a:pt x="1916" y="430"/>
                  </a:lnTo>
                  <a:lnTo>
                    <a:pt x="1916" y="428"/>
                  </a:lnTo>
                  <a:lnTo>
                    <a:pt x="1916" y="427"/>
                  </a:lnTo>
                  <a:lnTo>
                    <a:pt x="1916" y="425"/>
                  </a:lnTo>
                  <a:lnTo>
                    <a:pt x="1919" y="420"/>
                  </a:lnTo>
                  <a:lnTo>
                    <a:pt x="1920" y="419"/>
                  </a:lnTo>
                  <a:lnTo>
                    <a:pt x="1922" y="416"/>
                  </a:lnTo>
                  <a:lnTo>
                    <a:pt x="1922" y="414"/>
                  </a:lnTo>
                  <a:lnTo>
                    <a:pt x="1920" y="412"/>
                  </a:lnTo>
                  <a:lnTo>
                    <a:pt x="1920" y="412"/>
                  </a:lnTo>
                  <a:lnTo>
                    <a:pt x="1919" y="412"/>
                  </a:lnTo>
                  <a:lnTo>
                    <a:pt x="1913" y="416"/>
                  </a:lnTo>
                  <a:lnTo>
                    <a:pt x="1911" y="417"/>
                  </a:lnTo>
                  <a:lnTo>
                    <a:pt x="1909" y="416"/>
                  </a:lnTo>
                  <a:lnTo>
                    <a:pt x="1908" y="416"/>
                  </a:lnTo>
                  <a:lnTo>
                    <a:pt x="1906" y="412"/>
                  </a:lnTo>
                  <a:lnTo>
                    <a:pt x="1905" y="412"/>
                  </a:lnTo>
                  <a:lnTo>
                    <a:pt x="1903" y="412"/>
                  </a:lnTo>
                  <a:lnTo>
                    <a:pt x="1900" y="414"/>
                  </a:lnTo>
                  <a:lnTo>
                    <a:pt x="1895" y="414"/>
                  </a:lnTo>
                  <a:lnTo>
                    <a:pt x="1892" y="414"/>
                  </a:lnTo>
                  <a:lnTo>
                    <a:pt x="1890" y="416"/>
                  </a:lnTo>
                  <a:lnTo>
                    <a:pt x="1889" y="416"/>
                  </a:lnTo>
                  <a:lnTo>
                    <a:pt x="1884" y="416"/>
                  </a:lnTo>
                  <a:lnTo>
                    <a:pt x="1879" y="416"/>
                  </a:lnTo>
                  <a:lnTo>
                    <a:pt x="1879" y="416"/>
                  </a:lnTo>
                  <a:lnTo>
                    <a:pt x="1875" y="417"/>
                  </a:lnTo>
                  <a:lnTo>
                    <a:pt x="1872" y="420"/>
                  </a:lnTo>
                  <a:lnTo>
                    <a:pt x="1870" y="420"/>
                  </a:lnTo>
                  <a:lnTo>
                    <a:pt x="1868" y="422"/>
                  </a:lnTo>
                  <a:lnTo>
                    <a:pt x="1868" y="427"/>
                  </a:lnTo>
                  <a:lnTo>
                    <a:pt x="1865" y="428"/>
                  </a:lnTo>
                  <a:lnTo>
                    <a:pt x="1864" y="430"/>
                  </a:lnTo>
                  <a:lnTo>
                    <a:pt x="1859" y="433"/>
                  </a:lnTo>
                  <a:lnTo>
                    <a:pt x="1857" y="438"/>
                  </a:lnTo>
                  <a:lnTo>
                    <a:pt x="1854" y="439"/>
                  </a:lnTo>
                  <a:lnTo>
                    <a:pt x="1851" y="442"/>
                  </a:lnTo>
                  <a:lnTo>
                    <a:pt x="1845" y="447"/>
                  </a:lnTo>
                  <a:lnTo>
                    <a:pt x="1838" y="452"/>
                  </a:lnTo>
                  <a:lnTo>
                    <a:pt x="1837" y="457"/>
                  </a:lnTo>
                  <a:lnTo>
                    <a:pt x="1835" y="457"/>
                  </a:lnTo>
                  <a:lnTo>
                    <a:pt x="1834" y="458"/>
                  </a:lnTo>
                  <a:lnTo>
                    <a:pt x="1834" y="460"/>
                  </a:lnTo>
                  <a:lnTo>
                    <a:pt x="1834" y="461"/>
                  </a:lnTo>
                  <a:lnTo>
                    <a:pt x="1834" y="463"/>
                  </a:lnTo>
                  <a:lnTo>
                    <a:pt x="1832" y="464"/>
                  </a:lnTo>
                  <a:lnTo>
                    <a:pt x="1834" y="466"/>
                  </a:lnTo>
                  <a:lnTo>
                    <a:pt x="1834" y="466"/>
                  </a:lnTo>
                  <a:lnTo>
                    <a:pt x="1835" y="466"/>
                  </a:lnTo>
                  <a:lnTo>
                    <a:pt x="1838" y="464"/>
                  </a:lnTo>
                  <a:lnTo>
                    <a:pt x="1845" y="466"/>
                  </a:lnTo>
                  <a:lnTo>
                    <a:pt x="1846" y="468"/>
                  </a:lnTo>
                  <a:lnTo>
                    <a:pt x="1846" y="471"/>
                  </a:lnTo>
                  <a:lnTo>
                    <a:pt x="1846" y="472"/>
                  </a:lnTo>
                  <a:lnTo>
                    <a:pt x="1845" y="472"/>
                  </a:lnTo>
                  <a:lnTo>
                    <a:pt x="1842" y="472"/>
                  </a:lnTo>
                  <a:lnTo>
                    <a:pt x="1840" y="472"/>
                  </a:lnTo>
                  <a:lnTo>
                    <a:pt x="1837" y="471"/>
                  </a:lnTo>
                  <a:lnTo>
                    <a:pt x="1835" y="472"/>
                  </a:lnTo>
                  <a:lnTo>
                    <a:pt x="1834" y="474"/>
                  </a:lnTo>
                  <a:lnTo>
                    <a:pt x="1831" y="474"/>
                  </a:lnTo>
                  <a:lnTo>
                    <a:pt x="1829" y="474"/>
                  </a:lnTo>
                  <a:lnTo>
                    <a:pt x="1826" y="471"/>
                  </a:lnTo>
                  <a:lnTo>
                    <a:pt x="1821" y="471"/>
                  </a:lnTo>
                  <a:lnTo>
                    <a:pt x="1820" y="474"/>
                  </a:lnTo>
                  <a:lnTo>
                    <a:pt x="1818" y="474"/>
                  </a:lnTo>
                  <a:lnTo>
                    <a:pt x="1816" y="474"/>
                  </a:lnTo>
                  <a:lnTo>
                    <a:pt x="1813" y="477"/>
                  </a:lnTo>
                  <a:lnTo>
                    <a:pt x="1813" y="477"/>
                  </a:lnTo>
                  <a:lnTo>
                    <a:pt x="1810" y="477"/>
                  </a:lnTo>
                  <a:lnTo>
                    <a:pt x="1807" y="475"/>
                  </a:lnTo>
                  <a:lnTo>
                    <a:pt x="1805" y="475"/>
                  </a:lnTo>
                  <a:lnTo>
                    <a:pt x="1804" y="475"/>
                  </a:lnTo>
                  <a:lnTo>
                    <a:pt x="1802" y="479"/>
                  </a:lnTo>
                  <a:lnTo>
                    <a:pt x="1797" y="479"/>
                  </a:lnTo>
                  <a:lnTo>
                    <a:pt x="1791" y="479"/>
                  </a:lnTo>
                  <a:lnTo>
                    <a:pt x="1788" y="474"/>
                  </a:lnTo>
                  <a:lnTo>
                    <a:pt x="1794" y="472"/>
                  </a:lnTo>
                  <a:lnTo>
                    <a:pt x="1797" y="472"/>
                  </a:lnTo>
                  <a:lnTo>
                    <a:pt x="1801" y="472"/>
                  </a:lnTo>
                  <a:lnTo>
                    <a:pt x="1805" y="471"/>
                  </a:lnTo>
                  <a:lnTo>
                    <a:pt x="1804" y="471"/>
                  </a:lnTo>
                  <a:lnTo>
                    <a:pt x="1802" y="469"/>
                  </a:lnTo>
                  <a:lnTo>
                    <a:pt x="1801" y="469"/>
                  </a:lnTo>
                  <a:lnTo>
                    <a:pt x="1797" y="469"/>
                  </a:lnTo>
                  <a:lnTo>
                    <a:pt x="1794" y="464"/>
                  </a:lnTo>
                  <a:lnTo>
                    <a:pt x="1791" y="464"/>
                  </a:lnTo>
                  <a:lnTo>
                    <a:pt x="1790" y="463"/>
                  </a:lnTo>
                  <a:lnTo>
                    <a:pt x="1786" y="463"/>
                  </a:lnTo>
                  <a:lnTo>
                    <a:pt x="1786" y="464"/>
                  </a:lnTo>
                  <a:lnTo>
                    <a:pt x="1785" y="464"/>
                  </a:lnTo>
                  <a:lnTo>
                    <a:pt x="1785" y="466"/>
                  </a:lnTo>
                  <a:lnTo>
                    <a:pt x="1783" y="466"/>
                  </a:lnTo>
                  <a:lnTo>
                    <a:pt x="1783" y="466"/>
                  </a:lnTo>
                  <a:lnTo>
                    <a:pt x="1782" y="464"/>
                  </a:lnTo>
                  <a:lnTo>
                    <a:pt x="1779" y="466"/>
                  </a:lnTo>
                  <a:lnTo>
                    <a:pt x="1780" y="464"/>
                  </a:lnTo>
                  <a:lnTo>
                    <a:pt x="1782" y="464"/>
                  </a:lnTo>
                  <a:lnTo>
                    <a:pt x="1779" y="463"/>
                  </a:lnTo>
                  <a:lnTo>
                    <a:pt x="1777" y="463"/>
                  </a:lnTo>
                  <a:lnTo>
                    <a:pt x="1775" y="461"/>
                  </a:lnTo>
                  <a:lnTo>
                    <a:pt x="1767" y="460"/>
                  </a:lnTo>
                  <a:lnTo>
                    <a:pt x="1764" y="460"/>
                  </a:lnTo>
                  <a:lnTo>
                    <a:pt x="1761" y="460"/>
                  </a:lnTo>
                  <a:lnTo>
                    <a:pt x="1758" y="463"/>
                  </a:lnTo>
                  <a:lnTo>
                    <a:pt x="1760" y="464"/>
                  </a:lnTo>
                  <a:lnTo>
                    <a:pt x="1760" y="464"/>
                  </a:lnTo>
                  <a:lnTo>
                    <a:pt x="1761" y="466"/>
                  </a:lnTo>
                  <a:lnTo>
                    <a:pt x="1760" y="466"/>
                  </a:lnTo>
                  <a:lnTo>
                    <a:pt x="1756" y="466"/>
                  </a:lnTo>
                  <a:lnTo>
                    <a:pt x="1755" y="464"/>
                  </a:lnTo>
                  <a:lnTo>
                    <a:pt x="1753" y="466"/>
                  </a:lnTo>
                  <a:lnTo>
                    <a:pt x="1753" y="468"/>
                  </a:lnTo>
                  <a:lnTo>
                    <a:pt x="1756" y="468"/>
                  </a:lnTo>
                  <a:lnTo>
                    <a:pt x="1756" y="468"/>
                  </a:lnTo>
                  <a:lnTo>
                    <a:pt x="1756" y="469"/>
                  </a:lnTo>
                  <a:lnTo>
                    <a:pt x="1753" y="471"/>
                  </a:lnTo>
                  <a:lnTo>
                    <a:pt x="1750" y="471"/>
                  </a:lnTo>
                  <a:lnTo>
                    <a:pt x="1747" y="468"/>
                  </a:lnTo>
                  <a:lnTo>
                    <a:pt x="1741" y="468"/>
                  </a:lnTo>
                  <a:lnTo>
                    <a:pt x="1739" y="469"/>
                  </a:lnTo>
                  <a:lnTo>
                    <a:pt x="1736" y="471"/>
                  </a:lnTo>
                  <a:lnTo>
                    <a:pt x="1730" y="468"/>
                  </a:lnTo>
                  <a:lnTo>
                    <a:pt x="1726" y="468"/>
                  </a:lnTo>
                  <a:lnTo>
                    <a:pt x="1722" y="466"/>
                  </a:lnTo>
                  <a:lnTo>
                    <a:pt x="1720" y="466"/>
                  </a:lnTo>
                  <a:lnTo>
                    <a:pt x="1719" y="471"/>
                  </a:lnTo>
                  <a:lnTo>
                    <a:pt x="1715" y="472"/>
                  </a:lnTo>
                  <a:lnTo>
                    <a:pt x="1714" y="472"/>
                  </a:lnTo>
                  <a:lnTo>
                    <a:pt x="1712" y="469"/>
                  </a:lnTo>
                  <a:lnTo>
                    <a:pt x="1711" y="468"/>
                  </a:lnTo>
                  <a:lnTo>
                    <a:pt x="1708" y="468"/>
                  </a:lnTo>
                  <a:lnTo>
                    <a:pt x="1692" y="468"/>
                  </a:lnTo>
                  <a:lnTo>
                    <a:pt x="1687" y="468"/>
                  </a:lnTo>
                  <a:lnTo>
                    <a:pt x="1684" y="468"/>
                  </a:lnTo>
                  <a:lnTo>
                    <a:pt x="1679" y="469"/>
                  </a:lnTo>
                  <a:lnTo>
                    <a:pt x="1674" y="468"/>
                  </a:lnTo>
                  <a:lnTo>
                    <a:pt x="1665" y="471"/>
                  </a:lnTo>
                  <a:lnTo>
                    <a:pt x="1662" y="472"/>
                  </a:lnTo>
                  <a:lnTo>
                    <a:pt x="1657" y="475"/>
                  </a:lnTo>
                  <a:lnTo>
                    <a:pt x="1652" y="482"/>
                  </a:lnTo>
                  <a:lnTo>
                    <a:pt x="1651" y="483"/>
                  </a:lnTo>
                  <a:lnTo>
                    <a:pt x="1648" y="486"/>
                  </a:lnTo>
                  <a:lnTo>
                    <a:pt x="1641" y="488"/>
                  </a:lnTo>
                  <a:lnTo>
                    <a:pt x="1640" y="491"/>
                  </a:lnTo>
                  <a:lnTo>
                    <a:pt x="1638" y="493"/>
                  </a:lnTo>
                  <a:lnTo>
                    <a:pt x="1635" y="499"/>
                  </a:lnTo>
                  <a:lnTo>
                    <a:pt x="1633" y="501"/>
                  </a:lnTo>
                  <a:lnTo>
                    <a:pt x="1627" y="504"/>
                  </a:lnTo>
                  <a:lnTo>
                    <a:pt x="1626" y="507"/>
                  </a:lnTo>
                  <a:lnTo>
                    <a:pt x="1624" y="507"/>
                  </a:lnTo>
                  <a:lnTo>
                    <a:pt x="1622" y="509"/>
                  </a:lnTo>
                  <a:lnTo>
                    <a:pt x="1621" y="510"/>
                  </a:lnTo>
                  <a:lnTo>
                    <a:pt x="1619" y="512"/>
                  </a:lnTo>
                  <a:lnTo>
                    <a:pt x="1616" y="512"/>
                  </a:lnTo>
                  <a:lnTo>
                    <a:pt x="1613" y="516"/>
                  </a:lnTo>
                  <a:lnTo>
                    <a:pt x="1608" y="518"/>
                  </a:lnTo>
                  <a:lnTo>
                    <a:pt x="1602" y="526"/>
                  </a:lnTo>
                  <a:lnTo>
                    <a:pt x="1602" y="526"/>
                  </a:lnTo>
                  <a:lnTo>
                    <a:pt x="1600" y="527"/>
                  </a:lnTo>
                  <a:lnTo>
                    <a:pt x="1600" y="529"/>
                  </a:lnTo>
                  <a:lnTo>
                    <a:pt x="1594" y="535"/>
                  </a:lnTo>
                  <a:lnTo>
                    <a:pt x="1592" y="535"/>
                  </a:lnTo>
                  <a:lnTo>
                    <a:pt x="1589" y="538"/>
                  </a:lnTo>
                  <a:lnTo>
                    <a:pt x="1588" y="540"/>
                  </a:lnTo>
                  <a:lnTo>
                    <a:pt x="1585" y="543"/>
                  </a:lnTo>
                  <a:lnTo>
                    <a:pt x="1581" y="545"/>
                  </a:lnTo>
                  <a:lnTo>
                    <a:pt x="1577" y="546"/>
                  </a:lnTo>
                  <a:lnTo>
                    <a:pt x="1575" y="548"/>
                  </a:lnTo>
                  <a:lnTo>
                    <a:pt x="1572" y="551"/>
                  </a:lnTo>
                  <a:lnTo>
                    <a:pt x="1566" y="556"/>
                  </a:lnTo>
                  <a:lnTo>
                    <a:pt x="1563" y="556"/>
                  </a:lnTo>
                  <a:lnTo>
                    <a:pt x="1559" y="559"/>
                  </a:lnTo>
                  <a:lnTo>
                    <a:pt x="1559" y="561"/>
                  </a:lnTo>
                  <a:lnTo>
                    <a:pt x="1558" y="562"/>
                  </a:lnTo>
                  <a:lnTo>
                    <a:pt x="1559" y="564"/>
                  </a:lnTo>
                  <a:lnTo>
                    <a:pt x="1559" y="564"/>
                  </a:lnTo>
                  <a:lnTo>
                    <a:pt x="1561" y="565"/>
                  </a:lnTo>
                  <a:lnTo>
                    <a:pt x="1567" y="567"/>
                  </a:lnTo>
                  <a:lnTo>
                    <a:pt x="1574" y="567"/>
                  </a:lnTo>
                  <a:lnTo>
                    <a:pt x="1578" y="567"/>
                  </a:lnTo>
                  <a:lnTo>
                    <a:pt x="1580" y="567"/>
                  </a:lnTo>
                  <a:lnTo>
                    <a:pt x="1581" y="567"/>
                  </a:lnTo>
                  <a:lnTo>
                    <a:pt x="1581" y="567"/>
                  </a:lnTo>
                  <a:lnTo>
                    <a:pt x="1581" y="570"/>
                  </a:lnTo>
                  <a:lnTo>
                    <a:pt x="1581" y="572"/>
                  </a:lnTo>
                  <a:lnTo>
                    <a:pt x="1580" y="578"/>
                  </a:lnTo>
                  <a:lnTo>
                    <a:pt x="1580" y="579"/>
                  </a:lnTo>
                  <a:lnTo>
                    <a:pt x="1580" y="583"/>
                  </a:lnTo>
                  <a:lnTo>
                    <a:pt x="1581" y="583"/>
                  </a:lnTo>
                  <a:lnTo>
                    <a:pt x="1583" y="581"/>
                  </a:lnTo>
                  <a:lnTo>
                    <a:pt x="1585" y="581"/>
                  </a:lnTo>
                  <a:lnTo>
                    <a:pt x="1586" y="583"/>
                  </a:lnTo>
                  <a:lnTo>
                    <a:pt x="1588" y="578"/>
                  </a:lnTo>
                  <a:lnTo>
                    <a:pt x="1586" y="578"/>
                  </a:lnTo>
                  <a:lnTo>
                    <a:pt x="1586" y="576"/>
                  </a:lnTo>
                  <a:lnTo>
                    <a:pt x="1586" y="575"/>
                  </a:lnTo>
                  <a:lnTo>
                    <a:pt x="1589" y="573"/>
                  </a:lnTo>
                  <a:lnTo>
                    <a:pt x="1592" y="573"/>
                  </a:lnTo>
                  <a:lnTo>
                    <a:pt x="1594" y="573"/>
                  </a:lnTo>
                  <a:lnTo>
                    <a:pt x="1591" y="575"/>
                  </a:lnTo>
                  <a:lnTo>
                    <a:pt x="1591" y="576"/>
                  </a:lnTo>
                  <a:lnTo>
                    <a:pt x="1589" y="576"/>
                  </a:lnTo>
                  <a:lnTo>
                    <a:pt x="1589" y="576"/>
                  </a:lnTo>
                  <a:lnTo>
                    <a:pt x="1591" y="578"/>
                  </a:lnTo>
                  <a:lnTo>
                    <a:pt x="1592" y="579"/>
                  </a:lnTo>
                  <a:lnTo>
                    <a:pt x="1596" y="579"/>
                  </a:lnTo>
                  <a:lnTo>
                    <a:pt x="1596" y="581"/>
                  </a:lnTo>
                  <a:lnTo>
                    <a:pt x="1594" y="581"/>
                  </a:lnTo>
                  <a:lnTo>
                    <a:pt x="1591" y="584"/>
                  </a:lnTo>
                  <a:lnTo>
                    <a:pt x="1589" y="586"/>
                  </a:lnTo>
                  <a:lnTo>
                    <a:pt x="1588" y="587"/>
                  </a:lnTo>
                  <a:lnTo>
                    <a:pt x="1588" y="587"/>
                  </a:lnTo>
                  <a:lnTo>
                    <a:pt x="1589" y="587"/>
                  </a:lnTo>
                  <a:lnTo>
                    <a:pt x="1596" y="587"/>
                  </a:lnTo>
                  <a:lnTo>
                    <a:pt x="1597" y="586"/>
                  </a:lnTo>
                  <a:lnTo>
                    <a:pt x="1602" y="584"/>
                  </a:lnTo>
                  <a:lnTo>
                    <a:pt x="1604" y="581"/>
                  </a:lnTo>
                  <a:lnTo>
                    <a:pt x="1605" y="579"/>
                  </a:lnTo>
                  <a:lnTo>
                    <a:pt x="1607" y="579"/>
                  </a:lnTo>
                  <a:lnTo>
                    <a:pt x="1607" y="579"/>
                  </a:lnTo>
                  <a:lnTo>
                    <a:pt x="1607" y="583"/>
                  </a:lnTo>
                  <a:lnTo>
                    <a:pt x="1605" y="584"/>
                  </a:lnTo>
                  <a:lnTo>
                    <a:pt x="1604" y="587"/>
                  </a:lnTo>
                  <a:lnTo>
                    <a:pt x="1602" y="587"/>
                  </a:lnTo>
                  <a:lnTo>
                    <a:pt x="1604" y="587"/>
                  </a:lnTo>
                  <a:lnTo>
                    <a:pt x="1605" y="587"/>
                  </a:lnTo>
                  <a:lnTo>
                    <a:pt x="1607" y="587"/>
                  </a:lnTo>
                  <a:lnTo>
                    <a:pt x="1608" y="584"/>
                  </a:lnTo>
                  <a:lnTo>
                    <a:pt x="1608" y="581"/>
                  </a:lnTo>
                  <a:lnTo>
                    <a:pt x="1610" y="578"/>
                  </a:lnTo>
                  <a:lnTo>
                    <a:pt x="1608" y="576"/>
                  </a:lnTo>
                  <a:lnTo>
                    <a:pt x="1608" y="575"/>
                  </a:lnTo>
                  <a:lnTo>
                    <a:pt x="1608" y="573"/>
                  </a:lnTo>
                  <a:lnTo>
                    <a:pt x="1608" y="572"/>
                  </a:lnTo>
                  <a:lnTo>
                    <a:pt x="1615" y="575"/>
                  </a:lnTo>
                  <a:lnTo>
                    <a:pt x="1618" y="575"/>
                  </a:lnTo>
                  <a:lnTo>
                    <a:pt x="1624" y="573"/>
                  </a:lnTo>
                  <a:lnTo>
                    <a:pt x="1624" y="573"/>
                  </a:lnTo>
                  <a:lnTo>
                    <a:pt x="1626" y="575"/>
                  </a:lnTo>
                  <a:lnTo>
                    <a:pt x="1630" y="578"/>
                  </a:lnTo>
                  <a:lnTo>
                    <a:pt x="1630" y="578"/>
                  </a:lnTo>
                  <a:lnTo>
                    <a:pt x="1632" y="583"/>
                  </a:lnTo>
                  <a:lnTo>
                    <a:pt x="1638" y="586"/>
                  </a:lnTo>
                  <a:lnTo>
                    <a:pt x="1641" y="589"/>
                  </a:lnTo>
                  <a:lnTo>
                    <a:pt x="1643" y="589"/>
                  </a:lnTo>
                  <a:lnTo>
                    <a:pt x="1644" y="592"/>
                  </a:lnTo>
                  <a:lnTo>
                    <a:pt x="1648" y="592"/>
                  </a:lnTo>
                  <a:lnTo>
                    <a:pt x="1648" y="595"/>
                  </a:lnTo>
                  <a:lnTo>
                    <a:pt x="1646" y="597"/>
                  </a:lnTo>
                  <a:lnTo>
                    <a:pt x="1644" y="598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3" y="600"/>
                  </a:lnTo>
                  <a:lnTo>
                    <a:pt x="1646" y="602"/>
                  </a:lnTo>
                  <a:lnTo>
                    <a:pt x="1646" y="605"/>
                  </a:lnTo>
                  <a:lnTo>
                    <a:pt x="1646" y="606"/>
                  </a:lnTo>
                  <a:lnTo>
                    <a:pt x="1644" y="609"/>
                  </a:lnTo>
                  <a:lnTo>
                    <a:pt x="1644" y="611"/>
                  </a:lnTo>
                  <a:lnTo>
                    <a:pt x="1646" y="613"/>
                  </a:lnTo>
                  <a:lnTo>
                    <a:pt x="1648" y="613"/>
                  </a:lnTo>
                  <a:lnTo>
                    <a:pt x="1649" y="614"/>
                  </a:lnTo>
                  <a:lnTo>
                    <a:pt x="1648" y="617"/>
                  </a:lnTo>
                  <a:lnTo>
                    <a:pt x="1648" y="619"/>
                  </a:lnTo>
                  <a:lnTo>
                    <a:pt x="1646" y="620"/>
                  </a:lnTo>
                  <a:lnTo>
                    <a:pt x="1644" y="624"/>
                  </a:lnTo>
                  <a:lnTo>
                    <a:pt x="1641" y="625"/>
                  </a:lnTo>
                  <a:lnTo>
                    <a:pt x="1640" y="628"/>
                  </a:lnTo>
                  <a:lnTo>
                    <a:pt x="1638" y="633"/>
                  </a:lnTo>
                  <a:lnTo>
                    <a:pt x="1637" y="636"/>
                  </a:lnTo>
                  <a:lnTo>
                    <a:pt x="1637" y="638"/>
                  </a:lnTo>
                  <a:lnTo>
                    <a:pt x="1635" y="641"/>
                  </a:lnTo>
                  <a:lnTo>
                    <a:pt x="1635" y="646"/>
                  </a:lnTo>
                  <a:lnTo>
                    <a:pt x="1635" y="653"/>
                  </a:lnTo>
                  <a:lnTo>
                    <a:pt x="1635" y="653"/>
                  </a:lnTo>
                  <a:lnTo>
                    <a:pt x="1637" y="653"/>
                  </a:lnTo>
                  <a:lnTo>
                    <a:pt x="1637" y="655"/>
                  </a:lnTo>
                  <a:lnTo>
                    <a:pt x="1637" y="655"/>
                  </a:lnTo>
                  <a:lnTo>
                    <a:pt x="1635" y="657"/>
                  </a:lnTo>
                  <a:lnTo>
                    <a:pt x="1635" y="658"/>
                  </a:lnTo>
                  <a:lnTo>
                    <a:pt x="1635" y="660"/>
                  </a:lnTo>
                  <a:lnTo>
                    <a:pt x="1635" y="663"/>
                  </a:lnTo>
                  <a:lnTo>
                    <a:pt x="1633" y="668"/>
                  </a:lnTo>
                  <a:lnTo>
                    <a:pt x="1633" y="669"/>
                  </a:lnTo>
                  <a:lnTo>
                    <a:pt x="1633" y="671"/>
                  </a:lnTo>
                  <a:lnTo>
                    <a:pt x="1632" y="671"/>
                  </a:lnTo>
                  <a:lnTo>
                    <a:pt x="1632" y="672"/>
                  </a:lnTo>
                  <a:lnTo>
                    <a:pt x="1632" y="674"/>
                  </a:lnTo>
                  <a:lnTo>
                    <a:pt x="1632" y="674"/>
                  </a:lnTo>
                  <a:lnTo>
                    <a:pt x="1633" y="676"/>
                  </a:lnTo>
                  <a:lnTo>
                    <a:pt x="1630" y="679"/>
                  </a:lnTo>
                  <a:lnTo>
                    <a:pt x="1630" y="683"/>
                  </a:lnTo>
                  <a:lnTo>
                    <a:pt x="1629" y="685"/>
                  </a:lnTo>
                  <a:lnTo>
                    <a:pt x="1627" y="687"/>
                  </a:lnTo>
                  <a:lnTo>
                    <a:pt x="1624" y="690"/>
                  </a:lnTo>
                  <a:lnTo>
                    <a:pt x="1622" y="691"/>
                  </a:lnTo>
                  <a:lnTo>
                    <a:pt x="1621" y="693"/>
                  </a:lnTo>
                  <a:lnTo>
                    <a:pt x="1619" y="694"/>
                  </a:lnTo>
                  <a:lnTo>
                    <a:pt x="1616" y="699"/>
                  </a:lnTo>
                  <a:lnTo>
                    <a:pt x="1613" y="704"/>
                  </a:lnTo>
                  <a:lnTo>
                    <a:pt x="1607" y="710"/>
                  </a:lnTo>
                  <a:lnTo>
                    <a:pt x="1607" y="712"/>
                  </a:lnTo>
                  <a:lnTo>
                    <a:pt x="1607" y="713"/>
                  </a:lnTo>
                  <a:lnTo>
                    <a:pt x="1605" y="717"/>
                  </a:lnTo>
                  <a:lnTo>
                    <a:pt x="1604" y="720"/>
                  </a:lnTo>
                  <a:lnTo>
                    <a:pt x="1602" y="721"/>
                  </a:lnTo>
                  <a:lnTo>
                    <a:pt x="1600" y="724"/>
                  </a:lnTo>
                  <a:lnTo>
                    <a:pt x="1596" y="731"/>
                  </a:lnTo>
                  <a:lnTo>
                    <a:pt x="1594" y="732"/>
                  </a:lnTo>
                  <a:lnTo>
                    <a:pt x="1591" y="735"/>
                  </a:lnTo>
                  <a:lnTo>
                    <a:pt x="1586" y="740"/>
                  </a:lnTo>
                  <a:lnTo>
                    <a:pt x="1581" y="745"/>
                  </a:lnTo>
                  <a:lnTo>
                    <a:pt x="1580" y="746"/>
                  </a:lnTo>
                  <a:lnTo>
                    <a:pt x="1578" y="748"/>
                  </a:lnTo>
                  <a:lnTo>
                    <a:pt x="1577" y="751"/>
                  </a:lnTo>
                  <a:lnTo>
                    <a:pt x="1574" y="753"/>
                  </a:lnTo>
                  <a:lnTo>
                    <a:pt x="1574" y="754"/>
                  </a:lnTo>
                  <a:lnTo>
                    <a:pt x="1572" y="756"/>
                  </a:lnTo>
                  <a:lnTo>
                    <a:pt x="1569" y="757"/>
                  </a:lnTo>
                  <a:lnTo>
                    <a:pt x="1567" y="759"/>
                  </a:lnTo>
                  <a:lnTo>
                    <a:pt x="1563" y="765"/>
                  </a:lnTo>
                  <a:lnTo>
                    <a:pt x="1563" y="767"/>
                  </a:lnTo>
                  <a:lnTo>
                    <a:pt x="1563" y="769"/>
                  </a:lnTo>
                  <a:lnTo>
                    <a:pt x="1559" y="770"/>
                  </a:lnTo>
                  <a:lnTo>
                    <a:pt x="1558" y="773"/>
                  </a:lnTo>
                  <a:lnTo>
                    <a:pt x="1555" y="775"/>
                  </a:lnTo>
                  <a:lnTo>
                    <a:pt x="1551" y="778"/>
                  </a:lnTo>
                  <a:lnTo>
                    <a:pt x="1544" y="781"/>
                  </a:lnTo>
                  <a:lnTo>
                    <a:pt x="1540" y="783"/>
                  </a:lnTo>
                  <a:lnTo>
                    <a:pt x="1537" y="786"/>
                  </a:lnTo>
                  <a:lnTo>
                    <a:pt x="1534" y="786"/>
                  </a:lnTo>
                  <a:lnTo>
                    <a:pt x="1531" y="787"/>
                  </a:lnTo>
                  <a:lnTo>
                    <a:pt x="1529" y="787"/>
                  </a:lnTo>
                  <a:lnTo>
                    <a:pt x="1528" y="787"/>
                  </a:lnTo>
                  <a:lnTo>
                    <a:pt x="1526" y="786"/>
                  </a:lnTo>
                  <a:lnTo>
                    <a:pt x="1525" y="786"/>
                  </a:lnTo>
                  <a:lnTo>
                    <a:pt x="1525" y="786"/>
                  </a:lnTo>
                  <a:lnTo>
                    <a:pt x="1522" y="784"/>
                  </a:lnTo>
                  <a:lnTo>
                    <a:pt x="1520" y="784"/>
                  </a:lnTo>
                  <a:lnTo>
                    <a:pt x="1518" y="784"/>
                  </a:lnTo>
                  <a:lnTo>
                    <a:pt x="1517" y="784"/>
                  </a:lnTo>
                  <a:lnTo>
                    <a:pt x="1517" y="778"/>
                  </a:lnTo>
                  <a:lnTo>
                    <a:pt x="1517" y="776"/>
                  </a:lnTo>
                  <a:lnTo>
                    <a:pt x="1515" y="778"/>
                  </a:lnTo>
                  <a:lnTo>
                    <a:pt x="1512" y="781"/>
                  </a:lnTo>
                  <a:lnTo>
                    <a:pt x="1510" y="781"/>
                  </a:lnTo>
                  <a:lnTo>
                    <a:pt x="1510" y="781"/>
                  </a:lnTo>
                  <a:lnTo>
                    <a:pt x="1510" y="780"/>
                  </a:lnTo>
                  <a:lnTo>
                    <a:pt x="1512" y="778"/>
                  </a:lnTo>
                  <a:lnTo>
                    <a:pt x="1512" y="778"/>
                  </a:lnTo>
                  <a:lnTo>
                    <a:pt x="1510" y="778"/>
                  </a:lnTo>
                  <a:lnTo>
                    <a:pt x="1509" y="778"/>
                  </a:lnTo>
                  <a:lnTo>
                    <a:pt x="1507" y="780"/>
                  </a:lnTo>
                  <a:lnTo>
                    <a:pt x="1504" y="783"/>
                  </a:lnTo>
                  <a:lnTo>
                    <a:pt x="1503" y="786"/>
                  </a:lnTo>
                  <a:lnTo>
                    <a:pt x="1501" y="786"/>
                  </a:lnTo>
                  <a:lnTo>
                    <a:pt x="1501" y="787"/>
                  </a:lnTo>
                  <a:lnTo>
                    <a:pt x="1499" y="789"/>
                  </a:lnTo>
                  <a:lnTo>
                    <a:pt x="1498" y="789"/>
                  </a:lnTo>
                  <a:lnTo>
                    <a:pt x="1496" y="789"/>
                  </a:lnTo>
                  <a:lnTo>
                    <a:pt x="1495" y="789"/>
                  </a:lnTo>
                  <a:lnTo>
                    <a:pt x="1493" y="789"/>
                  </a:lnTo>
                  <a:lnTo>
                    <a:pt x="1495" y="791"/>
                  </a:lnTo>
                  <a:lnTo>
                    <a:pt x="1493" y="794"/>
                  </a:lnTo>
                  <a:lnTo>
                    <a:pt x="1493" y="795"/>
                  </a:lnTo>
                  <a:lnTo>
                    <a:pt x="1493" y="794"/>
                  </a:lnTo>
                  <a:lnTo>
                    <a:pt x="1493" y="794"/>
                  </a:lnTo>
                  <a:lnTo>
                    <a:pt x="1492" y="792"/>
                  </a:lnTo>
                  <a:lnTo>
                    <a:pt x="1492" y="792"/>
                  </a:lnTo>
                  <a:lnTo>
                    <a:pt x="1490" y="791"/>
                  </a:lnTo>
                  <a:lnTo>
                    <a:pt x="1492" y="791"/>
                  </a:lnTo>
                  <a:lnTo>
                    <a:pt x="1492" y="789"/>
                  </a:lnTo>
                  <a:lnTo>
                    <a:pt x="1490" y="789"/>
                  </a:lnTo>
                  <a:lnTo>
                    <a:pt x="1490" y="787"/>
                  </a:lnTo>
                  <a:lnTo>
                    <a:pt x="1488" y="787"/>
                  </a:lnTo>
                  <a:lnTo>
                    <a:pt x="1488" y="787"/>
                  </a:lnTo>
                  <a:lnTo>
                    <a:pt x="1490" y="787"/>
                  </a:lnTo>
                  <a:lnTo>
                    <a:pt x="1490" y="786"/>
                  </a:lnTo>
                  <a:lnTo>
                    <a:pt x="1492" y="786"/>
                  </a:lnTo>
                  <a:lnTo>
                    <a:pt x="1493" y="786"/>
                  </a:lnTo>
                  <a:lnTo>
                    <a:pt x="1495" y="784"/>
                  </a:lnTo>
                  <a:lnTo>
                    <a:pt x="1496" y="784"/>
                  </a:lnTo>
                  <a:lnTo>
                    <a:pt x="1496" y="786"/>
                  </a:lnTo>
                  <a:lnTo>
                    <a:pt x="1498" y="784"/>
                  </a:lnTo>
                  <a:lnTo>
                    <a:pt x="1498" y="784"/>
                  </a:lnTo>
                  <a:lnTo>
                    <a:pt x="1499" y="783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0"/>
                  </a:lnTo>
                  <a:lnTo>
                    <a:pt x="1501" y="778"/>
                  </a:lnTo>
                  <a:lnTo>
                    <a:pt x="1501" y="776"/>
                  </a:lnTo>
                  <a:lnTo>
                    <a:pt x="1501" y="776"/>
                  </a:lnTo>
                  <a:lnTo>
                    <a:pt x="1501" y="775"/>
                  </a:lnTo>
                  <a:lnTo>
                    <a:pt x="1501" y="775"/>
                  </a:lnTo>
                  <a:lnTo>
                    <a:pt x="1501" y="773"/>
                  </a:lnTo>
                  <a:lnTo>
                    <a:pt x="1499" y="773"/>
                  </a:lnTo>
                  <a:lnTo>
                    <a:pt x="1499" y="773"/>
                  </a:lnTo>
                  <a:lnTo>
                    <a:pt x="1499" y="772"/>
                  </a:lnTo>
                  <a:lnTo>
                    <a:pt x="1499" y="770"/>
                  </a:lnTo>
                  <a:lnTo>
                    <a:pt x="1501" y="765"/>
                  </a:lnTo>
                  <a:lnTo>
                    <a:pt x="1501" y="764"/>
                  </a:lnTo>
                  <a:lnTo>
                    <a:pt x="1499" y="757"/>
                  </a:lnTo>
                  <a:lnTo>
                    <a:pt x="1499" y="754"/>
                  </a:lnTo>
                  <a:lnTo>
                    <a:pt x="1498" y="753"/>
                  </a:lnTo>
                  <a:lnTo>
                    <a:pt x="1498" y="751"/>
                  </a:lnTo>
                  <a:lnTo>
                    <a:pt x="1496" y="751"/>
                  </a:lnTo>
                  <a:lnTo>
                    <a:pt x="1498" y="750"/>
                  </a:lnTo>
                  <a:lnTo>
                    <a:pt x="1498" y="750"/>
                  </a:lnTo>
                  <a:lnTo>
                    <a:pt x="1499" y="750"/>
                  </a:lnTo>
                  <a:lnTo>
                    <a:pt x="1501" y="748"/>
                  </a:lnTo>
                  <a:lnTo>
                    <a:pt x="1501" y="748"/>
                  </a:lnTo>
                  <a:lnTo>
                    <a:pt x="1504" y="748"/>
                  </a:lnTo>
                  <a:lnTo>
                    <a:pt x="1504" y="746"/>
                  </a:lnTo>
                  <a:lnTo>
                    <a:pt x="1506" y="746"/>
                  </a:lnTo>
                  <a:lnTo>
                    <a:pt x="1506" y="745"/>
                  </a:lnTo>
                  <a:lnTo>
                    <a:pt x="1507" y="743"/>
                  </a:lnTo>
                  <a:lnTo>
                    <a:pt x="1509" y="743"/>
                  </a:lnTo>
                  <a:lnTo>
                    <a:pt x="1509" y="742"/>
                  </a:lnTo>
                  <a:lnTo>
                    <a:pt x="1510" y="742"/>
                  </a:lnTo>
                  <a:lnTo>
                    <a:pt x="1510" y="742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5"/>
                  </a:lnTo>
                  <a:lnTo>
                    <a:pt x="1512" y="746"/>
                  </a:lnTo>
                  <a:lnTo>
                    <a:pt x="1514" y="748"/>
                  </a:lnTo>
                  <a:lnTo>
                    <a:pt x="1514" y="750"/>
                  </a:lnTo>
                  <a:lnTo>
                    <a:pt x="1514" y="751"/>
                  </a:lnTo>
                  <a:lnTo>
                    <a:pt x="1514" y="753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7" y="756"/>
                  </a:lnTo>
                  <a:lnTo>
                    <a:pt x="1518" y="754"/>
                  </a:lnTo>
                  <a:lnTo>
                    <a:pt x="1522" y="753"/>
                  </a:lnTo>
                  <a:lnTo>
                    <a:pt x="1523" y="748"/>
                  </a:lnTo>
                  <a:lnTo>
                    <a:pt x="1523" y="746"/>
                  </a:lnTo>
                  <a:lnTo>
                    <a:pt x="1523" y="746"/>
                  </a:lnTo>
                  <a:lnTo>
                    <a:pt x="1525" y="746"/>
                  </a:lnTo>
                  <a:lnTo>
                    <a:pt x="1525" y="746"/>
                  </a:lnTo>
                  <a:lnTo>
                    <a:pt x="1526" y="746"/>
                  </a:lnTo>
                  <a:lnTo>
                    <a:pt x="1526" y="746"/>
                  </a:lnTo>
                  <a:lnTo>
                    <a:pt x="1528" y="745"/>
                  </a:lnTo>
                  <a:lnTo>
                    <a:pt x="1528" y="743"/>
                  </a:lnTo>
                  <a:lnTo>
                    <a:pt x="1528" y="742"/>
                  </a:lnTo>
                  <a:lnTo>
                    <a:pt x="1529" y="739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3" y="737"/>
                  </a:lnTo>
                  <a:lnTo>
                    <a:pt x="1533" y="735"/>
                  </a:lnTo>
                  <a:lnTo>
                    <a:pt x="1533" y="735"/>
                  </a:lnTo>
                  <a:lnTo>
                    <a:pt x="1533" y="734"/>
                  </a:lnTo>
                  <a:lnTo>
                    <a:pt x="1534" y="732"/>
                  </a:lnTo>
                  <a:lnTo>
                    <a:pt x="1534" y="732"/>
                  </a:lnTo>
                  <a:lnTo>
                    <a:pt x="1534" y="731"/>
                  </a:lnTo>
                  <a:lnTo>
                    <a:pt x="1536" y="731"/>
                  </a:lnTo>
                  <a:lnTo>
                    <a:pt x="1536" y="731"/>
                  </a:lnTo>
                  <a:lnTo>
                    <a:pt x="1536" y="729"/>
                  </a:lnTo>
                  <a:lnTo>
                    <a:pt x="1537" y="728"/>
                  </a:lnTo>
                  <a:lnTo>
                    <a:pt x="1537" y="728"/>
                  </a:lnTo>
                  <a:lnTo>
                    <a:pt x="1537" y="726"/>
                  </a:lnTo>
                  <a:lnTo>
                    <a:pt x="1539" y="726"/>
                  </a:lnTo>
                  <a:lnTo>
                    <a:pt x="1539" y="724"/>
                  </a:lnTo>
                  <a:lnTo>
                    <a:pt x="1539" y="724"/>
                  </a:lnTo>
                  <a:lnTo>
                    <a:pt x="1539" y="723"/>
                  </a:lnTo>
                  <a:lnTo>
                    <a:pt x="1539" y="723"/>
                  </a:lnTo>
                  <a:lnTo>
                    <a:pt x="1539" y="721"/>
                  </a:lnTo>
                  <a:lnTo>
                    <a:pt x="1539" y="720"/>
                  </a:lnTo>
                  <a:lnTo>
                    <a:pt x="1540" y="718"/>
                  </a:lnTo>
                  <a:lnTo>
                    <a:pt x="1540" y="717"/>
                  </a:lnTo>
                  <a:lnTo>
                    <a:pt x="1542" y="713"/>
                  </a:lnTo>
                  <a:lnTo>
                    <a:pt x="1542" y="713"/>
                  </a:lnTo>
                  <a:lnTo>
                    <a:pt x="1542" y="712"/>
                  </a:lnTo>
                  <a:lnTo>
                    <a:pt x="1542" y="712"/>
                  </a:lnTo>
                  <a:lnTo>
                    <a:pt x="1544" y="710"/>
                  </a:lnTo>
                  <a:lnTo>
                    <a:pt x="1544" y="709"/>
                  </a:lnTo>
                  <a:lnTo>
                    <a:pt x="1544" y="707"/>
                  </a:lnTo>
                  <a:lnTo>
                    <a:pt x="1544" y="707"/>
                  </a:lnTo>
                  <a:lnTo>
                    <a:pt x="1544" y="705"/>
                  </a:lnTo>
                  <a:lnTo>
                    <a:pt x="1544" y="705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7" y="704"/>
                  </a:lnTo>
                  <a:lnTo>
                    <a:pt x="1548" y="702"/>
                  </a:lnTo>
                  <a:lnTo>
                    <a:pt x="1548" y="702"/>
                  </a:lnTo>
                  <a:lnTo>
                    <a:pt x="1550" y="702"/>
                  </a:lnTo>
                  <a:lnTo>
                    <a:pt x="1551" y="699"/>
                  </a:lnTo>
                  <a:lnTo>
                    <a:pt x="1551" y="699"/>
                  </a:lnTo>
                  <a:lnTo>
                    <a:pt x="1551" y="698"/>
                  </a:lnTo>
                  <a:lnTo>
                    <a:pt x="1551" y="696"/>
                  </a:lnTo>
                  <a:lnTo>
                    <a:pt x="1550" y="696"/>
                  </a:lnTo>
                  <a:lnTo>
                    <a:pt x="1550" y="693"/>
                  </a:lnTo>
                  <a:lnTo>
                    <a:pt x="1548" y="693"/>
                  </a:lnTo>
                  <a:lnTo>
                    <a:pt x="1550" y="691"/>
                  </a:lnTo>
                  <a:lnTo>
                    <a:pt x="1550" y="691"/>
                  </a:lnTo>
                  <a:lnTo>
                    <a:pt x="1550" y="690"/>
                  </a:lnTo>
                  <a:lnTo>
                    <a:pt x="1550" y="690"/>
                  </a:lnTo>
                  <a:lnTo>
                    <a:pt x="1550" y="688"/>
                  </a:lnTo>
                  <a:lnTo>
                    <a:pt x="1548" y="687"/>
                  </a:lnTo>
                  <a:lnTo>
                    <a:pt x="1547" y="687"/>
                  </a:lnTo>
                  <a:lnTo>
                    <a:pt x="1545" y="687"/>
                  </a:lnTo>
                  <a:lnTo>
                    <a:pt x="1545" y="687"/>
                  </a:lnTo>
                  <a:lnTo>
                    <a:pt x="1544" y="687"/>
                  </a:lnTo>
                  <a:lnTo>
                    <a:pt x="1539" y="688"/>
                  </a:lnTo>
                  <a:lnTo>
                    <a:pt x="1536" y="690"/>
                  </a:lnTo>
                  <a:lnTo>
                    <a:pt x="1534" y="690"/>
                  </a:lnTo>
                  <a:lnTo>
                    <a:pt x="1533" y="691"/>
                  </a:lnTo>
                  <a:lnTo>
                    <a:pt x="1531" y="691"/>
                  </a:lnTo>
                  <a:lnTo>
                    <a:pt x="1528" y="691"/>
                  </a:lnTo>
                  <a:lnTo>
                    <a:pt x="1526" y="691"/>
                  </a:lnTo>
                  <a:lnTo>
                    <a:pt x="1525" y="693"/>
                  </a:lnTo>
                  <a:lnTo>
                    <a:pt x="1523" y="694"/>
                  </a:lnTo>
                  <a:lnTo>
                    <a:pt x="1522" y="694"/>
                  </a:lnTo>
                  <a:lnTo>
                    <a:pt x="1522" y="694"/>
                  </a:lnTo>
                  <a:lnTo>
                    <a:pt x="1520" y="698"/>
                  </a:lnTo>
                  <a:lnTo>
                    <a:pt x="1518" y="698"/>
                  </a:lnTo>
                  <a:lnTo>
                    <a:pt x="1517" y="698"/>
                  </a:lnTo>
                  <a:lnTo>
                    <a:pt x="1514" y="698"/>
                  </a:lnTo>
                  <a:lnTo>
                    <a:pt x="1509" y="699"/>
                  </a:lnTo>
                  <a:lnTo>
                    <a:pt x="1506" y="699"/>
                  </a:lnTo>
                  <a:lnTo>
                    <a:pt x="1504" y="698"/>
                  </a:lnTo>
                  <a:lnTo>
                    <a:pt x="1503" y="698"/>
                  </a:lnTo>
                  <a:lnTo>
                    <a:pt x="1499" y="699"/>
                  </a:lnTo>
                  <a:lnTo>
                    <a:pt x="1498" y="699"/>
                  </a:lnTo>
                  <a:lnTo>
                    <a:pt x="1496" y="698"/>
                  </a:lnTo>
                  <a:lnTo>
                    <a:pt x="1496" y="698"/>
                  </a:lnTo>
                  <a:lnTo>
                    <a:pt x="1496" y="696"/>
                  </a:lnTo>
                  <a:lnTo>
                    <a:pt x="1495" y="694"/>
                  </a:lnTo>
                  <a:lnTo>
                    <a:pt x="1493" y="693"/>
                  </a:lnTo>
                  <a:lnTo>
                    <a:pt x="1493" y="691"/>
                  </a:lnTo>
                  <a:lnTo>
                    <a:pt x="1495" y="688"/>
                  </a:lnTo>
                  <a:lnTo>
                    <a:pt x="1495" y="687"/>
                  </a:lnTo>
                  <a:lnTo>
                    <a:pt x="1495" y="685"/>
                  </a:lnTo>
                  <a:lnTo>
                    <a:pt x="1493" y="685"/>
                  </a:lnTo>
                  <a:lnTo>
                    <a:pt x="1493" y="683"/>
                  </a:lnTo>
                  <a:lnTo>
                    <a:pt x="1492" y="682"/>
                  </a:lnTo>
                  <a:lnTo>
                    <a:pt x="1492" y="682"/>
                  </a:lnTo>
                  <a:lnTo>
                    <a:pt x="1492" y="680"/>
                  </a:lnTo>
                  <a:lnTo>
                    <a:pt x="1492" y="679"/>
                  </a:lnTo>
                  <a:lnTo>
                    <a:pt x="1492" y="677"/>
                  </a:lnTo>
                  <a:lnTo>
                    <a:pt x="1488" y="677"/>
                  </a:lnTo>
                  <a:lnTo>
                    <a:pt x="1485" y="677"/>
                  </a:lnTo>
                  <a:lnTo>
                    <a:pt x="1484" y="676"/>
                  </a:lnTo>
                  <a:lnTo>
                    <a:pt x="1481" y="671"/>
                  </a:lnTo>
                  <a:lnTo>
                    <a:pt x="1479" y="669"/>
                  </a:lnTo>
                  <a:lnTo>
                    <a:pt x="1477" y="669"/>
                  </a:lnTo>
                  <a:lnTo>
                    <a:pt x="1476" y="668"/>
                  </a:lnTo>
                  <a:lnTo>
                    <a:pt x="1476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3" y="668"/>
                  </a:lnTo>
                  <a:lnTo>
                    <a:pt x="1473" y="668"/>
                  </a:lnTo>
                  <a:lnTo>
                    <a:pt x="1471" y="668"/>
                  </a:lnTo>
                  <a:lnTo>
                    <a:pt x="1471" y="668"/>
                  </a:lnTo>
                  <a:lnTo>
                    <a:pt x="1469" y="668"/>
                  </a:lnTo>
                  <a:lnTo>
                    <a:pt x="1469" y="666"/>
                  </a:lnTo>
                  <a:lnTo>
                    <a:pt x="1468" y="666"/>
                  </a:lnTo>
                  <a:lnTo>
                    <a:pt x="1466" y="666"/>
                  </a:lnTo>
                  <a:lnTo>
                    <a:pt x="1465" y="665"/>
                  </a:lnTo>
                  <a:lnTo>
                    <a:pt x="1466" y="665"/>
                  </a:lnTo>
                  <a:lnTo>
                    <a:pt x="1465" y="663"/>
                  </a:lnTo>
                  <a:lnTo>
                    <a:pt x="1465" y="663"/>
                  </a:lnTo>
                  <a:lnTo>
                    <a:pt x="1462" y="663"/>
                  </a:lnTo>
                  <a:lnTo>
                    <a:pt x="1457" y="665"/>
                  </a:lnTo>
                  <a:lnTo>
                    <a:pt x="1454" y="665"/>
                  </a:lnTo>
                  <a:lnTo>
                    <a:pt x="1452" y="663"/>
                  </a:lnTo>
                  <a:lnTo>
                    <a:pt x="1451" y="661"/>
                  </a:lnTo>
                  <a:lnTo>
                    <a:pt x="1449" y="661"/>
                  </a:lnTo>
                  <a:lnTo>
                    <a:pt x="1449" y="660"/>
                  </a:lnTo>
                  <a:lnTo>
                    <a:pt x="1447" y="660"/>
                  </a:lnTo>
                  <a:lnTo>
                    <a:pt x="1447" y="658"/>
                  </a:lnTo>
                  <a:lnTo>
                    <a:pt x="1447" y="657"/>
                  </a:lnTo>
                  <a:lnTo>
                    <a:pt x="1447" y="655"/>
                  </a:lnTo>
                  <a:lnTo>
                    <a:pt x="1447" y="652"/>
                  </a:lnTo>
                  <a:lnTo>
                    <a:pt x="1446" y="650"/>
                  </a:lnTo>
                  <a:lnTo>
                    <a:pt x="1444" y="649"/>
                  </a:lnTo>
                  <a:lnTo>
                    <a:pt x="1444" y="649"/>
                  </a:lnTo>
                  <a:lnTo>
                    <a:pt x="1444" y="647"/>
                  </a:lnTo>
                  <a:lnTo>
                    <a:pt x="1444" y="647"/>
                  </a:lnTo>
                  <a:lnTo>
                    <a:pt x="1444" y="646"/>
                  </a:lnTo>
                  <a:lnTo>
                    <a:pt x="1444" y="646"/>
                  </a:lnTo>
                  <a:lnTo>
                    <a:pt x="1444" y="644"/>
                  </a:lnTo>
                  <a:lnTo>
                    <a:pt x="1444" y="642"/>
                  </a:lnTo>
                  <a:lnTo>
                    <a:pt x="1443" y="639"/>
                  </a:lnTo>
                  <a:lnTo>
                    <a:pt x="1440" y="638"/>
                  </a:lnTo>
                  <a:lnTo>
                    <a:pt x="1438" y="635"/>
                  </a:lnTo>
                  <a:lnTo>
                    <a:pt x="1438" y="633"/>
                  </a:lnTo>
                  <a:lnTo>
                    <a:pt x="1438" y="633"/>
                  </a:lnTo>
                  <a:lnTo>
                    <a:pt x="1438" y="631"/>
                  </a:lnTo>
                  <a:lnTo>
                    <a:pt x="1438" y="631"/>
                  </a:lnTo>
                  <a:lnTo>
                    <a:pt x="1438" y="630"/>
                  </a:lnTo>
                  <a:lnTo>
                    <a:pt x="1438" y="628"/>
                  </a:lnTo>
                  <a:lnTo>
                    <a:pt x="1436" y="628"/>
                  </a:lnTo>
                  <a:lnTo>
                    <a:pt x="1436" y="627"/>
                  </a:lnTo>
                  <a:lnTo>
                    <a:pt x="1436" y="627"/>
                  </a:lnTo>
                  <a:lnTo>
                    <a:pt x="1435" y="627"/>
                  </a:lnTo>
                  <a:lnTo>
                    <a:pt x="1435" y="625"/>
                  </a:lnTo>
                  <a:lnTo>
                    <a:pt x="1435" y="624"/>
                  </a:lnTo>
                  <a:lnTo>
                    <a:pt x="1435" y="622"/>
                  </a:lnTo>
                  <a:lnTo>
                    <a:pt x="1433" y="619"/>
                  </a:lnTo>
                  <a:lnTo>
                    <a:pt x="1432" y="617"/>
                  </a:lnTo>
                  <a:lnTo>
                    <a:pt x="1432" y="616"/>
                  </a:lnTo>
                  <a:lnTo>
                    <a:pt x="1432" y="614"/>
                  </a:lnTo>
                  <a:lnTo>
                    <a:pt x="1432" y="614"/>
                  </a:lnTo>
                  <a:lnTo>
                    <a:pt x="1430" y="613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09"/>
                  </a:lnTo>
                  <a:lnTo>
                    <a:pt x="1428" y="609"/>
                  </a:lnTo>
                  <a:lnTo>
                    <a:pt x="1428" y="608"/>
                  </a:lnTo>
                  <a:lnTo>
                    <a:pt x="1428" y="608"/>
                  </a:lnTo>
                  <a:lnTo>
                    <a:pt x="1427" y="606"/>
                  </a:lnTo>
                  <a:lnTo>
                    <a:pt x="1425" y="606"/>
                  </a:lnTo>
                  <a:lnTo>
                    <a:pt x="1425" y="606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4" y="602"/>
                  </a:lnTo>
                  <a:lnTo>
                    <a:pt x="1424" y="600"/>
                  </a:lnTo>
                  <a:lnTo>
                    <a:pt x="1422" y="600"/>
                  </a:lnTo>
                  <a:lnTo>
                    <a:pt x="1421" y="600"/>
                  </a:lnTo>
                  <a:lnTo>
                    <a:pt x="1421" y="600"/>
                  </a:lnTo>
                  <a:lnTo>
                    <a:pt x="1421" y="598"/>
                  </a:lnTo>
                  <a:lnTo>
                    <a:pt x="1421" y="598"/>
                  </a:lnTo>
                  <a:lnTo>
                    <a:pt x="1421" y="597"/>
                  </a:lnTo>
                  <a:lnTo>
                    <a:pt x="1419" y="597"/>
                  </a:lnTo>
                  <a:lnTo>
                    <a:pt x="1419" y="597"/>
                  </a:lnTo>
                  <a:lnTo>
                    <a:pt x="1417" y="597"/>
                  </a:lnTo>
                  <a:lnTo>
                    <a:pt x="1414" y="595"/>
                  </a:lnTo>
                  <a:lnTo>
                    <a:pt x="1411" y="594"/>
                  </a:lnTo>
                  <a:lnTo>
                    <a:pt x="1410" y="594"/>
                  </a:lnTo>
                  <a:lnTo>
                    <a:pt x="1410" y="595"/>
                  </a:lnTo>
                  <a:lnTo>
                    <a:pt x="1410" y="595"/>
                  </a:lnTo>
                  <a:lnTo>
                    <a:pt x="1408" y="595"/>
                  </a:lnTo>
                  <a:lnTo>
                    <a:pt x="1405" y="594"/>
                  </a:lnTo>
                  <a:lnTo>
                    <a:pt x="1403" y="594"/>
                  </a:lnTo>
                  <a:lnTo>
                    <a:pt x="1402" y="594"/>
                  </a:lnTo>
                  <a:lnTo>
                    <a:pt x="1400" y="592"/>
                  </a:lnTo>
                  <a:lnTo>
                    <a:pt x="1400" y="590"/>
                  </a:lnTo>
                  <a:lnTo>
                    <a:pt x="1399" y="590"/>
                  </a:lnTo>
                  <a:lnTo>
                    <a:pt x="1397" y="590"/>
                  </a:lnTo>
                  <a:lnTo>
                    <a:pt x="1392" y="589"/>
                  </a:lnTo>
                  <a:lnTo>
                    <a:pt x="1391" y="587"/>
                  </a:lnTo>
                  <a:lnTo>
                    <a:pt x="1391" y="587"/>
                  </a:lnTo>
                  <a:lnTo>
                    <a:pt x="1389" y="587"/>
                  </a:lnTo>
                  <a:lnTo>
                    <a:pt x="1389" y="587"/>
                  </a:lnTo>
                  <a:lnTo>
                    <a:pt x="1387" y="587"/>
                  </a:lnTo>
                  <a:lnTo>
                    <a:pt x="1386" y="587"/>
                  </a:lnTo>
                  <a:lnTo>
                    <a:pt x="1384" y="587"/>
                  </a:lnTo>
                  <a:lnTo>
                    <a:pt x="1381" y="589"/>
                  </a:lnTo>
                  <a:lnTo>
                    <a:pt x="1378" y="589"/>
                  </a:lnTo>
                  <a:lnTo>
                    <a:pt x="1375" y="589"/>
                  </a:lnTo>
                  <a:lnTo>
                    <a:pt x="1373" y="589"/>
                  </a:lnTo>
                  <a:lnTo>
                    <a:pt x="1372" y="589"/>
                  </a:lnTo>
                  <a:lnTo>
                    <a:pt x="1369" y="589"/>
                  </a:lnTo>
                  <a:lnTo>
                    <a:pt x="1364" y="590"/>
                  </a:lnTo>
                  <a:lnTo>
                    <a:pt x="1359" y="592"/>
                  </a:lnTo>
                  <a:lnTo>
                    <a:pt x="1353" y="592"/>
                  </a:lnTo>
                  <a:lnTo>
                    <a:pt x="1348" y="595"/>
                  </a:lnTo>
                  <a:lnTo>
                    <a:pt x="1345" y="598"/>
                  </a:lnTo>
                  <a:lnTo>
                    <a:pt x="1342" y="602"/>
                  </a:lnTo>
                  <a:lnTo>
                    <a:pt x="1340" y="603"/>
                  </a:lnTo>
                  <a:lnTo>
                    <a:pt x="1339" y="603"/>
                  </a:lnTo>
                  <a:lnTo>
                    <a:pt x="1340" y="605"/>
                  </a:lnTo>
                  <a:lnTo>
                    <a:pt x="1340" y="606"/>
                  </a:lnTo>
                  <a:lnTo>
                    <a:pt x="1343" y="606"/>
                  </a:lnTo>
                  <a:lnTo>
                    <a:pt x="1346" y="606"/>
                  </a:lnTo>
                  <a:lnTo>
                    <a:pt x="1348" y="606"/>
                  </a:lnTo>
                  <a:lnTo>
                    <a:pt x="1348" y="608"/>
                  </a:lnTo>
                  <a:lnTo>
                    <a:pt x="1348" y="609"/>
                  </a:lnTo>
                  <a:lnTo>
                    <a:pt x="1348" y="613"/>
                  </a:lnTo>
                  <a:lnTo>
                    <a:pt x="1350" y="614"/>
                  </a:lnTo>
                  <a:lnTo>
                    <a:pt x="1350" y="616"/>
                  </a:lnTo>
                  <a:lnTo>
                    <a:pt x="1348" y="619"/>
                  </a:lnTo>
                  <a:lnTo>
                    <a:pt x="1346" y="620"/>
                  </a:lnTo>
                  <a:lnTo>
                    <a:pt x="1342" y="624"/>
                  </a:lnTo>
                  <a:lnTo>
                    <a:pt x="1340" y="625"/>
                  </a:lnTo>
                  <a:lnTo>
                    <a:pt x="1339" y="628"/>
                  </a:lnTo>
                  <a:lnTo>
                    <a:pt x="1335" y="631"/>
                  </a:lnTo>
                  <a:lnTo>
                    <a:pt x="1335" y="633"/>
                  </a:lnTo>
                  <a:lnTo>
                    <a:pt x="1335" y="635"/>
                  </a:lnTo>
                  <a:lnTo>
                    <a:pt x="1334" y="636"/>
                  </a:lnTo>
                  <a:lnTo>
                    <a:pt x="1332" y="638"/>
                  </a:lnTo>
                  <a:lnTo>
                    <a:pt x="1331" y="639"/>
                  </a:lnTo>
                  <a:lnTo>
                    <a:pt x="1331" y="641"/>
                  </a:lnTo>
                  <a:lnTo>
                    <a:pt x="1331" y="642"/>
                  </a:lnTo>
                  <a:lnTo>
                    <a:pt x="1329" y="644"/>
                  </a:lnTo>
                  <a:lnTo>
                    <a:pt x="1328" y="646"/>
                  </a:lnTo>
                  <a:lnTo>
                    <a:pt x="1328" y="647"/>
                  </a:lnTo>
                  <a:lnTo>
                    <a:pt x="1328" y="647"/>
                  </a:lnTo>
                  <a:lnTo>
                    <a:pt x="1326" y="649"/>
                  </a:lnTo>
                  <a:lnTo>
                    <a:pt x="1328" y="649"/>
                  </a:lnTo>
                  <a:lnTo>
                    <a:pt x="1329" y="649"/>
                  </a:lnTo>
                  <a:lnTo>
                    <a:pt x="1329" y="650"/>
                  </a:lnTo>
                  <a:lnTo>
                    <a:pt x="1329" y="653"/>
                  </a:lnTo>
                  <a:lnTo>
                    <a:pt x="1328" y="655"/>
                  </a:lnTo>
                  <a:lnTo>
                    <a:pt x="1326" y="655"/>
                  </a:lnTo>
                  <a:lnTo>
                    <a:pt x="1324" y="657"/>
                  </a:lnTo>
                  <a:lnTo>
                    <a:pt x="1321" y="657"/>
                  </a:lnTo>
                  <a:lnTo>
                    <a:pt x="1317" y="658"/>
                  </a:lnTo>
                  <a:lnTo>
                    <a:pt x="1312" y="661"/>
                  </a:lnTo>
                  <a:lnTo>
                    <a:pt x="1307" y="665"/>
                  </a:lnTo>
                  <a:lnTo>
                    <a:pt x="1307" y="665"/>
                  </a:lnTo>
                  <a:lnTo>
                    <a:pt x="1305" y="665"/>
                  </a:lnTo>
                  <a:lnTo>
                    <a:pt x="1302" y="663"/>
                  </a:lnTo>
                  <a:lnTo>
                    <a:pt x="1299" y="663"/>
                  </a:lnTo>
                  <a:lnTo>
                    <a:pt x="1296" y="661"/>
                  </a:lnTo>
                  <a:lnTo>
                    <a:pt x="1293" y="661"/>
                  </a:lnTo>
                  <a:lnTo>
                    <a:pt x="1291" y="660"/>
                  </a:lnTo>
                  <a:lnTo>
                    <a:pt x="1290" y="658"/>
                  </a:lnTo>
                  <a:lnTo>
                    <a:pt x="1288" y="657"/>
                  </a:lnTo>
                  <a:lnTo>
                    <a:pt x="1285" y="657"/>
                  </a:lnTo>
                  <a:lnTo>
                    <a:pt x="1283" y="655"/>
                  </a:lnTo>
                  <a:lnTo>
                    <a:pt x="1282" y="655"/>
                  </a:lnTo>
                  <a:lnTo>
                    <a:pt x="1280" y="657"/>
                  </a:lnTo>
                  <a:lnTo>
                    <a:pt x="1277" y="658"/>
                  </a:lnTo>
                  <a:lnTo>
                    <a:pt x="1277" y="658"/>
                  </a:lnTo>
                  <a:lnTo>
                    <a:pt x="1274" y="658"/>
                  </a:lnTo>
                  <a:lnTo>
                    <a:pt x="1272" y="658"/>
                  </a:lnTo>
                  <a:lnTo>
                    <a:pt x="1271" y="657"/>
                  </a:lnTo>
                  <a:lnTo>
                    <a:pt x="1271" y="657"/>
                  </a:lnTo>
                  <a:lnTo>
                    <a:pt x="1268" y="655"/>
                  </a:lnTo>
                  <a:lnTo>
                    <a:pt x="1266" y="653"/>
                  </a:lnTo>
                  <a:lnTo>
                    <a:pt x="1264" y="652"/>
                  </a:lnTo>
                  <a:lnTo>
                    <a:pt x="1263" y="652"/>
                  </a:lnTo>
                  <a:lnTo>
                    <a:pt x="1261" y="650"/>
                  </a:lnTo>
                  <a:lnTo>
                    <a:pt x="1260" y="652"/>
                  </a:lnTo>
                  <a:lnTo>
                    <a:pt x="1257" y="650"/>
                  </a:lnTo>
                  <a:lnTo>
                    <a:pt x="1257" y="650"/>
                  </a:lnTo>
                  <a:lnTo>
                    <a:pt x="1255" y="650"/>
                  </a:lnTo>
                  <a:lnTo>
                    <a:pt x="1253" y="652"/>
                  </a:lnTo>
                  <a:lnTo>
                    <a:pt x="1250" y="653"/>
                  </a:lnTo>
                  <a:lnTo>
                    <a:pt x="1247" y="655"/>
                  </a:lnTo>
                  <a:lnTo>
                    <a:pt x="1246" y="655"/>
                  </a:lnTo>
                  <a:lnTo>
                    <a:pt x="1244" y="657"/>
                  </a:lnTo>
                  <a:lnTo>
                    <a:pt x="1242" y="658"/>
                  </a:lnTo>
                  <a:lnTo>
                    <a:pt x="1239" y="660"/>
                  </a:lnTo>
                  <a:lnTo>
                    <a:pt x="1239" y="661"/>
                  </a:lnTo>
                  <a:lnTo>
                    <a:pt x="1238" y="663"/>
                  </a:lnTo>
                  <a:lnTo>
                    <a:pt x="1236" y="665"/>
                  </a:lnTo>
                  <a:lnTo>
                    <a:pt x="1235" y="665"/>
                  </a:lnTo>
                  <a:lnTo>
                    <a:pt x="1233" y="665"/>
                  </a:lnTo>
                  <a:lnTo>
                    <a:pt x="1230" y="665"/>
                  </a:lnTo>
                  <a:lnTo>
                    <a:pt x="1228" y="665"/>
                  </a:lnTo>
                  <a:lnTo>
                    <a:pt x="1223" y="666"/>
                  </a:lnTo>
                  <a:lnTo>
                    <a:pt x="1222" y="666"/>
                  </a:lnTo>
                  <a:lnTo>
                    <a:pt x="1220" y="668"/>
                  </a:lnTo>
                  <a:lnTo>
                    <a:pt x="1219" y="668"/>
                  </a:lnTo>
                  <a:lnTo>
                    <a:pt x="1217" y="668"/>
                  </a:lnTo>
                  <a:lnTo>
                    <a:pt x="1216" y="668"/>
                  </a:lnTo>
                  <a:lnTo>
                    <a:pt x="1214" y="668"/>
                  </a:lnTo>
                  <a:lnTo>
                    <a:pt x="1212" y="668"/>
                  </a:lnTo>
                  <a:lnTo>
                    <a:pt x="1211" y="669"/>
                  </a:lnTo>
                  <a:lnTo>
                    <a:pt x="1206" y="671"/>
                  </a:lnTo>
                  <a:lnTo>
                    <a:pt x="1205" y="672"/>
                  </a:lnTo>
                  <a:lnTo>
                    <a:pt x="1203" y="672"/>
                  </a:lnTo>
                  <a:lnTo>
                    <a:pt x="1201" y="671"/>
                  </a:lnTo>
                  <a:lnTo>
                    <a:pt x="1200" y="671"/>
                  </a:lnTo>
                  <a:lnTo>
                    <a:pt x="1198" y="671"/>
                  </a:lnTo>
                  <a:lnTo>
                    <a:pt x="1197" y="671"/>
                  </a:lnTo>
                  <a:lnTo>
                    <a:pt x="1194" y="671"/>
                  </a:lnTo>
                  <a:lnTo>
                    <a:pt x="1190" y="669"/>
                  </a:lnTo>
                  <a:lnTo>
                    <a:pt x="1187" y="669"/>
                  </a:lnTo>
                  <a:lnTo>
                    <a:pt x="1186" y="669"/>
                  </a:lnTo>
                  <a:lnTo>
                    <a:pt x="1182" y="668"/>
                  </a:lnTo>
                  <a:lnTo>
                    <a:pt x="1178" y="668"/>
                  </a:lnTo>
                  <a:lnTo>
                    <a:pt x="1176" y="668"/>
                  </a:lnTo>
                  <a:lnTo>
                    <a:pt x="1175" y="668"/>
                  </a:lnTo>
                  <a:lnTo>
                    <a:pt x="1173" y="668"/>
                  </a:lnTo>
                  <a:lnTo>
                    <a:pt x="1171" y="668"/>
                  </a:lnTo>
                  <a:lnTo>
                    <a:pt x="1168" y="665"/>
                  </a:lnTo>
                  <a:lnTo>
                    <a:pt x="1167" y="665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4" y="661"/>
                  </a:lnTo>
                  <a:lnTo>
                    <a:pt x="1164" y="661"/>
                  </a:lnTo>
                  <a:lnTo>
                    <a:pt x="1164" y="658"/>
                  </a:lnTo>
                  <a:lnTo>
                    <a:pt x="1164" y="657"/>
                  </a:lnTo>
                  <a:lnTo>
                    <a:pt x="1164" y="657"/>
                  </a:lnTo>
                  <a:lnTo>
                    <a:pt x="1162" y="657"/>
                  </a:lnTo>
                  <a:lnTo>
                    <a:pt x="1160" y="657"/>
                  </a:lnTo>
                  <a:lnTo>
                    <a:pt x="1156" y="657"/>
                  </a:lnTo>
                  <a:lnTo>
                    <a:pt x="1154" y="657"/>
                  </a:lnTo>
                  <a:lnTo>
                    <a:pt x="1153" y="655"/>
                  </a:lnTo>
                  <a:lnTo>
                    <a:pt x="1151" y="653"/>
                  </a:lnTo>
                  <a:lnTo>
                    <a:pt x="1149" y="652"/>
                  </a:lnTo>
                  <a:lnTo>
                    <a:pt x="1148" y="650"/>
                  </a:lnTo>
                  <a:lnTo>
                    <a:pt x="1146" y="650"/>
                  </a:lnTo>
                  <a:lnTo>
                    <a:pt x="1145" y="649"/>
                  </a:lnTo>
                  <a:lnTo>
                    <a:pt x="1141" y="650"/>
                  </a:lnTo>
                  <a:lnTo>
                    <a:pt x="1140" y="650"/>
                  </a:lnTo>
                  <a:lnTo>
                    <a:pt x="1137" y="649"/>
                  </a:lnTo>
                  <a:lnTo>
                    <a:pt x="1137" y="649"/>
                  </a:lnTo>
                  <a:lnTo>
                    <a:pt x="1134" y="649"/>
                  </a:lnTo>
                  <a:lnTo>
                    <a:pt x="1132" y="647"/>
                  </a:lnTo>
                  <a:lnTo>
                    <a:pt x="1129" y="647"/>
                  </a:lnTo>
                  <a:lnTo>
                    <a:pt x="1127" y="647"/>
                  </a:lnTo>
                  <a:lnTo>
                    <a:pt x="1126" y="647"/>
                  </a:lnTo>
                  <a:lnTo>
                    <a:pt x="1124" y="647"/>
                  </a:lnTo>
                  <a:lnTo>
                    <a:pt x="1123" y="649"/>
                  </a:lnTo>
                  <a:lnTo>
                    <a:pt x="1121" y="649"/>
                  </a:lnTo>
                  <a:lnTo>
                    <a:pt x="1118" y="649"/>
                  </a:lnTo>
                  <a:lnTo>
                    <a:pt x="1116" y="650"/>
                  </a:lnTo>
                  <a:lnTo>
                    <a:pt x="1115" y="650"/>
                  </a:lnTo>
                  <a:lnTo>
                    <a:pt x="1112" y="650"/>
                  </a:lnTo>
                  <a:lnTo>
                    <a:pt x="1112" y="652"/>
                  </a:lnTo>
                  <a:lnTo>
                    <a:pt x="1110" y="652"/>
                  </a:lnTo>
                  <a:lnTo>
                    <a:pt x="1108" y="653"/>
                  </a:lnTo>
                  <a:lnTo>
                    <a:pt x="1107" y="653"/>
                  </a:lnTo>
                  <a:lnTo>
                    <a:pt x="1105" y="652"/>
                  </a:lnTo>
                  <a:lnTo>
                    <a:pt x="1104" y="652"/>
                  </a:lnTo>
                  <a:lnTo>
                    <a:pt x="1104" y="653"/>
                  </a:lnTo>
                  <a:lnTo>
                    <a:pt x="1102" y="653"/>
                  </a:lnTo>
                  <a:lnTo>
                    <a:pt x="1100" y="652"/>
                  </a:lnTo>
                  <a:lnTo>
                    <a:pt x="1099" y="652"/>
                  </a:lnTo>
                  <a:lnTo>
                    <a:pt x="1097" y="652"/>
                  </a:lnTo>
                  <a:lnTo>
                    <a:pt x="1096" y="650"/>
                  </a:lnTo>
                  <a:lnTo>
                    <a:pt x="1096" y="650"/>
                  </a:lnTo>
                  <a:lnTo>
                    <a:pt x="1093" y="650"/>
                  </a:lnTo>
                  <a:lnTo>
                    <a:pt x="1091" y="649"/>
                  </a:lnTo>
                  <a:lnTo>
                    <a:pt x="1089" y="649"/>
                  </a:lnTo>
                  <a:lnTo>
                    <a:pt x="1088" y="649"/>
                  </a:lnTo>
                  <a:lnTo>
                    <a:pt x="1086" y="647"/>
                  </a:lnTo>
                  <a:lnTo>
                    <a:pt x="1085" y="646"/>
                  </a:lnTo>
                  <a:lnTo>
                    <a:pt x="1085" y="646"/>
                  </a:lnTo>
                  <a:lnTo>
                    <a:pt x="1083" y="646"/>
                  </a:lnTo>
                  <a:lnTo>
                    <a:pt x="1083" y="644"/>
                  </a:lnTo>
                  <a:lnTo>
                    <a:pt x="1083" y="644"/>
                  </a:lnTo>
                  <a:lnTo>
                    <a:pt x="1083" y="642"/>
                  </a:lnTo>
                  <a:lnTo>
                    <a:pt x="1083" y="642"/>
                  </a:lnTo>
                  <a:lnTo>
                    <a:pt x="1082" y="641"/>
                  </a:lnTo>
                  <a:lnTo>
                    <a:pt x="1082" y="641"/>
                  </a:lnTo>
                  <a:lnTo>
                    <a:pt x="1082" y="639"/>
                  </a:lnTo>
                  <a:lnTo>
                    <a:pt x="1082" y="639"/>
                  </a:lnTo>
                  <a:lnTo>
                    <a:pt x="1082" y="638"/>
                  </a:lnTo>
                  <a:lnTo>
                    <a:pt x="1082" y="636"/>
                  </a:lnTo>
                  <a:lnTo>
                    <a:pt x="1080" y="635"/>
                  </a:lnTo>
                  <a:lnTo>
                    <a:pt x="1080" y="633"/>
                  </a:lnTo>
                  <a:lnTo>
                    <a:pt x="1080" y="631"/>
                  </a:lnTo>
                  <a:lnTo>
                    <a:pt x="1080" y="631"/>
                  </a:lnTo>
                  <a:lnTo>
                    <a:pt x="1080" y="630"/>
                  </a:lnTo>
                  <a:lnTo>
                    <a:pt x="1078" y="630"/>
                  </a:lnTo>
                  <a:lnTo>
                    <a:pt x="1075" y="628"/>
                  </a:lnTo>
                  <a:lnTo>
                    <a:pt x="1072" y="628"/>
                  </a:lnTo>
                  <a:lnTo>
                    <a:pt x="1071" y="628"/>
                  </a:lnTo>
                  <a:lnTo>
                    <a:pt x="1069" y="628"/>
                  </a:lnTo>
                  <a:lnTo>
                    <a:pt x="1069" y="628"/>
                  </a:lnTo>
                  <a:lnTo>
                    <a:pt x="1067" y="627"/>
                  </a:lnTo>
                  <a:lnTo>
                    <a:pt x="1066" y="627"/>
                  </a:lnTo>
                  <a:lnTo>
                    <a:pt x="1063" y="625"/>
                  </a:lnTo>
                  <a:lnTo>
                    <a:pt x="1059" y="624"/>
                  </a:lnTo>
                  <a:lnTo>
                    <a:pt x="1056" y="624"/>
                  </a:lnTo>
                  <a:lnTo>
                    <a:pt x="1056" y="624"/>
                  </a:lnTo>
                  <a:lnTo>
                    <a:pt x="1053" y="624"/>
                  </a:lnTo>
                  <a:lnTo>
                    <a:pt x="1050" y="622"/>
                  </a:lnTo>
                  <a:lnTo>
                    <a:pt x="1048" y="622"/>
                  </a:lnTo>
                  <a:lnTo>
                    <a:pt x="1047" y="620"/>
                  </a:lnTo>
                  <a:lnTo>
                    <a:pt x="1045" y="620"/>
                  </a:lnTo>
                  <a:lnTo>
                    <a:pt x="1044" y="620"/>
                  </a:lnTo>
                  <a:lnTo>
                    <a:pt x="1042" y="619"/>
                  </a:lnTo>
                  <a:lnTo>
                    <a:pt x="1041" y="619"/>
                  </a:lnTo>
                  <a:lnTo>
                    <a:pt x="1037" y="617"/>
                  </a:lnTo>
                  <a:lnTo>
                    <a:pt x="1036" y="617"/>
                  </a:lnTo>
                  <a:lnTo>
                    <a:pt x="1036" y="617"/>
                  </a:lnTo>
                  <a:lnTo>
                    <a:pt x="1034" y="616"/>
                  </a:lnTo>
                  <a:lnTo>
                    <a:pt x="1033" y="616"/>
                  </a:lnTo>
                  <a:lnTo>
                    <a:pt x="1033" y="616"/>
                  </a:lnTo>
                  <a:lnTo>
                    <a:pt x="1033" y="619"/>
                  </a:lnTo>
                  <a:lnTo>
                    <a:pt x="1031" y="619"/>
                  </a:lnTo>
                  <a:lnTo>
                    <a:pt x="1030" y="622"/>
                  </a:lnTo>
                  <a:lnTo>
                    <a:pt x="1025" y="624"/>
                  </a:lnTo>
                  <a:lnTo>
                    <a:pt x="1025" y="624"/>
                  </a:lnTo>
                  <a:lnTo>
                    <a:pt x="1025" y="625"/>
                  </a:lnTo>
                  <a:lnTo>
                    <a:pt x="1023" y="625"/>
                  </a:lnTo>
                  <a:lnTo>
                    <a:pt x="1023" y="627"/>
                  </a:lnTo>
                  <a:lnTo>
                    <a:pt x="1023" y="627"/>
                  </a:lnTo>
                  <a:lnTo>
                    <a:pt x="1022" y="628"/>
                  </a:lnTo>
                  <a:lnTo>
                    <a:pt x="1022" y="628"/>
                  </a:lnTo>
                  <a:lnTo>
                    <a:pt x="1020" y="630"/>
                  </a:lnTo>
                  <a:lnTo>
                    <a:pt x="1020" y="630"/>
                  </a:lnTo>
                  <a:lnTo>
                    <a:pt x="1020" y="631"/>
                  </a:lnTo>
                  <a:lnTo>
                    <a:pt x="1020" y="631"/>
                  </a:lnTo>
                  <a:lnTo>
                    <a:pt x="1018" y="633"/>
                  </a:lnTo>
                  <a:lnTo>
                    <a:pt x="1018" y="633"/>
                  </a:lnTo>
                  <a:lnTo>
                    <a:pt x="1018" y="636"/>
                  </a:lnTo>
                  <a:lnTo>
                    <a:pt x="1018" y="638"/>
                  </a:lnTo>
                  <a:lnTo>
                    <a:pt x="1018" y="638"/>
                  </a:lnTo>
                  <a:lnTo>
                    <a:pt x="1018" y="639"/>
                  </a:lnTo>
                  <a:lnTo>
                    <a:pt x="1020" y="639"/>
                  </a:lnTo>
                  <a:lnTo>
                    <a:pt x="1020" y="641"/>
                  </a:lnTo>
                  <a:lnTo>
                    <a:pt x="1020" y="641"/>
                  </a:lnTo>
                  <a:lnTo>
                    <a:pt x="1020" y="642"/>
                  </a:lnTo>
                  <a:lnTo>
                    <a:pt x="1020" y="644"/>
                  </a:lnTo>
                  <a:lnTo>
                    <a:pt x="1022" y="644"/>
                  </a:lnTo>
                  <a:lnTo>
                    <a:pt x="1023" y="646"/>
                  </a:lnTo>
                  <a:lnTo>
                    <a:pt x="1023" y="646"/>
                  </a:lnTo>
                  <a:lnTo>
                    <a:pt x="1025" y="646"/>
                  </a:lnTo>
                  <a:lnTo>
                    <a:pt x="1025" y="647"/>
                  </a:lnTo>
                  <a:lnTo>
                    <a:pt x="1025" y="647"/>
                  </a:lnTo>
                  <a:lnTo>
                    <a:pt x="1025" y="650"/>
                  </a:lnTo>
                  <a:lnTo>
                    <a:pt x="1023" y="652"/>
                  </a:lnTo>
                  <a:lnTo>
                    <a:pt x="1023" y="652"/>
                  </a:lnTo>
                  <a:lnTo>
                    <a:pt x="1022" y="653"/>
                  </a:lnTo>
                  <a:lnTo>
                    <a:pt x="1022" y="653"/>
                  </a:lnTo>
                  <a:lnTo>
                    <a:pt x="1020" y="655"/>
                  </a:lnTo>
                  <a:lnTo>
                    <a:pt x="1020" y="655"/>
                  </a:lnTo>
                  <a:lnTo>
                    <a:pt x="1018" y="657"/>
                  </a:lnTo>
                  <a:lnTo>
                    <a:pt x="1017" y="657"/>
                  </a:lnTo>
                  <a:lnTo>
                    <a:pt x="1017" y="657"/>
                  </a:lnTo>
                  <a:lnTo>
                    <a:pt x="1015" y="657"/>
                  </a:lnTo>
                  <a:lnTo>
                    <a:pt x="1014" y="657"/>
                  </a:lnTo>
                  <a:lnTo>
                    <a:pt x="1014" y="658"/>
                  </a:lnTo>
                  <a:lnTo>
                    <a:pt x="1012" y="660"/>
                  </a:lnTo>
                  <a:lnTo>
                    <a:pt x="1011" y="661"/>
                  </a:lnTo>
                  <a:lnTo>
                    <a:pt x="1009" y="661"/>
                  </a:lnTo>
                  <a:lnTo>
                    <a:pt x="1007" y="660"/>
                  </a:lnTo>
                  <a:lnTo>
                    <a:pt x="1007" y="660"/>
                  </a:lnTo>
                  <a:lnTo>
                    <a:pt x="1007" y="658"/>
                  </a:lnTo>
                  <a:lnTo>
                    <a:pt x="1006" y="658"/>
                  </a:lnTo>
                  <a:lnTo>
                    <a:pt x="1001" y="657"/>
                  </a:lnTo>
                  <a:lnTo>
                    <a:pt x="1001" y="658"/>
                  </a:lnTo>
                  <a:lnTo>
                    <a:pt x="1000" y="658"/>
                  </a:lnTo>
                  <a:lnTo>
                    <a:pt x="1000" y="658"/>
                  </a:lnTo>
                  <a:lnTo>
                    <a:pt x="1000" y="657"/>
                  </a:lnTo>
                  <a:lnTo>
                    <a:pt x="998" y="657"/>
                  </a:lnTo>
                  <a:lnTo>
                    <a:pt x="996" y="658"/>
                  </a:lnTo>
                  <a:lnTo>
                    <a:pt x="996" y="658"/>
                  </a:lnTo>
                  <a:lnTo>
                    <a:pt x="995" y="657"/>
                  </a:lnTo>
                  <a:lnTo>
                    <a:pt x="993" y="657"/>
                  </a:lnTo>
                  <a:lnTo>
                    <a:pt x="992" y="655"/>
                  </a:lnTo>
                  <a:lnTo>
                    <a:pt x="992" y="655"/>
                  </a:lnTo>
                  <a:lnTo>
                    <a:pt x="992" y="657"/>
                  </a:lnTo>
                  <a:lnTo>
                    <a:pt x="990" y="657"/>
                  </a:lnTo>
                  <a:lnTo>
                    <a:pt x="990" y="657"/>
                  </a:lnTo>
                  <a:lnTo>
                    <a:pt x="990" y="655"/>
                  </a:lnTo>
                  <a:lnTo>
                    <a:pt x="989" y="655"/>
                  </a:lnTo>
                  <a:lnTo>
                    <a:pt x="987" y="657"/>
                  </a:lnTo>
                  <a:lnTo>
                    <a:pt x="985" y="657"/>
                  </a:lnTo>
                  <a:lnTo>
                    <a:pt x="985" y="657"/>
                  </a:lnTo>
                  <a:lnTo>
                    <a:pt x="984" y="657"/>
                  </a:lnTo>
                  <a:lnTo>
                    <a:pt x="982" y="657"/>
                  </a:lnTo>
                  <a:lnTo>
                    <a:pt x="982" y="657"/>
                  </a:lnTo>
                  <a:lnTo>
                    <a:pt x="979" y="657"/>
                  </a:lnTo>
                  <a:lnTo>
                    <a:pt x="979" y="657"/>
                  </a:lnTo>
                  <a:lnTo>
                    <a:pt x="977" y="657"/>
                  </a:lnTo>
                  <a:lnTo>
                    <a:pt x="977" y="655"/>
                  </a:lnTo>
                  <a:lnTo>
                    <a:pt x="976" y="655"/>
                  </a:lnTo>
                  <a:lnTo>
                    <a:pt x="974" y="655"/>
                  </a:lnTo>
                  <a:lnTo>
                    <a:pt x="973" y="655"/>
                  </a:lnTo>
                  <a:lnTo>
                    <a:pt x="973" y="655"/>
                  </a:lnTo>
                  <a:lnTo>
                    <a:pt x="971" y="655"/>
                  </a:lnTo>
                  <a:lnTo>
                    <a:pt x="971" y="653"/>
                  </a:lnTo>
                  <a:lnTo>
                    <a:pt x="970" y="653"/>
                  </a:lnTo>
                  <a:lnTo>
                    <a:pt x="970" y="652"/>
                  </a:lnTo>
                  <a:lnTo>
                    <a:pt x="968" y="652"/>
                  </a:lnTo>
                  <a:lnTo>
                    <a:pt x="968" y="652"/>
                  </a:lnTo>
                  <a:lnTo>
                    <a:pt x="968" y="650"/>
                  </a:lnTo>
                  <a:lnTo>
                    <a:pt x="966" y="649"/>
                  </a:lnTo>
                  <a:lnTo>
                    <a:pt x="966" y="646"/>
                  </a:lnTo>
                  <a:lnTo>
                    <a:pt x="966" y="646"/>
                  </a:lnTo>
                  <a:lnTo>
                    <a:pt x="963" y="646"/>
                  </a:lnTo>
                  <a:lnTo>
                    <a:pt x="962" y="646"/>
                  </a:lnTo>
                  <a:lnTo>
                    <a:pt x="960" y="644"/>
                  </a:lnTo>
                  <a:lnTo>
                    <a:pt x="957" y="644"/>
                  </a:lnTo>
                  <a:lnTo>
                    <a:pt x="957" y="644"/>
                  </a:lnTo>
                  <a:lnTo>
                    <a:pt x="955" y="644"/>
                  </a:lnTo>
                  <a:lnTo>
                    <a:pt x="954" y="644"/>
                  </a:lnTo>
                  <a:lnTo>
                    <a:pt x="952" y="644"/>
                  </a:lnTo>
                  <a:lnTo>
                    <a:pt x="951" y="644"/>
                  </a:lnTo>
                  <a:lnTo>
                    <a:pt x="949" y="644"/>
                  </a:lnTo>
                  <a:lnTo>
                    <a:pt x="948" y="644"/>
                  </a:lnTo>
                  <a:lnTo>
                    <a:pt x="948" y="642"/>
                  </a:lnTo>
                  <a:lnTo>
                    <a:pt x="948" y="641"/>
                  </a:lnTo>
                  <a:lnTo>
                    <a:pt x="948" y="641"/>
                  </a:lnTo>
                  <a:lnTo>
                    <a:pt x="946" y="641"/>
                  </a:lnTo>
                  <a:lnTo>
                    <a:pt x="944" y="641"/>
                  </a:lnTo>
                  <a:lnTo>
                    <a:pt x="944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1" y="641"/>
                  </a:lnTo>
                  <a:lnTo>
                    <a:pt x="940" y="641"/>
                  </a:lnTo>
                  <a:lnTo>
                    <a:pt x="938" y="639"/>
                  </a:lnTo>
                  <a:lnTo>
                    <a:pt x="938" y="639"/>
                  </a:lnTo>
                  <a:lnTo>
                    <a:pt x="938" y="641"/>
                  </a:lnTo>
                  <a:lnTo>
                    <a:pt x="938" y="641"/>
                  </a:lnTo>
                  <a:lnTo>
                    <a:pt x="936" y="642"/>
                  </a:lnTo>
                  <a:lnTo>
                    <a:pt x="935" y="642"/>
                  </a:lnTo>
                  <a:lnTo>
                    <a:pt x="933" y="642"/>
                  </a:lnTo>
                  <a:lnTo>
                    <a:pt x="930" y="642"/>
                  </a:lnTo>
                  <a:lnTo>
                    <a:pt x="930" y="642"/>
                  </a:lnTo>
                  <a:lnTo>
                    <a:pt x="929" y="644"/>
                  </a:lnTo>
                  <a:lnTo>
                    <a:pt x="929" y="646"/>
                  </a:lnTo>
                  <a:lnTo>
                    <a:pt x="927" y="646"/>
                  </a:lnTo>
                  <a:lnTo>
                    <a:pt x="925" y="646"/>
                  </a:lnTo>
                  <a:lnTo>
                    <a:pt x="925" y="647"/>
                  </a:lnTo>
                  <a:lnTo>
                    <a:pt x="924" y="647"/>
                  </a:lnTo>
                  <a:lnTo>
                    <a:pt x="924" y="647"/>
                  </a:lnTo>
                  <a:lnTo>
                    <a:pt x="922" y="647"/>
                  </a:lnTo>
                  <a:lnTo>
                    <a:pt x="921" y="647"/>
                  </a:lnTo>
                  <a:lnTo>
                    <a:pt x="919" y="647"/>
                  </a:lnTo>
                  <a:lnTo>
                    <a:pt x="918" y="649"/>
                  </a:lnTo>
                  <a:lnTo>
                    <a:pt x="918" y="650"/>
                  </a:lnTo>
                  <a:lnTo>
                    <a:pt x="916" y="650"/>
                  </a:lnTo>
                  <a:lnTo>
                    <a:pt x="914" y="650"/>
                  </a:lnTo>
                  <a:lnTo>
                    <a:pt x="914" y="652"/>
                  </a:lnTo>
                  <a:lnTo>
                    <a:pt x="913" y="652"/>
                  </a:lnTo>
                  <a:lnTo>
                    <a:pt x="910" y="652"/>
                  </a:lnTo>
                  <a:lnTo>
                    <a:pt x="910" y="653"/>
                  </a:lnTo>
                  <a:lnTo>
                    <a:pt x="908" y="653"/>
                  </a:lnTo>
                  <a:lnTo>
                    <a:pt x="907" y="653"/>
                  </a:lnTo>
                  <a:lnTo>
                    <a:pt x="905" y="653"/>
                  </a:lnTo>
                  <a:lnTo>
                    <a:pt x="905" y="655"/>
                  </a:lnTo>
                  <a:lnTo>
                    <a:pt x="905" y="657"/>
                  </a:lnTo>
                  <a:lnTo>
                    <a:pt x="903" y="657"/>
                  </a:lnTo>
                  <a:lnTo>
                    <a:pt x="902" y="657"/>
                  </a:lnTo>
                  <a:lnTo>
                    <a:pt x="900" y="658"/>
                  </a:lnTo>
                  <a:lnTo>
                    <a:pt x="900" y="660"/>
                  </a:lnTo>
                  <a:lnTo>
                    <a:pt x="900" y="660"/>
                  </a:lnTo>
                  <a:lnTo>
                    <a:pt x="900" y="661"/>
                  </a:lnTo>
                  <a:lnTo>
                    <a:pt x="899" y="661"/>
                  </a:lnTo>
                  <a:lnTo>
                    <a:pt x="897" y="661"/>
                  </a:lnTo>
                  <a:lnTo>
                    <a:pt x="895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2" y="665"/>
                  </a:lnTo>
                  <a:lnTo>
                    <a:pt x="892" y="665"/>
                  </a:lnTo>
                  <a:lnTo>
                    <a:pt x="891" y="666"/>
                  </a:lnTo>
                  <a:lnTo>
                    <a:pt x="889" y="666"/>
                  </a:lnTo>
                  <a:lnTo>
                    <a:pt x="889" y="665"/>
                  </a:lnTo>
                  <a:lnTo>
                    <a:pt x="889" y="665"/>
                  </a:lnTo>
                  <a:lnTo>
                    <a:pt x="888" y="665"/>
                  </a:lnTo>
                  <a:lnTo>
                    <a:pt x="888" y="666"/>
                  </a:lnTo>
                  <a:lnTo>
                    <a:pt x="888" y="666"/>
                  </a:lnTo>
                  <a:lnTo>
                    <a:pt x="886" y="666"/>
                  </a:lnTo>
                  <a:lnTo>
                    <a:pt x="886" y="666"/>
                  </a:lnTo>
                  <a:lnTo>
                    <a:pt x="884" y="666"/>
                  </a:lnTo>
                  <a:lnTo>
                    <a:pt x="884" y="666"/>
                  </a:lnTo>
                  <a:lnTo>
                    <a:pt x="883" y="666"/>
                  </a:lnTo>
                  <a:lnTo>
                    <a:pt x="881" y="666"/>
                  </a:lnTo>
                  <a:lnTo>
                    <a:pt x="881" y="666"/>
                  </a:lnTo>
                  <a:lnTo>
                    <a:pt x="878" y="666"/>
                  </a:lnTo>
                  <a:lnTo>
                    <a:pt x="878" y="668"/>
                  </a:lnTo>
                  <a:lnTo>
                    <a:pt x="878" y="669"/>
                  </a:lnTo>
                  <a:lnTo>
                    <a:pt x="878" y="669"/>
                  </a:lnTo>
                  <a:lnTo>
                    <a:pt x="877" y="671"/>
                  </a:lnTo>
                  <a:lnTo>
                    <a:pt x="875" y="671"/>
                  </a:lnTo>
                  <a:lnTo>
                    <a:pt x="875" y="671"/>
                  </a:lnTo>
                  <a:lnTo>
                    <a:pt x="873" y="671"/>
                  </a:lnTo>
                  <a:lnTo>
                    <a:pt x="873" y="671"/>
                  </a:lnTo>
                  <a:lnTo>
                    <a:pt x="872" y="671"/>
                  </a:lnTo>
                  <a:lnTo>
                    <a:pt x="872" y="672"/>
                  </a:lnTo>
                  <a:lnTo>
                    <a:pt x="870" y="672"/>
                  </a:lnTo>
                  <a:lnTo>
                    <a:pt x="869" y="672"/>
                  </a:lnTo>
                  <a:lnTo>
                    <a:pt x="869" y="672"/>
                  </a:lnTo>
                  <a:lnTo>
                    <a:pt x="867" y="672"/>
                  </a:lnTo>
                  <a:lnTo>
                    <a:pt x="866" y="672"/>
                  </a:lnTo>
                  <a:lnTo>
                    <a:pt x="866" y="672"/>
                  </a:lnTo>
                  <a:lnTo>
                    <a:pt x="866" y="671"/>
                  </a:lnTo>
                  <a:lnTo>
                    <a:pt x="864" y="669"/>
                  </a:lnTo>
                  <a:lnTo>
                    <a:pt x="862" y="669"/>
                  </a:lnTo>
                  <a:lnTo>
                    <a:pt x="861" y="669"/>
                  </a:lnTo>
                  <a:lnTo>
                    <a:pt x="861" y="668"/>
                  </a:lnTo>
                  <a:lnTo>
                    <a:pt x="859" y="666"/>
                  </a:lnTo>
                  <a:lnTo>
                    <a:pt x="858" y="665"/>
                  </a:lnTo>
                  <a:lnTo>
                    <a:pt x="856" y="665"/>
                  </a:lnTo>
                  <a:lnTo>
                    <a:pt x="856" y="663"/>
                  </a:lnTo>
                  <a:lnTo>
                    <a:pt x="856" y="663"/>
                  </a:lnTo>
                  <a:lnTo>
                    <a:pt x="858" y="661"/>
                  </a:lnTo>
                  <a:lnTo>
                    <a:pt x="858" y="660"/>
                  </a:lnTo>
                  <a:lnTo>
                    <a:pt x="856" y="660"/>
                  </a:lnTo>
                  <a:lnTo>
                    <a:pt x="856" y="660"/>
                  </a:lnTo>
                  <a:lnTo>
                    <a:pt x="855" y="661"/>
                  </a:lnTo>
                  <a:lnTo>
                    <a:pt x="853" y="663"/>
                  </a:lnTo>
                  <a:lnTo>
                    <a:pt x="851" y="663"/>
                  </a:lnTo>
                  <a:lnTo>
                    <a:pt x="850" y="665"/>
                  </a:lnTo>
                  <a:lnTo>
                    <a:pt x="850" y="665"/>
                  </a:lnTo>
                  <a:lnTo>
                    <a:pt x="848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5" y="665"/>
                  </a:lnTo>
                  <a:lnTo>
                    <a:pt x="840" y="663"/>
                  </a:lnTo>
                  <a:lnTo>
                    <a:pt x="837" y="663"/>
                  </a:lnTo>
                  <a:lnTo>
                    <a:pt x="837" y="663"/>
                  </a:lnTo>
                  <a:lnTo>
                    <a:pt x="836" y="663"/>
                  </a:lnTo>
                  <a:lnTo>
                    <a:pt x="836" y="661"/>
                  </a:lnTo>
                  <a:lnTo>
                    <a:pt x="834" y="660"/>
                  </a:lnTo>
                  <a:lnTo>
                    <a:pt x="834" y="660"/>
                  </a:lnTo>
                  <a:lnTo>
                    <a:pt x="832" y="658"/>
                  </a:lnTo>
                  <a:lnTo>
                    <a:pt x="832" y="657"/>
                  </a:lnTo>
                  <a:lnTo>
                    <a:pt x="832" y="655"/>
                  </a:lnTo>
                  <a:lnTo>
                    <a:pt x="832" y="655"/>
                  </a:lnTo>
                  <a:lnTo>
                    <a:pt x="831" y="653"/>
                  </a:lnTo>
                  <a:lnTo>
                    <a:pt x="831" y="653"/>
                  </a:lnTo>
                  <a:lnTo>
                    <a:pt x="826" y="652"/>
                  </a:lnTo>
                  <a:lnTo>
                    <a:pt x="825" y="652"/>
                  </a:lnTo>
                  <a:lnTo>
                    <a:pt x="825" y="652"/>
                  </a:lnTo>
                  <a:lnTo>
                    <a:pt x="823" y="652"/>
                  </a:lnTo>
                  <a:lnTo>
                    <a:pt x="821" y="650"/>
                  </a:lnTo>
                  <a:lnTo>
                    <a:pt x="821" y="647"/>
                  </a:lnTo>
                  <a:lnTo>
                    <a:pt x="820" y="646"/>
                  </a:lnTo>
                  <a:lnTo>
                    <a:pt x="820" y="644"/>
                  </a:lnTo>
                  <a:lnTo>
                    <a:pt x="818" y="642"/>
                  </a:lnTo>
                  <a:lnTo>
                    <a:pt x="817" y="641"/>
                  </a:lnTo>
                  <a:lnTo>
                    <a:pt x="817" y="641"/>
                  </a:lnTo>
                  <a:lnTo>
                    <a:pt x="814" y="639"/>
                  </a:lnTo>
                  <a:lnTo>
                    <a:pt x="812" y="638"/>
                  </a:lnTo>
                  <a:lnTo>
                    <a:pt x="809" y="636"/>
                  </a:lnTo>
                  <a:lnTo>
                    <a:pt x="807" y="636"/>
                  </a:lnTo>
                  <a:lnTo>
                    <a:pt x="806" y="638"/>
                  </a:lnTo>
                  <a:lnTo>
                    <a:pt x="806" y="638"/>
                  </a:lnTo>
                  <a:lnTo>
                    <a:pt x="804" y="639"/>
                  </a:lnTo>
                  <a:lnTo>
                    <a:pt x="802" y="639"/>
                  </a:lnTo>
                  <a:lnTo>
                    <a:pt x="801" y="639"/>
                  </a:lnTo>
                  <a:lnTo>
                    <a:pt x="799" y="639"/>
                  </a:lnTo>
                  <a:lnTo>
                    <a:pt x="799" y="639"/>
                  </a:lnTo>
                  <a:lnTo>
                    <a:pt x="798" y="641"/>
                  </a:lnTo>
                  <a:lnTo>
                    <a:pt x="796" y="642"/>
                  </a:lnTo>
                  <a:lnTo>
                    <a:pt x="795" y="642"/>
                  </a:lnTo>
                  <a:lnTo>
                    <a:pt x="791" y="642"/>
                  </a:lnTo>
                  <a:lnTo>
                    <a:pt x="790" y="642"/>
                  </a:lnTo>
                  <a:lnTo>
                    <a:pt x="788" y="641"/>
                  </a:lnTo>
                  <a:lnTo>
                    <a:pt x="785" y="641"/>
                  </a:lnTo>
                  <a:lnTo>
                    <a:pt x="784" y="642"/>
                  </a:lnTo>
                  <a:lnTo>
                    <a:pt x="782" y="642"/>
                  </a:lnTo>
                  <a:lnTo>
                    <a:pt x="780" y="641"/>
                  </a:lnTo>
                  <a:lnTo>
                    <a:pt x="782" y="641"/>
                  </a:lnTo>
                  <a:lnTo>
                    <a:pt x="780" y="639"/>
                  </a:lnTo>
                  <a:lnTo>
                    <a:pt x="780" y="638"/>
                  </a:lnTo>
                  <a:lnTo>
                    <a:pt x="780" y="638"/>
                  </a:lnTo>
                  <a:lnTo>
                    <a:pt x="779" y="638"/>
                  </a:lnTo>
                  <a:lnTo>
                    <a:pt x="777" y="638"/>
                  </a:lnTo>
                  <a:lnTo>
                    <a:pt x="776" y="638"/>
                  </a:lnTo>
                  <a:lnTo>
                    <a:pt x="776" y="636"/>
                  </a:lnTo>
                  <a:lnTo>
                    <a:pt x="776" y="636"/>
                  </a:lnTo>
                  <a:lnTo>
                    <a:pt x="777" y="635"/>
                  </a:lnTo>
                  <a:lnTo>
                    <a:pt x="777" y="633"/>
                  </a:lnTo>
                  <a:lnTo>
                    <a:pt x="776" y="633"/>
                  </a:lnTo>
                  <a:lnTo>
                    <a:pt x="774" y="633"/>
                  </a:lnTo>
                  <a:lnTo>
                    <a:pt x="774" y="631"/>
                  </a:lnTo>
                  <a:lnTo>
                    <a:pt x="773" y="631"/>
                  </a:lnTo>
                  <a:lnTo>
                    <a:pt x="773" y="631"/>
                  </a:lnTo>
                  <a:lnTo>
                    <a:pt x="771" y="631"/>
                  </a:lnTo>
                  <a:lnTo>
                    <a:pt x="769" y="631"/>
                  </a:lnTo>
                  <a:lnTo>
                    <a:pt x="769" y="633"/>
                  </a:lnTo>
                  <a:lnTo>
                    <a:pt x="768" y="633"/>
                  </a:lnTo>
                  <a:lnTo>
                    <a:pt x="768" y="633"/>
                  </a:lnTo>
                  <a:lnTo>
                    <a:pt x="766" y="633"/>
                  </a:lnTo>
                  <a:lnTo>
                    <a:pt x="766" y="635"/>
                  </a:lnTo>
                  <a:lnTo>
                    <a:pt x="766" y="635"/>
                  </a:lnTo>
                  <a:lnTo>
                    <a:pt x="766" y="636"/>
                  </a:lnTo>
                  <a:lnTo>
                    <a:pt x="766" y="638"/>
                  </a:lnTo>
                  <a:lnTo>
                    <a:pt x="765" y="638"/>
                  </a:lnTo>
                  <a:lnTo>
                    <a:pt x="765" y="638"/>
                  </a:lnTo>
                  <a:lnTo>
                    <a:pt x="763" y="638"/>
                  </a:lnTo>
                  <a:lnTo>
                    <a:pt x="761" y="639"/>
                  </a:lnTo>
                  <a:lnTo>
                    <a:pt x="761" y="639"/>
                  </a:lnTo>
                  <a:lnTo>
                    <a:pt x="761" y="641"/>
                  </a:lnTo>
                  <a:lnTo>
                    <a:pt x="761" y="641"/>
                  </a:lnTo>
                  <a:lnTo>
                    <a:pt x="760" y="641"/>
                  </a:lnTo>
                  <a:lnTo>
                    <a:pt x="758" y="638"/>
                  </a:lnTo>
                  <a:lnTo>
                    <a:pt x="757" y="633"/>
                  </a:lnTo>
                  <a:lnTo>
                    <a:pt x="754" y="630"/>
                  </a:lnTo>
                  <a:lnTo>
                    <a:pt x="752" y="627"/>
                  </a:lnTo>
                  <a:lnTo>
                    <a:pt x="747" y="620"/>
                  </a:lnTo>
                  <a:lnTo>
                    <a:pt x="746" y="617"/>
                  </a:lnTo>
                  <a:lnTo>
                    <a:pt x="741" y="611"/>
                  </a:lnTo>
                  <a:lnTo>
                    <a:pt x="738" y="605"/>
                  </a:lnTo>
                  <a:lnTo>
                    <a:pt x="735" y="600"/>
                  </a:lnTo>
                  <a:lnTo>
                    <a:pt x="732" y="597"/>
                  </a:lnTo>
                  <a:lnTo>
                    <a:pt x="730" y="594"/>
                  </a:lnTo>
                  <a:lnTo>
                    <a:pt x="728" y="592"/>
                  </a:lnTo>
                  <a:lnTo>
                    <a:pt x="727" y="590"/>
                  </a:lnTo>
                  <a:lnTo>
                    <a:pt x="724" y="589"/>
                  </a:lnTo>
                  <a:lnTo>
                    <a:pt x="719" y="586"/>
                  </a:lnTo>
                  <a:lnTo>
                    <a:pt x="714" y="583"/>
                  </a:lnTo>
                  <a:lnTo>
                    <a:pt x="711" y="579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8" y="576"/>
                  </a:lnTo>
                  <a:lnTo>
                    <a:pt x="708" y="575"/>
                  </a:lnTo>
                  <a:lnTo>
                    <a:pt x="713" y="576"/>
                  </a:lnTo>
                  <a:lnTo>
                    <a:pt x="713" y="575"/>
                  </a:lnTo>
                  <a:lnTo>
                    <a:pt x="714" y="572"/>
                  </a:lnTo>
                  <a:lnTo>
                    <a:pt x="714" y="570"/>
                  </a:lnTo>
                  <a:lnTo>
                    <a:pt x="713" y="570"/>
                  </a:lnTo>
                  <a:lnTo>
                    <a:pt x="711" y="572"/>
                  </a:lnTo>
                  <a:lnTo>
                    <a:pt x="709" y="572"/>
                  </a:lnTo>
                  <a:lnTo>
                    <a:pt x="709" y="572"/>
                  </a:lnTo>
                  <a:lnTo>
                    <a:pt x="706" y="572"/>
                  </a:lnTo>
                  <a:lnTo>
                    <a:pt x="705" y="573"/>
                  </a:lnTo>
                  <a:lnTo>
                    <a:pt x="700" y="575"/>
                  </a:lnTo>
                  <a:lnTo>
                    <a:pt x="698" y="576"/>
                  </a:lnTo>
                  <a:lnTo>
                    <a:pt x="697" y="576"/>
                  </a:lnTo>
                  <a:lnTo>
                    <a:pt x="694" y="576"/>
                  </a:lnTo>
                  <a:lnTo>
                    <a:pt x="694" y="578"/>
                  </a:lnTo>
                  <a:lnTo>
                    <a:pt x="694" y="578"/>
                  </a:lnTo>
                  <a:lnTo>
                    <a:pt x="694" y="579"/>
                  </a:lnTo>
                  <a:lnTo>
                    <a:pt x="691" y="581"/>
                  </a:lnTo>
                  <a:lnTo>
                    <a:pt x="689" y="583"/>
                  </a:lnTo>
                  <a:lnTo>
                    <a:pt x="687" y="583"/>
                  </a:lnTo>
                  <a:lnTo>
                    <a:pt x="686" y="581"/>
                  </a:lnTo>
                  <a:lnTo>
                    <a:pt x="686" y="583"/>
                  </a:lnTo>
                  <a:lnTo>
                    <a:pt x="683" y="583"/>
                  </a:lnTo>
                  <a:lnTo>
                    <a:pt x="679" y="586"/>
                  </a:lnTo>
                  <a:lnTo>
                    <a:pt x="679" y="586"/>
                  </a:lnTo>
                  <a:lnTo>
                    <a:pt x="679" y="587"/>
                  </a:lnTo>
                  <a:lnTo>
                    <a:pt x="679" y="589"/>
                  </a:lnTo>
                  <a:lnTo>
                    <a:pt x="678" y="589"/>
                  </a:lnTo>
                  <a:lnTo>
                    <a:pt x="678" y="587"/>
                  </a:lnTo>
                  <a:lnTo>
                    <a:pt x="676" y="587"/>
                  </a:lnTo>
                  <a:lnTo>
                    <a:pt x="675" y="586"/>
                  </a:lnTo>
                  <a:lnTo>
                    <a:pt x="672" y="586"/>
                  </a:lnTo>
                  <a:lnTo>
                    <a:pt x="670" y="586"/>
                  </a:lnTo>
                  <a:lnTo>
                    <a:pt x="668" y="587"/>
                  </a:lnTo>
                  <a:lnTo>
                    <a:pt x="665" y="589"/>
                  </a:lnTo>
                  <a:lnTo>
                    <a:pt x="665" y="589"/>
                  </a:lnTo>
                  <a:lnTo>
                    <a:pt x="664" y="589"/>
                  </a:lnTo>
                  <a:lnTo>
                    <a:pt x="664" y="589"/>
                  </a:lnTo>
                  <a:lnTo>
                    <a:pt x="664" y="587"/>
                  </a:lnTo>
                  <a:lnTo>
                    <a:pt x="664" y="586"/>
                  </a:lnTo>
                  <a:lnTo>
                    <a:pt x="664" y="584"/>
                  </a:lnTo>
                  <a:lnTo>
                    <a:pt x="665" y="583"/>
                  </a:lnTo>
                  <a:lnTo>
                    <a:pt x="667" y="581"/>
                  </a:lnTo>
                  <a:lnTo>
                    <a:pt x="668" y="579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68" y="578"/>
                  </a:lnTo>
                  <a:lnTo>
                    <a:pt x="668" y="578"/>
                  </a:lnTo>
                  <a:lnTo>
                    <a:pt x="667" y="578"/>
                  </a:lnTo>
                  <a:lnTo>
                    <a:pt x="667" y="578"/>
                  </a:lnTo>
                  <a:lnTo>
                    <a:pt x="665" y="579"/>
                  </a:lnTo>
                  <a:lnTo>
                    <a:pt x="664" y="579"/>
                  </a:lnTo>
                  <a:lnTo>
                    <a:pt x="662" y="579"/>
                  </a:lnTo>
                  <a:lnTo>
                    <a:pt x="661" y="579"/>
                  </a:lnTo>
                  <a:lnTo>
                    <a:pt x="657" y="576"/>
                  </a:lnTo>
                  <a:lnTo>
                    <a:pt x="656" y="576"/>
                  </a:lnTo>
                  <a:lnTo>
                    <a:pt x="654" y="576"/>
                  </a:lnTo>
                  <a:lnTo>
                    <a:pt x="653" y="576"/>
                  </a:lnTo>
                  <a:lnTo>
                    <a:pt x="653" y="576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9"/>
                  </a:lnTo>
                  <a:lnTo>
                    <a:pt x="651" y="579"/>
                  </a:lnTo>
                  <a:lnTo>
                    <a:pt x="651" y="579"/>
                  </a:lnTo>
                  <a:lnTo>
                    <a:pt x="650" y="578"/>
                  </a:lnTo>
                  <a:lnTo>
                    <a:pt x="650" y="576"/>
                  </a:lnTo>
                  <a:lnTo>
                    <a:pt x="650" y="575"/>
                  </a:lnTo>
                  <a:lnTo>
                    <a:pt x="648" y="573"/>
                  </a:lnTo>
                  <a:lnTo>
                    <a:pt x="648" y="572"/>
                  </a:lnTo>
                  <a:lnTo>
                    <a:pt x="646" y="573"/>
                  </a:lnTo>
                  <a:lnTo>
                    <a:pt x="645" y="573"/>
                  </a:lnTo>
                  <a:lnTo>
                    <a:pt x="645" y="575"/>
                  </a:lnTo>
                  <a:lnTo>
                    <a:pt x="643" y="575"/>
                  </a:lnTo>
                  <a:lnTo>
                    <a:pt x="640" y="575"/>
                  </a:lnTo>
                  <a:lnTo>
                    <a:pt x="635" y="575"/>
                  </a:lnTo>
                  <a:lnTo>
                    <a:pt x="632" y="575"/>
                  </a:lnTo>
                  <a:lnTo>
                    <a:pt x="631" y="573"/>
                  </a:lnTo>
                  <a:lnTo>
                    <a:pt x="632" y="572"/>
                  </a:lnTo>
                  <a:lnTo>
                    <a:pt x="632" y="570"/>
                  </a:lnTo>
                  <a:lnTo>
                    <a:pt x="632" y="568"/>
                  </a:lnTo>
                  <a:lnTo>
                    <a:pt x="632" y="567"/>
                  </a:lnTo>
                  <a:lnTo>
                    <a:pt x="632" y="564"/>
                  </a:lnTo>
                  <a:lnTo>
                    <a:pt x="631" y="559"/>
                  </a:lnTo>
                  <a:lnTo>
                    <a:pt x="629" y="556"/>
                  </a:lnTo>
                  <a:lnTo>
                    <a:pt x="627" y="553"/>
                  </a:lnTo>
                  <a:lnTo>
                    <a:pt x="626" y="553"/>
                  </a:lnTo>
                  <a:lnTo>
                    <a:pt x="623" y="553"/>
                  </a:lnTo>
                  <a:lnTo>
                    <a:pt x="621" y="554"/>
                  </a:lnTo>
                  <a:lnTo>
                    <a:pt x="621" y="554"/>
                  </a:lnTo>
                  <a:lnTo>
                    <a:pt x="620" y="554"/>
                  </a:lnTo>
                  <a:lnTo>
                    <a:pt x="618" y="556"/>
                  </a:lnTo>
                  <a:lnTo>
                    <a:pt x="616" y="554"/>
                  </a:lnTo>
                  <a:lnTo>
                    <a:pt x="615" y="554"/>
                  </a:lnTo>
                  <a:lnTo>
                    <a:pt x="613" y="554"/>
                  </a:lnTo>
                  <a:lnTo>
                    <a:pt x="612" y="553"/>
                  </a:lnTo>
                  <a:lnTo>
                    <a:pt x="609" y="551"/>
                  </a:lnTo>
                  <a:lnTo>
                    <a:pt x="605" y="551"/>
                  </a:lnTo>
                  <a:lnTo>
                    <a:pt x="601" y="551"/>
                  </a:lnTo>
                  <a:lnTo>
                    <a:pt x="599" y="551"/>
                  </a:lnTo>
                  <a:lnTo>
                    <a:pt x="597" y="553"/>
                  </a:lnTo>
                  <a:lnTo>
                    <a:pt x="594" y="554"/>
                  </a:lnTo>
                  <a:lnTo>
                    <a:pt x="593" y="554"/>
                  </a:lnTo>
                  <a:lnTo>
                    <a:pt x="591" y="554"/>
                  </a:lnTo>
                  <a:lnTo>
                    <a:pt x="590" y="556"/>
                  </a:lnTo>
                  <a:lnTo>
                    <a:pt x="590" y="556"/>
                  </a:lnTo>
                  <a:lnTo>
                    <a:pt x="590" y="557"/>
                  </a:lnTo>
                  <a:lnTo>
                    <a:pt x="590" y="559"/>
                  </a:lnTo>
                  <a:lnTo>
                    <a:pt x="590" y="559"/>
                  </a:lnTo>
                  <a:lnTo>
                    <a:pt x="588" y="559"/>
                  </a:lnTo>
                  <a:lnTo>
                    <a:pt x="586" y="559"/>
                  </a:lnTo>
                  <a:lnTo>
                    <a:pt x="585" y="559"/>
                  </a:lnTo>
                  <a:lnTo>
                    <a:pt x="582" y="561"/>
                  </a:lnTo>
                  <a:lnTo>
                    <a:pt x="579" y="562"/>
                  </a:lnTo>
                  <a:lnTo>
                    <a:pt x="575" y="562"/>
                  </a:lnTo>
                  <a:lnTo>
                    <a:pt x="574" y="562"/>
                  </a:lnTo>
                  <a:lnTo>
                    <a:pt x="569" y="564"/>
                  </a:lnTo>
                  <a:lnTo>
                    <a:pt x="566" y="564"/>
                  </a:lnTo>
                  <a:lnTo>
                    <a:pt x="561" y="565"/>
                  </a:lnTo>
                  <a:lnTo>
                    <a:pt x="556" y="565"/>
                  </a:lnTo>
                  <a:lnTo>
                    <a:pt x="556" y="565"/>
                  </a:lnTo>
                  <a:lnTo>
                    <a:pt x="553" y="567"/>
                  </a:lnTo>
                  <a:lnTo>
                    <a:pt x="550" y="567"/>
                  </a:lnTo>
                  <a:lnTo>
                    <a:pt x="550" y="567"/>
                  </a:lnTo>
                  <a:lnTo>
                    <a:pt x="549" y="567"/>
                  </a:lnTo>
                  <a:lnTo>
                    <a:pt x="549" y="567"/>
                  </a:lnTo>
                  <a:lnTo>
                    <a:pt x="547" y="568"/>
                  </a:lnTo>
                  <a:lnTo>
                    <a:pt x="545" y="570"/>
                  </a:lnTo>
                  <a:lnTo>
                    <a:pt x="545" y="572"/>
                  </a:lnTo>
                  <a:lnTo>
                    <a:pt x="545" y="572"/>
                  </a:lnTo>
                  <a:lnTo>
                    <a:pt x="544" y="572"/>
                  </a:lnTo>
                  <a:lnTo>
                    <a:pt x="542" y="570"/>
                  </a:lnTo>
                  <a:lnTo>
                    <a:pt x="541" y="572"/>
                  </a:lnTo>
                  <a:lnTo>
                    <a:pt x="538" y="572"/>
                  </a:lnTo>
                  <a:lnTo>
                    <a:pt x="536" y="572"/>
                  </a:lnTo>
                  <a:lnTo>
                    <a:pt x="536" y="572"/>
                  </a:lnTo>
                  <a:lnTo>
                    <a:pt x="531" y="572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27" y="573"/>
                  </a:lnTo>
                  <a:lnTo>
                    <a:pt x="525" y="573"/>
                  </a:lnTo>
                  <a:lnTo>
                    <a:pt x="525" y="573"/>
                  </a:lnTo>
                  <a:lnTo>
                    <a:pt x="523" y="575"/>
                  </a:lnTo>
                  <a:lnTo>
                    <a:pt x="520" y="575"/>
                  </a:lnTo>
                  <a:lnTo>
                    <a:pt x="519" y="575"/>
                  </a:lnTo>
                  <a:lnTo>
                    <a:pt x="517" y="575"/>
                  </a:lnTo>
                  <a:lnTo>
                    <a:pt x="517" y="576"/>
                  </a:lnTo>
                  <a:lnTo>
                    <a:pt x="515" y="576"/>
                  </a:lnTo>
                  <a:lnTo>
                    <a:pt x="509" y="578"/>
                  </a:lnTo>
                  <a:lnTo>
                    <a:pt x="509" y="578"/>
                  </a:lnTo>
                  <a:lnTo>
                    <a:pt x="508" y="578"/>
                  </a:lnTo>
                  <a:lnTo>
                    <a:pt x="501" y="578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495" y="578"/>
                  </a:lnTo>
                  <a:lnTo>
                    <a:pt x="490" y="578"/>
                  </a:lnTo>
                  <a:lnTo>
                    <a:pt x="489" y="578"/>
                  </a:lnTo>
                  <a:lnTo>
                    <a:pt x="487" y="579"/>
                  </a:lnTo>
                  <a:lnTo>
                    <a:pt x="487" y="581"/>
                  </a:lnTo>
                  <a:lnTo>
                    <a:pt x="487" y="583"/>
                  </a:lnTo>
                  <a:lnTo>
                    <a:pt x="487" y="584"/>
                  </a:lnTo>
                  <a:lnTo>
                    <a:pt x="486" y="586"/>
                  </a:lnTo>
                  <a:lnTo>
                    <a:pt x="486" y="586"/>
                  </a:lnTo>
                  <a:lnTo>
                    <a:pt x="487" y="587"/>
                  </a:lnTo>
                  <a:lnTo>
                    <a:pt x="489" y="587"/>
                  </a:lnTo>
                  <a:lnTo>
                    <a:pt x="490" y="587"/>
                  </a:lnTo>
                  <a:lnTo>
                    <a:pt x="492" y="587"/>
                  </a:lnTo>
                  <a:lnTo>
                    <a:pt x="492" y="587"/>
                  </a:lnTo>
                  <a:lnTo>
                    <a:pt x="493" y="587"/>
                  </a:lnTo>
                  <a:lnTo>
                    <a:pt x="493" y="587"/>
                  </a:lnTo>
                  <a:lnTo>
                    <a:pt x="493" y="589"/>
                  </a:lnTo>
                  <a:lnTo>
                    <a:pt x="493" y="589"/>
                  </a:lnTo>
                  <a:lnTo>
                    <a:pt x="492" y="589"/>
                  </a:lnTo>
                  <a:lnTo>
                    <a:pt x="490" y="589"/>
                  </a:lnTo>
                  <a:lnTo>
                    <a:pt x="489" y="589"/>
                  </a:lnTo>
                  <a:lnTo>
                    <a:pt x="489" y="590"/>
                  </a:lnTo>
                  <a:lnTo>
                    <a:pt x="489" y="592"/>
                  </a:lnTo>
                  <a:lnTo>
                    <a:pt x="489" y="592"/>
                  </a:lnTo>
                  <a:lnTo>
                    <a:pt x="490" y="592"/>
                  </a:lnTo>
                  <a:lnTo>
                    <a:pt x="492" y="594"/>
                  </a:lnTo>
                  <a:lnTo>
                    <a:pt x="493" y="594"/>
                  </a:lnTo>
                  <a:lnTo>
                    <a:pt x="495" y="594"/>
                  </a:lnTo>
                  <a:lnTo>
                    <a:pt x="497" y="595"/>
                  </a:lnTo>
                  <a:lnTo>
                    <a:pt x="500" y="597"/>
                  </a:lnTo>
                  <a:lnTo>
                    <a:pt x="501" y="597"/>
                  </a:lnTo>
                  <a:lnTo>
                    <a:pt x="501" y="598"/>
                  </a:lnTo>
                  <a:lnTo>
                    <a:pt x="501" y="598"/>
                  </a:lnTo>
                  <a:lnTo>
                    <a:pt x="500" y="600"/>
                  </a:lnTo>
                  <a:lnTo>
                    <a:pt x="498" y="598"/>
                  </a:lnTo>
                  <a:lnTo>
                    <a:pt x="497" y="598"/>
                  </a:lnTo>
                  <a:lnTo>
                    <a:pt x="493" y="598"/>
                  </a:lnTo>
                  <a:lnTo>
                    <a:pt x="492" y="598"/>
                  </a:lnTo>
                  <a:lnTo>
                    <a:pt x="489" y="598"/>
                  </a:lnTo>
                  <a:lnTo>
                    <a:pt x="486" y="598"/>
                  </a:lnTo>
                  <a:lnTo>
                    <a:pt x="486" y="600"/>
                  </a:lnTo>
                  <a:lnTo>
                    <a:pt x="486" y="602"/>
                  </a:lnTo>
                  <a:lnTo>
                    <a:pt x="484" y="602"/>
                  </a:lnTo>
                  <a:lnTo>
                    <a:pt x="482" y="603"/>
                  </a:lnTo>
                  <a:lnTo>
                    <a:pt x="482" y="605"/>
                  </a:lnTo>
                  <a:lnTo>
                    <a:pt x="482" y="606"/>
                  </a:lnTo>
                  <a:lnTo>
                    <a:pt x="486" y="609"/>
                  </a:lnTo>
                  <a:lnTo>
                    <a:pt x="486" y="611"/>
                  </a:lnTo>
                  <a:lnTo>
                    <a:pt x="484" y="613"/>
                  </a:lnTo>
                  <a:lnTo>
                    <a:pt x="482" y="613"/>
                  </a:lnTo>
                  <a:lnTo>
                    <a:pt x="481" y="614"/>
                  </a:lnTo>
                  <a:lnTo>
                    <a:pt x="478" y="614"/>
                  </a:lnTo>
                  <a:lnTo>
                    <a:pt x="478" y="616"/>
                  </a:lnTo>
                  <a:lnTo>
                    <a:pt x="474" y="617"/>
                  </a:lnTo>
                  <a:lnTo>
                    <a:pt x="471" y="619"/>
                  </a:lnTo>
                  <a:lnTo>
                    <a:pt x="471" y="619"/>
                  </a:lnTo>
                  <a:lnTo>
                    <a:pt x="471" y="620"/>
                  </a:lnTo>
                  <a:lnTo>
                    <a:pt x="474" y="620"/>
                  </a:lnTo>
                  <a:lnTo>
                    <a:pt x="476" y="622"/>
                  </a:lnTo>
                  <a:lnTo>
                    <a:pt x="478" y="624"/>
                  </a:lnTo>
                  <a:lnTo>
                    <a:pt x="478" y="624"/>
                  </a:lnTo>
                  <a:lnTo>
                    <a:pt x="481" y="625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90" y="628"/>
                  </a:lnTo>
                  <a:lnTo>
                    <a:pt x="492" y="628"/>
                  </a:lnTo>
                  <a:lnTo>
                    <a:pt x="493" y="630"/>
                  </a:lnTo>
                  <a:lnTo>
                    <a:pt x="493" y="633"/>
                  </a:lnTo>
                  <a:lnTo>
                    <a:pt x="493" y="635"/>
                  </a:lnTo>
                  <a:lnTo>
                    <a:pt x="492" y="638"/>
                  </a:lnTo>
                  <a:lnTo>
                    <a:pt x="492" y="639"/>
                  </a:lnTo>
                  <a:lnTo>
                    <a:pt x="489" y="641"/>
                  </a:lnTo>
                  <a:lnTo>
                    <a:pt x="484" y="642"/>
                  </a:lnTo>
                  <a:lnTo>
                    <a:pt x="481" y="642"/>
                  </a:lnTo>
                  <a:lnTo>
                    <a:pt x="479" y="642"/>
                  </a:lnTo>
                  <a:lnTo>
                    <a:pt x="478" y="642"/>
                  </a:lnTo>
                  <a:lnTo>
                    <a:pt x="474" y="642"/>
                  </a:lnTo>
                  <a:lnTo>
                    <a:pt x="474" y="641"/>
                  </a:lnTo>
                  <a:lnTo>
                    <a:pt x="473" y="639"/>
                  </a:lnTo>
                  <a:lnTo>
                    <a:pt x="471" y="639"/>
                  </a:lnTo>
                  <a:lnTo>
                    <a:pt x="471" y="639"/>
                  </a:lnTo>
                  <a:lnTo>
                    <a:pt x="470" y="641"/>
                  </a:lnTo>
                  <a:lnTo>
                    <a:pt x="470" y="642"/>
                  </a:lnTo>
                  <a:lnTo>
                    <a:pt x="468" y="644"/>
                  </a:lnTo>
                  <a:lnTo>
                    <a:pt x="468" y="646"/>
                  </a:lnTo>
                  <a:lnTo>
                    <a:pt x="463" y="647"/>
                  </a:lnTo>
                  <a:lnTo>
                    <a:pt x="463" y="646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59" y="644"/>
                  </a:lnTo>
                  <a:lnTo>
                    <a:pt x="457" y="642"/>
                  </a:lnTo>
                  <a:lnTo>
                    <a:pt x="457" y="642"/>
                  </a:lnTo>
                  <a:lnTo>
                    <a:pt x="456" y="642"/>
                  </a:lnTo>
                  <a:lnTo>
                    <a:pt x="454" y="642"/>
                  </a:lnTo>
                  <a:lnTo>
                    <a:pt x="452" y="639"/>
                  </a:lnTo>
                  <a:lnTo>
                    <a:pt x="451" y="638"/>
                  </a:lnTo>
                  <a:lnTo>
                    <a:pt x="448" y="636"/>
                  </a:lnTo>
                  <a:lnTo>
                    <a:pt x="445" y="635"/>
                  </a:lnTo>
                  <a:lnTo>
                    <a:pt x="445" y="636"/>
                  </a:lnTo>
                  <a:lnTo>
                    <a:pt x="443" y="636"/>
                  </a:lnTo>
                  <a:lnTo>
                    <a:pt x="440" y="635"/>
                  </a:lnTo>
                  <a:lnTo>
                    <a:pt x="440" y="635"/>
                  </a:lnTo>
                  <a:lnTo>
                    <a:pt x="438" y="636"/>
                  </a:lnTo>
                  <a:lnTo>
                    <a:pt x="438" y="638"/>
                  </a:lnTo>
                  <a:lnTo>
                    <a:pt x="437" y="638"/>
                  </a:lnTo>
                  <a:lnTo>
                    <a:pt x="435" y="639"/>
                  </a:lnTo>
                  <a:lnTo>
                    <a:pt x="433" y="639"/>
                  </a:lnTo>
                  <a:lnTo>
                    <a:pt x="432" y="638"/>
                  </a:lnTo>
                  <a:lnTo>
                    <a:pt x="430" y="636"/>
                  </a:lnTo>
                  <a:lnTo>
                    <a:pt x="427" y="636"/>
                  </a:lnTo>
                  <a:lnTo>
                    <a:pt x="426" y="636"/>
                  </a:lnTo>
                  <a:lnTo>
                    <a:pt x="424" y="636"/>
                  </a:lnTo>
                  <a:lnTo>
                    <a:pt x="422" y="638"/>
                  </a:lnTo>
                  <a:lnTo>
                    <a:pt x="421" y="636"/>
                  </a:lnTo>
                  <a:lnTo>
                    <a:pt x="421" y="636"/>
                  </a:lnTo>
                  <a:lnTo>
                    <a:pt x="418" y="638"/>
                  </a:lnTo>
                  <a:lnTo>
                    <a:pt x="416" y="639"/>
                  </a:lnTo>
                  <a:lnTo>
                    <a:pt x="415" y="641"/>
                  </a:lnTo>
                  <a:lnTo>
                    <a:pt x="415" y="642"/>
                  </a:lnTo>
                  <a:lnTo>
                    <a:pt x="413" y="644"/>
                  </a:lnTo>
                  <a:lnTo>
                    <a:pt x="410" y="644"/>
                  </a:lnTo>
                  <a:lnTo>
                    <a:pt x="408" y="644"/>
                  </a:lnTo>
                  <a:lnTo>
                    <a:pt x="407" y="644"/>
                  </a:lnTo>
                  <a:lnTo>
                    <a:pt x="404" y="642"/>
                  </a:lnTo>
                  <a:lnTo>
                    <a:pt x="402" y="641"/>
                  </a:lnTo>
                  <a:lnTo>
                    <a:pt x="399" y="639"/>
                  </a:lnTo>
                  <a:lnTo>
                    <a:pt x="397" y="638"/>
                  </a:lnTo>
                  <a:lnTo>
                    <a:pt x="396" y="636"/>
                  </a:lnTo>
                  <a:lnTo>
                    <a:pt x="394" y="636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9"/>
                  </a:lnTo>
                  <a:lnTo>
                    <a:pt x="394" y="641"/>
                  </a:lnTo>
                  <a:lnTo>
                    <a:pt x="394" y="642"/>
                  </a:lnTo>
                  <a:lnTo>
                    <a:pt x="394" y="644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1" y="644"/>
                  </a:lnTo>
                  <a:lnTo>
                    <a:pt x="391" y="642"/>
                  </a:lnTo>
                  <a:lnTo>
                    <a:pt x="391" y="641"/>
                  </a:lnTo>
                  <a:lnTo>
                    <a:pt x="389" y="638"/>
                  </a:lnTo>
                  <a:lnTo>
                    <a:pt x="388" y="636"/>
                  </a:lnTo>
                  <a:lnTo>
                    <a:pt x="386" y="636"/>
                  </a:lnTo>
                  <a:lnTo>
                    <a:pt x="385" y="635"/>
                  </a:lnTo>
                  <a:lnTo>
                    <a:pt x="383" y="633"/>
                  </a:lnTo>
                  <a:lnTo>
                    <a:pt x="381" y="633"/>
                  </a:lnTo>
                  <a:lnTo>
                    <a:pt x="380" y="631"/>
                  </a:lnTo>
                  <a:lnTo>
                    <a:pt x="378" y="630"/>
                  </a:lnTo>
                  <a:lnTo>
                    <a:pt x="377" y="628"/>
                  </a:lnTo>
                  <a:lnTo>
                    <a:pt x="375" y="628"/>
                  </a:lnTo>
                  <a:lnTo>
                    <a:pt x="374" y="627"/>
                  </a:lnTo>
                  <a:lnTo>
                    <a:pt x="374" y="628"/>
                  </a:lnTo>
                  <a:lnTo>
                    <a:pt x="370" y="628"/>
                  </a:lnTo>
                  <a:lnTo>
                    <a:pt x="369" y="628"/>
                  </a:lnTo>
                  <a:lnTo>
                    <a:pt x="367" y="627"/>
                  </a:lnTo>
                  <a:lnTo>
                    <a:pt x="366" y="627"/>
                  </a:lnTo>
                  <a:lnTo>
                    <a:pt x="366" y="627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3" y="627"/>
                  </a:lnTo>
                  <a:lnTo>
                    <a:pt x="361" y="625"/>
                  </a:lnTo>
                  <a:lnTo>
                    <a:pt x="361" y="624"/>
                  </a:lnTo>
                  <a:lnTo>
                    <a:pt x="359" y="624"/>
                  </a:lnTo>
                  <a:lnTo>
                    <a:pt x="356" y="624"/>
                  </a:lnTo>
                  <a:lnTo>
                    <a:pt x="351" y="627"/>
                  </a:lnTo>
                  <a:lnTo>
                    <a:pt x="350" y="628"/>
                  </a:lnTo>
                  <a:lnTo>
                    <a:pt x="348" y="628"/>
                  </a:lnTo>
                  <a:lnTo>
                    <a:pt x="347" y="628"/>
                  </a:lnTo>
                  <a:lnTo>
                    <a:pt x="347" y="628"/>
                  </a:lnTo>
                  <a:lnTo>
                    <a:pt x="345" y="627"/>
                  </a:lnTo>
                  <a:lnTo>
                    <a:pt x="345" y="627"/>
                  </a:lnTo>
                  <a:lnTo>
                    <a:pt x="345" y="625"/>
                  </a:lnTo>
                  <a:lnTo>
                    <a:pt x="344" y="625"/>
                  </a:lnTo>
                  <a:lnTo>
                    <a:pt x="342" y="624"/>
                  </a:lnTo>
                  <a:lnTo>
                    <a:pt x="339" y="624"/>
                  </a:lnTo>
                  <a:lnTo>
                    <a:pt x="337" y="624"/>
                  </a:lnTo>
                  <a:lnTo>
                    <a:pt x="337" y="624"/>
                  </a:lnTo>
                  <a:lnTo>
                    <a:pt x="336" y="625"/>
                  </a:lnTo>
                  <a:lnTo>
                    <a:pt x="334" y="627"/>
                  </a:lnTo>
                  <a:lnTo>
                    <a:pt x="331" y="630"/>
                  </a:lnTo>
                  <a:lnTo>
                    <a:pt x="331" y="630"/>
                  </a:lnTo>
                  <a:lnTo>
                    <a:pt x="329" y="631"/>
                  </a:lnTo>
                  <a:lnTo>
                    <a:pt x="328" y="631"/>
                  </a:lnTo>
                  <a:lnTo>
                    <a:pt x="326" y="633"/>
                  </a:lnTo>
                  <a:lnTo>
                    <a:pt x="325" y="635"/>
                  </a:lnTo>
                  <a:lnTo>
                    <a:pt x="322" y="635"/>
                  </a:lnTo>
                  <a:lnTo>
                    <a:pt x="320" y="635"/>
                  </a:lnTo>
                  <a:lnTo>
                    <a:pt x="318" y="636"/>
                  </a:lnTo>
                  <a:lnTo>
                    <a:pt x="317" y="638"/>
                  </a:lnTo>
                  <a:lnTo>
                    <a:pt x="317" y="639"/>
                  </a:lnTo>
                  <a:lnTo>
                    <a:pt x="314" y="642"/>
                  </a:lnTo>
                  <a:lnTo>
                    <a:pt x="310" y="644"/>
                  </a:lnTo>
                  <a:lnTo>
                    <a:pt x="309" y="644"/>
                  </a:lnTo>
                  <a:lnTo>
                    <a:pt x="309" y="644"/>
                  </a:lnTo>
                  <a:lnTo>
                    <a:pt x="307" y="644"/>
                  </a:lnTo>
                  <a:lnTo>
                    <a:pt x="307" y="644"/>
                  </a:lnTo>
                  <a:lnTo>
                    <a:pt x="307" y="646"/>
                  </a:lnTo>
                  <a:lnTo>
                    <a:pt x="307" y="649"/>
                  </a:lnTo>
                  <a:lnTo>
                    <a:pt x="309" y="652"/>
                  </a:lnTo>
                  <a:lnTo>
                    <a:pt x="309" y="653"/>
                  </a:lnTo>
                  <a:lnTo>
                    <a:pt x="309" y="653"/>
                  </a:lnTo>
                  <a:lnTo>
                    <a:pt x="310" y="655"/>
                  </a:lnTo>
                  <a:lnTo>
                    <a:pt x="309" y="657"/>
                  </a:lnTo>
                  <a:lnTo>
                    <a:pt x="309" y="657"/>
                  </a:lnTo>
                  <a:lnTo>
                    <a:pt x="306" y="658"/>
                  </a:lnTo>
                  <a:lnTo>
                    <a:pt x="304" y="658"/>
                  </a:lnTo>
                  <a:lnTo>
                    <a:pt x="303" y="658"/>
                  </a:lnTo>
                  <a:lnTo>
                    <a:pt x="301" y="657"/>
                  </a:lnTo>
                  <a:lnTo>
                    <a:pt x="301" y="657"/>
                  </a:lnTo>
                  <a:lnTo>
                    <a:pt x="298" y="653"/>
                  </a:lnTo>
                  <a:lnTo>
                    <a:pt x="295" y="650"/>
                  </a:lnTo>
                  <a:lnTo>
                    <a:pt x="293" y="649"/>
                  </a:lnTo>
                  <a:lnTo>
                    <a:pt x="292" y="647"/>
                  </a:lnTo>
                  <a:lnTo>
                    <a:pt x="290" y="649"/>
                  </a:lnTo>
                  <a:lnTo>
                    <a:pt x="290" y="649"/>
                  </a:lnTo>
                  <a:lnTo>
                    <a:pt x="288" y="650"/>
                  </a:lnTo>
                  <a:lnTo>
                    <a:pt x="288" y="650"/>
                  </a:lnTo>
                  <a:lnTo>
                    <a:pt x="287" y="652"/>
                  </a:lnTo>
                  <a:lnTo>
                    <a:pt x="287" y="653"/>
                  </a:lnTo>
                  <a:lnTo>
                    <a:pt x="287" y="655"/>
                  </a:lnTo>
                  <a:lnTo>
                    <a:pt x="287" y="655"/>
                  </a:lnTo>
                  <a:lnTo>
                    <a:pt x="285" y="657"/>
                  </a:lnTo>
                  <a:lnTo>
                    <a:pt x="284" y="658"/>
                  </a:lnTo>
                  <a:lnTo>
                    <a:pt x="282" y="661"/>
                  </a:lnTo>
                  <a:lnTo>
                    <a:pt x="281" y="665"/>
                  </a:lnTo>
                  <a:lnTo>
                    <a:pt x="281" y="668"/>
                  </a:lnTo>
                  <a:lnTo>
                    <a:pt x="281" y="669"/>
                  </a:lnTo>
                  <a:lnTo>
                    <a:pt x="282" y="669"/>
                  </a:lnTo>
                  <a:lnTo>
                    <a:pt x="284" y="671"/>
                  </a:lnTo>
                  <a:lnTo>
                    <a:pt x="284" y="672"/>
                  </a:lnTo>
                  <a:lnTo>
                    <a:pt x="284" y="672"/>
                  </a:lnTo>
                  <a:lnTo>
                    <a:pt x="282" y="674"/>
                  </a:lnTo>
                  <a:lnTo>
                    <a:pt x="281" y="676"/>
                  </a:lnTo>
                  <a:lnTo>
                    <a:pt x="279" y="679"/>
                  </a:lnTo>
                  <a:lnTo>
                    <a:pt x="277" y="682"/>
                  </a:lnTo>
                  <a:lnTo>
                    <a:pt x="279" y="685"/>
                  </a:lnTo>
                  <a:lnTo>
                    <a:pt x="281" y="687"/>
                  </a:lnTo>
                  <a:lnTo>
                    <a:pt x="284" y="688"/>
                  </a:lnTo>
                  <a:lnTo>
                    <a:pt x="284" y="688"/>
                  </a:lnTo>
                  <a:lnTo>
                    <a:pt x="285" y="691"/>
                  </a:lnTo>
                  <a:lnTo>
                    <a:pt x="285" y="693"/>
                  </a:lnTo>
                  <a:lnTo>
                    <a:pt x="285" y="694"/>
                  </a:lnTo>
                  <a:lnTo>
                    <a:pt x="285" y="694"/>
                  </a:lnTo>
                  <a:lnTo>
                    <a:pt x="287" y="696"/>
                  </a:lnTo>
                  <a:lnTo>
                    <a:pt x="287" y="698"/>
                  </a:lnTo>
                  <a:lnTo>
                    <a:pt x="288" y="698"/>
                  </a:lnTo>
                  <a:lnTo>
                    <a:pt x="290" y="696"/>
                  </a:lnTo>
                  <a:lnTo>
                    <a:pt x="292" y="696"/>
                  </a:lnTo>
                  <a:lnTo>
                    <a:pt x="296" y="698"/>
                  </a:lnTo>
                  <a:lnTo>
                    <a:pt x="299" y="698"/>
                  </a:lnTo>
                  <a:lnTo>
                    <a:pt x="299" y="698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6" y="705"/>
                  </a:lnTo>
                  <a:lnTo>
                    <a:pt x="306" y="707"/>
                  </a:lnTo>
                  <a:lnTo>
                    <a:pt x="307" y="710"/>
                  </a:lnTo>
                  <a:lnTo>
                    <a:pt x="309" y="712"/>
                  </a:lnTo>
                  <a:lnTo>
                    <a:pt x="312" y="715"/>
                  </a:lnTo>
                  <a:lnTo>
                    <a:pt x="312" y="717"/>
                  </a:lnTo>
                  <a:lnTo>
                    <a:pt x="310" y="717"/>
                  </a:lnTo>
                  <a:lnTo>
                    <a:pt x="309" y="717"/>
                  </a:lnTo>
                  <a:lnTo>
                    <a:pt x="307" y="717"/>
                  </a:lnTo>
                  <a:lnTo>
                    <a:pt x="307" y="715"/>
                  </a:lnTo>
                  <a:lnTo>
                    <a:pt x="306" y="715"/>
                  </a:lnTo>
                  <a:lnTo>
                    <a:pt x="306" y="715"/>
                  </a:lnTo>
                  <a:lnTo>
                    <a:pt x="306" y="717"/>
                  </a:lnTo>
                  <a:lnTo>
                    <a:pt x="304" y="717"/>
                  </a:lnTo>
                  <a:lnTo>
                    <a:pt x="306" y="718"/>
                  </a:lnTo>
                  <a:lnTo>
                    <a:pt x="306" y="718"/>
                  </a:lnTo>
                  <a:lnTo>
                    <a:pt x="306" y="720"/>
                  </a:lnTo>
                  <a:lnTo>
                    <a:pt x="306" y="720"/>
                  </a:lnTo>
                  <a:lnTo>
                    <a:pt x="309" y="720"/>
                  </a:lnTo>
                  <a:lnTo>
                    <a:pt x="312" y="721"/>
                  </a:lnTo>
                  <a:lnTo>
                    <a:pt x="315" y="723"/>
                  </a:lnTo>
                  <a:lnTo>
                    <a:pt x="315" y="723"/>
                  </a:lnTo>
                  <a:lnTo>
                    <a:pt x="315" y="724"/>
                  </a:lnTo>
                  <a:lnTo>
                    <a:pt x="314" y="724"/>
                  </a:lnTo>
                  <a:lnTo>
                    <a:pt x="314" y="726"/>
                  </a:lnTo>
                  <a:lnTo>
                    <a:pt x="314" y="726"/>
                  </a:lnTo>
                  <a:lnTo>
                    <a:pt x="309" y="728"/>
                  </a:lnTo>
                  <a:lnTo>
                    <a:pt x="309" y="728"/>
                  </a:lnTo>
                  <a:lnTo>
                    <a:pt x="307" y="728"/>
                  </a:lnTo>
                  <a:lnTo>
                    <a:pt x="307" y="729"/>
                  </a:lnTo>
                  <a:lnTo>
                    <a:pt x="307" y="729"/>
                  </a:lnTo>
                  <a:lnTo>
                    <a:pt x="309" y="731"/>
                  </a:lnTo>
                  <a:lnTo>
                    <a:pt x="309" y="731"/>
                  </a:lnTo>
                  <a:lnTo>
                    <a:pt x="307" y="731"/>
                  </a:lnTo>
                  <a:lnTo>
                    <a:pt x="307" y="731"/>
                  </a:lnTo>
                  <a:lnTo>
                    <a:pt x="306" y="731"/>
                  </a:lnTo>
                  <a:lnTo>
                    <a:pt x="306" y="731"/>
                  </a:lnTo>
                  <a:lnTo>
                    <a:pt x="304" y="731"/>
                  </a:lnTo>
                  <a:lnTo>
                    <a:pt x="301" y="734"/>
                  </a:lnTo>
                  <a:lnTo>
                    <a:pt x="299" y="734"/>
                  </a:lnTo>
                  <a:lnTo>
                    <a:pt x="298" y="734"/>
                  </a:lnTo>
                  <a:lnTo>
                    <a:pt x="295" y="735"/>
                  </a:lnTo>
                  <a:lnTo>
                    <a:pt x="295" y="735"/>
                  </a:lnTo>
                  <a:lnTo>
                    <a:pt x="293" y="735"/>
                  </a:lnTo>
                  <a:lnTo>
                    <a:pt x="293" y="735"/>
                  </a:lnTo>
                  <a:lnTo>
                    <a:pt x="292" y="737"/>
                  </a:lnTo>
                  <a:lnTo>
                    <a:pt x="292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7"/>
                  </a:lnTo>
                  <a:lnTo>
                    <a:pt x="292" y="739"/>
                  </a:lnTo>
                  <a:lnTo>
                    <a:pt x="290" y="739"/>
                  </a:lnTo>
                  <a:lnTo>
                    <a:pt x="290" y="739"/>
                  </a:lnTo>
                  <a:lnTo>
                    <a:pt x="290" y="740"/>
                  </a:lnTo>
                  <a:lnTo>
                    <a:pt x="288" y="740"/>
                  </a:lnTo>
                  <a:lnTo>
                    <a:pt x="288" y="742"/>
                  </a:lnTo>
                  <a:lnTo>
                    <a:pt x="288" y="743"/>
                  </a:lnTo>
                  <a:lnTo>
                    <a:pt x="287" y="745"/>
                  </a:lnTo>
                  <a:lnTo>
                    <a:pt x="287" y="746"/>
                  </a:lnTo>
                  <a:lnTo>
                    <a:pt x="285" y="748"/>
                  </a:lnTo>
                  <a:lnTo>
                    <a:pt x="285" y="750"/>
                  </a:lnTo>
                  <a:lnTo>
                    <a:pt x="284" y="751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2" y="751"/>
                  </a:lnTo>
                  <a:lnTo>
                    <a:pt x="281" y="753"/>
                  </a:lnTo>
                  <a:lnTo>
                    <a:pt x="279" y="753"/>
                  </a:lnTo>
                  <a:lnTo>
                    <a:pt x="279" y="754"/>
                  </a:lnTo>
                  <a:lnTo>
                    <a:pt x="279" y="756"/>
                  </a:lnTo>
                  <a:lnTo>
                    <a:pt x="279" y="757"/>
                  </a:lnTo>
                  <a:lnTo>
                    <a:pt x="279" y="757"/>
                  </a:lnTo>
                  <a:lnTo>
                    <a:pt x="282" y="757"/>
                  </a:lnTo>
                  <a:lnTo>
                    <a:pt x="284" y="759"/>
                  </a:lnTo>
                  <a:lnTo>
                    <a:pt x="285" y="761"/>
                  </a:lnTo>
                  <a:lnTo>
                    <a:pt x="287" y="762"/>
                  </a:lnTo>
                  <a:lnTo>
                    <a:pt x="287" y="764"/>
                  </a:lnTo>
                  <a:lnTo>
                    <a:pt x="288" y="765"/>
                  </a:lnTo>
                  <a:lnTo>
                    <a:pt x="290" y="769"/>
                  </a:lnTo>
                  <a:lnTo>
                    <a:pt x="290" y="773"/>
                  </a:lnTo>
                  <a:lnTo>
                    <a:pt x="292" y="769"/>
                  </a:lnTo>
                  <a:lnTo>
                    <a:pt x="293" y="767"/>
                  </a:lnTo>
                  <a:lnTo>
                    <a:pt x="292" y="769"/>
                  </a:lnTo>
                  <a:lnTo>
                    <a:pt x="292" y="770"/>
                  </a:lnTo>
                  <a:lnTo>
                    <a:pt x="290" y="773"/>
                  </a:lnTo>
                  <a:lnTo>
                    <a:pt x="290" y="776"/>
                  </a:lnTo>
                  <a:lnTo>
                    <a:pt x="290" y="778"/>
                  </a:lnTo>
                  <a:lnTo>
                    <a:pt x="290" y="778"/>
                  </a:lnTo>
                  <a:lnTo>
                    <a:pt x="290" y="783"/>
                  </a:lnTo>
                  <a:lnTo>
                    <a:pt x="290" y="783"/>
                  </a:lnTo>
                  <a:lnTo>
                    <a:pt x="292" y="783"/>
                  </a:lnTo>
                  <a:lnTo>
                    <a:pt x="292" y="784"/>
                  </a:lnTo>
                  <a:lnTo>
                    <a:pt x="293" y="786"/>
                  </a:lnTo>
                  <a:lnTo>
                    <a:pt x="293" y="787"/>
                  </a:lnTo>
                  <a:lnTo>
                    <a:pt x="295" y="789"/>
                  </a:lnTo>
                  <a:lnTo>
                    <a:pt x="295" y="789"/>
                  </a:lnTo>
                  <a:lnTo>
                    <a:pt x="299" y="794"/>
                  </a:lnTo>
                  <a:lnTo>
                    <a:pt x="301" y="797"/>
                  </a:lnTo>
                  <a:lnTo>
                    <a:pt x="303" y="798"/>
                  </a:lnTo>
                  <a:lnTo>
                    <a:pt x="303" y="800"/>
                  </a:lnTo>
                  <a:lnTo>
                    <a:pt x="304" y="802"/>
                  </a:lnTo>
                  <a:lnTo>
                    <a:pt x="304" y="802"/>
                  </a:lnTo>
                  <a:lnTo>
                    <a:pt x="306" y="803"/>
                  </a:lnTo>
                  <a:lnTo>
                    <a:pt x="306" y="803"/>
                  </a:lnTo>
                  <a:lnTo>
                    <a:pt x="304" y="806"/>
                  </a:lnTo>
                  <a:lnTo>
                    <a:pt x="303" y="806"/>
                  </a:lnTo>
                  <a:lnTo>
                    <a:pt x="303" y="808"/>
                  </a:lnTo>
                  <a:lnTo>
                    <a:pt x="299" y="809"/>
                  </a:lnTo>
                  <a:lnTo>
                    <a:pt x="298" y="809"/>
                  </a:lnTo>
                  <a:lnTo>
                    <a:pt x="298" y="811"/>
                  </a:lnTo>
                  <a:lnTo>
                    <a:pt x="296" y="814"/>
                  </a:lnTo>
                  <a:lnTo>
                    <a:pt x="295" y="814"/>
                  </a:lnTo>
                  <a:lnTo>
                    <a:pt x="292" y="813"/>
                  </a:lnTo>
                  <a:lnTo>
                    <a:pt x="290" y="813"/>
                  </a:lnTo>
                  <a:lnTo>
                    <a:pt x="288" y="813"/>
                  </a:lnTo>
                  <a:lnTo>
                    <a:pt x="287" y="811"/>
                  </a:lnTo>
                  <a:lnTo>
                    <a:pt x="287" y="809"/>
                  </a:lnTo>
                  <a:lnTo>
                    <a:pt x="285" y="808"/>
                  </a:lnTo>
                  <a:lnTo>
                    <a:pt x="284" y="808"/>
                  </a:lnTo>
                  <a:lnTo>
                    <a:pt x="284" y="806"/>
                  </a:lnTo>
                  <a:lnTo>
                    <a:pt x="284" y="806"/>
                  </a:lnTo>
                  <a:lnTo>
                    <a:pt x="282" y="806"/>
                  </a:lnTo>
                  <a:lnTo>
                    <a:pt x="281" y="805"/>
                  </a:lnTo>
                  <a:lnTo>
                    <a:pt x="279" y="803"/>
                  </a:lnTo>
                  <a:lnTo>
                    <a:pt x="279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6" y="802"/>
                  </a:lnTo>
                  <a:lnTo>
                    <a:pt x="274" y="802"/>
                  </a:lnTo>
                  <a:lnTo>
                    <a:pt x="274" y="802"/>
                  </a:lnTo>
                  <a:lnTo>
                    <a:pt x="273" y="800"/>
                  </a:lnTo>
                  <a:lnTo>
                    <a:pt x="271" y="800"/>
                  </a:lnTo>
                  <a:lnTo>
                    <a:pt x="271" y="800"/>
                  </a:lnTo>
                  <a:lnTo>
                    <a:pt x="269" y="800"/>
                  </a:lnTo>
                  <a:lnTo>
                    <a:pt x="268" y="800"/>
                  </a:lnTo>
                  <a:lnTo>
                    <a:pt x="268" y="798"/>
                  </a:lnTo>
                  <a:lnTo>
                    <a:pt x="266" y="798"/>
                  </a:lnTo>
                  <a:lnTo>
                    <a:pt x="265" y="797"/>
                  </a:lnTo>
                  <a:lnTo>
                    <a:pt x="263" y="797"/>
                  </a:lnTo>
                  <a:lnTo>
                    <a:pt x="263" y="795"/>
                  </a:lnTo>
                  <a:lnTo>
                    <a:pt x="265" y="794"/>
                  </a:lnTo>
                  <a:lnTo>
                    <a:pt x="265" y="792"/>
                  </a:lnTo>
                  <a:lnTo>
                    <a:pt x="265" y="791"/>
                  </a:lnTo>
                  <a:lnTo>
                    <a:pt x="263" y="791"/>
                  </a:lnTo>
                  <a:lnTo>
                    <a:pt x="262" y="791"/>
                  </a:lnTo>
                  <a:lnTo>
                    <a:pt x="258" y="791"/>
                  </a:lnTo>
                  <a:lnTo>
                    <a:pt x="257" y="789"/>
                  </a:lnTo>
                  <a:lnTo>
                    <a:pt x="257" y="789"/>
                  </a:lnTo>
                  <a:lnTo>
                    <a:pt x="255" y="787"/>
                  </a:lnTo>
                  <a:lnTo>
                    <a:pt x="254" y="787"/>
                  </a:lnTo>
                  <a:lnTo>
                    <a:pt x="252" y="787"/>
                  </a:lnTo>
                  <a:lnTo>
                    <a:pt x="252" y="787"/>
                  </a:lnTo>
                  <a:lnTo>
                    <a:pt x="251" y="789"/>
                  </a:lnTo>
                  <a:lnTo>
                    <a:pt x="251" y="787"/>
                  </a:lnTo>
                  <a:lnTo>
                    <a:pt x="249" y="787"/>
                  </a:lnTo>
                  <a:lnTo>
                    <a:pt x="247" y="787"/>
                  </a:lnTo>
                  <a:lnTo>
                    <a:pt x="247" y="787"/>
                  </a:lnTo>
                  <a:lnTo>
                    <a:pt x="244" y="787"/>
                  </a:lnTo>
                  <a:lnTo>
                    <a:pt x="243" y="789"/>
                  </a:lnTo>
                  <a:lnTo>
                    <a:pt x="241" y="789"/>
                  </a:lnTo>
                  <a:lnTo>
                    <a:pt x="240" y="789"/>
                  </a:lnTo>
                  <a:lnTo>
                    <a:pt x="240" y="791"/>
                  </a:lnTo>
                  <a:lnTo>
                    <a:pt x="238" y="791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5" y="786"/>
                  </a:lnTo>
                  <a:lnTo>
                    <a:pt x="233" y="786"/>
                  </a:lnTo>
                  <a:lnTo>
                    <a:pt x="230" y="784"/>
                  </a:lnTo>
                  <a:lnTo>
                    <a:pt x="227" y="783"/>
                  </a:lnTo>
                  <a:lnTo>
                    <a:pt x="225" y="781"/>
                  </a:lnTo>
                  <a:lnTo>
                    <a:pt x="225" y="781"/>
                  </a:lnTo>
                  <a:lnTo>
                    <a:pt x="224" y="780"/>
                  </a:lnTo>
                  <a:lnTo>
                    <a:pt x="222" y="780"/>
                  </a:lnTo>
                  <a:lnTo>
                    <a:pt x="221" y="780"/>
                  </a:lnTo>
                  <a:lnTo>
                    <a:pt x="219" y="780"/>
                  </a:lnTo>
                  <a:lnTo>
                    <a:pt x="217" y="778"/>
                  </a:lnTo>
                  <a:lnTo>
                    <a:pt x="214" y="778"/>
                  </a:lnTo>
                  <a:lnTo>
                    <a:pt x="213" y="780"/>
                  </a:lnTo>
                  <a:lnTo>
                    <a:pt x="213" y="780"/>
                  </a:lnTo>
                  <a:lnTo>
                    <a:pt x="211" y="780"/>
                  </a:lnTo>
                  <a:lnTo>
                    <a:pt x="205" y="778"/>
                  </a:lnTo>
                  <a:lnTo>
                    <a:pt x="203" y="778"/>
                  </a:lnTo>
                  <a:lnTo>
                    <a:pt x="202" y="776"/>
                  </a:lnTo>
                  <a:lnTo>
                    <a:pt x="197" y="776"/>
                  </a:lnTo>
                  <a:lnTo>
                    <a:pt x="195" y="775"/>
                  </a:lnTo>
                  <a:lnTo>
                    <a:pt x="194" y="775"/>
                  </a:lnTo>
                  <a:lnTo>
                    <a:pt x="191" y="773"/>
                  </a:lnTo>
                  <a:lnTo>
                    <a:pt x="189" y="773"/>
                  </a:lnTo>
                  <a:lnTo>
                    <a:pt x="187" y="773"/>
                  </a:lnTo>
                  <a:lnTo>
                    <a:pt x="184" y="773"/>
                  </a:lnTo>
                  <a:lnTo>
                    <a:pt x="183" y="773"/>
                  </a:lnTo>
                  <a:lnTo>
                    <a:pt x="183" y="775"/>
                  </a:lnTo>
                  <a:lnTo>
                    <a:pt x="181" y="775"/>
                  </a:lnTo>
                  <a:lnTo>
                    <a:pt x="180" y="775"/>
                  </a:lnTo>
                  <a:lnTo>
                    <a:pt x="175" y="770"/>
                  </a:lnTo>
                  <a:lnTo>
                    <a:pt x="172" y="767"/>
                  </a:lnTo>
                  <a:lnTo>
                    <a:pt x="164" y="761"/>
                  </a:lnTo>
                  <a:lnTo>
                    <a:pt x="162" y="759"/>
                  </a:lnTo>
                  <a:lnTo>
                    <a:pt x="158" y="759"/>
                  </a:lnTo>
                  <a:lnTo>
                    <a:pt x="156" y="757"/>
                  </a:lnTo>
                  <a:lnTo>
                    <a:pt x="151" y="753"/>
                  </a:lnTo>
                  <a:lnTo>
                    <a:pt x="148" y="753"/>
                  </a:lnTo>
                  <a:lnTo>
                    <a:pt x="146" y="753"/>
                  </a:lnTo>
                  <a:lnTo>
                    <a:pt x="146" y="753"/>
                  </a:lnTo>
                  <a:lnTo>
                    <a:pt x="145" y="753"/>
                  </a:lnTo>
                  <a:lnTo>
                    <a:pt x="143" y="751"/>
                  </a:lnTo>
                  <a:lnTo>
                    <a:pt x="143" y="750"/>
                  </a:lnTo>
                  <a:lnTo>
                    <a:pt x="142" y="748"/>
                  </a:lnTo>
                  <a:lnTo>
                    <a:pt x="137" y="746"/>
                  </a:lnTo>
                  <a:lnTo>
                    <a:pt x="134" y="745"/>
                  </a:lnTo>
                  <a:lnTo>
                    <a:pt x="134" y="745"/>
                  </a:lnTo>
                  <a:lnTo>
                    <a:pt x="134" y="743"/>
                  </a:lnTo>
                  <a:lnTo>
                    <a:pt x="137" y="743"/>
                  </a:lnTo>
                  <a:lnTo>
                    <a:pt x="137" y="742"/>
                  </a:lnTo>
                  <a:lnTo>
                    <a:pt x="135" y="742"/>
                  </a:lnTo>
                  <a:lnTo>
                    <a:pt x="135" y="742"/>
                  </a:lnTo>
                  <a:lnTo>
                    <a:pt x="134" y="740"/>
                  </a:lnTo>
                  <a:lnTo>
                    <a:pt x="135" y="740"/>
                  </a:lnTo>
                  <a:lnTo>
                    <a:pt x="137" y="740"/>
                  </a:lnTo>
                  <a:lnTo>
                    <a:pt x="139" y="740"/>
                  </a:lnTo>
                  <a:lnTo>
                    <a:pt x="140" y="742"/>
                  </a:lnTo>
                  <a:lnTo>
                    <a:pt x="142" y="742"/>
                  </a:lnTo>
                  <a:lnTo>
                    <a:pt x="142" y="742"/>
                  </a:lnTo>
                  <a:lnTo>
                    <a:pt x="148" y="740"/>
                  </a:lnTo>
                  <a:lnTo>
                    <a:pt x="148" y="740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7"/>
                  </a:lnTo>
                  <a:lnTo>
                    <a:pt x="148" y="735"/>
                  </a:lnTo>
                  <a:lnTo>
                    <a:pt x="151" y="732"/>
                  </a:lnTo>
                  <a:lnTo>
                    <a:pt x="153" y="729"/>
                  </a:lnTo>
                  <a:lnTo>
                    <a:pt x="153" y="729"/>
                  </a:lnTo>
                  <a:lnTo>
                    <a:pt x="154" y="729"/>
                  </a:lnTo>
                  <a:lnTo>
                    <a:pt x="154" y="729"/>
                  </a:lnTo>
                  <a:lnTo>
                    <a:pt x="154" y="731"/>
                  </a:lnTo>
                  <a:lnTo>
                    <a:pt x="154" y="729"/>
                  </a:lnTo>
                  <a:lnTo>
                    <a:pt x="156" y="728"/>
                  </a:lnTo>
                  <a:lnTo>
                    <a:pt x="158" y="728"/>
                  </a:lnTo>
                  <a:lnTo>
                    <a:pt x="159" y="728"/>
                  </a:lnTo>
                  <a:lnTo>
                    <a:pt x="161" y="728"/>
                  </a:lnTo>
                  <a:lnTo>
                    <a:pt x="158" y="724"/>
                  </a:lnTo>
                  <a:lnTo>
                    <a:pt x="154" y="723"/>
                  </a:lnTo>
                  <a:lnTo>
                    <a:pt x="153" y="723"/>
                  </a:lnTo>
                  <a:lnTo>
                    <a:pt x="151" y="721"/>
                  </a:lnTo>
                  <a:lnTo>
                    <a:pt x="150" y="720"/>
                  </a:lnTo>
                  <a:lnTo>
                    <a:pt x="150" y="718"/>
                  </a:lnTo>
                  <a:lnTo>
                    <a:pt x="151" y="718"/>
                  </a:lnTo>
                  <a:lnTo>
                    <a:pt x="153" y="718"/>
                  </a:lnTo>
                  <a:lnTo>
                    <a:pt x="156" y="717"/>
                  </a:lnTo>
                  <a:lnTo>
                    <a:pt x="156" y="717"/>
                  </a:lnTo>
                  <a:lnTo>
                    <a:pt x="158" y="717"/>
                  </a:lnTo>
                  <a:lnTo>
                    <a:pt x="161" y="718"/>
                  </a:lnTo>
                  <a:lnTo>
                    <a:pt x="161" y="717"/>
                  </a:lnTo>
                  <a:lnTo>
                    <a:pt x="159" y="715"/>
                  </a:lnTo>
                  <a:lnTo>
                    <a:pt x="162" y="713"/>
                  </a:lnTo>
                  <a:lnTo>
                    <a:pt x="165" y="713"/>
                  </a:lnTo>
                  <a:lnTo>
                    <a:pt x="169" y="710"/>
                  </a:lnTo>
                  <a:lnTo>
                    <a:pt x="172" y="710"/>
                  </a:lnTo>
                  <a:lnTo>
                    <a:pt x="172" y="710"/>
                  </a:lnTo>
                  <a:lnTo>
                    <a:pt x="172" y="709"/>
                  </a:lnTo>
                  <a:lnTo>
                    <a:pt x="172" y="707"/>
                  </a:lnTo>
                  <a:lnTo>
                    <a:pt x="170" y="707"/>
                  </a:lnTo>
                  <a:lnTo>
                    <a:pt x="169" y="707"/>
                  </a:lnTo>
                  <a:lnTo>
                    <a:pt x="167" y="709"/>
                  </a:lnTo>
                  <a:lnTo>
                    <a:pt x="162" y="709"/>
                  </a:lnTo>
                  <a:lnTo>
                    <a:pt x="161" y="709"/>
                  </a:lnTo>
                  <a:lnTo>
                    <a:pt x="162" y="707"/>
                  </a:lnTo>
                  <a:lnTo>
                    <a:pt x="164" y="707"/>
                  </a:lnTo>
                  <a:lnTo>
                    <a:pt x="164" y="707"/>
                  </a:lnTo>
                  <a:lnTo>
                    <a:pt x="161" y="707"/>
                  </a:lnTo>
                  <a:lnTo>
                    <a:pt x="161" y="709"/>
                  </a:lnTo>
                  <a:lnTo>
                    <a:pt x="156" y="710"/>
                  </a:lnTo>
                  <a:lnTo>
                    <a:pt x="156" y="709"/>
                  </a:lnTo>
                  <a:lnTo>
                    <a:pt x="156" y="709"/>
                  </a:lnTo>
                  <a:lnTo>
                    <a:pt x="156" y="707"/>
                  </a:lnTo>
                  <a:lnTo>
                    <a:pt x="158" y="707"/>
                  </a:lnTo>
                  <a:lnTo>
                    <a:pt x="158" y="707"/>
                  </a:lnTo>
                  <a:lnTo>
                    <a:pt x="158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4"/>
                  </a:lnTo>
                  <a:lnTo>
                    <a:pt x="158" y="704"/>
                  </a:lnTo>
                  <a:lnTo>
                    <a:pt x="158" y="702"/>
                  </a:lnTo>
                  <a:lnTo>
                    <a:pt x="158" y="701"/>
                  </a:lnTo>
                  <a:lnTo>
                    <a:pt x="159" y="701"/>
                  </a:lnTo>
                  <a:lnTo>
                    <a:pt x="161" y="699"/>
                  </a:lnTo>
                  <a:lnTo>
                    <a:pt x="162" y="699"/>
                  </a:lnTo>
                  <a:lnTo>
                    <a:pt x="164" y="698"/>
                  </a:lnTo>
                  <a:lnTo>
                    <a:pt x="165" y="696"/>
                  </a:lnTo>
                  <a:lnTo>
                    <a:pt x="165" y="696"/>
                  </a:lnTo>
                  <a:lnTo>
                    <a:pt x="169" y="696"/>
                  </a:lnTo>
                  <a:lnTo>
                    <a:pt x="170" y="696"/>
                  </a:lnTo>
                  <a:lnTo>
                    <a:pt x="173" y="696"/>
                  </a:lnTo>
                  <a:lnTo>
                    <a:pt x="176" y="696"/>
                  </a:lnTo>
                  <a:lnTo>
                    <a:pt x="178" y="696"/>
                  </a:lnTo>
                  <a:lnTo>
                    <a:pt x="178" y="694"/>
                  </a:lnTo>
                  <a:lnTo>
                    <a:pt x="178" y="693"/>
                  </a:lnTo>
                  <a:lnTo>
                    <a:pt x="180" y="693"/>
                  </a:lnTo>
                  <a:lnTo>
                    <a:pt x="180" y="690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0" y="688"/>
                  </a:lnTo>
                  <a:lnTo>
                    <a:pt x="180" y="688"/>
                  </a:lnTo>
                  <a:lnTo>
                    <a:pt x="180" y="687"/>
                  </a:lnTo>
                  <a:lnTo>
                    <a:pt x="180" y="687"/>
                  </a:lnTo>
                  <a:lnTo>
                    <a:pt x="180" y="685"/>
                  </a:lnTo>
                  <a:lnTo>
                    <a:pt x="180" y="683"/>
                  </a:lnTo>
                  <a:lnTo>
                    <a:pt x="180" y="683"/>
                  </a:lnTo>
                  <a:lnTo>
                    <a:pt x="178" y="682"/>
                  </a:lnTo>
                  <a:lnTo>
                    <a:pt x="176" y="682"/>
                  </a:lnTo>
                  <a:lnTo>
                    <a:pt x="176" y="680"/>
                  </a:lnTo>
                  <a:lnTo>
                    <a:pt x="178" y="679"/>
                  </a:lnTo>
                  <a:lnTo>
                    <a:pt x="178" y="679"/>
                  </a:lnTo>
                  <a:lnTo>
                    <a:pt x="180" y="679"/>
                  </a:lnTo>
                  <a:lnTo>
                    <a:pt x="181" y="679"/>
                  </a:lnTo>
                  <a:lnTo>
                    <a:pt x="181" y="679"/>
                  </a:lnTo>
                  <a:lnTo>
                    <a:pt x="183" y="677"/>
                  </a:lnTo>
                  <a:lnTo>
                    <a:pt x="181" y="677"/>
                  </a:lnTo>
                  <a:lnTo>
                    <a:pt x="180" y="677"/>
                  </a:lnTo>
                  <a:lnTo>
                    <a:pt x="178" y="676"/>
                  </a:lnTo>
                  <a:lnTo>
                    <a:pt x="178" y="676"/>
                  </a:lnTo>
                  <a:lnTo>
                    <a:pt x="178" y="674"/>
                  </a:lnTo>
                  <a:lnTo>
                    <a:pt x="178" y="674"/>
                  </a:lnTo>
                  <a:lnTo>
                    <a:pt x="180" y="674"/>
                  </a:lnTo>
                  <a:lnTo>
                    <a:pt x="181" y="672"/>
                  </a:lnTo>
                  <a:lnTo>
                    <a:pt x="183" y="671"/>
                  </a:lnTo>
                  <a:lnTo>
                    <a:pt x="183" y="669"/>
                  </a:lnTo>
                  <a:lnTo>
                    <a:pt x="184" y="669"/>
                  </a:lnTo>
                  <a:lnTo>
                    <a:pt x="184" y="668"/>
                  </a:lnTo>
                  <a:lnTo>
                    <a:pt x="183" y="666"/>
                  </a:lnTo>
                  <a:lnTo>
                    <a:pt x="183" y="665"/>
                  </a:lnTo>
                  <a:lnTo>
                    <a:pt x="183" y="665"/>
                  </a:lnTo>
                  <a:lnTo>
                    <a:pt x="183" y="663"/>
                  </a:lnTo>
                  <a:lnTo>
                    <a:pt x="183" y="663"/>
                  </a:lnTo>
                  <a:lnTo>
                    <a:pt x="181" y="663"/>
                  </a:lnTo>
                  <a:lnTo>
                    <a:pt x="180" y="665"/>
                  </a:lnTo>
                  <a:lnTo>
                    <a:pt x="178" y="665"/>
                  </a:lnTo>
                  <a:lnTo>
                    <a:pt x="176" y="663"/>
                  </a:lnTo>
                  <a:lnTo>
                    <a:pt x="175" y="661"/>
                  </a:lnTo>
                  <a:lnTo>
                    <a:pt x="173" y="661"/>
                  </a:lnTo>
                  <a:lnTo>
                    <a:pt x="172" y="660"/>
                  </a:lnTo>
                  <a:lnTo>
                    <a:pt x="172" y="660"/>
                  </a:lnTo>
                  <a:lnTo>
                    <a:pt x="170" y="658"/>
                  </a:lnTo>
                  <a:lnTo>
                    <a:pt x="170" y="658"/>
                  </a:lnTo>
                  <a:lnTo>
                    <a:pt x="169" y="658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4" y="658"/>
                  </a:lnTo>
                  <a:lnTo>
                    <a:pt x="162" y="657"/>
                  </a:lnTo>
                  <a:lnTo>
                    <a:pt x="161" y="657"/>
                  </a:lnTo>
                  <a:lnTo>
                    <a:pt x="159" y="657"/>
                  </a:lnTo>
                  <a:lnTo>
                    <a:pt x="158" y="655"/>
                  </a:lnTo>
                  <a:lnTo>
                    <a:pt x="156" y="655"/>
                  </a:lnTo>
                  <a:lnTo>
                    <a:pt x="156" y="655"/>
                  </a:lnTo>
                  <a:lnTo>
                    <a:pt x="156" y="657"/>
                  </a:lnTo>
                  <a:lnTo>
                    <a:pt x="156" y="657"/>
                  </a:lnTo>
                  <a:lnTo>
                    <a:pt x="154" y="657"/>
                  </a:lnTo>
                  <a:lnTo>
                    <a:pt x="154" y="657"/>
                  </a:lnTo>
                  <a:lnTo>
                    <a:pt x="153" y="657"/>
                  </a:lnTo>
                  <a:lnTo>
                    <a:pt x="148" y="653"/>
                  </a:lnTo>
                  <a:lnTo>
                    <a:pt x="148" y="652"/>
                  </a:lnTo>
                  <a:lnTo>
                    <a:pt x="146" y="650"/>
                  </a:lnTo>
                  <a:lnTo>
                    <a:pt x="146" y="649"/>
                  </a:lnTo>
                  <a:lnTo>
                    <a:pt x="145" y="647"/>
                  </a:lnTo>
                  <a:lnTo>
                    <a:pt x="143" y="647"/>
                  </a:lnTo>
                  <a:lnTo>
                    <a:pt x="142" y="649"/>
                  </a:lnTo>
                  <a:lnTo>
                    <a:pt x="142" y="649"/>
                  </a:lnTo>
                  <a:lnTo>
                    <a:pt x="140" y="649"/>
                  </a:lnTo>
                  <a:lnTo>
                    <a:pt x="139" y="649"/>
                  </a:lnTo>
                  <a:lnTo>
                    <a:pt x="135" y="650"/>
                  </a:lnTo>
                  <a:lnTo>
                    <a:pt x="134" y="650"/>
                  </a:lnTo>
                  <a:lnTo>
                    <a:pt x="134" y="652"/>
                  </a:lnTo>
                  <a:lnTo>
                    <a:pt x="132" y="652"/>
                  </a:lnTo>
                  <a:lnTo>
                    <a:pt x="131" y="650"/>
                  </a:lnTo>
                  <a:lnTo>
                    <a:pt x="129" y="650"/>
                  </a:lnTo>
                  <a:lnTo>
                    <a:pt x="129" y="650"/>
                  </a:lnTo>
                  <a:lnTo>
                    <a:pt x="128" y="650"/>
                  </a:lnTo>
                  <a:lnTo>
                    <a:pt x="128" y="649"/>
                  </a:lnTo>
                  <a:lnTo>
                    <a:pt x="126" y="649"/>
                  </a:lnTo>
                  <a:lnTo>
                    <a:pt x="124" y="647"/>
                  </a:lnTo>
                  <a:lnTo>
                    <a:pt x="123" y="647"/>
                  </a:lnTo>
                  <a:lnTo>
                    <a:pt x="121" y="649"/>
                  </a:lnTo>
                  <a:lnTo>
                    <a:pt x="120" y="649"/>
                  </a:lnTo>
                  <a:lnTo>
                    <a:pt x="118" y="649"/>
                  </a:lnTo>
                  <a:lnTo>
                    <a:pt x="118" y="647"/>
                  </a:lnTo>
                  <a:lnTo>
                    <a:pt x="117" y="647"/>
                  </a:lnTo>
                  <a:lnTo>
                    <a:pt x="115" y="646"/>
                  </a:lnTo>
                  <a:lnTo>
                    <a:pt x="115" y="644"/>
                  </a:lnTo>
                  <a:lnTo>
                    <a:pt x="115" y="644"/>
                  </a:lnTo>
                  <a:lnTo>
                    <a:pt x="117" y="642"/>
                  </a:lnTo>
                  <a:lnTo>
                    <a:pt x="117" y="642"/>
                  </a:lnTo>
                  <a:lnTo>
                    <a:pt x="115" y="641"/>
                  </a:lnTo>
                  <a:lnTo>
                    <a:pt x="115" y="641"/>
                  </a:lnTo>
                  <a:lnTo>
                    <a:pt x="115" y="639"/>
                  </a:lnTo>
                  <a:lnTo>
                    <a:pt x="115" y="638"/>
                  </a:lnTo>
                  <a:lnTo>
                    <a:pt x="113" y="638"/>
                  </a:lnTo>
                  <a:lnTo>
                    <a:pt x="115" y="636"/>
                  </a:lnTo>
                  <a:lnTo>
                    <a:pt x="115" y="636"/>
                  </a:lnTo>
                  <a:lnTo>
                    <a:pt x="113" y="636"/>
                  </a:lnTo>
                  <a:lnTo>
                    <a:pt x="112" y="636"/>
                  </a:lnTo>
                  <a:lnTo>
                    <a:pt x="112" y="636"/>
                  </a:lnTo>
                  <a:lnTo>
                    <a:pt x="112" y="635"/>
                  </a:lnTo>
                  <a:lnTo>
                    <a:pt x="112" y="633"/>
                  </a:lnTo>
                  <a:lnTo>
                    <a:pt x="110" y="633"/>
                  </a:lnTo>
                  <a:lnTo>
                    <a:pt x="110" y="633"/>
                  </a:lnTo>
                  <a:lnTo>
                    <a:pt x="107" y="633"/>
                  </a:lnTo>
                  <a:lnTo>
                    <a:pt x="106" y="633"/>
                  </a:lnTo>
                  <a:lnTo>
                    <a:pt x="106" y="633"/>
                  </a:lnTo>
                  <a:lnTo>
                    <a:pt x="104" y="633"/>
                  </a:lnTo>
                  <a:lnTo>
                    <a:pt x="102" y="633"/>
                  </a:lnTo>
                  <a:lnTo>
                    <a:pt x="99" y="631"/>
                  </a:lnTo>
                  <a:lnTo>
                    <a:pt x="98" y="631"/>
                  </a:lnTo>
                  <a:lnTo>
                    <a:pt x="99" y="631"/>
                  </a:lnTo>
                  <a:lnTo>
                    <a:pt x="99" y="631"/>
                  </a:lnTo>
                  <a:lnTo>
                    <a:pt x="99" y="630"/>
                  </a:lnTo>
                  <a:lnTo>
                    <a:pt x="99" y="630"/>
                  </a:lnTo>
                  <a:lnTo>
                    <a:pt x="98" y="628"/>
                  </a:lnTo>
                  <a:lnTo>
                    <a:pt x="98" y="628"/>
                  </a:lnTo>
                  <a:lnTo>
                    <a:pt x="98" y="627"/>
                  </a:lnTo>
                  <a:lnTo>
                    <a:pt x="98" y="625"/>
                  </a:lnTo>
                  <a:lnTo>
                    <a:pt x="98" y="625"/>
                  </a:lnTo>
                  <a:lnTo>
                    <a:pt x="98" y="624"/>
                  </a:lnTo>
                  <a:lnTo>
                    <a:pt x="99" y="624"/>
                  </a:lnTo>
                  <a:lnTo>
                    <a:pt x="101" y="624"/>
                  </a:lnTo>
                  <a:lnTo>
                    <a:pt x="101" y="622"/>
                  </a:lnTo>
                  <a:lnTo>
                    <a:pt x="101" y="622"/>
                  </a:lnTo>
                  <a:lnTo>
                    <a:pt x="98" y="617"/>
                  </a:lnTo>
                  <a:lnTo>
                    <a:pt x="96" y="614"/>
                  </a:lnTo>
                  <a:lnTo>
                    <a:pt x="94" y="613"/>
                  </a:lnTo>
                  <a:lnTo>
                    <a:pt x="93" y="611"/>
                  </a:lnTo>
                  <a:lnTo>
                    <a:pt x="91" y="611"/>
                  </a:lnTo>
                  <a:lnTo>
                    <a:pt x="90" y="611"/>
                  </a:lnTo>
                  <a:lnTo>
                    <a:pt x="87" y="611"/>
                  </a:lnTo>
                  <a:lnTo>
                    <a:pt x="85" y="611"/>
                  </a:lnTo>
                  <a:lnTo>
                    <a:pt x="83" y="611"/>
                  </a:lnTo>
                  <a:lnTo>
                    <a:pt x="79" y="613"/>
                  </a:lnTo>
                  <a:lnTo>
                    <a:pt x="79" y="613"/>
                  </a:lnTo>
                  <a:lnTo>
                    <a:pt x="76" y="613"/>
                  </a:lnTo>
                  <a:lnTo>
                    <a:pt x="74" y="611"/>
                  </a:lnTo>
                  <a:lnTo>
                    <a:pt x="72" y="611"/>
                  </a:lnTo>
                  <a:lnTo>
                    <a:pt x="72" y="613"/>
                  </a:lnTo>
                  <a:lnTo>
                    <a:pt x="71" y="613"/>
                  </a:lnTo>
                  <a:lnTo>
                    <a:pt x="71" y="616"/>
                  </a:lnTo>
                  <a:lnTo>
                    <a:pt x="69" y="616"/>
                  </a:lnTo>
                  <a:lnTo>
                    <a:pt x="68" y="617"/>
                  </a:lnTo>
                  <a:lnTo>
                    <a:pt x="68" y="617"/>
                  </a:lnTo>
                  <a:lnTo>
                    <a:pt x="66" y="617"/>
                  </a:lnTo>
                  <a:lnTo>
                    <a:pt x="65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1" y="614"/>
                  </a:lnTo>
                  <a:lnTo>
                    <a:pt x="61" y="613"/>
                  </a:lnTo>
                  <a:lnTo>
                    <a:pt x="61" y="613"/>
                  </a:lnTo>
                  <a:lnTo>
                    <a:pt x="60" y="611"/>
                  </a:lnTo>
                  <a:lnTo>
                    <a:pt x="60" y="609"/>
                  </a:lnTo>
                  <a:lnTo>
                    <a:pt x="60" y="608"/>
                  </a:lnTo>
                  <a:lnTo>
                    <a:pt x="61" y="606"/>
                  </a:lnTo>
                  <a:lnTo>
                    <a:pt x="60" y="605"/>
                  </a:lnTo>
                  <a:lnTo>
                    <a:pt x="60" y="605"/>
                  </a:lnTo>
                  <a:lnTo>
                    <a:pt x="60" y="603"/>
                  </a:lnTo>
                  <a:lnTo>
                    <a:pt x="60" y="603"/>
                  </a:lnTo>
                  <a:lnTo>
                    <a:pt x="60" y="602"/>
                  </a:lnTo>
                  <a:lnTo>
                    <a:pt x="58" y="602"/>
                  </a:lnTo>
                  <a:lnTo>
                    <a:pt x="57" y="600"/>
                  </a:lnTo>
                  <a:lnTo>
                    <a:pt x="57" y="598"/>
                  </a:lnTo>
                  <a:lnTo>
                    <a:pt x="55" y="598"/>
                  </a:lnTo>
                  <a:lnTo>
                    <a:pt x="57" y="597"/>
                  </a:lnTo>
                  <a:lnTo>
                    <a:pt x="57" y="595"/>
                  </a:lnTo>
                  <a:lnTo>
                    <a:pt x="58" y="595"/>
                  </a:lnTo>
                  <a:lnTo>
                    <a:pt x="58" y="594"/>
                  </a:lnTo>
                  <a:lnTo>
                    <a:pt x="60" y="594"/>
                  </a:lnTo>
                  <a:lnTo>
                    <a:pt x="61" y="594"/>
                  </a:lnTo>
                  <a:lnTo>
                    <a:pt x="63" y="595"/>
                  </a:lnTo>
                  <a:lnTo>
                    <a:pt x="63" y="595"/>
                  </a:lnTo>
                  <a:lnTo>
                    <a:pt x="65" y="597"/>
                  </a:lnTo>
                  <a:lnTo>
                    <a:pt x="68" y="597"/>
                  </a:lnTo>
                  <a:lnTo>
                    <a:pt x="68" y="597"/>
                  </a:lnTo>
                  <a:lnTo>
                    <a:pt x="69" y="595"/>
                  </a:lnTo>
                  <a:lnTo>
                    <a:pt x="72" y="594"/>
                  </a:lnTo>
                  <a:lnTo>
                    <a:pt x="72" y="594"/>
                  </a:lnTo>
                  <a:lnTo>
                    <a:pt x="74" y="592"/>
                  </a:lnTo>
                  <a:lnTo>
                    <a:pt x="76" y="592"/>
                  </a:lnTo>
                  <a:lnTo>
                    <a:pt x="77" y="592"/>
                  </a:lnTo>
                  <a:lnTo>
                    <a:pt x="77" y="590"/>
                  </a:lnTo>
                  <a:lnTo>
                    <a:pt x="77" y="590"/>
                  </a:lnTo>
                  <a:lnTo>
                    <a:pt x="76" y="589"/>
                  </a:lnTo>
                  <a:lnTo>
                    <a:pt x="72" y="587"/>
                  </a:lnTo>
                  <a:lnTo>
                    <a:pt x="72" y="587"/>
                  </a:lnTo>
                  <a:lnTo>
                    <a:pt x="72" y="586"/>
                  </a:lnTo>
                  <a:lnTo>
                    <a:pt x="72" y="586"/>
                  </a:lnTo>
                  <a:lnTo>
                    <a:pt x="72" y="584"/>
                  </a:lnTo>
                  <a:lnTo>
                    <a:pt x="69" y="583"/>
                  </a:lnTo>
                  <a:lnTo>
                    <a:pt x="66" y="583"/>
                  </a:lnTo>
                  <a:lnTo>
                    <a:pt x="65" y="583"/>
                  </a:lnTo>
                  <a:lnTo>
                    <a:pt x="63" y="583"/>
                  </a:lnTo>
                  <a:lnTo>
                    <a:pt x="63" y="581"/>
                  </a:lnTo>
                  <a:lnTo>
                    <a:pt x="65" y="579"/>
                  </a:lnTo>
                  <a:lnTo>
                    <a:pt x="65" y="578"/>
                  </a:lnTo>
                  <a:lnTo>
                    <a:pt x="65" y="578"/>
                  </a:lnTo>
                  <a:lnTo>
                    <a:pt x="63" y="578"/>
                  </a:lnTo>
                  <a:lnTo>
                    <a:pt x="61" y="576"/>
                  </a:lnTo>
                  <a:lnTo>
                    <a:pt x="58" y="575"/>
                  </a:lnTo>
                  <a:lnTo>
                    <a:pt x="57" y="573"/>
                  </a:lnTo>
                  <a:lnTo>
                    <a:pt x="55" y="570"/>
                  </a:lnTo>
                  <a:lnTo>
                    <a:pt x="55" y="570"/>
                  </a:lnTo>
                  <a:lnTo>
                    <a:pt x="53" y="568"/>
                  </a:lnTo>
                  <a:lnTo>
                    <a:pt x="53" y="568"/>
                  </a:lnTo>
                  <a:lnTo>
                    <a:pt x="53" y="567"/>
                  </a:lnTo>
                  <a:lnTo>
                    <a:pt x="53" y="565"/>
                  </a:lnTo>
                  <a:lnTo>
                    <a:pt x="53" y="565"/>
                  </a:lnTo>
                  <a:lnTo>
                    <a:pt x="52" y="565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1"/>
                  </a:lnTo>
                  <a:lnTo>
                    <a:pt x="50" y="559"/>
                  </a:lnTo>
                  <a:lnTo>
                    <a:pt x="52" y="557"/>
                  </a:lnTo>
                  <a:lnTo>
                    <a:pt x="52" y="557"/>
                  </a:lnTo>
                  <a:lnTo>
                    <a:pt x="52" y="556"/>
                  </a:lnTo>
                  <a:lnTo>
                    <a:pt x="50" y="554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50" y="551"/>
                  </a:lnTo>
                  <a:lnTo>
                    <a:pt x="50" y="551"/>
                  </a:lnTo>
                  <a:lnTo>
                    <a:pt x="50" y="548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9" y="546"/>
                  </a:lnTo>
                  <a:lnTo>
                    <a:pt x="47" y="546"/>
                  </a:lnTo>
                  <a:lnTo>
                    <a:pt x="47" y="545"/>
                  </a:lnTo>
                  <a:lnTo>
                    <a:pt x="47" y="545"/>
                  </a:lnTo>
                  <a:lnTo>
                    <a:pt x="46" y="545"/>
                  </a:lnTo>
                  <a:lnTo>
                    <a:pt x="44" y="543"/>
                  </a:lnTo>
                  <a:lnTo>
                    <a:pt x="44" y="543"/>
                  </a:lnTo>
                  <a:lnTo>
                    <a:pt x="41" y="542"/>
                  </a:lnTo>
                  <a:lnTo>
                    <a:pt x="38" y="542"/>
                  </a:lnTo>
                  <a:lnTo>
                    <a:pt x="36" y="542"/>
                  </a:lnTo>
                  <a:lnTo>
                    <a:pt x="36" y="542"/>
                  </a:lnTo>
                  <a:lnTo>
                    <a:pt x="35" y="543"/>
                  </a:lnTo>
                  <a:lnTo>
                    <a:pt x="33" y="543"/>
                  </a:lnTo>
                  <a:lnTo>
                    <a:pt x="33" y="543"/>
                  </a:lnTo>
                  <a:lnTo>
                    <a:pt x="31" y="543"/>
                  </a:lnTo>
                  <a:lnTo>
                    <a:pt x="30" y="545"/>
                  </a:lnTo>
                  <a:lnTo>
                    <a:pt x="28" y="543"/>
                  </a:lnTo>
                  <a:lnTo>
                    <a:pt x="28" y="543"/>
                  </a:lnTo>
                  <a:lnTo>
                    <a:pt x="28" y="542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7" y="538"/>
                  </a:lnTo>
                  <a:lnTo>
                    <a:pt x="24" y="538"/>
                  </a:lnTo>
                  <a:lnTo>
                    <a:pt x="24" y="538"/>
                  </a:lnTo>
                  <a:lnTo>
                    <a:pt x="22" y="538"/>
                  </a:lnTo>
                  <a:lnTo>
                    <a:pt x="20" y="540"/>
                  </a:lnTo>
                  <a:lnTo>
                    <a:pt x="19" y="538"/>
                  </a:lnTo>
                  <a:lnTo>
                    <a:pt x="19" y="538"/>
                  </a:lnTo>
                  <a:lnTo>
                    <a:pt x="17" y="537"/>
                  </a:lnTo>
                  <a:lnTo>
                    <a:pt x="17" y="537"/>
                  </a:lnTo>
                  <a:lnTo>
                    <a:pt x="14" y="537"/>
                  </a:lnTo>
                  <a:lnTo>
                    <a:pt x="14" y="537"/>
                  </a:lnTo>
                  <a:lnTo>
                    <a:pt x="12" y="537"/>
                  </a:lnTo>
                  <a:lnTo>
                    <a:pt x="12" y="537"/>
                  </a:lnTo>
                  <a:lnTo>
                    <a:pt x="11" y="535"/>
                  </a:lnTo>
                  <a:lnTo>
                    <a:pt x="11" y="534"/>
                  </a:lnTo>
                  <a:lnTo>
                    <a:pt x="11" y="534"/>
                  </a:lnTo>
                  <a:lnTo>
                    <a:pt x="11" y="532"/>
                  </a:lnTo>
                  <a:lnTo>
                    <a:pt x="11" y="531"/>
                  </a:lnTo>
                  <a:lnTo>
                    <a:pt x="11" y="527"/>
                  </a:lnTo>
                  <a:lnTo>
                    <a:pt x="9" y="527"/>
                  </a:lnTo>
                  <a:lnTo>
                    <a:pt x="9" y="526"/>
                  </a:lnTo>
                  <a:lnTo>
                    <a:pt x="8" y="526"/>
                  </a:lnTo>
                  <a:lnTo>
                    <a:pt x="8" y="524"/>
                  </a:lnTo>
                  <a:lnTo>
                    <a:pt x="6" y="523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3" y="521"/>
                  </a:lnTo>
                  <a:lnTo>
                    <a:pt x="3" y="521"/>
                  </a:lnTo>
                  <a:lnTo>
                    <a:pt x="5" y="518"/>
                  </a:lnTo>
                  <a:lnTo>
                    <a:pt x="5" y="516"/>
                  </a:lnTo>
                  <a:lnTo>
                    <a:pt x="5" y="515"/>
                  </a:lnTo>
                  <a:lnTo>
                    <a:pt x="6" y="515"/>
                  </a:lnTo>
                  <a:lnTo>
                    <a:pt x="6" y="513"/>
                  </a:lnTo>
                  <a:lnTo>
                    <a:pt x="6" y="513"/>
                  </a:lnTo>
                  <a:lnTo>
                    <a:pt x="6" y="512"/>
                  </a:lnTo>
                  <a:lnTo>
                    <a:pt x="6" y="512"/>
                  </a:lnTo>
                  <a:lnTo>
                    <a:pt x="3" y="510"/>
                  </a:lnTo>
                  <a:lnTo>
                    <a:pt x="1" y="509"/>
                  </a:lnTo>
                  <a:lnTo>
                    <a:pt x="1" y="507"/>
                  </a:lnTo>
                  <a:lnTo>
                    <a:pt x="1" y="507"/>
                  </a:lnTo>
                  <a:lnTo>
                    <a:pt x="0" y="507"/>
                  </a:lnTo>
                  <a:lnTo>
                    <a:pt x="0" y="507"/>
                  </a:lnTo>
                  <a:lnTo>
                    <a:pt x="0" y="505"/>
                  </a:lnTo>
                  <a:lnTo>
                    <a:pt x="0" y="504"/>
                  </a:lnTo>
                  <a:lnTo>
                    <a:pt x="1" y="502"/>
                  </a:lnTo>
                  <a:lnTo>
                    <a:pt x="1" y="502"/>
                  </a:lnTo>
                  <a:lnTo>
                    <a:pt x="1" y="501"/>
                  </a:lnTo>
                  <a:lnTo>
                    <a:pt x="5" y="501"/>
                  </a:lnTo>
                  <a:lnTo>
                    <a:pt x="5" y="501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3" y="499"/>
                  </a:lnTo>
                  <a:lnTo>
                    <a:pt x="3" y="498"/>
                  </a:lnTo>
                  <a:lnTo>
                    <a:pt x="3" y="496"/>
                  </a:lnTo>
                  <a:lnTo>
                    <a:pt x="5" y="496"/>
                  </a:lnTo>
                  <a:lnTo>
                    <a:pt x="6" y="498"/>
                  </a:lnTo>
                  <a:lnTo>
                    <a:pt x="6" y="499"/>
                  </a:lnTo>
                  <a:lnTo>
                    <a:pt x="6" y="499"/>
                  </a:lnTo>
                  <a:lnTo>
                    <a:pt x="8" y="499"/>
                  </a:lnTo>
                  <a:lnTo>
                    <a:pt x="8" y="499"/>
                  </a:lnTo>
                  <a:lnTo>
                    <a:pt x="9" y="501"/>
                  </a:lnTo>
                  <a:lnTo>
                    <a:pt x="11" y="499"/>
                  </a:lnTo>
                  <a:lnTo>
                    <a:pt x="11" y="498"/>
                  </a:lnTo>
                  <a:lnTo>
                    <a:pt x="9" y="496"/>
                  </a:lnTo>
                  <a:lnTo>
                    <a:pt x="8" y="494"/>
                  </a:lnTo>
                  <a:lnTo>
                    <a:pt x="6" y="493"/>
                  </a:lnTo>
                  <a:lnTo>
                    <a:pt x="5" y="494"/>
                  </a:lnTo>
                  <a:lnTo>
                    <a:pt x="3" y="493"/>
                  </a:lnTo>
                  <a:lnTo>
                    <a:pt x="3" y="493"/>
                  </a:lnTo>
                  <a:lnTo>
                    <a:pt x="1" y="491"/>
                  </a:lnTo>
                  <a:lnTo>
                    <a:pt x="3" y="491"/>
                  </a:lnTo>
                  <a:lnTo>
                    <a:pt x="5" y="488"/>
                  </a:lnTo>
                  <a:lnTo>
                    <a:pt x="6" y="488"/>
                  </a:lnTo>
                  <a:lnTo>
                    <a:pt x="6" y="486"/>
                  </a:lnTo>
                  <a:lnTo>
                    <a:pt x="6" y="485"/>
                  </a:lnTo>
                  <a:lnTo>
                    <a:pt x="5" y="477"/>
                  </a:lnTo>
                  <a:lnTo>
                    <a:pt x="5" y="477"/>
                  </a:lnTo>
                  <a:lnTo>
                    <a:pt x="3" y="477"/>
                  </a:lnTo>
                  <a:lnTo>
                    <a:pt x="5" y="475"/>
                  </a:lnTo>
                  <a:lnTo>
                    <a:pt x="6" y="472"/>
                  </a:lnTo>
                  <a:lnTo>
                    <a:pt x="8" y="471"/>
                  </a:lnTo>
                  <a:lnTo>
                    <a:pt x="8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9" y="466"/>
                  </a:lnTo>
                  <a:lnTo>
                    <a:pt x="9" y="466"/>
                  </a:lnTo>
                  <a:lnTo>
                    <a:pt x="9" y="464"/>
                  </a:lnTo>
                  <a:lnTo>
                    <a:pt x="9" y="463"/>
                  </a:lnTo>
                  <a:lnTo>
                    <a:pt x="9" y="460"/>
                  </a:lnTo>
                  <a:lnTo>
                    <a:pt x="9" y="460"/>
                  </a:lnTo>
                  <a:lnTo>
                    <a:pt x="11" y="460"/>
                  </a:lnTo>
                  <a:lnTo>
                    <a:pt x="11" y="460"/>
                  </a:lnTo>
                  <a:lnTo>
                    <a:pt x="14" y="461"/>
                  </a:lnTo>
                  <a:lnTo>
                    <a:pt x="14" y="460"/>
                  </a:lnTo>
                  <a:lnTo>
                    <a:pt x="16" y="458"/>
                  </a:lnTo>
                  <a:lnTo>
                    <a:pt x="16" y="458"/>
                  </a:lnTo>
                  <a:lnTo>
                    <a:pt x="17" y="458"/>
                  </a:lnTo>
                  <a:lnTo>
                    <a:pt x="19" y="458"/>
                  </a:lnTo>
                  <a:lnTo>
                    <a:pt x="20" y="458"/>
                  </a:lnTo>
                  <a:lnTo>
                    <a:pt x="22" y="458"/>
                  </a:lnTo>
                  <a:lnTo>
                    <a:pt x="22" y="458"/>
                  </a:lnTo>
                  <a:lnTo>
                    <a:pt x="24" y="457"/>
                  </a:lnTo>
                  <a:lnTo>
                    <a:pt x="24" y="455"/>
                  </a:lnTo>
                  <a:lnTo>
                    <a:pt x="25" y="455"/>
                  </a:lnTo>
                  <a:lnTo>
                    <a:pt x="33" y="455"/>
                  </a:lnTo>
                  <a:lnTo>
                    <a:pt x="39" y="457"/>
                  </a:lnTo>
                  <a:lnTo>
                    <a:pt x="39" y="457"/>
                  </a:lnTo>
                  <a:lnTo>
                    <a:pt x="39" y="455"/>
                  </a:lnTo>
                  <a:lnTo>
                    <a:pt x="38" y="455"/>
                  </a:lnTo>
                  <a:lnTo>
                    <a:pt x="38" y="453"/>
                  </a:lnTo>
                  <a:lnTo>
                    <a:pt x="36" y="452"/>
                  </a:lnTo>
                  <a:lnTo>
                    <a:pt x="33" y="450"/>
                  </a:lnTo>
                  <a:lnTo>
                    <a:pt x="31" y="450"/>
                  </a:lnTo>
                  <a:lnTo>
                    <a:pt x="28" y="450"/>
                  </a:lnTo>
                  <a:lnTo>
                    <a:pt x="24" y="450"/>
                  </a:lnTo>
                  <a:lnTo>
                    <a:pt x="20" y="447"/>
                  </a:lnTo>
                  <a:lnTo>
                    <a:pt x="17" y="447"/>
                  </a:lnTo>
                  <a:lnTo>
                    <a:pt x="16" y="444"/>
                  </a:lnTo>
                  <a:lnTo>
                    <a:pt x="16" y="442"/>
                  </a:lnTo>
                  <a:lnTo>
                    <a:pt x="17" y="444"/>
                  </a:lnTo>
                  <a:lnTo>
                    <a:pt x="17" y="442"/>
                  </a:lnTo>
                  <a:lnTo>
                    <a:pt x="17" y="441"/>
                  </a:lnTo>
                  <a:lnTo>
                    <a:pt x="17" y="441"/>
                  </a:lnTo>
                  <a:lnTo>
                    <a:pt x="16" y="439"/>
                  </a:lnTo>
                  <a:lnTo>
                    <a:pt x="11" y="442"/>
                  </a:lnTo>
                  <a:lnTo>
                    <a:pt x="6" y="442"/>
                  </a:lnTo>
                  <a:lnTo>
                    <a:pt x="11" y="438"/>
                  </a:lnTo>
                  <a:lnTo>
                    <a:pt x="14" y="435"/>
                  </a:lnTo>
                  <a:lnTo>
                    <a:pt x="16" y="435"/>
                  </a:lnTo>
                  <a:lnTo>
                    <a:pt x="17" y="433"/>
                  </a:lnTo>
                  <a:lnTo>
                    <a:pt x="19" y="433"/>
                  </a:lnTo>
                  <a:lnTo>
                    <a:pt x="19" y="431"/>
                  </a:lnTo>
                  <a:lnTo>
                    <a:pt x="24" y="430"/>
                  </a:lnTo>
                  <a:lnTo>
                    <a:pt x="27" y="427"/>
                  </a:lnTo>
                  <a:lnTo>
                    <a:pt x="30" y="423"/>
                  </a:lnTo>
                  <a:lnTo>
                    <a:pt x="31" y="422"/>
                  </a:lnTo>
                  <a:lnTo>
                    <a:pt x="33" y="420"/>
                  </a:lnTo>
                  <a:lnTo>
                    <a:pt x="36" y="417"/>
                  </a:lnTo>
                  <a:lnTo>
                    <a:pt x="38" y="416"/>
                  </a:lnTo>
                  <a:lnTo>
                    <a:pt x="42" y="411"/>
                  </a:lnTo>
                  <a:lnTo>
                    <a:pt x="44" y="409"/>
                  </a:lnTo>
                  <a:lnTo>
                    <a:pt x="46" y="408"/>
                  </a:lnTo>
                  <a:lnTo>
                    <a:pt x="50" y="403"/>
                  </a:lnTo>
                  <a:lnTo>
                    <a:pt x="55" y="400"/>
                  </a:lnTo>
                  <a:lnTo>
                    <a:pt x="57" y="398"/>
                  </a:lnTo>
                  <a:lnTo>
                    <a:pt x="57" y="395"/>
                  </a:lnTo>
                  <a:lnTo>
                    <a:pt x="58" y="394"/>
                  </a:lnTo>
                  <a:lnTo>
                    <a:pt x="60" y="390"/>
                  </a:lnTo>
                  <a:lnTo>
                    <a:pt x="60" y="390"/>
                  </a:lnTo>
                  <a:lnTo>
                    <a:pt x="60" y="389"/>
                  </a:lnTo>
                  <a:lnTo>
                    <a:pt x="58" y="387"/>
                  </a:lnTo>
                  <a:lnTo>
                    <a:pt x="57" y="387"/>
                  </a:lnTo>
                  <a:lnTo>
                    <a:pt x="55" y="384"/>
                  </a:lnTo>
                  <a:lnTo>
                    <a:pt x="55" y="384"/>
                  </a:lnTo>
                  <a:lnTo>
                    <a:pt x="52" y="381"/>
                  </a:lnTo>
                  <a:lnTo>
                    <a:pt x="47" y="379"/>
                  </a:lnTo>
                  <a:lnTo>
                    <a:pt x="44" y="376"/>
                  </a:lnTo>
                  <a:lnTo>
                    <a:pt x="38" y="373"/>
                  </a:lnTo>
                  <a:lnTo>
                    <a:pt x="38" y="371"/>
                  </a:lnTo>
                  <a:lnTo>
                    <a:pt x="38" y="371"/>
                  </a:lnTo>
                  <a:lnTo>
                    <a:pt x="41" y="370"/>
                  </a:lnTo>
                  <a:lnTo>
                    <a:pt x="44" y="367"/>
                  </a:lnTo>
                  <a:lnTo>
                    <a:pt x="44" y="365"/>
                  </a:lnTo>
                  <a:lnTo>
                    <a:pt x="46" y="364"/>
                  </a:lnTo>
                  <a:lnTo>
                    <a:pt x="46" y="362"/>
                  </a:lnTo>
                  <a:lnTo>
                    <a:pt x="46" y="360"/>
                  </a:lnTo>
                  <a:lnTo>
                    <a:pt x="44" y="360"/>
                  </a:lnTo>
                  <a:lnTo>
                    <a:pt x="42" y="359"/>
                  </a:lnTo>
                  <a:lnTo>
                    <a:pt x="39" y="357"/>
                  </a:lnTo>
                  <a:lnTo>
                    <a:pt x="38" y="354"/>
                  </a:lnTo>
                  <a:lnTo>
                    <a:pt x="38" y="353"/>
                  </a:lnTo>
                  <a:lnTo>
                    <a:pt x="38" y="353"/>
                  </a:lnTo>
                  <a:lnTo>
                    <a:pt x="39" y="351"/>
                  </a:lnTo>
                  <a:lnTo>
                    <a:pt x="39" y="349"/>
                  </a:lnTo>
                  <a:lnTo>
                    <a:pt x="39" y="348"/>
                  </a:lnTo>
                  <a:lnTo>
                    <a:pt x="38" y="348"/>
                  </a:lnTo>
                  <a:lnTo>
                    <a:pt x="35" y="346"/>
                  </a:lnTo>
                  <a:lnTo>
                    <a:pt x="33" y="346"/>
                  </a:lnTo>
                  <a:lnTo>
                    <a:pt x="33" y="345"/>
                  </a:lnTo>
                  <a:lnTo>
                    <a:pt x="31" y="343"/>
                  </a:lnTo>
                  <a:lnTo>
                    <a:pt x="31" y="342"/>
                  </a:lnTo>
                  <a:lnTo>
                    <a:pt x="31" y="342"/>
                  </a:lnTo>
                  <a:lnTo>
                    <a:pt x="33" y="340"/>
                  </a:lnTo>
                  <a:lnTo>
                    <a:pt x="35" y="340"/>
                  </a:lnTo>
                  <a:lnTo>
                    <a:pt x="35" y="338"/>
                  </a:lnTo>
                  <a:lnTo>
                    <a:pt x="35" y="337"/>
                  </a:lnTo>
                  <a:lnTo>
                    <a:pt x="35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5"/>
                  </a:lnTo>
                  <a:lnTo>
                    <a:pt x="33" y="334"/>
                  </a:lnTo>
                  <a:lnTo>
                    <a:pt x="33" y="331"/>
                  </a:lnTo>
                  <a:lnTo>
                    <a:pt x="35" y="329"/>
                  </a:lnTo>
                  <a:lnTo>
                    <a:pt x="33" y="327"/>
                  </a:lnTo>
                  <a:lnTo>
                    <a:pt x="33" y="327"/>
                  </a:lnTo>
                  <a:lnTo>
                    <a:pt x="36" y="326"/>
                  </a:lnTo>
                  <a:lnTo>
                    <a:pt x="38" y="326"/>
                  </a:lnTo>
                  <a:lnTo>
                    <a:pt x="39" y="326"/>
                  </a:lnTo>
                  <a:lnTo>
                    <a:pt x="39" y="324"/>
                  </a:lnTo>
                  <a:lnTo>
                    <a:pt x="39" y="323"/>
                  </a:lnTo>
                  <a:lnTo>
                    <a:pt x="36" y="318"/>
                  </a:lnTo>
                  <a:lnTo>
                    <a:pt x="36" y="316"/>
                  </a:lnTo>
                  <a:lnTo>
                    <a:pt x="35" y="313"/>
                  </a:lnTo>
                  <a:lnTo>
                    <a:pt x="33" y="313"/>
                  </a:lnTo>
                  <a:lnTo>
                    <a:pt x="33" y="312"/>
                  </a:lnTo>
                  <a:lnTo>
                    <a:pt x="31" y="310"/>
                  </a:lnTo>
                  <a:lnTo>
                    <a:pt x="31" y="307"/>
                  </a:lnTo>
                  <a:lnTo>
                    <a:pt x="30" y="305"/>
                  </a:lnTo>
                  <a:lnTo>
                    <a:pt x="28" y="304"/>
                  </a:lnTo>
                  <a:lnTo>
                    <a:pt x="27" y="302"/>
                  </a:lnTo>
                  <a:lnTo>
                    <a:pt x="25" y="297"/>
                  </a:lnTo>
                  <a:lnTo>
                    <a:pt x="24" y="297"/>
                  </a:lnTo>
                  <a:lnTo>
                    <a:pt x="24" y="296"/>
                  </a:lnTo>
                  <a:lnTo>
                    <a:pt x="24" y="294"/>
                  </a:lnTo>
                  <a:lnTo>
                    <a:pt x="27" y="291"/>
                  </a:lnTo>
                  <a:lnTo>
                    <a:pt x="28" y="290"/>
                  </a:lnTo>
                  <a:lnTo>
                    <a:pt x="31" y="286"/>
                  </a:lnTo>
                  <a:lnTo>
                    <a:pt x="35" y="283"/>
                  </a:lnTo>
                  <a:lnTo>
                    <a:pt x="36" y="280"/>
                  </a:lnTo>
                  <a:lnTo>
                    <a:pt x="38" y="277"/>
                  </a:lnTo>
                  <a:lnTo>
                    <a:pt x="38" y="277"/>
                  </a:lnTo>
                  <a:lnTo>
                    <a:pt x="35" y="275"/>
                  </a:lnTo>
                  <a:lnTo>
                    <a:pt x="30" y="271"/>
                  </a:lnTo>
                  <a:lnTo>
                    <a:pt x="28" y="267"/>
                  </a:lnTo>
                  <a:lnTo>
                    <a:pt x="24" y="266"/>
                  </a:lnTo>
                  <a:lnTo>
                    <a:pt x="19" y="264"/>
                  </a:lnTo>
                  <a:lnTo>
                    <a:pt x="17" y="261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9" y="250"/>
                  </a:lnTo>
                  <a:lnTo>
                    <a:pt x="20" y="249"/>
                  </a:lnTo>
                  <a:lnTo>
                    <a:pt x="20" y="249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6" y="247"/>
                  </a:lnTo>
                  <a:lnTo>
                    <a:pt x="14" y="247"/>
                  </a:lnTo>
                  <a:lnTo>
                    <a:pt x="17" y="245"/>
                  </a:lnTo>
                  <a:lnTo>
                    <a:pt x="19" y="245"/>
                  </a:lnTo>
                  <a:lnTo>
                    <a:pt x="22" y="244"/>
                  </a:lnTo>
                  <a:lnTo>
                    <a:pt x="22" y="244"/>
                  </a:lnTo>
                  <a:lnTo>
                    <a:pt x="25" y="242"/>
                  </a:lnTo>
                  <a:lnTo>
                    <a:pt x="25" y="242"/>
                  </a:lnTo>
                  <a:lnTo>
                    <a:pt x="27" y="242"/>
                  </a:lnTo>
                  <a:lnTo>
                    <a:pt x="28" y="238"/>
                  </a:lnTo>
                  <a:lnTo>
                    <a:pt x="28" y="236"/>
                  </a:lnTo>
                  <a:lnTo>
                    <a:pt x="35" y="234"/>
                  </a:lnTo>
                  <a:lnTo>
                    <a:pt x="38" y="234"/>
                  </a:lnTo>
                  <a:lnTo>
                    <a:pt x="39" y="233"/>
                  </a:lnTo>
                  <a:lnTo>
                    <a:pt x="39" y="233"/>
                  </a:lnTo>
                  <a:lnTo>
                    <a:pt x="39" y="231"/>
                  </a:lnTo>
                  <a:lnTo>
                    <a:pt x="41" y="230"/>
                  </a:lnTo>
                  <a:lnTo>
                    <a:pt x="41" y="230"/>
                  </a:lnTo>
                  <a:lnTo>
                    <a:pt x="39" y="228"/>
                  </a:lnTo>
                  <a:lnTo>
                    <a:pt x="39" y="228"/>
                  </a:lnTo>
                  <a:lnTo>
                    <a:pt x="41" y="228"/>
                  </a:lnTo>
                  <a:lnTo>
                    <a:pt x="42" y="230"/>
                  </a:lnTo>
                  <a:lnTo>
                    <a:pt x="46" y="231"/>
                  </a:lnTo>
                  <a:lnTo>
                    <a:pt x="49" y="231"/>
                  </a:lnTo>
                  <a:lnTo>
                    <a:pt x="50" y="231"/>
                  </a:lnTo>
                  <a:lnTo>
                    <a:pt x="50" y="230"/>
                  </a:lnTo>
                  <a:lnTo>
                    <a:pt x="50" y="228"/>
                  </a:lnTo>
                  <a:lnTo>
                    <a:pt x="50" y="228"/>
                  </a:lnTo>
                  <a:lnTo>
                    <a:pt x="50" y="225"/>
                  </a:lnTo>
                  <a:lnTo>
                    <a:pt x="52" y="225"/>
                  </a:lnTo>
                  <a:lnTo>
                    <a:pt x="58" y="227"/>
                  </a:lnTo>
                  <a:lnTo>
                    <a:pt x="60" y="227"/>
                  </a:lnTo>
                  <a:lnTo>
                    <a:pt x="61" y="227"/>
                  </a:lnTo>
                  <a:lnTo>
                    <a:pt x="63" y="223"/>
                  </a:lnTo>
                  <a:lnTo>
                    <a:pt x="65" y="223"/>
                  </a:lnTo>
                  <a:lnTo>
                    <a:pt x="66" y="223"/>
                  </a:lnTo>
                  <a:lnTo>
                    <a:pt x="66" y="223"/>
                  </a:lnTo>
                  <a:lnTo>
                    <a:pt x="66" y="220"/>
                  </a:lnTo>
                  <a:lnTo>
                    <a:pt x="66" y="220"/>
                  </a:lnTo>
                  <a:lnTo>
                    <a:pt x="72" y="222"/>
                  </a:lnTo>
                  <a:lnTo>
                    <a:pt x="74" y="223"/>
                  </a:lnTo>
                  <a:lnTo>
                    <a:pt x="80" y="225"/>
                  </a:lnTo>
                  <a:lnTo>
                    <a:pt x="80" y="227"/>
                  </a:lnTo>
                  <a:lnTo>
                    <a:pt x="80" y="227"/>
                  </a:lnTo>
                  <a:lnTo>
                    <a:pt x="80" y="228"/>
                  </a:lnTo>
                  <a:lnTo>
                    <a:pt x="80" y="230"/>
                  </a:lnTo>
                  <a:lnTo>
                    <a:pt x="77" y="228"/>
                  </a:lnTo>
                  <a:lnTo>
                    <a:pt x="69" y="227"/>
                  </a:lnTo>
                  <a:lnTo>
                    <a:pt x="68" y="228"/>
                  </a:lnTo>
                  <a:lnTo>
                    <a:pt x="69" y="230"/>
                  </a:lnTo>
                  <a:lnTo>
                    <a:pt x="71" y="230"/>
                  </a:lnTo>
                  <a:lnTo>
                    <a:pt x="72" y="233"/>
                  </a:lnTo>
                  <a:lnTo>
                    <a:pt x="76" y="231"/>
                  </a:lnTo>
                  <a:lnTo>
                    <a:pt x="79" y="233"/>
                  </a:lnTo>
                  <a:lnTo>
                    <a:pt x="80" y="233"/>
                  </a:lnTo>
                  <a:lnTo>
                    <a:pt x="82" y="233"/>
                  </a:lnTo>
                  <a:lnTo>
                    <a:pt x="80" y="234"/>
                  </a:lnTo>
                  <a:lnTo>
                    <a:pt x="80" y="234"/>
                  </a:lnTo>
                  <a:lnTo>
                    <a:pt x="85" y="233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8" y="234"/>
                  </a:lnTo>
                  <a:lnTo>
                    <a:pt x="87" y="236"/>
                  </a:lnTo>
                  <a:lnTo>
                    <a:pt x="87" y="238"/>
                  </a:lnTo>
                  <a:lnTo>
                    <a:pt x="85" y="241"/>
                  </a:lnTo>
                  <a:lnTo>
                    <a:pt x="83" y="241"/>
                  </a:lnTo>
                  <a:lnTo>
                    <a:pt x="83" y="242"/>
                  </a:lnTo>
                  <a:lnTo>
                    <a:pt x="85" y="242"/>
                  </a:lnTo>
                  <a:lnTo>
                    <a:pt x="87" y="241"/>
                  </a:lnTo>
                  <a:lnTo>
                    <a:pt x="90" y="238"/>
                  </a:lnTo>
                  <a:lnTo>
                    <a:pt x="91" y="236"/>
                  </a:lnTo>
                  <a:lnTo>
                    <a:pt x="99" y="236"/>
                  </a:lnTo>
                  <a:lnTo>
                    <a:pt x="101" y="236"/>
                  </a:lnTo>
                  <a:lnTo>
                    <a:pt x="107" y="239"/>
                  </a:lnTo>
                  <a:lnTo>
                    <a:pt x="110" y="239"/>
                  </a:lnTo>
                  <a:lnTo>
                    <a:pt x="112" y="239"/>
                  </a:lnTo>
                  <a:lnTo>
                    <a:pt x="113" y="238"/>
                  </a:lnTo>
                  <a:lnTo>
                    <a:pt x="113" y="238"/>
                  </a:lnTo>
                  <a:lnTo>
                    <a:pt x="123" y="239"/>
                  </a:lnTo>
                  <a:lnTo>
                    <a:pt x="132" y="244"/>
                  </a:lnTo>
                  <a:lnTo>
                    <a:pt x="150" y="252"/>
                  </a:lnTo>
                  <a:lnTo>
                    <a:pt x="158" y="260"/>
                  </a:lnTo>
                  <a:lnTo>
                    <a:pt x="159" y="261"/>
                  </a:lnTo>
                  <a:lnTo>
                    <a:pt x="162" y="261"/>
                  </a:lnTo>
                  <a:lnTo>
                    <a:pt x="164" y="261"/>
                  </a:lnTo>
                  <a:lnTo>
                    <a:pt x="165" y="261"/>
                  </a:lnTo>
                  <a:lnTo>
                    <a:pt x="176" y="267"/>
                  </a:lnTo>
                  <a:lnTo>
                    <a:pt x="180" y="267"/>
                  </a:lnTo>
                  <a:lnTo>
                    <a:pt x="180" y="266"/>
                  </a:lnTo>
                  <a:lnTo>
                    <a:pt x="178" y="266"/>
                  </a:lnTo>
                  <a:lnTo>
                    <a:pt x="180" y="266"/>
                  </a:lnTo>
                  <a:lnTo>
                    <a:pt x="181" y="266"/>
                  </a:lnTo>
                  <a:lnTo>
                    <a:pt x="183" y="269"/>
                  </a:lnTo>
                  <a:lnTo>
                    <a:pt x="184" y="271"/>
                  </a:lnTo>
                  <a:lnTo>
                    <a:pt x="187" y="274"/>
                  </a:lnTo>
                  <a:lnTo>
                    <a:pt x="189" y="275"/>
                  </a:lnTo>
                  <a:lnTo>
                    <a:pt x="192" y="275"/>
                  </a:lnTo>
                  <a:lnTo>
                    <a:pt x="194" y="275"/>
                  </a:lnTo>
                  <a:lnTo>
                    <a:pt x="195" y="277"/>
                  </a:lnTo>
                  <a:lnTo>
                    <a:pt x="197" y="283"/>
                  </a:lnTo>
                  <a:lnTo>
                    <a:pt x="199" y="285"/>
                  </a:lnTo>
                  <a:lnTo>
                    <a:pt x="199" y="288"/>
                  </a:lnTo>
                  <a:lnTo>
                    <a:pt x="200" y="288"/>
                  </a:lnTo>
                  <a:lnTo>
                    <a:pt x="202" y="290"/>
                  </a:lnTo>
                  <a:lnTo>
                    <a:pt x="202" y="291"/>
                  </a:lnTo>
                  <a:lnTo>
                    <a:pt x="200" y="296"/>
                  </a:lnTo>
                  <a:lnTo>
                    <a:pt x="199" y="299"/>
                  </a:lnTo>
                  <a:lnTo>
                    <a:pt x="189" y="307"/>
                  </a:lnTo>
                  <a:lnTo>
                    <a:pt x="183" y="312"/>
                  </a:lnTo>
                  <a:lnTo>
                    <a:pt x="172" y="315"/>
                  </a:lnTo>
                  <a:lnTo>
                    <a:pt x="162" y="316"/>
                  </a:lnTo>
                  <a:lnTo>
                    <a:pt x="159" y="316"/>
                  </a:lnTo>
                  <a:lnTo>
                    <a:pt x="151" y="316"/>
                  </a:lnTo>
                  <a:lnTo>
                    <a:pt x="148" y="315"/>
                  </a:lnTo>
                  <a:lnTo>
                    <a:pt x="143" y="313"/>
                  </a:lnTo>
                  <a:lnTo>
                    <a:pt x="139" y="312"/>
                  </a:lnTo>
                  <a:lnTo>
                    <a:pt x="135" y="312"/>
                  </a:lnTo>
                  <a:lnTo>
                    <a:pt x="129" y="312"/>
                  </a:lnTo>
                  <a:lnTo>
                    <a:pt x="117" y="308"/>
                  </a:lnTo>
                  <a:lnTo>
                    <a:pt x="115" y="308"/>
                  </a:lnTo>
                  <a:lnTo>
                    <a:pt x="107" y="304"/>
                  </a:lnTo>
                  <a:lnTo>
                    <a:pt x="104" y="305"/>
                  </a:lnTo>
                  <a:lnTo>
                    <a:pt x="102" y="305"/>
                  </a:lnTo>
                  <a:lnTo>
                    <a:pt x="101" y="304"/>
                  </a:lnTo>
                  <a:lnTo>
                    <a:pt x="101" y="304"/>
                  </a:lnTo>
                  <a:lnTo>
                    <a:pt x="102" y="302"/>
                  </a:lnTo>
                  <a:lnTo>
                    <a:pt x="98" y="301"/>
                  </a:lnTo>
                  <a:lnTo>
                    <a:pt x="94" y="301"/>
                  </a:lnTo>
                  <a:lnTo>
                    <a:pt x="91" y="301"/>
                  </a:lnTo>
                  <a:lnTo>
                    <a:pt x="90" y="299"/>
                  </a:lnTo>
                  <a:lnTo>
                    <a:pt x="88" y="299"/>
                  </a:lnTo>
                  <a:lnTo>
                    <a:pt x="88" y="299"/>
                  </a:lnTo>
                  <a:lnTo>
                    <a:pt x="83" y="297"/>
                  </a:lnTo>
                  <a:lnTo>
                    <a:pt x="80" y="296"/>
                  </a:lnTo>
                  <a:lnTo>
                    <a:pt x="79" y="294"/>
                  </a:lnTo>
                  <a:lnTo>
                    <a:pt x="79" y="293"/>
                  </a:lnTo>
                  <a:lnTo>
                    <a:pt x="80" y="293"/>
                  </a:lnTo>
                  <a:lnTo>
                    <a:pt x="72" y="290"/>
                  </a:lnTo>
                  <a:lnTo>
                    <a:pt x="65" y="290"/>
                  </a:lnTo>
                  <a:lnTo>
                    <a:pt x="66" y="291"/>
                  </a:lnTo>
                  <a:lnTo>
                    <a:pt x="69" y="291"/>
                  </a:lnTo>
                  <a:lnTo>
                    <a:pt x="71" y="293"/>
                  </a:lnTo>
                  <a:lnTo>
                    <a:pt x="74" y="294"/>
                  </a:lnTo>
                  <a:lnTo>
                    <a:pt x="72" y="296"/>
                  </a:lnTo>
                  <a:lnTo>
                    <a:pt x="76" y="297"/>
                  </a:lnTo>
                  <a:lnTo>
                    <a:pt x="79" y="301"/>
                  </a:lnTo>
                  <a:lnTo>
                    <a:pt x="79" y="301"/>
                  </a:lnTo>
                  <a:lnTo>
                    <a:pt x="80" y="301"/>
                  </a:lnTo>
                  <a:lnTo>
                    <a:pt x="83" y="302"/>
                  </a:lnTo>
                  <a:lnTo>
                    <a:pt x="83" y="304"/>
                  </a:lnTo>
                  <a:lnTo>
                    <a:pt x="83" y="304"/>
                  </a:lnTo>
                  <a:lnTo>
                    <a:pt x="83" y="305"/>
                  </a:lnTo>
                  <a:lnTo>
                    <a:pt x="87" y="307"/>
                  </a:lnTo>
                  <a:lnTo>
                    <a:pt x="88" y="307"/>
                  </a:lnTo>
                  <a:lnTo>
                    <a:pt x="90" y="307"/>
                  </a:lnTo>
                  <a:lnTo>
                    <a:pt x="90" y="308"/>
                  </a:lnTo>
                  <a:lnTo>
                    <a:pt x="88" y="310"/>
                  </a:lnTo>
                  <a:lnTo>
                    <a:pt x="87" y="310"/>
                  </a:lnTo>
                  <a:lnTo>
                    <a:pt x="87" y="310"/>
                  </a:lnTo>
                  <a:lnTo>
                    <a:pt x="90" y="310"/>
                  </a:lnTo>
                  <a:lnTo>
                    <a:pt x="98" y="313"/>
                  </a:lnTo>
                  <a:lnTo>
                    <a:pt x="101" y="315"/>
                  </a:lnTo>
                  <a:lnTo>
                    <a:pt x="106" y="319"/>
                  </a:lnTo>
                  <a:lnTo>
                    <a:pt x="107" y="321"/>
                  </a:lnTo>
                  <a:lnTo>
                    <a:pt x="107" y="323"/>
                  </a:lnTo>
                  <a:lnTo>
                    <a:pt x="107" y="324"/>
                  </a:lnTo>
                  <a:lnTo>
                    <a:pt x="106" y="324"/>
                  </a:lnTo>
                  <a:lnTo>
                    <a:pt x="106" y="326"/>
                  </a:lnTo>
                  <a:lnTo>
                    <a:pt x="104" y="331"/>
                  </a:lnTo>
                  <a:lnTo>
                    <a:pt x="102" y="331"/>
                  </a:lnTo>
                  <a:lnTo>
                    <a:pt x="101" y="332"/>
                  </a:lnTo>
                  <a:lnTo>
                    <a:pt x="102" y="335"/>
                  </a:lnTo>
                  <a:lnTo>
                    <a:pt x="106" y="338"/>
                  </a:lnTo>
                  <a:lnTo>
                    <a:pt x="107" y="342"/>
                  </a:lnTo>
                  <a:lnTo>
                    <a:pt x="107" y="345"/>
                  </a:lnTo>
                  <a:lnTo>
                    <a:pt x="107" y="346"/>
                  </a:lnTo>
                  <a:lnTo>
                    <a:pt x="109" y="348"/>
                  </a:lnTo>
                  <a:lnTo>
                    <a:pt x="109" y="348"/>
                  </a:lnTo>
                  <a:lnTo>
                    <a:pt x="107" y="349"/>
                  </a:lnTo>
                  <a:lnTo>
                    <a:pt x="107" y="353"/>
                  </a:lnTo>
                  <a:lnTo>
                    <a:pt x="110" y="356"/>
                  </a:lnTo>
                  <a:lnTo>
                    <a:pt x="113" y="357"/>
                  </a:lnTo>
                  <a:lnTo>
                    <a:pt x="117" y="357"/>
                  </a:lnTo>
                  <a:lnTo>
                    <a:pt x="120" y="356"/>
                  </a:lnTo>
                  <a:lnTo>
                    <a:pt x="121" y="357"/>
                  </a:lnTo>
                  <a:lnTo>
                    <a:pt x="126" y="360"/>
                  </a:lnTo>
                  <a:lnTo>
                    <a:pt x="129" y="365"/>
                  </a:lnTo>
                  <a:lnTo>
                    <a:pt x="129" y="365"/>
                  </a:lnTo>
                  <a:lnTo>
                    <a:pt x="134" y="367"/>
                  </a:lnTo>
                  <a:lnTo>
                    <a:pt x="139" y="367"/>
                  </a:lnTo>
                  <a:lnTo>
                    <a:pt x="143" y="370"/>
                  </a:lnTo>
                  <a:lnTo>
                    <a:pt x="145" y="370"/>
                  </a:lnTo>
                  <a:lnTo>
                    <a:pt x="148" y="368"/>
                  </a:lnTo>
                  <a:lnTo>
                    <a:pt x="153" y="367"/>
                  </a:lnTo>
                  <a:lnTo>
                    <a:pt x="154" y="365"/>
                  </a:lnTo>
                  <a:lnTo>
                    <a:pt x="154" y="364"/>
                  </a:lnTo>
                  <a:lnTo>
                    <a:pt x="153" y="360"/>
                  </a:lnTo>
                  <a:lnTo>
                    <a:pt x="153" y="357"/>
                  </a:lnTo>
                  <a:lnTo>
                    <a:pt x="151" y="357"/>
                  </a:lnTo>
                  <a:lnTo>
                    <a:pt x="150" y="356"/>
                  </a:lnTo>
                  <a:lnTo>
                    <a:pt x="145" y="357"/>
                  </a:lnTo>
                  <a:lnTo>
                    <a:pt x="143" y="356"/>
                  </a:lnTo>
                  <a:lnTo>
                    <a:pt x="142" y="356"/>
                  </a:lnTo>
                  <a:lnTo>
                    <a:pt x="139" y="354"/>
                  </a:lnTo>
                  <a:lnTo>
                    <a:pt x="135" y="349"/>
                  </a:lnTo>
                  <a:lnTo>
                    <a:pt x="134" y="348"/>
                  </a:lnTo>
                  <a:lnTo>
                    <a:pt x="132" y="346"/>
                  </a:lnTo>
                  <a:lnTo>
                    <a:pt x="132" y="346"/>
                  </a:lnTo>
                  <a:lnTo>
                    <a:pt x="132" y="343"/>
                  </a:lnTo>
                  <a:lnTo>
                    <a:pt x="134" y="343"/>
                  </a:lnTo>
                  <a:lnTo>
                    <a:pt x="135" y="342"/>
                  </a:lnTo>
                  <a:lnTo>
                    <a:pt x="137" y="338"/>
                  </a:lnTo>
                  <a:lnTo>
                    <a:pt x="139" y="337"/>
                  </a:lnTo>
                  <a:lnTo>
                    <a:pt x="140" y="337"/>
                  </a:lnTo>
                  <a:lnTo>
                    <a:pt x="146" y="340"/>
                  </a:lnTo>
                  <a:lnTo>
                    <a:pt x="153" y="345"/>
                  </a:lnTo>
                  <a:lnTo>
                    <a:pt x="154" y="345"/>
                  </a:lnTo>
                  <a:lnTo>
                    <a:pt x="156" y="345"/>
                  </a:lnTo>
                  <a:lnTo>
                    <a:pt x="159" y="345"/>
                  </a:lnTo>
                  <a:lnTo>
                    <a:pt x="159" y="346"/>
                  </a:lnTo>
                  <a:lnTo>
                    <a:pt x="161" y="346"/>
                  </a:lnTo>
                  <a:lnTo>
                    <a:pt x="162" y="346"/>
                  </a:lnTo>
                  <a:lnTo>
                    <a:pt x="169" y="348"/>
                  </a:lnTo>
                  <a:lnTo>
                    <a:pt x="176" y="353"/>
                  </a:lnTo>
                  <a:lnTo>
                    <a:pt x="178" y="353"/>
                  </a:lnTo>
                  <a:lnTo>
                    <a:pt x="180" y="349"/>
                  </a:lnTo>
                  <a:lnTo>
                    <a:pt x="180" y="349"/>
                  </a:lnTo>
                  <a:lnTo>
                    <a:pt x="183" y="348"/>
                  </a:lnTo>
                  <a:lnTo>
                    <a:pt x="184" y="346"/>
                  </a:lnTo>
                  <a:lnTo>
                    <a:pt x="187" y="348"/>
                  </a:lnTo>
                  <a:lnTo>
                    <a:pt x="189" y="348"/>
                  </a:lnTo>
                  <a:lnTo>
                    <a:pt x="187" y="345"/>
                  </a:lnTo>
                  <a:lnTo>
                    <a:pt x="186" y="342"/>
                  </a:lnTo>
                  <a:lnTo>
                    <a:pt x="184" y="340"/>
                  </a:lnTo>
                  <a:lnTo>
                    <a:pt x="181" y="335"/>
                  </a:lnTo>
                  <a:lnTo>
                    <a:pt x="180" y="334"/>
                  </a:lnTo>
                  <a:lnTo>
                    <a:pt x="178" y="332"/>
                  </a:lnTo>
                  <a:lnTo>
                    <a:pt x="178" y="329"/>
                  </a:lnTo>
                  <a:lnTo>
                    <a:pt x="180" y="327"/>
                  </a:lnTo>
                  <a:lnTo>
                    <a:pt x="187" y="324"/>
                  </a:lnTo>
                  <a:lnTo>
                    <a:pt x="189" y="323"/>
                  </a:lnTo>
                  <a:lnTo>
                    <a:pt x="192" y="319"/>
                  </a:lnTo>
                  <a:lnTo>
                    <a:pt x="194" y="318"/>
                  </a:lnTo>
                  <a:lnTo>
                    <a:pt x="197" y="318"/>
                  </a:lnTo>
                  <a:lnTo>
                    <a:pt x="203" y="315"/>
                  </a:lnTo>
                  <a:lnTo>
                    <a:pt x="208" y="312"/>
                  </a:lnTo>
                  <a:lnTo>
                    <a:pt x="213" y="307"/>
                  </a:lnTo>
                  <a:lnTo>
                    <a:pt x="214" y="305"/>
                  </a:lnTo>
                  <a:lnTo>
                    <a:pt x="216" y="305"/>
                  </a:lnTo>
                  <a:lnTo>
                    <a:pt x="217" y="307"/>
                  </a:lnTo>
                  <a:lnTo>
                    <a:pt x="219" y="308"/>
                  </a:lnTo>
                  <a:lnTo>
                    <a:pt x="222" y="308"/>
                  </a:lnTo>
                  <a:lnTo>
                    <a:pt x="225" y="308"/>
                  </a:lnTo>
                  <a:lnTo>
                    <a:pt x="228" y="308"/>
                  </a:lnTo>
                  <a:lnTo>
                    <a:pt x="233" y="310"/>
                  </a:lnTo>
                  <a:lnTo>
                    <a:pt x="235" y="312"/>
                  </a:lnTo>
                  <a:lnTo>
                    <a:pt x="235" y="312"/>
                  </a:lnTo>
                  <a:lnTo>
                    <a:pt x="233" y="315"/>
                  </a:lnTo>
                  <a:lnTo>
                    <a:pt x="233" y="315"/>
                  </a:lnTo>
                  <a:lnTo>
                    <a:pt x="235" y="315"/>
                  </a:lnTo>
                  <a:lnTo>
                    <a:pt x="236" y="315"/>
                  </a:lnTo>
                  <a:lnTo>
                    <a:pt x="238" y="315"/>
                  </a:lnTo>
                  <a:lnTo>
                    <a:pt x="240" y="316"/>
                  </a:lnTo>
                  <a:lnTo>
                    <a:pt x="240" y="316"/>
                  </a:lnTo>
                  <a:lnTo>
                    <a:pt x="241" y="318"/>
                  </a:lnTo>
                  <a:lnTo>
                    <a:pt x="241" y="316"/>
                  </a:lnTo>
                  <a:lnTo>
                    <a:pt x="243" y="315"/>
                  </a:lnTo>
                  <a:lnTo>
                    <a:pt x="241" y="313"/>
                  </a:lnTo>
                  <a:lnTo>
                    <a:pt x="243" y="308"/>
                  </a:lnTo>
                  <a:lnTo>
                    <a:pt x="244" y="307"/>
                  </a:lnTo>
                  <a:lnTo>
                    <a:pt x="247" y="302"/>
                  </a:lnTo>
                  <a:lnTo>
                    <a:pt x="246" y="299"/>
                  </a:lnTo>
                  <a:lnTo>
                    <a:pt x="246" y="296"/>
                  </a:lnTo>
                  <a:lnTo>
                    <a:pt x="246" y="294"/>
                  </a:lnTo>
                  <a:lnTo>
                    <a:pt x="244" y="291"/>
                  </a:lnTo>
                  <a:lnTo>
                    <a:pt x="241" y="290"/>
                  </a:lnTo>
                  <a:lnTo>
                    <a:pt x="238" y="290"/>
                  </a:lnTo>
                  <a:lnTo>
                    <a:pt x="236" y="288"/>
                  </a:lnTo>
                  <a:lnTo>
                    <a:pt x="236" y="286"/>
                  </a:lnTo>
                  <a:lnTo>
                    <a:pt x="238" y="283"/>
                  </a:lnTo>
                  <a:lnTo>
                    <a:pt x="241" y="277"/>
                  </a:lnTo>
                  <a:lnTo>
                    <a:pt x="243" y="269"/>
                  </a:lnTo>
                  <a:lnTo>
                    <a:pt x="243" y="267"/>
                  </a:lnTo>
                  <a:lnTo>
                    <a:pt x="243" y="266"/>
                  </a:lnTo>
                  <a:lnTo>
                    <a:pt x="243" y="266"/>
                  </a:lnTo>
                  <a:lnTo>
                    <a:pt x="243" y="263"/>
                  </a:lnTo>
                  <a:lnTo>
                    <a:pt x="243" y="261"/>
                  </a:lnTo>
                  <a:lnTo>
                    <a:pt x="232" y="255"/>
                  </a:lnTo>
                  <a:lnTo>
                    <a:pt x="230" y="253"/>
                  </a:lnTo>
                  <a:lnTo>
                    <a:pt x="230" y="253"/>
                  </a:lnTo>
                  <a:lnTo>
                    <a:pt x="232" y="252"/>
                  </a:lnTo>
                  <a:lnTo>
                    <a:pt x="232" y="252"/>
                  </a:lnTo>
                  <a:lnTo>
                    <a:pt x="241" y="256"/>
                  </a:lnTo>
                  <a:lnTo>
                    <a:pt x="243" y="256"/>
                  </a:lnTo>
                  <a:lnTo>
                    <a:pt x="255" y="255"/>
                  </a:lnTo>
                  <a:lnTo>
                    <a:pt x="262" y="256"/>
                  </a:lnTo>
                  <a:lnTo>
                    <a:pt x="268" y="258"/>
                  </a:lnTo>
                  <a:lnTo>
                    <a:pt x="271" y="263"/>
                  </a:lnTo>
                  <a:lnTo>
                    <a:pt x="274" y="266"/>
                  </a:lnTo>
                  <a:lnTo>
                    <a:pt x="279" y="271"/>
                  </a:lnTo>
                  <a:lnTo>
                    <a:pt x="279" y="274"/>
                  </a:lnTo>
                  <a:lnTo>
                    <a:pt x="274" y="274"/>
                  </a:lnTo>
                  <a:lnTo>
                    <a:pt x="271" y="274"/>
                  </a:lnTo>
                  <a:lnTo>
                    <a:pt x="262" y="275"/>
                  </a:lnTo>
                  <a:lnTo>
                    <a:pt x="260" y="277"/>
                  </a:lnTo>
                  <a:lnTo>
                    <a:pt x="254" y="282"/>
                  </a:lnTo>
                  <a:lnTo>
                    <a:pt x="252" y="283"/>
                  </a:lnTo>
                  <a:lnTo>
                    <a:pt x="254" y="285"/>
                  </a:lnTo>
                  <a:lnTo>
                    <a:pt x="257" y="286"/>
                  </a:lnTo>
                  <a:lnTo>
                    <a:pt x="262" y="290"/>
                  </a:lnTo>
                  <a:lnTo>
                    <a:pt x="265" y="294"/>
                  </a:lnTo>
                  <a:lnTo>
                    <a:pt x="266" y="297"/>
                  </a:lnTo>
                  <a:lnTo>
                    <a:pt x="268" y="297"/>
                  </a:lnTo>
                  <a:lnTo>
                    <a:pt x="269" y="297"/>
                  </a:lnTo>
                  <a:lnTo>
                    <a:pt x="273" y="297"/>
                  </a:lnTo>
                  <a:lnTo>
                    <a:pt x="276" y="299"/>
                  </a:lnTo>
                  <a:lnTo>
                    <a:pt x="276" y="299"/>
                  </a:lnTo>
                  <a:lnTo>
                    <a:pt x="277" y="299"/>
                  </a:lnTo>
                  <a:lnTo>
                    <a:pt x="279" y="299"/>
                  </a:lnTo>
                  <a:lnTo>
                    <a:pt x="290" y="296"/>
                  </a:lnTo>
                  <a:lnTo>
                    <a:pt x="293" y="294"/>
                  </a:lnTo>
                  <a:lnTo>
                    <a:pt x="293" y="293"/>
                  </a:lnTo>
                  <a:lnTo>
                    <a:pt x="295" y="288"/>
                  </a:lnTo>
                  <a:lnTo>
                    <a:pt x="295" y="285"/>
                  </a:lnTo>
                  <a:lnTo>
                    <a:pt x="296" y="283"/>
                  </a:lnTo>
                  <a:lnTo>
                    <a:pt x="296" y="282"/>
                  </a:lnTo>
                  <a:lnTo>
                    <a:pt x="296" y="280"/>
                  </a:lnTo>
                  <a:lnTo>
                    <a:pt x="301" y="279"/>
                  </a:lnTo>
                  <a:lnTo>
                    <a:pt x="307" y="277"/>
                  </a:lnTo>
                  <a:lnTo>
                    <a:pt x="309" y="277"/>
                  </a:lnTo>
                  <a:lnTo>
                    <a:pt x="310" y="275"/>
                  </a:lnTo>
                  <a:lnTo>
                    <a:pt x="309" y="274"/>
                  </a:lnTo>
                  <a:lnTo>
                    <a:pt x="307" y="272"/>
                  </a:lnTo>
                  <a:lnTo>
                    <a:pt x="309" y="272"/>
                  </a:lnTo>
                  <a:lnTo>
                    <a:pt x="310" y="272"/>
                  </a:lnTo>
                  <a:lnTo>
                    <a:pt x="312" y="274"/>
                  </a:lnTo>
                  <a:lnTo>
                    <a:pt x="314" y="272"/>
                  </a:lnTo>
                  <a:lnTo>
                    <a:pt x="326" y="267"/>
                  </a:lnTo>
                  <a:lnTo>
                    <a:pt x="329" y="264"/>
                  </a:lnTo>
                  <a:lnTo>
                    <a:pt x="333" y="264"/>
                  </a:lnTo>
                  <a:lnTo>
                    <a:pt x="337" y="261"/>
                  </a:lnTo>
                  <a:lnTo>
                    <a:pt x="339" y="261"/>
                  </a:lnTo>
                  <a:lnTo>
                    <a:pt x="342" y="260"/>
                  </a:lnTo>
                  <a:lnTo>
                    <a:pt x="345" y="260"/>
                  </a:lnTo>
                  <a:lnTo>
                    <a:pt x="350" y="258"/>
                  </a:lnTo>
                  <a:lnTo>
                    <a:pt x="355" y="256"/>
                  </a:lnTo>
                  <a:lnTo>
                    <a:pt x="356" y="256"/>
                  </a:lnTo>
                  <a:lnTo>
                    <a:pt x="358" y="256"/>
                  </a:lnTo>
                  <a:lnTo>
                    <a:pt x="359" y="258"/>
                  </a:lnTo>
                  <a:lnTo>
                    <a:pt x="359" y="260"/>
                  </a:lnTo>
                  <a:lnTo>
                    <a:pt x="358" y="260"/>
                  </a:lnTo>
                  <a:lnTo>
                    <a:pt x="359" y="261"/>
                  </a:lnTo>
                  <a:lnTo>
                    <a:pt x="359" y="261"/>
                  </a:lnTo>
                  <a:lnTo>
                    <a:pt x="361" y="261"/>
                  </a:lnTo>
                  <a:lnTo>
                    <a:pt x="363" y="260"/>
                  </a:lnTo>
                  <a:lnTo>
                    <a:pt x="366" y="258"/>
                  </a:lnTo>
                  <a:lnTo>
                    <a:pt x="366" y="258"/>
                  </a:lnTo>
                  <a:lnTo>
                    <a:pt x="364" y="256"/>
                  </a:lnTo>
                  <a:lnTo>
                    <a:pt x="364" y="255"/>
                  </a:lnTo>
                  <a:lnTo>
                    <a:pt x="361" y="255"/>
                  </a:lnTo>
                  <a:lnTo>
                    <a:pt x="361" y="255"/>
                  </a:lnTo>
                  <a:lnTo>
                    <a:pt x="366" y="252"/>
                  </a:lnTo>
                  <a:lnTo>
                    <a:pt x="375" y="247"/>
                  </a:lnTo>
                  <a:lnTo>
                    <a:pt x="381" y="244"/>
                  </a:lnTo>
                  <a:lnTo>
                    <a:pt x="388" y="244"/>
                  </a:lnTo>
                  <a:lnTo>
                    <a:pt x="391" y="244"/>
                  </a:lnTo>
                  <a:lnTo>
                    <a:pt x="389" y="245"/>
                  </a:lnTo>
                  <a:lnTo>
                    <a:pt x="383" y="245"/>
                  </a:lnTo>
                  <a:lnTo>
                    <a:pt x="381" y="247"/>
                  </a:lnTo>
                  <a:lnTo>
                    <a:pt x="381" y="247"/>
                  </a:lnTo>
                  <a:lnTo>
                    <a:pt x="383" y="247"/>
                  </a:lnTo>
                  <a:lnTo>
                    <a:pt x="385" y="249"/>
                  </a:lnTo>
                  <a:lnTo>
                    <a:pt x="383" y="249"/>
                  </a:lnTo>
                  <a:lnTo>
                    <a:pt x="383" y="249"/>
                  </a:lnTo>
                  <a:lnTo>
                    <a:pt x="381" y="252"/>
                  </a:lnTo>
                  <a:lnTo>
                    <a:pt x="381" y="253"/>
                  </a:lnTo>
                  <a:lnTo>
                    <a:pt x="383" y="256"/>
                  </a:lnTo>
                  <a:lnTo>
                    <a:pt x="383" y="258"/>
                  </a:lnTo>
                  <a:lnTo>
                    <a:pt x="381" y="260"/>
                  </a:lnTo>
                  <a:lnTo>
                    <a:pt x="380" y="260"/>
                  </a:lnTo>
                  <a:lnTo>
                    <a:pt x="378" y="260"/>
                  </a:lnTo>
                  <a:lnTo>
                    <a:pt x="375" y="261"/>
                  </a:lnTo>
                  <a:lnTo>
                    <a:pt x="374" y="261"/>
                  </a:lnTo>
                  <a:lnTo>
                    <a:pt x="374" y="263"/>
                  </a:lnTo>
                  <a:lnTo>
                    <a:pt x="375" y="263"/>
                  </a:lnTo>
                  <a:lnTo>
                    <a:pt x="377" y="263"/>
                  </a:lnTo>
                  <a:lnTo>
                    <a:pt x="383" y="264"/>
                  </a:lnTo>
                  <a:lnTo>
                    <a:pt x="385" y="264"/>
                  </a:lnTo>
                  <a:lnTo>
                    <a:pt x="386" y="263"/>
                  </a:lnTo>
                  <a:lnTo>
                    <a:pt x="388" y="263"/>
                  </a:lnTo>
                  <a:lnTo>
                    <a:pt x="389" y="263"/>
                  </a:lnTo>
                  <a:lnTo>
                    <a:pt x="391" y="263"/>
                  </a:lnTo>
                  <a:lnTo>
                    <a:pt x="392" y="263"/>
                  </a:lnTo>
                  <a:lnTo>
                    <a:pt x="394" y="264"/>
                  </a:lnTo>
                  <a:lnTo>
                    <a:pt x="397" y="264"/>
                  </a:lnTo>
                  <a:lnTo>
                    <a:pt x="397" y="260"/>
                  </a:lnTo>
                  <a:lnTo>
                    <a:pt x="400" y="258"/>
                  </a:lnTo>
                  <a:lnTo>
                    <a:pt x="405" y="255"/>
                  </a:lnTo>
                  <a:lnTo>
                    <a:pt x="408" y="255"/>
                  </a:lnTo>
                  <a:lnTo>
                    <a:pt x="411" y="253"/>
                  </a:lnTo>
                  <a:lnTo>
                    <a:pt x="415" y="253"/>
                  </a:lnTo>
                  <a:lnTo>
                    <a:pt x="418" y="253"/>
                  </a:lnTo>
                  <a:lnTo>
                    <a:pt x="422" y="253"/>
                  </a:lnTo>
                  <a:lnTo>
                    <a:pt x="427" y="255"/>
                  </a:lnTo>
                  <a:lnTo>
                    <a:pt x="430" y="255"/>
                  </a:lnTo>
                  <a:lnTo>
                    <a:pt x="433" y="253"/>
                  </a:lnTo>
                  <a:lnTo>
                    <a:pt x="445" y="247"/>
                  </a:lnTo>
                  <a:lnTo>
                    <a:pt x="446" y="249"/>
                  </a:lnTo>
                  <a:lnTo>
                    <a:pt x="448" y="247"/>
                  </a:lnTo>
                  <a:lnTo>
                    <a:pt x="456" y="244"/>
                  </a:lnTo>
                  <a:lnTo>
                    <a:pt x="457" y="244"/>
                  </a:lnTo>
                  <a:lnTo>
                    <a:pt x="457" y="245"/>
                  </a:lnTo>
                  <a:lnTo>
                    <a:pt x="459" y="247"/>
                  </a:lnTo>
                  <a:lnTo>
                    <a:pt x="460" y="249"/>
                  </a:lnTo>
                  <a:lnTo>
                    <a:pt x="462" y="250"/>
                  </a:lnTo>
                  <a:lnTo>
                    <a:pt x="460" y="252"/>
                  </a:lnTo>
                  <a:lnTo>
                    <a:pt x="460" y="252"/>
                  </a:lnTo>
                  <a:lnTo>
                    <a:pt x="459" y="253"/>
                  </a:lnTo>
                  <a:lnTo>
                    <a:pt x="459" y="258"/>
                  </a:lnTo>
                  <a:lnTo>
                    <a:pt x="462" y="260"/>
                  </a:lnTo>
                  <a:lnTo>
                    <a:pt x="465" y="261"/>
                  </a:lnTo>
                  <a:lnTo>
                    <a:pt x="467" y="261"/>
                  </a:lnTo>
                  <a:lnTo>
                    <a:pt x="468" y="260"/>
                  </a:lnTo>
                  <a:lnTo>
                    <a:pt x="470" y="260"/>
                  </a:lnTo>
                  <a:lnTo>
                    <a:pt x="470" y="260"/>
                  </a:lnTo>
                  <a:lnTo>
                    <a:pt x="470" y="258"/>
                  </a:lnTo>
                  <a:lnTo>
                    <a:pt x="470" y="256"/>
                  </a:lnTo>
                  <a:lnTo>
                    <a:pt x="470" y="255"/>
                  </a:lnTo>
                  <a:lnTo>
                    <a:pt x="470" y="252"/>
                  </a:lnTo>
                  <a:lnTo>
                    <a:pt x="473" y="252"/>
                  </a:lnTo>
                  <a:lnTo>
                    <a:pt x="478" y="252"/>
                  </a:lnTo>
                  <a:lnTo>
                    <a:pt x="481" y="250"/>
                  </a:lnTo>
                  <a:lnTo>
                    <a:pt x="482" y="247"/>
                  </a:lnTo>
                  <a:lnTo>
                    <a:pt x="484" y="244"/>
                  </a:lnTo>
                  <a:lnTo>
                    <a:pt x="484" y="241"/>
                  </a:lnTo>
                  <a:lnTo>
                    <a:pt x="481" y="241"/>
                  </a:lnTo>
                  <a:lnTo>
                    <a:pt x="476" y="233"/>
                  </a:lnTo>
                  <a:lnTo>
                    <a:pt x="473" y="230"/>
                  </a:lnTo>
                  <a:lnTo>
                    <a:pt x="474" y="228"/>
                  </a:lnTo>
                  <a:lnTo>
                    <a:pt x="479" y="227"/>
                  </a:lnTo>
                  <a:lnTo>
                    <a:pt x="482" y="223"/>
                  </a:lnTo>
                  <a:lnTo>
                    <a:pt x="484" y="223"/>
                  </a:lnTo>
                  <a:lnTo>
                    <a:pt x="486" y="222"/>
                  </a:lnTo>
                  <a:lnTo>
                    <a:pt x="497" y="225"/>
                  </a:lnTo>
                  <a:lnTo>
                    <a:pt x="509" y="225"/>
                  </a:lnTo>
                  <a:lnTo>
                    <a:pt x="520" y="227"/>
                  </a:lnTo>
                  <a:lnTo>
                    <a:pt x="531" y="231"/>
                  </a:lnTo>
                  <a:lnTo>
                    <a:pt x="538" y="233"/>
                  </a:lnTo>
                  <a:lnTo>
                    <a:pt x="542" y="236"/>
                  </a:lnTo>
                  <a:lnTo>
                    <a:pt x="542" y="238"/>
                  </a:lnTo>
                  <a:lnTo>
                    <a:pt x="544" y="238"/>
                  </a:lnTo>
                  <a:lnTo>
                    <a:pt x="549" y="239"/>
                  </a:lnTo>
                  <a:lnTo>
                    <a:pt x="552" y="239"/>
                  </a:lnTo>
                  <a:lnTo>
                    <a:pt x="553" y="241"/>
                  </a:lnTo>
                  <a:lnTo>
                    <a:pt x="555" y="242"/>
                  </a:lnTo>
                  <a:lnTo>
                    <a:pt x="560" y="244"/>
                  </a:lnTo>
                  <a:lnTo>
                    <a:pt x="563" y="245"/>
                  </a:lnTo>
                  <a:lnTo>
                    <a:pt x="564" y="245"/>
                  </a:lnTo>
                  <a:lnTo>
                    <a:pt x="569" y="247"/>
                  </a:lnTo>
                  <a:lnTo>
                    <a:pt x="572" y="247"/>
                  </a:lnTo>
                  <a:lnTo>
                    <a:pt x="574" y="250"/>
                  </a:lnTo>
                  <a:lnTo>
                    <a:pt x="582" y="255"/>
                  </a:lnTo>
                  <a:lnTo>
                    <a:pt x="583" y="256"/>
                  </a:lnTo>
                  <a:lnTo>
                    <a:pt x="590" y="260"/>
                  </a:lnTo>
                  <a:lnTo>
                    <a:pt x="593" y="261"/>
                  </a:lnTo>
                  <a:lnTo>
                    <a:pt x="594" y="261"/>
                  </a:lnTo>
                  <a:lnTo>
                    <a:pt x="599" y="255"/>
                  </a:lnTo>
                  <a:lnTo>
                    <a:pt x="602" y="249"/>
                  </a:lnTo>
                  <a:lnTo>
                    <a:pt x="604" y="245"/>
                  </a:lnTo>
                  <a:lnTo>
                    <a:pt x="601" y="245"/>
                  </a:lnTo>
                  <a:lnTo>
                    <a:pt x="597" y="247"/>
                  </a:lnTo>
                  <a:lnTo>
                    <a:pt x="596" y="245"/>
                  </a:lnTo>
                  <a:lnTo>
                    <a:pt x="594" y="245"/>
                  </a:lnTo>
                  <a:lnTo>
                    <a:pt x="591" y="242"/>
                  </a:lnTo>
                  <a:lnTo>
                    <a:pt x="588" y="238"/>
                  </a:lnTo>
                  <a:lnTo>
                    <a:pt x="588" y="233"/>
                  </a:lnTo>
                  <a:lnTo>
                    <a:pt x="586" y="233"/>
                  </a:lnTo>
                  <a:lnTo>
                    <a:pt x="583" y="231"/>
                  </a:lnTo>
                  <a:lnTo>
                    <a:pt x="582" y="230"/>
                  </a:lnTo>
                  <a:lnTo>
                    <a:pt x="574" y="227"/>
                  </a:lnTo>
                  <a:lnTo>
                    <a:pt x="572" y="228"/>
                  </a:lnTo>
                  <a:lnTo>
                    <a:pt x="571" y="230"/>
                  </a:lnTo>
                  <a:lnTo>
                    <a:pt x="571" y="230"/>
                  </a:lnTo>
                  <a:lnTo>
                    <a:pt x="571" y="228"/>
                  </a:lnTo>
                  <a:lnTo>
                    <a:pt x="569" y="228"/>
                  </a:lnTo>
                  <a:lnTo>
                    <a:pt x="569" y="225"/>
                  </a:lnTo>
                  <a:lnTo>
                    <a:pt x="569" y="223"/>
                  </a:lnTo>
                  <a:lnTo>
                    <a:pt x="571" y="219"/>
                  </a:lnTo>
                  <a:lnTo>
                    <a:pt x="574" y="219"/>
                  </a:lnTo>
                  <a:lnTo>
                    <a:pt x="574" y="219"/>
                  </a:lnTo>
                  <a:lnTo>
                    <a:pt x="575" y="216"/>
                  </a:lnTo>
                  <a:lnTo>
                    <a:pt x="575" y="214"/>
                  </a:lnTo>
                  <a:lnTo>
                    <a:pt x="574" y="212"/>
                  </a:lnTo>
                  <a:lnTo>
                    <a:pt x="574" y="211"/>
                  </a:lnTo>
                  <a:lnTo>
                    <a:pt x="575" y="206"/>
                  </a:lnTo>
                  <a:lnTo>
                    <a:pt x="577" y="200"/>
                  </a:lnTo>
                  <a:lnTo>
                    <a:pt x="575" y="198"/>
                  </a:lnTo>
                  <a:lnTo>
                    <a:pt x="574" y="197"/>
                  </a:lnTo>
                  <a:lnTo>
                    <a:pt x="569" y="198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9" y="193"/>
                  </a:lnTo>
                  <a:lnTo>
                    <a:pt x="571" y="190"/>
                  </a:lnTo>
                  <a:lnTo>
                    <a:pt x="568" y="192"/>
                  </a:lnTo>
                  <a:lnTo>
                    <a:pt x="568" y="190"/>
                  </a:lnTo>
                  <a:lnTo>
                    <a:pt x="569" y="189"/>
                  </a:lnTo>
                  <a:lnTo>
                    <a:pt x="571" y="186"/>
                  </a:lnTo>
                  <a:lnTo>
                    <a:pt x="577" y="184"/>
                  </a:lnTo>
                  <a:lnTo>
                    <a:pt x="580" y="181"/>
                  </a:lnTo>
                  <a:lnTo>
                    <a:pt x="586" y="178"/>
                  </a:lnTo>
                  <a:lnTo>
                    <a:pt x="591" y="175"/>
                  </a:lnTo>
                  <a:lnTo>
                    <a:pt x="593" y="170"/>
                  </a:lnTo>
                  <a:lnTo>
                    <a:pt x="596" y="165"/>
                  </a:lnTo>
                  <a:lnTo>
                    <a:pt x="599" y="156"/>
                  </a:lnTo>
                  <a:lnTo>
                    <a:pt x="602" y="148"/>
                  </a:lnTo>
                  <a:lnTo>
                    <a:pt x="607" y="140"/>
                  </a:lnTo>
                  <a:lnTo>
                    <a:pt x="610" y="138"/>
                  </a:lnTo>
                  <a:lnTo>
                    <a:pt x="612" y="138"/>
                  </a:lnTo>
                  <a:lnTo>
                    <a:pt x="612" y="140"/>
                  </a:lnTo>
                  <a:lnTo>
                    <a:pt x="610" y="140"/>
                  </a:lnTo>
                  <a:lnTo>
                    <a:pt x="610" y="141"/>
                  </a:lnTo>
                  <a:lnTo>
                    <a:pt x="612" y="141"/>
                  </a:lnTo>
                  <a:lnTo>
                    <a:pt x="613" y="141"/>
                  </a:lnTo>
                  <a:lnTo>
                    <a:pt x="618" y="141"/>
                  </a:lnTo>
                  <a:lnTo>
                    <a:pt x="626" y="141"/>
                  </a:lnTo>
                  <a:lnTo>
                    <a:pt x="637" y="141"/>
                  </a:lnTo>
                  <a:lnTo>
                    <a:pt x="638" y="141"/>
                  </a:lnTo>
                  <a:lnTo>
                    <a:pt x="643" y="143"/>
                  </a:lnTo>
                  <a:lnTo>
                    <a:pt x="646" y="143"/>
                  </a:lnTo>
                  <a:lnTo>
                    <a:pt x="651" y="145"/>
                  </a:lnTo>
                  <a:lnTo>
                    <a:pt x="654" y="146"/>
                  </a:lnTo>
                  <a:lnTo>
                    <a:pt x="656" y="146"/>
                  </a:lnTo>
                  <a:lnTo>
                    <a:pt x="656" y="152"/>
                  </a:lnTo>
                  <a:lnTo>
                    <a:pt x="656" y="157"/>
                  </a:lnTo>
                  <a:lnTo>
                    <a:pt x="654" y="164"/>
                  </a:lnTo>
                  <a:lnTo>
                    <a:pt x="653" y="165"/>
                  </a:lnTo>
                  <a:lnTo>
                    <a:pt x="650" y="170"/>
                  </a:lnTo>
                  <a:lnTo>
                    <a:pt x="648" y="175"/>
                  </a:lnTo>
                  <a:lnTo>
                    <a:pt x="646" y="176"/>
                  </a:lnTo>
                  <a:lnTo>
                    <a:pt x="643" y="178"/>
                  </a:lnTo>
                  <a:lnTo>
                    <a:pt x="643" y="179"/>
                  </a:lnTo>
                  <a:lnTo>
                    <a:pt x="643" y="181"/>
                  </a:lnTo>
                  <a:lnTo>
                    <a:pt x="646" y="184"/>
                  </a:lnTo>
                  <a:lnTo>
                    <a:pt x="653" y="189"/>
                  </a:lnTo>
                  <a:lnTo>
                    <a:pt x="654" y="193"/>
                  </a:lnTo>
                  <a:lnTo>
                    <a:pt x="656" y="197"/>
                  </a:lnTo>
                  <a:lnTo>
                    <a:pt x="654" y="206"/>
                  </a:lnTo>
                  <a:lnTo>
                    <a:pt x="654" y="208"/>
                  </a:lnTo>
                  <a:lnTo>
                    <a:pt x="653" y="209"/>
                  </a:lnTo>
                  <a:lnTo>
                    <a:pt x="651" y="211"/>
                  </a:lnTo>
                  <a:lnTo>
                    <a:pt x="653" y="214"/>
                  </a:lnTo>
                  <a:lnTo>
                    <a:pt x="653" y="223"/>
                  </a:lnTo>
                  <a:lnTo>
                    <a:pt x="654" y="231"/>
                  </a:lnTo>
                  <a:lnTo>
                    <a:pt x="653" y="234"/>
                  </a:lnTo>
                  <a:lnTo>
                    <a:pt x="653" y="241"/>
                  </a:lnTo>
                  <a:lnTo>
                    <a:pt x="653" y="242"/>
                  </a:lnTo>
                  <a:lnTo>
                    <a:pt x="653" y="245"/>
                  </a:lnTo>
                  <a:lnTo>
                    <a:pt x="654" y="247"/>
                  </a:lnTo>
                  <a:lnTo>
                    <a:pt x="656" y="249"/>
                  </a:lnTo>
                  <a:lnTo>
                    <a:pt x="662" y="252"/>
                  </a:lnTo>
                  <a:lnTo>
                    <a:pt x="667" y="255"/>
                  </a:lnTo>
                  <a:lnTo>
                    <a:pt x="667" y="256"/>
                  </a:lnTo>
                  <a:lnTo>
                    <a:pt x="667" y="258"/>
                  </a:lnTo>
                  <a:lnTo>
                    <a:pt x="665" y="258"/>
                  </a:lnTo>
                  <a:lnTo>
                    <a:pt x="662" y="263"/>
                  </a:lnTo>
                  <a:lnTo>
                    <a:pt x="661" y="264"/>
                  </a:lnTo>
                  <a:lnTo>
                    <a:pt x="661" y="267"/>
                  </a:lnTo>
                  <a:lnTo>
                    <a:pt x="662" y="271"/>
                  </a:lnTo>
                  <a:lnTo>
                    <a:pt x="661" y="272"/>
                  </a:lnTo>
                  <a:lnTo>
                    <a:pt x="661" y="275"/>
                  </a:lnTo>
                  <a:lnTo>
                    <a:pt x="659" y="277"/>
                  </a:lnTo>
                  <a:lnTo>
                    <a:pt x="653" y="280"/>
                  </a:lnTo>
                  <a:lnTo>
                    <a:pt x="642" y="294"/>
                  </a:lnTo>
                  <a:lnTo>
                    <a:pt x="640" y="296"/>
                  </a:lnTo>
                  <a:lnTo>
                    <a:pt x="635" y="294"/>
                  </a:lnTo>
                  <a:lnTo>
                    <a:pt x="637" y="297"/>
                  </a:lnTo>
                  <a:lnTo>
                    <a:pt x="638" y="301"/>
                  </a:lnTo>
                  <a:lnTo>
                    <a:pt x="638" y="302"/>
                  </a:lnTo>
                  <a:lnTo>
                    <a:pt x="635" y="302"/>
                  </a:lnTo>
                  <a:lnTo>
                    <a:pt x="631" y="304"/>
                  </a:lnTo>
                  <a:lnTo>
                    <a:pt x="629" y="305"/>
                  </a:lnTo>
                  <a:lnTo>
                    <a:pt x="626" y="305"/>
                  </a:lnTo>
                  <a:lnTo>
                    <a:pt x="624" y="305"/>
                  </a:lnTo>
                  <a:lnTo>
                    <a:pt x="621" y="304"/>
                  </a:lnTo>
                  <a:lnTo>
                    <a:pt x="621" y="302"/>
                  </a:lnTo>
                  <a:lnTo>
                    <a:pt x="623" y="302"/>
                  </a:lnTo>
                  <a:lnTo>
                    <a:pt x="624" y="301"/>
                  </a:lnTo>
                  <a:lnTo>
                    <a:pt x="626" y="301"/>
                  </a:lnTo>
                  <a:lnTo>
                    <a:pt x="624" y="301"/>
                  </a:lnTo>
                  <a:lnTo>
                    <a:pt x="624" y="301"/>
                  </a:lnTo>
                  <a:lnTo>
                    <a:pt x="623" y="302"/>
                  </a:lnTo>
                  <a:lnTo>
                    <a:pt x="620" y="302"/>
                  </a:lnTo>
                  <a:lnTo>
                    <a:pt x="616" y="301"/>
                  </a:lnTo>
                  <a:lnTo>
                    <a:pt x="615" y="297"/>
                  </a:lnTo>
                  <a:lnTo>
                    <a:pt x="613" y="297"/>
                  </a:lnTo>
                  <a:lnTo>
                    <a:pt x="612" y="299"/>
                  </a:lnTo>
                  <a:lnTo>
                    <a:pt x="604" y="297"/>
                  </a:lnTo>
                  <a:lnTo>
                    <a:pt x="602" y="299"/>
                  </a:lnTo>
                  <a:lnTo>
                    <a:pt x="601" y="299"/>
                  </a:lnTo>
                  <a:lnTo>
                    <a:pt x="602" y="299"/>
                  </a:lnTo>
                  <a:lnTo>
                    <a:pt x="602" y="301"/>
                  </a:lnTo>
                  <a:lnTo>
                    <a:pt x="604" y="302"/>
                  </a:lnTo>
                  <a:lnTo>
                    <a:pt x="604" y="304"/>
                  </a:lnTo>
                  <a:lnTo>
                    <a:pt x="607" y="305"/>
                  </a:lnTo>
                  <a:lnTo>
                    <a:pt x="612" y="307"/>
                  </a:lnTo>
                  <a:lnTo>
                    <a:pt x="615" y="308"/>
                  </a:lnTo>
                  <a:lnTo>
                    <a:pt x="621" y="310"/>
                  </a:lnTo>
                  <a:lnTo>
                    <a:pt x="632" y="310"/>
                  </a:lnTo>
                  <a:lnTo>
                    <a:pt x="635" y="310"/>
                  </a:lnTo>
                  <a:lnTo>
                    <a:pt x="638" y="310"/>
                  </a:lnTo>
                  <a:lnTo>
                    <a:pt x="643" y="312"/>
                  </a:lnTo>
                  <a:lnTo>
                    <a:pt x="645" y="312"/>
                  </a:lnTo>
                  <a:lnTo>
                    <a:pt x="650" y="310"/>
                  </a:lnTo>
                  <a:lnTo>
                    <a:pt x="650" y="305"/>
                  </a:lnTo>
                  <a:lnTo>
                    <a:pt x="651" y="305"/>
                  </a:lnTo>
                  <a:lnTo>
                    <a:pt x="664" y="299"/>
                  </a:lnTo>
                  <a:lnTo>
                    <a:pt x="667" y="297"/>
                  </a:lnTo>
                  <a:lnTo>
                    <a:pt x="670" y="294"/>
                  </a:lnTo>
                  <a:lnTo>
                    <a:pt x="672" y="293"/>
                  </a:lnTo>
                  <a:lnTo>
                    <a:pt x="673" y="286"/>
                  </a:lnTo>
                  <a:lnTo>
                    <a:pt x="675" y="283"/>
                  </a:lnTo>
                  <a:lnTo>
                    <a:pt x="683" y="277"/>
                  </a:lnTo>
                  <a:lnTo>
                    <a:pt x="684" y="275"/>
                  </a:lnTo>
                  <a:lnTo>
                    <a:pt x="684" y="272"/>
                  </a:lnTo>
                  <a:lnTo>
                    <a:pt x="684" y="269"/>
                  </a:lnTo>
                  <a:lnTo>
                    <a:pt x="684" y="267"/>
                  </a:lnTo>
                  <a:lnTo>
                    <a:pt x="683" y="264"/>
                  </a:lnTo>
                  <a:lnTo>
                    <a:pt x="681" y="261"/>
                  </a:lnTo>
                  <a:lnTo>
                    <a:pt x="679" y="260"/>
                  </a:lnTo>
                  <a:lnTo>
                    <a:pt x="681" y="253"/>
                  </a:lnTo>
                  <a:lnTo>
                    <a:pt x="683" y="250"/>
                  </a:lnTo>
                  <a:lnTo>
                    <a:pt x="691" y="247"/>
                  </a:lnTo>
                  <a:lnTo>
                    <a:pt x="697" y="247"/>
                  </a:lnTo>
                  <a:lnTo>
                    <a:pt x="705" y="245"/>
                  </a:lnTo>
                  <a:lnTo>
                    <a:pt x="706" y="244"/>
                  </a:lnTo>
                  <a:lnTo>
                    <a:pt x="709" y="245"/>
                  </a:lnTo>
                  <a:lnTo>
                    <a:pt x="711" y="247"/>
                  </a:lnTo>
                  <a:lnTo>
                    <a:pt x="713" y="250"/>
                  </a:lnTo>
                  <a:lnTo>
                    <a:pt x="719" y="255"/>
                  </a:lnTo>
                  <a:lnTo>
                    <a:pt x="720" y="258"/>
                  </a:lnTo>
                  <a:lnTo>
                    <a:pt x="720" y="261"/>
                  </a:lnTo>
                  <a:lnTo>
                    <a:pt x="720" y="271"/>
                  </a:lnTo>
                  <a:lnTo>
                    <a:pt x="719" y="275"/>
                  </a:lnTo>
                  <a:lnTo>
                    <a:pt x="722" y="275"/>
                  </a:lnTo>
                  <a:lnTo>
                    <a:pt x="722" y="277"/>
                  </a:lnTo>
                  <a:lnTo>
                    <a:pt x="725" y="279"/>
                  </a:lnTo>
                  <a:lnTo>
                    <a:pt x="727" y="280"/>
                  </a:lnTo>
                  <a:lnTo>
                    <a:pt x="728" y="280"/>
                  </a:lnTo>
                  <a:lnTo>
                    <a:pt x="732" y="280"/>
                  </a:lnTo>
                  <a:lnTo>
                    <a:pt x="739" y="280"/>
                  </a:lnTo>
                  <a:lnTo>
                    <a:pt x="744" y="280"/>
                  </a:lnTo>
                  <a:lnTo>
                    <a:pt x="744" y="279"/>
                  </a:lnTo>
                  <a:lnTo>
                    <a:pt x="744" y="279"/>
                  </a:lnTo>
                  <a:lnTo>
                    <a:pt x="739" y="279"/>
                  </a:lnTo>
                  <a:lnTo>
                    <a:pt x="733" y="277"/>
                  </a:lnTo>
                  <a:lnTo>
                    <a:pt x="725" y="275"/>
                  </a:lnTo>
                  <a:lnTo>
                    <a:pt x="724" y="272"/>
                  </a:lnTo>
                  <a:lnTo>
                    <a:pt x="725" y="269"/>
                  </a:lnTo>
                  <a:lnTo>
                    <a:pt x="727" y="264"/>
                  </a:lnTo>
                  <a:lnTo>
                    <a:pt x="728" y="264"/>
                  </a:lnTo>
                  <a:lnTo>
                    <a:pt x="730" y="264"/>
                  </a:lnTo>
                  <a:lnTo>
                    <a:pt x="732" y="263"/>
                  </a:lnTo>
                  <a:lnTo>
                    <a:pt x="730" y="260"/>
                  </a:lnTo>
                  <a:lnTo>
                    <a:pt x="730" y="258"/>
                  </a:lnTo>
                  <a:lnTo>
                    <a:pt x="728" y="253"/>
                  </a:lnTo>
                  <a:lnTo>
                    <a:pt x="727" y="247"/>
                  </a:lnTo>
                  <a:lnTo>
                    <a:pt x="724" y="247"/>
                  </a:lnTo>
                  <a:lnTo>
                    <a:pt x="722" y="245"/>
                  </a:lnTo>
                  <a:lnTo>
                    <a:pt x="711" y="241"/>
                  </a:lnTo>
                  <a:lnTo>
                    <a:pt x="703" y="238"/>
                  </a:lnTo>
                  <a:lnTo>
                    <a:pt x="697" y="238"/>
                  </a:lnTo>
                  <a:lnTo>
                    <a:pt x="694" y="238"/>
                  </a:lnTo>
                  <a:lnTo>
                    <a:pt x="689" y="241"/>
                  </a:lnTo>
                  <a:lnTo>
                    <a:pt x="686" y="242"/>
                  </a:lnTo>
                  <a:lnTo>
                    <a:pt x="679" y="241"/>
                  </a:lnTo>
                  <a:lnTo>
                    <a:pt x="673" y="241"/>
                  </a:lnTo>
                  <a:lnTo>
                    <a:pt x="672" y="241"/>
                  </a:lnTo>
                  <a:lnTo>
                    <a:pt x="670" y="239"/>
                  </a:lnTo>
                  <a:lnTo>
                    <a:pt x="672" y="234"/>
                  </a:lnTo>
                  <a:lnTo>
                    <a:pt x="672" y="231"/>
                  </a:lnTo>
                  <a:lnTo>
                    <a:pt x="668" y="228"/>
                  </a:lnTo>
                  <a:lnTo>
                    <a:pt x="667" y="227"/>
                  </a:lnTo>
                  <a:lnTo>
                    <a:pt x="667" y="223"/>
                  </a:lnTo>
                  <a:lnTo>
                    <a:pt x="672" y="214"/>
                  </a:lnTo>
                  <a:lnTo>
                    <a:pt x="673" y="212"/>
                  </a:lnTo>
                  <a:lnTo>
                    <a:pt x="676" y="208"/>
                  </a:lnTo>
                  <a:lnTo>
                    <a:pt x="678" y="203"/>
                  </a:lnTo>
                  <a:lnTo>
                    <a:pt x="678" y="201"/>
                  </a:lnTo>
                  <a:lnTo>
                    <a:pt x="670" y="190"/>
                  </a:lnTo>
                  <a:lnTo>
                    <a:pt x="667" y="187"/>
                  </a:lnTo>
                  <a:lnTo>
                    <a:pt x="667" y="186"/>
                  </a:lnTo>
                  <a:lnTo>
                    <a:pt x="664" y="184"/>
                  </a:lnTo>
                  <a:lnTo>
                    <a:pt x="661" y="182"/>
                  </a:lnTo>
                  <a:lnTo>
                    <a:pt x="661" y="181"/>
                  </a:lnTo>
                  <a:lnTo>
                    <a:pt x="668" y="170"/>
                  </a:lnTo>
                  <a:lnTo>
                    <a:pt x="673" y="168"/>
                  </a:lnTo>
                  <a:lnTo>
                    <a:pt x="678" y="167"/>
                  </a:lnTo>
                  <a:lnTo>
                    <a:pt x="681" y="165"/>
                  </a:lnTo>
                  <a:lnTo>
                    <a:pt x="686" y="164"/>
                  </a:lnTo>
                  <a:lnTo>
                    <a:pt x="687" y="162"/>
                  </a:lnTo>
                  <a:lnTo>
                    <a:pt x="689" y="160"/>
                  </a:lnTo>
                  <a:lnTo>
                    <a:pt x="689" y="159"/>
                  </a:lnTo>
                  <a:lnTo>
                    <a:pt x="689" y="154"/>
                  </a:lnTo>
                  <a:lnTo>
                    <a:pt x="689" y="151"/>
                  </a:lnTo>
                  <a:lnTo>
                    <a:pt x="687" y="149"/>
                  </a:lnTo>
                  <a:lnTo>
                    <a:pt x="686" y="146"/>
                  </a:lnTo>
                  <a:lnTo>
                    <a:pt x="684" y="143"/>
                  </a:lnTo>
                  <a:lnTo>
                    <a:pt x="686" y="143"/>
                  </a:lnTo>
                  <a:lnTo>
                    <a:pt x="687" y="143"/>
                  </a:lnTo>
                  <a:lnTo>
                    <a:pt x="691" y="143"/>
                  </a:lnTo>
                  <a:lnTo>
                    <a:pt x="694" y="145"/>
                  </a:lnTo>
                  <a:lnTo>
                    <a:pt x="695" y="148"/>
                  </a:lnTo>
                  <a:lnTo>
                    <a:pt x="697" y="149"/>
                  </a:lnTo>
                  <a:lnTo>
                    <a:pt x="697" y="152"/>
                  </a:lnTo>
                  <a:lnTo>
                    <a:pt x="697" y="154"/>
                  </a:lnTo>
                  <a:lnTo>
                    <a:pt x="697" y="156"/>
                  </a:lnTo>
                  <a:lnTo>
                    <a:pt x="698" y="156"/>
                  </a:lnTo>
                  <a:lnTo>
                    <a:pt x="698" y="157"/>
                  </a:lnTo>
                  <a:lnTo>
                    <a:pt x="698" y="159"/>
                  </a:lnTo>
                  <a:lnTo>
                    <a:pt x="697" y="159"/>
                  </a:lnTo>
                  <a:lnTo>
                    <a:pt x="695" y="160"/>
                  </a:lnTo>
                  <a:lnTo>
                    <a:pt x="694" y="167"/>
                  </a:lnTo>
                  <a:lnTo>
                    <a:pt x="692" y="167"/>
                  </a:lnTo>
                  <a:lnTo>
                    <a:pt x="692" y="171"/>
                  </a:lnTo>
                  <a:lnTo>
                    <a:pt x="695" y="175"/>
                  </a:lnTo>
                  <a:lnTo>
                    <a:pt x="695" y="178"/>
                  </a:lnTo>
                  <a:lnTo>
                    <a:pt x="694" y="179"/>
                  </a:lnTo>
                  <a:lnTo>
                    <a:pt x="692" y="181"/>
                  </a:lnTo>
                  <a:lnTo>
                    <a:pt x="692" y="182"/>
                  </a:lnTo>
                  <a:lnTo>
                    <a:pt x="692" y="184"/>
                  </a:lnTo>
                  <a:lnTo>
                    <a:pt x="698" y="186"/>
                  </a:lnTo>
                  <a:lnTo>
                    <a:pt x="705" y="187"/>
                  </a:lnTo>
                  <a:lnTo>
                    <a:pt x="713" y="187"/>
                  </a:lnTo>
                  <a:lnTo>
                    <a:pt x="716" y="189"/>
                  </a:lnTo>
                  <a:lnTo>
                    <a:pt x="717" y="187"/>
                  </a:lnTo>
                  <a:lnTo>
                    <a:pt x="725" y="189"/>
                  </a:lnTo>
                  <a:lnTo>
                    <a:pt x="732" y="193"/>
                  </a:lnTo>
                  <a:lnTo>
                    <a:pt x="736" y="195"/>
                  </a:lnTo>
                  <a:lnTo>
                    <a:pt x="739" y="195"/>
                  </a:lnTo>
                  <a:lnTo>
                    <a:pt x="746" y="195"/>
                  </a:lnTo>
                  <a:lnTo>
                    <a:pt x="746" y="193"/>
                  </a:lnTo>
                  <a:lnTo>
                    <a:pt x="747" y="192"/>
                  </a:lnTo>
                  <a:lnTo>
                    <a:pt x="744" y="192"/>
                  </a:lnTo>
                  <a:lnTo>
                    <a:pt x="743" y="193"/>
                  </a:lnTo>
                  <a:lnTo>
                    <a:pt x="743" y="193"/>
                  </a:lnTo>
                  <a:lnTo>
                    <a:pt x="739" y="192"/>
                  </a:lnTo>
                  <a:lnTo>
                    <a:pt x="738" y="192"/>
                  </a:lnTo>
                  <a:lnTo>
                    <a:pt x="736" y="190"/>
                  </a:lnTo>
                  <a:lnTo>
                    <a:pt x="735" y="186"/>
                  </a:lnTo>
                  <a:lnTo>
                    <a:pt x="730" y="184"/>
                  </a:lnTo>
                  <a:lnTo>
                    <a:pt x="727" y="184"/>
                  </a:lnTo>
                  <a:lnTo>
                    <a:pt x="724" y="184"/>
                  </a:lnTo>
                  <a:lnTo>
                    <a:pt x="719" y="181"/>
                  </a:lnTo>
                  <a:lnTo>
                    <a:pt x="716" y="181"/>
                  </a:lnTo>
                  <a:lnTo>
                    <a:pt x="709" y="178"/>
                  </a:lnTo>
                  <a:lnTo>
                    <a:pt x="706" y="176"/>
                  </a:lnTo>
                  <a:lnTo>
                    <a:pt x="706" y="175"/>
                  </a:lnTo>
                  <a:lnTo>
                    <a:pt x="703" y="170"/>
                  </a:lnTo>
                  <a:lnTo>
                    <a:pt x="703" y="168"/>
                  </a:lnTo>
                  <a:lnTo>
                    <a:pt x="705" y="168"/>
                  </a:lnTo>
                  <a:lnTo>
                    <a:pt x="708" y="165"/>
                  </a:lnTo>
                  <a:lnTo>
                    <a:pt x="716" y="165"/>
                  </a:lnTo>
                  <a:lnTo>
                    <a:pt x="717" y="165"/>
                  </a:lnTo>
                  <a:lnTo>
                    <a:pt x="725" y="170"/>
                  </a:lnTo>
                  <a:lnTo>
                    <a:pt x="728" y="170"/>
                  </a:lnTo>
                  <a:lnTo>
                    <a:pt x="735" y="168"/>
                  </a:lnTo>
                  <a:lnTo>
                    <a:pt x="735" y="167"/>
                  </a:lnTo>
                  <a:lnTo>
                    <a:pt x="733" y="165"/>
                  </a:lnTo>
                  <a:lnTo>
                    <a:pt x="732" y="164"/>
                  </a:lnTo>
                  <a:lnTo>
                    <a:pt x="728" y="162"/>
                  </a:lnTo>
                  <a:lnTo>
                    <a:pt x="724" y="164"/>
                  </a:lnTo>
                  <a:lnTo>
                    <a:pt x="722" y="164"/>
                  </a:lnTo>
                  <a:lnTo>
                    <a:pt x="724" y="162"/>
                  </a:lnTo>
                  <a:lnTo>
                    <a:pt x="724" y="160"/>
                  </a:lnTo>
                  <a:lnTo>
                    <a:pt x="725" y="160"/>
                  </a:lnTo>
                  <a:lnTo>
                    <a:pt x="727" y="159"/>
                  </a:lnTo>
                  <a:lnTo>
                    <a:pt x="732" y="157"/>
                  </a:lnTo>
                  <a:lnTo>
                    <a:pt x="735" y="156"/>
                  </a:lnTo>
                  <a:lnTo>
                    <a:pt x="738" y="156"/>
                  </a:lnTo>
                  <a:lnTo>
                    <a:pt x="752" y="156"/>
                  </a:lnTo>
                  <a:lnTo>
                    <a:pt x="760" y="160"/>
                  </a:lnTo>
                  <a:lnTo>
                    <a:pt x="768" y="162"/>
                  </a:lnTo>
                  <a:lnTo>
                    <a:pt x="771" y="164"/>
                  </a:lnTo>
                  <a:lnTo>
                    <a:pt x="771" y="164"/>
                  </a:lnTo>
                  <a:lnTo>
                    <a:pt x="773" y="164"/>
                  </a:lnTo>
                  <a:lnTo>
                    <a:pt x="773" y="167"/>
                  </a:lnTo>
                  <a:lnTo>
                    <a:pt x="782" y="173"/>
                  </a:lnTo>
                  <a:lnTo>
                    <a:pt x="784" y="173"/>
                  </a:lnTo>
                  <a:lnTo>
                    <a:pt x="790" y="173"/>
                  </a:lnTo>
                  <a:lnTo>
                    <a:pt x="798" y="173"/>
                  </a:lnTo>
                  <a:lnTo>
                    <a:pt x="799" y="171"/>
                  </a:lnTo>
                  <a:lnTo>
                    <a:pt x="804" y="173"/>
                  </a:lnTo>
                  <a:lnTo>
                    <a:pt x="806" y="173"/>
                  </a:lnTo>
                  <a:lnTo>
                    <a:pt x="807" y="175"/>
                  </a:lnTo>
                  <a:lnTo>
                    <a:pt x="806" y="176"/>
                  </a:lnTo>
                  <a:lnTo>
                    <a:pt x="806" y="178"/>
                  </a:lnTo>
                  <a:lnTo>
                    <a:pt x="802" y="181"/>
                  </a:lnTo>
                  <a:lnTo>
                    <a:pt x="802" y="181"/>
                  </a:lnTo>
                  <a:lnTo>
                    <a:pt x="796" y="184"/>
                  </a:lnTo>
                  <a:lnTo>
                    <a:pt x="795" y="186"/>
                  </a:lnTo>
                  <a:lnTo>
                    <a:pt x="793" y="190"/>
                  </a:lnTo>
                  <a:lnTo>
                    <a:pt x="793" y="190"/>
                  </a:lnTo>
                  <a:lnTo>
                    <a:pt x="793" y="192"/>
                  </a:lnTo>
                  <a:lnTo>
                    <a:pt x="793" y="195"/>
                  </a:lnTo>
                  <a:lnTo>
                    <a:pt x="795" y="198"/>
                  </a:lnTo>
                  <a:lnTo>
                    <a:pt x="793" y="200"/>
                  </a:lnTo>
                  <a:lnTo>
                    <a:pt x="791" y="203"/>
                  </a:lnTo>
                  <a:lnTo>
                    <a:pt x="791" y="206"/>
                  </a:lnTo>
                  <a:lnTo>
                    <a:pt x="793" y="208"/>
                  </a:lnTo>
                  <a:lnTo>
                    <a:pt x="793" y="208"/>
                  </a:lnTo>
                  <a:lnTo>
                    <a:pt x="793" y="206"/>
                  </a:lnTo>
                  <a:lnTo>
                    <a:pt x="793" y="204"/>
                  </a:lnTo>
                  <a:lnTo>
                    <a:pt x="796" y="201"/>
                  </a:lnTo>
                  <a:lnTo>
                    <a:pt x="798" y="195"/>
                  </a:lnTo>
                  <a:lnTo>
                    <a:pt x="799" y="193"/>
                  </a:lnTo>
                  <a:lnTo>
                    <a:pt x="802" y="193"/>
                  </a:lnTo>
                  <a:lnTo>
                    <a:pt x="804" y="195"/>
                  </a:lnTo>
                  <a:lnTo>
                    <a:pt x="804" y="197"/>
                  </a:lnTo>
                  <a:lnTo>
                    <a:pt x="804" y="201"/>
                  </a:lnTo>
                  <a:lnTo>
                    <a:pt x="804" y="203"/>
                  </a:lnTo>
                  <a:lnTo>
                    <a:pt x="802" y="208"/>
                  </a:lnTo>
                  <a:lnTo>
                    <a:pt x="799" y="211"/>
                  </a:lnTo>
                  <a:lnTo>
                    <a:pt x="799" y="212"/>
                  </a:lnTo>
                  <a:lnTo>
                    <a:pt x="801" y="214"/>
                  </a:lnTo>
                  <a:lnTo>
                    <a:pt x="801" y="216"/>
                  </a:lnTo>
                  <a:lnTo>
                    <a:pt x="802" y="217"/>
                  </a:lnTo>
                  <a:lnTo>
                    <a:pt x="804" y="216"/>
                  </a:lnTo>
                  <a:lnTo>
                    <a:pt x="806" y="216"/>
                  </a:lnTo>
                  <a:lnTo>
                    <a:pt x="806" y="214"/>
                  </a:lnTo>
                  <a:lnTo>
                    <a:pt x="806" y="212"/>
                  </a:lnTo>
                  <a:lnTo>
                    <a:pt x="804" y="211"/>
                  </a:lnTo>
                  <a:lnTo>
                    <a:pt x="807" y="211"/>
                  </a:lnTo>
                  <a:lnTo>
                    <a:pt x="810" y="209"/>
                  </a:lnTo>
                  <a:lnTo>
                    <a:pt x="814" y="208"/>
                  </a:lnTo>
                  <a:lnTo>
                    <a:pt x="814" y="206"/>
                  </a:lnTo>
                  <a:lnTo>
                    <a:pt x="814" y="204"/>
                  </a:lnTo>
                  <a:lnTo>
                    <a:pt x="814" y="201"/>
                  </a:lnTo>
                  <a:lnTo>
                    <a:pt x="812" y="198"/>
                  </a:lnTo>
                  <a:lnTo>
                    <a:pt x="809" y="193"/>
                  </a:lnTo>
                  <a:lnTo>
                    <a:pt x="806" y="190"/>
                  </a:lnTo>
                  <a:lnTo>
                    <a:pt x="807" y="186"/>
                  </a:lnTo>
                  <a:lnTo>
                    <a:pt x="810" y="181"/>
                  </a:lnTo>
                  <a:lnTo>
                    <a:pt x="812" y="179"/>
                  </a:lnTo>
                  <a:lnTo>
                    <a:pt x="812" y="178"/>
                  </a:lnTo>
                  <a:lnTo>
                    <a:pt x="812" y="176"/>
                  </a:lnTo>
                  <a:lnTo>
                    <a:pt x="812" y="175"/>
                  </a:lnTo>
                  <a:lnTo>
                    <a:pt x="812" y="175"/>
                  </a:lnTo>
                  <a:lnTo>
                    <a:pt x="809" y="170"/>
                  </a:lnTo>
                  <a:lnTo>
                    <a:pt x="807" y="170"/>
                  </a:lnTo>
                  <a:lnTo>
                    <a:pt x="799" y="168"/>
                  </a:lnTo>
                  <a:lnTo>
                    <a:pt x="798" y="168"/>
                  </a:lnTo>
                  <a:lnTo>
                    <a:pt x="793" y="164"/>
                  </a:lnTo>
                  <a:lnTo>
                    <a:pt x="793" y="164"/>
                  </a:lnTo>
                  <a:lnTo>
                    <a:pt x="791" y="160"/>
                  </a:lnTo>
                  <a:lnTo>
                    <a:pt x="791" y="159"/>
                  </a:lnTo>
                  <a:lnTo>
                    <a:pt x="790" y="159"/>
                  </a:lnTo>
                  <a:lnTo>
                    <a:pt x="787" y="157"/>
                  </a:lnTo>
                  <a:lnTo>
                    <a:pt x="784" y="156"/>
                  </a:lnTo>
                  <a:lnTo>
                    <a:pt x="779" y="156"/>
                  </a:lnTo>
                  <a:lnTo>
                    <a:pt x="776" y="156"/>
                  </a:lnTo>
                  <a:lnTo>
                    <a:pt x="773" y="152"/>
                  </a:lnTo>
                  <a:lnTo>
                    <a:pt x="773" y="151"/>
                  </a:lnTo>
                  <a:lnTo>
                    <a:pt x="771" y="148"/>
                  </a:lnTo>
                  <a:lnTo>
                    <a:pt x="769" y="146"/>
                  </a:lnTo>
                  <a:lnTo>
                    <a:pt x="769" y="145"/>
                  </a:lnTo>
                  <a:lnTo>
                    <a:pt x="771" y="143"/>
                  </a:lnTo>
                  <a:lnTo>
                    <a:pt x="773" y="140"/>
                  </a:lnTo>
                  <a:lnTo>
                    <a:pt x="771" y="138"/>
                  </a:lnTo>
                  <a:lnTo>
                    <a:pt x="769" y="137"/>
                  </a:lnTo>
                  <a:lnTo>
                    <a:pt x="768" y="137"/>
                  </a:lnTo>
                  <a:lnTo>
                    <a:pt x="766" y="134"/>
                  </a:lnTo>
                  <a:lnTo>
                    <a:pt x="766" y="132"/>
                  </a:lnTo>
                  <a:lnTo>
                    <a:pt x="766" y="130"/>
                  </a:lnTo>
                  <a:lnTo>
                    <a:pt x="766" y="129"/>
                  </a:lnTo>
                  <a:lnTo>
                    <a:pt x="766" y="127"/>
                  </a:lnTo>
                  <a:lnTo>
                    <a:pt x="769" y="126"/>
                  </a:lnTo>
                  <a:lnTo>
                    <a:pt x="768" y="124"/>
                  </a:lnTo>
                  <a:lnTo>
                    <a:pt x="769" y="123"/>
                  </a:lnTo>
                  <a:lnTo>
                    <a:pt x="782" y="121"/>
                  </a:lnTo>
                  <a:lnTo>
                    <a:pt x="787" y="119"/>
                  </a:lnTo>
                  <a:lnTo>
                    <a:pt x="812" y="119"/>
                  </a:lnTo>
                  <a:lnTo>
                    <a:pt x="814" y="119"/>
                  </a:lnTo>
                  <a:lnTo>
                    <a:pt x="825" y="118"/>
                  </a:lnTo>
                  <a:lnTo>
                    <a:pt x="829" y="118"/>
                  </a:lnTo>
                  <a:lnTo>
                    <a:pt x="834" y="118"/>
                  </a:lnTo>
                  <a:lnTo>
                    <a:pt x="836" y="118"/>
                  </a:lnTo>
                  <a:lnTo>
                    <a:pt x="839" y="118"/>
                  </a:lnTo>
                  <a:lnTo>
                    <a:pt x="842" y="116"/>
                  </a:lnTo>
                  <a:lnTo>
                    <a:pt x="847" y="115"/>
                  </a:lnTo>
                  <a:lnTo>
                    <a:pt x="856" y="113"/>
                  </a:lnTo>
                  <a:lnTo>
                    <a:pt x="859" y="113"/>
                  </a:lnTo>
                  <a:lnTo>
                    <a:pt x="861" y="115"/>
                  </a:lnTo>
                  <a:lnTo>
                    <a:pt x="862" y="115"/>
                  </a:lnTo>
                  <a:lnTo>
                    <a:pt x="858" y="118"/>
                  </a:lnTo>
                  <a:lnTo>
                    <a:pt x="853" y="121"/>
                  </a:lnTo>
                  <a:lnTo>
                    <a:pt x="848" y="123"/>
                  </a:lnTo>
                  <a:lnTo>
                    <a:pt x="845" y="124"/>
                  </a:lnTo>
                  <a:lnTo>
                    <a:pt x="843" y="126"/>
                  </a:lnTo>
                  <a:lnTo>
                    <a:pt x="843" y="126"/>
                  </a:lnTo>
                  <a:lnTo>
                    <a:pt x="843" y="129"/>
                  </a:lnTo>
                  <a:lnTo>
                    <a:pt x="845" y="129"/>
                  </a:lnTo>
                  <a:lnTo>
                    <a:pt x="848" y="130"/>
                  </a:lnTo>
                  <a:lnTo>
                    <a:pt x="851" y="134"/>
                  </a:lnTo>
                  <a:lnTo>
                    <a:pt x="855" y="135"/>
                  </a:lnTo>
                  <a:lnTo>
                    <a:pt x="856" y="135"/>
                  </a:lnTo>
                  <a:lnTo>
                    <a:pt x="858" y="135"/>
                  </a:lnTo>
                  <a:lnTo>
                    <a:pt x="848" y="130"/>
                  </a:lnTo>
                  <a:lnTo>
                    <a:pt x="847" y="129"/>
                  </a:lnTo>
                  <a:lnTo>
                    <a:pt x="845" y="127"/>
                  </a:lnTo>
                  <a:lnTo>
                    <a:pt x="847" y="126"/>
                  </a:lnTo>
                  <a:lnTo>
                    <a:pt x="847" y="124"/>
                  </a:lnTo>
                  <a:lnTo>
                    <a:pt x="848" y="124"/>
                  </a:lnTo>
                  <a:lnTo>
                    <a:pt x="850" y="124"/>
                  </a:lnTo>
                  <a:lnTo>
                    <a:pt x="853" y="123"/>
                  </a:lnTo>
                  <a:lnTo>
                    <a:pt x="862" y="121"/>
                  </a:lnTo>
                  <a:lnTo>
                    <a:pt x="866" y="119"/>
                  </a:lnTo>
                  <a:lnTo>
                    <a:pt x="867" y="118"/>
                  </a:lnTo>
                  <a:lnTo>
                    <a:pt x="870" y="116"/>
                  </a:lnTo>
                  <a:lnTo>
                    <a:pt x="869" y="115"/>
                  </a:lnTo>
                  <a:lnTo>
                    <a:pt x="866" y="115"/>
                  </a:lnTo>
                  <a:lnTo>
                    <a:pt x="864" y="113"/>
                  </a:lnTo>
                  <a:lnTo>
                    <a:pt x="858" y="105"/>
                  </a:lnTo>
                  <a:lnTo>
                    <a:pt x="855" y="104"/>
                  </a:lnTo>
                  <a:lnTo>
                    <a:pt x="850" y="102"/>
                  </a:lnTo>
                  <a:lnTo>
                    <a:pt x="847" y="102"/>
                  </a:lnTo>
                  <a:lnTo>
                    <a:pt x="850" y="99"/>
                  </a:lnTo>
                  <a:lnTo>
                    <a:pt x="853" y="97"/>
                  </a:lnTo>
                  <a:lnTo>
                    <a:pt x="855" y="97"/>
                  </a:lnTo>
                  <a:lnTo>
                    <a:pt x="856" y="99"/>
                  </a:lnTo>
                  <a:lnTo>
                    <a:pt x="859" y="100"/>
                  </a:lnTo>
                  <a:lnTo>
                    <a:pt x="864" y="100"/>
                  </a:lnTo>
                  <a:lnTo>
                    <a:pt x="862" y="99"/>
                  </a:lnTo>
                  <a:lnTo>
                    <a:pt x="859" y="97"/>
                  </a:lnTo>
                  <a:lnTo>
                    <a:pt x="858" y="96"/>
                  </a:lnTo>
                  <a:lnTo>
                    <a:pt x="853" y="94"/>
                  </a:lnTo>
                  <a:lnTo>
                    <a:pt x="848" y="93"/>
                  </a:lnTo>
                  <a:lnTo>
                    <a:pt x="843" y="93"/>
                  </a:lnTo>
                  <a:lnTo>
                    <a:pt x="845" y="89"/>
                  </a:lnTo>
                  <a:lnTo>
                    <a:pt x="848" y="89"/>
                  </a:lnTo>
                  <a:lnTo>
                    <a:pt x="848" y="89"/>
                  </a:lnTo>
                  <a:lnTo>
                    <a:pt x="850" y="88"/>
                  </a:lnTo>
                  <a:lnTo>
                    <a:pt x="856" y="91"/>
                  </a:lnTo>
                  <a:lnTo>
                    <a:pt x="859" y="89"/>
                  </a:lnTo>
                  <a:lnTo>
                    <a:pt x="862" y="88"/>
                  </a:lnTo>
                  <a:lnTo>
                    <a:pt x="867" y="83"/>
                  </a:lnTo>
                  <a:lnTo>
                    <a:pt x="869" y="82"/>
                  </a:lnTo>
                  <a:lnTo>
                    <a:pt x="866" y="80"/>
                  </a:lnTo>
                  <a:lnTo>
                    <a:pt x="864" y="80"/>
                  </a:lnTo>
                  <a:lnTo>
                    <a:pt x="861" y="80"/>
                  </a:lnTo>
                  <a:lnTo>
                    <a:pt x="861" y="78"/>
                  </a:lnTo>
                  <a:lnTo>
                    <a:pt x="861" y="77"/>
                  </a:lnTo>
                  <a:lnTo>
                    <a:pt x="864" y="77"/>
                  </a:lnTo>
                  <a:lnTo>
                    <a:pt x="872" y="78"/>
                  </a:lnTo>
                  <a:lnTo>
                    <a:pt x="883" y="74"/>
                  </a:lnTo>
                  <a:lnTo>
                    <a:pt x="886" y="71"/>
                  </a:lnTo>
                  <a:lnTo>
                    <a:pt x="895" y="67"/>
                  </a:lnTo>
                  <a:lnTo>
                    <a:pt x="899" y="69"/>
                  </a:lnTo>
                  <a:lnTo>
                    <a:pt x="908" y="64"/>
                  </a:lnTo>
                  <a:lnTo>
                    <a:pt x="919" y="63"/>
                  </a:lnTo>
                  <a:lnTo>
                    <a:pt x="925" y="63"/>
                  </a:lnTo>
                  <a:lnTo>
                    <a:pt x="932" y="61"/>
                  </a:lnTo>
                  <a:lnTo>
                    <a:pt x="940" y="60"/>
                  </a:lnTo>
                  <a:lnTo>
                    <a:pt x="943" y="60"/>
                  </a:lnTo>
                  <a:lnTo>
                    <a:pt x="955" y="56"/>
                  </a:lnTo>
                  <a:lnTo>
                    <a:pt x="963" y="55"/>
                  </a:lnTo>
                  <a:lnTo>
                    <a:pt x="965" y="53"/>
                  </a:lnTo>
                  <a:lnTo>
                    <a:pt x="959" y="55"/>
                  </a:lnTo>
                  <a:lnTo>
                    <a:pt x="957" y="53"/>
                  </a:lnTo>
                  <a:lnTo>
                    <a:pt x="955" y="55"/>
                  </a:lnTo>
                  <a:lnTo>
                    <a:pt x="954" y="55"/>
                  </a:lnTo>
                  <a:lnTo>
                    <a:pt x="951" y="53"/>
                  </a:lnTo>
                  <a:lnTo>
                    <a:pt x="949" y="55"/>
                  </a:lnTo>
                  <a:lnTo>
                    <a:pt x="949" y="55"/>
                  </a:lnTo>
                  <a:lnTo>
                    <a:pt x="948" y="55"/>
                  </a:lnTo>
                  <a:lnTo>
                    <a:pt x="946" y="55"/>
                  </a:lnTo>
                  <a:lnTo>
                    <a:pt x="946" y="53"/>
                  </a:lnTo>
                  <a:lnTo>
                    <a:pt x="948" y="50"/>
                  </a:lnTo>
                  <a:lnTo>
                    <a:pt x="949" y="52"/>
                  </a:lnTo>
                  <a:lnTo>
                    <a:pt x="952" y="50"/>
                  </a:lnTo>
                  <a:lnTo>
                    <a:pt x="954" y="50"/>
                  </a:lnTo>
                  <a:lnTo>
                    <a:pt x="957" y="50"/>
                  </a:lnTo>
                  <a:lnTo>
                    <a:pt x="960" y="50"/>
                  </a:lnTo>
                  <a:lnTo>
                    <a:pt x="963" y="49"/>
                  </a:lnTo>
                  <a:lnTo>
                    <a:pt x="968" y="50"/>
                  </a:lnTo>
                  <a:lnTo>
                    <a:pt x="970" y="49"/>
                  </a:lnTo>
                  <a:lnTo>
                    <a:pt x="971" y="49"/>
                  </a:lnTo>
                  <a:lnTo>
                    <a:pt x="977" y="49"/>
                  </a:lnTo>
                  <a:lnTo>
                    <a:pt x="982" y="49"/>
                  </a:lnTo>
                  <a:lnTo>
                    <a:pt x="985" y="49"/>
                  </a:lnTo>
                  <a:lnTo>
                    <a:pt x="990" y="49"/>
                  </a:lnTo>
                  <a:lnTo>
                    <a:pt x="993" y="50"/>
                  </a:lnTo>
                  <a:lnTo>
                    <a:pt x="992" y="52"/>
                  </a:lnTo>
                  <a:lnTo>
                    <a:pt x="987" y="56"/>
                  </a:lnTo>
                  <a:lnTo>
                    <a:pt x="989" y="56"/>
                  </a:lnTo>
                  <a:lnTo>
                    <a:pt x="990" y="55"/>
                  </a:lnTo>
                  <a:lnTo>
                    <a:pt x="1000" y="52"/>
                  </a:lnTo>
                  <a:lnTo>
                    <a:pt x="1000" y="53"/>
                  </a:lnTo>
                  <a:lnTo>
                    <a:pt x="1000" y="55"/>
                  </a:lnTo>
                  <a:lnTo>
                    <a:pt x="998" y="56"/>
                  </a:lnTo>
                  <a:lnTo>
                    <a:pt x="1004" y="55"/>
                  </a:lnTo>
                  <a:lnTo>
                    <a:pt x="1009" y="52"/>
                  </a:lnTo>
                  <a:lnTo>
                    <a:pt x="1011" y="52"/>
                  </a:lnTo>
                  <a:lnTo>
                    <a:pt x="1014" y="53"/>
                  </a:lnTo>
                  <a:lnTo>
                    <a:pt x="1015" y="52"/>
                  </a:lnTo>
                  <a:lnTo>
                    <a:pt x="1015" y="50"/>
                  </a:lnTo>
                  <a:lnTo>
                    <a:pt x="1018" y="50"/>
                  </a:lnTo>
                  <a:lnTo>
                    <a:pt x="1020" y="49"/>
                  </a:lnTo>
                  <a:lnTo>
                    <a:pt x="1023" y="47"/>
                  </a:lnTo>
                  <a:lnTo>
                    <a:pt x="1025" y="47"/>
                  </a:lnTo>
                  <a:lnTo>
                    <a:pt x="1030" y="45"/>
                  </a:lnTo>
                  <a:lnTo>
                    <a:pt x="1031" y="45"/>
                  </a:lnTo>
                  <a:lnTo>
                    <a:pt x="1034" y="47"/>
                  </a:lnTo>
                  <a:lnTo>
                    <a:pt x="1037" y="47"/>
                  </a:lnTo>
                  <a:lnTo>
                    <a:pt x="1044" y="49"/>
                  </a:lnTo>
                  <a:lnTo>
                    <a:pt x="1044" y="50"/>
                  </a:lnTo>
                  <a:lnTo>
                    <a:pt x="1044" y="50"/>
                  </a:lnTo>
                  <a:lnTo>
                    <a:pt x="1045" y="52"/>
                  </a:lnTo>
                  <a:lnTo>
                    <a:pt x="1045" y="53"/>
                  </a:lnTo>
                  <a:lnTo>
                    <a:pt x="1044" y="56"/>
                  </a:lnTo>
                  <a:lnTo>
                    <a:pt x="1041" y="58"/>
                  </a:lnTo>
                  <a:lnTo>
                    <a:pt x="1042" y="58"/>
                  </a:lnTo>
                  <a:lnTo>
                    <a:pt x="1044" y="58"/>
                  </a:lnTo>
                  <a:lnTo>
                    <a:pt x="1045" y="56"/>
                  </a:lnTo>
                  <a:lnTo>
                    <a:pt x="1047" y="55"/>
                  </a:lnTo>
                  <a:lnTo>
                    <a:pt x="1047" y="49"/>
                  </a:lnTo>
                  <a:lnTo>
                    <a:pt x="1044" y="45"/>
                  </a:lnTo>
                  <a:lnTo>
                    <a:pt x="1042" y="44"/>
                  </a:lnTo>
                  <a:lnTo>
                    <a:pt x="1036" y="41"/>
                  </a:lnTo>
                  <a:lnTo>
                    <a:pt x="1034" y="39"/>
                  </a:lnTo>
                  <a:lnTo>
                    <a:pt x="1033" y="37"/>
                  </a:lnTo>
                  <a:lnTo>
                    <a:pt x="1033" y="37"/>
                  </a:lnTo>
                  <a:lnTo>
                    <a:pt x="1044" y="39"/>
                  </a:lnTo>
                  <a:lnTo>
                    <a:pt x="1048" y="37"/>
                  </a:lnTo>
                  <a:lnTo>
                    <a:pt x="1055" y="37"/>
                  </a:lnTo>
                  <a:lnTo>
                    <a:pt x="1061" y="37"/>
                  </a:lnTo>
                  <a:lnTo>
                    <a:pt x="1064" y="37"/>
                  </a:lnTo>
                  <a:lnTo>
                    <a:pt x="1069" y="37"/>
                  </a:lnTo>
                  <a:lnTo>
                    <a:pt x="1072" y="39"/>
                  </a:lnTo>
                  <a:lnTo>
                    <a:pt x="1074" y="37"/>
                  </a:lnTo>
                  <a:lnTo>
                    <a:pt x="1067" y="36"/>
                  </a:lnTo>
                  <a:lnTo>
                    <a:pt x="1064" y="36"/>
                  </a:lnTo>
                  <a:lnTo>
                    <a:pt x="1063" y="36"/>
                  </a:lnTo>
                  <a:lnTo>
                    <a:pt x="1064" y="34"/>
                  </a:lnTo>
                  <a:lnTo>
                    <a:pt x="1066" y="31"/>
                  </a:lnTo>
                  <a:lnTo>
                    <a:pt x="1064" y="30"/>
                  </a:lnTo>
                  <a:lnTo>
                    <a:pt x="1063" y="28"/>
                  </a:lnTo>
                  <a:lnTo>
                    <a:pt x="1063" y="25"/>
                  </a:lnTo>
                  <a:lnTo>
                    <a:pt x="1064" y="23"/>
                  </a:lnTo>
                  <a:lnTo>
                    <a:pt x="1066" y="22"/>
                  </a:lnTo>
                  <a:lnTo>
                    <a:pt x="1067" y="19"/>
                  </a:lnTo>
                  <a:lnTo>
                    <a:pt x="1071" y="17"/>
                  </a:lnTo>
                  <a:lnTo>
                    <a:pt x="1086" y="8"/>
                  </a:lnTo>
                  <a:lnTo>
                    <a:pt x="1094" y="3"/>
                  </a:lnTo>
                  <a:lnTo>
                    <a:pt x="1097" y="3"/>
                  </a:lnTo>
                  <a:lnTo>
                    <a:pt x="1100" y="3"/>
                  </a:lnTo>
                  <a:lnTo>
                    <a:pt x="1107" y="0"/>
                  </a:lnTo>
                  <a:lnTo>
                    <a:pt x="11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669" name="Freeform 135">
              <a:extLst>
                <a:ext uri="{FF2B5EF4-FFF2-40B4-BE49-F238E27FC236}">
                  <a16:creationId xmlns:a16="http://schemas.microsoft.com/office/drawing/2014/main" id="{2C9B2AA9-3077-49F4-9C82-E805DE1BB8C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7597" y="3111893"/>
              <a:ext cx="1950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1 w 1"/>
                <a:gd name="T4" fmla="*/ 0 w 1"/>
                <a:gd name="T5" fmla="*/ 0 w 1"/>
                <a:gd name="T6" fmla="*/ 0 w 1"/>
                <a:gd name="T7" fmla="*/ 0 w 1"/>
                <a:gd name="T8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0" name="Freeform 136">
              <a:extLst>
                <a:ext uri="{FF2B5EF4-FFF2-40B4-BE49-F238E27FC236}">
                  <a16:creationId xmlns:a16="http://schemas.microsoft.com/office/drawing/2014/main" id="{196761D1-2BBA-4275-A502-5EAAB494A641}"/>
                </a:ext>
              </a:extLst>
            </p:cNvPr>
            <p:cNvSpPr>
              <a:spLocks/>
            </p:cNvSpPr>
            <p:nvPr/>
          </p:nvSpPr>
          <p:spPr bwMode="auto">
            <a:xfrm>
              <a:off x="7425731" y="1455055"/>
              <a:ext cx="27289" cy="15594"/>
            </a:xfrm>
            <a:custGeom>
              <a:avLst/>
              <a:gdLst>
                <a:gd name="T0" fmla="*/ 9 w 14"/>
                <a:gd name="T1" fmla="*/ 0 h 8"/>
                <a:gd name="T2" fmla="*/ 12 w 14"/>
                <a:gd name="T3" fmla="*/ 2 h 8"/>
                <a:gd name="T4" fmla="*/ 14 w 14"/>
                <a:gd name="T5" fmla="*/ 5 h 8"/>
                <a:gd name="T6" fmla="*/ 11 w 14"/>
                <a:gd name="T7" fmla="*/ 7 h 8"/>
                <a:gd name="T8" fmla="*/ 6 w 14"/>
                <a:gd name="T9" fmla="*/ 8 h 8"/>
                <a:gd name="T10" fmla="*/ 4 w 14"/>
                <a:gd name="T11" fmla="*/ 7 h 8"/>
                <a:gd name="T12" fmla="*/ 3 w 14"/>
                <a:gd name="T13" fmla="*/ 7 h 8"/>
                <a:gd name="T14" fmla="*/ 3 w 14"/>
                <a:gd name="T15" fmla="*/ 7 h 8"/>
                <a:gd name="T16" fmla="*/ 0 w 14"/>
                <a:gd name="T17" fmla="*/ 5 h 8"/>
                <a:gd name="T18" fmla="*/ 0 w 14"/>
                <a:gd name="T19" fmla="*/ 4 h 8"/>
                <a:gd name="T20" fmla="*/ 1 w 14"/>
                <a:gd name="T21" fmla="*/ 4 h 8"/>
                <a:gd name="T22" fmla="*/ 9 w 14"/>
                <a:gd name="T2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" h="8">
                  <a:moveTo>
                    <a:pt x="9" y="0"/>
                  </a:moveTo>
                  <a:lnTo>
                    <a:pt x="12" y="2"/>
                  </a:lnTo>
                  <a:lnTo>
                    <a:pt x="14" y="5"/>
                  </a:lnTo>
                  <a:lnTo>
                    <a:pt x="11" y="7"/>
                  </a:lnTo>
                  <a:lnTo>
                    <a:pt x="6" y="8"/>
                  </a:lnTo>
                  <a:lnTo>
                    <a:pt x="4" y="7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4"/>
                  </a:lnTo>
                  <a:lnTo>
                    <a:pt x="1" y="4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1" name="Freeform 137">
              <a:extLst>
                <a:ext uri="{FF2B5EF4-FFF2-40B4-BE49-F238E27FC236}">
                  <a16:creationId xmlns:a16="http://schemas.microsoft.com/office/drawing/2014/main" id="{C9D1F716-864A-40DE-B5B0-6D9D586C2815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6320" y="1361493"/>
              <a:ext cx="89664" cy="29239"/>
            </a:xfrm>
            <a:custGeom>
              <a:avLst/>
              <a:gdLst>
                <a:gd name="T0" fmla="*/ 33 w 46"/>
                <a:gd name="T1" fmla="*/ 0 h 15"/>
                <a:gd name="T2" fmla="*/ 35 w 46"/>
                <a:gd name="T3" fmla="*/ 1 h 15"/>
                <a:gd name="T4" fmla="*/ 35 w 46"/>
                <a:gd name="T5" fmla="*/ 3 h 15"/>
                <a:gd name="T6" fmla="*/ 38 w 46"/>
                <a:gd name="T7" fmla="*/ 3 h 15"/>
                <a:gd name="T8" fmla="*/ 44 w 46"/>
                <a:gd name="T9" fmla="*/ 4 h 15"/>
                <a:gd name="T10" fmla="*/ 46 w 46"/>
                <a:gd name="T11" fmla="*/ 6 h 15"/>
                <a:gd name="T12" fmla="*/ 43 w 46"/>
                <a:gd name="T13" fmla="*/ 6 h 15"/>
                <a:gd name="T14" fmla="*/ 35 w 46"/>
                <a:gd name="T15" fmla="*/ 8 h 15"/>
                <a:gd name="T16" fmla="*/ 36 w 46"/>
                <a:gd name="T17" fmla="*/ 9 h 15"/>
                <a:gd name="T18" fmla="*/ 38 w 46"/>
                <a:gd name="T19" fmla="*/ 11 h 15"/>
                <a:gd name="T20" fmla="*/ 36 w 46"/>
                <a:gd name="T21" fmla="*/ 12 h 15"/>
                <a:gd name="T22" fmla="*/ 33 w 46"/>
                <a:gd name="T23" fmla="*/ 14 h 15"/>
                <a:gd name="T24" fmla="*/ 28 w 46"/>
                <a:gd name="T25" fmla="*/ 15 h 15"/>
                <a:gd name="T26" fmla="*/ 25 w 46"/>
                <a:gd name="T27" fmla="*/ 14 h 15"/>
                <a:gd name="T28" fmla="*/ 21 w 46"/>
                <a:gd name="T29" fmla="*/ 11 h 15"/>
                <a:gd name="T30" fmla="*/ 17 w 46"/>
                <a:gd name="T31" fmla="*/ 12 h 15"/>
                <a:gd name="T32" fmla="*/ 16 w 46"/>
                <a:gd name="T33" fmla="*/ 14 h 15"/>
                <a:gd name="T34" fmla="*/ 14 w 46"/>
                <a:gd name="T35" fmla="*/ 14 h 15"/>
                <a:gd name="T36" fmla="*/ 11 w 46"/>
                <a:gd name="T37" fmla="*/ 12 h 15"/>
                <a:gd name="T38" fmla="*/ 5 w 46"/>
                <a:gd name="T39" fmla="*/ 14 h 15"/>
                <a:gd name="T40" fmla="*/ 2 w 46"/>
                <a:gd name="T41" fmla="*/ 12 h 15"/>
                <a:gd name="T42" fmla="*/ 0 w 46"/>
                <a:gd name="T43" fmla="*/ 9 h 15"/>
                <a:gd name="T44" fmla="*/ 5 w 46"/>
                <a:gd name="T45" fmla="*/ 8 h 15"/>
                <a:gd name="T46" fmla="*/ 11 w 46"/>
                <a:gd name="T47" fmla="*/ 9 h 15"/>
                <a:gd name="T48" fmla="*/ 14 w 46"/>
                <a:gd name="T49" fmla="*/ 6 h 15"/>
                <a:gd name="T50" fmla="*/ 19 w 46"/>
                <a:gd name="T51" fmla="*/ 4 h 15"/>
                <a:gd name="T52" fmla="*/ 22 w 46"/>
                <a:gd name="T53" fmla="*/ 3 h 15"/>
                <a:gd name="T54" fmla="*/ 24 w 46"/>
                <a:gd name="T55" fmla="*/ 1 h 15"/>
                <a:gd name="T56" fmla="*/ 28 w 46"/>
                <a:gd name="T57" fmla="*/ 1 h 15"/>
                <a:gd name="T58" fmla="*/ 30 w 46"/>
                <a:gd name="T59" fmla="*/ 1 h 15"/>
                <a:gd name="T60" fmla="*/ 33 w 46"/>
                <a:gd name="T61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15">
                  <a:moveTo>
                    <a:pt x="33" y="0"/>
                  </a:moveTo>
                  <a:lnTo>
                    <a:pt x="35" y="1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4" y="4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35" y="8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3" y="14"/>
                  </a:lnTo>
                  <a:lnTo>
                    <a:pt x="28" y="15"/>
                  </a:lnTo>
                  <a:lnTo>
                    <a:pt x="25" y="14"/>
                  </a:lnTo>
                  <a:lnTo>
                    <a:pt x="21" y="11"/>
                  </a:lnTo>
                  <a:lnTo>
                    <a:pt x="17" y="12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1" y="12"/>
                  </a:lnTo>
                  <a:lnTo>
                    <a:pt x="5" y="14"/>
                  </a:lnTo>
                  <a:lnTo>
                    <a:pt x="2" y="12"/>
                  </a:lnTo>
                  <a:lnTo>
                    <a:pt x="0" y="9"/>
                  </a:lnTo>
                  <a:lnTo>
                    <a:pt x="5" y="8"/>
                  </a:lnTo>
                  <a:lnTo>
                    <a:pt x="11" y="9"/>
                  </a:lnTo>
                  <a:lnTo>
                    <a:pt x="14" y="6"/>
                  </a:lnTo>
                  <a:lnTo>
                    <a:pt x="19" y="4"/>
                  </a:lnTo>
                  <a:lnTo>
                    <a:pt x="22" y="3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0" y="1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2" name="Freeform 138">
              <a:extLst>
                <a:ext uri="{FF2B5EF4-FFF2-40B4-BE49-F238E27FC236}">
                  <a16:creationId xmlns:a16="http://schemas.microsoft.com/office/drawing/2014/main" id="{A9C36D71-7423-404C-800B-A31A1D20A0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96492" y="1342000"/>
              <a:ext cx="40934" cy="9747"/>
            </a:xfrm>
            <a:custGeom>
              <a:avLst/>
              <a:gdLst>
                <a:gd name="T0" fmla="*/ 19 w 21"/>
                <a:gd name="T1" fmla="*/ 0 h 5"/>
                <a:gd name="T2" fmla="*/ 21 w 21"/>
                <a:gd name="T3" fmla="*/ 2 h 5"/>
                <a:gd name="T4" fmla="*/ 21 w 21"/>
                <a:gd name="T5" fmla="*/ 3 h 5"/>
                <a:gd name="T6" fmla="*/ 21 w 21"/>
                <a:gd name="T7" fmla="*/ 3 h 5"/>
                <a:gd name="T8" fmla="*/ 5 w 21"/>
                <a:gd name="T9" fmla="*/ 5 h 5"/>
                <a:gd name="T10" fmla="*/ 0 w 21"/>
                <a:gd name="T11" fmla="*/ 5 h 5"/>
                <a:gd name="T12" fmla="*/ 0 w 21"/>
                <a:gd name="T13" fmla="*/ 5 h 5"/>
                <a:gd name="T14" fmla="*/ 0 w 21"/>
                <a:gd name="T15" fmla="*/ 5 h 5"/>
                <a:gd name="T16" fmla="*/ 0 w 21"/>
                <a:gd name="T17" fmla="*/ 3 h 5"/>
                <a:gd name="T18" fmla="*/ 0 w 21"/>
                <a:gd name="T19" fmla="*/ 2 h 5"/>
                <a:gd name="T20" fmla="*/ 4 w 21"/>
                <a:gd name="T21" fmla="*/ 0 h 5"/>
                <a:gd name="T22" fmla="*/ 19 w 21"/>
                <a:gd name="T23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" h="5">
                  <a:moveTo>
                    <a:pt x="19" y="0"/>
                  </a:move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4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3" name="Freeform 139">
              <a:extLst>
                <a:ext uri="{FF2B5EF4-FFF2-40B4-BE49-F238E27FC236}">
                  <a16:creationId xmlns:a16="http://schemas.microsoft.com/office/drawing/2014/main" id="{1A121381-BAAB-429C-818F-726C1AF262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528" y="1406325"/>
              <a:ext cx="83817" cy="31188"/>
            </a:xfrm>
            <a:custGeom>
              <a:avLst/>
              <a:gdLst>
                <a:gd name="T0" fmla="*/ 33 w 43"/>
                <a:gd name="T1" fmla="*/ 0 h 16"/>
                <a:gd name="T2" fmla="*/ 38 w 43"/>
                <a:gd name="T3" fmla="*/ 0 h 16"/>
                <a:gd name="T4" fmla="*/ 41 w 43"/>
                <a:gd name="T5" fmla="*/ 2 h 16"/>
                <a:gd name="T6" fmla="*/ 43 w 43"/>
                <a:gd name="T7" fmla="*/ 2 h 16"/>
                <a:gd name="T8" fmla="*/ 43 w 43"/>
                <a:gd name="T9" fmla="*/ 3 h 16"/>
                <a:gd name="T10" fmla="*/ 43 w 43"/>
                <a:gd name="T11" fmla="*/ 5 h 16"/>
                <a:gd name="T12" fmla="*/ 41 w 43"/>
                <a:gd name="T13" fmla="*/ 7 h 16"/>
                <a:gd name="T14" fmla="*/ 41 w 43"/>
                <a:gd name="T15" fmla="*/ 10 h 16"/>
                <a:gd name="T16" fmla="*/ 37 w 43"/>
                <a:gd name="T17" fmla="*/ 10 h 16"/>
                <a:gd name="T18" fmla="*/ 35 w 43"/>
                <a:gd name="T19" fmla="*/ 11 h 16"/>
                <a:gd name="T20" fmla="*/ 33 w 43"/>
                <a:gd name="T21" fmla="*/ 13 h 16"/>
                <a:gd name="T22" fmla="*/ 30 w 43"/>
                <a:gd name="T23" fmla="*/ 13 h 16"/>
                <a:gd name="T24" fmla="*/ 26 w 43"/>
                <a:gd name="T25" fmla="*/ 16 h 16"/>
                <a:gd name="T26" fmla="*/ 21 w 43"/>
                <a:gd name="T27" fmla="*/ 16 h 16"/>
                <a:gd name="T28" fmla="*/ 14 w 43"/>
                <a:gd name="T29" fmla="*/ 13 h 16"/>
                <a:gd name="T30" fmla="*/ 10 w 43"/>
                <a:gd name="T31" fmla="*/ 16 h 16"/>
                <a:gd name="T32" fmla="*/ 7 w 43"/>
                <a:gd name="T33" fmla="*/ 16 h 16"/>
                <a:gd name="T34" fmla="*/ 2 w 43"/>
                <a:gd name="T35" fmla="*/ 13 h 16"/>
                <a:gd name="T36" fmla="*/ 0 w 43"/>
                <a:gd name="T37" fmla="*/ 13 h 16"/>
                <a:gd name="T38" fmla="*/ 0 w 43"/>
                <a:gd name="T39" fmla="*/ 11 h 16"/>
                <a:gd name="T40" fmla="*/ 0 w 43"/>
                <a:gd name="T41" fmla="*/ 10 h 16"/>
                <a:gd name="T42" fmla="*/ 2 w 43"/>
                <a:gd name="T43" fmla="*/ 7 h 16"/>
                <a:gd name="T44" fmla="*/ 3 w 43"/>
                <a:gd name="T45" fmla="*/ 5 h 16"/>
                <a:gd name="T46" fmla="*/ 5 w 43"/>
                <a:gd name="T47" fmla="*/ 3 h 16"/>
                <a:gd name="T48" fmla="*/ 5 w 43"/>
                <a:gd name="T49" fmla="*/ 3 h 16"/>
                <a:gd name="T50" fmla="*/ 7 w 43"/>
                <a:gd name="T51" fmla="*/ 2 h 16"/>
                <a:gd name="T52" fmla="*/ 13 w 43"/>
                <a:gd name="T53" fmla="*/ 2 h 16"/>
                <a:gd name="T54" fmla="*/ 14 w 43"/>
                <a:gd name="T55" fmla="*/ 2 h 16"/>
                <a:gd name="T56" fmla="*/ 14 w 43"/>
                <a:gd name="T57" fmla="*/ 3 h 16"/>
                <a:gd name="T58" fmla="*/ 18 w 43"/>
                <a:gd name="T59" fmla="*/ 3 h 16"/>
                <a:gd name="T60" fmla="*/ 22 w 43"/>
                <a:gd name="T61" fmla="*/ 2 h 16"/>
                <a:gd name="T62" fmla="*/ 30 w 43"/>
                <a:gd name="T63" fmla="*/ 2 h 16"/>
                <a:gd name="T64" fmla="*/ 33 w 43"/>
                <a:gd name="T65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3" h="16">
                  <a:moveTo>
                    <a:pt x="33" y="0"/>
                  </a:moveTo>
                  <a:lnTo>
                    <a:pt x="38" y="0"/>
                  </a:lnTo>
                  <a:lnTo>
                    <a:pt x="41" y="2"/>
                  </a:lnTo>
                  <a:lnTo>
                    <a:pt x="43" y="2"/>
                  </a:lnTo>
                  <a:lnTo>
                    <a:pt x="43" y="3"/>
                  </a:lnTo>
                  <a:lnTo>
                    <a:pt x="43" y="5"/>
                  </a:lnTo>
                  <a:lnTo>
                    <a:pt x="41" y="7"/>
                  </a:lnTo>
                  <a:lnTo>
                    <a:pt x="41" y="10"/>
                  </a:lnTo>
                  <a:lnTo>
                    <a:pt x="37" y="10"/>
                  </a:lnTo>
                  <a:lnTo>
                    <a:pt x="35" y="11"/>
                  </a:lnTo>
                  <a:lnTo>
                    <a:pt x="33" y="13"/>
                  </a:lnTo>
                  <a:lnTo>
                    <a:pt x="30" y="13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4" y="13"/>
                  </a:lnTo>
                  <a:lnTo>
                    <a:pt x="10" y="16"/>
                  </a:lnTo>
                  <a:lnTo>
                    <a:pt x="7" y="16"/>
                  </a:lnTo>
                  <a:lnTo>
                    <a:pt x="2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3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7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8" y="3"/>
                  </a:lnTo>
                  <a:lnTo>
                    <a:pt x="22" y="2"/>
                  </a:lnTo>
                  <a:lnTo>
                    <a:pt x="30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4" name="Freeform 140">
              <a:extLst>
                <a:ext uri="{FF2B5EF4-FFF2-40B4-BE49-F238E27FC236}">
                  <a16:creationId xmlns:a16="http://schemas.microsoft.com/office/drawing/2014/main" id="{3F85AD63-9959-4FCF-B935-3E9943AD7D9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7335" y="1390731"/>
              <a:ext cx="103309" cy="35086"/>
            </a:xfrm>
            <a:custGeom>
              <a:avLst/>
              <a:gdLst>
                <a:gd name="T0" fmla="*/ 9 w 53"/>
                <a:gd name="T1" fmla="*/ 0 h 18"/>
                <a:gd name="T2" fmla="*/ 20 w 53"/>
                <a:gd name="T3" fmla="*/ 4 h 18"/>
                <a:gd name="T4" fmla="*/ 31 w 53"/>
                <a:gd name="T5" fmla="*/ 4 h 18"/>
                <a:gd name="T6" fmla="*/ 36 w 53"/>
                <a:gd name="T7" fmla="*/ 5 h 18"/>
                <a:gd name="T8" fmla="*/ 42 w 53"/>
                <a:gd name="T9" fmla="*/ 8 h 18"/>
                <a:gd name="T10" fmla="*/ 52 w 53"/>
                <a:gd name="T11" fmla="*/ 11 h 18"/>
                <a:gd name="T12" fmla="*/ 53 w 53"/>
                <a:gd name="T13" fmla="*/ 11 h 18"/>
                <a:gd name="T14" fmla="*/ 52 w 53"/>
                <a:gd name="T15" fmla="*/ 13 h 18"/>
                <a:gd name="T16" fmla="*/ 41 w 53"/>
                <a:gd name="T17" fmla="*/ 16 h 18"/>
                <a:gd name="T18" fmla="*/ 33 w 53"/>
                <a:gd name="T19" fmla="*/ 18 h 18"/>
                <a:gd name="T20" fmla="*/ 26 w 53"/>
                <a:gd name="T21" fmla="*/ 18 h 18"/>
                <a:gd name="T22" fmla="*/ 25 w 53"/>
                <a:gd name="T23" fmla="*/ 16 h 18"/>
                <a:gd name="T24" fmla="*/ 22 w 53"/>
                <a:gd name="T25" fmla="*/ 15 h 18"/>
                <a:gd name="T26" fmla="*/ 15 w 53"/>
                <a:gd name="T27" fmla="*/ 13 h 18"/>
                <a:gd name="T28" fmla="*/ 9 w 53"/>
                <a:gd name="T29" fmla="*/ 13 h 18"/>
                <a:gd name="T30" fmla="*/ 9 w 53"/>
                <a:gd name="T31" fmla="*/ 13 h 18"/>
                <a:gd name="T32" fmla="*/ 7 w 53"/>
                <a:gd name="T33" fmla="*/ 11 h 18"/>
                <a:gd name="T34" fmla="*/ 4 w 53"/>
                <a:gd name="T35" fmla="*/ 11 h 18"/>
                <a:gd name="T36" fmla="*/ 0 w 53"/>
                <a:gd name="T37" fmla="*/ 11 h 18"/>
                <a:gd name="T38" fmla="*/ 0 w 53"/>
                <a:gd name="T39" fmla="*/ 8 h 18"/>
                <a:gd name="T40" fmla="*/ 3 w 53"/>
                <a:gd name="T41" fmla="*/ 8 h 18"/>
                <a:gd name="T42" fmla="*/ 4 w 53"/>
                <a:gd name="T43" fmla="*/ 8 h 18"/>
                <a:gd name="T44" fmla="*/ 6 w 53"/>
                <a:gd name="T45" fmla="*/ 5 h 18"/>
                <a:gd name="T46" fmla="*/ 9 w 53"/>
                <a:gd name="T47" fmla="*/ 0 h 18"/>
                <a:gd name="T48" fmla="*/ 9 w 53"/>
                <a:gd name="T4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3" h="18">
                  <a:moveTo>
                    <a:pt x="9" y="0"/>
                  </a:moveTo>
                  <a:lnTo>
                    <a:pt x="20" y="4"/>
                  </a:lnTo>
                  <a:lnTo>
                    <a:pt x="31" y="4"/>
                  </a:lnTo>
                  <a:lnTo>
                    <a:pt x="36" y="5"/>
                  </a:lnTo>
                  <a:lnTo>
                    <a:pt x="42" y="8"/>
                  </a:lnTo>
                  <a:lnTo>
                    <a:pt x="52" y="11"/>
                  </a:lnTo>
                  <a:lnTo>
                    <a:pt x="53" y="11"/>
                  </a:lnTo>
                  <a:lnTo>
                    <a:pt x="52" y="13"/>
                  </a:lnTo>
                  <a:lnTo>
                    <a:pt x="41" y="16"/>
                  </a:lnTo>
                  <a:lnTo>
                    <a:pt x="33" y="18"/>
                  </a:lnTo>
                  <a:lnTo>
                    <a:pt x="26" y="18"/>
                  </a:lnTo>
                  <a:lnTo>
                    <a:pt x="25" y="16"/>
                  </a:lnTo>
                  <a:lnTo>
                    <a:pt x="22" y="15"/>
                  </a:lnTo>
                  <a:lnTo>
                    <a:pt x="15" y="13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7" y="11"/>
                  </a:lnTo>
                  <a:lnTo>
                    <a:pt x="4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5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5" name="Freeform 141">
              <a:extLst>
                <a:ext uri="{FF2B5EF4-FFF2-40B4-BE49-F238E27FC236}">
                  <a16:creationId xmlns:a16="http://schemas.microsoft.com/office/drawing/2014/main" id="{5CC60F71-50F3-4E69-B3AB-F645B4FDB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425817"/>
              <a:ext cx="19492" cy="11695"/>
            </a:xfrm>
            <a:custGeom>
              <a:avLst/>
              <a:gdLst>
                <a:gd name="T0" fmla="*/ 2 w 10"/>
                <a:gd name="T1" fmla="*/ 0 h 6"/>
                <a:gd name="T2" fmla="*/ 5 w 10"/>
                <a:gd name="T3" fmla="*/ 1 h 6"/>
                <a:gd name="T4" fmla="*/ 7 w 10"/>
                <a:gd name="T5" fmla="*/ 1 h 6"/>
                <a:gd name="T6" fmla="*/ 10 w 10"/>
                <a:gd name="T7" fmla="*/ 3 h 6"/>
                <a:gd name="T8" fmla="*/ 10 w 10"/>
                <a:gd name="T9" fmla="*/ 3 h 6"/>
                <a:gd name="T10" fmla="*/ 10 w 10"/>
                <a:gd name="T11" fmla="*/ 4 h 6"/>
                <a:gd name="T12" fmla="*/ 7 w 10"/>
                <a:gd name="T13" fmla="*/ 6 h 6"/>
                <a:gd name="T14" fmla="*/ 0 w 10"/>
                <a:gd name="T15" fmla="*/ 4 h 6"/>
                <a:gd name="T16" fmla="*/ 0 w 10"/>
                <a:gd name="T17" fmla="*/ 3 h 6"/>
                <a:gd name="T18" fmla="*/ 2 w 10"/>
                <a:gd name="T19" fmla="*/ 3 h 6"/>
                <a:gd name="T20" fmla="*/ 2 w 10"/>
                <a:gd name="T21" fmla="*/ 1 h 6"/>
                <a:gd name="T22" fmla="*/ 2 w 10"/>
                <a:gd name="T23" fmla="*/ 1 h 6"/>
                <a:gd name="T24" fmla="*/ 2 w 10"/>
                <a:gd name="T2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6">
                  <a:moveTo>
                    <a:pt x="2" y="0"/>
                  </a:moveTo>
                  <a:lnTo>
                    <a:pt x="5" y="1"/>
                  </a:lnTo>
                  <a:lnTo>
                    <a:pt x="7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7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6" name="Freeform 142">
              <a:extLst>
                <a:ext uri="{FF2B5EF4-FFF2-40B4-BE49-F238E27FC236}">
                  <a16:creationId xmlns:a16="http://schemas.microsoft.com/office/drawing/2014/main" id="{BD3B257B-2EFB-47FC-8BC7-460F9ABC5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4707" y="1437513"/>
              <a:ext cx="44833" cy="15594"/>
            </a:xfrm>
            <a:custGeom>
              <a:avLst/>
              <a:gdLst>
                <a:gd name="T0" fmla="*/ 14 w 23"/>
                <a:gd name="T1" fmla="*/ 0 h 8"/>
                <a:gd name="T2" fmla="*/ 17 w 23"/>
                <a:gd name="T3" fmla="*/ 0 h 8"/>
                <a:gd name="T4" fmla="*/ 17 w 23"/>
                <a:gd name="T5" fmla="*/ 2 h 8"/>
                <a:gd name="T6" fmla="*/ 19 w 23"/>
                <a:gd name="T7" fmla="*/ 3 h 8"/>
                <a:gd name="T8" fmla="*/ 23 w 23"/>
                <a:gd name="T9" fmla="*/ 5 h 8"/>
                <a:gd name="T10" fmla="*/ 23 w 23"/>
                <a:gd name="T11" fmla="*/ 6 h 8"/>
                <a:gd name="T12" fmla="*/ 22 w 23"/>
                <a:gd name="T13" fmla="*/ 6 h 8"/>
                <a:gd name="T14" fmla="*/ 19 w 23"/>
                <a:gd name="T15" fmla="*/ 8 h 8"/>
                <a:gd name="T16" fmla="*/ 9 w 23"/>
                <a:gd name="T17" fmla="*/ 8 h 8"/>
                <a:gd name="T18" fmla="*/ 6 w 23"/>
                <a:gd name="T19" fmla="*/ 8 h 8"/>
                <a:gd name="T20" fmla="*/ 6 w 23"/>
                <a:gd name="T21" fmla="*/ 8 h 8"/>
                <a:gd name="T22" fmla="*/ 6 w 23"/>
                <a:gd name="T23" fmla="*/ 8 h 8"/>
                <a:gd name="T24" fmla="*/ 3 w 23"/>
                <a:gd name="T25" fmla="*/ 6 h 8"/>
                <a:gd name="T26" fmla="*/ 0 w 23"/>
                <a:gd name="T27" fmla="*/ 5 h 8"/>
                <a:gd name="T28" fmla="*/ 1 w 23"/>
                <a:gd name="T29" fmla="*/ 5 h 8"/>
                <a:gd name="T30" fmla="*/ 6 w 23"/>
                <a:gd name="T31" fmla="*/ 5 h 8"/>
                <a:gd name="T32" fmla="*/ 8 w 23"/>
                <a:gd name="T33" fmla="*/ 3 h 8"/>
                <a:gd name="T34" fmla="*/ 8 w 23"/>
                <a:gd name="T35" fmla="*/ 3 h 8"/>
                <a:gd name="T36" fmla="*/ 9 w 23"/>
                <a:gd name="T37" fmla="*/ 0 h 8"/>
                <a:gd name="T38" fmla="*/ 14 w 23"/>
                <a:gd name="T3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" h="8">
                  <a:moveTo>
                    <a:pt x="14" y="0"/>
                  </a:moveTo>
                  <a:lnTo>
                    <a:pt x="17" y="0"/>
                  </a:lnTo>
                  <a:lnTo>
                    <a:pt x="17" y="2"/>
                  </a:lnTo>
                  <a:lnTo>
                    <a:pt x="19" y="3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9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3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6" y="5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7" name="Freeform 143">
              <a:extLst>
                <a:ext uri="{FF2B5EF4-FFF2-40B4-BE49-F238E27FC236}">
                  <a16:creationId xmlns:a16="http://schemas.microsoft.com/office/drawing/2014/main" id="{E81C26E1-80AA-4F53-ABD0-E5B2B4FDFC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369203" y="1433614"/>
              <a:ext cx="64325" cy="25340"/>
            </a:xfrm>
            <a:custGeom>
              <a:avLst/>
              <a:gdLst>
                <a:gd name="T0" fmla="*/ 2 w 33"/>
                <a:gd name="T1" fmla="*/ 0 h 13"/>
                <a:gd name="T2" fmla="*/ 8 w 33"/>
                <a:gd name="T3" fmla="*/ 0 h 13"/>
                <a:gd name="T4" fmla="*/ 22 w 33"/>
                <a:gd name="T5" fmla="*/ 0 h 13"/>
                <a:gd name="T6" fmla="*/ 29 w 33"/>
                <a:gd name="T7" fmla="*/ 2 h 13"/>
                <a:gd name="T8" fmla="*/ 32 w 33"/>
                <a:gd name="T9" fmla="*/ 4 h 13"/>
                <a:gd name="T10" fmla="*/ 33 w 33"/>
                <a:gd name="T11" fmla="*/ 5 h 13"/>
                <a:gd name="T12" fmla="*/ 21 w 33"/>
                <a:gd name="T13" fmla="*/ 5 h 13"/>
                <a:gd name="T14" fmla="*/ 19 w 33"/>
                <a:gd name="T15" fmla="*/ 7 h 13"/>
                <a:gd name="T16" fmla="*/ 19 w 33"/>
                <a:gd name="T17" fmla="*/ 8 h 13"/>
                <a:gd name="T18" fmla="*/ 19 w 33"/>
                <a:gd name="T19" fmla="*/ 10 h 13"/>
                <a:gd name="T20" fmla="*/ 18 w 33"/>
                <a:gd name="T21" fmla="*/ 10 h 13"/>
                <a:gd name="T22" fmla="*/ 14 w 33"/>
                <a:gd name="T23" fmla="*/ 11 h 13"/>
                <a:gd name="T24" fmla="*/ 13 w 33"/>
                <a:gd name="T25" fmla="*/ 13 h 13"/>
                <a:gd name="T26" fmla="*/ 6 w 33"/>
                <a:gd name="T27" fmla="*/ 11 h 13"/>
                <a:gd name="T28" fmla="*/ 5 w 33"/>
                <a:gd name="T29" fmla="*/ 11 h 13"/>
                <a:gd name="T30" fmla="*/ 5 w 33"/>
                <a:gd name="T31" fmla="*/ 10 h 13"/>
                <a:gd name="T32" fmla="*/ 3 w 33"/>
                <a:gd name="T33" fmla="*/ 5 h 13"/>
                <a:gd name="T34" fmla="*/ 3 w 33"/>
                <a:gd name="T35" fmla="*/ 4 h 13"/>
                <a:gd name="T36" fmla="*/ 3 w 33"/>
                <a:gd name="T37" fmla="*/ 4 h 13"/>
                <a:gd name="T38" fmla="*/ 2 w 33"/>
                <a:gd name="T39" fmla="*/ 2 h 13"/>
                <a:gd name="T40" fmla="*/ 0 w 33"/>
                <a:gd name="T41" fmla="*/ 0 h 13"/>
                <a:gd name="T42" fmla="*/ 2 w 33"/>
                <a:gd name="T43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13">
                  <a:moveTo>
                    <a:pt x="2" y="0"/>
                  </a:moveTo>
                  <a:lnTo>
                    <a:pt x="8" y="0"/>
                  </a:lnTo>
                  <a:lnTo>
                    <a:pt x="22" y="0"/>
                  </a:lnTo>
                  <a:lnTo>
                    <a:pt x="29" y="2"/>
                  </a:lnTo>
                  <a:lnTo>
                    <a:pt x="32" y="4"/>
                  </a:lnTo>
                  <a:lnTo>
                    <a:pt x="33" y="5"/>
                  </a:lnTo>
                  <a:lnTo>
                    <a:pt x="21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4" y="11"/>
                  </a:lnTo>
                  <a:lnTo>
                    <a:pt x="13" y="13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3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8" name="Freeform 144">
              <a:extLst>
                <a:ext uri="{FF2B5EF4-FFF2-40B4-BE49-F238E27FC236}">
                  <a16:creationId xmlns:a16="http://schemas.microsoft.com/office/drawing/2014/main" id="{AE8F87B8-8BF7-45CE-84C5-4FCCA10AF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5984" y="1373188"/>
              <a:ext cx="21442" cy="5848"/>
            </a:xfrm>
            <a:custGeom>
              <a:avLst/>
              <a:gdLst>
                <a:gd name="T0" fmla="*/ 6 w 11"/>
                <a:gd name="T1" fmla="*/ 0 h 3"/>
                <a:gd name="T2" fmla="*/ 9 w 11"/>
                <a:gd name="T3" fmla="*/ 2 h 3"/>
                <a:gd name="T4" fmla="*/ 11 w 11"/>
                <a:gd name="T5" fmla="*/ 3 h 3"/>
                <a:gd name="T6" fmla="*/ 11 w 11"/>
                <a:gd name="T7" fmla="*/ 3 h 3"/>
                <a:gd name="T8" fmla="*/ 8 w 11"/>
                <a:gd name="T9" fmla="*/ 3 h 3"/>
                <a:gd name="T10" fmla="*/ 1 w 11"/>
                <a:gd name="T11" fmla="*/ 3 h 3"/>
                <a:gd name="T12" fmla="*/ 0 w 11"/>
                <a:gd name="T13" fmla="*/ 2 h 3"/>
                <a:gd name="T14" fmla="*/ 0 w 11"/>
                <a:gd name="T15" fmla="*/ 2 h 3"/>
                <a:gd name="T16" fmla="*/ 5 w 11"/>
                <a:gd name="T17" fmla="*/ 0 h 3"/>
                <a:gd name="T18" fmla="*/ 6 w 11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">
                  <a:moveTo>
                    <a:pt x="6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8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5" y="0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9" name="Freeform 145">
              <a:extLst>
                <a:ext uri="{FF2B5EF4-FFF2-40B4-BE49-F238E27FC236}">
                  <a16:creationId xmlns:a16="http://schemas.microsoft.com/office/drawing/2014/main" id="{228BDA6B-3F2A-4F7C-85AC-F4201588B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7213265" y="1854646"/>
              <a:ext cx="175430" cy="150091"/>
            </a:xfrm>
            <a:custGeom>
              <a:avLst/>
              <a:gdLst>
                <a:gd name="T0" fmla="*/ 53 w 90"/>
                <a:gd name="T1" fmla="*/ 2 h 77"/>
                <a:gd name="T2" fmla="*/ 68 w 90"/>
                <a:gd name="T3" fmla="*/ 5 h 77"/>
                <a:gd name="T4" fmla="*/ 72 w 90"/>
                <a:gd name="T5" fmla="*/ 8 h 77"/>
                <a:gd name="T6" fmla="*/ 69 w 90"/>
                <a:gd name="T7" fmla="*/ 11 h 77"/>
                <a:gd name="T8" fmla="*/ 68 w 90"/>
                <a:gd name="T9" fmla="*/ 16 h 77"/>
                <a:gd name="T10" fmla="*/ 63 w 90"/>
                <a:gd name="T11" fmla="*/ 18 h 77"/>
                <a:gd name="T12" fmla="*/ 61 w 90"/>
                <a:gd name="T13" fmla="*/ 22 h 77"/>
                <a:gd name="T14" fmla="*/ 58 w 90"/>
                <a:gd name="T15" fmla="*/ 25 h 77"/>
                <a:gd name="T16" fmla="*/ 58 w 90"/>
                <a:gd name="T17" fmla="*/ 29 h 77"/>
                <a:gd name="T18" fmla="*/ 60 w 90"/>
                <a:gd name="T19" fmla="*/ 33 h 77"/>
                <a:gd name="T20" fmla="*/ 57 w 90"/>
                <a:gd name="T21" fmla="*/ 41 h 77"/>
                <a:gd name="T22" fmla="*/ 61 w 90"/>
                <a:gd name="T23" fmla="*/ 48 h 77"/>
                <a:gd name="T24" fmla="*/ 72 w 90"/>
                <a:gd name="T25" fmla="*/ 63 h 77"/>
                <a:gd name="T26" fmla="*/ 88 w 90"/>
                <a:gd name="T27" fmla="*/ 71 h 77"/>
                <a:gd name="T28" fmla="*/ 86 w 90"/>
                <a:gd name="T29" fmla="*/ 74 h 77"/>
                <a:gd name="T30" fmla="*/ 83 w 90"/>
                <a:gd name="T31" fmla="*/ 76 h 77"/>
                <a:gd name="T32" fmla="*/ 74 w 90"/>
                <a:gd name="T33" fmla="*/ 73 h 77"/>
                <a:gd name="T34" fmla="*/ 71 w 90"/>
                <a:gd name="T35" fmla="*/ 73 h 77"/>
                <a:gd name="T36" fmla="*/ 74 w 90"/>
                <a:gd name="T37" fmla="*/ 76 h 77"/>
                <a:gd name="T38" fmla="*/ 68 w 90"/>
                <a:gd name="T39" fmla="*/ 74 h 77"/>
                <a:gd name="T40" fmla="*/ 66 w 90"/>
                <a:gd name="T41" fmla="*/ 74 h 77"/>
                <a:gd name="T42" fmla="*/ 61 w 90"/>
                <a:gd name="T43" fmla="*/ 74 h 77"/>
                <a:gd name="T44" fmla="*/ 55 w 90"/>
                <a:gd name="T45" fmla="*/ 74 h 77"/>
                <a:gd name="T46" fmla="*/ 47 w 90"/>
                <a:gd name="T47" fmla="*/ 73 h 77"/>
                <a:gd name="T48" fmla="*/ 45 w 90"/>
                <a:gd name="T49" fmla="*/ 74 h 77"/>
                <a:gd name="T50" fmla="*/ 33 w 90"/>
                <a:gd name="T51" fmla="*/ 71 h 77"/>
                <a:gd name="T52" fmla="*/ 31 w 90"/>
                <a:gd name="T53" fmla="*/ 68 h 77"/>
                <a:gd name="T54" fmla="*/ 31 w 90"/>
                <a:gd name="T55" fmla="*/ 65 h 77"/>
                <a:gd name="T56" fmla="*/ 34 w 90"/>
                <a:gd name="T57" fmla="*/ 62 h 77"/>
                <a:gd name="T58" fmla="*/ 39 w 90"/>
                <a:gd name="T59" fmla="*/ 62 h 77"/>
                <a:gd name="T60" fmla="*/ 31 w 90"/>
                <a:gd name="T61" fmla="*/ 57 h 77"/>
                <a:gd name="T62" fmla="*/ 28 w 90"/>
                <a:gd name="T63" fmla="*/ 55 h 77"/>
                <a:gd name="T64" fmla="*/ 28 w 90"/>
                <a:gd name="T65" fmla="*/ 51 h 77"/>
                <a:gd name="T66" fmla="*/ 14 w 90"/>
                <a:gd name="T67" fmla="*/ 51 h 77"/>
                <a:gd name="T68" fmla="*/ 6 w 90"/>
                <a:gd name="T69" fmla="*/ 52 h 77"/>
                <a:gd name="T70" fmla="*/ 1 w 90"/>
                <a:gd name="T71" fmla="*/ 48 h 77"/>
                <a:gd name="T72" fmla="*/ 0 w 90"/>
                <a:gd name="T73" fmla="*/ 41 h 77"/>
                <a:gd name="T74" fmla="*/ 3 w 90"/>
                <a:gd name="T75" fmla="*/ 37 h 77"/>
                <a:gd name="T76" fmla="*/ 9 w 90"/>
                <a:gd name="T77" fmla="*/ 35 h 77"/>
                <a:gd name="T78" fmla="*/ 14 w 90"/>
                <a:gd name="T79" fmla="*/ 33 h 77"/>
                <a:gd name="T80" fmla="*/ 17 w 90"/>
                <a:gd name="T81" fmla="*/ 30 h 77"/>
                <a:gd name="T82" fmla="*/ 19 w 90"/>
                <a:gd name="T83" fmla="*/ 27 h 77"/>
                <a:gd name="T84" fmla="*/ 20 w 90"/>
                <a:gd name="T85" fmla="*/ 22 h 77"/>
                <a:gd name="T86" fmla="*/ 19 w 90"/>
                <a:gd name="T87" fmla="*/ 21 h 77"/>
                <a:gd name="T88" fmla="*/ 17 w 90"/>
                <a:gd name="T89" fmla="*/ 18 h 77"/>
                <a:gd name="T90" fmla="*/ 22 w 90"/>
                <a:gd name="T91" fmla="*/ 14 h 77"/>
                <a:gd name="T92" fmla="*/ 27 w 90"/>
                <a:gd name="T93" fmla="*/ 14 h 77"/>
                <a:gd name="T94" fmla="*/ 27 w 90"/>
                <a:gd name="T95" fmla="*/ 11 h 77"/>
                <a:gd name="T96" fmla="*/ 27 w 90"/>
                <a:gd name="T97" fmla="*/ 7 h 77"/>
                <a:gd name="T98" fmla="*/ 31 w 90"/>
                <a:gd name="T99" fmla="*/ 3 h 77"/>
                <a:gd name="T100" fmla="*/ 39 w 90"/>
                <a:gd name="T101" fmla="*/ 3 h 77"/>
                <a:gd name="T102" fmla="*/ 47 w 90"/>
                <a:gd name="T103" fmla="*/ 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0" h="77">
                  <a:moveTo>
                    <a:pt x="49" y="0"/>
                  </a:moveTo>
                  <a:lnTo>
                    <a:pt x="50" y="0"/>
                  </a:lnTo>
                  <a:lnTo>
                    <a:pt x="53" y="2"/>
                  </a:lnTo>
                  <a:lnTo>
                    <a:pt x="57" y="3"/>
                  </a:lnTo>
                  <a:lnTo>
                    <a:pt x="63" y="3"/>
                  </a:lnTo>
                  <a:lnTo>
                    <a:pt x="68" y="5"/>
                  </a:lnTo>
                  <a:lnTo>
                    <a:pt x="71" y="5"/>
                  </a:lnTo>
                  <a:lnTo>
                    <a:pt x="72" y="7"/>
                  </a:lnTo>
                  <a:lnTo>
                    <a:pt x="72" y="8"/>
                  </a:lnTo>
                  <a:lnTo>
                    <a:pt x="71" y="8"/>
                  </a:lnTo>
                  <a:lnTo>
                    <a:pt x="69" y="10"/>
                  </a:lnTo>
                  <a:lnTo>
                    <a:pt x="69" y="11"/>
                  </a:lnTo>
                  <a:lnTo>
                    <a:pt x="69" y="14"/>
                  </a:lnTo>
                  <a:lnTo>
                    <a:pt x="69" y="16"/>
                  </a:lnTo>
                  <a:lnTo>
                    <a:pt x="68" y="16"/>
                  </a:lnTo>
                  <a:lnTo>
                    <a:pt x="68" y="18"/>
                  </a:lnTo>
                  <a:lnTo>
                    <a:pt x="64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61" y="22"/>
                  </a:lnTo>
                  <a:lnTo>
                    <a:pt x="58" y="22"/>
                  </a:lnTo>
                  <a:lnTo>
                    <a:pt x="58" y="24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8" y="29"/>
                  </a:lnTo>
                  <a:lnTo>
                    <a:pt x="58" y="30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7"/>
                  </a:lnTo>
                  <a:lnTo>
                    <a:pt x="57" y="38"/>
                  </a:lnTo>
                  <a:lnTo>
                    <a:pt x="57" y="41"/>
                  </a:lnTo>
                  <a:lnTo>
                    <a:pt x="58" y="43"/>
                  </a:lnTo>
                  <a:lnTo>
                    <a:pt x="60" y="44"/>
                  </a:lnTo>
                  <a:lnTo>
                    <a:pt x="61" y="48"/>
                  </a:lnTo>
                  <a:lnTo>
                    <a:pt x="64" y="52"/>
                  </a:lnTo>
                  <a:lnTo>
                    <a:pt x="68" y="57"/>
                  </a:lnTo>
                  <a:lnTo>
                    <a:pt x="72" y="63"/>
                  </a:lnTo>
                  <a:lnTo>
                    <a:pt x="79" y="68"/>
                  </a:lnTo>
                  <a:lnTo>
                    <a:pt x="82" y="68"/>
                  </a:lnTo>
                  <a:lnTo>
                    <a:pt x="88" y="71"/>
                  </a:lnTo>
                  <a:lnTo>
                    <a:pt x="88" y="71"/>
                  </a:lnTo>
                  <a:lnTo>
                    <a:pt x="90" y="73"/>
                  </a:lnTo>
                  <a:lnTo>
                    <a:pt x="86" y="74"/>
                  </a:lnTo>
                  <a:lnTo>
                    <a:pt x="85" y="74"/>
                  </a:lnTo>
                  <a:lnTo>
                    <a:pt x="85" y="76"/>
                  </a:lnTo>
                  <a:lnTo>
                    <a:pt x="83" y="76"/>
                  </a:lnTo>
                  <a:lnTo>
                    <a:pt x="75" y="74"/>
                  </a:lnTo>
                  <a:lnTo>
                    <a:pt x="75" y="74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72" y="73"/>
                  </a:lnTo>
                  <a:lnTo>
                    <a:pt x="71" y="73"/>
                  </a:lnTo>
                  <a:lnTo>
                    <a:pt x="71" y="74"/>
                  </a:lnTo>
                  <a:lnTo>
                    <a:pt x="72" y="74"/>
                  </a:lnTo>
                  <a:lnTo>
                    <a:pt x="74" y="76"/>
                  </a:lnTo>
                  <a:lnTo>
                    <a:pt x="74" y="77"/>
                  </a:lnTo>
                  <a:lnTo>
                    <a:pt x="72" y="77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6" y="74"/>
                  </a:lnTo>
                  <a:lnTo>
                    <a:pt x="64" y="76"/>
                  </a:lnTo>
                  <a:lnTo>
                    <a:pt x="63" y="76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55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47" y="73"/>
                  </a:lnTo>
                  <a:lnTo>
                    <a:pt x="45" y="73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2" y="73"/>
                  </a:lnTo>
                  <a:lnTo>
                    <a:pt x="41" y="71"/>
                  </a:lnTo>
                  <a:lnTo>
                    <a:pt x="33" y="71"/>
                  </a:lnTo>
                  <a:lnTo>
                    <a:pt x="28" y="70"/>
                  </a:lnTo>
                  <a:lnTo>
                    <a:pt x="30" y="68"/>
                  </a:lnTo>
                  <a:lnTo>
                    <a:pt x="31" y="68"/>
                  </a:lnTo>
                  <a:lnTo>
                    <a:pt x="31" y="66"/>
                  </a:lnTo>
                  <a:lnTo>
                    <a:pt x="31" y="65"/>
                  </a:lnTo>
                  <a:lnTo>
                    <a:pt x="31" y="65"/>
                  </a:lnTo>
                  <a:lnTo>
                    <a:pt x="33" y="63"/>
                  </a:lnTo>
                  <a:lnTo>
                    <a:pt x="36" y="63"/>
                  </a:lnTo>
                  <a:lnTo>
                    <a:pt x="34" y="62"/>
                  </a:lnTo>
                  <a:lnTo>
                    <a:pt x="36" y="62"/>
                  </a:lnTo>
                  <a:lnTo>
                    <a:pt x="39" y="63"/>
                  </a:lnTo>
                  <a:lnTo>
                    <a:pt x="39" y="62"/>
                  </a:lnTo>
                  <a:lnTo>
                    <a:pt x="36" y="60"/>
                  </a:lnTo>
                  <a:lnTo>
                    <a:pt x="31" y="57"/>
                  </a:lnTo>
                  <a:lnTo>
                    <a:pt x="31" y="57"/>
                  </a:lnTo>
                  <a:lnTo>
                    <a:pt x="30" y="57"/>
                  </a:lnTo>
                  <a:lnTo>
                    <a:pt x="28" y="57"/>
                  </a:lnTo>
                  <a:lnTo>
                    <a:pt x="28" y="55"/>
                  </a:lnTo>
                  <a:lnTo>
                    <a:pt x="28" y="52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2" y="52"/>
                  </a:lnTo>
                  <a:lnTo>
                    <a:pt x="19" y="52"/>
                  </a:lnTo>
                  <a:lnTo>
                    <a:pt x="14" y="51"/>
                  </a:lnTo>
                  <a:lnTo>
                    <a:pt x="11" y="52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4" y="52"/>
                  </a:lnTo>
                  <a:lnTo>
                    <a:pt x="3" y="51"/>
                  </a:lnTo>
                  <a:lnTo>
                    <a:pt x="1" y="48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1" y="40"/>
                  </a:lnTo>
                  <a:lnTo>
                    <a:pt x="3" y="37"/>
                  </a:lnTo>
                  <a:lnTo>
                    <a:pt x="3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9" y="35"/>
                  </a:lnTo>
                  <a:lnTo>
                    <a:pt x="12" y="35"/>
                  </a:lnTo>
                  <a:lnTo>
                    <a:pt x="14" y="35"/>
                  </a:lnTo>
                  <a:lnTo>
                    <a:pt x="14" y="33"/>
                  </a:lnTo>
                  <a:lnTo>
                    <a:pt x="16" y="32"/>
                  </a:lnTo>
                  <a:lnTo>
                    <a:pt x="17" y="32"/>
                  </a:lnTo>
                  <a:lnTo>
                    <a:pt x="17" y="30"/>
                  </a:lnTo>
                  <a:lnTo>
                    <a:pt x="19" y="30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19" y="25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19" y="21"/>
                  </a:lnTo>
                  <a:lnTo>
                    <a:pt x="17" y="19"/>
                  </a:lnTo>
                  <a:lnTo>
                    <a:pt x="16" y="19"/>
                  </a:lnTo>
                  <a:lnTo>
                    <a:pt x="17" y="18"/>
                  </a:lnTo>
                  <a:lnTo>
                    <a:pt x="17" y="18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5" y="8"/>
                  </a:lnTo>
                  <a:lnTo>
                    <a:pt x="25" y="7"/>
                  </a:lnTo>
                  <a:lnTo>
                    <a:pt x="27" y="7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7" y="2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0" name="Freeform 146">
              <a:extLst>
                <a:ext uri="{FF2B5EF4-FFF2-40B4-BE49-F238E27FC236}">
                  <a16:creationId xmlns:a16="http://schemas.microsoft.com/office/drawing/2014/main" id="{9A1610D3-8151-46EB-8DAF-8529678F3108}"/>
                </a:ext>
              </a:extLst>
            </p:cNvPr>
            <p:cNvSpPr>
              <a:spLocks/>
            </p:cNvSpPr>
            <p:nvPr/>
          </p:nvSpPr>
          <p:spPr bwMode="auto">
            <a:xfrm>
              <a:off x="7454969" y="1390731"/>
              <a:ext cx="42883" cy="13645"/>
            </a:xfrm>
            <a:custGeom>
              <a:avLst/>
              <a:gdLst>
                <a:gd name="T0" fmla="*/ 21 w 22"/>
                <a:gd name="T1" fmla="*/ 0 h 7"/>
                <a:gd name="T2" fmla="*/ 22 w 22"/>
                <a:gd name="T3" fmla="*/ 4 h 7"/>
                <a:gd name="T4" fmla="*/ 21 w 22"/>
                <a:gd name="T5" fmla="*/ 4 h 7"/>
                <a:gd name="T6" fmla="*/ 16 w 22"/>
                <a:gd name="T7" fmla="*/ 7 h 7"/>
                <a:gd name="T8" fmla="*/ 11 w 22"/>
                <a:gd name="T9" fmla="*/ 7 h 7"/>
                <a:gd name="T10" fmla="*/ 5 w 22"/>
                <a:gd name="T11" fmla="*/ 7 h 7"/>
                <a:gd name="T12" fmla="*/ 0 w 22"/>
                <a:gd name="T13" fmla="*/ 5 h 7"/>
                <a:gd name="T14" fmla="*/ 2 w 22"/>
                <a:gd name="T15" fmla="*/ 5 h 7"/>
                <a:gd name="T16" fmla="*/ 2 w 22"/>
                <a:gd name="T17" fmla="*/ 4 h 7"/>
                <a:gd name="T18" fmla="*/ 8 w 22"/>
                <a:gd name="T19" fmla="*/ 2 h 7"/>
                <a:gd name="T20" fmla="*/ 21 w 22"/>
                <a:gd name="T21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" h="7">
                  <a:moveTo>
                    <a:pt x="21" y="0"/>
                  </a:moveTo>
                  <a:lnTo>
                    <a:pt x="22" y="4"/>
                  </a:lnTo>
                  <a:lnTo>
                    <a:pt x="21" y="4"/>
                  </a:lnTo>
                  <a:lnTo>
                    <a:pt x="16" y="7"/>
                  </a:lnTo>
                  <a:lnTo>
                    <a:pt x="11" y="7"/>
                  </a:lnTo>
                  <a:lnTo>
                    <a:pt x="5" y="7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4"/>
                  </a:lnTo>
                  <a:lnTo>
                    <a:pt x="8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1" name="Freeform 147">
              <a:extLst>
                <a:ext uri="{FF2B5EF4-FFF2-40B4-BE49-F238E27FC236}">
                  <a16:creationId xmlns:a16="http://schemas.microsoft.com/office/drawing/2014/main" id="{97DE92BD-1FC0-49F5-BF43-8C24B7525536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7090" y="1384883"/>
              <a:ext cx="81867" cy="35086"/>
            </a:xfrm>
            <a:custGeom>
              <a:avLst/>
              <a:gdLst>
                <a:gd name="T0" fmla="*/ 30 w 42"/>
                <a:gd name="T1" fmla="*/ 0 h 18"/>
                <a:gd name="T2" fmla="*/ 33 w 42"/>
                <a:gd name="T3" fmla="*/ 0 h 18"/>
                <a:gd name="T4" fmla="*/ 36 w 42"/>
                <a:gd name="T5" fmla="*/ 2 h 18"/>
                <a:gd name="T6" fmla="*/ 37 w 42"/>
                <a:gd name="T7" fmla="*/ 3 h 18"/>
                <a:gd name="T8" fmla="*/ 41 w 42"/>
                <a:gd name="T9" fmla="*/ 5 h 18"/>
                <a:gd name="T10" fmla="*/ 41 w 42"/>
                <a:gd name="T11" fmla="*/ 5 h 18"/>
                <a:gd name="T12" fmla="*/ 41 w 42"/>
                <a:gd name="T13" fmla="*/ 7 h 18"/>
                <a:gd name="T14" fmla="*/ 41 w 42"/>
                <a:gd name="T15" fmla="*/ 8 h 18"/>
                <a:gd name="T16" fmla="*/ 42 w 42"/>
                <a:gd name="T17" fmla="*/ 10 h 18"/>
                <a:gd name="T18" fmla="*/ 36 w 42"/>
                <a:gd name="T19" fmla="*/ 14 h 18"/>
                <a:gd name="T20" fmla="*/ 30 w 42"/>
                <a:gd name="T21" fmla="*/ 16 h 18"/>
                <a:gd name="T22" fmla="*/ 12 w 42"/>
                <a:gd name="T23" fmla="*/ 18 h 18"/>
                <a:gd name="T24" fmla="*/ 9 w 42"/>
                <a:gd name="T25" fmla="*/ 18 h 18"/>
                <a:gd name="T26" fmla="*/ 6 w 42"/>
                <a:gd name="T27" fmla="*/ 18 h 18"/>
                <a:gd name="T28" fmla="*/ 3 w 42"/>
                <a:gd name="T29" fmla="*/ 16 h 18"/>
                <a:gd name="T30" fmla="*/ 0 w 42"/>
                <a:gd name="T31" fmla="*/ 13 h 18"/>
                <a:gd name="T32" fmla="*/ 1 w 42"/>
                <a:gd name="T33" fmla="*/ 13 h 18"/>
                <a:gd name="T34" fmla="*/ 4 w 42"/>
                <a:gd name="T35" fmla="*/ 11 h 18"/>
                <a:gd name="T36" fmla="*/ 7 w 42"/>
                <a:gd name="T37" fmla="*/ 8 h 18"/>
                <a:gd name="T38" fmla="*/ 15 w 42"/>
                <a:gd name="T39" fmla="*/ 8 h 18"/>
                <a:gd name="T40" fmla="*/ 19 w 42"/>
                <a:gd name="T41" fmla="*/ 8 h 18"/>
                <a:gd name="T42" fmla="*/ 22 w 42"/>
                <a:gd name="T43" fmla="*/ 8 h 18"/>
                <a:gd name="T44" fmla="*/ 23 w 42"/>
                <a:gd name="T45" fmla="*/ 7 h 18"/>
                <a:gd name="T46" fmla="*/ 23 w 42"/>
                <a:gd name="T47" fmla="*/ 3 h 18"/>
                <a:gd name="T48" fmla="*/ 25 w 42"/>
                <a:gd name="T49" fmla="*/ 3 h 18"/>
                <a:gd name="T50" fmla="*/ 25 w 42"/>
                <a:gd name="T51" fmla="*/ 2 h 18"/>
                <a:gd name="T52" fmla="*/ 30 w 42"/>
                <a:gd name="T5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2" h="18">
                  <a:moveTo>
                    <a:pt x="30" y="0"/>
                  </a:moveTo>
                  <a:lnTo>
                    <a:pt x="33" y="0"/>
                  </a:lnTo>
                  <a:lnTo>
                    <a:pt x="36" y="2"/>
                  </a:lnTo>
                  <a:lnTo>
                    <a:pt x="37" y="3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1" y="8"/>
                  </a:lnTo>
                  <a:lnTo>
                    <a:pt x="42" y="10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12" y="18"/>
                  </a:lnTo>
                  <a:lnTo>
                    <a:pt x="9" y="18"/>
                  </a:lnTo>
                  <a:lnTo>
                    <a:pt x="6" y="18"/>
                  </a:lnTo>
                  <a:lnTo>
                    <a:pt x="3" y="16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4" y="11"/>
                  </a:lnTo>
                  <a:lnTo>
                    <a:pt x="7" y="8"/>
                  </a:lnTo>
                  <a:lnTo>
                    <a:pt x="15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3" y="7"/>
                  </a:lnTo>
                  <a:lnTo>
                    <a:pt x="23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2" name="Freeform 148">
              <a:extLst>
                <a:ext uri="{FF2B5EF4-FFF2-40B4-BE49-F238E27FC236}">
                  <a16:creationId xmlns:a16="http://schemas.microsoft.com/office/drawing/2014/main" id="{1A60FF7C-1FB6-4FD3-82CF-3222AC0FBA64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9800" y="311774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3" name="Freeform 149">
              <a:extLst>
                <a:ext uri="{FF2B5EF4-FFF2-40B4-BE49-F238E27FC236}">
                  <a16:creationId xmlns:a16="http://schemas.microsoft.com/office/drawing/2014/main" id="{405C1EF5-0AC8-4F68-B421-4BFAC3D54F43}"/>
                </a:ext>
              </a:extLst>
            </p:cNvPr>
            <p:cNvSpPr>
              <a:spLocks/>
            </p:cNvSpPr>
            <p:nvPr/>
          </p:nvSpPr>
          <p:spPr bwMode="auto">
            <a:xfrm>
              <a:off x="7513445" y="1351747"/>
              <a:ext cx="50680" cy="9747"/>
            </a:xfrm>
            <a:custGeom>
              <a:avLst/>
              <a:gdLst>
                <a:gd name="T0" fmla="*/ 10 w 26"/>
                <a:gd name="T1" fmla="*/ 0 h 5"/>
                <a:gd name="T2" fmla="*/ 24 w 26"/>
                <a:gd name="T3" fmla="*/ 1 h 5"/>
                <a:gd name="T4" fmla="*/ 24 w 26"/>
                <a:gd name="T5" fmla="*/ 1 h 5"/>
                <a:gd name="T6" fmla="*/ 26 w 26"/>
                <a:gd name="T7" fmla="*/ 1 h 5"/>
                <a:gd name="T8" fmla="*/ 22 w 26"/>
                <a:gd name="T9" fmla="*/ 3 h 5"/>
                <a:gd name="T10" fmla="*/ 21 w 26"/>
                <a:gd name="T11" fmla="*/ 5 h 5"/>
                <a:gd name="T12" fmla="*/ 11 w 26"/>
                <a:gd name="T13" fmla="*/ 3 h 5"/>
                <a:gd name="T14" fmla="*/ 7 w 26"/>
                <a:gd name="T15" fmla="*/ 3 h 5"/>
                <a:gd name="T16" fmla="*/ 7 w 26"/>
                <a:gd name="T17" fmla="*/ 3 h 5"/>
                <a:gd name="T18" fmla="*/ 7 w 26"/>
                <a:gd name="T19" fmla="*/ 1 h 5"/>
                <a:gd name="T20" fmla="*/ 0 w 26"/>
                <a:gd name="T21" fmla="*/ 1 h 5"/>
                <a:gd name="T22" fmla="*/ 3 w 26"/>
                <a:gd name="T23" fmla="*/ 0 h 5"/>
                <a:gd name="T24" fmla="*/ 10 w 26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" h="5">
                  <a:moveTo>
                    <a:pt x="10" y="0"/>
                  </a:moveTo>
                  <a:lnTo>
                    <a:pt x="24" y="1"/>
                  </a:lnTo>
                  <a:lnTo>
                    <a:pt x="24" y="1"/>
                  </a:lnTo>
                  <a:lnTo>
                    <a:pt x="26" y="1"/>
                  </a:lnTo>
                  <a:lnTo>
                    <a:pt x="22" y="3"/>
                  </a:lnTo>
                  <a:lnTo>
                    <a:pt x="21" y="5"/>
                  </a:lnTo>
                  <a:lnTo>
                    <a:pt x="11" y="3"/>
                  </a:lnTo>
                  <a:lnTo>
                    <a:pt x="7" y="3"/>
                  </a:lnTo>
                  <a:lnTo>
                    <a:pt x="7" y="3"/>
                  </a:lnTo>
                  <a:lnTo>
                    <a:pt x="7" y="1"/>
                  </a:lnTo>
                  <a:lnTo>
                    <a:pt x="0" y="1"/>
                  </a:lnTo>
                  <a:lnTo>
                    <a:pt x="3" y="0"/>
                  </a:lnTo>
                  <a:lnTo>
                    <a:pt x="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4" name="Freeform 150">
              <a:extLst>
                <a:ext uri="{FF2B5EF4-FFF2-40B4-BE49-F238E27FC236}">
                  <a16:creationId xmlns:a16="http://schemas.microsoft.com/office/drawing/2014/main" id="{7CD9A283-9E3C-4880-B3C7-B6025333EC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573" y="2685014"/>
              <a:ext cx="89664" cy="37036"/>
            </a:xfrm>
            <a:custGeom>
              <a:avLst/>
              <a:gdLst>
                <a:gd name="T0" fmla="*/ 17 w 46"/>
                <a:gd name="T1" fmla="*/ 0 h 19"/>
                <a:gd name="T2" fmla="*/ 19 w 46"/>
                <a:gd name="T3" fmla="*/ 0 h 19"/>
                <a:gd name="T4" fmla="*/ 17 w 46"/>
                <a:gd name="T5" fmla="*/ 1 h 19"/>
                <a:gd name="T6" fmla="*/ 14 w 46"/>
                <a:gd name="T7" fmla="*/ 6 h 19"/>
                <a:gd name="T8" fmla="*/ 14 w 46"/>
                <a:gd name="T9" fmla="*/ 6 h 19"/>
                <a:gd name="T10" fmla="*/ 16 w 46"/>
                <a:gd name="T11" fmla="*/ 6 h 19"/>
                <a:gd name="T12" fmla="*/ 17 w 46"/>
                <a:gd name="T13" fmla="*/ 8 h 19"/>
                <a:gd name="T14" fmla="*/ 19 w 46"/>
                <a:gd name="T15" fmla="*/ 8 h 19"/>
                <a:gd name="T16" fmla="*/ 22 w 46"/>
                <a:gd name="T17" fmla="*/ 8 h 19"/>
                <a:gd name="T18" fmla="*/ 22 w 46"/>
                <a:gd name="T19" fmla="*/ 3 h 19"/>
                <a:gd name="T20" fmla="*/ 22 w 46"/>
                <a:gd name="T21" fmla="*/ 0 h 19"/>
                <a:gd name="T22" fmla="*/ 24 w 46"/>
                <a:gd name="T23" fmla="*/ 0 h 19"/>
                <a:gd name="T24" fmla="*/ 25 w 46"/>
                <a:gd name="T25" fmla="*/ 0 h 19"/>
                <a:gd name="T26" fmla="*/ 25 w 46"/>
                <a:gd name="T27" fmla="*/ 1 h 19"/>
                <a:gd name="T28" fmla="*/ 27 w 46"/>
                <a:gd name="T29" fmla="*/ 1 h 19"/>
                <a:gd name="T30" fmla="*/ 30 w 46"/>
                <a:gd name="T31" fmla="*/ 3 h 19"/>
                <a:gd name="T32" fmla="*/ 31 w 46"/>
                <a:gd name="T33" fmla="*/ 3 h 19"/>
                <a:gd name="T34" fmla="*/ 35 w 46"/>
                <a:gd name="T35" fmla="*/ 4 h 19"/>
                <a:gd name="T36" fmla="*/ 36 w 46"/>
                <a:gd name="T37" fmla="*/ 4 h 19"/>
                <a:gd name="T38" fmla="*/ 39 w 46"/>
                <a:gd name="T39" fmla="*/ 4 h 19"/>
                <a:gd name="T40" fmla="*/ 42 w 46"/>
                <a:gd name="T41" fmla="*/ 4 h 19"/>
                <a:gd name="T42" fmla="*/ 42 w 46"/>
                <a:gd name="T43" fmla="*/ 6 h 19"/>
                <a:gd name="T44" fmla="*/ 44 w 46"/>
                <a:gd name="T45" fmla="*/ 8 h 19"/>
                <a:gd name="T46" fmla="*/ 46 w 46"/>
                <a:gd name="T47" fmla="*/ 8 h 19"/>
                <a:gd name="T48" fmla="*/ 46 w 46"/>
                <a:gd name="T49" fmla="*/ 9 h 19"/>
                <a:gd name="T50" fmla="*/ 44 w 46"/>
                <a:gd name="T51" fmla="*/ 12 h 19"/>
                <a:gd name="T52" fmla="*/ 44 w 46"/>
                <a:gd name="T53" fmla="*/ 14 h 19"/>
                <a:gd name="T54" fmla="*/ 44 w 46"/>
                <a:gd name="T55" fmla="*/ 15 h 19"/>
                <a:gd name="T56" fmla="*/ 44 w 46"/>
                <a:gd name="T57" fmla="*/ 17 h 19"/>
                <a:gd name="T58" fmla="*/ 46 w 46"/>
                <a:gd name="T59" fmla="*/ 19 h 19"/>
                <a:gd name="T60" fmla="*/ 44 w 46"/>
                <a:gd name="T61" fmla="*/ 19 h 19"/>
                <a:gd name="T62" fmla="*/ 36 w 46"/>
                <a:gd name="T63" fmla="*/ 19 h 19"/>
                <a:gd name="T64" fmla="*/ 28 w 46"/>
                <a:gd name="T65" fmla="*/ 19 h 19"/>
                <a:gd name="T66" fmla="*/ 22 w 46"/>
                <a:gd name="T67" fmla="*/ 17 h 19"/>
                <a:gd name="T68" fmla="*/ 14 w 46"/>
                <a:gd name="T69" fmla="*/ 17 h 19"/>
                <a:gd name="T70" fmla="*/ 8 w 46"/>
                <a:gd name="T71" fmla="*/ 17 h 19"/>
                <a:gd name="T72" fmla="*/ 3 w 46"/>
                <a:gd name="T73" fmla="*/ 17 h 19"/>
                <a:gd name="T74" fmla="*/ 0 w 46"/>
                <a:gd name="T75" fmla="*/ 17 h 19"/>
                <a:gd name="T76" fmla="*/ 0 w 46"/>
                <a:gd name="T77" fmla="*/ 17 h 19"/>
                <a:gd name="T78" fmla="*/ 1 w 46"/>
                <a:gd name="T79" fmla="*/ 15 h 19"/>
                <a:gd name="T80" fmla="*/ 3 w 46"/>
                <a:gd name="T81" fmla="*/ 12 h 19"/>
                <a:gd name="T82" fmla="*/ 5 w 46"/>
                <a:gd name="T83" fmla="*/ 11 h 19"/>
                <a:gd name="T84" fmla="*/ 5 w 46"/>
                <a:gd name="T85" fmla="*/ 9 h 19"/>
                <a:gd name="T86" fmla="*/ 5 w 46"/>
                <a:gd name="T87" fmla="*/ 8 h 19"/>
                <a:gd name="T88" fmla="*/ 6 w 46"/>
                <a:gd name="T89" fmla="*/ 6 h 19"/>
                <a:gd name="T90" fmla="*/ 11 w 46"/>
                <a:gd name="T91" fmla="*/ 6 h 19"/>
                <a:gd name="T92" fmla="*/ 13 w 46"/>
                <a:gd name="T93" fmla="*/ 6 h 19"/>
                <a:gd name="T94" fmla="*/ 14 w 46"/>
                <a:gd name="T95" fmla="*/ 3 h 19"/>
                <a:gd name="T96" fmla="*/ 17 w 46"/>
                <a:gd name="T97" fmla="*/ 1 h 19"/>
                <a:gd name="T98" fmla="*/ 17 w 46"/>
                <a:gd name="T9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" h="19">
                  <a:moveTo>
                    <a:pt x="17" y="0"/>
                  </a:moveTo>
                  <a:lnTo>
                    <a:pt x="19" y="0"/>
                  </a:lnTo>
                  <a:lnTo>
                    <a:pt x="17" y="1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2" y="3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9" y="4"/>
                  </a:lnTo>
                  <a:lnTo>
                    <a:pt x="42" y="4"/>
                  </a:lnTo>
                  <a:lnTo>
                    <a:pt x="42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6" y="9"/>
                  </a:lnTo>
                  <a:lnTo>
                    <a:pt x="44" y="12"/>
                  </a:lnTo>
                  <a:lnTo>
                    <a:pt x="44" y="14"/>
                  </a:lnTo>
                  <a:lnTo>
                    <a:pt x="44" y="15"/>
                  </a:lnTo>
                  <a:lnTo>
                    <a:pt x="44" y="17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36" y="19"/>
                  </a:lnTo>
                  <a:lnTo>
                    <a:pt x="28" y="19"/>
                  </a:lnTo>
                  <a:lnTo>
                    <a:pt x="22" y="17"/>
                  </a:lnTo>
                  <a:lnTo>
                    <a:pt x="14" y="17"/>
                  </a:lnTo>
                  <a:lnTo>
                    <a:pt x="8" y="17"/>
                  </a:lnTo>
                  <a:lnTo>
                    <a:pt x="3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1" y="15"/>
                  </a:lnTo>
                  <a:lnTo>
                    <a:pt x="3" y="12"/>
                  </a:lnTo>
                  <a:lnTo>
                    <a:pt x="5" y="11"/>
                  </a:lnTo>
                  <a:lnTo>
                    <a:pt x="5" y="9"/>
                  </a:lnTo>
                  <a:lnTo>
                    <a:pt x="5" y="8"/>
                  </a:lnTo>
                  <a:lnTo>
                    <a:pt x="6" y="6"/>
                  </a:lnTo>
                  <a:lnTo>
                    <a:pt x="11" y="6"/>
                  </a:lnTo>
                  <a:lnTo>
                    <a:pt x="13" y="6"/>
                  </a:lnTo>
                  <a:lnTo>
                    <a:pt x="14" y="3"/>
                  </a:lnTo>
                  <a:lnTo>
                    <a:pt x="17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5" name="Freeform 151">
              <a:extLst>
                <a:ext uri="{FF2B5EF4-FFF2-40B4-BE49-F238E27FC236}">
                  <a16:creationId xmlns:a16="http://schemas.microsoft.com/office/drawing/2014/main" id="{5DA956A8-E2D1-42A7-BA83-836B084039F2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9866" y="2189912"/>
              <a:ext cx="7797" cy="5848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0 h 3"/>
                <a:gd name="T4" fmla="*/ 4 w 4"/>
                <a:gd name="T5" fmla="*/ 2 h 3"/>
                <a:gd name="T6" fmla="*/ 4 w 4"/>
                <a:gd name="T7" fmla="*/ 2 h 3"/>
                <a:gd name="T8" fmla="*/ 4 w 4"/>
                <a:gd name="T9" fmla="*/ 3 h 3"/>
                <a:gd name="T10" fmla="*/ 0 w 4"/>
                <a:gd name="T11" fmla="*/ 2 h 3"/>
                <a:gd name="T12" fmla="*/ 0 w 4"/>
                <a:gd name="T13" fmla="*/ 0 h 3"/>
                <a:gd name="T14" fmla="*/ 0 w 4"/>
                <a:gd name="T15" fmla="*/ 0 h 3"/>
                <a:gd name="T16" fmla="*/ 2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6" name="Freeform 152">
              <a:extLst>
                <a:ext uri="{FF2B5EF4-FFF2-40B4-BE49-F238E27FC236}">
                  <a16:creationId xmlns:a16="http://schemas.microsoft.com/office/drawing/2014/main" id="{6ADA054C-9C93-45B4-8AC7-EE9302F41F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8090" y="1410224"/>
              <a:ext cx="107208" cy="27289"/>
            </a:xfrm>
            <a:custGeom>
              <a:avLst/>
              <a:gdLst>
                <a:gd name="T0" fmla="*/ 38 w 55"/>
                <a:gd name="T1" fmla="*/ 0 h 14"/>
                <a:gd name="T2" fmla="*/ 44 w 55"/>
                <a:gd name="T3" fmla="*/ 1 h 14"/>
                <a:gd name="T4" fmla="*/ 49 w 55"/>
                <a:gd name="T5" fmla="*/ 0 h 14"/>
                <a:gd name="T6" fmla="*/ 51 w 55"/>
                <a:gd name="T7" fmla="*/ 1 h 14"/>
                <a:gd name="T8" fmla="*/ 52 w 55"/>
                <a:gd name="T9" fmla="*/ 1 h 14"/>
                <a:gd name="T10" fmla="*/ 54 w 55"/>
                <a:gd name="T11" fmla="*/ 1 h 14"/>
                <a:gd name="T12" fmla="*/ 55 w 55"/>
                <a:gd name="T13" fmla="*/ 5 h 14"/>
                <a:gd name="T14" fmla="*/ 55 w 55"/>
                <a:gd name="T15" fmla="*/ 8 h 14"/>
                <a:gd name="T16" fmla="*/ 55 w 55"/>
                <a:gd name="T17" fmla="*/ 8 h 14"/>
                <a:gd name="T18" fmla="*/ 46 w 55"/>
                <a:gd name="T19" fmla="*/ 6 h 14"/>
                <a:gd name="T20" fmla="*/ 43 w 55"/>
                <a:gd name="T21" fmla="*/ 3 h 14"/>
                <a:gd name="T22" fmla="*/ 41 w 55"/>
                <a:gd name="T23" fmla="*/ 3 h 14"/>
                <a:gd name="T24" fmla="*/ 40 w 55"/>
                <a:gd name="T25" fmla="*/ 3 h 14"/>
                <a:gd name="T26" fmla="*/ 38 w 55"/>
                <a:gd name="T27" fmla="*/ 5 h 14"/>
                <a:gd name="T28" fmla="*/ 36 w 55"/>
                <a:gd name="T29" fmla="*/ 6 h 14"/>
                <a:gd name="T30" fmla="*/ 35 w 55"/>
                <a:gd name="T31" fmla="*/ 8 h 14"/>
                <a:gd name="T32" fmla="*/ 33 w 55"/>
                <a:gd name="T33" fmla="*/ 8 h 14"/>
                <a:gd name="T34" fmla="*/ 33 w 55"/>
                <a:gd name="T35" fmla="*/ 8 h 14"/>
                <a:gd name="T36" fmla="*/ 32 w 55"/>
                <a:gd name="T37" fmla="*/ 9 h 14"/>
                <a:gd name="T38" fmla="*/ 27 w 55"/>
                <a:gd name="T39" fmla="*/ 9 h 14"/>
                <a:gd name="T40" fmla="*/ 25 w 55"/>
                <a:gd name="T41" fmla="*/ 11 h 14"/>
                <a:gd name="T42" fmla="*/ 24 w 55"/>
                <a:gd name="T43" fmla="*/ 12 h 14"/>
                <a:gd name="T44" fmla="*/ 22 w 55"/>
                <a:gd name="T45" fmla="*/ 12 h 14"/>
                <a:gd name="T46" fmla="*/ 19 w 55"/>
                <a:gd name="T47" fmla="*/ 14 h 14"/>
                <a:gd name="T48" fmla="*/ 17 w 55"/>
                <a:gd name="T49" fmla="*/ 12 h 14"/>
                <a:gd name="T50" fmla="*/ 17 w 55"/>
                <a:gd name="T51" fmla="*/ 9 h 14"/>
                <a:gd name="T52" fmla="*/ 16 w 55"/>
                <a:gd name="T53" fmla="*/ 9 h 14"/>
                <a:gd name="T54" fmla="*/ 11 w 55"/>
                <a:gd name="T55" fmla="*/ 11 h 14"/>
                <a:gd name="T56" fmla="*/ 8 w 55"/>
                <a:gd name="T57" fmla="*/ 9 h 14"/>
                <a:gd name="T58" fmla="*/ 5 w 55"/>
                <a:gd name="T59" fmla="*/ 8 h 14"/>
                <a:gd name="T60" fmla="*/ 0 w 55"/>
                <a:gd name="T61" fmla="*/ 8 h 14"/>
                <a:gd name="T62" fmla="*/ 3 w 55"/>
                <a:gd name="T63" fmla="*/ 6 h 14"/>
                <a:gd name="T64" fmla="*/ 22 w 55"/>
                <a:gd name="T65" fmla="*/ 3 h 14"/>
                <a:gd name="T66" fmla="*/ 29 w 55"/>
                <a:gd name="T67" fmla="*/ 3 h 14"/>
                <a:gd name="T68" fmla="*/ 32 w 55"/>
                <a:gd name="T69" fmla="*/ 1 h 14"/>
                <a:gd name="T70" fmla="*/ 36 w 55"/>
                <a:gd name="T71" fmla="*/ 0 h 14"/>
                <a:gd name="T72" fmla="*/ 38 w 55"/>
                <a:gd name="T7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5" h="14">
                  <a:moveTo>
                    <a:pt x="38" y="0"/>
                  </a:moveTo>
                  <a:lnTo>
                    <a:pt x="44" y="1"/>
                  </a:lnTo>
                  <a:lnTo>
                    <a:pt x="49" y="0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5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46" y="6"/>
                  </a:lnTo>
                  <a:lnTo>
                    <a:pt x="43" y="3"/>
                  </a:lnTo>
                  <a:lnTo>
                    <a:pt x="41" y="3"/>
                  </a:lnTo>
                  <a:lnTo>
                    <a:pt x="40" y="3"/>
                  </a:lnTo>
                  <a:lnTo>
                    <a:pt x="38" y="5"/>
                  </a:lnTo>
                  <a:lnTo>
                    <a:pt x="36" y="6"/>
                  </a:lnTo>
                  <a:lnTo>
                    <a:pt x="35" y="8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2" y="9"/>
                  </a:lnTo>
                  <a:lnTo>
                    <a:pt x="27" y="9"/>
                  </a:lnTo>
                  <a:lnTo>
                    <a:pt x="25" y="11"/>
                  </a:lnTo>
                  <a:lnTo>
                    <a:pt x="24" y="12"/>
                  </a:lnTo>
                  <a:lnTo>
                    <a:pt x="22" y="12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1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0" y="8"/>
                  </a:lnTo>
                  <a:lnTo>
                    <a:pt x="3" y="6"/>
                  </a:lnTo>
                  <a:lnTo>
                    <a:pt x="22" y="3"/>
                  </a:lnTo>
                  <a:lnTo>
                    <a:pt x="29" y="3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7" name="Freeform 153">
              <a:extLst>
                <a:ext uri="{FF2B5EF4-FFF2-40B4-BE49-F238E27FC236}">
                  <a16:creationId xmlns:a16="http://schemas.microsoft.com/office/drawing/2014/main" id="{23BD580F-7F4A-4BF9-BD77-02222A5294A5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3953" y="3117742"/>
              <a:ext cx="3898" cy="0"/>
            </a:xfrm>
            <a:custGeom>
              <a:avLst/>
              <a:gdLst>
                <a:gd name="T0" fmla="*/ 0 w 2"/>
                <a:gd name="T1" fmla="*/ 0 w 2"/>
                <a:gd name="T2" fmla="*/ 0 w 2"/>
                <a:gd name="T3" fmla="*/ 2 w 2"/>
                <a:gd name="T4" fmla="*/ 2 w 2"/>
                <a:gd name="T5" fmla="*/ 2 w 2"/>
                <a:gd name="T6" fmla="*/ 2 w 2"/>
                <a:gd name="T7" fmla="*/ 0 w 2"/>
                <a:gd name="T8" fmla="*/ 0 w 2"/>
                <a:gd name="T9" fmla="*/ 0 w 2"/>
                <a:gd name="T10" fmla="*/ 0 w 2"/>
                <a:gd name="T11" fmla="*/ 0 w 2"/>
                <a:gd name="T12" fmla="*/ 0 w 2"/>
                <a:gd name="T13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  <a:cxn ang="0">
                  <a:pos x="T9" y="0"/>
                </a:cxn>
                <a:cxn ang="0">
                  <a:pos x="T10" y="0"/>
                </a:cxn>
                <a:cxn ang="0">
                  <a:pos x="T11" y="0"/>
                </a:cxn>
                <a:cxn ang="0">
                  <a:pos x="T12" y="0"/>
                </a:cxn>
                <a:cxn ang="0">
                  <a:pos x="T13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8" name="Freeform 154">
              <a:extLst>
                <a:ext uri="{FF2B5EF4-FFF2-40B4-BE49-F238E27FC236}">
                  <a16:creationId xmlns:a16="http://schemas.microsoft.com/office/drawing/2014/main" id="{15A37ED7-A75C-42EE-8C75-C2FE98C6B6B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5050" y="2718151"/>
              <a:ext cx="85766" cy="313825"/>
            </a:xfrm>
            <a:custGeom>
              <a:avLst/>
              <a:gdLst>
                <a:gd name="T0" fmla="*/ 20 w 44"/>
                <a:gd name="T1" fmla="*/ 6 h 161"/>
                <a:gd name="T2" fmla="*/ 19 w 44"/>
                <a:gd name="T3" fmla="*/ 9 h 161"/>
                <a:gd name="T4" fmla="*/ 19 w 44"/>
                <a:gd name="T5" fmla="*/ 13 h 161"/>
                <a:gd name="T6" fmla="*/ 23 w 44"/>
                <a:gd name="T7" fmla="*/ 24 h 161"/>
                <a:gd name="T8" fmla="*/ 25 w 44"/>
                <a:gd name="T9" fmla="*/ 35 h 161"/>
                <a:gd name="T10" fmla="*/ 23 w 44"/>
                <a:gd name="T11" fmla="*/ 38 h 161"/>
                <a:gd name="T12" fmla="*/ 22 w 44"/>
                <a:gd name="T13" fmla="*/ 46 h 161"/>
                <a:gd name="T14" fmla="*/ 23 w 44"/>
                <a:gd name="T15" fmla="*/ 52 h 161"/>
                <a:gd name="T16" fmla="*/ 27 w 44"/>
                <a:gd name="T17" fmla="*/ 57 h 161"/>
                <a:gd name="T18" fmla="*/ 27 w 44"/>
                <a:gd name="T19" fmla="*/ 61 h 161"/>
                <a:gd name="T20" fmla="*/ 31 w 44"/>
                <a:gd name="T21" fmla="*/ 76 h 161"/>
                <a:gd name="T22" fmla="*/ 36 w 44"/>
                <a:gd name="T23" fmla="*/ 91 h 161"/>
                <a:gd name="T24" fmla="*/ 38 w 44"/>
                <a:gd name="T25" fmla="*/ 99 h 161"/>
                <a:gd name="T26" fmla="*/ 42 w 44"/>
                <a:gd name="T27" fmla="*/ 106 h 161"/>
                <a:gd name="T28" fmla="*/ 44 w 44"/>
                <a:gd name="T29" fmla="*/ 112 h 161"/>
                <a:gd name="T30" fmla="*/ 42 w 44"/>
                <a:gd name="T31" fmla="*/ 107 h 161"/>
                <a:gd name="T32" fmla="*/ 36 w 44"/>
                <a:gd name="T33" fmla="*/ 101 h 161"/>
                <a:gd name="T34" fmla="*/ 31 w 44"/>
                <a:gd name="T35" fmla="*/ 99 h 161"/>
                <a:gd name="T36" fmla="*/ 23 w 44"/>
                <a:gd name="T37" fmla="*/ 99 h 161"/>
                <a:gd name="T38" fmla="*/ 20 w 44"/>
                <a:gd name="T39" fmla="*/ 106 h 161"/>
                <a:gd name="T40" fmla="*/ 14 w 44"/>
                <a:gd name="T41" fmla="*/ 124 h 161"/>
                <a:gd name="T42" fmla="*/ 16 w 44"/>
                <a:gd name="T43" fmla="*/ 131 h 161"/>
                <a:gd name="T44" fmla="*/ 19 w 44"/>
                <a:gd name="T45" fmla="*/ 134 h 161"/>
                <a:gd name="T46" fmla="*/ 20 w 44"/>
                <a:gd name="T47" fmla="*/ 137 h 161"/>
                <a:gd name="T48" fmla="*/ 23 w 44"/>
                <a:gd name="T49" fmla="*/ 145 h 161"/>
                <a:gd name="T50" fmla="*/ 27 w 44"/>
                <a:gd name="T51" fmla="*/ 145 h 161"/>
                <a:gd name="T52" fmla="*/ 28 w 44"/>
                <a:gd name="T53" fmla="*/ 153 h 161"/>
                <a:gd name="T54" fmla="*/ 27 w 44"/>
                <a:gd name="T55" fmla="*/ 156 h 161"/>
                <a:gd name="T56" fmla="*/ 27 w 44"/>
                <a:gd name="T57" fmla="*/ 159 h 161"/>
                <a:gd name="T58" fmla="*/ 25 w 44"/>
                <a:gd name="T59" fmla="*/ 151 h 161"/>
                <a:gd name="T60" fmla="*/ 17 w 44"/>
                <a:gd name="T61" fmla="*/ 148 h 161"/>
                <a:gd name="T62" fmla="*/ 16 w 44"/>
                <a:gd name="T63" fmla="*/ 147 h 161"/>
                <a:gd name="T64" fmla="*/ 12 w 44"/>
                <a:gd name="T65" fmla="*/ 148 h 161"/>
                <a:gd name="T66" fmla="*/ 9 w 44"/>
                <a:gd name="T67" fmla="*/ 153 h 161"/>
                <a:gd name="T68" fmla="*/ 6 w 44"/>
                <a:gd name="T69" fmla="*/ 161 h 161"/>
                <a:gd name="T70" fmla="*/ 5 w 44"/>
                <a:gd name="T71" fmla="*/ 158 h 161"/>
                <a:gd name="T72" fmla="*/ 3 w 44"/>
                <a:gd name="T73" fmla="*/ 147 h 161"/>
                <a:gd name="T74" fmla="*/ 6 w 44"/>
                <a:gd name="T75" fmla="*/ 137 h 161"/>
                <a:gd name="T76" fmla="*/ 5 w 44"/>
                <a:gd name="T77" fmla="*/ 131 h 161"/>
                <a:gd name="T78" fmla="*/ 8 w 44"/>
                <a:gd name="T79" fmla="*/ 124 h 161"/>
                <a:gd name="T80" fmla="*/ 6 w 44"/>
                <a:gd name="T81" fmla="*/ 113 h 161"/>
                <a:gd name="T82" fmla="*/ 3 w 44"/>
                <a:gd name="T83" fmla="*/ 109 h 161"/>
                <a:gd name="T84" fmla="*/ 6 w 44"/>
                <a:gd name="T85" fmla="*/ 99 h 161"/>
                <a:gd name="T86" fmla="*/ 8 w 44"/>
                <a:gd name="T87" fmla="*/ 82 h 161"/>
                <a:gd name="T88" fmla="*/ 6 w 44"/>
                <a:gd name="T89" fmla="*/ 74 h 161"/>
                <a:gd name="T90" fmla="*/ 9 w 44"/>
                <a:gd name="T91" fmla="*/ 66 h 161"/>
                <a:gd name="T92" fmla="*/ 6 w 44"/>
                <a:gd name="T93" fmla="*/ 57 h 161"/>
                <a:gd name="T94" fmla="*/ 1 w 44"/>
                <a:gd name="T95" fmla="*/ 52 h 161"/>
                <a:gd name="T96" fmla="*/ 1 w 44"/>
                <a:gd name="T97" fmla="*/ 50 h 161"/>
                <a:gd name="T98" fmla="*/ 1 w 44"/>
                <a:gd name="T99" fmla="*/ 41 h 161"/>
                <a:gd name="T100" fmla="*/ 3 w 44"/>
                <a:gd name="T101" fmla="*/ 32 h 161"/>
                <a:gd name="T102" fmla="*/ 3 w 44"/>
                <a:gd name="T103" fmla="*/ 22 h 161"/>
                <a:gd name="T104" fmla="*/ 8 w 44"/>
                <a:gd name="T105" fmla="*/ 19 h 161"/>
                <a:gd name="T106" fmla="*/ 11 w 44"/>
                <a:gd name="T107" fmla="*/ 20 h 161"/>
                <a:gd name="T108" fmla="*/ 14 w 44"/>
                <a:gd name="T109" fmla="*/ 17 h 161"/>
                <a:gd name="T110" fmla="*/ 16 w 44"/>
                <a:gd name="T111" fmla="*/ 14 h 161"/>
                <a:gd name="T112" fmla="*/ 16 w 44"/>
                <a:gd name="T113" fmla="*/ 13 h 161"/>
                <a:gd name="T114" fmla="*/ 12 w 44"/>
                <a:gd name="T115" fmla="*/ 6 h 161"/>
                <a:gd name="T116" fmla="*/ 14 w 44"/>
                <a:gd name="T117" fmla="*/ 3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" h="161">
                  <a:moveTo>
                    <a:pt x="16" y="0"/>
                  </a:moveTo>
                  <a:lnTo>
                    <a:pt x="17" y="0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22" y="19"/>
                  </a:lnTo>
                  <a:lnTo>
                    <a:pt x="23" y="22"/>
                  </a:lnTo>
                  <a:lnTo>
                    <a:pt x="23" y="24"/>
                  </a:lnTo>
                  <a:lnTo>
                    <a:pt x="23" y="25"/>
                  </a:lnTo>
                  <a:lnTo>
                    <a:pt x="25" y="28"/>
                  </a:lnTo>
                  <a:lnTo>
                    <a:pt x="25" y="35"/>
                  </a:lnTo>
                  <a:lnTo>
                    <a:pt x="25" y="36"/>
                  </a:lnTo>
                  <a:lnTo>
                    <a:pt x="23" y="38"/>
                  </a:lnTo>
                  <a:lnTo>
                    <a:pt x="23" y="38"/>
                  </a:lnTo>
                  <a:lnTo>
                    <a:pt x="23" y="39"/>
                  </a:lnTo>
                  <a:lnTo>
                    <a:pt x="22" y="41"/>
                  </a:lnTo>
                  <a:lnTo>
                    <a:pt x="22" y="46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2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7" y="61"/>
                  </a:lnTo>
                  <a:lnTo>
                    <a:pt x="27" y="61"/>
                  </a:lnTo>
                  <a:lnTo>
                    <a:pt x="28" y="61"/>
                  </a:lnTo>
                  <a:lnTo>
                    <a:pt x="31" y="76"/>
                  </a:lnTo>
                  <a:lnTo>
                    <a:pt x="31" y="80"/>
                  </a:lnTo>
                  <a:lnTo>
                    <a:pt x="34" y="88"/>
                  </a:lnTo>
                  <a:lnTo>
                    <a:pt x="36" y="91"/>
                  </a:lnTo>
                  <a:lnTo>
                    <a:pt x="38" y="95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1"/>
                  </a:lnTo>
                  <a:lnTo>
                    <a:pt x="41" y="104"/>
                  </a:lnTo>
                  <a:lnTo>
                    <a:pt x="42" y="106"/>
                  </a:lnTo>
                  <a:lnTo>
                    <a:pt x="44" y="107"/>
                  </a:lnTo>
                  <a:lnTo>
                    <a:pt x="44" y="107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4" y="107"/>
                  </a:lnTo>
                  <a:lnTo>
                    <a:pt x="42" y="107"/>
                  </a:lnTo>
                  <a:lnTo>
                    <a:pt x="41" y="104"/>
                  </a:lnTo>
                  <a:lnTo>
                    <a:pt x="39" y="102"/>
                  </a:lnTo>
                  <a:lnTo>
                    <a:pt x="36" y="101"/>
                  </a:lnTo>
                  <a:lnTo>
                    <a:pt x="34" y="99"/>
                  </a:lnTo>
                  <a:lnTo>
                    <a:pt x="34" y="99"/>
                  </a:lnTo>
                  <a:lnTo>
                    <a:pt x="31" y="99"/>
                  </a:lnTo>
                  <a:lnTo>
                    <a:pt x="30" y="99"/>
                  </a:lnTo>
                  <a:lnTo>
                    <a:pt x="25" y="99"/>
                  </a:lnTo>
                  <a:lnTo>
                    <a:pt x="23" y="99"/>
                  </a:lnTo>
                  <a:lnTo>
                    <a:pt x="22" y="101"/>
                  </a:lnTo>
                  <a:lnTo>
                    <a:pt x="20" y="102"/>
                  </a:lnTo>
                  <a:lnTo>
                    <a:pt x="20" y="106"/>
                  </a:lnTo>
                  <a:lnTo>
                    <a:pt x="16" y="118"/>
                  </a:lnTo>
                  <a:lnTo>
                    <a:pt x="14" y="121"/>
                  </a:lnTo>
                  <a:lnTo>
                    <a:pt x="14" y="124"/>
                  </a:lnTo>
                  <a:lnTo>
                    <a:pt x="14" y="128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6" y="132"/>
                  </a:lnTo>
                  <a:lnTo>
                    <a:pt x="17" y="134"/>
                  </a:lnTo>
                  <a:lnTo>
                    <a:pt x="19" y="134"/>
                  </a:lnTo>
                  <a:lnTo>
                    <a:pt x="19" y="134"/>
                  </a:lnTo>
                  <a:lnTo>
                    <a:pt x="19" y="135"/>
                  </a:lnTo>
                  <a:lnTo>
                    <a:pt x="20" y="137"/>
                  </a:lnTo>
                  <a:lnTo>
                    <a:pt x="22" y="142"/>
                  </a:lnTo>
                  <a:lnTo>
                    <a:pt x="22" y="143"/>
                  </a:lnTo>
                  <a:lnTo>
                    <a:pt x="23" y="145"/>
                  </a:lnTo>
                  <a:lnTo>
                    <a:pt x="25" y="145"/>
                  </a:lnTo>
                  <a:lnTo>
                    <a:pt x="25" y="145"/>
                  </a:lnTo>
                  <a:lnTo>
                    <a:pt x="27" y="145"/>
                  </a:lnTo>
                  <a:lnTo>
                    <a:pt x="27" y="147"/>
                  </a:lnTo>
                  <a:lnTo>
                    <a:pt x="28" y="150"/>
                  </a:lnTo>
                  <a:lnTo>
                    <a:pt x="28" y="153"/>
                  </a:lnTo>
                  <a:lnTo>
                    <a:pt x="28" y="153"/>
                  </a:lnTo>
                  <a:lnTo>
                    <a:pt x="27" y="156"/>
                  </a:lnTo>
                  <a:lnTo>
                    <a:pt x="27" y="156"/>
                  </a:lnTo>
                  <a:lnTo>
                    <a:pt x="27" y="158"/>
                  </a:lnTo>
                  <a:lnTo>
                    <a:pt x="27" y="158"/>
                  </a:lnTo>
                  <a:lnTo>
                    <a:pt x="27" y="159"/>
                  </a:lnTo>
                  <a:lnTo>
                    <a:pt x="27" y="156"/>
                  </a:lnTo>
                  <a:lnTo>
                    <a:pt x="25" y="153"/>
                  </a:lnTo>
                  <a:lnTo>
                    <a:pt x="25" y="151"/>
                  </a:lnTo>
                  <a:lnTo>
                    <a:pt x="23" y="150"/>
                  </a:lnTo>
                  <a:lnTo>
                    <a:pt x="20" y="148"/>
                  </a:lnTo>
                  <a:lnTo>
                    <a:pt x="17" y="148"/>
                  </a:lnTo>
                  <a:lnTo>
                    <a:pt x="17" y="148"/>
                  </a:lnTo>
                  <a:lnTo>
                    <a:pt x="16" y="147"/>
                  </a:lnTo>
                  <a:lnTo>
                    <a:pt x="16" y="147"/>
                  </a:lnTo>
                  <a:lnTo>
                    <a:pt x="14" y="147"/>
                  </a:lnTo>
                  <a:lnTo>
                    <a:pt x="14" y="147"/>
                  </a:lnTo>
                  <a:lnTo>
                    <a:pt x="12" y="148"/>
                  </a:lnTo>
                  <a:lnTo>
                    <a:pt x="11" y="150"/>
                  </a:lnTo>
                  <a:lnTo>
                    <a:pt x="11" y="151"/>
                  </a:lnTo>
                  <a:lnTo>
                    <a:pt x="9" y="153"/>
                  </a:lnTo>
                  <a:lnTo>
                    <a:pt x="9" y="158"/>
                  </a:lnTo>
                  <a:lnTo>
                    <a:pt x="8" y="159"/>
                  </a:lnTo>
                  <a:lnTo>
                    <a:pt x="6" y="161"/>
                  </a:lnTo>
                  <a:lnTo>
                    <a:pt x="6" y="161"/>
                  </a:lnTo>
                  <a:lnTo>
                    <a:pt x="5" y="159"/>
                  </a:lnTo>
                  <a:lnTo>
                    <a:pt x="5" y="158"/>
                  </a:lnTo>
                  <a:lnTo>
                    <a:pt x="5" y="156"/>
                  </a:lnTo>
                  <a:lnTo>
                    <a:pt x="3" y="151"/>
                  </a:lnTo>
                  <a:lnTo>
                    <a:pt x="3" y="147"/>
                  </a:lnTo>
                  <a:lnTo>
                    <a:pt x="6" y="140"/>
                  </a:lnTo>
                  <a:lnTo>
                    <a:pt x="6" y="139"/>
                  </a:lnTo>
                  <a:lnTo>
                    <a:pt x="6" y="137"/>
                  </a:lnTo>
                  <a:lnTo>
                    <a:pt x="5" y="135"/>
                  </a:lnTo>
                  <a:lnTo>
                    <a:pt x="5" y="131"/>
                  </a:lnTo>
                  <a:lnTo>
                    <a:pt x="5" y="131"/>
                  </a:lnTo>
                  <a:lnTo>
                    <a:pt x="6" y="129"/>
                  </a:lnTo>
                  <a:lnTo>
                    <a:pt x="6" y="126"/>
                  </a:lnTo>
                  <a:lnTo>
                    <a:pt x="8" y="124"/>
                  </a:lnTo>
                  <a:lnTo>
                    <a:pt x="8" y="123"/>
                  </a:lnTo>
                  <a:lnTo>
                    <a:pt x="8" y="118"/>
                  </a:lnTo>
                  <a:lnTo>
                    <a:pt x="6" y="113"/>
                  </a:lnTo>
                  <a:lnTo>
                    <a:pt x="5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5" y="106"/>
                  </a:lnTo>
                  <a:lnTo>
                    <a:pt x="6" y="102"/>
                  </a:lnTo>
                  <a:lnTo>
                    <a:pt x="6" y="99"/>
                  </a:lnTo>
                  <a:lnTo>
                    <a:pt x="8" y="96"/>
                  </a:lnTo>
                  <a:lnTo>
                    <a:pt x="8" y="95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6" y="76"/>
                  </a:lnTo>
                  <a:lnTo>
                    <a:pt x="6" y="74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9" y="66"/>
                  </a:lnTo>
                  <a:lnTo>
                    <a:pt x="8" y="63"/>
                  </a:lnTo>
                  <a:lnTo>
                    <a:pt x="6" y="58"/>
                  </a:lnTo>
                  <a:lnTo>
                    <a:pt x="6" y="57"/>
                  </a:lnTo>
                  <a:lnTo>
                    <a:pt x="3" y="55"/>
                  </a:lnTo>
                  <a:lnTo>
                    <a:pt x="3" y="54"/>
                  </a:lnTo>
                  <a:lnTo>
                    <a:pt x="1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0"/>
                  </a:lnTo>
                  <a:lnTo>
                    <a:pt x="1" y="49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6"/>
                  </a:lnTo>
                  <a:lnTo>
                    <a:pt x="3" y="32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5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2" y="17"/>
                  </a:lnTo>
                  <a:lnTo>
                    <a:pt x="14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9"/>
                  </a:lnTo>
                  <a:lnTo>
                    <a:pt x="12" y="6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9" name="Freeform 155">
              <a:extLst>
                <a:ext uri="{FF2B5EF4-FFF2-40B4-BE49-F238E27FC236}">
                  <a16:creationId xmlns:a16="http://schemas.microsoft.com/office/drawing/2014/main" id="{BC5602D1-3AEC-44E8-921F-D025C63FA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6230" y="1458954"/>
              <a:ext cx="37036" cy="11695"/>
            </a:xfrm>
            <a:custGeom>
              <a:avLst/>
              <a:gdLst>
                <a:gd name="T0" fmla="*/ 12 w 19"/>
                <a:gd name="T1" fmla="*/ 0 h 6"/>
                <a:gd name="T2" fmla="*/ 17 w 19"/>
                <a:gd name="T3" fmla="*/ 2 h 6"/>
                <a:gd name="T4" fmla="*/ 17 w 19"/>
                <a:gd name="T5" fmla="*/ 3 h 6"/>
                <a:gd name="T6" fmla="*/ 17 w 19"/>
                <a:gd name="T7" fmla="*/ 3 h 6"/>
                <a:gd name="T8" fmla="*/ 17 w 19"/>
                <a:gd name="T9" fmla="*/ 5 h 6"/>
                <a:gd name="T10" fmla="*/ 19 w 19"/>
                <a:gd name="T11" fmla="*/ 5 h 6"/>
                <a:gd name="T12" fmla="*/ 19 w 19"/>
                <a:gd name="T13" fmla="*/ 5 h 6"/>
                <a:gd name="T14" fmla="*/ 19 w 19"/>
                <a:gd name="T15" fmla="*/ 6 h 6"/>
                <a:gd name="T16" fmla="*/ 14 w 19"/>
                <a:gd name="T17" fmla="*/ 5 h 6"/>
                <a:gd name="T18" fmla="*/ 5 w 19"/>
                <a:gd name="T19" fmla="*/ 6 h 6"/>
                <a:gd name="T20" fmla="*/ 0 w 19"/>
                <a:gd name="T21" fmla="*/ 3 h 6"/>
                <a:gd name="T22" fmla="*/ 6 w 19"/>
                <a:gd name="T23" fmla="*/ 2 h 6"/>
                <a:gd name="T24" fmla="*/ 8 w 19"/>
                <a:gd name="T25" fmla="*/ 2 h 6"/>
                <a:gd name="T26" fmla="*/ 12 w 1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" h="6">
                  <a:moveTo>
                    <a:pt x="12" y="0"/>
                  </a:moveTo>
                  <a:lnTo>
                    <a:pt x="17" y="2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6"/>
                  </a:lnTo>
                  <a:lnTo>
                    <a:pt x="14" y="5"/>
                  </a:lnTo>
                  <a:lnTo>
                    <a:pt x="5" y="6"/>
                  </a:lnTo>
                  <a:lnTo>
                    <a:pt x="0" y="3"/>
                  </a:lnTo>
                  <a:lnTo>
                    <a:pt x="6" y="2"/>
                  </a:lnTo>
                  <a:lnTo>
                    <a:pt x="8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0" name="Freeform 156">
              <a:extLst>
                <a:ext uri="{FF2B5EF4-FFF2-40B4-BE49-F238E27FC236}">
                  <a16:creationId xmlns:a16="http://schemas.microsoft.com/office/drawing/2014/main" id="{E7F3B552-D78F-4253-BE2C-EC9C310491D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601" y="2057365"/>
              <a:ext cx="58477" cy="40934"/>
            </a:xfrm>
            <a:custGeom>
              <a:avLst/>
              <a:gdLst>
                <a:gd name="T0" fmla="*/ 14 w 30"/>
                <a:gd name="T1" fmla="*/ 0 h 21"/>
                <a:gd name="T2" fmla="*/ 25 w 30"/>
                <a:gd name="T3" fmla="*/ 5 h 21"/>
                <a:gd name="T4" fmla="*/ 28 w 30"/>
                <a:gd name="T5" fmla="*/ 7 h 21"/>
                <a:gd name="T6" fmla="*/ 30 w 30"/>
                <a:gd name="T7" fmla="*/ 8 h 21"/>
                <a:gd name="T8" fmla="*/ 30 w 30"/>
                <a:gd name="T9" fmla="*/ 11 h 21"/>
                <a:gd name="T10" fmla="*/ 28 w 30"/>
                <a:gd name="T11" fmla="*/ 11 h 21"/>
                <a:gd name="T12" fmla="*/ 28 w 30"/>
                <a:gd name="T13" fmla="*/ 13 h 21"/>
                <a:gd name="T14" fmla="*/ 27 w 30"/>
                <a:gd name="T15" fmla="*/ 11 h 21"/>
                <a:gd name="T16" fmla="*/ 27 w 30"/>
                <a:gd name="T17" fmla="*/ 10 h 21"/>
                <a:gd name="T18" fmla="*/ 24 w 30"/>
                <a:gd name="T19" fmla="*/ 11 h 21"/>
                <a:gd name="T20" fmla="*/ 24 w 30"/>
                <a:gd name="T21" fmla="*/ 14 h 21"/>
                <a:gd name="T22" fmla="*/ 21 w 30"/>
                <a:gd name="T23" fmla="*/ 18 h 21"/>
                <a:gd name="T24" fmla="*/ 14 w 30"/>
                <a:gd name="T25" fmla="*/ 19 h 21"/>
                <a:gd name="T26" fmla="*/ 9 w 30"/>
                <a:gd name="T27" fmla="*/ 19 h 21"/>
                <a:gd name="T28" fmla="*/ 6 w 30"/>
                <a:gd name="T29" fmla="*/ 21 h 21"/>
                <a:gd name="T30" fmla="*/ 3 w 30"/>
                <a:gd name="T31" fmla="*/ 18 h 21"/>
                <a:gd name="T32" fmla="*/ 2 w 30"/>
                <a:gd name="T33" fmla="*/ 14 h 21"/>
                <a:gd name="T34" fmla="*/ 2 w 30"/>
                <a:gd name="T35" fmla="*/ 14 h 21"/>
                <a:gd name="T36" fmla="*/ 0 w 30"/>
                <a:gd name="T37" fmla="*/ 13 h 21"/>
                <a:gd name="T38" fmla="*/ 0 w 30"/>
                <a:gd name="T39" fmla="*/ 11 h 21"/>
                <a:gd name="T40" fmla="*/ 2 w 30"/>
                <a:gd name="T41" fmla="*/ 8 h 21"/>
                <a:gd name="T42" fmla="*/ 2 w 30"/>
                <a:gd name="T43" fmla="*/ 7 h 21"/>
                <a:gd name="T44" fmla="*/ 3 w 30"/>
                <a:gd name="T45" fmla="*/ 5 h 21"/>
                <a:gd name="T46" fmla="*/ 6 w 30"/>
                <a:gd name="T47" fmla="*/ 2 h 21"/>
                <a:gd name="T48" fmla="*/ 9 w 30"/>
                <a:gd name="T49" fmla="*/ 0 h 21"/>
                <a:gd name="T50" fmla="*/ 11 w 30"/>
                <a:gd name="T51" fmla="*/ 0 h 21"/>
                <a:gd name="T52" fmla="*/ 14 w 30"/>
                <a:gd name="T53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" h="21">
                  <a:moveTo>
                    <a:pt x="14" y="0"/>
                  </a:moveTo>
                  <a:lnTo>
                    <a:pt x="25" y="5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11"/>
                  </a:lnTo>
                  <a:lnTo>
                    <a:pt x="28" y="11"/>
                  </a:lnTo>
                  <a:lnTo>
                    <a:pt x="28" y="13"/>
                  </a:lnTo>
                  <a:lnTo>
                    <a:pt x="27" y="11"/>
                  </a:lnTo>
                  <a:lnTo>
                    <a:pt x="27" y="10"/>
                  </a:lnTo>
                  <a:lnTo>
                    <a:pt x="24" y="11"/>
                  </a:lnTo>
                  <a:lnTo>
                    <a:pt x="24" y="14"/>
                  </a:lnTo>
                  <a:lnTo>
                    <a:pt x="21" y="18"/>
                  </a:lnTo>
                  <a:lnTo>
                    <a:pt x="14" y="19"/>
                  </a:lnTo>
                  <a:lnTo>
                    <a:pt x="9" y="19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5"/>
                  </a:lnTo>
                  <a:lnTo>
                    <a:pt x="6" y="2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1" name="Freeform 157">
              <a:extLst>
                <a:ext uri="{FF2B5EF4-FFF2-40B4-BE49-F238E27FC236}">
                  <a16:creationId xmlns:a16="http://schemas.microsoft.com/office/drawing/2014/main" id="{BE326829-1BD9-424A-AB85-D0021E7593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60637" y="1449208"/>
              <a:ext cx="21442" cy="13645"/>
            </a:xfrm>
            <a:custGeom>
              <a:avLst/>
              <a:gdLst>
                <a:gd name="T0" fmla="*/ 5 w 11"/>
                <a:gd name="T1" fmla="*/ 0 h 7"/>
                <a:gd name="T2" fmla="*/ 9 w 11"/>
                <a:gd name="T3" fmla="*/ 0 h 7"/>
                <a:gd name="T4" fmla="*/ 11 w 11"/>
                <a:gd name="T5" fmla="*/ 2 h 7"/>
                <a:gd name="T6" fmla="*/ 11 w 11"/>
                <a:gd name="T7" fmla="*/ 2 h 7"/>
                <a:gd name="T8" fmla="*/ 8 w 11"/>
                <a:gd name="T9" fmla="*/ 5 h 7"/>
                <a:gd name="T10" fmla="*/ 8 w 11"/>
                <a:gd name="T11" fmla="*/ 5 h 7"/>
                <a:gd name="T12" fmla="*/ 6 w 11"/>
                <a:gd name="T13" fmla="*/ 7 h 7"/>
                <a:gd name="T14" fmla="*/ 0 w 11"/>
                <a:gd name="T15" fmla="*/ 3 h 7"/>
                <a:gd name="T16" fmla="*/ 0 w 11"/>
                <a:gd name="T17" fmla="*/ 3 h 7"/>
                <a:gd name="T18" fmla="*/ 5 w 11"/>
                <a:gd name="T1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7">
                  <a:moveTo>
                    <a:pt x="5" y="0"/>
                  </a:moveTo>
                  <a:lnTo>
                    <a:pt x="9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2" name="Freeform 158">
              <a:extLst>
                <a:ext uri="{FF2B5EF4-FFF2-40B4-BE49-F238E27FC236}">
                  <a16:creationId xmlns:a16="http://schemas.microsoft.com/office/drawing/2014/main" id="{54306274-90FE-4395-988E-B6FAB29F1C6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1388782"/>
              <a:ext cx="13645" cy="9747"/>
            </a:xfrm>
            <a:custGeom>
              <a:avLst/>
              <a:gdLst>
                <a:gd name="T0" fmla="*/ 4 w 7"/>
                <a:gd name="T1" fmla="*/ 0 h 5"/>
                <a:gd name="T2" fmla="*/ 6 w 7"/>
                <a:gd name="T3" fmla="*/ 0 h 5"/>
                <a:gd name="T4" fmla="*/ 7 w 7"/>
                <a:gd name="T5" fmla="*/ 1 h 5"/>
                <a:gd name="T6" fmla="*/ 4 w 7"/>
                <a:gd name="T7" fmla="*/ 3 h 5"/>
                <a:gd name="T8" fmla="*/ 4 w 7"/>
                <a:gd name="T9" fmla="*/ 5 h 5"/>
                <a:gd name="T10" fmla="*/ 3 w 7"/>
                <a:gd name="T11" fmla="*/ 5 h 5"/>
                <a:gd name="T12" fmla="*/ 1 w 7"/>
                <a:gd name="T13" fmla="*/ 5 h 5"/>
                <a:gd name="T14" fmla="*/ 0 w 7"/>
                <a:gd name="T15" fmla="*/ 3 h 5"/>
                <a:gd name="T16" fmla="*/ 0 w 7"/>
                <a:gd name="T17" fmla="*/ 1 h 5"/>
                <a:gd name="T18" fmla="*/ 0 w 7"/>
                <a:gd name="T19" fmla="*/ 1 h 5"/>
                <a:gd name="T20" fmla="*/ 0 w 7"/>
                <a:gd name="T21" fmla="*/ 1 h 5"/>
                <a:gd name="T22" fmla="*/ 1 w 7"/>
                <a:gd name="T23" fmla="*/ 1 h 5"/>
                <a:gd name="T24" fmla="*/ 1 w 7"/>
                <a:gd name="T25" fmla="*/ 0 h 5"/>
                <a:gd name="T26" fmla="*/ 3 w 7"/>
                <a:gd name="T27" fmla="*/ 0 h 5"/>
                <a:gd name="T28" fmla="*/ 4 w 7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" h="5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3" name="Freeform 159">
              <a:extLst>
                <a:ext uri="{FF2B5EF4-FFF2-40B4-BE49-F238E27FC236}">
                  <a16:creationId xmlns:a16="http://schemas.microsoft.com/office/drawing/2014/main" id="{6F2E7003-28DD-4870-8438-84E784C53DF5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6656" y="1961853"/>
              <a:ext cx="29239" cy="21442"/>
            </a:xfrm>
            <a:custGeom>
              <a:avLst/>
              <a:gdLst>
                <a:gd name="T0" fmla="*/ 7 w 15"/>
                <a:gd name="T1" fmla="*/ 0 h 11"/>
                <a:gd name="T2" fmla="*/ 8 w 15"/>
                <a:gd name="T3" fmla="*/ 0 h 11"/>
                <a:gd name="T4" fmla="*/ 10 w 15"/>
                <a:gd name="T5" fmla="*/ 0 h 11"/>
                <a:gd name="T6" fmla="*/ 11 w 15"/>
                <a:gd name="T7" fmla="*/ 2 h 11"/>
                <a:gd name="T8" fmla="*/ 11 w 15"/>
                <a:gd name="T9" fmla="*/ 4 h 11"/>
                <a:gd name="T10" fmla="*/ 13 w 15"/>
                <a:gd name="T11" fmla="*/ 4 h 11"/>
                <a:gd name="T12" fmla="*/ 13 w 15"/>
                <a:gd name="T13" fmla="*/ 5 h 11"/>
                <a:gd name="T14" fmla="*/ 15 w 15"/>
                <a:gd name="T15" fmla="*/ 7 h 11"/>
                <a:gd name="T16" fmla="*/ 11 w 15"/>
                <a:gd name="T17" fmla="*/ 8 h 11"/>
                <a:gd name="T18" fmla="*/ 11 w 15"/>
                <a:gd name="T19" fmla="*/ 10 h 11"/>
                <a:gd name="T20" fmla="*/ 13 w 15"/>
                <a:gd name="T21" fmla="*/ 10 h 11"/>
                <a:gd name="T22" fmla="*/ 13 w 15"/>
                <a:gd name="T23" fmla="*/ 11 h 11"/>
                <a:gd name="T24" fmla="*/ 11 w 15"/>
                <a:gd name="T25" fmla="*/ 11 h 11"/>
                <a:gd name="T26" fmla="*/ 11 w 15"/>
                <a:gd name="T27" fmla="*/ 10 h 11"/>
                <a:gd name="T28" fmla="*/ 10 w 15"/>
                <a:gd name="T29" fmla="*/ 8 h 11"/>
                <a:gd name="T30" fmla="*/ 8 w 15"/>
                <a:gd name="T31" fmla="*/ 8 h 11"/>
                <a:gd name="T32" fmla="*/ 8 w 15"/>
                <a:gd name="T33" fmla="*/ 7 h 11"/>
                <a:gd name="T34" fmla="*/ 7 w 15"/>
                <a:gd name="T35" fmla="*/ 5 h 11"/>
                <a:gd name="T36" fmla="*/ 5 w 15"/>
                <a:gd name="T37" fmla="*/ 4 h 11"/>
                <a:gd name="T38" fmla="*/ 2 w 15"/>
                <a:gd name="T39" fmla="*/ 4 h 11"/>
                <a:gd name="T40" fmla="*/ 0 w 15"/>
                <a:gd name="T41" fmla="*/ 4 h 11"/>
                <a:gd name="T42" fmla="*/ 0 w 15"/>
                <a:gd name="T43" fmla="*/ 4 h 11"/>
                <a:gd name="T44" fmla="*/ 0 w 15"/>
                <a:gd name="T45" fmla="*/ 2 h 11"/>
                <a:gd name="T46" fmla="*/ 0 w 15"/>
                <a:gd name="T47" fmla="*/ 0 h 11"/>
                <a:gd name="T48" fmla="*/ 4 w 15"/>
                <a:gd name="T49" fmla="*/ 0 h 11"/>
                <a:gd name="T50" fmla="*/ 5 w 15"/>
                <a:gd name="T51" fmla="*/ 0 h 11"/>
                <a:gd name="T52" fmla="*/ 7 w 15"/>
                <a:gd name="T53" fmla="*/ 0 h 11"/>
                <a:gd name="T54" fmla="*/ 7 w 15"/>
                <a:gd name="T55" fmla="*/ 0 h 11"/>
                <a:gd name="T56" fmla="*/ 7 w 15"/>
                <a:gd name="T5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" h="11">
                  <a:moveTo>
                    <a:pt x="7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5" y="7"/>
                  </a:lnTo>
                  <a:lnTo>
                    <a:pt x="11" y="8"/>
                  </a:lnTo>
                  <a:lnTo>
                    <a:pt x="11" y="10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11" y="10"/>
                  </a:lnTo>
                  <a:lnTo>
                    <a:pt x="10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7" y="5"/>
                  </a:lnTo>
                  <a:lnTo>
                    <a:pt x="5" y="4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4" name="Freeform 160">
              <a:extLst>
                <a:ext uri="{FF2B5EF4-FFF2-40B4-BE49-F238E27FC236}">
                  <a16:creationId xmlns:a16="http://schemas.microsoft.com/office/drawing/2014/main" id="{8758C286-858A-4572-AE0B-620CC9933FA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20" y="1404375"/>
              <a:ext cx="144242" cy="54578"/>
            </a:xfrm>
            <a:custGeom>
              <a:avLst/>
              <a:gdLst>
                <a:gd name="T0" fmla="*/ 54 w 74"/>
                <a:gd name="T1" fmla="*/ 0 h 28"/>
                <a:gd name="T2" fmla="*/ 56 w 74"/>
                <a:gd name="T3" fmla="*/ 1 h 28"/>
                <a:gd name="T4" fmla="*/ 62 w 74"/>
                <a:gd name="T5" fmla="*/ 0 h 28"/>
                <a:gd name="T6" fmla="*/ 63 w 74"/>
                <a:gd name="T7" fmla="*/ 1 h 28"/>
                <a:gd name="T8" fmla="*/ 71 w 74"/>
                <a:gd name="T9" fmla="*/ 6 h 28"/>
                <a:gd name="T10" fmla="*/ 73 w 74"/>
                <a:gd name="T11" fmla="*/ 6 h 28"/>
                <a:gd name="T12" fmla="*/ 74 w 74"/>
                <a:gd name="T13" fmla="*/ 8 h 28"/>
                <a:gd name="T14" fmla="*/ 67 w 74"/>
                <a:gd name="T15" fmla="*/ 11 h 28"/>
                <a:gd name="T16" fmla="*/ 63 w 74"/>
                <a:gd name="T17" fmla="*/ 14 h 28"/>
                <a:gd name="T18" fmla="*/ 54 w 74"/>
                <a:gd name="T19" fmla="*/ 14 h 28"/>
                <a:gd name="T20" fmla="*/ 48 w 74"/>
                <a:gd name="T21" fmla="*/ 14 h 28"/>
                <a:gd name="T22" fmla="*/ 46 w 74"/>
                <a:gd name="T23" fmla="*/ 15 h 28"/>
                <a:gd name="T24" fmla="*/ 46 w 74"/>
                <a:gd name="T25" fmla="*/ 17 h 28"/>
                <a:gd name="T26" fmla="*/ 43 w 74"/>
                <a:gd name="T27" fmla="*/ 19 h 28"/>
                <a:gd name="T28" fmla="*/ 33 w 74"/>
                <a:gd name="T29" fmla="*/ 19 h 28"/>
                <a:gd name="T30" fmla="*/ 32 w 74"/>
                <a:gd name="T31" fmla="*/ 19 h 28"/>
                <a:gd name="T32" fmla="*/ 30 w 74"/>
                <a:gd name="T33" fmla="*/ 22 h 28"/>
                <a:gd name="T34" fmla="*/ 30 w 74"/>
                <a:gd name="T35" fmla="*/ 22 h 28"/>
                <a:gd name="T36" fmla="*/ 33 w 74"/>
                <a:gd name="T37" fmla="*/ 22 h 28"/>
                <a:gd name="T38" fmla="*/ 35 w 74"/>
                <a:gd name="T39" fmla="*/ 22 h 28"/>
                <a:gd name="T40" fmla="*/ 35 w 74"/>
                <a:gd name="T41" fmla="*/ 23 h 28"/>
                <a:gd name="T42" fmla="*/ 35 w 74"/>
                <a:gd name="T43" fmla="*/ 25 h 28"/>
                <a:gd name="T44" fmla="*/ 35 w 74"/>
                <a:gd name="T45" fmla="*/ 26 h 28"/>
                <a:gd name="T46" fmla="*/ 33 w 74"/>
                <a:gd name="T47" fmla="*/ 26 h 28"/>
                <a:gd name="T48" fmla="*/ 32 w 74"/>
                <a:gd name="T49" fmla="*/ 26 h 28"/>
                <a:gd name="T50" fmla="*/ 29 w 74"/>
                <a:gd name="T51" fmla="*/ 25 h 28"/>
                <a:gd name="T52" fmla="*/ 29 w 74"/>
                <a:gd name="T53" fmla="*/ 25 h 28"/>
                <a:gd name="T54" fmla="*/ 29 w 74"/>
                <a:gd name="T55" fmla="*/ 26 h 28"/>
                <a:gd name="T56" fmla="*/ 27 w 74"/>
                <a:gd name="T57" fmla="*/ 28 h 28"/>
                <a:gd name="T58" fmla="*/ 26 w 74"/>
                <a:gd name="T59" fmla="*/ 28 h 28"/>
                <a:gd name="T60" fmla="*/ 22 w 74"/>
                <a:gd name="T61" fmla="*/ 26 h 28"/>
                <a:gd name="T62" fmla="*/ 22 w 74"/>
                <a:gd name="T63" fmla="*/ 26 h 28"/>
                <a:gd name="T64" fmla="*/ 21 w 74"/>
                <a:gd name="T65" fmla="*/ 28 h 28"/>
                <a:gd name="T66" fmla="*/ 19 w 74"/>
                <a:gd name="T67" fmla="*/ 28 h 28"/>
                <a:gd name="T68" fmla="*/ 16 w 74"/>
                <a:gd name="T69" fmla="*/ 28 h 28"/>
                <a:gd name="T70" fmla="*/ 15 w 74"/>
                <a:gd name="T71" fmla="*/ 28 h 28"/>
                <a:gd name="T72" fmla="*/ 16 w 74"/>
                <a:gd name="T73" fmla="*/ 26 h 28"/>
                <a:gd name="T74" fmla="*/ 21 w 74"/>
                <a:gd name="T75" fmla="*/ 23 h 28"/>
                <a:gd name="T76" fmla="*/ 19 w 74"/>
                <a:gd name="T77" fmla="*/ 23 h 28"/>
                <a:gd name="T78" fmla="*/ 16 w 74"/>
                <a:gd name="T79" fmla="*/ 23 h 28"/>
                <a:gd name="T80" fmla="*/ 13 w 74"/>
                <a:gd name="T81" fmla="*/ 23 h 28"/>
                <a:gd name="T82" fmla="*/ 11 w 74"/>
                <a:gd name="T83" fmla="*/ 25 h 28"/>
                <a:gd name="T84" fmla="*/ 10 w 74"/>
                <a:gd name="T85" fmla="*/ 25 h 28"/>
                <a:gd name="T86" fmla="*/ 7 w 74"/>
                <a:gd name="T87" fmla="*/ 25 h 28"/>
                <a:gd name="T88" fmla="*/ 4 w 74"/>
                <a:gd name="T89" fmla="*/ 23 h 28"/>
                <a:gd name="T90" fmla="*/ 2 w 74"/>
                <a:gd name="T91" fmla="*/ 23 h 28"/>
                <a:gd name="T92" fmla="*/ 0 w 74"/>
                <a:gd name="T93" fmla="*/ 22 h 28"/>
                <a:gd name="T94" fmla="*/ 11 w 74"/>
                <a:gd name="T95" fmla="*/ 17 h 28"/>
                <a:gd name="T96" fmla="*/ 16 w 74"/>
                <a:gd name="T97" fmla="*/ 14 h 28"/>
                <a:gd name="T98" fmla="*/ 19 w 74"/>
                <a:gd name="T99" fmla="*/ 14 h 28"/>
                <a:gd name="T100" fmla="*/ 24 w 74"/>
                <a:gd name="T101" fmla="*/ 12 h 28"/>
                <a:gd name="T102" fmla="*/ 26 w 74"/>
                <a:gd name="T103" fmla="*/ 12 h 28"/>
                <a:gd name="T104" fmla="*/ 27 w 74"/>
                <a:gd name="T105" fmla="*/ 12 h 28"/>
                <a:gd name="T106" fmla="*/ 27 w 74"/>
                <a:gd name="T107" fmla="*/ 12 h 28"/>
                <a:gd name="T108" fmla="*/ 30 w 74"/>
                <a:gd name="T109" fmla="*/ 14 h 28"/>
                <a:gd name="T110" fmla="*/ 37 w 74"/>
                <a:gd name="T111" fmla="*/ 14 h 28"/>
                <a:gd name="T112" fmla="*/ 38 w 74"/>
                <a:gd name="T113" fmla="*/ 12 h 28"/>
                <a:gd name="T114" fmla="*/ 38 w 74"/>
                <a:gd name="T115" fmla="*/ 9 h 28"/>
                <a:gd name="T116" fmla="*/ 37 w 74"/>
                <a:gd name="T117" fmla="*/ 8 h 28"/>
                <a:gd name="T118" fmla="*/ 38 w 74"/>
                <a:gd name="T119" fmla="*/ 3 h 28"/>
                <a:gd name="T120" fmla="*/ 43 w 74"/>
                <a:gd name="T121" fmla="*/ 3 h 28"/>
                <a:gd name="T122" fmla="*/ 51 w 74"/>
                <a:gd name="T123" fmla="*/ 0 h 28"/>
                <a:gd name="T124" fmla="*/ 54 w 74"/>
                <a:gd name="T1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" h="28">
                  <a:moveTo>
                    <a:pt x="54" y="0"/>
                  </a:moveTo>
                  <a:lnTo>
                    <a:pt x="56" y="1"/>
                  </a:lnTo>
                  <a:lnTo>
                    <a:pt x="62" y="0"/>
                  </a:lnTo>
                  <a:lnTo>
                    <a:pt x="63" y="1"/>
                  </a:lnTo>
                  <a:lnTo>
                    <a:pt x="71" y="6"/>
                  </a:lnTo>
                  <a:lnTo>
                    <a:pt x="73" y="6"/>
                  </a:lnTo>
                  <a:lnTo>
                    <a:pt x="74" y="8"/>
                  </a:lnTo>
                  <a:lnTo>
                    <a:pt x="67" y="11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8" y="14"/>
                  </a:lnTo>
                  <a:lnTo>
                    <a:pt x="46" y="15"/>
                  </a:lnTo>
                  <a:lnTo>
                    <a:pt x="46" y="17"/>
                  </a:lnTo>
                  <a:lnTo>
                    <a:pt x="43" y="19"/>
                  </a:lnTo>
                  <a:lnTo>
                    <a:pt x="33" y="19"/>
                  </a:lnTo>
                  <a:lnTo>
                    <a:pt x="32" y="19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3"/>
                  </a:lnTo>
                  <a:lnTo>
                    <a:pt x="35" y="25"/>
                  </a:lnTo>
                  <a:lnTo>
                    <a:pt x="35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29" y="25"/>
                  </a:lnTo>
                  <a:lnTo>
                    <a:pt x="29" y="25"/>
                  </a:lnTo>
                  <a:lnTo>
                    <a:pt x="29" y="26"/>
                  </a:lnTo>
                  <a:lnTo>
                    <a:pt x="27" y="28"/>
                  </a:lnTo>
                  <a:lnTo>
                    <a:pt x="26" y="28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1" y="28"/>
                  </a:lnTo>
                  <a:lnTo>
                    <a:pt x="19" y="28"/>
                  </a:lnTo>
                  <a:lnTo>
                    <a:pt x="16" y="28"/>
                  </a:lnTo>
                  <a:lnTo>
                    <a:pt x="15" y="28"/>
                  </a:lnTo>
                  <a:lnTo>
                    <a:pt x="16" y="26"/>
                  </a:lnTo>
                  <a:lnTo>
                    <a:pt x="21" y="23"/>
                  </a:lnTo>
                  <a:lnTo>
                    <a:pt x="19" y="23"/>
                  </a:lnTo>
                  <a:lnTo>
                    <a:pt x="16" y="23"/>
                  </a:lnTo>
                  <a:lnTo>
                    <a:pt x="13" y="23"/>
                  </a:lnTo>
                  <a:lnTo>
                    <a:pt x="11" y="25"/>
                  </a:lnTo>
                  <a:lnTo>
                    <a:pt x="10" y="25"/>
                  </a:lnTo>
                  <a:lnTo>
                    <a:pt x="7" y="25"/>
                  </a:lnTo>
                  <a:lnTo>
                    <a:pt x="4" y="23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11" y="17"/>
                  </a:lnTo>
                  <a:lnTo>
                    <a:pt x="16" y="14"/>
                  </a:lnTo>
                  <a:lnTo>
                    <a:pt x="19" y="14"/>
                  </a:lnTo>
                  <a:lnTo>
                    <a:pt x="24" y="12"/>
                  </a:lnTo>
                  <a:lnTo>
                    <a:pt x="26" y="12"/>
                  </a:lnTo>
                  <a:lnTo>
                    <a:pt x="27" y="12"/>
                  </a:lnTo>
                  <a:lnTo>
                    <a:pt x="27" y="12"/>
                  </a:lnTo>
                  <a:lnTo>
                    <a:pt x="30" y="14"/>
                  </a:lnTo>
                  <a:lnTo>
                    <a:pt x="37" y="14"/>
                  </a:lnTo>
                  <a:lnTo>
                    <a:pt x="38" y="12"/>
                  </a:lnTo>
                  <a:lnTo>
                    <a:pt x="38" y="9"/>
                  </a:lnTo>
                  <a:lnTo>
                    <a:pt x="37" y="8"/>
                  </a:lnTo>
                  <a:lnTo>
                    <a:pt x="38" y="3"/>
                  </a:lnTo>
                  <a:lnTo>
                    <a:pt x="43" y="3"/>
                  </a:lnTo>
                  <a:lnTo>
                    <a:pt x="51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5" name="Freeform 161">
              <a:extLst>
                <a:ext uri="{FF2B5EF4-FFF2-40B4-BE49-F238E27FC236}">
                  <a16:creationId xmlns:a16="http://schemas.microsoft.com/office/drawing/2014/main" id="{93F9BB10-79BA-4AD6-95DA-DBD4711655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95934" y="1950157"/>
              <a:ext cx="111106" cy="40934"/>
            </a:xfrm>
            <a:custGeom>
              <a:avLst/>
              <a:gdLst>
                <a:gd name="T0" fmla="*/ 33 w 57"/>
                <a:gd name="T1" fmla="*/ 0 h 21"/>
                <a:gd name="T2" fmla="*/ 35 w 57"/>
                <a:gd name="T3" fmla="*/ 0 h 21"/>
                <a:gd name="T4" fmla="*/ 37 w 57"/>
                <a:gd name="T5" fmla="*/ 2 h 21"/>
                <a:gd name="T6" fmla="*/ 43 w 57"/>
                <a:gd name="T7" fmla="*/ 2 h 21"/>
                <a:gd name="T8" fmla="*/ 45 w 57"/>
                <a:gd name="T9" fmla="*/ 2 h 21"/>
                <a:gd name="T10" fmla="*/ 46 w 57"/>
                <a:gd name="T11" fmla="*/ 3 h 21"/>
                <a:gd name="T12" fmla="*/ 48 w 57"/>
                <a:gd name="T13" fmla="*/ 5 h 21"/>
                <a:gd name="T14" fmla="*/ 49 w 57"/>
                <a:gd name="T15" fmla="*/ 5 h 21"/>
                <a:gd name="T16" fmla="*/ 51 w 57"/>
                <a:gd name="T17" fmla="*/ 6 h 21"/>
                <a:gd name="T18" fmla="*/ 52 w 57"/>
                <a:gd name="T19" fmla="*/ 8 h 21"/>
                <a:gd name="T20" fmla="*/ 56 w 57"/>
                <a:gd name="T21" fmla="*/ 10 h 21"/>
                <a:gd name="T22" fmla="*/ 57 w 57"/>
                <a:gd name="T23" fmla="*/ 10 h 21"/>
                <a:gd name="T24" fmla="*/ 57 w 57"/>
                <a:gd name="T25" fmla="*/ 11 h 21"/>
                <a:gd name="T26" fmla="*/ 57 w 57"/>
                <a:gd name="T27" fmla="*/ 13 h 21"/>
                <a:gd name="T28" fmla="*/ 52 w 57"/>
                <a:gd name="T29" fmla="*/ 14 h 21"/>
                <a:gd name="T30" fmla="*/ 49 w 57"/>
                <a:gd name="T31" fmla="*/ 16 h 21"/>
                <a:gd name="T32" fmla="*/ 41 w 57"/>
                <a:gd name="T33" fmla="*/ 16 h 21"/>
                <a:gd name="T34" fmla="*/ 33 w 57"/>
                <a:gd name="T35" fmla="*/ 17 h 21"/>
                <a:gd name="T36" fmla="*/ 29 w 57"/>
                <a:gd name="T37" fmla="*/ 19 h 21"/>
                <a:gd name="T38" fmla="*/ 27 w 57"/>
                <a:gd name="T39" fmla="*/ 19 h 21"/>
                <a:gd name="T40" fmla="*/ 24 w 57"/>
                <a:gd name="T41" fmla="*/ 17 h 21"/>
                <a:gd name="T42" fmla="*/ 21 w 57"/>
                <a:gd name="T43" fmla="*/ 17 h 21"/>
                <a:gd name="T44" fmla="*/ 19 w 57"/>
                <a:gd name="T45" fmla="*/ 17 h 21"/>
                <a:gd name="T46" fmla="*/ 16 w 57"/>
                <a:gd name="T47" fmla="*/ 19 h 21"/>
                <a:gd name="T48" fmla="*/ 8 w 57"/>
                <a:gd name="T49" fmla="*/ 19 h 21"/>
                <a:gd name="T50" fmla="*/ 5 w 57"/>
                <a:gd name="T51" fmla="*/ 21 h 21"/>
                <a:gd name="T52" fmla="*/ 4 w 57"/>
                <a:gd name="T53" fmla="*/ 21 h 21"/>
                <a:gd name="T54" fmla="*/ 2 w 57"/>
                <a:gd name="T55" fmla="*/ 16 h 21"/>
                <a:gd name="T56" fmla="*/ 0 w 57"/>
                <a:gd name="T57" fmla="*/ 16 h 21"/>
                <a:gd name="T58" fmla="*/ 2 w 57"/>
                <a:gd name="T59" fmla="*/ 14 h 21"/>
                <a:gd name="T60" fmla="*/ 4 w 57"/>
                <a:gd name="T61" fmla="*/ 11 h 21"/>
                <a:gd name="T62" fmla="*/ 5 w 57"/>
                <a:gd name="T63" fmla="*/ 11 h 21"/>
                <a:gd name="T64" fmla="*/ 10 w 57"/>
                <a:gd name="T65" fmla="*/ 8 h 21"/>
                <a:gd name="T66" fmla="*/ 15 w 57"/>
                <a:gd name="T67" fmla="*/ 5 h 21"/>
                <a:gd name="T68" fmla="*/ 16 w 57"/>
                <a:gd name="T69" fmla="*/ 5 h 21"/>
                <a:gd name="T70" fmla="*/ 19 w 57"/>
                <a:gd name="T71" fmla="*/ 3 h 21"/>
                <a:gd name="T72" fmla="*/ 21 w 57"/>
                <a:gd name="T73" fmla="*/ 2 h 21"/>
                <a:gd name="T74" fmla="*/ 22 w 57"/>
                <a:gd name="T75" fmla="*/ 2 h 21"/>
                <a:gd name="T76" fmla="*/ 26 w 57"/>
                <a:gd name="T77" fmla="*/ 2 h 21"/>
                <a:gd name="T78" fmla="*/ 27 w 57"/>
                <a:gd name="T79" fmla="*/ 2 h 21"/>
                <a:gd name="T80" fmla="*/ 29 w 57"/>
                <a:gd name="T81" fmla="*/ 2 h 21"/>
                <a:gd name="T82" fmla="*/ 32 w 57"/>
                <a:gd name="T83" fmla="*/ 2 h 21"/>
                <a:gd name="T84" fmla="*/ 33 w 57"/>
                <a:gd name="T8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7" h="21">
                  <a:moveTo>
                    <a:pt x="33" y="0"/>
                  </a:moveTo>
                  <a:lnTo>
                    <a:pt x="35" y="0"/>
                  </a:lnTo>
                  <a:lnTo>
                    <a:pt x="37" y="2"/>
                  </a:lnTo>
                  <a:lnTo>
                    <a:pt x="43" y="2"/>
                  </a:lnTo>
                  <a:lnTo>
                    <a:pt x="45" y="2"/>
                  </a:lnTo>
                  <a:lnTo>
                    <a:pt x="46" y="3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6" y="10"/>
                  </a:lnTo>
                  <a:lnTo>
                    <a:pt x="57" y="10"/>
                  </a:lnTo>
                  <a:lnTo>
                    <a:pt x="57" y="11"/>
                  </a:lnTo>
                  <a:lnTo>
                    <a:pt x="57" y="13"/>
                  </a:lnTo>
                  <a:lnTo>
                    <a:pt x="52" y="14"/>
                  </a:lnTo>
                  <a:lnTo>
                    <a:pt x="49" y="16"/>
                  </a:lnTo>
                  <a:lnTo>
                    <a:pt x="41" y="16"/>
                  </a:lnTo>
                  <a:lnTo>
                    <a:pt x="33" y="17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19" y="17"/>
                  </a:lnTo>
                  <a:lnTo>
                    <a:pt x="16" y="19"/>
                  </a:lnTo>
                  <a:lnTo>
                    <a:pt x="8" y="19"/>
                  </a:lnTo>
                  <a:lnTo>
                    <a:pt x="5" y="21"/>
                  </a:lnTo>
                  <a:lnTo>
                    <a:pt x="4" y="21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2" y="14"/>
                  </a:lnTo>
                  <a:lnTo>
                    <a:pt x="4" y="11"/>
                  </a:lnTo>
                  <a:lnTo>
                    <a:pt x="5" y="11"/>
                  </a:lnTo>
                  <a:lnTo>
                    <a:pt x="10" y="8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9" y="2"/>
                  </a:lnTo>
                  <a:lnTo>
                    <a:pt x="32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6" name="Freeform 162">
              <a:extLst>
                <a:ext uri="{FF2B5EF4-FFF2-40B4-BE49-F238E27FC236}">
                  <a16:creationId xmlns:a16="http://schemas.microsoft.com/office/drawing/2014/main" id="{43C10762-6493-41CA-ABA2-263D0FD43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297131" y="3022229"/>
              <a:ext cx="113055" cy="134497"/>
            </a:xfrm>
            <a:custGeom>
              <a:avLst/>
              <a:gdLst>
                <a:gd name="T0" fmla="*/ 19 w 58"/>
                <a:gd name="T1" fmla="*/ 2 h 69"/>
                <a:gd name="T2" fmla="*/ 22 w 58"/>
                <a:gd name="T3" fmla="*/ 5 h 69"/>
                <a:gd name="T4" fmla="*/ 27 w 58"/>
                <a:gd name="T5" fmla="*/ 8 h 69"/>
                <a:gd name="T6" fmla="*/ 27 w 58"/>
                <a:gd name="T7" fmla="*/ 9 h 69"/>
                <a:gd name="T8" fmla="*/ 27 w 58"/>
                <a:gd name="T9" fmla="*/ 13 h 69"/>
                <a:gd name="T10" fmla="*/ 31 w 58"/>
                <a:gd name="T11" fmla="*/ 16 h 69"/>
                <a:gd name="T12" fmla="*/ 38 w 58"/>
                <a:gd name="T13" fmla="*/ 19 h 69"/>
                <a:gd name="T14" fmla="*/ 36 w 58"/>
                <a:gd name="T15" fmla="*/ 20 h 69"/>
                <a:gd name="T16" fmla="*/ 36 w 58"/>
                <a:gd name="T17" fmla="*/ 22 h 69"/>
                <a:gd name="T18" fmla="*/ 38 w 58"/>
                <a:gd name="T19" fmla="*/ 24 h 69"/>
                <a:gd name="T20" fmla="*/ 38 w 58"/>
                <a:gd name="T21" fmla="*/ 25 h 69"/>
                <a:gd name="T22" fmla="*/ 46 w 58"/>
                <a:gd name="T23" fmla="*/ 28 h 69"/>
                <a:gd name="T24" fmla="*/ 53 w 58"/>
                <a:gd name="T25" fmla="*/ 27 h 69"/>
                <a:gd name="T26" fmla="*/ 53 w 58"/>
                <a:gd name="T27" fmla="*/ 30 h 69"/>
                <a:gd name="T28" fmla="*/ 53 w 58"/>
                <a:gd name="T29" fmla="*/ 33 h 69"/>
                <a:gd name="T30" fmla="*/ 53 w 58"/>
                <a:gd name="T31" fmla="*/ 36 h 69"/>
                <a:gd name="T32" fmla="*/ 50 w 58"/>
                <a:gd name="T33" fmla="*/ 39 h 69"/>
                <a:gd name="T34" fmla="*/ 50 w 58"/>
                <a:gd name="T35" fmla="*/ 46 h 69"/>
                <a:gd name="T36" fmla="*/ 57 w 58"/>
                <a:gd name="T37" fmla="*/ 50 h 69"/>
                <a:gd name="T38" fmla="*/ 58 w 58"/>
                <a:gd name="T39" fmla="*/ 55 h 69"/>
                <a:gd name="T40" fmla="*/ 53 w 58"/>
                <a:gd name="T41" fmla="*/ 58 h 69"/>
                <a:gd name="T42" fmla="*/ 52 w 58"/>
                <a:gd name="T43" fmla="*/ 61 h 69"/>
                <a:gd name="T44" fmla="*/ 52 w 58"/>
                <a:gd name="T45" fmla="*/ 66 h 69"/>
                <a:gd name="T46" fmla="*/ 49 w 58"/>
                <a:gd name="T47" fmla="*/ 68 h 69"/>
                <a:gd name="T48" fmla="*/ 44 w 58"/>
                <a:gd name="T49" fmla="*/ 68 h 69"/>
                <a:gd name="T50" fmla="*/ 38 w 58"/>
                <a:gd name="T51" fmla="*/ 69 h 69"/>
                <a:gd name="T52" fmla="*/ 39 w 58"/>
                <a:gd name="T53" fmla="*/ 66 h 69"/>
                <a:gd name="T54" fmla="*/ 39 w 58"/>
                <a:gd name="T55" fmla="*/ 61 h 69"/>
                <a:gd name="T56" fmla="*/ 33 w 58"/>
                <a:gd name="T57" fmla="*/ 57 h 69"/>
                <a:gd name="T58" fmla="*/ 28 w 58"/>
                <a:gd name="T59" fmla="*/ 54 h 69"/>
                <a:gd name="T60" fmla="*/ 27 w 58"/>
                <a:gd name="T61" fmla="*/ 52 h 69"/>
                <a:gd name="T62" fmla="*/ 25 w 58"/>
                <a:gd name="T63" fmla="*/ 55 h 69"/>
                <a:gd name="T64" fmla="*/ 22 w 58"/>
                <a:gd name="T65" fmla="*/ 58 h 69"/>
                <a:gd name="T66" fmla="*/ 19 w 58"/>
                <a:gd name="T67" fmla="*/ 57 h 69"/>
                <a:gd name="T68" fmla="*/ 11 w 58"/>
                <a:gd name="T69" fmla="*/ 54 h 69"/>
                <a:gd name="T70" fmla="*/ 5 w 58"/>
                <a:gd name="T71" fmla="*/ 49 h 69"/>
                <a:gd name="T72" fmla="*/ 6 w 58"/>
                <a:gd name="T73" fmla="*/ 46 h 69"/>
                <a:gd name="T74" fmla="*/ 8 w 58"/>
                <a:gd name="T75" fmla="*/ 44 h 69"/>
                <a:gd name="T76" fmla="*/ 6 w 58"/>
                <a:gd name="T77" fmla="*/ 39 h 69"/>
                <a:gd name="T78" fmla="*/ 9 w 58"/>
                <a:gd name="T79" fmla="*/ 38 h 69"/>
                <a:gd name="T80" fmla="*/ 3 w 58"/>
                <a:gd name="T81" fmla="*/ 33 h 69"/>
                <a:gd name="T82" fmla="*/ 3 w 58"/>
                <a:gd name="T83" fmla="*/ 30 h 69"/>
                <a:gd name="T84" fmla="*/ 6 w 58"/>
                <a:gd name="T85" fmla="*/ 24 h 69"/>
                <a:gd name="T86" fmla="*/ 1 w 58"/>
                <a:gd name="T87" fmla="*/ 24 h 69"/>
                <a:gd name="T88" fmla="*/ 3 w 58"/>
                <a:gd name="T89" fmla="*/ 22 h 69"/>
                <a:gd name="T90" fmla="*/ 3 w 58"/>
                <a:gd name="T91" fmla="*/ 17 h 69"/>
                <a:gd name="T92" fmla="*/ 8 w 58"/>
                <a:gd name="T93" fmla="*/ 17 h 69"/>
                <a:gd name="T94" fmla="*/ 3 w 58"/>
                <a:gd name="T95" fmla="*/ 16 h 69"/>
                <a:gd name="T96" fmla="*/ 1 w 58"/>
                <a:gd name="T97" fmla="*/ 13 h 69"/>
                <a:gd name="T98" fmla="*/ 0 w 58"/>
                <a:gd name="T99" fmla="*/ 6 h 69"/>
                <a:gd name="T100" fmla="*/ 1 w 58"/>
                <a:gd name="T101" fmla="*/ 5 h 69"/>
                <a:gd name="T102" fmla="*/ 5 w 58"/>
                <a:gd name="T103" fmla="*/ 3 h 69"/>
                <a:gd name="T104" fmla="*/ 8 w 58"/>
                <a:gd name="T105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8" h="69">
                  <a:moveTo>
                    <a:pt x="11" y="0"/>
                  </a:move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5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9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8" y="14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8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4" y="27"/>
                  </a:lnTo>
                  <a:lnTo>
                    <a:pt x="46" y="28"/>
                  </a:lnTo>
                  <a:lnTo>
                    <a:pt x="46" y="30"/>
                  </a:lnTo>
                  <a:lnTo>
                    <a:pt x="47" y="28"/>
                  </a:lnTo>
                  <a:lnTo>
                    <a:pt x="50" y="27"/>
                  </a:lnTo>
                  <a:lnTo>
                    <a:pt x="52" y="27"/>
                  </a:lnTo>
                  <a:lnTo>
                    <a:pt x="53" y="27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30"/>
                  </a:lnTo>
                  <a:lnTo>
                    <a:pt x="53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50" y="41"/>
                  </a:lnTo>
                  <a:lnTo>
                    <a:pt x="50" y="43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2" y="46"/>
                  </a:lnTo>
                  <a:lnTo>
                    <a:pt x="52" y="47"/>
                  </a:lnTo>
                  <a:lnTo>
                    <a:pt x="53" y="49"/>
                  </a:lnTo>
                  <a:lnTo>
                    <a:pt x="55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7" y="52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58" y="55"/>
                  </a:lnTo>
                  <a:lnTo>
                    <a:pt x="58" y="55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5" y="58"/>
                  </a:lnTo>
                  <a:lnTo>
                    <a:pt x="53" y="58"/>
                  </a:lnTo>
                  <a:lnTo>
                    <a:pt x="52" y="58"/>
                  </a:lnTo>
                  <a:lnTo>
                    <a:pt x="52" y="60"/>
                  </a:lnTo>
                  <a:lnTo>
                    <a:pt x="52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50" y="63"/>
                  </a:lnTo>
                  <a:lnTo>
                    <a:pt x="52" y="65"/>
                  </a:lnTo>
                  <a:lnTo>
                    <a:pt x="52" y="65"/>
                  </a:lnTo>
                  <a:lnTo>
                    <a:pt x="52" y="66"/>
                  </a:lnTo>
                  <a:lnTo>
                    <a:pt x="52" y="66"/>
                  </a:lnTo>
                  <a:lnTo>
                    <a:pt x="52" y="68"/>
                  </a:lnTo>
                  <a:lnTo>
                    <a:pt x="50" y="68"/>
                  </a:lnTo>
                  <a:lnTo>
                    <a:pt x="50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7" y="68"/>
                  </a:lnTo>
                  <a:lnTo>
                    <a:pt x="46" y="69"/>
                  </a:lnTo>
                  <a:lnTo>
                    <a:pt x="44" y="68"/>
                  </a:lnTo>
                  <a:lnTo>
                    <a:pt x="44" y="68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1" y="69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6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1"/>
                  </a:lnTo>
                  <a:lnTo>
                    <a:pt x="39" y="61"/>
                  </a:lnTo>
                  <a:lnTo>
                    <a:pt x="36" y="61"/>
                  </a:lnTo>
                  <a:lnTo>
                    <a:pt x="36" y="60"/>
                  </a:lnTo>
                  <a:lnTo>
                    <a:pt x="35" y="58"/>
                  </a:lnTo>
                  <a:lnTo>
                    <a:pt x="33" y="58"/>
                  </a:lnTo>
                  <a:lnTo>
                    <a:pt x="33" y="57"/>
                  </a:lnTo>
                  <a:lnTo>
                    <a:pt x="31" y="55"/>
                  </a:lnTo>
                  <a:lnTo>
                    <a:pt x="31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5" y="57"/>
                  </a:lnTo>
                  <a:lnTo>
                    <a:pt x="24" y="57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2" y="58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19" y="57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2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9" y="54"/>
                  </a:lnTo>
                  <a:lnTo>
                    <a:pt x="8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9" y="46"/>
                  </a:lnTo>
                  <a:lnTo>
                    <a:pt x="8" y="44"/>
                  </a:lnTo>
                  <a:lnTo>
                    <a:pt x="6" y="43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8" y="36"/>
                  </a:lnTo>
                  <a:lnTo>
                    <a:pt x="6" y="35"/>
                  </a:lnTo>
                  <a:lnTo>
                    <a:pt x="5" y="35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6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2"/>
                  </a:lnTo>
                  <a:lnTo>
                    <a:pt x="8" y="2"/>
                  </a:lnTo>
                  <a:lnTo>
                    <a:pt x="9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7" name="Freeform 163">
              <a:extLst>
                <a:ext uri="{FF2B5EF4-FFF2-40B4-BE49-F238E27FC236}">
                  <a16:creationId xmlns:a16="http://schemas.microsoft.com/office/drawing/2014/main" id="{E127760C-E3DC-45B9-96EA-03456E4EF2D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34167" y="2948159"/>
              <a:ext cx="267044" cy="159836"/>
            </a:xfrm>
            <a:custGeom>
              <a:avLst/>
              <a:gdLst>
                <a:gd name="T0" fmla="*/ 98 w 137"/>
                <a:gd name="T1" fmla="*/ 3 h 82"/>
                <a:gd name="T2" fmla="*/ 102 w 137"/>
                <a:gd name="T3" fmla="*/ 10 h 82"/>
                <a:gd name="T4" fmla="*/ 107 w 137"/>
                <a:gd name="T5" fmla="*/ 17 h 82"/>
                <a:gd name="T6" fmla="*/ 112 w 137"/>
                <a:gd name="T7" fmla="*/ 22 h 82"/>
                <a:gd name="T8" fmla="*/ 116 w 137"/>
                <a:gd name="T9" fmla="*/ 32 h 82"/>
                <a:gd name="T10" fmla="*/ 115 w 137"/>
                <a:gd name="T11" fmla="*/ 43 h 82"/>
                <a:gd name="T12" fmla="*/ 115 w 137"/>
                <a:gd name="T13" fmla="*/ 47 h 82"/>
                <a:gd name="T14" fmla="*/ 115 w 137"/>
                <a:gd name="T15" fmla="*/ 51 h 82"/>
                <a:gd name="T16" fmla="*/ 124 w 137"/>
                <a:gd name="T17" fmla="*/ 55 h 82"/>
                <a:gd name="T18" fmla="*/ 126 w 137"/>
                <a:gd name="T19" fmla="*/ 54 h 82"/>
                <a:gd name="T20" fmla="*/ 137 w 137"/>
                <a:gd name="T21" fmla="*/ 54 h 82"/>
                <a:gd name="T22" fmla="*/ 135 w 137"/>
                <a:gd name="T23" fmla="*/ 60 h 82"/>
                <a:gd name="T24" fmla="*/ 128 w 137"/>
                <a:gd name="T25" fmla="*/ 60 h 82"/>
                <a:gd name="T26" fmla="*/ 126 w 137"/>
                <a:gd name="T27" fmla="*/ 63 h 82"/>
                <a:gd name="T28" fmla="*/ 124 w 137"/>
                <a:gd name="T29" fmla="*/ 66 h 82"/>
                <a:gd name="T30" fmla="*/ 123 w 137"/>
                <a:gd name="T31" fmla="*/ 77 h 82"/>
                <a:gd name="T32" fmla="*/ 116 w 137"/>
                <a:gd name="T33" fmla="*/ 81 h 82"/>
                <a:gd name="T34" fmla="*/ 109 w 137"/>
                <a:gd name="T35" fmla="*/ 77 h 82"/>
                <a:gd name="T36" fmla="*/ 99 w 137"/>
                <a:gd name="T37" fmla="*/ 74 h 82"/>
                <a:gd name="T38" fmla="*/ 80 w 137"/>
                <a:gd name="T39" fmla="*/ 81 h 82"/>
                <a:gd name="T40" fmla="*/ 61 w 137"/>
                <a:gd name="T41" fmla="*/ 81 h 82"/>
                <a:gd name="T42" fmla="*/ 39 w 137"/>
                <a:gd name="T43" fmla="*/ 81 h 82"/>
                <a:gd name="T44" fmla="*/ 41 w 137"/>
                <a:gd name="T45" fmla="*/ 77 h 82"/>
                <a:gd name="T46" fmla="*/ 36 w 137"/>
                <a:gd name="T47" fmla="*/ 73 h 82"/>
                <a:gd name="T48" fmla="*/ 33 w 137"/>
                <a:gd name="T49" fmla="*/ 71 h 82"/>
                <a:gd name="T50" fmla="*/ 36 w 137"/>
                <a:gd name="T51" fmla="*/ 68 h 82"/>
                <a:gd name="T52" fmla="*/ 31 w 137"/>
                <a:gd name="T53" fmla="*/ 65 h 82"/>
                <a:gd name="T54" fmla="*/ 22 w 137"/>
                <a:gd name="T55" fmla="*/ 65 h 82"/>
                <a:gd name="T56" fmla="*/ 17 w 137"/>
                <a:gd name="T57" fmla="*/ 62 h 82"/>
                <a:gd name="T58" fmla="*/ 19 w 137"/>
                <a:gd name="T59" fmla="*/ 60 h 82"/>
                <a:gd name="T60" fmla="*/ 17 w 137"/>
                <a:gd name="T61" fmla="*/ 58 h 82"/>
                <a:gd name="T62" fmla="*/ 19 w 137"/>
                <a:gd name="T63" fmla="*/ 57 h 82"/>
                <a:gd name="T64" fmla="*/ 17 w 137"/>
                <a:gd name="T65" fmla="*/ 55 h 82"/>
                <a:gd name="T66" fmla="*/ 11 w 137"/>
                <a:gd name="T67" fmla="*/ 52 h 82"/>
                <a:gd name="T68" fmla="*/ 8 w 137"/>
                <a:gd name="T69" fmla="*/ 51 h 82"/>
                <a:gd name="T70" fmla="*/ 8 w 137"/>
                <a:gd name="T71" fmla="*/ 46 h 82"/>
                <a:gd name="T72" fmla="*/ 6 w 137"/>
                <a:gd name="T73" fmla="*/ 46 h 82"/>
                <a:gd name="T74" fmla="*/ 1 w 137"/>
                <a:gd name="T75" fmla="*/ 41 h 82"/>
                <a:gd name="T76" fmla="*/ 6 w 137"/>
                <a:gd name="T77" fmla="*/ 38 h 82"/>
                <a:gd name="T78" fmla="*/ 9 w 137"/>
                <a:gd name="T79" fmla="*/ 36 h 82"/>
                <a:gd name="T80" fmla="*/ 14 w 137"/>
                <a:gd name="T81" fmla="*/ 35 h 82"/>
                <a:gd name="T82" fmla="*/ 16 w 137"/>
                <a:gd name="T83" fmla="*/ 30 h 82"/>
                <a:gd name="T84" fmla="*/ 19 w 137"/>
                <a:gd name="T85" fmla="*/ 27 h 82"/>
                <a:gd name="T86" fmla="*/ 22 w 137"/>
                <a:gd name="T87" fmla="*/ 22 h 82"/>
                <a:gd name="T88" fmla="*/ 25 w 137"/>
                <a:gd name="T89" fmla="*/ 16 h 82"/>
                <a:gd name="T90" fmla="*/ 30 w 137"/>
                <a:gd name="T91" fmla="*/ 11 h 82"/>
                <a:gd name="T92" fmla="*/ 34 w 137"/>
                <a:gd name="T93" fmla="*/ 10 h 82"/>
                <a:gd name="T94" fmla="*/ 39 w 137"/>
                <a:gd name="T95" fmla="*/ 5 h 82"/>
                <a:gd name="T96" fmla="*/ 46 w 137"/>
                <a:gd name="T97" fmla="*/ 5 h 82"/>
                <a:gd name="T98" fmla="*/ 55 w 137"/>
                <a:gd name="T99" fmla="*/ 6 h 82"/>
                <a:gd name="T100" fmla="*/ 60 w 137"/>
                <a:gd name="T101" fmla="*/ 6 h 82"/>
                <a:gd name="T102" fmla="*/ 68 w 137"/>
                <a:gd name="T103" fmla="*/ 10 h 82"/>
                <a:gd name="T104" fmla="*/ 79 w 137"/>
                <a:gd name="T105" fmla="*/ 6 h 82"/>
                <a:gd name="T106" fmla="*/ 88 w 137"/>
                <a:gd name="T107" fmla="*/ 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82">
                  <a:moveTo>
                    <a:pt x="94" y="0"/>
                  </a:moveTo>
                  <a:lnTo>
                    <a:pt x="94" y="0"/>
                  </a:lnTo>
                  <a:lnTo>
                    <a:pt x="96" y="2"/>
                  </a:lnTo>
                  <a:lnTo>
                    <a:pt x="98" y="2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101" y="6"/>
                  </a:lnTo>
                  <a:lnTo>
                    <a:pt x="101" y="8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1"/>
                  </a:lnTo>
                  <a:lnTo>
                    <a:pt x="104" y="13"/>
                  </a:lnTo>
                  <a:lnTo>
                    <a:pt x="105" y="13"/>
                  </a:lnTo>
                  <a:lnTo>
                    <a:pt x="105" y="14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0" y="21"/>
                  </a:lnTo>
                  <a:lnTo>
                    <a:pt x="110" y="21"/>
                  </a:lnTo>
                  <a:lnTo>
                    <a:pt x="112" y="22"/>
                  </a:lnTo>
                  <a:lnTo>
                    <a:pt x="113" y="24"/>
                  </a:lnTo>
                  <a:lnTo>
                    <a:pt x="115" y="27"/>
                  </a:lnTo>
                  <a:lnTo>
                    <a:pt x="115" y="29"/>
                  </a:lnTo>
                  <a:lnTo>
                    <a:pt x="116" y="30"/>
                  </a:lnTo>
                  <a:lnTo>
                    <a:pt x="116" y="32"/>
                  </a:lnTo>
                  <a:lnTo>
                    <a:pt x="116" y="33"/>
                  </a:lnTo>
                  <a:lnTo>
                    <a:pt x="115" y="35"/>
                  </a:lnTo>
                  <a:lnTo>
                    <a:pt x="115" y="40"/>
                  </a:lnTo>
                  <a:lnTo>
                    <a:pt x="113" y="41"/>
                  </a:lnTo>
                  <a:lnTo>
                    <a:pt x="115" y="43"/>
                  </a:lnTo>
                  <a:lnTo>
                    <a:pt x="115" y="44"/>
                  </a:lnTo>
                  <a:lnTo>
                    <a:pt x="115" y="46"/>
                  </a:lnTo>
                  <a:lnTo>
                    <a:pt x="115" y="46"/>
                  </a:lnTo>
                  <a:lnTo>
                    <a:pt x="115" y="47"/>
                  </a:lnTo>
                  <a:lnTo>
                    <a:pt x="115" y="47"/>
                  </a:lnTo>
                  <a:lnTo>
                    <a:pt x="113" y="49"/>
                  </a:lnTo>
                  <a:lnTo>
                    <a:pt x="113" y="49"/>
                  </a:lnTo>
                  <a:lnTo>
                    <a:pt x="115" y="49"/>
                  </a:lnTo>
                  <a:lnTo>
                    <a:pt x="115" y="51"/>
                  </a:lnTo>
                  <a:lnTo>
                    <a:pt x="115" y="51"/>
                  </a:lnTo>
                  <a:lnTo>
                    <a:pt x="116" y="54"/>
                  </a:lnTo>
                  <a:lnTo>
                    <a:pt x="120" y="54"/>
                  </a:lnTo>
                  <a:lnTo>
                    <a:pt x="123" y="55"/>
                  </a:lnTo>
                  <a:lnTo>
                    <a:pt x="124" y="55"/>
                  </a:lnTo>
                  <a:lnTo>
                    <a:pt x="124" y="55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6" y="54"/>
                  </a:lnTo>
                  <a:lnTo>
                    <a:pt x="128" y="54"/>
                  </a:lnTo>
                  <a:lnTo>
                    <a:pt x="131" y="52"/>
                  </a:lnTo>
                  <a:lnTo>
                    <a:pt x="132" y="52"/>
                  </a:lnTo>
                  <a:lnTo>
                    <a:pt x="135" y="52"/>
                  </a:lnTo>
                  <a:lnTo>
                    <a:pt x="137" y="54"/>
                  </a:lnTo>
                  <a:lnTo>
                    <a:pt x="137" y="55"/>
                  </a:lnTo>
                  <a:lnTo>
                    <a:pt x="137" y="55"/>
                  </a:lnTo>
                  <a:lnTo>
                    <a:pt x="137" y="57"/>
                  </a:lnTo>
                  <a:lnTo>
                    <a:pt x="135" y="60"/>
                  </a:lnTo>
                  <a:lnTo>
                    <a:pt x="135" y="60"/>
                  </a:lnTo>
                  <a:lnTo>
                    <a:pt x="135" y="62"/>
                  </a:lnTo>
                  <a:lnTo>
                    <a:pt x="128" y="63"/>
                  </a:lnTo>
                  <a:lnTo>
                    <a:pt x="128" y="63"/>
                  </a:lnTo>
                  <a:lnTo>
                    <a:pt x="128" y="62"/>
                  </a:lnTo>
                  <a:lnTo>
                    <a:pt x="128" y="60"/>
                  </a:lnTo>
                  <a:lnTo>
                    <a:pt x="129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3"/>
                  </a:lnTo>
                  <a:lnTo>
                    <a:pt x="124" y="63"/>
                  </a:lnTo>
                  <a:lnTo>
                    <a:pt x="124" y="65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6" y="66"/>
                  </a:lnTo>
                  <a:lnTo>
                    <a:pt x="124" y="68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23" y="77"/>
                  </a:lnTo>
                  <a:lnTo>
                    <a:pt x="121" y="81"/>
                  </a:lnTo>
                  <a:lnTo>
                    <a:pt x="121" y="82"/>
                  </a:lnTo>
                  <a:lnTo>
                    <a:pt x="118" y="82"/>
                  </a:lnTo>
                  <a:lnTo>
                    <a:pt x="118" y="82"/>
                  </a:lnTo>
                  <a:lnTo>
                    <a:pt x="116" y="81"/>
                  </a:lnTo>
                  <a:lnTo>
                    <a:pt x="113" y="81"/>
                  </a:lnTo>
                  <a:lnTo>
                    <a:pt x="112" y="79"/>
                  </a:lnTo>
                  <a:lnTo>
                    <a:pt x="110" y="77"/>
                  </a:lnTo>
                  <a:lnTo>
                    <a:pt x="109" y="77"/>
                  </a:lnTo>
                  <a:lnTo>
                    <a:pt x="109" y="77"/>
                  </a:lnTo>
                  <a:lnTo>
                    <a:pt x="107" y="77"/>
                  </a:lnTo>
                  <a:lnTo>
                    <a:pt x="105" y="77"/>
                  </a:lnTo>
                  <a:lnTo>
                    <a:pt x="104" y="77"/>
                  </a:lnTo>
                  <a:lnTo>
                    <a:pt x="99" y="74"/>
                  </a:lnTo>
                  <a:lnTo>
                    <a:pt x="99" y="74"/>
                  </a:lnTo>
                  <a:lnTo>
                    <a:pt x="96" y="74"/>
                  </a:lnTo>
                  <a:lnTo>
                    <a:pt x="91" y="76"/>
                  </a:lnTo>
                  <a:lnTo>
                    <a:pt x="87" y="77"/>
                  </a:lnTo>
                  <a:lnTo>
                    <a:pt x="83" y="79"/>
                  </a:lnTo>
                  <a:lnTo>
                    <a:pt x="80" y="81"/>
                  </a:lnTo>
                  <a:lnTo>
                    <a:pt x="79" y="82"/>
                  </a:lnTo>
                  <a:lnTo>
                    <a:pt x="77" y="82"/>
                  </a:lnTo>
                  <a:lnTo>
                    <a:pt x="71" y="82"/>
                  </a:lnTo>
                  <a:lnTo>
                    <a:pt x="66" y="82"/>
                  </a:lnTo>
                  <a:lnTo>
                    <a:pt x="61" y="81"/>
                  </a:lnTo>
                  <a:lnTo>
                    <a:pt x="58" y="81"/>
                  </a:lnTo>
                  <a:lnTo>
                    <a:pt x="53" y="81"/>
                  </a:lnTo>
                  <a:lnTo>
                    <a:pt x="49" y="79"/>
                  </a:lnTo>
                  <a:lnTo>
                    <a:pt x="44" y="79"/>
                  </a:lnTo>
                  <a:lnTo>
                    <a:pt x="39" y="81"/>
                  </a:lnTo>
                  <a:lnTo>
                    <a:pt x="38" y="79"/>
                  </a:lnTo>
                  <a:lnTo>
                    <a:pt x="38" y="79"/>
                  </a:lnTo>
                  <a:lnTo>
                    <a:pt x="38" y="77"/>
                  </a:lnTo>
                  <a:lnTo>
                    <a:pt x="39" y="77"/>
                  </a:lnTo>
                  <a:lnTo>
                    <a:pt x="41" y="77"/>
                  </a:lnTo>
                  <a:lnTo>
                    <a:pt x="41" y="76"/>
                  </a:lnTo>
                  <a:lnTo>
                    <a:pt x="41" y="76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4" y="71"/>
                  </a:lnTo>
                  <a:lnTo>
                    <a:pt x="34" y="71"/>
                  </a:lnTo>
                  <a:lnTo>
                    <a:pt x="33" y="71"/>
                  </a:lnTo>
                  <a:lnTo>
                    <a:pt x="33" y="69"/>
                  </a:lnTo>
                  <a:lnTo>
                    <a:pt x="33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5"/>
                  </a:lnTo>
                  <a:lnTo>
                    <a:pt x="33" y="65"/>
                  </a:lnTo>
                  <a:lnTo>
                    <a:pt x="31" y="65"/>
                  </a:lnTo>
                  <a:lnTo>
                    <a:pt x="28" y="66"/>
                  </a:lnTo>
                  <a:lnTo>
                    <a:pt x="27" y="68"/>
                  </a:lnTo>
                  <a:lnTo>
                    <a:pt x="27" y="66"/>
                  </a:lnTo>
                  <a:lnTo>
                    <a:pt x="25" y="65"/>
                  </a:lnTo>
                  <a:lnTo>
                    <a:pt x="22" y="65"/>
                  </a:lnTo>
                  <a:lnTo>
                    <a:pt x="20" y="65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19" y="62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7" y="55"/>
                  </a:lnTo>
                  <a:lnTo>
                    <a:pt x="17" y="55"/>
                  </a:lnTo>
                  <a:lnTo>
                    <a:pt x="14" y="55"/>
                  </a:lnTo>
                  <a:lnTo>
                    <a:pt x="14" y="54"/>
                  </a:lnTo>
                  <a:lnTo>
                    <a:pt x="12" y="54"/>
                  </a:lnTo>
                  <a:lnTo>
                    <a:pt x="12" y="54"/>
                  </a:lnTo>
                  <a:lnTo>
                    <a:pt x="11" y="52"/>
                  </a:lnTo>
                  <a:lnTo>
                    <a:pt x="9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49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6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1"/>
                  </a:lnTo>
                  <a:lnTo>
                    <a:pt x="1" y="41"/>
                  </a:lnTo>
                  <a:lnTo>
                    <a:pt x="0" y="40"/>
                  </a:lnTo>
                  <a:lnTo>
                    <a:pt x="1" y="40"/>
                  </a:lnTo>
                  <a:lnTo>
                    <a:pt x="5" y="38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9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4" y="36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6" y="30"/>
                  </a:lnTo>
                  <a:lnTo>
                    <a:pt x="17" y="30"/>
                  </a:lnTo>
                  <a:lnTo>
                    <a:pt x="17" y="30"/>
                  </a:lnTo>
                  <a:lnTo>
                    <a:pt x="19" y="29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2" y="22"/>
                  </a:lnTo>
                  <a:lnTo>
                    <a:pt x="23" y="21"/>
                  </a:lnTo>
                  <a:lnTo>
                    <a:pt x="23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3"/>
                  </a:lnTo>
                  <a:lnTo>
                    <a:pt x="28" y="13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0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8"/>
                  </a:lnTo>
                  <a:lnTo>
                    <a:pt x="38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4" y="3"/>
                  </a:lnTo>
                  <a:lnTo>
                    <a:pt x="46" y="5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4" y="6"/>
                  </a:lnTo>
                  <a:lnTo>
                    <a:pt x="68" y="10"/>
                  </a:lnTo>
                  <a:lnTo>
                    <a:pt x="68" y="10"/>
                  </a:lnTo>
                  <a:lnTo>
                    <a:pt x="69" y="10"/>
                  </a:lnTo>
                  <a:lnTo>
                    <a:pt x="71" y="10"/>
                  </a:lnTo>
                  <a:lnTo>
                    <a:pt x="72" y="8"/>
                  </a:lnTo>
                  <a:lnTo>
                    <a:pt x="75" y="6"/>
                  </a:lnTo>
                  <a:lnTo>
                    <a:pt x="79" y="6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87" y="3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3" y="0"/>
                  </a:lnTo>
                  <a:lnTo>
                    <a:pt x="9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8" name="Freeform 164">
              <a:extLst>
                <a:ext uri="{FF2B5EF4-FFF2-40B4-BE49-F238E27FC236}">
                  <a16:creationId xmlns:a16="http://schemas.microsoft.com/office/drawing/2014/main" id="{7C5197EF-323A-4040-A339-D72DE48D793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473" y="5008486"/>
              <a:ext cx="17544" cy="15594"/>
            </a:xfrm>
            <a:custGeom>
              <a:avLst/>
              <a:gdLst>
                <a:gd name="T0" fmla="*/ 3 w 9"/>
                <a:gd name="T1" fmla="*/ 0 h 8"/>
                <a:gd name="T2" fmla="*/ 5 w 9"/>
                <a:gd name="T3" fmla="*/ 0 h 8"/>
                <a:gd name="T4" fmla="*/ 6 w 9"/>
                <a:gd name="T5" fmla="*/ 0 h 8"/>
                <a:gd name="T6" fmla="*/ 8 w 9"/>
                <a:gd name="T7" fmla="*/ 2 h 8"/>
                <a:gd name="T8" fmla="*/ 9 w 9"/>
                <a:gd name="T9" fmla="*/ 3 h 8"/>
                <a:gd name="T10" fmla="*/ 9 w 9"/>
                <a:gd name="T11" fmla="*/ 7 h 8"/>
                <a:gd name="T12" fmla="*/ 8 w 9"/>
                <a:gd name="T13" fmla="*/ 7 h 8"/>
                <a:gd name="T14" fmla="*/ 6 w 9"/>
                <a:gd name="T15" fmla="*/ 8 h 8"/>
                <a:gd name="T16" fmla="*/ 5 w 9"/>
                <a:gd name="T17" fmla="*/ 8 h 8"/>
                <a:gd name="T18" fmla="*/ 2 w 9"/>
                <a:gd name="T19" fmla="*/ 7 h 8"/>
                <a:gd name="T20" fmla="*/ 2 w 9"/>
                <a:gd name="T21" fmla="*/ 5 h 8"/>
                <a:gd name="T22" fmla="*/ 0 w 9"/>
                <a:gd name="T23" fmla="*/ 3 h 8"/>
                <a:gd name="T24" fmla="*/ 0 w 9"/>
                <a:gd name="T25" fmla="*/ 2 h 8"/>
                <a:gd name="T26" fmla="*/ 2 w 9"/>
                <a:gd name="T27" fmla="*/ 0 h 8"/>
                <a:gd name="T28" fmla="*/ 3 w 9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" h="8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3"/>
                  </a:lnTo>
                  <a:lnTo>
                    <a:pt x="9" y="7"/>
                  </a:lnTo>
                  <a:lnTo>
                    <a:pt x="8" y="7"/>
                  </a:lnTo>
                  <a:lnTo>
                    <a:pt x="6" y="8"/>
                  </a:lnTo>
                  <a:lnTo>
                    <a:pt x="5" y="8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9" name="Freeform 165">
              <a:extLst>
                <a:ext uri="{FF2B5EF4-FFF2-40B4-BE49-F238E27FC236}">
                  <a16:creationId xmlns:a16="http://schemas.microsoft.com/office/drawing/2014/main" id="{9D539930-72C7-4A78-A797-9CFF928F29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93773" y="3667422"/>
              <a:ext cx="25340" cy="48731"/>
            </a:xfrm>
            <a:custGeom>
              <a:avLst/>
              <a:gdLst>
                <a:gd name="T0" fmla="*/ 8 w 13"/>
                <a:gd name="T1" fmla="*/ 0 h 25"/>
                <a:gd name="T2" fmla="*/ 10 w 13"/>
                <a:gd name="T3" fmla="*/ 3 h 25"/>
                <a:gd name="T4" fmla="*/ 11 w 13"/>
                <a:gd name="T5" fmla="*/ 5 h 25"/>
                <a:gd name="T6" fmla="*/ 13 w 13"/>
                <a:gd name="T7" fmla="*/ 6 h 25"/>
                <a:gd name="T8" fmla="*/ 11 w 13"/>
                <a:gd name="T9" fmla="*/ 8 h 25"/>
                <a:gd name="T10" fmla="*/ 11 w 13"/>
                <a:gd name="T11" fmla="*/ 9 h 25"/>
                <a:gd name="T12" fmla="*/ 11 w 13"/>
                <a:gd name="T13" fmla="*/ 11 h 25"/>
                <a:gd name="T14" fmla="*/ 11 w 13"/>
                <a:gd name="T15" fmla="*/ 12 h 25"/>
                <a:gd name="T16" fmla="*/ 11 w 13"/>
                <a:gd name="T17" fmla="*/ 14 h 25"/>
                <a:gd name="T18" fmla="*/ 13 w 13"/>
                <a:gd name="T19" fmla="*/ 16 h 25"/>
                <a:gd name="T20" fmla="*/ 13 w 13"/>
                <a:gd name="T21" fmla="*/ 17 h 25"/>
                <a:gd name="T22" fmla="*/ 13 w 13"/>
                <a:gd name="T23" fmla="*/ 19 h 25"/>
                <a:gd name="T24" fmla="*/ 11 w 13"/>
                <a:gd name="T25" fmla="*/ 20 h 25"/>
                <a:gd name="T26" fmla="*/ 10 w 13"/>
                <a:gd name="T27" fmla="*/ 23 h 25"/>
                <a:gd name="T28" fmla="*/ 10 w 13"/>
                <a:gd name="T29" fmla="*/ 23 h 25"/>
                <a:gd name="T30" fmla="*/ 8 w 13"/>
                <a:gd name="T31" fmla="*/ 23 h 25"/>
                <a:gd name="T32" fmla="*/ 7 w 13"/>
                <a:gd name="T33" fmla="*/ 25 h 25"/>
                <a:gd name="T34" fmla="*/ 5 w 13"/>
                <a:gd name="T35" fmla="*/ 25 h 25"/>
                <a:gd name="T36" fmla="*/ 5 w 13"/>
                <a:gd name="T37" fmla="*/ 25 h 25"/>
                <a:gd name="T38" fmla="*/ 3 w 13"/>
                <a:gd name="T39" fmla="*/ 25 h 25"/>
                <a:gd name="T40" fmla="*/ 3 w 13"/>
                <a:gd name="T41" fmla="*/ 23 h 25"/>
                <a:gd name="T42" fmla="*/ 2 w 13"/>
                <a:gd name="T43" fmla="*/ 23 h 25"/>
                <a:gd name="T44" fmla="*/ 2 w 13"/>
                <a:gd name="T45" fmla="*/ 22 h 25"/>
                <a:gd name="T46" fmla="*/ 2 w 13"/>
                <a:gd name="T47" fmla="*/ 20 h 25"/>
                <a:gd name="T48" fmla="*/ 2 w 13"/>
                <a:gd name="T49" fmla="*/ 20 h 25"/>
                <a:gd name="T50" fmla="*/ 0 w 13"/>
                <a:gd name="T51" fmla="*/ 16 h 25"/>
                <a:gd name="T52" fmla="*/ 0 w 13"/>
                <a:gd name="T53" fmla="*/ 12 h 25"/>
                <a:gd name="T54" fmla="*/ 0 w 13"/>
                <a:gd name="T55" fmla="*/ 11 h 25"/>
                <a:gd name="T56" fmla="*/ 2 w 13"/>
                <a:gd name="T57" fmla="*/ 11 h 25"/>
                <a:gd name="T58" fmla="*/ 2 w 13"/>
                <a:gd name="T59" fmla="*/ 9 h 25"/>
                <a:gd name="T60" fmla="*/ 2 w 13"/>
                <a:gd name="T61" fmla="*/ 6 h 25"/>
                <a:gd name="T62" fmla="*/ 3 w 13"/>
                <a:gd name="T63" fmla="*/ 3 h 25"/>
                <a:gd name="T64" fmla="*/ 5 w 13"/>
                <a:gd name="T65" fmla="*/ 1 h 25"/>
                <a:gd name="T66" fmla="*/ 8 w 13"/>
                <a:gd name="T6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" h="25">
                  <a:moveTo>
                    <a:pt x="8" y="0"/>
                  </a:moveTo>
                  <a:lnTo>
                    <a:pt x="10" y="3"/>
                  </a:lnTo>
                  <a:lnTo>
                    <a:pt x="11" y="5"/>
                  </a:lnTo>
                  <a:lnTo>
                    <a:pt x="13" y="6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13" y="16"/>
                  </a:lnTo>
                  <a:lnTo>
                    <a:pt x="13" y="17"/>
                  </a:lnTo>
                  <a:lnTo>
                    <a:pt x="13" y="19"/>
                  </a:lnTo>
                  <a:lnTo>
                    <a:pt x="11" y="20"/>
                  </a:lnTo>
                  <a:lnTo>
                    <a:pt x="10" y="23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7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3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9"/>
                  </a:lnTo>
                  <a:lnTo>
                    <a:pt x="2" y="6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0" name="Freeform 166">
              <a:extLst>
                <a:ext uri="{FF2B5EF4-FFF2-40B4-BE49-F238E27FC236}">
                  <a16:creationId xmlns:a16="http://schemas.microsoft.com/office/drawing/2014/main" id="{61EBC520-3142-4CC2-AAEF-A008FFFB4E5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7050" y="4963654"/>
              <a:ext cx="239755" cy="245602"/>
            </a:xfrm>
            <a:custGeom>
              <a:avLst/>
              <a:gdLst>
                <a:gd name="T0" fmla="*/ 67 w 123"/>
                <a:gd name="T1" fmla="*/ 8 h 126"/>
                <a:gd name="T2" fmla="*/ 67 w 123"/>
                <a:gd name="T3" fmla="*/ 15 h 126"/>
                <a:gd name="T4" fmla="*/ 68 w 123"/>
                <a:gd name="T5" fmla="*/ 19 h 126"/>
                <a:gd name="T6" fmla="*/ 70 w 123"/>
                <a:gd name="T7" fmla="*/ 22 h 126"/>
                <a:gd name="T8" fmla="*/ 70 w 123"/>
                <a:gd name="T9" fmla="*/ 23 h 126"/>
                <a:gd name="T10" fmla="*/ 70 w 123"/>
                <a:gd name="T11" fmla="*/ 30 h 126"/>
                <a:gd name="T12" fmla="*/ 70 w 123"/>
                <a:gd name="T13" fmla="*/ 34 h 126"/>
                <a:gd name="T14" fmla="*/ 70 w 123"/>
                <a:gd name="T15" fmla="*/ 37 h 126"/>
                <a:gd name="T16" fmla="*/ 68 w 123"/>
                <a:gd name="T17" fmla="*/ 42 h 126"/>
                <a:gd name="T18" fmla="*/ 73 w 123"/>
                <a:gd name="T19" fmla="*/ 42 h 126"/>
                <a:gd name="T20" fmla="*/ 79 w 123"/>
                <a:gd name="T21" fmla="*/ 44 h 126"/>
                <a:gd name="T22" fmla="*/ 86 w 123"/>
                <a:gd name="T23" fmla="*/ 44 h 126"/>
                <a:gd name="T24" fmla="*/ 90 w 123"/>
                <a:gd name="T25" fmla="*/ 42 h 126"/>
                <a:gd name="T26" fmla="*/ 93 w 123"/>
                <a:gd name="T27" fmla="*/ 44 h 126"/>
                <a:gd name="T28" fmla="*/ 100 w 123"/>
                <a:gd name="T29" fmla="*/ 45 h 126"/>
                <a:gd name="T30" fmla="*/ 103 w 123"/>
                <a:gd name="T31" fmla="*/ 50 h 126"/>
                <a:gd name="T32" fmla="*/ 103 w 123"/>
                <a:gd name="T33" fmla="*/ 55 h 126"/>
                <a:gd name="T34" fmla="*/ 103 w 123"/>
                <a:gd name="T35" fmla="*/ 60 h 126"/>
                <a:gd name="T36" fmla="*/ 104 w 123"/>
                <a:gd name="T37" fmla="*/ 64 h 126"/>
                <a:gd name="T38" fmla="*/ 106 w 123"/>
                <a:gd name="T39" fmla="*/ 69 h 126"/>
                <a:gd name="T40" fmla="*/ 112 w 123"/>
                <a:gd name="T41" fmla="*/ 71 h 126"/>
                <a:gd name="T42" fmla="*/ 117 w 123"/>
                <a:gd name="T43" fmla="*/ 67 h 126"/>
                <a:gd name="T44" fmla="*/ 122 w 123"/>
                <a:gd name="T45" fmla="*/ 72 h 126"/>
                <a:gd name="T46" fmla="*/ 120 w 123"/>
                <a:gd name="T47" fmla="*/ 83 h 126"/>
                <a:gd name="T48" fmla="*/ 117 w 123"/>
                <a:gd name="T49" fmla="*/ 94 h 126"/>
                <a:gd name="T50" fmla="*/ 114 w 123"/>
                <a:gd name="T51" fmla="*/ 112 h 126"/>
                <a:gd name="T52" fmla="*/ 109 w 123"/>
                <a:gd name="T53" fmla="*/ 115 h 126"/>
                <a:gd name="T54" fmla="*/ 104 w 123"/>
                <a:gd name="T55" fmla="*/ 118 h 126"/>
                <a:gd name="T56" fmla="*/ 103 w 123"/>
                <a:gd name="T57" fmla="*/ 123 h 126"/>
                <a:gd name="T58" fmla="*/ 97 w 123"/>
                <a:gd name="T59" fmla="*/ 121 h 126"/>
                <a:gd name="T60" fmla="*/ 90 w 123"/>
                <a:gd name="T61" fmla="*/ 126 h 126"/>
                <a:gd name="T62" fmla="*/ 84 w 123"/>
                <a:gd name="T63" fmla="*/ 123 h 126"/>
                <a:gd name="T64" fmla="*/ 67 w 123"/>
                <a:gd name="T65" fmla="*/ 121 h 126"/>
                <a:gd name="T66" fmla="*/ 60 w 123"/>
                <a:gd name="T67" fmla="*/ 116 h 126"/>
                <a:gd name="T68" fmla="*/ 63 w 123"/>
                <a:gd name="T69" fmla="*/ 113 h 126"/>
                <a:gd name="T70" fmla="*/ 65 w 123"/>
                <a:gd name="T71" fmla="*/ 112 h 126"/>
                <a:gd name="T72" fmla="*/ 65 w 123"/>
                <a:gd name="T73" fmla="*/ 105 h 126"/>
                <a:gd name="T74" fmla="*/ 67 w 123"/>
                <a:gd name="T75" fmla="*/ 104 h 126"/>
                <a:gd name="T76" fmla="*/ 71 w 123"/>
                <a:gd name="T77" fmla="*/ 97 h 126"/>
                <a:gd name="T78" fmla="*/ 74 w 123"/>
                <a:gd name="T79" fmla="*/ 94 h 126"/>
                <a:gd name="T80" fmla="*/ 68 w 123"/>
                <a:gd name="T81" fmla="*/ 86 h 126"/>
                <a:gd name="T82" fmla="*/ 62 w 123"/>
                <a:gd name="T83" fmla="*/ 85 h 126"/>
                <a:gd name="T84" fmla="*/ 48 w 123"/>
                <a:gd name="T85" fmla="*/ 77 h 126"/>
                <a:gd name="T86" fmla="*/ 32 w 123"/>
                <a:gd name="T87" fmla="*/ 71 h 126"/>
                <a:gd name="T88" fmla="*/ 19 w 123"/>
                <a:gd name="T89" fmla="*/ 63 h 126"/>
                <a:gd name="T90" fmla="*/ 13 w 123"/>
                <a:gd name="T91" fmla="*/ 58 h 126"/>
                <a:gd name="T92" fmla="*/ 2 w 123"/>
                <a:gd name="T93" fmla="*/ 45 h 126"/>
                <a:gd name="T94" fmla="*/ 2 w 123"/>
                <a:gd name="T95" fmla="*/ 41 h 126"/>
                <a:gd name="T96" fmla="*/ 8 w 123"/>
                <a:gd name="T97" fmla="*/ 15 h 126"/>
                <a:gd name="T98" fmla="*/ 18 w 123"/>
                <a:gd name="T99" fmla="*/ 4 h 126"/>
                <a:gd name="T100" fmla="*/ 46 w 123"/>
                <a:gd name="T10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3" h="126">
                  <a:moveTo>
                    <a:pt x="52" y="0"/>
                  </a:moveTo>
                  <a:lnTo>
                    <a:pt x="57" y="3"/>
                  </a:lnTo>
                  <a:lnTo>
                    <a:pt x="62" y="4"/>
                  </a:lnTo>
                  <a:lnTo>
                    <a:pt x="65" y="8"/>
                  </a:lnTo>
                  <a:lnTo>
                    <a:pt x="67" y="8"/>
                  </a:lnTo>
                  <a:lnTo>
                    <a:pt x="67" y="11"/>
                  </a:lnTo>
                  <a:lnTo>
                    <a:pt x="67" y="12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9"/>
                  </a:lnTo>
                  <a:lnTo>
                    <a:pt x="68" y="19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70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0" y="30"/>
                  </a:lnTo>
                  <a:lnTo>
                    <a:pt x="70" y="31"/>
                  </a:lnTo>
                  <a:lnTo>
                    <a:pt x="70" y="31"/>
                  </a:lnTo>
                  <a:lnTo>
                    <a:pt x="70" y="33"/>
                  </a:lnTo>
                  <a:lnTo>
                    <a:pt x="70" y="33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0" y="36"/>
                  </a:lnTo>
                  <a:lnTo>
                    <a:pt x="70" y="36"/>
                  </a:lnTo>
                  <a:lnTo>
                    <a:pt x="70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2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74" y="42"/>
                  </a:lnTo>
                  <a:lnTo>
                    <a:pt x="76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9" y="44"/>
                  </a:lnTo>
                  <a:lnTo>
                    <a:pt x="81" y="44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4"/>
                  </a:lnTo>
                  <a:lnTo>
                    <a:pt x="87" y="44"/>
                  </a:lnTo>
                  <a:lnTo>
                    <a:pt x="89" y="44"/>
                  </a:lnTo>
                  <a:lnTo>
                    <a:pt x="89" y="42"/>
                  </a:lnTo>
                  <a:lnTo>
                    <a:pt x="89" y="42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2" y="42"/>
                  </a:lnTo>
                  <a:lnTo>
                    <a:pt x="92" y="42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5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98" y="45"/>
                  </a:lnTo>
                  <a:lnTo>
                    <a:pt x="100" y="45"/>
                  </a:lnTo>
                  <a:lnTo>
                    <a:pt x="100" y="45"/>
                  </a:lnTo>
                  <a:lnTo>
                    <a:pt x="101" y="47"/>
                  </a:lnTo>
                  <a:lnTo>
                    <a:pt x="101" y="49"/>
                  </a:lnTo>
                  <a:lnTo>
                    <a:pt x="101" y="49"/>
                  </a:lnTo>
                  <a:lnTo>
                    <a:pt x="103" y="50"/>
                  </a:lnTo>
                  <a:lnTo>
                    <a:pt x="103" y="50"/>
                  </a:lnTo>
                  <a:lnTo>
                    <a:pt x="103" y="52"/>
                  </a:lnTo>
                  <a:lnTo>
                    <a:pt x="103" y="52"/>
                  </a:lnTo>
                  <a:lnTo>
                    <a:pt x="103" y="53"/>
                  </a:lnTo>
                  <a:lnTo>
                    <a:pt x="103" y="55"/>
                  </a:lnTo>
                  <a:lnTo>
                    <a:pt x="103" y="56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4" y="63"/>
                  </a:lnTo>
                  <a:lnTo>
                    <a:pt x="104" y="63"/>
                  </a:lnTo>
                  <a:lnTo>
                    <a:pt x="104" y="64"/>
                  </a:lnTo>
                  <a:lnTo>
                    <a:pt x="104" y="64"/>
                  </a:lnTo>
                  <a:lnTo>
                    <a:pt x="104" y="66"/>
                  </a:lnTo>
                  <a:lnTo>
                    <a:pt x="106" y="67"/>
                  </a:lnTo>
                  <a:lnTo>
                    <a:pt x="106" y="69"/>
                  </a:lnTo>
                  <a:lnTo>
                    <a:pt x="106" y="69"/>
                  </a:lnTo>
                  <a:lnTo>
                    <a:pt x="106" y="71"/>
                  </a:lnTo>
                  <a:lnTo>
                    <a:pt x="108" y="71"/>
                  </a:lnTo>
                  <a:lnTo>
                    <a:pt x="109" y="71"/>
                  </a:lnTo>
                  <a:lnTo>
                    <a:pt x="111" y="71"/>
                  </a:lnTo>
                  <a:lnTo>
                    <a:pt x="112" y="71"/>
                  </a:lnTo>
                  <a:lnTo>
                    <a:pt x="112" y="69"/>
                  </a:lnTo>
                  <a:lnTo>
                    <a:pt x="114" y="69"/>
                  </a:lnTo>
                  <a:lnTo>
                    <a:pt x="115" y="69"/>
                  </a:lnTo>
                  <a:lnTo>
                    <a:pt x="117" y="67"/>
                  </a:lnTo>
                  <a:lnTo>
                    <a:pt x="117" y="67"/>
                  </a:lnTo>
                  <a:lnTo>
                    <a:pt x="119" y="69"/>
                  </a:lnTo>
                  <a:lnTo>
                    <a:pt x="120" y="69"/>
                  </a:lnTo>
                  <a:lnTo>
                    <a:pt x="120" y="71"/>
                  </a:lnTo>
                  <a:lnTo>
                    <a:pt x="123" y="71"/>
                  </a:lnTo>
                  <a:lnTo>
                    <a:pt x="122" y="72"/>
                  </a:lnTo>
                  <a:lnTo>
                    <a:pt x="122" y="72"/>
                  </a:lnTo>
                  <a:lnTo>
                    <a:pt x="122" y="74"/>
                  </a:lnTo>
                  <a:lnTo>
                    <a:pt x="122" y="75"/>
                  </a:lnTo>
                  <a:lnTo>
                    <a:pt x="122" y="78"/>
                  </a:lnTo>
                  <a:lnTo>
                    <a:pt x="120" y="83"/>
                  </a:lnTo>
                  <a:lnTo>
                    <a:pt x="120" y="86"/>
                  </a:lnTo>
                  <a:lnTo>
                    <a:pt x="120" y="88"/>
                  </a:lnTo>
                  <a:lnTo>
                    <a:pt x="119" y="89"/>
                  </a:lnTo>
                  <a:lnTo>
                    <a:pt x="117" y="93"/>
                  </a:lnTo>
                  <a:lnTo>
                    <a:pt x="117" y="94"/>
                  </a:lnTo>
                  <a:lnTo>
                    <a:pt x="117" y="101"/>
                  </a:lnTo>
                  <a:lnTo>
                    <a:pt x="117" y="105"/>
                  </a:lnTo>
                  <a:lnTo>
                    <a:pt x="115" y="110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2" y="112"/>
                  </a:lnTo>
                  <a:lnTo>
                    <a:pt x="112" y="113"/>
                  </a:lnTo>
                  <a:lnTo>
                    <a:pt x="111" y="113"/>
                  </a:lnTo>
                  <a:lnTo>
                    <a:pt x="111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04" y="118"/>
                  </a:lnTo>
                  <a:lnTo>
                    <a:pt x="104" y="118"/>
                  </a:lnTo>
                  <a:lnTo>
                    <a:pt x="103" y="119"/>
                  </a:lnTo>
                  <a:lnTo>
                    <a:pt x="103" y="119"/>
                  </a:lnTo>
                  <a:lnTo>
                    <a:pt x="103" y="121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3"/>
                  </a:lnTo>
                  <a:lnTo>
                    <a:pt x="100" y="123"/>
                  </a:lnTo>
                  <a:lnTo>
                    <a:pt x="98" y="121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2" y="124"/>
                  </a:lnTo>
                  <a:lnTo>
                    <a:pt x="90" y="126"/>
                  </a:lnTo>
                  <a:lnTo>
                    <a:pt x="90" y="124"/>
                  </a:lnTo>
                  <a:lnTo>
                    <a:pt x="89" y="124"/>
                  </a:lnTo>
                  <a:lnTo>
                    <a:pt x="87" y="124"/>
                  </a:lnTo>
                  <a:lnTo>
                    <a:pt x="86" y="124"/>
                  </a:lnTo>
                  <a:lnTo>
                    <a:pt x="84" y="123"/>
                  </a:lnTo>
                  <a:lnTo>
                    <a:pt x="82" y="123"/>
                  </a:lnTo>
                  <a:lnTo>
                    <a:pt x="81" y="124"/>
                  </a:lnTo>
                  <a:lnTo>
                    <a:pt x="78" y="123"/>
                  </a:lnTo>
                  <a:lnTo>
                    <a:pt x="71" y="121"/>
                  </a:lnTo>
                  <a:lnTo>
                    <a:pt x="67" y="121"/>
                  </a:lnTo>
                  <a:lnTo>
                    <a:pt x="60" y="121"/>
                  </a:lnTo>
                  <a:lnTo>
                    <a:pt x="59" y="119"/>
                  </a:lnTo>
                  <a:lnTo>
                    <a:pt x="59" y="118"/>
                  </a:lnTo>
                  <a:lnTo>
                    <a:pt x="60" y="118"/>
                  </a:lnTo>
                  <a:lnTo>
                    <a:pt x="60" y="116"/>
                  </a:lnTo>
                  <a:lnTo>
                    <a:pt x="62" y="116"/>
                  </a:lnTo>
                  <a:lnTo>
                    <a:pt x="62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5" y="113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0"/>
                  </a:lnTo>
                  <a:lnTo>
                    <a:pt x="65" y="108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4"/>
                  </a:lnTo>
                  <a:lnTo>
                    <a:pt x="67" y="104"/>
                  </a:lnTo>
                  <a:lnTo>
                    <a:pt x="70" y="102"/>
                  </a:lnTo>
                  <a:lnTo>
                    <a:pt x="70" y="101"/>
                  </a:lnTo>
                  <a:lnTo>
                    <a:pt x="70" y="101"/>
                  </a:lnTo>
                  <a:lnTo>
                    <a:pt x="70" y="99"/>
                  </a:lnTo>
                  <a:lnTo>
                    <a:pt x="71" y="97"/>
                  </a:lnTo>
                  <a:lnTo>
                    <a:pt x="71" y="97"/>
                  </a:lnTo>
                  <a:lnTo>
                    <a:pt x="71" y="96"/>
                  </a:lnTo>
                  <a:lnTo>
                    <a:pt x="73" y="96"/>
                  </a:lnTo>
                  <a:lnTo>
                    <a:pt x="74" y="94"/>
                  </a:lnTo>
                  <a:lnTo>
                    <a:pt x="74" y="94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1"/>
                  </a:lnTo>
                  <a:lnTo>
                    <a:pt x="71" y="88"/>
                  </a:lnTo>
                  <a:lnTo>
                    <a:pt x="68" y="86"/>
                  </a:lnTo>
                  <a:lnTo>
                    <a:pt x="67" y="85"/>
                  </a:lnTo>
                  <a:lnTo>
                    <a:pt x="65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2" y="85"/>
                  </a:lnTo>
                  <a:lnTo>
                    <a:pt x="60" y="83"/>
                  </a:lnTo>
                  <a:lnTo>
                    <a:pt x="57" y="83"/>
                  </a:lnTo>
                  <a:lnTo>
                    <a:pt x="51" y="78"/>
                  </a:lnTo>
                  <a:lnTo>
                    <a:pt x="48" y="77"/>
                  </a:lnTo>
                  <a:lnTo>
                    <a:pt x="48" y="77"/>
                  </a:lnTo>
                  <a:lnTo>
                    <a:pt x="45" y="75"/>
                  </a:lnTo>
                  <a:lnTo>
                    <a:pt x="41" y="72"/>
                  </a:lnTo>
                  <a:lnTo>
                    <a:pt x="38" y="71"/>
                  </a:lnTo>
                  <a:lnTo>
                    <a:pt x="35" y="71"/>
                  </a:lnTo>
                  <a:lnTo>
                    <a:pt x="32" y="71"/>
                  </a:lnTo>
                  <a:lnTo>
                    <a:pt x="27" y="69"/>
                  </a:lnTo>
                  <a:lnTo>
                    <a:pt x="24" y="67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19" y="63"/>
                  </a:lnTo>
                  <a:lnTo>
                    <a:pt x="18" y="61"/>
                  </a:lnTo>
                  <a:lnTo>
                    <a:pt x="18" y="61"/>
                  </a:lnTo>
                  <a:lnTo>
                    <a:pt x="16" y="60"/>
                  </a:lnTo>
                  <a:lnTo>
                    <a:pt x="15" y="60"/>
                  </a:lnTo>
                  <a:lnTo>
                    <a:pt x="13" y="58"/>
                  </a:lnTo>
                  <a:lnTo>
                    <a:pt x="11" y="56"/>
                  </a:lnTo>
                  <a:lnTo>
                    <a:pt x="10" y="53"/>
                  </a:lnTo>
                  <a:lnTo>
                    <a:pt x="7" y="50"/>
                  </a:lnTo>
                  <a:lnTo>
                    <a:pt x="5" y="47"/>
                  </a:lnTo>
                  <a:lnTo>
                    <a:pt x="2" y="45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4" y="36"/>
                  </a:lnTo>
                  <a:lnTo>
                    <a:pt x="5" y="31"/>
                  </a:lnTo>
                  <a:lnTo>
                    <a:pt x="7" y="26"/>
                  </a:lnTo>
                  <a:lnTo>
                    <a:pt x="7" y="19"/>
                  </a:lnTo>
                  <a:lnTo>
                    <a:pt x="8" y="15"/>
                  </a:lnTo>
                  <a:lnTo>
                    <a:pt x="10" y="14"/>
                  </a:lnTo>
                  <a:lnTo>
                    <a:pt x="11" y="11"/>
                  </a:lnTo>
                  <a:lnTo>
                    <a:pt x="13" y="8"/>
                  </a:lnTo>
                  <a:lnTo>
                    <a:pt x="15" y="4"/>
                  </a:lnTo>
                  <a:lnTo>
                    <a:pt x="18" y="4"/>
                  </a:lnTo>
                  <a:lnTo>
                    <a:pt x="24" y="3"/>
                  </a:lnTo>
                  <a:lnTo>
                    <a:pt x="27" y="3"/>
                  </a:lnTo>
                  <a:lnTo>
                    <a:pt x="33" y="1"/>
                  </a:lnTo>
                  <a:lnTo>
                    <a:pt x="40" y="0"/>
                  </a:lnTo>
                  <a:lnTo>
                    <a:pt x="46" y="0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1" name="Freeform 167">
              <a:extLst>
                <a:ext uri="{FF2B5EF4-FFF2-40B4-BE49-F238E27FC236}">
                  <a16:creationId xmlns:a16="http://schemas.microsoft.com/office/drawing/2014/main" id="{D6825E0D-3589-4AB7-86D1-11C6DABD486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58768" y="4201509"/>
              <a:ext cx="99411" cy="132547"/>
            </a:xfrm>
            <a:custGeom>
              <a:avLst/>
              <a:gdLst>
                <a:gd name="T0" fmla="*/ 0 w 51"/>
                <a:gd name="T1" fmla="*/ 66 h 68"/>
                <a:gd name="T2" fmla="*/ 0 w 51"/>
                <a:gd name="T3" fmla="*/ 66 h 68"/>
                <a:gd name="T4" fmla="*/ 0 w 51"/>
                <a:gd name="T5" fmla="*/ 66 h 68"/>
                <a:gd name="T6" fmla="*/ 0 w 51"/>
                <a:gd name="T7" fmla="*/ 66 h 68"/>
                <a:gd name="T8" fmla="*/ 0 w 51"/>
                <a:gd name="T9" fmla="*/ 68 h 68"/>
                <a:gd name="T10" fmla="*/ 0 w 51"/>
                <a:gd name="T11" fmla="*/ 68 h 68"/>
                <a:gd name="T12" fmla="*/ 0 w 51"/>
                <a:gd name="T13" fmla="*/ 66 h 68"/>
                <a:gd name="T14" fmla="*/ 0 w 51"/>
                <a:gd name="T15" fmla="*/ 66 h 68"/>
                <a:gd name="T16" fmla="*/ 0 w 51"/>
                <a:gd name="T17" fmla="*/ 66 h 68"/>
                <a:gd name="T18" fmla="*/ 51 w 51"/>
                <a:gd name="T19" fmla="*/ 0 h 68"/>
                <a:gd name="T20" fmla="*/ 51 w 51"/>
                <a:gd name="T21" fmla="*/ 0 h 68"/>
                <a:gd name="T22" fmla="*/ 51 w 51"/>
                <a:gd name="T23" fmla="*/ 3 h 68"/>
                <a:gd name="T24" fmla="*/ 51 w 51"/>
                <a:gd name="T25" fmla="*/ 3 h 68"/>
                <a:gd name="T26" fmla="*/ 51 w 51"/>
                <a:gd name="T27" fmla="*/ 5 h 68"/>
                <a:gd name="T28" fmla="*/ 49 w 51"/>
                <a:gd name="T29" fmla="*/ 5 h 68"/>
                <a:gd name="T30" fmla="*/ 49 w 51"/>
                <a:gd name="T31" fmla="*/ 3 h 68"/>
                <a:gd name="T32" fmla="*/ 49 w 51"/>
                <a:gd name="T33" fmla="*/ 2 h 68"/>
                <a:gd name="T34" fmla="*/ 49 w 51"/>
                <a:gd name="T35" fmla="*/ 2 h 68"/>
                <a:gd name="T36" fmla="*/ 51 w 51"/>
                <a:gd name="T37" fmla="*/ 2 h 68"/>
                <a:gd name="T38" fmla="*/ 51 w 51"/>
                <a:gd name="T39" fmla="*/ 2 h 68"/>
                <a:gd name="T40" fmla="*/ 51 w 51"/>
                <a:gd name="T4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1" h="68">
                  <a:moveTo>
                    <a:pt x="0" y="66"/>
                  </a:move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close/>
                  <a:moveTo>
                    <a:pt x="51" y="0"/>
                  </a:moveTo>
                  <a:lnTo>
                    <a:pt x="51" y="0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1" y="5"/>
                  </a:lnTo>
                  <a:lnTo>
                    <a:pt x="49" y="5"/>
                  </a:lnTo>
                  <a:lnTo>
                    <a:pt x="49" y="3"/>
                  </a:lnTo>
                  <a:lnTo>
                    <a:pt x="49" y="2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2" name="Freeform 168">
              <a:extLst>
                <a:ext uri="{FF2B5EF4-FFF2-40B4-BE49-F238E27FC236}">
                  <a16:creationId xmlns:a16="http://schemas.microsoft.com/office/drawing/2014/main" id="{B782F6F8-36C8-48B3-9094-69C9512F9D4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83946" y="3160624"/>
              <a:ext cx="705618" cy="309927"/>
            </a:xfrm>
            <a:custGeom>
              <a:avLst/>
              <a:gdLst>
                <a:gd name="T0" fmla="*/ 211 w 362"/>
                <a:gd name="T1" fmla="*/ 156 h 159"/>
                <a:gd name="T2" fmla="*/ 203 w 362"/>
                <a:gd name="T3" fmla="*/ 156 h 159"/>
                <a:gd name="T4" fmla="*/ 89 w 362"/>
                <a:gd name="T5" fmla="*/ 88 h 159"/>
                <a:gd name="T6" fmla="*/ 88 w 362"/>
                <a:gd name="T7" fmla="*/ 87 h 159"/>
                <a:gd name="T8" fmla="*/ 86 w 362"/>
                <a:gd name="T9" fmla="*/ 74 h 159"/>
                <a:gd name="T10" fmla="*/ 80 w 362"/>
                <a:gd name="T11" fmla="*/ 75 h 159"/>
                <a:gd name="T12" fmla="*/ 41 w 362"/>
                <a:gd name="T13" fmla="*/ 61 h 159"/>
                <a:gd name="T14" fmla="*/ 42 w 362"/>
                <a:gd name="T15" fmla="*/ 64 h 159"/>
                <a:gd name="T16" fmla="*/ 41 w 362"/>
                <a:gd name="T17" fmla="*/ 61 h 159"/>
                <a:gd name="T18" fmla="*/ 37 w 362"/>
                <a:gd name="T19" fmla="*/ 61 h 159"/>
                <a:gd name="T20" fmla="*/ 47 w 362"/>
                <a:gd name="T21" fmla="*/ 60 h 159"/>
                <a:gd name="T22" fmla="*/ 42 w 362"/>
                <a:gd name="T23" fmla="*/ 58 h 159"/>
                <a:gd name="T24" fmla="*/ 61 w 362"/>
                <a:gd name="T25" fmla="*/ 60 h 159"/>
                <a:gd name="T26" fmla="*/ 56 w 362"/>
                <a:gd name="T27" fmla="*/ 58 h 159"/>
                <a:gd name="T28" fmla="*/ 1 w 362"/>
                <a:gd name="T29" fmla="*/ 49 h 159"/>
                <a:gd name="T30" fmla="*/ 332 w 362"/>
                <a:gd name="T31" fmla="*/ 0 h 159"/>
                <a:gd name="T32" fmla="*/ 334 w 362"/>
                <a:gd name="T33" fmla="*/ 3 h 159"/>
                <a:gd name="T34" fmla="*/ 334 w 362"/>
                <a:gd name="T35" fmla="*/ 6 h 159"/>
                <a:gd name="T36" fmla="*/ 340 w 362"/>
                <a:gd name="T37" fmla="*/ 5 h 159"/>
                <a:gd name="T38" fmla="*/ 346 w 362"/>
                <a:gd name="T39" fmla="*/ 5 h 159"/>
                <a:gd name="T40" fmla="*/ 348 w 362"/>
                <a:gd name="T41" fmla="*/ 3 h 159"/>
                <a:gd name="T42" fmla="*/ 354 w 362"/>
                <a:gd name="T43" fmla="*/ 3 h 159"/>
                <a:gd name="T44" fmla="*/ 357 w 362"/>
                <a:gd name="T45" fmla="*/ 6 h 159"/>
                <a:gd name="T46" fmla="*/ 361 w 362"/>
                <a:gd name="T47" fmla="*/ 9 h 159"/>
                <a:gd name="T48" fmla="*/ 361 w 362"/>
                <a:gd name="T49" fmla="*/ 12 h 159"/>
                <a:gd name="T50" fmla="*/ 353 w 362"/>
                <a:gd name="T51" fmla="*/ 19 h 159"/>
                <a:gd name="T52" fmla="*/ 353 w 362"/>
                <a:gd name="T53" fmla="*/ 27 h 159"/>
                <a:gd name="T54" fmla="*/ 353 w 362"/>
                <a:gd name="T55" fmla="*/ 31 h 159"/>
                <a:gd name="T56" fmla="*/ 350 w 362"/>
                <a:gd name="T57" fmla="*/ 35 h 159"/>
                <a:gd name="T58" fmla="*/ 351 w 362"/>
                <a:gd name="T59" fmla="*/ 41 h 159"/>
                <a:gd name="T60" fmla="*/ 343 w 362"/>
                <a:gd name="T61" fmla="*/ 42 h 159"/>
                <a:gd name="T62" fmla="*/ 346 w 362"/>
                <a:gd name="T63" fmla="*/ 49 h 159"/>
                <a:gd name="T64" fmla="*/ 350 w 362"/>
                <a:gd name="T65" fmla="*/ 55 h 159"/>
                <a:gd name="T66" fmla="*/ 346 w 362"/>
                <a:gd name="T67" fmla="*/ 61 h 159"/>
                <a:gd name="T68" fmla="*/ 351 w 362"/>
                <a:gd name="T69" fmla="*/ 68 h 159"/>
                <a:gd name="T70" fmla="*/ 346 w 362"/>
                <a:gd name="T71" fmla="*/ 72 h 159"/>
                <a:gd name="T72" fmla="*/ 343 w 362"/>
                <a:gd name="T73" fmla="*/ 80 h 159"/>
                <a:gd name="T74" fmla="*/ 334 w 362"/>
                <a:gd name="T75" fmla="*/ 87 h 159"/>
                <a:gd name="T76" fmla="*/ 323 w 362"/>
                <a:gd name="T77" fmla="*/ 87 h 159"/>
                <a:gd name="T78" fmla="*/ 324 w 362"/>
                <a:gd name="T79" fmla="*/ 75 h 159"/>
                <a:gd name="T80" fmla="*/ 323 w 362"/>
                <a:gd name="T81" fmla="*/ 63 h 159"/>
                <a:gd name="T82" fmla="*/ 323 w 362"/>
                <a:gd name="T83" fmla="*/ 63 h 159"/>
                <a:gd name="T84" fmla="*/ 318 w 362"/>
                <a:gd name="T85" fmla="*/ 60 h 159"/>
                <a:gd name="T86" fmla="*/ 321 w 362"/>
                <a:gd name="T87" fmla="*/ 55 h 159"/>
                <a:gd name="T88" fmla="*/ 320 w 362"/>
                <a:gd name="T89" fmla="*/ 57 h 159"/>
                <a:gd name="T90" fmla="*/ 315 w 362"/>
                <a:gd name="T91" fmla="*/ 58 h 159"/>
                <a:gd name="T92" fmla="*/ 316 w 362"/>
                <a:gd name="T93" fmla="*/ 50 h 159"/>
                <a:gd name="T94" fmla="*/ 320 w 362"/>
                <a:gd name="T95" fmla="*/ 46 h 159"/>
                <a:gd name="T96" fmla="*/ 323 w 362"/>
                <a:gd name="T97" fmla="*/ 33 h 159"/>
                <a:gd name="T98" fmla="*/ 326 w 362"/>
                <a:gd name="T99" fmla="*/ 20 h 159"/>
                <a:gd name="T100" fmla="*/ 324 w 362"/>
                <a:gd name="T101" fmla="*/ 9 h 159"/>
                <a:gd name="T102" fmla="*/ 324 w 362"/>
                <a:gd name="T103" fmla="*/ 5 h 159"/>
                <a:gd name="T104" fmla="*/ 332 w 362"/>
                <a:gd name="T105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2" h="159">
                  <a:moveTo>
                    <a:pt x="203" y="154"/>
                  </a:moveTo>
                  <a:lnTo>
                    <a:pt x="205" y="156"/>
                  </a:lnTo>
                  <a:lnTo>
                    <a:pt x="208" y="156"/>
                  </a:lnTo>
                  <a:lnTo>
                    <a:pt x="209" y="156"/>
                  </a:lnTo>
                  <a:lnTo>
                    <a:pt x="211" y="156"/>
                  </a:lnTo>
                  <a:lnTo>
                    <a:pt x="209" y="157"/>
                  </a:lnTo>
                  <a:lnTo>
                    <a:pt x="208" y="159"/>
                  </a:lnTo>
                  <a:lnTo>
                    <a:pt x="206" y="157"/>
                  </a:lnTo>
                  <a:lnTo>
                    <a:pt x="203" y="157"/>
                  </a:lnTo>
                  <a:lnTo>
                    <a:pt x="203" y="156"/>
                  </a:lnTo>
                  <a:lnTo>
                    <a:pt x="203" y="156"/>
                  </a:lnTo>
                  <a:lnTo>
                    <a:pt x="203" y="154"/>
                  </a:lnTo>
                  <a:close/>
                  <a:moveTo>
                    <a:pt x="89" y="87"/>
                  </a:move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8"/>
                  </a:lnTo>
                  <a:lnTo>
                    <a:pt x="88" y="87"/>
                  </a:lnTo>
                  <a:lnTo>
                    <a:pt x="89" y="87"/>
                  </a:lnTo>
                  <a:close/>
                  <a:moveTo>
                    <a:pt x="78" y="72"/>
                  </a:moveTo>
                  <a:lnTo>
                    <a:pt x="82" y="74"/>
                  </a:lnTo>
                  <a:lnTo>
                    <a:pt x="82" y="74"/>
                  </a:lnTo>
                  <a:lnTo>
                    <a:pt x="86" y="74"/>
                  </a:lnTo>
                  <a:lnTo>
                    <a:pt x="88" y="74"/>
                  </a:lnTo>
                  <a:lnTo>
                    <a:pt x="88" y="75"/>
                  </a:lnTo>
                  <a:lnTo>
                    <a:pt x="86" y="75"/>
                  </a:lnTo>
                  <a:lnTo>
                    <a:pt x="85" y="75"/>
                  </a:lnTo>
                  <a:lnTo>
                    <a:pt x="80" y="75"/>
                  </a:lnTo>
                  <a:lnTo>
                    <a:pt x="78" y="74"/>
                  </a:lnTo>
                  <a:lnTo>
                    <a:pt x="78" y="72"/>
                  </a:lnTo>
                  <a:lnTo>
                    <a:pt x="78" y="72"/>
                  </a:lnTo>
                  <a:lnTo>
                    <a:pt x="78" y="72"/>
                  </a:lnTo>
                  <a:close/>
                  <a:moveTo>
                    <a:pt x="41" y="61"/>
                  </a:moveTo>
                  <a:lnTo>
                    <a:pt x="45" y="63"/>
                  </a:lnTo>
                  <a:lnTo>
                    <a:pt x="47" y="64"/>
                  </a:lnTo>
                  <a:lnTo>
                    <a:pt x="44" y="64"/>
                  </a:lnTo>
                  <a:lnTo>
                    <a:pt x="44" y="64"/>
                  </a:lnTo>
                  <a:lnTo>
                    <a:pt x="42" y="64"/>
                  </a:lnTo>
                  <a:lnTo>
                    <a:pt x="41" y="64"/>
                  </a:lnTo>
                  <a:lnTo>
                    <a:pt x="39" y="63"/>
                  </a:lnTo>
                  <a:lnTo>
                    <a:pt x="39" y="63"/>
                  </a:lnTo>
                  <a:lnTo>
                    <a:pt x="39" y="61"/>
                  </a:lnTo>
                  <a:lnTo>
                    <a:pt x="41" y="61"/>
                  </a:lnTo>
                  <a:close/>
                  <a:moveTo>
                    <a:pt x="37" y="60"/>
                  </a:moveTo>
                  <a:lnTo>
                    <a:pt x="37" y="61"/>
                  </a:lnTo>
                  <a:lnTo>
                    <a:pt x="37" y="61"/>
                  </a:lnTo>
                  <a:lnTo>
                    <a:pt x="39" y="61"/>
                  </a:lnTo>
                  <a:lnTo>
                    <a:pt x="37" y="61"/>
                  </a:lnTo>
                  <a:lnTo>
                    <a:pt x="36" y="63"/>
                  </a:lnTo>
                  <a:lnTo>
                    <a:pt x="34" y="61"/>
                  </a:lnTo>
                  <a:lnTo>
                    <a:pt x="37" y="60"/>
                  </a:lnTo>
                  <a:close/>
                  <a:moveTo>
                    <a:pt x="42" y="58"/>
                  </a:moveTo>
                  <a:lnTo>
                    <a:pt x="47" y="60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45" y="60"/>
                  </a:lnTo>
                  <a:lnTo>
                    <a:pt x="44" y="60"/>
                  </a:lnTo>
                  <a:lnTo>
                    <a:pt x="42" y="58"/>
                  </a:lnTo>
                  <a:close/>
                  <a:moveTo>
                    <a:pt x="58" y="58"/>
                  </a:moveTo>
                  <a:lnTo>
                    <a:pt x="59" y="58"/>
                  </a:lnTo>
                  <a:lnTo>
                    <a:pt x="61" y="58"/>
                  </a:lnTo>
                  <a:lnTo>
                    <a:pt x="61" y="60"/>
                  </a:lnTo>
                  <a:lnTo>
                    <a:pt x="61" y="60"/>
                  </a:lnTo>
                  <a:lnTo>
                    <a:pt x="59" y="60"/>
                  </a:lnTo>
                  <a:lnTo>
                    <a:pt x="56" y="60"/>
                  </a:lnTo>
                  <a:lnTo>
                    <a:pt x="56" y="60"/>
                  </a:lnTo>
                  <a:lnTo>
                    <a:pt x="56" y="58"/>
                  </a:lnTo>
                  <a:lnTo>
                    <a:pt x="56" y="58"/>
                  </a:lnTo>
                  <a:lnTo>
                    <a:pt x="58" y="58"/>
                  </a:lnTo>
                  <a:close/>
                  <a:moveTo>
                    <a:pt x="1" y="46"/>
                  </a:moveTo>
                  <a:lnTo>
                    <a:pt x="1" y="46"/>
                  </a:lnTo>
                  <a:lnTo>
                    <a:pt x="1" y="47"/>
                  </a:lnTo>
                  <a:lnTo>
                    <a:pt x="1" y="49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0" y="46"/>
                  </a:lnTo>
                  <a:lnTo>
                    <a:pt x="1" y="46"/>
                  </a:lnTo>
                  <a:close/>
                  <a:moveTo>
                    <a:pt x="332" y="0"/>
                  </a:moveTo>
                  <a:lnTo>
                    <a:pt x="332" y="0"/>
                  </a:lnTo>
                  <a:lnTo>
                    <a:pt x="334" y="1"/>
                  </a:lnTo>
                  <a:lnTo>
                    <a:pt x="334" y="1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5"/>
                  </a:lnTo>
                  <a:lnTo>
                    <a:pt x="332" y="5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5" y="6"/>
                  </a:lnTo>
                  <a:lnTo>
                    <a:pt x="337" y="6"/>
                  </a:lnTo>
                  <a:lnTo>
                    <a:pt x="337" y="5"/>
                  </a:lnTo>
                  <a:lnTo>
                    <a:pt x="337" y="5"/>
                  </a:lnTo>
                  <a:lnTo>
                    <a:pt x="340" y="5"/>
                  </a:lnTo>
                  <a:lnTo>
                    <a:pt x="342" y="5"/>
                  </a:lnTo>
                  <a:lnTo>
                    <a:pt x="342" y="6"/>
                  </a:lnTo>
                  <a:lnTo>
                    <a:pt x="343" y="6"/>
                  </a:lnTo>
                  <a:lnTo>
                    <a:pt x="345" y="6"/>
                  </a:lnTo>
                  <a:lnTo>
                    <a:pt x="346" y="5"/>
                  </a:lnTo>
                  <a:lnTo>
                    <a:pt x="348" y="5"/>
                  </a:lnTo>
                  <a:lnTo>
                    <a:pt x="348" y="5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50" y="3"/>
                  </a:lnTo>
                  <a:lnTo>
                    <a:pt x="350" y="3"/>
                  </a:lnTo>
                  <a:lnTo>
                    <a:pt x="353" y="5"/>
                  </a:lnTo>
                  <a:lnTo>
                    <a:pt x="353" y="3"/>
                  </a:lnTo>
                  <a:lnTo>
                    <a:pt x="354" y="3"/>
                  </a:lnTo>
                  <a:lnTo>
                    <a:pt x="354" y="5"/>
                  </a:lnTo>
                  <a:lnTo>
                    <a:pt x="356" y="5"/>
                  </a:lnTo>
                  <a:lnTo>
                    <a:pt x="357" y="5"/>
                  </a:lnTo>
                  <a:lnTo>
                    <a:pt x="357" y="5"/>
                  </a:lnTo>
                  <a:lnTo>
                    <a:pt x="357" y="6"/>
                  </a:lnTo>
                  <a:lnTo>
                    <a:pt x="357" y="8"/>
                  </a:lnTo>
                  <a:lnTo>
                    <a:pt x="357" y="9"/>
                  </a:lnTo>
                  <a:lnTo>
                    <a:pt x="357" y="9"/>
                  </a:lnTo>
                  <a:lnTo>
                    <a:pt x="359" y="9"/>
                  </a:lnTo>
                  <a:lnTo>
                    <a:pt x="361" y="9"/>
                  </a:lnTo>
                  <a:lnTo>
                    <a:pt x="362" y="9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1" y="12"/>
                  </a:lnTo>
                  <a:lnTo>
                    <a:pt x="359" y="14"/>
                  </a:lnTo>
                  <a:lnTo>
                    <a:pt x="357" y="16"/>
                  </a:lnTo>
                  <a:lnTo>
                    <a:pt x="354" y="17"/>
                  </a:lnTo>
                  <a:lnTo>
                    <a:pt x="354" y="19"/>
                  </a:lnTo>
                  <a:lnTo>
                    <a:pt x="353" y="19"/>
                  </a:lnTo>
                  <a:lnTo>
                    <a:pt x="351" y="19"/>
                  </a:lnTo>
                  <a:lnTo>
                    <a:pt x="351" y="20"/>
                  </a:lnTo>
                  <a:lnTo>
                    <a:pt x="353" y="22"/>
                  </a:lnTo>
                  <a:lnTo>
                    <a:pt x="353" y="23"/>
                  </a:lnTo>
                  <a:lnTo>
                    <a:pt x="353" y="27"/>
                  </a:lnTo>
                  <a:lnTo>
                    <a:pt x="353" y="27"/>
                  </a:lnTo>
                  <a:lnTo>
                    <a:pt x="353" y="28"/>
                  </a:lnTo>
                  <a:lnTo>
                    <a:pt x="353" y="30"/>
                  </a:lnTo>
                  <a:lnTo>
                    <a:pt x="353" y="30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1" y="33"/>
                  </a:lnTo>
                  <a:lnTo>
                    <a:pt x="350" y="33"/>
                  </a:lnTo>
                  <a:lnTo>
                    <a:pt x="350" y="35"/>
                  </a:lnTo>
                  <a:lnTo>
                    <a:pt x="350" y="35"/>
                  </a:lnTo>
                  <a:lnTo>
                    <a:pt x="351" y="36"/>
                  </a:lnTo>
                  <a:lnTo>
                    <a:pt x="353" y="36"/>
                  </a:lnTo>
                  <a:lnTo>
                    <a:pt x="351" y="38"/>
                  </a:lnTo>
                  <a:lnTo>
                    <a:pt x="351" y="41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43" y="42"/>
                  </a:lnTo>
                  <a:lnTo>
                    <a:pt x="343" y="42"/>
                  </a:lnTo>
                  <a:lnTo>
                    <a:pt x="343" y="44"/>
                  </a:lnTo>
                  <a:lnTo>
                    <a:pt x="345" y="46"/>
                  </a:lnTo>
                  <a:lnTo>
                    <a:pt x="345" y="46"/>
                  </a:lnTo>
                  <a:lnTo>
                    <a:pt x="346" y="46"/>
                  </a:lnTo>
                  <a:lnTo>
                    <a:pt x="346" y="49"/>
                  </a:lnTo>
                  <a:lnTo>
                    <a:pt x="348" y="52"/>
                  </a:lnTo>
                  <a:lnTo>
                    <a:pt x="350" y="52"/>
                  </a:lnTo>
                  <a:lnTo>
                    <a:pt x="351" y="53"/>
                  </a:lnTo>
                  <a:lnTo>
                    <a:pt x="351" y="55"/>
                  </a:lnTo>
                  <a:lnTo>
                    <a:pt x="350" y="55"/>
                  </a:lnTo>
                  <a:lnTo>
                    <a:pt x="348" y="57"/>
                  </a:lnTo>
                  <a:lnTo>
                    <a:pt x="348" y="58"/>
                  </a:lnTo>
                  <a:lnTo>
                    <a:pt x="346" y="58"/>
                  </a:lnTo>
                  <a:lnTo>
                    <a:pt x="346" y="60"/>
                  </a:lnTo>
                  <a:lnTo>
                    <a:pt x="346" y="61"/>
                  </a:lnTo>
                  <a:lnTo>
                    <a:pt x="346" y="63"/>
                  </a:lnTo>
                  <a:lnTo>
                    <a:pt x="345" y="63"/>
                  </a:lnTo>
                  <a:lnTo>
                    <a:pt x="350" y="68"/>
                  </a:lnTo>
                  <a:lnTo>
                    <a:pt x="351" y="68"/>
                  </a:lnTo>
                  <a:lnTo>
                    <a:pt x="351" y="68"/>
                  </a:lnTo>
                  <a:lnTo>
                    <a:pt x="351" y="69"/>
                  </a:lnTo>
                  <a:lnTo>
                    <a:pt x="350" y="71"/>
                  </a:lnTo>
                  <a:lnTo>
                    <a:pt x="350" y="71"/>
                  </a:lnTo>
                  <a:lnTo>
                    <a:pt x="348" y="71"/>
                  </a:lnTo>
                  <a:lnTo>
                    <a:pt x="346" y="72"/>
                  </a:lnTo>
                  <a:lnTo>
                    <a:pt x="345" y="74"/>
                  </a:lnTo>
                  <a:lnTo>
                    <a:pt x="345" y="75"/>
                  </a:lnTo>
                  <a:lnTo>
                    <a:pt x="343" y="77"/>
                  </a:lnTo>
                  <a:lnTo>
                    <a:pt x="343" y="79"/>
                  </a:lnTo>
                  <a:lnTo>
                    <a:pt x="343" y="80"/>
                  </a:lnTo>
                  <a:lnTo>
                    <a:pt x="345" y="85"/>
                  </a:lnTo>
                  <a:lnTo>
                    <a:pt x="343" y="85"/>
                  </a:lnTo>
                  <a:lnTo>
                    <a:pt x="339" y="88"/>
                  </a:lnTo>
                  <a:lnTo>
                    <a:pt x="337" y="88"/>
                  </a:lnTo>
                  <a:lnTo>
                    <a:pt x="334" y="87"/>
                  </a:lnTo>
                  <a:lnTo>
                    <a:pt x="329" y="87"/>
                  </a:lnTo>
                  <a:lnTo>
                    <a:pt x="327" y="85"/>
                  </a:lnTo>
                  <a:lnTo>
                    <a:pt x="326" y="87"/>
                  </a:lnTo>
                  <a:lnTo>
                    <a:pt x="324" y="87"/>
                  </a:lnTo>
                  <a:lnTo>
                    <a:pt x="323" y="87"/>
                  </a:lnTo>
                  <a:lnTo>
                    <a:pt x="321" y="87"/>
                  </a:lnTo>
                  <a:lnTo>
                    <a:pt x="323" y="85"/>
                  </a:lnTo>
                  <a:lnTo>
                    <a:pt x="324" y="80"/>
                  </a:lnTo>
                  <a:lnTo>
                    <a:pt x="324" y="77"/>
                  </a:lnTo>
                  <a:lnTo>
                    <a:pt x="324" y="75"/>
                  </a:lnTo>
                  <a:lnTo>
                    <a:pt x="324" y="72"/>
                  </a:lnTo>
                  <a:lnTo>
                    <a:pt x="323" y="72"/>
                  </a:lnTo>
                  <a:lnTo>
                    <a:pt x="324" y="68"/>
                  </a:lnTo>
                  <a:lnTo>
                    <a:pt x="324" y="66"/>
                  </a:lnTo>
                  <a:lnTo>
                    <a:pt x="323" y="63"/>
                  </a:lnTo>
                  <a:lnTo>
                    <a:pt x="326" y="64"/>
                  </a:lnTo>
                  <a:lnTo>
                    <a:pt x="326" y="63"/>
                  </a:lnTo>
                  <a:lnTo>
                    <a:pt x="324" y="63"/>
                  </a:lnTo>
                  <a:lnTo>
                    <a:pt x="324" y="63"/>
                  </a:lnTo>
                  <a:lnTo>
                    <a:pt x="323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18" y="63"/>
                  </a:lnTo>
                  <a:lnTo>
                    <a:pt x="318" y="61"/>
                  </a:lnTo>
                  <a:lnTo>
                    <a:pt x="318" y="60"/>
                  </a:lnTo>
                  <a:lnTo>
                    <a:pt x="320" y="60"/>
                  </a:lnTo>
                  <a:lnTo>
                    <a:pt x="320" y="60"/>
                  </a:lnTo>
                  <a:lnTo>
                    <a:pt x="321" y="58"/>
                  </a:lnTo>
                  <a:lnTo>
                    <a:pt x="321" y="58"/>
                  </a:lnTo>
                  <a:lnTo>
                    <a:pt x="321" y="55"/>
                  </a:lnTo>
                  <a:lnTo>
                    <a:pt x="323" y="53"/>
                  </a:lnTo>
                  <a:lnTo>
                    <a:pt x="324" y="53"/>
                  </a:lnTo>
                  <a:lnTo>
                    <a:pt x="324" y="53"/>
                  </a:lnTo>
                  <a:lnTo>
                    <a:pt x="323" y="53"/>
                  </a:lnTo>
                  <a:lnTo>
                    <a:pt x="320" y="57"/>
                  </a:lnTo>
                  <a:lnTo>
                    <a:pt x="320" y="58"/>
                  </a:lnTo>
                  <a:lnTo>
                    <a:pt x="318" y="58"/>
                  </a:lnTo>
                  <a:lnTo>
                    <a:pt x="316" y="60"/>
                  </a:lnTo>
                  <a:lnTo>
                    <a:pt x="316" y="60"/>
                  </a:lnTo>
                  <a:lnTo>
                    <a:pt x="315" y="58"/>
                  </a:lnTo>
                  <a:lnTo>
                    <a:pt x="315" y="58"/>
                  </a:lnTo>
                  <a:lnTo>
                    <a:pt x="315" y="57"/>
                  </a:lnTo>
                  <a:lnTo>
                    <a:pt x="315" y="55"/>
                  </a:lnTo>
                  <a:lnTo>
                    <a:pt x="315" y="52"/>
                  </a:lnTo>
                  <a:lnTo>
                    <a:pt x="316" y="50"/>
                  </a:lnTo>
                  <a:lnTo>
                    <a:pt x="316" y="49"/>
                  </a:lnTo>
                  <a:lnTo>
                    <a:pt x="316" y="49"/>
                  </a:lnTo>
                  <a:lnTo>
                    <a:pt x="316" y="47"/>
                  </a:lnTo>
                  <a:lnTo>
                    <a:pt x="318" y="47"/>
                  </a:lnTo>
                  <a:lnTo>
                    <a:pt x="320" y="46"/>
                  </a:lnTo>
                  <a:lnTo>
                    <a:pt x="321" y="41"/>
                  </a:lnTo>
                  <a:lnTo>
                    <a:pt x="324" y="35"/>
                  </a:lnTo>
                  <a:lnTo>
                    <a:pt x="324" y="35"/>
                  </a:lnTo>
                  <a:lnTo>
                    <a:pt x="323" y="35"/>
                  </a:lnTo>
                  <a:lnTo>
                    <a:pt x="323" y="33"/>
                  </a:lnTo>
                  <a:lnTo>
                    <a:pt x="324" y="27"/>
                  </a:lnTo>
                  <a:lnTo>
                    <a:pt x="326" y="27"/>
                  </a:lnTo>
                  <a:lnTo>
                    <a:pt x="326" y="25"/>
                  </a:lnTo>
                  <a:lnTo>
                    <a:pt x="326" y="22"/>
                  </a:lnTo>
                  <a:lnTo>
                    <a:pt x="326" y="20"/>
                  </a:lnTo>
                  <a:lnTo>
                    <a:pt x="326" y="19"/>
                  </a:lnTo>
                  <a:lnTo>
                    <a:pt x="326" y="17"/>
                  </a:lnTo>
                  <a:lnTo>
                    <a:pt x="326" y="16"/>
                  </a:lnTo>
                  <a:lnTo>
                    <a:pt x="324" y="11"/>
                  </a:lnTo>
                  <a:lnTo>
                    <a:pt x="324" y="9"/>
                  </a:lnTo>
                  <a:lnTo>
                    <a:pt x="326" y="8"/>
                  </a:lnTo>
                  <a:lnTo>
                    <a:pt x="324" y="8"/>
                  </a:lnTo>
                  <a:lnTo>
                    <a:pt x="323" y="8"/>
                  </a:lnTo>
                  <a:lnTo>
                    <a:pt x="323" y="6"/>
                  </a:lnTo>
                  <a:lnTo>
                    <a:pt x="324" y="5"/>
                  </a:lnTo>
                  <a:lnTo>
                    <a:pt x="326" y="3"/>
                  </a:lnTo>
                  <a:lnTo>
                    <a:pt x="327" y="1"/>
                  </a:lnTo>
                  <a:lnTo>
                    <a:pt x="329" y="1"/>
                  </a:lnTo>
                  <a:lnTo>
                    <a:pt x="331" y="1"/>
                  </a:lnTo>
                  <a:lnTo>
                    <a:pt x="3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3" name="Freeform 169">
              <a:extLst>
                <a:ext uri="{FF2B5EF4-FFF2-40B4-BE49-F238E27FC236}">
                  <a16:creationId xmlns:a16="http://schemas.microsoft.com/office/drawing/2014/main" id="{92FFA381-EFD7-40F7-98E2-85FFE290B05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7910" y="3474448"/>
              <a:ext cx="38984" cy="38984"/>
            </a:xfrm>
            <a:custGeom>
              <a:avLst/>
              <a:gdLst>
                <a:gd name="T0" fmla="*/ 4 w 20"/>
                <a:gd name="T1" fmla="*/ 14 h 20"/>
                <a:gd name="T2" fmla="*/ 4 w 20"/>
                <a:gd name="T3" fmla="*/ 15 h 20"/>
                <a:gd name="T4" fmla="*/ 4 w 20"/>
                <a:gd name="T5" fmla="*/ 15 h 20"/>
                <a:gd name="T6" fmla="*/ 3 w 20"/>
                <a:gd name="T7" fmla="*/ 18 h 20"/>
                <a:gd name="T8" fmla="*/ 3 w 20"/>
                <a:gd name="T9" fmla="*/ 18 h 20"/>
                <a:gd name="T10" fmla="*/ 1 w 20"/>
                <a:gd name="T11" fmla="*/ 20 h 20"/>
                <a:gd name="T12" fmla="*/ 0 w 20"/>
                <a:gd name="T13" fmla="*/ 18 h 20"/>
                <a:gd name="T14" fmla="*/ 0 w 20"/>
                <a:gd name="T15" fmla="*/ 18 h 20"/>
                <a:gd name="T16" fmla="*/ 3 w 20"/>
                <a:gd name="T17" fmla="*/ 15 h 20"/>
                <a:gd name="T18" fmla="*/ 4 w 20"/>
                <a:gd name="T19" fmla="*/ 14 h 20"/>
                <a:gd name="T20" fmla="*/ 14 w 20"/>
                <a:gd name="T21" fmla="*/ 0 h 20"/>
                <a:gd name="T22" fmla="*/ 15 w 20"/>
                <a:gd name="T23" fmla="*/ 0 h 20"/>
                <a:gd name="T24" fmla="*/ 17 w 20"/>
                <a:gd name="T25" fmla="*/ 0 h 20"/>
                <a:gd name="T26" fmla="*/ 17 w 20"/>
                <a:gd name="T27" fmla="*/ 0 h 20"/>
                <a:gd name="T28" fmla="*/ 17 w 20"/>
                <a:gd name="T29" fmla="*/ 1 h 20"/>
                <a:gd name="T30" fmla="*/ 19 w 20"/>
                <a:gd name="T31" fmla="*/ 1 h 20"/>
                <a:gd name="T32" fmla="*/ 20 w 20"/>
                <a:gd name="T33" fmla="*/ 1 h 20"/>
                <a:gd name="T34" fmla="*/ 20 w 20"/>
                <a:gd name="T35" fmla="*/ 4 h 20"/>
                <a:gd name="T36" fmla="*/ 20 w 20"/>
                <a:gd name="T37" fmla="*/ 6 h 20"/>
                <a:gd name="T38" fmla="*/ 20 w 20"/>
                <a:gd name="T39" fmla="*/ 7 h 20"/>
                <a:gd name="T40" fmla="*/ 20 w 20"/>
                <a:gd name="T41" fmla="*/ 12 h 20"/>
                <a:gd name="T42" fmla="*/ 19 w 20"/>
                <a:gd name="T43" fmla="*/ 12 h 20"/>
                <a:gd name="T44" fmla="*/ 19 w 20"/>
                <a:gd name="T45" fmla="*/ 15 h 20"/>
                <a:gd name="T46" fmla="*/ 19 w 20"/>
                <a:gd name="T47" fmla="*/ 15 h 20"/>
                <a:gd name="T48" fmla="*/ 17 w 20"/>
                <a:gd name="T49" fmla="*/ 15 h 20"/>
                <a:gd name="T50" fmla="*/ 15 w 20"/>
                <a:gd name="T51" fmla="*/ 17 h 20"/>
                <a:gd name="T52" fmla="*/ 14 w 20"/>
                <a:gd name="T53" fmla="*/ 18 h 20"/>
                <a:gd name="T54" fmla="*/ 11 w 20"/>
                <a:gd name="T55" fmla="*/ 18 h 20"/>
                <a:gd name="T56" fmla="*/ 11 w 20"/>
                <a:gd name="T57" fmla="*/ 18 h 20"/>
                <a:gd name="T58" fmla="*/ 9 w 20"/>
                <a:gd name="T59" fmla="*/ 17 h 20"/>
                <a:gd name="T60" fmla="*/ 11 w 20"/>
                <a:gd name="T61" fmla="*/ 15 h 20"/>
                <a:gd name="T62" fmla="*/ 11 w 20"/>
                <a:gd name="T63" fmla="*/ 14 h 20"/>
                <a:gd name="T64" fmla="*/ 12 w 20"/>
                <a:gd name="T65" fmla="*/ 12 h 20"/>
                <a:gd name="T66" fmla="*/ 14 w 20"/>
                <a:gd name="T67" fmla="*/ 12 h 20"/>
                <a:gd name="T68" fmla="*/ 15 w 20"/>
                <a:gd name="T69" fmla="*/ 12 h 20"/>
                <a:gd name="T70" fmla="*/ 14 w 20"/>
                <a:gd name="T71" fmla="*/ 11 h 20"/>
                <a:gd name="T72" fmla="*/ 14 w 20"/>
                <a:gd name="T73" fmla="*/ 11 h 20"/>
                <a:gd name="T74" fmla="*/ 12 w 20"/>
                <a:gd name="T75" fmla="*/ 11 h 20"/>
                <a:gd name="T76" fmla="*/ 12 w 20"/>
                <a:gd name="T77" fmla="*/ 11 h 20"/>
                <a:gd name="T78" fmla="*/ 11 w 20"/>
                <a:gd name="T79" fmla="*/ 11 h 20"/>
                <a:gd name="T80" fmla="*/ 11 w 20"/>
                <a:gd name="T81" fmla="*/ 11 h 20"/>
                <a:gd name="T82" fmla="*/ 11 w 20"/>
                <a:gd name="T83" fmla="*/ 11 h 20"/>
                <a:gd name="T84" fmla="*/ 12 w 20"/>
                <a:gd name="T85" fmla="*/ 9 h 20"/>
                <a:gd name="T86" fmla="*/ 11 w 20"/>
                <a:gd name="T87" fmla="*/ 7 h 20"/>
                <a:gd name="T88" fmla="*/ 11 w 20"/>
                <a:gd name="T89" fmla="*/ 6 h 20"/>
                <a:gd name="T90" fmla="*/ 11 w 20"/>
                <a:gd name="T91" fmla="*/ 6 h 20"/>
                <a:gd name="T92" fmla="*/ 12 w 20"/>
                <a:gd name="T93" fmla="*/ 3 h 20"/>
                <a:gd name="T94" fmla="*/ 12 w 20"/>
                <a:gd name="T95" fmla="*/ 3 h 20"/>
                <a:gd name="T96" fmla="*/ 12 w 20"/>
                <a:gd name="T97" fmla="*/ 1 h 20"/>
                <a:gd name="T98" fmla="*/ 14 w 20"/>
                <a:gd name="T9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" h="20">
                  <a:moveTo>
                    <a:pt x="4" y="14"/>
                  </a:moveTo>
                  <a:lnTo>
                    <a:pt x="4" y="15"/>
                  </a:lnTo>
                  <a:lnTo>
                    <a:pt x="4" y="15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1" y="20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" y="15"/>
                  </a:lnTo>
                  <a:lnTo>
                    <a:pt x="4" y="14"/>
                  </a:lnTo>
                  <a:close/>
                  <a:moveTo>
                    <a:pt x="14" y="0"/>
                  </a:moveTo>
                  <a:lnTo>
                    <a:pt x="15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4"/>
                  </a:lnTo>
                  <a:lnTo>
                    <a:pt x="20" y="6"/>
                  </a:lnTo>
                  <a:lnTo>
                    <a:pt x="20" y="7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7" y="15"/>
                  </a:lnTo>
                  <a:lnTo>
                    <a:pt x="15" y="17"/>
                  </a:lnTo>
                  <a:lnTo>
                    <a:pt x="14" y="18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1" y="14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4" name="Freeform 170">
              <a:extLst>
                <a:ext uri="{FF2B5EF4-FFF2-40B4-BE49-F238E27FC236}">
                  <a16:creationId xmlns:a16="http://schemas.microsoft.com/office/drawing/2014/main" id="{844C9525-4330-4FA6-841B-581132F36D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50859" y="3891582"/>
              <a:ext cx="74070" cy="17544"/>
            </a:xfrm>
            <a:custGeom>
              <a:avLst/>
              <a:gdLst>
                <a:gd name="T0" fmla="*/ 1 w 38"/>
                <a:gd name="T1" fmla="*/ 6 h 9"/>
                <a:gd name="T2" fmla="*/ 1 w 38"/>
                <a:gd name="T3" fmla="*/ 6 h 9"/>
                <a:gd name="T4" fmla="*/ 1 w 38"/>
                <a:gd name="T5" fmla="*/ 8 h 9"/>
                <a:gd name="T6" fmla="*/ 1 w 38"/>
                <a:gd name="T7" fmla="*/ 8 h 9"/>
                <a:gd name="T8" fmla="*/ 1 w 38"/>
                <a:gd name="T9" fmla="*/ 8 h 9"/>
                <a:gd name="T10" fmla="*/ 0 w 38"/>
                <a:gd name="T11" fmla="*/ 8 h 9"/>
                <a:gd name="T12" fmla="*/ 0 w 38"/>
                <a:gd name="T13" fmla="*/ 8 h 9"/>
                <a:gd name="T14" fmla="*/ 0 w 38"/>
                <a:gd name="T15" fmla="*/ 6 h 9"/>
                <a:gd name="T16" fmla="*/ 0 w 38"/>
                <a:gd name="T17" fmla="*/ 6 h 9"/>
                <a:gd name="T18" fmla="*/ 36 w 38"/>
                <a:gd name="T19" fmla="*/ 6 h 9"/>
                <a:gd name="T20" fmla="*/ 38 w 38"/>
                <a:gd name="T21" fmla="*/ 6 h 9"/>
                <a:gd name="T22" fmla="*/ 36 w 38"/>
                <a:gd name="T23" fmla="*/ 6 h 9"/>
                <a:gd name="T24" fmla="*/ 34 w 38"/>
                <a:gd name="T25" fmla="*/ 6 h 9"/>
                <a:gd name="T26" fmla="*/ 36 w 38"/>
                <a:gd name="T27" fmla="*/ 6 h 9"/>
                <a:gd name="T28" fmla="*/ 15 w 38"/>
                <a:gd name="T29" fmla="*/ 1 h 9"/>
                <a:gd name="T30" fmla="*/ 25 w 38"/>
                <a:gd name="T31" fmla="*/ 1 h 9"/>
                <a:gd name="T32" fmla="*/ 27 w 38"/>
                <a:gd name="T33" fmla="*/ 1 h 9"/>
                <a:gd name="T34" fmla="*/ 27 w 38"/>
                <a:gd name="T35" fmla="*/ 1 h 9"/>
                <a:gd name="T36" fmla="*/ 30 w 38"/>
                <a:gd name="T37" fmla="*/ 1 h 9"/>
                <a:gd name="T38" fmla="*/ 33 w 38"/>
                <a:gd name="T39" fmla="*/ 3 h 9"/>
                <a:gd name="T40" fmla="*/ 31 w 38"/>
                <a:gd name="T41" fmla="*/ 6 h 9"/>
                <a:gd name="T42" fmla="*/ 30 w 38"/>
                <a:gd name="T43" fmla="*/ 8 h 9"/>
                <a:gd name="T44" fmla="*/ 25 w 38"/>
                <a:gd name="T45" fmla="*/ 9 h 9"/>
                <a:gd name="T46" fmla="*/ 23 w 38"/>
                <a:gd name="T47" fmla="*/ 9 h 9"/>
                <a:gd name="T48" fmla="*/ 22 w 38"/>
                <a:gd name="T49" fmla="*/ 9 h 9"/>
                <a:gd name="T50" fmla="*/ 19 w 38"/>
                <a:gd name="T51" fmla="*/ 9 h 9"/>
                <a:gd name="T52" fmla="*/ 15 w 38"/>
                <a:gd name="T53" fmla="*/ 9 h 9"/>
                <a:gd name="T54" fmla="*/ 14 w 38"/>
                <a:gd name="T55" fmla="*/ 9 h 9"/>
                <a:gd name="T56" fmla="*/ 11 w 38"/>
                <a:gd name="T57" fmla="*/ 9 h 9"/>
                <a:gd name="T58" fmla="*/ 11 w 38"/>
                <a:gd name="T59" fmla="*/ 6 h 9"/>
                <a:gd name="T60" fmla="*/ 11 w 38"/>
                <a:gd name="T61" fmla="*/ 5 h 9"/>
                <a:gd name="T62" fmla="*/ 9 w 38"/>
                <a:gd name="T63" fmla="*/ 3 h 9"/>
                <a:gd name="T64" fmla="*/ 11 w 38"/>
                <a:gd name="T65" fmla="*/ 1 h 9"/>
                <a:gd name="T66" fmla="*/ 12 w 38"/>
                <a:gd name="T6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" h="9">
                  <a:moveTo>
                    <a:pt x="1" y="6"/>
                  </a:move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close/>
                  <a:moveTo>
                    <a:pt x="36" y="6"/>
                  </a:move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6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6" y="6"/>
                  </a:lnTo>
                  <a:close/>
                  <a:moveTo>
                    <a:pt x="12" y="0"/>
                  </a:moveTo>
                  <a:lnTo>
                    <a:pt x="1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30" y="8"/>
                  </a:lnTo>
                  <a:lnTo>
                    <a:pt x="28" y="9"/>
                  </a:lnTo>
                  <a:lnTo>
                    <a:pt x="25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2" y="9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7" y="8"/>
                  </a:lnTo>
                  <a:lnTo>
                    <a:pt x="15" y="9"/>
                  </a:lnTo>
                  <a:lnTo>
                    <a:pt x="14" y="9"/>
                  </a:lnTo>
                  <a:lnTo>
                    <a:pt x="14" y="9"/>
                  </a:lnTo>
                  <a:lnTo>
                    <a:pt x="12" y="9"/>
                  </a:lnTo>
                  <a:lnTo>
                    <a:pt x="11" y="9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5" name="Freeform 171">
              <a:extLst>
                <a:ext uri="{FF2B5EF4-FFF2-40B4-BE49-F238E27FC236}">
                  <a16:creationId xmlns:a16="http://schemas.microsoft.com/office/drawing/2014/main" id="{E9C0B154-F430-416E-BB91-0070F418648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7239" y="5109846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2 w 2"/>
                <a:gd name="T9" fmla="*/ 2 h 2"/>
                <a:gd name="T10" fmla="*/ 0 w 2"/>
                <a:gd name="T11" fmla="*/ 2 h 2"/>
                <a:gd name="T12" fmla="*/ 0 w 2"/>
                <a:gd name="T13" fmla="*/ 2 h 2"/>
                <a:gd name="T14" fmla="*/ 0 w 2"/>
                <a:gd name="T15" fmla="*/ 0 h 2"/>
                <a:gd name="T16" fmla="*/ 0 w 2"/>
                <a:gd name="T1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6" name="Freeform 172">
              <a:extLst>
                <a:ext uri="{FF2B5EF4-FFF2-40B4-BE49-F238E27FC236}">
                  <a16:creationId xmlns:a16="http://schemas.microsoft.com/office/drawing/2014/main" id="{CBC573A2-0B09-4DF9-80B6-7A268E70F9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76378" y="2991042"/>
              <a:ext cx="5848" cy="13645"/>
            </a:xfrm>
            <a:custGeom>
              <a:avLst/>
              <a:gdLst>
                <a:gd name="T0" fmla="*/ 3 w 3"/>
                <a:gd name="T1" fmla="*/ 5 h 7"/>
                <a:gd name="T2" fmla="*/ 3 w 3"/>
                <a:gd name="T3" fmla="*/ 5 h 7"/>
                <a:gd name="T4" fmla="*/ 3 w 3"/>
                <a:gd name="T5" fmla="*/ 5 h 7"/>
                <a:gd name="T6" fmla="*/ 3 w 3"/>
                <a:gd name="T7" fmla="*/ 5 h 7"/>
                <a:gd name="T8" fmla="*/ 3 w 3"/>
                <a:gd name="T9" fmla="*/ 7 h 7"/>
                <a:gd name="T10" fmla="*/ 1 w 3"/>
                <a:gd name="T11" fmla="*/ 5 h 7"/>
                <a:gd name="T12" fmla="*/ 1 w 3"/>
                <a:gd name="T13" fmla="*/ 5 h 7"/>
                <a:gd name="T14" fmla="*/ 3 w 3"/>
                <a:gd name="T15" fmla="*/ 5 h 7"/>
                <a:gd name="T16" fmla="*/ 3 w 3"/>
                <a:gd name="T17" fmla="*/ 5 h 7"/>
                <a:gd name="T18" fmla="*/ 0 w 3"/>
                <a:gd name="T19" fmla="*/ 0 h 7"/>
                <a:gd name="T20" fmla="*/ 1 w 3"/>
                <a:gd name="T21" fmla="*/ 0 h 7"/>
                <a:gd name="T22" fmla="*/ 1 w 3"/>
                <a:gd name="T23" fmla="*/ 0 h 7"/>
                <a:gd name="T24" fmla="*/ 1 w 3"/>
                <a:gd name="T25" fmla="*/ 2 h 7"/>
                <a:gd name="T26" fmla="*/ 1 w 3"/>
                <a:gd name="T27" fmla="*/ 3 h 7"/>
                <a:gd name="T28" fmla="*/ 1 w 3"/>
                <a:gd name="T29" fmla="*/ 3 h 7"/>
                <a:gd name="T30" fmla="*/ 1 w 3"/>
                <a:gd name="T31" fmla="*/ 5 h 7"/>
                <a:gd name="T32" fmla="*/ 0 w 3"/>
                <a:gd name="T33" fmla="*/ 5 h 7"/>
                <a:gd name="T34" fmla="*/ 0 w 3"/>
                <a:gd name="T35" fmla="*/ 5 h 7"/>
                <a:gd name="T36" fmla="*/ 0 w 3"/>
                <a:gd name="T37" fmla="*/ 3 h 7"/>
                <a:gd name="T38" fmla="*/ 0 w 3"/>
                <a:gd name="T39" fmla="*/ 3 h 7"/>
                <a:gd name="T40" fmla="*/ 0 w 3"/>
                <a:gd name="T41" fmla="*/ 2 h 7"/>
                <a:gd name="T42" fmla="*/ 0 w 3"/>
                <a:gd name="T43" fmla="*/ 0 h 7"/>
                <a:gd name="T44" fmla="*/ 0 w 3"/>
                <a:gd name="T45" fmla="*/ 0 h 7"/>
                <a:gd name="T46" fmla="*/ 0 w 3"/>
                <a:gd name="T47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" h="7"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7" name="Freeform 173">
              <a:extLst>
                <a:ext uri="{FF2B5EF4-FFF2-40B4-BE49-F238E27FC236}">
                  <a16:creationId xmlns:a16="http://schemas.microsoft.com/office/drawing/2014/main" id="{4B5EC62B-AFCD-463A-85A4-EC4A55DA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6160686" y="2702557"/>
              <a:ext cx="284586" cy="218313"/>
            </a:xfrm>
            <a:custGeom>
              <a:avLst/>
              <a:gdLst>
                <a:gd name="T0" fmla="*/ 67 w 146"/>
                <a:gd name="T1" fmla="*/ 3 h 112"/>
                <a:gd name="T2" fmla="*/ 68 w 146"/>
                <a:gd name="T3" fmla="*/ 10 h 112"/>
                <a:gd name="T4" fmla="*/ 81 w 146"/>
                <a:gd name="T5" fmla="*/ 8 h 112"/>
                <a:gd name="T6" fmla="*/ 109 w 146"/>
                <a:gd name="T7" fmla="*/ 10 h 112"/>
                <a:gd name="T8" fmla="*/ 128 w 146"/>
                <a:gd name="T9" fmla="*/ 8 h 112"/>
                <a:gd name="T10" fmla="*/ 130 w 146"/>
                <a:gd name="T11" fmla="*/ 11 h 112"/>
                <a:gd name="T12" fmla="*/ 136 w 146"/>
                <a:gd name="T13" fmla="*/ 14 h 112"/>
                <a:gd name="T14" fmla="*/ 141 w 146"/>
                <a:gd name="T15" fmla="*/ 32 h 112"/>
                <a:gd name="T16" fmla="*/ 142 w 146"/>
                <a:gd name="T17" fmla="*/ 41 h 112"/>
                <a:gd name="T18" fmla="*/ 133 w 146"/>
                <a:gd name="T19" fmla="*/ 47 h 112"/>
                <a:gd name="T20" fmla="*/ 135 w 146"/>
                <a:gd name="T21" fmla="*/ 52 h 112"/>
                <a:gd name="T22" fmla="*/ 139 w 146"/>
                <a:gd name="T23" fmla="*/ 55 h 112"/>
                <a:gd name="T24" fmla="*/ 138 w 146"/>
                <a:gd name="T25" fmla="*/ 62 h 112"/>
                <a:gd name="T26" fmla="*/ 139 w 146"/>
                <a:gd name="T27" fmla="*/ 68 h 112"/>
                <a:gd name="T28" fmla="*/ 144 w 146"/>
                <a:gd name="T29" fmla="*/ 76 h 112"/>
                <a:gd name="T30" fmla="*/ 144 w 146"/>
                <a:gd name="T31" fmla="*/ 79 h 112"/>
                <a:gd name="T32" fmla="*/ 146 w 146"/>
                <a:gd name="T33" fmla="*/ 84 h 112"/>
                <a:gd name="T34" fmla="*/ 139 w 146"/>
                <a:gd name="T35" fmla="*/ 87 h 112"/>
                <a:gd name="T36" fmla="*/ 128 w 146"/>
                <a:gd name="T37" fmla="*/ 96 h 112"/>
                <a:gd name="T38" fmla="*/ 125 w 146"/>
                <a:gd name="T39" fmla="*/ 106 h 112"/>
                <a:gd name="T40" fmla="*/ 125 w 146"/>
                <a:gd name="T41" fmla="*/ 110 h 112"/>
                <a:gd name="T42" fmla="*/ 125 w 146"/>
                <a:gd name="T43" fmla="*/ 112 h 112"/>
                <a:gd name="T44" fmla="*/ 116 w 146"/>
                <a:gd name="T45" fmla="*/ 109 h 112"/>
                <a:gd name="T46" fmla="*/ 109 w 146"/>
                <a:gd name="T47" fmla="*/ 104 h 112"/>
                <a:gd name="T48" fmla="*/ 100 w 146"/>
                <a:gd name="T49" fmla="*/ 106 h 112"/>
                <a:gd name="T50" fmla="*/ 95 w 146"/>
                <a:gd name="T51" fmla="*/ 106 h 112"/>
                <a:gd name="T52" fmla="*/ 90 w 146"/>
                <a:gd name="T53" fmla="*/ 106 h 112"/>
                <a:gd name="T54" fmla="*/ 87 w 146"/>
                <a:gd name="T55" fmla="*/ 109 h 112"/>
                <a:gd name="T56" fmla="*/ 82 w 146"/>
                <a:gd name="T57" fmla="*/ 109 h 112"/>
                <a:gd name="T58" fmla="*/ 81 w 146"/>
                <a:gd name="T59" fmla="*/ 106 h 112"/>
                <a:gd name="T60" fmla="*/ 78 w 146"/>
                <a:gd name="T61" fmla="*/ 101 h 112"/>
                <a:gd name="T62" fmla="*/ 73 w 146"/>
                <a:gd name="T63" fmla="*/ 106 h 112"/>
                <a:gd name="T64" fmla="*/ 68 w 146"/>
                <a:gd name="T65" fmla="*/ 103 h 112"/>
                <a:gd name="T66" fmla="*/ 65 w 146"/>
                <a:gd name="T67" fmla="*/ 96 h 112"/>
                <a:gd name="T68" fmla="*/ 60 w 146"/>
                <a:gd name="T69" fmla="*/ 95 h 112"/>
                <a:gd name="T70" fmla="*/ 57 w 146"/>
                <a:gd name="T71" fmla="*/ 93 h 112"/>
                <a:gd name="T72" fmla="*/ 53 w 146"/>
                <a:gd name="T73" fmla="*/ 93 h 112"/>
                <a:gd name="T74" fmla="*/ 53 w 146"/>
                <a:gd name="T75" fmla="*/ 90 h 112"/>
                <a:gd name="T76" fmla="*/ 51 w 146"/>
                <a:gd name="T77" fmla="*/ 88 h 112"/>
                <a:gd name="T78" fmla="*/ 41 w 146"/>
                <a:gd name="T79" fmla="*/ 85 h 112"/>
                <a:gd name="T80" fmla="*/ 41 w 146"/>
                <a:gd name="T81" fmla="*/ 90 h 112"/>
                <a:gd name="T82" fmla="*/ 37 w 146"/>
                <a:gd name="T83" fmla="*/ 91 h 112"/>
                <a:gd name="T84" fmla="*/ 32 w 146"/>
                <a:gd name="T85" fmla="*/ 87 h 112"/>
                <a:gd name="T86" fmla="*/ 34 w 146"/>
                <a:gd name="T87" fmla="*/ 84 h 112"/>
                <a:gd name="T88" fmla="*/ 34 w 146"/>
                <a:gd name="T89" fmla="*/ 82 h 112"/>
                <a:gd name="T90" fmla="*/ 27 w 146"/>
                <a:gd name="T91" fmla="*/ 80 h 112"/>
                <a:gd name="T92" fmla="*/ 21 w 146"/>
                <a:gd name="T93" fmla="*/ 79 h 112"/>
                <a:gd name="T94" fmla="*/ 18 w 146"/>
                <a:gd name="T95" fmla="*/ 76 h 112"/>
                <a:gd name="T96" fmla="*/ 13 w 146"/>
                <a:gd name="T97" fmla="*/ 77 h 112"/>
                <a:gd name="T98" fmla="*/ 13 w 146"/>
                <a:gd name="T99" fmla="*/ 73 h 112"/>
                <a:gd name="T100" fmla="*/ 10 w 146"/>
                <a:gd name="T101" fmla="*/ 65 h 112"/>
                <a:gd name="T102" fmla="*/ 8 w 146"/>
                <a:gd name="T103" fmla="*/ 60 h 112"/>
                <a:gd name="T104" fmla="*/ 10 w 146"/>
                <a:gd name="T105" fmla="*/ 54 h 112"/>
                <a:gd name="T106" fmla="*/ 8 w 146"/>
                <a:gd name="T107" fmla="*/ 51 h 112"/>
                <a:gd name="T108" fmla="*/ 8 w 146"/>
                <a:gd name="T109" fmla="*/ 46 h 112"/>
                <a:gd name="T110" fmla="*/ 2 w 146"/>
                <a:gd name="T111" fmla="*/ 36 h 112"/>
                <a:gd name="T112" fmla="*/ 5 w 146"/>
                <a:gd name="T113" fmla="*/ 30 h 112"/>
                <a:gd name="T114" fmla="*/ 7 w 146"/>
                <a:gd name="T115" fmla="*/ 24 h 112"/>
                <a:gd name="T116" fmla="*/ 7 w 146"/>
                <a:gd name="T117" fmla="*/ 21 h 112"/>
                <a:gd name="T118" fmla="*/ 2 w 146"/>
                <a:gd name="T119" fmla="*/ 17 h 112"/>
                <a:gd name="T120" fmla="*/ 29 w 146"/>
                <a:gd name="T121" fmla="*/ 11 h 112"/>
                <a:gd name="T122" fmla="*/ 37 w 146"/>
                <a:gd name="T123" fmla="*/ 5 h 112"/>
                <a:gd name="T124" fmla="*/ 59 w 146"/>
                <a:gd name="T12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6" h="112">
                  <a:moveTo>
                    <a:pt x="62" y="0"/>
                  </a:moveTo>
                  <a:lnTo>
                    <a:pt x="65" y="2"/>
                  </a:lnTo>
                  <a:lnTo>
                    <a:pt x="68" y="3"/>
                  </a:lnTo>
                  <a:lnTo>
                    <a:pt x="68" y="3"/>
                  </a:lnTo>
                  <a:lnTo>
                    <a:pt x="67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5" y="6"/>
                  </a:lnTo>
                  <a:lnTo>
                    <a:pt x="67" y="8"/>
                  </a:lnTo>
                  <a:lnTo>
                    <a:pt x="68" y="10"/>
                  </a:lnTo>
                  <a:lnTo>
                    <a:pt x="71" y="10"/>
                  </a:lnTo>
                  <a:lnTo>
                    <a:pt x="78" y="10"/>
                  </a:lnTo>
                  <a:lnTo>
                    <a:pt x="79" y="8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4" y="8"/>
                  </a:lnTo>
                  <a:lnTo>
                    <a:pt x="89" y="8"/>
                  </a:lnTo>
                  <a:lnTo>
                    <a:pt x="95" y="8"/>
                  </a:lnTo>
                  <a:lnTo>
                    <a:pt x="103" y="8"/>
                  </a:lnTo>
                  <a:lnTo>
                    <a:pt x="109" y="10"/>
                  </a:lnTo>
                  <a:lnTo>
                    <a:pt x="117" y="10"/>
                  </a:lnTo>
                  <a:lnTo>
                    <a:pt x="125" y="10"/>
                  </a:lnTo>
                  <a:lnTo>
                    <a:pt x="127" y="10"/>
                  </a:lnTo>
                  <a:lnTo>
                    <a:pt x="127" y="8"/>
                  </a:lnTo>
                  <a:lnTo>
                    <a:pt x="128" y="8"/>
                  </a:lnTo>
                  <a:lnTo>
                    <a:pt x="128" y="10"/>
                  </a:lnTo>
                  <a:lnTo>
                    <a:pt x="130" y="10"/>
                  </a:lnTo>
                  <a:lnTo>
                    <a:pt x="130" y="10"/>
                  </a:lnTo>
                  <a:lnTo>
                    <a:pt x="130" y="11"/>
                  </a:lnTo>
                  <a:lnTo>
                    <a:pt x="130" y="11"/>
                  </a:lnTo>
                  <a:lnTo>
                    <a:pt x="131" y="11"/>
                  </a:lnTo>
                  <a:lnTo>
                    <a:pt x="133" y="11"/>
                  </a:lnTo>
                  <a:lnTo>
                    <a:pt x="135" y="13"/>
                  </a:lnTo>
                  <a:lnTo>
                    <a:pt x="136" y="14"/>
                  </a:lnTo>
                  <a:lnTo>
                    <a:pt x="136" y="14"/>
                  </a:lnTo>
                  <a:lnTo>
                    <a:pt x="136" y="16"/>
                  </a:lnTo>
                  <a:lnTo>
                    <a:pt x="136" y="17"/>
                  </a:lnTo>
                  <a:lnTo>
                    <a:pt x="136" y="17"/>
                  </a:lnTo>
                  <a:lnTo>
                    <a:pt x="138" y="24"/>
                  </a:lnTo>
                  <a:lnTo>
                    <a:pt x="141" y="32"/>
                  </a:lnTo>
                  <a:lnTo>
                    <a:pt x="142" y="33"/>
                  </a:lnTo>
                  <a:lnTo>
                    <a:pt x="142" y="36"/>
                  </a:lnTo>
                  <a:lnTo>
                    <a:pt x="142" y="38"/>
                  </a:lnTo>
                  <a:lnTo>
                    <a:pt x="142" y="40"/>
                  </a:lnTo>
                  <a:lnTo>
                    <a:pt x="142" y="41"/>
                  </a:lnTo>
                  <a:lnTo>
                    <a:pt x="142" y="43"/>
                  </a:lnTo>
                  <a:lnTo>
                    <a:pt x="141" y="43"/>
                  </a:lnTo>
                  <a:lnTo>
                    <a:pt x="136" y="44"/>
                  </a:lnTo>
                  <a:lnTo>
                    <a:pt x="135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1" y="49"/>
                  </a:lnTo>
                  <a:lnTo>
                    <a:pt x="131" y="51"/>
                  </a:lnTo>
                  <a:lnTo>
                    <a:pt x="131" y="51"/>
                  </a:lnTo>
                  <a:lnTo>
                    <a:pt x="135" y="52"/>
                  </a:lnTo>
                  <a:lnTo>
                    <a:pt x="136" y="52"/>
                  </a:lnTo>
                  <a:lnTo>
                    <a:pt x="136" y="52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8" y="63"/>
                  </a:lnTo>
                  <a:lnTo>
                    <a:pt x="138" y="65"/>
                  </a:lnTo>
                  <a:lnTo>
                    <a:pt x="139" y="66"/>
                  </a:lnTo>
                  <a:lnTo>
                    <a:pt x="139" y="68"/>
                  </a:lnTo>
                  <a:lnTo>
                    <a:pt x="139" y="68"/>
                  </a:lnTo>
                  <a:lnTo>
                    <a:pt x="139" y="69"/>
                  </a:lnTo>
                  <a:lnTo>
                    <a:pt x="139" y="69"/>
                  </a:lnTo>
                  <a:lnTo>
                    <a:pt x="142" y="73"/>
                  </a:lnTo>
                  <a:lnTo>
                    <a:pt x="142" y="74"/>
                  </a:lnTo>
                  <a:lnTo>
                    <a:pt x="144" y="76"/>
                  </a:lnTo>
                  <a:lnTo>
                    <a:pt x="146" y="77"/>
                  </a:lnTo>
                  <a:lnTo>
                    <a:pt x="146" y="77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80"/>
                  </a:lnTo>
                  <a:lnTo>
                    <a:pt x="146" y="82"/>
                  </a:lnTo>
                  <a:lnTo>
                    <a:pt x="146" y="84"/>
                  </a:lnTo>
                  <a:lnTo>
                    <a:pt x="144" y="84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39" y="87"/>
                  </a:lnTo>
                  <a:lnTo>
                    <a:pt x="139" y="87"/>
                  </a:lnTo>
                  <a:lnTo>
                    <a:pt x="136" y="90"/>
                  </a:lnTo>
                  <a:lnTo>
                    <a:pt x="135" y="90"/>
                  </a:lnTo>
                  <a:lnTo>
                    <a:pt x="133" y="93"/>
                  </a:lnTo>
                  <a:lnTo>
                    <a:pt x="130" y="96"/>
                  </a:lnTo>
                  <a:lnTo>
                    <a:pt x="128" y="96"/>
                  </a:lnTo>
                  <a:lnTo>
                    <a:pt x="128" y="98"/>
                  </a:lnTo>
                  <a:lnTo>
                    <a:pt x="125" y="101"/>
                  </a:lnTo>
                  <a:lnTo>
                    <a:pt x="123" y="103"/>
                  </a:lnTo>
                  <a:lnTo>
                    <a:pt x="125" y="104"/>
                  </a:lnTo>
                  <a:lnTo>
                    <a:pt x="125" y="106"/>
                  </a:lnTo>
                  <a:lnTo>
                    <a:pt x="125" y="107"/>
                  </a:lnTo>
                  <a:lnTo>
                    <a:pt x="125" y="107"/>
                  </a:lnTo>
                  <a:lnTo>
                    <a:pt x="125" y="109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7" y="110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5" y="112"/>
                  </a:lnTo>
                  <a:lnTo>
                    <a:pt x="123" y="110"/>
                  </a:lnTo>
                  <a:lnTo>
                    <a:pt x="122" y="110"/>
                  </a:lnTo>
                  <a:lnTo>
                    <a:pt x="122" y="110"/>
                  </a:lnTo>
                  <a:lnTo>
                    <a:pt x="117" y="109"/>
                  </a:lnTo>
                  <a:lnTo>
                    <a:pt x="116" y="109"/>
                  </a:lnTo>
                  <a:lnTo>
                    <a:pt x="116" y="107"/>
                  </a:lnTo>
                  <a:lnTo>
                    <a:pt x="114" y="107"/>
                  </a:lnTo>
                  <a:lnTo>
                    <a:pt x="112" y="106"/>
                  </a:lnTo>
                  <a:lnTo>
                    <a:pt x="111" y="106"/>
                  </a:lnTo>
                  <a:lnTo>
                    <a:pt x="109" y="104"/>
                  </a:lnTo>
                  <a:lnTo>
                    <a:pt x="106" y="104"/>
                  </a:lnTo>
                  <a:lnTo>
                    <a:pt x="103" y="104"/>
                  </a:lnTo>
                  <a:lnTo>
                    <a:pt x="103" y="104"/>
                  </a:lnTo>
                  <a:lnTo>
                    <a:pt x="101" y="104"/>
                  </a:lnTo>
                  <a:lnTo>
                    <a:pt x="100" y="106"/>
                  </a:lnTo>
                  <a:lnTo>
                    <a:pt x="100" y="107"/>
                  </a:lnTo>
                  <a:lnTo>
                    <a:pt x="98" y="107"/>
                  </a:lnTo>
                  <a:lnTo>
                    <a:pt x="97" y="106"/>
                  </a:lnTo>
                  <a:lnTo>
                    <a:pt x="97" y="106"/>
                  </a:lnTo>
                  <a:lnTo>
                    <a:pt x="95" y="106"/>
                  </a:lnTo>
                  <a:lnTo>
                    <a:pt x="94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0" y="106"/>
                  </a:lnTo>
                  <a:lnTo>
                    <a:pt x="90" y="106"/>
                  </a:lnTo>
                  <a:lnTo>
                    <a:pt x="89" y="106"/>
                  </a:lnTo>
                  <a:lnTo>
                    <a:pt x="89" y="107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4" y="109"/>
                  </a:lnTo>
                  <a:lnTo>
                    <a:pt x="84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7"/>
                  </a:lnTo>
                  <a:lnTo>
                    <a:pt x="82" y="107"/>
                  </a:lnTo>
                  <a:lnTo>
                    <a:pt x="82" y="106"/>
                  </a:lnTo>
                  <a:lnTo>
                    <a:pt x="82" y="106"/>
                  </a:lnTo>
                  <a:lnTo>
                    <a:pt x="81" y="106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79" y="104"/>
                  </a:lnTo>
                  <a:lnTo>
                    <a:pt x="79" y="103"/>
                  </a:lnTo>
                  <a:lnTo>
                    <a:pt x="78" y="101"/>
                  </a:lnTo>
                  <a:lnTo>
                    <a:pt x="78" y="101"/>
                  </a:lnTo>
                  <a:lnTo>
                    <a:pt x="78" y="103"/>
                  </a:lnTo>
                  <a:lnTo>
                    <a:pt x="76" y="103"/>
                  </a:lnTo>
                  <a:lnTo>
                    <a:pt x="75" y="103"/>
                  </a:lnTo>
                  <a:lnTo>
                    <a:pt x="73" y="106"/>
                  </a:lnTo>
                  <a:lnTo>
                    <a:pt x="71" y="106"/>
                  </a:lnTo>
                  <a:lnTo>
                    <a:pt x="71" y="104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1"/>
                  </a:lnTo>
                  <a:lnTo>
                    <a:pt x="65" y="98"/>
                  </a:lnTo>
                  <a:lnTo>
                    <a:pt x="65" y="98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6" y="95"/>
                  </a:lnTo>
                  <a:lnTo>
                    <a:pt x="54" y="95"/>
                  </a:lnTo>
                  <a:lnTo>
                    <a:pt x="54" y="93"/>
                  </a:lnTo>
                  <a:lnTo>
                    <a:pt x="53" y="93"/>
                  </a:lnTo>
                  <a:lnTo>
                    <a:pt x="53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1" y="88"/>
                  </a:lnTo>
                  <a:lnTo>
                    <a:pt x="49" y="88"/>
                  </a:lnTo>
                  <a:lnTo>
                    <a:pt x="48" y="88"/>
                  </a:lnTo>
                  <a:lnTo>
                    <a:pt x="45" y="87"/>
                  </a:lnTo>
                  <a:lnTo>
                    <a:pt x="41" y="85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1" y="87"/>
                  </a:lnTo>
                  <a:lnTo>
                    <a:pt x="43" y="88"/>
                  </a:lnTo>
                  <a:lnTo>
                    <a:pt x="43" y="90"/>
                  </a:lnTo>
                  <a:lnTo>
                    <a:pt x="41" y="90"/>
                  </a:lnTo>
                  <a:lnTo>
                    <a:pt x="40" y="90"/>
                  </a:lnTo>
                  <a:lnTo>
                    <a:pt x="40" y="91"/>
                  </a:lnTo>
                  <a:lnTo>
                    <a:pt x="38" y="91"/>
                  </a:lnTo>
                  <a:lnTo>
                    <a:pt x="38" y="91"/>
                  </a:lnTo>
                  <a:lnTo>
                    <a:pt x="37" y="91"/>
                  </a:lnTo>
                  <a:lnTo>
                    <a:pt x="37" y="91"/>
                  </a:lnTo>
                  <a:lnTo>
                    <a:pt x="35" y="88"/>
                  </a:lnTo>
                  <a:lnTo>
                    <a:pt x="34" y="87"/>
                  </a:lnTo>
                  <a:lnTo>
                    <a:pt x="34" y="87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0" y="85"/>
                  </a:lnTo>
                  <a:lnTo>
                    <a:pt x="32" y="85"/>
                  </a:lnTo>
                  <a:lnTo>
                    <a:pt x="32" y="85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2" y="82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7" y="82"/>
                  </a:lnTo>
                  <a:lnTo>
                    <a:pt x="27" y="80"/>
                  </a:lnTo>
                  <a:lnTo>
                    <a:pt x="27" y="80"/>
                  </a:lnTo>
                  <a:lnTo>
                    <a:pt x="26" y="80"/>
                  </a:lnTo>
                  <a:lnTo>
                    <a:pt x="24" y="80"/>
                  </a:lnTo>
                  <a:lnTo>
                    <a:pt x="23" y="79"/>
                  </a:lnTo>
                  <a:lnTo>
                    <a:pt x="21" y="79"/>
                  </a:lnTo>
                  <a:lnTo>
                    <a:pt x="19" y="79"/>
                  </a:lnTo>
                  <a:lnTo>
                    <a:pt x="19" y="79"/>
                  </a:lnTo>
                  <a:lnTo>
                    <a:pt x="18" y="77"/>
                  </a:lnTo>
                  <a:lnTo>
                    <a:pt x="18" y="77"/>
                  </a:lnTo>
                  <a:lnTo>
                    <a:pt x="18" y="76"/>
                  </a:lnTo>
                  <a:lnTo>
                    <a:pt x="15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3" y="69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2" y="66"/>
                  </a:lnTo>
                  <a:lnTo>
                    <a:pt x="10" y="65"/>
                  </a:lnTo>
                  <a:lnTo>
                    <a:pt x="10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47"/>
                  </a:lnTo>
                  <a:lnTo>
                    <a:pt x="8" y="46"/>
                  </a:lnTo>
                  <a:lnTo>
                    <a:pt x="7" y="43"/>
                  </a:lnTo>
                  <a:lnTo>
                    <a:pt x="2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6"/>
                  </a:lnTo>
                  <a:lnTo>
                    <a:pt x="4" y="36"/>
                  </a:lnTo>
                  <a:lnTo>
                    <a:pt x="5" y="35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4" y="25"/>
                  </a:lnTo>
                  <a:lnTo>
                    <a:pt x="4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21"/>
                  </a:lnTo>
                  <a:lnTo>
                    <a:pt x="7" y="21"/>
                  </a:lnTo>
                  <a:lnTo>
                    <a:pt x="4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5" y="17"/>
                  </a:lnTo>
                  <a:lnTo>
                    <a:pt x="10" y="16"/>
                  </a:lnTo>
                  <a:lnTo>
                    <a:pt x="18" y="14"/>
                  </a:lnTo>
                  <a:lnTo>
                    <a:pt x="27" y="11"/>
                  </a:lnTo>
                  <a:lnTo>
                    <a:pt x="29" y="11"/>
                  </a:lnTo>
                  <a:lnTo>
                    <a:pt x="30" y="11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4" y="8"/>
                  </a:lnTo>
                  <a:lnTo>
                    <a:pt x="37" y="5"/>
                  </a:lnTo>
                  <a:lnTo>
                    <a:pt x="41" y="5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54" y="0"/>
                  </a:lnTo>
                  <a:lnTo>
                    <a:pt x="59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8" name="Freeform 174">
              <a:extLst>
                <a:ext uri="{FF2B5EF4-FFF2-40B4-BE49-F238E27FC236}">
                  <a16:creationId xmlns:a16="http://schemas.microsoft.com/office/drawing/2014/main" id="{F4676DA9-9391-4666-991E-775CC2EA76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9" y="3330206"/>
              <a:ext cx="454169" cy="411286"/>
            </a:xfrm>
            <a:custGeom>
              <a:avLst/>
              <a:gdLst>
                <a:gd name="T0" fmla="*/ 210 w 233"/>
                <a:gd name="T1" fmla="*/ 3 h 211"/>
                <a:gd name="T2" fmla="*/ 218 w 233"/>
                <a:gd name="T3" fmla="*/ 9 h 211"/>
                <a:gd name="T4" fmla="*/ 219 w 233"/>
                <a:gd name="T5" fmla="*/ 17 h 211"/>
                <a:gd name="T6" fmla="*/ 227 w 233"/>
                <a:gd name="T7" fmla="*/ 22 h 211"/>
                <a:gd name="T8" fmla="*/ 233 w 233"/>
                <a:gd name="T9" fmla="*/ 33 h 211"/>
                <a:gd name="T10" fmla="*/ 225 w 233"/>
                <a:gd name="T11" fmla="*/ 37 h 211"/>
                <a:gd name="T12" fmla="*/ 207 w 233"/>
                <a:gd name="T13" fmla="*/ 39 h 211"/>
                <a:gd name="T14" fmla="*/ 189 w 233"/>
                <a:gd name="T15" fmla="*/ 39 h 211"/>
                <a:gd name="T16" fmla="*/ 189 w 233"/>
                <a:gd name="T17" fmla="*/ 47 h 211"/>
                <a:gd name="T18" fmla="*/ 192 w 233"/>
                <a:gd name="T19" fmla="*/ 52 h 211"/>
                <a:gd name="T20" fmla="*/ 192 w 233"/>
                <a:gd name="T21" fmla="*/ 58 h 211"/>
                <a:gd name="T22" fmla="*/ 194 w 233"/>
                <a:gd name="T23" fmla="*/ 66 h 211"/>
                <a:gd name="T24" fmla="*/ 199 w 233"/>
                <a:gd name="T25" fmla="*/ 69 h 211"/>
                <a:gd name="T26" fmla="*/ 208 w 233"/>
                <a:gd name="T27" fmla="*/ 77 h 211"/>
                <a:gd name="T28" fmla="*/ 197 w 233"/>
                <a:gd name="T29" fmla="*/ 86 h 211"/>
                <a:gd name="T30" fmla="*/ 197 w 233"/>
                <a:gd name="T31" fmla="*/ 99 h 211"/>
                <a:gd name="T32" fmla="*/ 189 w 233"/>
                <a:gd name="T33" fmla="*/ 110 h 211"/>
                <a:gd name="T34" fmla="*/ 177 w 233"/>
                <a:gd name="T35" fmla="*/ 124 h 211"/>
                <a:gd name="T36" fmla="*/ 159 w 233"/>
                <a:gd name="T37" fmla="*/ 141 h 211"/>
                <a:gd name="T38" fmla="*/ 142 w 233"/>
                <a:gd name="T39" fmla="*/ 149 h 211"/>
                <a:gd name="T40" fmla="*/ 134 w 233"/>
                <a:gd name="T41" fmla="*/ 146 h 211"/>
                <a:gd name="T42" fmla="*/ 125 w 233"/>
                <a:gd name="T43" fmla="*/ 160 h 211"/>
                <a:gd name="T44" fmla="*/ 134 w 233"/>
                <a:gd name="T45" fmla="*/ 168 h 211"/>
                <a:gd name="T46" fmla="*/ 139 w 233"/>
                <a:gd name="T47" fmla="*/ 181 h 211"/>
                <a:gd name="T48" fmla="*/ 145 w 233"/>
                <a:gd name="T49" fmla="*/ 190 h 211"/>
                <a:gd name="T50" fmla="*/ 147 w 233"/>
                <a:gd name="T51" fmla="*/ 200 h 211"/>
                <a:gd name="T52" fmla="*/ 142 w 233"/>
                <a:gd name="T53" fmla="*/ 203 h 211"/>
                <a:gd name="T54" fmla="*/ 132 w 233"/>
                <a:gd name="T55" fmla="*/ 203 h 211"/>
                <a:gd name="T56" fmla="*/ 118 w 233"/>
                <a:gd name="T57" fmla="*/ 201 h 211"/>
                <a:gd name="T58" fmla="*/ 113 w 233"/>
                <a:gd name="T59" fmla="*/ 203 h 211"/>
                <a:gd name="T60" fmla="*/ 104 w 233"/>
                <a:gd name="T61" fmla="*/ 211 h 211"/>
                <a:gd name="T62" fmla="*/ 98 w 233"/>
                <a:gd name="T63" fmla="*/ 207 h 211"/>
                <a:gd name="T64" fmla="*/ 93 w 233"/>
                <a:gd name="T65" fmla="*/ 201 h 211"/>
                <a:gd name="T66" fmla="*/ 80 w 233"/>
                <a:gd name="T67" fmla="*/ 182 h 211"/>
                <a:gd name="T68" fmla="*/ 79 w 233"/>
                <a:gd name="T69" fmla="*/ 184 h 211"/>
                <a:gd name="T70" fmla="*/ 54 w 233"/>
                <a:gd name="T71" fmla="*/ 187 h 211"/>
                <a:gd name="T72" fmla="*/ 38 w 233"/>
                <a:gd name="T73" fmla="*/ 187 h 211"/>
                <a:gd name="T74" fmla="*/ 19 w 233"/>
                <a:gd name="T75" fmla="*/ 189 h 211"/>
                <a:gd name="T76" fmla="*/ 11 w 233"/>
                <a:gd name="T77" fmla="*/ 182 h 211"/>
                <a:gd name="T78" fmla="*/ 14 w 233"/>
                <a:gd name="T79" fmla="*/ 171 h 211"/>
                <a:gd name="T80" fmla="*/ 25 w 233"/>
                <a:gd name="T81" fmla="*/ 167 h 211"/>
                <a:gd name="T82" fmla="*/ 33 w 233"/>
                <a:gd name="T83" fmla="*/ 160 h 211"/>
                <a:gd name="T84" fmla="*/ 27 w 233"/>
                <a:gd name="T85" fmla="*/ 157 h 211"/>
                <a:gd name="T86" fmla="*/ 27 w 233"/>
                <a:gd name="T87" fmla="*/ 141 h 211"/>
                <a:gd name="T88" fmla="*/ 13 w 233"/>
                <a:gd name="T89" fmla="*/ 135 h 211"/>
                <a:gd name="T90" fmla="*/ 0 w 233"/>
                <a:gd name="T91" fmla="*/ 116 h 211"/>
                <a:gd name="T92" fmla="*/ 47 w 233"/>
                <a:gd name="T93" fmla="*/ 122 h 211"/>
                <a:gd name="T94" fmla="*/ 61 w 233"/>
                <a:gd name="T95" fmla="*/ 119 h 211"/>
                <a:gd name="T96" fmla="*/ 77 w 233"/>
                <a:gd name="T97" fmla="*/ 111 h 211"/>
                <a:gd name="T98" fmla="*/ 82 w 233"/>
                <a:gd name="T99" fmla="*/ 97 h 211"/>
                <a:gd name="T100" fmla="*/ 96 w 233"/>
                <a:gd name="T101" fmla="*/ 92 h 211"/>
                <a:gd name="T102" fmla="*/ 102 w 233"/>
                <a:gd name="T103" fmla="*/ 86 h 211"/>
                <a:gd name="T104" fmla="*/ 113 w 233"/>
                <a:gd name="T105" fmla="*/ 86 h 211"/>
                <a:gd name="T106" fmla="*/ 121 w 233"/>
                <a:gd name="T107" fmla="*/ 74 h 211"/>
                <a:gd name="T108" fmla="*/ 132 w 233"/>
                <a:gd name="T109" fmla="*/ 63 h 211"/>
                <a:gd name="T110" fmla="*/ 136 w 233"/>
                <a:gd name="T111" fmla="*/ 50 h 211"/>
                <a:gd name="T112" fmla="*/ 148 w 233"/>
                <a:gd name="T113" fmla="*/ 44 h 211"/>
                <a:gd name="T114" fmla="*/ 151 w 233"/>
                <a:gd name="T115" fmla="*/ 34 h 211"/>
                <a:gd name="T116" fmla="*/ 154 w 233"/>
                <a:gd name="T117" fmla="*/ 28 h 211"/>
                <a:gd name="T118" fmla="*/ 151 w 233"/>
                <a:gd name="T119" fmla="*/ 18 h 211"/>
                <a:gd name="T120" fmla="*/ 158 w 233"/>
                <a:gd name="T121" fmla="*/ 11 h 211"/>
                <a:gd name="T122" fmla="*/ 170 w 233"/>
                <a:gd name="T123" fmla="*/ 3 h 211"/>
                <a:gd name="T124" fmla="*/ 191 w 233"/>
                <a:gd name="T12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3" h="211">
                  <a:moveTo>
                    <a:pt x="199" y="0"/>
                  </a:moveTo>
                  <a:lnTo>
                    <a:pt x="200" y="0"/>
                  </a:lnTo>
                  <a:lnTo>
                    <a:pt x="200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7" y="1"/>
                  </a:lnTo>
                  <a:lnTo>
                    <a:pt x="210" y="3"/>
                  </a:lnTo>
                  <a:lnTo>
                    <a:pt x="210" y="3"/>
                  </a:lnTo>
                  <a:lnTo>
                    <a:pt x="210" y="4"/>
                  </a:lnTo>
                  <a:lnTo>
                    <a:pt x="211" y="6"/>
                  </a:lnTo>
                  <a:lnTo>
                    <a:pt x="213" y="4"/>
                  </a:lnTo>
                  <a:lnTo>
                    <a:pt x="213" y="4"/>
                  </a:lnTo>
                  <a:lnTo>
                    <a:pt x="214" y="6"/>
                  </a:lnTo>
                  <a:lnTo>
                    <a:pt x="216" y="6"/>
                  </a:lnTo>
                  <a:lnTo>
                    <a:pt x="216" y="7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8" y="14"/>
                  </a:lnTo>
                  <a:lnTo>
                    <a:pt x="218" y="15"/>
                  </a:lnTo>
                  <a:lnTo>
                    <a:pt x="218" y="15"/>
                  </a:lnTo>
                  <a:lnTo>
                    <a:pt x="218" y="17"/>
                  </a:lnTo>
                  <a:lnTo>
                    <a:pt x="218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8"/>
                  </a:lnTo>
                  <a:lnTo>
                    <a:pt x="221" y="20"/>
                  </a:lnTo>
                  <a:lnTo>
                    <a:pt x="221" y="20"/>
                  </a:lnTo>
                  <a:lnTo>
                    <a:pt x="222" y="20"/>
                  </a:lnTo>
                  <a:lnTo>
                    <a:pt x="224" y="20"/>
                  </a:lnTo>
                  <a:lnTo>
                    <a:pt x="225" y="18"/>
                  </a:lnTo>
                  <a:lnTo>
                    <a:pt x="227" y="18"/>
                  </a:lnTo>
                  <a:lnTo>
                    <a:pt x="227" y="20"/>
                  </a:lnTo>
                  <a:lnTo>
                    <a:pt x="227" y="22"/>
                  </a:lnTo>
                  <a:lnTo>
                    <a:pt x="229" y="22"/>
                  </a:lnTo>
                  <a:lnTo>
                    <a:pt x="230" y="23"/>
                  </a:lnTo>
                  <a:lnTo>
                    <a:pt x="230" y="25"/>
                  </a:lnTo>
                  <a:lnTo>
                    <a:pt x="232" y="26"/>
                  </a:lnTo>
                  <a:lnTo>
                    <a:pt x="232" y="28"/>
                  </a:lnTo>
                  <a:lnTo>
                    <a:pt x="233" y="29"/>
                  </a:lnTo>
                  <a:lnTo>
                    <a:pt x="233" y="29"/>
                  </a:lnTo>
                  <a:lnTo>
                    <a:pt x="233" y="31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2" y="34"/>
                  </a:lnTo>
                  <a:lnTo>
                    <a:pt x="230" y="36"/>
                  </a:lnTo>
                  <a:lnTo>
                    <a:pt x="229" y="36"/>
                  </a:lnTo>
                  <a:lnTo>
                    <a:pt x="229" y="36"/>
                  </a:lnTo>
                  <a:lnTo>
                    <a:pt x="229" y="37"/>
                  </a:lnTo>
                  <a:lnTo>
                    <a:pt x="227" y="37"/>
                  </a:lnTo>
                  <a:lnTo>
                    <a:pt x="225" y="37"/>
                  </a:lnTo>
                  <a:lnTo>
                    <a:pt x="225" y="37"/>
                  </a:lnTo>
                  <a:lnTo>
                    <a:pt x="221" y="39"/>
                  </a:lnTo>
                  <a:lnTo>
                    <a:pt x="219" y="39"/>
                  </a:lnTo>
                  <a:lnTo>
                    <a:pt x="218" y="39"/>
                  </a:lnTo>
                  <a:lnTo>
                    <a:pt x="216" y="40"/>
                  </a:lnTo>
                  <a:lnTo>
                    <a:pt x="214" y="42"/>
                  </a:lnTo>
                  <a:lnTo>
                    <a:pt x="213" y="42"/>
                  </a:lnTo>
                  <a:lnTo>
                    <a:pt x="211" y="40"/>
                  </a:lnTo>
                  <a:lnTo>
                    <a:pt x="208" y="40"/>
                  </a:lnTo>
                  <a:lnTo>
                    <a:pt x="207" y="39"/>
                  </a:lnTo>
                  <a:lnTo>
                    <a:pt x="205" y="39"/>
                  </a:lnTo>
                  <a:lnTo>
                    <a:pt x="203" y="39"/>
                  </a:lnTo>
                  <a:lnTo>
                    <a:pt x="200" y="39"/>
                  </a:lnTo>
                  <a:lnTo>
                    <a:pt x="199" y="37"/>
                  </a:lnTo>
                  <a:lnTo>
                    <a:pt x="197" y="37"/>
                  </a:lnTo>
                  <a:lnTo>
                    <a:pt x="194" y="37"/>
                  </a:lnTo>
                  <a:lnTo>
                    <a:pt x="192" y="37"/>
                  </a:lnTo>
                  <a:lnTo>
                    <a:pt x="191" y="39"/>
                  </a:lnTo>
                  <a:lnTo>
                    <a:pt x="189" y="39"/>
                  </a:lnTo>
                  <a:lnTo>
                    <a:pt x="188" y="40"/>
                  </a:lnTo>
                  <a:lnTo>
                    <a:pt x="188" y="42"/>
                  </a:lnTo>
                  <a:lnTo>
                    <a:pt x="186" y="42"/>
                  </a:lnTo>
                  <a:lnTo>
                    <a:pt x="186" y="44"/>
                  </a:lnTo>
                  <a:lnTo>
                    <a:pt x="186" y="44"/>
                  </a:lnTo>
                  <a:lnTo>
                    <a:pt x="189" y="45"/>
                  </a:lnTo>
                  <a:lnTo>
                    <a:pt x="189" y="45"/>
                  </a:lnTo>
                  <a:lnTo>
                    <a:pt x="189" y="47"/>
                  </a:lnTo>
                  <a:lnTo>
                    <a:pt x="189" y="47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9" y="50"/>
                  </a:lnTo>
                  <a:lnTo>
                    <a:pt x="191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2"/>
                  </a:lnTo>
                  <a:lnTo>
                    <a:pt x="191" y="52"/>
                  </a:lnTo>
                  <a:lnTo>
                    <a:pt x="189" y="53"/>
                  </a:lnTo>
                  <a:lnTo>
                    <a:pt x="189" y="55"/>
                  </a:lnTo>
                  <a:lnTo>
                    <a:pt x="189" y="55"/>
                  </a:lnTo>
                  <a:lnTo>
                    <a:pt x="189" y="56"/>
                  </a:lnTo>
                  <a:lnTo>
                    <a:pt x="191" y="56"/>
                  </a:lnTo>
                  <a:lnTo>
                    <a:pt x="191" y="56"/>
                  </a:lnTo>
                  <a:lnTo>
                    <a:pt x="192" y="58"/>
                  </a:lnTo>
                  <a:lnTo>
                    <a:pt x="192" y="58"/>
                  </a:lnTo>
                  <a:lnTo>
                    <a:pt x="191" y="59"/>
                  </a:lnTo>
                  <a:lnTo>
                    <a:pt x="191" y="61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91" y="64"/>
                  </a:lnTo>
                  <a:lnTo>
                    <a:pt x="191" y="64"/>
                  </a:lnTo>
                  <a:lnTo>
                    <a:pt x="192" y="66"/>
                  </a:lnTo>
                  <a:lnTo>
                    <a:pt x="194" y="66"/>
                  </a:lnTo>
                  <a:lnTo>
                    <a:pt x="194" y="66"/>
                  </a:lnTo>
                  <a:lnTo>
                    <a:pt x="194" y="67"/>
                  </a:lnTo>
                  <a:lnTo>
                    <a:pt x="194" y="67"/>
                  </a:lnTo>
                  <a:lnTo>
                    <a:pt x="194" y="69"/>
                  </a:lnTo>
                  <a:lnTo>
                    <a:pt x="194" y="69"/>
                  </a:lnTo>
                  <a:lnTo>
                    <a:pt x="197" y="69"/>
                  </a:lnTo>
                  <a:lnTo>
                    <a:pt x="199" y="70"/>
                  </a:lnTo>
                  <a:lnTo>
                    <a:pt x="199" y="69"/>
                  </a:lnTo>
                  <a:lnTo>
                    <a:pt x="199" y="69"/>
                  </a:lnTo>
                  <a:lnTo>
                    <a:pt x="199" y="72"/>
                  </a:lnTo>
                  <a:lnTo>
                    <a:pt x="199" y="74"/>
                  </a:lnTo>
                  <a:lnTo>
                    <a:pt x="199" y="74"/>
                  </a:lnTo>
                  <a:lnTo>
                    <a:pt x="200" y="75"/>
                  </a:lnTo>
                  <a:lnTo>
                    <a:pt x="203" y="74"/>
                  </a:lnTo>
                  <a:lnTo>
                    <a:pt x="205" y="75"/>
                  </a:lnTo>
                  <a:lnTo>
                    <a:pt x="208" y="75"/>
                  </a:lnTo>
                  <a:lnTo>
                    <a:pt x="208" y="77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8" y="80"/>
                  </a:lnTo>
                  <a:lnTo>
                    <a:pt x="207" y="80"/>
                  </a:lnTo>
                  <a:lnTo>
                    <a:pt x="205" y="80"/>
                  </a:lnTo>
                  <a:lnTo>
                    <a:pt x="200" y="83"/>
                  </a:lnTo>
                  <a:lnTo>
                    <a:pt x="199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6"/>
                  </a:lnTo>
                  <a:lnTo>
                    <a:pt x="199" y="89"/>
                  </a:lnTo>
                  <a:lnTo>
                    <a:pt x="199" y="91"/>
                  </a:lnTo>
                  <a:lnTo>
                    <a:pt x="197" y="94"/>
                  </a:lnTo>
                  <a:lnTo>
                    <a:pt x="197" y="94"/>
                  </a:lnTo>
                  <a:lnTo>
                    <a:pt x="197" y="96"/>
                  </a:lnTo>
                  <a:lnTo>
                    <a:pt x="199" y="96"/>
                  </a:lnTo>
                  <a:lnTo>
                    <a:pt x="199" y="97"/>
                  </a:lnTo>
                  <a:lnTo>
                    <a:pt x="199" y="97"/>
                  </a:lnTo>
                  <a:lnTo>
                    <a:pt x="197" y="99"/>
                  </a:lnTo>
                  <a:lnTo>
                    <a:pt x="195" y="99"/>
                  </a:lnTo>
                  <a:lnTo>
                    <a:pt x="194" y="99"/>
                  </a:lnTo>
                  <a:lnTo>
                    <a:pt x="192" y="102"/>
                  </a:lnTo>
                  <a:lnTo>
                    <a:pt x="189" y="105"/>
                  </a:lnTo>
                  <a:lnTo>
                    <a:pt x="188" y="107"/>
                  </a:lnTo>
                  <a:lnTo>
                    <a:pt x="188" y="107"/>
                  </a:lnTo>
                  <a:lnTo>
                    <a:pt x="188" y="108"/>
                  </a:lnTo>
                  <a:lnTo>
                    <a:pt x="189" y="108"/>
                  </a:lnTo>
                  <a:lnTo>
                    <a:pt x="189" y="110"/>
                  </a:lnTo>
                  <a:lnTo>
                    <a:pt x="188" y="111"/>
                  </a:lnTo>
                  <a:lnTo>
                    <a:pt x="186" y="111"/>
                  </a:lnTo>
                  <a:lnTo>
                    <a:pt x="184" y="113"/>
                  </a:lnTo>
                  <a:lnTo>
                    <a:pt x="181" y="115"/>
                  </a:lnTo>
                  <a:lnTo>
                    <a:pt x="181" y="115"/>
                  </a:lnTo>
                  <a:lnTo>
                    <a:pt x="180" y="118"/>
                  </a:lnTo>
                  <a:lnTo>
                    <a:pt x="178" y="119"/>
                  </a:lnTo>
                  <a:lnTo>
                    <a:pt x="178" y="121"/>
                  </a:lnTo>
                  <a:lnTo>
                    <a:pt x="177" y="124"/>
                  </a:lnTo>
                  <a:lnTo>
                    <a:pt x="175" y="127"/>
                  </a:lnTo>
                  <a:lnTo>
                    <a:pt x="173" y="129"/>
                  </a:lnTo>
                  <a:lnTo>
                    <a:pt x="170" y="130"/>
                  </a:lnTo>
                  <a:lnTo>
                    <a:pt x="166" y="133"/>
                  </a:lnTo>
                  <a:lnTo>
                    <a:pt x="166" y="133"/>
                  </a:lnTo>
                  <a:lnTo>
                    <a:pt x="164" y="137"/>
                  </a:lnTo>
                  <a:lnTo>
                    <a:pt x="164" y="138"/>
                  </a:lnTo>
                  <a:lnTo>
                    <a:pt x="162" y="140"/>
                  </a:lnTo>
                  <a:lnTo>
                    <a:pt x="159" y="141"/>
                  </a:lnTo>
                  <a:lnTo>
                    <a:pt x="159" y="144"/>
                  </a:lnTo>
                  <a:lnTo>
                    <a:pt x="159" y="146"/>
                  </a:lnTo>
                  <a:lnTo>
                    <a:pt x="156" y="146"/>
                  </a:lnTo>
                  <a:lnTo>
                    <a:pt x="154" y="146"/>
                  </a:lnTo>
                  <a:lnTo>
                    <a:pt x="150" y="148"/>
                  </a:lnTo>
                  <a:lnTo>
                    <a:pt x="148" y="148"/>
                  </a:lnTo>
                  <a:lnTo>
                    <a:pt x="145" y="149"/>
                  </a:lnTo>
                  <a:lnTo>
                    <a:pt x="143" y="149"/>
                  </a:lnTo>
                  <a:lnTo>
                    <a:pt x="142" y="149"/>
                  </a:lnTo>
                  <a:lnTo>
                    <a:pt x="142" y="148"/>
                  </a:lnTo>
                  <a:lnTo>
                    <a:pt x="140" y="148"/>
                  </a:lnTo>
                  <a:lnTo>
                    <a:pt x="140" y="146"/>
                  </a:lnTo>
                  <a:lnTo>
                    <a:pt x="140" y="144"/>
                  </a:lnTo>
                  <a:lnTo>
                    <a:pt x="139" y="144"/>
                  </a:lnTo>
                  <a:lnTo>
                    <a:pt x="137" y="144"/>
                  </a:lnTo>
                  <a:lnTo>
                    <a:pt x="136" y="144"/>
                  </a:lnTo>
                  <a:lnTo>
                    <a:pt x="136" y="146"/>
                  </a:lnTo>
                  <a:lnTo>
                    <a:pt x="134" y="146"/>
                  </a:lnTo>
                  <a:lnTo>
                    <a:pt x="134" y="148"/>
                  </a:lnTo>
                  <a:lnTo>
                    <a:pt x="132" y="149"/>
                  </a:lnTo>
                  <a:lnTo>
                    <a:pt x="131" y="152"/>
                  </a:lnTo>
                  <a:lnTo>
                    <a:pt x="128" y="155"/>
                  </a:lnTo>
                  <a:lnTo>
                    <a:pt x="126" y="155"/>
                  </a:lnTo>
                  <a:lnTo>
                    <a:pt x="126" y="157"/>
                  </a:lnTo>
                  <a:lnTo>
                    <a:pt x="126" y="157"/>
                  </a:lnTo>
                  <a:lnTo>
                    <a:pt x="125" y="159"/>
                  </a:lnTo>
                  <a:lnTo>
                    <a:pt x="125" y="160"/>
                  </a:lnTo>
                  <a:lnTo>
                    <a:pt x="125" y="163"/>
                  </a:lnTo>
                  <a:lnTo>
                    <a:pt x="125" y="163"/>
                  </a:lnTo>
                  <a:lnTo>
                    <a:pt x="125" y="165"/>
                  </a:lnTo>
                  <a:lnTo>
                    <a:pt x="126" y="165"/>
                  </a:lnTo>
                  <a:lnTo>
                    <a:pt x="128" y="167"/>
                  </a:lnTo>
                  <a:lnTo>
                    <a:pt x="131" y="167"/>
                  </a:lnTo>
                  <a:lnTo>
                    <a:pt x="132" y="167"/>
                  </a:lnTo>
                  <a:lnTo>
                    <a:pt x="134" y="167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2" y="174"/>
                  </a:lnTo>
                  <a:lnTo>
                    <a:pt x="132" y="176"/>
                  </a:lnTo>
                  <a:lnTo>
                    <a:pt x="132" y="178"/>
                  </a:lnTo>
                  <a:lnTo>
                    <a:pt x="136" y="181"/>
                  </a:lnTo>
                  <a:lnTo>
                    <a:pt x="137" y="181"/>
                  </a:lnTo>
                  <a:lnTo>
                    <a:pt x="139" y="181"/>
                  </a:lnTo>
                  <a:lnTo>
                    <a:pt x="139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4"/>
                  </a:lnTo>
                  <a:lnTo>
                    <a:pt x="142" y="185"/>
                  </a:lnTo>
                  <a:lnTo>
                    <a:pt x="143" y="189"/>
                  </a:lnTo>
                  <a:lnTo>
                    <a:pt x="145" y="190"/>
                  </a:lnTo>
                  <a:lnTo>
                    <a:pt x="145" y="193"/>
                  </a:lnTo>
                  <a:lnTo>
                    <a:pt x="147" y="195"/>
                  </a:lnTo>
                  <a:lnTo>
                    <a:pt x="147" y="196"/>
                  </a:lnTo>
                  <a:lnTo>
                    <a:pt x="147" y="196"/>
                  </a:lnTo>
                  <a:lnTo>
                    <a:pt x="145" y="196"/>
                  </a:lnTo>
                  <a:lnTo>
                    <a:pt x="145" y="198"/>
                  </a:lnTo>
                  <a:lnTo>
                    <a:pt x="147" y="198"/>
                  </a:lnTo>
                  <a:lnTo>
                    <a:pt x="145" y="198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1"/>
                  </a:lnTo>
                  <a:lnTo>
                    <a:pt x="145" y="201"/>
                  </a:lnTo>
                  <a:lnTo>
                    <a:pt x="145" y="201"/>
                  </a:lnTo>
                  <a:lnTo>
                    <a:pt x="143" y="203"/>
                  </a:lnTo>
                  <a:lnTo>
                    <a:pt x="143" y="203"/>
                  </a:lnTo>
                  <a:lnTo>
                    <a:pt x="142" y="203"/>
                  </a:lnTo>
                  <a:lnTo>
                    <a:pt x="142" y="203"/>
                  </a:lnTo>
                  <a:lnTo>
                    <a:pt x="140" y="201"/>
                  </a:lnTo>
                  <a:lnTo>
                    <a:pt x="140" y="201"/>
                  </a:lnTo>
                  <a:lnTo>
                    <a:pt x="140" y="200"/>
                  </a:lnTo>
                  <a:lnTo>
                    <a:pt x="140" y="200"/>
                  </a:lnTo>
                  <a:lnTo>
                    <a:pt x="139" y="200"/>
                  </a:lnTo>
                  <a:lnTo>
                    <a:pt x="136" y="201"/>
                  </a:lnTo>
                  <a:lnTo>
                    <a:pt x="132" y="201"/>
                  </a:lnTo>
                  <a:lnTo>
                    <a:pt x="132" y="203"/>
                  </a:lnTo>
                  <a:lnTo>
                    <a:pt x="132" y="203"/>
                  </a:lnTo>
                  <a:lnTo>
                    <a:pt x="131" y="204"/>
                  </a:lnTo>
                  <a:lnTo>
                    <a:pt x="129" y="204"/>
                  </a:lnTo>
                  <a:lnTo>
                    <a:pt x="128" y="204"/>
                  </a:lnTo>
                  <a:lnTo>
                    <a:pt x="126" y="203"/>
                  </a:lnTo>
                  <a:lnTo>
                    <a:pt x="125" y="203"/>
                  </a:lnTo>
                  <a:lnTo>
                    <a:pt x="123" y="203"/>
                  </a:lnTo>
                  <a:lnTo>
                    <a:pt x="121" y="203"/>
                  </a:lnTo>
                  <a:lnTo>
                    <a:pt x="118" y="203"/>
                  </a:lnTo>
                  <a:lnTo>
                    <a:pt x="118" y="201"/>
                  </a:lnTo>
                  <a:lnTo>
                    <a:pt x="117" y="203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5" y="203"/>
                  </a:lnTo>
                  <a:lnTo>
                    <a:pt x="115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3"/>
                  </a:lnTo>
                  <a:lnTo>
                    <a:pt x="113" y="207"/>
                  </a:lnTo>
                  <a:lnTo>
                    <a:pt x="112" y="207"/>
                  </a:lnTo>
                  <a:lnTo>
                    <a:pt x="110" y="207"/>
                  </a:lnTo>
                  <a:lnTo>
                    <a:pt x="109" y="207"/>
                  </a:lnTo>
                  <a:lnTo>
                    <a:pt x="107" y="207"/>
                  </a:lnTo>
                  <a:lnTo>
                    <a:pt x="106" y="207"/>
                  </a:lnTo>
                  <a:lnTo>
                    <a:pt x="106" y="209"/>
                  </a:lnTo>
                  <a:lnTo>
                    <a:pt x="106" y="209"/>
                  </a:lnTo>
                  <a:lnTo>
                    <a:pt x="104" y="211"/>
                  </a:lnTo>
                  <a:lnTo>
                    <a:pt x="104" y="209"/>
                  </a:lnTo>
                  <a:lnTo>
                    <a:pt x="104" y="209"/>
                  </a:lnTo>
                  <a:lnTo>
                    <a:pt x="102" y="209"/>
                  </a:lnTo>
                  <a:lnTo>
                    <a:pt x="102" y="209"/>
                  </a:lnTo>
                  <a:lnTo>
                    <a:pt x="101" y="207"/>
                  </a:lnTo>
                  <a:lnTo>
                    <a:pt x="101" y="209"/>
                  </a:lnTo>
                  <a:lnTo>
                    <a:pt x="98" y="209"/>
                  </a:lnTo>
                  <a:lnTo>
                    <a:pt x="98" y="207"/>
                  </a:lnTo>
                  <a:lnTo>
                    <a:pt x="98" y="207"/>
                  </a:lnTo>
                  <a:lnTo>
                    <a:pt x="96" y="207"/>
                  </a:lnTo>
                  <a:lnTo>
                    <a:pt x="96" y="207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3" y="204"/>
                  </a:lnTo>
                  <a:lnTo>
                    <a:pt x="93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1" y="195"/>
                  </a:lnTo>
                  <a:lnTo>
                    <a:pt x="90" y="195"/>
                  </a:lnTo>
                  <a:lnTo>
                    <a:pt x="84" y="193"/>
                  </a:lnTo>
                  <a:lnTo>
                    <a:pt x="84" y="192"/>
                  </a:lnTo>
                  <a:lnTo>
                    <a:pt x="84" y="189"/>
                  </a:lnTo>
                  <a:lnTo>
                    <a:pt x="84" y="187"/>
                  </a:lnTo>
                  <a:lnTo>
                    <a:pt x="82" y="185"/>
                  </a:lnTo>
                  <a:lnTo>
                    <a:pt x="82" y="184"/>
                  </a:lnTo>
                  <a:lnTo>
                    <a:pt x="80" y="182"/>
                  </a:lnTo>
                  <a:lnTo>
                    <a:pt x="79" y="182"/>
                  </a:lnTo>
                  <a:lnTo>
                    <a:pt x="77" y="182"/>
                  </a:lnTo>
                  <a:lnTo>
                    <a:pt x="76" y="182"/>
                  </a:lnTo>
                  <a:lnTo>
                    <a:pt x="76" y="184"/>
                  </a:lnTo>
                  <a:lnTo>
                    <a:pt x="79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79" y="184"/>
                  </a:lnTo>
                  <a:lnTo>
                    <a:pt x="77" y="184"/>
                  </a:lnTo>
                  <a:lnTo>
                    <a:pt x="72" y="184"/>
                  </a:lnTo>
                  <a:lnTo>
                    <a:pt x="69" y="185"/>
                  </a:lnTo>
                  <a:lnTo>
                    <a:pt x="65" y="185"/>
                  </a:lnTo>
                  <a:lnTo>
                    <a:pt x="60" y="185"/>
                  </a:lnTo>
                  <a:lnTo>
                    <a:pt x="57" y="187"/>
                  </a:lnTo>
                  <a:lnTo>
                    <a:pt x="55" y="189"/>
                  </a:lnTo>
                  <a:lnTo>
                    <a:pt x="54" y="189"/>
                  </a:lnTo>
                  <a:lnTo>
                    <a:pt x="54" y="187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6" y="185"/>
                  </a:lnTo>
                  <a:lnTo>
                    <a:pt x="44" y="185"/>
                  </a:lnTo>
                  <a:lnTo>
                    <a:pt x="44" y="185"/>
                  </a:lnTo>
                  <a:lnTo>
                    <a:pt x="41" y="185"/>
                  </a:lnTo>
                  <a:lnTo>
                    <a:pt x="38" y="185"/>
                  </a:lnTo>
                  <a:lnTo>
                    <a:pt x="38" y="187"/>
                  </a:lnTo>
                  <a:lnTo>
                    <a:pt x="38" y="187"/>
                  </a:lnTo>
                  <a:lnTo>
                    <a:pt x="35" y="187"/>
                  </a:lnTo>
                  <a:lnTo>
                    <a:pt x="33" y="187"/>
                  </a:lnTo>
                  <a:lnTo>
                    <a:pt x="30" y="187"/>
                  </a:lnTo>
                  <a:lnTo>
                    <a:pt x="25" y="187"/>
                  </a:lnTo>
                  <a:lnTo>
                    <a:pt x="24" y="187"/>
                  </a:lnTo>
                  <a:lnTo>
                    <a:pt x="22" y="189"/>
                  </a:lnTo>
                  <a:lnTo>
                    <a:pt x="22" y="189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9" y="187"/>
                  </a:lnTo>
                  <a:lnTo>
                    <a:pt x="19" y="187"/>
                  </a:lnTo>
                  <a:lnTo>
                    <a:pt x="17" y="189"/>
                  </a:lnTo>
                  <a:lnTo>
                    <a:pt x="14" y="189"/>
                  </a:lnTo>
                  <a:lnTo>
                    <a:pt x="13" y="189"/>
                  </a:lnTo>
                  <a:lnTo>
                    <a:pt x="9" y="189"/>
                  </a:lnTo>
                  <a:lnTo>
                    <a:pt x="9" y="189"/>
                  </a:lnTo>
                  <a:lnTo>
                    <a:pt x="11" y="187"/>
                  </a:lnTo>
                  <a:lnTo>
                    <a:pt x="11" y="182"/>
                  </a:lnTo>
                  <a:lnTo>
                    <a:pt x="11" y="181"/>
                  </a:lnTo>
                  <a:lnTo>
                    <a:pt x="11" y="179"/>
                  </a:lnTo>
                  <a:lnTo>
                    <a:pt x="11" y="179"/>
                  </a:lnTo>
                  <a:lnTo>
                    <a:pt x="13" y="179"/>
                  </a:lnTo>
                  <a:lnTo>
                    <a:pt x="13" y="178"/>
                  </a:lnTo>
                  <a:lnTo>
                    <a:pt x="13" y="176"/>
                  </a:lnTo>
                  <a:lnTo>
                    <a:pt x="13" y="173"/>
                  </a:lnTo>
                  <a:lnTo>
                    <a:pt x="14" y="173"/>
                  </a:lnTo>
                  <a:lnTo>
                    <a:pt x="14" y="171"/>
                  </a:lnTo>
                  <a:lnTo>
                    <a:pt x="17" y="171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5" y="167"/>
                  </a:lnTo>
                  <a:lnTo>
                    <a:pt x="27" y="167"/>
                  </a:lnTo>
                  <a:lnTo>
                    <a:pt x="27" y="165"/>
                  </a:lnTo>
                  <a:lnTo>
                    <a:pt x="31" y="167"/>
                  </a:lnTo>
                  <a:lnTo>
                    <a:pt x="33" y="165"/>
                  </a:lnTo>
                  <a:lnTo>
                    <a:pt x="33" y="165"/>
                  </a:lnTo>
                  <a:lnTo>
                    <a:pt x="33" y="163"/>
                  </a:lnTo>
                  <a:lnTo>
                    <a:pt x="35" y="162"/>
                  </a:lnTo>
                  <a:lnTo>
                    <a:pt x="35" y="162"/>
                  </a:lnTo>
                  <a:lnTo>
                    <a:pt x="33" y="160"/>
                  </a:lnTo>
                  <a:lnTo>
                    <a:pt x="35" y="159"/>
                  </a:lnTo>
                  <a:lnTo>
                    <a:pt x="35" y="159"/>
                  </a:lnTo>
                  <a:lnTo>
                    <a:pt x="35" y="157"/>
                  </a:lnTo>
                  <a:lnTo>
                    <a:pt x="35" y="157"/>
                  </a:lnTo>
                  <a:lnTo>
                    <a:pt x="33" y="157"/>
                  </a:lnTo>
                  <a:lnTo>
                    <a:pt x="33" y="157"/>
                  </a:lnTo>
                  <a:lnTo>
                    <a:pt x="30" y="157"/>
                  </a:lnTo>
                  <a:lnTo>
                    <a:pt x="28" y="157"/>
                  </a:lnTo>
                  <a:lnTo>
                    <a:pt x="27" y="157"/>
                  </a:lnTo>
                  <a:lnTo>
                    <a:pt x="27" y="155"/>
                  </a:lnTo>
                  <a:lnTo>
                    <a:pt x="27" y="155"/>
                  </a:lnTo>
                  <a:lnTo>
                    <a:pt x="27" y="154"/>
                  </a:lnTo>
                  <a:lnTo>
                    <a:pt x="28" y="154"/>
                  </a:lnTo>
                  <a:lnTo>
                    <a:pt x="28" y="152"/>
                  </a:lnTo>
                  <a:lnTo>
                    <a:pt x="27" y="148"/>
                  </a:lnTo>
                  <a:lnTo>
                    <a:pt x="27" y="144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4" y="141"/>
                  </a:lnTo>
                  <a:lnTo>
                    <a:pt x="22" y="140"/>
                  </a:lnTo>
                  <a:lnTo>
                    <a:pt x="20" y="138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4" y="137"/>
                  </a:lnTo>
                  <a:lnTo>
                    <a:pt x="13" y="135"/>
                  </a:lnTo>
                  <a:lnTo>
                    <a:pt x="11" y="132"/>
                  </a:lnTo>
                  <a:lnTo>
                    <a:pt x="9" y="132"/>
                  </a:lnTo>
                  <a:lnTo>
                    <a:pt x="9" y="129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3" y="121"/>
                  </a:lnTo>
                  <a:lnTo>
                    <a:pt x="2" y="119"/>
                  </a:lnTo>
                  <a:lnTo>
                    <a:pt x="0" y="116"/>
                  </a:lnTo>
                  <a:lnTo>
                    <a:pt x="5" y="118"/>
                  </a:lnTo>
                  <a:lnTo>
                    <a:pt x="9" y="119"/>
                  </a:lnTo>
                  <a:lnTo>
                    <a:pt x="16" y="121"/>
                  </a:lnTo>
                  <a:lnTo>
                    <a:pt x="22" y="122"/>
                  </a:lnTo>
                  <a:lnTo>
                    <a:pt x="24" y="122"/>
                  </a:lnTo>
                  <a:lnTo>
                    <a:pt x="39" y="121"/>
                  </a:lnTo>
                  <a:lnTo>
                    <a:pt x="44" y="122"/>
                  </a:lnTo>
                  <a:lnTo>
                    <a:pt x="46" y="122"/>
                  </a:lnTo>
                  <a:lnTo>
                    <a:pt x="47" y="122"/>
                  </a:lnTo>
                  <a:lnTo>
                    <a:pt x="47" y="122"/>
                  </a:lnTo>
                  <a:lnTo>
                    <a:pt x="49" y="121"/>
                  </a:lnTo>
                  <a:lnTo>
                    <a:pt x="50" y="121"/>
                  </a:lnTo>
                  <a:lnTo>
                    <a:pt x="52" y="121"/>
                  </a:lnTo>
                  <a:lnTo>
                    <a:pt x="55" y="121"/>
                  </a:lnTo>
                  <a:lnTo>
                    <a:pt x="57" y="121"/>
                  </a:lnTo>
                  <a:lnTo>
                    <a:pt x="58" y="121"/>
                  </a:lnTo>
                  <a:lnTo>
                    <a:pt x="61" y="121"/>
                  </a:lnTo>
                  <a:lnTo>
                    <a:pt x="61" y="119"/>
                  </a:lnTo>
                  <a:lnTo>
                    <a:pt x="66" y="119"/>
                  </a:lnTo>
                  <a:lnTo>
                    <a:pt x="69" y="118"/>
                  </a:lnTo>
                  <a:lnTo>
                    <a:pt x="74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9" y="115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9" y="108"/>
                  </a:lnTo>
                  <a:lnTo>
                    <a:pt x="79" y="105"/>
                  </a:lnTo>
                  <a:lnTo>
                    <a:pt x="77" y="104"/>
                  </a:lnTo>
                  <a:lnTo>
                    <a:pt x="79" y="100"/>
                  </a:lnTo>
                  <a:lnTo>
                    <a:pt x="79" y="99"/>
                  </a:lnTo>
                  <a:lnTo>
                    <a:pt x="80" y="99"/>
                  </a:lnTo>
                  <a:lnTo>
                    <a:pt x="82" y="97"/>
                  </a:lnTo>
                  <a:lnTo>
                    <a:pt x="82" y="97"/>
                  </a:lnTo>
                  <a:lnTo>
                    <a:pt x="84" y="97"/>
                  </a:lnTo>
                  <a:lnTo>
                    <a:pt x="85" y="94"/>
                  </a:lnTo>
                  <a:lnTo>
                    <a:pt x="85" y="94"/>
                  </a:lnTo>
                  <a:lnTo>
                    <a:pt x="87" y="92"/>
                  </a:lnTo>
                  <a:lnTo>
                    <a:pt x="88" y="92"/>
                  </a:lnTo>
                  <a:lnTo>
                    <a:pt x="90" y="94"/>
                  </a:lnTo>
                  <a:lnTo>
                    <a:pt x="93" y="94"/>
                  </a:lnTo>
                  <a:lnTo>
                    <a:pt x="95" y="94"/>
                  </a:lnTo>
                  <a:lnTo>
                    <a:pt x="96" y="92"/>
                  </a:lnTo>
                  <a:lnTo>
                    <a:pt x="98" y="92"/>
                  </a:lnTo>
                  <a:lnTo>
                    <a:pt x="99" y="92"/>
                  </a:lnTo>
                  <a:lnTo>
                    <a:pt x="99" y="91"/>
                  </a:lnTo>
                  <a:lnTo>
                    <a:pt x="98" y="91"/>
                  </a:lnTo>
                  <a:lnTo>
                    <a:pt x="98" y="91"/>
                  </a:lnTo>
                  <a:lnTo>
                    <a:pt x="96" y="89"/>
                  </a:lnTo>
                  <a:lnTo>
                    <a:pt x="98" y="89"/>
                  </a:lnTo>
                  <a:lnTo>
                    <a:pt x="99" y="89"/>
                  </a:lnTo>
                  <a:lnTo>
                    <a:pt x="102" y="86"/>
                  </a:lnTo>
                  <a:lnTo>
                    <a:pt x="104" y="86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7" y="86"/>
                  </a:lnTo>
                  <a:lnTo>
                    <a:pt x="109" y="86"/>
                  </a:lnTo>
                  <a:lnTo>
                    <a:pt x="110" y="85"/>
                  </a:lnTo>
                  <a:lnTo>
                    <a:pt x="112" y="85"/>
                  </a:lnTo>
                  <a:lnTo>
                    <a:pt x="112" y="86"/>
                  </a:lnTo>
                  <a:lnTo>
                    <a:pt x="113" y="86"/>
                  </a:lnTo>
                  <a:lnTo>
                    <a:pt x="113" y="88"/>
                  </a:lnTo>
                  <a:lnTo>
                    <a:pt x="115" y="88"/>
                  </a:lnTo>
                  <a:lnTo>
                    <a:pt x="117" y="88"/>
                  </a:lnTo>
                  <a:lnTo>
                    <a:pt x="118" y="86"/>
                  </a:lnTo>
                  <a:lnTo>
                    <a:pt x="120" y="85"/>
                  </a:lnTo>
                  <a:lnTo>
                    <a:pt x="121" y="83"/>
                  </a:lnTo>
                  <a:lnTo>
                    <a:pt x="121" y="78"/>
                  </a:lnTo>
                  <a:lnTo>
                    <a:pt x="121" y="75"/>
                  </a:lnTo>
                  <a:lnTo>
                    <a:pt x="121" y="74"/>
                  </a:lnTo>
                  <a:lnTo>
                    <a:pt x="123" y="72"/>
                  </a:lnTo>
                  <a:lnTo>
                    <a:pt x="123" y="70"/>
                  </a:lnTo>
                  <a:lnTo>
                    <a:pt x="123" y="69"/>
                  </a:lnTo>
                  <a:lnTo>
                    <a:pt x="125" y="69"/>
                  </a:lnTo>
                  <a:lnTo>
                    <a:pt x="125" y="66"/>
                  </a:lnTo>
                  <a:lnTo>
                    <a:pt x="126" y="64"/>
                  </a:lnTo>
                  <a:lnTo>
                    <a:pt x="128" y="64"/>
                  </a:lnTo>
                  <a:lnTo>
                    <a:pt x="131" y="64"/>
                  </a:lnTo>
                  <a:lnTo>
                    <a:pt x="132" y="63"/>
                  </a:lnTo>
                  <a:lnTo>
                    <a:pt x="136" y="61"/>
                  </a:lnTo>
                  <a:lnTo>
                    <a:pt x="136" y="59"/>
                  </a:lnTo>
                  <a:lnTo>
                    <a:pt x="136" y="58"/>
                  </a:lnTo>
                  <a:lnTo>
                    <a:pt x="134" y="56"/>
                  </a:lnTo>
                  <a:lnTo>
                    <a:pt x="132" y="55"/>
                  </a:lnTo>
                  <a:lnTo>
                    <a:pt x="129" y="52"/>
                  </a:lnTo>
                  <a:lnTo>
                    <a:pt x="131" y="50"/>
                  </a:lnTo>
                  <a:lnTo>
                    <a:pt x="131" y="48"/>
                  </a:lnTo>
                  <a:lnTo>
                    <a:pt x="136" y="50"/>
                  </a:lnTo>
                  <a:lnTo>
                    <a:pt x="137" y="50"/>
                  </a:lnTo>
                  <a:lnTo>
                    <a:pt x="137" y="50"/>
                  </a:lnTo>
                  <a:lnTo>
                    <a:pt x="142" y="50"/>
                  </a:lnTo>
                  <a:lnTo>
                    <a:pt x="143" y="50"/>
                  </a:lnTo>
                  <a:lnTo>
                    <a:pt x="147" y="48"/>
                  </a:lnTo>
                  <a:lnTo>
                    <a:pt x="148" y="48"/>
                  </a:lnTo>
                  <a:lnTo>
                    <a:pt x="148" y="47"/>
                  </a:lnTo>
                  <a:lnTo>
                    <a:pt x="148" y="45"/>
                  </a:lnTo>
                  <a:lnTo>
                    <a:pt x="148" y="44"/>
                  </a:lnTo>
                  <a:lnTo>
                    <a:pt x="147" y="42"/>
                  </a:lnTo>
                  <a:lnTo>
                    <a:pt x="147" y="42"/>
                  </a:lnTo>
                  <a:lnTo>
                    <a:pt x="145" y="40"/>
                  </a:lnTo>
                  <a:lnTo>
                    <a:pt x="147" y="40"/>
                  </a:lnTo>
                  <a:lnTo>
                    <a:pt x="147" y="40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6"/>
                  </a:lnTo>
                  <a:lnTo>
                    <a:pt x="151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29"/>
                  </a:lnTo>
                  <a:lnTo>
                    <a:pt x="154" y="29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6"/>
                  </a:lnTo>
                  <a:lnTo>
                    <a:pt x="154" y="26"/>
                  </a:lnTo>
                  <a:lnTo>
                    <a:pt x="154" y="25"/>
                  </a:lnTo>
                  <a:lnTo>
                    <a:pt x="153" y="23"/>
                  </a:lnTo>
                  <a:lnTo>
                    <a:pt x="153" y="22"/>
                  </a:lnTo>
                  <a:lnTo>
                    <a:pt x="153" y="20"/>
                  </a:lnTo>
                  <a:lnTo>
                    <a:pt x="151" y="18"/>
                  </a:lnTo>
                  <a:lnTo>
                    <a:pt x="151" y="18"/>
                  </a:lnTo>
                  <a:lnTo>
                    <a:pt x="150" y="17"/>
                  </a:lnTo>
                  <a:lnTo>
                    <a:pt x="148" y="17"/>
                  </a:lnTo>
                  <a:lnTo>
                    <a:pt x="150" y="15"/>
                  </a:lnTo>
                  <a:lnTo>
                    <a:pt x="151" y="14"/>
                  </a:lnTo>
                  <a:lnTo>
                    <a:pt x="153" y="12"/>
                  </a:lnTo>
                  <a:lnTo>
                    <a:pt x="154" y="11"/>
                  </a:lnTo>
                  <a:lnTo>
                    <a:pt x="154" y="11"/>
                  </a:lnTo>
                  <a:lnTo>
                    <a:pt x="156" y="11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9" y="9"/>
                  </a:lnTo>
                  <a:lnTo>
                    <a:pt x="162" y="6"/>
                  </a:lnTo>
                  <a:lnTo>
                    <a:pt x="162" y="6"/>
                  </a:lnTo>
                  <a:lnTo>
                    <a:pt x="164" y="4"/>
                  </a:lnTo>
                  <a:lnTo>
                    <a:pt x="166" y="4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0" y="3"/>
                  </a:lnTo>
                  <a:lnTo>
                    <a:pt x="172" y="3"/>
                  </a:lnTo>
                  <a:lnTo>
                    <a:pt x="175" y="3"/>
                  </a:lnTo>
                  <a:lnTo>
                    <a:pt x="177" y="3"/>
                  </a:lnTo>
                  <a:lnTo>
                    <a:pt x="181" y="3"/>
                  </a:lnTo>
                  <a:lnTo>
                    <a:pt x="186" y="3"/>
                  </a:lnTo>
                  <a:lnTo>
                    <a:pt x="186" y="3"/>
                  </a:lnTo>
                  <a:lnTo>
                    <a:pt x="188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2" y="3"/>
                  </a:lnTo>
                  <a:lnTo>
                    <a:pt x="195" y="1"/>
                  </a:lnTo>
                  <a:lnTo>
                    <a:pt x="197" y="0"/>
                  </a:lnTo>
                  <a:lnTo>
                    <a:pt x="19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9" name="Freeform 175">
              <a:extLst>
                <a:ext uri="{FF2B5EF4-FFF2-40B4-BE49-F238E27FC236}">
                  <a16:creationId xmlns:a16="http://schemas.microsoft.com/office/drawing/2014/main" id="{A76C7509-E904-46E4-A696-FE1DBFDF34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59178" y="3823360"/>
              <a:ext cx="270942" cy="452219"/>
            </a:xfrm>
            <a:custGeom>
              <a:avLst/>
              <a:gdLst>
                <a:gd name="T0" fmla="*/ 62 w 139"/>
                <a:gd name="T1" fmla="*/ 218 h 232"/>
                <a:gd name="T2" fmla="*/ 73 w 139"/>
                <a:gd name="T3" fmla="*/ 213 h 232"/>
                <a:gd name="T4" fmla="*/ 86 w 139"/>
                <a:gd name="T5" fmla="*/ 199 h 232"/>
                <a:gd name="T6" fmla="*/ 114 w 139"/>
                <a:gd name="T7" fmla="*/ 172 h 232"/>
                <a:gd name="T8" fmla="*/ 130 w 139"/>
                <a:gd name="T9" fmla="*/ 167 h 232"/>
                <a:gd name="T10" fmla="*/ 136 w 139"/>
                <a:gd name="T11" fmla="*/ 181 h 232"/>
                <a:gd name="T12" fmla="*/ 134 w 139"/>
                <a:gd name="T13" fmla="*/ 214 h 232"/>
                <a:gd name="T14" fmla="*/ 125 w 139"/>
                <a:gd name="T15" fmla="*/ 211 h 232"/>
                <a:gd name="T16" fmla="*/ 108 w 139"/>
                <a:gd name="T17" fmla="*/ 216 h 232"/>
                <a:gd name="T18" fmla="*/ 97 w 139"/>
                <a:gd name="T19" fmla="*/ 192 h 232"/>
                <a:gd name="T20" fmla="*/ 82 w 139"/>
                <a:gd name="T21" fmla="*/ 192 h 232"/>
                <a:gd name="T22" fmla="*/ 79 w 139"/>
                <a:gd name="T23" fmla="*/ 189 h 232"/>
                <a:gd name="T24" fmla="*/ 100 w 139"/>
                <a:gd name="T25" fmla="*/ 183 h 232"/>
                <a:gd name="T26" fmla="*/ 114 w 139"/>
                <a:gd name="T27" fmla="*/ 177 h 232"/>
                <a:gd name="T28" fmla="*/ 133 w 139"/>
                <a:gd name="T29" fmla="*/ 164 h 232"/>
                <a:gd name="T30" fmla="*/ 111 w 139"/>
                <a:gd name="T31" fmla="*/ 162 h 232"/>
                <a:gd name="T32" fmla="*/ 127 w 139"/>
                <a:gd name="T33" fmla="*/ 156 h 232"/>
                <a:gd name="T34" fmla="*/ 43 w 139"/>
                <a:gd name="T35" fmla="*/ 153 h 232"/>
                <a:gd name="T36" fmla="*/ 81 w 139"/>
                <a:gd name="T37" fmla="*/ 151 h 232"/>
                <a:gd name="T38" fmla="*/ 92 w 139"/>
                <a:gd name="T39" fmla="*/ 170 h 232"/>
                <a:gd name="T40" fmla="*/ 82 w 139"/>
                <a:gd name="T41" fmla="*/ 161 h 232"/>
                <a:gd name="T42" fmla="*/ 103 w 139"/>
                <a:gd name="T43" fmla="*/ 145 h 232"/>
                <a:gd name="T44" fmla="*/ 98 w 139"/>
                <a:gd name="T45" fmla="*/ 153 h 232"/>
                <a:gd name="T46" fmla="*/ 38 w 139"/>
                <a:gd name="T47" fmla="*/ 145 h 232"/>
                <a:gd name="T48" fmla="*/ 23 w 139"/>
                <a:gd name="T49" fmla="*/ 172 h 232"/>
                <a:gd name="T50" fmla="*/ 8 w 139"/>
                <a:gd name="T51" fmla="*/ 177 h 232"/>
                <a:gd name="T52" fmla="*/ 34 w 139"/>
                <a:gd name="T53" fmla="*/ 150 h 232"/>
                <a:gd name="T54" fmla="*/ 111 w 139"/>
                <a:gd name="T55" fmla="*/ 140 h 232"/>
                <a:gd name="T56" fmla="*/ 119 w 139"/>
                <a:gd name="T57" fmla="*/ 156 h 232"/>
                <a:gd name="T58" fmla="*/ 111 w 139"/>
                <a:gd name="T59" fmla="*/ 147 h 232"/>
                <a:gd name="T60" fmla="*/ 114 w 139"/>
                <a:gd name="T61" fmla="*/ 137 h 232"/>
                <a:gd name="T62" fmla="*/ 90 w 139"/>
                <a:gd name="T63" fmla="*/ 139 h 232"/>
                <a:gd name="T64" fmla="*/ 73 w 139"/>
                <a:gd name="T65" fmla="*/ 151 h 232"/>
                <a:gd name="T66" fmla="*/ 46 w 139"/>
                <a:gd name="T67" fmla="*/ 134 h 232"/>
                <a:gd name="T68" fmla="*/ 46 w 139"/>
                <a:gd name="T69" fmla="*/ 131 h 232"/>
                <a:gd name="T70" fmla="*/ 81 w 139"/>
                <a:gd name="T71" fmla="*/ 125 h 232"/>
                <a:gd name="T72" fmla="*/ 125 w 139"/>
                <a:gd name="T73" fmla="*/ 142 h 232"/>
                <a:gd name="T74" fmla="*/ 116 w 139"/>
                <a:gd name="T75" fmla="*/ 134 h 232"/>
                <a:gd name="T76" fmla="*/ 101 w 139"/>
                <a:gd name="T77" fmla="*/ 129 h 232"/>
                <a:gd name="T78" fmla="*/ 92 w 139"/>
                <a:gd name="T79" fmla="*/ 126 h 232"/>
                <a:gd name="T80" fmla="*/ 73 w 139"/>
                <a:gd name="T81" fmla="*/ 125 h 232"/>
                <a:gd name="T82" fmla="*/ 87 w 139"/>
                <a:gd name="T83" fmla="*/ 117 h 232"/>
                <a:gd name="T84" fmla="*/ 65 w 139"/>
                <a:gd name="T85" fmla="*/ 118 h 232"/>
                <a:gd name="T86" fmla="*/ 57 w 139"/>
                <a:gd name="T87" fmla="*/ 123 h 232"/>
                <a:gd name="T88" fmla="*/ 71 w 139"/>
                <a:gd name="T89" fmla="*/ 109 h 232"/>
                <a:gd name="T90" fmla="*/ 46 w 139"/>
                <a:gd name="T91" fmla="*/ 104 h 232"/>
                <a:gd name="T92" fmla="*/ 76 w 139"/>
                <a:gd name="T93" fmla="*/ 101 h 232"/>
                <a:gd name="T94" fmla="*/ 71 w 139"/>
                <a:gd name="T95" fmla="*/ 88 h 232"/>
                <a:gd name="T96" fmla="*/ 76 w 139"/>
                <a:gd name="T97" fmla="*/ 47 h 232"/>
                <a:gd name="T98" fmla="*/ 68 w 139"/>
                <a:gd name="T99" fmla="*/ 74 h 232"/>
                <a:gd name="T100" fmla="*/ 70 w 139"/>
                <a:gd name="T101" fmla="*/ 99 h 232"/>
                <a:gd name="T102" fmla="*/ 89 w 139"/>
                <a:gd name="T103" fmla="*/ 101 h 232"/>
                <a:gd name="T104" fmla="*/ 97 w 139"/>
                <a:gd name="T105" fmla="*/ 106 h 232"/>
                <a:gd name="T106" fmla="*/ 100 w 139"/>
                <a:gd name="T107" fmla="*/ 118 h 232"/>
                <a:gd name="T108" fmla="*/ 81 w 139"/>
                <a:gd name="T109" fmla="*/ 106 h 232"/>
                <a:gd name="T110" fmla="*/ 65 w 139"/>
                <a:gd name="T111" fmla="*/ 106 h 232"/>
                <a:gd name="T112" fmla="*/ 52 w 139"/>
                <a:gd name="T113" fmla="*/ 90 h 232"/>
                <a:gd name="T114" fmla="*/ 43 w 139"/>
                <a:gd name="T115" fmla="*/ 74 h 232"/>
                <a:gd name="T116" fmla="*/ 49 w 139"/>
                <a:gd name="T117" fmla="*/ 65 h 232"/>
                <a:gd name="T118" fmla="*/ 73 w 139"/>
                <a:gd name="T119" fmla="*/ 29 h 232"/>
                <a:gd name="T120" fmla="*/ 65 w 139"/>
                <a:gd name="T121" fmla="*/ 24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9" h="232">
                  <a:moveTo>
                    <a:pt x="48" y="227"/>
                  </a:moveTo>
                  <a:lnTo>
                    <a:pt x="48" y="229"/>
                  </a:lnTo>
                  <a:lnTo>
                    <a:pt x="48" y="229"/>
                  </a:lnTo>
                  <a:lnTo>
                    <a:pt x="48" y="230"/>
                  </a:lnTo>
                  <a:lnTo>
                    <a:pt x="48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5" y="230"/>
                  </a:lnTo>
                  <a:lnTo>
                    <a:pt x="45" y="232"/>
                  </a:lnTo>
                  <a:lnTo>
                    <a:pt x="43" y="232"/>
                  </a:lnTo>
                  <a:lnTo>
                    <a:pt x="41" y="232"/>
                  </a:lnTo>
                  <a:lnTo>
                    <a:pt x="41" y="230"/>
                  </a:lnTo>
                  <a:lnTo>
                    <a:pt x="45" y="229"/>
                  </a:lnTo>
                  <a:lnTo>
                    <a:pt x="46" y="229"/>
                  </a:lnTo>
                  <a:lnTo>
                    <a:pt x="46" y="227"/>
                  </a:lnTo>
                  <a:lnTo>
                    <a:pt x="48" y="227"/>
                  </a:lnTo>
                  <a:close/>
                  <a:moveTo>
                    <a:pt x="59" y="216"/>
                  </a:moveTo>
                  <a:lnTo>
                    <a:pt x="62" y="218"/>
                  </a:lnTo>
                  <a:lnTo>
                    <a:pt x="62" y="218"/>
                  </a:lnTo>
                  <a:lnTo>
                    <a:pt x="64" y="218"/>
                  </a:lnTo>
                  <a:lnTo>
                    <a:pt x="65" y="218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4" y="221"/>
                  </a:lnTo>
                  <a:lnTo>
                    <a:pt x="62" y="219"/>
                  </a:lnTo>
                  <a:lnTo>
                    <a:pt x="60" y="219"/>
                  </a:lnTo>
                  <a:lnTo>
                    <a:pt x="59" y="219"/>
                  </a:lnTo>
                  <a:lnTo>
                    <a:pt x="57" y="219"/>
                  </a:lnTo>
                  <a:lnTo>
                    <a:pt x="57" y="219"/>
                  </a:lnTo>
                  <a:lnTo>
                    <a:pt x="57" y="218"/>
                  </a:lnTo>
                  <a:lnTo>
                    <a:pt x="59" y="216"/>
                  </a:lnTo>
                  <a:close/>
                  <a:moveTo>
                    <a:pt x="75" y="208"/>
                  </a:moveTo>
                  <a:lnTo>
                    <a:pt x="78" y="210"/>
                  </a:lnTo>
                  <a:lnTo>
                    <a:pt x="78" y="210"/>
                  </a:lnTo>
                  <a:lnTo>
                    <a:pt x="78" y="210"/>
                  </a:lnTo>
                  <a:lnTo>
                    <a:pt x="76" y="211"/>
                  </a:lnTo>
                  <a:lnTo>
                    <a:pt x="75" y="211"/>
                  </a:lnTo>
                  <a:lnTo>
                    <a:pt x="73" y="213"/>
                  </a:lnTo>
                  <a:lnTo>
                    <a:pt x="73" y="213"/>
                  </a:lnTo>
                  <a:lnTo>
                    <a:pt x="71" y="211"/>
                  </a:lnTo>
                  <a:lnTo>
                    <a:pt x="71" y="210"/>
                  </a:lnTo>
                  <a:lnTo>
                    <a:pt x="70" y="210"/>
                  </a:lnTo>
                  <a:lnTo>
                    <a:pt x="71" y="208"/>
                  </a:lnTo>
                  <a:lnTo>
                    <a:pt x="71" y="208"/>
                  </a:lnTo>
                  <a:lnTo>
                    <a:pt x="75" y="208"/>
                  </a:lnTo>
                  <a:close/>
                  <a:moveTo>
                    <a:pt x="127" y="202"/>
                  </a:moveTo>
                  <a:lnTo>
                    <a:pt x="128" y="202"/>
                  </a:lnTo>
                  <a:lnTo>
                    <a:pt x="128" y="205"/>
                  </a:lnTo>
                  <a:lnTo>
                    <a:pt x="128" y="205"/>
                  </a:lnTo>
                  <a:lnTo>
                    <a:pt x="127" y="203"/>
                  </a:lnTo>
                  <a:lnTo>
                    <a:pt x="127" y="203"/>
                  </a:lnTo>
                  <a:lnTo>
                    <a:pt x="127" y="202"/>
                  </a:lnTo>
                  <a:close/>
                  <a:moveTo>
                    <a:pt x="87" y="197"/>
                  </a:moveTo>
                  <a:lnTo>
                    <a:pt x="87" y="197"/>
                  </a:lnTo>
                  <a:lnTo>
                    <a:pt x="87" y="199"/>
                  </a:lnTo>
                  <a:lnTo>
                    <a:pt x="87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7"/>
                  </a:lnTo>
                  <a:lnTo>
                    <a:pt x="86" y="199"/>
                  </a:lnTo>
                  <a:lnTo>
                    <a:pt x="87" y="197"/>
                  </a:lnTo>
                  <a:close/>
                  <a:moveTo>
                    <a:pt x="2" y="188"/>
                  </a:moveTo>
                  <a:lnTo>
                    <a:pt x="2" y="191"/>
                  </a:lnTo>
                  <a:lnTo>
                    <a:pt x="2" y="192"/>
                  </a:lnTo>
                  <a:lnTo>
                    <a:pt x="0" y="191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2" y="188"/>
                  </a:lnTo>
                  <a:close/>
                  <a:moveTo>
                    <a:pt x="5" y="185"/>
                  </a:moveTo>
                  <a:lnTo>
                    <a:pt x="5" y="185"/>
                  </a:lnTo>
                  <a:lnTo>
                    <a:pt x="7" y="185"/>
                  </a:lnTo>
                  <a:lnTo>
                    <a:pt x="7" y="186"/>
                  </a:lnTo>
                  <a:lnTo>
                    <a:pt x="5" y="186"/>
                  </a:lnTo>
                  <a:lnTo>
                    <a:pt x="5" y="186"/>
                  </a:lnTo>
                  <a:lnTo>
                    <a:pt x="5" y="185"/>
                  </a:lnTo>
                  <a:close/>
                  <a:moveTo>
                    <a:pt x="112" y="172"/>
                  </a:moveTo>
                  <a:lnTo>
                    <a:pt x="112" y="172"/>
                  </a:lnTo>
                  <a:lnTo>
                    <a:pt x="114" y="172"/>
                  </a:lnTo>
                  <a:lnTo>
                    <a:pt x="114" y="173"/>
                  </a:lnTo>
                  <a:lnTo>
                    <a:pt x="114" y="173"/>
                  </a:lnTo>
                  <a:lnTo>
                    <a:pt x="112" y="173"/>
                  </a:lnTo>
                  <a:lnTo>
                    <a:pt x="111" y="172"/>
                  </a:lnTo>
                  <a:lnTo>
                    <a:pt x="112" y="172"/>
                  </a:lnTo>
                  <a:lnTo>
                    <a:pt x="112" y="172"/>
                  </a:lnTo>
                  <a:close/>
                  <a:moveTo>
                    <a:pt x="97" y="170"/>
                  </a:moveTo>
                  <a:lnTo>
                    <a:pt x="98" y="172"/>
                  </a:lnTo>
                  <a:lnTo>
                    <a:pt x="98" y="173"/>
                  </a:lnTo>
                  <a:lnTo>
                    <a:pt x="97" y="173"/>
                  </a:lnTo>
                  <a:lnTo>
                    <a:pt x="95" y="173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7" y="170"/>
                  </a:lnTo>
                  <a:lnTo>
                    <a:pt x="97" y="170"/>
                  </a:lnTo>
                  <a:close/>
                  <a:moveTo>
                    <a:pt x="131" y="164"/>
                  </a:moveTo>
                  <a:lnTo>
                    <a:pt x="131" y="166"/>
                  </a:lnTo>
                  <a:lnTo>
                    <a:pt x="131" y="166"/>
                  </a:lnTo>
                  <a:lnTo>
                    <a:pt x="130" y="167"/>
                  </a:lnTo>
                  <a:lnTo>
                    <a:pt x="130" y="166"/>
                  </a:lnTo>
                  <a:lnTo>
                    <a:pt x="130" y="164"/>
                  </a:lnTo>
                  <a:lnTo>
                    <a:pt x="131" y="164"/>
                  </a:lnTo>
                  <a:close/>
                  <a:moveTo>
                    <a:pt x="125" y="164"/>
                  </a:moveTo>
                  <a:lnTo>
                    <a:pt x="127" y="166"/>
                  </a:lnTo>
                  <a:lnTo>
                    <a:pt x="130" y="167"/>
                  </a:lnTo>
                  <a:lnTo>
                    <a:pt x="131" y="169"/>
                  </a:lnTo>
                  <a:lnTo>
                    <a:pt x="131" y="170"/>
                  </a:lnTo>
                  <a:lnTo>
                    <a:pt x="133" y="170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4" y="173"/>
                  </a:lnTo>
                  <a:lnTo>
                    <a:pt x="136" y="175"/>
                  </a:lnTo>
                  <a:lnTo>
                    <a:pt x="136" y="177"/>
                  </a:lnTo>
                  <a:lnTo>
                    <a:pt x="134" y="178"/>
                  </a:lnTo>
                  <a:lnTo>
                    <a:pt x="134" y="180"/>
                  </a:lnTo>
                  <a:lnTo>
                    <a:pt x="133" y="180"/>
                  </a:lnTo>
                  <a:lnTo>
                    <a:pt x="133" y="181"/>
                  </a:lnTo>
                  <a:lnTo>
                    <a:pt x="134" y="181"/>
                  </a:lnTo>
                  <a:lnTo>
                    <a:pt x="136" y="181"/>
                  </a:lnTo>
                  <a:lnTo>
                    <a:pt x="136" y="183"/>
                  </a:lnTo>
                  <a:lnTo>
                    <a:pt x="136" y="185"/>
                  </a:lnTo>
                  <a:lnTo>
                    <a:pt x="138" y="186"/>
                  </a:lnTo>
                  <a:lnTo>
                    <a:pt x="138" y="188"/>
                  </a:lnTo>
                  <a:lnTo>
                    <a:pt x="138" y="191"/>
                  </a:lnTo>
                  <a:lnTo>
                    <a:pt x="138" y="192"/>
                  </a:lnTo>
                  <a:lnTo>
                    <a:pt x="138" y="192"/>
                  </a:lnTo>
                  <a:lnTo>
                    <a:pt x="139" y="194"/>
                  </a:lnTo>
                  <a:lnTo>
                    <a:pt x="139" y="194"/>
                  </a:lnTo>
                  <a:lnTo>
                    <a:pt x="139" y="196"/>
                  </a:lnTo>
                  <a:lnTo>
                    <a:pt x="139" y="199"/>
                  </a:lnTo>
                  <a:lnTo>
                    <a:pt x="139" y="200"/>
                  </a:lnTo>
                  <a:lnTo>
                    <a:pt x="139" y="202"/>
                  </a:lnTo>
                  <a:lnTo>
                    <a:pt x="138" y="203"/>
                  </a:lnTo>
                  <a:lnTo>
                    <a:pt x="136" y="205"/>
                  </a:lnTo>
                  <a:lnTo>
                    <a:pt x="134" y="205"/>
                  </a:lnTo>
                  <a:lnTo>
                    <a:pt x="134" y="207"/>
                  </a:lnTo>
                  <a:lnTo>
                    <a:pt x="134" y="208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3"/>
                  </a:lnTo>
                  <a:lnTo>
                    <a:pt x="133" y="211"/>
                  </a:lnTo>
                  <a:lnTo>
                    <a:pt x="133" y="208"/>
                  </a:lnTo>
                  <a:lnTo>
                    <a:pt x="131" y="207"/>
                  </a:lnTo>
                  <a:lnTo>
                    <a:pt x="131" y="205"/>
                  </a:lnTo>
                  <a:lnTo>
                    <a:pt x="131" y="203"/>
                  </a:lnTo>
                  <a:lnTo>
                    <a:pt x="130" y="202"/>
                  </a:lnTo>
                  <a:lnTo>
                    <a:pt x="128" y="199"/>
                  </a:lnTo>
                  <a:lnTo>
                    <a:pt x="128" y="199"/>
                  </a:lnTo>
                  <a:lnTo>
                    <a:pt x="127" y="200"/>
                  </a:lnTo>
                  <a:lnTo>
                    <a:pt x="127" y="200"/>
                  </a:lnTo>
                  <a:lnTo>
                    <a:pt x="127" y="202"/>
                  </a:lnTo>
                  <a:lnTo>
                    <a:pt x="127" y="202"/>
                  </a:lnTo>
                  <a:lnTo>
                    <a:pt x="125" y="203"/>
                  </a:lnTo>
                  <a:lnTo>
                    <a:pt x="123" y="205"/>
                  </a:lnTo>
                  <a:lnTo>
                    <a:pt x="122" y="207"/>
                  </a:lnTo>
                  <a:lnTo>
                    <a:pt x="122" y="208"/>
                  </a:lnTo>
                  <a:lnTo>
                    <a:pt x="123" y="210"/>
                  </a:lnTo>
                  <a:lnTo>
                    <a:pt x="123" y="210"/>
                  </a:lnTo>
                  <a:lnTo>
                    <a:pt x="125" y="211"/>
                  </a:lnTo>
                  <a:lnTo>
                    <a:pt x="125" y="211"/>
                  </a:lnTo>
                  <a:lnTo>
                    <a:pt x="127" y="214"/>
                  </a:lnTo>
                  <a:lnTo>
                    <a:pt x="127" y="219"/>
                  </a:lnTo>
                  <a:lnTo>
                    <a:pt x="125" y="221"/>
                  </a:lnTo>
                  <a:lnTo>
                    <a:pt x="123" y="222"/>
                  </a:lnTo>
                  <a:lnTo>
                    <a:pt x="122" y="224"/>
                  </a:lnTo>
                  <a:lnTo>
                    <a:pt x="120" y="224"/>
                  </a:lnTo>
                  <a:lnTo>
                    <a:pt x="120" y="222"/>
                  </a:lnTo>
                  <a:lnTo>
                    <a:pt x="120" y="221"/>
                  </a:lnTo>
                  <a:lnTo>
                    <a:pt x="120" y="219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19" y="218"/>
                  </a:lnTo>
                  <a:lnTo>
                    <a:pt x="117" y="219"/>
                  </a:lnTo>
                  <a:lnTo>
                    <a:pt x="117" y="221"/>
                  </a:lnTo>
                  <a:lnTo>
                    <a:pt x="117" y="221"/>
                  </a:lnTo>
                  <a:lnTo>
                    <a:pt x="116" y="219"/>
                  </a:lnTo>
                  <a:lnTo>
                    <a:pt x="111" y="218"/>
                  </a:lnTo>
                  <a:lnTo>
                    <a:pt x="108" y="216"/>
                  </a:lnTo>
                  <a:lnTo>
                    <a:pt x="106" y="214"/>
                  </a:lnTo>
                  <a:lnTo>
                    <a:pt x="103" y="213"/>
                  </a:lnTo>
                  <a:lnTo>
                    <a:pt x="103" y="210"/>
                  </a:lnTo>
                  <a:lnTo>
                    <a:pt x="103" y="208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101" y="203"/>
                  </a:lnTo>
                  <a:lnTo>
                    <a:pt x="103" y="202"/>
                  </a:lnTo>
                  <a:lnTo>
                    <a:pt x="105" y="202"/>
                  </a:lnTo>
                  <a:lnTo>
                    <a:pt x="105" y="200"/>
                  </a:lnTo>
                  <a:lnTo>
                    <a:pt x="105" y="200"/>
                  </a:lnTo>
                  <a:lnTo>
                    <a:pt x="106" y="199"/>
                  </a:lnTo>
                  <a:lnTo>
                    <a:pt x="105" y="199"/>
                  </a:lnTo>
                  <a:lnTo>
                    <a:pt x="105" y="197"/>
                  </a:lnTo>
                  <a:lnTo>
                    <a:pt x="103" y="196"/>
                  </a:lnTo>
                  <a:lnTo>
                    <a:pt x="101" y="194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7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4"/>
                  </a:lnTo>
                  <a:lnTo>
                    <a:pt x="95" y="194"/>
                  </a:lnTo>
                  <a:lnTo>
                    <a:pt x="93" y="197"/>
                  </a:lnTo>
                  <a:lnTo>
                    <a:pt x="92" y="197"/>
                  </a:lnTo>
                  <a:lnTo>
                    <a:pt x="90" y="196"/>
                  </a:lnTo>
                  <a:lnTo>
                    <a:pt x="90" y="196"/>
                  </a:lnTo>
                  <a:lnTo>
                    <a:pt x="90" y="194"/>
                  </a:lnTo>
                  <a:lnTo>
                    <a:pt x="90" y="194"/>
                  </a:lnTo>
                  <a:lnTo>
                    <a:pt x="89" y="194"/>
                  </a:lnTo>
                  <a:lnTo>
                    <a:pt x="89" y="196"/>
                  </a:lnTo>
                  <a:lnTo>
                    <a:pt x="87" y="196"/>
                  </a:lnTo>
                  <a:lnTo>
                    <a:pt x="87" y="196"/>
                  </a:lnTo>
                  <a:lnTo>
                    <a:pt x="86" y="196"/>
                  </a:lnTo>
                  <a:lnTo>
                    <a:pt x="86" y="196"/>
                  </a:lnTo>
                  <a:lnTo>
                    <a:pt x="86" y="194"/>
                  </a:lnTo>
                  <a:lnTo>
                    <a:pt x="84" y="192"/>
                  </a:lnTo>
                  <a:lnTo>
                    <a:pt x="82" y="192"/>
                  </a:lnTo>
                  <a:lnTo>
                    <a:pt x="81" y="194"/>
                  </a:lnTo>
                  <a:lnTo>
                    <a:pt x="81" y="194"/>
                  </a:lnTo>
                  <a:lnTo>
                    <a:pt x="79" y="196"/>
                  </a:lnTo>
                  <a:lnTo>
                    <a:pt x="78" y="199"/>
                  </a:lnTo>
                  <a:lnTo>
                    <a:pt x="78" y="202"/>
                  </a:lnTo>
                  <a:lnTo>
                    <a:pt x="76" y="203"/>
                  </a:lnTo>
                  <a:lnTo>
                    <a:pt x="76" y="205"/>
                  </a:lnTo>
                  <a:lnTo>
                    <a:pt x="75" y="205"/>
                  </a:lnTo>
                  <a:lnTo>
                    <a:pt x="75" y="205"/>
                  </a:lnTo>
                  <a:lnTo>
                    <a:pt x="73" y="205"/>
                  </a:lnTo>
                  <a:lnTo>
                    <a:pt x="71" y="203"/>
                  </a:lnTo>
                  <a:lnTo>
                    <a:pt x="73" y="200"/>
                  </a:lnTo>
                  <a:lnTo>
                    <a:pt x="73" y="200"/>
                  </a:lnTo>
                  <a:lnTo>
                    <a:pt x="75" y="199"/>
                  </a:lnTo>
                  <a:lnTo>
                    <a:pt x="75" y="194"/>
                  </a:lnTo>
                  <a:lnTo>
                    <a:pt x="75" y="192"/>
                  </a:lnTo>
                  <a:lnTo>
                    <a:pt x="75" y="192"/>
                  </a:lnTo>
                  <a:lnTo>
                    <a:pt x="76" y="191"/>
                  </a:lnTo>
                  <a:lnTo>
                    <a:pt x="78" y="189"/>
                  </a:lnTo>
                  <a:lnTo>
                    <a:pt x="79" y="189"/>
                  </a:lnTo>
                  <a:lnTo>
                    <a:pt x="82" y="188"/>
                  </a:lnTo>
                  <a:lnTo>
                    <a:pt x="82" y="188"/>
                  </a:lnTo>
                  <a:lnTo>
                    <a:pt x="86" y="188"/>
                  </a:lnTo>
                  <a:lnTo>
                    <a:pt x="87" y="188"/>
                  </a:lnTo>
                  <a:lnTo>
                    <a:pt x="87" y="186"/>
                  </a:lnTo>
                  <a:lnTo>
                    <a:pt x="87" y="185"/>
                  </a:lnTo>
                  <a:lnTo>
                    <a:pt x="87" y="185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90" y="181"/>
                  </a:lnTo>
                  <a:lnTo>
                    <a:pt x="92" y="181"/>
                  </a:lnTo>
                  <a:lnTo>
                    <a:pt x="93" y="181"/>
                  </a:lnTo>
                  <a:lnTo>
                    <a:pt x="93" y="180"/>
                  </a:lnTo>
                  <a:lnTo>
                    <a:pt x="93" y="180"/>
                  </a:lnTo>
                  <a:lnTo>
                    <a:pt x="95" y="180"/>
                  </a:lnTo>
                  <a:lnTo>
                    <a:pt x="97" y="180"/>
                  </a:lnTo>
                  <a:lnTo>
                    <a:pt x="98" y="180"/>
                  </a:lnTo>
                  <a:lnTo>
                    <a:pt x="100" y="181"/>
                  </a:lnTo>
                  <a:lnTo>
                    <a:pt x="100" y="183"/>
                  </a:lnTo>
                  <a:lnTo>
                    <a:pt x="100" y="185"/>
                  </a:lnTo>
                  <a:lnTo>
                    <a:pt x="100" y="186"/>
                  </a:lnTo>
                  <a:lnTo>
                    <a:pt x="100" y="188"/>
                  </a:lnTo>
                  <a:lnTo>
                    <a:pt x="98" y="189"/>
                  </a:lnTo>
                  <a:lnTo>
                    <a:pt x="100" y="189"/>
                  </a:lnTo>
                  <a:lnTo>
                    <a:pt x="101" y="188"/>
                  </a:lnTo>
                  <a:lnTo>
                    <a:pt x="103" y="188"/>
                  </a:lnTo>
                  <a:lnTo>
                    <a:pt x="105" y="186"/>
                  </a:lnTo>
                  <a:lnTo>
                    <a:pt x="105" y="186"/>
                  </a:lnTo>
                  <a:lnTo>
                    <a:pt x="106" y="186"/>
                  </a:lnTo>
                  <a:lnTo>
                    <a:pt x="106" y="185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9" y="180"/>
                  </a:lnTo>
                  <a:lnTo>
                    <a:pt x="111" y="181"/>
                  </a:lnTo>
                  <a:lnTo>
                    <a:pt x="112" y="181"/>
                  </a:lnTo>
                  <a:lnTo>
                    <a:pt x="114" y="180"/>
                  </a:lnTo>
                  <a:lnTo>
                    <a:pt x="114" y="177"/>
                  </a:lnTo>
                  <a:lnTo>
                    <a:pt x="114" y="177"/>
                  </a:lnTo>
                  <a:lnTo>
                    <a:pt x="116" y="175"/>
                  </a:lnTo>
                  <a:lnTo>
                    <a:pt x="116" y="175"/>
                  </a:lnTo>
                  <a:lnTo>
                    <a:pt x="117" y="177"/>
                  </a:lnTo>
                  <a:lnTo>
                    <a:pt x="119" y="177"/>
                  </a:lnTo>
                  <a:lnTo>
                    <a:pt x="119" y="177"/>
                  </a:lnTo>
                  <a:lnTo>
                    <a:pt x="120" y="175"/>
                  </a:lnTo>
                  <a:lnTo>
                    <a:pt x="120" y="175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5" y="173"/>
                  </a:lnTo>
                  <a:lnTo>
                    <a:pt x="123" y="170"/>
                  </a:lnTo>
                  <a:lnTo>
                    <a:pt x="123" y="166"/>
                  </a:lnTo>
                  <a:lnTo>
                    <a:pt x="123" y="164"/>
                  </a:lnTo>
                  <a:lnTo>
                    <a:pt x="125" y="164"/>
                  </a:lnTo>
                  <a:close/>
                  <a:moveTo>
                    <a:pt x="133" y="159"/>
                  </a:moveTo>
                  <a:lnTo>
                    <a:pt x="133" y="161"/>
                  </a:lnTo>
                  <a:lnTo>
                    <a:pt x="133" y="162"/>
                  </a:lnTo>
                  <a:lnTo>
                    <a:pt x="133" y="162"/>
                  </a:lnTo>
                  <a:lnTo>
                    <a:pt x="133" y="164"/>
                  </a:lnTo>
                  <a:lnTo>
                    <a:pt x="133" y="164"/>
                  </a:lnTo>
                  <a:lnTo>
                    <a:pt x="131" y="164"/>
                  </a:lnTo>
                  <a:lnTo>
                    <a:pt x="131" y="164"/>
                  </a:lnTo>
                  <a:lnTo>
                    <a:pt x="131" y="162"/>
                  </a:lnTo>
                  <a:lnTo>
                    <a:pt x="131" y="161"/>
                  </a:lnTo>
                  <a:lnTo>
                    <a:pt x="133" y="159"/>
                  </a:lnTo>
                  <a:close/>
                  <a:moveTo>
                    <a:pt x="119" y="158"/>
                  </a:moveTo>
                  <a:lnTo>
                    <a:pt x="119" y="158"/>
                  </a:lnTo>
                  <a:lnTo>
                    <a:pt x="120" y="159"/>
                  </a:lnTo>
                  <a:lnTo>
                    <a:pt x="120" y="161"/>
                  </a:lnTo>
                  <a:lnTo>
                    <a:pt x="120" y="161"/>
                  </a:lnTo>
                  <a:lnTo>
                    <a:pt x="119" y="159"/>
                  </a:lnTo>
                  <a:lnTo>
                    <a:pt x="119" y="158"/>
                  </a:lnTo>
                  <a:close/>
                  <a:moveTo>
                    <a:pt x="108" y="158"/>
                  </a:moveTo>
                  <a:lnTo>
                    <a:pt x="108" y="158"/>
                  </a:lnTo>
                  <a:lnTo>
                    <a:pt x="108" y="159"/>
                  </a:lnTo>
                  <a:lnTo>
                    <a:pt x="108" y="159"/>
                  </a:lnTo>
                  <a:lnTo>
                    <a:pt x="109" y="159"/>
                  </a:lnTo>
                  <a:lnTo>
                    <a:pt x="111" y="159"/>
                  </a:lnTo>
                  <a:lnTo>
                    <a:pt x="111" y="162"/>
                  </a:lnTo>
                  <a:lnTo>
                    <a:pt x="111" y="162"/>
                  </a:lnTo>
                  <a:lnTo>
                    <a:pt x="111" y="164"/>
                  </a:lnTo>
                  <a:lnTo>
                    <a:pt x="111" y="164"/>
                  </a:lnTo>
                  <a:lnTo>
                    <a:pt x="109" y="164"/>
                  </a:lnTo>
                  <a:lnTo>
                    <a:pt x="109" y="164"/>
                  </a:lnTo>
                  <a:lnTo>
                    <a:pt x="108" y="166"/>
                  </a:lnTo>
                  <a:lnTo>
                    <a:pt x="108" y="166"/>
                  </a:lnTo>
                  <a:lnTo>
                    <a:pt x="105" y="166"/>
                  </a:lnTo>
                  <a:lnTo>
                    <a:pt x="101" y="166"/>
                  </a:lnTo>
                  <a:lnTo>
                    <a:pt x="100" y="166"/>
                  </a:lnTo>
                  <a:lnTo>
                    <a:pt x="100" y="164"/>
                  </a:lnTo>
                  <a:lnTo>
                    <a:pt x="100" y="162"/>
                  </a:lnTo>
                  <a:lnTo>
                    <a:pt x="100" y="162"/>
                  </a:lnTo>
                  <a:lnTo>
                    <a:pt x="101" y="161"/>
                  </a:lnTo>
                  <a:lnTo>
                    <a:pt x="103" y="161"/>
                  </a:lnTo>
                  <a:lnTo>
                    <a:pt x="103" y="159"/>
                  </a:lnTo>
                  <a:lnTo>
                    <a:pt x="105" y="158"/>
                  </a:lnTo>
                  <a:lnTo>
                    <a:pt x="108" y="158"/>
                  </a:lnTo>
                  <a:close/>
                  <a:moveTo>
                    <a:pt x="127" y="155"/>
                  </a:moveTo>
                  <a:lnTo>
                    <a:pt x="127" y="155"/>
                  </a:lnTo>
                  <a:lnTo>
                    <a:pt x="127" y="156"/>
                  </a:lnTo>
                  <a:lnTo>
                    <a:pt x="127" y="159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2"/>
                  </a:lnTo>
                  <a:lnTo>
                    <a:pt x="127" y="161"/>
                  </a:lnTo>
                  <a:lnTo>
                    <a:pt x="125" y="161"/>
                  </a:lnTo>
                  <a:lnTo>
                    <a:pt x="125" y="159"/>
                  </a:lnTo>
                  <a:lnTo>
                    <a:pt x="123" y="159"/>
                  </a:lnTo>
                  <a:lnTo>
                    <a:pt x="125" y="158"/>
                  </a:lnTo>
                  <a:lnTo>
                    <a:pt x="125" y="156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7" y="155"/>
                  </a:lnTo>
                  <a:lnTo>
                    <a:pt x="127" y="155"/>
                  </a:lnTo>
                  <a:close/>
                  <a:moveTo>
                    <a:pt x="43" y="151"/>
                  </a:moveTo>
                  <a:lnTo>
                    <a:pt x="43" y="151"/>
                  </a:lnTo>
                  <a:lnTo>
                    <a:pt x="45" y="151"/>
                  </a:lnTo>
                  <a:lnTo>
                    <a:pt x="45" y="153"/>
                  </a:lnTo>
                  <a:lnTo>
                    <a:pt x="43" y="153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3" y="151"/>
                  </a:lnTo>
                  <a:close/>
                  <a:moveTo>
                    <a:pt x="108" y="150"/>
                  </a:moveTo>
                  <a:lnTo>
                    <a:pt x="108" y="150"/>
                  </a:lnTo>
                  <a:lnTo>
                    <a:pt x="108" y="150"/>
                  </a:lnTo>
                  <a:lnTo>
                    <a:pt x="108" y="151"/>
                  </a:lnTo>
                  <a:lnTo>
                    <a:pt x="106" y="151"/>
                  </a:lnTo>
                  <a:lnTo>
                    <a:pt x="106" y="151"/>
                  </a:lnTo>
                  <a:lnTo>
                    <a:pt x="108" y="150"/>
                  </a:lnTo>
                  <a:close/>
                  <a:moveTo>
                    <a:pt x="84" y="150"/>
                  </a:moveTo>
                  <a:lnTo>
                    <a:pt x="84" y="150"/>
                  </a:lnTo>
                  <a:lnTo>
                    <a:pt x="84" y="151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1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4" y="150"/>
                  </a:lnTo>
                  <a:close/>
                  <a:moveTo>
                    <a:pt x="92" y="147"/>
                  </a:moveTo>
                  <a:lnTo>
                    <a:pt x="95" y="147"/>
                  </a:lnTo>
                  <a:lnTo>
                    <a:pt x="97" y="148"/>
                  </a:lnTo>
                  <a:lnTo>
                    <a:pt x="97" y="150"/>
                  </a:lnTo>
                  <a:lnTo>
                    <a:pt x="95" y="151"/>
                  </a:lnTo>
                  <a:lnTo>
                    <a:pt x="95" y="151"/>
                  </a:lnTo>
                  <a:lnTo>
                    <a:pt x="93" y="153"/>
                  </a:lnTo>
                  <a:lnTo>
                    <a:pt x="93" y="156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61"/>
                  </a:lnTo>
                  <a:lnTo>
                    <a:pt x="90" y="162"/>
                  </a:lnTo>
                  <a:lnTo>
                    <a:pt x="90" y="164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2"/>
                  </a:lnTo>
                  <a:lnTo>
                    <a:pt x="92" y="173"/>
                  </a:lnTo>
                  <a:lnTo>
                    <a:pt x="90" y="173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7" y="173"/>
                  </a:lnTo>
                  <a:lnTo>
                    <a:pt x="87" y="173"/>
                  </a:lnTo>
                  <a:lnTo>
                    <a:pt x="86" y="170"/>
                  </a:lnTo>
                  <a:lnTo>
                    <a:pt x="84" y="169"/>
                  </a:lnTo>
                  <a:lnTo>
                    <a:pt x="82" y="169"/>
                  </a:lnTo>
                  <a:lnTo>
                    <a:pt x="82" y="169"/>
                  </a:lnTo>
                  <a:lnTo>
                    <a:pt x="81" y="167"/>
                  </a:lnTo>
                  <a:lnTo>
                    <a:pt x="79" y="166"/>
                  </a:lnTo>
                  <a:lnTo>
                    <a:pt x="79" y="162"/>
                  </a:lnTo>
                  <a:lnTo>
                    <a:pt x="79" y="162"/>
                  </a:lnTo>
                  <a:lnTo>
                    <a:pt x="81" y="161"/>
                  </a:lnTo>
                  <a:lnTo>
                    <a:pt x="81" y="161"/>
                  </a:lnTo>
                  <a:lnTo>
                    <a:pt x="82" y="161"/>
                  </a:lnTo>
                  <a:lnTo>
                    <a:pt x="84" y="161"/>
                  </a:lnTo>
                  <a:lnTo>
                    <a:pt x="86" y="159"/>
                  </a:lnTo>
                  <a:lnTo>
                    <a:pt x="86" y="159"/>
                  </a:lnTo>
                  <a:lnTo>
                    <a:pt x="86" y="156"/>
                  </a:lnTo>
                  <a:lnTo>
                    <a:pt x="86" y="155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7" y="151"/>
                  </a:lnTo>
                  <a:lnTo>
                    <a:pt x="87" y="150"/>
                  </a:lnTo>
                  <a:lnTo>
                    <a:pt x="87" y="150"/>
                  </a:lnTo>
                  <a:lnTo>
                    <a:pt x="87" y="148"/>
                  </a:lnTo>
                  <a:lnTo>
                    <a:pt x="87" y="148"/>
                  </a:lnTo>
                  <a:lnTo>
                    <a:pt x="89" y="147"/>
                  </a:lnTo>
                  <a:lnTo>
                    <a:pt x="90" y="147"/>
                  </a:lnTo>
                  <a:lnTo>
                    <a:pt x="92" y="147"/>
                  </a:lnTo>
                  <a:close/>
                  <a:moveTo>
                    <a:pt x="103" y="142"/>
                  </a:moveTo>
                  <a:lnTo>
                    <a:pt x="103" y="142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7"/>
                  </a:lnTo>
                  <a:lnTo>
                    <a:pt x="103" y="150"/>
                  </a:lnTo>
                  <a:lnTo>
                    <a:pt x="103" y="151"/>
                  </a:lnTo>
                  <a:lnTo>
                    <a:pt x="103" y="155"/>
                  </a:lnTo>
                  <a:lnTo>
                    <a:pt x="101" y="156"/>
                  </a:lnTo>
                  <a:lnTo>
                    <a:pt x="100" y="156"/>
                  </a:lnTo>
                  <a:lnTo>
                    <a:pt x="100" y="158"/>
                  </a:lnTo>
                  <a:lnTo>
                    <a:pt x="98" y="159"/>
                  </a:lnTo>
                  <a:lnTo>
                    <a:pt x="97" y="161"/>
                  </a:lnTo>
                  <a:lnTo>
                    <a:pt x="97" y="161"/>
                  </a:lnTo>
                  <a:lnTo>
                    <a:pt x="95" y="166"/>
                  </a:lnTo>
                  <a:lnTo>
                    <a:pt x="93" y="169"/>
                  </a:lnTo>
                  <a:lnTo>
                    <a:pt x="92" y="169"/>
                  </a:lnTo>
                  <a:lnTo>
                    <a:pt x="92" y="167"/>
                  </a:lnTo>
                  <a:lnTo>
                    <a:pt x="92" y="167"/>
                  </a:lnTo>
                  <a:lnTo>
                    <a:pt x="93" y="162"/>
                  </a:lnTo>
                  <a:lnTo>
                    <a:pt x="93" y="161"/>
                  </a:lnTo>
                  <a:lnTo>
                    <a:pt x="95" y="158"/>
                  </a:lnTo>
                  <a:lnTo>
                    <a:pt x="97" y="156"/>
                  </a:lnTo>
                  <a:lnTo>
                    <a:pt x="98" y="153"/>
                  </a:lnTo>
                  <a:lnTo>
                    <a:pt x="98" y="153"/>
                  </a:lnTo>
                  <a:lnTo>
                    <a:pt x="100" y="150"/>
                  </a:lnTo>
                  <a:lnTo>
                    <a:pt x="101" y="147"/>
                  </a:lnTo>
                  <a:lnTo>
                    <a:pt x="101" y="145"/>
                  </a:lnTo>
                  <a:lnTo>
                    <a:pt x="101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3" y="142"/>
                  </a:lnTo>
                  <a:close/>
                  <a:moveTo>
                    <a:pt x="98" y="142"/>
                  </a:moveTo>
                  <a:lnTo>
                    <a:pt x="100" y="144"/>
                  </a:lnTo>
                  <a:lnTo>
                    <a:pt x="98" y="144"/>
                  </a:lnTo>
                  <a:lnTo>
                    <a:pt x="98" y="142"/>
                  </a:lnTo>
                  <a:lnTo>
                    <a:pt x="98" y="142"/>
                  </a:lnTo>
                  <a:lnTo>
                    <a:pt x="98" y="142"/>
                  </a:lnTo>
                  <a:close/>
                  <a:moveTo>
                    <a:pt x="37" y="140"/>
                  </a:moveTo>
                  <a:lnTo>
                    <a:pt x="38" y="142"/>
                  </a:lnTo>
                  <a:lnTo>
                    <a:pt x="38" y="142"/>
                  </a:lnTo>
                  <a:lnTo>
                    <a:pt x="38" y="144"/>
                  </a:lnTo>
                  <a:lnTo>
                    <a:pt x="38" y="145"/>
                  </a:lnTo>
                  <a:lnTo>
                    <a:pt x="38" y="145"/>
                  </a:lnTo>
                  <a:lnTo>
                    <a:pt x="38" y="147"/>
                  </a:lnTo>
                  <a:lnTo>
                    <a:pt x="38" y="150"/>
                  </a:lnTo>
                  <a:lnTo>
                    <a:pt x="40" y="153"/>
                  </a:lnTo>
                  <a:lnTo>
                    <a:pt x="40" y="153"/>
                  </a:lnTo>
                  <a:lnTo>
                    <a:pt x="38" y="155"/>
                  </a:lnTo>
                  <a:lnTo>
                    <a:pt x="38" y="155"/>
                  </a:lnTo>
                  <a:lnTo>
                    <a:pt x="37" y="155"/>
                  </a:lnTo>
                  <a:lnTo>
                    <a:pt x="35" y="156"/>
                  </a:lnTo>
                  <a:lnTo>
                    <a:pt x="34" y="156"/>
                  </a:lnTo>
                  <a:lnTo>
                    <a:pt x="34" y="158"/>
                  </a:lnTo>
                  <a:lnTo>
                    <a:pt x="34" y="159"/>
                  </a:lnTo>
                  <a:lnTo>
                    <a:pt x="32" y="159"/>
                  </a:lnTo>
                  <a:lnTo>
                    <a:pt x="29" y="161"/>
                  </a:lnTo>
                  <a:lnTo>
                    <a:pt x="27" y="161"/>
                  </a:lnTo>
                  <a:lnTo>
                    <a:pt x="27" y="161"/>
                  </a:lnTo>
                  <a:lnTo>
                    <a:pt x="26" y="162"/>
                  </a:lnTo>
                  <a:lnTo>
                    <a:pt x="27" y="164"/>
                  </a:lnTo>
                  <a:lnTo>
                    <a:pt x="24" y="169"/>
                  </a:lnTo>
                  <a:lnTo>
                    <a:pt x="23" y="170"/>
                  </a:lnTo>
                  <a:lnTo>
                    <a:pt x="23" y="172"/>
                  </a:lnTo>
                  <a:lnTo>
                    <a:pt x="21" y="172"/>
                  </a:lnTo>
                  <a:lnTo>
                    <a:pt x="19" y="172"/>
                  </a:lnTo>
                  <a:lnTo>
                    <a:pt x="18" y="173"/>
                  </a:lnTo>
                  <a:lnTo>
                    <a:pt x="16" y="175"/>
                  </a:lnTo>
                  <a:lnTo>
                    <a:pt x="15" y="177"/>
                  </a:lnTo>
                  <a:lnTo>
                    <a:pt x="15" y="178"/>
                  </a:lnTo>
                  <a:lnTo>
                    <a:pt x="13" y="178"/>
                  </a:lnTo>
                  <a:lnTo>
                    <a:pt x="11" y="180"/>
                  </a:lnTo>
                  <a:lnTo>
                    <a:pt x="10" y="180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7" y="183"/>
                  </a:lnTo>
                  <a:lnTo>
                    <a:pt x="5" y="183"/>
                  </a:lnTo>
                  <a:lnTo>
                    <a:pt x="4" y="185"/>
                  </a:lnTo>
                  <a:lnTo>
                    <a:pt x="5" y="183"/>
                  </a:lnTo>
                  <a:lnTo>
                    <a:pt x="5" y="181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8" y="177"/>
                  </a:lnTo>
                  <a:lnTo>
                    <a:pt x="10" y="175"/>
                  </a:lnTo>
                  <a:lnTo>
                    <a:pt x="11" y="173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6" y="170"/>
                  </a:lnTo>
                  <a:lnTo>
                    <a:pt x="18" y="170"/>
                  </a:lnTo>
                  <a:lnTo>
                    <a:pt x="21" y="166"/>
                  </a:lnTo>
                  <a:lnTo>
                    <a:pt x="23" y="164"/>
                  </a:lnTo>
                  <a:lnTo>
                    <a:pt x="26" y="159"/>
                  </a:lnTo>
                  <a:lnTo>
                    <a:pt x="27" y="159"/>
                  </a:lnTo>
                  <a:lnTo>
                    <a:pt x="27" y="158"/>
                  </a:lnTo>
                  <a:lnTo>
                    <a:pt x="30" y="155"/>
                  </a:lnTo>
                  <a:lnTo>
                    <a:pt x="30" y="155"/>
                  </a:lnTo>
                  <a:lnTo>
                    <a:pt x="32" y="155"/>
                  </a:lnTo>
                  <a:lnTo>
                    <a:pt x="32" y="155"/>
                  </a:lnTo>
                  <a:lnTo>
                    <a:pt x="34" y="153"/>
                  </a:lnTo>
                  <a:lnTo>
                    <a:pt x="34" y="151"/>
                  </a:lnTo>
                  <a:lnTo>
                    <a:pt x="35" y="150"/>
                  </a:lnTo>
                  <a:lnTo>
                    <a:pt x="34" y="150"/>
                  </a:lnTo>
                  <a:lnTo>
                    <a:pt x="34" y="148"/>
                  </a:lnTo>
                  <a:lnTo>
                    <a:pt x="35" y="147"/>
                  </a:lnTo>
                  <a:lnTo>
                    <a:pt x="35" y="145"/>
                  </a:lnTo>
                  <a:lnTo>
                    <a:pt x="37" y="142"/>
                  </a:lnTo>
                  <a:lnTo>
                    <a:pt x="37" y="140"/>
                  </a:lnTo>
                  <a:close/>
                  <a:moveTo>
                    <a:pt x="43" y="139"/>
                  </a:moveTo>
                  <a:lnTo>
                    <a:pt x="43" y="139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0" y="139"/>
                  </a:lnTo>
                  <a:lnTo>
                    <a:pt x="40" y="139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3" y="139"/>
                  </a:lnTo>
                  <a:close/>
                  <a:moveTo>
                    <a:pt x="108" y="139"/>
                  </a:moveTo>
                  <a:lnTo>
                    <a:pt x="108" y="139"/>
                  </a:lnTo>
                  <a:lnTo>
                    <a:pt x="109" y="139"/>
                  </a:lnTo>
                  <a:lnTo>
                    <a:pt x="109" y="140"/>
                  </a:lnTo>
                  <a:lnTo>
                    <a:pt x="111" y="140"/>
                  </a:lnTo>
                  <a:lnTo>
                    <a:pt x="111" y="140"/>
                  </a:lnTo>
                  <a:lnTo>
                    <a:pt x="111" y="142"/>
                  </a:lnTo>
                  <a:lnTo>
                    <a:pt x="112" y="142"/>
                  </a:lnTo>
                  <a:lnTo>
                    <a:pt x="114" y="140"/>
                  </a:lnTo>
                  <a:lnTo>
                    <a:pt x="116" y="140"/>
                  </a:lnTo>
                  <a:lnTo>
                    <a:pt x="117" y="142"/>
                  </a:lnTo>
                  <a:lnTo>
                    <a:pt x="117" y="144"/>
                  </a:lnTo>
                  <a:lnTo>
                    <a:pt x="117" y="144"/>
                  </a:lnTo>
                  <a:lnTo>
                    <a:pt x="117" y="147"/>
                  </a:lnTo>
                  <a:lnTo>
                    <a:pt x="117" y="148"/>
                  </a:lnTo>
                  <a:lnTo>
                    <a:pt x="117" y="150"/>
                  </a:lnTo>
                  <a:lnTo>
                    <a:pt x="119" y="150"/>
                  </a:lnTo>
                  <a:lnTo>
                    <a:pt x="119" y="150"/>
                  </a:lnTo>
                  <a:lnTo>
                    <a:pt x="119" y="151"/>
                  </a:lnTo>
                  <a:lnTo>
                    <a:pt x="119" y="151"/>
                  </a:lnTo>
                  <a:lnTo>
                    <a:pt x="120" y="153"/>
                  </a:lnTo>
                  <a:lnTo>
                    <a:pt x="120" y="155"/>
                  </a:lnTo>
                  <a:lnTo>
                    <a:pt x="120" y="156"/>
                  </a:lnTo>
                  <a:lnTo>
                    <a:pt x="120" y="156"/>
                  </a:lnTo>
                  <a:lnTo>
                    <a:pt x="119" y="156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7" y="156"/>
                  </a:lnTo>
                  <a:lnTo>
                    <a:pt x="117" y="155"/>
                  </a:lnTo>
                  <a:lnTo>
                    <a:pt x="117" y="158"/>
                  </a:lnTo>
                  <a:lnTo>
                    <a:pt x="117" y="159"/>
                  </a:lnTo>
                  <a:lnTo>
                    <a:pt x="117" y="159"/>
                  </a:lnTo>
                  <a:lnTo>
                    <a:pt x="116" y="159"/>
                  </a:lnTo>
                  <a:lnTo>
                    <a:pt x="114" y="158"/>
                  </a:lnTo>
                  <a:lnTo>
                    <a:pt x="114" y="158"/>
                  </a:lnTo>
                  <a:lnTo>
                    <a:pt x="114" y="156"/>
                  </a:lnTo>
                  <a:lnTo>
                    <a:pt x="114" y="156"/>
                  </a:lnTo>
                  <a:lnTo>
                    <a:pt x="112" y="155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2" y="148"/>
                  </a:lnTo>
                  <a:lnTo>
                    <a:pt x="112" y="147"/>
                  </a:lnTo>
                  <a:lnTo>
                    <a:pt x="111" y="147"/>
                  </a:lnTo>
                  <a:lnTo>
                    <a:pt x="109" y="147"/>
                  </a:lnTo>
                  <a:lnTo>
                    <a:pt x="109" y="147"/>
                  </a:lnTo>
                  <a:lnTo>
                    <a:pt x="108" y="144"/>
                  </a:lnTo>
                  <a:lnTo>
                    <a:pt x="108" y="140"/>
                  </a:lnTo>
                  <a:lnTo>
                    <a:pt x="108" y="140"/>
                  </a:lnTo>
                  <a:lnTo>
                    <a:pt x="106" y="139"/>
                  </a:lnTo>
                  <a:lnTo>
                    <a:pt x="108" y="139"/>
                  </a:lnTo>
                  <a:close/>
                  <a:moveTo>
                    <a:pt x="109" y="136"/>
                  </a:moveTo>
                  <a:lnTo>
                    <a:pt x="109" y="136"/>
                  </a:lnTo>
                  <a:lnTo>
                    <a:pt x="111" y="137"/>
                  </a:lnTo>
                  <a:lnTo>
                    <a:pt x="111" y="137"/>
                  </a:lnTo>
                  <a:lnTo>
                    <a:pt x="111" y="139"/>
                  </a:lnTo>
                  <a:lnTo>
                    <a:pt x="109" y="139"/>
                  </a:lnTo>
                  <a:lnTo>
                    <a:pt x="109" y="139"/>
                  </a:lnTo>
                  <a:lnTo>
                    <a:pt x="108" y="136"/>
                  </a:lnTo>
                  <a:lnTo>
                    <a:pt x="109" y="136"/>
                  </a:lnTo>
                  <a:close/>
                  <a:moveTo>
                    <a:pt x="112" y="136"/>
                  </a:moveTo>
                  <a:lnTo>
                    <a:pt x="114" y="136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2" y="136"/>
                  </a:lnTo>
                  <a:lnTo>
                    <a:pt x="112" y="136"/>
                  </a:lnTo>
                  <a:close/>
                  <a:moveTo>
                    <a:pt x="73" y="133"/>
                  </a:moveTo>
                  <a:lnTo>
                    <a:pt x="75" y="133"/>
                  </a:lnTo>
                  <a:lnTo>
                    <a:pt x="75" y="134"/>
                  </a:lnTo>
                  <a:lnTo>
                    <a:pt x="78" y="134"/>
                  </a:lnTo>
                  <a:lnTo>
                    <a:pt x="79" y="136"/>
                  </a:lnTo>
                  <a:lnTo>
                    <a:pt x="81" y="137"/>
                  </a:lnTo>
                  <a:lnTo>
                    <a:pt x="82" y="137"/>
                  </a:lnTo>
                  <a:lnTo>
                    <a:pt x="84" y="137"/>
                  </a:lnTo>
                  <a:lnTo>
                    <a:pt x="86" y="137"/>
                  </a:lnTo>
                  <a:lnTo>
                    <a:pt x="87" y="139"/>
                  </a:lnTo>
                  <a:lnTo>
                    <a:pt x="87" y="139"/>
                  </a:lnTo>
                  <a:lnTo>
                    <a:pt x="86" y="139"/>
                  </a:lnTo>
                  <a:lnTo>
                    <a:pt x="89" y="137"/>
                  </a:lnTo>
                  <a:lnTo>
                    <a:pt x="90" y="139"/>
                  </a:lnTo>
                  <a:lnTo>
                    <a:pt x="90" y="139"/>
                  </a:lnTo>
                  <a:lnTo>
                    <a:pt x="90" y="140"/>
                  </a:lnTo>
                  <a:lnTo>
                    <a:pt x="90" y="142"/>
                  </a:lnTo>
                  <a:lnTo>
                    <a:pt x="89" y="144"/>
                  </a:lnTo>
                  <a:lnTo>
                    <a:pt x="89" y="144"/>
                  </a:lnTo>
                  <a:lnTo>
                    <a:pt x="87" y="145"/>
                  </a:lnTo>
                  <a:lnTo>
                    <a:pt x="86" y="145"/>
                  </a:lnTo>
                  <a:lnTo>
                    <a:pt x="86" y="147"/>
                  </a:lnTo>
                  <a:lnTo>
                    <a:pt x="84" y="147"/>
                  </a:lnTo>
                  <a:lnTo>
                    <a:pt x="84" y="148"/>
                  </a:lnTo>
                  <a:lnTo>
                    <a:pt x="84" y="148"/>
                  </a:lnTo>
                  <a:lnTo>
                    <a:pt x="82" y="148"/>
                  </a:lnTo>
                  <a:lnTo>
                    <a:pt x="81" y="150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5" y="153"/>
                  </a:lnTo>
                  <a:lnTo>
                    <a:pt x="73" y="153"/>
                  </a:lnTo>
                  <a:lnTo>
                    <a:pt x="73" y="155"/>
                  </a:lnTo>
                  <a:lnTo>
                    <a:pt x="73" y="153"/>
                  </a:lnTo>
                  <a:lnTo>
                    <a:pt x="73" y="153"/>
                  </a:lnTo>
                  <a:lnTo>
                    <a:pt x="73" y="151"/>
                  </a:lnTo>
                  <a:lnTo>
                    <a:pt x="73" y="150"/>
                  </a:lnTo>
                  <a:lnTo>
                    <a:pt x="73" y="150"/>
                  </a:lnTo>
                  <a:lnTo>
                    <a:pt x="73" y="148"/>
                  </a:lnTo>
                  <a:lnTo>
                    <a:pt x="73" y="147"/>
                  </a:lnTo>
                  <a:lnTo>
                    <a:pt x="75" y="145"/>
                  </a:lnTo>
                  <a:lnTo>
                    <a:pt x="75" y="140"/>
                  </a:lnTo>
                  <a:lnTo>
                    <a:pt x="75" y="137"/>
                  </a:lnTo>
                  <a:lnTo>
                    <a:pt x="75" y="136"/>
                  </a:lnTo>
                  <a:lnTo>
                    <a:pt x="75" y="136"/>
                  </a:lnTo>
                  <a:lnTo>
                    <a:pt x="73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3" y="133"/>
                  </a:lnTo>
                  <a:close/>
                  <a:moveTo>
                    <a:pt x="43" y="131"/>
                  </a:moveTo>
                  <a:lnTo>
                    <a:pt x="45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6" y="134"/>
                  </a:lnTo>
                  <a:lnTo>
                    <a:pt x="45" y="134"/>
                  </a:lnTo>
                  <a:lnTo>
                    <a:pt x="46" y="134"/>
                  </a:lnTo>
                  <a:lnTo>
                    <a:pt x="45" y="136"/>
                  </a:lnTo>
                  <a:lnTo>
                    <a:pt x="45" y="136"/>
                  </a:lnTo>
                  <a:lnTo>
                    <a:pt x="43" y="136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3" y="133"/>
                  </a:lnTo>
                  <a:lnTo>
                    <a:pt x="43" y="131"/>
                  </a:lnTo>
                  <a:close/>
                  <a:moveTo>
                    <a:pt x="43" y="126"/>
                  </a:moveTo>
                  <a:lnTo>
                    <a:pt x="45" y="128"/>
                  </a:lnTo>
                  <a:lnTo>
                    <a:pt x="46" y="128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48" y="129"/>
                  </a:lnTo>
                  <a:lnTo>
                    <a:pt x="49" y="131"/>
                  </a:lnTo>
                  <a:lnTo>
                    <a:pt x="49" y="131"/>
                  </a:lnTo>
                  <a:lnTo>
                    <a:pt x="48" y="131"/>
                  </a:lnTo>
                  <a:lnTo>
                    <a:pt x="48" y="131"/>
                  </a:lnTo>
                  <a:lnTo>
                    <a:pt x="46" y="131"/>
                  </a:lnTo>
                  <a:lnTo>
                    <a:pt x="45" y="131"/>
                  </a:lnTo>
                  <a:lnTo>
                    <a:pt x="45" y="131"/>
                  </a:lnTo>
                  <a:lnTo>
                    <a:pt x="43" y="129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6"/>
                  </a:lnTo>
                  <a:lnTo>
                    <a:pt x="43" y="126"/>
                  </a:lnTo>
                  <a:lnTo>
                    <a:pt x="43" y="126"/>
                  </a:lnTo>
                  <a:close/>
                  <a:moveTo>
                    <a:pt x="81" y="125"/>
                  </a:moveTo>
                  <a:lnTo>
                    <a:pt x="82" y="125"/>
                  </a:lnTo>
                  <a:lnTo>
                    <a:pt x="82" y="125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8"/>
                  </a:lnTo>
                  <a:lnTo>
                    <a:pt x="81" y="126"/>
                  </a:lnTo>
                  <a:lnTo>
                    <a:pt x="79" y="125"/>
                  </a:lnTo>
                  <a:lnTo>
                    <a:pt x="79" y="125"/>
                  </a:lnTo>
                  <a:lnTo>
                    <a:pt x="81" y="125"/>
                  </a:lnTo>
                  <a:close/>
                  <a:moveTo>
                    <a:pt x="119" y="123"/>
                  </a:moveTo>
                  <a:lnTo>
                    <a:pt x="120" y="123"/>
                  </a:lnTo>
                  <a:lnTo>
                    <a:pt x="122" y="125"/>
                  </a:lnTo>
                  <a:lnTo>
                    <a:pt x="122" y="126"/>
                  </a:lnTo>
                  <a:lnTo>
                    <a:pt x="122" y="126"/>
                  </a:lnTo>
                  <a:lnTo>
                    <a:pt x="122" y="128"/>
                  </a:lnTo>
                  <a:lnTo>
                    <a:pt x="122" y="128"/>
                  </a:lnTo>
                  <a:lnTo>
                    <a:pt x="123" y="128"/>
                  </a:lnTo>
                  <a:lnTo>
                    <a:pt x="125" y="128"/>
                  </a:lnTo>
                  <a:lnTo>
                    <a:pt x="123" y="129"/>
                  </a:lnTo>
                  <a:lnTo>
                    <a:pt x="123" y="131"/>
                  </a:lnTo>
                  <a:lnTo>
                    <a:pt x="123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3" y="136"/>
                  </a:lnTo>
                  <a:lnTo>
                    <a:pt x="123" y="137"/>
                  </a:lnTo>
                  <a:lnTo>
                    <a:pt x="123" y="137"/>
                  </a:lnTo>
                  <a:lnTo>
                    <a:pt x="125" y="140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7" y="142"/>
                  </a:lnTo>
                  <a:lnTo>
                    <a:pt x="127" y="144"/>
                  </a:lnTo>
                  <a:lnTo>
                    <a:pt x="128" y="145"/>
                  </a:lnTo>
                  <a:lnTo>
                    <a:pt x="127" y="145"/>
                  </a:lnTo>
                  <a:lnTo>
                    <a:pt x="127" y="144"/>
                  </a:lnTo>
                  <a:lnTo>
                    <a:pt x="127" y="144"/>
                  </a:lnTo>
                  <a:lnTo>
                    <a:pt x="123" y="144"/>
                  </a:lnTo>
                  <a:lnTo>
                    <a:pt x="122" y="144"/>
                  </a:lnTo>
                  <a:lnTo>
                    <a:pt x="120" y="144"/>
                  </a:lnTo>
                  <a:lnTo>
                    <a:pt x="119" y="142"/>
                  </a:lnTo>
                  <a:lnTo>
                    <a:pt x="119" y="142"/>
                  </a:lnTo>
                  <a:lnTo>
                    <a:pt x="117" y="140"/>
                  </a:lnTo>
                  <a:lnTo>
                    <a:pt x="116" y="139"/>
                  </a:lnTo>
                  <a:lnTo>
                    <a:pt x="116" y="137"/>
                  </a:lnTo>
                  <a:lnTo>
                    <a:pt x="117" y="137"/>
                  </a:lnTo>
                  <a:lnTo>
                    <a:pt x="117" y="136"/>
                  </a:lnTo>
                  <a:lnTo>
                    <a:pt x="117" y="134"/>
                  </a:lnTo>
                  <a:lnTo>
                    <a:pt x="116" y="136"/>
                  </a:lnTo>
                  <a:lnTo>
                    <a:pt x="116" y="134"/>
                  </a:lnTo>
                  <a:lnTo>
                    <a:pt x="114" y="134"/>
                  </a:lnTo>
                  <a:lnTo>
                    <a:pt x="114" y="133"/>
                  </a:lnTo>
                  <a:lnTo>
                    <a:pt x="112" y="133"/>
                  </a:lnTo>
                  <a:lnTo>
                    <a:pt x="112" y="131"/>
                  </a:lnTo>
                  <a:lnTo>
                    <a:pt x="111" y="131"/>
                  </a:lnTo>
                  <a:lnTo>
                    <a:pt x="109" y="131"/>
                  </a:lnTo>
                  <a:lnTo>
                    <a:pt x="109" y="129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6" y="123"/>
                  </a:lnTo>
                  <a:lnTo>
                    <a:pt x="111" y="123"/>
                  </a:lnTo>
                  <a:lnTo>
                    <a:pt x="114" y="123"/>
                  </a:lnTo>
                  <a:lnTo>
                    <a:pt x="119" y="123"/>
                  </a:lnTo>
                  <a:close/>
                  <a:moveTo>
                    <a:pt x="92" y="123"/>
                  </a:moveTo>
                  <a:lnTo>
                    <a:pt x="93" y="123"/>
                  </a:lnTo>
                  <a:lnTo>
                    <a:pt x="95" y="125"/>
                  </a:lnTo>
                  <a:lnTo>
                    <a:pt x="97" y="125"/>
                  </a:lnTo>
                  <a:lnTo>
                    <a:pt x="97" y="125"/>
                  </a:lnTo>
                  <a:lnTo>
                    <a:pt x="98" y="128"/>
                  </a:lnTo>
                  <a:lnTo>
                    <a:pt x="101" y="129"/>
                  </a:lnTo>
                  <a:lnTo>
                    <a:pt x="103" y="133"/>
                  </a:lnTo>
                  <a:lnTo>
                    <a:pt x="103" y="134"/>
                  </a:lnTo>
                  <a:lnTo>
                    <a:pt x="103" y="136"/>
                  </a:lnTo>
                  <a:lnTo>
                    <a:pt x="101" y="134"/>
                  </a:lnTo>
                  <a:lnTo>
                    <a:pt x="100" y="133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7" y="129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3" y="128"/>
                  </a:lnTo>
                  <a:lnTo>
                    <a:pt x="92" y="131"/>
                  </a:lnTo>
                  <a:lnTo>
                    <a:pt x="90" y="133"/>
                  </a:lnTo>
                  <a:lnTo>
                    <a:pt x="90" y="133"/>
                  </a:lnTo>
                  <a:lnTo>
                    <a:pt x="90" y="129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5"/>
                  </a:lnTo>
                  <a:lnTo>
                    <a:pt x="92" y="123"/>
                  </a:lnTo>
                  <a:close/>
                  <a:moveTo>
                    <a:pt x="78" y="123"/>
                  </a:moveTo>
                  <a:lnTo>
                    <a:pt x="78" y="123"/>
                  </a:lnTo>
                  <a:lnTo>
                    <a:pt x="78" y="123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8" y="123"/>
                  </a:lnTo>
                  <a:lnTo>
                    <a:pt x="78" y="123"/>
                  </a:lnTo>
                  <a:close/>
                  <a:moveTo>
                    <a:pt x="76" y="121"/>
                  </a:moveTo>
                  <a:lnTo>
                    <a:pt x="75" y="123"/>
                  </a:lnTo>
                  <a:lnTo>
                    <a:pt x="75" y="123"/>
                  </a:lnTo>
                  <a:lnTo>
                    <a:pt x="75" y="126"/>
                  </a:lnTo>
                  <a:lnTo>
                    <a:pt x="73" y="129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3" y="123"/>
                  </a:lnTo>
                  <a:lnTo>
                    <a:pt x="75" y="121"/>
                  </a:lnTo>
                  <a:lnTo>
                    <a:pt x="76" y="121"/>
                  </a:lnTo>
                  <a:close/>
                  <a:moveTo>
                    <a:pt x="97" y="121"/>
                  </a:moveTo>
                  <a:lnTo>
                    <a:pt x="98" y="123"/>
                  </a:lnTo>
                  <a:lnTo>
                    <a:pt x="100" y="125"/>
                  </a:lnTo>
                  <a:lnTo>
                    <a:pt x="100" y="126"/>
                  </a:lnTo>
                  <a:lnTo>
                    <a:pt x="98" y="126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7" y="121"/>
                  </a:lnTo>
                  <a:close/>
                  <a:moveTo>
                    <a:pt x="89" y="115"/>
                  </a:moveTo>
                  <a:lnTo>
                    <a:pt x="89" y="115"/>
                  </a:lnTo>
                  <a:lnTo>
                    <a:pt x="90" y="118"/>
                  </a:lnTo>
                  <a:lnTo>
                    <a:pt x="92" y="118"/>
                  </a:lnTo>
                  <a:lnTo>
                    <a:pt x="93" y="121"/>
                  </a:lnTo>
                  <a:lnTo>
                    <a:pt x="92" y="120"/>
                  </a:lnTo>
                  <a:lnTo>
                    <a:pt x="90" y="118"/>
                  </a:lnTo>
                  <a:lnTo>
                    <a:pt x="89" y="117"/>
                  </a:lnTo>
                  <a:lnTo>
                    <a:pt x="87" y="117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9" y="115"/>
                  </a:lnTo>
                  <a:close/>
                  <a:moveTo>
                    <a:pt x="51" y="109"/>
                  </a:moveTo>
                  <a:lnTo>
                    <a:pt x="54" y="109"/>
                  </a:lnTo>
                  <a:lnTo>
                    <a:pt x="54" y="110"/>
                  </a:lnTo>
                  <a:lnTo>
                    <a:pt x="56" y="110"/>
                  </a:lnTo>
                  <a:lnTo>
                    <a:pt x="57" y="109"/>
                  </a:lnTo>
                  <a:lnTo>
                    <a:pt x="59" y="110"/>
                  </a:lnTo>
                  <a:lnTo>
                    <a:pt x="59" y="110"/>
                  </a:lnTo>
                  <a:lnTo>
                    <a:pt x="60" y="110"/>
                  </a:lnTo>
                  <a:lnTo>
                    <a:pt x="60" y="110"/>
                  </a:lnTo>
                  <a:lnTo>
                    <a:pt x="62" y="110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5" y="114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7"/>
                  </a:lnTo>
                  <a:lnTo>
                    <a:pt x="65" y="118"/>
                  </a:lnTo>
                  <a:lnTo>
                    <a:pt x="65" y="120"/>
                  </a:lnTo>
                  <a:lnTo>
                    <a:pt x="67" y="121"/>
                  </a:lnTo>
                  <a:lnTo>
                    <a:pt x="67" y="123"/>
                  </a:lnTo>
                  <a:lnTo>
                    <a:pt x="65" y="125"/>
                  </a:lnTo>
                  <a:lnTo>
                    <a:pt x="65" y="125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4" y="126"/>
                  </a:lnTo>
                  <a:lnTo>
                    <a:pt x="64" y="126"/>
                  </a:lnTo>
                  <a:lnTo>
                    <a:pt x="64" y="128"/>
                  </a:lnTo>
                  <a:lnTo>
                    <a:pt x="62" y="128"/>
                  </a:lnTo>
                  <a:lnTo>
                    <a:pt x="62" y="128"/>
                  </a:lnTo>
                  <a:lnTo>
                    <a:pt x="60" y="128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59" y="125"/>
                  </a:lnTo>
                  <a:lnTo>
                    <a:pt x="57" y="125"/>
                  </a:lnTo>
                  <a:lnTo>
                    <a:pt x="57" y="123"/>
                  </a:lnTo>
                  <a:lnTo>
                    <a:pt x="57" y="121"/>
                  </a:lnTo>
                  <a:lnTo>
                    <a:pt x="57" y="121"/>
                  </a:lnTo>
                  <a:lnTo>
                    <a:pt x="56" y="120"/>
                  </a:lnTo>
                  <a:lnTo>
                    <a:pt x="56" y="120"/>
                  </a:lnTo>
                  <a:lnTo>
                    <a:pt x="56" y="118"/>
                  </a:lnTo>
                  <a:lnTo>
                    <a:pt x="56" y="117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2" y="114"/>
                  </a:lnTo>
                  <a:lnTo>
                    <a:pt x="52" y="114"/>
                  </a:lnTo>
                  <a:lnTo>
                    <a:pt x="51" y="112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51" y="109"/>
                  </a:lnTo>
                  <a:lnTo>
                    <a:pt x="51" y="109"/>
                  </a:lnTo>
                  <a:close/>
                  <a:moveTo>
                    <a:pt x="71" y="109"/>
                  </a:moveTo>
                  <a:lnTo>
                    <a:pt x="71" y="109"/>
                  </a:lnTo>
                  <a:lnTo>
                    <a:pt x="73" y="109"/>
                  </a:lnTo>
                  <a:lnTo>
                    <a:pt x="73" y="109"/>
                  </a:lnTo>
                  <a:lnTo>
                    <a:pt x="75" y="110"/>
                  </a:lnTo>
                  <a:lnTo>
                    <a:pt x="75" y="110"/>
                  </a:lnTo>
                  <a:lnTo>
                    <a:pt x="75" y="112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3" y="114"/>
                  </a:lnTo>
                  <a:lnTo>
                    <a:pt x="71" y="112"/>
                  </a:lnTo>
                  <a:lnTo>
                    <a:pt x="71" y="112"/>
                  </a:lnTo>
                  <a:lnTo>
                    <a:pt x="71" y="110"/>
                  </a:lnTo>
                  <a:lnTo>
                    <a:pt x="71" y="109"/>
                  </a:lnTo>
                  <a:close/>
                  <a:moveTo>
                    <a:pt x="46" y="104"/>
                  </a:moveTo>
                  <a:lnTo>
                    <a:pt x="48" y="104"/>
                  </a:lnTo>
                  <a:lnTo>
                    <a:pt x="48" y="106"/>
                  </a:lnTo>
                  <a:lnTo>
                    <a:pt x="48" y="107"/>
                  </a:lnTo>
                  <a:lnTo>
                    <a:pt x="46" y="106"/>
                  </a:lnTo>
                  <a:lnTo>
                    <a:pt x="46" y="104"/>
                  </a:lnTo>
                  <a:lnTo>
                    <a:pt x="46" y="104"/>
                  </a:lnTo>
                  <a:lnTo>
                    <a:pt x="46" y="104"/>
                  </a:lnTo>
                  <a:close/>
                  <a:moveTo>
                    <a:pt x="106" y="101"/>
                  </a:moveTo>
                  <a:lnTo>
                    <a:pt x="106" y="103"/>
                  </a:lnTo>
                  <a:lnTo>
                    <a:pt x="108" y="103"/>
                  </a:lnTo>
                  <a:lnTo>
                    <a:pt x="108" y="104"/>
                  </a:lnTo>
                  <a:lnTo>
                    <a:pt x="108" y="106"/>
                  </a:lnTo>
                  <a:lnTo>
                    <a:pt x="108" y="107"/>
                  </a:lnTo>
                  <a:lnTo>
                    <a:pt x="108" y="107"/>
                  </a:lnTo>
                  <a:lnTo>
                    <a:pt x="108" y="109"/>
                  </a:lnTo>
                  <a:lnTo>
                    <a:pt x="106" y="109"/>
                  </a:lnTo>
                  <a:lnTo>
                    <a:pt x="106" y="109"/>
                  </a:lnTo>
                  <a:lnTo>
                    <a:pt x="105" y="109"/>
                  </a:lnTo>
                  <a:lnTo>
                    <a:pt x="103" y="107"/>
                  </a:lnTo>
                  <a:lnTo>
                    <a:pt x="103" y="107"/>
                  </a:lnTo>
                  <a:lnTo>
                    <a:pt x="105" y="106"/>
                  </a:lnTo>
                  <a:lnTo>
                    <a:pt x="105" y="103"/>
                  </a:lnTo>
                  <a:lnTo>
                    <a:pt x="105" y="101"/>
                  </a:lnTo>
                  <a:lnTo>
                    <a:pt x="105" y="101"/>
                  </a:lnTo>
                  <a:lnTo>
                    <a:pt x="106" y="101"/>
                  </a:lnTo>
                  <a:close/>
                  <a:moveTo>
                    <a:pt x="73" y="99"/>
                  </a:moveTo>
                  <a:lnTo>
                    <a:pt x="76" y="101"/>
                  </a:lnTo>
                  <a:lnTo>
                    <a:pt x="76" y="103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close/>
                  <a:moveTo>
                    <a:pt x="73" y="87"/>
                  </a:moveTo>
                  <a:lnTo>
                    <a:pt x="75" y="87"/>
                  </a:lnTo>
                  <a:lnTo>
                    <a:pt x="75" y="88"/>
                  </a:lnTo>
                  <a:lnTo>
                    <a:pt x="75" y="88"/>
                  </a:lnTo>
                  <a:lnTo>
                    <a:pt x="73" y="88"/>
                  </a:lnTo>
                  <a:lnTo>
                    <a:pt x="73" y="88"/>
                  </a:lnTo>
                  <a:lnTo>
                    <a:pt x="73" y="92"/>
                  </a:lnTo>
                  <a:lnTo>
                    <a:pt x="73" y="93"/>
                  </a:lnTo>
                  <a:lnTo>
                    <a:pt x="73" y="93"/>
                  </a:lnTo>
                  <a:lnTo>
                    <a:pt x="71" y="93"/>
                  </a:lnTo>
                  <a:lnTo>
                    <a:pt x="73" y="92"/>
                  </a:lnTo>
                  <a:lnTo>
                    <a:pt x="73" y="92"/>
                  </a:lnTo>
                  <a:lnTo>
                    <a:pt x="73" y="90"/>
                  </a:lnTo>
                  <a:lnTo>
                    <a:pt x="71" y="90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7"/>
                  </a:lnTo>
                  <a:lnTo>
                    <a:pt x="73" y="87"/>
                  </a:lnTo>
                  <a:close/>
                  <a:moveTo>
                    <a:pt x="60" y="35"/>
                  </a:moveTo>
                  <a:lnTo>
                    <a:pt x="62" y="35"/>
                  </a:lnTo>
                  <a:lnTo>
                    <a:pt x="68" y="38"/>
                  </a:lnTo>
                  <a:lnTo>
                    <a:pt x="70" y="38"/>
                  </a:lnTo>
                  <a:lnTo>
                    <a:pt x="71" y="40"/>
                  </a:lnTo>
                  <a:lnTo>
                    <a:pt x="73" y="40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78" y="36"/>
                  </a:lnTo>
                  <a:lnTo>
                    <a:pt x="78" y="38"/>
                  </a:lnTo>
                  <a:lnTo>
                    <a:pt x="78" y="38"/>
                  </a:lnTo>
                  <a:lnTo>
                    <a:pt x="78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6" y="52"/>
                  </a:lnTo>
                  <a:lnTo>
                    <a:pt x="78" y="52"/>
                  </a:lnTo>
                  <a:lnTo>
                    <a:pt x="79" y="54"/>
                  </a:lnTo>
                  <a:lnTo>
                    <a:pt x="79" y="54"/>
                  </a:lnTo>
                  <a:lnTo>
                    <a:pt x="79" y="55"/>
                  </a:lnTo>
                  <a:lnTo>
                    <a:pt x="79" y="55"/>
                  </a:lnTo>
                  <a:lnTo>
                    <a:pt x="81" y="55"/>
                  </a:lnTo>
                  <a:lnTo>
                    <a:pt x="81" y="57"/>
                  </a:lnTo>
                  <a:lnTo>
                    <a:pt x="81" y="57"/>
                  </a:lnTo>
                  <a:lnTo>
                    <a:pt x="81" y="58"/>
                  </a:lnTo>
                  <a:lnTo>
                    <a:pt x="79" y="60"/>
                  </a:lnTo>
                  <a:lnTo>
                    <a:pt x="76" y="66"/>
                  </a:lnTo>
                  <a:lnTo>
                    <a:pt x="76" y="68"/>
                  </a:lnTo>
                  <a:lnTo>
                    <a:pt x="75" y="69"/>
                  </a:lnTo>
                  <a:lnTo>
                    <a:pt x="73" y="71"/>
                  </a:lnTo>
                  <a:lnTo>
                    <a:pt x="70" y="71"/>
                  </a:lnTo>
                  <a:lnTo>
                    <a:pt x="68" y="73"/>
                  </a:lnTo>
                  <a:lnTo>
                    <a:pt x="68" y="74"/>
                  </a:lnTo>
                  <a:lnTo>
                    <a:pt x="67" y="76"/>
                  </a:lnTo>
                  <a:lnTo>
                    <a:pt x="67" y="76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7" y="79"/>
                  </a:lnTo>
                  <a:lnTo>
                    <a:pt x="67" y="81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7" y="87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3"/>
                  </a:lnTo>
                  <a:lnTo>
                    <a:pt x="68" y="95"/>
                  </a:lnTo>
                  <a:lnTo>
                    <a:pt x="70" y="99"/>
                  </a:lnTo>
                  <a:lnTo>
                    <a:pt x="70" y="99"/>
                  </a:lnTo>
                  <a:lnTo>
                    <a:pt x="70" y="101"/>
                  </a:lnTo>
                  <a:lnTo>
                    <a:pt x="71" y="101"/>
                  </a:lnTo>
                  <a:lnTo>
                    <a:pt x="71" y="103"/>
                  </a:lnTo>
                  <a:lnTo>
                    <a:pt x="75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8" y="103"/>
                  </a:lnTo>
                  <a:lnTo>
                    <a:pt x="78" y="101"/>
                  </a:lnTo>
                  <a:lnTo>
                    <a:pt x="76" y="101"/>
                  </a:lnTo>
                  <a:lnTo>
                    <a:pt x="76" y="99"/>
                  </a:lnTo>
                  <a:lnTo>
                    <a:pt x="76" y="99"/>
                  </a:lnTo>
                  <a:lnTo>
                    <a:pt x="78" y="99"/>
                  </a:lnTo>
                  <a:lnTo>
                    <a:pt x="79" y="98"/>
                  </a:lnTo>
                  <a:lnTo>
                    <a:pt x="81" y="98"/>
                  </a:lnTo>
                  <a:lnTo>
                    <a:pt x="82" y="98"/>
                  </a:lnTo>
                  <a:lnTo>
                    <a:pt x="84" y="98"/>
                  </a:lnTo>
                  <a:lnTo>
                    <a:pt x="86" y="98"/>
                  </a:lnTo>
                  <a:lnTo>
                    <a:pt x="87" y="99"/>
                  </a:lnTo>
                  <a:lnTo>
                    <a:pt x="89" y="101"/>
                  </a:lnTo>
                  <a:lnTo>
                    <a:pt x="89" y="103"/>
                  </a:lnTo>
                  <a:lnTo>
                    <a:pt x="89" y="104"/>
                  </a:lnTo>
                  <a:lnTo>
                    <a:pt x="89" y="104"/>
                  </a:lnTo>
                  <a:lnTo>
                    <a:pt x="89" y="106"/>
                  </a:lnTo>
                  <a:lnTo>
                    <a:pt x="89" y="106"/>
                  </a:lnTo>
                  <a:lnTo>
                    <a:pt x="92" y="106"/>
                  </a:lnTo>
                  <a:lnTo>
                    <a:pt x="92" y="104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1"/>
                  </a:lnTo>
                  <a:lnTo>
                    <a:pt x="93" y="101"/>
                  </a:lnTo>
                  <a:lnTo>
                    <a:pt x="93" y="103"/>
                  </a:lnTo>
                  <a:lnTo>
                    <a:pt x="97" y="104"/>
                  </a:lnTo>
                  <a:lnTo>
                    <a:pt x="98" y="104"/>
                  </a:lnTo>
                  <a:lnTo>
                    <a:pt x="98" y="104"/>
                  </a:lnTo>
                  <a:lnTo>
                    <a:pt x="100" y="104"/>
                  </a:lnTo>
                  <a:lnTo>
                    <a:pt x="100" y="106"/>
                  </a:lnTo>
                  <a:lnTo>
                    <a:pt x="100" y="106"/>
                  </a:lnTo>
                  <a:lnTo>
                    <a:pt x="97" y="106"/>
                  </a:lnTo>
                  <a:lnTo>
                    <a:pt x="95" y="107"/>
                  </a:lnTo>
                  <a:lnTo>
                    <a:pt x="97" y="109"/>
                  </a:lnTo>
                  <a:lnTo>
                    <a:pt x="98" y="110"/>
                  </a:lnTo>
                  <a:lnTo>
                    <a:pt x="98" y="112"/>
                  </a:lnTo>
                  <a:lnTo>
                    <a:pt x="100" y="114"/>
                  </a:lnTo>
                  <a:lnTo>
                    <a:pt x="100" y="114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1" y="115"/>
                  </a:lnTo>
                  <a:lnTo>
                    <a:pt x="103" y="117"/>
                  </a:lnTo>
                  <a:lnTo>
                    <a:pt x="105" y="117"/>
                  </a:lnTo>
                  <a:lnTo>
                    <a:pt x="105" y="117"/>
                  </a:lnTo>
                  <a:lnTo>
                    <a:pt x="105" y="120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1"/>
                  </a:lnTo>
                  <a:lnTo>
                    <a:pt x="101" y="120"/>
                  </a:lnTo>
                  <a:lnTo>
                    <a:pt x="101" y="118"/>
                  </a:lnTo>
                  <a:lnTo>
                    <a:pt x="101" y="118"/>
                  </a:lnTo>
                  <a:lnTo>
                    <a:pt x="100" y="118"/>
                  </a:lnTo>
                  <a:lnTo>
                    <a:pt x="100" y="118"/>
                  </a:lnTo>
                  <a:lnTo>
                    <a:pt x="98" y="118"/>
                  </a:lnTo>
                  <a:lnTo>
                    <a:pt x="97" y="118"/>
                  </a:lnTo>
                  <a:lnTo>
                    <a:pt x="93" y="117"/>
                  </a:lnTo>
                  <a:lnTo>
                    <a:pt x="92" y="117"/>
                  </a:lnTo>
                  <a:lnTo>
                    <a:pt x="92" y="115"/>
                  </a:lnTo>
                  <a:lnTo>
                    <a:pt x="92" y="114"/>
                  </a:lnTo>
                  <a:lnTo>
                    <a:pt x="90" y="112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86" y="109"/>
                  </a:lnTo>
                  <a:lnTo>
                    <a:pt x="86" y="107"/>
                  </a:lnTo>
                  <a:lnTo>
                    <a:pt x="84" y="106"/>
                  </a:lnTo>
                  <a:lnTo>
                    <a:pt x="82" y="104"/>
                  </a:lnTo>
                  <a:lnTo>
                    <a:pt x="81" y="103"/>
                  </a:lnTo>
                  <a:lnTo>
                    <a:pt x="81" y="103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81" y="106"/>
                  </a:lnTo>
                  <a:lnTo>
                    <a:pt x="81" y="106"/>
                  </a:lnTo>
                  <a:lnTo>
                    <a:pt x="81" y="107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10"/>
                  </a:lnTo>
                  <a:lnTo>
                    <a:pt x="82" y="114"/>
                  </a:lnTo>
                  <a:lnTo>
                    <a:pt x="82" y="114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2"/>
                  </a:lnTo>
                  <a:lnTo>
                    <a:pt x="79" y="109"/>
                  </a:lnTo>
                  <a:lnTo>
                    <a:pt x="79" y="109"/>
                  </a:lnTo>
                  <a:lnTo>
                    <a:pt x="76" y="107"/>
                  </a:lnTo>
                  <a:lnTo>
                    <a:pt x="75" y="106"/>
                  </a:lnTo>
                  <a:lnTo>
                    <a:pt x="70" y="103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7" y="104"/>
                  </a:lnTo>
                  <a:lnTo>
                    <a:pt x="65" y="106"/>
                  </a:lnTo>
                  <a:lnTo>
                    <a:pt x="65" y="106"/>
                  </a:lnTo>
                  <a:lnTo>
                    <a:pt x="64" y="107"/>
                  </a:lnTo>
                  <a:lnTo>
                    <a:pt x="62" y="107"/>
                  </a:lnTo>
                  <a:lnTo>
                    <a:pt x="60" y="107"/>
                  </a:lnTo>
                  <a:lnTo>
                    <a:pt x="59" y="106"/>
                  </a:lnTo>
                  <a:lnTo>
                    <a:pt x="57" y="106"/>
                  </a:lnTo>
                  <a:lnTo>
                    <a:pt x="57" y="104"/>
                  </a:lnTo>
                  <a:lnTo>
                    <a:pt x="56" y="104"/>
                  </a:lnTo>
                  <a:lnTo>
                    <a:pt x="54" y="106"/>
                  </a:lnTo>
                  <a:lnTo>
                    <a:pt x="54" y="103"/>
                  </a:lnTo>
                  <a:lnTo>
                    <a:pt x="54" y="99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7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2"/>
                  </a:lnTo>
                  <a:lnTo>
                    <a:pt x="56" y="92"/>
                  </a:lnTo>
                  <a:lnTo>
                    <a:pt x="54" y="92"/>
                  </a:lnTo>
                  <a:lnTo>
                    <a:pt x="54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3"/>
                  </a:lnTo>
                  <a:lnTo>
                    <a:pt x="52" y="95"/>
                  </a:lnTo>
                  <a:lnTo>
                    <a:pt x="52" y="96"/>
                  </a:lnTo>
                  <a:lnTo>
                    <a:pt x="51" y="96"/>
                  </a:lnTo>
                  <a:lnTo>
                    <a:pt x="51" y="96"/>
                  </a:lnTo>
                  <a:lnTo>
                    <a:pt x="51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8" y="90"/>
                  </a:lnTo>
                  <a:lnTo>
                    <a:pt x="48" y="90"/>
                  </a:lnTo>
                  <a:lnTo>
                    <a:pt x="46" y="90"/>
                  </a:lnTo>
                  <a:lnTo>
                    <a:pt x="46" y="90"/>
                  </a:lnTo>
                  <a:lnTo>
                    <a:pt x="45" y="88"/>
                  </a:lnTo>
                  <a:lnTo>
                    <a:pt x="45" y="85"/>
                  </a:lnTo>
                  <a:lnTo>
                    <a:pt x="45" y="84"/>
                  </a:lnTo>
                  <a:lnTo>
                    <a:pt x="45" y="82"/>
                  </a:lnTo>
                  <a:lnTo>
                    <a:pt x="43" y="81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1" y="74"/>
                  </a:lnTo>
                  <a:lnTo>
                    <a:pt x="41" y="73"/>
                  </a:lnTo>
                  <a:lnTo>
                    <a:pt x="41" y="73"/>
                  </a:lnTo>
                  <a:lnTo>
                    <a:pt x="41" y="69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3" y="68"/>
                  </a:lnTo>
                  <a:lnTo>
                    <a:pt x="43" y="69"/>
                  </a:lnTo>
                  <a:lnTo>
                    <a:pt x="45" y="69"/>
                  </a:lnTo>
                  <a:lnTo>
                    <a:pt x="45" y="69"/>
                  </a:lnTo>
                  <a:lnTo>
                    <a:pt x="46" y="71"/>
                  </a:lnTo>
                  <a:lnTo>
                    <a:pt x="46" y="73"/>
                  </a:lnTo>
                  <a:lnTo>
                    <a:pt x="48" y="73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69"/>
                  </a:lnTo>
                  <a:lnTo>
                    <a:pt x="49" y="66"/>
                  </a:lnTo>
                  <a:lnTo>
                    <a:pt x="49" y="65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51" y="58"/>
                  </a:lnTo>
                  <a:lnTo>
                    <a:pt x="51" y="57"/>
                  </a:lnTo>
                  <a:lnTo>
                    <a:pt x="51" y="54"/>
                  </a:lnTo>
                  <a:lnTo>
                    <a:pt x="51" y="52"/>
                  </a:lnTo>
                  <a:lnTo>
                    <a:pt x="51" y="52"/>
                  </a:lnTo>
                  <a:lnTo>
                    <a:pt x="49" y="51"/>
                  </a:lnTo>
                  <a:lnTo>
                    <a:pt x="49" y="49"/>
                  </a:lnTo>
                  <a:lnTo>
                    <a:pt x="52" y="41"/>
                  </a:lnTo>
                  <a:lnTo>
                    <a:pt x="52" y="40"/>
                  </a:lnTo>
                  <a:lnTo>
                    <a:pt x="52" y="38"/>
                  </a:lnTo>
                  <a:lnTo>
                    <a:pt x="52" y="36"/>
                  </a:lnTo>
                  <a:lnTo>
                    <a:pt x="54" y="35"/>
                  </a:lnTo>
                  <a:lnTo>
                    <a:pt x="56" y="35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0" y="35"/>
                  </a:lnTo>
                  <a:close/>
                  <a:moveTo>
                    <a:pt x="73" y="29"/>
                  </a:moveTo>
                  <a:lnTo>
                    <a:pt x="73" y="29"/>
                  </a:lnTo>
                  <a:lnTo>
                    <a:pt x="73" y="30"/>
                  </a:lnTo>
                  <a:lnTo>
                    <a:pt x="71" y="32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9"/>
                  </a:lnTo>
                  <a:lnTo>
                    <a:pt x="73" y="29"/>
                  </a:lnTo>
                  <a:close/>
                  <a:moveTo>
                    <a:pt x="62" y="25"/>
                  </a:moveTo>
                  <a:lnTo>
                    <a:pt x="62" y="27"/>
                  </a:lnTo>
                  <a:lnTo>
                    <a:pt x="62" y="27"/>
                  </a:lnTo>
                  <a:lnTo>
                    <a:pt x="62" y="29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5"/>
                  </a:lnTo>
                  <a:close/>
                  <a:moveTo>
                    <a:pt x="65" y="22"/>
                  </a:moveTo>
                  <a:lnTo>
                    <a:pt x="67" y="22"/>
                  </a:lnTo>
                  <a:lnTo>
                    <a:pt x="67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2"/>
                  </a:lnTo>
                  <a:lnTo>
                    <a:pt x="65" y="22"/>
                  </a:lnTo>
                  <a:close/>
                  <a:moveTo>
                    <a:pt x="73" y="6"/>
                  </a:moveTo>
                  <a:lnTo>
                    <a:pt x="75" y="6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1" y="8"/>
                  </a:lnTo>
                  <a:lnTo>
                    <a:pt x="73" y="6"/>
                  </a:lnTo>
                  <a:lnTo>
                    <a:pt x="73" y="6"/>
                  </a:lnTo>
                  <a:close/>
                  <a:moveTo>
                    <a:pt x="71" y="0"/>
                  </a:moveTo>
                  <a:lnTo>
                    <a:pt x="71" y="0"/>
                  </a:lnTo>
                  <a:lnTo>
                    <a:pt x="71" y="2"/>
                  </a:lnTo>
                  <a:lnTo>
                    <a:pt x="71" y="3"/>
                  </a:lnTo>
                  <a:lnTo>
                    <a:pt x="70" y="3"/>
                  </a:lnTo>
                  <a:lnTo>
                    <a:pt x="70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0" name="Freeform 176">
              <a:extLst>
                <a:ext uri="{FF2B5EF4-FFF2-40B4-BE49-F238E27FC236}">
                  <a16:creationId xmlns:a16="http://schemas.microsoft.com/office/drawing/2014/main" id="{D23716F7-0EFE-4D6B-83DF-414DDF812D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33609" y="4452958"/>
              <a:ext cx="426880" cy="288485"/>
            </a:xfrm>
            <a:custGeom>
              <a:avLst/>
              <a:gdLst>
                <a:gd name="T0" fmla="*/ 180 w 219"/>
                <a:gd name="T1" fmla="*/ 147 h 148"/>
                <a:gd name="T2" fmla="*/ 191 w 219"/>
                <a:gd name="T3" fmla="*/ 145 h 148"/>
                <a:gd name="T4" fmla="*/ 145 w 219"/>
                <a:gd name="T5" fmla="*/ 123 h 148"/>
                <a:gd name="T6" fmla="*/ 145 w 219"/>
                <a:gd name="T7" fmla="*/ 125 h 148"/>
                <a:gd name="T8" fmla="*/ 145 w 219"/>
                <a:gd name="T9" fmla="*/ 120 h 148"/>
                <a:gd name="T10" fmla="*/ 140 w 219"/>
                <a:gd name="T11" fmla="*/ 115 h 148"/>
                <a:gd name="T12" fmla="*/ 172 w 219"/>
                <a:gd name="T13" fmla="*/ 110 h 148"/>
                <a:gd name="T14" fmla="*/ 172 w 219"/>
                <a:gd name="T15" fmla="*/ 114 h 148"/>
                <a:gd name="T16" fmla="*/ 38 w 219"/>
                <a:gd name="T17" fmla="*/ 106 h 148"/>
                <a:gd name="T18" fmla="*/ 148 w 219"/>
                <a:gd name="T19" fmla="*/ 104 h 148"/>
                <a:gd name="T20" fmla="*/ 36 w 219"/>
                <a:gd name="T21" fmla="*/ 101 h 148"/>
                <a:gd name="T22" fmla="*/ 101 w 219"/>
                <a:gd name="T23" fmla="*/ 60 h 148"/>
                <a:gd name="T24" fmla="*/ 211 w 219"/>
                <a:gd name="T25" fmla="*/ 69 h 148"/>
                <a:gd name="T26" fmla="*/ 216 w 219"/>
                <a:gd name="T27" fmla="*/ 79 h 148"/>
                <a:gd name="T28" fmla="*/ 205 w 219"/>
                <a:gd name="T29" fmla="*/ 71 h 148"/>
                <a:gd name="T30" fmla="*/ 91 w 219"/>
                <a:gd name="T31" fmla="*/ 60 h 148"/>
                <a:gd name="T32" fmla="*/ 198 w 219"/>
                <a:gd name="T33" fmla="*/ 60 h 148"/>
                <a:gd name="T34" fmla="*/ 72 w 219"/>
                <a:gd name="T35" fmla="*/ 49 h 148"/>
                <a:gd name="T36" fmla="*/ 165 w 219"/>
                <a:gd name="T37" fmla="*/ 43 h 148"/>
                <a:gd name="T38" fmla="*/ 161 w 219"/>
                <a:gd name="T39" fmla="*/ 55 h 148"/>
                <a:gd name="T40" fmla="*/ 151 w 219"/>
                <a:gd name="T41" fmla="*/ 65 h 148"/>
                <a:gd name="T42" fmla="*/ 131 w 219"/>
                <a:gd name="T43" fmla="*/ 71 h 148"/>
                <a:gd name="T44" fmla="*/ 110 w 219"/>
                <a:gd name="T45" fmla="*/ 65 h 148"/>
                <a:gd name="T46" fmla="*/ 121 w 219"/>
                <a:gd name="T47" fmla="*/ 62 h 148"/>
                <a:gd name="T48" fmla="*/ 134 w 219"/>
                <a:gd name="T49" fmla="*/ 55 h 148"/>
                <a:gd name="T50" fmla="*/ 145 w 219"/>
                <a:gd name="T51" fmla="*/ 60 h 148"/>
                <a:gd name="T52" fmla="*/ 154 w 219"/>
                <a:gd name="T53" fmla="*/ 44 h 148"/>
                <a:gd name="T54" fmla="*/ 170 w 219"/>
                <a:gd name="T55" fmla="*/ 27 h 148"/>
                <a:gd name="T56" fmla="*/ 161 w 219"/>
                <a:gd name="T57" fmla="*/ 22 h 148"/>
                <a:gd name="T58" fmla="*/ 4 w 219"/>
                <a:gd name="T59" fmla="*/ 19 h 148"/>
                <a:gd name="T60" fmla="*/ 38 w 219"/>
                <a:gd name="T61" fmla="*/ 30 h 148"/>
                <a:gd name="T62" fmla="*/ 53 w 219"/>
                <a:gd name="T63" fmla="*/ 38 h 148"/>
                <a:gd name="T64" fmla="*/ 71 w 219"/>
                <a:gd name="T65" fmla="*/ 58 h 148"/>
                <a:gd name="T66" fmla="*/ 98 w 219"/>
                <a:gd name="T67" fmla="*/ 69 h 148"/>
                <a:gd name="T68" fmla="*/ 88 w 219"/>
                <a:gd name="T69" fmla="*/ 81 h 148"/>
                <a:gd name="T70" fmla="*/ 105 w 219"/>
                <a:gd name="T71" fmla="*/ 99 h 148"/>
                <a:gd name="T72" fmla="*/ 120 w 219"/>
                <a:gd name="T73" fmla="*/ 110 h 148"/>
                <a:gd name="T74" fmla="*/ 132 w 219"/>
                <a:gd name="T75" fmla="*/ 121 h 148"/>
                <a:gd name="T76" fmla="*/ 137 w 219"/>
                <a:gd name="T77" fmla="*/ 128 h 148"/>
                <a:gd name="T78" fmla="*/ 142 w 219"/>
                <a:gd name="T79" fmla="*/ 134 h 148"/>
                <a:gd name="T80" fmla="*/ 123 w 219"/>
                <a:gd name="T81" fmla="*/ 129 h 148"/>
                <a:gd name="T82" fmla="*/ 102 w 219"/>
                <a:gd name="T83" fmla="*/ 126 h 148"/>
                <a:gd name="T84" fmla="*/ 88 w 219"/>
                <a:gd name="T85" fmla="*/ 112 h 148"/>
                <a:gd name="T86" fmla="*/ 75 w 219"/>
                <a:gd name="T87" fmla="*/ 98 h 148"/>
                <a:gd name="T88" fmla="*/ 58 w 219"/>
                <a:gd name="T89" fmla="*/ 93 h 148"/>
                <a:gd name="T90" fmla="*/ 49 w 219"/>
                <a:gd name="T91" fmla="*/ 93 h 148"/>
                <a:gd name="T92" fmla="*/ 44 w 219"/>
                <a:gd name="T93" fmla="*/ 96 h 148"/>
                <a:gd name="T94" fmla="*/ 30 w 219"/>
                <a:gd name="T95" fmla="*/ 101 h 148"/>
                <a:gd name="T96" fmla="*/ 22 w 219"/>
                <a:gd name="T97" fmla="*/ 99 h 148"/>
                <a:gd name="T98" fmla="*/ 36 w 219"/>
                <a:gd name="T99" fmla="*/ 109 h 148"/>
                <a:gd name="T100" fmla="*/ 12 w 219"/>
                <a:gd name="T101" fmla="*/ 114 h 148"/>
                <a:gd name="T102" fmla="*/ 1 w 219"/>
                <a:gd name="T103" fmla="*/ 81 h 148"/>
                <a:gd name="T104" fmla="*/ 1 w 219"/>
                <a:gd name="T105" fmla="*/ 19 h 148"/>
                <a:gd name="T106" fmla="*/ 164 w 219"/>
                <a:gd name="T107" fmla="*/ 30 h 148"/>
                <a:gd name="T108" fmla="*/ 173 w 219"/>
                <a:gd name="T109" fmla="*/ 49 h 148"/>
                <a:gd name="T110" fmla="*/ 164 w 219"/>
                <a:gd name="T111" fmla="*/ 32 h 148"/>
                <a:gd name="T112" fmla="*/ 145 w 219"/>
                <a:gd name="T113" fmla="*/ 21 h 148"/>
                <a:gd name="T114" fmla="*/ 132 w 219"/>
                <a:gd name="T115" fmla="*/ 17 h 148"/>
                <a:gd name="T116" fmla="*/ 101 w 219"/>
                <a:gd name="T117" fmla="*/ 14 h 148"/>
                <a:gd name="T118" fmla="*/ 91 w 219"/>
                <a:gd name="T119" fmla="*/ 13 h 148"/>
                <a:gd name="T120" fmla="*/ 83 w 219"/>
                <a:gd name="T121" fmla="*/ 10 h 148"/>
                <a:gd name="T122" fmla="*/ 126 w 219"/>
                <a:gd name="T123" fmla="*/ 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148">
                  <a:moveTo>
                    <a:pt x="178" y="145"/>
                  </a:moveTo>
                  <a:lnTo>
                    <a:pt x="180" y="145"/>
                  </a:lnTo>
                  <a:lnTo>
                    <a:pt x="183" y="147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4" y="148"/>
                  </a:lnTo>
                  <a:lnTo>
                    <a:pt x="183" y="148"/>
                  </a:lnTo>
                  <a:lnTo>
                    <a:pt x="181" y="148"/>
                  </a:lnTo>
                  <a:lnTo>
                    <a:pt x="181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78" y="145"/>
                  </a:lnTo>
                  <a:lnTo>
                    <a:pt x="178" y="145"/>
                  </a:lnTo>
                  <a:close/>
                  <a:moveTo>
                    <a:pt x="192" y="145"/>
                  </a:move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2" y="147"/>
                  </a:lnTo>
                  <a:lnTo>
                    <a:pt x="191" y="147"/>
                  </a:lnTo>
                  <a:lnTo>
                    <a:pt x="191" y="145"/>
                  </a:lnTo>
                  <a:lnTo>
                    <a:pt x="191" y="145"/>
                  </a:lnTo>
                  <a:lnTo>
                    <a:pt x="192" y="145"/>
                  </a:lnTo>
                  <a:lnTo>
                    <a:pt x="192" y="145"/>
                  </a:lnTo>
                  <a:close/>
                  <a:moveTo>
                    <a:pt x="145" y="134"/>
                  </a:moveTo>
                  <a:lnTo>
                    <a:pt x="145" y="134"/>
                  </a:lnTo>
                  <a:lnTo>
                    <a:pt x="145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5" y="134"/>
                  </a:lnTo>
                  <a:close/>
                  <a:moveTo>
                    <a:pt x="143" y="121"/>
                  </a:moveTo>
                  <a:lnTo>
                    <a:pt x="143" y="121"/>
                  </a:lnTo>
                  <a:lnTo>
                    <a:pt x="145" y="123"/>
                  </a:lnTo>
                  <a:lnTo>
                    <a:pt x="148" y="125"/>
                  </a:lnTo>
                  <a:lnTo>
                    <a:pt x="148" y="125"/>
                  </a:lnTo>
                  <a:lnTo>
                    <a:pt x="148" y="126"/>
                  </a:lnTo>
                  <a:lnTo>
                    <a:pt x="148" y="126"/>
                  </a:lnTo>
                  <a:lnTo>
                    <a:pt x="150" y="125"/>
                  </a:lnTo>
                  <a:lnTo>
                    <a:pt x="150" y="125"/>
                  </a:lnTo>
                  <a:lnTo>
                    <a:pt x="151" y="125"/>
                  </a:lnTo>
                  <a:lnTo>
                    <a:pt x="150" y="128"/>
                  </a:lnTo>
                  <a:lnTo>
                    <a:pt x="150" y="128"/>
                  </a:lnTo>
                  <a:lnTo>
                    <a:pt x="146" y="126"/>
                  </a:lnTo>
                  <a:lnTo>
                    <a:pt x="146" y="125"/>
                  </a:lnTo>
                  <a:lnTo>
                    <a:pt x="145" y="125"/>
                  </a:lnTo>
                  <a:lnTo>
                    <a:pt x="145" y="123"/>
                  </a:lnTo>
                  <a:lnTo>
                    <a:pt x="143" y="121"/>
                  </a:lnTo>
                  <a:lnTo>
                    <a:pt x="143" y="121"/>
                  </a:lnTo>
                  <a:close/>
                  <a:moveTo>
                    <a:pt x="140" y="115"/>
                  </a:moveTo>
                  <a:lnTo>
                    <a:pt x="140" y="115"/>
                  </a:lnTo>
                  <a:lnTo>
                    <a:pt x="142" y="117"/>
                  </a:lnTo>
                  <a:lnTo>
                    <a:pt x="143" y="117"/>
                  </a:lnTo>
                  <a:lnTo>
                    <a:pt x="143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1"/>
                  </a:lnTo>
                  <a:lnTo>
                    <a:pt x="145" y="120"/>
                  </a:lnTo>
                  <a:lnTo>
                    <a:pt x="143" y="120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9" y="118"/>
                  </a:lnTo>
                  <a:lnTo>
                    <a:pt x="140" y="118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40" y="115"/>
                  </a:lnTo>
                  <a:close/>
                  <a:moveTo>
                    <a:pt x="135" y="114"/>
                  </a:moveTo>
                  <a:lnTo>
                    <a:pt x="137" y="115"/>
                  </a:lnTo>
                  <a:lnTo>
                    <a:pt x="137" y="115"/>
                  </a:lnTo>
                  <a:lnTo>
                    <a:pt x="137" y="117"/>
                  </a:lnTo>
                  <a:lnTo>
                    <a:pt x="137" y="118"/>
                  </a:lnTo>
                  <a:lnTo>
                    <a:pt x="137" y="118"/>
                  </a:lnTo>
                  <a:lnTo>
                    <a:pt x="135" y="118"/>
                  </a:lnTo>
                  <a:lnTo>
                    <a:pt x="134" y="117"/>
                  </a:lnTo>
                  <a:lnTo>
                    <a:pt x="134" y="115"/>
                  </a:lnTo>
                  <a:lnTo>
                    <a:pt x="135" y="114"/>
                  </a:lnTo>
                  <a:close/>
                  <a:moveTo>
                    <a:pt x="170" y="110"/>
                  </a:moveTo>
                  <a:lnTo>
                    <a:pt x="172" y="110"/>
                  </a:lnTo>
                  <a:lnTo>
                    <a:pt x="173" y="110"/>
                  </a:lnTo>
                  <a:lnTo>
                    <a:pt x="173" y="110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3" y="114"/>
                  </a:lnTo>
                  <a:lnTo>
                    <a:pt x="172" y="114"/>
                  </a:lnTo>
                  <a:lnTo>
                    <a:pt x="172" y="114"/>
                  </a:lnTo>
                  <a:lnTo>
                    <a:pt x="172" y="112"/>
                  </a:lnTo>
                  <a:lnTo>
                    <a:pt x="170" y="112"/>
                  </a:lnTo>
                  <a:lnTo>
                    <a:pt x="168" y="110"/>
                  </a:lnTo>
                  <a:lnTo>
                    <a:pt x="170" y="110"/>
                  </a:lnTo>
                  <a:lnTo>
                    <a:pt x="170" y="110"/>
                  </a:lnTo>
                  <a:close/>
                  <a:moveTo>
                    <a:pt x="34" y="103"/>
                  </a:moveTo>
                  <a:lnTo>
                    <a:pt x="34" y="103"/>
                  </a:lnTo>
                  <a:lnTo>
                    <a:pt x="38" y="104"/>
                  </a:lnTo>
                  <a:lnTo>
                    <a:pt x="39" y="106"/>
                  </a:lnTo>
                  <a:lnTo>
                    <a:pt x="39" y="106"/>
                  </a:lnTo>
                  <a:lnTo>
                    <a:pt x="38" y="106"/>
                  </a:lnTo>
                  <a:lnTo>
                    <a:pt x="36" y="104"/>
                  </a:lnTo>
                  <a:lnTo>
                    <a:pt x="34" y="104"/>
                  </a:lnTo>
                  <a:lnTo>
                    <a:pt x="34" y="103"/>
                  </a:lnTo>
                  <a:close/>
                  <a:moveTo>
                    <a:pt x="148" y="103"/>
                  </a:moveTo>
                  <a:lnTo>
                    <a:pt x="148" y="104"/>
                  </a:lnTo>
                  <a:lnTo>
                    <a:pt x="148" y="104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6"/>
                  </a:lnTo>
                  <a:lnTo>
                    <a:pt x="148" y="106"/>
                  </a:lnTo>
                  <a:lnTo>
                    <a:pt x="148" y="104"/>
                  </a:lnTo>
                  <a:lnTo>
                    <a:pt x="146" y="104"/>
                  </a:lnTo>
                  <a:lnTo>
                    <a:pt x="148" y="103"/>
                  </a:lnTo>
                  <a:lnTo>
                    <a:pt x="148" y="103"/>
                  </a:lnTo>
                  <a:lnTo>
                    <a:pt x="148" y="103"/>
                  </a:lnTo>
                  <a:close/>
                  <a:moveTo>
                    <a:pt x="36" y="101"/>
                  </a:move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4"/>
                  </a:lnTo>
                  <a:lnTo>
                    <a:pt x="36" y="103"/>
                  </a:lnTo>
                  <a:lnTo>
                    <a:pt x="36" y="101"/>
                  </a:lnTo>
                  <a:close/>
                  <a:moveTo>
                    <a:pt x="101" y="60"/>
                  </a:moveTo>
                  <a:lnTo>
                    <a:pt x="104" y="62"/>
                  </a:lnTo>
                  <a:lnTo>
                    <a:pt x="104" y="63"/>
                  </a:lnTo>
                  <a:lnTo>
                    <a:pt x="104" y="65"/>
                  </a:lnTo>
                  <a:lnTo>
                    <a:pt x="104" y="65"/>
                  </a:lnTo>
                  <a:lnTo>
                    <a:pt x="102" y="65"/>
                  </a:lnTo>
                  <a:lnTo>
                    <a:pt x="102" y="65"/>
                  </a:lnTo>
                  <a:lnTo>
                    <a:pt x="101" y="63"/>
                  </a:lnTo>
                  <a:lnTo>
                    <a:pt x="101" y="62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101" y="60"/>
                  </a:lnTo>
                  <a:close/>
                  <a:moveTo>
                    <a:pt x="200" y="60"/>
                  </a:moveTo>
                  <a:lnTo>
                    <a:pt x="202" y="60"/>
                  </a:lnTo>
                  <a:lnTo>
                    <a:pt x="202" y="60"/>
                  </a:lnTo>
                  <a:lnTo>
                    <a:pt x="203" y="60"/>
                  </a:lnTo>
                  <a:lnTo>
                    <a:pt x="205" y="62"/>
                  </a:lnTo>
                  <a:lnTo>
                    <a:pt x="206" y="62"/>
                  </a:lnTo>
                  <a:lnTo>
                    <a:pt x="206" y="65"/>
                  </a:lnTo>
                  <a:lnTo>
                    <a:pt x="208" y="65"/>
                  </a:lnTo>
                  <a:lnTo>
                    <a:pt x="208" y="66"/>
                  </a:lnTo>
                  <a:lnTo>
                    <a:pt x="209" y="66"/>
                  </a:lnTo>
                  <a:lnTo>
                    <a:pt x="209" y="68"/>
                  </a:lnTo>
                  <a:lnTo>
                    <a:pt x="211" y="69"/>
                  </a:lnTo>
                  <a:lnTo>
                    <a:pt x="213" y="69"/>
                  </a:lnTo>
                  <a:lnTo>
                    <a:pt x="213" y="71"/>
                  </a:lnTo>
                  <a:lnTo>
                    <a:pt x="214" y="71"/>
                  </a:lnTo>
                  <a:lnTo>
                    <a:pt x="216" y="71"/>
                  </a:lnTo>
                  <a:lnTo>
                    <a:pt x="216" y="73"/>
                  </a:lnTo>
                  <a:lnTo>
                    <a:pt x="217" y="74"/>
                  </a:lnTo>
                  <a:lnTo>
                    <a:pt x="217" y="76"/>
                  </a:lnTo>
                  <a:lnTo>
                    <a:pt x="219" y="77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6" y="79"/>
                  </a:lnTo>
                  <a:lnTo>
                    <a:pt x="216" y="79"/>
                  </a:lnTo>
                  <a:lnTo>
                    <a:pt x="214" y="81"/>
                  </a:lnTo>
                  <a:lnTo>
                    <a:pt x="213" y="81"/>
                  </a:lnTo>
                  <a:lnTo>
                    <a:pt x="213" y="79"/>
                  </a:lnTo>
                  <a:lnTo>
                    <a:pt x="211" y="79"/>
                  </a:lnTo>
                  <a:lnTo>
                    <a:pt x="209" y="77"/>
                  </a:lnTo>
                  <a:lnTo>
                    <a:pt x="208" y="76"/>
                  </a:lnTo>
                  <a:lnTo>
                    <a:pt x="208" y="76"/>
                  </a:lnTo>
                  <a:lnTo>
                    <a:pt x="208" y="74"/>
                  </a:lnTo>
                  <a:lnTo>
                    <a:pt x="208" y="73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3" y="69"/>
                  </a:lnTo>
                  <a:lnTo>
                    <a:pt x="203" y="68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0" y="62"/>
                  </a:lnTo>
                  <a:lnTo>
                    <a:pt x="200" y="60"/>
                  </a:lnTo>
                  <a:close/>
                  <a:moveTo>
                    <a:pt x="91" y="55"/>
                  </a:moveTo>
                  <a:lnTo>
                    <a:pt x="91" y="57"/>
                  </a:lnTo>
                  <a:lnTo>
                    <a:pt x="91" y="58"/>
                  </a:lnTo>
                  <a:lnTo>
                    <a:pt x="91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88" y="57"/>
                  </a:lnTo>
                  <a:lnTo>
                    <a:pt x="90" y="57"/>
                  </a:lnTo>
                  <a:lnTo>
                    <a:pt x="91" y="55"/>
                  </a:lnTo>
                  <a:close/>
                  <a:moveTo>
                    <a:pt x="198" y="54"/>
                  </a:moveTo>
                  <a:lnTo>
                    <a:pt x="200" y="54"/>
                  </a:lnTo>
                  <a:lnTo>
                    <a:pt x="200" y="55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0" y="60"/>
                  </a:lnTo>
                  <a:lnTo>
                    <a:pt x="198" y="60"/>
                  </a:lnTo>
                  <a:lnTo>
                    <a:pt x="198" y="58"/>
                  </a:lnTo>
                  <a:lnTo>
                    <a:pt x="198" y="57"/>
                  </a:lnTo>
                  <a:lnTo>
                    <a:pt x="198" y="55"/>
                  </a:lnTo>
                  <a:lnTo>
                    <a:pt x="198" y="55"/>
                  </a:lnTo>
                  <a:lnTo>
                    <a:pt x="198" y="54"/>
                  </a:lnTo>
                  <a:lnTo>
                    <a:pt x="198" y="54"/>
                  </a:lnTo>
                  <a:close/>
                  <a:moveTo>
                    <a:pt x="74" y="46"/>
                  </a:moveTo>
                  <a:lnTo>
                    <a:pt x="75" y="47"/>
                  </a:lnTo>
                  <a:lnTo>
                    <a:pt x="75" y="47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2" y="47"/>
                  </a:lnTo>
                  <a:lnTo>
                    <a:pt x="74" y="47"/>
                  </a:lnTo>
                  <a:lnTo>
                    <a:pt x="74" y="46"/>
                  </a:lnTo>
                  <a:close/>
                  <a:moveTo>
                    <a:pt x="157" y="41"/>
                  </a:moveTo>
                  <a:lnTo>
                    <a:pt x="159" y="41"/>
                  </a:lnTo>
                  <a:lnTo>
                    <a:pt x="159" y="43"/>
                  </a:lnTo>
                  <a:lnTo>
                    <a:pt x="161" y="43"/>
                  </a:lnTo>
                  <a:lnTo>
                    <a:pt x="161" y="43"/>
                  </a:lnTo>
                  <a:lnTo>
                    <a:pt x="162" y="41"/>
                  </a:lnTo>
                  <a:lnTo>
                    <a:pt x="164" y="43"/>
                  </a:lnTo>
                  <a:lnTo>
                    <a:pt x="165" y="43"/>
                  </a:lnTo>
                  <a:lnTo>
                    <a:pt x="167" y="44"/>
                  </a:lnTo>
                  <a:lnTo>
                    <a:pt x="167" y="46"/>
                  </a:lnTo>
                  <a:lnTo>
                    <a:pt x="167" y="47"/>
                  </a:lnTo>
                  <a:lnTo>
                    <a:pt x="167" y="47"/>
                  </a:lnTo>
                  <a:lnTo>
                    <a:pt x="167" y="49"/>
                  </a:lnTo>
                  <a:lnTo>
                    <a:pt x="165" y="51"/>
                  </a:lnTo>
                  <a:lnTo>
                    <a:pt x="165" y="52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1" y="54"/>
                  </a:lnTo>
                  <a:lnTo>
                    <a:pt x="161" y="54"/>
                  </a:lnTo>
                  <a:lnTo>
                    <a:pt x="161" y="55"/>
                  </a:lnTo>
                  <a:lnTo>
                    <a:pt x="162" y="57"/>
                  </a:lnTo>
                  <a:lnTo>
                    <a:pt x="164" y="58"/>
                  </a:lnTo>
                  <a:lnTo>
                    <a:pt x="162" y="60"/>
                  </a:lnTo>
                  <a:lnTo>
                    <a:pt x="161" y="60"/>
                  </a:lnTo>
                  <a:lnTo>
                    <a:pt x="159" y="62"/>
                  </a:lnTo>
                  <a:lnTo>
                    <a:pt x="156" y="62"/>
                  </a:lnTo>
                  <a:lnTo>
                    <a:pt x="154" y="62"/>
                  </a:lnTo>
                  <a:lnTo>
                    <a:pt x="154" y="62"/>
                  </a:lnTo>
                  <a:lnTo>
                    <a:pt x="154" y="63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1" y="65"/>
                  </a:lnTo>
                  <a:lnTo>
                    <a:pt x="150" y="66"/>
                  </a:lnTo>
                  <a:lnTo>
                    <a:pt x="148" y="68"/>
                  </a:lnTo>
                  <a:lnTo>
                    <a:pt x="148" y="68"/>
                  </a:lnTo>
                  <a:lnTo>
                    <a:pt x="145" y="68"/>
                  </a:lnTo>
                  <a:lnTo>
                    <a:pt x="143" y="68"/>
                  </a:lnTo>
                  <a:lnTo>
                    <a:pt x="143" y="69"/>
                  </a:lnTo>
                  <a:lnTo>
                    <a:pt x="142" y="69"/>
                  </a:lnTo>
                  <a:lnTo>
                    <a:pt x="140" y="69"/>
                  </a:lnTo>
                  <a:lnTo>
                    <a:pt x="139" y="71"/>
                  </a:lnTo>
                  <a:lnTo>
                    <a:pt x="139" y="71"/>
                  </a:lnTo>
                  <a:lnTo>
                    <a:pt x="135" y="71"/>
                  </a:lnTo>
                  <a:lnTo>
                    <a:pt x="131" y="71"/>
                  </a:lnTo>
                  <a:lnTo>
                    <a:pt x="129" y="73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4" y="69"/>
                  </a:lnTo>
                  <a:lnTo>
                    <a:pt x="123" y="68"/>
                  </a:lnTo>
                  <a:lnTo>
                    <a:pt x="121" y="68"/>
                  </a:lnTo>
                  <a:lnTo>
                    <a:pt x="120" y="69"/>
                  </a:lnTo>
                  <a:lnTo>
                    <a:pt x="120" y="69"/>
                  </a:lnTo>
                  <a:lnTo>
                    <a:pt x="115" y="66"/>
                  </a:lnTo>
                  <a:lnTo>
                    <a:pt x="113" y="66"/>
                  </a:lnTo>
                  <a:lnTo>
                    <a:pt x="112" y="65"/>
                  </a:lnTo>
                  <a:lnTo>
                    <a:pt x="110" y="65"/>
                  </a:lnTo>
                  <a:lnTo>
                    <a:pt x="109" y="65"/>
                  </a:lnTo>
                  <a:lnTo>
                    <a:pt x="109" y="63"/>
                  </a:lnTo>
                  <a:lnTo>
                    <a:pt x="109" y="62"/>
                  </a:lnTo>
                  <a:lnTo>
                    <a:pt x="110" y="60"/>
                  </a:lnTo>
                  <a:lnTo>
                    <a:pt x="112" y="60"/>
                  </a:lnTo>
                  <a:lnTo>
                    <a:pt x="112" y="60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8" y="60"/>
                  </a:lnTo>
                  <a:lnTo>
                    <a:pt x="120" y="60"/>
                  </a:lnTo>
                  <a:lnTo>
                    <a:pt x="121" y="62"/>
                  </a:lnTo>
                  <a:lnTo>
                    <a:pt x="123" y="62"/>
                  </a:lnTo>
                  <a:lnTo>
                    <a:pt x="124" y="62"/>
                  </a:lnTo>
                  <a:lnTo>
                    <a:pt x="127" y="60"/>
                  </a:lnTo>
                  <a:lnTo>
                    <a:pt x="127" y="60"/>
                  </a:lnTo>
                  <a:lnTo>
                    <a:pt x="129" y="60"/>
                  </a:lnTo>
                  <a:lnTo>
                    <a:pt x="132" y="60"/>
                  </a:lnTo>
                  <a:lnTo>
                    <a:pt x="132" y="55"/>
                  </a:lnTo>
                  <a:lnTo>
                    <a:pt x="132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5"/>
                  </a:lnTo>
                  <a:lnTo>
                    <a:pt x="134" y="55"/>
                  </a:lnTo>
                  <a:lnTo>
                    <a:pt x="134" y="57"/>
                  </a:lnTo>
                  <a:lnTo>
                    <a:pt x="134" y="60"/>
                  </a:lnTo>
                  <a:lnTo>
                    <a:pt x="135" y="60"/>
                  </a:lnTo>
                  <a:lnTo>
                    <a:pt x="137" y="62"/>
                  </a:lnTo>
                  <a:lnTo>
                    <a:pt x="139" y="60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3" y="60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6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48" y="55"/>
                  </a:lnTo>
                  <a:lnTo>
                    <a:pt x="148" y="55"/>
                  </a:lnTo>
                  <a:lnTo>
                    <a:pt x="151" y="52"/>
                  </a:lnTo>
                  <a:lnTo>
                    <a:pt x="153" y="52"/>
                  </a:lnTo>
                  <a:lnTo>
                    <a:pt x="153" y="52"/>
                  </a:lnTo>
                  <a:lnTo>
                    <a:pt x="154" y="52"/>
                  </a:lnTo>
                  <a:lnTo>
                    <a:pt x="156" y="52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4" y="44"/>
                  </a:lnTo>
                  <a:lnTo>
                    <a:pt x="154" y="43"/>
                  </a:lnTo>
                  <a:lnTo>
                    <a:pt x="154" y="43"/>
                  </a:lnTo>
                  <a:lnTo>
                    <a:pt x="156" y="41"/>
                  </a:lnTo>
                  <a:lnTo>
                    <a:pt x="157" y="41"/>
                  </a:lnTo>
                  <a:close/>
                  <a:moveTo>
                    <a:pt x="186" y="40"/>
                  </a:moveTo>
                  <a:lnTo>
                    <a:pt x="184" y="40"/>
                  </a:lnTo>
                  <a:lnTo>
                    <a:pt x="184" y="41"/>
                  </a:lnTo>
                  <a:lnTo>
                    <a:pt x="184" y="40"/>
                  </a:lnTo>
                  <a:lnTo>
                    <a:pt x="184" y="40"/>
                  </a:lnTo>
                  <a:lnTo>
                    <a:pt x="186" y="40"/>
                  </a:lnTo>
                  <a:close/>
                  <a:moveTo>
                    <a:pt x="170" y="25"/>
                  </a:moveTo>
                  <a:lnTo>
                    <a:pt x="170" y="27"/>
                  </a:lnTo>
                  <a:lnTo>
                    <a:pt x="170" y="27"/>
                  </a:lnTo>
                  <a:lnTo>
                    <a:pt x="170" y="27"/>
                  </a:lnTo>
                  <a:lnTo>
                    <a:pt x="168" y="25"/>
                  </a:lnTo>
                  <a:lnTo>
                    <a:pt x="168" y="25"/>
                  </a:lnTo>
                  <a:lnTo>
                    <a:pt x="170" y="25"/>
                  </a:lnTo>
                  <a:close/>
                  <a:moveTo>
                    <a:pt x="161" y="22"/>
                  </a:move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close/>
                  <a:moveTo>
                    <a:pt x="161" y="21"/>
                  </a:moveTo>
                  <a:lnTo>
                    <a:pt x="161" y="21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1"/>
                  </a:lnTo>
                  <a:lnTo>
                    <a:pt x="161" y="21"/>
                  </a:lnTo>
                  <a:close/>
                  <a:moveTo>
                    <a:pt x="1" y="19"/>
                  </a:moveTo>
                  <a:lnTo>
                    <a:pt x="1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12" y="22"/>
                  </a:lnTo>
                  <a:lnTo>
                    <a:pt x="14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20" y="25"/>
                  </a:lnTo>
                  <a:lnTo>
                    <a:pt x="25" y="27"/>
                  </a:lnTo>
                  <a:lnTo>
                    <a:pt x="30" y="29"/>
                  </a:lnTo>
                  <a:lnTo>
                    <a:pt x="31" y="30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8" y="30"/>
                  </a:lnTo>
                  <a:lnTo>
                    <a:pt x="41" y="33"/>
                  </a:lnTo>
                  <a:lnTo>
                    <a:pt x="42" y="33"/>
                  </a:lnTo>
                  <a:lnTo>
                    <a:pt x="44" y="35"/>
                  </a:lnTo>
                  <a:lnTo>
                    <a:pt x="45" y="36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9" y="36"/>
                  </a:lnTo>
                  <a:lnTo>
                    <a:pt x="50" y="36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5" y="38"/>
                  </a:lnTo>
                  <a:lnTo>
                    <a:pt x="57" y="40"/>
                  </a:lnTo>
                  <a:lnTo>
                    <a:pt x="58" y="40"/>
                  </a:lnTo>
                  <a:lnTo>
                    <a:pt x="60" y="41"/>
                  </a:lnTo>
                  <a:lnTo>
                    <a:pt x="60" y="43"/>
                  </a:lnTo>
                  <a:lnTo>
                    <a:pt x="61" y="44"/>
                  </a:lnTo>
                  <a:lnTo>
                    <a:pt x="63" y="44"/>
                  </a:lnTo>
                  <a:lnTo>
                    <a:pt x="64" y="44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5"/>
                  </a:lnTo>
                  <a:lnTo>
                    <a:pt x="71" y="58"/>
                  </a:lnTo>
                  <a:lnTo>
                    <a:pt x="72" y="60"/>
                  </a:lnTo>
                  <a:lnTo>
                    <a:pt x="74" y="60"/>
                  </a:lnTo>
                  <a:lnTo>
                    <a:pt x="77" y="62"/>
                  </a:lnTo>
                  <a:lnTo>
                    <a:pt x="80" y="62"/>
                  </a:lnTo>
                  <a:lnTo>
                    <a:pt x="90" y="66"/>
                  </a:lnTo>
                  <a:lnTo>
                    <a:pt x="91" y="66"/>
                  </a:lnTo>
                  <a:lnTo>
                    <a:pt x="93" y="66"/>
                  </a:lnTo>
                  <a:lnTo>
                    <a:pt x="94" y="66"/>
                  </a:lnTo>
                  <a:lnTo>
                    <a:pt x="94" y="66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9"/>
                  </a:lnTo>
                  <a:lnTo>
                    <a:pt x="99" y="71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3"/>
                  </a:lnTo>
                  <a:lnTo>
                    <a:pt x="101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99" y="77"/>
                  </a:lnTo>
                  <a:lnTo>
                    <a:pt x="94" y="79"/>
                  </a:lnTo>
                  <a:lnTo>
                    <a:pt x="91" y="77"/>
                  </a:lnTo>
                  <a:lnTo>
                    <a:pt x="88" y="79"/>
                  </a:lnTo>
                  <a:lnTo>
                    <a:pt x="88" y="81"/>
                  </a:lnTo>
                  <a:lnTo>
                    <a:pt x="88" y="81"/>
                  </a:lnTo>
                  <a:lnTo>
                    <a:pt x="90" y="84"/>
                  </a:lnTo>
                  <a:lnTo>
                    <a:pt x="91" y="87"/>
                  </a:lnTo>
                  <a:lnTo>
                    <a:pt x="93" y="88"/>
                  </a:lnTo>
                  <a:lnTo>
                    <a:pt x="94" y="90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101" y="95"/>
                  </a:lnTo>
                  <a:lnTo>
                    <a:pt x="102" y="96"/>
                  </a:lnTo>
                  <a:lnTo>
                    <a:pt x="105" y="98"/>
                  </a:lnTo>
                  <a:lnTo>
                    <a:pt x="105" y="99"/>
                  </a:lnTo>
                  <a:lnTo>
                    <a:pt x="105" y="101"/>
                  </a:lnTo>
                  <a:lnTo>
                    <a:pt x="107" y="103"/>
                  </a:lnTo>
                  <a:lnTo>
                    <a:pt x="107" y="104"/>
                  </a:lnTo>
                  <a:lnTo>
                    <a:pt x="107" y="104"/>
                  </a:lnTo>
                  <a:lnTo>
                    <a:pt x="109" y="106"/>
                  </a:lnTo>
                  <a:lnTo>
                    <a:pt x="110" y="106"/>
                  </a:lnTo>
                  <a:lnTo>
                    <a:pt x="110" y="110"/>
                  </a:lnTo>
                  <a:lnTo>
                    <a:pt x="112" y="112"/>
                  </a:lnTo>
                  <a:lnTo>
                    <a:pt x="113" y="112"/>
                  </a:lnTo>
                  <a:lnTo>
                    <a:pt x="115" y="112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4"/>
                  </a:lnTo>
                  <a:lnTo>
                    <a:pt x="121" y="115"/>
                  </a:lnTo>
                  <a:lnTo>
                    <a:pt x="121" y="117"/>
                  </a:lnTo>
                  <a:lnTo>
                    <a:pt x="121" y="118"/>
                  </a:lnTo>
                  <a:lnTo>
                    <a:pt x="124" y="118"/>
                  </a:lnTo>
                  <a:lnTo>
                    <a:pt x="124" y="120"/>
                  </a:lnTo>
                  <a:lnTo>
                    <a:pt x="129" y="120"/>
                  </a:lnTo>
                  <a:lnTo>
                    <a:pt x="131" y="120"/>
                  </a:lnTo>
                  <a:lnTo>
                    <a:pt x="132" y="120"/>
                  </a:lnTo>
                  <a:lnTo>
                    <a:pt x="132" y="121"/>
                  </a:lnTo>
                  <a:lnTo>
                    <a:pt x="132" y="121"/>
                  </a:lnTo>
                  <a:lnTo>
                    <a:pt x="131" y="121"/>
                  </a:lnTo>
                  <a:lnTo>
                    <a:pt x="131" y="121"/>
                  </a:lnTo>
                  <a:lnTo>
                    <a:pt x="129" y="123"/>
                  </a:lnTo>
                  <a:lnTo>
                    <a:pt x="129" y="123"/>
                  </a:lnTo>
                  <a:lnTo>
                    <a:pt x="129" y="125"/>
                  </a:lnTo>
                  <a:lnTo>
                    <a:pt x="131" y="126"/>
                  </a:lnTo>
                  <a:lnTo>
                    <a:pt x="131" y="126"/>
                  </a:lnTo>
                  <a:lnTo>
                    <a:pt x="132" y="126"/>
                  </a:lnTo>
                  <a:lnTo>
                    <a:pt x="134" y="126"/>
                  </a:lnTo>
                  <a:lnTo>
                    <a:pt x="135" y="128"/>
                  </a:lnTo>
                  <a:lnTo>
                    <a:pt x="137" y="128"/>
                  </a:lnTo>
                  <a:lnTo>
                    <a:pt x="137" y="128"/>
                  </a:lnTo>
                  <a:lnTo>
                    <a:pt x="140" y="128"/>
                  </a:lnTo>
                  <a:lnTo>
                    <a:pt x="142" y="129"/>
                  </a:lnTo>
                  <a:lnTo>
                    <a:pt x="145" y="129"/>
                  </a:lnTo>
                  <a:lnTo>
                    <a:pt x="142" y="129"/>
                  </a:lnTo>
                  <a:lnTo>
                    <a:pt x="142" y="131"/>
                  </a:lnTo>
                  <a:lnTo>
                    <a:pt x="139" y="129"/>
                  </a:lnTo>
                  <a:lnTo>
                    <a:pt x="139" y="131"/>
                  </a:lnTo>
                  <a:lnTo>
                    <a:pt x="139" y="131"/>
                  </a:lnTo>
                  <a:lnTo>
                    <a:pt x="140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39" y="134"/>
                  </a:lnTo>
                  <a:lnTo>
                    <a:pt x="139" y="134"/>
                  </a:lnTo>
                  <a:lnTo>
                    <a:pt x="137" y="134"/>
                  </a:lnTo>
                  <a:lnTo>
                    <a:pt x="134" y="134"/>
                  </a:lnTo>
                  <a:lnTo>
                    <a:pt x="132" y="134"/>
                  </a:lnTo>
                  <a:lnTo>
                    <a:pt x="132" y="132"/>
                  </a:lnTo>
                  <a:lnTo>
                    <a:pt x="131" y="132"/>
                  </a:lnTo>
                  <a:lnTo>
                    <a:pt x="129" y="131"/>
                  </a:lnTo>
                  <a:lnTo>
                    <a:pt x="129" y="131"/>
                  </a:lnTo>
                  <a:lnTo>
                    <a:pt x="127" y="131"/>
                  </a:lnTo>
                  <a:lnTo>
                    <a:pt x="126" y="131"/>
                  </a:lnTo>
                  <a:lnTo>
                    <a:pt x="123" y="129"/>
                  </a:lnTo>
                  <a:lnTo>
                    <a:pt x="116" y="129"/>
                  </a:lnTo>
                  <a:lnTo>
                    <a:pt x="115" y="129"/>
                  </a:lnTo>
                  <a:lnTo>
                    <a:pt x="113" y="128"/>
                  </a:lnTo>
                  <a:lnTo>
                    <a:pt x="113" y="128"/>
                  </a:lnTo>
                  <a:lnTo>
                    <a:pt x="112" y="128"/>
                  </a:lnTo>
                  <a:lnTo>
                    <a:pt x="110" y="128"/>
                  </a:lnTo>
                  <a:lnTo>
                    <a:pt x="109" y="128"/>
                  </a:lnTo>
                  <a:lnTo>
                    <a:pt x="107" y="128"/>
                  </a:lnTo>
                  <a:lnTo>
                    <a:pt x="105" y="126"/>
                  </a:lnTo>
                  <a:lnTo>
                    <a:pt x="105" y="128"/>
                  </a:lnTo>
                  <a:lnTo>
                    <a:pt x="104" y="128"/>
                  </a:lnTo>
                  <a:lnTo>
                    <a:pt x="102" y="126"/>
                  </a:lnTo>
                  <a:lnTo>
                    <a:pt x="99" y="126"/>
                  </a:lnTo>
                  <a:lnTo>
                    <a:pt x="99" y="126"/>
                  </a:lnTo>
                  <a:lnTo>
                    <a:pt x="98" y="125"/>
                  </a:lnTo>
                  <a:lnTo>
                    <a:pt x="98" y="125"/>
                  </a:lnTo>
                  <a:lnTo>
                    <a:pt x="96" y="121"/>
                  </a:lnTo>
                  <a:lnTo>
                    <a:pt x="94" y="120"/>
                  </a:lnTo>
                  <a:lnTo>
                    <a:pt x="93" y="120"/>
                  </a:lnTo>
                  <a:lnTo>
                    <a:pt x="90" y="117"/>
                  </a:lnTo>
                  <a:lnTo>
                    <a:pt x="90" y="117"/>
                  </a:lnTo>
                  <a:lnTo>
                    <a:pt x="88" y="115"/>
                  </a:lnTo>
                  <a:lnTo>
                    <a:pt x="88" y="114"/>
                  </a:lnTo>
                  <a:lnTo>
                    <a:pt x="88" y="112"/>
                  </a:lnTo>
                  <a:lnTo>
                    <a:pt x="88" y="112"/>
                  </a:lnTo>
                  <a:lnTo>
                    <a:pt x="86" y="112"/>
                  </a:lnTo>
                  <a:lnTo>
                    <a:pt x="85" y="110"/>
                  </a:lnTo>
                  <a:lnTo>
                    <a:pt x="83" y="110"/>
                  </a:lnTo>
                  <a:lnTo>
                    <a:pt x="82" y="107"/>
                  </a:lnTo>
                  <a:lnTo>
                    <a:pt x="80" y="106"/>
                  </a:lnTo>
                  <a:lnTo>
                    <a:pt x="79" y="103"/>
                  </a:lnTo>
                  <a:lnTo>
                    <a:pt x="79" y="101"/>
                  </a:lnTo>
                  <a:lnTo>
                    <a:pt x="77" y="99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8"/>
                  </a:lnTo>
                  <a:lnTo>
                    <a:pt x="75" y="98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68" y="96"/>
                  </a:lnTo>
                  <a:lnTo>
                    <a:pt x="66" y="95"/>
                  </a:lnTo>
                  <a:lnTo>
                    <a:pt x="64" y="95"/>
                  </a:lnTo>
                  <a:lnTo>
                    <a:pt x="63" y="95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8" y="93"/>
                  </a:lnTo>
                  <a:lnTo>
                    <a:pt x="58" y="93"/>
                  </a:lnTo>
                  <a:lnTo>
                    <a:pt x="58" y="92"/>
                  </a:lnTo>
                  <a:lnTo>
                    <a:pt x="57" y="92"/>
                  </a:lnTo>
                  <a:lnTo>
                    <a:pt x="55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49" y="92"/>
                  </a:lnTo>
                  <a:lnTo>
                    <a:pt x="49" y="93"/>
                  </a:lnTo>
                  <a:lnTo>
                    <a:pt x="47" y="93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2" y="92"/>
                  </a:lnTo>
                  <a:lnTo>
                    <a:pt x="42" y="90"/>
                  </a:lnTo>
                  <a:lnTo>
                    <a:pt x="41" y="88"/>
                  </a:lnTo>
                  <a:lnTo>
                    <a:pt x="41" y="88"/>
                  </a:lnTo>
                  <a:lnTo>
                    <a:pt x="42" y="90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6"/>
                  </a:lnTo>
                  <a:lnTo>
                    <a:pt x="41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8"/>
                  </a:lnTo>
                  <a:lnTo>
                    <a:pt x="39" y="99"/>
                  </a:lnTo>
                  <a:lnTo>
                    <a:pt x="38" y="99"/>
                  </a:lnTo>
                  <a:lnTo>
                    <a:pt x="34" y="99"/>
                  </a:lnTo>
                  <a:lnTo>
                    <a:pt x="33" y="101"/>
                  </a:lnTo>
                  <a:lnTo>
                    <a:pt x="30" y="101"/>
                  </a:lnTo>
                  <a:lnTo>
                    <a:pt x="28" y="101"/>
                  </a:lnTo>
                  <a:lnTo>
                    <a:pt x="27" y="101"/>
                  </a:lnTo>
                  <a:lnTo>
                    <a:pt x="25" y="101"/>
                  </a:lnTo>
                  <a:lnTo>
                    <a:pt x="23" y="101"/>
                  </a:lnTo>
                  <a:lnTo>
                    <a:pt x="23" y="101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0" y="99"/>
                  </a:lnTo>
                  <a:lnTo>
                    <a:pt x="19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101"/>
                  </a:lnTo>
                  <a:lnTo>
                    <a:pt x="23" y="101"/>
                  </a:lnTo>
                  <a:lnTo>
                    <a:pt x="25" y="101"/>
                  </a:lnTo>
                  <a:lnTo>
                    <a:pt x="28" y="101"/>
                  </a:lnTo>
                  <a:lnTo>
                    <a:pt x="31" y="103"/>
                  </a:lnTo>
                  <a:lnTo>
                    <a:pt x="31" y="103"/>
                  </a:lnTo>
                  <a:lnTo>
                    <a:pt x="33" y="103"/>
                  </a:lnTo>
                  <a:lnTo>
                    <a:pt x="34" y="104"/>
                  </a:lnTo>
                  <a:lnTo>
                    <a:pt x="36" y="106"/>
                  </a:lnTo>
                  <a:lnTo>
                    <a:pt x="36" y="107"/>
                  </a:lnTo>
                  <a:lnTo>
                    <a:pt x="36" y="107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4" y="112"/>
                  </a:lnTo>
                  <a:lnTo>
                    <a:pt x="31" y="112"/>
                  </a:lnTo>
                  <a:lnTo>
                    <a:pt x="28" y="114"/>
                  </a:lnTo>
                  <a:lnTo>
                    <a:pt x="27" y="115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2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2" y="114"/>
                  </a:lnTo>
                  <a:lnTo>
                    <a:pt x="11" y="114"/>
                  </a:lnTo>
                  <a:lnTo>
                    <a:pt x="9" y="114"/>
                  </a:lnTo>
                  <a:lnTo>
                    <a:pt x="8" y="114"/>
                  </a:lnTo>
                  <a:lnTo>
                    <a:pt x="6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1" y="112"/>
                  </a:lnTo>
                  <a:lnTo>
                    <a:pt x="1" y="109"/>
                  </a:lnTo>
                  <a:lnTo>
                    <a:pt x="1" y="106"/>
                  </a:lnTo>
                  <a:lnTo>
                    <a:pt x="1" y="92"/>
                  </a:lnTo>
                  <a:lnTo>
                    <a:pt x="1" y="88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1" y="74"/>
                  </a:lnTo>
                  <a:lnTo>
                    <a:pt x="1" y="73"/>
                  </a:lnTo>
                  <a:lnTo>
                    <a:pt x="1" y="68"/>
                  </a:lnTo>
                  <a:lnTo>
                    <a:pt x="1" y="65"/>
                  </a:lnTo>
                  <a:lnTo>
                    <a:pt x="1" y="47"/>
                  </a:lnTo>
                  <a:lnTo>
                    <a:pt x="1" y="44"/>
                  </a:lnTo>
                  <a:lnTo>
                    <a:pt x="1" y="27"/>
                  </a:lnTo>
                  <a:lnTo>
                    <a:pt x="1" y="24"/>
                  </a:lnTo>
                  <a:lnTo>
                    <a:pt x="1" y="19"/>
                  </a:lnTo>
                  <a:close/>
                  <a:moveTo>
                    <a:pt x="145" y="17"/>
                  </a:moveTo>
                  <a:lnTo>
                    <a:pt x="146" y="21"/>
                  </a:lnTo>
                  <a:lnTo>
                    <a:pt x="150" y="21"/>
                  </a:lnTo>
                  <a:lnTo>
                    <a:pt x="150" y="22"/>
                  </a:lnTo>
                  <a:lnTo>
                    <a:pt x="151" y="22"/>
                  </a:lnTo>
                  <a:lnTo>
                    <a:pt x="153" y="24"/>
                  </a:lnTo>
                  <a:lnTo>
                    <a:pt x="154" y="24"/>
                  </a:lnTo>
                  <a:lnTo>
                    <a:pt x="156" y="25"/>
                  </a:lnTo>
                  <a:lnTo>
                    <a:pt x="159" y="27"/>
                  </a:lnTo>
                  <a:lnTo>
                    <a:pt x="162" y="29"/>
                  </a:lnTo>
                  <a:lnTo>
                    <a:pt x="162" y="29"/>
                  </a:lnTo>
                  <a:lnTo>
                    <a:pt x="164" y="30"/>
                  </a:lnTo>
                  <a:lnTo>
                    <a:pt x="165" y="32"/>
                  </a:lnTo>
                  <a:lnTo>
                    <a:pt x="167" y="33"/>
                  </a:lnTo>
                  <a:lnTo>
                    <a:pt x="176" y="40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6" y="44"/>
                  </a:lnTo>
                  <a:lnTo>
                    <a:pt x="176" y="46"/>
                  </a:lnTo>
                  <a:lnTo>
                    <a:pt x="176" y="47"/>
                  </a:lnTo>
                  <a:lnTo>
                    <a:pt x="176" y="49"/>
                  </a:lnTo>
                  <a:lnTo>
                    <a:pt x="175" y="49"/>
                  </a:lnTo>
                  <a:lnTo>
                    <a:pt x="173" y="51"/>
                  </a:lnTo>
                  <a:lnTo>
                    <a:pt x="173" y="49"/>
                  </a:lnTo>
                  <a:lnTo>
                    <a:pt x="172" y="49"/>
                  </a:lnTo>
                  <a:lnTo>
                    <a:pt x="172" y="47"/>
                  </a:lnTo>
                  <a:lnTo>
                    <a:pt x="172" y="46"/>
                  </a:lnTo>
                  <a:lnTo>
                    <a:pt x="170" y="44"/>
                  </a:lnTo>
                  <a:lnTo>
                    <a:pt x="172" y="44"/>
                  </a:lnTo>
                  <a:lnTo>
                    <a:pt x="172" y="43"/>
                  </a:lnTo>
                  <a:lnTo>
                    <a:pt x="170" y="41"/>
                  </a:lnTo>
                  <a:lnTo>
                    <a:pt x="170" y="38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1" y="32"/>
                  </a:lnTo>
                  <a:lnTo>
                    <a:pt x="161" y="32"/>
                  </a:lnTo>
                  <a:lnTo>
                    <a:pt x="159" y="30"/>
                  </a:lnTo>
                  <a:lnTo>
                    <a:pt x="157" y="29"/>
                  </a:lnTo>
                  <a:lnTo>
                    <a:pt x="154" y="27"/>
                  </a:lnTo>
                  <a:lnTo>
                    <a:pt x="153" y="25"/>
                  </a:lnTo>
                  <a:lnTo>
                    <a:pt x="153" y="25"/>
                  </a:lnTo>
                  <a:lnTo>
                    <a:pt x="148" y="22"/>
                  </a:lnTo>
                  <a:lnTo>
                    <a:pt x="146" y="21"/>
                  </a:lnTo>
                  <a:lnTo>
                    <a:pt x="145" y="21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5" y="17"/>
                  </a:lnTo>
                  <a:close/>
                  <a:moveTo>
                    <a:pt x="135" y="16"/>
                  </a:moveTo>
                  <a:lnTo>
                    <a:pt x="139" y="17"/>
                  </a:lnTo>
                  <a:lnTo>
                    <a:pt x="139" y="17"/>
                  </a:lnTo>
                  <a:lnTo>
                    <a:pt x="139" y="17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35" y="19"/>
                  </a:lnTo>
                  <a:lnTo>
                    <a:pt x="134" y="19"/>
                  </a:lnTo>
                  <a:lnTo>
                    <a:pt x="134" y="19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4" y="16"/>
                  </a:lnTo>
                  <a:lnTo>
                    <a:pt x="135" y="16"/>
                  </a:lnTo>
                  <a:close/>
                  <a:moveTo>
                    <a:pt x="101" y="14"/>
                  </a:moveTo>
                  <a:lnTo>
                    <a:pt x="101" y="14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close/>
                  <a:moveTo>
                    <a:pt x="86" y="10"/>
                  </a:moveTo>
                  <a:lnTo>
                    <a:pt x="90" y="10"/>
                  </a:lnTo>
                  <a:lnTo>
                    <a:pt x="94" y="11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6" y="10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3" y="11"/>
                  </a:lnTo>
                  <a:lnTo>
                    <a:pt x="91" y="13"/>
                  </a:lnTo>
                  <a:lnTo>
                    <a:pt x="91" y="13"/>
                  </a:lnTo>
                  <a:lnTo>
                    <a:pt x="90" y="13"/>
                  </a:lnTo>
                  <a:lnTo>
                    <a:pt x="88" y="13"/>
                  </a:lnTo>
                  <a:lnTo>
                    <a:pt x="85" y="13"/>
                  </a:lnTo>
                  <a:lnTo>
                    <a:pt x="85" y="13"/>
                  </a:lnTo>
                  <a:lnTo>
                    <a:pt x="83" y="13"/>
                  </a:lnTo>
                  <a:lnTo>
                    <a:pt x="83" y="13"/>
                  </a:lnTo>
                  <a:lnTo>
                    <a:pt x="82" y="13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3" y="11"/>
                  </a:lnTo>
                  <a:lnTo>
                    <a:pt x="83" y="10"/>
                  </a:lnTo>
                  <a:lnTo>
                    <a:pt x="83" y="10"/>
                  </a:lnTo>
                  <a:lnTo>
                    <a:pt x="85" y="10"/>
                  </a:lnTo>
                  <a:lnTo>
                    <a:pt x="86" y="10"/>
                  </a:lnTo>
                  <a:close/>
                  <a:moveTo>
                    <a:pt x="126" y="0"/>
                  </a:moveTo>
                  <a:lnTo>
                    <a:pt x="127" y="0"/>
                  </a:lnTo>
                  <a:lnTo>
                    <a:pt x="127" y="2"/>
                  </a:lnTo>
                  <a:lnTo>
                    <a:pt x="129" y="3"/>
                  </a:lnTo>
                  <a:lnTo>
                    <a:pt x="129" y="5"/>
                  </a:lnTo>
                  <a:lnTo>
                    <a:pt x="127" y="3"/>
                  </a:lnTo>
                  <a:lnTo>
                    <a:pt x="127" y="3"/>
                  </a:lnTo>
                  <a:lnTo>
                    <a:pt x="126" y="2"/>
                  </a:lnTo>
                  <a:lnTo>
                    <a:pt x="126" y="2"/>
                  </a:lnTo>
                  <a:lnTo>
                    <a:pt x="12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1" name="Freeform 177">
              <a:extLst>
                <a:ext uri="{FF2B5EF4-FFF2-40B4-BE49-F238E27FC236}">
                  <a16:creationId xmlns:a16="http://schemas.microsoft.com/office/drawing/2014/main" id="{72607BC2-E043-4AE2-8B9D-7B88FC2895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96199" y="4661525"/>
              <a:ext cx="426880" cy="346961"/>
            </a:xfrm>
            <a:custGeom>
              <a:avLst/>
              <a:gdLst>
                <a:gd name="T0" fmla="*/ 187 w 219"/>
                <a:gd name="T1" fmla="*/ 178 h 178"/>
                <a:gd name="T2" fmla="*/ 187 w 219"/>
                <a:gd name="T3" fmla="*/ 177 h 178"/>
                <a:gd name="T4" fmla="*/ 217 w 219"/>
                <a:gd name="T5" fmla="*/ 142 h 178"/>
                <a:gd name="T6" fmla="*/ 219 w 219"/>
                <a:gd name="T7" fmla="*/ 144 h 178"/>
                <a:gd name="T8" fmla="*/ 219 w 219"/>
                <a:gd name="T9" fmla="*/ 144 h 178"/>
                <a:gd name="T10" fmla="*/ 217 w 219"/>
                <a:gd name="T11" fmla="*/ 142 h 178"/>
                <a:gd name="T12" fmla="*/ 217 w 219"/>
                <a:gd name="T13" fmla="*/ 142 h 178"/>
                <a:gd name="T14" fmla="*/ 156 w 219"/>
                <a:gd name="T15" fmla="*/ 142 h 178"/>
                <a:gd name="T16" fmla="*/ 154 w 219"/>
                <a:gd name="T17" fmla="*/ 141 h 178"/>
                <a:gd name="T18" fmla="*/ 210 w 219"/>
                <a:gd name="T19" fmla="*/ 141 h 178"/>
                <a:gd name="T20" fmla="*/ 151 w 219"/>
                <a:gd name="T21" fmla="*/ 136 h 178"/>
                <a:gd name="T22" fmla="*/ 154 w 219"/>
                <a:gd name="T23" fmla="*/ 139 h 178"/>
                <a:gd name="T24" fmla="*/ 153 w 219"/>
                <a:gd name="T25" fmla="*/ 137 h 178"/>
                <a:gd name="T26" fmla="*/ 156 w 219"/>
                <a:gd name="T27" fmla="*/ 131 h 178"/>
                <a:gd name="T28" fmla="*/ 154 w 219"/>
                <a:gd name="T29" fmla="*/ 131 h 178"/>
                <a:gd name="T30" fmla="*/ 154 w 219"/>
                <a:gd name="T31" fmla="*/ 133 h 178"/>
                <a:gd name="T32" fmla="*/ 154 w 219"/>
                <a:gd name="T33" fmla="*/ 134 h 178"/>
                <a:gd name="T34" fmla="*/ 154 w 219"/>
                <a:gd name="T35" fmla="*/ 133 h 178"/>
                <a:gd name="T36" fmla="*/ 156 w 219"/>
                <a:gd name="T37" fmla="*/ 131 h 178"/>
                <a:gd name="T38" fmla="*/ 30 w 219"/>
                <a:gd name="T39" fmla="*/ 128 h 178"/>
                <a:gd name="T40" fmla="*/ 33 w 219"/>
                <a:gd name="T41" fmla="*/ 131 h 178"/>
                <a:gd name="T42" fmla="*/ 31 w 219"/>
                <a:gd name="T43" fmla="*/ 133 h 178"/>
                <a:gd name="T44" fmla="*/ 28 w 219"/>
                <a:gd name="T45" fmla="*/ 131 h 178"/>
                <a:gd name="T46" fmla="*/ 27 w 219"/>
                <a:gd name="T47" fmla="*/ 129 h 178"/>
                <a:gd name="T48" fmla="*/ 23 w 219"/>
                <a:gd name="T49" fmla="*/ 128 h 178"/>
                <a:gd name="T50" fmla="*/ 23 w 219"/>
                <a:gd name="T51" fmla="*/ 129 h 178"/>
                <a:gd name="T52" fmla="*/ 23 w 219"/>
                <a:gd name="T53" fmla="*/ 128 h 178"/>
                <a:gd name="T54" fmla="*/ 0 w 219"/>
                <a:gd name="T55" fmla="*/ 117 h 178"/>
                <a:gd name="T56" fmla="*/ 1 w 219"/>
                <a:gd name="T57" fmla="*/ 118 h 178"/>
                <a:gd name="T58" fmla="*/ 0 w 219"/>
                <a:gd name="T59" fmla="*/ 117 h 178"/>
                <a:gd name="T60" fmla="*/ 117 w 219"/>
                <a:gd name="T61" fmla="*/ 115 h 178"/>
                <a:gd name="T62" fmla="*/ 117 w 219"/>
                <a:gd name="T63" fmla="*/ 115 h 178"/>
                <a:gd name="T64" fmla="*/ 112 w 219"/>
                <a:gd name="T65" fmla="*/ 114 h 178"/>
                <a:gd name="T66" fmla="*/ 115 w 219"/>
                <a:gd name="T67" fmla="*/ 115 h 178"/>
                <a:gd name="T68" fmla="*/ 0 w 219"/>
                <a:gd name="T69" fmla="*/ 114 h 178"/>
                <a:gd name="T70" fmla="*/ 0 w 219"/>
                <a:gd name="T71" fmla="*/ 115 h 178"/>
                <a:gd name="T72" fmla="*/ 0 w 219"/>
                <a:gd name="T73" fmla="*/ 115 h 178"/>
                <a:gd name="T74" fmla="*/ 85 w 219"/>
                <a:gd name="T75" fmla="*/ 109 h 178"/>
                <a:gd name="T76" fmla="*/ 87 w 219"/>
                <a:gd name="T77" fmla="*/ 111 h 178"/>
                <a:gd name="T78" fmla="*/ 87 w 219"/>
                <a:gd name="T79" fmla="*/ 111 h 178"/>
                <a:gd name="T80" fmla="*/ 85 w 219"/>
                <a:gd name="T81" fmla="*/ 109 h 178"/>
                <a:gd name="T82" fmla="*/ 131 w 219"/>
                <a:gd name="T83" fmla="*/ 106 h 178"/>
                <a:gd name="T84" fmla="*/ 129 w 219"/>
                <a:gd name="T85" fmla="*/ 106 h 178"/>
                <a:gd name="T86" fmla="*/ 91 w 219"/>
                <a:gd name="T87" fmla="*/ 103 h 178"/>
                <a:gd name="T88" fmla="*/ 93 w 219"/>
                <a:gd name="T89" fmla="*/ 104 h 178"/>
                <a:gd name="T90" fmla="*/ 184 w 219"/>
                <a:gd name="T91" fmla="*/ 24 h 178"/>
                <a:gd name="T92" fmla="*/ 186 w 219"/>
                <a:gd name="T93" fmla="*/ 25 h 178"/>
                <a:gd name="T94" fmla="*/ 184 w 219"/>
                <a:gd name="T95" fmla="*/ 24 h 178"/>
                <a:gd name="T96" fmla="*/ 180 w 219"/>
                <a:gd name="T97" fmla="*/ 18 h 178"/>
                <a:gd name="T98" fmla="*/ 180 w 219"/>
                <a:gd name="T99" fmla="*/ 18 h 178"/>
                <a:gd name="T100" fmla="*/ 183 w 219"/>
                <a:gd name="T101" fmla="*/ 14 h 178"/>
                <a:gd name="T102" fmla="*/ 180 w 219"/>
                <a:gd name="T103" fmla="*/ 16 h 178"/>
                <a:gd name="T104" fmla="*/ 180 w 219"/>
                <a:gd name="T105" fmla="*/ 14 h 178"/>
                <a:gd name="T106" fmla="*/ 165 w 219"/>
                <a:gd name="T107" fmla="*/ 10 h 178"/>
                <a:gd name="T108" fmla="*/ 164 w 219"/>
                <a:gd name="T109" fmla="*/ 10 h 178"/>
                <a:gd name="T110" fmla="*/ 173 w 219"/>
                <a:gd name="T111" fmla="*/ 2 h 178"/>
                <a:gd name="T112" fmla="*/ 172 w 219"/>
                <a:gd name="T113" fmla="*/ 3 h 178"/>
                <a:gd name="T114" fmla="*/ 172 w 219"/>
                <a:gd name="T115" fmla="*/ 2 h 178"/>
                <a:gd name="T116" fmla="*/ 165 w 219"/>
                <a:gd name="T117" fmla="*/ 0 h 178"/>
                <a:gd name="T118" fmla="*/ 165 w 219"/>
                <a:gd name="T119" fmla="*/ 2 h 178"/>
                <a:gd name="T120" fmla="*/ 162 w 219"/>
                <a:gd name="T121" fmla="*/ 2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19" h="178">
                  <a:moveTo>
                    <a:pt x="187" y="177"/>
                  </a:moveTo>
                  <a:lnTo>
                    <a:pt x="187" y="177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7"/>
                  </a:lnTo>
                  <a:lnTo>
                    <a:pt x="186" y="177"/>
                  </a:lnTo>
                  <a:lnTo>
                    <a:pt x="187" y="177"/>
                  </a:lnTo>
                  <a:close/>
                  <a:moveTo>
                    <a:pt x="217" y="142"/>
                  </a:moveTo>
                  <a:lnTo>
                    <a:pt x="217" y="142"/>
                  </a:lnTo>
                  <a:lnTo>
                    <a:pt x="219" y="142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7" y="144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close/>
                  <a:moveTo>
                    <a:pt x="154" y="141"/>
                  </a:moveTo>
                  <a:lnTo>
                    <a:pt x="156" y="141"/>
                  </a:lnTo>
                  <a:lnTo>
                    <a:pt x="156" y="142"/>
                  </a:lnTo>
                  <a:lnTo>
                    <a:pt x="156" y="142"/>
                  </a:lnTo>
                  <a:lnTo>
                    <a:pt x="154" y="141"/>
                  </a:lnTo>
                  <a:lnTo>
                    <a:pt x="154" y="141"/>
                  </a:lnTo>
                  <a:close/>
                  <a:moveTo>
                    <a:pt x="208" y="139"/>
                  </a:moveTo>
                  <a:lnTo>
                    <a:pt x="210" y="139"/>
                  </a:lnTo>
                  <a:lnTo>
                    <a:pt x="210" y="141"/>
                  </a:lnTo>
                  <a:lnTo>
                    <a:pt x="210" y="141"/>
                  </a:lnTo>
                  <a:lnTo>
                    <a:pt x="208" y="139"/>
                  </a:lnTo>
                  <a:close/>
                  <a:moveTo>
                    <a:pt x="151" y="136"/>
                  </a:moveTo>
                  <a:lnTo>
                    <a:pt x="153" y="137"/>
                  </a:lnTo>
                  <a:lnTo>
                    <a:pt x="153" y="137"/>
                  </a:lnTo>
                  <a:lnTo>
                    <a:pt x="154" y="139"/>
                  </a:lnTo>
                  <a:lnTo>
                    <a:pt x="154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3" y="137"/>
                  </a:lnTo>
                  <a:lnTo>
                    <a:pt x="151" y="136"/>
                  </a:lnTo>
                  <a:close/>
                  <a:moveTo>
                    <a:pt x="156" y="131"/>
                  </a:moveTo>
                  <a:lnTo>
                    <a:pt x="156" y="131"/>
                  </a:lnTo>
                  <a:lnTo>
                    <a:pt x="156" y="131"/>
                  </a:lnTo>
                  <a:lnTo>
                    <a:pt x="154" y="131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1"/>
                  </a:lnTo>
                  <a:lnTo>
                    <a:pt x="154" y="131"/>
                  </a:lnTo>
                  <a:lnTo>
                    <a:pt x="156" y="131"/>
                  </a:lnTo>
                  <a:lnTo>
                    <a:pt x="156" y="131"/>
                  </a:lnTo>
                  <a:close/>
                  <a:moveTo>
                    <a:pt x="28" y="128"/>
                  </a:moveTo>
                  <a:lnTo>
                    <a:pt x="30" y="128"/>
                  </a:lnTo>
                  <a:lnTo>
                    <a:pt x="31" y="129"/>
                  </a:lnTo>
                  <a:lnTo>
                    <a:pt x="31" y="131"/>
                  </a:lnTo>
                  <a:lnTo>
                    <a:pt x="33" y="131"/>
                  </a:lnTo>
                  <a:lnTo>
                    <a:pt x="33" y="133"/>
                  </a:lnTo>
                  <a:lnTo>
                    <a:pt x="33" y="133"/>
                  </a:lnTo>
                  <a:lnTo>
                    <a:pt x="31" y="133"/>
                  </a:lnTo>
                  <a:lnTo>
                    <a:pt x="31" y="133"/>
                  </a:lnTo>
                  <a:lnTo>
                    <a:pt x="31" y="131"/>
                  </a:lnTo>
                  <a:lnTo>
                    <a:pt x="28" y="131"/>
                  </a:lnTo>
                  <a:lnTo>
                    <a:pt x="28" y="131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8" y="128"/>
                  </a:lnTo>
                  <a:close/>
                  <a:moveTo>
                    <a:pt x="23" y="128"/>
                  </a:moveTo>
                  <a:lnTo>
                    <a:pt x="23" y="128"/>
                  </a:lnTo>
                  <a:lnTo>
                    <a:pt x="25" y="128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8"/>
                  </a:lnTo>
                  <a:lnTo>
                    <a:pt x="22" y="128"/>
                  </a:lnTo>
                  <a:lnTo>
                    <a:pt x="23" y="128"/>
                  </a:lnTo>
                  <a:close/>
                  <a:moveTo>
                    <a:pt x="0" y="117"/>
                  </a:moveTo>
                  <a:lnTo>
                    <a:pt x="1" y="117"/>
                  </a:lnTo>
                  <a:lnTo>
                    <a:pt x="1" y="118"/>
                  </a:lnTo>
                  <a:lnTo>
                    <a:pt x="1" y="118"/>
                  </a:lnTo>
                  <a:lnTo>
                    <a:pt x="0" y="118"/>
                  </a:lnTo>
                  <a:lnTo>
                    <a:pt x="0" y="118"/>
                  </a:lnTo>
                  <a:lnTo>
                    <a:pt x="0" y="117"/>
                  </a:lnTo>
                  <a:lnTo>
                    <a:pt x="0" y="117"/>
                  </a:lnTo>
                  <a:close/>
                  <a:moveTo>
                    <a:pt x="115" y="115"/>
                  </a:move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5" y="115"/>
                  </a:lnTo>
                  <a:lnTo>
                    <a:pt x="115" y="115"/>
                  </a:lnTo>
                  <a:close/>
                  <a:moveTo>
                    <a:pt x="112" y="114"/>
                  </a:moveTo>
                  <a:lnTo>
                    <a:pt x="113" y="114"/>
                  </a:lnTo>
                  <a:lnTo>
                    <a:pt x="113" y="115"/>
                  </a:lnTo>
                  <a:lnTo>
                    <a:pt x="115" y="115"/>
                  </a:lnTo>
                  <a:lnTo>
                    <a:pt x="113" y="115"/>
                  </a:lnTo>
                  <a:lnTo>
                    <a:pt x="112" y="114"/>
                  </a:lnTo>
                  <a:close/>
                  <a:moveTo>
                    <a:pt x="0" y="114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close/>
                  <a:moveTo>
                    <a:pt x="85" y="107"/>
                  </a:moveTo>
                  <a:lnTo>
                    <a:pt x="85" y="109"/>
                  </a:lnTo>
                  <a:lnTo>
                    <a:pt x="87" y="109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7"/>
                  </a:lnTo>
                  <a:lnTo>
                    <a:pt x="85" y="107"/>
                  </a:lnTo>
                  <a:close/>
                  <a:moveTo>
                    <a:pt x="131" y="106"/>
                  </a:moveTo>
                  <a:lnTo>
                    <a:pt x="129" y="107"/>
                  </a:lnTo>
                  <a:lnTo>
                    <a:pt x="129" y="107"/>
                  </a:lnTo>
                  <a:lnTo>
                    <a:pt x="129" y="106"/>
                  </a:lnTo>
                  <a:lnTo>
                    <a:pt x="131" y="106"/>
                  </a:lnTo>
                  <a:close/>
                  <a:moveTo>
                    <a:pt x="91" y="103"/>
                  </a:moveTo>
                  <a:lnTo>
                    <a:pt x="91" y="103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1" y="103"/>
                  </a:lnTo>
                  <a:lnTo>
                    <a:pt x="91" y="103"/>
                  </a:lnTo>
                  <a:close/>
                  <a:moveTo>
                    <a:pt x="184" y="24"/>
                  </a:move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4"/>
                  </a:lnTo>
                  <a:close/>
                  <a:moveTo>
                    <a:pt x="180" y="18"/>
                  </a:moveTo>
                  <a:lnTo>
                    <a:pt x="180" y="18"/>
                  </a:lnTo>
                  <a:lnTo>
                    <a:pt x="180" y="18"/>
                  </a:lnTo>
                  <a:lnTo>
                    <a:pt x="178" y="19"/>
                  </a:lnTo>
                  <a:lnTo>
                    <a:pt x="178" y="18"/>
                  </a:lnTo>
                  <a:lnTo>
                    <a:pt x="180" y="18"/>
                  </a:lnTo>
                  <a:close/>
                  <a:moveTo>
                    <a:pt x="180" y="14"/>
                  </a:moveTo>
                  <a:lnTo>
                    <a:pt x="183" y="14"/>
                  </a:lnTo>
                  <a:lnTo>
                    <a:pt x="183" y="14"/>
                  </a:lnTo>
                  <a:lnTo>
                    <a:pt x="183" y="16"/>
                  </a:lnTo>
                  <a:lnTo>
                    <a:pt x="180" y="16"/>
                  </a:lnTo>
                  <a:lnTo>
                    <a:pt x="180" y="16"/>
                  </a:lnTo>
                  <a:lnTo>
                    <a:pt x="178" y="16"/>
                  </a:lnTo>
                  <a:lnTo>
                    <a:pt x="178" y="14"/>
                  </a:lnTo>
                  <a:lnTo>
                    <a:pt x="180" y="14"/>
                  </a:lnTo>
                  <a:close/>
                  <a:moveTo>
                    <a:pt x="165" y="8"/>
                  </a:moveTo>
                  <a:lnTo>
                    <a:pt x="165" y="8"/>
                  </a:lnTo>
                  <a:lnTo>
                    <a:pt x="165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5" y="8"/>
                  </a:lnTo>
                  <a:close/>
                  <a:moveTo>
                    <a:pt x="172" y="2"/>
                  </a:moveTo>
                  <a:lnTo>
                    <a:pt x="173" y="2"/>
                  </a:lnTo>
                  <a:lnTo>
                    <a:pt x="173" y="2"/>
                  </a:lnTo>
                  <a:lnTo>
                    <a:pt x="173" y="2"/>
                  </a:lnTo>
                  <a:lnTo>
                    <a:pt x="172" y="3"/>
                  </a:lnTo>
                  <a:lnTo>
                    <a:pt x="172" y="3"/>
                  </a:lnTo>
                  <a:lnTo>
                    <a:pt x="172" y="2"/>
                  </a:lnTo>
                  <a:lnTo>
                    <a:pt x="172" y="2"/>
                  </a:lnTo>
                  <a:lnTo>
                    <a:pt x="172" y="2"/>
                  </a:lnTo>
                  <a:close/>
                  <a:moveTo>
                    <a:pt x="162" y="0"/>
                  </a:moveTo>
                  <a:lnTo>
                    <a:pt x="165" y="0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4" y="3"/>
                  </a:lnTo>
                  <a:lnTo>
                    <a:pt x="162" y="3"/>
                  </a:lnTo>
                  <a:lnTo>
                    <a:pt x="162" y="2"/>
                  </a:lnTo>
                  <a:lnTo>
                    <a:pt x="162" y="0"/>
                  </a:lnTo>
                  <a:lnTo>
                    <a:pt x="1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2" name="Freeform 178">
              <a:extLst>
                <a:ext uri="{FF2B5EF4-FFF2-40B4-BE49-F238E27FC236}">
                  <a16:creationId xmlns:a16="http://schemas.microsoft.com/office/drawing/2014/main" id="{A88CF8A5-1CC8-47B7-9F3F-A84CA69E6E79}"/>
                </a:ext>
              </a:extLst>
            </p:cNvPr>
            <p:cNvSpPr>
              <a:spLocks/>
            </p:cNvSpPr>
            <p:nvPr/>
          </p:nvSpPr>
          <p:spPr bwMode="auto">
            <a:xfrm>
              <a:off x="3472710" y="4415923"/>
              <a:ext cx="356708" cy="520443"/>
            </a:xfrm>
            <a:custGeom>
              <a:avLst/>
              <a:gdLst>
                <a:gd name="T0" fmla="*/ 94 w 183"/>
                <a:gd name="T1" fmla="*/ 5 h 267"/>
                <a:gd name="T2" fmla="*/ 102 w 183"/>
                <a:gd name="T3" fmla="*/ 14 h 267"/>
                <a:gd name="T4" fmla="*/ 112 w 183"/>
                <a:gd name="T5" fmla="*/ 21 h 267"/>
                <a:gd name="T6" fmla="*/ 118 w 183"/>
                <a:gd name="T7" fmla="*/ 29 h 267"/>
                <a:gd name="T8" fmla="*/ 126 w 183"/>
                <a:gd name="T9" fmla="*/ 35 h 267"/>
                <a:gd name="T10" fmla="*/ 137 w 183"/>
                <a:gd name="T11" fmla="*/ 32 h 267"/>
                <a:gd name="T12" fmla="*/ 150 w 183"/>
                <a:gd name="T13" fmla="*/ 32 h 267"/>
                <a:gd name="T14" fmla="*/ 162 w 183"/>
                <a:gd name="T15" fmla="*/ 38 h 267"/>
                <a:gd name="T16" fmla="*/ 156 w 183"/>
                <a:gd name="T17" fmla="*/ 55 h 267"/>
                <a:gd name="T18" fmla="*/ 164 w 183"/>
                <a:gd name="T19" fmla="*/ 62 h 267"/>
                <a:gd name="T20" fmla="*/ 154 w 183"/>
                <a:gd name="T21" fmla="*/ 60 h 267"/>
                <a:gd name="T22" fmla="*/ 140 w 183"/>
                <a:gd name="T23" fmla="*/ 65 h 267"/>
                <a:gd name="T24" fmla="*/ 123 w 183"/>
                <a:gd name="T25" fmla="*/ 74 h 267"/>
                <a:gd name="T26" fmla="*/ 118 w 183"/>
                <a:gd name="T27" fmla="*/ 88 h 267"/>
                <a:gd name="T28" fmla="*/ 109 w 183"/>
                <a:gd name="T29" fmla="*/ 101 h 267"/>
                <a:gd name="T30" fmla="*/ 107 w 183"/>
                <a:gd name="T31" fmla="*/ 106 h 267"/>
                <a:gd name="T32" fmla="*/ 110 w 183"/>
                <a:gd name="T33" fmla="*/ 112 h 267"/>
                <a:gd name="T34" fmla="*/ 113 w 183"/>
                <a:gd name="T35" fmla="*/ 120 h 267"/>
                <a:gd name="T36" fmla="*/ 120 w 183"/>
                <a:gd name="T37" fmla="*/ 128 h 267"/>
                <a:gd name="T38" fmla="*/ 131 w 183"/>
                <a:gd name="T39" fmla="*/ 139 h 267"/>
                <a:gd name="T40" fmla="*/ 148 w 183"/>
                <a:gd name="T41" fmla="*/ 142 h 267"/>
                <a:gd name="T42" fmla="*/ 156 w 183"/>
                <a:gd name="T43" fmla="*/ 137 h 267"/>
                <a:gd name="T44" fmla="*/ 156 w 183"/>
                <a:gd name="T45" fmla="*/ 158 h 267"/>
                <a:gd name="T46" fmla="*/ 170 w 183"/>
                <a:gd name="T47" fmla="*/ 158 h 267"/>
                <a:gd name="T48" fmla="*/ 181 w 183"/>
                <a:gd name="T49" fmla="*/ 183 h 267"/>
                <a:gd name="T50" fmla="*/ 178 w 183"/>
                <a:gd name="T51" fmla="*/ 199 h 267"/>
                <a:gd name="T52" fmla="*/ 176 w 183"/>
                <a:gd name="T53" fmla="*/ 210 h 267"/>
                <a:gd name="T54" fmla="*/ 175 w 183"/>
                <a:gd name="T55" fmla="*/ 222 h 267"/>
                <a:gd name="T56" fmla="*/ 167 w 183"/>
                <a:gd name="T57" fmla="*/ 222 h 267"/>
                <a:gd name="T58" fmla="*/ 165 w 183"/>
                <a:gd name="T59" fmla="*/ 227 h 267"/>
                <a:gd name="T60" fmla="*/ 165 w 183"/>
                <a:gd name="T61" fmla="*/ 230 h 267"/>
                <a:gd name="T62" fmla="*/ 167 w 183"/>
                <a:gd name="T63" fmla="*/ 229 h 267"/>
                <a:gd name="T64" fmla="*/ 172 w 183"/>
                <a:gd name="T65" fmla="*/ 233 h 267"/>
                <a:gd name="T66" fmla="*/ 176 w 183"/>
                <a:gd name="T67" fmla="*/ 235 h 267"/>
                <a:gd name="T68" fmla="*/ 178 w 183"/>
                <a:gd name="T69" fmla="*/ 240 h 267"/>
                <a:gd name="T70" fmla="*/ 170 w 183"/>
                <a:gd name="T71" fmla="*/ 249 h 267"/>
                <a:gd name="T72" fmla="*/ 167 w 183"/>
                <a:gd name="T73" fmla="*/ 259 h 267"/>
                <a:gd name="T74" fmla="*/ 153 w 183"/>
                <a:gd name="T75" fmla="*/ 262 h 267"/>
                <a:gd name="T76" fmla="*/ 134 w 183"/>
                <a:gd name="T77" fmla="*/ 246 h 267"/>
                <a:gd name="T78" fmla="*/ 101 w 183"/>
                <a:gd name="T79" fmla="*/ 229 h 267"/>
                <a:gd name="T80" fmla="*/ 74 w 183"/>
                <a:gd name="T81" fmla="*/ 205 h 267"/>
                <a:gd name="T82" fmla="*/ 68 w 183"/>
                <a:gd name="T83" fmla="*/ 185 h 267"/>
                <a:gd name="T84" fmla="*/ 53 w 183"/>
                <a:gd name="T85" fmla="*/ 161 h 267"/>
                <a:gd name="T86" fmla="*/ 38 w 183"/>
                <a:gd name="T87" fmla="*/ 125 h 267"/>
                <a:gd name="T88" fmla="*/ 17 w 183"/>
                <a:gd name="T89" fmla="*/ 96 h 267"/>
                <a:gd name="T90" fmla="*/ 6 w 183"/>
                <a:gd name="T91" fmla="*/ 79 h 267"/>
                <a:gd name="T92" fmla="*/ 9 w 183"/>
                <a:gd name="T93" fmla="*/ 52 h 267"/>
                <a:gd name="T94" fmla="*/ 16 w 183"/>
                <a:gd name="T95" fmla="*/ 54 h 267"/>
                <a:gd name="T96" fmla="*/ 12 w 183"/>
                <a:gd name="T97" fmla="*/ 59 h 267"/>
                <a:gd name="T98" fmla="*/ 16 w 183"/>
                <a:gd name="T99" fmla="*/ 63 h 267"/>
                <a:gd name="T100" fmla="*/ 27 w 183"/>
                <a:gd name="T101" fmla="*/ 68 h 267"/>
                <a:gd name="T102" fmla="*/ 34 w 183"/>
                <a:gd name="T103" fmla="*/ 70 h 267"/>
                <a:gd name="T104" fmla="*/ 39 w 183"/>
                <a:gd name="T105" fmla="*/ 62 h 267"/>
                <a:gd name="T106" fmla="*/ 44 w 183"/>
                <a:gd name="T107" fmla="*/ 49 h 267"/>
                <a:gd name="T108" fmla="*/ 45 w 183"/>
                <a:gd name="T109" fmla="*/ 49 h 267"/>
                <a:gd name="T110" fmla="*/ 68 w 183"/>
                <a:gd name="T111" fmla="*/ 36 h 267"/>
                <a:gd name="T112" fmla="*/ 85 w 183"/>
                <a:gd name="T113" fmla="*/ 14 h 267"/>
                <a:gd name="T114" fmla="*/ 86 w 183"/>
                <a:gd name="T115" fmla="*/ 8 h 267"/>
                <a:gd name="T116" fmla="*/ 88 w 183"/>
                <a:gd name="T117" fmla="*/ 2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3" h="267">
                  <a:moveTo>
                    <a:pt x="88" y="0"/>
                  </a:moveTo>
                  <a:lnTo>
                    <a:pt x="90" y="0"/>
                  </a:lnTo>
                  <a:lnTo>
                    <a:pt x="90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3" y="3"/>
                  </a:lnTo>
                  <a:lnTo>
                    <a:pt x="93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1" y="8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1" y="13"/>
                  </a:lnTo>
                  <a:lnTo>
                    <a:pt x="102" y="14"/>
                  </a:lnTo>
                  <a:lnTo>
                    <a:pt x="102" y="14"/>
                  </a:lnTo>
                  <a:lnTo>
                    <a:pt x="104" y="14"/>
                  </a:lnTo>
                  <a:lnTo>
                    <a:pt x="105" y="14"/>
                  </a:lnTo>
                  <a:lnTo>
                    <a:pt x="107" y="16"/>
                  </a:lnTo>
                  <a:lnTo>
                    <a:pt x="107" y="16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10" y="18"/>
                  </a:lnTo>
                  <a:lnTo>
                    <a:pt x="110" y="18"/>
                  </a:lnTo>
                  <a:lnTo>
                    <a:pt x="112" y="19"/>
                  </a:lnTo>
                  <a:lnTo>
                    <a:pt x="112" y="21"/>
                  </a:lnTo>
                  <a:lnTo>
                    <a:pt x="113" y="21"/>
                  </a:lnTo>
                  <a:lnTo>
                    <a:pt x="113" y="22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5"/>
                  </a:lnTo>
                  <a:lnTo>
                    <a:pt x="115" y="25"/>
                  </a:lnTo>
                  <a:lnTo>
                    <a:pt x="116" y="25"/>
                  </a:lnTo>
                  <a:lnTo>
                    <a:pt x="118" y="25"/>
                  </a:lnTo>
                  <a:lnTo>
                    <a:pt x="118" y="27"/>
                  </a:lnTo>
                  <a:lnTo>
                    <a:pt x="118" y="27"/>
                  </a:lnTo>
                  <a:lnTo>
                    <a:pt x="118" y="29"/>
                  </a:lnTo>
                  <a:lnTo>
                    <a:pt x="118" y="30"/>
                  </a:lnTo>
                  <a:lnTo>
                    <a:pt x="118" y="32"/>
                  </a:lnTo>
                  <a:lnTo>
                    <a:pt x="118" y="32"/>
                  </a:lnTo>
                  <a:lnTo>
                    <a:pt x="118" y="33"/>
                  </a:lnTo>
                  <a:lnTo>
                    <a:pt x="120" y="33"/>
                  </a:lnTo>
                  <a:lnTo>
                    <a:pt x="121" y="33"/>
                  </a:lnTo>
                  <a:lnTo>
                    <a:pt x="121" y="35"/>
                  </a:lnTo>
                  <a:lnTo>
                    <a:pt x="123" y="35"/>
                  </a:lnTo>
                  <a:lnTo>
                    <a:pt x="123" y="35"/>
                  </a:lnTo>
                  <a:lnTo>
                    <a:pt x="124" y="35"/>
                  </a:lnTo>
                  <a:lnTo>
                    <a:pt x="126" y="35"/>
                  </a:lnTo>
                  <a:lnTo>
                    <a:pt x="126" y="33"/>
                  </a:lnTo>
                  <a:lnTo>
                    <a:pt x="126" y="35"/>
                  </a:lnTo>
                  <a:lnTo>
                    <a:pt x="127" y="35"/>
                  </a:lnTo>
                  <a:lnTo>
                    <a:pt x="129" y="35"/>
                  </a:lnTo>
                  <a:lnTo>
                    <a:pt x="131" y="35"/>
                  </a:lnTo>
                  <a:lnTo>
                    <a:pt x="132" y="35"/>
                  </a:lnTo>
                  <a:lnTo>
                    <a:pt x="132" y="35"/>
                  </a:lnTo>
                  <a:lnTo>
                    <a:pt x="134" y="33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7" y="32"/>
                  </a:lnTo>
                  <a:lnTo>
                    <a:pt x="139" y="32"/>
                  </a:lnTo>
                  <a:lnTo>
                    <a:pt x="139" y="32"/>
                  </a:lnTo>
                  <a:lnTo>
                    <a:pt x="140" y="32"/>
                  </a:lnTo>
                  <a:lnTo>
                    <a:pt x="142" y="32"/>
                  </a:lnTo>
                  <a:lnTo>
                    <a:pt x="142" y="33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3"/>
                  </a:lnTo>
                  <a:lnTo>
                    <a:pt x="146" y="33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0" y="32"/>
                  </a:lnTo>
                  <a:lnTo>
                    <a:pt x="151" y="32"/>
                  </a:lnTo>
                  <a:lnTo>
                    <a:pt x="154" y="33"/>
                  </a:lnTo>
                  <a:lnTo>
                    <a:pt x="154" y="35"/>
                  </a:lnTo>
                  <a:lnTo>
                    <a:pt x="156" y="35"/>
                  </a:lnTo>
                  <a:lnTo>
                    <a:pt x="156" y="35"/>
                  </a:lnTo>
                  <a:lnTo>
                    <a:pt x="157" y="36"/>
                  </a:lnTo>
                  <a:lnTo>
                    <a:pt x="159" y="36"/>
                  </a:lnTo>
                  <a:lnTo>
                    <a:pt x="159" y="36"/>
                  </a:lnTo>
                  <a:lnTo>
                    <a:pt x="161" y="38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1"/>
                  </a:lnTo>
                  <a:lnTo>
                    <a:pt x="159" y="44"/>
                  </a:lnTo>
                  <a:lnTo>
                    <a:pt x="157" y="48"/>
                  </a:lnTo>
                  <a:lnTo>
                    <a:pt x="154" y="52"/>
                  </a:lnTo>
                  <a:lnTo>
                    <a:pt x="153" y="55"/>
                  </a:lnTo>
                  <a:lnTo>
                    <a:pt x="154" y="55"/>
                  </a:lnTo>
                  <a:lnTo>
                    <a:pt x="156" y="55"/>
                  </a:lnTo>
                  <a:lnTo>
                    <a:pt x="157" y="55"/>
                  </a:lnTo>
                  <a:lnTo>
                    <a:pt x="157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61" y="55"/>
                  </a:lnTo>
                  <a:lnTo>
                    <a:pt x="161" y="57"/>
                  </a:lnTo>
                  <a:lnTo>
                    <a:pt x="162" y="59"/>
                  </a:lnTo>
                  <a:lnTo>
                    <a:pt x="162" y="59"/>
                  </a:lnTo>
                  <a:lnTo>
                    <a:pt x="164" y="60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3"/>
                  </a:lnTo>
                  <a:lnTo>
                    <a:pt x="162" y="62"/>
                  </a:lnTo>
                  <a:lnTo>
                    <a:pt x="161" y="62"/>
                  </a:lnTo>
                  <a:lnTo>
                    <a:pt x="161" y="62"/>
                  </a:lnTo>
                  <a:lnTo>
                    <a:pt x="159" y="62"/>
                  </a:lnTo>
                  <a:lnTo>
                    <a:pt x="159" y="60"/>
                  </a:lnTo>
                  <a:lnTo>
                    <a:pt x="157" y="60"/>
                  </a:lnTo>
                  <a:lnTo>
                    <a:pt x="156" y="60"/>
                  </a:lnTo>
                  <a:lnTo>
                    <a:pt x="154" y="60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1" y="62"/>
                  </a:lnTo>
                  <a:lnTo>
                    <a:pt x="151" y="62"/>
                  </a:lnTo>
                  <a:lnTo>
                    <a:pt x="150" y="63"/>
                  </a:lnTo>
                  <a:lnTo>
                    <a:pt x="148" y="63"/>
                  </a:lnTo>
                  <a:lnTo>
                    <a:pt x="146" y="63"/>
                  </a:lnTo>
                  <a:lnTo>
                    <a:pt x="145" y="63"/>
                  </a:lnTo>
                  <a:lnTo>
                    <a:pt x="143" y="63"/>
                  </a:lnTo>
                  <a:lnTo>
                    <a:pt x="142" y="65"/>
                  </a:lnTo>
                  <a:lnTo>
                    <a:pt x="140" y="65"/>
                  </a:lnTo>
                  <a:lnTo>
                    <a:pt x="137" y="65"/>
                  </a:lnTo>
                  <a:lnTo>
                    <a:pt x="135" y="66"/>
                  </a:lnTo>
                  <a:lnTo>
                    <a:pt x="135" y="66"/>
                  </a:lnTo>
                  <a:lnTo>
                    <a:pt x="134" y="66"/>
                  </a:lnTo>
                  <a:lnTo>
                    <a:pt x="131" y="68"/>
                  </a:lnTo>
                  <a:lnTo>
                    <a:pt x="129" y="70"/>
                  </a:lnTo>
                  <a:lnTo>
                    <a:pt x="127" y="71"/>
                  </a:lnTo>
                  <a:lnTo>
                    <a:pt x="126" y="73"/>
                  </a:lnTo>
                  <a:lnTo>
                    <a:pt x="124" y="73"/>
                  </a:lnTo>
                  <a:lnTo>
                    <a:pt x="123" y="73"/>
                  </a:lnTo>
                  <a:lnTo>
                    <a:pt x="123" y="74"/>
                  </a:lnTo>
                  <a:lnTo>
                    <a:pt x="121" y="74"/>
                  </a:lnTo>
                  <a:lnTo>
                    <a:pt x="123" y="74"/>
                  </a:lnTo>
                  <a:lnTo>
                    <a:pt x="121" y="76"/>
                  </a:lnTo>
                  <a:lnTo>
                    <a:pt x="121" y="79"/>
                  </a:lnTo>
                  <a:lnTo>
                    <a:pt x="121" y="81"/>
                  </a:lnTo>
                  <a:lnTo>
                    <a:pt x="121" y="81"/>
                  </a:lnTo>
                  <a:lnTo>
                    <a:pt x="120" y="84"/>
                  </a:lnTo>
                  <a:lnTo>
                    <a:pt x="118" y="85"/>
                  </a:lnTo>
                  <a:lnTo>
                    <a:pt x="118" y="87"/>
                  </a:lnTo>
                  <a:lnTo>
                    <a:pt x="116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18" y="93"/>
                  </a:lnTo>
                  <a:lnTo>
                    <a:pt x="118" y="95"/>
                  </a:lnTo>
                  <a:lnTo>
                    <a:pt x="116" y="95"/>
                  </a:lnTo>
                  <a:lnTo>
                    <a:pt x="116" y="95"/>
                  </a:lnTo>
                  <a:lnTo>
                    <a:pt x="113" y="96"/>
                  </a:lnTo>
                  <a:lnTo>
                    <a:pt x="110" y="98"/>
                  </a:lnTo>
                  <a:lnTo>
                    <a:pt x="110" y="100"/>
                  </a:lnTo>
                  <a:lnTo>
                    <a:pt x="109" y="101"/>
                  </a:lnTo>
                  <a:lnTo>
                    <a:pt x="109" y="103"/>
                  </a:lnTo>
                  <a:lnTo>
                    <a:pt x="109" y="103"/>
                  </a:lnTo>
                  <a:lnTo>
                    <a:pt x="110" y="103"/>
                  </a:lnTo>
                  <a:lnTo>
                    <a:pt x="110" y="104"/>
                  </a:lnTo>
                  <a:lnTo>
                    <a:pt x="110" y="106"/>
                  </a:lnTo>
                  <a:lnTo>
                    <a:pt x="110" y="106"/>
                  </a:lnTo>
                  <a:lnTo>
                    <a:pt x="109" y="106"/>
                  </a:lnTo>
                  <a:lnTo>
                    <a:pt x="109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7"/>
                  </a:lnTo>
                  <a:lnTo>
                    <a:pt x="107" y="107"/>
                  </a:lnTo>
                  <a:lnTo>
                    <a:pt x="107" y="109"/>
                  </a:lnTo>
                  <a:lnTo>
                    <a:pt x="107" y="109"/>
                  </a:lnTo>
                  <a:lnTo>
                    <a:pt x="105" y="109"/>
                  </a:lnTo>
                  <a:lnTo>
                    <a:pt x="107" y="109"/>
                  </a:lnTo>
                  <a:lnTo>
                    <a:pt x="107" y="111"/>
                  </a:lnTo>
                  <a:lnTo>
                    <a:pt x="107" y="111"/>
                  </a:lnTo>
                  <a:lnTo>
                    <a:pt x="109" y="112"/>
                  </a:lnTo>
                  <a:lnTo>
                    <a:pt x="110" y="112"/>
                  </a:lnTo>
                  <a:lnTo>
                    <a:pt x="110" y="112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09" y="114"/>
                  </a:lnTo>
                  <a:lnTo>
                    <a:pt x="109" y="114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2" y="117"/>
                  </a:lnTo>
                  <a:lnTo>
                    <a:pt x="112" y="117"/>
                  </a:lnTo>
                  <a:lnTo>
                    <a:pt x="112" y="118"/>
                  </a:lnTo>
                  <a:lnTo>
                    <a:pt x="112" y="118"/>
                  </a:lnTo>
                  <a:lnTo>
                    <a:pt x="113" y="120"/>
                  </a:lnTo>
                  <a:lnTo>
                    <a:pt x="113" y="120"/>
                  </a:lnTo>
                  <a:lnTo>
                    <a:pt x="113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3"/>
                  </a:lnTo>
                  <a:lnTo>
                    <a:pt x="116" y="125"/>
                  </a:lnTo>
                  <a:lnTo>
                    <a:pt x="118" y="126"/>
                  </a:lnTo>
                  <a:lnTo>
                    <a:pt x="118" y="128"/>
                  </a:lnTo>
                  <a:lnTo>
                    <a:pt x="120" y="128"/>
                  </a:lnTo>
                  <a:lnTo>
                    <a:pt x="121" y="129"/>
                  </a:lnTo>
                  <a:lnTo>
                    <a:pt x="121" y="131"/>
                  </a:lnTo>
                  <a:lnTo>
                    <a:pt x="120" y="134"/>
                  </a:lnTo>
                  <a:lnTo>
                    <a:pt x="118" y="136"/>
                  </a:lnTo>
                  <a:lnTo>
                    <a:pt x="120" y="136"/>
                  </a:lnTo>
                  <a:lnTo>
                    <a:pt x="123" y="136"/>
                  </a:lnTo>
                  <a:lnTo>
                    <a:pt x="126" y="136"/>
                  </a:lnTo>
                  <a:lnTo>
                    <a:pt x="127" y="137"/>
                  </a:lnTo>
                  <a:lnTo>
                    <a:pt x="129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31" y="140"/>
                  </a:lnTo>
                  <a:lnTo>
                    <a:pt x="131" y="140"/>
                  </a:lnTo>
                  <a:lnTo>
                    <a:pt x="132" y="142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7" y="144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46" y="144"/>
                  </a:lnTo>
                  <a:lnTo>
                    <a:pt x="148" y="142"/>
                  </a:lnTo>
                  <a:lnTo>
                    <a:pt x="150" y="142"/>
                  </a:lnTo>
                  <a:lnTo>
                    <a:pt x="150" y="140"/>
                  </a:lnTo>
                  <a:lnTo>
                    <a:pt x="151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4" y="137"/>
                  </a:lnTo>
                  <a:lnTo>
                    <a:pt x="154" y="137"/>
                  </a:lnTo>
                  <a:lnTo>
                    <a:pt x="154" y="136"/>
                  </a:lnTo>
                  <a:lnTo>
                    <a:pt x="156" y="136"/>
                  </a:lnTo>
                  <a:lnTo>
                    <a:pt x="156" y="137"/>
                  </a:lnTo>
                  <a:lnTo>
                    <a:pt x="156" y="137"/>
                  </a:lnTo>
                  <a:lnTo>
                    <a:pt x="156" y="139"/>
                  </a:lnTo>
                  <a:lnTo>
                    <a:pt x="156" y="140"/>
                  </a:lnTo>
                  <a:lnTo>
                    <a:pt x="156" y="140"/>
                  </a:lnTo>
                  <a:lnTo>
                    <a:pt x="154" y="142"/>
                  </a:lnTo>
                  <a:lnTo>
                    <a:pt x="154" y="144"/>
                  </a:lnTo>
                  <a:lnTo>
                    <a:pt x="154" y="147"/>
                  </a:lnTo>
                  <a:lnTo>
                    <a:pt x="154" y="150"/>
                  </a:lnTo>
                  <a:lnTo>
                    <a:pt x="154" y="153"/>
                  </a:lnTo>
                  <a:lnTo>
                    <a:pt x="154" y="156"/>
                  </a:lnTo>
                  <a:lnTo>
                    <a:pt x="154" y="159"/>
                  </a:lnTo>
                  <a:lnTo>
                    <a:pt x="156" y="158"/>
                  </a:lnTo>
                  <a:lnTo>
                    <a:pt x="156" y="158"/>
                  </a:lnTo>
                  <a:lnTo>
                    <a:pt x="157" y="159"/>
                  </a:lnTo>
                  <a:lnTo>
                    <a:pt x="157" y="159"/>
                  </a:lnTo>
                  <a:lnTo>
                    <a:pt x="159" y="159"/>
                  </a:lnTo>
                  <a:lnTo>
                    <a:pt x="159" y="159"/>
                  </a:lnTo>
                  <a:lnTo>
                    <a:pt x="161" y="159"/>
                  </a:lnTo>
                  <a:lnTo>
                    <a:pt x="162" y="158"/>
                  </a:lnTo>
                  <a:lnTo>
                    <a:pt x="164" y="158"/>
                  </a:lnTo>
                  <a:lnTo>
                    <a:pt x="167" y="158"/>
                  </a:lnTo>
                  <a:lnTo>
                    <a:pt x="168" y="158"/>
                  </a:lnTo>
                  <a:lnTo>
                    <a:pt x="170" y="158"/>
                  </a:lnTo>
                  <a:lnTo>
                    <a:pt x="172" y="161"/>
                  </a:lnTo>
                  <a:lnTo>
                    <a:pt x="173" y="164"/>
                  </a:lnTo>
                  <a:lnTo>
                    <a:pt x="175" y="166"/>
                  </a:lnTo>
                  <a:lnTo>
                    <a:pt x="176" y="169"/>
                  </a:lnTo>
                  <a:lnTo>
                    <a:pt x="178" y="172"/>
                  </a:lnTo>
                  <a:lnTo>
                    <a:pt x="180" y="174"/>
                  </a:lnTo>
                  <a:lnTo>
                    <a:pt x="181" y="177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81" y="181"/>
                  </a:lnTo>
                  <a:lnTo>
                    <a:pt x="181" y="183"/>
                  </a:lnTo>
                  <a:lnTo>
                    <a:pt x="181" y="185"/>
                  </a:lnTo>
                  <a:lnTo>
                    <a:pt x="180" y="185"/>
                  </a:lnTo>
                  <a:lnTo>
                    <a:pt x="180" y="185"/>
                  </a:lnTo>
                  <a:lnTo>
                    <a:pt x="178" y="186"/>
                  </a:lnTo>
                  <a:lnTo>
                    <a:pt x="178" y="188"/>
                  </a:lnTo>
                  <a:lnTo>
                    <a:pt x="178" y="194"/>
                  </a:lnTo>
                  <a:lnTo>
                    <a:pt x="178" y="196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9"/>
                  </a:lnTo>
                  <a:lnTo>
                    <a:pt x="178" y="202"/>
                  </a:lnTo>
                  <a:lnTo>
                    <a:pt x="180" y="203"/>
                  </a:lnTo>
                  <a:lnTo>
                    <a:pt x="180" y="203"/>
                  </a:lnTo>
                  <a:lnTo>
                    <a:pt x="180" y="205"/>
                  </a:lnTo>
                  <a:lnTo>
                    <a:pt x="180" y="205"/>
                  </a:lnTo>
                  <a:lnTo>
                    <a:pt x="178" y="207"/>
                  </a:lnTo>
                  <a:lnTo>
                    <a:pt x="178" y="207"/>
                  </a:lnTo>
                  <a:lnTo>
                    <a:pt x="178" y="208"/>
                  </a:lnTo>
                  <a:lnTo>
                    <a:pt x="178" y="208"/>
                  </a:lnTo>
                  <a:lnTo>
                    <a:pt x="176" y="210"/>
                  </a:lnTo>
                  <a:lnTo>
                    <a:pt x="176" y="210"/>
                  </a:lnTo>
                  <a:lnTo>
                    <a:pt x="175" y="211"/>
                  </a:lnTo>
                  <a:lnTo>
                    <a:pt x="175" y="211"/>
                  </a:lnTo>
                  <a:lnTo>
                    <a:pt x="175" y="213"/>
                  </a:lnTo>
                  <a:lnTo>
                    <a:pt x="175" y="213"/>
                  </a:lnTo>
                  <a:lnTo>
                    <a:pt x="173" y="215"/>
                  </a:lnTo>
                  <a:lnTo>
                    <a:pt x="173" y="216"/>
                  </a:lnTo>
                  <a:lnTo>
                    <a:pt x="173" y="216"/>
                  </a:lnTo>
                  <a:lnTo>
                    <a:pt x="173" y="218"/>
                  </a:lnTo>
                  <a:lnTo>
                    <a:pt x="176" y="221"/>
                  </a:lnTo>
                  <a:lnTo>
                    <a:pt x="176" y="221"/>
                  </a:lnTo>
                  <a:lnTo>
                    <a:pt x="175" y="222"/>
                  </a:lnTo>
                  <a:lnTo>
                    <a:pt x="173" y="222"/>
                  </a:lnTo>
                  <a:lnTo>
                    <a:pt x="173" y="224"/>
                  </a:lnTo>
                  <a:lnTo>
                    <a:pt x="173" y="224"/>
                  </a:lnTo>
                  <a:lnTo>
                    <a:pt x="172" y="224"/>
                  </a:lnTo>
                  <a:lnTo>
                    <a:pt x="170" y="222"/>
                  </a:lnTo>
                  <a:lnTo>
                    <a:pt x="168" y="222"/>
                  </a:lnTo>
                  <a:lnTo>
                    <a:pt x="168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4"/>
                  </a:lnTo>
                  <a:lnTo>
                    <a:pt x="165" y="226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5" y="227"/>
                  </a:lnTo>
                  <a:lnTo>
                    <a:pt x="165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30"/>
                  </a:lnTo>
                  <a:lnTo>
                    <a:pt x="164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29"/>
                  </a:lnTo>
                  <a:lnTo>
                    <a:pt x="167" y="229"/>
                  </a:lnTo>
                  <a:lnTo>
                    <a:pt x="167" y="229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2"/>
                  </a:lnTo>
                  <a:lnTo>
                    <a:pt x="170" y="232"/>
                  </a:lnTo>
                  <a:lnTo>
                    <a:pt x="172" y="232"/>
                  </a:lnTo>
                  <a:lnTo>
                    <a:pt x="172" y="232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5" y="235"/>
                  </a:lnTo>
                  <a:lnTo>
                    <a:pt x="175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8"/>
                  </a:lnTo>
                  <a:lnTo>
                    <a:pt x="176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1"/>
                  </a:lnTo>
                  <a:lnTo>
                    <a:pt x="178" y="241"/>
                  </a:lnTo>
                  <a:lnTo>
                    <a:pt x="176" y="243"/>
                  </a:lnTo>
                  <a:lnTo>
                    <a:pt x="175" y="243"/>
                  </a:lnTo>
                  <a:lnTo>
                    <a:pt x="175" y="244"/>
                  </a:lnTo>
                  <a:lnTo>
                    <a:pt x="173" y="246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0" y="249"/>
                  </a:lnTo>
                  <a:lnTo>
                    <a:pt x="168" y="251"/>
                  </a:lnTo>
                  <a:lnTo>
                    <a:pt x="168" y="251"/>
                  </a:lnTo>
                  <a:lnTo>
                    <a:pt x="170" y="252"/>
                  </a:lnTo>
                  <a:lnTo>
                    <a:pt x="170" y="252"/>
                  </a:lnTo>
                  <a:lnTo>
                    <a:pt x="172" y="254"/>
                  </a:lnTo>
                  <a:lnTo>
                    <a:pt x="172" y="254"/>
                  </a:lnTo>
                  <a:lnTo>
                    <a:pt x="170" y="255"/>
                  </a:lnTo>
                  <a:lnTo>
                    <a:pt x="168" y="255"/>
                  </a:lnTo>
                  <a:lnTo>
                    <a:pt x="167" y="257"/>
                  </a:lnTo>
                  <a:lnTo>
                    <a:pt x="165" y="257"/>
                  </a:lnTo>
                  <a:lnTo>
                    <a:pt x="167" y="259"/>
                  </a:lnTo>
                  <a:lnTo>
                    <a:pt x="167" y="260"/>
                  </a:lnTo>
                  <a:lnTo>
                    <a:pt x="167" y="262"/>
                  </a:lnTo>
                  <a:lnTo>
                    <a:pt x="167" y="263"/>
                  </a:lnTo>
                  <a:lnTo>
                    <a:pt x="165" y="265"/>
                  </a:lnTo>
                  <a:lnTo>
                    <a:pt x="164" y="265"/>
                  </a:lnTo>
                  <a:lnTo>
                    <a:pt x="161" y="267"/>
                  </a:lnTo>
                  <a:lnTo>
                    <a:pt x="159" y="267"/>
                  </a:lnTo>
                  <a:lnTo>
                    <a:pt x="159" y="267"/>
                  </a:lnTo>
                  <a:lnTo>
                    <a:pt x="157" y="267"/>
                  </a:lnTo>
                  <a:lnTo>
                    <a:pt x="157" y="265"/>
                  </a:lnTo>
                  <a:lnTo>
                    <a:pt x="153" y="262"/>
                  </a:lnTo>
                  <a:lnTo>
                    <a:pt x="150" y="260"/>
                  </a:lnTo>
                  <a:lnTo>
                    <a:pt x="148" y="260"/>
                  </a:lnTo>
                  <a:lnTo>
                    <a:pt x="145" y="257"/>
                  </a:lnTo>
                  <a:lnTo>
                    <a:pt x="145" y="255"/>
                  </a:lnTo>
                  <a:lnTo>
                    <a:pt x="143" y="252"/>
                  </a:lnTo>
                  <a:lnTo>
                    <a:pt x="143" y="252"/>
                  </a:lnTo>
                  <a:lnTo>
                    <a:pt x="142" y="251"/>
                  </a:lnTo>
                  <a:lnTo>
                    <a:pt x="139" y="249"/>
                  </a:lnTo>
                  <a:lnTo>
                    <a:pt x="137" y="249"/>
                  </a:lnTo>
                  <a:lnTo>
                    <a:pt x="135" y="248"/>
                  </a:lnTo>
                  <a:lnTo>
                    <a:pt x="134" y="246"/>
                  </a:lnTo>
                  <a:lnTo>
                    <a:pt x="131" y="244"/>
                  </a:lnTo>
                  <a:lnTo>
                    <a:pt x="129" y="243"/>
                  </a:lnTo>
                  <a:lnTo>
                    <a:pt x="127" y="243"/>
                  </a:lnTo>
                  <a:lnTo>
                    <a:pt x="123" y="241"/>
                  </a:lnTo>
                  <a:lnTo>
                    <a:pt x="121" y="240"/>
                  </a:lnTo>
                  <a:lnTo>
                    <a:pt x="116" y="238"/>
                  </a:lnTo>
                  <a:lnTo>
                    <a:pt x="115" y="237"/>
                  </a:lnTo>
                  <a:lnTo>
                    <a:pt x="110" y="235"/>
                  </a:lnTo>
                  <a:lnTo>
                    <a:pt x="109" y="233"/>
                  </a:lnTo>
                  <a:lnTo>
                    <a:pt x="104" y="230"/>
                  </a:lnTo>
                  <a:lnTo>
                    <a:pt x="101" y="229"/>
                  </a:lnTo>
                  <a:lnTo>
                    <a:pt x="98" y="227"/>
                  </a:lnTo>
                  <a:lnTo>
                    <a:pt x="90" y="224"/>
                  </a:lnTo>
                  <a:lnTo>
                    <a:pt x="88" y="222"/>
                  </a:lnTo>
                  <a:lnTo>
                    <a:pt x="88" y="219"/>
                  </a:lnTo>
                  <a:lnTo>
                    <a:pt x="86" y="219"/>
                  </a:lnTo>
                  <a:lnTo>
                    <a:pt x="83" y="216"/>
                  </a:lnTo>
                  <a:lnTo>
                    <a:pt x="80" y="215"/>
                  </a:lnTo>
                  <a:lnTo>
                    <a:pt x="79" y="211"/>
                  </a:lnTo>
                  <a:lnTo>
                    <a:pt x="77" y="210"/>
                  </a:lnTo>
                  <a:lnTo>
                    <a:pt x="75" y="207"/>
                  </a:lnTo>
                  <a:lnTo>
                    <a:pt x="74" y="205"/>
                  </a:lnTo>
                  <a:lnTo>
                    <a:pt x="72" y="205"/>
                  </a:lnTo>
                  <a:lnTo>
                    <a:pt x="72" y="202"/>
                  </a:lnTo>
                  <a:lnTo>
                    <a:pt x="72" y="200"/>
                  </a:lnTo>
                  <a:lnTo>
                    <a:pt x="72" y="200"/>
                  </a:lnTo>
                  <a:lnTo>
                    <a:pt x="74" y="200"/>
                  </a:lnTo>
                  <a:lnTo>
                    <a:pt x="74" y="196"/>
                  </a:lnTo>
                  <a:lnTo>
                    <a:pt x="74" y="194"/>
                  </a:lnTo>
                  <a:lnTo>
                    <a:pt x="71" y="189"/>
                  </a:lnTo>
                  <a:lnTo>
                    <a:pt x="69" y="188"/>
                  </a:lnTo>
                  <a:lnTo>
                    <a:pt x="69" y="185"/>
                  </a:lnTo>
                  <a:lnTo>
                    <a:pt x="68" y="185"/>
                  </a:lnTo>
                  <a:lnTo>
                    <a:pt x="66" y="181"/>
                  </a:lnTo>
                  <a:lnTo>
                    <a:pt x="64" y="178"/>
                  </a:lnTo>
                  <a:lnTo>
                    <a:pt x="63" y="177"/>
                  </a:lnTo>
                  <a:lnTo>
                    <a:pt x="63" y="175"/>
                  </a:lnTo>
                  <a:lnTo>
                    <a:pt x="61" y="175"/>
                  </a:lnTo>
                  <a:lnTo>
                    <a:pt x="60" y="174"/>
                  </a:lnTo>
                  <a:lnTo>
                    <a:pt x="60" y="172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59"/>
                  </a:lnTo>
                  <a:lnTo>
                    <a:pt x="52" y="156"/>
                  </a:lnTo>
                  <a:lnTo>
                    <a:pt x="47" y="148"/>
                  </a:lnTo>
                  <a:lnTo>
                    <a:pt x="45" y="145"/>
                  </a:lnTo>
                  <a:lnTo>
                    <a:pt x="44" y="142"/>
                  </a:lnTo>
                  <a:lnTo>
                    <a:pt x="42" y="139"/>
                  </a:lnTo>
                  <a:lnTo>
                    <a:pt x="42" y="136"/>
                  </a:lnTo>
                  <a:lnTo>
                    <a:pt x="39" y="133"/>
                  </a:lnTo>
                  <a:lnTo>
                    <a:pt x="39" y="129"/>
                  </a:lnTo>
                  <a:lnTo>
                    <a:pt x="38" y="126"/>
                  </a:lnTo>
                  <a:lnTo>
                    <a:pt x="38" y="125"/>
                  </a:lnTo>
                  <a:lnTo>
                    <a:pt x="34" y="122"/>
                  </a:lnTo>
                  <a:lnTo>
                    <a:pt x="33" y="118"/>
                  </a:lnTo>
                  <a:lnTo>
                    <a:pt x="31" y="115"/>
                  </a:lnTo>
                  <a:lnTo>
                    <a:pt x="30" y="114"/>
                  </a:lnTo>
                  <a:lnTo>
                    <a:pt x="28" y="114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3" y="103"/>
                  </a:lnTo>
                  <a:lnTo>
                    <a:pt x="20" y="100"/>
                  </a:lnTo>
                  <a:lnTo>
                    <a:pt x="19" y="98"/>
                  </a:lnTo>
                  <a:lnTo>
                    <a:pt x="17" y="96"/>
                  </a:lnTo>
                  <a:lnTo>
                    <a:pt x="8" y="90"/>
                  </a:lnTo>
                  <a:lnTo>
                    <a:pt x="4" y="88"/>
                  </a:lnTo>
                  <a:lnTo>
                    <a:pt x="3" y="87"/>
                  </a:lnTo>
                  <a:lnTo>
                    <a:pt x="3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4" y="84"/>
                  </a:lnTo>
                  <a:lnTo>
                    <a:pt x="6" y="84"/>
                  </a:lnTo>
                  <a:lnTo>
                    <a:pt x="6" y="84"/>
                  </a:lnTo>
                  <a:lnTo>
                    <a:pt x="6" y="81"/>
                  </a:lnTo>
                  <a:lnTo>
                    <a:pt x="6" y="79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1" y="71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1" y="62"/>
                  </a:lnTo>
                  <a:lnTo>
                    <a:pt x="1" y="62"/>
                  </a:lnTo>
                  <a:lnTo>
                    <a:pt x="6" y="55"/>
                  </a:lnTo>
                  <a:lnTo>
                    <a:pt x="8" y="54"/>
                  </a:lnTo>
                  <a:lnTo>
                    <a:pt x="9" y="52"/>
                  </a:lnTo>
                  <a:lnTo>
                    <a:pt x="12" y="51"/>
                  </a:lnTo>
                  <a:lnTo>
                    <a:pt x="14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7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4" y="59"/>
                  </a:lnTo>
                  <a:lnTo>
                    <a:pt x="12" y="57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4" y="60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5"/>
                  </a:lnTo>
                  <a:lnTo>
                    <a:pt x="14" y="65"/>
                  </a:lnTo>
                  <a:lnTo>
                    <a:pt x="16" y="63"/>
                  </a:lnTo>
                  <a:lnTo>
                    <a:pt x="16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20" y="63"/>
                  </a:lnTo>
                  <a:lnTo>
                    <a:pt x="22" y="65"/>
                  </a:lnTo>
                  <a:lnTo>
                    <a:pt x="22" y="65"/>
                  </a:lnTo>
                  <a:lnTo>
                    <a:pt x="23" y="65"/>
                  </a:lnTo>
                  <a:lnTo>
                    <a:pt x="25" y="65"/>
                  </a:lnTo>
                  <a:lnTo>
                    <a:pt x="25" y="65"/>
                  </a:lnTo>
                  <a:lnTo>
                    <a:pt x="27" y="65"/>
                  </a:lnTo>
                  <a:lnTo>
                    <a:pt x="27" y="68"/>
                  </a:lnTo>
                  <a:lnTo>
                    <a:pt x="27" y="68"/>
                  </a:lnTo>
                  <a:lnTo>
                    <a:pt x="28" y="70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3" y="73"/>
                  </a:lnTo>
                  <a:lnTo>
                    <a:pt x="33" y="71"/>
                  </a:lnTo>
                  <a:lnTo>
                    <a:pt x="34" y="71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68"/>
                  </a:lnTo>
                  <a:lnTo>
                    <a:pt x="36" y="68"/>
                  </a:lnTo>
                  <a:lnTo>
                    <a:pt x="38" y="66"/>
                  </a:lnTo>
                  <a:lnTo>
                    <a:pt x="38" y="66"/>
                  </a:lnTo>
                  <a:lnTo>
                    <a:pt x="39" y="65"/>
                  </a:lnTo>
                  <a:lnTo>
                    <a:pt x="39" y="65"/>
                  </a:lnTo>
                  <a:lnTo>
                    <a:pt x="39" y="63"/>
                  </a:lnTo>
                  <a:lnTo>
                    <a:pt x="38" y="63"/>
                  </a:lnTo>
                  <a:lnTo>
                    <a:pt x="38" y="62"/>
                  </a:lnTo>
                  <a:lnTo>
                    <a:pt x="39" y="62"/>
                  </a:lnTo>
                  <a:lnTo>
                    <a:pt x="39" y="60"/>
                  </a:lnTo>
                  <a:lnTo>
                    <a:pt x="41" y="59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2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7" y="48"/>
                  </a:lnTo>
                  <a:lnTo>
                    <a:pt x="47" y="46"/>
                  </a:lnTo>
                  <a:lnTo>
                    <a:pt x="49" y="44"/>
                  </a:lnTo>
                  <a:lnTo>
                    <a:pt x="50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8" y="41"/>
                  </a:lnTo>
                  <a:lnTo>
                    <a:pt x="60" y="40"/>
                  </a:lnTo>
                  <a:lnTo>
                    <a:pt x="64" y="38"/>
                  </a:lnTo>
                  <a:lnTo>
                    <a:pt x="68" y="36"/>
                  </a:lnTo>
                  <a:lnTo>
                    <a:pt x="69" y="35"/>
                  </a:lnTo>
                  <a:lnTo>
                    <a:pt x="72" y="33"/>
                  </a:lnTo>
                  <a:lnTo>
                    <a:pt x="74" y="32"/>
                  </a:lnTo>
                  <a:lnTo>
                    <a:pt x="75" y="30"/>
                  </a:lnTo>
                  <a:lnTo>
                    <a:pt x="79" y="27"/>
                  </a:lnTo>
                  <a:lnTo>
                    <a:pt x="80" y="25"/>
                  </a:lnTo>
                  <a:lnTo>
                    <a:pt x="82" y="24"/>
                  </a:lnTo>
                  <a:lnTo>
                    <a:pt x="83" y="22"/>
                  </a:lnTo>
                  <a:lnTo>
                    <a:pt x="85" y="19"/>
                  </a:lnTo>
                  <a:lnTo>
                    <a:pt x="85" y="16"/>
                  </a:lnTo>
                  <a:lnTo>
                    <a:pt x="85" y="14"/>
                  </a:lnTo>
                  <a:lnTo>
                    <a:pt x="85" y="13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1"/>
                  </a:lnTo>
                  <a:lnTo>
                    <a:pt x="88" y="10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6" y="8"/>
                  </a:lnTo>
                  <a:lnTo>
                    <a:pt x="85" y="7"/>
                  </a:lnTo>
                  <a:lnTo>
                    <a:pt x="85" y="5"/>
                  </a:lnTo>
                  <a:lnTo>
                    <a:pt x="85" y="3"/>
                  </a:lnTo>
                  <a:lnTo>
                    <a:pt x="83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2"/>
                  </a:lnTo>
                  <a:lnTo>
                    <a:pt x="85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8" y="2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3" name="Freeform 179">
              <a:extLst>
                <a:ext uri="{FF2B5EF4-FFF2-40B4-BE49-F238E27FC236}">
                  <a16:creationId xmlns:a16="http://schemas.microsoft.com/office/drawing/2014/main" id="{1D704226-8304-475F-93ED-01282E623A0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25929" y="4146930"/>
              <a:ext cx="163735" cy="66274"/>
            </a:xfrm>
            <a:custGeom>
              <a:avLst/>
              <a:gdLst>
                <a:gd name="T0" fmla="*/ 19 w 84"/>
                <a:gd name="T1" fmla="*/ 31 h 34"/>
                <a:gd name="T2" fmla="*/ 19 w 84"/>
                <a:gd name="T3" fmla="*/ 33 h 34"/>
                <a:gd name="T4" fmla="*/ 16 w 84"/>
                <a:gd name="T5" fmla="*/ 31 h 34"/>
                <a:gd name="T6" fmla="*/ 57 w 84"/>
                <a:gd name="T7" fmla="*/ 20 h 34"/>
                <a:gd name="T8" fmla="*/ 57 w 84"/>
                <a:gd name="T9" fmla="*/ 19 h 34"/>
                <a:gd name="T10" fmla="*/ 60 w 84"/>
                <a:gd name="T11" fmla="*/ 19 h 34"/>
                <a:gd name="T12" fmla="*/ 58 w 84"/>
                <a:gd name="T13" fmla="*/ 19 h 34"/>
                <a:gd name="T14" fmla="*/ 11 w 84"/>
                <a:gd name="T15" fmla="*/ 3 h 34"/>
                <a:gd name="T16" fmla="*/ 10 w 84"/>
                <a:gd name="T17" fmla="*/ 3 h 34"/>
                <a:gd name="T18" fmla="*/ 55 w 84"/>
                <a:gd name="T19" fmla="*/ 1 h 34"/>
                <a:gd name="T20" fmla="*/ 58 w 84"/>
                <a:gd name="T21" fmla="*/ 3 h 34"/>
                <a:gd name="T22" fmla="*/ 74 w 84"/>
                <a:gd name="T23" fmla="*/ 7 h 34"/>
                <a:gd name="T24" fmla="*/ 81 w 84"/>
                <a:gd name="T25" fmla="*/ 15 h 34"/>
                <a:gd name="T26" fmla="*/ 82 w 84"/>
                <a:gd name="T27" fmla="*/ 20 h 34"/>
                <a:gd name="T28" fmla="*/ 84 w 84"/>
                <a:gd name="T29" fmla="*/ 25 h 34"/>
                <a:gd name="T30" fmla="*/ 82 w 84"/>
                <a:gd name="T31" fmla="*/ 28 h 34"/>
                <a:gd name="T32" fmla="*/ 77 w 84"/>
                <a:gd name="T33" fmla="*/ 28 h 34"/>
                <a:gd name="T34" fmla="*/ 76 w 84"/>
                <a:gd name="T35" fmla="*/ 28 h 34"/>
                <a:gd name="T36" fmla="*/ 74 w 84"/>
                <a:gd name="T37" fmla="*/ 31 h 34"/>
                <a:gd name="T38" fmla="*/ 66 w 84"/>
                <a:gd name="T39" fmla="*/ 25 h 34"/>
                <a:gd name="T40" fmla="*/ 68 w 84"/>
                <a:gd name="T41" fmla="*/ 22 h 34"/>
                <a:gd name="T42" fmla="*/ 69 w 84"/>
                <a:gd name="T43" fmla="*/ 19 h 34"/>
                <a:gd name="T44" fmla="*/ 74 w 84"/>
                <a:gd name="T45" fmla="*/ 22 h 34"/>
                <a:gd name="T46" fmla="*/ 71 w 84"/>
                <a:gd name="T47" fmla="*/ 17 h 34"/>
                <a:gd name="T48" fmla="*/ 69 w 84"/>
                <a:gd name="T49" fmla="*/ 17 h 34"/>
                <a:gd name="T50" fmla="*/ 66 w 84"/>
                <a:gd name="T51" fmla="*/ 17 h 34"/>
                <a:gd name="T52" fmla="*/ 66 w 84"/>
                <a:gd name="T53" fmla="*/ 19 h 34"/>
                <a:gd name="T54" fmla="*/ 65 w 84"/>
                <a:gd name="T55" fmla="*/ 14 h 34"/>
                <a:gd name="T56" fmla="*/ 62 w 84"/>
                <a:gd name="T57" fmla="*/ 12 h 34"/>
                <a:gd name="T58" fmla="*/ 54 w 84"/>
                <a:gd name="T59" fmla="*/ 9 h 34"/>
                <a:gd name="T60" fmla="*/ 49 w 84"/>
                <a:gd name="T61" fmla="*/ 11 h 34"/>
                <a:gd name="T62" fmla="*/ 46 w 84"/>
                <a:gd name="T63" fmla="*/ 14 h 34"/>
                <a:gd name="T64" fmla="*/ 38 w 84"/>
                <a:gd name="T65" fmla="*/ 19 h 34"/>
                <a:gd name="T66" fmla="*/ 36 w 84"/>
                <a:gd name="T67" fmla="*/ 22 h 34"/>
                <a:gd name="T68" fmla="*/ 43 w 84"/>
                <a:gd name="T69" fmla="*/ 28 h 34"/>
                <a:gd name="T70" fmla="*/ 41 w 84"/>
                <a:gd name="T71" fmla="*/ 31 h 34"/>
                <a:gd name="T72" fmla="*/ 36 w 84"/>
                <a:gd name="T73" fmla="*/ 34 h 34"/>
                <a:gd name="T74" fmla="*/ 30 w 84"/>
                <a:gd name="T75" fmla="*/ 31 h 34"/>
                <a:gd name="T76" fmla="*/ 27 w 84"/>
                <a:gd name="T77" fmla="*/ 25 h 34"/>
                <a:gd name="T78" fmla="*/ 25 w 84"/>
                <a:gd name="T79" fmla="*/ 28 h 34"/>
                <a:gd name="T80" fmla="*/ 19 w 84"/>
                <a:gd name="T81" fmla="*/ 22 h 34"/>
                <a:gd name="T82" fmla="*/ 13 w 84"/>
                <a:gd name="T83" fmla="*/ 20 h 34"/>
                <a:gd name="T84" fmla="*/ 10 w 84"/>
                <a:gd name="T85" fmla="*/ 20 h 34"/>
                <a:gd name="T86" fmla="*/ 2 w 84"/>
                <a:gd name="T87" fmla="*/ 20 h 34"/>
                <a:gd name="T88" fmla="*/ 2 w 84"/>
                <a:gd name="T89" fmla="*/ 20 h 34"/>
                <a:gd name="T90" fmla="*/ 0 w 84"/>
                <a:gd name="T91" fmla="*/ 19 h 34"/>
                <a:gd name="T92" fmla="*/ 2 w 84"/>
                <a:gd name="T93" fmla="*/ 14 h 34"/>
                <a:gd name="T94" fmla="*/ 3 w 84"/>
                <a:gd name="T95" fmla="*/ 11 h 34"/>
                <a:gd name="T96" fmla="*/ 2 w 84"/>
                <a:gd name="T97" fmla="*/ 7 h 34"/>
                <a:gd name="T98" fmla="*/ 2 w 84"/>
                <a:gd name="T99" fmla="*/ 3 h 34"/>
                <a:gd name="T100" fmla="*/ 3 w 84"/>
                <a:gd name="T101" fmla="*/ 0 h 34"/>
                <a:gd name="T102" fmla="*/ 6 w 84"/>
                <a:gd name="T103" fmla="*/ 1 h 34"/>
                <a:gd name="T104" fmla="*/ 10 w 84"/>
                <a:gd name="T105" fmla="*/ 3 h 34"/>
                <a:gd name="T106" fmla="*/ 11 w 84"/>
                <a:gd name="T107" fmla="*/ 6 h 34"/>
                <a:gd name="T108" fmla="*/ 11 w 84"/>
                <a:gd name="T109" fmla="*/ 7 h 34"/>
                <a:gd name="T110" fmla="*/ 16 w 84"/>
                <a:gd name="T111" fmla="*/ 9 h 34"/>
                <a:gd name="T112" fmla="*/ 16 w 84"/>
                <a:gd name="T113" fmla="*/ 7 h 34"/>
                <a:gd name="T114" fmla="*/ 19 w 84"/>
                <a:gd name="T115" fmla="*/ 9 h 34"/>
                <a:gd name="T116" fmla="*/ 28 w 84"/>
                <a:gd name="T117" fmla="*/ 12 h 34"/>
                <a:gd name="T118" fmla="*/ 41 w 84"/>
                <a:gd name="T119" fmla="*/ 6 h 34"/>
                <a:gd name="T120" fmla="*/ 47 w 84"/>
                <a:gd name="T121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4" h="34">
                  <a:moveTo>
                    <a:pt x="17" y="30"/>
                  </a:moveTo>
                  <a:lnTo>
                    <a:pt x="19" y="30"/>
                  </a:lnTo>
                  <a:lnTo>
                    <a:pt x="19" y="30"/>
                  </a:lnTo>
                  <a:lnTo>
                    <a:pt x="19" y="31"/>
                  </a:lnTo>
                  <a:lnTo>
                    <a:pt x="19" y="31"/>
                  </a:lnTo>
                  <a:lnTo>
                    <a:pt x="21" y="33"/>
                  </a:lnTo>
                  <a:lnTo>
                    <a:pt x="21" y="33"/>
                  </a:lnTo>
                  <a:lnTo>
                    <a:pt x="19" y="33"/>
                  </a:lnTo>
                  <a:lnTo>
                    <a:pt x="17" y="33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7" y="30"/>
                  </a:lnTo>
                  <a:lnTo>
                    <a:pt x="17" y="30"/>
                  </a:lnTo>
                  <a:close/>
                  <a:moveTo>
                    <a:pt x="57" y="19"/>
                  </a:moveTo>
                  <a:lnTo>
                    <a:pt x="57" y="20"/>
                  </a:lnTo>
                  <a:lnTo>
                    <a:pt x="57" y="20"/>
                  </a:lnTo>
                  <a:lnTo>
                    <a:pt x="55" y="20"/>
                  </a:lnTo>
                  <a:lnTo>
                    <a:pt x="57" y="19"/>
                  </a:lnTo>
                  <a:lnTo>
                    <a:pt x="57" y="19"/>
                  </a:lnTo>
                  <a:close/>
                  <a:moveTo>
                    <a:pt x="60" y="17"/>
                  </a:move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7"/>
                  </a:lnTo>
                  <a:lnTo>
                    <a:pt x="60" y="17"/>
                  </a:lnTo>
                  <a:close/>
                  <a:moveTo>
                    <a:pt x="11" y="3"/>
                  </a:moveTo>
                  <a:lnTo>
                    <a:pt x="11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0" y="3"/>
                  </a:lnTo>
                  <a:lnTo>
                    <a:pt x="11" y="3"/>
                  </a:lnTo>
                  <a:close/>
                  <a:moveTo>
                    <a:pt x="49" y="0"/>
                  </a:moveTo>
                  <a:lnTo>
                    <a:pt x="52" y="1"/>
                  </a:lnTo>
                  <a:lnTo>
                    <a:pt x="55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62" y="3"/>
                  </a:lnTo>
                  <a:lnTo>
                    <a:pt x="65" y="3"/>
                  </a:lnTo>
                  <a:lnTo>
                    <a:pt x="71" y="6"/>
                  </a:lnTo>
                  <a:lnTo>
                    <a:pt x="74" y="7"/>
                  </a:lnTo>
                  <a:lnTo>
                    <a:pt x="76" y="11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20"/>
                  </a:lnTo>
                  <a:lnTo>
                    <a:pt x="82" y="20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82" y="25"/>
                  </a:lnTo>
                  <a:lnTo>
                    <a:pt x="82" y="26"/>
                  </a:lnTo>
                  <a:lnTo>
                    <a:pt x="82" y="26"/>
                  </a:lnTo>
                  <a:lnTo>
                    <a:pt x="82" y="28"/>
                  </a:lnTo>
                  <a:lnTo>
                    <a:pt x="79" y="30"/>
                  </a:lnTo>
                  <a:lnTo>
                    <a:pt x="79" y="30"/>
                  </a:lnTo>
                  <a:lnTo>
                    <a:pt x="77" y="30"/>
                  </a:lnTo>
                  <a:lnTo>
                    <a:pt x="77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4" y="31"/>
                  </a:lnTo>
                  <a:lnTo>
                    <a:pt x="74" y="34"/>
                  </a:lnTo>
                  <a:lnTo>
                    <a:pt x="73" y="34"/>
                  </a:lnTo>
                  <a:lnTo>
                    <a:pt x="69" y="30"/>
                  </a:lnTo>
                  <a:lnTo>
                    <a:pt x="66" y="25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0"/>
                  </a:lnTo>
                  <a:lnTo>
                    <a:pt x="69" y="19"/>
                  </a:lnTo>
                  <a:lnTo>
                    <a:pt x="69" y="19"/>
                  </a:lnTo>
                  <a:lnTo>
                    <a:pt x="71" y="19"/>
                  </a:lnTo>
                  <a:lnTo>
                    <a:pt x="71" y="19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6" y="22"/>
                  </a:lnTo>
                  <a:lnTo>
                    <a:pt x="74" y="20"/>
                  </a:lnTo>
                  <a:lnTo>
                    <a:pt x="73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6" y="17"/>
                  </a:lnTo>
                  <a:lnTo>
                    <a:pt x="65" y="17"/>
                  </a:lnTo>
                  <a:lnTo>
                    <a:pt x="65" y="14"/>
                  </a:lnTo>
                  <a:lnTo>
                    <a:pt x="63" y="14"/>
                  </a:lnTo>
                  <a:lnTo>
                    <a:pt x="63" y="12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0" y="11"/>
                  </a:lnTo>
                  <a:lnTo>
                    <a:pt x="58" y="9"/>
                  </a:lnTo>
                  <a:lnTo>
                    <a:pt x="57" y="9"/>
                  </a:lnTo>
                  <a:lnTo>
                    <a:pt x="54" y="9"/>
                  </a:lnTo>
                  <a:lnTo>
                    <a:pt x="52" y="9"/>
                  </a:lnTo>
                  <a:lnTo>
                    <a:pt x="51" y="9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7" y="15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3" y="28"/>
                  </a:lnTo>
                  <a:lnTo>
                    <a:pt x="43" y="30"/>
                  </a:lnTo>
                  <a:lnTo>
                    <a:pt x="43" y="31"/>
                  </a:lnTo>
                  <a:lnTo>
                    <a:pt x="43" y="31"/>
                  </a:lnTo>
                  <a:lnTo>
                    <a:pt x="41" y="31"/>
                  </a:lnTo>
                  <a:lnTo>
                    <a:pt x="40" y="31"/>
                  </a:lnTo>
                  <a:lnTo>
                    <a:pt x="38" y="33"/>
                  </a:lnTo>
                  <a:lnTo>
                    <a:pt x="38" y="33"/>
                  </a:lnTo>
                  <a:lnTo>
                    <a:pt x="36" y="34"/>
                  </a:lnTo>
                  <a:lnTo>
                    <a:pt x="33" y="34"/>
                  </a:lnTo>
                  <a:lnTo>
                    <a:pt x="32" y="34"/>
                  </a:lnTo>
                  <a:lnTo>
                    <a:pt x="30" y="34"/>
                  </a:lnTo>
                  <a:lnTo>
                    <a:pt x="30" y="31"/>
                  </a:lnTo>
                  <a:lnTo>
                    <a:pt x="28" y="28"/>
                  </a:lnTo>
                  <a:lnTo>
                    <a:pt x="28" y="25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6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2" y="28"/>
                  </a:lnTo>
                  <a:lnTo>
                    <a:pt x="19" y="23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0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1" y="20"/>
                  </a:lnTo>
                  <a:lnTo>
                    <a:pt x="11" y="19"/>
                  </a:lnTo>
                  <a:lnTo>
                    <a:pt x="10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9"/>
                  </a:lnTo>
                  <a:lnTo>
                    <a:pt x="3" y="9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7"/>
                  </a:lnTo>
                  <a:lnTo>
                    <a:pt x="11" y="9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6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7" y="7"/>
                  </a:lnTo>
                  <a:lnTo>
                    <a:pt x="19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25" y="12"/>
                  </a:lnTo>
                  <a:lnTo>
                    <a:pt x="28" y="12"/>
                  </a:lnTo>
                  <a:lnTo>
                    <a:pt x="32" y="11"/>
                  </a:lnTo>
                  <a:lnTo>
                    <a:pt x="33" y="9"/>
                  </a:lnTo>
                  <a:lnTo>
                    <a:pt x="35" y="7"/>
                  </a:lnTo>
                  <a:lnTo>
                    <a:pt x="41" y="6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6" y="3"/>
                  </a:lnTo>
                  <a:lnTo>
                    <a:pt x="47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4" name="Freeform 180">
              <a:extLst>
                <a:ext uri="{FF2B5EF4-FFF2-40B4-BE49-F238E27FC236}">
                  <a16:creationId xmlns:a16="http://schemas.microsoft.com/office/drawing/2014/main" id="{C68E73BB-7E36-42B8-9258-0576C1622AC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28859" y="3661574"/>
              <a:ext cx="220263" cy="284586"/>
            </a:xfrm>
            <a:custGeom>
              <a:avLst/>
              <a:gdLst>
                <a:gd name="T0" fmla="*/ 99 w 113"/>
                <a:gd name="T1" fmla="*/ 93 h 146"/>
                <a:gd name="T2" fmla="*/ 96 w 113"/>
                <a:gd name="T3" fmla="*/ 91 h 146"/>
                <a:gd name="T4" fmla="*/ 66 w 113"/>
                <a:gd name="T5" fmla="*/ 25 h 146"/>
                <a:gd name="T6" fmla="*/ 74 w 113"/>
                <a:gd name="T7" fmla="*/ 36 h 146"/>
                <a:gd name="T8" fmla="*/ 90 w 113"/>
                <a:gd name="T9" fmla="*/ 41 h 146"/>
                <a:gd name="T10" fmla="*/ 96 w 113"/>
                <a:gd name="T11" fmla="*/ 41 h 146"/>
                <a:gd name="T12" fmla="*/ 102 w 113"/>
                <a:gd name="T13" fmla="*/ 49 h 146"/>
                <a:gd name="T14" fmla="*/ 108 w 113"/>
                <a:gd name="T15" fmla="*/ 56 h 146"/>
                <a:gd name="T16" fmla="*/ 113 w 113"/>
                <a:gd name="T17" fmla="*/ 60 h 146"/>
                <a:gd name="T18" fmla="*/ 112 w 113"/>
                <a:gd name="T19" fmla="*/ 67 h 146"/>
                <a:gd name="T20" fmla="*/ 102 w 113"/>
                <a:gd name="T21" fmla="*/ 77 h 146"/>
                <a:gd name="T22" fmla="*/ 94 w 113"/>
                <a:gd name="T23" fmla="*/ 91 h 146"/>
                <a:gd name="T24" fmla="*/ 91 w 113"/>
                <a:gd name="T25" fmla="*/ 89 h 146"/>
                <a:gd name="T26" fmla="*/ 86 w 113"/>
                <a:gd name="T27" fmla="*/ 91 h 146"/>
                <a:gd name="T28" fmla="*/ 83 w 113"/>
                <a:gd name="T29" fmla="*/ 99 h 146"/>
                <a:gd name="T30" fmla="*/ 83 w 113"/>
                <a:gd name="T31" fmla="*/ 108 h 146"/>
                <a:gd name="T32" fmla="*/ 83 w 113"/>
                <a:gd name="T33" fmla="*/ 112 h 146"/>
                <a:gd name="T34" fmla="*/ 71 w 113"/>
                <a:gd name="T35" fmla="*/ 115 h 146"/>
                <a:gd name="T36" fmla="*/ 63 w 113"/>
                <a:gd name="T37" fmla="*/ 127 h 146"/>
                <a:gd name="T38" fmla="*/ 47 w 113"/>
                <a:gd name="T39" fmla="*/ 132 h 146"/>
                <a:gd name="T40" fmla="*/ 49 w 113"/>
                <a:gd name="T41" fmla="*/ 137 h 146"/>
                <a:gd name="T42" fmla="*/ 39 w 113"/>
                <a:gd name="T43" fmla="*/ 141 h 146"/>
                <a:gd name="T44" fmla="*/ 28 w 113"/>
                <a:gd name="T45" fmla="*/ 143 h 146"/>
                <a:gd name="T46" fmla="*/ 15 w 113"/>
                <a:gd name="T47" fmla="*/ 146 h 146"/>
                <a:gd name="T48" fmla="*/ 12 w 113"/>
                <a:gd name="T49" fmla="*/ 138 h 146"/>
                <a:gd name="T50" fmla="*/ 9 w 113"/>
                <a:gd name="T51" fmla="*/ 134 h 146"/>
                <a:gd name="T52" fmla="*/ 8 w 113"/>
                <a:gd name="T53" fmla="*/ 127 h 146"/>
                <a:gd name="T54" fmla="*/ 4 w 113"/>
                <a:gd name="T55" fmla="*/ 123 h 146"/>
                <a:gd name="T56" fmla="*/ 3 w 113"/>
                <a:gd name="T57" fmla="*/ 116 h 146"/>
                <a:gd name="T58" fmla="*/ 3 w 113"/>
                <a:gd name="T59" fmla="*/ 112 h 146"/>
                <a:gd name="T60" fmla="*/ 12 w 113"/>
                <a:gd name="T61" fmla="*/ 107 h 146"/>
                <a:gd name="T62" fmla="*/ 22 w 113"/>
                <a:gd name="T63" fmla="*/ 104 h 146"/>
                <a:gd name="T64" fmla="*/ 33 w 113"/>
                <a:gd name="T65" fmla="*/ 101 h 146"/>
                <a:gd name="T66" fmla="*/ 42 w 113"/>
                <a:gd name="T67" fmla="*/ 97 h 146"/>
                <a:gd name="T68" fmla="*/ 45 w 113"/>
                <a:gd name="T69" fmla="*/ 91 h 146"/>
                <a:gd name="T70" fmla="*/ 47 w 113"/>
                <a:gd name="T71" fmla="*/ 85 h 146"/>
                <a:gd name="T72" fmla="*/ 50 w 113"/>
                <a:gd name="T73" fmla="*/ 78 h 146"/>
                <a:gd name="T74" fmla="*/ 52 w 113"/>
                <a:gd name="T75" fmla="*/ 71 h 146"/>
                <a:gd name="T76" fmla="*/ 52 w 113"/>
                <a:gd name="T77" fmla="*/ 64 h 146"/>
                <a:gd name="T78" fmla="*/ 47 w 113"/>
                <a:gd name="T79" fmla="*/ 58 h 146"/>
                <a:gd name="T80" fmla="*/ 47 w 113"/>
                <a:gd name="T81" fmla="*/ 50 h 146"/>
                <a:gd name="T82" fmla="*/ 50 w 113"/>
                <a:gd name="T83" fmla="*/ 41 h 146"/>
                <a:gd name="T84" fmla="*/ 52 w 113"/>
                <a:gd name="T85" fmla="*/ 37 h 146"/>
                <a:gd name="T86" fmla="*/ 55 w 113"/>
                <a:gd name="T87" fmla="*/ 36 h 146"/>
                <a:gd name="T88" fmla="*/ 58 w 113"/>
                <a:gd name="T89" fmla="*/ 34 h 146"/>
                <a:gd name="T90" fmla="*/ 55 w 113"/>
                <a:gd name="T91" fmla="*/ 31 h 146"/>
                <a:gd name="T92" fmla="*/ 55 w 113"/>
                <a:gd name="T93" fmla="*/ 28 h 146"/>
                <a:gd name="T94" fmla="*/ 55 w 113"/>
                <a:gd name="T95" fmla="*/ 23 h 146"/>
                <a:gd name="T96" fmla="*/ 58 w 113"/>
                <a:gd name="T97" fmla="*/ 22 h 146"/>
                <a:gd name="T98" fmla="*/ 58 w 113"/>
                <a:gd name="T99" fmla="*/ 23 h 146"/>
                <a:gd name="T100" fmla="*/ 60 w 113"/>
                <a:gd name="T101" fmla="*/ 25 h 146"/>
                <a:gd name="T102" fmla="*/ 63 w 113"/>
                <a:gd name="T103" fmla="*/ 22 h 146"/>
                <a:gd name="T104" fmla="*/ 63 w 113"/>
                <a:gd name="T105" fmla="*/ 17 h 146"/>
                <a:gd name="T106" fmla="*/ 61 w 113"/>
                <a:gd name="T107" fmla="*/ 17 h 146"/>
                <a:gd name="T108" fmla="*/ 64 w 113"/>
                <a:gd name="T109" fmla="*/ 0 h 146"/>
                <a:gd name="T110" fmla="*/ 64 w 113"/>
                <a:gd name="T111" fmla="*/ 9 h 146"/>
                <a:gd name="T112" fmla="*/ 63 w 113"/>
                <a:gd name="T113" fmla="*/ 11 h 146"/>
                <a:gd name="T114" fmla="*/ 61 w 113"/>
                <a:gd name="T115" fmla="*/ 9 h 146"/>
                <a:gd name="T116" fmla="*/ 60 w 113"/>
                <a:gd name="T117" fmla="*/ 4 h 146"/>
                <a:gd name="T118" fmla="*/ 61 w 113"/>
                <a:gd name="T119" fmla="*/ 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3" h="146">
                  <a:moveTo>
                    <a:pt x="101" y="86"/>
                  </a:moveTo>
                  <a:lnTo>
                    <a:pt x="101" y="89"/>
                  </a:lnTo>
                  <a:lnTo>
                    <a:pt x="99" y="89"/>
                  </a:lnTo>
                  <a:lnTo>
                    <a:pt x="99" y="93"/>
                  </a:lnTo>
                  <a:lnTo>
                    <a:pt x="97" y="93"/>
                  </a:lnTo>
                  <a:lnTo>
                    <a:pt x="97" y="94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9" y="89"/>
                  </a:lnTo>
                  <a:lnTo>
                    <a:pt x="101" y="86"/>
                  </a:lnTo>
                  <a:close/>
                  <a:moveTo>
                    <a:pt x="64" y="22"/>
                  </a:moveTo>
                  <a:lnTo>
                    <a:pt x="66" y="25"/>
                  </a:lnTo>
                  <a:lnTo>
                    <a:pt x="67" y="30"/>
                  </a:lnTo>
                  <a:lnTo>
                    <a:pt x="69" y="31"/>
                  </a:lnTo>
                  <a:lnTo>
                    <a:pt x="72" y="34"/>
                  </a:lnTo>
                  <a:lnTo>
                    <a:pt x="74" y="36"/>
                  </a:lnTo>
                  <a:lnTo>
                    <a:pt x="75" y="37"/>
                  </a:lnTo>
                  <a:lnTo>
                    <a:pt x="82" y="39"/>
                  </a:lnTo>
                  <a:lnTo>
                    <a:pt x="85" y="41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4" y="41"/>
                  </a:lnTo>
                  <a:lnTo>
                    <a:pt x="96" y="41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101" y="47"/>
                  </a:lnTo>
                  <a:lnTo>
                    <a:pt x="102" y="49"/>
                  </a:lnTo>
                  <a:lnTo>
                    <a:pt x="102" y="50"/>
                  </a:lnTo>
                  <a:lnTo>
                    <a:pt x="104" y="52"/>
                  </a:lnTo>
                  <a:lnTo>
                    <a:pt x="107" y="55"/>
                  </a:lnTo>
                  <a:lnTo>
                    <a:pt x="108" y="56"/>
                  </a:lnTo>
                  <a:lnTo>
                    <a:pt x="110" y="58"/>
                  </a:lnTo>
                  <a:lnTo>
                    <a:pt x="112" y="58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3" y="61"/>
                  </a:lnTo>
                  <a:lnTo>
                    <a:pt x="113" y="63"/>
                  </a:lnTo>
                  <a:lnTo>
                    <a:pt x="112" y="66"/>
                  </a:lnTo>
                  <a:lnTo>
                    <a:pt x="112" y="67"/>
                  </a:lnTo>
                  <a:lnTo>
                    <a:pt x="108" y="69"/>
                  </a:lnTo>
                  <a:lnTo>
                    <a:pt x="107" y="74"/>
                  </a:lnTo>
                  <a:lnTo>
                    <a:pt x="105" y="75"/>
                  </a:lnTo>
                  <a:lnTo>
                    <a:pt x="102" y="77"/>
                  </a:lnTo>
                  <a:lnTo>
                    <a:pt x="101" y="80"/>
                  </a:lnTo>
                  <a:lnTo>
                    <a:pt x="97" y="85"/>
                  </a:lnTo>
                  <a:lnTo>
                    <a:pt x="94" y="89"/>
                  </a:lnTo>
                  <a:lnTo>
                    <a:pt x="94" y="91"/>
                  </a:lnTo>
                  <a:lnTo>
                    <a:pt x="93" y="91"/>
                  </a:lnTo>
                  <a:lnTo>
                    <a:pt x="91" y="91"/>
                  </a:lnTo>
                  <a:lnTo>
                    <a:pt x="90" y="89"/>
                  </a:lnTo>
                  <a:lnTo>
                    <a:pt x="91" y="89"/>
                  </a:lnTo>
                  <a:lnTo>
                    <a:pt x="91" y="88"/>
                  </a:lnTo>
                  <a:lnTo>
                    <a:pt x="90" y="88"/>
                  </a:lnTo>
                  <a:lnTo>
                    <a:pt x="88" y="88"/>
                  </a:lnTo>
                  <a:lnTo>
                    <a:pt x="86" y="91"/>
                  </a:lnTo>
                  <a:lnTo>
                    <a:pt x="85" y="93"/>
                  </a:lnTo>
                  <a:lnTo>
                    <a:pt x="85" y="94"/>
                  </a:lnTo>
                  <a:lnTo>
                    <a:pt x="85" y="97"/>
                  </a:lnTo>
                  <a:lnTo>
                    <a:pt x="83" y="99"/>
                  </a:lnTo>
                  <a:lnTo>
                    <a:pt x="83" y="102"/>
                  </a:lnTo>
                  <a:lnTo>
                    <a:pt x="83" y="102"/>
                  </a:lnTo>
                  <a:lnTo>
                    <a:pt x="83" y="105"/>
                  </a:lnTo>
                  <a:lnTo>
                    <a:pt x="83" y="108"/>
                  </a:lnTo>
                  <a:lnTo>
                    <a:pt x="85" y="110"/>
                  </a:lnTo>
                  <a:lnTo>
                    <a:pt x="85" y="112"/>
                  </a:lnTo>
                  <a:lnTo>
                    <a:pt x="83" y="112"/>
                  </a:lnTo>
                  <a:lnTo>
                    <a:pt x="83" y="112"/>
                  </a:lnTo>
                  <a:lnTo>
                    <a:pt x="78" y="112"/>
                  </a:lnTo>
                  <a:lnTo>
                    <a:pt x="75" y="113"/>
                  </a:lnTo>
                  <a:lnTo>
                    <a:pt x="72" y="115"/>
                  </a:lnTo>
                  <a:lnTo>
                    <a:pt x="71" y="115"/>
                  </a:lnTo>
                  <a:lnTo>
                    <a:pt x="67" y="118"/>
                  </a:lnTo>
                  <a:lnTo>
                    <a:pt x="66" y="124"/>
                  </a:lnTo>
                  <a:lnTo>
                    <a:pt x="64" y="126"/>
                  </a:lnTo>
                  <a:lnTo>
                    <a:pt x="63" y="127"/>
                  </a:lnTo>
                  <a:lnTo>
                    <a:pt x="58" y="127"/>
                  </a:lnTo>
                  <a:lnTo>
                    <a:pt x="53" y="127"/>
                  </a:lnTo>
                  <a:lnTo>
                    <a:pt x="50" y="129"/>
                  </a:lnTo>
                  <a:lnTo>
                    <a:pt x="47" y="132"/>
                  </a:lnTo>
                  <a:lnTo>
                    <a:pt x="47" y="134"/>
                  </a:lnTo>
                  <a:lnTo>
                    <a:pt x="49" y="135"/>
                  </a:lnTo>
                  <a:lnTo>
                    <a:pt x="49" y="135"/>
                  </a:lnTo>
                  <a:lnTo>
                    <a:pt x="49" y="137"/>
                  </a:lnTo>
                  <a:lnTo>
                    <a:pt x="47" y="138"/>
                  </a:lnTo>
                  <a:lnTo>
                    <a:pt x="45" y="140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7" y="140"/>
                  </a:lnTo>
                  <a:lnTo>
                    <a:pt x="34" y="140"/>
                  </a:lnTo>
                  <a:lnTo>
                    <a:pt x="30" y="141"/>
                  </a:lnTo>
                  <a:lnTo>
                    <a:pt x="28" y="143"/>
                  </a:lnTo>
                  <a:lnTo>
                    <a:pt x="26" y="143"/>
                  </a:lnTo>
                  <a:lnTo>
                    <a:pt x="23" y="145"/>
                  </a:lnTo>
                  <a:lnTo>
                    <a:pt x="19" y="145"/>
                  </a:lnTo>
                  <a:lnTo>
                    <a:pt x="15" y="146"/>
                  </a:lnTo>
                  <a:lnTo>
                    <a:pt x="15" y="145"/>
                  </a:lnTo>
                  <a:lnTo>
                    <a:pt x="14" y="143"/>
                  </a:lnTo>
                  <a:lnTo>
                    <a:pt x="14" y="140"/>
                  </a:lnTo>
                  <a:lnTo>
                    <a:pt x="12" y="138"/>
                  </a:lnTo>
                  <a:lnTo>
                    <a:pt x="12" y="137"/>
                  </a:lnTo>
                  <a:lnTo>
                    <a:pt x="11" y="137"/>
                  </a:lnTo>
                  <a:lnTo>
                    <a:pt x="11" y="135"/>
                  </a:lnTo>
                  <a:lnTo>
                    <a:pt x="9" y="134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3" y="119"/>
                  </a:lnTo>
                  <a:lnTo>
                    <a:pt x="3" y="118"/>
                  </a:lnTo>
                  <a:lnTo>
                    <a:pt x="3" y="116"/>
                  </a:lnTo>
                  <a:lnTo>
                    <a:pt x="1" y="115"/>
                  </a:lnTo>
                  <a:lnTo>
                    <a:pt x="1" y="113"/>
                  </a:lnTo>
                  <a:lnTo>
                    <a:pt x="0" y="112"/>
                  </a:lnTo>
                  <a:lnTo>
                    <a:pt x="3" y="112"/>
                  </a:lnTo>
                  <a:lnTo>
                    <a:pt x="4" y="110"/>
                  </a:lnTo>
                  <a:lnTo>
                    <a:pt x="8" y="108"/>
                  </a:lnTo>
                  <a:lnTo>
                    <a:pt x="9" y="108"/>
                  </a:lnTo>
                  <a:lnTo>
                    <a:pt x="12" y="107"/>
                  </a:lnTo>
                  <a:lnTo>
                    <a:pt x="14" y="107"/>
                  </a:lnTo>
                  <a:lnTo>
                    <a:pt x="17" y="105"/>
                  </a:lnTo>
                  <a:lnTo>
                    <a:pt x="20" y="105"/>
                  </a:lnTo>
                  <a:lnTo>
                    <a:pt x="22" y="104"/>
                  </a:lnTo>
                  <a:lnTo>
                    <a:pt x="25" y="104"/>
                  </a:lnTo>
                  <a:lnTo>
                    <a:pt x="26" y="102"/>
                  </a:lnTo>
                  <a:lnTo>
                    <a:pt x="30" y="102"/>
                  </a:lnTo>
                  <a:lnTo>
                    <a:pt x="33" y="101"/>
                  </a:lnTo>
                  <a:lnTo>
                    <a:pt x="34" y="99"/>
                  </a:lnTo>
                  <a:lnTo>
                    <a:pt x="37" y="99"/>
                  </a:lnTo>
                  <a:lnTo>
                    <a:pt x="39" y="97"/>
                  </a:lnTo>
                  <a:lnTo>
                    <a:pt x="42" y="97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5" y="93"/>
                  </a:lnTo>
                  <a:lnTo>
                    <a:pt x="45" y="91"/>
                  </a:lnTo>
                  <a:lnTo>
                    <a:pt x="45" y="89"/>
                  </a:lnTo>
                  <a:lnTo>
                    <a:pt x="47" y="88"/>
                  </a:lnTo>
                  <a:lnTo>
                    <a:pt x="47" y="86"/>
                  </a:lnTo>
                  <a:lnTo>
                    <a:pt x="47" y="85"/>
                  </a:lnTo>
                  <a:lnTo>
                    <a:pt x="49" y="83"/>
                  </a:lnTo>
                  <a:lnTo>
                    <a:pt x="49" y="82"/>
                  </a:lnTo>
                  <a:lnTo>
                    <a:pt x="49" y="80"/>
                  </a:lnTo>
                  <a:lnTo>
                    <a:pt x="50" y="78"/>
                  </a:lnTo>
                  <a:lnTo>
                    <a:pt x="50" y="77"/>
                  </a:lnTo>
                  <a:lnTo>
                    <a:pt x="50" y="75"/>
                  </a:lnTo>
                  <a:lnTo>
                    <a:pt x="52" y="74"/>
                  </a:lnTo>
                  <a:lnTo>
                    <a:pt x="52" y="71"/>
                  </a:lnTo>
                  <a:lnTo>
                    <a:pt x="52" y="69"/>
                  </a:lnTo>
                  <a:lnTo>
                    <a:pt x="53" y="67"/>
                  </a:lnTo>
                  <a:lnTo>
                    <a:pt x="53" y="66"/>
                  </a:lnTo>
                  <a:lnTo>
                    <a:pt x="52" y="64"/>
                  </a:lnTo>
                  <a:lnTo>
                    <a:pt x="52" y="63"/>
                  </a:lnTo>
                  <a:lnTo>
                    <a:pt x="50" y="61"/>
                  </a:lnTo>
                  <a:lnTo>
                    <a:pt x="49" y="60"/>
                  </a:lnTo>
                  <a:lnTo>
                    <a:pt x="47" y="58"/>
                  </a:lnTo>
                  <a:lnTo>
                    <a:pt x="47" y="56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0"/>
                  </a:lnTo>
                  <a:lnTo>
                    <a:pt x="47" y="49"/>
                  </a:lnTo>
                  <a:lnTo>
                    <a:pt x="49" y="45"/>
                  </a:lnTo>
                  <a:lnTo>
                    <a:pt x="50" y="44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7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5" y="36"/>
                  </a:lnTo>
                  <a:lnTo>
                    <a:pt x="56" y="36"/>
                  </a:lnTo>
                  <a:lnTo>
                    <a:pt x="58" y="36"/>
                  </a:lnTo>
                  <a:lnTo>
                    <a:pt x="58" y="34"/>
                  </a:lnTo>
                  <a:lnTo>
                    <a:pt x="58" y="34"/>
                  </a:lnTo>
                  <a:lnTo>
                    <a:pt x="58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55" y="31"/>
                  </a:lnTo>
                  <a:lnTo>
                    <a:pt x="55" y="30"/>
                  </a:lnTo>
                  <a:lnTo>
                    <a:pt x="55" y="30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5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3" y="23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4" y="22"/>
                  </a:lnTo>
                  <a:close/>
                  <a:moveTo>
                    <a:pt x="61" y="17"/>
                  </a:moveTo>
                  <a:lnTo>
                    <a:pt x="63" y="17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close/>
                  <a:moveTo>
                    <a:pt x="64" y="0"/>
                  </a:moveTo>
                  <a:lnTo>
                    <a:pt x="64" y="0"/>
                  </a:lnTo>
                  <a:lnTo>
                    <a:pt x="64" y="1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9"/>
                  </a:lnTo>
                  <a:lnTo>
                    <a:pt x="63" y="9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6"/>
                  </a:lnTo>
                  <a:lnTo>
                    <a:pt x="61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5" name="Freeform 181">
              <a:extLst>
                <a:ext uri="{FF2B5EF4-FFF2-40B4-BE49-F238E27FC236}">
                  <a16:creationId xmlns:a16="http://schemas.microsoft.com/office/drawing/2014/main" id="{6AE2FC04-EADF-4703-96CA-668368263A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39227" y="4655677"/>
              <a:ext cx="647141" cy="1387846"/>
            </a:xfrm>
            <a:custGeom>
              <a:avLst/>
              <a:gdLst>
                <a:gd name="T0" fmla="*/ 5 w 332"/>
                <a:gd name="T1" fmla="*/ 674 h 712"/>
                <a:gd name="T2" fmla="*/ 0 w 332"/>
                <a:gd name="T3" fmla="*/ 679 h 712"/>
                <a:gd name="T4" fmla="*/ 32 w 332"/>
                <a:gd name="T5" fmla="*/ 607 h 712"/>
                <a:gd name="T6" fmla="*/ 26 w 332"/>
                <a:gd name="T7" fmla="*/ 610 h 712"/>
                <a:gd name="T8" fmla="*/ 11 w 332"/>
                <a:gd name="T9" fmla="*/ 585 h 712"/>
                <a:gd name="T10" fmla="*/ 16 w 332"/>
                <a:gd name="T11" fmla="*/ 575 h 712"/>
                <a:gd name="T12" fmla="*/ 256 w 332"/>
                <a:gd name="T13" fmla="*/ 550 h 712"/>
                <a:gd name="T14" fmla="*/ 253 w 332"/>
                <a:gd name="T15" fmla="*/ 556 h 712"/>
                <a:gd name="T16" fmla="*/ 117 w 332"/>
                <a:gd name="T17" fmla="*/ 496 h 712"/>
                <a:gd name="T18" fmla="*/ 98 w 332"/>
                <a:gd name="T19" fmla="*/ 496 h 712"/>
                <a:gd name="T20" fmla="*/ 114 w 332"/>
                <a:gd name="T21" fmla="*/ 501 h 712"/>
                <a:gd name="T22" fmla="*/ 116 w 332"/>
                <a:gd name="T23" fmla="*/ 504 h 712"/>
                <a:gd name="T24" fmla="*/ 120 w 332"/>
                <a:gd name="T25" fmla="*/ 504 h 712"/>
                <a:gd name="T26" fmla="*/ 119 w 332"/>
                <a:gd name="T27" fmla="*/ 509 h 712"/>
                <a:gd name="T28" fmla="*/ 114 w 332"/>
                <a:gd name="T29" fmla="*/ 523 h 712"/>
                <a:gd name="T30" fmla="*/ 98 w 332"/>
                <a:gd name="T31" fmla="*/ 542 h 712"/>
                <a:gd name="T32" fmla="*/ 105 w 332"/>
                <a:gd name="T33" fmla="*/ 550 h 712"/>
                <a:gd name="T34" fmla="*/ 95 w 332"/>
                <a:gd name="T35" fmla="*/ 550 h 712"/>
                <a:gd name="T36" fmla="*/ 87 w 332"/>
                <a:gd name="T37" fmla="*/ 553 h 712"/>
                <a:gd name="T38" fmla="*/ 76 w 332"/>
                <a:gd name="T39" fmla="*/ 567 h 712"/>
                <a:gd name="T40" fmla="*/ 71 w 332"/>
                <a:gd name="T41" fmla="*/ 586 h 712"/>
                <a:gd name="T42" fmla="*/ 49 w 332"/>
                <a:gd name="T43" fmla="*/ 600 h 712"/>
                <a:gd name="T44" fmla="*/ 34 w 332"/>
                <a:gd name="T45" fmla="*/ 597 h 712"/>
                <a:gd name="T46" fmla="*/ 13 w 332"/>
                <a:gd name="T47" fmla="*/ 594 h 712"/>
                <a:gd name="T48" fmla="*/ 8 w 332"/>
                <a:gd name="T49" fmla="*/ 586 h 712"/>
                <a:gd name="T50" fmla="*/ 15 w 332"/>
                <a:gd name="T51" fmla="*/ 578 h 712"/>
                <a:gd name="T52" fmla="*/ 16 w 332"/>
                <a:gd name="T53" fmla="*/ 575 h 712"/>
                <a:gd name="T54" fmla="*/ 23 w 332"/>
                <a:gd name="T55" fmla="*/ 567 h 712"/>
                <a:gd name="T56" fmla="*/ 37 w 332"/>
                <a:gd name="T57" fmla="*/ 555 h 712"/>
                <a:gd name="T58" fmla="*/ 56 w 332"/>
                <a:gd name="T59" fmla="*/ 545 h 712"/>
                <a:gd name="T60" fmla="*/ 65 w 332"/>
                <a:gd name="T61" fmla="*/ 539 h 712"/>
                <a:gd name="T62" fmla="*/ 70 w 332"/>
                <a:gd name="T63" fmla="*/ 536 h 712"/>
                <a:gd name="T64" fmla="*/ 78 w 332"/>
                <a:gd name="T65" fmla="*/ 526 h 712"/>
                <a:gd name="T66" fmla="*/ 89 w 332"/>
                <a:gd name="T67" fmla="*/ 509 h 712"/>
                <a:gd name="T68" fmla="*/ 138 w 332"/>
                <a:gd name="T69" fmla="*/ 422 h 712"/>
                <a:gd name="T70" fmla="*/ 105 w 332"/>
                <a:gd name="T71" fmla="*/ 399 h 712"/>
                <a:gd name="T72" fmla="*/ 116 w 332"/>
                <a:gd name="T73" fmla="*/ 402 h 712"/>
                <a:gd name="T74" fmla="*/ 123 w 332"/>
                <a:gd name="T75" fmla="*/ 408 h 712"/>
                <a:gd name="T76" fmla="*/ 128 w 332"/>
                <a:gd name="T77" fmla="*/ 424 h 712"/>
                <a:gd name="T78" fmla="*/ 133 w 332"/>
                <a:gd name="T79" fmla="*/ 433 h 712"/>
                <a:gd name="T80" fmla="*/ 139 w 332"/>
                <a:gd name="T81" fmla="*/ 429 h 712"/>
                <a:gd name="T82" fmla="*/ 146 w 332"/>
                <a:gd name="T83" fmla="*/ 438 h 712"/>
                <a:gd name="T84" fmla="*/ 163 w 332"/>
                <a:gd name="T85" fmla="*/ 451 h 712"/>
                <a:gd name="T86" fmla="*/ 182 w 332"/>
                <a:gd name="T87" fmla="*/ 444 h 712"/>
                <a:gd name="T88" fmla="*/ 174 w 332"/>
                <a:gd name="T89" fmla="*/ 468 h 712"/>
                <a:gd name="T90" fmla="*/ 161 w 332"/>
                <a:gd name="T91" fmla="*/ 473 h 712"/>
                <a:gd name="T92" fmla="*/ 150 w 332"/>
                <a:gd name="T93" fmla="*/ 498 h 712"/>
                <a:gd name="T94" fmla="*/ 134 w 332"/>
                <a:gd name="T95" fmla="*/ 509 h 712"/>
                <a:gd name="T96" fmla="*/ 127 w 332"/>
                <a:gd name="T97" fmla="*/ 507 h 712"/>
                <a:gd name="T98" fmla="*/ 127 w 332"/>
                <a:gd name="T99" fmla="*/ 482 h 712"/>
                <a:gd name="T100" fmla="*/ 119 w 332"/>
                <a:gd name="T101" fmla="*/ 468 h 712"/>
                <a:gd name="T102" fmla="*/ 130 w 332"/>
                <a:gd name="T103" fmla="*/ 448 h 712"/>
                <a:gd name="T104" fmla="*/ 128 w 332"/>
                <a:gd name="T105" fmla="*/ 438 h 712"/>
                <a:gd name="T106" fmla="*/ 122 w 332"/>
                <a:gd name="T107" fmla="*/ 430 h 712"/>
                <a:gd name="T108" fmla="*/ 120 w 332"/>
                <a:gd name="T109" fmla="*/ 421 h 712"/>
                <a:gd name="T110" fmla="*/ 119 w 332"/>
                <a:gd name="T111" fmla="*/ 424 h 712"/>
                <a:gd name="T112" fmla="*/ 108 w 332"/>
                <a:gd name="T113" fmla="*/ 410 h 712"/>
                <a:gd name="T114" fmla="*/ 101 w 332"/>
                <a:gd name="T115" fmla="*/ 396 h 712"/>
                <a:gd name="T116" fmla="*/ 313 w 332"/>
                <a:gd name="T117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2" h="712">
                  <a:moveTo>
                    <a:pt x="46" y="711"/>
                  </a:moveTo>
                  <a:lnTo>
                    <a:pt x="48" y="711"/>
                  </a:lnTo>
                  <a:lnTo>
                    <a:pt x="48" y="712"/>
                  </a:lnTo>
                  <a:lnTo>
                    <a:pt x="46" y="712"/>
                  </a:lnTo>
                  <a:lnTo>
                    <a:pt x="46" y="712"/>
                  </a:lnTo>
                  <a:lnTo>
                    <a:pt x="45" y="711"/>
                  </a:lnTo>
                  <a:lnTo>
                    <a:pt x="45" y="711"/>
                  </a:lnTo>
                  <a:lnTo>
                    <a:pt x="46" y="711"/>
                  </a:lnTo>
                  <a:lnTo>
                    <a:pt x="46" y="711"/>
                  </a:lnTo>
                  <a:close/>
                  <a:moveTo>
                    <a:pt x="5" y="673"/>
                  </a:moveTo>
                  <a:lnTo>
                    <a:pt x="5" y="673"/>
                  </a:lnTo>
                  <a:lnTo>
                    <a:pt x="5" y="673"/>
                  </a:lnTo>
                  <a:lnTo>
                    <a:pt x="5" y="674"/>
                  </a:lnTo>
                  <a:lnTo>
                    <a:pt x="5" y="674"/>
                  </a:lnTo>
                  <a:lnTo>
                    <a:pt x="5" y="676"/>
                  </a:lnTo>
                  <a:lnTo>
                    <a:pt x="5" y="676"/>
                  </a:lnTo>
                  <a:lnTo>
                    <a:pt x="4" y="676"/>
                  </a:lnTo>
                  <a:lnTo>
                    <a:pt x="4" y="678"/>
                  </a:lnTo>
                  <a:lnTo>
                    <a:pt x="5" y="678"/>
                  </a:lnTo>
                  <a:lnTo>
                    <a:pt x="5" y="679"/>
                  </a:lnTo>
                  <a:lnTo>
                    <a:pt x="4" y="679"/>
                  </a:lnTo>
                  <a:lnTo>
                    <a:pt x="2" y="679"/>
                  </a:lnTo>
                  <a:lnTo>
                    <a:pt x="2" y="678"/>
                  </a:lnTo>
                  <a:lnTo>
                    <a:pt x="2" y="678"/>
                  </a:lnTo>
                  <a:lnTo>
                    <a:pt x="0" y="679"/>
                  </a:lnTo>
                  <a:lnTo>
                    <a:pt x="0" y="679"/>
                  </a:lnTo>
                  <a:lnTo>
                    <a:pt x="0" y="678"/>
                  </a:lnTo>
                  <a:lnTo>
                    <a:pt x="0" y="678"/>
                  </a:lnTo>
                  <a:lnTo>
                    <a:pt x="2" y="676"/>
                  </a:lnTo>
                  <a:lnTo>
                    <a:pt x="4" y="674"/>
                  </a:lnTo>
                  <a:lnTo>
                    <a:pt x="4" y="673"/>
                  </a:lnTo>
                  <a:lnTo>
                    <a:pt x="5" y="673"/>
                  </a:lnTo>
                  <a:close/>
                  <a:moveTo>
                    <a:pt x="30" y="602"/>
                  </a:moveTo>
                  <a:lnTo>
                    <a:pt x="32" y="605"/>
                  </a:lnTo>
                  <a:lnTo>
                    <a:pt x="32" y="605"/>
                  </a:lnTo>
                  <a:lnTo>
                    <a:pt x="30" y="605"/>
                  </a:lnTo>
                  <a:lnTo>
                    <a:pt x="30" y="607"/>
                  </a:lnTo>
                  <a:lnTo>
                    <a:pt x="32" y="607"/>
                  </a:lnTo>
                  <a:lnTo>
                    <a:pt x="32" y="607"/>
                  </a:lnTo>
                  <a:lnTo>
                    <a:pt x="34" y="607"/>
                  </a:lnTo>
                  <a:lnTo>
                    <a:pt x="34" y="608"/>
                  </a:lnTo>
                  <a:lnTo>
                    <a:pt x="34" y="608"/>
                  </a:lnTo>
                  <a:lnTo>
                    <a:pt x="34" y="610"/>
                  </a:lnTo>
                  <a:lnTo>
                    <a:pt x="30" y="610"/>
                  </a:lnTo>
                  <a:lnTo>
                    <a:pt x="29" y="611"/>
                  </a:lnTo>
                  <a:lnTo>
                    <a:pt x="27" y="610"/>
                  </a:lnTo>
                  <a:lnTo>
                    <a:pt x="27" y="610"/>
                  </a:lnTo>
                  <a:lnTo>
                    <a:pt x="26" y="611"/>
                  </a:lnTo>
                  <a:lnTo>
                    <a:pt x="24" y="613"/>
                  </a:lnTo>
                  <a:lnTo>
                    <a:pt x="24" y="611"/>
                  </a:lnTo>
                  <a:lnTo>
                    <a:pt x="24" y="611"/>
                  </a:lnTo>
                  <a:lnTo>
                    <a:pt x="26" y="610"/>
                  </a:lnTo>
                  <a:lnTo>
                    <a:pt x="26" y="608"/>
                  </a:lnTo>
                  <a:lnTo>
                    <a:pt x="26" y="608"/>
                  </a:lnTo>
                  <a:lnTo>
                    <a:pt x="27" y="608"/>
                  </a:lnTo>
                  <a:lnTo>
                    <a:pt x="27" y="607"/>
                  </a:lnTo>
                  <a:lnTo>
                    <a:pt x="27" y="605"/>
                  </a:lnTo>
                  <a:lnTo>
                    <a:pt x="27" y="604"/>
                  </a:lnTo>
                  <a:lnTo>
                    <a:pt x="27" y="602"/>
                  </a:lnTo>
                  <a:lnTo>
                    <a:pt x="30" y="602"/>
                  </a:lnTo>
                  <a:close/>
                  <a:moveTo>
                    <a:pt x="11" y="583"/>
                  </a:moveTo>
                  <a:lnTo>
                    <a:pt x="11" y="583"/>
                  </a:lnTo>
                  <a:lnTo>
                    <a:pt x="11" y="583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0" y="585"/>
                  </a:lnTo>
                  <a:lnTo>
                    <a:pt x="10" y="585"/>
                  </a:lnTo>
                  <a:lnTo>
                    <a:pt x="8" y="585"/>
                  </a:lnTo>
                  <a:lnTo>
                    <a:pt x="10" y="583"/>
                  </a:lnTo>
                  <a:lnTo>
                    <a:pt x="11" y="583"/>
                  </a:lnTo>
                  <a:close/>
                  <a:moveTo>
                    <a:pt x="16" y="575"/>
                  </a:moveTo>
                  <a:lnTo>
                    <a:pt x="16" y="577"/>
                  </a:lnTo>
                  <a:lnTo>
                    <a:pt x="15" y="577"/>
                  </a:lnTo>
                  <a:lnTo>
                    <a:pt x="15" y="575"/>
                  </a:lnTo>
                  <a:lnTo>
                    <a:pt x="15" y="575"/>
                  </a:lnTo>
                  <a:lnTo>
                    <a:pt x="16" y="575"/>
                  </a:lnTo>
                  <a:close/>
                  <a:moveTo>
                    <a:pt x="259" y="558"/>
                  </a:moveTo>
                  <a:lnTo>
                    <a:pt x="261" y="558"/>
                  </a:lnTo>
                  <a:lnTo>
                    <a:pt x="259" y="559"/>
                  </a:lnTo>
                  <a:lnTo>
                    <a:pt x="259" y="559"/>
                  </a:lnTo>
                  <a:lnTo>
                    <a:pt x="259" y="558"/>
                  </a:lnTo>
                  <a:lnTo>
                    <a:pt x="259" y="558"/>
                  </a:lnTo>
                  <a:lnTo>
                    <a:pt x="259" y="558"/>
                  </a:lnTo>
                  <a:close/>
                  <a:moveTo>
                    <a:pt x="253" y="548"/>
                  </a:moveTo>
                  <a:lnTo>
                    <a:pt x="259" y="548"/>
                  </a:lnTo>
                  <a:lnTo>
                    <a:pt x="259" y="550"/>
                  </a:lnTo>
                  <a:lnTo>
                    <a:pt x="257" y="550"/>
                  </a:lnTo>
                  <a:lnTo>
                    <a:pt x="256" y="552"/>
                  </a:lnTo>
                  <a:lnTo>
                    <a:pt x="256" y="550"/>
                  </a:lnTo>
                  <a:lnTo>
                    <a:pt x="256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6" y="550"/>
                  </a:lnTo>
                  <a:lnTo>
                    <a:pt x="254" y="552"/>
                  </a:lnTo>
                  <a:lnTo>
                    <a:pt x="256" y="553"/>
                  </a:lnTo>
                  <a:lnTo>
                    <a:pt x="256" y="553"/>
                  </a:lnTo>
                  <a:lnTo>
                    <a:pt x="257" y="555"/>
                  </a:lnTo>
                  <a:lnTo>
                    <a:pt x="257" y="555"/>
                  </a:lnTo>
                  <a:lnTo>
                    <a:pt x="254" y="555"/>
                  </a:lnTo>
                  <a:lnTo>
                    <a:pt x="254" y="556"/>
                  </a:lnTo>
                  <a:lnTo>
                    <a:pt x="253" y="556"/>
                  </a:lnTo>
                  <a:lnTo>
                    <a:pt x="253" y="556"/>
                  </a:lnTo>
                  <a:lnTo>
                    <a:pt x="253" y="555"/>
                  </a:lnTo>
                  <a:lnTo>
                    <a:pt x="253" y="553"/>
                  </a:lnTo>
                  <a:lnTo>
                    <a:pt x="253" y="553"/>
                  </a:lnTo>
                  <a:lnTo>
                    <a:pt x="254" y="552"/>
                  </a:lnTo>
                  <a:lnTo>
                    <a:pt x="254" y="552"/>
                  </a:lnTo>
                  <a:lnTo>
                    <a:pt x="253" y="550"/>
                  </a:lnTo>
                  <a:lnTo>
                    <a:pt x="250" y="550"/>
                  </a:lnTo>
                  <a:lnTo>
                    <a:pt x="250" y="550"/>
                  </a:lnTo>
                  <a:lnTo>
                    <a:pt x="251" y="550"/>
                  </a:lnTo>
                  <a:lnTo>
                    <a:pt x="253" y="550"/>
                  </a:lnTo>
                  <a:lnTo>
                    <a:pt x="253" y="548"/>
                  </a:lnTo>
                  <a:close/>
                  <a:moveTo>
                    <a:pt x="117" y="496"/>
                  </a:moveTo>
                  <a:lnTo>
                    <a:pt x="117" y="498"/>
                  </a:lnTo>
                  <a:lnTo>
                    <a:pt x="116" y="500"/>
                  </a:lnTo>
                  <a:lnTo>
                    <a:pt x="114" y="500"/>
                  </a:lnTo>
                  <a:lnTo>
                    <a:pt x="114" y="500"/>
                  </a:lnTo>
                  <a:lnTo>
                    <a:pt x="114" y="498"/>
                  </a:lnTo>
                  <a:lnTo>
                    <a:pt x="116" y="498"/>
                  </a:lnTo>
                  <a:lnTo>
                    <a:pt x="116" y="496"/>
                  </a:lnTo>
                  <a:lnTo>
                    <a:pt x="117" y="496"/>
                  </a:lnTo>
                  <a:close/>
                  <a:moveTo>
                    <a:pt x="100" y="493"/>
                  </a:moveTo>
                  <a:lnTo>
                    <a:pt x="101" y="493"/>
                  </a:lnTo>
                  <a:lnTo>
                    <a:pt x="98" y="493"/>
                  </a:lnTo>
                  <a:lnTo>
                    <a:pt x="98" y="495"/>
                  </a:lnTo>
                  <a:lnTo>
                    <a:pt x="98" y="496"/>
                  </a:lnTo>
                  <a:lnTo>
                    <a:pt x="98" y="496"/>
                  </a:lnTo>
                  <a:lnTo>
                    <a:pt x="100" y="498"/>
                  </a:lnTo>
                  <a:lnTo>
                    <a:pt x="101" y="498"/>
                  </a:lnTo>
                  <a:lnTo>
                    <a:pt x="103" y="500"/>
                  </a:lnTo>
                  <a:lnTo>
                    <a:pt x="103" y="501"/>
                  </a:lnTo>
                  <a:lnTo>
                    <a:pt x="103" y="503"/>
                  </a:lnTo>
                  <a:lnTo>
                    <a:pt x="103" y="504"/>
                  </a:lnTo>
                  <a:lnTo>
                    <a:pt x="105" y="506"/>
                  </a:lnTo>
                  <a:lnTo>
                    <a:pt x="106" y="506"/>
                  </a:lnTo>
                  <a:lnTo>
                    <a:pt x="108" y="506"/>
                  </a:lnTo>
                  <a:lnTo>
                    <a:pt x="109" y="504"/>
                  </a:lnTo>
                  <a:lnTo>
                    <a:pt x="111" y="503"/>
                  </a:lnTo>
                  <a:lnTo>
                    <a:pt x="114" y="501"/>
                  </a:lnTo>
                  <a:lnTo>
                    <a:pt x="114" y="501"/>
                  </a:lnTo>
                  <a:lnTo>
                    <a:pt x="116" y="501"/>
                  </a:lnTo>
                  <a:lnTo>
                    <a:pt x="116" y="500"/>
                  </a:lnTo>
                  <a:lnTo>
                    <a:pt x="117" y="500"/>
                  </a:lnTo>
                  <a:lnTo>
                    <a:pt x="117" y="501"/>
                  </a:lnTo>
                  <a:lnTo>
                    <a:pt x="116" y="501"/>
                  </a:lnTo>
                  <a:lnTo>
                    <a:pt x="116" y="503"/>
                  </a:lnTo>
                  <a:lnTo>
                    <a:pt x="116" y="503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4" y="506"/>
                  </a:lnTo>
                  <a:lnTo>
                    <a:pt x="116" y="506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20" y="501"/>
                  </a:lnTo>
                  <a:lnTo>
                    <a:pt x="120" y="503"/>
                  </a:lnTo>
                  <a:lnTo>
                    <a:pt x="122" y="501"/>
                  </a:lnTo>
                  <a:lnTo>
                    <a:pt x="120" y="503"/>
                  </a:lnTo>
                  <a:lnTo>
                    <a:pt x="120" y="504"/>
                  </a:lnTo>
                  <a:lnTo>
                    <a:pt x="120" y="504"/>
                  </a:lnTo>
                  <a:lnTo>
                    <a:pt x="119" y="506"/>
                  </a:lnTo>
                  <a:lnTo>
                    <a:pt x="117" y="506"/>
                  </a:lnTo>
                  <a:lnTo>
                    <a:pt x="119" y="506"/>
                  </a:lnTo>
                  <a:lnTo>
                    <a:pt x="122" y="504"/>
                  </a:lnTo>
                  <a:lnTo>
                    <a:pt x="122" y="503"/>
                  </a:lnTo>
                  <a:lnTo>
                    <a:pt x="122" y="504"/>
                  </a:lnTo>
                  <a:lnTo>
                    <a:pt x="122" y="506"/>
                  </a:lnTo>
                  <a:lnTo>
                    <a:pt x="120" y="507"/>
                  </a:lnTo>
                  <a:lnTo>
                    <a:pt x="120" y="507"/>
                  </a:lnTo>
                  <a:lnTo>
                    <a:pt x="119" y="507"/>
                  </a:lnTo>
                  <a:lnTo>
                    <a:pt x="119" y="509"/>
                  </a:lnTo>
                  <a:lnTo>
                    <a:pt x="119" y="509"/>
                  </a:lnTo>
                  <a:lnTo>
                    <a:pt x="119" y="511"/>
                  </a:lnTo>
                  <a:lnTo>
                    <a:pt x="119" y="511"/>
                  </a:lnTo>
                  <a:lnTo>
                    <a:pt x="119" y="514"/>
                  </a:lnTo>
                  <a:lnTo>
                    <a:pt x="120" y="512"/>
                  </a:lnTo>
                  <a:lnTo>
                    <a:pt x="120" y="514"/>
                  </a:lnTo>
                  <a:lnTo>
                    <a:pt x="122" y="514"/>
                  </a:lnTo>
                  <a:lnTo>
                    <a:pt x="120" y="515"/>
                  </a:lnTo>
                  <a:lnTo>
                    <a:pt x="120" y="517"/>
                  </a:lnTo>
                  <a:lnTo>
                    <a:pt x="117" y="518"/>
                  </a:lnTo>
                  <a:lnTo>
                    <a:pt x="117" y="520"/>
                  </a:lnTo>
                  <a:lnTo>
                    <a:pt x="116" y="522"/>
                  </a:lnTo>
                  <a:lnTo>
                    <a:pt x="116" y="523"/>
                  </a:lnTo>
                  <a:lnTo>
                    <a:pt x="114" y="523"/>
                  </a:lnTo>
                  <a:lnTo>
                    <a:pt x="111" y="526"/>
                  </a:lnTo>
                  <a:lnTo>
                    <a:pt x="111" y="528"/>
                  </a:lnTo>
                  <a:lnTo>
                    <a:pt x="108" y="533"/>
                  </a:lnTo>
                  <a:lnTo>
                    <a:pt x="106" y="536"/>
                  </a:lnTo>
                  <a:lnTo>
                    <a:pt x="105" y="536"/>
                  </a:lnTo>
                  <a:lnTo>
                    <a:pt x="103" y="537"/>
                  </a:lnTo>
                  <a:lnTo>
                    <a:pt x="101" y="539"/>
                  </a:lnTo>
                  <a:lnTo>
                    <a:pt x="100" y="539"/>
                  </a:lnTo>
                  <a:lnTo>
                    <a:pt x="98" y="541"/>
                  </a:lnTo>
                  <a:lnTo>
                    <a:pt x="97" y="541"/>
                  </a:lnTo>
                  <a:lnTo>
                    <a:pt x="97" y="542"/>
                  </a:lnTo>
                  <a:lnTo>
                    <a:pt x="98" y="542"/>
                  </a:lnTo>
                  <a:lnTo>
                    <a:pt x="98" y="542"/>
                  </a:lnTo>
                  <a:lnTo>
                    <a:pt x="98" y="544"/>
                  </a:lnTo>
                  <a:lnTo>
                    <a:pt x="97" y="544"/>
                  </a:lnTo>
                  <a:lnTo>
                    <a:pt x="97" y="544"/>
                  </a:lnTo>
                  <a:lnTo>
                    <a:pt x="95" y="544"/>
                  </a:lnTo>
                  <a:lnTo>
                    <a:pt x="98" y="544"/>
                  </a:lnTo>
                  <a:lnTo>
                    <a:pt x="98" y="544"/>
                  </a:lnTo>
                  <a:lnTo>
                    <a:pt x="98" y="545"/>
                  </a:lnTo>
                  <a:lnTo>
                    <a:pt x="100" y="545"/>
                  </a:lnTo>
                  <a:lnTo>
                    <a:pt x="100" y="547"/>
                  </a:lnTo>
                  <a:lnTo>
                    <a:pt x="101" y="548"/>
                  </a:lnTo>
                  <a:lnTo>
                    <a:pt x="103" y="548"/>
                  </a:lnTo>
                  <a:lnTo>
                    <a:pt x="105" y="548"/>
                  </a:lnTo>
                  <a:lnTo>
                    <a:pt x="105" y="550"/>
                  </a:lnTo>
                  <a:lnTo>
                    <a:pt x="105" y="552"/>
                  </a:lnTo>
                  <a:lnTo>
                    <a:pt x="103" y="552"/>
                  </a:lnTo>
                  <a:lnTo>
                    <a:pt x="103" y="552"/>
                  </a:lnTo>
                  <a:lnTo>
                    <a:pt x="101" y="552"/>
                  </a:lnTo>
                  <a:lnTo>
                    <a:pt x="100" y="552"/>
                  </a:lnTo>
                  <a:lnTo>
                    <a:pt x="98" y="550"/>
                  </a:lnTo>
                  <a:lnTo>
                    <a:pt x="97" y="550"/>
                  </a:lnTo>
                  <a:lnTo>
                    <a:pt x="95" y="552"/>
                  </a:lnTo>
                  <a:lnTo>
                    <a:pt x="95" y="550"/>
                  </a:lnTo>
                  <a:lnTo>
                    <a:pt x="97" y="550"/>
                  </a:lnTo>
                  <a:lnTo>
                    <a:pt x="95" y="548"/>
                  </a:lnTo>
                  <a:lnTo>
                    <a:pt x="95" y="548"/>
                  </a:lnTo>
                  <a:lnTo>
                    <a:pt x="95" y="550"/>
                  </a:lnTo>
                  <a:lnTo>
                    <a:pt x="93" y="550"/>
                  </a:lnTo>
                  <a:lnTo>
                    <a:pt x="93" y="550"/>
                  </a:lnTo>
                  <a:lnTo>
                    <a:pt x="93" y="552"/>
                  </a:lnTo>
                  <a:lnTo>
                    <a:pt x="92" y="552"/>
                  </a:lnTo>
                  <a:lnTo>
                    <a:pt x="92" y="550"/>
                  </a:lnTo>
                  <a:lnTo>
                    <a:pt x="90" y="550"/>
                  </a:lnTo>
                  <a:lnTo>
                    <a:pt x="89" y="548"/>
                  </a:lnTo>
                  <a:lnTo>
                    <a:pt x="89" y="548"/>
                  </a:lnTo>
                  <a:lnTo>
                    <a:pt x="90" y="550"/>
                  </a:lnTo>
                  <a:lnTo>
                    <a:pt x="90" y="552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5"/>
                  </a:lnTo>
                  <a:lnTo>
                    <a:pt x="84" y="555"/>
                  </a:lnTo>
                  <a:lnTo>
                    <a:pt x="82" y="556"/>
                  </a:lnTo>
                  <a:lnTo>
                    <a:pt x="81" y="556"/>
                  </a:lnTo>
                  <a:lnTo>
                    <a:pt x="81" y="556"/>
                  </a:lnTo>
                  <a:lnTo>
                    <a:pt x="79" y="558"/>
                  </a:lnTo>
                  <a:lnTo>
                    <a:pt x="79" y="558"/>
                  </a:lnTo>
                  <a:lnTo>
                    <a:pt x="78" y="558"/>
                  </a:lnTo>
                  <a:lnTo>
                    <a:pt x="78" y="558"/>
                  </a:lnTo>
                  <a:lnTo>
                    <a:pt x="78" y="559"/>
                  </a:lnTo>
                  <a:lnTo>
                    <a:pt x="78" y="563"/>
                  </a:lnTo>
                  <a:lnTo>
                    <a:pt x="76" y="564"/>
                  </a:lnTo>
                  <a:lnTo>
                    <a:pt x="76" y="567"/>
                  </a:lnTo>
                  <a:lnTo>
                    <a:pt x="76" y="570"/>
                  </a:lnTo>
                  <a:lnTo>
                    <a:pt x="73" y="570"/>
                  </a:lnTo>
                  <a:lnTo>
                    <a:pt x="75" y="570"/>
                  </a:lnTo>
                  <a:lnTo>
                    <a:pt x="76" y="570"/>
                  </a:lnTo>
                  <a:lnTo>
                    <a:pt x="75" y="572"/>
                  </a:lnTo>
                  <a:lnTo>
                    <a:pt x="73" y="574"/>
                  </a:lnTo>
                  <a:lnTo>
                    <a:pt x="73" y="575"/>
                  </a:lnTo>
                  <a:lnTo>
                    <a:pt x="71" y="578"/>
                  </a:lnTo>
                  <a:lnTo>
                    <a:pt x="71" y="580"/>
                  </a:lnTo>
                  <a:lnTo>
                    <a:pt x="70" y="583"/>
                  </a:lnTo>
                  <a:lnTo>
                    <a:pt x="70" y="585"/>
                  </a:lnTo>
                  <a:lnTo>
                    <a:pt x="70" y="585"/>
                  </a:lnTo>
                  <a:lnTo>
                    <a:pt x="71" y="586"/>
                  </a:lnTo>
                  <a:lnTo>
                    <a:pt x="71" y="586"/>
                  </a:lnTo>
                  <a:lnTo>
                    <a:pt x="70" y="586"/>
                  </a:lnTo>
                  <a:lnTo>
                    <a:pt x="70" y="588"/>
                  </a:lnTo>
                  <a:lnTo>
                    <a:pt x="68" y="588"/>
                  </a:lnTo>
                  <a:lnTo>
                    <a:pt x="65" y="588"/>
                  </a:lnTo>
                  <a:lnTo>
                    <a:pt x="64" y="589"/>
                  </a:lnTo>
                  <a:lnTo>
                    <a:pt x="64" y="591"/>
                  </a:lnTo>
                  <a:lnTo>
                    <a:pt x="62" y="593"/>
                  </a:lnTo>
                  <a:lnTo>
                    <a:pt x="59" y="596"/>
                  </a:lnTo>
                  <a:lnTo>
                    <a:pt x="56" y="597"/>
                  </a:lnTo>
                  <a:lnTo>
                    <a:pt x="56" y="599"/>
                  </a:lnTo>
                  <a:lnTo>
                    <a:pt x="54" y="599"/>
                  </a:lnTo>
                  <a:lnTo>
                    <a:pt x="49" y="600"/>
                  </a:lnTo>
                  <a:lnTo>
                    <a:pt x="46" y="600"/>
                  </a:lnTo>
                  <a:lnTo>
                    <a:pt x="45" y="600"/>
                  </a:lnTo>
                  <a:lnTo>
                    <a:pt x="43" y="600"/>
                  </a:lnTo>
                  <a:lnTo>
                    <a:pt x="41" y="599"/>
                  </a:lnTo>
                  <a:lnTo>
                    <a:pt x="40" y="600"/>
                  </a:lnTo>
                  <a:lnTo>
                    <a:pt x="38" y="600"/>
                  </a:lnTo>
                  <a:lnTo>
                    <a:pt x="37" y="600"/>
                  </a:lnTo>
                  <a:lnTo>
                    <a:pt x="35" y="600"/>
                  </a:lnTo>
                  <a:lnTo>
                    <a:pt x="35" y="600"/>
                  </a:lnTo>
                  <a:lnTo>
                    <a:pt x="35" y="599"/>
                  </a:lnTo>
                  <a:lnTo>
                    <a:pt x="35" y="599"/>
                  </a:lnTo>
                  <a:lnTo>
                    <a:pt x="35" y="597"/>
                  </a:lnTo>
                  <a:lnTo>
                    <a:pt x="34" y="597"/>
                  </a:lnTo>
                  <a:lnTo>
                    <a:pt x="34" y="596"/>
                  </a:lnTo>
                  <a:lnTo>
                    <a:pt x="34" y="596"/>
                  </a:lnTo>
                  <a:lnTo>
                    <a:pt x="32" y="596"/>
                  </a:lnTo>
                  <a:lnTo>
                    <a:pt x="29" y="596"/>
                  </a:lnTo>
                  <a:lnTo>
                    <a:pt x="29" y="596"/>
                  </a:lnTo>
                  <a:lnTo>
                    <a:pt x="26" y="594"/>
                  </a:lnTo>
                  <a:lnTo>
                    <a:pt x="26" y="593"/>
                  </a:lnTo>
                  <a:lnTo>
                    <a:pt x="24" y="593"/>
                  </a:lnTo>
                  <a:lnTo>
                    <a:pt x="23" y="593"/>
                  </a:lnTo>
                  <a:lnTo>
                    <a:pt x="23" y="594"/>
                  </a:lnTo>
                  <a:lnTo>
                    <a:pt x="21" y="594"/>
                  </a:lnTo>
                  <a:lnTo>
                    <a:pt x="18" y="594"/>
                  </a:lnTo>
                  <a:lnTo>
                    <a:pt x="13" y="594"/>
                  </a:lnTo>
                  <a:lnTo>
                    <a:pt x="11" y="593"/>
                  </a:lnTo>
                  <a:lnTo>
                    <a:pt x="11" y="591"/>
                  </a:lnTo>
                  <a:lnTo>
                    <a:pt x="15" y="588"/>
                  </a:lnTo>
                  <a:lnTo>
                    <a:pt x="13" y="589"/>
                  </a:lnTo>
                  <a:lnTo>
                    <a:pt x="11" y="591"/>
                  </a:lnTo>
                  <a:lnTo>
                    <a:pt x="11" y="589"/>
                  </a:lnTo>
                  <a:lnTo>
                    <a:pt x="11" y="589"/>
                  </a:lnTo>
                  <a:lnTo>
                    <a:pt x="11" y="588"/>
                  </a:lnTo>
                  <a:lnTo>
                    <a:pt x="11" y="588"/>
                  </a:lnTo>
                  <a:lnTo>
                    <a:pt x="10" y="588"/>
                  </a:lnTo>
                  <a:lnTo>
                    <a:pt x="8" y="589"/>
                  </a:lnTo>
                  <a:lnTo>
                    <a:pt x="8" y="588"/>
                  </a:lnTo>
                  <a:lnTo>
                    <a:pt x="8" y="586"/>
                  </a:lnTo>
                  <a:lnTo>
                    <a:pt x="8" y="586"/>
                  </a:lnTo>
                  <a:lnTo>
                    <a:pt x="13" y="585"/>
                  </a:lnTo>
                  <a:lnTo>
                    <a:pt x="15" y="585"/>
                  </a:lnTo>
                  <a:lnTo>
                    <a:pt x="16" y="585"/>
                  </a:lnTo>
                  <a:lnTo>
                    <a:pt x="13" y="585"/>
                  </a:lnTo>
                  <a:lnTo>
                    <a:pt x="13" y="583"/>
                  </a:lnTo>
                  <a:lnTo>
                    <a:pt x="13" y="581"/>
                  </a:lnTo>
                  <a:lnTo>
                    <a:pt x="16" y="581"/>
                  </a:lnTo>
                  <a:lnTo>
                    <a:pt x="15" y="581"/>
                  </a:lnTo>
                  <a:lnTo>
                    <a:pt x="11" y="581"/>
                  </a:lnTo>
                  <a:lnTo>
                    <a:pt x="11" y="580"/>
                  </a:lnTo>
                  <a:lnTo>
                    <a:pt x="13" y="578"/>
                  </a:lnTo>
                  <a:lnTo>
                    <a:pt x="15" y="578"/>
                  </a:lnTo>
                  <a:lnTo>
                    <a:pt x="15" y="578"/>
                  </a:lnTo>
                  <a:lnTo>
                    <a:pt x="15" y="577"/>
                  </a:lnTo>
                  <a:lnTo>
                    <a:pt x="15" y="577"/>
                  </a:lnTo>
                  <a:lnTo>
                    <a:pt x="16" y="578"/>
                  </a:lnTo>
                  <a:lnTo>
                    <a:pt x="18" y="578"/>
                  </a:lnTo>
                  <a:lnTo>
                    <a:pt x="18" y="578"/>
                  </a:lnTo>
                  <a:lnTo>
                    <a:pt x="18" y="577"/>
                  </a:lnTo>
                  <a:lnTo>
                    <a:pt x="18" y="577"/>
                  </a:lnTo>
                  <a:lnTo>
                    <a:pt x="19" y="577"/>
                  </a:lnTo>
                  <a:lnTo>
                    <a:pt x="19" y="577"/>
                  </a:lnTo>
                  <a:lnTo>
                    <a:pt x="18" y="577"/>
                  </a:lnTo>
                  <a:lnTo>
                    <a:pt x="16" y="575"/>
                  </a:lnTo>
                  <a:lnTo>
                    <a:pt x="16" y="575"/>
                  </a:lnTo>
                  <a:lnTo>
                    <a:pt x="16" y="574"/>
                  </a:lnTo>
                  <a:lnTo>
                    <a:pt x="18" y="572"/>
                  </a:lnTo>
                  <a:lnTo>
                    <a:pt x="19" y="574"/>
                  </a:lnTo>
                  <a:lnTo>
                    <a:pt x="19" y="574"/>
                  </a:lnTo>
                  <a:lnTo>
                    <a:pt x="19" y="572"/>
                  </a:lnTo>
                  <a:lnTo>
                    <a:pt x="18" y="572"/>
                  </a:lnTo>
                  <a:lnTo>
                    <a:pt x="19" y="570"/>
                  </a:lnTo>
                  <a:lnTo>
                    <a:pt x="23" y="569"/>
                  </a:lnTo>
                  <a:lnTo>
                    <a:pt x="23" y="570"/>
                  </a:lnTo>
                  <a:lnTo>
                    <a:pt x="23" y="570"/>
                  </a:lnTo>
                  <a:lnTo>
                    <a:pt x="23" y="569"/>
                  </a:lnTo>
                  <a:lnTo>
                    <a:pt x="23" y="569"/>
                  </a:lnTo>
                  <a:lnTo>
                    <a:pt x="23" y="567"/>
                  </a:lnTo>
                  <a:lnTo>
                    <a:pt x="23" y="567"/>
                  </a:lnTo>
                  <a:lnTo>
                    <a:pt x="24" y="567"/>
                  </a:lnTo>
                  <a:lnTo>
                    <a:pt x="26" y="566"/>
                  </a:lnTo>
                  <a:lnTo>
                    <a:pt x="27" y="564"/>
                  </a:lnTo>
                  <a:lnTo>
                    <a:pt x="29" y="564"/>
                  </a:lnTo>
                  <a:lnTo>
                    <a:pt x="29" y="566"/>
                  </a:lnTo>
                  <a:lnTo>
                    <a:pt x="29" y="564"/>
                  </a:lnTo>
                  <a:lnTo>
                    <a:pt x="29" y="564"/>
                  </a:lnTo>
                  <a:lnTo>
                    <a:pt x="29" y="563"/>
                  </a:lnTo>
                  <a:lnTo>
                    <a:pt x="30" y="559"/>
                  </a:lnTo>
                  <a:lnTo>
                    <a:pt x="34" y="558"/>
                  </a:lnTo>
                  <a:lnTo>
                    <a:pt x="35" y="555"/>
                  </a:lnTo>
                  <a:lnTo>
                    <a:pt x="37" y="555"/>
                  </a:lnTo>
                  <a:lnTo>
                    <a:pt x="40" y="553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45" y="552"/>
                  </a:lnTo>
                  <a:lnTo>
                    <a:pt x="46" y="552"/>
                  </a:lnTo>
                  <a:lnTo>
                    <a:pt x="46" y="552"/>
                  </a:lnTo>
                  <a:lnTo>
                    <a:pt x="48" y="552"/>
                  </a:lnTo>
                  <a:lnTo>
                    <a:pt x="46" y="550"/>
                  </a:lnTo>
                  <a:lnTo>
                    <a:pt x="48" y="550"/>
                  </a:lnTo>
                  <a:lnTo>
                    <a:pt x="49" y="548"/>
                  </a:lnTo>
                  <a:lnTo>
                    <a:pt x="52" y="547"/>
                  </a:lnTo>
                  <a:lnTo>
                    <a:pt x="54" y="547"/>
                  </a:lnTo>
                  <a:lnTo>
                    <a:pt x="56" y="545"/>
                  </a:lnTo>
                  <a:lnTo>
                    <a:pt x="57" y="545"/>
                  </a:lnTo>
                  <a:lnTo>
                    <a:pt x="57" y="545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9" y="542"/>
                  </a:lnTo>
                  <a:lnTo>
                    <a:pt x="60" y="541"/>
                  </a:lnTo>
                  <a:lnTo>
                    <a:pt x="62" y="541"/>
                  </a:lnTo>
                  <a:lnTo>
                    <a:pt x="62" y="541"/>
                  </a:lnTo>
                  <a:lnTo>
                    <a:pt x="62" y="539"/>
                  </a:lnTo>
                  <a:lnTo>
                    <a:pt x="64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4" y="537"/>
                  </a:lnTo>
                  <a:lnTo>
                    <a:pt x="65" y="537"/>
                  </a:lnTo>
                  <a:lnTo>
                    <a:pt x="65" y="537"/>
                  </a:lnTo>
                  <a:lnTo>
                    <a:pt x="67" y="537"/>
                  </a:lnTo>
                  <a:lnTo>
                    <a:pt x="68" y="537"/>
                  </a:lnTo>
                  <a:lnTo>
                    <a:pt x="67" y="537"/>
                  </a:lnTo>
                  <a:lnTo>
                    <a:pt x="67" y="536"/>
                  </a:lnTo>
                  <a:lnTo>
                    <a:pt x="68" y="536"/>
                  </a:lnTo>
                  <a:lnTo>
                    <a:pt x="68" y="536"/>
                  </a:lnTo>
                  <a:lnTo>
                    <a:pt x="70" y="537"/>
                  </a:lnTo>
                  <a:lnTo>
                    <a:pt x="70" y="536"/>
                  </a:lnTo>
                  <a:lnTo>
                    <a:pt x="70" y="534"/>
                  </a:lnTo>
                  <a:lnTo>
                    <a:pt x="71" y="534"/>
                  </a:lnTo>
                  <a:lnTo>
                    <a:pt x="73" y="531"/>
                  </a:lnTo>
                  <a:lnTo>
                    <a:pt x="75" y="533"/>
                  </a:lnTo>
                  <a:lnTo>
                    <a:pt x="75" y="533"/>
                  </a:lnTo>
                  <a:lnTo>
                    <a:pt x="75" y="534"/>
                  </a:lnTo>
                  <a:lnTo>
                    <a:pt x="75" y="534"/>
                  </a:lnTo>
                  <a:lnTo>
                    <a:pt x="75" y="533"/>
                  </a:lnTo>
                  <a:lnTo>
                    <a:pt x="75" y="531"/>
                  </a:lnTo>
                  <a:lnTo>
                    <a:pt x="76" y="528"/>
                  </a:lnTo>
                  <a:lnTo>
                    <a:pt x="76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5"/>
                  </a:lnTo>
                  <a:lnTo>
                    <a:pt x="78" y="522"/>
                  </a:lnTo>
                  <a:lnTo>
                    <a:pt x="79" y="520"/>
                  </a:lnTo>
                  <a:lnTo>
                    <a:pt x="79" y="518"/>
                  </a:lnTo>
                  <a:lnTo>
                    <a:pt x="81" y="515"/>
                  </a:lnTo>
                  <a:lnTo>
                    <a:pt x="81" y="515"/>
                  </a:lnTo>
                  <a:lnTo>
                    <a:pt x="84" y="514"/>
                  </a:lnTo>
                  <a:lnTo>
                    <a:pt x="84" y="514"/>
                  </a:lnTo>
                  <a:lnTo>
                    <a:pt x="86" y="512"/>
                  </a:lnTo>
                  <a:lnTo>
                    <a:pt x="87" y="511"/>
                  </a:lnTo>
                  <a:lnTo>
                    <a:pt x="89" y="509"/>
                  </a:lnTo>
                  <a:lnTo>
                    <a:pt x="89" y="504"/>
                  </a:lnTo>
                  <a:lnTo>
                    <a:pt x="90" y="501"/>
                  </a:lnTo>
                  <a:lnTo>
                    <a:pt x="92" y="498"/>
                  </a:lnTo>
                  <a:lnTo>
                    <a:pt x="95" y="495"/>
                  </a:lnTo>
                  <a:lnTo>
                    <a:pt x="98" y="493"/>
                  </a:lnTo>
                  <a:lnTo>
                    <a:pt x="98" y="493"/>
                  </a:lnTo>
                  <a:lnTo>
                    <a:pt x="100" y="493"/>
                  </a:lnTo>
                  <a:close/>
                  <a:moveTo>
                    <a:pt x="138" y="419"/>
                  </a:moveTo>
                  <a:lnTo>
                    <a:pt x="138" y="419"/>
                  </a:lnTo>
                  <a:lnTo>
                    <a:pt x="139" y="421"/>
                  </a:lnTo>
                  <a:lnTo>
                    <a:pt x="139" y="422"/>
                  </a:lnTo>
                  <a:lnTo>
                    <a:pt x="139" y="424"/>
                  </a:lnTo>
                  <a:lnTo>
                    <a:pt x="138" y="422"/>
                  </a:lnTo>
                  <a:lnTo>
                    <a:pt x="138" y="422"/>
                  </a:lnTo>
                  <a:lnTo>
                    <a:pt x="136" y="421"/>
                  </a:lnTo>
                  <a:lnTo>
                    <a:pt x="136" y="421"/>
                  </a:lnTo>
                  <a:lnTo>
                    <a:pt x="136" y="419"/>
                  </a:lnTo>
                  <a:lnTo>
                    <a:pt x="138" y="419"/>
                  </a:lnTo>
                  <a:lnTo>
                    <a:pt x="138" y="419"/>
                  </a:lnTo>
                  <a:lnTo>
                    <a:pt x="138" y="419"/>
                  </a:lnTo>
                  <a:close/>
                  <a:moveTo>
                    <a:pt x="103" y="392"/>
                  </a:moveTo>
                  <a:lnTo>
                    <a:pt x="101" y="394"/>
                  </a:lnTo>
                  <a:lnTo>
                    <a:pt x="103" y="394"/>
                  </a:lnTo>
                  <a:lnTo>
                    <a:pt x="103" y="396"/>
                  </a:lnTo>
                  <a:lnTo>
                    <a:pt x="105" y="399"/>
                  </a:lnTo>
                  <a:lnTo>
                    <a:pt x="105" y="399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8" y="400"/>
                  </a:lnTo>
                  <a:lnTo>
                    <a:pt x="108" y="400"/>
                  </a:lnTo>
                  <a:lnTo>
                    <a:pt x="109" y="399"/>
                  </a:lnTo>
                  <a:lnTo>
                    <a:pt x="109" y="400"/>
                  </a:lnTo>
                  <a:lnTo>
                    <a:pt x="109" y="400"/>
                  </a:lnTo>
                  <a:lnTo>
                    <a:pt x="112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6" y="402"/>
                  </a:lnTo>
                  <a:lnTo>
                    <a:pt x="116" y="402"/>
                  </a:lnTo>
                  <a:lnTo>
                    <a:pt x="119" y="403"/>
                  </a:lnTo>
                  <a:lnTo>
                    <a:pt x="119" y="403"/>
                  </a:lnTo>
                  <a:lnTo>
                    <a:pt x="119" y="405"/>
                  </a:lnTo>
                  <a:lnTo>
                    <a:pt x="119" y="405"/>
                  </a:lnTo>
                  <a:lnTo>
                    <a:pt x="119" y="407"/>
                  </a:lnTo>
                  <a:lnTo>
                    <a:pt x="120" y="407"/>
                  </a:lnTo>
                  <a:lnTo>
                    <a:pt x="122" y="405"/>
                  </a:lnTo>
                  <a:lnTo>
                    <a:pt x="122" y="405"/>
                  </a:lnTo>
                  <a:lnTo>
                    <a:pt x="122" y="407"/>
                  </a:lnTo>
                  <a:lnTo>
                    <a:pt x="123" y="407"/>
                  </a:lnTo>
                  <a:lnTo>
                    <a:pt x="122" y="407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5" y="411"/>
                  </a:lnTo>
                  <a:lnTo>
                    <a:pt x="125" y="411"/>
                  </a:lnTo>
                  <a:lnTo>
                    <a:pt x="125" y="413"/>
                  </a:lnTo>
                  <a:lnTo>
                    <a:pt x="125" y="414"/>
                  </a:lnTo>
                  <a:lnTo>
                    <a:pt x="125" y="414"/>
                  </a:lnTo>
                  <a:lnTo>
                    <a:pt x="123" y="414"/>
                  </a:lnTo>
                  <a:lnTo>
                    <a:pt x="123" y="414"/>
                  </a:lnTo>
                  <a:lnTo>
                    <a:pt x="123" y="416"/>
                  </a:lnTo>
                  <a:lnTo>
                    <a:pt x="125" y="418"/>
                  </a:lnTo>
                  <a:lnTo>
                    <a:pt x="127" y="419"/>
                  </a:lnTo>
                  <a:lnTo>
                    <a:pt x="128" y="422"/>
                  </a:lnTo>
                  <a:lnTo>
                    <a:pt x="128" y="424"/>
                  </a:lnTo>
                  <a:lnTo>
                    <a:pt x="128" y="426"/>
                  </a:lnTo>
                  <a:lnTo>
                    <a:pt x="128" y="426"/>
                  </a:lnTo>
                  <a:lnTo>
                    <a:pt x="128" y="427"/>
                  </a:lnTo>
                  <a:lnTo>
                    <a:pt x="128" y="429"/>
                  </a:lnTo>
                  <a:lnTo>
                    <a:pt x="128" y="430"/>
                  </a:lnTo>
                  <a:lnTo>
                    <a:pt x="128" y="430"/>
                  </a:lnTo>
                  <a:lnTo>
                    <a:pt x="128" y="432"/>
                  </a:lnTo>
                  <a:lnTo>
                    <a:pt x="128" y="432"/>
                  </a:lnTo>
                  <a:lnTo>
                    <a:pt x="130" y="432"/>
                  </a:lnTo>
                  <a:lnTo>
                    <a:pt x="130" y="433"/>
                  </a:lnTo>
                  <a:lnTo>
                    <a:pt x="130" y="432"/>
                  </a:lnTo>
                  <a:lnTo>
                    <a:pt x="131" y="432"/>
                  </a:lnTo>
                  <a:lnTo>
                    <a:pt x="133" y="433"/>
                  </a:lnTo>
                  <a:lnTo>
                    <a:pt x="134" y="433"/>
                  </a:lnTo>
                  <a:lnTo>
                    <a:pt x="136" y="433"/>
                  </a:lnTo>
                  <a:lnTo>
                    <a:pt x="136" y="435"/>
                  </a:lnTo>
                  <a:lnTo>
                    <a:pt x="136" y="437"/>
                  </a:lnTo>
                  <a:lnTo>
                    <a:pt x="138" y="438"/>
                  </a:lnTo>
                  <a:lnTo>
                    <a:pt x="138" y="438"/>
                  </a:lnTo>
                  <a:lnTo>
                    <a:pt x="139" y="438"/>
                  </a:lnTo>
                  <a:lnTo>
                    <a:pt x="139" y="437"/>
                  </a:lnTo>
                  <a:lnTo>
                    <a:pt x="139" y="435"/>
                  </a:lnTo>
                  <a:lnTo>
                    <a:pt x="139" y="432"/>
                  </a:lnTo>
                  <a:lnTo>
                    <a:pt x="139" y="430"/>
                  </a:lnTo>
                  <a:lnTo>
                    <a:pt x="139" y="430"/>
                  </a:lnTo>
                  <a:lnTo>
                    <a:pt x="139" y="429"/>
                  </a:lnTo>
                  <a:lnTo>
                    <a:pt x="138" y="429"/>
                  </a:lnTo>
                  <a:lnTo>
                    <a:pt x="138" y="427"/>
                  </a:lnTo>
                  <a:lnTo>
                    <a:pt x="138" y="427"/>
                  </a:lnTo>
                  <a:lnTo>
                    <a:pt x="138" y="426"/>
                  </a:lnTo>
                  <a:lnTo>
                    <a:pt x="138" y="426"/>
                  </a:lnTo>
                  <a:lnTo>
                    <a:pt x="139" y="426"/>
                  </a:lnTo>
                  <a:lnTo>
                    <a:pt x="139" y="427"/>
                  </a:lnTo>
                  <a:lnTo>
                    <a:pt x="141" y="430"/>
                  </a:lnTo>
                  <a:lnTo>
                    <a:pt x="142" y="430"/>
                  </a:lnTo>
                  <a:lnTo>
                    <a:pt x="142" y="430"/>
                  </a:lnTo>
                  <a:lnTo>
                    <a:pt x="144" y="432"/>
                  </a:lnTo>
                  <a:lnTo>
                    <a:pt x="144" y="433"/>
                  </a:lnTo>
                  <a:lnTo>
                    <a:pt x="146" y="438"/>
                  </a:lnTo>
                  <a:lnTo>
                    <a:pt x="146" y="441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9" y="446"/>
                  </a:lnTo>
                  <a:lnTo>
                    <a:pt x="150" y="444"/>
                  </a:lnTo>
                  <a:lnTo>
                    <a:pt x="150" y="446"/>
                  </a:lnTo>
                  <a:lnTo>
                    <a:pt x="155" y="448"/>
                  </a:lnTo>
                  <a:lnTo>
                    <a:pt x="157" y="449"/>
                  </a:lnTo>
                  <a:lnTo>
                    <a:pt x="163" y="451"/>
                  </a:lnTo>
                  <a:lnTo>
                    <a:pt x="164" y="451"/>
                  </a:lnTo>
                  <a:lnTo>
                    <a:pt x="166" y="451"/>
                  </a:lnTo>
                  <a:lnTo>
                    <a:pt x="168" y="451"/>
                  </a:lnTo>
                  <a:lnTo>
                    <a:pt x="169" y="449"/>
                  </a:lnTo>
                  <a:lnTo>
                    <a:pt x="169" y="448"/>
                  </a:lnTo>
                  <a:lnTo>
                    <a:pt x="171" y="446"/>
                  </a:lnTo>
                  <a:lnTo>
                    <a:pt x="172" y="444"/>
                  </a:lnTo>
                  <a:lnTo>
                    <a:pt x="174" y="444"/>
                  </a:lnTo>
                  <a:lnTo>
                    <a:pt x="174" y="444"/>
                  </a:lnTo>
                  <a:lnTo>
                    <a:pt x="175" y="443"/>
                  </a:lnTo>
                  <a:lnTo>
                    <a:pt x="179" y="443"/>
                  </a:lnTo>
                  <a:lnTo>
                    <a:pt x="180" y="444"/>
                  </a:lnTo>
                  <a:lnTo>
                    <a:pt x="182" y="444"/>
                  </a:lnTo>
                  <a:lnTo>
                    <a:pt x="183" y="446"/>
                  </a:lnTo>
                  <a:lnTo>
                    <a:pt x="182" y="446"/>
                  </a:lnTo>
                  <a:lnTo>
                    <a:pt x="182" y="449"/>
                  </a:lnTo>
                  <a:lnTo>
                    <a:pt x="180" y="451"/>
                  </a:lnTo>
                  <a:lnTo>
                    <a:pt x="180" y="454"/>
                  </a:lnTo>
                  <a:lnTo>
                    <a:pt x="180" y="459"/>
                  </a:lnTo>
                  <a:lnTo>
                    <a:pt x="179" y="460"/>
                  </a:lnTo>
                  <a:lnTo>
                    <a:pt x="177" y="462"/>
                  </a:lnTo>
                  <a:lnTo>
                    <a:pt x="175" y="462"/>
                  </a:lnTo>
                  <a:lnTo>
                    <a:pt x="174" y="463"/>
                  </a:lnTo>
                  <a:lnTo>
                    <a:pt x="174" y="465"/>
                  </a:lnTo>
                  <a:lnTo>
                    <a:pt x="174" y="468"/>
                  </a:lnTo>
                  <a:lnTo>
                    <a:pt x="174" y="468"/>
                  </a:lnTo>
                  <a:lnTo>
                    <a:pt x="174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2" y="471"/>
                  </a:lnTo>
                  <a:lnTo>
                    <a:pt x="172" y="470"/>
                  </a:lnTo>
                  <a:lnTo>
                    <a:pt x="172" y="470"/>
                  </a:lnTo>
                  <a:lnTo>
                    <a:pt x="169" y="470"/>
                  </a:lnTo>
                  <a:lnTo>
                    <a:pt x="168" y="468"/>
                  </a:lnTo>
                  <a:lnTo>
                    <a:pt x="166" y="470"/>
                  </a:lnTo>
                  <a:lnTo>
                    <a:pt x="164" y="470"/>
                  </a:lnTo>
                  <a:lnTo>
                    <a:pt x="163" y="471"/>
                  </a:lnTo>
                  <a:lnTo>
                    <a:pt x="161" y="471"/>
                  </a:lnTo>
                  <a:lnTo>
                    <a:pt x="161" y="473"/>
                  </a:lnTo>
                  <a:lnTo>
                    <a:pt x="160" y="474"/>
                  </a:lnTo>
                  <a:lnTo>
                    <a:pt x="160" y="476"/>
                  </a:lnTo>
                  <a:lnTo>
                    <a:pt x="160" y="478"/>
                  </a:lnTo>
                  <a:lnTo>
                    <a:pt x="160" y="478"/>
                  </a:lnTo>
                  <a:lnTo>
                    <a:pt x="161" y="479"/>
                  </a:lnTo>
                  <a:lnTo>
                    <a:pt x="160" y="482"/>
                  </a:lnTo>
                  <a:lnTo>
                    <a:pt x="158" y="487"/>
                  </a:lnTo>
                  <a:lnTo>
                    <a:pt x="157" y="489"/>
                  </a:lnTo>
                  <a:lnTo>
                    <a:pt x="157" y="490"/>
                  </a:lnTo>
                  <a:lnTo>
                    <a:pt x="155" y="492"/>
                  </a:lnTo>
                  <a:lnTo>
                    <a:pt x="153" y="495"/>
                  </a:lnTo>
                  <a:lnTo>
                    <a:pt x="152" y="496"/>
                  </a:lnTo>
                  <a:lnTo>
                    <a:pt x="150" y="498"/>
                  </a:lnTo>
                  <a:lnTo>
                    <a:pt x="150" y="500"/>
                  </a:lnTo>
                  <a:lnTo>
                    <a:pt x="147" y="503"/>
                  </a:lnTo>
                  <a:lnTo>
                    <a:pt x="147" y="504"/>
                  </a:lnTo>
                  <a:lnTo>
                    <a:pt x="146" y="506"/>
                  </a:lnTo>
                  <a:lnTo>
                    <a:pt x="144" y="507"/>
                  </a:lnTo>
                  <a:lnTo>
                    <a:pt x="141" y="509"/>
                  </a:lnTo>
                  <a:lnTo>
                    <a:pt x="138" y="511"/>
                  </a:lnTo>
                  <a:lnTo>
                    <a:pt x="138" y="512"/>
                  </a:lnTo>
                  <a:lnTo>
                    <a:pt x="136" y="512"/>
                  </a:lnTo>
                  <a:lnTo>
                    <a:pt x="134" y="512"/>
                  </a:lnTo>
                  <a:lnTo>
                    <a:pt x="134" y="511"/>
                  </a:lnTo>
                  <a:lnTo>
                    <a:pt x="134" y="509"/>
                  </a:lnTo>
                  <a:lnTo>
                    <a:pt x="134" y="509"/>
                  </a:lnTo>
                  <a:lnTo>
                    <a:pt x="133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28" y="506"/>
                  </a:lnTo>
                  <a:lnTo>
                    <a:pt x="130" y="506"/>
                  </a:lnTo>
                  <a:lnTo>
                    <a:pt x="128" y="507"/>
                  </a:lnTo>
                  <a:lnTo>
                    <a:pt x="127" y="507"/>
                  </a:lnTo>
                  <a:lnTo>
                    <a:pt x="127" y="507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30" y="503"/>
                  </a:lnTo>
                  <a:lnTo>
                    <a:pt x="131" y="500"/>
                  </a:lnTo>
                  <a:lnTo>
                    <a:pt x="134" y="495"/>
                  </a:lnTo>
                  <a:lnTo>
                    <a:pt x="134" y="493"/>
                  </a:lnTo>
                  <a:lnTo>
                    <a:pt x="134" y="490"/>
                  </a:lnTo>
                  <a:lnTo>
                    <a:pt x="134" y="489"/>
                  </a:lnTo>
                  <a:lnTo>
                    <a:pt x="134" y="487"/>
                  </a:lnTo>
                  <a:lnTo>
                    <a:pt x="131" y="484"/>
                  </a:lnTo>
                  <a:lnTo>
                    <a:pt x="128" y="482"/>
                  </a:lnTo>
                  <a:lnTo>
                    <a:pt x="127" y="482"/>
                  </a:lnTo>
                  <a:lnTo>
                    <a:pt x="125" y="481"/>
                  </a:lnTo>
                  <a:lnTo>
                    <a:pt x="123" y="481"/>
                  </a:lnTo>
                  <a:lnTo>
                    <a:pt x="122" y="479"/>
                  </a:lnTo>
                  <a:lnTo>
                    <a:pt x="119" y="478"/>
                  </a:lnTo>
                  <a:lnTo>
                    <a:pt x="116" y="476"/>
                  </a:lnTo>
                  <a:lnTo>
                    <a:pt x="114" y="474"/>
                  </a:lnTo>
                  <a:lnTo>
                    <a:pt x="114" y="474"/>
                  </a:lnTo>
                  <a:lnTo>
                    <a:pt x="114" y="473"/>
                  </a:lnTo>
                  <a:lnTo>
                    <a:pt x="114" y="473"/>
                  </a:lnTo>
                  <a:lnTo>
                    <a:pt x="114" y="471"/>
                  </a:lnTo>
                  <a:lnTo>
                    <a:pt x="114" y="471"/>
                  </a:lnTo>
                  <a:lnTo>
                    <a:pt x="116" y="470"/>
                  </a:lnTo>
                  <a:lnTo>
                    <a:pt x="119" y="468"/>
                  </a:lnTo>
                  <a:lnTo>
                    <a:pt x="122" y="466"/>
                  </a:lnTo>
                  <a:lnTo>
                    <a:pt x="122" y="466"/>
                  </a:lnTo>
                  <a:lnTo>
                    <a:pt x="123" y="466"/>
                  </a:lnTo>
                  <a:lnTo>
                    <a:pt x="123" y="466"/>
                  </a:lnTo>
                  <a:lnTo>
                    <a:pt x="125" y="465"/>
                  </a:lnTo>
                  <a:lnTo>
                    <a:pt x="125" y="463"/>
                  </a:lnTo>
                  <a:lnTo>
                    <a:pt x="127" y="460"/>
                  </a:lnTo>
                  <a:lnTo>
                    <a:pt x="127" y="459"/>
                  </a:lnTo>
                  <a:lnTo>
                    <a:pt x="128" y="454"/>
                  </a:lnTo>
                  <a:lnTo>
                    <a:pt x="128" y="452"/>
                  </a:lnTo>
                  <a:lnTo>
                    <a:pt x="130" y="451"/>
                  </a:lnTo>
                  <a:lnTo>
                    <a:pt x="128" y="449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6"/>
                  </a:lnTo>
                  <a:lnTo>
                    <a:pt x="128" y="443"/>
                  </a:lnTo>
                  <a:lnTo>
                    <a:pt x="128" y="441"/>
                  </a:lnTo>
                  <a:lnTo>
                    <a:pt x="128" y="441"/>
                  </a:lnTo>
                  <a:lnTo>
                    <a:pt x="128" y="440"/>
                  </a:lnTo>
                  <a:lnTo>
                    <a:pt x="127" y="440"/>
                  </a:lnTo>
                  <a:lnTo>
                    <a:pt x="127" y="438"/>
                  </a:lnTo>
                  <a:lnTo>
                    <a:pt x="125" y="437"/>
                  </a:lnTo>
                  <a:lnTo>
                    <a:pt x="127" y="435"/>
                  </a:lnTo>
                  <a:lnTo>
                    <a:pt x="127" y="435"/>
                  </a:lnTo>
                  <a:lnTo>
                    <a:pt x="128" y="438"/>
                  </a:lnTo>
                  <a:lnTo>
                    <a:pt x="128" y="437"/>
                  </a:lnTo>
                  <a:lnTo>
                    <a:pt x="128" y="437"/>
                  </a:lnTo>
                  <a:lnTo>
                    <a:pt x="130" y="435"/>
                  </a:lnTo>
                  <a:lnTo>
                    <a:pt x="130" y="435"/>
                  </a:lnTo>
                  <a:lnTo>
                    <a:pt x="128" y="433"/>
                  </a:lnTo>
                  <a:lnTo>
                    <a:pt x="128" y="433"/>
                  </a:lnTo>
                  <a:lnTo>
                    <a:pt x="127" y="433"/>
                  </a:lnTo>
                  <a:lnTo>
                    <a:pt x="125" y="433"/>
                  </a:lnTo>
                  <a:lnTo>
                    <a:pt x="125" y="433"/>
                  </a:lnTo>
                  <a:lnTo>
                    <a:pt x="123" y="433"/>
                  </a:lnTo>
                  <a:lnTo>
                    <a:pt x="123" y="432"/>
                  </a:lnTo>
                  <a:lnTo>
                    <a:pt x="123" y="430"/>
                  </a:lnTo>
                  <a:lnTo>
                    <a:pt x="122" y="430"/>
                  </a:lnTo>
                  <a:lnTo>
                    <a:pt x="120" y="426"/>
                  </a:lnTo>
                  <a:lnTo>
                    <a:pt x="120" y="426"/>
                  </a:lnTo>
                  <a:lnTo>
                    <a:pt x="123" y="427"/>
                  </a:lnTo>
                  <a:lnTo>
                    <a:pt x="123" y="427"/>
                  </a:lnTo>
                  <a:lnTo>
                    <a:pt x="123" y="426"/>
                  </a:lnTo>
                  <a:lnTo>
                    <a:pt x="123" y="426"/>
                  </a:lnTo>
                  <a:lnTo>
                    <a:pt x="123" y="424"/>
                  </a:lnTo>
                  <a:lnTo>
                    <a:pt x="122" y="424"/>
                  </a:lnTo>
                  <a:lnTo>
                    <a:pt x="122" y="422"/>
                  </a:lnTo>
                  <a:lnTo>
                    <a:pt x="123" y="422"/>
                  </a:lnTo>
                  <a:lnTo>
                    <a:pt x="123" y="422"/>
                  </a:lnTo>
                  <a:lnTo>
                    <a:pt x="122" y="421"/>
                  </a:lnTo>
                  <a:lnTo>
                    <a:pt x="120" y="421"/>
                  </a:lnTo>
                  <a:lnTo>
                    <a:pt x="120" y="421"/>
                  </a:lnTo>
                  <a:lnTo>
                    <a:pt x="122" y="422"/>
                  </a:lnTo>
                  <a:lnTo>
                    <a:pt x="120" y="422"/>
                  </a:lnTo>
                  <a:lnTo>
                    <a:pt x="117" y="419"/>
                  </a:lnTo>
                  <a:lnTo>
                    <a:pt x="117" y="418"/>
                  </a:lnTo>
                  <a:lnTo>
                    <a:pt x="116" y="416"/>
                  </a:lnTo>
                  <a:lnTo>
                    <a:pt x="116" y="418"/>
                  </a:lnTo>
                  <a:lnTo>
                    <a:pt x="116" y="418"/>
                  </a:lnTo>
                  <a:lnTo>
                    <a:pt x="117" y="421"/>
                  </a:lnTo>
                  <a:lnTo>
                    <a:pt x="119" y="422"/>
                  </a:lnTo>
                  <a:lnTo>
                    <a:pt x="119" y="422"/>
                  </a:lnTo>
                  <a:lnTo>
                    <a:pt x="119" y="424"/>
                  </a:lnTo>
                  <a:lnTo>
                    <a:pt x="119" y="424"/>
                  </a:lnTo>
                  <a:lnTo>
                    <a:pt x="117" y="424"/>
                  </a:lnTo>
                  <a:lnTo>
                    <a:pt x="117" y="422"/>
                  </a:lnTo>
                  <a:lnTo>
                    <a:pt x="116" y="421"/>
                  </a:lnTo>
                  <a:lnTo>
                    <a:pt x="109" y="410"/>
                  </a:lnTo>
                  <a:lnTo>
                    <a:pt x="109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12" y="407"/>
                  </a:lnTo>
                  <a:lnTo>
                    <a:pt x="111" y="407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09" y="408"/>
                  </a:lnTo>
                  <a:lnTo>
                    <a:pt x="108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5" y="405"/>
                  </a:lnTo>
                  <a:lnTo>
                    <a:pt x="106" y="403"/>
                  </a:lnTo>
                  <a:lnTo>
                    <a:pt x="106" y="402"/>
                  </a:lnTo>
                  <a:lnTo>
                    <a:pt x="105" y="400"/>
                  </a:lnTo>
                  <a:lnTo>
                    <a:pt x="103" y="399"/>
                  </a:lnTo>
                  <a:lnTo>
                    <a:pt x="101" y="396"/>
                  </a:lnTo>
                  <a:lnTo>
                    <a:pt x="98" y="392"/>
                  </a:lnTo>
                  <a:lnTo>
                    <a:pt x="101" y="392"/>
                  </a:lnTo>
                  <a:lnTo>
                    <a:pt x="103" y="392"/>
                  </a:lnTo>
                  <a:close/>
                  <a:moveTo>
                    <a:pt x="332" y="11"/>
                  </a:moveTo>
                  <a:lnTo>
                    <a:pt x="332" y="11"/>
                  </a:lnTo>
                  <a:lnTo>
                    <a:pt x="332" y="11"/>
                  </a:lnTo>
                  <a:lnTo>
                    <a:pt x="332" y="13"/>
                  </a:lnTo>
                  <a:lnTo>
                    <a:pt x="332" y="13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close/>
                  <a:moveTo>
                    <a:pt x="313" y="0"/>
                  </a:move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6" name="Freeform 182">
              <a:extLst>
                <a:ext uri="{FF2B5EF4-FFF2-40B4-BE49-F238E27FC236}">
                  <a16:creationId xmlns:a16="http://schemas.microsoft.com/office/drawing/2014/main" id="{AB2EA7EC-8584-4B2A-A708-ADE7E23119BD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4412" y="4895431"/>
              <a:ext cx="380099" cy="352810"/>
            </a:xfrm>
            <a:custGeom>
              <a:avLst/>
              <a:gdLst>
                <a:gd name="T0" fmla="*/ 25 w 195"/>
                <a:gd name="T1" fmla="*/ 0 h 181"/>
                <a:gd name="T2" fmla="*/ 30 w 195"/>
                <a:gd name="T3" fmla="*/ 5 h 181"/>
                <a:gd name="T4" fmla="*/ 33 w 195"/>
                <a:gd name="T5" fmla="*/ 6 h 181"/>
                <a:gd name="T6" fmla="*/ 47 w 195"/>
                <a:gd name="T7" fmla="*/ 6 h 181"/>
                <a:gd name="T8" fmla="*/ 69 w 195"/>
                <a:gd name="T9" fmla="*/ 6 h 181"/>
                <a:gd name="T10" fmla="*/ 88 w 195"/>
                <a:gd name="T11" fmla="*/ 6 h 181"/>
                <a:gd name="T12" fmla="*/ 98 w 195"/>
                <a:gd name="T13" fmla="*/ 6 h 181"/>
                <a:gd name="T14" fmla="*/ 102 w 195"/>
                <a:gd name="T15" fmla="*/ 13 h 181"/>
                <a:gd name="T16" fmla="*/ 110 w 195"/>
                <a:gd name="T17" fmla="*/ 13 h 181"/>
                <a:gd name="T18" fmla="*/ 126 w 195"/>
                <a:gd name="T19" fmla="*/ 14 h 181"/>
                <a:gd name="T20" fmla="*/ 132 w 195"/>
                <a:gd name="T21" fmla="*/ 16 h 181"/>
                <a:gd name="T22" fmla="*/ 140 w 195"/>
                <a:gd name="T23" fmla="*/ 16 h 181"/>
                <a:gd name="T24" fmla="*/ 157 w 195"/>
                <a:gd name="T25" fmla="*/ 13 h 181"/>
                <a:gd name="T26" fmla="*/ 175 w 195"/>
                <a:gd name="T27" fmla="*/ 9 h 181"/>
                <a:gd name="T28" fmla="*/ 189 w 195"/>
                <a:gd name="T29" fmla="*/ 8 h 181"/>
                <a:gd name="T30" fmla="*/ 195 w 195"/>
                <a:gd name="T31" fmla="*/ 13 h 181"/>
                <a:gd name="T32" fmla="*/ 186 w 195"/>
                <a:gd name="T33" fmla="*/ 16 h 181"/>
                <a:gd name="T34" fmla="*/ 181 w 195"/>
                <a:gd name="T35" fmla="*/ 16 h 181"/>
                <a:gd name="T36" fmla="*/ 176 w 195"/>
                <a:gd name="T37" fmla="*/ 19 h 181"/>
                <a:gd name="T38" fmla="*/ 172 w 195"/>
                <a:gd name="T39" fmla="*/ 22 h 181"/>
                <a:gd name="T40" fmla="*/ 167 w 195"/>
                <a:gd name="T41" fmla="*/ 16 h 181"/>
                <a:gd name="T42" fmla="*/ 156 w 195"/>
                <a:gd name="T43" fmla="*/ 17 h 181"/>
                <a:gd name="T44" fmla="*/ 134 w 195"/>
                <a:gd name="T45" fmla="*/ 21 h 181"/>
                <a:gd name="T46" fmla="*/ 134 w 195"/>
                <a:gd name="T47" fmla="*/ 41 h 181"/>
                <a:gd name="T48" fmla="*/ 134 w 195"/>
                <a:gd name="T49" fmla="*/ 66 h 181"/>
                <a:gd name="T50" fmla="*/ 120 w 195"/>
                <a:gd name="T51" fmla="*/ 76 h 181"/>
                <a:gd name="T52" fmla="*/ 120 w 195"/>
                <a:gd name="T53" fmla="*/ 91 h 181"/>
                <a:gd name="T54" fmla="*/ 120 w 195"/>
                <a:gd name="T55" fmla="*/ 109 h 181"/>
                <a:gd name="T56" fmla="*/ 118 w 195"/>
                <a:gd name="T57" fmla="*/ 173 h 181"/>
                <a:gd name="T58" fmla="*/ 112 w 195"/>
                <a:gd name="T59" fmla="*/ 178 h 181"/>
                <a:gd name="T60" fmla="*/ 109 w 195"/>
                <a:gd name="T61" fmla="*/ 181 h 181"/>
                <a:gd name="T62" fmla="*/ 99 w 195"/>
                <a:gd name="T63" fmla="*/ 180 h 181"/>
                <a:gd name="T64" fmla="*/ 88 w 195"/>
                <a:gd name="T65" fmla="*/ 180 h 181"/>
                <a:gd name="T66" fmla="*/ 82 w 195"/>
                <a:gd name="T67" fmla="*/ 176 h 181"/>
                <a:gd name="T68" fmla="*/ 82 w 195"/>
                <a:gd name="T69" fmla="*/ 173 h 181"/>
                <a:gd name="T70" fmla="*/ 80 w 195"/>
                <a:gd name="T71" fmla="*/ 170 h 181"/>
                <a:gd name="T72" fmla="*/ 77 w 195"/>
                <a:gd name="T73" fmla="*/ 167 h 181"/>
                <a:gd name="T74" fmla="*/ 74 w 195"/>
                <a:gd name="T75" fmla="*/ 172 h 181"/>
                <a:gd name="T76" fmla="*/ 72 w 195"/>
                <a:gd name="T77" fmla="*/ 175 h 181"/>
                <a:gd name="T78" fmla="*/ 69 w 195"/>
                <a:gd name="T79" fmla="*/ 176 h 181"/>
                <a:gd name="T80" fmla="*/ 58 w 195"/>
                <a:gd name="T81" fmla="*/ 167 h 181"/>
                <a:gd name="T82" fmla="*/ 50 w 195"/>
                <a:gd name="T83" fmla="*/ 148 h 181"/>
                <a:gd name="T84" fmla="*/ 49 w 195"/>
                <a:gd name="T85" fmla="*/ 143 h 181"/>
                <a:gd name="T86" fmla="*/ 46 w 195"/>
                <a:gd name="T87" fmla="*/ 129 h 181"/>
                <a:gd name="T88" fmla="*/ 44 w 195"/>
                <a:gd name="T89" fmla="*/ 118 h 181"/>
                <a:gd name="T90" fmla="*/ 41 w 195"/>
                <a:gd name="T91" fmla="*/ 99 h 181"/>
                <a:gd name="T92" fmla="*/ 39 w 195"/>
                <a:gd name="T93" fmla="*/ 90 h 181"/>
                <a:gd name="T94" fmla="*/ 41 w 195"/>
                <a:gd name="T95" fmla="*/ 87 h 181"/>
                <a:gd name="T96" fmla="*/ 33 w 195"/>
                <a:gd name="T97" fmla="*/ 71 h 181"/>
                <a:gd name="T98" fmla="*/ 23 w 195"/>
                <a:gd name="T99" fmla="*/ 54 h 181"/>
                <a:gd name="T100" fmla="*/ 9 w 195"/>
                <a:gd name="T101" fmla="*/ 27 h 181"/>
                <a:gd name="T102" fmla="*/ 1 w 195"/>
                <a:gd name="T103" fmla="*/ 16 h 181"/>
                <a:gd name="T104" fmla="*/ 3 w 195"/>
                <a:gd name="T105" fmla="*/ 5 h 181"/>
                <a:gd name="T106" fmla="*/ 9 w 195"/>
                <a:gd name="T107" fmla="*/ 3 h 181"/>
                <a:gd name="T108" fmla="*/ 16 w 195"/>
                <a:gd name="T109" fmla="*/ 2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95" h="181">
                  <a:moveTo>
                    <a:pt x="20" y="0"/>
                  </a:moveTo>
                  <a:lnTo>
                    <a:pt x="22" y="0"/>
                  </a:lnTo>
                  <a:lnTo>
                    <a:pt x="23" y="0"/>
                  </a:lnTo>
                  <a:lnTo>
                    <a:pt x="25" y="0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6" y="6"/>
                  </a:lnTo>
                  <a:lnTo>
                    <a:pt x="39" y="6"/>
                  </a:lnTo>
                  <a:lnTo>
                    <a:pt x="42" y="6"/>
                  </a:lnTo>
                  <a:lnTo>
                    <a:pt x="47" y="6"/>
                  </a:lnTo>
                  <a:lnTo>
                    <a:pt x="53" y="6"/>
                  </a:lnTo>
                  <a:lnTo>
                    <a:pt x="58" y="6"/>
                  </a:lnTo>
                  <a:lnTo>
                    <a:pt x="64" y="6"/>
                  </a:lnTo>
                  <a:lnTo>
                    <a:pt x="69" y="6"/>
                  </a:lnTo>
                  <a:lnTo>
                    <a:pt x="75" y="6"/>
                  </a:lnTo>
                  <a:lnTo>
                    <a:pt x="80" y="6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93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98" y="6"/>
                  </a:lnTo>
                  <a:lnTo>
                    <a:pt x="98" y="8"/>
                  </a:lnTo>
                  <a:lnTo>
                    <a:pt x="99" y="9"/>
                  </a:lnTo>
                  <a:lnTo>
                    <a:pt x="101" y="11"/>
                  </a:lnTo>
                  <a:lnTo>
                    <a:pt x="102" y="13"/>
                  </a:lnTo>
                  <a:lnTo>
                    <a:pt x="105" y="13"/>
                  </a:lnTo>
                  <a:lnTo>
                    <a:pt x="107" y="13"/>
                  </a:lnTo>
                  <a:lnTo>
                    <a:pt x="109" y="13"/>
                  </a:lnTo>
                  <a:lnTo>
                    <a:pt x="110" y="13"/>
                  </a:lnTo>
                  <a:lnTo>
                    <a:pt x="115" y="14"/>
                  </a:lnTo>
                  <a:lnTo>
                    <a:pt x="118" y="14"/>
                  </a:lnTo>
                  <a:lnTo>
                    <a:pt x="123" y="13"/>
                  </a:lnTo>
                  <a:lnTo>
                    <a:pt x="126" y="14"/>
                  </a:lnTo>
                  <a:lnTo>
                    <a:pt x="128" y="14"/>
                  </a:lnTo>
                  <a:lnTo>
                    <a:pt x="129" y="16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5" y="14"/>
                  </a:lnTo>
                  <a:lnTo>
                    <a:pt x="139" y="14"/>
                  </a:lnTo>
                  <a:lnTo>
                    <a:pt x="140" y="16"/>
                  </a:lnTo>
                  <a:lnTo>
                    <a:pt x="140" y="16"/>
                  </a:lnTo>
                  <a:lnTo>
                    <a:pt x="145" y="14"/>
                  </a:lnTo>
                  <a:lnTo>
                    <a:pt x="148" y="14"/>
                  </a:lnTo>
                  <a:lnTo>
                    <a:pt x="153" y="13"/>
                  </a:lnTo>
                  <a:lnTo>
                    <a:pt x="157" y="13"/>
                  </a:lnTo>
                  <a:lnTo>
                    <a:pt x="164" y="11"/>
                  </a:lnTo>
                  <a:lnTo>
                    <a:pt x="169" y="9"/>
                  </a:lnTo>
                  <a:lnTo>
                    <a:pt x="172" y="9"/>
                  </a:lnTo>
                  <a:lnTo>
                    <a:pt x="175" y="9"/>
                  </a:lnTo>
                  <a:lnTo>
                    <a:pt x="178" y="8"/>
                  </a:lnTo>
                  <a:lnTo>
                    <a:pt x="181" y="8"/>
                  </a:lnTo>
                  <a:lnTo>
                    <a:pt x="181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9"/>
                  </a:lnTo>
                  <a:lnTo>
                    <a:pt x="194" y="9"/>
                  </a:lnTo>
                  <a:lnTo>
                    <a:pt x="195" y="13"/>
                  </a:lnTo>
                  <a:lnTo>
                    <a:pt x="195" y="13"/>
                  </a:lnTo>
                  <a:lnTo>
                    <a:pt x="191" y="13"/>
                  </a:lnTo>
                  <a:lnTo>
                    <a:pt x="189" y="14"/>
                  </a:lnTo>
                  <a:lnTo>
                    <a:pt x="186" y="16"/>
                  </a:lnTo>
                  <a:lnTo>
                    <a:pt x="184" y="16"/>
                  </a:lnTo>
                  <a:lnTo>
                    <a:pt x="184" y="16"/>
                  </a:lnTo>
                  <a:lnTo>
                    <a:pt x="183" y="16"/>
                  </a:lnTo>
                  <a:lnTo>
                    <a:pt x="181" y="16"/>
                  </a:lnTo>
                  <a:lnTo>
                    <a:pt x="180" y="17"/>
                  </a:lnTo>
                  <a:lnTo>
                    <a:pt x="178" y="17"/>
                  </a:lnTo>
                  <a:lnTo>
                    <a:pt x="176" y="19"/>
                  </a:lnTo>
                  <a:lnTo>
                    <a:pt x="176" y="19"/>
                  </a:lnTo>
                  <a:lnTo>
                    <a:pt x="173" y="22"/>
                  </a:lnTo>
                  <a:lnTo>
                    <a:pt x="173" y="22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2" y="21"/>
                  </a:lnTo>
                  <a:lnTo>
                    <a:pt x="170" y="19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5" y="16"/>
                  </a:lnTo>
                  <a:lnTo>
                    <a:pt x="159" y="16"/>
                  </a:lnTo>
                  <a:lnTo>
                    <a:pt x="156" y="17"/>
                  </a:lnTo>
                  <a:lnTo>
                    <a:pt x="150" y="19"/>
                  </a:lnTo>
                  <a:lnTo>
                    <a:pt x="142" y="19"/>
                  </a:lnTo>
                  <a:lnTo>
                    <a:pt x="137" y="21"/>
                  </a:lnTo>
                  <a:lnTo>
                    <a:pt x="134" y="21"/>
                  </a:lnTo>
                  <a:lnTo>
                    <a:pt x="134" y="24"/>
                  </a:lnTo>
                  <a:lnTo>
                    <a:pt x="134" y="30"/>
                  </a:lnTo>
                  <a:lnTo>
                    <a:pt x="134" y="35"/>
                  </a:lnTo>
                  <a:lnTo>
                    <a:pt x="134" y="41"/>
                  </a:lnTo>
                  <a:lnTo>
                    <a:pt x="134" y="47"/>
                  </a:lnTo>
                  <a:lnTo>
                    <a:pt x="134" y="54"/>
                  </a:lnTo>
                  <a:lnTo>
                    <a:pt x="134" y="60"/>
                  </a:lnTo>
                  <a:lnTo>
                    <a:pt x="134" y="66"/>
                  </a:lnTo>
                  <a:lnTo>
                    <a:pt x="134" y="72"/>
                  </a:lnTo>
                  <a:lnTo>
                    <a:pt x="134" y="74"/>
                  </a:lnTo>
                  <a:lnTo>
                    <a:pt x="134" y="76"/>
                  </a:lnTo>
                  <a:lnTo>
                    <a:pt x="120" y="76"/>
                  </a:lnTo>
                  <a:lnTo>
                    <a:pt x="120" y="79"/>
                  </a:lnTo>
                  <a:lnTo>
                    <a:pt x="120" y="84"/>
                  </a:lnTo>
                  <a:lnTo>
                    <a:pt x="120" y="88"/>
                  </a:lnTo>
                  <a:lnTo>
                    <a:pt x="120" y="91"/>
                  </a:lnTo>
                  <a:lnTo>
                    <a:pt x="120" y="96"/>
                  </a:lnTo>
                  <a:lnTo>
                    <a:pt x="120" y="101"/>
                  </a:lnTo>
                  <a:lnTo>
                    <a:pt x="120" y="106"/>
                  </a:lnTo>
                  <a:lnTo>
                    <a:pt x="120" y="109"/>
                  </a:lnTo>
                  <a:lnTo>
                    <a:pt x="120" y="113"/>
                  </a:lnTo>
                  <a:lnTo>
                    <a:pt x="120" y="117"/>
                  </a:lnTo>
                  <a:lnTo>
                    <a:pt x="120" y="173"/>
                  </a:lnTo>
                  <a:lnTo>
                    <a:pt x="118" y="173"/>
                  </a:lnTo>
                  <a:lnTo>
                    <a:pt x="115" y="175"/>
                  </a:lnTo>
                  <a:lnTo>
                    <a:pt x="113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0" y="178"/>
                  </a:lnTo>
                  <a:lnTo>
                    <a:pt x="109" y="180"/>
                  </a:lnTo>
                  <a:lnTo>
                    <a:pt x="110" y="180"/>
                  </a:lnTo>
                  <a:lnTo>
                    <a:pt x="109" y="181"/>
                  </a:lnTo>
                  <a:lnTo>
                    <a:pt x="107" y="181"/>
                  </a:lnTo>
                  <a:lnTo>
                    <a:pt x="105" y="181"/>
                  </a:lnTo>
                  <a:lnTo>
                    <a:pt x="104" y="181"/>
                  </a:lnTo>
                  <a:lnTo>
                    <a:pt x="99" y="180"/>
                  </a:lnTo>
                  <a:lnTo>
                    <a:pt x="96" y="181"/>
                  </a:lnTo>
                  <a:lnTo>
                    <a:pt x="93" y="181"/>
                  </a:lnTo>
                  <a:lnTo>
                    <a:pt x="91" y="180"/>
                  </a:lnTo>
                  <a:lnTo>
                    <a:pt x="88" y="180"/>
                  </a:lnTo>
                  <a:lnTo>
                    <a:pt x="87" y="180"/>
                  </a:lnTo>
                  <a:lnTo>
                    <a:pt x="85" y="178"/>
                  </a:lnTo>
                  <a:lnTo>
                    <a:pt x="83" y="178"/>
                  </a:lnTo>
                  <a:lnTo>
                    <a:pt x="82" y="176"/>
                  </a:lnTo>
                  <a:lnTo>
                    <a:pt x="82" y="176"/>
                  </a:lnTo>
                  <a:lnTo>
                    <a:pt x="82" y="175"/>
                  </a:lnTo>
                  <a:lnTo>
                    <a:pt x="82" y="173"/>
                  </a:lnTo>
                  <a:lnTo>
                    <a:pt x="82" y="173"/>
                  </a:lnTo>
                  <a:lnTo>
                    <a:pt x="82" y="172"/>
                  </a:lnTo>
                  <a:lnTo>
                    <a:pt x="82" y="172"/>
                  </a:lnTo>
                  <a:lnTo>
                    <a:pt x="82" y="170"/>
                  </a:lnTo>
                  <a:lnTo>
                    <a:pt x="80" y="170"/>
                  </a:lnTo>
                  <a:lnTo>
                    <a:pt x="80" y="170"/>
                  </a:lnTo>
                  <a:lnTo>
                    <a:pt x="79" y="169"/>
                  </a:lnTo>
                  <a:lnTo>
                    <a:pt x="79" y="169"/>
                  </a:lnTo>
                  <a:lnTo>
                    <a:pt x="77" y="167"/>
                  </a:lnTo>
                  <a:lnTo>
                    <a:pt x="75" y="169"/>
                  </a:lnTo>
                  <a:lnTo>
                    <a:pt x="75" y="169"/>
                  </a:lnTo>
                  <a:lnTo>
                    <a:pt x="74" y="170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74" y="173"/>
                  </a:lnTo>
                  <a:lnTo>
                    <a:pt x="72" y="173"/>
                  </a:lnTo>
                  <a:lnTo>
                    <a:pt x="72" y="175"/>
                  </a:lnTo>
                  <a:lnTo>
                    <a:pt x="72" y="175"/>
                  </a:lnTo>
                  <a:lnTo>
                    <a:pt x="71" y="175"/>
                  </a:lnTo>
                  <a:lnTo>
                    <a:pt x="69" y="176"/>
                  </a:lnTo>
                  <a:lnTo>
                    <a:pt x="69" y="176"/>
                  </a:lnTo>
                  <a:lnTo>
                    <a:pt x="68" y="175"/>
                  </a:lnTo>
                  <a:lnTo>
                    <a:pt x="63" y="170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1"/>
                  </a:lnTo>
                  <a:lnTo>
                    <a:pt x="50" y="148"/>
                  </a:lnTo>
                  <a:lnTo>
                    <a:pt x="49" y="147"/>
                  </a:lnTo>
                  <a:lnTo>
                    <a:pt x="50" y="145"/>
                  </a:lnTo>
                  <a:lnTo>
                    <a:pt x="50" y="143"/>
                  </a:lnTo>
                  <a:lnTo>
                    <a:pt x="49" y="143"/>
                  </a:lnTo>
                  <a:lnTo>
                    <a:pt x="47" y="140"/>
                  </a:lnTo>
                  <a:lnTo>
                    <a:pt x="47" y="136"/>
                  </a:lnTo>
                  <a:lnTo>
                    <a:pt x="46" y="132"/>
                  </a:lnTo>
                  <a:lnTo>
                    <a:pt x="46" y="129"/>
                  </a:lnTo>
                  <a:lnTo>
                    <a:pt x="46" y="126"/>
                  </a:lnTo>
                  <a:lnTo>
                    <a:pt x="46" y="124"/>
                  </a:lnTo>
                  <a:lnTo>
                    <a:pt x="46" y="121"/>
                  </a:lnTo>
                  <a:lnTo>
                    <a:pt x="44" y="118"/>
                  </a:lnTo>
                  <a:lnTo>
                    <a:pt x="42" y="113"/>
                  </a:lnTo>
                  <a:lnTo>
                    <a:pt x="41" y="109"/>
                  </a:lnTo>
                  <a:lnTo>
                    <a:pt x="41" y="106"/>
                  </a:lnTo>
                  <a:lnTo>
                    <a:pt x="41" y="99"/>
                  </a:lnTo>
                  <a:lnTo>
                    <a:pt x="39" y="98"/>
                  </a:lnTo>
                  <a:lnTo>
                    <a:pt x="39" y="95"/>
                  </a:lnTo>
                  <a:lnTo>
                    <a:pt x="39" y="91"/>
                  </a:lnTo>
                  <a:lnTo>
                    <a:pt x="39" y="90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41" y="90"/>
                  </a:lnTo>
                  <a:lnTo>
                    <a:pt x="41" y="87"/>
                  </a:lnTo>
                  <a:lnTo>
                    <a:pt x="41" y="85"/>
                  </a:lnTo>
                  <a:lnTo>
                    <a:pt x="39" y="82"/>
                  </a:lnTo>
                  <a:lnTo>
                    <a:pt x="38" y="79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31" y="68"/>
                  </a:lnTo>
                  <a:lnTo>
                    <a:pt x="25" y="58"/>
                  </a:lnTo>
                  <a:lnTo>
                    <a:pt x="23" y="54"/>
                  </a:lnTo>
                  <a:lnTo>
                    <a:pt x="22" y="47"/>
                  </a:lnTo>
                  <a:lnTo>
                    <a:pt x="19" y="46"/>
                  </a:lnTo>
                  <a:lnTo>
                    <a:pt x="11" y="30"/>
                  </a:lnTo>
                  <a:lnTo>
                    <a:pt x="9" y="27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19"/>
                  </a:lnTo>
                  <a:lnTo>
                    <a:pt x="1" y="16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5"/>
                  </a:lnTo>
                  <a:lnTo>
                    <a:pt x="3" y="5"/>
                  </a:lnTo>
                  <a:lnTo>
                    <a:pt x="5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9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7" name="Freeform 183">
              <a:extLst>
                <a:ext uri="{FF2B5EF4-FFF2-40B4-BE49-F238E27FC236}">
                  <a16:creationId xmlns:a16="http://schemas.microsoft.com/office/drawing/2014/main" id="{5731D4CF-6F80-4373-B60D-168D9F0CB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9505" y="495390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2 h 3"/>
                <a:gd name="T4" fmla="*/ 2 w 3"/>
                <a:gd name="T5" fmla="*/ 2 h 3"/>
                <a:gd name="T6" fmla="*/ 2 w 3"/>
                <a:gd name="T7" fmla="*/ 3 h 3"/>
                <a:gd name="T8" fmla="*/ 0 w 3"/>
                <a:gd name="T9" fmla="*/ 2 h 3"/>
                <a:gd name="T10" fmla="*/ 0 w 3"/>
                <a:gd name="T11" fmla="*/ 0 h 3"/>
                <a:gd name="T12" fmla="*/ 2 w 3"/>
                <a:gd name="T13" fmla="*/ 0 h 3"/>
                <a:gd name="T14" fmla="*/ 2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8" name="Freeform 184">
              <a:extLst>
                <a:ext uri="{FF2B5EF4-FFF2-40B4-BE49-F238E27FC236}">
                  <a16:creationId xmlns:a16="http://schemas.microsoft.com/office/drawing/2014/main" id="{9F30DBEA-C4E0-4898-85C0-0B1312B74A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68465" y="4431517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9" name="Freeform 185">
              <a:extLst>
                <a:ext uri="{FF2B5EF4-FFF2-40B4-BE49-F238E27FC236}">
                  <a16:creationId xmlns:a16="http://schemas.microsoft.com/office/drawing/2014/main" id="{1583E5BA-8F08-4646-942C-E954878F13F5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0243" y="3538773"/>
              <a:ext cx="228060" cy="122802"/>
            </a:xfrm>
            <a:custGeom>
              <a:avLst/>
              <a:gdLst>
                <a:gd name="T0" fmla="*/ 29 w 117"/>
                <a:gd name="T1" fmla="*/ 3 h 63"/>
                <a:gd name="T2" fmla="*/ 35 w 117"/>
                <a:gd name="T3" fmla="*/ 8 h 63"/>
                <a:gd name="T4" fmla="*/ 45 w 117"/>
                <a:gd name="T5" fmla="*/ 12 h 63"/>
                <a:gd name="T6" fmla="*/ 51 w 117"/>
                <a:gd name="T7" fmla="*/ 19 h 63"/>
                <a:gd name="T8" fmla="*/ 57 w 117"/>
                <a:gd name="T9" fmla="*/ 19 h 63"/>
                <a:gd name="T10" fmla="*/ 60 w 117"/>
                <a:gd name="T11" fmla="*/ 23 h 63"/>
                <a:gd name="T12" fmla="*/ 67 w 117"/>
                <a:gd name="T13" fmla="*/ 28 h 63"/>
                <a:gd name="T14" fmla="*/ 68 w 117"/>
                <a:gd name="T15" fmla="*/ 30 h 63"/>
                <a:gd name="T16" fmla="*/ 75 w 117"/>
                <a:gd name="T17" fmla="*/ 28 h 63"/>
                <a:gd name="T18" fmla="*/ 73 w 117"/>
                <a:gd name="T19" fmla="*/ 33 h 63"/>
                <a:gd name="T20" fmla="*/ 82 w 117"/>
                <a:gd name="T21" fmla="*/ 34 h 63"/>
                <a:gd name="T22" fmla="*/ 86 w 117"/>
                <a:gd name="T23" fmla="*/ 39 h 63"/>
                <a:gd name="T24" fmla="*/ 87 w 117"/>
                <a:gd name="T25" fmla="*/ 36 h 63"/>
                <a:gd name="T26" fmla="*/ 92 w 117"/>
                <a:gd name="T27" fmla="*/ 39 h 63"/>
                <a:gd name="T28" fmla="*/ 95 w 117"/>
                <a:gd name="T29" fmla="*/ 36 h 63"/>
                <a:gd name="T30" fmla="*/ 98 w 117"/>
                <a:gd name="T31" fmla="*/ 37 h 63"/>
                <a:gd name="T32" fmla="*/ 105 w 117"/>
                <a:gd name="T33" fmla="*/ 41 h 63"/>
                <a:gd name="T34" fmla="*/ 111 w 117"/>
                <a:gd name="T35" fmla="*/ 41 h 63"/>
                <a:gd name="T36" fmla="*/ 117 w 117"/>
                <a:gd name="T37" fmla="*/ 39 h 63"/>
                <a:gd name="T38" fmla="*/ 117 w 117"/>
                <a:gd name="T39" fmla="*/ 44 h 63"/>
                <a:gd name="T40" fmla="*/ 114 w 117"/>
                <a:gd name="T41" fmla="*/ 52 h 63"/>
                <a:gd name="T42" fmla="*/ 117 w 117"/>
                <a:gd name="T43" fmla="*/ 60 h 63"/>
                <a:gd name="T44" fmla="*/ 112 w 117"/>
                <a:gd name="T45" fmla="*/ 63 h 63"/>
                <a:gd name="T46" fmla="*/ 106 w 117"/>
                <a:gd name="T47" fmla="*/ 63 h 63"/>
                <a:gd name="T48" fmla="*/ 101 w 117"/>
                <a:gd name="T49" fmla="*/ 60 h 63"/>
                <a:gd name="T50" fmla="*/ 94 w 117"/>
                <a:gd name="T51" fmla="*/ 61 h 63"/>
                <a:gd name="T52" fmla="*/ 87 w 117"/>
                <a:gd name="T53" fmla="*/ 60 h 63"/>
                <a:gd name="T54" fmla="*/ 82 w 117"/>
                <a:gd name="T55" fmla="*/ 60 h 63"/>
                <a:gd name="T56" fmla="*/ 79 w 117"/>
                <a:gd name="T57" fmla="*/ 56 h 63"/>
                <a:gd name="T58" fmla="*/ 75 w 117"/>
                <a:gd name="T59" fmla="*/ 56 h 63"/>
                <a:gd name="T60" fmla="*/ 73 w 117"/>
                <a:gd name="T61" fmla="*/ 55 h 63"/>
                <a:gd name="T62" fmla="*/ 67 w 117"/>
                <a:gd name="T63" fmla="*/ 52 h 63"/>
                <a:gd name="T64" fmla="*/ 64 w 117"/>
                <a:gd name="T65" fmla="*/ 48 h 63"/>
                <a:gd name="T66" fmla="*/ 56 w 117"/>
                <a:gd name="T67" fmla="*/ 47 h 63"/>
                <a:gd name="T68" fmla="*/ 49 w 117"/>
                <a:gd name="T69" fmla="*/ 45 h 63"/>
                <a:gd name="T70" fmla="*/ 46 w 117"/>
                <a:gd name="T71" fmla="*/ 47 h 63"/>
                <a:gd name="T72" fmla="*/ 38 w 117"/>
                <a:gd name="T73" fmla="*/ 44 h 63"/>
                <a:gd name="T74" fmla="*/ 32 w 117"/>
                <a:gd name="T75" fmla="*/ 42 h 63"/>
                <a:gd name="T76" fmla="*/ 27 w 117"/>
                <a:gd name="T77" fmla="*/ 39 h 63"/>
                <a:gd name="T78" fmla="*/ 23 w 117"/>
                <a:gd name="T79" fmla="*/ 37 h 63"/>
                <a:gd name="T80" fmla="*/ 16 w 117"/>
                <a:gd name="T81" fmla="*/ 33 h 63"/>
                <a:gd name="T82" fmla="*/ 10 w 117"/>
                <a:gd name="T83" fmla="*/ 30 h 63"/>
                <a:gd name="T84" fmla="*/ 7 w 117"/>
                <a:gd name="T85" fmla="*/ 28 h 63"/>
                <a:gd name="T86" fmla="*/ 4 w 117"/>
                <a:gd name="T87" fmla="*/ 28 h 63"/>
                <a:gd name="T88" fmla="*/ 0 w 117"/>
                <a:gd name="T89" fmla="*/ 25 h 63"/>
                <a:gd name="T90" fmla="*/ 2 w 117"/>
                <a:gd name="T91" fmla="*/ 19 h 63"/>
                <a:gd name="T92" fmla="*/ 5 w 117"/>
                <a:gd name="T93" fmla="*/ 11 h 63"/>
                <a:gd name="T94" fmla="*/ 12 w 117"/>
                <a:gd name="T95" fmla="*/ 4 h 63"/>
                <a:gd name="T96" fmla="*/ 13 w 117"/>
                <a:gd name="T97" fmla="*/ 4 h 63"/>
                <a:gd name="T98" fmla="*/ 18 w 117"/>
                <a:gd name="T99" fmla="*/ 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7" h="63">
                  <a:moveTo>
                    <a:pt x="23" y="0"/>
                  </a:moveTo>
                  <a:lnTo>
                    <a:pt x="26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6"/>
                  </a:lnTo>
                  <a:lnTo>
                    <a:pt x="35" y="8"/>
                  </a:lnTo>
                  <a:lnTo>
                    <a:pt x="37" y="9"/>
                  </a:lnTo>
                  <a:lnTo>
                    <a:pt x="40" y="11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4"/>
                  </a:lnTo>
                  <a:lnTo>
                    <a:pt x="48" y="15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4" y="19"/>
                  </a:lnTo>
                  <a:lnTo>
                    <a:pt x="56" y="17"/>
                  </a:lnTo>
                  <a:lnTo>
                    <a:pt x="57" y="19"/>
                  </a:lnTo>
                  <a:lnTo>
                    <a:pt x="59" y="19"/>
                  </a:lnTo>
                  <a:lnTo>
                    <a:pt x="59" y="20"/>
                  </a:lnTo>
                  <a:lnTo>
                    <a:pt x="59" y="22"/>
                  </a:lnTo>
                  <a:lnTo>
                    <a:pt x="60" y="23"/>
                  </a:lnTo>
                  <a:lnTo>
                    <a:pt x="62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8" y="28"/>
                  </a:lnTo>
                  <a:lnTo>
                    <a:pt x="68" y="30"/>
                  </a:lnTo>
                  <a:lnTo>
                    <a:pt x="70" y="30"/>
                  </a:lnTo>
                  <a:lnTo>
                    <a:pt x="73" y="28"/>
                  </a:lnTo>
                  <a:lnTo>
                    <a:pt x="73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3" y="30"/>
                  </a:lnTo>
                  <a:lnTo>
                    <a:pt x="73" y="31"/>
                  </a:lnTo>
                  <a:lnTo>
                    <a:pt x="73" y="33"/>
                  </a:lnTo>
                  <a:lnTo>
                    <a:pt x="75" y="33"/>
                  </a:lnTo>
                  <a:lnTo>
                    <a:pt x="78" y="33"/>
                  </a:lnTo>
                  <a:lnTo>
                    <a:pt x="81" y="33"/>
                  </a:lnTo>
                  <a:lnTo>
                    <a:pt x="82" y="34"/>
                  </a:lnTo>
                  <a:lnTo>
                    <a:pt x="84" y="36"/>
                  </a:lnTo>
                  <a:lnTo>
                    <a:pt x="84" y="37"/>
                  </a:lnTo>
                  <a:lnTo>
                    <a:pt x="86" y="39"/>
                  </a:lnTo>
                  <a:lnTo>
                    <a:pt x="86" y="39"/>
                  </a:lnTo>
                  <a:lnTo>
                    <a:pt x="87" y="39"/>
                  </a:lnTo>
                  <a:lnTo>
                    <a:pt x="87" y="37"/>
                  </a:lnTo>
                  <a:lnTo>
                    <a:pt x="87" y="36"/>
                  </a:lnTo>
                  <a:lnTo>
                    <a:pt x="87" y="36"/>
                  </a:lnTo>
                  <a:lnTo>
                    <a:pt x="89" y="36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2" y="39"/>
                  </a:lnTo>
                  <a:lnTo>
                    <a:pt x="94" y="39"/>
                  </a:lnTo>
                  <a:lnTo>
                    <a:pt x="94" y="39"/>
                  </a:lnTo>
                  <a:lnTo>
                    <a:pt x="94" y="36"/>
                  </a:lnTo>
                  <a:lnTo>
                    <a:pt x="95" y="36"/>
                  </a:lnTo>
                  <a:lnTo>
                    <a:pt x="97" y="36"/>
                  </a:lnTo>
                  <a:lnTo>
                    <a:pt x="97" y="36"/>
                  </a:lnTo>
                  <a:lnTo>
                    <a:pt x="97" y="37"/>
                  </a:lnTo>
                  <a:lnTo>
                    <a:pt x="98" y="37"/>
                  </a:lnTo>
                  <a:lnTo>
                    <a:pt x="100" y="37"/>
                  </a:lnTo>
                  <a:lnTo>
                    <a:pt x="101" y="39"/>
                  </a:lnTo>
                  <a:lnTo>
                    <a:pt x="103" y="41"/>
                  </a:lnTo>
                  <a:lnTo>
                    <a:pt x="105" y="41"/>
                  </a:lnTo>
                  <a:lnTo>
                    <a:pt x="108" y="41"/>
                  </a:lnTo>
                  <a:lnTo>
                    <a:pt x="108" y="41"/>
                  </a:lnTo>
                  <a:lnTo>
                    <a:pt x="109" y="41"/>
                  </a:lnTo>
                  <a:lnTo>
                    <a:pt x="111" y="41"/>
                  </a:lnTo>
                  <a:lnTo>
                    <a:pt x="112" y="39"/>
                  </a:lnTo>
                  <a:lnTo>
                    <a:pt x="114" y="39"/>
                  </a:lnTo>
                  <a:lnTo>
                    <a:pt x="116" y="39"/>
                  </a:lnTo>
                  <a:lnTo>
                    <a:pt x="117" y="39"/>
                  </a:lnTo>
                  <a:lnTo>
                    <a:pt x="117" y="41"/>
                  </a:lnTo>
                  <a:lnTo>
                    <a:pt x="117" y="41"/>
                  </a:lnTo>
                  <a:lnTo>
                    <a:pt x="117" y="42"/>
                  </a:lnTo>
                  <a:lnTo>
                    <a:pt x="117" y="44"/>
                  </a:lnTo>
                  <a:lnTo>
                    <a:pt x="116" y="44"/>
                  </a:lnTo>
                  <a:lnTo>
                    <a:pt x="116" y="47"/>
                  </a:lnTo>
                  <a:lnTo>
                    <a:pt x="114" y="52"/>
                  </a:lnTo>
                  <a:lnTo>
                    <a:pt x="114" y="52"/>
                  </a:lnTo>
                  <a:lnTo>
                    <a:pt x="117" y="55"/>
                  </a:lnTo>
                  <a:lnTo>
                    <a:pt x="117" y="56"/>
                  </a:lnTo>
                  <a:lnTo>
                    <a:pt x="117" y="58"/>
                  </a:lnTo>
                  <a:lnTo>
                    <a:pt x="117" y="60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9" y="63"/>
                  </a:lnTo>
                  <a:lnTo>
                    <a:pt x="108" y="63"/>
                  </a:lnTo>
                  <a:lnTo>
                    <a:pt x="106" y="63"/>
                  </a:lnTo>
                  <a:lnTo>
                    <a:pt x="105" y="63"/>
                  </a:lnTo>
                  <a:lnTo>
                    <a:pt x="103" y="63"/>
                  </a:lnTo>
                  <a:lnTo>
                    <a:pt x="101" y="63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4" y="61"/>
                  </a:lnTo>
                  <a:lnTo>
                    <a:pt x="92" y="60"/>
                  </a:lnTo>
                  <a:lnTo>
                    <a:pt x="92" y="60"/>
                  </a:lnTo>
                  <a:lnTo>
                    <a:pt x="89" y="60"/>
                  </a:lnTo>
                  <a:lnTo>
                    <a:pt x="87" y="60"/>
                  </a:lnTo>
                  <a:lnTo>
                    <a:pt x="86" y="58"/>
                  </a:lnTo>
                  <a:lnTo>
                    <a:pt x="84" y="60"/>
                  </a:lnTo>
                  <a:lnTo>
                    <a:pt x="82" y="60"/>
                  </a:lnTo>
                  <a:lnTo>
                    <a:pt x="82" y="60"/>
                  </a:lnTo>
                  <a:lnTo>
                    <a:pt x="82" y="58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6"/>
                  </a:lnTo>
                  <a:lnTo>
                    <a:pt x="76" y="58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1" y="55"/>
                  </a:lnTo>
                  <a:lnTo>
                    <a:pt x="70" y="55"/>
                  </a:lnTo>
                  <a:lnTo>
                    <a:pt x="67" y="53"/>
                  </a:lnTo>
                  <a:lnTo>
                    <a:pt x="67" y="52"/>
                  </a:lnTo>
                  <a:lnTo>
                    <a:pt x="67" y="50"/>
                  </a:lnTo>
                  <a:lnTo>
                    <a:pt x="67" y="50"/>
                  </a:lnTo>
                  <a:lnTo>
                    <a:pt x="65" y="48"/>
                  </a:lnTo>
                  <a:lnTo>
                    <a:pt x="64" y="48"/>
                  </a:lnTo>
                  <a:lnTo>
                    <a:pt x="60" y="47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6" y="47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1" y="47"/>
                  </a:lnTo>
                  <a:lnTo>
                    <a:pt x="49" y="45"/>
                  </a:lnTo>
                  <a:lnTo>
                    <a:pt x="48" y="47"/>
                  </a:lnTo>
                  <a:lnTo>
                    <a:pt x="48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3" y="47"/>
                  </a:lnTo>
                  <a:lnTo>
                    <a:pt x="41" y="45"/>
                  </a:lnTo>
                  <a:lnTo>
                    <a:pt x="38" y="45"/>
                  </a:lnTo>
                  <a:lnTo>
                    <a:pt x="38" y="44"/>
                  </a:lnTo>
                  <a:lnTo>
                    <a:pt x="38" y="42"/>
                  </a:lnTo>
                  <a:lnTo>
                    <a:pt x="37" y="42"/>
                  </a:lnTo>
                  <a:lnTo>
                    <a:pt x="35" y="42"/>
                  </a:lnTo>
                  <a:lnTo>
                    <a:pt x="32" y="42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7"/>
                  </a:lnTo>
                  <a:lnTo>
                    <a:pt x="21" y="37"/>
                  </a:lnTo>
                  <a:lnTo>
                    <a:pt x="18" y="34"/>
                  </a:lnTo>
                  <a:lnTo>
                    <a:pt x="18" y="34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5" y="31"/>
                  </a:lnTo>
                  <a:lnTo>
                    <a:pt x="12" y="31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5" y="28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4" y="17"/>
                  </a:lnTo>
                  <a:lnTo>
                    <a:pt x="4" y="15"/>
                  </a:lnTo>
                  <a:lnTo>
                    <a:pt x="4" y="14"/>
                  </a:lnTo>
                  <a:lnTo>
                    <a:pt x="5" y="11"/>
                  </a:lnTo>
                  <a:lnTo>
                    <a:pt x="7" y="8"/>
                  </a:lnTo>
                  <a:lnTo>
                    <a:pt x="8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6" y="6"/>
                  </a:lnTo>
                  <a:lnTo>
                    <a:pt x="18" y="4"/>
                  </a:lnTo>
                  <a:lnTo>
                    <a:pt x="19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0" name="Freeform 186">
              <a:extLst>
                <a:ext uri="{FF2B5EF4-FFF2-40B4-BE49-F238E27FC236}">
                  <a16:creationId xmlns:a16="http://schemas.microsoft.com/office/drawing/2014/main" id="{2AAE9B52-6990-4F24-80CD-DB108DDE69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07697" y="1433614"/>
              <a:ext cx="1204619" cy="1140295"/>
            </a:xfrm>
            <a:custGeom>
              <a:avLst/>
              <a:gdLst>
                <a:gd name="T0" fmla="*/ 260 w 618"/>
                <a:gd name="T1" fmla="*/ 460 h 585"/>
                <a:gd name="T2" fmla="*/ 312 w 618"/>
                <a:gd name="T3" fmla="*/ 410 h 585"/>
                <a:gd name="T4" fmla="*/ 335 w 618"/>
                <a:gd name="T5" fmla="*/ 353 h 585"/>
                <a:gd name="T6" fmla="*/ 345 w 618"/>
                <a:gd name="T7" fmla="*/ 342 h 585"/>
                <a:gd name="T8" fmla="*/ 364 w 618"/>
                <a:gd name="T9" fmla="*/ 341 h 585"/>
                <a:gd name="T10" fmla="*/ 340 w 618"/>
                <a:gd name="T11" fmla="*/ 350 h 585"/>
                <a:gd name="T12" fmla="*/ 378 w 618"/>
                <a:gd name="T13" fmla="*/ 333 h 585"/>
                <a:gd name="T14" fmla="*/ 432 w 618"/>
                <a:gd name="T15" fmla="*/ 301 h 585"/>
                <a:gd name="T16" fmla="*/ 394 w 618"/>
                <a:gd name="T17" fmla="*/ 319 h 585"/>
                <a:gd name="T18" fmla="*/ 422 w 618"/>
                <a:gd name="T19" fmla="*/ 305 h 585"/>
                <a:gd name="T20" fmla="*/ 476 w 618"/>
                <a:gd name="T21" fmla="*/ 289 h 585"/>
                <a:gd name="T22" fmla="*/ 462 w 618"/>
                <a:gd name="T23" fmla="*/ 289 h 585"/>
                <a:gd name="T24" fmla="*/ 556 w 618"/>
                <a:gd name="T25" fmla="*/ 287 h 585"/>
                <a:gd name="T26" fmla="*/ 569 w 618"/>
                <a:gd name="T27" fmla="*/ 311 h 585"/>
                <a:gd name="T28" fmla="*/ 548 w 618"/>
                <a:gd name="T29" fmla="*/ 330 h 585"/>
                <a:gd name="T30" fmla="*/ 503 w 618"/>
                <a:gd name="T31" fmla="*/ 336 h 585"/>
                <a:gd name="T32" fmla="*/ 440 w 618"/>
                <a:gd name="T33" fmla="*/ 327 h 585"/>
                <a:gd name="T34" fmla="*/ 394 w 618"/>
                <a:gd name="T35" fmla="*/ 350 h 585"/>
                <a:gd name="T36" fmla="*/ 343 w 618"/>
                <a:gd name="T37" fmla="*/ 412 h 585"/>
                <a:gd name="T38" fmla="*/ 307 w 618"/>
                <a:gd name="T39" fmla="*/ 478 h 585"/>
                <a:gd name="T40" fmla="*/ 312 w 618"/>
                <a:gd name="T41" fmla="*/ 541 h 585"/>
                <a:gd name="T42" fmla="*/ 283 w 618"/>
                <a:gd name="T43" fmla="*/ 550 h 585"/>
                <a:gd name="T44" fmla="*/ 247 w 618"/>
                <a:gd name="T45" fmla="*/ 583 h 585"/>
                <a:gd name="T46" fmla="*/ 220 w 618"/>
                <a:gd name="T47" fmla="*/ 568 h 585"/>
                <a:gd name="T48" fmla="*/ 209 w 618"/>
                <a:gd name="T49" fmla="*/ 550 h 585"/>
                <a:gd name="T50" fmla="*/ 220 w 618"/>
                <a:gd name="T51" fmla="*/ 536 h 585"/>
                <a:gd name="T52" fmla="*/ 212 w 618"/>
                <a:gd name="T53" fmla="*/ 530 h 585"/>
                <a:gd name="T54" fmla="*/ 238 w 618"/>
                <a:gd name="T55" fmla="*/ 514 h 585"/>
                <a:gd name="T56" fmla="*/ 203 w 618"/>
                <a:gd name="T57" fmla="*/ 501 h 585"/>
                <a:gd name="T58" fmla="*/ 225 w 618"/>
                <a:gd name="T59" fmla="*/ 489 h 585"/>
                <a:gd name="T60" fmla="*/ 233 w 618"/>
                <a:gd name="T61" fmla="*/ 478 h 585"/>
                <a:gd name="T62" fmla="*/ 266 w 618"/>
                <a:gd name="T63" fmla="*/ 464 h 585"/>
                <a:gd name="T64" fmla="*/ 291 w 618"/>
                <a:gd name="T65" fmla="*/ 454 h 585"/>
                <a:gd name="T66" fmla="*/ 296 w 618"/>
                <a:gd name="T67" fmla="*/ 434 h 585"/>
                <a:gd name="T68" fmla="*/ 332 w 618"/>
                <a:gd name="T69" fmla="*/ 401 h 585"/>
                <a:gd name="T70" fmla="*/ 354 w 618"/>
                <a:gd name="T71" fmla="*/ 377 h 585"/>
                <a:gd name="T72" fmla="*/ 350 w 618"/>
                <a:gd name="T73" fmla="*/ 360 h 585"/>
                <a:gd name="T74" fmla="*/ 383 w 618"/>
                <a:gd name="T75" fmla="*/ 349 h 585"/>
                <a:gd name="T76" fmla="*/ 402 w 618"/>
                <a:gd name="T77" fmla="*/ 322 h 585"/>
                <a:gd name="T78" fmla="*/ 432 w 618"/>
                <a:gd name="T79" fmla="*/ 320 h 585"/>
                <a:gd name="T80" fmla="*/ 462 w 618"/>
                <a:gd name="T81" fmla="*/ 298 h 585"/>
                <a:gd name="T82" fmla="*/ 503 w 618"/>
                <a:gd name="T83" fmla="*/ 286 h 585"/>
                <a:gd name="T84" fmla="*/ 526 w 618"/>
                <a:gd name="T85" fmla="*/ 287 h 585"/>
                <a:gd name="T86" fmla="*/ 11 w 618"/>
                <a:gd name="T87" fmla="*/ 278 h 585"/>
                <a:gd name="T88" fmla="*/ 481 w 618"/>
                <a:gd name="T89" fmla="*/ 92 h 585"/>
                <a:gd name="T90" fmla="*/ 444 w 618"/>
                <a:gd name="T91" fmla="*/ 82 h 585"/>
                <a:gd name="T92" fmla="*/ 299 w 618"/>
                <a:gd name="T93" fmla="*/ 65 h 585"/>
                <a:gd name="T94" fmla="*/ 369 w 618"/>
                <a:gd name="T95" fmla="*/ 15 h 585"/>
                <a:gd name="T96" fmla="*/ 405 w 618"/>
                <a:gd name="T97" fmla="*/ 41 h 585"/>
                <a:gd name="T98" fmla="*/ 406 w 618"/>
                <a:gd name="T99" fmla="*/ 78 h 585"/>
                <a:gd name="T100" fmla="*/ 350 w 618"/>
                <a:gd name="T101" fmla="*/ 109 h 585"/>
                <a:gd name="T102" fmla="*/ 331 w 618"/>
                <a:gd name="T103" fmla="*/ 86 h 585"/>
                <a:gd name="T104" fmla="*/ 365 w 618"/>
                <a:gd name="T105" fmla="*/ 63 h 585"/>
                <a:gd name="T106" fmla="*/ 332 w 618"/>
                <a:gd name="T107" fmla="*/ 71 h 585"/>
                <a:gd name="T108" fmla="*/ 307 w 618"/>
                <a:gd name="T109" fmla="*/ 40 h 585"/>
                <a:gd name="T110" fmla="*/ 309 w 618"/>
                <a:gd name="T111" fmla="*/ 24 h 585"/>
                <a:gd name="T112" fmla="*/ 350 w 618"/>
                <a:gd name="T113" fmla="*/ 27 h 585"/>
                <a:gd name="T114" fmla="*/ 403 w 618"/>
                <a:gd name="T115" fmla="*/ 7 h 585"/>
                <a:gd name="T116" fmla="*/ 468 w 618"/>
                <a:gd name="T117" fmla="*/ 4 h 585"/>
                <a:gd name="T118" fmla="*/ 496 w 618"/>
                <a:gd name="T119" fmla="*/ 38 h 585"/>
                <a:gd name="T120" fmla="*/ 416 w 618"/>
                <a:gd name="T121" fmla="*/ 26 h 585"/>
                <a:gd name="T122" fmla="*/ 416 w 618"/>
                <a:gd name="T12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18" h="585">
                  <a:moveTo>
                    <a:pt x="205" y="533"/>
                  </a:moveTo>
                  <a:lnTo>
                    <a:pt x="205" y="535"/>
                  </a:lnTo>
                  <a:lnTo>
                    <a:pt x="205" y="536"/>
                  </a:lnTo>
                  <a:lnTo>
                    <a:pt x="205" y="539"/>
                  </a:lnTo>
                  <a:lnTo>
                    <a:pt x="205" y="539"/>
                  </a:lnTo>
                  <a:lnTo>
                    <a:pt x="203" y="538"/>
                  </a:lnTo>
                  <a:lnTo>
                    <a:pt x="203" y="538"/>
                  </a:lnTo>
                  <a:lnTo>
                    <a:pt x="203" y="536"/>
                  </a:lnTo>
                  <a:lnTo>
                    <a:pt x="203" y="535"/>
                  </a:lnTo>
                  <a:lnTo>
                    <a:pt x="203" y="535"/>
                  </a:lnTo>
                  <a:lnTo>
                    <a:pt x="205" y="533"/>
                  </a:lnTo>
                  <a:close/>
                  <a:moveTo>
                    <a:pt x="203" y="517"/>
                  </a:moveTo>
                  <a:lnTo>
                    <a:pt x="203" y="519"/>
                  </a:lnTo>
                  <a:lnTo>
                    <a:pt x="203" y="520"/>
                  </a:lnTo>
                  <a:lnTo>
                    <a:pt x="201" y="520"/>
                  </a:lnTo>
                  <a:lnTo>
                    <a:pt x="201" y="520"/>
                  </a:lnTo>
                  <a:lnTo>
                    <a:pt x="201" y="517"/>
                  </a:lnTo>
                  <a:lnTo>
                    <a:pt x="201" y="517"/>
                  </a:lnTo>
                  <a:lnTo>
                    <a:pt x="203" y="517"/>
                  </a:lnTo>
                  <a:close/>
                  <a:moveTo>
                    <a:pt x="249" y="467"/>
                  </a:moveTo>
                  <a:lnTo>
                    <a:pt x="249" y="467"/>
                  </a:lnTo>
                  <a:lnTo>
                    <a:pt x="249" y="468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6" y="468"/>
                  </a:lnTo>
                  <a:lnTo>
                    <a:pt x="244" y="468"/>
                  </a:lnTo>
                  <a:lnTo>
                    <a:pt x="244" y="468"/>
                  </a:lnTo>
                  <a:lnTo>
                    <a:pt x="247" y="467"/>
                  </a:lnTo>
                  <a:lnTo>
                    <a:pt x="249" y="467"/>
                  </a:lnTo>
                  <a:close/>
                  <a:moveTo>
                    <a:pt x="258" y="459"/>
                  </a:moveTo>
                  <a:lnTo>
                    <a:pt x="260" y="459"/>
                  </a:lnTo>
                  <a:lnTo>
                    <a:pt x="260" y="460"/>
                  </a:lnTo>
                  <a:lnTo>
                    <a:pt x="258" y="460"/>
                  </a:lnTo>
                  <a:lnTo>
                    <a:pt x="253" y="462"/>
                  </a:lnTo>
                  <a:lnTo>
                    <a:pt x="252" y="462"/>
                  </a:lnTo>
                  <a:lnTo>
                    <a:pt x="252" y="462"/>
                  </a:lnTo>
                  <a:lnTo>
                    <a:pt x="253" y="460"/>
                  </a:lnTo>
                  <a:lnTo>
                    <a:pt x="258" y="459"/>
                  </a:lnTo>
                  <a:lnTo>
                    <a:pt x="258" y="459"/>
                  </a:lnTo>
                  <a:lnTo>
                    <a:pt x="258" y="459"/>
                  </a:lnTo>
                  <a:close/>
                  <a:moveTo>
                    <a:pt x="291" y="432"/>
                  </a:moveTo>
                  <a:lnTo>
                    <a:pt x="293" y="432"/>
                  </a:lnTo>
                  <a:lnTo>
                    <a:pt x="294" y="434"/>
                  </a:lnTo>
                  <a:lnTo>
                    <a:pt x="294" y="434"/>
                  </a:lnTo>
                  <a:lnTo>
                    <a:pt x="293" y="435"/>
                  </a:lnTo>
                  <a:lnTo>
                    <a:pt x="291" y="434"/>
                  </a:lnTo>
                  <a:lnTo>
                    <a:pt x="288" y="435"/>
                  </a:lnTo>
                  <a:lnTo>
                    <a:pt x="287" y="434"/>
                  </a:lnTo>
                  <a:lnTo>
                    <a:pt x="288" y="432"/>
                  </a:lnTo>
                  <a:lnTo>
                    <a:pt x="291" y="432"/>
                  </a:lnTo>
                  <a:close/>
                  <a:moveTo>
                    <a:pt x="304" y="415"/>
                  </a:moveTo>
                  <a:lnTo>
                    <a:pt x="306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2" y="416"/>
                  </a:lnTo>
                  <a:lnTo>
                    <a:pt x="302" y="416"/>
                  </a:lnTo>
                  <a:lnTo>
                    <a:pt x="302" y="415"/>
                  </a:lnTo>
                  <a:lnTo>
                    <a:pt x="304" y="415"/>
                  </a:lnTo>
                  <a:close/>
                  <a:moveTo>
                    <a:pt x="317" y="407"/>
                  </a:moveTo>
                  <a:lnTo>
                    <a:pt x="317" y="407"/>
                  </a:lnTo>
                  <a:lnTo>
                    <a:pt x="315" y="408"/>
                  </a:lnTo>
                  <a:lnTo>
                    <a:pt x="312" y="410"/>
                  </a:lnTo>
                  <a:lnTo>
                    <a:pt x="312" y="410"/>
                  </a:lnTo>
                  <a:lnTo>
                    <a:pt x="312" y="408"/>
                  </a:lnTo>
                  <a:lnTo>
                    <a:pt x="312" y="408"/>
                  </a:lnTo>
                  <a:lnTo>
                    <a:pt x="313" y="407"/>
                  </a:lnTo>
                  <a:lnTo>
                    <a:pt x="315" y="407"/>
                  </a:lnTo>
                  <a:lnTo>
                    <a:pt x="317" y="407"/>
                  </a:lnTo>
                  <a:close/>
                  <a:moveTo>
                    <a:pt x="313" y="402"/>
                  </a:moveTo>
                  <a:lnTo>
                    <a:pt x="313" y="402"/>
                  </a:lnTo>
                  <a:lnTo>
                    <a:pt x="315" y="404"/>
                  </a:lnTo>
                  <a:lnTo>
                    <a:pt x="313" y="405"/>
                  </a:lnTo>
                  <a:lnTo>
                    <a:pt x="312" y="407"/>
                  </a:lnTo>
                  <a:lnTo>
                    <a:pt x="310" y="407"/>
                  </a:lnTo>
                  <a:lnTo>
                    <a:pt x="310" y="405"/>
                  </a:lnTo>
                  <a:lnTo>
                    <a:pt x="312" y="404"/>
                  </a:lnTo>
                  <a:lnTo>
                    <a:pt x="312" y="404"/>
                  </a:lnTo>
                  <a:lnTo>
                    <a:pt x="312" y="402"/>
                  </a:lnTo>
                  <a:lnTo>
                    <a:pt x="313" y="402"/>
                  </a:lnTo>
                  <a:close/>
                  <a:moveTo>
                    <a:pt x="321" y="356"/>
                  </a:moveTo>
                  <a:lnTo>
                    <a:pt x="321" y="356"/>
                  </a:lnTo>
                  <a:lnTo>
                    <a:pt x="321" y="358"/>
                  </a:lnTo>
                  <a:lnTo>
                    <a:pt x="321" y="360"/>
                  </a:lnTo>
                  <a:lnTo>
                    <a:pt x="321" y="360"/>
                  </a:lnTo>
                  <a:lnTo>
                    <a:pt x="320" y="361"/>
                  </a:lnTo>
                  <a:lnTo>
                    <a:pt x="317" y="363"/>
                  </a:lnTo>
                  <a:lnTo>
                    <a:pt x="318" y="361"/>
                  </a:lnTo>
                  <a:lnTo>
                    <a:pt x="320" y="358"/>
                  </a:lnTo>
                  <a:lnTo>
                    <a:pt x="321" y="356"/>
                  </a:lnTo>
                  <a:close/>
                  <a:moveTo>
                    <a:pt x="331" y="352"/>
                  </a:moveTo>
                  <a:lnTo>
                    <a:pt x="332" y="352"/>
                  </a:lnTo>
                  <a:lnTo>
                    <a:pt x="334" y="352"/>
                  </a:lnTo>
                  <a:lnTo>
                    <a:pt x="335" y="352"/>
                  </a:lnTo>
                  <a:lnTo>
                    <a:pt x="335" y="352"/>
                  </a:lnTo>
                  <a:lnTo>
                    <a:pt x="335" y="353"/>
                  </a:lnTo>
                  <a:lnTo>
                    <a:pt x="334" y="353"/>
                  </a:lnTo>
                  <a:lnTo>
                    <a:pt x="332" y="355"/>
                  </a:lnTo>
                  <a:lnTo>
                    <a:pt x="332" y="355"/>
                  </a:lnTo>
                  <a:lnTo>
                    <a:pt x="331" y="356"/>
                  </a:lnTo>
                  <a:lnTo>
                    <a:pt x="329" y="356"/>
                  </a:lnTo>
                  <a:lnTo>
                    <a:pt x="328" y="356"/>
                  </a:lnTo>
                  <a:lnTo>
                    <a:pt x="328" y="356"/>
                  </a:lnTo>
                  <a:lnTo>
                    <a:pt x="326" y="356"/>
                  </a:lnTo>
                  <a:lnTo>
                    <a:pt x="326" y="356"/>
                  </a:lnTo>
                  <a:lnTo>
                    <a:pt x="326" y="358"/>
                  </a:lnTo>
                  <a:lnTo>
                    <a:pt x="324" y="358"/>
                  </a:lnTo>
                  <a:lnTo>
                    <a:pt x="323" y="358"/>
                  </a:lnTo>
                  <a:lnTo>
                    <a:pt x="323" y="356"/>
                  </a:lnTo>
                  <a:lnTo>
                    <a:pt x="323" y="355"/>
                  </a:lnTo>
                  <a:lnTo>
                    <a:pt x="324" y="355"/>
                  </a:lnTo>
                  <a:lnTo>
                    <a:pt x="324" y="355"/>
                  </a:lnTo>
                  <a:lnTo>
                    <a:pt x="326" y="355"/>
                  </a:lnTo>
                  <a:lnTo>
                    <a:pt x="328" y="352"/>
                  </a:lnTo>
                  <a:lnTo>
                    <a:pt x="329" y="352"/>
                  </a:lnTo>
                  <a:lnTo>
                    <a:pt x="331" y="352"/>
                  </a:lnTo>
                  <a:close/>
                  <a:moveTo>
                    <a:pt x="350" y="333"/>
                  </a:moveTo>
                  <a:lnTo>
                    <a:pt x="350" y="333"/>
                  </a:lnTo>
                  <a:lnTo>
                    <a:pt x="351" y="334"/>
                  </a:lnTo>
                  <a:lnTo>
                    <a:pt x="351" y="334"/>
                  </a:lnTo>
                  <a:lnTo>
                    <a:pt x="353" y="338"/>
                  </a:lnTo>
                  <a:lnTo>
                    <a:pt x="354" y="339"/>
                  </a:lnTo>
                  <a:lnTo>
                    <a:pt x="354" y="342"/>
                  </a:lnTo>
                  <a:lnTo>
                    <a:pt x="351" y="342"/>
                  </a:lnTo>
                  <a:lnTo>
                    <a:pt x="350" y="344"/>
                  </a:lnTo>
                  <a:lnTo>
                    <a:pt x="347" y="344"/>
                  </a:lnTo>
                  <a:lnTo>
                    <a:pt x="347" y="342"/>
                  </a:lnTo>
                  <a:lnTo>
                    <a:pt x="345" y="342"/>
                  </a:lnTo>
                  <a:lnTo>
                    <a:pt x="345" y="341"/>
                  </a:lnTo>
                  <a:lnTo>
                    <a:pt x="343" y="342"/>
                  </a:lnTo>
                  <a:lnTo>
                    <a:pt x="342" y="342"/>
                  </a:lnTo>
                  <a:lnTo>
                    <a:pt x="340" y="342"/>
                  </a:lnTo>
                  <a:lnTo>
                    <a:pt x="340" y="341"/>
                  </a:lnTo>
                  <a:lnTo>
                    <a:pt x="342" y="339"/>
                  </a:lnTo>
                  <a:lnTo>
                    <a:pt x="342" y="338"/>
                  </a:lnTo>
                  <a:lnTo>
                    <a:pt x="343" y="338"/>
                  </a:lnTo>
                  <a:lnTo>
                    <a:pt x="345" y="338"/>
                  </a:lnTo>
                  <a:lnTo>
                    <a:pt x="345" y="339"/>
                  </a:lnTo>
                  <a:lnTo>
                    <a:pt x="347" y="338"/>
                  </a:lnTo>
                  <a:lnTo>
                    <a:pt x="347" y="336"/>
                  </a:lnTo>
                  <a:lnTo>
                    <a:pt x="347" y="336"/>
                  </a:lnTo>
                  <a:lnTo>
                    <a:pt x="350" y="336"/>
                  </a:lnTo>
                  <a:lnTo>
                    <a:pt x="350" y="333"/>
                  </a:lnTo>
                  <a:lnTo>
                    <a:pt x="350" y="333"/>
                  </a:lnTo>
                  <a:close/>
                  <a:moveTo>
                    <a:pt x="362" y="325"/>
                  </a:moveTo>
                  <a:lnTo>
                    <a:pt x="364" y="325"/>
                  </a:lnTo>
                  <a:lnTo>
                    <a:pt x="365" y="327"/>
                  </a:lnTo>
                  <a:lnTo>
                    <a:pt x="365" y="328"/>
                  </a:lnTo>
                  <a:lnTo>
                    <a:pt x="362" y="330"/>
                  </a:lnTo>
                  <a:lnTo>
                    <a:pt x="361" y="333"/>
                  </a:lnTo>
                  <a:lnTo>
                    <a:pt x="361" y="334"/>
                  </a:lnTo>
                  <a:lnTo>
                    <a:pt x="362" y="336"/>
                  </a:lnTo>
                  <a:lnTo>
                    <a:pt x="362" y="338"/>
                  </a:lnTo>
                  <a:lnTo>
                    <a:pt x="362" y="341"/>
                  </a:lnTo>
                  <a:lnTo>
                    <a:pt x="361" y="342"/>
                  </a:lnTo>
                  <a:lnTo>
                    <a:pt x="359" y="344"/>
                  </a:lnTo>
                  <a:lnTo>
                    <a:pt x="359" y="344"/>
                  </a:lnTo>
                  <a:lnTo>
                    <a:pt x="362" y="342"/>
                  </a:lnTo>
                  <a:lnTo>
                    <a:pt x="364" y="341"/>
                  </a:lnTo>
                  <a:lnTo>
                    <a:pt x="364" y="341"/>
                  </a:lnTo>
                  <a:lnTo>
                    <a:pt x="365" y="339"/>
                  </a:lnTo>
                  <a:lnTo>
                    <a:pt x="365" y="338"/>
                  </a:lnTo>
                  <a:lnTo>
                    <a:pt x="365" y="338"/>
                  </a:lnTo>
                  <a:lnTo>
                    <a:pt x="367" y="338"/>
                  </a:lnTo>
                  <a:lnTo>
                    <a:pt x="367" y="336"/>
                  </a:lnTo>
                  <a:lnTo>
                    <a:pt x="367" y="336"/>
                  </a:lnTo>
                  <a:lnTo>
                    <a:pt x="369" y="338"/>
                  </a:lnTo>
                  <a:lnTo>
                    <a:pt x="370" y="338"/>
                  </a:lnTo>
                  <a:lnTo>
                    <a:pt x="370" y="341"/>
                  </a:lnTo>
                  <a:lnTo>
                    <a:pt x="370" y="342"/>
                  </a:lnTo>
                  <a:lnTo>
                    <a:pt x="369" y="344"/>
                  </a:lnTo>
                  <a:lnTo>
                    <a:pt x="365" y="345"/>
                  </a:lnTo>
                  <a:lnTo>
                    <a:pt x="364" y="347"/>
                  </a:lnTo>
                  <a:lnTo>
                    <a:pt x="362" y="349"/>
                  </a:lnTo>
                  <a:lnTo>
                    <a:pt x="362" y="349"/>
                  </a:lnTo>
                  <a:lnTo>
                    <a:pt x="361" y="349"/>
                  </a:lnTo>
                  <a:lnTo>
                    <a:pt x="361" y="349"/>
                  </a:lnTo>
                  <a:lnTo>
                    <a:pt x="359" y="349"/>
                  </a:lnTo>
                  <a:lnTo>
                    <a:pt x="359" y="350"/>
                  </a:lnTo>
                  <a:lnTo>
                    <a:pt x="354" y="350"/>
                  </a:lnTo>
                  <a:lnTo>
                    <a:pt x="353" y="350"/>
                  </a:lnTo>
                  <a:lnTo>
                    <a:pt x="353" y="349"/>
                  </a:lnTo>
                  <a:lnTo>
                    <a:pt x="353" y="349"/>
                  </a:lnTo>
                  <a:lnTo>
                    <a:pt x="351" y="350"/>
                  </a:lnTo>
                  <a:lnTo>
                    <a:pt x="350" y="352"/>
                  </a:lnTo>
                  <a:lnTo>
                    <a:pt x="350" y="352"/>
                  </a:lnTo>
                  <a:lnTo>
                    <a:pt x="348" y="350"/>
                  </a:lnTo>
                  <a:lnTo>
                    <a:pt x="343" y="353"/>
                  </a:lnTo>
                  <a:lnTo>
                    <a:pt x="339" y="353"/>
                  </a:lnTo>
                  <a:lnTo>
                    <a:pt x="339" y="353"/>
                  </a:lnTo>
                  <a:lnTo>
                    <a:pt x="339" y="352"/>
                  </a:lnTo>
                  <a:lnTo>
                    <a:pt x="340" y="350"/>
                  </a:lnTo>
                  <a:lnTo>
                    <a:pt x="343" y="349"/>
                  </a:lnTo>
                  <a:lnTo>
                    <a:pt x="350" y="347"/>
                  </a:lnTo>
                  <a:lnTo>
                    <a:pt x="354" y="342"/>
                  </a:lnTo>
                  <a:lnTo>
                    <a:pt x="356" y="338"/>
                  </a:lnTo>
                  <a:lnTo>
                    <a:pt x="356" y="336"/>
                  </a:lnTo>
                  <a:lnTo>
                    <a:pt x="356" y="336"/>
                  </a:lnTo>
                  <a:lnTo>
                    <a:pt x="354" y="336"/>
                  </a:lnTo>
                  <a:lnTo>
                    <a:pt x="354" y="334"/>
                  </a:lnTo>
                  <a:lnTo>
                    <a:pt x="356" y="333"/>
                  </a:lnTo>
                  <a:lnTo>
                    <a:pt x="358" y="330"/>
                  </a:lnTo>
                  <a:lnTo>
                    <a:pt x="359" y="330"/>
                  </a:lnTo>
                  <a:lnTo>
                    <a:pt x="361" y="327"/>
                  </a:lnTo>
                  <a:lnTo>
                    <a:pt x="362" y="325"/>
                  </a:lnTo>
                  <a:close/>
                  <a:moveTo>
                    <a:pt x="384" y="319"/>
                  </a:moveTo>
                  <a:lnTo>
                    <a:pt x="386" y="320"/>
                  </a:lnTo>
                  <a:lnTo>
                    <a:pt x="388" y="319"/>
                  </a:lnTo>
                  <a:lnTo>
                    <a:pt x="389" y="319"/>
                  </a:lnTo>
                  <a:lnTo>
                    <a:pt x="391" y="319"/>
                  </a:lnTo>
                  <a:lnTo>
                    <a:pt x="391" y="320"/>
                  </a:lnTo>
                  <a:lnTo>
                    <a:pt x="392" y="320"/>
                  </a:lnTo>
                  <a:lnTo>
                    <a:pt x="392" y="322"/>
                  </a:lnTo>
                  <a:lnTo>
                    <a:pt x="394" y="323"/>
                  </a:lnTo>
                  <a:lnTo>
                    <a:pt x="392" y="325"/>
                  </a:lnTo>
                  <a:lnTo>
                    <a:pt x="391" y="325"/>
                  </a:lnTo>
                  <a:lnTo>
                    <a:pt x="391" y="327"/>
                  </a:lnTo>
                  <a:lnTo>
                    <a:pt x="391" y="328"/>
                  </a:lnTo>
                  <a:lnTo>
                    <a:pt x="389" y="330"/>
                  </a:lnTo>
                  <a:lnTo>
                    <a:pt x="386" y="330"/>
                  </a:lnTo>
                  <a:lnTo>
                    <a:pt x="384" y="328"/>
                  </a:lnTo>
                  <a:lnTo>
                    <a:pt x="383" y="330"/>
                  </a:lnTo>
                  <a:lnTo>
                    <a:pt x="380" y="333"/>
                  </a:lnTo>
                  <a:lnTo>
                    <a:pt x="378" y="333"/>
                  </a:lnTo>
                  <a:lnTo>
                    <a:pt x="378" y="333"/>
                  </a:lnTo>
                  <a:lnTo>
                    <a:pt x="376" y="331"/>
                  </a:lnTo>
                  <a:lnTo>
                    <a:pt x="375" y="331"/>
                  </a:lnTo>
                  <a:lnTo>
                    <a:pt x="375" y="331"/>
                  </a:lnTo>
                  <a:lnTo>
                    <a:pt x="375" y="330"/>
                  </a:lnTo>
                  <a:lnTo>
                    <a:pt x="376" y="330"/>
                  </a:lnTo>
                  <a:lnTo>
                    <a:pt x="378" y="328"/>
                  </a:lnTo>
                  <a:lnTo>
                    <a:pt x="376" y="327"/>
                  </a:lnTo>
                  <a:lnTo>
                    <a:pt x="378" y="325"/>
                  </a:lnTo>
                  <a:lnTo>
                    <a:pt x="378" y="323"/>
                  </a:lnTo>
                  <a:lnTo>
                    <a:pt x="378" y="323"/>
                  </a:lnTo>
                  <a:lnTo>
                    <a:pt x="383" y="323"/>
                  </a:lnTo>
                  <a:lnTo>
                    <a:pt x="383" y="323"/>
                  </a:lnTo>
                  <a:lnTo>
                    <a:pt x="383" y="322"/>
                  </a:lnTo>
                  <a:lnTo>
                    <a:pt x="381" y="322"/>
                  </a:lnTo>
                  <a:lnTo>
                    <a:pt x="381" y="320"/>
                  </a:lnTo>
                  <a:lnTo>
                    <a:pt x="383" y="320"/>
                  </a:lnTo>
                  <a:lnTo>
                    <a:pt x="384" y="320"/>
                  </a:lnTo>
                  <a:lnTo>
                    <a:pt x="384" y="319"/>
                  </a:lnTo>
                  <a:lnTo>
                    <a:pt x="384" y="319"/>
                  </a:lnTo>
                  <a:lnTo>
                    <a:pt x="384" y="319"/>
                  </a:lnTo>
                  <a:close/>
                  <a:moveTo>
                    <a:pt x="563" y="311"/>
                  </a:moveTo>
                  <a:lnTo>
                    <a:pt x="564" y="311"/>
                  </a:lnTo>
                  <a:lnTo>
                    <a:pt x="566" y="311"/>
                  </a:lnTo>
                  <a:lnTo>
                    <a:pt x="566" y="312"/>
                  </a:lnTo>
                  <a:lnTo>
                    <a:pt x="564" y="312"/>
                  </a:lnTo>
                  <a:lnTo>
                    <a:pt x="563" y="314"/>
                  </a:lnTo>
                  <a:lnTo>
                    <a:pt x="561" y="312"/>
                  </a:lnTo>
                  <a:lnTo>
                    <a:pt x="563" y="312"/>
                  </a:lnTo>
                  <a:lnTo>
                    <a:pt x="563" y="311"/>
                  </a:lnTo>
                  <a:close/>
                  <a:moveTo>
                    <a:pt x="430" y="301"/>
                  </a:moveTo>
                  <a:lnTo>
                    <a:pt x="432" y="301"/>
                  </a:lnTo>
                  <a:lnTo>
                    <a:pt x="433" y="303"/>
                  </a:lnTo>
                  <a:lnTo>
                    <a:pt x="432" y="306"/>
                  </a:lnTo>
                  <a:lnTo>
                    <a:pt x="432" y="306"/>
                  </a:lnTo>
                  <a:lnTo>
                    <a:pt x="430" y="306"/>
                  </a:lnTo>
                  <a:lnTo>
                    <a:pt x="430" y="306"/>
                  </a:lnTo>
                  <a:lnTo>
                    <a:pt x="429" y="306"/>
                  </a:lnTo>
                  <a:lnTo>
                    <a:pt x="427" y="306"/>
                  </a:lnTo>
                  <a:lnTo>
                    <a:pt x="427" y="305"/>
                  </a:lnTo>
                  <a:lnTo>
                    <a:pt x="427" y="303"/>
                  </a:lnTo>
                  <a:lnTo>
                    <a:pt x="429" y="303"/>
                  </a:lnTo>
                  <a:lnTo>
                    <a:pt x="430" y="301"/>
                  </a:lnTo>
                  <a:close/>
                  <a:moveTo>
                    <a:pt x="410" y="301"/>
                  </a:moveTo>
                  <a:lnTo>
                    <a:pt x="410" y="303"/>
                  </a:lnTo>
                  <a:lnTo>
                    <a:pt x="410" y="306"/>
                  </a:lnTo>
                  <a:lnTo>
                    <a:pt x="411" y="308"/>
                  </a:lnTo>
                  <a:lnTo>
                    <a:pt x="413" y="308"/>
                  </a:lnTo>
                  <a:lnTo>
                    <a:pt x="413" y="306"/>
                  </a:lnTo>
                  <a:lnTo>
                    <a:pt x="414" y="306"/>
                  </a:lnTo>
                  <a:lnTo>
                    <a:pt x="416" y="308"/>
                  </a:lnTo>
                  <a:lnTo>
                    <a:pt x="414" y="308"/>
                  </a:lnTo>
                  <a:lnTo>
                    <a:pt x="413" y="311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8" y="312"/>
                  </a:lnTo>
                  <a:lnTo>
                    <a:pt x="406" y="314"/>
                  </a:lnTo>
                  <a:lnTo>
                    <a:pt x="405" y="316"/>
                  </a:lnTo>
                  <a:lnTo>
                    <a:pt x="403" y="317"/>
                  </a:lnTo>
                  <a:lnTo>
                    <a:pt x="403" y="317"/>
                  </a:lnTo>
                  <a:lnTo>
                    <a:pt x="403" y="319"/>
                  </a:lnTo>
                  <a:lnTo>
                    <a:pt x="399" y="319"/>
                  </a:lnTo>
                  <a:lnTo>
                    <a:pt x="395" y="320"/>
                  </a:lnTo>
                  <a:lnTo>
                    <a:pt x="394" y="319"/>
                  </a:lnTo>
                  <a:lnTo>
                    <a:pt x="392" y="319"/>
                  </a:lnTo>
                  <a:lnTo>
                    <a:pt x="394" y="317"/>
                  </a:lnTo>
                  <a:lnTo>
                    <a:pt x="395" y="317"/>
                  </a:lnTo>
                  <a:lnTo>
                    <a:pt x="395" y="316"/>
                  </a:lnTo>
                  <a:lnTo>
                    <a:pt x="395" y="316"/>
                  </a:lnTo>
                  <a:lnTo>
                    <a:pt x="397" y="316"/>
                  </a:lnTo>
                  <a:lnTo>
                    <a:pt x="397" y="314"/>
                  </a:lnTo>
                  <a:lnTo>
                    <a:pt x="399" y="314"/>
                  </a:lnTo>
                  <a:lnTo>
                    <a:pt x="400" y="314"/>
                  </a:lnTo>
                  <a:lnTo>
                    <a:pt x="400" y="312"/>
                  </a:lnTo>
                  <a:lnTo>
                    <a:pt x="402" y="312"/>
                  </a:lnTo>
                  <a:lnTo>
                    <a:pt x="402" y="314"/>
                  </a:lnTo>
                  <a:lnTo>
                    <a:pt x="402" y="312"/>
                  </a:lnTo>
                  <a:lnTo>
                    <a:pt x="402" y="311"/>
                  </a:lnTo>
                  <a:lnTo>
                    <a:pt x="402" y="311"/>
                  </a:lnTo>
                  <a:lnTo>
                    <a:pt x="403" y="309"/>
                  </a:lnTo>
                  <a:lnTo>
                    <a:pt x="405" y="308"/>
                  </a:lnTo>
                  <a:lnTo>
                    <a:pt x="406" y="306"/>
                  </a:lnTo>
                  <a:lnTo>
                    <a:pt x="406" y="306"/>
                  </a:lnTo>
                  <a:lnTo>
                    <a:pt x="408" y="306"/>
                  </a:lnTo>
                  <a:lnTo>
                    <a:pt x="406" y="305"/>
                  </a:lnTo>
                  <a:lnTo>
                    <a:pt x="408" y="303"/>
                  </a:lnTo>
                  <a:lnTo>
                    <a:pt x="408" y="301"/>
                  </a:lnTo>
                  <a:lnTo>
                    <a:pt x="410" y="301"/>
                  </a:lnTo>
                  <a:close/>
                  <a:moveTo>
                    <a:pt x="416" y="300"/>
                  </a:moveTo>
                  <a:lnTo>
                    <a:pt x="417" y="301"/>
                  </a:lnTo>
                  <a:lnTo>
                    <a:pt x="417" y="303"/>
                  </a:lnTo>
                  <a:lnTo>
                    <a:pt x="419" y="303"/>
                  </a:lnTo>
                  <a:lnTo>
                    <a:pt x="419" y="303"/>
                  </a:lnTo>
                  <a:lnTo>
                    <a:pt x="421" y="305"/>
                  </a:lnTo>
                  <a:lnTo>
                    <a:pt x="422" y="305"/>
                  </a:lnTo>
                  <a:lnTo>
                    <a:pt x="422" y="305"/>
                  </a:lnTo>
                  <a:lnTo>
                    <a:pt x="421" y="306"/>
                  </a:lnTo>
                  <a:lnTo>
                    <a:pt x="419" y="306"/>
                  </a:lnTo>
                  <a:lnTo>
                    <a:pt x="417" y="306"/>
                  </a:lnTo>
                  <a:lnTo>
                    <a:pt x="417" y="305"/>
                  </a:lnTo>
                  <a:lnTo>
                    <a:pt x="416" y="303"/>
                  </a:lnTo>
                  <a:lnTo>
                    <a:pt x="416" y="301"/>
                  </a:lnTo>
                  <a:lnTo>
                    <a:pt x="414" y="301"/>
                  </a:lnTo>
                  <a:lnTo>
                    <a:pt x="416" y="300"/>
                  </a:lnTo>
                  <a:close/>
                  <a:moveTo>
                    <a:pt x="473" y="292"/>
                  </a:moveTo>
                  <a:lnTo>
                    <a:pt x="473" y="292"/>
                  </a:lnTo>
                  <a:lnTo>
                    <a:pt x="473" y="293"/>
                  </a:lnTo>
                  <a:lnTo>
                    <a:pt x="473" y="295"/>
                  </a:lnTo>
                  <a:lnTo>
                    <a:pt x="474" y="295"/>
                  </a:lnTo>
                  <a:lnTo>
                    <a:pt x="473" y="297"/>
                  </a:lnTo>
                  <a:lnTo>
                    <a:pt x="470" y="298"/>
                  </a:lnTo>
                  <a:lnTo>
                    <a:pt x="470" y="300"/>
                  </a:lnTo>
                  <a:lnTo>
                    <a:pt x="468" y="300"/>
                  </a:lnTo>
                  <a:lnTo>
                    <a:pt x="466" y="300"/>
                  </a:lnTo>
                  <a:lnTo>
                    <a:pt x="466" y="300"/>
                  </a:lnTo>
                  <a:lnTo>
                    <a:pt x="466" y="298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3" y="298"/>
                  </a:lnTo>
                  <a:lnTo>
                    <a:pt x="463" y="297"/>
                  </a:lnTo>
                  <a:lnTo>
                    <a:pt x="463" y="297"/>
                  </a:lnTo>
                  <a:lnTo>
                    <a:pt x="465" y="295"/>
                  </a:lnTo>
                  <a:lnTo>
                    <a:pt x="466" y="293"/>
                  </a:lnTo>
                  <a:lnTo>
                    <a:pt x="468" y="295"/>
                  </a:lnTo>
                  <a:lnTo>
                    <a:pt x="473" y="292"/>
                  </a:lnTo>
                  <a:close/>
                  <a:moveTo>
                    <a:pt x="476" y="289"/>
                  </a:moveTo>
                  <a:lnTo>
                    <a:pt x="476" y="289"/>
                  </a:lnTo>
                  <a:lnTo>
                    <a:pt x="476" y="289"/>
                  </a:lnTo>
                  <a:lnTo>
                    <a:pt x="477" y="289"/>
                  </a:lnTo>
                  <a:lnTo>
                    <a:pt x="481" y="290"/>
                  </a:lnTo>
                  <a:lnTo>
                    <a:pt x="479" y="293"/>
                  </a:lnTo>
                  <a:lnTo>
                    <a:pt x="476" y="293"/>
                  </a:lnTo>
                  <a:lnTo>
                    <a:pt x="474" y="293"/>
                  </a:lnTo>
                  <a:lnTo>
                    <a:pt x="474" y="292"/>
                  </a:lnTo>
                  <a:lnTo>
                    <a:pt x="474" y="290"/>
                  </a:lnTo>
                  <a:lnTo>
                    <a:pt x="474" y="289"/>
                  </a:lnTo>
                  <a:lnTo>
                    <a:pt x="476" y="289"/>
                  </a:lnTo>
                  <a:close/>
                  <a:moveTo>
                    <a:pt x="470" y="286"/>
                  </a:moveTo>
                  <a:lnTo>
                    <a:pt x="471" y="286"/>
                  </a:lnTo>
                  <a:lnTo>
                    <a:pt x="471" y="287"/>
                  </a:lnTo>
                  <a:lnTo>
                    <a:pt x="470" y="289"/>
                  </a:lnTo>
                  <a:lnTo>
                    <a:pt x="468" y="289"/>
                  </a:lnTo>
                  <a:lnTo>
                    <a:pt x="465" y="292"/>
                  </a:lnTo>
                  <a:lnTo>
                    <a:pt x="463" y="293"/>
                  </a:lnTo>
                  <a:lnTo>
                    <a:pt x="463" y="293"/>
                  </a:lnTo>
                  <a:lnTo>
                    <a:pt x="462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5" y="295"/>
                  </a:lnTo>
                  <a:lnTo>
                    <a:pt x="455" y="295"/>
                  </a:lnTo>
                  <a:lnTo>
                    <a:pt x="452" y="293"/>
                  </a:lnTo>
                  <a:lnTo>
                    <a:pt x="451" y="292"/>
                  </a:lnTo>
                  <a:lnTo>
                    <a:pt x="449" y="290"/>
                  </a:lnTo>
                  <a:lnTo>
                    <a:pt x="452" y="290"/>
                  </a:lnTo>
                  <a:lnTo>
                    <a:pt x="454" y="290"/>
                  </a:lnTo>
                  <a:lnTo>
                    <a:pt x="455" y="290"/>
                  </a:lnTo>
                  <a:lnTo>
                    <a:pt x="455" y="289"/>
                  </a:lnTo>
                  <a:lnTo>
                    <a:pt x="458" y="289"/>
                  </a:lnTo>
                  <a:lnTo>
                    <a:pt x="462" y="289"/>
                  </a:lnTo>
                  <a:lnTo>
                    <a:pt x="463" y="289"/>
                  </a:lnTo>
                  <a:lnTo>
                    <a:pt x="468" y="286"/>
                  </a:lnTo>
                  <a:lnTo>
                    <a:pt x="468" y="287"/>
                  </a:lnTo>
                  <a:lnTo>
                    <a:pt x="470" y="286"/>
                  </a:lnTo>
                  <a:close/>
                  <a:moveTo>
                    <a:pt x="531" y="279"/>
                  </a:moveTo>
                  <a:lnTo>
                    <a:pt x="533" y="279"/>
                  </a:lnTo>
                  <a:lnTo>
                    <a:pt x="534" y="279"/>
                  </a:lnTo>
                  <a:lnTo>
                    <a:pt x="539" y="281"/>
                  </a:lnTo>
                  <a:lnTo>
                    <a:pt x="542" y="282"/>
                  </a:lnTo>
                  <a:lnTo>
                    <a:pt x="542" y="286"/>
                  </a:lnTo>
                  <a:lnTo>
                    <a:pt x="540" y="286"/>
                  </a:lnTo>
                  <a:lnTo>
                    <a:pt x="540" y="287"/>
                  </a:lnTo>
                  <a:lnTo>
                    <a:pt x="536" y="289"/>
                  </a:lnTo>
                  <a:lnTo>
                    <a:pt x="536" y="290"/>
                  </a:lnTo>
                  <a:lnTo>
                    <a:pt x="536" y="290"/>
                  </a:lnTo>
                  <a:lnTo>
                    <a:pt x="539" y="289"/>
                  </a:lnTo>
                  <a:lnTo>
                    <a:pt x="540" y="290"/>
                  </a:lnTo>
                  <a:lnTo>
                    <a:pt x="539" y="292"/>
                  </a:lnTo>
                  <a:lnTo>
                    <a:pt x="539" y="297"/>
                  </a:lnTo>
                  <a:lnTo>
                    <a:pt x="539" y="298"/>
                  </a:lnTo>
                  <a:lnTo>
                    <a:pt x="539" y="300"/>
                  </a:lnTo>
                  <a:lnTo>
                    <a:pt x="539" y="301"/>
                  </a:lnTo>
                  <a:lnTo>
                    <a:pt x="540" y="297"/>
                  </a:lnTo>
                  <a:lnTo>
                    <a:pt x="540" y="297"/>
                  </a:lnTo>
                  <a:lnTo>
                    <a:pt x="544" y="295"/>
                  </a:lnTo>
                  <a:lnTo>
                    <a:pt x="544" y="292"/>
                  </a:lnTo>
                  <a:lnTo>
                    <a:pt x="545" y="287"/>
                  </a:lnTo>
                  <a:lnTo>
                    <a:pt x="547" y="286"/>
                  </a:lnTo>
                  <a:lnTo>
                    <a:pt x="548" y="286"/>
                  </a:lnTo>
                  <a:lnTo>
                    <a:pt x="553" y="286"/>
                  </a:lnTo>
                  <a:lnTo>
                    <a:pt x="555" y="286"/>
                  </a:lnTo>
                  <a:lnTo>
                    <a:pt x="556" y="287"/>
                  </a:lnTo>
                  <a:lnTo>
                    <a:pt x="556" y="289"/>
                  </a:lnTo>
                  <a:lnTo>
                    <a:pt x="561" y="289"/>
                  </a:lnTo>
                  <a:lnTo>
                    <a:pt x="561" y="290"/>
                  </a:lnTo>
                  <a:lnTo>
                    <a:pt x="561" y="290"/>
                  </a:lnTo>
                  <a:lnTo>
                    <a:pt x="563" y="290"/>
                  </a:lnTo>
                  <a:lnTo>
                    <a:pt x="564" y="290"/>
                  </a:lnTo>
                  <a:lnTo>
                    <a:pt x="566" y="289"/>
                  </a:lnTo>
                  <a:lnTo>
                    <a:pt x="569" y="292"/>
                  </a:lnTo>
                  <a:lnTo>
                    <a:pt x="569" y="293"/>
                  </a:lnTo>
                  <a:lnTo>
                    <a:pt x="569" y="293"/>
                  </a:lnTo>
                  <a:lnTo>
                    <a:pt x="572" y="293"/>
                  </a:lnTo>
                  <a:lnTo>
                    <a:pt x="574" y="293"/>
                  </a:lnTo>
                  <a:lnTo>
                    <a:pt x="578" y="297"/>
                  </a:lnTo>
                  <a:lnTo>
                    <a:pt x="580" y="298"/>
                  </a:lnTo>
                  <a:lnTo>
                    <a:pt x="578" y="300"/>
                  </a:lnTo>
                  <a:lnTo>
                    <a:pt x="572" y="303"/>
                  </a:lnTo>
                  <a:lnTo>
                    <a:pt x="569" y="305"/>
                  </a:lnTo>
                  <a:lnTo>
                    <a:pt x="564" y="305"/>
                  </a:lnTo>
                  <a:lnTo>
                    <a:pt x="548" y="305"/>
                  </a:lnTo>
                  <a:lnTo>
                    <a:pt x="548" y="305"/>
                  </a:lnTo>
                  <a:lnTo>
                    <a:pt x="559" y="308"/>
                  </a:lnTo>
                  <a:lnTo>
                    <a:pt x="561" y="309"/>
                  </a:lnTo>
                  <a:lnTo>
                    <a:pt x="559" y="311"/>
                  </a:lnTo>
                  <a:lnTo>
                    <a:pt x="559" y="312"/>
                  </a:lnTo>
                  <a:lnTo>
                    <a:pt x="559" y="314"/>
                  </a:lnTo>
                  <a:lnTo>
                    <a:pt x="561" y="314"/>
                  </a:lnTo>
                  <a:lnTo>
                    <a:pt x="563" y="314"/>
                  </a:lnTo>
                  <a:lnTo>
                    <a:pt x="566" y="314"/>
                  </a:lnTo>
                  <a:lnTo>
                    <a:pt x="567" y="316"/>
                  </a:lnTo>
                  <a:lnTo>
                    <a:pt x="567" y="314"/>
                  </a:lnTo>
                  <a:lnTo>
                    <a:pt x="567" y="312"/>
                  </a:lnTo>
                  <a:lnTo>
                    <a:pt x="569" y="311"/>
                  </a:lnTo>
                  <a:lnTo>
                    <a:pt x="570" y="312"/>
                  </a:lnTo>
                  <a:lnTo>
                    <a:pt x="570" y="314"/>
                  </a:lnTo>
                  <a:lnTo>
                    <a:pt x="572" y="316"/>
                  </a:lnTo>
                  <a:lnTo>
                    <a:pt x="572" y="312"/>
                  </a:lnTo>
                  <a:lnTo>
                    <a:pt x="574" y="312"/>
                  </a:lnTo>
                  <a:lnTo>
                    <a:pt x="575" y="312"/>
                  </a:lnTo>
                  <a:lnTo>
                    <a:pt x="578" y="314"/>
                  </a:lnTo>
                  <a:lnTo>
                    <a:pt x="578" y="317"/>
                  </a:lnTo>
                  <a:lnTo>
                    <a:pt x="578" y="317"/>
                  </a:lnTo>
                  <a:lnTo>
                    <a:pt x="578" y="319"/>
                  </a:lnTo>
                  <a:lnTo>
                    <a:pt x="578" y="320"/>
                  </a:lnTo>
                  <a:lnTo>
                    <a:pt x="577" y="320"/>
                  </a:lnTo>
                  <a:lnTo>
                    <a:pt x="574" y="320"/>
                  </a:lnTo>
                  <a:lnTo>
                    <a:pt x="570" y="319"/>
                  </a:lnTo>
                  <a:lnTo>
                    <a:pt x="569" y="317"/>
                  </a:lnTo>
                  <a:lnTo>
                    <a:pt x="567" y="317"/>
                  </a:lnTo>
                  <a:lnTo>
                    <a:pt x="567" y="317"/>
                  </a:lnTo>
                  <a:lnTo>
                    <a:pt x="569" y="319"/>
                  </a:lnTo>
                  <a:lnTo>
                    <a:pt x="569" y="319"/>
                  </a:lnTo>
                  <a:lnTo>
                    <a:pt x="567" y="320"/>
                  </a:lnTo>
                  <a:lnTo>
                    <a:pt x="567" y="322"/>
                  </a:lnTo>
                  <a:lnTo>
                    <a:pt x="567" y="322"/>
                  </a:lnTo>
                  <a:lnTo>
                    <a:pt x="566" y="323"/>
                  </a:lnTo>
                  <a:lnTo>
                    <a:pt x="563" y="323"/>
                  </a:lnTo>
                  <a:lnTo>
                    <a:pt x="556" y="325"/>
                  </a:lnTo>
                  <a:lnTo>
                    <a:pt x="556" y="327"/>
                  </a:lnTo>
                  <a:lnTo>
                    <a:pt x="555" y="331"/>
                  </a:lnTo>
                  <a:lnTo>
                    <a:pt x="553" y="331"/>
                  </a:lnTo>
                  <a:lnTo>
                    <a:pt x="553" y="331"/>
                  </a:lnTo>
                  <a:lnTo>
                    <a:pt x="550" y="333"/>
                  </a:lnTo>
                  <a:lnTo>
                    <a:pt x="550" y="331"/>
                  </a:lnTo>
                  <a:lnTo>
                    <a:pt x="548" y="330"/>
                  </a:lnTo>
                  <a:lnTo>
                    <a:pt x="548" y="328"/>
                  </a:lnTo>
                  <a:lnTo>
                    <a:pt x="552" y="327"/>
                  </a:lnTo>
                  <a:lnTo>
                    <a:pt x="553" y="323"/>
                  </a:lnTo>
                  <a:lnTo>
                    <a:pt x="555" y="323"/>
                  </a:lnTo>
                  <a:lnTo>
                    <a:pt x="556" y="322"/>
                  </a:lnTo>
                  <a:lnTo>
                    <a:pt x="553" y="316"/>
                  </a:lnTo>
                  <a:lnTo>
                    <a:pt x="548" y="314"/>
                  </a:lnTo>
                  <a:lnTo>
                    <a:pt x="542" y="312"/>
                  </a:lnTo>
                  <a:lnTo>
                    <a:pt x="540" y="311"/>
                  </a:lnTo>
                  <a:lnTo>
                    <a:pt x="537" y="308"/>
                  </a:lnTo>
                  <a:lnTo>
                    <a:pt x="534" y="306"/>
                  </a:lnTo>
                  <a:lnTo>
                    <a:pt x="533" y="306"/>
                  </a:lnTo>
                  <a:lnTo>
                    <a:pt x="531" y="306"/>
                  </a:lnTo>
                  <a:lnTo>
                    <a:pt x="528" y="309"/>
                  </a:lnTo>
                  <a:lnTo>
                    <a:pt x="525" y="309"/>
                  </a:lnTo>
                  <a:lnTo>
                    <a:pt x="523" y="311"/>
                  </a:lnTo>
                  <a:lnTo>
                    <a:pt x="523" y="311"/>
                  </a:lnTo>
                  <a:lnTo>
                    <a:pt x="522" y="309"/>
                  </a:lnTo>
                  <a:lnTo>
                    <a:pt x="518" y="309"/>
                  </a:lnTo>
                  <a:lnTo>
                    <a:pt x="517" y="309"/>
                  </a:lnTo>
                  <a:lnTo>
                    <a:pt x="515" y="309"/>
                  </a:lnTo>
                  <a:lnTo>
                    <a:pt x="512" y="314"/>
                  </a:lnTo>
                  <a:lnTo>
                    <a:pt x="511" y="316"/>
                  </a:lnTo>
                  <a:lnTo>
                    <a:pt x="509" y="316"/>
                  </a:lnTo>
                  <a:lnTo>
                    <a:pt x="507" y="317"/>
                  </a:lnTo>
                  <a:lnTo>
                    <a:pt x="507" y="319"/>
                  </a:lnTo>
                  <a:lnTo>
                    <a:pt x="506" y="323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4" y="331"/>
                  </a:lnTo>
                  <a:lnTo>
                    <a:pt x="504" y="333"/>
                  </a:lnTo>
                  <a:lnTo>
                    <a:pt x="503" y="336"/>
                  </a:lnTo>
                  <a:lnTo>
                    <a:pt x="501" y="336"/>
                  </a:lnTo>
                  <a:lnTo>
                    <a:pt x="499" y="336"/>
                  </a:lnTo>
                  <a:lnTo>
                    <a:pt x="498" y="336"/>
                  </a:lnTo>
                  <a:lnTo>
                    <a:pt x="496" y="338"/>
                  </a:lnTo>
                  <a:lnTo>
                    <a:pt x="496" y="339"/>
                  </a:lnTo>
                  <a:lnTo>
                    <a:pt x="495" y="342"/>
                  </a:lnTo>
                  <a:lnTo>
                    <a:pt x="492" y="344"/>
                  </a:lnTo>
                  <a:lnTo>
                    <a:pt x="490" y="344"/>
                  </a:lnTo>
                  <a:lnTo>
                    <a:pt x="488" y="342"/>
                  </a:lnTo>
                  <a:lnTo>
                    <a:pt x="485" y="341"/>
                  </a:lnTo>
                  <a:lnTo>
                    <a:pt x="484" y="341"/>
                  </a:lnTo>
                  <a:lnTo>
                    <a:pt x="481" y="339"/>
                  </a:lnTo>
                  <a:lnTo>
                    <a:pt x="479" y="339"/>
                  </a:lnTo>
                  <a:lnTo>
                    <a:pt x="476" y="338"/>
                  </a:lnTo>
                  <a:lnTo>
                    <a:pt x="476" y="339"/>
                  </a:lnTo>
                  <a:lnTo>
                    <a:pt x="474" y="341"/>
                  </a:lnTo>
                  <a:lnTo>
                    <a:pt x="471" y="341"/>
                  </a:lnTo>
                  <a:lnTo>
                    <a:pt x="470" y="342"/>
                  </a:lnTo>
                  <a:lnTo>
                    <a:pt x="466" y="342"/>
                  </a:lnTo>
                  <a:lnTo>
                    <a:pt x="465" y="342"/>
                  </a:lnTo>
                  <a:lnTo>
                    <a:pt x="462" y="341"/>
                  </a:lnTo>
                  <a:lnTo>
                    <a:pt x="457" y="341"/>
                  </a:lnTo>
                  <a:lnTo>
                    <a:pt x="455" y="341"/>
                  </a:lnTo>
                  <a:lnTo>
                    <a:pt x="455" y="339"/>
                  </a:lnTo>
                  <a:lnTo>
                    <a:pt x="454" y="338"/>
                  </a:lnTo>
                  <a:lnTo>
                    <a:pt x="451" y="333"/>
                  </a:lnTo>
                  <a:lnTo>
                    <a:pt x="449" y="333"/>
                  </a:lnTo>
                  <a:lnTo>
                    <a:pt x="447" y="330"/>
                  </a:lnTo>
                  <a:lnTo>
                    <a:pt x="444" y="327"/>
                  </a:lnTo>
                  <a:lnTo>
                    <a:pt x="444" y="327"/>
                  </a:lnTo>
                  <a:lnTo>
                    <a:pt x="443" y="327"/>
                  </a:lnTo>
                  <a:lnTo>
                    <a:pt x="440" y="327"/>
                  </a:lnTo>
                  <a:lnTo>
                    <a:pt x="438" y="327"/>
                  </a:lnTo>
                  <a:lnTo>
                    <a:pt x="436" y="328"/>
                  </a:lnTo>
                  <a:lnTo>
                    <a:pt x="436" y="328"/>
                  </a:lnTo>
                  <a:lnTo>
                    <a:pt x="436" y="331"/>
                  </a:lnTo>
                  <a:lnTo>
                    <a:pt x="436" y="331"/>
                  </a:lnTo>
                  <a:lnTo>
                    <a:pt x="436" y="333"/>
                  </a:lnTo>
                  <a:lnTo>
                    <a:pt x="433" y="331"/>
                  </a:lnTo>
                  <a:lnTo>
                    <a:pt x="430" y="331"/>
                  </a:lnTo>
                  <a:lnTo>
                    <a:pt x="430" y="333"/>
                  </a:lnTo>
                  <a:lnTo>
                    <a:pt x="429" y="333"/>
                  </a:lnTo>
                  <a:lnTo>
                    <a:pt x="422" y="333"/>
                  </a:lnTo>
                  <a:lnTo>
                    <a:pt x="425" y="334"/>
                  </a:lnTo>
                  <a:lnTo>
                    <a:pt x="425" y="336"/>
                  </a:lnTo>
                  <a:lnTo>
                    <a:pt x="425" y="338"/>
                  </a:lnTo>
                  <a:lnTo>
                    <a:pt x="425" y="339"/>
                  </a:lnTo>
                  <a:lnTo>
                    <a:pt x="424" y="342"/>
                  </a:lnTo>
                  <a:lnTo>
                    <a:pt x="422" y="344"/>
                  </a:lnTo>
                  <a:lnTo>
                    <a:pt x="421" y="345"/>
                  </a:lnTo>
                  <a:lnTo>
                    <a:pt x="424" y="347"/>
                  </a:lnTo>
                  <a:lnTo>
                    <a:pt x="422" y="349"/>
                  </a:lnTo>
                  <a:lnTo>
                    <a:pt x="421" y="350"/>
                  </a:lnTo>
                  <a:lnTo>
                    <a:pt x="419" y="349"/>
                  </a:lnTo>
                  <a:lnTo>
                    <a:pt x="416" y="349"/>
                  </a:lnTo>
                  <a:lnTo>
                    <a:pt x="410" y="347"/>
                  </a:lnTo>
                  <a:lnTo>
                    <a:pt x="406" y="345"/>
                  </a:lnTo>
                  <a:lnTo>
                    <a:pt x="405" y="345"/>
                  </a:lnTo>
                  <a:lnTo>
                    <a:pt x="403" y="345"/>
                  </a:lnTo>
                  <a:lnTo>
                    <a:pt x="397" y="344"/>
                  </a:lnTo>
                  <a:lnTo>
                    <a:pt x="397" y="344"/>
                  </a:lnTo>
                  <a:lnTo>
                    <a:pt x="394" y="345"/>
                  </a:lnTo>
                  <a:lnTo>
                    <a:pt x="394" y="347"/>
                  </a:lnTo>
                  <a:lnTo>
                    <a:pt x="394" y="350"/>
                  </a:lnTo>
                  <a:lnTo>
                    <a:pt x="394" y="353"/>
                  </a:lnTo>
                  <a:lnTo>
                    <a:pt x="394" y="355"/>
                  </a:lnTo>
                  <a:lnTo>
                    <a:pt x="392" y="356"/>
                  </a:lnTo>
                  <a:lnTo>
                    <a:pt x="391" y="360"/>
                  </a:lnTo>
                  <a:lnTo>
                    <a:pt x="386" y="356"/>
                  </a:lnTo>
                  <a:lnTo>
                    <a:pt x="383" y="356"/>
                  </a:lnTo>
                  <a:lnTo>
                    <a:pt x="380" y="358"/>
                  </a:lnTo>
                  <a:lnTo>
                    <a:pt x="375" y="361"/>
                  </a:lnTo>
                  <a:lnTo>
                    <a:pt x="372" y="368"/>
                  </a:lnTo>
                  <a:lnTo>
                    <a:pt x="372" y="368"/>
                  </a:lnTo>
                  <a:lnTo>
                    <a:pt x="370" y="369"/>
                  </a:lnTo>
                  <a:lnTo>
                    <a:pt x="367" y="371"/>
                  </a:lnTo>
                  <a:lnTo>
                    <a:pt x="365" y="371"/>
                  </a:lnTo>
                  <a:lnTo>
                    <a:pt x="365" y="372"/>
                  </a:lnTo>
                  <a:lnTo>
                    <a:pt x="367" y="375"/>
                  </a:lnTo>
                  <a:lnTo>
                    <a:pt x="369" y="377"/>
                  </a:lnTo>
                  <a:lnTo>
                    <a:pt x="369" y="379"/>
                  </a:lnTo>
                  <a:lnTo>
                    <a:pt x="369" y="380"/>
                  </a:lnTo>
                  <a:lnTo>
                    <a:pt x="369" y="382"/>
                  </a:lnTo>
                  <a:lnTo>
                    <a:pt x="367" y="383"/>
                  </a:lnTo>
                  <a:lnTo>
                    <a:pt x="361" y="388"/>
                  </a:lnTo>
                  <a:lnTo>
                    <a:pt x="356" y="394"/>
                  </a:lnTo>
                  <a:lnTo>
                    <a:pt x="354" y="396"/>
                  </a:lnTo>
                  <a:lnTo>
                    <a:pt x="356" y="401"/>
                  </a:lnTo>
                  <a:lnTo>
                    <a:pt x="354" y="401"/>
                  </a:lnTo>
                  <a:lnTo>
                    <a:pt x="351" y="402"/>
                  </a:lnTo>
                  <a:lnTo>
                    <a:pt x="350" y="404"/>
                  </a:lnTo>
                  <a:lnTo>
                    <a:pt x="348" y="404"/>
                  </a:lnTo>
                  <a:lnTo>
                    <a:pt x="342" y="404"/>
                  </a:lnTo>
                  <a:lnTo>
                    <a:pt x="343" y="408"/>
                  </a:lnTo>
                  <a:lnTo>
                    <a:pt x="343" y="412"/>
                  </a:lnTo>
                  <a:lnTo>
                    <a:pt x="343" y="412"/>
                  </a:lnTo>
                  <a:lnTo>
                    <a:pt x="343" y="413"/>
                  </a:lnTo>
                  <a:lnTo>
                    <a:pt x="342" y="416"/>
                  </a:lnTo>
                  <a:lnTo>
                    <a:pt x="342" y="424"/>
                  </a:lnTo>
                  <a:lnTo>
                    <a:pt x="340" y="424"/>
                  </a:lnTo>
                  <a:lnTo>
                    <a:pt x="339" y="427"/>
                  </a:lnTo>
                  <a:lnTo>
                    <a:pt x="335" y="432"/>
                  </a:lnTo>
                  <a:lnTo>
                    <a:pt x="332" y="435"/>
                  </a:lnTo>
                  <a:lnTo>
                    <a:pt x="329" y="440"/>
                  </a:lnTo>
                  <a:lnTo>
                    <a:pt x="332" y="442"/>
                  </a:lnTo>
                  <a:lnTo>
                    <a:pt x="335" y="443"/>
                  </a:lnTo>
                  <a:lnTo>
                    <a:pt x="335" y="445"/>
                  </a:lnTo>
                  <a:lnTo>
                    <a:pt x="337" y="448"/>
                  </a:lnTo>
                  <a:lnTo>
                    <a:pt x="335" y="449"/>
                  </a:lnTo>
                  <a:lnTo>
                    <a:pt x="335" y="453"/>
                  </a:lnTo>
                  <a:lnTo>
                    <a:pt x="334" y="453"/>
                  </a:lnTo>
                  <a:lnTo>
                    <a:pt x="334" y="454"/>
                  </a:lnTo>
                  <a:lnTo>
                    <a:pt x="329" y="453"/>
                  </a:lnTo>
                  <a:lnTo>
                    <a:pt x="324" y="453"/>
                  </a:lnTo>
                  <a:lnTo>
                    <a:pt x="323" y="453"/>
                  </a:lnTo>
                  <a:lnTo>
                    <a:pt x="320" y="453"/>
                  </a:lnTo>
                  <a:lnTo>
                    <a:pt x="317" y="454"/>
                  </a:lnTo>
                  <a:lnTo>
                    <a:pt x="315" y="456"/>
                  </a:lnTo>
                  <a:lnTo>
                    <a:pt x="315" y="456"/>
                  </a:lnTo>
                  <a:lnTo>
                    <a:pt x="313" y="457"/>
                  </a:lnTo>
                  <a:lnTo>
                    <a:pt x="310" y="462"/>
                  </a:lnTo>
                  <a:lnTo>
                    <a:pt x="307" y="464"/>
                  </a:lnTo>
                  <a:lnTo>
                    <a:pt x="309" y="465"/>
                  </a:lnTo>
                  <a:lnTo>
                    <a:pt x="306" y="470"/>
                  </a:lnTo>
                  <a:lnTo>
                    <a:pt x="307" y="475"/>
                  </a:lnTo>
                  <a:lnTo>
                    <a:pt x="307" y="475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7" y="479"/>
                  </a:lnTo>
                  <a:lnTo>
                    <a:pt x="307" y="481"/>
                  </a:lnTo>
                  <a:lnTo>
                    <a:pt x="307" y="484"/>
                  </a:lnTo>
                  <a:lnTo>
                    <a:pt x="307" y="484"/>
                  </a:lnTo>
                  <a:lnTo>
                    <a:pt x="307" y="486"/>
                  </a:lnTo>
                  <a:lnTo>
                    <a:pt x="310" y="494"/>
                  </a:lnTo>
                  <a:lnTo>
                    <a:pt x="310" y="495"/>
                  </a:lnTo>
                  <a:lnTo>
                    <a:pt x="309" y="495"/>
                  </a:lnTo>
                  <a:lnTo>
                    <a:pt x="309" y="500"/>
                  </a:lnTo>
                  <a:lnTo>
                    <a:pt x="307" y="506"/>
                  </a:lnTo>
                  <a:lnTo>
                    <a:pt x="309" y="508"/>
                  </a:lnTo>
                  <a:lnTo>
                    <a:pt x="312" y="509"/>
                  </a:lnTo>
                  <a:lnTo>
                    <a:pt x="313" y="509"/>
                  </a:lnTo>
                  <a:lnTo>
                    <a:pt x="317" y="512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7" y="517"/>
                  </a:lnTo>
                  <a:lnTo>
                    <a:pt x="317" y="517"/>
                  </a:lnTo>
                  <a:lnTo>
                    <a:pt x="315" y="519"/>
                  </a:lnTo>
                  <a:lnTo>
                    <a:pt x="315" y="520"/>
                  </a:lnTo>
                  <a:lnTo>
                    <a:pt x="315" y="520"/>
                  </a:lnTo>
                  <a:lnTo>
                    <a:pt x="312" y="520"/>
                  </a:lnTo>
                  <a:lnTo>
                    <a:pt x="310" y="522"/>
                  </a:lnTo>
                  <a:lnTo>
                    <a:pt x="310" y="522"/>
                  </a:lnTo>
                  <a:lnTo>
                    <a:pt x="310" y="524"/>
                  </a:lnTo>
                  <a:lnTo>
                    <a:pt x="312" y="528"/>
                  </a:lnTo>
                  <a:lnTo>
                    <a:pt x="313" y="531"/>
                  </a:lnTo>
                  <a:lnTo>
                    <a:pt x="313" y="533"/>
                  </a:lnTo>
                  <a:lnTo>
                    <a:pt x="313" y="536"/>
                  </a:lnTo>
                  <a:lnTo>
                    <a:pt x="313" y="536"/>
                  </a:lnTo>
                  <a:lnTo>
                    <a:pt x="313" y="538"/>
                  </a:lnTo>
                  <a:lnTo>
                    <a:pt x="312" y="541"/>
                  </a:lnTo>
                  <a:lnTo>
                    <a:pt x="310" y="542"/>
                  </a:lnTo>
                  <a:lnTo>
                    <a:pt x="309" y="544"/>
                  </a:lnTo>
                  <a:lnTo>
                    <a:pt x="307" y="546"/>
                  </a:lnTo>
                  <a:lnTo>
                    <a:pt x="306" y="546"/>
                  </a:lnTo>
                  <a:lnTo>
                    <a:pt x="306" y="546"/>
                  </a:lnTo>
                  <a:lnTo>
                    <a:pt x="304" y="547"/>
                  </a:lnTo>
                  <a:lnTo>
                    <a:pt x="304" y="549"/>
                  </a:lnTo>
                  <a:lnTo>
                    <a:pt x="302" y="550"/>
                  </a:lnTo>
                  <a:lnTo>
                    <a:pt x="299" y="552"/>
                  </a:lnTo>
                  <a:lnTo>
                    <a:pt x="299" y="553"/>
                  </a:lnTo>
                  <a:lnTo>
                    <a:pt x="301" y="555"/>
                  </a:lnTo>
                  <a:lnTo>
                    <a:pt x="302" y="558"/>
                  </a:lnTo>
                  <a:lnTo>
                    <a:pt x="302" y="561"/>
                  </a:lnTo>
                  <a:lnTo>
                    <a:pt x="301" y="564"/>
                  </a:lnTo>
                  <a:lnTo>
                    <a:pt x="299" y="566"/>
                  </a:lnTo>
                  <a:lnTo>
                    <a:pt x="299" y="568"/>
                  </a:lnTo>
                  <a:lnTo>
                    <a:pt x="298" y="568"/>
                  </a:lnTo>
                  <a:lnTo>
                    <a:pt x="296" y="564"/>
                  </a:lnTo>
                  <a:lnTo>
                    <a:pt x="296" y="563"/>
                  </a:lnTo>
                  <a:lnTo>
                    <a:pt x="296" y="563"/>
                  </a:lnTo>
                  <a:lnTo>
                    <a:pt x="293" y="561"/>
                  </a:lnTo>
                  <a:lnTo>
                    <a:pt x="291" y="561"/>
                  </a:lnTo>
                  <a:lnTo>
                    <a:pt x="291" y="561"/>
                  </a:lnTo>
                  <a:lnTo>
                    <a:pt x="290" y="561"/>
                  </a:lnTo>
                  <a:lnTo>
                    <a:pt x="288" y="561"/>
                  </a:lnTo>
                  <a:lnTo>
                    <a:pt x="287" y="558"/>
                  </a:lnTo>
                  <a:lnTo>
                    <a:pt x="285" y="557"/>
                  </a:lnTo>
                  <a:lnTo>
                    <a:pt x="285" y="555"/>
                  </a:lnTo>
                  <a:lnTo>
                    <a:pt x="285" y="552"/>
                  </a:lnTo>
                  <a:lnTo>
                    <a:pt x="285" y="550"/>
                  </a:lnTo>
                  <a:lnTo>
                    <a:pt x="285" y="549"/>
                  </a:lnTo>
                  <a:lnTo>
                    <a:pt x="283" y="550"/>
                  </a:lnTo>
                  <a:lnTo>
                    <a:pt x="285" y="552"/>
                  </a:lnTo>
                  <a:lnTo>
                    <a:pt x="283" y="553"/>
                  </a:lnTo>
                  <a:lnTo>
                    <a:pt x="282" y="553"/>
                  </a:lnTo>
                  <a:lnTo>
                    <a:pt x="282" y="555"/>
                  </a:lnTo>
                  <a:lnTo>
                    <a:pt x="283" y="555"/>
                  </a:lnTo>
                  <a:lnTo>
                    <a:pt x="283" y="557"/>
                  </a:lnTo>
                  <a:lnTo>
                    <a:pt x="282" y="560"/>
                  </a:lnTo>
                  <a:lnTo>
                    <a:pt x="280" y="563"/>
                  </a:lnTo>
                  <a:lnTo>
                    <a:pt x="279" y="564"/>
                  </a:lnTo>
                  <a:lnTo>
                    <a:pt x="279" y="564"/>
                  </a:lnTo>
                  <a:lnTo>
                    <a:pt x="277" y="564"/>
                  </a:lnTo>
                  <a:lnTo>
                    <a:pt x="276" y="566"/>
                  </a:lnTo>
                  <a:lnTo>
                    <a:pt x="274" y="566"/>
                  </a:lnTo>
                  <a:lnTo>
                    <a:pt x="274" y="564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71" y="563"/>
                  </a:lnTo>
                  <a:lnTo>
                    <a:pt x="272" y="564"/>
                  </a:lnTo>
                  <a:lnTo>
                    <a:pt x="271" y="566"/>
                  </a:lnTo>
                  <a:lnTo>
                    <a:pt x="271" y="566"/>
                  </a:lnTo>
                  <a:lnTo>
                    <a:pt x="269" y="566"/>
                  </a:lnTo>
                  <a:lnTo>
                    <a:pt x="266" y="568"/>
                  </a:lnTo>
                  <a:lnTo>
                    <a:pt x="268" y="569"/>
                  </a:lnTo>
                  <a:lnTo>
                    <a:pt x="266" y="571"/>
                  </a:lnTo>
                  <a:lnTo>
                    <a:pt x="265" y="571"/>
                  </a:lnTo>
                  <a:lnTo>
                    <a:pt x="265" y="571"/>
                  </a:lnTo>
                  <a:lnTo>
                    <a:pt x="265" y="572"/>
                  </a:lnTo>
                  <a:lnTo>
                    <a:pt x="261" y="574"/>
                  </a:lnTo>
                  <a:lnTo>
                    <a:pt x="255" y="580"/>
                  </a:lnTo>
                  <a:lnTo>
                    <a:pt x="252" y="582"/>
                  </a:lnTo>
                  <a:lnTo>
                    <a:pt x="250" y="583"/>
                  </a:lnTo>
                  <a:lnTo>
                    <a:pt x="247" y="583"/>
                  </a:lnTo>
                  <a:lnTo>
                    <a:pt x="246" y="585"/>
                  </a:lnTo>
                  <a:lnTo>
                    <a:pt x="239" y="585"/>
                  </a:lnTo>
                  <a:lnTo>
                    <a:pt x="236" y="585"/>
                  </a:lnTo>
                  <a:lnTo>
                    <a:pt x="233" y="585"/>
                  </a:lnTo>
                  <a:lnTo>
                    <a:pt x="231" y="585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0" y="583"/>
                  </a:lnTo>
                  <a:lnTo>
                    <a:pt x="230" y="583"/>
                  </a:lnTo>
                  <a:lnTo>
                    <a:pt x="230" y="585"/>
                  </a:lnTo>
                  <a:lnTo>
                    <a:pt x="230" y="585"/>
                  </a:lnTo>
                  <a:lnTo>
                    <a:pt x="227" y="583"/>
                  </a:lnTo>
                  <a:lnTo>
                    <a:pt x="227" y="583"/>
                  </a:lnTo>
                  <a:lnTo>
                    <a:pt x="227" y="582"/>
                  </a:lnTo>
                  <a:lnTo>
                    <a:pt x="228" y="582"/>
                  </a:lnTo>
                  <a:lnTo>
                    <a:pt x="228" y="582"/>
                  </a:lnTo>
                  <a:lnTo>
                    <a:pt x="228" y="580"/>
                  </a:lnTo>
                  <a:lnTo>
                    <a:pt x="227" y="580"/>
                  </a:lnTo>
                  <a:lnTo>
                    <a:pt x="225" y="580"/>
                  </a:lnTo>
                  <a:lnTo>
                    <a:pt x="224" y="580"/>
                  </a:lnTo>
                  <a:lnTo>
                    <a:pt x="219" y="579"/>
                  </a:lnTo>
                  <a:lnTo>
                    <a:pt x="219" y="577"/>
                  </a:lnTo>
                  <a:lnTo>
                    <a:pt x="214" y="575"/>
                  </a:lnTo>
                  <a:lnTo>
                    <a:pt x="212" y="572"/>
                  </a:lnTo>
                  <a:lnTo>
                    <a:pt x="211" y="571"/>
                  </a:lnTo>
                  <a:lnTo>
                    <a:pt x="211" y="569"/>
                  </a:lnTo>
                  <a:lnTo>
                    <a:pt x="212" y="566"/>
                  </a:lnTo>
                  <a:lnTo>
                    <a:pt x="212" y="564"/>
                  </a:lnTo>
                  <a:lnTo>
                    <a:pt x="216" y="566"/>
                  </a:lnTo>
                  <a:lnTo>
                    <a:pt x="220" y="568"/>
                  </a:lnTo>
                  <a:lnTo>
                    <a:pt x="220" y="568"/>
                  </a:lnTo>
                  <a:lnTo>
                    <a:pt x="222" y="566"/>
                  </a:lnTo>
                  <a:lnTo>
                    <a:pt x="224" y="564"/>
                  </a:lnTo>
                  <a:lnTo>
                    <a:pt x="224" y="564"/>
                  </a:lnTo>
                  <a:lnTo>
                    <a:pt x="220" y="566"/>
                  </a:lnTo>
                  <a:lnTo>
                    <a:pt x="219" y="564"/>
                  </a:lnTo>
                  <a:lnTo>
                    <a:pt x="217" y="563"/>
                  </a:lnTo>
                  <a:lnTo>
                    <a:pt x="217" y="563"/>
                  </a:lnTo>
                  <a:lnTo>
                    <a:pt x="217" y="561"/>
                  </a:lnTo>
                  <a:lnTo>
                    <a:pt x="219" y="561"/>
                  </a:lnTo>
                  <a:lnTo>
                    <a:pt x="217" y="560"/>
                  </a:lnTo>
                  <a:lnTo>
                    <a:pt x="217" y="558"/>
                  </a:lnTo>
                  <a:lnTo>
                    <a:pt x="219" y="557"/>
                  </a:lnTo>
                  <a:lnTo>
                    <a:pt x="222" y="555"/>
                  </a:lnTo>
                  <a:lnTo>
                    <a:pt x="224" y="553"/>
                  </a:lnTo>
                  <a:lnTo>
                    <a:pt x="225" y="553"/>
                  </a:lnTo>
                  <a:lnTo>
                    <a:pt x="225" y="553"/>
                  </a:lnTo>
                  <a:lnTo>
                    <a:pt x="222" y="553"/>
                  </a:lnTo>
                  <a:lnTo>
                    <a:pt x="220" y="555"/>
                  </a:lnTo>
                  <a:lnTo>
                    <a:pt x="219" y="557"/>
                  </a:lnTo>
                  <a:lnTo>
                    <a:pt x="216" y="558"/>
                  </a:lnTo>
                  <a:lnTo>
                    <a:pt x="214" y="558"/>
                  </a:lnTo>
                  <a:lnTo>
                    <a:pt x="214" y="558"/>
                  </a:lnTo>
                  <a:lnTo>
                    <a:pt x="212" y="558"/>
                  </a:lnTo>
                  <a:lnTo>
                    <a:pt x="211" y="561"/>
                  </a:lnTo>
                  <a:lnTo>
                    <a:pt x="209" y="561"/>
                  </a:lnTo>
                  <a:lnTo>
                    <a:pt x="206" y="561"/>
                  </a:lnTo>
                  <a:lnTo>
                    <a:pt x="206" y="560"/>
                  </a:lnTo>
                  <a:lnTo>
                    <a:pt x="206" y="555"/>
                  </a:lnTo>
                  <a:lnTo>
                    <a:pt x="208" y="553"/>
                  </a:lnTo>
                  <a:lnTo>
                    <a:pt x="208" y="552"/>
                  </a:lnTo>
                  <a:lnTo>
                    <a:pt x="209" y="550"/>
                  </a:lnTo>
                  <a:lnTo>
                    <a:pt x="211" y="550"/>
                  </a:lnTo>
                  <a:lnTo>
                    <a:pt x="211" y="550"/>
                  </a:lnTo>
                  <a:lnTo>
                    <a:pt x="212" y="550"/>
                  </a:lnTo>
                  <a:lnTo>
                    <a:pt x="216" y="550"/>
                  </a:lnTo>
                  <a:lnTo>
                    <a:pt x="217" y="549"/>
                  </a:lnTo>
                  <a:lnTo>
                    <a:pt x="219" y="549"/>
                  </a:lnTo>
                  <a:lnTo>
                    <a:pt x="222" y="547"/>
                  </a:lnTo>
                  <a:lnTo>
                    <a:pt x="222" y="547"/>
                  </a:lnTo>
                  <a:lnTo>
                    <a:pt x="219" y="547"/>
                  </a:lnTo>
                  <a:lnTo>
                    <a:pt x="217" y="547"/>
                  </a:lnTo>
                  <a:lnTo>
                    <a:pt x="216" y="547"/>
                  </a:lnTo>
                  <a:lnTo>
                    <a:pt x="216" y="547"/>
                  </a:lnTo>
                  <a:lnTo>
                    <a:pt x="214" y="547"/>
                  </a:lnTo>
                  <a:lnTo>
                    <a:pt x="216" y="546"/>
                  </a:lnTo>
                  <a:lnTo>
                    <a:pt x="219" y="542"/>
                  </a:lnTo>
                  <a:lnTo>
                    <a:pt x="219" y="542"/>
                  </a:lnTo>
                  <a:lnTo>
                    <a:pt x="220" y="541"/>
                  </a:lnTo>
                  <a:lnTo>
                    <a:pt x="220" y="539"/>
                  </a:lnTo>
                  <a:lnTo>
                    <a:pt x="220" y="538"/>
                  </a:lnTo>
                  <a:lnTo>
                    <a:pt x="224" y="536"/>
                  </a:lnTo>
                  <a:lnTo>
                    <a:pt x="227" y="535"/>
                  </a:lnTo>
                  <a:lnTo>
                    <a:pt x="227" y="536"/>
                  </a:lnTo>
                  <a:lnTo>
                    <a:pt x="227" y="539"/>
                  </a:lnTo>
                  <a:lnTo>
                    <a:pt x="227" y="541"/>
                  </a:lnTo>
                  <a:lnTo>
                    <a:pt x="228" y="536"/>
                  </a:lnTo>
                  <a:lnTo>
                    <a:pt x="228" y="535"/>
                  </a:lnTo>
                  <a:lnTo>
                    <a:pt x="230" y="533"/>
                  </a:lnTo>
                  <a:lnTo>
                    <a:pt x="233" y="533"/>
                  </a:lnTo>
                  <a:lnTo>
                    <a:pt x="233" y="533"/>
                  </a:lnTo>
                  <a:lnTo>
                    <a:pt x="230" y="533"/>
                  </a:lnTo>
                  <a:lnTo>
                    <a:pt x="224" y="535"/>
                  </a:lnTo>
                  <a:lnTo>
                    <a:pt x="220" y="536"/>
                  </a:lnTo>
                  <a:lnTo>
                    <a:pt x="220" y="538"/>
                  </a:lnTo>
                  <a:lnTo>
                    <a:pt x="219" y="539"/>
                  </a:lnTo>
                  <a:lnTo>
                    <a:pt x="217" y="541"/>
                  </a:lnTo>
                  <a:lnTo>
                    <a:pt x="217" y="542"/>
                  </a:lnTo>
                  <a:lnTo>
                    <a:pt x="216" y="542"/>
                  </a:lnTo>
                  <a:lnTo>
                    <a:pt x="214" y="544"/>
                  </a:lnTo>
                  <a:lnTo>
                    <a:pt x="212" y="546"/>
                  </a:lnTo>
                  <a:lnTo>
                    <a:pt x="211" y="547"/>
                  </a:lnTo>
                  <a:lnTo>
                    <a:pt x="209" y="549"/>
                  </a:lnTo>
                  <a:lnTo>
                    <a:pt x="208" y="550"/>
                  </a:lnTo>
                  <a:lnTo>
                    <a:pt x="208" y="550"/>
                  </a:lnTo>
                  <a:lnTo>
                    <a:pt x="206" y="552"/>
                  </a:lnTo>
                  <a:lnTo>
                    <a:pt x="206" y="552"/>
                  </a:lnTo>
                  <a:lnTo>
                    <a:pt x="206" y="550"/>
                  </a:lnTo>
                  <a:lnTo>
                    <a:pt x="206" y="549"/>
                  </a:lnTo>
                  <a:lnTo>
                    <a:pt x="206" y="547"/>
                  </a:lnTo>
                  <a:lnTo>
                    <a:pt x="206" y="546"/>
                  </a:lnTo>
                  <a:lnTo>
                    <a:pt x="208" y="544"/>
                  </a:lnTo>
                  <a:lnTo>
                    <a:pt x="206" y="542"/>
                  </a:lnTo>
                  <a:lnTo>
                    <a:pt x="208" y="541"/>
                  </a:lnTo>
                  <a:lnTo>
                    <a:pt x="208" y="542"/>
                  </a:lnTo>
                  <a:lnTo>
                    <a:pt x="209" y="542"/>
                  </a:lnTo>
                  <a:lnTo>
                    <a:pt x="211" y="542"/>
                  </a:lnTo>
                  <a:lnTo>
                    <a:pt x="214" y="541"/>
                  </a:lnTo>
                  <a:lnTo>
                    <a:pt x="214" y="541"/>
                  </a:lnTo>
                  <a:lnTo>
                    <a:pt x="212" y="541"/>
                  </a:lnTo>
                  <a:lnTo>
                    <a:pt x="209" y="541"/>
                  </a:lnTo>
                  <a:lnTo>
                    <a:pt x="208" y="539"/>
                  </a:lnTo>
                  <a:lnTo>
                    <a:pt x="206" y="536"/>
                  </a:lnTo>
                  <a:lnTo>
                    <a:pt x="206" y="535"/>
                  </a:lnTo>
                  <a:lnTo>
                    <a:pt x="206" y="533"/>
                  </a:lnTo>
                  <a:lnTo>
                    <a:pt x="212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1" y="530"/>
                  </a:lnTo>
                  <a:lnTo>
                    <a:pt x="208" y="531"/>
                  </a:lnTo>
                  <a:lnTo>
                    <a:pt x="206" y="530"/>
                  </a:lnTo>
                  <a:lnTo>
                    <a:pt x="205" y="528"/>
                  </a:lnTo>
                  <a:lnTo>
                    <a:pt x="205" y="525"/>
                  </a:lnTo>
                  <a:lnTo>
                    <a:pt x="205" y="524"/>
                  </a:lnTo>
                  <a:lnTo>
                    <a:pt x="205" y="520"/>
                  </a:lnTo>
                  <a:lnTo>
                    <a:pt x="206" y="520"/>
                  </a:lnTo>
                  <a:lnTo>
                    <a:pt x="206" y="520"/>
                  </a:lnTo>
                  <a:lnTo>
                    <a:pt x="208" y="520"/>
                  </a:lnTo>
                  <a:lnTo>
                    <a:pt x="211" y="520"/>
                  </a:lnTo>
                  <a:lnTo>
                    <a:pt x="219" y="519"/>
                  </a:lnTo>
                  <a:lnTo>
                    <a:pt x="222" y="520"/>
                  </a:lnTo>
                  <a:lnTo>
                    <a:pt x="225" y="520"/>
                  </a:lnTo>
                  <a:lnTo>
                    <a:pt x="227" y="519"/>
                  </a:lnTo>
                  <a:lnTo>
                    <a:pt x="230" y="519"/>
                  </a:lnTo>
                  <a:lnTo>
                    <a:pt x="231" y="519"/>
                  </a:lnTo>
                  <a:lnTo>
                    <a:pt x="233" y="520"/>
                  </a:lnTo>
                  <a:lnTo>
                    <a:pt x="233" y="522"/>
                  </a:lnTo>
                  <a:lnTo>
                    <a:pt x="233" y="524"/>
                  </a:lnTo>
                  <a:lnTo>
                    <a:pt x="235" y="522"/>
                  </a:lnTo>
                  <a:lnTo>
                    <a:pt x="233" y="522"/>
                  </a:lnTo>
                  <a:lnTo>
                    <a:pt x="233" y="520"/>
                  </a:lnTo>
                  <a:lnTo>
                    <a:pt x="241" y="517"/>
                  </a:lnTo>
                  <a:lnTo>
                    <a:pt x="242" y="517"/>
                  </a:lnTo>
                  <a:lnTo>
                    <a:pt x="239" y="517"/>
                  </a:lnTo>
                  <a:lnTo>
                    <a:pt x="238" y="516"/>
                  </a:lnTo>
                  <a:lnTo>
                    <a:pt x="239" y="512"/>
                  </a:lnTo>
                  <a:lnTo>
                    <a:pt x="239" y="512"/>
                  </a:lnTo>
                  <a:lnTo>
                    <a:pt x="238" y="514"/>
                  </a:lnTo>
                  <a:lnTo>
                    <a:pt x="238" y="516"/>
                  </a:lnTo>
                  <a:lnTo>
                    <a:pt x="238" y="517"/>
                  </a:lnTo>
                  <a:lnTo>
                    <a:pt x="238" y="517"/>
                  </a:lnTo>
                  <a:lnTo>
                    <a:pt x="236" y="519"/>
                  </a:lnTo>
                  <a:lnTo>
                    <a:pt x="231" y="519"/>
                  </a:lnTo>
                  <a:lnTo>
                    <a:pt x="230" y="517"/>
                  </a:lnTo>
                  <a:lnTo>
                    <a:pt x="228" y="517"/>
                  </a:lnTo>
                  <a:lnTo>
                    <a:pt x="227" y="517"/>
                  </a:lnTo>
                  <a:lnTo>
                    <a:pt x="228" y="516"/>
                  </a:lnTo>
                  <a:lnTo>
                    <a:pt x="227" y="516"/>
                  </a:lnTo>
                  <a:lnTo>
                    <a:pt x="227" y="516"/>
                  </a:lnTo>
                  <a:lnTo>
                    <a:pt x="225" y="519"/>
                  </a:lnTo>
                  <a:lnTo>
                    <a:pt x="224" y="519"/>
                  </a:lnTo>
                  <a:lnTo>
                    <a:pt x="220" y="519"/>
                  </a:lnTo>
                  <a:lnTo>
                    <a:pt x="214" y="519"/>
                  </a:lnTo>
                  <a:lnTo>
                    <a:pt x="211" y="519"/>
                  </a:lnTo>
                  <a:lnTo>
                    <a:pt x="209" y="519"/>
                  </a:lnTo>
                  <a:lnTo>
                    <a:pt x="206" y="517"/>
                  </a:lnTo>
                  <a:lnTo>
                    <a:pt x="205" y="516"/>
                  </a:lnTo>
                  <a:lnTo>
                    <a:pt x="205" y="514"/>
                  </a:lnTo>
                  <a:lnTo>
                    <a:pt x="205" y="512"/>
                  </a:lnTo>
                  <a:lnTo>
                    <a:pt x="206" y="511"/>
                  </a:lnTo>
                  <a:lnTo>
                    <a:pt x="208" y="511"/>
                  </a:lnTo>
                  <a:lnTo>
                    <a:pt x="209" y="511"/>
                  </a:lnTo>
                  <a:lnTo>
                    <a:pt x="208" y="511"/>
                  </a:lnTo>
                  <a:lnTo>
                    <a:pt x="206" y="509"/>
                  </a:lnTo>
                  <a:lnTo>
                    <a:pt x="206" y="508"/>
                  </a:lnTo>
                  <a:lnTo>
                    <a:pt x="205" y="508"/>
                  </a:lnTo>
                  <a:lnTo>
                    <a:pt x="203" y="506"/>
                  </a:lnTo>
                  <a:lnTo>
                    <a:pt x="203" y="505"/>
                  </a:lnTo>
                  <a:lnTo>
                    <a:pt x="203" y="503"/>
                  </a:lnTo>
                  <a:lnTo>
                    <a:pt x="203" y="501"/>
                  </a:lnTo>
                  <a:lnTo>
                    <a:pt x="206" y="501"/>
                  </a:lnTo>
                  <a:lnTo>
                    <a:pt x="211" y="501"/>
                  </a:lnTo>
                  <a:lnTo>
                    <a:pt x="216" y="503"/>
                  </a:lnTo>
                  <a:lnTo>
                    <a:pt x="219" y="505"/>
                  </a:lnTo>
                  <a:lnTo>
                    <a:pt x="225" y="505"/>
                  </a:lnTo>
                  <a:lnTo>
                    <a:pt x="230" y="503"/>
                  </a:lnTo>
                  <a:lnTo>
                    <a:pt x="228" y="501"/>
                  </a:lnTo>
                  <a:lnTo>
                    <a:pt x="224" y="503"/>
                  </a:lnTo>
                  <a:lnTo>
                    <a:pt x="220" y="503"/>
                  </a:lnTo>
                  <a:lnTo>
                    <a:pt x="214" y="501"/>
                  </a:lnTo>
                  <a:lnTo>
                    <a:pt x="211" y="501"/>
                  </a:lnTo>
                  <a:lnTo>
                    <a:pt x="208" y="501"/>
                  </a:lnTo>
                  <a:lnTo>
                    <a:pt x="206" y="500"/>
                  </a:lnTo>
                  <a:lnTo>
                    <a:pt x="206" y="498"/>
                  </a:lnTo>
                  <a:lnTo>
                    <a:pt x="206" y="497"/>
                  </a:lnTo>
                  <a:lnTo>
                    <a:pt x="208" y="495"/>
                  </a:lnTo>
                  <a:lnTo>
                    <a:pt x="208" y="497"/>
                  </a:lnTo>
                  <a:lnTo>
                    <a:pt x="209" y="497"/>
                  </a:lnTo>
                  <a:lnTo>
                    <a:pt x="211" y="495"/>
                  </a:lnTo>
                  <a:lnTo>
                    <a:pt x="211" y="494"/>
                  </a:lnTo>
                  <a:lnTo>
                    <a:pt x="212" y="492"/>
                  </a:lnTo>
                  <a:lnTo>
                    <a:pt x="214" y="490"/>
                  </a:lnTo>
                  <a:lnTo>
                    <a:pt x="216" y="490"/>
                  </a:lnTo>
                  <a:lnTo>
                    <a:pt x="217" y="490"/>
                  </a:lnTo>
                  <a:lnTo>
                    <a:pt x="219" y="490"/>
                  </a:lnTo>
                  <a:lnTo>
                    <a:pt x="219" y="490"/>
                  </a:lnTo>
                  <a:lnTo>
                    <a:pt x="220" y="492"/>
                  </a:lnTo>
                  <a:lnTo>
                    <a:pt x="222" y="492"/>
                  </a:lnTo>
                  <a:lnTo>
                    <a:pt x="227" y="490"/>
                  </a:lnTo>
                  <a:lnTo>
                    <a:pt x="227" y="490"/>
                  </a:lnTo>
                  <a:lnTo>
                    <a:pt x="228" y="489"/>
                  </a:lnTo>
                  <a:lnTo>
                    <a:pt x="225" y="489"/>
                  </a:lnTo>
                  <a:lnTo>
                    <a:pt x="222" y="490"/>
                  </a:lnTo>
                  <a:lnTo>
                    <a:pt x="220" y="490"/>
                  </a:lnTo>
                  <a:lnTo>
                    <a:pt x="220" y="489"/>
                  </a:lnTo>
                  <a:lnTo>
                    <a:pt x="220" y="489"/>
                  </a:lnTo>
                  <a:lnTo>
                    <a:pt x="222" y="487"/>
                  </a:lnTo>
                  <a:lnTo>
                    <a:pt x="222" y="487"/>
                  </a:lnTo>
                  <a:lnTo>
                    <a:pt x="224" y="486"/>
                  </a:lnTo>
                  <a:lnTo>
                    <a:pt x="225" y="486"/>
                  </a:lnTo>
                  <a:lnTo>
                    <a:pt x="227" y="486"/>
                  </a:lnTo>
                  <a:lnTo>
                    <a:pt x="230" y="486"/>
                  </a:lnTo>
                  <a:lnTo>
                    <a:pt x="233" y="486"/>
                  </a:lnTo>
                  <a:lnTo>
                    <a:pt x="238" y="486"/>
                  </a:lnTo>
                  <a:lnTo>
                    <a:pt x="239" y="487"/>
                  </a:lnTo>
                  <a:lnTo>
                    <a:pt x="241" y="487"/>
                  </a:lnTo>
                  <a:lnTo>
                    <a:pt x="242" y="487"/>
                  </a:lnTo>
                  <a:lnTo>
                    <a:pt x="242" y="486"/>
                  </a:lnTo>
                  <a:lnTo>
                    <a:pt x="241" y="486"/>
                  </a:lnTo>
                  <a:lnTo>
                    <a:pt x="241" y="486"/>
                  </a:lnTo>
                  <a:lnTo>
                    <a:pt x="241" y="484"/>
                  </a:lnTo>
                  <a:lnTo>
                    <a:pt x="244" y="484"/>
                  </a:lnTo>
                  <a:lnTo>
                    <a:pt x="249" y="483"/>
                  </a:lnTo>
                  <a:lnTo>
                    <a:pt x="249" y="483"/>
                  </a:lnTo>
                  <a:lnTo>
                    <a:pt x="239" y="484"/>
                  </a:lnTo>
                  <a:lnTo>
                    <a:pt x="236" y="483"/>
                  </a:lnTo>
                  <a:lnTo>
                    <a:pt x="235" y="483"/>
                  </a:lnTo>
                  <a:lnTo>
                    <a:pt x="233" y="483"/>
                  </a:lnTo>
                  <a:lnTo>
                    <a:pt x="230" y="484"/>
                  </a:lnTo>
                  <a:lnTo>
                    <a:pt x="230" y="484"/>
                  </a:lnTo>
                  <a:lnTo>
                    <a:pt x="230" y="483"/>
                  </a:lnTo>
                  <a:lnTo>
                    <a:pt x="231" y="479"/>
                  </a:lnTo>
                  <a:lnTo>
                    <a:pt x="231" y="479"/>
                  </a:lnTo>
                  <a:lnTo>
                    <a:pt x="233" y="478"/>
                  </a:lnTo>
                  <a:lnTo>
                    <a:pt x="239" y="476"/>
                  </a:lnTo>
                  <a:lnTo>
                    <a:pt x="241" y="475"/>
                  </a:lnTo>
                  <a:lnTo>
                    <a:pt x="242" y="475"/>
                  </a:lnTo>
                  <a:lnTo>
                    <a:pt x="244" y="475"/>
                  </a:lnTo>
                  <a:lnTo>
                    <a:pt x="246" y="475"/>
                  </a:lnTo>
                  <a:lnTo>
                    <a:pt x="249" y="475"/>
                  </a:lnTo>
                  <a:lnTo>
                    <a:pt x="250" y="478"/>
                  </a:lnTo>
                  <a:lnTo>
                    <a:pt x="252" y="478"/>
                  </a:lnTo>
                  <a:lnTo>
                    <a:pt x="257" y="481"/>
                  </a:lnTo>
                  <a:lnTo>
                    <a:pt x="257" y="479"/>
                  </a:lnTo>
                  <a:lnTo>
                    <a:pt x="252" y="476"/>
                  </a:lnTo>
                  <a:lnTo>
                    <a:pt x="250" y="475"/>
                  </a:lnTo>
                  <a:lnTo>
                    <a:pt x="250" y="473"/>
                  </a:lnTo>
                  <a:lnTo>
                    <a:pt x="250" y="472"/>
                  </a:lnTo>
                  <a:lnTo>
                    <a:pt x="252" y="470"/>
                  </a:lnTo>
                  <a:lnTo>
                    <a:pt x="255" y="470"/>
                  </a:lnTo>
                  <a:lnTo>
                    <a:pt x="257" y="470"/>
                  </a:lnTo>
                  <a:lnTo>
                    <a:pt x="257" y="468"/>
                  </a:lnTo>
                  <a:lnTo>
                    <a:pt x="257" y="467"/>
                  </a:lnTo>
                  <a:lnTo>
                    <a:pt x="255" y="467"/>
                  </a:lnTo>
                  <a:lnTo>
                    <a:pt x="253" y="467"/>
                  </a:lnTo>
                  <a:lnTo>
                    <a:pt x="252" y="465"/>
                  </a:lnTo>
                  <a:lnTo>
                    <a:pt x="253" y="465"/>
                  </a:lnTo>
                  <a:lnTo>
                    <a:pt x="255" y="464"/>
                  </a:lnTo>
                  <a:lnTo>
                    <a:pt x="257" y="464"/>
                  </a:lnTo>
                  <a:lnTo>
                    <a:pt x="260" y="462"/>
                  </a:lnTo>
                  <a:lnTo>
                    <a:pt x="265" y="464"/>
                  </a:lnTo>
                  <a:lnTo>
                    <a:pt x="265" y="464"/>
                  </a:lnTo>
                  <a:lnTo>
                    <a:pt x="263" y="465"/>
                  </a:lnTo>
                  <a:lnTo>
                    <a:pt x="263" y="467"/>
                  </a:lnTo>
                  <a:lnTo>
                    <a:pt x="265" y="467"/>
                  </a:lnTo>
                  <a:lnTo>
                    <a:pt x="266" y="464"/>
                  </a:lnTo>
                  <a:lnTo>
                    <a:pt x="269" y="464"/>
                  </a:lnTo>
                  <a:lnTo>
                    <a:pt x="271" y="464"/>
                  </a:lnTo>
                  <a:lnTo>
                    <a:pt x="272" y="464"/>
                  </a:lnTo>
                  <a:lnTo>
                    <a:pt x="274" y="465"/>
                  </a:lnTo>
                  <a:lnTo>
                    <a:pt x="274" y="465"/>
                  </a:lnTo>
                  <a:lnTo>
                    <a:pt x="276" y="467"/>
                  </a:lnTo>
                  <a:lnTo>
                    <a:pt x="276" y="468"/>
                  </a:lnTo>
                  <a:lnTo>
                    <a:pt x="277" y="468"/>
                  </a:lnTo>
                  <a:lnTo>
                    <a:pt x="277" y="467"/>
                  </a:lnTo>
                  <a:lnTo>
                    <a:pt x="279" y="467"/>
                  </a:lnTo>
                  <a:lnTo>
                    <a:pt x="282" y="467"/>
                  </a:lnTo>
                  <a:lnTo>
                    <a:pt x="285" y="467"/>
                  </a:lnTo>
                  <a:lnTo>
                    <a:pt x="287" y="467"/>
                  </a:lnTo>
                  <a:lnTo>
                    <a:pt x="287" y="467"/>
                  </a:lnTo>
                  <a:lnTo>
                    <a:pt x="287" y="465"/>
                  </a:lnTo>
                  <a:lnTo>
                    <a:pt x="287" y="464"/>
                  </a:lnTo>
                  <a:lnTo>
                    <a:pt x="287" y="462"/>
                  </a:lnTo>
                  <a:lnTo>
                    <a:pt x="288" y="462"/>
                  </a:lnTo>
                  <a:lnTo>
                    <a:pt x="290" y="460"/>
                  </a:lnTo>
                  <a:lnTo>
                    <a:pt x="293" y="460"/>
                  </a:lnTo>
                  <a:lnTo>
                    <a:pt x="294" y="459"/>
                  </a:lnTo>
                  <a:lnTo>
                    <a:pt x="296" y="459"/>
                  </a:lnTo>
                  <a:lnTo>
                    <a:pt x="296" y="457"/>
                  </a:lnTo>
                  <a:lnTo>
                    <a:pt x="294" y="457"/>
                  </a:lnTo>
                  <a:lnTo>
                    <a:pt x="294" y="457"/>
                  </a:lnTo>
                  <a:lnTo>
                    <a:pt x="293" y="456"/>
                  </a:lnTo>
                  <a:lnTo>
                    <a:pt x="294" y="456"/>
                  </a:lnTo>
                  <a:lnTo>
                    <a:pt x="298" y="454"/>
                  </a:lnTo>
                  <a:lnTo>
                    <a:pt x="298" y="454"/>
                  </a:lnTo>
                  <a:lnTo>
                    <a:pt x="294" y="453"/>
                  </a:lnTo>
                  <a:lnTo>
                    <a:pt x="294" y="454"/>
                  </a:lnTo>
                  <a:lnTo>
                    <a:pt x="291" y="454"/>
                  </a:lnTo>
                  <a:lnTo>
                    <a:pt x="290" y="456"/>
                  </a:lnTo>
                  <a:lnTo>
                    <a:pt x="290" y="456"/>
                  </a:lnTo>
                  <a:lnTo>
                    <a:pt x="291" y="457"/>
                  </a:lnTo>
                  <a:lnTo>
                    <a:pt x="290" y="459"/>
                  </a:lnTo>
                  <a:lnTo>
                    <a:pt x="282" y="464"/>
                  </a:lnTo>
                  <a:lnTo>
                    <a:pt x="277" y="465"/>
                  </a:lnTo>
                  <a:lnTo>
                    <a:pt x="276" y="465"/>
                  </a:lnTo>
                  <a:lnTo>
                    <a:pt x="274" y="464"/>
                  </a:lnTo>
                  <a:lnTo>
                    <a:pt x="274" y="464"/>
                  </a:lnTo>
                  <a:lnTo>
                    <a:pt x="272" y="460"/>
                  </a:lnTo>
                  <a:lnTo>
                    <a:pt x="271" y="460"/>
                  </a:lnTo>
                  <a:lnTo>
                    <a:pt x="271" y="462"/>
                  </a:lnTo>
                  <a:lnTo>
                    <a:pt x="271" y="460"/>
                  </a:lnTo>
                  <a:lnTo>
                    <a:pt x="271" y="459"/>
                  </a:lnTo>
                  <a:lnTo>
                    <a:pt x="272" y="457"/>
                  </a:lnTo>
                  <a:lnTo>
                    <a:pt x="274" y="456"/>
                  </a:lnTo>
                  <a:lnTo>
                    <a:pt x="276" y="454"/>
                  </a:lnTo>
                  <a:lnTo>
                    <a:pt x="277" y="453"/>
                  </a:lnTo>
                  <a:lnTo>
                    <a:pt x="280" y="449"/>
                  </a:lnTo>
                  <a:lnTo>
                    <a:pt x="285" y="445"/>
                  </a:lnTo>
                  <a:lnTo>
                    <a:pt x="288" y="443"/>
                  </a:lnTo>
                  <a:lnTo>
                    <a:pt x="290" y="442"/>
                  </a:lnTo>
                  <a:lnTo>
                    <a:pt x="291" y="440"/>
                  </a:lnTo>
                  <a:lnTo>
                    <a:pt x="294" y="438"/>
                  </a:lnTo>
                  <a:lnTo>
                    <a:pt x="296" y="438"/>
                  </a:lnTo>
                  <a:lnTo>
                    <a:pt x="298" y="437"/>
                  </a:lnTo>
                  <a:lnTo>
                    <a:pt x="299" y="435"/>
                  </a:lnTo>
                  <a:lnTo>
                    <a:pt x="299" y="435"/>
                  </a:lnTo>
                  <a:lnTo>
                    <a:pt x="296" y="437"/>
                  </a:lnTo>
                  <a:lnTo>
                    <a:pt x="294" y="437"/>
                  </a:lnTo>
                  <a:lnTo>
                    <a:pt x="294" y="435"/>
                  </a:lnTo>
                  <a:lnTo>
                    <a:pt x="296" y="434"/>
                  </a:lnTo>
                  <a:lnTo>
                    <a:pt x="298" y="432"/>
                  </a:lnTo>
                  <a:lnTo>
                    <a:pt x="307" y="427"/>
                  </a:lnTo>
                  <a:lnTo>
                    <a:pt x="309" y="427"/>
                  </a:lnTo>
                  <a:lnTo>
                    <a:pt x="310" y="429"/>
                  </a:lnTo>
                  <a:lnTo>
                    <a:pt x="312" y="429"/>
                  </a:lnTo>
                  <a:lnTo>
                    <a:pt x="317" y="426"/>
                  </a:lnTo>
                  <a:lnTo>
                    <a:pt x="318" y="423"/>
                  </a:lnTo>
                  <a:lnTo>
                    <a:pt x="317" y="423"/>
                  </a:lnTo>
                  <a:lnTo>
                    <a:pt x="315" y="424"/>
                  </a:lnTo>
                  <a:lnTo>
                    <a:pt x="312" y="426"/>
                  </a:lnTo>
                  <a:lnTo>
                    <a:pt x="312" y="426"/>
                  </a:lnTo>
                  <a:lnTo>
                    <a:pt x="310" y="426"/>
                  </a:lnTo>
                  <a:lnTo>
                    <a:pt x="310" y="426"/>
                  </a:lnTo>
                  <a:lnTo>
                    <a:pt x="309" y="424"/>
                  </a:lnTo>
                  <a:lnTo>
                    <a:pt x="309" y="426"/>
                  </a:lnTo>
                  <a:lnTo>
                    <a:pt x="307" y="424"/>
                  </a:lnTo>
                  <a:lnTo>
                    <a:pt x="307" y="423"/>
                  </a:lnTo>
                  <a:lnTo>
                    <a:pt x="309" y="420"/>
                  </a:lnTo>
                  <a:lnTo>
                    <a:pt x="309" y="418"/>
                  </a:lnTo>
                  <a:lnTo>
                    <a:pt x="310" y="416"/>
                  </a:lnTo>
                  <a:lnTo>
                    <a:pt x="315" y="412"/>
                  </a:lnTo>
                  <a:lnTo>
                    <a:pt x="315" y="410"/>
                  </a:lnTo>
                  <a:lnTo>
                    <a:pt x="317" y="408"/>
                  </a:lnTo>
                  <a:lnTo>
                    <a:pt x="320" y="408"/>
                  </a:lnTo>
                  <a:lnTo>
                    <a:pt x="320" y="408"/>
                  </a:lnTo>
                  <a:lnTo>
                    <a:pt x="320" y="407"/>
                  </a:lnTo>
                  <a:lnTo>
                    <a:pt x="317" y="405"/>
                  </a:lnTo>
                  <a:lnTo>
                    <a:pt x="317" y="405"/>
                  </a:lnTo>
                  <a:lnTo>
                    <a:pt x="326" y="402"/>
                  </a:lnTo>
                  <a:lnTo>
                    <a:pt x="329" y="402"/>
                  </a:lnTo>
                  <a:lnTo>
                    <a:pt x="331" y="402"/>
                  </a:lnTo>
                  <a:lnTo>
                    <a:pt x="332" y="401"/>
                  </a:lnTo>
                  <a:lnTo>
                    <a:pt x="334" y="401"/>
                  </a:lnTo>
                  <a:lnTo>
                    <a:pt x="334" y="399"/>
                  </a:lnTo>
                  <a:lnTo>
                    <a:pt x="329" y="401"/>
                  </a:lnTo>
                  <a:lnTo>
                    <a:pt x="328" y="401"/>
                  </a:lnTo>
                  <a:lnTo>
                    <a:pt x="326" y="401"/>
                  </a:lnTo>
                  <a:lnTo>
                    <a:pt x="324" y="402"/>
                  </a:lnTo>
                  <a:lnTo>
                    <a:pt x="321" y="402"/>
                  </a:lnTo>
                  <a:lnTo>
                    <a:pt x="321" y="397"/>
                  </a:lnTo>
                  <a:lnTo>
                    <a:pt x="321" y="394"/>
                  </a:lnTo>
                  <a:lnTo>
                    <a:pt x="323" y="394"/>
                  </a:lnTo>
                  <a:lnTo>
                    <a:pt x="323" y="391"/>
                  </a:lnTo>
                  <a:lnTo>
                    <a:pt x="324" y="390"/>
                  </a:lnTo>
                  <a:lnTo>
                    <a:pt x="326" y="390"/>
                  </a:lnTo>
                  <a:lnTo>
                    <a:pt x="328" y="390"/>
                  </a:lnTo>
                  <a:lnTo>
                    <a:pt x="329" y="388"/>
                  </a:lnTo>
                  <a:lnTo>
                    <a:pt x="331" y="388"/>
                  </a:lnTo>
                  <a:lnTo>
                    <a:pt x="334" y="388"/>
                  </a:lnTo>
                  <a:lnTo>
                    <a:pt x="332" y="388"/>
                  </a:lnTo>
                  <a:lnTo>
                    <a:pt x="329" y="386"/>
                  </a:lnTo>
                  <a:lnTo>
                    <a:pt x="329" y="385"/>
                  </a:lnTo>
                  <a:lnTo>
                    <a:pt x="331" y="385"/>
                  </a:lnTo>
                  <a:lnTo>
                    <a:pt x="331" y="383"/>
                  </a:lnTo>
                  <a:lnTo>
                    <a:pt x="332" y="383"/>
                  </a:lnTo>
                  <a:lnTo>
                    <a:pt x="334" y="382"/>
                  </a:lnTo>
                  <a:lnTo>
                    <a:pt x="335" y="380"/>
                  </a:lnTo>
                  <a:lnTo>
                    <a:pt x="337" y="380"/>
                  </a:lnTo>
                  <a:lnTo>
                    <a:pt x="339" y="379"/>
                  </a:lnTo>
                  <a:lnTo>
                    <a:pt x="340" y="380"/>
                  </a:lnTo>
                  <a:lnTo>
                    <a:pt x="343" y="379"/>
                  </a:lnTo>
                  <a:lnTo>
                    <a:pt x="345" y="379"/>
                  </a:lnTo>
                  <a:lnTo>
                    <a:pt x="354" y="379"/>
                  </a:lnTo>
                  <a:lnTo>
                    <a:pt x="354" y="377"/>
                  </a:lnTo>
                  <a:lnTo>
                    <a:pt x="353" y="377"/>
                  </a:lnTo>
                  <a:lnTo>
                    <a:pt x="347" y="377"/>
                  </a:lnTo>
                  <a:lnTo>
                    <a:pt x="342" y="377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5"/>
                  </a:lnTo>
                  <a:lnTo>
                    <a:pt x="342" y="375"/>
                  </a:lnTo>
                  <a:lnTo>
                    <a:pt x="342" y="374"/>
                  </a:lnTo>
                  <a:lnTo>
                    <a:pt x="345" y="371"/>
                  </a:lnTo>
                  <a:lnTo>
                    <a:pt x="348" y="369"/>
                  </a:lnTo>
                  <a:lnTo>
                    <a:pt x="350" y="369"/>
                  </a:lnTo>
                  <a:lnTo>
                    <a:pt x="353" y="371"/>
                  </a:lnTo>
                  <a:lnTo>
                    <a:pt x="354" y="371"/>
                  </a:lnTo>
                  <a:lnTo>
                    <a:pt x="356" y="372"/>
                  </a:lnTo>
                  <a:lnTo>
                    <a:pt x="356" y="374"/>
                  </a:lnTo>
                  <a:lnTo>
                    <a:pt x="358" y="374"/>
                  </a:lnTo>
                  <a:lnTo>
                    <a:pt x="358" y="372"/>
                  </a:lnTo>
                  <a:lnTo>
                    <a:pt x="359" y="371"/>
                  </a:lnTo>
                  <a:lnTo>
                    <a:pt x="358" y="369"/>
                  </a:lnTo>
                  <a:lnTo>
                    <a:pt x="356" y="371"/>
                  </a:lnTo>
                  <a:lnTo>
                    <a:pt x="354" y="369"/>
                  </a:lnTo>
                  <a:lnTo>
                    <a:pt x="353" y="368"/>
                  </a:lnTo>
                  <a:lnTo>
                    <a:pt x="351" y="368"/>
                  </a:lnTo>
                  <a:lnTo>
                    <a:pt x="353" y="366"/>
                  </a:lnTo>
                  <a:lnTo>
                    <a:pt x="353" y="364"/>
                  </a:lnTo>
                  <a:lnTo>
                    <a:pt x="353" y="364"/>
                  </a:lnTo>
                  <a:lnTo>
                    <a:pt x="350" y="366"/>
                  </a:lnTo>
                  <a:lnTo>
                    <a:pt x="347" y="368"/>
                  </a:lnTo>
                  <a:lnTo>
                    <a:pt x="345" y="366"/>
                  </a:lnTo>
                  <a:lnTo>
                    <a:pt x="347" y="364"/>
                  </a:lnTo>
                  <a:lnTo>
                    <a:pt x="345" y="363"/>
                  </a:lnTo>
                  <a:lnTo>
                    <a:pt x="350" y="360"/>
                  </a:lnTo>
                  <a:lnTo>
                    <a:pt x="351" y="360"/>
                  </a:lnTo>
                  <a:lnTo>
                    <a:pt x="353" y="360"/>
                  </a:lnTo>
                  <a:lnTo>
                    <a:pt x="354" y="360"/>
                  </a:lnTo>
                  <a:lnTo>
                    <a:pt x="356" y="360"/>
                  </a:lnTo>
                  <a:lnTo>
                    <a:pt x="358" y="360"/>
                  </a:lnTo>
                  <a:lnTo>
                    <a:pt x="358" y="358"/>
                  </a:lnTo>
                  <a:lnTo>
                    <a:pt x="354" y="358"/>
                  </a:lnTo>
                  <a:lnTo>
                    <a:pt x="353" y="358"/>
                  </a:lnTo>
                  <a:lnTo>
                    <a:pt x="353" y="356"/>
                  </a:lnTo>
                  <a:lnTo>
                    <a:pt x="356" y="356"/>
                  </a:lnTo>
                  <a:lnTo>
                    <a:pt x="358" y="355"/>
                  </a:lnTo>
                  <a:lnTo>
                    <a:pt x="361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5" y="358"/>
                  </a:lnTo>
                  <a:lnTo>
                    <a:pt x="367" y="361"/>
                  </a:lnTo>
                  <a:lnTo>
                    <a:pt x="367" y="361"/>
                  </a:lnTo>
                  <a:lnTo>
                    <a:pt x="367" y="358"/>
                  </a:lnTo>
                  <a:lnTo>
                    <a:pt x="367" y="358"/>
                  </a:lnTo>
                  <a:lnTo>
                    <a:pt x="369" y="356"/>
                  </a:lnTo>
                  <a:lnTo>
                    <a:pt x="369" y="356"/>
                  </a:lnTo>
                  <a:lnTo>
                    <a:pt x="367" y="356"/>
                  </a:lnTo>
                  <a:lnTo>
                    <a:pt x="367" y="355"/>
                  </a:lnTo>
                  <a:lnTo>
                    <a:pt x="365" y="352"/>
                  </a:lnTo>
                  <a:lnTo>
                    <a:pt x="365" y="350"/>
                  </a:lnTo>
                  <a:lnTo>
                    <a:pt x="369" y="349"/>
                  </a:lnTo>
                  <a:lnTo>
                    <a:pt x="372" y="349"/>
                  </a:lnTo>
                  <a:lnTo>
                    <a:pt x="375" y="350"/>
                  </a:lnTo>
                  <a:lnTo>
                    <a:pt x="376" y="350"/>
                  </a:lnTo>
                  <a:lnTo>
                    <a:pt x="380" y="349"/>
                  </a:lnTo>
                  <a:lnTo>
                    <a:pt x="383" y="349"/>
                  </a:lnTo>
                  <a:lnTo>
                    <a:pt x="384" y="347"/>
                  </a:lnTo>
                  <a:lnTo>
                    <a:pt x="386" y="347"/>
                  </a:lnTo>
                  <a:lnTo>
                    <a:pt x="386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1" y="347"/>
                  </a:lnTo>
                  <a:lnTo>
                    <a:pt x="372" y="347"/>
                  </a:lnTo>
                  <a:lnTo>
                    <a:pt x="370" y="345"/>
                  </a:lnTo>
                  <a:lnTo>
                    <a:pt x="370" y="345"/>
                  </a:lnTo>
                  <a:lnTo>
                    <a:pt x="372" y="344"/>
                  </a:lnTo>
                  <a:lnTo>
                    <a:pt x="372" y="342"/>
                  </a:lnTo>
                  <a:lnTo>
                    <a:pt x="376" y="341"/>
                  </a:lnTo>
                  <a:lnTo>
                    <a:pt x="380" y="341"/>
                  </a:lnTo>
                  <a:lnTo>
                    <a:pt x="383" y="338"/>
                  </a:lnTo>
                  <a:lnTo>
                    <a:pt x="384" y="336"/>
                  </a:lnTo>
                  <a:lnTo>
                    <a:pt x="386" y="333"/>
                  </a:lnTo>
                  <a:lnTo>
                    <a:pt x="388" y="331"/>
                  </a:lnTo>
                  <a:lnTo>
                    <a:pt x="394" y="330"/>
                  </a:lnTo>
                  <a:lnTo>
                    <a:pt x="394" y="328"/>
                  </a:lnTo>
                  <a:lnTo>
                    <a:pt x="394" y="328"/>
                  </a:lnTo>
                  <a:lnTo>
                    <a:pt x="394" y="325"/>
                  </a:lnTo>
                  <a:lnTo>
                    <a:pt x="395" y="322"/>
                  </a:lnTo>
                  <a:lnTo>
                    <a:pt x="395" y="322"/>
                  </a:lnTo>
                  <a:lnTo>
                    <a:pt x="397" y="322"/>
                  </a:lnTo>
                  <a:lnTo>
                    <a:pt x="397" y="322"/>
                  </a:lnTo>
                  <a:lnTo>
                    <a:pt x="399" y="323"/>
                  </a:lnTo>
                  <a:lnTo>
                    <a:pt x="402" y="325"/>
                  </a:lnTo>
                  <a:lnTo>
                    <a:pt x="405" y="325"/>
                  </a:lnTo>
                  <a:lnTo>
                    <a:pt x="405" y="325"/>
                  </a:lnTo>
                  <a:lnTo>
                    <a:pt x="403" y="323"/>
                  </a:lnTo>
                  <a:lnTo>
                    <a:pt x="402" y="322"/>
                  </a:lnTo>
                  <a:lnTo>
                    <a:pt x="400" y="320"/>
                  </a:lnTo>
                  <a:lnTo>
                    <a:pt x="402" y="320"/>
                  </a:lnTo>
                  <a:lnTo>
                    <a:pt x="403" y="320"/>
                  </a:lnTo>
                  <a:lnTo>
                    <a:pt x="405" y="320"/>
                  </a:lnTo>
                  <a:lnTo>
                    <a:pt x="406" y="319"/>
                  </a:lnTo>
                  <a:lnTo>
                    <a:pt x="406" y="319"/>
                  </a:lnTo>
                  <a:lnTo>
                    <a:pt x="406" y="317"/>
                  </a:lnTo>
                  <a:lnTo>
                    <a:pt x="406" y="317"/>
                  </a:lnTo>
                  <a:lnTo>
                    <a:pt x="410" y="314"/>
                  </a:lnTo>
                  <a:lnTo>
                    <a:pt x="416" y="312"/>
                  </a:lnTo>
                  <a:lnTo>
                    <a:pt x="417" y="314"/>
                  </a:lnTo>
                  <a:lnTo>
                    <a:pt x="416" y="317"/>
                  </a:lnTo>
                  <a:lnTo>
                    <a:pt x="416" y="320"/>
                  </a:lnTo>
                  <a:lnTo>
                    <a:pt x="416" y="322"/>
                  </a:lnTo>
                  <a:lnTo>
                    <a:pt x="417" y="320"/>
                  </a:lnTo>
                  <a:lnTo>
                    <a:pt x="419" y="316"/>
                  </a:lnTo>
                  <a:lnTo>
                    <a:pt x="421" y="312"/>
                  </a:lnTo>
                  <a:lnTo>
                    <a:pt x="422" y="311"/>
                  </a:lnTo>
                  <a:lnTo>
                    <a:pt x="422" y="311"/>
                  </a:lnTo>
                  <a:lnTo>
                    <a:pt x="424" y="309"/>
                  </a:lnTo>
                  <a:lnTo>
                    <a:pt x="425" y="309"/>
                  </a:lnTo>
                  <a:lnTo>
                    <a:pt x="425" y="309"/>
                  </a:lnTo>
                  <a:lnTo>
                    <a:pt x="427" y="311"/>
                  </a:lnTo>
                  <a:lnTo>
                    <a:pt x="425" y="316"/>
                  </a:lnTo>
                  <a:lnTo>
                    <a:pt x="425" y="317"/>
                  </a:lnTo>
                  <a:lnTo>
                    <a:pt x="425" y="320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4" y="323"/>
                  </a:lnTo>
                  <a:lnTo>
                    <a:pt x="429" y="319"/>
                  </a:lnTo>
                  <a:lnTo>
                    <a:pt x="432" y="320"/>
                  </a:lnTo>
                  <a:lnTo>
                    <a:pt x="432" y="320"/>
                  </a:lnTo>
                  <a:lnTo>
                    <a:pt x="430" y="319"/>
                  </a:lnTo>
                  <a:lnTo>
                    <a:pt x="429" y="317"/>
                  </a:lnTo>
                  <a:lnTo>
                    <a:pt x="429" y="316"/>
                  </a:lnTo>
                  <a:lnTo>
                    <a:pt x="429" y="311"/>
                  </a:lnTo>
                  <a:lnTo>
                    <a:pt x="430" y="309"/>
                  </a:lnTo>
                  <a:lnTo>
                    <a:pt x="433" y="311"/>
                  </a:lnTo>
                  <a:lnTo>
                    <a:pt x="435" y="309"/>
                  </a:lnTo>
                  <a:lnTo>
                    <a:pt x="436" y="311"/>
                  </a:lnTo>
                  <a:lnTo>
                    <a:pt x="438" y="311"/>
                  </a:lnTo>
                  <a:lnTo>
                    <a:pt x="440" y="308"/>
                  </a:lnTo>
                  <a:lnTo>
                    <a:pt x="441" y="308"/>
                  </a:lnTo>
                  <a:lnTo>
                    <a:pt x="444" y="309"/>
                  </a:lnTo>
                  <a:lnTo>
                    <a:pt x="446" y="311"/>
                  </a:lnTo>
                  <a:lnTo>
                    <a:pt x="449" y="312"/>
                  </a:lnTo>
                  <a:lnTo>
                    <a:pt x="449" y="312"/>
                  </a:lnTo>
                  <a:lnTo>
                    <a:pt x="449" y="308"/>
                  </a:lnTo>
                  <a:lnTo>
                    <a:pt x="447" y="306"/>
                  </a:lnTo>
                  <a:lnTo>
                    <a:pt x="444" y="305"/>
                  </a:lnTo>
                  <a:lnTo>
                    <a:pt x="441" y="303"/>
                  </a:lnTo>
                  <a:lnTo>
                    <a:pt x="440" y="303"/>
                  </a:lnTo>
                  <a:lnTo>
                    <a:pt x="441" y="301"/>
                  </a:lnTo>
                  <a:lnTo>
                    <a:pt x="443" y="301"/>
                  </a:lnTo>
                  <a:lnTo>
                    <a:pt x="446" y="301"/>
                  </a:lnTo>
                  <a:lnTo>
                    <a:pt x="449" y="300"/>
                  </a:lnTo>
                  <a:lnTo>
                    <a:pt x="451" y="300"/>
                  </a:lnTo>
                  <a:lnTo>
                    <a:pt x="452" y="300"/>
                  </a:lnTo>
                  <a:lnTo>
                    <a:pt x="454" y="301"/>
                  </a:lnTo>
                  <a:lnTo>
                    <a:pt x="455" y="300"/>
                  </a:lnTo>
                  <a:lnTo>
                    <a:pt x="455" y="298"/>
                  </a:lnTo>
                  <a:lnTo>
                    <a:pt x="460" y="298"/>
                  </a:lnTo>
                  <a:lnTo>
                    <a:pt x="462" y="298"/>
                  </a:lnTo>
                  <a:lnTo>
                    <a:pt x="463" y="300"/>
                  </a:lnTo>
                  <a:lnTo>
                    <a:pt x="463" y="301"/>
                  </a:lnTo>
                  <a:lnTo>
                    <a:pt x="465" y="305"/>
                  </a:lnTo>
                  <a:lnTo>
                    <a:pt x="466" y="308"/>
                  </a:lnTo>
                  <a:lnTo>
                    <a:pt x="468" y="308"/>
                  </a:lnTo>
                  <a:lnTo>
                    <a:pt x="470" y="308"/>
                  </a:lnTo>
                  <a:lnTo>
                    <a:pt x="470" y="308"/>
                  </a:lnTo>
                  <a:lnTo>
                    <a:pt x="468" y="306"/>
                  </a:lnTo>
                  <a:lnTo>
                    <a:pt x="468" y="305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4" y="297"/>
                  </a:lnTo>
                  <a:lnTo>
                    <a:pt x="477" y="295"/>
                  </a:lnTo>
                  <a:lnTo>
                    <a:pt x="479" y="295"/>
                  </a:lnTo>
                  <a:lnTo>
                    <a:pt x="482" y="290"/>
                  </a:lnTo>
                  <a:lnTo>
                    <a:pt x="484" y="290"/>
                  </a:lnTo>
                  <a:lnTo>
                    <a:pt x="485" y="289"/>
                  </a:lnTo>
                  <a:lnTo>
                    <a:pt x="485" y="289"/>
                  </a:lnTo>
                  <a:lnTo>
                    <a:pt x="482" y="287"/>
                  </a:lnTo>
                  <a:lnTo>
                    <a:pt x="482" y="286"/>
                  </a:lnTo>
                  <a:lnTo>
                    <a:pt x="485" y="284"/>
                  </a:lnTo>
                  <a:lnTo>
                    <a:pt x="488" y="281"/>
                  </a:lnTo>
                  <a:lnTo>
                    <a:pt x="490" y="281"/>
                  </a:lnTo>
                  <a:lnTo>
                    <a:pt x="490" y="282"/>
                  </a:lnTo>
                  <a:lnTo>
                    <a:pt x="493" y="284"/>
                  </a:lnTo>
                  <a:lnTo>
                    <a:pt x="496" y="286"/>
                  </a:lnTo>
                  <a:lnTo>
                    <a:pt x="496" y="286"/>
                  </a:lnTo>
                  <a:lnTo>
                    <a:pt x="498" y="286"/>
                  </a:lnTo>
                  <a:lnTo>
                    <a:pt x="498" y="284"/>
                  </a:lnTo>
                  <a:lnTo>
                    <a:pt x="499" y="284"/>
                  </a:lnTo>
                  <a:lnTo>
                    <a:pt x="501" y="284"/>
                  </a:lnTo>
                  <a:lnTo>
                    <a:pt x="503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3" y="287"/>
                  </a:lnTo>
                  <a:lnTo>
                    <a:pt x="499" y="290"/>
                  </a:lnTo>
                  <a:lnTo>
                    <a:pt x="496" y="293"/>
                  </a:lnTo>
                  <a:lnTo>
                    <a:pt x="496" y="295"/>
                  </a:lnTo>
                  <a:lnTo>
                    <a:pt x="495" y="300"/>
                  </a:lnTo>
                  <a:lnTo>
                    <a:pt x="493" y="301"/>
                  </a:lnTo>
                  <a:lnTo>
                    <a:pt x="493" y="305"/>
                  </a:lnTo>
                  <a:lnTo>
                    <a:pt x="493" y="305"/>
                  </a:lnTo>
                  <a:lnTo>
                    <a:pt x="496" y="305"/>
                  </a:lnTo>
                  <a:lnTo>
                    <a:pt x="499" y="301"/>
                  </a:lnTo>
                  <a:lnTo>
                    <a:pt x="499" y="298"/>
                  </a:lnTo>
                  <a:lnTo>
                    <a:pt x="507" y="292"/>
                  </a:lnTo>
                  <a:lnTo>
                    <a:pt x="511" y="287"/>
                  </a:lnTo>
                  <a:lnTo>
                    <a:pt x="515" y="284"/>
                  </a:lnTo>
                  <a:lnTo>
                    <a:pt x="517" y="282"/>
                  </a:lnTo>
                  <a:lnTo>
                    <a:pt x="518" y="286"/>
                  </a:lnTo>
                  <a:lnTo>
                    <a:pt x="517" y="289"/>
                  </a:lnTo>
                  <a:lnTo>
                    <a:pt x="515" y="290"/>
                  </a:lnTo>
                  <a:lnTo>
                    <a:pt x="517" y="290"/>
                  </a:lnTo>
                  <a:lnTo>
                    <a:pt x="517" y="293"/>
                  </a:lnTo>
                  <a:lnTo>
                    <a:pt x="517" y="295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22" y="295"/>
                  </a:lnTo>
                  <a:lnTo>
                    <a:pt x="523" y="292"/>
                  </a:lnTo>
                  <a:lnTo>
                    <a:pt x="525" y="290"/>
                  </a:lnTo>
                  <a:lnTo>
                    <a:pt x="525" y="289"/>
                  </a:lnTo>
                  <a:lnTo>
                    <a:pt x="526" y="287"/>
                  </a:lnTo>
                  <a:lnTo>
                    <a:pt x="529" y="287"/>
                  </a:lnTo>
                  <a:lnTo>
                    <a:pt x="529" y="286"/>
                  </a:lnTo>
                  <a:lnTo>
                    <a:pt x="526" y="284"/>
                  </a:lnTo>
                  <a:lnTo>
                    <a:pt x="525" y="282"/>
                  </a:lnTo>
                  <a:lnTo>
                    <a:pt x="526" y="281"/>
                  </a:lnTo>
                  <a:lnTo>
                    <a:pt x="531" y="279"/>
                  </a:lnTo>
                  <a:close/>
                  <a:moveTo>
                    <a:pt x="501" y="278"/>
                  </a:moveTo>
                  <a:lnTo>
                    <a:pt x="506" y="279"/>
                  </a:lnTo>
                  <a:lnTo>
                    <a:pt x="507" y="279"/>
                  </a:lnTo>
                  <a:lnTo>
                    <a:pt x="509" y="281"/>
                  </a:lnTo>
                  <a:lnTo>
                    <a:pt x="511" y="281"/>
                  </a:lnTo>
                  <a:lnTo>
                    <a:pt x="509" y="281"/>
                  </a:lnTo>
                  <a:lnTo>
                    <a:pt x="507" y="282"/>
                  </a:lnTo>
                  <a:lnTo>
                    <a:pt x="504" y="282"/>
                  </a:lnTo>
                  <a:lnTo>
                    <a:pt x="504" y="282"/>
                  </a:lnTo>
                  <a:lnTo>
                    <a:pt x="501" y="282"/>
                  </a:lnTo>
                  <a:lnTo>
                    <a:pt x="499" y="281"/>
                  </a:lnTo>
                  <a:lnTo>
                    <a:pt x="498" y="281"/>
                  </a:lnTo>
                  <a:lnTo>
                    <a:pt x="498" y="281"/>
                  </a:lnTo>
                  <a:lnTo>
                    <a:pt x="499" y="279"/>
                  </a:lnTo>
                  <a:lnTo>
                    <a:pt x="501" y="278"/>
                  </a:lnTo>
                  <a:close/>
                  <a:moveTo>
                    <a:pt x="15" y="276"/>
                  </a:moveTo>
                  <a:lnTo>
                    <a:pt x="17" y="278"/>
                  </a:lnTo>
                  <a:lnTo>
                    <a:pt x="15" y="281"/>
                  </a:lnTo>
                  <a:lnTo>
                    <a:pt x="12" y="282"/>
                  </a:lnTo>
                  <a:lnTo>
                    <a:pt x="7" y="282"/>
                  </a:lnTo>
                  <a:lnTo>
                    <a:pt x="3" y="286"/>
                  </a:lnTo>
                  <a:lnTo>
                    <a:pt x="1" y="286"/>
                  </a:lnTo>
                  <a:lnTo>
                    <a:pt x="0" y="286"/>
                  </a:lnTo>
                  <a:lnTo>
                    <a:pt x="3" y="284"/>
                  </a:lnTo>
                  <a:lnTo>
                    <a:pt x="9" y="281"/>
                  </a:lnTo>
                  <a:lnTo>
                    <a:pt x="11" y="278"/>
                  </a:lnTo>
                  <a:lnTo>
                    <a:pt x="15" y="276"/>
                  </a:lnTo>
                  <a:close/>
                  <a:moveTo>
                    <a:pt x="410" y="185"/>
                  </a:moveTo>
                  <a:lnTo>
                    <a:pt x="410" y="186"/>
                  </a:lnTo>
                  <a:lnTo>
                    <a:pt x="410" y="186"/>
                  </a:lnTo>
                  <a:lnTo>
                    <a:pt x="410" y="188"/>
                  </a:lnTo>
                  <a:lnTo>
                    <a:pt x="408" y="189"/>
                  </a:lnTo>
                  <a:lnTo>
                    <a:pt x="405" y="188"/>
                  </a:lnTo>
                  <a:lnTo>
                    <a:pt x="403" y="186"/>
                  </a:lnTo>
                  <a:lnTo>
                    <a:pt x="405" y="185"/>
                  </a:lnTo>
                  <a:lnTo>
                    <a:pt x="410" y="185"/>
                  </a:lnTo>
                  <a:close/>
                  <a:moveTo>
                    <a:pt x="441" y="62"/>
                  </a:moveTo>
                  <a:lnTo>
                    <a:pt x="444" y="62"/>
                  </a:lnTo>
                  <a:lnTo>
                    <a:pt x="446" y="62"/>
                  </a:lnTo>
                  <a:lnTo>
                    <a:pt x="451" y="62"/>
                  </a:lnTo>
                  <a:lnTo>
                    <a:pt x="452" y="68"/>
                  </a:lnTo>
                  <a:lnTo>
                    <a:pt x="454" y="73"/>
                  </a:lnTo>
                  <a:lnTo>
                    <a:pt x="457" y="74"/>
                  </a:lnTo>
                  <a:lnTo>
                    <a:pt x="460" y="73"/>
                  </a:lnTo>
                  <a:lnTo>
                    <a:pt x="465" y="73"/>
                  </a:lnTo>
                  <a:lnTo>
                    <a:pt x="466" y="73"/>
                  </a:lnTo>
                  <a:lnTo>
                    <a:pt x="470" y="74"/>
                  </a:lnTo>
                  <a:lnTo>
                    <a:pt x="471" y="76"/>
                  </a:lnTo>
                  <a:lnTo>
                    <a:pt x="470" y="76"/>
                  </a:lnTo>
                  <a:lnTo>
                    <a:pt x="466" y="78"/>
                  </a:lnTo>
                  <a:lnTo>
                    <a:pt x="466" y="81"/>
                  </a:lnTo>
                  <a:lnTo>
                    <a:pt x="470" y="82"/>
                  </a:lnTo>
                  <a:lnTo>
                    <a:pt x="474" y="84"/>
                  </a:lnTo>
                  <a:lnTo>
                    <a:pt x="477" y="84"/>
                  </a:lnTo>
                  <a:lnTo>
                    <a:pt x="482" y="84"/>
                  </a:lnTo>
                  <a:lnTo>
                    <a:pt x="487" y="86"/>
                  </a:lnTo>
                  <a:lnTo>
                    <a:pt x="492" y="89"/>
                  </a:lnTo>
                  <a:lnTo>
                    <a:pt x="481" y="92"/>
                  </a:lnTo>
                  <a:lnTo>
                    <a:pt x="479" y="92"/>
                  </a:lnTo>
                  <a:lnTo>
                    <a:pt x="477" y="95"/>
                  </a:lnTo>
                  <a:lnTo>
                    <a:pt x="476" y="97"/>
                  </a:lnTo>
                  <a:lnTo>
                    <a:pt x="474" y="97"/>
                  </a:lnTo>
                  <a:lnTo>
                    <a:pt x="471" y="100"/>
                  </a:lnTo>
                  <a:lnTo>
                    <a:pt x="470" y="100"/>
                  </a:lnTo>
                  <a:lnTo>
                    <a:pt x="466" y="100"/>
                  </a:lnTo>
                  <a:lnTo>
                    <a:pt x="465" y="100"/>
                  </a:lnTo>
                  <a:lnTo>
                    <a:pt x="463" y="101"/>
                  </a:lnTo>
                  <a:lnTo>
                    <a:pt x="462" y="103"/>
                  </a:lnTo>
                  <a:lnTo>
                    <a:pt x="458" y="103"/>
                  </a:lnTo>
                  <a:lnTo>
                    <a:pt x="455" y="101"/>
                  </a:lnTo>
                  <a:lnTo>
                    <a:pt x="457" y="101"/>
                  </a:lnTo>
                  <a:lnTo>
                    <a:pt x="457" y="100"/>
                  </a:lnTo>
                  <a:lnTo>
                    <a:pt x="457" y="98"/>
                  </a:lnTo>
                  <a:lnTo>
                    <a:pt x="460" y="97"/>
                  </a:lnTo>
                  <a:lnTo>
                    <a:pt x="460" y="95"/>
                  </a:lnTo>
                  <a:lnTo>
                    <a:pt x="460" y="95"/>
                  </a:lnTo>
                  <a:lnTo>
                    <a:pt x="458" y="95"/>
                  </a:lnTo>
                  <a:lnTo>
                    <a:pt x="457" y="93"/>
                  </a:lnTo>
                  <a:lnTo>
                    <a:pt x="455" y="93"/>
                  </a:lnTo>
                  <a:lnTo>
                    <a:pt x="454" y="95"/>
                  </a:lnTo>
                  <a:lnTo>
                    <a:pt x="451" y="97"/>
                  </a:lnTo>
                  <a:lnTo>
                    <a:pt x="447" y="97"/>
                  </a:lnTo>
                  <a:lnTo>
                    <a:pt x="436" y="98"/>
                  </a:lnTo>
                  <a:lnTo>
                    <a:pt x="435" y="97"/>
                  </a:lnTo>
                  <a:lnTo>
                    <a:pt x="433" y="93"/>
                  </a:lnTo>
                  <a:lnTo>
                    <a:pt x="438" y="92"/>
                  </a:lnTo>
                  <a:lnTo>
                    <a:pt x="440" y="90"/>
                  </a:lnTo>
                  <a:lnTo>
                    <a:pt x="440" y="87"/>
                  </a:lnTo>
                  <a:lnTo>
                    <a:pt x="441" y="87"/>
                  </a:lnTo>
                  <a:lnTo>
                    <a:pt x="444" y="82"/>
                  </a:lnTo>
                  <a:lnTo>
                    <a:pt x="444" y="82"/>
                  </a:lnTo>
                  <a:lnTo>
                    <a:pt x="438" y="81"/>
                  </a:lnTo>
                  <a:lnTo>
                    <a:pt x="436" y="79"/>
                  </a:lnTo>
                  <a:lnTo>
                    <a:pt x="433" y="74"/>
                  </a:lnTo>
                  <a:lnTo>
                    <a:pt x="432" y="73"/>
                  </a:lnTo>
                  <a:lnTo>
                    <a:pt x="429" y="70"/>
                  </a:lnTo>
                  <a:lnTo>
                    <a:pt x="429" y="67"/>
                  </a:lnTo>
                  <a:lnTo>
                    <a:pt x="427" y="68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36" y="63"/>
                  </a:lnTo>
                  <a:lnTo>
                    <a:pt x="441" y="62"/>
                  </a:lnTo>
                  <a:close/>
                  <a:moveTo>
                    <a:pt x="517" y="54"/>
                  </a:moveTo>
                  <a:lnTo>
                    <a:pt x="518" y="57"/>
                  </a:lnTo>
                  <a:lnTo>
                    <a:pt x="522" y="59"/>
                  </a:lnTo>
                  <a:lnTo>
                    <a:pt x="520" y="60"/>
                  </a:lnTo>
                  <a:lnTo>
                    <a:pt x="518" y="60"/>
                  </a:lnTo>
                  <a:lnTo>
                    <a:pt x="514" y="57"/>
                  </a:lnTo>
                  <a:lnTo>
                    <a:pt x="514" y="56"/>
                  </a:lnTo>
                  <a:lnTo>
                    <a:pt x="514" y="56"/>
                  </a:lnTo>
                  <a:lnTo>
                    <a:pt x="517" y="54"/>
                  </a:lnTo>
                  <a:close/>
                  <a:moveTo>
                    <a:pt x="285" y="52"/>
                  </a:moveTo>
                  <a:lnTo>
                    <a:pt x="288" y="52"/>
                  </a:lnTo>
                  <a:lnTo>
                    <a:pt x="290" y="54"/>
                  </a:lnTo>
                  <a:lnTo>
                    <a:pt x="293" y="57"/>
                  </a:lnTo>
                  <a:lnTo>
                    <a:pt x="293" y="57"/>
                  </a:lnTo>
                  <a:lnTo>
                    <a:pt x="291" y="59"/>
                  </a:lnTo>
                  <a:lnTo>
                    <a:pt x="293" y="60"/>
                  </a:lnTo>
                  <a:lnTo>
                    <a:pt x="294" y="62"/>
                  </a:lnTo>
                  <a:lnTo>
                    <a:pt x="294" y="63"/>
                  </a:lnTo>
                  <a:lnTo>
                    <a:pt x="298" y="63"/>
                  </a:lnTo>
                  <a:lnTo>
                    <a:pt x="299" y="65"/>
                  </a:lnTo>
                  <a:lnTo>
                    <a:pt x="302" y="67"/>
                  </a:lnTo>
                  <a:lnTo>
                    <a:pt x="304" y="68"/>
                  </a:lnTo>
                  <a:lnTo>
                    <a:pt x="304" y="68"/>
                  </a:lnTo>
                  <a:lnTo>
                    <a:pt x="306" y="71"/>
                  </a:lnTo>
                  <a:lnTo>
                    <a:pt x="307" y="73"/>
                  </a:lnTo>
                  <a:lnTo>
                    <a:pt x="304" y="73"/>
                  </a:lnTo>
                  <a:lnTo>
                    <a:pt x="302" y="70"/>
                  </a:lnTo>
                  <a:lnTo>
                    <a:pt x="299" y="68"/>
                  </a:lnTo>
                  <a:lnTo>
                    <a:pt x="296" y="67"/>
                  </a:lnTo>
                  <a:lnTo>
                    <a:pt x="293" y="67"/>
                  </a:lnTo>
                  <a:lnTo>
                    <a:pt x="293" y="67"/>
                  </a:lnTo>
                  <a:lnTo>
                    <a:pt x="288" y="60"/>
                  </a:lnTo>
                  <a:lnTo>
                    <a:pt x="288" y="59"/>
                  </a:lnTo>
                  <a:lnTo>
                    <a:pt x="285" y="57"/>
                  </a:lnTo>
                  <a:lnTo>
                    <a:pt x="285" y="54"/>
                  </a:lnTo>
                  <a:lnTo>
                    <a:pt x="285" y="52"/>
                  </a:lnTo>
                  <a:close/>
                  <a:moveTo>
                    <a:pt x="548" y="49"/>
                  </a:moveTo>
                  <a:lnTo>
                    <a:pt x="552" y="51"/>
                  </a:lnTo>
                  <a:lnTo>
                    <a:pt x="556" y="52"/>
                  </a:lnTo>
                  <a:lnTo>
                    <a:pt x="561" y="51"/>
                  </a:lnTo>
                  <a:lnTo>
                    <a:pt x="561" y="52"/>
                  </a:lnTo>
                  <a:lnTo>
                    <a:pt x="556" y="54"/>
                  </a:lnTo>
                  <a:lnTo>
                    <a:pt x="550" y="52"/>
                  </a:lnTo>
                  <a:lnTo>
                    <a:pt x="544" y="52"/>
                  </a:lnTo>
                  <a:lnTo>
                    <a:pt x="537" y="54"/>
                  </a:lnTo>
                  <a:lnTo>
                    <a:pt x="534" y="54"/>
                  </a:lnTo>
                  <a:lnTo>
                    <a:pt x="539" y="52"/>
                  </a:lnTo>
                  <a:lnTo>
                    <a:pt x="542" y="51"/>
                  </a:lnTo>
                  <a:lnTo>
                    <a:pt x="542" y="49"/>
                  </a:lnTo>
                  <a:lnTo>
                    <a:pt x="544" y="49"/>
                  </a:lnTo>
                  <a:lnTo>
                    <a:pt x="548" y="49"/>
                  </a:lnTo>
                  <a:close/>
                  <a:moveTo>
                    <a:pt x="369" y="15"/>
                  </a:moveTo>
                  <a:lnTo>
                    <a:pt x="370" y="16"/>
                  </a:lnTo>
                  <a:lnTo>
                    <a:pt x="375" y="19"/>
                  </a:lnTo>
                  <a:lnTo>
                    <a:pt x="375" y="19"/>
                  </a:lnTo>
                  <a:lnTo>
                    <a:pt x="376" y="19"/>
                  </a:lnTo>
                  <a:lnTo>
                    <a:pt x="376" y="18"/>
                  </a:lnTo>
                  <a:lnTo>
                    <a:pt x="376" y="18"/>
                  </a:lnTo>
                  <a:lnTo>
                    <a:pt x="381" y="18"/>
                  </a:lnTo>
                  <a:lnTo>
                    <a:pt x="386" y="19"/>
                  </a:lnTo>
                  <a:lnTo>
                    <a:pt x="388" y="21"/>
                  </a:lnTo>
                  <a:lnTo>
                    <a:pt x="389" y="22"/>
                  </a:lnTo>
                  <a:lnTo>
                    <a:pt x="391" y="26"/>
                  </a:lnTo>
                  <a:lnTo>
                    <a:pt x="391" y="29"/>
                  </a:lnTo>
                  <a:lnTo>
                    <a:pt x="388" y="30"/>
                  </a:lnTo>
                  <a:lnTo>
                    <a:pt x="388" y="32"/>
                  </a:lnTo>
                  <a:lnTo>
                    <a:pt x="388" y="34"/>
                  </a:lnTo>
                  <a:lnTo>
                    <a:pt x="388" y="35"/>
                  </a:lnTo>
                  <a:lnTo>
                    <a:pt x="388" y="37"/>
                  </a:lnTo>
                  <a:lnTo>
                    <a:pt x="391" y="35"/>
                  </a:lnTo>
                  <a:lnTo>
                    <a:pt x="395" y="29"/>
                  </a:lnTo>
                  <a:lnTo>
                    <a:pt x="397" y="29"/>
                  </a:lnTo>
                  <a:lnTo>
                    <a:pt x="397" y="29"/>
                  </a:lnTo>
                  <a:lnTo>
                    <a:pt x="400" y="30"/>
                  </a:lnTo>
                  <a:lnTo>
                    <a:pt x="403" y="34"/>
                  </a:lnTo>
                  <a:lnTo>
                    <a:pt x="403" y="34"/>
                  </a:lnTo>
                  <a:lnTo>
                    <a:pt x="403" y="35"/>
                  </a:lnTo>
                  <a:lnTo>
                    <a:pt x="403" y="37"/>
                  </a:lnTo>
                  <a:lnTo>
                    <a:pt x="403" y="38"/>
                  </a:lnTo>
                  <a:lnTo>
                    <a:pt x="403" y="38"/>
                  </a:lnTo>
                  <a:lnTo>
                    <a:pt x="402" y="40"/>
                  </a:lnTo>
                  <a:lnTo>
                    <a:pt x="402" y="40"/>
                  </a:lnTo>
                  <a:lnTo>
                    <a:pt x="403" y="40"/>
                  </a:lnTo>
                  <a:lnTo>
                    <a:pt x="405" y="41"/>
                  </a:lnTo>
                  <a:lnTo>
                    <a:pt x="406" y="43"/>
                  </a:lnTo>
                  <a:lnTo>
                    <a:pt x="408" y="43"/>
                  </a:lnTo>
                  <a:lnTo>
                    <a:pt x="413" y="43"/>
                  </a:lnTo>
                  <a:lnTo>
                    <a:pt x="417" y="45"/>
                  </a:lnTo>
                  <a:lnTo>
                    <a:pt x="419" y="48"/>
                  </a:lnTo>
                  <a:lnTo>
                    <a:pt x="422" y="46"/>
                  </a:lnTo>
                  <a:lnTo>
                    <a:pt x="422" y="45"/>
                  </a:lnTo>
                  <a:lnTo>
                    <a:pt x="424" y="45"/>
                  </a:lnTo>
                  <a:lnTo>
                    <a:pt x="427" y="45"/>
                  </a:lnTo>
                  <a:lnTo>
                    <a:pt x="430" y="45"/>
                  </a:lnTo>
                  <a:lnTo>
                    <a:pt x="432" y="46"/>
                  </a:lnTo>
                  <a:lnTo>
                    <a:pt x="429" y="49"/>
                  </a:lnTo>
                  <a:lnTo>
                    <a:pt x="432" y="52"/>
                  </a:lnTo>
                  <a:lnTo>
                    <a:pt x="436" y="54"/>
                  </a:lnTo>
                  <a:lnTo>
                    <a:pt x="440" y="56"/>
                  </a:lnTo>
                  <a:lnTo>
                    <a:pt x="441" y="56"/>
                  </a:lnTo>
                  <a:lnTo>
                    <a:pt x="441" y="57"/>
                  </a:lnTo>
                  <a:lnTo>
                    <a:pt x="440" y="59"/>
                  </a:lnTo>
                  <a:lnTo>
                    <a:pt x="436" y="59"/>
                  </a:lnTo>
                  <a:lnTo>
                    <a:pt x="432" y="59"/>
                  </a:lnTo>
                  <a:lnTo>
                    <a:pt x="427" y="60"/>
                  </a:lnTo>
                  <a:lnTo>
                    <a:pt x="417" y="60"/>
                  </a:lnTo>
                  <a:lnTo>
                    <a:pt x="416" y="62"/>
                  </a:lnTo>
                  <a:lnTo>
                    <a:pt x="416" y="62"/>
                  </a:lnTo>
                  <a:lnTo>
                    <a:pt x="416" y="63"/>
                  </a:lnTo>
                  <a:lnTo>
                    <a:pt x="411" y="65"/>
                  </a:lnTo>
                  <a:lnTo>
                    <a:pt x="408" y="68"/>
                  </a:lnTo>
                  <a:lnTo>
                    <a:pt x="406" y="70"/>
                  </a:lnTo>
                  <a:lnTo>
                    <a:pt x="406" y="73"/>
                  </a:lnTo>
                  <a:lnTo>
                    <a:pt x="406" y="74"/>
                  </a:lnTo>
                  <a:lnTo>
                    <a:pt x="406" y="76"/>
                  </a:lnTo>
                  <a:lnTo>
                    <a:pt x="406" y="78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399" y="79"/>
                  </a:lnTo>
                  <a:lnTo>
                    <a:pt x="399" y="81"/>
                  </a:lnTo>
                  <a:lnTo>
                    <a:pt x="399" y="82"/>
                  </a:lnTo>
                  <a:lnTo>
                    <a:pt x="399" y="87"/>
                  </a:lnTo>
                  <a:lnTo>
                    <a:pt x="397" y="90"/>
                  </a:lnTo>
                  <a:lnTo>
                    <a:pt x="397" y="93"/>
                  </a:lnTo>
                  <a:lnTo>
                    <a:pt x="395" y="95"/>
                  </a:lnTo>
                  <a:lnTo>
                    <a:pt x="394" y="97"/>
                  </a:lnTo>
                  <a:lnTo>
                    <a:pt x="389" y="97"/>
                  </a:lnTo>
                  <a:lnTo>
                    <a:pt x="386" y="100"/>
                  </a:lnTo>
                  <a:lnTo>
                    <a:pt x="384" y="104"/>
                  </a:lnTo>
                  <a:lnTo>
                    <a:pt x="383" y="106"/>
                  </a:lnTo>
                  <a:lnTo>
                    <a:pt x="380" y="109"/>
                  </a:lnTo>
                  <a:lnTo>
                    <a:pt x="380" y="111"/>
                  </a:lnTo>
                  <a:lnTo>
                    <a:pt x="381" y="112"/>
                  </a:lnTo>
                  <a:lnTo>
                    <a:pt x="380" y="114"/>
                  </a:lnTo>
                  <a:lnTo>
                    <a:pt x="376" y="117"/>
                  </a:lnTo>
                  <a:lnTo>
                    <a:pt x="376" y="119"/>
                  </a:lnTo>
                  <a:lnTo>
                    <a:pt x="378" y="120"/>
                  </a:lnTo>
                  <a:lnTo>
                    <a:pt x="378" y="122"/>
                  </a:lnTo>
                  <a:lnTo>
                    <a:pt x="376" y="123"/>
                  </a:lnTo>
                  <a:lnTo>
                    <a:pt x="373" y="125"/>
                  </a:lnTo>
                  <a:lnTo>
                    <a:pt x="370" y="123"/>
                  </a:lnTo>
                  <a:lnTo>
                    <a:pt x="369" y="122"/>
                  </a:lnTo>
                  <a:lnTo>
                    <a:pt x="367" y="120"/>
                  </a:lnTo>
                  <a:lnTo>
                    <a:pt x="365" y="119"/>
                  </a:lnTo>
                  <a:lnTo>
                    <a:pt x="364" y="119"/>
                  </a:lnTo>
                  <a:lnTo>
                    <a:pt x="356" y="115"/>
                  </a:lnTo>
                  <a:lnTo>
                    <a:pt x="350" y="109"/>
                  </a:lnTo>
                  <a:lnTo>
                    <a:pt x="345" y="106"/>
                  </a:lnTo>
                  <a:lnTo>
                    <a:pt x="342" y="106"/>
                  </a:lnTo>
                  <a:lnTo>
                    <a:pt x="339" y="104"/>
                  </a:lnTo>
                  <a:lnTo>
                    <a:pt x="337" y="103"/>
                  </a:lnTo>
                  <a:lnTo>
                    <a:pt x="335" y="101"/>
                  </a:lnTo>
                  <a:lnTo>
                    <a:pt x="335" y="100"/>
                  </a:lnTo>
                  <a:lnTo>
                    <a:pt x="334" y="98"/>
                  </a:lnTo>
                  <a:lnTo>
                    <a:pt x="334" y="97"/>
                  </a:lnTo>
                  <a:lnTo>
                    <a:pt x="334" y="95"/>
                  </a:lnTo>
                  <a:lnTo>
                    <a:pt x="335" y="93"/>
                  </a:lnTo>
                  <a:lnTo>
                    <a:pt x="340" y="93"/>
                  </a:lnTo>
                  <a:lnTo>
                    <a:pt x="342" y="93"/>
                  </a:lnTo>
                  <a:lnTo>
                    <a:pt x="343" y="95"/>
                  </a:lnTo>
                  <a:lnTo>
                    <a:pt x="345" y="95"/>
                  </a:lnTo>
                  <a:lnTo>
                    <a:pt x="348" y="90"/>
                  </a:lnTo>
                  <a:lnTo>
                    <a:pt x="365" y="87"/>
                  </a:lnTo>
                  <a:lnTo>
                    <a:pt x="372" y="87"/>
                  </a:lnTo>
                  <a:lnTo>
                    <a:pt x="378" y="87"/>
                  </a:lnTo>
                  <a:lnTo>
                    <a:pt x="376" y="86"/>
                  </a:lnTo>
                  <a:lnTo>
                    <a:pt x="376" y="84"/>
                  </a:lnTo>
                  <a:lnTo>
                    <a:pt x="375" y="84"/>
                  </a:lnTo>
                  <a:lnTo>
                    <a:pt x="370" y="84"/>
                  </a:lnTo>
                  <a:lnTo>
                    <a:pt x="364" y="86"/>
                  </a:lnTo>
                  <a:lnTo>
                    <a:pt x="361" y="86"/>
                  </a:lnTo>
                  <a:lnTo>
                    <a:pt x="358" y="84"/>
                  </a:lnTo>
                  <a:lnTo>
                    <a:pt x="353" y="86"/>
                  </a:lnTo>
                  <a:lnTo>
                    <a:pt x="350" y="87"/>
                  </a:lnTo>
                  <a:lnTo>
                    <a:pt x="347" y="87"/>
                  </a:lnTo>
                  <a:lnTo>
                    <a:pt x="343" y="87"/>
                  </a:lnTo>
                  <a:lnTo>
                    <a:pt x="335" y="87"/>
                  </a:lnTo>
                  <a:lnTo>
                    <a:pt x="334" y="87"/>
                  </a:lnTo>
                  <a:lnTo>
                    <a:pt x="331" y="86"/>
                  </a:lnTo>
                  <a:lnTo>
                    <a:pt x="331" y="84"/>
                  </a:lnTo>
                  <a:lnTo>
                    <a:pt x="331" y="82"/>
                  </a:lnTo>
                  <a:lnTo>
                    <a:pt x="329" y="79"/>
                  </a:lnTo>
                  <a:lnTo>
                    <a:pt x="331" y="79"/>
                  </a:lnTo>
                  <a:lnTo>
                    <a:pt x="331" y="78"/>
                  </a:lnTo>
                  <a:lnTo>
                    <a:pt x="332" y="78"/>
                  </a:lnTo>
                  <a:lnTo>
                    <a:pt x="334" y="78"/>
                  </a:lnTo>
                  <a:lnTo>
                    <a:pt x="335" y="78"/>
                  </a:lnTo>
                  <a:lnTo>
                    <a:pt x="339" y="81"/>
                  </a:lnTo>
                  <a:lnTo>
                    <a:pt x="337" y="78"/>
                  </a:lnTo>
                  <a:lnTo>
                    <a:pt x="348" y="76"/>
                  </a:lnTo>
                  <a:lnTo>
                    <a:pt x="353" y="73"/>
                  </a:lnTo>
                  <a:lnTo>
                    <a:pt x="356" y="73"/>
                  </a:lnTo>
                  <a:lnTo>
                    <a:pt x="359" y="73"/>
                  </a:lnTo>
                  <a:lnTo>
                    <a:pt x="358" y="73"/>
                  </a:lnTo>
                  <a:lnTo>
                    <a:pt x="358" y="71"/>
                  </a:lnTo>
                  <a:lnTo>
                    <a:pt x="359" y="70"/>
                  </a:lnTo>
                  <a:lnTo>
                    <a:pt x="361" y="70"/>
                  </a:lnTo>
                  <a:lnTo>
                    <a:pt x="365" y="70"/>
                  </a:lnTo>
                  <a:lnTo>
                    <a:pt x="375" y="70"/>
                  </a:lnTo>
                  <a:lnTo>
                    <a:pt x="378" y="68"/>
                  </a:lnTo>
                  <a:lnTo>
                    <a:pt x="380" y="67"/>
                  </a:lnTo>
                  <a:lnTo>
                    <a:pt x="378" y="68"/>
                  </a:lnTo>
                  <a:lnTo>
                    <a:pt x="375" y="68"/>
                  </a:lnTo>
                  <a:lnTo>
                    <a:pt x="373" y="68"/>
                  </a:lnTo>
                  <a:lnTo>
                    <a:pt x="370" y="67"/>
                  </a:lnTo>
                  <a:lnTo>
                    <a:pt x="370" y="65"/>
                  </a:lnTo>
                  <a:lnTo>
                    <a:pt x="373" y="62"/>
                  </a:lnTo>
                  <a:lnTo>
                    <a:pt x="375" y="59"/>
                  </a:lnTo>
                  <a:lnTo>
                    <a:pt x="370" y="60"/>
                  </a:lnTo>
                  <a:lnTo>
                    <a:pt x="370" y="60"/>
                  </a:lnTo>
                  <a:lnTo>
                    <a:pt x="365" y="63"/>
                  </a:lnTo>
                  <a:lnTo>
                    <a:pt x="362" y="65"/>
                  </a:lnTo>
                  <a:lnTo>
                    <a:pt x="359" y="65"/>
                  </a:lnTo>
                  <a:lnTo>
                    <a:pt x="354" y="65"/>
                  </a:lnTo>
                  <a:lnTo>
                    <a:pt x="354" y="65"/>
                  </a:lnTo>
                  <a:lnTo>
                    <a:pt x="353" y="63"/>
                  </a:lnTo>
                  <a:lnTo>
                    <a:pt x="353" y="62"/>
                  </a:lnTo>
                  <a:lnTo>
                    <a:pt x="353" y="62"/>
                  </a:lnTo>
                  <a:lnTo>
                    <a:pt x="354" y="60"/>
                  </a:lnTo>
                  <a:lnTo>
                    <a:pt x="354" y="57"/>
                  </a:lnTo>
                  <a:lnTo>
                    <a:pt x="354" y="56"/>
                  </a:lnTo>
                  <a:lnTo>
                    <a:pt x="353" y="56"/>
                  </a:lnTo>
                  <a:lnTo>
                    <a:pt x="351" y="57"/>
                  </a:lnTo>
                  <a:lnTo>
                    <a:pt x="351" y="59"/>
                  </a:lnTo>
                  <a:lnTo>
                    <a:pt x="348" y="60"/>
                  </a:lnTo>
                  <a:lnTo>
                    <a:pt x="347" y="60"/>
                  </a:lnTo>
                  <a:lnTo>
                    <a:pt x="347" y="59"/>
                  </a:lnTo>
                  <a:lnTo>
                    <a:pt x="345" y="59"/>
                  </a:lnTo>
                  <a:lnTo>
                    <a:pt x="345" y="57"/>
                  </a:lnTo>
                  <a:lnTo>
                    <a:pt x="343" y="57"/>
                  </a:lnTo>
                  <a:lnTo>
                    <a:pt x="342" y="59"/>
                  </a:lnTo>
                  <a:lnTo>
                    <a:pt x="340" y="59"/>
                  </a:lnTo>
                  <a:lnTo>
                    <a:pt x="342" y="60"/>
                  </a:lnTo>
                  <a:lnTo>
                    <a:pt x="342" y="62"/>
                  </a:lnTo>
                  <a:lnTo>
                    <a:pt x="340" y="63"/>
                  </a:lnTo>
                  <a:lnTo>
                    <a:pt x="340" y="65"/>
                  </a:lnTo>
                  <a:lnTo>
                    <a:pt x="342" y="67"/>
                  </a:lnTo>
                  <a:lnTo>
                    <a:pt x="343" y="68"/>
                  </a:lnTo>
                  <a:lnTo>
                    <a:pt x="342" y="68"/>
                  </a:lnTo>
                  <a:lnTo>
                    <a:pt x="339" y="70"/>
                  </a:lnTo>
                  <a:lnTo>
                    <a:pt x="337" y="71"/>
                  </a:lnTo>
                  <a:lnTo>
                    <a:pt x="335" y="71"/>
                  </a:lnTo>
                  <a:lnTo>
                    <a:pt x="332" y="71"/>
                  </a:lnTo>
                  <a:lnTo>
                    <a:pt x="329" y="73"/>
                  </a:lnTo>
                  <a:lnTo>
                    <a:pt x="321" y="73"/>
                  </a:lnTo>
                  <a:lnTo>
                    <a:pt x="318" y="71"/>
                  </a:lnTo>
                  <a:lnTo>
                    <a:pt x="318" y="70"/>
                  </a:lnTo>
                  <a:lnTo>
                    <a:pt x="317" y="70"/>
                  </a:lnTo>
                  <a:lnTo>
                    <a:pt x="315" y="68"/>
                  </a:lnTo>
                  <a:lnTo>
                    <a:pt x="312" y="65"/>
                  </a:lnTo>
                  <a:lnTo>
                    <a:pt x="309" y="62"/>
                  </a:lnTo>
                  <a:lnTo>
                    <a:pt x="307" y="62"/>
                  </a:lnTo>
                  <a:lnTo>
                    <a:pt x="304" y="60"/>
                  </a:lnTo>
                  <a:lnTo>
                    <a:pt x="304" y="59"/>
                  </a:lnTo>
                  <a:lnTo>
                    <a:pt x="302" y="57"/>
                  </a:lnTo>
                  <a:lnTo>
                    <a:pt x="301" y="56"/>
                  </a:lnTo>
                  <a:lnTo>
                    <a:pt x="302" y="54"/>
                  </a:lnTo>
                  <a:lnTo>
                    <a:pt x="304" y="54"/>
                  </a:lnTo>
                  <a:lnTo>
                    <a:pt x="299" y="52"/>
                  </a:lnTo>
                  <a:lnTo>
                    <a:pt x="296" y="51"/>
                  </a:lnTo>
                  <a:lnTo>
                    <a:pt x="298" y="49"/>
                  </a:lnTo>
                  <a:lnTo>
                    <a:pt x="299" y="49"/>
                  </a:lnTo>
                  <a:lnTo>
                    <a:pt x="309" y="52"/>
                  </a:lnTo>
                  <a:lnTo>
                    <a:pt x="310" y="51"/>
                  </a:lnTo>
                  <a:lnTo>
                    <a:pt x="312" y="51"/>
                  </a:lnTo>
                  <a:lnTo>
                    <a:pt x="310" y="49"/>
                  </a:lnTo>
                  <a:lnTo>
                    <a:pt x="309" y="49"/>
                  </a:lnTo>
                  <a:lnTo>
                    <a:pt x="307" y="49"/>
                  </a:lnTo>
                  <a:lnTo>
                    <a:pt x="306" y="49"/>
                  </a:lnTo>
                  <a:lnTo>
                    <a:pt x="306" y="48"/>
                  </a:lnTo>
                  <a:lnTo>
                    <a:pt x="304" y="46"/>
                  </a:lnTo>
                  <a:lnTo>
                    <a:pt x="304" y="45"/>
                  </a:lnTo>
                  <a:lnTo>
                    <a:pt x="304" y="45"/>
                  </a:lnTo>
                  <a:lnTo>
                    <a:pt x="306" y="41"/>
                  </a:lnTo>
                  <a:lnTo>
                    <a:pt x="307" y="40"/>
                  </a:lnTo>
                  <a:lnTo>
                    <a:pt x="306" y="40"/>
                  </a:lnTo>
                  <a:lnTo>
                    <a:pt x="299" y="40"/>
                  </a:lnTo>
                  <a:lnTo>
                    <a:pt x="299" y="40"/>
                  </a:lnTo>
                  <a:lnTo>
                    <a:pt x="299" y="41"/>
                  </a:lnTo>
                  <a:lnTo>
                    <a:pt x="298" y="45"/>
                  </a:lnTo>
                  <a:lnTo>
                    <a:pt x="296" y="45"/>
                  </a:lnTo>
                  <a:lnTo>
                    <a:pt x="294" y="45"/>
                  </a:lnTo>
                  <a:lnTo>
                    <a:pt x="293" y="41"/>
                  </a:lnTo>
                  <a:lnTo>
                    <a:pt x="290" y="38"/>
                  </a:lnTo>
                  <a:lnTo>
                    <a:pt x="290" y="37"/>
                  </a:lnTo>
                  <a:lnTo>
                    <a:pt x="290" y="35"/>
                  </a:lnTo>
                  <a:lnTo>
                    <a:pt x="288" y="34"/>
                  </a:lnTo>
                  <a:lnTo>
                    <a:pt x="287" y="32"/>
                  </a:lnTo>
                  <a:lnTo>
                    <a:pt x="287" y="30"/>
                  </a:lnTo>
                  <a:lnTo>
                    <a:pt x="287" y="30"/>
                  </a:lnTo>
                  <a:lnTo>
                    <a:pt x="288" y="27"/>
                  </a:lnTo>
                  <a:lnTo>
                    <a:pt x="287" y="26"/>
                  </a:lnTo>
                  <a:lnTo>
                    <a:pt x="287" y="26"/>
                  </a:lnTo>
                  <a:lnTo>
                    <a:pt x="287" y="24"/>
                  </a:lnTo>
                  <a:lnTo>
                    <a:pt x="287" y="22"/>
                  </a:lnTo>
                  <a:lnTo>
                    <a:pt x="288" y="22"/>
                  </a:lnTo>
                  <a:lnTo>
                    <a:pt x="288" y="22"/>
                  </a:lnTo>
                  <a:lnTo>
                    <a:pt x="291" y="24"/>
                  </a:lnTo>
                  <a:lnTo>
                    <a:pt x="293" y="26"/>
                  </a:lnTo>
                  <a:lnTo>
                    <a:pt x="293" y="26"/>
                  </a:lnTo>
                  <a:lnTo>
                    <a:pt x="294" y="22"/>
                  </a:lnTo>
                  <a:lnTo>
                    <a:pt x="296" y="22"/>
                  </a:lnTo>
                  <a:lnTo>
                    <a:pt x="301" y="22"/>
                  </a:lnTo>
                  <a:lnTo>
                    <a:pt x="307" y="24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4"/>
                  </a:lnTo>
                  <a:lnTo>
                    <a:pt x="309" y="22"/>
                  </a:lnTo>
                  <a:lnTo>
                    <a:pt x="309" y="22"/>
                  </a:lnTo>
                  <a:lnTo>
                    <a:pt x="313" y="24"/>
                  </a:lnTo>
                  <a:lnTo>
                    <a:pt x="317" y="24"/>
                  </a:lnTo>
                  <a:lnTo>
                    <a:pt x="321" y="21"/>
                  </a:lnTo>
                  <a:lnTo>
                    <a:pt x="329" y="21"/>
                  </a:lnTo>
                  <a:lnTo>
                    <a:pt x="332" y="22"/>
                  </a:lnTo>
                  <a:lnTo>
                    <a:pt x="332" y="22"/>
                  </a:lnTo>
                  <a:lnTo>
                    <a:pt x="332" y="24"/>
                  </a:lnTo>
                  <a:lnTo>
                    <a:pt x="332" y="24"/>
                  </a:lnTo>
                  <a:lnTo>
                    <a:pt x="331" y="26"/>
                  </a:lnTo>
                  <a:lnTo>
                    <a:pt x="320" y="27"/>
                  </a:lnTo>
                  <a:lnTo>
                    <a:pt x="313" y="30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4"/>
                  </a:lnTo>
                  <a:lnTo>
                    <a:pt x="326" y="34"/>
                  </a:lnTo>
                  <a:lnTo>
                    <a:pt x="328" y="34"/>
                  </a:lnTo>
                  <a:lnTo>
                    <a:pt x="331" y="35"/>
                  </a:lnTo>
                  <a:lnTo>
                    <a:pt x="332" y="37"/>
                  </a:lnTo>
                  <a:lnTo>
                    <a:pt x="334" y="38"/>
                  </a:lnTo>
                  <a:lnTo>
                    <a:pt x="334" y="38"/>
                  </a:lnTo>
                  <a:lnTo>
                    <a:pt x="335" y="37"/>
                  </a:lnTo>
                  <a:lnTo>
                    <a:pt x="334" y="35"/>
                  </a:lnTo>
                  <a:lnTo>
                    <a:pt x="334" y="34"/>
                  </a:lnTo>
                  <a:lnTo>
                    <a:pt x="334" y="32"/>
                  </a:lnTo>
                  <a:lnTo>
                    <a:pt x="335" y="30"/>
                  </a:lnTo>
                  <a:lnTo>
                    <a:pt x="337" y="29"/>
                  </a:lnTo>
                  <a:lnTo>
                    <a:pt x="340" y="26"/>
                  </a:lnTo>
                  <a:lnTo>
                    <a:pt x="343" y="22"/>
                  </a:lnTo>
                  <a:lnTo>
                    <a:pt x="347" y="24"/>
                  </a:lnTo>
                  <a:lnTo>
                    <a:pt x="350" y="27"/>
                  </a:lnTo>
                  <a:lnTo>
                    <a:pt x="353" y="30"/>
                  </a:lnTo>
                  <a:lnTo>
                    <a:pt x="354" y="35"/>
                  </a:lnTo>
                  <a:lnTo>
                    <a:pt x="358" y="41"/>
                  </a:lnTo>
                  <a:lnTo>
                    <a:pt x="359" y="43"/>
                  </a:lnTo>
                  <a:lnTo>
                    <a:pt x="361" y="43"/>
                  </a:lnTo>
                  <a:lnTo>
                    <a:pt x="367" y="49"/>
                  </a:lnTo>
                  <a:lnTo>
                    <a:pt x="369" y="49"/>
                  </a:lnTo>
                  <a:lnTo>
                    <a:pt x="367" y="45"/>
                  </a:lnTo>
                  <a:lnTo>
                    <a:pt x="364" y="38"/>
                  </a:lnTo>
                  <a:lnTo>
                    <a:pt x="361" y="32"/>
                  </a:lnTo>
                  <a:lnTo>
                    <a:pt x="361" y="30"/>
                  </a:lnTo>
                  <a:lnTo>
                    <a:pt x="361" y="27"/>
                  </a:lnTo>
                  <a:lnTo>
                    <a:pt x="361" y="26"/>
                  </a:lnTo>
                  <a:lnTo>
                    <a:pt x="361" y="26"/>
                  </a:lnTo>
                  <a:lnTo>
                    <a:pt x="362" y="21"/>
                  </a:lnTo>
                  <a:lnTo>
                    <a:pt x="364" y="19"/>
                  </a:lnTo>
                  <a:lnTo>
                    <a:pt x="364" y="18"/>
                  </a:lnTo>
                  <a:lnTo>
                    <a:pt x="364" y="16"/>
                  </a:lnTo>
                  <a:lnTo>
                    <a:pt x="367" y="15"/>
                  </a:lnTo>
                  <a:lnTo>
                    <a:pt x="369" y="15"/>
                  </a:lnTo>
                  <a:close/>
                  <a:moveTo>
                    <a:pt x="615" y="8"/>
                  </a:moveTo>
                  <a:lnTo>
                    <a:pt x="618" y="8"/>
                  </a:lnTo>
                  <a:lnTo>
                    <a:pt x="616" y="10"/>
                  </a:lnTo>
                  <a:lnTo>
                    <a:pt x="602" y="11"/>
                  </a:lnTo>
                  <a:lnTo>
                    <a:pt x="588" y="13"/>
                  </a:lnTo>
                  <a:lnTo>
                    <a:pt x="586" y="13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5" y="8"/>
                  </a:lnTo>
                  <a:close/>
                  <a:moveTo>
                    <a:pt x="395" y="4"/>
                  </a:moveTo>
                  <a:lnTo>
                    <a:pt x="400" y="5"/>
                  </a:lnTo>
                  <a:lnTo>
                    <a:pt x="403" y="7"/>
                  </a:lnTo>
                  <a:lnTo>
                    <a:pt x="400" y="8"/>
                  </a:lnTo>
                  <a:lnTo>
                    <a:pt x="394" y="7"/>
                  </a:lnTo>
                  <a:lnTo>
                    <a:pt x="395" y="5"/>
                  </a:lnTo>
                  <a:lnTo>
                    <a:pt x="395" y="4"/>
                  </a:lnTo>
                  <a:close/>
                  <a:moveTo>
                    <a:pt x="417" y="0"/>
                  </a:moveTo>
                  <a:lnTo>
                    <a:pt x="419" y="0"/>
                  </a:lnTo>
                  <a:lnTo>
                    <a:pt x="422" y="2"/>
                  </a:lnTo>
                  <a:lnTo>
                    <a:pt x="425" y="2"/>
                  </a:lnTo>
                  <a:lnTo>
                    <a:pt x="429" y="4"/>
                  </a:lnTo>
                  <a:lnTo>
                    <a:pt x="432" y="7"/>
                  </a:lnTo>
                  <a:lnTo>
                    <a:pt x="433" y="8"/>
                  </a:lnTo>
                  <a:lnTo>
                    <a:pt x="435" y="8"/>
                  </a:lnTo>
                  <a:lnTo>
                    <a:pt x="443" y="8"/>
                  </a:lnTo>
                  <a:lnTo>
                    <a:pt x="444" y="8"/>
                  </a:lnTo>
                  <a:lnTo>
                    <a:pt x="446" y="11"/>
                  </a:lnTo>
                  <a:lnTo>
                    <a:pt x="446" y="11"/>
                  </a:lnTo>
                  <a:lnTo>
                    <a:pt x="449" y="11"/>
                  </a:lnTo>
                  <a:lnTo>
                    <a:pt x="452" y="15"/>
                  </a:lnTo>
                  <a:lnTo>
                    <a:pt x="454" y="15"/>
                  </a:lnTo>
                  <a:lnTo>
                    <a:pt x="455" y="13"/>
                  </a:lnTo>
                  <a:lnTo>
                    <a:pt x="457" y="10"/>
                  </a:lnTo>
                  <a:lnTo>
                    <a:pt x="457" y="5"/>
                  </a:lnTo>
                  <a:lnTo>
                    <a:pt x="455" y="4"/>
                  </a:lnTo>
                  <a:lnTo>
                    <a:pt x="457" y="2"/>
                  </a:lnTo>
                  <a:lnTo>
                    <a:pt x="458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3" y="0"/>
                  </a:lnTo>
                  <a:lnTo>
                    <a:pt x="465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68" y="4"/>
                  </a:lnTo>
                  <a:lnTo>
                    <a:pt x="468" y="5"/>
                  </a:lnTo>
                  <a:lnTo>
                    <a:pt x="466" y="10"/>
                  </a:lnTo>
                  <a:lnTo>
                    <a:pt x="470" y="10"/>
                  </a:lnTo>
                  <a:lnTo>
                    <a:pt x="474" y="10"/>
                  </a:lnTo>
                  <a:lnTo>
                    <a:pt x="476" y="8"/>
                  </a:lnTo>
                  <a:lnTo>
                    <a:pt x="477" y="7"/>
                  </a:lnTo>
                  <a:lnTo>
                    <a:pt x="481" y="7"/>
                  </a:lnTo>
                  <a:lnTo>
                    <a:pt x="482" y="7"/>
                  </a:lnTo>
                  <a:lnTo>
                    <a:pt x="482" y="5"/>
                  </a:lnTo>
                  <a:lnTo>
                    <a:pt x="484" y="4"/>
                  </a:lnTo>
                  <a:lnTo>
                    <a:pt x="485" y="4"/>
                  </a:lnTo>
                  <a:lnTo>
                    <a:pt x="487" y="7"/>
                  </a:lnTo>
                  <a:lnTo>
                    <a:pt x="487" y="7"/>
                  </a:lnTo>
                  <a:lnTo>
                    <a:pt x="490" y="7"/>
                  </a:lnTo>
                  <a:lnTo>
                    <a:pt x="490" y="7"/>
                  </a:lnTo>
                  <a:lnTo>
                    <a:pt x="492" y="7"/>
                  </a:lnTo>
                  <a:lnTo>
                    <a:pt x="499" y="8"/>
                  </a:lnTo>
                  <a:lnTo>
                    <a:pt x="503" y="10"/>
                  </a:lnTo>
                  <a:lnTo>
                    <a:pt x="504" y="10"/>
                  </a:lnTo>
                  <a:lnTo>
                    <a:pt x="506" y="10"/>
                  </a:lnTo>
                  <a:lnTo>
                    <a:pt x="514" y="10"/>
                  </a:lnTo>
                  <a:lnTo>
                    <a:pt x="520" y="11"/>
                  </a:lnTo>
                  <a:lnTo>
                    <a:pt x="522" y="11"/>
                  </a:lnTo>
                  <a:lnTo>
                    <a:pt x="525" y="15"/>
                  </a:lnTo>
                  <a:lnTo>
                    <a:pt x="525" y="19"/>
                  </a:lnTo>
                  <a:lnTo>
                    <a:pt x="523" y="21"/>
                  </a:lnTo>
                  <a:lnTo>
                    <a:pt x="511" y="27"/>
                  </a:lnTo>
                  <a:lnTo>
                    <a:pt x="507" y="29"/>
                  </a:lnTo>
                  <a:lnTo>
                    <a:pt x="506" y="30"/>
                  </a:lnTo>
                  <a:lnTo>
                    <a:pt x="504" y="35"/>
                  </a:lnTo>
                  <a:lnTo>
                    <a:pt x="503" y="35"/>
                  </a:lnTo>
                  <a:lnTo>
                    <a:pt x="496" y="38"/>
                  </a:lnTo>
                  <a:lnTo>
                    <a:pt x="495" y="38"/>
                  </a:lnTo>
                  <a:lnTo>
                    <a:pt x="492" y="37"/>
                  </a:lnTo>
                  <a:lnTo>
                    <a:pt x="490" y="37"/>
                  </a:lnTo>
                  <a:lnTo>
                    <a:pt x="484" y="38"/>
                  </a:lnTo>
                  <a:lnTo>
                    <a:pt x="482" y="40"/>
                  </a:lnTo>
                  <a:lnTo>
                    <a:pt x="481" y="41"/>
                  </a:lnTo>
                  <a:lnTo>
                    <a:pt x="477" y="43"/>
                  </a:lnTo>
                  <a:lnTo>
                    <a:pt x="476" y="41"/>
                  </a:lnTo>
                  <a:lnTo>
                    <a:pt x="463" y="41"/>
                  </a:lnTo>
                  <a:lnTo>
                    <a:pt x="462" y="40"/>
                  </a:lnTo>
                  <a:lnTo>
                    <a:pt x="460" y="38"/>
                  </a:lnTo>
                  <a:lnTo>
                    <a:pt x="462" y="35"/>
                  </a:lnTo>
                  <a:lnTo>
                    <a:pt x="449" y="37"/>
                  </a:lnTo>
                  <a:lnTo>
                    <a:pt x="433" y="35"/>
                  </a:lnTo>
                  <a:lnTo>
                    <a:pt x="433" y="35"/>
                  </a:lnTo>
                  <a:lnTo>
                    <a:pt x="432" y="35"/>
                  </a:lnTo>
                  <a:lnTo>
                    <a:pt x="427" y="34"/>
                  </a:lnTo>
                  <a:lnTo>
                    <a:pt x="422" y="34"/>
                  </a:lnTo>
                  <a:lnTo>
                    <a:pt x="419" y="32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21" y="27"/>
                  </a:lnTo>
                  <a:lnTo>
                    <a:pt x="424" y="29"/>
                  </a:lnTo>
                  <a:lnTo>
                    <a:pt x="429" y="29"/>
                  </a:lnTo>
                  <a:lnTo>
                    <a:pt x="429" y="26"/>
                  </a:lnTo>
                  <a:lnTo>
                    <a:pt x="430" y="26"/>
                  </a:lnTo>
                  <a:lnTo>
                    <a:pt x="432" y="24"/>
                  </a:lnTo>
                  <a:lnTo>
                    <a:pt x="427" y="24"/>
                  </a:lnTo>
                  <a:lnTo>
                    <a:pt x="422" y="24"/>
                  </a:lnTo>
                  <a:lnTo>
                    <a:pt x="419" y="24"/>
                  </a:lnTo>
                  <a:lnTo>
                    <a:pt x="416" y="26"/>
                  </a:lnTo>
                  <a:lnTo>
                    <a:pt x="413" y="26"/>
                  </a:lnTo>
                  <a:lnTo>
                    <a:pt x="405" y="24"/>
                  </a:lnTo>
                  <a:lnTo>
                    <a:pt x="402" y="24"/>
                  </a:lnTo>
                  <a:lnTo>
                    <a:pt x="399" y="22"/>
                  </a:lnTo>
                  <a:lnTo>
                    <a:pt x="397" y="21"/>
                  </a:lnTo>
                  <a:lnTo>
                    <a:pt x="395" y="19"/>
                  </a:lnTo>
                  <a:lnTo>
                    <a:pt x="395" y="18"/>
                  </a:lnTo>
                  <a:lnTo>
                    <a:pt x="400" y="18"/>
                  </a:lnTo>
                  <a:lnTo>
                    <a:pt x="402" y="16"/>
                  </a:lnTo>
                  <a:lnTo>
                    <a:pt x="405" y="15"/>
                  </a:lnTo>
                  <a:lnTo>
                    <a:pt x="397" y="15"/>
                  </a:lnTo>
                  <a:lnTo>
                    <a:pt x="394" y="13"/>
                  </a:lnTo>
                  <a:lnTo>
                    <a:pt x="391" y="11"/>
                  </a:lnTo>
                  <a:lnTo>
                    <a:pt x="394" y="10"/>
                  </a:lnTo>
                  <a:lnTo>
                    <a:pt x="403" y="10"/>
                  </a:lnTo>
                  <a:lnTo>
                    <a:pt x="406" y="10"/>
                  </a:lnTo>
                  <a:lnTo>
                    <a:pt x="408" y="11"/>
                  </a:lnTo>
                  <a:lnTo>
                    <a:pt x="411" y="13"/>
                  </a:lnTo>
                  <a:lnTo>
                    <a:pt x="414" y="11"/>
                  </a:lnTo>
                  <a:lnTo>
                    <a:pt x="411" y="10"/>
                  </a:lnTo>
                  <a:lnTo>
                    <a:pt x="410" y="7"/>
                  </a:lnTo>
                  <a:lnTo>
                    <a:pt x="408" y="7"/>
                  </a:lnTo>
                  <a:lnTo>
                    <a:pt x="410" y="5"/>
                  </a:lnTo>
                  <a:lnTo>
                    <a:pt x="410" y="5"/>
                  </a:lnTo>
                  <a:lnTo>
                    <a:pt x="411" y="5"/>
                  </a:lnTo>
                  <a:lnTo>
                    <a:pt x="414" y="8"/>
                  </a:lnTo>
                  <a:lnTo>
                    <a:pt x="417" y="8"/>
                  </a:lnTo>
                  <a:lnTo>
                    <a:pt x="417" y="7"/>
                  </a:lnTo>
                  <a:lnTo>
                    <a:pt x="417" y="5"/>
                  </a:lnTo>
                  <a:lnTo>
                    <a:pt x="417" y="4"/>
                  </a:lnTo>
                  <a:lnTo>
                    <a:pt x="416" y="2"/>
                  </a:lnTo>
                  <a:lnTo>
                    <a:pt x="416" y="0"/>
                  </a:lnTo>
                  <a:lnTo>
                    <a:pt x="4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1" name="Freeform 187">
              <a:extLst>
                <a:ext uri="{FF2B5EF4-FFF2-40B4-BE49-F238E27FC236}">
                  <a16:creationId xmlns:a16="http://schemas.microsoft.com/office/drawing/2014/main" id="{8C5C14C8-44E2-4C44-834E-5DAE28CC23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60505" y="2749338"/>
              <a:ext cx="107208" cy="107208"/>
            </a:xfrm>
            <a:custGeom>
              <a:avLst/>
              <a:gdLst>
                <a:gd name="T0" fmla="*/ 9 w 55"/>
                <a:gd name="T1" fmla="*/ 44 h 55"/>
                <a:gd name="T2" fmla="*/ 8 w 55"/>
                <a:gd name="T3" fmla="*/ 47 h 55"/>
                <a:gd name="T4" fmla="*/ 3 w 55"/>
                <a:gd name="T5" fmla="*/ 45 h 55"/>
                <a:gd name="T6" fmla="*/ 0 w 55"/>
                <a:gd name="T7" fmla="*/ 45 h 55"/>
                <a:gd name="T8" fmla="*/ 8 w 55"/>
                <a:gd name="T9" fmla="*/ 36 h 55"/>
                <a:gd name="T10" fmla="*/ 6 w 55"/>
                <a:gd name="T11" fmla="*/ 38 h 55"/>
                <a:gd name="T12" fmla="*/ 33 w 55"/>
                <a:gd name="T13" fmla="*/ 20 h 55"/>
                <a:gd name="T14" fmla="*/ 35 w 55"/>
                <a:gd name="T15" fmla="*/ 22 h 55"/>
                <a:gd name="T16" fmla="*/ 30 w 55"/>
                <a:gd name="T17" fmla="*/ 27 h 55"/>
                <a:gd name="T18" fmla="*/ 31 w 55"/>
                <a:gd name="T19" fmla="*/ 20 h 55"/>
                <a:gd name="T20" fmla="*/ 24 w 55"/>
                <a:gd name="T21" fmla="*/ 14 h 55"/>
                <a:gd name="T22" fmla="*/ 27 w 55"/>
                <a:gd name="T23" fmla="*/ 19 h 55"/>
                <a:gd name="T24" fmla="*/ 24 w 55"/>
                <a:gd name="T25" fmla="*/ 23 h 55"/>
                <a:gd name="T26" fmla="*/ 28 w 55"/>
                <a:gd name="T27" fmla="*/ 27 h 55"/>
                <a:gd name="T28" fmla="*/ 35 w 55"/>
                <a:gd name="T29" fmla="*/ 20 h 55"/>
                <a:gd name="T30" fmla="*/ 31 w 55"/>
                <a:gd name="T31" fmla="*/ 17 h 55"/>
                <a:gd name="T32" fmla="*/ 28 w 55"/>
                <a:gd name="T33" fmla="*/ 14 h 55"/>
                <a:gd name="T34" fmla="*/ 22 w 55"/>
                <a:gd name="T35" fmla="*/ 11 h 55"/>
                <a:gd name="T36" fmla="*/ 22 w 55"/>
                <a:gd name="T37" fmla="*/ 9 h 55"/>
                <a:gd name="T38" fmla="*/ 24 w 55"/>
                <a:gd name="T39" fmla="*/ 6 h 55"/>
                <a:gd name="T40" fmla="*/ 55 w 55"/>
                <a:gd name="T41" fmla="*/ 6 h 55"/>
                <a:gd name="T42" fmla="*/ 52 w 55"/>
                <a:gd name="T43" fmla="*/ 17 h 55"/>
                <a:gd name="T44" fmla="*/ 47 w 55"/>
                <a:gd name="T45" fmla="*/ 20 h 55"/>
                <a:gd name="T46" fmla="*/ 49 w 55"/>
                <a:gd name="T47" fmla="*/ 23 h 55"/>
                <a:gd name="T48" fmla="*/ 52 w 55"/>
                <a:gd name="T49" fmla="*/ 25 h 55"/>
                <a:gd name="T50" fmla="*/ 49 w 55"/>
                <a:gd name="T51" fmla="*/ 30 h 55"/>
                <a:gd name="T52" fmla="*/ 49 w 55"/>
                <a:gd name="T53" fmla="*/ 31 h 55"/>
                <a:gd name="T54" fmla="*/ 44 w 55"/>
                <a:gd name="T55" fmla="*/ 34 h 55"/>
                <a:gd name="T56" fmla="*/ 39 w 55"/>
                <a:gd name="T57" fmla="*/ 34 h 55"/>
                <a:gd name="T58" fmla="*/ 38 w 55"/>
                <a:gd name="T59" fmla="*/ 38 h 55"/>
                <a:gd name="T60" fmla="*/ 41 w 55"/>
                <a:gd name="T61" fmla="*/ 42 h 55"/>
                <a:gd name="T62" fmla="*/ 39 w 55"/>
                <a:gd name="T63" fmla="*/ 47 h 55"/>
                <a:gd name="T64" fmla="*/ 36 w 55"/>
                <a:gd name="T65" fmla="*/ 50 h 55"/>
                <a:gd name="T66" fmla="*/ 36 w 55"/>
                <a:gd name="T67" fmla="*/ 52 h 55"/>
                <a:gd name="T68" fmla="*/ 35 w 55"/>
                <a:gd name="T69" fmla="*/ 55 h 55"/>
                <a:gd name="T70" fmla="*/ 33 w 55"/>
                <a:gd name="T71" fmla="*/ 53 h 55"/>
                <a:gd name="T72" fmla="*/ 35 w 55"/>
                <a:gd name="T73" fmla="*/ 49 h 55"/>
                <a:gd name="T74" fmla="*/ 31 w 55"/>
                <a:gd name="T75" fmla="*/ 45 h 55"/>
                <a:gd name="T76" fmla="*/ 27 w 55"/>
                <a:gd name="T77" fmla="*/ 45 h 55"/>
                <a:gd name="T78" fmla="*/ 24 w 55"/>
                <a:gd name="T79" fmla="*/ 42 h 55"/>
                <a:gd name="T80" fmla="*/ 20 w 55"/>
                <a:gd name="T81" fmla="*/ 42 h 55"/>
                <a:gd name="T82" fmla="*/ 16 w 55"/>
                <a:gd name="T83" fmla="*/ 42 h 55"/>
                <a:gd name="T84" fmla="*/ 14 w 55"/>
                <a:gd name="T85" fmla="*/ 44 h 55"/>
                <a:gd name="T86" fmla="*/ 6 w 55"/>
                <a:gd name="T87" fmla="*/ 42 h 55"/>
                <a:gd name="T88" fmla="*/ 2 w 55"/>
                <a:gd name="T89" fmla="*/ 39 h 55"/>
                <a:gd name="T90" fmla="*/ 11 w 55"/>
                <a:gd name="T91" fmla="*/ 42 h 55"/>
                <a:gd name="T92" fmla="*/ 9 w 55"/>
                <a:gd name="T93" fmla="*/ 39 h 55"/>
                <a:gd name="T94" fmla="*/ 8 w 55"/>
                <a:gd name="T95" fmla="*/ 34 h 55"/>
                <a:gd name="T96" fmla="*/ 14 w 55"/>
                <a:gd name="T97" fmla="*/ 28 h 55"/>
                <a:gd name="T98" fmla="*/ 20 w 55"/>
                <a:gd name="T99" fmla="*/ 14 h 55"/>
                <a:gd name="T100" fmla="*/ 30 w 55"/>
                <a:gd name="T101" fmla="*/ 8 h 55"/>
                <a:gd name="T102" fmla="*/ 46 w 55"/>
                <a:gd name="T103" fmla="*/ 3 h 55"/>
                <a:gd name="T104" fmla="*/ 27 w 55"/>
                <a:gd name="T105" fmla="*/ 4 h 55"/>
                <a:gd name="T106" fmla="*/ 36 w 55"/>
                <a:gd name="T107" fmla="*/ 3 h 55"/>
                <a:gd name="T108" fmla="*/ 33 w 55"/>
                <a:gd name="T109" fmla="*/ 3 h 55"/>
                <a:gd name="T110" fmla="*/ 39 w 55"/>
                <a:gd name="T111" fmla="*/ 3 h 55"/>
                <a:gd name="T112" fmla="*/ 49 w 55"/>
                <a:gd name="T113" fmla="*/ 1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5" h="55">
                  <a:moveTo>
                    <a:pt x="3" y="44"/>
                  </a:moveTo>
                  <a:lnTo>
                    <a:pt x="5" y="44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11" y="45"/>
                  </a:lnTo>
                  <a:lnTo>
                    <a:pt x="9" y="45"/>
                  </a:lnTo>
                  <a:lnTo>
                    <a:pt x="8" y="47"/>
                  </a:lnTo>
                  <a:lnTo>
                    <a:pt x="6" y="47"/>
                  </a:lnTo>
                  <a:lnTo>
                    <a:pt x="5" y="47"/>
                  </a:lnTo>
                  <a:lnTo>
                    <a:pt x="5" y="45"/>
                  </a:lnTo>
                  <a:lnTo>
                    <a:pt x="5" y="45"/>
                  </a:lnTo>
                  <a:lnTo>
                    <a:pt x="3" y="45"/>
                  </a:lnTo>
                  <a:lnTo>
                    <a:pt x="2" y="45"/>
                  </a:lnTo>
                  <a:lnTo>
                    <a:pt x="2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4"/>
                  </a:lnTo>
                  <a:close/>
                  <a:moveTo>
                    <a:pt x="6" y="36"/>
                  </a:moveTo>
                  <a:lnTo>
                    <a:pt x="8" y="36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9" y="39"/>
                  </a:lnTo>
                  <a:lnTo>
                    <a:pt x="8" y="39"/>
                  </a:lnTo>
                  <a:lnTo>
                    <a:pt x="6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6" y="36"/>
                  </a:lnTo>
                  <a:close/>
                  <a:moveTo>
                    <a:pt x="33" y="20"/>
                  </a:moveTo>
                  <a:lnTo>
                    <a:pt x="33" y="20"/>
                  </a:lnTo>
                  <a:lnTo>
                    <a:pt x="35" y="20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3"/>
                  </a:lnTo>
                  <a:lnTo>
                    <a:pt x="31" y="25"/>
                  </a:lnTo>
                  <a:lnTo>
                    <a:pt x="31" y="25"/>
                  </a:lnTo>
                  <a:lnTo>
                    <a:pt x="30" y="27"/>
                  </a:lnTo>
                  <a:lnTo>
                    <a:pt x="30" y="27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28" y="22"/>
                  </a:lnTo>
                  <a:lnTo>
                    <a:pt x="31" y="20"/>
                  </a:lnTo>
                  <a:lnTo>
                    <a:pt x="33" y="20"/>
                  </a:lnTo>
                  <a:close/>
                  <a:moveTo>
                    <a:pt x="28" y="11"/>
                  </a:moveTo>
                  <a:lnTo>
                    <a:pt x="27" y="12"/>
                  </a:lnTo>
                  <a:lnTo>
                    <a:pt x="25" y="12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6"/>
                  </a:lnTo>
                  <a:lnTo>
                    <a:pt x="25" y="17"/>
                  </a:lnTo>
                  <a:lnTo>
                    <a:pt x="27" y="17"/>
                  </a:lnTo>
                  <a:lnTo>
                    <a:pt x="27" y="19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4" y="22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5" y="20"/>
                  </a:lnTo>
                  <a:lnTo>
                    <a:pt x="33" y="19"/>
                  </a:lnTo>
                  <a:lnTo>
                    <a:pt x="31" y="19"/>
                  </a:lnTo>
                  <a:lnTo>
                    <a:pt x="31" y="19"/>
                  </a:lnTo>
                  <a:lnTo>
                    <a:pt x="31" y="17"/>
                  </a:lnTo>
                  <a:lnTo>
                    <a:pt x="31" y="17"/>
                  </a:lnTo>
                  <a:lnTo>
                    <a:pt x="33" y="16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28" y="11"/>
                  </a:lnTo>
                  <a:lnTo>
                    <a:pt x="28" y="11"/>
                  </a:lnTo>
                  <a:close/>
                  <a:moveTo>
                    <a:pt x="22" y="9"/>
                  </a:moveTo>
                  <a:lnTo>
                    <a:pt x="22" y="11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2" y="9"/>
                  </a:lnTo>
                  <a:close/>
                  <a:moveTo>
                    <a:pt x="24" y="6"/>
                  </a:moveTo>
                  <a:lnTo>
                    <a:pt x="25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4" y="6"/>
                  </a:lnTo>
                  <a:close/>
                  <a:moveTo>
                    <a:pt x="49" y="3"/>
                  </a:moveTo>
                  <a:lnTo>
                    <a:pt x="50" y="4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9"/>
                  </a:lnTo>
                  <a:lnTo>
                    <a:pt x="55" y="12"/>
                  </a:lnTo>
                  <a:lnTo>
                    <a:pt x="55" y="12"/>
                  </a:lnTo>
                  <a:lnTo>
                    <a:pt x="54" y="14"/>
                  </a:lnTo>
                  <a:lnTo>
                    <a:pt x="52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49" y="19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7"/>
                  </a:lnTo>
                  <a:lnTo>
                    <a:pt x="52" y="28"/>
                  </a:lnTo>
                  <a:lnTo>
                    <a:pt x="50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7" y="30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6" y="34"/>
                  </a:lnTo>
                  <a:lnTo>
                    <a:pt x="44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8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8" y="38"/>
                  </a:lnTo>
                  <a:lnTo>
                    <a:pt x="39" y="39"/>
                  </a:lnTo>
                  <a:lnTo>
                    <a:pt x="39" y="39"/>
                  </a:lnTo>
                  <a:lnTo>
                    <a:pt x="39" y="41"/>
                  </a:lnTo>
                  <a:lnTo>
                    <a:pt x="41" y="41"/>
                  </a:lnTo>
                  <a:lnTo>
                    <a:pt x="41" y="42"/>
                  </a:lnTo>
                  <a:lnTo>
                    <a:pt x="41" y="42"/>
                  </a:lnTo>
                  <a:lnTo>
                    <a:pt x="39" y="44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9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5" y="50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8" y="52"/>
                  </a:lnTo>
                  <a:lnTo>
                    <a:pt x="38" y="53"/>
                  </a:lnTo>
                  <a:lnTo>
                    <a:pt x="38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1" y="47"/>
                  </a:lnTo>
                  <a:lnTo>
                    <a:pt x="31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27" y="45"/>
                  </a:lnTo>
                  <a:lnTo>
                    <a:pt x="27" y="45"/>
                  </a:lnTo>
                  <a:lnTo>
                    <a:pt x="25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2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19" y="41"/>
                  </a:lnTo>
                  <a:lnTo>
                    <a:pt x="17" y="42"/>
                  </a:lnTo>
                  <a:lnTo>
                    <a:pt x="17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4" y="42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13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9" y="42"/>
                  </a:lnTo>
                  <a:lnTo>
                    <a:pt x="6" y="42"/>
                  </a:lnTo>
                  <a:lnTo>
                    <a:pt x="5" y="42"/>
                  </a:lnTo>
                  <a:lnTo>
                    <a:pt x="3" y="42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11" y="31"/>
                  </a:lnTo>
                  <a:lnTo>
                    <a:pt x="11" y="30"/>
                  </a:lnTo>
                  <a:lnTo>
                    <a:pt x="14" y="28"/>
                  </a:lnTo>
                  <a:lnTo>
                    <a:pt x="16" y="25"/>
                  </a:lnTo>
                  <a:lnTo>
                    <a:pt x="17" y="23"/>
                  </a:lnTo>
                  <a:lnTo>
                    <a:pt x="19" y="16"/>
                  </a:lnTo>
                  <a:lnTo>
                    <a:pt x="19" y="1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2"/>
                  </a:lnTo>
                  <a:lnTo>
                    <a:pt x="28" y="11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43" y="4"/>
                  </a:lnTo>
                  <a:lnTo>
                    <a:pt x="46" y="3"/>
                  </a:lnTo>
                  <a:lnTo>
                    <a:pt x="49" y="3"/>
                  </a:lnTo>
                  <a:close/>
                  <a:moveTo>
                    <a:pt x="31" y="3"/>
                  </a:moveTo>
                  <a:lnTo>
                    <a:pt x="31" y="3"/>
                  </a:lnTo>
                  <a:lnTo>
                    <a:pt x="28" y="4"/>
                  </a:lnTo>
                  <a:lnTo>
                    <a:pt x="27" y="4"/>
                  </a:lnTo>
                  <a:lnTo>
                    <a:pt x="25" y="4"/>
                  </a:lnTo>
                  <a:lnTo>
                    <a:pt x="28" y="4"/>
                  </a:lnTo>
                  <a:lnTo>
                    <a:pt x="31" y="3"/>
                  </a:lnTo>
                  <a:close/>
                  <a:moveTo>
                    <a:pt x="36" y="3"/>
                  </a:moveTo>
                  <a:lnTo>
                    <a:pt x="36" y="3"/>
                  </a:lnTo>
                  <a:lnTo>
                    <a:pt x="36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6" y="3"/>
                  </a:lnTo>
                  <a:close/>
                  <a:moveTo>
                    <a:pt x="41" y="1"/>
                  </a:moveTo>
                  <a:lnTo>
                    <a:pt x="43" y="3"/>
                  </a:lnTo>
                  <a:lnTo>
                    <a:pt x="41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close/>
                  <a:moveTo>
                    <a:pt x="49" y="0"/>
                  </a:moveTo>
                  <a:lnTo>
                    <a:pt x="49" y="0"/>
                  </a:lnTo>
                  <a:lnTo>
                    <a:pt x="49" y="1"/>
                  </a:lnTo>
                  <a:lnTo>
                    <a:pt x="47" y="1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2" name="Freeform 188">
              <a:extLst>
                <a:ext uri="{FF2B5EF4-FFF2-40B4-BE49-F238E27FC236}">
                  <a16:creationId xmlns:a16="http://schemas.microsoft.com/office/drawing/2014/main" id="{25EB91AF-E9AB-474A-B41B-6567AD48F7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81456" y="3918871"/>
              <a:ext cx="9747" cy="3898"/>
            </a:xfrm>
            <a:custGeom>
              <a:avLst/>
              <a:gdLst>
                <a:gd name="T0" fmla="*/ 4 w 5"/>
                <a:gd name="T1" fmla="*/ 2 h 2"/>
                <a:gd name="T2" fmla="*/ 4 w 5"/>
                <a:gd name="T3" fmla="*/ 2 h 2"/>
                <a:gd name="T4" fmla="*/ 4 w 5"/>
                <a:gd name="T5" fmla="*/ 2 h 2"/>
                <a:gd name="T6" fmla="*/ 5 w 5"/>
                <a:gd name="T7" fmla="*/ 2 h 2"/>
                <a:gd name="T8" fmla="*/ 5 w 5"/>
                <a:gd name="T9" fmla="*/ 2 h 2"/>
                <a:gd name="T10" fmla="*/ 5 w 5"/>
                <a:gd name="T11" fmla="*/ 2 h 2"/>
                <a:gd name="T12" fmla="*/ 4 w 5"/>
                <a:gd name="T13" fmla="*/ 2 h 2"/>
                <a:gd name="T14" fmla="*/ 4 w 5"/>
                <a:gd name="T15" fmla="*/ 2 h 2"/>
                <a:gd name="T16" fmla="*/ 4 w 5"/>
                <a:gd name="T17" fmla="*/ 2 h 2"/>
                <a:gd name="T18" fmla="*/ 0 w 5"/>
                <a:gd name="T19" fmla="*/ 0 h 2"/>
                <a:gd name="T20" fmla="*/ 0 w 5"/>
                <a:gd name="T21" fmla="*/ 0 h 2"/>
                <a:gd name="T22" fmla="*/ 0 w 5"/>
                <a:gd name="T23" fmla="*/ 0 h 2"/>
                <a:gd name="T24" fmla="*/ 0 w 5"/>
                <a:gd name="T25" fmla="*/ 0 h 2"/>
                <a:gd name="T26" fmla="*/ 0 w 5"/>
                <a:gd name="T27" fmla="*/ 0 h 2"/>
                <a:gd name="T28" fmla="*/ 0 w 5"/>
                <a:gd name="T29" fmla="*/ 0 h 2"/>
                <a:gd name="T30" fmla="*/ 0 w 5"/>
                <a:gd name="T31" fmla="*/ 0 h 2"/>
                <a:gd name="T32" fmla="*/ 0 w 5"/>
                <a:gd name="T3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" h="2">
                  <a:moveTo>
                    <a:pt x="4" y="2"/>
                  </a:moveTo>
                  <a:lnTo>
                    <a:pt x="4" y="2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3" name="Freeform 189">
              <a:extLst>
                <a:ext uri="{FF2B5EF4-FFF2-40B4-BE49-F238E27FC236}">
                  <a16:creationId xmlns:a16="http://schemas.microsoft.com/office/drawing/2014/main" id="{9483B9E1-1FB7-45BC-9E73-810C224DD4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3382" y="3992941"/>
              <a:ext cx="126700" cy="122802"/>
            </a:xfrm>
            <a:custGeom>
              <a:avLst/>
              <a:gdLst>
                <a:gd name="T0" fmla="*/ 26 w 65"/>
                <a:gd name="T1" fmla="*/ 44 h 63"/>
                <a:gd name="T2" fmla="*/ 26 w 65"/>
                <a:gd name="T3" fmla="*/ 49 h 63"/>
                <a:gd name="T4" fmla="*/ 27 w 65"/>
                <a:gd name="T5" fmla="*/ 49 h 63"/>
                <a:gd name="T6" fmla="*/ 27 w 65"/>
                <a:gd name="T7" fmla="*/ 52 h 63"/>
                <a:gd name="T8" fmla="*/ 30 w 65"/>
                <a:gd name="T9" fmla="*/ 55 h 63"/>
                <a:gd name="T10" fmla="*/ 35 w 65"/>
                <a:gd name="T11" fmla="*/ 57 h 63"/>
                <a:gd name="T12" fmla="*/ 40 w 65"/>
                <a:gd name="T13" fmla="*/ 58 h 63"/>
                <a:gd name="T14" fmla="*/ 43 w 65"/>
                <a:gd name="T15" fmla="*/ 57 h 63"/>
                <a:gd name="T16" fmla="*/ 40 w 65"/>
                <a:gd name="T17" fmla="*/ 53 h 63"/>
                <a:gd name="T18" fmla="*/ 33 w 65"/>
                <a:gd name="T19" fmla="*/ 47 h 63"/>
                <a:gd name="T20" fmla="*/ 29 w 65"/>
                <a:gd name="T21" fmla="*/ 44 h 63"/>
                <a:gd name="T22" fmla="*/ 19 w 65"/>
                <a:gd name="T23" fmla="*/ 38 h 63"/>
                <a:gd name="T24" fmla="*/ 16 w 65"/>
                <a:gd name="T25" fmla="*/ 39 h 63"/>
                <a:gd name="T26" fmla="*/ 18 w 65"/>
                <a:gd name="T27" fmla="*/ 41 h 63"/>
                <a:gd name="T28" fmla="*/ 21 w 65"/>
                <a:gd name="T29" fmla="*/ 41 h 63"/>
                <a:gd name="T30" fmla="*/ 22 w 65"/>
                <a:gd name="T31" fmla="*/ 42 h 63"/>
                <a:gd name="T32" fmla="*/ 22 w 65"/>
                <a:gd name="T33" fmla="*/ 39 h 63"/>
                <a:gd name="T34" fmla="*/ 19 w 65"/>
                <a:gd name="T35" fmla="*/ 38 h 63"/>
                <a:gd name="T36" fmla="*/ 65 w 65"/>
                <a:gd name="T37" fmla="*/ 1 h 63"/>
                <a:gd name="T38" fmla="*/ 63 w 65"/>
                <a:gd name="T39" fmla="*/ 1 h 63"/>
                <a:gd name="T40" fmla="*/ 63 w 65"/>
                <a:gd name="T41" fmla="*/ 5 h 63"/>
                <a:gd name="T42" fmla="*/ 63 w 65"/>
                <a:gd name="T43" fmla="*/ 12 h 63"/>
                <a:gd name="T44" fmla="*/ 60 w 65"/>
                <a:gd name="T45" fmla="*/ 25 h 63"/>
                <a:gd name="T46" fmla="*/ 60 w 65"/>
                <a:gd name="T47" fmla="*/ 38 h 63"/>
                <a:gd name="T48" fmla="*/ 59 w 65"/>
                <a:gd name="T49" fmla="*/ 36 h 63"/>
                <a:gd name="T50" fmla="*/ 59 w 65"/>
                <a:gd name="T51" fmla="*/ 36 h 63"/>
                <a:gd name="T52" fmla="*/ 57 w 65"/>
                <a:gd name="T53" fmla="*/ 38 h 63"/>
                <a:gd name="T54" fmla="*/ 59 w 65"/>
                <a:gd name="T55" fmla="*/ 44 h 63"/>
                <a:gd name="T56" fmla="*/ 57 w 65"/>
                <a:gd name="T57" fmla="*/ 44 h 63"/>
                <a:gd name="T58" fmla="*/ 57 w 65"/>
                <a:gd name="T59" fmla="*/ 47 h 63"/>
                <a:gd name="T60" fmla="*/ 59 w 65"/>
                <a:gd name="T61" fmla="*/ 50 h 63"/>
                <a:gd name="T62" fmla="*/ 55 w 65"/>
                <a:gd name="T63" fmla="*/ 53 h 63"/>
                <a:gd name="T64" fmla="*/ 57 w 65"/>
                <a:gd name="T65" fmla="*/ 60 h 63"/>
                <a:gd name="T66" fmla="*/ 55 w 65"/>
                <a:gd name="T67" fmla="*/ 63 h 63"/>
                <a:gd name="T68" fmla="*/ 51 w 65"/>
                <a:gd name="T69" fmla="*/ 61 h 63"/>
                <a:gd name="T70" fmla="*/ 48 w 65"/>
                <a:gd name="T71" fmla="*/ 60 h 63"/>
                <a:gd name="T72" fmla="*/ 41 w 65"/>
                <a:gd name="T73" fmla="*/ 58 h 63"/>
                <a:gd name="T74" fmla="*/ 32 w 65"/>
                <a:gd name="T75" fmla="*/ 57 h 63"/>
                <a:gd name="T76" fmla="*/ 29 w 65"/>
                <a:gd name="T77" fmla="*/ 58 h 63"/>
                <a:gd name="T78" fmla="*/ 29 w 65"/>
                <a:gd name="T79" fmla="*/ 58 h 63"/>
                <a:gd name="T80" fmla="*/ 14 w 65"/>
                <a:gd name="T81" fmla="*/ 44 h 63"/>
                <a:gd name="T82" fmla="*/ 7 w 65"/>
                <a:gd name="T83" fmla="*/ 38 h 63"/>
                <a:gd name="T84" fmla="*/ 2 w 65"/>
                <a:gd name="T85" fmla="*/ 30 h 63"/>
                <a:gd name="T86" fmla="*/ 5 w 65"/>
                <a:gd name="T87" fmla="*/ 31 h 63"/>
                <a:gd name="T88" fmla="*/ 10 w 65"/>
                <a:gd name="T89" fmla="*/ 30 h 63"/>
                <a:gd name="T90" fmla="*/ 11 w 65"/>
                <a:gd name="T91" fmla="*/ 27 h 63"/>
                <a:gd name="T92" fmla="*/ 14 w 65"/>
                <a:gd name="T93" fmla="*/ 25 h 63"/>
                <a:gd name="T94" fmla="*/ 13 w 65"/>
                <a:gd name="T95" fmla="*/ 19 h 63"/>
                <a:gd name="T96" fmla="*/ 19 w 65"/>
                <a:gd name="T97" fmla="*/ 19 h 63"/>
                <a:gd name="T98" fmla="*/ 24 w 65"/>
                <a:gd name="T99" fmla="*/ 14 h 63"/>
                <a:gd name="T100" fmla="*/ 29 w 65"/>
                <a:gd name="T101" fmla="*/ 17 h 63"/>
                <a:gd name="T102" fmla="*/ 30 w 65"/>
                <a:gd name="T103" fmla="*/ 14 h 63"/>
                <a:gd name="T104" fmla="*/ 37 w 65"/>
                <a:gd name="T105" fmla="*/ 11 h 63"/>
                <a:gd name="T106" fmla="*/ 37 w 65"/>
                <a:gd name="T107" fmla="*/ 8 h 63"/>
                <a:gd name="T108" fmla="*/ 38 w 65"/>
                <a:gd name="T109" fmla="*/ 6 h 63"/>
                <a:gd name="T110" fmla="*/ 41 w 65"/>
                <a:gd name="T111" fmla="*/ 3 h 63"/>
                <a:gd name="T112" fmla="*/ 48 w 65"/>
                <a:gd name="T113" fmla="*/ 6 h 63"/>
                <a:gd name="T114" fmla="*/ 49 w 65"/>
                <a:gd name="T115" fmla="*/ 5 h 63"/>
                <a:gd name="T116" fmla="*/ 51 w 65"/>
                <a:gd name="T117" fmla="*/ 5 h 63"/>
                <a:gd name="T118" fmla="*/ 52 w 65"/>
                <a:gd name="T119" fmla="*/ 3 h 63"/>
                <a:gd name="T120" fmla="*/ 59 w 65"/>
                <a:gd name="T121" fmla="*/ 3 h 63"/>
                <a:gd name="T122" fmla="*/ 62 w 65"/>
                <a:gd name="T1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5" h="63">
                  <a:moveTo>
                    <a:pt x="27" y="42"/>
                  </a:moveTo>
                  <a:lnTo>
                    <a:pt x="27" y="4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6" y="47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7" y="49"/>
                  </a:lnTo>
                  <a:lnTo>
                    <a:pt x="27" y="49"/>
                  </a:lnTo>
                  <a:lnTo>
                    <a:pt x="27" y="50"/>
                  </a:lnTo>
                  <a:lnTo>
                    <a:pt x="27" y="50"/>
                  </a:lnTo>
                  <a:lnTo>
                    <a:pt x="27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9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32" y="55"/>
                  </a:lnTo>
                  <a:lnTo>
                    <a:pt x="33" y="57"/>
                  </a:lnTo>
                  <a:lnTo>
                    <a:pt x="35" y="57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3" y="57"/>
                  </a:lnTo>
                  <a:lnTo>
                    <a:pt x="43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1" y="53"/>
                  </a:lnTo>
                  <a:lnTo>
                    <a:pt x="40" y="53"/>
                  </a:lnTo>
                  <a:lnTo>
                    <a:pt x="38" y="52"/>
                  </a:lnTo>
                  <a:lnTo>
                    <a:pt x="37" y="49"/>
                  </a:lnTo>
                  <a:lnTo>
                    <a:pt x="35" y="47"/>
                  </a:lnTo>
                  <a:lnTo>
                    <a:pt x="33" y="47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0" y="44"/>
                  </a:lnTo>
                  <a:lnTo>
                    <a:pt x="29" y="44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7" y="42"/>
                  </a:lnTo>
                  <a:close/>
                  <a:moveTo>
                    <a:pt x="19" y="38"/>
                  </a:moveTo>
                  <a:lnTo>
                    <a:pt x="19" y="38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8" y="39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2" y="42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19" y="38"/>
                  </a:lnTo>
                  <a:close/>
                  <a:moveTo>
                    <a:pt x="62" y="0"/>
                  </a:move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2" y="16"/>
                  </a:lnTo>
                  <a:lnTo>
                    <a:pt x="60" y="19"/>
                  </a:lnTo>
                  <a:lnTo>
                    <a:pt x="60" y="25"/>
                  </a:lnTo>
                  <a:lnTo>
                    <a:pt x="60" y="31"/>
                  </a:lnTo>
                  <a:lnTo>
                    <a:pt x="60" y="36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60" y="39"/>
                  </a:lnTo>
                  <a:lnTo>
                    <a:pt x="59" y="39"/>
                  </a:lnTo>
                  <a:lnTo>
                    <a:pt x="59" y="38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60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8"/>
                  </a:lnTo>
                  <a:lnTo>
                    <a:pt x="57" y="38"/>
                  </a:lnTo>
                  <a:lnTo>
                    <a:pt x="59" y="39"/>
                  </a:lnTo>
                  <a:lnTo>
                    <a:pt x="59" y="41"/>
                  </a:lnTo>
                  <a:lnTo>
                    <a:pt x="59" y="41"/>
                  </a:lnTo>
                  <a:lnTo>
                    <a:pt x="59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5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9" y="49"/>
                  </a:lnTo>
                  <a:lnTo>
                    <a:pt x="59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7"/>
                  </a:lnTo>
                  <a:lnTo>
                    <a:pt x="57" y="58"/>
                  </a:lnTo>
                  <a:lnTo>
                    <a:pt x="57" y="60"/>
                  </a:lnTo>
                  <a:lnTo>
                    <a:pt x="59" y="60"/>
                  </a:lnTo>
                  <a:lnTo>
                    <a:pt x="59" y="61"/>
                  </a:lnTo>
                  <a:lnTo>
                    <a:pt x="57" y="61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1"/>
                  </a:lnTo>
                  <a:lnTo>
                    <a:pt x="51" y="61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8" y="60"/>
                  </a:lnTo>
                  <a:lnTo>
                    <a:pt x="46" y="60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0" y="60"/>
                  </a:lnTo>
                  <a:lnTo>
                    <a:pt x="37" y="58"/>
                  </a:lnTo>
                  <a:lnTo>
                    <a:pt x="33" y="58"/>
                  </a:lnTo>
                  <a:lnTo>
                    <a:pt x="32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7" y="57"/>
                  </a:lnTo>
                  <a:lnTo>
                    <a:pt x="26" y="53"/>
                  </a:lnTo>
                  <a:lnTo>
                    <a:pt x="18" y="49"/>
                  </a:lnTo>
                  <a:lnTo>
                    <a:pt x="14" y="44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8" y="38"/>
                  </a:lnTo>
                  <a:lnTo>
                    <a:pt x="7" y="38"/>
                  </a:lnTo>
                  <a:lnTo>
                    <a:pt x="3" y="33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3" y="30"/>
                  </a:lnTo>
                  <a:lnTo>
                    <a:pt x="3" y="31"/>
                  </a:lnTo>
                  <a:lnTo>
                    <a:pt x="5" y="31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19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7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30" y="14"/>
                  </a:lnTo>
                  <a:lnTo>
                    <a:pt x="32" y="14"/>
                  </a:lnTo>
                  <a:lnTo>
                    <a:pt x="33" y="12"/>
                  </a:lnTo>
                  <a:lnTo>
                    <a:pt x="35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7" y="8"/>
                  </a:lnTo>
                  <a:lnTo>
                    <a:pt x="37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3" y="5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3"/>
                  </a:lnTo>
                  <a:lnTo>
                    <a:pt x="59" y="1"/>
                  </a:lnTo>
                  <a:lnTo>
                    <a:pt x="60" y="1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4" name="Freeform 190">
              <a:extLst>
                <a:ext uri="{FF2B5EF4-FFF2-40B4-BE49-F238E27FC236}">
                  <a16:creationId xmlns:a16="http://schemas.microsoft.com/office/drawing/2014/main" id="{4BA1BDD9-8074-4EF3-8A29-5666755BC2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39065" y="4026079"/>
              <a:ext cx="337216" cy="270942"/>
            </a:xfrm>
            <a:custGeom>
              <a:avLst/>
              <a:gdLst>
                <a:gd name="T0" fmla="*/ 65 w 173"/>
                <a:gd name="T1" fmla="*/ 137 h 139"/>
                <a:gd name="T2" fmla="*/ 54 w 173"/>
                <a:gd name="T3" fmla="*/ 3 h 139"/>
                <a:gd name="T4" fmla="*/ 61 w 173"/>
                <a:gd name="T5" fmla="*/ 13 h 139"/>
                <a:gd name="T6" fmla="*/ 66 w 173"/>
                <a:gd name="T7" fmla="*/ 11 h 139"/>
                <a:gd name="T8" fmla="*/ 83 w 173"/>
                <a:gd name="T9" fmla="*/ 11 h 139"/>
                <a:gd name="T10" fmla="*/ 107 w 173"/>
                <a:gd name="T11" fmla="*/ 10 h 139"/>
                <a:gd name="T12" fmla="*/ 128 w 173"/>
                <a:gd name="T13" fmla="*/ 8 h 139"/>
                <a:gd name="T14" fmla="*/ 142 w 173"/>
                <a:gd name="T15" fmla="*/ 10 h 139"/>
                <a:gd name="T16" fmla="*/ 154 w 173"/>
                <a:gd name="T17" fmla="*/ 3 h 139"/>
                <a:gd name="T18" fmla="*/ 167 w 173"/>
                <a:gd name="T19" fmla="*/ 19 h 139"/>
                <a:gd name="T20" fmla="*/ 170 w 173"/>
                <a:gd name="T21" fmla="*/ 22 h 139"/>
                <a:gd name="T22" fmla="*/ 173 w 173"/>
                <a:gd name="T23" fmla="*/ 27 h 139"/>
                <a:gd name="T24" fmla="*/ 172 w 173"/>
                <a:gd name="T25" fmla="*/ 35 h 139"/>
                <a:gd name="T26" fmla="*/ 162 w 173"/>
                <a:gd name="T27" fmla="*/ 40 h 139"/>
                <a:gd name="T28" fmla="*/ 153 w 173"/>
                <a:gd name="T29" fmla="*/ 57 h 139"/>
                <a:gd name="T30" fmla="*/ 150 w 173"/>
                <a:gd name="T31" fmla="*/ 63 h 139"/>
                <a:gd name="T32" fmla="*/ 147 w 173"/>
                <a:gd name="T33" fmla="*/ 74 h 139"/>
                <a:gd name="T34" fmla="*/ 139 w 173"/>
                <a:gd name="T35" fmla="*/ 81 h 139"/>
                <a:gd name="T36" fmla="*/ 132 w 173"/>
                <a:gd name="T37" fmla="*/ 95 h 139"/>
                <a:gd name="T38" fmla="*/ 132 w 173"/>
                <a:gd name="T39" fmla="*/ 99 h 139"/>
                <a:gd name="T40" fmla="*/ 128 w 173"/>
                <a:gd name="T41" fmla="*/ 106 h 139"/>
                <a:gd name="T42" fmla="*/ 121 w 173"/>
                <a:gd name="T43" fmla="*/ 107 h 139"/>
                <a:gd name="T44" fmla="*/ 115 w 173"/>
                <a:gd name="T45" fmla="*/ 99 h 139"/>
                <a:gd name="T46" fmla="*/ 110 w 173"/>
                <a:gd name="T47" fmla="*/ 101 h 139"/>
                <a:gd name="T48" fmla="*/ 104 w 173"/>
                <a:gd name="T49" fmla="*/ 103 h 139"/>
                <a:gd name="T50" fmla="*/ 99 w 173"/>
                <a:gd name="T51" fmla="*/ 109 h 139"/>
                <a:gd name="T52" fmla="*/ 91 w 173"/>
                <a:gd name="T53" fmla="*/ 117 h 139"/>
                <a:gd name="T54" fmla="*/ 87 w 173"/>
                <a:gd name="T55" fmla="*/ 131 h 139"/>
                <a:gd name="T56" fmla="*/ 82 w 173"/>
                <a:gd name="T57" fmla="*/ 131 h 139"/>
                <a:gd name="T58" fmla="*/ 74 w 173"/>
                <a:gd name="T59" fmla="*/ 136 h 139"/>
                <a:gd name="T60" fmla="*/ 69 w 173"/>
                <a:gd name="T61" fmla="*/ 136 h 139"/>
                <a:gd name="T62" fmla="*/ 65 w 173"/>
                <a:gd name="T63" fmla="*/ 134 h 139"/>
                <a:gd name="T64" fmla="*/ 60 w 173"/>
                <a:gd name="T65" fmla="*/ 134 h 139"/>
                <a:gd name="T66" fmla="*/ 61 w 173"/>
                <a:gd name="T67" fmla="*/ 137 h 139"/>
                <a:gd name="T68" fmla="*/ 57 w 173"/>
                <a:gd name="T69" fmla="*/ 136 h 139"/>
                <a:gd name="T70" fmla="*/ 52 w 173"/>
                <a:gd name="T71" fmla="*/ 139 h 139"/>
                <a:gd name="T72" fmla="*/ 50 w 173"/>
                <a:gd name="T73" fmla="*/ 139 h 139"/>
                <a:gd name="T74" fmla="*/ 41 w 173"/>
                <a:gd name="T75" fmla="*/ 131 h 139"/>
                <a:gd name="T76" fmla="*/ 39 w 173"/>
                <a:gd name="T77" fmla="*/ 126 h 139"/>
                <a:gd name="T78" fmla="*/ 42 w 173"/>
                <a:gd name="T79" fmla="*/ 123 h 139"/>
                <a:gd name="T80" fmla="*/ 38 w 173"/>
                <a:gd name="T81" fmla="*/ 120 h 139"/>
                <a:gd name="T82" fmla="*/ 39 w 173"/>
                <a:gd name="T83" fmla="*/ 118 h 139"/>
                <a:gd name="T84" fmla="*/ 35 w 173"/>
                <a:gd name="T85" fmla="*/ 117 h 139"/>
                <a:gd name="T86" fmla="*/ 13 w 173"/>
                <a:gd name="T87" fmla="*/ 109 h 139"/>
                <a:gd name="T88" fmla="*/ 13 w 173"/>
                <a:gd name="T89" fmla="*/ 107 h 139"/>
                <a:gd name="T90" fmla="*/ 1 w 173"/>
                <a:gd name="T91" fmla="*/ 106 h 139"/>
                <a:gd name="T92" fmla="*/ 1 w 173"/>
                <a:gd name="T93" fmla="*/ 99 h 139"/>
                <a:gd name="T94" fmla="*/ 1 w 173"/>
                <a:gd name="T95" fmla="*/ 93 h 139"/>
                <a:gd name="T96" fmla="*/ 1 w 173"/>
                <a:gd name="T97" fmla="*/ 85 h 139"/>
                <a:gd name="T98" fmla="*/ 1 w 173"/>
                <a:gd name="T99" fmla="*/ 69 h 139"/>
                <a:gd name="T100" fmla="*/ 8 w 173"/>
                <a:gd name="T101" fmla="*/ 63 h 139"/>
                <a:gd name="T102" fmla="*/ 13 w 173"/>
                <a:gd name="T103" fmla="*/ 58 h 139"/>
                <a:gd name="T104" fmla="*/ 14 w 173"/>
                <a:gd name="T105" fmla="*/ 51 h 139"/>
                <a:gd name="T106" fmla="*/ 17 w 173"/>
                <a:gd name="T107" fmla="*/ 47 h 139"/>
                <a:gd name="T108" fmla="*/ 16 w 173"/>
                <a:gd name="T109" fmla="*/ 40 h 139"/>
                <a:gd name="T110" fmla="*/ 14 w 173"/>
                <a:gd name="T111" fmla="*/ 32 h 139"/>
                <a:gd name="T112" fmla="*/ 14 w 173"/>
                <a:gd name="T113" fmla="*/ 29 h 139"/>
                <a:gd name="T114" fmla="*/ 16 w 173"/>
                <a:gd name="T115" fmla="*/ 19 h 139"/>
                <a:gd name="T116" fmla="*/ 24 w 173"/>
                <a:gd name="T117" fmla="*/ 5 h 139"/>
                <a:gd name="T118" fmla="*/ 36 w 173"/>
                <a:gd name="T119" fmla="*/ 2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3" h="139">
                  <a:moveTo>
                    <a:pt x="66" y="136"/>
                  </a:moveTo>
                  <a:lnTo>
                    <a:pt x="66" y="136"/>
                  </a:lnTo>
                  <a:lnTo>
                    <a:pt x="68" y="136"/>
                  </a:lnTo>
                  <a:lnTo>
                    <a:pt x="68" y="137"/>
                  </a:lnTo>
                  <a:lnTo>
                    <a:pt x="66" y="137"/>
                  </a:lnTo>
                  <a:lnTo>
                    <a:pt x="65" y="137"/>
                  </a:lnTo>
                  <a:lnTo>
                    <a:pt x="66" y="136"/>
                  </a:lnTo>
                  <a:close/>
                  <a:moveTo>
                    <a:pt x="41" y="0"/>
                  </a:moveTo>
                  <a:lnTo>
                    <a:pt x="46" y="2"/>
                  </a:lnTo>
                  <a:lnTo>
                    <a:pt x="50" y="3"/>
                  </a:lnTo>
                  <a:lnTo>
                    <a:pt x="52" y="3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58" y="8"/>
                  </a:lnTo>
                  <a:lnTo>
                    <a:pt x="60" y="11"/>
                  </a:lnTo>
                  <a:lnTo>
                    <a:pt x="61" y="13"/>
                  </a:lnTo>
                  <a:lnTo>
                    <a:pt x="61" y="13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5" y="13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8" y="11"/>
                  </a:lnTo>
                  <a:lnTo>
                    <a:pt x="74" y="8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79" y="8"/>
                  </a:lnTo>
                  <a:lnTo>
                    <a:pt x="83" y="11"/>
                  </a:lnTo>
                  <a:lnTo>
                    <a:pt x="88" y="14"/>
                  </a:lnTo>
                  <a:lnTo>
                    <a:pt x="91" y="14"/>
                  </a:lnTo>
                  <a:lnTo>
                    <a:pt x="95" y="16"/>
                  </a:lnTo>
                  <a:lnTo>
                    <a:pt x="101" y="16"/>
                  </a:lnTo>
                  <a:lnTo>
                    <a:pt x="106" y="11"/>
                  </a:lnTo>
                  <a:lnTo>
                    <a:pt x="107" y="10"/>
                  </a:lnTo>
                  <a:lnTo>
                    <a:pt x="109" y="10"/>
                  </a:lnTo>
                  <a:lnTo>
                    <a:pt x="110" y="8"/>
                  </a:lnTo>
                  <a:lnTo>
                    <a:pt x="113" y="8"/>
                  </a:lnTo>
                  <a:lnTo>
                    <a:pt x="120" y="8"/>
                  </a:lnTo>
                  <a:lnTo>
                    <a:pt x="126" y="8"/>
                  </a:lnTo>
                  <a:lnTo>
                    <a:pt x="128" y="8"/>
                  </a:lnTo>
                  <a:lnTo>
                    <a:pt x="129" y="8"/>
                  </a:lnTo>
                  <a:lnTo>
                    <a:pt x="136" y="10"/>
                  </a:lnTo>
                  <a:lnTo>
                    <a:pt x="137" y="11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0"/>
                  </a:lnTo>
                  <a:lnTo>
                    <a:pt x="145" y="8"/>
                  </a:lnTo>
                  <a:lnTo>
                    <a:pt x="147" y="6"/>
                  </a:lnTo>
                  <a:lnTo>
                    <a:pt x="148" y="6"/>
                  </a:lnTo>
                  <a:lnTo>
                    <a:pt x="150" y="5"/>
                  </a:lnTo>
                  <a:lnTo>
                    <a:pt x="153" y="5"/>
                  </a:lnTo>
                  <a:lnTo>
                    <a:pt x="154" y="3"/>
                  </a:lnTo>
                  <a:lnTo>
                    <a:pt x="156" y="3"/>
                  </a:lnTo>
                  <a:lnTo>
                    <a:pt x="159" y="2"/>
                  </a:lnTo>
                  <a:lnTo>
                    <a:pt x="161" y="5"/>
                  </a:lnTo>
                  <a:lnTo>
                    <a:pt x="164" y="10"/>
                  </a:lnTo>
                  <a:lnTo>
                    <a:pt x="165" y="11"/>
                  </a:lnTo>
                  <a:lnTo>
                    <a:pt x="167" y="19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3" y="24"/>
                  </a:lnTo>
                  <a:lnTo>
                    <a:pt x="173" y="25"/>
                  </a:lnTo>
                  <a:lnTo>
                    <a:pt x="173" y="25"/>
                  </a:lnTo>
                  <a:lnTo>
                    <a:pt x="173" y="27"/>
                  </a:lnTo>
                  <a:lnTo>
                    <a:pt x="173" y="30"/>
                  </a:lnTo>
                  <a:lnTo>
                    <a:pt x="172" y="32"/>
                  </a:lnTo>
                  <a:lnTo>
                    <a:pt x="172" y="33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0" y="36"/>
                  </a:lnTo>
                  <a:lnTo>
                    <a:pt x="167" y="38"/>
                  </a:lnTo>
                  <a:lnTo>
                    <a:pt x="165" y="38"/>
                  </a:lnTo>
                  <a:lnTo>
                    <a:pt x="165" y="38"/>
                  </a:lnTo>
                  <a:lnTo>
                    <a:pt x="164" y="40"/>
                  </a:lnTo>
                  <a:lnTo>
                    <a:pt x="162" y="40"/>
                  </a:lnTo>
                  <a:lnTo>
                    <a:pt x="159" y="44"/>
                  </a:lnTo>
                  <a:lnTo>
                    <a:pt x="158" y="47"/>
                  </a:lnTo>
                  <a:lnTo>
                    <a:pt x="156" y="51"/>
                  </a:lnTo>
                  <a:lnTo>
                    <a:pt x="156" y="54"/>
                  </a:lnTo>
                  <a:lnTo>
                    <a:pt x="153" y="55"/>
                  </a:lnTo>
                  <a:lnTo>
                    <a:pt x="153" y="57"/>
                  </a:lnTo>
                  <a:lnTo>
                    <a:pt x="153" y="57"/>
                  </a:lnTo>
                  <a:lnTo>
                    <a:pt x="153" y="58"/>
                  </a:lnTo>
                  <a:lnTo>
                    <a:pt x="153" y="62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0" y="63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48" y="68"/>
                  </a:lnTo>
                  <a:lnTo>
                    <a:pt x="147" y="71"/>
                  </a:lnTo>
                  <a:lnTo>
                    <a:pt x="147" y="73"/>
                  </a:lnTo>
                  <a:lnTo>
                    <a:pt x="147" y="74"/>
                  </a:lnTo>
                  <a:lnTo>
                    <a:pt x="147" y="74"/>
                  </a:lnTo>
                  <a:lnTo>
                    <a:pt x="145" y="76"/>
                  </a:lnTo>
                  <a:lnTo>
                    <a:pt x="143" y="76"/>
                  </a:lnTo>
                  <a:lnTo>
                    <a:pt x="142" y="77"/>
                  </a:lnTo>
                  <a:lnTo>
                    <a:pt x="140" y="79"/>
                  </a:lnTo>
                  <a:lnTo>
                    <a:pt x="139" y="81"/>
                  </a:lnTo>
                  <a:lnTo>
                    <a:pt x="139" y="82"/>
                  </a:lnTo>
                  <a:lnTo>
                    <a:pt x="137" y="87"/>
                  </a:lnTo>
                  <a:lnTo>
                    <a:pt x="136" y="90"/>
                  </a:lnTo>
                  <a:lnTo>
                    <a:pt x="136" y="90"/>
                  </a:lnTo>
                  <a:lnTo>
                    <a:pt x="136" y="92"/>
                  </a:lnTo>
                  <a:lnTo>
                    <a:pt x="132" y="95"/>
                  </a:lnTo>
                  <a:lnTo>
                    <a:pt x="132" y="95"/>
                  </a:lnTo>
                  <a:lnTo>
                    <a:pt x="132" y="96"/>
                  </a:lnTo>
                  <a:lnTo>
                    <a:pt x="132" y="96"/>
                  </a:lnTo>
                  <a:lnTo>
                    <a:pt x="132" y="98"/>
                  </a:lnTo>
                  <a:lnTo>
                    <a:pt x="134" y="98"/>
                  </a:lnTo>
                  <a:lnTo>
                    <a:pt x="132" y="99"/>
                  </a:lnTo>
                  <a:lnTo>
                    <a:pt x="129" y="101"/>
                  </a:lnTo>
                  <a:lnTo>
                    <a:pt x="129" y="101"/>
                  </a:lnTo>
                  <a:lnTo>
                    <a:pt x="129" y="103"/>
                  </a:lnTo>
                  <a:lnTo>
                    <a:pt x="129" y="104"/>
                  </a:lnTo>
                  <a:lnTo>
                    <a:pt x="128" y="104"/>
                  </a:lnTo>
                  <a:lnTo>
                    <a:pt x="128" y="106"/>
                  </a:lnTo>
                  <a:lnTo>
                    <a:pt x="126" y="106"/>
                  </a:lnTo>
                  <a:lnTo>
                    <a:pt x="126" y="107"/>
                  </a:lnTo>
                  <a:lnTo>
                    <a:pt x="124" y="107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1" y="107"/>
                  </a:lnTo>
                  <a:lnTo>
                    <a:pt x="121" y="104"/>
                  </a:lnTo>
                  <a:lnTo>
                    <a:pt x="121" y="104"/>
                  </a:lnTo>
                  <a:lnTo>
                    <a:pt x="120" y="103"/>
                  </a:lnTo>
                  <a:lnTo>
                    <a:pt x="118" y="101"/>
                  </a:lnTo>
                  <a:lnTo>
                    <a:pt x="117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3" y="101"/>
                  </a:lnTo>
                  <a:lnTo>
                    <a:pt x="113" y="101"/>
                  </a:lnTo>
                  <a:lnTo>
                    <a:pt x="112" y="101"/>
                  </a:lnTo>
                  <a:lnTo>
                    <a:pt x="110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7" y="101"/>
                  </a:lnTo>
                  <a:lnTo>
                    <a:pt x="104" y="103"/>
                  </a:lnTo>
                  <a:lnTo>
                    <a:pt x="104" y="103"/>
                  </a:lnTo>
                  <a:lnTo>
                    <a:pt x="102" y="103"/>
                  </a:lnTo>
                  <a:lnTo>
                    <a:pt x="102" y="104"/>
                  </a:lnTo>
                  <a:lnTo>
                    <a:pt x="101" y="106"/>
                  </a:lnTo>
                  <a:lnTo>
                    <a:pt x="101" y="107"/>
                  </a:lnTo>
                  <a:lnTo>
                    <a:pt x="99" y="109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5" y="112"/>
                  </a:lnTo>
                  <a:lnTo>
                    <a:pt x="93" y="114"/>
                  </a:lnTo>
                  <a:lnTo>
                    <a:pt x="91" y="115"/>
                  </a:lnTo>
                  <a:lnTo>
                    <a:pt x="91" y="117"/>
                  </a:lnTo>
                  <a:lnTo>
                    <a:pt x="90" y="120"/>
                  </a:lnTo>
                  <a:lnTo>
                    <a:pt x="90" y="121"/>
                  </a:lnTo>
                  <a:lnTo>
                    <a:pt x="88" y="126"/>
                  </a:lnTo>
                  <a:lnTo>
                    <a:pt x="88" y="128"/>
                  </a:lnTo>
                  <a:lnTo>
                    <a:pt x="87" y="129"/>
                  </a:lnTo>
                  <a:lnTo>
                    <a:pt x="87" y="131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3" y="133"/>
                  </a:lnTo>
                  <a:lnTo>
                    <a:pt x="83" y="131"/>
                  </a:lnTo>
                  <a:lnTo>
                    <a:pt x="82" y="131"/>
                  </a:lnTo>
                  <a:lnTo>
                    <a:pt x="80" y="129"/>
                  </a:lnTo>
                  <a:lnTo>
                    <a:pt x="80" y="129"/>
                  </a:lnTo>
                  <a:lnTo>
                    <a:pt x="82" y="134"/>
                  </a:lnTo>
                  <a:lnTo>
                    <a:pt x="82" y="136"/>
                  </a:lnTo>
                  <a:lnTo>
                    <a:pt x="77" y="136"/>
                  </a:lnTo>
                  <a:lnTo>
                    <a:pt x="74" y="136"/>
                  </a:lnTo>
                  <a:lnTo>
                    <a:pt x="72" y="136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69" y="136"/>
                  </a:lnTo>
                  <a:lnTo>
                    <a:pt x="68" y="136"/>
                  </a:lnTo>
                  <a:lnTo>
                    <a:pt x="66" y="134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4"/>
                  </a:lnTo>
                  <a:lnTo>
                    <a:pt x="65" y="136"/>
                  </a:lnTo>
                  <a:lnTo>
                    <a:pt x="63" y="137"/>
                  </a:lnTo>
                  <a:lnTo>
                    <a:pt x="61" y="137"/>
                  </a:lnTo>
                  <a:lnTo>
                    <a:pt x="61" y="137"/>
                  </a:lnTo>
                  <a:lnTo>
                    <a:pt x="60" y="136"/>
                  </a:lnTo>
                  <a:lnTo>
                    <a:pt x="60" y="134"/>
                  </a:lnTo>
                  <a:lnTo>
                    <a:pt x="60" y="133"/>
                  </a:lnTo>
                  <a:lnTo>
                    <a:pt x="60" y="133"/>
                  </a:lnTo>
                  <a:lnTo>
                    <a:pt x="60" y="134"/>
                  </a:lnTo>
                  <a:lnTo>
                    <a:pt x="60" y="134"/>
                  </a:lnTo>
                  <a:lnTo>
                    <a:pt x="60" y="136"/>
                  </a:lnTo>
                  <a:lnTo>
                    <a:pt x="61" y="137"/>
                  </a:lnTo>
                  <a:lnTo>
                    <a:pt x="60" y="137"/>
                  </a:lnTo>
                  <a:lnTo>
                    <a:pt x="58" y="137"/>
                  </a:lnTo>
                  <a:lnTo>
                    <a:pt x="58" y="139"/>
                  </a:lnTo>
                  <a:lnTo>
                    <a:pt x="57" y="137"/>
                  </a:lnTo>
                  <a:lnTo>
                    <a:pt x="57" y="136"/>
                  </a:lnTo>
                  <a:lnTo>
                    <a:pt x="57" y="136"/>
                  </a:lnTo>
                  <a:lnTo>
                    <a:pt x="57" y="137"/>
                  </a:lnTo>
                  <a:lnTo>
                    <a:pt x="55" y="139"/>
                  </a:lnTo>
                  <a:lnTo>
                    <a:pt x="55" y="139"/>
                  </a:lnTo>
                  <a:lnTo>
                    <a:pt x="54" y="139"/>
                  </a:lnTo>
                  <a:lnTo>
                    <a:pt x="52" y="139"/>
                  </a:lnTo>
                  <a:lnTo>
                    <a:pt x="52" y="139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9"/>
                  </a:lnTo>
                  <a:lnTo>
                    <a:pt x="50" y="139"/>
                  </a:lnTo>
                  <a:lnTo>
                    <a:pt x="50" y="139"/>
                  </a:lnTo>
                  <a:lnTo>
                    <a:pt x="49" y="139"/>
                  </a:lnTo>
                  <a:lnTo>
                    <a:pt x="47" y="137"/>
                  </a:lnTo>
                  <a:lnTo>
                    <a:pt x="46" y="136"/>
                  </a:lnTo>
                  <a:lnTo>
                    <a:pt x="42" y="134"/>
                  </a:lnTo>
                  <a:lnTo>
                    <a:pt x="42" y="133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39" y="125"/>
                  </a:lnTo>
                  <a:lnTo>
                    <a:pt x="39" y="123"/>
                  </a:lnTo>
                  <a:lnTo>
                    <a:pt x="41" y="123"/>
                  </a:lnTo>
                  <a:lnTo>
                    <a:pt x="41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39" y="123"/>
                  </a:lnTo>
                  <a:lnTo>
                    <a:pt x="38" y="121"/>
                  </a:lnTo>
                  <a:lnTo>
                    <a:pt x="36" y="121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20"/>
                  </a:lnTo>
                  <a:lnTo>
                    <a:pt x="41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18"/>
                  </a:lnTo>
                  <a:lnTo>
                    <a:pt x="38" y="118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20"/>
                  </a:lnTo>
                  <a:lnTo>
                    <a:pt x="36" y="118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1" y="114"/>
                  </a:lnTo>
                  <a:lnTo>
                    <a:pt x="28" y="110"/>
                  </a:lnTo>
                  <a:lnTo>
                    <a:pt x="25" y="109"/>
                  </a:lnTo>
                  <a:lnTo>
                    <a:pt x="22" y="109"/>
                  </a:lnTo>
                  <a:lnTo>
                    <a:pt x="13" y="109"/>
                  </a:lnTo>
                  <a:lnTo>
                    <a:pt x="11" y="107"/>
                  </a:lnTo>
                  <a:lnTo>
                    <a:pt x="13" y="107"/>
                  </a:lnTo>
                  <a:lnTo>
                    <a:pt x="13" y="107"/>
                  </a:lnTo>
                  <a:lnTo>
                    <a:pt x="16" y="106"/>
                  </a:lnTo>
                  <a:lnTo>
                    <a:pt x="16" y="106"/>
                  </a:lnTo>
                  <a:lnTo>
                    <a:pt x="13" y="107"/>
                  </a:lnTo>
                  <a:lnTo>
                    <a:pt x="11" y="107"/>
                  </a:lnTo>
                  <a:lnTo>
                    <a:pt x="9" y="109"/>
                  </a:lnTo>
                  <a:lnTo>
                    <a:pt x="1" y="109"/>
                  </a:lnTo>
                  <a:lnTo>
                    <a:pt x="1" y="109"/>
                  </a:lnTo>
                  <a:lnTo>
                    <a:pt x="1" y="107"/>
                  </a:lnTo>
                  <a:lnTo>
                    <a:pt x="1" y="106"/>
                  </a:lnTo>
                  <a:lnTo>
                    <a:pt x="1" y="104"/>
                  </a:lnTo>
                  <a:lnTo>
                    <a:pt x="1" y="104"/>
                  </a:lnTo>
                  <a:lnTo>
                    <a:pt x="1" y="103"/>
                  </a:lnTo>
                  <a:lnTo>
                    <a:pt x="1" y="103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8"/>
                  </a:lnTo>
                  <a:lnTo>
                    <a:pt x="1" y="95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2"/>
                  </a:lnTo>
                  <a:lnTo>
                    <a:pt x="1" y="92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0" y="87"/>
                  </a:lnTo>
                  <a:lnTo>
                    <a:pt x="1" y="85"/>
                  </a:lnTo>
                  <a:lnTo>
                    <a:pt x="1" y="82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1" y="76"/>
                  </a:lnTo>
                  <a:lnTo>
                    <a:pt x="1" y="74"/>
                  </a:lnTo>
                  <a:lnTo>
                    <a:pt x="1" y="69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6" y="68"/>
                  </a:lnTo>
                  <a:lnTo>
                    <a:pt x="8" y="66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2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4" y="57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6" y="43"/>
                  </a:lnTo>
                  <a:lnTo>
                    <a:pt x="16" y="41"/>
                  </a:lnTo>
                  <a:lnTo>
                    <a:pt x="16" y="40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13" y="36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7"/>
                  </a:lnTo>
                  <a:lnTo>
                    <a:pt x="14" y="24"/>
                  </a:lnTo>
                  <a:lnTo>
                    <a:pt x="14" y="22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6"/>
                  </a:lnTo>
                  <a:lnTo>
                    <a:pt x="20" y="14"/>
                  </a:lnTo>
                  <a:lnTo>
                    <a:pt x="20" y="11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5"/>
                  </a:lnTo>
                  <a:lnTo>
                    <a:pt x="25" y="3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5" name="Freeform 191">
              <a:extLst>
                <a:ext uri="{FF2B5EF4-FFF2-40B4-BE49-F238E27FC236}">
                  <a16:creationId xmlns:a16="http://schemas.microsoft.com/office/drawing/2014/main" id="{9BF55247-DA9D-407F-AD14-A2928D895C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5754" y="5252138"/>
              <a:ext cx="1950" cy="1950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0 h 1"/>
                <a:gd name="T4" fmla="*/ 1 w 1"/>
                <a:gd name="T5" fmla="*/ 0 h 1"/>
                <a:gd name="T6" fmla="*/ 1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1 h 1"/>
                <a:gd name="T14" fmla="*/ 1 w 1"/>
                <a:gd name="T15" fmla="*/ 1 h 1"/>
                <a:gd name="T16" fmla="*/ 1 w 1"/>
                <a:gd name="T17" fmla="*/ 1 h 1"/>
                <a:gd name="T18" fmla="*/ 1 w 1"/>
                <a:gd name="T19" fmla="*/ 1 h 1"/>
                <a:gd name="T20" fmla="*/ 1 w 1"/>
                <a:gd name="T21" fmla="*/ 1 h 1"/>
                <a:gd name="T22" fmla="*/ 1 w 1"/>
                <a:gd name="T23" fmla="*/ 1 h 1"/>
                <a:gd name="T24" fmla="*/ 1 w 1"/>
                <a:gd name="T25" fmla="*/ 1 h 1"/>
                <a:gd name="T26" fmla="*/ 0 w 1"/>
                <a:gd name="T27" fmla="*/ 1 h 1"/>
                <a:gd name="T28" fmla="*/ 0 w 1"/>
                <a:gd name="T29" fmla="*/ 1 h 1"/>
                <a:gd name="T30" fmla="*/ 0 w 1"/>
                <a:gd name="T31" fmla="*/ 1 h 1"/>
                <a:gd name="T32" fmla="*/ 0 w 1"/>
                <a:gd name="T33" fmla="*/ 1 h 1"/>
                <a:gd name="T34" fmla="*/ 0 w 1"/>
                <a:gd name="T35" fmla="*/ 1 h 1"/>
                <a:gd name="T36" fmla="*/ 0 w 1"/>
                <a:gd name="T37" fmla="*/ 0 h 1"/>
                <a:gd name="T38" fmla="*/ 0 w 1"/>
                <a:gd name="T39" fmla="*/ 0 h 1"/>
                <a:gd name="T40" fmla="*/ 0 w 1"/>
                <a:gd name="T41" fmla="*/ 0 h 1"/>
                <a:gd name="T42" fmla="*/ 0 w 1"/>
                <a:gd name="T43" fmla="*/ 0 h 1"/>
                <a:gd name="T44" fmla="*/ 0 w 1"/>
                <a:gd name="T45" fmla="*/ 0 h 1"/>
                <a:gd name="T46" fmla="*/ 0 w 1"/>
                <a:gd name="T47" fmla="*/ 0 h 1"/>
                <a:gd name="T48" fmla="*/ 0 w 1"/>
                <a:gd name="T49" fmla="*/ 0 h 1"/>
                <a:gd name="T50" fmla="*/ 0 w 1"/>
                <a:gd name="T5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6" name="Freeform 192">
              <a:extLst>
                <a:ext uri="{FF2B5EF4-FFF2-40B4-BE49-F238E27FC236}">
                  <a16:creationId xmlns:a16="http://schemas.microsoft.com/office/drawing/2014/main" id="{023A12AF-D0F4-48BA-B87D-D2B5EEC98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8893" y="3747339"/>
              <a:ext cx="444422" cy="341114"/>
            </a:xfrm>
            <a:custGeom>
              <a:avLst/>
              <a:gdLst>
                <a:gd name="T0" fmla="*/ 192 w 228"/>
                <a:gd name="T1" fmla="*/ 5 h 175"/>
                <a:gd name="T2" fmla="*/ 203 w 228"/>
                <a:gd name="T3" fmla="*/ 12 h 175"/>
                <a:gd name="T4" fmla="*/ 216 w 228"/>
                <a:gd name="T5" fmla="*/ 16 h 175"/>
                <a:gd name="T6" fmla="*/ 217 w 228"/>
                <a:gd name="T7" fmla="*/ 30 h 175"/>
                <a:gd name="T8" fmla="*/ 224 w 228"/>
                <a:gd name="T9" fmla="*/ 41 h 175"/>
                <a:gd name="T10" fmla="*/ 228 w 228"/>
                <a:gd name="T11" fmla="*/ 49 h 175"/>
                <a:gd name="T12" fmla="*/ 224 w 228"/>
                <a:gd name="T13" fmla="*/ 64 h 175"/>
                <a:gd name="T14" fmla="*/ 222 w 228"/>
                <a:gd name="T15" fmla="*/ 91 h 175"/>
                <a:gd name="T16" fmla="*/ 206 w 228"/>
                <a:gd name="T17" fmla="*/ 115 h 175"/>
                <a:gd name="T18" fmla="*/ 194 w 228"/>
                <a:gd name="T19" fmla="*/ 134 h 175"/>
                <a:gd name="T20" fmla="*/ 192 w 228"/>
                <a:gd name="T21" fmla="*/ 146 h 175"/>
                <a:gd name="T22" fmla="*/ 184 w 228"/>
                <a:gd name="T23" fmla="*/ 149 h 175"/>
                <a:gd name="T24" fmla="*/ 178 w 228"/>
                <a:gd name="T25" fmla="*/ 154 h 175"/>
                <a:gd name="T26" fmla="*/ 165 w 228"/>
                <a:gd name="T27" fmla="*/ 151 h 175"/>
                <a:gd name="T28" fmla="*/ 149 w 228"/>
                <a:gd name="T29" fmla="*/ 151 h 175"/>
                <a:gd name="T30" fmla="*/ 142 w 228"/>
                <a:gd name="T31" fmla="*/ 154 h 175"/>
                <a:gd name="T32" fmla="*/ 124 w 228"/>
                <a:gd name="T33" fmla="*/ 157 h 175"/>
                <a:gd name="T34" fmla="*/ 112 w 228"/>
                <a:gd name="T35" fmla="*/ 151 h 175"/>
                <a:gd name="T36" fmla="*/ 102 w 228"/>
                <a:gd name="T37" fmla="*/ 154 h 175"/>
                <a:gd name="T38" fmla="*/ 97 w 228"/>
                <a:gd name="T39" fmla="*/ 156 h 175"/>
                <a:gd name="T40" fmla="*/ 93 w 228"/>
                <a:gd name="T41" fmla="*/ 149 h 175"/>
                <a:gd name="T42" fmla="*/ 88 w 228"/>
                <a:gd name="T43" fmla="*/ 146 h 175"/>
                <a:gd name="T44" fmla="*/ 75 w 228"/>
                <a:gd name="T45" fmla="*/ 143 h 175"/>
                <a:gd name="T46" fmla="*/ 69 w 228"/>
                <a:gd name="T47" fmla="*/ 145 h 175"/>
                <a:gd name="T48" fmla="*/ 61 w 228"/>
                <a:gd name="T49" fmla="*/ 146 h 175"/>
                <a:gd name="T50" fmla="*/ 56 w 228"/>
                <a:gd name="T51" fmla="*/ 154 h 175"/>
                <a:gd name="T52" fmla="*/ 50 w 228"/>
                <a:gd name="T53" fmla="*/ 162 h 175"/>
                <a:gd name="T54" fmla="*/ 50 w 228"/>
                <a:gd name="T55" fmla="*/ 172 h 175"/>
                <a:gd name="T56" fmla="*/ 50 w 228"/>
                <a:gd name="T57" fmla="*/ 173 h 175"/>
                <a:gd name="T58" fmla="*/ 49 w 228"/>
                <a:gd name="T59" fmla="*/ 173 h 175"/>
                <a:gd name="T60" fmla="*/ 45 w 228"/>
                <a:gd name="T61" fmla="*/ 170 h 175"/>
                <a:gd name="T62" fmla="*/ 39 w 228"/>
                <a:gd name="T63" fmla="*/ 165 h 175"/>
                <a:gd name="T64" fmla="*/ 36 w 228"/>
                <a:gd name="T65" fmla="*/ 167 h 175"/>
                <a:gd name="T66" fmla="*/ 33 w 228"/>
                <a:gd name="T67" fmla="*/ 170 h 175"/>
                <a:gd name="T68" fmla="*/ 28 w 228"/>
                <a:gd name="T69" fmla="*/ 167 h 175"/>
                <a:gd name="T70" fmla="*/ 28 w 228"/>
                <a:gd name="T71" fmla="*/ 165 h 175"/>
                <a:gd name="T72" fmla="*/ 30 w 228"/>
                <a:gd name="T73" fmla="*/ 162 h 175"/>
                <a:gd name="T74" fmla="*/ 26 w 228"/>
                <a:gd name="T75" fmla="*/ 160 h 175"/>
                <a:gd name="T76" fmla="*/ 22 w 228"/>
                <a:gd name="T77" fmla="*/ 162 h 175"/>
                <a:gd name="T78" fmla="*/ 14 w 228"/>
                <a:gd name="T79" fmla="*/ 156 h 175"/>
                <a:gd name="T80" fmla="*/ 12 w 228"/>
                <a:gd name="T81" fmla="*/ 151 h 175"/>
                <a:gd name="T82" fmla="*/ 15 w 228"/>
                <a:gd name="T83" fmla="*/ 151 h 175"/>
                <a:gd name="T84" fmla="*/ 11 w 228"/>
                <a:gd name="T85" fmla="*/ 148 h 175"/>
                <a:gd name="T86" fmla="*/ 9 w 228"/>
                <a:gd name="T87" fmla="*/ 146 h 175"/>
                <a:gd name="T88" fmla="*/ 4 w 228"/>
                <a:gd name="T89" fmla="*/ 142 h 175"/>
                <a:gd name="T90" fmla="*/ 3 w 228"/>
                <a:gd name="T91" fmla="*/ 137 h 175"/>
                <a:gd name="T92" fmla="*/ 1 w 228"/>
                <a:gd name="T93" fmla="*/ 129 h 175"/>
                <a:gd name="T94" fmla="*/ 1 w 228"/>
                <a:gd name="T95" fmla="*/ 127 h 175"/>
                <a:gd name="T96" fmla="*/ 12 w 228"/>
                <a:gd name="T97" fmla="*/ 127 h 175"/>
                <a:gd name="T98" fmla="*/ 25 w 228"/>
                <a:gd name="T99" fmla="*/ 123 h 175"/>
                <a:gd name="T100" fmla="*/ 41 w 228"/>
                <a:gd name="T101" fmla="*/ 121 h 175"/>
                <a:gd name="T102" fmla="*/ 45 w 228"/>
                <a:gd name="T103" fmla="*/ 121 h 175"/>
                <a:gd name="T104" fmla="*/ 53 w 228"/>
                <a:gd name="T105" fmla="*/ 116 h 175"/>
                <a:gd name="T106" fmla="*/ 55 w 228"/>
                <a:gd name="T107" fmla="*/ 113 h 175"/>
                <a:gd name="T108" fmla="*/ 58 w 228"/>
                <a:gd name="T109" fmla="*/ 107 h 175"/>
                <a:gd name="T110" fmla="*/ 60 w 228"/>
                <a:gd name="T111" fmla="*/ 97 h 175"/>
                <a:gd name="T112" fmla="*/ 60 w 228"/>
                <a:gd name="T113" fmla="*/ 80 h 175"/>
                <a:gd name="T114" fmla="*/ 60 w 228"/>
                <a:gd name="T115" fmla="*/ 66 h 175"/>
                <a:gd name="T116" fmla="*/ 75 w 228"/>
                <a:gd name="T117" fmla="*/ 63 h 175"/>
                <a:gd name="T118" fmla="*/ 88 w 228"/>
                <a:gd name="T119" fmla="*/ 55 h 175"/>
                <a:gd name="T120" fmla="*/ 102 w 228"/>
                <a:gd name="T121" fmla="*/ 42 h 175"/>
                <a:gd name="T122" fmla="*/ 126 w 228"/>
                <a:gd name="T123" fmla="*/ 27 h 175"/>
                <a:gd name="T124" fmla="*/ 156 w 228"/>
                <a:gd name="T125" fmla="*/ 9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8" h="175">
                  <a:moveTo>
                    <a:pt x="172" y="0"/>
                  </a:moveTo>
                  <a:lnTo>
                    <a:pt x="178" y="1"/>
                  </a:lnTo>
                  <a:lnTo>
                    <a:pt x="186" y="3"/>
                  </a:lnTo>
                  <a:lnTo>
                    <a:pt x="192" y="5"/>
                  </a:lnTo>
                  <a:lnTo>
                    <a:pt x="194" y="6"/>
                  </a:lnTo>
                  <a:lnTo>
                    <a:pt x="198" y="9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8" y="11"/>
                  </a:lnTo>
                  <a:lnTo>
                    <a:pt x="214" y="8"/>
                  </a:lnTo>
                  <a:lnTo>
                    <a:pt x="216" y="16"/>
                  </a:lnTo>
                  <a:lnTo>
                    <a:pt x="217" y="23"/>
                  </a:lnTo>
                  <a:lnTo>
                    <a:pt x="217" y="28"/>
                  </a:lnTo>
                  <a:lnTo>
                    <a:pt x="217" y="30"/>
                  </a:lnTo>
                  <a:lnTo>
                    <a:pt x="217" y="30"/>
                  </a:lnTo>
                  <a:lnTo>
                    <a:pt x="219" y="31"/>
                  </a:lnTo>
                  <a:lnTo>
                    <a:pt x="224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8" y="47"/>
                  </a:lnTo>
                  <a:lnTo>
                    <a:pt x="228" y="47"/>
                  </a:lnTo>
                  <a:lnTo>
                    <a:pt x="228" y="49"/>
                  </a:lnTo>
                  <a:lnTo>
                    <a:pt x="225" y="53"/>
                  </a:lnTo>
                  <a:lnTo>
                    <a:pt x="225" y="53"/>
                  </a:lnTo>
                  <a:lnTo>
                    <a:pt x="225" y="60"/>
                  </a:lnTo>
                  <a:lnTo>
                    <a:pt x="224" y="64"/>
                  </a:lnTo>
                  <a:lnTo>
                    <a:pt x="224" y="71"/>
                  </a:lnTo>
                  <a:lnTo>
                    <a:pt x="224" y="77"/>
                  </a:lnTo>
                  <a:lnTo>
                    <a:pt x="222" y="83"/>
                  </a:lnTo>
                  <a:lnTo>
                    <a:pt x="222" y="91"/>
                  </a:lnTo>
                  <a:lnTo>
                    <a:pt x="222" y="99"/>
                  </a:lnTo>
                  <a:lnTo>
                    <a:pt x="217" y="102"/>
                  </a:lnTo>
                  <a:lnTo>
                    <a:pt x="211" y="110"/>
                  </a:lnTo>
                  <a:lnTo>
                    <a:pt x="206" y="115"/>
                  </a:lnTo>
                  <a:lnTo>
                    <a:pt x="203" y="120"/>
                  </a:lnTo>
                  <a:lnTo>
                    <a:pt x="197" y="127"/>
                  </a:lnTo>
                  <a:lnTo>
                    <a:pt x="195" y="132"/>
                  </a:lnTo>
                  <a:lnTo>
                    <a:pt x="194" y="134"/>
                  </a:lnTo>
                  <a:lnTo>
                    <a:pt x="192" y="135"/>
                  </a:lnTo>
                  <a:lnTo>
                    <a:pt x="194" y="138"/>
                  </a:lnTo>
                  <a:lnTo>
                    <a:pt x="195" y="145"/>
                  </a:lnTo>
                  <a:lnTo>
                    <a:pt x="192" y="146"/>
                  </a:lnTo>
                  <a:lnTo>
                    <a:pt x="190" y="146"/>
                  </a:lnTo>
                  <a:lnTo>
                    <a:pt x="189" y="148"/>
                  </a:lnTo>
                  <a:lnTo>
                    <a:pt x="186" y="148"/>
                  </a:lnTo>
                  <a:lnTo>
                    <a:pt x="184" y="149"/>
                  </a:lnTo>
                  <a:lnTo>
                    <a:pt x="183" y="149"/>
                  </a:lnTo>
                  <a:lnTo>
                    <a:pt x="181" y="151"/>
                  </a:lnTo>
                  <a:lnTo>
                    <a:pt x="178" y="153"/>
                  </a:lnTo>
                  <a:lnTo>
                    <a:pt x="178" y="154"/>
                  </a:lnTo>
                  <a:lnTo>
                    <a:pt x="176" y="154"/>
                  </a:lnTo>
                  <a:lnTo>
                    <a:pt x="173" y="154"/>
                  </a:lnTo>
                  <a:lnTo>
                    <a:pt x="172" y="153"/>
                  </a:lnTo>
                  <a:lnTo>
                    <a:pt x="165" y="151"/>
                  </a:lnTo>
                  <a:lnTo>
                    <a:pt x="164" y="151"/>
                  </a:lnTo>
                  <a:lnTo>
                    <a:pt x="162" y="151"/>
                  </a:lnTo>
                  <a:lnTo>
                    <a:pt x="156" y="151"/>
                  </a:lnTo>
                  <a:lnTo>
                    <a:pt x="149" y="151"/>
                  </a:lnTo>
                  <a:lnTo>
                    <a:pt x="146" y="151"/>
                  </a:lnTo>
                  <a:lnTo>
                    <a:pt x="145" y="153"/>
                  </a:lnTo>
                  <a:lnTo>
                    <a:pt x="143" y="153"/>
                  </a:lnTo>
                  <a:lnTo>
                    <a:pt x="142" y="154"/>
                  </a:lnTo>
                  <a:lnTo>
                    <a:pt x="137" y="159"/>
                  </a:lnTo>
                  <a:lnTo>
                    <a:pt x="131" y="159"/>
                  </a:lnTo>
                  <a:lnTo>
                    <a:pt x="127" y="157"/>
                  </a:lnTo>
                  <a:lnTo>
                    <a:pt x="124" y="157"/>
                  </a:lnTo>
                  <a:lnTo>
                    <a:pt x="119" y="154"/>
                  </a:lnTo>
                  <a:lnTo>
                    <a:pt x="115" y="151"/>
                  </a:lnTo>
                  <a:lnTo>
                    <a:pt x="113" y="151"/>
                  </a:lnTo>
                  <a:lnTo>
                    <a:pt x="112" y="151"/>
                  </a:lnTo>
                  <a:lnTo>
                    <a:pt x="110" y="151"/>
                  </a:lnTo>
                  <a:lnTo>
                    <a:pt x="104" y="154"/>
                  </a:lnTo>
                  <a:lnTo>
                    <a:pt x="102" y="154"/>
                  </a:lnTo>
                  <a:lnTo>
                    <a:pt x="102" y="154"/>
                  </a:lnTo>
                  <a:lnTo>
                    <a:pt x="101" y="156"/>
                  </a:lnTo>
                  <a:lnTo>
                    <a:pt x="99" y="156"/>
                  </a:lnTo>
                  <a:lnTo>
                    <a:pt x="99" y="156"/>
                  </a:lnTo>
                  <a:lnTo>
                    <a:pt x="97" y="156"/>
                  </a:lnTo>
                  <a:lnTo>
                    <a:pt x="97" y="156"/>
                  </a:lnTo>
                  <a:lnTo>
                    <a:pt x="96" y="154"/>
                  </a:lnTo>
                  <a:lnTo>
                    <a:pt x="94" y="151"/>
                  </a:lnTo>
                  <a:lnTo>
                    <a:pt x="93" y="149"/>
                  </a:lnTo>
                  <a:lnTo>
                    <a:pt x="93" y="149"/>
                  </a:lnTo>
                  <a:lnTo>
                    <a:pt x="90" y="146"/>
                  </a:lnTo>
                  <a:lnTo>
                    <a:pt x="90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2" y="145"/>
                  </a:lnTo>
                  <a:lnTo>
                    <a:pt x="77" y="143"/>
                  </a:lnTo>
                  <a:lnTo>
                    <a:pt x="75" y="143"/>
                  </a:lnTo>
                  <a:lnTo>
                    <a:pt x="75" y="143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69" y="145"/>
                  </a:lnTo>
                  <a:lnTo>
                    <a:pt x="67" y="145"/>
                  </a:lnTo>
                  <a:lnTo>
                    <a:pt x="66" y="145"/>
                  </a:lnTo>
                  <a:lnTo>
                    <a:pt x="64" y="145"/>
                  </a:lnTo>
                  <a:lnTo>
                    <a:pt x="61" y="146"/>
                  </a:lnTo>
                  <a:lnTo>
                    <a:pt x="60" y="148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54"/>
                  </a:lnTo>
                  <a:lnTo>
                    <a:pt x="56" y="157"/>
                  </a:lnTo>
                  <a:lnTo>
                    <a:pt x="55" y="159"/>
                  </a:lnTo>
                  <a:lnTo>
                    <a:pt x="52" y="162"/>
                  </a:lnTo>
                  <a:lnTo>
                    <a:pt x="50" y="162"/>
                  </a:lnTo>
                  <a:lnTo>
                    <a:pt x="50" y="165"/>
                  </a:lnTo>
                  <a:lnTo>
                    <a:pt x="50" y="167"/>
                  </a:lnTo>
                  <a:lnTo>
                    <a:pt x="50" y="170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5"/>
                  </a:lnTo>
                  <a:lnTo>
                    <a:pt x="50" y="175"/>
                  </a:lnTo>
                  <a:lnTo>
                    <a:pt x="49" y="173"/>
                  </a:lnTo>
                  <a:lnTo>
                    <a:pt x="47" y="173"/>
                  </a:lnTo>
                  <a:lnTo>
                    <a:pt x="47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4" y="168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7" y="165"/>
                  </a:lnTo>
                  <a:lnTo>
                    <a:pt x="36" y="165"/>
                  </a:lnTo>
                  <a:lnTo>
                    <a:pt x="36" y="167"/>
                  </a:lnTo>
                  <a:lnTo>
                    <a:pt x="36" y="167"/>
                  </a:lnTo>
                  <a:lnTo>
                    <a:pt x="33" y="167"/>
                  </a:lnTo>
                  <a:lnTo>
                    <a:pt x="31" y="167"/>
                  </a:lnTo>
                  <a:lnTo>
                    <a:pt x="31" y="168"/>
                  </a:lnTo>
                  <a:lnTo>
                    <a:pt x="33" y="170"/>
                  </a:lnTo>
                  <a:lnTo>
                    <a:pt x="33" y="172"/>
                  </a:lnTo>
                  <a:lnTo>
                    <a:pt x="31" y="172"/>
                  </a:lnTo>
                  <a:lnTo>
                    <a:pt x="30" y="168"/>
                  </a:lnTo>
                  <a:lnTo>
                    <a:pt x="28" y="167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2"/>
                  </a:lnTo>
                  <a:lnTo>
                    <a:pt x="30" y="160"/>
                  </a:lnTo>
                  <a:lnTo>
                    <a:pt x="28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6" y="160"/>
                  </a:lnTo>
                  <a:lnTo>
                    <a:pt x="25" y="160"/>
                  </a:lnTo>
                  <a:lnTo>
                    <a:pt x="23" y="162"/>
                  </a:lnTo>
                  <a:lnTo>
                    <a:pt x="22" y="162"/>
                  </a:lnTo>
                  <a:lnTo>
                    <a:pt x="20" y="160"/>
                  </a:lnTo>
                  <a:lnTo>
                    <a:pt x="20" y="160"/>
                  </a:lnTo>
                  <a:lnTo>
                    <a:pt x="17" y="159"/>
                  </a:lnTo>
                  <a:lnTo>
                    <a:pt x="14" y="156"/>
                  </a:lnTo>
                  <a:lnTo>
                    <a:pt x="12" y="156"/>
                  </a:lnTo>
                  <a:lnTo>
                    <a:pt x="12" y="156"/>
                  </a:lnTo>
                  <a:lnTo>
                    <a:pt x="12" y="153"/>
                  </a:lnTo>
                  <a:lnTo>
                    <a:pt x="12" y="151"/>
                  </a:lnTo>
                  <a:lnTo>
                    <a:pt x="12" y="151"/>
                  </a:lnTo>
                  <a:lnTo>
                    <a:pt x="14" y="151"/>
                  </a:lnTo>
                  <a:lnTo>
                    <a:pt x="15" y="151"/>
                  </a:lnTo>
                  <a:lnTo>
                    <a:pt x="15" y="151"/>
                  </a:lnTo>
                  <a:lnTo>
                    <a:pt x="14" y="149"/>
                  </a:lnTo>
                  <a:lnTo>
                    <a:pt x="12" y="149"/>
                  </a:lnTo>
                  <a:lnTo>
                    <a:pt x="12" y="148"/>
                  </a:lnTo>
                  <a:lnTo>
                    <a:pt x="11" y="148"/>
                  </a:lnTo>
                  <a:lnTo>
                    <a:pt x="11" y="146"/>
                  </a:lnTo>
                  <a:lnTo>
                    <a:pt x="11" y="146"/>
                  </a:lnTo>
                  <a:lnTo>
                    <a:pt x="9" y="146"/>
                  </a:lnTo>
                  <a:lnTo>
                    <a:pt x="9" y="146"/>
                  </a:lnTo>
                  <a:lnTo>
                    <a:pt x="8" y="146"/>
                  </a:lnTo>
                  <a:lnTo>
                    <a:pt x="6" y="145"/>
                  </a:lnTo>
                  <a:lnTo>
                    <a:pt x="6" y="143"/>
                  </a:lnTo>
                  <a:lnTo>
                    <a:pt x="4" y="142"/>
                  </a:lnTo>
                  <a:lnTo>
                    <a:pt x="3" y="140"/>
                  </a:lnTo>
                  <a:lnTo>
                    <a:pt x="3" y="138"/>
                  </a:lnTo>
                  <a:lnTo>
                    <a:pt x="3" y="137"/>
                  </a:lnTo>
                  <a:lnTo>
                    <a:pt x="3" y="137"/>
                  </a:lnTo>
                  <a:lnTo>
                    <a:pt x="1" y="135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29"/>
                  </a:lnTo>
                  <a:lnTo>
                    <a:pt x="1" y="129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4" y="127"/>
                  </a:lnTo>
                  <a:lnTo>
                    <a:pt x="8" y="127"/>
                  </a:lnTo>
                  <a:lnTo>
                    <a:pt x="11" y="127"/>
                  </a:lnTo>
                  <a:lnTo>
                    <a:pt x="12" y="127"/>
                  </a:lnTo>
                  <a:lnTo>
                    <a:pt x="14" y="124"/>
                  </a:lnTo>
                  <a:lnTo>
                    <a:pt x="17" y="123"/>
                  </a:lnTo>
                  <a:lnTo>
                    <a:pt x="20" y="123"/>
                  </a:lnTo>
                  <a:lnTo>
                    <a:pt x="25" y="123"/>
                  </a:lnTo>
                  <a:lnTo>
                    <a:pt x="28" y="123"/>
                  </a:lnTo>
                  <a:lnTo>
                    <a:pt x="33" y="121"/>
                  </a:lnTo>
                  <a:lnTo>
                    <a:pt x="36" y="121"/>
                  </a:lnTo>
                  <a:lnTo>
                    <a:pt x="41" y="121"/>
                  </a:lnTo>
                  <a:lnTo>
                    <a:pt x="41" y="121"/>
                  </a:lnTo>
                  <a:lnTo>
                    <a:pt x="42" y="120"/>
                  </a:lnTo>
                  <a:lnTo>
                    <a:pt x="42" y="120"/>
                  </a:lnTo>
                  <a:lnTo>
                    <a:pt x="45" y="121"/>
                  </a:lnTo>
                  <a:lnTo>
                    <a:pt x="49" y="121"/>
                  </a:lnTo>
                  <a:lnTo>
                    <a:pt x="49" y="120"/>
                  </a:lnTo>
                  <a:lnTo>
                    <a:pt x="52" y="116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5"/>
                  </a:lnTo>
                  <a:lnTo>
                    <a:pt x="55" y="115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6" y="108"/>
                  </a:lnTo>
                  <a:lnTo>
                    <a:pt x="58" y="107"/>
                  </a:lnTo>
                  <a:lnTo>
                    <a:pt x="58" y="104"/>
                  </a:lnTo>
                  <a:lnTo>
                    <a:pt x="58" y="101"/>
                  </a:lnTo>
                  <a:lnTo>
                    <a:pt x="58" y="97"/>
                  </a:lnTo>
                  <a:lnTo>
                    <a:pt x="60" y="97"/>
                  </a:lnTo>
                  <a:lnTo>
                    <a:pt x="60" y="93"/>
                  </a:lnTo>
                  <a:lnTo>
                    <a:pt x="60" y="88"/>
                  </a:lnTo>
                  <a:lnTo>
                    <a:pt x="60" y="85"/>
                  </a:lnTo>
                  <a:lnTo>
                    <a:pt x="60" y="80"/>
                  </a:lnTo>
                  <a:lnTo>
                    <a:pt x="60" y="75"/>
                  </a:lnTo>
                  <a:lnTo>
                    <a:pt x="60" y="72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3" y="64"/>
                  </a:lnTo>
                  <a:lnTo>
                    <a:pt x="66" y="64"/>
                  </a:lnTo>
                  <a:lnTo>
                    <a:pt x="71" y="63"/>
                  </a:lnTo>
                  <a:lnTo>
                    <a:pt x="75" y="63"/>
                  </a:lnTo>
                  <a:lnTo>
                    <a:pt x="80" y="61"/>
                  </a:lnTo>
                  <a:lnTo>
                    <a:pt x="82" y="60"/>
                  </a:lnTo>
                  <a:lnTo>
                    <a:pt x="86" y="57"/>
                  </a:lnTo>
                  <a:lnTo>
                    <a:pt x="88" y="55"/>
                  </a:lnTo>
                  <a:lnTo>
                    <a:pt x="93" y="52"/>
                  </a:lnTo>
                  <a:lnTo>
                    <a:pt x="96" y="49"/>
                  </a:lnTo>
                  <a:lnTo>
                    <a:pt x="99" y="45"/>
                  </a:lnTo>
                  <a:lnTo>
                    <a:pt x="102" y="42"/>
                  </a:lnTo>
                  <a:lnTo>
                    <a:pt x="105" y="39"/>
                  </a:lnTo>
                  <a:lnTo>
                    <a:pt x="112" y="36"/>
                  </a:lnTo>
                  <a:lnTo>
                    <a:pt x="118" y="31"/>
                  </a:lnTo>
                  <a:lnTo>
                    <a:pt x="126" y="27"/>
                  </a:lnTo>
                  <a:lnTo>
                    <a:pt x="134" y="22"/>
                  </a:lnTo>
                  <a:lnTo>
                    <a:pt x="142" y="19"/>
                  </a:lnTo>
                  <a:lnTo>
                    <a:pt x="148" y="14"/>
                  </a:lnTo>
                  <a:lnTo>
                    <a:pt x="156" y="9"/>
                  </a:lnTo>
                  <a:lnTo>
                    <a:pt x="164" y="5"/>
                  </a:lnTo>
                  <a:lnTo>
                    <a:pt x="1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7" name="Freeform 193">
              <a:extLst>
                <a:ext uri="{FF2B5EF4-FFF2-40B4-BE49-F238E27FC236}">
                  <a16:creationId xmlns:a16="http://schemas.microsoft.com/office/drawing/2014/main" id="{24D0421E-45B9-4A38-B221-A0159CEF75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71594" y="4957807"/>
              <a:ext cx="230008" cy="103309"/>
            </a:xfrm>
            <a:custGeom>
              <a:avLst/>
              <a:gdLst>
                <a:gd name="T0" fmla="*/ 110 w 118"/>
                <a:gd name="T1" fmla="*/ 52 h 53"/>
                <a:gd name="T2" fmla="*/ 109 w 118"/>
                <a:gd name="T3" fmla="*/ 53 h 53"/>
                <a:gd name="T4" fmla="*/ 109 w 118"/>
                <a:gd name="T5" fmla="*/ 53 h 53"/>
                <a:gd name="T6" fmla="*/ 109 w 118"/>
                <a:gd name="T7" fmla="*/ 52 h 53"/>
                <a:gd name="T8" fmla="*/ 116 w 118"/>
                <a:gd name="T9" fmla="*/ 34 h 53"/>
                <a:gd name="T10" fmla="*/ 116 w 118"/>
                <a:gd name="T11" fmla="*/ 34 h 53"/>
                <a:gd name="T12" fmla="*/ 118 w 118"/>
                <a:gd name="T13" fmla="*/ 34 h 53"/>
                <a:gd name="T14" fmla="*/ 116 w 118"/>
                <a:gd name="T15" fmla="*/ 37 h 53"/>
                <a:gd name="T16" fmla="*/ 115 w 118"/>
                <a:gd name="T17" fmla="*/ 37 h 53"/>
                <a:gd name="T18" fmla="*/ 115 w 118"/>
                <a:gd name="T19" fmla="*/ 36 h 53"/>
                <a:gd name="T20" fmla="*/ 115 w 118"/>
                <a:gd name="T21" fmla="*/ 34 h 53"/>
                <a:gd name="T22" fmla="*/ 105 w 118"/>
                <a:gd name="T23" fmla="*/ 23 h 53"/>
                <a:gd name="T24" fmla="*/ 107 w 118"/>
                <a:gd name="T25" fmla="*/ 25 h 53"/>
                <a:gd name="T26" fmla="*/ 107 w 118"/>
                <a:gd name="T27" fmla="*/ 28 h 53"/>
                <a:gd name="T28" fmla="*/ 109 w 118"/>
                <a:gd name="T29" fmla="*/ 29 h 53"/>
                <a:gd name="T30" fmla="*/ 107 w 118"/>
                <a:gd name="T31" fmla="*/ 31 h 53"/>
                <a:gd name="T32" fmla="*/ 104 w 118"/>
                <a:gd name="T33" fmla="*/ 29 h 53"/>
                <a:gd name="T34" fmla="*/ 102 w 118"/>
                <a:gd name="T35" fmla="*/ 26 h 53"/>
                <a:gd name="T36" fmla="*/ 105 w 118"/>
                <a:gd name="T37" fmla="*/ 25 h 53"/>
                <a:gd name="T38" fmla="*/ 102 w 118"/>
                <a:gd name="T39" fmla="*/ 25 h 53"/>
                <a:gd name="T40" fmla="*/ 105 w 118"/>
                <a:gd name="T41" fmla="*/ 23 h 53"/>
                <a:gd name="T42" fmla="*/ 96 w 118"/>
                <a:gd name="T43" fmla="*/ 20 h 53"/>
                <a:gd name="T44" fmla="*/ 96 w 118"/>
                <a:gd name="T45" fmla="*/ 20 h 53"/>
                <a:gd name="T46" fmla="*/ 96 w 118"/>
                <a:gd name="T47" fmla="*/ 22 h 53"/>
                <a:gd name="T48" fmla="*/ 96 w 118"/>
                <a:gd name="T49" fmla="*/ 23 h 53"/>
                <a:gd name="T50" fmla="*/ 94 w 118"/>
                <a:gd name="T51" fmla="*/ 23 h 53"/>
                <a:gd name="T52" fmla="*/ 96 w 118"/>
                <a:gd name="T53" fmla="*/ 22 h 53"/>
                <a:gd name="T54" fmla="*/ 96 w 118"/>
                <a:gd name="T55" fmla="*/ 20 h 53"/>
                <a:gd name="T56" fmla="*/ 61 w 118"/>
                <a:gd name="T57" fmla="*/ 17 h 53"/>
                <a:gd name="T58" fmla="*/ 64 w 118"/>
                <a:gd name="T59" fmla="*/ 17 h 53"/>
                <a:gd name="T60" fmla="*/ 72 w 118"/>
                <a:gd name="T61" fmla="*/ 23 h 53"/>
                <a:gd name="T62" fmla="*/ 75 w 118"/>
                <a:gd name="T63" fmla="*/ 25 h 53"/>
                <a:gd name="T64" fmla="*/ 77 w 118"/>
                <a:gd name="T65" fmla="*/ 26 h 53"/>
                <a:gd name="T66" fmla="*/ 79 w 118"/>
                <a:gd name="T67" fmla="*/ 28 h 53"/>
                <a:gd name="T68" fmla="*/ 80 w 118"/>
                <a:gd name="T69" fmla="*/ 29 h 53"/>
                <a:gd name="T70" fmla="*/ 83 w 118"/>
                <a:gd name="T71" fmla="*/ 33 h 53"/>
                <a:gd name="T72" fmla="*/ 85 w 118"/>
                <a:gd name="T73" fmla="*/ 34 h 53"/>
                <a:gd name="T74" fmla="*/ 86 w 118"/>
                <a:gd name="T75" fmla="*/ 34 h 53"/>
                <a:gd name="T76" fmla="*/ 91 w 118"/>
                <a:gd name="T77" fmla="*/ 37 h 53"/>
                <a:gd name="T78" fmla="*/ 96 w 118"/>
                <a:gd name="T79" fmla="*/ 40 h 53"/>
                <a:gd name="T80" fmla="*/ 99 w 118"/>
                <a:gd name="T81" fmla="*/ 44 h 53"/>
                <a:gd name="T82" fmla="*/ 102 w 118"/>
                <a:gd name="T83" fmla="*/ 47 h 53"/>
                <a:gd name="T84" fmla="*/ 101 w 118"/>
                <a:gd name="T85" fmla="*/ 48 h 53"/>
                <a:gd name="T86" fmla="*/ 99 w 118"/>
                <a:gd name="T87" fmla="*/ 48 h 53"/>
                <a:gd name="T88" fmla="*/ 94 w 118"/>
                <a:gd name="T89" fmla="*/ 47 h 53"/>
                <a:gd name="T90" fmla="*/ 94 w 118"/>
                <a:gd name="T91" fmla="*/ 47 h 53"/>
                <a:gd name="T92" fmla="*/ 91 w 118"/>
                <a:gd name="T93" fmla="*/ 45 h 53"/>
                <a:gd name="T94" fmla="*/ 90 w 118"/>
                <a:gd name="T95" fmla="*/ 44 h 53"/>
                <a:gd name="T96" fmla="*/ 90 w 118"/>
                <a:gd name="T97" fmla="*/ 42 h 53"/>
                <a:gd name="T98" fmla="*/ 85 w 118"/>
                <a:gd name="T99" fmla="*/ 40 h 53"/>
                <a:gd name="T100" fmla="*/ 82 w 118"/>
                <a:gd name="T101" fmla="*/ 39 h 53"/>
                <a:gd name="T102" fmla="*/ 77 w 118"/>
                <a:gd name="T103" fmla="*/ 37 h 53"/>
                <a:gd name="T104" fmla="*/ 74 w 118"/>
                <a:gd name="T105" fmla="*/ 33 h 53"/>
                <a:gd name="T106" fmla="*/ 71 w 118"/>
                <a:gd name="T107" fmla="*/ 31 h 53"/>
                <a:gd name="T108" fmla="*/ 66 w 118"/>
                <a:gd name="T109" fmla="*/ 26 h 53"/>
                <a:gd name="T110" fmla="*/ 64 w 118"/>
                <a:gd name="T111" fmla="*/ 25 h 53"/>
                <a:gd name="T112" fmla="*/ 61 w 118"/>
                <a:gd name="T113" fmla="*/ 20 h 53"/>
                <a:gd name="T114" fmla="*/ 61 w 118"/>
                <a:gd name="T115" fmla="*/ 18 h 53"/>
                <a:gd name="T116" fmla="*/ 60 w 118"/>
                <a:gd name="T117" fmla="*/ 17 h 53"/>
                <a:gd name="T118" fmla="*/ 60 w 118"/>
                <a:gd name="T119" fmla="*/ 15 h 53"/>
                <a:gd name="T120" fmla="*/ 0 w 118"/>
                <a:gd name="T121" fmla="*/ 0 h 53"/>
                <a:gd name="T122" fmla="*/ 0 w 118"/>
                <a:gd name="T123" fmla="*/ 3 h 53"/>
                <a:gd name="T124" fmla="*/ 0 w 118"/>
                <a:gd name="T125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53">
                  <a:moveTo>
                    <a:pt x="109" y="52"/>
                  </a:moveTo>
                  <a:lnTo>
                    <a:pt x="110" y="52"/>
                  </a:lnTo>
                  <a:lnTo>
                    <a:pt x="110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2"/>
                  </a:lnTo>
                  <a:close/>
                  <a:moveTo>
                    <a:pt x="116" y="33"/>
                  </a:move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8" y="34"/>
                  </a:lnTo>
                  <a:lnTo>
                    <a:pt x="118" y="37"/>
                  </a:lnTo>
                  <a:lnTo>
                    <a:pt x="116" y="37"/>
                  </a:lnTo>
                  <a:lnTo>
                    <a:pt x="116" y="37"/>
                  </a:lnTo>
                  <a:lnTo>
                    <a:pt x="115" y="37"/>
                  </a:lnTo>
                  <a:lnTo>
                    <a:pt x="115" y="37"/>
                  </a:lnTo>
                  <a:lnTo>
                    <a:pt x="115" y="36"/>
                  </a:lnTo>
                  <a:lnTo>
                    <a:pt x="113" y="34"/>
                  </a:lnTo>
                  <a:lnTo>
                    <a:pt x="115" y="34"/>
                  </a:lnTo>
                  <a:lnTo>
                    <a:pt x="116" y="33"/>
                  </a:lnTo>
                  <a:close/>
                  <a:moveTo>
                    <a:pt x="105" y="23"/>
                  </a:moveTo>
                  <a:lnTo>
                    <a:pt x="105" y="23"/>
                  </a:lnTo>
                  <a:lnTo>
                    <a:pt x="107" y="25"/>
                  </a:lnTo>
                  <a:lnTo>
                    <a:pt x="105" y="26"/>
                  </a:lnTo>
                  <a:lnTo>
                    <a:pt x="107" y="28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07" y="31"/>
                  </a:lnTo>
                  <a:lnTo>
                    <a:pt x="107" y="31"/>
                  </a:lnTo>
                  <a:lnTo>
                    <a:pt x="105" y="29"/>
                  </a:lnTo>
                  <a:lnTo>
                    <a:pt x="104" y="29"/>
                  </a:lnTo>
                  <a:lnTo>
                    <a:pt x="102" y="28"/>
                  </a:lnTo>
                  <a:lnTo>
                    <a:pt x="102" y="26"/>
                  </a:lnTo>
                  <a:lnTo>
                    <a:pt x="104" y="26"/>
                  </a:lnTo>
                  <a:lnTo>
                    <a:pt x="105" y="25"/>
                  </a:lnTo>
                  <a:lnTo>
                    <a:pt x="104" y="25"/>
                  </a:lnTo>
                  <a:lnTo>
                    <a:pt x="102" y="25"/>
                  </a:lnTo>
                  <a:lnTo>
                    <a:pt x="102" y="25"/>
                  </a:lnTo>
                  <a:lnTo>
                    <a:pt x="105" y="23"/>
                  </a:lnTo>
                  <a:close/>
                  <a:moveTo>
                    <a:pt x="96" y="20"/>
                  </a:moveTo>
                  <a:lnTo>
                    <a:pt x="96" y="20"/>
                  </a:lnTo>
                  <a:lnTo>
                    <a:pt x="97" y="20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3"/>
                  </a:lnTo>
                  <a:lnTo>
                    <a:pt x="96" y="23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6" y="22"/>
                  </a:lnTo>
                  <a:lnTo>
                    <a:pt x="96" y="20"/>
                  </a:lnTo>
                  <a:lnTo>
                    <a:pt x="96" y="20"/>
                  </a:lnTo>
                  <a:close/>
                  <a:moveTo>
                    <a:pt x="60" y="15"/>
                  </a:moveTo>
                  <a:lnTo>
                    <a:pt x="61" y="17"/>
                  </a:lnTo>
                  <a:lnTo>
                    <a:pt x="63" y="18"/>
                  </a:lnTo>
                  <a:lnTo>
                    <a:pt x="64" y="17"/>
                  </a:lnTo>
                  <a:lnTo>
                    <a:pt x="68" y="18"/>
                  </a:lnTo>
                  <a:lnTo>
                    <a:pt x="72" y="23"/>
                  </a:lnTo>
                  <a:lnTo>
                    <a:pt x="74" y="25"/>
                  </a:lnTo>
                  <a:lnTo>
                    <a:pt x="75" y="25"/>
                  </a:lnTo>
                  <a:lnTo>
                    <a:pt x="77" y="25"/>
                  </a:lnTo>
                  <a:lnTo>
                    <a:pt x="77" y="26"/>
                  </a:lnTo>
                  <a:lnTo>
                    <a:pt x="79" y="28"/>
                  </a:lnTo>
                  <a:lnTo>
                    <a:pt x="79" y="28"/>
                  </a:lnTo>
                  <a:lnTo>
                    <a:pt x="79" y="29"/>
                  </a:lnTo>
                  <a:lnTo>
                    <a:pt x="80" y="29"/>
                  </a:lnTo>
                  <a:lnTo>
                    <a:pt x="82" y="31"/>
                  </a:lnTo>
                  <a:lnTo>
                    <a:pt x="83" y="33"/>
                  </a:lnTo>
                  <a:lnTo>
                    <a:pt x="85" y="33"/>
                  </a:lnTo>
                  <a:lnTo>
                    <a:pt x="85" y="34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88" y="36"/>
                  </a:lnTo>
                  <a:lnTo>
                    <a:pt x="91" y="37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2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2" y="47"/>
                  </a:lnTo>
                  <a:lnTo>
                    <a:pt x="102" y="48"/>
                  </a:lnTo>
                  <a:lnTo>
                    <a:pt x="101" y="48"/>
                  </a:lnTo>
                  <a:lnTo>
                    <a:pt x="99" y="48"/>
                  </a:lnTo>
                  <a:lnTo>
                    <a:pt x="99" y="48"/>
                  </a:lnTo>
                  <a:lnTo>
                    <a:pt x="96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3" y="47"/>
                  </a:lnTo>
                  <a:lnTo>
                    <a:pt x="91" y="45"/>
                  </a:lnTo>
                  <a:lnTo>
                    <a:pt x="90" y="45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86" y="42"/>
                  </a:lnTo>
                  <a:lnTo>
                    <a:pt x="85" y="40"/>
                  </a:lnTo>
                  <a:lnTo>
                    <a:pt x="83" y="40"/>
                  </a:lnTo>
                  <a:lnTo>
                    <a:pt x="82" y="39"/>
                  </a:lnTo>
                  <a:lnTo>
                    <a:pt x="79" y="37"/>
                  </a:lnTo>
                  <a:lnTo>
                    <a:pt x="77" y="37"/>
                  </a:lnTo>
                  <a:lnTo>
                    <a:pt x="77" y="36"/>
                  </a:lnTo>
                  <a:lnTo>
                    <a:pt x="74" y="33"/>
                  </a:lnTo>
                  <a:lnTo>
                    <a:pt x="72" y="33"/>
                  </a:lnTo>
                  <a:lnTo>
                    <a:pt x="71" y="31"/>
                  </a:lnTo>
                  <a:lnTo>
                    <a:pt x="68" y="28"/>
                  </a:lnTo>
                  <a:lnTo>
                    <a:pt x="66" y="26"/>
                  </a:lnTo>
                  <a:lnTo>
                    <a:pt x="64" y="26"/>
                  </a:lnTo>
                  <a:lnTo>
                    <a:pt x="64" y="25"/>
                  </a:lnTo>
                  <a:lnTo>
                    <a:pt x="63" y="23"/>
                  </a:lnTo>
                  <a:lnTo>
                    <a:pt x="61" y="20"/>
                  </a:lnTo>
                  <a:lnTo>
                    <a:pt x="61" y="20"/>
                  </a:lnTo>
                  <a:lnTo>
                    <a:pt x="61" y="18"/>
                  </a:lnTo>
                  <a:lnTo>
                    <a:pt x="60" y="18"/>
                  </a:lnTo>
                  <a:lnTo>
                    <a:pt x="60" y="17"/>
                  </a:lnTo>
                  <a:lnTo>
                    <a:pt x="60" y="17"/>
                  </a:lnTo>
                  <a:lnTo>
                    <a:pt x="60" y="15"/>
                  </a:lnTo>
                  <a:lnTo>
                    <a:pt x="60" y="15"/>
                  </a:lnTo>
                  <a:close/>
                  <a:moveTo>
                    <a:pt x="0" y="0"/>
                  </a:move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8" name="Freeform 194">
              <a:extLst>
                <a:ext uri="{FF2B5EF4-FFF2-40B4-BE49-F238E27FC236}">
                  <a16:creationId xmlns:a16="http://schemas.microsoft.com/office/drawing/2014/main" id="{76799AD1-9EAB-4E2F-99BA-C94B68D4AF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6803" y="4710255"/>
              <a:ext cx="298231" cy="477560"/>
            </a:xfrm>
            <a:custGeom>
              <a:avLst/>
              <a:gdLst>
                <a:gd name="T0" fmla="*/ 148 w 153"/>
                <a:gd name="T1" fmla="*/ 8 h 245"/>
                <a:gd name="T2" fmla="*/ 148 w 153"/>
                <a:gd name="T3" fmla="*/ 19 h 245"/>
                <a:gd name="T4" fmla="*/ 150 w 153"/>
                <a:gd name="T5" fmla="*/ 32 h 245"/>
                <a:gd name="T6" fmla="*/ 150 w 153"/>
                <a:gd name="T7" fmla="*/ 38 h 245"/>
                <a:gd name="T8" fmla="*/ 150 w 153"/>
                <a:gd name="T9" fmla="*/ 54 h 245"/>
                <a:gd name="T10" fmla="*/ 151 w 153"/>
                <a:gd name="T11" fmla="*/ 57 h 245"/>
                <a:gd name="T12" fmla="*/ 153 w 153"/>
                <a:gd name="T13" fmla="*/ 64 h 245"/>
                <a:gd name="T14" fmla="*/ 150 w 153"/>
                <a:gd name="T15" fmla="*/ 73 h 245"/>
                <a:gd name="T16" fmla="*/ 139 w 153"/>
                <a:gd name="T17" fmla="*/ 86 h 245"/>
                <a:gd name="T18" fmla="*/ 124 w 153"/>
                <a:gd name="T19" fmla="*/ 97 h 245"/>
                <a:gd name="T20" fmla="*/ 113 w 153"/>
                <a:gd name="T21" fmla="*/ 100 h 245"/>
                <a:gd name="T22" fmla="*/ 96 w 153"/>
                <a:gd name="T23" fmla="*/ 112 h 245"/>
                <a:gd name="T24" fmla="*/ 87 w 153"/>
                <a:gd name="T25" fmla="*/ 123 h 245"/>
                <a:gd name="T26" fmla="*/ 68 w 153"/>
                <a:gd name="T27" fmla="*/ 138 h 245"/>
                <a:gd name="T28" fmla="*/ 65 w 153"/>
                <a:gd name="T29" fmla="*/ 147 h 245"/>
                <a:gd name="T30" fmla="*/ 72 w 153"/>
                <a:gd name="T31" fmla="*/ 166 h 245"/>
                <a:gd name="T32" fmla="*/ 76 w 153"/>
                <a:gd name="T33" fmla="*/ 172 h 245"/>
                <a:gd name="T34" fmla="*/ 77 w 153"/>
                <a:gd name="T35" fmla="*/ 185 h 245"/>
                <a:gd name="T36" fmla="*/ 77 w 153"/>
                <a:gd name="T37" fmla="*/ 197 h 245"/>
                <a:gd name="T38" fmla="*/ 47 w 153"/>
                <a:gd name="T39" fmla="*/ 218 h 245"/>
                <a:gd name="T40" fmla="*/ 36 w 153"/>
                <a:gd name="T41" fmla="*/ 234 h 245"/>
                <a:gd name="T42" fmla="*/ 38 w 153"/>
                <a:gd name="T43" fmla="*/ 243 h 245"/>
                <a:gd name="T44" fmla="*/ 27 w 153"/>
                <a:gd name="T45" fmla="*/ 238 h 245"/>
                <a:gd name="T46" fmla="*/ 25 w 153"/>
                <a:gd name="T47" fmla="*/ 231 h 245"/>
                <a:gd name="T48" fmla="*/ 25 w 153"/>
                <a:gd name="T49" fmla="*/ 210 h 245"/>
                <a:gd name="T50" fmla="*/ 20 w 153"/>
                <a:gd name="T51" fmla="*/ 196 h 245"/>
                <a:gd name="T52" fmla="*/ 16 w 153"/>
                <a:gd name="T53" fmla="*/ 180 h 245"/>
                <a:gd name="T54" fmla="*/ 25 w 153"/>
                <a:gd name="T55" fmla="*/ 166 h 245"/>
                <a:gd name="T56" fmla="*/ 33 w 153"/>
                <a:gd name="T57" fmla="*/ 150 h 245"/>
                <a:gd name="T58" fmla="*/ 39 w 153"/>
                <a:gd name="T59" fmla="*/ 138 h 245"/>
                <a:gd name="T60" fmla="*/ 38 w 153"/>
                <a:gd name="T61" fmla="*/ 127 h 245"/>
                <a:gd name="T62" fmla="*/ 38 w 153"/>
                <a:gd name="T63" fmla="*/ 120 h 245"/>
                <a:gd name="T64" fmla="*/ 39 w 153"/>
                <a:gd name="T65" fmla="*/ 108 h 245"/>
                <a:gd name="T66" fmla="*/ 38 w 153"/>
                <a:gd name="T67" fmla="*/ 92 h 245"/>
                <a:gd name="T68" fmla="*/ 17 w 153"/>
                <a:gd name="T69" fmla="*/ 82 h 245"/>
                <a:gd name="T70" fmla="*/ 1 w 153"/>
                <a:gd name="T71" fmla="*/ 73 h 245"/>
                <a:gd name="T72" fmla="*/ 5 w 153"/>
                <a:gd name="T73" fmla="*/ 64 h 245"/>
                <a:gd name="T74" fmla="*/ 25 w 153"/>
                <a:gd name="T75" fmla="*/ 57 h 245"/>
                <a:gd name="T76" fmla="*/ 44 w 153"/>
                <a:gd name="T77" fmla="*/ 52 h 245"/>
                <a:gd name="T78" fmla="*/ 55 w 153"/>
                <a:gd name="T79" fmla="*/ 59 h 245"/>
                <a:gd name="T80" fmla="*/ 63 w 153"/>
                <a:gd name="T81" fmla="*/ 67 h 245"/>
                <a:gd name="T82" fmla="*/ 58 w 153"/>
                <a:gd name="T83" fmla="*/ 79 h 245"/>
                <a:gd name="T84" fmla="*/ 61 w 153"/>
                <a:gd name="T85" fmla="*/ 86 h 245"/>
                <a:gd name="T86" fmla="*/ 69 w 153"/>
                <a:gd name="T87" fmla="*/ 97 h 245"/>
                <a:gd name="T88" fmla="*/ 72 w 153"/>
                <a:gd name="T89" fmla="*/ 90 h 245"/>
                <a:gd name="T90" fmla="*/ 77 w 153"/>
                <a:gd name="T91" fmla="*/ 82 h 245"/>
                <a:gd name="T92" fmla="*/ 82 w 153"/>
                <a:gd name="T93" fmla="*/ 65 h 245"/>
                <a:gd name="T94" fmla="*/ 68 w 153"/>
                <a:gd name="T95" fmla="*/ 45 h 245"/>
                <a:gd name="T96" fmla="*/ 66 w 153"/>
                <a:gd name="T97" fmla="*/ 37 h 245"/>
                <a:gd name="T98" fmla="*/ 65 w 153"/>
                <a:gd name="T99" fmla="*/ 26 h 245"/>
                <a:gd name="T100" fmla="*/ 68 w 153"/>
                <a:gd name="T101" fmla="*/ 18 h 245"/>
                <a:gd name="T102" fmla="*/ 77 w 153"/>
                <a:gd name="T103" fmla="*/ 16 h 245"/>
                <a:gd name="T104" fmla="*/ 91 w 153"/>
                <a:gd name="T105" fmla="*/ 18 h 245"/>
                <a:gd name="T106" fmla="*/ 102 w 153"/>
                <a:gd name="T107" fmla="*/ 18 h 245"/>
                <a:gd name="T108" fmla="*/ 115 w 153"/>
                <a:gd name="T109" fmla="*/ 12 h 245"/>
                <a:gd name="T110" fmla="*/ 132 w 153"/>
                <a:gd name="T111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3" h="245">
                  <a:moveTo>
                    <a:pt x="148" y="0"/>
                  </a:moveTo>
                  <a:lnTo>
                    <a:pt x="148" y="2"/>
                  </a:lnTo>
                  <a:lnTo>
                    <a:pt x="150" y="4"/>
                  </a:lnTo>
                  <a:lnTo>
                    <a:pt x="150" y="4"/>
                  </a:lnTo>
                  <a:lnTo>
                    <a:pt x="148" y="4"/>
                  </a:lnTo>
                  <a:lnTo>
                    <a:pt x="150" y="5"/>
                  </a:lnTo>
                  <a:lnTo>
                    <a:pt x="148" y="7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10"/>
                  </a:lnTo>
                  <a:lnTo>
                    <a:pt x="146" y="12"/>
                  </a:lnTo>
                  <a:lnTo>
                    <a:pt x="146" y="13"/>
                  </a:lnTo>
                  <a:lnTo>
                    <a:pt x="148" y="15"/>
                  </a:lnTo>
                  <a:lnTo>
                    <a:pt x="146" y="18"/>
                  </a:lnTo>
                  <a:lnTo>
                    <a:pt x="148" y="19"/>
                  </a:lnTo>
                  <a:lnTo>
                    <a:pt x="148" y="21"/>
                  </a:lnTo>
                  <a:lnTo>
                    <a:pt x="148" y="23"/>
                  </a:lnTo>
                  <a:lnTo>
                    <a:pt x="148" y="24"/>
                  </a:lnTo>
                  <a:lnTo>
                    <a:pt x="148" y="27"/>
                  </a:lnTo>
                  <a:lnTo>
                    <a:pt x="148" y="27"/>
                  </a:lnTo>
                  <a:lnTo>
                    <a:pt x="148" y="29"/>
                  </a:lnTo>
                  <a:lnTo>
                    <a:pt x="150" y="30"/>
                  </a:lnTo>
                  <a:lnTo>
                    <a:pt x="150" y="32"/>
                  </a:lnTo>
                  <a:lnTo>
                    <a:pt x="150" y="34"/>
                  </a:lnTo>
                  <a:lnTo>
                    <a:pt x="150" y="34"/>
                  </a:lnTo>
                  <a:lnTo>
                    <a:pt x="148" y="35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50" y="37"/>
                  </a:lnTo>
                  <a:lnTo>
                    <a:pt x="150" y="38"/>
                  </a:lnTo>
                  <a:lnTo>
                    <a:pt x="150" y="38"/>
                  </a:lnTo>
                  <a:lnTo>
                    <a:pt x="150" y="40"/>
                  </a:lnTo>
                  <a:lnTo>
                    <a:pt x="150" y="41"/>
                  </a:lnTo>
                  <a:lnTo>
                    <a:pt x="150" y="43"/>
                  </a:lnTo>
                  <a:lnTo>
                    <a:pt x="148" y="43"/>
                  </a:lnTo>
                  <a:lnTo>
                    <a:pt x="150" y="45"/>
                  </a:lnTo>
                  <a:lnTo>
                    <a:pt x="150" y="46"/>
                  </a:lnTo>
                  <a:lnTo>
                    <a:pt x="150" y="49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1" y="54"/>
                  </a:lnTo>
                  <a:lnTo>
                    <a:pt x="151" y="56"/>
                  </a:lnTo>
                  <a:lnTo>
                    <a:pt x="150" y="57"/>
                  </a:lnTo>
                  <a:lnTo>
                    <a:pt x="150" y="59"/>
                  </a:lnTo>
                  <a:lnTo>
                    <a:pt x="150" y="59"/>
                  </a:lnTo>
                  <a:lnTo>
                    <a:pt x="151" y="57"/>
                  </a:lnTo>
                  <a:lnTo>
                    <a:pt x="153" y="57"/>
                  </a:lnTo>
                  <a:lnTo>
                    <a:pt x="153" y="59"/>
                  </a:lnTo>
                  <a:lnTo>
                    <a:pt x="153" y="59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3" y="62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5"/>
                  </a:lnTo>
                  <a:lnTo>
                    <a:pt x="151" y="67"/>
                  </a:lnTo>
                  <a:lnTo>
                    <a:pt x="151" y="67"/>
                  </a:lnTo>
                  <a:lnTo>
                    <a:pt x="150" y="67"/>
                  </a:lnTo>
                  <a:lnTo>
                    <a:pt x="150" y="68"/>
                  </a:lnTo>
                  <a:lnTo>
                    <a:pt x="150" y="68"/>
                  </a:lnTo>
                  <a:lnTo>
                    <a:pt x="150" y="70"/>
                  </a:lnTo>
                  <a:lnTo>
                    <a:pt x="150" y="73"/>
                  </a:lnTo>
                  <a:lnTo>
                    <a:pt x="145" y="78"/>
                  </a:lnTo>
                  <a:lnTo>
                    <a:pt x="143" y="79"/>
                  </a:lnTo>
                  <a:lnTo>
                    <a:pt x="142" y="81"/>
                  </a:lnTo>
                  <a:lnTo>
                    <a:pt x="143" y="81"/>
                  </a:lnTo>
                  <a:lnTo>
                    <a:pt x="142" y="82"/>
                  </a:lnTo>
                  <a:lnTo>
                    <a:pt x="140" y="84"/>
                  </a:lnTo>
                  <a:lnTo>
                    <a:pt x="139" y="84"/>
                  </a:lnTo>
                  <a:lnTo>
                    <a:pt x="139" y="86"/>
                  </a:lnTo>
                  <a:lnTo>
                    <a:pt x="139" y="87"/>
                  </a:lnTo>
                  <a:lnTo>
                    <a:pt x="137" y="87"/>
                  </a:lnTo>
                  <a:lnTo>
                    <a:pt x="135" y="89"/>
                  </a:lnTo>
                  <a:lnTo>
                    <a:pt x="131" y="92"/>
                  </a:lnTo>
                  <a:lnTo>
                    <a:pt x="129" y="93"/>
                  </a:lnTo>
                  <a:lnTo>
                    <a:pt x="128" y="95"/>
                  </a:lnTo>
                  <a:lnTo>
                    <a:pt x="126" y="95"/>
                  </a:lnTo>
                  <a:lnTo>
                    <a:pt x="124" y="97"/>
                  </a:lnTo>
                  <a:lnTo>
                    <a:pt x="123" y="97"/>
                  </a:lnTo>
                  <a:lnTo>
                    <a:pt x="123" y="97"/>
                  </a:lnTo>
                  <a:lnTo>
                    <a:pt x="121" y="97"/>
                  </a:lnTo>
                  <a:lnTo>
                    <a:pt x="121" y="97"/>
                  </a:lnTo>
                  <a:lnTo>
                    <a:pt x="118" y="98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0" y="101"/>
                  </a:lnTo>
                  <a:lnTo>
                    <a:pt x="105" y="104"/>
                  </a:lnTo>
                  <a:lnTo>
                    <a:pt x="101" y="106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6" y="111"/>
                  </a:lnTo>
                  <a:lnTo>
                    <a:pt x="96" y="112"/>
                  </a:lnTo>
                  <a:lnTo>
                    <a:pt x="96" y="112"/>
                  </a:lnTo>
                  <a:lnTo>
                    <a:pt x="94" y="116"/>
                  </a:lnTo>
                  <a:lnTo>
                    <a:pt x="91" y="119"/>
                  </a:lnTo>
                  <a:lnTo>
                    <a:pt x="90" y="119"/>
                  </a:lnTo>
                  <a:lnTo>
                    <a:pt x="90" y="120"/>
                  </a:lnTo>
                  <a:lnTo>
                    <a:pt x="90" y="122"/>
                  </a:lnTo>
                  <a:lnTo>
                    <a:pt x="88" y="122"/>
                  </a:lnTo>
                  <a:lnTo>
                    <a:pt x="87" y="122"/>
                  </a:lnTo>
                  <a:lnTo>
                    <a:pt x="87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3" y="123"/>
                  </a:lnTo>
                  <a:lnTo>
                    <a:pt x="80" y="125"/>
                  </a:lnTo>
                  <a:lnTo>
                    <a:pt x="79" y="128"/>
                  </a:lnTo>
                  <a:lnTo>
                    <a:pt x="74" y="133"/>
                  </a:lnTo>
                  <a:lnTo>
                    <a:pt x="68" y="138"/>
                  </a:lnTo>
                  <a:lnTo>
                    <a:pt x="68" y="138"/>
                  </a:lnTo>
                  <a:lnTo>
                    <a:pt x="66" y="138"/>
                  </a:lnTo>
                  <a:lnTo>
                    <a:pt x="65" y="136"/>
                  </a:lnTo>
                  <a:lnTo>
                    <a:pt x="63" y="136"/>
                  </a:lnTo>
                  <a:lnTo>
                    <a:pt x="65" y="136"/>
                  </a:lnTo>
                  <a:lnTo>
                    <a:pt x="65" y="138"/>
                  </a:lnTo>
                  <a:lnTo>
                    <a:pt x="65" y="139"/>
                  </a:lnTo>
                  <a:lnTo>
                    <a:pt x="65" y="142"/>
                  </a:lnTo>
                  <a:lnTo>
                    <a:pt x="65" y="147"/>
                  </a:lnTo>
                  <a:lnTo>
                    <a:pt x="65" y="147"/>
                  </a:lnTo>
                  <a:lnTo>
                    <a:pt x="66" y="149"/>
                  </a:lnTo>
                  <a:lnTo>
                    <a:pt x="68" y="150"/>
                  </a:lnTo>
                  <a:lnTo>
                    <a:pt x="68" y="152"/>
                  </a:lnTo>
                  <a:lnTo>
                    <a:pt x="71" y="158"/>
                  </a:lnTo>
                  <a:lnTo>
                    <a:pt x="71" y="161"/>
                  </a:lnTo>
                  <a:lnTo>
                    <a:pt x="72" y="164"/>
                  </a:lnTo>
                  <a:lnTo>
                    <a:pt x="72" y="166"/>
                  </a:lnTo>
                  <a:lnTo>
                    <a:pt x="74" y="171"/>
                  </a:lnTo>
                  <a:lnTo>
                    <a:pt x="74" y="174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5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4"/>
                  </a:lnTo>
                  <a:lnTo>
                    <a:pt x="77" y="174"/>
                  </a:lnTo>
                  <a:lnTo>
                    <a:pt x="77" y="175"/>
                  </a:lnTo>
                  <a:lnTo>
                    <a:pt x="77" y="175"/>
                  </a:lnTo>
                  <a:lnTo>
                    <a:pt x="76" y="180"/>
                  </a:lnTo>
                  <a:lnTo>
                    <a:pt x="76" y="182"/>
                  </a:lnTo>
                  <a:lnTo>
                    <a:pt x="77" y="185"/>
                  </a:lnTo>
                  <a:lnTo>
                    <a:pt x="76" y="188"/>
                  </a:lnTo>
                  <a:lnTo>
                    <a:pt x="74" y="196"/>
                  </a:lnTo>
                  <a:lnTo>
                    <a:pt x="74" y="197"/>
                  </a:lnTo>
                  <a:lnTo>
                    <a:pt x="74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7" y="197"/>
                  </a:lnTo>
                  <a:lnTo>
                    <a:pt x="76" y="202"/>
                  </a:lnTo>
                  <a:lnTo>
                    <a:pt x="76" y="204"/>
                  </a:lnTo>
                  <a:lnTo>
                    <a:pt x="72" y="207"/>
                  </a:lnTo>
                  <a:lnTo>
                    <a:pt x="71" y="208"/>
                  </a:lnTo>
                  <a:lnTo>
                    <a:pt x="69" y="210"/>
                  </a:lnTo>
                  <a:lnTo>
                    <a:pt x="63" y="213"/>
                  </a:lnTo>
                  <a:lnTo>
                    <a:pt x="52" y="216"/>
                  </a:lnTo>
                  <a:lnTo>
                    <a:pt x="47" y="218"/>
                  </a:lnTo>
                  <a:lnTo>
                    <a:pt x="46" y="219"/>
                  </a:lnTo>
                  <a:lnTo>
                    <a:pt x="39" y="223"/>
                  </a:lnTo>
                  <a:lnTo>
                    <a:pt x="36" y="226"/>
                  </a:lnTo>
                  <a:lnTo>
                    <a:pt x="36" y="229"/>
                  </a:lnTo>
                  <a:lnTo>
                    <a:pt x="35" y="229"/>
                  </a:lnTo>
                  <a:lnTo>
                    <a:pt x="35" y="231"/>
                  </a:lnTo>
                  <a:lnTo>
                    <a:pt x="35" y="232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8" y="235"/>
                  </a:lnTo>
                  <a:lnTo>
                    <a:pt x="38" y="235"/>
                  </a:lnTo>
                  <a:lnTo>
                    <a:pt x="38" y="234"/>
                  </a:lnTo>
                  <a:lnTo>
                    <a:pt x="39" y="232"/>
                  </a:lnTo>
                  <a:lnTo>
                    <a:pt x="39" y="232"/>
                  </a:lnTo>
                  <a:lnTo>
                    <a:pt x="39" y="235"/>
                  </a:lnTo>
                  <a:lnTo>
                    <a:pt x="38" y="243"/>
                  </a:lnTo>
                  <a:lnTo>
                    <a:pt x="38" y="245"/>
                  </a:lnTo>
                  <a:lnTo>
                    <a:pt x="36" y="245"/>
                  </a:lnTo>
                  <a:lnTo>
                    <a:pt x="35" y="245"/>
                  </a:lnTo>
                  <a:lnTo>
                    <a:pt x="33" y="245"/>
                  </a:lnTo>
                  <a:lnTo>
                    <a:pt x="30" y="245"/>
                  </a:lnTo>
                  <a:lnTo>
                    <a:pt x="28" y="245"/>
                  </a:lnTo>
                  <a:lnTo>
                    <a:pt x="27" y="245"/>
                  </a:lnTo>
                  <a:lnTo>
                    <a:pt x="27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7" y="234"/>
                  </a:lnTo>
                  <a:lnTo>
                    <a:pt x="27" y="232"/>
                  </a:lnTo>
                  <a:lnTo>
                    <a:pt x="27" y="232"/>
                  </a:lnTo>
                  <a:lnTo>
                    <a:pt x="25" y="231"/>
                  </a:lnTo>
                  <a:lnTo>
                    <a:pt x="25" y="231"/>
                  </a:lnTo>
                  <a:lnTo>
                    <a:pt x="25" y="229"/>
                  </a:lnTo>
                  <a:lnTo>
                    <a:pt x="24" y="227"/>
                  </a:lnTo>
                  <a:lnTo>
                    <a:pt x="25" y="226"/>
                  </a:lnTo>
                  <a:lnTo>
                    <a:pt x="25" y="221"/>
                  </a:lnTo>
                  <a:lnTo>
                    <a:pt x="25" y="219"/>
                  </a:lnTo>
                  <a:lnTo>
                    <a:pt x="25" y="216"/>
                  </a:lnTo>
                  <a:lnTo>
                    <a:pt x="25" y="213"/>
                  </a:lnTo>
                  <a:lnTo>
                    <a:pt x="25" y="210"/>
                  </a:lnTo>
                  <a:lnTo>
                    <a:pt x="25" y="207"/>
                  </a:lnTo>
                  <a:lnTo>
                    <a:pt x="25" y="207"/>
                  </a:lnTo>
                  <a:lnTo>
                    <a:pt x="25" y="205"/>
                  </a:lnTo>
                  <a:lnTo>
                    <a:pt x="24" y="204"/>
                  </a:lnTo>
                  <a:lnTo>
                    <a:pt x="24" y="201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20" y="196"/>
                  </a:lnTo>
                  <a:lnTo>
                    <a:pt x="20" y="194"/>
                  </a:lnTo>
                  <a:lnTo>
                    <a:pt x="19" y="193"/>
                  </a:lnTo>
                  <a:lnTo>
                    <a:pt x="19" y="191"/>
                  </a:lnTo>
                  <a:lnTo>
                    <a:pt x="19" y="190"/>
                  </a:lnTo>
                  <a:lnTo>
                    <a:pt x="17" y="185"/>
                  </a:lnTo>
                  <a:lnTo>
                    <a:pt x="17" y="183"/>
                  </a:lnTo>
                  <a:lnTo>
                    <a:pt x="16" y="180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7" y="175"/>
                  </a:lnTo>
                  <a:lnTo>
                    <a:pt x="19" y="172"/>
                  </a:lnTo>
                  <a:lnTo>
                    <a:pt x="22" y="171"/>
                  </a:lnTo>
                  <a:lnTo>
                    <a:pt x="24" y="167"/>
                  </a:lnTo>
                  <a:lnTo>
                    <a:pt x="25" y="166"/>
                  </a:lnTo>
                  <a:lnTo>
                    <a:pt x="28" y="163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0" y="156"/>
                  </a:lnTo>
                  <a:lnTo>
                    <a:pt x="33" y="155"/>
                  </a:lnTo>
                  <a:lnTo>
                    <a:pt x="33" y="153"/>
                  </a:lnTo>
                  <a:lnTo>
                    <a:pt x="33" y="150"/>
                  </a:lnTo>
                  <a:lnTo>
                    <a:pt x="33" y="150"/>
                  </a:lnTo>
                  <a:lnTo>
                    <a:pt x="33" y="149"/>
                  </a:lnTo>
                  <a:lnTo>
                    <a:pt x="35" y="149"/>
                  </a:lnTo>
                  <a:lnTo>
                    <a:pt x="36" y="145"/>
                  </a:lnTo>
                  <a:lnTo>
                    <a:pt x="38" y="144"/>
                  </a:lnTo>
                  <a:lnTo>
                    <a:pt x="39" y="141"/>
                  </a:lnTo>
                  <a:lnTo>
                    <a:pt x="39" y="139"/>
                  </a:lnTo>
                  <a:lnTo>
                    <a:pt x="39" y="138"/>
                  </a:lnTo>
                  <a:lnTo>
                    <a:pt x="39" y="138"/>
                  </a:lnTo>
                  <a:lnTo>
                    <a:pt x="38" y="136"/>
                  </a:lnTo>
                  <a:lnTo>
                    <a:pt x="38" y="133"/>
                  </a:lnTo>
                  <a:lnTo>
                    <a:pt x="36" y="131"/>
                  </a:lnTo>
                  <a:lnTo>
                    <a:pt x="38" y="128"/>
                  </a:lnTo>
                  <a:lnTo>
                    <a:pt x="38" y="128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3"/>
                  </a:lnTo>
                  <a:lnTo>
                    <a:pt x="36" y="123"/>
                  </a:lnTo>
                  <a:lnTo>
                    <a:pt x="38" y="122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17"/>
                  </a:lnTo>
                  <a:lnTo>
                    <a:pt x="39" y="116"/>
                  </a:lnTo>
                  <a:lnTo>
                    <a:pt x="39" y="116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2"/>
                  </a:lnTo>
                  <a:lnTo>
                    <a:pt x="39" y="108"/>
                  </a:lnTo>
                  <a:lnTo>
                    <a:pt x="39" y="101"/>
                  </a:lnTo>
                  <a:lnTo>
                    <a:pt x="39" y="100"/>
                  </a:lnTo>
                  <a:lnTo>
                    <a:pt x="38" y="97"/>
                  </a:lnTo>
                  <a:lnTo>
                    <a:pt x="38" y="93"/>
                  </a:lnTo>
                  <a:lnTo>
                    <a:pt x="39" y="92"/>
                  </a:lnTo>
                  <a:lnTo>
                    <a:pt x="39" y="92"/>
                  </a:lnTo>
                  <a:lnTo>
                    <a:pt x="38" y="92"/>
                  </a:lnTo>
                  <a:lnTo>
                    <a:pt x="38" y="92"/>
                  </a:lnTo>
                  <a:lnTo>
                    <a:pt x="36" y="90"/>
                  </a:lnTo>
                  <a:lnTo>
                    <a:pt x="35" y="90"/>
                  </a:lnTo>
                  <a:lnTo>
                    <a:pt x="31" y="89"/>
                  </a:lnTo>
                  <a:lnTo>
                    <a:pt x="28" y="87"/>
                  </a:lnTo>
                  <a:lnTo>
                    <a:pt x="25" y="87"/>
                  </a:lnTo>
                  <a:lnTo>
                    <a:pt x="20" y="84"/>
                  </a:lnTo>
                  <a:lnTo>
                    <a:pt x="17" y="84"/>
                  </a:lnTo>
                  <a:lnTo>
                    <a:pt x="17" y="82"/>
                  </a:lnTo>
                  <a:lnTo>
                    <a:pt x="14" y="81"/>
                  </a:lnTo>
                  <a:lnTo>
                    <a:pt x="9" y="81"/>
                  </a:lnTo>
                  <a:lnTo>
                    <a:pt x="6" y="81"/>
                  </a:lnTo>
                  <a:lnTo>
                    <a:pt x="3" y="81"/>
                  </a:lnTo>
                  <a:lnTo>
                    <a:pt x="3" y="81"/>
                  </a:lnTo>
                  <a:lnTo>
                    <a:pt x="1" y="78"/>
                  </a:lnTo>
                  <a:lnTo>
                    <a:pt x="1" y="76"/>
                  </a:lnTo>
                  <a:lnTo>
                    <a:pt x="1" y="73"/>
                  </a:lnTo>
                  <a:lnTo>
                    <a:pt x="1" y="71"/>
                  </a:lnTo>
                  <a:lnTo>
                    <a:pt x="1" y="70"/>
                  </a:lnTo>
                  <a:lnTo>
                    <a:pt x="0" y="68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5"/>
                  </a:lnTo>
                  <a:lnTo>
                    <a:pt x="5" y="64"/>
                  </a:lnTo>
                  <a:lnTo>
                    <a:pt x="6" y="64"/>
                  </a:lnTo>
                  <a:lnTo>
                    <a:pt x="9" y="62"/>
                  </a:lnTo>
                  <a:lnTo>
                    <a:pt x="12" y="62"/>
                  </a:lnTo>
                  <a:lnTo>
                    <a:pt x="16" y="60"/>
                  </a:lnTo>
                  <a:lnTo>
                    <a:pt x="19" y="60"/>
                  </a:lnTo>
                  <a:lnTo>
                    <a:pt x="20" y="59"/>
                  </a:lnTo>
                  <a:lnTo>
                    <a:pt x="22" y="59"/>
                  </a:lnTo>
                  <a:lnTo>
                    <a:pt x="25" y="57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30" y="56"/>
                  </a:lnTo>
                  <a:lnTo>
                    <a:pt x="33" y="56"/>
                  </a:lnTo>
                  <a:lnTo>
                    <a:pt x="38" y="54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4" y="52"/>
                  </a:lnTo>
                  <a:lnTo>
                    <a:pt x="46" y="56"/>
                  </a:lnTo>
                  <a:lnTo>
                    <a:pt x="47" y="57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50" y="59"/>
                  </a:lnTo>
                  <a:lnTo>
                    <a:pt x="50" y="59"/>
                  </a:lnTo>
                  <a:lnTo>
                    <a:pt x="53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7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1" y="60"/>
                  </a:lnTo>
                  <a:lnTo>
                    <a:pt x="61" y="62"/>
                  </a:lnTo>
                  <a:lnTo>
                    <a:pt x="63" y="65"/>
                  </a:lnTo>
                  <a:lnTo>
                    <a:pt x="63" y="67"/>
                  </a:lnTo>
                  <a:lnTo>
                    <a:pt x="63" y="68"/>
                  </a:lnTo>
                  <a:lnTo>
                    <a:pt x="61" y="70"/>
                  </a:lnTo>
                  <a:lnTo>
                    <a:pt x="60" y="73"/>
                  </a:lnTo>
                  <a:lnTo>
                    <a:pt x="60" y="75"/>
                  </a:lnTo>
                  <a:lnTo>
                    <a:pt x="60" y="76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8" y="92"/>
                  </a:lnTo>
                  <a:lnTo>
                    <a:pt x="69" y="93"/>
                  </a:lnTo>
                  <a:lnTo>
                    <a:pt x="69" y="93"/>
                  </a:lnTo>
                  <a:lnTo>
                    <a:pt x="71" y="93"/>
                  </a:lnTo>
                  <a:lnTo>
                    <a:pt x="71" y="95"/>
                  </a:lnTo>
                  <a:lnTo>
                    <a:pt x="69" y="97"/>
                  </a:lnTo>
                  <a:lnTo>
                    <a:pt x="69" y="97"/>
                  </a:lnTo>
                  <a:lnTo>
                    <a:pt x="71" y="97"/>
                  </a:lnTo>
                  <a:lnTo>
                    <a:pt x="71" y="98"/>
                  </a:lnTo>
                  <a:lnTo>
                    <a:pt x="72" y="98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3"/>
                  </a:lnTo>
                  <a:lnTo>
                    <a:pt x="72" y="90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2" y="87"/>
                  </a:lnTo>
                  <a:lnTo>
                    <a:pt x="72" y="84"/>
                  </a:lnTo>
                  <a:lnTo>
                    <a:pt x="74" y="84"/>
                  </a:lnTo>
                  <a:lnTo>
                    <a:pt x="74" y="84"/>
                  </a:lnTo>
                  <a:lnTo>
                    <a:pt x="77" y="82"/>
                  </a:lnTo>
                  <a:lnTo>
                    <a:pt x="79" y="82"/>
                  </a:lnTo>
                  <a:lnTo>
                    <a:pt x="80" y="82"/>
                  </a:lnTo>
                  <a:lnTo>
                    <a:pt x="80" y="81"/>
                  </a:lnTo>
                  <a:lnTo>
                    <a:pt x="80" y="76"/>
                  </a:lnTo>
                  <a:lnTo>
                    <a:pt x="80" y="73"/>
                  </a:lnTo>
                  <a:lnTo>
                    <a:pt x="80" y="70"/>
                  </a:lnTo>
                  <a:lnTo>
                    <a:pt x="80" y="67"/>
                  </a:lnTo>
                  <a:lnTo>
                    <a:pt x="82" y="65"/>
                  </a:lnTo>
                  <a:lnTo>
                    <a:pt x="82" y="64"/>
                  </a:lnTo>
                  <a:lnTo>
                    <a:pt x="80" y="62"/>
                  </a:lnTo>
                  <a:lnTo>
                    <a:pt x="79" y="59"/>
                  </a:lnTo>
                  <a:lnTo>
                    <a:pt x="76" y="54"/>
                  </a:lnTo>
                  <a:lnTo>
                    <a:pt x="74" y="52"/>
                  </a:lnTo>
                  <a:lnTo>
                    <a:pt x="72" y="49"/>
                  </a:lnTo>
                  <a:lnTo>
                    <a:pt x="69" y="46"/>
                  </a:lnTo>
                  <a:lnTo>
                    <a:pt x="68" y="45"/>
                  </a:lnTo>
                  <a:lnTo>
                    <a:pt x="66" y="45"/>
                  </a:lnTo>
                  <a:lnTo>
                    <a:pt x="66" y="43"/>
                  </a:lnTo>
                  <a:lnTo>
                    <a:pt x="66" y="43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6" y="34"/>
                  </a:lnTo>
                  <a:lnTo>
                    <a:pt x="66" y="32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27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4"/>
                  </a:lnTo>
                  <a:lnTo>
                    <a:pt x="66" y="24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3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8" y="16"/>
                  </a:lnTo>
                  <a:lnTo>
                    <a:pt x="68" y="16"/>
                  </a:lnTo>
                  <a:lnTo>
                    <a:pt x="71" y="16"/>
                  </a:lnTo>
                  <a:lnTo>
                    <a:pt x="74" y="16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9" y="16"/>
                  </a:lnTo>
                  <a:lnTo>
                    <a:pt x="80" y="15"/>
                  </a:lnTo>
                  <a:lnTo>
                    <a:pt x="82" y="15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91" y="18"/>
                  </a:lnTo>
                  <a:lnTo>
                    <a:pt x="93" y="18"/>
                  </a:lnTo>
                  <a:lnTo>
                    <a:pt x="94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9" y="16"/>
                  </a:lnTo>
                  <a:lnTo>
                    <a:pt x="99" y="18"/>
                  </a:lnTo>
                  <a:lnTo>
                    <a:pt x="101" y="18"/>
                  </a:lnTo>
                  <a:lnTo>
                    <a:pt x="102" y="18"/>
                  </a:lnTo>
                  <a:lnTo>
                    <a:pt x="105" y="18"/>
                  </a:lnTo>
                  <a:lnTo>
                    <a:pt x="109" y="16"/>
                  </a:lnTo>
                  <a:lnTo>
                    <a:pt x="110" y="15"/>
                  </a:lnTo>
                  <a:lnTo>
                    <a:pt x="110" y="13"/>
                  </a:lnTo>
                  <a:lnTo>
                    <a:pt x="110" y="13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5" y="12"/>
                  </a:lnTo>
                  <a:lnTo>
                    <a:pt x="117" y="13"/>
                  </a:lnTo>
                  <a:lnTo>
                    <a:pt x="120" y="13"/>
                  </a:lnTo>
                  <a:lnTo>
                    <a:pt x="121" y="13"/>
                  </a:lnTo>
                  <a:lnTo>
                    <a:pt x="123" y="12"/>
                  </a:lnTo>
                  <a:lnTo>
                    <a:pt x="126" y="10"/>
                  </a:lnTo>
                  <a:lnTo>
                    <a:pt x="129" y="10"/>
                  </a:lnTo>
                  <a:lnTo>
                    <a:pt x="131" y="10"/>
                  </a:lnTo>
                  <a:lnTo>
                    <a:pt x="132" y="8"/>
                  </a:lnTo>
                  <a:lnTo>
                    <a:pt x="135" y="7"/>
                  </a:lnTo>
                  <a:lnTo>
                    <a:pt x="137" y="7"/>
                  </a:lnTo>
                  <a:lnTo>
                    <a:pt x="139" y="7"/>
                  </a:lnTo>
                  <a:lnTo>
                    <a:pt x="140" y="5"/>
                  </a:lnTo>
                  <a:lnTo>
                    <a:pt x="143" y="4"/>
                  </a:lnTo>
                  <a:lnTo>
                    <a:pt x="146" y="2"/>
                  </a:lnTo>
                  <a:lnTo>
                    <a:pt x="1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9" name="Freeform 195">
              <a:extLst>
                <a:ext uri="{FF2B5EF4-FFF2-40B4-BE49-F238E27FC236}">
                  <a16:creationId xmlns:a16="http://schemas.microsoft.com/office/drawing/2014/main" id="{76DB353F-96EC-4F0F-9160-060A199E7D5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361357" y="3597250"/>
              <a:ext cx="253399" cy="541884"/>
            </a:xfrm>
            <a:custGeom>
              <a:avLst/>
              <a:gdLst>
                <a:gd name="T0" fmla="*/ 89 w 130"/>
                <a:gd name="T1" fmla="*/ 266 h 278"/>
                <a:gd name="T2" fmla="*/ 89 w 130"/>
                <a:gd name="T3" fmla="*/ 252 h 278"/>
                <a:gd name="T4" fmla="*/ 90 w 130"/>
                <a:gd name="T5" fmla="*/ 253 h 278"/>
                <a:gd name="T6" fmla="*/ 92 w 130"/>
                <a:gd name="T7" fmla="*/ 247 h 278"/>
                <a:gd name="T8" fmla="*/ 86 w 130"/>
                <a:gd name="T9" fmla="*/ 245 h 278"/>
                <a:gd name="T10" fmla="*/ 86 w 130"/>
                <a:gd name="T11" fmla="*/ 242 h 278"/>
                <a:gd name="T12" fmla="*/ 89 w 130"/>
                <a:gd name="T13" fmla="*/ 230 h 278"/>
                <a:gd name="T14" fmla="*/ 38 w 130"/>
                <a:gd name="T15" fmla="*/ 190 h 278"/>
                <a:gd name="T16" fmla="*/ 78 w 130"/>
                <a:gd name="T17" fmla="*/ 182 h 278"/>
                <a:gd name="T18" fmla="*/ 19 w 130"/>
                <a:gd name="T19" fmla="*/ 146 h 278"/>
                <a:gd name="T20" fmla="*/ 23 w 130"/>
                <a:gd name="T21" fmla="*/ 137 h 278"/>
                <a:gd name="T22" fmla="*/ 12 w 130"/>
                <a:gd name="T23" fmla="*/ 129 h 278"/>
                <a:gd name="T24" fmla="*/ 86 w 130"/>
                <a:gd name="T25" fmla="*/ 7 h 278"/>
                <a:gd name="T26" fmla="*/ 95 w 130"/>
                <a:gd name="T27" fmla="*/ 23 h 278"/>
                <a:gd name="T28" fmla="*/ 94 w 130"/>
                <a:gd name="T29" fmla="*/ 41 h 278"/>
                <a:gd name="T30" fmla="*/ 81 w 130"/>
                <a:gd name="T31" fmla="*/ 52 h 278"/>
                <a:gd name="T32" fmla="*/ 79 w 130"/>
                <a:gd name="T33" fmla="*/ 67 h 278"/>
                <a:gd name="T34" fmla="*/ 97 w 130"/>
                <a:gd name="T35" fmla="*/ 67 h 278"/>
                <a:gd name="T36" fmla="*/ 97 w 130"/>
                <a:gd name="T37" fmla="*/ 82 h 278"/>
                <a:gd name="T38" fmla="*/ 101 w 130"/>
                <a:gd name="T39" fmla="*/ 96 h 278"/>
                <a:gd name="T40" fmla="*/ 112 w 130"/>
                <a:gd name="T41" fmla="*/ 104 h 278"/>
                <a:gd name="T42" fmla="*/ 128 w 130"/>
                <a:gd name="T43" fmla="*/ 104 h 278"/>
                <a:gd name="T44" fmla="*/ 122 w 130"/>
                <a:gd name="T45" fmla="*/ 115 h 278"/>
                <a:gd name="T46" fmla="*/ 114 w 130"/>
                <a:gd name="T47" fmla="*/ 124 h 278"/>
                <a:gd name="T48" fmla="*/ 105 w 130"/>
                <a:gd name="T49" fmla="*/ 129 h 278"/>
                <a:gd name="T50" fmla="*/ 92 w 130"/>
                <a:gd name="T51" fmla="*/ 134 h 278"/>
                <a:gd name="T52" fmla="*/ 81 w 130"/>
                <a:gd name="T53" fmla="*/ 146 h 278"/>
                <a:gd name="T54" fmla="*/ 79 w 130"/>
                <a:gd name="T55" fmla="*/ 156 h 278"/>
                <a:gd name="T56" fmla="*/ 92 w 130"/>
                <a:gd name="T57" fmla="*/ 176 h 278"/>
                <a:gd name="T58" fmla="*/ 92 w 130"/>
                <a:gd name="T59" fmla="*/ 190 h 278"/>
                <a:gd name="T60" fmla="*/ 89 w 130"/>
                <a:gd name="T61" fmla="*/ 208 h 278"/>
                <a:gd name="T62" fmla="*/ 101 w 130"/>
                <a:gd name="T63" fmla="*/ 233 h 278"/>
                <a:gd name="T64" fmla="*/ 108 w 130"/>
                <a:gd name="T65" fmla="*/ 252 h 278"/>
                <a:gd name="T66" fmla="*/ 95 w 130"/>
                <a:gd name="T67" fmla="*/ 272 h 278"/>
                <a:gd name="T68" fmla="*/ 95 w 130"/>
                <a:gd name="T69" fmla="*/ 256 h 278"/>
                <a:gd name="T70" fmla="*/ 95 w 130"/>
                <a:gd name="T71" fmla="*/ 247 h 278"/>
                <a:gd name="T72" fmla="*/ 92 w 130"/>
                <a:gd name="T73" fmla="*/ 228 h 278"/>
                <a:gd name="T74" fmla="*/ 84 w 130"/>
                <a:gd name="T75" fmla="*/ 208 h 278"/>
                <a:gd name="T76" fmla="*/ 81 w 130"/>
                <a:gd name="T77" fmla="*/ 181 h 278"/>
                <a:gd name="T78" fmla="*/ 68 w 130"/>
                <a:gd name="T79" fmla="*/ 170 h 278"/>
                <a:gd name="T80" fmla="*/ 59 w 130"/>
                <a:gd name="T81" fmla="*/ 178 h 278"/>
                <a:gd name="T82" fmla="*/ 49 w 130"/>
                <a:gd name="T83" fmla="*/ 192 h 278"/>
                <a:gd name="T84" fmla="*/ 40 w 130"/>
                <a:gd name="T85" fmla="*/ 187 h 278"/>
                <a:gd name="T86" fmla="*/ 37 w 130"/>
                <a:gd name="T87" fmla="*/ 182 h 278"/>
                <a:gd name="T88" fmla="*/ 34 w 130"/>
                <a:gd name="T89" fmla="*/ 171 h 278"/>
                <a:gd name="T90" fmla="*/ 27 w 130"/>
                <a:gd name="T91" fmla="*/ 140 h 278"/>
                <a:gd name="T92" fmla="*/ 24 w 130"/>
                <a:gd name="T93" fmla="*/ 141 h 278"/>
                <a:gd name="T94" fmla="*/ 21 w 130"/>
                <a:gd name="T95" fmla="*/ 130 h 278"/>
                <a:gd name="T96" fmla="*/ 13 w 130"/>
                <a:gd name="T97" fmla="*/ 124 h 278"/>
                <a:gd name="T98" fmla="*/ 8 w 130"/>
                <a:gd name="T99" fmla="*/ 122 h 278"/>
                <a:gd name="T100" fmla="*/ 2 w 130"/>
                <a:gd name="T101" fmla="*/ 108 h 278"/>
                <a:gd name="T102" fmla="*/ 7 w 130"/>
                <a:gd name="T103" fmla="*/ 97 h 278"/>
                <a:gd name="T104" fmla="*/ 13 w 130"/>
                <a:gd name="T105" fmla="*/ 91 h 278"/>
                <a:gd name="T106" fmla="*/ 18 w 130"/>
                <a:gd name="T107" fmla="*/ 74 h 278"/>
                <a:gd name="T108" fmla="*/ 29 w 130"/>
                <a:gd name="T109" fmla="*/ 70 h 278"/>
                <a:gd name="T110" fmla="*/ 35 w 130"/>
                <a:gd name="T111" fmla="*/ 50 h 278"/>
                <a:gd name="T112" fmla="*/ 43 w 130"/>
                <a:gd name="T113" fmla="*/ 37 h 278"/>
                <a:gd name="T114" fmla="*/ 59 w 130"/>
                <a:gd name="T115" fmla="*/ 18 h 278"/>
                <a:gd name="T116" fmla="*/ 70 w 130"/>
                <a:gd name="T117" fmla="*/ 12 h 278"/>
                <a:gd name="T118" fmla="*/ 78 w 130"/>
                <a:gd name="T119" fmla="*/ 1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0" h="278">
                  <a:moveTo>
                    <a:pt x="89" y="275"/>
                  </a:moveTo>
                  <a:lnTo>
                    <a:pt x="89" y="277"/>
                  </a:lnTo>
                  <a:lnTo>
                    <a:pt x="87" y="277"/>
                  </a:lnTo>
                  <a:lnTo>
                    <a:pt x="87" y="277"/>
                  </a:lnTo>
                  <a:lnTo>
                    <a:pt x="86" y="278"/>
                  </a:lnTo>
                  <a:lnTo>
                    <a:pt x="86" y="278"/>
                  </a:lnTo>
                  <a:lnTo>
                    <a:pt x="87" y="277"/>
                  </a:lnTo>
                  <a:lnTo>
                    <a:pt x="87" y="275"/>
                  </a:lnTo>
                  <a:lnTo>
                    <a:pt x="89" y="275"/>
                  </a:lnTo>
                  <a:close/>
                  <a:moveTo>
                    <a:pt x="87" y="263"/>
                  </a:moveTo>
                  <a:lnTo>
                    <a:pt x="87" y="263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7" y="264"/>
                  </a:lnTo>
                  <a:lnTo>
                    <a:pt x="87" y="263"/>
                  </a:lnTo>
                  <a:lnTo>
                    <a:pt x="86" y="264"/>
                  </a:lnTo>
                  <a:lnTo>
                    <a:pt x="87" y="263"/>
                  </a:lnTo>
                  <a:lnTo>
                    <a:pt x="87" y="263"/>
                  </a:lnTo>
                  <a:close/>
                  <a:moveTo>
                    <a:pt x="92" y="261"/>
                  </a:move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1"/>
                  </a:lnTo>
                  <a:close/>
                  <a:moveTo>
                    <a:pt x="89" y="250"/>
                  </a:moveTo>
                  <a:lnTo>
                    <a:pt x="89" y="252"/>
                  </a:lnTo>
                  <a:lnTo>
                    <a:pt x="89" y="253"/>
                  </a:lnTo>
                  <a:lnTo>
                    <a:pt x="89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3"/>
                  </a:lnTo>
                  <a:lnTo>
                    <a:pt x="87" y="253"/>
                  </a:lnTo>
                  <a:lnTo>
                    <a:pt x="89" y="250"/>
                  </a:lnTo>
                  <a:lnTo>
                    <a:pt x="89" y="250"/>
                  </a:lnTo>
                  <a:close/>
                  <a:moveTo>
                    <a:pt x="92" y="250"/>
                  </a:moveTo>
                  <a:lnTo>
                    <a:pt x="92" y="252"/>
                  </a:lnTo>
                  <a:lnTo>
                    <a:pt x="92" y="255"/>
                  </a:lnTo>
                  <a:lnTo>
                    <a:pt x="90" y="253"/>
                  </a:lnTo>
                  <a:lnTo>
                    <a:pt x="90" y="253"/>
                  </a:lnTo>
                  <a:lnTo>
                    <a:pt x="90" y="252"/>
                  </a:lnTo>
                  <a:lnTo>
                    <a:pt x="90" y="252"/>
                  </a:lnTo>
                  <a:lnTo>
                    <a:pt x="90" y="250"/>
                  </a:lnTo>
                  <a:lnTo>
                    <a:pt x="92" y="250"/>
                  </a:lnTo>
                  <a:close/>
                  <a:moveTo>
                    <a:pt x="84" y="250"/>
                  </a:moveTo>
                  <a:lnTo>
                    <a:pt x="86" y="252"/>
                  </a:lnTo>
                  <a:lnTo>
                    <a:pt x="86" y="252"/>
                  </a:lnTo>
                  <a:lnTo>
                    <a:pt x="86" y="252"/>
                  </a:lnTo>
                  <a:lnTo>
                    <a:pt x="86" y="253"/>
                  </a:lnTo>
                  <a:lnTo>
                    <a:pt x="84" y="252"/>
                  </a:lnTo>
                  <a:lnTo>
                    <a:pt x="84" y="250"/>
                  </a:lnTo>
                  <a:close/>
                  <a:moveTo>
                    <a:pt x="90" y="245"/>
                  </a:moveTo>
                  <a:lnTo>
                    <a:pt x="92" y="247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2" y="249"/>
                  </a:lnTo>
                  <a:lnTo>
                    <a:pt x="92" y="249"/>
                  </a:lnTo>
                  <a:lnTo>
                    <a:pt x="90" y="247"/>
                  </a:lnTo>
                  <a:lnTo>
                    <a:pt x="90" y="245"/>
                  </a:lnTo>
                  <a:close/>
                  <a:moveTo>
                    <a:pt x="86" y="244"/>
                  </a:move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close/>
                  <a:moveTo>
                    <a:pt x="86" y="242"/>
                  </a:moveTo>
                  <a:lnTo>
                    <a:pt x="86" y="242"/>
                  </a:lnTo>
                  <a:lnTo>
                    <a:pt x="86" y="242"/>
                  </a:lnTo>
                  <a:lnTo>
                    <a:pt x="84" y="244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6" y="242"/>
                  </a:lnTo>
                  <a:lnTo>
                    <a:pt x="86" y="242"/>
                  </a:lnTo>
                  <a:close/>
                  <a:moveTo>
                    <a:pt x="89" y="237"/>
                  </a:moveTo>
                  <a:lnTo>
                    <a:pt x="90" y="237"/>
                  </a:lnTo>
                  <a:lnTo>
                    <a:pt x="90" y="239"/>
                  </a:lnTo>
                  <a:lnTo>
                    <a:pt x="90" y="239"/>
                  </a:lnTo>
                  <a:lnTo>
                    <a:pt x="92" y="239"/>
                  </a:lnTo>
                  <a:lnTo>
                    <a:pt x="90" y="241"/>
                  </a:lnTo>
                  <a:lnTo>
                    <a:pt x="90" y="242"/>
                  </a:lnTo>
                  <a:lnTo>
                    <a:pt x="89" y="242"/>
                  </a:lnTo>
                  <a:lnTo>
                    <a:pt x="89" y="242"/>
                  </a:lnTo>
                  <a:lnTo>
                    <a:pt x="89" y="241"/>
                  </a:lnTo>
                  <a:lnTo>
                    <a:pt x="89" y="239"/>
                  </a:lnTo>
                  <a:lnTo>
                    <a:pt x="89" y="237"/>
                  </a:lnTo>
                  <a:close/>
                  <a:moveTo>
                    <a:pt x="89" y="230"/>
                  </a:moveTo>
                  <a:lnTo>
                    <a:pt x="89" y="230"/>
                  </a:lnTo>
                  <a:lnTo>
                    <a:pt x="89" y="231"/>
                  </a:lnTo>
                  <a:lnTo>
                    <a:pt x="89" y="231"/>
                  </a:lnTo>
                  <a:lnTo>
                    <a:pt x="89" y="234"/>
                  </a:lnTo>
                  <a:lnTo>
                    <a:pt x="89" y="233"/>
                  </a:lnTo>
                  <a:lnTo>
                    <a:pt x="89" y="231"/>
                  </a:lnTo>
                  <a:lnTo>
                    <a:pt x="89" y="230"/>
                  </a:lnTo>
                  <a:lnTo>
                    <a:pt x="89" y="230"/>
                  </a:lnTo>
                  <a:close/>
                  <a:moveTo>
                    <a:pt x="38" y="190"/>
                  </a:moveTo>
                  <a:lnTo>
                    <a:pt x="38" y="190"/>
                  </a:lnTo>
                  <a:lnTo>
                    <a:pt x="38" y="192"/>
                  </a:lnTo>
                  <a:lnTo>
                    <a:pt x="38" y="192"/>
                  </a:lnTo>
                  <a:lnTo>
                    <a:pt x="37" y="192"/>
                  </a:lnTo>
                  <a:lnTo>
                    <a:pt x="37" y="192"/>
                  </a:lnTo>
                  <a:lnTo>
                    <a:pt x="38" y="190"/>
                  </a:lnTo>
                  <a:close/>
                  <a:moveTo>
                    <a:pt x="35" y="185"/>
                  </a:moveTo>
                  <a:lnTo>
                    <a:pt x="35" y="187"/>
                  </a:lnTo>
                  <a:lnTo>
                    <a:pt x="35" y="189"/>
                  </a:lnTo>
                  <a:lnTo>
                    <a:pt x="34" y="190"/>
                  </a:lnTo>
                  <a:lnTo>
                    <a:pt x="32" y="192"/>
                  </a:lnTo>
                  <a:lnTo>
                    <a:pt x="32" y="189"/>
                  </a:lnTo>
                  <a:lnTo>
                    <a:pt x="34" y="187"/>
                  </a:lnTo>
                  <a:lnTo>
                    <a:pt x="35" y="187"/>
                  </a:lnTo>
                  <a:lnTo>
                    <a:pt x="35" y="185"/>
                  </a:lnTo>
                  <a:close/>
                  <a:moveTo>
                    <a:pt x="78" y="181"/>
                  </a:moveTo>
                  <a:lnTo>
                    <a:pt x="78" y="182"/>
                  </a:lnTo>
                  <a:lnTo>
                    <a:pt x="78" y="182"/>
                  </a:lnTo>
                  <a:lnTo>
                    <a:pt x="79" y="182"/>
                  </a:lnTo>
                  <a:lnTo>
                    <a:pt x="78" y="182"/>
                  </a:lnTo>
                  <a:lnTo>
                    <a:pt x="78" y="185"/>
                  </a:lnTo>
                  <a:lnTo>
                    <a:pt x="78" y="185"/>
                  </a:lnTo>
                  <a:lnTo>
                    <a:pt x="76" y="184"/>
                  </a:lnTo>
                  <a:lnTo>
                    <a:pt x="76" y="182"/>
                  </a:lnTo>
                  <a:lnTo>
                    <a:pt x="78" y="181"/>
                  </a:lnTo>
                  <a:lnTo>
                    <a:pt x="78" y="181"/>
                  </a:lnTo>
                  <a:close/>
                  <a:moveTo>
                    <a:pt x="21" y="146"/>
                  </a:moveTo>
                  <a:lnTo>
                    <a:pt x="23" y="146"/>
                  </a:lnTo>
                  <a:lnTo>
                    <a:pt x="23" y="148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1" y="148"/>
                  </a:lnTo>
                  <a:lnTo>
                    <a:pt x="19" y="146"/>
                  </a:lnTo>
                  <a:lnTo>
                    <a:pt x="21" y="146"/>
                  </a:lnTo>
                  <a:close/>
                  <a:moveTo>
                    <a:pt x="23" y="137"/>
                  </a:moveTo>
                  <a:lnTo>
                    <a:pt x="24" y="137"/>
                  </a:lnTo>
                  <a:lnTo>
                    <a:pt x="24" y="137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40"/>
                  </a:lnTo>
                  <a:lnTo>
                    <a:pt x="24" y="140"/>
                  </a:lnTo>
                  <a:lnTo>
                    <a:pt x="23" y="140"/>
                  </a:lnTo>
                  <a:lnTo>
                    <a:pt x="23" y="138"/>
                  </a:lnTo>
                  <a:lnTo>
                    <a:pt x="21" y="138"/>
                  </a:lnTo>
                  <a:lnTo>
                    <a:pt x="21" y="137"/>
                  </a:lnTo>
                  <a:lnTo>
                    <a:pt x="23" y="137"/>
                  </a:lnTo>
                  <a:lnTo>
                    <a:pt x="23" y="137"/>
                  </a:lnTo>
                  <a:close/>
                  <a:moveTo>
                    <a:pt x="18" y="130"/>
                  </a:moveTo>
                  <a:lnTo>
                    <a:pt x="19" y="130"/>
                  </a:lnTo>
                  <a:lnTo>
                    <a:pt x="19" y="134"/>
                  </a:lnTo>
                  <a:lnTo>
                    <a:pt x="18" y="132"/>
                  </a:lnTo>
                  <a:lnTo>
                    <a:pt x="18" y="132"/>
                  </a:lnTo>
                  <a:lnTo>
                    <a:pt x="18" y="130"/>
                  </a:lnTo>
                  <a:close/>
                  <a:moveTo>
                    <a:pt x="12" y="129"/>
                  </a:moveTo>
                  <a:lnTo>
                    <a:pt x="12" y="129"/>
                  </a:lnTo>
                  <a:lnTo>
                    <a:pt x="12" y="130"/>
                  </a:lnTo>
                  <a:lnTo>
                    <a:pt x="13" y="132"/>
                  </a:lnTo>
                  <a:lnTo>
                    <a:pt x="12" y="132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79" y="0"/>
                  </a:moveTo>
                  <a:lnTo>
                    <a:pt x="79" y="0"/>
                  </a:lnTo>
                  <a:lnTo>
                    <a:pt x="79" y="1"/>
                  </a:lnTo>
                  <a:lnTo>
                    <a:pt x="81" y="1"/>
                  </a:lnTo>
                  <a:lnTo>
                    <a:pt x="81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4" y="3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6" y="6"/>
                  </a:lnTo>
                  <a:lnTo>
                    <a:pt x="86" y="7"/>
                  </a:lnTo>
                  <a:lnTo>
                    <a:pt x="86" y="7"/>
                  </a:lnTo>
                  <a:lnTo>
                    <a:pt x="87" y="12"/>
                  </a:lnTo>
                  <a:lnTo>
                    <a:pt x="89" y="14"/>
                  </a:lnTo>
                  <a:lnTo>
                    <a:pt x="89" y="15"/>
                  </a:lnTo>
                  <a:lnTo>
                    <a:pt x="89" y="15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2" y="14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94" y="17"/>
                  </a:lnTo>
                  <a:lnTo>
                    <a:pt x="94" y="20"/>
                  </a:lnTo>
                  <a:lnTo>
                    <a:pt x="94" y="20"/>
                  </a:lnTo>
                  <a:lnTo>
                    <a:pt x="95" y="23"/>
                  </a:lnTo>
                  <a:lnTo>
                    <a:pt x="95" y="25"/>
                  </a:lnTo>
                  <a:lnTo>
                    <a:pt x="95" y="26"/>
                  </a:lnTo>
                  <a:lnTo>
                    <a:pt x="95" y="28"/>
                  </a:lnTo>
                  <a:lnTo>
                    <a:pt x="95" y="30"/>
                  </a:lnTo>
                  <a:lnTo>
                    <a:pt x="95" y="33"/>
                  </a:lnTo>
                  <a:lnTo>
                    <a:pt x="94" y="34"/>
                  </a:lnTo>
                  <a:lnTo>
                    <a:pt x="95" y="36"/>
                  </a:lnTo>
                  <a:lnTo>
                    <a:pt x="94" y="36"/>
                  </a:lnTo>
                  <a:lnTo>
                    <a:pt x="92" y="37"/>
                  </a:lnTo>
                  <a:lnTo>
                    <a:pt x="92" y="37"/>
                  </a:lnTo>
                  <a:lnTo>
                    <a:pt x="94" y="39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2" y="41"/>
                  </a:lnTo>
                  <a:lnTo>
                    <a:pt x="90" y="42"/>
                  </a:lnTo>
                  <a:lnTo>
                    <a:pt x="90" y="44"/>
                  </a:lnTo>
                  <a:lnTo>
                    <a:pt x="89" y="45"/>
                  </a:lnTo>
                  <a:lnTo>
                    <a:pt x="89" y="45"/>
                  </a:lnTo>
                  <a:lnTo>
                    <a:pt x="87" y="45"/>
                  </a:lnTo>
                  <a:lnTo>
                    <a:pt x="87" y="45"/>
                  </a:lnTo>
                  <a:lnTo>
                    <a:pt x="86" y="47"/>
                  </a:lnTo>
                  <a:lnTo>
                    <a:pt x="86" y="48"/>
                  </a:lnTo>
                  <a:lnTo>
                    <a:pt x="84" y="50"/>
                  </a:lnTo>
                  <a:lnTo>
                    <a:pt x="84" y="50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1" y="52"/>
                  </a:lnTo>
                  <a:lnTo>
                    <a:pt x="81" y="53"/>
                  </a:lnTo>
                  <a:lnTo>
                    <a:pt x="81" y="55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8"/>
                  </a:lnTo>
                  <a:lnTo>
                    <a:pt x="78" y="59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3"/>
                  </a:lnTo>
                  <a:lnTo>
                    <a:pt x="79" y="64"/>
                  </a:lnTo>
                  <a:lnTo>
                    <a:pt x="79" y="64"/>
                  </a:lnTo>
                  <a:lnTo>
                    <a:pt x="81" y="66"/>
                  </a:lnTo>
                  <a:lnTo>
                    <a:pt x="79" y="67"/>
                  </a:lnTo>
                  <a:lnTo>
                    <a:pt x="78" y="69"/>
                  </a:lnTo>
                  <a:lnTo>
                    <a:pt x="78" y="70"/>
                  </a:lnTo>
                  <a:lnTo>
                    <a:pt x="79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7" y="67"/>
                  </a:lnTo>
                  <a:lnTo>
                    <a:pt x="90" y="67"/>
                  </a:lnTo>
                  <a:lnTo>
                    <a:pt x="92" y="67"/>
                  </a:lnTo>
                  <a:lnTo>
                    <a:pt x="92" y="67"/>
                  </a:lnTo>
                  <a:lnTo>
                    <a:pt x="94" y="69"/>
                  </a:lnTo>
                  <a:lnTo>
                    <a:pt x="95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5" y="70"/>
                  </a:lnTo>
                  <a:lnTo>
                    <a:pt x="94" y="70"/>
                  </a:lnTo>
                  <a:lnTo>
                    <a:pt x="94" y="72"/>
                  </a:lnTo>
                  <a:lnTo>
                    <a:pt x="95" y="72"/>
                  </a:lnTo>
                  <a:lnTo>
                    <a:pt x="95" y="74"/>
                  </a:lnTo>
                  <a:lnTo>
                    <a:pt x="97" y="74"/>
                  </a:lnTo>
                  <a:lnTo>
                    <a:pt x="97" y="77"/>
                  </a:lnTo>
                  <a:lnTo>
                    <a:pt x="97" y="77"/>
                  </a:lnTo>
                  <a:lnTo>
                    <a:pt x="97" y="78"/>
                  </a:lnTo>
                  <a:lnTo>
                    <a:pt x="97" y="78"/>
                  </a:lnTo>
                  <a:lnTo>
                    <a:pt x="97" y="80"/>
                  </a:lnTo>
                  <a:lnTo>
                    <a:pt x="97" y="82"/>
                  </a:lnTo>
                  <a:lnTo>
                    <a:pt x="100" y="83"/>
                  </a:lnTo>
                  <a:lnTo>
                    <a:pt x="101" y="83"/>
                  </a:lnTo>
                  <a:lnTo>
                    <a:pt x="105" y="83"/>
                  </a:lnTo>
                  <a:lnTo>
                    <a:pt x="105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6" y="86"/>
                  </a:lnTo>
                  <a:lnTo>
                    <a:pt x="105" y="86"/>
                  </a:lnTo>
                  <a:lnTo>
                    <a:pt x="103" y="89"/>
                  </a:lnTo>
                  <a:lnTo>
                    <a:pt x="105" y="91"/>
                  </a:lnTo>
                  <a:lnTo>
                    <a:pt x="103" y="93"/>
                  </a:lnTo>
                  <a:lnTo>
                    <a:pt x="103" y="94"/>
                  </a:lnTo>
                  <a:lnTo>
                    <a:pt x="101" y="96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3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8" y="99"/>
                  </a:lnTo>
                  <a:lnTo>
                    <a:pt x="111" y="99"/>
                  </a:lnTo>
                  <a:lnTo>
                    <a:pt x="112" y="99"/>
                  </a:lnTo>
                  <a:lnTo>
                    <a:pt x="112" y="100"/>
                  </a:lnTo>
                  <a:lnTo>
                    <a:pt x="112" y="100"/>
                  </a:lnTo>
                  <a:lnTo>
                    <a:pt x="112" y="102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14" y="104"/>
                  </a:lnTo>
                  <a:lnTo>
                    <a:pt x="114" y="105"/>
                  </a:lnTo>
                  <a:lnTo>
                    <a:pt x="116" y="105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6" y="107"/>
                  </a:lnTo>
                  <a:lnTo>
                    <a:pt x="117" y="108"/>
                  </a:lnTo>
                  <a:lnTo>
                    <a:pt x="119" y="107"/>
                  </a:lnTo>
                  <a:lnTo>
                    <a:pt x="120" y="107"/>
                  </a:lnTo>
                  <a:lnTo>
                    <a:pt x="120" y="108"/>
                  </a:lnTo>
                  <a:lnTo>
                    <a:pt x="122" y="107"/>
                  </a:lnTo>
                  <a:lnTo>
                    <a:pt x="123" y="107"/>
                  </a:lnTo>
                  <a:lnTo>
                    <a:pt x="125" y="105"/>
                  </a:lnTo>
                  <a:lnTo>
                    <a:pt x="128" y="104"/>
                  </a:lnTo>
                  <a:lnTo>
                    <a:pt x="128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5"/>
                  </a:lnTo>
                  <a:lnTo>
                    <a:pt x="130" y="107"/>
                  </a:lnTo>
                  <a:lnTo>
                    <a:pt x="128" y="107"/>
                  </a:lnTo>
                  <a:lnTo>
                    <a:pt x="127" y="108"/>
                  </a:lnTo>
                  <a:lnTo>
                    <a:pt x="125" y="110"/>
                  </a:lnTo>
                  <a:lnTo>
                    <a:pt x="123" y="110"/>
                  </a:lnTo>
                  <a:lnTo>
                    <a:pt x="123" y="111"/>
                  </a:lnTo>
                  <a:lnTo>
                    <a:pt x="123" y="113"/>
                  </a:lnTo>
                  <a:lnTo>
                    <a:pt x="122" y="113"/>
                  </a:lnTo>
                  <a:lnTo>
                    <a:pt x="122" y="115"/>
                  </a:lnTo>
                  <a:lnTo>
                    <a:pt x="120" y="115"/>
                  </a:lnTo>
                  <a:lnTo>
                    <a:pt x="120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8"/>
                  </a:lnTo>
                  <a:lnTo>
                    <a:pt x="120" y="118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7" y="119"/>
                  </a:lnTo>
                  <a:lnTo>
                    <a:pt x="116" y="121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4" y="124"/>
                  </a:lnTo>
                  <a:lnTo>
                    <a:pt x="112" y="124"/>
                  </a:lnTo>
                  <a:lnTo>
                    <a:pt x="112" y="122"/>
                  </a:lnTo>
                  <a:lnTo>
                    <a:pt x="111" y="124"/>
                  </a:lnTo>
                  <a:lnTo>
                    <a:pt x="109" y="124"/>
                  </a:lnTo>
                  <a:lnTo>
                    <a:pt x="109" y="124"/>
                  </a:lnTo>
                  <a:lnTo>
                    <a:pt x="108" y="124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05" y="124"/>
                  </a:lnTo>
                  <a:lnTo>
                    <a:pt x="106" y="126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5" y="129"/>
                  </a:lnTo>
                  <a:lnTo>
                    <a:pt x="103" y="129"/>
                  </a:lnTo>
                  <a:lnTo>
                    <a:pt x="103" y="129"/>
                  </a:lnTo>
                  <a:lnTo>
                    <a:pt x="101" y="127"/>
                  </a:lnTo>
                  <a:lnTo>
                    <a:pt x="101" y="127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98" y="132"/>
                  </a:lnTo>
                  <a:lnTo>
                    <a:pt x="98" y="132"/>
                  </a:lnTo>
                  <a:lnTo>
                    <a:pt x="98" y="134"/>
                  </a:lnTo>
                  <a:lnTo>
                    <a:pt x="97" y="134"/>
                  </a:lnTo>
                  <a:lnTo>
                    <a:pt x="97" y="134"/>
                  </a:lnTo>
                  <a:lnTo>
                    <a:pt x="95" y="134"/>
                  </a:lnTo>
                  <a:lnTo>
                    <a:pt x="92" y="134"/>
                  </a:lnTo>
                  <a:lnTo>
                    <a:pt x="90" y="134"/>
                  </a:lnTo>
                  <a:lnTo>
                    <a:pt x="90" y="134"/>
                  </a:lnTo>
                  <a:lnTo>
                    <a:pt x="89" y="134"/>
                  </a:lnTo>
                  <a:lnTo>
                    <a:pt x="87" y="134"/>
                  </a:lnTo>
                  <a:lnTo>
                    <a:pt x="86" y="134"/>
                  </a:lnTo>
                  <a:lnTo>
                    <a:pt x="86" y="134"/>
                  </a:lnTo>
                  <a:lnTo>
                    <a:pt x="84" y="134"/>
                  </a:lnTo>
                  <a:lnTo>
                    <a:pt x="84" y="135"/>
                  </a:lnTo>
                  <a:lnTo>
                    <a:pt x="82" y="135"/>
                  </a:lnTo>
                  <a:lnTo>
                    <a:pt x="82" y="138"/>
                  </a:lnTo>
                  <a:lnTo>
                    <a:pt x="81" y="140"/>
                  </a:lnTo>
                  <a:lnTo>
                    <a:pt x="81" y="143"/>
                  </a:lnTo>
                  <a:lnTo>
                    <a:pt x="81" y="145"/>
                  </a:lnTo>
                  <a:lnTo>
                    <a:pt x="81" y="146"/>
                  </a:lnTo>
                  <a:lnTo>
                    <a:pt x="81" y="149"/>
                  </a:lnTo>
                  <a:lnTo>
                    <a:pt x="81" y="151"/>
                  </a:lnTo>
                  <a:lnTo>
                    <a:pt x="81" y="151"/>
                  </a:lnTo>
                  <a:lnTo>
                    <a:pt x="79" y="151"/>
                  </a:lnTo>
                  <a:lnTo>
                    <a:pt x="78" y="151"/>
                  </a:lnTo>
                  <a:lnTo>
                    <a:pt x="78" y="152"/>
                  </a:lnTo>
                  <a:lnTo>
                    <a:pt x="78" y="152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6" y="152"/>
                  </a:lnTo>
                  <a:lnTo>
                    <a:pt x="76" y="154"/>
                  </a:lnTo>
                  <a:lnTo>
                    <a:pt x="78" y="156"/>
                  </a:lnTo>
                  <a:lnTo>
                    <a:pt x="79" y="154"/>
                  </a:lnTo>
                  <a:lnTo>
                    <a:pt x="79" y="156"/>
                  </a:lnTo>
                  <a:lnTo>
                    <a:pt x="79" y="156"/>
                  </a:lnTo>
                  <a:lnTo>
                    <a:pt x="79" y="157"/>
                  </a:lnTo>
                  <a:lnTo>
                    <a:pt x="81" y="159"/>
                  </a:lnTo>
                  <a:lnTo>
                    <a:pt x="81" y="160"/>
                  </a:lnTo>
                  <a:lnTo>
                    <a:pt x="79" y="162"/>
                  </a:lnTo>
                  <a:lnTo>
                    <a:pt x="81" y="162"/>
                  </a:lnTo>
                  <a:lnTo>
                    <a:pt x="81" y="162"/>
                  </a:lnTo>
                  <a:lnTo>
                    <a:pt x="81" y="163"/>
                  </a:lnTo>
                  <a:lnTo>
                    <a:pt x="84" y="167"/>
                  </a:lnTo>
                  <a:lnTo>
                    <a:pt x="86" y="168"/>
                  </a:lnTo>
                  <a:lnTo>
                    <a:pt x="87" y="170"/>
                  </a:lnTo>
                  <a:lnTo>
                    <a:pt x="89" y="171"/>
                  </a:lnTo>
                  <a:lnTo>
                    <a:pt x="90" y="174"/>
                  </a:lnTo>
                  <a:lnTo>
                    <a:pt x="92" y="176"/>
                  </a:lnTo>
                  <a:lnTo>
                    <a:pt x="92" y="178"/>
                  </a:lnTo>
                  <a:lnTo>
                    <a:pt x="92" y="179"/>
                  </a:lnTo>
                  <a:lnTo>
                    <a:pt x="92" y="181"/>
                  </a:lnTo>
                  <a:lnTo>
                    <a:pt x="94" y="181"/>
                  </a:lnTo>
                  <a:lnTo>
                    <a:pt x="94" y="184"/>
                  </a:lnTo>
                  <a:lnTo>
                    <a:pt x="95" y="184"/>
                  </a:lnTo>
                  <a:lnTo>
                    <a:pt x="97" y="182"/>
                  </a:lnTo>
                  <a:lnTo>
                    <a:pt x="97" y="182"/>
                  </a:lnTo>
                  <a:lnTo>
                    <a:pt x="97" y="184"/>
                  </a:lnTo>
                  <a:lnTo>
                    <a:pt x="97" y="184"/>
                  </a:lnTo>
                  <a:lnTo>
                    <a:pt x="97" y="185"/>
                  </a:lnTo>
                  <a:lnTo>
                    <a:pt x="97" y="185"/>
                  </a:lnTo>
                  <a:lnTo>
                    <a:pt x="94" y="189"/>
                  </a:lnTo>
                  <a:lnTo>
                    <a:pt x="92" y="190"/>
                  </a:lnTo>
                  <a:lnTo>
                    <a:pt x="92" y="192"/>
                  </a:lnTo>
                  <a:lnTo>
                    <a:pt x="92" y="195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0" y="198"/>
                  </a:lnTo>
                  <a:lnTo>
                    <a:pt x="89" y="200"/>
                  </a:lnTo>
                  <a:lnTo>
                    <a:pt x="89" y="200"/>
                  </a:lnTo>
                  <a:lnTo>
                    <a:pt x="87" y="200"/>
                  </a:lnTo>
                  <a:lnTo>
                    <a:pt x="87" y="201"/>
                  </a:lnTo>
                  <a:lnTo>
                    <a:pt x="87" y="201"/>
                  </a:lnTo>
                  <a:lnTo>
                    <a:pt x="87" y="204"/>
                  </a:lnTo>
                  <a:lnTo>
                    <a:pt x="87" y="206"/>
                  </a:lnTo>
                  <a:lnTo>
                    <a:pt x="89" y="208"/>
                  </a:lnTo>
                  <a:lnTo>
                    <a:pt x="90" y="209"/>
                  </a:lnTo>
                  <a:lnTo>
                    <a:pt x="92" y="211"/>
                  </a:lnTo>
                  <a:lnTo>
                    <a:pt x="92" y="212"/>
                  </a:lnTo>
                  <a:lnTo>
                    <a:pt x="95" y="215"/>
                  </a:lnTo>
                  <a:lnTo>
                    <a:pt x="98" y="217"/>
                  </a:lnTo>
                  <a:lnTo>
                    <a:pt x="100" y="219"/>
                  </a:lnTo>
                  <a:lnTo>
                    <a:pt x="100" y="220"/>
                  </a:lnTo>
                  <a:lnTo>
                    <a:pt x="101" y="222"/>
                  </a:lnTo>
                  <a:lnTo>
                    <a:pt x="101" y="225"/>
                  </a:lnTo>
                  <a:lnTo>
                    <a:pt x="101" y="225"/>
                  </a:lnTo>
                  <a:lnTo>
                    <a:pt x="101" y="230"/>
                  </a:lnTo>
                  <a:lnTo>
                    <a:pt x="101" y="230"/>
                  </a:lnTo>
                  <a:lnTo>
                    <a:pt x="100" y="231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1" y="234"/>
                  </a:lnTo>
                  <a:lnTo>
                    <a:pt x="101" y="236"/>
                  </a:lnTo>
                  <a:lnTo>
                    <a:pt x="103" y="237"/>
                  </a:lnTo>
                  <a:lnTo>
                    <a:pt x="105" y="239"/>
                  </a:lnTo>
                  <a:lnTo>
                    <a:pt x="105" y="239"/>
                  </a:lnTo>
                  <a:lnTo>
                    <a:pt x="105" y="241"/>
                  </a:lnTo>
                  <a:lnTo>
                    <a:pt x="105" y="242"/>
                  </a:lnTo>
                  <a:lnTo>
                    <a:pt x="105" y="242"/>
                  </a:lnTo>
                  <a:lnTo>
                    <a:pt x="106" y="244"/>
                  </a:lnTo>
                  <a:lnTo>
                    <a:pt x="106" y="245"/>
                  </a:lnTo>
                  <a:lnTo>
                    <a:pt x="108" y="250"/>
                  </a:lnTo>
                  <a:lnTo>
                    <a:pt x="108" y="252"/>
                  </a:lnTo>
                  <a:lnTo>
                    <a:pt x="108" y="252"/>
                  </a:lnTo>
                  <a:lnTo>
                    <a:pt x="106" y="253"/>
                  </a:lnTo>
                  <a:lnTo>
                    <a:pt x="106" y="253"/>
                  </a:lnTo>
                  <a:lnTo>
                    <a:pt x="105" y="253"/>
                  </a:lnTo>
                  <a:lnTo>
                    <a:pt x="105" y="256"/>
                  </a:lnTo>
                  <a:lnTo>
                    <a:pt x="101" y="261"/>
                  </a:lnTo>
                  <a:lnTo>
                    <a:pt x="100" y="263"/>
                  </a:lnTo>
                  <a:lnTo>
                    <a:pt x="97" y="264"/>
                  </a:lnTo>
                  <a:lnTo>
                    <a:pt x="95" y="266"/>
                  </a:lnTo>
                  <a:lnTo>
                    <a:pt x="95" y="267"/>
                  </a:lnTo>
                  <a:lnTo>
                    <a:pt x="95" y="267"/>
                  </a:lnTo>
                  <a:lnTo>
                    <a:pt x="95" y="269"/>
                  </a:lnTo>
                  <a:lnTo>
                    <a:pt x="95" y="271"/>
                  </a:lnTo>
                  <a:lnTo>
                    <a:pt x="95" y="271"/>
                  </a:lnTo>
                  <a:lnTo>
                    <a:pt x="95" y="272"/>
                  </a:lnTo>
                  <a:lnTo>
                    <a:pt x="95" y="274"/>
                  </a:lnTo>
                  <a:lnTo>
                    <a:pt x="94" y="274"/>
                  </a:lnTo>
                  <a:lnTo>
                    <a:pt x="92" y="275"/>
                  </a:lnTo>
                  <a:lnTo>
                    <a:pt x="92" y="275"/>
                  </a:lnTo>
                  <a:lnTo>
                    <a:pt x="92" y="274"/>
                  </a:lnTo>
                  <a:lnTo>
                    <a:pt x="92" y="271"/>
                  </a:lnTo>
                  <a:lnTo>
                    <a:pt x="90" y="266"/>
                  </a:lnTo>
                  <a:lnTo>
                    <a:pt x="92" y="266"/>
                  </a:lnTo>
                  <a:lnTo>
                    <a:pt x="92" y="266"/>
                  </a:lnTo>
                  <a:lnTo>
                    <a:pt x="94" y="264"/>
                  </a:lnTo>
                  <a:lnTo>
                    <a:pt x="94" y="263"/>
                  </a:lnTo>
                  <a:lnTo>
                    <a:pt x="94" y="260"/>
                  </a:lnTo>
                  <a:lnTo>
                    <a:pt x="95" y="258"/>
                  </a:lnTo>
                  <a:lnTo>
                    <a:pt x="95" y="256"/>
                  </a:lnTo>
                  <a:lnTo>
                    <a:pt x="95" y="255"/>
                  </a:lnTo>
                  <a:lnTo>
                    <a:pt x="95" y="255"/>
                  </a:lnTo>
                  <a:lnTo>
                    <a:pt x="95" y="253"/>
                  </a:lnTo>
                  <a:lnTo>
                    <a:pt x="95" y="252"/>
                  </a:lnTo>
                  <a:lnTo>
                    <a:pt x="97" y="252"/>
                  </a:lnTo>
                  <a:lnTo>
                    <a:pt x="97" y="252"/>
                  </a:lnTo>
                  <a:lnTo>
                    <a:pt x="97" y="250"/>
                  </a:lnTo>
                  <a:lnTo>
                    <a:pt x="95" y="252"/>
                  </a:lnTo>
                  <a:lnTo>
                    <a:pt x="94" y="252"/>
                  </a:lnTo>
                  <a:lnTo>
                    <a:pt x="94" y="250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5" y="249"/>
                  </a:lnTo>
                  <a:lnTo>
                    <a:pt x="95" y="247"/>
                  </a:lnTo>
                  <a:lnTo>
                    <a:pt x="94" y="245"/>
                  </a:lnTo>
                  <a:lnTo>
                    <a:pt x="95" y="244"/>
                  </a:lnTo>
                  <a:lnTo>
                    <a:pt x="94" y="244"/>
                  </a:lnTo>
                  <a:lnTo>
                    <a:pt x="94" y="244"/>
                  </a:lnTo>
                  <a:lnTo>
                    <a:pt x="94" y="242"/>
                  </a:lnTo>
                  <a:lnTo>
                    <a:pt x="94" y="242"/>
                  </a:lnTo>
                  <a:lnTo>
                    <a:pt x="94" y="241"/>
                  </a:lnTo>
                  <a:lnTo>
                    <a:pt x="94" y="239"/>
                  </a:lnTo>
                  <a:lnTo>
                    <a:pt x="94" y="237"/>
                  </a:lnTo>
                  <a:lnTo>
                    <a:pt x="94" y="236"/>
                  </a:lnTo>
                  <a:lnTo>
                    <a:pt x="94" y="234"/>
                  </a:lnTo>
                  <a:lnTo>
                    <a:pt x="94" y="233"/>
                  </a:lnTo>
                  <a:lnTo>
                    <a:pt x="94" y="231"/>
                  </a:lnTo>
                  <a:lnTo>
                    <a:pt x="92" y="228"/>
                  </a:lnTo>
                  <a:lnTo>
                    <a:pt x="90" y="226"/>
                  </a:lnTo>
                  <a:lnTo>
                    <a:pt x="87" y="222"/>
                  </a:lnTo>
                  <a:lnTo>
                    <a:pt x="89" y="220"/>
                  </a:lnTo>
                  <a:lnTo>
                    <a:pt x="87" y="219"/>
                  </a:lnTo>
                  <a:lnTo>
                    <a:pt x="87" y="219"/>
                  </a:lnTo>
                  <a:lnTo>
                    <a:pt x="87" y="223"/>
                  </a:lnTo>
                  <a:lnTo>
                    <a:pt x="86" y="222"/>
                  </a:lnTo>
                  <a:lnTo>
                    <a:pt x="86" y="220"/>
                  </a:lnTo>
                  <a:lnTo>
                    <a:pt x="86" y="219"/>
                  </a:lnTo>
                  <a:lnTo>
                    <a:pt x="86" y="215"/>
                  </a:lnTo>
                  <a:lnTo>
                    <a:pt x="84" y="214"/>
                  </a:lnTo>
                  <a:lnTo>
                    <a:pt x="84" y="211"/>
                  </a:lnTo>
                  <a:lnTo>
                    <a:pt x="82" y="209"/>
                  </a:lnTo>
                  <a:lnTo>
                    <a:pt x="84" y="208"/>
                  </a:lnTo>
                  <a:lnTo>
                    <a:pt x="84" y="209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1" y="201"/>
                  </a:lnTo>
                  <a:lnTo>
                    <a:pt x="81" y="200"/>
                  </a:lnTo>
                  <a:lnTo>
                    <a:pt x="81" y="197"/>
                  </a:lnTo>
                  <a:lnTo>
                    <a:pt x="81" y="190"/>
                  </a:lnTo>
                  <a:lnTo>
                    <a:pt x="78" y="189"/>
                  </a:lnTo>
                  <a:lnTo>
                    <a:pt x="79" y="187"/>
                  </a:lnTo>
                  <a:lnTo>
                    <a:pt x="79" y="185"/>
                  </a:lnTo>
                  <a:lnTo>
                    <a:pt x="79" y="182"/>
                  </a:lnTo>
                  <a:lnTo>
                    <a:pt x="79" y="181"/>
                  </a:lnTo>
                  <a:lnTo>
                    <a:pt x="81" y="181"/>
                  </a:lnTo>
                  <a:lnTo>
                    <a:pt x="79" y="181"/>
                  </a:lnTo>
                  <a:lnTo>
                    <a:pt x="79" y="181"/>
                  </a:lnTo>
                  <a:lnTo>
                    <a:pt x="78" y="181"/>
                  </a:lnTo>
                  <a:lnTo>
                    <a:pt x="76" y="181"/>
                  </a:lnTo>
                  <a:lnTo>
                    <a:pt x="75" y="179"/>
                  </a:lnTo>
                  <a:lnTo>
                    <a:pt x="75" y="178"/>
                  </a:lnTo>
                  <a:lnTo>
                    <a:pt x="73" y="176"/>
                  </a:lnTo>
                  <a:lnTo>
                    <a:pt x="73" y="173"/>
                  </a:lnTo>
                  <a:lnTo>
                    <a:pt x="73" y="173"/>
                  </a:lnTo>
                  <a:lnTo>
                    <a:pt x="71" y="171"/>
                  </a:lnTo>
                  <a:lnTo>
                    <a:pt x="71" y="171"/>
                  </a:lnTo>
                  <a:lnTo>
                    <a:pt x="70" y="170"/>
                  </a:lnTo>
                  <a:lnTo>
                    <a:pt x="68" y="168"/>
                  </a:lnTo>
                  <a:lnTo>
                    <a:pt x="68" y="170"/>
                  </a:lnTo>
                  <a:lnTo>
                    <a:pt x="68" y="170"/>
                  </a:lnTo>
                  <a:lnTo>
                    <a:pt x="68" y="171"/>
                  </a:lnTo>
                  <a:lnTo>
                    <a:pt x="68" y="173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65" y="181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59" y="181"/>
                  </a:lnTo>
                  <a:lnTo>
                    <a:pt x="59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9"/>
                  </a:lnTo>
                  <a:lnTo>
                    <a:pt x="59" y="181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7" y="184"/>
                  </a:lnTo>
                  <a:lnTo>
                    <a:pt x="57" y="184"/>
                  </a:lnTo>
                  <a:lnTo>
                    <a:pt x="56" y="184"/>
                  </a:lnTo>
                  <a:lnTo>
                    <a:pt x="56" y="184"/>
                  </a:lnTo>
                  <a:lnTo>
                    <a:pt x="56" y="185"/>
                  </a:lnTo>
                  <a:lnTo>
                    <a:pt x="53" y="187"/>
                  </a:lnTo>
                  <a:lnTo>
                    <a:pt x="51" y="187"/>
                  </a:lnTo>
                  <a:lnTo>
                    <a:pt x="51" y="189"/>
                  </a:lnTo>
                  <a:lnTo>
                    <a:pt x="49" y="192"/>
                  </a:lnTo>
                  <a:lnTo>
                    <a:pt x="46" y="193"/>
                  </a:lnTo>
                  <a:lnTo>
                    <a:pt x="46" y="193"/>
                  </a:lnTo>
                  <a:lnTo>
                    <a:pt x="45" y="192"/>
                  </a:lnTo>
                  <a:lnTo>
                    <a:pt x="46" y="190"/>
                  </a:lnTo>
                  <a:lnTo>
                    <a:pt x="46" y="189"/>
                  </a:lnTo>
                  <a:lnTo>
                    <a:pt x="46" y="187"/>
                  </a:lnTo>
                  <a:lnTo>
                    <a:pt x="46" y="189"/>
                  </a:lnTo>
                  <a:lnTo>
                    <a:pt x="45" y="190"/>
                  </a:lnTo>
                  <a:lnTo>
                    <a:pt x="43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40" y="189"/>
                  </a:lnTo>
                  <a:lnTo>
                    <a:pt x="40" y="189"/>
                  </a:lnTo>
                  <a:lnTo>
                    <a:pt x="40" y="187"/>
                  </a:lnTo>
                  <a:lnTo>
                    <a:pt x="40" y="187"/>
                  </a:lnTo>
                  <a:lnTo>
                    <a:pt x="40" y="185"/>
                  </a:lnTo>
                  <a:lnTo>
                    <a:pt x="38" y="187"/>
                  </a:lnTo>
                  <a:lnTo>
                    <a:pt x="38" y="189"/>
                  </a:lnTo>
                  <a:lnTo>
                    <a:pt x="38" y="189"/>
                  </a:lnTo>
                  <a:lnTo>
                    <a:pt x="37" y="190"/>
                  </a:lnTo>
                  <a:lnTo>
                    <a:pt x="37" y="189"/>
                  </a:lnTo>
                  <a:lnTo>
                    <a:pt x="37" y="187"/>
                  </a:lnTo>
                  <a:lnTo>
                    <a:pt x="37" y="187"/>
                  </a:lnTo>
                  <a:lnTo>
                    <a:pt x="37" y="185"/>
                  </a:lnTo>
                  <a:lnTo>
                    <a:pt x="37" y="182"/>
                  </a:lnTo>
                  <a:lnTo>
                    <a:pt x="37" y="182"/>
                  </a:lnTo>
                  <a:lnTo>
                    <a:pt x="37" y="181"/>
                  </a:lnTo>
                  <a:lnTo>
                    <a:pt x="37" y="182"/>
                  </a:lnTo>
                  <a:lnTo>
                    <a:pt x="37" y="184"/>
                  </a:lnTo>
                  <a:lnTo>
                    <a:pt x="35" y="184"/>
                  </a:lnTo>
                  <a:lnTo>
                    <a:pt x="35" y="184"/>
                  </a:lnTo>
                  <a:lnTo>
                    <a:pt x="34" y="185"/>
                  </a:lnTo>
                  <a:lnTo>
                    <a:pt x="34" y="187"/>
                  </a:lnTo>
                  <a:lnTo>
                    <a:pt x="30" y="189"/>
                  </a:lnTo>
                  <a:lnTo>
                    <a:pt x="30" y="189"/>
                  </a:lnTo>
                  <a:lnTo>
                    <a:pt x="30" y="187"/>
                  </a:lnTo>
                  <a:lnTo>
                    <a:pt x="30" y="181"/>
                  </a:lnTo>
                  <a:lnTo>
                    <a:pt x="32" y="181"/>
                  </a:lnTo>
                  <a:lnTo>
                    <a:pt x="32" y="179"/>
                  </a:lnTo>
                  <a:lnTo>
                    <a:pt x="32" y="176"/>
                  </a:lnTo>
                  <a:lnTo>
                    <a:pt x="34" y="174"/>
                  </a:lnTo>
                  <a:lnTo>
                    <a:pt x="34" y="171"/>
                  </a:lnTo>
                  <a:lnTo>
                    <a:pt x="34" y="171"/>
                  </a:lnTo>
                  <a:lnTo>
                    <a:pt x="35" y="170"/>
                  </a:lnTo>
                  <a:lnTo>
                    <a:pt x="35" y="165"/>
                  </a:lnTo>
                  <a:lnTo>
                    <a:pt x="35" y="163"/>
                  </a:lnTo>
                  <a:lnTo>
                    <a:pt x="34" y="162"/>
                  </a:lnTo>
                  <a:lnTo>
                    <a:pt x="34" y="156"/>
                  </a:lnTo>
                  <a:lnTo>
                    <a:pt x="30" y="152"/>
                  </a:lnTo>
                  <a:lnTo>
                    <a:pt x="30" y="151"/>
                  </a:lnTo>
                  <a:lnTo>
                    <a:pt x="29" y="148"/>
                  </a:lnTo>
                  <a:lnTo>
                    <a:pt x="30" y="148"/>
                  </a:lnTo>
                  <a:lnTo>
                    <a:pt x="27" y="146"/>
                  </a:lnTo>
                  <a:lnTo>
                    <a:pt x="27" y="146"/>
                  </a:lnTo>
                  <a:lnTo>
                    <a:pt x="27" y="143"/>
                  </a:lnTo>
                  <a:lnTo>
                    <a:pt x="27" y="140"/>
                  </a:lnTo>
                  <a:lnTo>
                    <a:pt x="27" y="140"/>
                  </a:lnTo>
                  <a:lnTo>
                    <a:pt x="27" y="141"/>
                  </a:lnTo>
                  <a:lnTo>
                    <a:pt x="26" y="143"/>
                  </a:lnTo>
                  <a:lnTo>
                    <a:pt x="26" y="145"/>
                  </a:lnTo>
                  <a:lnTo>
                    <a:pt x="26" y="145"/>
                  </a:lnTo>
                  <a:lnTo>
                    <a:pt x="26" y="146"/>
                  </a:lnTo>
                  <a:lnTo>
                    <a:pt x="24" y="145"/>
                  </a:lnTo>
                  <a:lnTo>
                    <a:pt x="23" y="145"/>
                  </a:lnTo>
                  <a:lnTo>
                    <a:pt x="21" y="141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21" y="138"/>
                  </a:lnTo>
                  <a:lnTo>
                    <a:pt x="23" y="140"/>
                  </a:lnTo>
                  <a:lnTo>
                    <a:pt x="24" y="141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27" y="138"/>
                  </a:lnTo>
                  <a:lnTo>
                    <a:pt x="26" y="137"/>
                  </a:lnTo>
                  <a:lnTo>
                    <a:pt x="26" y="137"/>
                  </a:lnTo>
                  <a:lnTo>
                    <a:pt x="24" y="137"/>
                  </a:lnTo>
                  <a:lnTo>
                    <a:pt x="23" y="135"/>
                  </a:lnTo>
                  <a:lnTo>
                    <a:pt x="23" y="135"/>
                  </a:lnTo>
                  <a:lnTo>
                    <a:pt x="23" y="134"/>
                  </a:lnTo>
                  <a:lnTo>
                    <a:pt x="23" y="134"/>
                  </a:lnTo>
                  <a:lnTo>
                    <a:pt x="21" y="134"/>
                  </a:lnTo>
                  <a:lnTo>
                    <a:pt x="21" y="132"/>
                  </a:lnTo>
                  <a:lnTo>
                    <a:pt x="23" y="130"/>
                  </a:lnTo>
                  <a:lnTo>
                    <a:pt x="21" y="130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6" y="129"/>
                  </a:lnTo>
                  <a:lnTo>
                    <a:pt x="15" y="129"/>
                  </a:lnTo>
                  <a:lnTo>
                    <a:pt x="15" y="130"/>
                  </a:lnTo>
                  <a:lnTo>
                    <a:pt x="15" y="132"/>
                  </a:lnTo>
                  <a:lnTo>
                    <a:pt x="15" y="132"/>
                  </a:lnTo>
                  <a:lnTo>
                    <a:pt x="12" y="129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2" y="126"/>
                  </a:lnTo>
                  <a:lnTo>
                    <a:pt x="10" y="127"/>
                  </a:lnTo>
                  <a:lnTo>
                    <a:pt x="10" y="127"/>
                  </a:lnTo>
                  <a:lnTo>
                    <a:pt x="8" y="126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10" y="124"/>
                  </a:lnTo>
                  <a:lnTo>
                    <a:pt x="10" y="124"/>
                  </a:lnTo>
                  <a:lnTo>
                    <a:pt x="8" y="122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8" y="122"/>
                  </a:lnTo>
                  <a:lnTo>
                    <a:pt x="8" y="126"/>
                  </a:lnTo>
                  <a:lnTo>
                    <a:pt x="7" y="122"/>
                  </a:lnTo>
                  <a:lnTo>
                    <a:pt x="4" y="119"/>
                  </a:lnTo>
                  <a:lnTo>
                    <a:pt x="2" y="118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3"/>
                  </a:lnTo>
                  <a:lnTo>
                    <a:pt x="0" y="113"/>
                  </a:lnTo>
                  <a:lnTo>
                    <a:pt x="0" y="111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4" y="108"/>
                  </a:lnTo>
                  <a:lnTo>
                    <a:pt x="5" y="108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07"/>
                  </a:lnTo>
                  <a:lnTo>
                    <a:pt x="7" y="105"/>
                  </a:lnTo>
                  <a:lnTo>
                    <a:pt x="7" y="100"/>
                  </a:lnTo>
                  <a:lnTo>
                    <a:pt x="5" y="100"/>
                  </a:lnTo>
                  <a:lnTo>
                    <a:pt x="7" y="99"/>
                  </a:lnTo>
                  <a:lnTo>
                    <a:pt x="7" y="99"/>
                  </a:lnTo>
                  <a:lnTo>
                    <a:pt x="7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10" y="99"/>
                  </a:lnTo>
                  <a:lnTo>
                    <a:pt x="12" y="100"/>
                  </a:lnTo>
                  <a:lnTo>
                    <a:pt x="12" y="99"/>
                  </a:lnTo>
                  <a:lnTo>
                    <a:pt x="13" y="97"/>
                  </a:lnTo>
                  <a:lnTo>
                    <a:pt x="13" y="97"/>
                  </a:lnTo>
                  <a:lnTo>
                    <a:pt x="13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4"/>
                  </a:lnTo>
                  <a:lnTo>
                    <a:pt x="13" y="91"/>
                  </a:lnTo>
                  <a:lnTo>
                    <a:pt x="13" y="89"/>
                  </a:lnTo>
                  <a:lnTo>
                    <a:pt x="13" y="89"/>
                  </a:lnTo>
                  <a:lnTo>
                    <a:pt x="13" y="88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6" y="85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18" y="83"/>
                  </a:lnTo>
                  <a:lnTo>
                    <a:pt x="18" y="80"/>
                  </a:lnTo>
                  <a:lnTo>
                    <a:pt x="18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6" y="69"/>
                  </a:lnTo>
                  <a:lnTo>
                    <a:pt x="16" y="69"/>
                  </a:lnTo>
                  <a:lnTo>
                    <a:pt x="18" y="67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3" y="69"/>
                  </a:lnTo>
                  <a:lnTo>
                    <a:pt x="23" y="69"/>
                  </a:lnTo>
                  <a:lnTo>
                    <a:pt x="24" y="70"/>
                  </a:lnTo>
                  <a:lnTo>
                    <a:pt x="27" y="70"/>
                  </a:lnTo>
                  <a:lnTo>
                    <a:pt x="27" y="70"/>
                  </a:lnTo>
                  <a:lnTo>
                    <a:pt x="29" y="70"/>
                  </a:lnTo>
                  <a:lnTo>
                    <a:pt x="29" y="69"/>
                  </a:lnTo>
                  <a:lnTo>
                    <a:pt x="30" y="67"/>
                  </a:lnTo>
                  <a:lnTo>
                    <a:pt x="30" y="64"/>
                  </a:lnTo>
                  <a:lnTo>
                    <a:pt x="32" y="63"/>
                  </a:lnTo>
                  <a:lnTo>
                    <a:pt x="32" y="61"/>
                  </a:lnTo>
                  <a:lnTo>
                    <a:pt x="34" y="59"/>
                  </a:lnTo>
                  <a:lnTo>
                    <a:pt x="35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3"/>
                  </a:lnTo>
                  <a:lnTo>
                    <a:pt x="37" y="52"/>
                  </a:lnTo>
                  <a:lnTo>
                    <a:pt x="35" y="52"/>
                  </a:lnTo>
                  <a:lnTo>
                    <a:pt x="35" y="52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7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40" y="44"/>
                  </a:lnTo>
                  <a:lnTo>
                    <a:pt x="41" y="42"/>
                  </a:lnTo>
                  <a:lnTo>
                    <a:pt x="41" y="41"/>
                  </a:lnTo>
                  <a:lnTo>
                    <a:pt x="41" y="39"/>
                  </a:lnTo>
                  <a:lnTo>
                    <a:pt x="43" y="39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1" y="36"/>
                  </a:lnTo>
                  <a:lnTo>
                    <a:pt x="41" y="33"/>
                  </a:lnTo>
                  <a:lnTo>
                    <a:pt x="41" y="31"/>
                  </a:lnTo>
                  <a:lnTo>
                    <a:pt x="43" y="31"/>
                  </a:lnTo>
                  <a:lnTo>
                    <a:pt x="43" y="30"/>
                  </a:lnTo>
                  <a:lnTo>
                    <a:pt x="45" y="28"/>
                  </a:lnTo>
                  <a:lnTo>
                    <a:pt x="46" y="28"/>
                  </a:lnTo>
                  <a:lnTo>
                    <a:pt x="48" y="26"/>
                  </a:lnTo>
                  <a:lnTo>
                    <a:pt x="51" y="23"/>
                  </a:lnTo>
                  <a:lnTo>
                    <a:pt x="53" y="23"/>
                  </a:lnTo>
                  <a:lnTo>
                    <a:pt x="54" y="23"/>
                  </a:lnTo>
                  <a:lnTo>
                    <a:pt x="56" y="22"/>
                  </a:lnTo>
                  <a:lnTo>
                    <a:pt x="56" y="20"/>
                  </a:lnTo>
                  <a:lnTo>
                    <a:pt x="59" y="18"/>
                  </a:lnTo>
                  <a:lnTo>
                    <a:pt x="59" y="18"/>
                  </a:lnTo>
                  <a:lnTo>
                    <a:pt x="65" y="18"/>
                  </a:lnTo>
                  <a:lnTo>
                    <a:pt x="67" y="18"/>
                  </a:lnTo>
                  <a:lnTo>
                    <a:pt x="67" y="18"/>
                  </a:lnTo>
                  <a:lnTo>
                    <a:pt x="68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20"/>
                  </a:lnTo>
                  <a:lnTo>
                    <a:pt x="68" y="17"/>
                  </a:lnTo>
                  <a:lnTo>
                    <a:pt x="68" y="15"/>
                  </a:lnTo>
                  <a:lnTo>
                    <a:pt x="68" y="14"/>
                  </a:lnTo>
                  <a:lnTo>
                    <a:pt x="68" y="14"/>
                  </a:lnTo>
                  <a:lnTo>
                    <a:pt x="70" y="12"/>
                  </a:lnTo>
                  <a:lnTo>
                    <a:pt x="71" y="12"/>
                  </a:lnTo>
                  <a:lnTo>
                    <a:pt x="73" y="11"/>
                  </a:lnTo>
                  <a:lnTo>
                    <a:pt x="73" y="9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7"/>
                  </a:lnTo>
                  <a:lnTo>
                    <a:pt x="75" y="6"/>
                  </a:lnTo>
                  <a:lnTo>
                    <a:pt x="75" y="6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6" y="3"/>
                  </a:lnTo>
                  <a:lnTo>
                    <a:pt x="76" y="1"/>
                  </a:lnTo>
                  <a:lnTo>
                    <a:pt x="78" y="1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0" name="Freeform 196">
              <a:extLst>
                <a:ext uri="{FF2B5EF4-FFF2-40B4-BE49-F238E27FC236}">
                  <a16:creationId xmlns:a16="http://schemas.microsoft.com/office/drawing/2014/main" id="{82B56428-9FDC-4A5D-BFDB-E0D7912F91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71873" y="4211254"/>
              <a:ext cx="553579" cy="181278"/>
            </a:xfrm>
            <a:custGeom>
              <a:avLst/>
              <a:gdLst>
                <a:gd name="T0" fmla="*/ 168 w 284"/>
                <a:gd name="T1" fmla="*/ 71 h 93"/>
                <a:gd name="T2" fmla="*/ 64 w 284"/>
                <a:gd name="T3" fmla="*/ 66 h 93"/>
                <a:gd name="T4" fmla="*/ 23 w 284"/>
                <a:gd name="T5" fmla="*/ 61 h 93"/>
                <a:gd name="T6" fmla="*/ 260 w 284"/>
                <a:gd name="T7" fmla="*/ 44 h 93"/>
                <a:gd name="T8" fmla="*/ 8 w 284"/>
                <a:gd name="T9" fmla="*/ 26 h 93"/>
                <a:gd name="T10" fmla="*/ 1 w 284"/>
                <a:gd name="T11" fmla="*/ 15 h 93"/>
                <a:gd name="T12" fmla="*/ 9 w 284"/>
                <a:gd name="T13" fmla="*/ 9 h 93"/>
                <a:gd name="T14" fmla="*/ 17 w 284"/>
                <a:gd name="T15" fmla="*/ 14 h 93"/>
                <a:gd name="T16" fmla="*/ 20 w 284"/>
                <a:gd name="T17" fmla="*/ 22 h 93"/>
                <a:gd name="T18" fmla="*/ 23 w 284"/>
                <a:gd name="T19" fmla="*/ 22 h 93"/>
                <a:gd name="T20" fmla="*/ 31 w 284"/>
                <a:gd name="T21" fmla="*/ 22 h 93"/>
                <a:gd name="T22" fmla="*/ 39 w 284"/>
                <a:gd name="T23" fmla="*/ 17 h 93"/>
                <a:gd name="T24" fmla="*/ 55 w 284"/>
                <a:gd name="T25" fmla="*/ 39 h 93"/>
                <a:gd name="T26" fmla="*/ 55 w 284"/>
                <a:gd name="T27" fmla="*/ 63 h 93"/>
                <a:gd name="T28" fmla="*/ 68 w 284"/>
                <a:gd name="T29" fmla="*/ 85 h 93"/>
                <a:gd name="T30" fmla="*/ 63 w 284"/>
                <a:gd name="T31" fmla="*/ 82 h 93"/>
                <a:gd name="T32" fmla="*/ 55 w 284"/>
                <a:gd name="T33" fmla="*/ 85 h 93"/>
                <a:gd name="T34" fmla="*/ 31 w 284"/>
                <a:gd name="T35" fmla="*/ 69 h 93"/>
                <a:gd name="T36" fmla="*/ 22 w 284"/>
                <a:gd name="T37" fmla="*/ 55 h 93"/>
                <a:gd name="T38" fmla="*/ 15 w 284"/>
                <a:gd name="T39" fmla="*/ 45 h 93"/>
                <a:gd name="T40" fmla="*/ 8 w 284"/>
                <a:gd name="T41" fmla="*/ 14 h 93"/>
                <a:gd name="T42" fmla="*/ 249 w 284"/>
                <a:gd name="T43" fmla="*/ 8 h 93"/>
                <a:gd name="T44" fmla="*/ 254 w 284"/>
                <a:gd name="T45" fmla="*/ 4 h 93"/>
                <a:gd name="T46" fmla="*/ 260 w 284"/>
                <a:gd name="T47" fmla="*/ 12 h 93"/>
                <a:gd name="T48" fmla="*/ 260 w 284"/>
                <a:gd name="T49" fmla="*/ 20 h 93"/>
                <a:gd name="T50" fmla="*/ 265 w 284"/>
                <a:gd name="T51" fmla="*/ 22 h 93"/>
                <a:gd name="T52" fmla="*/ 273 w 284"/>
                <a:gd name="T53" fmla="*/ 23 h 93"/>
                <a:gd name="T54" fmla="*/ 282 w 284"/>
                <a:gd name="T55" fmla="*/ 28 h 93"/>
                <a:gd name="T56" fmla="*/ 279 w 284"/>
                <a:gd name="T57" fmla="*/ 33 h 93"/>
                <a:gd name="T58" fmla="*/ 274 w 284"/>
                <a:gd name="T59" fmla="*/ 41 h 93"/>
                <a:gd name="T60" fmla="*/ 266 w 284"/>
                <a:gd name="T61" fmla="*/ 44 h 93"/>
                <a:gd name="T62" fmla="*/ 258 w 284"/>
                <a:gd name="T63" fmla="*/ 45 h 93"/>
                <a:gd name="T64" fmla="*/ 244 w 284"/>
                <a:gd name="T65" fmla="*/ 42 h 93"/>
                <a:gd name="T66" fmla="*/ 235 w 284"/>
                <a:gd name="T67" fmla="*/ 42 h 93"/>
                <a:gd name="T68" fmla="*/ 230 w 284"/>
                <a:gd name="T69" fmla="*/ 53 h 93"/>
                <a:gd name="T70" fmla="*/ 228 w 284"/>
                <a:gd name="T71" fmla="*/ 61 h 93"/>
                <a:gd name="T72" fmla="*/ 224 w 284"/>
                <a:gd name="T73" fmla="*/ 66 h 93"/>
                <a:gd name="T74" fmla="*/ 224 w 284"/>
                <a:gd name="T75" fmla="*/ 71 h 93"/>
                <a:gd name="T76" fmla="*/ 220 w 284"/>
                <a:gd name="T77" fmla="*/ 77 h 93"/>
                <a:gd name="T78" fmla="*/ 216 w 284"/>
                <a:gd name="T79" fmla="*/ 83 h 93"/>
                <a:gd name="T80" fmla="*/ 205 w 284"/>
                <a:gd name="T81" fmla="*/ 85 h 93"/>
                <a:gd name="T82" fmla="*/ 194 w 284"/>
                <a:gd name="T83" fmla="*/ 85 h 93"/>
                <a:gd name="T84" fmla="*/ 183 w 284"/>
                <a:gd name="T85" fmla="*/ 85 h 93"/>
                <a:gd name="T86" fmla="*/ 175 w 284"/>
                <a:gd name="T87" fmla="*/ 91 h 93"/>
                <a:gd name="T88" fmla="*/ 159 w 284"/>
                <a:gd name="T89" fmla="*/ 93 h 93"/>
                <a:gd name="T90" fmla="*/ 150 w 284"/>
                <a:gd name="T91" fmla="*/ 86 h 93"/>
                <a:gd name="T92" fmla="*/ 143 w 284"/>
                <a:gd name="T93" fmla="*/ 78 h 93"/>
                <a:gd name="T94" fmla="*/ 154 w 284"/>
                <a:gd name="T95" fmla="*/ 82 h 93"/>
                <a:gd name="T96" fmla="*/ 167 w 284"/>
                <a:gd name="T97" fmla="*/ 85 h 93"/>
                <a:gd name="T98" fmla="*/ 167 w 284"/>
                <a:gd name="T99" fmla="*/ 78 h 93"/>
                <a:gd name="T100" fmla="*/ 168 w 284"/>
                <a:gd name="T101" fmla="*/ 71 h 93"/>
                <a:gd name="T102" fmla="*/ 173 w 284"/>
                <a:gd name="T103" fmla="*/ 64 h 93"/>
                <a:gd name="T104" fmla="*/ 198 w 284"/>
                <a:gd name="T105" fmla="*/ 55 h 93"/>
                <a:gd name="T106" fmla="*/ 208 w 284"/>
                <a:gd name="T107" fmla="*/ 39 h 93"/>
                <a:gd name="T108" fmla="*/ 213 w 284"/>
                <a:gd name="T109" fmla="*/ 44 h 93"/>
                <a:gd name="T110" fmla="*/ 219 w 284"/>
                <a:gd name="T111" fmla="*/ 47 h 93"/>
                <a:gd name="T112" fmla="*/ 219 w 284"/>
                <a:gd name="T113" fmla="*/ 41 h 93"/>
                <a:gd name="T114" fmla="*/ 222 w 284"/>
                <a:gd name="T115" fmla="*/ 38 h 93"/>
                <a:gd name="T116" fmla="*/ 227 w 284"/>
                <a:gd name="T117" fmla="*/ 41 h 93"/>
                <a:gd name="T118" fmla="*/ 230 w 284"/>
                <a:gd name="T119" fmla="*/ 33 h 93"/>
                <a:gd name="T120" fmla="*/ 232 w 284"/>
                <a:gd name="T121" fmla="*/ 26 h 93"/>
                <a:gd name="T122" fmla="*/ 244 w 284"/>
                <a:gd name="T123" fmla="*/ 12 h 93"/>
                <a:gd name="T124" fmla="*/ 254 w 284"/>
                <a:gd name="T125" fmla="*/ 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84" h="93">
                  <a:moveTo>
                    <a:pt x="168" y="66"/>
                  </a:moveTo>
                  <a:lnTo>
                    <a:pt x="170" y="66"/>
                  </a:lnTo>
                  <a:lnTo>
                    <a:pt x="170" y="66"/>
                  </a:lnTo>
                  <a:lnTo>
                    <a:pt x="170" y="69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68" y="71"/>
                  </a:lnTo>
                  <a:lnTo>
                    <a:pt x="168" y="66"/>
                  </a:lnTo>
                  <a:lnTo>
                    <a:pt x="168" y="66"/>
                  </a:lnTo>
                  <a:close/>
                  <a:moveTo>
                    <a:pt x="66" y="64"/>
                  </a:move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6" y="64"/>
                  </a:lnTo>
                  <a:lnTo>
                    <a:pt x="66" y="64"/>
                  </a:lnTo>
                  <a:close/>
                  <a:moveTo>
                    <a:pt x="25" y="61"/>
                  </a:moveTo>
                  <a:lnTo>
                    <a:pt x="25" y="61"/>
                  </a:lnTo>
                  <a:lnTo>
                    <a:pt x="25" y="63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3" y="61"/>
                  </a:lnTo>
                  <a:lnTo>
                    <a:pt x="25" y="61"/>
                  </a:lnTo>
                  <a:close/>
                  <a:moveTo>
                    <a:pt x="261" y="44"/>
                  </a:moveTo>
                  <a:lnTo>
                    <a:pt x="261" y="44"/>
                  </a:lnTo>
                  <a:lnTo>
                    <a:pt x="265" y="45"/>
                  </a:lnTo>
                  <a:lnTo>
                    <a:pt x="261" y="45"/>
                  </a:lnTo>
                  <a:lnTo>
                    <a:pt x="260" y="45"/>
                  </a:lnTo>
                  <a:lnTo>
                    <a:pt x="261" y="45"/>
                  </a:lnTo>
                  <a:lnTo>
                    <a:pt x="260" y="44"/>
                  </a:lnTo>
                  <a:lnTo>
                    <a:pt x="261" y="44"/>
                  </a:lnTo>
                  <a:close/>
                  <a:moveTo>
                    <a:pt x="9" y="26"/>
                  </a:moveTo>
                  <a:lnTo>
                    <a:pt x="9" y="26"/>
                  </a:lnTo>
                  <a:lnTo>
                    <a:pt x="11" y="28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8" y="30"/>
                  </a:lnTo>
                  <a:lnTo>
                    <a:pt x="8" y="26"/>
                  </a:lnTo>
                  <a:lnTo>
                    <a:pt x="9" y="26"/>
                  </a:lnTo>
                  <a:close/>
                  <a:moveTo>
                    <a:pt x="3" y="12"/>
                  </a:moveTo>
                  <a:lnTo>
                    <a:pt x="4" y="14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5"/>
                  </a:lnTo>
                  <a:lnTo>
                    <a:pt x="1" y="15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3" y="12"/>
                  </a:lnTo>
                  <a:lnTo>
                    <a:pt x="3" y="12"/>
                  </a:lnTo>
                  <a:close/>
                  <a:moveTo>
                    <a:pt x="9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7" y="14"/>
                  </a:lnTo>
                  <a:lnTo>
                    <a:pt x="19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7"/>
                  </a:lnTo>
                  <a:lnTo>
                    <a:pt x="22" y="19"/>
                  </a:lnTo>
                  <a:lnTo>
                    <a:pt x="20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4" y="17"/>
                  </a:lnTo>
                  <a:lnTo>
                    <a:pt x="36" y="17"/>
                  </a:lnTo>
                  <a:lnTo>
                    <a:pt x="36" y="15"/>
                  </a:lnTo>
                  <a:lnTo>
                    <a:pt x="38" y="15"/>
                  </a:lnTo>
                  <a:lnTo>
                    <a:pt x="39" y="17"/>
                  </a:lnTo>
                  <a:lnTo>
                    <a:pt x="42" y="22"/>
                  </a:lnTo>
                  <a:lnTo>
                    <a:pt x="45" y="25"/>
                  </a:lnTo>
                  <a:lnTo>
                    <a:pt x="47" y="25"/>
                  </a:lnTo>
                  <a:lnTo>
                    <a:pt x="49" y="26"/>
                  </a:lnTo>
                  <a:lnTo>
                    <a:pt x="50" y="28"/>
                  </a:lnTo>
                  <a:lnTo>
                    <a:pt x="52" y="30"/>
                  </a:lnTo>
                  <a:lnTo>
                    <a:pt x="55" y="36"/>
                  </a:lnTo>
                  <a:lnTo>
                    <a:pt x="55" y="39"/>
                  </a:lnTo>
                  <a:lnTo>
                    <a:pt x="55" y="42"/>
                  </a:lnTo>
                  <a:lnTo>
                    <a:pt x="55" y="49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63"/>
                  </a:lnTo>
                  <a:lnTo>
                    <a:pt x="56" y="64"/>
                  </a:lnTo>
                  <a:lnTo>
                    <a:pt x="56" y="66"/>
                  </a:lnTo>
                  <a:lnTo>
                    <a:pt x="61" y="69"/>
                  </a:lnTo>
                  <a:lnTo>
                    <a:pt x="61" y="69"/>
                  </a:lnTo>
                  <a:lnTo>
                    <a:pt x="63" y="72"/>
                  </a:lnTo>
                  <a:lnTo>
                    <a:pt x="66" y="80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6" y="86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3" y="83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58" y="85"/>
                  </a:lnTo>
                  <a:lnTo>
                    <a:pt x="56" y="86"/>
                  </a:lnTo>
                  <a:lnTo>
                    <a:pt x="55" y="86"/>
                  </a:lnTo>
                  <a:lnTo>
                    <a:pt x="55" y="85"/>
                  </a:lnTo>
                  <a:lnTo>
                    <a:pt x="55" y="83"/>
                  </a:lnTo>
                  <a:lnTo>
                    <a:pt x="53" y="83"/>
                  </a:lnTo>
                  <a:lnTo>
                    <a:pt x="47" y="80"/>
                  </a:lnTo>
                  <a:lnTo>
                    <a:pt x="45" y="78"/>
                  </a:lnTo>
                  <a:lnTo>
                    <a:pt x="42" y="75"/>
                  </a:lnTo>
                  <a:lnTo>
                    <a:pt x="36" y="74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27" y="67"/>
                  </a:lnTo>
                  <a:lnTo>
                    <a:pt x="25" y="64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5" y="63"/>
                  </a:lnTo>
                  <a:lnTo>
                    <a:pt x="25" y="60"/>
                  </a:lnTo>
                  <a:lnTo>
                    <a:pt x="23" y="58"/>
                  </a:lnTo>
                  <a:lnTo>
                    <a:pt x="22" y="55"/>
                  </a:lnTo>
                  <a:lnTo>
                    <a:pt x="20" y="53"/>
                  </a:lnTo>
                  <a:lnTo>
                    <a:pt x="17" y="52"/>
                  </a:lnTo>
                  <a:lnTo>
                    <a:pt x="17" y="50"/>
                  </a:lnTo>
                  <a:lnTo>
                    <a:pt x="15" y="49"/>
                  </a:lnTo>
                  <a:lnTo>
                    <a:pt x="17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45"/>
                  </a:lnTo>
                  <a:lnTo>
                    <a:pt x="14" y="42"/>
                  </a:lnTo>
                  <a:lnTo>
                    <a:pt x="14" y="39"/>
                  </a:lnTo>
                  <a:lnTo>
                    <a:pt x="12" y="33"/>
                  </a:lnTo>
                  <a:lnTo>
                    <a:pt x="11" y="25"/>
                  </a:lnTo>
                  <a:lnTo>
                    <a:pt x="11" y="22"/>
                  </a:lnTo>
                  <a:lnTo>
                    <a:pt x="11" y="20"/>
                  </a:lnTo>
                  <a:lnTo>
                    <a:pt x="9" y="17"/>
                  </a:lnTo>
                  <a:lnTo>
                    <a:pt x="8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8" y="9"/>
                  </a:lnTo>
                  <a:lnTo>
                    <a:pt x="8" y="9"/>
                  </a:lnTo>
                  <a:lnTo>
                    <a:pt x="9" y="9"/>
                  </a:lnTo>
                  <a:close/>
                  <a:moveTo>
                    <a:pt x="247" y="4"/>
                  </a:moveTo>
                  <a:lnTo>
                    <a:pt x="249" y="6"/>
                  </a:lnTo>
                  <a:lnTo>
                    <a:pt x="249" y="8"/>
                  </a:lnTo>
                  <a:lnTo>
                    <a:pt x="249" y="8"/>
                  </a:lnTo>
                  <a:lnTo>
                    <a:pt x="249" y="9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0" y="9"/>
                  </a:lnTo>
                  <a:lnTo>
                    <a:pt x="252" y="8"/>
                  </a:lnTo>
                  <a:lnTo>
                    <a:pt x="252" y="6"/>
                  </a:lnTo>
                  <a:lnTo>
                    <a:pt x="254" y="4"/>
                  </a:lnTo>
                  <a:lnTo>
                    <a:pt x="255" y="6"/>
                  </a:lnTo>
                  <a:lnTo>
                    <a:pt x="255" y="6"/>
                  </a:lnTo>
                  <a:lnTo>
                    <a:pt x="255" y="8"/>
                  </a:lnTo>
                  <a:lnTo>
                    <a:pt x="255" y="8"/>
                  </a:lnTo>
                  <a:lnTo>
                    <a:pt x="255" y="9"/>
                  </a:lnTo>
                  <a:lnTo>
                    <a:pt x="257" y="11"/>
                  </a:lnTo>
                  <a:lnTo>
                    <a:pt x="258" y="11"/>
                  </a:lnTo>
                  <a:lnTo>
                    <a:pt x="260" y="12"/>
                  </a:lnTo>
                  <a:lnTo>
                    <a:pt x="260" y="12"/>
                  </a:lnTo>
                  <a:lnTo>
                    <a:pt x="261" y="12"/>
                  </a:lnTo>
                  <a:lnTo>
                    <a:pt x="261" y="14"/>
                  </a:lnTo>
                  <a:lnTo>
                    <a:pt x="261" y="15"/>
                  </a:lnTo>
                  <a:lnTo>
                    <a:pt x="260" y="17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60" y="20"/>
                  </a:lnTo>
                  <a:lnTo>
                    <a:pt x="258" y="20"/>
                  </a:lnTo>
                  <a:lnTo>
                    <a:pt x="263" y="20"/>
                  </a:lnTo>
                  <a:lnTo>
                    <a:pt x="265" y="20"/>
                  </a:lnTo>
                  <a:lnTo>
                    <a:pt x="266" y="19"/>
                  </a:lnTo>
                  <a:lnTo>
                    <a:pt x="266" y="20"/>
                  </a:lnTo>
                  <a:lnTo>
                    <a:pt x="268" y="22"/>
                  </a:lnTo>
                  <a:lnTo>
                    <a:pt x="266" y="22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9" y="22"/>
                  </a:lnTo>
                  <a:lnTo>
                    <a:pt x="269" y="22"/>
                  </a:lnTo>
                  <a:lnTo>
                    <a:pt x="271" y="22"/>
                  </a:lnTo>
                  <a:lnTo>
                    <a:pt x="273" y="23"/>
                  </a:lnTo>
                  <a:lnTo>
                    <a:pt x="273" y="23"/>
                  </a:lnTo>
                  <a:lnTo>
                    <a:pt x="274" y="23"/>
                  </a:lnTo>
                  <a:lnTo>
                    <a:pt x="274" y="25"/>
                  </a:lnTo>
                  <a:lnTo>
                    <a:pt x="276" y="25"/>
                  </a:lnTo>
                  <a:lnTo>
                    <a:pt x="279" y="28"/>
                  </a:lnTo>
                  <a:lnTo>
                    <a:pt x="280" y="28"/>
                  </a:lnTo>
                  <a:lnTo>
                    <a:pt x="280" y="28"/>
                  </a:lnTo>
                  <a:lnTo>
                    <a:pt x="282" y="28"/>
                  </a:lnTo>
                  <a:lnTo>
                    <a:pt x="284" y="28"/>
                  </a:lnTo>
                  <a:lnTo>
                    <a:pt x="284" y="28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4" y="31"/>
                  </a:lnTo>
                  <a:lnTo>
                    <a:pt x="284" y="31"/>
                  </a:lnTo>
                  <a:lnTo>
                    <a:pt x="282" y="33"/>
                  </a:lnTo>
                  <a:lnTo>
                    <a:pt x="279" y="33"/>
                  </a:lnTo>
                  <a:lnTo>
                    <a:pt x="276" y="34"/>
                  </a:lnTo>
                  <a:lnTo>
                    <a:pt x="274" y="34"/>
                  </a:lnTo>
                  <a:lnTo>
                    <a:pt x="271" y="33"/>
                  </a:lnTo>
                  <a:lnTo>
                    <a:pt x="271" y="33"/>
                  </a:lnTo>
                  <a:lnTo>
                    <a:pt x="269" y="34"/>
                  </a:lnTo>
                  <a:lnTo>
                    <a:pt x="268" y="36"/>
                  </a:lnTo>
                  <a:lnTo>
                    <a:pt x="271" y="39"/>
                  </a:lnTo>
                  <a:lnTo>
                    <a:pt x="274" y="41"/>
                  </a:lnTo>
                  <a:lnTo>
                    <a:pt x="274" y="41"/>
                  </a:lnTo>
                  <a:lnTo>
                    <a:pt x="274" y="42"/>
                  </a:lnTo>
                  <a:lnTo>
                    <a:pt x="274" y="42"/>
                  </a:lnTo>
                  <a:lnTo>
                    <a:pt x="273" y="42"/>
                  </a:lnTo>
                  <a:lnTo>
                    <a:pt x="271" y="44"/>
                  </a:lnTo>
                  <a:lnTo>
                    <a:pt x="269" y="44"/>
                  </a:lnTo>
                  <a:lnTo>
                    <a:pt x="268" y="44"/>
                  </a:lnTo>
                  <a:lnTo>
                    <a:pt x="266" y="44"/>
                  </a:lnTo>
                  <a:lnTo>
                    <a:pt x="265" y="44"/>
                  </a:lnTo>
                  <a:lnTo>
                    <a:pt x="261" y="44"/>
                  </a:lnTo>
                  <a:lnTo>
                    <a:pt x="261" y="42"/>
                  </a:lnTo>
                  <a:lnTo>
                    <a:pt x="260" y="44"/>
                  </a:lnTo>
                  <a:lnTo>
                    <a:pt x="260" y="45"/>
                  </a:lnTo>
                  <a:lnTo>
                    <a:pt x="260" y="45"/>
                  </a:lnTo>
                  <a:lnTo>
                    <a:pt x="258" y="45"/>
                  </a:lnTo>
                  <a:lnTo>
                    <a:pt x="258" y="45"/>
                  </a:lnTo>
                  <a:lnTo>
                    <a:pt x="255" y="44"/>
                  </a:lnTo>
                  <a:lnTo>
                    <a:pt x="252" y="44"/>
                  </a:lnTo>
                  <a:lnTo>
                    <a:pt x="249" y="44"/>
                  </a:lnTo>
                  <a:lnTo>
                    <a:pt x="247" y="42"/>
                  </a:lnTo>
                  <a:lnTo>
                    <a:pt x="246" y="44"/>
                  </a:lnTo>
                  <a:lnTo>
                    <a:pt x="246" y="44"/>
                  </a:lnTo>
                  <a:lnTo>
                    <a:pt x="244" y="42"/>
                  </a:lnTo>
                  <a:lnTo>
                    <a:pt x="244" y="42"/>
                  </a:lnTo>
                  <a:lnTo>
                    <a:pt x="243" y="44"/>
                  </a:lnTo>
                  <a:lnTo>
                    <a:pt x="243" y="44"/>
                  </a:lnTo>
                  <a:lnTo>
                    <a:pt x="241" y="42"/>
                  </a:lnTo>
                  <a:lnTo>
                    <a:pt x="239" y="42"/>
                  </a:lnTo>
                  <a:lnTo>
                    <a:pt x="238" y="42"/>
                  </a:lnTo>
                  <a:lnTo>
                    <a:pt x="236" y="44"/>
                  </a:lnTo>
                  <a:lnTo>
                    <a:pt x="235" y="42"/>
                  </a:lnTo>
                  <a:lnTo>
                    <a:pt x="235" y="42"/>
                  </a:lnTo>
                  <a:lnTo>
                    <a:pt x="235" y="44"/>
                  </a:lnTo>
                  <a:lnTo>
                    <a:pt x="233" y="44"/>
                  </a:lnTo>
                  <a:lnTo>
                    <a:pt x="232" y="45"/>
                  </a:lnTo>
                  <a:lnTo>
                    <a:pt x="232" y="47"/>
                  </a:lnTo>
                  <a:lnTo>
                    <a:pt x="232" y="49"/>
                  </a:lnTo>
                  <a:lnTo>
                    <a:pt x="230" y="49"/>
                  </a:lnTo>
                  <a:lnTo>
                    <a:pt x="230" y="52"/>
                  </a:lnTo>
                  <a:lnTo>
                    <a:pt x="230" y="53"/>
                  </a:lnTo>
                  <a:lnTo>
                    <a:pt x="230" y="55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0" y="58"/>
                  </a:lnTo>
                  <a:lnTo>
                    <a:pt x="230" y="60"/>
                  </a:lnTo>
                  <a:lnTo>
                    <a:pt x="230" y="60"/>
                  </a:lnTo>
                  <a:lnTo>
                    <a:pt x="230" y="61"/>
                  </a:lnTo>
                  <a:lnTo>
                    <a:pt x="228" y="61"/>
                  </a:lnTo>
                  <a:lnTo>
                    <a:pt x="228" y="63"/>
                  </a:lnTo>
                  <a:lnTo>
                    <a:pt x="227" y="63"/>
                  </a:lnTo>
                  <a:lnTo>
                    <a:pt x="225" y="61"/>
                  </a:lnTo>
                  <a:lnTo>
                    <a:pt x="225" y="63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5" y="69"/>
                  </a:lnTo>
                  <a:lnTo>
                    <a:pt x="225" y="69"/>
                  </a:lnTo>
                  <a:lnTo>
                    <a:pt x="224" y="69"/>
                  </a:lnTo>
                  <a:lnTo>
                    <a:pt x="224" y="71"/>
                  </a:lnTo>
                  <a:lnTo>
                    <a:pt x="222" y="72"/>
                  </a:lnTo>
                  <a:lnTo>
                    <a:pt x="220" y="72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5"/>
                  </a:lnTo>
                  <a:lnTo>
                    <a:pt x="219" y="77"/>
                  </a:lnTo>
                  <a:lnTo>
                    <a:pt x="220" y="77"/>
                  </a:lnTo>
                  <a:lnTo>
                    <a:pt x="219" y="77"/>
                  </a:lnTo>
                  <a:lnTo>
                    <a:pt x="219" y="78"/>
                  </a:lnTo>
                  <a:lnTo>
                    <a:pt x="219" y="78"/>
                  </a:lnTo>
                  <a:lnTo>
                    <a:pt x="217" y="78"/>
                  </a:lnTo>
                  <a:lnTo>
                    <a:pt x="217" y="78"/>
                  </a:lnTo>
                  <a:lnTo>
                    <a:pt x="217" y="82"/>
                  </a:lnTo>
                  <a:lnTo>
                    <a:pt x="217" y="82"/>
                  </a:lnTo>
                  <a:lnTo>
                    <a:pt x="216" y="83"/>
                  </a:lnTo>
                  <a:lnTo>
                    <a:pt x="216" y="85"/>
                  </a:lnTo>
                  <a:lnTo>
                    <a:pt x="216" y="85"/>
                  </a:lnTo>
                  <a:lnTo>
                    <a:pt x="213" y="83"/>
                  </a:lnTo>
                  <a:lnTo>
                    <a:pt x="211" y="85"/>
                  </a:lnTo>
                  <a:lnTo>
                    <a:pt x="209" y="85"/>
                  </a:lnTo>
                  <a:lnTo>
                    <a:pt x="208" y="85"/>
                  </a:lnTo>
                  <a:lnTo>
                    <a:pt x="206" y="85"/>
                  </a:lnTo>
                  <a:lnTo>
                    <a:pt x="205" y="85"/>
                  </a:lnTo>
                  <a:lnTo>
                    <a:pt x="205" y="86"/>
                  </a:lnTo>
                  <a:lnTo>
                    <a:pt x="203" y="88"/>
                  </a:lnTo>
                  <a:lnTo>
                    <a:pt x="202" y="88"/>
                  </a:lnTo>
                  <a:lnTo>
                    <a:pt x="200" y="86"/>
                  </a:lnTo>
                  <a:lnTo>
                    <a:pt x="200" y="86"/>
                  </a:lnTo>
                  <a:lnTo>
                    <a:pt x="198" y="86"/>
                  </a:lnTo>
                  <a:lnTo>
                    <a:pt x="195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3"/>
                  </a:lnTo>
                  <a:lnTo>
                    <a:pt x="186" y="83"/>
                  </a:lnTo>
                  <a:lnTo>
                    <a:pt x="184" y="83"/>
                  </a:lnTo>
                  <a:lnTo>
                    <a:pt x="183" y="85"/>
                  </a:lnTo>
                  <a:lnTo>
                    <a:pt x="181" y="85"/>
                  </a:lnTo>
                  <a:lnTo>
                    <a:pt x="181" y="86"/>
                  </a:lnTo>
                  <a:lnTo>
                    <a:pt x="181" y="88"/>
                  </a:lnTo>
                  <a:lnTo>
                    <a:pt x="179" y="89"/>
                  </a:lnTo>
                  <a:lnTo>
                    <a:pt x="178" y="89"/>
                  </a:lnTo>
                  <a:lnTo>
                    <a:pt x="176" y="91"/>
                  </a:lnTo>
                  <a:lnTo>
                    <a:pt x="175" y="91"/>
                  </a:lnTo>
                  <a:lnTo>
                    <a:pt x="175" y="91"/>
                  </a:lnTo>
                  <a:lnTo>
                    <a:pt x="173" y="91"/>
                  </a:lnTo>
                  <a:lnTo>
                    <a:pt x="172" y="91"/>
                  </a:lnTo>
                  <a:lnTo>
                    <a:pt x="172" y="91"/>
                  </a:lnTo>
                  <a:lnTo>
                    <a:pt x="168" y="91"/>
                  </a:lnTo>
                  <a:lnTo>
                    <a:pt x="165" y="89"/>
                  </a:lnTo>
                  <a:lnTo>
                    <a:pt x="164" y="91"/>
                  </a:lnTo>
                  <a:lnTo>
                    <a:pt x="164" y="91"/>
                  </a:lnTo>
                  <a:lnTo>
                    <a:pt x="159" y="93"/>
                  </a:lnTo>
                  <a:lnTo>
                    <a:pt x="157" y="93"/>
                  </a:lnTo>
                  <a:lnTo>
                    <a:pt x="156" y="93"/>
                  </a:lnTo>
                  <a:lnTo>
                    <a:pt x="156" y="93"/>
                  </a:lnTo>
                  <a:lnTo>
                    <a:pt x="154" y="91"/>
                  </a:lnTo>
                  <a:lnTo>
                    <a:pt x="151" y="88"/>
                  </a:lnTo>
                  <a:lnTo>
                    <a:pt x="151" y="88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3"/>
                  </a:lnTo>
                  <a:lnTo>
                    <a:pt x="145" y="82"/>
                  </a:lnTo>
                  <a:lnTo>
                    <a:pt x="145" y="80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5" y="77"/>
                  </a:lnTo>
                  <a:lnTo>
                    <a:pt x="145" y="78"/>
                  </a:lnTo>
                  <a:lnTo>
                    <a:pt x="146" y="78"/>
                  </a:lnTo>
                  <a:lnTo>
                    <a:pt x="148" y="80"/>
                  </a:lnTo>
                  <a:lnTo>
                    <a:pt x="150" y="80"/>
                  </a:lnTo>
                  <a:lnTo>
                    <a:pt x="151" y="82"/>
                  </a:lnTo>
                  <a:lnTo>
                    <a:pt x="153" y="82"/>
                  </a:lnTo>
                  <a:lnTo>
                    <a:pt x="154" y="82"/>
                  </a:lnTo>
                  <a:lnTo>
                    <a:pt x="154" y="80"/>
                  </a:lnTo>
                  <a:lnTo>
                    <a:pt x="156" y="82"/>
                  </a:lnTo>
                  <a:lnTo>
                    <a:pt x="159" y="83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4" y="83"/>
                  </a:lnTo>
                  <a:lnTo>
                    <a:pt x="165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5" y="85"/>
                  </a:lnTo>
                  <a:lnTo>
                    <a:pt x="165" y="83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7" y="80"/>
                  </a:lnTo>
                  <a:lnTo>
                    <a:pt x="167" y="78"/>
                  </a:lnTo>
                  <a:lnTo>
                    <a:pt x="167" y="77"/>
                  </a:lnTo>
                  <a:lnTo>
                    <a:pt x="168" y="75"/>
                  </a:lnTo>
                  <a:lnTo>
                    <a:pt x="168" y="75"/>
                  </a:lnTo>
                  <a:lnTo>
                    <a:pt x="167" y="74"/>
                  </a:lnTo>
                  <a:lnTo>
                    <a:pt x="167" y="72"/>
                  </a:lnTo>
                  <a:lnTo>
                    <a:pt x="167" y="71"/>
                  </a:lnTo>
                  <a:lnTo>
                    <a:pt x="168" y="71"/>
                  </a:lnTo>
                  <a:lnTo>
                    <a:pt x="168" y="71"/>
                  </a:lnTo>
                  <a:lnTo>
                    <a:pt x="170" y="72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2" y="71"/>
                  </a:lnTo>
                  <a:lnTo>
                    <a:pt x="170" y="69"/>
                  </a:lnTo>
                  <a:lnTo>
                    <a:pt x="170" y="67"/>
                  </a:lnTo>
                  <a:lnTo>
                    <a:pt x="172" y="66"/>
                  </a:lnTo>
                  <a:lnTo>
                    <a:pt x="173" y="64"/>
                  </a:lnTo>
                  <a:lnTo>
                    <a:pt x="175" y="64"/>
                  </a:lnTo>
                  <a:lnTo>
                    <a:pt x="181" y="64"/>
                  </a:lnTo>
                  <a:lnTo>
                    <a:pt x="189" y="61"/>
                  </a:lnTo>
                  <a:lnTo>
                    <a:pt x="192" y="61"/>
                  </a:lnTo>
                  <a:lnTo>
                    <a:pt x="194" y="60"/>
                  </a:lnTo>
                  <a:lnTo>
                    <a:pt x="194" y="60"/>
                  </a:lnTo>
                  <a:lnTo>
                    <a:pt x="195" y="58"/>
                  </a:lnTo>
                  <a:lnTo>
                    <a:pt x="198" y="55"/>
                  </a:lnTo>
                  <a:lnTo>
                    <a:pt x="200" y="52"/>
                  </a:lnTo>
                  <a:lnTo>
                    <a:pt x="203" y="49"/>
                  </a:lnTo>
                  <a:lnTo>
                    <a:pt x="206" y="44"/>
                  </a:lnTo>
                  <a:lnTo>
                    <a:pt x="206" y="44"/>
                  </a:lnTo>
                  <a:lnTo>
                    <a:pt x="208" y="42"/>
                  </a:lnTo>
                  <a:lnTo>
                    <a:pt x="208" y="41"/>
                  </a:lnTo>
                  <a:lnTo>
                    <a:pt x="208" y="41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9" y="39"/>
                  </a:lnTo>
                  <a:lnTo>
                    <a:pt x="209" y="41"/>
                  </a:lnTo>
                  <a:lnTo>
                    <a:pt x="211" y="41"/>
                  </a:lnTo>
                  <a:lnTo>
                    <a:pt x="211" y="42"/>
                  </a:lnTo>
                  <a:lnTo>
                    <a:pt x="213" y="42"/>
                  </a:lnTo>
                  <a:lnTo>
                    <a:pt x="213" y="44"/>
                  </a:lnTo>
                  <a:lnTo>
                    <a:pt x="213" y="44"/>
                  </a:lnTo>
                  <a:lnTo>
                    <a:pt x="214" y="44"/>
                  </a:lnTo>
                  <a:lnTo>
                    <a:pt x="214" y="45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7" y="47"/>
                  </a:lnTo>
                  <a:lnTo>
                    <a:pt x="219" y="47"/>
                  </a:lnTo>
                  <a:lnTo>
                    <a:pt x="219" y="45"/>
                  </a:lnTo>
                  <a:lnTo>
                    <a:pt x="219" y="44"/>
                  </a:lnTo>
                  <a:lnTo>
                    <a:pt x="219" y="44"/>
                  </a:lnTo>
                  <a:lnTo>
                    <a:pt x="220" y="42"/>
                  </a:lnTo>
                  <a:lnTo>
                    <a:pt x="220" y="42"/>
                  </a:lnTo>
                  <a:lnTo>
                    <a:pt x="219" y="42"/>
                  </a:lnTo>
                  <a:lnTo>
                    <a:pt x="219" y="41"/>
                  </a:lnTo>
                  <a:lnTo>
                    <a:pt x="219" y="41"/>
                  </a:lnTo>
                  <a:lnTo>
                    <a:pt x="219" y="39"/>
                  </a:lnTo>
                  <a:lnTo>
                    <a:pt x="219" y="38"/>
                  </a:lnTo>
                  <a:lnTo>
                    <a:pt x="219" y="38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4" y="39"/>
                  </a:lnTo>
                  <a:lnTo>
                    <a:pt x="224" y="42"/>
                  </a:lnTo>
                  <a:lnTo>
                    <a:pt x="225" y="42"/>
                  </a:lnTo>
                  <a:lnTo>
                    <a:pt x="225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1"/>
                  </a:lnTo>
                  <a:lnTo>
                    <a:pt x="227" y="39"/>
                  </a:lnTo>
                  <a:lnTo>
                    <a:pt x="225" y="38"/>
                  </a:lnTo>
                  <a:lnTo>
                    <a:pt x="225" y="36"/>
                  </a:lnTo>
                  <a:lnTo>
                    <a:pt x="224" y="34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3"/>
                  </a:lnTo>
                  <a:lnTo>
                    <a:pt x="230" y="33"/>
                  </a:lnTo>
                  <a:lnTo>
                    <a:pt x="230" y="31"/>
                  </a:lnTo>
                  <a:lnTo>
                    <a:pt x="228" y="30"/>
                  </a:lnTo>
                  <a:lnTo>
                    <a:pt x="228" y="28"/>
                  </a:lnTo>
                  <a:lnTo>
                    <a:pt x="228" y="28"/>
                  </a:lnTo>
                  <a:lnTo>
                    <a:pt x="230" y="25"/>
                  </a:lnTo>
                  <a:lnTo>
                    <a:pt x="232" y="25"/>
                  </a:lnTo>
                  <a:lnTo>
                    <a:pt x="232" y="25"/>
                  </a:lnTo>
                  <a:lnTo>
                    <a:pt x="232" y="26"/>
                  </a:lnTo>
                  <a:lnTo>
                    <a:pt x="233" y="26"/>
                  </a:lnTo>
                  <a:lnTo>
                    <a:pt x="233" y="26"/>
                  </a:lnTo>
                  <a:lnTo>
                    <a:pt x="235" y="25"/>
                  </a:lnTo>
                  <a:lnTo>
                    <a:pt x="235" y="23"/>
                  </a:lnTo>
                  <a:lnTo>
                    <a:pt x="238" y="20"/>
                  </a:lnTo>
                  <a:lnTo>
                    <a:pt x="238" y="19"/>
                  </a:lnTo>
                  <a:lnTo>
                    <a:pt x="239" y="17"/>
                  </a:lnTo>
                  <a:lnTo>
                    <a:pt x="244" y="12"/>
                  </a:lnTo>
                  <a:lnTo>
                    <a:pt x="244" y="11"/>
                  </a:lnTo>
                  <a:lnTo>
                    <a:pt x="247" y="4"/>
                  </a:lnTo>
                  <a:lnTo>
                    <a:pt x="247" y="4"/>
                  </a:lnTo>
                  <a:close/>
                  <a:moveTo>
                    <a:pt x="255" y="0"/>
                  </a:moveTo>
                  <a:lnTo>
                    <a:pt x="255" y="1"/>
                  </a:lnTo>
                  <a:lnTo>
                    <a:pt x="255" y="1"/>
                  </a:lnTo>
                  <a:lnTo>
                    <a:pt x="255" y="3"/>
                  </a:lnTo>
                  <a:lnTo>
                    <a:pt x="254" y="3"/>
                  </a:lnTo>
                  <a:lnTo>
                    <a:pt x="252" y="3"/>
                  </a:lnTo>
                  <a:lnTo>
                    <a:pt x="252" y="3"/>
                  </a:lnTo>
                  <a:lnTo>
                    <a:pt x="252" y="1"/>
                  </a:lnTo>
                  <a:lnTo>
                    <a:pt x="254" y="0"/>
                  </a:lnTo>
                  <a:lnTo>
                    <a:pt x="2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1" name="Freeform 197">
              <a:extLst>
                <a:ext uri="{FF2B5EF4-FFF2-40B4-BE49-F238E27FC236}">
                  <a16:creationId xmlns:a16="http://schemas.microsoft.com/office/drawing/2014/main" id="{753697C1-82E4-4363-88D9-9597E2F74C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27927" y="3466652"/>
              <a:ext cx="892743" cy="541884"/>
            </a:xfrm>
            <a:custGeom>
              <a:avLst/>
              <a:gdLst>
                <a:gd name="T0" fmla="*/ 457 w 458"/>
                <a:gd name="T1" fmla="*/ 188 h 278"/>
                <a:gd name="T2" fmla="*/ 457 w 458"/>
                <a:gd name="T3" fmla="*/ 177 h 278"/>
                <a:gd name="T4" fmla="*/ 123 w 458"/>
                <a:gd name="T5" fmla="*/ 133 h 278"/>
                <a:gd name="T6" fmla="*/ 112 w 458"/>
                <a:gd name="T7" fmla="*/ 120 h 278"/>
                <a:gd name="T8" fmla="*/ 89 w 458"/>
                <a:gd name="T9" fmla="*/ 122 h 278"/>
                <a:gd name="T10" fmla="*/ 47 w 458"/>
                <a:gd name="T11" fmla="*/ 74 h 278"/>
                <a:gd name="T12" fmla="*/ 89 w 458"/>
                <a:gd name="T13" fmla="*/ 56 h 278"/>
                <a:gd name="T14" fmla="*/ 75 w 458"/>
                <a:gd name="T15" fmla="*/ 57 h 278"/>
                <a:gd name="T16" fmla="*/ 53 w 458"/>
                <a:gd name="T17" fmla="*/ 0 h 278"/>
                <a:gd name="T18" fmla="*/ 137 w 458"/>
                <a:gd name="T19" fmla="*/ 22 h 278"/>
                <a:gd name="T20" fmla="*/ 176 w 458"/>
                <a:gd name="T21" fmla="*/ 19 h 278"/>
                <a:gd name="T22" fmla="*/ 205 w 458"/>
                <a:gd name="T23" fmla="*/ 51 h 278"/>
                <a:gd name="T24" fmla="*/ 228 w 458"/>
                <a:gd name="T25" fmla="*/ 48 h 278"/>
                <a:gd name="T26" fmla="*/ 252 w 458"/>
                <a:gd name="T27" fmla="*/ 52 h 278"/>
                <a:gd name="T28" fmla="*/ 268 w 458"/>
                <a:gd name="T29" fmla="*/ 76 h 278"/>
                <a:gd name="T30" fmla="*/ 279 w 458"/>
                <a:gd name="T31" fmla="*/ 97 h 278"/>
                <a:gd name="T32" fmla="*/ 304 w 458"/>
                <a:gd name="T33" fmla="*/ 108 h 278"/>
                <a:gd name="T34" fmla="*/ 299 w 458"/>
                <a:gd name="T35" fmla="*/ 153 h 278"/>
                <a:gd name="T36" fmla="*/ 304 w 458"/>
                <a:gd name="T37" fmla="*/ 174 h 278"/>
                <a:gd name="T38" fmla="*/ 318 w 458"/>
                <a:gd name="T39" fmla="*/ 199 h 278"/>
                <a:gd name="T40" fmla="*/ 328 w 458"/>
                <a:gd name="T41" fmla="*/ 215 h 278"/>
                <a:gd name="T42" fmla="*/ 369 w 458"/>
                <a:gd name="T43" fmla="*/ 219 h 278"/>
                <a:gd name="T44" fmla="*/ 391 w 458"/>
                <a:gd name="T45" fmla="*/ 218 h 278"/>
                <a:gd name="T46" fmla="*/ 400 w 458"/>
                <a:gd name="T47" fmla="*/ 201 h 278"/>
                <a:gd name="T48" fmla="*/ 432 w 458"/>
                <a:gd name="T49" fmla="*/ 174 h 278"/>
                <a:gd name="T50" fmla="*/ 451 w 458"/>
                <a:gd name="T51" fmla="*/ 174 h 278"/>
                <a:gd name="T52" fmla="*/ 455 w 458"/>
                <a:gd name="T53" fmla="*/ 185 h 278"/>
                <a:gd name="T54" fmla="*/ 447 w 458"/>
                <a:gd name="T55" fmla="*/ 202 h 278"/>
                <a:gd name="T56" fmla="*/ 443 w 458"/>
                <a:gd name="T57" fmla="*/ 219 h 278"/>
                <a:gd name="T58" fmla="*/ 433 w 458"/>
                <a:gd name="T59" fmla="*/ 219 h 278"/>
                <a:gd name="T60" fmla="*/ 397 w 458"/>
                <a:gd name="T61" fmla="*/ 232 h 278"/>
                <a:gd name="T62" fmla="*/ 403 w 458"/>
                <a:gd name="T63" fmla="*/ 249 h 278"/>
                <a:gd name="T64" fmla="*/ 380 w 458"/>
                <a:gd name="T65" fmla="*/ 267 h 278"/>
                <a:gd name="T66" fmla="*/ 369 w 458"/>
                <a:gd name="T67" fmla="*/ 267 h 278"/>
                <a:gd name="T68" fmla="*/ 353 w 458"/>
                <a:gd name="T69" fmla="*/ 256 h 278"/>
                <a:gd name="T70" fmla="*/ 339 w 458"/>
                <a:gd name="T71" fmla="*/ 252 h 278"/>
                <a:gd name="T72" fmla="*/ 283 w 458"/>
                <a:gd name="T73" fmla="*/ 248 h 278"/>
                <a:gd name="T74" fmla="*/ 238 w 458"/>
                <a:gd name="T75" fmla="*/ 227 h 278"/>
                <a:gd name="T76" fmla="*/ 192 w 458"/>
                <a:gd name="T77" fmla="*/ 204 h 278"/>
                <a:gd name="T78" fmla="*/ 187 w 458"/>
                <a:gd name="T79" fmla="*/ 185 h 278"/>
                <a:gd name="T80" fmla="*/ 176 w 458"/>
                <a:gd name="T81" fmla="*/ 150 h 278"/>
                <a:gd name="T82" fmla="*/ 153 w 458"/>
                <a:gd name="T83" fmla="*/ 128 h 278"/>
                <a:gd name="T84" fmla="*/ 140 w 458"/>
                <a:gd name="T85" fmla="*/ 114 h 278"/>
                <a:gd name="T86" fmla="*/ 130 w 458"/>
                <a:gd name="T87" fmla="*/ 109 h 278"/>
                <a:gd name="T88" fmla="*/ 123 w 458"/>
                <a:gd name="T89" fmla="*/ 92 h 278"/>
                <a:gd name="T90" fmla="*/ 107 w 458"/>
                <a:gd name="T91" fmla="*/ 76 h 278"/>
                <a:gd name="T92" fmla="*/ 86 w 458"/>
                <a:gd name="T93" fmla="*/ 52 h 278"/>
                <a:gd name="T94" fmla="*/ 77 w 458"/>
                <a:gd name="T95" fmla="*/ 27 h 278"/>
                <a:gd name="T96" fmla="*/ 60 w 458"/>
                <a:gd name="T97" fmla="*/ 19 h 278"/>
                <a:gd name="T98" fmla="*/ 55 w 458"/>
                <a:gd name="T99" fmla="*/ 40 h 278"/>
                <a:gd name="T100" fmla="*/ 74 w 458"/>
                <a:gd name="T101" fmla="*/ 62 h 278"/>
                <a:gd name="T102" fmla="*/ 89 w 458"/>
                <a:gd name="T103" fmla="*/ 87 h 278"/>
                <a:gd name="T104" fmla="*/ 101 w 458"/>
                <a:gd name="T105" fmla="*/ 98 h 278"/>
                <a:gd name="T106" fmla="*/ 112 w 458"/>
                <a:gd name="T107" fmla="*/ 131 h 278"/>
                <a:gd name="T108" fmla="*/ 124 w 458"/>
                <a:gd name="T109" fmla="*/ 137 h 278"/>
                <a:gd name="T110" fmla="*/ 118 w 458"/>
                <a:gd name="T111" fmla="*/ 144 h 278"/>
                <a:gd name="T112" fmla="*/ 91 w 458"/>
                <a:gd name="T113" fmla="*/ 120 h 278"/>
                <a:gd name="T114" fmla="*/ 74 w 458"/>
                <a:gd name="T115" fmla="*/ 93 h 278"/>
                <a:gd name="T116" fmla="*/ 52 w 458"/>
                <a:gd name="T117" fmla="*/ 81 h 278"/>
                <a:gd name="T118" fmla="*/ 61 w 458"/>
                <a:gd name="T119" fmla="*/ 76 h 278"/>
                <a:gd name="T120" fmla="*/ 39 w 458"/>
                <a:gd name="T121" fmla="*/ 48 h 278"/>
                <a:gd name="T122" fmla="*/ 25 w 458"/>
                <a:gd name="T123" fmla="*/ 19 h 278"/>
                <a:gd name="T124" fmla="*/ 39 w 458"/>
                <a:gd name="T125" fmla="*/ 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8" h="278">
                  <a:moveTo>
                    <a:pt x="388" y="215"/>
                  </a:moveTo>
                  <a:lnTo>
                    <a:pt x="388" y="215"/>
                  </a:lnTo>
                  <a:lnTo>
                    <a:pt x="389" y="215"/>
                  </a:lnTo>
                  <a:lnTo>
                    <a:pt x="388" y="216"/>
                  </a:lnTo>
                  <a:lnTo>
                    <a:pt x="386" y="216"/>
                  </a:lnTo>
                  <a:lnTo>
                    <a:pt x="384" y="216"/>
                  </a:lnTo>
                  <a:lnTo>
                    <a:pt x="384" y="216"/>
                  </a:lnTo>
                  <a:lnTo>
                    <a:pt x="388" y="215"/>
                  </a:lnTo>
                  <a:close/>
                  <a:moveTo>
                    <a:pt x="107" y="213"/>
                  </a:moveTo>
                  <a:lnTo>
                    <a:pt x="108" y="215"/>
                  </a:lnTo>
                  <a:lnTo>
                    <a:pt x="108" y="215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5"/>
                  </a:lnTo>
                  <a:lnTo>
                    <a:pt x="107" y="213"/>
                  </a:lnTo>
                  <a:close/>
                  <a:moveTo>
                    <a:pt x="457" y="188"/>
                  </a:moveTo>
                  <a:lnTo>
                    <a:pt x="457" y="188"/>
                  </a:lnTo>
                  <a:lnTo>
                    <a:pt x="457" y="189"/>
                  </a:lnTo>
                  <a:lnTo>
                    <a:pt x="455" y="193"/>
                  </a:lnTo>
                  <a:lnTo>
                    <a:pt x="454" y="193"/>
                  </a:lnTo>
                  <a:lnTo>
                    <a:pt x="454" y="191"/>
                  </a:lnTo>
                  <a:lnTo>
                    <a:pt x="454" y="189"/>
                  </a:lnTo>
                  <a:lnTo>
                    <a:pt x="455" y="188"/>
                  </a:lnTo>
                  <a:lnTo>
                    <a:pt x="457" y="188"/>
                  </a:lnTo>
                  <a:lnTo>
                    <a:pt x="457" y="188"/>
                  </a:lnTo>
                  <a:close/>
                  <a:moveTo>
                    <a:pt x="458" y="177"/>
                  </a:moveTo>
                  <a:lnTo>
                    <a:pt x="458" y="177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7" y="177"/>
                  </a:lnTo>
                  <a:lnTo>
                    <a:pt x="458" y="177"/>
                  </a:lnTo>
                  <a:close/>
                  <a:moveTo>
                    <a:pt x="171" y="171"/>
                  </a:moveTo>
                  <a:lnTo>
                    <a:pt x="171" y="172"/>
                  </a:lnTo>
                  <a:lnTo>
                    <a:pt x="171" y="172"/>
                  </a:lnTo>
                  <a:lnTo>
                    <a:pt x="171" y="172"/>
                  </a:lnTo>
                  <a:lnTo>
                    <a:pt x="171" y="174"/>
                  </a:lnTo>
                  <a:lnTo>
                    <a:pt x="170" y="174"/>
                  </a:lnTo>
                  <a:lnTo>
                    <a:pt x="170" y="172"/>
                  </a:lnTo>
                  <a:lnTo>
                    <a:pt x="170" y="171"/>
                  </a:lnTo>
                  <a:lnTo>
                    <a:pt x="171" y="171"/>
                  </a:lnTo>
                  <a:close/>
                  <a:moveTo>
                    <a:pt x="123" y="131"/>
                  </a:moveTo>
                  <a:lnTo>
                    <a:pt x="124" y="133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3" y="133"/>
                  </a:lnTo>
                  <a:lnTo>
                    <a:pt x="123" y="131"/>
                  </a:lnTo>
                  <a:lnTo>
                    <a:pt x="123" y="131"/>
                  </a:lnTo>
                  <a:close/>
                  <a:moveTo>
                    <a:pt x="94" y="128"/>
                  </a:moveTo>
                  <a:lnTo>
                    <a:pt x="94" y="128"/>
                  </a:lnTo>
                  <a:lnTo>
                    <a:pt x="97" y="130"/>
                  </a:lnTo>
                  <a:lnTo>
                    <a:pt x="97" y="131"/>
                  </a:lnTo>
                  <a:lnTo>
                    <a:pt x="93" y="128"/>
                  </a:lnTo>
                  <a:lnTo>
                    <a:pt x="94" y="128"/>
                  </a:lnTo>
                  <a:close/>
                  <a:moveTo>
                    <a:pt x="112" y="120"/>
                  </a:moveTo>
                  <a:lnTo>
                    <a:pt x="113" y="120"/>
                  </a:lnTo>
                  <a:lnTo>
                    <a:pt x="113" y="120"/>
                  </a:lnTo>
                  <a:lnTo>
                    <a:pt x="113" y="123"/>
                  </a:lnTo>
                  <a:lnTo>
                    <a:pt x="113" y="122"/>
                  </a:lnTo>
                  <a:lnTo>
                    <a:pt x="112" y="122"/>
                  </a:lnTo>
                  <a:lnTo>
                    <a:pt x="112" y="120"/>
                  </a:lnTo>
                  <a:lnTo>
                    <a:pt x="112" y="120"/>
                  </a:lnTo>
                  <a:lnTo>
                    <a:pt x="112" y="120"/>
                  </a:lnTo>
                  <a:close/>
                  <a:moveTo>
                    <a:pt x="91" y="117"/>
                  </a:moveTo>
                  <a:lnTo>
                    <a:pt x="91" y="117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91" y="123"/>
                  </a:lnTo>
                  <a:lnTo>
                    <a:pt x="91" y="125"/>
                  </a:lnTo>
                  <a:lnTo>
                    <a:pt x="91" y="126"/>
                  </a:lnTo>
                  <a:lnTo>
                    <a:pt x="91" y="128"/>
                  </a:lnTo>
                  <a:lnTo>
                    <a:pt x="93" y="128"/>
                  </a:lnTo>
                  <a:lnTo>
                    <a:pt x="91" y="128"/>
                  </a:lnTo>
                  <a:lnTo>
                    <a:pt x="91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8" y="125"/>
                  </a:lnTo>
                  <a:lnTo>
                    <a:pt x="89" y="122"/>
                  </a:lnTo>
                  <a:lnTo>
                    <a:pt x="91" y="117"/>
                  </a:lnTo>
                  <a:close/>
                  <a:moveTo>
                    <a:pt x="105" y="104"/>
                  </a:move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4" y="108"/>
                  </a:lnTo>
                  <a:lnTo>
                    <a:pt x="104" y="108"/>
                  </a:lnTo>
                  <a:lnTo>
                    <a:pt x="105" y="104"/>
                  </a:lnTo>
                  <a:lnTo>
                    <a:pt x="105" y="104"/>
                  </a:lnTo>
                  <a:lnTo>
                    <a:pt x="105" y="104"/>
                  </a:lnTo>
                  <a:close/>
                  <a:moveTo>
                    <a:pt x="45" y="70"/>
                  </a:moveTo>
                  <a:lnTo>
                    <a:pt x="47" y="70"/>
                  </a:lnTo>
                  <a:lnTo>
                    <a:pt x="47" y="71"/>
                  </a:lnTo>
                  <a:lnTo>
                    <a:pt x="47" y="73"/>
                  </a:lnTo>
                  <a:lnTo>
                    <a:pt x="47" y="74"/>
                  </a:lnTo>
                  <a:lnTo>
                    <a:pt x="44" y="73"/>
                  </a:lnTo>
                  <a:lnTo>
                    <a:pt x="45" y="71"/>
                  </a:lnTo>
                  <a:lnTo>
                    <a:pt x="45" y="70"/>
                  </a:lnTo>
                  <a:lnTo>
                    <a:pt x="45" y="70"/>
                  </a:lnTo>
                  <a:close/>
                  <a:moveTo>
                    <a:pt x="1" y="56"/>
                  </a:moveTo>
                  <a:lnTo>
                    <a:pt x="1" y="56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9"/>
                  </a:lnTo>
                  <a:lnTo>
                    <a:pt x="3" y="60"/>
                  </a:lnTo>
                  <a:lnTo>
                    <a:pt x="1" y="60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1" y="56"/>
                  </a:lnTo>
                  <a:close/>
                  <a:moveTo>
                    <a:pt x="88" y="56"/>
                  </a:moveTo>
                  <a:lnTo>
                    <a:pt x="89" y="56"/>
                  </a:lnTo>
                  <a:lnTo>
                    <a:pt x="89" y="57"/>
                  </a:lnTo>
                  <a:lnTo>
                    <a:pt x="89" y="59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5" y="62"/>
                  </a:lnTo>
                  <a:lnTo>
                    <a:pt x="85" y="60"/>
                  </a:lnTo>
                  <a:lnTo>
                    <a:pt x="86" y="57"/>
                  </a:lnTo>
                  <a:lnTo>
                    <a:pt x="86" y="56"/>
                  </a:lnTo>
                  <a:lnTo>
                    <a:pt x="88" y="56"/>
                  </a:lnTo>
                  <a:close/>
                  <a:moveTo>
                    <a:pt x="69" y="51"/>
                  </a:moveTo>
                  <a:lnTo>
                    <a:pt x="71" y="51"/>
                  </a:lnTo>
                  <a:lnTo>
                    <a:pt x="72" y="51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5" y="54"/>
                  </a:lnTo>
                  <a:lnTo>
                    <a:pt x="75" y="57"/>
                  </a:lnTo>
                  <a:lnTo>
                    <a:pt x="75" y="59"/>
                  </a:lnTo>
                  <a:lnTo>
                    <a:pt x="75" y="59"/>
                  </a:lnTo>
                  <a:lnTo>
                    <a:pt x="74" y="57"/>
                  </a:lnTo>
                  <a:lnTo>
                    <a:pt x="71" y="54"/>
                  </a:lnTo>
                  <a:lnTo>
                    <a:pt x="71" y="52"/>
                  </a:lnTo>
                  <a:lnTo>
                    <a:pt x="69" y="52"/>
                  </a:lnTo>
                  <a:lnTo>
                    <a:pt x="69" y="51"/>
                  </a:lnTo>
                  <a:close/>
                  <a:moveTo>
                    <a:pt x="53" y="15"/>
                  </a:move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2" y="16"/>
                  </a:lnTo>
                  <a:lnTo>
                    <a:pt x="52" y="15"/>
                  </a:lnTo>
                  <a:lnTo>
                    <a:pt x="53" y="15"/>
                  </a:lnTo>
                  <a:close/>
                  <a:moveTo>
                    <a:pt x="53" y="0"/>
                  </a:moveTo>
                  <a:lnTo>
                    <a:pt x="52" y="2"/>
                  </a:lnTo>
                  <a:lnTo>
                    <a:pt x="52" y="4"/>
                  </a:lnTo>
                  <a:lnTo>
                    <a:pt x="58" y="7"/>
                  </a:lnTo>
                  <a:lnTo>
                    <a:pt x="66" y="8"/>
                  </a:lnTo>
                  <a:lnTo>
                    <a:pt x="72" y="11"/>
                  </a:lnTo>
                  <a:lnTo>
                    <a:pt x="78" y="13"/>
                  </a:lnTo>
                  <a:lnTo>
                    <a:pt x="86" y="16"/>
                  </a:lnTo>
                  <a:lnTo>
                    <a:pt x="93" y="18"/>
                  </a:lnTo>
                  <a:lnTo>
                    <a:pt x="99" y="21"/>
                  </a:lnTo>
                  <a:lnTo>
                    <a:pt x="107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3" y="22"/>
                  </a:lnTo>
                  <a:lnTo>
                    <a:pt x="127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2" y="22"/>
                  </a:lnTo>
                  <a:lnTo>
                    <a:pt x="148" y="22"/>
                  </a:lnTo>
                  <a:lnTo>
                    <a:pt x="148" y="21"/>
                  </a:lnTo>
                  <a:lnTo>
                    <a:pt x="148" y="19"/>
                  </a:lnTo>
                  <a:lnTo>
                    <a:pt x="148" y="18"/>
                  </a:lnTo>
                  <a:lnTo>
                    <a:pt x="148" y="15"/>
                  </a:lnTo>
                  <a:lnTo>
                    <a:pt x="151" y="15"/>
                  </a:lnTo>
                  <a:lnTo>
                    <a:pt x="160" y="15"/>
                  </a:lnTo>
                  <a:lnTo>
                    <a:pt x="164" y="15"/>
                  </a:lnTo>
                  <a:lnTo>
                    <a:pt x="167" y="15"/>
                  </a:lnTo>
                  <a:lnTo>
                    <a:pt x="170" y="15"/>
                  </a:lnTo>
                  <a:lnTo>
                    <a:pt x="173" y="15"/>
                  </a:lnTo>
                  <a:lnTo>
                    <a:pt x="173" y="16"/>
                  </a:lnTo>
                  <a:lnTo>
                    <a:pt x="173" y="16"/>
                  </a:lnTo>
                  <a:lnTo>
                    <a:pt x="175" y="16"/>
                  </a:lnTo>
                  <a:lnTo>
                    <a:pt x="176" y="19"/>
                  </a:lnTo>
                  <a:lnTo>
                    <a:pt x="178" y="21"/>
                  </a:lnTo>
                  <a:lnTo>
                    <a:pt x="179" y="21"/>
                  </a:lnTo>
                  <a:lnTo>
                    <a:pt x="183" y="24"/>
                  </a:lnTo>
                  <a:lnTo>
                    <a:pt x="186" y="27"/>
                  </a:lnTo>
                  <a:lnTo>
                    <a:pt x="190" y="30"/>
                  </a:lnTo>
                  <a:lnTo>
                    <a:pt x="192" y="32"/>
                  </a:lnTo>
                  <a:lnTo>
                    <a:pt x="194" y="34"/>
                  </a:lnTo>
                  <a:lnTo>
                    <a:pt x="195" y="34"/>
                  </a:lnTo>
                  <a:lnTo>
                    <a:pt x="197" y="37"/>
                  </a:lnTo>
                  <a:lnTo>
                    <a:pt x="198" y="41"/>
                  </a:lnTo>
                  <a:lnTo>
                    <a:pt x="198" y="43"/>
                  </a:lnTo>
                  <a:lnTo>
                    <a:pt x="200" y="46"/>
                  </a:lnTo>
                  <a:lnTo>
                    <a:pt x="201" y="49"/>
                  </a:lnTo>
                  <a:lnTo>
                    <a:pt x="203" y="51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52"/>
                  </a:lnTo>
                  <a:lnTo>
                    <a:pt x="208" y="54"/>
                  </a:lnTo>
                  <a:lnTo>
                    <a:pt x="211" y="54"/>
                  </a:lnTo>
                  <a:lnTo>
                    <a:pt x="212" y="56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20" y="59"/>
                  </a:lnTo>
                  <a:lnTo>
                    <a:pt x="222" y="59"/>
                  </a:lnTo>
                  <a:lnTo>
                    <a:pt x="222" y="57"/>
                  </a:lnTo>
                  <a:lnTo>
                    <a:pt x="224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5" y="54"/>
                  </a:lnTo>
                  <a:lnTo>
                    <a:pt x="225" y="52"/>
                  </a:lnTo>
                  <a:lnTo>
                    <a:pt x="227" y="49"/>
                  </a:lnTo>
                  <a:lnTo>
                    <a:pt x="228" y="48"/>
                  </a:lnTo>
                  <a:lnTo>
                    <a:pt x="230" y="48"/>
                  </a:lnTo>
                  <a:lnTo>
                    <a:pt x="231" y="46"/>
                  </a:lnTo>
                  <a:lnTo>
                    <a:pt x="233" y="46"/>
                  </a:lnTo>
                  <a:lnTo>
                    <a:pt x="233" y="46"/>
                  </a:lnTo>
                  <a:lnTo>
                    <a:pt x="235" y="46"/>
                  </a:lnTo>
                  <a:lnTo>
                    <a:pt x="238" y="46"/>
                  </a:lnTo>
                  <a:lnTo>
                    <a:pt x="241" y="46"/>
                  </a:lnTo>
                  <a:lnTo>
                    <a:pt x="242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8"/>
                  </a:lnTo>
                  <a:lnTo>
                    <a:pt x="246" y="48"/>
                  </a:lnTo>
                  <a:lnTo>
                    <a:pt x="246" y="48"/>
                  </a:lnTo>
                  <a:lnTo>
                    <a:pt x="247" y="49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3" y="54"/>
                  </a:lnTo>
                  <a:lnTo>
                    <a:pt x="255" y="56"/>
                  </a:lnTo>
                  <a:lnTo>
                    <a:pt x="257" y="59"/>
                  </a:lnTo>
                  <a:lnTo>
                    <a:pt x="257" y="60"/>
                  </a:lnTo>
                  <a:lnTo>
                    <a:pt x="258" y="62"/>
                  </a:lnTo>
                  <a:lnTo>
                    <a:pt x="260" y="65"/>
                  </a:lnTo>
                  <a:lnTo>
                    <a:pt x="261" y="67"/>
                  </a:lnTo>
                  <a:lnTo>
                    <a:pt x="261" y="67"/>
                  </a:lnTo>
                  <a:lnTo>
                    <a:pt x="261" y="68"/>
                  </a:lnTo>
                  <a:lnTo>
                    <a:pt x="261" y="70"/>
                  </a:lnTo>
                  <a:lnTo>
                    <a:pt x="263" y="71"/>
                  </a:lnTo>
                  <a:lnTo>
                    <a:pt x="265" y="71"/>
                  </a:lnTo>
                  <a:lnTo>
                    <a:pt x="266" y="74"/>
                  </a:lnTo>
                  <a:lnTo>
                    <a:pt x="268" y="76"/>
                  </a:lnTo>
                  <a:lnTo>
                    <a:pt x="269" y="79"/>
                  </a:lnTo>
                  <a:lnTo>
                    <a:pt x="272" y="81"/>
                  </a:lnTo>
                  <a:lnTo>
                    <a:pt x="274" y="82"/>
                  </a:lnTo>
                  <a:lnTo>
                    <a:pt x="274" y="82"/>
                  </a:lnTo>
                  <a:lnTo>
                    <a:pt x="274" y="84"/>
                  </a:lnTo>
                  <a:lnTo>
                    <a:pt x="274" y="85"/>
                  </a:lnTo>
                  <a:lnTo>
                    <a:pt x="274" y="85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90"/>
                  </a:lnTo>
                  <a:lnTo>
                    <a:pt x="276" y="92"/>
                  </a:lnTo>
                  <a:lnTo>
                    <a:pt x="277" y="93"/>
                  </a:lnTo>
                  <a:lnTo>
                    <a:pt x="279" y="97"/>
                  </a:lnTo>
                  <a:lnTo>
                    <a:pt x="279" y="97"/>
                  </a:lnTo>
                  <a:lnTo>
                    <a:pt x="279" y="98"/>
                  </a:lnTo>
                  <a:lnTo>
                    <a:pt x="280" y="100"/>
                  </a:lnTo>
                  <a:lnTo>
                    <a:pt x="282" y="100"/>
                  </a:lnTo>
                  <a:lnTo>
                    <a:pt x="283" y="100"/>
                  </a:lnTo>
                  <a:lnTo>
                    <a:pt x="285" y="101"/>
                  </a:lnTo>
                  <a:lnTo>
                    <a:pt x="287" y="101"/>
                  </a:lnTo>
                  <a:lnTo>
                    <a:pt x="288" y="103"/>
                  </a:lnTo>
                  <a:lnTo>
                    <a:pt x="290" y="103"/>
                  </a:lnTo>
                  <a:lnTo>
                    <a:pt x="291" y="104"/>
                  </a:lnTo>
                  <a:lnTo>
                    <a:pt x="294" y="104"/>
                  </a:lnTo>
                  <a:lnTo>
                    <a:pt x="298" y="104"/>
                  </a:lnTo>
                  <a:lnTo>
                    <a:pt x="301" y="106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6" y="106"/>
                  </a:lnTo>
                  <a:lnTo>
                    <a:pt x="307" y="106"/>
                  </a:lnTo>
                  <a:lnTo>
                    <a:pt x="307" y="109"/>
                  </a:lnTo>
                  <a:lnTo>
                    <a:pt x="306" y="112"/>
                  </a:lnTo>
                  <a:lnTo>
                    <a:pt x="304" y="117"/>
                  </a:lnTo>
                  <a:lnTo>
                    <a:pt x="302" y="120"/>
                  </a:lnTo>
                  <a:lnTo>
                    <a:pt x="299" y="130"/>
                  </a:lnTo>
                  <a:lnTo>
                    <a:pt x="299" y="136"/>
                  </a:lnTo>
                  <a:lnTo>
                    <a:pt x="299" y="139"/>
                  </a:lnTo>
                  <a:lnTo>
                    <a:pt x="299" y="139"/>
                  </a:lnTo>
                  <a:lnTo>
                    <a:pt x="299" y="141"/>
                  </a:lnTo>
                  <a:lnTo>
                    <a:pt x="299" y="147"/>
                  </a:lnTo>
                  <a:lnTo>
                    <a:pt x="299" y="152"/>
                  </a:lnTo>
                  <a:lnTo>
                    <a:pt x="299" y="153"/>
                  </a:lnTo>
                  <a:lnTo>
                    <a:pt x="298" y="155"/>
                  </a:lnTo>
                  <a:lnTo>
                    <a:pt x="298" y="156"/>
                  </a:lnTo>
                  <a:lnTo>
                    <a:pt x="298" y="158"/>
                  </a:lnTo>
                  <a:lnTo>
                    <a:pt x="298" y="160"/>
                  </a:lnTo>
                  <a:lnTo>
                    <a:pt x="298" y="163"/>
                  </a:lnTo>
                  <a:lnTo>
                    <a:pt x="299" y="164"/>
                  </a:lnTo>
                  <a:lnTo>
                    <a:pt x="301" y="169"/>
                  </a:lnTo>
                  <a:lnTo>
                    <a:pt x="302" y="171"/>
                  </a:lnTo>
                  <a:lnTo>
                    <a:pt x="304" y="172"/>
                  </a:lnTo>
                  <a:lnTo>
                    <a:pt x="306" y="174"/>
                  </a:lnTo>
                  <a:lnTo>
                    <a:pt x="304" y="175"/>
                  </a:lnTo>
                  <a:lnTo>
                    <a:pt x="304" y="175"/>
                  </a:lnTo>
                  <a:lnTo>
                    <a:pt x="304" y="177"/>
                  </a:lnTo>
                  <a:lnTo>
                    <a:pt x="304" y="177"/>
                  </a:lnTo>
                  <a:lnTo>
                    <a:pt x="304" y="175"/>
                  </a:lnTo>
                  <a:lnTo>
                    <a:pt x="304" y="174"/>
                  </a:lnTo>
                  <a:lnTo>
                    <a:pt x="304" y="174"/>
                  </a:lnTo>
                  <a:lnTo>
                    <a:pt x="302" y="172"/>
                  </a:lnTo>
                  <a:lnTo>
                    <a:pt x="301" y="171"/>
                  </a:lnTo>
                  <a:lnTo>
                    <a:pt x="299" y="166"/>
                  </a:lnTo>
                  <a:lnTo>
                    <a:pt x="301" y="172"/>
                  </a:lnTo>
                  <a:lnTo>
                    <a:pt x="301" y="174"/>
                  </a:lnTo>
                  <a:lnTo>
                    <a:pt x="301" y="174"/>
                  </a:lnTo>
                  <a:lnTo>
                    <a:pt x="302" y="174"/>
                  </a:lnTo>
                  <a:lnTo>
                    <a:pt x="302" y="175"/>
                  </a:lnTo>
                  <a:lnTo>
                    <a:pt x="302" y="175"/>
                  </a:lnTo>
                  <a:lnTo>
                    <a:pt x="304" y="180"/>
                  </a:lnTo>
                  <a:lnTo>
                    <a:pt x="307" y="185"/>
                  </a:lnTo>
                  <a:lnTo>
                    <a:pt x="307" y="186"/>
                  </a:lnTo>
                  <a:lnTo>
                    <a:pt x="307" y="188"/>
                  </a:lnTo>
                  <a:lnTo>
                    <a:pt x="313" y="194"/>
                  </a:lnTo>
                  <a:lnTo>
                    <a:pt x="318" y="199"/>
                  </a:lnTo>
                  <a:lnTo>
                    <a:pt x="318" y="204"/>
                  </a:lnTo>
                  <a:lnTo>
                    <a:pt x="320" y="204"/>
                  </a:lnTo>
                  <a:lnTo>
                    <a:pt x="320" y="207"/>
                  </a:lnTo>
                  <a:lnTo>
                    <a:pt x="323" y="208"/>
                  </a:lnTo>
                  <a:lnTo>
                    <a:pt x="323" y="210"/>
                  </a:lnTo>
                  <a:lnTo>
                    <a:pt x="324" y="210"/>
                  </a:lnTo>
                  <a:lnTo>
                    <a:pt x="326" y="213"/>
                  </a:lnTo>
                  <a:lnTo>
                    <a:pt x="328" y="215"/>
                  </a:lnTo>
                  <a:lnTo>
                    <a:pt x="326" y="215"/>
                  </a:lnTo>
                  <a:lnTo>
                    <a:pt x="324" y="213"/>
                  </a:lnTo>
                  <a:lnTo>
                    <a:pt x="324" y="215"/>
                  </a:lnTo>
                  <a:lnTo>
                    <a:pt x="326" y="215"/>
                  </a:lnTo>
                  <a:lnTo>
                    <a:pt x="329" y="216"/>
                  </a:lnTo>
                  <a:lnTo>
                    <a:pt x="331" y="216"/>
                  </a:lnTo>
                  <a:lnTo>
                    <a:pt x="329" y="216"/>
                  </a:lnTo>
                  <a:lnTo>
                    <a:pt x="328" y="215"/>
                  </a:lnTo>
                  <a:lnTo>
                    <a:pt x="328" y="215"/>
                  </a:lnTo>
                  <a:lnTo>
                    <a:pt x="331" y="216"/>
                  </a:lnTo>
                  <a:lnTo>
                    <a:pt x="335" y="216"/>
                  </a:lnTo>
                  <a:lnTo>
                    <a:pt x="339" y="218"/>
                  </a:lnTo>
                  <a:lnTo>
                    <a:pt x="342" y="218"/>
                  </a:lnTo>
                  <a:lnTo>
                    <a:pt x="343" y="221"/>
                  </a:lnTo>
                  <a:lnTo>
                    <a:pt x="345" y="224"/>
                  </a:lnTo>
                  <a:lnTo>
                    <a:pt x="347" y="224"/>
                  </a:lnTo>
                  <a:lnTo>
                    <a:pt x="347" y="224"/>
                  </a:lnTo>
                  <a:lnTo>
                    <a:pt x="350" y="224"/>
                  </a:lnTo>
                  <a:lnTo>
                    <a:pt x="354" y="221"/>
                  </a:lnTo>
                  <a:lnTo>
                    <a:pt x="356" y="221"/>
                  </a:lnTo>
                  <a:lnTo>
                    <a:pt x="359" y="219"/>
                  </a:lnTo>
                  <a:lnTo>
                    <a:pt x="364" y="219"/>
                  </a:lnTo>
                  <a:lnTo>
                    <a:pt x="365" y="219"/>
                  </a:lnTo>
                  <a:lnTo>
                    <a:pt x="369" y="219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2" y="218"/>
                  </a:lnTo>
                  <a:lnTo>
                    <a:pt x="375" y="216"/>
                  </a:lnTo>
                  <a:lnTo>
                    <a:pt x="375" y="216"/>
                  </a:lnTo>
                  <a:lnTo>
                    <a:pt x="378" y="216"/>
                  </a:lnTo>
                  <a:lnTo>
                    <a:pt x="380" y="216"/>
                  </a:lnTo>
                  <a:lnTo>
                    <a:pt x="383" y="216"/>
                  </a:lnTo>
                  <a:lnTo>
                    <a:pt x="383" y="216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4" y="219"/>
                  </a:lnTo>
                  <a:lnTo>
                    <a:pt x="388" y="219"/>
                  </a:lnTo>
                  <a:lnTo>
                    <a:pt x="389" y="219"/>
                  </a:lnTo>
                  <a:lnTo>
                    <a:pt x="391" y="218"/>
                  </a:lnTo>
                  <a:lnTo>
                    <a:pt x="392" y="216"/>
                  </a:lnTo>
                  <a:lnTo>
                    <a:pt x="392" y="216"/>
                  </a:lnTo>
                  <a:lnTo>
                    <a:pt x="392" y="215"/>
                  </a:lnTo>
                  <a:lnTo>
                    <a:pt x="391" y="215"/>
                  </a:lnTo>
                  <a:lnTo>
                    <a:pt x="391" y="215"/>
                  </a:lnTo>
                  <a:lnTo>
                    <a:pt x="391" y="213"/>
                  </a:lnTo>
                  <a:lnTo>
                    <a:pt x="391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91" y="213"/>
                  </a:lnTo>
                  <a:lnTo>
                    <a:pt x="394" y="212"/>
                  </a:lnTo>
                  <a:lnTo>
                    <a:pt x="395" y="210"/>
                  </a:lnTo>
                  <a:lnTo>
                    <a:pt x="397" y="208"/>
                  </a:lnTo>
                  <a:lnTo>
                    <a:pt x="400" y="207"/>
                  </a:lnTo>
                  <a:lnTo>
                    <a:pt x="400" y="201"/>
                  </a:lnTo>
                  <a:lnTo>
                    <a:pt x="402" y="199"/>
                  </a:lnTo>
                  <a:lnTo>
                    <a:pt x="403" y="197"/>
                  </a:lnTo>
                  <a:lnTo>
                    <a:pt x="403" y="197"/>
                  </a:lnTo>
                  <a:lnTo>
                    <a:pt x="403" y="196"/>
                  </a:lnTo>
                  <a:lnTo>
                    <a:pt x="403" y="193"/>
                  </a:lnTo>
                  <a:lnTo>
                    <a:pt x="403" y="191"/>
                  </a:lnTo>
                  <a:lnTo>
                    <a:pt x="403" y="188"/>
                  </a:lnTo>
                  <a:lnTo>
                    <a:pt x="405" y="186"/>
                  </a:lnTo>
                  <a:lnTo>
                    <a:pt x="405" y="185"/>
                  </a:lnTo>
                  <a:lnTo>
                    <a:pt x="405" y="182"/>
                  </a:lnTo>
                  <a:lnTo>
                    <a:pt x="408" y="180"/>
                  </a:lnTo>
                  <a:lnTo>
                    <a:pt x="413" y="178"/>
                  </a:lnTo>
                  <a:lnTo>
                    <a:pt x="413" y="177"/>
                  </a:lnTo>
                  <a:lnTo>
                    <a:pt x="427" y="175"/>
                  </a:lnTo>
                  <a:lnTo>
                    <a:pt x="429" y="175"/>
                  </a:lnTo>
                  <a:lnTo>
                    <a:pt x="432" y="174"/>
                  </a:lnTo>
                  <a:lnTo>
                    <a:pt x="433" y="174"/>
                  </a:lnTo>
                  <a:lnTo>
                    <a:pt x="436" y="174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8" y="172"/>
                  </a:lnTo>
                  <a:lnTo>
                    <a:pt x="440" y="172"/>
                  </a:lnTo>
                  <a:lnTo>
                    <a:pt x="443" y="174"/>
                  </a:lnTo>
                  <a:lnTo>
                    <a:pt x="444" y="174"/>
                  </a:lnTo>
                  <a:lnTo>
                    <a:pt x="447" y="174"/>
                  </a:lnTo>
                  <a:lnTo>
                    <a:pt x="451" y="175"/>
                  </a:lnTo>
                  <a:lnTo>
                    <a:pt x="451" y="175"/>
                  </a:lnTo>
                  <a:lnTo>
                    <a:pt x="451" y="174"/>
                  </a:lnTo>
                  <a:lnTo>
                    <a:pt x="452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49" y="174"/>
                  </a:lnTo>
                  <a:lnTo>
                    <a:pt x="449" y="172"/>
                  </a:lnTo>
                  <a:lnTo>
                    <a:pt x="451" y="174"/>
                  </a:lnTo>
                  <a:lnTo>
                    <a:pt x="451" y="172"/>
                  </a:lnTo>
                  <a:lnTo>
                    <a:pt x="452" y="172"/>
                  </a:lnTo>
                  <a:lnTo>
                    <a:pt x="454" y="172"/>
                  </a:lnTo>
                  <a:lnTo>
                    <a:pt x="455" y="175"/>
                  </a:lnTo>
                  <a:lnTo>
                    <a:pt x="457" y="175"/>
                  </a:lnTo>
                  <a:lnTo>
                    <a:pt x="457" y="178"/>
                  </a:lnTo>
                  <a:lnTo>
                    <a:pt x="457" y="178"/>
                  </a:lnTo>
                  <a:lnTo>
                    <a:pt x="457" y="180"/>
                  </a:lnTo>
                  <a:lnTo>
                    <a:pt x="457" y="182"/>
                  </a:lnTo>
                  <a:lnTo>
                    <a:pt x="455" y="183"/>
                  </a:lnTo>
                  <a:lnTo>
                    <a:pt x="455" y="185"/>
                  </a:lnTo>
                  <a:lnTo>
                    <a:pt x="454" y="186"/>
                  </a:lnTo>
                  <a:lnTo>
                    <a:pt x="451" y="189"/>
                  </a:lnTo>
                  <a:lnTo>
                    <a:pt x="447" y="193"/>
                  </a:lnTo>
                  <a:lnTo>
                    <a:pt x="447" y="194"/>
                  </a:lnTo>
                  <a:lnTo>
                    <a:pt x="447" y="196"/>
                  </a:lnTo>
                  <a:lnTo>
                    <a:pt x="447" y="197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6" y="201"/>
                  </a:lnTo>
                  <a:lnTo>
                    <a:pt x="444" y="202"/>
                  </a:lnTo>
                  <a:lnTo>
                    <a:pt x="444" y="202"/>
                  </a:lnTo>
                  <a:lnTo>
                    <a:pt x="444" y="204"/>
                  </a:lnTo>
                  <a:lnTo>
                    <a:pt x="446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4"/>
                  </a:lnTo>
                  <a:lnTo>
                    <a:pt x="447" y="205"/>
                  </a:lnTo>
                  <a:lnTo>
                    <a:pt x="447" y="205"/>
                  </a:lnTo>
                  <a:lnTo>
                    <a:pt x="446" y="205"/>
                  </a:lnTo>
                  <a:lnTo>
                    <a:pt x="444" y="205"/>
                  </a:lnTo>
                  <a:lnTo>
                    <a:pt x="444" y="207"/>
                  </a:lnTo>
                  <a:lnTo>
                    <a:pt x="444" y="207"/>
                  </a:lnTo>
                  <a:lnTo>
                    <a:pt x="446" y="208"/>
                  </a:lnTo>
                  <a:lnTo>
                    <a:pt x="446" y="207"/>
                  </a:lnTo>
                  <a:lnTo>
                    <a:pt x="447" y="207"/>
                  </a:lnTo>
                  <a:lnTo>
                    <a:pt x="447" y="207"/>
                  </a:lnTo>
                  <a:lnTo>
                    <a:pt x="446" y="210"/>
                  </a:lnTo>
                  <a:lnTo>
                    <a:pt x="444" y="215"/>
                  </a:lnTo>
                  <a:lnTo>
                    <a:pt x="443" y="216"/>
                  </a:lnTo>
                  <a:lnTo>
                    <a:pt x="443" y="219"/>
                  </a:lnTo>
                  <a:lnTo>
                    <a:pt x="443" y="221"/>
                  </a:lnTo>
                  <a:lnTo>
                    <a:pt x="441" y="223"/>
                  </a:lnTo>
                  <a:lnTo>
                    <a:pt x="441" y="223"/>
                  </a:lnTo>
                  <a:lnTo>
                    <a:pt x="440" y="219"/>
                  </a:lnTo>
                  <a:lnTo>
                    <a:pt x="440" y="219"/>
                  </a:lnTo>
                  <a:lnTo>
                    <a:pt x="440" y="218"/>
                  </a:lnTo>
                  <a:lnTo>
                    <a:pt x="440" y="215"/>
                  </a:lnTo>
                  <a:lnTo>
                    <a:pt x="440" y="213"/>
                  </a:lnTo>
                  <a:lnTo>
                    <a:pt x="438" y="213"/>
                  </a:lnTo>
                  <a:lnTo>
                    <a:pt x="438" y="215"/>
                  </a:lnTo>
                  <a:lnTo>
                    <a:pt x="436" y="216"/>
                  </a:lnTo>
                  <a:lnTo>
                    <a:pt x="436" y="216"/>
                  </a:lnTo>
                  <a:lnTo>
                    <a:pt x="436" y="218"/>
                  </a:lnTo>
                  <a:lnTo>
                    <a:pt x="435" y="219"/>
                  </a:lnTo>
                  <a:lnTo>
                    <a:pt x="435" y="219"/>
                  </a:lnTo>
                  <a:lnTo>
                    <a:pt x="433" y="219"/>
                  </a:lnTo>
                  <a:lnTo>
                    <a:pt x="432" y="219"/>
                  </a:lnTo>
                  <a:lnTo>
                    <a:pt x="432" y="223"/>
                  </a:lnTo>
                  <a:lnTo>
                    <a:pt x="429" y="226"/>
                  </a:lnTo>
                  <a:lnTo>
                    <a:pt x="429" y="227"/>
                  </a:lnTo>
                  <a:lnTo>
                    <a:pt x="427" y="227"/>
                  </a:lnTo>
                  <a:lnTo>
                    <a:pt x="427" y="227"/>
                  </a:lnTo>
                  <a:lnTo>
                    <a:pt x="425" y="227"/>
                  </a:lnTo>
                  <a:lnTo>
                    <a:pt x="424" y="226"/>
                  </a:lnTo>
                  <a:lnTo>
                    <a:pt x="424" y="227"/>
                  </a:lnTo>
                  <a:lnTo>
                    <a:pt x="422" y="227"/>
                  </a:lnTo>
                  <a:lnTo>
                    <a:pt x="422" y="229"/>
                  </a:lnTo>
                  <a:lnTo>
                    <a:pt x="414" y="229"/>
                  </a:lnTo>
                  <a:lnTo>
                    <a:pt x="408" y="229"/>
                  </a:lnTo>
                  <a:lnTo>
                    <a:pt x="402" y="229"/>
                  </a:lnTo>
                  <a:lnTo>
                    <a:pt x="397" y="229"/>
                  </a:lnTo>
                  <a:lnTo>
                    <a:pt x="397" y="232"/>
                  </a:lnTo>
                  <a:lnTo>
                    <a:pt x="397" y="235"/>
                  </a:lnTo>
                  <a:lnTo>
                    <a:pt x="397" y="237"/>
                  </a:lnTo>
                  <a:lnTo>
                    <a:pt x="394" y="237"/>
                  </a:lnTo>
                  <a:lnTo>
                    <a:pt x="391" y="237"/>
                  </a:lnTo>
                  <a:lnTo>
                    <a:pt x="391" y="238"/>
                  </a:lnTo>
                  <a:lnTo>
                    <a:pt x="392" y="238"/>
                  </a:lnTo>
                  <a:lnTo>
                    <a:pt x="392" y="240"/>
                  </a:lnTo>
                  <a:lnTo>
                    <a:pt x="395" y="241"/>
                  </a:lnTo>
                  <a:lnTo>
                    <a:pt x="397" y="243"/>
                  </a:lnTo>
                  <a:lnTo>
                    <a:pt x="399" y="245"/>
                  </a:lnTo>
                  <a:lnTo>
                    <a:pt x="400" y="245"/>
                  </a:lnTo>
                  <a:lnTo>
                    <a:pt x="402" y="246"/>
                  </a:lnTo>
                  <a:lnTo>
                    <a:pt x="402" y="248"/>
                  </a:lnTo>
                  <a:lnTo>
                    <a:pt x="402" y="248"/>
                  </a:lnTo>
                  <a:lnTo>
                    <a:pt x="402" y="249"/>
                  </a:lnTo>
                  <a:lnTo>
                    <a:pt x="403" y="249"/>
                  </a:lnTo>
                  <a:lnTo>
                    <a:pt x="405" y="249"/>
                  </a:lnTo>
                  <a:lnTo>
                    <a:pt x="405" y="251"/>
                  </a:lnTo>
                  <a:lnTo>
                    <a:pt x="405" y="252"/>
                  </a:lnTo>
                  <a:lnTo>
                    <a:pt x="403" y="254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0" y="254"/>
                  </a:lnTo>
                  <a:lnTo>
                    <a:pt x="397" y="254"/>
                  </a:lnTo>
                  <a:lnTo>
                    <a:pt x="392" y="254"/>
                  </a:lnTo>
                  <a:lnTo>
                    <a:pt x="391" y="254"/>
                  </a:lnTo>
                  <a:lnTo>
                    <a:pt x="386" y="254"/>
                  </a:lnTo>
                  <a:lnTo>
                    <a:pt x="384" y="257"/>
                  </a:lnTo>
                  <a:lnTo>
                    <a:pt x="383" y="260"/>
                  </a:lnTo>
                  <a:lnTo>
                    <a:pt x="381" y="264"/>
                  </a:lnTo>
                  <a:lnTo>
                    <a:pt x="380" y="265"/>
                  </a:lnTo>
                  <a:lnTo>
                    <a:pt x="380" y="267"/>
                  </a:lnTo>
                  <a:lnTo>
                    <a:pt x="380" y="267"/>
                  </a:lnTo>
                  <a:lnTo>
                    <a:pt x="381" y="270"/>
                  </a:lnTo>
                  <a:lnTo>
                    <a:pt x="380" y="270"/>
                  </a:lnTo>
                  <a:lnTo>
                    <a:pt x="380" y="270"/>
                  </a:lnTo>
                  <a:lnTo>
                    <a:pt x="380" y="271"/>
                  </a:lnTo>
                  <a:lnTo>
                    <a:pt x="380" y="271"/>
                  </a:lnTo>
                  <a:lnTo>
                    <a:pt x="380" y="273"/>
                  </a:lnTo>
                  <a:lnTo>
                    <a:pt x="380" y="275"/>
                  </a:lnTo>
                  <a:lnTo>
                    <a:pt x="380" y="275"/>
                  </a:lnTo>
                  <a:lnTo>
                    <a:pt x="380" y="276"/>
                  </a:lnTo>
                  <a:lnTo>
                    <a:pt x="378" y="276"/>
                  </a:lnTo>
                  <a:lnTo>
                    <a:pt x="378" y="278"/>
                  </a:lnTo>
                  <a:lnTo>
                    <a:pt x="378" y="276"/>
                  </a:lnTo>
                  <a:lnTo>
                    <a:pt x="375" y="273"/>
                  </a:lnTo>
                  <a:lnTo>
                    <a:pt x="370" y="268"/>
                  </a:lnTo>
                  <a:lnTo>
                    <a:pt x="369" y="267"/>
                  </a:lnTo>
                  <a:lnTo>
                    <a:pt x="367" y="267"/>
                  </a:lnTo>
                  <a:lnTo>
                    <a:pt x="365" y="264"/>
                  </a:lnTo>
                  <a:lnTo>
                    <a:pt x="359" y="259"/>
                  </a:lnTo>
                  <a:lnTo>
                    <a:pt x="356" y="257"/>
                  </a:lnTo>
                  <a:lnTo>
                    <a:pt x="354" y="256"/>
                  </a:lnTo>
                  <a:lnTo>
                    <a:pt x="351" y="254"/>
                  </a:lnTo>
                  <a:lnTo>
                    <a:pt x="350" y="252"/>
                  </a:lnTo>
                  <a:lnTo>
                    <a:pt x="348" y="252"/>
                  </a:lnTo>
                  <a:lnTo>
                    <a:pt x="348" y="251"/>
                  </a:lnTo>
                  <a:lnTo>
                    <a:pt x="347" y="251"/>
                  </a:lnTo>
                  <a:lnTo>
                    <a:pt x="347" y="252"/>
                  </a:lnTo>
                  <a:lnTo>
                    <a:pt x="348" y="252"/>
                  </a:lnTo>
                  <a:lnTo>
                    <a:pt x="348" y="254"/>
                  </a:lnTo>
                  <a:lnTo>
                    <a:pt x="350" y="254"/>
                  </a:lnTo>
                  <a:lnTo>
                    <a:pt x="350" y="254"/>
                  </a:lnTo>
                  <a:lnTo>
                    <a:pt x="353" y="256"/>
                  </a:lnTo>
                  <a:lnTo>
                    <a:pt x="353" y="256"/>
                  </a:lnTo>
                  <a:lnTo>
                    <a:pt x="347" y="252"/>
                  </a:lnTo>
                  <a:lnTo>
                    <a:pt x="343" y="252"/>
                  </a:lnTo>
                  <a:lnTo>
                    <a:pt x="343" y="252"/>
                  </a:lnTo>
                  <a:lnTo>
                    <a:pt x="345" y="251"/>
                  </a:lnTo>
                  <a:lnTo>
                    <a:pt x="343" y="251"/>
                  </a:lnTo>
                  <a:lnTo>
                    <a:pt x="343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0" y="249"/>
                  </a:lnTo>
                  <a:lnTo>
                    <a:pt x="340" y="249"/>
                  </a:lnTo>
                  <a:lnTo>
                    <a:pt x="339" y="251"/>
                  </a:lnTo>
                  <a:lnTo>
                    <a:pt x="339" y="251"/>
                  </a:lnTo>
                  <a:lnTo>
                    <a:pt x="339" y="252"/>
                  </a:lnTo>
                  <a:lnTo>
                    <a:pt x="340" y="252"/>
                  </a:lnTo>
                  <a:lnTo>
                    <a:pt x="342" y="252"/>
                  </a:lnTo>
                  <a:lnTo>
                    <a:pt x="342" y="252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2" y="256"/>
                  </a:lnTo>
                  <a:lnTo>
                    <a:pt x="328" y="257"/>
                  </a:lnTo>
                  <a:lnTo>
                    <a:pt x="321" y="260"/>
                  </a:lnTo>
                  <a:lnTo>
                    <a:pt x="318" y="260"/>
                  </a:lnTo>
                  <a:lnTo>
                    <a:pt x="317" y="260"/>
                  </a:lnTo>
                  <a:lnTo>
                    <a:pt x="312" y="260"/>
                  </a:lnTo>
                  <a:lnTo>
                    <a:pt x="307" y="257"/>
                  </a:lnTo>
                  <a:lnTo>
                    <a:pt x="299" y="256"/>
                  </a:lnTo>
                  <a:lnTo>
                    <a:pt x="293" y="252"/>
                  </a:lnTo>
                  <a:lnTo>
                    <a:pt x="288" y="251"/>
                  </a:lnTo>
                  <a:lnTo>
                    <a:pt x="283" y="248"/>
                  </a:lnTo>
                  <a:lnTo>
                    <a:pt x="282" y="248"/>
                  </a:lnTo>
                  <a:lnTo>
                    <a:pt x="280" y="248"/>
                  </a:lnTo>
                  <a:lnTo>
                    <a:pt x="276" y="246"/>
                  </a:lnTo>
                  <a:lnTo>
                    <a:pt x="271" y="245"/>
                  </a:lnTo>
                  <a:lnTo>
                    <a:pt x="266" y="241"/>
                  </a:lnTo>
                  <a:lnTo>
                    <a:pt x="263" y="241"/>
                  </a:lnTo>
                  <a:lnTo>
                    <a:pt x="260" y="240"/>
                  </a:lnTo>
                  <a:lnTo>
                    <a:pt x="253" y="238"/>
                  </a:lnTo>
                  <a:lnTo>
                    <a:pt x="252" y="237"/>
                  </a:lnTo>
                  <a:lnTo>
                    <a:pt x="250" y="235"/>
                  </a:lnTo>
                  <a:lnTo>
                    <a:pt x="246" y="234"/>
                  </a:lnTo>
                  <a:lnTo>
                    <a:pt x="244" y="232"/>
                  </a:lnTo>
                  <a:lnTo>
                    <a:pt x="242" y="232"/>
                  </a:lnTo>
                  <a:lnTo>
                    <a:pt x="241" y="229"/>
                  </a:lnTo>
                  <a:lnTo>
                    <a:pt x="239" y="227"/>
                  </a:lnTo>
                  <a:lnTo>
                    <a:pt x="238" y="227"/>
                  </a:lnTo>
                  <a:lnTo>
                    <a:pt x="238" y="227"/>
                  </a:lnTo>
                  <a:lnTo>
                    <a:pt x="235" y="227"/>
                  </a:lnTo>
                  <a:lnTo>
                    <a:pt x="230" y="226"/>
                  </a:lnTo>
                  <a:lnTo>
                    <a:pt x="227" y="226"/>
                  </a:lnTo>
                  <a:lnTo>
                    <a:pt x="222" y="224"/>
                  </a:lnTo>
                  <a:lnTo>
                    <a:pt x="216" y="221"/>
                  </a:lnTo>
                  <a:lnTo>
                    <a:pt x="214" y="219"/>
                  </a:lnTo>
                  <a:lnTo>
                    <a:pt x="212" y="216"/>
                  </a:lnTo>
                  <a:lnTo>
                    <a:pt x="209" y="215"/>
                  </a:lnTo>
                  <a:lnTo>
                    <a:pt x="208" y="213"/>
                  </a:lnTo>
                  <a:lnTo>
                    <a:pt x="205" y="212"/>
                  </a:lnTo>
                  <a:lnTo>
                    <a:pt x="203" y="210"/>
                  </a:lnTo>
                  <a:lnTo>
                    <a:pt x="200" y="208"/>
                  </a:lnTo>
                  <a:lnTo>
                    <a:pt x="195" y="207"/>
                  </a:lnTo>
                  <a:lnTo>
                    <a:pt x="194" y="205"/>
                  </a:lnTo>
                  <a:lnTo>
                    <a:pt x="192" y="204"/>
                  </a:lnTo>
                  <a:lnTo>
                    <a:pt x="190" y="201"/>
                  </a:lnTo>
                  <a:lnTo>
                    <a:pt x="187" y="197"/>
                  </a:lnTo>
                  <a:lnTo>
                    <a:pt x="186" y="196"/>
                  </a:lnTo>
                  <a:lnTo>
                    <a:pt x="186" y="193"/>
                  </a:lnTo>
                  <a:lnTo>
                    <a:pt x="186" y="191"/>
                  </a:lnTo>
                  <a:lnTo>
                    <a:pt x="184" y="191"/>
                  </a:lnTo>
                  <a:lnTo>
                    <a:pt x="184" y="189"/>
                  </a:lnTo>
                  <a:lnTo>
                    <a:pt x="186" y="189"/>
                  </a:lnTo>
                  <a:lnTo>
                    <a:pt x="189" y="189"/>
                  </a:lnTo>
                  <a:lnTo>
                    <a:pt x="190" y="188"/>
                  </a:lnTo>
                  <a:lnTo>
                    <a:pt x="190" y="186"/>
                  </a:lnTo>
                  <a:lnTo>
                    <a:pt x="190" y="186"/>
                  </a:lnTo>
                  <a:lnTo>
                    <a:pt x="189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3"/>
                  </a:lnTo>
                  <a:lnTo>
                    <a:pt x="189" y="183"/>
                  </a:lnTo>
                  <a:lnTo>
                    <a:pt x="189" y="182"/>
                  </a:lnTo>
                  <a:lnTo>
                    <a:pt x="190" y="180"/>
                  </a:lnTo>
                  <a:lnTo>
                    <a:pt x="190" y="178"/>
                  </a:lnTo>
                  <a:lnTo>
                    <a:pt x="190" y="175"/>
                  </a:lnTo>
                  <a:lnTo>
                    <a:pt x="190" y="174"/>
                  </a:lnTo>
                  <a:lnTo>
                    <a:pt x="187" y="172"/>
                  </a:lnTo>
                  <a:lnTo>
                    <a:pt x="187" y="172"/>
                  </a:lnTo>
                  <a:lnTo>
                    <a:pt x="186" y="169"/>
                  </a:lnTo>
                  <a:lnTo>
                    <a:pt x="184" y="167"/>
                  </a:lnTo>
                  <a:lnTo>
                    <a:pt x="184" y="161"/>
                  </a:lnTo>
                  <a:lnTo>
                    <a:pt x="183" y="156"/>
                  </a:lnTo>
                  <a:lnTo>
                    <a:pt x="181" y="155"/>
                  </a:lnTo>
                  <a:lnTo>
                    <a:pt x="179" y="153"/>
                  </a:lnTo>
                  <a:lnTo>
                    <a:pt x="176" y="150"/>
                  </a:lnTo>
                  <a:lnTo>
                    <a:pt x="173" y="149"/>
                  </a:lnTo>
                  <a:lnTo>
                    <a:pt x="171" y="144"/>
                  </a:lnTo>
                  <a:lnTo>
                    <a:pt x="168" y="141"/>
                  </a:lnTo>
                  <a:lnTo>
                    <a:pt x="165" y="137"/>
                  </a:lnTo>
                  <a:lnTo>
                    <a:pt x="164" y="136"/>
                  </a:lnTo>
                  <a:lnTo>
                    <a:pt x="154" y="130"/>
                  </a:lnTo>
                  <a:lnTo>
                    <a:pt x="154" y="130"/>
                  </a:lnTo>
                  <a:lnTo>
                    <a:pt x="157" y="131"/>
                  </a:lnTo>
                  <a:lnTo>
                    <a:pt x="157" y="131"/>
                  </a:lnTo>
                  <a:lnTo>
                    <a:pt x="157" y="130"/>
                  </a:lnTo>
                  <a:lnTo>
                    <a:pt x="157" y="128"/>
                  </a:lnTo>
                  <a:lnTo>
                    <a:pt x="157" y="128"/>
                  </a:lnTo>
                  <a:lnTo>
                    <a:pt x="156" y="128"/>
                  </a:lnTo>
                  <a:lnTo>
                    <a:pt x="156" y="128"/>
                  </a:lnTo>
                  <a:lnTo>
                    <a:pt x="154" y="128"/>
                  </a:lnTo>
                  <a:lnTo>
                    <a:pt x="153" y="128"/>
                  </a:lnTo>
                  <a:lnTo>
                    <a:pt x="151" y="126"/>
                  </a:lnTo>
                  <a:lnTo>
                    <a:pt x="151" y="125"/>
                  </a:lnTo>
                  <a:lnTo>
                    <a:pt x="151" y="125"/>
                  </a:lnTo>
                  <a:lnTo>
                    <a:pt x="148" y="122"/>
                  </a:lnTo>
                  <a:lnTo>
                    <a:pt x="146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8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5" y="119"/>
                  </a:lnTo>
                  <a:lnTo>
                    <a:pt x="143" y="117"/>
                  </a:lnTo>
                  <a:lnTo>
                    <a:pt x="140" y="115"/>
                  </a:lnTo>
                  <a:lnTo>
                    <a:pt x="140" y="114"/>
                  </a:lnTo>
                  <a:lnTo>
                    <a:pt x="138" y="112"/>
                  </a:lnTo>
                  <a:lnTo>
                    <a:pt x="138" y="112"/>
                  </a:lnTo>
                  <a:lnTo>
                    <a:pt x="138" y="114"/>
                  </a:lnTo>
                  <a:lnTo>
                    <a:pt x="135" y="114"/>
                  </a:lnTo>
                  <a:lnTo>
                    <a:pt x="135" y="112"/>
                  </a:lnTo>
                  <a:lnTo>
                    <a:pt x="135" y="112"/>
                  </a:lnTo>
                  <a:lnTo>
                    <a:pt x="137" y="112"/>
                  </a:lnTo>
                  <a:lnTo>
                    <a:pt x="138" y="111"/>
                  </a:lnTo>
                  <a:lnTo>
                    <a:pt x="138" y="109"/>
                  </a:lnTo>
                  <a:lnTo>
                    <a:pt x="137" y="111"/>
                  </a:lnTo>
                  <a:lnTo>
                    <a:pt x="135" y="111"/>
                  </a:lnTo>
                  <a:lnTo>
                    <a:pt x="135" y="112"/>
                  </a:lnTo>
                  <a:lnTo>
                    <a:pt x="134" y="112"/>
                  </a:lnTo>
                  <a:lnTo>
                    <a:pt x="132" y="112"/>
                  </a:lnTo>
                  <a:lnTo>
                    <a:pt x="132" y="111"/>
                  </a:lnTo>
                  <a:lnTo>
                    <a:pt x="130" y="109"/>
                  </a:lnTo>
                  <a:lnTo>
                    <a:pt x="130" y="104"/>
                  </a:lnTo>
                  <a:lnTo>
                    <a:pt x="130" y="103"/>
                  </a:lnTo>
                  <a:lnTo>
                    <a:pt x="132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0"/>
                  </a:lnTo>
                  <a:lnTo>
                    <a:pt x="132" y="100"/>
                  </a:lnTo>
                  <a:lnTo>
                    <a:pt x="132" y="98"/>
                  </a:lnTo>
                  <a:lnTo>
                    <a:pt x="132" y="98"/>
                  </a:lnTo>
                  <a:lnTo>
                    <a:pt x="129" y="95"/>
                  </a:lnTo>
                  <a:lnTo>
                    <a:pt x="126" y="95"/>
                  </a:lnTo>
                  <a:lnTo>
                    <a:pt x="126" y="95"/>
                  </a:lnTo>
                  <a:lnTo>
                    <a:pt x="124" y="93"/>
                  </a:lnTo>
                  <a:lnTo>
                    <a:pt x="123" y="92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89"/>
                  </a:lnTo>
                  <a:lnTo>
                    <a:pt x="118" y="87"/>
                  </a:lnTo>
                  <a:lnTo>
                    <a:pt x="116" y="87"/>
                  </a:lnTo>
                  <a:lnTo>
                    <a:pt x="115" y="85"/>
                  </a:lnTo>
                  <a:lnTo>
                    <a:pt x="115" y="84"/>
                  </a:lnTo>
                  <a:lnTo>
                    <a:pt x="113" y="84"/>
                  </a:lnTo>
                  <a:lnTo>
                    <a:pt x="113" y="82"/>
                  </a:lnTo>
                  <a:lnTo>
                    <a:pt x="113" y="81"/>
                  </a:lnTo>
                  <a:lnTo>
                    <a:pt x="113" y="78"/>
                  </a:lnTo>
                  <a:lnTo>
                    <a:pt x="115" y="7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08" y="76"/>
                  </a:lnTo>
                  <a:lnTo>
                    <a:pt x="107" y="76"/>
                  </a:lnTo>
                  <a:lnTo>
                    <a:pt x="105" y="74"/>
                  </a:lnTo>
                  <a:lnTo>
                    <a:pt x="104" y="73"/>
                  </a:lnTo>
                  <a:lnTo>
                    <a:pt x="101" y="68"/>
                  </a:lnTo>
                  <a:lnTo>
                    <a:pt x="97" y="67"/>
                  </a:lnTo>
                  <a:lnTo>
                    <a:pt x="96" y="67"/>
                  </a:lnTo>
                  <a:lnTo>
                    <a:pt x="96" y="65"/>
                  </a:lnTo>
                  <a:lnTo>
                    <a:pt x="94" y="63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3" y="60"/>
                  </a:lnTo>
                  <a:lnTo>
                    <a:pt x="91" y="59"/>
                  </a:lnTo>
                  <a:lnTo>
                    <a:pt x="89" y="57"/>
                  </a:lnTo>
                  <a:lnTo>
                    <a:pt x="89" y="56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6" y="52"/>
                  </a:lnTo>
                  <a:lnTo>
                    <a:pt x="86" y="52"/>
                  </a:lnTo>
                  <a:lnTo>
                    <a:pt x="86" y="51"/>
                  </a:lnTo>
                  <a:lnTo>
                    <a:pt x="85" y="48"/>
                  </a:lnTo>
                  <a:lnTo>
                    <a:pt x="83" y="46"/>
                  </a:lnTo>
                  <a:lnTo>
                    <a:pt x="83" y="45"/>
                  </a:lnTo>
                  <a:lnTo>
                    <a:pt x="82" y="43"/>
                  </a:lnTo>
                  <a:lnTo>
                    <a:pt x="82" y="41"/>
                  </a:lnTo>
                  <a:lnTo>
                    <a:pt x="80" y="38"/>
                  </a:lnTo>
                  <a:lnTo>
                    <a:pt x="78" y="35"/>
                  </a:lnTo>
                  <a:lnTo>
                    <a:pt x="77" y="34"/>
                  </a:lnTo>
                  <a:lnTo>
                    <a:pt x="77" y="30"/>
                  </a:lnTo>
                  <a:lnTo>
                    <a:pt x="77" y="29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75" y="24"/>
                  </a:lnTo>
                  <a:lnTo>
                    <a:pt x="75" y="24"/>
                  </a:lnTo>
                  <a:lnTo>
                    <a:pt x="71" y="22"/>
                  </a:lnTo>
                  <a:lnTo>
                    <a:pt x="69" y="22"/>
                  </a:lnTo>
                  <a:lnTo>
                    <a:pt x="69" y="21"/>
                  </a:lnTo>
                  <a:lnTo>
                    <a:pt x="67" y="19"/>
                  </a:lnTo>
                  <a:lnTo>
                    <a:pt x="67" y="19"/>
                  </a:lnTo>
                  <a:lnTo>
                    <a:pt x="64" y="18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3" y="19"/>
                  </a:lnTo>
                  <a:lnTo>
                    <a:pt x="61" y="19"/>
                  </a:lnTo>
                  <a:lnTo>
                    <a:pt x="60" y="19"/>
                  </a:lnTo>
                  <a:lnTo>
                    <a:pt x="56" y="16"/>
                  </a:lnTo>
                  <a:lnTo>
                    <a:pt x="55" y="16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0" y="13"/>
                  </a:lnTo>
                  <a:lnTo>
                    <a:pt x="50" y="15"/>
                  </a:lnTo>
                  <a:lnTo>
                    <a:pt x="52" y="15"/>
                  </a:lnTo>
                  <a:lnTo>
                    <a:pt x="52" y="18"/>
                  </a:lnTo>
                  <a:lnTo>
                    <a:pt x="52" y="19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9"/>
                  </a:lnTo>
                  <a:lnTo>
                    <a:pt x="53" y="32"/>
                  </a:lnTo>
                  <a:lnTo>
                    <a:pt x="53" y="34"/>
                  </a:lnTo>
                  <a:lnTo>
                    <a:pt x="55" y="35"/>
                  </a:lnTo>
                  <a:lnTo>
                    <a:pt x="55" y="40"/>
                  </a:lnTo>
                  <a:lnTo>
                    <a:pt x="55" y="41"/>
                  </a:lnTo>
                  <a:lnTo>
                    <a:pt x="56" y="43"/>
                  </a:lnTo>
                  <a:lnTo>
                    <a:pt x="58" y="45"/>
                  </a:lnTo>
                  <a:lnTo>
                    <a:pt x="58" y="46"/>
                  </a:lnTo>
                  <a:lnTo>
                    <a:pt x="61" y="48"/>
                  </a:lnTo>
                  <a:lnTo>
                    <a:pt x="63" y="49"/>
                  </a:lnTo>
                  <a:lnTo>
                    <a:pt x="66" y="52"/>
                  </a:lnTo>
                  <a:lnTo>
                    <a:pt x="67" y="54"/>
                  </a:lnTo>
                  <a:lnTo>
                    <a:pt x="71" y="57"/>
                  </a:lnTo>
                  <a:lnTo>
                    <a:pt x="71" y="59"/>
                  </a:lnTo>
                  <a:lnTo>
                    <a:pt x="71" y="60"/>
                  </a:lnTo>
                  <a:lnTo>
                    <a:pt x="72" y="60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5" y="62"/>
                  </a:lnTo>
                  <a:lnTo>
                    <a:pt x="77" y="67"/>
                  </a:lnTo>
                  <a:lnTo>
                    <a:pt x="78" y="67"/>
                  </a:lnTo>
                  <a:lnTo>
                    <a:pt x="78" y="68"/>
                  </a:lnTo>
                  <a:lnTo>
                    <a:pt x="80" y="68"/>
                  </a:lnTo>
                  <a:lnTo>
                    <a:pt x="80" y="70"/>
                  </a:lnTo>
                  <a:lnTo>
                    <a:pt x="80" y="70"/>
                  </a:lnTo>
                  <a:lnTo>
                    <a:pt x="82" y="71"/>
                  </a:lnTo>
                  <a:lnTo>
                    <a:pt x="82" y="73"/>
                  </a:lnTo>
                  <a:lnTo>
                    <a:pt x="82" y="74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5" y="81"/>
                  </a:lnTo>
                  <a:lnTo>
                    <a:pt x="88" y="82"/>
                  </a:lnTo>
                  <a:lnTo>
                    <a:pt x="88" y="85"/>
                  </a:lnTo>
                  <a:lnTo>
                    <a:pt x="89" y="87"/>
                  </a:lnTo>
                  <a:lnTo>
                    <a:pt x="91" y="89"/>
                  </a:lnTo>
                  <a:lnTo>
                    <a:pt x="93" y="89"/>
                  </a:lnTo>
                  <a:lnTo>
                    <a:pt x="93" y="90"/>
                  </a:lnTo>
                  <a:lnTo>
                    <a:pt x="93" y="90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7"/>
                  </a:lnTo>
                  <a:lnTo>
                    <a:pt x="97" y="97"/>
                  </a:lnTo>
                  <a:lnTo>
                    <a:pt x="96" y="95"/>
                  </a:lnTo>
                  <a:lnTo>
                    <a:pt x="96" y="93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8"/>
                  </a:lnTo>
                  <a:lnTo>
                    <a:pt x="101" y="100"/>
                  </a:lnTo>
                  <a:lnTo>
                    <a:pt x="101" y="100"/>
                  </a:lnTo>
                  <a:lnTo>
                    <a:pt x="101" y="101"/>
                  </a:lnTo>
                  <a:lnTo>
                    <a:pt x="102" y="104"/>
                  </a:lnTo>
                  <a:lnTo>
                    <a:pt x="102" y="106"/>
                  </a:lnTo>
                  <a:lnTo>
                    <a:pt x="104" y="109"/>
                  </a:lnTo>
                  <a:lnTo>
                    <a:pt x="105" y="112"/>
                  </a:lnTo>
                  <a:lnTo>
                    <a:pt x="107" y="112"/>
                  </a:lnTo>
                  <a:lnTo>
                    <a:pt x="107" y="114"/>
                  </a:lnTo>
                  <a:lnTo>
                    <a:pt x="108" y="119"/>
                  </a:lnTo>
                  <a:lnTo>
                    <a:pt x="110" y="122"/>
                  </a:lnTo>
                  <a:lnTo>
                    <a:pt x="112" y="123"/>
                  </a:lnTo>
                  <a:lnTo>
                    <a:pt x="112" y="125"/>
                  </a:lnTo>
                  <a:lnTo>
                    <a:pt x="112" y="126"/>
                  </a:lnTo>
                  <a:lnTo>
                    <a:pt x="112" y="126"/>
                  </a:lnTo>
                  <a:lnTo>
                    <a:pt x="112" y="131"/>
                  </a:lnTo>
                  <a:lnTo>
                    <a:pt x="113" y="133"/>
                  </a:lnTo>
                  <a:lnTo>
                    <a:pt x="115" y="133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8" y="133"/>
                  </a:lnTo>
                  <a:lnTo>
                    <a:pt x="116" y="133"/>
                  </a:lnTo>
                  <a:lnTo>
                    <a:pt x="116" y="131"/>
                  </a:lnTo>
                  <a:lnTo>
                    <a:pt x="118" y="131"/>
                  </a:lnTo>
                  <a:lnTo>
                    <a:pt x="118" y="131"/>
                  </a:lnTo>
                  <a:lnTo>
                    <a:pt x="121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4" y="137"/>
                  </a:lnTo>
                  <a:lnTo>
                    <a:pt x="124" y="137"/>
                  </a:lnTo>
                  <a:lnTo>
                    <a:pt x="126" y="139"/>
                  </a:lnTo>
                  <a:lnTo>
                    <a:pt x="126" y="141"/>
                  </a:lnTo>
                  <a:lnTo>
                    <a:pt x="129" y="142"/>
                  </a:lnTo>
                  <a:lnTo>
                    <a:pt x="130" y="144"/>
                  </a:lnTo>
                  <a:lnTo>
                    <a:pt x="130" y="145"/>
                  </a:lnTo>
                  <a:lnTo>
                    <a:pt x="129" y="149"/>
                  </a:lnTo>
                  <a:lnTo>
                    <a:pt x="129" y="149"/>
                  </a:lnTo>
                  <a:lnTo>
                    <a:pt x="127" y="150"/>
                  </a:lnTo>
                  <a:lnTo>
                    <a:pt x="126" y="152"/>
                  </a:lnTo>
                  <a:lnTo>
                    <a:pt x="124" y="153"/>
                  </a:lnTo>
                  <a:lnTo>
                    <a:pt x="123" y="153"/>
                  </a:lnTo>
                  <a:lnTo>
                    <a:pt x="121" y="153"/>
                  </a:lnTo>
                  <a:lnTo>
                    <a:pt x="121" y="152"/>
                  </a:lnTo>
                  <a:lnTo>
                    <a:pt x="119" y="147"/>
                  </a:lnTo>
                  <a:lnTo>
                    <a:pt x="118" y="145"/>
                  </a:lnTo>
                  <a:lnTo>
                    <a:pt x="118" y="144"/>
                  </a:lnTo>
                  <a:lnTo>
                    <a:pt x="116" y="141"/>
                  </a:lnTo>
                  <a:lnTo>
                    <a:pt x="113" y="141"/>
                  </a:lnTo>
                  <a:lnTo>
                    <a:pt x="110" y="137"/>
                  </a:lnTo>
                  <a:lnTo>
                    <a:pt x="108" y="136"/>
                  </a:lnTo>
                  <a:lnTo>
                    <a:pt x="107" y="134"/>
                  </a:lnTo>
                  <a:lnTo>
                    <a:pt x="101" y="131"/>
                  </a:lnTo>
                  <a:lnTo>
                    <a:pt x="99" y="130"/>
                  </a:lnTo>
                  <a:lnTo>
                    <a:pt x="97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6"/>
                  </a:lnTo>
                  <a:lnTo>
                    <a:pt x="94" y="126"/>
                  </a:lnTo>
                  <a:lnTo>
                    <a:pt x="91" y="123"/>
                  </a:lnTo>
                  <a:lnTo>
                    <a:pt x="91" y="122"/>
                  </a:lnTo>
                  <a:lnTo>
                    <a:pt x="91" y="120"/>
                  </a:lnTo>
                  <a:lnTo>
                    <a:pt x="91" y="115"/>
                  </a:lnTo>
                  <a:lnTo>
                    <a:pt x="93" y="114"/>
                  </a:lnTo>
                  <a:lnTo>
                    <a:pt x="91" y="112"/>
                  </a:lnTo>
                  <a:lnTo>
                    <a:pt x="91" y="112"/>
                  </a:lnTo>
                  <a:lnTo>
                    <a:pt x="91" y="111"/>
                  </a:lnTo>
                  <a:lnTo>
                    <a:pt x="91" y="109"/>
                  </a:lnTo>
                  <a:lnTo>
                    <a:pt x="89" y="108"/>
                  </a:lnTo>
                  <a:lnTo>
                    <a:pt x="88" y="103"/>
                  </a:lnTo>
                  <a:lnTo>
                    <a:pt x="85" y="101"/>
                  </a:lnTo>
                  <a:lnTo>
                    <a:pt x="83" y="101"/>
                  </a:lnTo>
                  <a:lnTo>
                    <a:pt x="78" y="97"/>
                  </a:lnTo>
                  <a:lnTo>
                    <a:pt x="77" y="95"/>
                  </a:lnTo>
                  <a:lnTo>
                    <a:pt x="77" y="93"/>
                  </a:lnTo>
                  <a:lnTo>
                    <a:pt x="75" y="92"/>
                  </a:lnTo>
                  <a:lnTo>
                    <a:pt x="75" y="92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69" y="95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90"/>
                  </a:lnTo>
                  <a:lnTo>
                    <a:pt x="64" y="90"/>
                  </a:lnTo>
                  <a:lnTo>
                    <a:pt x="63" y="89"/>
                  </a:lnTo>
                  <a:lnTo>
                    <a:pt x="61" y="89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6" y="85"/>
                  </a:lnTo>
                  <a:lnTo>
                    <a:pt x="56" y="84"/>
                  </a:lnTo>
                  <a:lnTo>
                    <a:pt x="56" y="84"/>
                  </a:lnTo>
                  <a:lnTo>
                    <a:pt x="53" y="82"/>
                  </a:lnTo>
                  <a:lnTo>
                    <a:pt x="52" y="81"/>
                  </a:lnTo>
                  <a:lnTo>
                    <a:pt x="50" y="79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5" y="78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1" y="79"/>
                  </a:lnTo>
                  <a:lnTo>
                    <a:pt x="61" y="79"/>
                  </a:lnTo>
                  <a:lnTo>
                    <a:pt x="63" y="79"/>
                  </a:lnTo>
                  <a:lnTo>
                    <a:pt x="61" y="79"/>
                  </a:lnTo>
                  <a:lnTo>
                    <a:pt x="61" y="78"/>
                  </a:lnTo>
                  <a:lnTo>
                    <a:pt x="61" y="76"/>
                  </a:lnTo>
                  <a:lnTo>
                    <a:pt x="61" y="76"/>
                  </a:lnTo>
                  <a:lnTo>
                    <a:pt x="60" y="76"/>
                  </a:lnTo>
                  <a:lnTo>
                    <a:pt x="60" y="76"/>
                  </a:lnTo>
                  <a:lnTo>
                    <a:pt x="61" y="74"/>
                  </a:lnTo>
                  <a:lnTo>
                    <a:pt x="63" y="71"/>
                  </a:lnTo>
                  <a:lnTo>
                    <a:pt x="63" y="68"/>
                  </a:lnTo>
                  <a:lnTo>
                    <a:pt x="61" y="65"/>
                  </a:lnTo>
                  <a:lnTo>
                    <a:pt x="60" y="63"/>
                  </a:lnTo>
                  <a:lnTo>
                    <a:pt x="55" y="57"/>
                  </a:lnTo>
                  <a:lnTo>
                    <a:pt x="52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47" y="52"/>
                  </a:lnTo>
                  <a:lnTo>
                    <a:pt x="45" y="51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9" y="45"/>
                  </a:lnTo>
                  <a:lnTo>
                    <a:pt x="37" y="45"/>
                  </a:lnTo>
                  <a:lnTo>
                    <a:pt x="37" y="41"/>
                  </a:lnTo>
                  <a:lnTo>
                    <a:pt x="37" y="38"/>
                  </a:lnTo>
                  <a:lnTo>
                    <a:pt x="37" y="38"/>
                  </a:lnTo>
                  <a:lnTo>
                    <a:pt x="34" y="37"/>
                  </a:lnTo>
                  <a:lnTo>
                    <a:pt x="34" y="35"/>
                  </a:lnTo>
                  <a:lnTo>
                    <a:pt x="34" y="32"/>
                  </a:lnTo>
                  <a:lnTo>
                    <a:pt x="34" y="30"/>
                  </a:lnTo>
                  <a:lnTo>
                    <a:pt x="31" y="29"/>
                  </a:lnTo>
                  <a:lnTo>
                    <a:pt x="31" y="27"/>
                  </a:lnTo>
                  <a:lnTo>
                    <a:pt x="31" y="26"/>
                  </a:lnTo>
                  <a:lnTo>
                    <a:pt x="30" y="24"/>
                  </a:lnTo>
                  <a:lnTo>
                    <a:pt x="28" y="22"/>
                  </a:lnTo>
                  <a:lnTo>
                    <a:pt x="26" y="19"/>
                  </a:lnTo>
                  <a:lnTo>
                    <a:pt x="25" y="19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6" y="16"/>
                  </a:lnTo>
                  <a:lnTo>
                    <a:pt x="26" y="15"/>
                  </a:lnTo>
                  <a:lnTo>
                    <a:pt x="23" y="11"/>
                  </a:lnTo>
                  <a:lnTo>
                    <a:pt x="22" y="8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19" y="4"/>
                  </a:lnTo>
                  <a:lnTo>
                    <a:pt x="23" y="4"/>
                  </a:lnTo>
                  <a:lnTo>
                    <a:pt x="26" y="2"/>
                  </a:lnTo>
                  <a:lnTo>
                    <a:pt x="31" y="2"/>
                  </a:lnTo>
                  <a:lnTo>
                    <a:pt x="36" y="2"/>
                  </a:lnTo>
                  <a:lnTo>
                    <a:pt x="39" y="2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2" name="Freeform 198">
              <a:extLst>
                <a:ext uri="{FF2B5EF4-FFF2-40B4-BE49-F238E27FC236}">
                  <a16:creationId xmlns:a16="http://schemas.microsoft.com/office/drawing/2014/main" id="{E2DDE0CA-C0C7-4EC0-B952-A6B525907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85027" y="4681017"/>
              <a:ext cx="91614" cy="220263"/>
            </a:xfrm>
            <a:custGeom>
              <a:avLst/>
              <a:gdLst>
                <a:gd name="T0" fmla="*/ 30 w 47"/>
                <a:gd name="T1" fmla="*/ 39 h 113"/>
                <a:gd name="T2" fmla="*/ 30 w 47"/>
                <a:gd name="T3" fmla="*/ 38 h 113"/>
                <a:gd name="T4" fmla="*/ 28 w 47"/>
                <a:gd name="T5" fmla="*/ 38 h 113"/>
                <a:gd name="T6" fmla="*/ 33 w 47"/>
                <a:gd name="T7" fmla="*/ 31 h 113"/>
                <a:gd name="T8" fmla="*/ 4 w 47"/>
                <a:gd name="T9" fmla="*/ 0 h 113"/>
                <a:gd name="T10" fmla="*/ 12 w 47"/>
                <a:gd name="T11" fmla="*/ 3 h 113"/>
                <a:gd name="T12" fmla="*/ 17 w 47"/>
                <a:gd name="T13" fmla="*/ 3 h 113"/>
                <a:gd name="T14" fmla="*/ 18 w 47"/>
                <a:gd name="T15" fmla="*/ 6 h 113"/>
                <a:gd name="T16" fmla="*/ 20 w 47"/>
                <a:gd name="T17" fmla="*/ 11 h 113"/>
                <a:gd name="T18" fmla="*/ 23 w 47"/>
                <a:gd name="T19" fmla="*/ 15 h 113"/>
                <a:gd name="T20" fmla="*/ 22 w 47"/>
                <a:gd name="T21" fmla="*/ 17 h 113"/>
                <a:gd name="T22" fmla="*/ 23 w 47"/>
                <a:gd name="T23" fmla="*/ 25 h 113"/>
                <a:gd name="T24" fmla="*/ 23 w 47"/>
                <a:gd name="T25" fmla="*/ 33 h 113"/>
                <a:gd name="T26" fmla="*/ 20 w 47"/>
                <a:gd name="T27" fmla="*/ 38 h 113"/>
                <a:gd name="T28" fmla="*/ 20 w 47"/>
                <a:gd name="T29" fmla="*/ 42 h 113"/>
                <a:gd name="T30" fmla="*/ 22 w 47"/>
                <a:gd name="T31" fmla="*/ 47 h 113"/>
                <a:gd name="T32" fmla="*/ 23 w 47"/>
                <a:gd name="T33" fmla="*/ 49 h 113"/>
                <a:gd name="T34" fmla="*/ 25 w 47"/>
                <a:gd name="T35" fmla="*/ 56 h 113"/>
                <a:gd name="T36" fmla="*/ 26 w 47"/>
                <a:gd name="T37" fmla="*/ 60 h 113"/>
                <a:gd name="T38" fmla="*/ 28 w 47"/>
                <a:gd name="T39" fmla="*/ 64 h 113"/>
                <a:gd name="T40" fmla="*/ 28 w 47"/>
                <a:gd name="T41" fmla="*/ 67 h 113"/>
                <a:gd name="T42" fmla="*/ 30 w 47"/>
                <a:gd name="T43" fmla="*/ 71 h 113"/>
                <a:gd name="T44" fmla="*/ 31 w 47"/>
                <a:gd name="T45" fmla="*/ 69 h 113"/>
                <a:gd name="T46" fmla="*/ 31 w 47"/>
                <a:gd name="T47" fmla="*/ 67 h 113"/>
                <a:gd name="T48" fmla="*/ 33 w 47"/>
                <a:gd name="T49" fmla="*/ 69 h 113"/>
                <a:gd name="T50" fmla="*/ 36 w 47"/>
                <a:gd name="T51" fmla="*/ 72 h 113"/>
                <a:gd name="T52" fmla="*/ 37 w 47"/>
                <a:gd name="T53" fmla="*/ 71 h 113"/>
                <a:gd name="T54" fmla="*/ 34 w 47"/>
                <a:gd name="T55" fmla="*/ 63 h 113"/>
                <a:gd name="T56" fmla="*/ 33 w 47"/>
                <a:gd name="T57" fmla="*/ 60 h 113"/>
                <a:gd name="T58" fmla="*/ 44 w 47"/>
                <a:gd name="T59" fmla="*/ 74 h 113"/>
                <a:gd name="T60" fmla="*/ 45 w 47"/>
                <a:gd name="T61" fmla="*/ 85 h 113"/>
                <a:gd name="T62" fmla="*/ 44 w 47"/>
                <a:gd name="T63" fmla="*/ 97 h 113"/>
                <a:gd name="T64" fmla="*/ 37 w 47"/>
                <a:gd name="T65" fmla="*/ 102 h 113"/>
                <a:gd name="T66" fmla="*/ 37 w 47"/>
                <a:gd name="T67" fmla="*/ 108 h 113"/>
                <a:gd name="T68" fmla="*/ 36 w 47"/>
                <a:gd name="T69" fmla="*/ 112 h 113"/>
                <a:gd name="T70" fmla="*/ 34 w 47"/>
                <a:gd name="T71" fmla="*/ 108 h 113"/>
                <a:gd name="T72" fmla="*/ 26 w 47"/>
                <a:gd name="T73" fmla="*/ 101 h 113"/>
                <a:gd name="T74" fmla="*/ 25 w 47"/>
                <a:gd name="T75" fmla="*/ 97 h 113"/>
                <a:gd name="T76" fmla="*/ 23 w 47"/>
                <a:gd name="T77" fmla="*/ 93 h 113"/>
                <a:gd name="T78" fmla="*/ 28 w 47"/>
                <a:gd name="T79" fmla="*/ 83 h 113"/>
                <a:gd name="T80" fmla="*/ 25 w 47"/>
                <a:gd name="T81" fmla="*/ 72 h 113"/>
                <a:gd name="T82" fmla="*/ 18 w 47"/>
                <a:gd name="T83" fmla="*/ 74 h 113"/>
                <a:gd name="T84" fmla="*/ 12 w 47"/>
                <a:gd name="T85" fmla="*/ 72 h 113"/>
                <a:gd name="T86" fmla="*/ 6 w 47"/>
                <a:gd name="T87" fmla="*/ 66 h 113"/>
                <a:gd name="T88" fmla="*/ 4 w 47"/>
                <a:gd name="T89" fmla="*/ 66 h 113"/>
                <a:gd name="T90" fmla="*/ 1 w 47"/>
                <a:gd name="T91" fmla="*/ 63 h 113"/>
                <a:gd name="T92" fmla="*/ 0 w 47"/>
                <a:gd name="T93" fmla="*/ 61 h 113"/>
                <a:gd name="T94" fmla="*/ 4 w 47"/>
                <a:gd name="T95" fmla="*/ 55 h 113"/>
                <a:gd name="T96" fmla="*/ 4 w 47"/>
                <a:gd name="T97" fmla="*/ 50 h 113"/>
                <a:gd name="T98" fmla="*/ 9 w 47"/>
                <a:gd name="T99" fmla="*/ 45 h 113"/>
                <a:gd name="T100" fmla="*/ 12 w 47"/>
                <a:gd name="T101" fmla="*/ 42 h 113"/>
                <a:gd name="T102" fmla="*/ 9 w 47"/>
                <a:gd name="T103" fmla="*/ 34 h 113"/>
                <a:gd name="T104" fmla="*/ 7 w 47"/>
                <a:gd name="T105" fmla="*/ 28 h 113"/>
                <a:gd name="T106" fmla="*/ 9 w 47"/>
                <a:gd name="T107" fmla="*/ 22 h 113"/>
                <a:gd name="T108" fmla="*/ 11 w 47"/>
                <a:gd name="T109" fmla="*/ 20 h 113"/>
                <a:gd name="T110" fmla="*/ 12 w 47"/>
                <a:gd name="T111" fmla="*/ 14 h 113"/>
                <a:gd name="T112" fmla="*/ 9 w 47"/>
                <a:gd name="T113" fmla="*/ 9 h 113"/>
                <a:gd name="T114" fmla="*/ 7 w 47"/>
                <a:gd name="T115" fmla="*/ 4 h 113"/>
                <a:gd name="T116" fmla="*/ 6 w 47"/>
                <a:gd name="T117" fmla="*/ 3 h 113"/>
                <a:gd name="T118" fmla="*/ 4 w 47"/>
                <a:gd name="T11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7" h="113">
                  <a:moveTo>
                    <a:pt x="30" y="38"/>
                  </a:move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close/>
                  <a:moveTo>
                    <a:pt x="28" y="38"/>
                  </a:move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6" y="38"/>
                  </a:lnTo>
                  <a:lnTo>
                    <a:pt x="28" y="38"/>
                  </a:lnTo>
                  <a:lnTo>
                    <a:pt x="28" y="38"/>
                  </a:lnTo>
                  <a:close/>
                  <a:moveTo>
                    <a:pt x="33" y="31"/>
                  </a:move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close/>
                  <a:moveTo>
                    <a:pt x="4" y="0"/>
                  </a:moveTo>
                  <a:lnTo>
                    <a:pt x="7" y="1"/>
                  </a:lnTo>
                  <a:lnTo>
                    <a:pt x="7" y="1"/>
                  </a:lnTo>
                  <a:lnTo>
                    <a:pt x="9" y="1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2" y="15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7"/>
                  </a:lnTo>
                  <a:lnTo>
                    <a:pt x="23" y="28"/>
                  </a:lnTo>
                  <a:lnTo>
                    <a:pt x="23" y="30"/>
                  </a:lnTo>
                  <a:lnTo>
                    <a:pt x="23" y="33"/>
                  </a:lnTo>
                  <a:lnTo>
                    <a:pt x="23" y="33"/>
                  </a:lnTo>
                  <a:lnTo>
                    <a:pt x="23" y="34"/>
                  </a:lnTo>
                  <a:lnTo>
                    <a:pt x="22" y="34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2" y="42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0"/>
                  </a:lnTo>
                  <a:lnTo>
                    <a:pt x="25" y="52"/>
                  </a:lnTo>
                  <a:lnTo>
                    <a:pt x="25" y="55"/>
                  </a:lnTo>
                  <a:lnTo>
                    <a:pt x="25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3" y="58"/>
                  </a:lnTo>
                  <a:lnTo>
                    <a:pt x="25" y="60"/>
                  </a:lnTo>
                  <a:lnTo>
                    <a:pt x="26" y="60"/>
                  </a:lnTo>
                  <a:lnTo>
                    <a:pt x="26" y="60"/>
                  </a:lnTo>
                  <a:lnTo>
                    <a:pt x="28" y="61"/>
                  </a:lnTo>
                  <a:lnTo>
                    <a:pt x="28" y="61"/>
                  </a:lnTo>
                  <a:lnTo>
                    <a:pt x="28" y="63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9"/>
                  </a:lnTo>
                  <a:lnTo>
                    <a:pt x="28" y="69"/>
                  </a:lnTo>
                  <a:lnTo>
                    <a:pt x="30" y="69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9"/>
                  </a:lnTo>
                  <a:lnTo>
                    <a:pt x="34" y="69"/>
                  </a:lnTo>
                  <a:lnTo>
                    <a:pt x="36" y="71"/>
                  </a:lnTo>
                  <a:lnTo>
                    <a:pt x="36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1"/>
                  </a:lnTo>
                  <a:lnTo>
                    <a:pt x="36" y="67"/>
                  </a:lnTo>
                  <a:lnTo>
                    <a:pt x="36" y="67"/>
                  </a:lnTo>
                  <a:lnTo>
                    <a:pt x="36" y="64"/>
                  </a:lnTo>
                  <a:lnTo>
                    <a:pt x="34" y="63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1"/>
                  </a:lnTo>
                  <a:lnTo>
                    <a:pt x="31" y="60"/>
                  </a:lnTo>
                  <a:lnTo>
                    <a:pt x="33" y="60"/>
                  </a:lnTo>
                  <a:lnTo>
                    <a:pt x="34" y="61"/>
                  </a:lnTo>
                  <a:lnTo>
                    <a:pt x="37" y="64"/>
                  </a:lnTo>
                  <a:lnTo>
                    <a:pt x="39" y="67"/>
                  </a:lnTo>
                  <a:lnTo>
                    <a:pt x="41" y="69"/>
                  </a:lnTo>
                  <a:lnTo>
                    <a:pt x="44" y="74"/>
                  </a:lnTo>
                  <a:lnTo>
                    <a:pt x="45" y="77"/>
                  </a:lnTo>
                  <a:lnTo>
                    <a:pt x="47" y="79"/>
                  </a:lnTo>
                  <a:lnTo>
                    <a:pt x="47" y="80"/>
                  </a:lnTo>
                  <a:lnTo>
                    <a:pt x="45" y="82"/>
                  </a:lnTo>
                  <a:lnTo>
                    <a:pt x="45" y="85"/>
                  </a:lnTo>
                  <a:lnTo>
                    <a:pt x="45" y="88"/>
                  </a:lnTo>
                  <a:lnTo>
                    <a:pt x="45" y="91"/>
                  </a:lnTo>
                  <a:lnTo>
                    <a:pt x="45" y="96"/>
                  </a:lnTo>
                  <a:lnTo>
                    <a:pt x="45" y="97"/>
                  </a:lnTo>
                  <a:lnTo>
                    <a:pt x="44" y="97"/>
                  </a:lnTo>
                  <a:lnTo>
                    <a:pt x="42" y="97"/>
                  </a:lnTo>
                  <a:lnTo>
                    <a:pt x="39" y="99"/>
                  </a:lnTo>
                  <a:lnTo>
                    <a:pt x="39" y="99"/>
                  </a:lnTo>
                  <a:lnTo>
                    <a:pt x="37" y="99"/>
                  </a:lnTo>
                  <a:lnTo>
                    <a:pt x="37" y="102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7" y="105"/>
                  </a:lnTo>
                  <a:lnTo>
                    <a:pt x="37" y="108"/>
                  </a:lnTo>
                  <a:lnTo>
                    <a:pt x="37" y="112"/>
                  </a:lnTo>
                  <a:lnTo>
                    <a:pt x="37" y="112"/>
                  </a:lnTo>
                  <a:lnTo>
                    <a:pt x="37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6" y="110"/>
                  </a:lnTo>
                  <a:lnTo>
                    <a:pt x="36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3" y="107"/>
                  </a:lnTo>
                  <a:lnTo>
                    <a:pt x="30" y="104"/>
                  </a:lnTo>
                  <a:lnTo>
                    <a:pt x="28" y="102"/>
                  </a:lnTo>
                  <a:lnTo>
                    <a:pt x="26" y="101"/>
                  </a:lnTo>
                  <a:lnTo>
                    <a:pt x="26" y="101"/>
                  </a:lnTo>
                  <a:lnTo>
                    <a:pt x="25" y="99"/>
                  </a:lnTo>
                  <a:lnTo>
                    <a:pt x="25" y="99"/>
                  </a:lnTo>
                  <a:lnTo>
                    <a:pt x="25" y="97"/>
                  </a:lnTo>
                  <a:lnTo>
                    <a:pt x="25" y="97"/>
                  </a:lnTo>
                  <a:lnTo>
                    <a:pt x="25" y="96"/>
                  </a:lnTo>
                  <a:lnTo>
                    <a:pt x="23" y="94"/>
                  </a:lnTo>
                  <a:lnTo>
                    <a:pt x="23" y="94"/>
                  </a:lnTo>
                  <a:lnTo>
                    <a:pt x="23" y="93"/>
                  </a:lnTo>
                  <a:lnTo>
                    <a:pt x="23" y="93"/>
                  </a:lnTo>
                  <a:lnTo>
                    <a:pt x="25" y="91"/>
                  </a:lnTo>
                  <a:lnTo>
                    <a:pt x="25" y="90"/>
                  </a:lnTo>
                  <a:lnTo>
                    <a:pt x="25" y="88"/>
                  </a:lnTo>
                  <a:lnTo>
                    <a:pt x="26" y="85"/>
                  </a:lnTo>
                  <a:lnTo>
                    <a:pt x="28" y="83"/>
                  </a:lnTo>
                  <a:lnTo>
                    <a:pt x="28" y="82"/>
                  </a:lnTo>
                  <a:lnTo>
                    <a:pt x="28" y="80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5" y="72"/>
                  </a:lnTo>
                  <a:lnTo>
                    <a:pt x="25" y="72"/>
                  </a:lnTo>
                  <a:lnTo>
                    <a:pt x="22" y="72"/>
                  </a:lnTo>
                  <a:lnTo>
                    <a:pt x="20" y="74"/>
                  </a:lnTo>
                  <a:lnTo>
                    <a:pt x="20" y="74"/>
                  </a:lnTo>
                  <a:lnTo>
                    <a:pt x="18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4" y="75"/>
                  </a:lnTo>
                  <a:lnTo>
                    <a:pt x="14" y="75"/>
                  </a:lnTo>
                  <a:lnTo>
                    <a:pt x="12" y="72"/>
                  </a:lnTo>
                  <a:lnTo>
                    <a:pt x="11" y="71"/>
                  </a:lnTo>
                  <a:lnTo>
                    <a:pt x="9" y="67"/>
                  </a:lnTo>
                  <a:lnTo>
                    <a:pt x="7" y="67"/>
                  </a:lnTo>
                  <a:lnTo>
                    <a:pt x="7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4" y="67"/>
                  </a:lnTo>
                  <a:lnTo>
                    <a:pt x="4" y="67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3" y="64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3"/>
                  </a:lnTo>
                  <a:lnTo>
                    <a:pt x="3" y="63"/>
                  </a:lnTo>
                  <a:lnTo>
                    <a:pt x="1" y="61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1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4" y="50"/>
                  </a:lnTo>
                  <a:lnTo>
                    <a:pt x="4" y="49"/>
                  </a:lnTo>
                  <a:lnTo>
                    <a:pt x="4" y="47"/>
                  </a:lnTo>
                  <a:lnTo>
                    <a:pt x="6" y="47"/>
                  </a:lnTo>
                  <a:lnTo>
                    <a:pt x="9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31"/>
                  </a:lnTo>
                  <a:lnTo>
                    <a:pt x="7" y="31"/>
                  </a:lnTo>
                  <a:lnTo>
                    <a:pt x="7" y="28"/>
                  </a:lnTo>
                  <a:lnTo>
                    <a:pt x="9" y="28"/>
                  </a:lnTo>
                  <a:lnTo>
                    <a:pt x="9" y="27"/>
                  </a:lnTo>
                  <a:lnTo>
                    <a:pt x="11" y="25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2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9" y="9"/>
                  </a:lnTo>
                  <a:lnTo>
                    <a:pt x="9" y="8"/>
                  </a:lnTo>
                  <a:lnTo>
                    <a:pt x="11" y="6"/>
                  </a:lnTo>
                  <a:lnTo>
                    <a:pt x="9" y="6"/>
                  </a:lnTo>
                  <a:lnTo>
                    <a:pt x="9" y="4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3" name="Freeform 199">
              <a:extLst>
                <a:ext uri="{FF2B5EF4-FFF2-40B4-BE49-F238E27FC236}">
                  <a16:creationId xmlns:a16="http://schemas.microsoft.com/office/drawing/2014/main" id="{CDCE0519-5DA2-44D7-936B-13F1E39AD9D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3117" y="4297020"/>
              <a:ext cx="3898" cy="31188"/>
            </a:xfrm>
            <a:custGeom>
              <a:avLst/>
              <a:gdLst>
                <a:gd name="T0" fmla="*/ 0 w 2"/>
                <a:gd name="T1" fmla="*/ 14 h 16"/>
                <a:gd name="T2" fmla="*/ 0 w 2"/>
                <a:gd name="T3" fmla="*/ 14 h 16"/>
                <a:gd name="T4" fmla="*/ 0 w 2"/>
                <a:gd name="T5" fmla="*/ 14 h 16"/>
                <a:gd name="T6" fmla="*/ 0 w 2"/>
                <a:gd name="T7" fmla="*/ 16 h 16"/>
                <a:gd name="T8" fmla="*/ 0 w 2"/>
                <a:gd name="T9" fmla="*/ 16 h 16"/>
                <a:gd name="T10" fmla="*/ 0 w 2"/>
                <a:gd name="T11" fmla="*/ 14 h 16"/>
                <a:gd name="T12" fmla="*/ 0 w 2"/>
                <a:gd name="T13" fmla="*/ 14 h 16"/>
                <a:gd name="T14" fmla="*/ 0 w 2"/>
                <a:gd name="T15" fmla="*/ 14 h 16"/>
                <a:gd name="T16" fmla="*/ 0 w 2"/>
                <a:gd name="T17" fmla="*/ 14 h 16"/>
                <a:gd name="T18" fmla="*/ 2 w 2"/>
                <a:gd name="T19" fmla="*/ 0 h 16"/>
                <a:gd name="T20" fmla="*/ 2 w 2"/>
                <a:gd name="T21" fmla="*/ 0 h 16"/>
                <a:gd name="T22" fmla="*/ 2 w 2"/>
                <a:gd name="T23" fmla="*/ 1 h 16"/>
                <a:gd name="T24" fmla="*/ 2 w 2"/>
                <a:gd name="T25" fmla="*/ 1 h 16"/>
                <a:gd name="T26" fmla="*/ 2 w 2"/>
                <a:gd name="T27" fmla="*/ 1 h 16"/>
                <a:gd name="T28" fmla="*/ 2 w 2"/>
                <a:gd name="T29" fmla="*/ 1 h 16"/>
                <a:gd name="T30" fmla="*/ 2 w 2"/>
                <a:gd name="T31" fmla="*/ 1 h 16"/>
                <a:gd name="T32" fmla="*/ 0 w 2"/>
                <a:gd name="T33" fmla="*/ 1 h 16"/>
                <a:gd name="T34" fmla="*/ 0 w 2"/>
                <a:gd name="T35" fmla="*/ 1 h 16"/>
                <a:gd name="T36" fmla="*/ 0 w 2"/>
                <a:gd name="T37" fmla="*/ 1 h 16"/>
                <a:gd name="T38" fmla="*/ 2 w 2"/>
                <a:gd name="T39" fmla="*/ 1 h 16"/>
                <a:gd name="T40" fmla="*/ 2 w 2"/>
                <a:gd name="T41" fmla="*/ 0 h 16"/>
                <a:gd name="T42" fmla="*/ 2 w 2"/>
                <a:gd name="T4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" h="16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4" name="Freeform 200">
              <a:extLst>
                <a:ext uri="{FF2B5EF4-FFF2-40B4-BE49-F238E27FC236}">
                  <a16:creationId xmlns:a16="http://schemas.microsoft.com/office/drawing/2014/main" id="{9734048A-1063-4C17-8229-88B3D14632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8949" y="4985096"/>
              <a:ext cx="15594" cy="15594"/>
            </a:xfrm>
            <a:custGeom>
              <a:avLst/>
              <a:gdLst>
                <a:gd name="T0" fmla="*/ 5 w 8"/>
                <a:gd name="T1" fmla="*/ 0 h 8"/>
                <a:gd name="T2" fmla="*/ 6 w 8"/>
                <a:gd name="T3" fmla="*/ 1 h 8"/>
                <a:gd name="T4" fmla="*/ 8 w 8"/>
                <a:gd name="T5" fmla="*/ 3 h 8"/>
                <a:gd name="T6" fmla="*/ 8 w 8"/>
                <a:gd name="T7" fmla="*/ 4 h 8"/>
                <a:gd name="T8" fmla="*/ 6 w 8"/>
                <a:gd name="T9" fmla="*/ 4 h 8"/>
                <a:gd name="T10" fmla="*/ 6 w 8"/>
                <a:gd name="T11" fmla="*/ 6 h 8"/>
                <a:gd name="T12" fmla="*/ 5 w 8"/>
                <a:gd name="T13" fmla="*/ 6 h 8"/>
                <a:gd name="T14" fmla="*/ 3 w 8"/>
                <a:gd name="T15" fmla="*/ 8 h 8"/>
                <a:gd name="T16" fmla="*/ 1 w 8"/>
                <a:gd name="T17" fmla="*/ 6 h 8"/>
                <a:gd name="T18" fmla="*/ 0 w 8"/>
                <a:gd name="T19" fmla="*/ 6 h 8"/>
                <a:gd name="T20" fmla="*/ 0 w 8"/>
                <a:gd name="T21" fmla="*/ 6 h 8"/>
                <a:gd name="T22" fmla="*/ 1 w 8"/>
                <a:gd name="T23" fmla="*/ 6 h 8"/>
                <a:gd name="T24" fmla="*/ 1 w 8"/>
                <a:gd name="T25" fmla="*/ 4 h 8"/>
                <a:gd name="T26" fmla="*/ 1 w 8"/>
                <a:gd name="T27" fmla="*/ 3 h 8"/>
                <a:gd name="T28" fmla="*/ 1 w 8"/>
                <a:gd name="T29" fmla="*/ 1 h 8"/>
                <a:gd name="T30" fmla="*/ 3 w 8"/>
                <a:gd name="T31" fmla="*/ 1 h 8"/>
                <a:gd name="T32" fmla="*/ 3 w 8"/>
                <a:gd name="T33" fmla="*/ 0 h 8"/>
                <a:gd name="T34" fmla="*/ 5 w 8"/>
                <a:gd name="T35" fmla="*/ 0 h 8"/>
                <a:gd name="T36" fmla="*/ 5 w 8"/>
                <a:gd name="T3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" h="8">
                  <a:moveTo>
                    <a:pt x="5" y="0"/>
                  </a:moveTo>
                  <a:lnTo>
                    <a:pt x="6" y="1"/>
                  </a:lnTo>
                  <a:lnTo>
                    <a:pt x="8" y="3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6"/>
                  </a:lnTo>
                  <a:lnTo>
                    <a:pt x="5" y="6"/>
                  </a:lnTo>
                  <a:lnTo>
                    <a:pt x="3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5" name="Freeform 201">
              <a:extLst>
                <a:ext uri="{FF2B5EF4-FFF2-40B4-BE49-F238E27FC236}">
                  <a16:creationId xmlns:a16="http://schemas.microsoft.com/office/drawing/2014/main" id="{41F2152B-5AA2-421E-9752-0DD4F60D8B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64584" y="3359445"/>
              <a:ext cx="9747" cy="9747"/>
            </a:xfrm>
            <a:custGeom>
              <a:avLst/>
              <a:gdLst>
                <a:gd name="T0" fmla="*/ 2 w 5"/>
                <a:gd name="T1" fmla="*/ 2 h 5"/>
                <a:gd name="T2" fmla="*/ 3 w 5"/>
                <a:gd name="T3" fmla="*/ 3 h 5"/>
                <a:gd name="T4" fmla="*/ 5 w 5"/>
                <a:gd name="T5" fmla="*/ 3 h 5"/>
                <a:gd name="T6" fmla="*/ 5 w 5"/>
                <a:gd name="T7" fmla="*/ 5 h 5"/>
                <a:gd name="T8" fmla="*/ 5 w 5"/>
                <a:gd name="T9" fmla="*/ 5 h 5"/>
                <a:gd name="T10" fmla="*/ 3 w 5"/>
                <a:gd name="T11" fmla="*/ 5 h 5"/>
                <a:gd name="T12" fmla="*/ 2 w 5"/>
                <a:gd name="T13" fmla="*/ 3 h 5"/>
                <a:gd name="T14" fmla="*/ 2 w 5"/>
                <a:gd name="T15" fmla="*/ 2 h 5"/>
                <a:gd name="T16" fmla="*/ 2 w 5"/>
                <a:gd name="T17" fmla="*/ 0 h 5"/>
                <a:gd name="T18" fmla="*/ 2 w 5"/>
                <a:gd name="T19" fmla="*/ 0 h 5"/>
                <a:gd name="T20" fmla="*/ 2 w 5"/>
                <a:gd name="T21" fmla="*/ 2 h 5"/>
                <a:gd name="T22" fmla="*/ 2 w 5"/>
                <a:gd name="T23" fmla="*/ 2 h 5"/>
                <a:gd name="T24" fmla="*/ 0 w 5"/>
                <a:gd name="T25" fmla="*/ 2 h 5"/>
                <a:gd name="T26" fmla="*/ 0 w 5"/>
                <a:gd name="T27" fmla="*/ 2 h 5"/>
                <a:gd name="T28" fmla="*/ 0 w 5"/>
                <a:gd name="T29" fmla="*/ 0 h 5"/>
                <a:gd name="T30" fmla="*/ 2 w 5"/>
                <a:gd name="T3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" h="5">
                  <a:moveTo>
                    <a:pt x="2" y="2"/>
                  </a:moveTo>
                  <a:lnTo>
                    <a:pt x="3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lnTo>
                    <a:pt x="3" y="5"/>
                  </a:lnTo>
                  <a:lnTo>
                    <a:pt x="2" y="3"/>
                  </a:lnTo>
                  <a:lnTo>
                    <a:pt x="2" y="2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6" name="Freeform 202">
              <a:extLst>
                <a:ext uri="{FF2B5EF4-FFF2-40B4-BE49-F238E27FC236}">
                  <a16:creationId xmlns:a16="http://schemas.microsoft.com/office/drawing/2014/main" id="{731C36DE-CB4A-4FB1-8A00-BF4890E2848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10695" y="3944211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7" name="Freeform 203">
              <a:extLst>
                <a:ext uri="{FF2B5EF4-FFF2-40B4-BE49-F238E27FC236}">
                  <a16:creationId xmlns:a16="http://schemas.microsoft.com/office/drawing/2014/main" id="{CA14389D-B025-43AE-907F-5E52654D5B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3536" y="3632336"/>
              <a:ext cx="346961" cy="370352"/>
            </a:xfrm>
            <a:custGeom>
              <a:avLst/>
              <a:gdLst>
                <a:gd name="T0" fmla="*/ 9 w 178"/>
                <a:gd name="T1" fmla="*/ 116 h 190"/>
                <a:gd name="T2" fmla="*/ 124 w 178"/>
                <a:gd name="T3" fmla="*/ 2 h 190"/>
                <a:gd name="T4" fmla="*/ 138 w 178"/>
                <a:gd name="T5" fmla="*/ 12 h 190"/>
                <a:gd name="T6" fmla="*/ 151 w 178"/>
                <a:gd name="T7" fmla="*/ 19 h 190"/>
                <a:gd name="T8" fmla="*/ 165 w 178"/>
                <a:gd name="T9" fmla="*/ 27 h 190"/>
                <a:gd name="T10" fmla="*/ 171 w 178"/>
                <a:gd name="T11" fmla="*/ 37 h 190"/>
                <a:gd name="T12" fmla="*/ 152 w 178"/>
                <a:gd name="T13" fmla="*/ 43 h 190"/>
                <a:gd name="T14" fmla="*/ 154 w 178"/>
                <a:gd name="T15" fmla="*/ 62 h 190"/>
                <a:gd name="T16" fmla="*/ 156 w 178"/>
                <a:gd name="T17" fmla="*/ 81 h 190"/>
                <a:gd name="T18" fmla="*/ 159 w 178"/>
                <a:gd name="T19" fmla="*/ 100 h 190"/>
                <a:gd name="T20" fmla="*/ 160 w 178"/>
                <a:gd name="T21" fmla="*/ 119 h 190"/>
                <a:gd name="T22" fmla="*/ 162 w 178"/>
                <a:gd name="T23" fmla="*/ 138 h 190"/>
                <a:gd name="T24" fmla="*/ 165 w 178"/>
                <a:gd name="T25" fmla="*/ 155 h 190"/>
                <a:gd name="T26" fmla="*/ 168 w 178"/>
                <a:gd name="T27" fmla="*/ 171 h 190"/>
                <a:gd name="T28" fmla="*/ 111 w 178"/>
                <a:gd name="T29" fmla="*/ 179 h 190"/>
                <a:gd name="T30" fmla="*/ 110 w 178"/>
                <a:gd name="T31" fmla="*/ 179 h 190"/>
                <a:gd name="T32" fmla="*/ 100 w 178"/>
                <a:gd name="T33" fmla="*/ 180 h 190"/>
                <a:gd name="T34" fmla="*/ 94 w 178"/>
                <a:gd name="T35" fmla="*/ 179 h 190"/>
                <a:gd name="T36" fmla="*/ 88 w 178"/>
                <a:gd name="T37" fmla="*/ 183 h 190"/>
                <a:gd name="T38" fmla="*/ 80 w 178"/>
                <a:gd name="T39" fmla="*/ 175 h 190"/>
                <a:gd name="T40" fmla="*/ 75 w 178"/>
                <a:gd name="T41" fmla="*/ 182 h 190"/>
                <a:gd name="T42" fmla="*/ 72 w 178"/>
                <a:gd name="T43" fmla="*/ 190 h 190"/>
                <a:gd name="T44" fmla="*/ 67 w 178"/>
                <a:gd name="T45" fmla="*/ 186 h 190"/>
                <a:gd name="T46" fmla="*/ 61 w 178"/>
                <a:gd name="T47" fmla="*/ 182 h 190"/>
                <a:gd name="T48" fmla="*/ 59 w 178"/>
                <a:gd name="T49" fmla="*/ 179 h 190"/>
                <a:gd name="T50" fmla="*/ 58 w 178"/>
                <a:gd name="T51" fmla="*/ 177 h 190"/>
                <a:gd name="T52" fmla="*/ 53 w 178"/>
                <a:gd name="T53" fmla="*/ 171 h 190"/>
                <a:gd name="T54" fmla="*/ 52 w 178"/>
                <a:gd name="T55" fmla="*/ 169 h 190"/>
                <a:gd name="T56" fmla="*/ 48 w 178"/>
                <a:gd name="T57" fmla="*/ 167 h 190"/>
                <a:gd name="T58" fmla="*/ 45 w 178"/>
                <a:gd name="T59" fmla="*/ 166 h 190"/>
                <a:gd name="T60" fmla="*/ 31 w 178"/>
                <a:gd name="T61" fmla="*/ 161 h 190"/>
                <a:gd name="T62" fmla="*/ 28 w 178"/>
                <a:gd name="T63" fmla="*/ 161 h 190"/>
                <a:gd name="T64" fmla="*/ 23 w 178"/>
                <a:gd name="T65" fmla="*/ 163 h 190"/>
                <a:gd name="T66" fmla="*/ 14 w 178"/>
                <a:gd name="T67" fmla="*/ 163 h 190"/>
                <a:gd name="T68" fmla="*/ 9 w 178"/>
                <a:gd name="T69" fmla="*/ 167 h 190"/>
                <a:gd name="T70" fmla="*/ 7 w 178"/>
                <a:gd name="T71" fmla="*/ 166 h 190"/>
                <a:gd name="T72" fmla="*/ 14 w 178"/>
                <a:gd name="T73" fmla="*/ 149 h 190"/>
                <a:gd name="T74" fmla="*/ 12 w 178"/>
                <a:gd name="T75" fmla="*/ 127 h 190"/>
                <a:gd name="T76" fmla="*/ 11 w 178"/>
                <a:gd name="T77" fmla="*/ 120 h 190"/>
                <a:gd name="T78" fmla="*/ 12 w 178"/>
                <a:gd name="T79" fmla="*/ 109 h 190"/>
                <a:gd name="T80" fmla="*/ 7 w 178"/>
                <a:gd name="T81" fmla="*/ 101 h 190"/>
                <a:gd name="T82" fmla="*/ 3 w 178"/>
                <a:gd name="T83" fmla="*/ 95 h 190"/>
                <a:gd name="T84" fmla="*/ 0 w 178"/>
                <a:gd name="T85" fmla="*/ 98 h 190"/>
                <a:gd name="T86" fmla="*/ 11 w 178"/>
                <a:gd name="T87" fmla="*/ 92 h 190"/>
                <a:gd name="T88" fmla="*/ 26 w 178"/>
                <a:gd name="T89" fmla="*/ 92 h 190"/>
                <a:gd name="T90" fmla="*/ 47 w 178"/>
                <a:gd name="T91" fmla="*/ 92 h 190"/>
                <a:gd name="T92" fmla="*/ 58 w 178"/>
                <a:gd name="T93" fmla="*/ 87 h 190"/>
                <a:gd name="T94" fmla="*/ 58 w 178"/>
                <a:gd name="T95" fmla="*/ 78 h 190"/>
                <a:gd name="T96" fmla="*/ 56 w 178"/>
                <a:gd name="T97" fmla="*/ 70 h 190"/>
                <a:gd name="T98" fmla="*/ 63 w 178"/>
                <a:gd name="T99" fmla="*/ 64 h 190"/>
                <a:gd name="T100" fmla="*/ 72 w 178"/>
                <a:gd name="T101" fmla="*/ 60 h 190"/>
                <a:gd name="T102" fmla="*/ 121 w 178"/>
                <a:gd name="T103" fmla="*/ 19 h 190"/>
                <a:gd name="T104" fmla="*/ 121 w 178"/>
                <a:gd name="T105" fmla="*/ 4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78" h="190">
                  <a:moveTo>
                    <a:pt x="11" y="114"/>
                  </a:moveTo>
                  <a:lnTo>
                    <a:pt x="11" y="116"/>
                  </a:lnTo>
                  <a:lnTo>
                    <a:pt x="9" y="117"/>
                  </a:lnTo>
                  <a:lnTo>
                    <a:pt x="9" y="117"/>
                  </a:lnTo>
                  <a:lnTo>
                    <a:pt x="9" y="116"/>
                  </a:lnTo>
                  <a:lnTo>
                    <a:pt x="9" y="114"/>
                  </a:lnTo>
                  <a:lnTo>
                    <a:pt x="11" y="114"/>
                  </a:lnTo>
                  <a:lnTo>
                    <a:pt x="11" y="114"/>
                  </a:lnTo>
                  <a:close/>
                  <a:moveTo>
                    <a:pt x="121" y="0"/>
                  </a:moveTo>
                  <a:lnTo>
                    <a:pt x="124" y="2"/>
                  </a:lnTo>
                  <a:lnTo>
                    <a:pt x="127" y="4"/>
                  </a:lnTo>
                  <a:lnTo>
                    <a:pt x="129" y="5"/>
                  </a:lnTo>
                  <a:lnTo>
                    <a:pt x="132" y="8"/>
                  </a:lnTo>
                  <a:lnTo>
                    <a:pt x="135" y="10"/>
                  </a:lnTo>
                  <a:lnTo>
                    <a:pt x="138" y="12"/>
                  </a:lnTo>
                  <a:lnTo>
                    <a:pt x="140" y="13"/>
                  </a:lnTo>
                  <a:lnTo>
                    <a:pt x="143" y="15"/>
                  </a:lnTo>
                  <a:lnTo>
                    <a:pt x="146" y="16"/>
                  </a:lnTo>
                  <a:lnTo>
                    <a:pt x="148" y="18"/>
                  </a:lnTo>
                  <a:lnTo>
                    <a:pt x="151" y="19"/>
                  </a:lnTo>
                  <a:lnTo>
                    <a:pt x="154" y="21"/>
                  </a:lnTo>
                  <a:lnTo>
                    <a:pt x="157" y="23"/>
                  </a:lnTo>
                  <a:lnTo>
                    <a:pt x="159" y="24"/>
                  </a:lnTo>
                  <a:lnTo>
                    <a:pt x="162" y="26"/>
                  </a:lnTo>
                  <a:lnTo>
                    <a:pt x="165" y="27"/>
                  </a:lnTo>
                  <a:lnTo>
                    <a:pt x="167" y="29"/>
                  </a:lnTo>
                  <a:lnTo>
                    <a:pt x="170" y="32"/>
                  </a:lnTo>
                  <a:lnTo>
                    <a:pt x="175" y="34"/>
                  </a:lnTo>
                  <a:lnTo>
                    <a:pt x="178" y="37"/>
                  </a:lnTo>
                  <a:lnTo>
                    <a:pt x="171" y="37"/>
                  </a:lnTo>
                  <a:lnTo>
                    <a:pt x="165" y="37"/>
                  </a:lnTo>
                  <a:lnTo>
                    <a:pt x="156" y="37"/>
                  </a:lnTo>
                  <a:lnTo>
                    <a:pt x="151" y="37"/>
                  </a:lnTo>
                  <a:lnTo>
                    <a:pt x="152" y="40"/>
                  </a:lnTo>
                  <a:lnTo>
                    <a:pt x="152" y="43"/>
                  </a:lnTo>
                  <a:lnTo>
                    <a:pt x="152" y="48"/>
                  </a:lnTo>
                  <a:lnTo>
                    <a:pt x="152" y="51"/>
                  </a:lnTo>
                  <a:lnTo>
                    <a:pt x="154" y="54"/>
                  </a:lnTo>
                  <a:lnTo>
                    <a:pt x="154" y="59"/>
                  </a:lnTo>
                  <a:lnTo>
                    <a:pt x="154" y="62"/>
                  </a:lnTo>
                  <a:lnTo>
                    <a:pt x="154" y="67"/>
                  </a:lnTo>
                  <a:lnTo>
                    <a:pt x="156" y="70"/>
                  </a:lnTo>
                  <a:lnTo>
                    <a:pt x="156" y="73"/>
                  </a:lnTo>
                  <a:lnTo>
                    <a:pt x="156" y="78"/>
                  </a:lnTo>
                  <a:lnTo>
                    <a:pt x="156" y="81"/>
                  </a:lnTo>
                  <a:lnTo>
                    <a:pt x="157" y="84"/>
                  </a:lnTo>
                  <a:lnTo>
                    <a:pt x="157" y="89"/>
                  </a:lnTo>
                  <a:lnTo>
                    <a:pt x="157" y="92"/>
                  </a:lnTo>
                  <a:lnTo>
                    <a:pt x="159" y="97"/>
                  </a:lnTo>
                  <a:lnTo>
                    <a:pt x="159" y="100"/>
                  </a:lnTo>
                  <a:lnTo>
                    <a:pt x="159" y="103"/>
                  </a:lnTo>
                  <a:lnTo>
                    <a:pt x="159" y="108"/>
                  </a:lnTo>
                  <a:lnTo>
                    <a:pt x="160" y="111"/>
                  </a:lnTo>
                  <a:lnTo>
                    <a:pt x="160" y="114"/>
                  </a:lnTo>
                  <a:lnTo>
                    <a:pt x="160" y="119"/>
                  </a:lnTo>
                  <a:lnTo>
                    <a:pt x="160" y="122"/>
                  </a:lnTo>
                  <a:lnTo>
                    <a:pt x="162" y="125"/>
                  </a:lnTo>
                  <a:lnTo>
                    <a:pt x="162" y="130"/>
                  </a:lnTo>
                  <a:lnTo>
                    <a:pt x="162" y="133"/>
                  </a:lnTo>
                  <a:lnTo>
                    <a:pt x="162" y="138"/>
                  </a:lnTo>
                  <a:lnTo>
                    <a:pt x="163" y="141"/>
                  </a:lnTo>
                  <a:lnTo>
                    <a:pt x="163" y="144"/>
                  </a:lnTo>
                  <a:lnTo>
                    <a:pt x="163" y="149"/>
                  </a:lnTo>
                  <a:lnTo>
                    <a:pt x="163" y="152"/>
                  </a:lnTo>
                  <a:lnTo>
                    <a:pt x="165" y="155"/>
                  </a:lnTo>
                  <a:lnTo>
                    <a:pt x="165" y="160"/>
                  </a:lnTo>
                  <a:lnTo>
                    <a:pt x="165" y="163"/>
                  </a:lnTo>
                  <a:lnTo>
                    <a:pt x="167" y="164"/>
                  </a:lnTo>
                  <a:lnTo>
                    <a:pt x="170" y="166"/>
                  </a:lnTo>
                  <a:lnTo>
                    <a:pt x="168" y="171"/>
                  </a:lnTo>
                  <a:lnTo>
                    <a:pt x="168" y="174"/>
                  </a:lnTo>
                  <a:lnTo>
                    <a:pt x="167" y="179"/>
                  </a:lnTo>
                  <a:lnTo>
                    <a:pt x="115" y="179"/>
                  </a:lnTo>
                  <a:lnTo>
                    <a:pt x="113" y="179"/>
                  </a:lnTo>
                  <a:lnTo>
                    <a:pt x="111" y="179"/>
                  </a:lnTo>
                  <a:lnTo>
                    <a:pt x="111" y="175"/>
                  </a:lnTo>
                  <a:lnTo>
                    <a:pt x="111" y="175"/>
                  </a:lnTo>
                  <a:lnTo>
                    <a:pt x="110" y="177"/>
                  </a:lnTo>
                  <a:lnTo>
                    <a:pt x="110" y="177"/>
                  </a:lnTo>
                  <a:lnTo>
                    <a:pt x="110" y="179"/>
                  </a:lnTo>
                  <a:lnTo>
                    <a:pt x="110" y="179"/>
                  </a:lnTo>
                  <a:lnTo>
                    <a:pt x="108" y="179"/>
                  </a:lnTo>
                  <a:lnTo>
                    <a:pt x="105" y="180"/>
                  </a:lnTo>
                  <a:lnTo>
                    <a:pt x="104" y="180"/>
                  </a:lnTo>
                  <a:lnTo>
                    <a:pt x="100" y="180"/>
                  </a:lnTo>
                  <a:lnTo>
                    <a:pt x="99" y="180"/>
                  </a:lnTo>
                  <a:lnTo>
                    <a:pt x="99" y="180"/>
                  </a:lnTo>
                  <a:lnTo>
                    <a:pt x="96" y="179"/>
                  </a:lnTo>
                  <a:lnTo>
                    <a:pt x="96" y="179"/>
                  </a:lnTo>
                  <a:lnTo>
                    <a:pt x="94" y="179"/>
                  </a:lnTo>
                  <a:lnTo>
                    <a:pt x="93" y="179"/>
                  </a:lnTo>
                  <a:lnTo>
                    <a:pt x="91" y="180"/>
                  </a:lnTo>
                  <a:lnTo>
                    <a:pt x="91" y="182"/>
                  </a:lnTo>
                  <a:lnTo>
                    <a:pt x="89" y="183"/>
                  </a:lnTo>
                  <a:lnTo>
                    <a:pt x="88" y="183"/>
                  </a:lnTo>
                  <a:lnTo>
                    <a:pt x="88" y="182"/>
                  </a:lnTo>
                  <a:lnTo>
                    <a:pt x="85" y="180"/>
                  </a:lnTo>
                  <a:lnTo>
                    <a:pt x="83" y="177"/>
                  </a:lnTo>
                  <a:lnTo>
                    <a:pt x="81" y="177"/>
                  </a:lnTo>
                  <a:lnTo>
                    <a:pt x="80" y="175"/>
                  </a:lnTo>
                  <a:lnTo>
                    <a:pt x="78" y="177"/>
                  </a:lnTo>
                  <a:lnTo>
                    <a:pt x="78" y="179"/>
                  </a:lnTo>
                  <a:lnTo>
                    <a:pt x="77" y="179"/>
                  </a:lnTo>
                  <a:lnTo>
                    <a:pt x="77" y="180"/>
                  </a:lnTo>
                  <a:lnTo>
                    <a:pt x="75" y="182"/>
                  </a:lnTo>
                  <a:lnTo>
                    <a:pt x="75" y="183"/>
                  </a:lnTo>
                  <a:lnTo>
                    <a:pt x="75" y="185"/>
                  </a:lnTo>
                  <a:lnTo>
                    <a:pt x="74" y="186"/>
                  </a:lnTo>
                  <a:lnTo>
                    <a:pt x="74" y="188"/>
                  </a:lnTo>
                  <a:lnTo>
                    <a:pt x="72" y="190"/>
                  </a:lnTo>
                  <a:lnTo>
                    <a:pt x="72" y="190"/>
                  </a:lnTo>
                  <a:lnTo>
                    <a:pt x="69" y="188"/>
                  </a:lnTo>
                  <a:lnTo>
                    <a:pt x="69" y="188"/>
                  </a:lnTo>
                  <a:lnTo>
                    <a:pt x="67" y="186"/>
                  </a:lnTo>
                  <a:lnTo>
                    <a:pt x="67" y="186"/>
                  </a:lnTo>
                  <a:lnTo>
                    <a:pt x="66" y="185"/>
                  </a:lnTo>
                  <a:lnTo>
                    <a:pt x="64" y="185"/>
                  </a:lnTo>
                  <a:lnTo>
                    <a:pt x="63" y="183"/>
                  </a:lnTo>
                  <a:lnTo>
                    <a:pt x="63" y="183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0"/>
                  </a:lnTo>
                  <a:lnTo>
                    <a:pt x="59" y="179"/>
                  </a:lnTo>
                  <a:lnTo>
                    <a:pt x="59" y="179"/>
                  </a:lnTo>
                  <a:lnTo>
                    <a:pt x="58" y="179"/>
                  </a:lnTo>
                  <a:lnTo>
                    <a:pt x="58" y="179"/>
                  </a:lnTo>
                  <a:lnTo>
                    <a:pt x="58" y="177"/>
                  </a:lnTo>
                  <a:lnTo>
                    <a:pt x="58" y="177"/>
                  </a:lnTo>
                  <a:lnTo>
                    <a:pt x="56" y="177"/>
                  </a:lnTo>
                  <a:lnTo>
                    <a:pt x="56" y="177"/>
                  </a:lnTo>
                  <a:lnTo>
                    <a:pt x="55" y="175"/>
                  </a:lnTo>
                  <a:lnTo>
                    <a:pt x="55" y="172"/>
                  </a:lnTo>
                  <a:lnTo>
                    <a:pt x="53" y="171"/>
                  </a:lnTo>
                  <a:lnTo>
                    <a:pt x="53" y="171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0" y="169"/>
                  </a:lnTo>
                  <a:lnTo>
                    <a:pt x="48" y="169"/>
                  </a:lnTo>
                  <a:lnTo>
                    <a:pt x="48" y="169"/>
                  </a:lnTo>
                  <a:lnTo>
                    <a:pt x="48" y="167"/>
                  </a:lnTo>
                  <a:lnTo>
                    <a:pt x="47" y="169"/>
                  </a:lnTo>
                  <a:lnTo>
                    <a:pt x="47" y="169"/>
                  </a:lnTo>
                  <a:lnTo>
                    <a:pt x="45" y="167"/>
                  </a:lnTo>
                  <a:lnTo>
                    <a:pt x="45" y="167"/>
                  </a:lnTo>
                  <a:lnTo>
                    <a:pt x="45" y="166"/>
                  </a:lnTo>
                  <a:lnTo>
                    <a:pt x="44" y="164"/>
                  </a:lnTo>
                  <a:lnTo>
                    <a:pt x="41" y="163"/>
                  </a:lnTo>
                  <a:lnTo>
                    <a:pt x="37" y="161"/>
                  </a:lnTo>
                  <a:lnTo>
                    <a:pt x="33" y="161"/>
                  </a:lnTo>
                  <a:lnTo>
                    <a:pt x="31" y="161"/>
                  </a:lnTo>
                  <a:lnTo>
                    <a:pt x="31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6" y="163"/>
                  </a:lnTo>
                  <a:lnTo>
                    <a:pt x="25" y="163"/>
                  </a:lnTo>
                  <a:lnTo>
                    <a:pt x="23" y="163"/>
                  </a:lnTo>
                  <a:lnTo>
                    <a:pt x="22" y="163"/>
                  </a:lnTo>
                  <a:lnTo>
                    <a:pt x="18" y="164"/>
                  </a:lnTo>
                  <a:lnTo>
                    <a:pt x="15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2" y="163"/>
                  </a:lnTo>
                  <a:lnTo>
                    <a:pt x="11" y="164"/>
                  </a:lnTo>
                  <a:lnTo>
                    <a:pt x="11" y="166"/>
                  </a:lnTo>
                  <a:lnTo>
                    <a:pt x="9" y="167"/>
                  </a:lnTo>
                  <a:lnTo>
                    <a:pt x="9" y="167"/>
                  </a:lnTo>
                  <a:lnTo>
                    <a:pt x="9" y="169"/>
                  </a:lnTo>
                  <a:lnTo>
                    <a:pt x="9" y="172"/>
                  </a:lnTo>
                  <a:lnTo>
                    <a:pt x="7" y="174"/>
                  </a:lnTo>
                  <a:lnTo>
                    <a:pt x="7" y="166"/>
                  </a:lnTo>
                  <a:lnTo>
                    <a:pt x="9" y="164"/>
                  </a:lnTo>
                  <a:lnTo>
                    <a:pt x="9" y="161"/>
                  </a:lnTo>
                  <a:lnTo>
                    <a:pt x="11" y="156"/>
                  </a:lnTo>
                  <a:lnTo>
                    <a:pt x="12" y="153"/>
                  </a:lnTo>
                  <a:lnTo>
                    <a:pt x="14" y="149"/>
                  </a:lnTo>
                  <a:lnTo>
                    <a:pt x="15" y="142"/>
                  </a:lnTo>
                  <a:lnTo>
                    <a:pt x="15" y="138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27"/>
                  </a:lnTo>
                  <a:lnTo>
                    <a:pt x="11" y="123"/>
                  </a:lnTo>
                  <a:lnTo>
                    <a:pt x="9" y="122"/>
                  </a:lnTo>
                  <a:lnTo>
                    <a:pt x="7" y="120"/>
                  </a:lnTo>
                  <a:lnTo>
                    <a:pt x="9" y="120"/>
                  </a:lnTo>
                  <a:lnTo>
                    <a:pt x="11" y="120"/>
                  </a:lnTo>
                  <a:lnTo>
                    <a:pt x="11" y="119"/>
                  </a:lnTo>
                  <a:lnTo>
                    <a:pt x="9" y="119"/>
                  </a:lnTo>
                  <a:lnTo>
                    <a:pt x="12" y="114"/>
                  </a:lnTo>
                  <a:lnTo>
                    <a:pt x="12" y="111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1" y="106"/>
                  </a:lnTo>
                  <a:lnTo>
                    <a:pt x="9" y="101"/>
                  </a:lnTo>
                  <a:lnTo>
                    <a:pt x="9" y="101"/>
                  </a:lnTo>
                  <a:lnTo>
                    <a:pt x="7" y="101"/>
                  </a:lnTo>
                  <a:lnTo>
                    <a:pt x="7" y="101"/>
                  </a:lnTo>
                  <a:lnTo>
                    <a:pt x="7" y="103"/>
                  </a:lnTo>
                  <a:lnTo>
                    <a:pt x="6" y="101"/>
                  </a:lnTo>
                  <a:lnTo>
                    <a:pt x="4" y="100"/>
                  </a:lnTo>
                  <a:lnTo>
                    <a:pt x="3" y="95"/>
                  </a:lnTo>
                  <a:lnTo>
                    <a:pt x="3" y="95"/>
                  </a:lnTo>
                  <a:lnTo>
                    <a:pt x="1" y="95"/>
                  </a:lnTo>
                  <a:lnTo>
                    <a:pt x="1" y="97"/>
                  </a:lnTo>
                  <a:lnTo>
                    <a:pt x="1" y="100"/>
                  </a:lnTo>
                  <a:lnTo>
                    <a:pt x="0" y="98"/>
                  </a:lnTo>
                  <a:lnTo>
                    <a:pt x="1" y="97"/>
                  </a:lnTo>
                  <a:lnTo>
                    <a:pt x="1" y="95"/>
                  </a:lnTo>
                  <a:lnTo>
                    <a:pt x="1" y="92"/>
                  </a:lnTo>
                  <a:lnTo>
                    <a:pt x="7" y="92"/>
                  </a:lnTo>
                  <a:lnTo>
                    <a:pt x="11" y="92"/>
                  </a:lnTo>
                  <a:lnTo>
                    <a:pt x="14" y="92"/>
                  </a:lnTo>
                  <a:lnTo>
                    <a:pt x="17" y="92"/>
                  </a:lnTo>
                  <a:lnTo>
                    <a:pt x="20" y="92"/>
                  </a:lnTo>
                  <a:lnTo>
                    <a:pt x="23" y="92"/>
                  </a:lnTo>
                  <a:lnTo>
                    <a:pt x="26" y="92"/>
                  </a:lnTo>
                  <a:lnTo>
                    <a:pt x="29" y="92"/>
                  </a:lnTo>
                  <a:lnTo>
                    <a:pt x="33" y="92"/>
                  </a:lnTo>
                  <a:lnTo>
                    <a:pt x="36" y="92"/>
                  </a:lnTo>
                  <a:lnTo>
                    <a:pt x="41" y="92"/>
                  </a:lnTo>
                  <a:lnTo>
                    <a:pt x="47" y="92"/>
                  </a:lnTo>
                  <a:lnTo>
                    <a:pt x="50" y="92"/>
                  </a:lnTo>
                  <a:lnTo>
                    <a:pt x="53" y="92"/>
                  </a:lnTo>
                  <a:lnTo>
                    <a:pt x="58" y="92"/>
                  </a:lnTo>
                  <a:lnTo>
                    <a:pt x="58" y="90"/>
                  </a:lnTo>
                  <a:lnTo>
                    <a:pt x="58" y="87"/>
                  </a:lnTo>
                  <a:lnTo>
                    <a:pt x="58" y="86"/>
                  </a:lnTo>
                  <a:lnTo>
                    <a:pt x="58" y="84"/>
                  </a:lnTo>
                  <a:lnTo>
                    <a:pt x="58" y="81"/>
                  </a:lnTo>
                  <a:lnTo>
                    <a:pt x="58" y="79"/>
                  </a:lnTo>
                  <a:lnTo>
                    <a:pt x="58" y="78"/>
                  </a:lnTo>
                  <a:lnTo>
                    <a:pt x="58" y="76"/>
                  </a:lnTo>
                  <a:lnTo>
                    <a:pt x="58" y="75"/>
                  </a:lnTo>
                  <a:lnTo>
                    <a:pt x="58" y="73"/>
                  </a:lnTo>
                  <a:lnTo>
                    <a:pt x="56" y="71"/>
                  </a:lnTo>
                  <a:lnTo>
                    <a:pt x="56" y="70"/>
                  </a:lnTo>
                  <a:lnTo>
                    <a:pt x="56" y="70"/>
                  </a:lnTo>
                  <a:lnTo>
                    <a:pt x="58" y="68"/>
                  </a:lnTo>
                  <a:lnTo>
                    <a:pt x="58" y="67"/>
                  </a:lnTo>
                  <a:lnTo>
                    <a:pt x="61" y="65"/>
                  </a:lnTo>
                  <a:lnTo>
                    <a:pt x="63" y="64"/>
                  </a:lnTo>
                  <a:lnTo>
                    <a:pt x="64" y="62"/>
                  </a:lnTo>
                  <a:lnTo>
                    <a:pt x="66" y="62"/>
                  </a:lnTo>
                  <a:lnTo>
                    <a:pt x="67" y="62"/>
                  </a:lnTo>
                  <a:lnTo>
                    <a:pt x="70" y="60"/>
                  </a:lnTo>
                  <a:lnTo>
                    <a:pt x="72" y="60"/>
                  </a:lnTo>
                  <a:lnTo>
                    <a:pt x="74" y="59"/>
                  </a:lnTo>
                  <a:lnTo>
                    <a:pt x="74" y="57"/>
                  </a:lnTo>
                  <a:lnTo>
                    <a:pt x="74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16"/>
                  </a:lnTo>
                  <a:lnTo>
                    <a:pt x="121" y="13"/>
                  </a:lnTo>
                  <a:lnTo>
                    <a:pt x="121" y="10"/>
                  </a:lnTo>
                  <a:lnTo>
                    <a:pt x="121" y="7"/>
                  </a:lnTo>
                  <a:lnTo>
                    <a:pt x="121" y="4"/>
                  </a:lnTo>
                  <a:lnTo>
                    <a:pt x="1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8" name="Freeform 204">
              <a:extLst>
                <a:ext uri="{FF2B5EF4-FFF2-40B4-BE49-F238E27FC236}">
                  <a16:creationId xmlns:a16="http://schemas.microsoft.com/office/drawing/2014/main" id="{83BDE415-771F-4E84-AFB1-621E50CF0A18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9933" y="3998790"/>
              <a:ext cx="9747" cy="11695"/>
            </a:xfrm>
            <a:custGeom>
              <a:avLst/>
              <a:gdLst>
                <a:gd name="T0" fmla="*/ 0 w 5"/>
                <a:gd name="T1" fmla="*/ 0 h 6"/>
                <a:gd name="T2" fmla="*/ 2 w 5"/>
                <a:gd name="T3" fmla="*/ 0 h 6"/>
                <a:gd name="T4" fmla="*/ 4 w 5"/>
                <a:gd name="T5" fmla="*/ 2 h 6"/>
                <a:gd name="T6" fmla="*/ 4 w 5"/>
                <a:gd name="T7" fmla="*/ 2 h 6"/>
                <a:gd name="T8" fmla="*/ 4 w 5"/>
                <a:gd name="T9" fmla="*/ 2 h 6"/>
                <a:gd name="T10" fmla="*/ 4 w 5"/>
                <a:gd name="T11" fmla="*/ 2 h 6"/>
                <a:gd name="T12" fmla="*/ 5 w 5"/>
                <a:gd name="T13" fmla="*/ 3 h 6"/>
                <a:gd name="T14" fmla="*/ 5 w 5"/>
                <a:gd name="T15" fmla="*/ 3 h 6"/>
                <a:gd name="T16" fmla="*/ 5 w 5"/>
                <a:gd name="T17" fmla="*/ 5 h 6"/>
                <a:gd name="T18" fmla="*/ 5 w 5"/>
                <a:gd name="T19" fmla="*/ 6 h 6"/>
                <a:gd name="T20" fmla="*/ 5 w 5"/>
                <a:gd name="T21" fmla="*/ 6 h 6"/>
                <a:gd name="T22" fmla="*/ 4 w 5"/>
                <a:gd name="T23" fmla="*/ 5 h 6"/>
                <a:gd name="T24" fmla="*/ 2 w 5"/>
                <a:gd name="T25" fmla="*/ 5 h 6"/>
                <a:gd name="T26" fmla="*/ 2 w 5"/>
                <a:gd name="T27" fmla="*/ 5 h 6"/>
                <a:gd name="T28" fmla="*/ 2 w 5"/>
                <a:gd name="T29" fmla="*/ 5 h 6"/>
                <a:gd name="T30" fmla="*/ 2 w 5"/>
                <a:gd name="T31" fmla="*/ 3 h 6"/>
                <a:gd name="T32" fmla="*/ 2 w 5"/>
                <a:gd name="T33" fmla="*/ 3 h 6"/>
                <a:gd name="T34" fmla="*/ 0 w 5"/>
                <a:gd name="T35" fmla="*/ 3 h 6"/>
                <a:gd name="T36" fmla="*/ 0 w 5"/>
                <a:gd name="T37" fmla="*/ 0 h 6"/>
                <a:gd name="T38" fmla="*/ 0 w 5"/>
                <a:gd name="T39" fmla="*/ 0 h 6"/>
                <a:gd name="T40" fmla="*/ 0 w 5"/>
                <a:gd name="T41" fmla="*/ 0 h 6"/>
                <a:gd name="T42" fmla="*/ 0 w 5"/>
                <a:gd name="T4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" h="6">
                  <a:moveTo>
                    <a:pt x="0" y="0"/>
                  </a:move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4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9" name="Freeform 205">
              <a:extLst>
                <a:ext uri="{FF2B5EF4-FFF2-40B4-BE49-F238E27FC236}">
                  <a16:creationId xmlns:a16="http://schemas.microsoft.com/office/drawing/2014/main" id="{4EF6F594-547D-403B-9D6B-4A0EA317E1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52511" y="3885735"/>
              <a:ext cx="21442" cy="134497"/>
            </a:xfrm>
            <a:custGeom>
              <a:avLst/>
              <a:gdLst>
                <a:gd name="T0" fmla="*/ 2 w 11"/>
                <a:gd name="T1" fmla="*/ 67 h 69"/>
                <a:gd name="T2" fmla="*/ 3 w 11"/>
                <a:gd name="T3" fmla="*/ 67 h 69"/>
                <a:gd name="T4" fmla="*/ 3 w 11"/>
                <a:gd name="T5" fmla="*/ 67 h 69"/>
                <a:gd name="T6" fmla="*/ 2 w 11"/>
                <a:gd name="T7" fmla="*/ 69 h 69"/>
                <a:gd name="T8" fmla="*/ 2 w 11"/>
                <a:gd name="T9" fmla="*/ 69 h 69"/>
                <a:gd name="T10" fmla="*/ 2 w 11"/>
                <a:gd name="T11" fmla="*/ 67 h 69"/>
                <a:gd name="T12" fmla="*/ 0 w 11"/>
                <a:gd name="T13" fmla="*/ 67 h 69"/>
                <a:gd name="T14" fmla="*/ 2 w 11"/>
                <a:gd name="T15" fmla="*/ 67 h 69"/>
                <a:gd name="T16" fmla="*/ 8 w 11"/>
                <a:gd name="T17" fmla="*/ 55 h 69"/>
                <a:gd name="T18" fmla="*/ 8 w 11"/>
                <a:gd name="T19" fmla="*/ 55 h 69"/>
                <a:gd name="T20" fmla="*/ 8 w 11"/>
                <a:gd name="T21" fmla="*/ 56 h 69"/>
                <a:gd name="T22" fmla="*/ 8 w 11"/>
                <a:gd name="T23" fmla="*/ 56 h 69"/>
                <a:gd name="T24" fmla="*/ 8 w 11"/>
                <a:gd name="T25" fmla="*/ 55 h 69"/>
                <a:gd name="T26" fmla="*/ 7 w 11"/>
                <a:gd name="T27" fmla="*/ 55 h 69"/>
                <a:gd name="T28" fmla="*/ 8 w 11"/>
                <a:gd name="T29" fmla="*/ 55 h 69"/>
                <a:gd name="T30" fmla="*/ 11 w 11"/>
                <a:gd name="T31" fmla="*/ 52 h 69"/>
                <a:gd name="T32" fmla="*/ 10 w 11"/>
                <a:gd name="T33" fmla="*/ 52 h 69"/>
                <a:gd name="T34" fmla="*/ 10 w 11"/>
                <a:gd name="T35" fmla="*/ 53 h 69"/>
                <a:gd name="T36" fmla="*/ 10 w 11"/>
                <a:gd name="T37" fmla="*/ 53 h 69"/>
                <a:gd name="T38" fmla="*/ 10 w 11"/>
                <a:gd name="T39" fmla="*/ 53 h 69"/>
                <a:gd name="T40" fmla="*/ 10 w 11"/>
                <a:gd name="T41" fmla="*/ 53 h 69"/>
                <a:gd name="T42" fmla="*/ 8 w 11"/>
                <a:gd name="T43" fmla="*/ 53 h 69"/>
                <a:gd name="T44" fmla="*/ 10 w 11"/>
                <a:gd name="T45" fmla="*/ 52 h 69"/>
                <a:gd name="T46" fmla="*/ 10 w 11"/>
                <a:gd name="T47" fmla="*/ 52 h 69"/>
                <a:gd name="T48" fmla="*/ 11 w 11"/>
                <a:gd name="T49" fmla="*/ 52 h 69"/>
                <a:gd name="T50" fmla="*/ 8 w 11"/>
                <a:gd name="T51" fmla="*/ 36 h 69"/>
                <a:gd name="T52" fmla="*/ 10 w 11"/>
                <a:gd name="T53" fmla="*/ 36 h 69"/>
                <a:gd name="T54" fmla="*/ 10 w 11"/>
                <a:gd name="T55" fmla="*/ 36 h 69"/>
                <a:gd name="T56" fmla="*/ 8 w 11"/>
                <a:gd name="T57" fmla="*/ 36 h 69"/>
                <a:gd name="T58" fmla="*/ 8 w 11"/>
                <a:gd name="T59" fmla="*/ 36 h 69"/>
                <a:gd name="T60" fmla="*/ 8 w 11"/>
                <a:gd name="T61" fmla="*/ 36 h 69"/>
                <a:gd name="T62" fmla="*/ 8 w 11"/>
                <a:gd name="T63" fmla="*/ 36 h 69"/>
                <a:gd name="T64" fmla="*/ 8 w 11"/>
                <a:gd name="T65" fmla="*/ 36 h 69"/>
                <a:gd name="T66" fmla="*/ 11 w 11"/>
                <a:gd name="T67" fmla="*/ 9 h 69"/>
                <a:gd name="T68" fmla="*/ 11 w 11"/>
                <a:gd name="T69" fmla="*/ 9 h 69"/>
                <a:gd name="T70" fmla="*/ 10 w 11"/>
                <a:gd name="T71" fmla="*/ 11 h 69"/>
                <a:gd name="T72" fmla="*/ 10 w 11"/>
                <a:gd name="T73" fmla="*/ 11 h 69"/>
                <a:gd name="T74" fmla="*/ 10 w 11"/>
                <a:gd name="T75" fmla="*/ 9 h 69"/>
                <a:gd name="T76" fmla="*/ 11 w 11"/>
                <a:gd name="T77" fmla="*/ 9 h 69"/>
                <a:gd name="T78" fmla="*/ 8 w 11"/>
                <a:gd name="T79" fmla="*/ 0 h 69"/>
                <a:gd name="T80" fmla="*/ 8 w 11"/>
                <a:gd name="T81" fmla="*/ 0 h 69"/>
                <a:gd name="T82" fmla="*/ 10 w 11"/>
                <a:gd name="T83" fmla="*/ 0 h 69"/>
                <a:gd name="T84" fmla="*/ 10 w 11"/>
                <a:gd name="T85" fmla="*/ 0 h 69"/>
                <a:gd name="T86" fmla="*/ 8 w 11"/>
                <a:gd name="T87" fmla="*/ 1 h 69"/>
                <a:gd name="T88" fmla="*/ 8 w 11"/>
                <a:gd name="T89" fmla="*/ 0 h 69"/>
                <a:gd name="T90" fmla="*/ 8 w 11"/>
                <a:gd name="T9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69">
                  <a:moveTo>
                    <a:pt x="2" y="67"/>
                  </a:moveTo>
                  <a:lnTo>
                    <a:pt x="3" y="67"/>
                  </a:lnTo>
                  <a:lnTo>
                    <a:pt x="3" y="67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7"/>
                  </a:lnTo>
                  <a:lnTo>
                    <a:pt x="0" y="67"/>
                  </a:lnTo>
                  <a:lnTo>
                    <a:pt x="2" y="67"/>
                  </a:lnTo>
                  <a:close/>
                  <a:moveTo>
                    <a:pt x="8" y="55"/>
                  </a:moveTo>
                  <a:lnTo>
                    <a:pt x="8" y="55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8" y="55"/>
                  </a:lnTo>
                  <a:close/>
                  <a:moveTo>
                    <a:pt x="11" y="52"/>
                  </a:moveTo>
                  <a:lnTo>
                    <a:pt x="10" y="52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8" y="53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1" y="52"/>
                  </a:lnTo>
                  <a:close/>
                  <a:moveTo>
                    <a:pt x="8" y="36"/>
                  </a:moveTo>
                  <a:lnTo>
                    <a:pt x="10" y="36"/>
                  </a:lnTo>
                  <a:lnTo>
                    <a:pt x="10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close/>
                  <a:moveTo>
                    <a:pt x="11" y="9"/>
                  </a:moveTo>
                  <a:lnTo>
                    <a:pt x="11" y="9"/>
                  </a:lnTo>
                  <a:lnTo>
                    <a:pt x="10" y="11"/>
                  </a:lnTo>
                  <a:lnTo>
                    <a:pt x="10" y="11"/>
                  </a:lnTo>
                  <a:lnTo>
                    <a:pt x="10" y="9"/>
                  </a:lnTo>
                  <a:lnTo>
                    <a:pt x="11" y="9"/>
                  </a:lnTo>
                  <a:close/>
                  <a:moveTo>
                    <a:pt x="8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0" name="Freeform 207">
              <a:extLst>
                <a:ext uri="{FF2B5EF4-FFF2-40B4-BE49-F238E27FC236}">
                  <a16:creationId xmlns:a16="http://schemas.microsoft.com/office/drawing/2014/main" id="{FD7E633B-BF67-4C2C-A2D8-AF3634178E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61717" y="3784375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0 h 1"/>
                <a:gd name="T8" fmla="*/ 0 w 2"/>
                <a:gd name="T9" fmla="*/ 1 h 1"/>
                <a:gd name="T10" fmla="*/ 0 w 2"/>
                <a:gd name="T11" fmla="*/ 1 h 1"/>
                <a:gd name="T12" fmla="*/ 0 w 2"/>
                <a:gd name="T13" fmla="*/ 0 h 1"/>
                <a:gd name="T14" fmla="*/ 0 w 2"/>
                <a:gd name="T15" fmla="*/ 0 h 1"/>
                <a:gd name="T16" fmla="*/ 2 w 2"/>
                <a:gd name="T1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1" name="Freeform 208">
              <a:extLst>
                <a:ext uri="{FF2B5EF4-FFF2-40B4-BE49-F238E27FC236}">
                  <a16:creationId xmlns:a16="http://schemas.microsoft.com/office/drawing/2014/main" id="{CB2E974E-4350-4BF1-9BBA-2EB1D4AA9D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236607" y="2807815"/>
              <a:ext cx="906389" cy="370352"/>
            </a:xfrm>
            <a:custGeom>
              <a:avLst/>
              <a:gdLst>
                <a:gd name="T0" fmla="*/ 178 w 465"/>
                <a:gd name="T1" fmla="*/ 6 h 190"/>
                <a:gd name="T2" fmla="*/ 203 w 465"/>
                <a:gd name="T3" fmla="*/ 12 h 190"/>
                <a:gd name="T4" fmla="*/ 210 w 465"/>
                <a:gd name="T5" fmla="*/ 25 h 190"/>
                <a:gd name="T6" fmla="*/ 221 w 465"/>
                <a:gd name="T7" fmla="*/ 34 h 190"/>
                <a:gd name="T8" fmla="*/ 238 w 465"/>
                <a:gd name="T9" fmla="*/ 36 h 190"/>
                <a:gd name="T10" fmla="*/ 260 w 465"/>
                <a:gd name="T11" fmla="*/ 31 h 190"/>
                <a:gd name="T12" fmla="*/ 282 w 465"/>
                <a:gd name="T13" fmla="*/ 41 h 190"/>
                <a:gd name="T14" fmla="*/ 295 w 465"/>
                <a:gd name="T15" fmla="*/ 49 h 190"/>
                <a:gd name="T16" fmla="*/ 325 w 465"/>
                <a:gd name="T17" fmla="*/ 55 h 190"/>
                <a:gd name="T18" fmla="*/ 347 w 465"/>
                <a:gd name="T19" fmla="*/ 52 h 190"/>
                <a:gd name="T20" fmla="*/ 370 w 465"/>
                <a:gd name="T21" fmla="*/ 42 h 190"/>
                <a:gd name="T22" fmla="*/ 392 w 465"/>
                <a:gd name="T23" fmla="*/ 36 h 190"/>
                <a:gd name="T24" fmla="*/ 413 w 465"/>
                <a:gd name="T25" fmla="*/ 41 h 190"/>
                <a:gd name="T26" fmla="*/ 407 w 465"/>
                <a:gd name="T27" fmla="*/ 66 h 190"/>
                <a:gd name="T28" fmla="*/ 410 w 465"/>
                <a:gd name="T29" fmla="*/ 80 h 190"/>
                <a:gd name="T30" fmla="*/ 429 w 465"/>
                <a:gd name="T31" fmla="*/ 83 h 190"/>
                <a:gd name="T32" fmla="*/ 446 w 465"/>
                <a:gd name="T33" fmla="*/ 78 h 190"/>
                <a:gd name="T34" fmla="*/ 457 w 465"/>
                <a:gd name="T35" fmla="*/ 88 h 190"/>
                <a:gd name="T36" fmla="*/ 465 w 465"/>
                <a:gd name="T37" fmla="*/ 101 h 190"/>
                <a:gd name="T38" fmla="*/ 448 w 465"/>
                <a:gd name="T39" fmla="*/ 101 h 190"/>
                <a:gd name="T40" fmla="*/ 430 w 465"/>
                <a:gd name="T41" fmla="*/ 102 h 190"/>
                <a:gd name="T42" fmla="*/ 419 w 465"/>
                <a:gd name="T43" fmla="*/ 107 h 190"/>
                <a:gd name="T44" fmla="*/ 410 w 465"/>
                <a:gd name="T45" fmla="*/ 119 h 190"/>
                <a:gd name="T46" fmla="*/ 388 w 465"/>
                <a:gd name="T47" fmla="*/ 124 h 190"/>
                <a:gd name="T48" fmla="*/ 374 w 465"/>
                <a:gd name="T49" fmla="*/ 135 h 190"/>
                <a:gd name="T50" fmla="*/ 351 w 465"/>
                <a:gd name="T51" fmla="*/ 130 h 190"/>
                <a:gd name="T52" fmla="*/ 344 w 465"/>
                <a:gd name="T53" fmla="*/ 146 h 190"/>
                <a:gd name="T54" fmla="*/ 344 w 465"/>
                <a:gd name="T55" fmla="*/ 157 h 190"/>
                <a:gd name="T56" fmla="*/ 328 w 465"/>
                <a:gd name="T57" fmla="*/ 170 h 190"/>
                <a:gd name="T58" fmla="*/ 306 w 465"/>
                <a:gd name="T59" fmla="*/ 176 h 190"/>
                <a:gd name="T60" fmla="*/ 274 w 465"/>
                <a:gd name="T61" fmla="*/ 179 h 190"/>
                <a:gd name="T62" fmla="*/ 247 w 465"/>
                <a:gd name="T63" fmla="*/ 190 h 190"/>
                <a:gd name="T64" fmla="*/ 208 w 465"/>
                <a:gd name="T65" fmla="*/ 181 h 190"/>
                <a:gd name="T66" fmla="*/ 176 w 465"/>
                <a:gd name="T67" fmla="*/ 171 h 190"/>
                <a:gd name="T68" fmla="*/ 124 w 465"/>
                <a:gd name="T69" fmla="*/ 170 h 190"/>
                <a:gd name="T70" fmla="*/ 110 w 465"/>
                <a:gd name="T71" fmla="*/ 149 h 190"/>
                <a:gd name="T72" fmla="*/ 90 w 465"/>
                <a:gd name="T73" fmla="*/ 137 h 190"/>
                <a:gd name="T74" fmla="*/ 60 w 465"/>
                <a:gd name="T75" fmla="*/ 130 h 190"/>
                <a:gd name="T76" fmla="*/ 46 w 465"/>
                <a:gd name="T77" fmla="*/ 127 h 190"/>
                <a:gd name="T78" fmla="*/ 47 w 465"/>
                <a:gd name="T79" fmla="*/ 112 h 190"/>
                <a:gd name="T80" fmla="*/ 44 w 465"/>
                <a:gd name="T81" fmla="*/ 96 h 190"/>
                <a:gd name="T82" fmla="*/ 36 w 465"/>
                <a:gd name="T83" fmla="*/ 83 h 190"/>
                <a:gd name="T84" fmla="*/ 27 w 465"/>
                <a:gd name="T85" fmla="*/ 77 h 190"/>
                <a:gd name="T86" fmla="*/ 11 w 465"/>
                <a:gd name="T87" fmla="*/ 71 h 190"/>
                <a:gd name="T88" fmla="*/ 3 w 465"/>
                <a:gd name="T89" fmla="*/ 63 h 190"/>
                <a:gd name="T90" fmla="*/ 1 w 465"/>
                <a:gd name="T91" fmla="*/ 55 h 190"/>
                <a:gd name="T92" fmla="*/ 12 w 465"/>
                <a:gd name="T93" fmla="*/ 50 h 190"/>
                <a:gd name="T94" fmla="*/ 22 w 465"/>
                <a:gd name="T95" fmla="*/ 47 h 190"/>
                <a:gd name="T96" fmla="*/ 33 w 465"/>
                <a:gd name="T97" fmla="*/ 41 h 190"/>
                <a:gd name="T98" fmla="*/ 46 w 465"/>
                <a:gd name="T99" fmla="*/ 33 h 190"/>
                <a:gd name="T100" fmla="*/ 58 w 465"/>
                <a:gd name="T101" fmla="*/ 26 h 190"/>
                <a:gd name="T102" fmla="*/ 71 w 465"/>
                <a:gd name="T103" fmla="*/ 26 h 190"/>
                <a:gd name="T104" fmla="*/ 83 w 465"/>
                <a:gd name="T105" fmla="*/ 28 h 190"/>
                <a:gd name="T106" fmla="*/ 98 w 465"/>
                <a:gd name="T107" fmla="*/ 36 h 190"/>
                <a:gd name="T108" fmla="*/ 110 w 465"/>
                <a:gd name="T109" fmla="*/ 41 h 190"/>
                <a:gd name="T110" fmla="*/ 120 w 465"/>
                <a:gd name="T111" fmla="*/ 39 h 190"/>
                <a:gd name="T112" fmla="*/ 135 w 465"/>
                <a:gd name="T113" fmla="*/ 42 h 190"/>
                <a:gd name="T114" fmla="*/ 148 w 465"/>
                <a:gd name="T115" fmla="*/ 39 h 190"/>
                <a:gd name="T116" fmla="*/ 150 w 465"/>
                <a:gd name="T117" fmla="*/ 28 h 190"/>
                <a:gd name="T118" fmla="*/ 148 w 465"/>
                <a:gd name="T119" fmla="*/ 15 h 190"/>
                <a:gd name="T120" fmla="*/ 158 w 465"/>
                <a:gd name="T12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65" h="190">
                  <a:moveTo>
                    <a:pt x="161" y="0"/>
                  </a:moveTo>
                  <a:lnTo>
                    <a:pt x="162" y="0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5" y="1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2" y="4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6"/>
                  </a:lnTo>
                  <a:lnTo>
                    <a:pt x="178" y="6"/>
                  </a:lnTo>
                  <a:lnTo>
                    <a:pt x="181" y="8"/>
                  </a:lnTo>
                  <a:lnTo>
                    <a:pt x="184" y="8"/>
                  </a:lnTo>
                  <a:lnTo>
                    <a:pt x="184" y="8"/>
                  </a:lnTo>
                  <a:lnTo>
                    <a:pt x="187" y="8"/>
                  </a:lnTo>
                  <a:lnTo>
                    <a:pt x="191" y="9"/>
                  </a:lnTo>
                  <a:lnTo>
                    <a:pt x="194" y="11"/>
                  </a:lnTo>
                  <a:lnTo>
                    <a:pt x="195" y="11"/>
                  </a:lnTo>
                  <a:lnTo>
                    <a:pt x="197" y="12"/>
                  </a:lnTo>
                  <a:lnTo>
                    <a:pt x="197" y="12"/>
                  </a:lnTo>
                  <a:lnTo>
                    <a:pt x="199" y="12"/>
                  </a:lnTo>
                  <a:lnTo>
                    <a:pt x="200" y="12"/>
                  </a:lnTo>
                  <a:lnTo>
                    <a:pt x="203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08" y="15"/>
                  </a:lnTo>
                  <a:lnTo>
                    <a:pt x="208" y="15"/>
                  </a:lnTo>
                  <a:lnTo>
                    <a:pt x="208" y="17"/>
                  </a:lnTo>
                  <a:lnTo>
                    <a:pt x="208" y="19"/>
                  </a:lnTo>
                  <a:lnTo>
                    <a:pt x="210" y="20"/>
                  </a:lnTo>
                  <a:lnTo>
                    <a:pt x="210" y="22"/>
                  </a:lnTo>
                  <a:lnTo>
                    <a:pt x="210" y="23"/>
                  </a:lnTo>
                  <a:lnTo>
                    <a:pt x="210" y="23"/>
                  </a:lnTo>
                  <a:lnTo>
                    <a:pt x="210" y="25"/>
                  </a:lnTo>
                  <a:lnTo>
                    <a:pt x="210" y="25"/>
                  </a:lnTo>
                  <a:lnTo>
                    <a:pt x="211" y="26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30"/>
                  </a:lnTo>
                  <a:lnTo>
                    <a:pt x="213" y="30"/>
                  </a:lnTo>
                  <a:lnTo>
                    <a:pt x="213" y="30"/>
                  </a:lnTo>
                  <a:lnTo>
                    <a:pt x="214" y="31"/>
                  </a:lnTo>
                  <a:lnTo>
                    <a:pt x="216" y="33"/>
                  </a:lnTo>
                  <a:lnTo>
                    <a:pt x="217" y="33"/>
                  </a:lnTo>
                  <a:lnTo>
                    <a:pt x="219" y="33"/>
                  </a:lnTo>
                  <a:lnTo>
                    <a:pt x="221" y="34"/>
                  </a:lnTo>
                  <a:lnTo>
                    <a:pt x="224" y="34"/>
                  </a:lnTo>
                  <a:lnTo>
                    <a:pt x="224" y="34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8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6"/>
                  </a:lnTo>
                  <a:lnTo>
                    <a:pt x="233" y="36"/>
                  </a:lnTo>
                  <a:lnTo>
                    <a:pt x="235" y="37"/>
                  </a:lnTo>
                  <a:lnTo>
                    <a:pt x="236" y="37"/>
                  </a:lnTo>
                  <a:lnTo>
                    <a:pt x="238" y="36"/>
                  </a:lnTo>
                  <a:lnTo>
                    <a:pt x="240" y="36"/>
                  </a:lnTo>
                  <a:lnTo>
                    <a:pt x="240" y="34"/>
                  </a:lnTo>
                  <a:lnTo>
                    <a:pt x="243" y="34"/>
                  </a:lnTo>
                  <a:lnTo>
                    <a:pt x="244" y="34"/>
                  </a:lnTo>
                  <a:lnTo>
                    <a:pt x="246" y="33"/>
                  </a:lnTo>
                  <a:lnTo>
                    <a:pt x="249" y="33"/>
                  </a:lnTo>
                  <a:lnTo>
                    <a:pt x="251" y="33"/>
                  </a:lnTo>
                  <a:lnTo>
                    <a:pt x="252" y="31"/>
                  </a:lnTo>
                  <a:lnTo>
                    <a:pt x="254" y="31"/>
                  </a:lnTo>
                  <a:lnTo>
                    <a:pt x="255" y="31"/>
                  </a:lnTo>
                  <a:lnTo>
                    <a:pt x="257" y="31"/>
                  </a:lnTo>
                  <a:lnTo>
                    <a:pt x="260" y="31"/>
                  </a:lnTo>
                  <a:lnTo>
                    <a:pt x="262" y="33"/>
                  </a:lnTo>
                  <a:lnTo>
                    <a:pt x="265" y="33"/>
                  </a:lnTo>
                  <a:lnTo>
                    <a:pt x="265" y="33"/>
                  </a:lnTo>
                  <a:lnTo>
                    <a:pt x="268" y="34"/>
                  </a:lnTo>
                  <a:lnTo>
                    <a:pt x="269" y="34"/>
                  </a:lnTo>
                  <a:lnTo>
                    <a:pt x="273" y="33"/>
                  </a:lnTo>
                  <a:lnTo>
                    <a:pt x="274" y="34"/>
                  </a:lnTo>
                  <a:lnTo>
                    <a:pt x="276" y="34"/>
                  </a:lnTo>
                  <a:lnTo>
                    <a:pt x="277" y="36"/>
                  </a:lnTo>
                  <a:lnTo>
                    <a:pt x="279" y="37"/>
                  </a:lnTo>
                  <a:lnTo>
                    <a:pt x="281" y="39"/>
                  </a:lnTo>
                  <a:lnTo>
                    <a:pt x="282" y="41"/>
                  </a:lnTo>
                  <a:lnTo>
                    <a:pt x="284" y="41"/>
                  </a:lnTo>
                  <a:lnTo>
                    <a:pt x="288" y="41"/>
                  </a:lnTo>
                  <a:lnTo>
                    <a:pt x="290" y="41"/>
                  </a:lnTo>
                  <a:lnTo>
                    <a:pt x="292" y="41"/>
                  </a:lnTo>
                  <a:lnTo>
                    <a:pt x="292" y="41"/>
                  </a:lnTo>
                  <a:lnTo>
                    <a:pt x="292" y="42"/>
                  </a:lnTo>
                  <a:lnTo>
                    <a:pt x="292" y="45"/>
                  </a:lnTo>
                  <a:lnTo>
                    <a:pt x="292" y="45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5" y="49"/>
                  </a:lnTo>
                  <a:lnTo>
                    <a:pt x="296" y="49"/>
                  </a:lnTo>
                  <a:lnTo>
                    <a:pt x="299" y="52"/>
                  </a:lnTo>
                  <a:lnTo>
                    <a:pt x="301" y="52"/>
                  </a:lnTo>
                  <a:lnTo>
                    <a:pt x="303" y="52"/>
                  </a:lnTo>
                  <a:lnTo>
                    <a:pt x="304" y="52"/>
                  </a:lnTo>
                  <a:lnTo>
                    <a:pt x="306" y="52"/>
                  </a:lnTo>
                  <a:lnTo>
                    <a:pt x="310" y="52"/>
                  </a:lnTo>
                  <a:lnTo>
                    <a:pt x="314" y="53"/>
                  </a:lnTo>
                  <a:lnTo>
                    <a:pt x="315" y="53"/>
                  </a:lnTo>
                  <a:lnTo>
                    <a:pt x="318" y="53"/>
                  </a:lnTo>
                  <a:lnTo>
                    <a:pt x="322" y="55"/>
                  </a:lnTo>
                  <a:lnTo>
                    <a:pt x="325" y="55"/>
                  </a:lnTo>
                  <a:lnTo>
                    <a:pt x="326" y="55"/>
                  </a:lnTo>
                  <a:lnTo>
                    <a:pt x="328" y="55"/>
                  </a:lnTo>
                  <a:lnTo>
                    <a:pt x="329" y="55"/>
                  </a:lnTo>
                  <a:lnTo>
                    <a:pt x="331" y="56"/>
                  </a:lnTo>
                  <a:lnTo>
                    <a:pt x="333" y="56"/>
                  </a:lnTo>
                  <a:lnTo>
                    <a:pt x="334" y="55"/>
                  </a:lnTo>
                  <a:lnTo>
                    <a:pt x="339" y="53"/>
                  </a:lnTo>
                  <a:lnTo>
                    <a:pt x="340" y="52"/>
                  </a:lnTo>
                  <a:lnTo>
                    <a:pt x="342" y="52"/>
                  </a:lnTo>
                  <a:lnTo>
                    <a:pt x="344" y="52"/>
                  </a:lnTo>
                  <a:lnTo>
                    <a:pt x="345" y="52"/>
                  </a:lnTo>
                  <a:lnTo>
                    <a:pt x="347" y="52"/>
                  </a:lnTo>
                  <a:lnTo>
                    <a:pt x="348" y="52"/>
                  </a:lnTo>
                  <a:lnTo>
                    <a:pt x="350" y="50"/>
                  </a:lnTo>
                  <a:lnTo>
                    <a:pt x="351" y="50"/>
                  </a:lnTo>
                  <a:lnTo>
                    <a:pt x="356" y="49"/>
                  </a:lnTo>
                  <a:lnTo>
                    <a:pt x="358" y="49"/>
                  </a:lnTo>
                  <a:lnTo>
                    <a:pt x="361" y="49"/>
                  </a:lnTo>
                  <a:lnTo>
                    <a:pt x="363" y="49"/>
                  </a:lnTo>
                  <a:lnTo>
                    <a:pt x="364" y="49"/>
                  </a:lnTo>
                  <a:lnTo>
                    <a:pt x="366" y="47"/>
                  </a:lnTo>
                  <a:lnTo>
                    <a:pt x="367" y="45"/>
                  </a:lnTo>
                  <a:lnTo>
                    <a:pt x="367" y="44"/>
                  </a:lnTo>
                  <a:lnTo>
                    <a:pt x="370" y="42"/>
                  </a:lnTo>
                  <a:lnTo>
                    <a:pt x="372" y="41"/>
                  </a:lnTo>
                  <a:lnTo>
                    <a:pt x="374" y="39"/>
                  </a:lnTo>
                  <a:lnTo>
                    <a:pt x="375" y="39"/>
                  </a:lnTo>
                  <a:lnTo>
                    <a:pt x="378" y="37"/>
                  </a:lnTo>
                  <a:lnTo>
                    <a:pt x="381" y="36"/>
                  </a:lnTo>
                  <a:lnTo>
                    <a:pt x="383" y="34"/>
                  </a:lnTo>
                  <a:lnTo>
                    <a:pt x="385" y="34"/>
                  </a:lnTo>
                  <a:lnTo>
                    <a:pt x="385" y="34"/>
                  </a:lnTo>
                  <a:lnTo>
                    <a:pt x="388" y="36"/>
                  </a:lnTo>
                  <a:lnTo>
                    <a:pt x="389" y="34"/>
                  </a:lnTo>
                  <a:lnTo>
                    <a:pt x="391" y="36"/>
                  </a:lnTo>
                  <a:lnTo>
                    <a:pt x="392" y="36"/>
                  </a:lnTo>
                  <a:lnTo>
                    <a:pt x="394" y="37"/>
                  </a:lnTo>
                  <a:lnTo>
                    <a:pt x="396" y="39"/>
                  </a:lnTo>
                  <a:lnTo>
                    <a:pt x="399" y="41"/>
                  </a:lnTo>
                  <a:lnTo>
                    <a:pt x="399" y="41"/>
                  </a:lnTo>
                  <a:lnTo>
                    <a:pt x="400" y="42"/>
                  </a:lnTo>
                  <a:lnTo>
                    <a:pt x="402" y="42"/>
                  </a:lnTo>
                  <a:lnTo>
                    <a:pt x="405" y="42"/>
                  </a:lnTo>
                  <a:lnTo>
                    <a:pt x="405" y="42"/>
                  </a:lnTo>
                  <a:lnTo>
                    <a:pt x="408" y="41"/>
                  </a:lnTo>
                  <a:lnTo>
                    <a:pt x="410" y="39"/>
                  </a:lnTo>
                  <a:lnTo>
                    <a:pt x="411" y="39"/>
                  </a:lnTo>
                  <a:lnTo>
                    <a:pt x="413" y="41"/>
                  </a:lnTo>
                  <a:lnTo>
                    <a:pt x="416" y="41"/>
                  </a:lnTo>
                  <a:lnTo>
                    <a:pt x="418" y="42"/>
                  </a:lnTo>
                  <a:lnTo>
                    <a:pt x="419" y="44"/>
                  </a:lnTo>
                  <a:lnTo>
                    <a:pt x="418" y="45"/>
                  </a:lnTo>
                  <a:lnTo>
                    <a:pt x="415" y="50"/>
                  </a:lnTo>
                  <a:lnTo>
                    <a:pt x="411" y="55"/>
                  </a:lnTo>
                  <a:lnTo>
                    <a:pt x="411" y="58"/>
                  </a:lnTo>
                  <a:lnTo>
                    <a:pt x="410" y="60"/>
                  </a:lnTo>
                  <a:lnTo>
                    <a:pt x="410" y="61"/>
                  </a:lnTo>
                  <a:lnTo>
                    <a:pt x="408" y="63"/>
                  </a:lnTo>
                  <a:lnTo>
                    <a:pt x="408" y="64"/>
                  </a:lnTo>
                  <a:lnTo>
                    <a:pt x="407" y="66"/>
                  </a:lnTo>
                  <a:lnTo>
                    <a:pt x="405" y="69"/>
                  </a:lnTo>
                  <a:lnTo>
                    <a:pt x="405" y="71"/>
                  </a:lnTo>
                  <a:lnTo>
                    <a:pt x="405" y="72"/>
                  </a:lnTo>
                  <a:lnTo>
                    <a:pt x="404" y="74"/>
                  </a:lnTo>
                  <a:lnTo>
                    <a:pt x="402" y="75"/>
                  </a:lnTo>
                  <a:lnTo>
                    <a:pt x="402" y="78"/>
                  </a:lnTo>
                  <a:lnTo>
                    <a:pt x="404" y="80"/>
                  </a:lnTo>
                  <a:lnTo>
                    <a:pt x="405" y="80"/>
                  </a:lnTo>
                  <a:lnTo>
                    <a:pt x="407" y="82"/>
                  </a:lnTo>
                  <a:lnTo>
                    <a:pt x="407" y="83"/>
                  </a:lnTo>
                  <a:lnTo>
                    <a:pt x="408" y="82"/>
                  </a:lnTo>
                  <a:lnTo>
                    <a:pt x="410" y="80"/>
                  </a:lnTo>
                  <a:lnTo>
                    <a:pt x="411" y="80"/>
                  </a:lnTo>
                  <a:lnTo>
                    <a:pt x="413" y="80"/>
                  </a:lnTo>
                  <a:lnTo>
                    <a:pt x="415" y="80"/>
                  </a:lnTo>
                  <a:lnTo>
                    <a:pt x="416" y="80"/>
                  </a:lnTo>
                  <a:lnTo>
                    <a:pt x="418" y="80"/>
                  </a:lnTo>
                  <a:lnTo>
                    <a:pt x="419" y="80"/>
                  </a:lnTo>
                  <a:lnTo>
                    <a:pt x="422" y="80"/>
                  </a:lnTo>
                  <a:lnTo>
                    <a:pt x="422" y="80"/>
                  </a:lnTo>
                  <a:lnTo>
                    <a:pt x="424" y="80"/>
                  </a:lnTo>
                  <a:lnTo>
                    <a:pt x="426" y="82"/>
                  </a:lnTo>
                  <a:lnTo>
                    <a:pt x="427" y="83"/>
                  </a:lnTo>
                  <a:lnTo>
                    <a:pt x="429" y="83"/>
                  </a:lnTo>
                  <a:lnTo>
                    <a:pt x="429" y="83"/>
                  </a:lnTo>
                  <a:lnTo>
                    <a:pt x="430" y="82"/>
                  </a:lnTo>
                  <a:lnTo>
                    <a:pt x="430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5" y="77"/>
                  </a:lnTo>
                  <a:lnTo>
                    <a:pt x="437" y="77"/>
                  </a:lnTo>
                  <a:lnTo>
                    <a:pt x="438" y="77"/>
                  </a:lnTo>
                  <a:lnTo>
                    <a:pt x="440" y="77"/>
                  </a:lnTo>
                  <a:lnTo>
                    <a:pt x="441" y="77"/>
                  </a:lnTo>
                  <a:lnTo>
                    <a:pt x="445" y="77"/>
                  </a:lnTo>
                  <a:lnTo>
                    <a:pt x="446" y="78"/>
                  </a:lnTo>
                  <a:lnTo>
                    <a:pt x="448" y="80"/>
                  </a:lnTo>
                  <a:lnTo>
                    <a:pt x="449" y="82"/>
                  </a:lnTo>
                  <a:lnTo>
                    <a:pt x="451" y="82"/>
                  </a:lnTo>
                  <a:lnTo>
                    <a:pt x="451" y="83"/>
                  </a:lnTo>
                  <a:lnTo>
                    <a:pt x="452" y="83"/>
                  </a:lnTo>
                  <a:lnTo>
                    <a:pt x="452" y="83"/>
                  </a:lnTo>
                  <a:lnTo>
                    <a:pt x="454" y="85"/>
                  </a:lnTo>
                  <a:lnTo>
                    <a:pt x="454" y="85"/>
                  </a:lnTo>
                  <a:lnTo>
                    <a:pt x="454" y="86"/>
                  </a:lnTo>
                  <a:lnTo>
                    <a:pt x="456" y="86"/>
                  </a:lnTo>
                  <a:lnTo>
                    <a:pt x="456" y="86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60" y="91"/>
                  </a:lnTo>
                  <a:lnTo>
                    <a:pt x="460" y="91"/>
                  </a:lnTo>
                  <a:lnTo>
                    <a:pt x="462" y="93"/>
                  </a:lnTo>
                  <a:lnTo>
                    <a:pt x="463" y="94"/>
                  </a:lnTo>
                  <a:lnTo>
                    <a:pt x="463" y="94"/>
                  </a:lnTo>
                  <a:lnTo>
                    <a:pt x="463" y="96"/>
                  </a:lnTo>
                  <a:lnTo>
                    <a:pt x="465" y="97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5" y="101"/>
                  </a:lnTo>
                  <a:lnTo>
                    <a:pt x="465" y="101"/>
                  </a:lnTo>
                  <a:lnTo>
                    <a:pt x="463" y="102"/>
                  </a:lnTo>
                  <a:lnTo>
                    <a:pt x="462" y="102"/>
                  </a:lnTo>
                  <a:lnTo>
                    <a:pt x="460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4" y="102"/>
                  </a:lnTo>
                  <a:lnTo>
                    <a:pt x="452" y="101"/>
                  </a:lnTo>
                  <a:lnTo>
                    <a:pt x="451" y="101"/>
                  </a:lnTo>
                  <a:lnTo>
                    <a:pt x="449" y="99"/>
                  </a:lnTo>
                  <a:lnTo>
                    <a:pt x="449" y="101"/>
                  </a:lnTo>
                  <a:lnTo>
                    <a:pt x="448" y="101"/>
                  </a:lnTo>
                  <a:lnTo>
                    <a:pt x="448" y="101"/>
                  </a:lnTo>
                  <a:lnTo>
                    <a:pt x="446" y="101"/>
                  </a:lnTo>
                  <a:lnTo>
                    <a:pt x="443" y="101"/>
                  </a:lnTo>
                  <a:lnTo>
                    <a:pt x="441" y="101"/>
                  </a:lnTo>
                  <a:lnTo>
                    <a:pt x="440" y="101"/>
                  </a:lnTo>
                  <a:lnTo>
                    <a:pt x="438" y="102"/>
                  </a:lnTo>
                  <a:lnTo>
                    <a:pt x="437" y="102"/>
                  </a:lnTo>
                  <a:lnTo>
                    <a:pt x="435" y="104"/>
                  </a:lnTo>
                  <a:lnTo>
                    <a:pt x="433" y="104"/>
                  </a:lnTo>
                  <a:lnTo>
                    <a:pt x="433" y="104"/>
                  </a:lnTo>
                  <a:lnTo>
                    <a:pt x="432" y="104"/>
                  </a:lnTo>
                  <a:lnTo>
                    <a:pt x="430" y="102"/>
                  </a:lnTo>
                  <a:lnTo>
                    <a:pt x="429" y="102"/>
                  </a:lnTo>
                  <a:lnTo>
                    <a:pt x="429" y="104"/>
                  </a:lnTo>
                  <a:lnTo>
                    <a:pt x="429" y="104"/>
                  </a:lnTo>
                  <a:lnTo>
                    <a:pt x="429" y="105"/>
                  </a:lnTo>
                  <a:lnTo>
                    <a:pt x="429" y="107"/>
                  </a:lnTo>
                  <a:lnTo>
                    <a:pt x="427" y="107"/>
                  </a:lnTo>
                  <a:lnTo>
                    <a:pt x="427" y="107"/>
                  </a:lnTo>
                  <a:lnTo>
                    <a:pt x="426" y="107"/>
                  </a:lnTo>
                  <a:lnTo>
                    <a:pt x="422" y="107"/>
                  </a:lnTo>
                  <a:lnTo>
                    <a:pt x="421" y="107"/>
                  </a:lnTo>
                  <a:lnTo>
                    <a:pt x="419" y="107"/>
                  </a:lnTo>
                  <a:lnTo>
                    <a:pt x="419" y="107"/>
                  </a:lnTo>
                  <a:lnTo>
                    <a:pt x="418" y="108"/>
                  </a:lnTo>
                  <a:lnTo>
                    <a:pt x="416" y="108"/>
                  </a:lnTo>
                  <a:lnTo>
                    <a:pt x="416" y="110"/>
                  </a:lnTo>
                  <a:lnTo>
                    <a:pt x="415" y="110"/>
                  </a:lnTo>
                  <a:lnTo>
                    <a:pt x="415" y="112"/>
                  </a:lnTo>
                  <a:lnTo>
                    <a:pt x="413" y="115"/>
                  </a:lnTo>
                  <a:lnTo>
                    <a:pt x="411" y="115"/>
                  </a:lnTo>
                  <a:lnTo>
                    <a:pt x="411" y="116"/>
                  </a:lnTo>
                  <a:lnTo>
                    <a:pt x="411" y="116"/>
                  </a:lnTo>
                  <a:lnTo>
                    <a:pt x="411" y="118"/>
                  </a:lnTo>
                  <a:lnTo>
                    <a:pt x="410" y="119"/>
                  </a:lnTo>
                  <a:lnTo>
                    <a:pt x="410" y="119"/>
                  </a:lnTo>
                  <a:lnTo>
                    <a:pt x="408" y="119"/>
                  </a:lnTo>
                  <a:lnTo>
                    <a:pt x="405" y="121"/>
                  </a:lnTo>
                  <a:lnTo>
                    <a:pt x="404" y="123"/>
                  </a:lnTo>
                  <a:lnTo>
                    <a:pt x="402" y="124"/>
                  </a:lnTo>
                  <a:lnTo>
                    <a:pt x="400" y="124"/>
                  </a:lnTo>
                  <a:lnTo>
                    <a:pt x="397" y="124"/>
                  </a:lnTo>
                  <a:lnTo>
                    <a:pt x="397" y="124"/>
                  </a:lnTo>
                  <a:lnTo>
                    <a:pt x="392" y="124"/>
                  </a:lnTo>
                  <a:lnTo>
                    <a:pt x="391" y="124"/>
                  </a:lnTo>
                  <a:lnTo>
                    <a:pt x="389" y="124"/>
                  </a:lnTo>
                  <a:lnTo>
                    <a:pt x="388" y="124"/>
                  </a:lnTo>
                  <a:lnTo>
                    <a:pt x="388" y="124"/>
                  </a:lnTo>
                  <a:lnTo>
                    <a:pt x="388" y="126"/>
                  </a:lnTo>
                  <a:lnTo>
                    <a:pt x="386" y="126"/>
                  </a:lnTo>
                  <a:lnTo>
                    <a:pt x="386" y="127"/>
                  </a:lnTo>
                  <a:lnTo>
                    <a:pt x="383" y="129"/>
                  </a:lnTo>
                  <a:lnTo>
                    <a:pt x="381" y="130"/>
                  </a:lnTo>
                  <a:lnTo>
                    <a:pt x="381" y="132"/>
                  </a:lnTo>
                  <a:lnTo>
                    <a:pt x="380" y="132"/>
                  </a:lnTo>
                  <a:lnTo>
                    <a:pt x="378" y="134"/>
                  </a:lnTo>
                  <a:lnTo>
                    <a:pt x="378" y="134"/>
                  </a:lnTo>
                  <a:lnTo>
                    <a:pt x="377" y="134"/>
                  </a:lnTo>
                  <a:lnTo>
                    <a:pt x="375" y="135"/>
                  </a:lnTo>
                  <a:lnTo>
                    <a:pt x="374" y="135"/>
                  </a:lnTo>
                  <a:lnTo>
                    <a:pt x="372" y="135"/>
                  </a:lnTo>
                  <a:lnTo>
                    <a:pt x="372" y="135"/>
                  </a:lnTo>
                  <a:lnTo>
                    <a:pt x="369" y="135"/>
                  </a:lnTo>
                  <a:lnTo>
                    <a:pt x="369" y="135"/>
                  </a:lnTo>
                  <a:lnTo>
                    <a:pt x="366" y="135"/>
                  </a:lnTo>
                  <a:lnTo>
                    <a:pt x="361" y="134"/>
                  </a:lnTo>
                  <a:lnTo>
                    <a:pt x="359" y="132"/>
                  </a:lnTo>
                  <a:lnTo>
                    <a:pt x="358" y="130"/>
                  </a:lnTo>
                  <a:lnTo>
                    <a:pt x="356" y="130"/>
                  </a:lnTo>
                  <a:lnTo>
                    <a:pt x="355" y="130"/>
                  </a:lnTo>
                  <a:lnTo>
                    <a:pt x="353" y="130"/>
                  </a:lnTo>
                  <a:lnTo>
                    <a:pt x="351" y="130"/>
                  </a:lnTo>
                  <a:lnTo>
                    <a:pt x="350" y="130"/>
                  </a:lnTo>
                  <a:lnTo>
                    <a:pt x="347" y="132"/>
                  </a:lnTo>
                  <a:lnTo>
                    <a:pt x="347" y="134"/>
                  </a:lnTo>
                  <a:lnTo>
                    <a:pt x="345" y="134"/>
                  </a:lnTo>
                  <a:lnTo>
                    <a:pt x="344" y="137"/>
                  </a:lnTo>
                  <a:lnTo>
                    <a:pt x="344" y="138"/>
                  </a:lnTo>
                  <a:lnTo>
                    <a:pt x="344" y="140"/>
                  </a:lnTo>
                  <a:lnTo>
                    <a:pt x="342" y="141"/>
                  </a:lnTo>
                  <a:lnTo>
                    <a:pt x="342" y="143"/>
                  </a:lnTo>
                  <a:lnTo>
                    <a:pt x="342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5" y="148"/>
                  </a:lnTo>
                  <a:lnTo>
                    <a:pt x="347" y="148"/>
                  </a:lnTo>
                  <a:lnTo>
                    <a:pt x="348" y="151"/>
                  </a:lnTo>
                  <a:lnTo>
                    <a:pt x="348" y="151"/>
                  </a:lnTo>
                  <a:lnTo>
                    <a:pt x="350" y="153"/>
                  </a:lnTo>
                  <a:lnTo>
                    <a:pt x="350" y="154"/>
                  </a:lnTo>
                  <a:lnTo>
                    <a:pt x="350" y="154"/>
                  </a:lnTo>
                  <a:lnTo>
                    <a:pt x="348" y="154"/>
                  </a:lnTo>
                  <a:lnTo>
                    <a:pt x="347" y="156"/>
                  </a:lnTo>
                  <a:lnTo>
                    <a:pt x="347" y="156"/>
                  </a:lnTo>
                  <a:lnTo>
                    <a:pt x="345" y="157"/>
                  </a:lnTo>
                  <a:lnTo>
                    <a:pt x="344" y="157"/>
                  </a:lnTo>
                  <a:lnTo>
                    <a:pt x="344" y="157"/>
                  </a:lnTo>
                  <a:lnTo>
                    <a:pt x="344" y="159"/>
                  </a:lnTo>
                  <a:lnTo>
                    <a:pt x="339" y="160"/>
                  </a:lnTo>
                  <a:lnTo>
                    <a:pt x="337" y="160"/>
                  </a:lnTo>
                  <a:lnTo>
                    <a:pt x="336" y="160"/>
                  </a:lnTo>
                  <a:lnTo>
                    <a:pt x="336" y="162"/>
                  </a:lnTo>
                  <a:lnTo>
                    <a:pt x="334" y="164"/>
                  </a:lnTo>
                  <a:lnTo>
                    <a:pt x="333" y="165"/>
                  </a:lnTo>
                  <a:lnTo>
                    <a:pt x="333" y="165"/>
                  </a:lnTo>
                  <a:lnTo>
                    <a:pt x="331" y="167"/>
                  </a:lnTo>
                  <a:lnTo>
                    <a:pt x="329" y="168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6" y="171"/>
                  </a:lnTo>
                  <a:lnTo>
                    <a:pt x="325" y="171"/>
                  </a:lnTo>
                  <a:lnTo>
                    <a:pt x="323" y="173"/>
                  </a:lnTo>
                  <a:lnTo>
                    <a:pt x="320" y="173"/>
                  </a:lnTo>
                  <a:lnTo>
                    <a:pt x="317" y="175"/>
                  </a:lnTo>
                  <a:lnTo>
                    <a:pt x="317" y="175"/>
                  </a:lnTo>
                  <a:lnTo>
                    <a:pt x="314" y="176"/>
                  </a:lnTo>
                  <a:lnTo>
                    <a:pt x="312" y="176"/>
                  </a:lnTo>
                  <a:lnTo>
                    <a:pt x="309" y="176"/>
                  </a:lnTo>
                  <a:lnTo>
                    <a:pt x="306" y="176"/>
                  </a:lnTo>
                  <a:lnTo>
                    <a:pt x="303" y="176"/>
                  </a:lnTo>
                  <a:lnTo>
                    <a:pt x="301" y="176"/>
                  </a:lnTo>
                  <a:lnTo>
                    <a:pt x="298" y="176"/>
                  </a:lnTo>
                  <a:lnTo>
                    <a:pt x="295" y="176"/>
                  </a:lnTo>
                  <a:lnTo>
                    <a:pt x="293" y="176"/>
                  </a:lnTo>
                  <a:lnTo>
                    <a:pt x="290" y="176"/>
                  </a:lnTo>
                  <a:lnTo>
                    <a:pt x="290" y="178"/>
                  </a:lnTo>
                  <a:lnTo>
                    <a:pt x="282" y="178"/>
                  </a:lnTo>
                  <a:lnTo>
                    <a:pt x="281" y="178"/>
                  </a:lnTo>
                  <a:lnTo>
                    <a:pt x="277" y="179"/>
                  </a:lnTo>
                  <a:lnTo>
                    <a:pt x="276" y="179"/>
                  </a:lnTo>
                  <a:lnTo>
                    <a:pt x="274" y="179"/>
                  </a:lnTo>
                  <a:lnTo>
                    <a:pt x="273" y="179"/>
                  </a:lnTo>
                  <a:lnTo>
                    <a:pt x="271" y="181"/>
                  </a:lnTo>
                  <a:lnTo>
                    <a:pt x="268" y="181"/>
                  </a:lnTo>
                  <a:lnTo>
                    <a:pt x="262" y="184"/>
                  </a:lnTo>
                  <a:lnTo>
                    <a:pt x="258" y="186"/>
                  </a:lnTo>
                  <a:lnTo>
                    <a:pt x="257" y="187"/>
                  </a:lnTo>
                  <a:lnTo>
                    <a:pt x="254" y="187"/>
                  </a:lnTo>
                  <a:lnTo>
                    <a:pt x="252" y="189"/>
                  </a:lnTo>
                  <a:lnTo>
                    <a:pt x="251" y="190"/>
                  </a:lnTo>
                  <a:lnTo>
                    <a:pt x="251" y="190"/>
                  </a:lnTo>
                  <a:lnTo>
                    <a:pt x="249" y="190"/>
                  </a:lnTo>
                  <a:lnTo>
                    <a:pt x="247" y="190"/>
                  </a:lnTo>
                  <a:lnTo>
                    <a:pt x="246" y="190"/>
                  </a:lnTo>
                  <a:lnTo>
                    <a:pt x="243" y="190"/>
                  </a:lnTo>
                  <a:lnTo>
                    <a:pt x="243" y="186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2" y="189"/>
                  </a:lnTo>
                  <a:lnTo>
                    <a:pt x="227" y="187"/>
                  </a:lnTo>
                  <a:lnTo>
                    <a:pt x="224" y="186"/>
                  </a:lnTo>
                  <a:lnTo>
                    <a:pt x="222" y="184"/>
                  </a:lnTo>
                  <a:lnTo>
                    <a:pt x="217" y="182"/>
                  </a:lnTo>
                  <a:lnTo>
                    <a:pt x="214" y="182"/>
                  </a:lnTo>
                  <a:lnTo>
                    <a:pt x="208" y="181"/>
                  </a:lnTo>
                  <a:lnTo>
                    <a:pt x="206" y="181"/>
                  </a:lnTo>
                  <a:lnTo>
                    <a:pt x="205" y="179"/>
                  </a:lnTo>
                  <a:lnTo>
                    <a:pt x="202" y="176"/>
                  </a:lnTo>
                  <a:lnTo>
                    <a:pt x="202" y="175"/>
                  </a:lnTo>
                  <a:lnTo>
                    <a:pt x="200" y="175"/>
                  </a:lnTo>
                  <a:lnTo>
                    <a:pt x="199" y="175"/>
                  </a:lnTo>
                  <a:lnTo>
                    <a:pt x="197" y="175"/>
                  </a:lnTo>
                  <a:lnTo>
                    <a:pt x="194" y="175"/>
                  </a:lnTo>
                  <a:lnTo>
                    <a:pt x="189" y="173"/>
                  </a:lnTo>
                  <a:lnTo>
                    <a:pt x="184" y="173"/>
                  </a:lnTo>
                  <a:lnTo>
                    <a:pt x="178" y="173"/>
                  </a:lnTo>
                  <a:lnTo>
                    <a:pt x="176" y="171"/>
                  </a:lnTo>
                  <a:lnTo>
                    <a:pt x="173" y="173"/>
                  </a:lnTo>
                  <a:lnTo>
                    <a:pt x="170" y="175"/>
                  </a:lnTo>
                  <a:lnTo>
                    <a:pt x="162" y="173"/>
                  </a:lnTo>
                  <a:lnTo>
                    <a:pt x="159" y="173"/>
                  </a:lnTo>
                  <a:lnTo>
                    <a:pt x="151" y="171"/>
                  </a:lnTo>
                  <a:lnTo>
                    <a:pt x="145" y="171"/>
                  </a:lnTo>
                  <a:lnTo>
                    <a:pt x="137" y="170"/>
                  </a:lnTo>
                  <a:lnTo>
                    <a:pt x="132" y="171"/>
                  </a:lnTo>
                  <a:lnTo>
                    <a:pt x="129" y="171"/>
                  </a:lnTo>
                  <a:lnTo>
                    <a:pt x="124" y="171"/>
                  </a:lnTo>
                  <a:lnTo>
                    <a:pt x="124" y="171"/>
                  </a:lnTo>
                  <a:lnTo>
                    <a:pt x="124" y="170"/>
                  </a:lnTo>
                  <a:lnTo>
                    <a:pt x="124" y="168"/>
                  </a:lnTo>
                  <a:lnTo>
                    <a:pt x="121" y="167"/>
                  </a:lnTo>
                  <a:lnTo>
                    <a:pt x="121" y="165"/>
                  </a:lnTo>
                  <a:lnTo>
                    <a:pt x="118" y="164"/>
                  </a:lnTo>
                  <a:lnTo>
                    <a:pt x="118" y="162"/>
                  </a:lnTo>
                  <a:lnTo>
                    <a:pt x="117" y="160"/>
                  </a:lnTo>
                  <a:lnTo>
                    <a:pt x="115" y="156"/>
                  </a:lnTo>
                  <a:lnTo>
                    <a:pt x="113" y="151"/>
                  </a:lnTo>
                  <a:lnTo>
                    <a:pt x="113" y="151"/>
                  </a:lnTo>
                  <a:lnTo>
                    <a:pt x="113" y="149"/>
                  </a:lnTo>
                  <a:lnTo>
                    <a:pt x="112" y="149"/>
                  </a:lnTo>
                  <a:lnTo>
                    <a:pt x="110" y="149"/>
                  </a:lnTo>
                  <a:lnTo>
                    <a:pt x="110" y="148"/>
                  </a:lnTo>
                  <a:lnTo>
                    <a:pt x="110" y="148"/>
                  </a:lnTo>
                  <a:lnTo>
                    <a:pt x="110" y="146"/>
                  </a:lnTo>
                  <a:lnTo>
                    <a:pt x="110" y="145"/>
                  </a:lnTo>
                  <a:lnTo>
                    <a:pt x="110" y="145"/>
                  </a:lnTo>
                  <a:lnTo>
                    <a:pt x="105" y="145"/>
                  </a:lnTo>
                  <a:lnTo>
                    <a:pt x="102" y="143"/>
                  </a:lnTo>
                  <a:lnTo>
                    <a:pt x="101" y="143"/>
                  </a:lnTo>
                  <a:lnTo>
                    <a:pt x="98" y="140"/>
                  </a:lnTo>
                  <a:lnTo>
                    <a:pt x="96" y="140"/>
                  </a:lnTo>
                  <a:lnTo>
                    <a:pt x="93" y="138"/>
                  </a:lnTo>
                  <a:lnTo>
                    <a:pt x="90" y="137"/>
                  </a:lnTo>
                  <a:lnTo>
                    <a:pt x="88" y="137"/>
                  </a:lnTo>
                  <a:lnTo>
                    <a:pt x="87" y="134"/>
                  </a:lnTo>
                  <a:lnTo>
                    <a:pt x="85" y="134"/>
                  </a:lnTo>
                  <a:lnTo>
                    <a:pt x="83" y="132"/>
                  </a:lnTo>
                  <a:lnTo>
                    <a:pt x="80" y="132"/>
                  </a:lnTo>
                  <a:lnTo>
                    <a:pt x="76" y="130"/>
                  </a:lnTo>
                  <a:lnTo>
                    <a:pt x="72" y="130"/>
                  </a:lnTo>
                  <a:lnTo>
                    <a:pt x="71" y="130"/>
                  </a:lnTo>
                  <a:lnTo>
                    <a:pt x="68" y="130"/>
                  </a:lnTo>
                  <a:lnTo>
                    <a:pt x="64" y="130"/>
                  </a:lnTo>
                  <a:lnTo>
                    <a:pt x="61" y="130"/>
                  </a:lnTo>
                  <a:lnTo>
                    <a:pt x="60" y="130"/>
                  </a:lnTo>
                  <a:lnTo>
                    <a:pt x="58" y="130"/>
                  </a:lnTo>
                  <a:lnTo>
                    <a:pt x="55" y="130"/>
                  </a:lnTo>
                  <a:lnTo>
                    <a:pt x="55" y="129"/>
                  </a:lnTo>
                  <a:lnTo>
                    <a:pt x="53" y="129"/>
                  </a:lnTo>
                  <a:lnTo>
                    <a:pt x="52" y="129"/>
                  </a:lnTo>
                  <a:lnTo>
                    <a:pt x="50" y="129"/>
                  </a:lnTo>
                  <a:lnTo>
                    <a:pt x="49" y="127"/>
                  </a:lnTo>
                  <a:lnTo>
                    <a:pt x="49" y="127"/>
                  </a:lnTo>
                  <a:lnTo>
                    <a:pt x="47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4" y="124"/>
                  </a:lnTo>
                  <a:lnTo>
                    <a:pt x="44" y="124"/>
                  </a:lnTo>
                  <a:lnTo>
                    <a:pt x="42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42" y="118"/>
                  </a:lnTo>
                  <a:lnTo>
                    <a:pt x="44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0"/>
                  </a:lnTo>
                  <a:lnTo>
                    <a:pt x="46" y="108"/>
                  </a:lnTo>
                  <a:lnTo>
                    <a:pt x="46" y="107"/>
                  </a:lnTo>
                  <a:lnTo>
                    <a:pt x="47" y="107"/>
                  </a:lnTo>
                  <a:lnTo>
                    <a:pt x="47" y="104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7" y="102"/>
                  </a:lnTo>
                  <a:lnTo>
                    <a:pt x="47" y="101"/>
                  </a:lnTo>
                  <a:lnTo>
                    <a:pt x="46" y="97"/>
                  </a:lnTo>
                  <a:lnTo>
                    <a:pt x="46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4"/>
                  </a:lnTo>
                  <a:lnTo>
                    <a:pt x="41" y="91"/>
                  </a:lnTo>
                  <a:lnTo>
                    <a:pt x="39" y="89"/>
                  </a:lnTo>
                  <a:lnTo>
                    <a:pt x="39" y="89"/>
                  </a:lnTo>
                  <a:lnTo>
                    <a:pt x="39" y="88"/>
                  </a:lnTo>
                  <a:lnTo>
                    <a:pt x="39" y="86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8" y="83"/>
                  </a:lnTo>
                  <a:lnTo>
                    <a:pt x="38" y="83"/>
                  </a:lnTo>
                  <a:lnTo>
                    <a:pt x="36" y="83"/>
                  </a:lnTo>
                  <a:lnTo>
                    <a:pt x="35" y="82"/>
                  </a:lnTo>
                  <a:lnTo>
                    <a:pt x="33" y="80"/>
                  </a:lnTo>
                  <a:lnTo>
                    <a:pt x="33" y="80"/>
                  </a:lnTo>
                  <a:lnTo>
                    <a:pt x="33" y="78"/>
                  </a:lnTo>
                  <a:lnTo>
                    <a:pt x="33" y="78"/>
                  </a:lnTo>
                  <a:lnTo>
                    <a:pt x="31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8" y="80"/>
                  </a:lnTo>
                  <a:lnTo>
                    <a:pt x="28" y="78"/>
                  </a:lnTo>
                  <a:lnTo>
                    <a:pt x="28" y="78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3" y="77"/>
                  </a:lnTo>
                  <a:lnTo>
                    <a:pt x="22" y="77"/>
                  </a:lnTo>
                  <a:lnTo>
                    <a:pt x="20" y="77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5"/>
                  </a:lnTo>
                  <a:lnTo>
                    <a:pt x="16" y="75"/>
                  </a:lnTo>
                  <a:lnTo>
                    <a:pt x="14" y="74"/>
                  </a:lnTo>
                  <a:lnTo>
                    <a:pt x="12" y="72"/>
                  </a:lnTo>
                  <a:lnTo>
                    <a:pt x="12" y="71"/>
                  </a:lnTo>
                  <a:lnTo>
                    <a:pt x="11" y="71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6" y="67"/>
                  </a:lnTo>
                  <a:lnTo>
                    <a:pt x="5" y="67"/>
                  </a:lnTo>
                  <a:lnTo>
                    <a:pt x="3" y="67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5" y="55"/>
                  </a:lnTo>
                  <a:lnTo>
                    <a:pt x="6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6" y="50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1" y="50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6" y="50"/>
                  </a:lnTo>
                  <a:lnTo>
                    <a:pt x="16" y="50"/>
                  </a:lnTo>
                  <a:lnTo>
                    <a:pt x="16" y="49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5" y="45"/>
                  </a:lnTo>
                  <a:lnTo>
                    <a:pt x="27" y="45"/>
                  </a:lnTo>
                  <a:lnTo>
                    <a:pt x="28" y="45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28" y="42"/>
                  </a:lnTo>
                  <a:lnTo>
                    <a:pt x="30" y="41"/>
                  </a:lnTo>
                  <a:lnTo>
                    <a:pt x="31" y="41"/>
                  </a:lnTo>
                  <a:lnTo>
                    <a:pt x="33" y="41"/>
                  </a:lnTo>
                  <a:lnTo>
                    <a:pt x="33" y="39"/>
                  </a:lnTo>
                  <a:lnTo>
                    <a:pt x="33" y="37"/>
                  </a:lnTo>
                  <a:lnTo>
                    <a:pt x="35" y="37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8" y="36"/>
                  </a:lnTo>
                  <a:lnTo>
                    <a:pt x="41" y="36"/>
                  </a:lnTo>
                  <a:lnTo>
                    <a:pt x="42" y="36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6" y="34"/>
                  </a:lnTo>
                  <a:lnTo>
                    <a:pt x="46" y="33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50" y="31"/>
                  </a:lnTo>
                  <a:lnTo>
                    <a:pt x="52" y="31"/>
                  </a:lnTo>
                  <a:lnTo>
                    <a:pt x="52" y="31"/>
                  </a:lnTo>
                  <a:lnTo>
                    <a:pt x="53" y="31"/>
                  </a:lnTo>
                  <a:lnTo>
                    <a:pt x="53" y="30"/>
                  </a:lnTo>
                  <a:lnTo>
                    <a:pt x="55" y="30"/>
                  </a:lnTo>
                  <a:lnTo>
                    <a:pt x="57" y="30"/>
                  </a:lnTo>
                  <a:lnTo>
                    <a:pt x="57" y="28"/>
                  </a:lnTo>
                  <a:lnTo>
                    <a:pt x="58" y="26"/>
                  </a:lnTo>
                  <a:lnTo>
                    <a:pt x="58" y="26"/>
                  </a:lnTo>
                  <a:lnTo>
                    <a:pt x="61" y="26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9" y="25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2" y="26"/>
                  </a:lnTo>
                  <a:lnTo>
                    <a:pt x="72" y="25"/>
                  </a:lnTo>
                  <a:lnTo>
                    <a:pt x="74" y="25"/>
                  </a:lnTo>
                  <a:lnTo>
                    <a:pt x="76" y="25"/>
                  </a:lnTo>
                  <a:lnTo>
                    <a:pt x="76" y="25"/>
                  </a:lnTo>
                  <a:lnTo>
                    <a:pt x="76" y="26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79" y="28"/>
                  </a:lnTo>
                  <a:lnTo>
                    <a:pt x="80" y="28"/>
                  </a:lnTo>
                  <a:lnTo>
                    <a:pt x="82" y="28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85" y="28"/>
                  </a:lnTo>
                  <a:lnTo>
                    <a:pt x="88" y="28"/>
                  </a:lnTo>
                  <a:lnTo>
                    <a:pt x="90" y="30"/>
                  </a:lnTo>
                  <a:lnTo>
                    <a:pt x="91" y="30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4" y="33"/>
                  </a:lnTo>
                  <a:lnTo>
                    <a:pt x="96" y="34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8" y="36"/>
                  </a:lnTo>
                  <a:lnTo>
                    <a:pt x="98" y="37"/>
                  </a:lnTo>
                  <a:lnTo>
                    <a:pt x="99" y="37"/>
                  </a:lnTo>
                  <a:lnTo>
                    <a:pt x="99" y="39"/>
                  </a:lnTo>
                  <a:lnTo>
                    <a:pt x="101" y="39"/>
                  </a:lnTo>
                  <a:lnTo>
                    <a:pt x="101" y="39"/>
                  </a:lnTo>
                  <a:lnTo>
                    <a:pt x="102" y="39"/>
                  </a:lnTo>
                  <a:lnTo>
                    <a:pt x="104" y="39"/>
                  </a:lnTo>
                  <a:lnTo>
                    <a:pt x="105" y="39"/>
                  </a:lnTo>
                  <a:lnTo>
                    <a:pt x="105" y="41"/>
                  </a:lnTo>
                  <a:lnTo>
                    <a:pt x="107" y="41"/>
                  </a:lnTo>
                  <a:lnTo>
                    <a:pt x="107" y="41"/>
                  </a:lnTo>
                  <a:lnTo>
                    <a:pt x="110" y="41"/>
                  </a:lnTo>
                  <a:lnTo>
                    <a:pt x="110" y="41"/>
                  </a:lnTo>
                  <a:lnTo>
                    <a:pt x="112" y="41"/>
                  </a:lnTo>
                  <a:lnTo>
                    <a:pt x="113" y="41"/>
                  </a:lnTo>
                  <a:lnTo>
                    <a:pt x="113" y="41"/>
                  </a:lnTo>
                  <a:lnTo>
                    <a:pt x="115" y="41"/>
                  </a:lnTo>
                  <a:lnTo>
                    <a:pt x="117" y="39"/>
                  </a:lnTo>
                  <a:lnTo>
                    <a:pt x="118" y="39"/>
                  </a:lnTo>
                  <a:lnTo>
                    <a:pt x="118" y="41"/>
                  </a:lnTo>
                  <a:lnTo>
                    <a:pt x="118" y="41"/>
                  </a:lnTo>
                  <a:lnTo>
                    <a:pt x="120" y="41"/>
                  </a:lnTo>
                  <a:lnTo>
                    <a:pt x="120" y="39"/>
                  </a:lnTo>
                  <a:lnTo>
                    <a:pt x="120" y="39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26" y="41"/>
                  </a:lnTo>
                  <a:lnTo>
                    <a:pt x="128" y="41"/>
                  </a:lnTo>
                  <a:lnTo>
                    <a:pt x="128" y="42"/>
                  </a:lnTo>
                  <a:lnTo>
                    <a:pt x="128" y="42"/>
                  </a:lnTo>
                  <a:lnTo>
                    <a:pt x="129" y="42"/>
                  </a:lnTo>
                  <a:lnTo>
                    <a:pt x="129" y="41"/>
                  </a:lnTo>
                  <a:lnTo>
                    <a:pt x="134" y="42"/>
                  </a:lnTo>
                  <a:lnTo>
                    <a:pt x="135" y="42"/>
                  </a:lnTo>
                  <a:lnTo>
                    <a:pt x="135" y="44"/>
                  </a:lnTo>
                  <a:lnTo>
                    <a:pt x="135" y="44"/>
                  </a:lnTo>
                  <a:lnTo>
                    <a:pt x="137" y="45"/>
                  </a:lnTo>
                  <a:lnTo>
                    <a:pt x="139" y="45"/>
                  </a:lnTo>
                  <a:lnTo>
                    <a:pt x="140" y="44"/>
                  </a:lnTo>
                  <a:lnTo>
                    <a:pt x="142" y="42"/>
                  </a:lnTo>
                  <a:lnTo>
                    <a:pt x="142" y="41"/>
                  </a:lnTo>
                  <a:lnTo>
                    <a:pt x="143" y="41"/>
                  </a:lnTo>
                  <a:lnTo>
                    <a:pt x="145" y="41"/>
                  </a:lnTo>
                  <a:lnTo>
                    <a:pt x="145" y="41"/>
                  </a:lnTo>
                  <a:lnTo>
                    <a:pt x="146" y="41"/>
                  </a:lnTo>
                  <a:lnTo>
                    <a:pt x="148" y="39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7"/>
                  </a:lnTo>
                  <a:lnTo>
                    <a:pt x="151" y="36"/>
                  </a:lnTo>
                  <a:lnTo>
                    <a:pt x="151" y="36"/>
                  </a:lnTo>
                  <a:lnTo>
                    <a:pt x="153" y="34"/>
                  </a:lnTo>
                  <a:lnTo>
                    <a:pt x="153" y="31"/>
                  </a:lnTo>
                  <a:lnTo>
                    <a:pt x="153" y="31"/>
                  </a:lnTo>
                  <a:lnTo>
                    <a:pt x="153" y="30"/>
                  </a:lnTo>
                  <a:lnTo>
                    <a:pt x="151" y="30"/>
                  </a:lnTo>
                  <a:lnTo>
                    <a:pt x="151" y="30"/>
                  </a:lnTo>
                  <a:lnTo>
                    <a:pt x="150" y="28"/>
                  </a:lnTo>
                  <a:lnTo>
                    <a:pt x="148" y="28"/>
                  </a:lnTo>
                  <a:lnTo>
                    <a:pt x="148" y="26"/>
                  </a:lnTo>
                  <a:lnTo>
                    <a:pt x="148" y="25"/>
                  </a:lnTo>
                  <a:lnTo>
                    <a:pt x="148" y="25"/>
                  </a:lnTo>
                  <a:lnTo>
                    <a:pt x="148" y="23"/>
                  </a:lnTo>
                  <a:lnTo>
                    <a:pt x="146" y="23"/>
                  </a:lnTo>
                  <a:lnTo>
                    <a:pt x="146" y="22"/>
                  </a:lnTo>
                  <a:lnTo>
                    <a:pt x="146" y="22"/>
                  </a:lnTo>
                  <a:lnTo>
                    <a:pt x="146" y="20"/>
                  </a:lnTo>
                  <a:lnTo>
                    <a:pt x="146" y="17"/>
                  </a:lnTo>
                  <a:lnTo>
                    <a:pt x="146" y="17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4"/>
                  </a:lnTo>
                  <a:lnTo>
                    <a:pt x="148" y="14"/>
                  </a:lnTo>
                  <a:lnTo>
                    <a:pt x="150" y="12"/>
                  </a:lnTo>
                  <a:lnTo>
                    <a:pt x="150" y="12"/>
                  </a:lnTo>
                  <a:lnTo>
                    <a:pt x="151" y="11"/>
                  </a:lnTo>
                  <a:lnTo>
                    <a:pt x="151" y="11"/>
                  </a:lnTo>
                  <a:lnTo>
                    <a:pt x="151" y="9"/>
                  </a:lnTo>
                  <a:lnTo>
                    <a:pt x="153" y="9"/>
                  </a:lnTo>
                  <a:lnTo>
                    <a:pt x="153" y="8"/>
                  </a:lnTo>
                  <a:lnTo>
                    <a:pt x="153" y="8"/>
                  </a:lnTo>
                  <a:lnTo>
                    <a:pt x="158" y="6"/>
                  </a:lnTo>
                  <a:lnTo>
                    <a:pt x="159" y="3"/>
                  </a:lnTo>
                  <a:lnTo>
                    <a:pt x="161" y="3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2" name="Freeform 209">
              <a:extLst>
                <a:ext uri="{FF2B5EF4-FFF2-40B4-BE49-F238E27FC236}">
                  <a16:creationId xmlns:a16="http://schemas.microsoft.com/office/drawing/2014/main" id="{B796833C-E7F7-471F-8F50-8699AEC70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5418033" y="3704457"/>
              <a:ext cx="467813" cy="426880"/>
            </a:xfrm>
            <a:custGeom>
              <a:avLst/>
              <a:gdLst>
                <a:gd name="T0" fmla="*/ 135 w 240"/>
                <a:gd name="T1" fmla="*/ 17 h 219"/>
                <a:gd name="T2" fmla="*/ 173 w 240"/>
                <a:gd name="T3" fmla="*/ 44 h 219"/>
                <a:gd name="T4" fmla="*/ 194 w 240"/>
                <a:gd name="T5" fmla="*/ 61 h 219"/>
                <a:gd name="T6" fmla="*/ 203 w 240"/>
                <a:gd name="T7" fmla="*/ 69 h 219"/>
                <a:gd name="T8" fmla="*/ 219 w 240"/>
                <a:gd name="T9" fmla="*/ 75 h 219"/>
                <a:gd name="T10" fmla="*/ 224 w 240"/>
                <a:gd name="T11" fmla="*/ 82 h 219"/>
                <a:gd name="T12" fmla="*/ 222 w 240"/>
                <a:gd name="T13" fmla="*/ 88 h 219"/>
                <a:gd name="T14" fmla="*/ 235 w 240"/>
                <a:gd name="T15" fmla="*/ 88 h 219"/>
                <a:gd name="T16" fmla="*/ 240 w 240"/>
                <a:gd name="T17" fmla="*/ 115 h 219"/>
                <a:gd name="T18" fmla="*/ 235 w 240"/>
                <a:gd name="T19" fmla="*/ 135 h 219"/>
                <a:gd name="T20" fmla="*/ 229 w 240"/>
                <a:gd name="T21" fmla="*/ 143 h 219"/>
                <a:gd name="T22" fmla="*/ 208 w 240"/>
                <a:gd name="T23" fmla="*/ 145 h 219"/>
                <a:gd name="T24" fmla="*/ 184 w 240"/>
                <a:gd name="T25" fmla="*/ 149 h 219"/>
                <a:gd name="T26" fmla="*/ 172 w 240"/>
                <a:gd name="T27" fmla="*/ 148 h 219"/>
                <a:gd name="T28" fmla="*/ 156 w 240"/>
                <a:gd name="T29" fmla="*/ 154 h 219"/>
                <a:gd name="T30" fmla="*/ 142 w 240"/>
                <a:gd name="T31" fmla="*/ 159 h 219"/>
                <a:gd name="T32" fmla="*/ 135 w 240"/>
                <a:gd name="T33" fmla="*/ 168 h 219"/>
                <a:gd name="T34" fmla="*/ 129 w 240"/>
                <a:gd name="T35" fmla="*/ 175 h 219"/>
                <a:gd name="T36" fmla="*/ 117 w 240"/>
                <a:gd name="T37" fmla="*/ 175 h 219"/>
                <a:gd name="T38" fmla="*/ 113 w 240"/>
                <a:gd name="T39" fmla="*/ 182 h 219"/>
                <a:gd name="T40" fmla="*/ 110 w 240"/>
                <a:gd name="T41" fmla="*/ 192 h 219"/>
                <a:gd name="T42" fmla="*/ 101 w 240"/>
                <a:gd name="T43" fmla="*/ 197 h 219"/>
                <a:gd name="T44" fmla="*/ 98 w 240"/>
                <a:gd name="T45" fmla="*/ 206 h 219"/>
                <a:gd name="T46" fmla="*/ 96 w 240"/>
                <a:gd name="T47" fmla="*/ 216 h 219"/>
                <a:gd name="T48" fmla="*/ 88 w 240"/>
                <a:gd name="T49" fmla="*/ 219 h 219"/>
                <a:gd name="T50" fmla="*/ 88 w 240"/>
                <a:gd name="T51" fmla="*/ 212 h 219"/>
                <a:gd name="T52" fmla="*/ 85 w 240"/>
                <a:gd name="T53" fmla="*/ 214 h 219"/>
                <a:gd name="T54" fmla="*/ 80 w 240"/>
                <a:gd name="T55" fmla="*/ 216 h 219"/>
                <a:gd name="T56" fmla="*/ 77 w 240"/>
                <a:gd name="T57" fmla="*/ 219 h 219"/>
                <a:gd name="T58" fmla="*/ 71 w 240"/>
                <a:gd name="T59" fmla="*/ 217 h 219"/>
                <a:gd name="T60" fmla="*/ 65 w 240"/>
                <a:gd name="T61" fmla="*/ 219 h 219"/>
                <a:gd name="T62" fmla="*/ 58 w 240"/>
                <a:gd name="T63" fmla="*/ 212 h 219"/>
                <a:gd name="T64" fmla="*/ 53 w 240"/>
                <a:gd name="T65" fmla="*/ 208 h 219"/>
                <a:gd name="T66" fmla="*/ 57 w 240"/>
                <a:gd name="T67" fmla="*/ 203 h 219"/>
                <a:gd name="T68" fmla="*/ 52 w 240"/>
                <a:gd name="T69" fmla="*/ 198 h 219"/>
                <a:gd name="T70" fmla="*/ 47 w 240"/>
                <a:gd name="T71" fmla="*/ 187 h 219"/>
                <a:gd name="T72" fmla="*/ 42 w 240"/>
                <a:gd name="T73" fmla="*/ 187 h 219"/>
                <a:gd name="T74" fmla="*/ 38 w 240"/>
                <a:gd name="T75" fmla="*/ 192 h 219"/>
                <a:gd name="T76" fmla="*/ 27 w 240"/>
                <a:gd name="T77" fmla="*/ 190 h 219"/>
                <a:gd name="T78" fmla="*/ 22 w 240"/>
                <a:gd name="T79" fmla="*/ 192 h 219"/>
                <a:gd name="T80" fmla="*/ 14 w 240"/>
                <a:gd name="T81" fmla="*/ 192 h 219"/>
                <a:gd name="T82" fmla="*/ 12 w 240"/>
                <a:gd name="T83" fmla="*/ 186 h 219"/>
                <a:gd name="T84" fmla="*/ 12 w 240"/>
                <a:gd name="T85" fmla="*/ 178 h 219"/>
                <a:gd name="T86" fmla="*/ 8 w 240"/>
                <a:gd name="T87" fmla="*/ 173 h 219"/>
                <a:gd name="T88" fmla="*/ 3 w 240"/>
                <a:gd name="T89" fmla="*/ 167 h 219"/>
                <a:gd name="T90" fmla="*/ 3 w 240"/>
                <a:gd name="T91" fmla="*/ 159 h 219"/>
                <a:gd name="T92" fmla="*/ 3 w 240"/>
                <a:gd name="T93" fmla="*/ 153 h 219"/>
                <a:gd name="T94" fmla="*/ 9 w 240"/>
                <a:gd name="T95" fmla="*/ 142 h 219"/>
                <a:gd name="T96" fmla="*/ 20 w 240"/>
                <a:gd name="T97" fmla="*/ 146 h 219"/>
                <a:gd name="T98" fmla="*/ 30 w 240"/>
                <a:gd name="T99" fmla="*/ 143 h 219"/>
                <a:gd name="T100" fmla="*/ 41 w 240"/>
                <a:gd name="T101" fmla="*/ 140 h 219"/>
                <a:gd name="T102" fmla="*/ 99 w 240"/>
                <a:gd name="T103" fmla="*/ 134 h 219"/>
                <a:gd name="T104" fmla="*/ 94 w 240"/>
                <a:gd name="T105" fmla="*/ 107 h 219"/>
                <a:gd name="T106" fmla="*/ 91 w 240"/>
                <a:gd name="T107" fmla="*/ 77 h 219"/>
                <a:gd name="T108" fmla="*/ 88 w 240"/>
                <a:gd name="T109" fmla="*/ 47 h 219"/>
                <a:gd name="T110" fmla="*/ 85 w 240"/>
                <a:gd name="T111" fmla="*/ 17 h 219"/>
                <a:gd name="T112" fmla="*/ 102 w 240"/>
                <a:gd name="T113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40" h="219">
                  <a:moveTo>
                    <a:pt x="102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7" y="4"/>
                  </a:lnTo>
                  <a:lnTo>
                    <a:pt x="121" y="8"/>
                  </a:lnTo>
                  <a:lnTo>
                    <a:pt x="126" y="11"/>
                  </a:lnTo>
                  <a:lnTo>
                    <a:pt x="131" y="14"/>
                  </a:lnTo>
                  <a:lnTo>
                    <a:pt x="135" y="17"/>
                  </a:lnTo>
                  <a:lnTo>
                    <a:pt x="140" y="20"/>
                  </a:lnTo>
                  <a:lnTo>
                    <a:pt x="145" y="25"/>
                  </a:lnTo>
                  <a:lnTo>
                    <a:pt x="150" y="28"/>
                  </a:lnTo>
                  <a:lnTo>
                    <a:pt x="154" y="31"/>
                  </a:lnTo>
                  <a:lnTo>
                    <a:pt x="159" y="34"/>
                  </a:lnTo>
                  <a:lnTo>
                    <a:pt x="164" y="38"/>
                  </a:lnTo>
                  <a:lnTo>
                    <a:pt x="169" y="41"/>
                  </a:lnTo>
                  <a:lnTo>
                    <a:pt x="173" y="44"/>
                  </a:lnTo>
                  <a:lnTo>
                    <a:pt x="178" y="47"/>
                  </a:lnTo>
                  <a:lnTo>
                    <a:pt x="183" y="50"/>
                  </a:lnTo>
                  <a:lnTo>
                    <a:pt x="188" y="53"/>
                  </a:lnTo>
                  <a:lnTo>
                    <a:pt x="192" y="56"/>
                  </a:lnTo>
                  <a:lnTo>
                    <a:pt x="194" y="58"/>
                  </a:lnTo>
                  <a:lnTo>
                    <a:pt x="194" y="58"/>
                  </a:lnTo>
                  <a:lnTo>
                    <a:pt x="195" y="60"/>
                  </a:lnTo>
                  <a:lnTo>
                    <a:pt x="194" y="61"/>
                  </a:lnTo>
                  <a:lnTo>
                    <a:pt x="194" y="63"/>
                  </a:lnTo>
                  <a:lnTo>
                    <a:pt x="195" y="63"/>
                  </a:lnTo>
                  <a:lnTo>
                    <a:pt x="197" y="64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2" y="67"/>
                  </a:lnTo>
                  <a:lnTo>
                    <a:pt x="202" y="69"/>
                  </a:lnTo>
                  <a:lnTo>
                    <a:pt x="203" y="69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10" y="71"/>
                  </a:lnTo>
                  <a:lnTo>
                    <a:pt x="211" y="71"/>
                  </a:lnTo>
                  <a:lnTo>
                    <a:pt x="213" y="74"/>
                  </a:lnTo>
                  <a:lnTo>
                    <a:pt x="213" y="74"/>
                  </a:lnTo>
                  <a:lnTo>
                    <a:pt x="216" y="75"/>
                  </a:lnTo>
                  <a:lnTo>
                    <a:pt x="219" y="75"/>
                  </a:lnTo>
                  <a:lnTo>
                    <a:pt x="219" y="75"/>
                  </a:lnTo>
                  <a:lnTo>
                    <a:pt x="221" y="75"/>
                  </a:lnTo>
                  <a:lnTo>
                    <a:pt x="222" y="77"/>
                  </a:lnTo>
                  <a:lnTo>
                    <a:pt x="224" y="77"/>
                  </a:lnTo>
                  <a:lnTo>
                    <a:pt x="224" y="79"/>
                  </a:lnTo>
                  <a:lnTo>
                    <a:pt x="224" y="79"/>
                  </a:lnTo>
                  <a:lnTo>
                    <a:pt x="224" y="82"/>
                  </a:lnTo>
                  <a:lnTo>
                    <a:pt x="224" y="82"/>
                  </a:lnTo>
                  <a:lnTo>
                    <a:pt x="225" y="83"/>
                  </a:lnTo>
                  <a:lnTo>
                    <a:pt x="225" y="83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6"/>
                  </a:lnTo>
                  <a:lnTo>
                    <a:pt x="222" y="86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32" y="90"/>
                  </a:lnTo>
                  <a:lnTo>
                    <a:pt x="235" y="88"/>
                  </a:lnTo>
                  <a:lnTo>
                    <a:pt x="240" y="88"/>
                  </a:lnTo>
                  <a:lnTo>
                    <a:pt x="240" y="90"/>
                  </a:lnTo>
                  <a:lnTo>
                    <a:pt x="240" y="94"/>
                  </a:lnTo>
                  <a:lnTo>
                    <a:pt x="240" y="97"/>
                  </a:lnTo>
                  <a:lnTo>
                    <a:pt x="240" y="102"/>
                  </a:lnTo>
                  <a:lnTo>
                    <a:pt x="240" y="107"/>
                  </a:lnTo>
                  <a:lnTo>
                    <a:pt x="240" y="110"/>
                  </a:lnTo>
                  <a:lnTo>
                    <a:pt x="240" y="115"/>
                  </a:lnTo>
                  <a:lnTo>
                    <a:pt x="240" y="119"/>
                  </a:lnTo>
                  <a:lnTo>
                    <a:pt x="238" y="119"/>
                  </a:lnTo>
                  <a:lnTo>
                    <a:pt x="238" y="123"/>
                  </a:lnTo>
                  <a:lnTo>
                    <a:pt x="238" y="126"/>
                  </a:lnTo>
                  <a:lnTo>
                    <a:pt x="238" y="129"/>
                  </a:lnTo>
                  <a:lnTo>
                    <a:pt x="236" y="130"/>
                  </a:lnTo>
                  <a:lnTo>
                    <a:pt x="235" y="134"/>
                  </a:lnTo>
                  <a:lnTo>
                    <a:pt x="235" y="135"/>
                  </a:lnTo>
                  <a:lnTo>
                    <a:pt x="235" y="135"/>
                  </a:lnTo>
                  <a:lnTo>
                    <a:pt x="235" y="137"/>
                  </a:lnTo>
                  <a:lnTo>
                    <a:pt x="233" y="137"/>
                  </a:lnTo>
                  <a:lnTo>
                    <a:pt x="233" y="138"/>
                  </a:lnTo>
                  <a:lnTo>
                    <a:pt x="233" y="138"/>
                  </a:lnTo>
                  <a:lnTo>
                    <a:pt x="232" y="138"/>
                  </a:lnTo>
                  <a:lnTo>
                    <a:pt x="229" y="142"/>
                  </a:lnTo>
                  <a:lnTo>
                    <a:pt x="229" y="143"/>
                  </a:lnTo>
                  <a:lnTo>
                    <a:pt x="225" y="143"/>
                  </a:lnTo>
                  <a:lnTo>
                    <a:pt x="222" y="142"/>
                  </a:lnTo>
                  <a:lnTo>
                    <a:pt x="222" y="142"/>
                  </a:lnTo>
                  <a:lnTo>
                    <a:pt x="221" y="143"/>
                  </a:lnTo>
                  <a:lnTo>
                    <a:pt x="221" y="143"/>
                  </a:lnTo>
                  <a:lnTo>
                    <a:pt x="216" y="143"/>
                  </a:lnTo>
                  <a:lnTo>
                    <a:pt x="213" y="143"/>
                  </a:lnTo>
                  <a:lnTo>
                    <a:pt x="208" y="145"/>
                  </a:lnTo>
                  <a:lnTo>
                    <a:pt x="205" y="145"/>
                  </a:lnTo>
                  <a:lnTo>
                    <a:pt x="200" y="145"/>
                  </a:lnTo>
                  <a:lnTo>
                    <a:pt x="197" y="145"/>
                  </a:lnTo>
                  <a:lnTo>
                    <a:pt x="194" y="146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8" y="149"/>
                  </a:lnTo>
                  <a:lnTo>
                    <a:pt x="184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78" y="149"/>
                  </a:lnTo>
                  <a:lnTo>
                    <a:pt x="175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0" y="148"/>
                  </a:lnTo>
                  <a:lnTo>
                    <a:pt x="169" y="148"/>
                  </a:lnTo>
                  <a:lnTo>
                    <a:pt x="167" y="148"/>
                  </a:lnTo>
                  <a:lnTo>
                    <a:pt x="164" y="149"/>
                  </a:lnTo>
                  <a:lnTo>
                    <a:pt x="162" y="151"/>
                  </a:lnTo>
                  <a:lnTo>
                    <a:pt x="162" y="151"/>
                  </a:lnTo>
                  <a:lnTo>
                    <a:pt x="161" y="153"/>
                  </a:lnTo>
                  <a:lnTo>
                    <a:pt x="156" y="154"/>
                  </a:lnTo>
                  <a:lnTo>
                    <a:pt x="154" y="156"/>
                  </a:lnTo>
                  <a:lnTo>
                    <a:pt x="153" y="156"/>
                  </a:lnTo>
                  <a:lnTo>
                    <a:pt x="153" y="156"/>
                  </a:lnTo>
                  <a:lnTo>
                    <a:pt x="151" y="156"/>
                  </a:lnTo>
                  <a:lnTo>
                    <a:pt x="150" y="156"/>
                  </a:lnTo>
                  <a:lnTo>
                    <a:pt x="148" y="160"/>
                  </a:lnTo>
                  <a:lnTo>
                    <a:pt x="147" y="160"/>
                  </a:lnTo>
                  <a:lnTo>
                    <a:pt x="142" y="159"/>
                  </a:lnTo>
                  <a:lnTo>
                    <a:pt x="142" y="159"/>
                  </a:lnTo>
                  <a:lnTo>
                    <a:pt x="140" y="160"/>
                  </a:lnTo>
                  <a:lnTo>
                    <a:pt x="137" y="162"/>
                  </a:lnTo>
                  <a:lnTo>
                    <a:pt x="135" y="164"/>
                  </a:lnTo>
                  <a:lnTo>
                    <a:pt x="135" y="167"/>
                  </a:lnTo>
                  <a:lnTo>
                    <a:pt x="135" y="167"/>
                  </a:lnTo>
                  <a:lnTo>
                    <a:pt x="135" y="168"/>
                  </a:lnTo>
                  <a:lnTo>
                    <a:pt x="135" y="168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1" y="168"/>
                  </a:lnTo>
                  <a:lnTo>
                    <a:pt x="131" y="168"/>
                  </a:lnTo>
                  <a:lnTo>
                    <a:pt x="131" y="170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5"/>
                  </a:lnTo>
                  <a:lnTo>
                    <a:pt x="128" y="175"/>
                  </a:lnTo>
                  <a:lnTo>
                    <a:pt x="126" y="175"/>
                  </a:lnTo>
                  <a:lnTo>
                    <a:pt x="126" y="175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20" y="171"/>
                  </a:lnTo>
                  <a:lnTo>
                    <a:pt x="118" y="173"/>
                  </a:lnTo>
                  <a:lnTo>
                    <a:pt x="117" y="175"/>
                  </a:lnTo>
                  <a:lnTo>
                    <a:pt x="117" y="175"/>
                  </a:lnTo>
                  <a:lnTo>
                    <a:pt x="115" y="176"/>
                  </a:lnTo>
                  <a:lnTo>
                    <a:pt x="115" y="178"/>
                  </a:lnTo>
                  <a:lnTo>
                    <a:pt x="117" y="178"/>
                  </a:lnTo>
                  <a:lnTo>
                    <a:pt x="117" y="179"/>
                  </a:lnTo>
                  <a:lnTo>
                    <a:pt x="117" y="181"/>
                  </a:lnTo>
                  <a:lnTo>
                    <a:pt x="113" y="182"/>
                  </a:lnTo>
                  <a:lnTo>
                    <a:pt x="113" y="182"/>
                  </a:lnTo>
                  <a:lnTo>
                    <a:pt x="113" y="184"/>
                  </a:lnTo>
                  <a:lnTo>
                    <a:pt x="113" y="186"/>
                  </a:lnTo>
                  <a:lnTo>
                    <a:pt x="113" y="187"/>
                  </a:lnTo>
                  <a:lnTo>
                    <a:pt x="113" y="189"/>
                  </a:lnTo>
                  <a:lnTo>
                    <a:pt x="112" y="189"/>
                  </a:lnTo>
                  <a:lnTo>
                    <a:pt x="112" y="190"/>
                  </a:lnTo>
                  <a:lnTo>
                    <a:pt x="110" y="190"/>
                  </a:lnTo>
                  <a:lnTo>
                    <a:pt x="110" y="192"/>
                  </a:lnTo>
                  <a:lnTo>
                    <a:pt x="109" y="192"/>
                  </a:lnTo>
                  <a:lnTo>
                    <a:pt x="106" y="192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4"/>
                  </a:lnTo>
                  <a:lnTo>
                    <a:pt x="101" y="195"/>
                  </a:lnTo>
                  <a:lnTo>
                    <a:pt x="101" y="195"/>
                  </a:lnTo>
                  <a:lnTo>
                    <a:pt x="101" y="197"/>
                  </a:lnTo>
                  <a:lnTo>
                    <a:pt x="101" y="198"/>
                  </a:lnTo>
                  <a:lnTo>
                    <a:pt x="102" y="198"/>
                  </a:lnTo>
                  <a:lnTo>
                    <a:pt x="102" y="200"/>
                  </a:lnTo>
                  <a:lnTo>
                    <a:pt x="102" y="201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99" y="206"/>
                  </a:lnTo>
                  <a:lnTo>
                    <a:pt x="98" y="206"/>
                  </a:lnTo>
                  <a:lnTo>
                    <a:pt x="99" y="208"/>
                  </a:lnTo>
                  <a:lnTo>
                    <a:pt x="99" y="211"/>
                  </a:lnTo>
                  <a:lnTo>
                    <a:pt x="99" y="212"/>
                  </a:lnTo>
                  <a:lnTo>
                    <a:pt x="99" y="212"/>
                  </a:lnTo>
                  <a:lnTo>
                    <a:pt x="98" y="214"/>
                  </a:lnTo>
                  <a:lnTo>
                    <a:pt x="98" y="216"/>
                  </a:lnTo>
                  <a:lnTo>
                    <a:pt x="98" y="216"/>
                  </a:lnTo>
                  <a:lnTo>
                    <a:pt x="96" y="216"/>
                  </a:lnTo>
                  <a:lnTo>
                    <a:pt x="93" y="216"/>
                  </a:lnTo>
                  <a:lnTo>
                    <a:pt x="93" y="216"/>
                  </a:lnTo>
                  <a:lnTo>
                    <a:pt x="93" y="217"/>
                  </a:lnTo>
                  <a:lnTo>
                    <a:pt x="91" y="217"/>
                  </a:lnTo>
                  <a:lnTo>
                    <a:pt x="91" y="217"/>
                  </a:lnTo>
                  <a:lnTo>
                    <a:pt x="90" y="219"/>
                  </a:lnTo>
                  <a:lnTo>
                    <a:pt x="90" y="219"/>
                  </a:lnTo>
                  <a:lnTo>
                    <a:pt x="88" y="219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1"/>
                  </a:lnTo>
                  <a:lnTo>
                    <a:pt x="87" y="211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4"/>
                  </a:lnTo>
                  <a:lnTo>
                    <a:pt x="83" y="214"/>
                  </a:lnTo>
                  <a:lnTo>
                    <a:pt x="83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0" y="214"/>
                  </a:lnTo>
                  <a:lnTo>
                    <a:pt x="82" y="216"/>
                  </a:lnTo>
                  <a:lnTo>
                    <a:pt x="80" y="216"/>
                  </a:lnTo>
                  <a:lnTo>
                    <a:pt x="80" y="216"/>
                  </a:lnTo>
                  <a:lnTo>
                    <a:pt x="79" y="216"/>
                  </a:lnTo>
                  <a:lnTo>
                    <a:pt x="79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4" y="219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8" y="216"/>
                  </a:lnTo>
                  <a:lnTo>
                    <a:pt x="68" y="216"/>
                  </a:lnTo>
                  <a:lnTo>
                    <a:pt x="66" y="217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7"/>
                  </a:lnTo>
                  <a:lnTo>
                    <a:pt x="61" y="217"/>
                  </a:lnTo>
                  <a:lnTo>
                    <a:pt x="58" y="216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7" y="211"/>
                  </a:lnTo>
                  <a:lnTo>
                    <a:pt x="58" y="209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5" y="206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3" y="205"/>
                  </a:lnTo>
                  <a:lnTo>
                    <a:pt x="55" y="203"/>
                  </a:lnTo>
                  <a:lnTo>
                    <a:pt x="55" y="203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5" y="201"/>
                  </a:lnTo>
                  <a:lnTo>
                    <a:pt x="53" y="200"/>
                  </a:lnTo>
                  <a:lnTo>
                    <a:pt x="53" y="200"/>
                  </a:lnTo>
                  <a:lnTo>
                    <a:pt x="52" y="200"/>
                  </a:lnTo>
                  <a:lnTo>
                    <a:pt x="52" y="198"/>
                  </a:lnTo>
                  <a:lnTo>
                    <a:pt x="52" y="198"/>
                  </a:lnTo>
                  <a:lnTo>
                    <a:pt x="50" y="198"/>
                  </a:lnTo>
                  <a:lnTo>
                    <a:pt x="50" y="197"/>
                  </a:lnTo>
                  <a:lnTo>
                    <a:pt x="50" y="195"/>
                  </a:lnTo>
                  <a:lnTo>
                    <a:pt x="50" y="194"/>
                  </a:lnTo>
                  <a:lnTo>
                    <a:pt x="49" y="190"/>
                  </a:lnTo>
                  <a:lnTo>
                    <a:pt x="49" y="189"/>
                  </a:lnTo>
                  <a:lnTo>
                    <a:pt x="47" y="187"/>
                  </a:lnTo>
                  <a:lnTo>
                    <a:pt x="47" y="187"/>
                  </a:lnTo>
                  <a:lnTo>
                    <a:pt x="46" y="186"/>
                  </a:lnTo>
                  <a:lnTo>
                    <a:pt x="44" y="186"/>
                  </a:lnTo>
                  <a:lnTo>
                    <a:pt x="44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7"/>
                  </a:lnTo>
                  <a:lnTo>
                    <a:pt x="42" y="187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1" y="189"/>
                  </a:lnTo>
                  <a:lnTo>
                    <a:pt x="39" y="190"/>
                  </a:lnTo>
                  <a:lnTo>
                    <a:pt x="38" y="190"/>
                  </a:lnTo>
                  <a:lnTo>
                    <a:pt x="38" y="192"/>
                  </a:lnTo>
                  <a:lnTo>
                    <a:pt x="36" y="192"/>
                  </a:lnTo>
                  <a:lnTo>
                    <a:pt x="36" y="192"/>
                  </a:lnTo>
                  <a:lnTo>
                    <a:pt x="33" y="190"/>
                  </a:lnTo>
                  <a:lnTo>
                    <a:pt x="31" y="190"/>
                  </a:lnTo>
                  <a:lnTo>
                    <a:pt x="30" y="189"/>
                  </a:lnTo>
                  <a:lnTo>
                    <a:pt x="28" y="189"/>
                  </a:lnTo>
                  <a:lnTo>
                    <a:pt x="28" y="190"/>
                  </a:lnTo>
                  <a:lnTo>
                    <a:pt x="27" y="190"/>
                  </a:lnTo>
                  <a:lnTo>
                    <a:pt x="25" y="192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2" y="194"/>
                  </a:lnTo>
                  <a:lnTo>
                    <a:pt x="22" y="194"/>
                  </a:lnTo>
                  <a:lnTo>
                    <a:pt x="22" y="192"/>
                  </a:lnTo>
                  <a:lnTo>
                    <a:pt x="20" y="190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7" y="190"/>
                  </a:lnTo>
                  <a:lnTo>
                    <a:pt x="17" y="190"/>
                  </a:lnTo>
                  <a:lnTo>
                    <a:pt x="16" y="192"/>
                  </a:lnTo>
                  <a:lnTo>
                    <a:pt x="16" y="192"/>
                  </a:lnTo>
                  <a:lnTo>
                    <a:pt x="14" y="192"/>
                  </a:lnTo>
                  <a:lnTo>
                    <a:pt x="12" y="190"/>
                  </a:lnTo>
                  <a:lnTo>
                    <a:pt x="11" y="190"/>
                  </a:lnTo>
                  <a:lnTo>
                    <a:pt x="11" y="189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6"/>
                  </a:lnTo>
                  <a:lnTo>
                    <a:pt x="12" y="184"/>
                  </a:lnTo>
                  <a:lnTo>
                    <a:pt x="12" y="184"/>
                  </a:lnTo>
                  <a:lnTo>
                    <a:pt x="12" y="182"/>
                  </a:lnTo>
                  <a:lnTo>
                    <a:pt x="12" y="181"/>
                  </a:lnTo>
                  <a:lnTo>
                    <a:pt x="12" y="181"/>
                  </a:lnTo>
                  <a:lnTo>
                    <a:pt x="12" y="179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1" y="176"/>
                  </a:lnTo>
                  <a:lnTo>
                    <a:pt x="11" y="175"/>
                  </a:lnTo>
                  <a:lnTo>
                    <a:pt x="11" y="175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9" y="171"/>
                  </a:lnTo>
                  <a:lnTo>
                    <a:pt x="8" y="171"/>
                  </a:lnTo>
                  <a:lnTo>
                    <a:pt x="8" y="173"/>
                  </a:lnTo>
                  <a:lnTo>
                    <a:pt x="8" y="173"/>
                  </a:lnTo>
                  <a:lnTo>
                    <a:pt x="6" y="173"/>
                  </a:lnTo>
                  <a:lnTo>
                    <a:pt x="6" y="173"/>
                  </a:lnTo>
                  <a:lnTo>
                    <a:pt x="6" y="171"/>
                  </a:lnTo>
                  <a:lnTo>
                    <a:pt x="6" y="171"/>
                  </a:lnTo>
                  <a:lnTo>
                    <a:pt x="5" y="170"/>
                  </a:lnTo>
                  <a:lnTo>
                    <a:pt x="3" y="168"/>
                  </a:lnTo>
                  <a:lnTo>
                    <a:pt x="3" y="167"/>
                  </a:lnTo>
                  <a:lnTo>
                    <a:pt x="5" y="167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5" y="164"/>
                  </a:lnTo>
                  <a:lnTo>
                    <a:pt x="5" y="164"/>
                  </a:lnTo>
                  <a:lnTo>
                    <a:pt x="5" y="162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1" y="157"/>
                  </a:lnTo>
                  <a:lnTo>
                    <a:pt x="1" y="156"/>
                  </a:lnTo>
                  <a:lnTo>
                    <a:pt x="1" y="154"/>
                  </a:lnTo>
                  <a:lnTo>
                    <a:pt x="1" y="154"/>
                  </a:lnTo>
                  <a:lnTo>
                    <a:pt x="0" y="151"/>
                  </a:lnTo>
                  <a:lnTo>
                    <a:pt x="3" y="153"/>
                  </a:lnTo>
                  <a:lnTo>
                    <a:pt x="3" y="153"/>
                  </a:lnTo>
                  <a:lnTo>
                    <a:pt x="5" y="151"/>
                  </a:lnTo>
                  <a:lnTo>
                    <a:pt x="5" y="149"/>
                  </a:lnTo>
                  <a:lnTo>
                    <a:pt x="6" y="148"/>
                  </a:lnTo>
                  <a:lnTo>
                    <a:pt x="6" y="146"/>
                  </a:lnTo>
                  <a:lnTo>
                    <a:pt x="6" y="145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9" y="142"/>
                  </a:lnTo>
                  <a:lnTo>
                    <a:pt x="9" y="140"/>
                  </a:lnTo>
                  <a:lnTo>
                    <a:pt x="11" y="138"/>
                  </a:lnTo>
                  <a:lnTo>
                    <a:pt x="12" y="140"/>
                  </a:lnTo>
                  <a:lnTo>
                    <a:pt x="14" y="140"/>
                  </a:lnTo>
                  <a:lnTo>
                    <a:pt x="16" y="143"/>
                  </a:lnTo>
                  <a:lnTo>
                    <a:pt x="19" y="145"/>
                  </a:lnTo>
                  <a:lnTo>
                    <a:pt x="19" y="146"/>
                  </a:lnTo>
                  <a:lnTo>
                    <a:pt x="20" y="146"/>
                  </a:lnTo>
                  <a:lnTo>
                    <a:pt x="22" y="145"/>
                  </a:lnTo>
                  <a:lnTo>
                    <a:pt x="22" y="143"/>
                  </a:lnTo>
                  <a:lnTo>
                    <a:pt x="24" y="142"/>
                  </a:lnTo>
                  <a:lnTo>
                    <a:pt x="25" y="142"/>
                  </a:lnTo>
                  <a:lnTo>
                    <a:pt x="27" y="142"/>
                  </a:lnTo>
                  <a:lnTo>
                    <a:pt x="27" y="142"/>
                  </a:lnTo>
                  <a:lnTo>
                    <a:pt x="30" y="143"/>
                  </a:lnTo>
                  <a:lnTo>
                    <a:pt x="30" y="143"/>
                  </a:lnTo>
                  <a:lnTo>
                    <a:pt x="31" y="143"/>
                  </a:lnTo>
                  <a:lnTo>
                    <a:pt x="35" y="143"/>
                  </a:lnTo>
                  <a:lnTo>
                    <a:pt x="36" y="143"/>
                  </a:lnTo>
                  <a:lnTo>
                    <a:pt x="39" y="142"/>
                  </a:lnTo>
                  <a:lnTo>
                    <a:pt x="41" y="142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2" y="138"/>
                  </a:lnTo>
                  <a:lnTo>
                    <a:pt x="42" y="138"/>
                  </a:lnTo>
                  <a:lnTo>
                    <a:pt x="42" y="142"/>
                  </a:lnTo>
                  <a:lnTo>
                    <a:pt x="44" y="142"/>
                  </a:lnTo>
                  <a:lnTo>
                    <a:pt x="46" y="142"/>
                  </a:lnTo>
                  <a:lnTo>
                    <a:pt x="98" y="142"/>
                  </a:lnTo>
                  <a:lnTo>
                    <a:pt x="99" y="137"/>
                  </a:lnTo>
                  <a:lnTo>
                    <a:pt x="99" y="134"/>
                  </a:lnTo>
                  <a:lnTo>
                    <a:pt x="101" y="129"/>
                  </a:lnTo>
                  <a:lnTo>
                    <a:pt x="98" y="127"/>
                  </a:lnTo>
                  <a:lnTo>
                    <a:pt x="96" y="126"/>
                  </a:lnTo>
                  <a:lnTo>
                    <a:pt x="96" y="123"/>
                  </a:lnTo>
                  <a:lnTo>
                    <a:pt x="96" y="118"/>
                  </a:lnTo>
                  <a:lnTo>
                    <a:pt x="94" y="115"/>
                  </a:lnTo>
                  <a:lnTo>
                    <a:pt x="94" y="112"/>
                  </a:lnTo>
                  <a:lnTo>
                    <a:pt x="94" y="107"/>
                  </a:lnTo>
                  <a:lnTo>
                    <a:pt x="94" y="104"/>
                  </a:lnTo>
                  <a:lnTo>
                    <a:pt x="93" y="101"/>
                  </a:lnTo>
                  <a:lnTo>
                    <a:pt x="93" y="96"/>
                  </a:lnTo>
                  <a:lnTo>
                    <a:pt x="93" y="93"/>
                  </a:lnTo>
                  <a:lnTo>
                    <a:pt x="93" y="88"/>
                  </a:lnTo>
                  <a:lnTo>
                    <a:pt x="91" y="85"/>
                  </a:lnTo>
                  <a:lnTo>
                    <a:pt x="91" y="82"/>
                  </a:lnTo>
                  <a:lnTo>
                    <a:pt x="91" y="77"/>
                  </a:lnTo>
                  <a:lnTo>
                    <a:pt x="91" y="74"/>
                  </a:lnTo>
                  <a:lnTo>
                    <a:pt x="90" y="71"/>
                  </a:lnTo>
                  <a:lnTo>
                    <a:pt x="90" y="66"/>
                  </a:lnTo>
                  <a:lnTo>
                    <a:pt x="90" y="63"/>
                  </a:lnTo>
                  <a:lnTo>
                    <a:pt x="90" y="60"/>
                  </a:lnTo>
                  <a:lnTo>
                    <a:pt x="88" y="55"/>
                  </a:lnTo>
                  <a:lnTo>
                    <a:pt x="88" y="52"/>
                  </a:lnTo>
                  <a:lnTo>
                    <a:pt x="88" y="47"/>
                  </a:lnTo>
                  <a:lnTo>
                    <a:pt x="87" y="44"/>
                  </a:lnTo>
                  <a:lnTo>
                    <a:pt x="87" y="41"/>
                  </a:lnTo>
                  <a:lnTo>
                    <a:pt x="87" y="36"/>
                  </a:lnTo>
                  <a:lnTo>
                    <a:pt x="87" y="33"/>
                  </a:lnTo>
                  <a:lnTo>
                    <a:pt x="85" y="30"/>
                  </a:lnTo>
                  <a:lnTo>
                    <a:pt x="85" y="25"/>
                  </a:lnTo>
                  <a:lnTo>
                    <a:pt x="85" y="22"/>
                  </a:lnTo>
                  <a:lnTo>
                    <a:pt x="85" y="17"/>
                  </a:lnTo>
                  <a:lnTo>
                    <a:pt x="83" y="14"/>
                  </a:lnTo>
                  <a:lnTo>
                    <a:pt x="83" y="11"/>
                  </a:lnTo>
                  <a:lnTo>
                    <a:pt x="83" y="6"/>
                  </a:lnTo>
                  <a:lnTo>
                    <a:pt x="83" y="3"/>
                  </a:lnTo>
                  <a:lnTo>
                    <a:pt x="82" y="0"/>
                  </a:lnTo>
                  <a:lnTo>
                    <a:pt x="87" y="0"/>
                  </a:lnTo>
                  <a:lnTo>
                    <a:pt x="96" y="0"/>
                  </a:lnTo>
                  <a:lnTo>
                    <a:pt x="10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3" name="Freeform 210">
              <a:extLst>
                <a:ext uri="{FF2B5EF4-FFF2-40B4-BE49-F238E27FC236}">
                  <a16:creationId xmlns:a16="http://schemas.microsoft.com/office/drawing/2014/main" id="{FBAE9633-A922-4976-A3B4-81DE04F5F97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0014" y="3154776"/>
              <a:ext cx="74070" cy="50680"/>
            </a:xfrm>
            <a:custGeom>
              <a:avLst/>
              <a:gdLst>
                <a:gd name="T0" fmla="*/ 27 w 38"/>
                <a:gd name="T1" fmla="*/ 0 h 26"/>
                <a:gd name="T2" fmla="*/ 28 w 38"/>
                <a:gd name="T3" fmla="*/ 0 h 26"/>
                <a:gd name="T4" fmla="*/ 31 w 38"/>
                <a:gd name="T5" fmla="*/ 4 h 26"/>
                <a:gd name="T6" fmla="*/ 35 w 38"/>
                <a:gd name="T7" fmla="*/ 6 h 26"/>
                <a:gd name="T8" fmla="*/ 36 w 38"/>
                <a:gd name="T9" fmla="*/ 9 h 26"/>
                <a:gd name="T10" fmla="*/ 38 w 38"/>
                <a:gd name="T11" fmla="*/ 11 h 26"/>
                <a:gd name="T12" fmla="*/ 38 w 38"/>
                <a:gd name="T13" fmla="*/ 11 h 26"/>
                <a:gd name="T14" fmla="*/ 36 w 38"/>
                <a:gd name="T15" fmla="*/ 17 h 26"/>
                <a:gd name="T16" fmla="*/ 35 w 38"/>
                <a:gd name="T17" fmla="*/ 17 h 26"/>
                <a:gd name="T18" fmla="*/ 33 w 38"/>
                <a:gd name="T19" fmla="*/ 17 h 26"/>
                <a:gd name="T20" fmla="*/ 31 w 38"/>
                <a:gd name="T21" fmla="*/ 20 h 26"/>
                <a:gd name="T22" fmla="*/ 28 w 38"/>
                <a:gd name="T23" fmla="*/ 22 h 26"/>
                <a:gd name="T24" fmla="*/ 25 w 38"/>
                <a:gd name="T25" fmla="*/ 20 h 26"/>
                <a:gd name="T26" fmla="*/ 22 w 38"/>
                <a:gd name="T27" fmla="*/ 20 h 26"/>
                <a:gd name="T28" fmla="*/ 19 w 38"/>
                <a:gd name="T29" fmla="*/ 23 h 26"/>
                <a:gd name="T30" fmla="*/ 17 w 38"/>
                <a:gd name="T31" fmla="*/ 25 h 26"/>
                <a:gd name="T32" fmla="*/ 14 w 38"/>
                <a:gd name="T33" fmla="*/ 25 h 26"/>
                <a:gd name="T34" fmla="*/ 11 w 38"/>
                <a:gd name="T35" fmla="*/ 25 h 26"/>
                <a:gd name="T36" fmla="*/ 8 w 38"/>
                <a:gd name="T37" fmla="*/ 26 h 26"/>
                <a:gd name="T38" fmla="*/ 8 w 38"/>
                <a:gd name="T39" fmla="*/ 25 h 26"/>
                <a:gd name="T40" fmla="*/ 5 w 38"/>
                <a:gd name="T41" fmla="*/ 25 h 26"/>
                <a:gd name="T42" fmla="*/ 3 w 38"/>
                <a:gd name="T43" fmla="*/ 22 h 26"/>
                <a:gd name="T44" fmla="*/ 2 w 38"/>
                <a:gd name="T45" fmla="*/ 20 h 26"/>
                <a:gd name="T46" fmla="*/ 2 w 38"/>
                <a:gd name="T47" fmla="*/ 17 h 26"/>
                <a:gd name="T48" fmla="*/ 0 w 38"/>
                <a:gd name="T49" fmla="*/ 14 h 26"/>
                <a:gd name="T50" fmla="*/ 2 w 38"/>
                <a:gd name="T51" fmla="*/ 14 h 26"/>
                <a:gd name="T52" fmla="*/ 2 w 38"/>
                <a:gd name="T53" fmla="*/ 11 h 26"/>
                <a:gd name="T54" fmla="*/ 2 w 38"/>
                <a:gd name="T55" fmla="*/ 8 h 26"/>
                <a:gd name="T56" fmla="*/ 5 w 38"/>
                <a:gd name="T57" fmla="*/ 9 h 26"/>
                <a:gd name="T58" fmla="*/ 5 w 38"/>
                <a:gd name="T59" fmla="*/ 8 h 26"/>
                <a:gd name="T60" fmla="*/ 5 w 38"/>
                <a:gd name="T61" fmla="*/ 4 h 26"/>
                <a:gd name="T62" fmla="*/ 11 w 38"/>
                <a:gd name="T63" fmla="*/ 3 h 26"/>
                <a:gd name="T64" fmla="*/ 13 w 38"/>
                <a:gd name="T65" fmla="*/ 4 h 26"/>
                <a:gd name="T66" fmla="*/ 13 w 38"/>
                <a:gd name="T67" fmla="*/ 4 h 26"/>
                <a:gd name="T68" fmla="*/ 14 w 38"/>
                <a:gd name="T69" fmla="*/ 3 h 26"/>
                <a:gd name="T70" fmla="*/ 16 w 38"/>
                <a:gd name="T71" fmla="*/ 1 h 26"/>
                <a:gd name="T72" fmla="*/ 19 w 38"/>
                <a:gd name="T73" fmla="*/ 1 h 26"/>
                <a:gd name="T74" fmla="*/ 20 w 38"/>
                <a:gd name="T75" fmla="*/ 1 h 26"/>
                <a:gd name="T76" fmla="*/ 22 w 38"/>
                <a:gd name="T77" fmla="*/ 0 h 26"/>
                <a:gd name="T78" fmla="*/ 25 w 38"/>
                <a:gd name="T7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8" h="26">
                  <a:moveTo>
                    <a:pt x="27" y="0"/>
                  </a:move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33" y="17"/>
                  </a:lnTo>
                  <a:lnTo>
                    <a:pt x="33" y="20"/>
                  </a:lnTo>
                  <a:lnTo>
                    <a:pt x="31" y="20"/>
                  </a:lnTo>
                  <a:lnTo>
                    <a:pt x="30" y="22"/>
                  </a:lnTo>
                  <a:lnTo>
                    <a:pt x="28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19" y="23"/>
                  </a:lnTo>
                  <a:lnTo>
                    <a:pt x="17" y="25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1" y="25"/>
                  </a:lnTo>
                  <a:lnTo>
                    <a:pt x="9" y="25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6"/>
                  </a:lnTo>
                  <a:lnTo>
                    <a:pt x="5" y="4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5" y="0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4" name="Freeform 211">
              <a:extLst>
                <a:ext uri="{FF2B5EF4-FFF2-40B4-BE49-F238E27FC236}">
                  <a16:creationId xmlns:a16="http://schemas.microsoft.com/office/drawing/2014/main" id="{DC02BBE7-3407-474E-B815-60B3C71CA97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64566" y="4104048"/>
              <a:ext cx="138395" cy="150091"/>
            </a:xfrm>
            <a:custGeom>
              <a:avLst/>
              <a:gdLst>
                <a:gd name="T0" fmla="*/ 43 w 71"/>
                <a:gd name="T1" fmla="*/ 74 h 77"/>
                <a:gd name="T2" fmla="*/ 43 w 71"/>
                <a:gd name="T3" fmla="*/ 75 h 77"/>
                <a:gd name="T4" fmla="*/ 41 w 71"/>
                <a:gd name="T5" fmla="*/ 75 h 77"/>
                <a:gd name="T6" fmla="*/ 41 w 71"/>
                <a:gd name="T7" fmla="*/ 77 h 77"/>
                <a:gd name="T8" fmla="*/ 41 w 71"/>
                <a:gd name="T9" fmla="*/ 77 h 77"/>
                <a:gd name="T10" fmla="*/ 41 w 71"/>
                <a:gd name="T11" fmla="*/ 77 h 77"/>
                <a:gd name="T12" fmla="*/ 41 w 71"/>
                <a:gd name="T13" fmla="*/ 77 h 77"/>
                <a:gd name="T14" fmla="*/ 41 w 71"/>
                <a:gd name="T15" fmla="*/ 77 h 77"/>
                <a:gd name="T16" fmla="*/ 41 w 71"/>
                <a:gd name="T17" fmla="*/ 75 h 77"/>
                <a:gd name="T18" fmla="*/ 43 w 71"/>
                <a:gd name="T19" fmla="*/ 75 h 77"/>
                <a:gd name="T20" fmla="*/ 43 w 71"/>
                <a:gd name="T21" fmla="*/ 74 h 77"/>
                <a:gd name="T22" fmla="*/ 69 w 71"/>
                <a:gd name="T23" fmla="*/ 59 h 77"/>
                <a:gd name="T24" fmla="*/ 69 w 71"/>
                <a:gd name="T25" fmla="*/ 59 h 77"/>
                <a:gd name="T26" fmla="*/ 71 w 71"/>
                <a:gd name="T27" fmla="*/ 59 h 77"/>
                <a:gd name="T28" fmla="*/ 71 w 71"/>
                <a:gd name="T29" fmla="*/ 59 h 77"/>
                <a:gd name="T30" fmla="*/ 71 w 71"/>
                <a:gd name="T31" fmla="*/ 59 h 77"/>
                <a:gd name="T32" fmla="*/ 71 w 71"/>
                <a:gd name="T33" fmla="*/ 59 h 77"/>
                <a:gd name="T34" fmla="*/ 71 w 71"/>
                <a:gd name="T35" fmla="*/ 59 h 77"/>
                <a:gd name="T36" fmla="*/ 69 w 71"/>
                <a:gd name="T37" fmla="*/ 59 h 77"/>
                <a:gd name="T38" fmla="*/ 69 w 71"/>
                <a:gd name="T39" fmla="*/ 59 h 77"/>
                <a:gd name="T40" fmla="*/ 69 w 71"/>
                <a:gd name="T41" fmla="*/ 59 h 77"/>
                <a:gd name="T42" fmla="*/ 62 w 71"/>
                <a:gd name="T43" fmla="*/ 58 h 77"/>
                <a:gd name="T44" fmla="*/ 62 w 71"/>
                <a:gd name="T45" fmla="*/ 58 h 77"/>
                <a:gd name="T46" fmla="*/ 65 w 71"/>
                <a:gd name="T47" fmla="*/ 58 h 77"/>
                <a:gd name="T48" fmla="*/ 66 w 71"/>
                <a:gd name="T49" fmla="*/ 58 h 77"/>
                <a:gd name="T50" fmla="*/ 66 w 71"/>
                <a:gd name="T51" fmla="*/ 58 h 77"/>
                <a:gd name="T52" fmla="*/ 65 w 71"/>
                <a:gd name="T53" fmla="*/ 58 h 77"/>
                <a:gd name="T54" fmla="*/ 65 w 71"/>
                <a:gd name="T55" fmla="*/ 59 h 77"/>
                <a:gd name="T56" fmla="*/ 65 w 71"/>
                <a:gd name="T57" fmla="*/ 59 h 77"/>
                <a:gd name="T58" fmla="*/ 63 w 71"/>
                <a:gd name="T59" fmla="*/ 59 h 77"/>
                <a:gd name="T60" fmla="*/ 62 w 71"/>
                <a:gd name="T61" fmla="*/ 58 h 77"/>
                <a:gd name="T62" fmla="*/ 62 w 71"/>
                <a:gd name="T63" fmla="*/ 58 h 77"/>
                <a:gd name="T64" fmla="*/ 62 w 71"/>
                <a:gd name="T65" fmla="*/ 58 h 77"/>
                <a:gd name="T66" fmla="*/ 27 w 71"/>
                <a:gd name="T67" fmla="*/ 55 h 77"/>
                <a:gd name="T68" fmla="*/ 28 w 71"/>
                <a:gd name="T69" fmla="*/ 55 h 77"/>
                <a:gd name="T70" fmla="*/ 30 w 71"/>
                <a:gd name="T71" fmla="*/ 55 h 77"/>
                <a:gd name="T72" fmla="*/ 28 w 71"/>
                <a:gd name="T73" fmla="*/ 56 h 77"/>
                <a:gd name="T74" fmla="*/ 28 w 71"/>
                <a:gd name="T75" fmla="*/ 55 h 77"/>
                <a:gd name="T76" fmla="*/ 27 w 71"/>
                <a:gd name="T77" fmla="*/ 55 h 77"/>
                <a:gd name="T78" fmla="*/ 27 w 71"/>
                <a:gd name="T79" fmla="*/ 55 h 77"/>
                <a:gd name="T80" fmla="*/ 2 w 71"/>
                <a:gd name="T81" fmla="*/ 0 h 77"/>
                <a:gd name="T82" fmla="*/ 2 w 71"/>
                <a:gd name="T83" fmla="*/ 0 h 77"/>
                <a:gd name="T84" fmla="*/ 2 w 71"/>
                <a:gd name="T85" fmla="*/ 0 h 77"/>
                <a:gd name="T86" fmla="*/ 2 w 71"/>
                <a:gd name="T87" fmla="*/ 0 h 77"/>
                <a:gd name="T88" fmla="*/ 0 w 71"/>
                <a:gd name="T89" fmla="*/ 0 h 77"/>
                <a:gd name="T90" fmla="*/ 0 w 71"/>
                <a:gd name="T91" fmla="*/ 0 h 77"/>
                <a:gd name="T92" fmla="*/ 2 w 71"/>
                <a:gd name="T9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" h="77">
                  <a:moveTo>
                    <a:pt x="43" y="74"/>
                  </a:moveTo>
                  <a:lnTo>
                    <a:pt x="43" y="75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5"/>
                  </a:lnTo>
                  <a:lnTo>
                    <a:pt x="43" y="74"/>
                  </a:lnTo>
                  <a:close/>
                  <a:moveTo>
                    <a:pt x="69" y="59"/>
                  </a:moveTo>
                  <a:lnTo>
                    <a:pt x="69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69" y="59"/>
                  </a:lnTo>
                  <a:lnTo>
                    <a:pt x="69" y="59"/>
                  </a:lnTo>
                  <a:lnTo>
                    <a:pt x="69" y="59"/>
                  </a:lnTo>
                  <a:close/>
                  <a:moveTo>
                    <a:pt x="62" y="58"/>
                  </a:moveTo>
                  <a:lnTo>
                    <a:pt x="62" y="58"/>
                  </a:lnTo>
                  <a:lnTo>
                    <a:pt x="65" y="58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5" y="58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8"/>
                  </a:lnTo>
                  <a:close/>
                  <a:moveTo>
                    <a:pt x="27" y="55"/>
                  </a:moveTo>
                  <a:lnTo>
                    <a:pt x="28" y="55"/>
                  </a:lnTo>
                  <a:lnTo>
                    <a:pt x="30" y="55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5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5" name="Freeform 212">
              <a:extLst>
                <a:ext uri="{FF2B5EF4-FFF2-40B4-BE49-F238E27FC236}">
                  <a16:creationId xmlns:a16="http://schemas.microsoft.com/office/drawing/2014/main" id="{DC2053F7-CFF4-4893-8C2E-AE758B916F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57036"/>
              <a:ext cx="206617" cy="389844"/>
            </a:xfrm>
            <a:custGeom>
              <a:avLst/>
              <a:gdLst>
                <a:gd name="T0" fmla="*/ 98 w 106"/>
                <a:gd name="T1" fmla="*/ 68 h 200"/>
                <a:gd name="T2" fmla="*/ 75 w 106"/>
                <a:gd name="T3" fmla="*/ 19 h 200"/>
                <a:gd name="T4" fmla="*/ 75 w 106"/>
                <a:gd name="T5" fmla="*/ 16 h 200"/>
                <a:gd name="T6" fmla="*/ 89 w 106"/>
                <a:gd name="T7" fmla="*/ 2 h 200"/>
                <a:gd name="T8" fmla="*/ 95 w 106"/>
                <a:gd name="T9" fmla="*/ 11 h 200"/>
                <a:gd name="T10" fmla="*/ 101 w 106"/>
                <a:gd name="T11" fmla="*/ 28 h 200"/>
                <a:gd name="T12" fmla="*/ 106 w 106"/>
                <a:gd name="T13" fmla="*/ 47 h 200"/>
                <a:gd name="T14" fmla="*/ 101 w 106"/>
                <a:gd name="T15" fmla="*/ 57 h 200"/>
                <a:gd name="T16" fmla="*/ 97 w 106"/>
                <a:gd name="T17" fmla="*/ 49 h 200"/>
                <a:gd name="T18" fmla="*/ 94 w 106"/>
                <a:gd name="T19" fmla="*/ 54 h 200"/>
                <a:gd name="T20" fmla="*/ 97 w 106"/>
                <a:gd name="T21" fmla="*/ 60 h 200"/>
                <a:gd name="T22" fmla="*/ 95 w 106"/>
                <a:gd name="T23" fmla="*/ 69 h 200"/>
                <a:gd name="T24" fmla="*/ 90 w 106"/>
                <a:gd name="T25" fmla="*/ 76 h 200"/>
                <a:gd name="T26" fmla="*/ 89 w 106"/>
                <a:gd name="T27" fmla="*/ 95 h 200"/>
                <a:gd name="T28" fmla="*/ 79 w 106"/>
                <a:gd name="T29" fmla="*/ 120 h 200"/>
                <a:gd name="T30" fmla="*/ 68 w 106"/>
                <a:gd name="T31" fmla="*/ 151 h 200"/>
                <a:gd name="T32" fmla="*/ 64 w 106"/>
                <a:gd name="T33" fmla="*/ 170 h 200"/>
                <a:gd name="T34" fmla="*/ 60 w 106"/>
                <a:gd name="T35" fmla="*/ 181 h 200"/>
                <a:gd name="T36" fmla="*/ 54 w 106"/>
                <a:gd name="T37" fmla="*/ 192 h 200"/>
                <a:gd name="T38" fmla="*/ 40 w 106"/>
                <a:gd name="T39" fmla="*/ 197 h 200"/>
                <a:gd name="T40" fmla="*/ 27 w 106"/>
                <a:gd name="T41" fmla="*/ 200 h 200"/>
                <a:gd name="T42" fmla="*/ 16 w 106"/>
                <a:gd name="T43" fmla="*/ 195 h 200"/>
                <a:gd name="T44" fmla="*/ 12 w 106"/>
                <a:gd name="T45" fmla="*/ 189 h 200"/>
                <a:gd name="T46" fmla="*/ 7 w 106"/>
                <a:gd name="T47" fmla="*/ 181 h 200"/>
                <a:gd name="T48" fmla="*/ 8 w 106"/>
                <a:gd name="T49" fmla="*/ 169 h 200"/>
                <a:gd name="T50" fmla="*/ 4 w 106"/>
                <a:gd name="T51" fmla="*/ 159 h 200"/>
                <a:gd name="T52" fmla="*/ 0 w 106"/>
                <a:gd name="T53" fmla="*/ 147 h 200"/>
                <a:gd name="T54" fmla="*/ 4 w 106"/>
                <a:gd name="T55" fmla="*/ 142 h 200"/>
                <a:gd name="T56" fmla="*/ 8 w 106"/>
                <a:gd name="T57" fmla="*/ 134 h 200"/>
                <a:gd name="T58" fmla="*/ 15 w 106"/>
                <a:gd name="T59" fmla="*/ 121 h 200"/>
                <a:gd name="T60" fmla="*/ 18 w 106"/>
                <a:gd name="T61" fmla="*/ 109 h 200"/>
                <a:gd name="T62" fmla="*/ 15 w 106"/>
                <a:gd name="T63" fmla="*/ 99 h 200"/>
                <a:gd name="T64" fmla="*/ 12 w 106"/>
                <a:gd name="T65" fmla="*/ 85 h 200"/>
                <a:gd name="T66" fmla="*/ 18 w 106"/>
                <a:gd name="T67" fmla="*/ 68 h 200"/>
                <a:gd name="T68" fmla="*/ 19 w 106"/>
                <a:gd name="T69" fmla="*/ 60 h 200"/>
                <a:gd name="T70" fmla="*/ 29 w 106"/>
                <a:gd name="T71" fmla="*/ 57 h 200"/>
                <a:gd name="T72" fmla="*/ 34 w 106"/>
                <a:gd name="T73" fmla="*/ 57 h 200"/>
                <a:gd name="T74" fmla="*/ 35 w 106"/>
                <a:gd name="T75" fmla="*/ 55 h 200"/>
                <a:gd name="T76" fmla="*/ 43 w 106"/>
                <a:gd name="T77" fmla="*/ 54 h 200"/>
                <a:gd name="T78" fmla="*/ 46 w 106"/>
                <a:gd name="T79" fmla="*/ 54 h 200"/>
                <a:gd name="T80" fmla="*/ 51 w 106"/>
                <a:gd name="T81" fmla="*/ 47 h 200"/>
                <a:gd name="T82" fmla="*/ 56 w 106"/>
                <a:gd name="T83" fmla="*/ 49 h 200"/>
                <a:gd name="T84" fmla="*/ 57 w 106"/>
                <a:gd name="T85" fmla="*/ 46 h 200"/>
                <a:gd name="T86" fmla="*/ 60 w 106"/>
                <a:gd name="T87" fmla="*/ 40 h 200"/>
                <a:gd name="T88" fmla="*/ 62 w 106"/>
                <a:gd name="T89" fmla="*/ 40 h 200"/>
                <a:gd name="T90" fmla="*/ 62 w 106"/>
                <a:gd name="T91" fmla="*/ 43 h 200"/>
                <a:gd name="T92" fmla="*/ 68 w 106"/>
                <a:gd name="T93" fmla="*/ 36 h 200"/>
                <a:gd name="T94" fmla="*/ 68 w 106"/>
                <a:gd name="T95" fmla="*/ 27 h 200"/>
                <a:gd name="T96" fmla="*/ 68 w 106"/>
                <a:gd name="T97" fmla="*/ 24 h 200"/>
                <a:gd name="T98" fmla="*/ 73 w 106"/>
                <a:gd name="T99" fmla="*/ 24 h 200"/>
                <a:gd name="T100" fmla="*/ 79 w 106"/>
                <a:gd name="T101" fmla="*/ 19 h 200"/>
                <a:gd name="T102" fmla="*/ 82 w 106"/>
                <a:gd name="T103" fmla="*/ 8 h 200"/>
                <a:gd name="T104" fmla="*/ 84 w 106"/>
                <a:gd name="T105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6" h="200">
                  <a:moveTo>
                    <a:pt x="98" y="68"/>
                  </a:moveTo>
                  <a:lnTo>
                    <a:pt x="98" y="69"/>
                  </a:lnTo>
                  <a:lnTo>
                    <a:pt x="97" y="73"/>
                  </a:lnTo>
                  <a:lnTo>
                    <a:pt x="97" y="71"/>
                  </a:lnTo>
                  <a:lnTo>
                    <a:pt x="98" y="68"/>
                  </a:lnTo>
                  <a:lnTo>
                    <a:pt x="98" y="68"/>
                  </a:lnTo>
                  <a:close/>
                  <a:moveTo>
                    <a:pt x="75" y="16"/>
                  </a:moveTo>
                  <a:lnTo>
                    <a:pt x="75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3" y="19"/>
                  </a:lnTo>
                  <a:lnTo>
                    <a:pt x="73" y="17"/>
                  </a:lnTo>
                  <a:lnTo>
                    <a:pt x="73" y="16"/>
                  </a:lnTo>
                  <a:lnTo>
                    <a:pt x="73" y="16"/>
                  </a:lnTo>
                  <a:lnTo>
                    <a:pt x="75" y="16"/>
                  </a:lnTo>
                  <a:close/>
                  <a:moveTo>
                    <a:pt x="87" y="0"/>
                  </a:moveTo>
                  <a:lnTo>
                    <a:pt x="87" y="0"/>
                  </a:lnTo>
                  <a:lnTo>
                    <a:pt x="89" y="0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6"/>
                  </a:lnTo>
                  <a:lnTo>
                    <a:pt x="94" y="8"/>
                  </a:lnTo>
                  <a:lnTo>
                    <a:pt x="95" y="11"/>
                  </a:lnTo>
                  <a:lnTo>
                    <a:pt x="97" y="13"/>
                  </a:lnTo>
                  <a:lnTo>
                    <a:pt x="98" y="14"/>
                  </a:lnTo>
                  <a:lnTo>
                    <a:pt x="98" y="17"/>
                  </a:lnTo>
                  <a:lnTo>
                    <a:pt x="100" y="21"/>
                  </a:lnTo>
                  <a:lnTo>
                    <a:pt x="101" y="28"/>
                  </a:lnTo>
                  <a:lnTo>
                    <a:pt x="101" y="35"/>
                  </a:lnTo>
                  <a:lnTo>
                    <a:pt x="101" y="38"/>
                  </a:lnTo>
                  <a:lnTo>
                    <a:pt x="103" y="41"/>
                  </a:lnTo>
                  <a:lnTo>
                    <a:pt x="105" y="44"/>
                  </a:lnTo>
                  <a:lnTo>
                    <a:pt x="106" y="47"/>
                  </a:lnTo>
                  <a:lnTo>
                    <a:pt x="105" y="52"/>
                  </a:lnTo>
                  <a:lnTo>
                    <a:pt x="103" y="55"/>
                  </a:lnTo>
                  <a:lnTo>
                    <a:pt x="103" y="55"/>
                  </a:lnTo>
                  <a:lnTo>
                    <a:pt x="101" y="57"/>
                  </a:lnTo>
                  <a:lnTo>
                    <a:pt x="101" y="57"/>
                  </a:lnTo>
                  <a:lnTo>
                    <a:pt x="100" y="55"/>
                  </a:lnTo>
                  <a:lnTo>
                    <a:pt x="98" y="54"/>
                  </a:lnTo>
                  <a:lnTo>
                    <a:pt x="98" y="51"/>
                  </a:lnTo>
                  <a:lnTo>
                    <a:pt x="97" y="49"/>
                  </a:lnTo>
                  <a:lnTo>
                    <a:pt x="97" y="49"/>
                  </a:lnTo>
                  <a:lnTo>
                    <a:pt x="95" y="49"/>
                  </a:lnTo>
                  <a:lnTo>
                    <a:pt x="94" y="51"/>
                  </a:lnTo>
                  <a:lnTo>
                    <a:pt x="94" y="51"/>
                  </a:lnTo>
                  <a:lnTo>
                    <a:pt x="94" y="52"/>
                  </a:lnTo>
                  <a:lnTo>
                    <a:pt x="94" y="54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5" y="58"/>
                  </a:lnTo>
                  <a:lnTo>
                    <a:pt x="95" y="60"/>
                  </a:lnTo>
                  <a:lnTo>
                    <a:pt x="97" y="60"/>
                  </a:lnTo>
                  <a:lnTo>
                    <a:pt x="97" y="65"/>
                  </a:lnTo>
                  <a:lnTo>
                    <a:pt x="95" y="66"/>
                  </a:lnTo>
                  <a:lnTo>
                    <a:pt x="95" y="68"/>
                  </a:lnTo>
                  <a:lnTo>
                    <a:pt x="95" y="68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4" y="69"/>
                  </a:lnTo>
                  <a:lnTo>
                    <a:pt x="92" y="71"/>
                  </a:lnTo>
                  <a:lnTo>
                    <a:pt x="92" y="73"/>
                  </a:lnTo>
                  <a:lnTo>
                    <a:pt x="90" y="76"/>
                  </a:lnTo>
                  <a:lnTo>
                    <a:pt x="90" y="77"/>
                  </a:lnTo>
                  <a:lnTo>
                    <a:pt x="92" y="82"/>
                  </a:lnTo>
                  <a:lnTo>
                    <a:pt x="90" y="85"/>
                  </a:lnTo>
                  <a:lnTo>
                    <a:pt x="89" y="92"/>
                  </a:lnTo>
                  <a:lnTo>
                    <a:pt x="89" y="95"/>
                  </a:lnTo>
                  <a:lnTo>
                    <a:pt x="87" y="98"/>
                  </a:lnTo>
                  <a:lnTo>
                    <a:pt x="86" y="103"/>
                  </a:lnTo>
                  <a:lnTo>
                    <a:pt x="82" y="109"/>
                  </a:lnTo>
                  <a:lnTo>
                    <a:pt x="81" y="115"/>
                  </a:lnTo>
                  <a:lnTo>
                    <a:pt x="79" y="120"/>
                  </a:lnTo>
                  <a:lnTo>
                    <a:pt x="78" y="123"/>
                  </a:lnTo>
                  <a:lnTo>
                    <a:pt x="76" y="129"/>
                  </a:lnTo>
                  <a:lnTo>
                    <a:pt x="75" y="136"/>
                  </a:lnTo>
                  <a:lnTo>
                    <a:pt x="71" y="143"/>
                  </a:lnTo>
                  <a:lnTo>
                    <a:pt x="68" y="151"/>
                  </a:lnTo>
                  <a:lnTo>
                    <a:pt x="68" y="153"/>
                  </a:lnTo>
                  <a:lnTo>
                    <a:pt x="68" y="158"/>
                  </a:lnTo>
                  <a:lnTo>
                    <a:pt x="67" y="161"/>
                  </a:lnTo>
                  <a:lnTo>
                    <a:pt x="65" y="166"/>
                  </a:lnTo>
                  <a:lnTo>
                    <a:pt x="64" y="170"/>
                  </a:lnTo>
                  <a:lnTo>
                    <a:pt x="64" y="173"/>
                  </a:lnTo>
                  <a:lnTo>
                    <a:pt x="64" y="175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60" y="181"/>
                  </a:lnTo>
                  <a:lnTo>
                    <a:pt x="60" y="183"/>
                  </a:lnTo>
                  <a:lnTo>
                    <a:pt x="59" y="184"/>
                  </a:lnTo>
                  <a:lnTo>
                    <a:pt x="57" y="189"/>
                  </a:lnTo>
                  <a:lnTo>
                    <a:pt x="56" y="191"/>
                  </a:lnTo>
                  <a:lnTo>
                    <a:pt x="54" y="192"/>
                  </a:lnTo>
                  <a:lnTo>
                    <a:pt x="51" y="194"/>
                  </a:lnTo>
                  <a:lnTo>
                    <a:pt x="49" y="194"/>
                  </a:lnTo>
                  <a:lnTo>
                    <a:pt x="46" y="194"/>
                  </a:lnTo>
                  <a:lnTo>
                    <a:pt x="43" y="195"/>
                  </a:lnTo>
                  <a:lnTo>
                    <a:pt x="40" y="197"/>
                  </a:lnTo>
                  <a:lnTo>
                    <a:pt x="37" y="199"/>
                  </a:lnTo>
                  <a:lnTo>
                    <a:pt x="35" y="200"/>
                  </a:lnTo>
                  <a:lnTo>
                    <a:pt x="34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4" y="197"/>
                  </a:lnTo>
                  <a:lnTo>
                    <a:pt x="23" y="197"/>
                  </a:lnTo>
                  <a:lnTo>
                    <a:pt x="19" y="195"/>
                  </a:lnTo>
                  <a:lnTo>
                    <a:pt x="18" y="195"/>
                  </a:lnTo>
                  <a:lnTo>
                    <a:pt x="16" y="195"/>
                  </a:lnTo>
                  <a:lnTo>
                    <a:pt x="16" y="194"/>
                  </a:lnTo>
                  <a:lnTo>
                    <a:pt x="13" y="192"/>
                  </a:lnTo>
                  <a:lnTo>
                    <a:pt x="12" y="192"/>
                  </a:lnTo>
                  <a:lnTo>
                    <a:pt x="12" y="191"/>
                  </a:lnTo>
                  <a:lnTo>
                    <a:pt x="12" y="189"/>
                  </a:lnTo>
                  <a:lnTo>
                    <a:pt x="12" y="189"/>
                  </a:lnTo>
                  <a:lnTo>
                    <a:pt x="10" y="186"/>
                  </a:lnTo>
                  <a:lnTo>
                    <a:pt x="10" y="184"/>
                  </a:lnTo>
                  <a:lnTo>
                    <a:pt x="7" y="181"/>
                  </a:lnTo>
                  <a:lnTo>
                    <a:pt x="7" y="181"/>
                  </a:lnTo>
                  <a:lnTo>
                    <a:pt x="7" y="178"/>
                  </a:lnTo>
                  <a:lnTo>
                    <a:pt x="7" y="177"/>
                  </a:lnTo>
                  <a:lnTo>
                    <a:pt x="7" y="172"/>
                  </a:lnTo>
                  <a:lnTo>
                    <a:pt x="7" y="170"/>
                  </a:lnTo>
                  <a:lnTo>
                    <a:pt x="8" y="169"/>
                  </a:lnTo>
                  <a:lnTo>
                    <a:pt x="7" y="167"/>
                  </a:lnTo>
                  <a:lnTo>
                    <a:pt x="7" y="166"/>
                  </a:lnTo>
                  <a:lnTo>
                    <a:pt x="7" y="164"/>
                  </a:lnTo>
                  <a:lnTo>
                    <a:pt x="5" y="162"/>
                  </a:lnTo>
                  <a:lnTo>
                    <a:pt x="4" y="159"/>
                  </a:lnTo>
                  <a:lnTo>
                    <a:pt x="2" y="158"/>
                  </a:lnTo>
                  <a:lnTo>
                    <a:pt x="2" y="156"/>
                  </a:lnTo>
                  <a:lnTo>
                    <a:pt x="0" y="151"/>
                  </a:lnTo>
                  <a:lnTo>
                    <a:pt x="0" y="150"/>
                  </a:lnTo>
                  <a:lnTo>
                    <a:pt x="0" y="147"/>
                  </a:lnTo>
                  <a:lnTo>
                    <a:pt x="2" y="145"/>
                  </a:lnTo>
                  <a:lnTo>
                    <a:pt x="2" y="143"/>
                  </a:lnTo>
                  <a:lnTo>
                    <a:pt x="2" y="143"/>
                  </a:lnTo>
                  <a:lnTo>
                    <a:pt x="2" y="142"/>
                  </a:lnTo>
                  <a:lnTo>
                    <a:pt x="4" y="142"/>
                  </a:lnTo>
                  <a:lnTo>
                    <a:pt x="4" y="140"/>
                  </a:lnTo>
                  <a:lnTo>
                    <a:pt x="5" y="137"/>
                  </a:lnTo>
                  <a:lnTo>
                    <a:pt x="5" y="136"/>
                  </a:lnTo>
                  <a:lnTo>
                    <a:pt x="7" y="136"/>
                  </a:lnTo>
                  <a:lnTo>
                    <a:pt x="8" y="134"/>
                  </a:lnTo>
                  <a:lnTo>
                    <a:pt x="10" y="132"/>
                  </a:lnTo>
                  <a:lnTo>
                    <a:pt x="10" y="129"/>
                  </a:lnTo>
                  <a:lnTo>
                    <a:pt x="13" y="126"/>
                  </a:lnTo>
                  <a:lnTo>
                    <a:pt x="13" y="125"/>
                  </a:lnTo>
                  <a:lnTo>
                    <a:pt x="15" y="121"/>
                  </a:lnTo>
                  <a:lnTo>
                    <a:pt x="16" y="118"/>
                  </a:lnTo>
                  <a:lnTo>
                    <a:pt x="18" y="117"/>
                  </a:lnTo>
                  <a:lnTo>
                    <a:pt x="18" y="115"/>
                  </a:lnTo>
                  <a:lnTo>
                    <a:pt x="18" y="112"/>
                  </a:lnTo>
                  <a:lnTo>
                    <a:pt x="18" y="109"/>
                  </a:lnTo>
                  <a:lnTo>
                    <a:pt x="18" y="107"/>
                  </a:lnTo>
                  <a:lnTo>
                    <a:pt x="18" y="106"/>
                  </a:lnTo>
                  <a:lnTo>
                    <a:pt x="15" y="103"/>
                  </a:lnTo>
                  <a:lnTo>
                    <a:pt x="15" y="103"/>
                  </a:lnTo>
                  <a:lnTo>
                    <a:pt x="15" y="99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3" y="95"/>
                  </a:lnTo>
                  <a:lnTo>
                    <a:pt x="13" y="90"/>
                  </a:lnTo>
                  <a:lnTo>
                    <a:pt x="12" y="85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80"/>
                  </a:lnTo>
                  <a:lnTo>
                    <a:pt x="12" y="77"/>
                  </a:lnTo>
                  <a:lnTo>
                    <a:pt x="18" y="68"/>
                  </a:lnTo>
                  <a:lnTo>
                    <a:pt x="18" y="66"/>
                  </a:lnTo>
                  <a:lnTo>
                    <a:pt x="18" y="63"/>
                  </a:lnTo>
                  <a:lnTo>
                    <a:pt x="18" y="62"/>
                  </a:lnTo>
                  <a:lnTo>
                    <a:pt x="18" y="60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26" y="60"/>
                  </a:lnTo>
                  <a:lnTo>
                    <a:pt x="26" y="58"/>
                  </a:lnTo>
                  <a:lnTo>
                    <a:pt x="27" y="58"/>
                  </a:lnTo>
                  <a:lnTo>
                    <a:pt x="29" y="57"/>
                  </a:lnTo>
                  <a:lnTo>
                    <a:pt x="29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4" y="57"/>
                  </a:lnTo>
                  <a:lnTo>
                    <a:pt x="34" y="57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7" y="54"/>
                  </a:lnTo>
                  <a:lnTo>
                    <a:pt x="38" y="54"/>
                  </a:lnTo>
                  <a:lnTo>
                    <a:pt x="41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45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46" y="54"/>
                  </a:lnTo>
                  <a:lnTo>
                    <a:pt x="45" y="54"/>
                  </a:lnTo>
                  <a:lnTo>
                    <a:pt x="46" y="52"/>
                  </a:lnTo>
                  <a:lnTo>
                    <a:pt x="46" y="51"/>
                  </a:lnTo>
                  <a:lnTo>
                    <a:pt x="48" y="49"/>
                  </a:lnTo>
                  <a:lnTo>
                    <a:pt x="51" y="47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6" y="46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7" y="49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6"/>
                  </a:lnTo>
                  <a:lnTo>
                    <a:pt x="57" y="46"/>
                  </a:lnTo>
                  <a:lnTo>
                    <a:pt x="57" y="44"/>
                  </a:lnTo>
                  <a:lnTo>
                    <a:pt x="57" y="43"/>
                  </a:lnTo>
                  <a:lnTo>
                    <a:pt x="59" y="41"/>
                  </a:lnTo>
                  <a:lnTo>
                    <a:pt x="60" y="40"/>
                  </a:lnTo>
                  <a:lnTo>
                    <a:pt x="60" y="40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40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4" y="40"/>
                  </a:lnTo>
                  <a:lnTo>
                    <a:pt x="65" y="38"/>
                  </a:lnTo>
                  <a:lnTo>
                    <a:pt x="65" y="38"/>
                  </a:lnTo>
                  <a:lnTo>
                    <a:pt x="67" y="36"/>
                  </a:lnTo>
                  <a:lnTo>
                    <a:pt x="68" y="36"/>
                  </a:lnTo>
                  <a:lnTo>
                    <a:pt x="70" y="38"/>
                  </a:lnTo>
                  <a:lnTo>
                    <a:pt x="67" y="35"/>
                  </a:lnTo>
                  <a:lnTo>
                    <a:pt x="67" y="33"/>
                  </a:lnTo>
                  <a:lnTo>
                    <a:pt x="68" y="28"/>
                  </a:lnTo>
                  <a:lnTo>
                    <a:pt x="68" y="27"/>
                  </a:lnTo>
                  <a:lnTo>
                    <a:pt x="70" y="27"/>
                  </a:lnTo>
                  <a:lnTo>
                    <a:pt x="70" y="27"/>
                  </a:lnTo>
                  <a:lnTo>
                    <a:pt x="68" y="25"/>
                  </a:lnTo>
                  <a:lnTo>
                    <a:pt x="68" y="25"/>
                  </a:lnTo>
                  <a:lnTo>
                    <a:pt x="68" y="24"/>
                  </a:lnTo>
                  <a:lnTo>
                    <a:pt x="68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3" y="24"/>
                  </a:lnTo>
                  <a:lnTo>
                    <a:pt x="73" y="24"/>
                  </a:lnTo>
                  <a:lnTo>
                    <a:pt x="75" y="22"/>
                  </a:lnTo>
                  <a:lnTo>
                    <a:pt x="76" y="21"/>
                  </a:lnTo>
                  <a:lnTo>
                    <a:pt x="76" y="19"/>
                  </a:lnTo>
                  <a:lnTo>
                    <a:pt x="79" y="19"/>
                  </a:lnTo>
                  <a:lnTo>
                    <a:pt x="81" y="17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6" name="Freeform 213">
              <a:extLst>
                <a:ext uri="{FF2B5EF4-FFF2-40B4-BE49-F238E27FC236}">
                  <a16:creationId xmlns:a16="http://schemas.microsoft.com/office/drawing/2014/main" id="{2695FD54-783B-4D5F-9BF2-CE89A1A5D54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3277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0 w 2"/>
                <a:gd name="T9" fmla="*/ 2 h 2"/>
                <a:gd name="T10" fmla="*/ 0 w 2"/>
                <a:gd name="T11" fmla="*/ 0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7" name="Freeform 214">
              <a:extLst>
                <a:ext uri="{FF2B5EF4-FFF2-40B4-BE49-F238E27FC236}">
                  <a16:creationId xmlns:a16="http://schemas.microsoft.com/office/drawing/2014/main" id="{6440D7B5-AF67-4098-87B9-D539F05F939B}"/>
                </a:ext>
              </a:extLst>
            </p:cNvPr>
            <p:cNvSpPr>
              <a:spLocks/>
            </p:cNvSpPr>
            <p:nvPr/>
          </p:nvSpPr>
          <p:spPr bwMode="auto">
            <a:xfrm>
              <a:off x="6285436" y="3113843"/>
              <a:ext cx="50680" cy="56528"/>
            </a:xfrm>
            <a:custGeom>
              <a:avLst/>
              <a:gdLst>
                <a:gd name="T0" fmla="*/ 7 w 26"/>
                <a:gd name="T1" fmla="*/ 0 h 29"/>
                <a:gd name="T2" fmla="*/ 9 w 26"/>
                <a:gd name="T3" fmla="*/ 0 h 29"/>
                <a:gd name="T4" fmla="*/ 11 w 26"/>
                <a:gd name="T5" fmla="*/ 0 h 29"/>
                <a:gd name="T6" fmla="*/ 11 w 26"/>
                <a:gd name="T7" fmla="*/ 2 h 29"/>
                <a:gd name="T8" fmla="*/ 12 w 26"/>
                <a:gd name="T9" fmla="*/ 2 h 29"/>
                <a:gd name="T10" fmla="*/ 15 w 26"/>
                <a:gd name="T11" fmla="*/ 7 h 29"/>
                <a:gd name="T12" fmla="*/ 17 w 26"/>
                <a:gd name="T13" fmla="*/ 7 h 29"/>
                <a:gd name="T14" fmla="*/ 20 w 26"/>
                <a:gd name="T15" fmla="*/ 8 h 29"/>
                <a:gd name="T16" fmla="*/ 25 w 26"/>
                <a:gd name="T17" fmla="*/ 10 h 29"/>
                <a:gd name="T18" fmla="*/ 26 w 26"/>
                <a:gd name="T19" fmla="*/ 11 h 29"/>
                <a:gd name="T20" fmla="*/ 26 w 26"/>
                <a:gd name="T21" fmla="*/ 13 h 29"/>
                <a:gd name="T22" fmla="*/ 25 w 26"/>
                <a:gd name="T23" fmla="*/ 14 h 29"/>
                <a:gd name="T24" fmla="*/ 23 w 26"/>
                <a:gd name="T25" fmla="*/ 14 h 29"/>
                <a:gd name="T26" fmla="*/ 23 w 26"/>
                <a:gd name="T27" fmla="*/ 14 h 29"/>
                <a:gd name="T28" fmla="*/ 23 w 26"/>
                <a:gd name="T29" fmla="*/ 18 h 29"/>
                <a:gd name="T30" fmla="*/ 23 w 26"/>
                <a:gd name="T31" fmla="*/ 18 h 29"/>
                <a:gd name="T32" fmla="*/ 20 w 26"/>
                <a:gd name="T33" fmla="*/ 19 h 29"/>
                <a:gd name="T34" fmla="*/ 18 w 26"/>
                <a:gd name="T35" fmla="*/ 18 h 29"/>
                <a:gd name="T36" fmla="*/ 18 w 26"/>
                <a:gd name="T37" fmla="*/ 16 h 29"/>
                <a:gd name="T38" fmla="*/ 17 w 26"/>
                <a:gd name="T39" fmla="*/ 16 h 29"/>
                <a:gd name="T40" fmla="*/ 15 w 26"/>
                <a:gd name="T41" fmla="*/ 18 h 29"/>
                <a:gd name="T42" fmla="*/ 14 w 26"/>
                <a:gd name="T43" fmla="*/ 19 h 29"/>
                <a:gd name="T44" fmla="*/ 12 w 26"/>
                <a:gd name="T45" fmla="*/ 22 h 29"/>
                <a:gd name="T46" fmla="*/ 11 w 26"/>
                <a:gd name="T47" fmla="*/ 22 h 29"/>
                <a:gd name="T48" fmla="*/ 11 w 26"/>
                <a:gd name="T49" fmla="*/ 24 h 29"/>
                <a:gd name="T50" fmla="*/ 12 w 26"/>
                <a:gd name="T51" fmla="*/ 25 h 29"/>
                <a:gd name="T52" fmla="*/ 12 w 26"/>
                <a:gd name="T53" fmla="*/ 27 h 29"/>
                <a:gd name="T54" fmla="*/ 12 w 26"/>
                <a:gd name="T55" fmla="*/ 29 h 29"/>
                <a:gd name="T56" fmla="*/ 9 w 26"/>
                <a:gd name="T57" fmla="*/ 25 h 29"/>
                <a:gd name="T58" fmla="*/ 3 w 26"/>
                <a:gd name="T59" fmla="*/ 21 h 29"/>
                <a:gd name="T60" fmla="*/ 3 w 26"/>
                <a:gd name="T61" fmla="*/ 19 h 29"/>
                <a:gd name="T62" fmla="*/ 1 w 26"/>
                <a:gd name="T63" fmla="*/ 19 h 29"/>
                <a:gd name="T64" fmla="*/ 1 w 26"/>
                <a:gd name="T65" fmla="*/ 19 h 29"/>
                <a:gd name="T66" fmla="*/ 0 w 26"/>
                <a:gd name="T67" fmla="*/ 18 h 29"/>
                <a:gd name="T68" fmla="*/ 0 w 26"/>
                <a:gd name="T69" fmla="*/ 18 h 29"/>
                <a:gd name="T70" fmla="*/ 1 w 26"/>
                <a:gd name="T71" fmla="*/ 16 h 29"/>
                <a:gd name="T72" fmla="*/ 1 w 26"/>
                <a:gd name="T73" fmla="*/ 16 h 29"/>
                <a:gd name="T74" fmla="*/ 0 w 26"/>
                <a:gd name="T75" fmla="*/ 13 h 29"/>
                <a:gd name="T76" fmla="*/ 0 w 26"/>
                <a:gd name="T77" fmla="*/ 10 h 29"/>
                <a:gd name="T78" fmla="*/ 3 w 26"/>
                <a:gd name="T79" fmla="*/ 10 h 29"/>
                <a:gd name="T80" fmla="*/ 3 w 26"/>
                <a:gd name="T81" fmla="*/ 7 h 29"/>
                <a:gd name="T82" fmla="*/ 3 w 26"/>
                <a:gd name="T83" fmla="*/ 5 h 29"/>
                <a:gd name="T84" fmla="*/ 6 w 26"/>
                <a:gd name="T85" fmla="*/ 3 h 29"/>
                <a:gd name="T86" fmla="*/ 6 w 26"/>
                <a:gd name="T87" fmla="*/ 3 h 29"/>
                <a:gd name="T88" fmla="*/ 7 w 26"/>
                <a:gd name="T89" fmla="*/ 5 h 29"/>
                <a:gd name="T90" fmla="*/ 7 w 26"/>
                <a:gd name="T91" fmla="*/ 2 h 29"/>
                <a:gd name="T92" fmla="*/ 7 w 26"/>
                <a:gd name="T93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6" h="29">
                  <a:moveTo>
                    <a:pt x="7" y="0"/>
                  </a:move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7" y="7"/>
                  </a:lnTo>
                  <a:lnTo>
                    <a:pt x="18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5" y="10"/>
                  </a:lnTo>
                  <a:lnTo>
                    <a:pt x="26" y="11"/>
                  </a:lnTo>
                  <a:lnTo>
                    <a:pt x="26" y="11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5" y="18"/>
                  </a:lnTo>
                  <a:lnTo>
                    <a:pt x="15" y="19"/>
                  </a:lnTo>
                  <a:lnTo>
                    <a:pt x="14" y="19"/>
                  </a:lnTo>
                  <a:lnTo>
                    <a:pt x="14" y="21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11" y="24"/>
                  </a:lnTo>
                  <a:lnTo>
                    <a:pt x="12" y="25"/>
                  </a:lnTo>
                  <a:lnTo>
                    <a:pt x="12" y="25"/>
                  </a:lnTo>
                  <a:lnTo>
                    <a:pt x="12" y="27"/>
                  </a:lnTo>
                  <a:lnTo>
                    <a:pt x="12" y="27"/>
                  </a:lnTo>
                  <a:lnTo>
                    <a:pt x="12" y="29"/>
                  </a:lnTo>
                  <a:lnTo>
                    <a:pt x="12" y="29"/>
                  </a:lnTo>
                  <a:lnTo>
                    <a:pt x="11" y="29"/>
                  </a:lnTo>
                  <a:lnTo>
                    <a:pt x="9" y="25"/>
                  </a:lnTo>
                  <a:lnTo>
                    <a:pt x="6" y="22"/>
                  </a:lnTo>
                  <a:lnTo>
                    <a:pt x="3" y="21"/>
                  </a:lnTo>
                  <a:lnTo>
                    <a:pt x="1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3" y="7"/>
                  </a:lnTo>
                  <a:lnTo>
                    <a:pt x="3" y="7"/>
                  </a:lnTo>
                  <a:lnTo>
                    <a:pt x="3" y="5"/>
                  </a:lnTo>
                  <a:lnTo>
                    <a:pt x="4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3"/>
                  </a:lnTo>
                  <a:lnTo>
                    <a:pt x="7" y="2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8" name="Freeform 215">
              <a:extLst>
                <a:ext uri="{FF2B5EF4-FFF2-40B4-BE49-F238E27FC236}">
                  <a16:creationId xmlns:a16="http://schemas.microsoft.com/office/drawing/2014/main" id="{A871FCBB-708B-4657-927C-25CD6266EC7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15444" y="2938413"/>
              <a:ext cx="97461" cy="109156"/>
            </a:xfrm>
            <a:custGeom>
              <a:avLst/>
              <a:gdLst>
                <a:gd name="T0" fmla="*/ 14 w 50"/>
                <a:gd name="T1" fmla="*/ 2 h 56"/>
                <a:gd name="T2" fmla="*/ 17 w 50"/>
                <a:gd name="T3" fmla="*/ 4 h 56"/>
                <a:gd name="T4" fmla="*/ 20 w 50"/>
                <a:gd name="T5" fmla="*/ 5 h 56"/>
                <a:gd name="T6" fmla="*/ 23 w 50"/>
                <a:gd name="T7" fmla="*/ 5 h 56"/>
                <a:gd name="T8" fmla="*/ 25 w 50"/>
                <a:gd name="T9" fmla="*/ 7 h 56"/>
                <a:gd name="T10" fmla="*/ 27 w 50"/>
                <a:gd name="T11" fmla="*/ 8 h 56"/>
                <a:gd name="T12" fmla="*/ 28 w 50"/>
                <a:gd name="T13" fmla="*/ 7 h 56"/>
                <a:gd name="T14" fmla="*/ 33 w 50"/>
                <a:gd name="T15" fmla="*/ 11 h 56"/>
                <a:gd name="T16" fmla="*/ 36 w 50"/>
                <a:gd name="T17" fmla="*/ 10 h 56"/>
                <a:gd name="T18" fmla="*/ 38 w 50"/>
                <a:gd name="T19" fmla="*/ 15 h 56"/>
                <a:gd name="T20" fmla="*/ 36 w 50"/>
                <a:gd name="T21" fmla="*/ 18 h 56"/>
                <a:gd name="T22" fmla="*/ 36 w 50"/>
                <a:gd name="T23" fmla="*/ 19 h 56"/>
                <a:gd name="T24" fmla="*/ 39 w 50"/>
                <a:gd name="T25" fmla="*/ 22 h 56"/>
                <a:gd name="T26" fmla="*/ 42 w 50"/>
                <a:gd name="T27" fmla="*/ 24 h 56"/>
                <a:gd name="T28" fmla="*/ 41 w 50"/>
                <a:gd name="T29" fmla="*/ 26 h 56"/>
                <a:gd name="T30" fmla="*/ 42 w 50"/>
                <a:gd name="T31" fmla="*/ 29 h 56"/>
                <a:gd name="T32" fmla="*/ 44 w 50"/>
                <a:gd name="T33" fmla="*/ 30 h 56"/>
                <a:gd name="T34" fmla="*/ 47 w 50"/>
                <a:gd name="T35" fmla="*/ 34 h 56"/>
                <a:gd name="T36" fmla="*/ 50 w 50"/>
                <a:gd name="T37" fmla="*/ 38 h 56"/>
                <a:gd name="T38" fmla="*/ 47 w 50"/>
                <a:gd name="T39" fmla="*/ 40 h 56"/>
                <a:gd name="T40" fmla="*/ 44 w 50"/>
                <a:gd name="T41" fmla="*/ 38 h 56"/>
                <a:gd name="T42" fmla="*/ 42 w 50"/>
                <a:gd name="T43" fmla="*/ 38 h 56"/>
                <a:gd name="T44" fmla="*/ 41 w 50"/>
                <a:gd name="T45" fmla="*/ 38 h 56"/>
                <a:gd name="T46" fmla="*/ 38 w 50"/>
                <a:gd name="T47" fmla="*/ 38 h 56"/>
                <a:gd name="T48" fmla="*/ 38 w 50"/>
                <a:gd name="T49" fmla="*/ 40 h 56"/>
                <a:gd name="T50" fmla="*/ 36 w 50"/>
                <a:gd name="T51" fmla="*/ 37 h 56"/>
                <a:gd name="T52" fmla="*/ 33 w 50"/>
                <a:gd name="T53" fmla="*/ 38 h 56"/>
                <a:gd name="T54" fmla="*/ 35 w 50"/>
                <a:gd name="T55" fmla="*/ 43 h 56"/>
                <a:gd name="T56" fmla="*/ 31 w 50"/>
                <a:gd name="T57" fmla="*/ 46 h 56"/>
                <a:gd name="T58" fmla="*/ 30 w 50"/>
                <a:gd name="T59" fmla="*/ 51 h 56"/>
                <a:gd name="T60" fmla="*/ 27 w 50"/>
                <a:gd name="T61" fmla="*/ 54 h 56"/>
                <a:gd name="T62" fmla="*/ 27 w 50"/>
                <a:gd name="T63" fmla="*/ 56 h 56"/>
                <a:gd name="T64" fmla="*/ 23 w 50"/>
                <a:gd name="T65" fmla="*/ 56 h 56"/>
                <a:gd name="T66" fmla="*/ 22 w 50"/>
                <a:gd name="T67" fmla="*/ 54 h 56"/>
                <a:gd name="T68" fmla="*/ 22 w 50"/>
                <a:gd name="T69" fmla="*/ 52 h 56"/>
                <a:gd name="T70" fmla="*/ 22 w 50"/>
                <a:gd name="T71" fmla="*/ 51 h 56"/>
                <a:gd name="T72" fmla="*/ 20 w 50"/>
                <a:gd name="T73" fmla="*/ 46 h 56"/>
                <a:gd name="T74" fmla="*/ 23 w 50"/>
                <a:gd name="T75" fmla="*/ 38 h 56"/>
                <a:gd name="T76" fmla="*/ 22 w 50"/>
                <a:gd name="T77" fmla="*/ 34 h 56"/>
                <a:gd name="T78" fmla="*/ 19 w 50"/>
                <a:gd name="T79" fmla="*/ 27 h 56"/>
                <a:gd name="T80" fmla="*/ 16 w 50"/>
                <a:gd name="T81" fmla="*/ 24 h 56"/>
                <a:gd name="T82" fmla="*/ 12 w 50"/>
                <a:gd name="T83" fmla="*/ 19 h 56"/>
                <a:gd name="T84" fmla="*/ 9 w 50"/>
                <a:gd name="T85" fmla="*/ 16 h 56"/>
                <a:gd name="T86" fmla="*/ 8 w 50"/>
                <a:gd name="T87" fmla="*/ 13 h 56"/>
                <a:gd name="T88" fmla="*/ 5 w 50"/>
                <a:gd name="T89" fmla="*/ 8 h 56"/>
                <a:gd name="T90" fmla="*/ 1 w 50"/>
                <a:gd name="T91" fmla="*/ 5 h 56"/>
                <a:gd name="T92" fmla="*/ 0 w 50"/>
                <a:gd name="T93" fmla="*/ 5 h 56"/>
                <a:gd name="T94" fmla="*/ 5 w 50"/>
                <a:gd name="T95" fmla="*/ 4 h 56"/>
                <a:gd name="T96" fmla="*/ 11 w 50"/>
                <a:gd name="T9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" h="56"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0" y="4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7"/>
                  </a:lnTo>
                  <a:lnTo>
                    <a:pt x="28" y="7"/>
                  </a:lnTo>
                  <a:lnTo>
                    <a:pt x="31" y="8"/>
                  </a:lnTo>
                  <a:lnTo>
                    <a:pt x="31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5" y="11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8" y="15"/>
                  </a:lnTo>
                  <a:lnTo>
                    <a:pt x="38" y="15"/>
                  </a:lnTo>
                  <a:lnTo>
                    <a:pt x="36" y="16"/>
                  </a:lnTo>
                  <a:lnTo>
                    <a:pt x="36" y="18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21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2" y="26"/>
                  </a:lnTo>
                  <a:lnTo>
                    <a:pt x="41" y="26"/>
                  </a:lnTo>
                  <a:lnTo>
                    <a:pt x="41" y="27"/>
                  </a:lnTo>
                  <a:lnTo>
                    <a:pt x="42" y="27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4" y="30"/>
                  </a:lnTo>
                  <a:lnTo>
                    <a:pt x="47" y="32"/>
                  </a:lnTo>
                  <a:lnTo>
                    <a:pt x="47" y="32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7" y="37"/>
                  </a:lnTo>
                  <a:lnTo>
                    <a:pt x="50" y="38"/>
                  </a:lnTo>
                  <a:lnTo>
                    <a:pt x="50" y="40"/>
                  </a:lnTo>
                  <a:lnTo>
                    <a:pt x="50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40"/>
                  </a:lnTo>
                  <a:lnTo>
                    <a:pt x="42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39" y="38"/>
                  </a:lnTo>
                  <a:lnTo>
                    <a:pt x="39" y="38"/>
                  </a:lnTo>
                  <a:lnTo>
                    <a:pt x="38" y="38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5" y="37"/>
                  </a:lnTo>
                  <a:lnTo>
                    <a:pt x="33" y="38"/>
                  </a:lnTo>
                  <a:lnTo>
                    <a:pt x="33" y="38"/>
                  </a:lnTo>
                  <a:lnTo>
                    <a:pt x="33" y="40"/>
                  </a:lnTo>
                  <a:lnTo>
                    <a:pt x="33" y="41"/>
                  </a:lnTo>
                  <a:lnTo>
                    <a:pt x="35" y="43"/>
                  </a:lnTo>
                  <a:lnTo>
                    <a:pt x="33" y="45"/>
                  </a:lnTo>
                  <a:lnTo>
                    <a:pt x="33" y="46"/>
                  </a:lnTo>
                  <a:lnTo>
                    <a:pt x="31" y="46"/>
                  </a:lnTo>
                  <a:lnTo>
                    <a:pt x="30" y="48"/>
                  </a:lnTo>
                  <a:lnTo>
                    <a:pt x="30" y="49"/>
                  </a:lnTo>
                  <a:lnTo>
                    <a:pt x="30" y="51"/>
                  </a:lnTo>
                  <a:lnTo>
                    <a:pt x="28" y="51"/>
                  </a:lnTo>
                  <a:lnTo>
                    <a:pt x="27" y="52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6"/>
                  </a:lnTo>
                  <a:lnTo>
                    <a:pt x="27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2" y="56"/>
                  </a:lnTo>
                  <a:lnTo>
                    <a:pt x="22" y="56"/>
                  </a:lnTo>
                  <a:lnTo>
                    <a:pt x="22" y="54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2"/>
                  </a:lnTo>
                  <a:lnTo>
                    <a:pt x="22" y="51"/>
                  </a:lnTo>
                  <a:lnTo>
                    <a:pt x="22" y="51"/>
                  </a:lnTo>
                  <a:lnTo>
                    <a:pt x="22" y="49"/>
                  </a:lnTo>
                  <a:lnTo>
                    <a:pt x="22" y="48"/>
                  </a:lnTo>
                  <a:lnTo>
                    <a:pt x="20" y="46"/>
                  </a:lnTo>
                  <a:lnTo>
                    <a:pt x="22" y="45"/>
                  </a:lnTo>
                  <a:lnTo>
                    <a:pt x="22" y="40"/>
                  </a:lnTo>
                  <a:lnTo>
                    <a:pt x="23" y="38"/>
                  </a:lnTo>
                  <a:lnTo>
                    <a:pt x="23" y="37"/>
                  </a:lnTo>
                  <a:lnTo>
                    <a:pt x="23" y="35"/>
                  </a:lnTo>
                  <a:lnTo>
                    <a:pt x="22" y="34"/>
                  </a:lnTo>
                  <a:lnTo>
                    <a:pt x="22" y="32"/>
                  </a:lnTo>
                  <a:lnTo>
                    <a:pt x="20" y="29"/>
                  </a:lnTo>
                  <a:lnTo>
                    <a:pt x="19" y="27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2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1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8" y="13"/>
                  </a:lnTo>
                  <a:lnTo>
                    <a:pt x="8" y="11"/>
                  </a:lnTo>
                  <a:lnTo>
                    <a:pt x="6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4"/>
                  </a:lnTo>
                  <a:lnTo>
                    <a:pt x="8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9" name="Freeform 216">
              <a:extLst>
                <a:ext uri="{FF2B5EF4-FFF2-40B4-BE49-F238E27FC236}">
                  <a16:creationId xmlns:a16="http://schemas.microsoft.com/office/drawing/2014/main" id="{87405E47-D0B9-44CE-9F73-8EA93DF72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71612" y="3106046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1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0" name="Freeform 217">
              <a:extLst>
                <a:ext uri="{FF2B5EF4-FFF2-40B4-BE49-F238E27FC236}">
                  <a16:creationId xmlns:a16="http://schemas.microsoft.com/office/drawing/2014/main" id="{F5E5D6FB-56DF-4F73-9211-4E5310E094C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5486" y="3365292"/>
              <a:ext cx="448321" cy="442474"/>
            </a:xfrm>
            <a:custGeom>
              <a:avLst/>
              <a:gdLst>
                <a:gd name="T0" fmla="*/ 169 w 230"/>
                <a:gd name="T1" fmla="*/ 0 h 227"/>
                <a:gd name="T2" fmla="*/ 178 w 230"/>
                <a:gd name="T3" fmla="*/ 11 h 227"/>
                <a:gd name="T4" fmla="*/ 197 w 230"/>
                <a:gd name="T5" fmla="*/ 11 h 227"/>
                <a:gd name="T6" fmla="*/ 203 w 230"/>
                <a:gd name="T7" fmla="*/ 11 h 227"/>
                <a:gd name="T8" fmla="*/ 213 w 230"/>
                <a:gd name="T9" fmla="*/ 13 h 227"/>
                <a:gd name="T10" fmla="*/ 219 w 230"/>
                <a:gd name="T11" fmla="*/ 21 h 227"/>
                <a:gd name="T12" fmla="*/ 219 w 230"/>
                <a:gd name="T13" fmla="*/ 26 h 227"/>
                <a:gd name="T14" fmla="*/ 222 w 230"/>
                <a:gd name="T15" fmla="*/ 38 h 227"/>
                <a:gd name="T16" fmla="*/ 226 w 230"/>
                <a:gd name="T17" fmla="*/ 52 h 227"/>
                <a:gd name="T18" fmla="*/ 227 w 230"/>
                <a:gd name="T19" fmla="*/ 59 h 227"/>
                <a:gd name="T20" fmla="*/ 222 w 230"/>
                <a:gd name="T21" fmla="*/ 62 h 227"/>
                <a:gd name="T22" fmla="*/ 207 w 230"/>
                <a:gd name="T23" fmla="*/ 62 h 227"/>
                <a:gd name="T24" fmla="*/ 202 w 230"/>
                <a:gd name="T25" fmla="*/ 67 h 227"/>
                <a:gd name="T26" fmla="*/ 191 w 230"/>
                <a:gd name="T27" fmla="*/ 70 h 227"/>
                <a:gd name="T28" fmla="*/ 191 w 230"/>
                <a:gd name="T29" fmla="*/ 76 h 227"/>
                <a:gd name="T30" fmla="*/ 194 w 230"/>
                <a:gd name="T31" fmla="*/ 79 h 227"/>
                <a:gd name="T32" fmla="*/ 186 w 230"/>
                <a:gd name="T33" fmla="*/ 82 h 227"/>
                <a:gd name="T34" fmla="*/ 172 w 230"/>
                <a:gd name="T35" fmla="*/ 90 h 227"/>
                <a:gd name="T36" fmla="*/ 159 w 230"/>
                <a:gd name="T37" fmla="*/ 98 h 227"/>
                <a:gd name="T38" fmla="*/ 151 w 230"/>
                <a:gd name="T39" fmla="*/ 98 h 227"/>
                <a:gd name="T40" fmla="*/ 150 w 230"/>
                <a:gd name="T41" fmla="*/ 103 h 227"/>
                <a:gd name="T42" fmla="*/ 140 w 230"/>
                <a:gd name="T43" fmla="*/ 103 h 227"/>
                <a:gd name="T44" fmla="*/ 131 w 230"/>
                <a:gd name="T45" fmla="*/ 109 h 227"/>
                <a:gd name="T46" fmla="*/ 120 w 230"/>
                <a:gd name="T47" fmla="*/ 115 h 227"/>
                <a:gd name="T48" fmla="*/ 118 w 230"/>
                <a:gd name="T49" fmla="*/ 133 h 227"/>
                <a:gd name="T50" fmla="*/ 118 w 230"/>
                <a:gd name="T51" fmla="*/ 139 h 227"/>
                <a:gd name="T52" fmla="*/ 115 w 230"/>
                <a:gd name="T53" fmla="*/ 141 h 227"/>
                <a:gd name="T54" fmla="*/ 107 w 230"/>
                <a:gd name="T55" fmla="*/ 142 h 227"/>
                <a:gd name="T56" fmla="*/ 101 w 230"/>
                <a:gd name="T57" fmla="*/ 144 h 227"/>
                <a:gd name="T58" fmla="*/ 95 w 230"/>
                <a:gd name="T59" fmla="*/ 142 h 227"/>
                <a:gd name="T60" fmla="*/ 87 w 230"/>
                <a:gd name="T61" fmla="*/ 142 h 227"/>
                <a:gd name="T62" fmla="*/ 82 w 230"/>
                <a:gd name="T63" fmla="*/ 147 h 227"/>
                <a:gd name="T64" fmla="*/ 79 w 230"/>
                <a:gd name="T65" fmla="*/ 152 h 227"/>
                <a:gd name="T66" fmla="*/ 74 w 230"/>
                <a:gd name="T67" fmla="*/ 156 h 227"/>
                <a:gd name="T68" fmla="*/ 71 w 230"/>
                <a:gd name="T69" fmla="*/ 160 h 227"/>
                <a:gd name="T70" fmla="*/ 68 w 230"/>
                <a:gd name="T71" fmla="*/ 169 h 227"/>
                <a:gd name="T72" fmla="*/ 65 w 230"/>
                <a:gd name="T73" fmla="*/ 177 h 227"/>
                <a:gd name="T74" fmla="*/ 58 w 230"/>
                <a:gd name="T75" fmla="*/ 182 h 227"/>
                <a:gd name="T76" fmla="*/ 54 w 230"/>
                <a:gd name="T77" fmla="*/ 188 h 227"/>
                <a:gd name="T78" fmla="*/ 46 w 230"/>
                <a:gd name="T79" fmla="*/ 193 h 227"/>
                <a:gd name="T80" fmla="*/ 43 w 230"/>
                <a:gd name="T81" fmla="*/ 202 h 227"/>
                <a:gd name="T82" fmla="*/ 41 w 230"/>
                <a:gd name="T83" fmla="*/ 213 h 227"/>
                <a:gd name="T84" fmla="*/ 36 w 230"/>
                <a:gd name="T85" fmla="*/ 218 h 227"/>
                <a:gd name="T86" fmla="*/ 35 w 230"/>
                <a:gd name="T87" fmla="*/ 223 h 227"/>
                <a:gd name="T88" fmla="*/ 25 w 230"/>
                <a:gd name="T89" fmla="*/ 227 h 227"/>
                <a:gd name="T90" fmla="*/ 11 w 230"/>
                <a:gd name="T91" fmla="*/ 226 h 227"/>
                <a:gd name="T92" fmla="*/ 3 w 230"/>
                <a:gd name="T93" fmla="*/ 216 h 227"/>
                <a:gd name="T94" fmla="*/ 13 w 230"/>
                <a:gd name="T95" fmla="*/ 204 h 227"/>
                <a:gd name="T96" fmla="*/ 17 w 230"/>
                <a:gd name="T97" fmla="*/ 191 h 227"/>
                <a:gd name="T98" fmla="*/ 16 w 230"/>
                <a:gd name="T99" fmla="*/ 191 h 227"/>
                <a:gd name="T100" fmla="*/ 32 w 230"/>
                <a:gd name="T101" fmla="*/ 175 h 227"/>
                <a:gd name="T102" fmla="*/ 36 w 230"/>
                <a:gd name="T103" fmla="*/ 155 h 227"/>
                <a:gd name="T104" fmla="*/ 49 w 230"/>
                <a:gd name="T105" fmla="*/ 147 h 227"/>
                <a:gd name="T106" fmla="*/ 57 w 230"/>
                <a:gd name="T107" fmla="*/ 130 h 227"/>
                <a:gd name="T108" fmla="*/ 80 w 230"/>
                <a:gd name="T109" fmla="*/ 120 h 227"/>
                <a:gd name="T110" fmla="*/ 101 w 230"/>
                <a:gd name="T111" fmla="*/ 101 h 227"/>
                <a:gd name="T112" fmla="*/ 104 w 230"/>
                <a:gd name="T113" fmla="*/ 86 h 227"/>
                <a:gd name="T114" fmla="*/ 106 w 230"/>
                <a:gd name="T115" fmla="*/ 68 h 227"/>
                <a:gd name="T116" fmla="*/ 121 w 230"/>
                <a:gd name="T117" fmla="*/ 45 h 227"/>
                <a:gd name="T118" fmla="*/ 148 w 230"/>
                <a:gd name="T119" fmla="*/ 29 h 227"/>
                <a:gd name="T120" fmla="*/ 166 w 230"/>
                <a:gd name="T121" fmla="*/ 2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0" h="227">
                  <a:moveTo>
                    <a:pt x="0" y="227"/>
                  </a:move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close/>
                  <a:moveTo>
                    <a:pt x="167" y="0"/>
                  </a:moveTo>
                  <a:lnTo>
                    <a:pt x="169" y="0"/>
                  </a:lnTo>
                  <a:lnTo>
                    <a:pt x="169" y="2"/>
                  </a:lnTo>
                  <a:lnTo>
                    <a:pt x="169" y="4"/>
                  </a:lnTo>
                  <a:lnTo>
                    <a:pt x="170" y="5"/>
                  </a:lnTo>
                  <a:lnTo>
                    <a:pt x="172" y="8"/>
                  </a:lnTo>
                  <a:lnTo>
                    <a:pt x="175" y="11"/>
                  </a:lnTo>
                  <a:lnTo>
                    <a:pt x="178" y="11"/>
                  </a:lnTo>
                  <a:lnTo>
                    <a:pt x="183" y="13"/>
                  </a:lnTo>
                  <a:lnTo>
                    <a:pt x="188" y="11"/>
                  </a:lnTo>
                  <a:lnTo>
                    <a:pt x="191" y="11"/>
                  </a:lnTo>
                  <a:lnTo>
                    <a:pt x="192" y="11"/>
                  </a:lnTo>
                  <a:lnTo>
                    <a:pt x="194" y="11"/>
                  </a:lnTo>
                  <a:lnTo>
                    <a:pt x="197" y="11"/>
                  </a:lnTo>
                  <a:lnTo>
                    <a:pt x="199" y="11"/>
                  </a:lnTo>
                  <a:lnTo>
                    <a:pt x="202" y="10"/>
                  </a:lnTo>
                  <a:lnTo>
                    <a:pt x="203" y="8"/>
                  </a:lnTo>
                  <a:lnTo>
                    <a:pt x="203" y="10"/>
                  </a:lnTo>
                  <a:lnTo>
                    <a:pt x="203" y="10"/>
                  </a:lnTo>
                  <a:lnTo>
                    <a:pt x="203" y="11"/>
                  </a:lnTo>
                  <a:lnTo>
                    <a:pt x="203" y="13"/>
                  </a:lnTo>
                  <a:lnTo>
                    <a:pt x="205" y="13"/>
                  </a:lnTo>
                  <a:lnTo>
                    <a:pt x="207" y="13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3" y="13"/>
                  </a:lnTo>
                  <a:lnTo>
                    <a:pt x="215" y="15"/>
                  </a:lnTo>
                  <a:lnTo>
                    <a:pt x="215" y="16"/>
                  </a:lnTo>
                  <a:lnTo>
                    <a:pt x="218" y="18"/>
                  </a:lnTo>
                  <a:lnTo>
                    <a:pt x="219" y="19"/>
                  </a:lnTo>
                  <a:lnTo>
                    <a:pt x="219" y="19"/>
                  </a:lnTo>
                  <a:lnTo>
                    <a:pt x="219" y="21"/>
                  </a:lnTo>
                  <a:lnTo>
                    <a:pt x="219" y="22"/>
                  </a:lnTo>
                  <a:lnTo>
                    <a:pt x="219" y="22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19" y="26"/>
                  </a:lnTo>
                  <a:lnTo>
                    <a:pt x="221" y="29"/>
                  </a:lnTo>
                  <a:lnTo>
                    <a:pt x="221" y="32"/>
                  </a:lnTo>
                  <a:lnTo>
                    <a:pt x="221" y="34"/>
                  </a:lnTo>
                  <a:lnTo>
                    <a:pt x="221" y="35"/>
                  </a:lnTo>
                  <a:lnTo>
                    <a:pt x="221" y="37"/>
                  </a:lnTo>
                  <a:lnTo>
                    <a:pt x="222" y="38"/>
                  </a:lnTo>
                  <a:lnTo>
                    <a:pt x="221" y="43"/>
                  </a:lnTo>
                  <a:lnTo>
                    <a:pt x="222" y="45"/>
                  </a:lnTo>
                  <a:lnTo>
                    <a:pt x="224" y="46"/>
                  </a:lnTo>
                  <a:lnTo>
                    <a:pt x="224" y="49"/>
                  </a:lnTo>
                  <a:lnTo>
                    <a:pt x="226" y="51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9" y="54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29" y="57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27" y="62"/>
                  </a:lnTo>
                  <a:lnTo>
                    <a:pt x="224" y="62"/>
                  </a:lnTo>
                  <a:lnTo>
                    <a:pt x="222" y="62"/>
                  </a:lnTo>
                  <a:lnTo>
                    <a:pt x="219" y="62"/>
                  </a:lnTo>
                  <a:lnTo>
                    <a:pt x="216" y="62"/>
                  </a:lnTo>
                  <a:lnTo>
                    <a:pt x="213" y="62"/>
                  </a:lnTo>
                  <a:lnTo>
                    <a:pt x="210" y="62"/>
                  </a:lnTo>
                  <a:lnTo>
                    <a:pt x="210" y="62"/>
                  </a:lnTo>
                  <a:lnTo>
                    <a:pt x="207" y="62"/>
                  </a:lnTo>
                  <a:lnTo>
                    <a:pt x="205" y="62"/>
                  </a:lnTo>
                  <a:lnTo>
                    <a:pt x="203" y="62"/>
                  </a:lnTo>
                  <a:lnTo>
                    <a:pt x="203" y="63"/>
                  </a:lnTo>
                  <a:lnTo>
                    <a:pt x="203" y="65"/>
                  </a:lnTo>
                  <a:lnTo>
                    <a:pt x="202" y="65"/>
                  </a:lnTo>
                  <a:lnTo>
                    <a:pt x="202" y="67"/>
                  </a:lnTo>
                  <a:lnTo>
                    <a:pt x="196" y="68"/>
                  </a:lnTo>
                  <a:lnTo>
                    <a:pt x="194" y="68"/>
                  </a:lnTo>
                  <a:lnTo>
                    <a:pt x="192" y="68"/>
                  </a:lnTo>
                  <a:lnTo>
                    <a:pt x="191" y="68"/>
                  </a:lnTo>
                  <a:lnTo>
                    <a:pt x="191" y="70"/>
                  </a:lnTo>
                  <a:lnTo>
                    <a:pt x="191" y="70"/>
                  </a:lnTo>
                  <a:lnTo>
                    <a:pt x="191" y="71"/>
                  </a:lnTo>
                  <a:lnTo>
                    <a:pt x="191" y="71"/>
                  </a:lnTo>
                  <a:lnTo>
                    <a:pt x="191" y="73"/>
                  </a:lnTo>
                  <a:lnTo>
                    <a:pt x="191" y="74"/>
                  </a:lnTo>
                  <a:lnTo>
                    <a:pt x="191" y="74"/>
                  </a:lnTo>
                  <a:lnTo>
                    <a:pt x="191" y="76"/>
                  </a:lnTo>
                  <a:lnTo>
                    <a:pt x="191" y="76"/>
                  </a:lnTo>
                  <a:lnTo>
                    <a:pt x="191" y="78"/>
                  </a:lnTo>
                  <a:lnTo>
                    <a:pt x="191" y="78"/>
                  </a:lnTo>
                  <a:lnTo>
                    <a:pt x="192" y="78"/>
                  </a:lnTo>
                  <a:lnTo>
                    <a:pt x="192" y="78"/>
                  </a:lnTo>
                  <a:lnTo>
                    <a:pt x="194" y="79"/>
                  </a:lnTo>
                  <a:lnTo>
                    <a:pt x="194" y="79"/>
                  </a:lnTo>
                  <a:lnTo>
                    <a:pt x="192" y="81"/>
                  </a:lnTo>
                  <a:lnTo>
                    <a:pt x="192" y="81"/>
                  </a:lnTo>
                  <a:lnTo>
                    <a:pt x="189" y="81"/>
                  </a:lnTo>
                  <a:lnTo>
                    <a:pt x="188" y="81"/>
                  </a:lnTo>
                  <a:lnTo>
                    <a:pt x="186" y="82"/>
                  </a:lnTo>
                  <a:lnTo>
                    <a:pt x="183" y="84"/>
                  </a:lnTo>
                  <a:lnTo>
                    <a:pt x="180" y="86"/>
                  </a:lnTo>
                  <a:lnTo>
                    <a:pt x="178" y="86"/>
                  </a:lnTo>
                  <a:lnTo>
                    <a:pt x="177" y="87"/>
                  </a:lnTo>
                  <a:lnTo>
                    <a:pt x="174" y="89"/>
                  </a:lnTo>
                  <a:lnTo>
                    <a:pt x="172" y="90"/>
                  </a:lnTo>
                  <a:lnTo>
                    <a:pt x="170" y="93"/>
                  </a:lnTo>
                  <a:lnTo>
                    <a:pt x="169" y="95"/>
                  </a:lnTo>
                  <a:lnTo>
                    <a:pt x="167" y="97"/>
                  </a:lnTo>
                  <a:lnTo>
                    <a:pt x="166" y="97"/>
                  </a:lnTo>
                  <a:lnTo>
                    <a:pt x="162" y="98"/>
                  </a:lnTo>
                  <a:lnTo>
                    <a:pt x="159" y="98"/>
                  </a:lnTo>
                  <a:lnTo>
                    <a:pt x="156" y="98"/>
                  </a:lnTo>
                  <a:lnTo>
                    <a:pt x="156" y="98"/>
                  </a:lnTo>
                  <a:lnTo>
                    <a:pt x="155" y="98"/>
                  </a:lnTo>
                  <a:lnTo>
                    <a:pt x="153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100"/>
                  </a:lnTo>
                  <a:lnTo>
                    <a:pt x="151" y="101"/>
                  </a:lnTo>
                  <a:lnTo>
                    <a:pt x="151" y="101"/>
                  </a:lnTo>
                  <a:lnTo>
                    <a:pt x="150" y="101"/>
                  </a:lnTo>
                  <a:lnTo>
                    <a:pt x="150" y="103"/>
                  </a:lnTo>
                  <a:lnTo>
                    <a:pt x="148" y="101"/>
                  </a:lnTo>
                  <a:lnTo>
                    <a:pt x="147" y="101"/>
                  </a:lnTo>
                  <a:lnTo>
                    <a:pt x="144" y="101"/>
                  </a:lnTo>
                  <a:lnTo>
                    <a:pt x="142" y="101"/>
                  </a:lnTo>
                  <a:lnTo>
                    <a:pt x="142" y="101"/>
                  </a:lnTo>
                  <a:lnTo>
                    <a:pt x="140" y="103"/>
                  </a:lnTo>
                  <a:lnTo>
                    <a:pt x="139" y="103"/>
                  </a:lnTo>
                  <a:lnTo>
                    <a:pt x="139" y="104"/>
                  </a:lnTo>
                  <a:lnTo>
                    <a:pt x="137" y="104"/>
                  </a:lnTo>
                  <a:lnTo>
                    <a:pt x="136" y="106"/>
                  </a:lnTo>
                  <a:lnTo>
                    <a:pt x="134" y="106"/>
                  </a:lnTo>
                  <a:lnTo>
                    <a:pt x="131" y="109"/>
                  </a:lnTo>
                  <a:lnTo>
                    <a:pt x="129" y="109"/>
                  </a:lnTo>
                  <a:lnTo>
                    <a:pt x="126" y="111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1" y="115"/>
                  </a:lnTo>
                  <a:lnTo>
                    <a:pt x="120" y="115"/>
                  </a:lnTo>
                  <a:lnTo>
                    <a:pt x="120" y="115"/>
                  </a:lnTo>
                  <a:lnTo>
                    <a:pt x="120" y="117"/>
                  </a:lnTo>
                  <a:lnTo>
                    <a:pt x="120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8" y="136"/>
                  </a:lnTo>
                  <a:lnTo>
                    <a:pt x="118" y="136"/>
                  </a:lnTo>
                  <a:lnTo>
                    <a:pt x="118" y="137"/>
                  </a:lnTo>
                  <a:lnTo>
                    <a:pt x="118" y="139"/>
                  </a:lnTo>
                  <a:lnTo>
                    <a:pt x="120" y="139"/>
                  </a:lnTo>
                  <a:lnTo>
                    <a:pt x="120" y="141"/>
                  </a:lnTo>
                  <a:lnTo>
                    <a:pt x="118" y="141"/>
                  </a:lnTo>
                  <a:lnTo>
                    <a:pt x="117" y="141"/>
                  </a:lnTo>
                  <a:lnTo>
                    <a:pt x="115" y="141"/>
                  </a:lnTo>
                  <a:lnTo>
                    <a:pt x="115" y="141"/>
                  </a:lnTo>
                  <a:lnTo>
                    <a:pt x="112" y="141"/>
                  </a:lnTo>
                  <a:lnTo>
                    <a:pt x="112" y="141"/>
                  </a:lnTo>
                  <a:lnTo>
                    <a:pt x="110" y="141"/>
                  </a:lnTo>
                  <a:lnTo>
                    <a:pt x="110" y="141"/>
                  </a:lnTo>
                  <a:lnTo>
                    <a:pt x="109" y="141"/>
                  </a:lnTo>
                  <a:lnTo>
                    <a:pt x="107" y="142"/>
                  </a:lnTo>
                  <a:lnTo>
                    <a:pt x="106" y="144"/>
                  </a:lnTo>
                  <a:lnTo>
                    <a:pt x="106" y="144"/>
                  </a:lnTo>
                  <a:lnTo>
                    <a:pt x="104" y="144"/>
                  </a:lnTo>
                  <a:lnTo>
                    <a:pt x="103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99" y="144"/>
                  </a:lnTo>
                  <a:lnTo>
                    <a:pt x="98" y="144"/>
                  </a:lnTo>
                  <a:lnTo>
                    <a:pt x="98" y="144"/>
                  </a:lnTo>
                  <a:lnTo>
                    <a:pt x="96" y="144"/>
                  </a:lnTo>
                  <a:lnTo>
                    <a:pt x="95" y="142"/>
                  </a:lnTo>
                  <a:lnTo>
                    <a:pt x="93" y="142"/>
                  </a:lnTo>
                  <a:lnTo>
                    <a:pt x="92" y="142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88" y="142"/>
                  </a:lnTo>
                  <a:lnTo>
                    <a:pt x="87" y="142"/>
                  </a:lnTo>
                  <a:lnTo>
                    <a:pt x="85" y="144"/>
                  </a:lnTo>
                  <a:lnTo>
                    <a:pt x="84" y="144"/>
                  </a:lnTo>
                  <a:lnTo>
                    <a:pt x="80" y="144"/>
                  </a:lnTo>
                  <a:lnTo>
                    <a:pt x="82" y="145"/>
                  </a:lnTo>
                  <a:lnTo>
                    <a:pt x="82" y="145"/>
                  </a:lnTo>
                  <a:lnTo>
                    <a:pt x="82" y="147"/>
                  </a:lnTo>
                  <a:lnTo>
                    <a:pt x="82" y="149"/>
                  </a:lnTo>
                  <a:lnTo>
                    <a:pt x="80" y="149"/>
                  </a:lnTo>
                  <a:lnTo>
                    <a:pt x="80" y="150"/>
                  </a:lnTo>
                  <a:lnTo>
                    <a:pt x="79" y="150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3"/>
                  </a:lnTo>
                  <a:lnTo>
                    <a:pt x="77" y="155"/>
                  </a:lnTo>
                  <a:lnTo>
                    <a:pt x="77" y="155"/>
                  </a:lnTo>
                  <a:lnTo>
                    <a:pt x="76" y="156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6"/>
                  </a:lnTo>
                  <a:lnTo>
                    <a:pt x="71" y="158"/>
                  </a:lnTo>
                  <a:lnTo>
                    <a:pt x="71" y="158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1"/>
                  </a:lnTo>
                  <a:lnTo>
                    <a:pt x="69" y="163"/>
                  </a:lnTo>
                  <a:lnTo>
                    <a:pt x="69" y="164"/>
                  </a:lnTo>
                  <a:lnTo>
                    <a:pt x="69" y="166"/>
                  </a:lnTo>
                  <a:lnTo>
                    <a:pt x="68" y="169"/>
                  </a:lnTo>
                  <a:lnTo>
                    <a:pt x="68" y="171"/>
                  </a:lnTo>
                  <a:lnTo>
                    <a:pt x="66" y="174"/>
                  </a:lnTo>
                  <a:lnTo>
                    <a:pt x="66" y="175"/>
                  </a:lnTo>
                  <a:lnTo>
                    <a:pt x="66" y="175"/>
                  </a:lnTo>
                  <a:lnTo>
                    <a:pt x="65" y="177"/>
                  </a:lnTo>
                  <a:lnTo>
                    <a:pt x="65" y="177"/>
                  </a:lnTo>
                  <a:lnTo>
                    <a:pt x="63" y="178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58" y="180"/>
                  </a:lnTo>
                  <a:lnTo>
                    <a:pt x="58" y="180"/>
                  </a:lnTo>
                  <a:lnTo>
                    <a:pt x="58" y="182"/>
                  </a:lnTo>
                  <a:lnTo>
                    <a:pt x="57" y="182"/>
                  </a:lnTo>
                  <a:lnTo>
                    <a:pt x="57" y="183"/>
                  </a:lnTo>
                  <a:lnTo>
                    <a:pt x="55" y="185"/>
                  </a:lnTo>
                  <a:lnTo>
                    <a:pt x="55" y="186"/>
                  </a:lnTo>
                  <a:lnTo>
                    <a:pt x="54" y="188"/>
                  </a:lnTo>
                  <a:lnTo>
                    <a:pt x="54" y="188"/>
                  </a:lnTo>
                  <a:lnTo>
                    <a:pt x="52" y="189"/>
                  </a:lnTo>
                  <a:lnTo>
                    <a:pt x="51" y="189"/>
                  </a:lnTo>
                  <a:lnTo>
                    <a:pt x="49" y="189"/>
                  </a:lnTo>
                  <a:lnTo>
                    <a:pt x="49" y="191"/>
                  </a:lnTo>
                  <a:lnTo>
                    <a:pt x="47" y="191"/>
                  </a:lnTo>
                  <a:lnTo>
                    <a:pt x="46" y="193"/>
                  </a:lnTo>
                  <a:lnTo>
                    <a:pt x="44" y="193"/>
                  </a:lnTo>
                  <a:lnTo>
                    <a:pt x="44" y="193"/>
                  </a:lnTo>
                  <a:lnTo>
                    <a:pt x="44" y="196"/>
                  </a:lnTo>
                  <a:lnTo>
                    <a:pt x="43" y="197"/>
                  </a:lnTo>
                  <a:lnTo>
                    <a:pt x="43" y="199"/>
                  </a:lnTo>
                  <a:lnTo>
                    <a:pt x="43" y="202"/>
                  </a:lnTo>
                  <a:lnTo>
                    <a:pt x="41" y="204"/>
                  </a:lnTo>
                  <a:lnTo>
                    <a:pt x="41" y="205"/>
                  </a:lnTo>
                  <a:lnTo>
                    <a:pt x="41" y="207"/>
                  </a:lnTo>
                  <a:lnTo>
                    <a:pt x="41" y="210"/>
                  </a:lnTo>
                  <a:lnTo>
                    <a:pt x="41" y="212"/>
                  </a:lnTo>
                  <a:lnTo>
                    <a:pt x="41" y="213"/>
                  </a:lnTo>
                  <a:lnTo>
                    <a:pt x="40" y="213"/>
                  </a:lnTo>
                  <a:lnTo>
                    <a:pt x="40" y="215"/>
                  </a:lnTo>
                  <a:lnTo>
                    <a:pt x="40" y="216"/>
                  </a:lnTo>
                  <a:lnTo>
                    <a:pt x="38" y="216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5" y="219"/>
                  </a:lnTo>
                  <a:lnTo>
                    <a:pt x="35" y="221"/>
                  </a:lnTo>
                  <a:lnTo>
                    <a:pt x="35" y="221"/>
                  </a:lnTo>
                  <a:lnTo>
                    <a:pt x="35" y="223"/>
                  </a:lnTo>
                  <a:lnTo>
                    <a:pt x="35" y="223"/>
                  </a:lnTo>
                  <a:lnTo>
                    <a:pt x="33" y="224"/>
                  </a:lnTo>
                  <a:lnTo>
                    <a:pt x="33" y="226"/>
                  </a:lnTo>
                  <a:lnTo>
                    <a:pt x="32" y="227"/>
                  </a:lnTo>
                  <a:lnTo>
                    <a:pt x="30" y="227"/>
                  </a:lnTo>
                  <a:lnTo>
                    <a:pt x="27" y="227"/>
                  </a:lnTo>
                  <a:lnTo>
                    <a:pt x="25" y="227"/>
                  </a:lnTo>
                  <a:lnTo>
                    <a:pt x="22" y="227"/>
                  </a:lnTo>
                  <a:lnTo>
                    <a:pt x="21" y="226"/>
                  </a:lnTo>
                  <a:lnTo>
                    <a:pt x="17" y="226"/>
                  </a:lnTo>
                  <a:lnTo>
                    <a:pt x="16" y="226"/>
                  </a:lnTo>
                  <a:lnTo>
                    <a:pt x="14" y="226"/>
                  </a:lnTo>
                  <a:lnTo>
                    <a:pt x="11" y="226"/>
                  </a:lnTo>
                  <a:lnTo>
                    <a:pt x="6" y="226"/>
                  </a:lnTo>
                  <a:lnTo>
                    <a:pt x="3" y="226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2" y="219"/>
                  </a:lnTo>
                  <a:lnTo>
                    <a:pt x="3" y="216"/>
                  </a:lnTo>
                  <a:lnTo>
                    <a:pt x="5" y="215"/>
                  </a:lnTo>
                  <a:lnTo>
                    <a:pt x="6" y="213"/>
                  </a:lnTo>
                  <a:lnTo>
                    <a:pt x="10" y="210"/>
                  </a:lnTo>
                  <a:lnTo>
                    <a:pt x="10" y="205"/>
                  </a:lnTo>
                  <a:lnTo>
                    <a:pt x="11" y="204"/>
                  </a:lnTo>
                  <a:lnTo>
                    <a:pt x="13" y="204"/>
                  </a:lnTo>
                  <a:lnTo>
                    <a:pt x="11" y="202"/>
                  </a:lnTo>
                  <a:lnTo>
                    <a:pt x="13" y="201"/>
                  </a:lnTo>
                  <a:lnTo>
                    <a:pt x="14" y="197"/>
                  </a:lnTo>
                  <a:lnTo>
                    <a:pt x="16" y="194"/>
                  </a:lnTo>
                  <a:lnTo>
                    <a:pt x="17" y="193"/>
                  </a:lnTo>
                  <a:lnTo>
                    <a:pt x="17" y="191"/>
                  </a:lnTo>
                  <a:lnTo>
                    <a:pt x="17" y="191"/>
                  </a:lnTo>
                  <a:lnTo>
                    <a:pt x="16" y="191"/>
                  </a:lnTo>
                  <a:lnTo>
                    <a:pt x="16" y="193"/>
                  </a:lnTo>
                  <a:lnTo>
                    <a:pt x="14" y="193"/>
                  </a:lnTo>
                  <a:lnTo>
                    <a:pt x="16" y="193"/>
                  </a:lnTo>
                  <a:lnTo>
                    <a:pt x="16" y="191"/>
                  </a:lnTo>
                  <a:lnTo>
                    <a:pt x="17" y="189"/>
                  </a:lnTo>
                  <a:lnTo>
                    <a:pt x="21" y="186"/>
                  </a:lnTo>
                  <a:lnTo>
                    <a:pt x="27" y="182"/>
                  </a:lnTo>
                  <a:lnTo>
                    <a:pt x="28" y="180"/>
                  </a:lnTo>
                  <a:lnTo>
                    <a:pt x="30" y="177"/>
                  </a:lnTo>
                  <a:lnTo>
                    <a:pt x="32" y="175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3" y="164"/>
                  </a:lnTo>
                  <a:lnTo>
                    <a:pt x="35" y="161"/>
                  </a:lnTo>
                  <a:lnTo>
                    <a:pt x="36" y="158"/>
                  </a:lnTo>
                  <a:lnTo>
                    <a:pt x="36" y="155"/>
                  </a:lnTo>
                  <a:lnTo>
                    <a:pt x="38" y="153"/>
                  </a:lnTo>
                  <a:lnTo>
                    <a:pt x="40" y="153"/>
                  </a:lnTo>
                  <a:lnTo>
                    <a:pt x="41" y="152"/>
                  </a:lnTo>
                  <a:lnTo>
                    <a:pt x="44" y="150"/>
                  </a:lnTo>
                  <a:lnTo>
                    <a:pt x="47" y="147"/>
                  </a:lnTo>
                  <a:lnTo>
                    <a:pt x="49" y="147"/>
                  </a:lnTo>
                  <a:lnTo>
                    <a:pt x="51" y="144"/>
                  </a:lnTo>
                  <a:lnTo>
                    <a:pt x="52" y="141"/>
                  </a:lnTo>
                  <a:lnTo>
                    <a:pt x="54" y="136"/>
                  </a:lnTo>
                  <a:lnTo>
                    <a:pt x="55" y="133"/>
                  </a:lnTo>
                  <a:lnTo>
                    <a:pt x="55" y="133"/>
                  </a:lnTo>
                  <a:lnTo>
                    <a:pt x="57" y="130"/>
                  </a:lnTo>
                  <a:lnTo>
                    <a:pt x="58" y="128"/>
                  </a:lnTo>
                  <a:lnTo>
                    <a:pt x="62" y="126"/>
                  </a:lnTo>
                  <a:lnTo>
                    <a:pt x="65" y="126"/>
                  </a:lnTo>
                  <a:lnTo>
                    <a:pt x="73" y="125"/>
                  </a:lnTo>
                  <a:lnTo>
                    <a:pt x="79" y="122"/>
                  </a:lnTo>
                  <a:lnTo>
                    <a:pt x="80" y="120"/>
                  </a:lnTo>
                  <a:lnTo>
                    <a:pt x="82" y="119"/>
                  </a:lnTo>
                  <a:lnTo>
                    <a:pt x="85" y="115"/>
                  </a:lnTo>
                  <a:lnTo>
                    <a:pt x="92" y="112"/>
                  </a:lnTo>
                  <a:lnTo>
                    <a:pt x="95" y="111"/>
                  </a:lnTo>
                  <a:lnTo>
                    <a:pt x="98" y="104"/>
                  </a:lnTo>
                  <a:lnTo>
                    <a:pt x="101" y="101"/>
                  </a:lnTo>
                  <a:lnTo>
                    <a:pt x="103" y="98"/>
                  </a:lnTo>
                  <a:lnTo>
                    <a:pt x="104" y="97"/>
                  </a:lnTo>
                  <a:lnTo>
                    <a:pt x="106" y="93"/>
                  </a:lnTo>
                  <a:lnTo>
                    <a:pt x="107" y="90"/>
                  </a:lnTo>
                  <a:lnTo>
                    <a:pt x="106" y="89"/>
                  </a:lnTo>
                  <a:lnTo>
                    <a:pt x="104" y="86"/>
                  </a:lnTo>
                  <a:lnTo>
                    <a:pt x="103" y="86"/>
                  </a:lnTo>
                  <a:lnTo>
                    <a:pt x="103" y="84"/>
                  </a:lnTo>
                  <a:lnTo>
                    <a:pt x="104" y="82"/>
                  </a:lnTo>
                  <a:lnTo>
                    <a:pt x="104" y="79"/>
                  </a:lnTo>
                  <a:lnTo>
                    <a:pt x="104" y="73"/>
                  </a:lnTo>
                  <a:lnTo>
                    <a:pt x="106" y="68"/>
                  </a:lnTo>
                  <a:lnTo>
                    <a:pt x="110" y="62"/>
                  </a:lnTo>
                  <a:lnTo>
                    <a:pt x="112" y="60"/>
                  </a:lnTo>
                  <a:lnTo>
                    <a:pt x="112" y="56"/>
                  </a:lnTo>
                  <a:lnTo>
                    <a:pt x="112" y="54"/>
                  </a:lnTo>
                  <a:lnTo>
                    <a:pt x="118" y="49"/>
                  </a:lnTo>
                  <a:lnTo>
                    <a:pt x="121" y="45"/>
                  </a:lnTo>
                  <a:lnTo>
                    <a:pt x="123" y="43"/>
                  </a:lnTo>
                  <a:lnTo>
                    <a:pt x="126" y="41"/>
                  </a:lnTo>
                  <a:lnTo>
                    <a:pt x="136" y="37"/>
                  </a:lnTo>
                  <a:lnTo>
                    <a:pt x="142" y="35"/>
                  </a:lnTo>
                  <a:lnTo>
                    <a:pt x="147" y="32"/>
                  </a:lnTo>
                  <a:lnTo>
                    <a:pt x="148" y="29"/>
                  </a:lnTo>
                  <a:lnTo>
                    <a:pt x="155" y="19"/>
                  </a:lnTo>
                  <a:lnTo>
                    <a:pt x="159" y="4"/>
                  </a:lnTo>
                  <a:lnTo>
                    <a:pt x="159" y="2"/>
                  </a:lnTo>
                  <a:lnTo>
                    <a:pt x="162" y="2"/>
                  </a:lnTo>
                  <a:lnTo>
                    <a:pt x="164" y="2"/>
                  </a:lnTo>
                  <a:lnTo>
                    <a:pt x="166" y="2"/>
                  </a:lnTo>
                  <a:lnTo>
                    <a:pt x="16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1" name="Freeform 218">
              <a:extLst>
                <a:ext uri="{FF2B5EF4-FFF2-40B4-BE49-F238E27FC236}">
                  <a16:creationId xmlns:a16="http://schemas.microsoft.com/office/drawing/2014/main" id="{99134DBB-5C57-4184-8C09-D2950E81664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6190" y="3453008"/>
              <a:ext cx="446372" cy="411286"/>
            </a:xfrm>
            <a:custGeom>
              <a:avLst/>
              <a:gdLst>
                <a:gd name="T0" fmla="*/ 43 w 229"/>
                <a:gd name="T1" fmla="*/ 4 h 211"/>
                <a:gd name="T2" fmla="*/ 58 w 229"/>
                <a:gd name="T3" fmla="*/ 4 h 211"/>
                <a:gd name="T4" fmla="*/ 71 w 229"/>
                <a:gd name="T5" fmla="*/ 7 h 211"/>
                <a:gd name="T6" fmla="*/ 85 w 229"/>
                <a:gd name="T7" fmla="*/ 12 h 211"/>
                <a:gd name="T8" fmla="*/ 88 w 229"/>
                <a:gd name="T9" fmla="*/ 22 h 211"/>
                <a:gd name="T10" fmla="*/ 95 w 229"/>
                <a:gd name="T11" fmla="*/ 29 h 211"/>
                <a:gd name="T12" fmla="*/ 117 w 229"/>
                <a:gd name="T13" fmla="*/ 33 h 211"/>
                <a:gd name="T14" fmla="*/ 136 w 229"/>
                <a:gd name="T15" fmla="*/ 44 h 211"/>
                <a:gd name="T16" fmla="*/ 148 w 229"/>
                <a:gd name="T17" fmla="*/ 44 h 211"/>
                <a:gd name="T18" fmla="*/ 158 w 229"/>
                <a:gd name="T19" fmla="*/ 33 h 211"/>
                <a:gd name="T20" fmla="*/ 155 w 229"/>
                <a:gd name="T21" fmla="*/ 26 h 211"/>
                <a:gd name="T22" fmla="*/ 156 w 229"/>
                <a:gd name="T23" fmla="*/ 15 h 211"/>
                <a:gd name="T24" fmla="*/ 174 w 229"/>
                <a:gd name="T25" fmla="*/ 6 h 211"/>
                <a:gd name="T26" fmla="*/ 181 w 229"/>
                <a:gd name="T27" fmla="*/ 4 h 211"/>
                <a:gd name="T28" fmla="*/ 194 w 229"/>
                <a:gd name="T29" fmla="*/ 7 h 211"/>
                <a:gd name="T30" fmla="*/ 200 w 229"/>
                <a:gd name="T31" fmla="*/ 12 h 211"/>
                <a:gd name="T32" fmla="*/ 211 w 229"/>
                <a:gd name="T33" fmla="*/ 17 h 211"/>
                <a:gd name="T34" fmla="*/ 222 w 229"/>
                <a:gd name="T35" fmla="*/ 18 h 211"/>
                <a:gd name="T36" fmla="*/ 229 w 229"/>
                <a:gd name="T37" fmla="*/ 23 h 211"/>
                <a:gd name="T38" fmla="*/ 227 w 229"/>
                <a:gd name="T39" fmla="*/ 26 h 211"/>
                <a:gd name="T40" fmla="*/ 226 w 229"/>
                <a:gd name="T41" fmla="*/ 34 h 211"/>
                <a:gd name="T42" fmla="*/ 226 w 229"/>
                <a:gd name="T43" fmla="*/ 42 h 211"/>
                <a:gd name="T44" fmla="*/ 222 w 229"/>
                <a:gd name="T45" fmla="*/ 48 h 211"/>
                <a:gd name="T46" fmla="*/ 226 w 229"/>
                <a:gd name="T47" fmla="*/ 61 h 211"/>
                <a:gd name="T48" fmla="*/ 227 w 229"/>
                <a:gd name="T49" fmla="*/ 189 h 211"/>
                <a:gd name="T50" fmla="*/ 227 w 229"/>
                <a:gd name="T51" fmla="*/ 203 h 211"/>
                <a:gd name="T52" fmla="*/ 213 w 229"/>
                <a:gd name="T53" fmla="*/ 203 h 211"/>
                <a:gd name="T54" fmla="*/ 191 w 229"/>
                <a:gd name="T55" fmla="*/ 200 h 211"/>
                <a:gd name="T56" fmla="*/ 164 w 229"/>
                <a:gd name="T57" fmla="*/ 185 h 211"/>
                <a:gd name="T58" fmla="*/ 136 w 229"/>
                <a:gd name="T59" fmla="*/ 171 h 211"/>
                <a:gd name="T60" fmla="*/ 109 w 229"/>
                <a:gd name="T61" fmla="*/ 157 h 211"/>
                <a:gd name="T62" fmla="*/ 87 w 229"/>
                <a:gd name="T63" fmla="*/ 156 h 211"/>
                <a:gd name="T64" fmla="*/ 71 w 229"/>
                <a:gd name="T65" fmla="*/ 163 h 211"/>
                <a:gd name="T66" fmla="*/ 60 w 229"/>
                <a:gd name="T67" fmla="*/ 156 h 211"/>
                <a:gd name="T68" fmla="*/ 38 w 229"/>
                <a:gd name="T69" fmla="*/ 148 h 211"/>
                <a:gd name="T70" fmla="*/ 32 w 229"/>
                <a:gd name="T71" fmla="*/ 138 h 211"/>
                <a:gd name="T72" fmla="*/ 16 w 229"/>
                <a:gd name="T73" fmla="*/ 135 h 211"/>
                <a:gd name="T74" fmla="*/ 13 w 229"/>
                <a:gd name="T75" fmla="*/ 132 h 211"/>
                <a:gd name="T76" fmla="*/ 6 w 229"/>
                <a:gd name="T77" fmla="*/ 118 h 211"/>
                <a:gd name="T78" fmla="*/ 2 w 229"/>
                <a:gd name="T79" fmla="*/ 108 h 211"/>
                <a:gd name="T80" fmla="*/ 8 w 229"/>
                <a:gd name="T81" fmla="*/ 104 h 211"/>
                <a:gd name="T82" fmla="*/ 6 w 229"/>
                <a:gd name="T83" fmla="*/ 94 h 211"/>
                <a:gd name="T84" fmla="*/ 8 w 229"/>
                <a:gd name="T85" fmla="*/ 81 h 211"/>
                <a:gd name="T86" fmla="*/ 8 w 229"/>
                <a:gd name="T87" fmla="*/ 63 h 211"/>
                <a:gd name="T88" fmla="*/ 3 w 229"/>
                <a:gd name="T89" fmla="*/ 53 h 211"/>
                <a:gd name="T90" fmla="*/ 3 w 229"/>
                <a:gd name="T91" fmla="*/ 47 h 211"/>
                <a:gd name="T92" fmla="*/ 10 w 229"/>
                <a:gd name="T93" fmla="*/ 44 h 211"/>
                <a:gd name="T94" fmla="*/ 14 w 229"/>
                <a:gd name="T95" fmla="*/ 37 h 211"/>
                <a:gd name="T96" fmla="*/ 13 w 229"/>
                <a:gd name="T97" fmla="*/ 28 h 211"/>
                <a:gd name="T98" fmla="*/ 14 w 229"/>
                <a:gd name="T99" fmla="*/ 23 h 211"/>
                <a:gd name="T100" fmla="*/ 19 w 229"/>
                <a:gd name="T101" fmla="*/ 20 h 211"/>
                <a:gd name="T102" fmla="*/ 25 w 229"/>
                <a:gd name="T103" fmla="*/ 15 h 211"/>
                <a:gd name="T104" fmla="*/ 33 w 229"/>
                <a:gd name="T105" fmla="*/ 11 h 211"/>
                <a:gd name="T106" fmla="*/ 32 w 229"/>
                <a:gd name="T10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29" h="211">
                  <a:moveTo>
                    <a:pt x="32" y="0"/>
                  </a:moveTo>
                  <a:lnTo>
                    <a:pt x="33" y="1"/>
                  </a:lnTo>
                  <a:lnTo>
                    <a:pt x="36" y="1"/>
                  </a:lnTo>
                  <a:lnTo>
                    <a:pt x="43" y="4"/>
                  </a:lnTo>
                  <a:lnTo>
                    <a:pt x="46" y="6"/>
                  </a:lnTo>
                  <a:lnTo>
                    <a:pt x="51" y="6"/>
                  </a:lnTo>
                  <a:lnTo>
                    <a:pt x="55" y="4"/>
                  </a:lnTo>
                  <a:lnTo>
                    <a:pt x="58" y="4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1" y="7"/>
                  </a:lnTo>
                  <a:lnTo>
                    <a:pt x="74" y="11"/>
                  </a:lnTo>
                  <a:lnTo>
                    <a:pt x="76" y="11"/>
                  </a:lnTo>
                  <a:lnTo>
                    <a:pt x="85" y="12"/>
                  </a:lnTo>
                  <a:lnTo>
                    <a:pt x="87" y="14"/>
                  </a:lnTo>
                  <a:lnTo>
                    <a:pt x="88" y="17"/>
                  </a:lnTo>
                  <a:lnTo>
                    <a:pt x="88" y="18"/>
                  </a:lnTo>
                  <a:lnTo>
                    <a:pt x="88" y="22"/>
                  </a:lnTo>
                  <a:lnTo>
                    <a:pt x="90" y="25"/>
                  </a:lnTo>
                  <a:lnTo>
                    <a:pt x="92" y="26"/>
                  </a:lnTo>
                  <a:lnTo>
                    <a:pt x="93" y="28"/>
                  </a:lnTo>
                  <a:lnTo>
                    <a:pt x="95" y="29"/>
                  </a:lnTo>
                  <a:lnTo>
                    <a:pt x="99" y="31"/>
                  </a:lnTo>
                  <a:lnTo>
                    <a:pt x="104" y="31"/>
                  </a:lnTo>
                  <a:lnTo>
                    <a:pt x="109" y="31"/>
                  </a:lnTo>
                  <a:lnTo>
                    <a:pt x="117" y="33"/>
                  </a:lnTo>
                  <a:lnTo>
                    <a:pt x="123" y="36"/>
                  </a:lnTo>
                  <a:lnTo>
                    <a:pt x="125" y="37"/>
                  </a:lnTo>
                  <a:lnTo>
                    <a:pt x="129" y="39"/>
                  </a:lnTo>
                  <a:lnTo>
                    <a:pt x="136" y="44"/>
                  </a:lnTo>
                  <a:lnTo>
                    <a:pt x="139" y="45"/>
                  </a:lnTo>
                  <a:lnTo>
                    <a:pt x="142" y="47"/>
                  </a:lnTo>
                  <a:lnTo>
                    <a:pt x="145" y="45"/>
                  </a:lnTo>
                  <a:lnTo>
                    <a:pt x="148" y="44"/>
                  </a:lnTo>
                  <a:lnTo>
                    <a:pt x="151" y="42"/>
                  </a:lnTo>
                  <a:lnTo>
                    <a:pt x="155" y="37"/>
                  </a:lnTo>
                  <a:lnTo>
                    <a:pt x="156" y="36"/>
                  </a:lnTo>
                  <a:lnTo>
                    <a:pt x="158" y="33"/>
                  </a:lnTo>
                  <a:lnTo>
                    <a:pt x="156" y="31"/>
                  </a:lnTo>
                  <a:lnTo>
                    <a:pt x="156" y="29"/>
                  </a:lnTo>
                  <a:lnTo>
                    <a:pt x="155" y="28"/>
                  </a:lnTo>
                  <a:lnTo>
                    <a:pt x="155" y="26"/>
                  </a:lnTo>
                  <a:lnTo>
                    <a:pt x="153" y="22"/>
                  </a:lnTo>
                  <a:lnTo>
                    <a:pt x="155" y="18"/>
                  </a:lnTo>
                  <a:lnTo>
                    <a:pt x="155" y="17"/>
                  </a:lnTo>
                  <a:lnTo>
                    <a:pt x="156" y="15"/>
                  </a:lnTo>
                  <a:lnTo>
                    <a:pt x="161" y="12"/>
                  </a:lnTo>
                  <a:lnTo>
                    <a:pt x="164" y="9"/>
                  </a:lnTo>
                  <a:lnTo>
                    <a:pt x="170" y="6"/>
                  </a:lnTo>
                  <a:lnTo>
                    <a:pt x="174" y="6"/>
                  </a:lnTo>
                  <a:lnTo>
                    <a:pt x="175" y="6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1" y="4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1" y="6"/>
                  </a:lnTo>
                  <a:lnTo>
                    <a:pt x="194" y="7"/>
                  </a:lnTo>
                  <a:lnTo>
                    <a:pt x="197" y="7"/>
                  </a:lnTo>
                  <a:lnTo>
                    <a:pt x="199" y="9"/>
                  </a:lnTo>
                  <a:lnTo>
                    <a:pt x="200" y="12"/>
                  </a:lnTo>
                  <a:lnTo>
                    <a:pt x="200" y="12"/>
                  </a:lnTo>
                  <a:lnTo>
                    <a:pt x="200" y="14"/>
                  </a:lnTo>
                  <a:lnTo>
                    <a:pt x="202" y="15"/>
                  </a:lnTo>
                  <a:lnTo>
                    <a:pt x="210" y="17"/>
                  </a:lnTo>
                  <a:lnTo>
                    <a:pt x="211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9" y="18"/>
                  </a:lnTo>
                  <a:lnTo>
                    <a:pt x="222" y="18"/>
                  </a:lnTo>
                  <a:lnTo>
                    <a:pt x="226" y="18"/>
                  </a:lnTo>
                  <a:lnTo>
                    <a:pt x="227" y="20"/>
                  </a:lnTo>
                  <a:lnTo>
                    <a:pt x="227" y="20"/>
                  </a:lnTo>
                  <a:lnTo>
                    <a:pt x="229" y="23"/>
                  </a:lnTo>
                  <a:lnTo>
                    <a:pt x="229" y="25"/>
                  </a:lnTo>
                  <a:lnTo>
                    <a:pt x="229" y="25"/>
                  </a:lnTo>
                  <a:lnTo>
                    <a:pt x="229" y="26"/>
                  </a:lnTo>
                  <a:lnTo>
                    <a:pt x="227" y="26"/>
                  </a:lnTo>
                  <a:lnTo>
                    <a:pt x="226" y="28"/>
                  </a:lnTo>
                  <a:lnTo>
                    <a:pt x="226" y="29"/>
                  </a:lnTo>
                  <a:lnTo>
                    <a:pt x="226" y="31"/>
                  </a:lnTo>
                  <a:lnTo>
                    <a:pt x="226" y="34"/>
                  </a:lnTo>
                  <a:lnTo>
                    <a:pt x="226" y="36"/>
                  </a:lnTo>
                  <a:lnTo>
                    <a:pt x="227" y="39"/>
                  </a:lnTo>
                  <a:lnTo>
                    <a:pt x="227" y="39"/>
                  </a:lnTo>
                  <a:lnTo>
                    <a:pt x="226" y="42"/>
                  </a:lnTo>
                  <a:lnTo>
                    <a:pt x="226" y="44"/>
                  </a:lnTo>
                  <a:lnTo>
                    <a:pt x="222" y="47"/>
                  </a:lnTo>
                  <a:lnTo>
                    <a:pt x="222" y="47"/>
                  </a:lnTo>
                  <a:lnTo>
                    <a:pt x="222" y="48"/>
                  </a:lnTo>
                  <a:lnTo>
                    <a:pt x="224" y="52"/>
                  </a:lnTo>
                  <a:lnTo>
                    <a:pt x="224" y="53"/>
                  </a:lnTo>
                  <a:lnTo>
                    <a:pt x="226" y="58"/>
                  </a:lnTo>
                  <a:lnTo>
                    <a:pt x="226" y="61"/>
                  </a:lnTo>
                  <a:lnTo>
                    <a:pt x="227" y="63"/>
                  </a:lnTo>
                  <a:lnTo>
                    <a:pt x="227" y="63"/>
                  </a:lnTo>
                  <a:lnTo>
                    <a:pt x="227" y="181"/>
                  </a:lnTo>
                  <a:lnTo>
                    <a:pt x="227" y="189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2" y="203"/>
                  </a:lnTo>
                  <a:lnTo>
                    <a:pt x="219" y="203"/>
                  </a:lnTo>
                  <a:lnTo>
                    <a:pt x="213" y="203"/>
                  </a:lnTo>
                  <a:lnTo>
                    <a:pt x="213" y="211"/>
                  </a:lnTo>
                  <a:lnTo>
                    <a:pt x="205" y="208"/>
                  </a:lnTo>
                  <a:lnTo>
                    <a:pt x="199" y="204"/>
                  </a:lnTo>
                  <a:lnTo>
                    <a:pt x="191" y="200"/>
                  </a:lnTo>
                  <a:lnTo>
                    <a:pt x="185" y="196"/>
                  </a:lnTo>
                  <a:lnTo>
                    <a:pt x="178" y="193"/>
                  </a:lnTo>
                  <a:lnTo>
                    <a:pt x="170" y="190"/>
                  </a:lnTo>
                  <a:lnTo>
                    <a:pt x="164" y="185"/>
                  </a:lnTo>
                  <a:lnTo>
                    <a:pt x="158" y="182"/>
                  </a:lnTo>
                  <a:lnTo>
                    <a:pt x="150" y="179"/>
                  </a:lnTo>
                  <a:lnTo>
                    <a:pt x="144" y="176"/>
                  </a:lnTo>
                  <a:lnTo>
                    <a:pt x="136" y="171"/>
                  </a:lnTo>
                  <a:lnTo>
                    <a:pt x="129" y="168"/>
                  </a:lnTo>
                  <a:lnTo>
                    <a:pt x="123" y="165"/>
                  </a:lnTo>
                  <a:lnTo>
                    <a:pt x="115" y="162"/>
                  </a:lnTo>
                  <a:lnTo>
                    <a:pt x="109" y="157"/>
                  </a:lnTo>
                  <a:lnTo>
                    <a:pt x="101" y="154"/>
                  </a:lnTo>
                  <a:lnTo>
                    <a:pt x="96" y="152"/>
                  </a:lnTo>
                  <a:lnTo>
                    <a:pt x="92" y="154"/>
                  </a:lnTo>
                  <a:lnTo>
                    <a:pt x="87" y="156"/>
                  </a:lnTo>
                  <a:lnTo>
                    <a:pt x="82" y="159"/>
                  </a:lnTo>
                  <a:lnTo>
                    <a:pt x="76" y="162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66" y="160"/>
                  </a:lnTo>
                  <a:lnTo>
                    <a:pt x="62" y="157"/>
                  </a:lnTo>
                  <a:lnTo>
                    <a:pt x="60" y="156"/>
                  </a:lnTo>
                  <a:lnTo>
                    <a:pt x="54" y="154"/>
                  </a:lnTo>
                  <a:lnTo>
                    <a:pt x="46" y="152"/>
                  </a:lnTo>
                  <a:lnTo>
                    <a:pt x="40" y="151"/>
                  </a:lnTo>
                  <a:lnTo>
                    <a:pt x="38" y="148"/>
                  </a:lnTo>
                  <a:lnTo>
                    <a:pt x="36" y="144"/>
                  </a:lnTo>
                  <a:lnTo>
                    <a:pt x="33" y="141"/>
                  </a:lnTo>
                  <a:lnTo>
                    <a:pt x="33" y="138"/>
                  </a:lnTo>
                  <a:lnTo>
                    <a:pt x="32" y="138"/>
                  </a:lnTo>
                  <a:lnTo>
                    <a:pt x="27" y="137"/>
                  </a:lnTo>
                  <a:lnTo>
                    <a:pt x="21" y="135"/>
                  </a:lnTo>
                  <a:lnTo>
                    <a:pt x="16" y="137"/>
                  </a:lnTo>
                  <a:lnTo>
                    <a:pt x="16" y="135"/>
                  </a:lnTo>
                  <a:lnTo>
                    <a:pt x="14" y="135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2"/>
                  </a:lnTo>
                  <a:lnTo>
                    <a:pt x="11" y="127"/>
                  </a:lnTo>
                  <a:lnTo>
                    <a:pt x="11" y="124"/>
                  </a:lnTo>
                  <a:lnTo>
                    <a:pt x="10" y="122"/>
                  </a:lnTo>
                  <a:lnTo>
                    <a:pt x="6" y="118"/>
                  </a:lnTo>
                  <a:lnTo>
                    <a:pt x="5" y="115"/>
                  </a:lnTo>
                  <a:lnTo>
                    <a:pt x="2" y="111"/>
                  </a:lnTo>
                  <a:lnTo>
                    <a:pt x="2" y="110"/>
                  </a:lnTo>
                  <a:lnTo>
                    <a:pt x="2" y="108"/>
                  </a:lnTo>
                  <a:lnTo>
                    <a:pt x="3" y="108"/>
                  </a:lnTo>
                  <a:lnTo>
                    <a:pt x="6" y="105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99"/>
                  </a:lnTo>
                  <a:lnTo>
                    <a:pt x="8" y="99"/>
                  </a:lnTo>
                  <a:lnTo>
                    <a:pt x="8" y="97"/>
                  </a:lnTo>
                  <a:lnTo>
                    <a:pt x="6" y="94"/>
                  </a:lnTo>
                  <a:lnTo>
                    <a:pt x="6" y="92"/>
                  </a:lnTo>
                  <a:lnTo>
                    <a:pt x="8" y="89"/>
                  </a:lnTo>
                  <a:lnTo>
                    <a:pt x="10" y="85"/>
                  </a:lnTo>
                  <a:lnTo>
                    <a:pt x="8" y="81"/>
                  </a:lnTo>
                  <a:lnTo>
                    <a:pt x="8" y="74"/>
                  </a:lnTo>
                  <a:lnTo>
                    <a:pt x="8" y="67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6" y="61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3" y="53"/>
                  </a:lnTo>
                  <a:lnTo>
                    <a:pt x="2" y="50"/>
                  </a:lnTo>
                  <a:lnTo>
                    <a:pt x="0" y="48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5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1" y="41"/>
                  </a:lnTo>
                  <a:lnTo>
                    <a:pt x="13" y="41"/>
                  </a:lnTo>
                  <a:lnTo>
                    <a:pt x="13" y="37"/>
                  </a:lnTo>
                  <a:lnTo>
                    <a:pt x="14" y="37"/>
                  </a:lnTo>
                  <a:lnTo>
                    <a:pt x="14" y="36"/>
                  </a:lnTo>
                  <a:lnTo>
                    <a:pt x="14" y="34"/>
                  </a:lnTo>
                  <a:lnTo>
                    <a:pt x="13" y="31"/>
                  </a:lnTo>
                  <a:lnTo>
                    <a:pt x="13" y="28"/>
                  </a:lnTo>
                  <a:lnTo>
                    <a:pt x="13" y="26"/>
                  </a:lnTo>
                  <a:lnTo>
                    <a:pt x="13" y="25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7" y="23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1" y="18"/>
                  </a:lnTo>
                  <a:lnTo>
                    <a:pt x="22" y="18"/>
                  </a:lnTo>
                  <a:lnTo>
                    <a:pt x="22" y="17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4"/>
                  </a:lnTo>
                  <a:lnTo>
                    <a:pt x="32" y="12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2" y="9"/>
                  </a:lnTo>
                  <a:lnTo>
                    <a:pt x="32" y="6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2" name="Freeform 219">
              <a:extLst>
                <a:ext uri="{FF2B5EF4-FFF2-40B4-BE49-F238E27FC236}">
                  <a16:creationId xmlns:a16="http://schemas.microsoft.com/office/drawing/2014/main" id="{251895B0-85D0-4B3C-8723-F39135BCD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5608" y="2573908"/>
              <a:ext cx="202719" cy="95512"/>
            </a:xfrm>
            <a:custGeom>
              <a:avLst/>
              <a:gdLst>
                <a:gd name="T0" fmla="*/ 61 w 104"/>
                <a:gd name="T1" fmla="*/ 2 h 49"/>
                <a:gd name="T2" fmla="*/ 61 w 104"/>
                <a:gd name="T3" fmla="*/ 0 h 49"/>
                <a:gd name="T4" fmla="*/ 66 w 104"/>
                <a:gd name="T5" fmla="*/ 2 h 49"/>
                <a:gd name="T6" fmla="*/ 69 w 104"/>
                <a:gd name="T7" fmla="*/ 3 h 49"/>
                <a:gd name="T8" fmla="*/ 72 w 104"/>
                <a:gd name="T9" fmla="*/ 6 h 49"/>
                <a:gd name="T10" fmla="*/ 79 w 104"/>
                <a:gd name="T11" fmla="*/ 11 h 49"/>
                <a:gd name="T12" fmla="*/ 85 w 104"/>
                <a:gd name="T13" fmla="*/ 9 h 49"/>
                <a:gd name="T14" fmla="*/ 90 w 104"/>
                <a:gd name="T15" fmla="*/ 11 h 49"/>
                <a:gd name="T16" fmla="*/ 94 w 104"/>
                <a:gd name="T17" fmla="*/ 11 h 49"/>
                <a:gd name="T18" fmla="*/ 96 w 104"/>
                <a:gd name="T19" fmla="*/ 14 h 49"/>
                <a:gd name="T20" fmla="*/ 99 w 104"/>
                <a:gd name="T21" fmla="*/ 17 h 49"/>
                <a:gd name="T22" fmla="*/ 98 w 104"/>
                <a:gd name="T23" fmla="*/ 19 h 49"/>
                <a:gd name="T24" fmla="*/ 96 w 104"/>
                <a:gd name="T25" fmla="*/ 25 h 49"/>
                <a:gd name="T26" fmla="*/ 99 w 104"/>
                <a:gd name="T27" fmla="*/ 25 h 49"/>
                <a:gd name="T28" fmla="*/ 101 w 104"/>
                <a:gd name="T29" fmla="*/ 28 h 49"/>
                <a:gd name="T30" fmla="*/ 102 w 104"/>
                <a:gd name="T31" fmla="*/ 31 h 49"/>
                <a:gd name="T32" fmla="*/ 104 w 104"/>
                <a:gd name="T33" fmla="*/ 36 h 49"/>
                <a:gd name="T34" fmla="*/ 104 w 104"/>
                <a:gd name="T35" fmla="*/ 39 h 49"/>
                <a:gd name="T36" fmla="*/ 101 w 104"/>
                <a:gd name="T37" fmla="*/ 41 h 49"/>
                <a:gd name="T38" fmla="*/ 96 w 104"/>
                <a:gd name="T39" fmla="*/ 46 h 49"/>
                <a:gd name="T40" fmla="*/ 93 w 104"/>
                <a:gd name="T41" fmla="*/ 46 h 49"/>
                <a:gd name="T42" fmla="*/ 87 w 104"/>
                <a:gd name="T43" fmla="*/ 46 h 49"/>
                <a:gd name="T44" fmla="*/ 82 w 104"/>
                <a:gd name="T45" fmla="*/ 49 h 49"/>
                <a:gd name="T46" fmla="*/ 79 w 104"/>
                <a:gd name="T47" fmla="*/ 49 h 49"/>
                <a:gd name="T48" fmla="*/ 74 w 104"/>
                <a:gd name="T49" fmla="*/ 44 h 49"/>
                <a:gd name="T50" fmla="*/ 68 w 104"/>
                <a:gd name="T51" fmla="*/ 41 h 49"/>
                <a:gd name="T52" fmla="*/ 60 w 104"/>
                <a:gd name="T53" fmla="*/ 38 h 49"/>
                <a:gd name="T54" fmla="*/ 57 w 104"/>
                <a:gd name="T55" fmla="*/ 35 h 49"/>
                <a:gd name="T56" fmla="*/ 52 w 104"/>
                <a:gd name="T57" fmla="*/ 36 h 49"/>
                <a:gd name="T58" fmla="*/ 46 w 104"/>
                <a:gd name="T59" fmla="*/ 36 h 49"/>
                <a:gd name="T60" fmla="*/ 39 w 104"/>
                <a:gd name="T61" fmla="*/ 36 h 49"/>
                <a:gd name="T62" fmla="*/ 31 w 104"/>
                <a:gd name="T63" fmla="*/ 36 h 49"/>
                <a:gd name="T64" fmla="*/ 28 w 104"/>
                <a:gd name="T65" fmla="*/ 35 h 49"/>
                <a:gd name="T66" fmla="*/ 20 w 104"/>
                <a:gd name="T67" fmla="*/ 35 h 49"/>
                <a:gd name="T68" fmla="*/ 11 w 104"/>
                <a:gd name="T69" fmla="*/ 36 h 49"/>
                <a:gd name="T70" fmla="*/ 1 w 104"/>
                <a:gd name="T71" fmla="*/ 41 h 49"/>
                <a:gd name="T72" fmla="*/ 1 w 104"/>
                <a:gd name="T73" fmla="*/ 25 h 49"/>
                <a:gd name="T74" fmla="*/ 6 w 104"/>
                <a:gd name="T75" fmla="*/ 19 h 49"/>
                <a:gd name="T76" fmla="*/ 11 w 104"/>
                <a:gd name="T77" fmla="*/ 9 h 49"/>
                <a:gd name="T78" fmla="*/ 23 w 104"/>
                <a:gd name="T79" fmla="*/ 6 h 49"/>
                <a:gd name="T80" fmla="*/ 30 w 104"/>
                <a:gd name="T81" fmla="*/ 14 h 49"/>
                <a:gd name="T82" fmla="*/ 39 w 104"/>
                <a:gd name="T83" fmla="*/ 22 h 49"/>
                <a:gd name="T84" fmla="*/ 47 w 104"/>
                <a:gd name="T85" fmla="*/ 19 h 49"/>
                <a:gd name="T86" fmla="*/ 49 w 104"/>
                <a:gd name="T87" fmla="*/ 8 h 49"/>
                <a:gd name="T88" fmla="*/ 49 w 104"/>
                <a:gd name="T89" fmla="*/ 3 h 49"/>
                <a:gd name="T90" fmla="*/ 57 w 104"/>
                <a:gd name="T91" fmla="*/ 2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4" h="49">
                  <a:moveTo>
                    <a:pt x="60" y="0"/>
                  </a:moveTo>
                  <a:lnTo>
                    <a:pt x="61" y="0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6" y="2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69" y="3"/>
                  </a:lnTo>
                  <a:lnTo>
                    <a:pt x="72" y="5"/>
                  </a:lnTo>
                  <a:lnTo>
                    <a:pt x="72" y="5"/>
                  </a:lnTo>
                  <a:lnTo>
                    <a:pt x="72" y="6"/>
                  </a:lnTo>
                  <a:lnTo>
                    <a:pt x="76" y="8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1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7" y="9"/>
                  </a:lnTo>
                  <a:lnTo>
                    <a:pt x="88" y="9"/>
                  </a:lnTo>
                  <a:lnTo>
                    <a:pt x="90" y="11"/>
                  </a:lnTo>
                  <a:lnTo>
                    <a:pt x="91" y="11"/>
                  </a:lnTo>
                  <a:lnTo>
                    <a:pt x="93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3"/>
                  </a:lnTo>
                  <a:lnTo>
                    <a:pt x="96" y="14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7"/>
                  </a:lnTo>
                  <a:lnTo>
                    <a:pt x="99" y="17"/>
                  </a:lnTo>
                  <a:lnTo>
                    <a:pt x="99" y="19"/>
                  </a:lnTo>
                  <a:lnTo>
                    <a:pt x="98" y="19"/>
                  </a:lnTo>
                  <a:lnTo>
                    <a:pt x="98" y="20"/>
                  </a:lnTo>
                  <a:lnTo>
                    <a:pt x="98" y="22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7"/>
                  </a:lnTo>
                  <a:lnTo>
                    <a:pt x="101" y="28"/>
                  </a:lnTo>
                  <a:lnTo>
                    <a:pt x="101" y="30"/>
                  </a:lnTo>
                  <a:lnTo>
                    <a:pt x="102" y="30"/>
                  </a:lnTo>
                  <a:lnTo>
                    <a:pt x="102" y="31"/>
                  </a:lnTo>
                  <a:lnTo>
                    <a:pt x="104" y="31"/>
                  </a:lnTo>
                  <a:lnTo>
                    <a:pt x="104" y="35"/>
                  </a:lnTo>
                  <a:lnTo>
                    <a:pt x="104" y="36"/>
                  </a:lnTo>
                  <a:lnTo>
                    <a:pt x="104" y="38"/>
                  </a:lnTo>
                  <a:lnTo>
                    <a:pt x="104" y="38"/>
                  </a:lnTo>
                  <a:lnTo>
                    <a:pt x="104" y="39"/>
                  </a:lnTo>
                  <a:lnTo>
                    <a:pt x="104" y="39"/>
                  </a:lnTo>
                  <a:lnTo>
                    <a:pt x="102" y="39"/>
                  </a:lnTo>
                  <a:lnTo>
                    <a:pt x="101" y="41"/>
                  </a:lnTo>
                  <a:lnTo>
                    <a:pt x="98" y="44"/>
                  </a:lnTo>
                  <a:lnTo>
                    <a:pt x="96" y="44"/>
                  </a:lnTo>
                  <a:lnTo>
                    <a:pt x="96" y="46"/>
                  </a:lnTo>
                  <a:lnTo>
                    <a:pt x="96" y="47"/>
                  </a:lnTo>
                  <a:lnTo>
                    <a:pt x="94" y="46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88" y="46"/>
                  </a:lnTo>
                  <a:lnTo>
                    <a:pt x="87" y="46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0" y="49"/>
                  </a:lnTo>
                  <a:lnTo>
                    <a:pt x="79" y="49"/>
                  </a:lnTo>
                  <a:lnTo>
                    <a:pt x="77" y="47"/>
                  </a:lnTo>
                  <a:lnTo>
                    <a:pt x="76" y="46"/>
                  </a:lnTo>
                  <a:lnTo>
                    <a:pt x="74" y="44"/>
                  </a:lnTo>
                  <a:lnTo>
                    <a:pt x="72" y="44"/>
                  </a:lnTo>
                  <a:lnTo>
                    <a:pt x="71" y="42"/>
                  </a:lnTo>
                  <a:lnTo>
                    <a:pt x="68" y="41"/>
                  </a:lnTo>
                  <a:lnTo>
                    <a:pt x="66" y="39"/>
                  </a:lnTo>
                  <a:lnTo>
                    <a:pt x="61" y="39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55" y="35"/>
                  </a:lnTo>
                  <a:lnTo>
                    <a:pt x="53" y="35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49" y="36"/>
                  </a:lnTo>
                  <a:lnTo>
                    <a:pt x="46" y="36"/>
                  </a:lnTo>
                  <a:lnTo>
                    <a:pt x="44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8" y="36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28" y="35"/>
                  </a:lnTo>
                  <a:lnTo>
                    <a:pt x="28" y="35"/>
                  </a:lnTo>
                  <a:lnTo>
                    <a:pt x="27" y="35"/>
                  </a:lnTo>
                  <a:lnTo>
                    <a:pt x="23" y="35"/>
                  </a:lnTo>
                  <a:lnTo>
                    <a:pt x="20" y="35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5" y="38"/>
                  </a:lnTo>
                  <a:lnTo>
                    <a:pt x="1" y="41"/>
                  </a:lnTo>
                  <a:lnTo>
                    <a:pt x="0" y="38"/>
                  </a:lnTo>
                  <a:lnTo>
                    <a:pt x="1" y="30"/>
                  </a:lnTo>
                  <a:lnTo>
                    <a:pt x="1" y="25"/>
                  </a:lnTo>
                  <a:lnTo>
                    <a:pt x="5" y="24"/>
                  </a:lnTo>
                  <a:lnTo>
                    <a:pt x="6" y="22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8" y="16"/>
                  </a:lnTo>
                  <a:lnTo>
                    <a:pt x="11" y="9"/>
                  </a:lnTo>
                  <a:lnTo>
                    <a:pt x="14" y="9"/>
                  </a:lnTo>
                  <a:lnTo>
                    <a:pt x="19" y="8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9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3" y="20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0"/>
                  </a:lnTo>
                  <a:lnTo>
                    <a:pt x="47" y="19"/>
                  </a:lnTo>
                  <a:lnTo>
                    <a:pt x="49" y="17"/>
                  </a:lnTo>
                  <a:lnTo>
                    <a:pt x="50" y="16"/>
                  </a:lnTo>
                  <a:lnTo>
                    <a:pt x="49" y="8"/>
                  </a:lnTo>
                  <a:lnTo>
                    <a:pt x="49" y="6"/>
                  </a:lnTo>
                  <a:lnTo>
                    <a:pt x="49" y="3"/>
                  </a:lnTo>
                  <a:lnTo>
                    <a:pt x="49" y="3"/>
                  </a:lnTo>
                  <a:lnTo>
                    <a:pt x="50" y="3"/>
                  </a:lnTo>
                  <a:lnTo>
                    <a:pt x="55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6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3" name="Freeform 220">
              <a:extLst>
                <a:ext uri="{FF2B5EF4-FFF2-40B4-BE49-F238E27FC236}">
                  <a16:creationId xmlns:a16="http://schemas.microsoft.com/office/drawing/2014/main" id="{76EE51CB-FA4C-439B-887C-CB83ECE7D0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4830" y="2877987"/>
              <a:ext cx="21442" cy="27289"/>
            </a:xfrm>
            <a:custGeom>
              <a:avLst/>
              <a:gdLst>
                <a:gd name="T0" fmla="*/ 5 w 11"/>
                <a:gd name="T1" fmla="*/ 0 h 14"/>
                <a:gd name="T2" fmla="*/ 5 w 11"/>
                <a:gd name="T3" fmla="*/ 1 h 14"/>
                <a:gd name="T4" fmla="*/ 6 w 11"/>
                <a:gd name="T5" fmla="*/ 1 h 14"/>
                <a:gd name="T6" fmla="*/ 6 w 11"/>
                <a:gd name="T7" fmla="*/ 1 h 14"/>
                <a:gd name="T8" fmla="*/ 6 w 11"/>
                <a:gd name="T9" fmla="*/ 1 h 14"/>
                <a:gd name="T10" fmla="*/ 6 w 11"/>
                <a:gd name="T11" fmla="*/ 1 h 14"/>
                <a:gd name="T12" fmla="*/ 6 w 11"/>
                <a:gd name="T13" fmla="*/ 3 h 14"/>
                <a:gd name="T14" fmla="*/ 6 w 11"/>
                <a:gd name="T15" fmla="*/ 5 h 14"/>
                <a:gd name="T16" fmla="*/ 8 w 11"/>
                <a:gd name="T17" fmla="*/ 5 h 14"/>
                <a:gd name="T18" fmla="*/ 8 w 11"/>
                <a:gd name="T19" fmla="*/ 6 h 14"/>
                <a:gd name="T20" fmla="*/ 10 w 11"/>
                <a:gd name="T21" fmla="*/ 6 h 14"/>
                <a:gd name="T22" fmla="*/ 11 w 11"/>
                <a:gd name="T23" fmla="*/ 8 h 14"/>
                <a:gd name="T24" fmla="*/ 11 w 11"/>
                <a:gd name="T25" fmla="*/ 8 h 14"/>
                <a:gd name="T26" fmla="*/ 11 w 11"/>
                <a:gd name="T27" fmla="*/ 8 h 14"/>
                <a:gd name="T28" fmla="*/ 11 w 11"/>
                <a:gd name="T29" fmla="*/ 9 h 14"/>
                <a:gd name="T30" fmla="*/ 11 w 11"/>
                <a:gd name="T31" fmla="*/ 9 h 14"/>
                <a:gd name="T32" fmla="*/ 11 w 11"/>
                <a:gd name="T33" fmla="*/ 11 h 14"/>
                <a:gd name="T34" fmla="*/ 10 w 11"/>
                <a:gd name="T35" fmla="*/ 11 h 14"/>
                <a:gd name="T36" fmla="*/ 10 w 11"/>
                <a:gd name="T37" fmla="*/ 13 h 14"/>
                <a:gd name="T38" fmla="*/ 10 w 11"/>
                <a:gd name="T39" fmla="*/ 14 h 14"/>
                <a:gd name="T40" fmla="*/ 8 w 11"/>
                <a:gd name="T41" fmla="*/ 14 h 14"/>
                <a:gd name="T42" fmla="*/ 8 w 11"/>
                <a:gd name="T43" fmla="*/ 13 h 14"/>
                <a:gd name="T44" fmla="*/ 6 w 11"/>
                <a:gd name="T45" fmla="*/ 13 h 14"/>
                <a:gd name="T46" fmla="*/ 6 w 11"/>
                <a:gd name="T47" fmla="*/ 14 h 14"/>
                <a:gd name="T48" fmla="*/ 5 w 11"/>
                <a:gd name="T49" fmla="*/ 14 h 14"/>
                <a:gd name="T50" fmla="*/ 5 w 11"/>
                <a:gd name="T51" fmla="*/ 14 h 14"/>
                <a:gd name="T52" fmla="*/ 3 w 11"/>
                <a:gd name="T53" fmla="*/ 14 h 14"/>
                <a:gd name="T54" fmla="*/ 3 w 11"/>
                <a:gd name="T55" fmla="*/ 14 h 14"/>
                <a:gd name="T56" fmla="*/ 3 w 11"/>
                <a:gd name="T57" fmla="*/ 13 h 14"/>
                <a:gd name="T58" fmla="*/ 2 w 11"/>
                <a:gd name="T59" fmla="*/ 13 h 14"/>
                <a:gd name="T60" fmla="*/ 2 w 11"/>
                <a:gd name="T61" fmla="*/ 13 h 14"/>
                <a:gd name="T62" fmla="*/ 2 w 11"/>
                <a:gd name="T63" fmla="*/ 13 h 14"/>
                <a:gd name="T64" fmla="*/ 2 w 11"/>
                <a:gd name="T65" fmla="*/ 11 h 14"/>
                <a:gd name="T66" fmla="*/ 2 w 11"/>
                <a:gd name="T67" fmla="*/ 11 h 14"/>
                <a:gd name="T68" fmla="*/ 3 w 11"/>
                <a:gd name="T69" fmla="*/ 11 h 14"/>
                <a:gd name="T70" fmla="*/ 2 w 11"/>
                <a:gd name="T71" fmla="*/ 9 h 14"/>
                <a:gd name="T72" fmla="*/ 2 w 11"/>
                <a:gd name="T73" fmla="*/ 8 h 14"/>
                <a:gd name="T74" fmla="*/ 0 w 11"/>
                <a:gd name="T75" fmla="*/ 8 h 14"/>
                <a:gd name="T76" fmla="*/ 0 w 11"/>
                <a:gd name="T77" fmla="*/ 6 h 14"/>
                <a:gd name="T78" fmla="*/ 0 w 11"/>
                <a:gd name="T79" fmla="*/ 6 h 14"/>
                <a:gd name="T80" fmla="*/ 0 w 11"/>
                <a:gd name="T81" fmla="*/ 6 h 14"/>
                <a:gd name="T82" fmla="*/ 0 w 11"/>
                <a:gd name="T83" fmla="*/ 5 h 14"/>
                <a:gd name="T84" fmla="*/ 2 w 11"/>
                <a:gd name="T85" fmla="*/ 5 h 14"/>
                <a:gd name="T86" fmla="*/ 2 w 11"/>
                <a:gd name="T87" fmla="*/ 3 h 14"/>
                <a:gd name="T88" fmla="*/ 3 w 11"/>
                <a:gd name="T89" fmla="*/ 1 h 14"/>
                <a:gd name="T90" fmla="*/ 5 w 11"/>
                <a:gd name="T9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14">
                  <a:moveTo>
                    <a:pt x="5" y="0"/>
                  </a:move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10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3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3" y="11"/>
                  </a:lnTo>
                  <a:lnTo>
                    <a:pt x="2" y="9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4" name="Freeform 221">
              <a:extLst>
                <a:ext uri="{FF2B5EF4-FFF2-40B4-BE49-F238E27FC236}">
                  <a16:creationId xmlns:a16="http://schemas.microsoft.com/office/drawing/2014/main" id="{95A7D2AB-B0B6-41AD-AD2A-A4A3F6D9BB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51709" y="2642132"/>
              <a:ext cx="165684" cy="97461"/>
            </a:xfrm>
            <a:custGeom>
              <a:avLst/>
              <a:gdLst>
                <a:gd name="T0" fmla="*/ 3 w 85"/>
                <a:gd name="T1" fmla="*/ 19 h 50"/>
                <a:gd name="T2" fmla="*/ 0 w 85"/>
                <a:gd name="T3" fmla="*/ 22 h 50"/>
                <a:gd name="T4" fmla="*/ 3 w 85"/>
                <a:gd name="T5" fmla="*/ 15 h 50"/>
                <a:gd name="T6" fmla="*/ 59 w 85"/>
                <a:gd name="T7" fmla="*/ 0 h 50"/>
                <a:gd name="T8" fmla="*/ 63 w 85"/>
                <a:gd name="T9" fmla="*/ 4 h 50"/>
                <a:gd name="T10" fmla="*/ 73 w 85"/>
                <a:gd name="T11" fmla="*/ 7 h 50"/>
                <a:gd name="T12" fmla="*/ 78 w 85"/>
                <a:gd name="T13" fmla="*/ 11 h 50"/>
                <a:gd name="T14" fmla="*/ 82 w 85"/>
                <a:gd name="T15" fmla="*/ 14 h 50"/>
                <a:gd name="T16" fmla="*/ 82 w 85"/>
                <a:gd name="T17" fmla="*/ 17 h 50"/>
                <a:gd name="T18" fmla="*/ 81 w 85"/>
                <a:gd name="T19" fmla="*/ 20 h 50"/>
                <a:gd name="T20" fmla="*/ 85 w 85"/>
                <a:gd name="T21" fmla="*/ 22 h 50"/>
                <a:gd name="T22" fmla="*/ 84 w 85"/>
                <a:gd name="T23" fmla="*/ 23 h 50"/>
                <a:gd name="T24" fmla="*/ 79 w 85"/>
                <a:gd name="T25" fmla="*/ 25 h 50"/>
                <a:gd name="T26" fmla="*/ 78 w 85"/>
                <a:gd name="T27" fmla="*/ 26 h 50"/>
                <a:gd name="T28" fmla="*/ 74 w 85"/>
                <a:gd name="T29" fmla="*/ 28 h 50"/>
                <a:gd name="T30" fmla="*/ 71 w 85"/>
                <a:gd name="T31" fmla="*/ 33 h 50"/>
                <a:gd name="T32" fmla="*/ 71 w 85"/>
                <a:gd name="T33" fmla="*/ 36 h 50"/>
                <a:gd name="T34" fmla="*/ 68 w 85"/>
                <a:gd name="T35" fmla="*/ 41 h 50"/>
                <a:gd name="T36" fmla="*/ 70 w 85"/>
                <a:gd name="T37" fmla="*/ 41 h 50"/>
                <a:gd name="T38" fmla="*/ 71 w 85"/>
                <a:gd name="T39" fmla="*/ 44 h 50"/>
                <a:gd name="T40" fmla="*/ 70 w 85"/>
                <a:gd name="T41" fmla="*/ 45 h 50"/>
                <a:gd name="T42" fmla="*/ 68 w 85"/>
                <a:gd name="T43" fmla="*/ 44 h 50"/>
                <a:gd name="T44" fmla="*/ 66 w 85"/>
                <a:gd name="T45" fmla="*/ 42 h 50"/>
                <a:gd name="T46" fmla="*/ 63 w 85"/>
                <a:gd name="T47" fmla="*/ 44 h 50"/>
                <a:gd name="T48" fmla="*/ 59 w 85"/>
                <a:gd name="T49" fmla="*/ 45 h 50"/>
                <a:gd name="T50" fmla="*/ 57 w 85"/>
                <a:gd name="T51" fmla="*/ 48 h 50"/>
                <a:gd name="T52" fmla="*/ 51 w 85"/>
                <a:gd name="T53" fmla="*/ 50 h 50"/>
                <a:gd name="T54" fmla="*/ 48 w 85"/>
                <a:gd name="T55" fmla="*/ 48 h 50"/>
                <a:gd name="T56" fmla="*/ 44 w 85"/>
                <a:gd name="T57" fmla="*/ 48 h 50"/>
                <a:gd name="T58" fmla="*/ 38 w 85"/>
                <a:gd name="T59" fmla="*/ 48 h 50"/>
                <a:gd name="T60" fmla="*/ 38 w 85"/>
                <a:gd name="T61" fmla="*/ 45 h 50"/>
                <a:gd name="T62" fmla="*/ 35 w 85"/>
                <a:gd name="T63" fmla="*/ 42 h 50"/>
                <a:gd name="T64" fmla="*/ 32 w 85"/>
                <a:gd name="T65" fmla="*/ 42 h 50"/>
                <a:gd name="T66" fmla="*/ 30 w 85"/>
                <a:gd name="T67" fmla="*/ 41 h 50"/>
                <a:gd name="T68" fmla="*/ 29 w 85"/>
                <a:gd name="T69" fmla="*/ 41 h 50"/>
                <a:gd name="T70" fmla="*/ 27 w 85"/>
                <a:gd name="T71" fmla="*/ 36 h 50"/>
                <a:gd name="T72" fmla="*/ 29 w 85"/>
                <a:gd name="T73" fmla="*/ 30 h 50"/>
                <a:gd name="T74" fmla="*/ 25 w 85"/>
                <a:gd name="T75" fmla="*/ 26 h 50"/>
                <a:gd name="T76" fmla="*/ 18 w 85"/>
                <a:gd name="T77" fmla="*/ 26 h 50"/>
                <a:gd name="T78" fmla="*/ 10 w 85"/>
                <a:gd name="T79" fmla="*/ 23 h 50"/>
                <a:gd name="T80" fmla="*/ 7 w 85"/>
                <a:gd name="T81" fmla="*/ 22 h 50"/>
                <a:gd name="T82" fmla="*/ 5 w 85"/>
                <a:gd name="T83" fmla="*/ 20 h 50"/>
                <a:gd name="T84" fmla="*/ 3 w 85"/>
                <a:gd name="T85" fmla="*/ 11 h 50"/>
                <a:gd name="T86" fmla="*/ 7 w 85"/>
                <a:gd name="T87" fmla="*/ 3 h 50"/>
                <a:gd name="T88" fmla="*/ 18 w 85"/>
                <a:gd name="T89" fmla="*/ 0 h 50"/>
                <a:gd name="T90" fmla="*/ 25 w 85"/>
                <a:gd name="T91" fmla="*/ 0 h 50"/>
                <a:gd name="T92" fmla="*/ 30 w 85"/>
                <a:gd name="T93" fmla="*/ 0 h 50"/>
                <a:gd name="T94" fmla="*/ 33 w 85"/>
                <a:gd name="T95" fmla="*/ 0 h 50"/>
                <a:gd name="T96" fmla="*/ 43 w 85"/>
                <a:gd name="T97" fmla="*/ 1 h 50"/>
                <a:gd name="T98" fmla="*/ 51 w 85"/>
                <a:gd name="T99" fmla="*/ 1 h 50"/>
                <a:gd name="T100" fmla="*/ 55 w 85"/>
                <a:gd name="T10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5" h="50">
                  <a:moveTo>
                    <a:pt x="3" y="15"/>
                  </a:moveTo>
                  <a:lnTo>
                    <a:pt x="3" y="15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5"/>
                  </a:lnTo>
                  <a:lnTo>
                    <a:pt x="3" y="15"/>
                  </a:lnTo>
                  <a:close/>
                  <a:moveTo>
                    <a:pt x="59" y="0"/>
                  </a:moveTo>
                  <a:lnTo>
                    <a:pt x="59" y="0"/>
                  </a:lnTo>
                  <a:lnTo>
                    <a:pt x="59" y="1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8" y="4"/>
                  </a:lnTo>
                  <a:lnTo>
                    <a:pt x="70" y="6"/>
                  </a:lnTo>
                  <a:lnTo>
                    <a:pt x="73" y="7"/>
                  </a:lnTo>
                  <a:lnTo>
                    <a:pt x="74" y="9"/>
                  </a:lnTo>
                  <a:lnTo>
                    <a:pt x="76" y="9"/>
                  </a:lnTo>
                  <a:lnTo>
                    <a:pt x="78" y="11"/>
                  </a:lnTo>
                  <a:lnTo>
                    <a:pt x="79" y="12"/>
                  </a:lnTo>
                  <a:lnTo>
                    <a:pt x="81" y="14"/>
                  </a:lnTo>
                  <a:lnTo>
                    <a:pt x="82" y="14"/>
                  </a:lnTo>
                  <a:lnTo>
                    <a:pt x="84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1" y="20"/>
                  </a:lnTo>
                  <a:lnTo>
                    <a:pt x="81" y="20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2"/>
                  </a:lnTo>
                  <a:lnTo>
                    <a:pt x="85" y="23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79" y="25"/>
                  </a:lnTo>
                  <a:lnTo>
                    <a:pt x="78" y="25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28"/>
                  </a:lnTo>
                  <a:lnTo>
                    <a:pt x="76" y="28"/>
                  </a:lnTo>
                  <a:lnTo>
                    <a:pt x="74" y="28"/>
                  </a:lnTo>
                  <a:lnTo>
                    <a:pt x="73" y="30"/>
                  </a:lnTo>
                  <a:lnTo>
                    <a:pt x="71" y="31"/>
                  </a:lnTo>
                  <a:lnTo>
                    <a:pt x="71" y="33"/>
                  </a:lnTo>
                  <a:lnTo>
                    <a:pt x="71" y="34"/>
                  </a:lnTo>
                  <a:lnTo>
                    <a:pt x="71" y="36"/>
                  </a:lnTo>
                  <a:lnTo>
                    <a:pt x="71" y="36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70" y="41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0" y="45"/>
                  </a:lnTo>
                  <a:lnTo>
                    <a:pt x="68" y="45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2"/>
                  </a:lnTo>
                  <a:lnTo>
                    <a:pt x="66" y="42"/>
                  </a:lnTo>
                  <a:lnTo>
                    <a:pt x="65" y="42"/>
                  </a:lnTo>
                  <a:lnTo>
                    <a:pt x="65" y="42"/>
                  </a:lnTo>
                  <a:lnTo>
                    <a:pt x="63" y="44"/>
                  </a:lnTo>
                  <a:lnTo>
                    <a:pt x="62" y="44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7" y="47"/>
                  </a:lnTo>
                  <a:lnTo>
                    <a:pt x="57" y="48"/>
                  </a:lnTo>
                  <a:lnTo>
                    <a:pt x="55" y="48"/>
                  </a:lnTo>
                  <a:lnTo>
                    <a:pt x="52" y="48"/>
                  </a:lnTo>
                  <a:lnTo>
                    <a:pt x="51" y="50"/>
                  </a:lnTo>
                  <a:lnTo>
                    <a:pt x="49" y="48"/>
                  </a:lnTo>
                  <a:lnTo>
                    <a:pt x="49" y="48"/>
                  </a:lnTo>
                  <a:lnTo>
                    <a:pt x="48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1" y="48"/>
                  </a:lnTo>
                  <a:lnTo>
                    <a:pt x="40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8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37" y="44"/>
                  </a:lnTo>
                  <a:lnTo>
                    <a:pt x="35" y="42"/>
                  </a:lnTo>
                  <a:lnTo>
                    <a:pt x="33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0" y="41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7" y="37"/>
                  </a:lnTo>
                  <a:lnTo>
                    <a:pt x="27" y="36"/>
                  </a:lnTo>
                  <a:lnTo>
                    <a:pt x="27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19" y="26"/>
                  </a:lnTo>
                  <a:lnTo>
                    <a:pt x="18" y="26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8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9"/>
                  </a:lnTo>
                  <a:lnTo>
                    <a:pt x="5" y="15"/>
                  </a:lnTo>
                  <a:lnTo>
                    <a:pt x="3" y="11"/>
                  </a:lnTo>
                  <a:lnTo>
                    <a:pt x="3" y="7"/>
                  </a:lnTo>
                  <a:lnTo>
                    <a:pt x="3" y="6"/>
                  </a:lnTo>
                  <a:lnTo>
                    <a:pt x="7" y="3"/>
                  </a:lnTo>
                  <a:lnTo>
                    <a:pt x="11" y="1"/>
                  </a:lnTo>
                  <a:lnTo>
                    <a:pt x="13" y="1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2" y="0"/>
                  </a:lnTo>
                  <a:lnTo>
                    <a:pt x="25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3" y="1"/>
                  </a:lnTo>
                  <a:lnTo>
                    <a:pt x="46" y="1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5" name="Freeform 222">
              <a:extLst>
                <a:ext uri="{FF2B5EF4-FFF2-40B4-BE49-F238E27FC236}">
                  <a16:creationId xmlns:a16="http://schemas.microsoft.com/office/drawing/2014/main" id="{BF664831-71BD-4F64-B952-52A4BE276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7139" y="5238494"/>
              <a:ext cx="64325" cy="62375"/>
            </a:xfrm>
            <a:custGeom>
              <a:avLst/>
              <a:gdLst>
                <a:gd name="T0" fmla="*/ 22 w 33"/>
                <a:gd name="T1" fmla="*/ 0 h 32"/>
                <a:gd name="T2" fmla="*/ 24 w 33"/>
                <a:gd name="T3" fmla="*/ 2 h 32"/>
                <a:gd name="T4" fmla="*/ 25 w 33"/>
                <a:gd name="T5" fmla="*/ 4 h 32"/>
                <a:gd name="T6" fmla="*/ 29 w 33"/>
                <a:gd name="T7" fmla="*/ 5 h 32"/>
                <a:gd name="T8" fmla="*/ 32 w 33"/>
                <a:gd name="T9" fmla="*/ 8 h 32"/>
                <a:gd name="T10" fmla="*/ 33 w 33"/>
                <a:gd name="T11" fmla="*/ 10 h 32"/>
                <a:gd name="T12" fmla="*/ 33 w 33"/>
                <a:gd name="T13" fmla="*/ 12 h 32"/>
                <a:gd name="T14" fmla="*/ 33 w 33"/>
                <a:gd name="T15" fmla="*/ 13 h 32"/>
                <a:gd name="T16" fmla="*/ 32 w 33"/>
                <a:gd name="T17" fmla="*/ 16 h 32"/>
                <a:gd name="T18" fmla="*/ 30 w 33"/>
                <a:gd name="T19" fmla="*/ 18 h 32"/>
                <a:gd name="T20" fmla="*/ 30 w 33"/>
                <a:gd name="T21" fmla="*/ 21 h 32"/>
                <a:gd name="T22" fmla="*/ 27 w 33"/>
                <a:gd name="T23" fmla="*/ 23 h 32"/>
                <a:gd name="T24" fmla="*/ 24 w 33"/>
                <a:gd name="T25" fmla="*/ 24 h 32"/>
                <a:gd name="T26" fmla="*/ 22 w 33"/>
                <a:gd name="T27" fmla="*/ 24 h 32"/>
                <a:gd name="T28" fmla="*/ 21 w 33"/>
                <a:gd name="T29" fmla="*/ 24 h 32"/>
                <a:gd name="T30" fmla="*/ 19 w 33"/>
                <a:gd name="T31" fmla="*/ 24 h 32"/>
                <a:gd name="T32" fmla="*/ 16 w 33"/>
                <a:gd name="T33" fmla="*/ 29 h 32"/>
                <a:gd name="T34" fmla="*/ 16 w 33"/>
                <a:gd name="T35" fmla="*/ 30 h 32"/>
                <a:gd name="T36" fmla="*/ 14 w 33"/>
                <a:gd name="T37" fmla="*/ 32 h 32"/>
                <a:gd name="T38" fmla="*/ 13 w 33"/>
                <a:gd name="T39" fmla="*/ 32 h 32"/>
                <a:gd name="T40" fmla="*/ 8 w 33"/>
                <a:gd name="T41" fmla="*/ 30 h 32"/>
                <a:gd name="T42" fmla="*/ 6 w 33"/>
                <a:gd name="T43" fmla="*/ 29 h 32"/>
                <a:gd name="T44" fmla="*/ 6 w 33"/>
                <a:gd name="T45" fmla="*/ 27 h 32"/>
                <a:gd name="T46" fmla="*/ 5 w 33"/>
                <a:gd name="T47" fmla="*/ 27 h 32"/>
                <a:gd name="T48" fmla="*/ 5 w 33"/>
                <a:gd name="T49" fmla="*/ 27 h 32"/>
                <a:gd name="T50" fmla="*/ 5 w 33"/>
                <a:gd name="T51" fmla="*/ 24 h 32"/>
                <a:gd name="T52" fmla="*/ 3 w 33"/>
                <a:gd name="T53" fmla="*/ 23 h 32"/>
                <a:gd name="T54" fmla="*/ 2 w 33"/>
                <a:gd name="T55" fmla="*/ 19 h 32"/>
                <a:gd name="T56" fmla="*/ 0 w 33"/>
                <a:gd name="T57" fmla="*/ 16 h 32"/>
                <a:gd name="T58" fmla="*/ 0 w 33"/>
                <a:gd name="T59" fmla="*/ 16 h 32"/>
                <a:gd name="T60" fmla="*/ 3 w 33"/>
                <a:gd name="T61" fmla="*/ 15 h 32"/>
                <a:gd name="T62" fmla="*/ 5 w 33"/>
                <a:gd name="T63" fmla="*/ 12 h 32"/>
                <a:gd name="T64" fmla="*/ 6 w 33"/>
                <a:gd name="T65" fmla="*/ 12 h 32"/>
                <a:gd name="T66" fmla="*/ 8 w 33"/>
                <a:gd name="T67" fmla="*/ 8 h 32"/>
                <a:gd name="T68" fmla="*/ 10 w 33"/>
                <a:gd name="T69" fmla="*/ 5 h 32"/>
                <a:gd name="T70" fmla="*/ 13 w 33"/>
                <a:gd name="T71" fmla="*/ 5 h 32"/>
                <a:gd name="T72" fmla="*/ 17 w 33"/>
                <a:gd name="T73" fmla="*/ 2 h 32"/>
                <a:gd name="T74" fmla="*/ 22 w 33"/>
                <a:gd name="T7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" h="32">
                  <a:moveTo>
                    <a:pt x="22" y="0"/>
                  </a:moveTo>
                  <a:lnTo>
                    <a:pt x="22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5" y="2"/>
                  </a:lnTo>
                  <a:lnTo>
                    <a:pt x="25" y="4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0" y="19"/>
                  </a:lnTo>
                  <a:lnTo>
                    <a:pt x="30" y="21"/>
                  </a:lnTo>
                  <a:lnTo>
                    <a:pt x="29" y="23"/>
                  </a:lnTo>
                  <a:lnTo>
                    <a:pt x="27" y="23"/>
                  </a:lnTo>
                  <a:lnTo>
                    <a:pt x="27" y="23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1" y="24"/>
                  </a:lnTo>
                  <a:lnTo>
                    <a:pt x="21" y="24"/>
                  </a:lnTo>
                  <a:lnTo>
                    <a:pt x="19" y="24"/>
                  </a:lnTo>
                  <a:lnTo>
                    <a:pt x="17" y="26"/>
                  </a:lnTo>
                  <a:lnTo>
                    <a:pt x="16" y="29"/>
                  </a:lnTo>
                  <a:lnTo>
                    <a:pt x="16" y="29"/>
                  </a:lnTo>
                  <a:lnTo>
                    <a:pt x="16" y="30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3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3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6" name="Freeform 223">
              <a:extLst>
                <a:ext uri="{FF2B5EF4-FFF2-40B4-BE49-F238E27FC236}">
                  <a16:creationId xmlns:a16="http://schemas.microsoft.com/office/drawing/2014/main" id="{FBFA1DA3-FF48-4292-98C4-B2840089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5439474" y="4176168"/>
              <a:ext cx="116953" cy="116953"/>
            </a:xfrm>
            <a:custGeom>
              <a:avLst/>
              <a:gdLst>
                <a:gd name="T0" fmla="*/ 27 w 60"/>
                <a:gd name="T1" fmla="*/ 2 h 60"/>
                <a:gd name="T2" fmla="*/ 27 w 60"/>
                <a:gd name="T3" fmla="*/ 2 h 60"/>
                <a:gd name="T4" fmla="*/ 28 w 60"/>
                <a:gd name="T5" fmla="*/ 2 h 60"/>
                <a:gd name="T6" fmla="*/ 30 w 60"/>
                <a:gd name="T7" fmla="*/ 5 h 60"/>
                <a:gd name="T8" fmla="*/ 30 w 60"/>
                <a:gd name="T9" fmla="*/ 7 h 60"/>
                <a:gd name="T10" fmla="*/ 30 w 60"/>
                <a:gd name="T11" fmla="*/ 8 h 60"/>
                <a:gd name="T12" fmla="*/ 31 w 60"/>
                <a:gd name="T13" fmla="*/ 11 h 60"/>
                <a:gd name="T14" fmla="*/ 31 w 60"/>
                <a:gd name="T15" fmla="*/ 15 h 60"/>
                <a:gd name="T16" fmla="*/ 30 w 60"/>
                <a:gd name="T17" fmla="*/ 16 h 60"/>
                <a:gd name="T18" fmla="*/ 31 w 60"/>
                <a:gd name="T19" fmla="*/ 16 h 60"/>
                <a:gd name="T20" fmla="*/ 35 w 60"/>
                <a:gd name="T21" fmla="*/ 19 h 60"/>
                <a:gd name="T22" fmla="*/ 36 w 60"/>
                <a:gd name="T23" fmla="*/ 19 h 60"/>
                <a:gd name="T24" fmla="*/ 38 w 60"/>
                <a:gd name="T25" fmla="*/ 19 h 60"/>
                <a:gd name="T26" fmla="*/ 39 w 60"/>
                <a:gd name="T27" fmla="*/ 18 h 60"/>
                <a:gd name="T28" fmla="*/ 41 w 60"/>
                <a:gd name="T29" fmla="*/ 15 h 60"/>
                <a:gd name="T30" fmla="*/ 41 w 60"/>
                <a:gd name="T31" fmla="*/ 13 h 60"/>
                <a:gd name="T32" fmla="*/ 42 w 60"/>
                <a:gd name="T33" fmla="*/ 13 h 60"/>
                <a:gd name="T34" fmla="*/ 44 w 60"/>
                <a:gd name="T35" fmla="*/ 15 h 60"/>
                <a:gd name="T36" fmla="*/ 47 w 60"/>
                <a:gd name="T37" fmla="*/ 22 h 60"/>
                <a:gd name="T38" fmla="*/ 46 w 60"/>
                <a:gd name="T39" fmla="*/ 24 h 60"/>
                <a:gd name="T40" fmla="*/ 42 w 60"/>
                <a:gd name="T41" fmla="*/ 30 h 60"/>
                <a:gd name="T42" fmla="*/ 44 w 60"/>
                <a:gd name="T43" fmla="*/ 30 h 60"/>
                <a:gd name="T44" fmla="*/ 46 w 60"/>
                <a:gd name="T45" fmla="*/ 32 h 60"/>
                <a:gd name="T46" fmla="*/ 49 w 60"/>
                <a:gd name="T47" fmla="*/ 33 h 60"/>
                <a:gd name="T48" fmla="*/ 52 w 60"/>
                <a:gd name="T49" fmla="*/ 33 h 60"/>
                <a:gd name="T50" fmla="*/ 54 w 60"/>
                <a:gd name="T51" fmla="*/ 37 h 60"/>
                <a:gd name="T52" fmla="*/ 57 w 60"/>
                <a:gd name="T53" fmla="*/ 38 h 60"/>
                <a:gd name="T54" fmla="*/ 58 w 60"/>
                <a:gd name="T55" fmla="*/ 40 h 60"/>
                <a:gd name="T56" fmla="*/ 60 w 60"/>
                <a:gd name="T57" fmla="*/ 43 h 60"/>
                <a:gd name="T58" fmla="*/ 60 w 60"/>
                <a:gd name="T59" fmla="*/ 48 h 60"/>
                <a:gd name="T60" fmla="*/ 58 w 60"/>
                <a:gd name="T61" fmla="*/ 49 h 60"/>
                <a:gd name="T62" fmla="*/ 57 w 60"/>
                <a:gd name="T63" fmla="*/ 52 h 60"/>
                <a:gd name="T64" fmla="*/ 57 w 60"/>
                <a:gd name="T65" fmla="*/ 60 h 60"/>
                <a:gd name="T66" fmla="*/ 50 w 60"/>
                <a:gd name="T67" fmla="*/ 59 h 60"/>
                <a:gd name="T68" fmla="*/ 31 w 60"/>
                <a:gd name="T69" fmla="*/ 48 h 60"/>
                <a:gd name="T70" fmla="*/ 16 w 60"/>
                <a:gd name="T71" fmla="*/ 35 h 60"/>
                <a:gd name="T72" fmla="*/ 11 w 60"/>
                <a:gd name="T73" fmla="*/ 33 h 60"/>
                <a:gd name="T74" fmla="*/ 3 w 60"/>
                <a:gd name="T75" fmla="*/ 27 h 60"/>
                <a:gd name="T76" fmla="*/ 3 w 60"/>
                <a:gd name="T77" fmla="*/ 21 h 60"/>
                <a:gd name="T78" fmla="*/ 6 w 60"/>
                <a:gd name="T79" fmla="*/ 18 h 60"/>
                <a:gd name="T80" fmla="*/ 13 w 60"/>
                <a:gd name="T81" fmla="*/ 11 h 60"/>
                <a:gd name="T82" fmla="*/ 14 w 60"/>
                <a:gd name="T83" fmla="*/ 7 h 60"/>
                <a:gd name="T84" fmla="*/ 17 w 60"/>
                <a:gd name="T85" fmla="*/ 5 h 60"/>
                <a:gd name="T86" fmla="*/ 19 w 60"/>
                <a:gd name="T87" fmla="*/ 2 h 60"/>
                <a:gd name="T88" fmla="*/ 20 w 60"/>
                <a:gd name="T89" fmla="*/ 0 h 60"/>
                <a:gd name="T90" fmla="*/ 25 w 60"/>
                <a:gd name="T9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" h="60">
                  <a:moveTo>
                    <a:pt x="25" y="0"/>
                  </a:moveTo>
                  <a:lnTo>
                    <a:pt x="25" y="0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1" y="11"/>
                  </a:lnTo>
                  <a:lnTo>
                    <a:pt x="31" y="13"/>
                  </a:lnTo>
                  <a:lnTo>
                    <a:pt x="31" y="13"/>
                  </a:lnTo>
                  <a:lnTo>
                    <a:pt x="31" y="15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1" y="18"/>
                  </a:lnTo>
                  <a:lnTo>
                    <a:pt x="31" y="16"/>
                  </a:lnTo>
                  <a:lnTo>
                    <a:pt x="33" y="18"/>
                  </a:lnTo>
                  <a:lnTo>
                    <a:pt x="33" y="18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9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6" y="16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6" y="27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6" y="32"/>
                  </a:lnTo>
                  <a:lnTo>
                    <a:pt x="46" y="32"/>
                  </a:lnTo>
                  <a:lnTo>
                    <a:pt x="47" y="32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2" y="33"/>
                  </a:lnTo>
                  <a:lnTo>
                    <a:pt x="54" y="35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54" y="38"/>
                  </a:lnTo>
                  <a:lnTo>
                    <a:pt x="55" y="38"/>
                  </a:lnTo>
                  <a:lnTo>
                    <a:pt x="57" y="38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8"/>
                  </a:lnTo>
                  <a:lnTo>
                    <a:pt x="58" y="48"/>
                  </a:lnTo>
                  <a:lnTo>
                    <a:pt x="58" y="49"/>
                  </a:lnTo>
                  <a:lnTo>
                    <a:pt x="58" y="49"/>
                  </a:lnTo>
                  <a:lnTo>
                    <a:pt x="57" y="51"/>
                  </a:lnTo>
                  <a:lnTo>
                    <a:pt x="57" y="51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7" y="57"/>
                  </a:lnTo>
                  <a:lnTo>
                    <a:pt x="57" y="60"/>
                  </a:lnTo>
                  <a:lnTo>
                    <a:pt x="58" y="60"/>
                  </a:lnTo>
                  <a:lnTo>
                    <a:pt x="57" y="60"/>
                  </a:lnTo>
                  <a:lnTo>
                    <a:pt x="50" y="59"/>
                  </a:lnTo>
                  <a:lnTo>
                    <a:pt x="47" y="57"/>
                  </a:lnTo>
                  <a:lnTo>
                    <a:pt x="35" y="51"/>
                  </a:lnTo>
                  <a:lnTo>
                    <a:pt x="31" y="48"/>
                  </a:lnTo>
                  <a:lnTo>
                    <a:pt x="27" y="44"/>
                  </a:lnTo>
                  <a:lnTo>
                    <a:pt x="19" y="37"/>
                  </a:lnTo>
                  <a:lnTo>
                    <a:pt x="16" y="35"/>
                  </a:lnTo>
                  <a:lnTo>
                    <a:pt x="14" y="33"/>
                  </a:lnTo>
                  <a:lnTo>
                    <a:pt x="13" y="33"/>
                  </a:lnTo>
                  <a:lnTo>
                    <a:pt x="11" y="33"/>
                  </a:lnTo>
                  <a:lnTo>
                    <a:pt x="9" y="30"/>
                  </a:lnTo>
                  <a:lnTo>
                    <a:pt x="8" y="29"/>
                  </a:lnTo>
                  <a:lnTo>
                    <a:pt x="3" y="27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3" y="21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9" y="15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7" y="7"/>
                  </a:lnTo>
                  <a:lnTo>
                    <a:pt x="17" y="5"/>
                  </a:lnTo>
                  <a:lnTo>
                    <a:pt x="17" y="4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7" name="Freeform 224">
              <a:extLst>
                <a:ext uri="{FF2B5EF4-FFF2-40B4-BE49-F238E27FC236}">
                  <a16:creationId xmlns:a16="http://schemas.microsoft.com/office/drawing/2014/main" id="{3EE22661-A9E2-4AAD-B001-6571D35B20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012446" y="4139134"/>
              <a:ext cx="58477" cy="111106"/>
            </a:xfrm>
            <a:custGeom>
              <a:avLst/>
              <a:gdLst>
                <a:gd name="T0" fmla="*/ 1 w 30"/>
                <a:gd name="T1" fmla="*/ 11 h 57"/>
                <a:gd name="T2" fmla="*/ 1 w 30"/>
                <a:gd name="T3" fmla="*/ 13 h 57"/>
                <a:gd name="T4" fmla="*/ 0 w 30"/>
                <a:gd name="T5" fmla="*/ 11 h 57"/>
                <a:gd name="T6" fmla="*/ 1 w 30"/>
                <a:gd name="T7" fmla="*/ 2 h 57"/>
                <a:gd name="T8" fmla="*/ 1 w 30"/>
                <a:gd name="T9" fmla="*/ 4 h 57"/>
                <a:gd name="T10" fmla="*/ 1 w 30"/>
                <a:gd name="T11" fmla="*/ 4 h 57"/>
                <a:gd name="T12" fmla="*/ 1 w 30"/>
                <a:gd name="T13" fmla="*/ 2 h 57"/>
                <a:gd name="T14" fmla="*/ 1 w 30"/>
                <a:gd name="T15" fmla="*/ 2 h 57"/>
                <a:gd name="T16" fmla="*/ 4 w 30"/>
                <a:gd name="T17" fmla="*/ 0 h 57"/>
                <a:gd name="T18" fmla="*/ 8 w 30"/>
                <a:gd name="T19" fmla="*/ 2 h 57"/>
                <a:gd name="T20" fmla="*/ 14 w 30"/>
                <a:gd name="T21" fmla="*/ 8 h 57"/>
                <a:gd name="T22" fmla="*/ 17 w 30"/>
                <a:gd name="T23" fmla="*/ 13 h 57"/>
                <a:gd name="T24" fmla="*/ 17 w 30"/>
                <a:gd name="T25" fmla="*/ 13 h 57"/>
                <a:gd name="T26" fmla="*/ 20 w 30"/>
                <a:gd name="T27" fmla="*/ 18 h 57"/>
                <a:gd name="T28" fmla="*/ 20 w 30"/>
                <a:gd name="T29" fmla="*/ 19 h 57"/>
                <a:gd name="T30" fmla="*/ 22 w 30"/>
                <a:gd name="T31" fmla="*/ 21 h 57"/>
                <a:gd name="T32" fmla="*/ 23 w 30"/>
                <a:gd name="T33" fmla="*/ 21 h 57"/>
                <a:gd name="T34" fmla="*/ 23 w 30"/>
                <a:gd name="T35" fmla="*/ 26 h 57"/>
                <a:gd name="T36" fmla="*/ 27 w 30"/>
                <a:gd name="T37" fmla="*/ 30 h 57"/>
                <a:gd name="T38" fmla="*/ 28 w 30"/>
                <a:gd name="T39" fmla="*/ 32 h 57"/>
                <a:gd name="T40" fmla="*/ 28 w 30"/>
                <a:gd name="T41" fmla="*/ 32 h 57"/>
                <a:gd name="T42" fmla="*/ 30 w 30"/>
                <a:gd name="T43" fmla="*/ 35 h 57"/>
                <a:gd name="T44" fmla="*/ 30 w 30"/>
                <a:gd name="T45" fmla="*/ 41 h 57"/>
                <a:gd name="T46" fmla="*/ 30 w 30"/>
                <a:gd name="T47" fmla="*/ 45 h 57"/>
                <a:gd name="T48" fmla="*/ 28 w 30"/>
                <a:gd name="T49" fmla="*/ 49 h 57"/>
                <a:gd name="T50" fmla="*/ 23 w 30"/>
                <a:gd name="T51" fmla="*/ 52 h 57"/>
                <a:gd name="T52" fmla="*/ 17 w 30"/>
                <a:gd name="T53" fmla="*/ 56 h 57"/>
                <a:gd name="T54" fmla="*/ 11 w 30"/>
                <a:gd name="T55" fmla="*/ 57 h 57"/>
                <a:gd name="T56" fmla="*/ 4 w 30"/>
                <a:gd name="T57" fmla="*/ 54 h 57"/>
                <a:gd name="T58" fmla="*/ 3 w 30"/>
                <a:gd name="T59" fmla="*/ 48 h 57"/>
                <a:gd name="T60" fmla="*/ 0 w 30"/>
                <a:gd name="T61" fmla="*/ 34 h 57"/>
                <a:gd name="T62" fmla="*/ 0 w 30"/>
                <a:gd name="T63" fmla="*/ 26 h 57"/>
                <a:gd name="T64" fmla="*/ 0 w 30"/>
                <a:gd name="T65" fmla="*/ 23 h 57"/>
                <a:gd name="T66" fmla="*/ 0 w 30"/>
                <a:gd name="T67" fmla="*/ 27 h 57"/>
                <a:gd name="T68" fmla="*/ 1 w 30"/>
                <a:gd name="T69" fmla="*/ 23 h 57"/>
                <a:gd name="T70" fmla="*/ 3 w 30"/>
                <a:gd name="T71" fmla="*/ 18 h 57"/>
                <a:gd name="T72" fmla="*/ 3 w 30"/>
                <a:gd name="T73" fmla="*/ 15 h 57"/>
                <a:gd name="T74" fmla="*/ 4 w 30"/>
                <a:gd name="T75" fmla="*/ 11 h 57"/>
                <a:gd name="T76" fmla="*/ 4 w 30"/>
                <a:gd name="T77" fmla="*/ 8 h 57"/>
                <a:gd name="T78" fmla="*/ 4 w 30"/>
                <a:gd name="T79" fmla="*/ 5 h 57"/>
                <a:gd name="T80" fmla="*/ 8 w 30"/>
                <a:gd name="T81" fmla="*/ 5 h 57"/>
                <a:gd name="T82" fmla="*/ 9 w 30"/>
                <a:gd name="T83" fmla="*/ 5 h 57"/>
                <a:gd name="T84" fmla="*/ 9 w 30"/>
                <a:gd name="T85" fmla="*/ 5 h 57"/>
                <a:gd name="T86" fmla="*/ 4 w 30"/>
                <a:gd name="T87" fmla="*/ 4 h 57"/>
                <a:gd name="T88" fmla="*/ 3 w 30"/>
                <a:gd name="T89" fmla="*/ 2 h 57"/>
                <a:gd name="T90" fmla="*/ 3 w 30"/>
                <a:gd name="T91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0" h="57">
                  <a:moveTo>
                    <a:pt x="0" y="11"/>
                  </a:moveTo>
                  <a:lnTo>
                    <a:pt x="1" y="11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0" y="11"/>
                  </a:lnTo>
                  <a:close/>
                  <a:moveTo>
                    <a:pt x="1" y="2"/>
                  </a:moveTo>
                  <a:lnTo>
                    <a:pt x="1" y="2"/>
                  </a:lnTo>
                  <a:lnTo>
                    <a:pt x="1" y="4"/>
                  </a:lnTo>
                  <a:lnTo>
                    <a:pt x="3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close/>
                  <a:moveTo>
                    <a:pt x="3" y="0"/>
                  </a:moveTo>
                  <a:lnTo>
                    <a:pt x="4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14" y="8"/>
                  </a:lnTo>
                  <a:lnTo>
                    <a:pt x="16" y="11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2" y="21"/>
                  </a:lnTo>
                  <a:lnTo>
                    <a:pt x="22" y="21"/>
                  </a:lnTo>
                  <a:lnTo>
                    <a:pt x="23" y="21"/>
                  </a:lnTo>
                  <a:lnTo>
                    <a:pt x="23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7" y="30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30" y="35"/>
                  </a:lnTo>
                  <a:lnTo>
                    <a:pt x="30" y="35"/>
                  </a:lnTo>
                  <a:lnTo>
                    <a:pt x="30" y="38"/>
                  </a:lnTo>
                  <a:lnTo>
                    <a:pt x="30" y="41"/>
                  </a:lnTo>
                  <a:lnTo>
                    <a:pt x="30" y="43"/>
                  </a:lnTo>
                  <a:lnTo>
                    <a:pt x="30" y="45"/>
                  </a:lnTo>
                  <a:lnTo>
                    <a:pt x="28" y="48"/>
                  </a:lnTo>
                  <a:lnTo>
                    <a:pt x="28" y="49"/>
                  </a:lnTo>
                  <a:lnTo>
                    <a:pt x="27" y="49"/>
                  </a:lnTo>
                  <a:lnTo>
                    <a:pt x="23" y="52"/>
                  </a:lnTo>
                  <a:lnTo>
                    <a:pt x="22" y="52"/>
                  </a:lnTo>
                  <a:lnTo>
                    <a:pt x="17" y="56"/>
                  </a:lnTo>
                  <a:lnTo>
                    <a:pt x="14" y="57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4" y="54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1" y="45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0" y="24"/>
                  </a:lnTo>
                  <a:lnTo>
                    <a:pt x="0" y="23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1" y="23"/>
                  </a:lnTo>
                  <a:lnTo>
                    <a:pt x="1" y="21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4" y="11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4"/>
                  </a:lnTo>
                  <a:lnTo>
                    <a:pt x="4" y="4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8" name="Freeform 225">
              <a:extLst>
                <a:ext uri="{FF2B5EF4-FFF2-40B4-BE49-F238E27FC236}">
                  <a16:creationId xmlns:a16="http://schemas.microsoft.com/office/drawing/2014/main" id="{EAD11164-9A64-4D6F-811D-5F1093D37F2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85195"/>
              <a:ext cx="3898" cy="5848"/>
            </a:xfrm>
            <a:custGeom>
              <a:avLst/>
              <a:gdLst>
                <a:gd name="T0" fmla="*/ 0 w 2"/>
                <a:gd name="T1" fmla="*/ 0 h 3"/>
                <a:gd name="T2" fmla="*/ 0 w 2"/>
                <a:gd name="T3" fmla="*/ 0 h 3"/>
                <a:gd name="T4" fmla="*/ 0 w 2"/>
                <a:gd name="T5" fmla="*/ 0 h 3"/>
                <a:gd name="T6" fmla="*/ 0 w 2"/>
                <a:gd name="T7" fmla="*/ 0 h 3"/>
                <a:gd name="T8" fmla="*/ 0 w 2"/>
                <a:gd name="T9" fmla="*/ 2 h 3"/>
                <a:gd name="T10" fmla="*/ 2 w 2"/>
                <a:gd name="T11" fmla="*/ 2 h 3"/>
                <a:gd name="T12" fmla="*/ 2 w 2"/>
                <a:gd name="T13" fmla="*/ 2 h 3"/>
                <a:gd name="T14" fmla="*/ 2 w 2"/>
                <a:gd name="T15" fmla="*/ 2 h 3"/>
                <a:gd name="T16" fmla="*/ 2 w 2"/>
                <a:gd name="T17" fmla="*/ 3 h 3"/>
                <a:gd name="T18" fmla="*/ 2 w 2"/>
                <a:gd name="T19" fmla="*/ 3 h 3"/>
                <a:gd name="T20" fmla="*/ 0 w 2"/>
                <a:gd name="T21" fmla="*/ 3 h 3"/>
                <a:gd name="T22" fmla="*/ 0 w 2"/>
                <a:gd name="T23" fmla="*/ 3 h 3"/>
                <a:gd name="T24" fmla="*/ 0 w 2"/>
                <a:gd name="T25" fmla="*/ 3 h 3"/>
                <a:gd name="T26" fmla="*/ 0 w 2"/>
                <a:gd name="T27" fmla="*/ 2 h 3"/>
                <a:gd name="T28" fmla="*/ 0 w 2"/>
                <a:gd name="T2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9" name="Freeform 226">
              <a:extLst>
                <a:ext uri="{FF2B5EF4-FFF2-40B4-BE49-F238E27FC236}">
                  <a16:creationId xmlns:a16="http://schemas.microsoft.com/office/drawing/2014/main" id="{B7235CAF-D35D-4095-B925-C79D7908342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43831" y="4020230"/>
              <a:ext cx="5848" cy="9747"/>
            </a:xfrm>
            <a:custGeom>
              <a:avLst/>
              <a:gdLst>
                <a:gd name="T0" fmla="*/ 2 w 3"/>
                <a:gd name="T1" fmla="*/ 0 h 5"/>
                <a:gd name="T2" fmla="*/ 3 w 3"/>
                <a:gd name="T3" fmla="*/ 2 h 5"/>
                <a:gd name="T4" fmla="*/ 3 w 3"/>
                <a:gd name="T5" fmla="*/ 3 h 5"/>
                <a:gd name="T6" fmla="*/ 2 w 3"/>
                <a:gd name="T7" fmla="*/ 5 h 5"/>
                <a:gd name="T8" fmla="*/ 0 w 3"/>
                <a:gd name="T9" fmla="*/ 5 h 5"/>
                <a:gd name="T10" fmla="*/ 0 w 3"/>
                <a:gd name="T11" fmla="*/ 3 h 5"/>
                <a:gd name="T12" fmla="*/ 0 w 3"/>
                <a:gd name="T13" fmla="*/ 3 h 5"/>
                <a:gd name="T14" fmla="*/ 2 w 3"/>
                <a:gd name="T15" fmla="*/ 2 h 5"/>
                <a:gd name="T16" fmla="*/ 2 w 3"/>
                <a:gd name="T17" fmla="*/ 0 h 5"/>
                <a:gd name="T18" fmla="*/ 2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2" y="0"/>
                  </a:moveTo>
                  <a:lnTo>
                    <a:pt x="3" y="2"/>
                  </a:lnTo>
                  <a:lnTo>
                    <a:pt x="3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0" name="Freeform 227">
              <a:extLst>
                <a:ext uri="{FF2B5EF4-FFF2-40B4-BE49-F238E27FC236}">
                  <a16:creationId xmlns:a16="http://schemas.microsoft.com/office/drawing/2014/main" id="{C7AFCA6B-56AA-40EB-8DA1-45C271FA83DA}"/>
                </a:ext>
              </a:extLst>
            </p:cNvPr>
            <p:cNvSpPr>
              <a:spLocks/>
            </p:cNvSpPr>
            <p:nvPr/>
          </p:nvSpPr>
          <p:spPr bwMode="auto">
            <a:xfrm>
              <a:off x="6755199" y="3406226"/>
              <a:ext cx="38984" cy="48731"/>
            </a:xfrm>
            <a:custGeom>
              <a:avLst/>
              <a:gdLst>
                <a:gd name="T0" fmla="*/ 17 w 20"/>
                <a:gd name="T1" fmla="*/ 0 h 25"/>
                <a:gd name="T2" fmla="*/ 17 w 20"/>
                <a:gd name="T3" fmla="*/ 0 h 25"/>
                <a:gd name="T4" fmla="*/ 19 w 20"/>
                <a:gd name="T5" fmla="*/ 0 h 25"/>
                <a:gd name="T6" fmla="*/ 17 w 20"/>
                <a:gd name="T7" fmla="*/ 1 h 25"/>
                <a:gd name="T8" fmla="*/ 17 w 20"/>
                <a:gd name="T9" fmla="*/ 3 h 25"/>
                <a:gd name="T10" fmla="*/ 17 w 20"/>
                <a:gd name="T11" fmla="*/ 3 h 25"/>
                <a:gd name="T12" fmla="*/ 17 w 20"/>
                <a:gd name="T13" fmla="*/ 3 h 25"/>
                <a:gd name="T14" fmla="*/ 19 w 20"/>
                <a:gd name="T15" fmla="*/ 3 h 25"/>
                <a:gd name="T16" fmla="*/ 19 w 20"/>
                <a:gd name="T17" fmla="*/ 3 h 25"/>
                <a:gd name="T18" fmla="*/ 20 w 20"/>
                <a:gd name="T19" fmla="*/ 8 h 25"/>
                <a:gd name="T20" fmla="*/ 20 w 20"/>
                <a:gd name="T21" fmla="*/ 8 h 25"/>
                <a:gd name="T22" fmla="*/ 19 w 20"/>
                <a:gd name="T23" fmla="*/ 9 h 25"/>
                <a:gd name="T24" fmla="*/ 19 w 20"/>
                <a:gd name="T25" fmla="*/ 9 h 25"/>
                <a:gd name="T26" fmla="*/ 17 w 20"/>
                <a:gd name="T27" fmla="*/ 11 h 25"/>
                <a:gd name="T28" fmla="*/ 17 w 20"/>
                <a:gd name="T29" fmla="*/ 11 h 25"/>
                <a:gd name="T30" fmla="*/ 16 w 20"/>
                <a:gd name="T31" fmla="*/ 13 h 25"/>
                <a:gd name="T32" fmla="*/ 16 w 20"/>
                <a:gd name="T33" fmla="*/ 13 h 25"/>
                <a:gd name="T34" fmla="*/ 17 w 20"/>
                <a:gd name="T35" fmla="*/ 13 h 25"/>
                <a:gd name="T36" fmla="*/ 17 w 20"/>
                <a:gd name="T37" fmla="*/ 13 h 25"/>
                <a:gd name="T38" fmla="*/ 17 w 20"/>
                <a:gd name="T39" fmla="*/ 14 h 25"/>
                <a:gd name="T40" fmla="*/ 16 w 20"/>
                <a:gd name="T41" fmla="*/ 13 h 25"/>
                <a:gd name="T42" fmla="*/ 16 w 20"/>
                <a:gd name="T43" fmla="*/ 13 h 25"/>
                <a:gd name="T44" fmla="*/ 14 w 20"/>
                <a:gd name="T45" fmla="*/ 13 h 25"/>
                <a:gd name="T46" fmla="*/ 14 w 20"/>
                <a:gd name="T47" fmla="*/ 14 h 25"/>
                <a:gd name="T48" fmla="*/ 12 w 20"/>
                <a:gd name="T49" fmla="*/ 14 h 25"/>
                <a:gd name="T50" fmla="*/ 12 w 20"/>
                <a:gd name="T51" fmla="*/ 14 h 25"/>
                <a:gd name="T52" fmla="*/ 12 w 20"/>
                <a:gd name="T53" fmla="*/ 16 h 25"/>
                <a:gd name="T54" fmla="*/ 11 w 20"/>
                <a:gd name="T55" fmla="*/ 16 h 25"/>
                <a:gd name="T56" fmla="*/ 12 w 20"/>
                <a:gd name="T57" fmla="*/ 17 h 25"/>
                <a:gd name="T58" fmla="*/ 12 w 20"/>
                <a:gd name="T59" fmla="*/ 17 h 25"/>
                <a:gd name="T60" fmla="*/ 12 w 20"/>
                <a:gd name="T61" fmla="*/ 17 h 25"/>
                <a:gd name="T62" fmla="*/ 12 w 20"/>
                <a:gd name="T63" fmla="*/ 17 h 25"/>
                <a:gd name="T64" fmla="*/ 12 w 20"/>
                <a:gd name="T65" fmla="*/ 19 h 25"/>
                <a:gd name="T66" fmla="*/ 11 w 20"/>
                <a:gd name="T67" fmla="*/ 19 h 25"/>
                <a:gd name="T68" fmla="*/ 11 w 20"/>
                <a:gd name="T69" fmla="*/ 19 h 25"/>
                <a:gd name="T70" fmla="*/ 11 w 20"/>
                <a:gd name="T71" fmla="*/ 20 h 25"/>
                <a:gd name="T72" fmla="*/ 9 w 20"/>
                <a:gd name="T73" fmla="*/ 20 h 25"/>
                <a:gd name="T74" fmla="*/ 9 w 20"/>
                <a:gd name="T75" fmla="*/ 20 h 25"/>
                <a:gd name="T76" fmla="*/ 8 w 20"/>
                <a:gd name="T77" fmla="*/ 22 h 25"/>
                <a:gd name="T78" fmla="*/ 6 w 20"/>
                <a:gd name="T79" fmla="*/ 22 h 25"/>
                <a:gd name="T80" fmla="*/ 6 w 20"/>
                <a:gd name="T81" fmla="*/ 24 h 25"/>
                <a:gd name="T82" fmla="*/ 6 w 20"/>
                <a:gd name="T83" fmla="*/ 22 h 25"/>
                <a:gd name="T84" fmla="*/ 6 w 20"/>
                <a:gd name="T85" fmla="*/ 22 h 25"/>
                <a:gd name="T86" fmla="*/ 5 w 20"/>
                <a:gd name="T87" fmla="*/ 25 h 25"/>
                <a:gd name="T88" fmla="*/ 3 w 20"/>
                <a:gd name="T89" fmla="*/ 25 h 25"/>
                <a:gd name="T90" fmla="*/ 1 w 20"/>
                <a:gd name="T91" fmla="*/ 25 h 25"/>
                <a:gd name="T92" fmla="*/ 1 w 20"/>
                <a:gd name="T93" fmla="*/ 25 h 25"/>
                <a:gd name="T94" fmla="*/ 0 w 20"/>
                <a:gd name="T95" fmla="*/ 25 h 25"/>
                <a:gd name="T96" fmla="*/ 0 w 20"/>
                <a:gd name="T97" fmla="*/ 24 h 25"/>
                <a:gd name="T98" fmla="*/ 1 w 20"/>
                <a:gd name="T99" fmla="*/ 22 h 25"/>
                <a:gd name="T100" fmla="*/ 1 w 20"/>
                <a:gd name="T101" fmla="*/ 20 h 25"/>
                <a:gd name="T102" fmla="*/ 3 w 20"/>
                <a:gd name="T103" fmla="*/ 19 h 25"/>
                <a:gd name="T104" fmla="*/ 5 w 20"/>
                <a:gd name="T105" fmla="*/ 13 h 25"/>
                <a:gd name="T106" fmla="*/ 6 w 20"/>
                <a:gd name="T107" fmla="*/ 9 h 25"/>
                <a:gd name="T108" fmla="*/ 8 w 20"/>
                <a:gd name="T109" fmla="*/ 6 h 25"/>
                <a:gd name="T110" fmla="*/ 9 w 20"/>
                <a:gd name="T111" fmla="*/ 3 h 25"/>
                <a:gd name="T112" fmla="*/ 11 w 20"/>
                <a:gd name="T113" fmla="*/ 3 h 25"/>
                <a:gd name="T114" fmla="*/ 12 w 20"/>
                <a:gd name="T115" fmla="*/ 1 h 25"/>
                <a:gd name="T116" fmla="*/ 12 w 20"/>
                <a:gd name="T117" fmla="*/ 0 h 25"/>
                <a:gd name="T118" fmla="*/ 14 w 20"/>
                <a:gd name="T119" fmla="*/ 0 h 25"/>
                <a:gd name="T120" fmla="*/ 16 w 20"/>
                <a:gd name="T121" fmla="*/ 0 h 25"/>
                <a:gd name="T122" fmla="*/ 17 w 20"/>
                <a:gd name="T12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0" h="25">
                  <a:moveTo>
                    <a:pt x="17" y="0"/>
                  </a:moveTo>
                  <a:lnTo>
                    <a:pt x="17" y="0"/>
                  </a:lnTo>
                  <a:lnTo>
                    <a:pt x="19" y="0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4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4" y="13"/>
                  </a:lnTo>
                  <a:lnTo>
                    <a:pt x="14" y="14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22"/>
                  </a:lnTo>
                  <a:lnTo>
                    <a:pt x="6" y="22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5"/>
                  </a:lnTo>
                  <a:lnTo>
                    <a:pt x="0" y="24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5" y="13"/>
                  </a:lnTo>
                  <a:lnTo>
                    <a:pt x="6" y="9"/>
                  </a:lnTo>
                  <a:lnTo>
                    <a:pt x="8" y="6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1" name="Freeform 228">
              <a:extLst>
                <a:ext uri="{FF2B5EF4-FFF2-40B4-BE49-F238E27FC236}">
                  <a16:creationId xmlns:a16="http://schemas.microsoft.com/office/drawing/2014/main" id="{0DA25245-364E-4391-9F7D-1ACC9E655369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7467" y="3778527"/>
              <a:ext cx="210516" cy="245602"/>
            </a:xfrm>
            <a:custGeom>
              <a:avLst/>
              <a:gdLst>
                <a:gd name="T0" fmla="*/ 28 w 108"/>
                <a:gd name="T1" fmla="*/ 1 h 126"/>
                <a:gd name="T2" fmla="*/ 36 w 108"/>
                <a:gd name="T3" fmla="*/ 11 h 126"/>
                <a:gd name="T4" fmla="*/ 37 w 108"/>
                <a:gd name="T5" fmla="*/ 9 h 126"/>
                <a:gd name="T6" fmla="*/ 39 w 108"/>
                <a:gd name="T7" fmla="*/ 14 h 126"/>
                <a:gd name="T8" fmla="*/ 47 w 108"/>
                <a:gd name="T9" fmla="*/ 25 h 126"/>
                <a:gd name="T10" fmla="*/ 56 w 108"/>
                <a:gd name="T11" fmla="*/ 22 h 126"/>
                <a:gd name="T12" fmla="*/ 63 w 108"/>
                <a:gd name="T13" fmla="*/ 28 h 126"/>
                <a:gd name="T14" fmla="*/ 64 w 108"/>
                <a:gd name="T15" fmla="*/ 31 h 126"/>
                <a:gd name="T16" fmla="*/ 69 w 108"/>
                <a:gd name="T17" fmla="*/ 36 h 126"/>
                <a:gd name="T18" fmla="*/ 63 w 108"/>
                <a:gd name="T19" fmla="*/ 42 h 126"/>
                <a:gd name="T20" fmla="*/ 56 w 108"/>
                <a:gd name="T21" fmla="*/ 44 h 126"/>
                <a:gd name="T22" fmla="*/ 56 w 108"/>
                <a:gd name="T23" fmla="*/ 48 h 126"/>
                <a:gd name="T24" fmla="*/ 72 w 108"/>
                <a:gd name="T25" fmla="*/ 56 h 126"/>
                <a:gd name="T26" fmla="*/ 74 w 108"/>
                <a:gd name="T27" fmla="*/ 63 h 126"/>
                <a:gd name="T28" fmla="*/ 78 w 108"/>
                <a:gd name="T29" fmla="*/ 69 h 126"/>
                <a:gd name="T30" fmla="*/ 89 w 108"/>
                <a:gd name="T31" fmla="*/ 78 h 126"/>
                <a:gd name="T32" fmla="*/ 93 w 108"/>
                <a:gd name="T33" fmla="*/ 86 h 126"/>
                <a:gd name="T34" fmla="*/ 96 w 108"/>
                <a:gd name="T35" fmla="*/ 88 h 126"/>
                <a:gd name="T36" fmla="*/ 104 w 108"/>
                <a:gd name="T37" fmla="*/ 94 h 126"/>
                <a:gd name="T38" fmla="*/ 101 w 108"/>
                <a:gd name="T39" fmla="*/ 99 h 126"/>
                <a:gd name="T40" fmla="*/ 108 w 108"/>
                <a:gd name="T41" fmla="*/ 107 h 126"/>
                <a:gd name="T42" fmla="*/ 107 w 108"/>
                <a:gd name="T43" fmla="*/ 113 h 126"/>
                <a:gd name="T44" fmla="*/ 102 w 108"/>
                <a:gd name="T45" fmla="*/ 116 h 126"/>
                <a:gd name="T46" fmla="*/ 97 w 108"/>
                <a:gd name="T47" fmla="*/ 121 h 126"/>
                <a:gd name="T48" fmla="*/ 91 w 108"/>
                <a:gd name="T49" fmla="*/ 118 h 126"/>
                <a:gd name="T50" fmla="*/ 86 w 108"/>
                <a:gd name="T51" fmla="*/ 119 h 126"/>
                <a:gd name="T52" fmla="*/ 83 w 108"/>
                <a:gd name="T53" fmla="*/ 126 h 126"/>
                <a:gd name="T54" fmla="*/ 74 w 108"/>
                <a:gd name="T55" fmla="*/ 122 h 126"/>
                <a:gd name="T56" fmla="*/ 75 w 108"/>
                <a:gd name="T57" fmla="*/ 118 h 126"/>
                <a:gd name="T58" fmla="*/ 77 w 108"/>
                <a:gd name="T59" fmla="*/ 108 h 126"/>
                <a:gd name="T60" fmla="*/ 78 w 108"/>
                <a:gd name="T61" fmla="*/ 100 h 126"/>
                <a:gd name="T62" fmla="*/ 75 w 108"/>
                <a:gd name="T63" fmla="*/ 96 h 126"/>
                <a:gd name="T64" fmla="*/ 66 w 108"/>
                <a:gd name="T65" fmla="*/ 86 h 126"/>
                <a:gd name="T66" fmla="*/ 61 w 108"/>
                <a:gd name="T67" fmla="*/ 70 h 126"/>
                <a:gd name="T68" fmla="*/ 50 w 108"/>
                <a:gd name="T69" fmla="*/ 61 h 126"/>
                <a:gd name="T70" fmla="*/ 44 w 108"/>
                <a:gd name="T71" fmla="*/ 63 h 126"/>
                <a:gd name="T72" fmla="*/ 37 w 108"/>
                <a:gd name="T73" fmla="*/ 67 h 126"/>
                <a:gd name="T74" fmla="*/ 34 w 108"/>
                <a:gd name="T75" fmla="*/ 67 h 126"/>
                <a:gd name="T76" fmla="*/ 26 w 108"/>
                <a:gd name="T77" fmla="*/ 64 h 126"/>
                <a:gd name="T78" fmla="*/ 20 w 108"/>
                <a:gd name="T79" fmla="*/ 69 h 126"/>
                <a:gd name="T80" fmla="*/ 11 w 108"/>
                <a:gd name="T81" fmla="*/ 74 h 126"/>
                <a:gd name="T82" fmla="*/ 14 w 108"/>
                <a:gd name="T83" fmla="*/ 61 h 126"/>
                <a:gd name="T84" fmla="*/ 15 w 108"/>
                <a:gd name="T85" fmla="*/ 52 h 126"/>
                <a:gd name="T86" fmla="*/ 11 w 108"/>
                <a:gd name="T87" fmla="*/ 42 h 126"/>
                <a:gd name="T88" fmla="*/ 3 w 108"/>
                <a:gd name="T89" fmla="*/ 42 h 126"/>
                <a:gd name="T90" fmla="*/ 4 w 108"/>
                <a:gd name="T91" fmla="*/ 34 h 126"/>
                <a:gd name="T92" fmla="*/ 0 w 108"/>
                <a:gd name="T93" fmla="*/ 33 h 126"/>
                <a:gd name="T94" fmla="*/ 3 w 108"/>
                <a:gd name="T95" fmla="*/ 25 h 126"/>
                <a:gd name="T96" fmla="*/ 4 w 108"/>
                <a:gd name="T97" fmla="*/ 22 h 126"/>
                <a:gd name="T98" fmla="*/ 11 w 108"/>
                <a:gd name="T99" fmla="*/ 15 h 126"/>
                <a:gd name="T100" fmla="*/ 15 w 108"/>
                <a:gd name="T101" fmla="*/ 17 h 126"/>
                <a:gd name="T102" fmla="*/ 20 w 108"/>
                <a:gd name="T103" fmla="*/ 18 h 126"/>
                <a:gd name="T104" fmla="*/ 23 w 108"/>
                <a:gd name="T105" fmla="*/ 17 h 126"/>
                <a:gd name="T106" fmla="*/ 22 w 108"/>
                <a:gd name="T107" fmla="*/ 9 h 126"/>
                <a:gd name="T108" fmla="*/ 20 w 108"/>
                <a:gd name="T109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8" h="126"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0"/>
                  </a:lnTo>
                  <a:lnTo>
                    <a:pt x="26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6"/>
                  </a:lnTo>
                  <a:lnTo>
                    <a:pt x="33" y="7"/>
                  </a:lnTo>
                  <a:lnTo>
                    <a:pt x="34" y="7"/>
                  </a:lnTo>
                  <a:lnTo>
                    <a:pt x="34" y="9"/>
                  </a:lnTo>
                  <a:lnTo>
                    <a:pt x="36" y="11"/>
                  </a:lnTo>
                  <a:lnTo>
                    <a:pt x="36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5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9" y="18"/>
                  </a:lnTo>
                  <a:lnTo>
                    <a:pt x="42" y="23"/>
                  </a:lnTo>
                  <a:lnTo>
                    <a:pt x="44" y="23"/>
                  </a:lnTo>
                  <a:lnTo>
                    <a:pt x="47" y="25"/>
                  </a:lnTo>
                  <a:lnTo>
                    <a:pt x="48" y="25"/>
                  </a:lnTo>
                  <a:lnTo>
                    <a:pt x="50" y="26"/>
                  </a:lnTo>
                  <a:lnTo>
                    <a:pt x="52" y="26"/>
                  </a:lnTo>
                  <a:lnTo>
                    <a:pt x="52" y="25"/>
                  </a:lnTo>
                  <a:lnTo>
                    <a:pt x="53" y="23"/>
                  </a:lnTo>
                  <a:lnTo>
                    <a:pt x="56" y="23"/>
                  </a:lnTo>
                  <a:lnTo>
                    <a:pt x="56" y="22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4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3" y="31"/>
                  </a:lnTo>
                  <a:lnTo>
                    <a:pt x="64" y="31"/>
                  </a:lnTo>
                  <a:lnTo>
                    <a:pt x="64" y="31"/>
                  </a:lnTo>
                  <a:lnTo>
                    <a:pt x="64" y="33"/>
                  </a:lnTo>
                  <a:lnTo>
                    <a:pt x="64" y="33"/>
                  </a:lnTo>
                  <a:lnTo>
                    <a:pt x="66" y="34"/>
                  </a:lnTo>
                  <a:lnTo>
                    <a:pt x="67" y="33"/>
                  </a:lnTo>
                  <a:lnTo>
                    <a:pt x="67" y="34"/>
                  </a:lnTo>
                  <a:lnTo>
                    <a:pt x="67" y="34"/>
                  </a:lnTo>
                  <a:lnTo>
                    <a:pt x="69" y="36"/>
                  </a:lnTo>
                  <a:lnTo>
                    <a:pt x="69" y="36"/>
                  </a:lnTo>
                  <a:lnTo>
                    <a:pt x="67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4" y="42"/>
                  </a:lnTo>
                  <a:lnTo>
                    <a:pt x="63" y="42"/>
                  </a:lnTo>
                  <a:lnTo>
                    <a:pt x="60" y="41"/>
                  </a:lnTo>
                  <a:lnTo>
                    <a:pt x="56" y="41"/>
                  </a:lnTo>
                  <a:lnTo>
                    <a:pt x="56" y="42"/>
                  </a:lnTo>
                  <a:lnTo>
                    <a:pt x="56" y="42"/>
                  </a:lnTo>
                  <a:lnTo>
                    <a:pt x="55" y="42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5" y="48"/>
                  </a:lnTo>
                  <a:lnTo>
                    <a:pt x="56" y="48"/>
                  </a:lnTo>
                  <a:lnTo>
                    <a:pt x="61" y="52"/>
                  </a:lnTo>
                  <a:lnTo>
                    <a:pt x="63" y="53"/>
                  </a:lnTo>
                  <a:lnTo>
                    <a:pt x="64" y="53"/>
                  </a:lnTo>
                  <a:lnTo>
                    <a:pt x="66" y="55"/>
                  </a:lnTo>
                  <a:lnTo>
                    <a:pt x="69" y="55"/>
                  </a:lnTo>
                  <a:lnTo>
                    <a:pt x="71" y="56"/>
                  </a:lnTo>
                  <a:lnTo>
                    <a:pt x="72" y="56"/>
                  </a:lnTo>
                  <a:lnTo>
                    <a:pt x="72" y="58"/>
                  </a:lnTo>
                  <a:lnTo>
                    <a:pt x="71" y="58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61"/>
                  </a:lnTo>
                  <a:lnTo>
                    <a:pt x="72" y="61"/>
                  </a:lnTo>
                  <a:lnTo>
                    <a:pt x="74" y="63"/>
                  </a:lnTo>
                  <a:lnTo>
                    <a:pt x="74" y="64"/>
                  </a:lnTo>
                  <a:lnTo>
                    <a:pt x="75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78" y="69"/>
                  </a:lnTo>
                  <a:lnTo>
                    <a:pt x="80" y="70"/>
                  </a:lnTo>
                  <a:lnTo>
                    <a:pt x="82" y="72"/>
                  </a:lnTo>
                  <a:lnTo>
                    <a:pt x="83" y="74"/>
                  </a:lnTo>
                  <a:lnTo>
                    <a:pt x="83" y="75"/>
                  </a:lnTo>
                  <a:lnTo>
                    <a:pt x="85" y="75"/>
                  </a:lnTo>
                  <a:lnTo>
                    <a:pt x="88" y="78"/>
                  </a:lnTo>
                  <a:lnTo>
                    <a:pt x="89" y="78"/>
                  </a:lnTo>
                  <a:lnTo>
                    <a:pt x="89" y="81"/>
                  </a:lnTo>
                  <a:lnTo>
                    <a:pt x="91" y="81"/>
                  </a:lnTo>
                  <a:lnTo>
                    <a:pt x="91" y="81"/>
                  </a:lnTo>
                  <a:lnTo>
                    <a:pt x="91" y="83"/>
                  </a:lnTo>
                  <a:lnTo>
                    <a:pt x="91" y="83"/>
                  </a:lnTo>
                  <a:lnTo>
                    <a:pt x="93" y="86"/>
                  </a:lnTo>
                  <a:lnTo>
                    <a:pt x="93" y="86"/>
                  </a:lnTo>
                  <a:lnTo>
                    <a:pt x="93" y="88"/>
                  </a:lnTo>
                  <a:lnTo>
                    <a:pt x="94" y="88"/>
                  </a:lnTo>
                  <a:lnTo>
                    <a:pt x="94" y="89"/>
                  </a:lnTo>
                  <a:lnTo>
                    <a:pt x="94" y="89"/>
                  </a:lnTo>
                  <a:lnTo>
                    <a:pt x="96" y="89"/>
                  </a:lnTo>
                  <a:lnTo>
                    <a:pt x="96" y="88"/>
                  </a:lnTo>
                  <a:lnTo>
                    <a:pt x="96" y="88"/>
                  </a:lnTo>
                  <a:lnTo>
                    <a:pt x="97" y="89"/>
                  </a:lnTo>
                  <a:lnTo>
                    <a:pt x="97" y="91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102" y="94"/>
                  </a:lnTo>
                  <a:lnTo>
                    <a:pt x="102" y="94"/>
                  </a:lnTo>
                  <a:lnTo>
                    <a:pt x="104" y="94"/>
                  </a:lnTo>
                  <a:lnTo>
                    <a:pt x="104" y="96"/>
                  </a:lnTo>
                  <a:lnTo>
                    <a:pt x="104" y="96"/>
                  </a:lnTo>
                  <a:lnTo>
                    <a:pt x="104" y="97"/>
                  </a:lnTo>
                  <a:lnTo>
                    <a:pt x="104" y="97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2" y="100"/>
                  </a:lnTo>
                  <a:lnTo>
                    <a:pt x="102" y="102"/>
                  </a:lnTo>
                  <a:lnTo>
                    <a:pt x="104" y="102"/>
                  </a:lnTo>
                  <a:lnTo>
                    <a:pt x="105" y="104"/>
                  </a:lnTo>
                  <a:lnTo>
                    <a:pt x="107" y="105"/>
                  </a:lnTo>
                  <a:lnTo>
                    <a:pt x="107" y="107"/>
                  </a:lnTo>
                  <a:lnTo>
                    <a:pt x="108" y="107"/>
                  </a:lnTo>
                  <a:lnTo>
                    <a:pt x="108" y="108"/>
                  </a:lnTo>
                  <a:lnTo>
                    <a:pt x="107" y="108"/>
                  </a:lnTo>
                  <a:lnTo>
                    <a:pt x="107" y="110"/>
                  </a:lnTo>
                  <a:lnTo>
                    <a:pt x="105" y="110"/>
                  </a:lnTo>
                  <a:lnTo>
                    <a:pt x="105" y="111"/>
                  </a:lnTo>
                  <a:lnTo>
                    <a:pt x="105" y="111"/>
                  </a:lnTo>
                  <a:lnTo>
                    <a:pt x="107" y="113"/>
                  </a:lnTo>
                  <a:lnTo>
                    <a:pt x="105" y="113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5" y="116"/>
                  </a:lnTo>
                  <a:lnTo>
                    <a:pt x="104" y="118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102" y="118"/>
                  </a:lnTo>
                  <a:lnTo>
                    <a:pt x="101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7" y="121"/>
                  </a:lnTo>
                  <a:lnTo>
                    <a:pt x="97" y="121"/>
                  </a:lnTo>
                  <a:lnTo>
                    <a:pt x="96" y="121"/>
                  </a:lnTo>
                  <a:lnTo>
                    <a:pt x="96" y="121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3" y="118"/>
                  </a:lnTo>
                  <a:lnTo>
                    <a:pt x="93" y="118"/>
                  </a:lnTo>
                  <a:lnTo>
                    <a:pt x="91" y="118"/>
                  </a:lnTo>
                  <a:lnTo>
                    <a:pt x="91" y="116"/>
                  </a:lnTo>
                  <a:lnTo>
                    <a:pt x="91" y="118"/>
                  </a:lnTo>
                  <a:lnTo>
                    <a:pt x="89" y="119"/>
                  </a:lnTo>
                  <a:lnTo>
                    <a:pt x="88" y="118"/>
                  </a:lnTo>
                  <a:lnTo>
                    <a:pt x="88" y="118"/>
                  </a:lnTo>
                  <a:lnTo>
                    <a:pt x="86" y="119"/>
                  </a:lnTo>
                  <a:lnTo>
                    <a:pt x="86" y="119"/>
                  </a:lnTo>
                  <a:lnTo>
                    <a:pt x="85" y="119"/>
                  </a:lnTo>
                  <a:lnTo>
                    <a:pt x="83" y="121"/>
                  </a:lnTo>
                  <a:lnTo>
                    <a:pt x="85" y="121"/>
                  </a:lnTo>
                  <a:lnTo>
                    <a:pt x="85" y="124"/>
                  </a:lnTo>
                  <a:lnTo>
                    <a:pt x="86" y="124"/>
                  </a:lnTo>
                  <a:lnTo>
                    <a:pt x="85" y="126"/>
                  </a:lnTo>
                  <a:lnTo>
                    <a:pt x="83" y="126"/>
                  </a:lnTo>
                  <a:lnTo>
                    <a:pt x="82" y="126"/>
                  </a:lnTo>
                  <a:lnTo>
                    <a:pt x="80" y="124"/>
                  </a:lnTo>
                  <a:lnTo>
                    <a:pt x="80" y="124"/>
                  </a:lnTo>
                  <a:lnTo>
                    <a:pt x="77" y="122"/>
                  </a:lnTo>
                  <a:lnTo>
                    <a:pt x="75" y="124"/>
                  </a:lnTo>
                  <a:lnTo>
                    <a:pt x="75" y="124"/>
                  </a:lnTo>
                  <a:lnTo>
                    <a:pt x="74" y="122"/>
                  </a:lnTo>
                  <a:lnTo>
                    <a:pt x="74" y="122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4" y="119"/>
                  </a:lnTo>
                  <a:lnTo>
                    <a:pt x="75" y="119"/>
                  </a:lnTo>
                  <a:lnTo>
                    <a:pt x="75" y="118"/>
                  </a:lnTo>
                  <a:lnTo>
                    <a:pt x="77" y="118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7" y="108"/>
                  </a:lnTo>
                  <a:lnTo>
                    <a:pt x="77" y="107"/>
                  </a:lnTo>
                  <a:lnTo>
                    <a:pt x="77" y="105"/>
                  </a:lnTo>
                  <a:lnTo>
                    <a:pt x="77" y="105"/>
                  </a:lnTo>
                  <a:lnTo>
                    <a:pt x="78" y="105"/>
                  </a:lnTo>
                  <a:lnTo>
                    <a:pt x="78" y="104"/>
                  </a:lnTo>
                  <a:lnTo>
                    <a:pt x="78" y="102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7"/>
                  </a:lnTo>
                  <a:lnTo>
                    <a:pt x="75" y="97"/>
                  </a:lnTo>
                  <a:lnTo>
                    <a:pt x="75" y="96"/>
                  </a:lnTo>
                  <a:lnTo>
                    <a:pt x="74" y="96"/>
                  </a:lnTo>
                  <a:lnTo>
                    <a:pt x="72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69" y="91"/>
                  </a:lnTo>
                  <a:lnTo>
                    <a:pt x="67" y="89"/>
                  </a:lnTo>
                  <a:lnTo>
                    <a:pt x="66" y="86"/>
                  </a:lnTo>
                  <a:lnTo>
                    <a:pt x="66" y="83"/>
                  </a:lnTo>
                  <a:lnTo>
                    <a:pt x="66" y="80"/>
                  </a:lnTo>
                  <a:lnTo>
                    <a:pt x="67" y="77"/>
                  </a:lnTo>
                  <a:lnTo>
                    <a:pt x="66" y="74"/>
                  </a:lnTo>
                  <a:lnTo>
                    <a:pt x="64" y="74"/>
                  </a:lnTo>
                  <a:lnTo>
                    <a:pt x="63" y="72"/>
                  </a:lnTo>
                  <a:lnTo>
                    <a:pt x="61" y="70"/>
                  </a:lnTo>
                  <a:lnTo>
                    <a:pt x="60" y="69"/>
                  </a:lnTo>
                  <a:lnTo>
                    <a:pt x="58" y="66"/>
                  </a:lnTo>
                  <a:lnTo>
                    <a:pt x="56" y="63"/>
                  </a:lnTo>
                  <a:lnTo>
                    <a:pt x="55" y="61"/>
                  </a:lnTo>
                  <a:lnTo>
                    <a:pt x="53" y="63"/>
                  </a:lnTo>
                  <a:lnTo>
                    <a:pt x="52" y="61"/>
                  </a:lnTo>
                  <a:lnTo>
                    <a:pt x="50" y="61"/>
                  </a:lnTo>
                  <a:lnTo>
                    <a:pt x="48" y="59"/>
                  </a:lnTo>
                  <a:lnTo>
                    <a:pt x="45" y="59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5" y="61"/>
                  </a:lnTo>
                  <a:lnTo>
                    <a:pt x="44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42" y="64"/>
                  </a:lnTo>
                  <a:lnTo>
                    <a:pt x="42" y="66"/>
                  </a:lnTo>
                  <a:lnTo>
                    <a:pt x="41" y="66"/>
                  </a:lnTo>
                  <a:lnTo>
                    <a:pt x="39" y="67"/>
                  </a:lnTo>
                  <a:lnTo>
                    <a:pt x="37" y="67"/>
                  </a:lnTo>
                  <a:lnTo>
                    <a:pt x="36" y="67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7"/>
                  </a:lnTo>
                  <a:lnTo>
                    <a:pt x="34" y="67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30" y="64"/>
                  </a:lnTo>
                  <a:lnTo>
                    <a:pt x="28" y="63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6"/>
                  </a:lnTo>
                  <a:lnTo>
                    <a:pt x="23" y="66"/>
                  </a:lnTo>
                  <a:lnTo>
                    <a:pt x="23" y="67"/>
                  </a:lnTo>
                  <a:lnTo>
                    <a:pt x="22" y="67"/>
                  </a:lnTo>
                  <a:lnTo>
                    <a:pt x="20" y="69"/>
                  </a:lnTo>
                  <a:lnTo>
                    <a:pt x="20" y="69"/>
                  </a:lnTo>
                  <a:lnTo>
                    <a:pt x="19" y="70"/>
                  </a:lnTo>
                  <a:lnTo>
                    <a:pt x="15" y="72"/>
                  </a:lnTo>
                  <a:lnTo>
                    <a:pt x="14" y="74"/>
                  </a:lnTo>
                  <a:lnTo>
                    <a:pt x="14" y="74"/>
                  </a:lnTo>
                  <a:lnTo>
                    <a:pt x="12" y="74"/>
                  </a:lnTo>
                  <a:lnTo>
                    <a:pt x="11" y="74"/>
                  </a:lnTo>
                  <a:lnTo>
                    <a:pt x="11" y="72"/>
                  </a:lnTo>
                  <a:lnTo>
                    <a:pt x="12" y="69"/>
                  </a:lnTo>
                  <a:lnTo>
                    <a:pt x="14" y="66"/>
                  </a:lnTo>
                  <a:lnTo>
                    <a:pt x="14" y="64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2" y="61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5" y="55"/>
                  </a:lnTo>
                  <a:lnTo>
                    <a:pt x="15" y="52"/>
                  </a:lnTo>
                  <a:lnTo>
                    <a:pt x="15" y="50"/>
                  </a:lnTo>
                  <a:lnTo>
                    <a:pt x="15" y="48"/>
                  </a:lnTo>
                  <a:lnTo>
                    <a:pt x="15" y="47"/>
                  </a:lnTo>
                  <a:lnTo>
                    <a:pt x="15" y="44"/>
                  </a:lnTo>
                  <a:lnTo>
                    <a:pt x="15" y="44"/>
                  </a:lnTo>
                  <a:lnTo>
                    <a:pt x="14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44"/>
                  </a:lnTo>
                  <a:lnTo>
                    <a:pt x="7" y="44"/>
                  </a:lnTo>
                  <a:lnTo>
                    <a:pt x="6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8"/>
                  </a:lnTo>
                  <a:lnTo>
                    <a:pt x="1" y="26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2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7" y="20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5" y="14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9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7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3" y="14"/>
                  </a:lnTo>
                  <a:lnTo>
                    <a:pt x="23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7"/>
                  </a:lnTo>
                  <a:lnTo>
                    <a:pt x="20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2" name="Freeform 229">
              <a:extLst>
                <a:ext uri="{FF2B5EF4-FFF2-40B4-BE49-F238E27FC236}">
                  <a16:creationId xmlns:a16="http://schemas.microsoft.com/office/drawing/2014/main" id="{A763A724-20FA-44A3-9299-DA0ADBE65D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6820" y="2681116"/>
              <a:ext cx="1148092" cy="532138"/>
            </a:xfrm>
            <a:custGeom>
              <a:avLst/>
              <a:gdLst>
                <a:gd name="T0" fmla="*/ 89 w 589"/>
                <a:gd name="T1" fmla="*/ 188 h 273"/>
                <a:gd name="T2" fmla="*/ 186 w 589"/>
                <a:gd name="T3" fmla="*/ 194 h 273"/>
                <a:gd name="T4" fmla="*/ 182 w 589"/>
                <a:gd name="T5" fmla="*/ 181 h 273"/>
                <a:gd name="T6" fmla="*/ 355 w 589"/>
                <a:gd name="T7" fmla="*/ 21 h 273"/>
                <a:gd name="T8" fmla="*/ 376 w 589"/>
                <a:gd name="T9" fmla="*/ 25 h 273"/>
                <a:gd name="T10" fmla="*/ 387 w 589"/>
                <a:gd name="T11" fmla="*/ 38 h 273"/>
                <a:gd name="T12" fmla="*/ 417 w 589"/>
                <a:gd name="T13" fmla="*/ 27 h 273"/>
                <a:gd name="T14" fmla="*/ 434 w 589"/>
                <a:gd name="T15" fmla="*/ 28 h 273"/>
                <a:gd name="T16" fmla="*/ 484 w 589"/>
                <a:gd name="T17" fmla="*/ 88 h 273"/>
                <a:gd name="T18" fmla="*/ 499 w 589"/>
                <a:gd name="T19" fmla="*/ 85 h 273"/>
                <a:gd name="T20" fmla="*/ 524 w 589"/>
                <a:gd name="T21" fmla="*/ 88 h 273"/>
                <a:gd name="T22" fmla="*/ 554 w 589"/>
                <a:gd name="T23" fmla="*/ 102 h 273"/>
                <a:gd name="T24" fmla="*/ 578 w 589"/>
                <a:gd name="T25" fmla="*/ 110 h 273"/>
                <a:gd name="T26" fmla="*/ 582 w 589"/>
                <a:gd name="T27" fmla="*/ 123 h 273"/>
                <a:gd name="T28" fmla="*/ 565 w 589"/>
                <a:gd name="T29" fmla="*/ 153 h 273"/>
                <a:gd name="T30" fmla="*/ 538 w 589"/>
                <a:gd name="T31" fmla="*/ 161 h 273"/>
                <a:gd name="T32" fmla="*/ 521 w 589"/>
                <a:gd name="T33" fmla="*/ 189 h 273"/>
                <a:gd name="T34" fmla="*/ 494 w 589"/>
                <a:gd name="T35" fmla="*/ 194 h 273"/>
                <a:gd name="T36" fmla="*/ 488 w 589"/>
                <a:gd name="T37" fmla="*/ 206 h 273"/>
                <a:gd name="T38" fmla="*/ 489 w 589"/>
                <a:gd name="T39" fmla="*/ 232 h 273"/>
                <a:gd name="T40" fmla="*/ 477 w 589"/>
                <a:gd name="T41" fmla="*/ 241 h 273"/>
                <a:gd name="T42" fmla="*/ 443 w 589"/>
                <a:gd name="T43" fmla="*/ 233 h 273"/>
                <a:gd name="T44" fmla="*/ 396 w 589"/>
                <a:gd name="T45" fmla="*/ 229 h 273"/>
                <a:gd name="T46" fmla="*/ 363 w 589"/>
                <a:gd name="T47" fmla="*/ 235 h 273"/>
                <a:gd name="T48" fmla="*/ 344 w 589"/>
                <a:gd name="T49" fmla="*/ 247 h 273"/>
                <a:gd name="T50" fmla="*/ 319 w 589"/>
                <a:gd name="T51" fmla="*/ 271 h 273"/>
                <a:gd name="T52" fmla="*/ 298 w 589"/>
                <a:gd name="T53" fmla="*/ 263 h 273"/>
                <a:gd name="T54" fmla="*/ 283 w 589"/>
                <a:gd name="T55" fmla="*/ 233 h 273"/>
                <a:gd name="T56" fmla="*/ 254 w 589"/>
                <a:gd name="T57" fmla="*/ 222 h 273"/>
                <a:gd name="T58" fmla="*/ 210 w 589"/>
                <a:gd name="T59" fmla="*/ 208 h 273"/>
                <a:gd name="T60" fmla="*/ 191 w 589"/>
                <a:gd name="T61" fmla="*/ 183 h 273"/>
                <a:gd name="T62" fmla="*/ 207 w 589"/>
                <a:gd name="T63" fmla="*/ 177 h 273"/>
                <a:gd name="T64" fmla="*/ 205 w 589"/>
                <a:gd name="T65" fmla="*/ 167 h 273"/>
                <a:gd name="T66" fmla="*/ 202 w 589"/>
                <a:gd name="T67" fmla="*/ 172 h 273"/>
                <a:gd name="T68" fmla="*/ 191 w 589"/>
                <a:gd name="T69" fmla="*/ 177 h 273"/>
                <a:gd name="T70" fmla="*/ 186 w 589"/>
                <a:gd name="T71" fmla="*/ 184 h 273"/>
                <a:gd name="T72" fmla="*/ 179 w 589"/>
                <a:gd name="T73" fmla="*/ 180 h 273"/>
                <a:gd name="T74" fmla="*/ 145 w 589"/>
                <a:gd name="T75" fmla="*/ 194 h 273"/>
                <a:gd name="T76" fmla="*/ 125 w 589"/>
                <a:gd name="T77" fmla="*/ 257 h 273"/>
                <a:gd name="T78" fmla="*/ 86 w 589"/>
                <a:gd name="T79" fmla="*/ 251 h 273"/>
                <a:gd name="T80" fmla="*/ 74 w 589"/>
                <a:gd name="T81" fmla="*/ 230 h 273"/>
                <a:gd name="T82" fmla="*/ 52 w 589"/>
                <a:gd name="T83" fmla="*/ 206 h 273"/>
                <a:gd name="T84" fmla="*/ 67 w 589"/>
                <a:gd name="T85" fmla="*/ 195 h 273"/>
                <a:gd name="T86" fmla="*/ 93 w 589"/>
                <a:gd name="T87" fmla="*/ 170 h 273"/>
                <a:gd name="T88" fmla="*/ 68 w 589"/>
                <a:gd name="T89" fmla="*/ 159 h 273"/>
                <a:gd name="T90" fmla="*/ 38 w 589"/>
                <a:gd name="T91" fmla="*/ 172 h 273"/>
                <a:gd name="T92" fmla="*/ 29 w 589"/>
                <a:gd name="T93" fmla="*/ 156 h 273"/>
                <a:gd name="T94" fmla="*/ 2 w 589"/>
                <a:gd name="T95" fmla="*/ 128 h 273"/>
                <a:gd name="T96" fmla="*/ 15 w 589"/>
                <a:gd name="T97" fmla="*/ 96 h 273"/>
                <a:gd name="T98" fmla="*/ 33 w 589"/>
                <a:gd name="T99" fmla="*/ 93 h 273"/>
                <a:gd name="T100" fmla="*/ 68 w 589"/>
                <a:gd name="T101" fmla="*/ 76 h 273"/>
                <a:gd name="T102" fmla="*/ 97 w 589"/>
                <a:gd name="T103" fmla="*/ 76 h 273"/>
                <a:gd name="T104" fmla="*/ 115 w 589"/>
                <a:gd name="T105" fmla="*/ 87 h 273"/>
                <a:gd name="T106" fmla="*/ 149 w 589"/>
                <a:gd name="T107" fmla="*/ 85 h 273"/>
                <a:gd name="T108" fmla="*/ 182 w 589"/>
                <a:gd name="T109" fmla="*/ 93 h 273"/>
                <a:gd name="T110" fmla="*/ 215 w 589"/>
                <a:gd name="T111" fmla="*/ 87 h 273"/>
                <a:gd name="T112" fmla="*/ 205 w 589"/>
                <a:gd name="T113" fmla="*/ 62 h 273"/>
                <a:gd name="T114" fmla="*/ 220 w 589"/>
                <a:gd name="T115" fmla="*/ 44 h 273"/>
                <a:gd name="T116" fmla="*/ 209 w 589"/>
                <a:gd name="T117" fmla="*/ 35 h 273"/>
                <a:gd name="T118" fmla="*/ 248 w 589"/>
                <a:gd name="T119" fmla="*/ 22 h 273"/>
                <a:gd name="T120" fmla="*/ 276 w 589"/>
                <a:gd name="T121" fmla="*/ 16 h 273"/>
                <a:gd name="T122" fmla="*/ 320 w 589"/>
                <a:gd name="T123" fmla="*/ 2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9" h="273">
                  <a:moveTo>
                    <a:pt x="51" y="195"/>
                  </a:moveTo>
                  <a:lnTo>
                    <a:pt x="51" y="195"/>
                  </a:lnTo>
                  <a:lnTo>
                    <a:pt x="51" y="195"/>
                  </a:lnTo>
                  <a:lnTo>
                    <a:pt x="51" y="197"/>
                  </a:lnTo>
                  <a:lnTo>
                    <a:pt x="51" y="199"/>
                  </a:lnTo>
                  <a:lnTo>
                    <a:pt x="52" y="199"/>
                  </a:lnTo>
                  <a:lnTo>
                    <a:pt x="52" y="199"/>
                  </a:lnTo>
                  <a:lnTo>
                    <a:pt x="51" y="199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51" y="195"/>
                  </a:lnTo>
                  <a:lnTo>
                    <a:pt x="51" y="195"/>
                  </a:lnTo>
                  <a:close/>
                  <a:moveTo>
                    <a:pt x="54" y="195"/>
                  </a:moveTo>
                  <a:lnTo>
                    <a:pt x="54" y="197"/>
                  </a:lnTo>
                  <a:lnTo>
                    <a:pt x="54" y="197"/>
                  </a:lnTo>
                  <a:lnTo>
                    <a:pt x="54" y="197"/>
                  </a:lnTo>
                  <a:lnTo>
                    <a:pt x="54" y="195"/>
                  </a:lnTo>
                  <a:lnTo>
                    <a:pt x="54" y="195"/>
                  </a:lnTo>
                  <a:lnTo>
                    <a:pt x="54" y="195"/>
                  </a:lnTo>
                  <a:close/>
                  <a:moveTo>
                    <a:pt x="87" y="188"/>
                  </a:moveTo>
                  <a:lnTo>
                    <a:pt x="89" y="188"/>
                  </a:lnTo>
                  <a:lnTo>
                    <a:pt x="89" y="188"/>
                  </a:lnTo>
                  <a:lnTo>
                    <a:pt x="89" y="189"/>
                  </a:lnTo>
                  <a:lnTo>
                    <a:pt x="89" y="189"/>
                  </a:lnTo>
                  <a:lnTo>
                    <a:pt x="87" y="189"/>
                  </a:lnTo>
                  <a:lnTo>
                    <a:pt x="87" y="188"/>
                  </a:lnTo>
                  <a:lnTo>
                    <a:pt x="87" y="188"/>
                  </a:lnTo>
                  <a:close/>
                  <a:moveTo>
                    <a:pt x="182" y="181"/>
                  </a:moveTo>
                  <a:lnTo>
                    <a:pt x="182" y="183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5" y="184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8"/>
                  </a:lnTo>
                  <a:lnTo>
                    <a:pt x="185" y="189"/>
                  </a:lnTo>
                  <a:lnTo>
                    <a:pt x="186" y="191"/>
                  </a:lnTo>
                  <a:lnTo>
                    <a:pt x="186" y="192"/>
                  </a:lnTo>
                  <a:lnTo>
                    <a:pt x="186" y="194"/>
                  </a:lnTo>
                  <a:lnTo>
                    <a:pt x="186" y="194"/>
                  </a:lnTo>
                  <a:lnTo>
                    <a:pt x="185" y="192"/>
                  </a:lnTo>
                  <a:lnTo>
                    <a:pt x="183" y="192"/>
                  </a:lnTo>
                  <a:lnTo>
                    <a:pt x="180" y="191"/>
                  </a:lnTo>
                  <a:lnTo>
                    <a:pt x="179" y="189"/>
                  </a:lnTo>
                  <a:lnTo>
                    <a:pt x="177" y="189"/>
                  </a:lnTo>
                  <a:lnTo>
                    <a:pt x="175" y="188"/>
                  </a:lnTo>
                  <a:lnTo>
                    <a:pt x="175" y="188"/>
                  </a:lnTo>
                  <a:lnTo>
                    <a:pt x="177" y="186"/>
                  </a:lnTo>
                  <a:lnTo>
                    <a:pt x="179" y="186"/>
                  </a:lnTo>
                  <a:lnTo>
                    <a:pt x="179" y="184"/>
                  </a:lnTo>
                  <a:lnTo>
                    <a:pt x="179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4"/>
                  </a:lnTo>
                  <a:lnTo>
                    <a:pt x="180" y="184"/>
                  </a:lnTo>
                  <a:lnTo>
                    <a:pt x="180" y="183"/>
                  </a:lnTo>
                  <a:lnTo>
                    <a:pt x="182" y="183"/>
                  </a:lnTo>
                  <a:lnTo>
                    <a:pt x="182" y="181"/>
                  </a:lnTo>
                  <a:close/>
                  <a:moveTo>
                    <a:pt x="324" y="0"/>
                  </a:moveTo>
                  <a:lnTo>
                    <a:pt x="328" y="0"/>
                  </a:lnTo>
                  <a:lnTo>
                    <a:pt x="332" y="0"/>
                  </a:lnTo>
                  <a:lnTo>
                    <a:pt x="335" y="2"/>
                  </a:lnTo>
                  <a:lnTo>
                    <a:pt x="336" y="3"/>
                  </a:lnTo>
                  <a:lnTo>
                    <a:pt x="338" y="3"/>
                  </a:lnTo>
                  <a:lnTo>
                    <a:pt x="339" y="3"/>
                  </a:lnTo>
                  <a:lnTo>
                    <a:pt x="341" y="5"/>
                  </a:lnTo>
                  <a:lnTo>
                    <a:pt x="343" y="3"/>
                  </a:lnTo>
                  <a:lnTo>
                    <a:pt x="344" y="3"/>
                  </a:lnTo>
                  <a:lnTo>
                    <a:pt x="344" y="3"/>
                  </a:lnTo>
                  <a:lnTo>
                    <a:pt x="346" y="2"/>
                  </a:lnTo>
                  <a:lnTo>
                    <a:pt x="349" y="2"/>
                  </a:lnTo>
                  <a:lnTo>
                    <a:pt x="350" y="2"/>
                  </a:lnTo>
                  <a:lnTo>
                    <a:pt x="352" y="5"/>
                  </a:lnTo>
                  <a:lnTo>
                    <a:pt x="354" y="8"/>
                  </a:lnTo>
                  <a:lnTo>
                    <a:pt x="355" y="13"/>
                  </a:lnTo>
                  <a:lnTo>
                    <a:pt x="355" y="16"/>
                  </a:lnTo>
                  <a:lnTo>
                    <a:pt x="355" y="17"/>
                  </a:lnTo>
                  <a:lnTo>
                    <a:pt x="355" y="19"/>
                  </a:lnTo>
                  <a:lnTo>
                    <a:pt x="355" y="21"/>
                  </a:lnTo>
                  <a:lnTo>
                    <a:pt x="354" y="22"/>
                  </a:lnTo>
                  <a:lnTo>
                    <a:pt x="355" y="24"/>
                  </a:lnTo>
                  <a:lnTo>
                    <a:pt x="358" y="24"/>
                  </a:lnTo>
                  <a:lnTo>
                    <a:pt x="363" y="24"/>
                  </a:lnTo>
                  <a:lnTo>
                    <a:pt x="366" y="24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69" y="22"/>
                  </a:lnTo>
                  <a:lnTo>
                    <a:pt x="371" y="21"/>
                  </a:lnTo>
                  <a:lnTo>
                    <a:pt x="371" y="22"/>
                  </a:lnTo>
                  <a:lnTo>
                    <a:pt x="373" y="24"/>
                  </a:lnTo>
                  <a:lnTo>
                    <a:pt x="373" y="25"/>
                  </a:lnTo>
                  <a:lnTo>
                    <a:pt x="373" y="27"/>
                  </a:lnTo>
                  <a:lnTo>
                    <a:pt x="374" y="28"/>
                  </a:lnTo>
                  <a:lnTo>
                    <a:pt x="374" y="28"/>
                  </a:lnTo>
                  <a:lnTo>
                    <a:pt x="376" y="28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5"/>
                  </a:lnTo>
                  <a:lnTo>
                    <a:pt x="376" y="25"/>
                  </a:lnTo>
                  <a:lnTo>
                    <a:pt x="377" y="25"/>
                  </a:lnTo>
                  <a:lnTo>
                    <a:pt x="379" y="25"/>
                  </a:lnTo>
                  <a:lnTo>
                    <a:pt x="380" y="25"/>
                  </a:lnTo>
                  <a:lnTo>
                    <a:pt x="384" y="28"/>
                  </a:lnTo>
                  <a:lnTo>
                    <a:pt x="385" y="28"/>
                  </a:lnTo>
                  <a:lnTo>
                    <a:pt x="387" y="28"/>
                  </a:lnTo>
                  <a:lnTo>
                    <a:pt x="388" y="28"/>
                  </a:lnTo>
                  <a:lnTo>
                    <a:pt x="390" y="27"/>
                  </a:lnTo>
                  <a:lnTo>
                    <a:pt x="390" y="27"/>
                  </a:lnTo>
                  <a:lnTo>
                    <a:pt x="391" y="27"/>
                  </a:lnTo>
                  <a:lnTo>
                    <a:pt x="391" y="27"/>
                  </a:lnTo>
                  <a:lnTo>
                    <a:pt x="393" y="27"/>
                  </a:lnTo>
                  <a:lnTo>
                    <a:pt x="393" y="27"/>
                  </a:lnTo>
                  <a:lnTo>
                    <a:pt x="391" y="28"/>
                  </a:lnTo>
                  <a:lnTo>
                    <a:pt x="390" y="30"/>
                  </a:lnTo>
                  <a:lnTo>
                    <a:pt x="388" y="32"/>
                  </a:lnTo>
                  <a:lnTo>
                    <a:pt x="387" y="33"/>
                  </a:lnTo>
                  <a:lnTo>
                    <a:pt x="387" y="35"/>
                  </a:lnTo>
                  <a:lnTo>
                    <a:pt x="387" y="36"/>
                  </a:lnTo>
                  <a:lnTo>
                    <a:pt x="387" y="38"/>
                  </a:lnTo>
                  <a:lnTo>
                    <a:pt x="387" y="38"/>
                  </a:lnTo>
                  <a:lnTo>
                    <a:pt x="388" y="38"/>
                  </a:lnTo>
                  <a:lnTo>
                    <a:pt x="388" y="38"/>
                  </a:lnTo>
                  <a:lnTo>
                    <a:pt x="391" y="36"/>
                  </a:lnTo>
                  <a:lnTo>
                    <a:pt x="393" y="35"/>
                  </a:lnTo>
                  <a:lnTo>
                    <a:pt x="395" y="35"/>
                  </a:lnTo>
                  <a:lnTo>
                    <a:pt x="398" y="35"/>
                  </a:lnTo>
                  <a:lnTo>
                    <a:pt x="399" y="36"/>
                  </a:lnTo>
                  <a:lnTo>
                    <a:pt x="401" y="36"/>
                  </a:lnTo>
                  <a:lnTo>
                    <a:pt x="401" y="38"/>
                  </a:lnTo>
                  <a:lnTo>
                    <a:pt x="402" y="38"/>
                  </a:lnTo>
                  <a:lnTo>
                    <a:pt x="402" y="36"/>
                  </a:lnTo>
                  <a:lnTo>
                    <a:pt x="402" y="35"/>
                  </a:lnTo>
                  <a:lnTo>
                    <a:pt x="402" y="35"/>
                  </a:lnTo>
                  <a:lnTo>
                    <a:pt x="406" y="32"/>
                  </a:lnTo>
                  <a:lnTo>
                    <a:pt x="409" y="32"/>
                  </a:lnTo>
                  <a:lnTo>
                    <a:pt x="409" y="30"/>
                  </a:lnTo>
                  <a:lnTo>
                    <a:pt x="410" y="32"/>
                  </a:lnTo>
                  <a:lnTo>
                    <a:pt x="412" y="32"/>
                  </a:lnTo>
                  <a:lnTo>
                    <a:pt x="414" y="30"/>
                  </a:lnTo>
                  <a:lnTo>
                    <a:pt x="417" y="28"/>
                  </a:lnTo>
                  <a:lnTo>
                    <a:pt x="417" y="27"/>
                  </a:lnTo>
                  <a:lnTo>
                    <a:pt x="417" y="27"/>
                  </a:lnTo>
                  <a:lnTo>
                    <a:pt x="417" y="25"/>
                  </a:lnTo>
                  <a:lnTo>
                    <a:pt x="420" y="25"/>
                  </a:lnTo>
                  <a:lnTo>
                    <a:pt x="421" y="25"/>
                  </a:lnTo>
                  <a:lnTo>
                    <a:pt x="423" y="24"/>
                  </a:lnTo>
                  <a:lnTo>
                    <a:pt x="428" y="22"/>
                  </a:lnTo>
                  <a:lnTo>
                    <a:pt x="429" y="21"/>
                  </a:lnTo>
                  <a:lnTo>
                    <a:pt x="432" y="21"/>
                  </a:lnTo>
                  <a:lnTo>
                    <a:pt x="432" y="21"/>
                  </a:lnTo>
                  <a:lnTo>
                    <a:pt x="434" y="21"/>
                  </a:lnTo>
                  <a:lnTo>
                    <a:pt x="436" y="19"/>
                  </a:lnTo>
                  <a:lnTo>
                    <a:pt x="437" y="19"/>
                  </a:lnTo>
                  <a:lnTo>
                    <a:pt x="437" y="21"/>
                  </a:lnTo>
                  <a:lnTo>
                    <a:pt x="436" y="24"/>
                  </a:lnTo>
                  <a:lnTo>
                    <a:pt x="436" y="25"/>
                  </a:lnTo>
                  <a:lnTo>
                    <a:pt x="431" y="24"/>
                  </a:lnTo>
                  <a:lnTo>
                    <a:pt x="431" y="25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4" y="28"/>
                  </a:lnTo>
                  <a:lnTo>
                    <a:pt x="437" y="32"/>
                  </a:lnTo>
                  <a:lnTo>
                    <a:pt x="442" y="35"/>
                  </a:lnTo>
                  <a:lnTo>
                    <a:pt x="447" y="38"/>
                  </a:lnTo>
                  <a:lnTo>
                    <a:pt x="450" y="39"/>
                  </a:lnTo>
                  <a:lnTo>
                    <a:pt x="451" y="41"/>
                  </a:lnTo>
                  <a:lnTo>
                    <a:pt x="453" y="43"/>
                  </a:lnTo>
                  <a:lnTo>
                    <a:pt x="455" y="46"/>
                  </a:lnTo>
                  <a:lnTo>
                    <a:pt x="458" y="49"/>
                  </a:lnTo>
                  <a:lnTo>
                    <a:pt x="461" y="54"/>
                  </a:lnTo>
                  <a:lnTo>
                    <a:pt x="464" y="60"/>
                  </a:lnTo>
                  <a:lnTo>
                    <a:pt x="469" y="66"/>
                  </a:lnTo>
                  <a:lnTo>
                    <a:pt x="470" y="69"/>
                  </a:lnTo>
                  <a:lnTo>
                    <a:pt x="475" y="76"/>
                  </a:lnTo>
                  <a:lnTo>
                    <a:pt x="477" y="79"/>
                  </a:lnTo>
                  <a:lnTo>
                    <a:pt x="480" y="82"/>
                  </a:lnTo>
                  <a:lnTo>
                    <a:pt x="481" y="87"/>
                  </a:lnTo>
                  <a:lnTo>
                    <a:pt x="483" y="90"/>
                  </a:lnTo>
                  <a:lnTo>
                    <a:pt x="484" y="90"/>
                  </a:lnTo>
                  <a:lnTo>
                    <a:pt x="484" y="90"/>
                  </a:lnTo>
                  <a:lnTo>
                    <a:pt x="484" y="88"/>
                  </a:lnTo>
                  <a:lnTo>
                    <a:pt x="484" y="88"/>
                  </a:lnTo>
                  <a:lnTo>
                    <a:pt x="486" y="87"/>
                  </a:lnTo>
                  <a:lnTo>
                    <a:pt x="488" y="87"/>
                  </a:lnTo>
                  <a:lnTo>
                    <a:pt x="488" y="87"/>
                  </a:lnTo>
                  <a:lnTo>
                    <a:pt x="489" y="87"/>
                  </a:lnTo>
                  <a:lnTo>
                    <a:pt x="489" y="85"/>
                  </a:lnTo>
                  <a:lnTo>
                    <a:pt x="489" y="84"/>
                  </a:lnTo>
                  <a:lnTo>
                    <a:pt x="489" y="84"/>
                  </a:lnTo>
                  <a:lnTo>
                    <a:pt x="489" y="82"/>
                  </a:lnTo>
                  <a:lnTo>
                    <a:pt x="491" y="82"/>
                  </a:lnTo>
                  <a:lnTo>
                    <a:pt x="491" y="82"/>
                  </a:lnTo>
                  <a:lnTo>
                    <a:pt x="492" y="82"/>
                  </a:lnTo>
                  <a:lnTo>
                    <a:pt x="492" y="80"/>
                  </a:lnTo>
                  <a:lnTo>
                    <a:pt x="494" y="80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9" y="82"/>
                  </a:lnTo>
                  <a:lnTo>
                    <a:pt x="500" y="82"/>
                  </a:lnTo>
                  <a:lnTo>
                    <a:pt x="500" y="84"/>
                  </a:lnTo>
                  <a:lnTo>
                    <a:pt x="499" y="85"/>
                  </a:lnTo>
                  <a:lnTo>
                    <a:pt x="499" y="85"/>
                  </a:lnTo>
                  <a:lnTo>
                    <a:pt x="499" y="87"/>
                  </a:lnTo>
                  <a:lnTo>
                    <a:pt x="500" y="87"/>
                  </a:lnTo>
                  <a:lnTo>
                    <a:pt x="502" y="87"/>
                  </a:lnTo>
                  <a:lnTo>
                    <a:pt x="503" y="87"/>
                  </a:lnTo>
                  <a:lnTo>
                    <a:pt x="503" y="87"/>
                  </a:lnTo>
                  <a:lnTo>
                    <a:pt x="503" y="88"/>
                  </a:lnTo>
                  <a:lnTo>
                    <a:pt x="505" y="90"/>
                  </a:lnTo>
                  <a:lnTo>
                    <a:pt x="503" y="90"/>
                  </a:lnTo>
                  <a:lnTo>
                    <a:pt x="505" y="91"/>
                  </a:lnTo>
                  <a:lnTo>
                    <a:pt x="507" y="91"/>
                  </a:lnTo>
                  <a:lnTo>
                    <a:pt x="508" y="90"/>
                  </a:lnTo>
                  <a:lnTo>
                    <a:pt x="511" y="90"/>
                  </a:lnTo>
                  <a:lnTo>
                    <a:pt x="513" y="91"/>
                  </a:lnTo>
                  <a:lnTo>
                    <a:pt x="514" y="91"/>
                  </a:lnTo>
                  <a:lnTo>
                    <a:pt x="518" y="91"/>
                  </a:lnTo>
                  <a:lnTo>
                    <a:pt x="519" y="91"/>
                  </a:lnTo>
                  <a:lnTo>
                    <a:pt x="521" y="90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4" y="88"/>
                  </a:lnTo>
                  <a:lnTo>
                    <a:pt x="525" y="88"/>
                  </a:lnTo>
                  <a:lnTo>
                    <a:pt x="527" y="88"/>
                  </a:lnTo>
                  <a:lnTo>
                    <a:pt x="529" y="87"/>
                  </a:lnTo>
                  <a:lnTo>
                    <a:pt x="529" y="87"/>
                  </a:lnTo>
                  <a:lnTo>
                    <a:pt x="530" y="85"/>
                  </a:lnTo>
                  <a:lnTo>
                    <a:pt x="532" y="85"/>
                  </a:lnTo>
                  <a:lnTo>
                    <a:pt x="535" y="87"/>
                  </a:lnTo>
                  <a:lnTo>
                    <a:pt x="537" y="88"/>
                  </a:lnTo>
                  <a:lnTo>
                    <a:pt x="540" y="90"/>
                  </a:lnTo>
                  <a:lnTo>
                    <a:pt x="540" y="90"/>
                  </a:lnTo>
                  <a:lnTo>
                    <a:pt x="541" y="91"/>
                  </a:lnTo>
                  <a:lnTo>
                    <a:pt x="543" y="93"/>
                  </a:lnTo>
                  <a:lnTo>
                    <a:pt x="543" y="95"/>
                  </a:lnTo>
                  <a:lnTo>
                    <a:pt x="544" y="96"/>
                  </a:lnTo>
                  <a:lnTo>
                    <a:pt x="544" y="99"/>
                  </a:lnTo>
                  <a:lnTo>
                    <a:pt x="546" y="101"/>
                  </a:lnTo>
                  <a:lnTo>
                    <a:pt x="548" y="101"/>
                  </a:lnTo>
                  <a:lnTo>
                    <a:pt x="548" y="101"/>
                  </a:lnTo>
                  <a:lnTo>
                    <a:pt x="549" y="101"/>
                  </a:lnTo>
                  <a:lnTo>
                    <a:pt x="554" y="102"/>
                  </a:lnTo>
                  <a:lnTo>
                    <a:pt x="554" y="102"/>
                  </a:lnTo>
                  <a:lnTo>
                    <a:pt x="555" y="104"/>
                  </a:lnTo>
                  <a:lnTo>
                    <a:pt x="555" y="104"/>
                  </a:lnTo>
                  <a:lnTo>
                    <a:pt x="555" y="106"/>
                  </a:lnTo>
                  <a:lnTo>
                    <a:pt x="555" y="107"/>
                  </a:lnTo>
                  <a:lnTo>
                    <a:pt x="557" y="109"/>
                  </a:lnTo>
                  <a:lnTo>
                    <a:pt x="557" y="109"/>
                  </a:lnTo>
                  <a:lnTo>
                    <a:pt x="559" y="110"/>
                  </a:lnTo>
                  <a:lnTo>
                    <a:pt x="559" y="112"/>
                  </a:lnTo>
                  <a:lnTo>
                    <a:pt x="560" y="112"/>
                  </a:lnTo>
                  <a:lnTo>
                    <a:pt x="560" y="112"/>
                  </a:lnTo>
                  <a:lnTo>
                    <a:pt x="563" y="112"/>
                  </a:lnTo>
                  <a:lnTo>
                    <a:pt x="568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1" y="114"/>
                  </a:lnTo>
                  <a:lnTo>
                    <a:pt x="573" y="114"/>
                  </a:lnTo>
                  <a:lnTo>
                    <a:pt x="573" y="114"/>
                  </a:lnTo>
                  <a:lnTo>
                    <a:pt x="574" y="112"/>
                  </a:lnTo>
                  <a:lnTo>
                    <a:pt x="576" y="112"/>
                  </a:lnTo>
                  <a:lnTo>
                    <a:pt x="578" y="110"/>
                  </a:lnTo>
                  <a:lnTo>
                    <a:pt x="579" y="109"/>
                  </a:lnTo>
                  <a:lnTo>
                    <a:pt x="579" y="109"/>
                  </a:lnTo>
                  <a:lnTo>
                    <a:pt x="581" y="109"/>
                  </a:lnTo>
                  <a:lnTo>
                    <a:pt x="581" y="110"/>
                  </a:lnTo>
                  <a:lnTo>
                    <a:pt x="579" y="112"/>
                  </a:lnTo>
                  <a:lnTo>
                    <a:pt x="579" y="112"/>
                  </a:lnTo>
                  <a:lnTo>
                    <a:pt x="579" y="114"/>
                  </a:lnTo>
                  <a:lnTo>
                    <a:pt x="581" y="114"/>
                  </a:lnTo>
                  <a:lnTo>
                    <a:pt x="582" y="115"/>
                  </a:lnTo>
                  <a:lnTo>
                    <a:pt x="584" y="117"/>
                  </a:lnTo>
                  <a:lnTo>
                    <a:pt x="584" y="118"/>
                  </a:lnTo>
                  <a:lnTo>
                    <a:pt x="585" y="118"/>
                  </a:lnTo>
                  <a:lnTo>
                    <a:pt x="587" y="118"/>
                  </a:lnTo>
                  <a:lnTo>
                    <a:pt x="589" y="120"/>
                  </a:lnTo>
                  <a:lnTo>
                    <a:pt x="589" y="121"/>
                  </a:lnTo>
                  <a:lnTo>
                    <a:pt x="589" y="121"/>
                  </a:lnTo>
                  <a:lnTo>
                    <a:pt x="587" y="121"/>
                  </a:lnTo>
                  <a:lnTo>
                    <a:pt x="585" y="121"/>
                  </a:lnTo>
                  <a:lnTo>
                    <a:pt x="584" y="121"/>
                  </a:lnTo>
                  <a:lnTo>
                    <a:pt x="582" y="121"/>
                  </a:lnTo>
                  <a:lnTo>
                    <a:pt x="582" y="123"/>
                  </a:lnTo>
                  <a:lnTo>
                    <a:pt x="581" y="123"/>
                  </a:lnTo>
                  <a:lnTo>
                    <a:pt x="581" y="125"/>
                  </a:lnTo>
                  <a:lnTo>
                    <a:pt x="581" y="126"/>
                  </a:lnTo>
                  <a:lnTo>
                    <a:pt x="581" y="129"/>
                  </a:lnTo>
                  <a:lnTo>
                    <a:pt x="579" y="131"/>
                  </a:lnTo>
                  <a:lnTo>
                    <a:pt x="578" y="132"/>
                  </a:lnTo>
                  <a:lnTo>
                    <a:pt x="578" y="132"/>
                  </a:lnTo>
                  <a:lnTo>
                    <a:pt x="576" y="132"/>
                  </a:lnTo>
                  <a:lnTo>
                    <a:pt x="574" y="134"/>
                  </a:lnTo>
                  <a:lnTo>
                    <a:pt x="571" y="134"/>
                  </a:lnTo>
                  <a:lnTo>
                    <a:pt x="568" y="134"/>
                  </a:lnTo>
                  <a:lnTo>
                    <a:pt x="566" y="136"/>
                  </a:lnTo>
                  <a:lnTo>
                    <a:pt x="565" y="136"/>
                  </a:lnTo>
                  <a:lnTo>
                    <a:pt x="565" y="137"/>
                  </a:lnTo>
                  <a:lnTo>
                    <a:pt x="565" y="139"/>
                  </a:lnTo>
                  <a:lnTo>
                    <a:pt x="563" y="140"/>
                  </a:lnTo>
                  <a:lnTo>
                    <a:pt x="563" y="143"/>
                  </a:lnTo>
                  <a:lnTo>
                    <a:pt x="563" y="147"/>
                  </a:lnTo>
                  <a:lnTo>
                    <a:pt x="563" y="150"/>
                  </a:lnTo>
                  <a:lnTo>
                    <a:pt x="563" y="151"/>
                  </a:lnTo>
                  <a:lnTo>
                    <a:pt x="565" y="153"/>
                  </a:lnTo>
                  <a:lnTo>
                    <a:pt x="565" y="154"/>
                  </a:lnTo>
                  <a:lnTo>
                    <a:pt x="565" y="156"/>
                  </a:lnTo>
                  <a:lnTo>
                    <a:pt x="563" y="156"/>
                  </a:lnTo>
                  <a:lnTo>
                    <a:pt x="563" y="158"/>
                  </a:lnTo>
                  <a:lnTo>
                    <a:pt x="562" y="159"/>
                  </a:lnTo>
                  <a:lnTo>
                    <a:pt x="560" y="159"/>
                  </a:lnTo>
                  <a:lnTo>
                    <a:pt x="559" y="159"/>
                  </a:lnTo>
                  <a:lnTo>
                    <a:pt x="557" y="161"/>
                  </a:lnTo>
                  <a:lnTo>
                    <a:pt x="555" y="162"/>
                  </a:lnTo>
                  <a:lnTo>
                    <a:pt x="554" y="162"/>
                  </a:lnTo>
                  <a:lnTo>
                    <a:pt x="552" y="164"/>
                  </a:lnTo>
                  <a:lnTo>
                    <a:pt x="552" y="162"/>
                  </a:lnTo>
                  <a:lnTo>
                    <a:pt x="551" y="161"/>
                  </a:lnTo>
                  <a:lnTo>
                    <a:pt x="551" y="161"/>
                  </a:lnTo>
                  <a:lnTo>
                    <a:pt x="549" y="161"/>
                  </a:lnTo>
                  <a:lnTo>
                    <a:pt x="549" y="161"/>
                  </a:lnTo>
                  <a:lnTo>
                    <a:pt x="546" y="161"/>
                  </a:lnTo>
                  <a:lnTo>
                    <a:pt x="544" y="161"/>
                  </a:lnTo>
                  <a:lnTo>
                    <a:pt x="543" y="161"/>
                  </a:lnTo>
                  <a:lnTo>
                    <a:pt x="541" y="161"/>
                  </a:lnTo>
                  <a:lnTo>
                    <a:pt x="538" y="161"/>
                  </a:lnTo>
                  <a:lnTo>
                    <a:pt x="537" y="159"/>
                  </a:lnTo>
                  <a:lnTo>
                    <a:pt x="537" y="159"/>
                  </a:lnTo>
                  <a:lnTo>
                    <a:pt x="533" y="158"/>
                  </a:lnTo>
                  <a:lnTo>
                    <a:pt x="529" y="158"/>
                  </a:lnTo>
                  <a:lnTo>
                    <a:pt x="529" y="156"/>
                  </a:lnTo>
                  <a:lnTo>
                    <a:pt x="527" y="158"/>
                  </a:lnTo>
                  <a:lnTo>
                    <a:pt x="527" y="158"/>
                  </a:lnTo>
                  <a:lnTo>
                    <a:pt x="527" y="159"/>
                  </a:lnTo>
                  <a:lnTo>
                    <a:pt x="525" y="161"/>
                  </a:lnTo>
                  <a:lnTo>
                    <a:pt x="524" y="167"/>
                  </a:lnTo>
                  <a:lnTo>
                    <a:pt x="522" y="172"/>
                  </a:lnTo>
                  <a:lnTo>
                    <a:pt x="521" y="175"/>
                  </a:lnTo>
                  <a:lnTo>
                    <a:pt x="519" y="178"/>
                  </a:lnTo>
                  <a:lnTo>
                    <a:pt x="518" y="181"/>
                  </a:lnTo>
                  <a:lnTo>
                    <a:pt x="518" y="184"/>
                  </a:lnTo>
                  <a:lnTo>
                    <a:pt x="516" y="186"/>
                  </a:lnTo>
                  <a:lnTo>
                    <a:pt x="516" y="186"/>
                  </a:lnTo>
                  <a:lnTo>
                    <a:pt x="518" y="188"/>
                  </a:lnTo>
                  <a:lnTo>
                    <a:pt x="519" y="188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91"/>
                  </a:lnTo>
                  <a:lnTo>
                    <a:pt x="521" y="192"/>
                  </a:lnTo>
                  <a:lnTo>
                    <a:pt x="521" y="194"/>
                  </a:lnTo>
                  <a:lnTo>
                    <a:pt x="519" y="194"/>
                  </a:lnTo>
                  <a:lnTo>
                    <a:pt x="519" y="194"/>
                  </a:lnTo>
                  <a:lnTo>
                    <a:pt x="518" y="194"/>
                  </a:lnTo>
                  <a:lnTo>
                    <a:pt x="518" y="192"/>
                  </a:lnTo>
                  <a:lnTo>
                    <a:pt x="516" y="192"/>
                  </a:lnTo>
                  <a:lnTo>
                    <a:pt x="514" y="192"/>
                  </a:lnTo>
                  <a:lnTo>
                    <a:pt x="511" y="194"/>
                  </a:lnTo>
                  <a:lnTo>
                    <a:pt x="511" y="194"/>
                  </a:lnTo>
                  <a:lnTo>
                    <a:pt x="510" y="192"/>
                  </a:lnTo>
                  <a:lnTo>
                    <a:pt x="510" y="192"/>
                  </a:lnTo>
                  <a:lnTo>
                    <a:pt x="508" y="191"/>
                  </a:lnTo>
                  <a:lnTo>
                    <a:pt x="508" y="191"/>
                  </a:lnTo>
                  <a:lnTo>
                    <a:pt x="507" y="191"/>
                  </a:lnTo>
                  <a:lnTo>
                    <a:pt x="502" y="192"/>
                  </a:lnTo>
                  <a:lnTo>
                    <a:pt x="499" y="194"/>
                  </a:lnTo>
                  <a:lnTo>
                    <a:pt x="496" y="194"/>
                  </a:lnTo>
                  <a:lnTo>
                    <a:pt x="494" y="194"/>
                  </a:lnTo>
                  <a:lnTo>
                    <a:pt x="492" y="194"/>
                  </a:lnTo>
                  <a:lnTo>
                    <a:pt x="491" y="194"/>
                  </a:lnTo>
                  <a:lnTo>
                    <a:pt x="489" y="195"/>
                  </a:lnTo>
                  <a:lnTo>
                    <a:pt x="486" y="195"/>
                  </a:lnTo>
                  <a:lnTo>
                    <a:pt x="484" y="195"/>
                  </a:lnTo>
                  <a:lnTo>
                    <a:pt x="483" y="197"/>
                  </a:lnTo>
                  <a:lnTo>
                    <a:pt x="481" y="199"/>
                  </a:lnTo>
                  <a:lnTo>
                    <a:pt x="481" y="199"/>
                  </a:lnTo>
                  <a:lnTo>
                    <a:pt x="483" y="199"/>
                  </a:lnTo>
                  <a:lnTo>
                    <a:pt x="483" y="200"/>
                  </a:lnTo>
                  <a:lnTo>
                    <a:pt x="484" y="200"/>
                  </a:lnTo>
                  <a:lnTo>
                    <a:pt x="488" y="200"/>
                  </a:lnTo>
                  <a:lnTo>
                    <a:pt x="489" y="200"/>
                  </a:lnTo>
                  <a:lnTo>
                    <a:pt x="489" y="200"/>
                  </a:lnTo>
                  <a:lnTo>
                    <a:pt x="491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3"/>
                  </a:lnTo>
                  <a:lnTo>
                    <a:pt x="488" y="205"/>
                  </a:lnTo>
                  <a:lnTo>
                    <a:pt x="488" y="206"/>
                  </a:lnTo>
                  <a:lnTo>
                    <a:pt x="488" y="208"/>
                  </a:lnTo>
                  <a:lnTo>
                    <a:pt x="489" y="210"/>
                  </a:lnTo>
                  <a:lnTo>
                    <a:pt x="488" y="211"/>
                  </a:lnTo>
                  <a:lnTo>
                    <a:pt x="488" y="213"/>
                  </a:lnTo>
                  <a:lnTo>
                    <a:pt x="489" y="213"/>
                  </a:lnTo>
                  <a:lnTo>
                    <a:pt x="489" y="214"/>
                  </a:lnTo>
                  <a:lnTo>
                    <a:pt x="491" y="216"/>
                  </a:lnTo>
                  <a:lnTo>
                    <a:pt x="492" y="219"/>
                  </a:lnTo>
                  <a:lnTo>
                    <a:pt x="492" y="222"/>
                  </a:lnTo>
                  <a:lnTo>
                    <a:pt x="494" y="224"/>
                  </a:lnTo>
                  <a:lnTo>
                    <a:pt x="492" y="225"/>
                  </a:lnTo>
                  <a:lnTo>
                    <a:pt x="492" y="225"/>
                  </a:lnTo>
                  <a:lnTo>
                    <a:pt x="494" y="227"/>
                  </a:lnTo>
                  <a:lnTo>
                    <a:pt x="494" y="229"/>
                  </a:lnTo>
                  <a:lnTo>
                    <a:pt x="494" y="229"/>
                  </a:lnTo>
                  <a:lnTo>
                    <a:pt x="494" y="230"/>
                  </a:lnTo>
                  <a:lnTo>
                    <a:pt x="494" y="230"/>
                  </a:lnTo>
                  <a:lnTo>
                    <a:pt x="492" y="229"/>
                  </a:lnTo>
                  <a:lnTo>
                    <a:pt x="491" y="230"/>
                  </a:lnTo>
                  <a:lnTo>
                    <a:pt x="489" y="230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1" y="233"/>
                  </a:lnTo>
                  <a:lnTo>
                    <a:pt x="489" y="235"/>
                  </a:lnTo>
                  <a:lnTo>
                    <a:pt x="488" y="235"/>
                  </a:lnTo>
                  <a:lnTo>
                    <a:pt x="486" y="236"/>
                  </a:lnTo>
                  <a:lnTo>
                    <a:pt x="486" y="238"/>
                  </a:lnTo>
                  <a:lnTo>
                    <a:pt x="486" y="238"/>
                  </a:lnTo>
                  <a:lnTo>
                    <a:pt x="486" y="240"/>
                  </a:lnTo>
                  <a:lnTo>
                    <a:pt x="486" y="243"/>
                  </a:lnTo>
                  <a:lnTo>
                    <a:pt x="488" y="244"/>
                  </a:lnTo>
                  <a:lnTo>
                    <a:pt x="488" y="244"/>
                  </a:lnTo>
                  <a:lnTo>
                    <a:pt x="486" y="246"/>
                  </a:lnTo>
                  <a:lnTo>
                    <a:pt x="486" y="246"/>
                  </a:lnTo>
                  <a:lnTo>
                    <a:pt x="484" y="244"/>
                  </a:lnTo>
                  <a:lnTo>
                    <a:pt x="481" y="241"/>
                  </a:lnTo>
                  <a:lnTo>
                    <a:pt x="480" y="241"/>
                  </a:lnTo>
                  <a:lnTo>
                    <a:pt x="478" y="241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3" y="240"/>
                  </a:lnTo>
                  <a:lnTo>
                    <a:pt x="473" y="238"/>
                  </a:lnTo>
                  <a:lnTo>
                    <a:pt x="472" y="238"/>
                  </a:lnTo>
                  <a:lnTo>
                    <a:pt x="472" y="236"/>
                  </a:lnTo>
                  <a:lnTo>
                    <a:pt x="470" y="235"/>
                  </a:lnTo>
                  <a:lnTo>
                    <a:pt x="470" y="236"/>
                  </a:lnTo>
                  <a:lnTo>
                    <a:pt x="469" y="235"/>
                  </a:lnTo>
                  <a:lnTo>
                    <a:pt x="467" y="235"/>
                  </a:lnTo>
                  <a:lnTo>
                    <a:pt x="466" y="235"/>
                  </a:lnTo>
                  <a:lnTo>
                    <a:pt x="464" y="235"/>
                  </a:lnTo>
                  <a:lnTo>
                    <a:pt x="462" y="233"/>
                  </a:lnTo>
                  <a:lnTo>
                    <a:pt x="459" y="233"/>
                  </a:lnTo>
                  <a:lnTo>
                    <a:pt x="459" y="233"/>
                  </a:lnTo>
                  <a:lnTo>
                    <a:pt x="455" y="233"/>
                  </a:lnTo>
                  <a:lnTo>
                    <a:pt x="451" y="233"/>
                  </a:lnTo>
                  <a:lnTo>
                    <a:pt x="448" y="233"/>
                  </a:lnTo>
                  <a:lnTo>
                    <a:pt x="447" y="233"/>
                  </a:lnTo>
                  <a:lnTo>
                    <a:pt x="447" y="233"/>
                  </a:lnTo>
                  <a:lnTo>
                    <a:pt x="445" y="233"/>
                  </a:lnTo>
                  <a:lnTo>
                    <a:pt x="443" y="233"/>
                  </a:lnTo>
                  <a:lnTo>
                    <a:pt x="440" y="232"/>
                  </a:lnTo>
                  <a:lnTo>
                    <a:pt x="440" y="232"/>
                  </a:lnTo>
                  <a:lnTo>
                    <a:pt x="439" y="232"/>
                  </a:lnTo>
                  <a:lnTo>
                    <a:pt x="434" y="233"/>
                  </a:lnTo>
                  <a:lnTo>
                    <a:pt x="432" y="233"/>
                  </a:lnTo>
                  <a:lnTo>
                    <a:pt x="429" y="233"/>
                  </a:lnTo>
                  <a:lnTo>
                    <a:pt x="425" y="233"/>
                  </a:lnTo>
                  <a:lnTo>
                    <a:pt x="423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20" y="235"/>
                  </a:lnTo>
                  <a:lnTo>
                    <a:pt x="417" y="235"/>
                  </a:lnTo>
                  <a:lnTo>
                    <a:pt x="412" y="233"/>
                  </a:lnTo>
                  <a:lnTo>
                    <a:pt x="409" y="232"/>
                  </a:lnTo>
                  <a:lnTo>
                    <a:pt x="406" y="230"/>
                  </a:lnTo>
                  <a:lnTo>
                    <a:pt x="402" y="229"/>
                  </a:lnTo>
                  <a:lnTo>
                    <a:pt x="399" y="227"/>
                  </a:lnTo>
                  <a:lnTo>
                    <a:pt x="399" y="229"/>
                  </a:lnTo>
                  <a:lnTo>
                    <a:pt x="399" y="229"/>
                  </a:lnTo>
                  <a:lnTo>
                    <a:pt x="398" y="229"/>
                  </a:lnTo>
                  <a:lnTo>
                    <a:pt x="396" y="229"/>
                  </a:lnTo>
                  <a:lnTo>
                    <a:pt x="395" y="229"/>
                  </a:lnTo>
                  <a:lnTo>
                    <a:pt x="393" y="230"/>
                  </a:lnTo>
                  <a:lnTo>
                    <a:pt x="391" y="230"/>
                  </a:lnTo>
                  <a:lnTo>
                    <a:pt x="390" y="232"/>
                  </a:lnTo>
                  <a:lnTo>
                    <a:pt x="388" y="236"/>
                  </a:lnTo>
                  <a:lnTo>
                    <a:pt x="388" y="238"/>
                  </a:lnTo>
                  <a:lnTo>
                    <a:pt x="390" y="241"/>
                  </a:lnTo>
                  <a:lnTo>
                    <a:pt x="388" y="241"/>
                  </a:lnTo>
                  <a:lnTo>
                    <a:pt x="387" y="241"/>
                  </a:lnTo>
                  <a:lnTo>
                    <a:pt x="387" y="240"/>
                  </a:lnTo>
                  <a:lnTo>
                    <a:pt x="385" y="240"/>
                  </a:lnTo>
                  <a:lnTo>
                    <a:pt x="380" y="240"/>
                  </a:lnTo>
                  <a:lnTo>
                    <a:pt x="379" y="238"/>
                  </a:lnTo>
                  <a:lnTo>
                    <a:pt x="379" y="238"/>
                  </a:lnTo>
                  <a:lnTo>
                    <a:pt x="377" y="238"/>
                  </a:lnTo>
                  <a:lnTo>
                    <a:pt x="376" y="236"/>
                  </a:lnTo>
                  <a:lnTo>
                    <a:pt x="371" y="236"/>
                  </a:lnTo>
                  <a:lnTo>
                    <a:pt x="369" y="236"/>
                  </a:lnTo>
                  <a:lnTo>
                    <a:pt x="365" y="235"/>
                  </a:lnTo>
                  <a:lnTo>
                    <a:pt x="365" y="235"/>
                  </a:lnTo>
                  <a:lnTo>
                    <a:pt x="363" y="235"/>
                  </a:lnTo>
                  <a:lnTo>
                    <a:pt x="361" y="235"/>
                  </a:lnTo>
                  <a:lnTo>
                    <a:pt x="360" y="235"/>
                  </a:lnTo>
                  <a:lnTo>
                    <a:pt x="360" y="235"/>
                  </a:lnTo>
                  <a:lnTo>
                    <a:pt x="357" y="236"/>
                  </a:lnTo>
                  <a:lnTo>
                    <a:pt x="355" y="238"/>
                  </a:lnTo>
                  <a:lnTo>
                    <a:pt x="355" y="238"/>
                  </a:lnTo>
                  <a:lnTo>
                    <a:pt x="354" y="240"/>
                  </a:lnTo>
                  <a:lnTo>
                    <a:pt x="354" y="241"/>
                  </a:lnTo>
                  <a:lnTo>
                    <a:pt x="352" y="241"/>
                  </a:lnTo>
                  <a:lnTo>
                    <a:pt x="352" y="243"/>
                  </a:lnTo>
                  <a:lnTo>
                    <a:pt x="352" y="244"/>
                  </a:lnTo>
                  <a:lnTo>
                    <a:pt x="352" y="244"/>
                  </a:lnTo>
                  <a:lnTo>
                    <a:pt x="350" y="246"/>
                  </a:lnTo>
                  <a:lnTo>
                    <a:pt x="350" y="246"/>
                  </a:lnTo>
                  <a:lnTo>
                    <a:pt x="349" y="246"/>
                  </a:lnTo>
                  <a:lnTo>
                    <a:pt x="349" y="247"/>
                  </a:lnTo>
                  <a:lnTo>
                    <a:pt x="347" y="247"/>
                  </a:lnTo>
                  <a:lnTo>
                    <a:pt x="347" y="249"/>
                  </a:lnTo>
                  <a:lnTo>
                    <a:pt x="346" y="249"/>
                  </a:lnTo>
                  <a:lnTo>
                    <a:pt x="346" y="247"/>
                  </a:lnTo>
                  <a:lnTo>
                    <a:pt x="344" y="247"/>
                  </a:lnTo>
                  <a:lnTo>
                    <a:pt x="344" y="249"/>
                  </a:lnTo>
                  <a:lnTo>
                    <a:pt x="343" y="251"/>
                  </a:lnTo>
                  <a:lnTo>
                    <a:pt x="339" y="252"/>
                  </a:lnTo>
                  <a:lnTo>
                    <a:pt x="338" y="254"/>
                  </a:lnTo>
                  <a:lnTo>
                    <a:pt x="336" y="254"/>
                  </a:lnTo>
                  <a:lnTo>
                    <a:pt x="333" y="255"/>
                  </a:lnTo>
                  <a:lnTo>
                    <a:pt x="333" y="255"/>
                  </a:lnTo>
                  <a:lnTo>
                    <a:pt x="330" y="257"/>
                  </a:lnTo>
                  <a:lnTo>
                    <a:pt x="330" y="258"/>
                  </a:lnTo>
                  <a:lnTo>
                    <a:pt x="328" y="258"/>
                  </a:lnTo>
                  <a:lnTo>
                    <a:pt x="327" y="258"/>
                  </a:lnTo>
                  <a:lnTo>
                    <a:pt x="325" y="260"/>
                  </a:lnTo>
                  <a:lnTo>
                    <a:pt x="325" y="262"/>
                  </a:lnTo>
                  <a:lnTo>
                    <a:pt x="324" y="263"/>
                  </a:lnTo>
                  <a:lnTo>
                    <a:pt x="322" y="265"/>
                  </a:lnTo>
                  <a:lnTo>
                    <a:pt x="320" y="265"/>
                  </a:lnTo>
                  <a:lnTo>
                    <a:pt x="319" y="266"/>
                  </a:lnTo>
                  <a:lnTo>
                    <a:pt x="319" y="268"/>
                  </a:lnTo>
                  <a:lnTo>
                    <a:pt x="317" y="269"/>
                  </a:lnTo>
                  <a:lnTo>
                    <a:pt x="317" y="269"/>
                  </a:lnTo>
                  <a:lnTo>
                    <a:pt x="319" y="271"/>
                  </a:lnTo>
                  <a:lnTo>
                    <a:pt x="319" y="273"/>
                  </a:lnTo>
                  <a:lnTo>
                    <a:pt x="317" y="273"/>
                  </a:lnTo>
                  <a:lnTo>
                    <a:pt x="317" y="273"/>
                  </a:lnTo>
                  <a:lnTo>
                    <a:pt x="316" y="273"/>
                  </a:lnTo>
                  <a:lnTo>
                    <a:pt x="314" y="273"/>
                  </a:lnTo>
                  <a:lnTo>
                    <a:pt x="313" y="271"/>
                  </a:lnTo>
                  <a:lnTo>
                    <a:pt x="311" y="271"/>
                  </a:lnTo>
                  <a:lnTo>
                    <a:pt x="311" y="269"/>
                  </a:lnTo>
                  <a:lnTo>
                    <a:pt x="311" y="268"/>
                  </a:lnTo>
                  <a:lnTo>
                    <a:pt x="311" y="266"/>
                  </a:lnTo>
                  <a:lnTo>
                    <a:pt x="311" y="266"/>
                  </a:lnTo>
                  <a:lnTo>
                    <a:pt x="311" y="265"/>
                  </a:lnTo>
                  <a:lnTo>
                    <a:pt x="309" y="265"/>
                  </a:lnTo>
                  <a:lnTo>
                    <a:pt x="309" y="263"/>
                  </a:lnTo>
                  <a:lnTo>
                    <a:pt x="309" y="263"/>
                  </a:lnTo>
                  <a:lnTo>
                    <a:pt x="308" y="263"/>
                  </a:lnTo>
                  <a:lnTo>
                    <a:pt x="306" y="263"/>
                  </a:lnTo>
                  <a:lnTo>
                    <a:pt x="306" y="263"/>
                  </a:lnTo>
                  <a:lnTo>
                    <a:pt x="303" y="263"/>
                  </a:lnTo>
                  <a:lnTo>
                    <a:pt x="300" y="263"/>
                  </a:lnTo>
                  <a:lnTo>
                    <a:pt x="298" y="263"/>
                  </a:lnTo>
                  <a:lnTo>
                    <a:pt x="295" y="263"/>
                  </a:lnTo>
                  <a:lnTo>
                    <a:pt x="292" y="263"/>
                  </a:lnTo>
                  <a:lnTo>
                    <a:pt x="292" y="263"/>
                  </a:lnTo>
                  <a:lnTo>
                    <a:pt x="291" y="263"/>
                  </a:lnTo>
                  <a:lnTo>
                    <a:pt x="291" y="262"/>
                  </a:lnTo>
                  <a:lnTo>
                    <a:pt x="291" y="260"/>
                  </a:lnTo>
                  <a:lnTo>
                    <a:pt x="289" y="257"/>
                  </a:lnTo>
                  <a:lnTo>
                    <a:pt x="289" y="255"/>
                  </a:lnTo>
                  <a:lnTo>
                    <a:pt x="289" y="254"/>
                  </a:lnTo>
                  <a:lnTo>
                    <a:pt x="289" y="251"/>
                  </a:lnTo>
                  <a:lnTo>
                    <a:pt x="287" y="249"/>
                  </a:lnTo>
                  <a:lnTo>
                    <a:pt x="286" y="249"/>
                  </a:lnTo>
                  <a:lnTo>
                    <a:pt x="284" y="249"/>
                  </a:lnTo>
                  <a:lnTo>
                    <a:pt x="281" y="249"/>
                  </a:lnTo>
                  <a:lnTo>
                    <a:pt x="281" y="247"/>
                  </a:lnTo>
                  <a:lnTo>
                    <a:pt x="281" y="246"/>
                  </a:lnTo>
                  <a:lnTo>
                    <a:pt x="281" y="243"/>
                  </a:lnTo>
                  <a:lnTo>
                    <a:pt x="281" y="241"/>
                  </a:lnTo>
                  <a:lnTo>
                    <a:pt x="281" y="238"/>
                  </a:lnTo>
                  <a:lnTo>
                    <a:pt x="283" y="235"/>
                  </a:lnTo>
                  <a:lnTo>
                    <a:pt x="283" y="233"/>
                  </a:lnTo>
                  <a:lnTo>
                    <a:pt x="283" y="232"/>
                  </a:lnTo>
                  <a:lnTo>
                    <a:pt x="281" y="232"/>
                  </a:lnTo>
                  <a:lnTo>
                    <a:pt x="279" y="233"/>
                  </a:lnTo>
                  <a:lnTo>
                    <a:pt x="278" y="233"/>
                  </a:lnTo>
                  <a:lnTo>
                    <a:pt x="276" y="232"/>
                  </a:lnTo>
                  <a:lnTo>
                    <a:pt x="276" y="230"/>
                  </a:lnTo>
                  <a:lnTo>
                    <a:pt x="275" y="229"/>
                  </a:lnTo>
                  <a:lnTo>
                    <a:pt x="273" y="225"/>
                  </a:lnTo>
                  <a:lnTo>
                    <a:pt x="272" y="225"/>
                  </a:lnTo>
                  <a:lnTo>
                    <a:pt x="270" y="224"/>
                  </a:lnTo>
                  <a:lnTo>
                    <a:pt x="268" y="222"/>
                  </a:lnTo>
                  <a:lnTo>
                    <a:pt x="267" y="222"/>
                  </a:lnTo>
                  <a:lnTo>
                    <a:pt x="267" y="221"/>
                  </a:lnTo>
                  <a:lnTo>
                    <a:pt x="265" y="219"/>
                  </a:lnTo>
                  <a:lnTo>
                    <a:pt x="264" y="219"/>
                  </a:lnTo>
                  <a:lnTo>
                    <a:pt x="262" y="221"/>
                  </a:lnTo>
                  <a:lnTo>
                    <a:pt x="261" y="221"/>
                  </a:lnTo>
                  <a:lnTo>
                    <a:pt x="259" y="222"/>
                  </a:lnTo>
                  <a:lnTo>
                    <a:pt x="259" y="222"/>
                  </a:lnTo>
                  <a:lnTo>
                    <a:pt x="256" y="222"/>
                  </a:lnTo>
                  <a:lnTo>
                    <a:pt x="254" y="222"/>
                  </a:lnTo>
                  <a:lnTo>
                    <a:pt x="253" y="221"/>
                  </a:lnTo>
                  <a:lnTo>
                    <a:pt x="250" y="221"/>
                  </a:lnTo>
                  <a:lnTo>
                    <a:pt x="248" y="221"/>
                  </a:lnTo>
                  <a:lnTo>
                    <a:pt x="243" y="221"/>
                  </a:lnTo>
                  <a:lnTo>
                    <a:pt x="240" y="221"/>
                  </a:lnTo>
                  <a:lnTo>
                    <a:pt x="238" y="221"/>
                  </a:lnTo>
                  <a:lnTo>
                    <a:pt x="235" y="221"/>
                  </a:lnTo>
                  <a:lnTo>
                    <a:pt x="232" y="222"/>
                  </a:lnTo>
                  <a:lnTo>
                    <a:pt x="229" y="222"/>
                  </a:lnTo>
                  <a:lnTo>
                    <a:pt x="226" y="222"/>
                  </a:lnTo>
                  <a:lnTo>
                    <a:pt x="224" y="222"/>
                  </a:lnTo>
                  <a:lnTo>
                    <a:pt x="223" y="222"/>
                  </a:lnTo>
                  <a:lnTo>
                    <a:pt x="221" y="221"/>
                  </a:lnTo>
                  <a:lnTo>
                    <a:pt x="220" y="219"/>
                  </a:lnTo>
                  <a:lnTo>
                    <a:pt x="218" y="218"/>
                  </a:lnTo>
                  <a:lnTo>
                    <a:pt x="216" y="216"/>
                  </a:lnTo>
                  <a:lnTo>
                    <a:pt x="215" y="214"/>
                  </a:lnTo>
                  <a:lnTo>
                    <a:pt x="213" y="213"/>
                  </a:lnTo>
                  <a:lnTo>
                    <a:pt x="210" y="211"/>
                  </a:lnTo>
                  <a:lnTo>
                    <a:pt x="210" y="210"/>
                  </a:lnTo>
                  <a:lnTo>
                    <a:pt x="210" y="208"/>
                  </a:lnTo>
                  <a:lnTo>
                    <a:pt x="209" y="206"/>
                  </a:lnTo>
                  <a:lnTo>
                    <a:pt x="207" y="206"/>
                  </a:lnTo>
                  <a:lnTo>
                    <a:pt x="205" y="205"/>
                  </a:lnTo>
                  <a:lnTo>
                    <a:pt x="202" y="203"/>
                  </a:lnTo>
                  <a:lnTo>
                    <a:pt x="201" y="202"/>
                  </a:lnTo>
                  <a:lnTo>
                    <a:pt x="199" y="202"/>
                  </a:lnTo>
                  <a:lnTo>
                    <a:pt x="197" y="200"/>
                  </a:lnTo>
                  <a:lnTo>
                    <a:pt x="194" y="199"/>
                  </a:lnTo>
                  <a:lnTo>
                    <a:pt x="194" y="192"/>
                  </a:lnTo>
                  <a:lnTo>
                    <a:pt x="196" y="191"/>
                  </a:lnTo>
                  <a:lnTo>
                    <a:pt x="194" y="189"/>
                  </a:lnTo>
                  <a:lnTo>
                    <a:pt x="194" y="188"/>
                  </a:lnTo>
                  <a:lnTo>
                    <a:pt x="194" y="186"/>
                  </a:lnTo>
                  <a:lnTo>
                    <a:pt x="193" y="186"/>
                  </a:lnTo>
                  <a:lnTo>
                    <a:pt x="191" y="186"/>
                  </a:lnTo>
                  <a:lnTo>
                    <a:pt x="191" y="186"/>
                  </a:lnTo>
                  <a:lnTo>
                    <a:pt x="190" y="184"/>
                  </a:lnTo>
                  <a:lnTo>
                    <a:pt x="190" y="184"/>
                  </a:lnTo>
                  <a:lnTo>
                    <a:pt x="191" y="184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3" y="180"/>
                  </a:lnTo>
                  <a:lnTo>
                    <a:pt x="199" y="181"/>
                  </a:lnTo>
                  <a:lnTo>
                    <a:pt x="201" y="181"/>
                  </a:lnTo>
                  <a:lnTo>
                    <a:pt x="201" y="181"/>
                  </a:lnTo>
                  <a:lnTo>
                    <a:pt x="201" y="180"/>
                  </a:lnTo>
                  <a:lnTo>
                    <a:pt x="202" y="178"/>
                  </a:lnTo>
                  <a:lnTo>
                    <a:pt x="204" y="178"/>
                  </a:lnTo>
                  <a:lnTo>
                    <a:pt x="205" y="178"/>
                  </a:lnTo>
                  <a:lnTo>
                    <a:pt x="205" y="177"/>
                  </a:lnTo>
                  <a:lnTo>
                    <a:pt x="207" y="177"/>
                  </a:lnTo>
                  <a:lnTo>
                    <a:pt x="207" y="177"/>
                  </a:lnTo>
                  <a:lnTo>
                    <a:pt x="210" y="175"/>
                  </a:lnTo>
                  <a:lnTo>
                    <a:pt x="212" y="175"/>
                  </a:lnTo>
                  <a:lnTo>
                    <a:pt x="212" y="173"/>
                  </a:lnTo>
                  <a:lnTo>
                    <a:pt x="212" y="172"/>
                  </a:lnTo>
                  <a:lnTo>
                    <a:pt x="213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0" y="170"/>
                  </a:lnTo>
                  <a:lnTo>
                    <a:pt x="207" y="170"/>
                  </a:lnTo>
                  <a:lnTo>
                    <a:pt x="207" y="169"/>
                  </a:lnTo>
                  <a:lnTo>
                    <a:pt x="205" y="169"/>
                  </a:lnTo>
                  <a:lnTo>
                    <a:pt x="205" y="167"/>
                  </a:lnTo>
                  <a:lnTo>
                    <a:pt x="205" y="166"/>
                  </a:lnTo>
                  <a:lnTo>
                    <a:pt x="205" y="164"/>
                  </a:lnTo>
                  <a:lnTo>
                    <a:pt x="204" y="164"/>
                  </a:lnTo>
                  <a:lnTo>
                    <a:pt x="202" y="164"/>
                  </a:lnTo>
                  <a:lnTo>
                    <a:pt x="202" y="164"/>
                  </a:lnTo>
                  <a:lnTo>
                    <a:pt x="204" y="166"/>
                  </a:lnTo>
                  <a:lnTo>
                    <a:pt x="205" y="166"/>
                  </a:lnTo>
                  <a:lnTo>
                    <a:pt x="205" y="167"/>
                  </a:lnTo>
                  <a:lnTo>
                    <a:pt x="204" y="167"/>
                  </a:lnTo>
                  <a:lnTo>
                    <a:pt x="202" y="169"/>
                  </a:lnTo>
                  <a:lnTo>
                    <a:pt x="202" y="167"/>
                  </a:lnTo>
                  <a:lnTo>
                    <a:pt x="201" y="167"/>
                  </a:lnTo>
                  <a:lnTo>
                    <a:pt x="201" y="167"/>
                  </a:lnTo>
                  <a:lnTo>
                    <a:pt x="201" y="169"/>
                  </a:lnTo>
                  <a:lnTo>
                    <a:pt x="199" y="169"/>
                  </a:lnTo>
                  <a:lnTo>
                    <a:pt x="199" y="167"/>
                  </a:lnTo>
                  <a:lnTo>
                    <a:pt x="199" y="166"/>
                  </a:lnTo>
                  <a:lnTo>
                    <a:pt x="197" y="166"/>
                  </a:lnTo>
                  <a:lnTo>
                    <a:pt x="197" y="166"/>
                  </a:lnTo>
                  <a:lnTo>
                    <a:pt x="196" y="167"/>
                  </a:lnTo>
                  <a:lnTo>
                    <a:pt x="194" y="169"/>
                  </a:lnTo>
                  <a:lnTo>
                    <a:pt x="194" y="169"/>
                  </a:lnTo>
                  <a:lnTo>
                    <a:pt x="194" y="170"/>
                  </a:lnTo>
                  <a:lnTo>
                    <a:pt x="196" y="172"/>
                  </a:lnTo>
                  <a:lnTo>
                    <a:pt x="196" y="172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201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4" y="172"/>
                  </a:lnTo>
                  <a:lnTo>
                    <a:pt x="204" y="172"/>
                  </a:lnTo>
                  <a:lnTo>
                    <a:pt x="204" y="170"/>
                  </a:lnTo>
                  <a:lnTo>
                    <a:pt x="205" y="172"/>
                  </a:lnTo>
                  <a:lnTo>
                    <a:pt x="205" y="172"/>
                  </a:lnTo>
                  <a:lnTo>
                    <a:pt x="205" y="173"/>
                  </a:lnTo>
                  <a:lnTo>
                    <a:pt x="205" y="175"/>
                  </a:lnTo>
                  <a:lnTo>
                    <a:pt x="205" y="175"/>
                  </a:lnTo>
                  <a:lnTo>
                    <a:pt x="205" y="177"/>
                  </a:lnTo>
                  <a:lnTo>
                    <a:pt x="204" y="177"/>
                  </a:lnTo>
                  <a:lnTo>
                    <a:pt x="204" y="177"/>
                  </a:lnTo>
                  <a:lnTo>
                    <a:pt x="199" y="177"/>
                  </a:lnTo>
                  <a:lnTo>
                    <a:pt x="197" y="177"/>
                  </a:lnTo>
                  <a:lnTo>
                    <a:pt x="196" y="177"/>
                  </a:lnTo>
                  <a:lnTo>
                    <a:pt x="196" y="177"/>
                  </a:lnTo>
                  <a:lnTo>
                    <a:pt x="194" y="177"/>
                  </a:lnTo>
                  <a:lnTo>
                    <a:pt x="193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91" y="173"/>
                  </a:lnTo>
                  <a:lnTo>
                    <a:pt x="191" y="172"/>
                  </a:lnTo>
                  <a:lnTo>
                    <a:pt x="190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6" y="172"/>
                  </a:lnTo>
                  <a:lnTo>
                    <a:pt x="188" y="173"/>
                  </a:lnTo>
                  <a:lnTo>
                    <a:pt x="190" y="177"/>
                  </a:lnTo>
                  <a:lnTo>
                    <a:pt x="190" y="178"/>
                  </a:lnTo>
                  <a:lnTo>
                    <a:pt x="190" y="180"/>
                  </a:lnTo>
                  <a:lnTo>
                    <a:pt x="188" y="181"/>
                  </a:lnTo>
                  <a:lnTo>
                    <a:pt x="188" y="181"/>
                  </a:lnTo>
                  <a:lnTo>
                    <a:pt x="188" y="183"/>
                  </a:lnTo>
                  <a:lnTo>
                    <a:pt x="188" y="183"/>
                  </a:lnTo>
                  <a:lnTo>
                    <a:pt x="186" y="183"/>
                  </a:lnTo>
                  <a:lnTo>
                    <a:pt x="186" y="183"/>
                  </a:lnTo>
                  <a:lnTo>
                    <a:pt x="186" y="184"/>
                  </a:lnTo>
                  <a:lnTo>
                    <a:pt x="186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4"/>
                  </a:lnTo>
                  <a:lnTo>
                    <a:pt x="185" y="184"/>
                  </a:lnTo>
                  <a:lnTo>
                    <a:pt x="183" y="183"/>
                  </a:lnTo>
                  <a:lnTo>
                    <a:pt x="183" y="183"/>
                  </a:lnTo>
                  <a:lnTo>
                    <a:pt x="183" y="181"/>
                  </a:lnTo>
                  <a:lnTo>
                    <a:pt x="183" y="180"/>
                  </a:lnTo>
                  <a:lnTo>
                    <a:pt x="185" y="180"/>
                  </a:lnTo>
                  <a:lnTo>
                    <a:pt x="185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78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7" y="180"/>
                  </a:lnTo>
                  <a:lnTo>
                    <a:pt x="177" y="180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3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2" y="186"/>
                  </a:lnTo>
                  <a:lnTo>
                    <a:pt x="169" y="188"/>
                  </a:lnTo>
                  <a:lnTo>
                    <a:pt x="168" y="188"/>
                  </a:lnTo>
                  <a:lnTo>
                    <a:pt x="164" y="189"/>
                  </a:lnTo>
                  <a:lnTo>
                    <a:pt x="160" y="189"/>
                  </a:lnTo>
                  <a:lnTo>
                    <a:pt x="158" y="191"/>
                  </a:lnTo>
                  <a:lnTo>
                    <a:pt x="155" y="191"/>
                  </a:lnTo>
                  <a:lnTo>
                    <a:pt x="153" y="191"/>
                  </a:lnTo>
                  <a:lnTo>
                    <a:pt x="150" y="192"/>
                  </a:lnTo>
                  <a:lnTo>
                    <a:pt x="147" y="192"/>
                  </a:lnTo>
                  <a:lnTo>
                    <a:pt x="145" y="194"/>
                  </a:lnTo>
                  <a:lnTo>
                    <a:pt x="142" y="194"/>
                  </a:lnTo>
                  <a:lnTo>
                    <a:pt x="141" y="195"/>
                  </a:lnTo>
                  <a:lnTo>
                    <a:pt x="138" y="195"/>
                  </a:lnTo>
                  <a:lnTo>
                    <a:pt x="136" y="197"/>
                  </a:lnTo>
                  <a:lnTo>
                    <a:pt x="136" y="205"/>
                  </a:lnTo>
                  <a:lnTo>
                    <a:pt x="136" y="208"/>
                  </a:lnTo>
                  <a:lnTo>
                    <a:pt x="136" y="225"/>
                  </a:lnTo>
                  <a:lnTo>
                    <a:pt x="136" y="229"/>
                  </a:lnTo>
                  <a:lnTo>
                    <a:pt x="136" y="252"/>
                  </a:lnTo>
                  <a:lnTo>
                    <a:pt x="136" y="257"/>
                  </a:lnTo>
                  <a:lnTo>
                    <a:pt x="136" y="260"/>
                  </a:lnTo>
                  <a:lnTo>
                    <a:pt x="136" y="260"/>
                  </a:lnTo>
                  <a:lnTo>
                    <a:pt x="134" y="260"/>
                  </a:lnTo>
                  <a:lnTo>
                    <a:pt x="131" y="262"/>
                  </a:lnTo>
                  <a:lnTo>
                    <a:pt x="130" y="262"/>
                  </a:lnTo>
                  <a:lnTo>
                    <a:pt x="128" y="262"/>
                  </a:lnTo>
                  <a:lnTo>
                    <a:pt x="128" y="262"/>
                  </a:lnTo>
                  <a:lnTo>
                    <a:pt x="128" y="260"/>
                  </a:lnTo>
                  <a:lnTo>
                    <a:pt x="127" y="258"/>
                  </a:lnTo>
                  <a:lnTo>
                    <a:pt x="125" y="258"/>
                  </a:lnTo>
                  <a:lnTo>
                    <a:pt x="125" y="257"/>
                  </a:lnTo>
                  <a:lnTo>
                    <a:pt x="123" y="255"/>
                  </a:lnTo>
                  <a:lnTo>
                    <a:pt x="122" y="252"/>
                  </a:lnTo>
                  <a:lnTo>
                    <a:pt x="120" y="251"/>
                  </a:lnTo>
                  <a:lnTo>
                    <a:pt x="120" y="251"/>
                  </a:lnTo>
                  <a:lnTo>
                    <a:pt x="120" y="249"/>
                  </a:lnTo>
                  <a:lnTo>
                    <a:pt x="117" y="247"/>
                  </a:lnTo>
                  <a:lnTo>
                    <a:pt x="114" y="246"/>
                  </a:lnTo>
                  <a:lnTo>
                    <a:pt x="111" y="244"/>
                  </a:lnTo>
                  <a:lnTo>
                    <a:pt x="111" y="244"/>
                  </a:lnTo>
                  <a:lnTo>
                    <a:pt x="109" y="243"/>
                  </a:lnTo>
                  <a:lnTo>
                    <a:pt x="108" y="243"/>
                  </a:lnTo>
                  <a:lnTo>
                    <a:pt x="106" y="243"/>
                  </a:lnTo>
                  <a:lnTo>
                    <a:pt x="103" y="244"/>
                  </a:lnTo>
                  <a:lnTo>
                    <a:pt x="100" y="244"/>
                  </a:lnTo>
                  <a:lnTo>
                    <a:pt x="97" y="246"/>
                  </a:lnTo>
                  <a:lnTo>
                    <a:pt x="93" y="246"/>
                  </a:lnTo>
                  <a:lnTo>
                    <a:pt x="93" y="247"/>
                  </a:lnTo>
                  <a:lnTo>
                    <a:pt x="90" y="247"/>
                  </a:lnTo>
                  <a:lnTo>
                    <a:pt x="89" y="251"/>
                  </a:lnTo>
                  <a:lnTo>
                    <a:pt x="86" y="252"/>
                  </a:lnTo>
                  <a:lnTo>
                    <a:pt x="86" y="251"/>
                  </a:lnTo>
                  <a:lnTo>
                    <a:pt x="86" y="247"/>
                  </a:lnTo>
                  <a:lnTo>
                    <a:pt x="86" y="247"/>
                  </a:lnTo>
                  <a:lnTo>
                    <a:pt x="86" y="244"/>
                  </a:lnTo>
                  <a:lnTo>
                    <a:pt x="87" y="243"/>
                  </a:lnTo>
                  <a:lnTo>
                    <a:pt x="87" y="241"/>
                  </a:lnTo>
                  <a:lnTo>
                    <a:pt x="87" y="240"/>
                  </a:lnTo>
                  <a:lnTo>
                    <a:pt x="87" y="236"/>
                  </a:lnTo>
                  <a:lnTo>
                    <a:pt x="87" y="235"/>
                  </a:lnTo>
                  <a:lnTo>
                    <a:pt x="86" y="235"/>
                  </a:lnTo>
                  <a:lnTo>
                    <a:pt x="84" y="235"/>
                  </a:lnTo>
                  <a:lnTo>
                    <a:pt x="82" y="235"/>
                  </a:lnTo>
                  <a:lnTo>
                    <a:pt x="82" y="235"/>
                  </a:lnTo>
                  <a:lnTo>
                    <a:pt x="81" y="233"/>
                  </a:lnTo>
                  <a:lnTo>
                    <a:pt x="79" y="233"/>
                  </a:lnTo>
                  <a:lnTo>
                    <a:pt x="79" y="233"/>
                  </a:lnTo>
                  <a:lnTo>
                    <a:pt x="78" y="235"/>
                  </a:lnTo>
                  <a:lnTo>
                    <a:pt x="78" y="233"/>
                  </a:lnTo>
                  <a:lnTo>
                    <a:pt x="76" y="233"/>
                  </a:lnTo>
                  <a:lnTo>
                    <a:pt x="76" y="232"/>
                  </a:lnTo>
                  <a:lnTo>
                    <a:pt x="76" y="232"/>
                  </a:lnTo>
                  <a:lnTo>
                    <a:pt x="74" y="230"/>
                  </a:lnTo>
                  <a:lnTo>
                    <a:pt x="73" y="229"/>
                  </a:lnTo>
                  <a:lnTo>
                    <a:pt x="71" y="229"/>
                  </a:lnTo>
                  <a:lnTo>
                    <a:pt x="70" y="229"/>
                  </a:lnTo>
                  <a:lnTo>
                    <a:pt x="68" y="229"/>
                  </a:lnTo>
                  <a:lnTo>
                    <a:pt x="68" y="227"/>
                  </a:lnTo>
                  <a:lnTo>
                    <a:pt x="68" y="225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68" y="222"/>
                  </a:lnTo>
                  <a:lnTo>
                    <a:pt x="68" y="222"/>
                  </a:lnTo>
                  <a:lnTo>
                    <a:pt x="67" y="221"/>
                  </a:lnTo>
                  <a:lnTo>
                    <a:pt x="65" y="219"/>
                  </a:lnTo>
                  <a:lnTo>
                    <a:pt x="63" y="214"/>
                  </a:lnTo>
                  <a:lnTo>
                    <a:pt x="62" y="211"/>
                  </a:lnTo>
                  <a:lnTo>
                    <a:pt x="60" y="210"/>
                  </a:lnTo>
                  <a:lnTo>
                    <a:pt x="59" y="210"/>
                  </a:lnTo>
                  <a:lnTo>
                    <a:pt x="57" y="208"/>
                  </a:lnTo>
                  <a:lnTo>
                    <a:pt x="54" y="208"/>
                  </a:lnTo>
                  <a:lnTo>
                    <a:pt x="54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4" y="205"/>
                  </a:lnTo>
                  <a:lnTo>
                    <a:pt x="54" y="203"/>
                  </a:lnTo>
                  <a:lnTo>
                    <a:pt x="56" y="203"/>
                  </a:lnTo>
                  <a:lnTo>
                    <a:pt x="59" y="203"/>
                  </a:lnTo>
                  <a:lnTo>
                    <a:pt x="62" y="203"/>
                  </a:lnTo>
                  <a:lnTo>
                    <a:pt x="65" y="205"/>
                  </a:lnTo>
                  <a:lnTo>
                    <a:pt x="65" y="205"/>
                  </a:lnTo>
                  <a:lnTo>
                    <a:pt x="67" y="205"/>
                  </a:lnTo>
                  <a:lnTo>
                    <a:pt x="68" y="205"/>
                  </a:lnTo>
                  <a:lnTo>
                    <a:pt x="70" y="205"/>
                  </a:lnTo>
                  <a:lnTo>
                    <a:pt x="71" y="205"/>
                  </a:lnTo>
                  <a:lnTo>
                    <a:pt x="71" y="203"/>
                  </a:lnTo>
                  <a:lnTo>
                    <a:pt x="70" y="203"/>
                  </a:lnTo>
                  <a:lnTo>
                    <a:pt x="70" y="203"/>
                  </a:lnTo>
                  <a:lnTo>
                    <a:pt x="68" y="203"/>
                  </a:lnTo>
                  <a:lnTo>
                    <a:pt x="67" y="202"/>
                  </a:lnTo>
                  <a:lnTo>
                    <a:pt x="65" y="200"/>
                  </a:lnTo>
                  <a:lnTo>
                    <a:pt x="65" y="199"/>
                  </a:lnTo>
                  <a:lnTo>
                    <a:pt x="63" y="197"/>
                  </a:lnTo>
                  <a:lnTo>
                    <a:pt x="65" y="197"/>
                  </a:lnTo>
                  <a:lnTo>
                    <a:pt x="67" y="195"/>
                  </a:lnTo>
                  <a:lnTo>
                    <a:pt x="68" y="194"/>
                  </a:lnTo>
                  <a:lnTo>
                    <a:pt x="68" y="192"/>
                  </a:lnTo>
                  <a:lnTo>
                    <a:pt x="68" y="191"/>
                  </a:lnTo>
                  <a:lnTo>
                    <a:pt x="70" y="189"/>
                  </a:lnTo>
                  <a:lnTo>
                    <a:pt x="71" y="191"/>
                  </a:lnTo>
                  <a:lnTo>
                    <a:pt x="74" y="189"/>
                  </a:lnTo>
                  <a:lnTo>
                    <a:pt x="79" y="189"/>
                  </a:lnTo>
                  <a:lnTo>
                    <a:pt x="84" y="189"/>
                  </a:lnTo>
                  <a:lnTo>
                    <a:pt x="86" y="189"/>
                  </a:lnTo>
                  <a:lnTo>
                    <a:pt x="90" y="191"/>
                  </a:lnTo>
                  <a:lnTo>
                    <a:pt x="92" y="191"/>
                  </a:lnTo>
                  <a:lnTo>
                    <a:pt x="93" y="191"/>
                  </a:lnTo>
                  <a:lnTo>
                    <a:pt x="97" y="191"/>
                  </a:lnTo>
                  <a:lnTo>
                    <a:pt x="93" y="189"/>
                  </a:lnTo>
                  <a:lnTo>
                    <a:pt x="90" y="188"/>
                  </a:lnTo>
                  <a:lnTo>
                    <a:pt x="90" y="186"/>
                  </a:lnTo>
                  <a:lnTo>
                    <a:pt x="92" y="183"/>
                  </a:lnTo>
                  <a:lnTo>
                    <a:pt x="93" y="180"/>
                  </a:lnTo>
                  <a:lnTo>
                    <a:pt x="95" y="175"/>
                  </a:lnTo>
                  <a:lnTo>
                    <a:pt x="95" y="170"/>
                  </a:lnTo>
                  <a:lnTo>
                    <a:pt x="93" y="170"/>
                  </a:lnTo>
                  <a:lnTo>
                    <a:pt x="93" y="169"/>
                  </a:lnTo>
                  <a:lnTo>
                    <a:pt x="95" y="167"/>
                  </a:lnTo>
                  <a:lnTo>
                    <a:pt x="95" y="166"/>
                  </a:lnTo>
                  <a:lnTo>
                    <a:pt x="95" y="166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2" y="161"/>
                  </a:lnTo>
                  <a:lnTo>
                    <a:pt x="89" y="161"/>
                  </a:lnTo>
                  <a:lnTo>
                    <a:pt x="86" y="161"/>
                  </a:lnTo>
                  <a:lnTo>
                    <a:pt x="84" y="161"/>
                  </a:lnTo>
                  <a:lnTo>
                    <a:pt x="84" y="162"/>
                  </a:lnTo>
                  <a:lnTo>
                    <a:pt x="84" y="162"/>
                  </a:lnTo>
                  <a:lnTo>
                    <a:pt x="81" y="164"/>
                  </a:lnTo>
                  <a:lnTo>
                    <a:pt x="81" y="164"/>
                  </a:lnTo>
                  <a:lnTo>
                    <a:pt x="79" y="164"/>
                  </a:lnTo>
                  <a:lnTo>
                    <a:pt x="79" y="162"/>
                  </a:lnTo>
                  <a:lnTo>
                    <a:pt x="78" y="162"/>
                  </a:lnTo>
                  <a:lnTo>
                    <a:pt x="74" y="161"/>
                  </a:lnTo>
                  <a:lnTo>
                    <a:pt x="73" y="159"/>
                  </a:lnTo>
                  <a:lnTo>
                    <a:pt x="73" y="159"/>
                  </a:lnTo>
                  <a:lnTo>
                    <a:pt x="68" y="159"/>
                  </a:lnTo>
                  <a:lnTo>
                    <a:pt x="67" y="158"/>
                  </a:lnTo>
                  <a:lnTo>
                    <a:pt x="63" y="159"/>
                  </a:lnTo>
                  <a:lnTo>
                    <a:pt x="60" y="161"/>
                  </a:lnTo>
                  <a:lnTo>
                    <a:pt x="59" y="161"/>
                  </a:lnTo>
                  <a:lnTo>
                    <a:pt x="59" y="162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6" y="162"/>
                  </a:lnTo>
                  <a:lnTo>
                    <a:pt x="54" y="164"/>
                  </a:lnTo>
                  <a:lnTo>
                    <a:pt x="51" y="166"/>
                  </a:lnTo>
                  <a:lnTo>
                    <a:pt x="49" y="167"/>
                  </a:lnTo>
                  <a:lnTo>
                    <a:pt x="48" y="167"/>
                  </a:lnTo>
                  <a:lnTo>
                    <a:pt x="46" y="169"/>
                  </a:lnTo>
                  <a:lnTo>
                    <a:pt x="45" y="169"/>
                  </a:lnTo>
                  <a:lnTo>
                    <a:pt x="43" y="169"/>
                  </a:lnTo>
                  <a:lnTo>
                    <a:pt x="41" y="169"/>
                  </a:lnTo>
                  <a:lnTo>
                    <a:pt x="40" y="169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5" y="170"/>
                  </a:lnTo>
                  <a:lnTo>
                    <a:pt x="32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27" y="166"/>
                  </a:lnTo>
                  <a:lnTo>
                    <a:pt x="29" y="166"/>
                  </a:lnTo>
                  <a:lnTo>
                    <a:pt x="29" y="164"/>
                  </a:lnTo>
                  <a:lnTo>
                    <a:pt x="29" y="164"/>
                  </a:lnTo>
                  <a:lnTo>
                    <a:pt x="30" y="164"/>
                  </a:lnTo>
                  <a:lnTo>
                    <a:pt x="30" y="166"/>
                  </a:lnTo>
                  <a:lnTo>
                    <a:pt x="32" y="166"/>
                  </a:lnTo>
                  <a:lnTo>
                    <a:pt x="33" y="166"/>
                  </a:lnTo>
                  <a:lnTo>
                    <a:pt x="35" y="166"/>
                  </a:lnTo>
                  <a:lnTo>
                    <a:pt x="35" y="164"/>
                  </a:lnTo>
                  <a:lnTo>
                    <a:pt x="32" y="161"/>
                  </a:lnTo>
                  <a:lnTo>
                    <a:pt x="30" y="159"/>
                  </a:lnTo>
                  <a:lnTo>
                    <a:pt x="29" y="156"/>
                  </a:lnTo>
                  <a:lnTo>
                    <a:pt x="29" y="154"/>
                  </a:lnTo>
                  <a:lnTo>
                    <a:pt x="27" y="151"/>
                  </a:lnTo>
                  <a:lnTo>
                    <a:pt x="24" y="150"/>
                  </a:lnTo>
                  <a:lnTo>
                    <a:pt x="22" y="147"/>
                  </a:lnTo>
                  <a:lnTo>
                    <a:pt x="22" y="147"/>
                  </a:lnTo>
                  <a:lnTo>
                    <a:pt x="19" y="147"/>
                  </a:lnTo>
                  <a:lnTo>
                    <a:pt x="15" y="145"/>
                  </a:lnTo>
                  <a:lnTo>
                    <a:pt x="13" y="145"/>
                  </a:lnTo>
                  <a:lnTo>
                    <a:pt x="11" y="147"/>
                  </a:lnTo>
                  <a:lnTo>
                    <a:pt x="10" y="147"/>
                  </a:lnTo>
                  <a:lnTo>
                    <a:pt x="10" y="145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8" y="140"/>
                  </a:lnTo>
                  <a:lnTo>
                    <a:pt x="7" y="137"/>
                  </a:lnTo>
                  <a:lnTo>
                    <a:pt x="7" y="137"/>
                  </a:lnTo>
                  <a:lnTo>
                    <a:pt x="4" y="136"/>
                  </a:lnTo>
                  <a:lnTo>
                    <a:pt x="2" y="134"/>
                  </a:lnTo>
                  <a:lnTo>
                    <a:pt x="0" y="131"/>
                  </a:lnTo>
                  <a:lnTo>
                    <a:pt x="2" y="128"/>
                  </a:lnTo>
                  <a:lnTo>
                    <a:pt x="4" y="125"/>
                  </a:lnTo>
                  <a:lnTo>
                    <a:pt x="5" y="123"/>
                  </a:lnTo>
                  <a:lnTo>
                    <a:pt x="7" y="121"/>
                  </a:lnTo>
                  <a:lnTo>
                    <a:pt x="7" y="121"/>
                  </a:lnTo>
                  <a:lnTo>
                    <a:pt x="7" y="120"/>
                  </a:lnTo>
                  <a:lnTo>
                    <a:pt x="5" y="118"/>
                  </a:lnTo>
                  <a:lnTo>
                    <a:pt x="4" y="118"/>
                  </a:lnTo>
                  <a:lnTo>
                    <a:pt x="4" y="117"/>
                  </a:lnTo>
                  <a:lnTo>
                    <a:pt x="4" y="114"/>
                  </a:lnTo>
                  <a:lnTo>
                    <a:pt x="5" y="110"/>
                  </a:lnTo>
                  <a:lnTo>
                    <a:pt x="7" y="107"/>
                  </a:lnTo>
                  <a:lnTo>
                    <a:pt x="8" y="106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6"/>
                  </a:lnTo>
                  <a:lnTo>
                    <a:pt x="16" y="98"/>
                  </a:lnTo>
                  <a:lnTo>
                    <a:pt x="18" y="99"/>
                  </a:lnTo>
                  <a:lnTo>
                    <a:pt x="21" y="102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6" y="107"/>
                  </a:lnTo>
                  <a:lnTo>
                    <a:pt x="27" y="107"/>
                  </a:lnTo>
                  <a:lnTo>
                    <a:pt x="29" y="107"/>
                  </a:lnTo>
                  <a:lnTo>
                    <a:pt x="32" y="106"/>
                  </a:lnTo>
                  <a:lnTo>
                    <a:pt x="32" y="106"/>
                  </a:lnTo>
                  <a:lnTo>
                    <a:pt x="33" y="104"/>
                  </a:lnTo>
                  <a:lnTo>
                    <a:pt x="32" y="102"/>
                  </a:lnTo>
                  <a:lnTo>
                    <a:pt x="32" y="102"/>
                  </a:lnTo>
                  <a:lnTo>
                    <a:pt x="32" y="101"/>
                  </a:lnTo>
                  <a:lnTo>
                    <a:pt x="30" y="98"/>
                  </a:lnTo>
                  <a:lnTo>
                    <a:pt x="30" y="95"/>
                  </a:lnTo>
                  <a:lnTo>
                    <a:pt x="30" y="93"/>
                  </a:lnTo>
                  <a:lnTo>
                    <a:pt x="30" y="93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33" y="93"/>
                  </a:lnTo>
                  <a:lnTo>
                    <a:pt x="37" y="91"/>
                  </a:lnTo>
                  <a:lnTo>
                    <a:pt x="40" y="88"/>
                  </a:lnTo>
                  <a:lnTo>
                    <a:pt x="40" y="87"/>
                  </a:lnTo>
                  <a:lnTo>
                    <a:pt x="41" y="85"/>
                  </a:lnTo>
                  <a:lnTo>
                    <a:pt x="43" y="84"/>
                  </a:lnTo>
                  <a:lnTo>
                    <a:pt x="45" y="84"/>
                  </a:lnTo>
                  <a:lnTo>
                    <a:pt x="48" y="84"/>
                  </a:lnTo>
                  <a:lnTo>
                    <a:pt x="49" y="82"/>
                  </a:lnTo>
                  <a:lnTo>
                    <a:pt x="51" y="80"/>
                  </a:lnTo>
                  <a:lnTo>
                    <a:pt x="52" y="80"/>
                  </a:lnTo>
                  <a:lnTo>
                    <a:pt x="54" y="79"/>
                  </a:lnTo>
                  <a:lnTo>
                    <a:pt x="54" y="79"/>
                  </a:lnTo>
                  <a:lnTo>
                    <a:pt x="57" y="76"/>
                  </a:lnTo>
                  <a:lnTo>
                    <a:pt x="59" y="74"/>
                  </a:lnTo>
                  <a:lnTo>
                    <a:pt x="60" y="73"/>
                  </a:lnTo>
                  <a:lnTo>
                    <a:pt x="60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7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70" y="77"/>
                  </a:lnTo>
                  <a:lnTo>
                    <a:pt x="70" y="77"/>
                  </a:lnTo>
                  <a:lnTo>
                    <a:pt x="71" y="77"/>
                  </a:lnTo>
                  <a:lnTo>
                    <a:pt x="73" y="77"/>
                  </a:lnTo>
                  <a:lnTo>
                    <a:pt x="74" y="76"/>
                  </a:lnTo>
                  <a:lnTo>
                    <a:pt x="79" y="73"/>
                  </a:lnTo>
                  <a:lnTo>
                    <a:pt x="82" y="73"/>
                  </a:lnTo>
                  <a:lnTo>
                    <a:pt x="84" y="73"/>
                  </a:lnTo>
                  <a:lnTo>
                    <a:pt x="84" y="74"/>
                  </a:lnTo>
                  <a:lnTo>
                    <a:pt x="86" y="76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9" y="76"/>
                  </a:lnTo>
                  <a:lnTo>
                    <a:pt x="89" y="76"/>
                  </a:lnTo>
                  <a:lnTo>
                    <a:pt x="90" y="76"/>
                  </a:lnTo>
                  <a:lnTo>
                    <a:pt x="92" y="77"/>
                  </a:lnTo>
                  <a:lnTo>
                    <a:pt x="93" y="77"/>
                  </a:lnTo>
                  <a:lnTo>
                    <a:pt x="97" y="77"/>
                  </a:lnTo>
                  <a:lnTo>
                    <a:pt x="97" y="76"/>
                  </a:lnTo>
                  <a:lnTo>
                    <a:pt x="98" y="77"/>
                  </a:lnTo>
                  <a:lnTo>
                    <a:pt x="100" y="77"/>
                  </a:lnTo>
                  <a:lnTo>
                    <a:pt x="101" y="79"/>
                  </a:lnTo>
                  <a:lnTo>
                    <a:pt x="103" y="80"/>
                  </a:lnTo>
                  <a:lnTo>
                    <a:pt x="104" y="82"/>
                  </a:lnTo>
                  <a:lnTo>
                    <a:pt x="106" y="82"/>
                  </a:lnTo>
                  <a:lnTo>
                    <a:pt x="108" y="84"/>
                  </a:lnTo>
                  <a:lnTo>
                    <a:pt x="109" y="85"/>
                  </a:lnTo>
                  <a:lnTo>
                    <a:pt x="111" y="85"/>
                  </a:lnTo>
                  <a:lnTo>
                    <a:pt x="112" y="87"/>
                  </a:lnTo>
                  <a:lnTo>
                    <a:pt x="114" y="90"/>
                  </a:lnTo>
                  <a:lnTo>
                    <a:pt x="114" y="91"/>
                  </a:lnTo>
                  <a:lnTo>
                    <a:pt x="114" y="93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5" y="88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7" y="85"/>
                  </a:lnTo>
                  <a:lnTo>
                    <a:pt x="119" y="85"/>
                  </a:lnTo>
                  <a:lnTo>
                    <a:pt x="120" y="87"/>
                  </a:lnTo>
                  <a:lnTo>
                    <a:pt x="122" y="88"/>
                  </a:lnTo>
                  <a:lnTo>
                    <a:pt x="125" y="90"/>
                  </a:lnTo>
                  <a:lnTo>
                    <a:pt x="127" y="91"/>
                  </a:lnTo>
                  <a:lnTo>
                    <a:pt x="130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6" y="93"/>
                  </a:lnTo>
                  <a:lnTo>
                    <a:pt x="138" y="91"/>
                  </a:lnTo>
                  <a:lnTo>
                    <a:pt x="138" y="90"/>
                  </a:lnTo>
                  <a:lnTo>
                    <a:pt x="139" y="88"/>
                  </a:lnTo>
                  <a:lnTo>
                    <a:pt x="141" y="87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45" y="87"/>
                  </a:lnTo>
                  <a:lnTo>
                    <a:pt x="147" y="85"/>
                  </a:lnTo>
                  <a:lnTo>
                    <a:pt x="149" y="85"/>
                  </a:lnTo>
                  <a:lnTo>
                    <a:pt x="150" y="85"/>
                  </a:lnTo>
                  <a:lnTo>
                    <a:pt x="153" y="85"/>
                  </a:lnTo>
                  <a:lnTo>
                    <a:pt x="155" y="87"/>
                  </a:lnTo>
                  <a:lnTo>
                    <a:pt x="156" y="88"/>
                  </a:lnTo>
                  <a:lnTo>
                    <a:pt x="158" y="88"/>
                  </a:lnTo>
                  <a:lnTo>
                    <a:pt x="160" y="87"/>
                  </a:lnTo>
                  <a:lnTo>
                    <a:pt x="161" y="87"/>
                  </a:lnTo>
                  <a:lnTo>
                    <a:pt x="161" y="85"/>
                  </a:lnTo>
                  <a:lnTo>
                    <a:pt x="163" y="84"/>
                  </a:lnTo>
                  <a:lnTo>
                    <a:pt x="163" y="84"/>
                  </a:lnTo>
                  <a:lnTo>
                    <a:pt x="166" y="85"/>
                  </a:lnTo>
                  <a:lnTo>
                    <a:pt x="168" y="85"/>
                  </a:lnTo>
                  <a:lnTo>
                    <a:pt x="168" y="84"/>
                  </a:lnTo>
                  <a:lnTo>
                    <a:pt x="171" y="85"/>
                  </a:lnTo>
                  <a:lnTo>
                    <a:pt x="174" y="87"/>
                  </a:lnTo>
                  <a:lnTo>
                    <a:pt x="175" y="88"/>
                  </a:lnTo>
                  <a:lnTo>
                    <a:pt x="177" y="91"/>
                  </a:lnTo>
                  <a:lnTo>
                    <a:pt x="179" y="91"/>
                  </a:lnTo>
                  <a:lnTo>
                    <a:pt x="180" y="91"/>
                  </a:lnTo>
                  <a:lnTo>
                    <a:pt x="180" y="91"/>
                  </a:lnTo>
                  <a:lnTo>
                    <a:pt x="182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5"/>
                  </a:lnTo>
                  <a:lnTo>
                    <a:pt x="186" y="96"/>
                  </a:lnTo>
                  <a:lnTo>
                    <a:pt x="191" y="95"/>
                  </a:lnTo>
                  <a:lnTo>
                    <a:pt x="191" y="93"/>
                  </a:lnTo>
                  <a:lnTo>
                    <a:pt x="193" y="91"/>
                  </a:lnTo>
                  <a:lnTo>
                    <a:pt x="193" y="90"/>
                  </a:lnTo>
                  <a:lnTo>
                    <a:pt x="194" y="88"/>
                  </a:lnTo>
                  <a:lnTo>
                    <a:pt x="194" y="88"/>
                  </a:lnTo>
                  <a:lnTo>
                    <a:pt x="196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201" y="91"/>
                  </a:lnTo>
                  <a:lnTo>
                    <a:pt x="202" y="91"/>
                  </a:lnTo>
                  <a:lnTo>
                    <a:pt x="204" y="91"/>
                  </a:lnTo>
                  <a:lnTo>
                    <a:pt x="207" y="91"/>
                  </a:lnTo>
                  <a:lnTo>
                    <a:pt x="212" y="90"/>
                  </a:lnTo>
                  <a:lnTo>
                    <a:pt x="215" y="88"/>
                  </a:lnTo>
                  <a:lnTo>
                    <a:pt x="215" y="87"/>
                  </a:lnTo>
                  <a:lnTo>
                    <a:pt x="216" y="84"/>
                  </a:lnTo>
                  <a:lnTo>
                    <a:pt x="216" y="82"/>
                  </a:lnTo>
                  <a:lnTo>
                    <a:pt x="216" y="79"/>
                  </a:lnTo>
                  <a:lnTo>
                    <a:pt x="215" y="77"/>
                  </a:lnTo>
                  <a:lnTo>
                    <a:pt x="213" y="77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4" y="74"/>
                  </a:lnTo>
                  <a:lnTo>
                    <a:pt x="201" y="73"/>
                  </a:lnTo>
                  <a:lnTo>
                    <a:pt x="201" y="73"/>
                  </a:lnTo>
                  <a:lnTo>
                    <a:pt x="199" y="71"/>
                  </a:lnTo>
                  <a:lnTo>
                    <a:pt x="197" y="69"/>
                  </a:lnTo>
                  <a:lnTo>
                    <a:pt x="194" y="69"/>
                  </a:lnTo>
                  <a:lnTo>
                    <a:pt x="194" y="68"/>
                  </a:lnTo>
                  <a:lnTo>
                    <a:pt x="194" y="68"/>
                  </a:lnTo>
                  <a:lnTo>
                    <a:pt x="197" y="66"/>
                  </a:lnTo>
                  <a:lnTo>
                    <a:pt x="201" y="65"/>
                  </a:lnTo>
                  <a:lnTo>
                    <a:pt x="201" y="63"/>
                  </a:lnTo>
                  <a:lnTo>
                    <a:pt x="204" y="63"/>
                  </a:lnTo>
                  <a:lnTo>
                    <a:pt x="205" y="62"/>
                  </a:lnTo>
                  <a:lnTo>
                    <a:pt x="207" y="62"/>
                  </a:lnTo>
                  <a:lnTo>
                    <a:pt x="209" y="60"/>
                  </a:lnTo>
                  <a:lnTo>
                    <a:pt x="209" y="58"/>
                  </a:lnTo>
                  <a:lnTo>
                    <a:pt x="205" y="55"/>
                  </a:lnTo>
                  <a:lnTo>
                    <a:pt x="205" y="54"/>
                  </a:lnTo>
                  <a:lnTo>
                    <a:pt x="205" y="52"/>
                  </a:lnTo>
                  <a:lnTo>
                    <a:pt x="207" y="51"/>
                  </a:lnTo>
                  <a:lnTo>
                    <a:pt x="209" y="51"/>
                  </a:lnTo>
                  <a:lnTo>
                    <a:pt x="209" y="49"/>
                  </a:lnTo>
                  <a:lnTo>
                    <a:pt x="209" y="47"/>
                  </a:lnTo>
                  <a:lnTo>
                    <a:pt x="212" y="47"/>
                  </a:lnTo>
                  <a:lnTo>
                    <a:pt x="215" y="47"/>
                  </a:lnTo>
                  <a:lnTo>
                    <a:pt x="216" y="47"/>
                  </a:lnTo>
                  <a:lnTo>
                    <a:pt x="220" y="47"/>
                  </a:lnTo>
                  <a:lnTo>
                    <a:pt x="221" y="47"/>
                  </a:lnTo>
                  <a:lnTo>
                    <a:pt x="223" y="49"/>
                  </a:lnTo>
                  <a:lnTo>
                    <a:pt x="224" y="47"/>
                  </a:lnTo>
                  <a:lnTo>
                    <a:pt x="224" y="47"/>
                  </a:lnTo>
                  <a:lnTo>
                    <a:pt x="224" y="46"/>
                  </a:lnTo>
                  <a:lnTo>
                    <a:pt x="223" y="46"/>
                  </a:lnTo>
                  <a:lnTo>
                    <a:pt x="220" y="44"/>
                  </a:lnTo>
                  <a:lnTo>
                    <a:pt x="218" y="43"/>
                  </a:lnTo>
                  <a:lnTo>
                    <a:pt x="216" y="43"/>
                  </a:lnTo>
                  <a:lnTo>
                    <a:pt x="215" y="43"/>
                  </a:lnTo>
                  <a:lnTo>
                    <a:pt x="213" y="41"/>
                  </a:lnTo>
                  <a:lnTo>
                    <a:pt x="212" y="41"/>
                  </a:lnTo>
                  <a:lnTo>
                    <a:pt x="212" y="41"/>
                  </a:lnTo>
                  <a:lnTo>
                    <a:pt x="212" y="39"/>
                  </a:lnTo>
                  <a:lnTo>
                    <a:pt x="212" y="38"/>
                  </a:lnTo>
                  <a:lnTo>
                    <a:pt x="213" y="38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6" y="38"/>
                  </a:lnTo>
                  <a:lnTo>
                    <a:pt x="216" y="36"/>
                  </a:lnTo>
                  <a:lnTo>
                    <a:pt x="216" y="36"/>
                  </a:lnTo>
                  <a:lnTo>
                    <a:pt x="215" y="36"/>
                  </a:lnTo>
                  <a:lnTo>
                    <a:pt x="215" y="36"/>
                  </a:lnTo>
                  <a:lnTo>
                    <a:pt x="213" y="36"/>
                  </a:lnTo>
                  <a:lnTo>
                    <a:pt x="212" y="36"/>
                  </a:lnTo>
                  <a:lnTo>
                    <a:pt x="210" y="36"/>
                  </a:lnTo>
                  <a:lnTo>
                    <a:pt x="209" y="35"/>
                  </a:lnTo>
                  <a:lnTo>
                    <a:pt x="209" y="35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10" y="30"/>
                  </a:lnTo>
                  <a:lnTo>
                    <a:pt x="210" y="28"/>
                  </a:lnTo>
                  <a:lnTo>
                    <a:pt x="212" y="27"/>
                  </a:lnTo>
                  <a:lnTo>
                    <a:pt x="213" y="27"/>
                  </a:lnTo>
                  <a:lnTo>
                    <a:pt x="218" y="27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4" y="27"/>
                  </a:lnTo>
                  <a:lnTo>
                    <a:pt x="231" y="27"/>
                  </a:lnTo>
                  <a:lnTo>
                    <a:pt x="232" y="27"/>
                  </a:lnTo>
                  <a:lnTo>
                    <a:pt x="232" y="27"/>
                  </a:lnTo>
                  <a:lnTo>
                    <a:pt x="238" y="25"/>
                  </a:lnTo>
                  <a:lnTo>
                    <a:pt x="240" y="25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3" y="24"/>
                  </a:lnTo>
                  <a:lnTo>
                    <a:pt x="246" y="24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50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4" y="21"/>
                  </a:lnTo>
                  <a:lnTo>
                    <a:pt x="259" y="21"/>
                  </a:lnTo>
                  <a:lnTo>
                    <a:pt x="259" y="21"/>
                  </a:lnTo>
                  <a:lnTo>
                    <a:pt x="261" y="21"/>
                  </a:lnTo>
                  <a:lnTo>
                    <a:pt x="264" y="21"/>
                  </a:lnTo>
                  <a:lnTo>
                    <a:pt x="265" y="19"/>
                  </a:lnTo>
                  <a:lnTo>
                    <a:pt x="267" y="21"/>
                  </a:lnTo>
                  <a:lnTo>
                    <a:pt x="268" y="21"/>
                  </a:lnTo>
                  <a:lnTo>
                    <a:pt x="268" y="21"/>
                  </a:lnTo>
                  <a:lnTo>
                    <a:pt x="268" y="19"/>
                  </a:lnTo>
                  <a:lnTo>
                    <a:pt x="270" y="17"/>
                  </a:lnTo>
                  <a:lnTo>
                    <a:pt x="272" y="16"/>
                  </a:lnTo>
                  <a:lnTo>
                    <a:pt x="272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6" y="16"/>
                  </a:lnTo>
                  <a:lnTo>
                    <a:pt x="279" y="14"/>
                  </a:lnTo>
                  <a:lnTo>
                    <a:pt x="279" y="14"/>
                  </a:lnTo>
                  <a:lnTo>
                    <a:pt x="284" y="14"/>
                  </a:lnTo>
                  <a:lnTo>
                    <a:pt x="289" y="13"/>
                  </a:lnTo>
                  <a:lnTo>
                    <a:pt x="292" y="13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2" y="11"/>
                  </a:lnTo>
                  <a:lnTo>
                    <a:pt x="305" y="10"/>
                  </a:lnTo>
                  <a:lnTo>
                    <a:pt x="308" y="8"/>
                  </a:lnTo>
                  <a:lnTo>
                    <a:pt x="309" y="8"/>
                  </a:lnTo>
                  <a:lnTo>
                    <a:pt x="311" y="8"/>
                  </a:lnTo>
                  <a:lnTo>
                    <a:pt x="313" y="8"/>
                  </a:lnTo>
                  <a:lnTo>
                    <a:pt x="313" y="8"/>
                  </a:lnTo>
                  <a:lnTo>
                    <a:pt x="313" y="6"/>
                  </a:lnTo>
                  <a:lnTo>
                    <a:pt x="313" y="5"/>
                  </a:lnTo>
                  <a:lnTo>
                    <a:pt x="313" y="5"/>
                  </a:lnTo>
                  <a:lnTo>
                    <a:pt x="314" y="3"/>
                  </a:lnTo>
                  <a:lnTo>
                    <a:pt x="316" y="3"/>
                  </a:lnTo>
                  <a:lnTo>
                    <a:pt x="317" y="3"/>
                  </a:lnTo>
                  <a:lnTo>
                    <a:pt x="320" y="2"/>
                  </a:lnTo>
                  <a:lnTo>
                    <a:pt x="322" y="0"/>
                  </a:lnTo>
                  <a:lnTo>
                    <a:pt x="3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3" name="Freeform 230">
              <a:extLst>
                <a:ext uri="{FF2B5EF4-FFF2-40B4-BE49-F238E27FC236}">
                  <a16:creationId xmlns:a16="http://schemas.microsoft.com/office/drawing/2014/main" id="{B4C4F968-4591-4543-B3B3-4B92F1D5869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68811" y="3858446"/>
              <a:ext cx="48731" cy="11695"/>
            </a:xfrm>
            <a:custGeom>
              <a:avLst/>
              <a:gdLst>
                <a:gd name="T0" fmla="*/ 2 w 25"/>
                <a:gd name="T1" fmla="*/ 4 h 6"/>
                <a:gd name="T2" fmla="*/ 2 w 25"/>
                <a:gd name="T3" fmla="*/ 6 h 6"/>
                <a:gd name="T4" fmla="*/ 2 w 25"/>
                <a:gd name="T5" fmla="*/ 6 h 6"/>
                <a:gd name="T6" fmla="*/ 3 w 25"/>
                <a:gd name="T7" fmla="*/ 6 h 6"/>
                <a:gd name="T8" fmla="*/ 3 w 25"/>
                <a:gd name="T9" fmla="*/ 4 h 6"/>
                <a:gd name="T10" fmla="*/ 5 w 25"/>
                <a:gd name="T11" fmla="*/ 6 h 6"/>
                <a:gd name="T12" fmla="*/ 5 w 25"/>
                <a:gd name="T13" fmla="*/ 6 h 6"/>
                <a:gd name="T14" fmla="*/ 3 w 25"/>
                <a:gd name="T15" fmla="*/ 6 h 6"/>
                <a:gd name="T16" fmla="*/ 3 w 25"/>
                <a:gd name="T17" fmla="*/ 6 h 6"/>
                <a:gd name="T18" fmla="*/ 2 w 25"/>
                <a:gd name="T19" fmla="*/ 6 h 6"/>
                <a:gd name="T20" fmla="*/ 2 w 25"/>
                <a:gd name="T21" fmla="*/ 6 h 6"/>
                <a:gd name="T22" fmla="*/ 0 w 25"/>
                <a:gd name="T23" fmla="*/ 4 h 6"/>
                <a:gd name="T24" fmla="*/ 2 w 25"/>
                <a:gd name="T25" fmla="*/ 4 h 6"/>
                <a:gd name="T26" fmla="*/ 21 w 25"/>
                <a:gd name="T27" fmla="*/ 0 h 6"/>
                <a:gd name="T28" fmla="*/ 22 w 25"/>
                <a:gd name="T29" fmla="*/ 0 h 6"/>
                <a:gd name="T30" fmla="*/ 22 w 25"/>
                <a:gd name="T31" fmla="*/ 0 h 6"/>
                <a:gd name="T32" fmla="*/ 21 w 25"/>
                <a:gd name="T33" fmla="*/ 0 h 6"/>
                <a:gd name="T34" fmla="*/ 21 w 25"/>
                <a:gd name="T35" fmla="*/ 0 h 6"/>
                <a:gd name="T36" fmla="*/ 21 w 25"/>
                <a:gd name="T37" fmla="*/ 1 h 6"/>
                <a:gd name="T38" fmla="*/ 19 w 25"/>
                <a:gd name="T39" fmla="*/ 1 h 6"/>
                <a:gd name="T40" fmla="*/ 19 w 25"/>
                <a:gd name="T41" fmla="*/ 0 h 6"/>
                <a:gd name="T42" fmla="*/ 19 w 25"/>
                <a:gd name="T43" fmla="*/ 0 h 6"/>
                <a:gd name="T44" fmla="*/ 21 w 25"/>
                <a:gd name="T45" fmla="*/ 0 h 6"/>
                <a:gd name="T46" fmla="*/ 21 w 25"/>
                <a:gd name="T47" fmla="*/ 0 h 6"/>
                <a:gd name="T48" fmla="*/ 21 w 25"/>
                <a:gd name="T49" fmla="*/ 0 h 6"/>
                <a:gd name="T50" fmla="*/ 21 w 25"/>
                <a:gd name="T51" fmla="*/ 0 h 6"/>
                <a:gd name="T52" fmla="*/ 24 w 25"/>
                <a:gd name="T53" fmla="*/ 0 h 6"/>
                <a:gd name="T54" fmla="*/ 25 w 25"/>
                <a:gd name="T55" fmla="*/ 0 h 6"/>
                <a:gd name="T56" fmla="*/ 25 w 25"/>
                <a:gd name="T57" fmla="*/ 0 h 6"/>
                <a:gd name="T58" fmla="*/ 25 w 25"/>
                <a:gd name="T59" fmla="*/ 0 h 6"/>
                <a:gd name="T60" fmla="*/ 24 w 25"/>
                <a:gd name="T61" fmla="*/ 0 h 6"/>
                <a:gd name="T62" fmla="*/ 24 w 25"/>
                <a:gd name="T63" fmla="*/ 0 h 6"/>
                <a:gd name="T64" fmla="*/ 22 w 25"/>
                <a:gd name="T65" fmla="*/ 0 h 6"/>
                <a:gd name="T66" fmla="*/ 24 w 25"/>
                <a:gd name="T67" fmla="*/ 0 h 6"/>
                <a:gd name="T68" fmla="*/ 24 w 25"/>
                <a:gd name="T69" fmla="*/ 0 h 6"/>
                <a:gd name="T70" fmla="*/ 24 w 25"/>
                <a:gd name="T7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6">
                  <a:moveTo>
                    <a:pt x="2" y="4"/>
                  </a:moveTo>
                  <a:lnTo>
                    <a:pt x="2" y="6"/>
                  </a:lnTo>
                  <a:lnTo>
                    <a:pt x="2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close/>
                  <a:moveTo>
                    <a:pt x="24" y="0"/>
                  </a:move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4" name="Freeform 231">
              <a:extLst>
                <a:ext uri="{FF2B5EF4-FFF2-40B4-BE49-F238E27FC236}">
                  <a16:creationId xmlns:a16="http://schemas.microsoft.com/office/drawing/2014/main" id="{1CF97656-3F3E-4DF6-A5C0-876439E60E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4871" y="3546570"/>
              <a:ext cx="54578" cy="50680"/>
            </a:xfrm>
            <a:custGeom>
              <a:avLst/>
              <a:gdLst>
                <a:gd name="T0" fmla="*/ 25 w 28"/>
                <a:gd name="T1" fmla="*/ 4 h 26"/>
                <a:gd name="T2" fmla="*/ 27 w 28"/>
                <a:gd name="T3" fmla="*/ 7 h 26"/>
                <a:gd name="T4" fmla="*/ 25 w 28"/>
                <a:gd name="T5" fmla="*/ 8 h 26"/>
                <a:gd name="T6" fmla="*/ 23 w 28"/>
                <a:gd name="T7" fmla="*/ 8 h 26"/>
                <a:gd name="T8" fmla="*/ 23 w 28"/>
                <a:gd name="T9" fmla="*/ 5 h 26"/>
                <a:gd name="T10" fmla="*/ 23 w 28"/>
                <a:gd name="T11" fmla="*/ 5 h 26"/>
                <a:gd name="T12" fmla="*/ 23 w 28"/>
                <a:gd name="T13" fmla="*/ 4 h 26"/>
                <a:gd name="T14" fmla="*/ 25 w 28"/>
                <a:gd name="T15" fmla="*/ 2 h 26"/>
                <a:gd name="T16" fmla="*/ 17 w 28"/>
                <a:gd name="T17" fmla="*/ 0 h 26"/>
                <a:gd name="T18" fmla="*/ 22 w 28"/>
                <a:gd name="T19" fmla="*/ 2 h 26"/>
                <a:gd name="T20" fmla="*/ 22 w 28"/>
                <a:gd name="T21" fmla="*/ 5 h 26"/>
                <a:gd name="T22" fmla="*/ 23 w 28"/>
                <a:gd name="T23" fmla="*/ 8 h 26"/>
                <a:gd name="T24" fmla="*/ 23 w 28"/>
                <a:gd name="T25" fmla="*/ 8 h 26"/>
                <a:gd name="T26" fmla="*/ 22 w 28"/>
                <a:gd name="T27" fmla="*/ 8 h 26"/>
                <a:gd name="T28" fmla="*/ 17 w 28"/>
                <a:gd name="T29" fmla="*/ 11 h 26"/>
                <a:gd name="T30" fmla="*/ 19 w 28"/>
                <a:gd name="T31" fmla="*/ 13 h 26"/>
                <a:gd name="T32" fmla="*/ 22 w 28"/>
                <a:gd name="T33" fmla="*/ 11 h 26"/>
                <a:gd name="T34" fmla="*/ 23 w 28"/>
                <a:gd name="T35" fmla="*/ 15 h 26"/>
                <a:gd name="T36" fmla="*/ 25 w 28"/>
                <a:gd name="T37" fmla="*/ 18 h 26"/>
                <a:gd name="T38" fmla="*/ 27 w 28"/>
                <a:gd name="T39" fmla="*/ 22 h 26"/>
                <a:gd name="T40" fmla="*/ 27 w 28"/>
                <a:gd name="T41" fmla="*/ 24 h 26"/>
                <a:gd name="T42" fmla="*/ 25 w 28"/>
                <a:gd name="T43" fmla="*/ 26 h 26"/>
                <a:gd name="T44" fmla="*/ 20 w 28"/>
                <a:gd name="T45" fmla="*/ 26 h 26"/>
                <a:gd name="T46" fmla="*/ 16 w 28"/>
                <a:gd name="T47" fmla="*/ 24 h 26"/>
                <a:gd name="T48" fmla="*/ 14 w 28"/>
                <a:gd name="T49" fmla="*/ 21 h 26"/>
                <a:gd name="T50" fmla="*/ 9 w 28"/>
                <a:gd name="T51" fmla="*/ 18 h 26"/>
                <a:gd name="T52" fmla="*/ 3 w 28"/>
                <a:gd name="T53" fmla="*/ 18 h 26"/>
                <a:gd name="T54" fmla="*/ 3 w 28"/>
                <a:gd name="T55" fmla="*/ 15 h 26"/>
                <a:gd name="T56" fmla="*/ 6 w 28"/>
                <a:gd name="T57" fmla="*/ 10 h 26"/>
                <a:gd name="T58" fmla="*/ 8 w 28"/>
                <a:gd name="T59" fmla="*/ 5 h 26"/>
                <a:gd name="T60" fmla="*/ 9 w 28"/>
                <a:gd name="T61" fmla="*/ 4 h 26"/>
                <a:gd name="T62" fmla="*/ 11 w 28"/>
                <a:gd name="T63" fmla="*/ 2 h 26"/>
                <a:gd name="T64" fmla="*/ 14 w 28"/>
                <a:gd name="T6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" h="26">
                  <a:moveTo>
                    <a:pt x="25" y="2"/>
                  </a:moveTo>
                  <a:lnTo>
                    <a:pt x="25" y="4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7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5" y="2"/>
                  </a:lnTo>
                  <a:close/>
                  <a:moveTo>
                    <a:pt x="17" y="0"/>
                  </a:moveTo>
                  <a:lnTo>
                    <a:pt x="17" y="0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3" y="7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3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19" y="10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5" y="18"/>
                  </a:lnTo>
                  <a:lnTo>
                    <a:pt x="25" y="19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27" y="24"/>
                  </a:lnTo>
                  <a:lnTo>
                    <a:pt x="28" y="26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20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4" y="18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3" y="18"/>
                  </a:lnTo>
                  <a:lnTo>
                    <a:pt x="0" y="16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6" y="10"/>
                  </a:lnTo>
                  <a:lnTo>
                    <a:pt x="6" y="8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5" name="Freeform 232">
              <a:extLst>
                <a:ext uri="{FF2B5EF4-FFF2-40B4-BE49-F238E27FC236}">
                  <a16:creationId xmlns:a16="http://schemas.microsoft.com/office/drawing/2014/main" id="{8F2931F7-2AB0-4C77-804B-FFCF10B89E8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314526" y="3277578"/>
              <a:ext cx="138395" cy="175430"/>
            </a:xfrm>
            <a:custGeom>
              <a:avLst/>
              <a:gdLst>
                <a:gd name="T0" fmla="*/ 13 w 71"/>
                <a:gd name="T1" fmla="*/ 88 h 90"/>
                <a:gd name="T2" fmla="*/ 3 w 71"/>
                <a:gd name="T3" fmla="*/ 90 h 90"/>
                <a:gd name="T4" fmla="*/ 5 w 71"/>
                <a:gd name="T5" fmla="*/ 85 h 90"/>
                <a:gd name="T6" fmla="*/ 11 w 71"/>
                <a:gd name="T7" fmla="*/ 72 h 90"/>
                <a:gd name="T8" fmla="*/ 3 w 71"/>
                <a:gd name="T9" fmla="*/ 67 h 90"/>
                <a:gd name="T10" fmla="*/ 2 w 71"/>
                <a:gd name="T11" fmla="*/ 71 h 90"/>
                <a:gd name="T12" fmla="*/ 3 w 71"/>
                <a:gd name="T13" fmla="*/ 67 h 90"/>
                <a:gd name="T14" fmla="*/ 26 w 71"/>
                <a:gd name="T15" fmla="*/ 66 h 90"/>
                <a:gd name="T16" fmla="*/ 2 w 71"/>
                <a:gd name="T17" fmla="*/ 64 h 90"/>
                <a:gd name="T18" fmla="*/ 27 w 71"/>
                <a:gd name="T19" fmla="*/ 61 h 90"/>
                <a:gd name="T20" fmla="*/ 29 w 71"/>
                <a:gd name="T21" fmla="*/ 66 h 90"/>
                <a:gd name="T22" fmla="*/ 27 w 71"/>
                <a:gd name="T23" fmla="*/ 63 h 90"/>
                <a:gd name="T24" fmla="*/ 37 w 71"/>
                <a:gd name="T25" fmla="*/ 63 h 90"/>
                <a:gd name="T26" fmla="*/ 5 w 71"/>
                <a:gd name="T27" fmla="*/ 34 h 90"/>
                <a:gd name="T28" fmla="*/ 5 w 71"/>
                <a:gd name="T29" fmla="*/ 34 h 90"/>
                <a:gd name="T30" fmla="*/ 70 w 71"/>
                <a:gd name="T31" fmla="*/ 20 h 90"/>
                <a:gd name="T32" fmla="*/ 7 w 71"/>
                <a:gd name="T33" fmla="*/ 14 h 90"/>
                <a:gd name="T34" fmla="*/ 7 w 71"/>
                <a:gd name="T35" fmla="*/ 17 h 90"/>
                <a:gd name="T36" fmla="*/ 41 w 71"/>
                <a:gd name="T37" fmla="*/ 12 h 90"/>
                <a:gd name="T38" fmla="*/ 51 w 71"/>
                <a:gd name="T39" fmla="*/ 31 h 90"/>
                <a:gd name="T40" fmla="*/ 49 w 71"/>
                <a:gd name="T41" fmla="*/ 41 h 90"/>
                <a:gd name="T42" fmla="*/ 51 w 71"/>
                <a:gd name="T43" fmla="*/ 44 h 90"/>
                <a:gd name="T44" fmla="*/ 48 w 71"/>
                <a:gd name="T45" fmla="*/ 55 h 90"/>
                <a:gd name="T46" fmla="*/ 38 w 71"/>
                <a:gd name="T47" fmla="*/ 58 h 90"/>
                <a:gd name="T48" fmla="*/ 35 w 71"/>
                <a:gd name="T49" fmla="*/ 63 h 90"/>
                <a:gd name="T50" fmla="*/ 30 w 71"/>
                <a:gd name="T51" fmla="*/ 60 h 90"/>
                <a:gd name="T52" fmla="*/ 24 w 71"/>
                <a:gd name="T53" fmla="*/ 63 h 90"/>
                <a:gd name="T54" fmla="*/ 22 w 71"/>
                <a:gd name="T55" fmla="*/ 64 h 90"/>
                <a:gd name="T56" fmla="*/ 21 w 71"/>
                <a:gd name="T57" fmla="*/ 66 h 90"/>
                <a:gd name="T58" fmla="*/ 18 w 71"/>
                <a:gd name="T59" fmla="*/ 67 h 90"/>
                <a:gd name="T60" fmla="*/ 15 w 71"/>
                <a:gd name="T61" fmla="*/ 67 h 90"/>
                <a:gd name="T62" fmla="*/ 10 w 71"/>
                <a:gd name="T63" fmla="*/ 71 h 90"/>
                <a:gd name="T64" fmla="*/ 7 w 71"/>
                <a:gd name="T65" fmla="*/ 69 h 90"/>
                <a:gd name="T66" fmla="*/ 8 w 71"/>
                <a:gd name="T67" fmla="*/ 66 h 90"/>
                <a:gd name="T68" fmla="*/ 8 w 71"/>
                <a:gd name="T69" fmla="*/ 63 h 90"/>
                <a:gd name="T70" fmla="*/ 5 w 71"/>
                <a:gd name="T71" fmla="*/ 58 h 90"/>
                <a:gd name="T72" fmla="*/ 8 w 71"/>
                <a:gd name="T73" fmla="*/ 52 h 90"/>
                <a:gd name="T74" fmla="*/ 8 w 71"/>
                <a:gd name="T75" fmla="*/ 50 h 90"/>
                <a:gd name="T76" fmla="*/ 10 w 71"/>
                <a:gd name="T77" fmla="*/ 45 h 90"/>
                <a:gd name="T78" fmla="*/ 8 w 71"/>
                <a:gd name="T79" fmla="*/ 41 h 90"/>
                <a:gd name="T80" fmla="*/ 8 w 71"/>
                <a:gd name="T81" fmla="*/ 34 h 90"/>
                <a:gd name="T82" fmla="*/ 3 w 71"/>
                <a:gd name="T83" fmla="*/ 33 h 90"/>
                <a:gd name="T84" fmla="*/ 7 w 71"/>
                <a:gd name="T85" fmla="*/ 28 h 90"/>
                <a:gd name="T86" fmla="*/ 13 w 71"/>
                <a:gd name="T87" fmla="*/ 30 h 90"/>
                <a:gd name="T88" fmla="*/ 13 w 71"/>
                <a:gd name="T89" fmla="*/ 28 h 90"/>
                <a:gd name="T90" fmla="*/ 10 w 71"/>
                <a:gd name="T91" fmla="*/ 20 h 90"/>
                <a:gd name="T92" fmla="*/ 8 w 71"/>
                <a:gd name="T93" fmla="*/ 15 h 90"/>
                <a:gd name="T94" fmla="*/ 10 w 71"/>
                <a:gd name="T95" fmla="*/ 14 h 90"/>
                <a:gd name="T96" fmla="*/ 15 w 71"/>
                <a:gd name="T97" fmla="*/ 8 h 90"/>
                <a:gd name="T98" fmla="*/ 22 w 71"/>
                <a:gd name="T99" fmla="*/ 6 h 90"/>
                <a:gd name="T100" fmla="*/ 30 w 71"/>
                <a:gd name="T101" fmla="*/ 6 h 90"/>
                <a:gd name="T102" fmla="*/ 35 w 71"/>
                <a:gd name="T103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1" h="90">
                  <a:moveTo>
                    <a:pt x="11" y="83"/>
                  </a:moveTo>
                  <a:lnTo>
                    <a:pt x="13" y="85"/>
                  </a:lnTo>
                  <a:lnTo>
                    <a:pt x="13" y="85"/>
                  </a:lnTo>
                  <a:lnTo>
                    <a:pt x="13" y="86"/>
                  </a:lnTo>
                  <a:lnTo>
                    <a:pt x="13" y="88"/>
                  </a:lnTo>
                  <a:lnTo>
                    <a:pt x="10" y="88"/>
                  </a:lnTo>
                  <a:lnTo>
                    <a:pt x="8" y="90"/>
                  </a:lnTo>
                  <a:lnTo>
                    <a:pt x="5" y="90"/>
                  </a:lnTo>
                  <a:lnTo>
                    <a:pt x="5" y="90"/>
                  </a:lnTo>
                  <a:lnTo>
                    <a:pt x="3" y="90"/>
                  </a:lnTo>
                  <a:lnTo>
                    <a:pt x="3" y="90"/>
                  </a:lnTo>
                  <a:lnTo>
                    <a:pt x="3" y="88"/>
                  </a:lnTo>
                  <a:lnTo>
                    <a:pt x="2" y="88"/>
                  </a:lnTo>
                  <a:lnTo>
                    <a:pt x="3" y="86"/>
                  </a:lnTo>
                  <a:lnTo>
                    <a:pt x="5" y="85"/>
                  </a:lnTo>
                  <a:lnTo>
                    <a:pt x="10" y="83"/>
                  </a:lnTo>
                  <a:lnTo>
                    <a:pt x="11" y="83"/>
                  </a:lnTo>
                  <a:close/>
                  <a:moveTo>
                    <a:pt x="10" y="71"/>
                  </a:moveTo>
                  <a:lnTo>
                    <a:pt x="11" y="71"/>
                  </a:lnTo>
                  <a:lnTo>
                    <a:pt x="11" y="72"/>
                  </a:lnTo>
                  <a:lnTo>
                    <a:pt x="10" y="72"/>
                  </a:lnTo>
                  <a:lnTo>
                    <a:pt x="10" y="71"/>
                  </a:lnTo>
                  <a:lnTo>
                    <a:pt x="10" y="71"/>
                  </a:lnTo>
                  <a:lnTo>
                    <a:pt x="10" y="71"/>
                  </a:lnTo>
                  <a:close/>
                  <a:moveTo>
                    <a:pt x="3" y="67"/>
                  </a:moveTo>
                  <a:lnTo>
                    <a:pt x="5" y="67"/>
                  </a:lnTo>
                  <a:lnTo>
                    <a:pt x="5" y="69"/>
                  </a:lnTo>
                  <a:lnTo>
                    <a:pt x="5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3" y="67"/>
                  </a:lnTo>
                  <a:lnTo>
                    <a:pt x="3" y="67"/>
                  </a:lnTo>
                  <a:close/>
                  <a:moveTo>
                    <a:pt x="26" y="66"/>
                  </a:moveTo>
                  <a:lnTo>
                    <a:pt x="26" y="66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6"/>
                  </a:lnTo>
                  <a:close/>
                  <a:moveTo>
                    <a:pt x="2" y="61"/>
                  </a:moveTo>
                  <a:lnTo>
                    <a:pt x="2" y="63"/>
                  </a:lnTo>
                  <a:lnTo>
                    <a:pt x="2" y="64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2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1"/>
                  </a:lnTo>
                  <a:close/>
                  <a:moveTo>
                    <a:pt x="27" y="61"/>
                  </a:moveTo>
                  <a:lnTo>
                    <a:pt x="29" y="63"/>
                  </a:lnTo>
                  <a:lnTo>
                    <a:pt x="30" y="63"/>
                  </a:lnTo>
                  <a:lnTo>
                    <a:pt x="30" y="63"/>
                  </a:lnTo>
                  <a:lnTo>
                    <a:pt x="30" y="64"/>
                  </a:lnTo>
                  <a:lnTo>
                    <a:pt x="29" y="66"/>
                  </a:lnTo>
                  <a:lnTo>
                    <a:pt x="29" y="64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7" y="61"/>
                  </a:lnTo>
                  <a:close/>
                  <a:moveTo>
                    <a:pt x="40" y="60"/>
                  </a:moveTo>
                  <a:lnTo>
                    <a:pt x="40" y="64"/>
                  </a:lnTo>
                  <a:lnTo>
                    <a:pt x="38" y="64"/>
                  </a:lnTo>
                  <a:lnTo>
                    <a:pt x="37" y="63"/>
                  </a:lnTo>
                  <a:lnTo>
                    <a:pt x="37" y="63"/>
                  </a:lnTo>
                  <a:lnTo>
                    <a:pt x="38" y="61"/>
                  </a:lnTo>
                  <a:lnTo>
                    <a:pt x="38" y="60"/>
                  </a:lnTo>
                  <a:lnTo>
                    <a:pt x="40" y="60"/>
                  </a:lnTo>
                  <a:close/>
                  <a:moveTo>
                    <a:pt x="5" y="34"/>
                  </a:moveTo>
                  <a:lnTo>
                    <a:pt x="5" y="34"/>
                  </a:lnTo>
                  <a:lnTo>
                    <a:pt x="7" y="36"/>
                  </a:lnTo>
                  <a:lnTo>
                    <a:pt x="7" y="38"/>
                  </a:lnTo>
                  <a:lnTo>
                    <a:pt x="5" y="36"/>
                  </a:lnTo>
                  <a:lnTo>
                    <a:pt x="5" y="34"/>
                  </a:lnTo>
                  <a:close/>
                  <a:moveTo>
                    <a:pt x="71" y="19"/>
                  </a:moveTo>
                  <a:lnTo>
                    <a:pt x="71" y="19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0" y="20"/>
                  </a:lnTo>
                  <a:lnTo>
                    <a:pt x="70" y="19"/>
                  </a:lnTo>
                  <a:lnTo>
                    <a:pt x="70" y="19"/>
                  </a:lnTo>
                  <a:lnTo>
                    <a:pt x="71" y="19"/>
                  </a:lnTo>
                  <a:close/>
                  <a:moveTo>
                    <a:pt x="7" y="14"/>
                  </a:moveTo>
                  <a:lnTo>
                    <a:pt x="7" y="14"/>
                  </a:lnTo>
                  <a:lnTo>
                    <a:pt x="8" y="15"/>
                  </a:lnTo>
                  <a:lnTo>
                    <a:pt x="8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5" y="14"/>
                  </a:lnTo>
                  <a:lnTo>
                    <a:pt x="7" y="14"/>
                  </a:lnTo>
                  <a:close/>
                  <a:moveTo>
                    <a:pt x="35" y="0"/>
                  </a:moveTo>
                  <a:lnTo>
                    <a:pt x="38" y="8"/>
                  </a:lnTo>
                  <a:lnTo>
                    <a:pt x="41" y="12"/>
                  </a:lnTo>
                  <a:lnTo>
                    <a:pt x="44" y="15"/>
                  </a:lnTo>
                  <a:lnTo>
                    <a:pt x="48" y="23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1" y="31"/>
                  </a:lnTo>
                  <a:lnTo>
                    <a:pt x="49" y="33"/>
                  </a:lnTo>
                  <a:lnTo>
                    <a:pt x="51" y="36"/>
                  </a:lnTo>
                  <a:lnTo>
                    <a:pt x="49" y="38"/>
                  </a:lnTo>
                  <a:lnTo>
                    <a:pt x="49" y="39"/>
                  </a:lnTo>
                  <a:lnTo>
                    <a:pt x="49" y="41"/>
                  </a:lnTo>
                  <a:lnTo>
                    <a:pt x="49" y="42"/>
                  </a:lnTo>
                  <a:lnTo>
                    <a:pt x="49" y="44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9"/>
                  </a:lnTo>
                  <a:lnTo>
                    <a:pt x="49" y="52"/>
                  </a:lnTo>
                  <a:lnTo>
                    <a:pt x="48" y="55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60"/>
                  </a:lnTo>
                  <a:lnTo>
                    <a:pt x="38" y="58"/>
                  </a:lnTo>
                  <a:lnTo>
                    <a:pt x="37" y="58"/>
                  </a:lnTo>
                  <a:lnTo>
                    <a:pt x="35" y="60"/>
                  </a:lnTo>
                  <a:lnTo>
                    <a:pt x="35" y="60"/>
                  </a:lnTo>
                  <a:lnTo>
                    <a:pt x="35" y="61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3" y="61"/>
                  </a:lnTo>
                  <a:lnTo>
                    <a:pt x="32" y="61"/>
                  </a:lnTo>
                  <a:lnTo>
                    <a:pt x="30" y="61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7" y="61"/>
                  </a:lnTo>
                  <a:lnTo>
                    <a:pt x="26" y="61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1" y="63"/>
                  </a:lnTo>
                  <a:lnTo>
                    <a:pt x="21" y="63"/>
                  </a:lnTo>
                  <a:lnTo>
                    <a:pt x="21" y="64"/>
                  </a:lnTo>
                  <a:lnTo>
                    <a:pt x="21" y="66"/>
                  </a:lnTo>
                  <a:lnTo>
                    <a:pt x="21" y="66"/>
                  </a:lnTo>
                  <a:lnTo>
                    <a:pt x="21" y="67"/>
                  </a:lnTo>
                  <a:lnTo>
                    <a:pt x="21" y="69"/>
                  </a:lnTo>
                  <a:lnTo>
                    <a:pt x="19" y="69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8" y="66"/>
                  </a:lnTo>
                  <a:lnTo>
                    <a:pt x="19" y="64"/>
                  </a:lnTo>
                  <a:lnTo>
                    <a:pt x="18" y="64"/>
                  </a:lnTo>
                  <a:lnTo>
                    <a:pt x="15" y="67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0" y="71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7" y="69"/>
                  </a:lnTo>
                  <a:lnTo>
                    <a:pt x="5" y="67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7" y="66"/>
                  </a:lnTo>
                  <a:lnTo>
                    <a:pt x="8" y="66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7" y="63"/>
                  </a:lnTo>
                  <a:lnTo>
                    <a:pt x="7" y="63"/>
                  </a:lnTo>
                  <a:lnTo>
                    <a:pt x="7" y="61"/>
                  </a:lnTo>
                  <a:lnTo>
                    <a:pt x="5" y="60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7" y="55"/>
                  </a:lnTo>
                  <a:lnTo>
                    <a:pt x="7" y="53"/>
                  </a:lnTo>
                  <a:lnTo>
                    <a:pt x="7" y="52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0"/>
                  </a:lnTo>
                  <a:lnTo>
                    <a:pt x="7" y="50"/>
                  </a:lnTo>
                  <a:lnTo>
                    <a:pt x="7" y="50"/>
                  </a:lnTo>
                  <a:lnTo>
                    <a:pt x="8" y="50"/>
                  </a:lnTo>
                  <a:lnTo>
                    <a:pt x="8" y="49"/>
                  </a:lnTo>
                  <a:lnTo>
                    <a:pt x="10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2" y="31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8" y="27"/>
                  </a:lnTo>
                  <a:lnTo>
                    <a:pt x="10" y="28"/>
                  </a:lnTo>
                  <a:lnTo>
                    <a:pt x="11" y="28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3" y="28"/>
                  </a:lnTo>
                  <a:lnTo>
                    <a:pt x="11" y="27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7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3" y="3"/>
                  </a:lnTo>
                  <a:lnTo>
                    <a:pt x="33" y="1"/>
                  </a:lnTo>
                  <a:lnTo>
                    <a:pt x="3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6" name="Freeform 233">
              <a:extLst>
                <a:ext uri="{FF2B5EF4-FFF2-40B4-BE49-F238E27FC236}">
                  <a16:creationId xmlns:a16="http://schemas.microsoft.com/office/drawing/2014/main" id="{A3B9D10E-513D-41B5-8AE9-8D005C8B852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69694" y="3133335"/>
              <a:ext cx="177380" cy="173481"/>
            </a:xfrm>
            <a:custGeom>
              <a:avLst/>
              <a:gdLst>
                <a:gd name="T0" fmla="*/ 8 w 91"/>
                <a:gd name="T1" fmla="*/ 58 h 89"/>
                <a:gd name="T2" fmla="*/ 82 w 91"/>
                <a:gd name="T3" fmla="*/ 0 h 89"/>
                <a:gd name="T4" fmla="*/ 85 w 91"/>
                <a:gd name="T5" fmla="*/ 1 h 89"/>
                <a:gd name="T6" fmla="*/ 88 w 91"/>
                <a:gd name="T7" fmla="*/ 8 h 89"/>
                <a:gd name="T8" fmla="*/ 91 w 91"/>
                <a:gd name="T9" fmla="*/ 11 h 89"/>
                <a:gd name="T10" fmla="*/ 85 w 91"/>
                <a:gd name="T11" fmla="*/ 14 h 89"/>
                <a:gd name="T12" fmla="*/ 80 w 91"/>
                <a:gd name="T13" fmla="*/ 19 h 89"/>
                <a:gd name="T14" fmla="*/ 77 w 91"/>
                <a:gd name="T15" fmla="*/ 28 h 89"/>
                <a:gd name="T16" fmla="*/ 72 w 91"/>
                <a:gd name="T17" fmla="*/ 39 h 89"/>
                <a:gd name="T18" fmla="*/ 63 w 91"/>
                <a:gd name="T19" fmla="*/ 45 h 89"/>
                <a:gd name="T20" fmla="*/ 53 w 91"/>
                <a:gd name="T21" fmla="*/ 50 h 89"/>
                <a:gd name="T22" fmla="*/ 45 w 91"/>
                <a:gd name="T23" fmla="*/ 58 h 89"/>
                <a:gd name="T24" fmla="*/ 44 w 91"/>
                <a:gd name="T25" fmla="*/ 63 h 89"/>
                <a:gd name="T26" fmla="*/ 49 w 91"/>
                <a:gd name="T27" fmla="*/ 67 h 89"/>
                <a:gd name="T28" fmla="*/ 56 w 91"/>
                <a:gd name="T29" fmla="*/ 74 h 89"/>
                <a:gd name="T30" fmla="*/ 55 w 91"/>
                <a:gd name="T31" fmla="*/ 78 h 89"/>
                <a:gd name="T32" fmla="*/ 49 w 91"/>
                <a:gd name="T33" fmla="*/ 80 h 89"/>
                <a:gd name="T34" fmla="*/ 39 w 91"/>
                <a:gd name="T35" fmla="*/ 80 h 89"/>
                <a:gd name="T36" fmla="*/ 33 w 91"/>
                <a:gd name="T37" fmla="*/ 86 h 89"/>
                <a:gd name="T38" fmla="*/ 31 w 91"/>
                <a:gd name="T39" fmla="*/ 88 h 89"/>
                <a:gd name="T40" fmla="*/ 23 w 91"/>
                <a:gd name="T41" fmla="*/ 86 h 89"/>
                <a:gd name="T42" fmla="*/ 17 w 91"/>
                <a:gd name="T43" fmla="*/ 88 h 89"/>
                <a:gd name="T44" fmla="*/ 14 w 91"/>
                <a:gd name="T45" fmla="*/ 88 h 89"/>
                <a:gd name="T46" fmla="*/ 12 w 91"/>
                <a:gd name="T47" fmla="*/ 83 h 89"/>
                <a:gd name="T48" fmla="*/ 6 w 91"/>
                <a:gd name="T49" fmla="*/ 83 h 89"/>
                <a:gd name="T50" fmla="*/ 9 w 91"/>
                <a:gd name="T51" fmla="*/ 77 h 89"/>
                <a:gd name="T52" fmla="*/ 17 w 91"/>
                <a:gd name="T53" fmla="*/ 74 h 89"/>
                <a:gd name="T54" fmla="*/ 11 w 91"/>
                <a:gd name="T55" fmla="*/ 71 h 89"/>
                <a:gd name="T56" fmla="*/ 11 w 91"/>
                <a:gd name="T57" fmla="*/ 58 h 89"/>
                <a:gd name="T58" fmla="*/ 4 w 91"/>
                <a:gd name="T59" fmla="*/ 56 h 89"/>
                <a:gd name="T60" fmla="*/ 0 w 91"/>
                <a:gd name="T61" fmla="*/ 53 h 89"/>
                <a:gd name="T62" fmla="*/ 1 w 91"/>
                <a:gd name="T63" fmla="*/ 49 h 89"/>
                <a:gd name="T64" fmla="*/ 9 w 91"/>
                <a:gd name="T65" fmla="*/ 44 h 89"/>
                <a:gd name="T66" fmla="*/ 14 w 91"/>
                <a:gd name="T67" fmla="*/ 41 h 89"/>
                <a:gd name="T68" fmla="*/ 19 w 91"/>
                <a:gd name="T69" fmla="*/ 37 h 89"/>
                <a:gd name="T70" fmla="*/ 23 w 91"/>
                <a:gd name="T71" fmla="*/ 36 h 89"/>
                <a:gd name="T72" fmla="*/ 28 w 91"/>
                <a:gd name="T73" fmla="*/ 30 h 89"/>
                <a:gd name="T74" fmla="*/ 31 w 91"/>
                <a:gd name="T75" fmla="*/ 25 h 89"/>
                <a:gd name="T76" fmla="*/ 34 w 91"/>
                <a:gd name="T77" fmla="*/ 22 h 89"/>
                <a:gd name="T78" fmla="*/ 38 w 91"/>
                <a:gd name="T79" fmla="*/ 22 h 89"/>
                <a:gd name="T80" fmla="*/ 41 w 91"/>
                <a:gd name="T81" fmla="*/ 25 h 89"/>
                <a:gd name="T82" fmla="*/ 47 w 91"/>
                <a:gd name="T83" fmla="*/ 26 h 89"/>
                <a:gd name="T84" fmla="*/ 55 w 91"/>
                <a:gd name="T85" fmla="*/ 28 h 89"/>
                <a:gd name="T86" fmla="*/ 56 w 91"/>
                <a:gd name="T87" fmla="*/ 23 h 89"/>
                <a:gd name="T88" fmla="*/ 53 w 91"/>
                <a:gd name="T89" fmla="*/ 19 h 89"/>
                <a:gd name="T90" fmla="*/ 58 w 91"/>
                <a:gd name="T91" fmla="*/ 17 h 89"/>
                <a:gd name="T92" fmla="*/ 66 w 91"/>
                <a:gd name="T93" fmla="*/ 15 h 89"/>
                <a:gd name="T94" fmla="*/ 69 w 91"/>
                <a:gd name="T95" fmla="*/ 12 h 89"/>
                <a:gd name="T96" fmla="*/ 74 w 91"/>
                <a:gd name="T97" fmla="*/ 9 h 89"/>
                <a:gd name="T98" fmla="*/ 77 w 91"/>
                <a:gd name="T99" fmla="*/ 9 h 89"/>
                <a:gd name="T100" fmla="*/ 79 w 91"/>
                <a:gd name="T101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1" h="89">
                  <a:moveTo>
                    <a:pt x="8" y="58"/>
                  </a:moveTo>
                  <a:lnTo>
                    <a:pt x="8" y="60"/>
                  </a:lnTo>
                  <a:lnTo>
                    <a:pt x="6" y="60"/>
                  </a:lnTo>
                  <a:lnTo>
                    <a:pt x="6" y="58"/>
                  </a:lnTo>
                  <a:lnTo>
                    <a:pt x="8" y="58"/>
                  </a:lnTo>
                  <a:lnTo>
                    <a:pt x="8" y="58"/>
                  </a:lnTo>
                  <a:close/>
                  <a:moveTo>
                    <a:pt x="80" y="0"/>
                  </a:moveTo>
                  <a:lnTo>
                    <a:pt x="80" y="0"/>
                  </a:lnTo>
                  <a:lnTo>
                    <a:pt x="80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83" y="0"/>
                  </a:lnTo>
                  <a:lnTo>
                    <a:pt x="83" y="1"/>
                  </a:lnTo>
                  <a:lnTo>
                    <a:pt x="85" y="1"/>
                  </a:lnTo>
                  <a:lnTo>
                    <a:pt x="85" y="1"/>
                  </a:lnTo>
                  <a:lnTo>
                    <a:pt x="85" y="4"/>
                  </a:lnTo>
                  <a:lnTo>
                    <a:pt x="85" y="4"/>
                  </a:lnTo>
                  <a:lnTo>
                    <a:pt x="86" y="6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0" y="12"/>
                  </a:lnTo>
                  <a:lnTo>
                    <a:pt x="90" y="12"/>
                  </a:lnTo>
                  <a:lnTo>
                    <a:pt x="88" y="12"/>
                  </a:lnTo>
                  <a:lnTo>
                    <a:pt x="85" y="14"/>
                  </a:lnTo>
                  <a:lnTo>
                    <a:pt x="85" y="14"/>
                  </a:lnTo>
                  <a:lnTo>
                    <a:pt x="83" y="15"/>
                  </a:lnTo>
                  <a:lnTo>
                    <a:pt x="82" y="15"/>
                  </a:lnTo>
                  <a:lnTo>
                    <a:pt x="82" y="17"/>
                  </a:lnTo>
                  <a:lnTo>
                    <a:pt x="80" y="19"/>
                  </a:lnTo>
                  <a:lnTo>
                    <a:pt x="79" y="20"/>
                  </a:lnTo>
                  <a:lnTo>
                    <a:pt x="77" y="22"/>
                  </a:lnTo>
                  <a:lnTo>
                    <a:pt x="77" y="23"/>
                  </a:lnTo>
                  <a:lnTo>
                    <a:pt x="77" y="25"/>
                  </a:lnTo>
                  <a:lnTo>
                    <a:pt x="77" y="28"/>
                  </a:lnTo>
                  <a:lnTo>
                    <a:pt x="77" y="30"/>
                  </a:lnTo>
                  <a:lnTo>
                    <a:pt x="77" y="33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2" y="39"/>
                  </a:lnTo>
                  <a:lnTo>
                    <a:pt x="71" y="41"/>
                  </a:lnTo>
                  <a:lnTo>
                    <a:pt x="67" y="42"/>
                  </a:lnTo>
                  <a:lnTo>
                    <a:pt x="66" y="44"/>
                  </a:lnTo>
                  <a:lnTo>
                    <a:pt x="64" y="45"/>
                  </a:lnTo>
                  <a:lnTo>
                    <a:pt x="63" y="45"/>
                  </a:lnTo>
                  <a:lnTo>
                    <a:pt x="61" y="49"/>
                  </a:lnTo>
                  <a:lnTo>
                    <a:pt x="60" y="49"/>
                  </a:lnTo>
                  <a:lnTo>
                    <a:pt x="58" y="50"/>
                  </a:lnTo>
                  <a:lnTo>
                    <a:pt x="56" y="50"/>
                  </a:lnTo>
                  <a:lnTo>
                    <a:pt x="53" y="50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5" y="55"/>
                  </a:lnTo>
                  <a:lnTo>
                    <a:pt x="45" y="56"/>
                  </a:lnTo>
                  <a:lnTo>
                    <a:pt x="45" y="58"/>
                  </a:lnTo>
                  <a:lnTo>
                    <a:pt x="45" y="60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4"/>
                  </a:lnTo>
                  <a:lnTo>
                    <a:pt x="45" y="66"/>
                  </a:lnTo>
                  <a:lnTo>
                    <a:pt x="45" y="66"/>
                  </a:lnTo>
                  <a:lnTo>
                    <a:pt x="47" y="66"/>
                  </a:lnTo>
                  <a:lnTo>
                    <a:pt x="49" y="67"/>
                  </a:lnTo>
                  <a:lnTo>
                    <a:pt x="52" y="71"/>
                  </a:lnTo>
                  <a:lnTo>
                    <a:pt x="53" y="71"/>
                  </a:lnTo>
                  <a:lnTo>
                    <a:pt x="55" y="72"/>
                  </a:lnTo>
                  <a:lnTo>
                    <a:pt x="56" y="72"/>
                  </a:lnTo>
                  <a:lnTo>
                    <a:pt x="56" y="74"/>
                  </a:lnTo>
                  <a:lnTo>
                    <a:pt x="58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8"/>
                  </a:lnTo>
                  <a:lnTo>
                    <a:pt x="55" y="78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0" y="80"/>
                  </a:lnTo>
                  <a:lnTo>
                    <a:pt x="49" y="80"/>
                  </a:lnTo>
                  <a:lnTo>
                    <a:pt x="49" y="80"/>
                  </a:lnTo>
                  <a:lnTo>
                    <a:pt x="45" y="80"/>
                  </a:lnTo>
                  <a:lnTo>
                    <a:pt x="45" y="80"/>
                  </a:lnTo>
                  <a:lnTo>
                    <a:pt x="42" y="80"/>
                  </a:lnTo>
                  <a:lnTo>
                    <a:pt x="41" y="80"/>
                  </a:lnTo>
                  <a:lnTo>
                    <a:pt x="39" y="80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6" y="83"/>
                  </a:lnTo>
                  <a:lnTo>
                    <a:pt x="34" y="85"/>
                  </a:lnTo>
                  <a:lnTo>
                    <a:pt x="33" y="86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1" y="88"/>
                  </a:lnTo>
                  <a:lnTo>
                    <a:pt x="28" y="86"/>
                  </a:lnTo>
                  <a:lnTo>
                    <a:pt x="26" y="88"/>
                  </a:lnTo>
                  <a:lnTo>
                    <a:pt x="25" y="89"/>
                  </a:lnTo>
                  <a:lnTo>
                    <a:pt x="25" y="89"/>
                  </a:lnTo>
                  <a:lnTo>
                    <a:pt x="23" y="86"/>
                  </a:lnTo>
                  <a:lnTo>
                    <a:pt x="22" y="86"/>
                  </a:lnTo>
                  <a:lnTo>
                    <a:pt x="20" y="85"/>
                  </a:lnTo>
                  <a:lnTo>
                    <a:pt x="19" y="85"/>
                  </a:lnTo>
                  <a:lnTo>
                    <a:pt x="19" y="86"/>
                  </a:lnTo>
                  <a:lnTo>
                    <a:pt x="17" y="88"/>
                  </a:lnTo>
                  <a:lnTo>
                    <a:pt x="15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8"/>
                  </a:lnTo>
                  <a:lnTo>
                    <a:pt x="11" y="86"/>
                  </a:lnTo>
                  <a:lnTo>
                    <a:pt x="9" y="86"/>
                  </a:lnTo>
                  <a:lnTo>
                    <a:pt x="9" y="86"/>
                  </a:lnTo>
                  <a:lnTo>
                    <a:pt x="12" y="85"/>
                  </a:lnTo>
                  <a:lnTo>
                    <a:pt x="12" y="83"/>
                  </a:lnTo>
                  <a:lnTo>
                    <a:pt x="12" y="83"/>
                  </a:lnTo>
                  <a:lnTo>
                    <a:pt x="11" y="83"/>
                  </a:lnTo>
                  <a:lnTo>
                    <a:pt x="9" y="83"/>
                  </a:lnTo>
                  <a:lnTo>
                    <a:pt x="8" y="83"/>
                  </a:lnTo>
                  <a:lnTo>
                    <a:pt x="6" y="83"/>
                  </a:lnTo>
                  <a:lnTo>
                    <a:pt x="4" y="83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8" y="78"/>
                  </a:lnTo>
                  <a:lnTo>
                    <a:pt x="9" y="77"/>
                  </a:lnTo>
                  <a:lnTo>
                    <a:pt x="9" y="75"/>
                  </a:lnTo>
                  <a:lnTo>
                    <a:pt x="14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2" y="72"/>
                  </a:lnTo>
                  <a:lnTo>
                    <a:pt x="11" y="72"/>
                  </a:lnTo>
                  <a:lnTo>
                    <a:pt x="11" y="71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4" y="61"/>
                  </a:lnTo>
                  <a:lnTo>
                    <a:pt x="14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8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6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0"/>
                  </a:lnTo>
                  <a:lnTo>
                    <a:pt x="1" y="49"/>
                  </a:lnTo>
                  <a:lnTo>
                    <a:pt x="4" y="45"/>
                  </a:lnTo>
                  <a:lnTo>
                    <a:pt x="6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11" y="41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7" y="39"/>
                  </a:lnTo>
                  <a:lnTo>
                    <a:pt x="17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6"/>
                  </a:lnTo>
                  <a:lnTo>
                    <a:pt x="20" y="36"/>
                  </a:lnTo>
                  <a:lnTo>
                    <a:pt x="22" y="36"/>
                  </a:lnTo>
                  <a:lnTo>
                    <a:pt x="23" y="36"/>
                  </a:lnTo>
                  <a:lnTo>
                    <a:pt x="25" y="34"/>
                  </a:lnTo>
                  <a:lnTo>
                    <a:pt x="25" y="34"/>
                  </a:lnTo>
                  <a:lnTo>
                    <a:pt x="25" y="33"/>
                  </a:lnTo>
                  <a:lnTo>
                    <a:pt x="26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1" y="28"/>
                  </a:lnTo>
                  <a:lnTo>
                    <a:pt x="31" y="25"/>
                  </a:lnTo>
                  <a:lnTo>
                    <a:pt x="31" y="23"/>
                  </a:lnTo>
                  <a:lnTo>
                    <a:pt x="31" y="23"/>
                  </a:lnTo>
                  <a:lnTo>
                    <a:pt x="33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39" y="23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2" y="25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5" y="2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6"/>
                  </a:lnTo>
                  <a:lnTo>
                    <a:pt x="53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6" y="23"/>
                  </a:lnTo>
                  <a:lnTo>
                    <a:pt x="56" y="23"/>
                  </a:lnTo>
                  <a:lnTo>
                    <a:pt x="55" y="22"/>
                  </a:lnTo>
                  <a:lnTo>
                    <a:pt x="53" y="20"/>
                  </a:lnTo>
                  <a:lnTo>
                    <a:pt x="53" y="20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5" y="17"/>
                  </a:lnTo>
                  <a:lnTo>
                    <a:pt x="56" y="17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5"/>
                  </a:lnTo>
                  <a:lnTo>
                    <a:pt x="64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69" y="14"/>
                  </a:lnTo>
                  <a:lnTo>
                    <a:pt x="69" y="12"/>
                  </a:lnTo>
                  <a:lnTo>
                    <a:pt x="69" y="12"/>
                  </a:lnTo>
                  <a:lnTo>
                    <a:pt x="71" y="11"/>
                  </a:lnTo>
                  <a:lnTo>
                    <a:pt x="71" y="9"/>
                  </a:lnTo>
                  <a:lnTo>
                    <a:pt x="72" y="9"/>
                  </a:lnTo>
                  <a:lnTo>
                    <a:pt x="72" y="9"/>
                  </a:lnTo>
                  <a:lnTo>
                    <a:pt x="74" y="9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7" y="9"/>
                  </a:lnTo>
                  <a:lnTo>
                    <a:pt x="77" y="9"/>
                  </a:lnTo>
                  <a:lnTo>
                    <a:pt x="77" y="6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79" y="1"/>
                  </a:lnTo>
                  <a:lnTo>
                    <a:pt x="79" y="0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7" name="Freeform 234">
              <a:extLst>
                <a:ext uri="{FF2B5EF4-FFF2-40B4-BE49-F238E27FC236}">
                  <a16:creationId xmlns:a16="http://schemas.microsoft.com/office/drawing/2014/main" id="{87D4200D-F5DB-4D31-A8D0-EC6F78CBF7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95101" y="3924719"/>
              <a:ext cx="9747" cy="9747"/>
            </a:xfrm>
            <a:custGeom>
              <a:avLst/>
              <a:gdLst>
                <a:gd name="T0" fmla="*/ 3 w 5"/>
                <a:gd name="T1" fmla="*/ 3 h 5"/>
                <a:gd name="T2" fmla="*/ 5 w 5"/>
                <a:gd name="T3" fmla="*/ 3 h 5"/>
                <a:gd name="T4" fmla="*/ 5 w 5"/>
                <a:gd name="T5" fmla="*/ 5 h 5"/>
                <a:gd name="T6" fmla="*/ 3 w 5"/>
                <a:gd name="T7" fmla="*/ 5 h 5"/>
                <a:gd name="T8" fmla="*/ 3 w 5"/>
                <a:gd name="T9" fmla="*/ 5 h 5"/>
                <a:gd name="T10" fmla="*/ 3 w 5"/>
                <a:gd name="T11" fmla="*/ 3 h 5"/>
                <a:gd name="T12" fmla="*/ 3 w 5"/>
                <a:gd name="T13" fmla="*/ 3 h 5"/>
                <a:gd name="T14" fmla="*/ 0 w 5"/>
                <a:gd name="T15" fmla="*/ 0 h 5"/>
                <a:gd name="T16" fmla="*/ 1 w 5"/>
                <a:gd name="T17" fmla="*/ 0 h 5"/>
                <a:gd name="T18" fmla="*/ 1 w 5"/>
                <a:gd name="T19" fmla="*/ 2 h 5"/>
                <a:gd name="T20" fmla="*/ 3 w 5"/>
                <a:gd name="T21" fmla="*/ 2 h 5"/>
                <a:gd name="T22" fmla="*/ 3 w 5"/>
                <a:gd name="T23" fmla="*/ 2 h 5"/>
                <a:gd name="T24" fmla="*/ 1 w 5"/>
                <a:gd name="T25" fmla="*/ 3 h 5"/>
                <a:gd name="T26" fmla="*/ 1 w 5"/>
                <a:gd name="T27" fmla="*/ 2 h 5"/>
                <a:gd name="T28" fmla="*/ 0 w 5"/>
                <a:gd name="T29" fmla="*/ 2 h 5"/>
                <a:gd name="T30" fmla="*/ 0 w 5"/>
                <a:gd name="T31" fmla="*/ 2 h 5"/>
                <a:gd name="T32" fmla="*/ 0 w 5"/>
                <a:gd name="T33" fmla="*/ 0 h 5"/>
                <a:gd name="T34" fmla="*/ 0 w 5"/>
                <a:gd name="T35" fmla="*/ 0 h 5"/>
                <a:gd name="T36" fmla="*/ 0 w 5"/>
                <a:gd name="T37" fmla="*/ 0 h 5"/>
                <a:gd name="T38" fmla="*/ 0 w 5"/>
                <a:gd name="T3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" h="5">
                  <a:moveTo>
                    <a:pt x="3" y="3"/>
                  </a:moveTo>
                  <a:lnTo>
                    <a:pt x="5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3" y="3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8" name="Freeform 235">
              <a:extLst>
                <a:ext uri="{FF2B5EF4-FFF2-40B4-BE49-F238E27FC236}">
                  <a16:creationId xmlns:a16="http://schemas.microsoft.com/office/drawing/2014/main" id="{62BF0793-A59F-4592-88A3-A6372D93AB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35595"/>
              <a:ext cx="37036" cy="27289"/>
            </a:xfrm>
            <a:custGeom>
              <a:avLst/>
              <a:gdLst>
                <a:gd name="T0" fmla="*/ 7 w 19"/>
                <a:gd name="T1" fmla="*/ 13 h 14"/>
                <a:gd name="T2" fmla="*/ 7 w 19"/>
                <a:gd name="T3" fmla="*/ 13 h 14"/>
                <a:gd name="T4" fmla="*/ 8 w 19"/>
                <a:gd name="T5" fmla="*/ 14 h 14"/>
                <a:gd name="T6" fmla="*/ 10 w 19"/>
                <a:gd name="T7" fmla="*/ 14 h 14"/>
                <a:gd name="T8" fmla="*/ 7 w 19"/>
                <a:gd name="T9" fmla="*/ 14 h 14"/>
                <a:gd name="T10" fmla="*/ 7 w 19"/>
                <a:gd name="T11" fmla="*/ 14 h 14"/>
                <a:gd name="T12" fmla="*/ 7 w 19"/>
                <a:gd name="T13" fmla="*/ 13 h 14"/>
                <a:gd name="T14" fmla="*/ 18 w 19"/>
                <a:gd name="T15" fmla="*/ 11 h 14"/>
                <a:gd name="T16" fmla="*/ 19 w 19"/>
                <a:gd name="T17" fmla="*/ 11 h 14"/>
                <a:gd name="T18" fmla="*/ 19 w 19"/>
                <a:gd name="T19" fmla="*/ 13 h 14"/>
                <a:gd name="T20" fmla="*/ 19 w 19"/>
                <a:gd name="T21" fmla="*/ 14 h 14"/>
                <a:gd name="T22" fmla="*/ 19 w 19"/>
                <a:gd name="T23" fmla="*/ 14 h 14"/>
                <a:gd name="T24" fmla="*/ 18 w 19"/>
                <a:gd name="T25" fmla="*/ 14 h 14"/>
                <a:gd name="T26" fmla="*/ 18 w 19"/>
                <a:gd name="T27" fmla="*/ 13 h 14"/>
                <a:gd name="T28" fmla="*/ 15 w 19"/>
                <a:gd name="T29" fmla="*/ 11 h 14"/>
                <a:gd name="T30" fmla="*/ 16 w 19"/>
                <a:gd name="T31" fmla="*/ 11 h 14"/>
                <a:gd name="T32" fmla="*/ 16 w 19"/>
                <a:gd name="T33" fmla="*/ 11 h 14"/>
                <a:gd name="T34" fmla="*/ 18 w 19"/>
                <a:gd name="T35" fmla="*/ 11 h 14"/>
                <a:gd name="T36" fmla="*/ 18 w 19"/>
                <a:gd name="T37" fmla="*/ 11 h 14"/>
                <a:gd name="T38" fmla="*/ 18 w 19"/>
                <a:gd name="T39" fmla="*/ 11 h 14"/>
                <a:gd name="T40" fmla="*/ 18 w 19"/>
                <a:gd name="T41" fmla="*/ 11 h 14"/>
                <a:gd name="T42" fmla="*/ 2 w 19"/>
                <a:gd name="T43" fmla="*/ 0 h 14"/>
                <a:gd name="T44" fmla="*/ 4 w 19"/>
                <a:gd name="T45" fmla="*/ 0 h 14"/>
                <a:gd name="T46" fmla="*/ 2 w 19"/>
                <a:gd name="T47" fmla="*/ 3 h 14"/>
                <a:gd name="T48" fmla="*/ 4 w 19"/>
                <a:gd name="T49" fmla="*/ 6 h 14"/>
                <a:gd name="T50" fmla="*/ 5 w 19"/>
                <a:gd name="T51" fmla="*/ 8 h 14"/>
                <a:gd name="T52" fmla="*/ 4 w 19"/>
                <a:gd name="T53" fmla="*/ 8 h 14"/>
                <a:gd name="T54" fmla="*/ 4 w 19"/>
                <a:gd name="T55" fmla="*/ 8 h 14"/>
                <a:gd name="T56" fmla="*/ 2 w 19"/>
                <a:gd name="T57" fmla="*/ 8 h 14"/>
                <a:gd name="T58" fmla="*/ 2 w 19"/>
                <a:gd name="T59" fmla="*/ 6 h 14"/>
                <a:gd name="T60" fmla="*/ 0 w 19"/>
                <a:gd name="T61" fmla="*/ 6 h 14"/>
                <a:gd name="T62" fmla="*/ 0 w 19"/>
                <a:gd name="T63" fmla="*/ 2 h 14"/>
                <a:gd name="T64" fmla="*/ 2 w 19"/>
                <a:gd name="T65" fmla="*/ 0 h 14"/>
                <a:gd name="T66" fmla="*/ 2 w 19"/>
                <a:gd name="T67" fmla="*/ 0 h 14"/>
                <a:gd name="T68" fmla="*/ 2 w 19"/>
                <a:gd name="T6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" h="14">
                  <a:moveTo>
                    <a:pt x="7" y="13"/>
                  </a:moveTo>
                  <a:lnTo>
                    <a:pt x="7" y="13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lose/>
                  <a:moveTo>
                    <a:pt x="18" y="11"/>
                  </a:moveTo>
                  <a:lnTo>
                    <a:pt x="19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5" y="11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close/>
                  <a:moveTo>
                    <a:pt x="2" y="0"/>
                  </a:moveTo>
                  <a:lnTo>
                    <a:pt x="4" y="0"/>
                  </a:lnTo>
                  <a:lnTo>
                    <a:pt x="2" y="3"/>
                  </a:lnTo>
                  <a:lnTo>
                    <a:pt x="4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9" name="Freeform 236">
              <a:extLst>
                <a:ext uri="{FF2B5EF4-FFF2-40B4-BE49-F238E27FC236}">
                  <a16:creationId xmlns:a16="http://schemas.microsoft.com/office/drawing/2014/main" id="{F41A7C56-EA18-41B1-9157-2DE2786F75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72038" y="4306767"/>
              <a:ext cx="9816279" cy="432727"/>
            </a:xfrm>
            <a:custGeom>
              <a:avLst/>
              <a:gdLst>
                <a:gd name="T0" fmla="*/ 110 w 5036"/>
                <a:gd name="T1" fmla="*/ 222 h 222"/>
                <a:gd name="T2" fmla="*/ 110 w 5036"/>
                <a:gd name="T3" fmla="*/ 220 h 222"/>
                <a:gd name="T4" fmla="*/ 50 w 5036"/>
                <a:gd name="T5" fmla="*/ 137 h 222"/>
                <a:gd name="T6" fmla="*/ 52 w 5036"/>
                <a:gd name="T7" fmla="*/ 137 h 222"/>
                <a:gd name="T8" fmla="*/ 4986 w 5036"/>
                <a:gd name="T9" fmla="*/ 124 h 222"/>
                <a:gd name="T10" fmla="*/ 4986 w 5036"/>
                <a:gd name="T11" fmla="*/ 124 h 222"/>
                <a:gd name="T12" fmla="*/ 4986 w 5036"/>
                <a:gd name="T13" fmla="*/ 124 h 222"/>
                <a:gd name="T14" fmla="*/ 4986 w 5036"/>
                <a:gd name="T15" fmla="*/ 124 h 222"/>
                <a:gd name="T16" fmla="*/ 5020 w 5036"/>
                <a:gd name="T17" fmla="*/ 121 h 222"/>
                <a:gd name="T18" fmla="*/ 5019 w 5036"/>
                <a:gd name="T19" fmla="*/ 121 h 222"/>
                <a:gd name="T20" fmla="*/ 5019 w 5036"/>
                <a:gd name="T21" fmla="*/ 121 h 222"/>
                <a:gd name="T22" fmla="*/ 5033 w 5036"/>
                <a:gd name="T23" fmla="*/ 121 h 222"/>
                <a:gd name="T24" fmla="*/ 5033 w 5036"/>
                <a:gd name="T25" fmla="*/ 121 h 222"/>
                <a:gd name="T26" fmla="*/ 5033 w 5036"/>
                <a:gd name="T27" fmla="*/ 121 h 222"/>
                <a:gd name="T28" fmla="*/ 64 w 5036"/>
                <a:gd name="T29" fmla="*/ 115 h 222"/>
                <a:gd name="T30" fmla="*/ 64 w 5036"/>
                <a:gd name="T31" fmla="*/ 115 h 222"/>
                <a:gd name="T32" fmla="*/ 5036 w 5036"/>
                <a:gd name="T33" fmla="*/ 100 h 222"/>
                <a:gd name="T34" fmla="*/ 5036 w 5036"/>
                <a:gd name="T35" fmla="*/ 102 h 222"/>
                <a:gd name="T36" fmla="*/ 5027 w 5036"/>
                <a:gd name="T37" fmla="*/ 96 h 222"/>
                <a:gd name="T38" fmla="*/ 5028 w 5036"/>
                <a:gd name="T39" fmla="*/ 97 h 222"/>
                <a:gd name="T40" fmla="*/ 5027 w 5036"/>
                <a:gd name="T41" fmla="*/ 97 h 222"/>
                <a:gd name="T42" fmla="*/ 5028 w 5036"/>
                <a:gd name="T43" fmla="*/ 97 h 222"/>
                <a:gd name="T44" fmla="*/ 5027 w 5036"/>
                <a:gd name="T45" fmla="*/ 96 h 222"/>
                <a:gd name="T46" fmla="*/ 5027 w 5036"/>
                <a:gd name="T47" fmla="*/ 96 h 222"/>
                <a:gd name="T48" fmla="*/ 4831 w 5036"/>
                <a:gd name="T49" fmla="*/ 74 h 222"/>
                <a:gd name="T50" fmla="*/ 4831 w 5036"/>
                <a:gd name="T51" fmla="*/ 75 h 222"/>
                <a:gd name="T52" fmla="*/ 4755 w 5036"/>
                <a:gd name="T53" fmla="*/ 69 h 222"/>
                <a:gd name="T54" fmla="*/ 4755 w 5036"/>
                <a:gd name="T55" fmla="*/ 69 h 222"/>
                <a:gd name="T56" fmla="*/ 4826 w 5036"/>
                <a:gd name="T57" fmla="*/ 64 h 222"/>
                <a:gd name="T58" fmla="*/ 4828 w 5036"/>
                <a:gd name="T59" fmla="*/ 67 h 222"/>
                <a:gd name="T60" fmla="*/ 4826 w 5036"/>
                <a:gd name="T61" fmla="*/ 66 h 222"/>
                <a:gd name="T62" fmla="*/ 4806 w 5036"/>
                <a:gd name="T63" fmla="*/ 42 h 222"/>
                <a:gd name="T64" fmla="*/ 4806 w 5036"/>
                <a:gd name="T65" fmla="*/ 44 h 222"/>
                <a:gd name="T66" fmla="*/ 4806 w 5036"/>
                <a:gd name="T67" fmla="*/ 42 h 222"/>
                <a:gd name="T68" fmla="*/ 4806 w 5036"/>
                <a:gd name="T69" fmla="*/ 42 h 222"/>
                <a:gd name="T70" fmla="*/ 4808 w 5036"/>
                <a:gd name="T71" fmla="*/ 37 h 222"/>
                <a:gd name="T72" fmla="*/ 4806 w 5036"/>
                <a:gd name="T73" fmla="*/ 37 h 222"/>
                <a:gd name="T74" fmla="*/ 4806 w 5036"/>
                <a:gd name="T75" fmla="*/ 31 h 222"/>
                <a:gd name="T76" fmla="*/ 4806 w 5036"/>
                <a:gd name="T77" fmla="*/ 31 h 222"/>
                <a:gd name="T78" fmla="*/ 4806 w 5036"/>
                <a:gd name="T79" fmla="*/ 31 h 222"/>
                <a:gd name="T80" fmla="*/ 4806 w 5036"/>
                <a:gd name="T81" fmla="*/ 29 h 222"/>
                <a:gd name="T82" fmla="*/ 4804 w 5036"/>
                <a:gd name="T83" fmla="*/ 29 h 222"/>
                <a:gd name="T84" fmla="*/ 31 w 5036"/>
                <a:gd name="T85" fmla="*/ 28 h 222"/>
                <a:gd name="T86" fmla="*/ 30 w 5036"/>
                <a:gd name="T87" fmla="*/ 31 h 222"/>
                <a:gd name="T88" fmla="*/ 28 w 5036"/>
                <a:gd name="T89" fmla="*/ 29 h 222"/>
                <a:gd name="T90" fmla="*/ 4804 w 5036"/>
                <a:gd name="T91" fmla="*/ 12 h 222"/>
                <a:gd name="T92" fmla="*/ 4803 w 5036"/>
                <a:gd name="T93" fmla="*/ 12 h 222"/>
                <a:gd name="T94" fmla="*/ 4804 w 5036"/>
                <a:gd name="T95" fmla="*/ 11 h 222"/>
                <a:gd name="T96" fmla="*/ 4804 w 5036"/>
                <a:gd name="T97" fmla="*/ 12 h 222"/>
                <a:gd name="T98" fmla="*/ 3 w 5036"/>
                <a:gd name="T99" fmla="*/ 1 h 222"/>
                <a:gd name="T100" fmla="*/ 1 w 5036"/>
                <a:gd name="T101" fmla="*/ 1 h 222"/>
                <a:gd name="T102" fmla="*/ 1 w 5036"/>
                <a:gd name="T103" fmla="*/ 1 h 222"/>
                <a:gd name="T104" fmla="*/ 1 w 5036"/>
                <a:gd name="T10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36" h="222">
                  <a:moveTo>
                    <a:pt x="110" y="220"/>
                  </a:moveTo>
                  <a:lnTo>
                    <a:pt x="110" y="220"/>
                  </a:lnTo>
                  <a:lnTo>
                    <a:pt x="110" y="220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0"/>
                  </a:lnTo>
                  <a:lnTo>
                    <a:pt x="110" y="220"/>
                  </a:lnTo>
                  <a:close/>
                  <a:moveTo>
                    <a:pt x="50" y="137"/>
                  </a:moveTo>
                  <a:lnTo>
                    <a:pt x="50" y="137"/>
                  </a:lnTo>
                  <a:lnTo>
                    <a:pt x="50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0" y="137"/>
                  </a:lnTo>
                  <a:lnTo>
                    <a:pt x="50" y="137"/>
                  </a:lnTo>
                  <a:lnTo>
                    <a:pt x="50" y="137"/>
                  </a:lnTo>
                  <a:close/>
                  <a:moveTo>
                    <a:pt x="4986" y="124"/>
                  </a:move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close/>
                  <a:moveTo>
                    <a:pt x="5019" y="121"/>
                  </a:move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close/>
                  <a:moveTo>
                    <a:pt x="5033" y="121"/>
                  </a:move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close/>
                  <a:moveTo>
                    <a:pt x="64" y="115"/>
                  </a:move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close/>
                  <a:moveTo>
                    <a:pt x="5036" y="100"/>
                  </a:moveTo>
                  <a:lnTo>
                    <a:pt x="5036" y="100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0"/>
                  </a:lnTo>
                  <a:close/>
                  <a:moveTo>
                    <a:pt x="5027" y="96"/>
                  </a:moveTo>
                  <a:lnTo>
                    <a:pt x="5027" y="96"/>
                  </a:lnTo>
                  <a:lnTo>
                    <a:pt x="5027" y="96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close/>
                  <a:moveTo>
                    <a:pt x="4831" y="72"/>
                  </a:moveTo>
                  <a:lnTo>
                    <a:pt x="4831" y="74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5"/>
                  </a:lnTo>
                  <a:lnTo>
                    <a:pt x="4831" y="75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2"/>
                  </a:lnTo>
                  <a:close/>
                  <a:moveTo>
                    <a:pt x="4755" y="69"/>
                  </a:move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close/>
                  <a:moveTo>
                    <a:pt x="4825" y="64"/>
                  </a:moveTo>
                  <a:lnTo>
                    <a:pt x="4826" y="64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8" y="67"/>
                  </a:lnTo>
                  <a:lnTo>
                    <a:pt x="4828" y="67"/>
                  </a:lnTo>
                  <a:lnTo>
                    <a:pt x="4826" y="69"/>
                  </a:lnTo>
                  <a:lnTo>
                    <a:pt x="4826" y="67"/>
                  </a:lnTo>
                  <a:lnTo>
                    <a:pt x="4826" y="67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5" y="64"/>
                  </a:lnTo>
                  <a:close/>
                  <a:moveTo>
                    <a:pt x="4806" y="42"/>
                  </a:moveTo>
                  <a:lnTo>
                    <a:pt x="4806" y="42"/>
                  </a:lnTo>
                  <a:lnTo>
                    <a:pt x="4806" y="42"/>
                  </a:lnTo>
                  <a:lnTo>
                    <a:pt x="4808" y="42"/>
                  </a:lnTo>
                  <a:lnTo>
                    <a:pt x="4808" y="42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close/>
                  <a:moveTo>
                    <a:pt x="4808" y="36"/>
                  </a:move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8" y="36"/>
                  </a:lnTo>
                  <a:lnTo>
                    <a:pt x="4808" y="36"/>
                  </a:lnTo>
                  <a:close/>
                  <a:moveTo>
                    <a:pt x="4806" y="31"/>
                  </a:move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close/>
                  <a:moveTo>
                    <a:pt x="4804" y="28"/>
                  </a:moveTo>
                  <a:lnTo>
                    <a:pt x="4804" y="28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4" y="29"/>
                  </a:lnTo>
                  <a:lnTo>
                    <a:pt x="4804" y="29"/>
                  </a:lnTo>
                  <a:lnTo>
                    <a:pt x="4804" y="28"/>
                  </a:lnTo>
                  <a:close/>
                  <a:moveTo>
                    <a:pt x="28" y="28"/>
                  </a:moveTo>
                  <a:lnTo>
                    <a:pt x="28" y="28"/>
                  </a:lnTo>
                  <a:lnTo>
                    <a:pt x="31" y="28"/>
                  </a:lnTo>
                  <a:lnTo>
                    <a:pt x="30" y="29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0" y="31"/>
                  </a:lnTo>
                  <a:lnTo>
                    <a:pt x="27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0" y="28"/>
                  </a:lnTo>
                  <a:lnTo>
                    <a:pt x="28" y="28"/>
                  </a:lnTo>
                  <a:close/>
                  <a:moveTo>
                    <a:pt x="4804" y="12"/>
                  </a:moveTo>
                  <a:lnTo>
                    <a:pt x="4804" y="12"/>
                  </a:lnTo>
                  <a:lnTo>
                    <a:pt x="4803" y="12"/>
                  </a:lnTo>
                  <a:lnTo>
                    <a:pt x="4803" y="14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4" y="12"/>
                  </a:lnTo>
                  <a:close/>
                  <a:moveTo>
                    <a:pt x="4804" y="11"/>
                  </a:moveTo>
                  <a:lnTo>
                    <a:pt x="4804" y="11"/>
                  </a:lnTo>
                  <a:lnTo>
                    <a:pt x="4806" y="12"/>
                  </a:lnTo>
                  <a:lnTo>
                    <a:pt x="4804" y="12"/>
                  </a:lnTo>
                  <a:lnTo>
                    <a:pt x="4804" y="12"/>
                  </a:lnTo>
                  <a:lnTo>
                    <a:pt x="4804" y="11"/>
                  </a:lnTo>
                  <a:close/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0" name="Freeform 237">
              <a:extLst>
                <a:ext uri="{FF2B5EF4-FFF2-40B4-BE49-F238E27FC236}">
                  <a16:creationId xmlns:a16="http://schemas.microsoft.com/office/drawing/2014/main" id="{C72972C7-61C0-49DE-B26B-F7E894F9E4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7892" y="4002688"/>
              <a:ext cx="148141" cy="122802"/>
            </a:xfrm>
            <a:custGeom>
              <a:avLst/>
              <a:gdLst>
                <a:gd name="T0" fmla="*/ 13 w 76"/>
                <a:gd name="T1" fmla="*/ 58 h 63"/>
                <a:gd name="T2" fmla="*/ 10 w 76"/>
                <a:gd name="T3" fmla="*/ 50 h 63"/>
                <a:gd name="T4" fmla="*/ 10 w 76"/>
                <a:gd name="T5" fmla="*/ 48 h 63"/>
                <a:gd name="T6" fmla="*/ 74 w 76"/>
                <a:gd name="T7" fmla="*/ 3 h 63"/>
                <a:gd name="T8" fmla="*/ 73 w 76"/>
                <a:gd name="T9" fmla="*/ 9 h 63"/>
                <a:gd name="T10" fmla="*/ 74 w 76"/>
                <a:gd name="T11" fmla="*/ 12 h 63"/>
                <a:gd name="T12" fmla="*/ 76 w 76"/>
                <a:gd name="T13" fmla="*/ 22 h 63"/>
                <a:gd name="T14" fmla="*/ 76 w 76"/>
                <a:gd name="T15" fmla="*/ 29 h 63"/>
                <a:gd name="T16" fmla="*/ 74 w 76"/>
                <a:gd name="T17" fmla="*/ 36 h 63"/>
                <a:gd name="T18" fmla="*/ 71 w 76"/>
                <a:gd name="T19" fmla="*/ 34 h 63"/>
                <a:gd name="T20" fmla="*/ 65 w 76"/>
                <a:gd name="T21" fmla="*/ 39 h 63"/>
                <a:gd name="T22" fmla="*/ 58 w 76"/>
                <a:gd name="T23" fmla="*/ 41 h 63"/>
                <a:gd name="T24" fmla="*/ 58 w 76"/>
                <a:gd name="T25" fmla="*/ 44 h 63"/>
                <a:gd name="T26" fmla="*/ 54 w 76"/>
                <a:gd name="T27" fmla="*/ 42 h 63"/>
                <a:gd name="T28" fmla="*/ 51 w 76"/>
                <a:gd name="T29" fmla="*/ 45 h 63"/>
                <a:gd name="T30" fmla="*/ 51 w 76"/>
                <a:gd name="T31" fmla="*/ 48 h 63"/>
                <a:gd name="T32" fmla="*/ 55 w 76"/>
                <a:gd name="T33" fmla="*/ 53 h 63"/>
                <a:gd name="T34" fmla="*/ 54 w 76"/>
                <a:gd name="T35" fmla="*/ 56 h 63"/>
                <a:gd name="T36" fmla="*/ 51 w 76"/>
                <a:gd name="T37" fmla="*/ 56 h 63"/>
                <a:gd name="T38" fmla="*/ 47 w 76"/>
                <a:gd name="T39" fmla="*/ 55 h 63"/>
                <a:gd name="T40" fmla="*/ 43 w 76"/>
                <a:gd name="T41" fmla="*/ 56 h 63"/>
                <a:gd name="T42" fmla="*/ 40 w 76"/>
                <a:gd name="T43" fmla="*/ 56 h 63"/>
                <a:gd name="T44" fmla="*/ 38 w 76"/>
                <a:gd name="T45" fmla="*/ 59 h 63"/>
                <a:gd name="T46" fmla="*/ 35 w 76"/>
                <a:gd name="T47" fmla="*/ 61 h 63"/>
                <a:gd name="T48" fmla="*/ 30 w 76"/>
                <a:gd name="T49" fmla="*/ 63 h 63"/>
                <a:gd name="T50" fmla="*/ 22 w 76"/>
                <a:gd name="T51" fmla="*/ 59 h 63"/>
                <a:gd name="T52" fmla="*/ 17 w 76"/>
                <a:gd name="T53" fmla="*/ 59 h 63"/>
                <a:gd name="T54" fmla="*/ 21 w 76"/>
                <a:gd name="T55" fmla="*/ 55 h 63"/>
                <a:gd name="T56" fmla="*/ 16 w 76"/>
                <a:gd name="T57" fmla="*/ 53 h 63"/>
                <a:gd name="T58" fmla="*/ 11 w 76"/>
                <a:gd name="T59" fmla="*/ 55 h 63"/>
                <a:gd name="T60" fmla="*/ 11 w 76"/>
                <a:gd name="T61" fmla="*/ 47 h 63"/>
                <a:gd name="T62" fmla="*/ 8 w 76"/>
                <a:gd name="T63" fmla="*/ 44 h 63"/>
                <a:gd name="T64" fmla="*/ 5 w 76"/>
                <a:gd name="T65" fmla="*/ 36 h 63"/>
                <a:gd name="T66" fmla="*/ 5 w 76"/>
                <a:gd name="T67" fmla="*/ 31 h 63"/>
                <a:gd name="T68" fmla="*/ 2 w 76"/>
                <a:gd name="T69" fmla="*/ 23 h 63"/>
                <a:gd name="T70" fmla="*/ 0 w 76"/>
                <a:gd name="T71" fmla="*/ 17 h 63"/>
                <a:gd name="T72" fmla="*/ 3 w 76"/>
                <a:gd name="T73" fmla="*/ 15 h 63"/>
                <a:gd name="T74" fmla="*/ 8 w 76"/>
                <a:gd name="T75" fmla="*/ 9 h 63"/>
                <a:gd name="T76" fmla="*/ 14 w 76"/>
                <a:gd name="T77" fmla="*/ 4 h 63"/>
                <a:gd name="T78" fmla="*/ 21 w 76"/>
                <a:gd name="T79" fmla="*/ 4 h 63"/>
                <a:gd name="T80" fmla="*/ 25 w 76"/>
                <a:gd name="T81" fmla="*/ 4 h 63"/>
                <a:gd name="T82" fmla="*/ 35 w 76"/>
                <a:gd name="T83" fmla="*/ 4 h 63"/>
                <a:gd name="T84" fmla="*/ 38 w 76"/>
                <a:gd name="T85" fmla="*/ 6 h 63"/>
                <a:gd name="T86" fmla="*/ 41 w 76"/>
                <a:gd name="T87" fmla="*/ 6 h 63"/>
                <a:gd name="T88" fmla="*/ 43 w 76"/>
                <a:gd name="T89" fmla="*/ 7 h 63"/>
                <a:gd name="T90" fmla="*/ 46 w 76"/>
                <a:gd name="T91" fmla="*/ 7 h 63"/>
                <a:gd name="T92" fmla="*/ 52 w 76"/>
                <a:gd name="T93" fmla="*/ 11 h 63"/>
                <a:gd name="T94" fmla="*/ 54 w 76"/>
                <a:gd name="T95" fmla="*/ 6 h 63"/>
                <a:gd name="T96" fmla="*/ 55 w 76"/>
                <a:gd name="T97" fmla="*/ 4 h 63"/>
                <a:gd name="T98" fmla="*/ 60 w 76"/>
                <a:gd name="T99" fmla="*/ 3 h 63"/>
                <a:gd name="T100" fmla="*/ 62 w 76"/>
                <a:gd name="T101" fmla="*/ 3 h 63"/>
                <a:gd name="T102" fmla="*/ 65 w 76"/>
                <a:gd name="T103" fmla="*/ 6 h 63"/>
                <a:gd name="T104" fmla="*/ 68 w 76"/>
                <a:gd name="T105" fmla="*/ 4 h 63"/>
                <a:gd name="T106" fmla="*/ 71 w 76"/>
                <a:gd name="T107" fmla="*/ 1 h 63"/>
                <a:gd name="T108" fmla="*/ 74 w 76"/>
                <a:gd name="T10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6" h="63">
                  <a:moveTo>
                    <a:pt x="13" y="56"/>
                  </a:move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56"/>
                  </a:lnTo>
                  <a:close/>
                  <a:moveTo>
                    <a:pt x="10" y="48"/>
                  </a:move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8"/>
                  </a:lnTo>
                  <a:lnTo>
                    <a:pt x="10" y="48"/>
                  </a:lnTo>
                  <a:lnTo>
                    <a:pt x="10" y="48"/>
                  </a:lnTo>
                  <a:close/>
                  <a:moveTo>
                    <a:pt x="74" y="0"/>
                  </a:moveTo>
                  <a:lnTo>
                    <a:pt x="76" y="1"/>
                  </a:lnTo>
                  <a:lnTo>
                    <a:pt x="74" y="3"/>
                  </a:lnTo>
                  <a:lnTo>
                    <a:pt x="74" y="4"/>
                  </a:lnTo>
                  <a:lnTo>
                    <a:pt x="73" y="4"/>
                  </a:lnTo>
                  <a:lnTo>
                    <a:pt x="73" y="6"/>
                  </a:lnTo>
                  <a:lnTo>
                    <a:pt x="73" y="9"/>
                  </a:lnTo>
                  <a:lnTo>
                    <a:pt x="73" y="9"/>
                  </a:lnTo>
                  <a:lnTo>
                    <a:pt x="73" y="11"/>
                  </a:lnTo>
                  <a:lnTo>
                    <a:pt x="73" y="11"/>
                  </a:lnTo>
                  <a:lnTo>
                    <a:pt x="74" y="12"/>
                  </a:lnTo>
                  <a:lnTo>
                    <a:pt x="76" y="15"/>
                  </a:lnTo>
                  <a:lnTo>
                    <a:pt x="76" y="17"/>
                  </a:lnTo>
                  <a:lnTo>
                    <a:pt x="76" y="18"/>
                  </a:lnTo>
                  <a:lnTo>
                    <a:pt x="76" y="22"/>
                  </a:lnTo>
                  <a:lnTo>
                    <a:pt x="74" y="25"/>
                  </a:lnTo>
                  <a:lnTo>
                    <a:pt x="74" y="26"/>
                  </a:lnTo>
                  <a:lnTo>
                    <a:pt x="74" y="28"/>
                  </a:lnTo>
                  <a:lnTo>
                    <a:pt x="76" y="29"/>
                  </a:lnTo>
                  <a:lnTo>
                    <a:pt x="76" y="31"/>
                  </a:lnTo>
                  <a:lnTo>
                    <a:pt x="76" y="33"/>
                  </a:lnTo>
                  <a:lnTo>
                    <a:pt x="74" y="34"/>
                  </a:lnTo>
                  <a:lnTo>
                    <a:pt x="74" y="36"/>
                  </a:lnTo>
                  <a:lnTo>
                    <a:pt x="73" y="36"/>
                  </a:lnTo>
                  <a:lnTo>
                    <a:pt x="73" y="34"/>
                  </a:lnTo>
                  <a:lnTo>
                    <a:pt x="71" y="34"/>
                  </a:lnTo>
                  <a:lnTo>
                    <a:pt x="71" y="34"/>
                  </a:lnTo>
                  <a:lnTo>
                    <a:pt x="70" y="36"/>
                  </a:lnTo>
                  <a:lnTo>
                    <a:pt x="68" y="37"/>
                  </a:lnTo>
                  <a:lnTo>
                    <a:pt x="66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8" y="41"/>
                  </a:lnTo>
                  <a:lnTo>
                    <a:pt x="58" y="41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7" y="44"/>
                  </a:lnTo>
                  <a:lnTo>
                    <a:pt x="55" y="44"/>
                  </a:lnTo>
                  <a:lnTo>
                    <a:pt x="54" y="42"/>
                  </a:lnTo>
                  <a:lnTo>
                    <a:pt x="52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7"/>
                  </a:lnTo>
                  <a:lnTo>
                    <a:pt x="51" y="48"/>
                  </a:lnTo>
                  <a:lnTo>
                    <a:pt x="51" y="50"/>
                  </a:lnTo>
                  <a:lnTo>
                    <a:pt x="52" y="50"/>
                  </a:lnTo>
                  <a:lnTo>
                    <a:pt x="54" y="53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4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9" y="55"/>
                  </a:lnTo>
                  <a:lnTo>
                    <a:pt x="47" y="55"/>
                  </a:lnTo>
                  <a:lnTo>
                    <a:pt x="46" y="55"/>
                  </a:lnTo>
                  <a:lnTo>
                    <a:pt x="44" y="55"/>
                  </a:lnTo>
                  <a:lnTo>
                    <a:pt x="44" y="55"/>
                  </a:lnTo>
                  <a:lnTo>
                    <a:pt x="43" y="56"/>
                  </a:lnTo>
                  <a:lnTo>
                    <a:pt x="43" y="56"/>
                  </a:lnTo>
                  <a:lnTo>
                    <a:pt x="41" y="55"/>
                  </a:lnTo>
                  <a:lnTo>
                    <a:pt x="40" y="55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38" y="59"/>
                  </a:lnTo>
                  <a:lnTo>
                    <a:pt x="36" y="59"/>
                  </a:lnTo>
                  <a:lnTo>
                    <a:pt x="36" y="61"/>
                  </a:lnTo>
                  <a:lnTo>
                    <a:pt x="36" y="61"/>
                  </a:lnTo>
                  <a:lnTo>
                    <a:pt x="35" y="61"/>
                  </a:lnTo>
                  <a:lnTo>
                    <a:pt x="32" y="61"/>
                  </a:lnTo>
                  <a:lnTo>
                    <a:pt x="32" y="61"/>
                  </a:lnTo>
                  <a:lnTo>
                    <a:pt x="32" y="63"/>
                  </a:lnTo>
                  <a:lnTo>
                    <a:pt x="30" y="63"/>
                  </a:lnTo>
                  <a:lnTo>
                    <a:pt x="29" y="61"/>
                  </a:lnTo>
                  <a:lnTo>
                    <a:pt x="24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19" y="61"/>
                  </a:lnTo>
                  <a:lnTo>
                    <a:pt x="17" y="61"/>
                  </a:lnTo>
                  <a:lnTo>
                    <a:pt x="17" y="59"/>
                  </a:lnTo>
                  <a:lnTo>
                    <a:pt x="17" y="59"/>
                  </a:lnTo>
                  <a:lnTo>
                    <a:pt x="17" y="58"/>
                  </a:lnTo>
                  <a:lnTo>
                    <a:pt x="19" y="58"/>
                  </a:lnTo>
                  <a:lnTo>
                    <a:pt x="21" y="55"/>
                  </a:lnTo>
                  <a:lnTo>
                    <a:pt x="19" y="53"/>
                  </a:lnTo>
                  <a:lnTo>
                    <a:pt x="19" y="52"/>
                  </a:lnTo>
                  <a:lnTo>
                    <a:pt x="17" y="52"/>
                  </a:lnTo>
                  <a:lnTo>
                    <a:pt x="16" y="53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4" y="55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1" y="52"/>
                  </a:lnTo>
                  <a:lnTo>
                    <a:pt x="11" y="48"/>
                  </a:lnTo>
                  <a:lnTo>
                    <a:pt x="11" y="47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37"/>
                  </a:lnTo>
                  <a:lnTo>
                    <a:pt x="5" y="36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5" y="33"/>
                  </a:lnTo>
                  <a:lnTo>
                    <a:pt x="5" y="31"/>
                  </a:lnTo>
                  <a:lnTo>
                    <a:pt x="2" y="29"/>
                  </a:lnTo>
                  <a:lnTo>
                    <a:pt x="2" y="28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8" y="9"/>
                  </a:lnTo>
                  <a:lnTo>
                    <a:pt x="8" y="7"/>
                  </a:lnTo>
                  <a:lnTo>
                    <a:pt x="10" y="6"/>
                  </a:lnTo>
                  <a:lnTo>
                    <a:pt x="13" y="6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1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7" y="4"/>
                  </a:lnTo>
                  <a:lnTo>
                    <a:pt x="30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4" y="9"/>
                  </a:lnTo>
                  <a:lnTo>
                    <a:pt x="44" y="9"/>
                  </a:lnTo>
                  <a:lnTo>
                    <a:pt x="46" y="7"/>
                  </a:lnTo>
                  <a:lnTo>
                    <a:pt x="49" y="9"/>
                  </a:lnTo>
                  <a:lnTo>
                    <a:pt x="49" y="9"/>
                  </a:lnTo>
                  <a:lnTo>
                    <a:pt x="51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5" y="9"/>
                  </a:lnTo>
                  <a:lnTo>
                    <a:pt x="54" y="9"/>
                  </a:lnTo>
                  <a:lnTo>
                    <a:pt x="54" y="6"/>
                  </a:lnTo>
                  <a:lnTo>
                    <a:pt x="52" y="6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8" y="4"/>
                  </a:lnTo>
                  <a:lnTo>
                    <a:pt x="60" y="3"/>
                  </a:lnTo>
                  <a:lnTo>
                    <a:pt x="60" y="1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70" y="4"/>
                  </a:lnTo>
                  <a:lnTo>
                    <a:pt x="71" y="3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3" y="3"/>
                  </a:lnTo>
                  <a:lnTo>
                    <a:pt x="74" y="1"/>
                  </a:lnTo>
                  <a:lnTo>
                    <a:pt x="74" y="1"/>
                  </a:lnTo>
                  <a:lnTo>
                    <a:pt x="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1" name="Freeform 238">
              <a:extLst>
                <a:ext uri="{FF2B5EF4-FFF2-40B4-BE49-F238E27FC236}">
                  <a16:creationId xmlns:a16="http://schemas.microsoft.com/office/drawing/2014/main" id="{B8458C23-2B0B-4787-B7B2-BCC45BB33D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14216" y="3123589"/>
              <a:ext cx="309927" cy="134497"/>
            </a:xfrm>
            <a:custGeom>
              <a:avLst/>
              <a:gdLst>
                <a:gd name="T0" fmla="*/ 22 w 159"/>
                <a:gd name="T1" fmla="*/ 58 h 69"/>
                <a:gd name="T2" fmla="*/ 36 w 159"/>
                <a:gd name="T3" fmla="*/ 57 h 69"/>
                <a:gd name="T4" fmla="*/ 27 w 159"/>
                <a:gd name="T5" fmla="*/ 54 h 69"/>
                <a:gd name="T6" fmla="*/ 27 w 159"/>
                <a:gd name="T7" fmla="*/ 57 h 69"/>
                <a:gd name="T8" fmla="*/ 30 w 159"/>
                <a:gd name="T9" fmla="*/ 55 h 69"/>
                <a:gd name="T10" fmla="*/ 79 w 159"/>
                <a:gd name="T11" fmla="*/ 3 h 69"/>
                <a:gd name="T12" fmla="*/ 96 w 159"/>
                <a:gd name="T13" fmla="*/ 6 h 69"/>
                <a:gd name="T14" fmla="*/ 113 w 159"/>
                <a:gd name="T15" fmla="*/ 5 h 69"/>
                <a:gd name="T16" fmla="*/ 128 w 159"/>
                <a:gd name="T17" fmla="*/ 6 h 69"/>
                <a:gd name="T18" fmla="*/ 142 w 159"/>
                <a:gd name="T19" fmla="*/ 8 h 69"/>
                <a:gd name="T20" fmla="*/ 148 w 159"/>
                <a:gd name="T21" fmla="*/ 14 h 69"/>
                <a:gd name="T22" fmla="*/ 159 w 159"/>
                <a:gd name="T23" fmla="*/ 20 h 69"/>
                <a:gd name="T24" fmla="*/ 150 w 159"/>
                <a:gd name="T25" fmla="*/ 25 h 69"/>
                <a:gd name="T26" fmla="*/ 132 w 159"/>
                <a:gd name="T27" fmla="*/ 33 h 69"/>
                <a:gd name="T28" fmla="*/ 121 w 159"/>
                <a:gd name="T29" fmla="*/ 39 h 69"/>
                <a:gd name="T30" fmla="*/ 109 w 159"/>
                <a:gd name="T31" fmla="*/ 42 h 69"/>
                <a:gd name="T32" fmla="*/ 102 w 159"/>
                <a:gd name="T33" fmla="*/ 50 h 69"/>
                <a:gd name="T34" fmla="*/ 94 w 159"/>
                <a:gd name="T35" fmla="*/ 50 h 69"/>
                <a:gd name="T36" fmla="*/ 85 w 159"/>
                <a:gd name="T37" fmla="*/ 49 h 69"/>
                <a:gd name="T38" fmla="*/ 82 w 159"/>
                <a:gd name="T39" fmla="*/ 50 h 69"/>
                <a:gd name="T40" fmla="*/ 69 w 159"/>
                <a:gd name="T41" fmla="*/ 55 h 69"/>
                <a:gd name="T42" fmla="*/ 68 w 159"/>
                <a:gd name="T43" fmla="*/ 61 h 69"/>
                <a:gd name="T44" fmla="*/ 63 w 159"/>
                <a:gd name="T45" fmla="*/ 66 h 69"/>
                <a:gd name="T46" fmla="*/ 53 w 159"/>
                <a:gd name="T47" fmla="*/ 68 h 69"/>
                <a:gd name="T48" fmla="*/ 44 w 159"/>
                <a:gd name="T49" fmla="*/ 69 h 69"/>
                <a:gd name="T50" fmla="*/ 36 w 159"/>
                <a:gd name="T51" fmla="*/ 68 h 69"/>
                <a:gd name="T52" fmla="*/ 33 w 159"/>
                <a:gd name="T53" fmla="*/ 63 h 69"/>
                <a:gd name="T54" fmla="*/ 28 w 159"/>
                <a:gd name="T55" fmla="*/ 65 h 69"/>
                <a:gd name="T56" fmla="*/ 20 w 159"/>
                <a:gd name="T57" fmla="*/ 63 h 69"/>
                <a:gd name="T58" fmla="*/ 12 w 159"/>
                <a:gd name="T59" fmla="*/ 63 h 69"/>
                <a:gd name="T60" fmla="*/ 1 w 159"/>
                <a:gd name="T61" fmla="*/ 65 h 69"/>
                <a:gd name="T62" fmla="*/ 3 w 159"/>
                <a:gd name="T63" fmla="*/ 58 h 69"/>
                <a:gd name="T64" fmla="*/ 8 w 159"/>
                <a:gd name="T65" fmla="*/ 54 h 69"/>
                <a:gd name="T66" fmla="*/ 20 w 159"/>
                <a:gd name="T67" fmla="*/ 57 h 69"/>
                <a:gd name="T68" fmla="*/ 25 w 159"/>
                <a:gd name="T69" fmla="*/ 52 h 69"/>
                <a:gd name="T70" fmla="*/ 34 w 159"/>
                <a:gd name="T71" fmla="*/ 52 h 69"/>
                <a:gd name="T72" fmla="*/ 39 w 159"/>
                <a:gd name="T73" fmla="*/ 52 h 69"/>
                <a:gd name="T74" fmla="*/ 44 w 159"/>
                <a:gd name="T75" fmla="*/ 49 h 69"/>
                <a:gd name="T76" fmla="*/ 46 w 159"/>
                <a:gd name="T77" fmla="*/ 47 h 69"/>
                <a:gd name="T78" fmla="*/ 57 w 159"/>
                <a:gd name="T79" fmla="*/ 42 h 69"/>
                <a:gd name="T80" fmla="*/ 50 w 159"/>
                <a:gd name="T81" fmla="*/ 41 h 69"/>
                <a:gd name="T82" fmla="*/ 44 w 159"/>
                <a:gd name="T83" fmla="*/ 39 h 69"/>
                <a:gd name="T84" fmla="*/ 39 w 159"/>
                <a:gd name="T85" fmla="*/ 36 h 69"/>
                <a:gd name="T86" fmla="*/ 36 w 159"/>
                <a:gd name="T87" fmla="*/ 30 h 69"/>
                <a:gd name="T88" fmla="*/ 34 w 159"/>
                <a:gd name="T89" fmla="*/ 35 h 69"/>
                <a:gd name="T90" fmla="*/ 28 w 159"/>
                <a:gd name="T91" fmla="*/ 36 h 69"/>
                <a:gd name="T92" fmla="*/ 20 w 159"/>
                <a:gd name="T93" fmla="*/ 31 h 69"/>
                <a:gd name="T94" fmla="*/ 19 w 159"/>
                <a:gd name="T95" fmla="*/ 27 h 69"/>
                <a:gd name="T96" fmla="*/ 25 w 159"/>
                <a:gd name="T97" fmla="*/ 22 h 69"/>
                <a:gd name="T98" fmla="*/ 27 w 159"/>
                <a:gd name="T99" fmla="*/ 17 h 69"/>
                <a:gd name="T100" fmla="*/ 28 w 159"/>
                <a:gd name="T101" fmla="*/ 11 h 69"/>
                <a:gd name="T102" fmla="*/ 38 w 159"/>
                <a:gd name="T103" fmla="*/ 8 h 69"/>
                <a:gd name="T104" fmla="*/ 52 w 159"/>
                <a:gd name="T105" fmla="*/ 11 h 69"/>
                <a:gd name="T106" fmla="*/ 61 w 159"/>
                <a:gd name="T107" fmla="*/ 11 h 69"/>
                <a:gd name="T108" fmla="*/ 71 w 159"/>
                <a:gd name="T109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9" h="69">
                  <a:moveTo>
                    <a:pt x="19" y="58"/>
                  </a:moveTo>
                  <a:lnTo>
                    <a:pt x="19" y="58"/>
                  </a:lnTo>
                  <a:lnTo>
                    <a:pt x="19" y="60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2" y="60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0" y="58"/>
                  </a:lnTo>
                  <a:lnTo>
                    <a:pt x="19" y="58"/>
                  </a:lnTo>
                  <a:lnTo>
                    <a:pt x="19" y="58"/>
                  </a:lnTo>
                  <a:close/>
                  <a:moveTo>
                    <a:pt x="38" y="57"/>
                  </a:moveTo>
                  <a:lnTo>
                    <a:pt x="38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8" y="58"/>
                  </a:lnTo>
                  <a:lnTo>
                    <a:pt x="38" y="57"/>
                  </a:lnTo>
                  <a:lnTo>
                    <a:pt x="38" y="57"/>
                  </a:lnTo>
                  <a:close/>
                  <a:moveTo>
                    <a:pt x="27" y="54"/>
                  </a:move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8" y="58"/>
                  </a:lnTo>
                  <a:lnTo>
                    <a:pt x="30" y="58"/>
                  </a:lnTo>
                  <a:lnTo>
                    <a:pt x="30" y="58"/>
                  </a:lnTo>
                  <a:lnTo>
                    <a:pt x="28" y="57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4"/>
                  </a:lnTo>
                  <a:lnTo>
                    <a:pt x="27" y="54"/>
                  </a:lnTo>
                  <a:close/>
                  <a:moveTo>
                    <a:pt x="72" y="0"/>
                  </a:moveTo>
                  <a:lnTo>
                    <a:pt x="75" y="2"/>
                  </a:lnTo>
                  <a:lnTo>
                    <a:pt x="79" y="3"/>
                  </a:lnTo>
                  <a:lnTo>
                    <a:pt x="82" y="5"/>
                  </a:lnTo>
                  <a:lnTo>
                    <a:pt x="85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4" y="8"/>
                  </a:lnTo>
                  <a:lnTo>
                    <a:pt x="96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102" y="6"/>
                  </a:lnTo>
                  <a:lnTo>
                    <a:pt x="105" y="6"/>
                  </a:lnTo>
                  <a:lnTo>
                    <a:pt x="107" y="6"/>
                  </a:lnTo>
                  <a:lnTo>
                    <a:pt x="112" y="5"/>
                  </a:lnTo>
                  <a:lnTo>
                    <a:pt x="113" y="5"/>
                  </a:lnTo>
                  <a:lnTo>
                    <a:pt x="113" y="5"/>
                  </a:lnTo>
                  <a:lnTo>
                    <a:pt x="116" y="6"/>
                  </a:lnTo>
                  <a:lnTo>
                    <a:pt x="118" y="6"/>
                  </a:lnTo>
                  <a:lnTo>
                    <a:pt x="120" y="6"/>
                  </a:lnTo>
                  <a:lnTo>
                    <a:pt x="120" y="6"/>
                  </a:lnTo>
                  <a:lnTo>
                    <a:pt x="121" y="6"/>
                  </a:lnTo>
                  <a:lnTo>
                    <a:pt x="124" y="6"/>
                  </a:lnTo>
                  <a:lnTo>
                    <a:pt x="128" y="6"/>
                  </a:lnTo>
                  <a:lnTo>
                    <a:pt x="132" y="6"/>
                  </a:lnTo>
                  <a:lnTo>
                    <a:pt x="132" y="6"/>
                  </a:lnTo>
                  <a:lnTo>
                    <a:pt x="135" y="6"/>
                  </a:lnTo>
                  <a:lnTo>
                    <a:pt x="137" y="8"/>
                  </a:lnTo>
                  <a:lnTo>
                    <a:pt x="139" y="8"/>
                  </a:lnTo>
                  <a:lnTo>
                    <a:pt x="140" y="8"/>
                  </a:lnTo>
                  <a:lnTo>
                    <a:pt x="142" y="8"/>
                  </a:lnTo>
                  <a:lnTo>
                    <a:pt x="143" y="9"/>
                  </a:lnTo>
                  <a:lnTo>
                    <a:pt x="143" y="8"/>
                  </a:lnTo>
                  <a:lnTo>
                    <a:pt x="145" y="9"/>
                  </a:lnTo>
                  <a:lnTo>
                    <a:pt x="145" y="11"/>
                  </a:lnTo>
                  <a:lnTo>
                    <a:pt x="146" y="11"/>
                  </a:lnTo>
                  <a:lnTo>
                    <a:pt x="146" y="13"/>
                  </a:lnTo>
                  <a:lnTo>
                    <a:pt x="148" y="14"/>
                  </a:lnTo>
                  <a:lnTo>
                    <a:pt x="150" y="14"/>
                  </a:lnTo>
                  <a:lnTo>
                    <a:pt x="151" y="14"/>
                  </a:lnTo>
                  <a:lnTo>
                    <a:pt x="153" y="14"/>
                  </a:lnTo>
                  <a:lnTo>
                    <a:pt x="154" y="14"/>
                  </a:lnTo>
                  <a:lnTo>
                    <a:pt x="157" y="17"/>
                  </a:lnTo>
                  <a:lnTo>
                    <a:pt x="159" y="19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4" y="22"/>
                  </a:lnTo>
                  <a:lnTo>
                    <a:pt x="154" y="22"/>
                  </a:lnTo>
                  <a:lnTo>
                    <a:pt x="153" y="24"/>
                  </a:lnTo>
                  <a:lnTo>
                    <a:pt x="150" y="25"/>
                  </a:lnTo>
                  <a:lnTo>
                    <a:pt x="146" y="25"/>
                  </a:lnTo>
                  <a:lnTo>
                    <a:pt x="146" y="25"/>
                  </a:lnTo>
                  <a:lnTo>
                    <a:pt x="143" y="27"/>
                  </a:lnTo>
                  <a:lnTo>
                    <a:pt x="139" y="30"/>
                  </a:lnTo>
                  <a:lnTo>
                    <a:pt x="135" y="31"/>
                  </a:lnTo>
                  <a:lnTo>
                    <a:pt x="134" y="31"/>
                  </a:lnTo>
                  <a:lnTo>
                    <a:pt x="132" y="33"/>
                  </a:lnTo>
                  <a:lnTo>
                    <a:pt x="132" y="33"/>
                  </a:lnTo>
                  <a:lnTo>
                    <a:pt x="132" y="35"/>
                  </a:lnTo>
                  <a:lnTo>
                    <a:pt x="129" y="38"/>
                  </a:lnTo>
                  <a:lnTo>
                    <a:pt x="126" y="38"/>
                  </a:lnTo>
                  <a:lnTo>
                    <a:pt x="124" y="38"/>
                  </a:lnTo>
                  <a:lnTo>
                    <a:pt x="123" y="39"/>
                  </a:lnTo>
                  <a:lnTo>
                    <a:pt x="121" y="39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3" y="38"/>
                  </a:lnTo>
                  <a:lnTo>
                    <a:pt x="112" y="39"/>
                  </a:lnTo>
                  <a:lnTo>
                    <a:pt x="110" y="39"/>
                  </a:lnTo>
                  <a:lnTo>
                    <a:pt x="109" y="42"/>
                  </a:lnTo>
                  <a:lnTo>
                    <a:pt x="109" y="42"/>
                  </a:lnTo>
                  <a:lnTo>
                    <a:pt x="107" y="44"/>
                  </a:lnTo>
                  <a:lnTo>
                    <a:pt x="107" y="46"/>
                  </a:lnTo>
                  <a:lnTo>
                    <a:pt x="107" y="46"/>
                  </a:lnTo>
                  <a:lnTo>
                    <a:pt x="105" y="47"/>
                  </a:lnTo>
                  <a:lnTo>
                    <a:pt x="105" y="49"/>
                  </a:lnTo>
                  <a:lnTo>
                    <a:pt x="104" y="49"/>
                  </a:lnTo>
                  <a:lnTo>
                    <a:pt x="102" y="50"/>
                  </a:lnTo>
                  <a:lnTo>
                    <a:pt x="102" y="49"/>
                  </a:lnTo>
                  <a:lnTo>
                    <a:pt x="101" y="49"/>
                  </a:lnTo>
                  <a:lnTo>
                    <a:pt x="101" y="50"/>
                  </a:lnTo>
                  <a:lnTo>
                    <a:pt x="99" y="50"/>
                  </a:lnTo>
                  <a:lnTo>
                    <a:pt x="99" y="50"/>
                  </a:lnTo>
                  <a:lnTo>
                    <a:pt x="96" y="50"/>
                  </a:lnTo>
                  <a:lnTo>
                    <a:pt x="94" y="50"/>
                  </a:lnTo>
                  <a:lnTo>
                    <a:pt x="93" y="50"/>
                  </a:lnTo>
                  <a:lnTo>
                    <a:pt x="93" y="47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91" y="46"/>
                  </a:lnTo>
                  <a:lnTo>
                    <a:pt x="88" y="49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0" y="50"/>
                  </a:lnTo>
                  <a:lnTo>
                    <a:pt x="79" y="50"/>
                  </a:lnTo>
                  <a:lnTo>
                    <a:pt x="79" y="52"/>
                  </a:lnTo>
                  <a:lnTo>
                    <a:pt x="75" y="54"/>
                  </a:lnTo>
                  <a:lnTo>
                    <a:pt x="72" y="55"/>
                  </a:lnTo>
                  <a:lnTo>
                    <a:pt x="71" y="55"/>
                  </a:lnTo>
                  <a:lnTo>
                    <a:pt x="69" y="55"/>
                  </a:lnTo>
                  <a:lnTo>
                    <a:pt x="69" y="55"/>
                  </a:lnTo>
                  <a:lnTo>
                    <a:pt x="69" y="57"/>
                  </a:lnTo>
                  <a:lnTo>
                    <a:pt x="68" y="58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1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5"/>
                  </a:lnTo>
                  <a:lnTo>
                    <a:pt x="68" y="65"/>
                  </a:lnTo>
                  <a:lnTo>
                    <a:pt x="66" y="65"/>
                  </a:lnTo>
                  <a:lnTo>
                    <a:pt x="64" y="66"/>
                  </a:lnTo>
                  <a:lnTo>
                    <a:pt x="63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58" y="66"/>
                  </a:lnTo>
                  <a:lnTo>
                    <a:pt x="57" y="68"/>
                  </a:lnTo>
                  <a:lnTo>
                    <a:pt x="55" y="68"/>
                  </a:lnTo>
                  <a:lnTo>
                    <a:pt x="53" y="68"/>
                  </a:lnTo>
                  <a:lnTo>
                    <a:pt x="50" y="66"/>
                  </a:lnTo>
                  <a:lnTo>
                    <a:pt x="49" y="66"/>
                  </a:lnTo>
                  <a:lnTo>
                    <a:pt x="47" y="68"/>
                  </a:lnTo>
                  <a:lnTo>
                    <a:pt x="46" y="68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6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0" y="65"/>
                  </a:lnTo>
                  <a:lnTo>
                    <a:pt x="30" y="65"/>
                  </a:lnTo>
                  <a:lnTo>
                    <a:pt x="28" y="65"/>
                  </a:lnTo>
                  <a:lnTo>
                    <a:pt x="27" y="65"/>
                  </a:lnTo>
                  <a:lnTo>
                    <a:pt x="27" y="66"/>
                  </a:lnTo>
                  <a:lnTo>
                    <a:pt x="23" y="66"/>
                  </a:lnTo>
                  <a:lnTo>
                    <a:pt x="22" y="66"/>
                  </a:lnTo>
                  <a:lnTo>
                    <a:pt x="22" y="65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3"/>
                  </a:lnTo>
                  <a:lnTo>
                    <a:pt x="16" y="65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1" y="65"/>
                  </a:lnTo>
                  <a:lnTo>
                    <a:pt x="8" y="63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5" y="65"/>
                  </a:lnTo>
                  <a:lnTo>
                    <a:pt x="3" y="65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8" y="54"/>
                  </a:lnTo>
                  <a:lnTo>
                    <a:pt x="11" y="54"/>
                  </a:lnTo>
                  <a:lnTo>
                    <a:pt x="12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9" y="55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2" y="54"/>
                  </a:lnTo>
                  <a:lnTo>
                    <a:pt x="25" y="54"/>
                  </a:lnTo>
                  <a:lnTo>
                    <a:pt x="25" y="52"/>
                  </a:lnTo>
                  <a:lnTo>
                    <a:pt x="25" y="52"/>
                  </a:lnTo>
                  <a:lnTo>
                    <a:pt x="27" y="52"/>
                  </a:lnTo>
                  <a:lnTo>
                    <a:pt x="28" y="52"/>
                  </a:lnTo>
                  <a:lnTo>
                    <a:pt x="30" y="52"/>
                  </a:lnTo>
                  <a:lnTo>
                    <a:pt x="31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6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8" y="54"/>
                  </a:lnTo>
                  <a:lnTo>
                    <a:pt x="38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2"/>
                  </a:lnTo>
                  <a:lnTo>
                    <a:pt x="41" y="50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7" y="46"/>
                  </a:lnTo>
                  <a:lnTo>
                    <a:pt x="49" y="47"/>
                  </a:lnTo>
                  <a:lnTo>
                    <a:pt x="49" y="47"/>
                  </a:lnTo>
                  <a:lnTo>
                    <a:pt x="50" y="47"/>
                  </a:lnTo>
                  <a:lnTo>
                    <a:pt x="52" y="46"/>
                  </a:lnTo>
                  <a:lnTo>
                    <a:pt x="52" y="46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5" y="41"/>
                  </a:lnTo>
                  <a:lnTo>
                    <a:pt x="53" y="42"/>
                  </a:lnTo>
                  <a:lnTo>
                    <a:pt x="53" y="42"/>
                  </a:lnTo>
                  <a:lnTo>
                    <a:pt x="52" y="41"/>
                  </a:lnTo>
                  <a:lnTo>
                    <a:pt x="50" y="41"/>
                  </a:lnTo>
                  <a:lnTo>
                    <a:pt x="50" y="41"/>
                  </a:lnTo>
                  <a:lnTo>
                    <a:pt x="49" y="39"/>
                  </a:lnTo>
                  <a:lnTo>
                    <a:pt x="47" y="39"/>
                  </a:lnTo>
                  <a:lnTo>
                    <a:pt x="46" y="38"/>
                  </a:lnTo>
                  <a:lnTo>
                    <a:pt x="46" y="38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4" y="30"/>
                  </a:lnTo>
                  <a:lnTo>
                    <a:pt x="34" y="31"/>
                  </a:lnTo>
                  <a:lnTo>
                    <a:pt x="34" y="33"/>
                  </a:lnTo>
                  <a:lnTo>
                    <a:pt x="34" y="33"/>
                  </a:lnTo>
                  <a:lnTo>
                    <a:pt x="34" y="35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28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3" y="35"/>
                  </a:lnTo>
                  <a:lnTo>
                    <a:pt x="23" y="35"/>
                  </a:lnTo>
                  <a:lnTo>
                    <a:pt x="22" y="33"/>
                  </a:lnTo>
                  <a:lnTo>
                    <a:pt x="22" y="31"/>
                  </a:lnTo>
                  <a:lnTo>
                    <a:pt x="20" y="31"/>
                  </a:lnTo>
                  <a:lnTo>
                    <a:pt x="19" y="31"/>
                  </a:lnTo>
                  <a:lnTo>
                    <a:pt x="17" y="31"/>
                  </a:lnTo>
                  <a:lnTo>
                    <a:pt x="16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2" y="24"/>
                  </a:lnTo>
                  <a:lnTo>
                    <a:pt x="23" y="24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28" y="17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7" y="13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9" y="9"/>
                  </a:lnTo>
                  <a:lnTo>
                    <a:pt x="50" y="11"/>
                  </a:lnTo>
                  <a:lnTo>
                    <a:pt x="52" y="11"/>
                  </a:lnTo>
                  <a:lnTo>
                    <a:pt x="52" y="11"/>
                  </a:lnTo>
                  <a:lnTo>
                    <a:pt x="53" y="13"/>
                  </a:lnTo>
                  <a:lnTo>
                    <a:pt x="58" y="13"/>
                  </a:lnTo>
                  <a:lnTo>
                    <a:pt x="60" y="13"/>
                  </a:lnTo>
                  <a:lnTo>
                    <a:pt x="60" y="14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8" y="2"/>
                  </a:lnTo>
                  <a:lnTo>
                    <a:pt x="69" y="2"/>
                  </a:lnTo>
                  <a:lnTo>
                    <a:pt x="71" y="2"/>
                  </a:lnTo>
                  <a:lnTo>
                    <a:pt x="72" y="2"/>
                  </a:lnTo>
                  <a:lnTo>
                    <a:pt x="72" y="2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2" name="Freeform 239">
              <a:extLst>
                <a:ext uri="{FF2B5EF4-FFF2-40B4-BE49-F238E27FC236}">
                  <a16:creationId xmlns:a16="http://schemas.microsoft.com/office/drawing/2014/main" id="{6CB86EAE-5B44-47F2-AD8B-8802AC091E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0113" y="4261934"/>
              <a:ext cx="226110" cy="286536"/>
            </a:xfrm>
            <a:custGeom>
              <a:avLst/>
              <a:gdLst>
                <a:gd name="T0" fmla="*/ 105 w 116"/>
                <a:gd name="T1" fmla="*/ 109 h 147"/>
                <a:gd name="T2" fmla="*/ 19 w 116"/>
                <a:gd name="T3" fmla="*/ 0 h 147"/>
                <a:gd name="T4" fmla="*/ 21 w 116"/>
                <a:gd name="T5" fmla="*/ 2 h 147"/>
                <a:gd name="T6" fmla="*/ 27 w 116"/>
                <a:gd name="T7" fmla="*/ 5 h 147"/>
                <a:gd name="T8" fmla="*/ 27 w 116"/>
                <a:gd name="T9" fmla="*/ 12 h 147"/>
                <a:gd name="T10" fmla="*/ 34 w 116"/>
                <a:gd name="T11" fmla="*/ 16 h 147"/>
                <a:gd name="T12" fmla="*/ 46 w 116"/>
                <a:gd name="T13" fmla="*/ 18 h 147"/>
                <a:gd name="T14" fmla="*/ 60 w 116"/>
                <a:gd name="T15" fmla="*/ 27 h 147"/>
                <a:gd name="T16" fmla="*/ 73 w 116"/>
                <a:gd name="T17" fmla="*/ 29 h 147"/>
                <a:gd name="T18" fmla="*/ 82 w 116"/>
                <a:gd name="T19" fmla="*/ 27 h 147"/>
                <a:gd name="T20" fmla="*/ 95 w 116"/>
                <a:gd name="T21" fmla="*/ 19 h 147"/>
                <a:gd name="T22" fmla="*/ 105 w 116"/>
                <a:gd name="T23" fmla="*/ 23 h 147"/>
                <a:gd name="T24" fmla="*/ 112 w 116"/>
                <a:gd name="T25" fmla="*/ 23 h 147"/>
                <a:gd name="T26" fmla="*/ 105 w 116"/>
                <a:gd name="T27" fmla="*/ 37 h 147"/>
                <a:gd name="T28" fmla="*/ 101 w 116"/>
                <a:gd name="T29" fmla="*/ 60 h 147"/>
                <a:gd name="T30" fmla="*/ 105 w 116"/>
                <a:gd name="T31" fmla="*/ 95 h 147"/>
                <a:gd name="T32" fmla="*/ 111 w 116"/>
                <a:gd name="T33" fmla="*/ 103 h 147"/>
                <a:gd name="T34" fmla="*/ 103 w 116"/>
                <a:gd name="T35" fmla="*/ 108 h 147"/>
                <a:gd name="T36" fmla="*/ 101 w 116"/>
                <a:gd name="T37" fmla="*/ 111 h 147"/>
                <a:gd name="T38" fmla="*/ 97 w 116"/>
                <a:gd name="T39" fmla="*/ 115 h 147"/>
                <a:gd name="T40" fmla="*/ 90 w 116"/>
                <a:gd name="T41" fmla="*/ 123 h 147"/>
                <a:gd name="T42" fmla="*/ 87 w 116"/>
                <a:gd name="T43" fmla="*/ 130 h 147"/>
                <a:gd name="T44" fmla="*/ 84 w 116"/>
                <a:gd name="T45" fmla="*/ 136 h 147"/>
                <a:gd name="T46" fmla="*/ 79 w 116"/>
                <a:gd name="T47" fmla="*/ 145 h 147"/>
                <a:gd name="T48" fmla="*/ 75 w 116"/>
                <a:gd name="T49" fmla="*/ 145 h 147"/>
                <a:gd name="T50" fmla="*/ 64 w 116"/>
                <a:gd name="T51" fmla="*/ 138 h 147"/>
                <a:gd name="T52" fmla="*/ 56 w 116"/>
                <a:gd name="T53" fmla="*/ 131 h 147"/>
                <a:gd name="T54" fmla="*/ 54 w 116"/>
                <a:gd name="T55" fmla="*/ 130 h 147"/>
                <a:gd name="T56" fmla="*/ 54 w 116"/>
                <a:gd name="T57" fmla="*/ 125 h 147"/>
                <a:gd name="T58" fmla="*/ 46 w 116"/>
                <a:gd name="T59" fmla="*/ 119 h 147"/>
                <a:gd name="T60" fmla="*/ 30 w 116"/>
                <a:gd name="T61" fmla="*/ 111 h 147"/>
                <a:gd name="T62" fmla="*/ 16 w 116"/>
                <a:gd name="T63" fmla="*/ 101 h 147"/>
                <a:gd name="T64" fmla="*/ 2 w 116"/>
                <a:gd name="T65" fmla="*/ 95 h 147"/>
                <a:gd name="T66" fmla="*/ 4 w 116"/>
                <a:gd name="T67" fmla="*/ 92 h 147"/>
                <a:gd name="T68" fmla="*/ 4 w 116"/>
                <a:gd name="T69" fmla="*/ 86 h 147"/>
                <a:gd name="T70" fmla="*/ 7 w 116"/>
                <a:gd name="T71" fmla="*/ 87 h 147"/>
                <a:gd name="T72" fmla="*/ 10 w 116"/>
                <a:gd name="T73" fmla="*/ 84 h 147"/>
                <a:gd name="T74" fmla="*/ 8 w 116"/>
                <a:gd name="T75" fmla="*/ 81 h 147"/>
                <a:gd name="T76" fmla="*/ 5 w 116"/>
                <a:gd name="T77" fmla="*/ 84 h 147"/>
                <a:gd name="T78" fmla="*/ 4 w 116"/>
                <a:gd name="T79" fmla="*/ 81 h 147"/>
                <a:gd name="T80" fmla="*/ 0 w 116"/>
                <a:gd name="T81" fmla="*/ 79 h 147"/>
                <a:gd name="T82" fmla="*/ 2 w 116"/>
                <a:gd name="T83" fmla="*/ 75 h 147"/>
                <a:gd name="T84" fmla="*/ 7 w 116"/>
                <a:gd name="T85" fmla="*/ 67 h 147"/>
                <a:gd name="T86" fmla="*/ 12 w 116"/>
                <a:gd name="T87" fmla="*/ 62 h 147"/>
                <a:gd name="T88" fmla="*/ 13 w 116"/>
                <a:gd name="T89" fmla="*/ 59 h 147"/>
                <a:gd name="T90" fmla="*/ 15 w 116"/>
                <a:gd name="T91" fmla="*/ 54 h 147"/>
                <a:gd name="T92" fmla="*/ 15 w 116"/>
                <a:gd name="T93" fmla="*/ 45 h 147"/>
                <a:gd name="T94" fmla="*/ 13 w 116"/>
                <a:gd name="T95" fmla="*/ 40 h 147"/>
                <a:gd name="T96" fmla="*/ 8 w 116"/>
                <a:gd name="T97" fmla="*/ 34 h 147"/>
                <a:gd name="T98" fmla="*/ 7 w 116"/>
                <a:gd name="T99" fmla="*/ 26 h 147"/>
                <a:gd name="T100" fmla="*/ 4 w 116"/>
                <a:gd name="T101" fmla="*/ 24 h 147"/>
                <a:gd name="T102" fmla="*/ 15 w 116"/>
                <a:gd name="T103" fmla="*/ 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6" h="147">
                  <a:moveTo>
                    <a:pt x="103" y="109"/>
                  </a:move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3" y="111"/>
                  </a:lnTo>
                  <a:lnTo>
                    <a:pt x="101" y="111"/>
                  </a:lnTo>
                  <a:lnTo>
                    <a:pt x="101" y="109"/>
                  </a:lnTo>
                  <a:lnTo>
                    <a:pt x="103" y="109"/>
                  </a:lnTo>
                  <a:close/>
                  <a:moveTo>
                    <a:pt x="19" y="0"/>
                  </a:moveTo>
                  <a:lnTo>
                    <a:pt x="19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6" y="2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8"/>
                  </a:lnTo>
                  <a:lnTo>
                    <a:pt x="27" y="10"/>
                  </a:lnTo>
                  <a:lnTo>
                    <a:pt x="27" y="12"/>
                  </a:lnTo>
                  <a:lnTo>
                    <a:pt x="29" y="13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8" y="16"/>
                  </a:lnTo>
                  <a:lnTo>
                    <a:pt x="41" y="16"/>
                  </a:lnTo>
                  <a:lnTo>
                    <a:pt x="43" y="16"/>
                  </a:lnTo>
                  <a:lnTo>
                    <a:pt x="43" y="16"/>
                  </a:lnTo>
                  <a:lnTo>
                    <a:pt x="46" y="18"/>
                  </a:lnTo>
                  <a:lnTo>
                    <a:pt x="51" y="21"/>
                  </a:lnTo>
                  <a:lnTo>
                    <a:pt x="52" y="23"/>
                  </a:lnTo>
                  <a:lnTo>
                    <a:pt x="56" y="24"/>
                  </a:lnTo>
                  <a:lnTo>
                    <a:pt x="59" y="26"/>
                  </a:lnTo>
                  <a:lnTo>
                    <a:pt x="60" y="27"/>
                  </a:lnTo>
                  <a:lnTo>
                    <a:pt x="62" y="27"/>
                  </a:lnTo>
                  <a:lnTo>
                    <a:pt x="65" y="27"/>
                  </a:lnTo>
                  <a:lnTo>
                    <a:pt x="68" y="27"/>
                  </a:lnTo>
                  <a:lnTo>
                    <a:pt x="70" y="29"/>
                  </a:lnTo>
                  <a:lnTo>
                    <a:pt x="73" y="29"/>
                  </a:lnTo>
                  <a:lnTo>
                    <a:pt x="76" y="29"/>
                  </a:lnTo>
                  <a:lnTo>
                    <a:pt x="76" y="29"/>
                  </a:lnTo>
                  <a:lnTo>
                    <a:pt x="81" y="30"/>
                  </a:lnTo>
                  <a:lnTo>
                    <a:pt x="81" y="29"/>
                  </a:lnTo>
                  <a:lnTo>
                    <a:pt x="82" y="27"/>
                  </a:lnTo>
                  <a:lnTo>
                    <a:pt x="86" y="26"/>
                  </a:lnTo>
                  <a:lnTo>
                    <a:pt x="86" y="24"/>
                  </a:lnTo>
                  <a:lnTo>
                    <a:pt x="89" y="23"/>
                  </a:lnTo>
                  <a:lnTo>
                    <a:pt x="92" y="21"/>
                  </a:lnTo>
                  <a:lnTo>
                    <a:pt x="95" y="19"/>
                  </a:lnTo>
                  <a:lnTo>
                    <a:pt x="100" y="18"/>
                  </a:lnTo>
                  <a:lnTo>
                    <a:pt x="101" y="19"/>
                  </a:lnTo>
                  <a:lnTo>
                    <a:pt x="103" y="21"/>
                  </a:lnTo>
                  <a:lnTo>
                    <a:pt x="103" y="23"/>
                  </a:lnTo>
                  <a:lnTo>
                    <a:pt x="105" y="23"/>
                  </a:lnTo>
                  <a:lnTo>
                    <a:pt x="106" y="23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09" y="23"/>
                  </a:lnTo>
                  <a:lnTo>
                    <a:pt x="112" y="23"/>
                  </a:lnTo>
                  <a:lnTo>
                    <a:pt x="116" y="23"/>
                  </a:lnTo>
                  <a:lnTo>
                    <a:pt x="114" y="24"/>
                  </a:lnTo>
                  <a:lnTo>
                    <a:pt x="111" y="27"/>
                  </a:lnTo>
                  <a:lnTo>
                    <a:pt x="108" y="34"/>
                  </a:lnTo>
                  <a:lnTo>
                    <a:pt x="105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1" y="41"/>
                  </a:lnTo>
                  <a:lnTo>
                    <a:pt x="101" y="48"/>
                  </a:lnTo>
                  <a:lnTo>
                    <a:pt x="101" y="60"/>
                  </a:lnTo>
                  <a:lnTo>
                    <a:pt x="101" y="71"/>
                  </a:lnTo>
                  <a:lnTo>
                    <a:pt x="101" y="84"/>
                  </a:lnTo>
                  <a:lnTo>
                    <a:pt x="101" y="90"/>
                  </a:lnTo>
                  <a:lnTo>
                    <a:pt x="101" y="92"/>
                  </a:lnTo>
                  <a:lnTo>
                    <a:pt x="105" y="95"/>
                  </a:lnTo>
                  <a:lnTo>
                    <a:pt x="106" y="97"/>
                  </a:lnTo>
                  <a:lnTo>
                    <a:pt x="109" y="100"/>
                  </a:lnTo>
                  <a:lnTo>
                    <a:pt x="109" y="101"/>
                  </a:lnTo>
                  <a:lnTo>
                    <a:pt x="111" y="103"/>
                  </a:lnTo>
                  <a:lnTo>
                    <a:pt x="111" y="103"/>
                  </a:lnTo>
                  <a:lnTo>
                    <a:pt x="108" y="106"/>
                  </a:lnTo>
                  <a:lnTo>
                    <a:pt x="106" y="108"/>
                  </a:lnTo>
                  <a:lnTo>
                    <a:pt x="105" y="108"/>
                  </a:lnTo>
                  <a:lnTo>
                    <a:pt x="103" y="108"/>
                  </a:lnTo>
                  <a:lnTo>
                    <a:pt x="103" y="108"/>
                  </a:lnTo>
                  <a:lnTo>
                    <a:pt x="101" y="108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8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1" y="112"/>
                  </a:lnTo>
                  <a:lnTo>
                    <a:pt x="100" y="112"/>
                  </a:lnTo>
                  <a:lnTo>
                    <a:pt x="100" y="114"/>
                  </a:lnTo>
                  <a:lnTo>
                    <a:pt x="97" y="115"/>
                  </a:lnTo>
                  <a:lnTo>
                    <a:pt x="93" y="115"/>
                  </a:lnTo>
                  <a:lnTo>
                    <a:pt x="92" y="117"/>
                  </a:lnTo>
                  <a:lnTo>
                    <a:pt x="92" y="119"/>
                  </a:lnTo>
                  <a:lnTo>
                    <a:pt x="90" y="120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7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7" y="130"/>
                  </a:lnTo>
                  <a:lnTo>
                    <a:pt x="86" y="131"/>
                  </a:lnTo>
                  <a:lnTo>
                    <a:pt x="86" y="134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8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1" y="144"/>
                  </a:lnTo>
                  <a:lnTo>
                    <a:pt x="79" y="145"/>
                  </a:lnTo>
                  <a:lnTo>
                    <a:pt x="78" y="145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5" y="145"/>
                  </a:lnTo>
                  <a:lnTo>
                    <a:pt x="73" y="144"/>
                  </a:lnTo>
                  <a:lnTo>
                    <a:pt x="71" y="142"/>
                  </a:lnTo>
                  <a:lnTo>
                    <a:pt x="68" y="141"/>
                  </a:lnTo>
                  <a:lnTo>
                    <a:pt x="67" y="139"/>
                  </a:lnTo>
                  <a:lnTo>
                    <a:pt x="64" y="138"/>
                  </a:lnTo>
                  <a:lnTo>
                    <a:pt x="62" y="136"/>
                  </a:lnTo>
                  <a:lnTo>
                    <a:pt x="60" y="134"/>
                  </a:lnTo>
                  <a:lnTo>
                    <a:pt x="57" y="133"/>
                  </a:lnTo>
                  <a:lnTo>
                    <a:pt x="56" y="133"/>
                  </a:lnTo>
                  <a:lnTo>
                    <a:pt x="56" y="131"/>
                  </a:lnTo>
                  <a:lnTo>
                    <a:pt x="56" y="130"/>
                  </a:lnTo>
                  <a:lnTo>
                    <a:pt x="56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28"/>
                  </a:lnTo>
                  <a:lnTo>
                    <a:pt x="54" y="127"/>
                  </a:lnTo>
                  <a:lnTo>
                    <a:pt x="54" y="127"/>
                  </a:lnTo>
                  <a:lnTo>
                    <a:pt x="54" y="125"/>
                  </a:lnTo>
                  <a:lnTo>
                    <a:pt x="54" y="123"/>
                  </a:lnTo>
                  <a:lnTo>
                    <a:pt x="54" y="123"/>
                  </a:lnTo>
                  <a:lnTo>
                    <a:pt x="52" y="122"/>
                  </a:lnTo>
                  <a:lnTo>
                    <a:pt x="49" y="120"/>
                  </a:lnTo>
                  <a:lnTo>
                    <a:pt x="46" y="119"/>
                  </a:lnTo>
                  <a:lnTo>
                    <a:pt x="43" y="117"/>
                  </a:lnTo>
                  <a:lnTo>
                    <a:pt x="40" y="115"/>
                  </a:lnTo>
                  <a:lnTo>
                    <a:pt x="37" y="114"/>
                  </a:lnTo>
                  <a:lnTo>
                    <a:pt x="34" y="112"/>
                  </a:lnTo>
                  <a:lnTo>
                    <a:pt x="30" y="111"/>
                  </a:lnTo>
                  <a:lnTo>
                    <a:pt x="27" y="109"/>
                  </a:lnTo>
                  <a:lnTo>
                    <a:pt x="24" y="108"/>
                  </a:lnTo>
                  <a:lnTo>
                    <a:pt x="21" y="104"/>
                  </a:lnTo>
                  <a:lnTo>
                    <a:pt x="18" y="103"/>
                  </a:lnTo>
                  <a:lnTo>
                    <a:pt x="16" y="101"/>
                  </a:lnTo>
                  <a:lnTo>
                    <a:pt x="13" y="100"/>
                  </a:lnTo>
                  <a:lnTo>
                    <a:pt x="10" y="98"/>
                  </a:lnTo>
                  <a:lnTo>
                    <a:pt x="7" y="97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2" y="93"/>
                  </a:lnTo>
                  <a:lnTo>
                    <a:pt x="2" y="93"/>
                  </a:lnTo>
                  <a:lnTo>
                    <a:pt x="4" y="93"/>
                  </a:lnTo>
                  <a:lnTo>
                    <a:pt x="4" y="93"/>
                  </a:lnTo>
                  <a:lnTo>
                    <a:pt x="4" y="92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2" y="89"/>
                  </a:lnTo>
                  <a:lnTo>
                    <a:pt x="2" y="87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5" y="86"/>
                  </a:lnTo>
                  <a:lnTo>
                    <a:pt x="7" y="86"/>
                  </a:lnTo>
                  <a:lnTo>
                    <a:pt x="7" y="86"/>
                  </a:lnTo>
                  <a:lnTo>
                    <a:pt x="7" y="87"/>
                  </a:lnTo>
                  <a:lnTo>
                    <a:pt x="8" y="87"/>
                  </a:lnTo>
                  <a:lnTo>
                    <a:pt x="8" y="86"/>
                  </a:lnTo>
                  <a:lnTo>
                    <a:pt x="8" y="84"/>
                  </a:lnTo>
                  <a:lnTo>
                    <a:pt x="8" y="84"/>
                  </a:lnTo>
                  <a:lnTo>
                    <a:pt x="10" y="84"/>
                  </a:lnTo>
                  <a:lnTo>
                    <a:pt x="12" y="84"/>
                  </a:lnTo>
                  <a:lnTo>
                    <a:pt x="13" y="84"/>
                  </a:lnTo>
                  <a:lnTo>
                    <a:pt x="13" y="84"/>
                  </a:lnTo>
                  <a:lnTo>
                    <a:pt x="12" y="81"/>
                  </a:lnTo>
                  <a:lnTo>
                    <a:pt x="8" y="81"/>
                  </a:lnTo>
                  <a:lnTo>
                    <a:pt x="7" y="82"/>
                  </a:lnTo>
                  <a:lnTo>
                    <a:pt x="7" y="82"/>
                  </a:lnTo>
                  <a:lnTo>
                    <a:pt x="7" y="84"/>
                  </a:lnTo>
                  <a:lnTo>
                    <a:pt x="7" y="84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4" y="82"/>
                  </a:lnTo>
                  <a:lnTo>
                    <a:pt x="2" y="81"/>
                  </a:lnTo>
                  <a:lnTo>
                    <a:pt x="4" y="81"/>
                  </a:lnTo>
                  <a:lnTo>
                    <a:pt x="4" y="81"/>
                  </a:lnTo>
                  <a:lnTo>
                    <a:pt x="2" y="81"/>
                  </a:lnTo>
                  <a:lnTo>
                    <a:pt x="2" y="81"/>
                  </a:lnTo>
                  <a:lnTo>
                    <a:pt x="2" y="79"/>
                  </a:lnTo>
                  <a:lnTo>
                    <a:pt x="0" y="79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4" y="71"/>
                  </a:lnTo>
                  <a:lnTo>
                    <a:pt x="4" y="71"/>
                  </a:lnTo>
                  <a:lnTo>
                    <a:pt x="5" y="70"/>
                  </a:lnTo>
                  <a:lnTo>
                    <a:pt x="5" y="68"/>
                  </a:lnTo>
                  <a:lnTo>
                    <a:pt x="7" y="67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12" y="62"/>
                  </a:lnTo>
                  <a:lnTo>
                    <a:pt x="13" y="62"/>
                  </a:lnTo>
                  <a:lnTo>
                    <a:pt x="13" y="62"/>
                  </a:lnTo>
                  <a:lnTo>
                    <a:pt x="13" y="60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7"/>
                  </a:lnTo>
                  <a:lnTo>
                    <a:pt x="15" y="57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4"/>
                  </a:lnTo>
                  <a:lnTo>
                    <a:pt x="15" y="54"/>
                  </a:lnTo>
                  <a:lnTo>
                    <a:pt x="15" y="52"/>
                  </a:lnTo>
                  <a:lnTo>
                    <a:pt x="15" y="49"/>
                  </a:lnTo>
                  <a:lnTo>
                    <a:pt x="15" y="48"/>
                  </a:lnTo>
                  <a:lnTo>
                    <a:pt x="15" y="45"/>
                  </a:lnTo>
                  <a:lnTo>
                    <a:pt x="15" y="43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0"/>
                  </a:lnTo>
                  <a:lnTo>
                    <a:pt x="12" y="38"/>
                  </a:lnTo>
                  <a:lnTo>
                    <a:pt x="12" y="38"/>
                  </a:lnTo>
                  <a:lnTo>
                    <a:pt x="10" y="37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7" y="26"/>
                  </a:lnTo>
                  <a:lnTo>
                    <a:pt x="5" y="26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19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16" y="4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3" name="Freeform 240">
              <a:extLst>
                <a:ext uri="{FF2B5EF4-FFF2-40B4-BE49-F238E27FC236}">
                  <a16:creationId xmlns:a16="http://schemas.microsoft.com/office/drawing/2014/main" id="{9D3542B9-1266-4173-B8AF-CAD8365FDD4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0202" y="3047570"/>
              <a:ext cx="623751" cy="678329"/>
            </a:xfrm>
            <a:custGeom>
              <a:avLst/>
              <a:gdLst>
                <a:gd name="T0" fmla="*/ 5 w 320"/>
                <a:gd name="T1" fmla="*/ 345 h 348"/>
                <a:gd name="T2" fmla="*/ 267 w 320"/>
                <a:gd name="T3" fmla="*/ 310 h 348"/>
                <a:gd name="T4" fmla="*/ 59 w 320"/>
                <a:gd name="T5" fmla="*/ 319 h 348"/>
                <a:gd name="T6" fmla="*/ 65 w 320"/>
                <a:gd name="T7" fmla="*/ 308 h 348"/>
                <a:gd name="T8" fmla="*/ 87 w 320"/>
                <a:gd name="T9" fmla="*/ 282 h 348"/>
                <a:gd name="T10" fmla="*/ 85 w 320"/>
                <a:gd name="T11" fmla="*/ 283 h 348"/>
                <a:gd name="T12" fmla="*/ 104 w 320"/>
                <a:gd name="T13" fmla="*/ 252 h 348"/>
                <a:gd name="T14" fmla="*/ 95 w 320"/>
                <a:gd name="T15" fmla="*/ 219 h 348"/>
                <a:gd name="T16" fmla="*/ 74 w 320"/>
                <a:gd name="T17" fmla="*/ 214 h 348"/>
                <a:gd name="T18" fmla="*/ 234 w 320"/>
                <a:gd name="T19" fmla="*/ 209 h 348"/>
                <a:gd name="T20" fmla="*/ 82 w 320"/>
                <a:gd name="T21" fmla="*/ 208 h 348"/>
                <a:gd name="T22" fmla="*/ 111 w 320"/>
                <a:gd name="T23" fmla="*/ 201 h 348"/>
                <a:gd name="T24" fmla="*/ 118 w 320"/>
                <a:gd name="T25" fmla="*/ 211 h 348"/>
                <a:gd name="T26" fmla="*/ 107 w 320"/>
                <a:gd name="T27" fmla="*/ 239 h 348"/>
                <a:gd name="T28" fmla="*/ 100 w 320"/>
                <a:gd name="T29" fmla="*/ 233 h 348"/>
                <a:gd name="T30" fmla="*/ 93 w 320"/>
                <a:gd name="T31" fmla="*/ 231 h 348"/>
                <a:gd name="T32" fmla="*/ 93 w 320"/>
                <a:gd name="T33" fmla="*/ 209 h 348"/>
                <a:gd name="T34" fmla="*/ 87 w 320"/>
                <a:gd name="T35" fmla="*/ 217 h 348"/>
                <a:gd name="T36" fmla="*/ 85 w 320"/>
                <a:gd name="T37" fmla="*/ 204 h 348"/>
                <a:gd name="T38" fmla="*/ 123 w 320"/>
                <a:gd name="T39" fmla="*/ 195 h 348"/>
                <a:gd name="T40" fmla="*/ 128 w 320"/>
                <a:gd name="T41" fmla="*/ 192 h 348"/>
                <a:gd name="T42" fmla="*/ 156 w 320"/>
                <a:gd name="T43" fmla="*/ 200 h 348"/>
                <a:gd name="T44" fmla="*/ 133 w 320"/>
                <a:gd name="T45" fmla="*/ 215 h 348"/>
                <a:gd name="T46" fmla="*/ 123 w 320"/>
                <a:gd name="T47" fmla="*/ 204 h 348"/>
                <a:gd name="T48" fmla="*/ 139 w 320"/>
                <a:gd name="T49" fmla="*/ 195 h 348"/>
                <a:gd name="T50" fmla="*/ 152 w 320"/>
                <a:gd name="T51" fmla="*/ 187 h 348"/>
                <a:gd name="T52" fmla="*/ 84 w 320"/>
                <a:gd name="T53" fmla="*/ 184 h 348"/>
                <a:gd name="T54" fmla="*/ 226 w 320"/>
                <a:gd name="T55" fmla="*/ 182 h 348"/>
                <a:gd name="T56" fmla="*/ 212 w 320"/>
                <a:gd name="T57" fmla="*/ 132 h 348"/>
                <a:gd name="T58" fmla="*/ 256 w 320"/>
                <a:gd name="T59" fmla="*/ 83 h 348"/>
                <a:gd name="T60" fmla="*/ 260 w 320"/>
                <a:gd name="T61" fmla="*/ 111 h 348"/>
                <a:gd name="T62" fmla="*/ 249 w 320"/>
                <a:gd name="T63" fmla="*/ 133 h 348"/>
                <a:gd name="T64" fmla="*/ 245 w 320"/>
                <a:gd name="T65" fmla="*/ 168 h 348"/>
                <a:gd name="T66" fmla="*/ 234 w 320"/>
                <a:gd name="T67" fmla="*/ 173 h 348"/>
                <a:gd name="T68" fmla="*/ 230 w 320"/>
                <a:gd name="T69" fmla="*/ 176 h 348"/>
                <a:gd name="T70" fmla="*/ 218 w 320"/>
                <a:gd name="T71" fmla="*/ 179 h 348"/>
                <a:gd name="T72" fmla="*/ 196 w 320"/>
                <a:gd name="T73" fmla="*/ 184 h 348"/>
                <a:gd name="T74" fmla="*/ 188 w 320"/>
                <a:gd name="T75" fmla="*/ 178 h 348"/>
                <a:gd name="T76" fmla="*/ 169 w 320"/>
                <a:gd name="T77" fmla="*/ 200 h 348"/>
                <a:gd name="T78" fmla="*/ 158 w 320"/>
                <a:gd name="T79" fmla="*/ 182 h 348"/>
                <a:gd name="T80" fmla="*/ 128 w 320"/>
                <a:gd name="T81" fmla="*/ 190 h 348"/>
                <a:gd name="T82" fmla="*/ 104 w 320"/>
                <a:gd name="T83" fmla="*/ 190 h 348"/>
                <a:gd name="T84" fmla="*/ 130 w 320"/>
                <a:gd name="T85" fmla="*/ 171 h 348"/>
                <a:gd name="T86" fmla="*/ 167 w 320"/>
                <a:gd name="T87" fmla="*/ 167 h 348"/>
                <a:gd name="T88" fmla="*/ 188 w 320"/>
                <a:gd name="T89" fmla="*/ 149 h 348"/>
                <a:gd name="T90" fmla="*/ 194 w 320"/>
                <a:gd name="T91" fmla="*/ 149 h 348"/>
                <a:gd name="T92" fmla="*/ 227 w 320"/>
                <a:gd name="T93" fmla="*/ 127 h 348"/>
                <a:gd name="T94" fmla="*/ 235 w 320"/>
                <a:gd name="T95" fmla="*/ 97 h 348"/>
                <a:gd name="T96" fmla="*/ 238 w 320"/>
                <a:gd name="T97" fmla="*/ 81 h 348"/>
                <a:gd name="T98" fmla="*/ 248 w 320"/>
                <a:gd name="T99" fmla="*/ 80 h 348"/>
                <a:gd name="T100" fmla="*/ 229 w 320"/>
                <a:gd name="T101" fmla="*/ 59 h 348"/>
                <a:gd name="T102" fmla="*/ 251 w 320"/>
                <a:gd name="T103" fmla="*/ 0 h 348"/>
                <a:gd name="T104" fmla="*/ 290 w 320"/>
                <a:gd name="T105" fmla="*/ 23 h 348"/>
                <a:gd name="T106" fmla="*/ 311 w 320"/>
                <a:gd name="T107" fmla="*/ 33 h 348"/>
                <a:gd name="T108" fmla="*/ 306 w 320"/>
                <a:gd name="T109" fmla="*/ 44 h 348"/>
                <a:gd name="T110" fmla="*/ 271 w 320"/>
                <a:gd name="T111" fmla="*/ 56 h 348"/>
                <a:gd name="T112" fmla="*/ 245 w 320"/>
                <a:gd name="T113" fmla="*/ 59 h 348"/>
                <a:gd name="T114" fmla="*/ 237 w 320"/>
                <a:gd name="T115" fmla="*/ 70 h 348"/>
                <a:gd name="T116" fmla="*/ 240 w 320"/>
                <a:gd name="T117" fmla="*/ 45 h 348"/>
                <a:gd name="T118" fmla="*/ 257 w 320"/>
                <a:gd name="T119" fmla="*/ 31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0" h="348">
                  <a:moveTo>
                    <a:pt x="0" y="345"/>
                  </a:moveTo>
                  <a:lnTo>
                    <a:pt x="3" y="346"/>
                  </a:lnTo>
                  <a:lnTo>
                    <a:pt x="3" y="346"/>
                  </a:lnTo>
                  <a:lnTo>
                    <a:pt x="3" y="346"/>
                  </a:lnTo>
                  <a:lnTo>
                    <a:pt x="2" y="348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5"/>
                  </a:lnTo>
                  <a:lnTo>
                    <a:pt x="0" y="345"/>
                  </a:lnTo>
                  <a:close/>
                  <a:moveTo>
                    <a:pt x="8" y="343"/>
                  </a:moveTo>
                  <a:lnTo>
                    <a:pt x="10" y="343"/>
                  </a:lnTo>
                  <a:lnTo>
                    <a:pt x="8" y="343"/>
                  </a:lnTo>
                  <a:lnTo>
                    <a:pt x="8" y="346"/>
                  </a:lnTo>
                  <a:lnTo>
                    <a:pt x="7" y="346"/>
                  </a:lnTo>
                  <a:lnTo>
                    <a:pt x="7" y="346"/>
                  </a:lnTo>
                  <a:lnTo>
                    <a:pt x="5" y="345"/>
                  </a:lnTo>
                  <a:lnTo>
                    <a:pt x="7" y="345"/>
                  </a:lnTo>
                  <a:lnTo>
                    <a:pt x="7" y="345"/>
                  </a:lnTo>
                  <a:lnTo>
                    <a:pt x="8" y="345"/>
                  </a:lnTo>
                  <a:lnTo>
                    <a:pt x="8" y="343"/>
                  </a:lnTo>
                  <a:close/>
                  <a:moveTo>
                    <a:pt x="22" y="338"/>
                  </a:moveTo>
                  <a:lnTo>
                    <a:pt x="24" y="338"/>
                  </a:lnTo>
                  <a:lnTo>
                    <a:pt x="24" y="338"/>
                  </a:lnTo>
                  <a:lnTo>
                    <a:pt x="24" y="340"/>
                  </a:lnTo>
                  <a:lnTo>
                    <a:pt x="25" y="340"/>
                  </a:lnTo>
                  <a:lnTo>
                    <a:pt x="24" y="340"/>
                  </a:lnTo>
                  <a:lnTo>
                    <a:pt x="22" y="340"/>
                  </a:lnTo>
                  <a:lnTo>
                    <a:pt x="22" y="338"/>
                  </a:lnTo>
                  <a:close/>
                  <a:moveTo>
                    <a:pt x="267" y="310"/>
                  </a:moveTo>
                  <a:lnTo>
                    <a:pt x="267" y="310"/>
                  </a:lnTo>
                  <a:lnTo>
                    <a:pt x="267" y="310"/>
                  </a:lnTo>
                  <a:lnTo>
                    <a:pt x="267" y="312"/>
                  </a:lnTo>
                  <a:lnTo>
                    <a:pt x="267" y="312"/>
                  </a:lnTo>
                  <a:lnTo>
                    <a:pt x="267" y="310"/>
                  </a:lnTo>
                  <a:lnTo>
                    <a:pt x="267" y="310"/>
                  </a:lnTo>
                  <a:close/>
                  <a:moveTo>
                    <a:pt x="66" y="307"/>
                  </a:moveTo>
                  <a:lnTo>
                    <a:pt x="66" y="308"/>
                  </a:lnTo>
                  <a:lnTo>
                    <a:pt x="66" y="310"/>
                  </a:lnTo>
                  <a:lnTo>
                    <a:pt x="66" y="310"/>
                  </a:lnTo>
                  <a:lnTo>
                    <a:pt x="65" y="312"/>
                  </a:lnTo>
                  <a:lnTo>
                    <a:pt x="63" y="312"/>
                  </a:lnTo>
                  <a:lnTo>
                    <a:pt x="63" y="313"/>
                  </a:lnTo>
                  <a:lnTo>
                    <a:pt x="62" y="313"/>
                  </a:lnTo>
                  <a:lnTo>
                    <a:pt x="60" y="313"/>
                  </a:lnTo>
                  <a:lnTo>
                    <a:pt x="60" y="315"/>
                  </a:lnTo>
                  <a:lnTo>
                    <a:pt x="60" y="316"/>
                  </a:lnTo>
                  <a:lnTo>
                    <a:pt x="60" y="316"/>
                  </a:lnTo>
                  <a:lnTo>
                    <a:pt x="59" y="316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9"/>
                  </a:lnTo>
                  <a:lnTo>
                    <a:pt x="57" y="319"/>
                  </a:lnTo>
                  <a:lnTo>
                    <a:pt x="57" y="318"/>
                  </a:lnTo>
                  <a:lnTo>
                    <a:pt x="57" y="318"/>
                  </a:lnTo>
                  <a:lnTo>
                    <a:pt x="59" y="316"/>
                  </a:lnTo>
                  <a:lnTo>
                    <a:pt x="59" y="315"/>
                  </a:lnTo>
                  <a:lnTo>
                    <a:pt x="59" y="313"/>
                  </a:lnTo>
                  <a:lnTo>
                    <a:pt x="60" y="313"/>
                  </a:lnTo>
                  <a:lnTo>
                    <a:pt x="62" y="312"/>
                  </a:lnTo>
                  <a:lnTo>
                    <a:pt x="62" y="312"/>
                  </a:lnTo>
                  <a:lnTo>
                    <a:pt x="60" y="312"/>
                  </a:lnTo>
                  <a:lnTo>
                    <a:pt x="60" y="310"/>
                  </a:lnTo>
                  <a:lnTo>
                    <a:pt x="60" y="310"/>
                  </a:lnTo>
                  <a:lnTo>
                    <a:pt x="62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5" y="308"/>
                  </a:lnTo>
                  <a:lnTo>
                    <a:pt x="66" y="307"/>
                  </a:lnTo>
                  <a:close/>
                  <a:moveTo>
                    <a:pt x="76" y="291"/>
                  </a:moveTo>
                  <a:lnTo>
                    <a:pt x="76" y="293"/>
                  </a:lnTo>
                  <a:lnTo>
                    <a:pt x="77" y="293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4" y="293"/>
                  </a:lnTo>
                  <a:lnTo>
                    <a:pt x="76" y="291"/>
                  </a:lnTo>
                  <a:lnTo>
                    <a:pt x="76" y="291"/>
                  </a:lnTo>
                  <a:close/>
                  <a:moveTo>
                    <a:pt x="79" y="286"/>
                  </a:moveTo>
                  <a:lnTo>
                    <a:pt x="81" y="286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79" y="286"/>
                  </a:lnTo>
                  <a:close/>
                  <a:moveTo>
                    <a:pt x="87" y="282"/>
                  </a:moveTo>
                  <a:lnTo>
                    <a:pt x="87" y="283"/>
                  </a:lnTo>
                  <a:lnTo>
                    <a:pt x="87" y="283"/>
                  </a:lnTo>
                  <a:lnTo>
                    <a:pt x="85" y="283"/>
                  </a:lnTo>
                  <a:lnTo>
                    <a:pt x="85" y="285"/>
                  </a:lnTo>
                  <a:lnTo>
                    <a:pt x="84" y="285"/>
                  </a:lnTo>
                  <a:lnTo>
                    <a:pt x="84" y="285"/>
                  </a:lnTo>
                  <a:lnTo>
                    <a:pt x="82" y="286"/>
                  </a:lnTo>
                  <a:lnTo>
                    <a:pt x="84" y="286"/>
                  </a:lnTo>
                  <a:lnTo>
                    <a:pt x="82" y="288"/>
                  </a:lnTo>
                  <a:lnTo>
                    <a:pt x="81" y="286"/>
                  </a:lnTo>
                  <a:lnTo>
                    <a:pt x="79" y="286"/>
                  </a:lnTo>
                  <a:lnTo>
                    <a:pt x="79" y="286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4" y="283"/>
                  </a:lnTo>
                  <a:lnTo>
                    <a:pt x="84" y="283"/>
                  </a:lnTo>
                  <a:lnTo>
                    <a:pt x="85" y="283"/>
                  </a:lnTo>
                  <a:lnTo>
                    <a:pt x="85" y="283"/>
                  </a:lnTo>
                  <a:lnTo>
                    <a:pt x="85" y="282"/>
                  </a:lnTo>
                  <a:lnTo>
                    <a:pt x="87" y="282"/>
                  </a:lnTo>
                  <a:close/>
                  <a:moveTo>
                    <a:pt x="98" y="252"/>
                  </a:moveTo>
                  <a:lnTo>
                    <a:pt x="100" y="252"/>
                  </a:lnTo>
                  <a:lnTo>
                    <a:pt x="101" y="253"/>
                  </a:lnTo>
                  <a:lnTo>
                    <a:pt x="100" y="255"/>
                  </a:lnTo>
                  <a:lnTo>
                    <a:pt x="98" y="255"/>
                  </a:lnTo>
                  <a:lnTo>
                    <a:pt x="98" y="255"/>
                  </a:lnTo>
                  <a:lnTo>
                    <a:pt x="96" y="252"/>
                  </a:lnTo>
                  <a:lnTo>
                    <a:pt x="98" y="252"/>
                  </a:lnTo>
                  <a:close/>
                  <a:moveTo>
                    <a:pt x="106" y="245"/>
                  </a:moveTo>
                  <a:lnTo>
                    <a:pt x="107" y="245"/>
                  </a:lnTo>
                  <a:lnTo>
                    <a:pt x="106" y="249"/>
                  </a:lnTo>
                  <a:lnTo>
                    <a:pt x="106" y="250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0"/>
                  </a:lnTo>
                  <a:lnTo>
                    <a:pt x="104" y="249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close/>
                  <a:moveTo>
                    <a:pt x="89" y="230"/>
                  </a:moveTo>
                  <a:lnTo>
                    <a:pt x="89" y="231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7" y="231"/>
                  </a:lnTo>
                  <a:lnTo>
                    <a:pt x="89" y="230"/>
                  </a:lnTo>
                  <a:close/>
                  <a:moveTo>
                    <a:pt x="96" y="219"/>
                  </a:moveTo>
                  <a:lnTo>
                    <a:pt x="98" y="219"/>
                  </a:lnTo>
                  <a:lnTo>
                    <a:pt x="96" y="220"/>
                  </a:lnTo>
                  <a:lnTo>
                    <a:pt x="96" y="220"/>
                  </a:lnTo>
                  <a:lnTo>
                    <a:pt x="95" y="220"/>
                  </a:lnTo>
                  <a:lnTo>
                    <a:pt x="95" y="220"/>
                  </a:lnTo>
                  <a:lnTo>
                    <a:pt x="95" y="219"/>
                  </a:lnTo>
                  <a:lnTo>
                    <a:pt x="96" y="219"/>
                  </a:lnTo>
                  <a:close/>
                  <a:moveTo>
                    <a:pt x="93" y="219"/>
                  </a:moveTo>
                  <a:lnTo>
                    <a:pt x="93" y="219"/>
                  </a:lnTo>
                  <a:lnTo>
                    <a:pt x="93" y="222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0" y="223"/>
                  </a:lnTo>
                  <a:lnTo>
                    <a:pt x="92" y="222"/>
                  </a:lnTo>
                  <a:lnTo>
                    <a:pt x="92" y="222"/>
                  </a:lnTo>
                  <a:lnTo>
                    <a:pt x="90" y="222"/>
                  </a:lnTo>
                  <a:lnTo>
                    <a:pt x="92" y="219"/>
                  </a:lnTo>
                  <a:lnTo>
                    <a:pt x="92" y="219"/>
                  </a:lnTo>
                  <a:lnTo>
                    <a:pt x="93" y="219"/>
                  </a:lnTo>
                  <a:close/>
                  <a:moveTo>
                    <a:pt x="71" y="214"/>
                  </a:moveTo>
                  <a:lnTo>
                    <a:pt x="73" y="214"/>
                  </a:lnTo>
                  <a:lnTo>
                    <a:pt x="73" y="214"/>
                  </a:lnTo>
                  <a:lnTo>
                    <a:pt x="74" y="214"/>
                  </a:lnTo>
                  <a:lnTo>
                    <a:pt x="74" y="214"/>
                  </a:lnTo>
                  <a:lnTo>
                    <a:pt x="74" y="215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3" y="217"/>
                  </a:lnTo>
                  <a:lnTo>
                    <a:pt x="73" y="217"/>
                  </a:lnTo>
                  <a:lnTo>
                    <a:pt x="71" y="217"/>
                  </a:lnTo>
                  <a:lnTo>
                    <a:pt x="71" y="215"/>
                  </a:lnTo>
                  <a:lnTo>
                    <a:pt x="71" y="214"/>
                  </a:lnTo>
                  <a:close/>
                  <a:moveTo>
                    <a:pt x="234" y="209"/>
                  </a:moveTo>
                  <a:lnTo>
                    <a:pt x="234" y="209"/>
                  </a:lnTo>
                  <a:lnTo>
                    <a:pt x="234" y="209"/>
                  </a:lnTo>
                  <a:lnTo>
                    <a:pt x="234" y="211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4" y="209"/>
                  </a:lnTo>
                  <a:close/>
                  <a:moveTo>
                    <a:pt x="77" y="209"/>
                  </a:moveTo>
                  <a:lnTo>
                    <a:pt x="79" y="209"/>
                  </a:lnTo>
                  <a:lnTo>
                    <a:pt x="79" y="211"/>
                  </a:lnTo>
                  <a:lnTo>
                    <a:pt x="79" y="211"/>
                  </a:lnTo>
                  <a:lnTo>
                    <a:pt x="79" y="212"/>
                  </a:lnTo>
                  <a:lnTo>
                    <a:pt x="77" y="212"/>
                  </a:lnTo>
                  <a:lnTo>
                    <a:pt x="77" y="214"/>
                  </a:lnTo>
                  <a:lnTo>
                    <a:pt x="77" y="214"/>
                  </a:lnTo>
                  <a:lnTo>
                    <a:pt x="77" y="212"/>
                  </a:lnTo>
                  <a:lnTo>
                    <a:pt x="76" y="212"/>
                  </a:lnTo>
                  <a:lnTo>
                    <a:pt x="77" y="211"/>
                  </a:lnTo>
                  <a:lnTo>
                    <a:pt x="77" y="209"/>
                  </a:lnTo>
                  <a:close/>
                  <a:moveTo>
                    <a:pt x="85" y="204"/>
                  </a:moveTo>
                  <a:lnTo>
                    <a:pt x="84" y="206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4" y="206"/>
                  </a:lnTo>
                  <a:lnTo>
                    <a:pt x="84" y="204"/>
                  </a:lnTo>
                  <a:lnTo>
                    <a:pt x="85" y="204"/>
                  </a:lnTo>
                  <a:close/>
                  <a:moveTo>
                    <a:pt x="87" y="197"/>
                  </a:moveTo>
                  <a:lnTo>
                    <a:pt x="89" y="198"/>
                  </a:lnTo>
                  <a:lnTo>
                    <a:pt x="89" y="198"/>
                  </a:lnTo>
                  <a:lnTo>
                    <a:pt x="87" y="200"/>
                  </a:lnTo>
                  <a:lnTo>
                    <a:pt x="87" y="198"/>
                  </a:lnTo>
                  <a:lnTo>
                    <a:pt x="87" y="198"/>
                  </a:lnTo>
                  <a:lnTo>
                    <a:pt x="87" y="197"/>
                  </a:lnTo>
                  <a:close/>
                  <a:moveTo>
                    <a:pt x="101" y="197"/>
                  </a:moveTo>
                  <a:lnTo>
                    <a:pt x="103" y="197"/>
                  </a:lnTo>
                  <a:lnTo>
                    <a:pt x="104" y="197"/>
                  </a:lnTo>
                  <a:lnTo>
                    <a:pt x="106" y="198"/>
                  </a:lnTo>
                  <a:lnTo>
                    <a:pt x="106" y="200"/>
                  </a:lnTo>
                  <a:lnTo>
                    <a:pt x="107" y="201"/>
                  </a:lnTo>
                  <a:lnTo>
                    <a:pt x="111" y="201"/>
                  </a:lnTo>
                  <a:lnTo>
                    <a:pt x="111" y="201"/>
                  </a:lnTo>
                  <a:lnTo>
                    <a:pt x="112" y="201"/>
                  </a:lnTo>
                  <a:lnTo>
                    <a:pt x="112" y="201"/>
                  </a:lnTo>
                  <a:lnTo>
                    <a:pt x="114" y="200"/>
                  </a:lnTo>
                  <a:lnTo>
                    <a:pt x="115" y="200"/>
                  </a:lnTo>
                  <a:lnTo>
                    <a:pt x="115" y="201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4" y="204"/>
                  </a:lnTo>
                  <a:lnTo>
                    <a:pt x="114" y="206"/>
                  </a:lnTo>
                  <a:lnTo>
                    <a:pt x="115" y="206"/>
                  </a:lnTo>
                  <a:lnTo>
                    <a:pt x="118" y="206"/>
                  </a:lnTo>
                  <a:lnTo>
                    <a:pt x="118" y="208"/>
                  </a:lnTo>
                  <a:lnTo>
                    <a:pt x="118" y="209"/>
                  </a:lnTo>
                  <a:lnTo>
                    <a:pt x="118" y="209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20" y="212"/>
                  </a:lnTo>
                  <a:lnTo>
                    <a:pt x="120" y="212"/>
                  </a:lnTo>
                  <a:lnTo>
                    <a:pt x="120" y="214"/>
                  </a:lnTo>
                  <a:lnTo>
                    <a:pt x="115" y="217"/>
                  </a:lnTo>
                  <a:lnTo>
                    <a:pt x="115" y="219"/>
                  </a:lnTo>
                  <a:lnTo>
                    <a:pt x="114" y="222"/>
                  </a:lnTo>
                  <a:lnTo>
                    <a:pt x="114" y="223"/>
                  </a:lnTo>
                  <a:lnTo>
                    <a:pt x="114" y="225"/>
                  </a:lnTo>
                  <a:lnTo>
                    <a:pt x="112" y="226"/>
                  </a:lnTo>
                  <a:lnTo>
                    <a:pt x="112" y="228"/>
                  </a:lnTo>
                  <a:lnTo>
                    <a:pt x="112" y="230"/>
                  </a:lnTo>
                  <a:lnTo>
                    <a:pt x="112" y="233"/>
                  </a:lnTo>
                  <a:lnTo>
                    <a:pt x="111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6" y="236"/>
                  </a:lnTo>
                  <a:lnTo>
                    <a:pt x="107" y="239"/>
                  </a:lnTo>
                  <a:lnTo>
                    <a:pt x="104" y="241"/>
                  </a:lnTo>
                  <a:lnTo>
                    <a:pt x="101" y="242"/>
                  </a:lnTo>
                  <a:lnTo>
                    <a:pt x="101" y="242"/>
                  </a:lnTo>
                  <a:lnTo>
                    <a:pt x="101" y="241"/>
                  </a:lnTo>
                  <a:lnTo>
                    <a:pt x="101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3" y="236"/>
                  </a:lnTo>
                  <a:lnTo>
                    <a:pt x="101" y="234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3" y="233"/>
                  </a:lnTo>
                  <a:lnTo>
                    <a:pt x="103" y="233"/>
                  </a:lnTo>
                  <a:lnTo>
                    <a:pt x="103" y="231"/>
                  </a:lnTo>
                  <a:lnTo>
                    <a:pt x="103" y="231"/>
                  </a:lnTo>
                  <a:lnTo>
                    <a:pt x="101" y="231"/>
                  </a:lnTo>
                  <a:lnTo>
                    <a:pt x="101" y="231"/>
                  </a:lnTo>
                  <a:lnTo>
                    <a:pt x="100" y="233"/>
                  </a:lnTo>
                  <a:lnTo>
                    <a:pt x="100" y="234"/>
                  </a:lnTo>
                  <a:lnTo>
                    <a:pt x="98" y="236"/>
                  </a:lnTo>
                  <a:lnTo>
                    <a:pt x="100" y="236"/>
                  </a:lnTo>
                  <a:lnTo>
                    <a:pt x="100" y="237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95" y="239"/>
                  </a:lnTo>
                  <a:lnTo>
                    <a:pt x="95" y="239"/>
                  </a:lnTo>
                  <a:lnTo>
                    <a:pt x="93" y="237"/>
                  </a:lnTo>
                  <a:lnTo>
                    <a:pt x="93" y="236"/>
                  </a:lnTo>
                  <a:lnTo>
                    <a:pt x="95" y="236"/>
                  </a:lnTo>
                  <a:lnTo>
                    <a:pt x="95" y="236"/>
                  </a:lnTo>
                  <a:lnTo>
                    <a:pt x="95" y="234"/>
                  </a:lnTo>
                  <a:lnTo>
                    <a:pt x="96" y="233"/>
                  </a:lnTo>
                  <a:lnTo>
                    <a:pt x="95" y="231"/>
                  </a:lnTo>
                  <a:lnTo>
                    <a:pt x="95" y="231"/>
                  </a:lnTo>
                  <a:lnTo>
                    <a:pt x="93" y="231"/>
                  </a:lnTo>
                  <a:lnTo>
                    <a:pt x="95" y="230"/>
                  </a:lnTo>
                  <a:lnTo>
                    <a:pt x="93" y="228"/>
                  </a:lnTo>
                  <a:lnTo>
                    <a:pt x="93" y="225"/>
                  </a:lnTo>
                  <a:lnTo>
                    <a:pt x="95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8" y="222"/>
                  </a:lnTo>
                  <a:lnTo>
                    <a:pt x="100" y="220"/>
                  </a:lnTo>
                  <a:lnTo>
                    <a:pt x="100" y="217"/>
                  </a:lnTo>
                  <a:lnTo>
                    <a:pt x="100" y="217"/>
                  </a:lnTo>
                  <a:lnTo>
                    <a:pt x="98" y="217"/>
                  </a:lnTo>
                  <a:lnTo>
                    <a:pt x="100" y="215"/>
                  </a:lnTo>
                  <a:lnTo>
                    <a:pt x="100" y="214"/>
                  </a:lnTo>
                  <a:lnTo>
                    <a:pt x="98" y="212"/>
                  </a:lnTo>
                  <a:lnTo>
                    <a:pt x="96" y="209"/>
                  </a:lnTo>
                  <a:lnTo>
                    <a:pt x="95" y="208"/>
                  </a:lnTo>
                  <a:lnTo>
                    <a:pt x="95" y="208"/>
                  </a:lnTo>
                  <a:lnTo>
                    <a:pt x="93" y="209"/>
                  </a:lnTo>
                  <a:lnTo>
                    <a:pt x="93" y="209"/>
                  </a:lnTo>
                  <a:lnTo>
                    <a:pt x="93" y="211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5" y="214"/>
                  </a:lnTo>
                  <a:lnTo>
                    <a:pt x="95" y="212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5"/>
                  </a:lnTo>
                  <a:lnTo>
                    <a:pt x="95" y="215"/>
                  </a:lnTo>
                  <a:lnTo>
                    <a:pt x="95" y="215"/>
                  </a:lnTo>
                  <a:lnTo>
                    <a:pt x="93" y="215"/>
                  </a:lnTo>
                  <a:lnTo>
                    <a:pt x="93" y="215"/>
                  </a:lnTo>
                  <a:lnTo>
                    <a:pt x="92" y="214"/>
                  </a:lnTo>
                  <a:lnTo>
                    <a:pt x="90" y="215"/>
                  </a:lnTo>
                  <a:lnTo>
                    <a:pt x="89" y="217"/>
                  </a:lnTo>
                  <a:lnTo>
                    <a:pt x="87" y="217"/>
                  </a:lnTo>
                  <a:lnTo>
                    <a:pt x="89" y="217"/>
                  </a:lnTo>
                  <a:lnTo>
                    <a:pt x="89" y="215"/>
                  </a:lnTo>
                  <a:lnTo>
                    <a:pt x="89" y="214"/>
                  </a:lnTo>
                  <a:lnTo>
                    <a:pt x="87" y="212"/>
                  </a:lnTo>
                  <a:lnTo>
                    <a:pt x="87" y="212"/>
                  </a:lnTo>
                  <a:lnTo>
                    <a:pt x="85" y="211"/>
                  </a:lnTo>
                  <a:lnTo>
                    <a:pt x="87" y="209"/>
                  </a:lnTo>
                  <a:lnTo>
                    <a:pt x="89" y="211"/>
                  </a:lnTo>
                  <a:lnTo>
                    <a:pt x="89" y="212"/>
                  </a:lnTo>
                  <a:lnTo>
                    <a:pt x="90" y="214"/>
                  </a:lnTo>
                  <a:lnTo>
                    <a:pt x="92" y="214"/>
                  </a:lnTo>
                  <a:lnTo>
                    <a:pt x="90" y="211"/>
                  </a:lnTo>
                  <a:lnTo>
                    <a:pt x="90" y="211"/>
                  </a:lnTo>
                  <a:lnTo>
                    <a:pt x="89" y="209"/>
                  </a:lnTo>
                  <a:lnTo>
                    <a:pt x="87" y="208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7" y="204"/>
                  </a:lnTo>
                  <a:lnTo>
                    <a:pt x="89" y="206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90" y="203"/>
                  </a:lnTo>
                  <a:lnTo>
                    <a:pt x="92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3" y="201"/>
                  </a:lnTo>
                  <a:lnTo>
                    <a:pt x="95" y="201"/>
                  </a:lnTo>
                  <a:lnTo>
                    <a:pt x="96" y="201"/>
                  </a:lnTo>
                  <a:lnTo>
                    <a:pt x="98" y="200"/>
                  </a:lnTo>
                  <a:lnTo>
                    <a:pt x="98" y="198"/>
                  </a:lnTo>
                  <a:lnTo>
                    <a:pt x="98" y="197"/>
                  </a:lnTo>
                  <a:lnTo>
                    <a:pt x="101" y="197"/>
                  </a:lnTo>
                  <a:lnTo>
                    <a:pt x="101" y="197"/>
                  </a:lnTo>
                  <a:close/>
                  <a:moveTo>
                    <a:pt x="123" y="195"/>
                  </a:moveTo>
                  <a:lnTo>
                    <a:pt x="123" y="195"/>
                  </a:lnTo>
                  <a:lnTo>
                    <a:pt x="125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5"/>
                  </a:lnTo>
                  <a:close/>
                  <a:moveTo>
                    <a:pt x="128" y="192"/>
                  </a:moveTo>
                  <a:lnTo>
                    <a:pt x="128" y="192"/>
                  </a:lnTo>
                  <a:lnTo>
                    <a:pt x="128" y="193"/>
                  </a:lnTo>
                  <a:lnTo>
                    <a:pt x="128" y="193"/>
                  </a:lnTo>
                  <a:lnTo>
                    <a:pt x="126" y="193"/>
                  </a:lnTo>
                  <a:lnTo>
                    <a:pt x="126" y="193"/>
                  </a:lnTo>
                  <a:lnTo>
                    <a:pt x="128" y="192"/>
                  </a:lnTo>
                  <a:lnTo>
                    <a:pt x="128" y="192"/>
                  </a:lnTo>
                  <a:close/>
                  <a:moveTo>
                    <a:pt x="79" y="189"/>
                  </a:moveTo>
                  <a:lnTo>
                    <a:pt x="82" y="190"/>
                  </a:lnTo>
                  <a:lnTo>
                    <a:pt x="81" y="190"/>
                  </a:lnTo>
                  <a:lnTo>
                    <a:pt x="81" y="193"/>
                  </a:lnTo>
                  <a:lnTo>
                    <a:pt x="79" y="193"/>
                  </a:lnTo>
                  <a:lnTo>
                    <a:pt x="79" y="192"/>
                  </a:lnTo>
                  <a:lnTo>
                    <a:pt x="79" y="189"/>
                  </a:lnTo>
                  <a:close/>
                  <a:moveTo>
                    <a:pt x="150" y="189"/>
                  </a:moveTo>
                  <a:lnTo>
                    <a:pt x="152" y="190"/>
                  </a:lnTo>
                  <a:lnTo>
                    <a:pt x="155" y="190"/>
                  </a:lnTo>
                  <a:lnTo>
                    <a:pt x="156" y="192"/>
                  </a:lnTo>
                  <a:lnTo>
                    <a:pt x="158" y="190"/>
                  </a:lnTo>
                  <a:lnTo>
                    <a:pt x="158" y="193"/>
                  </a:lnTo>
                  <a:lnTo>
                    <a:pt x="158" y="195"/>
                  </a:lnTo>
                  <a:lnTo>
                    <a:pt x="159" y="197"/>
                  </a:lnTo>
                  <a:lnTo>
                    <a:pt x="158" y="197"/>
                  </a:lnTo>
                  <a:lnTo>
                    <a:pt x="159" y="198"/>
                  </a:lnTo>
                  <a:lnTo>
                    <a:pt x="156" y="200"/>
                  </a:lnTo>
                  <a:lnTo>
                    <a:pt x="155" y="201"/>
                  </a:lnTo>
                  <a:lnTo>
                    <a:pt x="153" y="203"/>
                  </a:lnTo>
                  <a:lnTo>
                    <a:pt x="152" y="204"/>
                  </a:lnTo>
                  <a:lnTo>
                    <a:pt x="152" y="204"/>
                  </a:lnTo>
                  <a:lnTo>
                    <a:pt x="152" y="206"/>
                  </a:lnTo>
                  <a:lnTo>
                    <a:pt x="150" y="206"/>
                  </a:lnTo>
                  <a:lnTo>
                    <a:pt x="148" y="203"/>
                  </a:lnTo>
                  <a:lnTo>
                    <a:pt x="147" y="203"/>
                  </a:lnTo>
                  <a:lnTo>
                    <a:pt x="144" y="203"/>
                  </a:lnTo>
                  <a:lnTo>
                    <a:pt x="144" y="203"/>
                  </a:lnTo>
                  <a:lnTo>
                    <a:pt x="139" y="204"/>
                  </a:lnTo>
                  <a:lnTo>
                    <a:pt x="137" y="206"/>
                  </a:lnTo>
                  <a:lnTo>
                    <a:pt x="136" y="209"/>
                  </a:lnTo>
                  <a:lnTo>
                    <a:pt x="136" y="211"/>
                  </a:lnTo>
                  <a:lnTo>
                    <a:pt x="136" y="211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5"/>
                  </a:lnTo>
                  <a:lnTo>
                    <a:pt x="131" y="215"/>
                  </a:lnTo>
                  <a:lnTo>
                    <a:pt x="130" y="214"/>
                  </a:lnTo>
                  <a:lnTo>
                    <a:pt x="130" y="214"/>
                  </a:lnTo>
                  <a:lnTo>
                    <a:pt x="130" y="212"/>
                  </a:lnTo>
                  <a:lnTo>
                    <a:pt x="128" y="212"/>
                  </a:lnTo>
                  <a:lnTo>
                    <a:pt x="126" y="212"/>
                  </a:lnTo>
                  <a:lnTo>
                    <a:pt x="126" y="211"/>
                  </a:lnTo>
                  <a:lnTo>
                    <a:pt x="126" y="209"/>
                  </a:lnTo>
                  <a:lnTo>
                    <a:pt x="126" y="209"/>
                  </a:lnTo>
                  <a:lnTo>
                    <a:pt x="126" y="208"/>
                  </a:lnTo>
                  <a:lnTo>
                    <a:pt x="128" y="208"/>
                  </a:lnTo>
                  <a:lnTo>
                    <a:pt x="128" y="206"/>
                  </a:lnTo>
                  <a:lnTo>
                    <a:pt x="128" y="206"/>
                  </a:lnTo>
                  <a:lnTo>
                    <a:pt x="126" y="206"/>
                  </a:lnTo>
                  <a:lnTo>
                    <a:pt x="126" y="206"/>
                  </a:lnTo>
                  <a:lnTo>
                    <a:pt x="126" y="204"/>
                  </a:lnTo>
                  <a:lnTo>
                    <a:pt x="125" y="204"/>
                  </a:lnTo>
                  <a:lnTo>
                    <a:pt x="123" y="204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2" y="204"/>
                  </a:lnTo>
                  <a:lnTo>
                    <a:pt x="125" y="203"/>
                  </a:lnTo>
                  <a:lnTo>
                    <a:pt x="125" y="203"/>
                  </a:lnTo>
                  <a:lnTo>
                    <a:pt x="128" y="201"/>
                  </a:lnTo>
                  <a:lnTo>
                    <a:pt x="130" y="200"/>
                  </a:lnTo>
                  <a:lnTo>
                    <a:pt x="130" y="198"/>
                  </a:lnTo>
                  <a:lnTo>
                    <a:pt x="130" y="197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5"/>
                  </a:lnTo>
                  <a:lnTo>
                    <a:pt x="133" y="193"/>
                  </a:lnTo>
                  <a:lnTo>
                    <a:pt x="134" y="193"/>
                  </a:lnTo>
                  <a:lnTo>
                    <a:pt x="136" y="195"/>
                  </a:lnTo>
                  <a:lnTo>
                    <a:pt x="136" y="197"/>
                  </a:lnTo>
                  <a:lnTo>
                    <a:pt x="137" y="195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41" y="195"/>
                  </a:lnTo>
                  <a:lnTo>
                    <a:pt x="142" y="195"/>
                  </a:lnTo>
                  <a:lnTo>
                    <a:pt x="144" y="193"/>
                  </a:lnTo>
                  <a:lnTo>
                    <a:pt x="144" y="192"/>
                  </a:lnTo>
                  <a:lnTo>
                    <a:pt x="144" y="190"/>
                  </a:lnTo>
                  <a:lnTo>
                    <a:pt x="144" y="190"/>
                  </a:lnTo>
                  <a:lnTo>
                    <a:pt x="145" y="190"/>
                  </a:lnTo>
                  <a:lnTo>
                    <a:pt x="147" y="190"/>
                  </a:lnTo>
                  <a:lnTo>
                    <a:pt x="148" y="189"/>
                  </a:lnTo>
                  <a:lnTo>
                    <a:pt x="150" y="189"/>
                  </a:lnTo>
                  <a:close/>
                  <a:moveTo>
                    <a:pt x="153" y="185"/>
                  </a:moveTo>
                  <a:lnTo>
                    <a:pt x="155" y="185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2" y="187"/>
                  </a:lnTo>
                  <a:lnTo>
                    <a:pt x="152" y="187"/>
                  </a:lnTo>
                  <a:lnTo>
                    <a:pt x="152" y="185"/>
                  </a:lnTo>
                  <a:lnTo>
                    <a:pt x="153" y="185"/>
                  </a:lnTo>
                  <a:close/>
                  <a:moveTo>
                    <a:pt x="163" y="185"/>
                  </a:moveTo>
                  <a:lnTo>
                    <a:pt x="163" y="185"/>
                  </a:lnTo>
                  <a:lnTo>
                    <a:pt x="163" y="189"/>
                  </a:lnTo>
                  <a:lnTo>
                    <a:pt x="163" y="190"/>
                  </a:lnTo>
                  <a:lnTo>
                    <a:pt x="161" y="192"/>
                  </a:lnTo>
                  <a:lnTo>
                    <a:pt x="159" y="192"/>
                  </a:lnTo>
                  <a:lnTo>
                    <a:pt x="159" y="190"/>
                  </a:lnTo>
                  <a:lnTo>
                    <a:pt x="158" y="190"/>
                  </a:lnTo>
                  <a:lnTo>
                    <a:pt x="159" y="189"/>
                  </a:lnTo>
                  <a:lnTo>
                    <a:pt x="161" y="187"/>
                  </a:lnTo>
                  <a:lnTo>
                    <a:pt x="163" y="185"/>
                  </a:lnTo>
                  <a:lnTo>
                    <a:pt x="163" y="185"/>
                  </a:lnTo>
                  <a:close/>
                  <a:moveTo>
                    <a:pt x="84" y="184"/>
                  </a:moveTo>
                  <a:lnTo>
                    <a:pt x="84" y="184"/>
                  </a:lnTo>
                  <a:lnTo>
                    <a:pt x="84" y="184"/>
                  </a:lnTo>
                  <a:lnTo>
                    <a:pt x="84" y="184"/>
                  </a:lnTo>
                  <a:lnTo>
                    <a:pt x="84" y="185"/>
                  </a:lnTo>
                  <a:lnTo>
                    <a:pt x="82" y="189"/>
                  </a:lnTo>
                  <a:lnTo>
                    <a:pt x="82" y="189"/>
                  </a:lnTo>
                  <a:lnTo>
                    <a:pt x="82" y="190"/>
                  </a:lnTo>
                  <a:lnTo>
                    <a:pt x="81" y="189"/>
                  </a:lnTo>
                  <a:lnTo>
                    <a:pt x="81" y="189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4" y="184"/>
                  </a:lnTo>
                  <a:close/>
                  <a:moveTo>
                    <a:pt x="226" y="182"/>
                  </a:moveTo>
                  <a:lnTo>
                    <a:pt x="227" y="182"/>
                  </a:lnTo>
                  <a:lnTo>
                    <a:pt x="227" y="182"/>
                  </a:lnTo>
                  <a:lnTo>
                    <a:pt x="227" y="184"/>
                  </a:lnTo>
                  <a:lnTo>
                    <a:pt x="227" y="184"/>
                  </a:lnTo>
                  <a:lnTo>
                    <a:pt x="226" y="182"/>
                  </a:lnTo>
                  <a:lnTo>
                    <a:pt x="226" y="182"/>
                  </a:lnTo>
                  <a:close/>
                  <a:moveTo>
                    <a:pt x="139" y="157"/>
                  </a:moveTo>
                  <a:lnTo>
                    <a:pt x="141" y="159"/>
                  </a:lnTo>
                  <a:lnTo>
                    <a:pt x="139" y="159"/>
                  </a:lnTo>
                  <a:lnTo>
                    <a:pt x="139" y="159"/>
                  </a:lnTo>
                  <a:lnTo>
                    <a:pt x="137" y="159"/>
                  </a:lnTo>
                  <a:lnTo>
                    <a:pt x="137" y="159"/>
                  </a:lnTo>
                  <a:lnTo>
                    <a:pt x="137" y="157"/>
                  </a:lnTo>
                  <a:lnTo>
                    <a:pt x="139" y="157"/>
                  </a:lnTo>
                  <a:close/>
                  <a:moveTo>
                    <a:pt x="215" y="124"/>
                  </a:moveTo>
                  <a:lnTo>
                    <a:pt x="215" y="124"/>
                  </a:lnTo>
                  <a:lnTo>
                    <a:pt x="213" y="127"/>
                  </a:lnTo>
                  <a:lnTo>
                    <a:pt x="213" y="127"/>
                  </a:lnTo>
                  <a:lnTo>
                    <a:pt x="215" y="127"/>
                  </a:lnTo>
                  <a:lnTo>
                    <a:pt x="213" y="130"/>
                  </a:lnTo>
                  <a:lnTo>
                    <a:pt x="212" y="132"/>
                  </a:lnTo>
                  <a:lnTo>
                    <a:pt x="210" y="132"/>
                  </a:lnTo>
                  <a:lnTo>
                    <a:pt x="210" y="132"/>
                  </a:lnTo>
                  <a:lnTo>
                    <a:pt x="212" y="132"/>
                  </a:lnTo>
                  <a:lnTo>
                    <a:pt x="212" y="130"/>
                  </a:lnTo>
                  <a:lnTo>
                    <a:pt x="212" y="129"/>
                  </a:lnTo>
                  <a:lnTo>
                    <a:pt x="212" y="129"/>
                  </a:lnTo>
                  <a:lnTo>
                    <a:pt x="210" y="129"/>
                  </a:lnTo>
                  <a:lnTo>
                    <a:pt x="210" y="127"/>
                  </a:lnTo>
                  <a:lnTo>
                    <a:pt x="212" y="126"/>
                  </a:lnTo>
                  <a:lnTo>
                    <a:pt x="213" y="124"/>
                  </a:lnTo>
                  <a:lnTo>
                    <a:pt x="215" y="124"/>
                  </a:lnTo>
                  <a:close/>
                  <a:moveTo>
                    <a:pt x="249" y="69"/>
                  </a:moveTo>
                  <a:lnTo>
                    <a:pt x="251" y="70"/>
                  </a:lnTo>
                  <a:lnTo>
                    <a:pt x="251" y="70"/>
                  </a:lnTo>
                  <a:lnTo>
                    <a:pt x="254" y="72"/>
                  </a:lnTo>
                  <a:lnTo>
                    <a:pt x="254" y="72"/>
                  </a:lnTo>
                  <a:lnTo>
                    <a:pt x="257" y="70"/>
                  </a:lnTo>
                  <a:lnTo>
                    <a:pt x="256" y="74"/>
                  </a:lnTo>
                  <a:lnTo>
                    <a:pt x="256" y="77"/>
                  </a:lnTo>
                  <a:lnTo>
                    <a:pt x="256" y="81"/>
                  </a:lnTo>
                  <a:lnTo>
                    <a:pt x="256" y="83"/>
                  </a:lnTo>
                  <a:lnTo>
                    <a:pt x="257" y="85"/>
                  </a:lnTo>
                  <a:lnTo>
                    <a:pt x="257" y="86"/>
                  </a:lnTo>
                  <a:lnTo>
                    <a:pt x="259" y="88"/>
                  </a:lnTo>
                  <a:lnTo>
                    <a:pt x="262" y="91"/>
                  </a:lnTo>
                  <a:lnTo>
                    <a:pt x="262" y="94"/>
                  </a:lnTo>
                  <a:lnTo>
                    <a:pt x="264" y="96"/>
                  </a:lnTo>
                  <a:lnTo>
                    <a:pt x="264" y="97"/>
                  </a:lnTo>
                  <a:lnTo>
                    <a:pt x="265" y="99"/>
                  </a:lnTo>
                  <a:lnTo>
                    <a:pt x="265" y="100"/>
                  </a:lnTo>
                  <a:lnTo>
                    <a:pt x="264" y="100"/>
                  </a:lnTo>
                  <a:lnTo>
                    <a:pt x="265" y="102"/>
                  </a:lnTo>
                  <a:lnTo>
                    <a:pt x="264" y="105"/>
                  </a:lnTo>
                  <a:lnTo>
                    <a:pt x="264" y="108"/>
                  </a:lnTo>
                  <a:lnTo>
                    <a:pt x="264" y="110"/>
                  </a:lnTo>
                  <a:lnTo>
                    <a:pt x="262" y="110"/>
                  </a:lnTo>
                  <a:lnTo>
                    <a:pt x="262" y="111"/>
                  </a:lnTo>
                  <a:lnTo>
                    <a:pt x="262" y="111"/>
                  </a:lnTo>
                  <a:lnTo>
                    <a:pt x="260" y="111"/>
                  </a:lnTo>
                  <a:lnTo>
                    <a:pt x="260" y="111"/>
                  </a:lnTo>
                  <a:lnTo>
                    <a:pt x="259" y="113"/>
                  </a:lnTo>
                  <a:lnTo>
                    <a:pt x="259" y="113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7" y="116"/>
                  </a:lnTo>
                  <a:lnTo>
                    <a:pt x="257" y="118"/>
                  </a:lnTo>
                  <a:lnTo>
                    <a:pt x="257" y="121"/>
                  </a:lnTo>
                  <a:lnTo>
                    <a:pt x="257" y="122"/>
                  </a:lnTo>
                  <a:lnTo>
                    <a:pt x="256" y="122"/>
                  </a:lnTo>
                  <a:lnTo>
                    <a:pt x="254" y="122"/>
                  </a:lnTo>
                  <a:lnTo>
                    <a:pt x="251" y="122"/>
                  </a:lnTo>
                  <a:lnTo>
                    <a:pt x="251" y="124"/>
                  </a:lnTo>
                  <a:lnTo>
                    <a:pt x="249" y="126"/>
                  </a:lnTo>
                  <a:lnTo>
                    <a:pt x="249" y="129"/>
                  </a:lnTo>
                  <a:lnTo>
                    <a:pt x="249" y="130"/>
                  </a:lnTo>
                  <a:lnTo>
                    <a:pt x="249" y="132"/>
                  </a:lnTo>
                  <a:lnTo>
                    <a:pt x="249" y="133"/>
                  </a:lnTo>
                  <a:lnTo>
                    <a:pt x="251" y="138"/>
                  </a:lnTo>
                  <a:lnTo>
                    <a:pt x="249" y="143"/>
                  </a:lnTo>
                  <a:lnTo>
                    <a:pt x="249" y="146"/>
                  </a:lnTo>
                  <a:lnTo>
                    <a:pt x="248" y="146"/>
                  </a:lnTo>
                  <a:lnTo>
                    <a:pt x="248" y="148"/>
                  </a:lnTo>
                  <a:lnTo>
                    <a:pt x="248" y="148"/>
                  </a:lnTo>
                  <a:lnTo>
                    <a:pt x="246" y="149"/>
                  </a:lnTo>
                  <a:lnTo>
                    <a:pt x="245" y="154"/>
                  </a:lnTo>
                  <a:lnTo>
                    <a:pt x="245" y="154"/>
                  </a:lnTo>
                  <a:lnTo>
                    <a:pt x="245" y="156"/>
                  </a:lnTo>
                  <a:lnTo>
                    <a:pt x="245" y="157"/>
                  </a:lnTo>
                  <a:lnTo>
                    <a:pt x="245" y="159"/>
                  </a:lnTo>
                  <a:lnTo>
                    <a:pt x="245" y="160"/>
                  </a:lnTo>
                  <a:lnTo>
                    <a:pt x="245" y="160"/>
                  </a:lnTo>
                  <a:lnTo>
                    <a:pt x="246" y="165"/>
                  </a:lnTo>
                  <a:lnTo>
                    <a:pt x="248" y="165"/>
                  </a:lnTo>
                  <a:lnTo>
                    <a:pt x="248" y="167"/>
                  </a:lnTo>
                  <a:lnTo>
                    <a:pt x="245" y="168"/>
                  </a:lnTo>
                  <a:lnTo>
                    <a:pt x="245" y="168"/>
                  </a:lnTo>
                  <a:lnTo>
                    <a:pt x="241" y="170"/>
                  </a:lnTo>
                  <a:lnTo>
                    <a:pt x="241" y="171"/>
                  </a:lnTo>
                  <a:lnTo>
                    <a:pt x="241" y="174"/>
                  </a:lnTo>
                  <a:lnTo>
                    <a:pt x="241" y="174"/>
                  </a:lnTo>
                  <a:lnTo>
                    <a:pt x="241" y="176"/>
                  </a:lnTo>
                  <a:lnTo>
                    <a:pt x="240" y="176"/>
                  </a:lnTo>
                  <a:lnTo>
                    <a:pt x="238" y="176"/>
                  </a:lnTo>
                  <a:lnTo>
                    <a:pt x="237" y="178"/>
                  </a:lnTo>
                  <a:lnTo>
                    <a:pt x="235" y="179"/>
                  </a:lnTo>
                  <a:lnTo>
                    <a:pt x="235" y="181"/>
                  </a:lnTo>
                  <a:lnTo>
                    <a:pt x="234" y="179"/>
                  </a:lnTo>
                  <a:lnTo>
                    <a:pt x="232" y="179"/>
                  </a:lnTo>
                  <a:lnTo>
                    <a:pt x="234" y="178"/>
                  </a:lnTo>
                  <a:lnTo>
                    <a:pt x="234" y="178"/>
                  </a:lnTo>
                  <a:lnTo>
                    <a:pt x="234" y="174"/>
                  </a:lnTo>
                  <a:lnTo>
                    <a:pt x="234" y="173"/>
                  </a:lnTo>
                  <a:lnTo>
                    <a:pt x="234" y="173"/>
                  </a:lnTo>
                  <a:lnTo>
                    <a:pt x="235" y="171"/>
                  </a:lnTo>
                  <a:lnTo>
                    <a:pt x="237" y="170"/>
                  </a:lnTo>
                  <a:lnTo>
                    <a:pt x="237" y="170"/>
                  </a:lnTo>
                  <a:lnTo>
                    <a:pt x="237" y="168"/>
                  </a:lnTo>
                  <a:lnTo>
                    <a:pt x="237" y="168"/>
                  </a:lnTo>
                  <a:lnTo>
                    <a:pt x="235" y="168"/>
                  </a:lnTo>
                  <a:lnTo>
                    <a:pt x="234" y="168"/>
                  </a:lnTo>
                  <a:lnTo>
                    <a:pt x="234" y="168"/>
                  </a:lnTo>
                  <a:lnTo>
                    <a:pt x="232" y="168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0" y="171"/>
                  </a:lnTo>
                  <a:lnTo>
                    <a:pt x="230" y="173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0" y="176"/>
                  </a:lnTo>
                  <a:lnTo>
                    <a:pt x="230" y="176"/>
                  </a:lnTo>
                  <a:lnTo>
                    <a:pt x="229" y="174"/>
                  </a:lnTo>
                  <a:lnTo>
                    <a:pt x="227" y="173"/>
                  </a:lnTo>
                  <a:lnTo>
                    <a:pt x="226" y="173"/>
                  </a:lnTo>
                  <a:lnTo>
                    <a:pt x="224" y="174"/>
                  </a:lnTo>
                  <a:lnTo>
                    <a:pt x="224" y="174"/>
                  </a:lnTo>
                  <a:lnTo>
                    <a:pt x="223" y="176"/>
                  </a:lnTo>
                  <a:lnTo>
                    <a:pt x="223" y="176"/>
                  </a:lnTo>
                  <a:lnTo>
                    <a:pt x="223" y="179"/>
                  </a:lnTo>
                  <a:lnTo>
                    <a:pt x="223" y="181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19" y="184"/>
                  </a:lnTo>
                  <a:lnTo>
                    <a:pt x="219" y="184"/>
                  </a:lnTo>
                  <a:lnTo>
                    <a:pt x="218" y="184"/>
                  </a:lnTo>
                  <a:lnTo>
                    <a:pt x="218" y="184"/>
                  </a:lnTo>
                  <a:lnTo>
                    <a:pt x="218" y="181"/>
                  </a:lnTo>
                  <a:lnTo>
                    <a:pt x="218" y="179"/>
                  </a:lnTo>
                  <a:lnTo>
                    <a:pt x="219" y="178"/>
                  </a:lnTo>
                  <a:lnTo>
                    <a:pt x="218" y="176"/>
                  </a:lnTo>
                  <a:lnTo>
                    <a:pt x="218" y="176"/>
                  </a:lnTo>
                  <a:lnTo>
                    <a:pt x="215" y="178"/>
                  </a:lnTo>
                  <a:lnTo>
                    <a:pt x="215" y="178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2" y="181"/>
                  </a:lnTo>
                  <a:lnTo>
                    <a:pt x="210" y="182"/>
                  </a:lnTo>
                  <a:lnTo>
                    <a:pt x="210" y="185"/>
                  </a:lnTo>
                  <a:lnTo>
                    <a:pt x="207" y="184"/>
                  </a:lnTo>
                  <a:lnTo>
                    <a:pt x="205" y="184"/>
                  </a:lnTo>
                  <a:lnTo>
                    <a:pt x="204" y="184"/>
                  </a:lnTo>
                  <a:lnTo>
                    <a:pt x="200" y="184"/>
                  </a:lnTo>
                  <a:lnTo>
                    <a:pt x="197" y="184"/>
                  </a:lnTo>
                  <a:lnTo>
                    <a:pt x="193" y="185"/>
                  </a:lnTo>
                  <a:lnTo>
                    <a:pt x="193" y="184"/>
                  </a:lnTo>
                  <a:lnTo>
                    <a:pt x="196" y="184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4" y="182"/>
                  </a:lnTo>
                  <a:lnTo>
                    <a:pt x="193" y="182"/>
                  </a:lnTo>
                  <a:lnTo>
                    <a:pt x="193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1"/>
                  </a:lnTo>
                  <a:lnTo>
                    <a:pt x="189" y="179"/>
                  </a:lnTo>
                  <a:lnTo>
                    <a:pt x="189" y="179"/>
                  </a:lnTo>
                  <a:lnTo>
                    <a:pt x="191" y="178"/>
                  </a:lnTo>
                  <a:lnTo>
                    <a:pt x="189" y="178"/>
                  </a:lnTo>
                  <a:lnTo>
                    <a:pt x="189" y="178"/>
                  </a:lnTo>
                  <a:lnTo>
                    <a:pt x="188" y="178"/>
                  </a:lnTo>
                  <a:lnTo>
                    <a:pt x="188" y="179"/>
                  </a:lnTo>
                  <a:lnTo>
                    <a:pt x="186" y="182"/>
                  </a:lnTo>
                  <a:lnTo>
                    <a:pt x="185" y="184"/>
                  </a:lnTo>
                  <a:lnTo>
                    <a:pt x="186" y="185"/>
                  </a:lnTo>
                  <a:lnTo>
                    <a:pt x="189" y="187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89" y="189"/>
                  </a:lnTo>
                  <a:lnTo>
                    <a:pt x="189" y="190"/>
                  </a:lnTo>
                  <a:lnTo>
                    <a:pt x="186" y="190"/>
                  </a:lnTo>
                  <a:lnTo>
                    <a:pt x="183" y="192"/>
                  </a:lnTo>
                  <a:lnTo>
                    <a:pt x="182" y="193"/>
                  </a:lnTo>
                  <a:lnTo>
                    <a:pt x="178" y="198"/>
                  </a:lnTo>
                  <a:lnTo>
                    <a:pt x="177" y="201"/>
                  </a:lnTo>
                  <a:lnTo>
                    <a:pt x="174" y="203"/>
                  </a:lnTo>
                  <a:lnTo>
                    <a:pt x="171" y="201"/>
                  </a:lnTo>
                  <a:lnTo>
                    <a:pt x="169" y="201"/>
                  </a:lnTo>
                  <a:lnTo>
                    <a:pt x="169" y="200"/>
                  </a:lnTo>
                  <a:lnTo>
                    <a:pt x="167" y="198"/>
                  </a:lnTo>
                  <a:lnTo>
                    <a:pt x="166" y="197"/>
                  </a:lnTo>
                  <a:lnTo>
                    <a:pt x="166" y="195"/>
                  </a:lnTo>
                  <a:lnTo>
                    <a:pt x="166" y="192"/>
                  </a:lnTo>
                  <a:lnTo>
                    <a:pt x="164" y="190"/>
                  </a:lnTo>
                  <a:lnTo>
                    <a:pt x="166" y="190"/>
                  </a:lnTo>
                  <a:lnTo>
                    <a:pt x="167" y="189"/>
                  </a:lnTo>
                  <a:lnTo>
                    <a:pt x="167" y="187"/>
                  </a:lnTo>
                  <a:lnTo>
                    <a:pt x="169" y="187"/>
                  </a:lnTo>
                  <a:lnTo>
                    <a:pt x="169" y="185"/>
                  </a:lnTo>
                  <a:lnTo>
                    <a:pt x="169" y="184"/>
                  </a:lnTo>
                  <a:lnTo>
                    <a:pt x="169" y="184"/>
                  </a:lnTo>
                  <a:lnTo>
                    <a:pt x="166" y="184"/>
                  </a:lnTo>
                  <a:lnTo>
                    <a:pt x="164" y="184"/>
                  </a:lnTo>
                  <a:lnTo>
                    <a:pt x="163" y="184"/>
                  </a:lnTo>
                  <a:lnTo>
                    <a:pt x="159" y="182"/>
                  </a:lnTo>
                  <a:lnTo>
                    <a:pt x="159" y="182"/>
                  </a:lnTo>
                  <a:lnTo>
                    <a:pt x="158" y="182"/>
                  </a:lnTo>
                  <a:lnTo>
                    <a:pt x="156" y="182"/>
                  </a:lnTo>
                  <a:lnTo>
                    <a:pt x="155" y="182"/>
                  </a:lnTo>
                  <a:lnTo>
                    <a:pt x="153" y="182"/>
                  </a:lnTo>
                  <a:lnTo>
                    <a:pt x="152" y="184"/>
                  </a:lnTo>
                  <a:lnTo>
                    <a:pt x="150" y="185"/>
                  </a:lnTo>
                  <a:lnTo>
                    <a:pt x="148" y="185"/>
                  </a:lnTo>
                  <a:lnTo>
                    <a:pt x="147" y="187"/>
                  </a:lnTo>
                  <a:lnTo>
                    <a:pt x="144" y="187"/>
                  </a:lnTo>
                  <a:lnTo>
                    <a:pt x="142" y="187"/>
                  </a:lnTo>
                  <a:lnTo>
                    <a:pt x="141" y="187"/>
                  </a:lnTo>
                  <a:lnTo>
                    <a:pt x="141" y="187"/>
                  </a:lnTo>
                  <a:lnTo>
                    <a:pt x="139" y="189"/>
                  </a:lnTo>
                  <a:lnTo>
                    <a:pt x="137" y="189"/>
                  </a:lnTo>
                  <a:lnTo>
                    <a:pt x="136" y="190"/>
                  </a:lnTo>
                  <a:lnTo>
                    <a:pt x="134" y="189"/>
                  </a:lnTo>
                  <a:lnTo>
                    <a:pt x="131" y="190"/>
                  </a:lnTo>
                  <a:lnTo>
                    <a:pt x="130" y="190"/>
                  </a:lnTo>
                  <a:lnTo>
                    <a:pt x="128" y="190"/>
                  </a:lnTo>
                  <a:lnTo>
                    <a:pt x="126" y="189"/>
                  </a:lnTo>
                  <a:lnTo>
                    <a:pt x="125" y="189"/>
                  </a:lnTo>
                  <a:lnTo>
                    <a:pt x="123" y="190"/>
                  </a:lnTo>
                  <a:lnTo>
                    <a:pt x="123" y="193"/>
                  </a:lnTo>
                  <a:lnTo>
                    <a:pt x="122" y="195"/>
                  </a:lnTo>
                  <a:lnTo>
                    <a:pt x="122" y="197"/>
                  </a:lnTo>
                  <a:lnTo>
                    <a:pt x="122" y="197"/>
                  </a:lnTo>
                  <a:lnTo>
                    <a:pt x="117" y="193"/>
                  </a:lnTo>
                  <a:lnTo>
                    <a:pt x="117" y="193"/>
                  </a:lnTo>
                  <a:lnTo>
                    <a:pt x="112" y="195"/>
                  </a:lnTo>
                  <a:lnTo>
                    <a:pt x="111" y="195"/>
                  </a:lnTo>
                  <a:lnTo>
                    <a:pt x="111" y="195"/>
                  </a:lnTo>
                  <a:lnTo>
                    <a:pt x="109" y="195"/>
                  </a:lnTo>
                  <a:lnTo>
                    <a:pt x="107" y="195"/>
                  </a:lnTo>
                  <a:lnTo>
                    <a:pt x="106" y="195"/>
                  </a:lnTo>
                  <a:lnTo>
                    <a:pt x="106" y="195"/>
                  </a:lnTo>
                  <a:lnTo>
                    <a:pt x="104" y="195"/>
                  </a:lnTo>
                  <a:lnTo>
                    <a:pt x="104" y="190"/>
                  </a:lnTo>
                  <a:lnTo>
                    <a:pt x="104" y="190"/>
                  </a:lnTo>
                  <a:lnTo>
                    <a:pt x="104" y="189"/>
                  </a:lnTo>
                  <a:lnTo>
                    <a:pt x="106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2" y="187"/>
                  </a:lnTo>
                  <a:lnTo>
                    <a:pt x="112" y="185"/>
                  </a:lnTo>
                  <a:lnTo>
                    <a:pt x="114" y="184"/>
                  </a:lnTo>
                  <a:lnTo>
                    <a:pt x="115" y="184"/>
                  </a:lnTo>
                  <a:lnTo>
                    <a:pt x="118" y="182"/>
                  </a:lnTo>
                  <a:lnTo>
                    <a:pt x="120" y="181"/>
                  </a:lnTo>
                  <a:lnTo>
                    <a:pt x="122" y="181"/>
                  </a:lnTo>
                  <a:lnTo>
                    <a:pt x="122" y="179"/>
                  </a:lnTo>
                  <a:lnTo>
                    <a:pt x="123" y="178"/>
                  </a:lnTo>
                  <a:lnTo>
                    <a:pt x="126" y="176"/>
                  </a:lnTo>
                  <a:lnTo>
                    <a:pt x="130" y="173"/>
                  </a:lnTo>
                  <a:lnTo>
                    <a:pt x="130" y="171"/>
                  </a:lnTo>
                  <a:lnTo>
                    <a:pt x="131" y="171"/>
                  </a:lnTo>
                  <a:lnTo>
                    <a:pt x="133" y="170"/>
                  </a:lnTo>
                  <a:lnTo>
                    <a:pt x="137" y="170"/>
                  </a:lnTo>
                  <a:lnTo>
                    <a:pt x="139" y="170"/>
                  </a:lnTo>
                  <a:lnTo>
                    <a:pt x="141" y="171"/>
                  </a:lnTo>
                  <a:lnTo>
                    <a:pt x="141" y="171"/>
                  </a:lnTo>
                  <a:lnTo>
                    <a:pt x="142" y="170"/>
                  </a:lnTo>
                  <a:lnTo>
                    <a:pt x="144" y="170"/>
                  </a:lnTo>
                  <a:lnTo>
                    <a:pt x="145" y="170"/>
                  </a:lnTo>
                  <a:lnTo>
                    <a:pt x="147" y="170"/>
                  </a:lnTo>
                  <a:lnTo>
                    <a:pt x="148" y="170"/>
                  </a:lnTo>
                  <a:lnTo>
                    <a:pt x="152" y="170"/>
                  </a:lnTo>
                  <a:lnTo>
                    <a:pt x="153" y="168"/>
                  </a:lnTo>
                  <a:lnTo>
                    <a:pt x="155" y="168"/>
                  </a:lnTo>
                  <a:lnTo>
                    <a:pt x="161" y="168"/>
                  </a:lnTo>
                  <a:lnTo>
                    <a:pt x="166" y="167"/>
                  </a:lnTo>
                  <a:lnTo>
                    <a:pt x="166" y="167"/>
                  </a:lnTo>
                  <a:lnTo>
                    <a:pt x="167" y="167"/>
                  </a:lnTo>
                  <a:lnTo>
                    <a:pt x="167" y="168"/>
                  </a:lnTo>
                  <a:lnTo>
                    <a:pt x="167" y="168"/>
                  </a:lnTo>
                  <a:lnTo>
                    <a:pt x="167" y="170"/>
                  </a:lnTo>
                  <a:lnTo>
                    <a:pt x="167" y="170"/>
                  </a:lnTo>
                  <a:lnTo>
                    <a:pt x="172" y="170"/>
                  </a:lnTo>
                  <a:lnTo>
                    <a:pt x="174" y="170"/>
                  </a:lnTo>
                  <a:lnTo>
                    <a:pt x="175" y="170"/>
                  </a:lnTo>
                  <a:lnTo>
                    <a:pt x="177" y="168"/>
                  </a:lnTo>
                  <a:lnTo>
                    <a:pt x="178" y="167"/>
                  </a:lnTo>
                  <a:lnTo>
                    <a:pt x="178" y="167"/>
                  </a:lnTo>
                  <a:lnTo>
                    <a:pt x="178" y="163"/>
                  </a:lnTo>
                  <a:lnTo>
                    <a:pt x="178" y="162"/>
                  </a:lnTo>
                  <a:lnTo>
                    <a:pt x="178" y="160"/>
                  </a:lnTo>
                  <a:lnTo>
                    <a:pt x="180" y="159"/>
                  </a:lnTo>
                  <a:lnTo>
                    <a:pt x="182" y="157"/>
                  </a:lnTo>
                  <a:lnTo>
                    <a:pt x="183" y="156"/>
                  </a:lnTo>
                  <a:lnTo>
                    <a:pt x="186" y="152"/>
                  </a:lnTo>
                  <a:lnTo>
                    <a:pt x="188" y="149"/>
                  </a:lnTo>
                  <a:lnTo>
                    <a:pt x="188" y="146"/>
                  </a:lnTo>
                  <a:lnTo>
                    <a:pt x="188" y="143"/>
                  </a:lnTo>
                  <a:lnTo>
                    <a:pt x="189" y="140"/>
                  </a:lnTo>
                  <a:lnTo>
                    <a:pt x="191" y="138"/>
                  </a:lnTo>
                  <a:lnTo>
                    <a:pt x="196" y="137"/>
                  </a:lnTo>
                  <a:lnTo>
                    <a:pt x="197" y="137"/>
                  </a:lnTo>
                  <a:lnTo>
                    <a:pt x="197" y="138"/>
                  </a:lnTo>
                  <a:lnTo>
                    <a:pt x="197" y="138"/>
                  </a:lnTo>
                  <a:lnTo>
                    <a:pt x="194" y="141"/>
                  </a:lnTo>
                  <a:lnTo>
                    <a:pt x="193" y="141"/>
                  </a:lnTo>
                  <a:lnTo>
                    <a:pt x="193" y="143"/>
                  </a:lnTo>
                  <a:lnTo>
                    <a:pt x="191" y="143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3" y="146"/>
                  </a:lnTo>
                  <a:lnTo>
                    <a:pt x="193" y="148"/>
                  </a:lnTo>
                  <a:lnTo>
                    <a:pt x="193" y="148"/>
                  </a:lnTo>
                  <a:lnTo>
                    <a:pt x="194" y="149"/>
                  </a:lnTo>
                  <a:lnTo>
                    <a:pt x="196" y="149"/>
                  </a:lnTo>
                  <a:lnTo>
                    <a:pt x="196" y="149"/>
                  </a:lnTo>
                  <a:lnTo>
                    <a:pt x="197" y="149"/>
                  </a:lnTo>
                  <a:lnTo>
                    <a:pt x="199" y="146"/>
                  </a:lnTo>
                  <a:lnTo>
                    <a:pt x="199" y="146"/>
                  </a:lnTo>
                  <a:lnTo>
                    <a:pt x="205" y="145"/>
                  </a:lnTo>
                  <a:lnTo>
                    <a:pt x="208" y="143"/>
                  </a:lnTo>
                  <a:lnTo>
                    <a:pt x="210" y="143"/>
                  </a:lnTo>
                  <a:lnTo>
                    <a:pt x="212" y="141"/>
                  </a:lnTo>
                  <a:lnTo>
                    <a:pt x="215" y="138"/>
                  </a:lnTo>
                  <a:lnTo>
                    <a:pt x="216" y="138"/>
                  </a:lnTo>
                  <a:lnTo>
                    <a:pt x="216" y="137"/>
                  </a:lnTo>
                  <a:lnTo>
                    <a:pt x="218" y="135"/>
                  </a:lnTo>
                  <a:lnTo>
                    <a:pt x="218" y="132"/>
                  </a:lnTo>
                  <a:lnTo>
                    <a:pt x="219" y="132"/>
                  </a:lnTo>
                  <a:lnTo>
                    <a:pt x="224" y="129"/>
                  </a:lnTo>
                  <a:lnTo>
                    <a:pt x="226" y="127"/>
                  </a:lnTo>
                  <a:lnTo>
                    <a:pt x="227" y="127"/>
                  </a:lnTo>
                  <a:lnTo>
                    <a:pt x="227" y="124"/>
                  </a:lnTo>
                  <a:lnTo>
                    <a:pt x="227" y="122"/>
                  </a:lnTo>
                  <a:lnTo>
                    <a:pt x="229" y="121"/>
                  </a:lnTo>
                  <a:lnTo>
                    <a:pt x="229" y="119"/>
                  </a:lnTo>
                  <a:lnTo>
                    <a:pt x="230" y="118"/>
                  </a:lnTo>
                  <a:lnTo>
                    <a:pt x="232" y="116"/>
                  </a:lnTo>
                  <a:lnTo>
                    <a:pt x="232" y="115"/>
                  </a:lnTo>
                  <a:lnTo>
                    <a:pt x="234" y="110"/>
                  </a:lnTo>
                  <a:lnTo>
                    <a:pt x="234" y="108"/>
                  </a:lnTo>
                  <a:lnTo>
                    <a:pt x="235" y="108"/>
                  </a:lnTo>
                  <a:lnTo>
                    <a:pt x="235" y="107"/>
                  </a:lnTo>
                  <a:lnTo>
                    <a:pt x="235" y="107"/>
                  </a:lnTo>
                  <a:lnTo>
                    <a:pt x="237" y="105"/>
                  </a:lnTo>
                  <a:lnTo>
                    <a:pt x="237" y="104"/>
                  </a:lnTo>
                  <a:lnTo>
                    <a:pt x="237" y="102"/>
                  </a:lnTo>
                  <a:lnTo>
                    <a:pt x="237" y="99"/>
                  </a:lnTo>
                  <a:lnTo>
                    <a:pt x="235" y="97"/>
                  </a:lnTo>
                  <a:lnTo>
                    <a:pt x="235" y="97"/>
                  </a:lnTo>
                  <a:lnTo>
                    <a:pt x="234" y="97"/>
                  </a:lnTo>
                  <a:lnTo>
                    <a:pt x="234" y="97"/>
                  </a:lnTo>
                  <a:lnTo>
                    <a:pt x="232" y="97"/>
                  </a:lnTo>
                  <a:lnTo>
                    <a:pt x="232" y="96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4" y="94"/>
                  </a:lnTo>
                  <a:lnTo>
                    <a:pt x="235" y="93"/>
                  </a:lnTo>
                  <a:lnTo>
                    <a:pt x="235" y="91"/>
                  </a:lnTo>
                  <a:lnTo>
                    <a:pt x="235" y="89"/>
                  </a:lnTo>
                  <a:lnTo>
                    <a:pt x="235" y="88"/>
                  </a:lnTo>
                  <a:lnTo>
                    <a:pt x="235" y="86"/>
                  </a:lnTo>
                  <a:lnTo>
                    <a:pt x="235" y="85"/>
                  </a:lnTo>
                  <a:lnTo>
                    <a:pt x="235" y="83"/>
                  </a:lnTo>
                  <a:lnTo>
                    <a:pt x="237" y="83"/>
                  </a:lnTo>
                  <a:lnTo>
                    <a:pt x="237" y="83"/>
                  </a:lnTo>
                  <a:lnTo>
                    <a:pt x="238" y="83"/>
                  </a:lnTo>
                  <a:lnTo>
                    <a:pt x="238" y="81"/>
                  </a:lnTo>
                  <a:lnTo>
                    <a:pt x="240" y="81"/>
                  </a:lnTo>
                  <a:lnTo>
                    <a:pt x="240" y="81"/>
                  </a:lnTo>
                  <a:lnTo>
                    <a:pt x="240" y="78"/>
                  </a:lnTo>
                  <a:lnTo>
                    <a:pt x="240" y="78"/>
                  </a:lnTo>
                  <a:lnTo>
                    <a:pt x="240" y="75"/>
                  </a:lnTo>
                  <a:lnTo>
                    <a:pt x="240" y="75"/>
                  </a:lnTo>
                  <a:lnTo>
                    <a:pt x="241" y="74"/>
                  </a:lnTo>
                  <a:lnTo>
                    <a:pt x="241" y="75"/>
                  </a:lnTo>
                  <a:lnTo>
                    <a:pt x="243" y="75"/>
                  </a:lnTo>
                  <a:lnTo>
                    <a:pt x="243" y="75"/>
                  </a:lnTo>
                  <a:lnTo>
                    <a:pt x="245" y="75"/>
                  </a:lnTo>
                  <a:lnTo>
                    <a:pt x="245" y="75"/>
                  </a:lnTo>
                  <a:lnTo>
                    <a:pt x="245" y="80"/>
                  </a:lnTo>
                  <a:lnTo>
                    <a:pt x="246" y="80"/>
                  </a:lnTo>
                  <a:lnTo>
                    <a:pt x="246" y="81"/>
                  </a:lnTo>
                  <a:lnTo>
                    <a:pt x="248" y="81"/>
                  </a:lnTo>
                  <a:lnTo>
                    <a:pt x="248" y="80"/>
                  </a:lnTo>
                  <a:lnTo>
                    <a:pt x="248" y="80"/>
                  </a:lnTo>
                  <a:lnTo>
                    <a:pt x="249" y="80"/>
                  </a:lnTo>
                  <a:lnTo>
                    <a:pt x="252" y="80"/>
                  </a:lnTo>
                  <a:lnTo>
                    <a:pt x="252" y="80"/>
                  </a:lnTo>
                  <a:lnTo>
                    <a:pt x="252" y="78"/>
                  </a:lnTo>
                  <a:lnTo>
                    <a:pt x="254" y="77"/>
                  </a:lnTo>
                  <a:lnTo>
                    <a:pt x="254" y="75"/>
                  </a:lnTo>
                  <a:lnTo>
                    <a:pt x="252" y="74"/>
                  </a:lnTo>
                  <a:lnTo>
                    <a:pt x="252" y="74"/>
                  </a:lnTo>
                  <a:lnTo>
                    <a:pt x="251" y="75"/>
                  </a:lnTo>
                  <a:lnTo>
                    <a:pt x="251" y="75"/>
                  </a:lnTo>
                  <a:lnTo>
                    <a:pt x="248" y="75"/>
                  </a:lnTo>
                  <a:lnTo>
                    <a:pt x="248" y="74"/>
                  </a:lnTo>
                  <a:lnTo>
                    <a:pt x="248" y="70"/>
                  </a:lnTo>
                  <a:lnTo>
                    <a:pt x="248" y="70"/>
                  </a:lnTo>
                  <a:lnTo>
                    <a:pt x="249" y="69"/>
                  </a:lnTo>
                  <a:close/>
                  <a:moveTo>
                    <a:pt x="229" y="56"/>
                  </a:moveTo>
                  <a:lnTo>
                    <a:pt x="229" y="59"/>
                  </a:lnTo>
                  <a:lnTo>
                    <a:pt x="229" y="59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7" y="58"/>
                  </a:lnTo>
                  <a:lnTo>
                    <a:pt x="227" y="58"/>
                  </a:lnTo>
                  <a:lnTo>
                    <a:pt x="229" y="56"/>
                  </a:lnTo>
                  <a:lnTo>
                    <a:pt x="229" y="56"/>
                  </a:lnTo>
                  <a:close/>
                  <a:moveTo>
                    <a:pt x="252" y="4"/>
                  </a:moveTo>
                  <a:lnTo>
                    <a:pt x="254" y="4"/>
                  </a:lnTo>
                  <a:lnTo>
                    <a:pt x="254" y="4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2" y="6"/>
                  </a:lnTo>
                  <a:lnTo>
                    <a:pt x="252" y="4"/>
                  </a:lnTo>
                  <a:lnTo>
                    <a:pt x="252" y="4"/>
                  </a:lnTo>
                  <a:close/>
                  <a:moveTo>
                    <a:pt x="249" y="0"/>
                  </a:moveTo>
                  <a:lnTo>
                    <a:pt x="249" y="0"/>
                  </a:lnTo>
                  <a:lnTo>
                    <a:pt x="251" y="0"/>
                  </a:lnTo>
                  <a:lnTo>
                    <a:pt x="251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1"/>
                  </a:lnTo>
                  <a:lnTo>
                    <a:pt x="249" y="0"/>
                  </a:lnTo>
                  <a:close/>
                  <a:moveTo>
                    <a:pt x="264" y="0"/>
                  </a:moveTo>
                  <a:lnTo>
                    <a:pt x="264" y="0"/>
                  </a:lnTo>
                  <a:lnTo>
                    <a:pt x="265" y="1"/>
                  </a:lnTo>
                  <a:lnTo>
                    <a:pt x="267" y="3"/>
                  </a:lnTo>
                  <a:lnTo>
                    <a:pt x="270" y="6"/>
                  </a:lnTo>
                  <a:lnTo>
                    <a:pt x="275" y="12"/>
                  </a:lnTo>
                  <a:lnTo>
                    <a:pt x="278" y="14"/>
                  </a:lnTo>
                  <a:lnTo>
                    <a:pt x="279" y="17"/>
                  </a:lnTo>
                  <a:lnTo>
                    <a:pt x="282" y="18"/>
                  </a:lnTo>
                  <a:lnTo>
                    <a:pt x="286" y="22"/>
                  </a:lnTo>
                  <a:lnTo>
                    <a:pt x="289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2" y="25"/>
                  </a:lnTo>
                  <a:lnTo>
                    <a:pt x="293" y="23"/>
                  </a:lnTo>
                  <a:lnTo>
                    <a:pt x="295" y="25"/>
                  </a:lnTo>
                  <a:lnTo>
                    <a:pt x="300" y="26"/>
                  </a:lnTo>
                  <a:lnTo>
                    <a:pt x="301" y="28"/>
                  </a:lnTo>
                  <a:lnTo>
                    <a:pt x="303" y="28"/>
                  </a:lnTo>
                  <a:lnTo>
                    <a:pt x="305" y="26"/>
                  </a:lnTo>
                  <a:lnTo>
                    <a:pt x="306" y="26"/>
                  </a:lnTo>
                  <a:lnTo>
                    <a:pt x="309" y="23"/>
                  </a:lnTo>
                  <a:lnTo>
                    <a:pt x="312" y="20"/>
                  </a:lnTo>
                  <a:lnTo>
                    <a:pt x="312" y="20"/>
                  </a:lnTo>
                  <a:lnTo>
                    <a:pt x="312" y="22"/>
                  </a:lnTo>
                  <a:lnTo>
                    <a:pt x="312" y="22"/>
                  </a:lnTo>
                  <a:lnTo>
                    <a:pt x="311" y="25"/>
                  </a:lnTo>
                  <a:lnTo>
                    <a:pt x="309" y="28"/>
                  </a:lnTo>
                  <a:lnTo>
                    <a:pt x="309" y="30"/>
                  </a:lnTo>
                  <a:lnTo>
                    <a:pt x="309" y="33"/>
                  </a:lnTo>
                  <a:lnTo>
                    <a:pt x="311" y="33"/>
                  </a:lnTo>
                  <a:lnTo>
                    <a:pt x="312" y="36"/>
                  </a:lnTo>
                  <a:lnTo>
                    <a:pt x="312" y="39"/>
                  </a:lnTo>
                  <a:lnTo>
                    <a:pt x="314" y="39"/>
                  </a:lnTo>
                  <a:lnTo>
                    <a:pt x="316" y="39"/>
                  </a:lnTo>
                  <a:lnTo>
                    <a:pt x="316" y="37"/>
                  </a:lnTo>
                  <a:lnTo>
                    <a:pt x="317" y="37"/>
                  </a:lnTo>
                  <a:lnTo>
                    <a:pt x="319" y="37"/>
                  </a:lnTo>
                  <a:lnTo>
                    <a:pt x="320" y="37"/>
                  </a:lnTo>
                  <a:lnTo>
                    <a:pt x="319" y="37"/>
                  </a:lnTo>
                  <a:lnTo>
                    <a:pt x="317" y="39"/>
                  </a:lnTo>
                  <a:lnTo>
                    <a:pt x="316" y="41"/>
                  </a:lnTo>
                  <a:lnTo>
                    <a:pt x="316" y="41"/>
                  </a:lnTo>
                  <a:lnTo>
                    <a:pt x="314" y="41"/>
                  </a:lnTo>
                  <a:lnTo>
                    <a:pt x="312" y="41"/>
                  </a:lnTo>
                  <a:lnTo>
                    <a:pt x="311" y="41"/>
                  </a:lnTo>
                  <a:lnTo>
                    <a:pt x="309" y="42"/>
                  </a:lnTo>
                  <a:lnTo>
                    <a:pt x="308" y="44"/>
                  </a:lnTo>
                  <a:lnTo>
                    <a:pt x="306" y="44"/>
                  </a:lnTo>
                  <a:lnTo>
                    <a:pt x="305" y="44"/>
                  </a:lnTo>
                  <a:lnTo>
                    <a:pt x="303" y="45"/>
                  </a:lnTo>
                  <a:lnTo>
                    <a:pt x="301" y="45"/>
                  </a:lnTo>
                  <a:lnTo>
                    <a:pt x="298" y="44"/>
                  </a:lnTo>
                  <a:lnTo>
                    <a:pt x="297" y="44"/>
                  </a:lnTo>
                  <a:lnTo>
                    <a:pt x="293" y="45"/>
                  </a:lnTo>
                  <a:lnTo>
                    <a:pt x="290" y="48"/>
                  </a:lnTo>
                  <a:lnTo>
                    <a:pt x="287" y="50"/>
                  </a:lnTo>
                  <a:lnTo>
                    <a:pt x="286" y="53"/>
                  </a:lnTo>
                  <a:lnTo>
                    <a:pt x="284" y="55"/>
                  </a:lnTo>
                  <a:lnTo>
                    <a:pt x="284" y="58"/>
                  </a:lnTo>
                  <a:lnTo>
                    <a:pt x="284" y="58"/>
                  </a:lnTo>
                  <a:lnTo>
                    <a:pt x="284" y="59"/>
                  </a:lnTo>
                  <a:lnTo>
                    <a:pt x="282" y="61"/>
                  </a:lnTo>
                  <a:lnTo>
                    <a:pt x="282" y="61"/>
                  </a:lnTo>
                  <a:lnTo>
                    <a:pt x="281" y="61"/>
                  </a:lnTo>
                  <a:lnTo>
                    <a:pt x="278" y="59"/>
                  </a:lnTo>
                  <a:lnTo>
                    <a:pt x="271" y="56"/>
                  </a:lnTo>
                  <a:lnTo>
                    <a:pt x="265" y="53"/>
                  </a:lnTo>
                  <a:lnTo>
                    <a:pt x="262" y="52"/>
                  </a:lnTo>
                  <a:lnTo>
                    <a:pt x="256" y="52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6" y="52"/>
                  </a:lnTo>
                  <a:lnTo>
                    <a:pt x="246" y="52"/>
                  </a:lnTo>
                  <a:lnTo>
                    <a:pt x="245" y="52"/>
                  </a:lnTo>
                  <a:lnTo>
                    <a:pt x="243" y="52"/>
                  </a:lnTo>
                  <a:lnTo>
                    <a:pt x="243" y="52"/>
                  </a:lnTo>
                  <a:lnTo>
                    <a:pt x="241" y="53"/>
                  </a:lnTo>
                  <a:lnTo>
                    <a:pt x="240" y="53"/>
                  </a:lnTo>
                  <a:lnTo>
                    <a:pt x="240" y="55"/>
                  </a:lnTo>
                  <a:lnTo>
                    <a:pt x="240" y="55"/>
                  </a:lnTo>
                  <a:lnTo>
                    <a:pt x="240" y="56"/>
                  </a:lnTo>
                  <a:lnTo>
                    <a:pt x="241" y="58"/>
                  </a:lnTo>
                  <a:lnTo>
                    <a:pt x="243" y="58"/>
                  </a:lnTo>
                  <a:lnTo>
                    <a:pt x="245" y="59"/>
                  </a:lnTo>
                  <a:lnTo>
                    <a:pt x="246" y="59"/>
                  </a:lnTo>
                  <a:lnTo>
                    <a:pt x="246" y="59"/>
                  </a:lnTo>
                  <a:lnTo>
                    <a:pt x="249" y="61"/>
                  </a:lnTo>
                  <a:lnTo>
                    <a:pt x="251" y="64"/>
                  </a:lnTo>
                  <a:lnTo>
                    <a:pt x="252" y="64"/>
                  </a:lnTo>
                  <a:lnTo>
                    <a:pt x="251" y="66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48" y="66"/>
                  </a:lnTo>
                  <a:lnTo>
                    <a:pt x="245" y="64"/>
                  </a:lnTo>
                  <a:lnTo>
                    <a:pt x="245" y="64"/>
                  </a:lnTo>
                  <a:lnTo>
                    <a:pt x="243" y="67"/>
                  </a:lnTo>
                  <a:lnTo>
                    <a:pt x="241" y="69"/>
                  </a:lnTo>
                  <a:lnTo>
                    <a:pt x="241" y="69"/>
                  </a:lnTo>
                  <a:lnTo>
                    <a:pt x="240" y="70"/>
                  </a:lnTo>
                  <a:lnTo>
                    <a:pt x="238" y="70"/>
                  </a:lnTo>
                  <a:lnTo>
                    <a:pt x="237" y="70"/>
                  </a:lnTo>
                  <a:lnTo>
                    <a:pt x="237" y="70"/>
                  </a:lnTo>
                  <a:lnTo>
                    <a:pt x="235" y="69"/>
                  </a:lnTo>
                  <a:lnTo>
                    <a:pt x="235" y="69"/>
                  </a:lnTo>
                  <a:lnTo>
                    <a:pt x="235" y="66"/>
                  </a:lnTo>
                  <a:lnTo>
                    <a:pt x="237" y="64"/>
                  </a:lnTo>
                  <a:lnTo>
                    <a:pt x="237" y="63"/>
                  </a:lnTo>
                  <a:lnTo>
                    <a:pt x="237" y="59"/>
                  </a:lnTo>
                  <a:lnTo>
                    <a:pt x="235" y="59"/>
                  </a:lnTo>
                  <a:lnTo>
                    <a:pt x="234" y="58"/>
                  </a:lnTo>
                  <a:lnTo>
                    <a:pt x="234" y="56"/>
                  </a:lnTo>
                  <a:lnTo>
                    <a:pt x="234" y="55"/>
                  </a:lnTo>
                  <a:lnTo>
                    <a:pt x="234" y="53"/>
                  </a:lnTo>
                  <a:lnTo>
                    <a:pt x="234" y="52"/>
                  </a:lnTo>
                  <a:lnTo>
                    <a:pt x="234" y="50"/>
                  </a:lnTo>
                  <a:lnTo>
                    <a:pt x="235" y="50"/>
                  </a:lnTo>
                  <a:lnTo>
                    <a:pt x="235" y="48"/>
                  </a:lnTo>
                  <a:lnTo>
                    <a:pt x="237" y="48"/>
                  </a:lnTo>
                  <a:lnTo>
                    <a:pt x="238" y="47"/>
                  </a:lnTo>
                  <a:lnTo>
                    <a:pt x="240" y="45"/>
                  </a:lnTo>
                  <a:lnTo>
                    <a:pt x="241" y="44"/>
                  </a:lnTo>
                  <a:lnTo>
                    <a:pt x="243" y="42"/>
                  </a:lnTo>
                  <a:lnTo>
                    <a:pt x="241" y="41"/>
                  </a:lnTo>
                  <a:lnTo>
                    <a:pt x="241" y="39"/>
                  </a:lnTo>
                  <a:lnTo>
                    <a:pt x="241" y="39"/>
                  </a:lnTo>
                  <a:lnTo>
                    <a:pt x="243" y="37"/>
                  </a:lnTo>
                  <a:lnTo>
                    <a:pt x="245" y="37"/>
                  </a:lnTo>
                  <a:lnTo>
                    <a:pt x="246" y="41"/>
                  </a:lnTo>
                  <a:lnTo>
                    <a:pt x="248" y="41"/>
                  </a:lnTo>
                  <a:lnTo>
                    <a:pt x="249" y="41"/>
                  </a:lnTo>
                  <a:lnTo>
                    <a:pt x="252" y="41"/>
                  </a:lnTo>
                  <a:lnTo>
                    <a:pt x="254" y="41"/>
                  </a:lnTo>
                  <a:lnTo>
                    <a:pt x="254" y="41"/>
                  </a:lnTo>
                  <a:lnTo>
                    <a:pt x="256" y="39"/>
                  </a:lnTo>
                  <a:lnTo>
                    <a:pt x="256" y="37"/>
                  </a:lnTo>
                  <a:lnTo>
                    <a:pt x="256" y="34"/>
                  </a:lnTo>
                  <a:lnTo>
                    <a:pt x="256" y="33"/>
                  </a:lnTo>
                  <a:lnTo>
                    <a:pt x="257" y="31"/>
                  </a:lnTo>
                  <a:lnTo>
                    <a:pt x="259" y="28"/>
                  </a:lnTo>
                  <a:lnTo>
                    <a:pt x="259" y="26"/>
                  </a:lnTo>
                  <a:lnTo>
                    <a:pt x="259" y="22"/>
                  </a:lnTo>
                  <a:lnTo>
                    <a:pt x="260" y="20"/>
                  </a:lnTo>
                  <a:lnTo>
                    <a:pt x="260" y="17"/>
                  </a:lnTo>
                  <a:lnTo>
                    <a:pt x="262" y="14"/>
                  </a:lnTo>
                  <a:lnTo>
                    <a:pt x="260" y="9"/>
                  </a:lnTo>
                  <a:lnTo>
                    <a:pt x="259" y="7"/>
                  </a:lnTo>
                  <a:lnTo>
                    <a:pt x="259" y="6"/>
                  </a:lnTo>
                  <a:lnTo>
                    <a:pt x="259" y="4"/>
                  </a:lnTo>
                  <a:lnTo>
                    <a:pt x="259" y="3"/>
                  </a:lnTo>
                  <a:lnTo>
                    <a:pt x="259" y="1"/>
                  </a:lnTo>
                  <a:lnTo>
                    <a:pt x="260" y="1"/>
                  </a:lnTo>
                  <a:lnTo>
                    <a:pt x="262" y="1"/>
                  </a:lnTo>
                  <a:lnTo>
                    <a:pt x="262" y="1"/>
                  </a:lnTo>
                  <a:lnTo>
                    <a:pt x="262" y="0"/>
                  </a:lnTo>
                  <a:lnTo>
                    <a:pt x="2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4" name="Freeform 241">
              <a:extLst>
                <a:ext uri="{FF2B5EF4-FFF2-40B4-BE49-F238E27FC236}">
                  <a16:creationId xmlns:a16="http://schemas.microsoft.com/office/drawing/2014/main" id="{C0C693CB-26C4-4520-8A83-102E36230D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49350" y="3445211"/>
              <a:ext cx="122802" cy="130598"/>
            </a:xfrm>
            <a:custGeom>
              <a:avLst/>
              <a:gdLst>
                <a:gd name="T0" fmla="*/ 56 w 63"/>
                <a:gd name="T1" fmla="*/ 4 h 67"/>
                <a:gd name="T2" fmla="*/ 58 w 63"/>
                <a:gd name="T3" fmla="*/ 11 h 67"/>
                <a:gd name="T4" fmla="*/ 58 w 63"/>
                <a:gd name="T5" fmla="*/ 15 h 67"/>
                <a:gd name="T6" fmla="*/ 61 w 63"/>
                <a:gd name="T7" fmla="*/ 18 h 67"/>
                <a:gd name="T8" fmla="*/ 63 w 63"/>
                <a:gd name="T9" fmla="*/ 19 h 67"/>
                <a:gd name="T10" fmla="*/ 58 w 63"/>
                <a:gd name="T11" fmla="*/ 22 h 67"/>
                <a:gd name="T12" fmla="*/ 55 w 63"/>
                <a:gd name="T13" fmla="*/ 24 h 67"/>
                <a:gd name="T14" fmla="*/ 45 w 63"/>
                <a:gd name="T15" fmla="*/ 26 h 67"/>
                <a:gd name="T16" fmla="*/ 37 w 63"/>
                <a:gd name="T17" fmla="*/ 29 h 67"/>
                <a:gd name="T18" fmla="*/ 30 w 63"/>
                <a:gd name="T19" fmla="*/ 30 h 67"/>
                <a:gd name="T20" fmla="*/ 34 w 63"/>
                <a:gd name="T21" fmla="*/ 37 h 67"/>
                <a:gd name="T22" fmla="*/ 39 w 63"/>
                <a:gd name="T23" fmla="*/ 41 h 67"/>
                <a:gd name="T24" fmla="*/ 44 w 63"/>
                <a:gd name="T25" fmla="*/ 46 h 67"/>
                <a:gd name="T26" fmla="*/ 39 w 63"/>
                <a:gd name="T27" fmla="*/ 49 h 67"/>
                <a:gd name="T28" fmla="*/ 39 w 63"/>
                <a:gd name="T29" fmla="*/ 49 h 67"/>
                <a:gd name="T30" fmla="*/ 36 w 63"/>
                <a:gd name="T31" fmla="*/ 54 h 67"/>
                <a:gd name="T32" fmla="*/ 33 w 63"/>
                <a:gd name="T33" fmla="*/ 56 h 67"/>
                <a:gd name="T34" fmla="*/ 26 w 63"/>
                <a:gd name="T35" fmla="*/ 57 h 67"/>
                <a:gd name="T36" fmla="*/ 23 w 63"/>
                <a:gd name="T37" fmla="*/ 60 h 67"/>
                <a:gd name="T38" fmla="*/ 19 w 63"/>
                <a:gd name="T39" fmla="*/ 65 h 67"/>
                <a:gd name="T40" fmla="*/ 15 w 63"/>
                <a:gd name="T41" fmla="*/ 67 h 67"/>
                <a:gd name="T42" fmla="*/ 9 w 63"/>
                <a:gd name="T43" fmla="*/ 67 h 67"/>
                <a:gd name="T44" fmla="*/ 3 w 63"/>
                <a:gd name="T45" fmla="*/ 65 h 67"/>
                <a:gd name="T46" fmla="*/ 0 w 63"/>
                <a:gd name="T47" fmla="*/ 62 h 67"/>
                <a:gd name="T48" fmla="*/ 1 w 63"/>
                <a:gd name="T49" fmla="*/ 57 h 67"/>
                <a:gd name="T50" fmla="*/ 1 w 63"/>
                <a:gd name="T51" fmla="*/ 56 h 67"/>
                <a:gd name="T52" fmla="*/ 3 w 63"/>
                <a:gd name="T53" fmla="*/ 51 h 67"/>
                <a:gd name="T54" fmla="*/ 3 w 63"/>
                <a:gd name="T55" fmla="*/ 48 h 67"/>
                <a:gd name="T56" fmla="*/ 4 w 63"/>
                <a:gd name="T57" fmla="*/ 45 h 67"/>
                <a:gd name="T58" fmla="*/ 6 w 63"/>
                <a:gd name="T59" fmla="*/ 41 h 67"/>
                <a:gd name="T60" fmla="*/ 8 w 63"/>
                <a:gd name="T61" fmla="*/ 37 h 67"/>
                <a:gd name="T62" fmla="*/ 6 w 63"/>
                <a:gd name="T63" fmla="*/ 35 h 67"/>
                <a:gd name="T64" fmla="*/ 8 w 63"/>
                <a:gd name="T65" fmla="*/ 33 h 67"/>
                <a:gd name="T66" fmla="*/ 8 w 63"/>
                <a:gd name="T67" fmla="*/ 30 h 67"/>
                <a:gd name="T68" fmla="*/ 9 w 63"/>
                <a:gd name="T69" fmla="*/ 27 h 67"/>
                <a:gd name="T70" fmla="*/ 9 w 63"/>
                <a:gd name="T71" fmla="*/ 21 h 67"/>
                <a:gd name="T72" fmla="*/ 9 w 63"/>
                <a:gd name="T73" fmla="*/ 16 h 67"/>
                <a:gd name="T74" fmla="*/ 9 w 63"/>
                <a:gd name="T75" fmla="*/ 13 h 67"/>
                <a:gd name="T76" fmla="*/ 9 w 63"/>
                <a:gd name="T77" fmla="*/ 11 h 67"/>
                <a:gd name="T78" fmla="*/ 12 w 63"/>
                <a:gd name="T79" fmla="*/ 11 h 67"/>
                <a:gd name="T80" fmla="*/ 14 w 63"/>
                <a:gd name="T81" fmla="*/ 11 h 67"/>
                <a:gd name="T82" fmla="*/ 19 w 63"/>
                <a:gd name="T83" fmla="*/ 15 h 67"/>
                <a:gd name="T84" fmla="*/ 20 w 63"/>
                <a:gd name="T85" fmla="*/ 16 h 67"/>
                <a:gd name="T86" fmla="*/ 26 w 63"/>
                <a:gd name="T87" fmla="*/ 18 h 67"/>
                <a:gd name="T88" fmla="*/ 34 w 63"/>
                <a:gd name="T89" fmla="*/ 13 h 67"/>
                <a:gd name="T90" fmla="*/ 41 w 63"/>
                <a:gd name="T91" fmla="*/ 10 h 67"/>
                <a:gd name="T92" fmla="*/ 47 w 63"/>
                <a:gd name="T93" fmla="*/ 5 h 67"/>
                <a:gd name="T94" fmla="*/ 55 w 63"/>
                <a:gd name="T9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" h="67">
                  <a:moveTo>
                    <a:pt x="55" y="0"/>
                  </a:moveTo>
                  <a:lnTo>
                    <a:pt x="56" y="4"/>
                  </a:lnTo>
                  <a:lnTo>
                    <a:pt x="58" y="8"/>
                  </a:lnTo>
                  <a:lnTo>
                    <a:pt x="58" y="11"/>
                  </a:lnTo>
                  <a:lnTo>
                    <a:pt x="60" y="15"/>
                  </a:lnTo>
                  <a:lnTo>
                    <a:pt x="58" y="15"/>
                  </a:lnTo>
                  <a:lnTo>
                    <a:pt x="60" y="18"/>
                  </a:lnTo>
                  <a:lnTo>
                    <a:pt x="61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5" y="24"/>
                  </a:lnTo>
                  <a:lnTo>
                    <a:pt x="50" y="26"/>
                  </a:lnTo>
                  <a:lnTo>
                    <a:pt x="45" y="26"/>
                  </a:lnTo>
                  <a:lnTo>
                    <a:pt x="41" y="27"/>
                  </a:lnTo>
                  <a:lnTo>
                    <a:pt x="37" y="29"/>
                  </a:lnTo>
                  <a:lnTo>
                    <a:pt x="33" y="30"/>
                  </a:lnTo>
                  <a:lnTo>
                    <a:pt x="30" y="30"/>
                  </a:lnTo>
                  <a:lnTo>
                    <a:pt x="31" y="33"/>
                  </a:lnTo>
                  <a:lnTo>
                    <a:pt x="34" y="37"/>
                  </a:lnTo>
                  <a:lnTo>
                    <a:pt x="36" y="38"/>
                  </a:lnTo>
                  <a:lnTo>
                    <a:pt x="39" y="41"/>
                  </a:lnTo>
                  <a:lnTo>
                    <a:pt x="41" y="45"/>
                  </a:lnTo>
                  <a:lnTo>
                    <a:pt x="44" y="46"/>
                  </a:lnTo>
                  <a:lnTo>
                    <a:pt x="42" y="48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7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3" y="56"/>
                  </a:lnTo>
                  <a:lnTo>
                    <a:pt x="28" y="56"/>
                  </a:lnTo>
                  <a:lnTo>
                    <a:pt x="26" y="57"/>
                  </a:lnTo>
                  <a:lnTo>
                    <a:pt x="25" y="57"/>
                  </a:lnTo>
                  <a:lnTo>
                    <a:pt x="23" y="60"/>
                  </a:lnTo>
                  <a:lnTo>
                    <a:pt x="22" y="62"/>
                  </a:lnTo>
                  <a:lnTo>
                    <a:pt x="19" y="65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4" y="67"/>
                  </a:lnTo>
                  <a:lnTo>
                    <a:pt x="9" y="67"/>
                  </a:lnTo>
                  <a:lnTo>
                    <a:pt x="6" y="65"/>
                  </a:lnTo>
                  <a:lnTo>
                    <a:pt x="3" y="65"/>
                  </a:lnTo>
                  <a:lnTo>
                    <a:pt x="0" y="65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3" y="52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4" y="45"/>
                  </a:lnTo>
                  <a:lnTo>
                    <a:pt x="4" y="41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8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27"/>
                  </a:lnTo>
                  <a:lnTo>
                    <a:pt x="9" y="27"/>
                  </a:lnTo>
                  <a:lnTo>
                    <a:pt x="9" y="22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9" y="16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20" y="16"/>
                  </a:lnTo>
                  <a:lnTo>
                    <a:pt x="22" y="18"/>
                  </a:lnTo>
                  <a:lnTo>
                    <a:pt x="26" y="18"/>
                  </a:lnTo>
                  <a:lnTo>
                    <a:pt x="31" y="15"/>
                  </a:lnTo>
                  <a:lnTo>
                    <a:pt x="34" y="13"/>
                  </a:lnTo>
                  <a:lnTo>
                    <a:pt x="37" y="11"/>
                  </a:lnTo>
                  <a:lnTo>
                    <a:pt x="41" y="10"/>
                  </a:lnTo>
                  <a:lnTo>
                    <a:pt x="45" y="7"/>
                  </a:lnTo>
                  <a:lnTo>
                    <a:pt x="47" y="5"/>
                  </a:lnTo>
                  <a:lnTo>
                    <a:pt x="52" y="4"/>
                  </a:lnTo>
                  <a:lnTo>
                    <a:pt x="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5" name="Freeform 242">
              <a:extLst>
                <a:ext uri="{FF2B5EF4-FFF2-40B4-BE49-F238E27FC236}">
                  <a16:creationId xmlns:a16="http://schemas.microsoft.com/office/drawing/2014/main" id="{3CECEED0-3196-4F7E-9324-3896213062E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8476" y="3891582"/>
              <a:ext cx="58477" cy="23391"/>
            </a:xfrm>
            <a:custGeom>
              <a:avLst/>
              <a:gdLst>
                <a:gd name="T0" fmla="*/ 6 w 30"/>
                <a:gd name="T1" fmla="*/ 0 h 12"/>
                <a:gd name="T2" fmla="*/ 13 w 30"/>
                <a:gd name="T3" fmla="*/ 1 h 12"/>
                <a:gd name="T4" fmla="*/ 14 w 30"/>
                <a:gd name="T5" fmla="*/ 1 h 12"/>
                <a:gd name="T6" fmla="*/ 14 w 30"/>
                <a:gd name="T7" fmla="*/ 1 h 12"/>
                <a:gd name="T8" fmla="*/ 17 w 30"/>
                <a:gd name="T9" fmla="*/ 1 h 12"/>
                <a:gd name="T10" fmla="*/ 19 w 30"/>
                <a:gd name="T11" fmla="*/ 3 h 12"/>
                <a:gd name="T12" fmla="*/ 19 w 30"/>
                <a:gd name="T13" fmla="*/ 3 h 12"/>
                <a:gd name="T14" fmla="*/ 20 w 30"/>
                <a:gd name="T15" fmla="*/ 3 h 12"/>
                <a:gd name="T16" fmla="*/ 22 w 30"/>
                <a:gd name="T17" fmla="*/ 3 h 12"/>
                <a:gd name="T18" fmla="*/ 24 w 30"/>
                <a:gd name="T19" fmla="*/ 5 h 12"/>
                <a:gd name="T20" fmla="*/ 28 w 30"/>
                <a:gd name="T21" fmla="*/ 6 h 12"/>
                <a:gd name="T22" fmla="*/ 30 w 30"/>
                <a:gd name="T23" fmla="*/ 9 h 12"/>
                <a:gd name="T24" fmla="*/ 30 w 30"/>
                <a:gd name="T25" fmla="*/ 9 h 12"/>
                <a:gd name="T26" fmla="*/ 28 w 30"/>
                <a:gd name="T27" fmla="*/ 9 h 12"/>
                <a:gd name="T28" fmla="*/ 27 w 30"/>
                <a:gd name="T29" fmla="*/ 11 h 12"/>
                <a:gd name="T30" fmla="*/ 25 w 30"/>
                <a:gd name="T31" fmla="*/ 11 h 12"/>
                <a:gd name="T32" fmla="*/ 24 w 30"/>
                <a:gd name="T33" fmla="*/ 9 h 12"/>
                <a:gd name="T34" fmla="*/ 24 w 30"/>
                <a:gd name="T35" fmla="*/ 9 h 12"/>
                <a:gd name="T36" fmla="*/ 22 w 30"/>
                <a:gd name="T37" fmla="*/ 9 h 12"/>
                <a:gd name="T38" fmla="*/ 22 w 30"/>
                <a:gd name="T39" fmla="*/ 9 h 12"/>
                <a:gd name="T40" fmla="*/ 22 w 30"/>
                <a:gd name="T41" fmla="*/ 9 h 12"/>
                <a:gd name="T42" fmla="*/ 20 w 30"/>
                <a:gd name="T43" fmla="*/ 9 h 12"/>
                <a:gd name="T44" fmla="*/ 20 w 30"/>
                <a:gd name="T45" fmla="*/ 9 h 12"/>
                <a:gd name="T46" fmla="*/ 19 w 30"/>
                <a:gd name="T47" fmla="*/ 11 h 12"/>
                <a:gd name="T48" fmla="*/ 19 w 30"/>
                <a:gd name="T49" fmla="*/ 11 h 12"/>
                <a:gd name="T50" fmla="*/ 17 w 30"/>
                <a:gd name="T51" fmla="*/ 9 h 12"/>
                <a:gd name="T52" fmla="*/ 17 w 30"/>
                <a:gd name="T53" fmla="*/ 9 h 12"/>
                <a:gd name="T54" fmla="*/ 16 w 30"/>
                <a:gd name="T55" fmla="*/ 11 h 12"/>
                <a:gd name="T56" fmla="*/ 16 w 30"/>
                <a:gd name="T57" fmla="*/ 12 h 12"/>
                <a:gd name="T58" fmla="*/ 14 w 30"/>
                <a:gd name="T59" fmla="*/ 11 h 12"/>
                <a:gd name="T60" fmla="*/ 14 w 30"/>
                <a:gd name="T61" fmla="*/ 11 h 12"/>
                <a:gd name="T62" fmla="*/ 13 w 30"/>
                <a:gd name="T63" fmla="*/ 11 h 12"/>
                <a:gd name="T64" fmla="*/ 9 w 30"/>
                <a:gd name="T65" fmla="*/ 11 h 12"/>
                <a:gd name="T66" fmla="*/ 8 w 30"/>
                <a:gd name="T67" fmla="*/ 11 h 12"/>
                <a:gd name="T68" fmla="*/ 6 w 30"/>
                <a:gd name="T69" fmla="*/ 8 h 12"/>
                <a:gd name="T70" fmla="*/ 6 w 30"/>
                <a:gd name="T71" fmla="*/ 8 h 12"/>
                <a:gd name="T72" fmla="*/ 5 w 30"/>
                <a:gd name="T73" fmla="*/ 8 h 12"/>
                <a:gd name="T74" fmla="*/ 3 w 30"/>
                <a:gd name="T75" fmla="*/ 6 h 12"/>
                <a:gd name="T76" fmla="*/ 3 w 30"/>
                <a:gd name="T77" fmla="*/ 6 h 12"/>
                <a:gd name="T78" fmla="*/ 0 w 30"/>
                <a:gd name="T79" fmla="*/ 5 h 12"/>
                <a:gd name="T80" fmla="*/ 0 w 30"/>
                <a:gd name="T81" fmla="*/ 5 h 12"/>
                <a:gd name="T82" fmla="*/ 0 w 30"/>
                <a:gd name="T83" fmla="*/ 3 h 12"/>
                <a:gd name="T84" fmla="*/ 0 w 30"/>
                <a:gd name="T85" fmla="*/ 1 h 12"/>
                <a:gd name="T86" fmla="*/ 1 w 30"/>
                <a:gd name="T87" fmla="*/ 1 h 12"/>
                <a:gd name="T88" fmla="*/ 3 w 30"/>
                <a:gd name="T89" fmla="*/ 1 h 12"/>
                <a:gd name="T90" fmla="*/ 5 w 30"/>
                <a:gd name="T91" fmla="*/ 1 h 12"/>
                <a:gd name="T92" fmla="*/ 5 w 30"/>
                <a:gd name="T93" fmla="*/ 1 h 12"/>
                <a:gd name="T94" fmla="*/ 6 w 30"/>
                <a:gd name="T9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0" h="12">
                  <a:moveTo>
                    <a:pt x="6" y="0"/>
                  </a:moveTo>
                  <a:lnTo>
                    <a:pt x="13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7" y="1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4" y="5"/>
                  </a:lnTo>
                  <a:lnTo>
                    <a:pt x="28" y="6"/>
                  </a:lnTo>
                  <a:lnTo>
                    <a:pt x="30" y="9"/>
                  </a:lnTo>
                  <a:lnTo>
                    <a:pt x="30" y="9"/>
                  </a:lnTo>
                  <a:lnTo>
                    <a:pt x="28" y="9"/>
                  </a:lnTo>
                  <a:lnTo>
                    <a:pt x="27" y="11"/>
                  </a:lnTo>
                  <a:lnTo>
                    <a:pt x="25" y="11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11"/>
                  </a:lnTo>
                  <a:lnTo>
                    <a:pt x="16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6" name="Freeform 243">
              <a:extLst>
                <a:ext uri="{FF2B5EF4-FFF2-40B4-BE49-F238E27FC236}">
                  <a16:creationId xmlns:a16="http://schemas.microsoft.com/office/drawing/2014/main" id="{39D22F4E-A1DB-439D-BC9D-A613E173F5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52119" y="2991042"/>
              <a:ext cx="333317" cy="350860"/>
            </a:xfrm>
            <a:custGeom>
              <a:avLst/>
              <a:gdLst>
                <a:gd name="T0" fmla="*/ 130 w 171"/>
                <a:gd name="T1" fmla="*/ 153 h 180"/>
                <a:gd name="T2" fmla="*/ 122 w 171"/>
                <a:gd name="T3" fmla="*/ 169 h 180"/>
                <a:gd name="T4" fmla="*/ 123 w 171"/>
                <a:gd name="T5" fmla="*/ 175 h 180"/>
                <a:gd name="T6" fmla="*/ 114 w 171"/>
                <a:gd name="T7" fmla="*/ 178 h 180"/>
                <a:gd name="T8" fmla="*/ 95 w 171"/>
                <a:gd name="T9" fmla="*/ 167 h 180"/>
                <a:gd name="T10" fmla="*/ 84 w 171"/>
                <a:gd name="T11" fmla="*/ 161 h 180"/>
                <a:gd name="T12" fmla="*/ 92 w 171"/>
                <a:gd name="T13" fmla="*/ 158 h 180"/>
                <a:gd name="T14" fmla="*/ 103 w 171"/>
                <a:gd name="T15" fmla="*/ 158 h 180"/>
                <a:gd name="T16" fmla="*/ 119 w 171"/>
                <a:gd name="T17" fmla="*/ 155 h 180"/>
                <a:gd name="T18" fmla="*/ 25 w 171"/>
                <a:gd name="T19" fmla="*/ 139 h 180"/>
                <a:gd name="T20" fmla="*/ 104 w 171"/>
                <a:gd name="T21" fmla="*/ 112 h 180"/>
                <a:gd name="T22" fmla="*/ 22 w 171"/>
                <a:gd name="T23" fmla="*/ 107 h 180"/>
                <a:gd name="T24" fmla="*/ 43 w 171"/>
                <a:gd name="T25" fmla="*/ 107 h 180"/>
                <a:gd name="T26" fmla="*/ 44 w 171"/>
                <a:gd name="T27" fmla="*/ 117 h 180"/>
                <a:gd name="T28" fmla="*/ 40 w 171"/>
                <a:gd name="T29" fmla="*/ 139 h 180"/>
                <a:gd name="T30" fmla="*/ 30 w 171"/>
                <a:gd name="T31" fmla="*/ 142 h 180"/>
                <a:gd name="T32" fmla="*/ 25 w 171"/>
                <a:gd name="T33" fmla="*/ 129 h 180"/>
                <a:gd name="T34" fmla="*/ 25 w 171"/>
                <a:gd name="T35" fmla="*/ 123 h 180"/>
                <a:gd name="T36" fmla="*/ 22 w 171"/>
                <a:gd name="T37" fmla="*/ 110 h 180"/>
                <a:gd name="T38" fmla="*/ 33 w 171"/>
                <a:gd name="T39" fmla="*/ 106 h 180"/>
                <a:gd name="T40" fmla="*/ 54 w 171"/>
                <a:gd name="T41" fmla="*/ 77 h 180"/>
                <a:gd name="T42" fmla="*/ 84 w 171"/>
                <a:gd name="T43" fmla="*/ 55 h 180"/>
                <a:gd name="T44" fmla="*/ 79 w 171"/>
                <a:gd name="T45" fmla="*/ 2 h 180"/>
                <a:gd name="T46" fmla="*/ 96 w 171"/>
                <a:gd name="T47" fmla="*/ 10 h 180"/>
                <a:gd name="T48" fmla="*/ 98 w 171"/>
                <a:gd name="T49" fmla="*/ 16 h 180"/>
                <a:gd name="T50" fmla="*/ 98 w 171"/>
                <a:gd name="T51" fmla="*/ 19 h 180"/>
                <a:gd name="T52" fmla="*/ 104 w 171"/>
                <a:gd name="T53" fmla="*/ 27 h 180"/>
                <a:gd name="T54" fmla="*/ 92 w 171"/>
                <a:gd name="T55" fmla="*/ 25 h 180"/>
                <a:gd name="T56" fmla="*/ 81 w 171"/>
                <a:gd name="T57" fmla="*/ 30 h 180"/>
                <a:gd name="T58" fmla="*/ 81 w 171"/>
                <a:gd name="T59" fmla="*/ 43 h 180"/>
                <a:gd name="T60" fmla="*/ 103 w 171"/>
                <a:gd name="T61" fmla="*/ 70 h 180"/>
                <a:gd name="T62" fmla="*/ 137 w 171"/>
                <a:gd name="T63" fmla="*/ 92 h 180"/>
                <a:gd name="T64" fmla="*/ 156 w 171"/>
                <a:gd name="T65" fmla="*/ 110 h 180"/>
                <a:gd name="T66" fmla="*/ 166 w 171"/>
                <a:gd name="T67" fmla="*/ 125 h 180"/>
                <a:gd name="T68" fmla="*/ 147 w 171"/>
                <a:gd name="T69" fmla="*/ 118 h 180"/>
                <a:gd name="T70" fmla="*/ 152 w 171"/>
                <a:gd name="T71" fmla="*/ 142 h 180"/>
                <a:gd name="T72" fmla="*/ 136 w 171"/>
                <a:gd name="T73" fmla="*/ 159 h 180"/>
                <a:gd name="T74" fmla="*/ 136 w 171"/>
                <a:gd name="T75" fmla="*/ 145 h 180"/>
                <a:gd name="T76" fmla="*/ 126 w 171"/>
                <a:gd name="T77" fmla="*/ 123 h 180"/>
                <a:gd name="T78" fmla="*/ 115 w 171"/>
                <a:gd name="T79" fmla="*/ 114 h 180"/>
                <a:gd name="T80" fmla="*/ 107 w 171"/>
                <a:gd name="T81" fmla="*/ 110 h 180"/>
                <a:gd name="T82" fmla="*/ 93 w 171"/>
                <a:gd name="T83" fmla="*/ 103 h 180"/>
                <a:gd name="T84" fmla="*/ 66 w 171"/>
                <a:gd name="T85" fmla="*/ 82 h 180"/>
                <a:gd name="T86" fmla="*/ 59 w 171"/>
                <a:gd name="T87" fmla="*/ 76 h 180"/>
                <a:gd name="T88" fmla="*/ 52 w 171"/>
                <a:gd name="T89" fmla="*/ 63 h 180"/>
                <a:gd name="T90" fmla="*/ 24 w 171"/>
                <a:gd name="T91" fmla="*/ 52 h 180"/>
                <a:gd name="T92" fmla="*/ 14 w 171"/>
                <a:gd name="T93" fmla="*/ 54 h 180"/>
                <a:gd name="T94" fmla="*/ 3 w 171"/>
                <a:gd name="T95" fmla="*/ 47 h 180"/>
                <a:gd name="T96" fmla="*/ 3 w 171"/>
                <a:gd name="T97" fmla="*/ 40 h 180"/>
                <a:gd name="T98" fmla="*/ 3 w 171"/>
                <a:gd name="T99" fmla="*/ 35 h 180"/>
                <a:gd name="T100" fmla="*/ 3 w 171"/>
                <a:gd name="T101" fmla="*/ 25 h 180"/>
                <a:gd name="T102" fmla="*/ 11 w 171"/>
                <a:gd name="T103" fmla="*/ 21 h 180"/>
                <a:gd name="T104" fmla="*/ 21 w 171"/>
                <a:gd name="T105" fmla="*/ 14 h 180"/>
                <a:gd name="T106" fmla="*/ 29 w 171"/>
                <a:gd name="T107" fmla="*/ 18 h 180"/>
                <a:gd name="T108" fmla="*/ 33 w 171"/>
                <a:gd name="T109" fmla="*/ 19 h 180"/>
                <a:gd name="T110" fmla="*/ 40 w 171"/>
                <a:gd name="T111" fmla="*/ 11 h 180"/>
                <a:gd name="T112" fmla="*/ 49 w 171"/>
                <a:gd name="T113" fmla="*/ 14 h 180"/>
                <a:gd name="T114" fmla="*/ 49 w 171"/>
                <a:gd name="T115" fmla="*/ 8 h 180"/>
                <a:gd name="T116" fmla="*/ 55 w 171"/>
                <a:gd name="T117" fmla="*/ 3 h 180"/>
                <a:gd name="T118" fmla="*/ 65 w 171"/>
                <a:gd name="T119" fmla="*/ 2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1" h="180">
                  <a:moveTo>
                    <a:pt x="76" y="177"/>
                  </a:move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6" y="178"/>
                  </a:lnTo>
                  <a:lnTo>
                    <a:pt x="76" y="177"/>
                  </a:lnTo>
                  <a:lnTo>
                    <a:pt x="76" y="177"/>
                  </a:lnTo>
                  <a:close/>
                  <a:moveTo>
                    <a:pt x="130" y="153"/>
                  </a:moveTo>
                  <a:lnTo>
                    <a:pt x="130" y="153"/>
                  </a:lnTo>
                  <a:lnTo>
                    <a:pt x="130" y="155"/>
                  </a:lnTo>
                  <a:lnTo>
                    <a:pt x="128" y="156"/>
                  </a:lnTo>
                  <a:lnTo>
                    <a:pt x="128" y="156"/>
                  </a:lnTo>
                  <a:lnTo>
                    <a:pt x="123" y="161"/>
                  </a:lnTo>
                  <a:lnTo>
                    <a:pt x="123" y="162"/>
                  </a:lnTo>
                  <a:lnTo>
                    <a:pt x="123" y="164"/>
                  </a:lnTo>
                  <a:lnTo>
                    <a:pt x="123" y="164"/>
                  </a:lnTo>
                  <a:lnTo>
                    <a:pt x="123" y="166"/>
                  </a:lnTo>
                  <a:lnTo>
                    <a:pt x="122" y="167"/>
                  </a:lnTo>
                  <a:lnTo>
                    <a:pt x="122" y="169"/>
                  </a:lnTo>
                  <a:lnTo>
                    <a:pt x="122" y="169"/>
                  </a:lnTo>
                  <a:lnTo>
                    <a:pt x="123" y="169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2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2" y="177"/>
                  </a:lnTo>
                  <a:lnTo>
                    <a:pt x="122" y="178"/>
                  </a:lnTo>
                  <a:lnTo>
                    <a:pt x="122" y="178"/>
                  </a:lnTo>
                  <a:lnTo>
                    <a:pt x="122" y="180"/>
                  </a:lnTo>
                  <a:lnTo>
                    <a:pt x="120" y="180"/>
                  </a:lnTo>
                  <a:lnTo>
                    <a:pt x="119" y="180"/>
                  </a:lnTo>
                  <a:lnTo>
                    <a:pt x="117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8"/>
                  </a:lnTo>
                  <a:lnTo>
                    <a:pt x="112" y="175"/>
                  </a:lnTo>
                  <a:lnTo>
                    <a:pt x="111" y="174"/>
                  </a:lnTo>
                  <a:lnTo>
                    <a:pt x="107" y="174"/>
                  </a:lnTo>
                  <a:lnTo>
                    <a:pt x="106" y="172"/>
                  </a:lnTo>
                  <a:lnTo>
                    <a:pt x="104" y="174"/>
                  </a:lnTo>
                  <a:lnTo>
                    <a:pt x="103" y="172"/>
                  </a:lnTo>
                  <a:lnTo>
                    <a:pt x="100" y="170"/>
                  </a:lnTo>
                  <a:lnTo>
                    <a:pt x="96" y="169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2" y="166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89" y="166"/>
                  </a:lnTo>
                  <a:lnTo>
                    <a:pt x="87" y="166"/>
                  </a:lnTo>
                  <a:lnTo>
                    <a:pt x="87" y="164"/>
                  </a:lnTo>
                  <a:lnTo>
                    <a:pt x="85" y="164"/>
                  </a:lnTo>
                  <a:lnTo>
                    <a:pt x="84" y="161"/>
                  </a:lnTo>
                  <a:lnTo>
                    <a:pt x="84" y="161"/>
                  </a:lnTo>
                  <a:lnTo>
                    <a:pt x="84" y="159"/>
                  </a:lnTo>
                  <a:lnTo>
                    <a:pt x="85" y="158"/>
                  </a:lnTo>
                  <a:lnTo>
                    <a:pt x="85" y="156"/>
                  </a:lnTo>
                  <a:lnTo>
                    <a:pt x="87" y="156"/>
                  </a:lnTo>
                  <a:lnTo>
                    <a:pt x="87" y="156"/>
                  </a:lnTo>
                  <a:lnTo>
                    <a:pt x="89" y="155"/>
                  </a:lnTo>
                  <a:lnTo>
                    <a:pt x="90" y="156"/>
                  </a:lnTo>
                  <a:lnTo>
                    <a:pt x="90" y="158"/>
                  </a:lnTo>
                  <a:lnTo>
                    <a:pt x="92" y="158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93" y="155"/>
                  </a:lnTo>
                  <a:lnTo>
                    <a:pt x="96" y="155"/>
                  </a:lnTo>
                  <a:lnTo>
                    <a:pt x="96" y="155"/>
                  </a:lnTo>
                  <a:lnTo>
                    <a:pt x="96" y="156"/>
                  </a:lnTo>
                  <a:lnTo>
                    <a:pt x="98" y="156"/>
                  </a:lnTo>
                  <a:lnTo>
                    <a:pt x="98" y="156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3" y="158"/>
                  </a:lnTo>
                  <a:lnTo>
                    <a:pt x="106" y="158"/>
                  </a:lnTo>
                  <a:lnTo>
                    <a:pt x="107" y="158"/>
                  </a:lnTo>
                  <a:lnTo>
                    <a:pt x="111" y="158"/>
                  </a:lnTo>
                  <a:lnTo>
                    <a:pt x="112" y="158"/>
                  </a:lnTo>
                  <a:lnTo>
                    <a:pt x="114" y="158"/>
                  </a:lnTo>
                  <a:lnTo>
                    <a:pt x="115" y="156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5"/>
                  </a:lnTo>
                  <a:lnTo>
                    <a:pt x="120" y="155"/>
                  </a:lnTo>
                  <a:lnTo>
                    <a:pt x="122" y="155"/>
                  </a:lnTo>
                  <a:lnTo>
                    <a:pt x="123" y="155"/>
                  </a:lnTo>
                  <a:lnTo>
                    <a:pt x="123" y="155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8" y="153"/>
                  </a:lnTo>
                  <a:lnTo>
                    <a:pt x="130" y="153"/>
                  </a:lnTo>
                  <a:close/>
                  <a:moveTo>
                    <a:pt x="25" y="139"/>
                  </a:moveTo>
                  <a:lnTo>
                    <a:pt x="25" y="139"/>
                  </a:lnTo>
                  <a:lnTo>
                    <a:pt x="27" y="140"/>
                  </a:lnTo>
                  <a:lnTo>
                    <a:pt x="25" y="142"/>
                  </a:lnTo>
                  <a:lnTo>
                    <a:pt x="24" y="140"/>
                  </a:lnTo>
                  <a:lnTo>
                    <a:pt x="24" y="139"/>
                  </a:lnTo>
                  <a:lnTo>
                    <a:pt x="25" y="139"/>
                  </a:lnTo>
                  <a:close/>
                  <a:moveTo>
                    <a:pt x="104" y="110"/>
                  </a:move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0"/>
                  </a:lnTo>
                  <a:close/>
                  <a:moveTo>
                    <a:pt x="24" y="106"/>
                  </a:moveTo>
                  <a:lnTo>
                    <a:pt x="24" y="106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4" y="106"/>
                  </a:lnTo>
                  <a:lnTo>
                    <a:pt x="24" y="106"/>
                  </a:lnTo>
                  <a:close/>
                  <a:moveTo>
                    <a:pt x="37" y="103"/>
                  </a:moveTo>
                  <a:lnTo>
                    <a:pt x="38" y="104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1" y="109"/>
                  </a:lnTo>
                  <a:lnTo>
                    <a:pt x="43" y="109"/>
                  </a:lnTo>
                  <a:lnTo>
                    <a:pt x="43" y="109"/>
                  </a:lnTo>
                  <a:lnTo>
                    <a:pt x="44" y="110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3" y="120"/>
                  </a:lnTo>
                  <a:lnTo>
                    <a:pt x="43" y="122"/>
                  </a:lnTo>
                  <a:lnTo>
                    <a:pt x="44" y="123"/>
                  </a:lnTo>
                  <a:lnTo>
                    <a:pt x="44" y="125"/>
                  </a:lnTo>
                  <a:lnTo>
                    <a:pt x="44" y="126"/>
                  </a:lnTo>
                  <a:lnTo>
                    <a:pt x="43" y="136"/>
                  </a:lnTo>
                  <a:lnTo>
                    <a:pt x="43" y="137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0" y="139"/>
                  </a:lnTo>
                  <a:lnTo>
                    <a:pt x="38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5" y="140"/>
                  </a:lnTo>
                  <a:lnTo>
                    <a:pt x="33" y="142"/>
                  </a:lnTo>
                  <a:lnTo>
                    <a:pt x="32" y="142"/>
                  </a:lnTo>
                  <a:lnTo>
                    <a:pt x="30" y="142"/>
                  </a:lnTo>
                  <a:lnTo>
                    <a:pt x="30" y="142"/>
                  </a:lnTo>
                  <a:lnTo>
                    <a:pt x="29" y="142"/>
                  </a:lnTo>
                  <a:lnTo>
                    <a:pt x="29" y="142"/>
                  </a:lnTo>
                  <a:lnTo>
                    <a:pt x="27" y="140"/>
                  </a:lnTo>
                  <a:lnTo>
                    <a:pt x="27" y="139"/>
                  </a:lnTo>
                  <a:lnTo>
                    <a:pt x="25" y="137"/>
                  </a:lnTo>
                  <a:lnTo>
                    <a:pt x="25" y="136"/>
                  </a:lnTo>
                  <a:lnTo>
                    <a:pt x="25" y="133"/>
                  </a:lnTo>
                  <a:lnTo>
                    <a:pt x="25" y="133"/>
                  </a:lnTo>
                  <a:lnTo>
                    <a:pt x="25" y="131"/>
                  </a:lnTo>
                  <a:lnTo>
                    <a:pt x="25" y="129"/>
                  </a:lnTo>
                  <a:lnTo>
                    <a:pt x="25" y="129"/>
                  </a:lnTo>
                  <a:lnTo>
                    <a:pt x="25" y="128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7" y="126"/>
                  </a:lnTo>
                  <a:lnTo>
                    <a:pt x="27" y="126"/>
                  </a:lnTo>
                  <a:lnTo>
                    <a:pt x="25" y="126"/>
                  </a:lnTo>
                  <a:lnTo>
                    <a:pt x="25" y="125"/>
                  </a:lnTo>
                  <a:lnTo>
                    <a:pt x="25" y="123"/>
                  </a:lnTo>
                  <a:lnTo>
                    <a:pt x="25" y="123"/>
                  </a:lnTo>
                  <a:lnTo>
                    <a:pt x="25" y="122"/>
                  </a:lnTo>
                  <a:lnTo>
                    <a:pt x="25" y="120"/>
                  </a:lnTo>
                  <a:lnTo>
                    <a:pt x="25" y="118"/>
                  </a:lnTo>
                  <a:lnTo>
                    <a:pt x="25" y="117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0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5" y="110"/>
                  </a:lnTo>
                  <a:lnTo>
                    <a:pt x="27" y="110"/>
                  </a:lnTo>
                  <a:lnTo>
                    <a:pt x="30" y="109"/>
                  </a:lnTo>
                  <a:lnTo>
                    <a:pt x="32" y="107"/>
                  </a:lnTo>
                  <a:lnTo>
                    <a:pt x="33" y="106"/>
                  </a:lnTo>
                  <a:lnTo>
                    <a:pt x="35" y="104"/>
                  </a:lnTo>
                  <a:lnTo>
                    <a:pt x="37" y="104"/>
                  </a:lnTo>
                  <a:lnTo>
                    <a:pt x="37" y="103"/>
                  </a:lnTo>
                  <a:lnTo>
                    <a:pt x="37" y="103"/>
                  </a:lnTo>
                  <a:close/>
                  <a:moveTo>
                    <a:pt x="54" y="74"/>
                  </a:moveTo>
                  <a:lnTo>
                    <a:pt x="54" y="76"/>
                  </a:lnTo>
                  <a:lnTo>
                    <a:pt x="54" y="76"/>
                  </a:lnTo>
                  <a:lnTo>
                    <a:pt x="54" y="76"/>
                  </a:lnTo>
                  <a:lnTo>
                    <a:pt x="54" y="77"/>
                  </a:lnTo>
                  <a:lnTo>
                    <a:pt x="54" y="77"/>
                  </a:lnTo>
                  <a:lnTo>
                    <a:pt x="51" y="77"/>
                  </a:lnTo>
                  <a:lnTo>
                    <a:pt x="51" y="77"/>
                  </a:lnTo>
                  <a:lnTo>
                    <a:pt x="49" y="76"/>
                  </a:lnTo>
                  <a:lnTo>
                    <a:pt x="51" y="76"/>
                  </a:lnTo>
                  <a:lnTo>
                    <a:pt x="52" y="76"/>
                  </a:lnTo>
                  <a:lnTo>
                    <a:pt x="52" y="76"/>
                  </a:lnTo>
                  <a:lnTo>
                    <a:pt x="54" y="76"/>
                  </a:lnTo>
                  <a:lnTo>
                    <a:pt x="54" y="74"/>
                  </a:lnTo>
                  <a:close/>
                  <a:moveTo>
                    <a:pt x="84" y="55"/>
                  </a:moveTo>
                  <a:lnTo>
                    <a:pt x="84" y="55"/>
                  </a:lnTo>
                  <a:lnTo>
                    <a:pt x="82" y="57"/>
                  </a:lnTo>
                  <a:lnTo>
                    <a:pt x="84" y="57"/>
                  </a:lnTo>
                  <a:lnTo>
                    <a:pt x="84" y="57"/>
                  </a:lnTo>
                  <a:lnTo>
                    <a:pt x="85" y="55"/>
                  </a:lnTo>
                  <a:lnTo>
                    <a:pt x="84" y="55"/>
                  </a:lnTo>
                  <a:close/>
                  <a:moveTo>
                    <a:pt x="79" y="0"/>
                  </a:moveTo>
                  <a:lnTo>
                    <a:pt x="81" y="0"/>
                  </a:lnTo>
                  <a:lnTo>
                    <a:pt x="81" y="0"/>
                  </a:lnTo>
                  <a:lnTo>
                    <a:pt x="79" y="0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7"/>
                  </a:lnTo>
                  <a:lnTo>
                    <a:pt x="84" y="7"/>
                  </a:lnTo>
                  <a:lnTo>
                    <a:pt x="85" y="8"/>
                  </a:lnTo>
                  <a:lnTo>
                    <a:pt x="87" y="8"/>
                  </a:lnTo>
                  <a:lnTo>
                    <a:pt x="89" y="8"/>
                  </a:lnTo>
                  <a:lnTo>
                    <a:pt x="95" y="10"/>
                  </a:lnTo>
                  <a:lnTo>
                    <a:pt x="96" y="10"/>
                  </a:lnTo>
                  <a:lnTo>
                    <a:pt x="98" y="10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0" y="11"/>
                  </a:lnTo>
                  <a:lnTo>
                    <a:pt x="98" y="13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100" y="16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8"/>
                  </a:lnTo>
                  <a:lnTo>
                    <a:pt x="100" y="18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100" y="19"/>
                  </a:lnTo>
                  <a:lnTo>
                    <a:pt x="100" y="19"/>
                  </a:lnTo>
                  <a:lnTo>
                    <a:pt x="101" y="21"/>
                  </a:lnTo>
                  <a:lnTo>
                    <a:pt x="100" y="22"/>
                  </a:lnTo>
                  <a:lnTo>
                    <a:pt x="100" y="22"/>
                  </a:lnTo>
                  <a:lnTo>
                    <a:pt x="101" y="24"/>
                  </a:lnTo>
                  <a:lnTo>
                    <a:pt x="103" y="24"/>
                  </a:lnTo>
                  <a:lnTo>
                    <a:pt x="104" y="25"/>
                  </a:lnTo>
                  <a:lnTo>
                    <a:pt x="104" y="27"/>
                  </a:lnTo>
                  <a:lnTo>
                    <a:pt x="104" y="27"/>
                  </a:lnTo>
                  <a:lnTo>
                    <a:pt x="103" y="27"/>
                  </a:lnTo>
                  <a:lnTo>
                    <a:pt x="103" y="27"/>
                  </a:lnTo>
                  <a:lnTo>
                    <a:pt x="103" y="25"/>
                  </a:lnTo>
                  <a:lnTo>
                    <a:pt x="101" y="24"/>
                  </a:lnTo>
                  <a:lnTo>
                    <a:pt x="100" y="24"/>
                  </a:lnTo>
                  <a:lnTo>
                    <a:pt x="98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5"/>
                  </a:lnTo>
                  <a:lnTo>
                    <a:pt x="92" y="25"/>
                  </a:lnTo>
                  <a:lnTo>
                    <a:pt x="90" y="27"/>
                  </a:lnTo>
                  <a:lnTo>
                    <a:pt x="89" y="27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4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2" y="29"/>
                  </a:lnTo>
                  <a:lnTo>
                    <a:pt x="81" y="29"/>
                  </a:lnTo>
                  <a:lnTo>
                    <a:pt x="81" y="30"/>
                  </a:lnTo>
                  <a:lnTo>
                    <a:pt x="81" y="33"/>
                  </a:lnTo>
                  <a:lnTo>
                    <a:pt x="81" y="33"/>
                  </a:lnTo>
                  <a:lnTo>
                    <a:pt x="82" y="36"/>
                  </a:lnTo>
                  <a:lnTo>
                    <a:pt x="85" y="38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2" y="41"/>
                  </a:lnTo>
                  <a:lnTo>
                    <a:pt x="82" y="40"/>
                  </a:lnTo>
                  <a:lnTo>
                    <a:pt x="81" y="40"/>
                  </a:lnTo>
                  <a:lnTo>
                    <a:pt x="81" y="43"/>
                  </a:lnTo>
                  <a:lnTo>
                    <a:pt x="82" y="47"/>
                  </a:lnTo>
                  <a:lnTo>
                    <a:pt x="82" y="51"/>
                  </a:lnTo>
                  <a:lnTo>
                    <a:pt x="84" y="52"/>
                  </a:lnTo>
                  <a:lnTo>
                    <a:pt x="87" y="55"/>
                  </a:lnTo>
                  <a:lnTo>
                    <a:pt x="90" y="57"/>
                  </a:lnTo>
                  <a:lnTo>
                    <a:pt x="96" y="60"/>
                  </a:lnTo>
                  <a:lnTo>
                    <a:pt x="100" y="62"/>
                  </a:lnTo>
                  <a:lnTo>
                    <a:pt x="100" y="63"/>
                  </a:lnTo>
                  <a:lnTo>
                    <a:pt x="101" y="66"/>
                  </a:lnTo>
                  <a:lnTo>
                    <a:pt x="103" y="70"/>
                  </a:lnTo>
                  <a:lnTo>
                    <a:pt x="104" y="76"/>
                  </a:lnTo>
                  <a:lnTo>
                    <a:pt x="106" y="77"/>
                  </a:lnTo>
                  <a:lnTo>
                    <a:pt x="109" y="81"/>
                  </a:lnTo>
                  <a:lnTo>
                    <a:pt x="114" y="85"/>
                  </a:lnTo>
                  <a:lnTo>
                    <a:pt x="119" y="88"/>
                  </a:lnTo>
                  <a:lnTo>
                    <a:pt x="123" y="92"/>
                  </a:lnTo>
                  <a:lnTo>
                    <a:pt x="126" y="92"/>
                  </a:lnTo>
                  <a:lnTo>
                    <a:pt x="134" y="92"/>
                  </a:lnTo>
                  <a:lnTo>
                    <a:pt x="136" y="92"/>
                  </a:lnTo>
                  <a:lnTo>
                    <a:pt x="137" y="92"/>
                  </a:lnTo>
                  <a:lnTo>
                    <a:pt x="137" y="93"/>
                  </a:lnTo>
                  <a:lnTo>
                    <a:pt x="137" y="95"/>
                  </a:lnTo>
                  <a:lnTo>
                    <a:pt x="136" y="95"/>
                  </a:lnTo>
                  <a:lnTo>
                    <a:pt x="134" y="96"/>
                  </a:lnTo>
                  <a:lnTo>
                    <a:pt x="134" y="98"/>
                  </a:lnTo>
                  <a:lnTo>
                    <a:pt x="136" y="99"/>
                  </a:lnTo>
                  <a:lnTo>
                    <a:pt x="144" y="103"/>
                  </a:lnTo>
                  <a:lnTo>
                    <a:pt x="152" y="106"/>
                  </a:lnTo>
                  <a:lnTo>
                    <a:pt x="153" y="107"/>
                  </a:lnTo>
                  <a:lnTo>
                    <a:pt x="156" y="110"/>
                  </a:lnTo>
                  <a:lnTo>
                    <a:pt x="163" y="114"/>
                  </a:lnTo>
                  <a:lnTo>
                    <a:pt x="164" y="115"/>
                  </a:lnTo>
                  <a:lnTo>
                    <a:pt x="169" y="118"/>
                  </a:lnTo>
                  <a:lnTo>
                    <a:pt x="171" y="120"/>
                  </a:lnTo>
                  <a:lnTo>
                    <a:pt x="171" y="123"/>
                  </a:lnTo>
                  <a:lnTo>
                    <a:pt x="171" y="125"/>
                  </a:lnTo>
                  <a:lnTo>
                    <a:pt x="169" y="126"/>
                  </a:lnTo>
                  <a:lnTo>
                    <a:pt x="169" y="128"/>
                  </a:lnTo>
                  <a:lnTo>
                    <a:pt x="167" y="126"/>
                  </a:lnTo>
                  <a:lnTo>
                    <a:pt x="166" y="125"/>
                  </a:lnTo>
                  <a:lnTo>
                    <a:pt x="163" y="120"/>
                  </a:lnTo>
                  <a:lnTo>
                    <a:pt x="156" y="118"/>
                  </a:lnTo>
                  <a:lnTo>
                    <a:pt x="155" y="118"/>
                  </a:lnTo>
                  <a:lnTo>
                    <a:pt x="153" y="117"/>
                  </a:lnTo>
                  <a:lnTo>
                    <a:pt x="153" y="117"/>
                  </a:lnTo>
                  <a:lnTo>
                    <a:pt x="153" y="115"/>
                  </a:lnTo>
                  <a:lnTo>
                    <a:pt x="152" y="115"/>
                  </a:lnTo>
                  <a:lnTo>
                    <a:pt x="150" y="115"/>
                  </a:lnTo>
                  <a:lnTo>
                    <a:pt x="148" y="117"/>
                  </a:lnTo>
                  <a:lnTo>
                    <a:pt x="147" y="118"/>
                  </a:lnTo>
                  <a:lnTo>
                    <a:pt x="145" y="122"/>
                  </a:lnTo>
                  <a:lnTo>
                    <a:pt x="142" y="126"/>
                  </a:lnTo>
                  <a:lnTo>
                    <a:pt x="142" y="128"/>
                  </a:lnTo>
                  <a:lnTo>
                    <a:pt x="144" y="131"/>
                  </a:lnTo>
                  <a:lnTo>
                    <a:pt x="147" y="131"/>
                  </a:lnTo>
                  <a:lnTo>
                    <a:pt x="150" y="133"/>
                  </a:lnTo>
                  <a:lnTo>
                    <a:pt x="152" y="134"/>
                  </a:lnTo>
                  <a:lnTo>
                    <a:pt x="152" y="139"/>
                  </a:lnTo>
                  <a:lnTo>
                    <a:pt x="152" y="140"/>
                  </a:lnTo>
                  <a:lnTo>
                    <a:pt x="152" y="142"/>
                  </a:lnTo>
                  <a:lnTo>
                    <a:pt x="148" y="142"/>
                  </a:lnTo>
                  <a:lnTo>
                    <a:pt x="145" y="144"/>
                  </a:lnTo>
                  <a:lnTo>
                    <a:pt x="144" y="145"/>
                  </a:lnTo>
                  <a:lnTo>
                    <a:pt x="144" y="145"/>
                  </a:lnTo>
                  <a:lnTo>
                    <a:pt x="144" y="150"/>
                  </a:lnTo>
                  <a:lnTo>
                    <a:pt x="142" y="151"/>
                  </a:lnTo>
                  <a:lnTo>
                    <a:pt x="139" y="153"/>
                  </a:lnTo>
                  <a:lnTo>
                    <a:pt x="137" y="156"/>
                  </a:lnTo>
                  <a:lnTo>
                    <a:pt x="136" y="158"/>
                  </a:lnTo>
                  <a:lnTo>
                    <a:pt x="136" y="159"/>
                  </a:lnTo>
                  <a:lnTo>
                    <a:pt x="131" y="159"/>
                  </a:lnTo>
                  <a:lnTo>
                    <a:pt x="130" y="158"/>
                  </a:lnTo>
                  <a:lnTo>
                    <a:pt x="130" y="155"/>
                  </a:lnTo>
                  <a:lnTo>
                    <a:pt x="131" y="153"/>
                  </a:lnTo>
                  <a:lnTo>
                    <a:pt x="133" y="153"/>
                  </a:lnTo>
                  <a:lnTo>
                    <a:pt x="134" y="150"/>
                  </a:lnTo>
                  <a:lnTo>
                    <a:pt x="133" y="148"/>
                  </a:lnTo>
                  <a:lnTo>
                    <a:pt x="134" y="147"/>
                  </a:lnTo>
                  <a:lnTo>
                    <a:pt x="134" y="145"/>
                  </a:lnTo>
                  <a:lnTo>
                    <a:pt x="136" y="145"/>
                  </a:lnTo>
                  <a:lnTo>
                    <a:pt x="137" y="145"/>
                  </a:lnTo>
                  <a:lnTo>
                    <a:pt x="137" y="142"/>
                  </a:lnTo>
                  <a:lnTo>
                    <a:pt x="136" y="140"/>
                  </a:lnTo>
                  <a:lnTo>
                    <a:pt x="136" y="139"/>
                  </a:lnTo>
                  <a:lnTo>
                    <a:pt x="136" y="136"/>
                  </a:lnTo>
                  <a:lnTo>
                    <a:pt x="133" y="131"/>
                  </a:lnTo>
                  <a:lnTo>
                    <a:pt x="131" y="126"/>
                  </a:lnTo>
                  <a:lnTo>
                    <a:pt x="131" y="125"/>
                  </a:lnTo>
                  <a:lnTo>
                    <a:pt x="130" y="123"/>
                  </a:lnTo>
                  <a:lnTo>
                    <a:pt x="126" y="123"/>
                  </a:lnTo>
                  <a:lnTo>
                    <a:pt x="125" y="123"/>
                  </a:lnTo>
                  <a:lnTo>
                    <a:pt x="120" y="120"/>
                  </a:lnTo>
                  <a:lnTo>
                    <a:pt x="120" y="120"/>
                  </a:lnTo>
                  <a:lnTo>
                    <a:pt x="120" y="118"/>
                  </a:lnTo>
                  <a:lnTo>
                    <a:pt x="120" y="118"/>
                  </a:lnTo>
                  <a:lnTo>
                    <a:pt x="120" y="117"/>
                  </a:lnTo>
                  <a:lnTo>
                    <a:pt x="119" y="115"/>
                  </a:lnTo>
                  <a:lnTo>
                    <a:pt x="119" y="114"/>
                  </a:lnTo>
                  <a:lnTo>
                    <a:pt x="117" y="112"/>
                  </a:lnTo>
                  <a:lnTo>
                    <a:pt x="115" y="114"/>
                  </a:lnTo>
                  <a:lnTo>
                    <a:pt x="114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1" y="114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11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4" y="104"/>
                  </a:lnTo>
                  <a:lnTo>
                    <a:pt x="103" y="103"/>
                  </a:lnTo>
                  <a:lnTo>
                    <a:pt x="101" y="103"/>
                  </a:lnTo>
                  <a:lnTo>
                    <a:pt x="100" y="103"/>
                  </a:lnTo>
                  <a:lnTo>
                    <a:pt x="96" y="103"/>
                  </a:lnTo>
                  <a:lnTo>
                    <a:pt x="95" y="103"/>
                  </a:lnTo>
                  <a:lnTo>
                    <a:pt x="95" y="103"/>
                  </a:lnTo>
                  <a:lnTo>
                    <a:pt x="93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0" y="99"/>
                  </a:lnTo>
                  <a:lnTo>
                    <a:pt x="87" y="99"/>
                  </a:lnTo>
                  <a:lnTo>
                    <a:pt x="81" y="93"/>
                  </a:lnTo>
                  <a:lnTo>
                    <a:pt x="78" y="92"/>
                  </a:lnTo>
                  <a:lnTo>
                    <a:pt x="74" y="88"/>
                  </a:lnTo>
                  <a:lnTo>
                    <a:pt x="71" y="85"/>
                  </a:lnTo>
                  <a:lnTo>
                    <a:pt x="70" y="84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1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59" y="76"/>
                  </a:lnTo>
                  <a:lnTo>
                    <a:pt x="59" y="74"/>
                  </a:lnTo>
                  <a:lnTo>
                    <a:pt x="59" y="74"/>
                  </a:lnTo>
                  <a:lnTo>
                    <a:pt x="57" y="73"/>
                  </a:lnTo>
                  <a:lnTo>
                    <a:pt x="57" y="73"/>
                  </a:lnTo>
                  <a:lnTo>
                    <a:pt x="55" y="73"/>
                  </a:lnTo>
                  <a:lnTo>
                    <a:pt x="55" y="71"/>
                  </a:lnTo>
                  <a:lnTo>
                    <a:pt x="55" y="70"/>
                  </a:lnTo>
                  <a:lnTo>
                    <a:pt x="55" y="70"/>
                  </a:lnTo>
                  <a:lnTo>
                    <a:pt x="55" y="66"/>
                  </a:lnTo>
                  <a:lnTo>
                    <a:pt x="52" y="63"/>
                  </a:lnTo>
                  <a:lnTo>
                    <a:pt x="52" y="57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4" y="54"/>
                  </a:lnTo>
                  <a:lnTo>
                    <a:pt x="38" y="49"/>
                  </a:lnTo>
                  <a:lnTo>
                    <a:pt x="37" y="49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7" y="49"/>
                  </a:lnTo>
                  <a:lnTo>
                    <a:pt x="24" y="52"/>
                  </a:lnTo>
                  <a:lnTo>
                    <a:pt x="21" y="57"/>
                  </a:lnTo>
                  <a:lnTo>
                    <a:pt x="19" y="57"/>
                  </a:lnTo>
                  <a:lnTo>
                    <a:pt x="16" y="59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1" y="57"/>
                  </a:lnTo>
                  <a:lnTo>
                    <a:pt x="13" y="57"/>
                  </a:lnTo>
                  <a:lnTo>
                    <a:pt x="13" y="55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3" y="52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7" y="52"/>
                  </a:lnTo>
                  <a:lnTo>
                    <a:pt x="5" y="51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6"/>
                  </a:lnTo>
                  <a:lnTo>
                    <a:pt x="3" y="44"/>
                  </a:lnTo>
                  <a:lnTo>
                    <a:pt x="3" y="44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5" y="40"/>
                  </a:lnTo>
                  <a:lnTo>
                    <a:pt x="3" y="40"/>
                  </a:lnTo>
                  <a:lnTo>
                    <a:pt x="3" y="40"/>
                  </a:lnTo>
                  <a:lnTo>
                    <a:pt x="2" y="40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2" y="35"/>
                  </a:lnTo>
                  <a:lnTo>
                    <a:pt x="3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10" y="21"/>
                  </a:lnTo>
                  <a:lnTo>
                    <a:pt x="11" y="21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9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5" y="19"/>
                  </a:lnTo>
                  <a:lnTo>
                    <a:pt x="35" y="18"/>
                  </a:lnTo>
                  <a:lnTo>
                    <a:pt x="37" y="16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8" y="11"/>
                  </a:lnTo>
                  <a:lnTo>
                    <a:pt x="38" y="10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3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3"/>
                  </a:lnTo>
                  <a:lnTo>
                    <a:pt x="49" y="14"/>
                  </a:lnTo>
                  <a:lnTo>
                    <a:pt x="49" y="16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49" y="13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0"/>
                  </a:lnTo>
                  <a:lnTo>
                    <a:pt x="49" y="8"/>
                  </a:lnTo>
                  <a:lnTo>
                    <a:pt x="51" y="8"/>
                  </a:lnTo>
                  <a:lnTo>
                    <a:pt x="51" y="8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4" y="7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5"/>
                  </a:lnTo>
                  <a:lnTo>
                    <a:pt x="60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3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70" y="2"/>
                  </a:lnTo>
                  <a:lnTo>
                    <a:pt x="70" y="2"/>
                  </a:lnTo>
                  <a:lnTo>
                    <a:pt x="71" y="2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7" name="Freeform 244">
              <a:extLst>
                <a:ext uri="{FF2B5EF4-FFF2-40B4-BE49-F238E27FC236}">
                  <a16:creationId xmlns:a16="http://schemas.microsoft.com/office/drawing/2014/main" id="{48F2CE9C-052F-48D3-AD99-9B3D7D7E5128}"/>
                </a:ext>
              </a:extLst>
            </p:cNvPr>
            <p:cNvSpPr>
              <a:spLocks/>
            </p:cNvSpPr>
            <p:nvPr/>
          </p:nvSpPr>
          <p:spPr bwMode="auto">
            <a:xfrm>
              <a:off x="5073020" y="2201608"/>
              <a:ext cx="311875" cy="144242"/>
            </a:xfrm>
            <a:custGeom>
              <a:avLst/>
              <a:gdLst>
                <a:gd name="T0" fmla="*/ 130 w 160"/>
                <a:gd name="T1" fmla="*/ 8 h 74"/>
                <a:gd name="T2" fmla="*/ 144 w 160"/>
                <a:gd name="T3" fmla="*/ 3 h 74"/>
                <a:gd name="T4" fmla="*/ 139 w 160"/>
                <a:gd name="T5" fmla="*/ 13 h 74"/>
                <a:gd name="T6" fmla="*/ 141 w 160"/>
                <a:gd name="T7" fmla="*/ 19 h 74"/>
                <a:gd name="T8" fmla="*/ 149 w 160"/>
                <a:gd name="T9" fmla="*/ 21 h 74"/>
                <a:gd name="T10" fmla="*/ 156 w 160"/>
                <a:gd name="T11" fmla="*/ 24 h 74"/>
                <a:gd name="T12" fmla="*/ 155 w 160"/>
                <a:gd name="T13" fmla="*/ 29 h 74"/>
                <a:gd name="T14" fmla="*/ 156 w 160"/>
                <a:gd name="T15" fmla="*/ 32 h 74"/>
                <a:gd name="T16" fmla="*/ 155 w 160"/>
                <a:gd name="T17" fmla="*/ 37 h 74"/>
                <a:gd name="T18" fmla="*/ 149 w 160"/>
                <a:gd name="T19" fmla="*/ 43 h 74"/>
                <a:gd name="T20" fmla="*/ 144 w 160"/>
                <a:gd name="T21" fmla="*/ 49 h 74"/>
                <a:gd name="T22" fmla="*/ 123 w 160"/>
                <a:gd name="T23" fmla="*/ 57 h 74"/>
                <a:gd name="T24" fmla="*/ 96 w 160"/>
                <a:gd name="T25" fmla="*/ 66 h 74"/>
                <a:gd name="T26" fmla="*/ 92 w 160"/>
                <a:gd name="T27" fmla="*/ 71 h 74"/>
                <a:gd name="T28" fmla="*/ 76 w 160"/>
                <a:gd name="T29" fmla="*/ 73 h 74"/>
                <a:gd name="T30" fmla="*/ 59 w 160"/>
                <a:gd name="T31" fmla="*/ 66 h 74"/>
                <a:gd name="T32" fmla="*/ 55 w 160"/>
                <a:gd name="T33" fmla="*/ 66 h 74"/>
                <a:gd name="T34" fmla="*/ 49 w 160"/>
                <a:gd name="T35" fmla="*/ 62 h 74"/>
                <a:gd name="T36" fmla="*/ 27 w 160"/>
                <a:gd name="T37" fmla="*/ 63 h 74"/>
                <a:gd name="T38" fmla="*/ 29 w 160"/>
                <a:gd name="T39" fmla="*/ 60 h 74"/>
                <a:gd name="T40" fmla="*/ 41 w 160"/>
                <a:gd name="T41" fmla="*/ 52 h 74"/>
                <a:gd name="T42" fmla="*/ 37 w 160"/>
                <a:gd name="T43" fmla="*/ 52 h 74"/>
                <a:gd name="T44" fmla="*/ 43 w 160"/>
                <a:gd name="T45" fmla="*/ 46 h 74"/>
                <a:gd name="T46" fmla="*/ 33 w 160"/>
                <a:gd name="T47" fmla="*/ 46 h 74"/>
                <a:gd name="T48" fmla="*/ 18 w 160"/>
                <a:gd name="T49" fmla="*/ 41 h 74"/>
                <a:gd name="T50" fmla="*/ 8 w 160"/>
                <a:gd name="T51" fmla="*/ 40 h 74"/>
                <a:gd name="T52" fmla="*/ 19 w 160"/>
                <a:gd name="T53" fmla="*/ 37 h 74"/>
                <a:gd name="T54" fmla="*/ 29 w 160"/>
                <a:gd name="T55" fmla="*/ 37 h 74"/>
                <a:gd name="T56" fmla="*/ 37 w 160"/>
                <a:gd name="T57" fmla="*/ 33 h 74"/>
                <a:gd name="T58" fmla="*/ 38 w 160"/>
                <a:gd name="T59" fmla="*/ 27 h 74"/>
                <a:gd name="T60" fmla="*/ 21 w 160"/>
                <a:gd name="T61" fmla="*/ 24 h 74"/>
                <a:gd name="T62" fmla="*/ 3 w 160"/>
                <a:gd name="T63" fmla="*/ 22 h 74"/>
                <a:gd name="T64" fmla="*/ 7 w 160"/>
                <a:gd name="T65" fmla="*/ 21 h 74"/>
                <a:gd name="T66" fmla="*/ 18 w 160"/>
                <a:gd name="T67" fmla="*/ 19 h 74"/>
                <a:gd name="T68" fmla="*/ 14 w 160"/>
                <a:gd name="T69" fmla="*/ 16 h 74"/>
                <a:gd name="T70" fmla="*/ 16 w 160"/>
                <a:gd name="T71" fmla="*/ 13 h 74"/>
                <a:gd name="T72" fmla="*/ 16 w 160"/>
                <a:gd name="T73" fmla="*/ 8 h 74"/>
                <a:gd name="T74" fmla="*/ 24 w 160"/>
                <a:gd name="T75" fmla="*/ 13 h 74"/>
                <a:gd name="T76" fmla="*/ 27 w 160"/>
                <a:gd name="T77" fmla="*/ 16 h 74"/>
                <a:gd name="T78" fmla="*/ 24 w 160"/>
                <a:gd name="T79" fmla="*/ 10 h 74"/>
                <a:gd name="T80" fmla="*/ 27 w 160"/>
                <a:gd name="T81" fmla="*/ 7 h 74"/>
                <a:gd name="T82" fmla="*/ 22 w 160"/>
                <a:gd name="T83" fmla="*/ 3 h 74"/>
                <a:gd name="T84" fmla="*/ 38 w 160"/>
                <a:gd name="T85" fmla="*/ 8 h 74"/>
                <a:gd name="T86" fmla="*/ 46 w 160"/>
                <a:gd name="T87" fmla="*/ 14 h 74"/>
                <a:gd name="T88" fmla="*/ 44 w 160"/>
                <a:gd name="T89" fmla="*/ 22 h 74"/>
                <a:gd name="T90" fmla="*/ 44 w 160"/>
                <a:gd name="T91" fmla="*/ 26 h 74"/>
                <a:gd name="T92" fmla="*/ 51 w 160"/>
                <a:gd name="T93" fmla="*/ 27 h 74"/>
                <a:gd name="T94" fmla="*/ 55 w 160"/>
                <a:gd name="T95" fmla="*/ 21 h 74"/>
                <a:gd name="T96" fmla="*/ 60 w 160"/>
                <a:gd name="T97" fmla="*/ 14 h 74"/>
                <a:gd name="T98" fmla="*/ 71 w 160"/>
                <a:gd name="T99" fmla="*/ 18 h 74"/>
                <a:gd name="T100" fmla="*/ 74 w 160"/>
                <a:gd name="T101" fmla="*/ 11 h 74"/>
                <a:gd name="T102" fmla="*/ 85 w 160"/>
                <a:gd name="T103" fmla="*/ 11 h 74"/>
                <a:gd name="T104" fmla="*/ 93 w 160"/>
                <a:gd name="T105" fmla="*/ 18 h 74"/>
                <a:gd name="T106" fmla="*/ 100 w 160"/>
                <a:gd name="T107" fmla="*/ 13 h 74"/>
                <a:gd name="T108" fmla="*/ 108 w 160"/>
                <a:gd name="T109" fmla="*/ 8 h 74"/>
                <a:gd name="T110" fmla="*/ 117 w 160"/>
                <a:gd name="T111" fmla="*/ 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0" h="74">
                  <a:moveTo>
                    <a:pt x="123" y="0"/>
                  </a:moveTo>
                  <a:lnTo>
                    <a:pt x="123" y="0"/>
                  </a:lnTo>
                  <a:lnTo>
                    <a:pt x="125" y="3"/>
                  </a:lnTo>
                  <a:lnTo>
                    <a:pt x="126" y="3"/>
                  </a:lnTo>
                  <a:lnTo>
                    <a:pt x="128" y="5"/>
                  </a:lnTo>
                  <a:lnTo>
                    <a:pt x="128" y="7"/>
                  </a:lnTo>
                  <a:lnTo>
                    <a:pt x="128" y="7"/>
                  </a:lnTo>
                  <a:lnTo>
                    <a:pt x="130" y="8"/>
                  </a:lnTo>
                  <a:lnTo>
                    <a:pt x="131" y="8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9" y="5"/>
                  </a:lnTo>
                  <a:lnTo>
                    <a:pt x="141" y="3"/>
                  </a:lnTo>
                  <a:lnTo>
                    <a:pt x="142" y="3"/>
                  </a:lnTo>
                  <a:lnTo>
                    <a:pt x="144" y="3"/>
                  </a:lnTo>
                  <a:lnTo>
                    <a:pt x="144" y="3"/>
                  </a:lnTo>
                  <a:lnTo>
                    <a:pt x="142" y="5"/>
                  </a:lnTo>
                  <a:lnTo>
                    <a:pt x="141" y="5"/>
                  </a:lnTo>
                  <a:lnTo>
                    <a:pt x="139" y="7"/>
                  </a:lnTo>
                  <a:lnTo>
                    <a:pt x="137" y="8"/>
                  </a:lnTo>
                  <a:lnTo>
                    <a:pt x="136" y="10"/>
                  </a:lnTo>
                  <a:lnTo>
                    <a:pt x="136" y="11"/>
                  </a:lnTo>
                  <a:lnTo>
                    <a:pt x="137" y="11"/>
                  </a:lnTo>
                  <a:lnTo>
                    <a:pt x="139" y="13"/>
                  </a:lnTo>
                  <a:lnTo>
                    <a:pt x="141" y="11"/>
                  </a:lnTo>
                  <a:lnTo>
                    <a:pt x="142" y="11"/>
                  </a:lnTo>
                  <a:lnTo>
                    <a:pt x="142" y="13"/>
                  </a:lnTo>
                  <a:lnTo>
                    <a:pt x="142" y="13"/>
                  </a:lnTo>
                  <a:lnTo>
                    <a:pt x="142" y="14"/>
                  </a:lnTo>
                  <a:lnTo>
                    <a:pt x="142" y="16"/>
                  </a:lnTo>
                  <a:lnTo>
                    <a:pt x="142" y="18"/>
                  </a:lnTo>
                  <a:lnTo>
                    <a:pt x="141" y="19"/>
                  </a:lnTo>
                  <a:lnTo>
                    <a:pt x="141" y="19"/>
                  </a:lnTo>
                  <a:lnTo>
                    <a:pt x="142" y="19"/>
                  </a:lnTo>
                  <a:lnTo>
                    <a:pt x="147" y="18"/>
                  </a:lnTo>
                  <a:lnTo>
                    <a:pt x="147" y="18"/>
                  </a:lnTo>
                  <a:lnTo>
                    <a:pt x="147" y="19"/>
                  </a:lnTo>
                  <a:lnTo>
                    <a:pt x="147" y="19"/>
                  </a:lnTo>
                  <a:lnTo>
                    <a:pt x="147" y="21"/>
                  </a:lnTo>
                  <a:lnTo>
                    <a:pt x="149" y="21"/>
                  </a:lnTo>
                  <a:lnTo>
                    <a:pt x="147" y="21"/>
                  </a:lnTo>
                  <a:lnTo>
                    <a:pt x="145" y="24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3" y="22"/>
                  </a:lnTo>
                  <a:lnTo>
                    <a:pt x="155" y="22"/>
                  </a:lnTo>
                  <a:lnTo>
                    <a:pt x="155" y="24"/>
                  </a:lnTo>
                  <a:lnTo>
                    <a:pt x="156" y="24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6"/>
                  </a:lnTo>
                  <a:lnTo>
                    <a:pt x="158" y="27"/>
                  </a:lnTo>
                  <a:lnTo>
                    <a:pt x="156" y="27"/>
                  </a:lnTo>
                  <a:lnTo>
                    <a:pt x="156" y="29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6" y="29"/>
                  </a:lnTo>
                  <a:lnTo>
                    <a:pt x="156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8" y="33"/>
                  </a:lnTo>
                  <a:lnTo>
                    <a:pt x="158" y="33"/>
                  </a:lnTo>
                  <a:lnTo>
                    <a:pt x="160" y="35"/>
                  </a:lnTo>
                  <a:lnTo>
                    <a:pt x="158" y="35"/>
                  </a:lnTo>
                  <a:lnTo>
                    <a:pt x="158" y="37"/>
                  </a:lnTo>
                  <a:lnTo>
                    <a:pt x="158" y="37"/>
                  </a:lnTo>
                  <a:lnTo>
                    <a:pt x="155" y="37"/>
                  </a:lnTo>
                  <a:lnTo>
                    <a:pt x="155" y="37"/>
                  </a:lnTo>
                  <a:lnTo>
                    <a:pt x="155" y="38"/>
                  </a:lnTo>
                  <a:lnTo>
                    <a:pt x="155" y="40"/>
                  </a:lnTo>
                  <a:lnTo>
                    <a:pt x="155" y="40"/>
                  </a:lnTo>
                  <a:lnTo>
                    <a:pt x="153" y="41"/>
                  </a:lnTo>
                  <a:lnTo>
                    <a:pt x="152" y="43"/>
                  </a:lnTo>
                  <a:lnTo>
                    <a:pt x="150" y="43"/>
                  </a:lnTo>
                  <a:lnTo>
                    <a:pt x="149" y="43"/>
                  </a:lnTo>
                  <a:lnTo>
                    <a:pt x="147" y="43"/>
                  </a:lnTo>
                  <a:lnTo>
                    <a:pt x="147" y="44"/>
                  </a:lnTo>
                  <a:lnTo>
                    <a:pt x="145" y="46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5" y="48"/>
                  </a:lnTo>
                  <a:lnTo>
                    <a:pt x="145" y="49"/>
                  </a:lnTo>
                  <a:lnTo>
                    <a:pt x="144" y="49"/>
                  </a:lnTo>
                  <a:lnTo>
                    <a:pt x="144" y="51"/>
                  </a:lnTo>
                  <a:lnTo>
                    <a:pt x="141" y="51"/>
                  </a:lnTo>
                  <a:lnTo>
                    <a:pt x="139" y="52"/>
                  </a:lnTo>
                  <a:lnTo>
                    <a:pt x="137" y="54"/>
                  </a:lnTo>
                  <a:lnTo>
                    <a:pt x="134" y="54"/>
                  </a:lnTo>
                  <a:lnTo>
                    <a:pt x="131" y="54"/>
                  </a:lnTo>
                  <a:lnTo>
                    <a:pt x="126" y="55"/>
                  </a:lnTo>
                  <a:lnTo>
                    <a:pt x="123" y="57"/>
                  </a:lnTo>
                  <a:lnTo>
                    <a:pt x="120" y="59"/>
                  </a:lnTo>
                  <a:lnTo>
                    <a:pt x="117" y="62"/>
                  </a:lnTo>
                  <a:lnTo>
                    <a:pt x="114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8" y="65"/>
                  </a:lnTo>
                  <a:lnTo>
                    <a:pt x="100" y="66"/>
                  </a:lnTo>
                  <a:lnTo>
                    <a:pt x="96" y="66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2" y="71"/>
                  </a:lnTo>
                  <a:lnTo>
                    <a:pt x="92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2" y="73"/>
                  </a:lnTo>
                  <a:lnTo>
                    <a:pt x="90" y="73"/>
                  </a:lnTo>
                  <a:lnTo>
                    <a:pt x="85" y="74"/>
                  </a:lnTo>
                  <a:lnTo>
                    <a:pt x="76" y="73"/>
                  </a:lnTo>
                  <a:lnTo>
                    <a:pt x="73" y="73"/>
                  </a:lnTo>
                  <a:lnTo>
                    <a:pt x="68" y="71"/>
                  </a:lnTo>
                  <a:lnTo>
                    <a:pt x="67" y="71"/>
                  </a:lnTo>
                  <a:lnTo>
                    <a:pt x="63" y="71"/>
                  </a:lnTo>
                  <a:lnTo>
                    <a:pt x="60" y="68"/>
                  </a:lnTo>
                  <a:lnTo>
                    <a:pt x="59" y="68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60" y="65"/>
                  </a:lnTo>
                  <a:lnTo>
                    <a:pt x="59" y="65"/>
                  </a:lnTo>
                  <a:lnTo>
                    <a:pt x="57" y="66"/>
                  </a:lnTo>
                  <a:lnTo>
                    <a:pt x="55" y="66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2" y="65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8" y="62"/>
                  </a:lnTo>
                  <a:lnTo>
                    <a:pt x="46" y="63"/>
                  </a:lnTo>
                  <a:lnTo>
                    <a:pt x="44" y="63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5"/>
                  </a:lnTo>
                  <a:lnTo>
                    <a:pt x="27" y="63"/>
                  </a:lnTo>
                  <a:lnTo>
                    <a:pt x="26" y="62"/>
                  </a:lnTo>
                  <a:lnTo>
                    <a:pt x="26" y="60"/>
                  </a:lnTo>
                  <a:lnTo>
                    <a:pt x="26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9" y="59"/>
                  </a:lnTo>
                  <a:lnTo>
                    <a:pt x="29" y="60"/>
                  </a:lnTo>
                  <a:lnTo>
                    <a:pt x="29" y="60"/>
                  </a:lnTo>
                  <a:lnTo>
                    <a:pt x="33" y="59"/>
                  </a:lnTo>
                  <a:lnTo>
                    <a:pt x="37" y="59"/>
                  </a:lnTo>
                  <a:lnTo>
                    <a:pt x="37" y="59"/>
                  </a:lnTo>
                  <a:lnTo>
                    <a:pt x="38" y="57"/>
                  </a:lnTo>
                  <a:lnTo>
                    <a:pt x="38" y="55"/>
                  </a:lnTo>
                  <a:lnTo>
                    <a:pt x="40" y="55"/>
                  </a:lnTo>
                  <a:lnTo>
                    <a:pt x="40" y="54"/>
                  </a:lnTo>
                  <a:lnTo>
                    <a:pt x="41" y="52"/>
                  </a:lnTo>
                  <a:lnTo>
                    <a:pt x="41" y="52"/>
                  </a:lnTo>
                  <a:lnTo>
                    <a:pt x="43" y="52"/>
                  </a:lnTo>
                  <a:lnTo>
                    <a:pt x="44" y="51"/>
                  </a:lnTo>
                  <a:lnTo>
                    <a:pt x="43" y="51"/>
                  </a:lnTo>
                  <a:lnTo>
                    <a:pt x="41" y="51"/>
                  </a:lnTo>
                  <a:lnTo>
                    <a:pt x="38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8" y="51"/>
                  </a:lnTo>
                  <a:lnTo>
                    <a:pt x="37" y="51"/>
                  </a:lnTo>
                  <a:lnTo>
                    <a:pt x="37" y="51"/>
                  </a:lnTo>
                  <a:lnTo>
                    <a:pt x="37" y="49"/>
                  </a:lnTo>
                  <a:lnTo>
                    <a:pt x="38" y="48"/>
                  </a:lnTo>
                  <a:lnTo>
                    <a:pt x="41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1" y="44"/>
                  </a:lnTo>
                  <a:lnTo>
                    <a:pt x="38" y="48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3" y="43"/>
                  </a:lnTo>
                  <a:lnTo>
                    <a:pt x="32" y="43"/>
                  </a:lnTo>
                  <a:lnTo>
                    <a:pt x="30" y="41"/>
                  </a:lnTo>
                  <a:lnTo>
                    <a:pt x="27" y="41"/>
                  </a:lnTo>
                  <a:lnTo>
                    <a:pt x="18" y="41"/>
                  </a:lnTo>
                  <a:lnTo>
                    <a:pt x="16" y="41"/>
                  </a:lnTo>
                  <a:lnTo>
                    <a:pt x="13" y="43"/>
                  </a:lnTo>
                  <a:lnTo>
                    <a:pt x="10" y="43"/>
                  </a:lnTo>
                  <a:lnTo>
                    <a:pt x="10" y="43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10" y="38"/>
                  </a:lnTo>
                  <a:lnTo>
                    <a:pt x="13" y="40"/>
                  </a:lnTo>
                  <a:lnTo>
                    <a:pt x="14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21" y="37"/>
                  </a:lnTo>
                  <a:lnTo>
                    <a:pt x="21" y="38"/>
                  </a:lnTo>
                  <a:lnTo>
                    <a:pt x="24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7" y="37"/>
                  </a:lnTo>
                  <a:lnTo>
                    <a:pt x="29" y="37"/>
                  </a:lnTo>
                  <a:lnTo>
                    <a:pt x="30" y="37"/>
                  </a:lnTo>
                  <a:lnTo>
                    <a:pt x="32" y="37"/>
                  </a:lnTo>
                  <a:lnTo>
                    <a:pt x="38" y="37"/>
                  </a:lnTo>
                  <a:lnTo>
                    <a:pt x="40" y="35"/>
                  </a:lnTo>
                  <a:lnTo>
                    <a:pt x="40" y="35"/>
                  </a:lnTo>
                  <a:lnTo>
                    <a:pt x="40" y="33"/>
                  </a:lnTo>
                  <a:lnTo>
                    <a:pt x="40" y="32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0" y="33"/>
                  </a:lnTo>
                  <a:lnTo>
                    <a:pt x="29" y="32"/>
                  </a:lnTo>
                  <a:lnTo>
                    <a:pt x="30" y="32"/>
                  </a:lnTo>
                  <a:lnTo>
                    <a:pt x="32" y="30"/>
                  </a:lnTo>
                  <a:lnTo>
                    <a:pt x="35" y="29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40" y="27"/>
                  </a:lnTo>
                  <a:lnTo>
                    <a:pt x="37" y="26"/>
                  </a:lnTo>
                  <a:lnTo>
                    <a:pt x="32" y="26"/>
                  </a:lnTo>
                  <a:lnTo>
                    <a:pt x="32" y="24"/>
                  </a:lnTo>
                  <a:lnTo>
                    <a:pt x="27" y="24"/>
                  </a:lnTo>
                  <a:lnTo>
                    <a:pt x="26" y="24"/>
                  </a:lnTo>
                  <a:lnTo>
                    <a:pt x="24" y="24"/>
                  </a:lnTo>
                  <a:lnTo>
                    <a:pt x="21" y="24"/>
                  </a:lnTo>
                  <a:lnTo>
                    <a:pt x="13" y="26"/>
                  </a:lnTo>
                  <a:lnTo>
                    <a:pt x="11" y="27"/>
                  </a:lnTo>
                  <a:lnTo>
                    <a:pt x="10" y="27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2" y="26"/>
                  </a:lnTo>
                  <a:lnTo>
                    <a:pt x="0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5" y="22"/>
                  </a:lnTo>
                  <a:lnTo>
                    <a:pt x="8" y="24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7" y="21"/>
                  </a:lnTo>
                  <a:lnTo>
                    <a:pt x="7" y="19"/>
                  </a:lnTo>
                  <a:lnTo>
                    <a:pt x="7" y="19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21"/>
                  </a:lnTo>
                  <a:lnTo>
                    <a:pt x="16" y="21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4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11" y="16"/>
                  </a:lnTo>
                  <a:lnTo>
                    <a:pt x="14" y="16"/>
                  </a:lnTo>
                  <a:lnTo>
                    <a:pt x="13" y="14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10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9" y="14"/>
                  </a:lnTo>
                  <a:lnTo>
                    <a:pt x="29" y="14"/>
                  </a:lnTo>
                  <a:lnTo>
                    <a:pt x="27" y="16"/>
                  </a:lnTo>
                  <a:lnTo>
                    <a:pt x="27" y="16"/>
                  </a:lnTo>
                  <a:lnTo>
                    <a:pt x="29" y="16"/>
                  </a:lnTo>
                  <a:lnTo>
                    <a:pt x="30" y="16"/>
                  </a:lnTo>
                  <a:lnTo>
                    <a:pt x="30" y="14"/>
                  </a:lnTo>
                  <a:lnTo>
                    <a:pt x="30" y="13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26" y="10"/>
                  </a:lnTo>
                  <a:lnTo>
                    <a:pt x="24" y="10"/>
                  </a:lnTo>
                  <a:lnTo>
                    <a:pt x="22" y="8"/>
                  </a:lnTo>
                  <a:lnTo>
                    <a:pt x="24" y="8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9" y="7"/>
                  </a:lnTo>
                  <a:lnTo>
                    <a:pt x="30" y="7"/>
                  </a:lnTo>
                  <a:lnTo>
                    <a:pt x="29" y="7"/>
                  </a:lnTo>
                  <a:lnTo>
                    <a:pt x="27" y="7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2" y="5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3"/>
                  </a:lnTo>
                  <a:lnTo>
                    <a:pt x="22" y="3"/>
                  </a:lnTo>
                  <a:lnTo>
                    <a:pt x="24" y="2"/>
                  </a:lnTo>
                  <a:lnTo>
                    <a:pt x="26" y="3"/>
                  </a:lnTo>
                  <a:lnTo>
                    <a:pt x="29" y="2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5" y="7"/>
                  </a:lnTo>
                  <a:lnTo>
                    <a:pt x="37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3" y="11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4" y="13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9"/>
                  </a:lnTo>
                  <a:lnTo>
                    <a:pt x="44" y="21"/>
                  </a:lnTo>
                  <a:lnTo>
                    <a:pt x="44" y="21"/>
                  </a:lnTo>
                  <a:lnTo>
                    <a:pt x="41" y="19"/>
                  </a:lnTo>
                  <a:lnTo>
                    <a:pt x="43" y="21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6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4" y="26"/>
                  </a:lnTo>
                  <a:lnTo>
                    <a:pt x="44" y="26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8" y="27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6"/>
                  </a:lnTo>
                  <a:lnTo>
                    <a:pt x="52" y="24"/>
                  </a:lnTo>
                  <a:lnTo>
                    <a:pt x="54" y="22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7" y="24"/>
                  </a:lnTo>
                  <a:lnTo>
                    <a:pt x="59" y="24"/>
                  </a:lnTo>
                  <a:lnTo>
                    <a:pt x="59" y="24"/>
                  </a:lnTo>
                  <a:lnTo>
                    <a:pt x="60" y="22"/>
                  </a:lnTo>
                  <a:lnTo>
                    <a:pt x="60" y="19"/>
                  </a:lnTo>
                  <a:lnTo>
                    <a:pt x="60" y="18"/>
                  </a:lnTo>
                  <a:lnTo>
                    <a:pt x="60" y="14"/>
                  </a:lnTo>
                  <a:lnTo>
                    <a:pt x="60" y="13"/>
                  </a:lnTo>
                  <a:lnTo>
                    <a:pt x="62" y="11"/>
                  </a:lnTo>
                  <a:lnTo>
                    <a:pt x="63" y="11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8" y="14"/>
                  </a:lnTo>
                  <a:lnTo>
                    <a:pt x="70" y="16"/>
                  </a:lnTo>
                  <a:lnTo>
                    <a:pt x="71" y="18"/>
                  </a:lnTo>
                  <a:lnTo>
                    <a:pt x="71" y="19"/>
                  </a:lnTo>
                  <a:lnTo>
                    <a:pt x="73" y="19"/>
                  </a:lnTo>
                  <a:lnTo>
                    <a:pt x="73" y="19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4" y="11"/>
                  </a:lnTo>
                  <a:lnTo>
                    <a:pt x="78" y="11"/>
                  </a:lnTo>
                  <a:lnTo>
                    <a:pt x="79" y="10"/>
                  </a:lnTo>
                  <a:lnTo>
                    <a:pt x="81" y="10"/>
                  </a:lnTo>
                  <a:lnTo>
                    <a:pt x="81" y="8"/>
                  </a:lnTo>
                  <a:lnTo>
                    <a:pt x="82" y="8"/>
                  </a:lnTo>
                  <a:lnTo>
                    <a:pt x="84" y="10"/>
                  </a:lnTo>
                  <a:lnTo>
                    <a:pt x="84" y="10"/>
                  </a:lnTo>
                  <a:lnTo>
                    <a:pt x="85" y="11"/>
                  </a:lnTo>
                  <a:lnTo>
                    <a:pt x="89" y="14"/>
                  </a:lnTo>
                  <a:lnTo>
                    <a:pt x="90" y="16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8"/>
                  </a:lnTo>
                  <a:lnTo>
                    <a:pt x="92" y="16"/>
                  </a:lnTo>
                  <a:lnTo>
                    <a:pt x="90" y="11"/>
                  </a:lnTo>
                  <a:lnTo>
                    <a:pt x="90" y="10"/>
                  </a:lnTo>
                  <a:lnTo>
                    <a:pt x="90" y="10"/>
                  </a:lnTo>
                  <a:lnTo>
                    <a:pt x="92" y="10"/>
                  </a:lnTo>
                  <a:lnTo>
                    <a:pt x="96" y="10"/>
                  </a:lnTo>
                  <a:lnTo>
                    <a:pt x="96" y="10"/>
                  </a:lnTo>
                  <a:lnTo>
                    <a:pt x="100" y="13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3"/>
                  </a:lnTo>
                  <a:lnTo>
                    <a:pt x="103" y="13"/>
                  </a:lnTo>
                  <a:lnTo>
                    <a:pt x="104" y="11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10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112" y="10"/>
                  </a:lnTo>
                  <a:lnTo>
                    <a:pt x="114" y="10"/>
                  </a:lnTo>
                  <a:lnTo>
                    <a:pt x="117" y="8"/>
                  </a:lnTo>
                  <a:lnTo>
                    <a:pt x="117" y="7"/>
                  </a:lnTo>
                  <a:lnTo>
                    <a:pt x="117" y="7"/>
                  </a:lnTo>
                  <a:lnTo>
                    <a:pt x="115" y="2"/>
                  </a:lnTo>
                  <a:lnTo>
                    <a:pt x="117" y="2"/>
                  </a:lnTo>
                  <a:lnTo>
                    <a:pt x="120" y="0"/>
                  </a:lnTo>
                  <a:lnTo>
                    <a:pt x="1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8" name="Freeform 245">
              <a:extLst>
                <a:ext uri="{FF2B5EF4-FFF2-40B4-BE49-F238E27FC236}">
                  <a16:creationId xmlns:a16="http://schemas.microsoft.com/office/drawing/2014/main" id="{3BC3F7F0-DC4D-427F-B74B-C851DB0E14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04699" y="3240542"/>
              <a:ext cx="543833" cy="460016"/>
            </a:xfrm>
            <a:custGeom>
              <a:avLst/>
              <a:gdLst>
                <a:gd name="T0" fmla="*/ 167 w 279"/>
                <a:gd name="T1" fmla="*/ 213 h 236"/>
                <a:gd name="T2" fmla="*/ 170 w 279"/>
                <a:gd name="T3" fmla="*/ 208 h 236"/>
                <a:gd name="T4" fmla="*/ 14 w 279"/>
                <a:gd name="T5" fmla="*/ 6 h 236"/>
                <a:gd name="T6" fmla="*/ 28 w 279"/>
                <a:gd name="T7" fmla="*/ 14 h 236"/>
                <a:gd name="T8" fmla="*/ 45 w 279"/>
                <a:gd name="T9" fmla="*/ 8 h 236"/>
                <a:gd name="T10" fmla="*/ 61 w 279"/>
                <a:gd name="T11" fmla="*/ 8 h 236"/>
                <a:gd name="T12" fmla="*/ 61 w 279"/>
                <a:gd name="T13" fmla="*/ 14 h 236"/>
                <a:gd name="T14" fmla="*/ 63 w 279"/>
                <a:gd name="T15" fmla="*/ 20 h 236"/>
                <a:gd name="T16" fmla="*/ 72 w 279"/>
                <a:gd name="T17" fmla="*/ 31 h 236"/>
                <a:gd name="T18" fmla="*/ 89 w 279"/>
                <a:gd name="T19" fmla="*/ 41 h 236"/>
                <a:gd name="T20" fmla="*/ 141 w 279"/>
                <a:gd name="T21" fmla="*/ 49 h 236"/>
                <a:gd name="T22" fmla="*/ 148 w 279"/>
                <a:gd name="T23" fmla="*/ 41 h 236"/>
                <a:gd name="T24" fmla="*/ 162 w 279"/>
                <a:gd name="T25" fmla="*/ 30 h 236"/>
                <a:gd name="T26" fmla="*/ 179 w 279"/>
                <a:gd name="T27" fmla="*/ 27 h 236"/>
                <a:gd name="T28" fmla="*/ 192 w 279"/>
                <a:gd name="T29" fmla="*/ 28 h 236"/>
                <a:gd name="T30" fmla="*/ 206 w 279"/>
                <a:gd name="T31" fmla="*/ 36 h 236"/>
                <a:gd name="T32" fmla="*/ 220 w 279"/>
                <a:gd name="T33" fmla="*/ 38 h 236"/>
                <a:gd name="T34" fmla="*/ 233 w 279"/>
                <a:gd name="T35" fmla="*/ 49 h 236"/>
                <a:gd name="T36" fmla="*/ 249 w 279"/>
                <a:gd name="T37" fmla="*/ 63 h 236"/>
                <a:gd name="T38" fmla="*/ 250 w 279"/>
                <a:gd name="T39" fmla="*/ 71 h 236"/>
                <a:gd name="T40" fmla="*/ 247 w 279"/>
                <a:gd name="T41" fmla="*/ 79 h 236"/>
                <a:gd name="T42" fmla="*/ 242 w 279"/>
                <a:gd name="T43" fmla="*/ 86 h 236"/>
                <a:gd name="T44" fmla="*/ 239 w 279"/>
                <a:gd name="T45" fmla="*/ 98 h 236"/>
                <a:gd name="T46" fmla="*/ 241 w 279"/>
                <a:gd name="T47" fmla="*/ 107 h 236"/>
                <a:gd name="T48" fmla="*/ 242 w 279"/>
                <a:gd name="T49" fmla="*/ 132 h 236"/>
                <a:gd name="T50" fmla="*/ 257 w 279"/>
                <a:gd name="T51" fmla="*/ 146 h 236"/>
                <a:gd name="T52" fmla="*/ 250 w 279"/>
                <a:gd name="T53" fmla="*/ 172 h 236"/>
                <a:gd name="T54" fmla="*/ 268 w 279"/>
                <a:gd name="T55" fmla="*/ 187 h 236"/>
                <a:gd name="T56" fmla="*/ 271 w 279"/>
                <a:gd name="T57" fmla="*/ 201 h 236"/>
                <a:gd name="T58" fmla="*/ 279 w 279"/>
                <a:gd name="T59" fmla="*/ 205 h 236"/>
                <a:gd name="T60" fmla="*/ 269 w 279"/>
                <a:gd name="T61" fmla="*/ 213 h 236"/>
                <a:gd name="T62" fmla="*/ 258 w 279"/>
                <a:gd name="T63" fmla="*/ 219 h 236"/>
                <a:gd name="T64" fmla="*/ 253 w 279"/>
                <a:gd name="T65" fmla="*/ 235 h 236"/>
                <a:gd name="T66" fmla="*/ 238 w 279"/>
                <a:gd name="T67" fmla="*/ 231 h 236"/>
                <a:gd name="T68" fmla="*/ 206 w 279"/>
                <a:gd name="T69" fmla="*/ 228 h 236"/>
                <a:gd name="T70" fmla="*/ 189 w 279"/>
                <a:gd name="T71" fmla="*/ 216 h 236"/>
                <a:gd name="T72" fmla="*/ 173 w 279"/>
                <a:gd name="T73" fmla="*/ 206 h 236"/>
                <a:gd name="T74" fmla="*/ 152 w 279"/>
                <a:gd name="T75" fmla="*/ 213 h 236"/>
                <a:gd name="T76" fmla="*/ 124 w 279"/>
                <a:gd name="T77" fmla="*/ 200 h 236"/>
                <a:gd name="T78" fmla="*/ 105 w 279"/>
                <a:gd name="T79" fmla="*/ 187 h 236"/>
                <a:gd name="T80" fmla="*/ 96 w 279"/>
                <a:gd name="T81" fmla="*/ 173 h 236"/>
                <a:gd name="T82" fmla="*/ 86 w 279"/>
                <a:gd name="T83" fmla="*/ 156 h 236"/>
                <a:gd name="T84" fmla="*/ 75 w 279"/>
                <a:gd name="T85" fmla="*/ 153 h 236"/>
                <a:gd name="T86" fmla="*/ 67 w 279"/>
                <a:gd name="T87" fmla="*/ 159 h 236"/>
                <a:gd name="T88" fmla="*/ 61 w 279"/>
                <a:gd name="T89" fmla="*/ 154 h 236"/>
                <a:gd name="T90" fmla="*/ 53 w 279"/>
                <a:gd name="T91" fmla="*/ 143 h 236"/>
                <a:gd name="T92" fmla="*/ 47 w 279"/>
                <a:gd name="T93" fmla="*/ 120 h 236"/>
                <a:gd name="T94" fmla="*/ 29 w 279"/>
                <a:gd name="T95" fmla="*/ 110 h 236"/>
                <a:gd name="T96" fmla="*/ 26 w 279"/>
                <a:gd name="T97" fmla="*/ 102 h 236"/>
                <a:gd name="T98" fmla="*/ 20 w 279"/>
                <a:gd name="T99" fmla="*/ 90 h 236"/>
                <a:gd name="T100" fmla="*/ 29 w 279"/>
                <a:gd name="T101" fmla="*/ 79 h 236"/>
                <a:gd name="T102" fmla="*/ 29 w 279"/>
                <a:gd name="T103" fmla="*/ 68 h 236"/>
                <a:gd name="T104" fmla="*/ 22 w 279"/>
                <a:gd name="T105" fmla="*/ 63 h 236"/>
                <a:gd name="T106" fmla="*/ 15 w 279"/>
                <a:gd name="T107" fmla="*/ 55 h 236"/>
                <a:gd name="T108" fmla="*/ 11 w 279"/>
                <a:gd name="T109" fmla="*/ 44 h 236"/>
                <a:gd name="T110" fmla="*/ 7 w 279"/>
                <a:gd name="T111" fmla="*/ 36 h 236"/>
                <a:gd name="T112" fmla="*/ 4 w 279"/>
                <a:gd name="T113" fmla="*/ 28 h 236"/>
                <a:gd name="T114" fmla="*/ 4 w 279"/>
                <a:gd name="T115" fmla="*/ 23 h 236"/>
                <a:gd name="T116" fmla="*/ 3 w 279"/>
                <a:gd name="T117" fmla="*/ 11 h 236"/>
                <a:gd name="T118" fmla="*/ 3 w 279"/>
                <a:gd name="T119" fmla="*/ 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9" h="236">
                  <a:moveTo>
                    <a:pt x="176" y="206"/>
                  </a:moveTo>
                  <a:lnTo>
                    <a:pt x="178" y="206"/>
                  </a:lnTo>
                  <a:lnTo>
                    <a:pt x="176" y="208"/>
                  </a:lnTo>
                  <a:lnTo>
                    <a:pt x="175" y="209"/>
                  </a:lnTo>
                  <a:lnTo>
                    <a:pt x="173" y="211"/>
                  </a:lnTo>
                  <a:lnTo>
                    <a:pt x="171" y="211"/>
                  </a:lnTo>
                  <a:lnTo>
                    <a:pt x="171" y="211"/>
                  </a:lnTo>
                  <a:lnTo>
                    <a:pt x="170" y="211"/>
                  </a:lnTo>
                  <a:lnTo>
                    <a:pt x="168" y="211"/>
                  </a:lnTo>
                  <a:lnTo>
                    <a:pt x="167" y="213"/>
                  </a:lnTo>
                  <a:lnTo>
                    <a:pt x="165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1"/>
                  </a:lnTo>
                  <a:lnTo>
                    <a:pt x="164" y="211"/>
                  </a:lnTo>
                  <a:lnTo>
                    <a:pt x="167" y="211"/>
                  </a:lnTo>
                  <a:lnTo>
                    <a:pt x="170" y="209"/>
                  </a:lnTo>
                  <a:lnTo>
                    <a:pt x="170" y="208"/>
                  </a:lnTo>
                  <a:lnTo>
                    <a:pt x="170" y="208"/>
                  </a:lnTo>
                  <a:lnTo>
                    <a:pt x="170" y="206"/>
                  </a:lnTo>
                  <a:lnTo>
                    <a:pt x="171" y="208"/>
                  </a:lnTo>
                  <a:lnTo>
                    <a:pt x="175" y="206"/>
                  </a:lnTo>
                  <a:lnTo>
                    <a:pt x="176" y="206"/>
                  </a:lnTo>
                  <a:close/>
                  <a:moveTo>
                    <a:pt x="9" y="0"/>
                  </a:moveTo>
                  <a:lnTo>
                    <a:pt x="11" y="1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2" y="3"/>
                  </a:lnTo>
                  <a:lnTo>
                    <a:pt x="14" y="6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8" y="9"/>
                  </a:lnTo>
                  <a:lnTo>
                    <a:pt x="18" y="11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8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4"/>
                  </a:lnTo>
                  <a:lnTo>
                    <a:pt x="36" y="14"/>
                  </a:lnTo>
                  <a:lnTo>
                    <a:pt x="37" y="14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4" y="9"/>
                  </a:lnTo>
                  <a:lnTo>
                    <a:pt x="45" y="8"/>
                  </a:lnTo>
                  <a:lnTo>
                    <a:pt x="48" y="6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1"/>
                  </a:lnTo>
                  <a:lnTo>
                    <a:pt x="59" y="3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1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9"/>
                  </a:lnTo>
                  <a:lnTo>
                    <a:pt x="59" y="9"/>
                  </a:lnTo>
                  <a:lnTo>
                    <a:pt x="59" y="11"/>
                  </a:lnTo>
                  <a:lnTo>
                    <a:pt x="61" y="11"/>
                  </a:lnTo>
                  <a:lnTo>
                    <a:pt x="63" y="12"/>
                  </a:lnTo>
                  <a:lnTo>
                    <a:pt x="63" y="12"/>
                  </a:lnTo>
                  <a:lnTo>
                    <a:pt x="61" y="14"/>
                  </a:lnTo>
                  <a:lnTo>
                    <a:pt x="61" y="14"/>
                  </a:lnTo>
                  <a:lnTo>
                    <a:pt x="59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61" y="17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6" y="23"/>
                  </a:lnTo>
                  <a:lnTo>
                    <a:pt x="67" y="23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2" y="31"/>
                  </a:lnTo>
                  <a:lnTo>
                    <a:pt x="72" y="33"/>
                  </a:lnTo>
                  <a:lnTo>
                    <a:pt x="74" y="36"/>
                  </a:lnTo>
                  <a:lnTo>
                    <a:pt x="75" y="36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3" y="39"/>
                  </a:lnTo>
                  <a:lnTo>
                    <a:pt x="86" y="39"/>
                  </a:lnTo>
                  <a:lnTo>
                    <a:pt x="88" y="39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1" y="44"/>
                  </a:lnTo>
                  <a:lnTo>
                    <a:pt x="94" y="46"/>
                  </a:lnTo>
                  <a:lnTo>
                    <a:pt x="100" y="50"/>
                  </a:lnTo>
                  <a:lnTo>
                    <a:pt x="102" y="50"/>
                  </a:lnTo>
                  <a:lnTo>
                    <a:pt x="111" y="53"/>
                  </a:lnTo>
                  <a:lnTo>
                    <a:pt x="118" y="53"/>
                  </a:lnTo>
                  <a:lnTo>
                    <a:pt x="135" y="49"/>
                  </a:lnTo>
                  <a:lnTo>
                    <a:pt x="141" y="47"/>
                  </a:lnTo>
                  <a:lnTo>
                    <a:pt x="143" y="47"/>
                  </a:lnTo>
                  <a:lnTo>
                    <a:pt x="141" y="49"/>
                  </a:lnTo>
                  <a:lnTo>
                    <a:pt x="140" y="49"/>
                  </a:lnTo>
                  <a:lnTo>
                    <a:pt x="141" y="50"/>
                  </a:lnTo>
                  <a:lnTo>
                    <a:pt x="143" y="50"/>
                  </a:lnTo>
                  <a:lnTo>
                    <a:pt x="145" y="50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5" y="47"/>
                  </a:lnTo>
                  <a:lnTo>
                    <a:pt x="143" y="44"/>
                  </a:lnTo>
                  <a:lnTo>
                    <a:pt x="143" y="41"/>
                  </a:lnTo>
                  <a:lnTo>
                    <a:pt x="148" y="41"/>
                  </a:lnTo>
                  <a:lnTo>
                    <a:pt x="149" y="41"/>
                  </a:lnTo>
                  <a:lnTo>
                    <a:pt x="151" y="39"/>
                  </a:lnTo>
                  <a:lnTo>
                    <a:pt x="152" y="39"/>
                  </a:lnTo>
                  <a:lnTo>
                    <a:pt x="154" y="39"/>
                  </a:lnTo>
                  <a:lnTo>
                    <a:pt x="154" y="39"/>
                  </a:lnTo>
                  <a:lnTo>
                    <a:pt x="156" y="38"/>
                  </a:lnTo>
                  <a:lnTo>
                    <a:pt x="157" y="34"/>
                  </a:lnTo>
                  <a:lnTo>
                    <a:pt x="157" y="33"/>
                  </a:lnTo>
                  <a:lnTo>
                    <a:pt x="160" y="31"/>
                  </a:lnTo>
                  <a:lnTo>
                    <a:pt x="162" y="30"/>
                  </a:lnTo>
                  <a:lnTo>
                    <a:pt x="165" y="30"/>
                  </a:lnTo>
                  <a:lnTo>
                    <a:pt x="167" y="28"/>
                  </a:lnTo>
                  <a:lnTo>
                    <a:pt x="171" y="28"/>
                  </a:lnTo>
                  <a:lnTo>
                    <a:pt x="175" y="28"/>
                  </a:lnTo>
                  <a:lnTo>
                    <a:pt x="176" y="28"/>
                  </a:lnTo>
                  <a:lnTo>
                    <a:pt x="176" y="28"/>
                  </a:lnTo>
                  <a:lnTo>
                    <a:pt x="178" y="28"/>
                  </a:lnTo>
                  <a:lnTo>
                    <a:pt x="178" y="28"/>
                  </a:lnTo>
                  <a:lnTo>
                    <a:pt x="178" y="27"/>
                  </a:lnTo>
                  <a:lnTo>
                    <a:pt x="179" y="27"/>
                  </a:lnTo>
                  <a:lnTo>
                    <a:pt x="179" y="25"/>
                  </a:lnTo>
                  <a:lnTo>
                    <a:pt x="181" y="25"/>
                  </a:lnTo>
                  <a:lnTo>
                    <a:pt x="182" y="25"/>
                  </a:lnTo>
                  <a:lnTo>
                    <a:pt x="184" y="25"/>
                  </a:lnTo>
                  <a:lnTo>
                    <a:pt x="186" y="27"/>
                  </a:lnTo>
                  <a:lnTo>
                    <a:pt x="189" y="27"/>
                  </a:lnTo>
                  <a:lnTo>
                    <a:pt x="190" y="27"/>
                  </a:lnTo>
                  <a:lnTo>
                    <a:pt x="192" y="27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92" y="30"/>
                  </a:lnTo>
                  <a:lnTo>
                    <a:pt x="192" y="30"/>
                  </a:lnTo>
                  <a:lnTo>
                    <a:pt x="193" y="30"/>
                  </a:lnTo>
                  <a:lnTo>
                    <a:pt x="193" y="31"/>
                  </a:lnTo>
                  <a:lnTo>
                    <a:pt x="195" y="31"/>
                  </a:lnTo>
                  <a:lnTo>
                    <a:pt x="198" y="31"/>
                  </a:lnTo>
                  <a:lnTo>
                    <a:pt x="200" y="33"/>
                  </a:lnTo>
                  <a:lnTo>
                    <a:pt x="201" y="33"/>
                  </a:lnTo>
                  <a:lnTo>
                    <a:pt x="205" y="33"/>
                  </a:lnTo>
                  <a:lnTo>
                    <a:pt x="206" y="36"/>
                  </a:lnTo>
                  <a:lnTo>
                    <a:pt x="206" y="36"/>
                  </a:lnTo>
                  <a:lnTo>
                    <a:pt x="208" y="36"/>
                  </a:lnTo>
                  <a:lnTo>
                    <a:pt x="209" y="36"/>
                  </a:lnTo>
                  <a:lnTo>
                    <a:pt x="211" y="34"/>
                  </a:lnTo>
                  <a:lnTo>
                    <a:pt x="211" y="36"/>
                  </a:lnTo>
                  <a:lnTo>
                    <a:pt x="212" y="36"/>
                  </a:lnTo>
                  <a:lnTo>
                    <a:pt x="214" y="34"/>
                  </a:lnTo>
                  <a:lnTo>
                    <a:pt x="216" y="36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2" y="39"/>
                  </a:lnTo>
                  <a:lnTo>
                    <a:pt x="222" y="39"/>
                  </a:lnTo>
                  <a:lnTo>
                    <a:pt x="222" y="41"/>
                  </a:lnTo>
                  <a:lnTo>
                    <a:pt x="223" y="42"/>
                  </a:lnTo>
                  <a:lnTo>
                    <a:pt x="225" y="44"/>
                  </a:lnTo>
                  <a:lnTo>
                    <a:pt x="227" y="44"/>
                  </a:lnTo>
                  <a:lnTo>
                    <a:pt x="230" y="46"/>
                  </a:lnTo>
                  <a:lnTo>
                    <a:pt x="231" y="47"/>
                  </a:lnTo>
                  <a:lnTo>
                    <a:pt x="233" y="49"/>
                  </a:lnTo>
                  <a:lnTo>
                    <a:pt x="236" y="52"/>
                  </a:lnTo>
                  <a:lnTo>
                    <a:pt x="236" y="52"/>
                  </a:lnTo>
                  <a:lnTo>
                    <a:pt x="241" y="52"/>
                  </a:lnTo>
                  <a:lnTo>
                    <a:pt x="247" y="52"/>
                  </a:lnTo>
                  <a:lnTo>
                    <a:pt x="249" y="53"/>
                  </a:lnTo>
                  <a:lnTo>
                    <a:pt x="247" y="57"/>
                  </a:lnTo>
                  <a:lnTo>
                    <a:pt x="249" y="58"/>
                  </a:lnTo>
                  <a:lnTo>
                    <a:pt x="249" y="60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7" y="63"/>
                  </a:lnTo>
                  <a:lnTo>
                    <a:pt x="247" y="63"/>
                  </a:lnTo>
                  <a:lnTo>
                    <a:pt x="249" y="64"/>
                  </a:lnTo>
                  <a:lnTo>
                    <a:pt x="249" y="64"/>
                  </a:lnTo>
                  <a:lnTo>
                    <a:pt x="249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1"/>
                  </a:lnTo>
                  <a:lnTo>
                    <a:pt x="250" y="71"/>
                  </a:lnTo>
                  <a:lnTo>
                    <a:pt x="249" y="72"/>
                  </a:lnTo>
                  <a:lnTo>
                    <a:pt x="249" y="72"/>
                  </a:lnTo>
                  <a:lnTo>
                    <a:pt x="249" y="74"/>
                  </a:lnTo>
                  <a:lnTo>
                    <a:pt x="249" y="74"/>
                  </a:lnTo>
                  <a:lnTo>
                    <a:pt x="247" y="74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7" y="77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5"/>
                  </a:lnTo>
                  <a:lnTo>
                    <a:pt x="244" y="85"/>
                  </a:lnTo>
                  <a:lnTo>
                    <a:pt x="244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4" y="91"/>
                  </a:lnTo>
                  <a:lnTo>
                    <a:pt x="241" y="91"/>
                  </a:lnTo>
                  <a:lnTo>
                    <a:pt x="239" y="93"/>
                  </a:lnTo>
                  <a:lnTo>
                    <a:pt x="238" y="94"/>
                  </a:lnTo>
                  <a:lnTo>
                    <a:pt x="239" y="98"/>
                  </a:lnTo>
                  <a:lnTo>
                    <a:pt x="238" y="101"/>
                  </a:lnTo>
                  <a:lnTo>
                    <a:pt x="239" y="101"/>
                  </a:lnTo>
                  <a:lnTo>
                    <a:pt x="239" y="102"/>
                  </a:lnTo>
                  <a:lnTo>
                    <a:pt x="241" y="102"/>
                  </a:lnTo>
                  <a:lnTo>
                    <a:pt x="242" y="102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2" y="105"/>
                  </a:lnTo>
                  <a:lnTo>
                    <a:pt x="241" y="107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2"/>
                  </a:lnTo>
                  <a:lnTo>
                    <a:pt x="241" y="115"/>
                  </a:lnTo>
                  <a:lnTo>
                    <a:pt x="241" y="118"/>
                  </a:lnTo>
                  <a:lnTo>
                    <a:pt x="242" y="124"/>
                  </a:lnTo>
                  <a:lnTo>
                    <a:pt x="242" y="124"/>
                  </a:lnTo>
                  <a:lnTo>
                    <a:pt x="242" y="127"/>
                  </a:lnTo>
                  <a:lnTo>
                    <a:pt x="242" y="129"/>
                  </a:lnTo>
                  <a:lnTo>
                    <a:pt x="242" y="132"/>
                  </a:lnTo>
                  <a:lnTo>
                    <a:pt x="242" y="134"/>
                  </a:lnTo>
                  <a:lnTo>
                    <a:pt x="242" y="135"/>
                  </a:lnTo>
                  <a:lnTo>
                    <a:pt x="244" y="135"/>
                  </a:lnTo>
                  <a:lnTo>
                    <a:pt x="247" y="137"/>
                  </a:lnTo>
                  <a:lnTo>
                    <a:pt x="250" y="137"/>
                  </a:lnTo>
                  <a:lnTo>
                    <a:pt x="255" y="137"/>
                  </a:lnTo>
                  <a:lnTo>
                    <a:pt x="257" y="138"/>
                  </a:lnTo>
                  <a:lnTo>
                    <a:pt x="257" y="143"/>
                  </a:lnTo>
                  <a:lnTo>
                    <a:pt x="257" y="145"/>
                  </a:lnTo>
                  <a:lnTo>
                    <a:pt x="257" y="146"/>
                  </a:lnTo>
                  <a:lnTo>
                    <a:pt x="253" y="150"/>
                  </a:lnTo>
                  <a:lnTo>
                    <a:pt x="250" y="154"/>
                  </a:lnTo>
                  <a:lnTo>
                    <a:pt x="247" y="157"/>
                  </a:lnTo>
                  <a:lnTo>
                    <a:pt x="244" y="161"/>
                  </a:lnTo>
                  <a:lnTo>
                    <a:pt x="244" y="162"/>
                  </a:lnTo>
                  <a:lnTo>
                    <a:pt x="246" y="165"/>
                  </a:lnTo>
                  <a:lnTo>
                    <a:pt x="247" y="167"/>
                  </a:lnTo>
                  <a:lnTo>
                    <a:pt x="250" y="170"/>
                  </a:lnTo>
                  <a:lnTo>
                    <a:pt x="250" y="170"/>
                  </a:lnTo>
                  <a:lnTo>
                    <a:pt x="250" y="172"/>
                  </a:lnTo>
                  <a:lnTo>
                    <a:pt x="253" y="175"/>
                  </a:lnTo>
                  <a:lnTo>
                    <a:pt x="253" y="178"/>
                  </a:lnTo>
                  <a:lnTo>
                    <a:pt x="255" y="178"/>
                  </a:lnTo>
                  <a:lnTo>
                    <a:pt x="257" y="181"/>
                  </a:lnTo>
                  <a:lnTo>
                    <a:pt x="258" y="183"/>
                  </a:lnTo>
                  <a:lnTo>
                    <a:pt x="260" y="183"/>
                  </a:lnTo>
                  <a:lnTo>
                    <a:pt x="261" y="183"/>
                  </a:lnTo>
                  <a:lnTo>
                    <a:pt x="264" y="184"/>
                  </a:lnTo>
                  <a:lnTo>
                    <a:pt x="266" y="186"/>
                  </a:lnTo>
                  <a:lnTo>
                    <a:pt x="268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1" y="194"/>
                  </a:lnTo>
                  <a:lnTo>
                    <a:pt x="272" y="198"/>
                  </a:lnTo>
                  <a:lnTo>
                    <a:pt x="272" y="200"/>
                  </a:lnTo>
                  <a:lnTo>
                    <a:pt x="271" y="200"/>
                  </a:lnTo>
                  <a:lnTo>
                    <a:pt x="271" y="201"/>
                  </a:lnTo>
                  <a:lnTo>
                    <a:pt x="271" y="201"/>
                  </a:lnTo>
                  <a:lnTo>
                    <a:pt x="271" y="203"/>
                  </a:lnTo>
                  <a:lnTo>
                    <a:pt x="272" y="203"/>
                  </a:lnTo>
                  <a:lnTo>
                    <a:pt x="274" y="203"/>
                  </a:lnTo>
                  <a:lnTo>
                    <a:pt x="277" y="203"/>
                  </a:lnTo>
                  <a:lnTo>
                    <a:pt x="277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79" y="205"/>
                  </a:lnTo>
                  <a:lnTo>
                    <a:pt x="279" y="205"/>
                  </a:lnTo>
                  <a:lnTo>
                    <a:pt x="277" y="206"/>
                  </a:lnTo>
                  <a:lnTo>
                    <a:pt x="279" y="208"/>
                  </a:lnTo>
                  <a:lnTo>
                    <a:pt x="279" y="208"/>
                  </a:lnTo>
                  <a:lnTo>
                    <a:pt x="277" y="209"/>
                  </a:lnTo>
                  <a:lnTo>
                    <a:pt x="277" y="211"/>
                  </a:lnTo>
                  <a:lnTo>
                    <a:pt x="277" y="211"/>
                  </a:lnTo>
                  <a:lnTo>
                    <a:pt x="275" y="213"/>
                  </a:lnTo>
                  <a:lnTo>
                    <a:pt x="271" y="211"/>
                  </a:lnTo>
                  <a:lnTo>
                    <a:pt x="271" y="213"/>
                  </a:lnTo>
                  <a:lnTo>
                    <a:pt x="269" y="213"/>
                  </a:lnTo>
                  <a:lnTo>
                    <a:pt x="266" y="213"/>
                  </a:lnTo>
                  <a:lnTo>
                    <a:pt x="266" y="213"/>
                  </a:lnTo>
                  <a:lnTo>
                    <a:pt x="264" y="214"/>
                  </a:lnTo>
                  <a:lnTo>
                    <a:pt x="264" y="216"/>
                  </a:lnTo>
                  <a:lnTo>
                    <a:pt x="263" y="216"/>
                  </a:lnTo>
                  <a:lnTo>
                    <a:pt x="263" y="216"/>
                  </a:lnTo>
                  <a:lnTo>
                    <a:pt x="261" y="216"/>
                  </a:lnTo>
                  <a:lnTo>
                    <a:pt x="261" y="217"/>
                  </a:lnTo>
                  <a:lnTo>
                    <a:pt x="258" y="217"/>
                  </a:lnTo>
                  <a:lnTo>
                    <a:pt x="258" y="219"/>
                  </a:lnTo>
                  <a:lnTo>
                    <a:pt x="257" y="219"/>
                  </a:lnTo>
                  <a:lnTo>
                    <a:pt x="257" y="222"/>
                  </a:lnTo>
                  <a:lnTo>
                    <a:pt x="257" y="224"/>
                  </a:lnTo>
                  <a:lnTo>
                    <a:pt x="257" y="225"/>
                  </a:lnTo>
                  <a:lnTo>
                    <a:pt x="255" y="225"/>
                  </a:lnTo>
                  <a:lnTo>
                    <a:pt x="255" y="225"/>
                  </a:lnTo>
                  <a:lnTo>
                    <a:pt x="255" y="227"/>
                  </a:lnTo>
                  <a:lnTo>
                    <a:pt x="255" y="228"/>
                  </a:lnTo>
                  <a:lnTo>
                    <a:pt x="255" y="233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2" y="236"/>
                  </a:lnTo>
                  <a:lnTo>
                    <a:pt x="249" y="235"/>
                  </a:lnTo>
                  <a:lnTo>
                    <a:pt x="247" y="235"/>
                  </a:lnTo>
                  <a:lnTo>
                    <a:pt x="241" y="233"/>
                  </a:lnTo>
                  <a:lnTo>
                    <a:pt x="239" y="231"/>
                  </a:lnTo>
                  <a:lnTo>
                    <a:pt x="239" y="230"/>
                  </a:lnTo>
                  <a:lnTo>
                    <a:pt x="239" y="230"/>
                  </a:lnTo>
                  <a:lnTo>
                    <a:pt x="238" y="231"/>
                  </a:lnTo>
                  <a:lnTo>
                    <a:pt x="231" y="231"/>
                  </a:lnTo>
                  <a:lnTo>
                    <a:pt x="230" y="231"/>
                  </a:lnTo>
                  <a:lnTo>
                    <a:pt x="228" y="231"/>
                  </a:lnTo>
                  <a:lnTo>
                    <a:pt x="225" y="231"/>
                  </a:lnTo>
                  <a:lnTo>
                    <a:pt x="223" y="230"/>
                  </a:lnTo>
                  <a:lnTo>
                    <a:pt x="220" y="230"/>
                  </a:lnTo>
                  <a:lnTo>
                    <a:pt x="217" y="230"/>
                  </a:lnTo>
                  <a:lnTo>
                    <a:pt x="214" y="228"/>
                  </a:lnTo>
                  <a:lnTo>
                    <a:pt x="209" y="228"/>
                  </a:lnTo>
                  <a:lnTo>
                    <a:pt x="206" y="228"/>
                  </a:lnTo>
                  <a:lnTo>
                    <a:pt x="205" y="228"/>
                  </a:lnTo>
                  <a:lnTo>
                    <a:pt x="203" y="227"/>
                  </a:lnTo>
                  <a:lnTo>
                    <a:pt x="201" y="227"/>
                  </a:lnTo>
                  <a:lnTo>
                    <a:pt x="200" y="227"/>
                  </a:lnTo>
                  <a:lnTo>
                    <a:pt x="198" y="225"/>
                  </a:lnTo>
                  <a:lnTo>
                    <a:pt x="192" y="225"/>
                  </a:lnTo>
                  <a:lnTo>
                    <a:pt x="192" y="224"/>
                  </a:lnTo>
                  <a:lnTo>
                    <a:pt x="190" y="220"/>
                  </a:lnTo>
                  <a:lnTo>
                    <a:pt x="190" y="219"/>
                  </a:lnTo>
                  <a:lnTo>
                    <a:pt x="189" y="216"/>
                  </a:lnTo>
                  <a:lnTo>
                    <a:pt x="189" y="211"/>
                  </a:lnTo>
                  <a:lnTo>
                    <a:pt x="189" y="209"/>
                  </a:lnTo>
                  <a:lnTo>
                    <a:pt x="187" y="208"/>
                  </a:lnTo>
                  <a:lnTo>
                    <a:pt x="187" y="206"/>
                  </a:lnTo>
                  <a:lnTo>
                    <a:pt x="186" y="205"/>
                  </a:lnTo>
                  <a:lnTo>
                    <a:pt x="184" y="205"/>
                  </a:lnTo>
                  <a:lnTo>
                    <a:pt x="178" y="203"/>
                  </a:lnTo>
                  <a:lnTo>
                    <a:pt x="178" y="203"/>
                  </a:lnTo>
                  <a:lnTo>
                    <a:pt x="175" y="205"/>
                  </a:lnTo>
                  <a:lnTo>
                    <a:pt x="173" y="206"/>
                  </a:lnTo>
                  <a:lnTo>
                    <a:pt x="168" y="206"/>
                  </a:lnTo>
                  <a:lnTo>
                    <a:pt x="167" y="208"/>
                  </a:lnTo>
                  <a:lnTo>
                    <a:pt x="167" y="209"/>
                  </a:lnTo>
                  <a:lnTo>
                    <a:pt x="165" y="209"/>
                  </a:lnTo>
                  <a:lnTo>
                    <a:pt x="164" y="209"/>
                  </a:lnTo>
                  <a:lnTo>
                    <a:pt x="160" y="211"/>
                  </a:lnTo>
                  <a:lnTo>
                    <a:pt x="157" y="213"/>
                  </a:lnTo>
                  <a:lnTo>
                    <a:pt x="156" y="214"/>
                  </a:lnTo>
                  <a:lnTo>
                    <a:pt x="154" y="214"/>
                  </a:lnTo>
                  <a:lnTo>
                    <a:pt x="152" y="213"/>
                  </a:lnTo>
                  <a:lnTo>
                    <a:pt x="148" y="211"/>
                  </a:lnTo>
                  <a:lnTo>
                    <a:pt x="145" y="211"/>
                  </a:lnTo>
                  <a:lnTo>
                    <a:pt x="141" y="211"/>
                  </a:lnTo>
                  <a:lnTo>
                    <a:pt x="140" y="211"/>
                  </a:lnTo>
                  <a:lnTo>
                    <a:pt x="137" y="208"/>
                  </a:lnTo>
                  <a:lnTo>
                    <a:pt x="137" y="208"/>
                  </a:lnTo>
                  <a:lnTo>
                    <a:pt x="135" y="206"/>
                  </a:lnTo>
                  <a:lnTo>
                    <a:pt x="130" y="205"/>
                  </a:lnTo>
                  <a:lnTo>
                    <a:pt x="126" y="201"/>
                  </a:lnTo>
                  <a:lnTo>
                    <a:pt x="124" y="200"/>
                  </a:lnTo>
                  <a:lnTo>
                    <a:pt x="124" y="198"/>
                  </a:lnTo>
                  <a:lnTo>
                    <a:pt x="123" y="197"/>
                  </a:lnTo>
                  <a:lnTo>
                    <a:pt x="118" y="195"/>
                  </a:lnTo>
                  <a:lnTo>
                    <a:pt x="116" y="194"/>
                  </a:lnTo>
                  <a:lnTo>
                    <a:pt x="113" y="194"/>
                  </a:lnTo>
                  <a:lnTo>
                    <a:pt x="110" y="194"/>
                  </a:lnTo>
                  <a:lnTo>
                    <a:pt x="110" y="192"/>
                  </a:lnTo>
                  <a:lnTo>
                    <a:pt x="108" y="192"/>
                  </a:lnTo>
                  <a:lnTo>
                    <a:pt x="105" y="189"/>
                  </a:lnTo>
                  <a:lnTo>
                    <a:pt x="105" y="187"/>
                  </a:lnTo>
                  <a:lnTo>
                    <a:pt x="104" y="184"/>
                  </a:lnTo>
                  <a:lnTo>
                    <a:pt x="102" y="183"/>
                  </a:lnTo>
                  <a:lnTo>
                    <a:pt x="102" y="179"/>
                  </a:lnTo>
                  <a:lnTo>
                    <a:pt x="102" y="178"/>
                  </a:lnTo>
                  <a:lnTo>
                    <a:pt x="99" y="178"/>
                  </a:lnTo>
                  <a:lnTo>
                    <a:pt x="99" y="176"/>
                  </a:lnTo>
                  <a:lnTo>
                    <a:pt x="99" y="175"/>
                  </a:lnTo>
                  <a:lnTo>
                    <a:pt x="99" y="175"/>
                  </a:lnTo>
                  <a:lnTo>
                    <a:pt x="97" y="173"/>
                  </a:lnTo>
                  <a:lnTo>
                    <a:pt x="96" y="173"/>
                  </a:lnTo>
                  <a:lnTo>
                    <a:pt x="96" y="172"/>
                  </a:lnTo>
                  <a:lnTo>
                    <a:pt x="96" y="170"/>
                  </a:lnTo>
                  <a:lnTo>
                    <a:pt x="96" y="168"/>
                  </a:lnTo>
                  <a:lnTo>
                    <a:pt x="94" y="167"/>
                  </a:lnTo>
                  <a:lnTo>
                    <a:pt x="93" y="164"/>
                  </a:lnTo>
                  <a:lnTo>
                    <a:pt x="89" y="162"/>
                  </a:lnTo>
                  <a:lnTo>
                    <a:pt x="89" y="161"/>
                  </a:lnTo>
                  <a:lnTo>
                    <a:pt x="88" y="159"/>
                  </a:lnTo>
                  <a:lnTo>
                    <a:pt x="88" y="156"/>
                  </a:lnTo>
                  <a:lnTo>
                    <a:pt x="86" y="156"/>
                  </a:lnTo>
                  <a:lnTo>
                    <a:pt x="80" y="159"/>
                  </a:lnTo>
                  <a:lnTo>
                    <a:pt x="78" y="157"/>
                  </a:lnTo>
                  <a:lnTo>
                    <a:pt x="74" y="154"/>
                  </a:lnTo>
                  <a:lnTo>
                    <a:pt x="72" y="154"/>
                  </a:lnTo>
                  <a:lnTo>
                    <a:pt x="72" y="154"/>
                  </a:lnTo>
                  <a:lnTo>
                    <a:pt x="72" y="153"/>
                  </a:lnTo>
                  <a:lnTo>
                    <a:pt x="74" y="153"/>
                  </a:lnTo>
                  <a:lnTo>
                    <a:pt x="75" y="154"/>
                  </a:lnTo>
                  <a:lnTo>
                    <a:pt x="75" y="153"/>
                  </a:lnTo>
                  <a:lnTo>
                    <a:pt x="75" y="153"/>
                  </a:lnTo>
                  <a:lnTo>
                    <a:pt x="74" y="151"/>
                  </a:lnTo>
                  <a:lnTo>
                    <a:pt x="72" y="151"/>
                  </a:lnTo>
                  <a:lnTo>
                    <a:pt x="72" y="153"/>
                  </a:lnTo>
                  <a:lnTo>
                    <a:pt x="70" y="153"/>
                  </a:lnTo>
                  <a:lnTo>
                    <a:pt x="70" y="154"/>
                  </a:lnTo>
                  <a:lnTo>
                    <a:pt x="70" y="156"/>
                  </a:lnTo>
                  <a:lnTo>
                    <a:pt x="70" y="157"/>
                  </a:lnTo>
                  <a:lnTo>
                    <a:pt x="70" y="159"/>
                  </a:lnTo>
                  <a:lnTo>
                    <a:pt x="69" y="159"/>
                  </a:lnTo>
                  <a:lnTo>
                    <a:pt x="67" y="159"/>
                  </a:lnTo>
                  <a:lnTo>
                    <a:pt x="66" y="161"/>
                  </a:lnTo>
                  <a:lnTo>
                    <a:pt x="66" y="161"/>
                  </a:lnTo>
                  <a:lnTo>
                    <a:pt x="64" y="159"/>
                  </a:lnTo>
                  <a:lnTo>
                    <a:pt x="64" y="159"/>
                  </a:lnTo>
                  <a:lnTo>
                    <a:pt x="63" y="157"/>
                  </a:lnTo>
                  <a:lnTo>
                    <a:pt x="63" y="157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59" y="153"/>
                  </a:lnTo>
                  <a:lnTo>
                    <a:pt x="58" y="153"/>
                  </a:lnTo>
                  <a:lnTo>
                    <a:pt x="58" y="153"/>
                  </a:lnTo>
                  <a:lnTo>
                    <a:pt x="58" y="150"/>
                  </a:lnTo>
                  <a:lnTo>
                    <a:pt x="58" y="146"/>
                  </a:lnTo>
                  <a:lnTo>
                    <a:pt x="58" y="143"/>
                  </a:lnTo>
                  <a:lnTo>
                    <a:pt x="55" y="143"/>
                  </a:lnTo>
                  <a:lnTo>
                    <a:pt x="53" y="143"/>
                  </a:lnTo>
                  <a:lnTo>
                    <a:pt x="53" y="137"/>
                  </a:lnTo>
                  <a:lnTo>
                    <a:pt x="55" y="134"/>
                  </a:lnTo>
                  <a:lnTo>
                    <a:pt x="55" y="131"/>
                  </a:lnTo>
                  <a:lnTo>
                    <a:pt x="53" y="129"/>
                  </a:lnTo>
                  <a:lnTo>
                    <a:pt x="52" y="126"/>
                  </a:lnTo>
                  <a:lnTo>
                    <a:pt x="50" y="126"/>
                  </a:lnTo>
                  <a:lnTo>
                    <a:pt x="50" y="123"/>
                  </a:lnTo>
                  <a:lnTo>
                    <a:pt x="48" y="121"/>
                  </a:lnTo>
                  <a:lnTo>
                    <a:pt x="48" y="121"/>
                  </a:lnTo>
                  <a:lnTo>
                    <a:pt x="47" y="120"/>
                  </a:lnTo>
                  <a:lnTo>
                    <a:pt x="45" y="120"/>
                  </a:lnTo>
                  <a:lnTo>
                    <a:pt x="42" y="118"/>
                  </a:lnTo>
                  <a:lnTo>
                    <a:pt x="41" y="116"/>
                  </a:lnTo>
                  <a:lnTo>
                    <a:pt x="37" y="115"/>
                  </a:lnTo>
                  <a:lnTo>
                    <a:pt x="34" y="113"/>
                  </a:lnTo>
                  <a:lnTo>
                    <a:pt x="33" y="113"/>
                  </a:lnTo>
                  <a:lnTo>
                    <a:pt x="31" y="112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31" y="109"/>
                  </a:lnTo>
                  <a:lnTo>
                    <a:pt x="31" y="109"/>
                  </a:lnTo>
                  <a:lnTo>
                    <a:pt x="29" y="105"/>
                  </a:lnTo>
                  <a:lnTo>
                    <a:pt x="28" y="104"/>
                  </a:lnTo>
                  <a:lnTo>
                    <a:pt x="26" y="104"/>
                  </a:lnTo>
                  <a:lnTo>
                    <a:pt x="28" y="102"/>
                  </a:lnTo>
                  <a:lnTo>
                    <a:pt x="28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5" y="102"/>
                  </a:lnTo>
                  <a:lnTo>
                    <a:pt x="25" y="101"/>
                  </a:lnTo>
                  <a:lnTo>
                    <a:pt x="22" y="98"/>
                  </a:lnTo>
                  <a:lnTo>
                    <a:pt x="20" y="96"/>
                  </a:lnTo>
                  <a:lnTo>
                    <a:pt x="20" y="96"/>
                  </a:lnTo>
                  <a:lnTo>
                    <a:pt x="20" y="94"/>
                  </a:lnTo>
                  <a:lnTo>
                    <a:pt x="22" y="93"/>
                  </a:lnTo>
                  <a:lnTo>
                    <a:pt x="22" y="93"/>
                  </a:lnTo>
                  <a:lnTo>
                    <a:pt x="22" y="91"/>
                  </a:lnTo>
                  <a:lnTo>
                    <a:pt x="20" y="90"/>
                  </a:lnTo>
                  <a:lnTo>
                    <a:pt x="22" y="88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3" y="86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5" y="83"/>
                  </a:lnTo>
                  <a:lnTo>
                    <a:pt x="28" y="79"/>
                  </a:lnTo>
                  <a:lnTo>
                    <a:pt x="29" y="79"/>
                  </a:lnTo>
                  <a:lnTo>
                    <a:pt x="31" y="77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4"/>
                  </a:lnTo>
                  <a:lnTo>
                    <a:pt x="29" y="72"/>
                  </a:lnTo>
                  <a:lnTo>
                    <a:pt x="28" y="72"/>
                  </a:lnTo>
                  <a:lnTo>
                    <a:pt x="28" y="71"/>
                  </a:lnTo>
                  <a:lnTo>
                    <a:pt x="28" y="69"/>
                  </a:lnTo>
                  <a:lnTo>
                    <a:pt x="29" y="68"/>
                  </a:lnTo>
                  <a:lnTo>
                    <a:pt x="31" y="68"/>
                  </a:lnTo>
                  <a:lnTo>
                    <a:pt x="33" y="68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28" y="66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4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8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5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5" y="53"/>
                  </a:lnTo>
                  <a:lnTo>
                    <a:pt x="15" y="52"/>
                  </a:lnTo>
                  <a:lnTo>
                    <a:pt x="15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1" y="46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9" y="39"/>
                  </a:lnTo>
                  <a:lnTo>
                    <a:pt x="7" y="39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9" y="34"/>
                  </a:lnTo>
                  <a:lnTo>
                    <a:pt x="7" y="34"/>
                  </a:lnTo>
                  <a:lnTo>
                    <a:pt x="6" y="33"/>
                  </a:lnTo>
                  <a:lnTo>
                    <a:pt x="4" y="31"/>
                  </a:lnTo>
                  <a:lnTo>
                    <a:pt x="3" y="31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4" y="30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3" y="6"/>
                  </a:lnTo>
                  <a:lnTo>
                    <a:pt x="4" y="6"/>
                  </a:lnTo>
                  <a:lnTo>
                    <a:pt x="6" y="6"/>
                  </a:lnTo>
                  <a:lnTo>
                    <a:pt x="6" y="1"/>
                  </a:lnTo>
                  <a:lnTo>
                    <a:pt x="7" y="1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9" name="Freeform 246">
              <a:extLst>
                <a:ext uri="{FF2B5EF4-FFF2-40B4-BE49-F238E27FC236}">
                  <a16:creationId xmlns:a16="http://schemas.microsoft.com/office/drawing/2014/main" id="{29120C30-8E44-4FEE-B193-56A4CDA6E9E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6558" y="3320461"/>
              <a:ext cx="276789" cy="261196"/>
            </a:xfrm>
            <a:custGeom>
              <a:avLst/>
              <a:gdLst>
                <a:gd name="T0" fmla="*/ 63 w 142"/>
                <a:gd name="T1" fmla="*/ 0 h 134"/>
                <a:gd name="T2" fmla="*/ 69 w 142"/>
                <a:gd name="T3" fmla="*/ 1 h 134"/>
                <a:gd name="T4" fmla="*/ 76 w 142"/>
                <a:gd name="T5" fmla="*/ 1 h 134"/>
                <a:gd name="T6" fmla="*/ 79 w 142"/>
                <a:gd name="T7" fmla="*/ 1 h 134"/>
                <a:gd name="T8" fmla="*/ 79 w 142"/>
                <a:gd name="T9" fmla="*/ 6 h 134"/>
                <a:gd name="T10" fmla="*/ 82 w 142"/>
                <a:gd name="T11" fmla="*/ 5 h 134"/>
                <a:gd name="T12" fmla="*/ 85 w 142"/>
                <a:gd name="T13" fmla="*/ 3 h 134"/>
                <a:gd name="T14" fmla="*/ 87 w 142"/>
                <a:gd name="T15" fmla="*/ 5 h 134"/>
                <a:gd name="T16" fmla="*/ 91 w 142"/>
                <a:gd name="T17" fmla="*/ 11 h 134"/>
                <a:gd name="T18" fmla="*/ 91 w 142"/>
                <a:gd name="T19" fmla="*/ 14 h 134"/>
                <a:gd name="T20" fmla="*/ 93 w 142"/>
                <a:gd name="T21" fmla="*/ 16 h 134"/>
                <a:gd name="T22" fmla="*/ 96 w 142"/>
                <a:gd name="T23" fmla="*/ 22 h 134"/>
                <a:gd name="T24" fmla="*/ 101 w 142"/>
                <a:gd name="T25" fmla="*/ 25 h 134"/>
                <a:gd name="T26" fmla="*/ 109 w 142"/>
                <a:gd name="T27" fmla="*/ 25 h 134"/>
                <a:gd name="T28" fmla="*/ 104 w 142"/>
                <a:gd name="T29" fmla="*/ 28 h 134"/>
                <a:gd name="T30" fmla="*/ 107 w 142"/>
                <a:gd name="T31" fmla="*/ 33 h 134"/>
                <a:gd name="T32" fmla="*/ 107 w 142"/>
                <a:gd name="T33" fmla="*/ 36 h 134"/>
                <a:gd name="T34" fmla="*/ 99 w 142"/>
                <a:gd name="T35" fmla="*/ 42 h 134"/>
                <a:gd name="T36" fmla="*/ 98 w 142"/>
                <a:gd name="T37" fmla="*/ 45 h 134"/>
                <a:gd name="T38" fmla="*/ 98 w 142"/>
                <a:gd name="T39" fmla="*/ 50 h 134"/>
                <a:gd name="T40" fmla="*/ 96 w 142"/>
                <a:gd name="T41" fmla="*/ 55 h 134"/>
                <a:gd name="T42" fmla="*/ 101 w 142"/>
                <a:gd name="T43" fmla="*/ 61 h 134"/>
                <a:gd name="T44" fmla="*/ 104 w 142"/>
                <a:gd name="T45" fmla="*/ 61 h 134"/>
                <a:gd name="T46" fmla="*/ 105 w 142"/>
                <a:gd name="T47" fmla="*/ 64 h 134"/>
                <a:gd name="T48" fmla="*/ 105 w 142"/>
                <a:gd name="T49" fmla="*/ 71 h 134"/>
                <a:gd name="T50" fmla="*/ 110 w 142"/>
                <a:gd name="T51" fmla="*/ 72 h 134"/>
                <a:gd name="T52" fmla="*/ 121 w 142"/>
                <a:gd name="T53" fmla="*/ 79 h 134"/>
                <a:gd name="T54" fmla="*/ 126 w 142"/>
                <a:gd name="T55" fmla="*/ 82 h 134"/>
                <a:gd name="T56" fmla="*/ 131 w 142"/>
                <a:gd name="T57" fmla="*/ 90 h 134"/>
                <a:gd name="T58" fmla="*/ 131 w 142"/>
                <a:gd name="T59" fmla="*/ 102 h 134"/>
                <a:gd name="T60" fmla="*/ 134 w 142"/>
                <a:gd name="T61" fmla="*/ 112 h 134"/>
                <a:gd name="T62" fmla="*/ 137 w 142"/>
                <a:gd name="T63" fmla="*/ 113 h 134"/>
                <a:gd name="T64" fmla="*/ 140 w 142"/>
                <a:gd name="T65" fmla="*/ 115 h 134"/>
                <a:gd name="T66" fmla="*/ 140 w 142"/>
                <a:gd name="T67" fmla="*/ 118 h 134"/>
                <a:gd name="T68" fmla="*/ 135 w 142"/>
                <a:gd name="T69" fmla="*/ 118 h 134"/>
                <a:gd name="T70" fmla="*/ 131 w 142"/>
                <a:gd name="T71" fmla="*/ 118 h 134"/>
                <a:gd name="T72" fmla="*/ 124 w 142"/>
                <a:gd name="T73" fmla="*/ 116 h 134"/>
                <a:gd name="T74" fmla="*/ 121 w 142"/>
                <a:gd name="T75" fmla="*/ 120 h 134"/>
                <a:gd name="T76" fmla="*/ 117 w 142"/>
                <a:gd name="T77" fmla="*/ 129 h 134"/>
                <a:gd name="T78" fmla="*/ 104 w 142"/>
                <a:gd name="T79" fmla="*/ 132 h 134"/>
                <a:gd name="T80" fmla="*/ 87 w 142"/>
                <a:gd name="T81" fmla="*/ 131 h 134"/>
                <a:gd name="T82" fmla="*/ 68 w 142"/>
                <a:gd name="T83" fmla="*/ 116 h 134"/>
                <a:gd name="T84" fmla="*/ 50 w 142"/>
                <a:gd name="T85" fmla="*/ 104 h 134"/>
                <a:gd name="T86" fmla="*/ 36 w 142"/>
                <a:gd name="T87" fmla="*/ 94 h 134"/>
                <a:gd name="T88" fmla="*/ 23 w 142"/>
                <a:gd name="T89" fmla="*/ 88 h 134"/>
                <a:gd name="T90" fmla="*/ 6 w 142"/>
                <a:gd name="T91" fmla="*/ 85 h 134"/>
                <a:gd name="T92" fmla="*/ 5 w 142"/>
                <a:gd name="T93" fmla="*/ 82 h 134"/>
                <a:gd name="T94" fmla="*/ 3 w 142"/>
                <a:gd name="T95" fmla="*/ 72 h 134"/>
                <a:gd name="T96" fmla="*/ 8 w 142"/>
                <a:gd name="T97" fmla="*/ 61 h 134"/>
                <a:gd name="T98" fmla="*/ 23 w 142"/>
                <a:gd name="T99" fmla="*/ 52 h 134"/>
                <a:gd name="T100" fmla="*/ 35 w 142"/>
                <a:gd name="T101" fmla="*/ 44 h 134"/>
                <a:gd name="T102" fmla="*/ 36 w 142"/>
                <a:gd name="T103" fmla="*/ 33 h 134"/>
                <a:gd name="T104" fmla="*/ 38 w 142"/>
                <a:gd name="T105" fmla="*/ 27 h 134"/>
                <a:gd name="T106" fmla="*/ 36 w 142"/>
                <a:gd name="T107" fmla="*/ 19 h 134"/>
                <a:gd name="T108" fmla="*/ 38 w 142"/>
                <a:gd name="T109" fmla="*/ 14 h 134"/>
                <a:gd name="T110" fmla="*/ 49 w 142"/>
                <a:gd name="T111" fmla="*/ 8 h 134"/>
                <a:gd name="T112" fmla="*/ 52 w 142"/>
                <a:gd name="T113" fmla="*/ 3 h 134"/>
                <a:gd name="T114" fmla="*/ 58 w 142"/>
                <a:gd name="T11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2" h="134">
                  <a:moveTo>
                    <a:pt x="58" y="0"/>
                  </a:moveTo>
                  <a:lnTo>
                    <a:pt x="60" y="0"/>
                  </a:lnTo>
                  <a:lnTo>
                    <a:pt x="60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6" y="0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71" y="1"/>
                  </a:lnTo>
                  <a:lnTo>
                    <a:pt x="74" y="1"/>
                  </a:lnTo>
                  <a:lnTo>
                    <a:pt x="76" y="1"/>
                  </a:lnTo>
                  <a:lnTo>
                    <a:pt x="76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5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85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5"/>
                  </a:lnTo>
                  <a:lnTo>
                    <a:pt x="88" y="9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1" y="14"/>
                  </a:lnTo>
                  <a:lnTo>
                    <a:pt x="91" y="14"/>
                  </a:lnTo>
                  <a:lnTo>
                    <a:pt x="91" y="16"/>
                  </a:lnTo>
                  <a:lnTo>
                    <a:pt x="91" y="16"/>
                  </a:lnTo>
                  <a:lnTo>
                    <a:pt x="93" y="16"/>
                  </a:lnTo>
                  <a:lnTo>
                    <a:pt x="93" y="16"/>
                  </a:lnTo>
                  <a:lnTo>
                    <a:pt x="94" y="16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8" y="22"/>
                  </a:lnTo>
                  <a:lnTo>
                    <a:pt x="98" y="22"/>
                  </a:lnTo>
                  <a:lnTo>
                    <a:pt x="99" y="23"/>
                  </a:lnTo>
                  <a:lnTo>
                    <a:pt x="101" y="25"/>
                  </a:lnTo>
                  <a:lnTo>
                    <a:pt x="101" y="25"/>
                  </a:lnTo>
                  <a:lnTo>
                    <a:pt x="104" y="25"/>
                  </a:lnTo>
                  <a:lnTo>
                    <a:pt x="107" y="25"/>
                  </a:lnTo>
                  <a:lnTo>
                    <a:pt x="109" y="25"/>
                  </a:lnTo>
                  <a:lnTo>
                    <a:pt x="109" y="27"/>
                  </a:lnTo>
                  <a:lnTo>
                    <a:pt x="107" y="27"/>
                  </a:lnTo>
                  <a:lnTo>
                    <a:pt x="105" y="27"/>
                  </a:lnTo>
                  <a:lnTo>
                    <a:pt x="104" y="28"/>
                  </a:lnTo>
                  <a:lnTo>
                    <a:pt x="104" y="30"/>
                  </a:lnTo>
                  <a:lnTo>
                    <a:pt x="104" y="31"/>
                  </a:lnTo>
                  <a:lnTo>
                    <a:pt x="105" y="31"/>
                  </a:lnTo>
                  <a:lnTo>
                    <a:pt x="107" y="33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6"/>
                  </a:lnTo>
                  <a:lnTo>
                    <a:pt x="105" y="38"/>
                  </a:lnTo>
                  <a:lnTo>
                    <a:pt x="104" y="38"/>
                  </a:lnTo>
                  <a:lnTo>
                    <a:pt x="101" y="42"/>
                  </a:lnTo>
                  <a:lnTo>
                    <a:pt x="99" y="42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7"/>
                  </a:lnTo>
                  <a:lnTo>
                    <a:pt x="96" y="49"/>
                  </a:lnTo>
                  <a:lnTo>
                    <a:pt x="98" y="50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96" y="53"/>
                  </a:lnTo>
                  <a:lnTo>
                    <a:pt x="96" y="55"/>
                  </a:lnTo>
                  <a:lnTo>
                    <a:pt x="96" y="55"/>
                  </a:lnTo>
                  <a:lnTo>
                    <a:pt x="98" y="57"/>
                  </a:lnTo>
                  <a:lnTo>
                    <a:pt x="101" y="60"/>
                  </a:lnTo>
                  <a:lnTo>
                    <a:pt x="101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2" y="63"/>
                  </a:lnTo>
                  <a:lnTo>
                    <a:pt x="104" y="63"/>
                  </a:lnTo>
                  <a:lnTo>
                    <a:pt x="105" y="64"/>
                  </a:lnTo>
                  <a:lnTo>
                    <a:pt x="107" y="68"/>
                  </a:lnTo>
                  <a:lnTo>
                    <a:pt x="107" y="68"/>
                  </a:lnTo>
                  <a:lnTo>
                    <a:pt x="105" y="69"/>
                  </a:lnTo>
                  <a:lnTo>
                    <a:pt x="105" y="71"/>
                  </a:lnTo>
                  <a:lnTo>
                    <a:pt x="105" y="71"/>
                  </a:lnTo>
                  <a:lnTo>
                    <a:pt x="107" y="71"/>
                  </a:lnTo>
                  <a:lnTo>
                    <a:pt x="109" y="72"/>
                  </a:lnTo>
                  <a:lnTo>
                    <a:pt x="110" y="72"/>
                  </a:lnTo>
                  <a:lnTo>
                    <a:pt x="113" y="74"/>
                  </a:lnTo>
                  <a:lnTo>
                    <a:pt x="117" y="75"/>
                  </a:lnTo>
                  <a:lnTo>
                    <a:pt x="118" y="77"/>
                  </a:lnTo>
                  <a:lnTo>
                    <a:pt x="121" y="79"/>
                  </a:lnTo>
                  <a:lnTo>
                    <a:pt x="123" y="79"/>
                  </a:lnTo>
                  <a:lnTo>
                    <a:pt x="124" y="80"/>
                  </a:lnTo>
                  <a:lnTo>
                    <a:pt x="124" y="80"/>
                  </a:lnTo>
                  <a:lnTo>
                    <a:pt x="126" y="82"/>
                  </a:lnTo>
                  <a:lnTo>
                    <a:pt x="126" y="85"/>
                  </a:lnTo>
                  <a:lnTo>
                    <a:pt x="128" y="85"/>
                  </a:lnTo>
                  <a:lnTo>
                    <a:pt x="129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6"/>
                  </a:lnTo>
                  <a:lnTo>
                    <a:pt x="129" y="102"/>
                  </a:lnTo>
                  <a:lnTo>
                    <a:pt x="131" y="102"/>
                  </a:lnTo>
                  <a:lnTo>
                    <a:pt x="134" y="102"/>
                  </a:lnTo>
                  <a:lnTo>
                    <a:pt x="134" y="105"/>
                  </a:lnTo>
                  <a:lnTo>
                    <a:pt x="134" y="109"/>
                  </a:lnTo>
                  <a:lnTo>
                    <a:pt x="134" y="112"/>
                  </a:lnTo>
                  <a:lnTo>
                    <a:pt x="134" y="112"/>
                  </a:lnTo>
                  <a:lnTo>
                    <a:pt x="135" y="112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9" y="113"/>
                  </a:lnTo>
                  <a:lnTo>
                    <a:pt x="139" y="115"/>
                  </a:lnTo>
                  <a:lnTo>
                    <a:pt x="140" y="115"/>
                  </a:lnTo>
                  <a:lnTo>
                    <a:pt x="139" y="116"/>
                  </a:lnTo>
                  <a:lnTo>
                    <a:pt x="139" y="116"/>
                  </a:lnTo>
                  <a:lnTo>
                    <a:pt x="140" y="118"/>
                  </a:lnTo>
                  <a:lnTo>
                    <a:pt x="140" y="118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5" y="118"/>
                  </a:lnTo>
                  <a:lnTo>
                    <a:pt x="135" y="118"/>
                  </a:lnTo>
                  <a:lnTo>
                    <a:pt x="134" y="118"/>
                  </a:lnTo>
                  <a:lnTo>
                    <a:pt x="134" y="118"/>
                  </a:lnTo>
                  <a:lnTo>
                    <a:pt x="131" y="118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6" y="116"/>
                  </a:lnTo>
                  <a:lnTo>
                    <a:pt x="124" y="116"/>
                  </a:lnTo>
                  <a:lnTo>
                    <a:pt x="123" y="118"/>
                  </a:lnTo>
                  <a:lnTo>
                    <a:pt x="121" y="118"/>
                  </a:lnTo>
                  <a:lnTo>
                    <a:pt x="121" y="120"/>
                  </a:lnTo>
                  <a:lnTo>
                    <a:pt x="121" y="120"/>
                  </a:lnTo>
                  <a:lnTo>
                    <a:pt x="120" y="121"/>
                  </a:lnTo>
                  <a:lnTo>
                    <a:pt x="118" y="124"/>
                  </a:lnTo>
                  <a:lnTo>
                    <a:pt x="118" y="126"/>
                  </a:lnTo>
                  <a:lnTo>
                    <a:pt x="117" y="129"/>
                  </a:lnTo>
                  <a:lnTo>
                    <a:pt x="115" y="131"/>
                  </a:lnTo>
                  <a:lnTo>
                    <a:pt x="112" y="132"/>
                  </a:lnTo>
                  <a:lnTo>
                    <a:pt x="110" y="134"/>
                  </a:lnTo>
                  <a:lnTo>
                    <a:pt x="104" y="132"/>
                  </a:lnTo>
                  <a:lnTo>
                    <a:pt x="98" y="132"/>
                  </a:lnTo>
                  <a:lnTo>
                    <a:pt x="91" y="132"/>
                  </a:lnTo>
                  <a:lnTo>
                    <a:pt x="87" y="131"/>
                  </a:lnTo>
                  <a:lnTo>
                    <a:pt x="87" y="131"/>
                  </a:lnTo>
                  <a:lnTo>
                    <a:pt x="80" y="127"/>
                  </a:lnTo>
                  <a:lnTo>
                    <a:pt x="77" y="124"/>
                  </a:lnTo>
                  <a:lnTo>
                    <a:pt x="72" y="121"/>
                  </a:lnTo>
                  <a:lnTo>
                    <a:pt x="68" y="116"/>
                  </a:lnTo>
                  <a:lnTo>
                    <a:pt x="63" y="113"/>
                  </a:lnTo>
                  <a:lnTo>
                    <a:pt x="60" y="110"/>
                  </a:lnTo>
                  <a:lnTo>
                    <a:pt x="55" y="107"/>
                  </a:lnTo>
                  <a:lnTo>
                    <a:pt x="50" y="104"/>
                  </a:lnTo>
                  <a:lnTo>
                    <a:pt x="49" y="101"/>
                  </a:lnTo>
                  <a:lnTo>
                    <a:pt x="44" y="99"/>
                  </a:lnTo>
                  <a:lnTo>
                    <a:pt x="41" y="97"/>
                  </a:lnTo>
                  <a:lnTo>
                    <a:pt x="36" y="94"/>
                  </a:lnTo>
                  <a:lnTo>
                    <a:pt x="33" y="93"/>
                  </a:lnTo>
                  <a:lnTo>
                    <a:pt x="30" y="91"/>
                  </a:lnTo>
                  <a:lnTo>
                    <a:pt x="25" y="88"/>
                  </a:lnTo>
                  <a:lnTo>
                    <a:pt x="23" y="88"/>
                  </a:lnTo>
                  <a:lnTo>
                    <a:pt x="19" y="86"/>
                  </a:lnTo>
                  <a:lnTo>
                    <a:pt x="14" y="86"/>
                  </a:lnTo>
                  <a:lnTo>
                    <a:pt x="9" y="85"/>
                  </a:lnTo>
                  <a:lnTo>
                    <a:pt x="6" y="85"/>
                  </a:lnTo>
                  <a:lnTo>
                    <a:pt x="8" y="83"/>
                  </a:lnTo>
                  <a:lnTo>
                    <a:pt x="8" y="82"/>
                  </a:lnTo>
                  <a:lnTo>
                    <a:pt x="6" y="82"/>
                  </a:lnTo>
                  <a:lnTo>
                    <a:pt x="5" y="82"/>
                  </a:lnTo>
                  <a:lnTo>
                    <a:pt x="3" y="79"/>
                  </a:lnTo>
                  <a:lnTo>
                    <a:pt x="5" y="79"/>
                  </a:lnTo>
                  <a:lnTo>
                    <a:pt x="3" y="75"/>
                  </a:lnTo>
                  <a:lnTo>
                    <a:pt x="3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5" y="63"/>
                  </a:lnTo>
                  <a:lnTo>
                    <a:pt x="8" y="61"/>
                  </a:lnTo>
                  <a:lnTo>
                    <a:pt x="12" y="58"/>
                  </a:lnTo>
                  <a:lnTo>
                    <a:pt x="16" y="57"/>
                  </a:lnTo>
                  <a:lnTo>
                    <a:pt x="20" y="53"/>
                  </a:lnTo>
                  <a:lnTo>
                    <a:pt x="23" y="52"/>
                  </a:lnTo>
                  <a:lnTo>
                    <a:pt x="28" y="49"/>
                  </a:lnTo>
                  <a:lnTo>
                    <a:pt x="31" y="49"/>
                  </a:lnTo>
                  <a:lnTo>
                    <a:pt x="33" y="47"/>
                  </a:lnTo>
                  <a:lnTo>
                    <a:pt x="35" y="44"/>
                  </a:lnTo>
                  <a:lnTo>
                    <a:pt x="35" y="42"/>
                  </a:lnTo>
                  <a:lnTo>
                    <a:pt x="35" y="41"/>
                  </a:lnTo>
                  <a:lnTo>
                    <a:pt x="35" y="38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8" y="25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7"/>
                  </a:lnTo>
                  <a:lnTo>
                    <a:pt x="36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42" y="12"/>
                  </a:lnTo>
                  <a:lnTo>
                    <a:pt x="44" y="12"/>
                  </a:lnTo>
                  <a:lnTo>
                    <a:pt x="47" y="9"/>
                  </a:lnTo>
                  <a:lnTo>
                    <a:pt x="49" y="8"/>
                  </a:lnTo>
                  <a:lnTo>
                    <a:pt x="50" y="6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3" y="3"/>
                  </a:lnTo>
                  <a:lnTo>
                    <a:pt x="57" y="1"/>
                  </a:lnTo>
                  <a:lnTo>
                    <a:pt x="58" y="0"/>
                  </a:lnTo>
                  <a:lnTo>
                    <a:pt x="5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0" name="Freeform 247">
              <a:extLst>
                <a:ext uri="{FF2B5EF4-FFF2-40B4-BE49-F238E27FC236}">
                  <a16:creationId xmlns:a16="http://schemas.microsoft.com/office/drawing/2014/main" id="{7CA78C3B-B2F3-4640-A0BD-19D3F6B29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3880" y="4618642"/>
              <a:ext cx="1950" cy="5848"/>
            </a:xfrm>
            <a:custGeom>
              <a:avLst/>
              <a:gdLst>
                <a:gd name="T0" fmla="*/ 1 w 1"/>
                <a:gd name="T1" fmla="*/ 0 h 3"/>
                <a:gd name="T2" fmla="*/ 1 w 1"/>
                <a:gd name="T3" fmla="*/ 0 h 3"/>
                <a:gd name="T4" fmla="*/ 1 w 1"/>
                <a:gd name="T5" fmla="*/ 2 h 3"/>
                <a:gd name="T6" fmla="*/ 1 w 1"/>
                <a:gd name="T7" fmla="*/ 2 h 3"/>
                <a:gd name="T8" fmla="*/ 1 w 1"/>
                <a:gd name="T9" fmla="*/ 3 h 3"/>
                <a:gd name="T10" fmla="*/ 1 w 1"/>
                <a:gd name="T11" fmla="*/ 3 h 3"/>
                <a:gd name="T12" fmla="*/ 1 w 1"/>
                <a:gd name="T13" fmla="*/ 2 h 3"/>
                <a:gd name="T14" fmla="*/ 0 w 1"/>
                <a:gd name="T15" fmla="*/ 0 h 3"/>
                <a:gd name="T16" fmla="*/ 0 w 1"/>
                <a:gd name="T17" fmla="*/ 0 h 3"/>
                <a:gd name="T18" fmla="*/ 1 w 1"/>
                <a:gd name="T19" fmla="*/ 2 h 3"/>
                <a:gd name="T20" fmla="*/ 1 w 1"/>
                <a:gd name="T21" fmla="*/ 3 h 3"/>
                <a:gd name="T22" fmla="*/ 1 w 1"/>
                <a:gd name="T23" fmla="*/ 2 h 3"/>
                <a:gd name="T24" fmla="*/ 1 w 1"/>
                <a:gd name="T25" fmla="*/ 2 h 3"/>
                <a:gd name="T26" fmla="*/ 1 w 1"/>
                <a:gd name="T27" fmla="*/ 2 h 3"/>
                <a:gd name="T28" fmla="*/ 1 w 1"/>
                <a:gd name="T29" fmla="*/ 0 h 3"/>
                <a:gd name="T30" fmla="*/ 1 w 1"/>
                <a:gd name="T31" fmla="*/ 0 h 3"/>
                <a:gd name="T32" fmla="*/ 1 w 1"/>
                <a:gd name="T3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" h="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1" name="Freeform 248">
              <a:extLst>
                <a:ext uri="{FF2B5EF4-FFF2-40B4-BE49-F238E27FC236}">
                  <a16:creationId xmlns:a16="http://schemas.microsoft.com/office/drawing/2014/main" id="{308B263D-7B38-4ECB-A8C8-144B3139F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86926" y="3378937"/>
              <a:ext cx="820623" cy="849861"/>
            </a:xfrm>
            <a:custGeom>
              <a:avLst/>
              <a:gdLst>
                <a:gd name="T0" fmla="*/ 362 w 421"/>
                <a:gd name="T1" fmla="*/ 417 h 436"/>
                <a:gd name="T2" fmla="*/ 71 w 421"/>
                <a:gd name="T3" fmla="*/ 414 h 436"/>
                <a:gd name="T4" fmla="*/ 350 w 421"/>
                <a:gd name="T5" fmla="*/ 381 h 436"/>
                <a:gd name="T6" fmla="*/ 359 w 421"/>
                <a:gd name="T7" fmla="*/ 361 h 436"/>
                <a:gd name="T8" fmla="*/ 358 w 421"/>
                <a:gd name="T9" fmla="*/ 351 h 436"/>
                <a:gd name="T10" fmla="*/ 354 w 421"/>
                <a:gd name="T11" fmla="*/ 356 h 436"/>
                <a:gd name="T12" fmla="*/ 142 w 421"/>
                <a:gd name="T13" fmla="*/ 0 h 436"/>
                <a:gd name="T14" fmla="*/ 153 w 421"/>
                <a:gd name="T15" fmla="*/ 30 h 436"/>
                <a:gd name="T16" fmla="*/ 154 w 421"/>
                <a:gd name="T17" fmla="*/ 52 h 436"/>
                <a:gd name="T18" fmla="*/ 153 w 421"/>
                <a:gd name="T19" fmla="*/ 64 h 436"/>
                <a:gd name="T20" fmla="*/ 168 w 421"/>
                <a:gd name="T21" fmla="*/ 74 h 436"/>
                <a:gd name="T22" fmla="*/ 176 w 421"/>
                <a:gd name="T23" fmla="*/ 93 h 436"/>
                <a:gd name="T24" fmla="*/ 187 w 421"/>
                <a:gd name="T25" fmla="*/ 115 h 436"/>
                <a:gd name="T26" fmla="*/ 220 w 421"/>
                <a:gd name="T27" fmla="*/ 127 h 436"/>
                <a:gd name="T28" fmla="*/ 250 w 421"/>
                <a:gd name="T29" fmla="*/ 138 h 436"/>
                <a:gd name="T30" fmla="*/ 283 w 421"/>
                <a:gd name="T31" fmla="*/ 145 h 436"/>
                <a:gd name="T32" fmla="*/ 294 w 421"/>
                <a:gd name="T33" fmla="*/ 118 h 436"/>
                <a:gd name="T34" fmla="*/ 309 w 421"/>
                <a:gd name="T35" fmla="*/ 138 h 436"/>
                <a:gd name="T36" fmla="*/ 342 w 421"/>
                <a:gd name="T37" fmla="*/ 137 h 436"/>
                <a:gd name="T38" fmla="*/ 340 w 421"/>
                <a:gd name="T39" fmla="*/ 124 h 436"/>
                <a:gd name="T40" fmla="*/ 361 w 421"/>
                <a:gd name="T41" fmla="*/ 110 h 436"/>
                <a:gd name="T42" fmla="*/ 394 w 421"/>
                <a:gd name="T43" fmla="*/ 104 h 436"/>
                <a:gd name="T44" fmla="*/ 408 w 421"/>
                <a:gd name="T45" fmla="*/ 105 h 436"/>
                <a:gd name="T46" fmla="*/ 421 w 421"/>
                <a:gd name="T47" fmla="*/ 119 h 436"/>
                <a:gd name="T48" fmla="*/ 400 w 421"/>
                <a:gd name="T49" fmla="*/ 135 h 436"/>
                <a:gd name="T50" fmla="*/ 381 w 421"/>
                <a:gd name="T51" fmla="*/ 162 h 436"/>
                <a:gd name="T52" fmla="*/ 365 w 421"/>
                <a:gd name="T53" fmla="*/ 181 h 436"/>
                <a:gd name="T54" fmla="*/ 359 w 421"/>
                <a:gd name="T55" fmla="*/ 208 h 436"/>
                <a:gd name="T56" fmla="*/ 348 w 421"/>
                <a:gd name="T57" fmla="*/ 189 h 436"/>
                <a:gd name="T58" fmla="*/ 334 w 421"/>
                <a:gd name="T59" fmla="*/ 195 h 436"/>
                <a:gd name="T60" fmla="*/ 343 w 421"/>
                <a:gd name="T61" fmla="*/ 176 h 436"/>
                <a:gd name="T62" fmla="*/ 326 w 421"/>
                <a:gd name="T63" fmla="*/ 164 h 436"/>
                <a:gd name="T64" fmla="*/ 304 w 421"/>
                <a:gd name="T65" fmla="*/ 149 h 436"/>
                <a:gd name="T66" fmla="*/ 291 w 421"/>
                <a:gd name="T67" fmla="*/ 143 h 436"/>
                <a:gd name="T68" fmla="*/ 299 w 421"/>
                <a:gd name="T69" fmla="*/ 162 h 436"/>
                <a:gd name="T70" fmla="*/ 296 w 421"/>
                <a:gd name="T71" fmla="*/ 178 h 436"/>
                <a:gd name="T72" fmla="*/ 301 w 421"/>
                <a:gd name="T73" fmla="*/ 208 h 436"/>
                <a:gd name="T74" fmla="*/ 293 w 421"/>
                <a:gd name="T75" fmla="*/ 217 h 436"/>
                <a:gd name="T76" fmla="*/ 271 w 421"/>
                <a:gd name="T77" fmla="*/ 220 h 436"/>
                <a:gd name="T78" fmla="*/ 250 w 421"/>
                <a:gd name="T79" fmla="*/ 246 h 436"/>
                <a:gd name="T80" fmla="*/ 208 w 421"/>
                <a:gd name="T81" fmla="*/ 282 h 436"/>
                <a:gd name="T82" fmla="*/ 181 w 421"/>
                <a:gd name="T83" fmla="*/ 302 h 436"/>
                <a:gd name="T84" fmla="*/ 173 w 421"/>
                <a:gd name="T85" fmla="*/ 349 h 436"/>
                <a:gd name="T86" fmla="*/ 154 w 421"/>
                <a:gd name="T87" fmla="*/ 395 h 436"/>
                <a:gd name="T88" fmla="*/ 119 w 421"/>
                <a:gd name="T89" fmla="*/ 401 h 436"/>
                <a:gd name="T90" fmla="*/ 108 w 421"/>
                <a:gd name="T91" fmla="*/ 368 h 436"/>
                <a:gd name="T92" fmla="*/ 85 w 421"/>
                <a:gd name="T93" fmla="*/ 316 h 436"/>
                <a:gd name="T94" fmla="*/ 67 w 421"/>
                <a:gd name="T95" fmla="*/ 261 h 436"/>
                <a:gd name="T96" fmla="*/ 67 w 421"/>
                <a:gd name="T97" fmla="*/ 227 h 436"/>
                <a:gd name="T98" fmla="*/ 64 w 421"/>
                <a:gd name="T99" fmla="*/ 208 h 436"/>
                <a:gd name="T100" fmla="*/ 41 w 421"/>
                <a:gd name="T101" fmla="*/ 230 h 436"/>
                <a:gd name="T102" fmla="*/ 28 w 421"/>
                <a:gd name="T103" fmla="*/ 203 h 436"/>
                <a:gd name="T104" fmla="*/ 6 w 421"/>
                <a:gd name="T105" fmla="*/ 184 h 436"/>
                <a:gd name="T106" fmla="*/ 15 w 421"/>
                <a:gd name="T107" fmla="*/ 178 h 436"/>
                <a:gd name="T108" fmla="*/ 41 w 421"/>
                <a:gd name="T109" fmla="*/ 175 h 436"/>
                <a:gd name="T110" fmla="*/ 26 w 421"/>
                <a:gd name="T111" fmla="*/ 149 h 436"/>
                <a:gd name="T112" fmla="*/ 30 w 421"/>
                <a:gd name="T113" fmla="*/ 119 h 436"/>
                <a:gd name="T114" fmla="*/ 69 w 421"/>
                <a:gd name="T115" fmla="*/ 102 h 436"/>
                <a:gd name="T116" fmla="*/ 91 w 421"/>
                <a:gd name="T117" fmla="*/ 69 h 436"/>
                <a:gd name="T118" fmla="*/ 93 w 421"/>
                <a:gd name="T119" fmla="*/ 45 h 436"/>
                <a:gd name="T120" fmla="*/ 85 w 421"/>
                <a:gd name="T121" fmla="*/ 27 h 436"/>
                <a:gd name="T122" fmla="*/ 93 w 421"/>
                <a:gd name="T123" fmla="*/ 12 h 436"/>
                <a:gd name="T124" fmla="*/ 129 w 421"/>
                <a:gd name="T125" fmla="*/ 6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21" h="436">
                  <a:moveTo>
                    <a:pt x="370" y="428"/>
                  </a:moveTo>
                  <a:lnTo>
                    <a:pt x="370" y="428"/>
                  </a:lnTo>
                  <a:lnTo>
                    <a:pt x="372" y="431"/>
                  </a:lnTo>
                  <a:lnTo>
                    <a:pt x="372" y="435"/>
                  </a:lnTo>
                  <a:lnTo>
                    <a:pt x="370" y="436"/>
                  </a:lnTo>
                  <a:lnTo>
                    <a:pt x="369" y="431"/>
                  </a:lnTo>
                  <a:lnTo>
                    <a:pt x="367" y="431"/>
                  </a:lnTo>
                  <a:lnTo>
                    <a:pt x="367" y="430"/>
                  </a:lnTo>
                  <a:lnTo>
                    <a:pt x="369" y="430"/>
                  </a:lnTo>
                  <a:lnTo>
                    <a:pt x="370" y="428"/>
                  </a:lnTo>
                  <a:close/>
                  <a:moveTo>
                    <a:pt x="369" y="425"/>
                  </a:moveTo>
                  <a:lnTo>
                    <a:pt x="369" y="427"/>
                  </a:lnTo>
                  <a:lnTo>
                    <a:pt x="367" y="428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9" y="425"/>
                  </a:lnTo>
                  <a:close/>
                  <a:moveTo>
                    <a:pt x="364" y="417"/>
                  </a:move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2" y="417"/>
                  </a:lnTo>
                  <a:lnTo>
                    <a:pt x="362" y="417"/>
                  </a:lnTo>
                  <a:lnTo>
                    <a:pt x="364" y="417"/>
                  </a:lnTo>
                  <a:close/>
                  <a:moveTo>
                    <a:pt x="365" y="414"/>
                  </a:moveTo>
                  <a:lnTo>
                    <a:pt x="365" y="414"/>
                  </a:lnTo>
                  <a:lnTo>
                    <a:pt x="365" y="416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6"/>
                  </a:lnTo>
                  <a:lnTo>
                    <a:pt x="365" y="416"/>
                  </a:lnTo>
                  <a:lnTo>
                    <a:pt x="365" y="414"/>
                  </a:lnTo>
                  <a:lnTo>
                    <a:pt x="365" y="414"/>
                  </a:lnTo>
                  <a:close/>
                  <a:moveTo>
                    <a:pt x="71" y="413"/>
                  </a:moveTo>
                  <a:lnTo>
                    <a:pt x="71" y="413"/>
                  </a:lnTo>
                  <a:lnTo>
                    <a:pt x="71" y="413"/>
                  </a:lnTo>
                  <a:lnTo>
                    <a:pt x="71" y="414"/>
                  </a:lnTo>
                  <a:lnTo>
                    <a:pt x="71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71" y="414"/>
                  </a:lnTo>
                  <a:lnTo>
                    <a:pt x="71" y="413"/>
                  </a:lnTo>
                  <a:lnTo>
                    <a:pt x="71" y="413"/>
                  </a:lnTo>
                  <a:close/>
                  <a:moveTo>
                    <a:pt x="359" y="413"/>
                  </a:moveTo>
                  <a:lnTo>
                    <a:pt x="361" y="414"/>
                  </a:lnTo>
                  <a:lnTo>
                    <a:pt x="361" y="414"/>
                  </a:lnTo>
                  <a:lnTo>
                    <a:pt x="359" y="414"/>
                  </a:lnTo>
                  <a:lnTo>
                    <a:pt x="359" y="414"/>
                  </a:lnTo>
                  <a:lnTo>
                    <a:pt x="359" y="413"/>
                  </a:lnTo>
                  <a:lnTo>
                    <a:pt x="359" y="413"/>
                  </a:lnTo>
                  <a:close/>
                  <a:moveTo>
                    <a:pt x="354" y="400"/>
                  </a:moveTo>
                  <a:lnTo>
                    <a:pt x="354" y="400"/>
                  </a:lnTo>
                  <a:lnTo>
                    <a:pt x="356" y="400"/>
                  </a:lnTo>
                  <a:lnTo>
                    <a:pt x="354" y="401"/>
                  </a:lnTo>
                  <a:lnTo>
                    <a:pt x="354" y="401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close/>
                  <a:moveTo>
                    <a:pt x="351" y="375"/>
                  </a:moveTo>
                  <a:lnTo>
                    <a:pt x="351" y="376"/>
                  </a:lnTo>
                  <a:lnTo>
                    <a:pt x="351" y="378"/>
                  </a:lnTo>
                  <a:lnTo>
                    <a:pt x="351" y="381"/>
                  </a:lnTo>
                  <a:lnTo>
                    <a:pt x="351" y="381"/>
                  </a:lnTo>
                  <a:lnTo>
                    <a:pt x="350" y="381"/>
                  </a:lnTo>
                  <a:lnTo>
                    <a:pt x="350" y="379"/>
                  </a:lnTo>
                  <a:lnTo>
                    <a:pt x="348" y="378"/>
                  </a:lnTo>
                  <a:lnTo>
                    <a:pt x="350" y="376"/>
                  </a:lnTo>
                  <a:lnTo>
                    <a:pt x="350" y="376"/>
                  </a:lnTo>
                  <a:lnTo>
                    <a:pt x="351" y="375"/>
                  </a:lnTo>
                  <a:close/>
                  <a:moveTo>
                    <a:pt x="66" y="370"/>
                  </a:moveTo>
                  <a:lnTo>
                    <a:pt x="66" y="370"/>
                  </a:lnTo>
                  <a:lnTo>
                    <a:pt x="66" y="370"/>
                  </a:lnTo>
                  <a:lnTo>
                    <a:pt x="66" y="370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0"/>
                  </a:lnTo>
                  <a:lnTo>
                    <a:pt x="66" y="370"/>
                  </a:lnTo>
                  <a:close/>
                  <a:moveTo>
                    <a:pt x="353" y="367"/>
                  </a:moveTo>
                  <a:lnTo>
                    <a:pt x="354" y="367"/>
                  </a:lnTo>
                  <a:lnTo>
                    <a:pt x="354" y="368"/>
                  </a:lnTo>
                  <a:lnTo>
                    <a:pt x="354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7"/>
                  </a:lnTo>
                  <a:close/>
                  <a:moveTo>
                    <a:pt x="359" y="359"/>
                  </a:moveTo>
                  <a:lnTo>
                    <a:pt x="359" y="361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8" y="359"/>
                  </a:lnTo>
                  <a:lnTo>
                    <a:pt x="359" y="359"/>
                  </a:lnTo>
                  <a:close/>
                  <a:moveTo>
                    <a:pt x="354" y="345"/>
                  </a:moveTo>
                  <a:lnTo>
                    <a:pt x="354" y="345"/>
                  </a:lnTo>
                  <a:lnTo>
                    <a:pt x="354" y="346"/>
                  </a:lnTo>
                  <a:lnTo>
                    <a:pt x="354" y="348"/>
                  </a:lnTo>
                  <a:lnTo>
                    <a:pt x="353" y="346"/>
                  </a:lnTo>
                  <a:lnTo>
                    <a:pt x="354" y="345"/>
                  </a:lnTo>
                  <a:lnTo>
                    <a:pt x="354" y="345"/>
                  </a:lnTo>
                  <a:close/>
                  <a:moveTo>
                    <a:pt x="359" y="337"/>
                  </a:moveTo>
                  <a:lnTo>
                    <a:pt x="359" y="338"/>
                  </a:lnTo>
                  <a:lnTo>
                    <a:pt x="359" y="338"/>
                  </a:lnTo>
                  <a:lnTo>
                    <a:pt x="359" y="340"/>
                  </a:lnTo>
                  <a:lnTo>
                    <a:pt x="359" y="342"/>
                  </a:lnTo>
                  <a:lnTo>
                    <a:pt x="359" y="342"/>
                  </a:lnTo>
                  <a:lnTo>
                    <a:pt x="359" y="343"/>
                  </a:lnTo>
                  <a:lnTo>
                    <a:pt x="358" y="343"/>
                  </a:lnTo>
                  <a:lnTo>
                    <a:pt x="358" y="343"/>
                  </a:lnTo>
                  <a:lnTo>
                    <a:pt x="358" y="345"/>
                  </a:lnTo>
                  <a:lnTo>
                    <a:pt x="356" y="346"/>
                  </a:lnTo>
                  <a:lnTo>
                    <a:pt x="358" y="346"/>
                  </a:lnTo>
                  <a:lnTo>
                    <a:pt x="358" y="351"/>
                  </a:lnTo>
                  <a:lnTo>
                    <a:pt x="358" y="353"/>
                  </a:lnTo>
                  <a:lnTo>
                    <a:pt x="356" y="353"/>
                  </a:lnTo>
                  <a:lnTo>
                    <a:pt x="356" y="356"/>
                  </a:lnTo>
                  <a:lnTo>
                    <a:pt x="356" y="357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6" y="361"/>
                  </a:lnTo>
                  <a:lnTo>
                    <a:pt x="356" y="361"/>
                  </a:lnTo>
                  <a:lnTo>
                    <a:pt x="354" y="362"/>
                  </a:lnTo>
                  <a:lnTo>
                    <a:pt x="354" y="365"/>
                  </a:lnTo>
                  <a:lnTo>
                    <a:pt x="354" y="367"/>
                  </a:lnTo>
                  <a:lnTo>
                    <a:pt x="354" y="367"/>
                  </a:lnTo>
                  <a:lnTo>
                    <a:pt x="353" y="367"/>
                  </a:lnTo>
                  <a:lnTo>
                    <a:pt x="351" y="364"/>
                  </a:lnTo>
                  <a:lnTo>
                    <a:pt x="351" y="362"/>
                  </a:lnTo>
                  <a:lnTo>
                    <a:pt x="351" y="361"/>
                  </a:lnTo>
                  <a:lnTo>
                    <a:pt x="351" y="361"/>
                  </a:lnTo>
                  <a:lnTo>
                    <a:pt x="353" y="361"/>
                  </a:lnTo>
                  <a:lnTo>
                    <a:pt x="353" y="359"/>
                  </a:lnTo>
                  <a:lnTo>
                    <a:pt x="353" y="357"/>
                  </a:lnTo>
                  <a:lnTo>
                    <a:pt x="353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1"/>
                  </a:lnTo>
                  <a:lnTo>
                    <a:pt x="354" y="351"/>
                  </a:lnTo>
                  <a:lnTo>
                    <a:pt x="354" y="349"/>
                  </a:lnTo>
                  <a:lnTo>
                    <a:pt x="354" y="348"/>
                  </a:lnTo>
                  <a:lnTo>
                    <a:pt x="354" y="348"/>
                  </a:lnTo>
                  <a:lnTo>
                    <a:pt x="356" y="346"/>
                  </a:lnTo>
                  <a:lnTo>
                    <a:pt x="356" y="345"/>
                  </a:lnTo>
                  <a:lnTo>
                    <a:pt x="356" y="345"/>
                  </a:lnTo>
                  <a:lnTo>
                    <a:pt x="356" y="342"/>
                  </a:lnTo>
                  <a:lnTo>
                    <a:pt x="356" y="340"/>
                  </a:lnTo>
                  <a:lnTo>
                    <a:pt x="358" y="338"/>
                  </a:lnTo>
                  <a:lnTo>
                    <a:pt x="359" y="337"/>
                  </a:lnTo>
                  <a:lnTo>
                    <a:pt x="359" y="337"/>
                  </a:lnTo>
                  <a:close/>
                  <a:moveTo>
                    <a:pt x="138" y="0"/>
                  </a:moveTo>
                  <a:lnTo>
                    <a:pt x="138" y="0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0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3"/>
                  </a:lnTo>
                  <a:lnTo>
                    <a:pt x="142" y="4"/>
                  </a:lnTo>
                  <a:lnTo>
                    <a:pt x="143" y="6"/>
                  </a:lnTo>
                  <a:lnTo>
                    <a:pt x="143" y="9"/>
                  </a:lnTo>
                  <a:lnTo>
                    <a:pt x="145" y="12"/>
                  </a:lnTo>
                  <a:lnTo>
                    <a:pt x="145" y="14"/>
                  </a:lnTo>
                  <a:lnTo>
                    <a:pt x="146" y="15"/>
                  </a:lnTo>
                  <a:lnTo>
                    <a:pt x="149" y="15"/>
                  </a:lnTo>
                  <a:lnTo>
                    <a:pt x="151" y="15"/>
                  </a:lnTo>
                  <a:lnTo>
                    <a:pt x="153" y="17"/>
                  </a:lnTo>
                  <a:lnTo>
                    <a:pt x="154" y="19"/>
                  </a:lnTo>
                  <a:lnTo>
                    <a:pt x="154" y="19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4" y="22"/>
                  </a:lnTo>
                  <a:lnTo>
                    <a:pt x="153" y="23"/>
                  </a:lnTo>
                  <a:lnTo>
                    <a:pt x="153" y="23"/>
                  </a:lnTo>
                  <a:lnTo>
                    <a:pt x="153" y="25"/>
                  </a:lnTo>
                  <a:lnTo>
                    <a:pt x="153" y="27"/>
                  </a:lnTo>
                  <a:lnTo>
                    <a:pt x="153" y="28"/>
                  </a:lnTo>
                  <a:lnTo>
                    <a:pt x="153" y="30"/>
                  </a:lnTo>
                  <a:lnTo>
                    <a:pt x="153" y="33"/>
                  </a:lnTo>
                  <a:lnTo>
                    <a:pt x="154" y="34"/>
                  </a:lnTo>
                  <a:lnTo>
                    <a:pt x="154" y="34"/>
                  </a:lnTo>
                  <a:lnTo>
                    <a:pt x="156" y="34"/>
                  </a:lnTo>
                  <a:lnTo>
                    <a:pt x="156" y="36"/>
                  </a:lnTo>
                  <a:lnTo>
                    <a:pt x="157" y="36"/>
                  </a:lnTo>
                  <a:lnTo>
                    <a:pt x="157" y="38"/>
                  </a:lnTo>
                  <a:lnTo>
                    <a:pt x="157" y="38"/>
                  </a:lnTo>
                  <a:lnTo>
                    <a:pt x="157" y="39"/>
                  </a:lnTo>
                  <a:lnTo>
                    <a:pt x="157" y="39"/>
                  </a:lnTo>
                  <a:lnTo>
                    <a:pt x="157" y="41"/>
                  </a:lnTo>
                  <a:lnTo>
                    <a:pt x="157" y="41"/>
                  </a:lnTo>
                  <a:lnTo>
                    <a:pt x="159" y="42"/>
                  </a:lnTo>
                  <a:lnTo>
                    <a:pt x="159" y="42"/>
                  </a:lnTo>
                  <a:lnTo>
                    <a:pt x="159" y="44"/>
                  </a:lnTo>
                  <a:lnTo>
                    <a:pt x="159" y="44"/>
                  </a:lnTo>
                  <a:lnTo>
                    <a:pt x="159" y="45"/>
                  </a:lnTo>
                  <a:lnTo>
                    <a:pt x="159" y="47"/>
                  </a:lnTo>
                  <a:lnTo>
                    <a:pt x="159" y="49"/>
                  </a:lnTo>
                  <a:lnTo>
                    <a:pt x="159" y="49"/>
                  </a:lnTo>
                  <a:lnTo>
                    <a:pt x="157" y="49"/>
                  </a:lnTo>
                  <a:lnTo>
                    <a:pt x="157" y="50"/>
                  </a:lnTo>
                  <a:lnTo>
                    <a:pt x="156" y="50"/>
                  </a:lnTo>
                  <a:lnTo>
                    <a:pt x="154" y="52"/>
                  </a:lnTo>
                  <a:lnTo>
                    <a:pt x="154" y="50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1" y="47"/>
                  </a:lnTo>
                  <a:lnTo>
                    <a:pt x="151" y="47"/>
                  </a:lnTo>
                  <a:lnTo>
                    <a:pt x="149" y="47"/>
                  </a:lnTo>
                  <a:lnTo>
                    <a:pt x="148" y="49"/>
                  </a:lnTo>
                  <a:lnTo>
                    <a:pt x="146" y="49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0"/>
                  </a:lnTo>
                  <a:lnTo>
                    <a:pt x="148" y="52"/>
                  </a:lnTo>
                  <a:lnTo>
                    <a:pt x="148" y="53"/>
                  </a:lnTo>
                  <a:lnTo>
                    <a:pt x="148" y="53"/>
                  </a:lnTo>
                  <a:lnTo>
                    <a:pt x="151" y="56"/>
                  </a:lnTo>
                  <a:lnTo>
                    <a:pt x="153" y="56"/>
                  </a:lnTo>
                  <a:lnTo>
                    <a:pt x="153" y="58"/>
                  </a:lnTo>
                  <a:lnTo>
                    <a:pt x="151" y="58"/>
                  </a:lnTo>
                  <a:lnTo>
                    <a:pt x="151" y="60"/>
                  </a:lnTo>
                  <a:lnTo>
                    <a:pt x="151" y="61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3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4" y="67"/>
                  </a:lnTo>
                  <a:lnTo>
                    <a:pt x="154" y="67"/>
                  </a:lnTo>
                  <a:lnTo>
                    <a:pt x="156" y="67"/>
                  </a:lnTo>
                  <a:lnTo>
                    <a:pt x="156" y="67"/>
                  </a:lnTo>
                  <a:lnTo>
                    <a:pt x="156" y="66"/>
                  </a:lnTo>
                  <a:lnTo>
                    <a:pt x="156" y="66"/>
                  </a:lnTo>
                  <a:lnTo>
                    <a:pt x="157" y="66"/>
                  </a:lnTo>
                  <a:lnTo>
                    <a:pt x="159" y="69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2" y="72"/>
                  </a:lnTo>
                  <a:lnTo>
                    <a:pt x="164" y="72"/>
                  </a:lnTo>
                  <a:lnTo>
                    <a:pt x="164" y="74"/>
                  </a:lnTo>
                  <a:lnTo>
                    <a:pt x="165" y="74"/>
                  </a:lnTo>
                  <a:lnTo>
                    <a:pt x="167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70" y="74"/>
                  </a:lnTo>
                  <a:lnTo>
                    <a:pt x="171" y="75"/>
                  </a:lnTo>
                  <a:lnTo>
                    <a:pt x="173" y="75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3" y="80"/>
                  </a:lnTo>
                  <a:lnTo>
                    <a:pt x="175" y="80"/>
                  </a:lnTo>
                  <a:lnTo>
                    <a:pt x="176" y="80"/>
                  </a:lnTo>
                  <a:lnTo>
                    <a:pt x="178" y="82"/>
                  </a:lnTo>
                  <a:lnTo>
                    <a:pt x="179" y="82"/>
                  </a:lnTo>
                  <a:lnTo>
                    <a:pt x="179" y="82"/>
                  </a:lnTo>
                  <a:lnTo>
                    <a:pt x="181" y="83"/>
                  </a:lnTo>
                  <a:lnTo>
                    <a:pt x="183" y="83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3" y="86"/>
                  </a:lnTo>
                  <a:lnTo>
                    <a:pt x="183" y="86"/>
                  </a:lnTo>
                  <a:lnTo>
                    <a:pt x="179" y="88"/>
                  </a:lnTo>
                  <a:lnTo>
                    <a:pt x="179" y="90"/>
                  </a:lnTo>
                  <a:lnTo>
                    <a:pt x="178" y="90"/>
                  </a:lnTo>
                  <a:lnTo>
                    <a:pt x="176" y="93"/>
                  </a:lnTo>
                  <a:lnTo>
                    <a:pt x="175" y="96"/>
                  </a:lnTo>
                  <a:lnTo>
                    <a:pt x="175" y="97"/>
                  </a:lnTo>
                  <a:lnTo>
                    <a:pt x="175" y="99"/>
                  </a:lnTo>
                  <a:lnTo>
                    <a:pt x="173" y="101"/>
                  </a:lnTo>
                  <a:lnTo>
                    <a:pt x="173" y="102"/>
                  </a:lnTo>
                  <a:lnTo>
                    <a:pt x="171" y="102"/>
                  </a:lnTo>
                  <a:lnTo>
                    <a:pt x="171" y="104"/>
                  </a:lnTo>
                  <a:lnTo>
                    <a:pt x="171" y="107"/>
                  </a:lnTo>
                  <a:lnTo>
                    <a:pt x="171" y="107"/>
                  </a:lnTo>
                  <a:lnTo>
                    <a:pt x="173" y="107"/>
                  </a:lnTo>
                  <a:lnTo>
                    <a:pt x="173" y="108"/>
                  </a:lnTo>
                  <a:lnTo>
                    <a:pt x="175" y="110"/>
                  </a:lnTo>
                  <a:lnTo>
                    <a:pt x="176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9" y="110"/>
                  </a:lnTo>
                  <a:lnTo>
                    <a:pt x="179" y="110"/>
                  </a:lnTo>
                  <a:lnTo>
                    <a:pt x="181" y="112"/>
                  </a:lnTo>
                  <a:lnTo>
                    <a:pt x="181" y="112"/>
                  </a:lnTo>
                  <a:lnTo>
                    <a:pt x="183" y="113"/>
                  </a:lnTo>
                  <a:lnTo>
                    <a:pt x="186" y="113"/>
                  </a:lnTo>
                  <a:lnTo>
                    <a:pt x="187" y="115"/>
                  </a:lnTo>
                  <a:lnTo>
                    <a:pt x="187" y="115"/>
                  </a:lnTo>
                  <a:lnTo>
                    <a:pt x="189" y="116"/>
                  </a:lnTo>
                  <a:lnTo>
                    <a:pt x="189" y="116"/>
                  </a:lnTo>
                  <a:lnTo>
                    <a:pt x="192" y="119"/>
                  </a:lnTo>
                  <a:lnTo>
                    <a:pt x="194" y="119"/>
                  </a:lnTo>
                  <a:lnTo>
                    <a:pt x="195" y="121"/>
                  </a:lnTo>
                  <a:lnTo>
                    <a:pt x="197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200" y="121"/>
                  </a:lnTo>
                  <a:lnTo>
                    <a:pt x="201" y="121"/>
                  </a:lnTo>
                  <a:lnTo>
                    <a:pt x="203" y="124"/>
                  </a:lnTo>
                  <a:lnTo>
                    <a:pt x="206" y="124"/>
                  </a:lnTo>
                  <a:lnTo>
                    <a:pt x="208" y="124"/>
                  </a:lnTo>
                  <a:lnTo>
                    <a:pt x="209" y="124"/>
                  </a:lnTo>
                  <a:lnTo>
                    <a:pt x="209" y="126"/>
                  </a:lnTo>
                  <a:lnTo>
                    <a:pt x="209" y="127"/>
                  </a:lnTo>
                  <a:lnTo>
                    <a:pt x="212" y="127"/>
                  </a:lnTo>
                  <a:lnTo>
                    <a:pt x="214" y="129"/>
                  </a:lnTo>
                  <a:lnTo>
                    <a:pt x="217" y="129"/>
                  </a:lnTo>
                  <a:lnTo>
                    <a:pt x="217" y="129"/>
                  </a:lnTo>
                  <a:lnTo>
                    <a:pt x="219" y="129"/>
                  </a:lnTo>
                  <a:lnTo>
                    <a:pt x="219" y="129"/>
                  </a:lnTo>
                  <a:lnTo>
                    <a:pt x="220" y="127"/>
                  </a:lnTo>
                  <a:lnTo>
                    <a:pt x="222" y="129"/>
                  </a:lnTo>
                  <a:lnTo>
                    <a:pt x="225" y="129"/>
                  </a:lnTo>
                  <a:lnTo>
                    <a:pt x="225" y="129"/>
                  </a:lnTo>
                  <a:lnTo>
                    <a:pt x="227" y="129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1" y="129"/>
                  </a:lnTo>
                  <a:lnTo>
                    <a:pt x="235" y="130"/>
                  </a:lnTo>
                  <a:lnTo>
                    <a:pt x="236" y="130"/>
                  </a:lnTo>
                  <a:lnTo>
                    <a:pt x="238" y="132"/>
                  </a:lnTo>
                  <a:lnTo>
                    <a:pt x="238" y="132"/>
                  </a:lnTo>
                  <a:lnTo>
                    <a:pt x="238" y="134"/>
                  </a:lnTo>
                  <a:lnTo>
                    <a:pt x="238" y="135"/>
                  </a:lnTo>
                  <a:lnTo>
                    <a:pt x="241" y="137"/>
                  </a:lnTo>
                  <a:lnTo>
                    <a:pt x="242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7" y="140"/>
                  </a:lnTo>
                  <a:lnTo>
                    <a:pt x="249" y="138"/>
                  </a:lnTo>
                  <a:lnTo>
                    <a:pt x="250" y="138"/>
                  </a:lnTo>
                  <a:lnTo>
                    <a:pt x="252" y="138"/>
                  </a:lnTo>
                  <a:lnTo>
                    <a:pt x="252" y="138"/>
                  </a:lnTo>
                  <a:lnTo>
                    <a:pt x="253" y="140"/>
                  </a:lnTo>
                  <a:lnTo>
                    <a:pt x="253" y="142"/>
                  </a:lnTo>
                  <a:lnTo>
                    <a:pt x="253" y="142"/>
                  </a:lnTo>
                  <a:lnTo>
                    <a:pt x="255" y="142"/>
                  </a:lnTo>
                  <a:lnTo>
                    <a:pt x="257" y="140"/>
                  </a:lnTo>
                  <a:lnTo>
                    <a:pt x="258" y="142"/>
                  </a:lnTo>
                  <a:lnTo>
                    <a:pt x="260" y="142"/>
                  </a:lnTo>
                  <a:lnTo>
                    <a:pt x="263" y="142"/>
                  </a:lnTo>
                  <a:lnTo>
                    <a:pt x="263" y="142"/>
                  </a:lnTo>
                  <a:lnTo>
                    <a:pt x="265" y="143"/>
                  </a:lnTo>
                  <a:lnTo>
                    <a:pt x="268" y="145"/>
                  </a:lnTo>
                  <a:lnTo>
                    <a:pt x="268" y="143"/>
                  </a:lnTo>
                  <a:lnTo>
                    <a:pt x="272" y="142"/>
                  </a:lnTo>
                  <a:lnTo>
                    <a:pt x="272" y="142"/>
                  </a:lnTo>
                  <a:lnTo>
                    <a:pt x="272" y="145"/>
                  </a:lnTo>
                  <a:lnTo>
                    <a:pt x="274" y="145"/>
                  </a:lnTo>
                  <a:lnTo>
                    <a:pt x="276" y="145"/>
                  </a:lnTo>
                  <a:lnTo>
                    <a:pt x="277" y="145"/>
                  </a:lnTo>
                  <a:lnTo>
                    <a:pt x="279" y="145"/>
                  </a:lnTo>
                  <a:lnTo>
                    <a:pt x="280" y="145"/>
                  </a:lnTo>
                  <a:lnTo>
                    <a:pt x="282" y="145"/>
                  </a:lnTo>
                  <a:lnTo>
                    <a:pt x="283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8" y="142"/>
                  </a:lnTo>
                  <a:lnTo>
                    <a:pt x="288" y="140"/>
                  </a:lnTo>
                  <a:lnTo>
                    <a:pt x="288" y="138"/>
                  </a:lnTo>
                  <a:lnTo>
                    <a:pt x="288" y="137"/>
                  </a:lnTo>
                  <a:lnTo>
                    <a:pt x="285" y="134"/>
                  </a:lnTo>
                  <a:lnTo>
                    <a:pt x="285" y="134"/>
                  </a:lnTo>
                  <a:lnTo>
                    <a:pt x="287" y="129"/>
                  </a:lnTo>
                  <a:lnTo>
                    <a:pt x="287" y="126"/>
                  </a:lnTo>
                  <a:lnTo>
                    <a:pt x="288" y="126"/>
                  </a:lnTo>
                  <a:lnTo>
                    <a:pt x="288" y="124"/>
                  </a:lnTo>
                  <a:lnTo>
                    <a:pt x="288" y="123"/>
                  </a:lnTo>
                  <a:lnTo>
                    <a:pt x="288" y="123"/>
                  </a:lnTo>
                  <a:lnTo>
                    <a:pt x="288" y="121"/>
                  </a:lnTo>
                  <a:lnTo>
                    <a:pt x="287" y="121"/>
                  </a:lnTo>
                  <a:lnTo>
                    <a:pt x="288" y="121"/>
                  </a:lnTo>
                  <a:lnTo>
                    <a:pt x="288" y="121"/>
                  </a:lnTo>
                  <a:lnTo>
                    <a:pt x="290" y="119"/>
                  </a:lnTo>
                  <a:lnTo>
                    <a:pt x="291" y="119"/>
                  </a:lnTo>
                  <a:lnTo>
                    <a:pt x="293" y="119"/>
                  </a:lnTo>
                  <a:lnTo>
                    <a:pt x="293" y="119"/>
                  </a:lnTo>
                  <a:lnTo>
                    <a:pt x="294" y="118"/>
                  </a:lnTo>
                  <a:lnTo>
                    <a:pt x="294" y="118"/>
                  </a:lnTo>
                  <a:lnTo>
                    <a:pt x="296" y="119"/>
                  </a:lnTo>
                  <a:lnTo>
                    <a:pt x="298" y="119"/>
                  </a:lnTo>
                  <a:lnTo>
                    <a:pt x="298" y="121"/>
                  </a:lnTo>
                  <a:lnTo>
                    <a:pt x="298" y="121"/>
                  </a:lnTo>
                  <a:lnTo>
                    <a:pt x="298" y="123"/>
                  </a:lnTo>
                  <a:lnTo>
                    <a:pt x="296" y="127"/>
                  </a:lnTo>
                  <a:lnTo>
                    <a:pt x="298" y="129"/>
                  </a:lnTo>
                  <a:lnTo>
                    <a:pt x="298" y="129"/>
                  </a:lnTo>
                  <a:lnTo>
                    <a:pt x="299" y="130"/>
                  </a:lnTo>
                  <a:lnTo>
                    <a:pt x="299" y="130"/>
                  </a:lnTo>
                  <a:lnTo>
                    <a:pt x="298" y="132"/>
                  </a:lnTo>
                  <a:lnTo>
                    <a:pt x="296" y="132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5"/>
                  </a:lnTo>
                  <a:lnTo>
                    <a:pt x="299" y="137"/>
                  </a:lnTo>
                  <a:lnTo>
                    <a:pt x="301" y="137"/>
                  </a:lnTo>
                  <a:lnTo>
                    <a:pt x="302" y="138"/>
                  </a:lnTo>
                  <a:lnTo>
                    <a:pt x="305" y="137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40"/>
                  </a:lnTo>
                  <a:lnTo>
                    <a:pt x="309" y="140"/>
                  </a:lnTo>
                  <a:lnTo>
                    <a:pt x="310" y="140"/>
                  </a:lnTo>
                  <a:lnTo>
                    <a:pt x="312" y="140"/>
                  </a:lnTo>
                  <a:lnTo>
                    <a:pt x="313" y="140"/>
                  </a:lnTo>
                  <a:lnTo>
                    <a:pt x="317" y="138"/>
                  </a:lnTo>
                  <a:lnTo>
                    <a:pt x="318" y="137"/>
                  </a:lnTo>
                  <a:lnTo>
                    <a:pt x="318" y="137"/>
                  </a:lnTo>
                  <a:lnTo>
                    <a:pt x="320" y="137"/>
                  </a:lnTo>
                  <a:lnTo>
                    <a:pt x="321" y="137"/>
                  </a:lnTo>
                  <a:lnTo>
                    <a:pt x="323" y="138"/>
                  </a:lnTo>
                  <a:lnTo>
                    <a:pt x="324" y="138"/>
                  </a:lnTo>
                  <a:lnTo>
                    <a:pt x="326" y="138"/>
                  </a:lnTo>
                  <a:lnTo>
                    <a:pt x="328" y="138"/>
                  </a:lnTo>
                  <a:lnTo>
                    <a:pt x="331" y="138"/>
                  </a:lnTo>
                  <a:lnTo>
                    <a:pt x="334" y="138"/>
                  </a:lnTo>
                  <a:lnTo>
                    <a:pt x="335" y="137"/>
                  </a:lnTo>
                  <a:lnTo>
                    <a:pt x="335" y="137"/>
                  </a:lnTo>
                  <a:lnTo>
                    <a:pt x="337" y="138"/>
                  </a:lnTo>
                  <a:lnTo>
                    <a:pt x="339" y="138"/>
                  </a:lnTo>
                  <a:lnTo>
                    <a:pt x="340" y="138"/>
                  </a:lnTo>
                  <a:lnTo>
                    <a:pt x="342" y="137"/>
                  </a:lnTo>
                  <a:lnTo>
                    <a:pt x="342" y="137"/>
                  </a:lnTo>
                  <a:lnTo>
                    <a:pt x="343" y="137"/>
                  </a:lnTo>
                  <a:lnTo>
                    <a:pt x="343" y="137"/>
                  </a:lnTo>
                  <a:lnTo>
                    <a:pt x="345" y="137"/>
                  </a:lnTo>
                  <a:lnTo>
                    <a:pt x="345" y="137"/>
                  </a:lnTo>
                  <a:lnTo>
                    <a:pt x="345" y="135"/>
                  </a:lnTo>
                  <a:lnTo>
                    <a:pt x="343" y="135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5" y="132"/>
                  </a:lnTo>
                  <a:lnTo>
                    <a:pt x="345" y="130"/>
                  </a:lnTo>
                  <a:lnTo>
                    <a:pt x="345" y="129"/>
                  </a:lnTo>
                  <a:lnTo>
                    <a:pt x="343" y="129"/>
                  </a:lnTo>
                  <a:lnTo>
                    <a:pt x="343" y="127"/>
                  </a:lnTo>
                  <a:lnTo>
                    <a:pt x="342" y="129"/>
                  </a:lnTo>
                  <a:lnTo>
                    <a:pt x="340" y="129"/>
                  </a:lnTo>
                  <a:lnTo>
                    <a:pt x="339" y="127"/>
                  </a:lnTo>
                  <a:lnTo>
                    <a:pt x="339" y="127"/>
                  </a:lnTo>
                  <a:lnTo>
                    <a:pt x="337" y="126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40" y="124"/>
                  </a:lnTo>
                  <a:lnTo>
                    <a:pt x="342" y="124"/>
                  </a:lnTo>
                  <a:lnTo>
                    <a:pt x="342" y="124"/>
                  </a:lnTo>
                  <a:lnTo>
                    <a:pt x="343" y="124"/>
                  </a:lnTo>
                  <a:lnTo>
                    <a:pt x="345" y="123"/>
                  </a:lnTo>
                  <a:lnTo>
                    <a:pt x="346" y="123"/>
                  </a:lnTo>
                  <a:lnTo>
                    <a:pt x="346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50" y="123"/>
                  </a:lnTo>
                  <a:lnTo>
                    <a:pt x="351" y="123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4" y="119"/>
                  </a:lnTo>
                  <a:lnTo>
                    <a:pt x="354" y="119"/>
                  </a:lnTo>
                  <a:lnTo>
                    <a:pt x="353" y="119"/>
                  </a:lnTo>
                  <a:lnTo>
                    <a:pt x="353" y="119"/>
                  </a:lnTo>
                  <a:lnTo>
                    <a:pt x="353" y="118"/>
                  </a:lnTo>
                  <a:lnTo>
                    <a:pt x="354" y="118"/>
                  </a:lnTo>
                  <a:lnTo>
                    <a:pt x="356" y="116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2"/>
                  </a:lnTo>
                  <a:lnTo>
                    <a:pt x="361" y="110"/>
                  </a:lnTo>
                  <a:lnTo>
                    <a:pt x="362" y="110"/>
                  </a:lnTo>
                  <a:lnTo>
                    <a:pt x="364" y="110"/>
                  </a:lnTo>
                  <a:lnTo>
                    <a:pt x="367" y="108"/>
                  </a:lnTo>
                  <a:lnTo>
                    <a:pt x="369" y="108"/>
                  </a:lnTo>
                  <a:lnTo>
                    <a:pt x="372" y="107"/>
                  </a:lnTo>
                  <a:lnTo>
                    <a:pt x="372" y="107"/>
                  </a:lnTo>
                  <a:lnTo>
                    <a:pt x="373" y="105"/>
                  </a:lnTo>
                  <a:lnTo>
                    <a:pt x="373" y="105"/>
                  </a:lnTo>
                  <a:lnTo>
                    <a:pt x="375" y="104"/>
                  </a:lnTo>
                  <a:lnTo>
                    <a:pt x="375" y="104"/>
                  </a:lnTo>
                  <a:lnTo>
                    <a:pt x="376" y="102"/>
                  </a:lnTo>
                  <a:lnTo>
                    <a:pt x="380" y="101"/>
                  </a:lnTo>
                  <a:lnTo>
                    <a:pt x="381" y="99"/>
                  </a:lnTo>
                  <a:lnTo>
                    <a:pt x="383" y="99"/>
                  </a:lnTo>
                  <a:lnTo>
                    <a:pt x="383" y="101"/>
                  </a:lnTo>
                  <a:lnTo>
                    <a:pt x="384" y="101"/>
                  </a:lnTo>
                  <a:lnTo>
                    <a:pt x="384" y="101"/>
                  </a:lnTo>
                  <a:lnTo>
                    <a:pt x="386" y="102"/>
                  </a:lnTo>
                  <a:lnTo>
                    <a:pt x="387" y="102"/>
                  </a:lnTo>
                  <a:lnTo>
                    <a:pt x="389" y="102"/>
                  </a:lnTo>
                  <a:lnTo>
                    <a:pt x="391" y="104"/>
                  </a:lnTo>
                  <a:lnTo>
                    <a:pt x="392" y="104"/>
                  </a:lnTo>
                  <a:lnTo>
                    <a:pt x="392" y="104"/>
                  </a:lnTo>
                  <a:lnTo>
                    <a:pt x="394" y="104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1"/>
                  </a:lnTo>
                  <a:lnTo>
                    <a:pt x="397" y="99"/>
                  </a:lnTo>
                  <a:lnTo>
                    <a:pt x="400" y="97"/>
                  </a:lnTo>
                  <a:lnTo>
                    <a:pt x="402" y="97"/>
                  </a:lnTo>
                  <a:lnTo>
                    <a:pt x="403" y="97"/>
                  </a:lnTo>
                  <a:lnTo>
                    <a:pt x="403" y="97"/>
                  </a:lnTo>
                  <a:lnTo>
                    <a:pt x="405" y="101"/>
                  </a:lnTo>
                  <a:lnTo>
                    <a:pt x="405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5" y="102"/>
                  </a:lnTo>
                  <a:lnTo>
                    <a:pt x="405" y="102"/>
                  </a:lnTo>
                  <a:lnTo>
                    <a:pt x="403" y="102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6" y="104"/>
                  </a:lnTo>
                  <a:lnTo>
                    <a:pt x="408" y="104"/>
                  </a:lnTo>
                  <a:lnTo>
                    <a:pt x="408" y="104"/>
                  </a:lnTo>
                  <a:lnTo>
                    <a:pt x="408" y="105"/>
                  </a:lnTo>
                  <a:lnTo>
                    <a:pt x="410" y="107"/>
                  </a:lnTo>
                  <a:lnTo>
                    <a:pt x="410" y="108"/>
                  </a:lnTo>
                  <a:lnTo>
                    <a:pt x="408" y="110"/>
                  </a:lnTo>
                  <a:lnTo>
                    <a:pt x="406" y="112"/>
                  </a:lnTo>
                  <a:lnTo>
                    <a:pt x="406" y="112"/>
                  </a:lnTo>
                  <a:lnTo>
                    <a:pt x="406" y="113"/>
                  </a:lnTo>
                  <a:lnTo>
                    <a:pt x="405" y="113"/>
                  </a:lnTo>
                  <a:lnTo>
                    <a:pt x="405" y="113"/>
                  </a:lnTo>
                  <a:lnTo>
                    <a:pt x="406" y="113"/>
                  </a:lnTo>
                  <a:lnTo>
                    <a:pt x="406" y="115"/>
                  </a:lnTo>
                  <a:lnTo>
                    <a:pt x="406" y="115"/>
                  </a:lnTo>
                  <a:lnTo>
                    <a:pt x="408" y="113"/>
                  </a:lnTo>
                  <a:lnTo>
                    <a:pt x="410" y="113"/>
                  </a:lnTo>
                  <a:lnTo>
                    <a:pt x="411" y="113"/>
                  </a:lnTo>
                  <a:lnTo>
                    <a:pt x="413" y="115"/>
                  </a:lnTo>
                  <a:lnTo>
                    <a:pt x="414" y="115"/>
                  </a:lnTo>
                  <a:lnTo>
                    <a:pt x="416" y="115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21" y="116"/>
                  </a:lnTo>
                  <a:lnTo>
                    <a:pt x="421" y="116"/>
                  </a:lnTo>
                  <a:lnTo>
                    <a:pt x="421" y="118"/>
                  </a:lnTo>
                  <a:lnTo>
                    <a:pt x="421" y="118"/>
                  </a:lnTo>
                  <a:lnTo>
                    <a:pt x="421" y="119"/>
                  </a:lnTo>
                  <a:lnTo>
                    <a:pt x="421" y="119"/>
                  </a:lnTo>
                  <a:lnTo>
                    <a:pt x="421" y="121"/>
                  </a:lnTo>
                  <a:lnTo>
                    <a:pt x="421" y="121"/>
                  </a:lnTo>
                  <a:lnTo>
                    <a:pt x="419" y="121"/>
                  </a:lnTo>
                  <a:lnTo>
                    <a:pt x="419" y="123"/>
                  </a:lnTo>
                  <a:lnTo>
                    <a:pt x="417" y="124"/>
                  </a:lnTo>
                  <a:lnTo>
                    <a:pt x="416" y="124"/>
                  </a:lnTo>
                  <a:lnTo>
                    <a:pt x="414" y="126"/>
                  </a:lnTo>
                  <a:lnTo>
                    <a:pt x="414" y="126"/>
                  </a:lnTo>
                  <a:lnTo>
                    <a:pt x="414" y="127"/>
                  </a:lnTo>
                  <a:lnTo>
                    <a:pt x="414" y="129"/>
                  </a:lnTo>
                  <a:lnTo>
                    <a:pt x="417" y="132"/>
                  </a:lnTo>
                  <a:lnTo>
                    <a:pt x="417" y="134"/>
                  </a:lnTo>
                  <a:lnTo>
                    <a:pt x="416" y="134"/>
                  </a:lnTo>
                  <a:lnTo>
                    <a:pt x="416" y="134"/>
                  </a:lnTo>
                  <a:lnTo>
                    <a:pt x="414" y="132"/>
                  </a:lnTo>
                  <a:lnTo>
                    <a:pt x="413" y="130"/>
                  </a:lnTo>
                  <a:lnTo>
                    <a:pt x="413" y="130"/>
                  </a:lnTo>
                  <a:lnTo>
                    <a:pt x="411" y="130"/>
                  </a:lnTo>
                  <a:lnTo>
                    <a:pt x="405" y="130"/>
                  </a:lnTo>
                  <a:lnTo>
                    <a:pt x="405" y="130"/>
                  </a:lnTo>
                  <a:lnTo>
                    <a:pt x="402" y="132"/>
                  </a:lnTo>
                  <a:lnTo>
                    <a:pt x="402" y="134"/>
                  </a:lnTo>
                  <a:lnTo>
                    <a:pt x="400" y="135"/>
                  </a:lnTo>
                  <a:lnTo>
                    <a:pt x="399" y="135"/>
                  </a:lnTo>
                  <a:lnTo>
                    <a:pt x="397" y="135"/>
                  </a:lnTo>
                  <a:lnTo>
                    <a:pt x="394" y="138"/>
                  </a:lnTo>
                  <a:lnTo>
                    <a:pt x="392" y="140"/>
                  </a:lnTo>
                  <a:lnTo>
                    <a:pt x="391" y="140"/>
                  </a:lnTo>
                  <a:lnTo>
                    <a:pt x="389" y="142"/>
                  </a:lnTo>
                  <a:lnTo>
                    <a:pt x="389" y="143"/>
                  </a:lnTo>
                  <a:lnTo>
                    <a:pt x="387" y="143"/>
                  </a:lnTo>
                  <a:lnTo>
                    <a:pt x="387" y="145"/>
                  </a:lnTo>
                  <a:lnTo>
                    <a:pt x="387" y="148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51"/>
                  </a:lnTo>
                  <a:lnTo>
                    <a:pt x="387" y="151"/>
                  </a:lnTo>
                  <a:lnTo>
                    <a:pt x="387" y="153"/>
                  </a:lnTo>
                  <a:lnTo>
                    <a:pt x="387" y="154"/>
                  </a:lnTo>
                  <a:lnTo>
                    <a:pt x="386" y="156"/>
                  </a:lnTo>
                  <a:lnTo>
                    <a:pt x="384" y="157"/>
                  </a:lnTo>
                  <a:lnTo>
                    <a:pt x="384" y="157"/>
                  </a:lnTo>
                  <a:lnTo>
                    <a:pt x="383" y="159"/>
                  </a:lnTo>
                  <a:lnTo>
                    <a:pt x="381" y="160"/>
                  </a:lnTo>
                  <a:lnTo>
                    <a:pt x="381" y="160"/>
                  </a:lnTo>
                  <a:lnTo>
                    <a:pt x="381" y="162"/>
                  </a:lnTo>
                  <a:lnTo>
                    <a:pt x="381" y="162"/>
                  </a:lnTo>
                  <a:lnTo>
                    <a:pt x="381" y="164"/>
                  </a:lnTo>
                  <a:lnTo>
                    <a:pt x="381" y="164"/>
                  </a:lnTo>
                  <a:lnTo>
                    <a:pt x="383" y="164"/>
                  </a:lnTo>
                  <a:lnTo>
                    <a:pt x="383" y="165"/>
                  </a:lnTo>
                  <a:lnTo>
                    <a:pt x="383" y="165"/>
                  </a:lnTo>
                  <a:lnTo>
                    <a:pt x="383" y="167"/>
                  </a:lnTo>
                  <a:lnTo>
                    <a:pt x="381" y="170"/>
                  </a:lnTo>
                  <a:lnTo>
                    <a:pt x="380" y="171"/>
                  </a:lnTo>
                  <a:lnTo>
                    <a:pt x="378" y="173"/>
                  </a:lnTo>
                  <a:lnTo>
                    <a:pt x="378" y="175"/>
                  </a:lnTo>
                  <a:lnTo>
                    <a:pt x="376" y="176"/>
                  </a:lnTo>
                  <a:lnTo>
                    <a:pt x="376" y="179"/>
                  </a:lnTo>
                  <a:lnTo>
                    <a:pt x="375" y="181"/>
                  </a:lnTo>
                  <a:lnTo>
                    <a:pt x="375" y="182"/>
                  </a:lnTo>
                  <a:lnTo>
                    <a:pt x="373" y="182"/>
                  </a:lnTo>
                  <a:lnTo>
                    <a:pt x="373" y="182"/>
                  </a:lnTo>
                  <a:lnTo>
                    <a:pt x="370" y="182"/>
                  </a:lnTo>
                  <a:lnTo>
                    <a:pt x="369" y="181"/>
                  </a:lnTo>
                  <a:lnTo>
                    <a:pt x="369" y="181"/>
                  </a:lnTo>
                  <a:lnTo>
                    <a:pt x="367" y="181"/>
                  </a:lnTo>
                  <a:lnTo>
                    <a:pt x="367" y="181"/>
                  </a:lnTo>
                  <a:lnTo>
                    <a:pt x="365" y="181"/>
                  </a:lnTo>
                  <a:lnTo>
                    <a:pt x="365" y="181"/>
                  </a:lnTo>
                  <a:lnTo>
                    <a:pt x="364" y="179"/>
                  </a:lnTo>
                  <a:lnTo>
                    <a:pt x="362" y="181"/>
                  </a:lnTo>
                  <a:lnTo>
                    <a:pt x="362" y="181"/>
                  </a:lnTo>
                  <a:lnTo>
                    <a:pt x="364" y="184"/>
                  </a:lnTo>
                  <a:lnTo>
                    <a:pt x="364" y="186"/>
                  </a:lnTo>
                  <a:lnTo>
                    <a:pt x="364" y="189"/>
                  </a:lnTo>
                  <a:lnTo>
                    <a:pt x="364" y="192"/>
                  </a:lnTo>
                  <a:lnTo>
                    <a:pt x="364" y="195"/>
                  </a:lnTo>
                  <a:lnTo>
                    <a:pt x="364" y="195"/>
                  </a:lnTo>
                  <a:lnTo>
                    <a:pt x="362" y="197"/>
                  </a:lnTo>
                  <a:lnTo>
                    <a:pt x="362" y="197"/>
                  </a:lnTo>
                  <a:lnTo>
                    <a:pt x="361" y="195"/>
                  </a:lnTo>
                  <a:lnTo>
                    <a:pt x="361" y="197"/>
                  </a:lnTo>
                  <a:lnTo>
                    <a:pt x="361" y="197"/>
                  </a:lnTo>
                  <a:lnTo>
                    <a:pt x="361" y="198"/>
                  </a:lnTo>
                  <a:lnTo>
                    <a:pt x="359" y="200"/>
                  </a:lnTo>
                  <a:lnTo>
                    <a:pt x="359" y="201"/>
                  </a:lnTo>
                  <a:lnTo>
                    <a:pt x="359" y="201"/>
                  </a:lnTo>
                  <a:lnTo>
                    <a:pt x="359" y="203"/>
                  </a:lnTo>
                  <a:lnTo>
                    <a:pt x="361" y="206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59" y="208"/>
                  </a:lnTo>
                  <a:lnTo>
                    <a:pt x="359" y="209"/>
                  </a:lnTo>
                  <a:lnTo>
                    <a:pt x="359" y="209"/>
                  </a:lnTo>
                  <a:lnTo>
                    <a:pt x="358" y="211"/>
                  </a:lnTo>
                  <a:lnTo>
                    <a:pt x="358" y="212"/>
                  </a:lnTo>
                  <a:lnTo>
                    <a:pt x="356" y="211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3" y="209"/>
                  </a:lnTo>
                  <a:lnTo>
                    <a:pt x="353" y="211"/>
                  </a:lnTo>
                  <a:lnTo>
                    <a:pt x="353" y="211"/>
                  </a:lnTo>
                  <a:lnTo>
                    <a:pt x="351" y="212"/>
                  </a:lnTo>
                  <a:lnTo>
                    <a:pt x="351" y="211"/>
                  </a:lnTo>
                  <a:lnTo>
                    <a:pt x="351" y="205"/>
                  </a:lnTo>
                  <a:lnTo>
                    <a:pt x="351" y="203"/>
                  </a:lnTo>
                  <a:lnTo>
                    <a:pt x="351" y="201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50" y="198"/>
                  </a:lnTo>
                  <a:lnTo>
                    <a:pt x="350" y="197"/>
                  </a:lnTo>
                  <a:lnTo>
                    <a:pt x="348" y="195"/>
                  </a:lnTo>
                  <a:lnTo>
                    <a:pt x="348" y="192"/>
                  </a:lnTo>
                  <a:lnTo>
                    <a:pt x="348" y="192"/>
                  </a:lnTo>
                  <a:lnTo>
                    <a:pt x="348" y="189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5" y="186"/>
                  </a:lnTo>
                  <a:lnTo>
                    <a:pt x="345" y="186"/>
                  </a:lnTo>
                  <a:lnTo>
                    <a:pt x="343" y="186"/>
                  </a:lnTo>
                  <a:lnTo>
                    <a:pt x="343" y="186"/>
                  </a:lnTo>
                  <a:lnTo>
                    <a:pt x="343" y="187"/>
                  </a:lnTo>
                  <a:lnTo>
                    <a:pt x="343" y="189"/>
                  </a:lnTo>
                  <a:lnTo>
                    <a:pt x="342" y="189"/>
                  </a:lnTo>
                  <a:lnTo>
                    <a:pt x="340" y="190"/>
                  </a:lnTo>
                  <a:lnTo>
                    <a:pt x="340" y="192"/>
                  </a:lnTo>
                  <a:lnTo>
                    <a:pt x="340" y="194"/>
                  </a:lnTo>
                  <a:lnTo>
                    <a:pt x="340" y="195"/>
                  </a:lnTo>
                  <a:lnTo>
                    <a:pt x="340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37" y="197"/>
                  </a:lnTo>
                  <a:lnTo>
                    <a:pt x="337" y="195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4" y="194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2" y="190"/>
                  </a:lnTo>
                  <a:lnTo>
                    <a:pt x="332" y="187"/>
                  </a:lnTo>
                  <a:lnTo>
                    <a:pt x="332" y="186"/>
                  </a:lnTo>
                  <a:lnTo>
                    <a:pt x="332" y="184"/>
                  </a:lnTo>
                  <a:lnTo>
                    <a:pt x="332" y="182"/>
                  </a:lnTo>
                  <a:lnTo>
                    <a:pt x="334" y="181"/>
                  </a:lnTo>
                  <a:lnTo>
                    <a:pt x="334" y="181"/>
                  </a:lnTo>
                  <a:lnTo>
                    <a:pt x="334" y="179"/>
                  </a:lnTo>
                  <a:lnTo>
                    <a:pt x="335" y="179"/>
                  </a:lnTo>
                  <a:lnTo>
                    <a:pt x="337" y="179"/>
                  </a:lnTo>
                  <a:lnTo>
                    <a:pt x="337" y="179"/>
                  </a:lnTo>
                  <a:lnTo>
                    <a:pt x="339" y="179"/>
                  </a:lnTo>
                  <a:lnTo>
                    <a:pt x="339" y="178"/>
                  </a:lnTo>
                  <a:lnTo>
                    <a:pt x="340" y="178"/>
                  </a:lnTo>
                  <a:lnTo>
                    <a:pt x="340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5" y="176"/>
                  </a:lnTo>
                  <a:lnTo>
                    <a:pt x="345" y="175"/>
                  </a:lnTo>
                  <a:lnTo>
                    <a:pt x="345" y="175"/>
                  </a:lnTo>
                  <a:lnTo>
                    <a:pt x="345" y="173"/>
                  </a:lnTo>
                  <a:lnTo>
                    <a:pt x="346" y="171"/>
                  </a:lnTo>
                  <a:lnTo>
                    <a:pt x="346" y="170"/>
                  </a:lnTo>
                  <a:lnTo>
                    <a:pt x="346" y="170"/>
                  </a:lnTo>
                  <a:lnTo>
                    <a:pt x="346" y="168"/>
                  </a:lnTo>
                  <a:lnTo>
                    <a:pt x="348" y="168"/>
                  </a:lnTo>
                  <a:lnTo>
                    <a:pt x="350" y="168"/>
                  </a:lnTo>
                  <a:lnTo>
                    <a:pt x="350" y="168"/>
                  </a:lnTo>
                  <a:lnTo>
                    <a:pt x="351" y="168"/>
                  </a:lnTo>
                  <a:lnTo>
                    <a:pt x="351" y="167"/>
                  </a:lnTo>
                  <a:lnTo>
                    <a:pt x="351" y="167"/>
                  </a:lnTo>
                  <a:lnTo>
                    <a:pt x="350" y="165"/>
                  </a:lnTo>
                  <a:lnTo>
                    <a:pt x="346" y="164"/>
                  </a:lnTo>
                  <a:lnTo>
                    <a:pt x="345" y="164"/>
                  </a:lnTo>
                  <a:lnTo>
                    <a:pt x="340" y="164"/>
                  </a:lnTo>
                  <a:lnTo>
                    <a:pt x="335" y="164"/>
                  </a:lnTo>
                  <a:lnTo>
                    <a:pt x="335" y="164"/>
                  </a:lnTo>
                  <a:lnTo>
                    <a:pt x="334" y="164"/>
                  </a:lnTo>
                  <a:lnTo>
                    <a:pt x="329" y="164"/>
                  </a:lnTo>
                  <a:lnTo>
                    <a:pt x="326" y="164"/>
                  </a:lnTo>
                  <a:lnTo>
                    <a:pt x="324" y="164"/>
                  </a:lnTo>
                  <a:lnTo>
                    <a:pt x="323" y="164"/>
                  </a:lnTo>
                  <a:lnTo>
                    <a:pt x="321" y="164"/>
                  </a:lnTo>
                  <a:lnTo>
                    <a:pt x="318" y="164"/>
                  </a:lnTo>
                  <a:lnTo>
                    <a:pt x="317" y="162"/>
                  </a:lnTo>
                  <a:lnTo>
                    <a:pt x="315" y="162"/>
                  </a:lnTo>
                  <a:lnTo>
                    <a:pt x="313" y="162"/>
                  </a:lnTo>
                  <a:lnTo>
                    <a:pt x="312" y="162"/>
                  </a:lnTo>
                  <a:lnTo>
                    <a:pt x="312" y="162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2" y="157"/>
                  </a:lnTo>
                  <a:lnTo>
                    <a:pt x="312" y="153"/>
                  </a:lnTo>
                  <a:lnTo>
                    <a:pt x="312" y="151"/>
                  </a:lnTo>
                  <a:lnTo>
                    <a:pt x="310" y="148"/>
                  </a:lnTo>
                  <a:lnTo>
                    <a:pt x="310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9"/>
                  </a:lnTo>
                  <a:lnTo>
                    <a:pt x="309" y="151"/>
                  </a:lnTo>
                  <a:lnTo>
                    <a:pt x="307" y="151"/>
                  </a:lnTo>
                  <a:lnTo>
                    <a:pt x="305" y="151"/>
                  </a:lnTo>
                  <a:lnTo>
                    <a:pt x="304" y="149"/>
                  </a:lnTo>
                  <a:lnTo>
                    <a:pt x="302" y="149"/>
                  </a:lnTo>
                  <a:lnTo>
                    <a:pt x="302" y="148"/>
                  </a:lnTo>
                  <a:lnTo>
                    <a:pt x="302" y="146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301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8" y="146"/>
                  </a:lnTo>
                  <a:lnTo>
                    <a:pt x="298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6" y="145"/>
                  </a:lnTo>
                  <a:lnTo>
                    <a:pt x="294" y="145"/>
                  </a:lnTo>
                  <a:lnTo>
                    <a:pt x="293" y="143"/>
                  </a:lnTo>
                  <a:lnTo>
                    <a:pt x="291" y="142"/>
                  </a:lnTo>
                  <a:lnTo>
                    <a:pt x="291" y="142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3" y="143"/>
                  </a:lnTo>
                  <a:lnTo>
                    <a:pt x="293" y="145"/>
                  </a:lnTo>
                  <a:lnTo>
                    <a:pt x="293" y="145"/>
                  </a:lnTo>
                  <a:lnTo>
                    <a:pt x="291" y="146"/>
                  </a:lnTo>
                  <a:lnTo>
                    <a:pt x="291" y="146"/>
                  </a:lnTo>
                  <a:lnTo>
                    <a:pt x="290" y="148"/>
                  </a:lnTo>
                  <a:lnTo>
                    <a:pt x="288" y="149"/>
                  </a:lnTo>
                  <a:lnTo>
                    <a:pt x="288" y="151"/>
                  </a:lnTo>
                  <a:lnTo>
                    <a:pt x="287" y="151"/>
                  </a:lnTo>
                  <a:lnTo>
                    <a:pt x="287" y="153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90" y="154"/>
                  </a:lnTo>
                  <a:lnTo>
                    <a:pt x="291" y="156"/>
                  </a:lnTo>
                  <a:lnTo>
                    <a:pt x="293" y="157"/>
                  </a:lnTo>
                  <a:lnTo>
                    <a:pt x="293" y="157"/>
                  </a:lnTo>
                  <a:lnTo>
                    <a:pt x="294" y="159"/>
                  </a:lnTo>
                  <a:lnTo>
                    <a:pt x="298" y="159"/>
                  </a:lnTo>
                  <a:lnTo>
                    <a:pt x="298" y="159"/>
                  </a:lnTo>
                  <a:lnTo>
                    <a:pt x="298" y="160"/>
                  </a:lnTo>
                  <a:lnTo>
                    <a:pt x="298" y="160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4"/>
                  </a:lnTo>
                  <a:lnTo>
                    <a:pt x="298" y="164"/>
                  </a:lnTo>
                  <a:lnTo>
                    <a:pt x="296" y="164"/>
                  </a:lnTo>
                  <a:lnTo>
                    <a:pt x="296" y="164"/>
                  </a:lnTo>
                  <a:lnTo>
                    <a:pt x="294" y="164"/>
                  </a:lnTo>
                  <a:lnTo>
                    <a:pt x="293" y="164"/>
                  </a:lnTo>
                  <a:lnTo>
                    <a:pt x="291" y="167"/>
                  </a:lnTo>
                  <a:lnTo>
                    <a:pt x="290" y="168"/>
                  </a:lnTo>
                  <a:lnTo>
                    <a:pt x="290" y="168"/>
                  </a:lnTo>
                  <a:lnTo>
                    <a:pt x="288" y="167"/>
                  </a:lnTo>
                  <a:lnTo>
                    <a:pt x="288" y="167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1"/>
                  </a:lnTo>
                  <a:lnTo>
                    <a:pt x="287" y="173"/>
                  </a:lnTo>
                  <a:lnTo>
                    <a:pt x="288" y="173"/>
                  </a:lnTo>
                  <a:lnTo>
                    <a:pt x="290" y="175"/>
                  </a:lnTo>
                  <a:lnTo>
                    <a:pt x="290" y="175"/>
                  </a:lnTo>
                  <a:lnTo>
                    <a:pt x="291" y="175"/>
                  </a:lnTo>
                  <a:lnTo>
                    <a:pt x="291" y="175"/>
                  </a:lnTo>
                  <a:lnTo>
                    <a:pt x="293" y="176"/>
                  </a:lnTo>
                  <a:lnTo>
                    <a:pt x="294" y="176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81"/>
                  </a:lnTo>
                  <a:lnTo>
                    <a:pt x="296" y="181"/>
                  </a:lnTo>
                  <a:lnTo>
                    <a:pt x="294" y="184"/>
                  </a:lnTo>
                  <a:lnTo>
                    <a:pt x="294" y="186"/>
                  </a:lnTo>
                  <a:lnTo>
                    <a:pt x="294" y="187"/>
                  </a:lnTo>
                  <a:lnTo>
                    <a:pt x="294" y="187"/>
                  </a:lnTo>
                  <a:lnTo>
                    <a:pt x="294" y="189"/>
                  </a:lnTo>
                  <a:lnTo>
                    <a:pt x="296" y="189"/>
                  </a:lnTo>
                  <a:lnTo>
                    <a:pt x="296" y="190"/>
                  </a:lnTo>
                  <a:lnTo>
                    <a:pt x="296" y="192"/>
                  </a:lnTo>
                  <a:lnTo>
                    <a:pt x="296" y="192"/>
                  </a:lnTo>
                  <a:lnTo>
                    <a:pt x="298" y="194"/>
                  </a:lnTo>
                  <a:lnTo>
                    <a:pt x="299" y="194"/>
                  </a:lnTo>
                  <a:lnTo>
                    <a:pt x="299" y="194"/>
                  </a:lnTo>
                  <a:lnTo>
                    <a:pt x="298" y="195"/>
                  </a:lnTo>
                  <a:lnTo>
                    <a:pt x="298" y="197"/>
                  </a:lnTo>
                  <a:lnTo>
                    <a:pt x="299" y="198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5"/>
                  </a:lnTo>
                  <a:lnTo>
                    <a:pt x="301" y="208"/>
                  </a:lnTo>
                  <a:lnTo>
                    <a:pt x="301" y="209"/>
                  </a:lnTo>
                  <a:lnTo>
                    <a:pt x="301" y="211"/>
                  </a:lnTo>
                  <a:lnTo>
                    <a:pt x="301" y="212"/>
                  </a:lnTo>
                  <a:lnTo>
                    <a:pt x="299" y="212"/>
                  </a:lnTo>
                  <a:lnTo>
                    <a:pt x="301" y="214"/>
                  </a:lnTo>
                  <a:lnTo>
                    <a:pt x="301" y="216"/>
                  </a:lnTo>
                  <a:lnTo>
                    <a:pt x="301" y="217"/>
                  </a:lnTo>
                  <a:lnTo>
                    <a:pt x="299" y="217"/>
                  </a:lnTo>
                  <a:lnTo>
                    <a:pt x="299" y="217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6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4" y="209"/>
                  </a:lnTo>
                  <a:lnTo>
                    <a:pt x="294" y="214"/>
                  </a:lnTo>
                  <a:lnTo>
                    <a:pt x="294" y="216"/>
                  </a:lnTo>
                  <a:lnTo>
                    <a:pt x="294" y="217"/>
                  </a:lnTo>
                  <a:lnTo>
                    <a:pt x="293" y="217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7"/>
                  </a:lnTo>
                  <a:lnTo>
                    <a:pt x="288" y="217"/>
                  </a:lnTo>
                  <a:lnTo>
                    <a:pt x="287" y="216"/>
                  </a:lnTo>
                  <a:lnTo>
                    <a:pt x="287" y="214"/>
                  </a:lnTo>
                  <a:lnTo>
                    <a:pt x="288" y="211"/>
                  </a:lnTo>
                  <a:lnTo>
                    <a:pt x="288" y="209"/>
                  </a:lnTo>
                  <a:lnTo>
                    <a:pt x="287" y="208"/>
                  </a:lnTo>
                  <a:lnTo>
                    <a:pt x="285" y="208"/>
                  </a:lnTo>
                  <a:lnTo>
                    <a:pt x="285" y="206"/>
                  </a:lnTo>
                  <a:lnTo>
                    <a:pt x="285" y="208"/>
                  </a:lnTo>
                  <a:lnTo>
                    <a:pt x="287" y="208"/>
                  </a:lnTo>
                  <a:lnTo>
                    <a:pt x="287" y="209"/>
                  </a:lnTo>
                  <a:lnTo>
                    <a:pt x="288" y="209"/>
                  </a:lnTo>
                  <a:lnTo>
                    <a:pt x="288" y="211"/>
                  </a:lnTo>
                  <a:lnTo>
                    <a:pt x="287" y="211"/>
                  </a:lnTo>
                  <a:lnTo>
                    <a:pt x="285" y="214"/>
                  </a:lnTo>
                  <a:lnTo>
                    <a:pt x="283" y="216"/>
                  </a:lnTo>
                  <a:lnTo>
                    <a:pt x="282" y="217"/>
                  </a:lnTo>
                  <a:lnTo>
                    <a:pt x="274" y="219"/>
                  </a:lnTo>
                  <a:lnTo>
                    <a:pt x="272" y="219"/>
                  </a:lnTo>
                  <a:lnTo>
                    <a:pt x="271" y="220"/>
                  </a:lnTo>
                  <a:lnTo>
                    <a:pt x="269" y="223"/>
                  </a:lnTo>
                  <a:lnTo>
                    <a:pt x="269" y="225"/>
                  </a:lnTo>
                  <a:lnTo>
                    <a:pt x="269" y="227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1" y="233"/>
                  </a:lnTo>
                  <a:lnTo>
                    <a:pt x="269" y="233"/>
                  </a:lnTo>
                  <a:lnTo>
                    <a:pt x="268" y="234"/>
                  </a:lnTo>
                  <a:lnTo>
                    <a:pt x="268" y="236"/>
                  </a:lnTo>
                  <a:lnTo>
                    <a:pt x="268" y="236"/>
                  </a:lnTo>
                  <a:lnTo>
                    <a:pt x="265" y="239"/>
                  </a:lnTo>
                  <a:lnTo>
                    <a:pt x="263" y="241"/>
                  </a:lnTo>
                  <a:lnTo>
                    <a:pt x="263" y="241"/>
                  </a:lnTo>
                  <a:lnTo>
                    <a:pt x="261" y="241"/>
                  </a:lnTo>
                  <a:lnTo>
                    <a:pt x="260" y="241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0" y="242"/>
                  </a:lnTo>
                  <a:lnTo>
                    <a:pt x="255" y="244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4"/>
                  </a:lnTo>
                  <a:lnTo>
                    <a:pt x="250" y="244"/>
                  </a:lnTo>
                  <a:lnTo>
                    <a:pt x="249" y="242"/>
                  </a:lnTo>
                  <a:lnTo>
                    <a:pt x="246" y="246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7" y="246"/>
                  </a:lnTo>
                  <a:lnTo>
                    <a:pt x="249" y="247"/>
                  </a:lnTo>
                  <a:lnTo>
                    <a:pt x="249" y="247"/>
                  </a:lnTo>
                  <a:lnTo>
                    <a:pt x="246" y="249"/>
                  </a:lnTo>
                  <a:lnTo>
                    <a:pt x="239" y="255"/>
                  </a:lnTo>
                  <a:lnTo>
                    <a:pt x="239" y="255"/>
                  </a:lnTo>
                  <a:lnTo>
                    <a:pt x="238" y="257"/>
                  </a:lnTo>
                  <a:lnTo>
                    <a:pt x="236" y="258"/>
                  </a:lnTo>
                  <a:lnTo>
                    <a:pt x="235" y="261"/>
                  </a:lnTo>
                  <a:lnTo>
                    <a:pt x="231" y="266"/>
                  </a:lnTo>
                  <a:lnTo>
                    <a:pt x="230" y="268"/>
                  </a:lnTo>
                  <a:lnTo>
                    <a:pt x="224" y="271"/>
                  </a:lnTo>
                  <a:lnTo>
                    <a:pt x="222" y="271"/>
                  </a:lnTo>
                  <a:lnTo>
                    <a:pt x="219" y="274"/>
                  </a:lnTo>
                  <a:lnTo>
                    <a:pt x="217" y="277"/>
                  </a:lnTo>
                  <a:lnTo>
                    <a:pt x="212" y="279"/>
                  </a:lnTo>
                  <a:lnTo>
                    <a:pt x="208" y="282"/>
                  </a:lnTo>
                  <a:lnTo>
                    <a:pt x="205" y="285"/>
                  </a:lnTo>
                  <a:lnTo>
                    <a:pt x="203" y="286"/>
                  </a:lnTo>
                  <a:lnTo>
                    <a:pt x="203" y="286"/>
                  </a:lnTo>
                  <a:lnTo>
                    <a:pt x="203" y="288"/>
                  </a:lnTo>
                  <a:lnTo>
                    <a:pt x="205" y="288"/>
                  </a:lnTo>
                  <a:lnTo>
                    <a:pt x="205" y="290"/>
                  </a:lnTo>
                  <a:lnTo>
                    <a:pt x="205" y="290"/>
                  </a:lnTo>
                  <a:lnTo>
                    <a:pt x="205" y="291"/>
                  </a:lnTo>
                  <a:lnTo>
                    <a:pt x="203" y="293"/>
                  </a:lnTo>
                  <a:lnTo>
                    <a:pt x="201" y="294"/>
                  </a:lnTo>
                  <a:lnTo>
                    <a:pt x="195" y="296"/>
                  </a:lnTo>
                  <a:lnTo>
                    <a:pt x="195" y="296"/>
                  </a:lnTo>
                  <a:lnTo>
                    <a:pt x="190" y="296"/>
                  </a:lnTo>
                  <a:lnTo>
                    <a:pt x="189" y="296"/>
                  </a:lnTo>
                  <a:lnTo>
                    <a:pt x="189" y="297"/>
                  </a:lnTo>
                  <a:lnTo>
                    <a:pt x="187" y="301"/>
                  </a:lnTo>
                  <a:lnTo>
                    <a:pt x="186" y="302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3" y="304"/>
                  </a:lnTo>
                  <a:lnTo>
                    <a:pt x="183" y="304"/>
                  </a:lnTo>
                  <a:lnTo>
                    <a:pt x="181" y="302"/>
                  </a:lnTo>
                  <a:lnTo>
                    <a:pt x="181" y="302"/>
                  </a:lnTo>
                  <a:lnTo>
                    <a:pt x="179" y="302"/>
                  </a:lnTo>
                  <a:lnTo>
                    <a:pt x="176" y="304"/>
                  </a:lnTo>
                  <a:lnTo>
                    <a:pt x="175" y="305"/>
                  </a:lnTo>
                  <a:lnTo>
                    <a:pt x="171" y="310"/>
                  </a:lnTo>
                  <a:lnTo>
                    <a:pt x="171" y="315"/>
                  </a:lnTo>
                  <a:lnTo>
                    <a:pt x="171" y="318"/>
                  </a:lnTo>
                  <a:lnTo>
                    <a:pt x="173" y="321"/>
                  </a:lnTo>
                  <a:lnTo>
                    <a:pt x="173" y="323"/>
                  </a:lnTo>
                  <a:lnTo>
                    <a:pt x="173" y="324"/>
                  </a:lnTo>
                  <a:lnTo>
                    <a:pt x="171" y="326"/>
                  </a:lnTo>
                  <a:lnTo>
                    <a:pt x="171" y="327"/>
                  </a:lnTo>
                  <a:lnTo>
                    <a:pt x="173" y="329"/>
                  </a:lnTo>
                  <a:lnTo>
                    <a:pt x="173" y="332"/>
                  </a:lnTo>
                  <a:lnTo>
                    <a:pt x="173" y="334"/>
                  </a:lnTo>
                  <a:lnTo>
                    <a:pt x="173" y="335"/>
                  </a:lnTo>
                  <a:lnTo>
                    <a:pt x="175" y="338"/>
                  </a:lnTo>
                  <a:lnTo>
                    <a:pt x="175" y="337"/>
                  </a:lnTo>
                  <a:lnTo>
                    <a:pt x="173" y="335"/>
                  </a:lnTo>
                  <a:lnTo>
                    <a:pt x="173" y="334"/>
                  </a:lnTo>
                  <a:lnTo>
                    <a:pt x="171" y="335"/>
                  </a:lnTo>
                  <a:lnTo>
                    <a:pt x="171" y="337"/>
                  </a:lnTo>
                  <a:lnTo>
                    <a:pt x="175" y="338"/>
                  </a:lnTo>
                  <a:lnTo>
                    <a:pt x="175" y="340"/>
                  </a:lnTo>
                  <a:lnTo>
                    <a:pt x="173" y="349"/>
                  </a:lnTo>
                  <a:lnTo>
                    <a:pt x="173" y="353"/>
                  </a:lnTo>
                  <a:lnTo>
                    <a:pt x="171" y="356"/>
                  </a:lnTo>
                  <a:lnTo>
                    <a:pt x="170" y="356"/>
                  </a:lnTo>
                  <a:lnTo>
                    <a:pt x="168" y="359"/>
                  </a:lnTo>
                  <a:lnTo>
                    <a:pt x="167" y="364"/>
                  </a:lnTo>
                  <a:lnTo>
                    <a:pt x="167" y="365"/>
                  </a:lnTo>
                  <a:lnTo>
                    <a:pt x="167" y="367"/>
                  </a:lnTo>
                  <a:lnTo>
                    <a:pt x="167" y="368"/>
                  </a:lnTo>
                  <a:lnTo>
                    <a:pt x="165" y="370"/>
                  </a:lnTo>
                  <a:lnTo>
                    <a:pt x="167" y="368"/>
                  </a:lnTo>
                  <a:lnTo>
                    <a:pt x="168" y="370"/>
                  </a:lnTo>
                  <a:lnTo>
                    <a:pt x="168" y="372"/>
                  </a:lnTo>
                  <a:lnTo>
                    <a:pt x="168" y="378"/>
                  </a:lnTo>
                  <a:lnTo>
                    <a:pt x="168" y="384"/>
                  </a:lnTo>
                  <a:lnTo>
                    <a:pt x="167" y="384"/>
                  </a:lnTo>
                  <a:lnTo>
                    <a:pt x="165" y="384"/>
                  </a:lnTo>
                  <a:lnTo>
                    <a:pt x="164" y="384"/>
                  </a:lnTo>
                  <a:lnTo>
                    <a:pt x="164" y="384"/>
                  </a:lnTo>
                  <a:lnTo>
                    <a:pt x="162" y="384"/>
                  </a:lnTo>
                  <a:lnTo>
                    <a:pt x="160" y="384"/>
                  </a:lnTo>
                  <a:lnTo>
                    <a:pt x="159" y="386"/>
                  </a:lnTo>
                  <a:lnTo>
                    <a:pt x="159" y="387"/>
                  </a:lnTo>
                  <a:lnTo>
                    <a:pt x="156" y="394"/>
                  </a:lnTo>
                  <a:lnTo>
                    <a:pt x="154" y="395"/>
                  </a:lnTo>
                  <a:lnTo>
                    <a:pt x="154" y="397"/>
                  </a:lnTo>
                  <a:lnTo>
                    <a:pt x="156" y="397"/>
                  </a:lnTo>
                  <a:lnTo>
                    <a:pt x="156" y="398"/>
                  </a:lnTo>
                  <a:lnTo>
                    <a:pt x="157" y="398"/>
                  </a:lnTo>
                  <a:lnTo>
                    <a:pt x="160" y="398"/>
                  </a:lnTo>
                  <a:lnTo>
                    <a:pt x="160" y="400"/>
                  </a:lnTo>
                  <a:lnTo>
                    <a:pt x="162" y="400"/>
                  </a:lnTo>
                  <a:lnTo>
                    <a:pt x="159" y="400"/>
                  </a:lnTo>
                  <a:lnTo>
                    <a:pt x="156" y="398"/>
                  </a:lnTo>
                  <a:lnTo>
                    <a:pt x="148" y="401"/>
                  </a:lnTo>
                  <a:lnTo>
                    <a:pt x="145" y="403"/>
                  </a:lnTo>
                  <a:lnTo>
                    <a:pt x="145" y="405"/>
                  </a:lnTo>
                  <a:lnTo>
                    <a:pt x="143" y="408"/>
                  </a:lnTo>
                  <a:lnTo>
                    <a:pt x="143" y="409"/>
                  </a:lnTo>
                  <a:lnTo>
                    <a:pt x="142" y="413"/>
                  </a:lnTo>
                  <a:lnTo>
                    <a:pt x="138" y="414"/>
                  </a:lnTo>
                  <a:lnTo>
                    <a:pt x="135" y="416"/>
                  </a:lnTo>
                  <a:lnTo>
                    <a:pt x="134" y="416"/>
                  </a:lnTo>
                  <a:lnTo>
                    <a:pt x="130" y="416"/>
                  </a:lnTo>
                  <a:lnTo>
                    <a:pt x="127" y="413"/>
                  </a:lnTo>
                  <a:lnTo>
                    <a:pt x="126" y="411"/>
                  </a:lnTo>
                  <a:lnTo>
                    <a:pt x="121" y="405"/>
                  </a:lnTo>
                  <a:lnTo>
                    <a:pt x="121" y="405"/>
                  </a:lnTo>
                  <a:lnTo>
                    <a:pt x="119" y="401"/>
                  </a:lnTo>
                  <a:lnTo>
                    <a:pt x="119" y="400"/>
                  </a:lnTo>
                  <a:lnTo>
                    <a:pt x="119" y="400"/>
                  </a:lnTo>
                  <a:lnTo>
                    <a:pt x="118" y="400"/>
                  </a:lnTo>
                  <a:lnTo>
                    <a:pt x="118" y="400"/>
                  </a:lnTo>
                  <a:lnTo>
                    <a:pt x="118" y="397"/>
                  </a:lnTo>
                  <a:lnTo>
                    <a:pt x="116" y="394"/>
                  </a:lnTo>
                  <a:lnTo>
                    <a:pt x="116" y="389"/>
                  </a:lnTo>
                  <a:lnTo>
                    <a:pt x="116" y="390"/>
                  </a:lnTo>
                  <a:lnTo>
                    <a:pt x="118" y="390"/>
                  </a:lnTo>
                  <a:lnTo>
                    <a:pt x="118" y="392"/>
                  </a:lnTo>
                  <a:lnTo>
                    <a:pt x="118" y="395"/>
                  </a:lnTo>
                  <a:lnTo>
                    <a:pt x="118" y="395"/>
                  </a:lnTo>
                  <a:lnTo>
                    <a:pt x="119" y="395"/>
                  </a:lnTo>
                  <a:lnTo>
                    <a:pt x="118" y="389"/>
                  </a:lnTo>
                  <a:lnTo>
                    <a:pt x="116" y="389"/>
                  </a:lnTo>
                  <a:lnTo>
                    <a:pt x="116" y="387"/>
                  </a:lnTo>
                  <a:lnTo>
                    <a:pt x="115" y="387"/>
                  </a:lnTo>
                  <a:lnTo>
                    <a:pt x="115" y="386"/>
                  </a:lnTo>
                  <a:lnTo>
                    <a:pt x="115" y="386"/>
                  </a:lnTo>
                  <a:lnTo>
                    <a:pt x="115" y="384"/>
                  </a:lnTo>
                  <a:lnTo>
                    <a:pt x="113" y="383"/>
                  </a:lnTo>
                  <a:lnTo>
                    <a:pt x="112" y="376"/>
                  </a:lnTo>
                  <a:lnTo>
                    <a:pt x="110" y="373"/>
                  </a:lnTo>
                  <a:lnTo>
                    <a:pt x="108" y="368"/>
                  </a:lnTo>
                  <a:lnTo>
                    <a:pt x="107" y="367"/>
                  </a:lnTo>
                  <a:lnTo>
                    <a:pt x="105" y="364"/>
                  </a:lnTo>
                  <a:lnTo>
                    <a:pt x="104" y="362"/>
                  </a:lnTo>
                  <a:lnTo>
                    <a:pt x="102" y="361"/>
                  </a:lnTo>
                  <a:lnTo>
                    <a:pt x="101" y="359"/>
                  </a:lnTo>
                  <a:lnTo>
                    <a:pt x="101" y="359"/>
                  </a:lnTo>
                  <a:lnTo>
                    <a:pt x="97" y="351"/>
                  </a:lnTo>
                  <a:lnTo>
                    <a:pt x="96" y="346"/>
                  </a:lnTo>
                  <a:lnTo>
                    <a:pt x="96" y="345"/>
                  </a:lnTo>
                  <a:lnTo>
                    <a:pt x="94" y="343"/>
                  </a:lnTo>
                  <a:lnTo>
                    <a:pt x="93" y="337"/>
                  </a:lnTo>
                  <a:lnTo>
                    <a:pt x="93" y="337"/>
                  </a:lnTo>
                  <a:lnTo>
                    <a:pt x="93" y="335"/>
                  </a:lnTo>
                  <a:lnTo>
                    <a:pt x="93" y="332"/>
                  </a:lnTo>
                  <a:lnTo>
                    <a:pt x="91" y="329"/>
                  </a:lnTo>
                  <a:lnTo>
                    <a:pt x="89" y="327"/>
                  </a:lnTo>
                  <a:lnTo>
                    <a:pt x="89" y="327"/>
                  </a:lnTo>
                  <a:lnTo>
                    <a:pt x="89" y="324"/>
                  </a:lnTo>
                  <a:lnTo>
                    <a:pt x="89" y="323"/>
                  </a:lnTo>
                  <a:lnTo>
                    <a:pt x="88" y="321"/>
                  </a:lnTo>
                  <a:lnTo>
                    <a:pt x="88" y="321"/>
                  </a:lnTo>
                  <a:lnTo>
                    <a:pt x="86" y="320"/>
                  </a:lnTo>
                  <a:lnTo>
                    <a:pt x="85" y="316"/>
                  </a:lnTo>
                  <a:lnTo>
                    <a:pt x="85" y="316"/>
                  </a:lnTo>
                  <a:lnTo>
                    <a:pt x="83" y="315"/>
                  </a:lnTo>
                  <a:lnTo>
                    <a:pt x="82" y="312"/>
                  </a:lnTo>
                  <a:lnTo>
                    <a:pt x="80" y="310"/>
                  </a:lnTo>
                  <a:lnTo>
                    <a:pt x="83" y="310"/>
                  </a:lnTo>
                  <a:lnTo>
                    <a:pt x="82" y="309"/>
                  </a:lnTo>
                  <a:lnTo>
                    <a:pt x="80" y="307"/>
                  </a:lnTo>
                  <a:lnTo>
                    <a:pt x="80" y="307"/>
                  </a:lnTo>
                  <a:lnTo>
                    <a:pt x="82" y="305"/>
                  </a:lnTo>
                  <a:lnTo>
                    <a:pt x="80" y="305"/>
                  </a:lnTo>
                  <a:lnTo>
                    <a:pt x="78" y="305"/>
                  </a:lnTo>
                  <a:lnTo>
                    <a:pt x="78" y="302"/>
                  </a:lnTo>
                  <a:lnTo>
                    <a:pt x="75" y="301"/>
                  </a:lnTo>
                  <a:lnTo>
                    <a:pt x="75" y="299"/>
                  </a:lnTo>
                  <a:lnTo>
                    <a:pt x="74" y="294"/>
                  </a:lnTo>
                  <a:lnTo>
                    <a:pt x="72" y="283"/>
                  </a:lnTo>
                  <a:lnTo>
                    <a:pt x="71" y="279"/>
                  </a:lnTo>
                  <a:lnTo>
                    <a:pt x="71" y="277"/>
                  </a:lnTo>
                  <a:lnTo>
                    <a:pt x="69" y="272"/>
                  </a:lnTo>
                  <a:lnTo>
                    <a:pt x="69" y="269"/>
                  </a:lnTo>
                  <a:lnTo>
                    <a:pt x="69" y="268"/>
                  </a:lnTo>
                  <a:lnTo>
                    <a:pt x="69" y="266"/>
                  </a:lnTo>
                  <a:lnTo>
                    <a:pt x="67" y="263"/>
                  </a:lnTo>
                  <a:lnTo>
                    <a:pt x="67" y="261"/>
                  </a:lnTo>
                  <a:lnTo>
                    <a:pt x="67" y="261"/>
                  </a:lnTo>
                  <a:lnTo>
                    <a:pt x="67" y="260"/>
                  </a:lnTo>
                  <a:lnTo>
                    <a:pt x="69" y="258"/>
                  </a:lnTo>
                  <a:lnTo>
                    <a:pt x="69" y="257"/>
                  </a:lnTo>
                  <a:lnTo>
                    <a:pt x="69" y="253"/>
                  </a:lnTo>
                  <a:lnTo>
                    <a:pt x="67" y="257"/>
                  </a:lnTo>
                  <a:lnTo>
                    <a:pt x="67" y="257"/>
                  </a:lnTo>
                  <a:lnTo>
                    <a:pt x="66" y="255"/>
                  </a:lnTo>
                  <a:lnTo>
                    <a:pt x="66" y="253"/>
                  </a:lnTo>
                  <a:lnTo>
                    <a:pt x="66" y="253"/>
                  </a:lnTo>
                  <a:lnTo>
                    <a:pt x="66" y="252"/>
                  </a:lnTo>
                  <a:lnTo>
                    <a:pt x="69" y="252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49"/>
                  </a:lnTo>
                  <a:lnTo>
                    <a:pt x="66" y="247"/>
                  </a:lnTo>
                  <a:lnTo>
                    <a:pt x="64" y="246"/>
                  </a:lnTo>
                  <a:lnTo>
                    <a:pt x="64" y="244"/>
                  </a:lnTo>
                  <a:lnTo>
                    <a:pt x="64" y="244"/>
                  </a:lnTo>
                  <a:lnTo>
                    <a:pt x="64" y="241"/>
                  </a:lnTo>
                  <a:lnTo>
                    <a:pt x="67" y="233"/>
                  </a:lnTo>
                  <a:lnTo>
                    <a:pt x="67" y="231"/>
                  </a:lnTo>
                  <a:lnTo>
                    <a:pt x="67" y="230"/>
                  </a:lnTo>
                  <a:lnTo>
                    <a:pt x="67" y="227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4" y="223"/>
                  </a:lnTo>
                  <a:lnTo>
                    <a:pt x="64" y="220"/>
                  </a:lnTo>
                  <a:lnTo>
                    <a:pt x="64" y="220"/>
                  </a:lnTo>
                  <a:lnTo>
                    <a:pt x="66" y="219"/>
                  </a:lnTo>
                  <a:lnTo>
                    <a:pt x="64" y="220"/>
                  </a:lnTo>
                  <a:lnTo>
                    <a:pt x="63" y="220"/>
                  </a:lnTo>
                  <a:lnTo>
                    <a:pt x="64" y="219"/>
                  </a:lnTo>
                  <a:lnTo>
                    <a:pt x="66" y="217"/>
                  </a:lnTo>
                  <a:lnTo>
                    <a:pt x="69" y="216"/>
                  </a:lnTo>
                  <a:lnTo>
                    <a:pt x="71" y="216"/>
                  </a:lnTo>
                  <a:lnTo>
                    <a:pt x="69" y="216"/>
                  </a:lnTo>
                  <a:lnTo>
                    <a:pt x="67" y="216"/>
                  </a:lnTo>
                  <a:lnTo>
                    <a:pt x="63" y="216"/>
                  </a:lnTo>
                  <a:lnTo>
                    <a:pt x="63" y="214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3" y="212"/>
                  </a:lnTo>
                  <a:lnTo>
                    <a:pt x="63" y="209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66" y="208"/>
                  </a:lnTo>
                  <a:lnTo>
                    <a:pt x="64" y="208"/>
                  </a:lnTo>
                  <a:lnTo>
                    <a:pt x="63" y="208"/>
                  </a:lnTo>
                  <a:lnTo>
                    <a:pt x="61" y="208"/>
                  </a:lnTo>
                  <a:lnTo>
                    <a:pt x="60" y="208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60" y="209"/>
                  </a:lnTo>
                  <a:lnTo>
                    <a:pt x="58" y="211"/>
                  </a:lnTo>
                  <a:lnTo>
                    <a:pt x="58" y="211"/>
                  </a:lnTo>
                  <a:lnTo>
                    <a:pt x="56" y="212"/>
                  </a:lnTo>
                  <a:lnTo>
                    <a:pt x="56" y="212"/>
                  </a:lnTo>
                  <a:lnTo>
                    <a:pt x="56" y="214"/>
                  </a:lnTo>
                  <a:lnTo>
                    <a:pt x="55" y="214"/>
                  </a:lnTo>
                  <a:lnTo>
                    <a:pt x="56" y="214"/>
                  </a:lnTo>
                  <a:lnTo>
                    <a:pt x="56" y="216"/>
                  </a:lnTo>
                  <a:lnTo>
                    <a:pt x="58" y="216"/>
                  </a:lnTo>
                  <a:lnTo>
                    <a:pt x="58" y="217"/>
                  </a:lnTo>
                  <a:lnTo>
                    <a:pt x="58" y="219"/>
                  </a:lnTo>
                  <a:lnTo>
                    <a:pt x="56" y="223"/>
                  </a:lnTo>
                  <a:lnTo>
                    <a:pt x="55" y="223"/>
                  </a:lnTo>
                  <a:lnTo>
                    <a:pt x="48" y="227"/>
                  </a:lnTo>
                  <a:lnTo>
                    <a:pt x="45" y="228"/>
                  </a:lnTo>
                  <a:lnTo>
                    <a:pt x="41" y="230"/>
                  </a:lnTo>
                  <a:lnTo>
                    <a:pt x="39" y="231"/>
                  </a:lnTo>
                  <a:lnTo>
                    <a:pt x="36" y="230"/>
                  </a:lnTo>
                  <a:lnTo>
                    <a:pt x="33" y="228"/>
                  </a:lnTo>
                  <a:lnTo>
                    <a:pt x="28" y="225"/>
                  </a:lnTo>
                  <a:lnTo>
                    <a:pt x="26" y="223"/>
                  </a:lnTo>
                  <a:lnTo>
                    <a:pt x="22" y="219"/>
                  </a:lnTo>
                  <a:lnTo>
                    <a:pt x="19" y="216"/>
                  </a:lnTo>
                  <a:lnTo>
                    <a:pt x="17" y="214"/>
                  </a:lnTo>
                  <a:lnTo>
                    <a:pt x="14" y="211"/>
                  </a:lnTo>
                  <a:lnTo>
                    <a:pt x="11" y="209"/>
                  </a:lnTo>
                  <a:lnTo>
                    <a:pt x="11" y="208"/>
                  </a:lnTo>
                  <a:lnTo>
                    <a:pt x="11" y="206"/>
                  </a:lnTo>
                  <a:lnTo>
                    <a:pt x="12" y="205"/>
                  </a:lnTo>
                  <a:lnTo>
                    <a:pt x="14" y="205"/>
                  </a:lnTo>
                  <a:lnTo>
                    <a:pt x="14" y="206"/>
                  </a:lnTo>
                  <a:lnTo>
                    <a:pt x="15" y="208"/>
                  </a:lnTo>
                  <a:lnTo>
                    <a:pt x="15" y="208"/>
                  </a:lnTo>
                  <a:lnTo>
                    <a:pt x="19" y="205"/>
                  </a:lnTo>
                  <a:lnTo>
                    <a:pt x="20" y="206"/>
                  </a:lnTo>
                  <a:lnTo>
                    <a:pt x="22" y="205"/>
                  </a:lnTo>
                  <a:lnTo>
                    <a:pt x="23" y="205"/>
                  </a:lnTo>
                  <a:lnTo>
                    <a:pt x="26" y="203"/>
                  </a:lnTo>
                  <a:lnTo>
                    <a:pt x="26" y="203"/>
                  </a:lnTo>
                  <a:lnTo>
                    <a:pt x="28" y="203"/>
                  </a:lnTo>
                  <a:lnTo>
                    <a:pt x="31" y="200"/>
                  </a:lnTo>
                  <a:lnTo>
                    <a:pt x="33" y="197"/>
                  </a:lnTo>
                  <a:lnTo>
                    <a:pt x="33" y="197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3" y="198"/>
                  </a:lnTo>
                  <a:lnTo>
                    <a:pt x="22" y="200"/>
                  </a:lnTo>
                  <a:lnTo>
                    <a:pt x="20" y="200"/>
                  </a:lnTo>
                  <a:lnTo>
                    <a:pt x="15" y="198"/>
                  </a:lnTo>
                  <a:lnTo>
                    <a:pt x="9" y="195"/>
                  </a:lnTo>
                  <a:lnTo>
                    <a:pt x="6" y="194"/>
                  </a:lnTo>
                  <a:lnTo>
                    <a:pt x="4" y="190"/>
                  </a:lnTo>
                  <a:lnTo>
                    <a:pt x="3" y="187"/>
                  </a:lnTo>
                  <a:lnTo>
                    <a:pt x="3" y="186"/>
                  </a:lnTo>
                  <a:lnTo>
                    <a:pt x="6" y="186"/>
                  </a:lnTo>
                  <a:lnTo>
                    <a:pt x="7" y="184"/>
                  </a:lnTo>
                  <a:lnTo>
                    <a:pt x="6" y="184"/>
                  </a:lnTo>
                  <a:lnTo>
                    <a:pt x="4" y="186"/>
                  </a:lnTo>
                  <a:lnTo>
                    <a:pt x="3" y="186"/>
                  </a:lnTo>
                  <a:lnTo>
                    <a:pt x="1" y="186"/>
                  </a:lnTo>
                  <a:lnTo>
                    <a:pt x="0" y="187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82"/>
                  </a:lnTo>
                  <a:lnTo>
                    <a:pt x="1" y="182"/>
                  </a:lnTo>
                  <a:lnTo>
                    <a:pt x="3" y="182"/>
                  </a:lnTo>
                  <a:lnTo>
                    <a:pt x="4" y="182"/>
                  </a:lnTo>
                  <a:lnTo>
                    <a:pt x="6" y="182"/>
                  </a:lnTo>
                  <a:lnTo>
                    <a:pt x="7" y="182"/>
                  </a:lnTo>
                  <a:lnTo>
                    <a:pt x="7" y="178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9" y="176"/>
                  </a:lnTo>
                  <a:lnTo>
                    <a:pt x="9" y="178"/>
                  </a:lnTo>
                  <a:lnTo>
                    <a:pt x="9" y="178"/>
                  </a:lnTo>
                  <a:lnTo>
                    <a:pt x="9" y="176"/>
                  </a:lnTo>
                  <a:lnTo>
                    <a:pt x="11" y="178"/>
                  </a:lnTo>
                  <a:lnTo>
                    <a:pt x="12" y="176"/>
                  </a:lnTo>
                  <a:lnTo>
                    <a:pt x="12" y="178"/>
                  </a:lnTo>
                  <a:lnTo>
                    <a:pt x="15" y="178"/>
                  </a:lnTo>
                  <a:lnTo>
                    <a:pt x="17" y="178"/>
                  </a:lnTo>
                  <a:lnTo>
                    <a:pt x="19" y="178"/>
                  </a:lnTo>
                  <a:lnTo>
                    <a:pt x="20" y="178"/>
                  </a:lnTo>
                  <a:lnTo>
                    <a:pt x="22" y="179"/>
                  </a:lnTo>
                  <a:lnTo>
                    <a:pt x="23" y="179"/>
                  </a:lnTo>
                  <a:lnTo>
                    <a:pt x="25" y="179"/>
                  </a:lnTo>
                  <a:lnTo>
                    <a:pt x="26" y="178"/>
                  </a:lnTo>
                  <a:lnTo>
                    <a:pt x="26" y="178"/>
                  </a:lnTo>
                  <a:lnTo>
                    <a:pt x="26" y="176"/>
                  </a:lnTo>
                  <a:lnTo>
                    <a:pt x="30" y="176"/>
                  </a:lnTo>
                  <a:lnTo>
                    <a:pt x="33" y="175"/>
                  </a:lnTo>
                  <a:lnTo>
                    <a:pt x="34" y="175"/>
                  </a:lnTo>
                  <a:lnTo>
                    <a:pt x="34" y="175"/>
                  </a:lnTo>
                  <a:lnTo>
                    <a:pt x="34" y="176"/>
                  </a:lnTo>
                  <a:lnTo>
                    <a:pt x="34" y="176"/>
                  </a:lnTo>
                  <a:lnTo>
                    <a:pt x="36" y="178"/>
                  </a:lnTo>
                  <a:lnTo>
                    <a:pt x="36" y="178"/>
                  </a:lnTo>
                  <a:lnTo>
                    <a:pt x="37" y="178"/>
                  </a:lnTo>
                  <a:lnTo>
                    <a:pt x="37" y="178"/>
                  </a:lnTo>
                  <a:lnTo>
                    <a:pt x="39" y="176"/>
                  </a:lnTo>
                  <a:lnTo>
                    <a:pt x="39" y="176"/>
                  </a:lnTo>
                  <a:lnTo>
                    <a:pt x="41" y="176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39" y="173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1"/>
                  </a:lnTo>
                  <a:lnTo>
                    <a:pt x="41" y="171"/>
                  </a:lnTo>
                  <a:lnTo>
                    <a:pt x="41" y="171"/>
                  </a:lnTo>
                  <a:lnTo>
                    <a:pt x="41" y="170"/>
                  </a:lnTo>
                  <a:lnTo>
                    <a:pt x="39" y="168"/>
                  </a:lnTo>
                  <a:lnTo>
                    <a:pt x="39" y="165"/>
                  </a:lnTo>
                  <a:lnTo>
                    <a:pt x="37" y="164"/>
                  </a:lnTo>
                  <a:lnTo>
                    <a:pt x="36" y="160"/>
                  </a:lnTo>
                  <a:lnTo>
                    <a:pt x="36" y="159"/>
                  </a:lnTo>
                  <a:lnTo>
                    <a:pt x="36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3" y="156"/>
                  </a:lnTo>
                  <a:lnTo>
                    <a:pt x="33" y="156"/>
                  </a:lnTo>
                  <a:lnTo>
                    <a:pt x="31" y="156"/>
                  </a:lnTo>
                  <a:lnTo>
                    <a:pt x="30" y="156"/>
                  </a:lnTo>
                  <a:lnTo>
                    <a:pt x="26" y="153"/>
                  </a:lnTo>
                  <a:lnTo>
                    <a:pt x="26" y="151"/>
                  </a:lnTo>
                  <a:lnTo>
                    <a:pt x="26" y="149"/>
                  </a:lnTo>
                  <a:lnTo>
                    <a:pt x="28" y="148"/>
                  </a:lnTo>
                  <a:lnTo>
                    <a:pt x="28" y="145"/>
                  </a:lnTo>
                  <a:lnTo>
                    <a:pt x="28" y="143"/>
                  </a:lnTo>
                  <a:lnTo>
                    <a:pt x="28" y="143"/>
                  </a:lnTo>
                  <a:lnTo>
                    <a:pt x="28" y="142"/>
                  </a:lnTo>
                  <a:lnTo>
                    <a:pt x="26" y="142"/>
                  </a:lnTo>
                  <a:lnTo>
                    <a:pt x="25" y="142"/>
                  </a:lnTo>
                  <a:lnTo>
                    <a:pt x="22" y="142"/>
                  </a:lnTo>
                  <a:lnTo>
                    <a:pt x="20" y="140"/>
                  </a:lnTo>
                  <a:lnTo>
                    <a:pt x="19" y="140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19" y="135"/>
                  </a:lnTo>
                  <a:lnTo>
                    <a:pt x="19" y="134"/>
                  </a:lnTo>
                  <a:lnTo>
                    <a:pt x="20" y="132"/>
                  </a:lnTo>
                  <a:lnTo>
                    <a:pt x="20" y="132"/>
                  </a:lnTo>
                  <a:lnTo>
                    <a:pt x="20" y="130"/>
                  </a:lnTo>
                  <a:lnTo>
                    <a:pt x="22" y="130"/>
                  </a:lnTo>
                  <a:lnTo>
                    <a:pt x="25" y="127"/>
                  </a:lnTo>
                  <a:lnTo>
                    <a:pt x="26" y="124"/>
                  </a:lnTo>
                  <a:lnTo>
                    <a:pt x="28" y="123"/>
                  </a:lnTo>
                  <a:lnTo>
                    <a:pt x="28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3" y="119"/>
                  </a:lnTo>
                  <a:lnTo>
                    <a:pt x="34" y="119"/>
                  </a:lnTo>
                  <a:lnTo>
                    <a:pt x="34" y="121"/>
                  </a:lnTo>
                  <a:lnTo>
                    <a:pt x="34" y="123"/>
                  </a:lnTo>
                  <a:lnTo>
                    <a:pt x="36" y="123"/>
                  </a:lnTo>
                  <a:lnTo>
                    <a:pt x="36" y="124"/>
                  </a:lnTo>
                  <a:lnTo>
                    <a:pt x="37" y="124"/>
                  </a:lnTo>
                  <a:lnTo>
                    <a:pt x="39" y="124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8" y="121"/>
                  </a:lnTo>
                  <a:lnTo>
                    <a:pt x="50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6"/>
                  </a:lnTo>
                  <a:lnTo>
                    <a:pt x="56" y="115"/>
                  </a:lnTo>
                  <a:lnTo>
                    <a:pt x="58" y="113"/>
                  </a:lnTo>
                  <a:lnTo>
                    <a:pt x="58" y="112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64" y="105"/>
                  </a:lnTo>
                  <a:lnTo>
                    <a:pt x="67" y="104"/>
                  </a:lnTo>
                  <a:lnTo>
                    <a:pt x="69" y="102"/>
                  </a:lnTo>
                  <a:lnTo>
                    <a:pt x="71" y="99"/>
                  </a:lnTo>
                  <a:lnTo>
                    <a:pt x="72" y="96"/>
                  </a:lnTo>
                  <a:lnTo>
                    <a:pt x="72" y="94"/>
                  </a:lnTo>
                  <a:lnTo>
                    <a:pt x="74" y="93"/>
                  </a:lnTo>
                  <a:lnTo>
                    <a:pt x="75" y="90"/>
                  </a:lnTo>
                  <a:lnTo>
                    <a:pt x="75" y="90"/>
                  </a:lnTo>
                  <a:lnTo>
                    <a:pt x="78" y="88"/>
                  </a:lnTo>
                  <a:lnTo>
                    <a:pt x="80" y="86"/>
                  </a:lnTo>
                  <a:lnTo>
                    <a:pt x="82" y="86"/>
                  </a:lnTo>
                  <a:lnTo>
                    <a:pt x="83" y="85"/>
                  </a:lnTo>
                  <a:lnTo>
                    <a:pt x="83" y="83"/>
                  </a:lnTo>
                  <a:lnTo>
                    <a:pt x="82" y="83"/>
                  </a:lnTo>
                  <a:lnTo>
                    <a:pt x="82" y="82"/>
                  </a:lnTo>
                  <a:lnTo>
                    <a:pt x="82" y="82"/>
                  </a:lnTo>
                  <a:lnTo>
                    <a:pt x="83" y="80"/>
                  </a:lnTo>
                  <a:lnTo>
                    <a:pt x="86" y="77"/>
                  </a:lnTo>
                  <a:lnTo>
                    <a:pt x="88" y="74"/>
                  </a:lnTo>
                  <a:lnTo>
                    <a:pt x="89" y="74"/>
                  </a:lnTo>
                  <a:lnTo>
                    <a:pt x="91" y="74"/>
                  </a:lnTo>
                  <a:lnTo>
                    <a:pt x="93" y="72"/>
                  </a:lnTo>
                  <a:lnTo>
                    <a:pt x="93" y="72"/>
                  </a:lnTo>
                  <a:lnTo>
                    <a:pt x="93" y="71"/>
                  </a:lnTo>
                  <a:lnTo>
                    <a:pt x="91" y="71"/>
                  </a:lnTo>
                  <a:lnTo>
                    <a:pt x="91" y="69"/>
                  </a:lnTo>
                  <a:lnTo>
                    <a:pt x="91" y="69"/>
                  </a:lnTo>
                  <a:lnTo>
                    <a:pt x="93" y="66"/>
                  </a:lnTo>
                  <a:lnTo>
                    <a:pt x="93" y="64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0"/>
                  </a:lnTo>
                  <a:lnTo>
                    <a:pt x="93" y="58"/>
                  </a:lnTo>
                  <a:lnTo>
                    <a:pt x="94" y="58"/>
                  </a:lnTo>
                  <a:lnTo>
                    <a:pt x="99" y="55"/>
                  </a:lnTo>
                  <a:lnTo>
                    <a:pt x="101" y="55"/>
                  </a:lnTo>
                  <a:lnTo>
                    <a:pt x="102" y="55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2" y="50"/>
                  </a:lnTo>
                  <a:lnTo>
                    <a:pt x="99" y="50"/>
                  </a:lnTo>
                  <a:lnTo>
                    <a:pt x="97" y="49"/>
                  </a:lnTo>
                  <a:lnTo>
                    <a:pt x="94" y="50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7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3" y="45"/>
                  </a:lnTo>
                  <a:lnTo>
                    <a:pt x="91" y="44"/>
                  </a:lnTo>
                  <a:lnTo>
                    <a:pt x="88" y="44"/>
                  </a:lnTo>
                  <a:lnTo>
                    <a:pt x="88" y="44"/>
                  </a:lnTo>
                  <a:lnTo>
                    <a:pt x="88" y="42"/>
                  </a:lnTo>
                  <a:lnTo>
                    <a:pt x="88" y="42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6" y="41"/>
                  </a:lnTo>
                  <a:lnTo>
                    <a:pt x="85" y="39"/>
                  </a:lnTo>
                  <a:lnTo>
                    <a:pt x="85" y="39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5" y="36"/>
                  </a:lnTo>
                  <a:lnTo>
                    <a:pt x="85" y="34"/>
                  </a:lnTo>
                  <a:lnTo>
                    <a:pt x="86" y="33"/>
                  </a:lnTo>
                  <a:lnTo>
                    <a:pt x="86" y="33"/>
                  </a:lnTo>
                  <a:lnTo>
                    <a:pt x="85" y="31"/>
                  </a:lnTo>
                  <a:lnTo>
                    <a:pt x="85" y="31"/>
                  </a:lnTo>
                  <a:lnTo>
                    <a:pt x="83" y="31"/>
                  </a:lnTo>
                  <a:lnTo>
                    <a:pt x="83" y="30"/>
                  </a:lnTo>
                  <a:lnTo>
                    <a:pt x="83" y="30"/>
                  </a:lnTo>
                  <a:lnTo>
                    <a:pt x="83" y="28"/>
                  </a:lnTo>
                  <a:lnTo>
                    <a:pt x="85" y="27"/>
                  </a:lnTo>
                  <a:lnTo>
                    <a:pt x="86" y="27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3" y="22"/>
                  </a:lnTo>
                  <a:lnTo>
                    <a:pt x="83" y="22"/>
                  </a:lnTo>
                  <a:lnTo>
                    <a:pt x="83" y="20"/>
                  </a:lnTo>
                  <a:lnTo>
                    <a:pt x="83" y="20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5"/>
                  </a:lnTo>
                  <a:lnTo>
                    <a:pt x="83" y="14"/>
                  </a:lnTo>
                  <a:lnTo>
                    <a:pt x="85" y="14"/>
                  </a:lnTo>
                  <a:lnTo>
                    <a:pt x="86" y="12"/>
                  </a:lnTo>
                  <a:lnTo>
                    <a:pt x="88" y="12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4"/>
                  </a:lnTo>
                  <a:lnTo>
                    <a:pt x="97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2" y="15"/>
                  </a:lnTo>
                  <a:lnTo>
                    <a:pt x="105" y="15"/>
                  </a:lnTo>
                  <a:lnTo>
                    <a:pt x="107" y="17"/>
                  </a:lnTo>
                  <a:lnTo>
                    <a:pt x="108" y="17"/>
                  </a:lnTo>
                  <a:lnTo>
                    <a:pt x="110" y="15"/>
                  </a:lnTo>
                  <a:lnTo>
                    <a:pt x="112" y="14"/>
                  </a:lnTo>
                  <a:lnTo>
                    <a:pt x="113" y="14"/>
                  </a:lnTo>
                  <a:lnTo>
                    <a:pt x="115" y="14"/>
                  </a:lnTo>
                  <a:lnTo>
                    <a:pt x="119" y="12"/>
                  </a:lnTo>
                  <a:lnTo>
                    <a:pt x="119" y="12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3" y="11"/>
                  </a:lnTo>
                  <a:lnTo>
                    <a:pt x="123" y="11"/>
                  </a:lnTo>
                  <a:lnTo>
                    <a:pt x="124" y="11"/>
                  </a:lnTo>
                  <a:lnTo>
                    <a:pt x="126" y="9"/>
                  </a:lnTo>
                  <a:lnTo>
                    <a:pt x="127" y="9"/>
                  </a:lnTo>
                  <a:lnTo>
                    <a:pt x="127" y="8"/>
                  </a:lnTo>
                  <a:lnTo>
                    <a:pt x="127" y="6"/>
                  </a:lnTo>
                  <a:lnTo>
                    <a:pt x="129" y="6"/>
                  </a:lnTo>
                  <a:lnTo>
                    <a:pt x="130" y="4"/>
                  </a:lnTo>
                  <a:lnTo>
                    <a:pt x="134" y="3"/>
                  </a:lnTo>
                  <a:lnTo>
                    <a:pt x="135" y="3"/>
                  </a:lnTo>
                  <a:lnTo>
                    <a:pt x="137" y="1"/>
                  </a:lnTo>
                  <a:lnTo>
                    <a:pt x="1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2" name="Freeform 249">
              <a:extLst>
                <a:ext uri="{FF2B5EF4-FFF2-40B4-BE49-F238E27FC236}">
                  <a16:creationId xmlns:a16="http://schemas.microsoft.com/office/drawing/2014/main" id="{BD5E2C4F-FA06-40A6-BFE1-7C15B20DBC80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9858" y="3445211"/>
              <a:ext cx="46781" cy="120852"/>
            </a:xfrm>
            <a:custGeom>
              <a:avLst/>
              <a:gdLst>
                <a:gd name="T0" fmla="*/ 22 w 24"/>
                <a:gd name="T1" fmla="*/ 0 h 62"/>
                <a:gd name="T2" fmla="*/ 22 w 24"/>
                <a:gd name="T3" fmla="*/ 2 h 62"/>
                <a:gd name="T4" fmla="*/ 24 w 24"/>
                <a:gd name="T5" fmla="*/ 4 h 62"/>
                <a:gd name="T6" fmla="*/ 24 w 24"/>
                <a:gd name="T7" fmla="*/ 5 h 62"/>
                <a:gd name="T8" fmla="*/ 24 w 24"/>
                <a:gd name="T9" fmla="*/ 7 h 62"/>
                <a:gd name="T10" fmla="*/ 24 w 24"/>
                <a:gd name="T11" fmla="*/ 8 h 62"/>
                <a:gd name="T12" fmla="*/ 22 w 24"/>
                <a:gd name="T13" fmla="*/ 11 h 62"/>
                <a:gd name="T14" fmla="*/ 19 w 24"/>
                <a:gd name="T15" fmla="*/ 11 h 62"/>
                <a:gd name="T16" fmla="*/ 19 w 24"/>
                <a:gd name="T17" fmla="*/ 13 h 62"/>
                <a:gd name="T18" fmla="*/ 19 w 24"/>
                <a:gd name="T19" fmla="*/ 16 h 62"/>
                <a:gd name="T20" fmla="*/ 16 w 24"/>
                <a:gd name="T21" fmla="*/ 16 h 62"/>
                <a:gd name="T22" fmla="*/ 16 w 24"/>
                <a:gd name="T23" fmla="*/ 15 h 62"/>
                <a:gd name="T24" fmla="*/ 13 w 24"/>
                <a:gd name="T25" fmla="*/ 15 h 62"/>
                <a:gd name="T26" fmla="*/ 11 w 24"/>
                <a:gd name="T27" fmla="*/ 18 h 62"/>
                <a:gd name="T28" fmla="*/ 10 w 24"/>
                <a:gd name="T29" fmla="*/ 21 h 62"/>
                <a:gd name="T30" fmla="*/ 10 w 24"/>
                <a:gd name="T31" fmla="*/ 22 h 62"/>
                <a:gd name="T32" fmla="*/ 10 w 24"/>
                <a:gd name="T33" fmla="*/ 26 h 62"/>
                <a:gd name="T34" fmla="*/ 10 w 24"/>
                <a:gd name="T35" fmla="*/ 26 h 62"/>
                <a:gd name="T36" fmla="*/ 11 w 24"/>
                <a:gd name="T37" fmla="*/ 26 h 62"/>
                <a:gd name="T38" fmla="*/ 13 w 24"/>
                <a:gd name="T39" fmla="*/ 26 h 62"/>
                <a:gd name="T40" fmla="*/ 13 w 24"/>
                <a:gd name="T41" fmla="*/ 27 h 62"/>
                <a:gd name="T42" fmla="*/ 10 w 24"/>
                <a:gd name="T43" fmla="*/ 29 h 62"/>
                <a:gd name="T44" fmla="*/ 8 w 24"/>
                <a:gd name="T45" fmla="*/ 32 h 62"/>
                <a:gd name="T46" fmla="*/ 10 w 24"/>
                <a:gd name="T47" fmla="*/ 33 h 62"/>
                <a:gd name="T48" fmla="*/ 14 w 24"/>
                <a:gd name="T49" fmla="*/ 32 h 62"/>
                <a:gd name="T50" fmla="*/ 18 w 24"/>
                <a:gd name="T51" fmla="*/ 30 h 62"/>
                <a:gd name="T52" fmla="*/ 18 w 24"/>
                <a:gd name="T53" fmla="*/ 33 h 62"/>
                <a:gd name="T54" fmla="*/ 16 w 24"/>
                <a:gd name="T55" fmla="*/ 35 h 62"/>
                <a:gd name="T56" fmla="*/ 16 w 24"/>
                <a:gd name="T57" fmla="*/ 38 h 62"/>
                <a:gd name="T58" fmla="*/ 14 w 24"/>
                <a:gd name="T59" fmla="*/ 41 h 62"/>
                <a:gd name="T60" fmla="*/ 13 w 24"/>
                <a:gd name="T61" fmla="*/ 46 h 62"/>
                <a:gd name="T62" fmla="*/ 13 w 24"/>
                <a:gd name="T63" fmla="*/ 48 h 62"/>
                <a:gd name="T64" fmla="*/ 13 w 24"/>
                <a:gd name="T65" fmla="*/ 52 h 62"/>
                <a:gd name="T66" fmla="*/ 11 w 24"/>
                <a:gd name="T67" fmla="*/ 56 h 62"/>
                <a:gd name="T68" fmla="*/ 10 w 24"/>
                <a:gd name="T69" fmla="*/ 62 h 62"/>
                <a:gd name="T70" fmla="*/ 8 w 24"/>
                <a:gd name="T71" fmla="*/ 62 h 62"/>
                <a:gd name="T72" fmla="*/ 7 w 24"/>
                <a:gd name="T73" fmla="*/ 54 h 62"/>
                <a:gd name="T74" fmla="*/ 3 w 24"/>
                <a:gd name="T75" fmla="*/ 48 h 62"/>
                <a:gd name="T76" fmla="*/ 3 w 24"/>
                <a:gd name="T77" fmla="*/ 45 h 62"/>
                <a:gd name="T78" fmla="*/ 2 w 24"/>
                <a:gd name="T79" fmla="*/ 38 h 62"/>
                <a:gd name="T80" fmla="*/ 2 w 24"/>
                <a:gd name="T81" fmla="*/ 33 h 62"/>
                <a:gd name="T82" fmla="*/ 3 w 24"/>
                <a:gd name="T83" fmla="*/ 30 h 62"/>
                <a:gd name="T84" fmla="*/ 3 w 24"/>
                <a:gd name="T85" fmla="*/ 29 h 62"/>
                <a:gd name="T86" fmla="*/ 7 w 24"/>
                <a:gd name="T87" fmla="*/ 24 h 62"/>
                <a:gd name="T88" fmla="*/ 10 w 24"/>
                <a:gd name="T89" fmla="*/ 13 h 62"/>
                <a:gd name="T90" fmla="*/ 11 w 24"/>
                <a:gd name="T91" fmla="*/ 7 h 62"/>
                <a:gd name="T92" fmla="*/ 14 w 24"/>
                <a:gd name="T93" fmla="*/ 5 h 62"/>
                <a:gd name="T94" fmla="*/ 16 w 24"/>
                <a:gd name="T95" fmla="*/ 5 h 62"/>
                <a:gd name="T96" fmla="*/ 19 w 24"/>
                <a:gd name="T97" fmla="*/ 2 h 62"/>
                <a:gd name="T98" fmla="*/ 19 w 24"/>
                <a:gd name="T99" fmla="*/ 4 h 62"/>
                <a:gd name="T100" fmla="*/ 21 w 24"/>
                <a:gd name="T101" fmla="*/ 2 h 62"/>
                <a:gd name="T102" fmla="*/ 22 w 24"/>
                <a:gd name="T10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" h="62">
                  <a:moveTo>
                    <a:pt x="24" y="0"/>
                  </a:moveTo>
                  <a:lnTo>
                    <a:pt x="22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7"/>
                  </a:lnTo>
                  <a:lnTo>
                    <a:pt x="24" y="7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2" y="10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19" y="16"/>
                  </a:lnTo>
                  <a:lnTo>
                    <a:pt x="18" y="16"/>
                  </a:lnTo>
                  <a:lnTo>
                    <a:pt x="16" y="16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1" y="2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7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8" y="37"/>
                  </a:lnTo>
                  <a:lnTo>
                    <a:pt x="16" y="38"/>
                  </a:lnTo>
                  <a:lnTo>
                    <a:pt x="16" y="41"/>
                  </a:lnTo>
                  <a:lnTo>
                    <a:pt x="14" y="41"/>
                  </a:lnTo>
                  <a:lnTo>
                    <a:pt x="14" y="45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13" y="48"/>
                  </a:lnTo>
                  <a:lnTo>
                    <a:pt x="13" y="51"/>
                  </a:lnTo>
                  <a:lnTo>
                    <a:pt x="13" y="52"/>
                  </a:lnTo>
                  <a:lnTo>
                    <a:pt x="11" y="56"/>
                  </a:lnTo>
                  <a:lnTo>
                    <a:pt x="11" y="56"/>
                  </a:lnTo>
                  <a:lnTo>
                    <a:pt x="11" y="57"/>
                  </a:lnTo>
                  <a:lnTo>
                    <a:pt x="10" y="62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57"/>
                  </a:lnTo>
                  <a:lnTo>
                    <a:pt x="7" y="54"/>
                  </a:lnTo>
                  <a:lnTo>
                    <a:pt x="7" y="51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3" y="45"/>
                  </a:lnTo>
                  <a:lnTo>
                    <a:pt x="2" y="41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9"/>
                  </a:lnTo>
                  <a:lnTo>
                    <a:pt x="7" y="24"/>
                  </a:lnTo>
                  <a:lnTo>
                    <a:pt x="8" y="19"/>
                  </a:lnTo>
                  <a:lnTo>
                    <a:pt x="10" y="13"/>
                  </a:lnTo>
                  <a:lnTo>
                    <a:pt x="11" y="10"/>
                  </a:lnTo>
                  <a:lnTo>
                    <a:pt x="11" y="7"/>
                  </a:lnTo>
                  <a:lnTo>
                    <a:pt x="13" y="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3" name="Freeform 250">
              <a:extLst>
                <a:ext uri="{FF2B5EF4-FFF2-40B4-BE49-F238E27FC236}">
                  <a16:creationId xmlns:a16="http://schemas.microsoft.com/office/drawing/2014/main" id="{EB59C6AC-E7D8-4E3C-92F5-096B710975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72611" y="2681116"/>
              <a:ext cx="122802" cy="150091"/>
            </a:xfrm>
            <a:custGeom>
              <a:avLst/>
              <a:gdLst>
                <a:gd name="T0" fmla="*/ 7 w 63"/>
                <a:gd name="T1" fmla="*/ 28 h 77"/>
                <a:gd name="T2" fmla="*/ 2 w 63"/>
                <a:gd name="T3" fmla="*/ 27 h 77"/>
                <a:gd name="T4" fmla="*/ 49 w 63"/>
                <a:gd name="T5" fmla="*/ 3 h 77"/>
                <a:gd name="T6" fmla="*/ 43 w 63"/>
                <a:gd name="T7" fmla="*/ 8 h 77"/>
                <a:gd name="T8" fmla="*/ 40 w 63"/>
                <a:gd name="T9" fmla="*/ 13 h 77"/>
                <a:gd name="T10" fmla="*/ 35 w 63"/>
                <a:gd name="T11" fmla="*/ 14 h 77"/>
                <a:gd name="T12" fmla="*/ 38 w 63"/>
                <a:gd name="T13" fmla="*/ 16 h 77"/>
                <a:gd name="T14" fmla="*/ 32 w 63"/>
                <a:gd name="T15" fmla="*/ 19 h 77"/>
                <a:gd name="T16" fmla="*/ 40 w 63"/>
                <a:gd name="T17" fmla="*/ 25 h 77"/>
                <a:gd name="T18" fmla="*/ 44 w 63"/>
                <a:gd name="T19" fmla="*/ 24 h 77"/>
                <a:gd name="T20" fmla="*/ 46 w 63"/>
                <a:gd name="T21" fmla="*/ 21 h 77"/>
                <a:gd name="T22" fmla="*/ 51 w 63"/>
                <a:gd name="T23" fmla="*/ 22 h 77"/>
                <a:gd name="T24" fmla="*/ 54 w 63"/>
                <a:gd name="T25" fmla="*/ 24 h 77"/>
                <a:gd name="T26" fmla="*/ 57 w 63"/>
                <a:gd name="T27" fmla="*/ 27 h 77"/>
                <a:gd name="T28" fmla="*/ 60 w 63"/>
                <a:gd name="T29" fmla="*/ 27 h 77"/>
                <a:gd name="T30" fmla="*/ 59 w 63"/>
                <a:gd name="T31" fmla="*/ 30 h 77"/>
                <a:gd name="T32" fmla="*/ 62 w 63"/>
                <a:gd name="T33" fmla="*/ 38 h 77"/>
                <a:gd name="T34" fmla="*/ 62 w 63"/>
                <a:gd name="T35" fmla="*/ 44 h 77"/>
                <a:gd name="T36" fmla="*/ 60 w 63"/>
                <a:gd name="T37" fmla="*/ 52 h 77"/>
                <a:gd name="T38" fmla="*/ 57 w 63"/>
                <a:gd name="T39" fmla="*/ 60 h 77"/>
                <a:gd name="T40" fmla="*/ 52 w 63"/>
                <a:gd name="T41" fmla="*/ 63 h 77"/>
                <a:gd name="T42" fmla="*/ 49 w 63"/>
                <a:gd name="T43" fmla="*/ 63 h 77"/>
                <a:gd name="T44" fmla="*/ 40 w 63"/>
                <a:gd name="T45" fmla="*/ 65 h 77"/>
                <a:gd name="T46" fmla="*/ 37 w 63"/>
                <a:gd name="T47" fmla="*/ 68 h 77"/>
                <a:gd name="T48" fmla="*/ 30 w 63"/>
                <a:gd name="T49" fmla="*/ 69 h 77"/>
                <a:gd name="T50" fmla="*/ 29 w 63"/>
                <a:gd name="T51" fmla="*/ 71 h 77"/>
                <a:gd name="T52" fmla="*/ 24 w 63"/>
                <a:gd name="T53" fmla="*/ 74 h 77"/>
                <a:gd name="T54" fmla="*/ 13 w 63"/>
                <a:gd name="T55" fmla="*/ 76 h 77"/>
                <a:gd name="T56" fmla="*/ 11 w 63"/>
                <a:gd name="T57" fmla="*/ 73 h 77"/>
                <a:gd name="T58" fmla="*/ 3 w 63"/>
                <a:gd name="T59" fmla="*/ 74 h 77"/>
                <a:gd name="T60" fmla="*/ 8 w 63"/>
                <a:gd name="T61" fmla="*/ 69 h 77"/>
                <a:gd name="T62" fmla="*/ 0 w 63"/>
                <a:gd name="T63" fmla="*/ 71 h 77"/>
                <a:gd name="T64" fmla="*/ 7 w 63"/>
                <a:gd name="T65" fmla="*/ 65 h 77"/>
                <a:gd name="T66" fmla="*/ 0 w 63"/>
                <a:gd name="T67" fmla="*/ 63 h 77"/>
                <a:gd name="T68" fmla="*/ 5 w 63"/>
                <a:gd name="T69" fmla="*/ 62 h 77"/>
                <a:gd name="T70" fmla="*/ 7 w 63"/>
                <a:gd name="T71" fmla="*/ 58 h 77"/>
                <a:gd name="T72" fmla="*/ 14 w 63"/>
                <a:gd name="T73" fmla="*/ 55 h 77"/>
                <a:gd name="T74" fmla="*/ 18 w 63"/>
                <a:gd name="T75" fmla="*/ 54 h 77"/>
                <a:gd name="T76" fmla="*/ 11 w 63"/>
                <a:gd name="T77" fmla="*/ 54 h 77"/>
                <a:gd name="T78" fmla="*/ 13 w 63"/>
                <a:gd name="T79" fmla="*/ 52 h 77"/>
                <a:gd name="T80" fmla="*/ 16 w 63"/>
                <a:gd name="T81" fmla="*/ 46 h 77"/>
                <a:gd name="T82" fmla="*/ 19 w 63"/>
                <a:gd name="T83" fmla="*/ 44 h 77"/>
                <a:gd name="T84" fmla="*/ 13 w 63"/>
                <a:gd name="T85" fmla="*/ 43 h 77"/>
                <a:gd name="T86" fmla="*/ 10 w 63"/>
                <a:gd name="T87" fmla="*/ 41 h 77"/>
                <a:gd name="T88" fmla="*/ 7 w 63"/>
                <a:gd name="T89" fmla="*/ 39 h 77"/>
                <a:gd name="T90" fmla="*/ 3 w 63"/>
                <a:gd name="T91" fmla="*/ 38 h 77"/>
                <a:gd name="T92" fmla="*/ 10 w 63"/>
                <a:gd name="T93" fmla="*/ 35 h 77"/>
                <a:gd name="T94" fmla="*/ 8 w 63"/>
                <a:gd name="T95" fmla="*/ 32 h 77"/>
                <a:gd name="T96" fmla="*/ 7 w 63"/>
                <a:gd name="T97" fmla="*/ 30 h 77"/>
                <a:gd name="T98" fmla="*/ 7 w 63"/>
                <a:gd name="T99" fmla="*/ 25 h 77"/>
                <a:gd name="T100" fmla="*/ 5 w 63"/>
                <a:gd name="T101" fmla="*/ 22 h 77"/>
                <a:gd name="T102" fmla="*/ 11 w 63"/>
                <a:gd name="T103" fmla="*/ 22 h 77"/>
                <a:gd name="T104" fmla="*/ 19 w 63"/>
                <a:gd name="T105" fmla="*/ 22 h 77"/>
                <a:gd name="T106" fmla="*/ 25 w 63"/>
                <a:gd name="T107" fmla="*/ 21 h 77"/>
                <a:gd name="T108" fmla="*/ 30 w 63"/>
                <a:gd name="T109" fmla="*/ 17 h 77"/>
                <a:gd name="T110" fmla="*/ 24 w 63"/>
                <a:gd name="T111" fmla="*/ 13 h 77"/>
                <a:gd name="T112" fmla="*/ 29 w 63"/>
                <a:gd name="T113" fmla="*/ 10 h 77"/>
                <a:gd name="T114" fmla="*/ 30 w 63"/>
                <a:gd name="T115" fmla="*/ 5 h 77"/>
                <a:gd name="T116" fmla="*/ 38 w 63"/>
                <a:gd name="T117" fmla="*/ 3 h 77"/>
                <a:gd name="T118" fmla="*/ 40 w 63"/>
                <a:gd name="T119" fmla="*/ 5 h 77"/>
                <a:gd name="T120" fmla="*/ 40 w 63"/>
                <a:gd name="T121" fmla="*/ 8 h 77"/>
                <a:gd name="T122" fmla="*/ 41 w 63"/>
                <a:gd name="T123" fmla="*/ 3 h 77"/>
                <a:gd name="T124" fmla="*/ 44 w 63"/>
                <a:gd name="T12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3" h="77">
                  <a:moveTo>
                    <a:pt x="2" y="27"/>
                  </a:move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30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2" y="28"/>
                  </a:lnTo>
                  <a:lnTo>
                    <a:pt x="2" y="27"/>
                  </a:lnTo>
                  <a:close/>
                  <a:moveTo>
                    <a:pt x="44" y="0"/>
                  </a:moveTo>
                  <a:lnTo>
                    <a:pt x="44" y="0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3"/>
                  </a:lnTo>
                  <a:lnTo>
                    <a:pt x="48" y="3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1" y="10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0" y="13"/>
                  </a:lnTo>
                  <a:lnTo>
                    <a:pt x="38" y="13"/>
                  </a:lnTo>
                  <a:lnTo>
                    <a:pt x="38" y="13"/>
                  </a:lnTo>
                  <a:lnTo>
                    <a:pt x="37" y="13"/>
                  </a:lnTo>
                  <a:lnTo>
                    <a:pt x="37" y="13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3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7" y="24"/>
                  </a:lnTo>
                  <a:lnTo>
                    <a:pt x="38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4"/>
                  </a:lnTo>
                  <a:lnTo>
                    <a:pt x="46" y="24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1"/>
                  </a:lnTo>
                  <a:lnTo>
                    <a:pt x="48" y="19"/>
                  </a:lnTo>
                  <a:lnTo>
                    <a:pt x="49" y="19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1" y="22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52" y="24"/>
                  </a:lnTo>
                  <a:lnTo>
                    <a:pt x="54" y="24"/>
                  </a:lnTo>
                  <a:lnTo>
                    <a:pt x="54" y="24"/>
                  </a:lnTo>
                  <a:lnTo>
                    <a:pt x="54" y="25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7" y="25"/>
                  </a:lnTo>
                  <a:lnTo>
                    <a:pt x="59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9" y="27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30"/>
                  </a:lnTo>
                  <a:lnTo>
                    <a:pt x="59" y="30"/>
                  </a:lnTo>
                  <a:lnTo>
                    <a:pt x="60" y="33"/>
                  </a:lnTo>
                  <a:lnTo>
                    <a:pt x="60" y="35"/>
                  </a:lnTo>
                  <a:lnTo>
                    <a:pt x="60" y="36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9"/>
                  </a:lnTo>
                  <a:lnTo>
                    <a:pt x="60" y="39"/>
                  </a:lnTo>
                  <a:lnTo>
                    <a:pt x="62" y="41"/>
                  </a:lnTo>
                  <a:lnTo>
                    <a:pt x="62" y="44"/>
                  </a:lnTo>
                  <a:lnTo>
                    <a:pt x="62" y="46"/>
                  </a:lnTo>
                  <a:lnTo>
                    <a:pt x="63" y="49"/>
                  </a:lnTo>
                  <a:lnTo>
                    <a:pt x="62" y="51"/>
                  </a:lnTo>
                  <a:lnTo>
                    <a:pt x="62" y="51"/>
                  </a:lnTo>
                  <a:lnTo>
                    <a:pt x="60" y="52"/>
                  </a:lnTo>
                  <a:lnTo>
                    <a:pt x="60" y="54"/>
                  </a:lnTo>
                  <a:lnTo>
                    <a:pt x="60" y="57"/>
                  </a:lnTo>
                  <a:lnTo>
                    <a:pt x="59" y="58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9" y="62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2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8" y="65"/>
                  </a:lnTo>
                  <a:lnTo>
                    <a:pt x="46" y="63"/>
                  </a:lnTo>
                  <a:lnTo>
                    <a:pt x="43" y="65"/>
                  </a:lnTo>
                  <a:lnTo>
                    <a:pt x="41" y="65"/>
                  </a:lnTo>
                  <a:lnTo>
                    <a:pt x="40" y="65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37" y="68"/>
                  </a:lnTo>
                  <a:lnTo>
                    <a:pt x="37" y="68"/>
                  </a:lnTo>
                  <a:lnTo>
                    <a:pt x="35" y="69"/>
                  </a:lnTo>
                  <a:lnTo>
                    <a:pt x="33" y="69"/>
                  </a:lnTo>
                  <a:lnTo>
                    <a:pt x="32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71"/>
                  </a:lnTo>
                  <a:lnTo>
                    <a:pt x="29" y="71"/>
                  </a:lnTo>
                  <a:lnTo>
                    <a:pt x="29" y="73"/>
                  </a:lnTo>
                  <a:lnTo>
                    <a:pt x="27" y="73"/>
                  </a:lnTo>
                  <a:lnTo>
                    <a:pt x="25" y="73"/>
                  </a:lnTo>
                  <a:lnTo>
                    <a:pt x="24" y="74"/>
                  </a:lnTo>
                  <a:lnTo>
                    <a:pt x="22" y="74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0" y="77"/>
                  </a:lnTo>
                  <a:lnTo>
                    <a:pt x="8" y="77"/>
                  </a:lnTo>
                  <a:lnTo>
                    <a:pt x="10" y="74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7" y="74"/>
                  </a:lnTo>
                  <a:lnTo>
                    <a:pt x="5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11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8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2" y="65"/>
                  </a:lnTo>
                  <a:lnTo>
                    <a:pt x="0" y="65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2"/>
                  </a:lnTo>
                  <a:lnTo>
                    <a:pt x="3" y="62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7" y="62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7" y="60"/>
                  </a:lnTo>
                  <a:lnTo>
                    <a:pt x="7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1" y="55"/>
                  </a:lnTo>
                  <a:lnTo>
                    <a:pt x="14" y="55"/>
                  </a:lnTo>
                  <a:lnTo>
                    <a:pt x="19" y="55"/>
                  </a:lnTo>
                  <a:lnTo>
                    <a:pt x="22" y="54"/>
                  </a:lnTo>
                  <a:lnTo>
                    <a:pt x="21" y="52"/>
                  </a:lnTo>
                  <a:lnTo>
                    <a:pt x="19" y="52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14" y="55"/>
                  </a:lnTo>
                  <a:lnTo>
                    <a:pt x="13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11" y="55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10" y="54"/>
                  </a:lnTo>
                  <a:lnTo>
                    <a:pt x="13" y="52"/>
                  </a:lnTo>
                  <a:lnTo>
                    <a:pt x="13" y="51"/>
                  </a:lnTo>
                  <a:lnTo>
                    <a:pt x="14" y="49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8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21" y="43"/>
                  </a:lnTo>
                  <a:lnTo>
                    <a:pt x="19" y="43"/>
                  </a:lnTo>
                  <a:lnTo>
                    <a:pt x="18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0" y="41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7" y="36"/>
                  </a:lnTo>
                  <a:lnTo>
                    <a:pt x="10" y="35"/>
                  </a:lnTo>
                  <a:lnTo>
                    <a:pt x="7" y="35"/>
                  </a:lnTo>
                  <a:lnTo>
                    <a:pt x="7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8" y="30"/>
                  </a:lnTo>
                  <a:lnTo>
                    <a:pt x="7" y="30"/>
                  </a:lnTo>
                  <a:lnTo>
                    <a:pt x="7" y="28"/>
                  </a:lnTo>
                  <a:lnTo>
                    <a:pt x="7" y="27"/>
                  </a:lnTo>
                  <a:lnTo>
                    <a:pt x="8" y="27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4" y="22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24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1"/>
                  </a:lnTo>
                  <a:lnTo>
                    <a:pt x="25" y="19"/>
                  </a:lnTo>
                  <a:lnTo>
                    <a:pt x="27" y="19"/>
                  </a:lnTo>
                  <a:lnTo>
                    <a:pt x="29" y="1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2" y="16"/>
                  </a:lnTo>
                  <a:lnTo>
                    <a:pt x="32" y="14"/>
                  </a:lnTo>
                  <a:lnTo>
                    <a:pt x="27" y="16"/>
                  </a:lnTo>
                  <a:lnTo>
                    <a:pt x="22" y="14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7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8"/>
                  </a:lnTo>
                  <a:lnTo>
                    <a:pt x="40" y="8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4" y="2"/>
                  </a:lnTo>
                  <a:lnTo>
                    <a:pt x="43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4" name="Freeform 251">
              <a:extLst>
                <a:ext uri="{FF2B5EF4-FFF2-40B4-BE49-F238E27FC236}">
                  <a16:creationId xmlns:a16="http://schemas.microsoft.com/office/drawing/2014/main" id="{AC571E90-9555-4677-9F11-416168CCB8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44584" y="4425668"/>
              <a:ext cx="1190975" cy="298231"/>
            </a:xfrm>
            <a:custGeom>
              <a:avLst/>
              <a:gdLst>
                <a:gd name="T0" fmla="*/ 357 w 611"/>
                <a:gd name="T1" fmla="*/ 143 h 153"/>
                <a:gd name="T2" fmla="*/ 302 w 611"/>
                <a:gd name="T3" fmla="*/ 135 h 153"/>
                <a:gd name="T4" fmla="*/ 381 w 611"/>
                <a:gd name="T5" fmla="*/ 132 h 153"/>
                <a:gd name="T6" fmla="*/ 372 w 611"/>
                <a:gd name="T7" fmla="*/ 129 h 153"/>
                <a:gd name="T8" fmla="*/ 302 w 611"/>
                <a:gd name="T9" fmla="*/ 118 h 153"/>
                <a:gd name="T10" fmla="*/ 253 w 611"/>
                <a:gd name="T11" fmla="*/ 123 h 153"/>
                <a:gd name="T12" fmla="*/ 365 w 611"/>
                <a:gd name="T13" fmla="*/ 115 h 153"/>
                <a:gd name="T14" fmla="*/ 577 w 611"/>
                <a:gd name="T15" fmla="*/ 115 h 153"/>
                <a:gd name="T16" fmla="*/ 383 w 611"/>
                <a:gd name="T17" fmla="*/ 115 h 153"/>
                <a:gd name="T18" fmla="*/ 339 w 611"/>
                <a:gd name="T19" fmla="*/ 121 h 153"/>
                <a:gd name="T20" fmla="*/ 315 w 611"/>
                <a:gd name="T21" fmla="*/ 113 h 153"/>
                <a:gd name="T22" fmla="*/ 348 w 611"/>
                <a:gd name="T23" fmla="*/ 113 h 153"/>
                <a:gd name="T24" fmla="*/ 294 w 611"/>
                <a:gd name="T25" fmla="*/ 120 h 153"/>
                <a:gd name="T26" fmla="*/ 269 w 611"/>
                <a:gd name="T27" fmla="*/ 124 h 153"/>
                <a:gd name="T28" fmla="*/ 280 w 611"/>
                <a:gd name="T29" fmla="*/ 117 h 153"/>
                <a:gd name="T30" fmla="*/ 231 w 611"/>
                <a:gd name="T31" fmla="*/ 117 h 153"/>
                <a:gd name="T32" fmla="*/ 397 w 611"/>
                <a:gd name="T33" fmla="*/ 109 h 153"/>
                <a:gd name="T34" fmla="*/ 567 w 611"/>
                <a:gd name="T35" fmla="*/ 117 h 153"/>
                <a:gd name="T36" fmla="*/ 471 w 611"/>
                <a:gd name="T37" fmla="*/ 102 h 153"/>
                <a:gd name="T38" fmla="*/ 432 w 611"/>
                <a:gd name="T39" fmla="*/ 98 h 153"/>
                <a:gd name="T40" fmla="*/ 244 w 611"/>
                <a:gd name="T41" fmla="*/ 95 h 153"/>
                <a:gd name="T42" fmla="*/ 523 w 611"/>
                <a:gd name="T43" fmla="*/ 87 h 153"/>
                <a:gd name="T44" fmla="*/ 129 w 611"/>
                <a:gd name="T45" fmla="*/ 83 h 153"/>
                <a:gd name="T46" fmla="*/ 173 w 611"/>
                <a:gd name="T47" fmla="*/ 90 h 153"/>
                <a:gd name="T48" fmla="*/ 220 w 611"/>
                <a:gd name="T49" fmla="*/ 106 h 153"/>
                <a:gd name="T50" fmla="*/ 179 w 611"/>
                <a:gd name="T51" fmla="*/ 113 h 153"/>
                <a:gd name="T52" fmla="*/ 102 w 611"/>
                <a:gd name="T53" fmla="*/ 95 h 153"/>
                <a:gd name="T54" fmla="*/ 121 w 611"/>
                <a:gd name="T55" fmla="*/ 82 h 153"/>
                <a:gd name="T56" fmla="*/ 493 w 611"/>
                <a:gd name="T57" fmla="*/ 79 h 153"/>
                <a:gd name="T58" fmla="*/ 514 w 611"/>
                <a:gd name="T59" fmla="*/ 82 h 153"/>
                <a:gd name="T60" fmla="*/ 361 w 611"/>
                <a:gd name="T61" fmla="*/ 71 h 153"/>
                <a:gd name="T62" fmla="*/ 342 w 611"/>
                <a:gd name="T63" fmla="*/ 72 h 153"/>
                <a:gd name="T64" fmla="*/ 351 w 611"/>
                <a:gd name="T65" fmla="*/ 74 h 153"/>
                <a:gd name="T66" fmla="*/ 356 w 611"/>
                <a:gd name="T67" fmla="*/ 54 h 153"/>
                <a:gd name="T68" fmla="*/ 428 w 611"/>
                <a:gd name="T69" fmla="*/ 46 h 153"/>
                <a:gd name="T70" fmla="*/ 252 w 611"/>
                <a:gd name="T71" fmla="*/ 54 h 153"/>
                <a:gd name="T72" fmla="*/ 395 w 611"/>
                <a:gd name="T73" fmla="*/ 44 h 153"/>
                <a:gd name="T74" fmla="*/ 449 w 611"/>
                <a:gd name="T75" fmla="*/ 36 h 153"/>
                <a:gd name="T76" fmla="*/ 438 w 611"/>
                <a:gd name="T77" fmla="*/ 43 h 153"/>
                <a:gd name="T78" fmla="*/ 439 w 611"/>
                <a:gd name="T79" fmla="*/ 38 h 153"/>
                <a:gd name="T80" fmla="*/ 134 w 611"/>
                <a:gd name="T81" fmla="*/ 41 h 153"/>
                <a:gd name="T82" fmla="*/ 515 w 611"/>
                <a:gd name="T83" fmla="*/ 25 h 153"/>
                <a:gd name="T84" fmla="*/ 364 w 611"/>
                <a:gd name="T85" fmla="*/ 22 h 153"/>
                <a:gd name="T86" fmla="*/ 454 w 611"/>
                <a:gd name="T87" fmla="*/ 25 h 153"/>
                <a:gd name="T88" fmla="*/ 537 w 611"/>
                <a:gd name="T89" fmla="*/ 19 h 153"/>
                <a:gd name="T90" fmla="*/ 118 w 611"/>
                <a:gd name="T91" fmla="*/ 31 h 153"/>
                <a:gd name="T92" fmla="*/ 96 w 611"/>
                <a:gd name="T93" fmla="*/ 22 h 153"/>
                <a:gd name="T94" fmla="*/ 422 w 611"/>
                <a:gd name="T95" fmla="*/ 19 h 153"/>
                <a:gd name="T96" fmla="*/ 350 w 611"/>
                <a:gd name="T97" fmla="*/ 19 h 153"/>
                <a:gd name="T98" fmla="*/ 6 w 611"/>
                <a:gd name="T99" fmla="*/ 14 h 153"/>
                <a:gd name="T100" fmla="*/ 466 w 611"/>
                <a:gd name="T101" fmla="*/ 8 h 153"/>
                <a:gd name="T102" fmla="*/ 533 w 611"/>
                <a:gd name="T103" fmla="*/ 6 h 153"/>
                <a:gd name="T104" fmla="*/ 332 w 611"/>
                <a:gd name="T105" fmla="*/ 3 h 153"/>
                <a:gd name="T106" fmla="*/ 518 w 611"/>
                <a:gd name="T107" fmla="*/ 31 h 153"/>
                <a:gd name="T108" fmla="*/ 556 w 611"/>
                <a:gd name="T109" fmla="*/ 22 h 153"/>
                <a:gd name="T110" fmla="*/ 611 w 611"/>
                <a:gd name="T111" fmla="*/ 82 h 153"/>
                <a:gd name="T112" fmla="*/ 586 w 611"/>
                <a:gd name="T113" fmla="*/ 112 h 153"/>
                <a:gd name="T114" fmla="*/ 581 w 611"/>
                <a:gd name="T115" fmla="*/ 95 h 153"/>
                <a:gd name="T116" fmla="*/ 556 w 611"/>
                <a:gd name="T117" fmla="*/ 66 h 153"/>
                <a:gd name="T118" fmla="*/ 510 w 611"/>
                <a:gd name="T119" fmla="*/ 50 h 153"/>
                <a:gd name="T120" fmla="*/ 495 w 611"/>
                <a:gd name="T121" fmla="*/ 46 h 153"/>
                <a:gd name="T122" fmla="*/ 509 w 611"/>
                <a:gd name="T123" fmla="*/ 27 h 153"/>
                <a:gd name="T124" fmla="*/ 471 w 611"/>
                <a:gd name="T125" fmla="*/ 13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11" h="153">
                  <a:moveTo>
                    <a:pt x="357" y="146"/>
                  </a:moveTo>
                  <a:lnTo>
                    <a:pt x="357" y="146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6" y="150"/>
                  </a:lnTo>
                  <a:lnTo>
                    <a:pt x="354" y="151"/>
                  </a:lnTo>
                  <a:lnTo>
                    <a:pt x="351" y="151"/>
                  </a:lnTo>
                  <a:lnTo>
                    <a:pt x="351" y="153"/>
                  </a:lnTo>
                  <a:lnTo>
                    <a:pt x="350" y="153"/>
                  </a:lnTo>
                  <a:lnTo>
                    <a:pt x="350" y="153"/>
                  </a:lnTo>
                  <a:lnTo>
                    <a:pt x="350" y="151"/>
                  </a:lnTo>
                  <a:lnTo>
                    <a:pt x="350" y="150"/>
                  </a:lnTo>
                  <a:lnTo>
                    <a:pt x="353" y="150"/>
                  </a:lnTo>
                  <a:lnTo>
                    <a:pt x="354" y="148"/>
                  </a:lnTo>
                  <a:lnTo>
                    <a:pt x="356" y="146"/>
                  </a:lnTo>
                  <a:lnTo>
                    <a:pt x="357" y="146"/>
                  </a:lnTo>
                  <a:lnTo>
                    <a:pt x="357" y="146"/>
                  </a:lnTo>
                  <a:close/>
                  <a:moveTo>
                    <a:pt x="337" y="145"/>
                  </a:moveTo>
                  <a:lnTo>
                    <a:pt x="337" y="146"/>
                  </a:lnTo>
                  <a:lnTo>
                    <a:pt x="337" y="146"/>
                  </a:lnTo>
                  <a:lnTo>
                    <a:pt x="335" y="148"/>
                  </a:lnTo>
                  <a:lnTo>
                    <a:pt x="335" y="148"/>
                  </a:lnTo>
                  <a:lnTo>
                    <a:pt x="334" y="148"/>
                  </a:lnTo>
                  <a:lnTo>
                    <a:pt x="334" y="148"/>
                  </a:lnTo>
                  <a:lnTo>
                    <a:pt x="334" y="146"/>
                  </a:lnTo>
                  <a:lnTo>
                    <a:pt x="335" y="145"/>
                  </a:lnTo>
                  <a:lnTo>
                    <a:pt x="337" y="145"/>
                  </a:lnTo>
                  <a:close/>
                  <a:moveTo>
                    <a:pt x="359" y="142"/>
                  </a:moveTo>
                  <a:lnTo>
                    <a:pt x="359" y="142"/>
                  </a:lnTo>
                  <a:lnTo>
                    <a:pt x="359" y="142"/>
                  </a:lnTo>
                  <a:lnTo>
                    <a:pt x="357" y="143"/>
                  </a:lnTo>
                  <a:lnTo>
                    <a:pt x="357" y="143"/>
                  </a:lnTo>
                  <a:lnTo>
                    <a:pt x="356" y="145"/>
                  </a:lnTo>
                  <a:lnTo>
                    <a:pt x="356" y="143"/>
                  </a:lnTo>
                  <a:lnTo>
                    <a:pt x="357" y="142"/>
                  </a:lnTo>
                  <a:lnTo>
                    <a:pt x="359" y="142"/>
                  </a:lnTo>
                  <a:close/>
                  <a:moveTo>
                    <a:pt x="307" y="129"/>
                  </a:moveTo>
                  <a:lnTo>
                    <a:pt x="309" y="129"/>
                  </a:lnTo>
                  <a:lnTo>
                    <a:pt x="309" y="131"/>
                  </a:lnTo>
                  <a:lnTo>
                    <a:pt x="309" y="131"/>
                  </a:lnTo>
                  <a:lnTo>
                    <a:pt x="312" y="132"/>
                  </a:lnTo>
                  <a:lnTo>
                    <a:pt x="312" y="132"/>
                  </a:lnTo>
                  <a:lnTo>
                    <a:pt x="312" y="134"/>
                  </a:lnTo>
                  <a:lnTo>
                    <a:pt x="313" y="134"/>
                  </a:lnTo>
                  <a:lnTo>
                    <a:pt x="313" y="134"/>
                  </a:lnTo>
                  <a:lnTo>
                    <a:pt x="315" y="134"/>
                  </a:lnTo>
                  <a:lnTo>
                    <a:pt x="316" y="134"/>
                  </a:lnTo>
                  <a:lnTo>
                    <a:pt x="316" y="135"/>
                  </a:lnTo>
                  <a:lnTo>
                    <a:pt x="318" y="137"/>
                  </a:lnTo>
                  <a:lnTo>
                    <a:pt x="318" y="139"/>
                  </a:lnTo>
                  <a:lnTo>
                    <a:pt x="320" y="139"/>
                  </a:lnTo>
                  <a:lnTo>
                    <a:pt x="321" y="140"/>
                  </a:lnTo>
                  <a:lnTo>
                    <a:pt x="320" y="140"/>
                  </a:lnTo>
                  <a:lnTo>
                    <a:pt x="318" y="142"/>
                  </a:lnTo>
                  <a:lnTo>
                    <a:pt x="318" y="143"/>
                  </a:lnTo>
                  <a:lnTo>
                    <a:pt x="316" y="143"/>
                  </a:lnTo>
                  <a:lnTo>
                    <a:pt x="315" y="143"/>
                  </a:lnTo>
                  <a:lnTo>
                    <a:pt x="315" y="143"/>
                  </a:lnTo>
                  <a:lnTo>
                    <a:pt x="312" y="143"/>
                  </a:lnTo>
                  <a:lnTo>
                    <a:pt x="310" y="142"/>
                  </a:lnTo>
                  <a:lnTo>
                    <a:pt x="309" y="142"/>
                  </a:lnTo>
                  <a:lnTo>
                    <a:pt x="309" y="140"/>
                  </a:lnTo>
                  <a:lnTo>
                    <a:pt x="307" y="139"/>
                  </a:lnTo>
                  <a:lnTo>
                    <a:pt x="305" y="139"/>
                  </a:lnTo>
                  <a:lnTo>
                    <a:pt x="302" y="135"/>
                  </a:lnTo>
                  <a:lnTo>
                    <a:pt x="301" y="135"/>
                  </a:lnTo>
                  <a:lnTo>
                    <a:pt x="301" y="135"/>
                  </a:lnTo>
                  <a:lnTo>
                    <a:pt x="299" y="135"/>
                  </a:lnTo>
                  <a:lnTo>
                    <a:pt x="296" y="135"/>
                  </a:lnTo>
                  <a:lnTo>
                    <a:pt x="294" y="134"/>
                  </a:lnTo>
                  <a:lnTo>
                    <a:pt x="294" y="134"/>
                  </a:lnTo>
                  <a:lnTo>
                    <a:pt x="294" y="132"/>
                  </a:lnTo>
                  <a:lnTo>
                    <a:pt x="293" y="132"/>
                  </a:lnTo>
                  <a:lnTo>
                    <a:pt x="294" y="132"/>
                  </a:lnTo>
                  <a:lnTo>
                    <a:pt x="294" y="131"/>
                  </a:lnTo>
                  <a:lnTo>
                    <a:pt x="296" y="131"/>
                  </a:lnTo>
                  <a:lnTo>
                    <a:pt x="298" y="131"/>
                  </a:lnTo>
                  <a:lnTo>
                    <a:pt x="301" y="131"/>
                  </a:lnTo>
                  <a:lnTo>
                    <a:pt x="302" y="129"/>
                  </a:lnTo>
                  <a:lnTo>
                    <a:pt x="305" y="131"/>
                  </a:lnTo>
                  <a:lnTo>
                    <a:pt x="307" y="131"/>
                  </a:lnTo>
                  <a:lnTo>
                    <a:pt x="307" y="129"/>
                  </a:lnTo>
                  <a:close/>
                  <a:moveTo>
                    <a:pt x="380" y="124"/>
                  </a:moveTo>
                  <a:lnTo>
                    <a:pt x="380" y="126"/>
                  </a:lnTo>
                  <a:lnTo>
                    <a:pt x="380" y="126"/>
                  </a:lnTo>
                  <a:lnTo>
                    <a:pt x="381" y="126"/>
                  </a:lnTo>
                  <a:lnTo>
                    <a:pt x="383" y="124"/>
                  </a:lnTo>
                  <a:lnTo>
                    <a:pt x="383" y="124"/>
                  </a:lnTo>
                  <a:lnTo>
                    <a:pt x="383" y="126"/>
                  </a:lnTo>
                  <a:lnTo>
                    <a:pt x="383" y="126"/>
                  </a:lnTo>
                  <a:lnTo>
                    <a:pt x="383" y="128"/>
                  </a:lnTo>
                  <a:lnTo>
                    <a:pt x="381" y="128"/>
                  </a:lnTo>
                  <a:lnTo>
                    <a:pt x="380" y="128"/>
                  </a:lnTo>
                  <a:lnTo>
                    <a:pt x="380" y="129"/>
                  </a:lnTo>
                  <a:lnTo>
                    <a:pt x="380" y="129"/>
                  </a:lnTo>
                  <a:lnTo>
                    <a:pt x="381" y="129"/>
                  </a:lnTo>
                  <a:lnTo>
                    <a:pt x="381" y="131"/>
                  </a:lnTo>
                  <a:lnTo>
                    <a:pt x="381" y="132"/>
                  </a:lnTo>
                  <a:lnTo>
                    <a:pt x="381" y="132"/>
                  </a:lnTo>
                  <a:lnTo>
                    <a:pt x="380" y="134"/>
                  </a:lnTo>
                  <a:lnTo>
                    <a:pt x="378" y="135"/>
                  </a:lnTo>
                  <a:lnTo>
                    <a:pt x="376" y="139"/>
                  </a:lnTo>
                  <a:lnTo>
                    <a:pt x="375" y="139"/>
                  </a:lnTo>
                  <a:lnTo>
                    <a:pt x="373" y="140"/>
                  </a:lnTo>
                  <a:lnTo>
                    <a:pt x="372" y="142"/>
                  </a:lnTo>
                  <a:lnTo>
                    <a:pt x="372" y="142"/>
                  </a:lnTo>
                  <a:lnTo>
                    <a:pt x="369" y="142"/>
                  </a:lnTo>
                  <a:lnTo>
                    <a:pt x="365" y="143"/>
                  </a:lnTo>
                  <a:lnTo>
                    <a:pt x="364" y="145"/>
                  </a:lnTo>
                  <a:lnTo>
                    <a:pt x="362" y="145"/>
                  </a:lnTo>
                  <a:lnTo>
                    <a:pt x="361" y="143"/>
                  </a:lnTo>
                  <a:lnTo>
                    <a:pt x="361" y="143"/>
                  </a:lnTo>
                  <a:lnTo>
                    <a:pt x="361" y="142"/>
                  </a:lnTo>
                  <a:lnTo>
                    <a:pt x="361" y="142"/>
                  </a:lnTo>
                  <a:lnTo>
                    <a:pt x="362" y="142"/>
                  </a:lnTo>
                  <a:lnTo>
                    <a:pt x="362" y="140"/>
                  </a:lnTo>
                  <a:lnTo>
                    <a:pt x="361" y="140"/>
                  </a:lnTo>
                  <a:lnTo>
                    <a:pt x="361" y="139"/>
                  </a:lnTo>
                  <a:lnTo>
                    <a:pt x="361" y="137"/>
                  </a:lnTo>
                  <a:lnTo>
                    <a:pt x="362" y="135"/>
                  </a:lnTo>
                  <a:lnTo>
                    <a:pt x="362" y="134"/>
                  </a:lnTo>
                  <a:lnTo>
                    <a:pt x="364" y="131"/>
                  </a:lnTo>
                  <a:lnTo>
                    <a:pt x="365" y="131"/>
                  </a:lnTo>
                  <a:lnTo>
                    <a:pt x="367" y="129"/>
                  </a:lnTo>
                  <a:lnTo>
                    <a:pt x="367" y="131"/>
                  </a:lnTo>
                  <a:lnTo>
                    <a:pt x="367" y="131"/>
                  </a:lnTo>
                  <a:lnTo>
                    <a:pt x="369" y="131"/>
                  </a:lnTo>
                  <a:lnTo>
                    <a:pt x="369" y="131"/>
                  </a:lnTo>
                  <a:lnTo>
                    <a:pt x="370" y="131"/>
                  </a:lnTo>
                  <a:lnTo>
                    <a:pt x="372" y="131"/>
                  </a:lnTo>
                  <a:lnTo>
                    <a:pt x="372" y="129"/>
                  </a:lnTo>
                  <a:lnTo>
                    <a:pt x="372" y="129"/>
                  </a:lnTo>
                  <a:lnTo>
                    <a:pt x="373" y="128"/>
                  </a:lnTo>
                  <a:lnTo>
                    <a:pt x="373" y="128"/>
                  </a:lnTo>
                  <a:lnTo>
                    <a:pt x="375" y="128"/>
                  </a:lnTo>
                  <a:lnTo>
                    <a:pt x="376" y="126"/>
                  </a:lnTo>
                  <a:lnTo>
                    <a:pt x="376" y="126"/>
                  </a:lnTo>
                  <a:lnTo>
                    <a:pt x="380" y="124"/>
                  </a:lnTo>
                  <a:lnTo>
                    <a:pt x="380" y="124"/>
                  </a:lnTo>
                  <a:close/>
                  <a:moveTo>
                    <a:pt x="244" y="120"/>
                  </a:moveTo>
                  <a:lnTo>
                    <a:pt x="246" y="121"/>
                  </a:lnTo>
                  <a:lnTo>
                    <a:pt x="246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2" y="121"/>
                  </a:lnTo>
                  <a:lnTo>
                    <a:pt x="244" y="120"/>
                  </a:lnTo>
                  <a:lnTo>
                    <a:pt x="244" y="120"/>
                  </a:lnTo>
                  <a:close/>
                  <a:moveTo>
                    <a:pt x="353" y="117"/>
                  </a:moveTo>
                  <a:lnTo>
                    <a:pt x="354" y="117"/>
                  </a:lnTo>
                  <a:lnTo>
                    <a:pt x="354" y="117"/>
                  </a:lnTo>
                  <a:lnTo>
                    <a:pt x="353" y="118"/>
                  </a:lnTo>
                  <a:lnTo>
                    <a:pt x="351" y="118"/>
                  </a:lnTo>
                  <a:lnTo>
                    <a:pt x="351" y="120"/>
                  </a:lnTo>
                  <a:lnTo>
                    <a:pt x="350" y="118"/>
                  </a:lnTo>
                  <a:lnTo>
                    <a:pt x="351" y="118"/>
                  </a:lnTo>
                  <a:lnTo>
                    <a:pt x="351" y="118"/>
                  </a:lnTo>
                  <a:lnTo>
                    <a:pt x="353" y="117"/>
                  </a:lnTo>
                  <a:lnTo>
                    <a:pt x="353" y="117"/>
                  </a:lnTo>
                  <a:close/>
                  <a:moveTo>
                    <a:pt x="301" y="117"/>
                  </a:moveTo>
                  <a:lnTo>
                    <a:pt x="301" y="117"/>
                  </a:lnTo>
                  <a:lnTo>
                    <a:pt x="301" y="117"/>
                  </a:lnTo>
                  <a:lnTo>
                    <a:pt x="301" y="117"/>
                  </a:lnTo>
                  <a:lnTo>
                    <a:pt x="302" y="117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1" y="120"/>
                  </a:lnTo>
                  <a:lnTo>
                    <a:pt x="301" y="120"/>
                  </a:lnTo>
                  <a:lnTo>
                    <a:pt x="301" y="121"/>
                  </a:lnTo>
                  <a:lnTo>
                    <a:pt x="301" y="121"/>
                  </a:lnTo>
                  <a:lnTo>
                    <a:pt x="299" y="121"/>
                  </a:lnTo>
                  <a:lnTo>
                    <a:pt x="299" y="120"/>
                  </a:lnTo>
                  <a:lnTo>
                    <a:pt x="299" y="118"/>
                  </a:lnTo>
                  <a:lnTo>
                    <a:pt x="301" y="118"/>
                  </a:lnTo>
                  <a:lnTo>
                    <a:pt x="301" y="117"/>
                  </a:lnTo>
                  <a:lnTo>
                    <a:pt x="301" y="117"/>
                  </a:lnTo>
                  <a:close/>
                  <a:moveTo>
                    <a:pt x="354" y="113"/>
                  </a:moveTo>
                  <a:lnTo>
                    <a:pt x="356" y="115"/>
                  </a:lnTo>
                  <a:lnTo>
                    <a:pt x="356" y="115"/>
                  </a:lnTo>
                  <a:lnTo>
                    <a:pt x="356" y="117"/>
                  </a:lnTo>
                  <a:lnTo>
                    <a:pt x="353" y="117"/>
                  </a:lnTo>
                  <a:lnTo>
                    <a:pt x="353" y="115"/>
                  </a:lnTo>
                  <a:lnTo>
                    <a:pt x="353" y="115"/>
                  </a:lnTo>
                  <a:lnTo>
                    <a:pt x="354" y="113"/>
                  </a:lnTo>
                  <a:lnTo>
                    <a:pt x="354" y="113"/>
                  </a:lnTo>
                  <a:close/>
                  <a:moveTo>
                    <a:pt x="257" y="113"/>
                  </a:moveTo>
                  <a:lnTo>
                    <a:pt x="260" y="115"/>
                  </a:lnTo>
                  <a:lnTo>
                    <a:pt x="261" y="115"/>
                  </a:lnTo>
                  <a:lnTo>
                    <a:pt x="261" y="115"/>
                  </a:lnTo>
                  <a:lnTo>
                    <a:pt x="261" y="117"/>
                  </a:lnTo>
                  <a:lnTo>
                    <a:pt x="260" y="120"/>
                  </a:lnTo>
                  <a:lnTo>
                    <a:pt x="258" y="123"/>
                  </a:lnTo>
                  <a:lnTo>
                    <a:pt x="258" y="123"/>
                  </a:lnTo>
                  <a:lnTo>
                    <a:pt x="260" y="123"/>
                  </a:lnTo>
                  <a:lnTo>
                    <a:pt x="257" y="124"/>
                  </a:lnTo>
                  <a:lnTo>
                    <a:pt x="255" y="123"/>
                  </a:lnTo>
                  <a:lnTo>
                    <a:pt x="253" y="123"/>
                  </a:lnTo>
                  <a:lnTo>
                    <a:pt x="250" y="123"/>
                  </a:lnTo>
                  <a:lnTo>
                    <a:pt x="249" y="123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52" y="121"/>
                  </a:lnTo>
                  <a:lnTo>
                    <a:pt x="252" y="121"/>
                  </a:lnTo>
                  <a:lnTo>
                    <a:pt x="252" y="120"/>
                  </a:lnTo>
                  <a:lnTo>
                    <a:pt x="252" y="117"/>
                  </a:lnTo>
                  <a:lnTo>
                    <a:pt x="253" y="115"/>
                  </a:lnTo>
                  <a:lnTo>
                    <a:pt x="255" y="113"/>
                  </a:lnTo>
                  <a:lnTo>
                    <a:pt x="257" y="113"/>
                  </a:lnTo>
                  <a:close/>
                  <a:moveTo>
                    <a:pt x="370" y="113"/>
                  </a:moveTo>
                  <a:lnTo>
                    <a:pt x="370" y="113"/>
                  </a:lnTo>
                  <a:lnTo>
                    <a:pt x="370" y="113"/>
                  </a:lnTo>
                  <a:lnTo>
                    <a:pt x="370" y="115"/>
                  </a:lnTo>
                  <a:lnTo>
                    <a:pt x="370" y="117"/>
                  </a:lnTo>
                  <a:lnTo>
                    <a:pt x="369" y="118"/>
                  </a:lnTo>
                  <a:lnTo>
                    <a:pt x="369" y="118"/>
                  </a:lnTo>
                  <a:lnTo>
                    <a:pt x="367" y="118"/>
                  </a:lnTo>
                  <a:lnTo>
                    <a:pt x="367" y="117"/>
                  </a:lnTo>
                  <a:lnTo>
                    <a:pt x="365" y="117"/>
                  </a:lnTo>
                  <a:lnTo>
                    <a:pt x="365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9" y="115"/>
                  </a:lnTo>
                  <a:lnTo>
                    <a:pt x="370" y="113"/>
                  </a:lnTo>
                  <a:lnTo>
                    <a:pt x="370" y="113"/>
                  </a:lnTo>
                  <a:close/>
                  <a:moveTo>
                    <a:pt x="364" y="113"/>
                  </a:moveTo>
                  <a:lnTo>
                    <a:pt x="364" y="113"/>
                  </a:lnTo>
                  <a:lnTo>
                    <a:pt x="365" y="113"/>
                  </a:lnTo>
                  <a:lnTo>
                    <a:pt x="365" y="115"/>
                  </a:lnTo>
                  <a:lnTo>
                    <a:pt x="364" y="115"/>
                  </a:lnTo>
                  <a:lnTo>
                    <a:pt x="362" y="117"/>
                  </a:lnTo>
                  <a:lnTo>
                    <a:pt x="361" y="117"/>
                  </a:lnTo>
                  <a:lnTo>
                    <a:pt x="361" y="117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59" y="118"/>
                  </a:lnTo>
                  <a:lnTo>
                    <a:pt x="359" y="118"/>
                  </a:lnTo>
                  <a:lnTo>
                    <a:pt x="357" y="118"/>
                  </a:lnTo>
                  <a:lnTo>
                    <a:pt x="357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7"/>
                  </a:lnTo>
                  <a:lnTo>
                    <a:pt x="359" y="115"/>
                  </a:lnTo>
                  <a:lnTo>
                    <a:pt x="359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5"/>
                  </a:lnTo>
                  <a:lnTo>
                    <a:pt x="361" y="115"/>
                  </a:lnTo>
                  <a:lnTo>
                    <a:pt x="364" y="113"/>
                  </a:lnTo>
                  <a:close/>
                  <a:moveTo>
                    <a:pt x="580" y="113"/>
                  </a:moveTo>
                  <a:lnTo>
                    <a:pt x="580" y="113"/>
                  </a:lnTo>
                  <a:lnTo>
                    <a:pt x="581" y="115"/>
                  </a:lnTo>
                  <a:lnTo>
                    <a:pt x="581" y="117"/>
                  </a:lnTo>
                  <a:lnTo>
                    <a:pt x="581" y="117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8" y="115"/>
                  </a:lnTo>
                  <a:lnTo>
                    <a:pt x="578" y="113"/>
                  </a:lnTo>
                  <a:lnTo>
                    <a:pt x="580" y="113"/>
                  </a:lnTo>
                  <a:close/>
                  <a:moveTo>
                    <a:pt x="275" y="112"/>
                  </a:moveTo>
                  <a:lnTo>
                    <a:pt x="275" y="113"/>
                  </a:lnTo>
                  <a:lnTo>
                    <a:pt x="274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3"/>
                  </a:lnTo>
                  <a:lnTo>
                    <a:pt x="272" y="113"/>
                  </a:lnTo>
                  <a:lnTo>
                    <a:pt x="272" y="112"/>
                  </a:lnTo>
                  <a:lnTo>
                    <a:pt x="275" y="112"/>
                  </a:lnTo>
                  <a:close/>
                  <a:moveTo>
                    <a:pt x="296" y="112"/>
                  </a:moveTo>
                  <a:lnTo>
                    <a:pt x="296" y="113"/>
                  </a:lnTo>
                  <a:lnTo>
                    <a:pt x="296" y="113"/>
                  </a:lnTo>
                  <a:lnTo>
                    <a:pt x="296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2"/>
                  </a:lnTo>
                  <a:lnTo>
                    <a:pt x="296" y="112"/>
                  </a:lnTo>
                  <a:close/>
                  <a:moveTo>
                    <a:pt x="373" y="112"/>
                  </a:moveTo>
                  <a:lnTo>
                    <a:pt x="375" y="112"/>
                  </a:lnTo>
                  <a:lnTo>
                    <a:pt x="375" y="113"/>
                  </a:lnTo>
                  <a:lnTo>
                    <a:pt x="376" y="113"/>
                  </a:lnTo>
                  <a:lnTo>
                    <a:pt x="376" y="113"/>
                  </a:lnTo>
                  <a:lnTo>
                    <a:pt x="380" y="113"/>
                  </a:lnTo>
                  <a:lnTo>
                    <a:pt x="381" y="113"/>
                  </a:lnTo>
                  <a:lnTo>
                    <a:pt x="383" y="113"/>
                  </a:lnTo>
                  <a:lnTo>
                    <a:pt x="383" y="115"/>
                  </a:lnTo>
                  <a:lnTo>
                    <a:pt x="383" y="115"/>
                  </a:lnTo>
                  <a:lnTo>
                    <a:pt x="373" y="117"/>
                  </a:lnTo>
                  <a:lnTo>
                    <a:pt x="372" y="117"/>
                  </a:lnTo>
                  <a:lnTo>
                    <a:pt x="372" y="117"/>
                  </a:lnTo>
                  <a:lnTo>
                    <a:pt x="372" y="115"/>
                  </a:lnTo>
                  <a:lnTo>
                    <a:pt x="372" y="113"/>
                  </a:lnTo>
                  <a:lnTo>
                    <a:pt x="373" y="113"/>
                  </a:lnTo>
                  <a:lnTo>
                    <a:pt x="373" y="112"/>
                  </a:lnTo>
                  <a:close/>
                  <a:moveTo>
                    <a:pt x="422" y="112"/>
                  </a:moveTo>
                  <a:lnTo>
                    <a:pt x="424" y="112"/>
                  </a:lnTo>
                  <a:lnTo>
                    <a:pt x="425" y="112"/>
                  </a:lnTo>
                  <a:lnTo>
                    <a:pt x="425" y="113"/>
                  </a:lnTo>
                  <a:lnTo>
                    <a:pt x="424" y="113"/>
                  </a:lnTo>
                  <a:lnTo>
                    <a:pt x="422" y="113"/>
                  </a:lnTo>
                  <a:lnTo>
                    <a:pt x="421" y="112"/>
                  </a:lnTo>
                  <a:lnTo>
                    <a:pt x="422" y="112"/>
                  </a:lnTo>
                  <a:close/>
                  <a:moveTo>
                    <a:pt x="350" y="112"/>
                  </a:moveTo>
                  <a:lnTo>
                    <a:pt x="351" y="112"/>
                  </a:lnTo>
                  <a:lnTo>
                    <a:pt x="351" y="112"/>
                  </a:lnTo>
                  <a:lnTo>
                    <a:pt x="351" y="115"/>
                  </a:lnTo>
                  <a:lnTo>
                    <a:pt x="351" y="115"/>
                  </a:lnTo>
                  <a:lnTo>
                    <a:pt x="351" y="117"/>
                  </a:lnTo>
                  <a:lnTo>
                    <a:pt x="351" y="117"/>
                  </a:lnTo>
                  <a:lnTo>
                    <a:pt x="350" y="117"/>
                  </a:lnTo>
                  <a:lnTo>
                    <a:pt x="350" y="118"/>
                  </a:lnTo>
                  <a:lnTo>
                    <a:pt x="350" y="120"/>
                  </a:lnTo>
                  <a:lnTo>
                    <a:pt x="348" y="120"/>
                  </a:lnTo>
                  <a:lnTo>
                    <a:pt x="346" y="120"/>
                  </a:lnTo>
                  <a:lnTo>
                    <a:pt x="345" y="120"/>
                  </a:lnTo>
                  <a:lnTo>
                    <a:pt x="345" y="121"/>
                  </a:lnTo>
                  <a:lnTo>
                    <a:pt x="343" y="121"/>
                  </a:lnTo>
                  <a:lnTo>
                    <a:pt x="342" y="121"/>
                  </a:lnTo>
                  <a:lnTo>
                    <a:pt x="340" y="121"/>
                  </a:lnTo>
                  <a:lnTo>
                    <a:pt x="339" y="121"/>
                  </a:lnTo>
                  <a:lnTo>
                    <a:pt x="335" y="123"/>
                  </a:lnTo>
                  <a:lnTo>
                    <a:pt x="334" y="123"/>
                  </a:lnTo>
                  <a:lnTo>
                    <a:pt x="332" y="123"/>
                  </a:lnTo>
                  <a:lnTo>
                    <a:pt x="332" y="123"/>
                  </a:lnTo>
                  <a:lnTo>
                    <a:pt x="331" y="123"/>
                  </a:lnTo>
                  <a:lnTo>
                    <a:pt x="331" y="123"/>
                  </a:lnTo>
                  <a:lnTo>
                    <a:pt x="329" y="123"/>
                  </a:lnTo>
                  <a:lnTo>
                    <a:pt x="328" y="123"/>
                  </a:lnTo>
                  <a:lnTo>
                    <a:pt x="326" y="123"/>
                  </a:lnTo>
                  <a:lnTo>
                    <a:pt x="324" y="123"/>
                  </a:lnTo>
                  <a:lnTo>
                    <a:pt x="324" y="124"/>
                  </a:lnTo>
                  <a:lnTo>
                    <a:pt x="323" y="124"/>
                  </a:lnTo>
                  <a:lnTo>
                    <a:pt x="323" y="124"/>
                  </a:lnTo>
                  <a:lnTo>
                    <a:pt x="320" y="123"/>
                  </a:lnTo>
                  <a:lnTo>
                    <a:pt x="316" y="121"/>
                  </a:lnTo>
                  <a:lnTo>
                    <a:pt x="313" y="123"/>
                  </a:lnTo>
                  <a:lnTo>
                    <a:pt x="310" y="121"/>
                  </a:lnTo>
                  <a:lnTo>
                    <a:pt x="309" y="121"/>
                  </a:lnTo>
                  <a:lnTo>
                    <a:pt x="307" y="123"/>
                  </a:lnTo>
                  <a:lnTo>
                    <a:pt x="307" y="121"/>
                  </a:lnTo>
                  <a:lnTo>
                    <a:pt x="305" y="121"/>
                  </a:lnTo>
                  <a:lnTo>
                    <a:pt x="305" y="120"/>
                  </a:lnTo>
                  <a:lnTo>
                    <a:pt x="305" y="120"/>
                  </a:lnTo>
                  <a:lnTo>
                    <a:pt x="305" y="118"/>
                  </a:lnTo>
                  <a:lnTo>
                    <a:pt x="307" y="118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9" y="117"/>
                  </a:lnTo>
                  <a:lnTo>
                    <a:pt x="310" y="117"/>
                  </a:lnTo>
                  <a:lnTo>
                    <a:pt x="312" y="115"/>
                  </a:lnTo>
                  <a:lnTo>
                    <a:pt x="313" y="113"/>
                  </a:lnTo>
                  <a:lnTo>
                    <a:pt x="315" y="113"/>
                  </a:lnTo>
                  <a:lnTo>
                    <a:pt x="315" y="115"/>
                  </a:lnTo>
                  <a:lnTo>
                    <a:pt x="316" y="113"/>
                  </a:lnTo>
                  <a:lnTo>
                    <a:pt x="318" y="113"/>
                  </a:lnTo>
                  <a:lnTo>
                    <a:pt x="318" y="115"/>
                  </a:lnTo>
                  <a:lnTo>
                    <a:pt x="320" y="115"/>
                  </a:lnTo>
                  <a:lnTo>
                    <a:pt x="321" y="115"/>
                  </a:lnTo>
                  <a:lnTo>
                    <a:pt x="323" y="115"/>
                  </a:lnTo>
                  <a:lnTo>
                    <a:pt x="324" y="117"/>
                  </a:lnTo>
                  <a:lnTo>
                    <a:pt x="328" y="117"/>
                  </a:lnTo>
                  <a:lnTo>
                    <a:pt x="328" y="118"/>
                  </a:lnTo>
                  <a:lnTo>
                    <a:pt x="329" y="118"/>
                  </a:lnTo>
                  <a:lnTo>
                    <a:pt x="331" y="118"/>
                  </a:lnTo>
                  <a:lnTo>
                    <a:pt x="331" y="118"/>
                  </a:lnTo>
                  <a:lnTo>
                    <a:pt x="332" y="118"/>
                  </a:lnTo>
                  <a:lnTo>
                    <a:pt x="332" y="118"/>
                  </a:lnTo>
                  <a:lnTo>
                    <a:pt x="334" y="118"/>
                  </a:lnTo>
                  <a:lnTo>
                    <a:pt x="335" y="118"/>
                  </a:lnTo>
                  <a:lnTo>
                    <a:pt x="335" y="117"/>
                  </a:lnTo>
                  <a:lnTo>
                    <a:pt x="337" y="117"/>
                  </a:lnTo>
                  <a:lnTo>
                    <a:pt x="337" y="117"/>
                  </a:lnTo>
                  <a:lnTo>
                    <a:pt x="339" y="118"/>
                  </a:lnTo>
                  <a:lnTo>
                    <a:pt x="342" y="120"/>
                  </a:lnTo>
                  <a:lnTo>
                    <a:pt x="342" y="120"/>
                  </a:lnTo>
                  <a:lnTo>
                    <a:pt x="343" y="120"/>
                  </a:lnTo>
                  <a:lnTo>
                    <a:pt x="345" y="118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5" y="117"/>
                  </a:lnTo>
                  <a:lnTo>
                    <a:pt x="346" y="117"/>
                  </a:lnTo>
                  <a:lnTo>
                    <a:pt x="348" y="115"/>
                  </a:lnTo>
                  <a:lnTo>
                    <a:pt x="350" y="115"/>
                  </a:lnTo>
                  <a:lnTo>
                    <a:pt x="351" y="113"/>
                  </a:lnTo>
                  <a:lnTo>
                    <a:pt x="348" y="113"/>
                  </a:lnTo>
                  <a:lnTo>
                    <a:pt x="350" y="112"/>
                  </a:lnTo>
                  <a:lnTo>
                    <a:pt x="350" y="112"/>
                  </a:lnTo>
                  <a:close/>
                  <a:moveTo>
                    <a:pt x="468" y="112"/>
                  </a:moveTo>
                  <a:lnTo>
                    <a:pt x="469" y="112"/>
                  </a:lnTo>
                  <a:lnTo>
                    <a:pt x="469" y="112"/>
                  </a:lnTo>
                  <a:lnTo>
                    <a:pt x="468" y="113"/>
                  </a:lnTo>
                  <a:lnTo>
                    <a:pt x="466" y="113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8" y="112"/>
                  </a:lnTo>
                  <a:close/>
                  <a:moveTo>
                    <a:pt x="279" y="112"/>
                  </a:moveTo>
                  <a:lnTo>
                    <a:pt x="282" y="112"/>
                  </a:lnTo>
                  <a:lnTo>
                    <a:pt x="282" y="112"/>
                  </a:lnTo>
                  <a:lnTo>
                    <a:pt x="282" y="115"/>
                  </a:lnTo>
                  <a:lnTo>
                    <a:pt x="283" y="115"/>
                  </a:lnTo>
                  <a:lnTo>
                    <a:pt x="283" y="115"/>
                  </a:lnTo>
                  <a:lnTo>
                    <a:pt x="285" y="115"/>
                  </a:lnTo>
                  <a:lnTo>
                    <a:pt x="287" y="115"/>
                  </a:lnTo>
                  <a:lnTo>
                    <a:pt x="287" y="115"/>
                  </a:lnTo>
                  <a:lnTo>
                    <a:pt x="288" y="115"/>
                  </a:lnTo>
                  <a:lnTo>
                    <a:pt x="288" y="115"/>
                  </a:lnTo>
                  <a:lnTo>
                    <a:pt x="290" y="115"/>
                  </a:lnTo>
                  <a:lnTo>
                    <a:pt x="290" y="117"/>
                  </a:lnTo>
                  <a:lnTo>
                    <a:pt x="290" y="117"/>
                  </a:lnTo>
                  <a:lnTo>
                    <a:pt x="290" y="115"/>
                  </a:lnTo>
                  <a:lnTo>
                    <a:pt x="291" y="115"/>
                  </a:lnTo>
                  <a:lnTo>
                    <a:pt x="291" y="115"/>
                  </a:lnTo>
                  <a:lnTo>
                    <a:pt x="293" y="115"/>
                  </a:lnTo>
                  <a:lnTo>
                    <a:pt x="294" y="115"/>
                  </a:lnTo>
                  <a:lnTo>
                    <a:pt x="294" y="117"/>
                  </a:lnTo>
                  <a:lnTo>
                    <a:pt x="294" y="118"/>
                  </a:lnTo>
                  <a:lnTo>
                    <a:pt x="294" y="120"/>
                  </a:lnTo>
                  <a:lnTo>
                    <a:pt x="296" y="120"/>
                  </a:lnTo>
                  <a:lnTo>
                    <a:pt x="296" y="120"/>
                  </a:lnTo>
                  <a:lnTo>
                    <a:pt x="296" y="121"/>
                  </a:lnTo>
                  <a:lnTo>
                    <a:pt x="294" y="121"/>
                  </a:lnTo>
                  <a:lnTo>
                    <a:pt x="294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1" y="121"/>
                  </a:lnTo>
                  <a:lnTo>
                    <a:pt x="290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3"/>
                  </a:lnTo>
                  <a:lnTo>
                    <a:pt x="291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87" y="123"/>
                  </a:lnTo>
                  <a:lnTo>
                    <a:pt x="285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5" y="120"/>
                  </a:lnTo>
                  <a:lnTo>
                    <a:pt x="283" y="121"/>
                  </a:lnTo>
                  <a:lnTo>
                    <a:pt x="282" y="123"/>
                  </a:lnTo>
                  <a:lnTo>
                    <a:pt x="282" y="123"/>
                  </a:lnTo>
                  <a:lnTo>
                    <a:pt x="280" y="123"/>
                  </a:lnTo>
                  <a:lnTo>
                    <a:pt x="277" y="124"/>
                  </a:lnTo>
                  <a:lnTo>
                    <a:pt x="277" y="124"/>
                  </a:lnTo>
                  <a:lnTo>
                    <a:pt x="275" y="124"/>
                  </a:lnTo>
                  <a:lnTo>
                    <a:pt x="272" y="124"/>
                  </a:lnTo>
                  <a:lnTo>
                    <a:pt x="271" y="126"/>
                  </a:lnTo>
                  <a:lnTo>
                    <a:pt x="269" y="126"/>
                  </a:lnTo>
                  <a:lnTo>
                    <a:pt x="269" y="124"/>
                  </a:lnTo>
                  <a:lnTo>
                    <a:pt x="268" y="126"/>
                  </a:lnTo>
                  <a:lnTo>
                    <a:pt x="268" y="126"/>
                  </a:lnTo>
                  <a:lnTo>
                    <a:pt x="266" y="126"/>
                  </a:lnTo>
                  <a:lnTo>
                    <a:pt x="264" y="126"/>
                  </a:lnTo>
                  <a:lnTo>
                    <a:pt x="263" y="126"/>
                  </a:lnTo>
                  <a:lnTo>
                    <a:pt x="261" y="124"/>
                  </a:lnTo>
                  <a:lnTo>
                    <a:pt x="261" y="124"/>
                  </a:lnTo>
                  <a:lnTo>
                    <a:pt x="261" y="123"/>
                  </a:lnTo>
                  <a:lnTo>
                    <a:pt x="263" y="123"/>
                  </a:lnTo>
                  <a:lnTo>
                    <a:pt x="261" y="120"/>
                  </a:lnTo>
                  <a:lnTo>
                    <a:pt x="263" y="120"/>
                  </a:lnTo>
                  <a:lnTo>
                    <a:pt x="263" y="118"/>
                  </a:lnTo>
                  <a:lnTo>
                    <a:pt x="263" y="118"/>
                  </a:lnTo>
                  <a:lnTo>
                    <a:pt x="264" y="118"/>
                  </a:lnTo>
                  <a:lnTo>
                    <a:pt x="266" y="117"/>
                  </a:lnTo>
                  <a:lnTo>
                    <a:pt x="268" y="115"/>
                  </a:lnTo>
                  <a:lnTo>
                    <a:pt x="268" y="117"/>
                  </a:lnTo>
                  <a:lnTo>
                    <a:pt x="271" y="117"/>
                  </a:lnTo>
                  <a:lnTo>
                    <a:pt x="271" y="117"/>
                  </a:lnTo>
                  <a:lnTo>
                    <a:pt x="274" y="117"/>
                  </a:lnTo>
                  <a:lnTo>
                    <a:pt x="274" y="117"/>
                  </a:lnTo>
                  <a:lnTo>
                    <a:pt x="274" y="118"/>
                  </a:lnTo>
                  <a:lnTo>
                    <a:pt x="275" y="118"/>
                  </a:lnTo>
                  <a:lnTo>
                    <a:pt x="275" y="118"/>
                  </a:lnTo>
                  <a:lnTo>
                    <a:pt x="277" y="121"/>
                  </a:lnTo>
                  <a:lnTo>
                    <a:pt x="279" y="121"/>
                  </a:lnTo>
                  <a:lnTo>
                    <a:pt x="279" y="121"/>
                  </a:lnTo>
                  <a:lnTo>
                    <a:pt x="282" y="120"/>
                  </a:lnTo>
                  <a:lnTo>
                    <a:pt x="282" y="120"/>
                  </a:lnTo>
                  <a:lnTo>
                    <a:pt x="283" y="118"/>
                  </a:lnTo>
                  <a:lnTo>
                    <a:pt x="282" y="118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79" y="117"/>
                  </a:lnTo>
                  <a:lnTo>
                    <a:pt x="277" y="115"/>
                  </a:lnTo>
                  <a:lnTo>
                    <a:pt x="275" y="115"/>
                  </a:lnTo>
                  <a:lnTo>
                    <a:pt x="275" y="113"/>
                  </a:lnTo>
                  <a:lnTo>
                    <a:pt x="275" y="112"/>
                  </a:lnTo>
                  <a:lnTo>
                    <a:pt x="277" y="112"/>
                  </a:lnTo>
                  <a:lnTo>
                    <a:pt x="279" y="112"/>
                  </a:lnTo>
                  <a:close/>
                  <a:moveTo>
                    <a:pt x="238" y="112"/>
                  </a:moveTo>
                  <a:lnTo>
                    <a:pt x="239" y="112"/>
                  </a:lnTo>
                  <a:lnTo>
                    <a:pt x="241" y="112"/>
                  </a:lnTo>
                  <a:lnTo>
                    <a:pt x="242" y="112"/>
                  </a:lnTo>
                  <a:lnTo>
                    <a:pt x="244" y="113"/>
                  </a:lnTo>
                  <a:lnTo>
                    <a:pt x="246" y="115"/>
                  </a:lnTo>
                  <a:lnTo>
                    <a:pt x="247" y="117"/>
                  </a:lnTo>
                  <a:lnTo>
                    <a:pt x="246" y="117"/>
                  </a:lnTo>
                  <a:lnTo>
                    <a:pt x="244" y="118"/>
                  </a:lnTo>
                  <a:lnTo>
                    <a:pt x="241" y="120"/>
                  </a:lnTo>
                  <a:lnTo>
                    <a:pt x="241" y="120"/>
                  </a:lnTo>
                  <a:lnTo>
                    <a:pt x="239" y="121"/>
                  </a:lnTo>
                  <a:lnTo>
                    <a:pt x="239" y="121"/>
                  </a:lnTo>
                  <a:lnTo>
                    <a:pt x="239" y="123"/>
                  </a:lnTo>
                  <a:lnTo>
                    <a:pt x="239" y="123"/>
                  </a:lnTo>
                  <a:lnTo>
                    <a:pt x="238" y="123"/>
                  </a:lnTo>
                  <a:lnTo>
                    <a:pt x="238" y="123"/>
                  </a:lnTo>
                  <a:lnTo>
                    <a:pt x="238" y="121"/>
                  </a:lnTo>
                  <a:lnTo>
                    <a:pt x="238" y="120"/>
                  </a:lnTo>
                  <a:lnTo>
                    <a:pt x="238" y="120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4" y="117"/>
                  </a:lnTo>
                  <a:lnTo>
                    <a:pt x="233" y="117"/>
                  </a:lnTo>
                  <a:lnTo>
                    <a:pt x="231" y="117"/>
                  </a:lnTo>
                  <a:lnTo>
                    <a:pt x="230" y="115"/>
                  </a:lnTo>
                  <a:lnTo>
                    <a:pt x="230" y="113"/>
                  </a:lnTo>
                  <a:lnTo>
                    <a:pt x="228" y="113"/>
                  </a:lnTo>
                  <a:lnTo>
                    <a:pt x="228" y="113"/>
                  </a:lnTo>
                  <a:lnTo>
                    <a:pt x="228" y="112"/>
                  </a:lnTo>
                  <a:lnTo>
                    <a:pt x="230" y="112"/>
                  </a:lnTo>
                  <a:lnTo>
                    <a:pt x="231" y="112"/>
                  </a:lnTo>
                  <a:lnTo>
                    <a:pt x="234" y="113"/>
                  </a:lnTo>
                  <a:lnTo>
                    <a:pt x="236" y="113"/>
                  </a:lnTo>
                  <a:lnTo>
                    <a:pt x="236" y="113"/>
                  </a:lnTo>
                  <a:lnTo>
                    <a:pt x="238" y="112"/>
                  </a:lnTo>
                  <a:close/>
                  <a:moveTo>
                    <a:pt x="447" y="107"/>
                  </a:moveTo>
                  <a:lnTo>
                    <a:pt x="451" y="107"/>
                  </a:lnTo>
                  <a:lnTo>
                    <a:pt x="451" y="109"/>
                  </a:lnTo>
                  <a:lnTo>
                    <a:pt x="451" y="110"/>
                  </a:lnTo>
                  <a:lnTo>
                    <a:pt x="451" y="110"/>
                  </a:lnTo>
                  <a:lnTo>
                    <a:pt x="449" y="110"/>
                  </a:lnTo>
                  <a:lnTo>
                    <a:pt x="447" y="109"/>
                  </a:lnTo>
                  <a:lnTo>
                    <a:pt x="447" y="109"/>
                  </a:lnTo>
                  <a:lnTo>
                    <a:pt x="447" y="107"/>
                  </a:lnTo>
                  <a:lnTo>
                    <a:pt x="447" y="107"/>
                  </a:lnTo>
                  <a:close/>
                  <a:moveTo>
                    <a:pt x="405" y="104"/>
                  </a:moveTo>
                  <a:lnTo>
                    <a:pt x="406" y="106"/>
                  </a:lnTo>
                  <a:lnTo>
                    <a:pt x="406" y="106"/>
                  </a:lnTo>
                  <a:lnTo>
                    <a:pt x="406" y="106"/>
                  </a:lnTo>
                  <a:lnTo>
                    <a:pt x="406" y="107"/>
                  </a:lnTo>
                  <a:lnTo>
                    <a:pt x="405" y="107"/>
                  </a:lnTo>
                  <a:lnTo>
                    <a:pt x="403" y="107"/>
                  </a:lnTo>
                  <a:lnTo>
                    <a:pt x="403" y="109"/>
                  </a:lnTo>
                  <a:lnTo>
                    <a:pt x="402" y="110"/>
                  </a:lnTo>
                  <a:lnTo>
                    <a:pt x="400" y="109"/>
                  </a:lnTo>
                  <a:lnTo>
                    <a:pt x="397" y="109"/>
                  </a:lnTo>
                  <a:lnTo>
                    <a:pt x="397" y="109"/>
                  </a:lnTo>
                  <a:lnTo>
                    <a:pt x="395" y="109"/>
                  </a:lnTo>
                  <a:lnTo>
                    <a:pt x="394" y="109"/>
                  </a:lnTo>
                  <a:lnTo>
                    <a:pt x="392" y="110"/>
                  </a:lnTo>
                  <a:lnTo>
                    <a:pt x="392" y="110"/>
                  </a:lnTo>
                  <a:lnTo>
                    <a:pt x="392" y="109"/>
                  </a:lnTo>
                  <a:lnTo>
                    <a:pt x="392" y="107"/>
                  </a:lnTo>
                  <a:lnTo>
                    <a:pt x="395" y="106"/>
                  </a:lnTo>
                  <a:lnTo>
                    <a:pt x="397" y="106"/>
                  </a:lnTo>
                  <a:lnTo>
                    <a:pt x="398" y="106"/>
                  </a:lnTo>
                  <a:lnTo>
                    <a:pt x="400" y="106"/>
                  </a:lnTo>
                  <a:lnTo>
                    <a:pt x="402" y="104"/>
                  </a:lnTo>
                  <a:lnTo>
                    <a:pt x="405" y="104"/>
                  </a:lnTo>
                  <a:close/>
                  <a:moveTo>
                    <a:pt x="414" y="104"/>
                  </a:moveTo>
                  <a:lnTo>
                    <a:pt x="416" y="104"/>
                  </a:lnTo>
                  <a:lnTo>
                    <a:pt x="416" y="104"/>
                  </a:lnTo>
                  <a:lnTo>
                    <a:pt x="416" y="104"/>
                  </a:lnTo>
                  <a:lnTo>
                    <a:pt x="416" y="106"/>
                  </a:lnTo>
                  <a:lnTo>
                    <a:pt x="414" y="106"/>
                  </a:lnTo>
                  <a:lnTo>
                    <a:pt x="416" y="104"/>
                  </a:lnTo>
                  <a:lnTo>
                    <a:pt x="414" y="104"/>
                  </a:lnTo>
                  <a:close/>
                  <a:moveTo>
                    <a:pt x="577" y="101"/>
                  </a:moveTo>
                  <a:lnTo>
                    <a:pt x="580" y="101"/>
                  </a:lnTo>
                  <a:lnTo>
                    <a:pt x="580" y="102"/>
                  </a:lnTo>
                  <a:lnTo>
                    <a:pt x="581" y="104"/>
                  </a:lnTo>
                  <a:lnTo>
                    <a:pt x="583" y="104"/>
                  </a:lnTo>
                  <a:lnTo>
                    <a:pt x="583" y="106"/>
                  </a:lnTo>
                  <a:lnTo>
                    <a:pt x="581" y="109"/>
                  </a:lnTo>
                  <a:lnTo>
                    <a:pt x="580" y="112"/>
                  </a:lnTo>
                  <a:lnTo>
                    <a:pt x="578" y="113"/>
                  </a:lnTo>
                  <a:lnTo>
                    <a:pt x="577" y="115"/>
                  </a:lnTo>
                  <a:lnTo>
                    <a:pt x="574" y="117"/>
                  </a:lnTo>
                  <a:lnTo>
                    <a:pt x="569" y="117"/>
                  </a:lnTo>
                  <a:lnTo>
                    <a:pt x="567" y="117"/>
                  </a:lnTo>
                  <a:lnTo>
                    <a:pt x="564" y="117"/>
                  </a:lnTo>
                  <a:lnTo>
                    <a:pt x="564" y="117"/>
                  </a:lnTo>
                  <a:lnTo>
                    <a:pt x="564" y="113"/>
                  </a:lnTo>
                  <a:lnTo>
                    <a:pt x="566" y="109"/>
                  </a:lnTo>
                  <a:lnTo>
                    <a:pt x="569" y="106"/>
                  </a:lnTo>
                  <a:lnTo>
                    <a:pt x="570" y="104"/>
                  </a:lnTo>
                  <a:lnTo>
                    <a:pt x="572" y="102"/>
                  </a:lnTo>
                  <a:lnTo>
                    <a:pt x="574" y="102"/>
                  </a:lnTo>
                  <a:lnTo>
                    <a:pt x="577" y="101"/>
                  </a:lnTo>
                  <a:close/>
                  <a:moveTo>
                    <a:pt x="477" y="98"/>
                  </a:moveTo>
                  <a:lnTo>
                    <a:pt x="477" y="98"/>
                  </a:lnTo>
                  <a:lnTo>
                    <a:pt x="479" y="99"/>
                  </a:lnTo>
                  <a:lnTo>
                    <a:pt x="477" y="99"/>
                  </a:lnTo>
                  <a:lnTo>
                    <a:pt x="477" y="102"/>
                  </a:lnTo>
                  <a:lnTo>
                    <a:pt x="476" y="106"/>
                  </a:lnTo>
                  <a:lnTo>
                    <a:pt x="476" y="106"/>
                  </a:lnTo>
                  <a:lnTo>
                    <a:pt x="474" y="107"/>
                  </a:lnTo>
                  <a:lnTo>
                    <a:pt x="474" y="107"/>
                  </a:lnTo>
                  <a:lnTo>
                    <a:pt x="473" y="109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69" y="110"/>
                  </a:lnTo>
                  <a:lnTo>
                    <a:pt x="469" y="110"/>
                  </a:lnTo>
                  <a:lnTo>
                    <a:pt x="469" y="109"/>
                  </a:lnTo>
                  <a:lnTo>
                    <a:pt x="469" y="109"/>
                  </a:lnTo>
                  <a:lnTo>
                    <a:pt x="469" y="107"/>
                  </a:lnTo>
                  <a:lnTo>
                    <a:pt x="469" y="106"/>
                  </a:lnTo>
                  <a:lnTo>
                    <a:pt x="469" y="106"/>
                  </a:lnTo>
                  <a:lnTo>
                    <a:pt x="471" y="106"/>
                  </a:lnTo>
                  <a:lnTo>
                    <a:pt x="471" y="102"/>
                  </a:lnTo>
                  <a:lnTo>
                    <a:pt x="471" y="102"/>
                  </a:lnTo>
                  <a:lnTo>
                    <a:pt x="473" y="102"/>
                  </a:lnTo>
                  <a:lnTo>
                    <a:pt x="474" y="101"/>
                  </a:lnTo>
                  <a:lnTo>
                    <a:pt x="474" y="101"/>
                  </a:lnTo>
                  <a:lnTo>
                    <a:pt x="474" y="99"/>
                  </a:lnTo>
                  <a:lnTo>
                    <a:pt x="476" y="99"/>
                  </a:lnTo>
                  <a:lnTo>
                    <a:pt x="476" y="98"/>
                  </a:lnTo>
                  <a:lnTo>
                    <a:pt x="476" y="98"/>
                  </a:lnTo>
                  <a:lnTo>
                    <a:pt x="477" y="98"/>
                  </a:lnTo>
                  <a:close/>
                  <a:moveTo>
                    <a:pt x="480" y="98"/>
                  </a:moveTo>
                  <a:lnTo>
                    <a:pt x="482" y="99"/>
                  </a:lnTo>
                  <a:lnTo>
                    <a:pt x="482" y="99"/>
                  </a:lnTo>
                  <a:lnTo>
                    <a:pt x="480" y="99"/>
                  </a:lnTo>
                  <a:lnTo>
                    <a:pt x="480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80" y="98"/>
                  </a:lnTo>
                  <a:close/>
                  <a:moveTo>
                    <a:pt x="227" y="98"/>
                  </a:moveTo>
                  <a:lnTo>
                    <a:pt x="227" y="98"/>
                  </a:lnTo>
                  <a:lnTo>
                    <a:pt x="228" y="98"/>
                  </a:lnTo>
                  <a:lnTo>
                    <a:pt x="228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close/>
                  <a:moveTo>
                    <a:pt x="433" y="98"/>
                  </a:moveTo>
                  <a:lnTo>
                    <a:pt x="433" y="98"/>
                  </a:lnTo>
                  <a:lnTo>
                    <a:pt x="433" y="98"/>
                  </a:lnTo>
                  <a:lnTo>
                    <a:pt x="433" y="98"/>
                  </a:lnTo>
                  <a:lnTo>
                    <a:pt x="433" y="99"/>
                  </a:lnTo>
                  <a:lnTo>
                    <a:pt x="433" y="99"/>
                  </a:lnTo>
                  <a:lnTo>
                    <a:pt x="432" y="98"/>
                  </a:lnTo>
                  <a:lnTo>
                    <a:pt x="432" y="98"/>
                  </a:lnTo>
                  <a:lnTo>
                    <a:pt x="433" y="98"/>
                  </a:lnTo>
                  <a:lnTo>
                    <a:pt x="433" y="98"/>
                  </a:lnTo>
                  <a:close/>
                  <a:moveTo>
                    <a:pt x="318" y="96"/>
                  </a:moveTo>
                  <a:lnTo>
                    <a:pt x="320" y="96"/>
                  </a:lnTo>
                  <a:lnTo>
                    <a:pt x="320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8" y="98"/>
                  </a:lnTo>
                  <a:lnTo>
                    <a:pt x="318" y="96"/>
                  </a:lnTo>
                  <a:close/>
                  <a:moveTo>
                    <a:pt x="222" y="95"/>
                  </a:moveTo>
                  <a:lnTo>
                    <a:pt x="223" y="96"/>
                  </a:lnTo>
                  <a:lnTo>
                    <a:pt x="223" y="96"/>
                  </a:lnTo>
                  <a:lnTo>
                    <a:pt x="220" y="96"/>
                  </a:lnTo>
                  <a:lnTo>
                    <a:pt x="219" y="98"/>
                  </a:lnTo>
                  <a:lnTo>
                    <a:pt x="219" y="98"/>
                  </a:lnTo>
                  <a:lnTo>
                    <a:pt x="217" y="98"/>
                  </a:lnTo>
                  <a:lnTo>
                    <a:pt x="216" y="99"/>
                  </a:lnTo>
                  <a:lnTo>
                    <a:pt x="214" y="99"/>
                  </a:lnTo>
                  <a:lnTo>
                    <a:pt x="211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5" y="96"/>
                  </a:lnTo>
                  <a:lnTo>
                    <a:pt x="206" y="95"/>
                  </a:lnTo>
                  <a:lnTo>
                    <a:pt x="208" y="95"/>
                  </a:lnTo>
                  <a:lnTo>
                    <a:pt x="222" y="95"/>
                  </a:lnTo>
                  <a:close/>
                  <a:moveTo>
                    <a:pt x="241" y="93"/>
                  </a:moveTo>
                  <a:lnTo>
                    <a:pt x="242" y="93"/>
                  </a:lnTo>
                  <a:lnTo>
                    <a:pt x="242" y="95"/>
                  </a:lnTo>
                  <a:lnTo>
                    <a:pt x="244" y="95"/>
                  </a:lnTo>
                  <a:lnTo>
                    <a:pt x="244" y="95"/>
                  </a:lnTo>
                  <a:lnTo>
                    <a:pt x="242" y="95"/>
                  </a:lnTo>
                  <a:lnTo>
                    <a:pt x="242" y="96"/>
                  </a:lnTo>
                  <a:lnTo>
                    <a:pt x="241" y="96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41" y="93"/>
                  </a:lnTo>
                  <a:close/>
                  <a:moveTo>
                    <a:pt x="521" y="90"/>
                  </a:moveTo>
                  <a:lnTo>
                    <a:pt x="521" y="91"/>
                  </a:lnTo>
                  <a:lnTo>
                    <a:pt x="520" y="93"/>
                  </a:lnTo>
                  <a:lnTo>
                    <a:pt x="520" y="93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1" y="90"/>
                  </a:lnTo>
                  <a:lnTo>
                    <a:pt x="521" y="90"/>
                  </a:lnTo>
                  <a:close/>
                  <a:moveTo>
                    <a:pt x="96" y="90"/>
                  </a:moveTo>
                  <a:lnTo>
                    <a:pt x="96" y="90"/>
                  </a:lnTo>
                  <a:lnTo>
                    <a:pt x="96" y="91"/>
                  </a:lnTo>
                  <a:lnTo>
                    <a:pt x="94" y="91"/>
                  </a:lnTo>
                  <a:lnTo>
                    <a:pt x="94" y="91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6" y="90"/>
                  </a:lnTo>
                  <a:close/>
                  <a:moveTo>
                    <a:pt x="520" y="88"/>
                  </a:moveTo>
                  <a:lnTo>
                    <a:pt x="521" y="88"/>
                  </a:lnTo>
                  <a:lnTo>
                    <a:pt x="521" y="90"/>
                  </a:lnTo>
                  <a:lnTo>
                    <a:pt x="520" y="90"/>
                  </a:lnTo>
                  <a:lnTo>
                    <a:pt x="520" y="88"/>
                  </a:lnTo>
                  <a:lnTo>
                    <a:pt x="520" y="88"/>
                  </a:lnTo>
                  <a:close/>
                  <a:moveTo>
                    <a:pt x="523" y="87"/>
                  </a:moveTo>
                  <a:lnTo>
                    <a:pt x="523" y="88"/>
                  </a:lnTo>
                  <a:lnTo>
                    <a:pt x="523" y="88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close/>
                  <a:moveTo>
                    <a:pt x="514" y="83"/>
                  </a:moveTo>
                  <a:lnTo>
                    <a:pt x="514" y="85"/>
                  </a:lnTo>
                  <a:lnTo>
                    <a:pt x="515" y="87"/>
                  </a:lnTo>
                  <a:lnTo>
                    <a:pt x="517" y="87"/>
                  </a:lnTo>
                  <a:lnTo>
                    <a:pt x="518" y="88"/>
                  </a:lnTo>
                  <a:lnTo>
                    <a:pt x="518" y="88"/>
                  </a:lnTo>
                  <a:lnTo>
                    <a:pt x="518" y="90"/>
                  </a:lnTo>
                  <a:lnTo>
                    <a:pt x="517" y="91"/>
                  </a:lnTo>
                  <a:lnTo>
                    <a:pt x="517" y="93"/>
                  </a:lnTo>
                  <a:lnTo>
                    <a:pt x="515" y="95"/>
                  </a:lnTo>
                  <a:lnTo>
                    <a:pt x="514" y="95"/>
                  </a:lnTo>
                  <a:lnTo>
                    <a:pt x="512" y="93"/>
                  </a:lnTo>
                  <a:lnTo>
                    <a:pt x="512" y="93"/>
                  </a:lnTo>
                  <a:lnTo>
                    <a:pt x="512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2" y="88"/>
                  </a:lnTo>
                  <a:lnTo>
                    <a:pt x="512" y="85"/>
                  </a:lnTo>
                  <a:lnTo>
                    <a:pt x="512" y="85"/>
                  </a:lnTo>
                  <a:lnTo>
                    <a:pt x="514" y="83"/>
                  </a:lnTo>
                  <a:close/>
                  <a:moveTo>
                    <a:pt x="121" y="80"/>
                  </a:moveTo>
                  <a:lnTo>
                    <a:pt x="123" y="80"/>
                  </a:lnTo>
                  <a:lnTo>
                    <a:pt x="126" y="82"/>
                  </a:lnTo>
                  <a:lnTo>
                    <a:pt x="126" y="82"/>
                  </a:lnTo>
                  <a:lnTo>
                    <a:pt x="127" y="83"/>
                  </a:lnTo>
                  <a:lnTo>
                    <a:pt x="129" y="83"/>
                  </a:lnTo>
                  <a:lnTo>
                    <a:pt x="130" y="85"/>
                  </a:lnTo>
                  <a:lnTo>
                    <a:pt x="132" y="85"/>
                  </a:lnTo>
                  <a:lnTo>
                    <a:pt x="134" y="85"/>
                  </a:lnTo>
                  <a:lnTo>
                    <a:pt x="135" y="85"/>
                  </a:lnTo>
                  <a:lnTo>
                    <a:pt x="137" y="8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40" y="85"/>
                  </a:lnTo>
                  <a:lnTo>
                    <a:pt x="140" y="85"/>
                  </a:lnTo>
                  <a:lnTo>
                    <a:pt x="141" y="87"/>
                  </a:lnTo>
                  <a:lnTo>
                    <a:pt x="143" y="88"/>
                  </a:lnTo>
                  <a:lnTo>
                    <a:pt x="143" y="88"/>
                  </a:lnTo>
                  <a:lnTo>
                    <a:pt x="143" y="91"/>
                  </a:lnTo>
                  <a:lnTo>
                    <a:pt x="145" y="93"/>
                  </a:lnTo>
                  <a:lnTo>
                    <a:pt x="146" y="93"/>
                  </a:lnTo>
                  <a:lnTo>
                    <a:pt x="148" y="93"/>
                  </a:lnTo>
                  <a:lnTo>
                    <a:pt x="149" y="93"/>
                  </a:lnTo>
                  <a:lnTo>
                    <a:pt x="154" y="95"/>
                  </a:lnTo>
                  <a:lnTo>
                    <a:pt x="156" y="95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62" y="95"/>
                  </a:lnTo>
                  <a:lnTo>
                    <a:pt x="164" y="95"/>
                  </a:lnTo>
                  <a:lnTo>
                    <a:pt x="165" y="95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5"/>
                  </a:lnTo>
                  <a:lnTo>
                    <a:pt x="170" y="95"/>
                  </a:lnTo>
                  <a:lnTo>
                    <a:pt x="170" y="95"/>
                  </a:lnTo>
                  <a:lnTo>
                    <a:pt x="171" y="95"/>
                  </a:lnTo>
                  <a:lnTo>
                    <a:pt x="173" y="93"/>
                  </a:lnTo>
                  <a:lnTo>
                    <a:pt x="173" y="91"/>
                  </a:lnTo>
                  <a:lnTo>
                    <a:pt x="173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6" y="88"/>
                  </a:lnTo>
                  <a:lnTo>
                    <a:pt x="178" y="88"/>
                  </a:lnTo>
                  <a:lnTo>
                    <a:pt x="178" y="88"/>
                  </a:lnTo>
                  <a:lnTo>
                    <a:pt x="181" y="91"/>
                  </a:lnTo>
                  <a:lnTo>
                    <a:pt x="181" y="91"/>
                  </a:lnTo>
                  <a:lnTo>
                    <a:pt x="184" y="91"/>
                  </a:lnTo>
                  <a:lnTo>
                    <a:pt x="184" y="91"/>
                  </a:lnTo>
                  <a:lnTo>
                    <a:pt x="186" y="91"/>
                  </a:lnTo>
                  <a:lnTo>
                    <a:pt x="186" y="91"/>
                  </a:lnTo>
                  <a:lnTo>
                    <a:pt x="187" y="91"/>
                  </a:lnTo>
                  <a:lnTo>
                    <a:pt x="189" y="93"/>
                  </a:lnTo>
                  <a:lnTo>
                    <a:pt x="189" y="93"/>
                  </a:lnTo>
                  <a:lnTo>
                    <a:pt x="192" y="93"/>
                  </a:lnTo>
                  <a:lnTo>
                    <a:pt x="193" y="95"/>
                  </a:lnTo>
                  <a:lnTo>
                    <a:pt x="195" y="95"/>
                  </a:lnTo>
                  <a:lnTo>
                    <a:pt x="197" y="95"/>
                  </a:lnTo>
                  <a:lnTo>
                    <a:pt x="200" y="95"/>
                  </a:lnTo>
                  <a:lnTo>
                    <a:pt x="201" y="95"/>
                  </a:lnTo>
                  <a:lnTo>
                    <a:pt x="201" y="96"/>
                  </a:lnTo>
                  <a:lnTo>
                    <a:pt x="201" y="99"/>
                  </a:lnTo>
                  <a:lnTo>
                    <a:pt x="203" y="99"/>
                  </a:lnTo>
                  <a:lnTo>
                    <a:pt x="203" y="99"/>
                  </a:lnTo>
                  <a:lnTo>
                    <a:pt x="205" y="101"/>
                  </a:lnTo>
                  <a:lnTo>
                    <a:pt x="205" y="102"/>
                  </a:lnTo>
                  <a:lnTo>
                    <a:pt x="205" y="104"/>
                  </a:lnTo>
                  <a:lnTo>
                    <a:pt x="208" y="106"/>
                  </a:lnTo>
                  <a:lnTo>
                    <a:pt x="211" y="106"/>
                  </a:lnTo>
                  <a:lnTo>
                    <a:pt x="214" y="107"/>
                  </a:lnTo>
                  <a:lnTo>
                    <a:pt x="219" y="106"/>
                  </a:lnTo>
                  <a:lnTo>
                    <a:pt x="220" y="106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7" y="107"/>
                  </a:lnTo>
                  <a:lnTo>
                    <a:pt x="228" y="107"/>
                  </a:lnTo>
                  <a:lnTo>
                    <a:pt x="228" y="109"/>
                  </a:lnTo>
                  <a:lnTo>
                    <a:pt x="228" y="110"/>
                  </a:lnTo>
                  <a:lnTo>
                    <a:pt x="227" y="113"/>
                  </a:lnTo>
                  <a:lnTo>
                    <a:pt x="227" y="115"/>
                  </a:lnTo>
                  <a:lnTo>
                    <a:pt x="227" y="117"/>
                  </a:lnTo>
                  <a:lnTo>
                    <a:pt x="228" y="118"/>
                  </a:lnTo>
                  <a:lnTo>
                    <a:pt x="228" y="120"/>
                  </a:lnTo>
                  <a:lnTo>
                    <a:pt x="230" y="120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28" y="121"/>
                  </a:lnTo>
                  <a:lnTo>
                    <a:pt x="227" y="121"/>
                  </a:lnTo>
                  <a:lnTo>
                    <a:pt x="227" y="120"/>
                  </a:lnTo>
                  <a:lnTo>
                    <a:pt x="225" y="120"/>
                  </a:lnTo>
                  <a:lnTo>
                    <a:pt x="223" y="120"/>
                  </a:lnTo>
                  <a:lnTo>
                    <a:pt x="220" y="118"/>
                  </a:lnTo>
                  <a:lnTo>
                    <a:pt x="217" y="117"/>
                  </a:lnTo>
                  <a:lnTo>
                    <a:pt x="211" y="115"/>
                  </a:lnTo>
                  <a:lnTo>
                    <a:pt x="209" y="115"/>
                  </a:lnTo>
                  <a:lnTo>
                    <a:pt x="208" y="115"/>
                  </a:lnTo>
                  <a:lnTo>
                    <a:pt x="206" y="115"/>
                  </a:lnTo>
                  <a:lnTo>
                    <a:pt x="205" y="117"/>
                  </a:lnTo>
                  <a:lnTo>
                    <a:pt x="203" y="117"/>
                  </a:lnTo>
                  <a:lnTo>
                    <a:pt x="201" y="117"/>
                  </a:lnTo>
                  <a:lnTo>
                    <a:pt x="198" y="115"/>
                  </a:lnTo>
                  <a:lnTo>
                    <a:pt x="195" y="115"/>
                  </a:lnTo>
                  <a:lnTo>
                    <a:pt x="186" y="115"/>
                  </a:lnTo>
                  <a:lnTo>
                    <a:pt x="184" y="113"/>
                  </a:lnTo>
                  <a:lnTo>
                    <a:pt x="179" y="113"/>
                  </a:lnTo>
                  <a:lnTo>
                    <a:pt x="176" y="113"/>
                  </a:lnTo>
                  <a:lnTo>
                    <a:pt x="173" y="112"/>
                  </a:lnTo>
                  <a:lnTo>
                    <a:pt x="165" y="109"/>
                  </a:lnTo>
                  <a:lnTo>
                    <a:pt x="162" y="107"/>
                  </a:lnTo>
                  <a:lnTo>
                    <a:pt x="154" y="106"/>
                  </a:lnTo>
                  <a:lnTo>
                    <a:pt x="152" y="106"/>
                  </a:lnTo>
                  <a:lnTo>
                    <a:pt x="149" y="106"/>
                  </a:lnTo>
                  <a:lnTo>
                    <a:pt x="148" y="106"/>
                  </a:lnTo>
                  <a:lnTo>
                    <a:pt x="146" y="106"/>
                  </a:lnTo>
                  <a:lnTo>
                    <a:pt x="143" y="106"/>
                  </a:lnTo>
                  <a:lnTo>
                    <a:pt x="143" y="107"/>
                  </a:lnTo>
                  <a:lnTo>
                    <a:pt x="141" y="107"/>
                  </a:lnTo>
                  <a:lnTo>
                    <a:pt x="140" y="107"/>
                  </a:lnTo>
                  <a:lnTo>
                    <a:pt x="138" y="107"/>
                  </a:lnTo>
                  <a:lnTo>
                    <a:pt x="134" y="107"/>
                  </a:lnTo>
                  <a:lnTo>
                    <a:pt x="132" y="106"/>
                  </a:lnTo>
                  <a:lnTo>
                    <a:pt x="130" y="106"/>
                  </a:lnTo>
                  <a:lnTo>
                    <a:pt x="129" y="104"/>
                  </a:lnTo>
                  <a:lnTo>
                    <a:pt x="129" y="104"/>
                  </a:lnTo>
                  <a:lnTo>
                    <a:pt x="124" y="102"/>
                  </a:lnTo>
                  <a:lnTo>
                    <a:pt x="121" y="102"/>
                  </a:lnTo>
                  <a:lnTo>
                    <a:pt x="115" y="102"/>
                  </a:lnTo>
                  <a:lnTo>
                    <a:pt x="113" y="102"/>
                  </a:lnTo>
                  <a:lnTo>
                    <a:pt x="113" y="101"/>
                  </a:lnTo>
                  <a:lnTo>
                    <a:pt x="111" y="101"/>
                  </a:lnTo>
                  <a:lnTo>
                    <a:pt x="111" y="99"/>
                  </a:lnTo>
                  <a:lnTo>
                    <a:pt x="113" y="99"/>
                  </a:lnTo>
                  <a:lnTo>
                    <a:pt x="113" y="98"/>
                  </a:lnTo>
                  <a:lnTo>
                    <a:pt x="113" y="96"/>
                  </a:lnTo>
                  <a:lnTo>
                    <a:pt x="108" y="95"/>
                  </a:lnTo>
                  <a:lnTo>
                    <a:pt x="105" y="95"/>
                  </a:lnTo>
                  <a:lnTo>
                    <a:pt x="104" y="95"/>
                  </a:lnTo>
                  <a:lnTo>
                    <a:pt x="102" y="95"/>
                  </a:lnTo>
                  <a:lnTo>
                    <a:pt x="100" y="95"/>
                  </a:lnTo>
                  <a:lnTo>
                    <a:pt x="99" y="95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6" y="91"/>
                  </a:lnTo>
                  <a:lnTo>
                    <a:pt x="97" y="91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99" y="93"/>
                  </a:lnTo>
                  <a:lnTo>
                    <a:pt x="100" y="91"/>
                  </a:lnTo>
                  <a:lnTo>
                    <a:pt x="100" y="90"/>
                  </a:lnTo>
                  <a:lnTo>
                    <a:pt x="100" y="88"/>
                  </a:lnTo>
                  <a:lnTo>
                    <a:pt x="102" y="88"/>
                  </a:lnTo>
                  <a:lnTo>
                    <a:pt x="102" y="88"/>
                  </a:lnTo>
                  <a:lnTo>
                    <a:pt x="104" y="88"/>
                  </a:lnTo>
                  <a:lnTo>
                    <a:pt x="104" y="83"/>
                  </a:lnTo>
                  <a:lnTo>
                    <a:pt x="105" y="82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8" y="80"/>
                  </a:lnTo>
                  <a:lnTo>
                    <a:pt x="111" y="82"/>
                  </a:lnTo>
                  <a:lnTo>
                    <a:pt x="113" y="82"/>
                  </a:lnTo>
                  <a:lnTo>
                    <a:pt x="115" y="82"/>
                  </a:lnTo>
                  <a:lnTo>
                    <a:pt x="116" y="82"/>
                  </a:lnTo>
                  <a:lnTo>
                    <a:pt x="118" y="83"/>
                  </a:lnTo>
                  <a:lnTo>
                    <a:pt x="119" y="83"/>
                  </a:lnTo>
                  <a:lnTo>
                    <a:pt x="119" y="82"/>
                  </a:lnTo>
                  <a:lnTo>
                    <a:pt x="121" y="82"/>
                  </a:lnTo>
                  <a:lnTo>
                    <a:pt x="121" y="80"/>
                  </a:lnTo>
                  <a:close/>
                  <a:moveTo>
                    <a:pt x="365" y="80"/>
                  </a:moveTo>
                  <a:lnTo>
                    <a:pt x="367" y="80"/>
                  </a:lnTo>
                  <a:lnTo>
                    <a:pt x="367" y="82"/>
                  </a:lnTo>
                  <a:lnTo>
                    <a:pt x="367" y="82"/>
                  </a:lnTo>
                  <a:lnTo>
                    <a:pt x="367" y="80"/>
                  </a:lnTo>
                  <a:lnTo>
                    <a:pt x="365" y="80"/>
                  </a:lnTo>
                  <a:lnTo>
                    <a:pt x="365" y="80"/>
                  </a:lnTo>
                  <a:close/>
                  <a:moveTo>
                    <a:pt x="315" y="79"/>
                  </a:moveTo>
                  <a:lnTo>
                    <a:pt x="316" y="80"/>
                  </a:lnTo>
                  <a:lnTo>
                    <a:pt x="316" y="80"/>
                  </a:lnTo>
                  <a:lnTo>
                    <a:pt x="316" y="85"/>
                  </a:lnTo>
                  <a:lnTo>
                    <a:pt x="315" y="88"/>
                  </a:lnTo>
                  <a:lnTo>
                    <a:pt x="315" y="87"/>
                  </a:lnTo>
                  <a:lnTo>
                    <a:pt x="315" y="85"/>
                  </a:lnTo>
                  <a:lnTo>
                    <a:pt x="315" y="83"/>
                  </a:lnTo>
                  <a:lnTo>
                    <a:pt x="315" y="83"/>
                  </a:lnTo>
                  <a:lnTo>
                    <a:pt x="315" y="80"/>
                  </a:lnTo>
                  <a:lnTo>
                    <a:pt x="315" y="79"/>
                  </a:lnTo>
                  <a:close/>
                  <a:moveTo>
                    <a:pt x="203" y="77"/>
                  </a:moveTo>
                  <a:lnTo>
                    <a:pt x="203" y="79"/>
                  </a:lnTo>
                  <a:lnTo>
                    <a:pt x="203" y="79"/>
                  </a:lnTo>
                  <a:lnTo>
                    <a:pt x="203" y="79"/>
                  </a:lnTo>
                  <a:lnTo>
                    <a:pt x="201" y="79"/>
                  </a:lnTo>
                  <a:lnTo>
                    <a:pt x="201" y="79"/>
                  </a:lnTo>
                  <a:lnTo>
                    <a:pt x="203" y="77"/>
                  </a:lnTo>
                  <a:lnTo>
                    <a:pt x="203" y="77"/>
                  </a:lnTo>
                  <a:close/>
                  <a:moveTo>
                    <a:pt x="492" y="76"/>
                  </a:moveTo>
                  <a:lnTo>
                    <a:pt x="492" y="76"/>
                  </a:lnTo>
                  <a:lnTo>
                    <a:pt x="492" y="77"/>
                  </a:lnTo>
                  <a:lnTo>
                    <a:pt x="493" y="77"/>
                  </a:lnTo>
                  <a:lnTo>
                    <a:pt x="493" y="79"/>
                  </a:lnTo>
                  <a:lnTo>
                    <a:pt x="493" y="79"/>
                  </a:lnTo>
                  <a:lnTo>
                    <a:pt x="493" y="80"/>
                  </a:lnTo>
                  <a:lnTo>
                    <a:pt x="492" y="80"/>
                  </a:lnTo>
                  <a:lnTo>
                    <a:pt x="492" y="80"/>
                  </a:lnTo>
                  <a:lnTo>
                    <a:pt x="492" y="79"/>
                  </a:lnTo>
                  <a:lnTo>
                    <a:pt x="492" y="77"/>
                  </a:lnTo>
                  <a:lnTo>
                    <a:pt x="492" y="76"/>
                  </a:lnTo>
                  <a:close/>
                  <a:moveTo>
                    <a:pt x="518" y="74"/>
                  </a:moveTo>
                  <a:lnTo>
                    <a:pt x="520" y="74"/>
                  </a:lnTo>
                  <a:lnTo>
                    <a:pt x="520" y="74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21" y="76"/>
                  </a:lnTo>
                  <a:lnTo>
                    <a:pt x="521" y="77"/>
                  </a:lnTo>
                  <a:lnTo>
                    <a:pt x="521" y="77"/>
                  </a:lnTo>
                  <a:lnTo>
                    <a:pt x="521" y="79"/>
                  </a:lnTo>
                  <a:lnTo>
                    <a:pt x="521" y="80"/>
                  </a:lnTo>
                  <a:lnTo>
                    <a:pt x="521" y="80"/>
                  </a:lnTo>
                  <a:lnTo>
                    <a:pt x="521" y="82"/>
                  </a:lnTo>
                  <a:lnTo>
                    <a:pt x="521" y="83"/>
                  </a:lnTo>
                  <a:lnTo>
                    <a:pt x="521" y="83"/>
                  </a:lnTo>
                  <a:lnTo>
                    <a:pt x="521" y="85"/>
                  </a:lnTo>
                  <a:lnTo>
                    <a:pt x="521" y="85"/>
                  </a:lnTo>
                  <a:lnTo>
                    <a:pt x="521" y="87"/>
                  </a:lnTo>
                  <a:lnTo>
                    <a:pt x="520" y="87"/>
                  </a:lnTo>
                  <a:lnTo>
                    <a:pt x="520" y="87"/>
                  </a:lnTo>
                  <a:lnTo>
                    <a:pt x="517" y="87"/>
                  </a:lnTo>
                  <a:lnTo>
                    <a:pt x="517" y="85"/>
                  </a:lnTo>
                  <a:lnTo>
                    <a:pt x="515" y="85"/>
                  </a:lnTo>
                  <a:lnTo>
                    <a:pt x="515" y="83"/>
                  </a:lnTo>
                  <a:lnTo>
                    <a:pt x="514" y="83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5" y="82"/>
                  </a:lnTo>
                  <a:lnTo>
                    <a:pt x="515" y="80"/>
                  </a:lnTo>
                  <a:lnTo>
                    <a:pt x="515" y="79"/>
                  </a:lnTo>
                  <a:lnTo>
                    <a:pt x="514" y="77"/>
                  </a:lnTo>
                  <a:lnTo>
                    <a:pt x="514" y="77"/>
                  </a:lnTo>
                  <a:lnTo>
                    <a:pt x="515" y="77"/>
                  </a:lnTo>
                  <a:lnTo>
                    <a:pt x="515" y="77"/>
                  </a:lnTo>
                  <a:lnTo>
                    <a:pt x="517" y="76"/>
                  </a:lnTo>
                  <a:lnTo>
                    <a:pt x="518" y="74"/>
                  </a:lnTo>
                  <a:lnTo>
                    <a:pt x="518" y="74"/>
                  </a:lnTo>
                  <a:lnTo>
                    <a:pt x="518" y="74"/>
                  </a:lnTo>
                  <a:close/>
                  <a:moveTo>
                    <a:pt x="498" y="71"/>
                  </a:moveTo>
                  <a:lnTo>
                    <a:pt x="498" y="72"/>
                  </a:lnTo>
                  <a:lnTo>
                    <a:pt x="499" y="72"/>
                  </a:lnTo>
                  <a:lnTo>
                    <a:pt x="498" y="76"/>
                  </a:lnTo>
                  <a:lnTo>
                    <a:pt x="496" y="77"/>
                  </a:lnTo>
                  <a:lnTo>
                    <a:pt x="495" y="80"/>
                  </a:lnTo>
                  <a:lnTo>
                    <a:pt x="495" y="82"/>
                  </a:lnTo>
                  <a:lnTo>
                    <a:pt x="495" y="79"/>
                  </a:lnTo>
                  <a:lnTo>
                    <a:pt x="496" y="77"/>
                  </a:lnTo>
                  <a:lnTo>
                    <a:pt x="496" y="76"/>
                  </a:lnTo>
                  <a:lnTo>
                    <a:pt x="498" y="71"/>
                  </a:lnTo>
                  <a:close/>
                  <a:moveTo>
                    <a:pt x="50" y="71"/>
                  </a:moveTo>
                  <a:lnTo>
                    <a:pt x="52" y="71"/>
                  </a:lnTo>
                  <a:lnTo>
                    <a:pt x="53" y="72"/>
                  </a:lnTo>
                  <a:lnTo>
                    <a:pt x="55" y="72"/>
                  </a:lnTo>
                  <a:lnTo>
                    <a:pt x="53" y="74"/>
                  </a:lnTo>
                  <a:lnTo>
                    <a:pt x="53" y="74"/>
                  </a:lnTo>
                  <a:lnTo>
                    <a:pt x="50" y="72"/>
                  </a:lnTo>
                  <a:lnTo>
                    <a:pt x="50" y="72"/>
                  </a:lnTo>
                  <a:lnTo>
                    <a:pt x="50" y="71"/>
                  </a:lnTo>
                  <a:close/>
                  <a:moveTo>
                    <a:pt x="361" y="71"/>
                  </a:moveTo>
                  <a:lnTo>
                    <a:pt x="361" y="71"/>
                  </a:lnTo>
                  <a:lnTo>
                    <a:pt x="361" y="72"/>
                  </a:lnTo>
                  <a:lnTo>
                    <a:pt x="361" y="72"/>
                  </a:lnTo>
                  <a:lnTo>
                    <a:pt x="359" y="72"/>
                  </a:lnTo>
                  <a:lnTo>
                    <a:pt x="359" y="71"/>
                  </a:lnTo>
                  <a:lnTo>
                    <a:pt x="359" y="71"/>
                  </a:lnTo>
                  <a:lnTo>
                    <a:pt x="361" y="71"/>
                  </a:lnTo>
                  <a:close/>
                  <a:moveTo>
                    <a:pt x="335" y="68"/>
                  </a:moveTo>
                  <a:lnTo>
                    <a:pt x="337" y="68"/>
                  </a:lnTo>
                  <a:lnTo>
                    <a:pt x="337" y="69"/>
                  </a:lnTo>
                  <a:lnTo>
                    <a:pt x="339" y="69"/>
                  </a:lnTo>
                  <a:lnTo>
                    <a:pt x="339" y="71"/>
                  </a:lnTo>
                  <a:lnTo>
                    <a:pt x="339" y="74"/>
                  </a:lnTo>
                  <a:lnTo>
                    <a:pt x="337" y="74"/>
                  </a:lnTo>
                  <a:lnTo>
                    <a:pt x="335" y="72"/>
                  </a:lnTo>
                  <a:lnTo>
                    <a:pt x="334" y="71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8"/>
                  </a:lnTo>
                  <a:close/>
                  <a:moveTo>
                    <a:pt x="348" y="61"/>
                  </a:moveTo>
                  <a:lnTo>
                    <a:pt x="348" y="63"/>
                  </a:lnTo>
                  <a:lnTo>
                    <a:pt x="348" y="66"/>
                  </a:lnTo>
                  <a:lnTo>
                    <a:pt x="346" y="69"/>
                  </a:lnTo>
                  <a:lnTo>
                    <a:pt x="346" y="71"/>
                  </a:lnTo>
                  <a:lnTo>
                    <a:pt x="346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3" y="72"/>
                  </a:lnTo>
                  <a:lnTo>
                    <a:pt x="343" y="72"/>
                  </a:lnTo>
                  <a:lnTo>
                    <a:pt x="342" y="72"/>
                  </a:lnTo>
                  <a:lnTo>
                    <a:pt x="342" y="72"/>
                  </a:lnTo>
                  <a:lnTo>
                    <a:pt x="342" y="69"/>
                  </a:lnTo>
                  <a:lnTo>
                    <a:pt x="343" y="68"/>
                  </a:lnTo>
                  <a:lnTo>
                    <a:pt x="343" y="68"/>
                  </a:lnTo>
                  <a:lnTo>
                    <a:pt x="342" y="65"/>
                  </a:lnTo>
                  <a:lnTo>
                    <a:pt x="343" y="65"/>
                  </a:lnTo>
                  <a:lnTo>
                    <a:pt x="345" y="63"/>
                  </a:lnTo>
                  <a:lnTo>
                    <a:pt x="346" y="61"/>
                  </a:lnTo>
                  <a:lnTo>
                    <a:pt x="348" y="61"/>
                  </a:lnTo>
                  <a:close/>
                  <a:moveTo>
                    <a:pt x="353" y="58"/>
                  </a:moveTo>
                  <a:lnTo>
                    <a:pt x="353" y="58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4" y="65"/>
                  </a:lnTo>
                  <a:lnTo>
                    <a:pt x="354" y="63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3" y="66"/>
                  </a:lnTo>
                  <a:lnTo>
                    <a:pt x="351" y="66"/>
                  </a:lnTo>
                  <a:lnTo>
                    <a:pt x="351" y="69"/>
                  </a:lnTo>
                  <a:lnTo>
                    <a:pt x="351" y="69"/>
                  </a:lnTo>
                  <a:lnTo>
                    <a:pt x="353" y="69"/>
                  </a:lnTo>
                  <a:lnTo>
                    <a:pt x="353" y="69"/>
                  </a:lnTo>
                  <a:lnTo>
                    <a:pt x="354" y="71"/>
                  </a:lnTo>
                  <a:lnTo>
                    <a:pt x="354" y="71"/>
                  </a:lnTo>
                  <a:lnTo>
                    <a:pt x="354" y="72"/>
                  </a:lnTo>
                  <a:lnTo>
                    <a:pt x="354" y="72"/>
                  </a:lnTo>
                  <a:lnTo>
                    <a:pt x="353" y="72"/>
                  </a:lnTo>
                  <a:lnTo>
                    <a:pt x="351" y="72"/>
                  </a:lnTo>
                  <a:lnTo>
                    <a:pt x="351" y="72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0" y="76"/>
                  </a:lnTo>
                  <a:lnTo>
                    <a:pt x="350" y="77"/>
                  </a:lnTo>
                  <a:lnTo>
                    <a:pt x="348" y="76"/>
                  </a:lnTo>
                  <a:lnTo>
                    <a:pt x="348" y="77"/>
                  </a:lnTo>
                  <a:lnTo>
                    <a:pt x="346" y="77"/>
                  </a:lnTo>
                  <a:lnTo>
                    <a:pt x="346" y="76"/>
                  </a:lnTo>
                  <a:lnTo>
                    <a:pt x="346" y="74"/>
                  </a:lnTo>
                  <a:lnTo>
                    <a:pt x="346" y="74"/>
                  </a:lnTo>
                  <a:lnTo>
                    <a:pt x="346" y="72"/>
                  </a:lnTo>
                  <a:lnTo>
                    <a:pt x="346" y="72"/>
                  </a:lnTo>
                  <a:lnTo>
                    <a:pt x="348" y="71"/>
                  </a:lnTo>
                  <a:lnTo>
                    <a:pt x="348" y="71"/>
                  </a:lnTo>
                  <a:lnTo>
                    <a:pt x="348" y="69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50" y="66"/>
                  </a:lnTo>
                  <a:lnTo>
                    <a:pt x="350" y="65"/>
                  </a:lnTo>
                  <a:lnTo>
                    <a:pt x="350" y="61"/>
                  </a:lnTo>
                  <a:lnTo>
                    <a:pt x="351" y="60"/>
                  </a:lnTo>
                  <a:lnTo>
                    <a:pt x="353" y="58"/>
                  </a:lnTo>
                  <a:lnTo>
                    <a:pt x="353" y="58"/>
                  </a:lnTo>
                  <a:close/>
                  <a:moveTo>
                    <a:pt x="501" y="55"/>
                  </a:moveTo>
                  <a:lnTo>
                    <a:pt x="503" y="55"/>
                  </a:lnTo>
                  <a:lnTo>
                    <a:pt x="504" y="57"/>
                  </a:lnTo>
                  <a:lnTo>
                    <a:pt x="506" y="57"/>
                  </a:lnTo>
                  <a:lnTo>
                    <a:pt x="504" y="57"/>
                  </a:lnTo>
                  <a:lnTo>
                    <a:pt x="501" y="55"/>
                  </a:lnTo>
                  <a:lnTo>
                    <a:pt x="501" y="55"/>
                  </a:lnTo>
                  <a:close/>
                  <a:moveTo>
                    <a:pt x="353" y="52"/>
                  </a:moveTo>
                  <a:lnTo>
                    <a:pt x="354" y="52"/>
                  </a:lnTo>
                  <a:lnTo>
                    <a:pt x="356" y="54"/>
                  </a:lnTo>
                  <a:lnTo>
                    <a:pt x="356" y="55"/>
                  </a:lnTo>
                  <a:lnTo>
                    <a:pt x="354" y="57"/>
                  </a:lnTo>
                  <a:lnTo>
                    <a:pt x="353" y="57"/>
                  </a:lnTo>
                  <a:lnTo>
                    <a:pt x="351" y="55"/>
                  </a:lnTo>
                  <a:lnTo>
                    <a:pt x="351" y="54"/>
                  </a:lnTo>
                  <a:lnTo>
                    <a:pt x="351" y="54"/>
                  </a:lnTo>
                  <a:lnTo>
                    <a:pt x="353" y="52"/>
                  </a:lnTo>
                  <a:close/>
                  <a:moveTo>
                    <a:pt x="430" y="46"/>
                  </a:moveTo>
                  <a:lnTo>
                    <a:pt x="432" y="46"/>
                  </a:lnTo>
                  <a:lnTo>
                    <a:pt x="432" y="47"/>
                  </a:lnTo>
                  <a:lnTo>
                    <a:pt x="430" y="47"/>
                  </a:lnTo>
                  <a:lnTo>
                    <a:pt x="430" y="46"/>
                  </a:lnTo>
                  <a:lnTo>
                    <a:pt x="430" y="46"/>
                  </a:lnTo>
                  <a:close/>
                  <a:moveTo>
                    <a:pt x="428" y="46"/>
                  </a:moveTo>
                  <a:lnTo>
                    <a:pt x="428" y="46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9"/>
                  </a:lnTo>
                  <a:lnTo>
                    <a:pt x="428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5" y="49"/>
                  </a:lnTo>
                  <a:lnTo>
                    <a:pt x="425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7"/>
                  </a:lnTo>
                  <a:lnTo>
                    <a:pt x="425" y="47"/>
                  </a:lnTo>
                  <a:lnTo>
                    <a:pt x="428" y="46"/>
                  </a:lnTo>
                  <a:close/>
                  <a:moveTo>
                    <a:pt x="433" y="46"/>
                  </a:moveTo>
                  <a:lnTo>
                    <a:pt x="433" y="46"/>
                  </a:lnTo>
                  <a:lnTo>
                    <a:pt x="435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3" y="47"/>
                  </a:lnTo>
                  <a:lnTo>
                    <a:pt x="433" y="47"/>
                  </a:lnTo>
                  <a:lnTo>
                    <a:pt x="433" y="46"/>
                  </a:lnTo>
                  <a:lnTo>
                    <a:pt x="433" y="46"/>
                  </a:lnTo>
                  <a:close/>
                  <a:moveTo>
                    <a:pt x="257" y="44"/>
                  </a:moveTo>
                  <a:lnTo>
                    <a:pt x="257" y="46"/>
                  </a:lnTo>
                  <a:lnTo>
                    <a:pt x="257" y="47"/>
                  </a:lnTo>
                  <a:lnTo>
                    <a:pt x="255" y="46"/>
                  </a:lnTo>
                  <a:lnTo>
                    <a:pt x="257" y="44"/>
                  </a:lnTo>
                  <a:lnTo>
                    <a:pt x="257" y="44"/>
                  </a:lnTo>
                  <a:close/>
                  <a:moveTo>
                    <a:pt x="417" y="43"/>
                  </a:moveTo>
                  <a:lnTo>
                    <a:pt x="419" y="43"/>
                  </a:lnTo>
                  <a:lnTo>
                    <a:pt x="419" y="44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close/>
                  <a:moveTo>
                    <a:pt x="255" y="43"/>
                  </a:moveTo>
                  <a:lnTo>
                    <a:pt x="255" y="44"/>
                  </a:lnTo>
                  <a:lnTo>
                    <a:pt x="255" y="44"/>
                  </a:lnTo>
                  <a:lnTo>
                    <a:pt x="255" y="46"/>
                  </a:lnTo>
                  <a:lnTo>
                    <a:pt x="255" y="46"/>
                  </a:lnTo>
                  <a:lnTo>
                    <a:pt x="255" y="49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2" y="54"/>
                  </a:lnTo>
                  <a:lnTo>
                    <a:pt x="252" y="54"/>
                  </a:lnTo>
                  <a:lnTo>
                    <a:pt x="252" y="50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6"/>
                  </a:lnTo>
                  <a:lnTo>
                    <a:pt x="252" y="43"/>
                  </a:lnTo>
                  <a:lnTo>
                    <a:pt x="253" y="43"/>
                  </a:lnTo>
                  <a:lnTo>
                    <a:pt x="255" y="43"/>
                  </a:lnTo>
                  <a:close/>
                  <a:moveTo>
                    <a:pt x="403" y="39"/>
                  </a:moveTo>
                  <a:lnTo>
                    <a:pt x="406" y="39"/>
                  </a:lnTo>
                  <a:lnTo>
                    <a:pt x="408" y="39"/>
                  </a:lnTo>
                  <a:lnTo>
                    <a:pt x="410" y="41"/>
                  </a:lnTo>
                  <a:lnTo>
                    <a:pt x="411" y="41"/>
                  </a:lnTo>
                  <a:lnTo>
                    <a:pt x="411" y="43"/>
                  </a:lnTo>
                  <a:lnTo>
                    <a:pt x="411" y="43"/>
                  </a:lnTo>
                  <a:lnTo>
                    <a:pt x="413" y="43"/>
                  </a:lnTo>
                  <a:lnTo>
                    <a:pt x="413" y="44"/>
                  </a:lnTo>
                  <a:lnTo>
                    <a:pt x="413" y="46"/>
                  </a:lnTo>
                  <a:lnTo>
                    <a:pt x="413" y="47"/>
                  </a:lnTo>
                  <a:lnTo>
                    <a:pt x="413" y="47"/>
                  </a:lnTo>
                  <a:lnTo>
                    <a:pt x="411" y="49"/>
                  </a:lnTo>
                  <a:lnTo>
                    <a:pt x="410" y="49"/>
                  </a:lnTo>
                  <a:lnTo>
                    <a:pt x="408" y="50"/>
                  </a:lnTo>
                  <a:lnTo>
                    <a:pt x="406" y="50"/>
                  </a:lnTo>
                  <a:lnTo>
                    <a:pt x="406" y="50"/>
                  </a:lnTo>
                  <a:lnTo>
                    <a:pt x="405" y="50"/>
                  </a:lnTo>
                  <a:lnTo>
                    <a:pt x="403" y="49"/>
                  </a:lnTo>
                  <a:lnTo>
                    <a:pt x="402" y="49"/>
                  </a:lnTo>
                  <a:lnTo>
                    <a:pt x="398" y="47"/>
                  </a:lnTo>
                  <a:lnTo>
                    <a:pt x="398" y="47"/>
                  </a:lnTo>
                  <a:lnTo>
                    <a:pt x="397" y="46"/>
                  </a:lnTo>
                  <a:lnTo>
                    <a:pt x="395" y="44"/>
                  </a:lnTo>
                  <a:lnTo>
                    <a:pt x="395" y="44"/>
                  </a:lnTo>
                  <a:lnTo>
                    <a:pt x="395" y="41"/>
                  </a:lnTo>
                  <a:lnTo>
                    <a:pt x="395" y="41"/>
                  </a:lnTo>
                  <a:lnTo>
                    <a:pt x="397" y="39"/>
                  </a:lnTo>
                  <a:lnTo>
                    <a:pt x="398" y="41"/>
                  </a:lnTo>
                  <a:lnTo>
                    <a:pt x="400" y="39"/>
                  </a:lnTo>
                  <a:lnTo>
                    <a:pt x="403" y="39"/>
                  </a:lnTo>
                  <a:close/>
                  <a:moveTo>
                    <a:pt x="424" y="38"/>
                  </a:moveTo>
                  <a:lnTo>
                    <a:pt x="424" y="39"/>
                  </a:lnTo>
                  <a:lnTo>
                    <a:pt x="422" y="39"/>
                  </a:lnTo>
                  <a:lnTo>
                    <a:pt x="422" y="38"/>
                  </a:lnTo>
                  <a:lnTo>
                    <a:pt x="424" y="38"/>
                  </a:lnTo>
                  <a:lnTo>
                    <a:pt x="424" y="38"/>
                  </a:lnTo>
                  <a:close/>
                  <a:moveTo>
                    <a:pt x="118" y="36"/>
                  </a:moveTo>
                  <a:lnTo>
                    <a:pt x="119" y="38"/>
                  </a:lnTo>
                  <a:lnTo>
                    <a:pt x="119" y="38"/>
                  </a:lnTo>
                  <a:lnTo>
                    <a:pt x="119" y="39"/>
                  </a:lnTo>
                  <a:lnTo>
                    <a:pt x="118" y="39"/>
                  </a:lnTo>
                  <a:lnTo>
                    <a:pt x="118" y="38"/>
                  </a:lnTo>
                  <a:lnTo>
                    <a:pt x="116" y="38"/>
                  </a:lnTo>
                  <a:lnTo>
                    <a:pt x="116" y="38"/>
                  </a:lnTo>
                  <a:lnTo>
                    <a:pt x="118" y="36"/>
                  </a:lnTo>
                  <a:close/>
                  <a:moveTo>
                    <a:pt x="127" y="36"/>
                  </a:moveTo>
                  <a:lnTo>
                    <a:pt x="127" y="36"/>
                  </a:lnTo>
                  <a:lnTo>
                    <a:pt x="127" y="36"/>
                  </a:lnTo>
                  <a:lnTo>
                    <a:pt x="127" y="3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6"/>
                  </a:lnTo>
                  <a:lnTo>
                    <a:pt x="127" y="36"/>
                  </a:lnTo>
                  <a:close/>
                  <a:moveTo>
                    <a:pt x="446" y="35"/>
                  </a:moveTo>
                  <a:lnTo>
                    <a:pt x="446" y="35"/>
                  </a:lnTo>
                  <a:lnTo>
                    <a:pt x="447" y="36"/>
                  </a:lnTo>
                  <a:lnTo>
                    <a:pt x="449" y="36"/>
                  </a:lnTo>
                  <a:lnTo>
                    <a:pt x="452" y="38"/>
                  </a:lnTo>
                  <a:lnTo>
                    <a:pt x="455" y="38"/>
                  </a:lnTo>
                  <a:lnTo>
                    <a:pt x="457" y="38"/>
                  </a:lnTo>
                  <a:lnTo>
                    <a:pt x="458" y="38"/>
                  </a:lnTo>
                  <a:lnTo>
                    <a:pt x="462" y="41"/>
                  </a:lnTo>
                  <a:lnTo>
                    <a:pt x="462" y="41"/>
                  </a:lnTo>
                  <a:lnTo>
                    <a:pt x="462" y="43"/>
                  </a:lnTo>
                  <a:lnTo>
                    <a:pt x="463" y="44"/>
                  </a:lnTo>
                  <a:lnTo>
                    <a:pt x="463" y="44"/>
                  </a:lnTo>
                  <a:lnTo>
                    <a:pt x="465" y="44"/>
                  </a:lnTo>
                  <a:lnTo>
                    <a:pt x="465" y="46"/>
                  </a:lnTo>
                  <a:lnTo>
                    <a:pt x="465" y="47"/>
                  </a:lnTo>
                  <a:lnTo>
                    <a:pt x="465" y="50"/>
                  </a:lnTo>
                  <a:lnTo>
                    <a:pt x="462" y="49"/>
                  </a:lnTo>
                  <a:lnTo>
                    <a:pt x="458" y="47"/>
                  </a:lnTo>
                  <a:lnTo>
                    <a:pt x="457" y="47"/>
                  </a:lnTo>
                  <a:lnTo>
                    <a:pt x="454" y="46"/>
                  </a:lnTo>
                  <a:lnTo>
                    <a:pt x="452" y="44"/>
                  </a:lnTo>
                  <a:lnTo>
                    <a:pt x="452" y="44"/>
                  </a:lnTo>
                  <a:lnTo>
                    <a:pt x="451" y="43"/>
                  </a:lnTo>
                  <a:lnTo>
                    <a:pt x="447" y="43"/>
                  </a:lnTo>
                  <a:lnTo>
                    <a:pt x="446" y="43"/>
                  </a:lnTo>
                  <a:lnTo>
                    <a:pt x="446" y="43"/>
                  </a:lnTo>
                  <a:lnTo>
                    <a:pt x="446" y="44"/>
                  </a:lnTo>
                  <a:lnTo>
                    <a:pt x="446" y="44"/>
                  </a:lnTo>
                  <a:lnTo>
                    <a:pt x="446" y="46"/>
                  </a:lnTo>
                  <a:lnTo>
                    <a:pt x="443" y="44"/>
                  </a:lnTo>
                  <a:lnTo>
                    <a:pt x="441" y="44"/>
                  </a:lnTo>
                  <a:lnTo>
                    <a:pt x="439" y="44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1"/>
                  </a:lnTo>
                  <a:lnTo>
                    <a:pt x="436" y="43"/>
                  </a:lnTo>
                  <a:lnTo>
                    <a:pt x="436" y="43"/>
                  </a:lnTo>
                  <a:lnTo>
                    <a:pt x="435" y="43"/>
                  </a:lnTo>
                  <a:lnTo>
                    <a:pt x="433" y="44"/>
                  </a:lnTo>
                  <a:lnTo>
                    <a:pt x="433" y="44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30" y="44"/>
                  </a:lnTo>
                  <a:lnTo>
                    <a:pt x="428" y="43"/>
                  </a:lnTo>
                  <a:lnTo>
                    <a:pt x="427" y="41"/>
                  </a:lnTo>
                  <a:lnTo>
                    <a:pt x="427" y="41"/>
                  </a:lnTo>
                  <a:lnTo>
                    <a:pt x="425" y="41"/>
                  </a:lnTo>
                  <a:lnTo>
                    <a:pt x="425" y="41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4" y="44"/>
                  </a:lnTo>
                  <a:lnTo>
                    <a:pt x="424" y="46"/>
                  </a:lnTo>
                  <a:lnTo>
                    <a:pt x="422" y="46"/>
                  </a:lnTo>
                  <a:lnTo>
                    <a:pt x="424" y="44"/>
                  </a:lnTo>
                  <a:lnTo>
                    <a:pt x="424" y="44"/>
                  </a:lnTo>
                  <a:lnTo>
                    <a:pt x="422" y="43"/>
                  </a:lnTo>
                  <a:lnTo>
                    <a:pt x="422" y="41"/>
                  </a:lnTo>
                  <a:lnTo>
                    <a:pt x="425" y="38"/>
                  </a:lnTo>
                  <a:lnTo>
                    <a:pt x="427" y="36"/>
                  </a:lnTo>
                  <a:lnTo>
                    <a:pt x="432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6"/>
                  </a:lnTo>
                  <a:lnTo>
                    <a:pt x="439" y="38"/>
                  </a:lnTo>
                  <a:lnTo>
                    <a:pt x="441" y="38"/>
                  </a:lnTo>
                  <a:lnTo>
                    <a:pt x="443" y="36"/>
                  </a:lnTo>
                  <a:lnTo>
                    <a:pt x="444" y="36"/>
                  </a:lnTo>
                  <a:lnTo>
                    <a:pt x="444" y="35"/>
                  </a:lnTo>
                  <a:lnTo>
                    <a:pt x="446" y="35"/>
                  </a:lnTo>
                  <a:close/>
                  <a:moveTo>
                    <a:pt x="23" y="35"/>
                  </a:moveTo>
                  <a:lnTo>
                    <a:pt x="26" y="38"/>
                  </a:lnTo>
                  <a:lnTo>
                    <a:pt x="26" y="39"/>
                  </a:lnTo>
                  <a:lnTo>
                    <a:pt x="26" y="39"/>
                  </a:lnTo>
                  <a:lnTo>
                    <a:pt x="26" y="41"/>
                  </a:lnTo>
                  <a:lnTo>
                    <a:pt x="25" y="41"/>
                  </a:lnTo>
                  <a:lnTo>
                    <a:pt x="26" y="43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3" y="35"/>
                  </a:lnTo>
                  <a:close/>
                  <a:moveTo>
                    <a:pt x="132" y="31"/>
                  </a:moveTo>
                  <a:lnTo>
                    <a:pt x="134" y="31"/>
                  </a:lnTo>
                  <a:lnTo>
                    <a:pt x="137" y="33"/>
                  </a:lnTo>
                  <a:lnTo>
                    <a:pt x="138" y="35"/>
                  </a:lnTo>
                  <a:lnTo>
                    <a:pt x="140" y="36"/>
                  </a:lnTo>
                  <a:lnTo>
                    <a:pt x="138" y="38"/>
                  </a:lnTo>
                  <a:lnTo>
                    <a:pt x="138" y="39"/>
                  </a:lnTo>
                  <a:lnTo>
                    <a:pt x="137" y="41"/>
                  </a:lnTo>
                  <a:lnTo>
                    <a:pt x="137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4" y="41"/>
                  </a:lnTo>
                  <a:lnTo>
                    <a:pt x="134" y="39"/>
                  </a:lnTo>
                  <a:lnTo>
                    <a:pt x="132" y="39"/>
                  </a:lnTo>
                  <a:lnTo>
                    <a:pt x="132" y="41"/>
                  </a:lnTo>
                  <a:lnTo>
                    <a:pt x="130" y="41"/>
                  </a:lnTo>
                  <a:lnTo>
                    <a:pt x="129" y="41"/>
                  </a:lnTo>
                  <a:lnTo>
                    <a:pt x="130" y="41"/>
                  </a:lnTo>
                  <a:lnTo>
                    <a:pt x="129" y="39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6"/>
                  </a:lnTo>
                  <a:lnTo>
                    <a:pt x="129" y="36"/>
                  </a:lnTo>
                  <a:lnTo>
                    <a:pt x="130" y="35"/>
                  </a:lnTo>
                  <a:lnTo>
                    <a:pt x="130" y="31"/>
                  </a:lnTo>
                  <a:lnTo>
                    <a:pt x="132" y="31"/>
                  </a:lnTo>
                  <a:close/>
                  <a:moveTo>
                    <a:pt x="20" y="31"/>
                  </a:moveTo>
                  <a:lnTo>
                    <a:pt x="22" y="33"/>
                  </a:lnTo>
                  <a:lnTo>
                    <a:pt x="22" y="35"/>
                  </a:lnTo>
                  <a:lnTo>
                    <a:pt x="22" y="36"/>
                  </a:lnTo>
                  <a:lnTo>
                    <a:pt x="20" y="36"/>
                  </a:lnTo>
                  <a:lnTo>
                    <a:pt x="18" y="35"/>
                  </a:lnTo>
                  <a:lnTo>
                    <a:pt x="20" y="33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8" y="31"/>
                  </a:lnTo>
                  <a:lnTo>
                    <a:pt x="20" y="31"/>
                  </a:lnTo>
                  <a:close/>
                  <a:moveTo>
                    <a:pt x="517" y="25"/>
                  </a:moveTo>
                  <a:lnTo>
                    <a:pt x="517" y="25"/>
                  </a:lnTo>
                  <a:lnTo>
                    <a:pt x="517" y="25"/>
                  </a:lnTo>
                  <a:lnTo>
                    <a:pt x="517" y="25"/>
                  </a:lnTo>
                  <a:lnTo>
                    <a:pt x="515" y="27"/>
                  </a:lnTo>
                  <a:lnTo>
                    <a:pt x="515" y="25"/>
                  </a:lnTo>
                  <a:lnTo>
                    <a:pt x="515" y="25"/>
                  </a:lnTo>
                  <a:lnTo>
                    <a:pt x="517" y="25"/>
                  </a:lnTo>
                  <a:close/>
                  <a:moveTo>
                    <a:pt x="14" y="24"/>
                  </a:moveTo>
                  <a:lnTo>
                    <a:pt x="15" y="25"/>
                  </a:lnTo>
                  <a:lnTo>
                    <a:pt x="15" y="27"/>
                  </a:lnTo>
                  <a:lnTo>
                    <a:pt x="17" y="28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5" y="28"/>
                  </a:lnTo>
                  <a:lnTo>
                    <a:pt x="14" y="28"/>
                  </a:lnTo>
                  <a:lnTo>
                    <a:pt x="12" y="27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4"/>
                  </a:lnTo>
                  <a:close/>
                  <a:moveTo>
                    <a:pt x="394" y="24"/>
                  </a:moveTo>
                  <a:lnTo>
                    <a:pt x="395" y="24"/>
                  </a:lnTo>
                  <a:lnTo>
                    <a:pt x="395" y="24"/>
                  </a:lnTo>
                  <a:lnTo>
                    <a:pt x="395" y="27"/>
                  </a:lnTo>
                  <a:lnTo>
                    <a:pt x="397" y="30"/>
                  </a:lnTo>
                  <a:lnTo>
                    <a:pt x="395" y="30"/>
                  </a:lnTo>
                  <a:lnTo>
                    <a:pt x="395" y="31"/>
                  </a:lnTo>
                  <a:lnTo>
                    <a:pt x="395" y="30"/>
                  </a:lnTo>
                  <a:lnTo>
                    <a:pt x="394" y="28"/>
                  </a:lnTo>
                  <a:lnTo>
                    <a:pt x="394" y="27"/>
                  </a:lnTo>
                  <a:lnTo>
                    <a:pt x="394" y="25"/>
                  </a:lnTo>
                  <a:lnTo>
                    <a:pt x="394" y="25"/>
                  </a:lnTo>
                  <a:lnTo>
                    <a:pt x="394" y="24"/>
                  </a:lnTo>
                  <a:close/>
                  <a:moveTo>
                    <a:pt x="364" y="22"/>
                  </a:move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2"/>
                  </a:lnTo>
                  <a:close/>
                  <a:moveTo>
                    <a:pt x="395" y="20"/>
                  </a:moveTo>
                  <a:lnTo>
                    <a:pt x="400" y="22"/>
                  </a:lnTo>
                  <a:lnTo>
                    <a:pt x="400" y="22"/>
                  </a:lnTo>
                  <a:lnTo>
                    <a:pt x="395" y="24"/>
                  </a:lnTo>
                  <a:lnTo>
                    <a:pt x="392" y="22"/>
                  </a:lnTo>
                  <a:lnTo>
                    <a:pt x="387" y="24"/>
                  </a:lnTo>
                  <a:lnTo>
                    <a:pt x="387" y="24"/>
                  </a:lnTo>
                  <a:lnTo>
                    <a:pt x="387" y="22"/>
                  </a:lnTo>
                  <a:lnTo>
                    <a:pt x="386" y="22"/>
                  </a:lnTo>
                  <a:lnTo>
                    <a:pt x="387" y="22"/>
                  </a:lnTo>
                  <a:lnTo>
                    <a:pt x="389" y="20"/>
                  </a:lnTo>
                  <a:lnTo>
                    <a:pt x="391" y="22"/>
                  </a:lnTo>
                  <a:lnTo>
                    <a:pt x="395" y="20"/>
                  </a:lnTo>
                  <a:close/>
                  <a:moveTo>
                    <a:pt x="354" y="20"/>
                  </a:moveTo>
                  <a:lnTo>
                    <a:pt x="354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0"/>
                  </a:lnTo>
                  <a:lnTo>
                    <a:pt x="354" y="20"/>
                  </a:lnTo>
                  <a:close/>
                  <a:moveTo>
                    <a:pt x="458" y="19"/>
                  </a:moveTo>
                  <a:lnTo>
                    <a:pt x="458" y="20"/>
                  </a:lnTo>
                  <a:lnTo>
                    <a:pt x="458" y="20"/>
                  </a:lnTo>
                  <a:lnTo>
                    <a:pt x="458" y="22"/>
                  </a:lnTo>
                  <a:lnTo>
                    <a:pt x="458" y="22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5"/>
                  </a:lnTo>
                  <a:lnTo>
                    <a:pt x="454" y="25"/>
                  </a:lnTo>
                  <a:lnTo>
                    <a:pt x="452" y="24"/>
                  </a:lnTo>
                  <a:lnTo>
                    <a:pt x="449" y="22"/>
                  </a:lnTo>
                  <a:lnTo>
                    <a:pt x="449" y="22"/>
                  </a:lnTo>
                  <a:lnTo>
                    <a:pt x="454" y="20"/>
                  </a:lnTo>
                  <a:lnTo>
                    <a:pt x="455" y="20"/>
                  </a:lnTo>
                  <a:lnTo>
                    <a:pt x="455" y="20"/>
                  </a:lnTo>
                  <a:lnTo>
                    <a:pt x="458" y="19"/>
                  </a:lnTo>
                  <a:lnTo>
                    <a:pt x="458" y="19"/>
                  </a:lnTo>
                  <a:close/>
                  <a:moveTo>
                    <a:pt x="376" y="19"/>
                  </a:moveTo>
                  <a:lnTo>
                    <a:pt x="380" y="20"/>
                  </a:lnTo>
                  <a:lnTo>
                    <a:pt x="381" y="20"/>
                  </a:lnTo>
                  <a:lnTo>
                    <a:pt x="383" y="20"/>
                  </a:lnTo>
                  <a:lnTo>
                    <a:pt x="383" y="20"/>
                  </a:lnTo>
                  <a:lnTo>
                    <a:pt x="383" y="19"/>
                  </a:lnTo>
                  <a:lnTo>
                    <a:pt x="383" y="20"/>
                  </a:lnTo>
                  <a:lnTo>
                    <a:pt x="384" y="20"/>
                  </a:lnTo>
                  <a:lnTo>
                    <a:pt x="384" y="20"/>
                  </a:lnTo>
                  <a:lnTo>
                    <a:pt x="386" y="20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3" y="22"/>
                  </a:lnTo>
                  <a:lnTo>
                    <a:pt x="381" y="24"/>
                  </a:lnTo>
                  <a:lnTo>
                    <a:pt x="378" y="22"/>
                  </a:lnTo>
                  <a:lnTo>
                    <a:pt x="375" y="24"/>
                  </a:lnTo>
                  <a:lnTo>
                    <a:pt x="373" y="24"/>
                  </a:lnTo>
                  <a:lnTo>
                    <a:pt x="372" y="24"/>
                  </a:lnTo>
                  <a:lnTo>
                    <a:pt x="372" y="22"/>
                  </a:lnTo>
                  <a:lnTo>
                    <a:pt x="372" y="19"/>
                  </a:lnTo>
                  <a:lnTo>
                    <a:pt x="372" y="19"/>
                  </a:lnTo>
                  <a:lnTo>
                    <a:pt x="373" y="19"/>
                  </a:lnTo>
                  <a:lnTo>
                    <a:pt x="376" y="19"/>
                  </a:lnTo>
                  <a:close/>
                  <a:moveTo>
                    <a:pt x="533" y="19"/>
                  </a:moveTo>
                  <a:lnTo>
                    <a:pt x="537" y="19"/>
                  </a:lnTo>
                  <a:lnTo>
                    <a:pt x="539" y="19"/>
                  </a:lnTo>
                  <a:lnTo>
                    <a:pt x="542" y="19"/>
                  </a:lnTo>
                  <a:lnTo>
                    <a:pt x="545" y="20"/>
                  </a:lnTo>
                  <a:lnTo>
                    <a:pt x="550" y="20"/>
                  </a:lnTo>
                  <a:lnTo>
                    <a:pt x="551" y="20"/>
                  </a:lnTo>
                  <a:lnTo>
                    <a:pt x="553" y="20"/>
                  </a:lnTo>
                  <a:lnTo>
                    <a:pt x="550" y="22"/>
                  </a:lnTo>
                  <a:lnTo>
                    <a:pt x="548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0" y="22"/>
                  </a:lnTo>
                  <a:lnTo>
                    <a:pt x="537" y="20"/>
                  </a:lnTo>
                  <a:lnTo>
                    <a:pt x="533" y="19"/>
                  </a:lnTo>
                  <a:lnTo>
                    <a:pt x="533" y="19"/>
                  </a:lnTo>
                  <a:lnTo>
                    <a:pt x="533" y="19"/>
                  </a:lnTo>
                  <a:close/>
                  <a:moveTo>
                    <a:pt x="148" y="17"/>
                  </a:moveTo>
                  <a:lnTo>
                    <a:pt x="149" y="17"/>
                  </a:lnTo>
                  <a:lnTo>
                    <a:pt x="149" y="19"/>
                  </a:lnTo>
                  <a:lnTo>
                    <a:pt x="148" y="19"/>
                  </a:lnTo>
                  <a:lnTo>
                    <a:pt x="146" y="17"/>
                  </a:lnTo>
                  <a:lnTo>
                    <a:pt x="148" y="17"/>
                  </a:lnTo>
                  <a:close/>
                  <a:moveTo>
                    <a:pt x="105" y="17"/>
                  </a:moveTo>
                  <a:lnTo>
                    <a:pt x="105" y="17"/>
                  </a:lnTo>
                  <a:lnTo>
                    <a:pt x="107" y="19"/>
                  </a:lnTo>
                  <a:lnTo>
                    <a:pt x="107" y="19"/>
                  </a:lnTo>
                  <a:lnTo>
                    <a:pt x="107" y="20"/>
                  </a:lnTo>
                  <a:lnTo>
                    <a:pt x="108" y="20"/>
                  </a:lnTo>
                  <a:lnTo>
                    <a:pt x="108" y="22"/>
                  </a:lnTo>
                  <a:lnTo>
                    <a:pt x="108" y="27"/>
                  </a:lnTo>
                  <a:lnTo>
                    <a:pt x="111" y="31"/>
                  </a:lnTo>
                  <a:lnTo>
                    <a:pt x="118" y="31"/>
                  </a:lnTo>
                  <a:lnTo>
                    <a:pt x="116" y="33"/>
                  </a:lnTo>
                  <a:lnTo>
                    <a:pt x="116" y="33"/>
                  </a:lnTo>
                  <a:lnTo>
                    <a:pt x="116" y="35"/>
                  </a:lnTo>
                  <a:lnTo>
                    <a:pt x="115" y="36"/>
                  </a:lnTo>
                  <a:lnTo>
                    <a:pt x="115" y="38"/>
                  </a:lnTo>
                  <a:lnTo>
                    <a:pt x="116" y="38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5" y="39"/>
                  </a:lnTo>
                  <a:lnTo>
                    <a:pt x="113" y="39"/>
                  </a:lnTo>
                  <a:lnTo>
                    <a:pt x="113" y="38"/>
                  </a:lnTo>
                  <a:lnTo>
                    <a:pt x="111" y="38"/>
                  </a:lnTo>
                  <a:lnTo>
                    <a:pt x="111" y="38"/>
                  </a:lnTo>
                  <a:lnTo>
                    <a:pt x="110" y="36"/>
                  </a:lnTo>
                  <a:lnTo>
                    <a:pt x="108" y="36"/>
                  </a:lnTo>
                  <a:lnTo>
                    <a:pt x="107" y="36"/>
                  </a:lnTo>
                  <a:lnTo>
                    <a:pt x="105" y="35"/>
                  </a:lnTo>
                  <a:lnTo>
                    <a:pt x="105" y="33"/>
                  </a:lnTo>
                  <a:lnTo>
                    <a:pt x="105" y="31"/>
                  </a:lnTo>
                  <a:lnTo>
                    <a:pt x="105" y="30"/>
                  </a:lnTo>
                  <a:lnTo>
                    <a:pt x="104" y="30"/>
                  </a:lnTo>
                  <a:lnTo>
                    <a:pt x="104" y="28"/>
                  </a:lnTo>
                  <a:lnTo>
                    <a:pt x="104" y="27"/>
                  </a:lnTo>
                  <a:lnTo>
                    <a:pt x="102" y="25"/>
                  </a:lnTo>
                  <a:lnTo>
                    <a:pt x="100" y="25"/>
                  </a:lnTo>
                  <a:lnTo>
                    <a:pt x="99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4"/>
                  </a:lnTo>
                  <a:lnTo>
                    <a:pt x="94" y="24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7" y="20"/>
                  </a:lnTo>
                  <a:lnTo>
                    <a:pt x="97" y="20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9" y="17"/>
                  </a:lnTo>
                  <a:lnTo>
                    <a:pt x="100" y="17"/>
                  </a:lnTo>
                  <a:lnTo>
                    <a:pt x="100" y="19"/>
                  </a:lnTo>
                  <a:lnTo>
                    <a:pt x="102" y="19"/>
                  </a:lnTo>
                  <a:lnTo>
                    <a:pt x="102" y="20"/>
                  </a:lnTo>
                  <a:lnTo>
                    <a:pt x="102" y="19"/>
                  </a:lnTo>
                  <a:lnTo>
                    <a:pt x="102" y="17"/>
                  </a:lnTo>
                  <a:lnTo>
                    <a:pt x="104" y="17"/>
                  </a:lnTo>
                  <a:lnTo>
                    <a:pt x="105" y="17"/>
                  </a:lnTo>
                  <a:close/>
                  <a:moveTo>
                    <a:pt x="359" y="17"/>
                  </a:moveTo>
                  <a:lnTo>
                    <a:pt x="359" y="17"/>
                  </a:lnTo>
                  <a:lnTo>
                    <a:pt x="361" y="17"/>
                  </a:lnTo>
                  <a:lnTo>
                    <a:pt x="361" y="19"/>
                  </a:lnTo>
                  <a:lnTo>
                    <a:pt x="361" y="19"/>
                  </a:lnTo>
                  <a:lnTo>
                    <a:pt x="361" y="20"/>
                  </a:lnTo>
                  <a:lnTo>
                    <a:pt x="359" y="20"/>
                  </a:lnTo>
                  <a:lnTo>
                    <a:pt x="359" y="19"/>
                  </a:lnTo>
                  <a:lnTo>
                    <a:pt x="359" y="17"/>
                  </a:lnTo>
                  <a:lnTo>
                    <a:pt x="359" y="17"/>
                  </a:lnTo>
                  <a:close/>
                  <a:moveTo>
                    <a:pt x="419" y="14"/>
                  </a:moveTo>
                  <a:lnTo>
                    <a:pt x="421" y="14"/>
                  </a:lnTo>
                  <a:lnTo>
                    <a:pt x="422" y="16"/>
                  </a:lnTo>
                  <a:lnTo>
                    <a:pt x="425" y="17"/>
                  </a:lnTo>
                  <a:lnTo>
                    <a:pt x="427" y="19"/>
                  </a:lnTo>
                  <a:lnTo>
                    <a:pt x="427" y="19"/>
                  </a:lnTo>
                  <a:lnTo>
                    <a:pt x="425" y="20"/>
                  </a:lnTo>
                  <a:lnTo>
                    <a:pt x="425" y="20"/>
                  </a:lnTo>
                  <a:lnTo>
                    <a:pt x="422" y="19"/>
                  </a:lnTo>
                  <a:lnTo>
                    <a:pt x="421" y="19"/>
                  </a:lnTo>
                  <a:lnTo>
                    <a:pt x="417" y="20"/>
                  </a:lnTo>
                  <a:lnTo>
                    <a:pt x="416" y="20"/>
                  </a:lnTo>
                  <a:lnTo>
                    <a:pt x="416" y="19"/>
                  </a:lnTo>
                  <a:lnTo>
                    <a:pt x="416" y="19"/>
                  </a:lnTo>
                  <a:lnTo>
                    <a:pt x="416" y="16"/>
                  </a:lnTo>
                  <a:lnTo>
                    <a:pt x="419" y="14"/>
                  </a:lnTo>
                  <a:lnTo>
                    <a:pt x="419" y="14"/>
                  </a:lnTo>
                  <a:close/>
                  <a:moveTo>
                    <a:pt x="354" y="13"/>
                  </a:moveTo>
                  <a:lnTo>
                    <a:pt x="354" y="13"/>
                  </a:lnTo>
                  <a:lnTo>
                    <a:pt x="356" y="13"/>
                  </a:lnTo>
                  <a:lnTo>
                    <a:pt x="354" y="14"/>
                  </a:lnTo>
                  <a:lnTo>
                    <a:pt x="356" y="16"/>
                  </a:lnTo>
                  <a:lnTo>
                    <a:pt x="357" y="13"/>
                  </a:lnTo>
                  <a:lnTo>
                    <a:pt x="357" y="13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6"/>
                  </a:lnTo>
                  <a:lnTo>
                    <a:pt x="359" y="17"/>
                  </a:lnTo>
                  <a:lnTo>
                    <a:pt x="357" y="17"/>
                  </a:lnTo>
                  <a:lnTo>
                    <a:pt x="356" y="16"/>
                  </a:lnTo>
                  <a:lnTo>
                    <a:pt x="356" y="16"/>
                  </a:lnTo>
                  <a:lnTo>
                    <a:pt x="356" y="17"/>
                  </a:lnTo>
                  <a:lnTo>
                    <a:pt x="354" y="19"/>
                  </a:lnTo>
                  <a:lnTo>
                    <a:pt x="354" y="19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4"/>
                  </a:lnTo>
                  <a:lnTo>
                    <a:pt x="353" y="14"/>
                  </a:lnTo>
                  <a:lnTo>
                    <a:pt x="351" y="17"/>
                  </a:lnTo>
                  <a:lnTo>
                    <a:pt x="350" y="19"/>
                  </a:lnTo>
                  <a:lnTo>
                    <a:pt x="350" y="17"/>
                  </a:lnTo>
                  <a:lnTo>
                    <a:pt x="350" y="16"/>
                  </a:lnTo>
                  <a:lnTo>
                    <a:pt x="350" y="14"/>
                  </a:lnTo>
                  <a:lnTo>
                    <a:pt x="351" y="13"/>
                  </a:lnTo>
                  <a:lnTo>
                    <a:pt x="351" y="13"/>
                  </a:lnTo>
                  <a:lnTo>
                    <a:pt x="354" y="13"/>
                  </a:lnTo>
                  <a:close/>
                  <a:moveTo>
                    <a:pt x="159" y="9"/>
                  </a:moveTo>
                  <a:lnTo>
                    <a:pt x="159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3"/>
                  </a:lnTo>
                  <a:lnTo>
                    <a:pt x="157" y="14"/>
                  </a:lnTo>
                  <a:lnTo>
                    <a:pt x="156" y="14"/>
                  </a:lnTo>
                  <a:lnTo>
                    <a:pt x="156" y="13"/>
                  </a:lnTo>
                  <a:lnTo>
                    <a:pt x="156" y="11"/>
                  </a:lnTo>
                  <a:lnTo>
                    <a:pt x="156" y="9"/>
                  </a:lnTo>
                  <a:lnTo>
                    <a:pt x="159" y="9"/>
                  </a:lnTo>
                  <a:close/>
                  <a:moveTo>
                    <a:pt x="523" y="9"/>
                  </a:moveTo>
                  <a:lnTo>
                    <a:pt x="525" y="9"/>
                  </a:lnTo>
                  <a:lnTo>
                    <a:pt x="525" y="9"/>
                  </a:lnTo>
                  <a:lnTo>
                    <a:pt x="525" y="9"/>
                  </a:lnTo>
                  <a:lnTo>
                    <a:pt x="525" y="11"/>
                  </a:lnTo>
                  <a:lnTo>
                    <a:pt x="525" y="11"/>
                  </a:lnTo>
                  <a:lnTo>
                    <a:pt x="523" y="11"/>
                  </a:lnTo>
                  <a:lnTo>
                    <a:pt x="523" y="11"/>
                  </a:lnTo>
                  <a:lnTo>
                    <a:pt x="523" y="9"/>
                  </a:lnTo>
                  <a:lnTo>
                    <a:pt x="523" y="9"/>
                  </a:lnTo>
                  <a:close/>
                  <a:moveTo>
                    <a:pt x="3" y="8"/>
                  </a:moveTo>
                  <a:lnTo>
                    <a:pt x="4" y="9"/>
                  </a:lnTo>
                  <a:lnTo>
                    <a:pt x="4" y="11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7" y="20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9"/>
                  </a:lnTo>
                  <a:lnTo>
                    <a:pt x="3" y="8"/>
                  </a:lnTo>
                  <a:close/>
                  <a:moveTo>
                    <a:pt x="466" y="8"/>
                  </a:moveTo>
                  <a:lnTo>
                    <a:pt x="466" y="8"/>
                  </a:lnTo>
                  <a:lnTo>
                    <a:pt x="468" y="8"/>
                  </a:lnTo>
                  <a:lnTo>
                    <a:pt x="468" y="9"/>
                  </a:lnTo>
                  <a:lnTo>
                    <a:pt x="468" y="13"/>
                  </a:lnTo>
                  <a:lnTo>
                    <a:pt x="468" y="14"/>
                  </a:lnTo>
                  <a:lnTo>
                    <a:pt x="466" y="14"/>
                  </a:lnTo>
                  <a:lnTo>
                    <a:pt x="465" y="14"/>
                  </a:lnTo>
                  <a:lnTo>
                    <a:pt x="465" y="13"/>
                  </a:lnTo>
                  <a:lnTo>
                    <a:pt x="463" y="13"/>
                  </a:lnTo>
                  <a:lnTo>
                    <a:pt x="463" y="11"/>
                  </a:lnTo>
                  <a:lnTo>
                    <a:pt x="463" y="11"/>
                  </a:lnTo>
                  <a:lnTo>
                    <a:pt x="463" y="9"/>
                  </a:lnTo>
                  <a:lnTo>
                    <a:pt x="463" y="9"/>
                  </a:lnTo>
                  <a:lnTo>
                    <a:pt x="466" y="8"/>
                  </a:lnTo>
                  <a:close/>
                  <a:moveTo>
                    <a:pt x="465" y="6"/>
                  </a:moveTo>
                  <a:lnTo>
                    <a:pt x="466" y="6"/>
                  </a:lnTo>
                  <a:lnTo>
                    <a:pt x="466" y="8"/>
                  </a:lnTo>
                  <a:lnTo>
                    <a:pt x="465" y="8"/>
                  </a:lnTo>
                  <a:lnTo>
                    <a:pt x="458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6"/>
                  </a:lnTo>
                  <a:lnTo>
                    <a:pt x="463" y="8"/>
                  </a:lnTo>
                  <a:lnTo>
                    <a:pt x="465" y="6"/>
                  </a:lnTo>
                  <a:lnTo>
                    <a:pt x="465" y="6"/>
                  </a:lnTo>
                  <a:close/>
                  <a:moveTo>
                    <a:pt x="531" y="5"/>
                  </a:moveTo>
                  <a:lnTo>
                    <a:pt x="534" y="5"/>
                  </a:lnTo>
                  <a:lnTo>
                    <a:pt x="536" y="5"/>
                  </a:lnTo>
                  <a:lnTo>
                    <a:pt x="536" y="6"/>
                  </a:lnTo>
                  <a:lnTo>
                    <a:pt x="537" y="6"/>
                  </a:lnTo>
                  <a:lnTo>
                    <a:pt x="539" y="6"/>
                  </a:lnTo>
                  <a:lnTo>
                    <a:pt x="540" y="8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1"/>
                  </a:lnTo>
                  <a:lnTo>
                    <a:pt x="544" y="13"/>
                  </a:lnTo>
                  <a:lnTo>
                    <a:pt x="542" y="13"/>
                  </a:lnTo>
                  <a:lnTo>
                    <a:pt x="542" y="13"/>
                  </a:lnTo>
                  <a:lnTo>
                    <a:pt x="540" y="13"/>
                  </a:lnTo>
                  <a:lnTo>
                    <a:pt x="539" y="13"/>
                  </a:lnTo>
                  <a:lnTo>
                    <a:pt x="537" y="11"/>
                  </a:lnTo>
                  <a:lnTo>
                    <a:pt x="537" y="9"/>
                  </a:lnTo>
                  <a:lnTo>
                    <a:pt x="536" y="8"/>
                  </a:lnTo>
                  <a:lnTo>
                    <a:pt x="534" y="8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1" y="6"/>
                  </a:lnTo>
                  <a:lnTo>
                    <a:pt x="531" y="5"/>
                  </a:lnTo>
                  <a:lnTo>
                    <a:pt x="531" y="5"/>
                  </a:lnTo>
                  <a:close/>
                  <a:moveTo>
                    <a:pt x="413" y="5"/>
                  </a:moveTo>
                  <a:lnTo>
                    <a:pt x="413" y="5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3" y="6"/>
                  </a:lnTo>
                  <a:lnTo>
                    <a:pt x="413" y="6"/>
                  </a:lnTo>
                  <a:lnTo>
                    <a:pt x="413" y="5"/>
                  </a:lnTo>
                  <a:close/>
                  <a:moveTo>
                    <a:pt x="462" y="2"/>
                  </a:moveTo>
                  <a:lnTo>
                    <a:pt x="463" y="2"/>
                  </a:lnTo>
                  <a:lnTo>
                    <a:pt x="463" y="2"/>
                  </a:lnTo>
                  <a:lnTo>
                    <a:pt x="462" y="3"/>
                  </a:lnTo>
                  <a:lnTo>
                    <a:pt x="462" y="3"/>
                  </a:lnTo>
                  <a:lnTo>
                    <a:pt x="460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2" y="2"/>
                  </a:lnTo>
                  <a:close/>
                  <a:moveTo>
                    <a:pt x="334" y="2"/>
                  </a:moveTo>
                  <a:lnTo>
                    <a:pt x="334" y="2"/>
                  </a:lnTo>
                  <a:lnTo>
                    <a:pt x="335" y="2"/>
                  </a:lnTo>
                  <a:lnTo>
                    <a:pt x="335" y="2"/>
                  </a:lnTo>
                  <a:lnTo>
                    <a:pt x="335" y="3"/>
                  </a:lnTo>
                  <a:lnTo>
                    <a:pt x="335" y="3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3"/>
                  </a:lnTo>
                  <a:lnTo>
                    <a:pt x="332" y="3"/>
                  </a:lnTo>
                  <a:lnTo>
                    <a:pt x="332" y="2"/>
                  </a:lnTo>
                  <a:lnTo>
                    <a:pt x="334" y="2"/>
                  </a:lnTo>
                  <a:close/>
                  <a:moveTo>
                    <a:pt x="490" y="0"/>
                  </a:moveTo>
                  <a:lnTo>
                    <a:pt x="492" y="0"/>
                  </a:lnTo>
                  <a:lnTo>
                    <a:pt x="495" y="2"/>
                  </a:lnTo>
                  <a:lnTo>
                    <a:pt x="498" y="3"/>
                  </a:lnTo>
                  <a:lnTo>
                    <a:pt x="501" y="5"/>
                  </a:lnTo>
                  <a:lnTo>
                    <a:pt x="503" y="6"/>
                  </a:lnTo>
                  <a:lnTo>
                    <a:pt x="507" y="6"/>
                  </a:lnTo>
                  <a:lnTo>
                    <a:pt x="509" y="6"/>
                  </a:lnTo>
                  <a:lnTo>
                    <a:pt x="510" y="6"/>
                  </a:lnTo>
                  <a:lnTo>
                    <a:pt x="510" y="6"/>
                  </a:lnTo>
                  <a:lnTo>
                    <a:pt x="512" y="8"/>
                  </a:lnTo>
                  <a:lnTo>
                    <a:pt x="512" y="8"/>
                  </a:lnTo>
                  <a:lnTo>
                    <a:pt x="512" y="9"/>
                  </a:lnTo>
                  <a:lnTo>
                    <a:pt x="512" y="11"/>
                  </a:lnTo>
                  <a:lnTo>
                    <a:pt x="514" y="13"/>
                  </a:lnTo>
                  <a:lnTo>
                    <a:pt x="515" y="14"/>
                  </a:lnTo>
                  <a:lnTo>
                    <a:pt x="515" y="14"/>
                  </a:lnTo>
                  <a:lnTo>
                    <a:pt x="514" y="16"/>
                  </a:lnTo>
                  <a:lnTo>
                    <a:pt x="514" y="17"/>
                  </a:lnTo>
                  <a:lnTo>
                    <a:pt x="514" y="19"/>
                  </a:lnTo>
                  <a:lnTo>
                    <a:pt x="512" y="20"/>
                  </a:lnTo>
                  <a:lnTo>
                    <a:pt x="512" y="22"/>
                  </a:lnTo>
                  <a:lnTo>
                    <a:pt x="514" y="24"/>
                  </a:lnTo>
                  <a:lnTo>
                    <a:pt x="514" y="25"/>
                  </a:lnTo>
                  <a:lnTo>
                    <a:pt x="514" y="27"/>
                  </a:lnTo>
                  <a:lnTo>
                    <a:pt x="514" y="28"/>
                  </a:lnTo>
                  <a:lnTo>
                    <a:pt x="517" y="33"/>
                  </a:lnTo>
                  <a:lnTo>
                    <a:pt x="517" y="36"/>
                  </a:lnTo>
                  <a:lnTo>
                    <a:pt x="518" y="35"/>
                  </a:lnTo>
                  <a:lnTo>
                    <a:pt x="518" y="33"/>
                  </a:lnTo>
                  <a:lnTo>
                    <a:pt x="518" y="31"/>
                  </a:lnTo>
                  <a:lnTo>
                    <a:pt x="518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20" y="35"/>
                  </a:lnTo>
                  <a:lnTo>
                    <a:pt x="521" y="38"/>
                  </a:lnTo>
                  <a:lnTo>
                    <a:pt x="521" y="38"/>
                  </a:lnTo>
                  <a:lnTo>
                    <a:pt x="523" y="38"/>
                  </a:lnTo>
                  <a:lnTo>
                    <a:pt x="523" y="38"/>
                  </a:lnTo>
                  <a:lnTo>
                    <a:pt x="523" y="39"/>
                  </a:lnTo>
                  <a:lnTo>
                    <a:pt x="523" y="41"/>
                  </a:lnTo>
                  <a:lnTo>
                    <a:pt x="525" y="43"/>
                  </a:lnTo>
                  <a:lnTo>
                    <a:pt x="526" y="43"/>
                  </a:lnTo>
                  <a:lnTo>
                    <a:pt x="526" y="44"/>
                  </a:lnTo>
                  <a:lnTo>
                    <a:pt x="529" y="44"/>
                  </a:lnTo>
                  <a:lnTo>
                    <a:pt x="531" y="44"/>
                  </a:lnTo>
                  <a:lnTo>
                    <a:pt x="533" y="44"/>
                  </a:lnTo>
                  <a:lnTo>
                    <a:pt x="534" y="43"/>
                  </a:lnTo>
                  <a:lnTo>
                    <a:pt x="534" y="41"/>
                  </a:lnTo>
                  <a:lnTo>
                    <a:pt x="537" y="38"/>
                  </a:lnTo>
                  <a:lnTo>
                    <a:pt x="539" y="38"/>
                  </a:lnTo>
                  <a:lnTo>
                    <a:pt x="540" y="35"/>
                  </a:lnTo>
                  <a:lnTo>
                    <a:pt x="540" y="35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0"/>
                  </a:lnTo>
                  <a:lnTo>
                    <a:pt x="545" y="28"/>
                  </a:lnTo>
                  <a:lnTo>
                    <a:pt x="545" y="28"/>
                  </a:lnTo>
                  <a:lnTo>
                    <a:pt x="548" y="27"/>
                  </a:lnTo>
                  <a:lnTo>
                    <a:pt x="551" y="27"/>
                  </a:lnTo>
                  <a:lnTo>
                    <a:pt x="555" y="25"/>
                  </a:lnTo>
                  <a:lnTo>
                    <a:pt x="556" y="25"/>
                  </a:lnTo>
                  <a:lnTo>
                    <a:pt x="556" y="24"/>
                  </a:lnTo>
                  <a:lnTo>
                    <a:pt x="556" y="22"/>
                  </a:lnTo>
                  <a:lnTo>
                    <a:pt x="556" y="22"/>
                  </a:lnTo>
                  <a:lnTo>
                    <a:pt x="556" y="20"/>
                  </a:lnTo>
                  <a:lnTo>
                    <a:pt x="559" y="19"/>
                  </a:lnTo>
                  <a:lnTo>
                    <a:pt x="562" y="17"/>
                  </a:lnTo>
                  <a:lnTo>
                    <a:pt x="566" y="17"/>
                  </a:lnTo>
                  <a:lnTo>
                    <a:pt x="567" y="17"/>
                  </a:lnTo>
                  <a:lnTo>
                    <a:pt x="569" y="17"/>
                  </a:lnTo>
                  <a:lnTo>
                    <a:pt x="570" y="19"/>
                  </a:lnTo>
                  <a:lnTo>
                    <a:pt x="578" y="20"/>
                  </a:lnTo>
                  <a:lnTo>
                    <a:pt x="580" y="22"/>
                  </a:lnTo>
                  <a:lnTo>
                    <a:pt x="580" y="24"/>
                  </a:lnTo>
                  <a:lnTo>
                    <a:pt x="581" y="24"/>
                  </a:lnTo>
                  <a:lnTo>
                    <a:pt x="583" y="24"/>
                  </a:lnTo>
                  <a:lnTo>
                    <a:pt x="585" y="25"/>
                  </a:lnTo>
                  <a:lnTo>
                    <a:pt x="586" y="25"/>
                  </a:lnTo>
                  <a:lnTo>
                    <a:pt x="591" y="27"/>
                  </a:lnTo>
                  <a:lnTo>
                    <a:pt x="594" y="28"/>
                  </a:lnTo>
                  <a:lnTo>
                    <a:pt x="596" y="30"/>
                  </a:lnTo>
                  <a:lnTo>
                    <a:pt x="600" y="28"/>
                  </a:lnTo>
                  <a:lnTo>
                    <a:pt x="600" y="30"/>
                  </a:lnTo>
                  <a:lnTo>
                    <a:pt x="602" y="30"/>
                  </a:lnTo>
                  <a:lnTo>
                    <a:pt x="602" y="30"/>
                  </a:lnTo>
                  <a:lnTo>
                    <a:pt x="607" y="30"/>
                  </a:lnTo>
                  <a:lnTo>
                    <a:pt x="607" y="31"/>
                  </a:lnTo>
                  <a:lnTo>
                    <a:pt x="608" y="31"/>
                  </a:lnTo>
                  <a:lnTo>
                    <a:pt x="608" y="33"/>
                  </a:lnTo>
                  <a:lnTo>
                    <a:pt x="611" y="33"/>
                  </a:lnTo>
                  <a:lnTo>
                    <a:pt x="611" y="38"/>
                  </a:lnTo>
                  <a:lnTo>
                    <a:pt x="611" y="41"/>
                  </a:lnTo>
                  <a:lnTo>
                    <a:pt x="611" y="58"/>
                  </a:lnTo>
                  <a:lnTo>
                    <a:pt x="611" y="61"/>
                  </a:lnTo>
                  <a:lnTo>
                    <a:pt x="611" y="79"/>
                  </a:lnTo>
                  <a:lnTo>
                    <a:pt x="611" y="82"/>
                  </a:lnTo>
                  <a:lnTo>
                    <a:pt x="611" y="87"/>
                  </a:lnTo>
                  <a:lnTo>
                    <a:pt x="611" y="88"/>
                  </a:lnTo>
                  <a:lnTo>
                    <a:pt x="610" y="90"/>
                  </a:lnTo>
                  <a:lnTo>
                    <a:pt x="610" y="93"/>
                  </a:lnTo>
                  <a:lnTo>
                    <a:pt x="611" y="93"/>
                  </a:lnTo>
                  <a:lnTo>
                    <a:pt x="611" y="95"/>
                  </a:lnTo>
                  <a:lnTo>
                    <a:pt x="611" y="102"/>
                  </a:lnTo>
                  <a:lnTo>
                    <a:pt x="611" y="106"/>
                  </a:lnTo>
                  <a:lnTo>
                    <a:pt x="611" y="120"/>
                  </a:lnTo>
                  <a:lnTo>
                    <a:pt x="611" y="123"/>
                  </a:lnTo>
                  <a:lnTo>
                    <a:pt x="611" y="126"/>
                  </a:lnTo>
                  <a:lnTo>
                    <a:pt x="611" y="126"/>
                  </a:lnTo>
                  <a:lnTo>
                    <a:pt x="608" y="124"/>
                  </a:lnTo>
                  <a:lnTo>
                    <a:pt x="607" y="123"/>
                  </a:lnTo>
                  <a:lnTo>
                    <a:pt x="607" y="121"/>
                  </a:lnTo>
                  <a:lnTo>
                    <a:pt x="605" y="120"/>
                  </a:lnTo>
                  <a:lnTo>
                    <a:pt x="599" y="115"/>
                  </a:lnTo>
                  <a:lnTo>
                    <a:pt x="597" y="113"/>
                  </a:lnTo>
                  <a:lnTo>
                    <a:pt x="597" y="113"/>
                  </a:lnTo>
                  <a:lnTo>
                    <a:pt x="597" y="112"/>
                  </a:lnTo>
                  <a:lnTo>
                    <a:pt x="599" y="112"/>
                  </a:lnTo>
                  <a:lnTo>
                    <a:pt x="599" y="109"/>
                  </a:lnTo>
                  <a:lnTo>
                    <a:pt x="599" y="110"/>
                  </a:lnTo>
                  <a:lnTo>
                    <a:pt x="597" y="112"/>
                  </a:lnTo>
                  <a:lnTo>
                    <a:pt x="594" y="112"/>
                  </a:lnTo>
                  <a:lnTo>
                    <a:pt x="592" y="112"/>
                  </a:lnTo>
                  <a:lnTo>
                    <a:pt x="591" y="113"/>
                  </a:lnTo>
                  <a:lnTo>
                    <a:pt x="589" y="113"/>
                  </a:lnTo>
                  <a:lnTo>
                    <a:pt x="588" y="113"/>
                  </a:lnTo>
                  <a:lnTo>
                    <a:pt x="588" y="112"/>
                  </a:lnTo>
                  <a:lnTo>
                    <a:pt x="586" y="110"/>
                  </a:lnTo>
                  <a:lnTo>
                    <a:pt x="586" y="110"/>
                  </a:lnTo>
                  <a:lnTo>
                    <a:pt x="586" y="112"/>
                  </a:lnTo>
                  <a:lnTo>
                    <a:pt x="585" y="112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0"/>
                  </a:lnTo>
                  <a:lnTo>
                    <a:pt x="583" y="109"/>
                  </a:lnTo>
                  <a:lnTo>
                    <a:pt x="583" y="109"/>
                  </a:lnTo>
                  <a:lnTo>
                    <a:pt x="585" y="106"/>
                  </a:lnTo>
                  <a:lnTo>
                    <a:pt x="585" y="106"/>
                  </a:lnTo>
                  <a:lnTo>
                    <a:pt x="585" y="104"/>
                  </a:lnTo>
                  <a:lnTo>
                    <a:pt x="585" y="104"/>
                  </a:lnTo>
                  <a:lnTo>
                    <a:pt x="583" y="104"/>
                  </a:lnTo>
                  <a:lnTo>
                    <a:pt x="583" y="102"/>
                  </a:lnTo>
                  <a:lnTo>
                    <a:pt x="581" y="101"/>
                  </a:lnTo>
                  <a:lnTo>
                    <a:pt x="581" y="101"/>
                  </a:lnTo>
                  <a:lnTo>
                    <a:pt x="580" y="101"/>
                  </a:lnTo>
                  <a:lnTo>
                    <a:pt x="580" y="99"/>
                  </a:lnTo>
                  <a:lnTo>
                    <a:pt x="580" y="99"/>
                  </a:lnTo>
                  <a:lnTo>
                    <a:pt x="581" y="99"/>
                  </a:lnTo>
                  <a:lnTo>
                    <a:pt x="581" y="99"/>
                  </a:lnTo>
                  <a:lnTo>
                    <a:pt x="583" y="99"/>
                  </a:lnTo>
                  <a:lnTo>
                    <a:pt x="585" y="99"/>
                  </a:lnTo>
                  <a:lnTo>
                    <a:pt x="586" y="99"/>
                  </a:lnTo>
                  <a:lnTo>
                    <a:pt x="585" y="99"/>
                  </a:lnTo>
                  <a:lnTo>
                    <a:pt x="585" y="99"/>
                  </a:lnTo>
                  <a:lnTo>
                    <a:pt x="581" y="98"/>
                  </a:lnTo>
                  <a:lnTo>
                    <a:pt x="580" y="98"/>
                  </a:lnTo>
                  <a:lnTo>
                    <a:pt x="577" y="95"/>
                  </a:lnTo>
                  <a:lnTo>
                    <a:pt x="577" y="95"/>
                  </a:lnTo>
                  <a:lnTo>
                    <a:pt x="578" y="95"/>
                  </a:lnTo>
                  <a:lnTo>
                    <a:pt x="581" y="95"/>
                  </a:lnTo>
                  <a:lnTo>
                    <a:pt x="580" y="93"/>
                  </a:lnTo>
                  <a:lnTo>
                    <a:pt x="580" y="91"/>
                  </a:lnTo>
                  <a:lnTo>
                    <a:pt x="578" y="90"/>
                  </a:lnTo>
                  <a:lnTo>
                    <a:pt x="578" y="90"/>
                  </a:lnTo>
                  <a:lnTo>
                    <a:pt x="577" y="88"/>
                  </a:lnTo>
                  <a:lnTo>
                    <a:pt x="575" y="87"/>
                  </a:lnTo>
                  <a:lnTo>
                    <a:pt x="574" y="83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9"/>
                  </a:lnTo>
                  <a:lnTo>
                    <a:pt x="572" y="79"/>
                  </a:lnTo>
                  <a:lnTo>
                    <a:pt x="572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6"/>
                  </a:lnTo>
                  <a:lnTo>
                    <a:pt x="570" y="76"/>
                  </a:lnTo>
                  <a:lnTo>
                    <a:pt x="569" y="74"/>
                  </a:lnTo>
                  <a:lnTo>
                    <a:pt x="569" y="74"/>
                  </a:lnTo>
                  <a:lnTo>
                    <a:pt x="567" y="72"/>
                  </a:lnTo>
                  <a:lnTo>
                    <a:pt x="567" y="72"/>
                  </a:lnTo>
                  <a:lnTo>
                    <a:pt x="566" y="72"/>
                  </a:lnTo>
                  <a:lnTo>
                    <a:pt x="566" y="71"/>
                  </a:lnTo>
                  <a:lnTo>
                    <a:pt x="566" y="71"/>
                  </a:lnTo>
                  <a:lnTo>
                    <a:pt x="559" y="68"/>
                  </a:lnTo>
                  <a:lnTo>
                    <a:pt x="558" y="66"/>
                  </a:lnTo>
                  <a:lnTo>
                    <a:pt x="558" y="66"/>
                  </a:lnTo>
                  <a:lnTo>
                    <a:pt x="558" y="68"/>
                  </a:lnTo>
                  <a:lnTo>
                    <a:pt x="556" y="66"/>
                  </a:lnTo>
                  <a:lnTo>
                    <a:pt x="556" y="66"/>
                  </a:lnTo>
                  <a:lnTo>
                    <a:pt x="555" y="66"/>
                  </a:lnTo>
                  <a:lnTo>
                    <a:pt x="555" y="66"/>
                  </a:lnTo>
                  <a:lnTo>
                    <a:pt x="553" y="66"/>
                  </a:lnTo>
                  <a:lnTo>
                    <a:pt x="551" y="66"/>
                  </a:lnTo>
                  <a:lnTo>
                    <a:pt x="548" y="65"/>
                  </a:lnTo>
                  <a:lnTo>
                    <a:pt x="545" y="63"/>
                  </a:lnTo>
                  <a:lnTo>
                    <a:pt x="544" y="61"/>
                  </a:lnTo>
                  <a:lnTo>
                    <a:pt x="540" y="61"/>
                  </a:lnTo>
                  <a:lnTo>
                    <a:pt x="539" y="60"/>
                  </a:lnTo>
                  <a:lnTo>
                    <a:pt x="536" y="60"/>
                  </a:lnTo>
                  <a:lnTo>
                    <a:pt x="533" y="60"/>
                  </a:lnTo>
                  <a:lnTo>
                    <a:pt x="531" y="60"/>
                  </a:lnTo>
                  <a:lnTo>
                    <a:pt x="529" y="60"/>
                  </a:lnTo>
                  <a:lnTo>
                    <a:pt x="528" y="60"/>
                  </a:lnTo>
                  <a:lnTo>
                    <a:pt x="521" y="55"/>
                  </a:lnTo>
                  <a:lnTo>
                    <a:pt x="520" y="54"/>
                  </a:lnTo>
                  <a:lnTo>
                    <a:pt x="521" y="54"/>
                  </a:lnTo>
                  <a:lnTo>
                    <a:pt x="521" y="52"/>
                  </a:lnTo>
                  <a:lnTo>
                    <a:pt x="523" y="52"/>
                  </a:lnTo>
                  <a:lnTo>
                    <a:pt x="521" y="52"/>
                  </a:lnTo>
                  <a:lnTo>
                    <a:pt x="521" y="52"/>
                  </a:lnTo>
                  <a:lnTo>
                    <a:pt x="520" y="52"/>
                  </a:lnTo>
                  <a:lnTo>
                    <a:pt x="518" y="52"/>
                  </a:lnTo>
                  <a:lnTo>
                    <a:pt x="518" y="52"/>
                  </a:lnTo>
                  <a:lnTo>
                    <a:pt x="517" y="52"/>
                  </a:lnTo>
                  <a:lnTo>
                    <a:pt x="515" y="52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2" y="50"/>
                  </a:lnTo>
                  <a:lnTo>
                    <a:pt x="512" y="50"/>
                  </a:lnTo>
                  <a:lnTo>
                    <a:pt x="510" y="50"/>
                  </a:lnTo>
                  <a:lnTo>
                    <a:pt x="510" y="49"/>
                  </a:lnTo>
                  <a:lnTo>
                    <a:pt x="509" y="49"/>
                  </a:lnTo>
                  <a:lnTo>
                    <a:pt x="509" y="49"/>
                  </a:lnTo>
                  <a:lnTo>
                    <a:pt x="509" y="47"/>
                  </a:lnTo>
                  <a:lnTo>
                    <a:pt x="507" y="47"/>
                  </a:lnTo>
                  <a:lnTo>
                    <a:pt x="506" y="46"/>
                  </a:lnTo>
                  <a:lnTo>
                    <a:pt x="506" y="43"/>
                  </a:lnTo>
                  <a:lnTo>
                    <a:pt x="506" y="43"/>
                  </a:lnTo>
                  <a:lnTo>
                    <a:pt x="507" y="41"/>
                  </a:lnTo>
                  <a:lnTo>
                    <a:pt x="509" y="39"/>
                  </a:lnTo>
                  <a:lnTo>
                    <a:pt x="507" y="39"/>
                  </a:lnTo>
                  <a:lnTo>
                    <a:pt x="507" y="39"/>
                  </a:lnTo>
                  <a:lnTo>
                    <a:pt x="506" y="41"/>
                  </a:lnTo>
                  <a:lnTo>
                    <a:pt x="506" y="41"/>
                  </a:lnTo>
                  <a:lnTo>
                    <a:pt x="506" y="44"/>
                  </a:lnTo>
                  <a:lnTo>
                    <a:pt x="506" y="44"/>
                  </a:lnTo>
                  <a:lnTo>
                    <a:pt x="504" y="44"/>
                  </a:lnTo>
                  <a:lnTo>
                    <a:pt x="504" y="46"/>
                  </a:lnTo>
                  <a:lnTo>
                    <a:pt x="504" y="47"/>
                  </a:lnTo>
                  <a:lnTo>
                    <a:pt x="503" y="49"/>
                  </a:lnTo>
                  <a:lnTo>
                    <a:pt x="503" y="50"/>
                  </a:lnTo>
                  <a:lnTo>
                    <a:pt x="503" y="50"/>
                  </a:lnTo>
                  <a:lnTo>
                    <a:pt x="503" y="52"/>
                  </a:lnTo>
                  <a:lnTo>
                    <a:pt x="499" y="54"/>
                  </a:lnTo>
                  <a:lnTo>
                    <a:pt x="499" y="54"/>
                  </a:lnTo>
                  <a:lnTo>
                    <a:pt x="498" y="54"/>
                  </a:lnTo>
                  <a:lnTo>
                    <a:pt x="496" y="54"/>
                  </a:lnTo>
                  <a:lnTo>
                    <a:pt x="495" y="54"/>
                  </a:lnTo>
                  <a:lnTo>
                    <a:pt x="495" y="54"/>
                  </a:lnTo>
                  <a:lnTo>
                    <a:pt x="495" y="52"/>
                  </a:lnTo>
                  <a:lnTo>
                    <a:pt x="493" y="50"/>
                  </a:lnTo>
                  <a:lnTo>
                    <a:pt x="493" y="49"/>
                  </a:lnTo>
                  <a:lnTo>
                    <a:pt x="495" y="46"/>
                  </a:lnTo>
                  <a:lnTo>
                    <a:pt x="495" y="44"/>
                  </a:lnTo>
                  <a:lnTo>
                    <a:pt x="493" y="43"/>
                  </a:lnTo>
                  <a:lnTo>
                    <a:pt x="490" y="41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4" y="38"/>
                  </a:lnTo>
                  <a:lnTo>
                    <a:pt x="482" y="38"/>
                  </a:lnTo>
                  <a:lnTo>
                    <a:pt x="482" y="36"/>
                  </a:lnTo>
                  <a:lnTo>
                    <a:pt x="482" y="35"/>
                  </a:lnTo>
                  <a:lnTo>
                    <a:pt x="484" y="35"/>
                  </a:lnTo>
                  <a:lnTo>
                    <a:pt x="485" y="33"/>
                  </a:lnTo>
                  <a:lnTo>
                    <a:pt x="487" y="35"/>
                  </a:lnTo>
                  <a:lnTo>
                    <a:pt x="490" y="35"/>
                  </a:lnTo>
                  <a:lnTo>
                    <a:pt x="492" y="35"/>
                  </a:lnTo>
                  <a:lnTo>
                    <a:pt x="493" y="35"/>
                  </a:lnTo>
                  <a:lnTo>
                    <a:pt x="495" y="33"/>
                  </a:lnTo>
                  <a:lnTo>
                    <a:pt x="496" y="31"/>
                  </a:lnTo>
                  <a:lnTo>
                    <a:pt x="498" y="30"/>
                  </a:lnTo>
                  <a:lnTo>
                    <a:pt x="499" y="30"/>
                  </a:lnTo>
                  <a:lnTo>
                    <a:pt x="501" y="30"/>
                  </a:lnTo>
                  <a:lnTo>
                    <a:pt x="503" y="31"/>
                  </a:lnTo>
                  <a:lnTo>
                    <a:pt x="504" y="31"/>
                  </a:lnTo>
                  <a:lnTo>
                    <a:pt x="506" y="31"/>
                  </a:lnTo>
                  <a:lnTo>
                    <a:pt x="506" y="33"/>
                  </a:lnTo>
                  <a:lnTo>
                    <a:pt x="507" y="33"/>
                  </a:lnTo>
                  <a:lnTo>
                    <a:pt x="507" y="31"/>
                  </a:lnTo>
                  <a:lnTo>
                    <a:pt x="507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28"/>
                  </a:lnTo>
                  <a:lnTo>
                    <a:pt x="507" y="28"/>
                  </a:lnTo>
                  <a:lnTo>
                    <a:pt x="509" y="27"/>
                  </a:lnTo>
                  <a:lnTo>
                    <a:pt x="509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07" y="27"/>
                  </a:lnTo>
                  <a:lnTo>
                    <a:pt x="504" y="27"/>
                  </a:lnTo>
                  <a:lnTo>
                    <a:pt x="501" y="27"/>
                  </a:lnTo>
                  <a:lnTo>
                    <a:pt x="499" y="27"/>
                  </a:lnTo>
                  <a:lnTo>
                    <a:pt x="496" y="28"/>
                  </a:lnTo>
                  <a:lnTo>
                    <a:pt x="495" y="28"/>
                  </a:lnTo>
                  <a:lnTo>
                    <a:pt x="492" y="28"/>
                  </a:lnTo>
                  <a:lnTo>
                    <a:pt x="490" y="27"/>
                  </a:lnTo>
                  <a:lnTo>
                    <a:pt x="488" y="27"/>
                  </a:lnTo>
                  <a:lnTo>
                    <a:pt x="487" y="27"/>
                  </a:lnTo>
                  <a:lnTo>
                    <a:pt x="485" y="27"/>
                  </a:lnTo>
                  <a:lnTo>
                    <a:pt x="484" y="25"/>
                  </a:lnTo>
                  <a:lnTo>
                    <a:pt x="484" y="25"/>
                  </a:lnTo>
                  <a:lnTo>
                    <a:pt x="482" y="24"/>
                  </a:lnTo>
                  <a:lnTo>
                    <a:pt x="482" y="24"/>
                  </a:lnTo>
                  <a:lnTo>
                    <a:pt x="480" y="20"/>
                  </a:lnTo>
                  <a:lnTo>
                    <a:pt x="480" y="17"/>
                  </a:lnTo>
                  <a:lnTo>
                    <a:pt x="479" y="17"/>
                  </a:lnTo>
                  <a:lnTo>
                    <a:pt x="477" y="17"/>
                  </a:lnTo>
                  <a:lnTo>
                    <a:pt x="471" y="16"/>
                  </a:lnTo>
                  <a:lnTo>
                    <a:pt x="471" y="16"/>
                  </a:lnTo>
                  <a:lnTo>
                    <a:pt x="469" y="16"/>
                  </a:lnTo>
                  <a:lnTo>
                    <a:pt x="469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4"/>
                  </a:lnTo>
                  <a:lnTo>
                    <a:pt x="469" y="13"/>
                  </a:lnTo>
                  <a:lnTo>
                    <a:pt x="469" y="13"/>
                  </a:lnTo>
                  <a:lnTo>
                    <a:pt x="471" y="13"/>
                  </a:lnTo>
                  <a:lnTo>
                    <a:pt x="471" y="9"/>
                  </a:lnTo>
                  <a:lnTo>
                    <a:pt x="471" y="9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4" y="6"/>
                  </a:lnTo>
                  <a:lnTo>
                    <a:pt x="479" y="5"/>
                  </a:lnTo>
                  <a:lnTo>
                    <a:pt x="480" y="5"/>
                  </a:lnTo>
                  <a:lnTo>
                    <a:pt x="482" y="3"/>
                  </a:lnTo>
                  <a:lnTo>
                    <a:pt x="482" y="3"/>
                  </a:lnTo>
                  <a:lnTo>
                    <a:pt x="484" y="3"/>
                  </a:lnTo>
                  <a:lnTo>
                    <a:pt x="484" y="2"/>
                  </a:lnTo>
                  <a:lnTo>
                    <a:pt x="488" y="0"/>
                  </a:lnTo>
                  <a:lnTo>
                    <a:pt x="49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5" name="Freeform 252">
              <a:extLst>
                <a:ext uri="{FF2B5EF4-FFF2-40B4-BE49-F238E27FC236}">
                  <a16:creationId xmlns:a16="http://schemas.microsoft.com/office/drawing/2014/main" id="{3364EF39-51C7-4B0C-9133-AD9E18B21C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49071" y="4250239"/>
              <a:ext cx="1017494" cy="331368"/>
            </a:xfrm>
            <a:custGeom>
              <a:avLst/>
              <a:gdLst>
                <a:gd name="T0" fmla="*/ 470 w 522"/>
                <a:gd name="T1" fmla="*/ 98 h 170"/>
                <a:gd name="T2" fmla="*/ 462 w 522"/>
                <a:gd name="T3" fmla="*/ 88 h 170"/>
                <a:gd name="T4" fmla="*/ 511 w 522"/>
                <a:gd name="T5" fmla="*/ 87 h 170"/>
                <a:gd name="T6" fmla="*/ 45 w 522"/>
                <a:gd name="T7" fmla="*/ 85 h 170"/>
                <a:gd name="T8" fmla="*/ 140 w 522"/>
                <a:gd name="T9" fmla="*/ 90 h 170"/>
                <a:gd name="T10" fmla="*/ 137 w 522"/>
                <a:gd name="T11" fmla="*/ 85 h 170"/>
                <a:gd name="T12" fmla="*/ 463 w 522"/>
                <a:gd name="T13" fmla="*/ 74 h 170"/>
                <a:gd name="T14" fmla="*/ 127 w 522"/>
                <a:gd name="T15" fmla="*/ 73 h 170"/>
                <a:gd name="T16" fmla="*/ 116 w 522"/>
                <a:gd name="T17" fmla="*/ 71 h 170"/>
                <a:gd name="T18" fmla="*/ 126 w 522"/>
                <a:gd name="T19" fmla="*/ 69 h 170"/>
                <a:gd name="T20" fmla="*/ 135 w 522"/>
                <a:gd name="T21" fmla="*/ 68 h 170"/>
                <a:gd name="T22" fmla="*/ 34 w 522"/>
                <a:gd name="T23" fmla="*/ 76 h 170"/>
                <a:gd name="T24" fmla="*/ 432 w 522"/>
                <a:gd name="T25" fmla="*/ 62 h 170"/>
                <a:gd name="T26" fmla="*/ 391 w 522"/>
                <a:gd name="T27" fmla="*/ 79 h 170"/>
                <a:gd name="T28" fmla="*/ 365 w 522"/>
                <a:gd name="T29" fmla="*/ 101 h 170"/>
                <a:gd name="T30" fmla="*/ 399 w 522"/>
                <a:gd name="T31" fmla="*/ 95 h 170"/>
                <a:gd name="T32" fmla="*/ 383 w 522"/>
                <a:gd name="T33" fmla="*/ 112 h 170"/>
                <a:gd name="T34" fmla="*/ 391 w 522"/>
                <a:gd name="T35" fmla="*/ 137 h 170"/>
                <a:gd name="T36" fmla="*/ 395 w 522"/>
                <a:gd name="T37" fmla="*/ 148 h 170"/>
                <a:gd name="T38" fmla="*/ 372 w 522"/>
                <a:gd name="T39" fmla="*/ 131 h 170"/>
                <a:gd name="T40" fmla="*/ 362 w 522"/>
                <a:gd name="T41" fmla="*/ 162 h 170"/>
                <a:gd name="T42" fmla="*/ 350 w 522"/>
                <a:gd name="T43" fmla="*/ 139 h 170"/>
                <a:gd name="T44" fmla="*/ 347 w 522"/>
                <a:gd name="T45" fmla="*/ 115 h 170"/>
                <a:gd name="T46" fmla="*/ 358 w 522"/>
                <a:gd name="T47" fmla="*/ 76 h 170"/>
                <a:gd name="T48" fmla="*/ 378 w 522"/>
                <a:gd name="T49" fmla="*/ 69 h 170"/>
                <a:gd name="T50" fmla="*/ 427 w 522"/>
                <a:gd name="T51" fmla="*/ 63 h 170"/>
                <a:gd name="T52" fmla="*/ 473 w 522"/>
                <a:gd name="T53" fmla="*/ 65 h 170"/>
                <a:gd name="T54" fmla="*/ 484 w 522"/>
                <a:gd name="T55" fmla="*/ 69 h 170"/>
                <a:gd name="T56" fmla="*/ 471 w 522"/>
                <a:gd name="T57" fmla="*/ 84 h 170"/>
                <a:gd name="T58" fmla="*/ 468 w 522"/>
                <a:gd name="T59" fmla="*/ 74 h 170"/>
                <a:gd name="T60" fmla="*/ 481 w 522"/>
                <a:gd name="T61" fmla="*/ 55 h 170"/>
                <a:gd name="T62" fmla="*/ 17 w 522"/>
                <a:gd name="T63" fmla="*/ 52 h 170"/>
                <a:gd name="T64" fmla="*/ 151 w 522"/>
                <a:gd name="T65" fmla="*/ 44 h 170"/>
                <a:gd name="T66" fmla="*/ 440 w 522"/>
                <a:gd name="T67" fmla="*/ 36 h 170"/>
                <a:gd name="T68" fmla="*/ 324 w 522"/>
                <a:gd name="T69" fmla="*/ 29 h 170"/>
                <a:gd name="T70" fmla="*/ 309 w 522"/>
                <a:gd name="T71" fmla="*/ 24 h 170"/>
                <a:gd name="T72" fmla="*/ 315 w 522"/>
                <a:gd name="T73" fmla="*/ 33 h 170"/>
                <a:gd name="T74" fmla="*/ 329 w 522"/>
                <a:gd name="T75" fmla="*/ 54 h 170"/>
                <a:gd name="T76" fmla="*/ 328 w 522"/>
                <a:gd name="T77" fmla="*/ 73 h 170"/>
                <a:gd name="T78" fmla="*/ 310 w 522"/>
                <a:gd name="T79" fmla="*/ 104 h 170"/>
                <a:gd name="T80" fmla="*/ 304 w 522"/>
                <a:gd name="T81" fmla="*/ 121 h 170"/>
                <a:gd name="T82" fmla="*/ 277 w 522"/>
                <a:gd name="T83" fmla="*/ 136 h 170"/>
                <a:gd name="T84" fmla="*/ 254 w 522"/>
                <a:gd name="T85" fmla="*/ 133 h 170"/>
                <a:gd name="T86" fmla="*/ 225 w 522"/>
                <a:gd name="T87" fmla="*/ 128 h 170"/>
                <a:gd name="T88" fmla="*/ 203 w 522"/>
                <a:gd name="T89" fmla="*/ 98 h 170"/>
                <a:gd name="T90" fmla="*/ 200 w 522"/>
                <a:gd name="T91" fmla="*/ 68 h 170"/>
                <a:gd name="T92" fmla="*/ 219 w 522"/>
                <a:gd name="T93" fmla="*/ 73 h 170"/>
                <a:gd name="T94" fmla="*/ 257 w 522"/>
                <a:gd name="T95" fmla="*/ 65 h 170"/>
                <a:gd name="T96" fmla="*/ 282 w 522"/>
                <a:gd name="T97" fmla="*/ 55 h 170"/>
                <a:gd name="T98" fmla="*/ 293 w 522"/>
                <a:gd name="T99" fmla="*/ 38 h 170"/>
                <a:gd name="T100" fmla="*/ 457 w 522"/>
                <a:gd name="T101" fmla="*/ 25 h 170"/>
                <a:gd name="T102" fmla="*/ 33 w 522"/>
                <a:gd name="T103" fmla="*/ 10 h 170"/>
                <a:gd name="T104" fmla="*/ 74 w 522"/>
                <a:gd name="T105" fmla="*/ 51 h 170"/>
                <a:gd name="T106" fmla="*/ 101 w 522"/>
                <a:gd name="T107" fmla="*/ 69 h 170"/>
                <a:gd name="T108" fmla="*/ 119 w 522"/>
                <a:gd name="T109" fmla="*/ 87 h 170"/>
                <a:gd name="T110" fmla="*/ 138 w 522"/>
                <a:gd name="T111" fmla="*/ 115 h 170"/>
                <a:gd name="T112" fmla="*/ 153 w 522"/>
                <a:gd name="T113" fmla="*/ 139 h 170"/>
                <a:gd name="T114" fmla="*/ 135 w 522"/>
                <a:gd name="T115" fmla="*/ 166 h 170"/>
                <a:gd name="T116" fmla="*/ 88 w 522"/>
                <a:gd name="T117" fmla="*/ 125 h 170"/>
                <a:gd name="T118" fmla="*/ 49 w 522"/>
                <a:gd name="T119" fmla="*/ 58 h 170"/>
                <a:gd name="T120" fmla="*/ 1 w 522"/>
                <a:gd name="T121" fmla="*/ 14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22" h="170">
                  <a:moveTo>
                    <a:pt x="134" y="90"/>
                  </a:moveTo>
                  <a:lnTo>
                    <a:pt x="134" y="92"/>
                  </a:lnTo>
                  <a:lnTo>
                    <a:pt x="135" y="92"/>
                  </a:lnTo>
                  <a:lnTo>
                    <a:pt x="134" y="93"/>
                  </a:lnTo>
                  <a:lnTo>
                    <a:pt x="134" y="93"/>
                  </a:lnTo>
                  <a:lnTo>
                    <a:pt x="134" y="95"/>
                  </a:lnTo>
                  <a:lnTo>
                    <a:pt x="132" y="93"/>
                  </a:lnTo>
                  <a:lnTo>
                    <a:pt x="132" y="95"/>
                  </a:lnTo>
                  <a:lnTo>
                    <a:pt x="131" y="93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2" y="92"/>
                  </a:lnTo>
                  <a:lnTo>
                    <a:pt x="134" y="90"/>
                  </a:lnTo>
                  <a:close/>
                  <a:moveTo>
                    <a:pt x="466" y="90"/>
                  </a:moveTo>
                  <a:lnTo>
                    <a:pt x="466" y="90"/>
                  </a:lnTo>
                  <a:lnTo>
                    <a:pt x="468" y="92"/>
                  </a:lnTo>
                  <a:lnTo>
                    <a:pt x="468" y="95"/>
                  </a:lnTo>
                  <a:lnTo>
                    <a:pt x="468" y="95"/>
                  </a:lnTo>
                  <a:lnTo>
                    <a:pt x="470" y="95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8"/>
                  </a:lnTo>
                  <a:lnTo>
                    <a:pt x="470" y="98"/>
                  </a:lnTo>
                  <a:lnTo>
                    <a:pt x="468" y="98"/>
                  </a:lnTo>
                  <a:lnTo>
                    <a:pt x="468" y="96"/>
                  </a:lnTo>
                  <a:lnTo>
                    <a:pt x="468" y="96"/>
                  </a:lnTo>
                  <a:lnTo>
                    <a:pt x="466" y="96"/>
                  </a:lnTo>
                  <a:lnTo>
                    <a:pt x="465" y="96"/>
                  </a:lnTo>
                  <a:lnTo>
                    <a:pt x="465" y="96"/>
                  </a:lnTo>
                  <a:lnTo>
                    <a:pt x="465" y="95"/>
                  </a:lnTo>
                  <a:lnTo>
                    <a:pt x="465" y="95"/>
                  </a:lnTo>
                  <a:lnTo>
                    <a:pt x="463" y="93"/>
                  </a:lnTo>
                  <a:lnTo>
                    <a:pt x="463" y="92"/>
                  </a:lnTo>
                  <a:lnTo>
                    <a:pt x="463" y="92"/>
                  </a:lnTo>
                  <a:lnTo>
                    <a:pt x="463" y="90"/>
                  </a:lnTo>
                  <a:lnTo>
                    <a:pt x="463" y="90"/>
                  </a:lnTo>
                  <a:lnTo>
                    <a:pt x="465" y="92"/>
                  </a:lnTo>
                  <a:lnTo>
                    <a:pt x="466" y="90"/>
                  </a:lnTo>
                  <a:lnTo>
                    <a:pt x="466" y="90"/>
                  </a:lnTo>
                  <a:close/>
                  <a:moveTo>
                    <a:pt x="462" y="88"/>
                  </a:moveTo>
                  <a:lnTo>
                    <a:pt x="463" y="90"/>
                  </a:lnTo>
                  <a:lnTo>
                    <a:pt x="462" y="90"/>
                  </a:lnTo>
                  <a:lnTo>
                    <a:pt x="463" y="92"/>
                  </a:lnTo>
                  <a:lnTo>
                    <a:pt x="462" y="93"/>
                  </a:lnTo>
                  <a:lnTo>
                    <a:pt x="462" y="93"/>
                  </a:lnTo>
                  <a:lnTo>
                    <a:pt x="460" y="93"/>
                  </a:lnTo>
                  <a:lnTo>
                    <a:pt x="460" y="92"/>
                  </a:lnTo>
                  <a:lnTo>
                    <a:pt x="460" y="90"/>
                  </a:lnTo>
                  <a:lnTo>
                    <a:pt x="462" y="88"/>
                  </a:lnTo>
                  <a:close/>
                  <a:moveTo>
                    <a:pt x="119" y="88"/>
                  </a:moveTo>
                  <a:lnTo>
                    <a:pt x="121" y="88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1" y="92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88"/>
                  </a:lnTo>
                  <a:close/>
                  <a:moveTo>
                    <a:pt x="514" y="85"/>
                  </a:moveTo>
                  <a:lnTo>
                    <a:pt x="517" y="85"/>
                  </a:lnTo>
                  <a:lnTo>
                    <a:pt x="517" y="85"/>
                  </a:lnTo>
                  <a:lnTo>
                    <a:pt x="520" y="87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2" y="90"/>
                  </a:lnTo>
                  <a:lnTo>
                    <a:pt x="520" y="90"/>
                  </a:lnTo>
                  <a:lnTo>
                    <a:pt x="520" y="90"/>
                  </a:lnTo>
                  <a:lnTo>
                    <a:pt x="518" y="90"/>
                  </a:lnTo>
                  <a:lnTo>
                    <a:pt x="518" y="90"/>
                  </a:lnTo>
                  <a:lnTo>
                    <a:pt x="517" y="90"/>
                  </a:lnTo>
                  <a:lnTo>
                    <a:pt x="515" y="90"/>
                  </a:lnTo>
                  <a:lnTo>
                    <a:pt x="515" y="90"/>
                  </a:lnTo>
                  <a:lnTo>
                    <a:pt x="514" y="88"/>
                  </a:lnTo>
                  <a:lnTo>
                    <a:pt x="512" y="87"/>
                  </a:lnTo>
                  <a:lnTo>
                    <a:pt x="511" y="87"/>
                  </a:lnTo>
                  <a:lnTo>
                    <a:pt x="511" y="87"/>
                  </a:lnTo>
                  <a:lnTo>
                    <a:pt x="512" y="88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5" y="90"/>
                  </a:lnTo>
                  <a:lnTo>
                    <a:pt x="515" y="92"/>
                  </a:lnTo>
                  <a:lnTo>
                    <a:pt x="512" y="92"/>
                  </a:lnTo>
                  <a:lnTo>
                    <a:pt x="512" y="92"/>
                  </a:lnTo>
                  <a:lnTo>
                    <a:pt x="512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09" y="88"/>
                  </a:lnTo>
                  <a:lnTo>
                    <a:pt x="507" y="88"/>
                  </a:lnTo>
                  <a:lnTo>
                    <a:pt x="506" y="88"/>
                  </a:lnTo>
                  <a:lnTo>
                    <a:pt x="506" y="87"/>
                  </a:lnTo>
                  <a:lnTo>
                    <a:pt x="506" y="87"/>
                  </a:lnTo>
                  <a:lnTo>
                    <a:pt x="507" y="87"/>
                  </a:lnTo>
                  <a:lnTo>
                    <a:pt x="509" y="87"/>
                  </a:lnTo>
                  <a:lnTo>
                    <a:pt x="509" y="87"/>
                  </a:lnTo>
                  <a:lnTo>
                    <a:pt x="511" y="87"/>
                  </a:lnTo>
                  <a:lnTo>
                    <a:pt x="511" y="85"/>
                  </a:lnTo>
                  <a:lnTo>
                    <a:pt x="512" y="85"/>
                  </a:lnTo>
                  <a:lnTo>
                    <a:pt x="514" y="85"/>
                  </a:lnTo>
                  <a:close/>
                  <a:moveTo>
                    <a:pt x="45" y="85"/>
                  </a:moveTo>
                  <a:lnTo>
                    <a:pt x="45" y="85"/>
                  </a:lnTo>
                  <a:lnTo>
                    <a:pt x="47" y="88"/>
                  </a:lnTo>
                  <a:lnTo>
                    <a:pt x="47" y="88"/>
                  </a:lnTo>
                  <a:lnTo>
                    <a:pt x="47" y="92"/>
                  </a:lnTo>
                  <a:lnTo>
                    <a:pt x="45" y="93"/>
                  </a:lnTo>
                  <a:lnTo>
                    <a:pt x="45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2"/>
                  </a:lnTo>
                  <a:lnTo>
                    <a:pt x="45" y="90"/>
                  </a:lnTo>
                  <a:lnTo>
                    <a:pt x="45" y="88"/>
                  </a:lnTo>
                  <a:lnTo>
                    <a:pt x="44" y="85"/>
                  </a:lnTo>
                  <a:lnTo>
                    <a:pt x="45" y="85"/>
                  </a:lnTo>
                  <a:close/>
                  <a:moveTo>
                    <a:pt x="134" y="85"/>
                  </a:moveTo>
                  <a:lnTo>
                    <a:pt x="135" y="85"/>
                  </a:lnTo>
                  <a:lnTo>
                    <a:pt x="135" y="87"/>
                  </a:lnTo>
                  <a:lnTo>
                    <a:pt x="135" y="87"/>
                  </a:lnTo>
                  <a:lnTo>
                    <a:pt x="137" y="87"/>
                  </a:lnTo>
                  <a:lnTo>
                    <a:pt x="137" y="88"/>
                  </a:lnTo>
                  <a:lnTo>
                    <a:pt x="138" y="88"/>
                  </a:lnTo>
                  <a:lnTo>
                    <a:pt x="138" y="87"/>
                  </a:lnTo>
                  <a:lnTo>
                    <a:pt x="140" y="88"/>
                  </a:lnTo>
                  <a:lnTo>
                    <a:pt x="140" y="88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4" y="87"/>
                  </a:lnTo>
                  <a:lnTo>
                    <a:pt x="134" y="85"/>
                  </a:lnTo>
                  <a:close/>
                  <a:moveTo>
                    <a:pt x="492" y="85"/>
                  </a:moveTo>
                  <a:lnTo>
                    <a:pt x="495" y="87"/>
                  </a:lnTo>
                  <a:lnTo>
                    <a:pt x="495" y="88"/>
                  </a:lnTo>
                  <a:lnTo>
                    <a:pt x="495" y="88"/>
                  </a:lnTo>
                  <a:lnTo>
                    <a:pt x="495" y="87"/>
                  </a:lnTo>
                  <a:lnTo>
                    <a:pt x="493" y="87"/>
                  </a:lnTo>
                  <a:lnTo>
                    <a:pt x="492" y="85"/>
                  </a:lnTo>
                  <a:close/>
                  <a:moveTo>
                    <a:pt x="465" y="84"/>
                  </a:moveTo>
                  <a:lnTo>
                    <a:pt x="465" y="84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4"/>
                  </a:lnTo>
                  <a:lnTo>
                    <a:pt x="465" y="84"/>
                  </a:lnTo>
                  <a:close/>
                  <a:moveTo>
                    <a:pt x="134" y="82"/>
                  </a:moveTo>
                  <a:lnTo>
                    <a:pt x="134" y="82"/>
                  </a:lnTo>
                  <a:lnTo>
                    <a:pt x="135" y="84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4" y="82"/>
                  </a:lnTo>
                  <a:close/>
                  <a:moveTo>
                    <a:pt x="115" y="76"/>
                  </a:moveTo>
                  <a:lnTo>
                    <a:pt x="115" y="76"/>
                  </a:lnTo>
                  <a:lnTo>
                    <a:pt x="116" y="76"/>
                  </a:lnTo>
                  <a:lnTo>
                    <a:pt x="116" y="77"/>
                  </a:lnTo>
                  <a:lnTo>
                    <a:pt x="115" y="77"/>
                  </a:lnTo>
                  <a:lnTo>
                    <a:pt x="113" y="77"/>
                  </a:lnTo>
                  <a:lnTo>
                    <a:pt x="113" y="76"/>
                  </a:lnTo>
                  <a:lnTo>
                    <a:pt x="115" y="76"/>
                  </a:lnTo>
                  <a:close/>
                  <a:moveTo>
                    <a:pt x="465" y="74"/>
                  </a:moveTo>
                  <a:lnTo>
                    <a:pt x="465" y="74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3" y="76"/>
                  </a:lnTo>
                  <a:lnTo>
                    <a:pt x="465" y="74"/>
                  </a:lnTo>
                  <a:lnTo>
                    <a:pt x="465" y="74"/>
                  </a:lnTo>
                  <a:close/>
                  <a:moveTo>
                    <a:pt x="463" y="73"/>
                  </a:moveTo>
                  <a:lnTo>
                    <a:pt x="463" y="73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3"/>
                  </a:lnTo>
                  <a:lnTo>
                    <a:pt x="463" y="73"/>
                  </a:lnTo>
                  <a:close/>
                  <a:moveTo>
                    <a:pt x="118" y="73"/>
                  </a:moveTo>
                  <a:lnTo>
                    <a:pt x="118" y="74"/>
                  </a:lnTo>
                  <a:lnTo>
                    <a:pt x="118" y="74"/>
                  </a:lnTo>
                  <a:lnTo>
                    <a:pt x="119" y="74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6" y="74"/>
                  </a:lnTo>
                  <a:lnTo>
                    <a:pt x="116" y="73"/>
                  </a:lnTo>
                  <a:lnTo>
                    <a:pt x="118" y="73"/>
                  </a:lnTo>
                  <a:close/>
                  <a:moveTo>
                    <a:pt x="123" y="73"/>
                  </a:moveTo>
                  <a:lnTo>
                    <a:pt x="123" y="73"/>
                  </a:lnTo>
                  <a:lnTo>
                    <a:pt x="124" y="74"/>
                  </a:lnTo>
                  <a:lnTo>
                    <a:pt x="124" y="74"/>
                  </a:lnTo>
                  <a:lnTo>
                    <a:pt x="123" y="73"/>
                  </a:lnTo>
                  <a:lnTo>
                    <a:pt x="123" y="73"/>
                  </a:lnTo>
                  <a:lnTo>
                    <a:pt x="123" y="73"/>
                  </a:lnTo>
                  <a:close/>
                  <a:moveTo>
                    <a:pt x="127" y="71"/>
                  </a:moveTo>
                  <a:lnTo>
                    <a:pt x="129" y="73"/>
                  </a:lnTo>
                  <a:lnTo>
                    <a:pt x="129" y="73"/>
                  </a:lnTo>
                  <a:lnTo>
                    <a:pt x="129" y="73"/>
                  </a:lnTo>
                  <a:lnTo>
                    <a:pt x="129" y="74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1"/>
                  </a:lnTo>
                  <a:close/>
                  <a:moveTo>
                    <a:pt x="105" y="69"/>
                  </a:moveTo>
                  <a:lnTo>
                    <a:pt x="107" y="69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74"/>
                  </a:lnTo>
                  <a:lnTo>
                    <a:pt x="112" y="76"/>
                  </a:lnTo>
                  <a:lnTo>
                    <a:pt x="112" y="74"/>
                  </a:lnTo>
                  <a:lnTo>
                    <a:pt x="108" y="74"/>
                  </a:lnTo>
                  <a:lnTo>
                    <a:pt x="107" y="74"/>
                  </a:lnTo>
                  <a:lnTo>
                    <a:pt x="105" y="73"/>
                  </a:lnTo>
                  <a:lnTo>
                    <a:pt x="104" y="73"/>
                  </a:lnTo>
                  <a:lnTo>
                    <a:pt x="104" y="73"/>
                  </a:lnTo>
                  <a:lnTo>
                    <a:pt x="104" y="71"/>
                  </a:lnTo>
                  <a:lnTo>
                    <a:pt x="104" y="71"/>
                  </a:lnTo>
                  <a:lnTo>
                    <a:pt x="105" y="69"/>
                  </a:lnTo>
                  <a:lnTo>
                    <a:pt x="105" y="69"/>
                  </a:lnTo>
                  <a:close/>
                  <a:moveTo>
                    <a:pt x="118" y="69"/>
                  </a:moveTo>
                  <a:lnTo>
                    <a:pt x="118" y="69"/>
                  </a:lnTo>
                  <a:lnTo>
                    <a:pt x="118" y="71"/>
                  </a:lnTo>
                  <a:lnTo>
                    <a:pt x="118" y="71"/>
                  </a:lnTo>
                  <a:lnTo>
                    <a:pt x="116" y="71"/>
                  </a:lnTo>
                  <a:lnTo>
                    <a:pt x="116" y="69"/>
                  </a:lnTo>
                  <a:lnTo>
                    <a:pt x="116" y="69"/>
                  </a:lnTo>
                  <a:lnTo>
                    <a:pt x="118" y="69"/>
                  </a:lnTo>
                  <a:close/>
                  <a:moveTo>
                    <a:pt x="108" y="68"/>
                  </a:moveTo>
                  <a:lnTo>
                    <a:pt x="112" y="69"/>
                  </a:lnTo>
                  <a:lnTo>
                    <a:pt x="113" y="71"/>
                  </a:lnTo>
                  <a:lnTo>
                    <a:pt x="115" y="73"/>
                  </a:lnTo>
                  <a:lnTo>
                    <a:pt x="113" y="73"/>
                  </a:lnTo>
                  <a:lnTo>
                    <a:pt x="113" y="73"/>
                  </a:lnTo>
                  <a:lnTo>
                    <a:pt x="112" y="73"/>
                  </a:lnTo>
                  <a:lnTo>
                    <a:pt x="112" y="71"/>
                  </a:lnTo>
                  <a:lnTo>
                    <a:pt x="110" y="71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07" y="69"/>
                  </a:lnTo>
                  <a:lnTo>
                    <a:pt x="108" y="69"/>
                  </a:lnTo>
                  <a:lnTo>
                    <a:pt x="108" y="68"/>
                  </a:lnTo>
                  <a:close/>
                  <a:moveTo>
                    <a:pt x="126" y="68"/>
                  </a:moveTo>
                  <a:lnTo>
                    <a:pt x="127" y="69"/>
                  </a:lnTo>
                  <a:lnTo>
                    <a:pt x="129" y="68"/>
                  </a:lnTo>
                  <a:lnTo>
                    <a:pt x="127" y="69"/>
                  </a:lnTo>
                  <a:lnTo>
                    <a:pt x="127" y="69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6" y="71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8"/>
                  </a:lnTo>
                  <a:close/>
                  <a:moveTo>
                    <a:pt x="135" y="68"/>
                  </a:moveTo>
                  <a:lnTo>
                    <a:pt x="135" y="69"/>
                  </a:lnTo>
                  <a:lnTo>
                    <a:pt x="135" y="69"/>
                  </a:lnTo>
                  <a:lnTo>
                    <a:pt x="135" y="71"/>
                  </a:lnTo>
                  <a:lnTo>
                    <a:pt x="135" y="71"/>
                  </a:lnTo>
                  <a:lnTo>
                    <a:pt x="135" y="73"/>
                  </a:lnTo>
                  <a:lnTo>
                    <a:pt x="135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2" y="71"/>
                  </a:lnTo>
                  <a:lnTo>
                    <a:pt x="132" y="71"/>
                  </a:lnTo>
                  <a:lnTo>
                    <a:pt x="132" y="69"/>
                  </a:lnTo>
                  <a:lnTo>
                    <a:pt x="131" y="71"/>
                  </a:lnTo>
                  <a:lnTo>
                    <a:pt x="131" y="71"/>
                  </a:lnTo>
                  <a:lnTo>
                    <a:pt x="129" y="69"/>
                  </a:lnTo>
                  <a:lnTo>
                    <a:pt x="131" y="69"/>
                  </a:lnTo>
                  <a:lnTo>
                    <a:pt x="132" y="68"/>
                  </a:lnTo>
                  <a:lnTo>
                    <a:pt x="132" y="68"/>
                  </a:lnTo>
                  <a:lnTo>
                    <a:pt x="134" y="68"/>
                  </a:lnTo>
                  <a:lnTo>
                    <a:pt x="135" y="68"/>
                  </a:lnTo>
                  <a:close/>
                  <a:moveTo>
                    <a:pt x="101" y="65"/>
                  </a:moveTo>
                  <a:lnTo>
                    <a:pt x="101" y="65"/>
                  </a:lnTo>
                  <a:lnTo>
                    <a:pt x="102" y="66"/>
                  </a:lnTo>
                  <a:lnTo>
                    <a:pt x="104" y="68"/>
                  </a:lnTo>
                  <a:lnTo>
                    <a:pt x="104" y="68"/>
                  </a:lnTo>
                  <a:lnTo>
                    <a:pt x="104" y="69"/>
                  </a:lnTo>
                  <a:lnTo>
                    <a:pt x="104" y="69"/>
                  </a:lnTo>
                  <a:lnTo>
                    <a:pt x="104" y="71"/>
                  </a:lnTo>
                  <a:lnTo>
                    <a:pt x="102" y="71"/>
                  </a:lnTo>
                  <a:lnTo>
                    <a:pt x="102" y="71"/>
                  </a:lnTo>
                  <a:lnTo>
                    <a:pt x="101" y="69"/>
                  </a:lnTo>
                  <a:lnTo>
                    <a:pt x="101" y="69"/>
                  </a:lnTo>
                  <a:lnTo>
                    <a:pt x="101" y="68"/>
                  </a:lnTo>
                  <a:lnTo>
                    <a:pt x="101" y="66"/>
                  </a:lnTo>
                  <a:lnTo>
                    <a:pt x="101" y="65"/>
                  </a:lnTo>
                  <a:close/>
                  <a:moveTo>
                    <a:pt x="30" y="63"/>
                  </a:moveTo>
                  <a:lnTo>
                    <a:pt x="31" y="65"/>
                  </a:lnTo>
                  <a:lnTo>
                    <a:pt x="34" y="68"/>
                  </a:lnTo>
                  <a:lnTo>
                    <a:pt x="36" y="69"/>
                  </a:lnTo>
                  <a:lnTo>
                    <a:pt x="37" y="71"/>
                  </a:lnTo>
                  <a:lnTo>
                    <a:pt x="39" y="71"/>
                  </a:lnTo>
                  <a:lnTo>
                    <a:pt x="37" y="73"/>
                  </a:lnTo>
                  <a:lnTo>
                    <a:pt x="37" y="76"/>
                  </a:lnTo>
                  <a:lnTo>
                    <a:pt x="37" y="77"/>
                  </a:lnTo>
                  <a:lnTo>
                    <a:pt x="34" y="77"/>
                  </a:lnTo>
                  <a:lnTo>
                    <a:pt x="34" y="76"/>
                  </a:lnTo>
                  <a:lnTo>
                    <a:pt x="34" y="73"/>
                  </a:lnTo>
                  <a:lnTo>
                    <a:pt x="31" y="71"/>
                  </a:lnTo>
                  <a:lnTo>
                    <a:pt x="31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6" y="65"/>
                  </a:lnTo>
                  <a:lnTo>
                    <a:pt x="28" y="65"/>
                  </a:lnTo>
                  <a:lnTo>
                    <a:pt x="30" y="65"/>
                  </a:lnTo>
                  <a:lnTo>
                    <a:pt x="30" y="63"/>
                  </a:lnTo>
                  <a:lnTo>
                    <a:pt x="30" y="63"/>
                  </a:lnTo>
                  <a:close/>
                  <a:moveTo>
                    <a:pt x="97" y="62"/>
                  </a:moveTo>
                  <a:lnTo>
                    <a:pt x="104" y="63"/>
                  </a:lnTo>
                  <a:lnTo>
                    <a:pt x="104" y="65"/>
                  </a:lnTo>
                  <a:lnTo>
                    <a:pt x="104" y="66"/>
                  </a:lnTo>
                  <a:lnTo>
                    <a:pt x="104" y="66"/>
                  </a:lnTo>
                  <a:lnTo>
                    <a:pt x="102" y="65"/>
                  </a:lnTo>
                  <a:lnTo>
                    <a:pt x="101" y="65"/>
                  </a:lnTo>
                  <a:lnTo>
                    <a:pt x="99" y="65"/>
                  </a:lnTo>
                  <a:lnTo>
                    <a:pt x="99" y="63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7" y="62"/>
                  </a:lnTo>
                  <a:lnTo>
                    <a:pt x="97" y="62"/>
                  </a:lnTo>
                  <a:close/>
                  <a:moveTo>
                    <a:pt x="430" y="62"/>
                  </a:moveTo>
                  <a:lnTo>
                    <a:pt x="432" y="62"/>
                  </a:lnTo>
                  <a:lnTo>
                    <a:pt x="432" y="62"/>
                  </a:lnTo>
                  <a:lnTo>
                    <a:pt x="433" y="63"/>
                  </a:lnTo>
                  <a:lnTo>
                    <a:pt x="433" y="65"/>
                  </a:lnTo>
                  <a:lnTo>
                    <a:pt x="432" y="65"/>
                  </a:lnTo>
                  <a:lnTo>
                    <a:pt x="432" y="66"/>
                  </a:lnTo>
                  <a:lnTo>
                    <a:pt x="430" y="68"/>
                  </a:lnTo>
                  <a:lnTo>
                    <a:pt x="429" y="69"/>
                  </a:lnTo>
                  <a:lnTo>
                    <a:pt x="429" y="71"/>
                  </a:lnTo>
                  <a:lnTo>
                    <a:pt x="425" y="74"/>
                  </a:lnTo>
                  <a:lnTo>
                    <a:pt x="424" y="74"/>
                  </a:lnTo>
                  <a:lnTo>
                    <a:pt x="424" y="76"/>
                  </a:lnTo>
                  <a:lnTo>
                    <a:pt x="422" y="77"/>
                  </a:lnTo>
                  <a:lnTo>
                    <a:pt x="421" y="79"/>
                  </a:lnTo>
                  <a:lnTo>
                    <a:pt x="421" y="79"/>
                  </a:lnTo>
                  <a:lnTo>
                    <a:pt x="419" y="79"/>
                  </a:lnTo>
                  <a:lnTo>
                    <a:pt x="419" y="81"/>
                  </a:lnTo>
                  <a:lnTo>
                    <a:pt x="418" y="81"/>
                  </a:lnTo>
                  <a:lnTo>
                    <a:pt x="411" y="81"/>
                  </a:lnTo>
                  <a:lnTo>
                    <a:pt x="410" y="81"/>
                  </a:lnTo>
                  <a:lnTo>
                    <a:pt x="408" y="81"/>
                  </a:lnTo>
                  <a:lnTo>
                    <a:pt x="405" y="81"/>
                  </a:lnTo>
                  <a:lnTo>
                    <a:pt x="405" y="81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400" y="79"/>
                  </a:lnTo>
                  <a:lnTo>
                    <a:pt x="391" y="79"/>
                  </a:lnTo>
                  <a:lnTo>
                    <a:pt x="388" y="79"/>
                  </a:lnTo>
                  <a:lnTo>
                    <a:pt x="384" y="79"/>
                  </a:lnTo>
                  <a:lnTo>
                    <a:pt x="383" y="79"/>
                  </a:lnTo>
                  <a:lnTo>
                    <a:pt x="381" y="79"/>
                  </a:lnTo>
                  <a:lnTo>
                    <a:pt x="380" y="79"/>
                  </a:lnTo>
                  <a:lnTo>
                    <a:pt x="378" y="79"/>
                  </a:lnTo>
                  <a:lnTo>
                    <a:pt x="372" y="79"/>
                  </a:lnTo>
                  <a:lnTo>
                    <a:pt x="370" y="79"/>
                  </a:lnTo>
                  <a:lnTo>
                    <a:pt x="367" y="77"/>
                  </a:lnTo>
                  <a:lnTo>
                    <a:pt x="365" y="77"/>
                  </a:lnTo>
                  <a:lnTo>
                    <a:pt x="364" y="77"/>
                  </a:lnTo>
                  <a:lnTo>
                    <a:pt x="362" y="79"/>
                  </a:lnTo>
                  <a:lnTo>
                    <a:pt x="362" y="79"/>
                  </a:lnTo>
                  <a:lnTo>
                    <a:pt x="361" y="82"/>
                  </a:lnTo>
                  <a:lnTo>
                    <a:pt x="359" y="84"/>
                  </a:lnTo>
                  <a:lnTo>
                    <a:pt x="359" y="85"/>
                  </a:lnTo>
                  <a:lnTo>
                    <a:pt x="358" y="87"/>
                  </a:lnTo>
                  <a:lnTo>
                    <a:pt x="358" y="88"/>
                  </a:lnTo>
                  <a:lnTo>
                    <a:pt x="358" y="90"/>
                  </a:lnTo>
                  <a:lnTo>
                    <a:pt x="358" y="92"/>
                  </a:lnTo>
                  <a:lnTo>
                    <a:pt x="358" y="93"/>
                  </a:lnTo>
                  <a:lnTo>
                    <a:pt x="359" y="95"/>
                  </a:lnTo>
                  <a:lnTo>
                    <a:pt x="361" y="98"/>
                  </a:lnTo>
                  <a:lnTo>
                    <a:pt x="361" y="98"/>
                  </a:lnTo>
                  <a:lnTo>
                    <a:pt x="364" y="99"/>
                  </a:lnTo>
                  <a:lnTo>
                    <a:pt x="365" y="101"/>
                  </a:lnTo>
                  <a:lnTo>
                    <a:pt x="365" y="104"/>
                  </a:lnTo>
                  <a:lnTo>
                    <a:pt x="367" y="106"/>
                  </a:lnTo>
                  <a:lnTo>
                    <a:pt x="369" y="106"/>
                  </a:lnTo>
                  <a:lnTo>
                    <a:pt x="369" y="104"/>
                  </a:lnTo>
                  <a:lnTo>
                    <a:pt x="370" y="106"/>
                  </a:lnTo>
                  <a:lnTo>
                    <a:pt x="372" y="106"/>
                  </a:lnTo>
                  <a:lnTo>
                    <a:pt x="373" y="104"/>
                  </a:lnTo>
                  <a:lnTo>
                    <a:pt x="375" y="103"/>
                  </a:lnTo>
                  <a:lnTo>
                    <a:pt x="377" y="101"/>
                  </a:lnTo>
                  <a:lnTo>
                    <a:pt x="378" y="99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81" y="98"/>
                  </a:lnTo>
                  <a:lnTo>
                    <a:pt x="381" y="98"/>
                  </a:lnTo>
                  <a:lnTo>
                    <a:pt x="383" y="98"/>
                  </a:lnTo>
                  <a:lnTo>
                    <a:pt x="384" y="99"/>
                  </a:lnTo>
                  <a:lnTo>
                    <a:pt x="386" y="99"/>
                  </a:lnTo>
                  <a:lnTo>
                    <a:pt x="388" y="98"/>
                  </a:lnTo>
                  <a:lnTo>
                    <a:pt x="389" y="98"/>
                  </a:lnTo>
                  <a:lnTo>
                    <a:pt x="389" y="96"/>
                  </a:lnTo>
                  <a:lnTo>
                    <a:pt x="391" y="96"/>
                  </a:lnTo>
                  <a:lnTo>
                    <a:pt x="394" y="96"/>
                  </a:lnTo>
                  <a:lnTo>
                    <a:pt x="395" y="96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402" y="95"/>
                  </a:lnTo>
                  <a:lnTo>
                    <a:pt x="403" y="93"/>
                  </a:lnTo>
                  <a:lnTo>
                    <a:pt x="405" y="93"/>
                  </a:lnTo>
                  <a:lnTo>
                    <a:pt x="406" y="95"/>
                  </a:lnTo>
                  <a:lnTo>
                    <a:pt x="406" y="96"/>
                  </a:lnTo>
                  <a:lnTo>
                    <a:pt x="406" y="96"/>
                  </a:lnTo>
                  <a:lnTo>
                    <a:pt x="406" y="99"/>
                  </a:lnTo>
                  <a:lnTo>
                    <a:pt x="406" y="99"/>
                  </a:lnTo>
                  <a:lnTo>
                    <a:pt x="405" y="99"/>
                  </a:lnTo>
                  <a:lnTo>
                    <a:pt x="403" y="99"/>
                  </a:lnTo>
                  <a:lnTo>
                    <a:pt x="403" y="98"/>
                  </a:lnTo>
                  <a:lnTo>
                    <a:pt x="402" y="98"/>
                  </a:lnTo>
                  <a:lnTo>
                    <a:pt x="400" y="98"/>
                  </a:lnTo>
                  <a:lnTo>
                    <a:pt x="399" y="99"/>
                  </a:lnTo>
                  <a:lnTo>
                    <a:pt x="399" y="99"/>
                  </a:lnTo>
                  <a:lnTo>
                    <a:pt x="397" y="101"/>
                  </a:lnTo>
                  <a:lnTo>
                    <a:pt x="395" y="103"/>
                  </a:lnTo>
                  <a:lnTo>
                    <a:pt x="394" y="104"/>
                  </a:lnTo>
                  <a:lnTo>
                    <a:pt x="391" y="107"/>
                  </a:lnTo>
                  <a:lnTo>
                    <a:pt x="391" y="107"/>
                  </a:lnTo>
                  <a:lnTo>
                    <a:pt x="389" y="109"/>
                  </a:lnTo>
                  <a:lnTo>
                    <a:pt x="384" y="109"/>
                  </a:lnTo>
                  <a:lnTo>
                    <a:pt x="383" y="110"/>
                  </a:lnTo>
                  <a:lnTo>
                    <a:pt x="383" y="112"/>
                  </a:lnTo>
                  <a:lnTo>
                    <a:pt x="381" y="112"/>
                  </a:lnTo>
                  <a:lnTo>
                    <a:pt x="380" y="112"/>
                  </a:lnTo>
                  <a:lnTo>
                    <a:pt x="380" y="112"/>
                  </a:lnTo>
                  <a:lnTo>
                    <a:pt x="378" y="112"/>
                  </a:lnTo>
                  <a:lnTo>
                    <a:pt x="377" y="112"/>
                  </a:lnTo>
                  <a:lnTo>
                    <a:pt x="377" y="114"/>
                  </a:lnTo>
                  <a:lnTo>
                    <a:pt x="378" y="114"/>
                  </a:lnTo>
                  <a:lnTo>
                    <a:pt x="380" y="115"/>
                  </a:lnTo>
                  <a:lnTo>
                    <a:pt x="380" y="117"/>
                  </a:lnTo>
                  <a:lnTo>
                    <a:pt x="381" y="117"/>
                  </a:lnTo>
                  <a:lnTo>
                    <a:pt x="383" y="117"/>
                  </a:lnTo>
                  <a:lnTo>
                    <a:pt x="383" y="117"/>
                  </a:lnTo>
                  <a:lnTo>
                    <a:pt x="384" y="118"/>
                  </a:lnTo>
                  <a:lnTo>
                    <a:pt x="386" y="121"/>
                  </a:lnTo>
                  <a:lnTo>
                    <a:pt x="386" y="123"/>
                  </a:lnTo>
                  <a:lnTo>
                    <a:pt x="388" y="125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9"/>
                  </a:lnTo>
                  <a:lnTo>
                    <a:pt x="392" y="131"/>
                  </a:lnTo>
                  <a:lnTo>
                    <a:pt x="392" y="131"/>
                  </a:lnTo>
                  <a:lnTo>
                    <a:pt x="391" y="133"/>
                  </a:lnTo>
                  <a:lnTo>
                    <a:pt x="391" y="134"/>
                  </a:lnTo>
                  <a:lnTo>
                    <a:pt x="391" y="136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9"/>
                  </a:lnTo>
                  <a:lnTo>
                    <a:pt x="392" y="139"/>
                  </a:lnTo>
                  <a:lnTo>
                    <a:pt x="392" y="139"/>
                  </a:lnTo>
                  <a:lnTo>
                    <a:pt x="394" y="140"/>
                  </a:lnTo>
                  <a:lnTo>
                    <a:pt x="395" y="140"/>
                  </a:lnTo>
                  <a:lnTo>
                    <a:pt x="395" y="142"/>
                  </a:lnTo>
                  <a:lnTo>
                    <a:pt x="395" y="142"/>
                  </a:lnTo>
                  <a:lnTo>
                    <a:pt x="395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9" y="144"/>
                  </a:lnTo>
                  <a:lnTo>
                    <a:pt x="399" y="144"/>
                  </a:lnTo>
                  <a:lnTo>
                    <a:pt x="399" y="145"/>
                  </a:lnTo>
                  <a:lnTo>
                    <a:pt x="399" y="145"/>
                  </a:lnTo>
                  <a:lnTo>
                    <a:pt x="399" y="147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5" y="148"/>
                  </a:lnTo>
                  <a:lnTo>
                    <a:pt x="395" y="148"/>
                  </a:lnTo>
                  <a:lnTo>
                    <a:pt x="394" y="148"/>
                  </a:lnTo>
                  <a:lnTo>
                    <a:pt x="389" y="150"/>
                  </a:lnTo>
                  <a:lnTo>
                    <a:pt x="388" y="150"/>
                  </a:lnTo>
                  <a:lnTo>
                    <a:pt x="388" y="151"/>
                  </a:lnTo>
                  <a:lnTo>
                    <a:pt x="388" y="153"/>
                  </a:lnTo>
                  <a:lnTo>
                    <a:pt x="388" y="155"/>
                  </a:lnTo>
                  <a:lnTo>
                    <a:pt x="388" y="155"/>
                  </a:lnTo>
                  <a:lnTo>
                    <a:pt x="384" y="155"/>
                  </a:lnTo>
                  <a:lnTo>
                    <a:pt x="383" y="155"/>
                  </a:lnTo>
                  <a:lnTo>
                    <a:pt x="381" y="155"/>
                  </a:lnTo>
                  <a:lnTo>
                    <a:pt x="380" y="153"/>
                  </a:lnTo>
                  <a:lnTo>
                    <a:pt x="380" y="153"/>
                  </a:lnTo>
                  <a:lnTo>
                    <a:pt x="380" y="151"/>
                  </a:lnTo>
                  <a:lnTo>
                    <a:pt x="380" y="147"/>
                  </a:lnTo>
                  <a:lnTo>
                    <a:pt x="380" y="147"/>
                  </a:lnTo>
                  <a:lnTo>
                    <a:pt x="380" y="145"/>
                  </a:lnTo>
                  <a:lnTo>
                    <a:pt x="381" y="145"/>
                  </a:lnTo>
                  <a:lnTo>
                    <a:pt x="381" y="144"/>
                  </a:lnTo>
                  <a:lnTo>
                    <a:pt x="380" y="144"/>
                  </a:lnTo>
                  <a:lnTo>
                    <a:pt x="378" y="142"/>
                  </a:lnTo>
                  <a:lnTo>
                    <a:pt x="377" y="142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4"/>
                  </a:lnTo>
                  <a:lnTo>
                    <a:pt x="372" y="131"/>
                  </a:lnTo>
                  <a:lnTo>
                    <a:pt x="373" y="131"/>
                  </a:lnTo>
                  <a:lnTo>
                    <a:pt x="373" y="128"/>
                  </a:lnTo>
                  <a:lnTo>
                    <a:pt x="373" y="126"/>
                  </a:lnTo>
                  <a:lnTo>
                    <a:pt x="373" y="125"/>
                  </a:lnTo>
                  <a:lnTo>
                    <a:pt x="372" y="123"/>
                  </a:lnTo>
                  <a:lnTo>
                    <a:pt x="370" y="123"/>
                  </a:lnTo>
                  <a:lnTo>
                    <a:pt x="369" y="123"/>
                  </a:lnTo>
                  <a:lnTo>
                    <a:pt x="367" y="123"/>
                  </a:lnTo>
                  <a:lnTo>
                    <a:pt x="365" y="125"/>
                  </a:lnTo>
                  <a:lnTo>
                    <a:pt x="362" y="126"/>
                  </a:lnTo>
                  <a:lnTo>
                    <a:pt x="361" y="128"/>
                  </a:lnTo>
                  <a:lnTo>
                    <a:pt x="361" y="129"/>
                  </a:lnTo>
                  <a:lnTo>
                    <a:pt x="362" y="131"/>
                  </a:lnTo>
                  <a:lnTo>
                    <a:pt x="362" y="133"/>
                  </a:lnTo>
                  <a:lnTo>
                    <a:pt x="364" y="134"/>
                  </a:lnTo>
                  <a:lnTo>
                    <a:pt x="364" y="139"/>
                  </a:lnTo>
                  <a:lnTo>
                    <a:pt x="364" y="139"/>
                  </a:lnTo>
                  <a:lnTo>
                    <a:pt x="362" y="140"/>
                  </a:lnTo>
                  <a:lnTo>
                    <a:pt x="362" y="144"/>
                  </a:lnTo>
                  <a:lnTo>
                    <a:pt x="362" y="148"/>
                  </a:lnTo>
                  <a:lnTo>
                    <a:pt x="364" y="151"/>
                  </a:lnTo>
                  <a:lnTo>
                    <a:pt x="364" y="153"/>
                  </a:lnTo>
                  <a:lnTo>
                    <a:pt x="362" y="156"/>
                  </a:lnTo>
                  <a:lnTo>
                    <a:pt x="361" y="158"/>
                  </a:lnTo>
                  <a:lnTo>
                    <a:pt x="361" y="159"/>
                  </a:lnTo>
                  <a:lnTo>
                    <a:pt x="362" y="162"/>
                  </a:lnTo>
                  <a:lnTo>
                    <a:pt x="364" y="164"/>
                  </a:lnTo>
                  <a:lnTo>
                    <a:pt x="364" y="166"/>
                  </a:lnTo>
                  <a:lnTo>
                    <a:pt x="362" y="166"/>
                  </a:lnTo>
                  <a:lnTo>
                    <a:pt x="361" y="166"/>
                  </a:lnTo>
                  <a:lnTo>
                    <a:pt x="361" y="166"/>
                  </a:lnTo>
                  <a:lnTo>
                    <a:pt x="359" y="166"/>
                  </a:lnTo>
                  <a:lnTo>
                    <a:pt x="356" y="166"/>
                  </a:lnTo>
                  <a:lnTo>
                    <a:pt x="356" y="166"/>
                  </a:lnTo>
                  <a:lnTo>
                    <a:pt x="354" y="167"/>
                  </a:lnTo>
                  <a:lnTo>
                    <a:pt x="354" y="167"/>
                  </a:lnTo>
                  <a:lnTo>
                    <a:pt x="353" y="167"/>
                  </a:lnTo>
                  <a:lnTo>
                    <a:pt x="351" y="166"/>
                  </a:lnTo>
                  <a:lnTo>
                    <a:pt x="350" y="164"/>
                  </a:lnTo>
                  <a:lnTo>
                    <a:pt x="348" y="164"/>
                  </a:lnTo>
                  <a:lnTo>
                    <a:pt x="348" y="161"/>
                  </a:lnTo>
                  <a:lnTo>
                    <a:pt x="348" y="159"/>
                  </a:lnTo>
                  <a:lnTo>
                    <a:pt x="350" y="158"/>
                  </a:lnTo>
                  <a:lnTo>
                    <a:pt x="351" y="156"/>
                  </a:lnTo>
                  <a:lnTo>
                    <a:pt x="350" y="153"/>
                  </a:lnTo>
                  <a:lnTo>
                    <a:pt x="351" y="151"/>
                  </a:lnTo>
                  <a:lnTo>
                    <a:pt x="351" y="150"/>
                  </a:lnTo>
                  <a:lnTo>
                    <a:pt x="351" y="148"/>
                  </a:lnTo>
                  <a:lnTo>
                    <a:pt x="351" y="144"/>
                  </a:lnTo>
                  <a:lnTo>
                    <a:pt x="351" y="144"/>
                  </a:lnTo>
                  <a:lnTo>
                    <a:pt x="350" y="139"/>
                  </a:lnTo>
                  <a:lnTo>
                    <a:pt x="350" y="139"/>
                  </a:lnTo>
                  <a:lnTo>
                    <a:pt x="350" y="137"/>
                  </a:lnTo>
                  <a:lnTo>
                    <a:pt x="350" y="137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48" y="136"/>
                  </a:lnTo>
                  <a:lnTo>
                    <a:pt x="347" y="136"/>
                  </a:lnTo>
                  <a:lnTo>
                    <a:pt x="343" y="136"/>
                  </a:lnTo>
                  <a:lnTo>
                    <a:pt x="342" y="136"/>
                  </a:lnTo>
                  <a:lnTo>
                    <a:pt x="342" y="134"/>
                  </a:lnTo>
                  <a:lnTo>
                    <a:pt x="340" y="133"/>
                  </a:lnTo>
                  <a:lnTo>
                    <a:pt x="340" y="131"/>
                  </a:lnTo>
                  <a:lnTo>
                    <a:pt x="340" y="129"/>
                  </a:lnTo>
                  <a:lnTo>
                    <a:pt x="340" y="128"/>
                  </a:lnTo>
                  <a:lnTo>
                    <a:pt x="340" y="126"/>
                  </a:lnTo>
                  <a:lnTo>
                    <a:pt x="340" y="125"/>
                  </a:lnTo>
                  <a:lnTo>
                    <a:pt x="340" y="125"/>
                  </a:lnTo>
                  <a:lnTo>
                    <a:pt x="340" y="123"/>
                  </a:lnTo>
                  <a:lnTo>
                    <a:pt x="340" y="123"/>
                  </a:lnTo>
                  <a:lnTo>
                    <a:pt x="342" y="123"/>
                  </a:lnTo>
                  <a:lnTo>
                    <a:pt x="342" y="123"/>
                  </a:lnTo>
                  <a:lnTo>
                    <a:pt x="345" y="121"/>
                  </a:lnTo>
                  <a:lnTo>
                    <a:pt x="345" y="120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7" y="115"/>
                  </a:lnTo>
                  <a:lnTo>
                    <a:pt x="348" y="114"/>
                  </a:lnTo>
                  <a:lnTo>
                    <a:pt x="348" y="112"/>
                  </a:lnTo>
                  <a:lnTo>
                    <a:pt x="348" y="109"/>
                  </a:lnTo>
                  <a:lnTo>
                    <a:pt x="348" y="107"/>
                  </a:lnTo>
                  <a:lnTo>
                    <a:pt x="348" y="107"/>
                  </a:lnTo>
                  <a:lnTo>
                    <a:pt x="348" y="106"/>
                  </a:lnTo>
                  <a:lnTo>
                    <a:pt x="348" y="103"/>
                  </a:lnTo>
                  <a:lnTo>
                    <a:pt x="350" y="98"/>
                  </a:lnTo>
                  <a:lnTo>
                    <a:pt x="353" y="96"/>
                  </a:lnTo>
                  <a:lnTo>
                    <a:pt x="353" y="95"/>
                  </a:lnTo>
                  <a:lnTo>
                    <a:pt x="354" y="96"/>
                  </a:lnTo>
                  <a:lnTo>
                    <a:pt x="354" y="98"/>
                  </a:lnTo>
                  <a:lnTo>
                    <a:pt x="354" y="96"/>
                  </a:lnTo>
                  <a:lnTo>
                    <a:pt x="354" y="95"/>
                  </a:lnTo>
                  <a:lnTo>
                    <a:pt x="354" y="92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4" y="87"/>
                  </a:lnTo>
                  <a:lnTo>
                    <a:pt x="354" y="85"/>
                  </a:lnTo>
                  <a:lnTo>
                    <a:pt x="356" y="85"/>
                  </a:lnTo>
                  <a:lnTo>
                    <a:pt x="354" y="82"/>
                  </a:lnTo>
                  <a:lnTo>
                    <a:pt x="354" y="82"/>
                  </a:lnTo>
                  <a:lnTo>
                    <a:pt x="356" y="79"/>
                  </a:lnTo>
                  <a:lnTo>
                    <a:pt x="358" y="77"/>
                  </a:lnTo>
                  <a:lnTo>
                    <a:pt x="358" y="77"/>
                  </a:lnTo>
                  <a:lnTo>
                    <a:pt x="358" y="76"/>
                  </a:lnTo>
                  <a:lnTo>
                    <a:pt x="359" y="74"/>
                  </a:lnTo>
                  <a:lnTo>
                    <a:pt x="359" y="74"/>
                  </a:lnTo>
                  <a:lnTo>
                    <a:pt x="361" y="73"/>
                  </a:lnTo>
                  <a:lnTo>
                    <a:pt x="361" y="71"/>
                  </a:lnTo>
                  <a:lnTo>
                    <a:pt x="362" y="71"/>
                  </a:lnTo>
                  <a:lnTo>
                    <a:pt x="362" y="71"/>
                  </a:lnTo>
                  <a:lnTo>
                    <a:pt x="362" y="73"/>
                  </a:lnTo>
                  <a:lnTo>
                    <a:pt x="364" y="73"/>
                  </a:lnTo>
                  <a:lnTo>
                    <a:pt x="365" y="74"/>
                  </a:lnTo>
                  <a:lnTo>
                    <a:pt x="365" y="73"/>
                  </a:lnTo>
                  <a:lnTo>
                    <a:pt x="367" y="73"/>
                  </a:lnTo>
                  <a:lnTo>
                    <a:pt x="367" y="71"/>
                  </a:lnTo>
                  <a:lnTo>
                    <a:pt x="367" y="71"/>
                  </a:lnTo>
                  <a:lnTo>
                    <a:pt x="369" y="71"/>
                  </a:lnTo>
                  <a:lnTo>
                    <a:pt x="369" y="69"/>
                  </a:lnTo>
                  <a:lnTo>
                    <a:pt x="370" y="68"/>
                  </a:lnTo>
                  <a:lnTo>
                    <a:pt x="370" y="66"/>
                  </a:lnTo>
                  <a:lnTo>
                    <a:pt x="372" y="66"/>
                  </a:lnTo>
                  <a:lnTo>
                    <a:pt x="372" y="66"/>
                  </a:lnTo>
                  <a:lnTo>
                    <a:pt x="373" y="66"/>
                  </a:lnTo>
                  <a:lnTo>
                    <a:pt x="375" y="68"/>
                  </a:lnTo>
                  <a:lnTo>
                    <a:pt x="377" y="68"/>
                  </a:lnTo>
                  <a:lnTo>
                    <a:pt x="377" y="68"/>
                  </a:lnTo>
                  <a:lnTo>
                    <a:pt x="378" y="68"/>
                  </a:lnTo>
                  <a:lnTo>
                    <a:pt x="378" y="68"/>
                  </a:lnTo>
                  <a:lnTo>
                    <a:pt x="378" y="69"/>
                  </a:lnTo>
                  <a:lnTo>
                    <a:pt x="380" y="69"/>
                  </a:lnTo>
                  <a:lnTo>
                    <a:pt x="380" y="69"/>
                  </a:lnTo>
                  <a:lnTo>
                    <a:pt x="381" y="69"/>
                  </a:lnTo>
                  <a:lnTo>
                    <a:pt x="384" y="69"/>
                  </a:lnTo>
                  <a:lnTo>
                    <a:pt x="388" y="71"/>
                  </a:lnTo>
                  <a:lnTo>
                    <a:pt x="392" y="71"/>
                  </a:lnTo>
                  <a:lnTo>
                    <a:pt x="394" y="71"/>
                  </a:lnTo>
                  <a:lnTo>
                    <a:pt x="395" y="71"/>
                  </a:lnTo>
                  <a:lnTo>
                    <a:pt x="397" y="73"/>
                  </a:lnTo>
                  <a:lnTo>
                    <a:pt x="399" y="73"/>
                  </a:lnTo>
                  <a:lnTo>
                    <a:pt x="399" y="73"/>
                  </a:lnTo>
                  <a:lnTo>
                    <a:pt x="400" y="73"/>
                  </a:lnTo>
                  <a:lnTo>
                    <a:pt x="402" y="73"/>
                  </a:lnTo>
                  <a:lnTo>
                    <a:pt x="402" y="71"/>
                  </a:lnTo>
                  <a:lnTo>
                    <a:pt x="405" y="73"/>
                  </a:lnTo>
                  <a:lnTo>
                    <a:pt x="413" y="73"/>
                  </a:lnTo>
                  <a:lnTo>
                    <a:pt x="414" y="73"/>
                  </a:lnTo>
                  <a:lnTo>
                    <a:pt x="419" y="71"/>
                  </a:lnTo>
                  <a:lnTo>
                    <a:pt x="421" y="68"/>
                  </a:lnTo>
                  <a:lnTo>
                    <a:pt x="422" y="68"/>
                  </a:lnTo>
                  <a:lnTo>
                    <a:pt x="424" y="66"/>
                  </a:lnTo>
                  <a:lnTo>
                    <a:pt x="424" y="65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27" y="65"/>
                  </a:lnTo>
                  <a:lnTo>
                    <a:pt x="427" y="63"/>
                  </a:lnTo>
                  <a:lnTo>
                    <a:pt x="429" y="62"/>
                  </a:lnTo>
                  <a:lnTo>
                    <a:pt x="430" y="62"/>
                  </a:lnTo>
                  <a:close/>
                  <a:moveTo>
                    <a:pt x="93" y="55"/>
                  </a:moveTo>
                  <a:lnTo>
                    <a:pt x="93" y="55"/>
                  </a:lnTo>
                  <a:lnTo>
                    <a:pt x="94" y="57"/>
                  </a:lnTo>
                  <a:lnTo>
                    <a:pt x="94" y="57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60"/>
                  </a:lnTo>
                  <a:lnTo>
                    <a:pt x="90" y="60"/>
                  </a:lnTo>
                  <a:lnTo>
                    <a:pt x="88" y="58"/>
                  </a:lnTo>
                  <a:lnTo>
                    <a:pt x="88" y="57"/>
                  </a:lnTo>
                  <a:lnTo>
                    <a:pt x="90" y="55"/>
                  </a:lnTo>
                  <a:lnTo>
                    <a:pt x="91" y="55"/>
                  </a:lnTo>
                  <a:lnTo>
                    <a:pt x="93" y="55"/>
                  </a:lnTo>
                  <a:close/>
                  <a:moveTo>
                    <a:pt x="474" y="54"/>
                  </a:moveTo>
                  <a:lnTo>
                    <a:pt x="474" y="54"/>
                  </a:lnTo>
                  <a:lnTo>
                    <a:pt x="474" y="55"/>
                  </a:lnTo>
                  <a:lnTo>
                    <a:pt x="471" y="57"/>
                  </a:lnTo>
                  <a:lnTo>
                    <a:pt x="471" y="58"/>
                  </a:lnTo>
                  <a:lnTo>
                    <a:pt x="471" y="58"/>
                  </a:lnTo>
                  <a:lnTo>
                    <a:pt x="473" y="60"/>
                  </a:lnTo>
                  <a:lnTo>
                    <a:pt x="473" y="62"/>
                  </a:lnTo>
                  <a:lnTo>
                    <a:pt x="473" y="63"/>
                  </a:lnTo>
                  <a:lnTo>
                    <a:pt x="473" y="65"/>
                  </a:lnTo>
                  <a:lnTo>
                    <a:pt x="473" y="66"/>
                  </a:lnTo>
                  <a:lnTo>
                    <a:pt x="473" y="66"/>
                  </a:lnTo>
                  <a:lnTo>
                    <a:pt x="471" y="68"/>
                  </a:lnTo>
                  <a:lnTo>
                    <a:pt x="468" y="71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8" y="73"/>
                  </a:lnTo>
                  <a:lnTo>
                    <a:pt x="470" y="73"/>
                  </a:lnTo>
                  <a:lnTo>
                    <a:pt x="470" y="74"/>
                  </a:lnTo>
                  <a:lnTo>
                    <a:pt x="471" y="73"/>
                  </a:lnTo>
                  <a:lnTo>
                    <a:pt x="473" y="73"/>
                  </a:lnTo>
                  <a:lnTo>
                    <a:pt x="473" y="73"/>
                  </a:lnTo>
                  <a:lnTo>
                    <a:pt x="473" y="71"/>
                  </a:lnTo>
                  <a:lnTo>
                    <a:pt x="474" y="69"/>
                  </a:lnTo>
                  <a:lnTo>
                    <a:pt x="474" y="69"/>
                  </a:lnTo>
                  <a:lnTo>
                    <a:pt x="476" y="69"/>
                  </a:lnTo>
                  <a:lnTo>
                    <a:pt x="476" y="68"/>
                  </a:lnTo>
                  <a:lnTo>
                    <a:pt x="476" y="66"/>
                  </a:lnTo>
                  <a:lnTo>
                    <a:pt x="476" y="65"/>
                  </a:lnTo>
                  <a:lnTo>
                    <a:pt x="479" y="63"/>
                  </a:lnTo>
                  <a:lnTo>
                    <a:pt x="481" y="63"/>
                  </a:lnTo>
                  <a:lnTo>
                    <a:pt x="484" y="63"/>
                  </a:lnTo>
                  <a:lnTo>
                    <a:pt x="484" y="63"/>
                  </a:lnTo>
                  <a:lnTo>
                    <a:pt x="484" y="65"/>
                  </a:lnTo>
                  <a:lnTo>
                    <a:pt x="484" y="66"/>
                  </a:lnTo>
                  <a:lnTo>
                    <a:pt x="484" y="69"/>
                  </a:lnTo>
                  <a:lnTo>
                    <a:pt x="482" y="69"/>
                  </a:lnTo>
                  <a:lnTo>
                    <a:pt x="481" y="71"/>
                  </a:lnTo>
                  <a:lnTo>
                    <a:pt x="477" y="73"/>
                  </a:lnTo>
                  <a:lnTo>
                    <a:pt x="477" y="73"/>
                  </a:lnTo>
                  <a:lnTo>
                    <a:pt x="477" y="74"/>
                  </a:lnTo>
                  <a:lnTo>
                    <a:pt x="477" y="74"/>
                  </a:lnTo>
                  <a:lnTo>
                    <a:pt x="479" y="76"/>
                  </a:lnTo>
                  <a:lnTo>
                    <a:pt x="482" y="77"/>
                  </a:lnTo>
                  <a:lnTo>
                    <a:pt x="482" y="77"/>
                  </a:lnTo>
                  <a:lnTo>
                    <a:pt x="484" y="79"/>
                  </a:lnTo>
                  <a:lnTo>
                    <a:pt x="484" y="81"/>
                  </a:lnTo>
                  <a:lnTo>
                    <a:pt x="484" y="81"/>
                  </a:lnTo>
                  <a:lnTo>
                    <a:pt x="485" y="81"/>
                  </a:lnTo>
                  <a:lnTo>
                    <a:pt x="485" y="82"/>
                  </a:lnTo>
                  <a:lnTo>
                    <a:pt x="487" y="82"/>
                  </a:lnTo>
                  <a:lnTo>
                    <a:pt x="481" y="81"/>
                  </a:lnTo>
                  <a:lnTo>
                    <a:pt x="479" y="79"/>
                  </a:lnTo>
                  <a:lnTo>
                    <a:pt x="477" y="79"/>
                  </a:lnTo>
                  <a:lnTo>
                    <a:pt x="476" y="79"/>
                  </a:lnTo>
                  <a:lnTo>
                    <a:pt x="474" y="79"/>
                  </a:lnTo>
                  <a:lnTo>
                    <a:pt x="473" y="79"/>
                  </a:lnTo>
                  <a:lnTo>
                    <a:pt x="473" y="79"/>
                  </a:lnTo>
                  <a:lnTo>
                    <a:pt x="471" y="81"/>
                  </a:lnTo>
                  <a:lnTo>
                    <a:pt x="471" y="81"/>
                  </a:lnTo>
                  <a:lnTo>
                    <a:pt x="471" y="82"/>
                  </a:lnTo>
                  <a:lnTo>
                    <a:pt x="471" y="84"/>
                  </a:lnTo>
                  <a:lnTo>
                    <a:pt x="471" y="85"/>
                  </a:lnTo>
                  <a:lnTo>
                    <a:pt x="473" y="88"/>
                  </a:lnTo>
                  <a:lnTo>
                    <a:pt x="474" y="92"/>
                  </a:lnTo>
                  <a:lnTo>
                    <a:pt x="477" y="96"/>
                  </a:lnTo>
                  <a:lnTo>
                    <a:pt x="477" y="96"/>
                  </a:lnTo>
                  <a:lnTo>
                    <a:pt x="479" y="98"/>
                  </a:lnTo>
                  <a:lnTo>
                    <a:pt x="477" y="98"/>
                  </a:lnTo>
                  <a:lnTo>
                    <a:pt x="476" y="96"/>
                  </a:lnTo>
                  <a:lnTo>
                    <a:pt x="474" y="95"/>
                  </a:lnTo>
                  <a:lnTo>
                    <a:pt x="473" y="95"/>
                  </a:lnTo>
                  <a:lnTo>
                    <a:pt x="471" y="92"/>
                  </a:lnTo>
                  <a:lnTo>
                    <a:pt x="471" y="92"/>
                  </a:lnTo>
                  <a:lnTo>
                    <a:pt x="470" y="90"/>
                  </a:lnTo>
                  <a:lnTo>
                    <a:pt x="468" y="88"/>
                  </a:lnTo>
                  <a:lnTo>
                    <a:pt x="468" y="88"/>
                  </a:lnTo>
                  <a:lnTo>
                    <a:pt x="468" y="87"/>
                  </a:lnTo>
                  <a:lnTo>
                    <a:pt x="468" y="85"/>
                  </a:lnTo>
                  <a:lnTo>
                    <a:pt x="468" y="84"/>
                  </a:lnTo>
                  <a:lnTo>
                    <a:pt x="470" y="81"/>
                  </a:lnTo>
                  <a:lnTo>
                    <a:pt x="468" y="81"/>
                  </a:lnTo>
                  <a:lnTo>
                    <a:pt x="468" y="81"/>
                  </a:lnTo>
                  <a:lnTo>
                    <a:pt x="466" y="79"/>
                  </a:lnTo>
                  <a:lnTo>
                    <a:pt x="466" y="76"/>
                  </a:lnTo>
                  <a:lnTo>
                    <a:pt x="466" y="76"/>
                  </a:lnTo>
                  <a:lnTo>
                    <a:pt x="466" y="74"/>
                  </a:lnTo>
                  <a:lnTo>
                    <a:pt x="468" y="74"/>
                  </a:lnTo>
                  <a:lnTo>
                    <a:pt x="468" y="73"/>
                  </a:lnTo>
                  <a:lnTo>
                    <a:pt x="466" y="73"/>
                  </a:lnTo>
                  <a:lnTo>
                    <a:pt x="465" y="69"/>
                  </a:lnTo>
                  <a:lnTo>
                    <a:pt x="465" y="68"/>
                  </a:lnTo>
                  <a:lnTo>
                    <a:pt x="466" y="65"/>
                  </a:lnTo>
                  <a:lnTo>
                    <a:pt x="466" y="63"/>
                  </a:lnTo>
                  <a:lnTo>
                    <a:pt x="466" y="62"/>
                  </a:lnTo>
                  <a:lnTo>
                    <a:pt x="466" y="62"/>
                  </a:lnTo>
                  <a:lnTo>
                    <a:pt x="468" y="58"/>
                  </a:lnTo>
                  <a:lnTo>
                    <a:pt x="470" y="57"/>
                  </a:lnTo>
                  <a:lnTo>
                    <a:pt x="471" y="55"/>
                  </a:lnTo>
                  <a:lnTo>
                    <a:pt x="473" y="54"/>
                  </a:lnTo>
                  <a:lnTo>
                    <a:pt x="474" y="54"/>
                  </a:lnTo>
                  <a:close/>
                  <a:moveTo>
                    <a:pt x="26" y="54"/>
                  </a:moveTo>
                  <a:lnTo>
                    <a:pt x="28" y="54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6" y="54"/>
                  </a:lnTo>
                  <a:lnTo>
                    <a:pt x="26" y="54"/>
                  </a:lnTo>
                  <a:close/>
                  <a:moveTo>
                    <a:pt x="482" y="47"/>
                  </a:moveTo>
                  <a:lnTo>
                    <a:pt x="484" y="51"/>
                  </a:lnTo>
                  <a:lnTo>
                    <a:pt x="482" y="54"/>
                  </a:lnTo>
                  <a:lnTo>
                    <a:pt x="481" y="55"/>
                  </a:lnTo>
                  <a:lnTo>
                    <a:pt x="479" y="55"/>
                  </a:lnTo>
                  <a:lnTo>
                    <a:pt x="477" y="57"/>
                  </a:lnTo>
                  <a:lnTo>
                    <a:pt x="477" y="55"/>
                  </a:lnTo>
                  <a:lnTo>
                    <a:pt x="476" y="52"/>
                  </a:lnTo>
                  <a:lnTo>
                    <a:pt x="477" y="51"/>
                  </a:lnTo>
                  <a:lnTo>
                    <a:pt x="481" y="49"/>
                  </a:lnTo>
                  <a:lnTo>
                    <a:pt x="481" y="47"/>
                  </a:lnTo>
                  <a:lnTo>
                    <a:pt x="482" y="47"/>
                  </a:lnTo>
                  <a:close/>
                  <a:moveTo>
                    <a:pt x="435" y="46"/>
                  </a:moveTo>
                  <a:lnTo>
                    <a:pt x="436" y="46"/>
                  </a:lnTo>
                  <a:lnTo>
                    <a:pt x="436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5" y="46"/>
                  </a:lnTo>
                  <a:lnTo>
                    <a:pt x="435" y="46"/>
                  </a:lnTo>
                  <a:close/>
                  <a:moveTo>
                    <a:pt x="8" y="43"/>
                  </a:moveTo>
                  <a:lnTo>
                    <a:pt x="9" y="44"/>
                  </a:lnTo>
                  <a:lnTo>
                    <a:pt x="11" y="46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14" y="47"/>
                  </a:lnTo>
                  <a:lnTo>
                    <a:pt x="17" y="49"/>
                  </a:lnTo>
                  <a:lnTo>
                    <a:pt x="17" y="51"/>
                  </a:lnTo>
                  <a:lnTo>
                    <a:pt x="17" y="51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1"/>
                  </a:lnTo>
                  <a:lnTo>
                    <a:pt x="15" y="51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9" y="47"/>
                  </a:lnTo>
                  <a:lnTo>
                    <a:pt x="8" y="47"/>
                  </a:lnTo>
                  <a:lnTo>
                    <a:pt x="6" y="46"/>
                  </a:lnTo>
                  <a:lnTo>
                    <a:pt x="6" y="44"/>
                  </a:lnTo>
                  <a:lnTo>
                    <a:pt x="8" y="44"/>
                  </a:lnTo>
                  <a:lnTo>
                    <a:pt x="8" y="43"/>
                  </a:lnTo>
                  <a:close/>
                  <a:moveTo>
                    <a:pt x="197" y="43"/>
                  </a:moveTo>
                  <a:lnTo>
                    <a:pt x="197" y="44"/>
                  </a:lnTo>
                  <a:lnTo>
                    <a:pt x="197" y="44"/>
                  </a:lnTo>
                  <a:lnTo>
                    <a:pt x="195" y="44"/>
                  </a:lnTo>
                  <a:lnTo>
                    <a:pt x="197" y="43"/>
                  </a:lnTo>
                  <a:lnTo>
                    <a:pt x="197" y="43"/>
                  </a:lnTo>
                  <a:close/>
                  <a:moveTo>
                    <a:pt x="151" y="41"/>
                  </a:moveTo>
                  <a:lnTo>
                    <a:pt x="151" y="41"/>
                  </a:lnTo>
                  <a:lnTo>
                    <a:pt x="151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1"/>
                  </a:lnTo>
                  <a:close/>
                  <a:moveTo>
                    <a:pt x="159" y="40"/>
                  </a:moveTo>
                  <a:lnTo>
                    <a:pt x="159" y="40"/>
                  </a:lnTo>
                  <a:lnTo>
                    <a:pt x="159" y="40"/>
                  </a:lnTo>
                  <a:lnTo>
                    <a:pt x="159" y="41"/>
                  </a:lnTo>
                  <a:lnTo>
                    <a:pt x="159" y="41"/>
                  </a:lnTo>
                  <a:lnTo>
                    <a:pt x="157" y="40"/>
                  </a:lnTo>
                  <a:lnTo>
                    <a:pt x="159" y="40"/>
                  </a:lnTo>
                  <a:close/>
                  <a:moveTo>
                    <a:pt x="323" y="36"/>
                  </a:moveTo>
                  <a:lnTo>
                    <a:pt x="324" y="36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1" y="36"/>
                  </a:lnTo>
                  <a:lnTo>
                    <a:pt x="321" y="36"/>
                  </a:lnTo>
                  <a:lnTo>
                    <a:pt x="323" y="36"/>
                  </a:lnTo>
                  <a:close/>
                  <a:moveTo>
                    <a:pt x="436" y="32"/>
                  </a:moveTo>
                  <a:lnTo>
                    <a:pt x="438" y="33"/>
                  </a:lnTo>
                  <a:lnTo>
                    <a:pt x="438" y="35"/>
                  </a:lnTo>
                  <a:lnTo>
                    <a:pt x="440" y="35"/>
                  </a:lnTo>
                  <a:lnTo>
                    <a:pt x="440" y="36"/>
                  </a:lnTo>
                  <a:lnTo>
                    <a:pt x="440" y="36"/>
                  </a:lnTo>
                  <a:lnTo>
                    <a:pt x="436" y="36"/>
                  </a:lnTo>
                  <a:lnTo>
                    <a:pt x="436" y="35"/>
                  </a:lnTo>
                  <a:lnTo>
                    <a:pt x="436" y="33"/>
                  </a:lnTo>
                  <a:lnTo>
                    <a:pt x="436" y="33"/>
                  </a:lnTo>
                  <a:lnTo>
                    <a:pt x="436" y="32"/>
                  </a:lnTo>
                  <a:lnTo>
                    <a:pt x="436" y="32"/>
                  </a:lnTo>
                  <a:close/>
                  <a:moveTo>
                    <a:pt x="455" y="30"/>
                  </a:moveTo>
                  <a:lnTo>
                    <a:pt x="457" y="30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5" y="32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5" y="30"/>
                  </a:lnTo>
                  <a:close/>
                  <a:moveTo>
                    <a:pt x="454" y="27"/>
                  </a:moveTo>
                  <a:lnTo>
                    <a:pt x="454" y="29"/>
                  </a:lnTo>
                  <a:lnTo>
                    <a:pt x="455" y="29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4" y="29"/>
                  </a:lnTo>
                  <a:lnTo>
                    <a:pt x="454" y="27"/>
                  </a:lnTo>
                  <a:close/>
                  <a:moveTo>
                    <a:pt x="328" y="25"/>
                  </a:moveTo>
                  <a:lnTo>
                    <a:pt x="328" y="27"/>
                  </a:lnTo>
                  <a:lnTo>
                    <a:pt x="328" y="27"/>
                  </a:lnTo>
                  <a:lnTo>
                    <a:pt x="324" y="29"/>
                  </a:lnTo>
                  <a:lnTo>
                    <a:pt x="323" y="27"/>
                  </a:lnTo>
                  <a:lnTo>
                    <a:pt x="323" y="25"/>
                  </a:lnTo>
                  <a:lnTo>
                    <a:pt x="324" y="25"/>
                  </a:lnTo>
                  <a:lnTo>
                    <a:pt x="328" y="25"/>
                  </a:lnTo>
                  <a:close/>
                  <a:moveTo>
                    <a:pt x="187" y="25"/>
                  </a:moveTo>
                  <a:lnTo>
                    <a:pt x="187" y="25"/>
                  </a:lnTo>
                  <a:lnTo>
                    <a:pt x="190" y="29"/>
                  </a:lnTo>
                  <a:lnTo>
                    <a:pt x="190" y="30"/>
                  </a:lnTo>
                  <a:lnTo>
                    <a:pt x="190" y="30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86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0"/>
                  </a:lnTo>
                  <a:lnTo>
                    <a:pt x="186" y="30"/>
                  </a:lnTo>
                  <a:lnTo>
                    <a:pt x="184" y="30"/>
                  </a:lnTo>
                  <a:lnTo>
                    <a:pt x="184" y="29"/>
                  </a:lnTo>
                  <a:lnTo>
                    <a:pt x="184" y="27"/>
                  </a:lnTo>
                  <a:lnTo>
                    <a:pt x="187" y="25"/>
                  </a:lnTo>
                  <a:lnTo>
                    <a:pt x="187" y="25"/>
                  </a:lnTo>
                  <a:close/>
                  <a:moveTo>
                    <a:pt x="307" y="22"/>
                  </a:moveTo>
                  <a:lnTo>
                    <a:pt x="307" y="22"/>
                  </a:lnTo>
                  <a:lnTo>
                    <a:pt x="309" y="24"/>
                  </a:lnTo>
                  <a:lnTo>
                    <a:pt x="309" y="24"/>
                  </a:lnTo>
                  <a:lnTo>
                    <a:pt x="310" y="22"/>
                  </a:lnTo>
                  <a:lnTo>
                    <a:pt x="312" y="24"/>
                  </a:lnTo>
                  <a:lnTo>
                    <a:pt x="315" y="24"/>
                  </a:lnTo>
                  <a:lnTo>
                    <a:pt x="318" y="24"/>
                  </a:lnTo>
                  <a:lnTo>
                    <a:pt x="321" y="25"/>
                  </a:lnTo>
                  <a:lnTo>
                    <a:pt x="321" y="25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1" y="25"/>
                  </a:lnTo>
                  <a:lnTo>
                    <a:pt x="321" y="27"/>
                  </a:lnTo>
                  <a:lnTo>
                    <a:pt x="323" y="29"/>
                  </a:lnTo>
                  <a:lnTo>
                    <a:pt x="323" y="29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2"/>
                  </a:lnTo>
                  <a:lnTo>
                    <a:pt x="324" y="32"/>
                  </a:lnTo>
                  <a:lnTo>
                    <a:pt x="326" y="32"/>
                  </a:lnTo>
                  <a:lnTo>
                    <a:pt x="324" y="33"/>
                  </a:lnTo>
                  <a:lnTo>
                    <a:pt x="323" y="33"/>
                  </a:lnTo>
                  <a:lnTo>
                    <a:pt x="323" y="33"/>
                  </a:lnTo>
                  <a:lnTo>
                    <a:pt x="321" y="32"/>
                  </a:lnTo>
                  <a:lnTo>
                    <a:pt x="321" y="33"/>
                  </a:lnTo>
                  <a:lnTo>
                    <a:pt x="321" y="33"/>
                  </a:lnTo>
                  <a:lnTo>
                    <a:pt x="318" y="33"/>
                  </a:lnTo>
                  <a:lnTo>
                    <a:pt x="317" y="33"/>
                  </a:lnTo>
                  <a:lnTo>
                    <a:pt x="315" y="33"/>
                  </a:lnTo>
                  <a:lnTo>
                    <a:pt x="315" y="33"/>
                  </a:lnTo>
                  <a:lnTo>
                    <a:pt x="317" y="33"/>
                  </a:lnTo>
                  <a:lnTo>
                    <a:pt x="320" y="36"/>
                  </a:lnTo>
                  <a:lnTo>
                    <a:pt x="320" y="36"/>
                  </a:lnTo>
                  <a:lnTo>
                    <a:pt x="318" y="40"/>
                  </a:lnTo>
                  <a:lnTo>
                    <a:pt x="320" y="40"/>
                  </a:lnTo>
                  <a:lnTo>
                    <a:pt x="320" y="40"/>
                  </a:lnTo>
                  <a:lnTo>
                    <a:pt x="321" y="41"/>
                  </a:lnTo>
                  <a:lnTo>
                    <a:pt x="323" y="41"/>
                  </a:lnTo>
                  <a:lnTo>
                    <a:pt x="323" y="41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3" y="44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4" y="46"/>
                  </a:lnTo>
                  <a:lnTo>
                    <a:pt x="326" y="46"/>
                  </a:lnTo>
                  <a:lnTo>
                    <a:pt x="326" y="47"/>
                  </a:lnTo>
                  <a:lnTo>
                    <a:pt x="328" y="49"/>
                  </a:lnTo>
                  <a:lnTo>
                    <a:pt x="329" y="51"/>
                  </a:lnTo>
                  <a:lnTo>
                    <a:pt x="329" y="52"/>
                  </a:lnTo>
                  <a:lnTo>
                    <a:pt x="329" y="52"/>
                  </a:lnTo>
                  <a:lnTo>
                    <a:pt x="329" y="54"/>
                  </a:lnTo>
                  <a:lnTo>
                    <a:pt x="328" y="54"/>
                  </a:lnTo>
                  <a:lnTo>
                    <a:pt x="328" y="55"/>
                  </a:lnTo>
                  <a:lnTo>
                    <a:pt x="326" y="55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8" y="58"/>
                  </a:lnTo>
                  <a:lnTo>
                    <a:pt x="329" y="62"/>
                  </a:lnTo>
                  <a:lnTo>
                    <a:pt x="331" y="62"/>
                  </a:lnTo>
                  <a:lnTo>
                    <a:pt x="336" y="65"/>
                  </a:lnTo>
                  <a:lnTo>
                    <a:pt x="337" y="66"/>
                  </a:lnTo>
                  <a:lnTo>
                    <a:pt x="340" y="69"/>
                  </a:lnTo>
                  <a:lnTo>
                    <a:pt x="342" y="71"/>
                  </a:lnTo>
                  <a:lnTo>
                    <a:pt x="343" y="71"/>
                  </a:lnTo>
                  <a:lnTo>
                    <a:pt x="342" y="73"/>
                  </a:lnTo>
                  <a:lnTo>
                    <a:pt x="340" y="73"/>
                  </a:lnTo>
                  <a:lnTo>
                    <a:pt x="336" y="74"/>
                  </a:lnTo>
                  <a:lnTo>
                    <a:pt x="332" y="73"/>
                  </a:lnTo>
                  <a:lnTo>
                    <a:pt x="331" y="73"/>
                  </a:lnTo>
                  <a:lnTo>
                    <a:pt x="329" y="73"/>
                  </a:lnTo>
                  <a:lnTo>
                    <a:pt x="329" y="71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1"/>
                  </a:lnTo>
                  <a:lnTo>
                    <a:pt x="328" y="73"/>
                  </a:lnTo>
                  <a:lnTo>
                    <a:pt x="328" y="73"/>
                  </a:lnTo>
                  <a:lnTo>
                    <a:pt x="326" y="74"/>
                  </a:lnTo>
                  <a:lnTo>
                    <a:pt x="326" y="74"/>
                  </a:lnTo>
                  <a:lnTo>
                    <a:pt x="324" y="74"/>
                  </a:lnTo>
                  <a:lnTo>
                    <a:pt x="321" y="81"/>
                  </a:lnTo>
                  <a:lnTo>
                    <a:pt x="321" y="82"/>
                  </a:lnTo>
                  <a:lnTo>
                    <a:pt x="321" y="88"/>
                  </a:lnTo>
                  <a:lnTo>
                    <a:pt x="321" y="90"/>
                  </a:lnTo>
                  <a:lnTo>
                    <a:pt x="321" y="93"/>
                  </a:lnTo>
                  <a:lnTo>
                    <a:pt x="323" y="95"/>
                  </a:lnTo>
                  <a:lnTo>
                    <a:pt x="323" y="96"/>
                  </a:lnTo>
                  <a:lnTo>
                    <a:pt x="323" y="96"/>
                  </a:lnTo>
                  <a:lnTo>
                    <a:pt x="321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7" y="99"/>
                  </a:lnTo>
                  <a:lnTo>
                    <a:pt x="315" y="101"/>
                  </a:lnTo>
                  <a:lnTo>
                    <a:pt x="313" y="103"/>
                  </a:lnTo>
                  <a:lnTo>
                    <a:pt x="313" y="103"/>
                  </a:lnTo>
                  <a:lnTo>
                    <a:pt x="312" y="103"/>
                  </a:lnTo>
                  <a:lnTo>
                    <a:pt x="312" y="103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3"/>
                  </a:lnTo>
                  <a:lnTo>
                    <a:pt x="310" y="103"/>
                  </a:lnTo>
                  <a:lnTo>
                    <a:pt x="310" y="104"/>
                  </a:lnTo>
                  <a:lnTo>
                    <a:pt x="310" y="104"/>
                  </a:lnTo>
                  <a:lnTo>
                    <a:pt x="310" y="106"/>
                  </a:lnTo>
                  <a:lnTo>
                    <a:pt x="309" y="106"/>
                  </a:lnTo>
                  <a:lnTo>
                    <a:pt x="307" y="106"/>
                  </a:lnTo>
                  <a:lnTo>
                    <a:pt x="307" y="107"/>
                  </a:lnTo>
                  <a:lnTo>
                    <a:pt x="307" y="109"/>
                  </a:lnTo>
                  <a:lnTo>
                    <a:pt x="307" y="109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6" y="110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6" y="115"/>
                  </a:lnTo>
                  <a:lnTo>
                    <a:pt x="304" y="117"/>
                  </a:lnTo>
                  <a:lnTo>
                    <a:pt x="306" y="117"/>
                  </a:lnTo>
                  <a:lnTo>
                    <a:pt x="306" y="117"/>
                  </a:lnTo>
                  <a:lnTo>
                    <a:pt x="307" y="117"/>
                  </a:lnTo>
                  <a:lnTo>
                    <a:pt x="307" y="118"/>
                  </a:lnTo>
                  <a:lnTo>
                    <a:pt x="307" y="120"/>
                  </a:lnTo>
                  <a:lnTo>
                    <a:pt x="307" y="121"/>
                  </a:lnTo>
                  <a:lnTo>
                    <a:pt x="306" y="121"/>
                  </a:lnTo>
                  <a:lnTo>
                    <a:pt x="306" y="121"/>
                  </a:lnTo>
                  <a:lnTo>
                    <a:pt x="304" y="121"/>
                  </a:lnTo>
                  <a:lnTo>
                    <a:pt x="304" y="121"/>
                  </a:lnTo>
                  <a:lnTo>
                    <a:pt x="304" y="123"/>
                  </a:lnTo>
                  <a:lnTo>
                    <a:pt x="306" y="123"/>
                  </a:lnTo>
                  <a:lnTo>
                    <a:pt x="306" y="125"/>
                  </a:lnTo>
                  <a:lnTo>
                    <a:pt x="304" y="126"/>
                  </a:lnTo>
                  <a:lnTo>
                    <a:pt x="304" y="126"/>
                  </a:lnTo>
                  <a:lnTo>
                    <a:pt x="304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9"/>
                  </a:lnTo>
                  <a:lnTo>
                    <a:pt x="304" y="131"/>
                  </a:lnTo>
                  <a:lnTo>
                    <a:pt x="302" y="131"/>
                  </a:lnTo>
                  <a:lnTo>
                    <a:pt x="302" y="131"/>
                  </a:lnTo>
                  <a:lnTo>
                    <a:pt x="302" y="133"/>
                  </a:lnTo>
                  <a:lnTo>
                    <a:pt x="301" y="134"/>
                  </a:lnTo>
                  <a:lnTo>
                    <a:pt x="299" y="134"/>
                  </a:lnTo>
                  <a:lnTo>
                    <a:pt x="299" y="136"/>
                  </a:lnTo>
                  <a:lnTo>
                    <a:pt x="299" y="137"/>
                  </a:lnTo>
                  <a:lnTo>
                    <a:pt x="288" y="142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79" y="139"/>
                  </a:lnTo>
                  <a:lnTo>
                    <a:pt x="279" y="136"/>
                  </a:lnTo>
                  <a:lnTo>
                    <a:pt x="279" y="134"/>
                  </a:lnTo>
                  <a:lnTo>
                    <a:pt x="277" y="136"/>
                  </a:lnTo>
                  <a:lnTo>
                    <a:pt x="277" y="136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3"/>
                  </a:lnTo>
                  <a:lnTo>
                    <a:pt x="276" y="133"/>
                  </a:lnTo>
                  <a:lnTo>
                    <a:pt x="274" y="134"/>
                  </a:lnTo>
                  <a:lnTo>
                    <a:pt x="274" y="134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1" y="134"/>
                  </a:lnTo>
                  <a:lnTo>
                    <a:pt x="268" y="136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3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1" y="131"/>
                  </a:lnTo>
                  <a:lnTo>
                    <a:pt x="261" y="131"/>
                  </a:lnTo>
                  <a:lnTo>
                    <a:pt x="261" y="133"/>
                  </a:lnTo>
                  <a:lnTo>
                    <a:pt x="257" y="128"/>
                  </a:lnTo>
                  <a:lnTo>
                    <a:pt x="255" y="131"/>
                  </a:lnTo>
                  <a:lnTo>
                    <a:pt x="254" y="133"/>
                  </a:lnTo>
                  <a:lnTo>
                    <a:pt x="250" y="134"/>
                  </a:lnTo>
                  <a:lnTo>
                    <a:pt x="249" y="134"/>
                  </a:lnTo>
                  <a:lnTo>
                    <a:pt x="246" y="133"/>
                  </a:lnTo>
                  <a:lnTo>
                    <a:pt x="244" y="134"/>
                  </a:lnTo>
                  <a:lnTo>
                    <a:pt x="241" y="136"/>
                  </a:lnTo>
                  <a:lnTo>
                    <a:pt x="241" y="136"/>
                  </a:lnTo>
                  <a:lnTo>
                    <a:pt x="239" y="136"/>
                  </a:lnTo>
                  <a:lnTo>
                    <a:pt x="239" y="136"/>
                  </a:lnTo>
                  <a:lnTo>
                    <a:pt x="239" y="134"/>
                  </a:lnTo>
                  <a:lnTo>
                    <a:pt x="239" y="133"/>
                  </a:lnTo>
                  <a:lnTo>
                    <a:pt x="239" y="129"/>
                  </a:lnTo>
                  <a:lnTo>
                    <a:pt x="239" y="128"/>
                  </a:lnTo>
                  <a:lnTo>
                    <a:pt x="238" y="128"/>
                  </a:lnTo>
                  <a:lnTo>
                    <a:pt x="238" y="126"/>
                  </a:lnTo>
                  <a:lnTo>
                    <a:pt x="236" y="128"/>
                  </a:lnTo>
                  <a:lnTo>
                    <a:pt x="236" y="128"/>
                  </a:lnTo>
                  <a:lnTo>
                    <a:pt x="235" y="128"/>
                  </a:lnTo>
                  <a:lnTo>
                    <a:pt x="233" y="128"/>
                  </a:lnTo>
                  <a:lnTo>
                    <a:pt x="231" y="128"/>
                  </a:lnTo>
                  <a:lnTo>
                    <a:pt x="228" y="129"/>
                  </a:lnTo>
                  <a:lnTo>
                    <a:pt x="227" y="129"/>
                  </a:lnTo>
                  <a:lnTo>
                    <a:pt x="225" y="129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4" y="128"/>
                  </a:lnTo>
                  <a:lnTo>
                    <a:pt x="224" y="129"/>
                  </a:lnTo>
                  <a:lnTo>
                    <a:pt x="222" y="128"/>
                  </a:lnTo>
                  <a:lnTo>
                    <a:pt x="220" y="126"/>
                  </a:lnTo>
                  <a:lnTo>
                    <a:pt x="219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6" y="128"/>
                  </a:lnTo>
                  <a:lnTo>
                    <a:pt x="216" y="125"/>
                  </a:lnTo>
                  <a:lnTo>
                    <a:pt x="214" y="117"/>
                  </a:lnTo>
                  <a:lnTo>
                    <a:pt x="214" y="114"/>
                  </a:lnTo>
                  <a:lnTo>
                    <a:pt x="214" y="114"/>
                  </a:lnTo>
                  <a:lnTo>
                    <a:pt x="213" y="112"/>
                  </a:lnTo>
                  <a:lnTo>
                    <a:pt x="213" y="110"/>
                  </a:lnTo>
                  <a:lnTo>
                    <a:pt x="213" y="109"/>
                  </a:lnTo>
                  <a:lnTo>
                    <a:pt x="214" y="107"/>
                  </a:lnTo>
                  <a:lnTo>
                    <a:pt x="213" y="106"/>
                  </a:lnTo>
                  <a:lnTo>
                    <a:pt x="213" y="104"/>
                  </a:lnTo>
                  <a:lnTo>
                    <a:pt x="213" y="103"/>
                  </a:lnTo>
                  <a:lnTo>
                    <a:pt x="211" y="101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3" y="98"/>
                  </a:lnTo>
                  <a:lnTo>
                    <a:pt x="201" y="96"/>
                  </a:lnTo>
                  <a:lnTo>
                    <a:pt x="203" y="96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1" y="93"/>
                  </a:lnTo>
                  <a:lnTo>
                    <a:pt x="201" y="93"/>
                  </a:lnTo>
                  <a:lnTo>
                    <a:pt x="200" y="92"/>
                  </a:lnTo>
                  <a:lnTo>
                    <a:pt x="200" y="92"/>
                  </a:lnTo>
                  <a:lnTo>
                    <a:pt x="200" y="88"/>
                  </a:lnTo>
                  <a:lnTo>
                    <a:pt x="200" y="88"/>
                  </a:lnTo>
                  <a:lnTo>
                    <a:pt x="201" y="87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4"/>
                  </a:lnTo>
                  <a:lnTo>
                    <a:pt x="201" y="84"/>
                  </a:lnTo>
                  <a:lnTo>
                    <a:pt x="200" y="84"/>
                  </a:lnTo>
                  <a:lnTo>
                    <a:pt x="200" y="82"/>
                  </a:lnTo>
                  <a:lnTo>
                    <a:pt x="198" y="81"/>
                  </a:lnTo>
                  <a:lnTo>
                    <a:pt x="197" y="77"/>
                  </a:lnTo>
                  <a:lnTo>
                    <a:pt x="197" y="74"/>
                  </a:lnTo>
                  <a:lnTo>
                    <a:pt x="197" y="73"/>
                  </a:lnTo>
                  <a:lnTo>
                    <a:pt x="198" y="69"/>
                  </a:lnTo>
                  <a:lnTo>
                    <a:pt x="198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198" y="68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1" y="62"/>
                  </a:lnTo>
                  <a:lnTo>
                    <a:pt x="203" y="62"/>
                  </a:lnTo>
                  <a:lnTo>
                    <a:pt x="203" y="58"/>
                  </a:lnTo>
                  <a:lnTo>
                    <a:pt x="205" y="58"/>
                  </a:lnTo>
                  <a:lnTo>
                    <a:pt x="208" y="57"/>
                  </a:lnTo>
                  <a:lnTo>
                    <a:pt x="206" y="58"/>
                  </a:lnTo>
                  <a:lnTo>
                    <a:pt x="206" y="58"/>
                  </a:lnTo>
                  <a:lnTo>
                    <a:pt x="206" y="60"/>
                  </a:lnTo>
                  <a:lnTo>
                    <a:pt x="208" y="60"/>
                  </a:lnTo>
                  <a:lnTo>
                    <a:pt x="208" y="62"/>
                  </a:lnTo>
                  <a:lnTo>
                    <a:pt x="209" y="63"/>
                  </a:lnTo>
                  <a:lnTo>
                    <a:pt x="211" y="65"/>
                  </a:lnTo>
                  <a:lnTo>
                    <a:pt x="211" y="65"/>
                  </a:lnTo>
                  <a:lnTo>
                    <a:pt x="213" y="66"/>
                  </a:lnTo>
                  <a:lnTo>
                    <a:pt x="213" y="66"/>
                  </a:lnTo>
                  <a:lnTo>
                    <a:pt x="214" y="68"/>
                  </a:lnTo>
                  <a:lnTo>
                    <a:pt x="214" y="68"/>
                  </a:lnTo>
                  <a:lnTo>
                    <a:pt x="217" y="71"/>
                  </a:lnTo>
                  <a:lnTo>
                    <a:pt x="219" y="73"/>
                  </a:lnTo>
                  <a:lnTo>
                    <a:pt x="219" y="73"/>
                  </a:lnTo>
                  <a:lnTo>
                    <a:pt x="220" y="73"/>
                  </a:lnTo>
                  <a:lnTo>
                    <a:pt x="222" y="73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8" y="69"/>
                  </a:lnTo>
                  <a:lnTo>
                    <a:pt x="231" y="71"/>
                  </a:lnTo>
                  <a:lnTo>
                    <a:pt x="235" y="71"/>
                  </a:lnTo>
                  <a:lnTo>
                    <a:pt x="235" y="71"/>
                  </a:lnTo>
                  <a:lnTo>
                    <a:pt x="236" y="71"/>
                  </a:lnTo>
                  <a:lnTo>
                    <a:pt x="238" y="71"/>
                  </a:lnTo>
                  <a:lnTo>
                    <a:pt x="238" y="71"/>
                  </a:lnTo>
                  <a:lnTo>
                    <a:pt x="239" y="71"/>
                  </a:lnTo>
                  <a:lnTo>
                    <a:pt x="241" y="69"/>
                  </a:lnTo>
                  <a:lnTo>
                    <a:pt x="242" y="69"/>
                  </a:lnTo>
                  <a:lnTo>
                    <a:pt x="244" y="68"/>
                  </a:lnTo>
                  <a:lnTo>
                    <a:pt x="244" y="66"/>
                  </a:lnTo>
                  <a:lnTo>
                    <a:pt x="244" y="65"/>
                  </a:lnTo>
                  <a:lnTo>
                    <a:pt x="246" y="65"/>
                  </a:lnTo>
                  <a:lnTo>
                    <a:pt x="247" y="63"/>
                  </a:lnTo>
                  <a:lnTo>
                    <a:pt x="249" y="63"/>
                  </a:lnTo>
                  <a:lnTo>
                    <a:pt x="255" y="63"/>
                  </a:lnTo>
                  <a:lnTo>
                    <a:pt x="257" y="63"/>
                  </a:lnTo>
                  <a:lnTo>
                    <a:pt x="257" y="63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8" y="65"/>
                  </a:lnTo>
                  <a:lnTo>
                    <a:pt x="261" y="66"/>
                  </a:lnTo>
                  <a:lnTo>
                    <a:pt x="263" y="66"/>
                  </a:lnTo>
                  <a:lnTo>
                    <a:pt x="263" y="66"/>
                  </a:lnTo>
                  <a:lnTo>
                    <a:pt x="265" y="68"/>
                  </a:lnTo>
                  <a:lnTo>
                    <a:pt x="266" y="68"/>
                  </a:lnTo>
                  <a:lnTo>
                    <a:pt x="268" y="66"/>
                  </a:lnTo>
                  <a:lnTo>
                    <a:pt x="268" y="65"/>
                  </a:lnTo>
                  <a:lnTo>
                    <a:pt x="269" y="65"/>
                  </a:lnTo>
                  <a:lnTo>
                    <a:pt x="271" y="65"/>
                  </a:lnTo>
                  <a:lnTo>
                    <a:pt x="272" y="65"/>
                  </a:lnTo>
                  <a:lnTo>
                    <a:pt x="274" y="65"/>
                  </a:lnTo>
                  <a:lnTo>
                    <a:pt x="276" y="63"/>
                  </a:lnTo>
                  <a:lnTo>
                    <a:pt x="279" y="65"/>
                  </a:lnTo>
                  <a:lnTo>
                    <a:pt x="279" y="65"/>
                  </a:lnTo>
                  <a:lnTo>
                    <a:pt x="279" y="63"/>
                  </a:lnTo>
                  <a:lnTo>
                    <a:pt x="280" y="62"/>
                  </a:lnTo>
                  <a:lnTo>
                    <a:pt x="280" y="62"/>
                  </a:lnTo>
                  <a:lnTo>
                    <a:pt x="280" y="58"/>
                  </a:lnTo>
                  <a:lnTo>
                    <a:pt x="280" y="58"/>
                  </a:lnTo>
                  <a:lnTo>
                    <a:pt x="282" y="58"/>
                  </a:lnTo>
                  <a:lnTo>
                    <a:pt x="282" y="58"/>
                  </a:lnTo>
                  <a:lnTo>
                    <a:pt x="282" y="57"/>
                  </a:lnTo>
                  <a:lnTo>
                    <a:pt x="283" y="57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3" y="52"/>
                  </a:lnTo>
                  <a:lnTo>
                    <a:pt x="285" y="52"/>
                  </a:lnTo>
                  <a:lnTo>
                    <a:pt x="287" y="51"/>
                  </a:lnTo>
                  <a:lnTo>
                    <a:pt x="287" y="49"/>
                  </a:lnTo>
                  <a:lnTo>
                    <a:pt x="288" y="49"/>
                  </a:lnTo>
                  <a:lnTo>
                    <a:pt x="288" y="49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4"/>
                  </a:lnTo>
                  <a:lnTo>
                    <a:pt x="287" y="44"/>
                  </a:lnTo>
                  <a:lnTo>
                    <a:pt x="288" y="43"/>
                  </a:lnTo>
                  <a:lnTo>
                    <a:pt x="288" y="41"/>
                  </a:lnTo>
                  <a:lnTo>
                    <a:pt x="290" y="43"/>
                  </a:lnTo>
                  <a:lnTo>
                    <a:pt x="291" y="43"/>
                  </a:lnTo>
                  <a:lnTo>
                    <a:pt x="291" y="41"/>
                  </a:lnTo>
                  <a:lnTo>
                    <a:pt x="293" y="41"/>
                  </a:lnTo>
                  <a:lnTo>
                    <a:pt x="293" y="40"/>
                  </a:lnTo>
                  <a:lnTo>
                    <a:pt x="293" y="40"/>
                  </a:lnTo>
                  <a:lnTo>
                    <a:pt x="293" y="38"/>
                  </a:lnTo>
                  <a:lnTo>
                    <a:pt x="293" y="36"/>
                  </a:lnTo>
                  <a:lnTo>
                    <a:pt x="293" y="36"/>
                  </a:lnTo>
                  <a:lnTo>
                    <a:pt x="293" y="35"/>
                  </a:lnTo>
                  <a:lnTo>
                    <a:pt x="293" y="33"/>
                  </a:lnTo>
                  <a:lnTo>
                    <a:pt x="293" y="32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5" y="27"/>
                  </a:lnTo>
                  <a:lnTo>
                    <a:pt x="295" y="25"/>
                  </a:lnTo>
                  <a:lnTo>
                    <a:pt x="296" y="24"/>
                  </a:lnTo>
                  <a:lnTo>
                    <a:pt x="298" y="24"/>
                  </a:lnTo>
                  <a:lnTo>
                    <a:pt x="298" y="22"/>
                  </a:lnTo>
                  <a:lnTo>
                    <a:pt x="298" y="22"/>
                  </a:lnTo>
                  <a:lnTo>
                    <a:pt x="299" y="24"/>
                  </a:lnTo>
                  <a:lnTo>
                    <a:pt x="301" y="22"/>
                  </a:lnTo>
                  <a:lnTo>
                    <a:pt x="302" y="22"/>
                  </a:lnTo>
                  <a:lnTo>
                    <a:pt x="304" y="22"/>
                  </a:lnTo>
                  <a:lnTo>
                    <a:pt x="306" y="24"/>
                  </a:lnTo>
                  <a:lnTo>
                    <a:pt x="306" y="24"/>
                  </a:lnTo>
                  <a:lnTo>
                    <a:pt x="307" y="22"/>
                  </a:lnTo>
                  <a:close/>
                  <a:moveTo>
                    <a:pt x="455" y="21"/>
                  </a:moveTo>
                  <a:lnTo>
                    <a:pt x="455" y="21"/>
                  </a:lnTo>
                  <a:lnTo>
                    <a:pt x="457" y="21"/>
                  </a:lnTo>
                  <a:lnTo>
                    <a:pt x="457" y="22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7"/>
                  </a:lnTo>
                  <a:lnTo>
                    <a:pt x="455" y="29"/>
                  </a:lnTo>
                  <a:lnTo>
                    <a:pt x="454" y="27"/>
                  </a:lnTo>
                  <a:lnTo>
                    <a:pt x="454" y="27"/>
                  </a:lnTo>
                  <a:lnTo>
                    <a:pt x="455" y="25"/>
                  </a:lnTo>
                  <a:lnTo>
                    <a:pt x="455" y="24"/>
                  </a:lnTo>
                  <a:lnTo>
                    <a:pt x="455" y="24"/>
                  </a:lnTo>
                  <a:lnTo>
                    <a:pt x="455" y="22"/>
                  </a:lnTo>
                  <a:lnTo>
                    <a:pt x="455" y="22"/>
                  </a:lnTo>
                  <a:lnTo>
                    <a:pt x="455" y="21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6"/>
                  </a:lnTo>
                  <a:lnTo>
                    <a:pt x="11" y="8"/>
                  </a:lnTo>
                  <a:lnTo>
                    <a:pt x="12" y="10"/>
                  </a:lnTo>
                  <a:lnTo>
                    <a:pt x="14" y="10"/>
                  </a:lnTo>
                  <a:lnTo>
                    <a:pt x="17" y="10"/>
                  </a:lnTo>
                  <a:lnTo>
                    <a:pt x="20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6" y="10"/>
                  </a:lnTo>
                  <a:lnTo>
                    <a:pt x="28" y="11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6" y="13"/>
                  </a:lnTo>
                  <a:lnTo>
                    <a:pt x="37" y="16"/>
                  </a:lnTo>
                  <a:lnTo>
                    <a:pt x="39" y="18"/>
                  </a:lnTo>
                  <a:lnTo>
                    <a:pt x="39" y="19"/>
                  </a:lnTo>
                  <a:lnTo>
                    <a:pt x="39" y="19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2" y="25"/>
                  </a:lnTo>
                  <a:lnTo>
                    <a:pt x="44" y="27"/>
                  </a:lnTo>
                  <a:lnTo>
                    <a:pt x="47" y="29"/>
                  </a:lnTo>
                  <a:lnTo>
                    <a:pt x="49" y="29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32"/>
                  </a:lnTo>
                  <a:lnTo>
                    <a:pt x="52" y="32"/>
                  </a:lnTo>
                  <a:lnTo>
                    <a:pt x="56" y="33"/>
                  </a:lnTo>
                  <a:lnTo>
                    <a:pt x="61" y="38"/>
                  </a:lnTo>
                  <a:lnTo>
                    <a:pt x="64" y="40"/>
                  </a:lnTo>
                  <a:lnTo>
                    <a:pt x="67" y="43"/>
                  </a:lnTo>
                  <a:lnTo>
                    <a:pt x="67" y="44"/>
                  </a:lnTo>
                  <a:lnTo>
                    <a:pt x="69" y="46"/>
                  </a:lnTo>
                  <a:lnTo>
                    <a:pt x="71" y="47"/>
                  </a:lnTo>
                  <a:lnTo>
                    <a:pt x="72" y="51"/>
                  </a:lnTo>
                  <a:lnTo>
                    <a:pt x="74" y="51"/>
                  </a:lnTo>
                  <a:lnTo>
                    <a:pt x="74" y="52"/>
                  </a:lnTo>
                  <a:lnTo>
                    <a:pt x="75" y="52"/>
                  </a:lnTo>
                  <a:lnTo>
                    <a:pt x="75" y="54"/>
                  </a:lnTo>
                  <a:lnTo>
                    <a:pt x="77" y="55"/>
                  </a:lnTo>
                  <a:lnTo>
                    <a:pt x="78" y="55"/>
                  </a:lnTo>
                  <a:lnTo>
                    <a:pt x="80" y="57"/>
                  </a:lnTo>
                  <a:lnTo>
                    <a:pt x="82" y="57"/>
                  </a:lnTo>
                  <a:lnTo>
                    <a:pt x="82" y="55"/>
                  </a:lnTo>
                  <a:lnTo>
                    <a:pt x="80" y="55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2" y="52"/>
                  </a:lnTo>
                  <a:lnTo>
                    <a:pt x="82" y="52"/>
                  </a:lnTo>
                  <a:lnTo>
                    <a:pt x="83" y="52"/>
                  </a:lnTo>
                  <a:lnTo>
                    <a:pt x="86" y="55"/>
                  </a:lnTo>
                  <a:lnTo>
                    <a:pt x="86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90" y="62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4" y="62"/>
                  </a:lnTo>
                  <a:lnTo>
                    <a:pt x="97" y="65"/>
                  </a:lnTo>
                  <a:lnTo>
                    <a:pt x="99" y="66"/>
                  </a:lnTo>
                  <a:lnTo>
                    <a:pt x="99" y="68"/>
                  </a:lnTo>
                  <a:lnTo>
                    <a:pt x="101" y="69"/>
                  </a:lnTo>
                  <a:lnTo>
                    <a:pt x="101" y="71"/>
                  </a:lnTo>
                  <a:lnTo>
                    <a:pt x="101" y="71"/>
                  </a:lnTo>
                  <a:lnTo>
                    <a:pt x="102" y="73"/>
                  </a:lnTo>
                  <a:lnTo>
                    <a:pt x="104" y="74"/>
                  </a:lnTo>
                  <a:lnTo>
                    <a:pt x="105" y="74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2" y="77"/>
                  </a:lnTo>
                  <a:lnTo>
                    <a:pt x="113" y="79"/>
                  </a:lnTo>
                  <a:lnTo>
                    <a:pt x="112" y="79"/>
                  </a:lnTo>
                  <a:lnTo>
                    <a:pt x="108" y="81"/>
                  </a:lnTo>
                  <a:lnTo>
                    <a:pt x="105" y="82"/>
                  </a:lnTo>
                  <a:lnTo>
                    <a:pt x="108" y="82"/>
                  </a:lnTo>
                  <a:lnTo>
                    <a:pt x="110" y="82"/>
                  </a:lnTo>
                  <a:lnTo>
                    <a:pt x="112" y="81"/>
                  </a:lnTo>
                  <a:lnTo>
                    <a:pt x="113" y="79"/>
                  </a:lnTo>
                  <a:lnTo>
                    <a:pt x="116" y="79"/>
                  </a:lnTo>
                  <a:lnTo>
                    <a:pt x="116" y="77"/>
                  </a:lnTo>
                  <a:lnTo>
                    <a:pt x="118" y="77"/>
                  </a:lnTo>
                  <a:lnTo>
                    <a:pt x="118" y="79"/>
                  </a:lnTo>
                  <a:lnTo>
                    <a:pt x="119" y="81"/>
                  </a:lnTo>
                  <a:lnTo>
                    <a:pt x="121" y="81"/>
                  </a:lnTo>
                  <a:lnTo>
                    <a:pt x="123" y="82"/>
                  </a:lnTo>
                  <a:lnTo>
                    <a:pt x="123" y="85"/>
                  </a:lnTo>
                  <a:lnTo>
                    <a:pt x="123" y="85"/>
                  </a:lnTo>
                  <a:lnTo>
                    <a:pt x="119" y="87"/>
                  </a:lnTo>
                  <a:lnTo>
                    <a:pt x="118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92"/>
                  </a:lnTo>
                  <a:lnTo>
                    <a:pt x="119" y="92"/>
                  </a:lnTo>
                  <a:lnTo>
                    <a:pt x="118" y="93"/>
                  </a:lnTo>
                  <a:lnTo>
                    <a:pt x="118" y="93"/>
                  </a:lnTo>
                  <a:lnTo>
                    <a:pt x="119" y="96"/>
                  </a:lnTo>
                  <a:lnTo>
                    <a:pt x="119" y="96"/>
                  </a:lnTo>
                  <a:lnTo>
                    <a:pt x="123" y="98"/>
                  </a:lnTo>
                  <a:lnTo>
                    <a:pt x="126" y="99"/>
                  </a:lnTo>
                  <a:lnTo>
                    <a:pt x="127" y="99"/>
                  </a:lnTo>
                  <a:lnTo>
                    <a:pt x="129" y="101"/>
                  </a:lnTo>
                  <a:lnTo>
                    <a:pt x="131" y="101"/>
                  </a:lnTo>
                  <a:lnTo>
                    <a:pt x="132" y="101"/>
                  </a:lnTo>
                  <a:lnTo>
                    <a:pt x="132" y="101"/>
                  </a:lnTo>
                  <a:lnTo>
                    <a:pt x="132" y="103"/>
                  </a:lnTo>
                  <a:lnTo>
                    <a:pt x="132" y="104"/>
                  </a:lnTo>
                  <a:lnTo>
                    <a:pt x="134" y="109"/>
                  </a:lnTo>
                  <a:lnTo>
                    <a:pt x="134" y="110"/>
                  </a:lnTo>
                  <a:lnTo>
                    <a:pt x="134" y="112"/>
                  </a:lnTo>
                  <a:lnTo>
                    <a:pt x="134" y="114"/>
                  </a:lnTo>
                  <a:lnTo>
                    <a:pt x="135" y="114"/>
                  </a:lnTo>
                  <a:lnTo>
                    <a:pt x="137" y="115"/>
                  </a:lnTo>
                  <a:lnTo>
                    <a:pt x="138" y="115"/>
                  </a:lnTo>
                  <a:lnTo>
                    <a:pt x="138" y="117"/>
                  </a:lnTo>
                  <a:lnTo>
                    <a:pt x="138" y="117"/>
                  </a:lnTo>
                  <a:lnTo>
                    <a:pt x="137" y="118"/>
                  </a:lnTo>
                  <a:lnTo>
                    <a:pt x="135" y="120"/>
                  </a:lnTo>
                  <a:lnTo>
                    <a:pt x="135" y="120"/>
                  </a:lnTo>
                  <a:lnTo>
                    <a:pt x="135" y="121"/>
                  </a:lnTo>
                  <a:lnTo>
                    <a:pt x="135" y="123"/>
                  </a:lnTo>
                  <a:lnTo>
                    <a:pt x="137" y="123"/>
                  </a:lnTo>
                  <a:lnTo>
                    <a:pt x="137" y="121"/>
                  </a:lnTo>
                  <a:lnTo>
                    <a:pt x="138" y="120"/>
                  </a:lnTo>
                  <a:lnTo>
                    <a:pt x="140" y="120"/>
                  </a:lnTo>
                  <a:lnTo>
                    <a:pt x="140" y="120"/>
                  </a:lnTo>
                  <a:lnTo>
                    <a:pt x="142" y="120"/>
                  </a:lnTo>
                  <a:lnTo>
                    <a:pt x="145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9" y="121"/>
                  </a:lnTo>
                  <a:lnTo>
                    <a:pt x="154" y="126"/>
                  </a:lnTo>
                  <a:lnTo>
                    <a:pt x="156" y="129"/>
                  </a:lnTo>
                  <a:lnTo>
                    <a:pt x="156" y="131"/>
                  </a:lnTo>
                  <a:lnTo>
                    <a:pt x="156" y="131"/>
                  </a:lnTo>
                  <a:lnTo>
                    <a:pt x="156" y="133"/>
                  </a:lnTo>
                  <a:lnTo>
                    <a:pt x="154" y="134"/>
                  </a:lnTo>
                  <a:lnTo>
                    <a:pt x="154" y="136"/>
                  </a:lnTo>
                  <a:lnTo>
                    <a:pt x="153" y="137"/>
                  </a:lnTo>
                  <a:lnTo>
                    <a:pt x="153" y="139"/>
                  </a:lnTo>
                  <a:lnTo>
                    <a:pt x="154" y="139"/>
                  </a:lnTo>
                  <a:lnTo>
                    <a:pt x="154" y="140"/>
                  </a:lnTo>
                  <a:lnTo>
                    <a:pt x="154" y="140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4" y="151"/>
                  </a:lnTo>
                  <a:lnTo>
                    <a:pt x="154" y="153"/>
                  </a:lnTo>
                  <a:lnTo>
                    <a:pt x="153" y="155"/>
                  </a:lnTo>
                  <a:lnTo>
                    <a:pt x="154" y="158"/>
                  </a:lnTo>
                  <a:lnTo>
                    <a:pt x="153" y="167"/>
                  </a:lnTo>
                  <a:lnTo>
                    <a:pt x="153" y="167"/>
                  </a:lnTo>
                  <a:lnTo>
                    <a:pt x="151" y="169"/>
                  </a:lnTo>
                  <a:lnTo>
                    <a:pt x="151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8" y="167"/>
                  </a:lnTo>
                  <a:lnTo>
                    <a:pt x="148" y="167"/>
                  </a:lnTo>
                  <a:lnTo>
                    <a:pt x="146" y="166"/>
                  </a:lnTo>
                  <a:lnTo>
                    <a:pt x="145" y="166"/>
                  </a:lnTo>
                  <a:lnTo>
                    <a:pt x="143" y="167"/>
                  </a:lnTo>
                  <a:lnTo>
                    <a:pt x="142" y="167"/>
                  </a:lnTo>
                  <a:lnTo>
                    <a:pt x="142" y="167"/>
                  </a:lnTo>
                  <a:lnTo>
                    <a:pt x="140" y="167"/>
                  </a:lnTo>
                  <a:lnTo>
                    <a:pt x="135" y="164"/>
                  </a:lnTo>
                  <a:lnTo>
                    <a:pt x="135" y="166"/>
                  </a:lnTo>
                  <a:lnTo>
                    <a:pt x="135" y="166"/>
                  </a:lnTo>
                  <a:lnTo>
                    <a:pt x="135" y="169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69"/>
                  </a:lnTo>
                  <a:lnTo>
                    <a:pt x="132" y="167"/>
                  </a:lnTo>
                  <a:lnTo>
                    <a:pt x="129" y="166"/>
                  </a:lnTo>
                  <a:lnTo>
                    <a:pt x="129" y="164"/>
                  </a:lnTo>
                  <a:lnTo>
                    <a:pt x="127" y="162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18" y="155"/>
                  </a:lnTo>
                  <a:lnTo>
                    <a:pt x="116" y="153"/>
                  </a:lnTo>
                  <a:lnTo>
                    <a:pt x="115" y="153"/>
                  </a:lnTo>
                  <a:lnTo>
                    <a:pt x="113" y="151"/>
                  </a:lnTo>
                  <a:lnTo>
                    <a:pt x="110" y="150"/>
                  </a:lnTo>
                  <a:lnTo>
                    <a:pt x="105" y="145"/>
                  </a:lnTo>
                  <a:lnTo>
                    <a:pt x="102" y="142"/>
                  </a:lnTo>
                  <a:lnTo>
                    <a:pt x="101" y="139"/>
                  </a:lnTo>
                  <a:lnTo>
                    <a:pt x="99" y="137"/>
                  </a:lnTo>
                  <a:lnTo>
                    <a:pt x="94" y="134"/>
                  </a:lnTo>
                  <a:lnTo>
                    <a:pt x="93" y="133"/>
                  </a:lnTo>
                  <a:lnTo>
                    <a:pt x="91" y="131"/>
                  </a:lnTo>
                  <a:lnTo>
                    <a:pt x="90" y="126"/>
                  </a:lnTo>
                  <a:lnTo>
                    <a:pt x="88" y="126"/>
                  </a:lnTo>
                  <a:lnTo>
                    <a:pt x="88" y="125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0" y="117"/>
                  </a:lnTo>
                  <a:lnTo>
                    <a:pt x="80" y="114"/>
                  </a:lnTo>
                  <a:lnTo>
                    <a:pt x="75" y="104"/>
                  </a:lnTo>
                  <a:lnTo>
                    <a:pt x="74" y="101"/>
                  </a:lnTo>
                  <a:lnTo>
                    <a:pt x="72" y="98"/>
                  </a:lnTo>
                  <a:lnTo>
                    <a:pt x="72" y="96"/>
                  </a:lnTo>
                  <a:lnTo>
                    <a:pt x="69" y="93"/>
                  </a:lnTo>
                  <a:lnTo>
                    <a:pt x="69" y="92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3" y="8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6" y="81"/>
                  </a:lnTo>
                  <a:lnTo>
                    <a:pt x="55" y="79"/>
                  </a:lnTo>
                  <a:lnTo>
                    <a:pt x="55" y="76"/>
                  </a:lnTo>
                  <a:lnTo>
                    <a:pt x="53" y="71"/>
                  </a:lnTo>
                  <a:lnTo>
                    <a:pt x="52" y="63"/>
                  </a:lnTo>
                  <a:lnTo>
                    <a:pt x="50" y="62"/>
                  </a:lnTo>
                  <a:lnTo>
                    <a:pt x="49" y="58"/>
                  </a:lnTo>
                  <a:lnTo>
                    <a:pt x="47" y="58"/>
                  </a:lnTo>
                  <a:lnTo>
                    <a:pt x="41" y="54"/>
                  </a:lnTo>
                  <a:lnTo>
                    <a:pt x="39" y="54"/>
                  </a:lnTo>
                  <a:lnTo>
                    <a:pt x="37" y="52"/>
                  </a:lnTo>
                  <a:lnTo>
                    <a:pt x="36" y="52"/>
                  </a:lnTo>
                  <a:lnTo>
                    <a:pt x="34" y="52"/>
                  </a:lnTo>
                  <a:lnTo>
                    <a:pt x="34" y="49"/>
                  </a:lnTo>
                  <a:lnTo>
                    <a:pt x="34" y="47"/>
                  </a:lnTo>
                  <a:lnTo>
                    <a:pt x="34" y="46"/>
                  </a:lnTo>
                  <a:lnTo>
                    <a:pt x="33" y="44"/>
                  </a:lnTo>
                  <a:lnTo>
                    <a:pt x="31" y="43"/>
                  </a:lnTo>
                  <a:lnTo>
                    <a:pt x="30" y="41"/>
                  </a:lnTo>
                  <a:lnTo>
                    <a:pt x="28" y="40"/>
                  </a:lnTo>
                  <a:lnTo>
                    <a:pt x="28" y="38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2" y="32"/>
                  </a:lnTo>
                  <a:lnTo>
                    <a:pt x="19" y="32"/>
                  </a:lnTo>
                  <a:lnTo>
                    <a:pt x="17" y="30"/>
                  </a:lnTo>
                  <a:lnTo>
                    <a:pt x="15" y="29"/>
                  </a:lnTo>
                  <a:lnTo>
                    <a:pt x="14" y="27"/>
                  </a:lnTo>
                  <a:lnTo>
                    <a:pt x="11" y="24"/>
                  </a:lnTo>
                  <a:lnTo>
                    <a:pt x="4" y="19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6" name="Freeform 253">
              <a:extLst>
                <a:ext uri="{FF2B5EF4-FFF2-40B4-BE49-F238E27FC236}">
                  <a16:creationId xmlns:a16="http://schemas.microsoft.com/office/drawing/2014/main" id="{AE7D8667-44BB-4E26-8698-AAC7DD959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6217214" y="2938413"/>
              <a:ext cx="192974" cy="99411"/>
            </a:xfrm>
            <a:custGeom>
              <a:avLst/>
              <a:gdLst>
                <a:gd name="T0" fmla="*/ 79 w 99"/>
                <a:gd name="T1" fmla="*/ 0 h 51"/>
                <a:gd name="T2" fmla="*/ 82 w 99"/>
                <a:gd name="T3" fmla="*/ 4 h 51"/>
                <a:gd name="T4" fmla="*/ 88 w 99"/>
                <a:gd name="T5" fmla="*/ 2 h 51"/>
                <a:gd name="T6" fmla="*/ 90 w 99"/>
                <a:gd name="T7" fmla="*/ 4 h 51"/>
                <a:gd name="T8" fmla="*/ 91 w 99"/>
                <a:gd name="T9" fmla="*/ 5 h 51"/>
                <a:gd name="T10" fmla="*/ 96 w 99"/>
                <a:gd name="T11" fmla="*/ 8 h 51"/>
                <a:gd name="T12" fmla="*/ 98 w 99"/>
                <a:gd name="T13" fmla="*/ 8 h 51"/>
                <a:gd name="T14" fmla="*/ 98 w 99"/>
                <a:gd name="T15" fmla="*/ 11 h 51"/>
                <a:gd name="T16" fmla="*/ 94 w 99"/>
                <a:gd name="T17" fmla="*/ 15 h 51"/>
                <a:gd name="T18" fmla="*/ 91 w 99"/>
                <a:gd name="T19" fmla="*/ 15 h 51"/>
                <a:gd name="T20" fmla="*/ 88 w 99"/>
                <a:gd name="T21" fmla="*/ 18 h 51"/>
                <a:gd name="T22" fmla="*/ 85 w 99"/>
                <a:gd name="T23" fmla="*/ 21 h 51"/>
                <a:gd name="T24" fmla="*/ 82 w 99"/>
                <a:gd name="T25" fmla="*/ 27 h 51"/>
                <a:gd name="T26" fmla="*/ 80 w 99"/>
                <a:gd name="T27" fmla="*/ 30 h 51"/>
                <a:gd name="T28" fmla="*/ 77 w 99"/>
                <a:gd name="T29" fmla="*/ 35 h 51"/>
                <a:gd name="T30" fmla="*/ 76 w 99"/>
                <a:gd name="T31" fmla="*/ 38 h 51"/>
                <a:gd name="T32" fmla="*/ 74 w 99"/>
                <a:gd name="T33" fmla="*/ 40 h 51"/>
                <a:gd name="T34" fmla="*/ 69 w 99"/>
                <a:gd name="T35" fmla="*/ 41 h 51"/>
                <a:gd name="T36" fmla="*/ 68 w 99"/>
                <a:gd name="T37" fmla="*/ 43 h 51"/>
                <a:gd name="T38" fmla="*/ 61 w 99"/>
                <a:gd name="T39" fmla="*/ 45 h 51"/>
                <a:gd name="T40" fmla="*/ 57 w 99"/>
                <a:gd name="T41" fmla="*/ 43 h 51"/>
                <a:gd name="T42" fmla="*/ 50 w 99"/>
                <a:gd name="T43" fmla="*/ 43 h 51"/>
                <a:gd name="T44" fmla="*/ 47 w 99"/>
                <a:gd name="T45" fmla="*/ 46 h 51"/>
                <a:gd name="T46" fmla="*/ 44 w 99"/>
                <a:gd name="T47" fmla="*/ 46 h 51"/>
                <a:gd name="T48" fmla="*/ 41 w 99"/>
                <a:gd name="T49" fmla="*/ 48 h 51"/>
                <a:gd name="T50" fmla="*/ 38 w 99"/>
                <a:gd name="T51" fmla="*/ 48 h 51"/>
                <a:gd name="T52" fmla="*/ 35 w 99"/>
                <a:gd name="T53" fmla="*/ 51 h 51"/>
                <a:gd name="T54" fmla="*/ 27 w 99"/>
                <a:gd name="T55" fmla="*/ 51 h 51"/>
                <a:gd name="T56" fmla="*/ 22 w 99"/>
                <a:gd name="T57" fmla="*/ 48 h 51"/>
                <a:gd name="T58" fmla="*/ 17 w 99"/>
                <a:gd name="T59" fmla="*/ 45 h 51"/>
                <a:gd name="T60" fmla="*/ 11 w 99"/>
                <a:gd name="T61" fmla="*/ 40 h 51"/>
                <a:gd name="T62" fmla="*/ 6 w 99"/>
                <a:gd name="T63" fmla="*/ 37 h 51"/>
                <a:gd name="T64" fmla="*/ 5 w 99"/>
                <a:gd name="T65" fmla="*/ 34 h 51"/>
                <a:gd name="T66" fmla="*/ 3 w 99"/>
                <a:gd name="T67" fmla="*/ 30 h 51"/>
                <a:gd name="T68" fmla="*/ 5 w 99"/>
                <a:gd name="T69" fmla="*/ 29 h 51"/>
                <a:gd name="T70" fmla="*/ 6 w 99"/>
                <a:gd name="T71" fmla="*/ 27 h 51"/>
                <a:gd name="T72" fmla="*/ 5 w 99"/>
                <a:gd name="T73" fmla="*/ 24 h 51"/>
                <a:gd name="T74" fmla="*/ 6 w 99"/>
                <a:gd name="T75" fmla="*/ 21 h 51"/>
                <a:gd name="T76" fmla="*/ 8 w 99"/>
                <a:gd name="T77" fmla="*/ 19 h 51"/>
                <a:gd name="T78" fmla="*/ 5 w 99"/>
                <a:gd name="T79" fmla="*/ 16 h 51"/>
                <a:gd name="T80" fmla="*/ 8 w 99"/>
                <a:gd name="T81" fmla="*/ 15 h 51"/>
                <a:gd name="T82" fmla="*/ 11 w 99"/>
                <a:gd name="T83" fmla="*/ 16 h 51"/>
                <a:gd name="T84" fmla="*/ 14 w 99"/>
                <a:gd name="T85" fmla="*/ 15 h 51"/>
                <a:gd name="T86" fmla="*/ 14 w 99"/>
                <a:gd name="T87" fmla="*/ 11 h 51"/>
                <a:gd name="T88" fmla="*/ 17 w 99"/>
                <a:gd name="T89" fmla="*/ 10 h 51"/>
                <a:gd name="T90" fmla="*/ 22 w 99"/>
                <a:gd name="T91" fmla="*/ 13 h 51"/>
                <a:gd name="T92" fmla="*/ 35 w 99"/>
                <a:gd name="T93" fmla="*/ 15 h 51"/>
                <a:gd name="T94" fmla="*/ 39 w 99"/>
                <a:gd name="T95" fmla="*/ 11 h 51"/>
                <a:gd name="T96" fmla="*/ 46 w 99"/>
                <a:gd name="T97" fmla="*/ 8 h 51"/>
                <a:gd name="T98" fmla="*/ 52 w 99"/>
                <a:gd name="T99" fmla="*/ 5 h 51"/>
                <a:gd name="T100" fmla="*/ 57 w 99"/>
                <a:gd name="T101" fmla="*/ 7 h 51"/>
                <a:gd name="T102" fmla="*/ 65 w 99"/>
                <a:gd name="T103" fmla="*/ 0 h 51"/>
                <a:gd name="T104" fmla="*/ 72 w 99"/>
                <a:gd name="T10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9" h="51">
                  <a:moveTo>
                    <a:pt x="77" y="0"/>
                  </a:moveTo>
                  <a:lnTo>
                    <a:pt x="77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5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3" y="7"/>
                  </a:lnTo>
                  <a:lnTo>
                    <a:pt x="94" y="7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10"/>
                  </a:lnTo>
                  <a:lnTo>
                    <a:pt x="98" y="10"/>
                  </a:lnTo>
                  <a:lnTo>
                    <a:pt x="98" y="11"/>
                  </a:lnTo>
                  <a:lnTo>
                    <a:pt x="99" y="11"/>
                  </a:lnTo>
                  <a:lnTo>
                    <a:pt x="98" y="11"/>
                  </a:lnTo>
                  <a:lnTo>
                    <a:pt x="96" y="13"/>
                  </a:lnTo>
                  <a:lnTo>
                    <a:pt x="94" y="15"/>
                  </a:lnTo>
                  <a:lnTo>
                    <a:pt x="94" y="15"/>
                  </a:lnTo>
                  <a:lnTo>
                    <a:pt x="93" y="15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88" y="16"/>
                  </a:lnTo>
                  <a:lnTo>
                    <a:pt x="88" y="18"/>
                  </a:lnTo>
                  <a:lnTo>
                    <a:pt x="87" y="18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5" y="21"/>
                  </a:lnTo>
                  <a:lnTo>
                    <a:pt x="85" y="22"/>
                  </a:lnTo>
                  <a:lnTo>
                    <a:pt x="83" y="22"/>
                  </a:lnTo>
                  <a:lnTo>
                    <a:pt x="83" y="26"/>
                  </a:lnTo>
                  <a:lnTo>
                    <a:pt x="82" y="27"/>
                  </a:lnTo>
                  <a:lnTo>
                    <a:pt x="80" y="27"/>
                  </a:lnTo>
                  <a:lnTo>
                    <a:pt x="80" y="29"/>
                  </a:lnTo>
                  <a:lnTo>
                    <a:pt x="80" y="29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7" y="35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6" y="37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4" y="40"/>
                  </a:lnTo>
                  <a:lnTo>
                    <a:pt x="74" y="40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2" y="41"/>
                  </a:lnTo>
                  <a:lnTo>
                    <a:pt x="69" y="41"/>
                  </a:lnTo>
                  <a:lnTo>
                    <a:pt x="68" y="41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6" y="43"/>
                  </a:lnTo>
                  <a:lnTo>
                    <a:pt x="66" y="45"/>
                  </a:lnTo>
                  <a:lnTo>
                    <a:pt x="65" y="43"/>
                  </a:lnTo>
                  <a:lnTo>
                    <a:pt x="61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57" y="43"/>
                  </a:lnTo>
                  <a:lnTo>
                    <a:pt x="55" y="43"/>
                  </a:lnTo>
                  <a:lnTo>
                    <a:pt x="53" y="43"/>
                  </a:lnTo>
                  <a:lnTo>
                    <a:pt x="52" y="43"/>
                  </a:lnTo>
                  <a:lnTo>
                    <a:pt x="50" y="43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6" y="49"/>
                  </a:lnTo>
                  <a:lnTo>
                    <a:pt x="36" y="49"/>
                  </a:lnTo>
                  <a:lnTo>
                    <a:pt x="35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1"/>
                  </a:lnTo>
                  <a:lnTo>
                    <a:pt x="27" y="51"/>
                  </a:lnTo>
                  <a:lnTo>
                    <a:pt x="25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2" y="48"/>
                  </a:lnTo>
                  <a:lnTo>
                    <a:pt x="20" y="48"/>
                  </a:lnTo>
                  <a:lnTo>
                    <a:pt x="19" y="48"/>
                  </a:lnTo>
                  <a:lnTo>
                    <a:pt x="17" y="46"/>
                  </a:lnTo>
                  <a:lnTo>
                    <a:pt x="17" y="45"/>
                  </a:lnTo>
                  <a:lnTo>
                    <a:pt x="16" y="45"/>
                  </a:lnTo>
                  <a:lnTo>
                    <a:pt x="14" y="43"/>
                  </a:lnTo>
                  <a:lnTo>
                    <a:pt x="12" y="41"/>
                  </a:lnTo>
                  <a:lnTo>
                    <a:pt x="11" y="40"/>
                  </a:lnTo>
                  <a:lnTo>
                    <a:pt x="9" y="38"/>
                  </a:lnTo>
                  <a:lnTo>
                    <a:pt x="8" y="38"/>
                  </a:lnTo>
                  <a:lnTo>
                    <a:pt x="6" y="37"/>
                  </a:lnTo>
                  <a:lnTo>
                    <a:pt x="6" y="37"/>
                  </a:lnTo>
                  <a:lnTo>
                    <a:pt x="5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3" y="32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0" y="30"/>
                  </a:lnTo>
                  <a:lnTo>
                    <a:pt x="3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1"/>
                  </a:lnTo>
                  <a:lnTo>
                    <a:pt x="6" y="21"/>
                  </a:lnTo>
                  <a:lnTo>
                    <a:pt x="6" y="21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9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0"/>
                  </a:lnTo>
                  <a:lnTo>
                    <a:pt x="20" y="11"/>
                  </a:lnTo>
                  <a:lnTo>
                    <a:pt x="22" y="13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5"/>
                  </a:lnTo>
                  <a:lnTo>
                    <a:pt x="35" y="15"/>
                  </a:lnTo>
                  <a:lnTo>
                    <a:pt x="38" y="15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41" y="8"/>
                  </a:lnTo>
                  <a:lnTo>
                    <a:pt x="46" y="8"/>
                  </a:lnTo>
                  <a:lnTo>
                    <a:pt x="49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7"/>
                  </a:lnTo>
                  <a:lnTo>
                    <a:pt x="55" y="8"/>
                  </a:lnTo>
                  <a:lnTo>
                    <a:pt x="57" y="7"/>
                  </a:lnTo>
                  <a:lnTo>
                    <a:pt x="58" y="5"/>
                  </a:lnTo>
                  <a:lnTo>
                    <a:pt x="61" y="5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6" y="0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4" y="0"/>
                  </a:lnTo>
                  <a:lnTo>
                    <a:pt x="7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7" name="Freeform 254">
              <a:extLst>
                <a:ext uri="{FF2B5EF4-FFF2-40B4-BE49-F238E27FC236}">
                  <a16:creationId xmlns:a16="http://schemas.microsoft.com/office/drawing/2014/main" id="{3209EBAF-BCE3-4500-AD9F-EA6E44C7D4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65682" y="3848699"/>
              <a:ext cx="79919" cy="58477"/>
            </a:xfrm>
            <a:custGeom>
              <a:avLst/>
              <a:gdLst>
                <a:gd name="T0" fmla="*/ 21 w 41"/>
                <a:gd name="T1" fmla="*/ 17 h 30"/>
                <a:gd name="T2" fmla="*/ 24 w 41"/>
                <a:gd name="T3" fmla="*/ 19 h 30"/>
                <a:gd name="T4" fmla="*/ 21 w 41"/>
                <a:gd name="T5" fmla="*/ 19 h 30"/>
                <a:gd name="T6" fmla="*/ 17 w 41"/>
                <a:gd name="T7" fmla="*/ 16 h 30"/>
                <a:gd name="T8" fmla="*/ 24 w 41"/>
                <a:gd name="T9" fmla="*/ 1 h 30"/>
                <a:gd name="T10" fmla="*/ 30 w 41"/>
                <a:gd name="T11" fmla="*/ 3 h 30"/>
                <a:gd name="T12" fmla="*/ 36 w 41"/>
                <a:gd name="T13" fmla="*/ 5 h 30"/>
                <a:gd name="T14" fmla="*/ 40 w 41"/>
                <a:gd name="T15" fmla="*/ 5 h 30"/>
                <a:gd name="T16" fmla="*/ 40 w 41"/>
                <a:gd name="T17" fmla="*/ 8 h 30"/>
                <a:gd name="T18" fmla="*/ 40 w 41"/>
                <a:gd name="T19" fmla="*/ 11 h 30"/>
                <a:gd name="T20" fmla="*/ 41 w 41"/>
                <a:gd name="T21" fmla="*/ 12 h 30"/>
                <a:gd name="T22" fmla="*/ 41 w 41"/>
                <a:gd name="T23" fmla="*/ 14 h 30"/>
                <a:gd name="T24" fmla="*/ 38 w 41"/>
                <a:gd name="T25" fmla="*/ 16 h 30"/>
                <a:gd name="T26" fmla="*/ 40 w 41"/>
                <a:gd name="T27" fmla="*/ 17 h 30"/>
                <a:gd name="T28" fmla="*/ 40 w 41"/>
                <a:gd name="T29" fmla="*/ 19 h 30"/>
                <a:gd name="T30" fmla="*/ 38 w 41"/>
                <a:gd name="T31" fmla="*/ 22 h 30"/>
                <a:gd name="T32" fmla="*/ 36 w 41"/>
                <a:gd name="T33" fmla="*/ 22 h 30"/>
                <a:gd name="T34" fmla="*/ 38 w 41"/>
                <a:gd name="T35" fmla="*/ 23 h 30"/>
                <a:gd name="T36" fmla="*/ 40 w 41"/>
                <a:gd name="T37" fmla="*/ 27 h 30"/>
                <a:gd name="T38" fmla="*/ 40 w 41"/>
                <a:gd name="T39" fmla="*/ 30 h 30"/>
                <a:gd name="T40" fmla="*/ 36 w 41"/>
                <a:gd name="T41" fmla="*/ 28 h 30"/>
                <a:gd name="T42" fmla="*/ 35 w 41"/>
                <a:gd name="T43" fmla="*/ 27 h 30"/>
                <a:gd name="T44" fmla="*/ 28 w 41"/>
                <a:gd name="T45" fmla="*/ 27 h 30"/>
                <a:gd name="T46" fmla="*/ 27 w 41"/>
                <a:gd name="T47" fmla="*/ 28 h 30"/>
                <a:gd name="T48" fmla="*/ 24 w 41"/>
                <a:gd name="T49" fmla="*/ 28 h 30"/>
                <a:gd name="T50" fmla="*/ 17 w 41"/>
                <a:gd name="T51" fmla="*/ 27 h 30"/>
                <a:gd name="T52" fmla="*/ 14 w 41"/>
                <a:gd name="T53" fmla="*/ 27 h 30"/>
                <a:gd name="T54" fmla="*/ 11 w 41"/>
                <a:gd name="T55" fmla="*/ 28 h 30"/>
                <a:gd name="T56" fmla="*/ 10 w 41"/>
                <a:gd name="T57" fmla="*/ 30 h 30"/>
                <a:gd name="T58" fmla="*/ 6 w 41"/>
                <a:gd name="T59" fmla="*/ 28 h 30"/>
                <a:gd name="T60" fmla="*/ 5 w 41"/>
                <a:gd name="T61" fmla="*/ 27 h 30"/>
                <a:gd name="T62" fmla="*/ 0 w 41"/>
                <a:gd name="T63" fmla="*/ 25 h 30"/>
                <a:gd name="T64" fmla="*/ 2 w 41"/>
                <a:gd name="T65" fmla="*/ 20 h 30"/>
                <a:gd name="T66" fmla="*/ 3 w 41"/>
                <a:gd name="T67" fmla="*/ 20 h 30"/>
                <a:gd name="T68" fmla="*/ 8 w 41"/>
                <a:gd name="T69" fmla="*/ 22 h 30"/>
                <a:gd name="T70" fmla="*/ 11 w 41"/>
                <a:gd name="T71" fmla="*/ 22 h 30"/>
                <a:gd name="T72" fmla="*/ 22 w 41"/>
                <a:gd name="T73" fmla="*/ 23 h 30"/>
                <a:gd name="T74" fmla="*/ 25 w 41"/>
                <a:gd name="T75" fmla="*/ 23 h 30"/>
                <a:gd name="T76" fmla="*/ 27 w 41"/>
                <a:gd name="T77" fmla="*/ 22 h 30"/>
                <a:gd name="T78" fmla="*/ 30 w 41"/>
                <a:gd name="T79" fmla="*/ 22 h 30"/>
                <a:gd name="T80" fmla="*/ 32 w 41"/>
                <a:gd name="T81" fmla="*/ 20 h 30"/>
                <a:gd name="T82" fmla="*/ 28 w 41"/>
                <a:gd name="T83" fmla="*/ 19 h 30"/>
                <a:gd name="T84" fmla="*/ 24 w 41"/>
                <a:gd name="T85" fmla="*/ 14 h 30"/>
                <a:gd name="T86" fmla="*/ 25 w 41"/>
                <a:gd name="T87" fmla="*/ 12 h 30"/>
                <a:gd name="T88" fmla="*/ 25 w 41"/>
                <a:gd name="T89" fmla="*/ 9 h 30"/>
                <a:gd name="T90" fmla="*/ 21 w 41"/>
                <a:gd name="T91" fmla="*/ 6 h 30"/>
                <a:gd name="T92" fmla="*/ 16 w 41"/>
                <a:gd name="T93" fmla="*/ 6 h 30"/>
                <a:gd name="T94" fmla="*/ 16 w 41"/>
                <a:gd name="T95" fmla="*/ 3 h 30"/>
                <a:gd name="T96" fmla="*/ 19 w 41"/>
                <a:gd name="T97" fmla="*/ 3 h 30"/>
                <a:gd name="T98" fmla="*/ 24 w 41"/>
                <a:gd name="T99" fmla="*/ 1 h 30"/>
                <a:gd name="T100" fmla="*/ 24 w 41"/>
                <a:gd name="T101" fmla="*/ 0 h 30"/>
                <a:gd name="T102" fmla="*/ 27 w 41"/>
                <a:gd name="T103" fmla="*/ 0 h 30"/>
                <a:gd name="T104" fmla="*/ 25 w 41"/>
                <a:gd name="T105" fmla="*/ 0 h 30"/>
                <a:gd name="T106" fmla="*/ 24 w 41"/>
                <a:gd name="T107" fmla="*/ 0 h 30"/>
                <a:gd name="T108" fmla="*/ 22 w 41"/>
                <a:gd name="T109" fmla="*/ 0 h 30"/>
                <a:gd name="T110" fmla="*/ 24 w 41"/>
                <a:gd name="T111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1" h="30">
                  <a:moveTo>
                    <a:pt x="19" y="16"/>
                  </a:moveTo>
                  <a:lnTo>
                    <a:pt x="21" y="17"/>
                  </a:lnTo>
                  <a:lnTo>
                    <a:pt x="22" y="17"/>
                  </a:lnTo>
                  <a:lnTo>
                    <a:pt x="24" y="19"/>
                  </a:lnTo>
                  <a:lnTo>
                    <a:pt x="24" y="20"/>
                  </a:lnTo>
                  <a:lnTo>
                    <a:pt x="21" y="19"/>
                  </a:lnTo>
                  <a:lnTo>
                    <a:pt x="17" y="17"/>
                  </a:lnTo>
                  <a:lnTo>
                    <a:pt x="17" y="16"/>
                  </a:lnTo>
                  <a:lnTo>
                    <a:pt x="19" y="16"/>
                  </a:lnTo>
                  <a:close/>
                  <a:moveTo>
                    <a:pt x="24" y="1"/>
                  </a:moveTo>
                  <a:lnTo>
                    <a:pt x="27" y="1"/>
                  </a:lnTo>
                  <a:lnTo>
                    <a:pt x="30" y="3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0" y="8"/>
                  </a:lnTo>
                  <a:lnTo>
                    <a:pt x="40" y="9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2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0" y="14"/>
                  </a:lnTo>
                  <a:lnTo>
                    <a:pt x="38" y="16"/>
                  </a:lnTo>
                  <a:lnTo>
                    <a:pt x="40" y="17"/>
                  </a:lnTo>
                  <a:lnTo>
                    <a:pt x="40" y="17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0" y="27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38" y="28"/>
                  </a:lnTo>
                  <a:lnTo>
                    <a:pt x="36" y="28"/>
                  </a:lnTo>
                  <a:lnTo>
                    <a:pt x="36" y="27"/>
                  </a:lnTo>
                  <a:lnTo>
                    <a:pt x="35" y="27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19" y="27"/>
                  </a:lnTo>
                  <a:lnTo>
                    <a:pt x="17" y="27"/>
                  </a:lnTo>
                  <a:lnTo>
                    <a:pt x="16" y="27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8"/>
                  </a:lnTo>
                  <a:lnTo>
                    <a:pt x="10" y="28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2" y="20"/>
                  </a:lnTo>
                  <a:lnTo>
                    <a:pt x="3" y="20"/>
                  </a:lnTo>
                  <a:lnTo>
                    <a:pt x="3" y="20"/>
                  </a:lnTo>
                  <a:lnTo>
                    <a:pt x="5" y="20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5" y="23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9"/>
                  </a:lnTo>
                  <a:lnTo>
                    <a:pt x="27" y="17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2"/>
                  </a:lnTo>
                  <a:lnTo>
                    <a:pt x="25" y="11"/>
                  </a:lnTo>
                  <a:lnTo>
                    <a:pt x="25" y="9"/>
                  </a:lnTo>
                  <a:lnTo>
                    <a:pt x="24" y="8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6" y="5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1"/>
                  </a:lnTo>
                  <a:lnTo>
                    <a:pt x="24" y="1"/>
                  </a:lnTo>
                  <a:close/>
                  <a:moveTo>
                    <a:pt x="24" y="0"/>
                  </a:move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1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8" name="Freeform 255">
              <a:extLst>
                <a:ext uri="{FF2B5EF4-FFF2-40B4-BE49-F238E27FC236}">
                  <a16:creationId xmlns:a16="http://schemas.microsoft.com/office/drawing/2014/main" id="{EBCA5E7B-49A7-4A76-86E5-102273337E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47042" y="3010534"/>
              <a:ext cx="165684" cy="140344"/>
            </a:xfrm>
            <a:custGeom>
              <a:avLst/>
              <a:gdLst>
                <a:gd name="T0" fmla="*/ 56 w 85"/>
                <a:gd name="T1" fmla="*/ 66 h 72"/>
                <a:gd name="T2" fmla="*/ 52 w 85"/>
                <a:gd name="T3" fmla="*/ 64 h 72"/>
                <a:gd name="T4" fmla="*/ 45 w 85"/>
                <a:gd name="T5" fmla="*/ 63 h 72"/>
                <a:gd name="T6" fmla="*/ 61 w 85"/>
                <a:gd name="T7" fmla="*/ 64 h 72"/>
                <a:gd name="T8" fmla="*/ 69 w 85"/>
                <a:gd name="T9" fmla="*/ 69 h 72"/>
                <a:gd name="T10" fmla="*/ 66 w 85"/>
                <a:gd name="T11" fmla="*/ 69 h 72"/>
                <a:gd name="T12" fmla="*/ 53 w 85"/>
                <a:gd name="T13" fmla="*/ 63 h 72"/>
                <a:gd name="T14" fmla="*/ 52 w 85"/>
                <a:gd name="T15" fmla="*/ 61 h 72"/>
                <a:gd name="T16" fmla="*/ 42 w 85"/>
                <a:gd name="T17" fmla="*/ 56 h 72"/>
                <a:gd name="T18" fmla="*/ 44 w 85"/>
                <a:gd name="T19" fmla="*/ 58 h 72"/>
                <a:gd name="T20" fmla="*/ 26 w 85"/>
                <a:gd name="T21" fmla="*/ 45 h 72"/>
                <a:gd name="T22" fmla="*/ 23 w 85"/>
                <a:gd name="T23" fmla="*/ 44 h 72"/>
                <a:gd name="T24" fmla="*/ 20 w 85"/>
                <a:gd name="T25" fmla="*/ 42 h 72"/>
                <a:gd name="T26" fmla="*/ 19 w 85"/>
                <a:gd name="T27" fmla="*/ 42 h 72"/>
                <a:gd name="T28" fmla="*/ 20 w 85"/>
                <a:gd name="T29" fmla="*/ 36 h 72"/>
                <a:gd name="T30" fmla="*/ 22 w 85"/>
                <a:gd name="T31" fmla="*/ 39 h 72"/>
                <a:gd name="T32" fmla="*/ 17 w 85"/>
                <a:gd name="T33" fmla="*/ 33 h 72"/>
                <a:gd name="T34" fmla="*/ 17 w 85"/>
                <a:gd name="T35" fmla="*/ 31 h 72"/>
                <a:gd name="T36" fmla="*/ 12 w 85"/>
                <a:gd name="T37" fmla="*/ 26 h 72"/>
                <a:gd name="T38" fmla="*/ 14 w 85"/>
                <a:gd name="T39" fmla="*/ 33 h 72"/>
                <a:gd name="T40" fmla="*/ 11 w 85"/>
                <a:gd name="T41" fmla="*/ 28 h 72"/>
                <a:gd name="T42" fmla="*/ 15 w 85"/>
                <a:gd name="T43" fmla="*/ 25 h 72"/>
                <a:gd name="T44" fmla="*/ 15 w 85"/>
                <a:gd name="T45" fmla="*/ 26 h 72"/>
                <a:gd name="T46" fmla="*/ 39 w 85"/>
                <a:gd name="T47" fmla="*/ 0 h 72"/>
                <a:gd name="T48" fmla="*/ 48 w 85"/>
                <a:gd name="T49" fmla="*/ 4 h 72"/>
                <a:gd name="T50" fmla="*/ 56 w 85"/>
                <a:gd name="T51" fmla="*/ 11 h 72"/>
                <a:gd name="T52" fmla="*/ 67 w 85"/>
                <a:gd name="T53" fmla="*/ 14 h 72"/>
                <a:gd name="T54" fmla="*/ 74 w 85"/>
                <a:gd name="T55" fmla="*/ 11 h 72"/>
                <a:gd name="T56" fmla="*/ 77 w 85"/>
                <a:gd name="T57" fmla="*/ 12 h 72"/>
                <a:gd name="T58" fmla="*/ 78 w 85"/>
                <a:gd name="T59" fmla="*/ 19 h 72"/>
                <a:gd name="T60" fmla="*/ 82 w 85"/>
                <a:gd name="T61" fmla="*/ 22 h 72"/>
                <a:gd name="T62" fmla="*/ 85 w 85"/>
                <a:gd name="T63" fmla="*/ 25 h 72"/>
                <a:gd name="T64" fmla="*/ 80 w 85"/>
                <a:gd name="T65" fmla="*/ 25 h 72"/>
                <a:gd name="T66" fmla="*/ 78 w 85"/>
                <a:gd name="T67" fmla="*/ 30 h 72"/>
                <a:gd name="T68" fmla="*/ 75 w 85"/>
                <a:gd name="T69" fmla="*/ 28 h 72"/>
                <a:gd name="T70" fmla="*/ 67 w 85"/>
                <a:gd name="T71" fmla="*/ 25 h 72"/>
                <a:gd name="T72" fmla="*/ 61 w 85"/>
                <a:gd name="T73" fmla="*/ 26 h 72"/>
                <a:gd name="T74" fmla="*/ 55 w 85"/>
                <a:gd name="T75" fmla="*/ 25 h 72"/>
                <a:gd name="T76" fmla="*/ 42 w 85"/>
                <a:gd name="T77" fmla="*/ 23 h 72"/>
                <a:gd name="T78" fmla="*/ 36 w 85"/>
                <a:gd name="T79" fmla="*/ 23 h 72"/>
                <a:gd name="T80" fmla="*/ 31 w 85"/>
                <a:gd name="T81" fmla="*/ 30 h 72"/>
                <a:gd name="T82" fmla="*/ 37 w 85"/>
                <a:gd name="T83" fmla="*/ 39 h 72"/>
                <a:gd name="T84" fmla="*/ 45 w 85"/>
                <a:gd name="T85" fmla="*/ 49 h 72"/>
                <a:gd name="T86" fmla="*/ 53 w 85"/>
                <a:gd name="T87" fmla="*/ 56 h 72"/>
                <a:gd name="T88" fmla="*/ 60 w 85"/>
                <a:gd name="T89" fmla="*/ 63 h 72"/>
                <a:gd name="T90" fmla="*/ 44 w 85"/>
                <a:gd name="T91" fmla="*/ 55 h 72"/>
                <a:gd name="T92" fmla="*/ 34 w 85"/>
                <a:gd name="T93" fmla="*/ 53 h 72"/>
                <a:gd name="T94" fmla="*/ 23 w 85"/>
                <a:gd name="T95" fmla="*/ 42 h 72"/>
                <a:gd name="T96" fmla="*/ 28 w 85"/>
                <a:gd name="T97" fmla="*/ 41 h 72"/>
                <a:gd name="T98" fmla="*/ 19 w 85"/>
                <a:gd name="T99" fmla="*/ 28 h 72"/>
                <a:gd name="T100" fmla="*/ 11 w 85"/>
                <a:gd name="T101" fmla="*/ 22 h 72"/>
                <a:gd name="T102" fmla="*/ 4 w 85"/>
                <a:gd name="T103" fmla="*/ 30 h 72"/>
                <a:gd name="T104" fmla="*/ 0 w 85"/>
                <a:gd name="T105" fmla="*/ 19 h 72"/>
                <a:gd name="T106" fmla="*/ 6 w 85"/>
                <a:gd name="T107" fmla="*/ 19 h 72"/>
                <a:gd name="T108" fmla="*/ 14 w 85"/>
                <a:gd name="T109" fmla="*/ 17 h 72"/>
                <a:gd name="T110" fmla="*/ 17 w 85"/>
                <a:gd name="T111" fmla="*/ 19 h 72"/>
                <a:gd name="T112" fmla="*/ 25 w 85"/>
                <a:gd name="T113" fmla="*/ 20 h 72"/>
                <a:gd name="T114" fmla="*/ 26 w 85"/>
                <a:gd name="T115" fmla="*/ 15 h 72"/>
                <a:gd name="T116" fmla="*/ 30 w 85"/>
                <a:gd name="T117" fmla="*/ 12 h 72"/>
                <a:gd name="T118" fmla="*/ 30 w 85"/>
                <a:gd name="T119" fmla="*/ 6 h 72"/>
                <a:gd name="T120" fmla="*/ 34 w 85"/>
                <a:gd name="T121" fmla="*/ 4 h 72"/>
                <a:gd name="T122" fmla="*/ 39 w 85"/>
                <a:gd name="T123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" h="72">
                  <a:moveTo>
                    <a:pt x="56" y="66"/>
                  </a:moveTo>
                  <a:lnTo>
                    <a:pt x="58" y="66"/>
                  </a:lnTo>
                  <a:lnTo>
                    <a:pt x="60" y="67"/>
                  </a:lnTo>
                  <a:lnTo>
                    <a:pt x="55" y="66"/>
                  </a:lnTo>
                  <a:lnTo>
                    <a:pt x="55" y="66"/>
                  </a:lnTo>
                  <a:lnTo>
                    <a:pt x="56" y="66"/>
                  </a:lnTo>
                  <a:close/>
                  <a:moveTo>
                    <a:pt x="44" y="63"/>
                  </a:moveTo>
                  <a:lnTo>
                    <a:pt x="47" y="63"/>
                  </a:lnTo>
                  <a:lnTo>
                    <a:pt x="48" y="63"/>
                  </a:lnTo>
                  <a:lnTo>
                    <a:pt x="52" y="63"/>
                  </a:lnTo>
                  <a:lnTo>
                    <a:pt x="52" y="64"/>
                  </a:lnTo>
                  <a:lnTo>
                    <a:pt x="52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7" y="64"/>
                  </a:lnTo>
                  <a:lnTo>
                    <a:pt x="45" y="64"/>
                  </a:lnTo>
                  <a:lnTo>
                    <a:pt x="45" y="64"/>
                  </a:lnTo>
                  <a:lnTo>
                    <a:pt x="45" y="63"/>
                  </a:lnTo>
                  <a:lnTo>
                    <a:pt x="44" y="63"/>
                  </a:lnTo>
                  <a:close/>
                  <a:moveTo>
                    <a:pt x="53" y="63"/>
                  </a:moveTo>
                  <a:lnTo>
                    <a:pt x="60" y="66"/>
                  </a:lnTo>
                  <a:lnTo>
                    <a:pt x="60" y="64"/>
                  </a:lnTo>
                  <a:lnTo>
                    <a:pt x="60" y="64"/>
                  </a:lnTo>
                  <a:lnTo>
                    <a:pt x="61" y="64"/>
                  </a:lnTo>
                  <a:lnTo>
                    <a:pt x="61" y="66"/>
                  </a:lnTo>
                  <a:lnTo>
                    <a:pt x="63" y="66"/>
                  </a:lnTo>
                  <a:lnTo>
                    <a:pt x="64" y="67"/>
                  </a:lnTo>
                  <a:lnTo>
                    <a:pt x="66" y="67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72" y="72"/>
                  </a:lnTo>
                  <a:lnTo>
                    <a:pt x="69" y="71"/>
                  </a:lnTo>
                  <a:lnTo>
                    <a:pt x="66" y="69"/>
                  </a:lnTo>
                  <a:lnTo>
                    <a:pt x="61" y="66"/>
                  </a:lnTo>
                  <a:lnTo>
                    <a:pt x="58" y="66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2" y="63"/>
                  </a:lnTo>
                  <a:lnTo>
                    <a:pt x="53" y="63"/>
                  </a:lnTo>
                  <a:close/>
                  <a:moveTo>
                    <a:pt x="42" y="58"/>
                  </a:moveTo>
                  <a:lnTo>
                    <a:pt x="44" y="60"/>
                  </a:lnTo>
                  <a:lnTo>
                    <a:pt x="45" y="60"/>
                  </a:lnTo>
                  <a:lnTo>
                    <a:pt x="50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45" y="61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42" y="58"/>
                  </a:lnTo>
                  <a:close/>
                  <a:moveTo>
                    <a:pt x="42" y="56"/>
                  </a:moveTo>
                  <a:lnTo>
                    <a:pt x="44" y="56"/>
                  </a:lnTo>
                  <a:lnTo>
                    <a:pt x="47" y="56"/>
                  </a:lnTo>
                  <a:lnTo>
                    <a:pt x="48" y="56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1" y="56"/>
                  </a:lnTo>
                  <a:lnTo>
                    <a:pt x="41" y="56"/>
                  </a:lnTo>
                  <a:lnTo>
                    <a:pt x="42" y="56"/>
                  </a:lnTo>
                  <a:close/>
                  <a:moveTo>
                    <a:pt x="25" y="45"/>
                  </a:moveTo>
                  <a:lnTo>
                    <a:pt x="26" y="45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5" y="45"/>
                  </a:lnTo>
                  <a:close/>
                  <a:moveTo>
                    <a:pt x="22" y="42"/>
                  </a:moveTo>
                  <a:lnTo>
                    <a:pt x="23" y="44"/>
                  </a:lnTo>
                  <a:lnTo>
                    <a:pt x="25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2" y="42"/>
                  </a:lnTo>
                  <a:close/>
                  <a:moveTo>
                    <a:pt x="19" y="42"/>
                  </a:moveTo>
                  <a:lnTo>
                    <a:pt x="20" y="42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19" y="42"/>
                  </a:lnTo>
                  <a:lnTo>
                    <a:pt x="19" y="42"/>
                  </a:lnTo>
                  <a:close/>
                  <a:moveTo>
                    <a:pt x="17" y="33"/>
                  </a:moveTo>
                  <a:lnTo>
                    <a:pt x="19" y="33"/>
                  </a:lnTo>
                  <a:lnTo>
                    <a:pt x="19" y="34"/>
                  </a:lnTo>
                  <a:lnTo>
                    <a:pt x="19" y="34"/>
                  </a:lnTo>
                  <a:lnTo>
                    <a:pt x="20" y="36"/>
                  </a:lnTo>
                  <a:lnTo>
                    <a:pt x="22" y="37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0" y="37"/>
                  </a:lnTo>
                  <a:lnTo>
                    <a:pt x="20" y="36"/>
                  </a:lnTo>
                  <a:lnTo>
                    <a:pt x="19" y="36"/>
                  </a:lnTo>
                  <a:lnTo>
                    <a:pt x="17" y="33"/>
                  </a:lnTo>
                  <a:lnTo>
                    <a:pt x="17" y="33"/>
                  </a:lnTo>
                  <a:close/>
                  <a:moveTo>
                    <a:pt x="15" y="30"/>
                  </a:moveTo>
                  <a:lnTo>
                    <a:pt x="17" y="30"/>
                  </a:lnTo>
                  <a:lnTo>
                    <a:pt x="17" y="31"/>
                  </a:lnTo>
                  <a:lnTo>
                    <a:pt x="19" y="31"/>
                  </a:lnTo>
                  <a:lnTo>
                    <a:pt x="19" y="33"/>
                  </a:lnTo>
                  <a:lnTo>
                    <a:pt x="17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0"/>
                  </a:lnTo>
                  <a:close/>
                  <a:moveTo>
                    <a:pt x="11" y="25"/>
                  </a:moveTo>
                  <a:lnTo>
                    <a:pt x="12" y="26"/>
                  </a:lnTo>
                  <a:lnTo>
                    <a:pt x="12" y="26"/>
                  </a:lnTo>
                  <a:lnTo>
                    <a:pt x="12" y="28"/>
                  </a:lnTo>
                  <a:lnTo>
                    <a:pt x="12" y="30"/>
                  </a:lnTo>
                  <a:lnTo>
                    <a:pt x="12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5"/>
                  </a:lnTo>
                  <a:close/>
                  <a:moveTo>
                    <a:pt x="14" y="23"/>
                  </a:moveTo>
                  <a:lnTo>
                    <a:pt x="15" y="25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9" y="28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26"/>
                  </a:lnTo>
                  <a:lnTo>
                    <a:pt x="14" y="26"/>
                  </a:lnTo>
                  <a:lnTo>
                    <a:pt x="12" y="26"/>
                  </a:lnTo>
                  <a:lnTo>
                    <a:pt x="12" y="25"/>
                  </a:lnTo>
                  <a:lnTo>
                    <a:pt x="14" y="25"/>
                  </a:lnTo>
                  <a:lnTo>
                    <a:pt x="14" y="23"/>
                  </a:lnTo>
                  <a:close/>
                  <a:moveTo>
                    <a:pt x="39" y="0"/>
                  </a:moveTo>
                  <a:lnTo>
                    <a:pt x="41" y="0"/>
                  </a:lnTo>
                  <a:lnTo>
                    <a:pt x="42" y="0"/>
                  </a:lnTo>
                  <a:lnTo>
                    <a:pt x="44" y="1"/>
                  </a:lnTo>
                  <a:lnTo>
                    <a:pt x="45" y="1"/>
                  </a:lnTo>
                  <a:lnTo>
                    <a:pt x="47" y="3"/>
                  </a:lnTo>
                  <a:lnTo>
                    <a:pt x="48" y="4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3" y="9"/>
                  </a:lnTo>
                  <a:lnTo>
                    <a:pt x="55" y="11"/>
                  </a:lnTo>
                  <a:lnTo>
                    <a:pt x="56" y="11"/>
                  </a:lnTo>
                  <a:lnTo>
                    <a:pt x="58" y="11"/>
                  </a:lnTo>
                  <a:lnTo>
                    <a:pt x="60" y="12"/>
                  </a:lnTo>
                  <a:lnTo>
                    <a:pt x="60" y="12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71" y="14"/>
                  </a:lnTo>
                  <a:lnTo>
                    <a:pt x="72" y="12"/>
                  </a:lnTo>
                  <a:lnTo>
                    <a:pt x="72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7" y="15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78" y="19"/>
                  </a:lnTo>
                  <a:lnTo>
                    <a:pt x="80" y="19"/>
                  </a:lnTo>
                  <a:lnTo>
                    <a:pt x="78" y="19"/>
                  </a:lnTo>
                  <a:lnTo>
                    <a:pt x="78" y="19"/>
                  </a:lnTo>
                  <a:lnTo>
                    <a:pt x="78" y="20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3" y="22"/>
                  </a:lnTo>
                  <a:lnTo>
                    <a:pt x="83" y="23"/>
                  </a:lnTo>
                  <a:lnTo>
                    <a:pt x="83" y="23"/>
                  </a:lnTo>
                  <a:lnTo>
                    <a:pt x="85" y="23"/>
                  </a:lnTo>
                  <a:lnTo>
                    <a:pt x="85" y="23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5"/>
                  </a:lnTo>
                  <a:lnTo>
                    <a:pt x="80" y="23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8"/>
                  </a:lnTo>
                  <a:lnTo>
                    <a:pt x="80" y="28"/>
                  </a:lnTo>
                  <a:lnTo>
                    <a:pt x="80" y="30"/>
                  </a:lnTo>
                  <a:lnTo>
                    <a:pt x="78" y="28"/>
                  </a:lnTo>
                  <a:lnTo>
                    <a:pt x="78" y="28"/>
                  </a:lnTo>
                  <a:lnTo>
                    <a:pt x="78" y="30"/>
                  </a:lnTo>
                  <a:lnTo>
                    <a:pt x="78" y="30"/>
                  </a:lnTo>
                  <a:lnTo>
                    <a:pt x="77" y="30"/>
                  </a:lnTo>
                  <a:lnTo>
                    <a:pt x="75" y="30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6"/>
                  </a:lnTo>
                  <a:lnTo>
                    <a:pt x="74" y="26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69" y="25"/>
                  </a:lnTo>
                  <a:lnTo>
                    <a:pt x="67" y="25"/>
                  </a:lnTo>
                  <a:lnTo>
                    <a:pt x="67" y="25"/>
                  </a:lnTo>
                  <a:lnTo>
                    <a:pt x="66" y="25"/>
                  </a:lnTo>
                  <a:lnTo>
                    <a:pt x="64" y="25"/>
                  </a:lnTo>
                  <a:lnTo>
                    <a:pt x="63" y="25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5" y="25"/>
                  </a:lnTo>
                  <a:lnTo>
                    <a:pt x="53" y="25"/>
                  </a:lnTo>
                  <a:lnTo>
                    <a:pt x="53" y="25"/>
                  </a:lnTo>
                  <a:lnTo>
                    <a:pt x="52" y="25"/>
                  </a:lnTo>
                  <a:lnTo>
                    <a:pt x="48" y="22"/>
                  </a:lnTo>
                  <a:lnTo>
                    <a:pt x="47" y="23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7" y="26"/>
                  </a:lnTo>
                  <a:lnTo>
                    <a:pt x="36" y="23"/>
                  </a:lnTo>
                  <a:lnTo>
                    <a:pt x="34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1" y="26"/>
                  </a:lnTo>
                  <a:lnTo>
                    <a:pt x="31" y="30"/>
                  </a:lnTo>
                  <a:lnTo>
                    <a:pt x="31" y="31"/>
                  </a:lnTo>
                  <a:lnTo>
                    <a:pt x="33" y="33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6"/>
                  </a:lnTo>
                  <a:lnTo>
                    <a:pt x="37" y="39"/>
                  </a:lnTo>
                  <a:lnTo>
                    <a:pt x="37" y="41"/>
                  </a:lnTo>
                  <a:lnTo>
                    <a:pt x="39" y="42"/>
                  </a:lnTo>
                  <a:lnTo>
                    <a:pt x="41" y="44"/>
                  </a:lnTo>
                  <a:lnTo>
                    <a:pt x="42" y="45"/>
                  </a:lnTo>
                  <a:lnTo>
                    <a:pt x="44" y="47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3" y="55"/>
                  </a:lnTo>
                  <a:lnTo>
                    <a:pt x="53" y="55"/>
                  </a:lnTo>
                  <a:lnTo>
                    <a:pt x="53" y="56"/>
                  </a:lnTo>
                  <a:lnTo>
                    <a:pt x="53" y="58"/>
                  </a:lnTo>
                  <a:lnTo>
                    <a:pt x="55" y="60"/>
                  </a:lnTo>
                  <a:lnTo>
                    <a:pt x="58" y="61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58" y="64"/>
                  </a:lnTo>
                  <a:lnTo>
                    <a:pt x="58" y="63"/>
                  </a:lnTo>
                  <a:lnTo>
                    <a:pt x="55" y="61"/>
                  </a:lnTo>
                  <a:lnTo>
                    <a:pt x="52" y="60"/>
                  </a:lnTo>
                  <a:lnTo>
                    <a:pt x="48" y="56"/>
                  </a:lnTo>
                  <a:lnTo>
                    <a:pt x="44" y="55"/>
                  </a:lnTo>
                  <a:lnTo>
                    <a:pt x="41" y="53"/>
                  </a:lnTo>
                  <a:lnTo>
                    <a:pt x="39" y="53"/>
                  </a:lnTo>
                  <a:lnTo>
                    <a:pt x="37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3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3" y="50"/>
                  </a:lnTo>
                  <a:lnTo>
                    <a:pt x="30" y="49"/>
                  </a:lnTo>
                  <a:lnTo>
                    <a:pt x="28" y="47"/>
                  </a:lnTo>
                  <a:lnTo>
                    <a:pt x="23" y="42"/>
                  </a:lnTo>
                  <a:lnTo>
                    <a:pt x="22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41"/>
                  </a:lnTo>
                  <a:lnTo>
                    <a:pt x="26" y="41"/>
                  </a:lnTo>
                  <a:lnTo>
                    <a:pt x="28" y="41"/>
                  </a:lnTo>
                  <a:lnTo>
                    <a:pt x="26" y="39"/>
                  </a:lnTo>
                  <a:lnTo>
                    <a:pt x="25" y="37"/>
                  </a:lnTo>
                  <a:lnTo>
                    <a:pt x="20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28"/>
                  </a:lnTo>
                  <a:lnTo>
                    <a:pt x="19" y="26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9" y="25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6" y="30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3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19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7" y="19"/>
                  </a:lnTo>
                  <a:lnTo>
                    <a:pt x="9" y="19"/>
                  </a:lnTo>
                  <a:lnTo>
                    <a:pt x="11" y="19"/>
                  </a:lnTo>
                  <a:lnTo>
                    <a:pt x="12" y="19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0" y="19"/>
                  </a:lnTo>
                  <a:lnTo>
                    <a:pt x="22" y="19"/>
                  </a:lnTo>
                  <a:lnTo>
                    <a:pt x="25" y="20"/>
                  </a:lnTo>
                  <a:lnTo>
                    <a:pt x="25" y="19"/>
                  </a:lnTo>
                  <a:lnTo>
                    <a:pt x="25" y="19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6" y="15"/>
                  </a:lnTo>
                  <a:lnTo>
                    <a:pt x="26" y="15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30" y="12"/>
                  </a:lnTo>
                  <a:lnTo>
                    <a:pt x="30" y="12"/>
                  </a:lnTo>
                  <a:lnTo>
                    <a:pt x="30" y="11"/>
                  </a:lnTo>
                  <a:lnTo>
                    <a:pt x="31" y="9"/>
                  </a:lnTo>
                  <a:lnTo>
                    <a:pt x="30" y="9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1" y="6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4"/>
                  </a:lnTo>
                  <a:lnTo>
                    <a:pt x="34" y="4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9" name="Freeform 256">
              <a:extLst>
                <a:ext uri="{FF2B5EF4-FFF2-40B4-BE49-F238E27FC236}">
                  <a16:creationId xmlns:a16="http://schemas.microsoft.com/office/drawing/2014/main" id="{05EA482F-9CBD-436C-ACDF-8900996497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48549" y="3950058"/>
              <a:ext cx="171531" cy="101360"/>
            </a:xfrm>
            <a:custGeom>
              <a:avLst/>
              <a:gdLst>
                <a:gd name="T0" fmla="*/ 60 w 88"/>
                <a:gd name="T1" fmla="*/ 9 h 52"/>
                <a:gd name="T2" fmla="*/ 69 w 88"/>
                <a:gd name="T3" fmla="*/ 11 h 52"/>
                <a:gd name="T4" fmla="*/ 69 w 88"/>
                <a:gd name="T5" fmla="*/ 11 h 52"/>
                <a:gd name="T6" fmla="*/ 80 w 88"/>
                <a:gd name="T7" fmla="*/ 17 h 52"/>
                <a:gd name="T8" fmla="*/ 75 w 88"/>
                <a:gd name="T9" fmla="*/ 16 h 52"/>
                <a:gd name="T10" fmla="*/ 77 w 88"/>
                <a:gd name="T11" fmla="*/ 17 h 52"/>
                <a:gd name="T12" fmla="*/ 80 w 88"/>
                <a:gd name="T13" fmla="*/ 19 h 52"/>
                <a:gd name="T14" fmla="*/ 83 w 88"/>
                <a:gd name="T15" fmla="*/ 19 h 52"/>
                <a:gd name="T16" fmla="*/ 86 w 88"/>
                <a:gd name="T17" fmla="*/ 19 h 52"/>
                <a:gd name="T18" fmla="*/ 85 w 88"/>
                <a:gd name="T19" fmla="*/ 22 h 52"/>
                <a:gd name="T20" fmla="*/ 82 w 88"/>
                <a:gd name="T21" fmla="*/ 25 h 52"/>
                <a:gd name="T22" fmla="*/ 75 w 88"/>
                <a:gd name="T23" fmla="*/ 25 h 52"/>
                <a:gd name="T24" fmla="*/ 74 w 88"/>
                <a:gd name="T25" fmla="*/ 27 h 52"/>
                <a:gd name="T26" fmla="*/ 72 w 88"/>
                <a:gd name="T27" fmla="*/ 27 h 52"/>
                <a:gd name="T28" fmla="*/ 71 w 88"/>
                <a:gd name="T29" fmla="*/ 28 h 52"/>
                <a:gd name="T30" fmla="*/ 64 w 88"/>
                <a:gd name="T31" fmla="*/ 25 h 52"/>
                <a:gd name="T32" fmla="*/ 61 w 88"/>
                <a:gd name="T33" fmla="*/ 28 h 52"/>
                <a:gd name="T34" fmla="*/ 60 w 88"/>
                <a:gd name="T35" fmla="*/ 30 h 52"/>
                <a:gd name="T36" fmla="*/ 60 w 88"/>
                <a:gd name="T37" fmla="*/ 33 h 52"/>
                <a:gd name="T38" fmla="*/ 53 w 88"/>
                <a:gd name="T39" fmla="*/ 36 h 52"/>
                <a:gd name="T40" fmla="*/ 52 w 88"/>
                <a:gd name="T41" fmla="*/ 39 h 52"/>
                <a:gd name="T42" fmla="*/ 47 w 88"/>
                <a:gd name="T43" fmla="*/ 36 h 52"/>
                <a:gd name="T44" fmla="*/ 42 w 88"/>
                <a:gd name="T45" fmla="*/ 41 h 52"/>
                <a:gd name="T46" fmla="*/ 36 w 88"/>
                <a:gd name="T47" fmla="*/ 41 h 52"/>
                <a:gd name="T48" fmla="*/ 37 w 88"/>
                <a:gd name="T49" fmla="*/ 47 h 52"/>
                <a:gd name="T50" fmla="*/ 34 w 88"/>
                <a:gd name="T51" fmla="*/ 49 h 52"/>
                <a:gd name="T52" fmla="*/ 33 w 88"/>
                <a:gd name="T53" fmla="*/ 52 h 52"/>
                <a:gd name="T54" fmla="*/ 26 w 88"/>
                <a:gd name="T55" fmla="*/ 50 h 52"/>
                <a:gd name="T56" fmla="*/ 26 w 88"/>
                <a:gd name="T57" fmla="*/ 47 h 52"/>
                <a:gd name="T58" fmla="*/ 22 w 88"/>
                <a:gd name="T59" fmla="*/ 45 h 52"/>
                <a:gd name="T60" fmla="*/ 22 w 88"/>
                <a:gd name="T61" fmla="*/ 44 h 52"/>
                <a:gd name="T62" fmla="*/ 23 w 88"/>
                <a:gd name="T63" fmla="*/ 39 h 52"/>
                <a:gd name="T64" fmla="*/ 19 w 88"/>
                <a:gd name="T65" fmla="*/ 39 h 52"/>
                <a:gd name="T66" fmla="*/ 12 w 88"/>
                <a:gd name="T67" fmla="*/ 39 h 52"/>
                <a:gd name="T68" fmla="*/ 11 w 88"/>
                <a:gd name="T69" fmla="*/ 38 h 52"/>
                <a:gd name="T70" fmla="*/ 9 w 88"/>
                <a:gd name="T71" fmla="*/ 36 h 52"/>
                <a:gd name="T72" fmla="*/ 4 w 88"/>
                <a:gd name="T73" fmla="*/ 33 h 52"/>
                <a:gd name="T74" fmla="*/ 1 w 88"/>
                <a:gd name="T75" fmla="*/ 31 h 52"/>
                <a:gd name="T76" fmla="*/ 0 w 88"/>
                <a:gd name="T77" fmla="*/ 30 h 52"/>
                <a:gd name="T78" fmla="*/ 1 w 88"/>
                <a:gd name="T79" fmla="*/ 25 h 52"/>
                <a:gd name="T80" fmla="*/ 4 w 88"/>
                <a:gd name="T81" fmla="*/ 20 h 52"/>
                <a:gd name="T82" fmla="*/ 11 w 88"/>
                <a:gd name="T83" fmla="*/ 16 h 52"/>
                <a:gd name="T84" fmla="*/ 17 w 88"/>
                <a:gd name="T85" fmla="*/ 12 h 52"/>
                <a:gd name="T86" fmla="*/ 20 w 88"/>
                <a:gd name="T87" fmla="*/ 9 h 52"/>
                <a:gd name="T88" fmla="*/ 26 w 88"/>
                <a:gd name="T89" fmla="*/ 11 h 52"/>
                <a:gd name="T90" fmla="*/ 36 w 88"/>
                <a:gd name="T91" fmla="*/ 11 h 52"/>
                <a:gd name="T92" fmla="*/ 47 w 88"/>
                <a:gd name="T93" fmla="*/ 9 h 52"/>
                <a:gd name="T94" fmla="*/ 42 w 88"/>
                <a:gd name="T95" fmla="*/ 1 h 52"/>
                <a:gd name="T96" fmla="*/ 39 w 88"/>
                <a:gd name="T97" fmla="*/ 3 h 52"/>
                <a:gd name="T98" fmla="*/ 49 w 88"/>
                <a:gd name="T99" fmla="*/ 0 h 52"/>
                <a:gd name="T100" fmla="*/ 49 w 88"/>
                <a:gd name="T101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" h="52">
                  <a:moveTo>
                    <a:pt x="49" y="8"/>
                  </a:moveTo>
                  <a:lnTo>
                    <a:pt x="50" y="8"/>
                  </a:lnTo>
                  <a:lnTo>
                    <a:pt x="55" y="9"/>
                  </a:lnTo>
                  <a:lnTo>
                    <a:pt x="60" y="9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7" y="9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1" y="11"/>
                  </a:lnTo>
                  <a:lnTo>
                    <a:pt x="71" y="11"/>
                  </a:lnTo>
                  <a:lnTo>
                    <a:pt x="69" y="11"/>
                  </a:lnTo>
                  <a:lnTo>
                    <a:pt x="69" y="9"/>
                  </a:lnTo>
                  <a:lnTo>
                    <a:pt x="72" y="11"/>
                  </a:lnTo>
                  <a:lnTo>
                    <a:pt x="80" y="16"/>
                  </a:lnTo>
                  <a:lnTo>
                    <a:pt x="80" y="17"/>
                  </a:lnTo>
                  <a:lnTo>
                    <a:pt x="77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6" y="19"/>
                  </a:lnTo>
                  <a:lnTo>
                    <a:pt x="86" y="22"/>
                  </a:lnTo>
                  <a:lnTo>
                    <a:pt x="88" y="22"/>
                  </a:lnTo>
                  <a:lnTo>
                    <a:pt x="88" y="22"/>
                  </a:lnTo>
                  <a:lnTo>
                    <a:pt x="85" y="22"/>
                  </a:lnTo>
                  <a:lnTo>
                    <a:pt x="83" y="23"/>
                  </a:lnTo>
                  <a:lnTo>
                    <a:pt x="82" y="23"/>
                  </a:lnTo>
                  <a:lnTo>
                    <a:pt x="82" y="25"/>
                  </a:lnTo>
                  <a:lnTo>
                    <a:pt x="82" y="25"/>
                  </a:lnTo>
                  <a:lnTo>
                    <a:pt x="80" y="25"/>
                  </a:lnTo>
                  <a:lnTo>
                    <a:pt x="78" y="25"/>
                  </a:lnTo>
                  <a:lnTo>
                    <a:pt x="77" y="27"/>
                  </a:lnTo>
                  <a:lnTo>
                    <a:pt x="75" y="25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1" y="27"/>
                  </a:lnTo>
                  <a:lnTo>
                    <a:pt x="71" y="28"/>
                  </a:lnTo>
                  <a:lnTo>
                    <a:pt x="69" y="28"/>
                  </a:lnTo>
                  <a:lnTo>
                    <a:pt x="67" y="28"/>
                  </a:lnTo>
                  <a:lnTo>
                    <a:pt x="66" y="27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3" y="27"/>
                  </a:lnTo>
                  <a:lnTo>
                    <a:pt x="61" y="27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0" y="31"/>
                  </a:lnTo>
                  <a:lnTo>
                    <a:pt x="60" y="31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3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8"/>
                  </a:lnTo>
                  <a:lnTo>
                    <a:pt x="52" y="38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49" y="38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5" y="38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39" y="41"/>
                  </a:lnTo>
                  <a:lnTo>
                    <a:pt x="37" y="41"/>
                  </a:lnTo>
                  <a:lnTo>
                    <a:pt x="36" y="41"/>
                  </a:lnTo>
                  <a:lnTo>
                    <a:pt x="36" y="42"/>
                  </a:lnTo>
                  <a:lnTo>
                    <a:pt x="36" y="42"/>
                  </a:lnTo>
                  <a:lnTo>
                    <a:pt x="37" y="45"/>
                  </a:lnTo>
                  <a:lnTo>
                    <a:pt x="37" y="47"/>
                  </a:lnTo>
                  <a:lnTo>
                    <a:pt x="37" y="47"/>
                  </a:lnTo>
                  <a:lnTo>
                    <a:pt x="36" y="47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50"/>
                  </a:lnTo>
                  <a:lnTo>
                    <a:pt x="34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28" y="52"/>
                  </a:lnTo>
                  <a:lnTo>
                    <a:pt x="28" y="50"/>
                  </a:lnTo>
                  <a:lnTo>
                    <a:pt x="26" y="50"/>
                  </a:lnTo>
                  <a:lnTo>
                    <a:pt x="26" y="49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3" y="47"/>
                  </a:lnTo>
                  <a:lnTo>
                    <a:pt x="22" y="47"/>
                  </a:lnTo>
                  <a:lnTo>
                    <a:pt x="22" y="45"/>
                  </a:lnTo>
                  <a:lnTo>
                    <a:pt x="22" y="45"/>
                  </a:lnTo>
                  <a:lnTo>
                    <a:pt x="23" y="45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5" y="38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9" y="17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6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4" y="11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42" y="11"/>
                  </a:lnTo>
                  <a:lnTo>
                    <a:pt x="45" y="9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8"/>
                  </a:lnTo>
                  <a:lnTo>
                    <a:pt x="49" y="8"/>
                  </a:lnTo>
                  <a:close/>
                  <a:moveTo>
                    <a:pt x="42" y="1"/>
                  </a:moveTo>
                  <a:lnTo>
                    <a:pt x="44" y="1"/>
                  </a:lnTo>
                  <a:lnTo>
                    <a:pt x="42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lnTo>
                    <a:pt x="42" y="1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0" name="Freeform 257">
              <a:extLst>
                <a:ext uri="{FF2B5EF4-FFF2-40B4-BE49-F238E27FC236}">
                  <a16:creationId xmlns:a16="http://schemas.microsoft.com/office/drawing/2014/main" id="{6F8CE47B-976D-409F-81EF-EE63CAED6EE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7270" y="6059116"/>
              <a:ext cx="19492" cy="9747"/>
            </a:xfrm>
            <a:custGeom>
              <a:avLst/>
              <a:gdLst>
                <a:gd name="T0" fmla="*/ 2 w 10"/>
                <a:gd name="T1" fmla="*/ 0 h 5"/>
                <a:gd name="T2" fmla="*/ 3 w 10"/>
                <a:gd name="T3" fmla="*/ 0 h 5"/>
                <a:gd name="T4" fmla="*/ 5 w 10"/>
                <a:gd name="T5" fmla="*/ 2 h 5"/>
                <a:gd name="T6" fmla="*/ 8 w 10"/>
                <a:gd name="T7" fmla="*/ 2 h 5"/>
                <a:gd name="T8" fmla="*/ 10 w 10"/>
                <a:gd name="T9" fmla="*/ 3 h 5"/>
                <a:gd name="T10" fmla="*/ 8 w 10"/>
                <a:gd name="T11" fmla="*/ 3 h 5"/>
                <a:gd name="T12" fmla="*/ 8 w 10"/>
                <a:gd name="T13" fmla="*/ 3 h 5"/>
                <a:gd name="T14" fmla="*/ 5 w 10"/>
                <a:gd name="T15" fmla="*/ 5 h 5"/>
                <a:gd name="T16" fmla="*/ 3 w 10"/>
                <a:gd name="T17" fmla="*/ 5 h 5"/>
                <a:gd name="T18" fmla="*/ 3 w 10"/>
                <a:gd name="T19" fmla="*/ 3 h 5"/>
                <a:gd name="T20" fmla="*/ 2 w 10"/>
                <a:gd name="T21" fmla="*/ 2 h 5"/>
                <a:gd name="T22" fmla="*/ 2 w 10"/>
                <a:gd name="T23" fmla="*/ 2 h 5"/>
                <a:gd name="T24" fmla="*/ 0 w 10"/>
                <a:gd name="T25" fmla="*/ 0 h 5"/>
                <a:gd name="T26" fmla="*/ 0 w 10"/>
                <a:gd name="T27" fmla="*/ 0 h 5"/>
                <a:gd name="T28" fmla="*/ 2 w 10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" h="5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8" y="2"/>
                  </a:lnTo>
                  <a:lnTo>
                    <a:pt x="10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1" name="Freeform 258">
              <a:extLst>
                <a:ext uri="{FF2B5EF4-FFF2-40B4-BE49-F238E27FC236}">
                  <a16:creationId xmlns:a16="http://schemas.microsoft.com/office/drawing/2014/main" id="{B764DCCE-7AC6-46AB-AEC4-FFCBCF6082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1463" y="3774629"/>
              <a:ext cx="15594" cy="11695"/>
            </a:xfrm>
            <a:custGeom>
              <a:avLst/>
              <a:gdLst>
                <a:gd name="T0" fmla="*/ 6 w 8"/>
                <a:gd name="T1" fmla="*/ 5 h 6"/>
                <a:gd name="T2" fmla="*/ 6 w 8"/>
                <a:gd name="T3" fmla="*/ 5 h 6"/>
                <a:gd name="T4" fmla="*/ 6 w 8"/>
                <a:gd name="T5" fmla="*/ 5 h 6"/>
                <a:gd name="T6" fmla="*/ 6 w 8"/>
                <a:gd name="T7" fmla="*/ 5 h 6"/>
                <a:gd name="T8" fmla="*/ 6 w 8"/>
                <a:gd name="T9" fmla="*/ 6 h 6"/>
                <a:gd name="T10" fmla="*/ 4 w 8"/>
                <a:gd name="T11" fmla="*/ 5 h 6"/>
                <a:gd name="T12" fmla="*/ 4 w 8"/>
                <a:gd name="T13" fmla="*/ 5 h 6"/>
                <a:gd name="T14" fmla="*/ 6 w 8"/>
                <a:gd name="T15" fmla="*/ 5 h 6"/>
                <a:gd name="T16" fmla="*/ 3 w 8"/>
                <a:gd name="T17" fmla="*/ 3 h 6"/>
                <a:gd name="T18" fmla="*/ 3 w 8"/>
                <a:gd name="T19" fmla="*/ 5 h 6"/>
                <a:gd name="T20" fmla="*/ 3 w 8"/>
                <a:gd name="T21" fmla="*/ 5 h 6"/>
                <a:gd name="T22" fmla="*/ 1 w 8"/>
                <a:gd name="T23" fmla="*/ 5 h 6"/>
                <a:gd name="T24" fmla="*/ 1 w 8"/>
                <a:gd name="T25" fmla="*/ 5 h 6"/>
                <a:gd name="T26" fmla="*/ 0 w 8"/>
                <a:gd name="T27" fmla="*/ 5 h 6"/>
                <a:gd name="T28" fmla="*/ 1 w 8"/>
                <a:gd name="T29" fmla="*/ 5 h 6"/>
                <a:gd name="T30" fmla="*/ 3 w 8"/>
                <a:gd name="T31" fmla="*/ 3 h 6"/>
                <a:gd name="T32" fmla="*/ 4 w 8"/>
                <a:gd name="T33" fmla="*/ 0 h 6"/>
                <a:gd name="T34" fmla="*/ 6 w 8"/>
                <a:gd name="T35" fmla="*/ 0 h 6"/>
                <a:gd name="T36" fmla="*/ 6 w 8"/>
                <a:gd name="T37" fmla="*/ 0 h 6"/>
                <a:gd name="T38" fmla="*/ 6 w 8"/>
                <a:gd name="T39" fmla="*/ 0 h 6"/>
                <a:gd name="T40" fmla="*/ 6 w 8"/>
                <a:gd name="T41" fmla="*/ 0 h 6"/>
                <a:gd name="T42" fmla="*/ 8 w 8"/>
                <a:gd name="T43" fmla="*/ 2 h 6"/>
                <a:gd name="T44" fmla="*/ 8 w 8"/>
                <a:gd name="T45" fmla="*/ 2 h 6"/>
                <a:gd name="T46" fmla="*/ 8 w 8"/>
                <a:gd name="T47" fmla="*/ 2 h 6"/>
                <a:gd name="T48" fmla="*/ 8 w 8"/>
                <a:gd name="T49" fmla="*/ 3 h 6"/>
                <a:gd name="T50" fmla="*/ 8 w 8"/>
                <a:gd name="T51" fmla="*/ 3 h 6"/>
                <a:gd name="T52" fmla="*/ 8 w 8"/>
                <a:gd name="T53" fmla="*/ 3 h 6"/>
                <a:gd name="T54" fmla="*/ 6 w 8"/>
                <a:gd name="T55" fmla="*/ 5 h 6"/>
                <a:gd name="T56" fmla="*/ 4 w 8"/>
                <a:gd name="T57" fmla="*/ 3 h 6"/>
                <a:gd name="T58" fmla="*/ 3 w 8"/>
                <a:gd name="T59" fmla="*/ 3 h 6"/>
                <a:gd name="T60" fmla="*/ 1 w 8"/>
                <a:gd name="T61" fmla="*/ 3 h 6"/>
                <a:gd name="T62" fmla="*/ 1 w 8"/>
                <a:gd name="T63" fmla="*/ 3 h 6"/>
                <a:gd name="T64" fmla="*/ 1 w 8"/>
                <a:gd name="T65" fmla="*/ 2 h 6"/>
                <a:gd name="T66" fmla="*/ 3 w 8"/>
                <a:gd name="T67" fmla="*/ 2 h 6"/>
                <a:gd name="T68" fmla="*/ 3 w 8"/>
                <a:gd name="T69" fmla="*/ 2 h 6"/>
                <a:gd name="T70" fmla="*/ 3 w 8"/>
                <a:gd name="T71" fmla="*/ 0 h 6"/>
                <a:gd name="T72" fmla="*/ 3 w 8"/>
                <a:gd name="T73" fmla="*/ 0 h 6"/>
                <a:gd name="T74" fmla="*/ 4 w 8"/>
                <a:gd name="T75" fmla="*/ 0 h 6"/>
                <a:gd name="T76" fmla="*/ 4 w 8"/>
                <a:gd name="T7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" h="6">
                  <a:moveTo>
                    <a:pt x="6" y="5"/>
                  </a:moveTo>
                  <a:lnTo>
                    <a:pt x="6" y="5"/>
                  </a:lnTo>
                  <a:lnTo>
                    <a:pt x="6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close/>
                  <a:moveTo>
                    <a:pt x="3" y="3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3"/>
                  </a:lnTo>
                  <a:close/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2" name="Freeform 259">
              <a:extLst>
                <a:ext uri="{FF2B5EF4-FFF2-40B4-BE49-F238E27FC236}">
                  <a16:creationId xmlns:a16="http://schemas.microsoft.com/office/drawing/2014/main" id="{343D0634-3697-428C-9596-FDAA6E12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4086" y="4176168"/>
              <a:ext cx="138395" cy="206617"/>
            </a:xfrm>
            <a:custGeom>
              <a:avLst/>
              <a:gdLst>
                <a:gd name="T0" fmla="*/ 24 w 71"/>
                <a:gd name="T1" fmla="*/ 4 h 106"/>
                <a:gd name="T2" fmla="*/ 38 w 71"/>
                <a:gd name="T3" fmla="*/ 11 h 106"/>
                <a:gd name="T4" fmla="*/ 43 w 71"/>
                <a:gd name="T5" fmla="*/ 22 h 106"/>
                <a:gd name="T6" fmla="*/ 41 w 71"/>
                <a:gd name="T7" fmla="*/ 30 h 106"/>
                <a:gd name="T8" fmla="*/ 46 w 71"/>
                <a:gd name="T9" fmla="*/ 26 h 106"/>
                <a:gd name="T10" fmla="*/ 55 w 71"/>
                <a:gd name="T11" fmla="*/ 32 h 106"/>
                <a:gd name="T12" fmla="*/ 60 w 71"/>
                <a:gd name="T13" fmla="*/ 43 h 106"/>
                <a:gd name="T14" fmla="*/ 59 w 71"/>
                <a:gd name="T15" fmla="*/ 46 h 106"/>
                <a:gd name="T16" fmla="*/ 60 w 71"/>
                <a:gd name="T17" fmla="*/ 49 h 106"/>
                <a:gd name="T18" fmla="*/ 59 w 71"/>
                <a:gd name="T19" fmla="*/ 51 h 106"/>
                <a:gd name="T20" fmla="*/ 52 w 71"/>
                <a:gd name="T21" fmla="*/ 52 h 106"/>
                <a:gd name="T22" fmla="*/ 51 w 71"/>
                <a:gd name="T23" fmla="*/ 56 h 106"/>
                <a:gd name="T24" fmla="*/ 51 w 71"/>
                <a:gd name="T25" fmla="*/ 59 h 106"/>
                <a:gd name="T26" fmla="*/ 49 w 71"/>
                <a:gd name="T27" fmla="*/ 67 h 106"/>
                <a:gd name="T28" fmla="*/ 54 w 71"/>
                <a:gd name="T29" fmla="*/ 73 h 106"/>
                <a:gd name="T30" fmla="*/ 57 w 71"/>
                <a:gd name="T31" fmla="*/ 76 h 106"/>
                <a:gd name="T32" fmla="*/ 60 w 71"/>
                <a:gd name="T33" fmla="*/ 78 h 106"/>
                <a:gd name="T34" fmla="*/ 60 w 71"/>
                <a:gd name="T35" fmla="*/ 81 h 106"/>
                <a:gd name="T36" fmla="*/ 62 w 71"/>
                <a:gd name="T37" fmla="*/ 84 h 106"/>
                <a:gd name="T38" fmla="*/ 63 w 71"/>
                <a:gd name="T39" fmla="*/ 85 h 106"/>
                <a:gd name="T40" fmla="*/ 65 w 71"/>
                <a:gd name="T41" fmla="*/ 89 h 106"/>
                <a:gd name="T42" fmla="*/ 68 w 71"/>
                <a:gd name="T43" fmla="*/ 95 h 106"/>
                <a:gd name="T44" fmla="*/ 71 w 71"/>
                <a:gd name="T45" fmla="*/ 96 h 106"/>
                <a:gd name="T46" fmla="*/ 67 w 71"/>
                <a:gd name="T47" fmla="*/ 96 h 106"/>
                <a:gd name="T48" fmla="*/ 62 w 71"/>
                <a:gd name="T49" fmla="*/ 95 h 106"/>
                <a:gd name="T50" fmla="*/ 57 w 71"/>
                <a:gd name="T51" fmla="*/ 96 h 106"/>
                <a:gd name="T52" fmla="*/ 52 w 71"/>
                <a:gd name="T53" fmla="*/ 100 h 106"/>
                <a:gd name="T54" fmla="*/ 49 w 71"/>
                <a:gd name="T55" fmla="*/ 101 h 106"/>
                <a:gd name="T56" fmla="*/ 46 w 71"/>
                <a:gd name="T57" fmla="*/ 101 h 106"/>
                <a:gd name="T58" fmla="*/ 44 w 71"/>
                <a:gd name="T59" fmla="*/ 101 h 106"/>
                <a:gd name="T60" fmla="*/ 43 w 71"/>
                <a:gd name="T61" fmla="*/ 104 h 106"/>
                <a:gd name="T62" fmla="*/ 38 w 71"/>
                <a:gd name="T63" fmla="*/ 106 h 106"/>
                <a:gd name="T64" fmla="*/ 33 w 71"/>
                <a:gd name="T65" fmla="*/ 104 h 106"/>
                <a:gd name="T66" fmla="*/ 29 w 71"/>
                <a:gd name="T67" fmla="*/ 100 h 106"/>
                <a:gd name="T68" fmla="*/ 26 w 71"/>
                <a:gd name="T69" fmla="*/ 96 h 106"/>
                <a:gd name="T70" fmla="*/ 24 w 71"/>
                <a:gd name="T71" fmla="*/ 93 h 106"/>
                <a:gd name="T72" fmla="*/ 21 w 71"/>
                <a:gd name="T73" fmla="*/ 85 h 106"/>
                <a:gd name="T74" fmla="*/ 22 w 71"/>
                <a:gd name="T75" fmla="*/ 76 h 106"/>
                <a:gd name="T76" fmla="*/ 26 w 71"/>
                <a:gd name="T77" fmla="*/ 70 h 106"/>
                <a:gd name="T78" fmla="*/ 27 w 71"/>
                <a:gd name="T79" fmla="*/ 67 h 106"/>
                <a:gd name="T80" fmla="*/ 24 w 71"/>
                <a:gd name="T81" fmla="*/ 63 h 106"/>
                <a:gd name="T82" fmla="*/ 22 w 71"/>
                <a:gd name="T83" fmla="*/ 59 h 106"/>
                <a:gd name="T84" fmla="*/ 18 w 71"/>
                <a:gd name="T85" fmla="*/ 59 h 106"/>
                <a:gd name="T86" fmla="*/ 19 w 71"/>
                <a:gd name="T87" fmla="*/ 54 h 106"/>
                <a:gd name="T88" fmla="*/ 19 w 71"/>
                <a:gd name="T89" fmla="*/ 49 h 106"/>
                <a:gd name="T90" fmla="*/ 14 w 71"/>
                <a:gd name="T91" fmla="*/ 49 h 106"/>
                <a:gd name="T92" fmla="*/ 7 w 71"/>
                <a:gd name="T93" fmla="*/ 44 h 106"/>
                <a:gd name="T94" fmla="*/ 3 w 71"/>
                <a:gd name="T95" fmla="*/ 35 h 106"/>
                <a:gd name="T96" fmla="*/ 3 w 71"/>
                <a:gd name="T97" fmla="*/ 30 h 106"/>
                <a:gd name="T98" fmla="*/ 7 w 71"/>
                <a:gd name="T99" fmla="*/ 27 h 106"/>
                <a:gd name="T100" fmla="*/ 10 w 71"/>
                <a:gd name="T101" fmla="*/ 26 h 106"/>
                <a:gd name="T102" fmla="*/ 16 w 71"/>
                <a:gd name="T103" fmla="*/ 21 h 106"/>
                <a:gd name="T104" fmla="*/ 13 w 71"/>
                <a:gd name="T105" fmla="*/ 21 h 106"/>
                <a:gd name="T106" fmla="*/ 11 w 71"/>
                <a:gd name="T107" fmla="*/ 18 h 106"/>
                <a:gd name="T108" fmla="*/ 13 w 71"/>
                <a:gd name="T109" fmla="*/ 11 h 106"/>
                <a:gd name="T110" fmla="*/ 18 w 71"/>
                <a:gd name="T111" fmla="*/ 8 h 106"/>
                <a:gd name="T112" fmla="*/ 22 w 71"/>
                <a:gd name="T11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1" h="106">
                  <a:moveTo>
                    <a:pt x="21" y="0"/>
                  </a:moveTo>
                  <a:lnTo>
                    <a:pt x="21" y="0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9" y="5"/>
                  </a:lnTo>
                  <a:lnTo>
                    <a:pt x="32" y="7"/>
                  </a:lnTo>
                  <a:lnTo>
                    <a:pt x="38" y="11"/>
                  </a:lnTo>
                  <a:lnTo>
                    <a:pt x="40" y="15"/>
                  </a:lnTo>
                  <a:lnTo>
                    <a:pt x="40" y="15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22"/>
                  </a:lnTo>
                  <a:lnTo>
                    <a:pt x="41" y="26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1" y="29"/>
                  </a:lnTo>
                  <a:lnTo>
                    <a:pt x="41" y="27"/>
                  </a:lnTo>
                  <a:lnTo>
                    <a:pt x="43" y="26"/>
                  </a:lnTo>
                  <a:lnTo>
                    <a:pt x="44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49" y="26"/>
                  </a:lnTo>
                  <a:lnTo>
                    <a:pt x="52" y="29"/>
                  </a:lnTo>
                  <a:lnTo>
                    <a:pt x="55" y="30"/>
                  </a:lnTo>
                  <a:lnTo>
                    <a:pt x="55" y="32"/>
                  </a:lnTo>
                  <a:lnTo>
                    <a:pt x="59" y="33"/>
                  </a:lnTo>
                  <a:lnTo>
                    <a:pt x="60" y="35"/>
                  </a:lnTo>
                  <a:lnTo>
                    <a:pt x="60" y="35"/>
                  </a:lnTo>
                  <a:lnTo>
                    <a:pt x="62" y="38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6"/>
                  </a:lnTo>
                  <a:lnTo>
                    <a:pt x="59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7" y="51"/>
                  </a:lnTo>
                  <a:lnTo>
                    <a:pt x="55" y="51"/>
                  </a:lnTo>
                  <a:lnTo>
                    <a:pt x="54" y="51"/>
                  </a:lnTo>
                  <a:lnTo>
                    <a:pt x="54" y="52"/>
                  </a:lnTo>
                  <a:lnTo>
                    <a:pt x="52" y="52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59"/>
                  </a:lnTo>
                  <a:lnTo>
                    <a:pt x="51" y="60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9" y="65"/>
                  </a:lnTo>
                  <a:lnTo>
                    <a:pt x="49" y="67"/>
                  </a:lnTo>
                  <a:lnTo>
                    <a:pt x="51" y="68"/>
                  </a:lnTo>
                  <a:lnTo>
                    <a:pt x="51" y="70"/>
                  </a:lnTo>
                  <a:lnTo>
                    <a:pt x="52" y="71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4" y="74"/>
                  </a:lnTo>
                  <a:lnTo>
                    <a:pt x="54" y="74"/>
                  </a:lnTo>
                  <a:lnTo>
                    <a:pt x="55" y="74"/>
                  </a:lnTo>
                  <a:lnTo>
                    <a:pt x="55" y="76"/>
                  </a:lnTo>
                  <a:lnTo>
                    <a:pt x="57" y="76"/>
                  </a:lnTo>
                  <a:lnTo>
                    <a:pt x="57" y="74"/>
                  </a:lnTo>
                  <a:lnTo>
                    <a:pt x="57" y="74"/>
                  </a:lnTo>
                  <a:lnTo>
                    <a:pt x="59" y="74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9"/>
                  </a:lnTo>
                  <a:lnTo>
                    <a:pt x="60" y="79"/>
                  </a:lnTo>
                  <a:lnTo>
                    <a:pt x="60" y="81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2" y="82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5" y="89"/>
                  </a:lnTo>
                  <a:lnTo>
                    <a:pt x="65" y="90"/>
                  </a:lnTo>
                  <a:lnTo>
                    <a:pt x="67" y="90"/>
                  </a:lnTo>
                  <a:lnTo>
                    <a:pt x="67" y="92"/>
                  </a:lnTo>
                  <a:lnTo>
                    <a:pt x="67" y="93"/>
                  </a:lnTo>
                  <a:lnTo>
                    <a:pt x="68" y="95"/>
                  </a:lnTo>
                  <a:lnTo>
                    <a:pt x="70" y="95"/>
                  </a:lnTo>
                  <a:lnTo>
                    <a:pt x="70" y="95"/>
                  </a:lnTo>
                  <a:lnTo>
                    <a:pt x="71" y="95"/>
                  </a:lnTo>
                  <a:lnTo>
                    <a:pt x="71" y="95"/>
                  </a:lnTo>
                  <a:lnTo>
                    <a:pt x="71" y="96"/>
                  </a:lnTo>
                  <a:lnTo>
                    <a:pt x="70" y="96"/>
                  </a:lnTo>
                  <a:lnTo>
                    <a:pt x="70" y="96"/>
                  </a:lnTo>
                  <a:lnTo>
                    <a:pt x="68" y="96"/>
                  </a:lnTo>
                  <a:lnTo>
                    <a:pt x="67" y="96"/>
                  </a:lnTo>
                  <a:lnTo>
                    <a:pt x="67" y="96"/>
                  </a:lnTo>
                  <a:lnTo>
                    <a:pt x="65" y="96"/>
                  </a:lnTo>
                  <a:lnTo>
                    <a:pt x="63" y="96"/>
                  </a:lnTo>
                  <a:lnTo>
                    <a:pt x="63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5"/>
                  </a:lnTo>
                  <a:lnTo>
                    <a:pt x="57" y="96"/>
                  </a:lnTo>
                  <a:lnTo>
                    <a:pt x="57" y="98"/>
                  </a:lnTo>
                  <a:lnTo>
                    <a:pt x="55" y="98"/>
                  </a:lnTo>
                  <a:lnTo>
                    <a:pt x="55" y="100"/>
                  </a:lnTo>
                  <a:lnTo>
                    <a:pt x="54" y="100"/>
                  </a:lnTo>
                  <a:lnTo>
                    <a:pt x="52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49" y="100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8" y="101"/>
                  </a:lnTo>
                  <a:lnTo>
                    <a:pt x="48" y="101"/>
                  </a:lnTo>
                  <a:lnTo>
                    <a:pt x="46" y="101"/>
                  </a:lnTo>
                  <a:lnTo>
                    <a:pt x="46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3" y="103"/>
                  </a:lnTo>
                  <a:lnTo>
                    <a:pt x="43" y="103"/>
                  </a:lnTo>
                  <a:lnTo>
                    <a:pt x="41" y="103"/>
                  </a:lnTo>
                  <a:lnTo>
                    <a:pt x="43" y="104"/>
                  </a:lnTo>
                  <a:lnTo>
                    <a:pt x="43" y="104"/>
                  </a:lnTo>
                  <a:lnTo>
                    <a:pt x="41" y="104"/>
                  </a:lnTo>
                  <a:lnTo>
                    <a:pt x="41" y="104"/>
                  </a:lnTo>
                  <a:lnTo>
                    <a:pt x="40" y="104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7" y="106"/>
                  </a:lnTo>
                  <a:lnTo>
                    <a:pt x="37" y="106"/>
                  </a:lnTo>
                  <a:lnTo>
                    <a:pt x="35" y="104"/>
                  </a:lnTo>
                  <a:lnTo>
                    <a:pt x="33" y="104"/>
                  </a:lnTo>
                  <a:lnTo>
                    <a:pt x="32" y="104"/>
                  </a:lnTo>
                  <a:lnTo>
                    <a:pt x="30" y="103"/>
                  </a:lnTo>
                  <a:lnTo>
                    <a:pt x="30" y="101"/>
                  </a:lnTo>
                  <a:lnTo>
                    <a:pt x="29" y="101"/>
                  </a:lnTo>
                  <a:lnTo>
                    <a:pt x="29" y="100"/>
                  </a:lnTo>
                  <a:lnTo>
                    <a:pt x="27" y="100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6"/>
                  </a:lnTo>
                  <a:lnTo>
                    <a:pt x="26" y="96"/>
                  </a:lnTo>
                  <a:lnTo>
                    <a:pt x="24" y="96"/>
                  </a:lnTo>
                  <a:lnTo>
                    <a:pt x="24" y="96"/>
                  </a:lnTo>
                  <a:lnTo>
                    <a:pt x="24" y="95"/>
                  </a:lnTo>
                  <a:lnTo>
                    <a:pt x="24" y="93"/>
                  </a:lnTo>
                  <a:lnTo>
                    <a:pt x="24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1" y="85"/>
                  </a:lnTo>
                  <a:lnTo>
                    <a:pt x="21" y="85"/>
                  </a:lnTo>
                  <a:lnTo>
                    <a:pt x="21" y="84"/>
                  </a:lnTo>
                  <a:lnTo>
                    <a:pt x="21" y="81"/>
                  </a:lnTo>
                  <a:lnTo>
                    <a:pt x="21" y="79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2" y="71"/>
                  </a:lnTo>
                  <a:lnTo>
                    <a:pt x="24" y="71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6" y="68"/>
                  </a:lnTo>
                  <a:lnTo>
                    <a:pt x="27" y="68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6" y="65"/>
                  </a:lnTo>
                  <a:lnTo>
                    <a:pt x="26" y="63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2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1" y="59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8" y="59"/>
                  </a:lnTo>
                  <a:lnTo>
                    <a:pt x="18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1"/>
                  </a:lnTo>
                  <a:lnTo>
                    <a:pt x="19" y="49"/>
                  </a:lnTo>
                  <a:lnTo>
                    <a:pt x="19" y="49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1" y="49"/>
                  </a:lnTo>
                  <a:lnTo>
                    <a:pt x="11" y="48"/>
                  </a:lnTo>
                  <a:lnTo>
                    <a:pt x="10" y="49"/>
                  </a:lnTo>
                  <a:lnTo>
                    <a:pt x="7" y="44"/>
                  </a:lnTo>
                  <a:lnTo>
                    <a:pt x="3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3" y="33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7"/>
                  </a:lnTo>
                  <a:lnTo>
                    <a:pt x="7" y="27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5"/>
                  </a:lnTo>
                  <a:lnTo>
                    <a:pt x="11" y="15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1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3" name="Freeform 260">
              <a:extLst>
                <a:ext uri="{FF2B5EF4-FFF2-40B4-BE49-F238E27FC236}">
                  <a16:creationId xmlns:a16="http://schemas.microsoft.com/office/drawing/2014/main" id="{3ECF9B13-7872-4BD9-BB20-0EB2D4BB436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95231" y="4059215"/>
              <a:ext cx="81867" cy="50680"/>
            </a:xfrm>
            <a:custGeom>
              <a:avLst/>
              <a:gdLst>
                <a:gd name="T0" fmla="*/ 11 w 42"/>
                <a:gd name="T1" fmla="*/ 23 h 26"/>
                <a:gd name="T2" fmla="*/ 9 w 42"/>
                <a:gd name="T3" fmla="*/ 24 h 26"/>
                <a:gd name="T4" fmla="*/ 11 w 42"/>
                <a:gd name="T5" fmla="*/ 23 h 26"/>
                <a:gd name="T6" fmla="*/ 8 w 42"/>
                <a:gd name="T7" fmla="*/ 23 h 26"/>
                <a:gd name="T8" fmla="*/ 8 w 42"/>
                <a:gd name="T9" fmla="*/ 24 h 26"/>
                <a:gd name="T10" fmla="*/ 6 w 42"/>
                <a:gd name="T11" fmla="*/ 23 h 26"/>
                <a:gd name="T12" fmla="*/ 8 w 42"/>
                <a:gd name="T13" fmla="*/ 23 h 26"/>
                <a:gd name="T14" fmla="*/ 14 w 42"/>
                <a:gd name="T15" fmla="*/ 21 h 26"/>
                <a:gd name="T16" fmla="*/ 14 w 42"/>
                <a:gd name="T17" fmla="*/ 21 h 26"/>
                <a:gd name="T18" fmla="*/ 14 w 42"/>
                <a:gd name="T19" fmla="*/ 23 h 26"/>
                <a:gd name="T20" fmla="*/ 12 w 42"/>
                <a:gd name="T21" fmla="*/ 21 h 26"/>
                <a:gd name="T22" fmla="*/ 11 w 42"/>
                <a:gd name="T23" fmla="*/ 16 h 26"/>
                <a:gd name="T24" fmla="*/ 9 w 42"/>
                <a:gd name="T25" fmla="*/ 18 h 26"/>
                <a:gd name="T26" fmla="*/ 9 w 42"/>
                <a:gd name="T27" fmla="*/ 16 h 26"/>
                <a:gd name="T28" fmla="*/ 16 w 42"/>
                <a:gd name="T29" fmla="*/ 16 h 26"/>
                <a:gd name="T30" fmla="*/ 16 w 42"/>
                <a:gd name="T31" fmla="*/ 18 h 26"/>
                <a:gd name="T32" fmla="*/ 9 w 42"/>
                <a:gd name="T33" fmla="*/ 12 h 26"/>
                <a:gd name="T34" fmla="*/ 8 w 42"/>
                <a:gd name="T35" fmla="*/ 13 h 26"/>
                <a:gd name="T36" fmla="*/ 9 w 42"/>
                <a:gd name="T37" fmla="*/ 12 h 26"/>
                <a:gd name="T38" fmla="*/ 28 w 42"/>
                <a:gd name="T39" fmla="*/ 0 h 26"/>
                <a:gd name="T40" fmla="*/ 42 w 42"/>
                <a:gd name="T41" fmla="*/ 0 h 26"/>
                <a:gd name="T42" fmla="*/ 42 w 42"/>
                <a:gd name="T43" fmla="*/ 5 h 26"/>
                <a:gd name="T44" fmla="*/ 42 w 42"/>
                <a:gd name="T45" fmla="*/ 7 h 26"/>
                <a:gd name="T46" fmla="*/ 39 w 42"/>
                <a:gd name="T47" fmla="*/ 7 h 26"/>
                <a:gd name="T48" fmla="*/ 41 w 42"/>
                <a:gd name="T49" fmla="*/ 8 h 26"/>
                <a:gd name="T50" fmla="*/ 42 w 42"/>
                <a:gd name="T51" fmla="*/ 12 h 26"/>
                <a:gd name="T52" fmla="*/ 39 w 42"/>
                <a:gd name="T53" fmla="*/ 15 h 26"/>
                <a:gd name="T54" fmla="*/ 33 w 42"/>
                <a:gd name="T55" fmla="*/ 16 h 26"/>
                <a:gd name="T56" fmla="*/ 28 w 42"/>
                <a:gd name="T57" fmla="*/ 18 h 26"/>
                <a:gd name="T58" fmla="*/ 25 w 42"/>
                <a:gd name="T59" fmla="*/ 24 h 26"/>
                <a:gd name="T60" fmla="*/ 22 w 42"/>
                <a:gd name="T61" fmla="*/ 24 h 26"/>
                <a:gd name="T62" fmla="*/ 22 w 42"/>
                <a:gd name="T63" fmla="*/ 24 h 26"/>
                <a:gd name="T64" fmla="*/ 20 w 42"/>
                <a:gd name="T65" fmla="*/ 23 h 26"/>
                <a:gd name="T66" fmla="*/ 19 w 42"/>
                <a:gd name="T67" fmla="*/ 21 h 26"/>
                <a:gd name="T68" fmla="*/ 19 w 42"/>
                <a:gd name="T69" fmla="*/ 19 h 26"/>
                <a:gd name="T70" fmla="*/ 17 w 42"/>
                <a:gd name="T71" fmla="*/ 19 h 26"/>
                <a:gd name="T72" fmla="*/ 22 w 42"/>
                <a:gd name="T73" fmla="*/ 16 h 26"/>
                <a:gd name="T74" fmla="*/ 20 w 42"/>
                <a:gd name="T75" fmla="*/ 15 h 26"/>
                <a:gd name="T76" fmla="*/ 17 w 42"/>
                <a:gd name="T77" fmla="*/ 16 h 26"/>
                <a:gd name="T78" fmla="*/ 17 w 42"/>
                <a:gd name="T79" fmla="*/ 13 h 26"/>
                <a:gd name="T80" fmla="*/ 22 w 42"/>
                <a:gd name="T81" fmla="*/ 12 h 26"/>
                <a:gd name="T82" fmla="*/ 23 w 42"/>
                <a:gd name="T83" fmla="*/ 12 h 26"/>
                <a:gd name="T84" fmla="*/ 17 w 42"/>
                <a:gd name="T85" fmla="*/ 12 h 26"/>
                <a:gd name="T86" fmla="*/ 12 w 42"/>
                <a:gd name="T87" fmla="*/ 13 h 26"/>
                <a:gd name="T88" fmla="*/ 11 w 42"/>
                <a:gd name="T89" fmla="*/ 12 h 26"/>
                <a:gd name="T90" fmla="*/ 6 w 42"/>
                <a:gd name="T91" fmla="*/ 10 h 26"/>
                <a:gd name="T92" fmla="*/ 6 w 42"/>
                <a:gd name="T93" fmla="*/ 7 h 26"/>
                <a:gd name="T94" fmla="*/ 3 w 42"/>
                <a:gd name="T95" fmla="*/ 7 h 26"/>
                <a:gd name="T96" fmla="*/ 1 w 42"/>
                <a:gd name="T97" fmla="*/ 5 h 26"/>
                <a:gd name="T98" fmla="*/ 6 w 42"/>
                <a:gd name="T99" fmla="*/ 4 h 26"/>
                <a:gd name="T100" fmla="*/ 16 w 42"/>
                <a:gd name="T10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2" h="26">
                  <a:moveTo>
                    <a:pt x="11" y="23"/>
                  </a:moveTo>
                  <a:lnTo>
                    <a:pt x="11" y="23"/>
                  </a:lnTo>
                  <a:lnTo>
                    <a:pt x="11" y="23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3"/>
                  </a:lnTo>
                  <a:lnTo>
                    <a:pt x="11" y="23"/>
                  </a:lnTo>
                  <a:close/>
                  <a:moveTo>
                    <a:pt x="8" y="23"/>
                  </a:moveTo>
                  <a:lnTo>
                    <a:pt x="8" y="23"/>
                  </a:lnTo>
                  <a:lnTo>
                    <a:pt x="9" y="23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close/>
                  <a:moveTo>
                    <a:pt x="14" y="21"/>
                  </a:move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1"/>
                  </a:lnTo>
                  <a:lnTo>
                    <a:pt x="14" y="21"/>
                  </a:lnTo>
                  <a:close/>
                  <a:moveTo>
                    <a:pt x="9" y="16"/>
                  </a:move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close/>
                  <a:moveTo>
                    <a:pt x="17" y="16"/>
                  </a:moveTo>
                  <a:lnTo>
                    <a:pt x="17" y="16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6"/>
                  </a:lnTo>
                  <a:lnTo>
                    <a:pt x="17" y="16"/>
                  </a:lnTo>
                  <a:close/>
                  <a:moveTo>
                    <a:pt x="9" y="12"/>
                  </a:moveTo>
                  <a:lnTo>
                    <a:pt x="9" y="12"/>
                  </a:lnTo>
                  <a:lnTo>
                    <a:pt x="9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8" y="12"/>
                  </a:lnTo>
                  <a:lnTo>
                    <a:pt x="9" y="12"/>
                  </a:lnTo>
                  <a:close/>
                  <a:moveTo>
                    <a:pt x="20" y="0"/>
                  </a:moveTo>
                  <a:lnTo>
                    <a:pt x="25" y="0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42" y="0"/>
                  </a:lnTo>
                  <a:lnTo>
                    <a:pt x="42" y="2"/>
                  </a:lnTo>
                  <a:lnTo>
                    <a:pt x="42" y="4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7"/>
                  </a:lnTo>
                  <a:lnTo>
                    <a:pt x="42" y="7"/>
                  </a:lnTo>
                  <a:lnTo>
                    <a:pt x="41" y="7"/>
                  </a:lnTo>
                  <a:lnTo>
                    <a:pt x="39" y="7"/>
                  </a:lnTo>
                  <a:lnTo>
                    <a:pt x="39" y="7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10"/>
                  </a:lnTo>
                  <a:lnTo>
                    <a:pt x="42" y="10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5"/>
                  </a:lnTo>
                  <a:lnTo>
                    <a:pt x="39" y="15"/>
                  </a:lnTo>
                  <a:lnTo>
                    <a:pt x="36" y="15"/>
                  </a:lnTo>
                  <a:lnTo>
                    <a:pt x="35" y="15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7" y="19"/>
                  </a:lnTo>
                  <a:lnTo>
                    <a:pt x="25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2" y="24"/>
                  </a:lnTo>
                  <a:lnTo>
                    <a:pt x="23" y="23"/>
                  </a:lnTo>
                  <a:lnTo>
                    <a:pt x="22" y="23"/>
                  </a:lnTo>
                  <a:lnTo>
                    <a:pt x="22" y="24"/>
                  </a:lnTo>
                  <a:lnTo>
                    <a:pt x="20" y="24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9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7" y="18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2" y="15"/>
                  </a:lnTo>
                  <a:lnTo>
                    <a:pt x="20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5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14" y="13"/>
                  </a:lnTo>
                  <a:lnTo>
                    <a:pt x="12" y="13"/>
                  </a:lnTo>
                  <a:lnTo>
                    <a:pt x="11" y="13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8" y="12"/>
                  </a:lnTo>
                  <a:lnTo>
                    <a:pt x="6" y="10"/>
                  </a:lnTo>
                  <a:lnTo>
                    <a:pt x="5" y="10"/>
                  </a:lnTo>
                  <a:lnTo>
                    <a:pt x="5" y="8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8" y="4"/>
                  </a:lnTo>
                  <a:lnTo>
                    <a:pt x="12" y="4"/>
                  </a:lnTo>
                  <a:lnTo>
                    <a:pt x="16" y="4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4" name="Freeform 261">
              <a:extLst>
                <a:ext uri="{FF2B5EF4-FFF2-40B4-BE49-F238E27FC236}">
                  <a16:creationId xmlns:a16="http://schemas.microsoft.com/office/drawing/2014/main" id="{EA14E432-31A9-4BC4-90CA-23FDE8EB2CA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40815" y="4031926"/>
              <a:ext cx="9747" cy="13645"/>
            </a:xfrm>
            <a:custGeom>
              <a:avLst/>
              <a:gdLst>
                <a:gd name="T0" fmla="*/ 3 w 5"/>
                <a:gd name="T1" fmla="*/ 0 h 7"/>
                <a:gd name="T2" fmla="*/ 3 w 5"/>
                <a:gd name="T3" fmla="*/ 0 h 7"/>
                <a:gd name="T4" fmla="*/ 3 w 5"/>
                <a:gd name="T5" fmla="*/ 0 h 7"/>
                <a:gd name="T6" fmla="*/ 5 w 5"/>
                <a:gd name="T7" fmla="*/ 2 h 7"/>
                <a:gd name="T8" fmla="*/ 2 w 5"/>
                <a:gd name="T9" fmla="*/ 3 h 7"/>
                <a:gd name="T10" fmla="*/ 2 w 5"/>
                <a:gd name="T11" fmla="*/ 7 h 7"/>
                <a:gd name="T12" fmla="*/ 0 w 5"/>
                <a:gd name="T13" fmla="*/ 7 h 7"/>
                <a:gd name="T14" fmla="*/ 0 w 5"/>
                <a:gd name="T15" fmla="*/ 5 h 7"/>
                <a:gd name="T16" fmla="*/ 0 w 5"/>
                <a:gd name="T17" fmla="*/ 5 h 7"/>
                <a:gd name="T18" fmla="*/ 0 w 5"/>
                <a:gd name="T19" fmla="*/ 3 h 7"/>
                <a:gd name="T20" fmla="*/ 2 w 5"/>
                <a:gd name="T21" fmla="*/ 2 h 7"/>
                <a:gd name="T22" fmla="*/ 3 w 5"/>
                <a:gd name="T23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" h="7">
                  <a:moveTo>
                    <a:pt x="3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5" name="Freeform 262">
              <a:extLst>
                <a:ext uri="{FF2B5EF4-FFF2-40B4-BE49-F238E27FC236}">
                  <a16:creationId xmlns:a16="http://schemas.microsoft.com/office/drawing/2014/main" id="{5CC0C60F-0F4B-4F09-8EB4-E3CF1AC044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4733" y="3913024"/>
              <a:ext cx="113055" cy="116953"/>
            </a:xfrm>
            <a:custGeom>
              <a:avLst/>
              <a:gdLst>
                <a:gd name="T0" fmla="*/ 24 w 58"/>
                <a:gd name="T1" fmla="*/ 0 h 60"/>
                <a:gd name="T2" fmla="*/ 36 w 58"/>
                <a:gd name="T3" fmla="*/ 0 h 60"/>
                <a:gd name="T4" fmla="*/ 44 w 58"/>
                <a:gd name="T5" fmla="*/ 3 h 60"/>
                <a:gd name="T6" fmla="*/ 44 w 58"/>
                <a:gd name="T7" fmla="*/ 11 h 60"/>
                <a:gd name="T8" fmla="*/ 44 w 58"/>
                <a:gd name="T9" fmla="*/ 19 h 60"/>
                <a:gd name="T10" fmla="*/ 44 w 58"/>
                <a:gd name="T11" fmla="*/ 28 h 60"/>
                <a:gd name="T12" fmla="*/ 46 w 58"/>
                <a:gd name="T13" fmla="*/ 28 h 60"/>
                <a:gd name="T14" fmla="*/ 49 w 58"/>
                <a:gd name="T15" fmla="*/ 28 h 60"/>
                <a:gd name="T16" fmla="*/ 51 w 58"/>
                <a:gd name="T17" fmla="*/ 28 h 60"/>
                <a:gd name="T18" fmla="*/ 54 w 58"/>
                <a:gd name="T19" fmla="*/ 30 h 60"/>
                <a:gd name="T20" fmla="*/ 54 w 58"/>
                <a:gd name="T21" fmla="*/ 28 h 60"/>
                <a:gd name="T22" fmla="*/ 54 w 58"/>
                <a:gd name="T23" fmla="*/ 28 h 60"/>
                <a:gd name="T24" fmla="*/ 58 w 58"/>
                <a:gd name="T25" fmla="*/ 31 h 60"/>
                <a:gd name="T26" fmla="*/ 54 w 58"/>
                <a:gd name="T27" fmla="*/ 35 h 60"/>
                <a:gd name="T28" fmla="*/ 49 w 58"/>
                <a:gd name="T29" fmla="*/ 38 h 60"/>
                <a:gd name="T30" fmla="*/ 47 w 58"/>
                <a:gd name="T31" fmla="*/ 39 h 60"/>
                <a:gd name="T32" fmla="*/ 44 w 58"/>
                <a:gd name="T33" fmla="*/ 41 h 60"/>
                <a:gd name="T34" fmla="*/ 44 w 58"/>
                <a:gd name="T35" fmla="*/ 44 h 60"/>
                <a:gd name="T36" fmla="*/ 44 w 58"/>
                <a:gd name="T37" fmla="*/ 47 h 60"/>
                <a:gd name="T38" fmla="*/ 43 w 58"/>
                <a:gd name="T39" fmla="*/ 49 h 60"/>
                <a:gd name="T40" fmla="*/ 43 w 58"/>
                <a:gd name="T41" fmla="*/ 50 h 60"/>
                <a:gd name="T42" fmla="*/ 41 w 58"/>
                <a:gd name="T43" fmla="*/ 50 h 60"/>
                <a:gd name="T44" fmla="*/ 39 w 58"/>
                <a:gd name="T45" fmla="*/ 50 h 60"/>
                <a:gd name="T46" fmla="*/ 39 w 58"/>
                <a:gd name="T47" fmla="*/ 52 h 60"/>
                <a:gd name="T48" fmla="*/ 39 w 58"/>
                <a:gd name="T49" fmla="*/ 52 h 60"/>
                <a:gd name="T50" fmla="*/ 38 w 58"/>
                <a:gd name="T51" fmla="*/ 53 h 60"/>
                <a:gd name="T52" fmla="*/ 36 w 58"/>
                <a:gd name="T53" fmla="*/ 55 h 60"/>
                <a:gd name="T54" fmla="*/ 35 w 58"/>
                <a:gd name="T55" fmla="*/ 55 h 60"/>
                <a:gd name="T56" fmla="*/ 33 w 58"/>
                <a:gd name="T57" fmla="*/ 57 h 60"/>
                <a:gd name="T58" fmla="*/ 32 w 58"/>
                <a:gd name="T59" fmla="*/ 58 h 60"/>
                <a:gd name="T60" fmla="*/ 32 w 58"/>
                <a:gd name="T61" fmla="*/ 60 h 60"/>
                <a:gd name="T62" fmla="*/ 24 w 58"/>
                <a:gd name="T63" fmla="*/ 57 h 60"/>
                <a:gd name="T64" fmla="*/ 13 w 58"/>
                <a:gd name="T65" fmla="*/ 57 h 60"/>
                <a:gd name="T66" fmla="*/ 6 w 58"/>
                <a:gd name="T67" fmla="*/ 53 h 60"/>
                <a:gd name="T68" fmla="*/ 0 w 58"/>
                <a:gd name="T69" fmla="*/ 47 h 60"/>
                <a:gd name="T70" fmla="*/ 2 w 58"/>
                <a:gd name="T71" fmla="*/ 46 h 60"/>
                <a:gd name="T72" fmla="*/ 2 w 58"/>
                <a:gd name="T73" fmla="*/ 44 h 60"/>
                <a:gd name="T74" fmla="*/ 2 w 58"/>
                <a:gd name="T75" fmla="*/ 42 h 60"/>
                <a:gd name="T76" fmla="*/ 2 w 58"/>
                <a:gd name="T77" fmla="*/ 41 h 60"/>
                <a:gd name="T78" fmla="*/ 2 w 58"/>
                <a:gd name="T79" fmla="*/ 38 h 60"/>
                <a:gd name="T80" fmla="*/ 2 w 58"/>
                <a:gd name="T81" fmla="*/ 36 h 60"/>
                <a:gd name="T82" fmla="*/ 5 w 58"/>
                <a:gd name="T83" fmla="*/ 31 h 60"/>
                <a:gd name="T84" fmla="*/ 8 w 58"/>
                <a:gd name="T85" fmla="*/ 25 h 60"/>
                <a:gd name="T86" fmla="*/ 14 w 58"/>
                <a:gd name="T87" fmla="*/ 25 h 60"/>
                <a:gd name="T88" fmla="*/ 22 w 58"/>
                <a:gd name="T89" fmla="*/ 25 h 60"/>
                <a:gd name="T90" fmla="*/ 27 w 58"/>
                <a:gd name="T91" fmla="*/ 25 h 60"/>
                <a:gd name="T92" fmla="*/ 27 w 58"/>
                <a:gd name="T93" fmla="*/ 23 h 60"/>
                <a:gd name="T94" fmla="*/ 27 w 58"/>
                <a:gd name="T95" fmla="*/ 20 h 60"/>
                <a:gd name="T96" fmla="*/ 24 w 58"/>
                <a:gd name="T97" fmla="*/ 20 h 60"/>
                <a:gd name="T98" fmla="*/ 24 w 58"/>
                <a:gd name="T99" fmla="*/ 19 h 60"/>
                <a:gd name="T100" fmla="*/ 22 w 58"/>
                <a:gd name="T101" fmla="*/ 16 h 60"/>
                <a:gd name="T102" fmla="*/ 19 w 58"/>
                <a:gd name="T103" fmla="*/ 14 h 60"/>
                <a:gd name="T104" fmla="*/ 14 w 58"/>
                <a:gd name="T105" fmla="*/ 11 h 60"/>
                <a:gd name="T106" fmla="*/ 13 w 58"/>
                <a:gd name="T107" fmla="*/ 9 h 60"/>
                <a:gd name="T108" fmla="*/ 16 w 58"/>
                <a:gd name="T109" fmla="*/ 8 h 60"/>
                <a:gd name="T110" fmla="*/ 19 w 58"/>
                <a:gd name="T111" fmla="*/ 6 h 60"/>
                <a:gd name="T112" fmla="*/ 19 w 58"/>
                <a:gd name="T113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8" h="60">
                  <a:moveTo>
                    <a:pt x="19" y="0"/>
                  </a:moveTo>
                  <a:lnTo>
                    <a:pt x="24" y="0"/>
                  </a:lnTo>
                  <a:lnTo>
                    <a:pt x="30" y="0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44" y="3"/>
                  </a:lnTo>
                  <a:lnTo>
                    <a:pt x="44" y="8"/>
                  </a:lnTo>
                  <a:lnTo>
                    <a:pt x="44" y="11"/>
                  </a:lnTo>
                  <a:lnTo>
                    <a:pt x="44" y="16"/>
                  </a:lnTo>
                  <a:lnTo>
                    <a:pt x="44" y="19"/>
                  </a:lnTo>
                  <a:lnTo>
                    <a:pt x="44" y="25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6" y="28"/>
                  </a:lnTo>
                  <a:lnTo>
                    <a:pt x="47" y="28"/>
                  </a:lnTo>
                  <a:lnTo>
                    <a:pt x="49" y="28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2" y="30"/>
                  </a:lnTo>
                  <a:lnTo>
                    <a:pt x="54" y="30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8" y="31"/>
                  </a:lnTo>
                  <a:lnTo>
                    <a:pt x="58" y="31"/>
                  </a:lnTo>
                  <a:lnTo>
                    <a:pt x="57" y="33"/>
                  </a:lnTo>
                  <a:lnTo>
                    <a:pt x="54" y="35"/>
                  </a:lnTo>
                  <a:lnTo>
                    <a:pt x="52" y="36"/>
                  </a:lnTo>
                  <a:lnTo>
                    <a:pt x="49" y="38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6" y="41"/>
                  </a:lnTo>
                  <a:lnTo>
                    <a:pt x="44" y="41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4" y="47"/>
                  </a:lnTo>
                  <a:lnTo>
                    <a:pt x="44" y="47"/>
                  </a:lnTo>
                  <a:lnTo>
                    <a:pt x="43" y="49"/>
                  </a:lnTo>
                  <a:lnTo>
                    <a:pt x="43" y="49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3"/>
                  </a:lnTo>
                  <a:lnTo>
                    <a:pt x="38" y="53"/>
                  </a:lnTo>
                  <a:lnTo>
                    <a:pt x="36" y="53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3" y="57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60"/>
                  </a:lnTo>
                  <a:lnTo>
                    <a:pt x="32" y="60"/>
                  </a:lnTo>
                  <a:lnTo>
                    <a:pt x="25" y="58"/>
                  </a:lnTo>
                  <a:lnTo>
                    <a:pt x="24" y="57"/>
                  </a:lnTo>
                  <a:lnTo>
                    <a:pt x="16" y="57"/>
                  </a:lnTo>
                  <a:lnTo>
                    <a:pt x="13" y="57"/>
                  </a:lnTo>
                  <a:lnTo>
                    <a:pt x="10" y="55"/>
                  </a:lnTo>
                  <a:lnTo>
                    <a:pt x="6" y="53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4"/>
                  </a:lnTo>
                  <a:lnTo>
                    <a:pt x="2" y="42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3" y="41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2" y="36"/>
                  </a:lnTo>
                  <a:lnTo>
                    <a:pt x="3" y="35"/>
                  </a:lnTo>
                  <a:lnTo>
                    <a:pt x="5" y="31"/>
                  </a:lnTo>
                  <a:lnTo>
                    <a:pt x="6" y="28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2" y="25"/>
                  </a:lnTo>
                  <a:lnTo>
                    <a:pt x="25" y="25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7" y="23"/>
                  </a:lnTo>
                  <a:lnTo>
                    <a:pt x="27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2" y="16"/>
                  </a:lnTo>
                  <a:lnTo>
                    <a:pt x="21" y="16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4" y="11"/>
                  </a:lnTo>
                  <a:lnTo>
                    <a:pt x="14" y="9"/>
                  </a:lnTo>
                  <a:lnTo>
                    <a:pt x="13" y="9"/>
                  </a:lnTo>
                  <a:lnTo>
                    <a:pt x="13" y="8"/>
                  </a:lnTo>
                  <a:lnTo>
                    <a:pt x="16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19" y="3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6" name="Freeform 263">
              <a:extLst>
                <a:ext uri="{FF2B5EF4-FFF2-40B4-BE49-F238E27FC236}">
                  <a16:creationId xmlns:a16="http://schemas.microsoft.com/office/drawing/2014/main" id="{993EDDCD-12E5-49B6-B34C-5EB652A14E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92922" y="6100050"/>
              <a:ext cx="331368" cy="177380"/>
            </a:xfrm>
            <a:custGeom>
              <a:avLst/>
              <a:gdLst>
                <a:gd name="T0" fmla="*/ 170 w 170"/>
                <a:gd name="T1" fmla="*/ 89 h 91"/>
                <a:gd name="T2" fmla="*/ 170 w 170"/>
                <a:gd name="T3" fmla="*/ 89 h 91"/>
                <a:gd name="T4" fmla="*/ 170 w 170"/>
                <a:gd name="T5" fmla="*/ 89 h 91"/>
                <a:gd name="T6" fmla="*/ 170 w 170"/>
                <a:gd name="T7" fmla="*/ 91 h 91"/>
                <a:gd name="T8" fmla="*/ 168 w 170"/>
                <a:gd name="T9" fmla="*/ 89 h 91"/>
                <a:gd name="T10" fmla="*/ 167 w 170"/>
                <a:gd name="T11" fmla="*/ 89 h 91"/>
                <a:gd name="T12" fmla="*/ 168 w 170"/>
                <a:gd name="T13" fmla="*/ 89 h 91"/>
                <a:gd name="T14" fmla="*/ 170 w 170"/>
                <a:gd name="T15" fmla="*/ 89 h 91"/>
                <a:gd name="T16" fmla="*/ 9 w 170"/>
                <a:gd name="T17" fmla="*/ 0 h 91"/>
                <a:gd name="T18" fmla="*/ 9 w 170"/>
                <a:gd name="T19" fmla="*/ 0 h 91"/>
                <a:gd name="T20" fmla="*/ 11 w 170"/>
                <a:gd name="T21" fmla="*/ 0 h 91"/>
                <a:gd name="T22" fmla="*/ 14 w 170"/>
                <a:gd name="T23" fmla="*/ 1 h 91"/>
                <a:gd name="T24" fmla="*/ 16 w 170"/>
                <a:gd name="T25" fmla="*/ 1 h 91"/>
                <a:gd name="T26" fmla="*/ 16 w 170"/>
                <a:gd name="T27" fmla="*/ 1 h 91"/>
                <a:gd name="T28" fmla="*/ 17 w 170"/>
                <a:gd name="T29" fmla="*/ 1 h 91"/>
                <a:gd name="T30" fmla="*/ 17 w 170"/>
                <a:gd name="T31" fmla="*/ 1 h 91"/>
                <a:gd name="T32" fmla="*/ 19 w 170"/>
                <a:gd name="T33" fmla="*/ 1 h 91"/>
                <a:gd name="T34" fmla="*/ 19 w 170"/>
                <a:gd name="T35" fmla="*/ 1 h 91"/>
                <a:gd name="T36" fmla="*/ 20 w 170"/>
                <a:gd name="T37" fmla="*/ 3 h 91"/>
                <a:gd name="T38" fmla="*/ 20 w 170"/>
                <a:gd name="T39" fmla="*/ 4 h 91"/>
                <a:gd name="T40" fmla="*/ 22 w 170"/>
                <a:gd name="T41" fmla="*/ 4 h 91"/>
                <a:gd name="T42" fmla="*/ 23 w 170"/>
                <a:gd name="T43" fmla="*/ 6 h 91"/>
                <a:gd name="T44" fmla="*/ 23 w 170"/>
                <a:gd name="T45" fmla="*/ 6 h 91"/>
                <a:gd name="T46" fmla="*/ 23 w 170"/>
                <a:gd name="T47" fmla="*/ 4 h 91"/>
                <a:gd name="T48" fmla="*/ 25 w 170"/>
                <a:gd name="T49" fmla="*/ 4 h 91"/>
                <a:gd name="T50" fmla="*/ 25 w 170"/>
                <a:gd name="T51" fmla="*/ 4 h 91"/>
                <a:gd name="T52" fmla="*/ 27 w 170"/>
                <a:gd name="T53" fmla="*/ 6 h 91"/>
                <a:gd name="T54" fmla="*/ 27 w 170"/>
                <a:gd name="T55" fmla="*/ 7 h 91"/>
                <a:gd name="T56" fmla="*/ 28 w 170"/>
                <a:gd name="T57" fmla="*/ 9 h 91"/>
                <a:gd name="T58" fmla="*/ 28 w 170"/>
                <a:gd name="T59" fmla="*/ 11 h 91"/>
                <a:gd name="T60" fmla="*/ 28 w 170"/>
                <a:gd name="T61" fmla="*/ 11 h 91"/>
                <a:gd name="T62" fmla="*/ 30 w 170"/>
                <a:gd name="T63" fmla="*/ 11 h 91"/>
                <a:gd name="T64" fmla="*/ 31 w 170"/>
                <a:gd name="T65" fmla="*/ 11 h 91"/>
                <a:gd name="T66" fmla="*/ 30 w 170"/>
                <a:gd name="T67" fmla="*/ 12 h 91"/>
                <a:gd name="T68" fmla="*/ 31 w 170"/>
                <a:gd name="T69" fmla="*/ 14 h 91"/>
                <a:gd name="T70" fmla="*/ 33 w 170"/>
                <a:gd name="T71" fmla="*/ 14 h 91"/>
                <a:gd name="T72" fmla="*/ 31 w 170"/>
                <a:gd name="T73" fmla="*/ 15 h 91"/>
                <a:gd name="T74" fmla="*/ 30 w 170"/>
                <a:gd name="T75" fmla="*/ 15 h 91"/>
                <a:gd name="T76" fmla="*/ 28 w 170"/>
                <a:gd name="T77" fmla="*/ 17 h 91"/>
                <a:gd name="T78" fmla="*/ 28 w 170"/>
                <a:gd name="T79" fmla="*/ 17 h 91"/>
                <a:gd name="T80" fmla="*/ 25 w 170"/>
                <a:gd name="T81" fmla="*/ 15 h 91"/>
                <a:gd name="T82" fmla="*/ 25 w 170"/>
                <a:gd name="T83" fmla="*/ 12 h 91"/>
                <a:gd name="T84" fmla="*/ 23 w 170"/>
                <a:gd name="T85" fmla="*/ 11 h 91"/>
                <a:gd name="T86" fmla="*/ 22 w 170"/>
                <a:gd name="T87" fmla="*/ 9 h 91"/>
                <a:gd name="T88" fmla="*/ 22 w 170"/>
                <a:gd name="T89" fmla="*/ 9 h 91"/>
                <a:gd name="T90" fmla="*/ 20 w 170"/>
                <a:gd name="T91" fmla="*/ 9 h 91"/>
                <a:gd name="T92" fmla="*/ 19 w 170"/>
                <a:gd name="T93" fmla="*/ 9 h 91"/>
                <a:gd name="T94" fmla="*/ 17 w 170"/>
                <a:gd name="T95" fmla="*/ 7 h 91"/>
                <a:gd name="T96" fmla="*/ 17 w 170"/>
                <a:gd name="T97" fmla="*/ 6 h 91"/>
                <a:gd name="T98" fmla="*/ 17 w 170"/>
                <a:gd name="T99" fmla="*/ 6 h 91"/>
                <a:gd name="T100" fmla="*/ 16 w 170"/>
                <a:gd name="T101" fmla="*/ 6 h 91"/>
                <a:gd name="T102" fmla="*/ 14 w 170"/>
                <a:gd name="T103" fmla="*/ 6 h 91"/>
                <a:gd name="T104" fmla="*/ 12 w 170"/>
                <a:gd name="T105" fmla="*/ 4 h 91"/>
                <a:gd name="T106" fmla="*/ 8 w 170"/>
                <a:gd name="T107" fmla="*/ 3 h 91"/>
                <a:gd name="T108" fmla="*/ 6 w 170"/>
                <a:gd name="T109" fmla="*/ 3 h 91"/>
                <a:gd name="T110" fmla="*/ 4 w 170"/>
                <a:gd name="T111" fmla="*/ 1 h 91"/>
                <a:gd name="T112" fmla="*/ 4 w 170"/>
                <a:gd name="T113" fmla="*/ 1 h 91"/>
                <a:gd name="T114" fmla="*/ 6 w 170"/>
                <a:gd name="T115" fmla="*/ 0 h 91"/>
                <a:gd name="T116" fmla="*/ 1 w 170"/>
                <a:gd name="T117" fmla="*/ 0 h 91"/>
                <a:gd name="T118" fmla="*/ 0 w 170"/>
                <a:gd name="T119" fmla="*/ 0 h 91"/>
                <a:gd name="T120" fmla="*/ 1 w 170"/>
                <a:gd name="T121" fmla="*/ 0 h 91"/>
                <a:gd name="T122" fmla="*/ 8 w 170"/>
                <a:gd name="T123" fmla="*/ 0 h 91"/>
                <a:gd name="T124" fmla="*/ 9 w 170"/>
                <a:gd name="T12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0" h="91">
                  <a:moveTo>
                    <a:pt x="170" y="89"/>
                  </a:moveTo>
                  <a:lnTo>
                    <a:pt x="170" y="89"/>
                  </a:lnTo>
                  <a:lnTo>
                    <a:pt x="170" y="89"/>
                  </a:lnTo>
                  <a:lnTo>
                    <a:pt x="170" y="91"/>
                  </a:lnTo>
                  <a:lnTo>
                    <a:pt x="168" y="89"/>
                  </a:lnTo>
                  <a:lnTo>
                    <a:pt x="167" y="89"/>
                  </a:lnTo>
                  <a:lnTo>
                    <a:pt x="168" y="89"/>
                  </a:lnTo>
                  <a:lnTo>
                    <a:pt x="170" y="89"/>
                  </a:lnTo>
                  <a:close/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0" y="3"/>
                  </a:lnTo>
                  <a:lnTo>
                    <a:pt x="20" y="4"/>
                  </a:lnTo>
                  <a:lnTo>
                    <a:pt x="22" y="4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3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7" y="6"/>
                  </a:lnTo>
                  <a:lnTo>
                    <a:pt x="27" y="7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1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4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8" y="17"/>
                  </a:lnTo>
                  <a:lnTo>
                    <a:pt x="28" y="17"/>
                  </a:lnTo>
                  <a:lnTo>
                    <a:pt x="25" y="15"/>
                  </a:lnTo>
                  <a:lnTo>
                    <a:pt x="25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19" y="9"/>
                  </a:lnTo>
                  <a:lnTo>
                    <a:pt x="17" y="7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8" y="3"/>
                  </a:lnTo>
                  <a:lnTo>
                    <a:pt x="6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7" name="Freeform 264">
              <a:extLst>
                <a:ext uri="{FF2B5EF4-FFF2-40B4-BE49-F238E27FC236}">
                  <a16:creationId xmlns:a16="http://schemas.microsoft.com/office/drawing/2014/main" id="{1B15EBB6-DD17-4FDA-BABC-55CBA83856A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8573" y="3176218"/>
              <a:ext cx="241703" cy="220263"/>
            </a:xfrm>
            <a:custGeom>
              <a:avLst/>
              <a:gdLst>
                <a:gd name="T0" fmla="*/ 66 w 124"/>
                <a:gd name="T1" fmla="*/ 105 h 113"/>
                <a:gd name="T2" fmla="*/ 88 w 124"/>
                <a:gd name="T3" fmla="*/ 107 h 113"/>
                <a:gd name="T4" fmla="*/ 93 w 124"/>
                <a:gd name="T5" fmla="*/ 112 h 113"/>
                <a:gd name="T6" fmla="*/ 57 w 124"/>
                <a:gd name="T7" fmla="*/ 108 h 113"/>
                <a:gd name="T8" fmla="*/ 109 w 124"/>
                <a:gd name="T9" fmla="*/ 105 h 113"/>
                <a:gd name="T10" fmla="*/ 47 w 124"/>
                <a:gd name="T11" fmla="*/ 91 h 113"/>
                <a:gd name="T12" fmla="*/ 117 w 124"/>
                <a:gd name="T13" fmla="*/ 93 h 113"/>
                <a:gd name="T14" fmla="*/ 83 w 124"/>
                <a:gd name="T15" fmla="*/ 88 h 113"/>
                <a:gd name="T16" fmla="*/ 118 w 124"/>
                <a:gd name="T17" fmla="*/ 86 h 113"/>
                <a:gd name="T18" fmla="*/ 82 w 124"/>
                <a:gd name="T19" fmla="*/ 83 h 113"/>
                <a:gd name="T20" fmla="*/ 107 w 124"/>
                <a:gd name="T21" fmla="*/ 82 h 113"/>
                <a:gd name="T22" fmla="*/ 74 w 124"/>
                <a:gd name="T23" fmla="*/ 80 h 113"/>
                <a:gd name="T24" fmla="*/ 104 w 124"/>
                <a:gd name="T25" fmla="*/ 79 h 113"/>
                <a:gd name="T26" fmla="*/ 83 w 124"/>
                <a:gd name="T27" fmla="*/ 80 h 113"/>
                <a:gd name="T28" fmla="*/ 69 w 124"/>
                <a:gd name="T29" fmla="*/ 74 h 113"/>
                <a:gd name="T30" fmla="*/ 83 w 124"/>
                <a:gd name="T31" fmla="*/ 72 h 113"/>
                <a:gd name="T32" fmla="*/ 77 w 124"/>
                <a:gd name="T33" fmla="*/ 67 h 113"/>
                <a:gd name="T34" fmla="*/ 68 w 124"/>
                <a:gd name="T35" fmla="*/ 67 h 113"/>
                <a:gd name="T36" fmla="*/ 104 w 124"/>
                <a:gd name="T37" fmla="*/ 66 h 113"/>
                <a:gd name="T38" fmla="*/ 77 w 124"/>
                <a:gd name="T39" fmla="*/ 66 h 113"/>
                <a:gd name="T40" fmla="*/ 55 w 124"/>
                <a:gd name="T41" fmla="*/ 64 h 113"/>
                <a:gd name="T42" fmla="*/ 13 w 124"/>
                <a:gd name="T43" fmla="*/ 61 h 113"/>
                <a:gd name="T44" fmla="*/ 13 w 124"/>
                <a:gd name="T45" fmla="*/ 55 h 113"/>
                <a:gd name="T46" fmla="*/ 93 w 124"/>
                <a:gd name="T47" fmla="*/ 55 h 113"/>
                <a:gd name="T48" fmla="*/ 16 w 124"/>
                <a:gd name="T49" fmla="*/ 49 h 113"/>
                <a:gd name="T50" fmla="*/ 72 w 124"/>
                <a:gd name="T51" fmla="*/ 49 h 113"/>
                <a:gd name="T52" fmla="*/ 65 w 124"/>
                <a:gd name="T53" fmla="*/ 52 h 113"/>
                <a:gd name="T54" fmla="*/ 69 w 124"/>
                <a:gd name="T55" fmla="*/ 63 h 113"/>
                <a:gd name="T56" fmla="*/ 58 w 124"/>
                <a:gd name="T57" fmla="*/ 55 h 113"/>
                <a:gd name="T58" fmla="*/ 54 w 124"/>
                <a:gd name="T59" fmla="*/ 45 h 113"/>
                <a:gd name="T60" fmla="*/ 99 w 124"/>
                <a:gd name="T61" fmla="*/ 44 h 113"/>
                <a:gd name="T62" fmla="*/ 93 w 124"/>
                <a:gd name="T63" fmla="*/ 44 h 113"/>
                <a:gd name="T64" fmla="*/ 3 w 124"/>
                <a:gd name="T65" fmla="*/ 34 h 113"/>
                <a:gd name="T66" fmla="*/ 83 w 124"/>
                <a:gd name="T67" fmla="*/ 28 h 113"/>
                <a:gd name="T68" fmla="*/ 77 w 124"/>
                <a:gd name="T69" fmla="*/ 30 h 113"/>
                <a:gd name="T70" fmla="*/ 72 w 124"/>
                <a:gd name="T71" fmla="*/ 15 h 113"/>
                <a:gd name="T72" fmla="*/ 99 w 124"/>
                <a:gd name="T73" fmla="*/ 1 h 113"/>
                <a:gd name="T74" fmla="*/ 93 w 124"/>
                <a:gd name="T75" fmla="*/ 17 h 113"/>
                <a:gd name="T76" fmla="*/ 66 w 124"/>
                <a:gd name="T77" fmla="*/ 15 h 113"/>
                <a:gd name="T78" fmla="*/ 65 w 124"/>
                <a:gd name="T79" fmla="*/ 25 h 113"/>
                <a:gd name="T80" fmla="*/ 54 w 124"/>
                <a:gd name="T81" fmla="*/ 25 h 113"/>
                <a:gd name="T82" fmla="*/ 44 w 124"/>
                <a:gd name="T83" fmla="*/ 20 h 113"/>
                <a:gd name="T84" fmla="*/ 50 w 124"/>
                <a:gd name="T85" fmla="*/ 44 h 113"/>
                <a:gd name="T86" fmla="*/ 42 w 124"/>
                <a:gd name="T87" fmla="*/ 49 h 113"/>
                <a:gd name="T88" fmla="*/ 63 w 124"/>
                <a:gd name="T89" fmla="*/ 66 h 113"/>
                <a:gd name="T90" fmla="*/ 49 w 124"/>
                <a:gd name="T91" fmla="*/ 66 h 113"/>
                <a:gd name="T92" fmla="*/ 50 w 124"/>
                <a:gd name="T93" fmla="*/ 72 h 113"/>
                <a:gd name="T94" fmla="*/ 49 w 124"/>
                <a:gd name="T95" fmla="*/ 88 h 113"/>
                <a:gd name="T96" fmla="*/ 35 w 124"/>
                <a:gd name="T97" fmla="*/ 79 h 113"/>
                <a:gd name="T98" fmla="*/ 22 w 124"/>
                <a:gd name="T99" fmla="*/ 66 h 113"/>
                <a:gd name="T100" fmla="*/ 46 w 124"/>
                <a:gd name="T101" fmla="*/ 63 h 113"/>
                <a:gd name="T102" fmla="*/ 46 w 124"/>
                <a:gd name="T103" fmla="*/ 58 h 113"/>
                <a:gd name="T104" fmla="*/ 24 w 124"/>
                <a:gd name="T105" fmla="*/ 55 h 113"/>
                <a:gd name="T106" fmla="*/ 22 w 124"/>
                <a:gd name="T107" fmla="*/ 47 h 113"/>
                <a:gd name="T108" fmla="*/ 6 w 124"/>
                <a:gd name="T109" fmla="*/ 34 h 113"/>
                <a:gd name="T110" fmla="*/ 11 w 124"/>
                <a:gd name="T111" fmla="*/ 30 h 113"/>
                <a:gd name="T112" fmla="*/ 20 w 124"/>
                <a:gd name="T113" fmla="*/ 19 h 113"/>
                <a:gd name="T114" fmla="*/ 36 w 124"/>
                <a:gd name="T115" fmla="*/ 9 h 113"/>
                <a:gd name="T116" fmla="*/ 55 w 124"/>
                <a:gd name="T117" fmla="*/ 6 h 113"/>
                <a:gd name="T118" fmla="*/ 71 w 124"/>
                <a:gd name="T119" fmla="*/ 4 h 113"/>
                <a:gd name="T120" fmla="*/ 93 w 124"/>
                <a:gd name="T121" fmla="*/ 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4" h="113">
                  <a:moveTo>
                    <a:pt x="58" y="102"/>
                  </a:moveTo>
                  <a:lnTo>
                    <a:pt x="60" y="102"/>
                  </a:lnTo>
                  <a:lnTo>
                    <a:pt x="60" y="104"/>
                  </a:lnTo>
                  <a:lnTo>
                    <a:pt x="60" y="104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3" y="104"/>
                  </a:lnTo>
                  <a:lnTo>
                    <a:pt x="65" y="102"/>
                  </a:lnTo>
                  <a:lnTo>
                    <a:pt x="65" y="102"/>
                  </a:lnTo>
                  <a:lnTo>
                    <a:pt x="66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8" y="107"/>
                  </a:lnTo>
                  <a:lnTo>
                    <a:pt x="68" y="107"/>
                  </a:lnTo>
                  <a:lnTo>
                    <a:pt x="69" y="107"/>
                  </a:lnTo>
                  <a:lnTo>
                    <a:pt x="71" y="107"/>
                  </a:lnTo>
                  <a:lnTo>
                    <a:pt x="72" y="105"/>
                  </a:lnTo>
                  <a:lnTo>
                    <a:pt x="72" y="105"/>
                  </a:lnTo>
                  <a:lnTo>
                    <a:pt x="77" y="105"/>
                  </a:lnTo>
                  <a:lnTo>
                    <a:pt x="79" y="107"/>
                  </a:lnTo>
                  <a:lnTo>
                    <a:pt x="82" y="107"/>
                  </a:lnTo>
                  <a:lnTo>
                    <a:pt x="83" y="107"/>
                  </a:lnTo>
                  <a:lnTo>
                    <a:pt x="85" y="107"/>
                  </a:lnTo>
                  <a:lnTo>
                    <a:pt x="88" y="107"/>
                  </a:lnTo>
                  <a:lnTo>
                    <a:pt x="88" y="107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91" y="108"/>
                  </a:lnTo>
                  <a:lnTo>
                    <a:pt x="95" y="108"/>
                  </a:lnTo>
                  <a:lnTo>
                    <a:pt x="96" y="107"/>
                  </a:lnTo>
                  <a:lnTo>
                    <a:pt x="96" y="107"/>
                  </a:lnTo>
                  <a:lnTo>
                    <a:pt x="96" y="108"/>
                  </a:lnTo>
                  <a:lnTo>
                    <a:pt x="96" y="110"/>
                  </a:lnTo>
                  <a:lnTo>
                    <a:pt x="95" y="110"/>
                  </a:lnTo>
                  <a:lnTo>
                    <a:pt x="95" y="112"/>
                  </a:lnTo>
                  <a:lnTo>
                    <a:pt x="95" y="112"/>
                  </a:lnTo>
                  <a:lnTo>
                    <a:pt x="93" y="112"/>
                  </a:lnTo>
                  <a:lnTo>
                    <a:pt x="90" y="112"/>
                  </a:lnTo>
                  <a:lnTo>
                    <a:pt x="87" y="112"/>
                  </a:lnTo>
                  <a:lnTo>
                    <a:pt x="80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2" y="112"/>
                  </a:lnTo>
                  <a:lnTo>
                    <a:pt x="71" y="110"/>
                  </a:lnTo>
                  <a:lnTo>
                    <a:pt x="69" y="110"/>
                  </a:lnTo>
                  <a:lnTo>
                    <a:pt x="63" y="108"/>
                  </a:lnTo>
                  <a:lnTo>
                    <a:pt x="61" y="108"/>
                  </a:lnTo>
                  <a:lnTo>
                    <a:pt x="58" y="108"/>
                  </a:lnTo>
                  <a:lnTo>
                    <a:pt x="58" y="108"/>
                  </a:lnTo>
                  <a:lnTo>
                    <a:pt x="57" y="108"/>
                  </a:lnTo>
                  <a:lnTo>
                    <a:pt x="57" y="107"/>
                  </a:lnTo>
                  <a:lnTo>
                    <a:pt x="57" y="105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8" y="104"/>
                  </a:lnTo>
                  <a:lnTo>
                    <a:pt x="58" y="104"/>
                  </a:lnTo>
                  <a:lnTo>
                    <a:pt x="58" y="102"/>
                  </a:lnTo>
                  <a:lnTo>
                    <a:pt x="58" y="102"/>
                  </a:lnTo>
                  <a:close/>
                  <a:moveTo>
                    <a:pt x="109" y="99"/>
                  </a:moveTo>
                  <a:lnTo>
                    <a:pt x="109" y="101"/>
                  </a:lnTo>
                  <a:lnTo>
                    <a:pt x="109" y="102"/>
                  </a:lnTo>
                  <a:lnTo>
                    <a:pt x="109" y="104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7" y="105"/>
                  </a:lnTo>
                  <a:lnTo>
                    <a:pt x="107" y="104"/>
                  </a:lnTo>
                  <a:lnTo>
                    <a:pt x="107" y="102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9" y="99"/>
                  </a:lnTo>
                  <a:close/>
                  <a:moveTo>
                    <a:pt x="47" y="90"/>
                  </a:moveTo>
                  <a:lnTo>
                    <a:pt x="49" y="91"/>
                  </a:lnTo>
                  <a:lnTo>
                    <a:pt x="50" y="93"/>
                  </a:lnTo>
                  <a:lnTo>
                    <a:pt x="49" y="93"/>
                  </a:lnTo>
                  <a:lnTo>
                    <a:pt x="49" y="94"/>
                  </a:lnTo>
                  <a:lnTo>
                    <a:pt x="47" y="93"/>
                  </a:lnTo>
                  <a:lnTo>
                    <a:pt x="47" y="93"/>
                  </a:lnTo>
                  <a:lnTo>
                    <a:pt x="47" y="91"/>
                  </a:lnTo>
                  <a:lnTo>
                    <a:pt x="47" y="90"/>
                  </a:lnTo>
                  <a:lnTo>
                    <a:pt x="47" y="90"/>
                  </a:lnTo>
                  <a:close/>
                  <a:moveTo>
                    <a:pt x="124" y="90"/>
                  </a:moveTo>
                  <a:lnTo>
                    <a:pt x="124" y="90"/>
                  </a:lnTo>
                  <a:lnTo>
                    <a:pt x="123" y="93"/>
                  </a:lnTo>
                  <a:lnTo>
                    <a:pt x="121" y="94"/>
                  </a:lnTo>
                  <a:lnTo>
                    <a:pt x="121" y="94"/>
                  </a:lnTo>
                  <a:lnTo>
                    <a:pt x="120" y="96"/>
                  </a:lnTo>
                  <a:lnTo>
                    <a:pt x="118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4"/>
                  </a:lnTo>
                  <a:lnTo>
                    <a:pt x="117" y="94"/>
                  </a:lnTo>
                  <a:lnTo>
                    <a:pt x="117" y="93"/>
                  </a:lnTo>
                  <a:lnTo>
                    <a:pt x="117" y="93"/>
                  </a:lnTo>
                  <a:lnTo>
                    <a:pt x="118" y="91"/>
                  </a:lnTo>
                  <a:lnTo>
                    <a:pt x="120" y="90"/>
                  </a:lnTo>
                  <a:lnTo>
                    <a:pt x="123" y="90"/>
                  </a:lnTo>
                  <a:lnTo>
                    <a:pt x="124" y="90"/>
                  </a:lnTo>
                  <a:close/>
                  <a:moveTo>
                    <a:pt x="83" y="88"/>
                  </a:moveTo>
                  <a:lnTo>
                    <a:pt x="83" y="90"/>
                  </a:lnTo>
                  <a:lnTo>
                    <a:pt x="83" y="90"/>
                  </a:lnTo>
                  <a:lnTo>
                    <a:pt x="83" y="91"/>
                  </a:lnTo>
                  <a:lnTo>
                    <a:pt x="82" y="90"/>
                  </a:lnTo>
                  <a:lnTo>
                    <a:pt x="83" y="90"/>
                  </a:lnTo>
                  <a:lnTo>
                    <a:pt x="83" y="90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3" y="88"/>
                  </a:lnTo>
                  <a:close/>
                  <a:moveTo>
                    <a:pt x="98" y="85"/>
                  </a:moveTo>
                  <a:lnTo>
                    <a:pt x="98" y="86"/>
                  </a:lnTo>
                  <a:lnTo>
                    <a:pt x="98" y="86"/>
                  </a:lnTo>
                  <a:lnTo>
                    <a:pt x="98" y="86"/>
                  </a:lnTo>
                  <a:lnTo>
                    <a:pt x="96" y="88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8" y="86"/>
                  </a:lnTo>
                  <a:lnTo>
                    <a:pt x="98" y="85"/>
                  </a:lnTo>
                  <a:close/>
                  <a:moveTo>
                    <a:pt x="118" y="85"/>
                  </a:move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5"/>
                  </a:lnTo>
                  <a:lnTo>
                    <a:pt x="118" y="85"/>
                  </a:lnTo>
                  <a:close/>
                  <a:moveTo>
                    <a:pt x="71" y="83"/>
                  </a:moveTo>
                  <a:lnTo>
                    <a:pt x="71" y="85"/>
                  </a:lnTo>
                  <a:lnTo>
                    <a:pt x="71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3"/>
                  </a:lnTo>
                  <a:lnTo>
                    <a:pt x="69" y="85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71" y="83"/>
                  </a:lnTo>
                  <a:close/>
                  <a:moveTo>
                    <a:pt x="82" y="83"/>
                  </a:moveTo>
                  <a:lnTo>
                    <a:pt x="83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0" y="83"/>
                  </a:lnTo>
                  <a:lnTo>
                    <a:pt x="82" y="83"/>
                  </a:lnTo>
                  <a:close/>
                  <a:moveTo>
                    <a:pt x="110" y="82"/>
                  </a:moveTo>
                  <a:lnTo>
                    <a:pt x="112" y="82"/>
                  </a:lnTo>
                  <a:lnTo>
                    <a:pt x="109" y="83"/>
                  </a:lnTo>
                  <a:lnTo>
                    <a:pt x="109" y="83"/>
                  </a:lnTo>
                  <a:lnTo>
                    <a:pt x="107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3"/>
                  </a:lnTo>
                  <a:lnTo>
                    <a:pt x="107" y="82"/>
                  </a:lnTo>
                  <a:lnTo>
                    <a:pt x="109" y="82"/>
                  </a:lnTo>
                  <a:lnTo>
                    <a:pt x="110" y="82"/>
                  </a:lnTo>
                  <a:close/>
                  <a:moveTo>
                    <a:pt x="91" y="80"/>
                  </a:moveTo>
                  <a:lnTo>
                    <a:pt x="93" y="82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90" y="82"/>
                  </a:lnTo>
                  <a:lnTo>
                    <a:pt x="90" y="82"/>
                  </a:lnTo>
                  <a:lnTo>
                    <a:pt x="91" y="82"/>
                  </a:lnTo>
                  <a:lnTo>
                    <a:pt x="91" y="80"/>
                  </a:lnTo>
                  <a:close/>
                  <a:moveTo>
                    <a:pt x="72" y="79"/>
                  </a:moveTo>
                  <a:lnTo>
                    <a:pt x="74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79"/>
                  </a:lnTo>
                  <a:lnTo>
                    <a:pt x="72" y="79"/>
                  </a:lnTo>
                  <a:close/>
                  <a:moveTo>
                    <a:pt x="104" y="79"/>
                  </a:moveTo>
                  <a:lnTo>
                    <a:pt x="106" y="79"/>
                  </a:lnTo>
                  <a:lnTo>
                    <a:pt x="106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6" y="80"/>
                  </a:lnTo>
                  <a:lnTo>
                    <a:pt x="106" y="79"/>
                  </a:lnTo>
                  <a:lnTo>
                    <a:pt x="104" y="79"/>
                  </a:lnTo>
                  <a:close/>
                  <a:moveTo>
                    <a:pt x="80" y="77"/>
                  </a:moveTo>
                  <a:lnTo>
                    <a:pt x="82" y="77"/>
                  </a:lnTo>
                  <a:lnTo>
                    <a:pt x="80" y="79"/>
                  </a:lnTo>
                  <a:lnTo>
                    <a:pt x="82" y="79"/>
                  </a:lnTo>
                  <a:lnTo>
                    <a:pt x="80" y="80"/>
                  </a:lnTo>
                  <a:lnTo>
                    <a:pt x="79" y="80"/>
                  </a:lnTo>
                  <a:lnTo>
                    <a:pt x="79" y="79"/>
                  </a:lnTo>
                  <a:lnTo>
                    <a:pt x="79" y="77"/>
                  </a:lnTo>
                  <a:lnTo>
                    <a:pt x="80" y="77"/>
                  </a:lnTo>
                  <a:close/>
                  <a:moveTo>
                    <a:pt x="85" y="77"/>
                  </a:moveTo>
                  <a:lnTo>
                    <a:pt x="85" y="77"/>
                  </a:lnTo>
                  <a:lnTo>
                    <a:pt x="85" y="77"/>
                  </a:lnTo>
                  <a:lnTo>
                    <a:pt x="85" y="79"/>
                  </a:lnTo>
                  <a:lnTo>
                    <a:pt x="85" y="80"/>
                  </a:lnTo>
                  <a:lnTo>
                    <a:pt x="83" y="80"/>
                  </a:lnTo>
                  <a:lnTo>
                    <a:pt x="83" y="80"/>
                  </a:lnTo>
                  <a:lnTo>
                    <a:pt x="82" y="79"/>
                  </a:lnTo>
                  <a:lnTo>
                    <a:pt x="85" y="77"/>
                  </a:lnTo>
                  <a:close/>
                  <a:moveTo>
                    <a:pt x="69" y="75"/>
                  </a:moveTo>
                  <a:lnTo>
                    <a:pt x="71" y="77"/>
                  </a:lnTo>
                  <a:lnTo>
                    <a:pt x="71" y="77"/>
                  </a:lnTo>
                  <a:lnTo>
                    <a:pt x="71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5"/>
                  </a:lnTo>
                  <a:close/>
                  <a:moveTo>
                    <a:pt x="69" y="72"/>
                  </a:moveTo>
                  <a:lnTo>
                    <a:pt x="69" y="72"/>
                  </a:lnTo>
                  <a:lnTo>
                    <a:pt x="69" y="72"/>
                  </a:lnTo>
                  <a:lnTo>
                    <a:pt x="69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9" y="72"/>
                  </a:lnTo>
                  <a:close/>
                  <a:moveTo>
                    <a:pt x="76" y="71"/>
                  </a:moveTo>
                  <a:lnTo>
                    <a:pt x="76" y="71"/>
                  </a:lnTo>
                  <a:lnTo>
                    <a:pt x="76" y="74"/>
                  </a:lnTo>
                  <a:lnTo>
                    <a:pt x="76" y="74"/>
                  </a:lnTo>
                  <a:lnTo>
                    <a:pt x="76" y="72"/>
                  </a:lnTo>
                  <a:lnTo>
                    <a:pt x="76" y="72"/>
                  </a:lnTo>
                  <a:lnTo>
                    <a:pt x="76" y="71"/>
                  </a:lnTo>
                  <a:close/>
                  <a:moveTo>
                    <a:pt x="82" y="71"/>
                  </a:moveTo>
                  <a:lnTo>
                    <a:pt x="83" y="72"/>
                  </a:lnTo>
                  <a:lnTo>
                    <a:pt x="83" y="72"/>
                  </a:lnTo>
                  <a:lnTo>
                    <a:pt x="83" y="72"/>
                  </a:lnTo>
                  <a:lnTo>
                    <a:pt x="82" y="72"/>
                  </a:lnTo>
                  <a:lnTo>
                    <a:pt x="82" y="71"/>
                  </a:lnTo>
                  <a:lnTo>
                    <a:pt x="82" y="71"/>
                  </a:lnTo>
                  <a:close/>
                  <a:moveTo>
                    <a:pt x="96" y="69"/>
                  </a:moveTo>
                  <a:lnTo>
                    <a:pt x="96" y="69"/>
                  </a:lnTo>
                  <a:lnTo>
                    <a:pt x="95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3" y="69"/>
                  </a:lnTo>
                  <a:lnTo>
                    <a:pt x="95" y="69"/>
                  </a:lnTo>
                  <a:lnTo>
                    <a:pt x="96" y="69"/>
                  </a:lnTo>
                  <a:lnTo>
                    <a:pt x="96" y="69"/>
                  </a:lnTo>
                  <a:close/>
                  <a:moveTo>
                    <a:pt x="77" y="67"/>
                  </a:moveTo>
                  <a:lnTo>
                    <a:pt x="79" y="69"/>
                  </a:lnTo>
                  <a:lnTo>
                    <a:pt x="80" y="69"/>
                  </a:lnTo>
                  <a:lnTo>
                    <a:pt x="80" y="69"/>
                  </a:lnTo>
                  <a:lnTo>
                    <a:pt x="80" y="71"/>
                  </a:lnTo>
                  <a:lnTo>
                    <a:pt x="79" y="71"/>
                  </a:lnTo>
                  <a:lnTo>
                    <a:pt x="77" y="69"/>
                  </a:lnTo>
                  <a:lnTo>
                    <a:pt x="77" y="69"/>
                  </a:lnTo>
                  <a:lnTo>
                    <a:pt x="77" y="67"/>
                  </a:lnTo>
                  <a:lnTo>
                    <a:pt x="77" y="67"/>
                  </a:lnTo>
                  <a:close/>
                  <a:moveTo>
                    <a:pt x="68" y="67"/>
                  </a:moveTo>
                  <a:lnTo>
                    <a:pt x="68" y="69"/>
                  </a:lnTo>
                  <a:lnTo>
                    <a:pt x="68" y="71"/>
                  </a:lnTo>
                  <a:lnTo>
                    <a:pt x="66" y="71"/>
                  </a:lnTo>
                  <a:lnTo>
                    <a:pt x="66" y="69"/>
                  </a:lnTo>
                  <a:lnTo>
                    <a:pt x="68" y="67"/>
                  </a:lnTo>
                  <a:lnTo>
                    <a:pt x="68" y="67"/>
                  </a:lnTo>
                  <a:close/>
                  <a:moveTo>
                    <a:pt x="104" y="66"/>
                  </a:moveTo>
                  <a:lnTo>
                    <a:pt x="106" y="66"/>
                  </a:lnTo>
                  <a:lnTo>
                    <a:pt x="106" y="66"/>
                  </a:lnTo>
                  <a:lnTo>
                    <a:pt x="107" y="67"/>
                  </a:lnTo>
                  <a:lnTo>
                    <a:pt x="107" y="67"/>
                  </a:lnTo>
                  <a:lnTo>
                    <a:pt x="106" y="67"/>
                  </a:lnTo>
                  <a:lnTo>
                    <a:pt x="104" y="69"/>
                  </a:lnTo>
                  <a:lnTo>
                    <a:pt x="102" y="69"/>
                  </a:lnTo>
                  <a:lnTo>
                    <a:pt x="102" y="67"/>
                  </a:lnTo>
                  <a:lnTo>
                    <a:pt x="101" y="67"/>
                  </a:lnTo>
                  <a:lnTo>
                    <a:pt x="99" y="67"/>
                  </a:lnTo>
                  <a:lnTo>
                    <a:pt x="101" y="66"/>
                  </a:lnTo>
                  <a:lnTo>
                    <a:pt x="102" y="66"/>
                  </a:lnTo>
                  <a:lnTo>
                    <a:pt x="104" y="66"/>
                  </a:lnTo>
                  <a:close/>
                  <a:moveTo>
                    <a:pt x="14" y="64"/>
                  </a:moveTo>
                  <a:lnTo>
                    <a:pt x="16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9" y="67"/>
                  </a:lnTo>
                  <a:lnTo>
                    <a:pt x="17" y="67"/>
                  </a:lnTo>
                  <a:lnTo>
                    <a:pt x="17" y="69"/>
                  </a:lnTo>
                  <a:lnTo>
                    <a:pt x="16" y="67"/>
                  </a:lnTo>
                  <a:lnTo>
                    <a:pt x="14" y="66"/>
                  </a:lnTo>
                  <a:lnTo>
                    <a:pt x="14" y="66"/>
                  </a:lnTo>
                  <a:lnTo>
                    <a:pt x="14" y="64"/>
                  </a:lnTo>
                  <a:close/>
                  <a:moveTo>
                    <a:pt x="74" y="63"/>
                  </a:moveTo>
                  <a:lnTo>
                    <a:pt x="76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7"/>
                  </a:lnTo>
                  <a:lnTo>
                    <a:pt x="77" y="67"/>
                  </a:lnTo>
                  <a:lnTo>
                    <a:pt x="76" y="67"/>
                  </a:lnTo>
                  <a:lnTo>
                    <a:pt x="74" y="66"/>
                  </a:lnTo>
                  <a:lnTo>
                    <a:pt x="74" y="64"/>
                  </a:lnTo>
                  <a:lnTo>
                    <a:pt x="72" y="64"/>
                  </a:lnTo>
                  <a:lnTo>
                    <a:pt x="72" y="63"/>
                  </a:lnTo>
                  <a:lnTo>
                    <a:pt x="74" y="63"/>
                  </a:lnTo>
                  <a:lnTo>
                    <a:pt x="74" y="63"/>
                  </a:lnTo>
                  <a:close/>
                  <a:moveTo>
                    <a:pt x="55" y="63"/>
                  </a:moveTo>
                  <a:lnTo>
                    <a:pt x="55" y="63"/>
                  </a:lnTo>
                  <a:lnTo>
                    <a:pt x="57" y="63"/>
                  </a:lnTo>
                  <a:lnTo>
                    <a:pt x="57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4" y="64"/>
                  </a:lnTo>
                  <a:lnTo>
                    <a:pt x="55" y="64"/>
                  </a:lnTo>
                  <a:lnTo>
                    <a:pt x="55" y="63"/>
                  </a:lnTo>
                  <a:lnTo>
                    <a:pt x="55" y="63"/>
                  </a:lnTo>
                  <a:close/>
                  <a:moveTo>
                    <a:pt x="13" y="55"/>
                  </a:moveTo>
                  <a:lnTo>
                    <a:pt x="14" y="56"/>
                  </a:lnTo>
                  <a:lnTo>
                    <a:pt x="14" y="58"/>
                  </a:lnTo>
                  <a:lnTo>
                    <a:pt x="16" y="58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4" y="61"/>
                  </a:lnTo>
                  <a:lnTo>
                    <a:pt x="13" y="61"/>
                  </a:lnTo>
                  <a:lnTo>
                    <a:pt x="13" y="61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6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6"/>
                  </a:lnTo>
                  <a:lnTo>
                    <a:pt x="13" y="55"/>
                  </a:lnTo>
                  <a:lnTo>
                    <a:pt x="13" y="55"/>
                  </a:lnTo>
                  <a:close/>
                  <a:moveTo>
                    <a:pt x="14" y="55"/>
                  </a:moveTo>
                  <a:lnTo>
                    <a:pt x="14" y="55"/>
                  </a:lnTo>
                  <a:lnTo>
                    <a:pt x="16" y="55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4" y="56"/>
                  </a:lnTo>
                  <a:lnTo>
                    <a:pt x="14" y="55"/>
                  </a:lnTo>
                  <a:lnTo>
                    <a:pt x="14" y="55"/>
                  </a:lnTo>
                  <a:close/>
                  <a:moveTo>
                    <a:pt x="91" y="53"/>
                  </a:moveTo>
                  <a:lnTo>
                    <a:pt x="93" y="53"/>
                  </a:lnTo>
                  <a:lnTo>
                    <a:pt x="95" y="53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90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1" y="56"/>
                  </a:lnTo>
                  <a:lnTo>
                    <a:pt x="90" y="55"/>
                  </a:lnTo>
                  <a:lnTo>
                    <a:pt x="90" y="53"/>
                  </a:lnTo>
                  <a:lnTo>
                    <a:pt x="91" y="53"/>
                  </a:lnTo>
                  <a:close/>
                  <a:moveTo>
                    <a:pt x="16" y="49"/>
                  </a:moveTo>
                  <a:lnTo>
                    <a:pt x="16" y="50"/>
                  </a:lnTo>
                  <a:lnTo>
                    <a:pt x="16" y="52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6" y="49"/>
                  </a:lnTo>
                  <a:close/>
                  <a:moveTo>
                    <a:pt x="69" y="47"/>
                  </a:moveTo>
                  <a:lnTo>
                    <a:pt x="71" y="47"/>
                  </a:lnTo>
                  <a:lnTo>
                    <a:pt x="71" y="49"/>
                  </a:lnTo>
                  <a:lnTo>
                    <a:pt x="72" y="49"/>
                  </a:lnTo>
                  <a:lnTo>
                    <a:pt x="71" y="50"/>
                  </a:lnTo>
                  <a:lnTo>
                    <a:pt x="71" y="50"/>
                  </a:lnTo>
                  <a:lnTo>
                    <a:pt x="71" y="49"/>
                  </a:lnTo>
                  <a:lnTo>
                    <a:pt x="71" y="49"/>
                  </a:lnTo>
                  <a:lnTo>
                    <a:pt x="69" y="49"/>
                  </a:lnTo>
                  <a:lnTo>
                    <a:pt x="69" y="47"/>
                  </a:lnTo>
                  <a:lnTo>
                    <a:pt x="69" y="47"/>
                  </a:lnTo>
                  <a:close/>
                  <a:moveTo>
                    <a:pt x="54" y="45"/>
                  </a:moveTo>
                  <a:lnTo>
                    <a:pt x="54" y="47"/>
                  </a:lnTo>
                  <a:lnTo>
                    <a:pt x="55" y="49"/>
                  </a:lnTo>
                  <a:lnTo>
                    <a:pt x="55" y="49"/>
                  </a:lnTo>
                  <a:lnTo>
                    <a:pt x="57" y="50"/>
                  </a:lnTo>
                  <a:lnTo>
                    <a:pt x="58" y="50"/>
                  </a:lnTo>
                  <a:lnTo>
                    <a:pt x="61" y="52"/>
                  </a:lnTo>
                  <a:lnTo>
                    <a:pt x="65" y="52"/>
                  </a:lnTo>
                  <a:lnTo>
                    <a:pt x="65" y="52"/>
                  </a:lnTo>
                  <a:lnTo>
                    <a:pt x="65" y="53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6" y="55"/>
                  </a:lnTo>
                  <a:lnTo>
                    <a:pt x="66" y="56"/>
                  </a:lnTo>
                  <a:lnTo>
                    <a:pt x="66" y="60"/>
                  </a:lnTo>
                  <a:lnTo>
                    <a:pt x="68" y="60"/>
                  </a:lnTo>
                  <a:lnTo>
                    <a:pt x="69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3"/>
                  </a:lnTo>
                  <a:lnTo>
                    <a:pt x="71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8" y="61"/>
                  </a:lnTo>
                  <a:lnTo>
                    <a:pt x="66" y="61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5" y="58"/>
                  </a:lnTo>
                  <a:lnTo>
                    <a:pt x="65" y="58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1" y="56"/>
                  </a:lnTo>
                  <a:lnTo>
                    <a:pt x="60" y="56"/>
                  </a:lnTo>
                  <a:lnTo>
                    <a:pt x="58" y="55"/>
                  </a:lnTo>
                  <a:lnTo>
                    <a:pt x="57" y="53"/>
                  </a:lnTo>
                  <a:lnTo>
                    <a:pt x="57" y="53"/>
                  </a:lnTo>
                  <a:lnTo>
                    <a:pt x="55" y="53"/>
                  </a:lnTo>
                  <a:lnTo>
                    <a:pt x="55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0" y="49"/>
                  </a:lnTo>
                  <a:lnTo>
                    <a:pt x="49" y="49"/>
                  </a:lnTo>
                  <a:lnTo>
                    <a:pt x="47" y="49"/>
                  </a:lnTo>
                  <a:lnTo>
                    <a:pt x="47" y="49"/>
                  </a:lnTo>
                  <a:lnTo>
                    <a:pt x="46" y="49"/>
                  </a:lnTo>
                  <a:lnTo>
                    <a:pt x="49" y="47"/>
                  </a:lnTo>
                  <a:lnTo>
                    <a:pt x="50" y="45"/>
                  </a:lnTo>
                  <a:lnTo>
                    <a:pt x="52" y="45"/>
                  </a:lnTo>
                  <a:lnTo>
                    <a:pt x="54" y="45"/>
                  </a:lnTo>
                  <a:close/>
                  <a:moveTo>
                    <a:pt x="57" y="42"/>
                  </a:moveTo>
                  <a:lnTo>
                    <a:pt x="60" y="44"/>
                  </a:lnTo>
                  <a:lnTo>
                    <a:pt x="58" y="45"/>
                  </a:lnTo>
                  <a:lnTo>
                    <a:pt x="58" y="44"/>
                  </a:lnTo>
                  <a:lnTo>
                    <a:pt x="57" y="42"/>
                  </a:lnTo>
                  <a:close/>
                  <a:moveTo>
                    <a:pt x="63" y="42"/>
                  </a:moveTo>
                  <a:lnTo>
                    <a:pt x="61" y="42"/>
                  </a:lnTo>
                  <a:lnTo>
                    <a:pt x="61" y="44"/>
                  </a:lnTo>
                  <a:lnTo>
                    <a:pt x="60" y="44"/>
                  </a:lnTo>
                  <a:lnTo>
                    <a:pt x="61" y="42"/>
                  </a:lnTo>
                  <a:lnTo>
                    <a:pt x="63" y="42"/>
                  </a:lnTo>
                  <a:close/>
                  <a:moveTo>
                    <a:pt x="96" y="39"/>
                  </a:moveTo>
                  <a:lnTo>
                    <a:pt x="98" y="41"/>
                  </a:lnTo>
                  <a:lnTo>
                    <a:pt x="98" y="42"/>
                  </a:lnTo>
                  <a:lnTo>
                    <a:pt x="99" y="44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1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8" y="47"/>
                  </a:lnTo>
                  <a:lnTo>
                    <a:pt x="98" y="47"/>
                  </a:lnTo>
                  <a:lnTo>
                    <a:pt x="95" y="45"/>
                  </a:lnTo>
                  <a:lnTo>
                    <a:pt x="93" y="45"/>
                  </a:lnTo>
                  <a:lnTo>
                    <a:pt x="95" y="44"/>
                  </a:lnTo>
                  <a:lnTo>
                    <a:pt x="96" y="42"/>
                  </a:lnTo>
                  <a:lnTo>
                    <a:pt x="95" y="42"/>
                  </a:lnTo>
                  <a:lnTo>
                    <a:pt x="93" y="44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5" y="41"/>
                  </a:lnTo>
                  <a:lnTo>
                    <a:pt x="95" y="39"/>
                  </a:lnTo>
                  <a:lnTo>
                    <a:pt x="96" y="39"/>
                  </a:lnTo>
                  <a:close/>
                  <a:moveTo>
                    <a:pt x="3" y="33"/>
                  </a:moveTo>
                  <a:lnTo>
                    <a:pt x="3" y="33"/>
                  </a:lnTo>
                  <a:lnTo>
                    <a:pt x="3" y="33"/>
                  </a:lnTo>
                  <a:lnTo>
                    <a:pt x="5" y="33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3" y="36"/>
                  </a:lnTo>
                  <a:lnTo>
                    <a:pt x="3" y="36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5" y="39"/>
                  </a:lnTo>
                  <a:lnTo>
                    <a:pt x="3" y="38"/>
                  </a:lnTo>
                  <a:lnTo>
                    <a:pt x="1" y="36"/>
                  </a:lnTo>
                  <a:lnTo>
                    <a:pt x="0" y="34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3" y="33"/>
                  </a:lnTo>
                  <a:close/>
                  <a:moveTo>
                    <a:pt x="83" y="28"/>
                  </a:moveTo>
                  <a:lnTo>
                    <a:pt x="83" y="30"/>
                  </a:lnTo>
                  <a:lnTo>
                    <a:pt x="83" y="30"/>
                  </a:lnTo>
                  <a:lnTo>
                    <a:pt x="82" y="31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0" y="33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3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79" y="31"/>
                  </a:lnTo>
                  <a:lnTo>
                    <a:pt x="77" y="30"/>
                  </a:lnTo>
                  <a:lnTo>
                    <a:pt x="79" y="30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3" y="28"/>
                  </a:lnTo>
                  <a:close/>
                  <a:moveTo>
                    <a:pt x="85" y="20"/>
                  </a:moveTo>
                  <a:lnTo>
                    <a:pt x="87" y="20"/>
                  </a:lnTo>
                  <a:lnTo>
                    <a:pt x="87" y="22"/>
                  </a:lnTo>
                  <a:lnTo>
                    <a:pt x="87" y="22"/>
                  </a:lnTo>
                  <a:lnTo>
                    <a:pt x="85" y="22"/>
                  </a:lnTo>
                  <a:lnTo>
                    <a:pt x="83" y="20"/>
                  </a:lnTo>
                  <a:lnTo>
                    <a:pt x="85" y="20"/>
                  </a:lnTo>
                  <a:close/>
                  <a:moveTo>
                    <a:pt x="72" y="15"/>
                  </a:moveTo>
                  <a:lnTo>
                    <a:pt x="72" y="15"/>
                  </a:lnTo>
                  <a:lnTo>
                    <a:pt x="74" y="17"/>
                  </a:lnTo>
                  <a:lnTo>
                    <a:pt x="74" y="17"/>
                  </a:lnTo>
                  <a:lnTo>
                    <a:pt x="74" y="19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1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72" y="15"/>
                  </a:lnTo>
                  <a:close/>
                  <a:moveTo>
                    <a:pt x="95" y="0"/>
                  </a:moveTo>
                  <a:lnTo>
                    <a:pt x="96" y="0"/>
                  </a:lnTo>
                  <a:lnTo>
                    <a:pt x="98" y="0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101" y="3"/>
                  </a:lnTo>
                  <a:lnTo>
                    <a:pt x="101" y="4"/>
                  </a:lnTo>
                  <a:lnTo>
                    <a:pt x="101" y="6"/>
                  </a:lnTo>
                  <a:lnTo>
                    <a:pt x="99" y="6"/>
                  </a:lnTo>
                  <a:lnTo>
                    <a:pt x="96" y="8"/>
                  </a:lnTo>
                  <a:lnTo>
                    <a:pt x="96" y="9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4"/>
                  </a:lnTo>
                  <a:lnTo>
                    <a:pt x="95" y="15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85" y="14"/>
                  </a:lnTo>
                  <a:lnTo>
                    <a:pt x="82" y="12"/>
                  </a:lnTo>
                  <a:lnTo>
                    <a:pt x="80" y="14"/>
                  </a:lnTo>
                  <a:lnTo>
                    <a:pt x="79" y="12"/>
                  </a:lnTo>
                  <a:lnTo>
                    <a:pt x="77" y="12"/>
                  </a:lnTo>
                  <a:lnTo>
                    <a:pt x="74" y="14"/>
                  </a:lnTo>
                  <a:lnTo>
                    <a:pt x="72" y="14"/>
                  </a:lnTo>
                  <a:lnTo>
                    <a:pt x="71" y="14"/>
                  </a:lnTo>
                  <a:lnTo>
                    <a:pt x="69" y="12"/>
                  </a:lnTo>
                  <a:lnTo>
                    <a:pt x="68" y="14"/>
                  </a:lnTo>
                  <a:lnTo>
                    <a:pt x="66" y="15"/>
                  </a:lnTo>
                  <a:lnTo>
                    <a:pt x="65" y="17"/>
                  </a:lnTo>
                  <a:lnTo>
                    <a:pt x="61" y="17"/>
                  </a:lnTo>
                  <a:lnTo>
                    <a:pt x="60" y="17"/>
                  </a:lnTo>
                  <a:lnTo>
                    <a:pt x="58" y="17"/>
                  </a:lnTo>
                  <a:lnTo>
                    <a:pt x="60" y="19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61" y="22"/>
                  </a:lnTo>
                  <a:lnTo>
                    <a:pt x="61" y="22"/>
                  </a:lnTo>
                  <a:lnTo>
                    <a:pt x="63" y="22"/>
                  </a:lnTo>
                  <a:lnTo>
                    <a:pt x="66" y="23"/>
                  </a:lnTo>
                  <a:lnTo>
                    <a:pt x="66" y="25"/>
                  </a:lnTo>
                  <a:lnTo>
                    <a:pt x="68" y="27"/>
                  </a:lnTo>
                  <a:lnTo>
                    <a:pt x="66" y="25"/>
                  </a:lnTo>
                  <a:lnTo>
                    <a:pt x="65" y="25"/>
                  </a:lnTo>
                  <a:lnTo>
                    <a:pt x="63" y="23"/>
                  </a:lnTo>
                  <a:lnTo>
                    <a:pt x="61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1" y="30"/>
                  </a:lnTo>
                  <a:lnTo>
                    <a:pt x="60" y="28"/>
                  </a:lnTo>
                  <a:lnTo>
                    <a:pt x="58" y="25"/>
                  </a:lnTo>
                  <a:lnTo>
                    <a:pt x="55" y="25"/>
                  </a:lnTo>
                  <a:lnTo>
                    <a:pt x="54" y="25"/>
                  </a:lnTo>
                  <a:lnTo>
                    <a:pt x="55" y="27"/>
                  </a:lnTo>
                  <a:lnTo>
                    <a:pt x="55" y="28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57" y="31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5"/>
                  </a:lnTo>
                  <a:lnTo>
                    <a:pt x="50" y="23"/>
                  </a:lnTo>
                  <a:lnTo>
                    <a:pt x="47" y="22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4" y="20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8"/>
                  </a:lnTo>
                  <a:lnTo>
                    <a:pt x="46" y="33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50" y="38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4" y="44"/>
                  </a:lnTo>
                  <a:lnTo>
                    <a:pt x="52" y="44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2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2"/>
                  </a:lnTo>
                  <a:lnTo>
                    <a:pt x="47" y="44"/>
                  </a:lnTo>
                  <a:lnTo>
                    <a:pt x="47" y="44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7"/>
                  </a:lnTo>
                  <a:lnTo>
                    <a:pt x="44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6" y="50"/>
                  </a:lnTo>
                  <a:lnTo>
                    <a:pt x="49" y="50"/>
                  </a:lnTo>
                  <a:lnTo>
                    <a:pt x="50" y="52"/>
                  </a:lnTo>
                  <a:lnTo>
                    <a:pt x="52" y="52"/>
                  </a:lnTo>
                  <a:lnTo>
                    <a:pt x="54" y="53"/>
                  </a:lnTo>
                  <a:lnTo>
                    <a:pt x="57" y="55"/>
                  </a:lnTo>
                  <a:lnTo>
                    <a:pt x="58" y="56"/>
                  </a:lnTo>
                  <a:lnTo>
                    <a:pt x="60" y="58"/>
                  </a:lnTo>
                  <a:lnTo>
                    <a:pt x="63" y="58"/>
                  </a:lnTo>
                  <a:lnTo>
                    <a:pt x="63" y="60"/>
                  </a:lnTo>
                  <a:lnTo>
                    <a:pt x="63" y="61"/>
                  </a:lnTo>
                  <a:lnTo>
                    <a:pt x="63" y="64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1" y="66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0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6"/>
                  </a:lnTo>
                  <a:lnTo>
                    <a:pt x="50" y="66"/>
                  </a:lnTo>
                  <a:lnTo>
                    <a:pt x="50" y="67"/>
                  </a:lnTo>
                  <a:lnTo>
                    <a:pt x="50" y="69"/>
                  </a:lnTo>
                  <a:lnTo>
                    <a:pt x="52" y="69"/>
                  </a:lnTo>
                  <a:lnTo>
                    <a:pt x="54" y="69"/>
                  </a:lnTo>
                  <a:lnTo>
                    <a:pt x="54" y="71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2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50" y="74"/>
                  </a:lnTo>
                  <a:lnTo>
                    <a:pt x="50" y="72"/>
                  </a:lnTo>
                  <a:lnTo>
                    <a:pt x="49" y="72"/>
                  </a:lnTo>
                  <a:lnTo>
                    <a:pt x="47" y="71"/>
                  </a:lnTo>
                  <a:lnTo>
                    <a:pt x="46" y="71"/>
                  </a:lnTo>
                  <a:lnTo>
                    <a:pt x="46" y="69"/>
                  </a:lnTo>
                  <a:lnTo>
                    <a:pt x="44" y="71"/>
                  </a:lnTo>
                  <a:lnTo>
                    <a:pt x="44" y="72"/>
                  </a:lnTo>
                  <a:lnTo>
                    <a:pt x="46" y="75"/>
                  </a:lnTo>
                  <a:lnTo>
                    <a:pt x="49" y="79"/>
                  </a:lnTo>
                  <a:lnTo>
                    <a:pt x="49" y="82"/>
                  </a:lnTo>
                  <a:lnTo>
                    <a:pt x="49" y="83"/>
                  </a:lnTo>
                  <a:lnTo>
                    <a:pt x="49" y="85"/>
                  </a:lnTo>
                  <a:lnTo>
                    <a:pt x="50" y="86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7" y="88"/>
                  </a:lnTo>
                  <a:lnTo>
                    <a:pt x="46" y="85"/>
                  </a:lnTo>
                  <a:lnTo>
                    <a:pt x="46" y="83"/>
                  </a:lnTo>
                  <a:lnTo>
                    <a:pt x="44" y="83"/>
                  </a:lnTo>
                  <a:lnTo>
                    <a:pt x="42" y="83"/>
                  </a:lnTo>
                  <a:lnTo>
                    <a:pt x="41" y="86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8" y="82"/>
                  </a:lnTo>
                  <a:lnTo>
                    <a:pt x="36" y="82"/>
                  </a:lnTo>
                  <a:lnTo>
                    <a:pt x="36" y="80"/>
                  </a:lnTo>
                  <a:lnTo>
                    <a:pt x="35" y="79"/>
                  </a:lnTo>
                  <a:lnTo>
                    <a:pt x="35" y="79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3" y="83"/>
                  </a:lnTo>
                  <a:lnTo>
                    <a:pt x="31" y="83"/>
                  </a:lnTo>
                  <a:lnTo>
                    <a:pt x="30" y="82"/>
                  </a:lnTo>
                  <a:lnTo>
                    <a:pt x="28" y="79"/>
                  </a:lnTo>
                  <a:lnTo>
                    <a:pt x="28" y="77"/>
                  </a:lnTo>
                  <a:lnTo>
                    <a:pt x="30" y="74"/>
                  </a:lnTo>
                  <a:lnTo>
                    <a:pt x="30" y="74"/>
                  </a:lnTo>
                  <a:lnTo>
                    <a:pt x="28" y="71"/>
                  </a:lnTo>
                  <a:lnTo>
                    <a:pt x="25" y="69"/>
                  </a:lnTo>
                  <a:lnTo>
                    <a:pt x="24" y="69"/>
                  </a:lnTo>
                  <a:lnTo>
                    <a:pt x="24" y="66"/>
                  </a:lnTo>
                  <a:lnTo>
                    <a:pt x="22" y="66"/>
                  </a:lnTo>
                  <a:lnTo>
                    <a:pt x="22" y="66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3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7" y="60"/>
                  </a:lnTo>
                  <a:lnTo>
                    <a:pt x="28" y="60"/>
                  </a:lnTo>
                  <a:lnTo>
                    <a:pt x="30" y="58"/>
                  </a:lnTo>
                  <a:lnTo>
                    <a:pt x="31" y="58"/>
                  </a:lnTo>
                  <a:lnTo>
                    <a:pt x="33" y="58"/>
                  </a:lnTo>
                  <a:lnTo>
                    <a:pt x="38" y="60"/>
                  </a:lnTo>
                  <a:lnTo>
                    <a:pt x="42" y="61"/>
                  </a:lnTo>
                  <a:lnTo>
                    <a:pt x="44" y="63"/>
                  </a:lnTo>
                  <a:lnTo>
                    <a:pt x="46" y="63"/>
                  </a:lnTo>
                  <a:lnTo>
                    <a:pt x="46" y="63"/>
                  </a:lnTo>
                  <a:lnTo>
                    <a:pt x="47" y="64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47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2" y="56"/>
                  </a:lnTo>
                  <a:lnTo>
                    <a:pt x="39" y="55"/>
                  </a:lnTo>
                  <a:lnTo>
                    <a:pt x="39" y="56"/>
                  </a:lnTo>
                  <a:lnTo>
                    <a:pt x="38" y="56"/>
                  </a:lnTo>
                  <a:lnTo>
                    <a:pt x="38" y="56"/>
                  </a:lnTo>
                  <a:lnTo>
                    <a:pt x="33" y="56"/>
                  </a:lnTo>
                  <a:lnTo>
                    <a:pt x="31" y="56"/>
                  </a:lnTo>
                  <a:lnTo>
                    <a:pt x="30" y="56"/>
                  </a:lnTo>
                  <a:lnTo>
                    <a:pt x="28" y="56"/>
                  </a:lnTo>
                  <a:lnTo>
                    <a:pt x="28" y="58"/>
                  </a:lnTo>
                  <a:lnTo>
                    <a:pt x="27" y="58"/>
                  </a:lnTo>
                  <a:lnTo>
                    <a:pt x="25" y="56"/>
                  </a:lnTo>
                  <a:lnTo>
                    <a:pt x="25" y="55"/>
                  </a:lnTo>
                  <a:lnTo>
                    <a:pt x="24" y="55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2" y="56"/>
                  </a:lnTo>
                  <a:lnTo>
                    <a:pt x="20" y="56"/>
                  </a:lnTo>
                  <a:lnTo>
                    <a:pt x="20" y="55"/>
                  </a:lnTo>
                  <a:lnTo>
                    <a:pt x="19" y="52"/>
                  </a:lnTo>
                  <a:lnTo>
                    <a:pt x="17" y="50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47"/>
                  </a:lnTo>
                  <a:lnTo>
                    <a:pt x="17" y="47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19" y="45"/>
                  </a:lnTo>
                  <a:lnTo>
                    <a:pt x="16" y="45"/>
                  </a:lnTo>
                  <a:lnTo>
                    <a:pt x="16" y="45"/>
                  </a:lnTo>
                  <a:lnTo>
                    <a:pt x="14" y="45"/>
                  </a:lnTo>
                  <a:lnTo>
                    <a:pt x="13" y="44"/>
                  </a:lnTo>
                  <a:lnTo>
                    <a:pt x="11" y="42"/>
                  </a:lnTo>
                  <a:lnTo>
                    <a:pt x="9" y="41"/>
                  </a:lnTo>
                  <a:lnTo>
                    <a:pt x="8" y="38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9" y="31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3" y="28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6" y="25"/>
                  </a:lnTo>
                  <a:lnTo>
                    <a:pt x="16" y="25"/>
                  </a:lnTo>
                  <a:lnTo>
                    <a:pt x="16" y="23"/>
                  </a:lnTo>
                  <a:lnTo>
                    <a:pt x="16" y="22"/>
                  </a:lnTo>
                  <a:lnTo>
                    <a:pt x="17" y="22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19" y="17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30" y="12"/>
                  </a:lnTo>
                  <a:lnTo>
                    <a:pt x="33" y="11"/>
                  </a:lnTo>
                  <a:lnTo>
                    <a:pt x="33" y="9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9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6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60" y="4"/>
                  </a:lnTo>
                  <a:lnTo>
                    <a:pt x="61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6" y="3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71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2" y="4"/>
                  </a:lnTo>
                  <a:lnTo>
                    <a:pt x="74" y="6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7" y="6"/>
                  </a:lnTo>
                  <a:lnTo>
                    <a:pt x="79" y="6"/>
                  </a:lnTo>
                  <a:lnTo>
                    <a:pt x="80" y="8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3" y="6"/>
                  </a:lnTo>
                  <a:lnTo>
                    <a:pt x="93" y="6"/>
                  </a:lnTo>
                  <a:lnTo>
                    <a:pt x="95" y="4"/>
                  </a:lnTo>
                  <a:lnTo>
                    <a:pt x="93" y="3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0"/>
                  </a:lnTo>
                  <a:lnTo>
                    <a:pt x="93" y="0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8" name="Freeform 265">
              <a:extLst>
                <a:ext uri="{FF2B5EF4-FFF2-40B4-BE49-F238E27FC236}">
                  <a16:creationId xmlns:a16="http://schemas.microsoft.com/office/drawing/2014/main" id="{3AD74FA7-25EA-4AA9-904B-8EEB3F84E3F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00849" y="4312614"/>
              <a:ext cx="83817" cy="76020"/>
            </a:xfrm>
            <a:custGeom>
              <a:avLst/>
              <a:gdLst>
                <a:gd name="T0" fmla="*/ 21 w 43"/>
                <a:gd name="T1" fmla="*/ 20 h 39"/>
                <a:gd name="T2" fmla="*/ 21 w 43"/>
                <a:gd name="T3" fmla="*/ 22 h 39"/>
                <a:gd name="T4" fmla="*/ 23 w 43"/>
                <a:gd name="T5" fmla="*/ 22 h 39"/>
                <a:gd name="T6" fmla="*/ 30 w 43"/>
                <a:gd name="T7" fmla="*/ 22 h 39"/>
                <a:gd name="T8" fmla="*/ 43 w 43"/>
                <a:gd name="T9" fmla="*/ 25 h 39"/>
                <a:gd name="T10" fmla="*/ 43 w 43"/>
                <a:gd name="T11" fmla="*/ 31 h 39"/>
                <a:gd name="T12" fmla="*/ 43 w 43"/>
                <a:gd name="T13" fmla="*/ 37 h 39"/>
                <a:gd name="T14" fmla="*/ 40 w 43"/>
                <a:gd name="T15" fmla="*/ 39 h 39"/>
                <a:gd name="T16" fmla="*/ 32 w 43"/>
                <a:gd name="T17" fmla="*/ 39 h 39"/>
                <a:gd name="T18" fmla="*/ 26 w 43"/>
                <a:gd name="T19" fmla="*/ 39 h 39"/>
                <a:gd name="T20" fmla="*/ 23 w 43"/>
                <a:gd name="T21" fmla="*/ 39 h 39"/>
                <a:gd name="T22" fmla="*/ 23 w 43"/>
                <a:gd name="T23" fmla="*/ 39 h 39"/>
                <a:gd name="T24" fmla="*/ 21 w 43"/>
                <a:gd name="T25" fmla="*/ 39 h 39"/>
                <a:gd name="T26" fmla="*/ 19 w 43"/>
                <a:gd name="T27" fmla="*/ 37 h 39"/>
                <a:gd name="T28" fmla="*/ 19 w 43"/>
                <a:gd name="T29" fmla="*/ 37 h 39"/>
                <a:gd name="T30" fmla="*/ 18 w 43"/>
                <a:gd name="T31" fmla="*/ 39 h 39"/>
                <a:gd name="T32" fmla="*/ 16 w 43"/>
                <a:gd name="T33" fmla="*/ 37 h 39"/>
                <a:gd name="T34" fmla="*/ 15 w 43"/>
                <a:gd name="T35" fmla="*/ 37 h 39"/>
                <a:gd name="T36" fmla="*/ 16 w 43"/>
                <a:gd name="T37" fmla="*/ 33 h 39"/>
                <a:gd name="T38" fmla="*/ 18 w 43"/>
                <a:gd name="T39" fmla="*/ 31 h 39"/>
                <a:gd name="T40" fmla="*/ 19 w 43"/>
                <a:gd name="T41" fmla="*/ 28 h 39"/>
                <a:gd name="T42" fmla="*/ 19 w 43"/>
                <a:gd name="T43" fmla="*/ 23 h 39"/>
                <a:gd name="T44" fmla="*/ 5 w 43"/>
                <a:gd name="T45" fmla="*/ 0 h 39"/>
                <a:gd name="T46" fmla="*/ 7 w 43"/>
                <a:gd name="T47" fmla="*/ 0 h 39"/>
                <a:gd name="T48" fmla="*/ 8 w 43"/>
                <a:gd name="T49" fmla="*/ 1 h 39"/>
                <a:gd name="T50" fmla="*/ 5 w 43"/>
                <a:gd name="T51" fmla="*/ 6 h 39"/>
                <a:gd name="T52" fmla="*/ 4 w 43"/>
                <a:gd name="T53" fmla="*/ 8 h 39"/>
                <a:gd name="T54" fmla="*/ 0 w 43"/>
                <a:gd name="T55" fmla="*/ 6 h 39"/>
                <a:gd name="T56" fmla="*/ 0 w 43"/>
                <a:gd name="T57" fmla="*/ 4 h 39"/>
                <a:gd name="T58" fmla="*/ 2 w 43"/>
                <a:gd name="T59" fmla="*/ 3 h 39"/>
                <a:gd name="T60" fmla="*/ 4 w 43"/>
                <a:gd name="T61" fmla="*/ 1 h 39"/>
                <a:gd name="T62" fmla="*/ 4 w 43"/>
                <a:gd name="T6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" h="39">
                  <a:moveTo>
                    <a:pt x="21" y="20"/>
                  </a:moveTo>
                  <a:lnTo>
                    <a:pt x="21" y="20"/>
                  </a:lnTo>
                  <a:lnTo>
                    <a:pt x="21" y="20"/>
                  </a:lnTo>
                  <a:lnTo>
                    <a:pt x="21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43" y="22"/>
                  </a:lnTo>
                  <a:lnTo>
                    <a:pt x="43" y="25"/>
                  </a:lnTo>
                  <a:lnTo>
                    <a:pt x="43" y="28"/>
                  </a:lnTo>
                  <a:lnTo>
                    <a:pt x="43" y="31"/>
                  </a:lnTo>
                  <a:lnTo>
                    <a:pt x="43" y="34"/>
                  </a:lnTo>
                  <a:lnTo>
                    <a:pt x="43" y="37"/>
                  </a:lnTo>
                  <a:lnTo>
                    <a:pt x="43" y="39"/>
                  </a:lnTo>
                  <a:lnTo>
                    <a:pt x="40" y="39"/>
                  </a:lnTo>
                  <a:lnTo>
                    <a:pt x="35" y="39"/>
                  </a:lnTo>
                  <a:lnTo>
                    <a:pt x="32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8" y="39"/>
                  </a:lnTo>
                  <a:lnTo>
                    <a:pt x="18" y="39"/>
                  </a:lnTo>
                  <a:lnTo>
                    <a:pt x="18" y="37"/>
                  </a:lnTo>
                  <a:lnTo>
                    <a:pt x="16" y="37"/>
                  </a:lnTo>
                  <a:lnTo>
                    <a:pt x="15" y="37"/>
                  </a:lnTo>
                  <a:lnTo>
                    <a:pt x="15" y="37"/>
                  </a:lnTo>
                  <a:lnTo>
                    <a:pt x="15" y="34"/>
                  </a:lnTo>
                  <a:lnTo>
                    <a:pt x="16" y="33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0"/>
                  </a:lnTo>
                  <a:lnTo>
                    <a:pt x="19" y="28"/>
                  </a:lnTo>
                  <a:lnTo>
                    <a:pt x="21" y="26"/>
                  </a:lnTo>
                  <a:lnTo>
                    <a:pt x="19" y="23"/>
                  </a:lnTo>
                  <a:lnTo>
                    <a:pt x="21" y="20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lnTo>
                    <a:pt x="8" y="1"/>
                  </a:lnTo>
                  <a:lnTo>
                    <a:pt x="5" y="4"/>
                  </a:lnTo>
                  <a:lnTo>
                    <a:pt x="5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9" name="Freeform 266">
              <a:extLst>
                <a:ext uri="{FF2B5EF4-FFF2-40B4-BE49-F238E27FC236}">
                  <a16:creationId xmlns:a16="http://schemas.microsoft.com/office/drawing/2014/main" id="{AD34A47A-73D7-4413-8DEE-12F4819CD2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22390" y="3950058"/>
              <a:ext cx="17544" cy="17544"/>
            </a:xfrm>
            <a:custGeom>
              <a:avLst/>
              <a:gdLst>
                <a:gd name="T0" fmla="*/ 8 w 9"/>
                <a:gd name="T1" fmla="*/ 8 h 9"/>
                <a:gd name="T2" fmla="*/ 9 w 9"/>
                <a:gd name="T3" fmla="*/ 8 h 9"/>
                <a:gd name="T4" fmla="*/ 9 w 9"/>
                <a:gd name="T5" fmla="*/ 9 h 9"/>
                <a:gd name="T6" fmla="*/ 8 w 9"/>
                <a:gd name="T7" fmla="*/ 9 h 9"/>
                <a:gd name="T8" fmla="*/ 8 w 9"/>
                <a:gd name="T9" fmla="*/ 9 h 9"/>
                <a:gd name="T10" fmla="*/ 8 w 9"/>
                <a:gd name="T11" fmla="*/ 9 h 9"/>
                <a:gd name="T12" fmla="*/ 8 w 9"/>
                <a:gd name="T13" fmla="*/ 9 h 9"/>
                <a:gd name="T14" fmla="*/ 8 w 9"/>
                <a:gd name="T15" fmla="*/ 8 h 9"/>
                <a:gd name="T16" fmla="*/ 8 w 9"/>
                <a:gd name="T17" fmla="*/ 8 h 9"/>
                <a:gd name="T18" fmla="*/ 2 w 9"/>
                <a:gd name="T19" fmla="*/ 3 h 9"/>
                <a:gd name="T20" fmla="*/ 3 w 9"/>
                <a:gd name="T21" fmla="*/ 3 h 9"/>
                <a:gd name="T22" fmla="*/ 3 w 9"/>
                <a:gd name="T23" fmla="*/ 3 h 9"/>
                <a:gd name="T24" fmla="*/ 5 w 9"/>
                <a:gd name="T25" fmla="*/ 4 h 9"/>
                <a:gd name="T26" fmla="*/ 3 w 9"/>
                <a:gd name="T27" fmla="*/ 4 h 9"/>
                <a:gd name="T28" fmla="*/ 3 w 9"/>
                <a:gd name="T29" fmla="*/ 8 h 9"/>
                <a:gd name="T30" fmla="*/ 3 w 9"/>
                <a:gd name="T31" fmla="*/ 8 h 9"/>
                <a:gd name="T32" fmla="*/ 2 w 9"/>
                <a:gd name="T33" fmla="*/ 8 h 9"/>
                <a:gd name="T34" fmla="*/ 2 w 9"/>
                <a:gd name="T35" fmla="*/ 8 h 9"/>
                <a:gd name="T36" fmla="*/ 2 w 9"/>
                <a:gd name="T37" fmla="*/ 8 h 9"/>
                <a:gd name="T38" fmla="*/ 0 w 9"/>
                <a:gd name="T39" fmla="*/ 3 h 9"/>
                <a:gd name="T40" fmla="*/ 2 w 9"/>
                <a:gd name="T41" fmla="*/ 3 h 9"/>
                <a:gd name="T42" fmla="*/ 2 w 9"/>
                <a:gd name="T43" fmla="*/ 3 h 9"/>
                <a:gd name="T44" fmla="*/ 5 w 9"/>
                <a:gd name="T45" fmla="*/ 0 h 9"/>
                <a:gd name="T46" fmla="*/ 6 w 9"/>
                <a:gd name="T47" fmla="*/ 1 h 9"/>
                <a:gd name="T48" fmla="*/ 6 w 9"/>
                <a:gd name="T49" fmla="*/ 1 h 9"/>
                <a:gd name="T50" fmla="*/ 6 w 9"/>
                <a:gd name="T51" fmla="*/ 3 h 9"/>
                <a:gd name="T52" fmla="*/ 9 w 9"/>
                <a:gd name="T53" fmla="*/ 4 h 9"/>
                <a:gd name="T54" fmla="*/ 8 w 9"/>
                <a:gd name="T55" fmla="*/ 4 h 9"/>
                <a:gd name="T56" fmla="*/ 5 w 9"/>
                <a:gd name="T57" fmla="*/ 4 h 9"/>
                <a:gd name="T58" fmla="*/ 5 w 9"/>
                <a:gd name="T59" fmla="*/ 4 h 9"/>
                <a:gd name="T60" fmla="*/ 5 w 9"/>
                <a:gd name="T61" fmla="*/ 3 h 9"/>
                <a:gd name="T62" fmla="*/ 5 w 9"/>
                <a:gd name="T63" fmla="*/ 3 h 9"/>
                <a:gd name="T64" fmla="*/ 5 w 9"/>
                <a:gd name="T65" fmla="*/ 1 h 9"/>
                <a:gd name="T66" fmla="*/ 5 w 9"/>
                <a:gd name="T67" fmla="*/ 1 h 9"/>
                <a:gd name="T68" fmla="*/ 5 w 9"/>
                <a:gd name="T6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" h="9">
                  <a:moveTo>
                    <a:pt x="8" y="8"/>
                  </a:moveTo>
                  <a:lnTo>
                    <a:pt x="9" y="8"/>
                  </a:lnTo>
                  <a:lnTo>
                    <a:pt x="9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8"/>
                  </a:lnTo>
                  <a:lnTo>
                    <a:pt x="8" y="8"/>
                  </a:lnTo>
                  <a:close/>
                  <a:moveTo>
                    <a:pt x="2" y="3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5" y="4"/>
                  </a:lnTo>
                  <a:lnTo>
                    <a:pt x="3" y="4"/>
                  </a:lnTo>
                  <a:lnTo>
                    <a:pt x="3" y="8"/>
                  </a:lnTo>
                  <a:lnTo>
                    <a:pt x="3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close/>
                  <a:moveTo>
                    <a:pt x="5" y="0"/>
                  </a:move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9" y="4"/>
                  </a:lnTo>
                  <a:lnTo>
                    <a:pt x="8" y="4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0" name="Freeform 267">
              <a:extLst>
                <a:ext uri="{FF2B5EF4-FFF2-40B4-BE49-F238E27FC236}">
                  <a16:creationId xmlns:a16="http://schemas.microsoft.com/office/drawing/2014/main" id="{B104A951-2C85-44BE-B6F3-200A55F67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0064" y="4059215"/>
              <a:ext cx="206617" cy="153989"/>
            </a:xfrm>
            <a:custGeom>
              <a:avLst/>
              <a:gdLst>
                <a:gd name="T0" fmla="*/ 29 w 106"/>
                <a:gd name="T1" fmla="*/ 0 h 79"/>
                <a:gd name="T2" fmla="*/ 30 w 106"/>
                <a:gd name="T3" fmla="*/ 4 h 79"/>
                <a:gd name="T4" fmla="*/ 35 w 106"/>
                <a:gd name="T5" fmla="*/ 5 h 79"/>
                <a:gd name="T6" fmla="*/ 43 w 106"/>
                <a:gd name="T7" fmla="*/ 5 h 79"/>
                <a:gd name="T8" fmla="*/ 52 w 106"/>
                <a:gd name="T9" fmla="*/ 5 h 79"/>
                <a:gd name="T10" fmla="*/ 54 w 106"/>
                <a:gd name="T11" fmla="*/ 10 h 79"/>
                <a:gd name="T12" fmla="*/ 60 w 106"/>
                <a:gd name="T13" fmla="*/ 7 h 79"/>
                <a:gd name="T14" fmla="*/ 64 w 106"/>
                <a:gd name="T15" fmla="*/ 12 h 79"/>
                <a:gd name="T16" fmla="*/ 68 w 106"/>
                <a:gd name="T17" fmla="*/ 7 h 79"/>
                <a:gd name="T18" fmla="*/ 78 w 106"/>
                <a:gd name="T19" fmla="*/ 10 h 79"/>
                <a:gd name="T20" fmla="*/ 82 w 106"/>
                <a:gd name="T21" fmla="*/ 7 h 79"/>
                <a:gd name="T22" fmla="*/ 84 w 106"/>
                <a:gd name="T23" fmla="*/ 4 h 79"/>
                <a:gd name="T24" fmla="*/ 89 w 106"/>
                <a:gd name="T25" fmla="*/ 8 h 79"/>
                <a:gd name="T26" fmla="*/ 92 w 106"/>
                <a:gd name="T27" fmla="*/ 16 h 79"/>
                <a:gd name="T28" fmla="*/ 97 w 106"/>
                <a:gd name="T29" fmla="*/ 19 h 79"/>
                <a:gd name="T30" fmla="*/ 92 w 106"/>
                <a:gd name="T31" fmla="*/ 24 h 79"/>
                <a:gd name="T32" fmla="*/ 97 w 106"/>
                <a:gd name="T33" fmla="*/ 24 h 79"/>
                <a:gd name="T34" fmla="*/ 98 w 106"/>
                <a:gd name="T35" fmla="*/ 30 h 79"/>
                <a:gd name="T36" fmla="*/ 103 w 106"/>
                <a:gd name="T37" fmla="*/ 37 h 79"/>
                <a:gd name="T38" fmla="*/ 100 w 106"/>
                <a:gd name="T39" fmla="*/ 45 h 79"/>
                <a:gd name="T40" fmla="*/ 103 w 106"/>
                <a:gd name="T41" fmla="*/ 49 h 79"/>
                <a:gd name="T42" fmla="*/ 103 w 106"/>
                <a:gd name="T43" fmla="*/ 54 h 79"/>
                <a:gd name="T44" fmla="*/ 106 w 106"/>
                <a:gd name="T45" fmla="*/ 62 h 79"/>
                <a:gd name="T46" fmla="*/ 103 w 106"/>
                <a:gd name="T47" fmla="*/ 62 h 79"/>
                <a:gd name="T48" fmla="*/ 98 w 106"/>
                <a:gd name="T49" fmla="*/ 65 h 79"/>
                <a:gd name="T50" fmla="*/ 101 w 106"/>
                <a:gd name="T51" fmla="*/ 67 h 79"/>
                <a:gd name="T52" fmla="*/ 100 w 106"/>
                <a:gd name="T53" fmla="*/ 75 h 79"/>
                <a:gd name="T54" fmla="*/ 93 w 106"/>
                <a:gd name="T55" fmla="*/ 73 h 79"/>
                <a:gd name="T56" fmla="*/ 92 w 106"/>
                <a:gd name="T57" fmla="*/ 75 h 79"/>
                <a:gd name="T58" fmla="*/ 89 w 106"/>
                <a:gd name="T59" fmla="*/ 79 h 79"/>
                <a:gd name="T60" fmla="*/ 86 w 106"/>
                <a:gd name="T61" fmla="*/ 79 h 79"/>
                <a:gd name="T62" fmla="*/ 81 w 106"/>
                <a:gd name="T63" fmla="*/ 76 h 79"/>
                <a:gd name="T64" fmla="*/ 82 w 106"/>
                <a:gd name="T65" fmla="*/ 71 h 79"/>
                <a:gd name="T66" fmla="*/ 81 w 106"/>
                <a:gd name="T67" fmla="*/ 67 h 79"/>
                <a:gd name="T68" fmla="*/ 79 w 106"/>
                <a:gd name="T69" fmla="*/ 62 h 79"/>
                <a:gd name="T70" fmla="*/ 78 w 106"/>
                <a:gd name="T71" fmla="*/ 62 h 79"/>
                <a:gd name="T72" fmla="*/ 71 w 106"/>
                <a:gd name="T73" fmla="*/ 60 h 79"/>
                <a:gd name="T74" fmla="*/ 67 w 106"/>
                <a:gd name="T75" fmla="*/ 64 h 79"/>
                <a:gd name="T76" fmla="*/ 64 w 106"/>
                <a:gd name="T77" fmla="*/ 64 h 79"/>
                <a:gd name="T78" fmla="*/ 65 w 106"/>
                <a:gd name="T79" fmla="*/ 56 h 79"/>
                <a:gd name="T80" fmla="*/ 64 w 106"/>
                <a:gd name="T81" fmla="*/ 51 h 79"/>
                <a:gd name="T82" fmla="*/ 59 w 106"/>
                <a:gd name="T83" fmla="*/ 45 h 79"/>
                <a:gd name="T84" fmla="*/ 52 w 106"/>
                <a:gd name="T85" fmla="*/ 40 h 79"/>
                <a:gd name="T86" fmla="*/ 38 w 106"/>
                <a:gd name="T87" fmla="*/ 41 h 79"/>
                <a:gd name="T88" fmla="*/ 35 w 106"/>
                <a:gd name="T89" fmla="*/ 45 h 79"/>
                <a:gd name="T90" fmla="*/ 30 w 106"/>
                <a:gd name="T91" fmla="*/ 52 h 79"/>
                <a:gd name="T92" fmla="*/ 26 w 106"/>
                <a:gd name="T93" fmla="*/ 52 h 79"/>
                <a:gd name="T94" fmla="*/ 24 w 106"/>
                <a:gd name="T95" fmla="*/ 48 h 79"/>
                <a:gd name="T96" fmla="*/ 19 w 106"/>
                <a:gd name="T97" fmla="*/ 40 h 79"/>
                <a:gd name="T98" fmla="*/ 15 w 106"/>
                <a:gd name="T99" fmla="*/ 38 h 79"/>
                <a:gd name="T100" fmla="*/ 7 w 106"/>
                <a:gd name="T101" fmla="*/ 30 h 79"/>
                <a:gd name="T102" fmla="*/ 4 w 106"/>
                <a:gd name="T103" fmla="*/ 26 h 79"/>
                <a:gd name="T104" fmla="*/ 0 w 106"/>
                <a:gd name="T105" fmla="*/ 27 h 79"/>
                <a:gd name="T106" fmla="*/ 5 w 106"/>
                <a:gd name="T107" fmla="*/ 18 h 79"/>
                <a:gd name="T108" fmla="*/ 16 w 106"/>
                <a:gd name="T109" fmla="*/ 15 h 79"/>
                <a:gd name="T110" fmla="*/ 18 w 106"/>
                <a:gd name="T111" fmla="*/ 8 h 79"/>
                <a:gd name="T112" fmla="*/ 19 w 106"/>
                <a:gd name="T113" fmla="*/ 7 h 79"/>
                <a:gd name="T114" fmla="*/ 19 w 106"/>
                <a:gd name="T115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6" h="79">
                  <a:moveTo>
                    <a:pt x="19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2" y="4"/>
                  </a:lnTo>
                  <a:lnTo>
                    <a:pt x="34" y="4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51" y="4"/>
                  </a:lnTo>
                  <a:lnTo>
                    <a:pt x="52" y="4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1" y="7"/>
                  </a:lnTo>
                  <a:lnTo>
                    <a:pt x="51" y="8"/>
                  </a:lnTo>
                  <a:lnTo>
                    <a:pt x="52" y="8"/>
                  </a:lnTo>
                  <a:lnTo>
                    <a:pt x="54" y="10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0" y="8"/>
                  </a:lnTo>
                  <a:lnTo>
                    <a:pt x="62" y="10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5" y="10"/>
                  </a:lnTo>
                  <a:lnTo>
                    <a:pt x="67" y="8"/>
                  </a:lnTo>
                  <a:lnTo>
                    <a:pt x="68" y="8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6" y="10"/>
                  </a:lnTo>
                  <a:lnTo>
                    <a:pt x="76" y="10"/>
                  </a:lnTo>
                  <a:lnTo>
                    <a:pt x="78" y="10"/>
                  </a:lnTo>
                  <a:lnTo>
                    <a:pt x="78" y="8"/>
                  </a:lnTo>
                  <a:lnTo>
                    <a:pt x="79" y="8"/>
                  </a:lnTo>
                  <a:lnTo>
                    <a:pt x="81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4" y="4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7" y="5"/>
                  </a:lnTo>
                  <a:lnTo>
                    <a:pt x="87" y="5"/>
                  </a:lnTo>
                  <a:lnTo>
                    <a:pt x="89" y="7"/>
                  </a:lnTo>
                  <a:lnTo>
                    <a:pt x="89" y="8"/>
                  </a:lnTo>
                  <a:lnTo>
                    <a:pt x="90" y="12"/>
                  </a:lnTo>
                  <a:lnTo>
                    <a:pt x="90" y="13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92" y="18"/>
                  </a:lnTo>
                  <a:lnTo>
                    <a:pt x="93" y="18"/>
                  </a:lnTo>
                  <a:lnTo>
                    <a:pt x="93" y="18"/>
                  </a:lnTo>
                  <a:lnTo>
                    <a:pt x="95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21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3" y="23"/>
                  </a:lnTo>
                  <a:lnTo>
                    <a:pt x="92" y="24"/>
                  </a:lnTo>
                  <a:lnTo>
                    <a:pt x="92" y="24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5" y="24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8" y="26"/>
                  </a:lnTo>
                  <a:lnTo>
                    <a:pt x="98" y="26"/>
                  </a:lnTo>
                  <a:lnTo>
                    <a:pt x="98" y="27"/>
                  </a:lnTo>
                  <a:lnTo>
                    <a:pt x="97" y="29"/>
                  </a:lnTo>
                  <a:lnTo>
                    <a:pt x="98" y="30"/>
                  </a:lnTo>
                  <a:lnTo>
                    <a:pt x="98" y="32"/>
                  </a:lnTo>
                  <a:lnTo>
                    <a:pt x="98" y="34"/>
                  </a:lnTo>
                  <a:lnTo>
                    <a:pt x="101" y="35"/>
                  </a:lnTo>
                  <a:lnTo>
                    <a:pt x="103" y="35"/>
                  </a:lnTo>
                  <a:lnTo>
                    <a:pt x="103" y="37"/>
                  </a:lnTo>
                  <a:lnTo>
                    <a:pt x="103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40"/>
                  </a:lnTo>
                  <a:lnTo>
                    <a:pt x="100" y="41"/>
                  </a:lnTo>
                  <a:lnTo>
                    <a:pt x="100" y="45"/>
                  </a:lnTo>
                  <a:lnTo>
                    <a:pt x="100" y="46"/>
                  </a:lnTo>
                  <a:lnTo>
                    <a:pt x="101" y="48"/>
                  </a:lnTo>
                  <a:lnTo>
                    <a:pt x="101" y="48"/>
                  </a:lnTo>
                  <a:lnTo>
                    <a:pt x="103" y="48"/>
                  </a:lnTo>
                  <a:lnTo>
                    <a:pt x="103" y="48"/>
                  </a:lnTo>
                  <a:lnTo>
                    <a:pt x="103" y="49"/>
                  </a:lnTo>
                  <a:lnTo>
                    <a:pt x="103" y="51"/>
                  </a:lnTo>
                  <a:lnTo>
                    <a:pt x="105" y="51"/>
                  </a:lnTo>
                  <a:lnTo>
                    <a:pt x="105" y="52"/>
                  </a:lnTo>
                  <a:lnTo>
                    <a:pt x="105" y="52"/>
                  </a:lnTo>
                  <a:lnTo>
                    <a:pt x="103" y="54"/>
                  </a:lnTo>
                  <a:lnTo>
                    <a:pt x="103" y="54"/>
                  </a:lnTo>
                  <a:lnTo>
                    <a:pt x="103" y="56"/>
                  </a:lnTo>
                  <a:lnTo>
                    <a:pt x="103" y="57"/>
                  </a:lnTo>
                  <a:lnTo>
                    <a:pt x="105" y="57"/>
                  </a:lnTo>
                  <a:lnTo>
                    <a:pt x="106" y="59"/>
                  </a:lnTo>
                  <a:lnTo>
                    <a:pt x="106" y="60"/>
                  </a:lnTo>
                  <a:lnTo>
                    <a:pt x="106" y="62"/>
                  </a:lnTo>
                  <a:lnTo>
                    <a:pt x="106" y="64"/>
                  </a:lnTo>
                  <a:lnTo>
                    <a:pt x="106" y="64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3" y="62"/>
                  </a:lnTo>
                  <a:lnTo>
                    <a:pt x="101" y="62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98" y="62"/>
                  </a:lnTo>
                  <a:lnTo>
                    <a:pt x="98" y="62"/>
                  </a:lnTo>
                  <a:lnTo>
                    <a:pt x="98" y="65"/>
                  </a:lnTo>
                  <a:lnTo>
                    <a:pt x="98" y="65"/>
                  </a:lnTo>
                  <a:lnTo>
                    <a:pt x="100" y="65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7"/>
                  </a:lnTo>
                  <a:lnTo>
                    <a:pt x="101" y="67"/>
                  </a:lnTo>
                  <a:lnTo>
                    <a:pt x="101" y="68"/>
                  </a:lnTo>
                  <a:lnTo>
                    <a:pt x="101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0" y="75"/>
                  </a:lnTo>
                  <a:lnTo>
                    <a:pt x="98" y="75"/>
                  </a:lnTo>
                  <a:lnTo>
                    <a:pt x="97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5" y="75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2" y="73"/>
                  </a:lnTo>
                  <a:lnTo>
                    <a:pt x="92" y="73"/>
                  </a:lnTo>
                  <a:lnTo>
                    <a:pt x="92" y="75"/>
                  </a:lnTo>
                  <a:lnTo>
                    <a:pt x="92" y="75"/>
                  </a:lnTo>
                  <a:lnTo>
                    <a:pt x="92" y="76"/>
                  </a:lnTo>
                  <a:lnTo>
                    <a:pt x="90" y="76"/>
                  </a:lnTo>
                  <a:lnTo>
                    <a:pt x="90" y="78"/>
                  </a:lnTo>
                  <a:lnTo>
                    <a:pt x="90" y="78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7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4" y="78"/>
                  </a:lnTo>
                  <a:lnTo>
                    <a:pt x="84" y="78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1" y="78"/>
                  </a:lnTo>
                  <a:lnTo>
                    <a:pt x="81" y="76"/>
                  </a:lnTo>
                  <a:lnTo>
                    <a:pt x="81" y="76"/>
                  </a:lnTo>
                  <a:lnTo>
                    <a:pt x="82" y="76"/>
                  </a:lnTo>
                  <a:lnTo>
                    <a:pt x="82" y="75"/>
                  </a:lnTo>
                  <a:lnTo>
                    <a:pt x="82" y="73"/>
                  </a:lnTo>
                  <a:lnTo>
                    <a:pt x="82" y="73"/>
                  </a:lnTo>
                  <a:lnTo>
                    <a:pt x="82" y="71"/>
                  </a:lnTo>
                  <a:lnTo>
                    <a:pt x="81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7"/>
                  </a:lnTo>
                  <a:lnTo>
                    <a:pt x="81" y="67"/>
                  </a:lnTo>
                  <a:lnTo>
                    <a:pt x="81" y="65"/>
                  </a:lnTo>
                  <a:lnTo>
                    <a:pt x="81" y="65"/>
                  </a:lnTo>
                  <a:lnTo>
                    <a:pt x="81" y="64"/>
                  </a:lnTo>
                  <a:lnTo>
                    <a:pt x="79" y="64"/>
                  </a:lnTo>
                  <a:lnTo>
                    <a:pt x="79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3" y="62"/>
                  </a:lnTo>
                  <a:lnTo>
                    <a:pt x="71" y="62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0" y="62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2"/>
                  </a:lnTo>
                  <a:lnTo>
                    <a:pt x="67" y="64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2"/>
                  </a:lnTo>
                  <a:lnTo>
                    <a:pt x="64" y="60"/>
                  </a:lnTo>
                  <a:lnTo>
                    <a:pt x="67" y="59"/>
                  </a:lnTo>
                  <a:lnTo>
                    <a:pt x="67" y="59"/>
                  </a:lnTo>
                  <a:lnTo>
                    <a:pt x="65" y="57"/>
                  </a:lnTo>
                  <a:lnTo>
                    <a:pt x="65" y="56"/>
                  </a:lnTo>
                  <a:lnTo>
                    <a:pt x="65" y="54"/>
                  </a:lnTo>
                  <a:lnTo>
                    <a:pt x="64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4" y="51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2" y="48"/>
                  </a:lnTo>
                  <a:lnTo>
                    <a:pt x="60" y="46"/>
                  </a:lnTo>
                  <a:lnTo>
                    <a:pt x="59" y="45"/>
                  </a:lnTo>
                  <a:lnTo>
                    <a:pt x="59" y="43"/>
                  </a:lnTo>
                  <a:lnTo>
                    <a:pt x="57" y="41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0"/>
                  </a:lnTo>
                  <a:lnTo>
                    <a:pt x="52" y="40"/>
                  </a:lnTo>
                  <a:lnTo>
                    <a:pt x="48" y="40"/>
                  </a:lnTo>
                  <a:lnTo>
                    <a:pt x="46" y="40"/>
                  </a:lnTo>
                  <a:lnTo>
                    <a:pt x="45" y="40"/>
                  </a:lnTo>
                  <a:lnTo>
                    <a:pt x="41" y="41"/>
                  </a:lnTo>
                  <a:lnTo>
                    <a:pt x="40" y="40"/>
                  </a:lnTo>
                  <a:lnTo>
                    <a:pt x="38" y="41"/>
                  </a:lnTo>
                  <a:lnTo>
                    <a:pt x="37" y="41"/>
                  </a:lnTo>
                  <a:lnTo>
                    <a:pt x="37" y="43"/>
                  </a:lnTo>
                  <a:lnTo>
                    <a:pt x="37" y="43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4" y="48"/>
                  </a:lnTo>
                  <a:lnTo>
                    <a:pt x="32" y="49"/>
                  </a:lnTo>
                  <a:lnTo>
                    <a:pt x="30" y="49"/>
                  </a:lnTo>
                  <a:lnTo>
                    <a:pt x="30" y="52"/>
                  </a:lnTo>
                  <a:lnTo>
                    <a:pt x="29" y="52"/>
                  </a:lnTo>
                  <a:lnTo>
                    <a:pt x="29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1"/>
                  </a:lnTo>
                  <a:lnTo>
                    <a:pt x="26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1" y="46"/>
                  </a:lnTo>
                  <a:lnTo>
                    <a:pt x="19" y="46"/>
                  </a:lnTo>
                  <a:lnTo>
                    <a:pt x="21" y="45"/>
                  </a:lnTo>
                  <a:lnTo>
                    <a:pt x="21" y="43"/>
                  </a:lnTo>
                  <a:lnTo>
                    <a:pt x="19" y="41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6" y="40"/>
                  </a:lnTo>
                  <a:lnTo>
                    <a:pt x="15" y="38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5" y="38"/>
                  </a:lnTo>
                  <a:lnTo>
                    <a:pt x="13" y="38"/>
                  </a:lnTo>
                  <a:lnTo>
                    <a:pt x="10" y="35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7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24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7" y="18"/>
                  </a:lnTo>
                  <a:lnTo>
                    <a:pt x="8" y="16"/>
                  </a:lnTo>
                  <a:lnTo>
                    <a:pt x="10" y="16"/>
                  </a:lnTo>
                  <a:lnTo>
                    <a:pt x="12" y="15"/>
                  </a:lnTo>
                  <a:lnTo>
                    <a:pt x="13" y="15"/>
                  </a:lnTo>
                  <a:lnTo>
                    <a:pt x="16" y="15"/>
                  </a:lnTo>
                  <a:lnTo>
                    <a:pt x="19" y="15"/>
                  </a:lnTo>
                  <a:lnTo>
                    <a:pt x="19" y="13"/>
                  </a:lnTo>
                  <a:lnTo>
                    <a:pt x="19" y="12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8" y="7"/>
                  </a:lnTo>
                  <a:lnTo>
                    <a:pt x="19" y="7"/>
                  </a:lnTo>
                  <a:lnTo>
                    <a:pt x="19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1" name="Freeform 268">
              <a:extLst>
                <a:ext uri="{FF2B5EF4-FFF2-40B4-BE49-F238E27FC236}">
                  <a16:creationId xmlns:a16="http://schemas.microsoft.com/office/drawing/2014/main" id="{66BDCA03-2583-421F-9B20-F2AAAD73A7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1333" y="4026079"/>
              <a:ext cx="83817" cy="21442"/>
            </a:xfrm>
            <a:custGeom>
              <a:avLst/>
              <a:gdLst>
                <a:gd name="T0" fmla="*/ 25 w 43"/>
                <a:gd name="T1" fmla="*/ 2 h 11"/>
                <a:gd name="T2" fmla="*/ 29 w 43"/>
                <a:gd name="T3" fmla="*/ 3 h 11"/>
                <a:gd name="T4" fmla="*/ 32 w 43"/>
                <a:gd name="T5" fmla="*/ 3 h 11"/>
                <a:gd name="T6" fmla="*/ 35 w 43"/>
                <a:gd name="T7" fmla="*/ 5 h 11"/>
                <a:gd name="T8" fmla="*/ 37 w 43"/>
                <a:gd name="T9" fmla="*/ 5 h 11"/>
                <a:gd name="T10" fmla="*/ 38 w 43"/>
                <a:gd name="T11" fmla="*/ 5 h 11"/>
                <a:gd name="T12" fmla="*/ 43 w 43"/>
                <a:gd name="T13" fmla="*/ 6 h 11"/>
                <a:gd name="T14" fmla="*/ 43 w 43"/>
                <a:gd name="T15" fmla="*/ 8 h 11"/>
                <a:gd name="T16" fmla="*/ 37 w 43"/>
                <a:gd name="T17" fmla="*/ 10 h 11"/>
                <a:gd name="T18" fmla="*/ 30 w 43"/>
                <a:gd name="T19" fmla="*/ 8 h 11"/>
                <a:gd name="T20" fmla="*/ 29 w 43"/>
                <a:gd name="T21" fmla="*/ 6 h 11"/>
                <a:gd name="T22" fmla="*/ 25 w 43"/>
                <a:gd name="T23" fmla="*/ 5 h 11"/>
                <a:gd name="T24" fmla="*/ 24 w 43"/>
                <a:gd name="T25" fmla="*/ 5 h 11"/>
                <a:gd name="T26" fmla="*/ 22 w 43"/>
                <a:gd name="T27" fmla="*/ 6 h 11"/>
                <a:gd name="T28" fmla="*/ 22 w 43"/>
                <a:gd name="T29" fmla="*/ 6 h 11"/>
                <a:gd name="T30" fmla="*/ 16 w 43"/>
                <a:gd name="T31" fmla="*/ 8 h 11"/>
                <a:gd name="T32" fmla="*/ 14 w 43"/>
                <a:gd name="T33" fmla="*/ 8 h 11"/>
                <a:gd name="T34" fmla="*/ 11 w 43"/>
                <a:gd name="T35" fmla="*/ 11 h 11"/>
                <a:gd name="T36" fmla="*/ 5 w 43"/>
                <a:gd name="T37" fmla="*/ 11 h 11"/>
                <a:gd name="T38" fmla="*/ 2 w 43"/>
                <a:gd name="T39" fmla="*/ 11 h 11"/>
                <a:gd name="T40" fmla="*/ 0 w 43"/>
                <a:gd name="T41" fmla="*/ 11 h 11"/>
                <a:gd name="T42" fmla="*/ 0 w 43"/>
                <a:gd name="T43" fmla="*/ 6 h 11"/>
                <a:gd name="T44" fmla="*/ 2 w 43"/>
                <a:gd name="T45" fmla="*/ 6 h 11"/>
                <a:gd name="T46" fmla="*/ 3 w 43"/>
                <a:gd name="T47" fmla="*/ 8 h 11"/>
                <a:gd name="T48" fmla="*/ 8 w 43"/>
                <a:gd name="T49" fmla="*/ 8 h 11"/>
                <a:gd name="T50" fmla="*/ 8 w 43"/>
                <a:gd name="T51" fmla="*/ 8 h 11"/>
                <a:gd name="T52" fmla="*/ 11 w 43"/>
                <a:gd name="T53" fmla="*/ 6 h 11"/>
                <a:gd name="T54" fmla="*/ 18 w 43"/>
                <a:gd name="T55" fmla="*/ 6 h 11"/>
                <a:gd name="T56" fmla="*/ 19 w 43"/>
                <a:gd name="T57" fmla="*/ 6 h 11"/>
                <a:gd name="T58" fmla="*/ 18 w 43"/>
                <a:gd name="T59" fmla="*/ 5 h 11"/>
                <a:gd name="T60" fmla="*/ 10 w 43"/>
                <a:gd name="T61" fmla="*/ 6 h 11"/>
                <a:gd name="T62" fmla="*/ 5 w 43"/>
                <a:gd name="T63" fmla="*/ 8 h 11"/>
                <a:gd name="T64" fmla="*/ 3 w 43"/>
                <a:gd name="T65" fmla="*/ 5 h 11"/>
                <a:gd name="T66" fmla="*/ 11 w 43"/>
                <a:gd name="T67" fmla="*/ 5 h 11"/>
                <a:gd name="T68" fmla="*/ 19 w 43"/>
                <a:gd name="T69" fmla="*/ 5 h 11"/>
                <a:gd name="T70" fmla="*/ 22 w 43"/>
                <a:gd name="T71" fmla="*/ 2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11">
                  <a:moveTo>
                    <a:pt x="24" y="0"/>
                  </a:moveTo>
                  <a:lnTo>
                    <a:pt x="25" y="2"/>
                  </a:lnTo>
                  <a:lnTo>
                    <a:pt x="27" y="2"/>
                  </a:lnTo>
                  <a:lnTo>
                    <a:pt x="29" y="3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3" y="5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1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0" y="8"/>
                  </a:lnTo>
                  <a:lnTo>
                    <a:pt x="37" y="10"/>
                  </a:lnTo>
                  <a:lnTo>
                    <a:pt x="33" y="10"/>
                  </a:lnTo>
                  <a:lnTo>
                    <a:pt x="30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27" y="6"/>
                  </a:lnTo>
                  <a:lnTo>
                    <a:pt x="25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3" y="8"/>
                  </a:lnTo>
                  <a:lnTo>
                    <a:pt x="3" y="8"/>
                  </a:lnTo>
                  <a:lnTo>
                    <a:pt x="5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8" y="5"/>
                  </a:lnTo>
                  <a:lnTo>
                    <a:pt x="13" y="6"/>
                  </a:lnTo>
                  <a:lnTo>
                    <a:pt x="10" y="6"/>
                  </a:lnTo>
                  <a:lnTo>
                    <a:pt x="7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5"/>
                  </a:lnTo>
                  <a:lnTo>
                    <a:pt x="7" y="3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9" y="5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2" name="Freeform 269">
              <a:extLst>
                <a:ext uri="{FF2B5EF4-FFF2-40B4-BE49-F238E27FC236}">
                  <a16:creationId xmlns:a16="http://schemas.microsoft.com/office/drawing/2014/main" id="{FE63B3B2-9837-4BFF-97E9-AE61BAAF3B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12463" y="1219200"/>
              <a:ext cx="1728960" cy="1280639"/>
            </a:xfrm>
            <a:custGeom>
              <a:avLst/>
              <a:gdLst>
                <a:gd name="T0" fmla="*/ 310 w 887"/>
                <a:gd name="T1" fmla="*/ 422 h 657"/>
                <a:gd name="T2" fmla="*/ 276 w 887"/>
                <a:gd name="T3" fmla="*/ 430 h 657"/>
                <a:gd name="T4" fmla="*/ 681 w 887"/>
                <a:gd name="T5" fmla="*/ 391 h 657"/>
                <a:gd name="T6" fmla="*/ 662 w 887"/>
                <a:gd name="T7" fmla="*/ 396 h 657"/>
                <a:gd name="T8" fmla="*/ 239 w 887"/>
                <a:gd name="T9" fmla="*/ 345 h 657"/>
                <a:gd name="T10" fmla="*/ 16 w 887"/>
                <a:gd name="T11" fmla="*/ 208 h 657"/>
                <a:gd name="T12" fmla="*/ 801 w 887"/>
                <a:gd name="T13" fmla="*/ 128 h 657"/>
                <a:gd name="T14" fmla="*/ 608 w 887"/>
                <a:gd name="T15" fmla="*/ 0 h 657"/>
                <a:gd name="T16" fmla="*/ 741 w 887"/>
                <a:gd name="T17" fmla="*/ 35 h 657"/>
                <a:gd name="T18" fmla="*/ 739 w 887"/>
                <a:gd name="T19" fmla="*/ 81 h 657"/>
                <a:gd name="T20" fmla="*/ 829 w 887"/>
                <a:gd name="T21" fmla="*/ 63 h 657"/>
                <a:gd name="T22" fmla="*/ 809 w 887"/>
                <a:gd name="T23" fmla="*/ 120 h 657"/>
                <a:gd name="T24" fmla="*/ 777 w 887"/>
                <a:gd name="T25" fmla="*/ 155 h 657"/>
                <a:gd name="T26" fmla="*/ 771 w 887"/>
                <a:gd name="T27" fmla="*/ 203 h 657"/>
                <a:gd name="T28" fmla="*/ 731 w 887"/>
                <a:gd name="T29" fmla="*/ 227 h 657"/>
                <a:gd name="T30" fmla="*/ 766 w 887"/>
                <a:gd name="T31" fmla="*/ 276 h 657"/>
                <a:gd name="T32" fmla="*/ 771 w 887"/>
                <a:gd name="T33" fmla="*/ 292 h 657"/>
                <a:gd name="T34" fmla="*/ 746 w 887"/>
                <a:gd name="T35" fmla="*/ 311 h 657"/>
                <a:gd name="T36" fmla="*/ 676 w 887"/>
                <a:gd name="T37" fmla="*/ 331 h 657"/>
                <a:gd name="T38" fmla="*/ 722 w 887"/>
                <a:gd name="T39" fmla="*/ 336 h 657"/>
                <a:gd name="T40" fmla="*/ 695 w 887"/>
                <a:gd name="T41" fmla="*/ 340 h 657"/>
                <a:gd name="T42" fmla="*/ 739 w 887"/>
                <a:gd name="T43" fmla="*/ 383 h 657"/>
                <a:gd name="T44" fmla="*/ 683 w 887"/>
                <a:gd name="T45" fmla="*/ 377 h 657"/>
                <a:gd name="T46" fmla="*/ 632 w 887"/>
                <a:gd name="T47" fmla="*/ 407 h 657"/>
                <a:gd name="T48" fmla="*/ 725 w 887"/>
                <a:gd name="T49" fmla="*/ 419 h 657"/>
                <a:gd name="T50" fmla="*/ 678 w 887"/>
                <a:gd name="T51" fmla="*/ 448 h 657"/>
                <a:gd name="T52" fmla="*/ 588 w 887"/>
                <a:gd name="T53" fmla="*/ 462 h 657"/>
                <a:gd name="T54" fmla="*/ 541 w 887"/>
                <a:gd name="T55" fmla="*/ 511 h 657"/>
                <a:gd name="T56" fmla="*/ 506 w 887"/>
                <a:gd name="T57" fmla="*/ 520 h 657"/>
                <a:gd name="T58" fmla="*/ 462 w 887"/>
                <a:gd name="T59" fmla="*/ 539 h 657"/>
                <a:gd name="T60" fmla="*/ 459 w 887"/>
                <a:gd name="T61" fmla="*/ 582 h 657"/>
                <a:gd name="T62" fmla="*/ 443 w 887"/>
                <a:gd name="T63" fmla="*/ 610 h 657"/>
                <a:gd name="T64" fmla="*/ 422 w 887"/>
                <a:gd name="T65" fmla="*/ 657 h 657"/>
                <a:gd name="T66" fmla="*/ 392 w 887"/>
                <a:gd name="T67" fmla="*/ 641 h 657"/>
                <a:gd name="T68" fmla="*/ 362 w 887"/>
                <a:gd name="T69" fmla="*/ 632 h 657"/>
                <a:gd name="T70" fmla="*/ 334 w 887"/>
                <a:gd name="T71" fmla="*/ 608 h 657"/>
                <a:gd name="T72" fmla="*/ 321 w 887"/>
                <a:gd name="T73" fmla="*/ 561 h 657"/>
                <a:gd name="T74" fmla="*/ 326 w 887"/>
                <a:gd name="T75" fmla="*/ 547 h 657"/>
                <a:gd name="T76" fmla="*/ 295 w 887"/>
                <a:gd name="T77" fmla="*/ 536 h 657"/>
                <a:gd name="T78" fmla="*/ 302 w 887"/>
                <a:gd name="T79" fmla="*/ 503 h 657"/>
                <a:gd name="T80" fmla="*/ 288 w 887"/>
                <a:gd name="T81" fmla="*/ 495 h 657"/>
                <a:gd name="T82" fmla="*/ 288 w 887"/>
                <a:gd name="T83" fmla="*/ 474 h 657"/>
                <a:gd name="T84" fmla="*/ 290 w 887"/>
                <a:gd name="T85" fmla="*/ 462 h 657"/>
                <a:gd name="T86" fmla="*/ 317 w 887"/>
                <a:gd name="T87" fmla="*/ 432 h 657"/>
                <a:gd name="T88" fmla="*/ 274 w 887"/>
                <a:gd name="T89" fmla="*/ 397 h 657"/>
                <a:gd name="T90" fmla="*/ 301 w 887"/>
                <a:gd name="T91" fmla="*/ 388 h 657"/>
                <a:gd name="T92" fmla="*/ 279 w 887"/>
                <a:gd name="T93" fmla="*/ 363 h 657"/>
                <a:gd name="T94" fmla="*/ 249 w 887"/>
                <a:gd name="T95" fmla="*/ 377 h 657"/>
                <a:gd name="T96" fmla="*/ 255 w 887"/>
                <a:gd name="T97" fmla="*/ 339 h 657"/>
                <a:gd name="T98" fmla="*/ 239 w 887"/>
                <a:gd name="T99" fmla="*/ 306 h 657"/>
                <a:gd name="T100" fmla="*/ 209 w 887"/>
                <a:gd name="T101" fmla="*/ 263 h 657"/>
                <a:gd name="T102" fmla="*/ 102 w 887"/>
                <a:gd name="T103" fmla="*/ 244 h 657"/>
                <a:gd name="T104" fmla="*/ 42 w 887"/>
                <a:gd name="T105" fmla="*/ 225 h 657"/>
                <a:gd name="T106" fmla="*/ 86 w 887"/>
                <a:gd name="T107" fmla="*/ 200 h 657"/>
                <a:gd name="T108" fmla="*/ 3 w 887"/>
                <a:gd name="T109" fmla="*/ 188 h 657"/>
                <a:gd name="T110" fmla="*/ 105 w 887"/>
                <a:gd name="T111" fmla="*/ 150 h 657"/>
                <a:gd name="T112" fmla="*/ 102 w 887"/>
                <a:gd name="T113" fmla="*/ 104 h 657"/>
                <a:gd name="T114" fmla="*/ 191 w 887"/>
                <a:gd name="T115" fmla="*/ 62 h 657"/>
                <a:gd name="T116" fmla="*/ 279 w 887"/>
                <a:gd name="T117" fmla="*/ 69 h 657"/>
                <a:gd name="T118" fmla="*/ 408 w 887"/>
                <a:gd name="T119" fmla="*/ 54 h 657"/>
                <a:gd name="T120" fmla="*/ 448 w 887"/>
                <a:gd name="T121" fmla="*/ 17 h 657"/>
                <a:gd name="T122" fmla="*/ 541 w 887"/>
                <a:gd name="T123" fmla="*/ 3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87" h="657">
                  <a:moveTo>
                    <a:pt x="384" y="634"/>
                  </a:moveTo>
                  <a:lnTo>
                    <a:pt x="384" y="634"/>
                  </a:lnTo>
                  <a:lnTo>
                    <a:pt x="384" y="635"/>
                  </a:lnTo>
                  <a:lnTo>
                    <a:pt x="384" y="637"/>
                  </a:lnTo>
                  <a:lnTo>
                    <a:pt x="383" y="640"/>
                  </a:lnTo>
                  <a:lnTo>
                    <a:pt x="381" y="638"/>
                  </a:lnTo>
                  <a:lnTo>
                    <a:pt x="380" y="637"/>
                  </a:lnTo>
                  <a:lnTo>
                    <a:pt x="378" y="637"/>
                  </a:lnTo>
                  <a:lnTo>
                    <a:pt x="377" y="637"/>
                  </a:lnTo>
                  <a:lnTo>
                    <a:pt x="377" y="637"/>
                  </a:lnTo>
                  <a:lnTo>
                    <a:pt x="381" y="634"/>
                  </a:lnTo>
                  <a:lnTo>
                    <a:pt x="384" y="634"/>
                  </a:lnTo>
                  <a:close/>
                  <a:moveTo>
                    <a:pt x="517" y="523"/>
                  </a:moveTo>
                  <a:lnTo>
                    <a:pt x="519" y="525"/>
                  </a:lnTo>
                  <a:lnTo>
                    <a:pt x="519" y="528"/>
                  </a:lnTo>
                  <a:lnTo>
                    <a:pt x="517" y="528"/>
                  </a:lnTo>
                  <a:lnTo>
                    <a:pt x="515" y="528"/>
                  </a:lnTo>
                  <a:lnTo>
                    <a:pt x="514" y="526"/>
                  </a:lnTo>
                  <a:lnTo>
                    <a:pt x="515" y="525"/>
                  </a:lnTo>
                  <a:lnTo>
                    <a:pt x="517" y="523"/>
                  </a:lnTo>
                  <a:close/>
                  <a:moveTo>
                    <a:pt x="314" y="419"/>
                  </a:moveTo>
                  <a:lnTo>
                    <a:pt x="317" y="421"/>
                  </a:lnTo>
                  <a:lnTo>
                    <a:pt x="320" y="421"/>
                  </a:lnTo>
                  <a:lnTo>
                    <a:pt x="320" y="422"/>
                  </a:lnTo>
                  <a:lnTo>
                    <a:pt x="320" y="422"/>
                  </a:lnTo>
                  <a:lnTo>
                    <a:pt x="317" y="424"/>
                  </a:lnTo>
                  <a:lnTo>
                    <a:pt x="317" y="427"/>
                  </a:lnTo>
                  <a:lnTo>
                    <a:pt x="315" y="427"/>
                  </a:lnTo>
                  <a:lnTo>
                    <a:pt x="317" y="429"/>
                  </a:lnTo>
                  <a:lnTo>
                    <a:pt x="315" y="429"/>
                  </a:lnTo>
                  <a:lnTo>
                    <a:pt x="314" y="430"/>
                  </a:lnTo>
                  <a:lnTo>
                    <a:pt x="312" y="430"/>
                  </a:lnTo>
                  <a:lnTo>
                    <a:pt x="312" y="429"/>
                  </a:lnTo>
                  <a:lnTo>
                    <a:pt x="310" y="426"/>
                  </a:lnTo>
                  <a:lnTo>
                    <a:pt x="310" y="424"/>
                  </a:lnTo>
                  <a:lnTo>
                    <a:pt x="310" y="422"/>
                  </a:lnTo>
                  <a:lnTo>
                    <a:pt x="310" y="421"/>
                  </a:lnTo>
                  <a:lnTo>
                    <a:pt x="312" y="419"/>
                  </a:lnTo>
                  <a:lnTo>
                    <a:pt x="314" y="419"/>
                  </a:lnTo>
                  <a:close/>
                  <a:moveTo>
                    <a:pt x="266" y="410"/>
                  </a:moveTo>
                  <a:lnTo>
                    <a:pt x="273" y="410"/>
                  </a:lnTo>
                  <a:lnTo>
                    <a:pt x="280" y="411"/>
                  </a:lnTo>
                  <a:lnTo>
                    <a:pt x="282" y="413"/>
                  </a:lnTo>
                  <a:lnTo>
                    <a:pt x="285" y="415"/>
                  </a:lnTo>
                  <a:lnTo>
                    <a:pt x="290" y="419"/>
                  </a:lnTo>
                  <a:lnTo>
                    <a:pt x="295" y="421"/>
                  </a:lnTo>
                  <a:lnTo>
                    <a:pt x="301" y="422"/>
                  </a:lnTo>
                  <a:lnTo>
                    <a:pt x="301" y="424"/>
                  </a:lnTo>
                  <a:lnTo>
                    <a:pt x="301" y="424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7"/>
                  </a:lnTo>
                  <a:lnTo>
                    <a:pt x="302" y="427"/>
                  </a:lnTo>
                  <a:lnTo>
                    <a:pt x="302" y="427"/>
                  </a:lnTo>
                  <a:lnTo>
                    <a:pt x="301" y="429"/>
                  </a:lnTo>
                  <a:lnTo>
                    <a:pt x="299" y="430"/>
                  </a:lnTo>
                  <a:lnTo>
                    <a:pt x="290" y="433"/>
                  </a:lnTo>
                  <a:lnTo>
                    <a:pt x="287" y="435"/>
                  </a:lnTo>
                  <a:lnTo>
                    <a:pt x="279" y="437"/>
                  </a:lnTo>
                  <a:lnTo>
                    <a:pt x="276" y="437"/>
                  </a:lnTo>
                  <a:lnTo>
                    <a:pt x="276" y="437"/>
                  </a:lnTo>
                  <a:lnTo>
                    <a:pt x="274" y="435"/>
                  </a:lnTo>
                  <a:lnTo>
                    <a:pt x="271" y="435"/>
                  </a:lnTo>
                  <a:lnTo>
                    <a:pt x="271" y="433"/>
                  </a:lnTo>
                  <a:lnTo>
                    <a:pt x="269" y="433"/>
                  </a:lnTo>
                  <a:lnTo>
                    <a:pt x="269" y="432"/>
                  </a:lnTo>
                  <a:lnTo>
                    <a:pt x="271" y="432"/>
                  </a:lnTo>
                  <a:lnTo>
                    <a:pt x="274" y="432"/>
                  </a:lnTo>
                  <a:lnTo>
                    <a:pt x="277" y="432"/>
                  </a:lnTo>
                  <a:lnTo>
                    <a:pt x="276" y="430"/>
                  </a:lnTo>
                  <a:lnTo>
                    <a:pt x="276" y="430"/>
                  </a:lnTo>
                  <a:lnTo>
                    <a:pt x="274" y="430"/>
                  </a:lnTo>
                  <a:lnTo>
                    <a:pt x="273" y="430"/>
                  </a:lnTo>
                  <a:lnTo>
                    <a:pt x="273" y="429"/>
                  </a:lnTo>
                  <a:lnTo>
                    <a:pt x="271" y="429"/>
                  </a:lnTo>
                  <a:lnTo>
                    <a:pt x="265" y="429"/>
                  </a:lnTo>
                  <a:lnTo>
                    <a:pt x="261" y="427"/>
                  </a:lnTo>
                  <a:lnTo>
                    <a:pt x="260" y="427"/>
                  </a:lnTo>
                  <a:lnTo>
                    <a:pt x="260" y="426"/>
                  </a:lnTo>
                  <a:lnTo>
                    <a:pt x="258" y="426"/>
                  </a:lnTo>
                  <a:lnTo>
                    <a:pt x="260" y="421"/>
                  </a:lnTo>
                  <a:lnTo>
                    <a:pt x="261" y="419"/>
                  </a:lnTo>
                  <a:lnTo>
                    <a:pt x="263" y="419"/>
                  </a:lnTo>
                  <a:lnTo>
                    <a:pt x="266" y="419"/>
                  </a:lnTo>
                  <a:lnTo>
                    <a:pt x="268" y="419"/>
                  </a:lnTo>
                  <a:lnTo>
                    <a:pt x="263" y="418"/>
                  </a:lnTo>
                  <a:lnTo>
                    <a:pt x="261" y="416"/>
                  </a:lnTo>
                  <a:lnTo>
                    <a:pt x="260" y="416"/>
                  </a:lnTo>
                  <a:lnTo>
                    <a:pt x="260" y="415"/>
                  </a:lnTo>
                  <a:lnTo>
                    <a:pt x="260" y="413"/>
                  </a:lnTo>
                  <a:lnTo>
                    <a:pt x="260" y="413"/>
                  </a:lnTo>
                  <a:lnTo>
                    <a:pt x="261" y="411"/>
                  </a:lnTo>
                  <a:lnTo>
                    <a:pt x="261" y="411"/>
                  </a:lnTo>
                  <a:lnTo>
                    <a:pt x="266" y="410"/>
                  </a:lnTo>
                  <a:close/>
                  <a:moveTo>
                    <a:pt x="301" y="392"/>
                  </a:moveTo>
                  <a:lnTo>
                    <a:pt x="304" y="392"/>
                  </a:lnTo>
                  <a:lnTo>
                    <a:pt x="306" y="394"/>
                  </a:lnTo>
                  <a:lnTo>
                    <a:pt x="307" y="396"/>
                  </a:lnTo>
                  <a:lnTo>
                    <a:pt x="306" y="396"/>
                  </a:lnTo>
                  <a:lnTo>
                    <a:pt x="304" y="396"/>
                  </a:lnTo>
                  <a:lnTo>
                    <a:pt x="299" y="396"/>
                  </a:lnTo>
                  <a:lnTo>
                    <a:pt x="299" y="394"/>
                  </a:lnTo>
                  <a:lnTo>
                    <a:pt x="299" y="394"/>
                  </a:lnTo>
                  <a:lnTo>
                    <a:pt x="299" y="392"/>
                  </a:lnTo>
                  <a:lnTo>
                    <a:pt x="301" y="392"/>
                  </a:lnTo>
                  <a:close/>
                  <a:moveTo>
                    <a:pt x="679" y="391"/>
                  </a:moveTo>
                  <a:lnTo>
                    <a:pt x="681" y="391"/>
                  </a:lnTo>
                  <a:lnTo>
                    <a:pt x="683" y="391"/>
                  </a:lnTo>
                  <a:lnTo>
                    <a:pt x="683" y="392"/>
                  </a:lnTo>
                  <a:lnTo>
                    <a:pt x="684" y="392"/>
                  </a:lnTo>
                  <a:lnTo>
                    <a:pt x="686" y="394"/>
                  </a:lnTo>
                  <a:lnTo>
                    <a:pt x="686" y="396"/>
                  </a:lnTo>
                  <a:lnTo>
                    <a:pt x="686" y="396"/>
                  </a:lnTo>
                  <a:lnTo>
                    <a:pt x="686" y="397"/>
                  </a:lnTo>
                  <a:lnTo>
                    <a:pt x="686" y="397"/>
                  </a:lnTo>
                  <a:lnTo>
                    <a:pt x="684" y="397"/>
                  </a:lnTo>
                  <a:lnTo>
                    <a:pt x="686" y="399"/>
                  </a:lnTo>
                  <a:lnTo>
                    <a:pt x="686" y="399"/>
                  </a:lnTo>
                  <a:lnTo>
                    <a:pt x="686" y="400"/>
                  </a:lnTo>
                  <a:lnTo>
                    <a:pt x="686" y="400"/>
                  </a:lnTo>
                  <a:lnTo>
                    <a:pt x="679" y="402"/>
                  </a:lnTo>
                  <a:lnTo>
                    <a:pt x="678" y="403"/>
                  </a:lnTo>
                  <a:lnTo>
                    <a:pt x="676" y="405"/>
                  </a:lnTo>
                  <a:lnTo>
                    <a:pt x="673" y="407"/>
                  </a:lnTo>
                  <a:lnTo>
                    <a:pt x="673" y="407"/>
                  </a:lnTo>
                  <a:lnTo>
                    <a:pt x="671" y="405"/>
                  </a:lnTo>
                  <a:lnTo>
                    <a:pt x="668" y="403"/>
                  </a:lnTo>
                  <a:lnTo>
                    <a:pt x="660" y="403"/>
                  </a:lnTo>
                  <a:lnTo>
                    <a:pt x="653" y="405"/>
                  </a:lnTo>
                  <a:lnTo>
                    <a:pt x="649" y="407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2"/>
                  </a:lnTo>
                  <a:lnTo>
                    <a:pt x="649" y="402"/>
                  </a:lnTo>
                  <a:lnTo>
                    <a:pt x="651" y="400"/>
                  </a:lnTo>
                  <a:lnTo>
                    <a:pt x="653" y="399"/>
                  </a:lnTo>
                  <a:lnTo>
                    <a:pt x="651" y="397"/>
                  </a:lnTo>
                  <a:lnTo>
                    <a:pt x="653" y="394"/>
                  </a:lnTo>
                  <a:lnTo>
                    <a:pt x="654" y="394"/>
                  </a:lnTo>
                  <a:lnTo>
                    <a:pt x="657" y="394"/>
                  </a:lnTo>
                  <a:lnTo>
                    <a:pt x="659" y="396"/>
                  </a:lnTo>
                  <a:lnTo>
                    <a:pt x="662" y="396"/>
                  </a:lnTo>
                  <a:lnTo>
                    <a:pt x="668" y="394"/>
                  </a:lnTo>
                  <a:lnTo>
                    <a:pt x="671" y="394"/>
                  </a:lnTo>
                  <a:lnTo>
                    <a:pt x="679" y="391"/>
                  </a:lnTo>
                  <a:close/>
                  <a:moveTo>
                    <a:pt x="279" y="383"/>
                  </a:moveTo>
                  <a:lnTo>
                    <a:pt x="279" y="385"/>
                  </a:lnTo>
                  <a:lnTo>
                    <a:pt x="280" y="386"/>
                  </a:lnTo>
                  <a:lnTo>
                    <a:pt x="280" y="388"/>
                  </a:lnTo>
                  <a:lnTo>
                    <a:pt x="280" y="388"/>
                  </a:lnTo>
                  <a:lnTo>
                    <a:pt x="280" y="389"/>
                  </a:lnTo>
                  <a:lnTo>
                    <a:pt x="279" y="389"/>
                  </a:lnTo>
                  <a:lnTo>
                    <a:pt x="279" y="391"/>
                  </a:lnTo>
                  <a:lnTo>
                    <a:pt x="277" y="391"/>
                  </a:lnTo>
                  <a:lnTo>
                    <a:pt x="274" y="389"/>
                  </a:lnTo>
                  <a:lnTo>
                    <a:pt x="273" y="389"/>
                  </a:lnTo>
                  <a:lnTo>
                    <a:pt x="273" y="388"/>
                  </a:lnTo>
                  <a:lnTo>
                    <a:pt x="273" y="388"/>
                  </a:lnTo>
                  <a:lnTo>
                    <a:pt x="274" y="386"/>
                  </a:lnTo>
                  <a:lnTo>
                    <a:pt x="276" y="385"/>
                  </a:lnTo>
                  <a:lnTo>
                    <a:pt x="279" y="383"/>
                  </a:lnTo>
                  <a:close/>
                  <a:moveTo>
                    <a:pt x="255" y="342"/>
                  </a:moveTo>
                  <a:lnTo>
                    <a:pt x="257" y="342"/>
                  </a:lnTo>
                  <a:lnTo>
                    <a:pt x="257" y="344"/>
                  </a:lnTo>
                  <a:lnTo>
                    <a:pt x="255" y="345"/>
                  </a:lnTo>
                  <a:lnTo>
                    <a:pt x="254" y="347"/>
                  </a:lnTo>
                  <a:lnTo>
                    <a:pt x="250" y="350"/>
                  </a:lnTo>
                  <a:lnTo>
                    <a:pt x="249" y="350"/>
                  </a:lnTo>
                  <a:lnTo>
                    <a:pt x="249" y="348"/>
                  </a:lnTo>
                  <a:lnTo>
                    <a:pt x="247" y="348"/>
                  </a:lnTo>
                  <a:lnTo>
                    <a:pt x="246" y="348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4" y="347"/>
                  </a:lnTo>
                  <a:lnTo>
                    <a:pt x="243" y="347"/>
                  </a:lnTo>
                  <a:lnTo>
                    <a:pt x="241" y="347"/>
                  </a:lnTo>
                  <a:lnTo>
                    <a:pt x="239" y="345"/>
                  </a:lnTo>
                  <a:lnTo>
                    <a:pt x="243" y="344"/>
                  </a:lnTo>
                  <a:lnTo>
                    <a:pt x="243" y="344"/>
                  </a:lnTo>
                  <a:lnTo>
                    <a:pt x="247" y="344"/>
                  </a:lnTo>
                  <a:lnTo>
                    <a:pt x="249" y="344"/>
                  </a:lnTo>
                  <a:lnTo>
                    <a:pt x="250" y="344"/>
                  </a:lnTo>
                  <a:lnTo>
                    <a:pt x="252" y="344"/>
                  </a:lnTo>
                  <a:lnTo>
                    <a:pt x="254" y="342"/>
                  </a:lnTo>
                  <a:lnTo>
                    <a:pt x="255" y="342"/>
                  </a:lnTo>
                  <a:close/>
                  <a:moveTo>
                    <a:pt x="793" y="270"/>
                  </a:moveTo>
                  <a:lnTo>
                    <a:pt x="794" y="273"/>
                  </a:lnTo>
                  <a:lnTo>
                    <a:pt x="794" y="274"/>
                  </a:lnTo>
                  <a:lnTo>
                    <a:pt x="796" y="277"/>
                  </a:lnTo>
                  <a:lnTo>
                    <a:pt x="799" y="276"/>
                  </a:lnTo>
                  <a:lnTo>
                    <a:pt x="801" y="279"/>
                  </a:lnTo>
                  <a:lnTo>
                    <a:pt x="799" y="281"/>
                  </a:lnTo>
                  <a:lnTo>
                    <a:pt x="788" y="281"/>
                  </a:lnTo>
                  <a:lnTo>
                    <a:pt x="783" y="281"/>
                  </a:lnTo>
                  <a:lnTo>
                    <a:pt x="780" y="279"/>
                  </a:lnTo>
                  <a:lnTo>
                    <a:pt x="780" y="276"/>
                  </a:lnTo>
                  <a:lnTo>
                    <a:pt x="780" y="271"/>
                  </a:lnTo>
                  <a:lnTo>
                    <a:pt x="783" y="270"/>
                  </a:lnTo>
                  <a:lnTo>
                    <a:pt x="787" y="271"/>
                  </a:lnTo>
                  <a:lnTo>
                    <a:pt x="790" y="270"/>
                  </a:lnTo>
                  <a:lnTo>
                    <a:pt x="793" y="270"/>
                  </a:lnTo>
                  <a:close/>
                  <a:moveTo>
                    <a:pt x="780" y="230"/>
                  </a:moveTo>
                  <a:lnTo>
                    <a:pt x="782" y="232"/>
                  </a:lnTo>
                  <a:lnTo>
                    <a:pt x="783" y="240"/>
                  </a:lnTo>
                  <a:lnTo>
                    <a:pt x="783" y="251"/>
                  </a:lnTo>
                  <a:lnTo>
                    <a:pt x="782" y="251"/>
                  </a:lnTo>
                  <a:lnTo>
                    <a:pt x="777" y="238"/>
                  </a:lnTo>
                  <a:lnTo>
                    <a:pt x="777" y="233"/>
                  </a:lnTo>
                  <a:lnTo>
                    <a:pt x="777" y="230"/>
                  </a:lnTo>
                  <a:lnTo>
                    <a:pt x="780" y="230"/>
                  </a:lnTo>
                  <a:close/>
                  <a:moveTo>
                    <a:pt x="11" y="207"/>
                  </a:moveTo>
                  <a:lnTo>
                    <a:pt x="12" y="207"/>
                  </a:lnTo>
                  <a:lnTo>
                    <a:pt x="16" y="208"/>
                  </a:lnTo>
                  <a:lnTo>
                    <a:pt x="19" y="210"/>
                  </a:lnTo>
                  <a:lnTo>
                    <a:pt x="20" y="210"/>
                  </a:lnTo>
                  <a:lnTo>
                    <a:pt x="20" y="211"/>
                  </a:lnTo>
                  <a:lnTo>
                    <a:pt x="17" y="211"/>
                  </a:lnTo>
                  <a:lnTo>
                    <a:pt x="12" y="211"/>
                  </a:lnTo>
                  <a:lnTo>
                    <a:pt x="6" y="210"/>
                  </a:lnTo>
                  <a:lnTo>
                    <a:pt x="4" y="210"/>
                  </a:lnTo>
                  <a:lnTo>
                    <a:pt x="4" y="208"/>
                  </a:lnTo>
                  <a:lnTo>
                    <a:pt x="6" y="208"/>
                  </a:lnTo>
                  <a:lnTo>
                    <a:pt x="8" y="207"/>
                  </a:lnTo>
                  <a:lnTo>
                    <a:pt x="11" y="207"/>
                  </a:lnTo>
                  <a:close/>
                  <a:moveTo>
                    <a:pt x="794" y="194"/>
                  </a:moveTo>
                  <a:lnTo>
                    <a:pt x="798" y="196"/>
                  </a:lnTo>
                  <a:lnTo>
                    <a:pt x="798" y="197"/>
                  </a:lnTo>
                  <a:lnTo>
                    <a:pt x="796" y="200"/>
                  </a:lnTo>
                  <a:lnTo>
                    <a:pt x="793" y="202"/>
                  </a:lnTo>
                  <a:lnTo>
                    <a:pt x="790" y="202"/>
                  </a:lnTo>
                  <a:lnTo>
                    <a:pt x="790" y="200"/>
                  </a:lnTo>
                  <a:lnTo>
                    <a:pt x="790" y="199"/>
                  </a:lnTo>
                  <a:lnTo>
                    <a:pt x="794" y="196"/>
                  </a:lnTo>
                  <a:lnTo>
                    <a:pt x="794" y="194"/>
                  </a:lnTo>
                  <a:close/>
                  <a:moveTo>
                    <a:pt x="779" y="177"/>
                  </a:moveTo>
                  <a:lnTo>
                    <a:pt x="779" y="177"/>
                  </a:lnTo>
                  <a:lnTo>
                    <a:pt x="779" y="180"/>
                  </a:lnTo>
                  <a:lnTo>
                    <a:pt x="779" y="184"/>
                  </a:lnTo>
                  <a:lnTo>
                    <a:pt x="780" y="188"/>
                  </a:lnTo>
                  <a:lnTo>
                    <a:pt x="779" y="191"/>
                  </a:lnTo>
                  <a:lnTo>
                    <a:pt x="776" y="192"/>
                  </a:lnTo>
                  <a:lnTo>
                    <a:pt x="776" y="189"/>
                  </a:lnTo>
                  <a:lnTo>
                    <a:pt x="774" y="184"/>
                  </a:lnTo>
                  <a:lnTo>
                    <a:pt x="774" y="180"/>
                  </a:lnTo>
                  <a:lnTo>
                    <a:pt x="777" y="177"/>
                  </a:lnTo>
                  <a:lnTo>
                    <a:pt x="779" y="177"/>
                  </a:lnTo>
                  <a:close/>
                  <a:moveTo>
                    <a:pt x="793" y="125"/>
                  </a:moveTo>
                  <a:lnTo>
                    <a:pt x="801" y="125"/>
                  </a:lnTo>
                  <a:lnTo>
                    <a:pt x="801" y="128"/>
                  </a:lnTo>
                  <a:lnTo>
                    <a:pt x="798" y="132"/>
                  </a:lnTo>
                  <a:lnTo>
                    <a:pt x="791" y="136"/>
                  </a:lnTo>
                  <a:lnTo>
                    <a:pt x="783" y="136"/>
                  </a:lnTo>
                  <a:lnTo>
                    <a:pt x="777" y="134"/>
                  </a:lnTo>
                  <a:lnTo>
                    <a:pt x="776" y="131"/>
                  </a:lnTo>
                  <a:lnTo>
                    <a:pt x="779" y="128"/>
                  </a:lnTo>
                  <a:lnTo>
                    <a:pt x="785" y="126"/>
                  </a:lnTo>
                  <a:lnTo>
                    <a:pt x="793" y="125"/>
                  </a:lnTo>
                  <a:close/>
                  <a:moveTo>
                    <a:pt x="774" y="54"/>
                  </a:moveTo>
                  <a:lnTo>
                    <a:pt x="777" y="57"/>
                  </a:lnTo>
                  <a:lnTo>
                    <a:pt x="780" y="60"/>
                  </a:lnTo>
                  <a:lnTo>
                    <a:pt x="783" y="63"/>
                  </a:lnTo>
                  <a:lnTo>
                    <a:pt x="782" y="65"/>
                  </a:lnTo>
                  <a:lnTo>
                    <a:pt x="777" y="65"/>
                  </a:lnTo>
                  <a:lnTo>
                    <a:pt x="772" y="62"/>
                  </a:lnTo>
                  <a:lnTo>
                    <a:pt x="769" y="58"/>
                  </a:lnTo>
                  <a:lnTo>
                    <a:pt x="769" y="55"/>
                  </a:lnTo>
                  <a:lnTo>
                    <a:pt x="771" y="54"/>
                  </a:lnTo>
                  <a:lnTo>
                    <a:pt x="774" y="54"/>
                  </a:lnTo>
                  <a:close/>
                  <a:moveTo>
                    <a:pt x="381" y="33"/>
                  </a:moveTo>
                  <a:lnTo>
                    <a:pt x="396" y="38"/>
                  </a:lnTo>
                  <a:lnTo>
                    <a:pt x="403" y="41"/>
                  </a:lnTo>
                  <a:lnTo>
                    <a:pt x="407" y="44"/>
                  </a:lnTo>
                  <a:lnTo>
                    <a:pt x="405" y="49"/>
                  </a:lnTo>
                  <a:lnTo>
                    <a:pt x="403" y="55"/>
                  </a:lnTo>
                  <a:lnTo>
                    <a:pt x="402" y="55"/>
                  </a:lnTo>
                  <a:lnTo>
                    <a:pt x="396" y="52"/>
                  </a:lnTo>
                  <a:lnTo>
                    <a:pt x="386" y="47"/>
                  </a:lnTo>
                  <a:lnTo>
                    <a:pt x="377" y="46"/>
                  </a:lnTo>
                  <a:lnTo>
                    <a:pt x="369" y="40"/>
                  </a:lnTo>
                  <a:lnTo>
                    <a:pt x="369" y="36"/>
                  </a:lnTo>
                  <a:lnTo>
                    <a:pt x="369" y="35"/>
                  </a:lnTo>
                  <a:lnTo>
                    <a:pt x="377" y="35"/>
                  </a:lnTo>
                  <a:lnTo>
                    <a:pt x="381" y="33"/>
                  </a:lnTo>
                  <a:close/>
                  <a:moveTo>
                    <a:pt x="575" y="0"/>
                  </a:moveTo>
                  <a:lnTo>
                    <a:pt x="608" y="0"/>
                  </a:lnTo>
                  <a:lnTo>
                    <a:pt x="619" y="2"/>
                  </a:lnTo>
                  <a:lnTo>
                    <a:pt x="634" y="3"/>
                  </a:lnTo>
                  <a:lnTo>
                    <a:pt x="642" y="6"/>
                  </a:lnTo>
                  <a:lnTo>
                    <a:pt x="643" y="6"/>
                  </a:lnTo>
                  <a:lnTo>
                    <a:pt x="653" y="8"/>
                  </a:lnTo>
                  <a:lnTo>
                    <a:pt x="662" y="8"/>
                  </a:lnTo>
                  <a:lnTo>
                    <a:pt x="678" y="11"/>
                  </a:lnTo>
                  <a:lnTo>
                    <a:pt x="679" y="13"/>
                  </a:lnTo>
                  <a:lnTo>
                    <a:pt x="678" y="14"/>
                  </a:lnTo>
                  <a:lnTo>
                    <a:pt x="675" y="14"/>
                  </a:lnTo>
                  <a:lnTo>
                    <a:pt x="654" y="16"/>
                  </a:lnTo>
                  <a:lnTo>
                    <a:pt x="618" y="16"/>
                  </a:lnTo>
                  <a:lnTo>
                    <a:pt x="597" y="19"/>
                  </a:lnTo>
                  <a:lnTo>
                    <a:pt x="591" y="19"/>
                  </a:lnTo>
                  <a:lnTo>
                    <a:pt x="589" y="22"/>
                  </a:lnTo>
                  <a:lnTo>
                    <a:pt x="593" y="24"/>
                  </a:lnTo>
                  <a:lnTo>
                    <a:pt x="597" y="22"/>
                  </a:lnTo>
                  <a:lnTo>
                    <a:pt x="613" y="19"/>
                  </a:lnTo>
                  <a:lnTo>
                    <a:pt x="619" y="17"/>
                  </a:lnTo>
                  <a:lnTo>
                    <a:pt x="630" y="19"/>
                  </a:lnTo>
                  <a:lnTo>
                    <a:pt x="646" y="21"/>
                  </a:lnTo>
                  <a:lnTo>
                    <a:pt x="653" y="19"/>
                  </a:lnTo>
                  <a:lnTo>
                    <a:pt x="662" y="19"/>
                  </a:lnTo>
                  <a:lnTo>
                    <a:pt x="675" y="19"/>
                  </a:lnTo>
                  <a:lnTo>
                    <a:pt x="689" y="16"/>
                  </a:lnTo>
                  <a:lnTo>
                    <a:pt x="694" y="22"/>
                  </a:lnTo>
                  <a:lnTo>
                    <a:pt x="698" y="27"/>
                  </a:lnTo>
                  <a:lnTo>
                    <a:pt x="703" y="25"/>
                  </a:lnTo>
                  <a:lnTo>
                    <a:pt x="708" y="27"/>
                  </a:lnTo>
                  <a:lnTo>
                    <a:pt x="708" y="29"/>
                  </a:lnTo>
                  <a:lnTo>
                    <a:pt x="711" y="29"/>
                  </a:lnTo>
                  <a:lnTo>
                    <a:pt x="714" y="29"/>
                  </a:lnTo>
                  <a:lnTo>
                    <a:pt x="727" y="30"/>
                  </a:lnTo>
                  <a:lnTo>
                    <a:pt x="736" y="33"/>
                  </a:lnTo>
                  <a:lnTo>
                    <a:pt x="739" y="33"/>
                  </a:lnTo>
                  <a:lnTo>
                    <a:pt x="741" y="35"/>
                  </a:lnTo>
                  <a:lnTo>
                    <a:pt x="742" y="36"/>
                  </a:lnTo>
                  <a:lnTo>
                    <a:pt x="741" y="38"/>
                  </a:lnTo>
                  <a:lnTo>
                    <a:pt x="735" y="41"/>
                  </a:lnTo>
                  <a:lnTo>
                    <a:pt x="728" y="44"/>
                  </a:lnTo>
                  <a:lnTo>
                    <a:pt x="719" y="46"/>
                  </a:lnTo>
                  <a:lnTo>
                    <a:pt x="708" y="47"/>
                  </a:lnTo>
                  <a:lnTo>
                    <a:pt x="626" y="52"/>
                  </a:lnTo>
                  <a:lnTo>
                    <a:pt x="623" y="54"/>
                  </a:lnTo>
                  <a:lnTo>
                    <a:pt x="621" y="55"/>
                  </a:lnTo>
                  <a:lnTo>
                    <a:pt x="621" y="60"/>
                  </a:lnTo>
                  <a:lnTo>
                    <a:pt x="626" y="60"/>
                  </a:lnTo>
                  <a:lnTo>
                    <a:pt x="635" y="58"/>
                  </a:lnTo>
                  <a:lnTo>
                    <a:pt x="651" y="57"/>
                  </a:lnTo>
                  <a:lnTo>
                    <a:pt x="662" y="57"/>
                  </a:lnTo>
                  <a:lnTo>
                    <a:pt x="689" y="58"/>
                  </a:lnTo>
                  <a:lnTo>
                    <a:pt x="697" y="62"/>
                  </a:lnTo>
                  <a:lnTo>
                    <a:pt x="701" y="68"/>
                  </a:lnTo>
                  <a:lnTo>
                    <a:pt x="711" y="66"/>
                  </a:lnTo>
                  <a:lnTo>
                    <a:pt x="712" y="66"/>
                  </a:lnTo>
                  <a:lnTo>
                    <a:pt x="714" y="65"/>
                  </a:lnTo>
                  <a:lnTo>
                    <a:pt x="716" y="62"/>
                  </a:lnTo>
                  <a:lnTo>
                    <a:pt x="717" y="60"/>
                  </a:lnTo>
                  <a:lnTo>
                    <a:pt x="717" y="58"/>
                  </a:lnTo>
                  <a:lnTo>
                    <a:pt x="719" y="57"/>
                  </a:lnTo>
                  <a:lnTo>
                    <a:pt x="720" y="57"/>
                  </a:lnTo>
                  <a:lnTo>
                    <a:pt x="727" y="55"/>
                  </a:lnTo>
                  <a:lnTo>
                    <a:pt x="741" y="55"/>
                  </a:lnTo>
                  <a:lnTo>
                    <a:pt x="744" y="55"/>
                  </a:lnTo>
                  <a:lnTo>
                    <a:pt x="747" y="58"/>
                  </a:lnTo>
                  <a:lnTo>
                    <a:pt x="747" y="60"/>
                  </a:lnTo>
                  <a:lnTo>
                    <a:pt x="747" y="63"/>
                  </a:lnTo>
                  <a:lnTo>
                    <a:pt x="747" y="65"/>
                  </a:lnTo>
                  <a:lnTo>
                    <a:pt x="747" y="68"/>
                  </a:lnTo>
                  <a:lnTo>
                    <a:pt x="746" y="73"/>
                  </a:lnTo>
                  <a:lnTo>
                    <a:pt x="742" y="77"/>
                  </a:lnTo>
                  <a:lnTo>
                    <a:pt x="739" y="81"/>
                  </a:lnTo>
                  <a:lnTo>
                    <a:pt x="735" y="82"/>
                  </a:lnTo>
                  <a:lnTo>
                    <a:pt x="728" y="88"/>
                  </a:lnTo>
                  <a:lnTo>
                    <a:pt x="727" y="90"/>
                  </a:lnTo>
                  <a:lnTo>
                    <a:pt x="719" y="95"/>
                  </a:lnTo>
                  <a:lnTo>
                    <a:pt x="717" y="98"/>
                  </a:lnTo>
                  <a:lnTo>
                    <a:pt x="717" y="99"/>
                  </a:lnTo>
                  <a:lnTo>
                    <a:pt x="719" y="99"/>
                  </a:lnTo>
                  <a:lnTo>
                    <a:pt x="720" y="98"/>
                  </a:lnTo>
                  <a:lnTo>
                    <a:pt x="722" y="96"/>
                  </a:lnTo>
                  <a:lnTo>
                    <a:pt x="724" y="96"/>
                  </a:lnTo>
                  <a:lnTo>
                    <a:pt x="733" y="92"/>
                  </a:lnTo>
                  <a:lnTo>
                    <a:pt x="736" y="92"/>
                  </a:lnTo>
                  <a:lnTo>
                    <a:pt x="742" y="87"/>
                  </a:lnTo>
                  <a:lnTo>
                    <a:pt x="747" y="85"/>
                  </a:lnTo>
                  <a:lnTo>
                    <a:pt x="750" y="84"/>
                  </a:lnTo>
                  <a:lnTo>
                    <a:pt x="753" y="82"/>
                  </a:lnTo>
                  <a:lnTo>
                    <a:pt x="763" y="73"/>
                  </a:lnTo>
                  <a:lnTo>
                    <a:pt x="769" y="71"/>
                  </a:lnTo>
                  <a:lnTo>
                    <a:pt x="776" y="71"/>
                  </a:lnTo>
                  <a:lnTo>
                    <a:pt x="776" y="74"/>
                  </a:lnTo>
                  <a:lnTo>
                    <a:pt x="783" y="76"/>
                  </a:lnTo>
                  <a:lnTo>
                    <a:pt x="787" y="76"/>
                  </a:lnTo>
                  <a:lnTo>
                    <a:pt x="791" y="76"/>
                  </a:lnTo>
                  <a:lnTo>
                    <a:pt x="793" y="77"/>
                  </a:lnTo>
                  <a:lnTo>
                    <a:pt x="796" y="77"/>
                  </a:lnTo>
                  <a:lnTo>
                    <a:pt x="801" y="79"/>
                  </a:lnTo>
                  <a:lnTo>
                    <a:pt x="804" y="77"/>
                  </a:lnTo>
                  <a:lnTo>
                    <a:pt x="804" y="77"/>
                  </a:lnTo>
                  <a:lnTo>
                    <a:pt x="809" y="74"/>
                  </a:lnTo>
                  <a:lnTo>
                    <a:pt x="812" y="71"/>
                  </a:lnTo>
                  <a:lnTo>
                    <a:pt x="817" y="68"/>
                  </a:lnTo>
                  <a:lnTo>
                    <a:pt x="818" y="66"/>
                  </a:lnTo>
                  <a:lnTo>
                    <a:pt x="820" y="66"/>
                  </a:lnTo>
                  <a:lnTo>
                    <a:pt x="821" y="65"/>
                  </a:lnTo>
                  <a:lnTo>
                    <a:pt x="828" y="63"/>
                  </a:lnTo>
                  <a:lnTo>
                    <a:pt x="829" y="63"/>
                  </a:lnTo>
                  <a:lnTo>
                    <a:pt x="832" y="65"/>
                  </a:lnTo>
                  <a:lnTo>
                    <a:pt x="847" y="65"/>
                  </a:lnTo>
                  <a:lnTo>
                    <a:pt x="854" y="65"/>
                  </a:lnTo>
                  <a:lnTo>
                    <a:pt x="865" y="68"/>
                  </a:lnTo>
                  <a:lnTo>
                    <a:pt x="873" y="69"/>
                  </a:lnTo>
                  <a:lnTo>
                    <a:pt x="876" y="69"/>
                  </a:lnTo>
                  <a:lnTo>
                    <a:pt x="881" y="73"/>
                  </a:lnTo>
                  <a:lnTo>
                    <a:pt x="886" y="76"/>
                  </a:lnTo>
                  <a:lnTo>
                    <a:pt x="887" y="76"/>
                  </a:lnTo>
                  <a:lnTo>
                    <a:pt x="887" y="77"/>
                  </a:lnTo>
                  <a:lnTo>
                    <a:pt x="886" y="77"/>
                  </a:lnTo>
                  <a:lnTo>
                    <a:pt x="876" y="82"/>
                  </a:lnTo>
                  <a:lnTo>
                    <a:pt x="873" y="85"/>
                  </a:lnTo>
                  <a:lnTo>
                    <a:pt x="862" y="90"/>
                  </a:lnTo>
                  <a:lnTo>
                    <a:pt x="858" y="92"/>
                  </a:lnTo>
                  <a:lnTo>
                    <a:pt x="853" y="92"/>
                  </a:lnTo>
                  <a:lnTo>
                    <a:pt x="848" y="92"/>
                  </a:lnTo>
                  <a:lnTo>
                    <a:pt x="843" y="93"/>
                  </a:lnTo>
                  <a:lnTo>
                    <a:pt x="843" y="93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47" y="98"/>
                  </a:lnTo>
                  <a:lnTo>
                    <a:pt x="843" y="99"/>
                  </a:lnTo>
                  <a:lnTo>
                    <a:pt x="843" y="101"/>
                  </a:lnTo>
                  <a:lnTo>
                    <a:pt x="834" y="103"/>
                  </a:lnTo>
                  <a:lnTo>
                    <a:pt x="828" y="104"/>
                  </a:lnTo>
                  <a:lnTo>
                    <a:pt x="821" y="104"/>
                  </a:lnTo>
                  <a:lnTo>
                    <a:pt x="817" y="104"/>
                  </a:lnTo>
                  <a:lnTo>
                    <a:pt x="810" y="107"/>
                  </a:lnTo>
                  <a:lnTo>
                    <a:pt x="813" y="109"/>
                  </a:lnTo>
                  <a:lnTo>
                    <a:pt x="815" y="110"/>
                  </a:lnTo>
                  <a:lnTo>
                    <a:pt x="823" y="112"/>
                  </a:lnTo>
                  <a:lnTo>
                    <a:pt x="823" y="114"/>
                  </a:lnTo>
                  <a:lnTo>
                    <a:pt x="820" y="115"/>
                  </a:lnTo>
                  <a:lnTo>
                    <a:pt x="815" y="118"/>
                  </a:lnTo>
                  <a:lnTo>
                    <a:pt x="809" y="120"/>
                  </a:lnTo>
                  <a:lnTo>
                    <a:pt x="807" y="120"/>
                  </a:lnTo>
                  <a:lnTo>
                    <a:pt x="804" y="120"/>
                  </a:lnTo>
                  <a:lnTo>
                    <a:pt x="802" y="120"/>
                  </a:lnTo>
                  <a:lnTo>
                    <a:pt x="796" y="120"/>
                  </a:lnTo>
                  <a:lnTo>
                    <a:pt x="791" y="120"/>
                  </a:lnTo>
                  <a:lnTo>
                    <a:pt x="782" y="120"/>
                  </a:lnTo>
                  <a:lnTo>
                    <a:pt x="777" y="118"/>
                  </a:lnTo>
                  <a:lnTo>
                    <a:pt x="776" y="117"/>
                  </a:lnTo>
                  <a:lnTo>
                    <a:pt x="772" y="118"/>
                  </a:lnTo>
                  <a:lnTo>
                    <a:pt x="771" y="118"/>
                  </a:lnTo>
                  <a:lnTo>
                    <a:pt x="766" y="121"/>
                  </a:lnTo>
                  <a:lnTo>
                    <a:pt x="763" y="123"/>
                  </a:lnTo>
                  <a:lnTo>
                    <a:pt x="761" y="126"/>
                  </a:lnTo>
                  <a:lnTo>
                    <a:pt x="761" y="128"/>
                  </a:lnTo>
                  <a:lnTo>
                    <a:pt x="761" y="131"/>
                  </a:lnTo>
                  <a:lnTo>
                    <a:pt x="761" y="132"/>
                  </a:lnTo>
                  <a:lnTo>
                    <a:pt x="763" y="134"/>
                  </a:lnTo>
                  <a:lnTo>
                    <a:pt x="765" y="134"/>
                  </a:lnTo>
                  <a:lnTo>
                    <a:pt x="766" y="134"/>
                  </a:lnTo>
                  <a:lnTo>
                    <a:pt x="771" y="134"/>
                  </a:lnTo>
                  <a:lnTo>
                    <a:pt x="772" y="134"/>
                  </a:lnTo>
                  <a:lnTo>
                    <a:pt x="772" y="136"/>
                  </a:lnTo>
                  <a:lnTo>
                    <a:pt x="774" y="137"/>
                  </a:lnTo>
                  <a:lnTo>
                    <a:pt x="774" y="139"/>
                  </a:lnTo>
                  <a:lnTo>
                    <a:pt x="772" y="140"/>
                  </a:lnTo>
                  <a:lnTo>
                    <a:pt x="772" y="144"/>
                  </a:lnTo>
                  <a:lnTo>
                    <a:pt x="772" y="145"/>
                  </a:lnTo>
                  <a:lnTo>
                    <a:pt x="772" y="148"/>
                  </a:lnTo>
                  <a:lnTo>
                    <a:pt x="774" y="148"/>
                  </a:lnTo>
                  <a:lnTo>
                    <a:pt x="776" y="148"/>
                  </a:lnTo>
                  <a:lnTo>
                    <a:pt x="776" y="148"/>
                  </a:lnTo>
                  <a:lnTo>
                    <a:pt x="777" y="150"/>
                  </a:lnTo>
                  <a:lnTo>
                    <a:pt x="779" y="151"/>
                  </a:lnTo>
                  <a:lnTo>
                    <a:pt x="779" y="151"/>
                  </a:lnTo>
                  <a:lnTo>
                    <a:pt x="779" y="153"/>
                  </a:lnTo>
                  <a:lnTo>
                    <a:pt x="777" y="155"/>
                  </a:lnTo>
                  <a:lnTo>
                    <a:pt x="774" y="155"/>
                  </a:lnTo>
                  <a:lnTo>
                    <a:pt x="768" y="156"/>
                  </a:lnTo>
                  <a:lnTo>
                    <a:pt x="768" y="158"/>
                  </a:lnTo>
                  <a:lnTo>
                    <a:pt x="766" y="158"/>
                  </a:lnTo>
                  <a:lnTo>
                    <a:pt x="766" y="159"/>
                  </a:lnTo>
                  <a:lnTo>
                    <a:pt x="765" y="161"/>
                  </a:lnTo>
                  <a:lnTo>
                    <a:pt x="765" y="162"/>
                  </a:lnTo>
                  <a:lnTo>
                    <a:pt x="763" y="164"/>
                  </a:lnTo>
                  <a:lnTo>
                    <a:pt x="761" y="164"/>
                  </a:lnTo>
                  <a:lnTo>
                    <a:pt x="758" y="164"/>
                  </a:lnTo>
                  <a:lnTo>
                    <a:pt x="755" y="166"/>
                  </a:lnTo>
                  <a:lnTo>
                    <a:pt x="747" y="170"/>
                  </a:lnTo>
                  <a:lnTo>
                    <a:pt x="747" y="170"/>
                  </a:lnTo>
                  <a:lnTo>
                    <a:pt x="750" y="172"/>
                  </a:lnTo>
                  <a:lnTo>
                    <a:pt x="750" y="173"/>
                  </a:lnTo>
                  <a:lnTo>
                    <a:pt x="746" y="178"/>
                  </a:lnTo>
                  <a:lnTo>
                    <a:pt x="746" y="181"/>
                  </a:lnTo>
                  <a:lnTo>
                    <a:pt x="744" y="184"/>
                  </a:lnTo>
                  <a:lnTo>
                    <a:pt x="744" y="188"/>
                  </a:lnTo>
                  <a:lnTo>
                    <a:pt x="742" y="191"/>
                  </a:lnTo>
                  <a:lnTo>
                    <a:pt x="739" y="194"/>
                  </a:lnTo>
                  <a:lnTo>
                    <a:pt x="738" y="197"/>
                  </a:lnTo>
                  <a:lnTo>
                    <a:pt x="739" y="200"/>
                  </a:lnTo>
                  <a:lnTo>
                    <a:pt x="741" y="202"/>
                  </a:lnTo>
                  <a:lnTo>
                    <a:pt x="744" y="200"/>
                  </a:lnTo>
                  <a:lnTo>
                    <a:pt x="747" y="196"/>
                  </a:lnTo>
                  <a:lnTo>
                    <a:pt x="752" y="194"/>
                  </a:lnTo>
                  <a:lnTo>
                    <a:pt x="755" y="194"/>
                  </a:lnTo>
                  <a:lnTo>
                    <a:pt x="760" y="196"/>
                  </a:lnTo>
                  <a:lnTo>
                    <a:pt x="763" y="197"/>
                  </a:lnTo>
                  <a:lnTo>
                    <a:pt x="768" y="197"/>
                  </a:lnTo>
                  <a:lnTo>
                    <a:pt x="771" y="199"/>
                  </a:lnTo>
                  <a:lnTo>
                    <a:pt x="772" y="200"/>
                  </a:lnTo>
                  <a:lnTo>
                    <a:pt x="774" y="202"/>
                  </a:lnTo>
                  <a:lnTo>
                    <a:pt x="774" y="203"/>
                  </a:lnTo>
                  <a:lnTo>
                    <a:pt x="771" y="203"/>
                  </a:lnTo>
                  <a:lnTo>
                    <a:pt x="771" y="203"/>
                  </a:lnTo>
                  <a:lnTo>
                    <a:pt x="765" y="200"/>
                  </a:lnTo>
                  <a:lnTo>
                    <a:pt x="761" y="200"/>
                  </a:lnTo>
                  <a:lnTo>
                    <a:pt x="757" y="200"/>
                  </a:lnTo>
                  <a:lnTo>
                    <a:pt x="753" y="202"/>
                  </a:lnTo>
                  <a:lnTo>
                    <a:pt x="757" y="208"/>
                  </a:lnTo>
                  <a:lnTo>
                    <a:pt x="760" y="210"/>
                  </a:lnTo>
                  <a:lnTo>
                    <a:pt x="766" y="211"/>
                  </a:lnTo>
                  <a:lnTo>
                    <a:pt x="769" y="213"/>
                  </a:lnTo>
                  <a:lnTo>
                    <a:pt x="772" y="214"/>
                  </a:lnTo>
                  <a:lnTo>
                    <a:pt x="774" y="214"/>
                  </a:lnTo>
                  <a:lnTo>
                    <a:pt x="776" y="214"/>
                  </a:lnTo>
                  <a:lnTo>
                    <a:pt x="779" y="213"/>
                  </a:lnTo>
                  <a:lnTo>
                    <a:pt x="783" y="213"/>
                  </a:lnTo>
                  <a:lnTo>
                    <a:pt x="787" y="213"/>
                  </a:lnTo>
                  <a:lnTo>
                    <a:pt x="788" y="214"/>
                  </a:lnTo>
                  <a:lnTo>
                    <a:pt x="788" y="218"/>
                  </a:lnTo>
                  <a:lnTo>
                    <a:pt x="788" y="221"/>
                  </a:lnTo>
                  <a:lnTo>
                    <a:pt x="788" y="224"/>
                  </a:lnTo>
                  <a:lnTo>
                    <a:pt x="787" y="225"/>
                  </a:lnTo>
                  <a:lnTo>
                    <a:pt x="785" y="229"/>
                  </a:lnTo>
                  <a:lnTo>
                    <a:pt x="783" y="229"/>
                  </a:lnTo>
                  <a:lnTo>
                    <a:pt x="782" y="229"/>
                  </a:lnTo>
                  <a:lnTo>
                    <a:pt x="780" y="229"/>
                  </a:lnTo>
                  <a:lnTo>
                    <a:pt x="779" y="227"/>
                  </a:lnTo>
                  <a:lnTo>
                    <a:pt x="776" y="227"/>
                  </a:lnTo>
                  <a:lnTo>
                    <a:pt x="771" y="225"/>
                  </a:lnTo>
                  <a:lnTo>
                    <a:pt x="766" y="224"/>
                  </a:lnTo>
                  <a:lnTo>
                    <a:pt x="763" y="224"/>
                  </a:lnTo>
                  <a:lnTo>
                    <a:pt x="757" y="224"/>
                  </a:lnTo>
                  <a:lnTo>
                    <a:pt x="750" y="225"/>
                  </a:lnTo>
                  <a:lnTo>
                    <a:pt x="750" y="225"/>
                  </a:lnTo>
                  <a:lnTo>
                    <a:pt x="741" y="230"/>
                  </a:lnTo>
                  <a:lnTo>
                    <a:pt x="738" y="230"/>
                  </a:lnTo>
                  <a:lnTo>
                    <a:pt x="736" y="229"/>
                  </a:lnTo>
                  <a:lnTo>
                    <a:pt x="731" y="227"/>
                  </a:lnTo>
                  <a:lnTo>
                    <a:pt x="730" y="227"/>
                  </a:lnTo>
                  <a:lnTo>
                    <a:pt x="727" y="230"/>
                  </a:lnTo>
                  <a:lnTo>
                    <a:pt x="727" y="230"/>
                  </a:lnTo>
                  <a:lnTo>
                    <a:pt x="727" y="232"/>
                  </a:lnTo>
                  <a:lnTo>
                    <a:pt x="728" y="233"/>
                  </a:lnTo>
                  <a:lnTo>
                    <a:pt x="730" y="233"/>
                  </a:lnTo>
                  <a:lnTo>
                    <a:pt x="730" y="233"/>
                  </a:lnTo>
                  <a:lnTo>
                    <a:pt x="735" y="233"/>
                  </a:lnTo>
                  <a:lnTo>
                    <a:pt x="736" y="235"/>
                  </a:lnTo>
                  <a:lnTo>
                    <a:pt x="738" y="240"/>
                  </a:lnTo>
                  <a:lnTo>
                    <a:pt x="741" y="243"/>
                  </a:lnTo>
                  <a:lnTo>
                    <a:pt x="742" y="243"/>
                  </a:lnTo>
                  <a:lnTo>
                    <a:pt x="742" y="244"/>
                  </a:lnTo>
                  <a:lnTo>
                    <a:pt x="747" y="243"/>
                  </a:lnTo>
                  <a:lnTo>
                    <a:pt x="750" y="243"/>
                  </a:lnTo>
                  <a:lnTo>
                    <a:pt x="752" y="243"/>
                  </a:lnTo>
                  <a:lnTo>
                    <a:pt x="755" y="244"/>
                  </a:lnTo>
                  <a:lnTo>
                    <a:pt x="757" y="244"/>
                  </a:lnTo>
                  <a:lnTo>
                    <a:pt x="760" y="244"/>
                  </a:lnTo>
                  <a:lnTo>
                    <a:pt x="761" y="244"/>
                  </a:lnTo>
                  <a:lnTo>
                    <a:pt x="766" y="248"/>
                  </a:lnTo>
                  <a:lnTo>
                    <a:pt x="765" y="252"/>
                  </a:lnTo>
                  <a:lnTo>
                    <a:pt x="766" y="254"/>
                  </a:lnTo>
                  <a:lnTo>
                    <a:pt x="769" y="257"/>
                  </a:lnTo>
                  <a:lnTo>
                    <a:pt x="771" y="259"/>
                  </a:lnTo>
                  <a:lnTo>
                    <a:pt x="771" y="260"/>
                  </a:lnTo>
                  <a:lnTo>
                    <a:pt x="771" y="262"/>
                  </a:lnTo>
                  <a:lnTo>
                    <a:pt x="771" y="263"/>
                  </a:lnTo>
                  <a:lnTo>
                    <a:pt x="772" y="265"/>
                  </a:lnTo>
                  <a:lnTo>
                    <a:pt x="772" y="266"/>
                  </a:lnTo>
                  <a:lnTo>
                    <a:pt x="772" y="270"/>
                  </a:lnTo>
                  <a:lnTo>
                    <a:pt x="772" y="273"/>
                  </a:lnTo>
                  <a:lnTo>
                    <a:pt x="772" y="274"/>
                  </a:lnTo>
                  <a:lnTo>
                    <a:pt x="771" y="276"/>
                  </a:lnTo>
                  <a:lnTo>
                    <a:pt x="768" y="276"/>
                  </a:lnTo>
                  <a:lnTo>
                    <a:pt x="766" y="276"/>
                  </a:lnTo>
                  <a:lnTo>
                    <a:pt x="765" y="274"/>
                  </a:lnTo>
                  <a:lnTo>
                    <a:pt x="763" y="273"/>
                  </a:lnTo>
                  <a:lnTo>
                    <a:pt x="761" y="271"/>
                  </a:lnTo>
                  <a:lnTo>
                    <a:pt x="757" y="271"/>
                  </a:lnTo>
                  <a:lnTo>
                    <a:pt x="750" y="276"/>
                  </a:lnTo>
                  <a:lnTo>
                    <a:pt x="747" y="276"/>
                  </a:lnTo>
                  <a:lnTo>
                    <a:pt x="746" y="277"/>
                  </a:lnTo>
                  <a:lnTo>
                    <a:pt x="744" y="279"/>
                  </a:lnTo>
                  <a:lnTo>
                    <a:pt x="739" y="281"/>
                  </a:lnTo>
                  <a:lnTo>
                    <a:pt x="736" y="279"/>
                  </a:lnTo>
                  <a:lnTo>
                    <a:pt x="731" y="277"/>
                  </a:lnTo>
                  <a:lnTo>
                    <a:pt x="733" y="279"/>
                  </a:lnTo>
                  <a:lnTo>
                    <a:pt x="736" y="281"/>
                  </a:lnTo>
                  <a:lnTo>
                    <a:pt x="738" y="282"/>
                  </a:lnTo>
                  <a:lnTo>
                    <a:pt x="739" y="282"/>
                  </a:lnTo>
                  <a:lnTo>
                    <a:pt x="741" y="282"/>
                  </a:lnTo>
                  <a:lnTo>
                    <a:pt x="742" y="281"/>
                  </a:lnTo>
                  <a:lnTo>
                    <a:pt x="747" y="279"/>
                  </a:lnTo>
                  <a:lnTo>
                    <a:pt x="749" y="279"/>
                  </a:lnTo>
                  <a:lnTo>
                    <a:pt x="749" y="279"/>
                  </a:lnTo>
                  <a:lnTo>
                    <a:pt x="750" y="279"/>
                  </a:lnTo>
                  <a:lnTo>
                    <a:pt x="752" y="281"/>
                  </a:lnTo>
                  <a:lnTo>
                    <a:pt x="752" y="284"/>
                  </a:lnTo>
                  <a:lnTo>
                    <a:pt x="752" y="287"/>
                  </a:lnTo>
                  <a:lnTo>
                    <a:pt x="750" y="288"/>
                  </a:lnTo>
                  <a:lnTo>
                    <a:pt x="750" y="290"/>
                  </a:lnTo>
                  <a:lnTo>
                    <a:pt x="749" y="290"/>
                  </a:lnTo>
                  <a:lnTo>
                    <a:pt x="749" y="290"/>
                  </a:lnTo>
                  <a:lnTo>
                    <a:pt x="752" y="292"/>
                  </a:lnTo>
                  <a:lnTo>
                    <a:pt x="755" y="288"/>
                  </a:lnTo>
                  <a:lnTo>
                    <a:pt x="757" y="285"/>
                  </a:lnTo>
                  <a:lnTo>
                    <a:pt x="758" y="282"/>
                  </a:lnTo>
                  <a:lnTo>
                    <a:pt x="760" y="281"/>
                  </a:lnTo>
                  <a:lnTo>
                    <a:pt x="765" y="282"/>
                  </a:lnTo>
                  <a:lnTo>
                    <a:pt x="766" y="285"/>
                  </a:lnTo>
                  <a:lnTo>
                    <a:pt x="771" y="292"/>
                  </a:lnTo>
                  <a:lnTo>
                    <a:pt x="772" y="292"/>
                  </a:lnTo>
                  <a:lnTo>
                    <a:pt x="774" y="293"/>
                  </a:lnTo>
                  <a:lnTo>
                    <a:pt x="776" y="296"/>
                  </a:lnTo>
                  <a:lnTo>
                    <a:pt x="774" y="298"/>
                  </a:lnTo>
                  <a:lnTo>
                    <a:pt x="774" y="299"/>
                  </a:lnTo>
                  <a:lnTo>
                    <a:pt x="774" y="301"/>
                  </a:lnTo>
                  <a:lnTo>
                    <a:pt x="772" y="301"/>
                  </a:lnTo>
                  <a:lnTo>
                    <a:pt x="771" y="301"/>
                  </a:lnTo>
                  <a:lnTo>
                    <a:pt x="769" y="303"/>
                  </a:lnTo>
                  <a:lnTo>
                    <a:pt x="763" y="301"/>
                  </a:lnTo>
                  <a:lnTo>
                    <a:pt x="760" y="301"/>
                  </a:lnTo>
                  <a:lnTo>
                    <a:pt x="760" y="304"/>
                  </a:lnTo>
                  <a:lnTo>
                    <a:pt x="753" y="306"/>
                  </a:lnTo>
                  <a:lnTo>
                    <a:pt x="747" y="306"/>
                  </a:lnTo>
                  <a:lnTo>
                    <a:pt x="741" y="304"/>
                  </a:lnTo>
                  <a:lnTo>
                    <a:pt x="736" y="303"/>
                  </a:lnTo>
                  <a:lnTo>
                    <a:pt x="738" y="299"/>
                  </a:lnTo>
                  <a:lnTo>
                    <a:pt x="738" y="296"/>
                  </a:lnTo>
                  <a:lnTo>
                    <a:pt x="736" y="293"/>
                  </a:lnTo>
                  <a:lnTo>
                    <a:pt x="735" y="293"/>
                  </a:lnTo>
                  <a:lnTo>
                    <a:pt x="736" y="296"/>
                  </a:lnTo>
                  <a:lnTo>
                    <a:pt x="735" y="298"/>
                  </a:lnTo>
                  <a:lnTo>
                    <a:pt x="731" y="299"/>
                  </a:lnTo>
                  <a:lnTo>
                    <a:pt x="730" y="301"/>
                  </a:lnTo>
                  <a:lnTo>
                    <a:pt x="730" y="301"/>
                  </a:lnTo>
                  <a:lnTo>
                    <a:pt x="731" y="301"/>
                  </a:lnTo>
                  <a:lnTo>
                    <a:pt x="731" y="303"/>
                  </a:lnTo>
                  <a:lnTo>
                    <a:pt x="731" y="304"/>
                  </a:lnTo>
                  <a:lnTo>
                    <a:pt x="731" y="304"/>
                  </a:lnTo>
                  <a:lnTo>
                    <a:pt x="730" y="306"/>
                  </a:lnTo>
                  <a:lnTo>
                    <a:pt x="730" y="307"/>
                  </a:lnTo>
                  <a:lnTo>
                    <a:pt x="730" y="307"/>
                  </a:lnTo>
                  <a:lnTo>
                    <a:pt x="731" y="309"/>
                  </a:lnTo>
                  <a:lnTo>
                    <a:pt x="733" y="309"/>
                  </a:lnTo>
                  <a:lnTo>
                    <a:pt x="735" y="311"/>
                  </a:lnTo>
                  <a:lnTo>
                    <a:pt x="746" y="311"/>
                  </a:lnTo>
                  <a:lnTo>
                    <a:pt x="749" y="311"/>
                  </a:lnTo>
                  <a:lnTo>
                    <a:pt x="758" y="314"/>
                  </a:lnTo>
                  <a:lnTo>
                    <a:pt x="758" y="315"/>
                  </a:lnTo>
                  <a:lnTo>
                    <a:pt x="757" y="320"/>
                  </a:lnTo>
                  <a:lnTo>
                    <a:pt x="757" y="323"/>
                  </a:lnTo>
                  <a:lnTo>
                    <a:pt x="755" y="325"/>
                  </a:lnTo>
                  <a:lnTo>
                    <a:pt x="744" y="325"/>
                  </a:lnTo>
                  <a:lnTo>
                    <a:pt x="741" y="325"/>
                  </a:lnTo>
                  <a:lnTo>
                    <a:pt x="736" y="328"/>
                  </a:lnTo>
                  <a:lnTo>
                    <a:pt x="731" y="329"/>
                  </a:lnTo>
                  <a:lnTo>
                    <a:pt x="730" y="329"/>
                  </a:lnTo>
                  <a:lnTo>
                    <a:pt x="720" y="328"/>
                  </a:lnTo>
                  <a:lnTo>
                    <a:pt x="717" y="326"/>
                  </a:lnTo>
                  <a:lnTo>
                    <a:pt x="709" y="322"/>
                  </a:lnTo>
                  <a:lnTo>
                    <a:pt x="703" y="317"/>
                  </a:lnTo>
                  <a:lnTo>
                    <a:pt x="701" y="318"/>
                  </a:lnTo>
                  <a:lnTo>
                    <a:pt x="700" y="320"/>
                  </a:lnTo>
                  <a:lnTo>
                    <a:pt x="698" y="320"/>
                  </a:lnTo>
                  <a:lnTo>
                    <a:pt x="697" y="320"/>
                  </a:lnTo>
                  <a:lnTo>
                    <a:pt x="695" y="320"/>
                  </a:lnTo>
                  <a:lnTo>
                    <a:pt x="692" y="320"/>
                  </a:lnTo>
                  <a:lnTo>
                    <a:pt x="690" y="317"/>
                  </a:lnTo>
                  <a:lnTo>
                    <a:pt x="686" y="315"/>
                  </a:lnTo>
                  <a:lnTo>
                    <a:pt x="684" y="314"/>
                  </a:lnTo>
                  <a:lnTo>
                    <a:pt x="684" y="314"/>
                  </a:lnTo>
                  <a:lnTo>
                    <a:pt x="686" y="315"/>
                  </a:lnTo>
                  <a:lnTo>
                    <a:pt x="687" y="317"/>
                  </a:lnTo>
                  <a:lnTo>
                    <a:pt x="692" y="322"/>
                  </a:lnTo>
                  <a:lnTo>
                    <a:pt x="695" y="323"/>
                  </a:lnTo>
                  <a:lnTo>
                    <a:pt x="695" y="323"/>
                  </a:lnTo>
                  <a:lnTo>
                    <a:pt x="690" y="323"/>
                  </a:lnTo>
                  <a:lnTo>
                    <a:pt x="687" y="325"/>
                  </a:lnTo>
                  <a:lnTo>
                    <a:pt x="684" y="326"/>
                  </a:lnTo>
                  <a:lnTo>
                    <a:pt x="683" y="329"/>
                  </a:lnTo>
                  <a:lnTo>
                    <a:pt x="681" y="329"/>
                  </a:lnTo>
                  <a:lnTo>
                    <a:pt x="676" y="331"/>
                  </a:lnTo>
                  <a:lnTo>
                    <a:pt x="675" y="331"/>
                  </a:lnTo>
                  <a:lnTo>
                    <a:pt x="671" y="329"/>
                  </a:lnTo>
                  <a:lnTo>
                    <a:pt x="665" y="328"/>
                  </a:lnTo>
                  <a:lnTo>
                    <a:pt x="662" y="326"/>
                  </a:lnTo>
                  <a:lnTo>
                    <a:pt x="659" y="325"/>
                  </a:lnTo>
                  <a:lnTo>
                    <a:pt x="660" y="326"/>
                  </a:lnTo>
                  <a:lnTo>
                    <a:pt x="668" y="329"/>
                  </a:lnTo>
                  <a:lnTo>
                    <a:pt x="668" y="331"/>
                  </a:lnTo>
                  <a:lnTo>
                    <a:pt x="667" y="333"/>
                  </a:lnTo>
                  <a:lnTo>
                    <a:pt x="667" y="333"/>
                  </a:lnTo>
                  <a:lnTo>
                    <a:pt x="665" y="333"/>
                  </a:lnTo>
                  <a:lnTo>
                    <a:pt x="662" y="333"/>
                  </a:lnTo>
                  <a:lnTo>
                    <a:pt x="659" y="333"/>
                  </a:lnTo>
                  <a:lnTo>
                    <a:pt x="656" y="333"/>
                  </a:lnTo>
                  <a:lnTo>
                    <a:pt x="654" y="334"/>
                  </a:lnTo>
                  <a:lnTo>
                    <a:pt x="654" y="334"/>
                  </a:lnTo>
                  <a:lnTo>
                    <a:pt x="656" y="336"/>
                  </a:lnTo>
                  <a:lnTo>
                    <a:pt x="656" y="336"/>
                  </a:lnTo>
                  <a:lnTo>
                    <a:pt x="657" y="336"/>
                  </a:lnTo>
                  <a:lnTo>
                    <a:pt x="660" y="334"/>
                  </a:lnTo>
                  <a:lnTo>
                    <a:pt x="662" y="334"/>
                  </a:lnTo>
                  <a:lnTo>
                    <a:pt x="667" y="334"/>
                  </a:lnTo>
                  <a:lnTo>
                    <a:pt x="670" y="333"/>
                  </a:lnTo>
                  <a:lnTo>
                    <a:pt x="675" y="333"/>
                  </a:lnTo>
                  <a:lnTo>
                    <a:pt x="676" y="333"/>
                  </a:lnTo>
                  <a:lnTo>
                    <a:pt x="686" y="329"/>
                  </a:lnTo>
                  <a:lnTo>
                    <a:pt x="687" y="328"/>
                  </a:lnTo>
                  <a:lnTo>
                    <a:pt x="690" y="326"/>
                  </a:lnTo>
                  <a:lnTo>
                    <a:pt x="697" y="326"/>
                  </a:lnTo>
                  <a:lnTo>
                    <a:pt x="705" y="326"/>
                  </a:lnTo>
                  <a:lnTo>
                    <a:pt x="708" y="326"/>
                  </a:lnTo>
                  <a:lnTo>
                    <a:pt x="709" y="328"/>
                  </a:lnTo>
                  <a:lnTo>
                    <a:pt x="714" y="331"/>
                  </a:lnTo>
                  <a:lnTo>
                    <a:pt x="717" y="333"/>
                  </a:lnTo>
                  <a:lnTo>
                    <a:pt x="720" y="333"/>
                  </a:lnTo>
                  <a:lnTo>
                    <a:pt x="722" y="336"/>
                  </a:lnTo>
                  <a:lnTo>
                    <a:pt x="728" y="337"/>
                  </a:lnTo>
                  <a:lnTo>
                    <a:pt x="731" y="339"/>
                  </a:lnTo>
                  <a:lnTo>
                    <a:pt x="735" y="340"/>
                  </a:lnTo>
                  <a:lnTo>
                    <a:pt x="735" y="345"/>
                  </a:lnTo>
                  <a:lnTo>
                    <a:pt x="735" y="347"/>
                  </a:lnTo>
                  <a:lnTo>
                    <a:pt x="733" y="355"/>
                  </a:lnTo>
                  <a:lnTo>
                    <a:pt x="731" y="355"/>
                  </a:lnTo>
                  <a:lnTo>
                    <a:pt x="731" y="359"/>
                  </a:lnTo>
                  <a:lnTo>
                    <a:pt x="730" y="361"/>
                  </a:lnTo>
                  <a:lnTo>
                    <a:pt x="728" y="361"/>
                  </a:lnTo>
                  <a:lnTo>
                    <a:pt x="725" y="359"/>
                  </a:lnTo>
                  <a:lnTo>
                    <a:pt x="717" y="356"/>
                  </a:lnTo>
                  <a:lnTo>
                    <a:pt x="711" y="355"/>
                  </a:lnTo>
                  <a:lnTo>
                    <a:pt x="708" y="353"/>
                  </a:lnTo>
                  <a:lnTo>
                    <a:pt x="705" y="351"/>
                  </a:lnTo>
                  <a:lnTo>
                    <a:pt x="700" y="347"/>
                  </a:lnTo>
                  <a:lnTo>
                    <a:pt x="698" y="339"/>
                  </a:lnTo>
                  <a:lnTo>
                    <a:pt x="697" y="336"/>
                  </a:lnTo>
                  <a:lnTo>
                    <a:pt x="695" y="336"/>
                  </a:lnTo>
                  <a:lnTo>
                    <a:pt x="692" y="337"/>
                  </a:lnTo>
                  <a:lnTo>
                    <a:pt x="689" y="337"/>
                  </a:lnTo>
                  <a:lnTo>
                    <a:pt x="687" y="339"/>
                  </a:lnTo>
                  <a:lnTo>
                    <a:pt x="679" y="342"/>
                  </a:lnTo>
                  <a:lnTo>
                    <a:pt x="676" y="344"/>
                  </a:lnTo>
                  <a:lnTo>
                    <a:pt x="675" y="344"/>
                  </a:lnTo>
                  <a:lnTo>
                    <a:pt x="667" y="345"/>
                  </a:lnTo>
                  <a:lnTo>
                    <a:pt x="670" y="347"/>
                  </a:lnTo>
                  <a:lnTo>
                    <a:pt x="671" y="347"/>
                  </a:lnTo>
                  <a:lnTo>
                    <a:pt x="675" y="345"/>
                  </a:lnTo>
                  <a:lnTo>
                    <a:pt x="676" y="345"/>
                  </a:lnTo>
                  <a:lnTo>
                    <a:pt x="681" y="344"/>
                  </a:lnTo>
                  <a:lnTo>
                    <a:pt x="686" y="342"/>
                  </a:lnTo>
                  <a:lnTo>
                    <a:pt x="687" y="342"/>
                  </a:lnTo>
                  <a:lnTo>
                    <a:pt x="692" y="340"/>
                  </a:lnTo>
                  <a:lnTo>
                    <a:pt x="694" y="340"/>
                  </a:lnTo>
                  <a:lnTo>
                    <a:pt x="695" y="340"/>
                  </a:lnTo>
                  <a:lnTo>
                    <a:pt x="695" y="340"/>
                  </a:lnTo>
                  <a:lnTo>
                    <a:pt x="697" y="348"/>
                  </a:lnTo>
                  <a:lnTo>
                    <a:pt x="695" y="351"/>
                  </a:lnTo>
                  <a:lnTo>
                    <a:pt x="694" y="351"/>
                  </a:lnTo>
                  <a:lnTo>
                    <a:pt x="689" y="353"/>
                  </a:lnTo>
                  <a:lnTo>
                    <a:pt x="689" y="355"/>
                  </a:lnTo>
                  <a:lnTo>
                    <a:pt x="690" y="355"/>
                  </a:lnTo>
                  <a:lnTo>
                    <a:pt x="694" y="355"/>
                  </a:lnTo>
                  <a:lnTo>
                    <a:pt x="697" y="353"/>
                  </a:lnTo>
                  <a:lnTo>
                    <a:pt x="698" y="353"/>
                  </a:lnTo>
                  <a:lnTo>
                    <a:pt x="700" y="355"/>
                  </a:lnTo>
                  <a:lnTo>
                    <a:pt x="703" y="356"/>
                  </a:lnTo>
                  <a:lnTo>
                    <a:pt x="709" y="359"/>
                  </a:lnTo>
                  <a:lnTo>
                    <a:pt x="712" y="361"/>
                  </a:lnTo>
                  <a:lnTo>
                    <a:pt x="716" y="363"/>
                  </a:lnTo>
                  <a:lnTo>
                    <a:pt x="720" y="364"/>
                  </a:lnTo>
                  <a:lnTo>
                    <a:pt x="722" y="366"/>
                  </a:lnTo>
                  <a:lnTo>
                    <a:pt x="727" y="367"/>
                  </a:lnTo>
                  <a:lnTo>
                    <a:pt x="728" y="367"/>
                  </a:lnTo>
                  <a:lnTo>
                    <a:pt x="730" y="370"/>
                  </a:lnTo>
                  <a:lnTo>
                    <a:pt x="731" y="372"/>
                  </a:lnTo>
                  <a:lnTo>
                    <a:pt x="735" y="372"/>
                  </a:lnTo>
                  <a:lnTo>
                    <a:pt x="735" y="374"/>
                  </a:lnTo>
                  <a:lnTo>
                    <a:pt x="730" y="377"/>
                  </a:lnTo>
                  <a:lnTo>
                    <a:pt x="728" y="378"/>
                  </a:lnTo>
                  <a:lnTo>
                    <a:pt x="727" y="378"/>
                  </a:lnTo>
                  <a:lnTo>
                    <a:pt x="728" y="380"/>
                  </a:lnTo>
                  <a:lnTo>
                    <a:pt x="728" y="381"/>
                  </a:lnTo>
                  <a:lnTo>
                    <a:pt x="728" y="385"/>
                  </a:lnTo>
                  <a:lnTo>
                    <a:pt x="730" y="381"/>
                  </a:lnTo>
                  <a:lnTo>
                    <a:pt x="730" y="380"/>
                  </a:lnTo>
                  <a:lnTo>
                    <a:pt x="731" y="380"/>
                  </a:lnTo>
                  <a:lnTo>
                    <a:pt x="733" y="380"/>
                  </a:lnTo>
                  <a:lnTo>
                    <a:pt x="735" y="378"/>
                  </a:lnTo>
                  <a:lnTo>
                    <a:pt x="738" y="378"/>
                  </a:lnTo>
                  <a:lnTo>
                    <a:pt x="739" y="383"/>
                  </a:lnTo>
                  <a:lnTo>
                    <a:pt x="739" y="386"/>
                  </a:lnTo>
                  <a:lnTo>
                    <a:pt x="739" y="389"/>
                  </a:lnTo>
                  <a:lnTo>
                    <a:pt x="739" y="394"/>
                  </a:lnTo>
                  <a:lnTo>
                    <a:pt x="739" y="396"/>
                  </a:lnTo>
                  <a:lnTo>
                    <a:pt x="741" y="397"/>
                  </a:lnTo>
                  <a:lnTo>
                    <a:pt x="741" y="402"/>
                  </a:lnTo>
                  <a:lnTo>
                    <a:pt x="741" y="403"/>
                  </a:lnTo>
                  <a:lnTo>
                    <a:pt x="741" y="405"/>
                  </a:lnTo>
                  <a:lnTo>
                    <a:pt x="736" y="407"/>
                  </a:lnTo>
                  <a:lnTo>
                    <a:pt x="733" y="405"/>
                  </a:lnTo>
                  <a:lnTo>
                    <a:pt x="730" y="405"/>
                  </a:lnTo>
                  <a:lnTo>
                    <a:pt x="730" y="405"/>
                  </a:lnTo>
                  <a:lnTo>
                    <a:pt x="728" y="403"/>
                  </a:lnTo>
                  <a:lnTo>
                    <a:pt x="728" y="402"/>
                  </a:lnTo>
                  <a:lnTo>
                    <a:pt x="728" y="400"/>
                  </a:lnTo>
                  <a:lnTo>
                    <a:pt x="728" y="396"/>
                  </a:lnTo>
                  <a:lnTo>
                    <a:pt x="727" y="397"/>
                  </a:lnTo>
                  <a:lnTo>
                    <a:pt x="727" y="397"/>
                  </a:lnTo>
                  <a:lnTo>
                    <a:pt x="727" y="399"/>
                  </a:lnTo>
                  <a:lnTo>
                    <a:pt x="727" y="405"/>
                  </a:lnTo>
                  <a:lnTo>
                    <a:pt x="725" y="407"/>
                  </a:lnTo>
                  <a:lnTo>
                    <a:pt x="720" y="407"/>
                  </a:lnTo>
                  <a:lnTo>
                    <a:pt x="717" y="407"/>
                  </a:lnTo>
                  <a:lnTo>
                    <a:pt x="716" y="407"/>
                  </a:lnTo>
                  <a:lnTo>
                    <a:pt x="709" y="403"/>
                  </a:lnTo>
                  <a:lnTo>
                    <a:pt x="706" y="400"/>
                  </a:lnTo>
                  <a:lnTo>
                    <a:pt x="705" y="397"/>
                  </a:lnTo>
                  <a:lnTo>
                    <a:pt x="703" y="394"/>
                  </a:lnTo>
                  <a:lnTo>
                    <a:pt x="701" y="391"/>
                  </a:lnTo>
                  <a:lnTo>
                    <a:pt x="700" y="388"/>
                  </a:lnTo>
                  <a:lnTo>
                    <a:pt x="698" y="386"/>
                  </a:lnTo>
                  <a:lnTo>
                    <a:pt x="695" y="385"/>
                  </a:lnTo>
                  <a:lnTo>
                    <a:pt x="690" y="383"/>
                  </a:lnTo>
                  <a:lnTo>
                    <a:pt x="687" y="381"/>
                  </a:lnTo>
                  <a:lnTo>
                    <a:pt x="686" y="378"/>
                  </a:lnTo>
                  <a:lnTo>
                    <a:pt x="683" y="377"/>
                  </a:lnTo>
                  <a:lnTo>
                    <a:pt x="678" y="377"/>
                  </a:lnTo>
                  <a:lnTo>
                    <a:pt x="673" y="375"/>
                  </a:lnTo>
                  <a:lnTo>
                    <a:pt x="667" y="377"/>
                  </a:lnTo>
                  <a:lnTo>
                    <a:pt x="662" y="375"/>
                  </a:lnTo>
                  <a:lnTo>
                    <a:pt x="660" y="375"/>
                  </a:lnTo>
                  <a:lnTo>
                    <a:pt x="660" y="375"/>
                  </a:lnTo>
                  <a:lnTo>
                    <a:pt x="660" y="377"/>
                  </a:lnTo>
                  <a:lnTo>
                    <a:pt x="667" y="378"/>
                  </a:lnTo>
                  <a:lnTo>
                    <a:pt x="670" y="378"/>
                  </a:lnTo>
                  <a:lnTo>
                    <a:pt x="676" y="378"/>
                  </a:lnTo>
                  <a:lnTo>
                    <a:pt x="679" y="378"/>
                  </a:lnTo>
                  <a:lnTo>
                    <a:pt x="681" y="380"/>
                  </a:lnTo>
                  <a:lnTo>
                    <a:pt x="681" y="381"/>
                  </a:lnTo>
                  <a:lnTo>
                    <a:pt x="681" y="385"/>
                  </a:lnTo>
                  <a:lnTo>
                    <a:pt x="681" y="386"/>
                  </a:lnTo>
                  <a:lnTo>
                    <a:pt x="676" y="389"/>
                  </a:lnTo>
                  <a:lnTo>
                    <a:pt x="675" y="391"/>
                  </a:lnTo>
                  <a:lnTo>
                    <a:pt x="668" y="392"/>
                  </a:lnTo>
                  <a:lnTo>
                    <a:pt x="667" y="392"/>
                  </a:lnTo>
                  <a:lnTo>
                    <a:pt x="662" y="392"/>
                  </a:lnTo>
                  <a:lnTo>
                    <a:pt x="657" y="392"/>
                  </a:lnTo>
                  <a:lnTo>
                    <a:pt x="653" y="392"/>
                  </a:lnTo>
                  <a:lnTo>
                    <a:pt x="649" y="391"/>
                  </a:lnTo>
                  <a:lnTo>
                    <a:pt x="643" y="391"/>
                  </a:lnTo>
                  <a:lnTo>
                    <a:pt x="642" y="392"/>
                  </a:lnTo>
                  <a:lnTo>
                    <a:pt x="643" y="392"/>
                  </a:lnTo>
                  <a:lnTo>
                    <a:pt x="646" y="394"/>
                  </a:lnTo>
                  <a:lnTo>
                    <a:pt x="648" y="394"/>
                  </a:lnTo>
                  <a:lnTo>
                    <a:pt x="648" y="396"/>
                  </a:lnTo>
                  <a:lnTo>
                    <a:pt x="648" y="397"/>
                  </a:lnTo>
                  <a:lnTo>
                    <a:pt x="646" y="399"/>
                  </a:lnTo>
                  <a:lnTo>
                    <a:pt x="646" y="400"/>
                  </a:lnTo>
                  <a:lnTo>
                    <a:pt x="642" y="403"/>
                  </a:lnTo>
                  <a:lnTo>
                    <a:pt x="640" y="403"/>
                  </a:lnTo>
                  <a:lnTo>
                    <a:pt x="634" y="405"/>
                  </a:lnTo>
                  <a:lnTo>
                    <a:pt x="632" y="407"/>
                  </a:lnTo>
                  <a:lnTo>
                    <a:pt x="634" y="407"/>
                  </a:lnTo>
                  <a:lnTo>
                    <a:pt x="638" y="405"/>
                  </a:lnTo>
                  <a:lnTo>
                    <a:pt x="640" y="405"/>
                  </a:lnTo>
                  <a:lnTo>
                    <a:pt x="648" y="407"/>
                  </a:lnTo>
                  <a:lnTo>
                    <a:pt x="654" y="407"/>
                  </a:lnTo>
                  <a:lnTo>
                    <a:pt x="667" y="405"/>
                  </a:lnTo>
                  <a:lnTo>
                    <a:pt x="667" y="405"/>
                  </a:lnTo>
                  <a:lnTo>
                    <a:pt x="668" y="405"/>
                  </a:lnTo>
                  <a:lnTo>
                    <a:pt x="668" y="407"/>
                  </a:lnTo>
                  <a:lnTo>
                    <a:pt x="670" y="407"/>
                  </a:lnTo>
                  <a:lnTo>
                    <a:pt x="668" y="408"/>
                  </a:lnTo>
                  <a:lnTo>
                    <a:pt x="665" y="410"/>
                  </a:lnTo>
                  <a:lnTo>
                    <a:pt x="662" y="410"/>
                  </a:lnTo>
                  <a:lnTo>
                    <a:pt x="659" y="411"/>
                  </a:lnTo>
                  <a:lnTo>
                    <a:pt x="657" y="411"/>
                  </a:lnTo>
                  <a:lnTo>
                    <a:pt x="654" y="415"/>
                  </a:lnTo>
                  <a:lnTo>
                    <a:pt x="654" y="418"/>
                  </a:lnTo>
                  <a:lnTo>
                    <a:pt x="657" y="418"/>
                  </a:lnTo>
                  <a:lnTo>
                    <a:pt x="659" y="416"/>
                  </a:lnTo>
                  <a:lnTo>
                    <a:pt x="660" y="415"/>
                  </a:lnTo>
                  <a:lnTo>
                    <a:pt x="662" y="413"/>
                  </a:lnTo>
                  <a:lnTo>
                    <a:pt x="667" y="411"/>
                  </a:lnTo>
                  <a:lnTo>
                    <a:pt x="671" y="411"/>
                  </a:lnTo>
                  <a:lnTo>
                    <a:pt x="675" y="411"/>
                  </a:lnTo>
                  <a:lnTo>
                    <a:pt x="683" y="408"/>
                  </a:lnTo>
                  <a:lnTo>
                    <a:pt x="684" y="408"/>
                  </a:lnTo>
                  <a:lnTo>
                    <a:pt x="695" y="410"/>
                  </a:lnTo>
                  <a:lnTo>
                    <a:pt x="705" y="413"/>
                  </a:lnTo>
                  <a:lnTo>
                    <a:pt x="711" y="415"/>
                  </a:lnTo>
                  <a:lnTo>
                    <a:pt x="717" y="415"/>
                  </a:lnTo>
                  <a:lnTo>
                    <a:pt x="731" y="415"/>
                  </a:lnTo>
                  <a:lnTo>
                    <a:pt x="731" y="415"/>
                  </a:lnTo>
                  <a:lnTo>
                    <a:pt x="731" y="416"/>
                  </a:lnTo>
                  <a:lnTo>
                    <a:pt x="730" y="416"/>
                  </a:lnTo>
                  <a:lnTo>
                    <a:pt x="728" y="418"/>
                  </a:lnTo>
                  <a:lnTo>
                    <a:pt x="725" y="419"/>
                  </a:lnTo>
                  <a:lnTo>
                    <a:pt x="724" y="419"/>
                  </a:lnTo>
                  <a:lnTo>
                    <a:pt x="724" y="419"/>
                  </a:lnTo>
                  <a:lnTo>
                    <a:pt x="720" y="421"/>
                  </a:lnTo>
                  <a:lnTo>
                    <a:pt x="719" y="421"/>
                  </a:lnTo>
                  <a:lnTo>
                    <a:pt x="720" y="422"/>
                  </a:lnTo>
                  <a:lnTo>
                    <a:pt x="719" y="422"/>
                  </a:lnTo>
                  <a:lnTo>
                    <a:pt x="717" y="422"/>
                  </a:lnTo>
                  <a:lnTo>
                    <a:pt x="712" y="424"/>
                  </a:lnTo>
                  <a:lnTo>
                    <a:pt x="709" y="424"/>
                  </a:lnTo>
                  <a:lnTo>
                    <a:pt x="708" y="424"/>
                  </a:lnTo>
                  <a:lnTo>
                    <a:pt x="708" y="426"/>
                  </a:lnTo>
                  <a:lnTo>
                    <a:pt x="709" y="426"/>
                  </a:lnTo>
                  <a:lnTo>
                    <a:pt x="709" y="427"/>
                  </a:lnTo>
                  <a:lnTo>
                    <a:pt x="709" y="429"/>
                  </a:lnTo>
                  <a:lnTo>
                    <a:pt x="708" y="429"/>
                  </a:lnTo>
                  <a:lnTo>
                    <a:pt x="706" y="429"/>
                  </a:lnTo>
                  <a:lnTo>
                    <a:pt x="703" y="429"/>
                  </a:lnTo>
                  <a:lnTo>
                    <a:pt x="701" y="429"/>
                  </a:lnTo>
                  <a:lnTo>
                    <a:pt x="701" y="429"/>
                  </a:lnTo>
                  <a:lnTo>
                    <a:pt x="703" y="430"/>
                  </a:lnTo>
                  <a:lnTo>
                    <a:pt x="703" y="432"/>
                  </a:lnTo>
                  <a:lnTo>
                    <a:pt x="701" y="432"/>
                  </a:lnTo>
                  <a:lnTo>
                    <a:pt x="700" y="433"/>
                  </a:lnTo>
                  <a:lnTo>
                    <a:pt x="695" y="435"/>
                  </a:lnTo>
                  <a:lnTo>
                    <a:pt x="694" y="437"/>
                  </a:lnTo>
                  <a:lnTo>
                    <a:pt x="689" y="437"/>
                  </a:lnTo>
                  <a:lnTo>
                    <a:pt x="689" y="437"/>
                  </a:lnTo>
                  <a:lnTo>
                    <a:pt x="690" y="438"/>
                  </a:lnTo>
                  <a:lnTo>
                    <a:pt x="690" y="440"/>
                  </a:lnTo>
                  <a:lnTo>
                    <a:pt x="687" y="441"/>
                  </a:lnTo>
                  <a:lnTo>
                    <a:pt x="684" y="443"/>
                  </a:lnTo>
                  <a:lnTo>
                    <a:pt x="683" y="443"/>
                  </a:lnTo>
                  <a:lnTo>
                    <a:pt x="683" y="444"/>
                  </a:lnTo>
                  <a:lnTo>
                    <a:pt x="683" y="444"/>
                  </a:lnTo>
                  <a:lnTo>
                    <a:pt x="681" y="446"/>
                  </a:lnTo>
                  <a:lnTo>
                    <a:pt x="678" y="448"/>
                  </a:lnTo>
                  <a:lnTo>
                    <a:pt x="675" y="449"/>
                  </a:lnTo>
                  <a:lnTo>
                    <a:pt x="673" y="449"/>
                  </a:lnTo>
                  <a:lnTo>
                    <a:pt x="671" y="451"/>
                  </a:lnTo>
                  <a:lnTo>
                    <a:pt x="670" y="451"/>
                  </a:lnTo>
                  <a:lnTo>
                    <a:pt x="667" y="452"/>
                  </a:lnTo>
                  <a:lnTo>
                    <a:pt x="665" y="452"/>
                  </a:lnTo>
                  <a:lnTo>
                    <a:pt x="662" y="454"/>
                  </a:lnTo>
                  <a:lnTo>
                    <a:pt x="659" y="454"/>
                  </a:lnTo>
                  <a:lnTo>
                    <a:pt x="649" y="455"/>
                  </a:lnTo>
                  <a:lnTo>
                    <a:pt x="646" y="457"/>
                  </a:lnTo>
                  <a:lnTo>
                    <a:pt x="643" y="457"/>
                  </a:lnTo>
                  <a:lnTo>
                    <a:pt x="635" y="460"/>
                  </a:lnTo>
                  <a:lnTo>
                    <a:pt x="632" y="460"/>
                  </a:lnTo>
                  <a:lnTo>
                    <a:pt x="630" y="460"/>
                  </a:lnTo>
                  <a:lnTo>
                    <a:pt x="627" y="462"/>
                  </a:lnTo>
                  <a:lnTo>
                    <a:pt x="623" y="460"/>
                  </a:lnTo>
                  <a:lnTo>
                    <a:pt x="621" y="460"/>
                  </a:lnTo>
                  <a:lnTo>
                    <a:pt x="619" y="460"/>
                  </a:lnTo>
                  <a:lnTo>
                    <a:pt x="618" y="462"/>
                  </a:lnTo>
                  <a:lnTo>
                    <a:pt x="616" y="463"/>
                  </a:lnTo>
                  <a:lnTo>
                    <a:pt x="615" y="463"/>
                  </a:lnTo>
                  <a:lnTo>
                    <a:pt x="608" y="462"/>
                  </a:lnTo>
                  <a:lnTo>
                    <a:pt x="608" y="463"/>
                  </a:lnTo>
                  <a:lnTo>
                    <a:pt x="610" y="465"/>
                  </a:lnTo>
                  <a:lnTo>
                    <a:pt x="610" y="465"/>
                  </a:lnTo>
                  <a:lnTo>
                    <a:pt x="607" y="466"/>
                  </a:lnTo>
                  <a:lnTo>
                    <a:pt x="605" y="466"/>
                  </a:lnTo>
                  <a:lnTo>
                    <a:pt x="602" y="466"/>
                  </a:lnTo>
                  <a:lnTo>
                    <a:pt x="599" y="465"/>
                  </a:lnTo>
                  <a:lnTo>
                    <a:pt x="594" y="463"/>
                  </a:lnTo>
                  <a:lnTo>
                    <a:pt x="588" y="459"/>
                  </a:lnTo>
                  <a:lnTo>
                    <a:pt x="585" y="457"/>
                  </a:lnTo>
                  <a:lnTo>
                    <a:pt x="586" y="459"/>
                  </a:lnTo>
                  <a:lnTo>
                    <a:pt x="586" y="460"/>
                  </a:lnTo>
                  <a:lnTo>
                    <a:pt x="588" y="462"/>
                  </a:lnTo>
                  <a:lnTo>
                    <a:pt x="588" y="462"/>
                  </a:lnTo>
                  <a:lnTo>
                    <a:pt x="586" y="462"/>
                  </a:lnTo>
                  <a:lnTo>
                    <a:pt x="586" y="463"/>
                  </a:lnTo>
                  <a:lnTo>
                    <a:pt x="585" y="463"/>
                  </a:lnTo>
                  <a:lnTo>
                    <a:pt x="585" y="463"/>
                  </a:lnTo>
                  <a:lnTo>
                    <a:pt x="586" y="465"/>
                  </a:lnTo>
                  <a:lnTo>
                    <a:pt x="588" y="466"/>
                  </a:lnTo>
                  <a:lnTo>
                    <a:pt x="588" y="468"/>
                  </a:lnTo>
                  <a:lnTo>
                    <a:pt x="586" y="470"/>
                  </a:lnTo>
                  <a:lnTo>
                    <a:pt x="585" y="471"/>
                  </a:lnTo>
                  <a:lnTo>
                    <a:pt x="583" y="471"/>
                  </a:lnTo>
                  <a:lnTo>
                    <a:pt x="577" y="476"/>
                  </a:lnTo>
                  <a:lnTo>
                    <a:pt x="575" y="476"/>
                  </a:lnTo>
                  <a:lnTo>
                    <a:pt x="574" y="478"/>
                  </a:lnTo>
                  <a:lnTo>
                    <a:pt x="574" y="478"/>
                  </a:lnTo>
                  <a:lnTo>
                    <a:pt x="572" y="481"/>
                  </a:lnTo>
                  <a:lnTo>
                    <a:pt x="571" y="482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5"/>
                  </a:lnTo>
                  <a:lnTo>
                    <a:pt x="567" y="487"/>
                  </a:lnTo>
                  <a:lnTo>
                    <a:pt x="567" y="489"/>
                  </a:lnTo>
                  <a:lnTo>
                    <a:pt x="563" y="495"/>
                  </a:lnTo>
                  <a:lnTo>
                    <a:pt x="560" y="500"/>
                  </a:lnTo>
                  <a:lnTo>
                    <a:pt x="558" y="501"/>
                  </a:lnTo>
                  <a:lnTo>
                    <a:pt x="558" y="503"/>
                  </a:lnTo>
                  <a:lnTo>
                    <a:pt x="556" y="501"/>
                  </a:lnTo>
                  <a:lnTo>
                    <a:pt x="555" y="503"/>
                  </a:lnTo>
                  <a:lnTo>
                    <a:pt x="555" y="503"/>
                  </a:lnTo>
                  <a:lnTo>
                    <a:pt x="553" y="504"/>
                  </a:lnTo>
                  <a:lnTo>
                    <a:pt x="553" y="506"/>
                  </a:lnTo>
                  <a:lnTo>
                    <a:pt x="552" y="507"/>
                  </a:lnTo>
                  <a:lnTo>
                    <a:pt x="545" y="511"/>
                  </a:lnTo>
                  <a:lnTo>
                    <a:pt x="544" y="511"/>
                  </a:lnTo>
                  <a:lnTo>
                    <a:pt x="542" y="511"/>
                  </a:lnTo>
                  <a:lnTo>
                    <a:pt x="541" y="511"/>
                  </a:lnTo>
                  <a:lnTo>
                    <a:pt x="537" y="509"/>
                  </a:lnTo>
                  <a:lnTo>
                    <a:pt x="536" y="507"/>
                  </a:lnTo>
                  <a:lnTo>
                    <a:pt x="534" y="506"/>
                  </a:lnTo>
                  <a:lnTo>
                    <a:pt x="534" y="507"/>
                  </a:lnTo>
                  <a:lnTo>
                    <a:pt x="534" y="507"/>
                  </a:lnTo>
                  <a:lnTo>
                    <a:pt x="534" y="509"/>
                  </a:lnTo>
                  <a:lnTo>
                    <a:pt x="536" y="509"/>
                  </a:lnTo>
                  <a:lnTo>
                    <a:pt x="537" y="514"/>
                  </a:lnTo>
                  <a:lnTo>
                    <a:pt x="536" y="515"/>
                  </a:lnTo>
                  <a:lnTo>
                    <a:pt x="534" y="515"/>
                  </a:lnTo>
                  <a:lnTo>
                    <a:pt x="531" y="517"/>
                  </a:lnTo>
                  <a:lnTo>
                    <a:pt x="528" y="520"/>
                  </a:lnTo>
                  <a:lnTo>
                    <a:pt x="526" y="522"/>
                  </a:lnTo>
                  <a:lnTo>
                    <a:pt x="526" y="518"/>
                  </a:lnTo>
                  <a:lnTo>
                    <a:pt x="526" y="518"/>
                  </a:lnTo>
                  <a:lnTo>
                    <a:pt x="525" y="517"/>
                  </a:lnTo>
                  <a:lnTo>
                    <a:pt x="525" y="518"/>
                  </a:lnTo>
                  <a:lnTo>
                    <a:pt x="525" y="518"/>
                  </a:lnTo>
                  <a:lnTo>
                    <a:pt x="523" y="522"/>
                  </a:lnTo>
                  <a:lnTo>
                    <a:pt x="523" y="522"/>
                  </a:lnTo>
                  <a:lnTo>
                    <a:pt x="522" y="522"/>
                  </a:lnTo>
                  <a:lnTo>
                    <a:pt x="520" y="523"/>
                  </a:lnTo>
                  <a:lnTo>
                    <a:pt x="519" y="522"/>
                  </a:lnTo>
                  <a:lnTo>
                    <a:pt x="517" y="522"/>
                  </a:lnTo>
                  <a:lnTo>
                    <a:pt x="517" y="520"/>
                  </a:lnTo>
                  <a:lnTo>
                    <a:pt x="514" y="522"/>
                  </a:lnTo>
                  <a:lnTo>
                    <a:pt x="514" y="522"/>
                  </a:lnTo>
                  <a:lnTo>
                    <a:pt x="514" y="523"/>
                  </a:lnTo>
                  <a:lnTo>
                    <a:pt x="512" y="525"/>
                  </a:lnTo>
                  <a:lnTo>
                    <a:pt x="511" y="526"/>
                  </a:lnTo>
                  <a:lnTo>
                    <a:pt x="509" y="526"/>
                  </a:lnTo>
                  <a:lnTo>
                    <a:pt x="507" y="526"/>
                  </a:lnTo>
                  <a:lnTo>
                    <a:pt x="504" y="526"/>
                  </a:lnTo>
                  <a:lnTo>
                    <a:pt x="503" y="525"/>
                  </a:lnTo>
                  <a:lnTo>
                    <a:pt x="506" y="522"/>
                  </a:lnTo>
                  <a:lnTo>
                    <a:pt x="506" y="520"/>
                  </a:lnTo>
                  <a:lnTo>
                    <a:pt x="506" y="520"/>
                  </a:lnTo>
                  <a:lnTo>
                    <a:pt x="506" y="518"/>
                  </a:lnTo>
                  <a:lnTo>
                    <a:pt x="511" y="512"/>
                  </a:lnTo>
                  <a:lnTo>
                    <a:pt x="514" y="511"/>
                  </a:lnTo>
                  <a:lnTo>
                    <a:pt x="514" y="509"/>
                  </a:lnTo>
                  <a:lnTo>
                    <a:pt x="509" y="509"/>
                  </a:lnTo>
                  <a:lnTo>
                    <a:pt x="506" y="507"/>
                  </a:lnTo>
                  <a:lnTo>
                    <a:pt x="503" y="507"/>
                  </a:lnTo>
                  <a:lnTo>
                    <a:pt x="501" y="507"/>
                  </a:lnTo>
                  <a:lnTo>
                    <a:pt x="504" y="509"/>
                  </a:lnTo>
                  <a:lnTo>
                    <a:pt x="507" y="511"/>
                  </a:lnTo>
                  <a:lnTo>
                    <a:pt x="506" y="512"/>
                  </a:lnTo>
                  <a:lnTo>
                    <a:pt x="504" y="514"/>
                  </a:lnTo>
                  <a:lnTo>
                    <a:pt x="503" y="518"/>
                  </a:lnTo>
                  <a:lnTo>
                    <a:pt x="501" y="520"/>
                  </a:lnTo>
                  <a:lnTo>
                    <a:pt x="498" y="517"/>
                  </a:lnTo>
                  <a:lnTo>
                    <a:pt x="496" y="517"/>
                  </a:lnTo>
                  <a:lnTo>
                    <a:pt x="496" y="518"/>
                  </a:lnTo>
                  <a:lnTo>
                    <a:pt x="500" y="522"/>
                  </a:lnTo>
                  <a:lnTo>
                    <a:pt x="501" y="522"/>
                  </a:lnTo>
                  <a:lnTo>
                    <a:pt x="501" y="525"/>
                  </a:lnTo>
                  <a:lnTo>
                    <a:pt x="495" y="526"/>
                  </a:lnTo>
                  <a:lnTo>
                    <a:pt x="487" y="526"/>
                  </a:lnTo>
                  <a:lnTo>
                    <a:pt x="482" y="526"/>
                  </a:lnTo>
                  <a:lnTo>
                    <a:pt x="474" y="528"/>
                  </a:lnTo>
                  <a:lnTo>
                    <a:pt x="473" y="528"/>
                  </a:lnTo>
                  <a:lnTo>
                    <a:pt x="471" y="528"/>
                  </a:lnTo>
                  <a:lnTo>
                    <a:pt x="479" y="533"/>
                  </a:lnTo>
                  <a:lnTo>
                    <a:pt x="481" y="533"/>
                  </a:lnTo>
                  <a:lnTo>
                    <a:pt x="479" y="534"/>
                  </a:lnTo>
                  <a:lnTo>
                    <a:pt x="478" y="534"/>
                  </a:lnTo>
                  <a:lnTo>
                    <a:pt x="476" y="537"/>
                  </a:lnTo>
                  <a:lnTo>
                    <a:pt x="474" y="539"/>
                  </a:lnTo>
                  <a:lnTo>
                    <a:pt x="471" y="541"/>
                  </a:lnTo>
                  <a:lnTo>
                    <a:pt x="465" y="539"/>
                  </a:lnTo>
                  <a:lnTo>
                    <a:pt x="462" y="539"/>
                  </a:lnTo>
                  <a:lnTo>
                    <a:pt x="459" y="539"/>
                  </a:lnTo>
                  <a:lnTo>
                    <a:pt x="459" y="541"/>
                  </a:lnTo>
                  <a:lnTo>
                    <a:pt x="460" y="541"/>
                  </a:lnTo>
                  <a:lnTo>
                    <a:pt x="460" y="544"/>
                  </a:lnTo>
                  <a:lnTo>
                    <a:pt x="462" y="544"/>
                  </a:lnTo>
                  <a:lnTo>
                    <a:pt x="465" y="542"/>
                  </a:lnTo>
                  <a:lnTo>
                    <a:pt x="466" y="545"/>
                  </a:lnTo>
                  <a:lnTo>
                    <a:pt x="468" y="548"/>
                  </a:lnTo>
                  <a:lnTo>
                    <a:pt x="471" y="550"/>
                  </a:lnTo>
                  <a:lnTo>
                    <a:pt x="471" y="552"/>
                  </a:lnTo>
                  <a:lnTo>
                    <a:pt x="471" y="553"/>
                  </a:lnTo>
                  <a:lnTo>
                    <a:pt x="471" y="555"/>
                  </a:lnTo>
                  <a:lnTo>
                    <a:pt x="468" y="556"/>
                  </a:lnTo>
                  <a:lnTo>
                    <a:pt x="465" y="556"/>
                  </a:lnTo>
                  <a:lnTo>
                    <a:pt x="465" y="558"/>
                  </a:lnTo>
                  <a:lnTo>
                    <a:pt x="463" y="559"/>
                  </a:lnTo>
                  <a:lnTo>
                    <a:pt x="460" y="559"/>
                  </a:lnTo>
                  <a:lnTo>
                    <a:pt x="459" y="558"/>
                  </a:lnTo>
                  <a:lnTo>
                    <a:pt x="457" y="558"/>
                  </a:lnTo>
                  <a:lnTo>
                    <a:pt x="452" y="558"/>
                  </a:lnTo>
                  <a:lnTo>
                    <a:pt x="457" y="559"/>
                  </a:lnTo>
                  <a:lnTo>
                    <a:pt x="460" y="561"/>
                  </a:lnTo>
                  <a:lnTo>
                    <a:pt x="460" y="561"/>
                  </a:lnTo>
                  <a:lnTo>
                    <a:pt x="463" y="561"/>
                  </a:lnTo>
                  <a:lnTo>
                    <a:pt x="465" y="561"/>
                  </a:lnTo>
                  <a:lnTo>
                    <a:pt x="465" y="566"/>
                  </a:lnTo>
                  <a:lnTo>
                    <a:pt x="466" y="569"/>
                  </a:lnTo>
                  <a:lnTo>
                    <a:pt x="466" y="570"/>
                  </a:lnTo>
                  <a:lnTo>
                    <a:pt x="463" y="572"/>
                  </a:lnTo>
                  <a:lnTo>
                    <a:pt x="463" y="575"/>
                  </a:lnTo>
                  <a:lnTo>
                    <a:pt x="462" y="575"/>
                  </a:lnTo>
                  <a:lnTo>
                    <a:pt x="459" y="575"/>
                  </a:lnTo>
                  <a:lnTo>
                    <a:pt x="459" y="578"/>
                  </a:lnTo>
                  <a:lnTo>
                    <a:pt x="459" y="580"/>
                  </a:lnTo>
                  <a:lnTo>
                    <a:pt x="459" y="580"/>
                  </a:lnTo>
                  <a:lnTo>
                    <a:pt x="459" y="582"/>
                  </a:lnTo>
                  <a:lnTo>
                    <a:pt x="457" y="583"/>
                  </a:lnTo>
                  <a:lnTo>
                    <a:pt x="455" y="585"/>
                  </a:lnTo>
                  <a:lnTo>
                    <a:pt x="454" y="586"/>
                  </a:lnTo>
                  <a:lnTo>
                    <a:pt x="454" y="586"/>
                  </a:lnTo>
                  <a:lnTo>
                    <a:pt x="451" y="586"/>
                  </a:lnTo>
                  <a:lnTo>
                    <a:pt x="448" y="586"/>
                  </a:lnTo>
                  <a:lnTo>
                    <a:pt x="446" y="583"/>
                  </a:lnTo>
                  <a:lnTo>
                    <a:pt x="444" y="583"/>
                  </a:lnTo>
                  <a:lnTo>
                    <a:pt x="443" y="583"/>
                  </a:lnTo>
                  <a:lnTo>
                    <a:pt x="443" y="583"/>
                  </a:lnTo>
                  <a:lnTo>
                    <a:pt x="444" y="585"/>
                  </a:lnTo>
                  <a:lnTo>
                    <a:pt x="446" y="586"/>
                  </a:lnTo>
                  <a:lnTo>
                    <a:pt x="451" y="588"/>
                  </a:lnTo>
                  <a:lnTo>
                    <a:pt x="451" y="589"/>
                  </a:lnTo>
                  <a:lnTo>
                    <a:pt x="449" y="589"/>
                  </a:lnTo>
                  <a:lnTo>
                    <a:pt x="448" y="593"/>
                  </a:lnTo>
                  <a:lnTo>
                    <a:pt x="446" y="593"/>
                  </a:lnTo>
                  <a:lnTo>
                    <a:pt x="444" y="594"/>
                  </a:lnTo>
                  <a:lnTo>
                    <a:pt x="441" y="594"/>
                  </a:lnTo>
                  <a:lnTo>
                    <a:pt x="440" y="594"/>
                  </a:lnTo>
                  <a:lnTo>
                    <a:pt x="435" y="594"/>
                  </a:lnTo>
                  <a:lnTo>
                    <a:pt x="433" y="593"/>
                  </a:lnTo>
                  <a:lnTo>
                    <a:pt x="432" y="594"/>
                  </a:lnTo>
                  <a:lnTo>
                    <a:pt x="433" y="594"/>
                  </a:lnTo>
                  <a:lnTo>
                    <a:pt x="437" y="596"/>
                  </a:lnTo>
                  <a:lnTo>
                    <a:pt x="438" y="596"/>
                  </a:lnTo>
                  <a:lnTo>
                    <a:pt x="443" y="597"/>
                  </a:lnTo>
                  <a:lnTo>
                    <a:pt x="443" y="599"/>
                  </a:lnTo>
                  <a:lnTo>
                    <a:pt x="443" y="599"/>
                  </a:lnTo>
                  <a:lnTo>
                    <a:pt x="443" y="600"/>
                  </a:lnTo>
                  <a:lnTo>
                    <a:pt x="443" y="602"/>
                  </a:lnTo>
                  <a:lnTo>
                    <a:pt x="441" y="604"/>
                  </a:lnTo>
                  <a:lnTo>
                    <a:pt x="441" y="607"/>
                  </a:lnTo>
                  <a:lnTo>
                    <a:pt x="443" y="608"/>
                  </a:lnTo>
                  <a:lnTo>
                    <a:pt x="443" y="610"/>
                  </a:lnTo>
                  <a:lnTo>
                    <a:pt x="443" y="610"/>
                  </a:lnTo>
                  <a:lnTo>
                    <a:pt x="444" y="613"/>
                  </a:lnTo>
                  <a:lnTo>
                    <a:pt x="441" y="615"/>
                  </a:lnTo>
                  <a:lnTo>
                    <a:pt x="440" y="615"/>
                  </a:lnTo>
                  <a:lnTo>
                    <a:pt x="438" y="615"/>
                  </a:lnTo>
                  <a:lnTo>
                    <a:pt x="437" y="616"/>
                  </a:lnTo>
                  <a:lnTo>
                    <a:pt x="441" y="616"/>
                  </a:lnTo>
                  <a:lnTo>
                    <a:pt x="441" y="618"/>
                  </a:lnTo>
                  <a:lnTo>
                    <a:pt x="440" y="619"/>
                  </a:lnTo>
                  <a:lnTo>
                    <a:pt x="438" y="624"/>
                  </a:lnTo>
                  <a:lnTo>
                    <a:pt x="437" y="630"/>
                  </a:lnTo>
                  <a:lnTo>
                    <a:pt x="435" y="637"/>
                  </a:lnTo>
                  <a:lnTo>
                    <a:pt x="430" y="641"/>
                  </a:lnTo>
                  <a:lnTo>
                    <a:pt x="429" y="643"/>
                  </a:lnTo>
                  <a:lnTo>
                    <a:pt x="429" y="643"/>
                  </a:lnTo>
                  <a:lnTo>
                    <a:pt x="425" y="643"/>
                  </a:lnTo>
                  <a:lnTo>
                    <a:pt x="422" y="641"/>
                  </a:lnTo>
                  <a:lnTo>
                    <a:pt x="419" y="640"/>
                  </a:lnTo>
                  <a:lnTo>
                    <a:pt x="418" y="640"/>
                  </a:lnTo>
                  <a:lnTo>
                    <a:pt x="418" y="641"/>
                  </a:lnTo>
                  <a:lnTo>
                    <a:pt x="419" y="643"/>
                  </a:lnTo>
                  <a:lnTo>
                    <a:pt x="421" y="643"/>
                  </a:lnTo>
                  <a:lnTo>
                    <a:pt x="424" y="643"/>
                  </a:lnTo>
                  <a:lnTo>
                    <a:pt x="427" y="645"/>
                  </a:lnTo>
                  <a:lnTo>
                    <a:pt x="429" y="645"/>
                  </a:lnTo>
                  <a:lnTo>
                    <a:pt x="429" y="646"/>
                  </a:lnTo>
                  <a:lnTo>
                    <a:pt x="429" y="648"/>
                  </a:lnTo>
                  <a:lnTo>
                    <a:pt x="429" y="648"/>
                  </a:lnTo>
                  <a:lnTo>
                    <a:pt x="429" y="652"/>
                  </a:lnTo>
                  <a:lnTo>
                    <a:pt x="427" y="654"/>
                  </a:lnTo>
                  <a:lnTo>
                    <a:pt x="427" y="656"/>
                  </a:lnTo>
                  <a:lnTo>
                    <a:pt x="422" y="656"/>
                  </a:lnTo>
                  <a:lnTo>
                    <a:pt x="421" y="654"/>
                  </a:lnTo>
                  <a:lnTo>
                    <a:pt x="418" y="652"/>
                  </a:lnTo>
                  <a:lnTo>
                    <a:pt x="418" y="654"/>
                  </a:lnTo>
                  <a:lnTo>
                    <a:pt x="421" y="656"/>
                  </a:lnTo>
                  <a:lnTo>
                    <a:pt x="422" y="657"/>
                  </a:lnTo>
                  <a:lnTo>
                    <a:pt x="421" y="657"/>
                  </a:lnTo>
                  <a:lnTo>
                    <a:pt x="419" y="657"/>
                  </a:lnTo>
                  <a:lnTo>
                    <a:pt x="418" y="657"/>
                  </a:lnTo>
                  <a:lnTo>
                    <a:pt x="414" y="657"/>
                  </a:lnTo>
                  <a:lnTo>
                    <a:pt x="414" y="656"/>
                  </a:lnTo>
                  <a:lnTo>
                    <a:pt x="416" y="656"/>
                  </a:lnTo>
                  <a:lnTo>
                    <a:pt x="414" y="656"/>
                  </a:lnTo>
                  <a:lnTo>
                    <a:pt x="413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0" y="652"/>
                  </a:lnTo>
                  <a:lnTo>
                    <a:pt x="411" y="652"/>
                  </a:lnTo>
                  <a:lnTo>
                    <a:pt x="413" y="649"/>
                  </a:lnTo>
                  <a:lnTo>
                    <a:pt x="414" y="648"/>
                  </a:lnTo>
                  <a:lnTo>
                    <a:pt x="413" y="648"/>
                  </a:lnTo>
                  <a:lnTo>
                    <a:pt x="411" y="649"/>
                  </a:lnTo>
                  <a:lnTo>
                    <a:pt x="410" y="651"/>
                  </a:lnTo>
                  <a:lnTo>
                    <a:pt x="410" y="652"/>
                  </a:lnTo>
                  <a:lnTo>
                    <a:pt x="408" y="652"/>
                  </a:lnTo>
                  <a:lnTo>
                    <a:pt x="405" y="652"/>
                  </a:lnTo>
                  <a:lnTo>
                    <a:pt x="397" y="649"/>
                  </a:lnTo>
                  <a:lnTo>
                    <a:pt x="397" y="648"/>
                  </a:lnTo>
                  <a:lnTo>
                    <a:pt x="397" y="646"/>
                  </a:lnTo>
                  <a:lnTo>
                    <a:pt x="399" y="645"/>
                  </a:lnTo>
                  <a:lnTo>
                    <a:pt x="400" y="645"/>
                  </a:lnTo>
                  <a:lnTo>
                    <a:pt x="402" y="643"/>
                  </a:lnTo>
                  <a:lnTo>
                    <a:pt x="405" y="641"/>
                  </a:lnTo>
                  <a:lnTo>
                    <a:pt x="407" y="640"/>
                  </a:lnTo>
                  <a:lnTo>
                    <a:pt x="405" y="640"/>
                  </a:lnTo>
                  <a:lnTo>
                    <a:pt x="400" y="643"/>
                  </a:lnTo>
                  <a:lnTo>
                    <a:pt x="399" y="643"/>
                  </a:lnTo>
                  <a:lnTo>
                    <a:pt x="397" y="645"/>
                  </a:lnTo>
                  <a:lnTo>
                    <a:pt x="396" y="643"/>
                  </a:lnTo>
                  <a:lnTo>
                    <a:pt x="394" y="643"/>
                  </a:lnTo>
                  <a:lnTo>
                    <a:pt x="392" y="641"/>
                  </a:lnTo>
                  <a:lnTo>
                    <a:pt x="389" y="641"/>
                  </a:lnTo>
                  <a:lnTo>
                    <a:pt x="388" y="640"/>
                  </a:lnTo>
                  <a:lnTo>
                    <a:pt x="388" y="640"/>
                  </a:lnTo>
                  <a:lnTo>
                    <a:pt x="386" y="637"/>
                  </a:lnTo>
                  <a:lnTo>
                    <a:pt x="388" y="632"/>
                  </a:lnTo>
                  <a:lnTo>
                    <a:pt x="389" y="630"/>
                  </a:lnTo>
                  <a:lnTo>
                    <a:pt x="389" y="630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8" y="627"/>
                  </a:lnTo>
                  <a:lnTo>
                    <a:pt x="388" y="629"/>
                  </a:lnTo>
                  <a:lnTo>
                    <a:pt x="388" y="630"/>
                  </a:lnTo>
                  <a:lnTo>
                    <a:pt x="383" y="632"/>
                  </a:lnTo>
                  <a:lnTo>
                    <a:pt x="380" y="632"/>
                  </a:lnTo>
                  <a:lnTo>
                    <a:pt x="378" y="634"/>
                  </a:lnTo>
                  <a:lnTo>
                    <a:pt x="377" y="635"/>
                  </a:lnTo>
                  <a:lnTo>
                    <a:pt x="375" y="635"/>
                  </a:lnTo>
                  <a:lnTo>
                    <a:pt x="373" y="635"/>
                  </a:lnTo>
                  <a:lnTo>
                    <a:pt x="372" y="635"/>
                  </a:lnTo>
                  <a:lnTo>
                    <a:pt x="370" y="637"/>
                  </a:lnTo>
                  <a:lnTo>
                    <a:pt x="369" y="637"/>
                  </a:lnTo>
                  <a:lnTo>
                    <a:pt x="367" y="635"/>
                  </a:lnTo>
                  <a:lnTo>
                    <a:pt x="366" y="635"/>
                  </a:lnTo>
                  <a:lnTo>
                    <a:pt x="362" y="635"/>
                  </a:lnTo>
                  <a:lnTo>
                    <a:pt x="362" y="635"/>
                  </a:lnTo>
                  <a:lnTo>
                    <a:pt x="362" y="637"/>
                  </a:lnTo>
                  <a:lnTo>
                    <a:pt x="362" y="638"/>
                  </a:lnTo>
                  <a:lnTo>
                    <a:pt x="361" y="638"/>
                  </a:lnTo>
                  <a:lnTo>
                    <a:pt x="359" y="638"/>
                  </a:lnTo>
                  <a:lnTo>
                    <a:pt x="358" y="637"/>
                  </a:lnTo>
                  <a:lnTo>
                    <a:pt x="356" y="637"/>
                  </a:lnTo>
                  <a:lnTo>
                    <a:pt x="356" y="637"/>
                  </a:lnTo>
                  <a:lnTo>
                    <a:pt x="356" y="635"/>
                  </a:lnTo>
                  <a:lnTo>
                    <a:pt x="361" y="634"/>
                  </a:lnTo>
                  <a:lnTo>
                    <a:pt x="362" y="632"/>
                  </a:lnTo>
                  <a:lnTo>
                    <a:pt x="361" y="632"/>
                  </a:lnTo>
                  <a:lnTo>
                    <a:pt x="356" y="632"/>
                  </a:lnTo>
                  <a:lnTo>
                    <a:pt x="356" y="632"/>
                  </a:lnTo>
                  <a:lnTo>
                    <a:pt x="353" y="632"/>
                  </a:lnTo>
                  <a:lnTo>
                    <a:pt x="353" y="629"/>
                  </a:lnTo>
                  <a:lnTo>
                    <a:pt x="353" y="627"/>
                  </a:lnTo>
                  <a:lnTo>
                    <a:pt x="353" y="627"/>
                  </a:lnTo>
                  <a:lnTo>
                    <a:pt x="351" y="627"/>
                  </a:lnTo>
                  <a:lnTo>
                    <a:pt x="351" y="627"/>
                  </a:lnTo>
                  <a:lnTo>
                    <a:pt x="350" y="626"/>
                  </a:lnTo>
                  <a:lnTo>
                    <a:pt x="345" y="626"/>
                  </a:lnTo>
                  <a:lnTo>
                    <a:pt x="345" y="624"/>
                  </a:lnTo>
                  <a:lnTo>
                    <a:pt x="345" y="622"/>
                  </a:lnTo>
                  <a:lnTo>
                    <a:pt x="343" y="621"/>
                  </a:lnTo>
                  <a:lnTo>
                    <a:pt x="342" y="619"/>
                  </a:lnTo>
                  <a:lnTo>
                    <a:pt x="340" y="619"/>
                  </a:lnTo>
                  <a:lnTo>
                    <a:pt x="342" y="618"/>
                  </a:lnTo>
                  <a:lnTo>
                    <a:pt x="342" y="616"/>
                  </a:lnTo>
                  <a:lnTo>
                    <a:pt x="340" y="616"/>
                  </a:lnTo>
                  <a:lnTo>
                    <a:pt x="340" y="615"/>
                  </a:lnTo>
                  <a:lnTo>
                    <a:pt x="340" y="615"/>
                  </a:lnTo>
                  <a:lnTo>
                    <a:pt x="339" y="613"/>
                  </a:lnTo>
                  <a:lnTo>
                    <a:pt x="339" y="611"/>
                  </a:lnTo>
                  <a:lnTo>
                    <a:pt x="340" y="611"/>
                  </a:lnTo>
                  <a:lnTo>
                    <a:pt x="342" y="610"/>
                  </a:lnTo>
                  <a:lnTo>
                    <a:pt x="343" y="610"/>
                  </a:lnTo>
                  <a:lnTo>
                    <a:pt x="343" y="608"/>
                  </a:lnTo>
                  <a:lnTo>
                    <a:pt x="347" y="608"/>
                  </a:lnTo>
                  <a:lnTo>
                    <a:pt x="345" y="607"/>
                  </a:lnTo>
                  <a:lnTo>
                    <a:pt x="342" y="607"/>
                  </a:lnTo>
                  <a:lnTo>
                    <a:pt x="342" y="607"/>
                  </a:lnTo>
                  <a:lnTo>
                    <a:pt x="340" y="608"/>
                  </a:lnTo>
                  <a:lnTo>
                    <a:pt x="339" y="610"/>
                  </a:lnTo>
                  <a:lnTo>
                    <a:pt x="336" y="610"/>
                  </a:lnTo>
                  <a:lnTo>
                    <a:pt x="334" y="610"/>
                  </a:lnTo>
                  <a:lnTo>
                    <a:pt x="334" y="608"/>
                  </a:lnTo>
                  <a:lnTo>
                    <a:pt x="334" y="607"/>
                  </a:lnTo>
                  <a:lnTo>
                    <a:pt x="337" y="605"/>
                  </a:lnTo>
                  <a:lnTo>
                    <a:pt x="334" y="604"/>
                  </a:lnTo>
                  <a:lnTo>
                    <a:pt x="332" y="604"/>
                  </a:lnTo>
                  <a:lnTo>
                    <a:pt x="331" y="602"/>
                  </a:lnTo>
                  <a:lnTo>
                    <a:pt x="329" y="602"/>
                  </a:lnTo>
                  <a:lnTo>
                    <a:pt x="328" y="600"/>
                  </a:lnTo>
                  <a:lnTo>
                    <a:pt x="326" y="599"/>
                  </a:lnTo>
                  <a:lnTo>
                    <a:pt x="325" y="599"/>
                  </a:lnTo>
                  <a:lnTo>
                    <a:pt x="326" y="597"/>
                  </a:lnTo>
                  <a:lnTo>
                    <a:pt x="326" y="597"/>
                  </a:lnTo>
                  <a:lnTo>
                    <a:pt x="326" y="594"/>
                  </a:lnTo>
                  <a:lnTo>
                    <a:pt x="326" y="594"/>
                  </a:lnTo>
                  <a:lnTo>
                    <a:pt x="328" y="591"/>
                  </a:lnTo>
                  <a:lnTo>
                    <a:pt x="329" y="589"/>
                  </a:lnTo>
                  <a:lnTo>
                    <a:pt x="332" y="586"/>
                  </a:lnTo>
                  <a:lnTo>
                    <a:pt x="329" y="588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3" y="588"/>
                  </a:lnTo>
                  <a:lnTo>
                    <a:pt x="321" y="588"/>
                  </a:lnTo>
                  <a:lnTo>
                    <a:pt x="321" y="588"/>
                  </a:lnTo>
                  <a:lnTo>
                    <a:pt x="320" y="586"/>
                  </a:lnTo>
                  <a:lnTo>
                    <a:pt x="318" y="585"/>
                  </a:lnTo>
                  <a:lnTo>
                    <a:pt x="317" y="583"/>
                  </a:lnTo>
                  <a:lnTo>
                    <a:pt x="315" y="582"/>
                  </a:lnTo>
                  <a:lnTo>
                    <a:pt x="314" y="577"/>
                  </a:lnTo>
                  <a:lnTo>
                    <a:pt x="309" y="572"/>
                  </a:lnTo>
                  <a:lnTo>
                    <a:pt x="307" y="570"/>
                  </a:lnTo>
                  <a:lnTo>
                    <a:pt x="309" y="566"/>
                  </a:lnTo>
                  <a:lnTo>
                    <a:pt x="307" y="564"/>
                  </a:lnTo>
                  <a:lnTo>
                    <a:pt x="312" y="563"/>
                  </a:lnTo>
                  <a:lnTo>
                    <a:pt x="317" y="561"/>
                  </a:lnTo>
                  <a:lnTo>
                    <a:pt x="320" y="561"/>
                  </a:lnTo>
                  <a:lnTo>
                    <a:pt x="321" y="561"/>
                  </a:lnTo>
                  <a:lnTo>
                    <a:pt x="325" y="561"/>
                  </a:lnTo>
                  <a:lnTo>
                    <a:pt x="326" y="559"/>
                  </a:lnTo>
                  <a:lnTo>
                    <a:pt x="325" y="559"/>
                  </a:lnTo>
                  <a:lnTo>
                    <a:pt x="323" y="559"/>
                  </a:lnTo>
                  <a:lnTo>
                    <a:pt x="323" y="559"/>
                  </a:lnTo>
                  <a:lnTo>
                    <a:pt x="323" y="558"/>
                  </a:lnTo>
                  <a:lnTo>
                    <a:pt x="323" y="556"/>
                  </a:lnTo>
                  <a:lnTo>
                    <a:pt x="323" y="558"/>
                  </a:lnTo>
                  <a:lnTo>
                    <a:pt x="320" y="559"/>
                  </a:lnTo>
                  <a:lnTo>
                    <a:pt x="315" y="561"/>
                  </a:lnTo>
                  <a:lnTo>
                    <a:pt x="310" y="561"/>
                  </a:lnTo>
                  <a:lnTo>
                    <a:pt x="310" y="561"/>
                  </a:lnTo>
                  <a:lnTo>
                    <a:pt x="309" y="563"/>
                  </a:lnTo>
                  <a:lnTo>
                    <a:pt x="307" y="563"/>
                  </a:lnTo>
                  <a:lnTo>
                    <a:pt x="307" y="563"/>
                  </a:lnTo>
                  <a:lnTo>
                    <a:pt x="306" y="561"/>
                  </a:lnTo>
                  <a:lnTo>
                    <a:pt x="306" y="559"/>
                  </a:lnTo>
                  <a:lnTo>
                    <a:pt x="307" y="556"/>
                  </a:lnTo>
                  <a:lnTo>
                    <a:pt x="310" y="553"/>
                  </a:lnTo>
                  <a:lnTo>
                    <a:pt x="312" y="552"/>
                  </a:lnTo>
                  <a:lnTo>
                    <a:pt x="314" y="552"/>
                  </a:lnTo>
                  <a:lnTo>
                    <a:pt x="317" y="552"/>
                  </a:lnTo>
                  <a:lnTo>
                    <a:pt x="318" y="552"/>
                  </a:lnTo>
                  <a:lnTo>
                    <a:pt x="318" y="550"/>
                  </a:lnTo>
                  <a:lnTo>
                    <a:pt x="318" y="550"/>
                  </a:lnTo>
                  <a:lnTo>
                    <a:pt x="320" y="548"/>
                  </a:lnTo>
                  <a:lnTo>
                    <a:pt x="323" y="548"/>
                  </a:lnTo>
                  <a:lnTo>
                    <a:pt x="325" y="548"/>
                  </a:lnTo>
                  <a:lnTo>
                    <a:pt x="326" y="550"/>
                  </a:lnTo>
                  <a:lnTo>
                    <a:pt x="328" y="553"/>
                  </a:lnTo>
                  <a:lnTo>
                    <a:pt x="329" y="553"/>
                  </a:lnTo>
                  <a:lnTo>
                    <a:pt x="329" y="553"/>
                  </a:lnTo>
                  <a:lnTo>
                    <a:pt x="329" y="550"/>
                  </a:lnTo>
                  <a:lnTo>
                    <a:pt x="328" y="548"/>
                  </a:lnTo>
                  <a:lnTo>
                    <a:pt x="326" y="547"/>
                  </a:lnTo>
                  <a:lnTo>
                    <a:pt x="326" y="547"/>
                  </a:lnTo>
                  <a:lnTo>
                    <a:pt x="323" y="547"/>
                  </a:lnTo>
                  <a:lnTo>
                    <a:pt x="320" y="544"/>
                  </a:lnTo>
                  <a:lnTo>
                    <a:pt x="320" y="544"/>
                  </a:lnTo>
                  <a:lnTo>
                    <a:pt x="320" y="542"/>
                  </a:lnTo>
                  <a:lnTo>
                    <a:pt x="318" y="539"/>
                  </a:lnTo>
                  <a:lnTo>
                    <a:pt x="318" y="539"/>
                  </a:lnTo>
                  <a:lnTo>
                    <a:pt x="317" y="536"/>
                  </a:lnTo>
                  <a:lnTo>
                    <a:pt x="317" y="536"/>
                  </a:lnTo>
                  <a:lnTo>
                    <a:pt x="317" y="539"/>
                  </a:lnTo>
                  <a:lnTo>
                    <a:pt x="318" y="541"/>
                  </a:lnTo>
                  <a:lnTo>
                    <a:pt x="318" y="544"/>
                  </a:lnTo>
                  <a:lnTo>
                    <a:pt x="320" y="545"/>
                  </a:lnTo>
                  <a:lnTo>
                    <a:pt x="318" y="547"/>
                  </a:lnTo>
                  <a:lnTo>
                    <a:pt x="317" y="548"/>
                  </a:lnTo>
                  <a:lnTo>
                    <a:pt x="315" y="548"/>
                  </a:lnTo>
                  <a:lnTo>
                    <a:pt x="312" y="550"/>
                  </a:lnTo>
                  <a:lnTo>
                    <a:pt x="314" y="548"/>
                  </a:lnTo>
                  <a:lnTo>
                    <a:pt x="314" y="545"/>
                  </a:lnTo>
                  <a:lnTo>
                    <a:pt x="312" y="547"/>
                  </a:lnTo>
                  <a:lnTo>
                    <a:pt x="310" y="548"/>
                  </a:lnTo>
                  <a:lnTo>
                    <a:pt x="310" y="550"/>
                  </a:lnTo>
                  <a:lnTo>
                    <a:pt x="309" y="552"/>
                  </a:lnTo>
                  <a:lnTo>
                    <a:pt x="306" y="555"/>
                  </a:lnTo>
                  <a:lnTo>
                    <a:pt x="304" y="558"/>
                  </a:lnTo>
                  <a:lnTo>
                    <a:pt x="304" y="559"/>
                  </a:lnTo>
                  <a:lnTo>
                    <a:pt x="302" y="559"/>
                  </a:lnTo>
                  <a:lnTo>
                    <a:pt x="301" y="558"/>
                  </a:lnTo>
                  <a:lnTo>
                    <a:pt x="299" y="556"/>
                  </a:lnTo>
                  <a:lnTo>
                    <a:pt x="299" y="555"/>
                  </a:lnTo>
                  <a:lnTo>
                    <a:pt x="299" y="550"/>
                  </a:lnTo>
                  <a:lnTo>
                    <a:pt x="299" y="548"/>
                  </a:lnTo>
                  <a:lnTo>
                    <a:pt x="299" y="545"/>
                  </a:lnTo>
                  <a:lnTo>
                    <a:pt x="298" y="539"/>
                  </a:lnTo>
                  <a:lnTo>
                    <a:pt x="298" y="537"/>
                  </a:lnTo>
                  <a:lnTo>
                    <a:pt x="295" y="536"/>
                  </a:lnTo>
                  <a:lnTo>
                    <a:pt x="295" y="536"/>
                  </a:lnTo>
                  <a:lnTo>
                    <a:pt x="293" y="534"/>
                  </a:lnTo>
                  <a:lnTo>
                    <a:pt x="293" y="533"/>
                  </a:lnTo>
                  <a:lnTo>
                    <a:pt x="293" y="533"/>
                  </a:lnTo>
                  <a:lnTo>
                    <a:pt x="295" y="533"/>
                  </a:lnTo>
                  <a:lnTo>
                    <a:pt x="298" y="531"/>
                  </a:lnTo>
                  <a:lnTo>
                    <a:pt x="301" y="528"/>
                  </a:lnTo>
                  <a:lnTo>
                    <a:pt x="306" y="525"/>
                  </a:lnTo>
                  <a:lnTo>
                    <a:pt x="307" y="525"/>
                  </a:lnTo>
                  <a:lnTo>
                    <a:pt x="312" y="523"/>
                  </a:lnTo>
                  <a:lnTo>
                    <a:pt x="314" y="523"/>
                  </a:lnTo>
                  <a:lnTo>
                    <a:pt x="314" y="523"/>
                  </a:lnTo>
                  <a:lnTo>
                    <a:pt x="314" y="522"/>
                  </a:lnTo>
                  <a:lnTo>
                    <a:pt x="310" y="523"/>
                  </a:lnTo>
                  <a:lnTo>
                    <a:pt x="306" y="523"/>
                  </a:lnTo>
                  <a:lnTo>
                    <a:pt x="304" y="525"/>
                  </a:lnTo>
                  <a:lnTo>
                    <a:pt x="302" y="526"/>
                  </a:lnTo>
                  <a:lnTo>
                    <a:pt x="301" y="528"/>
                  </a:lnTo>
                  <a:lnTo>
                    <a:pt x="296" y="530"/>
                  </a:lnTo>
                  <a:lnTo>
                    <a:pt x="293" y="530"/>
                  </a:lnTo>
                  <a:lnTo>
                    <a:pt x="290" y="526"/>
                  </a:lnTo>
                  <a:lnTo>
                    <a:pt x="287" y="528"/>
                  </a:lnTo>
                  <a:lnTo>
                    <a:pt x="285" y="528"/>
                  </a:lnTo>
                  <a:lnTo>
                    <a:pt x="284" y="526"/>
                  </a:lnTo>
                  <a:lnTo>
                    <a:pt x="284" y="523"/>
                  </a:lnTo>
                  <a:lnTo>
                    <a:pt x="285" y="518"/>
                  </a:lnTo>
                  <a:lnTo>
                    <a:pt x="284" y="518"/>
                  </a:lnTo>
                  <a:lnTo>
                    <a:pt x="282" y="517"/>
                  </a:lnTo>
                  <a:lnTo>
                    <a:pt x="282" y="517"/>
                  </a:lnTo>
                  <a:lnTo>
                    <a:pt x="280" y="515"/>
                  </a:lnTo>
                  <a:lnTo>
                    <a:pt x="282" y="515"/>
                  </a:lnTo>
                  <a:lnTo>
                    <a:pt x="287" y="514"/>
                  </a:lnTo>
                  <a:lnTo>
                    <a:pt x="293" y="509"/>
                  </a:lnTo>
                  <a:lnTo>
                    <a:pt x="296" y="507"/>
                  </a:lnTo>
                  <a:lnTo>
                    <a:pt x="299" y="506"/>
                  </a:lnTo>
                  <a:lnTo>
                    <a:pt x="301" y="504"/>
                  </a:lnTo>
                  <a:lnTo>
                    <a:pt x="302" y="503"/>
                  </a:lnTo>
                  <a:lnTo>
                    <a:pt x="302" y="503"/>
                  </a:lnTo>
                  <a:lnTo>
                    <a:pt x="304" y="501"/>
                  </a:lnTo>
                  <a:lnTo>
                    <a:pt x="306" y="501"/>
                  </a:lnTo>
                  <a:lnTo>
                    <a:pt x="309" y="500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0" y="496"/>
                  </a:lnTo>
                  <a:lnTo>
                    <a:pt x="306" y="500"/>
                  </a:lnTo>
                  <a:lnTo>
                    <a:pt x="304" y="501"/>
                  </a:lnTo>
                  <a:lnTo>
                    <a:pt x="295" y="506"/>
                  </a:lnTo>
                  <a:lnTo>
                    <a:pt x="291" y="509"/>
                  </a:lnTo>
                  <a:lnTo>
                    <a:pt x="290" y="511"/>
                  </a:lnTo>
                  <a:lnTo>
                    <a:pt x="288" y="512"/>
                  </a:lnTo>
                  <a:lnTo>
                    <a:pt x="287" y="512"/>
                  </a:lnTo>
                  <a:lnTo>
                    <a:pt x="284" y="512"/>
                  </a:lnTo>
                  <a:lnTo>
                    <a:pt x="280" y="514"/>
                  </a:lnTo>
                  <a:lnTo>
                    <a:pt x="279" y="514"/>
                  </a:lnTo>
                  <a:lnTo>
                    <a:pt x="277" y="514"/>
                  </a:lnTo>
                  <a:lnTo>
                    <a:pt x="277" y="511"/>
                  </a:lnTo>
                  <a:lnTo>
                    <a:pt x="277" y="509"/>
                  </a:lnTo>
                  <a:lnTo>
                    <a:pt x="277" y="507"/>
                  </a:lnTo>
                  <a:lnTo>
                    <a:pt x="279" y="504"/>
                  </a:lnTo>
                  <a:lnTo>
                    <a:pt x="280" y="503"/>
                  </a:lnTo>
                  <a:lnTo>
                    <a:pt x="280" y="503"/>
                  </a:lnTo>
                  <a:lnTo>
                    <a:pt x="280" y="501"/>
                  </a:lnTo>
                  <a:lnTo>
                    <a:pt x="284" y="500"/>
                  </a:lnTo>
                  <a:lnTo>
                    <a:pt x="285" y="500"/>
                  </a:lnTo>
                  <a:lnTo>
                    <a:pt x="287" y="498"/>
                  </a:lnTo>
                  <a:lnTo>
                    <a:pt x="293" y="496"/>
                  </a:lnTo>
                  <a:lnTo>
                    <a:pt x="295" y="496"/>
                  </a:lnTo>
                  <a:lnTo>
                    <a:pt x="295" y="496"/>
                  </a:lnTo>
                  <a:lnTo>
                    <a:pt x="296" y="496"/>
                  </a:lnTo>
                  <a:lnTo>
                    <a:pt x="295" y="495"/>
                  </a:lnTo>
                  <a:lnTo>
                    <a:pt x="293" y="495"/>
                  </a:lnTo>
                  <a:lnTo>
                    <a:pt x="288" y="495"/>
                  </a:lnTo>
                  <a:lnTo>
                    <a:pt x="284" y="495"/>
                  </a:lnTo>
                  <a:lnTo>
                    <a:pt x="280" y="495"/>
                  </a:lnTo>
                  <a:lnTo>
                    <a:pt x="280" y="495"/>
                  </a:lnTo>
                  <a:lnTo>
                    <a:pt x="279" y="495"/>
                  </a:lnTo>
                  <a:lnTo>
                    <a:pt x="277" y="493"/>
                  </a:lnTo>
                  <a:lnTo>
                    <a:pt x="274" y="490"/>
                  </a:lnTo>
                  <a:lnTo>
                    <a:pt x="276" y="485"/>
                  </a:lnTo>
                  <a:lnTo>
                    <a:pt x="276" y="482"/>
                  </a:lnTo>
                  <a:lnTo>
                    <a:pt x="279" y="481"/>
                  </a:lnTo>
                  <a:lnTo>
                    <a:pt x="280" y="481"/>
                  </a:lnTo>
                  <a:lnTo>
                    <a:pt x="284" y="479"/>
                  </a:lnTo>
                  <a:lnTo>
                    <a:pt x="287" y="476"/>
                  </a:lnTo>
                  <a:lnTo>
                    <a:pt x="291" y="474"/>
                  </a:lnTo>
                  <a:lnTo>
                    <a:pt x="293" y="474"/>
                  </a:lnTo>
                  <a:lnTo>
                    <a:pt x="296" y="474"/>
                  </a:lnTo>
                  <a:lnTo>
                    <a:pt x="302" y="478"/>
                  </a:lnTo>
                  <a:lnTo>
                    <a:pt x="306" y="478"/>
                  </a:lnTo>
                  <a:lnTo>
                    <a:pt x="309" y="476"/>
                  </a:lnTo>
                  <a:lnTo>
                    <a:pt x="314" y="478"/>
                  </a:lnTo>
                  <a:lnTo>
                    <a:pt x="320" y="481"/>
                  </a:lnTo>
                  <a:lnTo>
                    <a:pt x="321" y="481"/>
                  </a:lnTo>
                  <a:lnTo>
                    <a:pt x="321" y="479"/>
                  </a:lnTo>
                  <a:lnTo>
                    <a:pt x="314" y="476"/>
                  </a:lnTo>
                  <a:lnTo>
                    <a:pt x="314" y="474"/>
                  </a:lnTo>
                  <a:lnTo>
                    <a:pt x="315" y="474"/>
                  </a:lnTo>
                  <a:lnTo>
                    <a:pt x="317" y="474"/>
                  </a:lnTo>
                  <a:lnTo>
                    <a:pt x="317" y="473"/>
                  </a:lnTo>
                  <a:lnTo>
                    <a:pt x="310" y="474"/>
                  </a:lnTo>
                  <a:lnTo>
                    <a:pt x="309" y="474"/>
                  </a:lnTo>
                  <a:lnTo>
                    <a:pt x="304" y="474"/>
                  </a:lnTo>
                  <a:lnTo>
                    <a:pt x="302" y="474"/>
                  </a:lnTo>
                  <a:lnTo>
                    <a:pt x="299" y="474"/>
                  </a:lnTo>
                  <a:lnTo>
                    <a:pt x="296" y="473"/>
                  </a:lnTo>
                  <a:lnTo>
                    <a:pt x="293" y="473"/>
                  </a:lnTo>
                  <a:lnTo>
                    <a:pt x="291" y="473"/>
                  </a:lnTo>
                  <a:lnTo>
                    <a:pt x="288" y="474"/>
                  </a:lnTo>
                  <a:lnTo>
                    <a:pt x="287" y="474"/>
                  </a:lnTo>
                  <a:lnTo>
                    <a:pt x="280" y="479"/>
                  </a:lnTo>
                  <a:lnTo>
                    <a:pt x="277" y="479"/>
                  </a:lnTo>
                  <a:lnTo>
                    <a:pt x="276" y="479"/>
                  </a:lnTo>
                  <a:lnTo>
                    <a:pt x="277" y="476"/>
                  </a:lnTo>
                  <a:lnTo>
                    <a:pt x="277" y="476"/>
                  </a:lnTo>
                  <a:lnTo>
                    <a:pt x="277" y="474"/>
                  </a:lnTo>
                  <a:lnTo>
                    <a:pt x="279" y="473"/>
                  </a:lnTo>
                  <a:lnTo>
                    <a:pt x="282" y="470"/>
                  </a:lnTo>
                  <a:lnTo>
                    <a:pt x="284" y="465"/>
                  </a:lnTo>
                  <a:lnTo>
                    <a:pt x="285" y="463"/>
                  </a:lnTo>
                  <a:lnTo>
                    <a:pt x="287" y="463"/>
                  </a:lnTo>
                  <a:lnTo>
                    <a:pt x="288" y="463"/>
                  </a:lnTo>
                  <a:lnTo>
                    <a:pt x="295" y="465"/>
                  </a:lnTo>
                  <a:lnTo>
                    <a:pt x="301" y="466"/>
                  </a:lnTo>
                  <a:lnTo>
                    <a:pt x="304" y="466"/>
                  </a:lnTo>
                  <a:lnTo>
                    <a:pt x="307" y="466"/>
                  </a:lnTo>
                  <a:lnTo>
                    <a:pt x="307" y="466"/>
                  </a:lnTo>
                  <a:lnTo>
                    <a:pt x="309" y="465"/>
                  </a:lnTo>
                  <a:lnTo>
                    <a:pt x="309" y="465"/>
                  </a:lnTo>
                  <a:lnTo>
                    <a:pt x="309" y="463"/>
                  </a:lnTo>
                  <a:lnTo>
                    <a:pt x="310" y="463"/>
                  </a:lnTo>
                  <a:lnTo>
                    <a:pt x="310" y="462"/>
                  </a:lnTo>
                  <a:lnTo>
                    <a:pt x="312" y="460"/>
                  </a:lnTo>
                  <a:lnTo>
                    <a:pt x="314" y="459"/>
                  </a:lnTo>
                  <a:lnTo>
                    <a:pt x="312" y="459"/>
                  </a:lnTo>
                  <a:lnTo>
                    <a:pt x="312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6" y="462"/>
                  </a:lnTo>
                  <a:lnTo>
                    <a:pt x="304" y="462"/>
                  </a:lnTo>
                  <a:lnTo>
                    <a:pt x="298" y="463"/>
                  </a:lnTo>
                  <a:lnTo>
                    <a:pt x="296" y="463"/>
                  </a:lnTo>
                  <a:lnTo>
                    <a:pt x="291" y="462"/>
                  </a:lnTo>
                  <a:lnTo>
                    <a:pt x="290" y="462"/>
                  </a:lnTo>
                  <a:lnTo>
                    <a:pt x="290" y="460"/>
                  </a:lnTo>
                  <a:lnTo>
                    <a:pt x="284" y="460"/>
                  </a:lnTo>
                  <a:lnTo>
                    <a:pt x="282" y="462"/>
                  </a:lnTo>
                  <a:lnTo>
                    <a:pt x="280" y="462"/>
                  </a:lnTo>
                  <a:lnTo>
                    <a:pt x="282" y="460"/>
                  </a:lnTo>
                  <a:lnTo>
                    <a:pt x="284" y="459"/>
                  </a:lnTo>
                  <a:lnTo>
                    <a:pt x="287" y="454"/>
                  </a:lnTo>
                  <a:lnTo>
                    <a:pt x="288" y="452"/>
                  </a:lnTo>
                  <a:lnTo>
                    <a:pt x="293" y="451"/>
                  </a:lnTo>
                  <a:lnTo>
                    <a:pt x="296" y="451"/>
                  </a:lnTo>
                  <a:lnTo>
                    <a:pt x="304" y="455"/>
                  </a:lnTo>
                  <a:lnTo>
                    <a:pt x="307" y="455"/>
                  </a:lnTo>
                  <a:lnTo>
                    <a:pt x="309" y="455"/>
                  </a:lnTo>
                  <a:lnTo>
                    <a:pt x="314" y="454"/>
                  </a:lnTo>
                  <a:lnTo>
                    <a:pt x="315" y="452"/>
                  </a:lnTo>
                  <a:lnTo>
                    <a:pt x="317" y="451"/>
                  </a:lnTo>
                  <a:lnTo>
                    <a:pt x="318" y="449"/>
                  </a:lnTo>
                  <a:lnTo>
                    <a:pt x="318" y="448"/>
                  </a:lnTo>
                  <a:lnTo>
                    <a:pt x="315" y="449"/>
                  </a:lnTo>
                  <a:lnTo>
                    <a:pt x="314" y="449"/>
                  </a:lnTo>
                  <a:lnTo>
                    <a:pt x="312" y="449"/>
                  </a:lnTo>
                  <a:lnTo>
                    <a:pt x="314" y="444"/>
                  </a:lnTo>
                  <a:lnTo>
                    <a:pt x="314" y="441"/>
                  </a:lnTo>
                  <a:lnTo>
                    <a:pt x="314" y="440"/>
                  </a:lnTo>
                  <a:lnTo>
                    <a:pt x="318" y="440"/>
                  </a:lnTo>
                  <a:lnTo>
                    <a:pt x="325" y="440"/>
                  </a:lnTo>
                  <a:lnTo>
                    <a:pt x="326" y="440"/>
                  </a:lnTo>
                  <a:lnTo>
                    <a:pt x="326" y="438"/>
                  </a:lnTo>
                  <a:lnTo>
                    <a:pt x="323" y="438"/>
                  </a:lnTo>
                  <a:lnTo>
                    <a:pt x="321" y="437"/>
                  </a:lnTo>
                  <a:lnTo>
                    <a:pt x="320" y="437"/>
                  </a:lnTo>
                  <a:lnTo>
                    <a:pt x="318" y="438"/>
                  </a:lnTo>
                  <a:lnTo>
                    <a:pt x="315" y="438"/>
                  </a:lnTo>
                  <a:lnTo>
                    <a:pt x="315" y="437"/>
                  </a:lnTo>
                  <a:lnTo>
                    <a:pt x="317" y="433"/>
                  </a:lnTo>
                  <a:lnTo>
                    <a:pt x="317" y="432"/>
                  </a:lnTo>
                  <a:lnTo>
                    <a:pt x="318" y="429"/>
                  </a:lnTo>
                  <a:lnTo>
                    <a:pt x="318" y="427"/>
                  </a:lnTo>
                  <a:lnTo>
                    <a:pt x="320" y="426"/>
                  </a:lnTo>
                  <a:lnTo>
                    <a:pt x="323" y="424"/>
                  </a:lnTo>
                  <a:lnTo>
                    <a:pt x="325" y="422"/>
                  </a:lnTo>
                  <a:lnTo>
                    <a:pt x="325" y="422"/>
                  </a:lnTo>
                  <a:lnTo>
                    <a:pt x="323" y="419"/>
                  </a:lnTo>
                  <a:lnTo>
                    <a:pt x="323" y="419"/>
                  </a:lnTo>
                  <a:lnTo>
                    <a:pt x="325" y="418"/>
                  </a:lnTo>
                  <a:lnTo>
                    <a:pt x="326" y="418"/>
                  </a:lnTo>
                  <a:lnTo>
                    <a:pt x="325" y="418"/>
                  </a:lnTo>
                  <a:lnTo>
                    <a:pt x="323" y="416"/>
                  </a:lnTo>
                  <a:lnTo>
                    <a:pt x="321" y="418"/>
                  </a:lnTo>
                  <a:lnTo>
                    <a:pt x="318" y="418"/>
                  </a:lnTo>
                  <a:lnTo>
                    <a:pt x="317" y="416"/>
                  </a:lnTo>
                  <a:lnTo>
                    <a:pt x="314" y="416"/>
                  </a:lnTo>
                  <a:lnTo>
                    <a:pt x="314" y="416"/>
                  </a:lnTo>
                  <a:lnTo>
                    <a:pt x="309" y="418"/>
                  </a:lnTo>
                  <a:lnTo>
                    <a:pt x="309" y="418"/>
                  </a:lnTo>
                  <a:lnTo>
                    <a:pt x="307" y="418"/>
                  </a:lnTo>
                  <a:lnTo>
                    <a:pt x="298" y="416"/>
                  </a:lnTo>
                  <a:lnTo>
                    <a:pt x="296" y="416"/>
                  </a:lnTo>
                  <a:lnTo>
                    <a:pt x="293" y="413"/>
                  </a:lnTo>
                  <a:lnTo>
                    <a:pt x="290" y="411"/>
                  </a:lnTo>
                  <a:lnTo>
                    <a:pt x="287" y="410"/>
                  </a:lnTo>
                  <a:lnTo>
                    <a:pt x="282" y="408"/>
                  </a:lnTo>
                  <a:lnTo>
                    <a:pt x="276" y="408"/>
                  </a:lnTo>
                  <a:lnTo>
                    <a:pt x="273" y="407"/>
                  </a:lnTo>
                  <a:lnTo>
                    <a:pt x="271" y="405"/>
                  </a:lnTo>
                  <a:lnTo>
                    <a:pt x="268" y="403"/>
                  </a:lnTo>
                  <a:lnTo>
                    <a:pt x="265" y="400"/>
                  </a:lnTo>
                  <a:lnTo>
                    <a:pt x="265" y="399"/>
                  </a:lnTo>
                  <a:lnTo>
                    <a:pt x="266" y="399"/>
                  </a:lnTo>
                  <a:lnTo>
                    <a:pt x="268" y="397"/>
                  </a:lnTo>
                  <a:lnTo>
                    <a:pt x="269" y="396"/>
                  </a:lnTo>
                  <a:lnTo>
                    <a:pt x="274" y="397"/>
                  </a:lnTo>
                  <a:lnTo>
                    <a:pt x="277" y="397"/>
                  </a:lnTo>
                  <a:lnTo>
                    <a:pt x="279" y="397"/>
                  </a:lnTo>
                  <a:lnTo>
                    <a:pt x="280" y="397"/>
                  </a:lnTo>
                  <a:lnTo>
                    <a:pt x="285" y="397"/>
                  </a:lnTo>
                  <a:lnTo>
                    <a:pt x="290" y="399"/>
                  </a:lnTo>
                  <a:lnTo>
                    <a:pt x="291" y="399"/>
                  </a:lnTo>
                  <a:lnTo>
                    <a:pt x="295" y="400"/>
                  </a:lnTo>
                  <a:lnTo>
                    <a:pt x="304" y="405"/>
                  </a:lnTo>
                  <a:lnTo>
                    <a:pt x="307" y="407"/>
                  </a:lnTo>
                  <a:lnTo>
                    <a:pt x="309" y="407"/>
                  </a:lnTo>
                  <a:lnTo>
                    <a:pt x="317" y="408"/>
                  </a:lnTo>
                  <a:lnTo>
                    <a:pt x="317" y="408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17" y="407"/>
                  </a:lnTo>
                  <a:lnTo>
                    <a:pt x="314" y="403"/>
                  </a:lnTo>
                  <a:lnTo>
                    <a:pt x="310" y="402"/>
                  </a:lnTo>
                  <a:lnTo>
                    <a:pt x="310" y="400"/>
                  </a:lnTo>
                  <a:lnTo>
                    <a:pt x="310" y="399"/>
                  </a:lnTo>
                  <a:lnTo>
                    <a:pt x="312" y="397"/>
                  </a:lnTo>
                  <a:lnTo>
                    <a:pt x="312" y="396"/>
                  </a:lnTo>
                  <a:lnTo>
                    <a:pt x="310" y="394"/>
                  </a:lnTo>
                  <a:lnTo>
                    <a:pt x="309" y="394"/>
                  </a:lnTo>
                  <a:lnTo>
                    <a:pt x="304" y="392"/>
                  </a:lnTo>
                  <a:lnTo>
                    <a:pt x="304" y="391"/>
                  </a:lnTo>
                  <a:lnTo>
                    <a:pt x="306" y="391"/>
                  </a:lnTo>
                  <a:lnTo>
                    <a:pt x="307" y="391"/>
                  </a:lnTo>
                  <a:lnTo>
                    <a:pt x="312" y="392"/>
                  </a:lnTo>
                  <a:lnTo>
                    <a:pt x="314" y="392"/>
                  </a:lnTo>
                  <a:lnTo>
                    <a:pt x="315" y="392"/>
                  </a:lnTo>
                  <a:lnTo>
                    <a:pt x="315" y="391"/>
                  </a:lnTo>
                  <a:lnTo>
                    <a:pt x="314" y="391"/>
                  </a:lnTo>
                  <a:lnTo>
                    <a:pt x="310" y="388"/>
                  </a:lnTo>
                  <a:lnTo>
                    <a:pt x="304" y="388"/>
                  </a:lnTo>
                  <a:lnTo>
                    <a:pt x="301" y="388"/>
                  </a:lnTo>
                  <a:lnTo>
                    <a:pt x="298" y="388"/>
                  </a:lnTo>
                  <a:lnTo>
                    <a:pt x="295" y="386"/>
                  </a:lnTo>
                  <a:lnTo>
                    <a:pt x="293" y="386"/>
                  </a:lnTo>
                  <a:lnTo>
                    <a:pt x="290" y="386"/>
                  </a:lnTo>
                  <a:lnTo>
                    <a:pt x="288" y="388"/>
                  </a:lnTo>
                  <a:lnTo>
                    <a:pt x="287" y="386"/>
                  </a:lnTo>
                  <a:lnTo>
                    <a:pt x="285" y="383"/>
                  </a:lnTo>
                  <a:lnTo>
                    <a:pt x="285" y="381"/>
                  </a:lnTo>
                  <a:lnTo>
                    <a:pt x="287" y="381"/>
                  </a:lnTo>
                  <a:lnTo>
                    <a:pt x="287" y="380"/>
                  </a:lnTo>
                  <a:lnTo>
                    <a:pt x="288" y="380"/>
                  </a:lnTo>
                  <a:lnTo>
                    <a:pt x="290" y="378"/>
                  </a:lnTo>
                  <a:lnTo>
                    <a:pt x="301" y="375"/>
                  </a:lnTo>
                  <a:lnTo>
                    <a:pt x="304" y="374"/>
                  </a:lnTo>
                  <a:lnTo>
                    <a:pt x="304" y="374"/>
                  </a:lnTo>
                  <a:lnTo>
                    <a:pt x="302" y="374"/>
                  </a:lnTo>
                  <a:lnTo>
                    <a:pt x="299" y="375"/>
                  </a:lnTo>
                  <a:lnTo>
                    <a:pt x="298" y="375"/>
                  </a:lnTo>
                  <a:lnTo>
                    <a:pt x="291" y="374"/>
                  </a:lnTo>
                  <a:lnTo>
                    <a:pt x="290" y="374"/>
                  </a:lnTo>
                  <a:lnTo>
                    <a:pt x="288" y="375"/>
                  </a:lnTo>
                  <a:lnTo>
                    <a:pt x="284" y="377"/>
                  </a:lnTo>
                  <a:lnTo>
                    <a:pt x="282" y="377"/>
                  </a:lnTo>
                  <a:lnTo>
                    <a:pt x="280" y="377"/>
                  </a:lnTo>
                  <a:lnTo>
                    <a:pt x="280" y="375"/>
                  </a:lnTo>
                  <a:lnTo>
                    <a:pt x="280" y="375"/>
                  </a:lnTo>
                  <a:lnTo>
                    <a:pt x="282" y="374"/>
                  </a:lnTo>
                  <a:lnTo>
                    <a:pt x="284" y="372"/>
                  </a:lnTo>
                  <a:lnTo>
                    <a:pt x="285" y="370"/>
                  </a:lnTo>
                  <a:lnTo>
                    <a:pt x="285" y="370"/>
                  </a:lnTo>
                  <a:lnTo>
                    <a:pt x="282" y="370"/>
                  </a:lnTo>
                  <a:lnTo>
                    <a:pt x="282" y="370"/>
                  </a:lnTo>
                  <a:lnTo>
                    <a:pt x="282" y="369"/>
                  </a:lnTo>
                  <a:lnTo>
                    <a:pt x="280" y="367"/>
                  </a:lnTo>
                  <a:lnTo>
                    <a:pt x="280" y="364"/>
                  </a:lnTo>
                  <a:lnTo>
                    <a:pt x="279" y="363"/>
                  </a:lnTo>
                  <a:lnTo>
                    <a:pt x="277" y="361"/>
                  </a:lnTo>
                  <a:lnTo>
                    <a:pt x="277" y="361"/>
                  </a:lnTo>
                  <a:lnTo>
                    <a:pt x="274" y="356"/>
                  </a:lnTo>
                  <a:lnTo>
                    <a:pt x="276" y="356"/>
                  </a:lnTo>
                  <a:lnTo>
                    <a:pt x="277" y="355"/>
                  </a:lnTo>
                  <a:lnTo>
                    <a:pt x="277" y="355"/>
                  </a:lnTo>
                  <a:lnTo>
                    <a:pt x="274" y="356"/>
                  </a:lnTo>
                  <a:lnTo>
                    <a:pt x="273" y="356"/>
                  </a:lnTo>
                  <a:lnTo>
                    <a:pt x="274" y="358"/>
                  </a:lnTo>
                  <a:lnTo>
                    <a:pt x="274" y="358"/>
                  </a:lnTo>
                  <a:lnTo>
                    <a:pt x="274" y="359"/>
                  </a:lnTo>
                  <a:lnTo>
                    <a:pt x="276" y="361"/>
                  </a:lnTo>
                  <a:lnTo>
                    <a:pt x="276" y="363"/>
                  </a:lnTo>
                  <a:lnTo>
                    <a:pt x="277" y="364"/>
                  </a:lnTo>
                  <a:lnTo>
                    <a:pt x="279" y="366"/>
                  </a:lnTo>
                  <a:lnTo>
                    <a:pt x="280" y="367"/>
                  </a:lnTo>
                  <a:lnTo>
                    <a:pt x="280" y="369"/>
                  </a:lnTo>
                  <a:lnTo>
                    <a:pt x="279" y="370"/>
                  </a:lnTo>
                  <a:lnTo>
                    <a:pt x="276" y="372"/>
                  </a:lnTo>
                  <a:lnTo>
                    <a:pt x="276" y="372"/>
                  </a:lnTo>
                  <a:lnTo>
                    <a:pt x="276" y="374"/>
                  </a:lnTo>
                  <a:lnTo>
                    <a:pt x="274" y="375"/>
                  </a:lnTo>
                  <a:lnTo>
                    <a:pt x="273" y="374"/>
                  </a:lnTo>
                  <a:lnTo>
                    <a:pt x="273" y="374"/>
                  </a:lnTo>
                  <a:lnTo>
                    <a:pt x="273" y="375"/>
                  </a:lnTo>
                  <a:lnTo>
                    <a:pt x="274" y="378"/>
                  </a:lnTo>
                  <a:lnTo>
                    <a:pt x="273" y="380"/>
                  </a:lnTo>
                  <a:lnTo>
                    <a:pt x="271" y="380"/>
                  </a:lnTo>
                  <a:lnTo>
                    <a:pt x="269" y="380"/>
                  </a:lnTo>
                  <a:lnTo>
                    <a:pt x="268" y="381"/>
                  </a:lnTo>
                  <a:lnTo>
                    <a:pt x="261" y="381"/>
                  </a:lnTo>
                  <a:lnTo>
                    <a:pt x="260" y="381"/>
                  </a:lnTo>
                  <a:lnTo>
                    <a:pt x="257" y="381"/>
                  </a:lnTo>
                  <a:lnTo>
                    <a:pt x="252" y="380"/>
                  </a:lnTo>
                  <a:lnTo>
                    <a:pt x="250" y="378"/>
                  </a:lnTo>
                  <a:lnTo>
                    <a:pt x="249" y="377"/>
                  </a:lnTo>
                  <a:lnTo>
                    <a:pt x="247" y="375"/>
                  </a:lnTo>
                  <a:lnTo>
                    <a:pt x="247" y="374"/>
                  </a:lnTo>
                  <a:lnTo>
                    <a:pt x="249" y="372"/>
                  </a:lnTo>
                  <a:lnTo>
                    <a:pt x="250" y="370"/>
                  </a:lnTo>
                  <a:lnTo>
                    <a:pt x="250" y="366"/>
                  </a:lnTo>
                  <a:lnTo>
                    <a:pt x="254" y="363"/>
                  </a:lnTo>
                  <a:lnTo>
                    <a:pt x="258" y="358"/>
                  </a:lnTo>
                  <a:lnTo>
                    <a:pt x="260" y="356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54" y="359"/>
                  </a:lnTo>
                  <a:lnTo>
                    <a:pt x="249" y="359"/>
                  </a:lnTo>
                  <a:lnTo>
                    <a:pt x="249" y="359"/>
                  </a:lnTo>
                  <a:lnTo>
                    <a:pt x="249" y="356"/>
                  </a:lnTo>
                  <a:lnTo>
                    <a:pt x="249" y="356"/>
                  </a:lnTo>
                  <a:lnTo>
                    <a:pt x="252" y="356"/>
                  </a:lnTo>
                  <a:lnTo>
                    <a:pt x="254" y="355"/>
                  </a:lnTo>
                  <a:lnTo>
                    <a:pt x="252" y="353"/>
                  </a:lnTo>
                  <a:lnTo>
                    <a:pt x="249" y="353"/>
                  </a:lnTo>
                  <a:lnTo>
                    <a:pt x="249" y="353"/>
                  </a:lnTo>
                  <a:lnTo>
                    <a:pt x="250" y="351"/>
                  </a:lnTo>
                  <a:lnTo>
                    <a:pt x="255" y="351"/>
                  </a:lnTo>
                  <a:lnTo>
                    <a:pt x="257" y="350"/>
                  </a:lnTo>
                  <a:lnTo>
                    <a:pt x="258" y="350"/>
                  </a:lnTo>
                  <a:lnTo>
                    <a:pt x="261" y="347"/>
                  </a:lnTo>
                  <a:lnTo>
                    <a:pt x="261" y="345"/>
                  </a:lnTo>
                  <a:lnTo>
                    <a:pt x="261" y="344"/>
                  </a:lnTo>
                  <a:lnTo>
                    <a:pt x="261" y="344"/>
                  </a:lnTo>
                  <a:lnTo>
                    <a:pt x="261" y="342"/>
                  </a:lnTo>
                  <a:lnTo>
                    <a:pt x="261" y="340"/>
                  </a:lnTo>
                  <a:lnTo>
                    <a:pt x="261" y="340"/>
                  </a:lnTo>
                  <a:lnTo>
                    <a:pt x="260" y="339"/>
                  </a:lnTo>
                  <a:lnTo>
                    <a:pt x="257" y="337"/>
                  </a:lnTo>
                  <a:lnTo>
                    <a:pt x="255" y="339"/>
                  </a:lnTo>
                  <a:lnTo>
                    <a:pt x="255" y="339"/>
                  </a:lnTo>
                  <a:lnTo>
                    <a:pt x="254" y="339"/>
                  </a:lnTo>
                  <a:lnTo>
                    <a:pt x="252" y="339"/>
                  </a:lnTo>
                  <a:lnTo>
                    <a:pt x="250" y="339"/>
                  </a:lnTo>
                  <a:lnTo>
                    <a:pt x="250" y="337"/>
                  </a:lnTo>
                  <a:lnTo>
                    <a:pt x="249" y="337"/>
                  </a:lnTo>
                  <a:lnTo>
                    <a:pt x="247" y="337"/>
                  </a:lnTo>
                  <a:lnTo>
                    <a:pt x="247" y="336"/>
                  </a:lnTo>
                  <a:lnTo>
                    <a:pt x="247" y="334"/>
                  </a:lnTo>
                  <a:lnTo>
                    <a:pt x="249" y="334"/>
                  </a:lnTo>
                  <a:lnTo>
                    <a:pt x="250" y="333"/>
                  </a:lnTo>
                  <a:lnTo>
                    <a:pt x="252" y="333"/>
                  </a:lnTo>
                  <a:lnTo>
                    <a:pt x="254" y="329"/>
                  </a:lnTo>
                  <a:lnTo>
                    <a:pt x="254" y="328"/>
                  </a:lnTo>
                  <a:lnTo>
                    <a:pt x="254" y="326"/>
                  </a:lnTo>
                  <a:lnTo>
                    <a:pt x="250" y="325"/>
                  </a:lnTo>
                  <a:lnTo>
                    <a:pt x="249" y="326"/>
                  </a:lnTo>
                  <a:lnTo>
                    <a:pt x="247" y="326"/>
                  </a:lnTo>
                  <a:lnTo>
                    <a:pt x="247" y="326"/>
                  </a:lnTo>
                  <a:lnTo>
                    <a:pt x="246" y="325"/>
                  </a:lnTo>
                  <a:lnTo>
                    <a:pt x="246" y="323"/>
                  </a:lnTo>
                  <a:lnTo>
                    <a:pt x="243" y="323"/>
                  </a:lnTo>
                  <a:lnTo>
                    <a:pt x="241" y="322"/>
                  </a:lnTo>
                  <a:lnTo>
                    <a:pt x="241" y="322"/>
                  </a:lnTo>
                  <a:lnTo>
                    <a:pt x="243" y="320"/>
                  </a:lnTo>
                  <a:lnTo>
                    <a:pt x="243" y="318"/>
                  </a:lnTo>
                  <a:lnTo>
                    <a:pt x="244" y="317"/>
                  </a:lnTo>
                  <a:lnTo>
                    <a:pt x="244" y="317"/>
                  </a:lnTo>
                  <a:lnTo>
                    <a:pt x="246" y="317"/>
                  </a:lnTo>
                  <a:lnTo>
                    <a:pt x="246" y="314"/>
                  </a:lnTo>
                  <a:lnTo>
                    <a:pt x="244" y="312"/>
                  </a:lnTo>
                  <a:lnTo>
                    <a:pt x="243" y="312"/>
                  </a:lnTo>
                  <a:lnTo>
                    <a:pt x="243" y="311"/>
                  </a:lnTo>
                  <a:lnTo>
                    <a:pt x="243" y="311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39" y="306"/>
                  </a:lnTo>
                  <a:lnTo>
                    <a:pt x="239" y="304"/>
                  </a:lnTo>
                  <a:lnTo>
                    <a:pt x="238" y="304"/>
                  </a:lnTo>
                  <a:lnTo>
                    <a:pt x="236" y="304"/>
                  </a:lnTo>
                  <a:lnTo>
                    <a:pt x="233" y="304"/>
                  </a:lnTo>
                  <a:lnTo>
                    <a:pt x="230" y="306"/>
                  </a:lnTo>
                  <a:lnTo>
                    <a:pt x="225" y="306"/>
                  </a:lnTo>
                  <a:lnTo>
                    <a:pt x="225" y="306"/>
                  </a:lnTo>
                  <a:lnTo>
                    <a:pt x="227" y="304"/>
                  </a:lnTo>
                  <a:lnTo>
                    <a:pt x="230" y="304"/>
                  </a:lnTo>
                  <a:lnTo>
                    <a:pt x="233" y="303"/>
                  </a:lnTo>
                  <a:lnTo>
                    <a:pt x="235" y="301"/>
                  </a:lnTo>
                  <a:lnTo>
                    <a:pt x="233" y="299"/>
                  </a:lnTo>
                  <a:lnTo>
                    <a:pt x="233" y="298"/>
                  </a:lnTo>
                  <a:lnTo>
                    <a:pt x="233" y="298"/>
                  </a:lnTo>
                  <a:lnTo>
                    <a:pt x="233" y="296"/>
                  </a:lnTo>
                  <a:lnTo>
                    <a:pt x="236" y="296"/>
                  </a:lnTo>
                  <a:lnTo>
                    <a:pt x="238" y="295"/>
                  </a:lnTo>
                  <a:lnTo>
                    <a:pt x="239" y="295"/>
                  </a:lnTo>
                  <a:lnTo>
                    <a:pt x="236" y="292"/>
                  </a:lnTo>
                  <a:lnTo>
                    <a:pt x="232" y="290"/>
                  </a:lnTo>
                  <a:lnTo>
                    <a:pt x="230" y="290"/>
                  </a:lnTo>
                  <a:lnTo>
                    <a:pt x="230" y="288"/>
                  </a:lnTo>
                  <a:lnTo>
                    <a:pt x="228" y="287"/>
                  </a:lnTo>
                  <a:lnTo>
                    <a:pt x="228" y="285"/>
                  </a:lnTo>
                  <a:lnTo>
                    <a:pt x="225" y="284"/>
                  </a:lnTo>
                  <a:lnTo>
                    <a:pt x="224" y="282"/>
                  </a:lnTo>
                  <a:lnTo>
                    <a:pt x="217" y="279"/>
                  </a:lnTo>
                  <a:lnTo>
                    <a:pt x="214" y="277"/>
                  </a:lnTo>
                  <a:lnTo>
                    <a:pt x="213" y="274"/>
                  </a:lnTo>
                  <a:lnTo>
                    <a:pt x="211" y="274"/>
                  </a:lnTo>
                  <a:lnTo>
                    <a:pt x="211" y="273"/>
                  </a:lnTo>
                  <a:lnTo>
                    <a:pt x="206" y="271"/>
                  </a:lnTo>
                  <a:lnTo>
                    <a:pt x="206" y="270"/>
                  </a:lnTo>
                  <a:lnTo>
                    <a:pt x="209" y="266"/>
                  </a:lnTo>
                  <a:lnTo>
                    <a:pt x="211" y="266"/>
                  </a:lnTo>
                  <a:lnTo>
                    <a:pt x="209" y="263"/>
                  </a:lnTo>
                  <a:lnTo>
                    <a:pt x="206" y="260"/>
                  </a:lnTo>
                  <a:lnTo>
                    <a:pt x="205" y="260"/>
                  </a:lnTo>
                  <a:lnTo>
                    <a:pt x="202" y="260"/>
                  </a:lnTo>
                  <a:lnTo>
                    <a:pt x="198" y="259"/>
                  </a:lnTo>
                  <a:lnTo>
                    <a:pt x="195" y="257"/>
                  </a:lnTo>
                  <a:lnTo>
                    <a:pt x="194" y="255"/>
                  </a:lnTo>
                  <a:lnTo>
                    <a:pt x="189" y="254"/>
                  </a:lnTo>
                  <a:lnTo>
                    <a:pt x="183" y="252"/>
                  </a:lnTo>
                  <a:lnTo>
                    <a:pt x="173" y="249"/>
                  </a:lnTo>
                  <a:lnTo>
                    <a:pt x="168" y="248"/>
                  </a:lnTo>
                  <a:lnTo>
                    <a:pt x="165" y="246"/>
                  </a:lnTo>
                  <a:lnTo>
                    <a:pt x="162" y="246"/>
                  </a:lnTo>
                  <a:lnTo>
                    <a:pt x="156" y="244"/>
                  </a:lnTo>
                  <a:lnTo>
                    <a:pt x="150" y="244"/>
                  </a:lnTo>
                  <a:lnTo>
                    <a:pt x="146" y="244"/>
                  </a:lnTo>
                  <a:lnTo>
                    <a:pt x="145" y="244"/>
                  </a:lnTo>
                  <a:lnTo>
                    <a:pt x="142" y="241"/>
                  </a:lnTo>
                  <a:lnTo>
                    <a:pt x="138" y="241"/>
                  </a:lnTo>
                  <a:lnTo>
                    <a:pt x="135" y="241"/>
                  </a:lnTo>
                  <a:lnTo>
                    <a:pt x="134" y="243"/>
                  </a:lnTo>
                  <a:lnTo>
                    <a:pt x="131" y="244"/>
                  </a:lnTo>
                  <a:lnTo>
                    <a:pt x="127" y="246"/>
                  </a:lnTo>
                  <a:lnTo>
                    <a:pt x="126" y="244"/>
                  </a:lnTo>
                  <a:lnTo>
                    <a:pt x="124" y="243"/>
                  </a:lnTo>
                  <a:lnTo>
                    <a:pt x="123" y="243"/>
                  </a:lnTo>
                  <a:lnTo>
                    <a:pt x="123" y="243"/>
                  </a:lnTo>
                  <a:lnTo>
                    <a:pt x="120" y="244"/>
                  </a:lnTo>
                  <a:lnTo>
                    <a:pt x="118" y="244"/>
                  </a:lnTo>
                  <a:lnTo>
                    <a:pt x="115" y="246"/>
                  </a:lnTo>
                  <a:lnTo>
                    <a:pt x="112" y="248"/>
                  </a:lnTo>
                  <a:lnTo>
                    <a:pt x="109" y="248"/>
                  </a:lnTo>
                  <a:lnTo>
                    <a:pt x="109" y="248"/>
                  </a:lnTo>
                  <a:lnTo>
                    <a:pt x="107" y="248"/>
                  </a:lnTo>
                  <a:lnTo>
                    <a:pt x="105" y="248"/>
                  </a:lnTo>
                  <a:lnTo>
                    <a:pt x="104" y="246"/>
                  </a:lnTo>
                  <a:lnTo>
                    <a:pt x="102" y="244"/>
                  </a:lnTo>
                  <a:lnTo>
                    <a:pt x="101" y="244"/>
                  </a:lnTo>
                  <a:lnTo>
                    <a:pt x="99" y="244"/>
                  </a:lnTo>
                  <a:lnTo>
                    <a:pt x="98" y="244"/>
                  </a:lnTo>
                  <a:lnTo>
                    <a:pt x="93" y="248"/>
                  </a:lnTo>
                  <a:lnTo>
                    <a:pt x="91" y="248"/>
                  </a:lnTo>
                  <a:lnTo>
                    <a:pt x="91" y="248"/>
                  </a:lnTo>
                  <a:lnTo>
                    <a:pt x="90" y="246"/>
                  </a:lnTo>
                  <a:lnTo>
                    <a:pt x="86" y="244"/>
                  </a:lnTo>
                  <a:lnTo>
                    <a:pt x="85" y="244"/>
                  </a:lnTo>
                  <a:lnTo>
                    <a:pt x="83" y="246"/>
                  </a:lnTo>
                  <a:lnTo>
                    <a:pt x="83" y="248"/>
                  </a:lnTo>
                  <a:lnTo>
                    <a:pt x="86" y="251"/>
                  </a:lnTo>
                  <a:lnTo>
                    <a:pt x="90" y="252"/>
                  </a:lnTo>
                  <a:lnTo>
                    <a:pt x="86" y="252"/>
                  </a:lnTo>
                  <a:lnTo>
                    <a:pt x="68" y="249"/>
                  </a:lnTo>
                  <a:lnTo>
                    <a:pt x="64" y="249"/>
                  </a:lnTo>
                  <a:lnTo>
                    <a:pt x="61" y="248"/>
                  </a:lnTo>
                  <a:lnTo>
                    <a:pt x="58" y="246"/>
                  </a:lnTo>
                  <a:lnTo>
                    <a:pt x="53" y="243"/>
                  </a:lnTo>
                  <a:lnTo>
                    <a:pt x="50" y="241"/>
                  </a:lnTo>
                  <a:lnTo>
                    <a:pt x="49" y="240"/>
                  </a:lnTo>
                  <a:lnTo>
                    <a:pt x="49" y="240"/>
                  </a:lnTo>
                  <a:lnTo>
                    <a:pt x="50" y="238"/>
                  </a:lnTo>
                  <a:lnTo>
                    <a:pt x="57" y="235"/>
                  </a:lnTo>
                  <a:lnTo>
                    <a:pt x="60" y="233"/>
                  </a:lnTo>
                  <a:lnTo>
                    <a:pt x="66" y="233"/>
                  </a:lnTo>
                  <a:lnTo>
                    <a:pt x="68" y="232"/>
                  </a:lnTo>
                  <a:lnTo>
                    <a:pt x="68" y="232"/>
                  </a:lnTo>
                  <a:lnTo>
                    <a:pt x="66" y="232"/>
                  </a:lnTo>
                  <a:lnTo>
                    <a:pt x="58" y="232"/>
                  </a:lnTo>
                  <a:lnTo>
                    <a:pt x="52" y="230"/>
                  </a:lnTo>
                  <a:lnTo>
                    <a:pt x="45" y="229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2" y="227"/>
                  </a:lnTo>
                  <a:lnTo>
                    <a:pt x="42" y="225"/>
                  </a:lnTo>
                  <a:lnTo>
                    <a:pt x="44" y="224"/>
                  </a:lnTo>
                  <a:lnTo>
                    <a:pt x="45" y="222"/>
                  </a:lnTo>
                  <a:lnTo>
                    <a:pt x="45" y="222"/>
                  </a:lnTo>
                  <a:lnTo>
                    <a:pt x="38" y="225"/>
                  </a:lnTo>
                  <a:lnTo>
                    <a:pt x="34" y="227"/>
                  </a:lnTo>
                  <a:lnTo>
                    <a:pt x="31" y="227"/>
                  </a:lnTo>
                  <a:lnTo>
                    <a:pt x="30" y="225"/>
                  </a:lnTo>
                  <a:lnTo>
                    <a:pt x="30" y="225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27" y="222"/>
                  </a:lnTo>
                  <a:lnTo>
                    <a:pt x="25" y="221"/>
                  </a:lnTo>
                  <a:lnTo>
                    <a:pt x="23" y="219"/>
                  </a:lnTo>
                  <a:lnTo>
                    <a:pt x="25" y="218"/>
                  </a:lnTo>
                  <a:lnTo>
                    <a:pt x="27" y="216"/>
                  </a:lnTo>
                  <a:lnTo>
                    <a:pt x="28" y="216"/>
                  </a:lnTo>
                  <a:lnTo>
                    <a:pt x="33" y="216"/>
                  </a:lnTo>
                  <a:lnTo>
                    <a:pt x="45" y="214"/>
                  </a:lnTo>
                  <a:lnTo>
                    <a:pt x="55" y="216"/>
                  </a:lnTo>
                  <a:lnTo>
                    <a:pt x="60" y="211"/>
                  </a:lnTo>
                  <a:lnTo>
                    <a:pt x="61" y="211"/>
                  </a:lnTo>
                  <a:lnTo>
                    <a:pt x="68" y="210"/>
                  </a:lnTo>
                  <a:lnTo>
                    <a:pt x="79" y="210"/>
                  </a:lnTo>
                  <a:lnTo>
                    <a:pt x="85" y="210"/>
                  </a:lnTo>
                  <a:lnTo>
                    <a:pt x="88" y="211"/>
                  </a:lnTo>
                  <a:lnTo>
                    <a:pt x="93" y="213"/>
                  </a:lnTo>
                  <a:lnTo>
                    <a:pt x="93" y="213"/>
                  </a:lnTo>
                  <a:lnTo>
                    <a:pt x="93" y="211"/>
                  </a:lnTo>
                  <a:lnTo>
                    <a:pt x="93" y="210"/>
                  </a:lnTo>
                  <a:lnTo>
                    <a:pt x="94" y="207"/>
                  </a:lnTo>
                  <a:lnTo>
                    <a:pt x="94" y="205"/>
                  </a:lnTo>
                  <a:lnTo>
                    <a:pt x="94" y="203"/>
                  </a:lnTo>
                  <a:lnTo>
                    <a:pt x="93" y="202"/>
                  </a:lnTo>
                  <a:lnTo>
                    <a:pt x="88" y="200"/>
                  </a:lnTo>
                  <a:lnTo>
                    <a:pt x="86" y="200"/>
                  </a:lnTo>
                  <a:lnTo>
                    <a:pt x="85" y="200"/>
                  </a:lnTo>
                  <a:lnTo>
                    <a:pt x="82" y="202"/>
                  </a:lnTo>
                  <a:lnTo>
                    <a:pt x="77" y="205"/>
                  </a:lnTo>
                  <a:lnTo>
                    <a:pt x="74" y="205"/>
                  </a:lnTo>
                  <a:lnTo>
                    <a:pt x="71" y="205"/>
                  </a:lnTo>
                  <a:lnTo>
                    <a:pt x="68" y="205"/>
                  </a:lnTo>
                  <a:lnTo>
                    <a:pt x="66" y="205"/>
                  </a:lnTo>
                  <a:lnTo>
                    <a:pt x="63" y="203"/>
                  </a:lnTo>
                  <a:lnTo>
                    <a:pt x="61" y="203"/>
                  </a:lnTo>
                  <a:lnTo>
                    <a:pt x="60" y="203"/>
                  </a:lnTo>
                  <a:lnTo>
                    <a:pt x="58" y="205"/>
                  </a:lnTo>
                  <a:lnTo>
                    <a:pt x="55" y="207"/>
                  </a:lnTo>
                  <a:lnTo>
                    <a:pt x="53" y="207"/>
                  </a:lnTo>
                  <a:lnTo>
                    <a:pt x="52" y="207"/>
                  </a:lnTo>
                  <a:lnTo>
                    <a:pt x="50" y="207"/>
                  </a:lnTo>
                  <a:lnTo>
                    <a:pt x="41" y="205"/>
                  </a:lnTo>
                  <a:lnTo>
                    <a:pt x="39" y="203"/>
                  </a:lnTo>
                  <a:lnTo>
                    <a:pt x="39" y="202"/>
                  </a:lnTo>
                  <a:lnTo>
                    <a:pt x="36" y="200"/>
                  </a:lnTo>
                  <a:lnTo>
                    <a:pt x="33" y="200"/>
                  </a:lnTo>
                  <a:lnTo>
                    <a:pt x="33" y="199"/>
                  </a:lnTo>
                  <a:lnTo>
                    <a:pt x="36" y="197"/>
                  </a:lnTo>
                  <a:lnTo>
                    <a:pt x="39" y="196"/>
                  </a:lnTo>
                  <a:lnTo>
                    <a:pt x="39" y="196"/>
                  </a:lnTo>
                  <a:lnTo>
                    <a:pt x="34" y="196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7" y="197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19" y="194"/>
                  </a:lnTo>
                  <a:lnTo>
                    <a:pt x="17" y="194"/>
                  </a:lnTo>
                  <a:lnTo>
                    <a:pt x="11" y="192"/>
                  </a:lnTo>
                  <a:lnTo>
                    <a:pt x="9" y="192"/>
                  </a:lnTo>
                  <a:lnTo>
                    <a:pt x="8" y="191"/>
                  </a:lnTo>
                  <a:lnTo>
                    <a:pt x="3" y="188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3" y="181"/>
                  </a:lnTo>
                  <a:lnTo>
                    <a:pt x="3" y="181"/>
                  </a:lnTo>
                  <a:lnTo>
                    <a:pt x="3" y="180"/>
                  </a:lnTo>
                  <a:lnTo>
                    <a:pt x="1" y="180"/>
                  </a:lnTo>
                  <a:lnTo>
                    <a:pt x="1" y="178"/>
                  </a:lnTo>
                  <a:lnTo>
                    <a:pt x="4" y="175"/>
                  </a:lnTo>
                  <a:lnTo>
                    <a:pt x="6" y="175"/>
                  </a:lnTo>
                  <a:lnTo>
                    <a:pt x="12" y="173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8" y="170"/>
                  </a:lnTo>
                  <a:lnTo>
                    <a:pt x="30" y="170"/>
                  </a:lnTo>
                  <a:lnTo>
                    <a:pt x="31" y="169"/>
                  </a:lnTo>
                  <a:lnTo>
                    <a:pt x="34" y="167"/>
                  </a:lnTo>
                  <a:lnTo>
                    <a:pt x="41" y="166"/>
                  </a:lnTo>
                  <a:lnTo>
                    <a:pt x="55" y="164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8" y="159"/>
                  </a:lnTo>
                  <a:lnTo>
                    <a:pt x="64" y="158"/>
                  </a:lnTo>
                  <a:lnTo>
                    <a:pt x="69" y="156"/>
                  </a:lnTo>
                  <a:lnTo>
                    <a:pt x="72" y="156"/>
                  </a:lnTo>
                  <a:lnTo>
                    <a:pt x="74" y="156"/>
                  </a:lnTo>
                  <a:lnTo>
                    <a:pt x="77" y="155"/>
                  </a:lnTo>
                  <a:lnTo>
                    <a:pt x="79" y="155"/>
                  </a:lnTo>
                  <a:lnTo>
                    <a:pt x="90" y="155"/>
                  </a:lnTo>
                  <a:lnTo>
                    <a:pt x="96" y="155"/>
                  </a:lnTo>
                  <a:lnTo>
                    <a:pt x="98" y="155"/>
                  </a:lnTo>
                  <a:lnTo>
                    <a:pt x="99" y="155"/>
                  </a:lnTo>
                  <a:lnTo>
                    <a:pt x="101" y="153"/>
                  </a:lnTo>
                  <a:lnTo>
                    <a:pt x="105" y="150"/>
                  </a:lnTo>
                  <a:lnTo>
                    <a:pt x="107" y="148"/>
                  </a:lnTo>
                  <a:lnTo>
                    <a:pt x="109" y="145"/>
                  </a:lnTo>
                  <a:lnTo>
                    <a:pt x="112" y="140"/>
                  </a:lnTo>
                  <a:lnTo>
                    <a:pt x="113" y="134"/>
                  </a:lnTo>
                  <a:lnTo>
                    <a:pt x="115" y="129"/>
                  </a:lnTo>
                  <a:lnTo>
                    <a:pt x="115" y="128"/>
                  </a:lnTo>
                  <a:lnTo>
                    <a:pt x="116" y="126"/>
                  </a:lnTo>
                  <a:lnTo>
                    <a:pt x="118" y="125"/>
                  </a:lnTo>
                  <a:lnTo>
                    <a:pt x="121" y="123"/>
                  </a:lnTo>
                  <a:lnTo>
                    <a:pt x="124" y="123"/>
                  </a:lnTo>
                  <a:lnTo>
                    <a:pt x="124" y="123"/>
                  </a:lnTo>
                  <a:lnTo>
                    <a:pt x="123" y="121"/>
                  </a:lnTo>
                  <a:lnTo>
                    <a:pt x="121" y="121"/>
                  </a:lnTo>
                  <a:lnTo>
                    <a:pt x="120" y="121"/>
                  </a:lnTo>
                  <a:lnTo>
                    <a:pt x="116" y="123"/>
                  </a:lnTo>
                  <a:lnTo>
                    <a:pt x="113" y="123"/>
                  </a:lnTo>
                  <a:lnTo>
                    <a:pt x="110" y="123"/>
                  </a:lnTo>
                  <a:lnTo>
                    <a:pt x="107" y="123"/>
                  </a:lnTo>
                  <a:lnTo>
                    <a:pt x="105" y="125"/>
                  </a:lnTo>
                  <a:lnTo>
                    <a:pt x="101" y="125"/>
                  </a:lnTo>
                  <a:lnTo>
                    <a:pt x="99" y="125"/>
                  </a:lnTo>
                  <a:lnTo>
                    <a:pt x="94" y="123"/>
                  </a:lnTo>
                  <a:lnTo>
                    <a:pt x="93" y="123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3" y="121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7"/>
                  </a:lnTo>
                  <a:lnTo>
                    <a:pt x="83" y="114"/>
                  </a:lnTo>
                  <a:lnTo>
                    <a:pt x="85" y="112"/>
                  </a:lnTo>
                  <a:lnTo>
                    <a:pt x="90" y="109"/>
                  </a:lnTo>
                  <a:lnTo>
                    <a:pt x="93" y="107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4"/>
                  </a:lnTo>
                  <a:lnTo>
                    <a:pt x="104" y="103"/>
                  </a:lnTo>
                  <a:lnTo>
                    <a:pt x="109" y="101"/>
                  </a:lnTo>
                  <a:lnTo>
                    <a:pt x="112" y="98"/>
                  </a:lnTo>
                  <a:lnTo>
                    <a:pt x="118" y="93"/>
                  </a:lnTo>
                  <a:lnTo>
                    <a:pt x="120" y="93"/>
                  </a:lnTo>
                  <a:lnTo>
                    <a:pt x="129" y="90"/>
                  </a:lnTo>
                  <a:lnTo>
                    <a:pt x="132" y="90"/>
                  </a:lnTo>
                  <a:lnTo>
                    <a:pt x="134" y="92"/>
                  </a:lnTo>
                  <a:lnTo>
                    <a:pt x="135" y="92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0" y="95"/>
                  </a:lnTo>
                  <a:lnTo>
                    <a:pt x="138" y="90"/>
                  </a:lnTo>
                  <a:lnTo>
                    <a:pt x="138" y="88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6" y="85"/>
                  </a:lnTo>
                  <a:lnTo>
                    <a:pt x="153" y="85"/>
                  </a:lnTo>
                  <a:lnTo>
                    <a:pt x="156" y="87"/>
                  </a:lnTo>
                  <a:lnTo>
                    <a:pt x="159" y="88"/>
                  </a:lnTo>
                  <a:lnTo>
                    <a:pt x="162" y="88"/>
                  </a:lnTo>
                  <a:lnTo>
                    <a:pt x="164" y="88"/>
                  </a:lnTo>
                  <a:lnTo>
                    <a:pt x="165" y="88"/>
                  </a:lnTo>
                  <a:lnTo>
                    <a:pt x="167" y="87"/>
                  </a:lnTo>
                  <a:lnTo>
                    <a:pt x="168" y="84"/>
                  </a:lnTo>
                  <a:lnTo>
                    <a:pt x="170" y="79"/>
                  </a:lnTo>
                  <a:lnTo>
                    <a:pt x="168" y="74"/>
                  </a:lnTo>
                  <a:lnTo>
                    <a:pt x="168" y="71"/>
                  </a:lnTo>
                  <a:lnTo>
                    <a:pt x="167" y="68"/>
                  </a:lnTo>
                  <a:lnTo>
                    <a:pt x="168" y="66"/>
                  </a:lnTo>
                  <a:lnTo>
                    <a:pt x="170" y="65"/>
                  </a:lnTo>
                  <a:lnTo>
                    <a:pt x="173" y="63"/>
                  </a:lnTo>
                  <a:lnTo>
                    <a:pt x="179" y="60"/>
                  </a:lnTo>
                  <a:lnTo>
                    <a:pt x="184" y="60"/>
                  </a:lnTo>
                  <a:lnTo>
                    <a:pt x="187" y="60"/>
                  </a:lnTo>
                  <a:lnTo>
                    <a:pt x="191" y="62"/>
                  </a:lnTo>
                  <a:lnTo>
                    <a:pt x="195" y="62"/>
                  </a:lnTo>
                  <a:lnTo>
                    <a:pt x="200" y="65"/>
                  </a:lnTo>
                  <a:lnTo>
                    <a:pt x="208" y="69"/>
                  </a:lnTo>
                  <a:lnTo>
                    <a:pt x="213" y="71"/>
                  </a:lnTo>
                  <a:lnTo>
                    <a:pt x="217" y="73"/>
                  </a:lnTo>
                  <a:lnTo>
                    <a:pt x="222" y="74"/>
                  </a:lnTo>
                  <a:lnTo>
                    <a:pt x="227" y="77"/>
                  </a:lnTo>
                  <a:lnTo>
                    <a:pt x="232" y="79"/>
                  </a:lnTo>
                  <a:lnTo>
                    <a:pt x="233" y="81"/>
                  </a:lnTo>
                  <a:lnTo>
                    <a:pt x="235" y="81"/>
                  </a:lnTo>
                  <a:lnTo>
                    <a:pt x="233" y="79"/>
                  </a:lnTo>
                  <a:lnTo>
                    <a:pt x="232" y="77"/>
                  </a:lnTo>
                  <a:lnTo>
                    <a:pt x="227" y="74"/>
                  </a:lnTo>
                  <a:lnTo>
                    <a:pt x="216" y="69"/>
                  </a:lnTo>
                  <a:lnTo>
                    <a:pt x="211" y="66"/>
                  </a:lnTo>
                  <a:lnTo>
                    <a:pt x="206" y="63"/>
                  </a:lnTo>
                  <a:lnTo>
                    <a:pt x="203" y="60"/>
                  </a:lnTo>
                  <a:lnTo>
                    <a:pt x="195" y="58"/>
                  </a:lnTo>
                  <a:lnTo>
                    <a:pt x="197" y="58"/>
                  </a:lnTo>
                  <a:lnTo>
                    <a:pt x="203" y="55"/>
                  </a:lnTo>
                  <a:lnTo>
                    <a:pt x="219" y="52"/>
                  </a:lnTo>
                  <a:lnTo>
                    <a:pt x="235" y="51"/>
                  </a:lnTo>
                  <a:lnTo>
                    <a:pt x="239" y="51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7"/>
                  </a:lnTo>
                  <a:lnTo>
                    <a:pt x="261" y="46"/>
                  </a:lnTo>
                  <a:lnTo>
                    <a:pt x="265" y="46"/>
                  </a:lnTo>
                  <a:lnTo>
                    <a:pt x="268" y="46"/>
                  </a:lnTo>
                  <a:lnTo>
                    <a:pt x="273" y="47"/>
                  </a:lnTo>
                  <a:lnTo>
                    <a:pt x="274" y="49"/>
                  </a:lnTo>
                  <a:lnTo>
                    <a:pt x="277" y="52"/>
                  </a:lnTo>
                  <a:lnTo>
                    <a:pt x="279" y="55"/>
                  </a:lnTo>
                  <a:lnTo>
                    <a:pt x="277" y="66"/>
                  </a:lnTo>
                  <a:lnTo>
                    <a:pt x="277" y="69"/>
                  </a:lnTo>
                  <a:lnTo>
                    <a:pt x="279" y="69"/>
                  </a:lnTo>
                  <a:lnTo>
                    <a:pt x="280" y="69"/>
                  </a:lnTo>
                  <a:lnTo>
                    <a:pt x="282" y="66"/>
                  </a:lnTo>
                  <a:lnTo>
                    <a:pt x="285" y="65"/>
                  </a:lnTo>
                  <a:lnTo>
                    <a:pt x="287" y="63"/>
                  </a:lnTo>
                  <a:lnTo>
                    <a:pt x="287" y="58"/>
                  </a:lnTo>
                  <a:lnTo>
                    <a:pt x="288" y="57"/>
                  </a:lnTo>
                  <a:lnTo>
                    <a:pt x="285" y="54"/>
                  </a:lnTo>
                  <a:lnTo>
                    <a:pt x="285" y="49"/>
                  </a:lnTo>
                  <a:lnTo>
                    <a:pt x="287" y="46"/>
                  </a:lnTo>
                  <a:lnTo>
                    <a:pt x="290" y="46"/>
                  </a:lnTo>
                  <a:lnTo>
                    <a:pt x="304" y="55"/>
                  </a:lnTo>
                  <a:lnTo>
                    <a:pt x="310" y="57"/>
                  </a:lnTo>
                  <a:lnTo>
                    <a:pt x="317" y="62"/>
                  </a:lnTo>
                  <a:lnTo>
                    <a:pt x="325" y="62"/>
                  </a:lnTo>
                  <a:lnTo>
                    <a:pt x="332" y="62"/>
                  </a:lnTo>
                  <a:lnTo>
                    <a:pt x="336" y="62"/>
                  </a:lnTo>
                  <a:lnTo>
                    <a:pt x="337" y="60"/>
                  </a:lnTo>
                  <a:lnTo>
                    <a:pt x="334" y="58"/>
                  </a:lnTo>
                  <a:lnTo>
                    <a:pt x="325" y="54"/>
                  </a:lnTo>
                  <a:lnTo>
                    <a:pt x="320" y="49"/>
                  </a:lnTo>
                  <a:lnTo>
                    <a:pt x="317" y="44"/>
                  </a:lnTo>
                  <a:lnTo>
                    <a:pt x="315" y="41"/>
                  </a:lnTo>
                  <a:lnTo>
                    <a:pt x="318" y="41"/>
                  </a:lnTo>
                  <a:lnTo>
                    <a:pt x="329" y="41"/>
                  </a:lnTo>
                  <a:lnTo>
                    <a:pt x="347" y="44"/>
                  </a:lnTo>
                  <a:lnTo>
                    <a:pt x="369" y="52"/>
                  </a:lnTo>
                  <a:lnTo>
                    <a:pt x="378" y="55"/>
                  </a:lnTo>
                  <a:lnTo>
                    <a:pt x="399" y="63"/>
                  </a:lnTo>
                  <a:lnTo>
                    <a:pt x="403" y="65"/>
                  </a:lnTo>
                  <a:lnTo>
                    <a:pt x="407" y="66"/>
                  </a:lnTo>
                  <a:lnTo>
                    <a:pt x="408" y="65"/>
                  </a:lnTo>
                  <a:lnTo>
                    <a:pt x="410" y="63"/>
                  </a:lnTo>
                  <a:lnTo>
                    <a:pt x="410" y="62"/>
                  </a:lnTo>
                  <a:lnTo>
                    <a:pt x="408" y="60"/>
                  </a:lnTo>
                  <a:lnTo>
                    <a:pt x="408" y="57"/>
                  </a:lnTo>
                  <a:lnTo>
                    <a:pt x="408" y="54"/>
                  </a:lnTo>
                  <a:lnTo>
                    <a:pt x="408" y="49"/>
                  </a:lnTo>
                  <a:lnTo>
                    <a:pt x="411" y="47"/>
                  </a:lnTo>
                  <a:lnTo>
                    <a:pt x="413" y="44"/>
                  </a:lnTo>
                  <a:lnTo>
                    <a:pt x="411" y="41"/>
                  </a:lnTo>
                  <a:lnTo>
                    <a:pt x="408" y="38"/>
                  </a:lnTo>
                  <a:lnTo>
                    <a:pt x="394" y="32"/>
                  </a:lnTo>
                  <a:lnTo>
                    <a:pt x="394" y="32"/>
                  </a:lnTo>
                  <a:lnTo>
                    <a:pt x="397" y="30"/>
                  </a:lnTo>
                  <a:lnTo>
                    <a:pt x="402" y="30"/>
                  </a:lnTo>
                  <a:lnTo>
                    <a:pt x="437" y="32"/>
                  </a:lnTo>
                  <a:lnTo>
                    <a:pt x="443" y="32"/>
                  </a:lnTo>
                  <a:lnTo>
                    <a:pt x="444" y="33"/>
                  </a:lnTo>
                  <a:lnTo>
                    <a:pt x="446" y="33"/>
                  </a:lnTo>
                  <a:lnTo>
                    <a:pt x="448" y="33"/>
                  </a:lnTo>
                  <a:lnTo>
                    <a:pt x="455" y="33"/>
                  </a:lnTo>
                  <a:lnTo>
                    <a:pt x="455" y="32"/>
                  </a:lnTo>
                  <a:lnTo>
                    <a:pt x="454" y="30"/>
                  </a:lnTo>
                  <a:lnTo>
                    <a:pt x="413" y="27"/>
                  </a:lnTo>
                  <a:lnTo>
                    <a:pt x="405" y="27"/>
                  </a:lnTo>
                  <a:lnTo>
                    <a:pt x="402" y="27"/>
                  </a:lnTo>
                  <a:lnTo>
                    <a:pt x="397" y="27"/>
                  </a:lnTo>
                  <a:lnTo>
                    <a:pt x="389" y="27"/>
                  </a:lnTo>
                  <a:lnTo>
                    <a:pt x="386" y="27"/>
                  </a:lnTo>
                  <a:lnTo>
                    <a:pt x="381" y="24"/>
                  </a:lnTo>
                  <a:lnTo>
                    <a:pt x="386" y="21"/>
                  </a:lnTo>
                  <a:lnTo>
                    <a:pt x="389" y="21"/>
                  </a:lnTo>
                  <a:lnTo>
                    <a:pt x="396" y="22"/>
                  </a:lnTo>
                  <a:lnTo>
                    <a:pt x="400" y="19"/>
                  </a:lnTo>
                  <a:lnTo>
                    <a:pt x="407" y="17"/>
                  </a:lnTo>
                  <a:lnTo>
                    <a:pt x="414" y="17"/>
                  </a:lnTo>
                  <a:lnTo>
                    <a:pt x="429" y="13"/>
                  </a:lnTo>
                  <a:lnTo>
                    <a:pt x="432" y="13"/>
                  </a:lnTo>
                  <a:lnTo>
                    <a:pt x="435" y="13"/>
                  </a:lnTo>
                  <a:lnTo>
                    <a:pt x="441" y="14"/>
                  </a:lnTo>
                  <a:lnTo>
                    <a:pt x="444" y="14"/>
                  </a:lnTo>
                  <a:lnTo>
                    <a:pt x="448" y="17"/>
                  </a:lnTo>
                  <a:lnTo>
                    <a:pt x="451" y="17"/>
                  </a:lnTo>
                  <a:lnTo>
                    <a:pt x="452" y="17"/>
                  </a:lnTo>
                  <a:lnTo>
                    <a:pt x="455" y="19"/>
                  </a:lnTo>
                  <a:lnTo>
                    <a:pt x="460" y="16"/>
                  </a:lnTo>
                  <a:lnTo>
                    <a:pt x="465" y="13"/>
                  </a:lnTo>
                  <a:lnTo>
                    <a:pt x="470" y="10"/>
                  </a:lnTo>
                  <a:lnTo>
                    <a:pt x="476" y="11"/>
                  </a:lnTo>
                  <a:lnTo>
                    <a:pt x="481" y="13"/>
                  </a:lnTo>
                  <a:lnTo>
                    <a:pt x="484" y="14"/>
                  </a:lnTo>
                  <a:lnTo>
                    <a:pt x="490" y="16"/>
                  </a:lnTo>
                  <a:lnTo>
                    <a:pt x="500" y="22"/>
                  </a:lnTo>
                  <a:lnTo>
                    <a:pt x="501" y="22"/>
                  </a:lnTo>
                  <a:lnTo>
                    <a:pt x="503" y="22"/>
                  </a:lnTo>
                  <a:lnTo>
                    <a:pt x="503" y="21"/>
                  </a:lnTo>
                  <a:lnTo>
                    <a:pt x="503" y="19"/>
                  </a:lnTo>
                  <a:lnTo>
                    <a:pt x="504" y="16"/>
                  </a:lnTo>
                  <a:lnTo>
                    <a:pt x="503" y="16"/>
                  </a:lnTo>
                  <a:lnTo>
                    <a:pt x="495" y="13"/>
                  </a:lnTo>
                  <a:lnTo>
                    <a:pt x="495" y="11"/>
                  </a:lnTo>
                  <a:lnTo>
                    <a:pt x="493" y="10"/>
                  </a:lnTo>
                  <a:lnTo>
                    <a:pt x="493" y="8"/>
                  </a:lnTo>
                  <a:lnTo>
                    <a:pt x="493" y="8"/>
                  </a:lnTo>
                  <a:lnTo>
                    <a:pt x="495" y="6"/>
                  </a:lnTo>
                  <a:lnTo>
                    <a:pt x="501" y="8"/>
                  </a:lnTo>
                  <a:lnTo>
                    <a:pt x="503" y="6"/>
                  </a:lnTo>
                  <a:lnTo>
                    <a:pt x="504" y="6"/>
                  </a:lnTo>
                  <a:lnTo>
                    <a:pt x="506" y="5"/>
                  </a:lnTo>
                  <a:lnTo>
                    <a:pt x="507" y="3"/>
                  </a:lnTo>
                  <a:lnTo>
                    <a:pt x="511" y="3"/>
                  </a:lnTo>
                  <a:lnTo>
                    <a:pt x="515" y="5"/>
                  </a:lnTo>
                  <a:lnTo>
                    <a:pt x="520" y="5"/>
                  </a:lnTo>
                  <a:lnTo>
                    <a:pt x="522" y="5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41" y="3"/>
                  </a:lnTo>
                  <a:lnTo>
                    <a:pt x="544" y="2"/>
                  </a:lnTo>
                  <a:lnTo>
                    <a:pt x="547" y="2"/>
                  </a:lnTo>
                  <a:lnTo>
                    <a:pt x="552" y="2"/>
                  </a:lnTo>
                  <a:lnTo>
                    <a:pt x="555" y="2"/>
                  </a:lnTo>
                  <a:lnTo>
                    <a:pt x="560" y="3"/>
                  </a:lnTo>
                  <a:lnTo>
                    <a:pt x="564" y="3"/>
                  </a:lnTo>
                  <a:lnTo>
                    <a:pt x="571" y="2"/>
                  </a:lnTo>
                  <a:lnTo>
                    <a:pt x="5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3" name="Freeform 270">
              <a:extLst>
                <a:ext uri="{FF2B5EF4-FFF2-40B4-BE49-F238E27FC236}">
                  <a16:creationId xmlns:a16="http://schemas.microsoft.com/office/drawing/2014/main" id="{F575A16D-830D-41AD-9413-39A75BB5B4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673380" y="4104048"/>
              <a:ext cx="124750" cy="181278"/>
            </a:xfrm>
            <a:custGeom>
              <a:avLst/>
              <a:gdLst>
                <a:gd name="T0" fmla="*/ 47 w 64"/>
                <a:gd name="T1" fmla="*/ 1 h 93"/>
                <a:gd name="T2" fmla="*/ 45 w 64"/>
                <a:gd name="T3" fmla="*/ 6 h 93"/>
                <a:gd name="T4" fmla="*/ 49 w 64"/>
                <a:gd name="T5" fmla="*/ 11 h 93"/>
                <a:gd name="T6" fmla="*/ 52 w 64"/>
                <a:gd name="T7" fmla="*/ 12 h 93"/>
                <a:gd name="T8" fmla="*/ 52 w 64"/>
                <a:gd name="T9" fmla="*/ 18 h 93"/>
                <a:gd name="T10" fmla="*/ 50 w 64"/>
                <a:gd name="T11" fmla="*/ 22 h 93"/>
                <a:gd name="T12" fmla="*/ 52 w 64"/>
                <a:gd name="T13" fmla="*/ 22 h 93"/>
                <a:gd name="T14" fmla="*/ 50 w 64"/>
                <a:gd name="T15" fmla="*/ 25 h 93"/>
                <a:gd name="T16" fmla="*/ 52 w 64"/>
                <a:gd name="T17" fmla="*/ 23 h 93"/>
                <a:gd name="T18" fmla="*/ 55 w 64"/>
                <a:gd name="T19" fmla="*/ 26 h 93"/>
                <a:gd name="T20" fmla="*/ 53 w 64"/>
                <a:gd name="T21" fmla="*/ 33 h 93"/>
                <a:gd name="T22" fmla="*/ 52 w 64"/>
                <a:gd name="T23" fmla="*/ 34 h 93"/>
                <a:gd name="T24" fmla="*/ 57 w 64"/>
                <a:gd name="T25" fmla="*/ 41 h 93"/>
                <a:gd name="T26" fmla="*/ 55 w 64"/>
                <a:gd name="T27" fmla="*/ 44 h 93"/>
                <a:gd name="T28" fmla="*/ 53 w 64"/>
                <a:gd name="T29" fmla="*/ 53 h 93"/>
                <a:gd name="T30" fmla="*/ 55 w 64"/>
                <a:gd name="T31" fmla="*/ 56 h 93"/>
                <a:gd name="T32" fmla="*/ 55 w 64"/>
                <a:gd name="T33" fmla="*/ 59 h 93"/>
                <a:gd name="T34" fmla="*/ 55 w 64"/>
                <a:gd name="T35" fmla="*/ 63 h 93"/>
                <a:gd name="T36" fmla="*/ 57 w 64"/>
                <a:gd name="T37" fmla="*/ 66 h 93"/>
                <a:gd name="T38" fmla="*/ 60 w 64"/>
                <a:gd name="T39" fmla="*/ 69 h 93"/>
                <a:gd name="T40" fmla="*/ 63 w 64"/>
                <a:gd name="T41" fmla="*/ 72 h 93"/>
                <a:gd name="T42" fmla="*/ 63 w 64"/>
                <a:gd name="T43" fmla="*/ 74 h 93"/>
                <a:gd name="T44" fmla="*/ 58 w 64"/>
                <a:gd name="T45" fmla="*/ 78 h 93"/>
                <a:gd name="T46" fmla="*/ 42 w 64"/>
                <a:gd name="T47" fmla="*/ 81 h 93"/>
                <a:gd name="T48" fmla="*/ 31 w 64"/>
                <a:gd name="T49" fmla="*/ 86 h 93"/>
                <a:gd name="T50" fmla="*/ 17 w 64"/>
                <a:gd name="T51" fmla="*/ 93 h 93"/>
                <a:gd name="T52" fmla="*/ 8 w 64"/>
                <a:gd name="T53" fmla="*/ 88 h 93"/>
                <a:gd name="T54" fmla="*/ 1 w 64"/>
                <a:gd name="T55" fmla="*/ 86 h 93"/>
                <a:gd name="T56" fmla="*/ 6 w 64"/>
                <a:gd name="T57" fmla="*/ 86 h 93"/>
                <a:gd name="T58" fmla="*/ 6 w 64"/>
                <a:gd name="T59" fmla="*/ 83 h 93"/>
                <a:gd name="T60" fmla="*/ 4 w 64"/>
                <a:gd name="T61" fmla="*/ 80 h 93"/>
                <a:gd name="T62" fmla="*/ 3 w 64"/>
                <a:gd name="T63" fmla="*/ 75 h 93"/>
                <a:gd name="T64" fmla="*/ 0 w 64"/>
                <a:gd name="T65" fmla="*/ 66 h 93"/>
                <a:gd name="T66" fmla="*/ 0 w 64"/>
                <a:gd name="T67" fmla="*/ 63 h 93"/>
                <a:gd name="T68" fmla="*/ 3 w 64"/>
                <a:gd name="T69" fmla="*/ 56 h 93"/>
                <a:gd name="T70" fmla="*/ 6 w 64"/>
                <a:gd name="T71" fmla="*/ 48 h 93"/>
                <a:gd name="T72" fmla="*/ 8 w 64"/>
                <a:gd name="T73" fmla="*/ 45 h 93"/>
                <a:gd name="T74" fmla="*/ 9 w 64"/>
                <a:gd name="T75" fmla="*/ 44 h 93"/>
                <a:gd name="T76" fmla="*/ 9 w 64"/>
                <a:gd name="T77" fmla="*/ 39 h 93"/>
                <a:gd name="T78" fmla="*/ 9 w 64"/>
                <a:gd name="T79" fmla="*/ 31 h 93"/>
                <a:gd name="T80" fmla="*/ 8 w 64"/>
                <a:gd name="T81" fmla="*/ 28 h 93"/>
                <a:gd name="T82" fmla="*/ 8 w 64"/>
                <a:gd name="T83" fmla="*/ 25 h 93"/>
                <a:gd name="T84" fmla="*/ 6 w 64"/>
                <a:gd name="T85" fmla="*/ 20 h 93"/>
                <a:gd name="T86" fmla="*/ 6 w 64"/>
                <a:gd name="T87" fmla="*/ 14 h 93"/>
                <a:gd name="T88" fmla="*/ 6 w 64"/>
                <a:gd name="T89" fmla="*/ 11 h 93"/>
                <a:gd name="T90" fmla="*/ 4 w 64"/>
                <a:gd name="T91" fmla="*/ 9 h 93"/>
                <a:gd name="T92" fmla="*/ 6 w 64"/>
                <a:gd name="T93" fmla="*/ 3 h 93"/>
                <a:gd name="T94" fmla="*/ 14 w 64"/>
                <a:gd name="T95" fmla="*/ 3 h 93"/>
                <a:gd name="T96" fmla="*/ 25 w 64"/>
                <a:gd name="T97" fmla="*/ 1 h 93"/>
                <a:gd name="T98" fmla="*/ 34 w 64"/>
                <a:gd name="T99" fmla="*/ 3 h 93"/>
                <a:gd name="T100" fmla="*/ 38 w 64"/>
                <a:gd name="T101" fmla="*/ 3 h 93"/>
                <a:gd name="T102" fmla="*/ 41 w 64"/>
                <a:gd name="T103" fmla="*/ 1 h 93"/>
                <a:gd name="T104" fmla="*/ 42 w 64"/>
                <a:gd name="T10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4" h="93">
                  <a:moveTo>
                    <a:pt x="42" y="0"/>
                  </a:moveTo>
                  <a:lnTo>
                    <a:pt x="45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3"/>
                  </a:lnTo>
                  <a:lnTo>
                    <a:pt x="45" y="4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4"/>
                  </a:lnTo>
                  <a:lnTo>
                    <a:pt x="52" y="17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2" y="23"/>
                  </a:lnTo>
                  <a:lnTo>
                    <a:pt x="53" y="23"/>
                  </a:lnTo>
                  <a:lnTo>
                    <a:pt x="53" y="23"/>
                  </a:lnTo>
                  <a:lnTo>
                    <a:pt x="55" y="25"/>
                  </a:lnTo>
                  <a:lnTo>
                    <a:pt x="55" y="26"/>
                  </a:lnTo>
                  <a:lnTo>
                    <a:pt x="53" y="28"/>
                  </a:lnTo>
                  <a:lnTo>
                    <a:pt x="53" y="29"/>
                  </a:lnTo>
                  <a:lnTo>
                    <a:pt x="53" y="31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3" y="36"/>
                  </a:lnTo>
                  <a:lnTo>
                    <a:pt x="53" y="37"/>
                  </a:lnTo>
                  <a:lnTo>
                    <a:pt x="55" y="39"/>
                  </a:lnTo>
                  <a:lnTo>
                    <a:pt x="57" y="41"/>
                  </a:lnTo>
                  <a:lnTo>
                    <a:pt x="57" y="41"/>
                  </a:lnTo>
                  <a:lnTo>
                    <a:pt x="57" y="42"/>
                  </a:lnTo>
                  <a:lnTo>
                    <a:pt x="55" y="42"/>
                  </a:lnTo>
                  <a:lnTo>
                    <a:pt x="55" y="44"/>
                  </a:lnTo>
                  <a:lnTo>
                    <a:pt x="55" y="50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7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61"/>
                  </a:lnTo>
                  <a:lnTo>
                    <a:pt x="55" y="61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5" y="64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7"/>
                  </a:lnTo>
                  <a:lnTo>
                    <a:pt x="58" y="67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4" y="72"/>
                  </a:lnTo>
                  <a:lnTo>
                    <a:pt x="64" y="74"/>
                  </a:lnTo>
                  <a:lnTo>
                    <a:pt x="63" y="74"/>
                  </a:lnTo>
                  <a:lnTo>
                    <a:pt x="61" y="74"/>
                  </a:lnTo>
                  <a:lnTo>
                    <a:pt x="61" y="75"/>
                  </a:lnTo>
                  <a:lnTo>
                    <a:pt x="61" y="77"/>
                  </a:lnTo>
                  <a:lnTo>
                    <a:pt x="58" y="78"/>
                  </a:lnTo>
                  <a:lnTo>
                    <a:pt x="57" y="78"/>
                  </a:lnTo>
                  <a:lnTo>
                    <a:pt x="50" y="78"/>
                  </a:lnTo>
                  <a:lnTo>
                    <a:pt x="45" y="80"/>
                  </a:lnTo>
                  <a:lnTo>
                    <a:pt x="42" y="81"/>
                  </a:lnTo>
                  <a:lnTo>
                    <a:pt x="39" y="83"/>
                  </a:lnTo>
                  <a:lnTo>
                    <a:pt x="38" y="85"/>
                  </a:lnTo>
                  <a:lnTo>
                    <a:pt x="34" y="85"/>
                  </a:lnTo>
                  <a:lnTo>
                    <a:pt x="31" y="86"/>
                  </a:lnTo>
                  <a:lnTo>
                    <a:pt x="25" y="88"/>
                  </a:lnTo>
                  <a:lnTo>
                    <a:pt x="23" y="89"/>
                  </a:lnTo>
                  <a:lnTo>
                    <a:pt x="22" y="91"/>
                  </a:lnTo>
                  <a:lnTo>
                    <a:pt x="17" y="93"/>
                  </a:lnTo>
                  <a:lnTo>
                    <a:pt x="17" y="93"/>
                  </a:lnTo>
                  <a:lnTo>
                    <a:pt x="14" y="91"/>
                  </a:lnTo>
                  <a:lnTo>
                    <a:pt x="12" y="89"/>
                  </a:lnTo>
                  <a:lnTo>
                    <a:pt x="8" y="88"/>
                  </a:lnTo>
                  <a:lnTo>
                    <a:pt x="4" y="88"/>
                  </a:lnTo>
                  <a:lnTo>
                    <a:pt x="3" y="88"/>
                  </a:lnTo>
                  <a:lnTo>
                    <a:pt x="1" y="88"/>
                  </a:lnTo>
                  <a:lnTo>
                    <a:pt x="1" y="86"/>
                  </a:lnTo>
                  <a:lnTo>
                    <a:pt x="3" y="86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6" y="86"/>
                  </a:lnTo>
                  <a:lnTo>
                    <a:pt x="6" y="86"/>
                  </a:lnTo>
                  <a:lnTo>
                    <a:pt x="6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8" y="83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80"/>
                  </a:lnTo>
                  <a:lnTo>
                    <a:pt x="4" y="78"/>
                  </a:lnTo>
                  <a:lnTo>
                    <a:pt x="3" y="78"/>
                  </a:lnTo>
                  <a:lnTo>
                    <a:pt x="3" y="77"/>
                  </a:lnTo>
                  <a:lnTo>
                    <a:pt x="3" y="75"/>
                  </a:lnTo>
                  <a:lnTo>
                    <a:pt x="1" y="74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1" y="61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6"/>
                  </a:lnTo>
                  <a:lnTo>
                    <a:pt x="4" y="53"/>
                  </a:lnTo>
                  <a:lnTo>
                    <a:pt x="4" y="5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47"/>
                  </a:lnTo>
                  <a:lnTo>
                    <a:pt x="6" y="47"/>
                  </a:lnTo>
                  <a:lnTo>
                    <a:pt x="8" y="45"/>
                  </a:lnTo>
                  <a:lnTo>
                    <a:pt x="9" y="45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39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8" y="18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9"/>
                  </a:lnTo>
                  <a:lnTo>
                    <a:pt x="4" y="7"/>
                  </a:lnTo>
                  <a:lnTo>
                    <a:pt x="4" y="6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9" y="3"/>
                  </a:lnTo>
                  <a:lnTo>
                    <a:pt x="23" y="3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8" y="3"/>
                  </a:lnTo>
                  <a:lnTo>
                    <a:pt x="31" y="1"/>
                  </a:lnTo>
                  <a:lnTo>
                    <a:pt x="33" y="1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4" name="Freeform 271">
              <a:extLst>
                <a:ext uri="{FF2B5EF4-FFF2-40B4-BE49-F238E27FC236}">
                  <a16:creationId xmlns:a16="http://schemas.microsoft.com/office/drawing/2014/main" id="{B7C7FE40-33D1-4F21-8B06-90D025A0BD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25109" y="4254137"/>
              <a:ext cx="83817" cy="103309"/>
            </a:xfrm>
            <a:custGeom>
              <a:avLst/>
              <a:gdLst>
                <a:gd name="T0" fmla="*/ 17 w 43"/>
                <a:gd name="T1" fmla="*/ 3 h 53"/>
                <a:gd name="T2" fmla="*/ 25 w 43"/>
                <a:gd name="T3" fmla="*/ 6 h 53"/>
                <a:gd name="T4" fmla="*/ 32 w 43"/>
                <a:gd name="T5" fmla="*/ 11 h 53"/>
                <a:gd name="T6" fmla="*/ 33 w 43"/>
                <a:gd name="T7" fmla="*/ 14 h 53"/>
                <a:gd name="T8" fmla="*/ 35 w 43"/>
                <a:gd name="T9" fmla="*/ 14 h 53"/>
                <a:gd name="T10" fmla="*/ 38 w 43"/>
                <a:gd name="T11" fmla="*/ 17 h 53"/>
                <a:gd name="T12" fmla="*/ 38 w 43"/>
                <a:gd name="T13" fmla="*/ 20 h 53"/>
                <a:gd name="T14" fmla="*/ 38 w 43"/>
                <a:gd name="T15" fmla="*/ 20 h 53"/>
                <a:gd name="T16" fmla="*/ 39 w 43"/>
                <a:gd name="T17" fmla="*/ 20 h 53"/>
                <a:gd name="T18" fmla="*/ 39 w 43"/>
                <a:gd name="T19" fmla="*/ 17 h 53"/>
                <a:gd name="T20" fmla="*/ 41 w 43"/>
                <a:gd name="T21" fmla="*/ 17 h 53"/>
                <a:gd name="T22" fmla="*/ 43 w 43"/>
                <a:gd name="T23" fmla="*/ 23 h 53"/>
                <a:gd name="T24" fmla="*/ 43 w 43"/>
                <a:gd name="T25" fmla="*/ 25 h 53"/>
                <a:gd name="T26" fmla="*/ 43 w 43"/>
                <a:gd name="T27" fmla="*/ 25 h 53"/>
                <a:gd name="T28" fmla="*/ 41 w 43"/>
                <a:gd name="T29" fmla="*/ 27 h 53"/>
                <a:gd name="T30" fmla="*/ 39 w 43"/>
                <a:gd name="T31" fmla="*/ 28 h 53"/>
                <a:gd name="T32" fmla="*/ 39 w 43"/>
                <a:gd name="T33" fmla="*/ 30 h 53"/>
                <a:gd name="T34" fmla="*/ 38 w 43"/>
                <a:gd name="T35" fmla="*/ 31 h 53"/>
                <a:gd name="T36" fmla="*/ 36 w 43"/>
                <a:gd name="T37" fmla="*/ 34 h 53"/>
                <a:gd name="T38" fmla="*/ 35 w 43"/>
                <a:gd name="T39" fmla="*/ 38 h 53"/>
                <a:gd name="T40" fmla="*/ 33 w 43"/>
                <a:gd name="T41" fmla="*/ 39 h 53"/>
                <a:gd name="T42" fmla="*/ 32 w 43"/>
                <a:gd name="T43" fmla="*/ 41 h 53"/>
                <a:gd name="T44" fmla="*/ 32 w 43"/>
                <a:gd name="T45" fmla="*/ 42 h 53"/>
                <a:gd name="T46" fmla="*/ 30 w 43"/>
                <a:gd name="T47" fmla="*/ 47 h 53"/>
                <a:gd name="T48" fmla="*/ 28 w 43"/>
                <a:gd name="T49" fmla="*/ 49 h 53"/>
                <a:gd name="T50" fmla="*/ 27 w 43"/>
                <a:gd name="T51" fmla="*/ 50 h 53"/>
                <a:gd name="T52" fmla="*/ 25 w 43"/>
                <a:gd name="T53" fmla="*/ 52 h 53"/>
                <a:gd name="T54" fmla="*/ 24 w 43"/>
                <a:gd name="T55" fmla="*/ 52 h 53"/>
                <a:gd name="T56" fmla="*/ 21 w 43"/>
                <a:gd name="T57" fmla="*/ 52 h 53"/>
                <a:gd name="T58" fmla="*/ 21 w 43"/>
                <a:gd name="T59" fmla="*/ 52 h 53"/>
                <a:gd name="T60" fmla="*/ 19 w 43"/>
                <a:gd name="T61" fmla="*/ 50 h 53"/>
                <a:gd name="T62" fmla="*/ 17 w 43"/>
                <a:gd name="T63" fmla="*/ 50 h 53"/>
                <a:gd name="T64" fmla="*/ 16 w 43"/>
                <a:gd name="T65" fmla="*/ 50 h 53"/>
                <a:gd name="T66" fmla="*/ 13 w 43"/>
                <a:gd name="T67" fmla="*/ 50 h 53"/>
                <a:gd name="T68" fmla="*/ 13 w 43"/>
                <a:gd name="T69" fmla="*/ 50 h 53"/>
                <a:gd name="T70" fmla="*/ 11 w 43"/>
                <a:gd name="T71" fmla="*/ 50 h 53"/>
                <a:gd name="T72" fmla="*/ 10 w 43"/>
                <a:gd name="T73" fmla="*/ 52 h 53"/>
                <a:gd name="T74" fmla="*/ 8 w 43"/>
                <a:gd name="T75" fmla="*/ 53 h 53"/>
                <a:gd name="T76" fmla="*/ 6 w 43"/>
                <a:gd name="T77" fmla="*/ 52 h 53"/>
                <a:gd name="T78" fmla="*/ 3 w 43"/>
                <a:gd name="T79" fmla="*/ 52 h 53"/>
                <a:gd name="T80" fmla="*/ 2 w 43"/>
                <a:gd name="T81" fmla="*/ 50 h 53"/>
                <a:gd name="T82" fmla="*/ 0 w 43"/>
                <a:gd name="T83" fmla="*/ 50 h 53"/>
                <a:gd name="T84" fmla="*/ 2 w 43"/>
                <a:gd name="T85" fmla="*/ 50 h 53"/>
                <a:gd name="T86" fmla="*/ 2 w 43"/>
                <a:gd name="T87" fmla="*/ 49 h 53"/>
                <a:gd name="T88" fmla="*/ 5 w 43"/>
                <a:gd name="T89" fmla="*/ 44 h 53"/>
                <a:gd name="T90" fmla="*/ 6 w 43"/>
                <a:gd name="T91" fmla="*/ 42 h 53"/>
                <a:gd name="T92" fmla="*/ 6 w 43"/>
                <a:gd name="T93" fmla="*/ 38 h 53"/>
                <a:gd name="T94" fmla="*/ 8 w 43"/>
                <a:gd name="T95" fmla="*/ 36 h 53"/>
                <a:gd name="T96" fmla="*/ 10 w 43"/>
                <a:gd name="T97" fmla="*/ 33 h 53"/>
                <a:gd name="T98" fmla="*/ 10 w 43"/>
                <a:gd name="T99" fmla="*/ 31 h 53"/>
                <a:gd name="T100" fmla="*/ 8 w 43"/>
                <a:gd name="T101" fmla="*/ 30 h 53"/>
                <a:gd name="T102" fmla="*/ 6 w 43"/>
                <a:gd name="T103" fmla="*/ 28 h 53"/>
                <a:gd name="T104" fmla="*/ 5 w 43"/>
                <a:gd name="T105" fmla="*/ 25 h 53"/>
                <a:gd name="T106" fmla="*/ 3 w 43"/>
                <a:gd name="T107" fmla="*/ 23 h 53"/>
                <a:gd name="T108" fmla="*/ 3 w 43"/>
                <a:gd name="T109" fmla="*/ 22 h 53"/>
                <a:gd name="T110" fmla="*/ 3 w 43"/>
                <a:gd name="T111" fmla="*/ 20 h 53"/>
                <a:gd name="T112" fmla="*/ 3 w 43"/>
                <a:gd name="T113" fmla="*/ 17 h 53"/>
                <a:gd name="T114" fmla="*/ 2 w 43"/>
                <a:gd name="T115" fmla="*/ 16 h 53"/>
                <a:gd name="T116" fmla="*/ 2 w 43"/>
                <a:gd name="T117" fmla="*/ 12 h 53"/>
                <a:gd name="T118" fmla="*/ 3 w 43"/>
                <a:gd name="T119" fmla="*/ 11 h 53"/>
                <a:gd name="T120" fmla="*/ 6 w 43"/>
                <a:gd name="T121" fmla="*/ 8 h 53"/>
                <a:gd name="T122" fmla="*/ 8 w 43"/>
                <a:gd name="T123" fmla="*/ 6 h 53"/>
                <a:gd name="T124" fmla="*/ 10 w 43"/>
                <a:gd name="T125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3" h="53">
                  <a:moveTo>
                    <a:pt x="11" y="0"/>
                  </a:moveTo>
                  <a:lnTo>
                    <a:pt x="17" y="3"/>
                  </a:lnTo>
                  <a:lnTo>
                    <a:pt x="19" y="4"/>
                  </a:lnTo>
                  <a:lnTo>
                    <a:pt x="25" y="6"/>
                  </a:lnTo>
                  <a:lnTo>
                    <a:pt x="27" y="8"/>
                  </a:lnTo>
                  <a:lnTo>
                    <a:pt x="32" y="11"/>
                  </a:lnTo>
                  <a:lnTo>
                    <a:pt x="33" y="12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5" y="14"/>
                  </a:lnTo>
                  <a:lnTo>
                    <a:pt x="38" y="16"/>
                  </a:lnTo>
                  <a:lnTo>
                    <a:pt x="38" y="17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9" y="20"/>
                  </a:lnTo>
                  <a:lnTo>
                    <a:pt x="39" y="19"/>
                  </a:lnTo>
                  <a:lnTo>
                    <a:pt x="39" y="17"/>
                  </a:lnTo>
                  <a:lnTo>
                    <a:pt x="41" y="17"/>
                  </a:lnTo>
                  <a:lnTo>
                    <a:pt x="41" y="17"/>
                  </a:lnTo>
                  <a:lnTo>
                    <a:pt x="43" y="22"/>
                  </a:lnTo>
                  <a:lnTo>
                    <a:pt x="43" y="23"/>
                  </a:lnTo>
                  <a:lnTo>
                    <a:pt x="43" y="23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39" y="28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35" y="36"/>
                  </a:lnTo>
                  <a:lnTo>
                    <a:pt x="35" y="38"/>
                  </a:lnTo>
                  <a:lnTo>
                    <a:pt x="33" y="38"/>
                  </a:lnTo>
                  <a:lnTo>
                    <a:pt x="33" y="39"/>
                  </a:lnTo>
                  <a:lnTo>
                    <a:pt x="33" y="39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0" y="45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8" y="49"/>
                  </a:lnTo>
                  <a:lnTo>
                    <a:pt x="28" y="50"/>
                  </a:lnTo>
                  <a:lnTo>
                    <a:pt x="27" y="50"/>
                  </a:lnTo>
                  <a:lnTo>
                    <a:pt x="25" y="50"/>
                  </a:lnTo>
                  <a:lnTo>
                    <a:pt x="25" y="52"/>
                  </a:lnTo>
                  <a:lnTo>
                    <a:pt x="24" y="52"/>
                  </a:lnTo>
                  <a:lnTo>
                    <a:pt x="24" y="52"/>
                  </a:lnTo>
                  <a:lnTo>
                    <a:pt x="22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7" y="50"/>
                  </a:lnTo>
                  <a:lnTo>
                    <a:pt x="16" y="52"/>
                  </a:lnTo>
                  <a:lnTo>
                    <a:pt x="16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2"/>
                  </a:lnTo>
                  <a:lnTo>
                    <a:pt x="8" y="52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5" y="52"/>
                  </a:lnTo>
                  <a:lnTo>
                    <a:pt x="3" y="52"/>
                  </a:lnTo>
                  <a:lnTo>
                    <a:pt x="2" y="52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2" y="49"/>
                  </a:lnTo>
                  <a:lnTo>
                    <a:pt x="3" y="49"/>
                  </a:lnTo>
                  <a:lnTo>
                    <a:pt x="5" y="44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8" y="36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8" y="31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5" y="28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3" y="23"/>
                  </a:lnTo>
                  <a:lnTo>
                    <a:pt x="3" y="23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2" y="16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5" y="9"/>
                  </a:lnTo>
                  <a:lnTo>
                    <a:pt x="6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5" name="Freeform 272">
              <a:extLst>
                <a:ext uri="{FF2B5EF4-FFF2-40B4-BE49-F238E27FC236}">
                  <a16:creationId xmlns:a16="http://schemas.microsoft.com/office/drawing/2014/main" id="{8AD9789A-3F5B-45DA-B2FF-15F3ECBC82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89694" y="3113843"/>
              <a:ext cx="191024" cy="83817"/>
            </a:xfrm>
            <a:custGeom>
              <a:avLst/>
              <a:gdLst>
                <a:gd name="T0" fmla="*/ 8 w 98"/>
                <a:gd name="T1" fmla="*/ 0 h 43"/>
                <a:gd name="T2" fmla="*/ 14 w 98"/>
                <a:gd name="T3" fmla="*/ 2 h 43"/>
                <a:gd name="T4" fmla="*/ 22 w 98"/>
                <a:gd name="T5" fmla="*/ 5 h 43"/>
                <a:gd name="T6" fmla="*/ 32 w 98"/>
                <a:gd name="T7" fmla="*/ 7 h 43"/>
                <a:gd name="T8" fmla="*/ 36 w 98"/>
                <a:gd name="T9" fmla="*/ 5 h 43"/>
                <a:gd name="T10" fmla="*/ 41 w 98"/>
                <a:gd name="T11" fmla="*/ 7 h 43"/>
                <a:gd name="T12" fmla="*/ 44 w 98"/>
                <a:gd name="T13" fmla="*/ 8 h 43"/>
                <a:gd name="T14" fmla="*/ 52 w 98"/>
                <a:gd name="T15" fmla="*/ 13 h 43"/>
                <a:gd name="T16" fmla="*/ 55 w 98"/>
                <a:gd name="T17" fmla="*/ 14 h 43"/>
                <a:gd name="T18" fmla="*/ 55 w 98"/>
                <a:gd name="T19" fmla="*/ 16 h 43"/>
                <a:gd name="T20" fmla="*/ 59 w 98"/>
                <a:gd name="T21" fmla="*/ 18 h 43"/>
                <a:gd name="T22" fmla="*/ 62 w 98"/>
                <a:gd name="T23" fmla="*/ 16 h 43"/>
                <a:gd name="T24" fmla="*/ 66 w 98"/>
                <a:gd name="T25" fmla="*/ 14 h 43"/>
                <a:gd name="T26" fmla="*/ 70 w 98"/>
                <a:gd name="T27" fmla="*/ 16 h 43"/>
                <a:gd name="T28" fmla="*/ 73 w 98"/>
                <a:gd name="T29" fmla="*/ 14 h 43"/>
                <a:gd name="T30" fmla="*/ 76 w 98"/>
                <a:gd name="T31" fmla="*/ 16 h 43"/>
                <a:gd name="T32" fmla="*/ 82 w 98"/>
                <a:gd name="T33" fmla="*/ 18 h 43"/>
                <a:gd name="T34" fmla="*/ 84 w 98"/>
                <a:gd name="T35" fmla="*/ 21 h 43"/>
                <a:gd name="T36" fmla="*/ 84 w 98"/>
                <a:gd name="T37" fmla="*/ 24 h 43"/>
                <a:gd name="T38" fmla="*/ 87 w 98"/>
                <a:gd name="T39" fmla="*/ 27 h 43"/>
                <a:gd name="T40" fmla="*/ 90 w 98"/>
                <a:gd name="T41" fmla="*/ 27 h 43"/>
                <a:gd name="T42" fmla="*/ 93 w 98"/>
                <a:gd name="T43" fmla="*/ 29 h 43"/>
                <a:gd name="T44" fmla="*/ 92 w 98"/>
                <a:gd name="T45" fmla="*/ 32 h 43"/>
                <a:gd name="T46" fmla="*/ 90 w 98"/>
                <a:gd name="T47" fmla="*/ 32 h 43"/>
                <a:gd name="T48" fmla="*/ 90 w 98"/>
                <a:gd name="T49" fmla="*/ 33 h 43"/>
                <a:gd name="T50" fmla="*/ 93 w 98"/>
                <a:gd name="T51" fmla="*/ 36 h 43"/>
                <a:gd name="T52" fmla="*/ 98 w 98"/>
                <a:gd name="T53" fmla="*/ 40 h 43"/>
                <a:gd name="T54" fmla="*/ 95 w 98"/>
                <a:gd name="T55" fmla="*/ 43 h 43"/>
                <a:gd name="T56" fmla="*/ 93 w 98"/>
                <a:gd name="T57" fmla="*/ 43 h 43"/>
                <a:gd name="T58" fmla="*/ 88 w 98"/>
                <a:gd name="T59" fmla="*/ 41 h 43"/>
                <a:gd name="T60" fmla="*/ 85 w 98"/>
                <a:gd name="T61" fmla="*/ 40 h 43"/>
                <a:gd name="T62" fmla="*/ 84 w 98"/>
                <a:gd name="T63" fmla="*/ 38 h 43"/>
                <a:gd name="T64" fmla="*/ 76 w 98"/>
                <a:gd name="T65" fmla="*/ 36 h 43"/>
                <a:gd name="T66" fmla="*/ 71 w 98"/>
                <a:gd name="T67" fmla="*/ 40 h 43"/>
                <a:gd name="T68" fmla="*/ 71 w 98"/>
                <a:gd name="T69" fmla="*/ 41 h 43"/>
                <a:gd name="T70" fmla="*/ 62 w 98"/>
                <a:gd name="T71" fmla="*/ 41 h 43"/>
                <a:gd name="T72" fmla="*/ 57 w 98"/>
                <a:gd name="T73" fmla="*/ 41 h 43"/>
                <a:gd name="T74" fmla="*/ 52 w 98"/>
                <a:gd name="T75" fmla="*/ 43 h 43"/>
                <a:gd name="T76" fmla="*/ 51 w 98"/>
                <a:gd name="T77" fmla="*/ 41 h 43"/>
                <a:gd name="T78" fmla="*/ 49 w 98"/>
                <a:gd name="T79" fmla="*/ 41 h 43"/>
                <a:gd name="T80" fmla="*/ 46 w 98"/>
                <a:gd name="T81" fmla="*/ 40 h 43"/>
                <a:gd name="T82" fmla="*/ 46 w 98"/>
                <a:gd name="T83" fmla="*/ 38 h 43"/>
                <a:gd name="T84" fmla="*/ 41 w 98"/>
                <a:gd name="T85" fmla="*/ 35 h 43"/>
                <a:gd name="T86" fmla="*/ 38 w 98"/>
                <a:gd name="T87" fmla="*/ 35 h 43"/>
                <a:gd name="T88" fmla="*/ 36 w 98"/>
                <a:gd name="T89" fmla="*/ 36 h 43"/>
                <a:gd name="T90" fmla="*/ 33 w 98"/>
                <a:gd name="T91" fmla="*/ 36 h 43"/>
                <a:gd name="T92" fmla="*/ 29 w 98"/>
                <a:gd name="T93" fmla="*/ 35 h 43"/>
                <a:gd name="T94" fmla="*/ 25 w 98"/>
                <a:gd name="T95" fmla="*/ 36 h 43"/>
                <a:gd name="T96" fmla="*/ 25 w 98"/>
                <a:gd name="T97" fmla="*/ 32 h 43"/>
                <a:gd name="T98" fmla="*/ 27 w 98"/>
                <a:gd name="T99" fmla="*/ 27 h 43"/>
                <a:gd name="T100" fmla="*/ 22 w 98"/>
                <a:gd name="T101" fmla="*/ 16 h 43"/>
                <a:gd name="T102" fmla="*/ 16 w 98"/>
                <a:gd name="T103" fmla="*/ 11 h 43"/>
                <a:gd name="T104" fmla="*/ 8 w 98"/>
                <a:gd name="T105" fmla="*/ 7 h 43"/>
                <a:gd name="T106" fmla="*/ 2 w 98"/>
                <a:gd name="T10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8" h="43">
                  <a:moveTo>
                    <a:pt x="3" y="0"/>
                  </a:move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3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30" y="7"/>
                  </a:lnTo>
                  <a:lnTo>
                    <a:pt x="32" y="7"/>
                  </a:lnTo>
                  <a:lnTo>
                    <a:pt x="32" y="7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7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3" y="7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6" y="10"/>
                  </a:lnTo>
                  <a:lnTo>
                    <a:pt x="49" y="11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7" y="18"/>
                  </a:lnTo>
                  <a:lnTo>
                    <a:pt x="59" y="18"/>
                  </a:lnTo>
                  <a:lnTo>
                    <a:pt x="59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3" y="14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70" y="14"/>
                  </a:lnTo>
                  <a:lnTo>
                    <a:pt x="70" y="16"/>
                  </a:lnTo>
                  <a:lnTo>
                    <a:pt x="71" y="14"/>
                  </a:lnTo>
                  <a:lnTo>
                    <a:pt x="71" y="14"/>
                  </a:lnTo>
                  <a:lnTo>
                    <a:pt x="73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8"/>
                  </a:lnTo>
                  <a:lnTo>
                    <a:pt x="81" y="18"/>
                  </a:lnTo>
                  <a:lnTo>
                    <a:pt x="82" y="18"/>
                  </a:lnTo>
                  <a:lnTo>
                    <a:pt x="84" y="18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4" y="24"/>
                  </a:lnTo>
                  <a:lnTo>
                    <a:pt x="85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8" y="27"/>
                  </a:lnTo>
                  <a:lnTo>
                    <a:pt x="90" y="27"/>
                  </a:lnTo>
                  <a:lnTo>
                    <a:pt x="90" y="27"/>
                  </a:lnTo>
                  <a:lnTo>
                    <a:pt x="92" y="27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3" y="30"/>
                  </a:lnTo>
                  <a:lnTo>
                    <a:pt x="92" y="32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2" y="33"/>
                  </a:lnTo>
                  <a:lnTo>
                    <a:pt x="92" y="35"/>
                  </a:lnTo>
                  <a:lnTo>
                    <a:pt x="93" y="36"/>
                  </a:lnTo>
                  <a:lnTo>
                    <a:pt x="95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8" y="40"/>
                  </a:lnTo>
                  <a:lnTo>
                    <a:pt x="96" y="41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2" y="41"/>
                  </a:lnTo>
                  <a:lnTo>
                    <a:pt x="90" y="41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7" y="41"/>
                  </a:lnTo>
                  <a:lnTo>
                    <a:pt x="85" y="40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4" y="38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6" y="36"/>
                  </a:lnTo>
                  <a:lnTo>
                    <a:pt x="73" y="40"/>
                  </a:lnTo>
                  <a:lnTo>
                    <a:pt x="73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1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7" y="41"/>
                  </a:lnTo>
                  <a:lnTo>
                    <a:pt x="55" y="41"/>
                  </a:lnTo>
                  <a:lnTo>
                    <a:pt x="54" y="43"/>
                  </a:lnTo>
                  <a:lnTo>
                    <a:pt x="52" y="43"/>
                  </a:lnTo>
                  <a:lnTo>
                    <a:pt x="51" y="43"/>
                  </a:lnTo>
                  <a:lnTo>
                    <a:pt x="51" y="43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49" y="41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3" y="36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1" y="35"/>
                  </a:lnTo>
                  <a:lnTo>
                    <a:pt x="40" y="33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3" y="36"/>
                  </a:lnTo>
                  <a:lnTo>
                    <a:pt x="33" y="36"/>
                  </a:lnTo>
                  <a:lnTo>
                    <a:pt x="32" y="35"/>
                  </a:lnTo>
                  <a:lnTo>
                    <a:pt x="29" y="35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5" y="32"/>
                  </a:lnTo>
                  <a:lnTo>
                    <a:pt x="27" y="30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5" y="24"/>
                  </a:lnTo>
                  <a:lnTo>
                    <a:pt x="24" y="21"/>
                  </a:lnTo>
                  <a:lnTo>
                    <a:pt x="22" y="16"/>
                  </a:lnTo>
                  <a:lnTo>
                    <a:pt x="22" y="14"/>
                  </a:lnTo>
                  <a:lnTo>
                    <a:pt x="18" y="13"/>
                  </a:lnTo>
                  <a:lnTo>
                    <a:pt x="16" y="11"/>
                  </a:lnTo>
                  <a:lnTo>
                    <a:pt x="13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3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6" name="Freeform 273">
              <a:extLst>
                <a:ext uri="{FF2B5EF4-FFF2-40B4-BE49-F238E27FC236}">
                  <a16:creationId xmlns:a16="http://schemas.microsoft.com/office/drawing/2014/main" id="{305AFA78-BFA9-4441-B813-42008E878F4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390" y="4072860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3 w 3"/>
                <a:gd name="T5" fmla="*/ 3 h 3"/>
                <a:gd name="T6" fmla="*/ 2 w 3"/>
                <a:gd name="T7" fmla="*/ 3 h 3"/>
                <a:gd name="T8" fmla="*/ 0 w 3"/>
                <a:gd name="T9" fmla="*/ 3 h 3"/>
                <a:gd name="T10" fmla="*/ 2 w 3"/>
                <a:gd name="T11" fmla="*/ 3 h 3"/>
                <a:gd name="T12" fmla="*/ 2 w 3"/>
                <a:gd name="T13" fmla="*/ 1 h 3"/>
                <a:gd name="T14" fmla="*/ 2 w 3"/>
                <a:gd name="T15" fmla="*/ 1 h 3"/>
                <a:gd name="T16" fmla="*/ 3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7" name="Freeform 274">
              <a:extLst>
                <a:ext uri="{FF2B5EF4-FFF2-40B4-BE49-F238E27FC236}">
                  <a16:creationId xmlns:a16="http://schemas.microsoft.com/office/drawing/2014/main" id="{A5451423-1FE7-4DA3-A32C-8042A5DDBD4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0596" y="4351598"/>
              <a:ext cx="163735" cy="175430"/>
            </a:xfrm>
            <a:custGeom>
              <a:avLst/>
              <a:gdLst>
                <a:gd name="T0" fmla="*/ 52 w 84"/>
                <a:gd name="T1" fmla="*/ 0 h 90"/>
                <a:gd name="T2" fmla="*/ 63 w 84"/>
                <a:gd name="T3" fmla="*/ 0 h 90"/>
                <a:gd name="T4" fmla="*/ 65 w 84"/>
                <a:gd name="T5" fmla="*/ 6 h 90"/>
                <a:gd name="T6" fmla="*/ 65 w 84"/>
                <a:gd name="T7" fmla="*/ 14 h 90"/>
                <a:gd name="T8" fmla="*/ 66 w 84"/>
                <a:gd name="T9" fmla="*/ 16 h 90"/>
                <a:gd name="T10" fmla="*/ 79 w 84"/>
                <a:gd name="T11" fmla="*/ 14 h 90"/>
                <a:gd name="T12" fmla="*/ 82 w 84"/>
                <a:gd name="T13" fmla="*/ 21 h 90"/>
                <a:gd name="T14" fmla="*/ 81 w 84"/>
                <a:gd name="T15" fmla="*/ 24 h 90"/>
                <a:gd name="T16" fmla="*/ 76 w 84"/>
                <a:gd name="T17" fmla="*/ 27 h 90"/>
                <a:gd name="T18" fmla="*/ 74 w 84"/>
                <a:gd name="T19" fmla="*/ 35 h 90"/>
                <a:gd name="T20" fmla="*/ 79 w 84"/>
                <a:gd name="T21" fmla="*/ 38 h 90"/>
                <a:gd name="T22" fmla="*/ 84 w 84"/>
                <a:gd name="T23" fmla="*/ 43 h 90"/>
                <a:gd name="T24" fmla="*/ 82 w 84"/>
                <a:gd name="T25" fmla="*/ 54 h 90"/>
                <a:gd name="T26" fmla="*/ 82 w 84"/>
                <a:gd name="T27" fmla="*/ 60 h 90"/>
                <a:gd name="T28" fmla="*/ 79 w 84"/>
                <a:gd name="T29" fmla="*/ 65 h 90"/>
                <a:gd name="T30" fmla="*/ 77 w 84"/>
                <a:gd name="T31" fmla="*/ 68 h 90"/>
                <a:gd name="T32" fmla="*/ 74 w 84"/>
                <a:gd name="T33" fmla="*/ 68 h 90"/>
                <a:gd name="T34" fmla="*/ 71 w 84"/>
                <a:gd name="T35" fmla="*/ 65 h 90"/>
                <a:gd name="T36" fmla="*/ 62 w 84"/>
                <a:gd name="T37" fmla="*/ 66 h 90"/>
                <a:gd name="T38" fmla="*/ 57 w 84"/>
                <a:gd name="T39" fmla="*/ 60 h 90"/>
                <a:gd name="T40" fmla="*/ 54 w 84"/>
                <a:gd name="T41" fmla="*/ 63 h 90"/>
                <a:gd name="T42" fmla="*/ 54 w 84"/>
                <a:gd name="T43" fmla="*/ 66 h 90"/>
                <a:gd name="T44" fmla="*/ 43 w 84"/>
                <a:gd name="T45" fmla="*/ 68 h 90"/>
                <a:gd name="T46" fmla="*/ 41 w 84"/>
                <a:gd name="T47" fmla="*/ 71 h 90"/>
                <a:gd name="T48" fmla="*/ 41 w 84"/>
                <a:gd name="T49" fmla="*/ 74 h 90"/>
                <a:gd name="T50" fmla="*/ 41 w 84"/>
                <a:gd name="T51" fmla="*/ 79 h 90"/>
                <a:gd name="T52" fmla="*/ 46 w 84"/>
                <a:gd name="T53" fmla="*/ 82 h 90"/>
                <a:gd name="T54" fmla="*/ 46 w 84"/>
                <a:gd name="T55" fmla="*/ 85 h 90"/>
                <a:gd name="T56" fmla="*/ 41 w 84"/>
                <a:gd name="T57" fmla="*/ 87 h 90"/>
                <a:gd name="T58" fmla="*/ 35 w 84"/>
                <a:gd name="T59" fmla="*/ 87 h 90"/>
                <a:gd name="T60" fmla="*/ 27 w 84"/>
                <a:gd name="T61" fmla="*/ 82 h 90"/>
                <a:gd name="T62" fmla="*/ 14 w 84"/>
                <a:gd name="T63" fmla="*/ 69 h 90"/>
                <a:gd name="T64" fmla="*/ 18 w 84"/>
                <a:gd name="T65" fmla="*/ 69 h 90"/>
                <a:gd name="T66" fmla="*/ 13 w 84"/>
                <a:gd name="T67" fmla="*/ 66 h 90"/>
                <a:gd name="T68" fmla="*/ 8 w 84"/>
                <a:gd name="T69" fmla="*/ 60 h 90"/>
                <a:gd name="T70" fmla="*/ 8 w 84"/>
                <a:gd name="T71" fmla="*/ 60 h 90"/>
                <a:gd name="T72" fmla="*/ 5 w 84"/>
                <a:gd name="T73" fmla="*/ 54 h 90"/>
                <a:gd name="T74" fmla="*/ 11 w 84"/>
                <a:gd name="T75" fmla="*/ 57 h 90"/>
                <a:gd name="T76" fmla="*/ 8 w 84"/>
                <a:gd name="T77" fmla="*/ 55 h 90"/>
                <a:gd name="T78" fmla="*/ 8 w 84"/>
                <a:gd name="T79" fmla="*/ 54 h 90"/>
                <a:gd name="T80" fmla="*/ 2 w 84"/>
                <a:gd name="T81" fmla="*/ 47 h 90"/>
                <a:gd name="T82" fmla="*/ 3 w 84"/>
                <a:gd name="T83" fmla="*/ 43 h 90"/>
                <a:gd name="T84" fmla="*/ 8 w 84"/>
                <a:gd name="T85" fmla="*/ 38 h 90"/>
                <a:gd name="T86" fmla="*/ 10 w 84"/>
                <a:gd name="T87" fmla="*/ 29 h 90"/>
                <a:gd name="T88" fmla="*/ 14 w 84"/>
                <a:gd name="T89" fmla="*/ 32 h 90"/>
                <a:gd name="T90" fmla="*/ 14 w 84"/>
                <a:gd name="T91" fmla="*/ 30 h 90"/>
                <a:gd name="T92" fmla="*/ 8 w 84"/>
                <a:gd name="T93" fmla="*/ 24 h 90"/>
                <a:gd name="T94" fmla="*/ 13 w 84"/>
                <a:gd name="T95" fmla="*/ 25 h 90"/>
                <a:gd name="T96" fmla="*/ 13 w 84"/>
                <a:gd name="T97" fmla="*/ 19 h 90"/>
                <a:gd name="T98" fmla="*/ 16 w 84"/>
                <a:gd name="T99" fmla="*/ 19 h 90"/>
                <a:gd name="T100" fmla="*/ 19 w 84"/>
                <a:gd name="T101" fmla="*/ 19 h 90"/>
                <a:gd name="T102" fmla="*/ 35 w 84"/>
                <a:gd name="T103" fmla="*/ 19 h 90"/>
                <a:gd name="T104" fmla="*/ 38 w 84"/>
                <a:gd name="T105" fmla="*/ 8 h 90"/>
                <a:gd name="T106" fmla="*/ 38 w 84"/>
                <a:gd name="T107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" h="90">
                  <a:moveTo>
                    <a:pt x="41" y="0"/>
                  </a:moveTo>
                  <a:lnTo>
                    <a:pt x="46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7" y="2"/>
                  </a:lnTo>
                  <a:lnTo>
                    <a:pt x="60" y="2"/>
                  </a:lnTo>
                  <a:lnTo>
                    <a:pt x="63" y="0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66" y="3"/>
                  </a:lnTo>
                  <a:lnTo>
                    <a:pt x="65" y="6"/>
                  </a:lnTo>
                  <a:lnTo>
                    <a:pt x="65" y="8"/>
                  </a:lnTo>
                  <a:lnTo>
                    <a:pt x="63" y="10"/>
                  </a:lnTo>
                  <a:lnTo>
                    <a:pt x="65" y="11"/>
                  </a:lnTo>
                  <a:lnTo>
                    <a:pt x="65" y="13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6" y="16"/>
                  </a:lnTo>
                  <a:lnTo>
                    <a:pt x="70" y="14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7" y="13"/>
                  </a:lnTo>
                  <a:lnTo>
                    <a:pt x="79" y="14"/>
                  </a:lnTo>
                  <a:lnTo>
                    <a:pt x="79" y="14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2" y="22"/>
                  </a:lnTo>
                  <a:lnTo>
                    <a:pt x="81" y="24"/>
                  </a:lnTo>
                  <a:lnTo>
                    <a:pt x="81" y="24"/>
                  </a:lnTo>
                  <a:lnTo>
                    <a:pt x="81" y="25"/>
                  </a:lnTo>
                  <a:lnTo>
                    <a:pt x="79" y="25"/>
                  </a:lnTo>
                  <a:lnTo>
                    <a:pt x="77" y="25"/>
                  </a:lnTo>
                  <a:lnTo>
                    <a:pt x="77" y="25"/>
                  </a:lnTo>
                  <a:lnTo>
                    <a:pt x="76" y="27"/>
                  </a:lnTo>
                  <a:lnTo>
                    <a:pt x="76" y="29"/>
                  </a:lnTo>
                  <a:lnTo>
                    <a:pt x="74" y="29"/>
                  </a:lnTo>
                  <a:lnTo>
                    <a:pt x="74" y="30"/>
                  </a:lnTo>
                  <a:lnTo>
                    <a:pt x="74" y="32"/>
                  </a:lnTo>
                  <a:lnTo>
                    <a:pt x="74" y="35"/>
                  </a:lnTo>
                  <a:lnTo>
                    <a:pt x="74" y="36"/>
                  </a:lnTo>
                  <a:lnTo>
                    <a:pt x="74" y="36"/>
                  </a:lnTo>
                  <a:lnTo>
                    <a:pt x="77" y="38"/>
                  </a:lnTo>
                  <a:lnTo>
                    <a:pt x="77" y="38"/>
                  </a:lnTo>
                  <a:lnTo>
                    <a:pt x="79" y="38"/>
                  </a:lnTo>
                  <a:lnTo>
                    <a:pt x="79" y="40"/>
                  </a:lnTo>
                  <a:lnTo>
                    <a:pt x="81" y="40"/>
                  </a:lnTo>
                  <a:lnTo>
                    <a:pt x="82" y="41"/>
                  </a:lnTo>
                  <a:lnTo>
                    <a:pt x="82" y="41"/>
                  </a:lnTo>
                  <a:lnTo>
                    <a:pt x="84" y="43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51"/>
                  </a:lnTo>
                  <a:lnTo>
                    <a:pt x="82" y="54"/>
                  </a:lnTo>
                  <a:lnTo>
                    <a:pt x="82" y="55"/>
                  </a:lnTo>
                  <a:lnTo>
                    <a:pt x="82" y="57"/>
                  </a:lnTo>
                  <a:lnTo>
                    <a:pt x="82" y="57"/>
                  </a:lnTo>
                  <a:lnTo>
                    <a:pt x="82" y="58"/>
                  </a:lnTo>
                  <a:lnTo>
                    <a:pt x="82" y="60"/>
                  </a:lnTo>
                  <a:lnTo>
                    <a:pt x="81" y="62"/>
                  </a:lnTo>
                  <a:lnTo>
                    <a:pt x="81" y="62"/>
                  </a:lnTo>
                  <a:lnTo>
                    <a:pt x="79" y="62"/>
                  </a:lnTo>
                  <a:lnTo>
                    <a:pt x="79" y="63"/>
                  </a:lnTo>
                  <a:lnTo>
                    <a:pt x="79" y="65"/>
                  </a:lnTo>
                  <a:lnTo>
                    <a:pt x="79" y="65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8"/>
                  </a:lnTo>
                  <a:lnTo>
                    <a:pt x="77" y="68"/>
                  </a:lnTo>
                  <a:lnTo>
                    <a:pt x="77" y="69"/>
                  </a:lnTo>
                  <a:lnTo>
                    <a:pt x="76" y="69"/>
                  </a:lnTo>
                  <a:lnTo>
                    <a:pt x="74" y="69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73" y="65"/>
                  </a:lnTo>
                  <a:lnTo>
                    <a:pt x="73" y="65"/>
                  </a:lnTo>
                  <a:lnTo>
                    <a:pt x="71" y="65"/>
                  </a:lnTo>
                  <a:lnTo>
                    <a:pt x="71" y="66"/>
                  </a:lnTo>
                  <a:lnTo>
                    <a:pt x="68" y="68"/>
                  </a:lnTo>
                  <a:lnTo>
                    <a:pt x="66" y="68"/>
                  </a:lnTo>
                  <a:lnTo>
                    <a:pt x="63" y="68"/>
                  </a:lnTo>
                  <a:lnTo>
                    <a:pt x="62" y="66"/>
                  </a:lnTo>
                  <a:lnTo>
                    <a:pt x="60" y="65"/>
                  </a:lnTo>
                  <a:lnTo>
                    <a:pt x="60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5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5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68"/>
                  </a:lnTo>
                  <a:lnTo>
                    <a:pt x="48" y="68"/>
                  </a:lnTo>
                  <a:lnTo>
                    <a:pt x="46" y="66"/>
                  </a:lnTo>
                  <a:lnTo>
                    <a:pt x="46" y="66"/>
                  </a:lnTo>
                  <a:lnTo>
                    <a:pt x="43" y="68"/>
                  </a:lnTo>
                  <a:lnTo>
                    <a:pt x="41" y="68"/>
                  </a:lnTo>
                  <a:lnTo>
                    <a:pt x="41" y="66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1" y="71"/>
                  </a:lnTo>
                  <a:lnTo>
                    <a:pt x="41" y="71"/>
                  </a:lnTo>
                  <a:lnTo>
                    <a:pt x="41" y="73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3" y="76"/>
                  </a:lnTo>
                  <a:lnTo>
                    <a:pt x="44" y="76"/>
                  </a:lnTo>
                  <a:lnTo>
                    <a:pt x="44" y="76"/>
                  </a:lnTo>
                  <a:lnTo>
                    <a:pt x="43" y="77"/>
                  </a:lnTo>
                  <a:lnTo>
                    <a:pt x="41" y="79"/>
                  </a:lnTo>
                  <a:lnTo>
                    <a:pt x="43" y="79"/>
                  </a:lnTo>
                  <a:lnTo>
                    <a:pt x="44" y="79"/>
                  </a:lnTo>
                  <a:lnTo>
                    <a:pt x="46" y="81"/>
                  </a:lnTo>
                  <a:lnTo>
                    <a:pt x="46" y="81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6" y="84"/>
                  </a:lnTo>
                  <a:lnTo>
                    <a:pt x="44" y="84"/>
                  </a:lnTo>
                  <a:lnTo>
                    <a:pt x="44" y="85"/>
                  </a:lnTo>
                  <a:lnTo>
                    <a:pt x="46" y="85"/>
                  </a:lnTo>
                  <a:lnTo>
                    <a:pt x="46" y="85"/>
                  </a:lnTo>
                  <a:lnTo>
                    <a:pt x="44" y="87"/>
                  </a:lnTo>
                  <a:lnTo>
                    <a:pt x="44" y="87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1" y="84"/>
                  </a:lnTo>
                  <a:lnTo>
                    <a:pt x="40" y="84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5" y="87"/>
                  </a:lnTo>
                  <a:lnTo>
                    <a:pt x="35" y="90"/>
                  </a:lnTo>
                  <a:lnTo>
                    <a:pt x="33" y="88"/>
                  </a:lnTo>
                  <a:lnTo>
                    <a:pt x="32" y="85"/>
                  </a:lnTo>
                  <a:lnTo>
                    <a:pt x="30" y="85"/>
                  </a:lnTo>
                  <a:lnTo>
                    <a:pt x="27" y="82"/>
                  </a:lnTo>
                  <a:lnTo>
                    <a:pt x="27" y="81"/>
                  </a:lnTo>
                  <a:lnTo>
                    <a:pt x="24" y="77"/>
                  </a:lnTo>
                  <a:lnTo>
                    <a:pt x="19" y="73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8" y="71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8" y="69"/>
                  </a:lnTo>
                  <a:lnTo>
                    <a:pt x="16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3" y="65"/>
                  </a:lnTo>
                  <a:lnTo>
                    <a:pt x="11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2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7" y="55"/>
                  </a:lnTo>
                  <a:lnTo>
                    <a:pt x="5" y="54"/>
                  </a:lnTo>
                  <a:lnTo>
                    <a:pt x="5" y="52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1" y="57"/>
                  </a:lnTo>
                  <a:lnTo>
                    <a:pt x="11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4"/>
                  </a:lnTo>
                  <a:lnTo>
                    <a:pt x="7" y="54"/>
                  </a:lnTo>
                  <a:lnTo>
                    <a:pt x="5" y="52"/>
                  </a:lnTo>
                  <a:lnTo>
                    <a:pt x="3" y="49"/>
                  </a:lnTo>
                  <a:lnTo>
                    <a:pt x="2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0" y="41"/>
                  </a:lnTo>
                  <a:lnTo>
                    <a:pt x="0" y="43"/>
                  </a:lnTo>
                  <a:lnTo>
                    <a:pt x="2" y="44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7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2"/>
                  </a:lnTo>
                  <a:lnTo>
                    <a:pt x="8" y="29"/>
                  </a:lnTo>
                  <a:lnTo>
                    <a:pt x="10" y="29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4" y="32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4" y="30"/>
                  </a:lnTo>
                  <a:lnTo>
                    <a:pt x="11" y="29"/>
                  </a:lnTo>
                  <a:lnTo>
                    <a:pt x="11" y="29"/>
                  </a:lnTo>
                  <a:lnTo>
                    <a:pt x="10" y="27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3" y="22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9"/>
                  </a:lnTo>
                  <a:lnTo>
                    <a:pt x="22" y="19"/>
                  </a:lnTo>
                  <a:lnTo>
                    <a:pt x="27" y="19"/>
                  </a:lnTo>
                  <a:lnTo>
                    <a:pt x="30" y="19"/>
                  </a:lnTo>
                  <a:lnTo>
                    <a:pt x="35" y="19"/>
                  </a:lnTo>
                  <a:lnTo>
                    <a:pt x="38" y="19"/>
                  </a:lnTo>
                  <a:lnTo>
                    <a:pt x="38" y="17"/>
                  </a:lnTo>
                  <a:lnTo>
                    <a:pt x="38" y="14"/>
                  </a:lnTo>
                  <a:lnTo>
                    <a:pt x="38" y="11"/>
                  </a:lnTo>
                  <a:lnTo>
                    <a:pt x="38" y="8"/>
                  </a:lnTo>
                  <a:lnTo>
                    <a:pt x="38" y="5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8" name="Freeform 275">
              <a:extLst>
                <a:ext uri="{FF2B5EF4-FFF2-40B4-BE49-F238E27FC236}">
                  <a16:creationId xmlns:a16="http://schemas.microsoft.com/office/drawing/2014/main" id="{4F3C1DB1-E582-41A9-AC83-5B1821C7E4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30497" y="2844851"/>
              <a:ext cx="401540" cy="343063"/>
            </a:xfrm>
            <a:custGeom>
              <a:avLst/>
              <a:gdLst>
                <a:gd name="T0" fmla="*/ 206 w 206"/>
                <a:gd name="T1" fmla="*/ 162 h 176"/>
                <a:gd name="T2" fmla="*/ 197 w 206"/>
                <a:gd name="T3" fmla="*/ 173 h 176"/>
                <a:gd name="T4" fmla="*/ 195 w 206"/>
                <a:gd name="T5" fmla="*/ 167 h 176"/>
                <a:gd name="T6" fmla="*/ 194 w 206"/>
                <a:gd name="T7" fmla="*/ 160 h 176"/>
                <a:gd name="T8" fmla="*/ 200 w 206"/>
                <a:gd name="T9" fmla="*/ 154 h 176"/>
                <a:gd name="T10" fmla="*/ 205 w 206"/>
                <a:gd name="T11" fmla="*/ 148 h 176"/>
                <a:gd name="T12" fmla="*/ 105 w 206"/>
                <a:gd name="T13" fmla="*/ 0 h 176"/>
                <a:gd name="T14" fmla="*/ 112 w 206"/>
                <a:gd name="T15" fmla="*/ 7 h 176"/>
                <a:gd name="T16" fmla="*/ 121 w 206"/>
                <a:gd name="T17" fmla="*/ 12 h 176"/>
                <a:gd name="T18" fmla="*/ 129 w 206"/>
                <a:gd name="T19" fmla="*/ 15 h 176"/>
                <a:gd name="T20" fmla="*/ 129 w 206"/>
                <a:gd name="T21" fmla="*/ 22 h 176"/>
                <a:gd name="T22" fmla="*/ 138 w 206"/>
                <a:gd name="T23" fmla="*/ 22 h 176"/>
                <a:gd name="T24" fmla="*/ 145 w 206"/>
                <a:gd name="T25" fmla="*/ 28 h 176"/>
                <a:gd name="T26" fmla="*/ 154 w 206"/>
                <a:gd name="T27" fmla="*/ 31 h 176"/>
                <a:gd name="T28" fmla="*/ 162 w 206"/>
                <a:gd name="T29" fmla="*/ 31 h 176"/>
                <a:gd name="T30" fmla="*/ 170 w 206"/>
                <a:gd name="T31" fmla="*/ 36 h 176"/>
                <a:gd name="T32" fmla="*/ 178 w 206"/>
                <a:gd name="T33" fmla="*/ 37 h 176"/>
                <a:gd name="T34" fmla="*/ 181 w 206"/>
                <a:gd name="T35" fmla="*/ 48 h 176"/>
                <a:gd name="T36" fmla="*/ 179 w 206"/>
                <a:gd name="T37" fmla="*/ 66 h 176"/>
                <a:gd name="T38" fmla="*/ 170 w 206"/>
                <a:gd name="T39" fmla="*/ 67 h 176"/>
                <a:gd name="T40" fmla="*/ 165 w 206"/>
                <a:gd name="T41" fmla="*/ 75 h 176"/>
                <a:gd name="T42" fmla="*/ 157 w 206"/>
                <a:gd name="T43" fmla="*/ 85 h 176"/>
                <a:gd name="T44" fmla="*/ 157 w 206"/>
                <a:gd name="T45" fmla="*/ 91 h 176"/>
                <a:gd name="T46" fmla="*/ 167 w 206"/>
                <a:gd name="T47" fmla="*/ 86 h 176"/>
                <a:gd name="T48" fmla="*/ 170 w 206"/>
                <a:gd name="T49" fmla="*/ 96 h 176"/>
                <a:gd name="T50" fmla="*/ 172 w 206"/>
                <a:gd name="T51" fmla="*/ 105 h 176"/>
                <a:gd name="T52" fmla="*/ 165 w 206"/>
                <a:gd name="T53" fmla="*/ 111 h 176"/>
                <a:gd name="T54" fmla="*/ 170 w 206"/>
                <a:gd name="T55" fmla="*/ 118 h 176"/>
                <a:gd name="T56" fmla="*/ 172 w 206"/>
                <a:gd name="T57" fmla="*/ 127 h 176"/>
                <a:gd name="T58" fmla="*/ 176 w 206"/>
                <a:gd name="T59" fmla="*/ 132 h 176"/>
                <a:gd name="T60" fmla="*/ 173 w 206"/>
                <a:gd name="T61" fmla="*/ 137 h 176"/>
                <a:gd name="T62" fmla="*/ 153 w 206"/>
                <a:gd name="T63" fmla="*/ 146 h 176"/>
                <a:gd name="T64" fmla="*/ 140 w 206"/>
                <a:gd name="T65" fmla="*/ 140 h 176"/>
                <a:gd name="T66" fmla="*/ 131 w 206"/>
                <a:gd name="T67" fmla="*/ 140 h 176"/>
                <a:gd name="T68" fmla="*/ 113 w 206"/>
                <a:gd name="T69" fmla="*/ 149 h 176"/>
                <a:gd name="T70" fmla="*/ 108 w 206"/>
                <a:gd name="T71" fmla="*/ 157 h 176"/>
                <a:gd name="T72" fmla="*/ 97 w 206"/>
                <a:gd name="T73" fmla="*/ 159 h 176"/>
                <a:gd name="T74" fmla="*/ 91 w 206"/>
                <a:gd name="T75" fmla="*/ 154 h 176"/>
                <a:gd name="T76" fmla="*/ 79 w 206"/>
                <a:gd name="T77" fmla="*/ 151 h 176"/>
                <a:gd name="T78" fmla="*/ 67 w 206"/>
                <a:gd name="T79" fmla="*/ 152 h 176"/>
                <a:gd name="T80" fmla="*/ 58 w 206"/>
                <a:gd name="T81" fmla="*/ 149 h 176"/>
                <a:gd name="T82" fmla="*/ 49 w 206"/>
                <a:gd name="T83" fmla="*/ 146 h 176"/>
                <a:gd name="T84" fmla="*/ 45 w 206"/>
                <a:gd name="T85" fmla="*/ 143 h 176"/>
                <a:gd name="T86" fmla="*/ 52 w 206"/>
                <a:gd name="T87" fmla="*/ 118 h 176"/>
                <a:gd name="T88" fmla="*/ 56 w 206"/>
                <a:gd name="T89" fmla="*/ 105 h 176"/>
                <a:gd name="T90" fmla="*/ 52 w 206"/>
                <a:gd name="T91" fmla="*/ 100 h 176"/>
                <a:gd name="T92" fmla="*/ 52 w 206"/>
                <a:gd name="T93" fmla="*/ 89 h 176"/>
                <a:gd name="T94" fmla="*/ 39 w 206"/>
                <a:gd name="T95" fmla="*/ 74 h 176"/>
                <a:gd name="T96" fmla="*/ 34 w 206"/>
                <a:gd name="T97" fmla="*/ 70 h 176"/>
                <a:gd name="T98" fmla="*/ 28 w 206"/>
                <a:gd name="T99" fmla="*/ 66 h 176"/>
                <a:gd name="T100" fmla="*/ 20 w 206"/>
                <a:gd name="T101" fmla="*/ 63 h 176"/>
                <a:gd name="T102" fmla="*/ 1 w 206"/>
                <a:gd name="T103" fmla="*/ 56 h 176"/>
                <a:gd name="T104" fmla="*/ 4 w 206"/>
                <a:gd name="T105" fmla="*/ 53 h 176"/>
                <a:gd name="T106" fmla="*/ 1 w 206"/>
                <a:gd name="T107" fmla="*/ 48 h 176"/>
                <a:gd name="T108" fmla="*/ 30 w 206"/>
                <a:gd name="T109" fmla="*/ 48 h 176"/>
                <a:gd name="T110" fmla="*/ 47 w 206"/>
                <a:gd name="T111" fmla="*/ 45 h 176"/>
                <a:gd name="T112" fmla="*/ 49 w 206"/>
                <a:gd name="T113" fmla="*/ 26 h 176"/>
                <a:gd name="T114" fmla="*/ 69 w 206"/>
                <a:gd name="T115" fmla="*/ 33 h 176"/>
                <a:gd name="T116" fmla="*/ 82 w 206"/>
                <a:gd name="T117" fmla="*/ 22 h 176"/>
                <a:gd name="T118" fmla="*/ 94 w 206"/>
                <a:gd name="T119" fmla="*/ 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76">
                  <a:moveTo>
                    <a:pt x="205" y="148"/>
                  </a:moveTo>
                  <a:lnTo>
                    <a:pt x="206" y="148"/>
                  </a:lnTo>
                  <a:lnTo>
                    <a:pt x="206" y="149"/>
                  </a:lnTo>
                  <a:lnTo>
                    <a:pt x="206" y="149"/>
                  </a:lnTo>
                  <a:lnTo>
                    <a:pt x="206" y="151"/>
                  </a:lnTo>
                  <a:lnTo>
                    <a:pt x="205" y="154"/>
                  </a:lnTo>
                  <a:lnTo>
                    <a:pt x="206" y="154"/>
                  </a:lnTo>
                  <a:lnTo>
                    <a:pt x="206" y="154"/>
                  </a:lnTo>
                  <a:lnTo>
                    <a:pt x="206" y="156"/>
                  </a:lnTo>
                  <a:lnTo>
                    <a:pt x="206" y="162"/>
                  </a:lnTo>
                  <a:lnTo>
                    <a:pt x="206" y="163"/>
                  </a:lnTo>
                  <a:lnTo>
                    <a:pt x="205" y="165"/>
                  </a:lnTo>
                  <a:lnTo>
                    <a:pt x="205" y="167"/>
                  </a:lnTo>
                  <a:lnTo>
                    <a:pt x="205" y="170"/>
                  </a:lnTo>
                  <a:lnTo>
                    <a:pt x="205" y="170"/>
                  </a:lnTo>
                  <a:lnTo>
                    <a:pt x="203" y="171"/>
                  </a:lnTo>
                  <a:lnTo>
                    <a:pt x="203" y="174"/>
                  </a:lnTo>
                  <a:lnTo>
                    <a:pt x="202" y="176"/>
                  </a:lnTo>
                  <a:lnTo>
                    <a:pt x="198" y="174"/>
                  </a:lnTo>
                  <a:lnTo>
                    <a:pt x="197" y="173"/>
                  </a:lnTo>
                  <a:lnTo>
                    <a:pt x="197" y="173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0"/>
                  </a:lnTo>
                  <a:lnTo>
                    <a:pt x="195" y="170"/>
                  </a:lnTo>
                  <a:lnTo>
                    <a:pt x="195" y="170"/>
                  </a:lnTo>
                  <a:lnTo>
                    <a:pt x="195" y="168"/>
                  </a:lnTo>
                  <a:lnTo>
                    <a:pt x="195" y="167"/>
                  </a:lnTo>
                  <a:lnTo>
                    <a:pt x="195" y="167"/>
                  </a:lnTo>
                  <a:lnTo>
                    <a:pt x="194" y="167"/>
                  </a:lnTo>
                  <a:lnTo>
                    <a:pt x="194" y="167"/>
                  </a:lnTo>
                  <a:lnTo>
                    <a:pt x="194" y="165"/>
                  </a:lnTo>
                  <a:lnTo>
                    <a:pt x="194" y="165"/>
                  </a:lnTo>
                  <a:lnTo>
                    <a:pt x="195" y="163"/>
                  </a:lnTo>
                  <a:lnTo>
                    <a:pt x="195" y="163"/>
                  </a:lnTo>
                  <a:lnTo>
                    <a:pt x="194" y="163"/>
                  </a:lnTo>
                  <a:lnTo>
                    <a:pt x="194" y="162"/>
                  </a:lnTo>
                  <a:lnTo>
                    <a:pt x="192" y="162"/>
                  </a:lnTo>
                  <a:lnTo>
                    <a:pt x="194" y="160"/>
                  </a:lnTo>
                  <a:lnTo>
                    <a:pt x="194" y="160"/>
                  </a:lnTo>
                  <a:lnTo>
                    <a:pt x="194" y="159"/>
                  </a:lnTo>
                  <a:lnTo>
                    <a:pt x="194" y="159"/>
                  </a:lnTo>
                  <a:lnTo>
                    <a:pt x="192" y="159"/>
                  </a:lnTo>
                  <a:lnTo>
                    <a:pt x="194" y="159"/>
                  </a:lnTo>
                  <a:lnTo>
                    <a:pt x="194" y="157"/>
                  </a:lnTo>
                  <a:lnTo>
                    <a:pt x="195" y="156"/>
                  </a:lnTo>
                  <a:lnTo>
                    <a:pt x="197" y="154"/>
                  </a:lnTo>
                  <a:lnTo>
                    <a:pt x="198" y="154"/>
                  </a:lnTo>
                  <a:lnTo>
                    <a:pt x="200" y="154"/>
                  </a:lnTo>
                  <a:lnTo>
                    <a:pt x="200" y="152"/>
                  </a:lnTo>
                  <a:lnTo>
                    <a:pt x="202" y="152"/>
                  </a:lnTo>
                  <a:lnTo>
                    <a:pt x="202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1"/>
                  </a:lnTo>
                  <a:lnTo>
                    <a:pt x="203" y="151"/>
                  </a:lnTo>
                  <a:lnTo>
                    <a:pt x="203" y="149"/>
                  </a:lnTo>
                  <a:lnTo>
                    <a:pt x="205" y="148"/>
                  </a:lnTo>
                  <a:lnTo>
                    <a:pt x="205" y="148"/>
                  </a:lnTo>
                  <a:close/>
                  <a:moveTo>
                    <a:pt x="49" y="94"/>
                  </a:moveTo>
                  <a:lnTo>
                    <a:pt x="50" y="94"/>
                  </a:lnTo>
                  <a:lnTo>
                    <a:pt x="52" y="96"/>
                  </a:lnTo>
                  <a:lnTo>
                    <a:pt x="52" y="97"/>
                  </a:lnTo>
                  <a:lnTo>
                    <a:pt x="50" y="96"/>
                  </a:lnTo>
                  <a:lnTo>
                    <a:pt x="49" y="96"/>
                  </a:lnTo>
                  <a:lnTo>
                    <a:pt x="49" y="94"/>
                  </a:lnTo>
                  <a:lnTo>
                    <a:pt x="49" y="94"/>
                  </a:lnTo>
                  <a:close/>
                  <a:moveTo>
                    <a:pt x="105" y="0"/>
                  </a:moveTo>
                  <a:lnTo>
                    <a:pt x="105" y="1"/>
                  </a:lnTo>
                  <a:lnTo>
                    <a:pt x="105" y="3"/>
                  </a:lnTo>
                  <a:lnTo>
                    <a:pt x="107" y="3"/>
                  </a:lnTo>
                  <a:lnTo>
                    <a:pt x="105" y="3"/>
                  </a:lnTo>
                  <a:lnTo>
                    <a:pt x="107" y="4"/>
                  </a:lnTo>
                  <a:lnTo>
                    <a:pt x="107" y="6"/>
                  </a:lnTo>
                  <a:lnTo>
                    <a:pt x="108" y="6"/>
                  </a:lnTo>
                  <a:lnTo>
                    <a:pt x="110" y="7"/>
                  </a:lnTo>
                  <a:lnTo>
                    <a:pt x="110" y="7"/>
                  </a:lnTo>
                  <a:lnTo>
                    <a:pt x="112" y="7"/>
                  </a:lnTo>
                  <a:lnTo>
                    <a:pt x="113" y="6"/>
                  </a:lnTo>
                  <a:lnTo>
                    <a:pt x="113" y="6"/>
                  </a:lnTo>
                  <a:lnTo>
                    <a:pt x="115" y="6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6" y="9"/>
                  </a:lnTo>
                  <a:lnTo>
                    <a:pt x="116" y="11"/>
                  </a:lnTo>
                  <a:lnTo>
                    <a:pt x="116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1" y="12"/>
                  </a:lnTo>
                  <a:lnTo>
                    <a:pt x="121" y="15"/>
                  </a:lnTo>
                  <a:lnTo>
                    <a:pt x="123" y="15"/>
                  </a:lnTo>
                  <a:lnTo>
                    <a:pt x="123" y="15"/>
                  </a:lnTo>
                  <a:lnTo>
                    <a:pt x="123" y="14"/>
                  </a:lnTo>
                  <a:lnTo>
                    <a:pt x="124" y="14"/>
                  </a:lnTo>
                  <a:lnTo>
                    <a:pt x="124" y="14"/>
                  </a:lnTo>
                  <a:lnTo>
                    <a:pt x="126" y="14"/>
                  </a:lnTo>
                  <a:lnTo>
                    <a:pt x="127" y="15"/>
                  </a:lnTo>
                  <a:lnTo>
                    <a:pt x="129" y="15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32" y="22"/>
                  </a:lnTo>
                  <a:lnTo>
                    <a:pt x="134" y="22"/>
                  </a:lnTo>
                  <a:lnTo>
                    <a:pt x="135" y="20"/>
                  </a:lnTo>
                  <a:lnTo>
                    <a:pt x="137" y="20"/>
                  </a:lnTo>
                  <a:lnTo>
                    <a:pt x="137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22"/>
                  </a:lnTo>
                  <a:lnTo>
                    <a:pt x="138" y="22"/>
                  </a:lnTo>
                  <a:lnTo>
                    <a:pt x="138" y="23"/>
                  </a:lnTo>
                  <a:lnTo>
                    <a:pt x="138" y="25"/>
                  </a:lnTo>
                  <a:lnTo>
                    <a:pt x="140" y="25"/>
                  </a:lnTo>
                  <a:lnTo>
                    <a:pt x="142" y="25"/>
                  </a:lnTo>
                  <a:lnTo>
                    <a:pt x="142" y="25"/>
                  </a:lnTo>
                  <a:lnTo>
                    <a:pt x="143" y="26"/>
                  </a:lnTo>
                  <a:lnTo>
                    <a:pt x="145" y="26"/>
                  </a:lnTo>
                  <a:lnTo>
                    <a:pt x="145" y="26"/>
                  </a:lnTo>
                  <a:lnTo>
                    <a:pt x="145" y="28"/>
                  </a:lnTo>
                  <a:lnTo>
                    <a:pt x="146" y="28"/>
                  </a:lnTo>
                  <a:lnTo>
                    <a:pt x="148" y="30"/>
                  </a:lnTo>
                  <a:lnTo>
                    <a:pt x="148" y="30"/>
                  </a:lnTo>
                  <a:lnTo>
                    <a:pt x="149" y="30"/>
                  </a:lnTo>
                  <a:lnTo>
                    <a:pt x="149" y="30"/>
                  </a:lnTo>
                  <a:lnTo>
                    <a:pt x="151" y="30"/>
                  </a:lnTo>
                  <a:lnTo>
                    <a:pt x="153" y="30"/>
                  </a:lnTo>
                  <a:lnTo>
                    <a:pt x="153" y="30"/>
                  </a:lnTo>
                  <a:lnTo>
                    <a:pt x="154" y="30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6" y="31"/>
                  </a:lnTo>
                  <a:lnTo>
                    <a:pt x="156" y="31"/>
                  </a:lnTo>
                  <a:lnTo>
                    <a:pt x="157" y="31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59" y="31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62" y="31"/>
                  </a:lnTo>
                  <a:lnTo>
                    <a:pt x="164" y="33"/>
                  </a:lnTo>
                  <a:lnTo>
                    <a:pt x="164" y="33"/>
                  </a:lnTo>
                  <a:lnTo>
                    <a:pt x="164" y="34"/>
                  </a:lnTo>
                  <a:lnTo>
                    <a:pt x="164" y="34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8" y="36"/>
                  </a:lnTo>
                  <a:lnTo>
                    <a:pt x="168" y="36"/>
                  </a:lnTo>
                  <a:lnTo>
                    <a:pt x="170" y="36"/>
                  </a:lnTo>
                  <a:lnTo>
                    <a:pt x="170" y="36"/>
                  </a:lnTo>
                  <a:lnTo>
                    <a:pt x="170" y="37"/>
                  </a:lnTo>
                  <a:lnTo>
                    <a:pt x="170" y="37"/>
                  </a:lnTo>
                  <a:lnTo>
                    <a:pt x="172" y="37"/>
                  </a:lnTo>
                  <a:lnTo>
                    <a:pt x="172" y="37"/>
                  </a:lnTo>
                  <a:lnTo>
                    <a:pt x="173" y="37"/>
                  </a:lnTo>
                  <a:lnTo>
                    <a:pt x="175" y="37"/>
                  </a:lnTo>
                  <a:lnTo>
                    <a:pt x="176" y="36"/>
                  </a:lnTo>
                  <a:lnTo>
                    <a:pt x="176" y="36"/>
                  </a:lnTo>
                  <a:lnTo>
                    <a:pt x="178" y="37"/>
                  </a:lnTo>
                  <a:lnTo>
                    <a:pt x="179" y="39"/>
                  </a:lnTo>
                  <a:lnTo>
                    <a:pt x="181" y="39"/>
                  </a:lnTo>
                  <a:lnTo>
                    <a:pt x="184" y="39"/>
                  </a:lnTo>
                  <a:lnTo>
                    <a:pt x="186" y="39"/>
                  </a:lnTo>
                  <a:lnTo>
                    <a:pt x="186" y="41"/>
                  </a:lnTo>
                  <a:lnTo>
                    <a:pt x="186" y="42"/>
                  </a:lnTo>
                  <a:lnTo>
                    <a:pt x="186" y="42"/>
                  </a:lnTo>
                  <a:lnTo>
                    <a:pt x="183" y="45"/>
                  </a:lnTo>
                  <a:lnTo>
                    <a:pt x="183" y="47"/>
                  </a:lnTo>
                  <a:lnTo>
                    <a:pt x="181" y="48"/>
                  </a:lnTo>
                  <a:lnTo>
                    <a:pt x="181" y="50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8" y="56"/>
                  </a:lnTo>
                  <a:lnTo>
                    <a:pt x="179" y="58"/>
                  </a:lnTo>
                  <a:lnTo>
                    <a:pt x="178" y="59"/>
                  </a:lnTo>
                  <a:lnTo>
                    <a:pt x="178" y="63"/>
                  </a:lnTo>
                  <a:lnTo>
                    <a:pt x="178" y="64"/>
                  </a:lnTo>
                  <a:lnTo>
                    <a:pt x="178" y="66"/>
                  </a:lnTo>
                  <a:lnTo>
                    <a:pt x="179" y="66"/>
                  </a:lnTo>
                  <a:lnTo>
                    <a:pt x="178" y="66"/>
                  </a:lnTo>
                  <a:lnTo>
                    <a:pt x="176" y="67"/>
                  </a:lnTo>
                  <a:lnTo>
                    <a:pt x="176" y="67"/>
                  </a:lnTo>
                  <a:lnTo>
                    <a:pt x="175" y="69"/>
                  </a:lnTo>
                  <a:lnTo>
                    <a:pt x="173" y="69"/>
                  </a:lnTo>
                  <a:lnTo>
                    <a:pt x="173" y="69"/>
                  </a:lnTo>
                  <a:lnTo>
                    <a:pt x="173" y="67"/>
                  </a:lnTo>
                  <a:lnTo>
                    <a:pt x="173" y="67"/>
                  </a:lnTo>
                  <a:lnTo>
                    <a:pt x="172" y="67"/>
                  </a:lnTo>
                  <a:lnTo>
                    <a:pt x="170" y="67"/>
                  </a:lnTo>
                  <a:lnTo>
                    <a:pt x="170" y="67"/>
                  </a:lnTo>
                  <a:lnTo>
                    <a:pt x="168" y="69"/>
                  </a:lnTo>
                  <a:lnTo>
                    <a:pt x="168" y="69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2"/>
                  </a:lnTo>
                  <a:lnTo>
                    <a:pt x="167" y="74"/>
                  </a:lnTo>
                  <a:lnTo>
                    <a:pt x="165" y="75"/>
                  </a:lnTo>
                  <a:lnTo>
                    <a:pt x="165" y="75"/>
                  </a:lnTo>
                  <a:lnTo>
                    <a:pt x="165" y="77"/>
                  </a:lnTo>
                  <a:lnTo>
                    <a:pt x="162" y="77"/>
                  </a:lnTo>
                  <a:lnTo>
                    <a:pt x="162" y="78"/>
                  </a:lnTo>
                  <a:lnTo>
                    <a:pt x="162" y="80"/>
                  </a:lnTo>
                  <a:lnTo>
                    <a:pt x="162" y="80"/>
                  </a:lnTo>
                  <a:lnTo>
                    <a:pt x="159" y="82"/>
                  </a:lnTo>
                  <a:lnTo>
                    <a:pt x="157" y="83"/>
                  </a:lnTo>
                  <a:lnTo>
                    <a:pt x="157" y="85"/>
                  </a:lnTo>
                  <a:lnTo>
                    <a:pt x="157" y="85"/>
                  </a:lnTo>
                  <a:lnTo>
                    <a:pt x="156" y="86"/>
                  </a:lnTo>
                  <a:lnTo>
                    <a:pt x="156" y="86"/>
                  </a:lnTo>
                  <a:lnTo>
                    <a:pt x="157" y="88"/>
                  </a:lnTo>
                  <a:lnTo>
                    <a:pt x="157" y="88"/>
                  </a:lnTo>
                  <a:lnTo>
                    <a:pt x="157" y="89"/>
                  </a:lnTo>
                  <a:lnTo>
                    <a:pt x="156" y="89"/>
                  </a:lnTo>
                  <a:lnTo>
                    <a:pt x="156" y="91"/>
                  </a:lnTo>
                  <a:lnTo>
                    <a:pt x="156" y="91"/>
                  </a:lnTo>
                  <a:lnTo>
                    <a:pt x="156" y="93"/>
                  </a:lnTo>
                  <a:lnTo>
                    <a:pt x="157" y="91"/>
                  </a:lnTo>
                  <a:lnTo>
                    <a:pt x="159" y="91"/>
                  </a:lnTo>
                  <a:lnTo>
                    <a:pt x="159" y="89"/>
                  </a:lnTo>
                  <a:lnTo>
                    <a:pt x="159" y="89"/>
                  </a:lnTo>
                  <a:lnTo>
                    <a:pt x="159" y="88"/>
                  </a:lnTo>
                  <a:lnTo>
                    <a:pt x="159" y="88"/>
                  </a:lnTo>
                  <a:lnTo>
                    <a:pt x="161" y="88"/>
                  </a:lnTo>
                  <a:lnTo>
                    <a:pt x="162" y="86"/>
                  </a:lnTo>
                  <a:lnTo>
                    <a:pt x="164" y="86"/>
                  </a:lnTo>
                  <a:lnTo>
                    <a:pt x="167" y="86"/>
                  </a:lnTo>
                  <a:lnTo>
                    <a:pt x="167" y="86"/>
                  </a:lnTo>
                  <a:lnTo>
                    <a:pt x="167" y="88"/>
                  </a:lnTo>
                  <a:lnTo>
                    <a:pt x="167" y="89"/>
                  </a:lnTo>
                  <a:lnTo>
                    <a:pt x="167" y="89"/>
                  </a:lnTo>
                  <a:lnTo>
                    <a:pt x="167" y="91"/>
                  </a:lnTo>
                  <a:lnTo>
                    <a:pt x="167" y="93"/>
                  </a:lnTo>
                  <a:lnTo>
                    <a:pt x="168" y="93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0" y="96"/>
                  </a:lnTo>
                  <a:lnTo>
                    <a:pt x="170" y="96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8" y="100"/>
                  </a:lnTo>
                  <a:lnTo>
                    <a:pt x="170" y="102"/>
                  </a:lnTo>
                  <a:lnTo>
                    <a:pt x="170" y="104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7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70" y="108"/>
                  </a:lnTo>
                  <a:lnTo>
                    <a:pt x="168" y="110"/>
                  </a:lnTo>
                  <a:lnTo>
                    <a:pt x="167" y="110"/>
                  </a:lnTo>
                  <a:lnTo>
                    <a:pt x="165" y="110"/>
                  </a:lnTo>
                  <a:lnTo>
                    <a:pt x="165" y="110"/>
                  </a:lnTo>
                  <a:lnTo>
                    <a:pt x="165" y="111"/>
                  </a:lnTo>
                  <a:lnTo>
                    <a:pt x="165" y="111"/>
                  </a:lnTo>
                  <a:lnTo>
                    <a:pt x="165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70" y="115"/>
                  </a:lnTo>
                  <a:lnTo>
                    <a:pt x="170" y="115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68" y="119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4"/>
                  </a:lnTo>
                  <a:lnTo>
                    <a:pt x="170" y="126"/>
                  </a:lnTo>
                  <a:lnTo>
                    <a:pt x="172" y="127"/>
                  </a:lnTo>
                  <a:lnTo>
                    <a:pt x="175" y="127"/>
                  </a:lnTo>
                  <a:lnTo>
                    <a:pt x="175" y="127"/>
                  </a:lnTo>
                  <a:lnTo>
                    <a:pt x="178" y="127"/>
                  </a:lnTo>
                  <a:lnTo>
                    <a:pt x="179" y="127"/>
                  </a:lnTo>
                  <a:lnTo>
                    <a:pt x="179" y="127"/>
                  </a:lnTo>
                  <a:lnTo>
                    <a:pt x="179" y="129"/>
                  </a:lnTo>
                  <a:lnTo>
                    <a:pt x="179" y="129"/>
                  </a:lnTo>
                  <a:lnTo>
                    <a:pt x="178" y="130"/>
                  </a:lnTo>
                  <a:lnTo>
                    <a:pt x="178" y="132"/>
                  </a:lnTo>
                  <a:lnTo>
                    <a:pt x="176" y="132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5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5" y="135"/>
                  </a:lnTo>
                  <a:lnTo>
                    <a:pt x="175" y="135"/>
                  </a:lnTo>
                  <a:lnTo>
                    <a:pt x="173" y="135"/>
                  </a:lnTo>
                  <a:lnTo>
                    <a:pt x="173" y="137"/>
                  </a:lnTo>
                  <a:lnTo>
                    <a:pt x="168" y="140"/>
                  </a:lnTo>
                  <a:lnTo>
                    <a:pt x="165" y="141"/>
                  </a:lnTo>
                  <a:lnTo>
                    <a:pt x="165" y="141"/>
                  </a:lnTo>
                  <a:lnTo>
                    <a:pt x="165" y="143"/>
                  </a:lnTo>
                  <a:lnTo>
                    <a:pt x="164" y="145"/>
                  </a:lnTo>
                  <a:lnTo>
                    <a:pt x="162" y="145"/>
                  </a:lnTo>
                  <a:lnTo>
                    <a:pt x="161" y="145"/>
                  </a:lnTo>
                  <a:lnTo>
                    <a:pt x="157" y="146"/>
                  </a:lnTo>
                  <a:lnTo>
                    <a:pt x="156" y="146"/>
                  </a:lnTo>
                  <a:lnTo>
                    <a:pt x="153" y="146"/>
                  </a:lnTo>
                  <a:lnTo>
                    <a:pt x="151" y="145"/>
                  </a:lnTo>
                  <a:lnTo>
                    <a:pt x="146" y="143"/>
                  </a:lnTo>
                  <a:lnTo>
                    <a:pt x="146" y="141"/>
                  </a:lnTo>
                  <a:lnTo>
                    <a:pt x="143" y="141"/>
                  </a:lnTo>
                  <a:lnTo>
                    <a:pt x="143" y="141"/>
                  </a:lnTo>
                  <a:lnTo>
                    <a:pt x="142" y="141"/>
                  </a:lnTo>
                  <a:lnTo>
                    <a:pt x="142" y="140"/>
                  </a:lnTo>
                  <a:lnTo>
                    <a:pt x="142" y="140"/>
                  </a:lnTo>
                  <a:lnTo>
                    <a:pt x="140" y="140"/>
                  </a:lnTo>
                  <a:lnTo>
                    <a:pt x="140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8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7" y="141"/>
                  </a:lnTo>
                  <a:lnTo>
                    <a:pt x="135" y="141"/>
                  </a:lnTo>
                  <a:lnTo>
                    <a:pt x="132" y="140"/>
                  </a:lnTo>
                  <a:lnTo>
                    <a:pt x="132" y="140"/>
                  </a:lnTo>
                  <a:lnTo>
                    <a:pt x="131" y="140"/>
                  </a:lnTo>
                  <a:lnTo>
                    <a:pt x="129" y="138"/>
                  </a:lnTo>
                  <a:lnTo>
                    <a:pt x="129" y="138"/>
                  </a:lnTo>
                  <a:lnTo>
                    <a:pt x="127" y="137"/>
                  </a:lnTo>
                  <a:lnTo>
                    <a:pt x="127" y="137"/>
                  </a:lnTo>
                  <a:lnTo>
                    <a:pt x="126" y="138"/>
                  </a:lnTo>
                  <a:lnTo>
                    <a:pt x="124" y="138"/>
                  </a:lnTo>
                  <a:lnTo>
                    <a:pt x="123" y="140"/>
                  </a:lnTo>
                  <a:lnTo>
                    <a:pt x="116" y="145"/>
                  </a:lnTo>
                  <a:lnTo>
                    <a:pt x="115" y="146"/>
                  </a:lnTo>
                  <a:lnTo>
                    <a:pt x="113" y="149"/>
                  </a:lnTo>
                  <a:lnTo>
                    <a:pt x="113" y="151"/>
                  </a:lnTo>
                  <a:lnTo>
                    <a:pt x="113" y="154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3" y="157"/>
                  </a:lnTo>
                  <a:lnTo>
                    <a:pt x="112" y="157"/>
                  </a:lnTo>
                  <a:lnTo>
                    <a:pt x="110" y="157"/>
                  </a:lnTo>
                  <a:lnTo>
                    <a:pt x="110" y="157"/>
                  </a:lnTo>
                  <a:lnTo>
                    <a:pt x="108" y="157"/>
                  </a:lnTo>
                  <a:lnTo>
                    <a:pt x="108" y="157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5" y="159"/>
                  </a:lnTo>
                  <a:lnTo>
                    <a:pt x="104" y="159"/>
                  </a:lnTo>
                  <a:lnTo>
                    <a:pt x="101" y="157"/>
                  </a:lnTo>
                  <a:lnTo>
                    <a:pt x="99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6" y="157"/>
                  </a:lnTo>
                  <a:lnTo>
                    <a:pt x="96" y="157"/>
                  </a:lnTo>
                  <a:lnTo>
                    <a:pt x="93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4"/>
                  </a:lnTo>
                  <a:lnTo>
                    <a:pt x="91" y="154"/>
                  </a:lnTo>
                  <a:lnTo>
                    <a:pt x="91" y="154"/>
                  </a:lnTo>
                  <a:lnTo>
                    <a:pt x="90" y="154"/>
                  </a:lnTo>
                  <a:lnTo>
                    <a:pt x="90" y="154"/>
                  </a:lnTo>
                  <a:lnTo>
                    <a:pt x="88" y="152"/>
                  </a:lnTo>
                  <a:lnTo>
                    <a:pt x="88" y="152"/>
                  </a:lnTo>
                  <a:lnTo>
                    <a:pt x="86" y="152"/>
                  </a:lnTo>
                  <a:lnTo>
                    <a:pt x="85" y="152"/>
                  </a:lnTo>
                  <a:lnTo>
                    <a:pt x="83" y="151"/>
                  </a:lnTo>
                  <a:lnTo>
                    <a:pt x="80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4" y="152"/>
                  </a:lnTo>
                  <a:lnTo>
                    <a:pt x="74" y="152"/>
                  </a:lnTo>
                  <a:lnTo>
                    <a:pt x="72" y="152"/>
                  </a:lnTo>
                  <a:lnTo>
                    <a:pt x="72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6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51"/>
                  </a:lnTo>
                  <a:lnTo>
                    <a:pt x="60" y="151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48"/>
                  </a:lnTo>
                  <a:lnTo>
                    <a:pt x="55" y="148"/>
                  </a:lnTo>
                  <a:lnTo>
                    <a:pt x="52" y="148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49" y="146"/>
                  </a:lnTo>
                  <a:lnTo>
                    <a:pt x="49" y="146"/>
                  </a:lnTo>
                  <a:lnTo>
                    <a:pt x="49" y="148"/>
                  </a:lnTo>
                  <a:lnTo>
                    <a:pt x="49" y="148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9" y="145"/>
                  </a:lnTo>
                  <a:lnTo>
                    <a:pt x="49" y="145"/>
                  </a:lnTo>
                  <a:lnTo>
                    <a:pt x="49" y="143"/>
                  </a:lnTo>
                  <a:lnTo>
                    <a:pt x="47" y="143"/>
                  </a:lnTo>
                  <a:lnTo>
                    <a:pt x="45" y="143"/>
                  </a:lnTo>
                  <a:lnTo>
                    <a:pt x="45" y="143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2" y="141"/>
                  </a:lnTo>
                  <a:lnTo>
                    <a:pt x="42" y="140"/>
                  </a:lnTo>
                  <a:lnTo>
                    <a:pt x="45" y="140"/>
                  </a:lnTo>
                  <a:lnTo>
                    <a:pt x="47" y="138"/>
                  </a:lnTo>
                  <a:lnTo>
                    <a:pt x="49" y="130"/>
                  </a:lnTo>
                  <a:lnTo>
                    <a:pt x="50" y="119"/>
                  </a:lnTo>
                  <a:lnTo>
                    <a:pt x="52" y="118"/>
                  </a:lnTo>
                  <a:lnTo>
                    <a:pt x="53" y="118"/>
                  </a:lnTo>
                  <a:lnTo>
                    <a:pt x="52" y="116"/>
                  </a:lnTo>
                  <a:lnTo>
                    <a:pt x="52" y="118"/>
                  </a:lnTo>
                  <a:lnTo>
                    <a:pt x="52" y="118"/>
                  </a:lnTo>
                  <a:lnTo>
                    <a:pt x="50" y="118"/>
                  </a:lnTo>
                  <a:lnTo>
                    <a:pt x="52" y="110"/>
                  </a:lnTo>
                  <a:lnTo>
                    <a:pt x="52" y="107"/>
                  </a:lnTo>
                  <a:lnTo>
                    <a:pt x="53" y="102"/>
                  </a:lnTo>
                  <a:lnTo>
                    <a:pt x="55" y="104"/>
                  </a:lnTo>
                  <a:lnTo>
                    <a:pt x="56" y="105"/>
                  </a:lnTo>
                  <a:lnTo>
                    <a:pt x="58" y="107"/>
                  </a:lnTo>
                  <a:lnTo>
                    <a:pt x="58" y="110"/>
                  </a:lnTo>
                  <a:lnTo>
                    <a:pt x="60" y="111"/>
                  </a:lnTo>
                  <a:lnTo>
                    <a:pt x="61" y="113"/>
                  </a:lnTo>
                  <a:lnTo>
                    <a:pt x="60" y="111"/>
                  </a:lnTo>
                  <a:lnTo>
                    <a:pt x="60" y="110"/>
                  </a:lnTo>
                  <a:lnTo>
                    <a:pt x="58" y="105"/>
                  </a:lnTo>
                  <a:lnTo>
                    <a:pt x="58" y="104"/>
                  </a:lnTo>
                  <a:lnTo>
                    <a:pt x="56" y="102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2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6"/>
                  </a:lnTo>
                  <a:lnTo>
                    <a:pt x="52" y="91"/>
                  </a:lnTo>
                  <a:lnTo>
                    <a:pt x="52" y="89"/>
                  </a:lnTo>
                  <a:lnTo>
                    <a:pt x="52" y="89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2" y="85"/>
                  </a:lnTo>
                  <a:lnTo>
                    <a:pt x="41" y="82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5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8" y="74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9" y="70"/>
                  </a:lnTo>
                  <a:lnTo>
                    <a:pt x="41" y="72"/>
                  </a:lnTo>
                  <a:lnTo>
                    <a:pt x="42" y="72"/>
                  </a:lnTo>
                  <a:lnTo>
                    <a:pt x="44" y="72"/>
                  </a:lnTo>
                  <a:lnTo>
                    <a:pt x="41" y="70"/>
                  </a:lnTo>
                  <a:lnTo>
                    <a:pt x="34" y="70"/>
                  </a:lnTo>
                  <a:lnTo>
                    <a:pt x="33" y="70"/>
                  </a:lnTo>
                  <a:lnTo>
                    <a:pt x="33" y="70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7"/>
                  </a:lnTo>
                  <a:lnTo>
                    <a:pt x="33" y="67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28" y="67"/>
                  </a:lnTo>
                  <a:lnTo>
                    <a:pt x="28" y="66"/>
                  </a:lnTo>
                  <a:lnTo>
                    <a:pt x="30" y="66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2" y="64"/>
                  </a:lnTo>
                  <a:lnTo>
                    <a:pt x="22" y="64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2" y="61"/>
                  </a:lnTo>
                  <a:lnTo>
                    <a:pt x="9" y="61"/>
                  </a:lnTo>
                  <a:lnTo>
                    <a:pt x="8" y="61"/>
                  </a:lnTo>
                  <a:lnTo>
                    <a:pt x="6" y="61"/>
                  </a:lnTo>
                  <a:lnTo>
                    <a:pt x="6" y="59"/>
                  </a:lnTo>
                  <a:lnTo>
                    <a:pt x="4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3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2"/>
                  </a:lnTo>
                  <a:lnTo>
                    <a:pt x="4" y="53"/>
                  </a:lnTo>
                  <a:lnTo>
                    <a:pt x="4" y="53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1" y="48"/>
                  </a:lnTo>
                  <a:lnTo>
                    <a:pt x="3" y="47"/>
                  </a:lnTo>
                  <a:lnTo>
                    <a:pt x="11" y="45"/>
                  </a:lnTo>
                  <a:lnTo>
                    <a:pt x="12" y="45"/>
                  </a:lnTo>
                  <a:lnTo>
                    <a:pt x="15" y="45"/>
                  </a:lnTo>
                  <a:lnTo>
                    <a:pt x="17" y="44"/>
                  </a:lnTo>
                  <a:lnTo>
                    <a:pt x="19" y="44"/>
                  </a:lnTo>
                  <a:lnTo>
                    <a:pt x="22" y="42"/>
                  </a:lnTo>
                  <a:lnTo>
                    <a:pt x="25" y="44"/>
                  </a:lnTo>
                  <a:lnTo>
                    <a:pt x="28" y="47"/>
                  </a:lnTo>
                  <a:lnTo>
                    <a:pt x="30" y="48"/>
                  </a:lnTo>
                  <a:lnTo>
                    <a:pt x="33" y="45"/>
                  </a:lnTo>
                  <a:lnTo>
                    <a:pt x="39" y="45"/>
                  </a:lnTo>
                  <a:lnTo>
                    <a:pt x="39" y="47"/>
                  </a:lnTo>
                  <a:lnTo>
                    <a:pt x="41" y="47"/>
                  </a:lnTo>
                  <a:lnTo>
                    <a:pt x="41" y="45"/>
                  </a:lnTo>
                  <a:lnTo>
                    <a:pt x="42" y="45"/>
                  </a:lnTo>
                  <a:lnTo>
                    <a:pt x="42" y="47"/>
                  </a:lnTo>
                  <a:lnTo>
                    <a:pt x="49" y="47"/>
                  </a:lnTo>
                  <a:lnTo>
                    <a:pt x="49" y="45"/>
                  </a:lnTo>
                  <a:lnTo>
                    <a:pt x="47" y="45"/>
                  </a:lnTo>
                  <a:lnTo>
                    <a:pt x="45" y="44"/>
                  </a:lnTo>
                  <a:lnTo>
                    <a:pt x="45" y="36"/>
                  </a:lnTo>
                  <a:lnTo>
                    <a:pt x="44" y="34"/>
                  </a:lnTo>
                  <a:lnTo>
                    <a:pt x="42" y="30"/>
                  </a:lnTo>
                  <a:lnTo>
                    <a:pt x="42" y="28"/>
                  </a:lnTo>
                  <a:lnTo>
                    <a:pt x="42" y="28"/>
                  </a:lnTo>
                  <a:lnTo>
                    <a:pt x="42" y="26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9" y="26"/>
                  </a:lnTo>
                  <a:lnTo>
                    <a:pt x="50" y="26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5" y="33"/>
                  </a:lnTo>
                  <a:lnTo>
                    <a:pt x="58" y="33"/>
                  </a:lnTo>
                  <a:lnTo>
                    <a:pt x="61" y="33"/>
                  </a:lnTo>
                  <a:lnTo>
                    <a:pt x="66" y="34"/>
                  </a:lnTo>
                  <a:lnTo>
                    <a:pt x="69" y="33"/>
                  </a:lnTo>
                  <a:lnTo>
                    <a:pt x="71" y="33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2" y="31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8"/>
                  </a:lnTo>
                  <a:lnTo>
                    <a:pt x="72" y="26"/>
                  </a:lnTo>
                  <a:lnTo>
                    <a:pt x="77" y="23"/>
                  </a:lnTo>
                  <a:lnTo>
                    <a:pt x="82" y="22"/>
                  </a:lnTo>
                  <a:lnTo>
                    <a:pt x="86" y="20"/>
                  </a:lnTo>
                  <a:lnTo>
                    <a:pt x="90" y="18"/>
                  </a:lnTo>
                  <a:lnTo>
                    <a:pt x="91" y="17"/>
                  </a:lnTo>
                  <a:lnTo>
                    <a:pt x="91" y="17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3" y="4"/>
                  </a:lnTo>
                  <a:lnTo>
                    <a:pt x="94" y="3"/>
                  </a:lnTo>
                  <a:lnTo>
                    <a:pt x="96" y="1"/>
                  </a:lnTo>
                  <a:lnTo>
                    <a:pt x="104" y="1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9" name="Freeform 276">
              <a:extLst>
                <a:ext uri="{FF2B5EF4-FFF2-40B4-BE49-F238E27FC236}">
                  <a16:creationId xmlns:a16="http://schemas.microsoft.com/office/drawing/2014/main" id="{D6C84A49-ECD6-45C3-8270-6CD0E2601AB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56427" y="2392631"/>
              <a:ext cx="27289" cy="38984"/>
            </a:xfrm>
            <a:custGeom>
              <a:avLst/>
              <a:gdLst>
                <a:gd name="T0" fmla="*/ 6 w 14"/>
                <a:gd name="T1" fmla="*/ 16 h 20"/>
                <a:gd name="T2" fmla="*/ 6 w 14"/>
                <a:gd name="T3" fmla="*/ 16 h 20"/>
                <a:gd name="T4" fmla="*/ 8 w 14"/>
                <a:gd name="T5" fmla="*/ 16 h 20"/>
                <a:gd name="T6" fmla="*/ 9 w 14"/>
                <a:gd name="T7" fmla="*/ 17 h 20"/>
                <a:gd name="T8" fmla="*/ 9 w 14"/>
                <a:gd name="T9" fmla="*/ 17 h 20"/>
                <a:gd name="T10" fmla="*/ 9 w 14"/>
                <a:gd name="T11" fmla="*/ 17 h 20"/>
                <a:gd name="T12" fmla="*/ 9 w 14"/>
                <a:gd name="T13" fmla="*/ 19 h 20"/>
                <a:gd name="T14" fmla="*/ 9 w 14"/>
                <a:gd name="T15" fmla="*/ 20 h 20"/>
                <a:gd name="T16" fmla="*/ 11 w 14"/>
                <a:gd name="T17" fmla="*/ 20 h 20"/>
                <a:gd name="T18" fmla="*/ 9 w 14"/>
                <a:gd name="T19" fmla="*/ 20 h 20"/>
                <a:gd name="T20" fmla="*/ 9 w 14"/>
                <a:gd name="T21" fmla="*/ 20 h 20"/>
                <a:gd name="T22" fmla="*/ 8 w 14"/>
                <a:gd name="T23" fmla="*/ 17 h 20"/>
                <a:gd name="T24" fmla="*/ 6 w 14"/>
                <a:gd name="T25" fmla="*/ 16 h 20"/>
                <a:gd name="T26" fmla="*/ 6 w 14"/>
                <a:gd name="T27" fmla="*/ 16 h 20"/>
                <a:gd name="T28" fmla="*/ 8 w 14"/>
                <a:gd name="T29" fmla="*/ 9 h 20"/>
                <a:gd name="T30" fmla="*/ 9 w 14"/>
                <a:gd name="T31" fmla="*/ 9 h 20"/>
                <a:gd name="T32" fmla="*/ 11 w 14"/>
                <a:gd name="T33" fmla="*/ 11 h 20"/>
                <a:gd name="T34" fmla="*/ 11 w 14"/>
                <a:gd name="T35" fmla="*/ 11 h 20"/>
                <a:gd name="T36" fmla="*/ 11 w 14"/>
                <a:gd name="T37" fmla="*/ 13 h 20"/>
                <a:gd name="T38" fmla="*/ 11 w 14"/>
                <a:gd name="T39" fmla="*/ 13 h 20"/>
                <a:gd name="T40" fmla="*/ 11 w 14"/>
                <a:gd name="T41" fmla="*/ 13 h 20"/>
                <a:gd name="T42" fmla="*/ 9 w 14"/>
                <a:gd name="T43" fmla="*/ 11 h 20"/>
                <a:gd name="T44" fmla="*/ 8 w 14"/>
                <a:gd name="T45" fmla="*/ 11 h 20"/>
                <a:gd name="T46" fmla="*/ 8 w 14"/>
                <a:gd name="T47" fmla="*/ 11 h 20"/>
                <a:gd name="T48" fmla="*/ 8 w 14"/>
                <a:gd name="T49" fmla="*/ 9 h 20"/>
                <a:gd name="T50" fmla="*/ 8 w 14"/>
                <a:gd name="T51" fmla="*/ 9 h 20"/>
                <a:gd name="T52" fmla="*/ 1 w 14"/>
                <a:gd name="T53" fmla="*/ 5 h 20"/>
                <a:gd name="T54" fmla="*/ 3 w 14"/>
                <a:gd name="T55" fmla="*/ 5 h 20"/>
                <a:gd name="T56" fmla="*/ 5 w 14"/>
                <a:gd name="T57" fmla="*/ 5 h 20"/>
                <a:gd name="T58" fmla="*/ 5 w 14"/>
                <a:gd name="T59" fmla="*/ 6 h 20"/>
                <a:gd name="T60" fmla="*/ 5 w 14"/>
                <a:gd name="T61" fmla="*/ 6 h 20"/>
                <a:gd name="T62" fmla="*/ 3 w 14"/>
                <a:gd name="T63" fmla="*/ 6 h 20"/>
                <a:gd name="T64" fmla="*/ 1 w 14"/>
                <a:gd name="T65" fmla="*/ 6 h 20"/>
                <a:gd name="T66" fmla="*/ 0 w 14"/>
                <a:gd name="T67" fmla="*/ 6 h 20"/>
                <a:gd name="T68" fmla="*/ 0 w 14"/>
                <a:gd name="T69" fmla="*/ 5 h 20"/>
                <a:gd name="T70" fmla="*/ 1 w 14"/>
                <a:gd name="T71" fmla="*/ 5 h 20"/>
                <a:gd name="T72" fmla="*/ 1 w 14"/>
                <a:gd name="T73" fmla="*/ 5 h 20"/>
                <a:gd name="T74" fmla="*/ 6 w 14"/>
                <a:gd name="T75" fmla="*/ 0 h 20"/>
                <a:gd name="T76" fmla="*/ 8 w 14"/>
                <a:gd name="T77" fmla="*/ 2 h 20"/>
                <a:gd name="T78" fmla="*/ 11 w 14"/>
                <a:gd name="T79" fmla="*/ 3 h 20"/>
                <a:gd name="T80" fmla="*/ 11 w 14"/>
                <a:gd name="T81" fmla="*/ 5 h 20"/>
                <a:gd name="T82" fmla="*/ 9 w 14"/>
                <a:gd name="T83" fmla="*/ 5 h 20"/>
                <a:gd name="T84" fmla="*/ 9 w 14"/>
                <a:gd name="T85" fmla="*/ 5 h 20"/>
                <a:gd name="T86" fmla="*/ 8 w 14"/>
                <a:gd name="T87" fmla="*/ 5 h 20"/>
                <a:gd name="T88" fmla="*/ 8 w 14"/>
                <a:gd name="T89" fmla="*/ 5 h 20"/>
                <a:gd name="T90" fmla="*/ 8 w 14"/>
                <a:gd name="T91" fmla="*/ 5 h 20"/>
                <a:gd name="T92" fmla="*/ 8 w 14"/>
                <a:gd name="T93" fmla="*/ 6 h 20"/>
                <a:gd name="T94" fmla="*/ 9 w 14"/>
                <a:gd name="T95" fmla="*/ 8 h 20"/>
                <a:gd name="T96" fmla="*/ 9 w 14"/>
                <a:gd name="T97" fmla="*/ 8 h 20"/>
                <a:gd name="T98" fmla="*/ 9 w 14"/>
                <a:gd name="T99" fmla="*/ 9 h 20"/>
                <a:gd name="T100" fmla="*/ 8 w 14"/>
                <a:gd name="T101" fmla="*/ 8 h 20"/>
                <a:gd name="T102" fmla="*/ 6 w 14"/>
                <a:gd name="T103" fmla="*/ 5 h 20"/>
                <a:gd name="T104" fmla="*/ 3 w 14"/>
                <a:gd name="T105" fmla="*/ 2 h 20"/>
                <a:gd name="T106" fmla="*/ 6 w 14"/>
                <a:gd name="T107" fmla="*/ 0 h 20"/>
                <a:gd name="T108" fmla="*/ 12 w 14"/>
                <a:gd name="T109" fmla="*/ 0 h 20"/>
                <a:gd name="T110" fmla="*/ 12 w 14"/>
                <a:gd name="T111" fmla="*/ 2 h 20"/>
                <a:gd name="T112" fmla="*/ 14 w 14"/>
                <a:gd name="T113" fmla="*/ 2 h 20"/>
                <a:gd name="T114" fmla="*/ 14 w 14"/>
                <a:gd name="T115" fmla="*/ 3 h 20"/>
                <a:gd name="T116" fmla="*/ 12 w 14"/>
                <a:gd name="T117" fmla="*/ 3 h 20"/>
                <a:gd name="T118" fmla="*/ 12 w 14"/>
                <a:gd name="T119" fmla="*/ 3 h 20"/>
                <a:gd name="T120" fmla="*/ 12 w 14"/>
                <a:gd name="T121" fmla="*/ 3 h 20"/>
                <a:gd name="T122" fmla="*/ 12 w 14"/>
                <a:gd name="T123" fmla="*/ 2 h 20"/>
                <a:gd name="T124" fmla="*/ 12 w 14"/>
                <a:gd name="T1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" h="20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17"/>
                  </a:lnTo>
                  <a:lnTo>
                    <a:pt x="6" y="16"/>
                  </a:lnTo>
                  <a:lnTo>
                    <a:pt x="6" y="16"/>
                  </a:lnTo>
                  <a:close/>
                  <a:moveTo>
                    <a:pt x="8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8" y="11"/>
                  </a:lnTo>
                  <a:lnTo>
                    <a:pt x="8" y="9"/>
                  </a:lnTo>
                  <a:lnTo>
                    <a:pt x="8" y="9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9" y="8"/>
                  </a:lnTo>
                  <a:lnTo>
                    <a:pt x="9" y="8"/>
                  </a:lnTo>
                  <a:lnTo>
                    <a:pt x="9" y="9"/>
                  </a:lnTo>
                  <a:lnTo>
                    <a:pt x="8" y="8"/>
                  </a:lnTo>
                  <a:lnTo>
                    <a:pt x="6" y="5"/>
                  </a:lnTo>
                  <a:lnTo>
                    <a:pt x="3" y="2"/>
                  </a:lnTo>
                  <a:lnTo>
                    <a:pt x="6" y="0"/>
                  </a:lnTo>
                  <a:close/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0" name="Freeform 277">
              <a:extLst>
                <a:ext uri="{FF2B5EF4-FFF2-40B4-BE49-F238E27FC236}">
                  <a16:creationId xmlns:a16="http://schemas.microsoft.com/office/drawing/2014/main" id="{EAF9F17A-2BFE-4087-A6D8-376F6A8738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53690" y="4146930"/>
              <a:ext cx="703670" cy="122802"/>
            </a:xfrm>
            <a:custGeom>
              <a:avLst/>
              <a:gdLst>
                <a:gd name="T0" fmla="*/ 361 w 361"/>
                <a:gd name="T1" fmla="*/ 61 h 63"/>
                <a:gd name="T2" fmla="*/ 361 w 361"/>
                <a:gd name="T3" fmla="*/ 63 h 63"/>
                <a:gd name="T4" fmla="*/ 361 w 361"/>
                <a:gd name="T5" fmla="*/ 63 h 63"/>
                <a:gd name="T6" fmla="*/ 359 w 361"/>
                <a:gd name="T7" fmla="*/ 63 h 63"/>
                <a:gd name="T8" fmla="*/ 359 w 361"/>
                <a:gd name="T9" fmla="*/ 63 h 63"/>
                <a:gd name="T10" fmla="*/ 361 w 361"/>
                <a:gd name="T11" fmla="*/ 61 h 63"/>
                <a:gd name="T12" fmla="*/ 291 w 361"/>
                <a:gd name="T13" fmla="*/ 37 h 63"/>
                <a:gd name="T14" fmla="*/ 293 w 361"/>
                <a:gd name="T15" fmla="*/ 39 h 63"/>
                <a:gd name="T16" fmla="*/ 293 w 361"/>
                <a:gd name="T17" fmla="*/ 39 h 63"/>
                <a:gd name="T18" fmla="*/ 293 w 361"/>
                <a:gd name="T19" fmla="*/ 41 h 63"/>
                <a:gd name="T20" fmla="*/ 293 w 361"/>
                <a:gd name="T21" fmla="*/ 41 h 63"/>
                <a:gd name="T22" fmla="*/ 293 w 361"/>
                <a:gd name="T23" fmla="*/ 41 h 63"/>
                <a:gd name="T24" fmla="*/ 291 w 361"/>
                <a:gd name="T25" fmla="*/ 41 h 63"/>
                <a:gd name="T26" fmla="*/ 291 w 361"/>
                <a:gd name="T27" fmla="*/ 39 h 63"/>
                <a:gd name="T28" fmla="*/ 290 w 361"/>
                <a:gd name="T29" fmla="*/ 39 h 63"/>
                <a:gd name="T30" fmla="*/ 291 w 361"/>
                <a:gd name="T31" fmla="*/ 39 h 63"/>
                <a:gd name="T32" fmla="*/ 291 w 361"/>
                <a:gd name="T33" fmla="*/ 37 h 63"/>
                <a:gd name="T34" fmla="*/ 197 w 361"/>
                <a:gd name="T35" fmla="*/ 33 h 63"/>
                <a:gd name="T36" fmla="*/ 197 w 361"/>
                <a:gd name="T37" fmla="*/ 33 h 63"/>
                <a:gd name="T38" fmla="*/ 197 w 361"/>
                <a:gd name="T39" fmla="*/ 33 h 63"/>
                <a:gd name="T40" fmla="*/ 197 w 361"/>
                <a:gd name="T41" fmla="*/ 33 h 63"/>
                <a:gd name="T42" fmla="*/ 197 w 361"/>
                <a:gd name="T43" fmla="*/ 33 h 63"/>
                <a:gd name="T44" fmla="*/ 195 w 361"/>
                <a:gd name="T45" fmla="*/ 33 h 63"/>
                <a:gd name="T46" fmla="*/ 195 w 361"/>
                <a:gd name="T47" fmla="*/ 33 h 63"/>
                <a:gd name="T48" fmla="*/ 195 w 361"/>
                <a:gd name="T49" fmla="*/ 33 h 63"/>
                <a:gd name="T50" fmla="*/ 197 w 361"/>
                <a:gd name="T51" fmla="*/ 33 h 63"/>
                <a:gd name="T52" fmla="*/ 197 w 361"/>
                <a:gd name="T53" fmla="*/ 33 h 63"/>
                <a:gd name="T54" fmla="*/ 197 w 361"/>
                <a:gd name="T55" fmla="*/ 33 h 63"/>
                <a:gd name="T56" fmla="*/ 197 w 361"/>
                <a:gd name="T57" fmla="*/ 33 h 63"/>
                <a:gd name="T58" fmla="*/ 197 w 361"/>
                <a:gd name="T59" fmla="*/ 33 h 63"/>
                <a:gd name="T60" fmla="*/ 200 w 361"/>
                <a:gd name="T61" fmla="*/ 31 h 63"/>
                <a:gd name="T62" fmla="*/ 200 w 361"/>
                <a:gd name="T63" fmla="*/ 31 h 63"/>
                <a:gd name="T64" fmla="*/ 200 w 361"/>
                <a:gd name="T65" fmla="*/ 31 h 63"/>
                <a:gd name="T66" fmla="*/ 200 w 361"/>
                <a:gd name="T67" fmla="*/ 31 h 63"/>
                <a:gd name="T68" fmla="*/ 200 w 361"/>
                <a:gd name="T69" fmla="*/ 31 h 63"/>
                <a:gd name="T70" fmla="*/ 200 w 361"/>
                <a:gd name="T71" fmla="*/ 31 h 63"/>
                <a:gd name="T72" fmla="*/ 200 w 361"/>
                <a:gd name="T73" fmla="*/ 31 h 63"/>
                <a:gd name="T74" fmla="*/ 200 w 361"/>
                <a:gd name="T75" fmla="*/ 31 h 63"/>
                <a:gd name="T76" fmla="*/ 200 w 361"/>
                <a:gd name="T77" fmla="*/ 31 h 63"/>
                <a:gd name="T78" fmla="*/ 3 w 361"/>
                <a:gd name="T79" fmla="*/ 0 h 63"/>
                <a:gd name="T80" fmla="*/ 3 w 361"/>
                <a:gd name="T81" fmla="*/ 1 h 63"/>
                <a:gd name="T82" fmla="*/ 3 w 361"/>
                <a:gd name="T83" fmla="*/ 1 h 63"/>
                <a:gd name="T84" fmla="*/ 1 w 361"/>
                <a:gd name="T85" fmla="*/ 1 h 63"/>
                <a:gd name="T86" fmla="*/ 1 w 361"/>
                <a:gd name="T87" fmla="*/ 3 h 63"/>
                <a:gd name="T88" fmla="*/ 0 w 361"/>
                <a:gd name="T89" fmla="*/ 3 h 63"/>
                <a:gd name="T90" fmla="*/ 1 w 361"/>
                <a:gd name="T91" fmla="*/ 1 h 63"/>
                <a:gd name="T92" fmla="*/ 1 w 361"/>
                <a:gd name="T93" fmla="*/ 1 h 63"/>
                <a:gd name="T94" fmla="*/ 1 w 361"/>
                <a:gd name="T95" fmla="*/ 1 h 63"/>
                <a:gd name="T96" fmla="*/ 3 w 361"/>
                <a:gd name="T9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1" h="63">
                  <a:moveTo>
                    <a:pt x="361" y="61"/>
                  </a:moveTo>
                  <a:lnTo>
                    <a:pt x="361" y="63"/>
                  </a:lnTo>
                  <a:lnTo>
                    <a:pt x="361" y="63"/>
                  </a:lnTo>
                  <a:lnTo>
                    <a:pt x="359" y="63"/>
                  </a:lnTo>
                  <a:lnTo>
                    <a:pt x="359" y="63"/>
                  </a:lnTo>
                  <a:lnTo>
                    <a:pt x="361" y="61"/>
                  </a:lnTo>
                  <a:close/>
                  <a:moveTo>
                    <a:pt x="291" y="37"/>
                  </a:moveTo>
                  <a:lnTo>
                    <a:pt x="293" y="39"/>
                  </a:lnTo>
                  <a:lnTo>
                    <a:pt x="293" y="39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1" y="41"/>
                  </a:lnTo>
                  <a:lnTo>
                    <a:pt x="291" y="39"/>
                  </a:lnTo>
                  <a:lnTo>
                    <a:pt x="290" y="39"/>
                  </a:lnTo>
                  <a:lnTo>
                    <a:pt x="291" y="39"/>
                  </a:lnTo>
                  <a:lnTo>
                    <a:pt x="291" y="37"/>
                  </a:lnTo>
                  <a:close/>
                  <a:moveTo>
                    <a:pt x="197" y="33"/>
                  </a:move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close/>
                  <a:moveTo>
                    <a:pt x="200" y="31"/>
                  </a:move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close/>
                  <a:moveTo>
                    <a:pt x="3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1" name="Freeform 278">
              <a:extLst>
                <a:ext uri="{FF2B5EF4-FFF2-40B4-BE49-F238E27FC236}">
                  <a16:creationId xmlns:a16="http://schemas.microsoft.com/office/drawing/2014/main" id="{76810C66-5BE0-4BFF-BC40-DCFA1C05F1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9933" y="5994792"/>
              <a:ext cx="95512" cy="40934"/>
            </a:xfrm>
            <a:custGeom>
              <a:avLst/>
              <a:gdLst>
                <a:gd name="T0" fmla="*/ 23 w 49"/>
                <a:gd name="T1" fmla="*/ 17 h 21"/>
                <a:gd name="T2" fmla="*/ 21 w 49"/>
                <a:gd name="T3" fmla="*/ 19 h 21"/>
                <a:gd name="T4" fmla="*/ 21 w 49"/>
                <a:gd name="T5" fmla="*/ 17 h 21"/>
                <a:gd name="T6" fmla="*/ 40 w 49"/>
                <a:gd name="T7" fmla="*/ 14 h 21"/>
                <a:gd name="T8" fmla="*/ 38 w 49"/>
                <a:gd name="T9" fmla="*/ 14 h 21"/>
                <a:gd name="T10" fmla="*/ 4 w 49"/>
                <a:gd name="T11" fmla="*/ 10 h 21"/>
                <a:gd name="T12" fmla="*/ 4 w 49"/>
                <a:gd name="T13" fmla="*/ 13 h 21"/>
                <a:gd name="T14" fmla="*/ 0 w 49"/>
                <a:gd name="T15" fmla="*/ 11 h 21"/>
                <a:gd name="T16" fmla="*/ 10 w 49"/>
                <a:gd name="T17" fmla="*/ 2 h 21"/>
                <a:gd name="T18" fmla="*/ 15 w 49"/>
                <a:gd name="T19" fmla="*/ 5 h 21"/>
                <a:gd name="T20" fmla="*/ 19 w 49"/>
                <a:gd name="T21" fmla="*/ 3 h 21"/>
                <a:gd name="T22" fmla="*/ 24 w 49"/>
                <a:gd name="T23" fmla="*/ 3 h 21"/>
                <a:gd name="T24" fmla="*/ 27 w 49"/>
                <a:gd name="T25" fmla="*/ 2 h 21"/>
                <a:gd name="T26" fmla="*/ 27 w 49"/>
                <a:gd name="T27" fmla="*/ 5 h 21"/>
                <a:gd name="T28" fmla="*/ 24 w 49"/>
                <a:gd name="T29" fmla="*/ 6 h 21"/>
                <a:gd name="T30" fmla="*/ 18 w 49"/>
                <a:gd name="T31" fmla="*/ 14 h 21"/>
                <a:gd name="T32" fmla="*/ 15 w 49"/>
                <a:gd name="T33" fmla="*/ 14 h 21"/>
                <a:gd name="T34" fmla="*/ 11 w 49"/>
                <a:gd name="T35" fmla="*/ 17 h 21"/>
                <a:gd name="T36" fmla="*/ 10 w 49"/>
                <a:gd name="T37" fmla="*/ 17 h 21"/>
                <a:gd name="T38" fmla="*/ 5 w 49"/>
                <a:gd name="T39" fmla="*/ 17 h 21"/>
                <a:gd name="T40" fmla="*/ 8 w 49"/>
                <a:gd name="T41" fmla="*/ 13 h 21"/>
                <a:gd name="T42" fmla="*/ 13 w 49"/>
                <a:gd name="T43" fmla="*/ 10 h 21"/>
                <a:gd name="T44" fmla="*/ 13 w 49"/>
                <a:gd name="T45" fmla="*/ 8 h 21"/>
                <a:gd name="T46" fmla="*/ 10 w 49"/>
                <a:gd name="T47" fmla="*/ 10 h 21"/>
                <a:gd name="T48" fmla="*/ 10 w 49"/>
                <a:gd name="T49" fmla="*/ 8 h 21"/>
                <a:gd name="T50" fmla="*/ 13 w 49"/>
                <a:gd name="T51" fmla="*/ 6 h 21"/>
                <a:gd name="T52" fmla="*/ 10 w 49"/>
                <a:gd name="T53" fmla="*/ 3 h 21"/>
                <a:gd name="T54" fmla="*/ 10 w 49"/>
                <a:gd name="T55" fmla="*/ 2 h 21"/>
                <a:gd name="T56" fmla="*/ 16 w 49"/>
                <a:gd name="T57" fmla="*/ 2 h 21"/>
                <a:gd name="T58" fmla="*/ 13 w 49"/>
                <a:gd name="T59" fmla="*/ 2 h 21"/>
                <a:gd name="T60" fmla="*/ 34 w 49"/>
                <a:gd name="T61" fmla="*/ 0 h 21"/>
                <a:gd name="T62" fmla="*/ 40 w 49"/>
                <a:gd name="T63" fmla="*/ 2 h 21"/>
                <a:gd name="T64" fmla="*/ 40 w 49"/>
                <a:gd name="T65" fmla="*/ 3 h 21"/>
                <a:gd name="T66" fmla="*/ 40 w 49"/>
                <a:gd name="T67" fmla="*/ 5 h 21"/>
                <a:gd name="T68" fmla="*/ 43 w 49"/>
                <a:gd name="T69" fmla="*/ 5 h 21"/>
                <a:gd name="T70" fmla="*/ 43 w 49"/>
                <a:gd name="T71" fmla="*/ 3 h 21"/>
                <a:gd name="T72" fmla="*/ 48 w 49"/>
                <a:gd name="T73" fmla="*/ 3 h 21"/>
                <a:gd name="T74" fmla="*/ 46 w 49"/>
                <a:gd name="T75" fmla="*/ 6 h 21"/>
                <a:gd name="T76" fmla="*/ 49 w 49"/>
                <a:gd name="T77" fmla="*/ 8 h 21"/>
                <a:gd name="T78" fmla="*/ 45 w 49"/>
                <a:gd name="T79" fmla="*/ 10 h 21"/>
                <a:gd name="T80" fmla="*/ 37 w 49"/>
                <a:gd name="T81" fmla="*/ 13 h 21"/>
                <a:gd name="T82" fmla="*/ 37 w 49"/>
                <a:gd name="T83" fmla="*/ 16 h 21"/>
                <a:gd name="T84" fmla="*/ 30 w 49"/>
                <a:gd name="T85" fmla="*/ 17 h 21"/>
                <a:gd name="T86" fmla="*/ 27 w 49"/>
                <a:gd name="T87" fmla="*/ 17 h 21"/>
                <a:gd name="T88" fmla="*/ 23 w 49"/>
                <a:gd name="T89" fmla="*/ 17 h 21"/>
                <a:gd name="T90" fmla="*/ 24 w 49"/>
                <a:gd name="T91" fmla="*/ 13 h 21"/>
                <a:gd name="T92" fmla="*/ 29 w 49"/>
                <a:gd name="T93" fmla="*/ 8 h 21"/>
                <a:gd name="T94" fmla="*/ 30 w 49"/>
                <a:gd name="T95" fmla="*/ 8 h 21"/>
                <a:gd name="T96" fmla="*/ 34 w 49"/>
                <a:gd name="T97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9" h="21">
                  <a:moveTo>
                    <a:pt x="21" y="17"/>
                  </a:moveTo>
                  <a:lnTo>
                    <a:pt x="21" y="17"/>
                  </a:lnTo>
                  <a:lnTo>
                    <a:pt x="23" y="17"/>
                  </a:lnTo>
                  <a:lnTo>
                    <a:pt x="23" y="19"/>
                  </a:lnTo>
                  <a:lnTo>
                    <a:pt x="21" y="19"/>
                  </a:lnTo>
                  <a:lnTo>
                    <a:pt x="21" y="19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7"/>
                  </a:lnTo>
                  <a:close/>
                  <a:moveTo>
                    <a:pt x="40" y="14"/>
                  </a:moveTo>
                  <a:lnTo>
                    <a:pt x="40" y="14"/>
                  </a:lnTo>
                  <a:lnTo>
                    <a:pt x="40" y="14"/>
                  </a:lnTo>
                  <a:lnTo>
                    <a:pt x="40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40" y="14"/>
                  </a:lnTo>
                  <a:close/>
                  <a:moveTo>
                    <a:pt x="2" y="10"/>
                  </a:moveTo>
                  <a:lnTo>
                    <a:pt x="4" y="10"/>
                  </a:lnTo>
                  <a:lnTo>
                    <a:pt x="5" y="10"/>
                  </a:lnTo>
                  <a:lnTo>
                    <a:pt x="4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close/>
                  <a:moveTo>
                    <a:pt x="10" y="2"/>
                  </a:moveTo>
                  <a:lnTo>
                    <a:pt x="11" y="3"/>
                  </a:lnTo>
                  <a:lnTo>
                    <a:pt x="13" y="3"/>
                  </a:lnTo>
                  <a:lnTo>
                    <a:pt x="15" y="5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9" y="3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3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4" y="6"/>
                  </a:lnTo>
                  <a:lnTo>
                    <a:pt x="24" y="8"/>
                  </a:lnTo>
                  <a:lnTo>
                    <a:pt x="21" y="11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6" y="14"/>
                  </a:lnTo>
                  <a:lnTo>
                    <a:pt x="15" y="14"/>
                  </a:lnTo>
                  <a:lnTo>
                    <a:pt x="13" y="14"/>
                  </a:lnTo>
                  <a:lnTo>
                    <a:pt x="13" y="16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7" y="17"/>
                  </a:lnTo>
                  <a:lnTo>
                    <a:pt x="5" y="17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11" y="10"/>
                  </a:lnTo>
                  <a:lnTo>
                    <a:pt x="10" y="10"/>
                  </a:lnTo>
                  <a:lnTo>
                    <a:pt x="8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3" y="8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1" y="5"/>
                  </a:lnTo>
                  <a:lnTo>
                    <a:pt x="10" y="5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2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2"/>
                  </a:lnTo>
                  <a:lnTo>
                    <a:pt x="16" y="3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5" y="0"/>
                  </a:lnTo>
                  <a:close/>
                  <a:moveTo>
                    <a:pt x="34" y="0"/>
                  </a:moveTo>
                  <a:lnTo>
                    <a:pt x="37" y="2"/>
                  </a:lnTo>
                  <a:lnTo>
                    <a:pt x="38" y="0"/>
                  </a:lnTo>
                  <a:lnTo>
                    <a:pt x="40" y="2"/>
                  </a:lnTo>
                  <a:lnTo>
                    <a:pt x="41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38" y="3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5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48" y="3"/>
                  </a:lnTo>
                  <a:lnTo>
                    <a:pt x="49" y="5"/>
                  </a:lnTo>
                  <a:lnTo>
                    <a:pt x="48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9" y="8"/>
                  </a:lnTo>
                  <a:lnTo>
                    <a:pt x="46" y="10"/>
                  </a:lnTo>
                  <a:lnTo>
                    <a:pt x="45" y="10"/>
                  </a:lnTo>
                  <a:lnTo>
                    <a:pt x="43" y="11"/>
                  </a:lnTo>
                  <a:lnTo>
                    <a:pt x="41" y="11"/>
                  </a:lnTo>
                  <a:lnTo>
                    <a:pt x="37" y="13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7" y="16"/>
                  </a:lnTo>
                  <a:lnTo>
                    <a:pt x="30" y="14"/>
                  </a:lnTo>
                  <a:lnTo>
                    <a:pt x="29" y="14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7" y="17"/>
                  </a:lnTo>
                  <a:lnTo>
                    <a:pt x="26" y="21"/>
                  </a:lnTo>
                  <a:lnTo>
                    <a:pt x="24" y="19"/>
                  </a:lnTo>
                  <a:lnTo>
                    <a:pt x="23" y="17"/>
                  </a:lnTo>
                  <a:lnTo>
                    <a:pt x="23" y="16"/>
                  </a:lnTo>
                  <a:lnTo>
                    <a:pt x="24" y="14"/>
                  </a:lnTo>
                  <a:lnTo>
                    <a:pt x="24" y="13"/>
                  </a:lnTo>
                  <a:lnTo>
                    <a:pt x="27" y="10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5"/>
                  </a:lnTo>
                  <a:lnTo>
                    <a:pt x="34" y="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2" name="Freeform 279">
              <a:extLst>
                <a:ext uri="{FF2B5EF4-FFF2-40B4-BE49-F238E27FC236}">
                  <a16:creationId xmlns:a16="http://schemas.microsoft.com/office/drawing/2014/main" id="{41A6DF8C-E63A-43E2-B453-5784C1198CE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682879" y="4766783"/>
              <a:ext cx="202719" cy="267044"/>
            </a:xfrm>
            <a:custGeom>
              <a:avLst/>
              <a:gdLst>
                <a:gd name="T0" fmla="*/ 0 w 104"/>
                <a:gd name="T1" fmla="*/ 137 h 137"/>
                <a:gd name="T2" fmla="*/ 98 w 104"/>
                <a:gd name="T3" fmla="*/ 121 h 137"/>
                <a:gd name="T4" fmla="*/ 98 w 104"/>
                <a:gd name="T5" fmla="*/ 121 h 137"/>
                <a:gd name="T6" fmla="*/ 99 w 104"/>
                <a:gd name="T7" fmla="*/ 98 h 137"/>
                <a:gd name="T8" fmla="*/ 99 w 104"/>
                <a:gd name="T9" fmla="*/ 99 h 137"/>
                <a:gd name="T10" fmla="*/ 99 w 104"/>
                <a:gd name="T11" fmla="*/ 98 h 137"/>
                <a:gd name="T12" fmla="*/ 57 w 104"/>
                <a:gd name="T13" fmla="*/ 96 h 137"/>
                <a:gd name="T14" fmla="*/ 54 w 104"/>
                <a:gd name="T15" fmla="*/ 98 h 137"/>
                <a:gd name="T16" fmla="*/ 49 w 104"/>
                <a:gd name="T17" fmla="*/ 98 h 137"/>
                <a:gd name="T18" fmla="*/ 54 w 104"/>
                <a:gd name="T19" fmla="*/ 96 h 137"/>
                <a:gd name="T20" fmla="*/ 82 w 104"/>
                <a:gd name="T21" fmla="*/ 96 h 137"/>
                <a:gd name="T22" fmla="*/ 80 w 104"/>
                <a:gd name="T23" fmla="*/ 96 h 137"/>
                <a:gd name="T24" fmla="*/ 80 w 104"/>
                <a:gd name="T25" fmla="*/ 96 h 137"/>
                <a:gd name="T26" fmla="*/ 96 w 104"/>
                <a:gd name="T27" fmla="*/ 85 h 137"/>
                <a:gd name="T28" fmla="*/ 69 w 104"/>
                <a:gd name="T29" fmla="*/ 82 h 137"/>
                <a:gd name="T30" fmla="*/ 68 w 104"/>
                <a:gd name="T31" fmla="*/ 82 h 137"/>
                <a:gd name="T32" fmla="*/ 93 w 104"/>
                <a:gd name="T33" fmla="*/ 82 h 137"/>
                <a:gd name="T34" fmla="*/ 93 w 104"/>
                <a:gd name="T35" fmla="*/ 80 h 137"/>
                <a:gd name="T36" fmla="*/ 103 w 104"/>
                <a:gd name="T37" fmla="*/ 80 h 137"/>
                <a:gd name="T38" fmla="*/ 62 w 104"/>
                <a:gd name="T39" fmla="*/ 77 h 137"/>
                <a:gd name="T40" fmla="*/ 52 w 104"/>
                <a:gd name="T41" fmla="*/ 71 h 137"/>
                <a:gd name="T42" fmla="*/ 55 w 104"/>
                <a:gd name="T43" fmla="*/ 72 h 137"/>
                <a:gd name="T44" fmla="*/ 58 w 104"/>
                <a:gd name="T45" fmla="*/ 77 h 137"/>
                <a:gd name="T46" fmla="*/ 57 w 104"/>
                <a:gd name="T47" fmla="*/ 83 h 137"/>
                <a:gd name="T48" fmla="*/ 52 w 104"/>
                <a:gd name="T49" fmla="*/ 85 h 137"/>
                <a:gd name="T50" fmla="*/ 44 w 104"/>
                <a:gd name="T51" fmla="*/ 83 h 137"/>
                <a:gd name="T52" fmla="*/ 39 w 104"/>
                <a:gd name="T53" fmla="*/ 80 h 137"/>
                <a:gd name="T54" fmla="*/ 41 w 104"/>
                <a:gd name="T55" fmla="*/ 79 h 137"/>
                <a:gd name="T56" fmla="*/ 43 w 104"/>
                <a:gd name="T57" fmla="*/ 74 h 137"/>
                <a:gd name="T58" fmla="*/ 52 w 104"/>
                <a:gd name="T59" fmla="*/ 71 h 137"/>
                <a:gd name="T60" fmla="*/ 71 w 104"/>
                <a:gd name="T61" fmla="*/ 72 h 137"/>
                <a:gd name="T62" fmla="*/ 95 w 104"/>
                <a:gd name="T63" fmla="*/ 69 h 137"/>
                <a:gd name="T64" fmla="*/ 93 w 104"/>
                <a:gd name="T65" fmla="*/ 71 h 137"/>
                <a:gd name="T66" fmla="*/ 93 w 104"/>
                <a:gd name="T67" fmla="*/ 69 h 137"/>
                <a:gd name="T68" fmla="*/ 38 w 104"/>
                <a:gd name="T69" fmla="*/ 68 h 137"/>
                <a:gd name="T70" fmla="*/ 79 w 104"/>
                <a:gd name="T71" fmla="*/ 64 h 137"/>
                <a:gd name="T72" fmla="*/ 79 w 104"/>
                <a:gd name="T73" fmla="*/ 63 h 137"/>
                <a:gd name="T74" fmla="*/ 79 w 104"/>
                <a:gd name="T75" fmla="*/ 66 h 137"/>
                <a:gd name="T76" fmla="*/ 80 w 104"/>
                <a:gd name="T77" fmla="*/ 60 h 137"/>
                <a:gd name="T78" fmla="*/ 79 w 104"/>
                <a:gd name="T79" fmla="*/ 60 h 137"/>
                <a:gd name="T80" fmla="*/ 77 w 104"/>
                <a:gd name="T81" fmla="*/ 57 h 137"/>
                <a:gd name="T82" fmla="*/ 73 w 104"/>
                <a:gd name="T83" fmla="*/ 63 h 137"/>
                <a:gd name="T84" fmla="*/ 77 w 104"/>
                <a:gd name="T85" fmla="*/ 60 h 137"/>
                <a:gd name="T86" fmla="*/ 74 w 104"/>
                <a:gd name="T87" fmla="*/ 63 h 137"/>
                <a:gd name="T88" fmla="*/ 69 w 104"/>
                <a:gd name="T89" fmla="*/ 63 h 137"/>
                <a:gd name="T90" fmla="*/ 65 w 104"/>
                <a:gd name="T91" fmla="*/ 64 h 137"/>
                <a:gd name="T92" fmla="*/ 60 w 104"/>
                <a:gd name="T93" fmla="*/ 66 h 137"/>
                <a:gd name="T94" fmla="*/ 58 w 104"/>
                <a:gd name="T95" fmla="*/ 63 h 137"/>
                <a:gd name="T96" fmla="*/ 60 w 104"/>
                <a:gd name="T97" fmla="*/ 61 h 137"/>
                <a:gd name="T98" fmla="*/ 68 w 104"/>
                <a:gd name="T99" fmla="*/ 58 h 137"/>
                <a:gd name="T100" fmla="*/ 74 w 104"/>
                <a:gd name="T101" fmla="*/ 55 h 137"/>
                <a:gd name="T102" fmla="*/ 79 w 104"/>
                <a:gd name="T103" fmla="*/ 53 h 137"/>
                <a:gd name="T104" fmla="*/ 79 w 104"/>
                <a:gd name="T105" fmla="*/ 53 h 137"/>
                <a:gd name="T106" fmla="*/ 36 w 104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4" h="137">
                  <a:moveTo>
                    <a:pt x="0" y="137"/>
                  </a:moveTo>
                  <a:lnTo>
                    <a:pt x="2" y="137"/>
                  </a:lnTo>
                  <a:lnTo>
                    <a:pt x="2" y="137"/>
                  </a:lnTo>
                  <a:lnTo>
                    <a:pt x="2" y="137"/>
                  </a:lnTo>
                  <a:lnTo>
                    <a:pt x="0" y="137"/>
                  </a:lnTo>
                  <a:lnTo>
                    <a:pt x="0" y="137"/>
                  </a:lnTo>
                  <a:lnTo>
                    <a:pt x="0" y="137"/>
                  </a:lnTo>
                  <a:close/>
                  <a:moveTo>
                    <a:pt x="98" y="121"/>
                  </a:move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close/>
                  <a:moveTo>
                    <a:pt x="99" y="98"/>
                  </a:move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close/>
                  <a:moveTo>
                    <a:pt x="55" y="96"/>
                  </a:moveTo>
                  <a:lnTo>
                    <a:pt x="55" y="96"/>
                  </a:lnTo>
                  <a:lnTo>
                    <a:pt x="57" y="96"/>
                  </a:lnTo>
                  <a:lnTo>
                    <a:pt x="57" y="96"/>
                  </a:lnTo>
                  <a:lnTo>
                    <a:pt x="55" y="98"/>
                  </a:lnTo>
                  <a:lnTo>
                    <a:pt x="55" y="96"/>
                  </a:lnTo>
                  <a:lnTo>
                    <a:pt x="54" y="96"/>
                  </a:lnTo>
                  <a:lnTo>
                    <a:pt x="54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0" y="99"/>
                  </a:lnTo>
                  <a:lnTo>
                    <a:pt x="49" y="98"/>
                  </a:lnTo>
                  <a:lnTo>
                    <a:pt x="50" y="98"/>
                  </a:lnTo>
                  <a:lnTo>
                    <a:pt x="50" y="98"/>
                  </a:lnTo>
                  <a:lnTo>
                    <a:pt x="52" y="98"/>
                  </a:lnTo>
                  <a:lnTo>
                    <a:pt x="52" y="96"/>
                  </a:lnTo>
                  <a:lnTo>
                    <a:pt x="54" y="96"/>
                  </a:lnTo>
                  <a:lnTo>
                    <a:pt x="54" y="96"/>
                  </a:lnTo>
                  <a:lnTo>
                    <a:pt x="55" y="96"/>
                  </a:lnTo>
                  <a:close/>
                  <a:moveTo>
                    <a:pt x="82" y="94"/>
                  </a:move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2" y="94"/>
                  </a:lnTo>
                  <a:close/>
                  <a:moveTo>
                    <a:pt x="96" y="85"/>
                  </a:move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close/>
                  <a:moveTo>
                    <a:pt x="69" y="80"/>
                  </a:moveTo>
                  <a:lnTo>
                    <a:pt x="69" y="82"/>
                  </a:lnTo>
                  <a:lnTo>
                    <a:pt x="69" y="82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9" y="80"/>
                  </a:lnTo>
                  <a:close/>
                  <a:moveTo>
                    <a:pt x="93" y="80"/>
                  </a:moveTo>
                  <a:lnTo>
                    <a:pt x="93" y="80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1" y="80"/>
                  </a:lnTo>
                  <a:lnTo>
                    <a:pt x="93" y="80"/>
                  </a:lnTo>
                  <a:close/>
                  <a:moveTo>
                    <a:pt x="103" y="80"/>
                  </a:moveTo>
                  <a:lnTo>
                    <a:pt x="104" y="80"/>
                  </a:lnTo>
                  <a:lnTo>
                    <a:pt x="104" y="80"/>
                  </a:lnTo>
                  <a:lnTo>
                    <a:pt x="104" y="80"/>
                  </a:lnTo>
                  <a:lnTo>
                    <a:pt x="103" y="80"/>
                  </a:lnTo>
                  <a:lnTo>
                    <a:pt x="103" y="80"/>
                  </a:lnTo>
                  <a:lnTo>
                    <a:pt x="103" y="80"/>
                  </a:lnTo>
                  <a:close/>
                  <a:moveTo>
                    <a:pt x="62" y="75"/>
                  </a:moveTo>
                  <a:lnTo>
                    <a:pt x="62" y="77"/>
                  </a:lnTo>
                  <a:lnTo>
                    <a:pt x="62" y="77"/>
                  </a:lnTo>
                  <a:lnTo>
                    <a:pt x="62" y="77"/>
                  </a:lnTo>
                  <a:lnTo>
                    <a:pt x="60" y="77"/>
                  </a:lnTo>
                  <a:lnTo>
                    <a:pt x="62" y="75"/>
                  </a:lnTo>
                  <a:lnTo>
                    <a:pt x="62" y="75"/>
                  </a:lnTo>
                  <a:close/>
                  <a:moveTo>
                    <a:pt x="52" y="71"/>
                  </a:moveTo>
                  <a:lnTo>
                    <a:pt x="54" y="71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7" y="75"/>
                  </a:lnTo>
                  <a:lnTo>
                    <a:pt x="58" y="75"/>
                  </a:lnTo>
                  <a:lnTo>
                    <a:pt x="58" y="77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60" y="83"/>
                  </a:lnTo>
                  <a:lnTo>
                    <a:pt x="58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5" y="83"/>
                  </a:lnTo>
                  <a:lnTo>
                    <a:pt x="54" y="85"/>
                  </a:lnTo>
                  <a:lnTo>
                    <a:pt x="52" y="85"/>
                  </a:lnTo>
                  <a:lnTo>
                    <a:pt x="50" y="85"/>
                  </a:lnTo>
                  <a:lnTo>
                    <a:pt x="49" y="85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4" y="83"/>
                  </a:lnTo>
                  <a:lnTo>
                    <a:pt x="43" y="83"/>
                  </a:lnTo>
                  <a:lnTo>
                    <a:pt x="41" y="83"/>
                  </a:lnTo>
                  <a:lnTo>
                    <a:pt x="39" y="83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9"/>
                  </a:lnTo>
                  <a:lnTo>
                    <a:pt x="39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4"/>
                  </a:lnTo>
                  <a:lnTo>
                    <a:pt x="44" y="74"/>
                  </a:lnTo>
                  <a:lnTo>
                    <a:pt x="47" y="72"/>
                  </a:lnTo>
                  <a:lnTo>
                    <a:pt x="49" y="72"/>
                  </a:lnTo>
                  <a:lnTo>
                    <a:pt x="52" y="72"/>
                  </a:lnTo>
                  <a:lnTo>
                    <a:pt x="52" y="71"/>
                  </a:lnTo>
                  <a:close/>
                  <a:moveTo>
                    <a:pt x="69" y="71"/>
                  </a:moveTo>
                  <a:lnTo>
                    <a:pt x="71" y="71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69" y="72"/>
                  </a:lnTo>
                  <a:lnTo>
                    <a:pt x="69" y="71"/>
                  </a:lnTo>
                  <a:close/>
                  <a:moveTo>
                    <a:pt x="93" y="69"/>
                  </a:moveTo>
                  <a:lnTo>
                    <a:pt x="95" y="69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5" y="71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close/>
                  <a:moveTo>
                    <a:pt x="39" y="68"/>
                  </a:moveTo>
                  <a:lnTo>
                    <a:pt x="39" y="68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close/>
                  <a:moveTo>
                    <a:pt x="79" y="63"/>
                  </a:moveTo>
                  <a:lnTo>
                    <a:pt x="79" y="64"/>
                  </a:lnTo>
                  <a:lnTo>
                    <a:pt x="79" y="66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4"/>
                  </a:lnTo>
                  <a:lnTo>
                    <a:pt x="79" y="63"/>
                  </a:lnTo>
                  <a:close/>
                  <a:moveTo>
                    <a:pt x="80" y="61"/>
                  </a:moveTo>
                  <a:lnTo>
                    <a:pt x="82" y="63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3"/>
                  </a:lnTo>
                  <a:lnTo>
                    <a:pt x="80" y="63"/>
                  </a:lnTo>
                  <a:lnTo>
                    <a:pt x="80" y="61"/>
                  </a:lnTo>
                  <a:close/>
                  <a:moveTo>
                    <a:pt x="80" y="58"/>
                  </a:moveTo>
                  <a:lnTo>
                    <a:pt x="80" y="60"/>
                  </a:lnTo>
                  <a:lnTo>
                    <a:pt x="80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58"/>
                  </a:lnTo>
                  <a:lnTo>
                    <a:pt x="80" y="58"/>
                  </a:lnTo>
                  <a:close/>
                  <a:moveTo>
                    <a:pt x="79" y="53"/>
                  </a:moveTo>
                  <a:lnTo>
                    <a:pt x="79" y="55"/>
                  </a:lnTo>
                  <a:lnTo>
                    <a:pt x="77" y="57"/>
                  </a:lnTo>
                  <a:lnTo>
                    <a:pt x="76" y="57"/>
                  </a:lnTo>
                  <a:lnTo>
                    <a:pt x="76" y="58"/>
                  </a:lnTo>
                  <a:lnTo>
                    <a:pt x="73" y="60"/>
                  </a:lnTo>
                  <a:lnTo>
                    <a:pt x="73" y="61"/>
                  </a:lnTo>
                  <a:lnTo>
                    <a:pt x="73" y="63"/>
                  </a:lnTo>
                  <a:lnTo>
                    <a:pt x="74" y="61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1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3" y="64"/>
                  </a:lnTo>
                  <a:lnTo>
                    <a:pt x="63" y="64"/>
                  </a:lnTo>
                  <a:lnTo>
                    <a:pt x="62" y="66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8" y="64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2" y="61"/>
                  </a:lnTo>
                  <a:lnTo>
                    <a:pt x="63" y="60"/>
                  </a:lnTo>
                  <a:lnTo>
                    <a:pt x="63" y="60"/>
                  </a:lnTo>
                  <a:lnTo>
                    <a:pt x="66" y="58"/>
                  </a:lnTo>
                  <a:lnTo>
                    <a:pt x="68" y="58"/>
                  </a:lnTo>
                  <a:lnTo>
                    <a:pt x="68" y="58"/>
                  </a:lnTo>
                  <a:lnTo>
                    <a:pt x="69" y="58"/>
                  </a:lnTo>
                  <a:lnTo>
                    <a:pt x="71" y="57"/>
                  </a:lnTo>
                  <a:lnTo>
                    <a:pt x="73" y="55"/>
                  </a:lnTo>
                  <a:lnTo>
                    <a:pt x="74" y="55"/>
                  </a:lnTo>
                  <a:lnTo>
                    <a:pt x="74" y="55"/>
                  </a:lnTo>
                  <a:lnTo>
                    <a:pt x="76" y="55"/>
                  </a:lnTo>
                  <a:lnTo>
                    <a:pt x="77" y="55"/>
                  </a:lnTo>
                  <a:lnTo>
                    <a:pt x="79" y="53"/>
                  </a:lnTo>
                  <a:close/>
                  <a:moveTo>
                    <a:pt x="79" y="53"/>
                  </a:moveTo>
                  <a:lnTo>
                    <a:pt x="79" y="53"/>
                  </a:lnTo>
                  <a:lnTo>
                    <a:pt x="79" y="53"/>
                  </a:lnTo>
                  <a:lnTo>
                    <a:pt x="79" y="55"/>
                  </a:lnTo>
                  <a:lnTo>
                    <a:pt x="79" y="53"/>
                  </a:lnTo>
                  <a:lnTo>
                    <a:pt x="79" y="53"/>
                  </a:lnTo>
                  <a:close/>
                  <a:moveTo>
                    <a:pt x="36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3" name="Freeform 280">
              <a:extLst>
                <a:ext uri="{FF2B5EF4-FFF2-40B4-BE49-F238E27FC236}">
                  <a16:creationId xmlns:a16="http://schemas.microsoft.com/office/drawing/2014/main" id="{1842FDF0-99CA-41BC-A121-104174E71D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4675" y="2030076"/>
              <a:ext cx="339165" cy="469763"/>
            </a:xfrm>
            <a:custGeom>
              <a:avLst/>
              <a:gdLst>
                <a:gd name="T0" fmla="*/ 13 w 174"/>
                <a:gd name="T1" fmla="*/ 236 h 241"/>
                <a:gd name="T2" fmla="*/ 30 w 174"/>
                <a:gd name="T3" fmla="*/ 233 h 241"/>
                <a:gd name="T4" fmla="*/ 2 w 174"/>
                <a:gd name="T5" fmla="*/ 233 h 241"/>
                <a:gd name="T6" fmla="*/ 38 w 174"/>
                <a:gd name="T7" fmla="*/ 230 h 241"/>
                <a:gd name="T8" fmla="*/ 38 w 174"/>
                <a:gd name="T9" fmla="*/ 233 h 241"/>
                <a:gd name="T10" fmla="*/ 7 w 174"/>
                <a:gd name="T11" fmla="*/ 230 h 241"/>
                <a:gd name="T12" fmla="*/ 10 w 174"/>
                <a:gd name="T13" fmla="*/ 233 h 241"/>
                <a:gd name="T14" fmla="*/ 2 w 174"/>
                <a:gd name="T15" fmla="*/ 232 h 241"/>
                <a:gd name="T16" fmla="*/ 3 w 174"/>
                <a:gd name="T17" fmla="*/ 230 h 241"/>
                <a:gd name="T18" fmla="*/ 35 w 174"/>
                <a:gd name="T19" fmla="*/ 230 h 241"/>
                <a:gd name="T20" fmla="*/ 27 w 174"/>
                <a:gd name="T21" fmla="*/ 227 h 241"/>
                <a:gd name="T22" fmla="*/ 24 w 174"/>
                <a:gd name="T23" fmla="*/ 166 h 241"/>
                <a:gd name="T24" fmla="*/ 26 w 174"/>
                <a:gd name="T25" fmla="*/ 167 h 241"/>
                <a:gd name="T26" fmla="*/ 78 w 174"/>
                <a:gd name="T27" fmla="*/ 125 h 241"/>
                <a:gd name="T28" fmla="*/ 126 w 174"/>
                <a:gd name="T29" fmla="*/ 5 h 241"/>
                <a:gd name="T30" fmla="*/ 134 w 174"/>
                <a:gd name="T31" fmla="*/ 24 h 241"/>
                <a:gd name="T32" fmla="*/ 133 w 174"/>
                <a:gd name="T33" fmla="*/ 32 h 241"/>
                <a:gd name="T34" fmla="*/ 142 w 174"/>
                <a:gd name="T35" fmla="*/ 50 h 241"/>
                <a:gd name="T36" fmla="*/ 141 w 174"/>
                <a:gd name="T37" fmla="*/ 74 h 241"/>
                <a:gd name="T38" fmla="*/ 145 w 174"/>
                <a:gd name="T39" fmla="*/ 93 h 241"/>
                <a:gd name="T40" fmla="*/ 152 w 174"/>
                <a:gd name="T41" fmla="*/ 109 h 241"/>
                <a:gd name="T42" fmla="*/ 145 w 174"/>
                <a:gd name="T43" fmla="*/ 120 h 241"/>
                <a:gd name="T44" fmla="*/ 145 w 174"/>
                <a:gd name="T45" fmla="*/ 126 h 241"/>
                <a:gd name="T46" fmla="*/ 152 w 174"/>
                <a:gd name="T47" fmla="*/ 136 h 241"/>
                <a:gd name="T48" fmla="*/ 158 w 174"/>
                <a:gd name="T49" fmla="*/ 150 h 241"/>
                <a:gd name="T50" fmla="*/ 169 w 174"/>
                <a:gd name="T51" fmla="*/ 167 h 241"/>
                <a:gd name="T52" fmla="*/ 169 w 174"/>
                <a:gd name="T53" fmla="*/ 183 h 241"/>
                <a:gd name="T54" fmla="*/ 144 w 174"/>
                <a:gd name="T55" fmla="*/ 206 h 241"/>
                <a:gd name="T56" fmla="*/ 120 w 174"/>
                <a:gd name="T57" fmla="*/ 225 h 241"/>
                <a:gd name="T58" fmla="*/ 104 w 174"/>
                <a:gd name="T59" fmla="*/ 227 h 241"/>
                <a:gd name="T60" fmla="*/ 100 w 174"/>
                <a:gd name="T61" fmla="*/ 227 h 241"/>
                <a:gd name="T62" fmla="*/ 92 w 174"/>
                <a:gd name="T63" fmla="*/ 230 h 241"/>
                <a:gd name="T64" fmla="*/ 78 w 174"/>
                <a:gd name="T65" fmla="*/ 235 h 241"/>
                <a:gd name="T66" fmla="*/ 56 w 174"/>
                <a:gd name="T67" fmla="*/ 240 h 241"/>
                <a:gd name="T68" fmla="*/ 51 w 174"/>
                <a:gd name="T69" fmla="*/ 236 h 241"/>
                <a:gd name="T70" fmla="*/ 44 w 174"/>
                <a:gd name="T71" fmla="*/ 236 h 241"/>
                <a:gd name="T72" fmla="*/ 44 w 174"/>
                <a:gd name="T73" fmla="*/ 233 h 241"/>
                <a:gd name="T74" fmla="*/ 35 w 174"/>
                <a:gd name="T75" fmla="*/ 227 h 241"/>
                <a:gd name="T76" fmla="*/ 27 w 174"/>
                <a:gd name="T77" fmla="*/ 221 h 241"/>
                <a:gd name="T78" fmla="*/ 29 w 174"/>
                <a:gd name="T79" fmla="*/ 205 h 241"/>
                <a:gd name="T80" fmla="*/ 29 w 174"/>
                <a:gd name="T81" fmla="*/ 202 h 241"/>
                <a:gd name="T82" fmla="*/ 24 w 174"/>
                <a:gd name="T83" fmla="*/ 184 h 241"/>
                <a:gd name="T84" fmla="*/ 30 w 174"/>
                <a:gd name="T85" fmla="*/ 169 h 241"/>
                <a:gd name="T86" fmla="*/ 40 w 174"/>
                <a:gd name="T87" fmla="*/ 161 h 241"/>
                <a:gd name="T88" fmla="*/ 51 w 174"/>
                <a:gd name="T89" fmla="*/ 153 h 241"/>
                <a:gd name="T90" fmla="*/ 68 w 174"/>
                <a:gd name="T91" fmla="*/ 136 h 241"/>
                <a:gd name="T92" fmla="*/ 84 w 174"/>
                <a:gd name="T93" fmla="*/ 128 h 241"/>
                <a:gd name="T94" fmla="*/ 84 w 174"/>
                <a:gd name="T95" fmla="*/ 117 h 241"/>
                <a:gd name="T96" fmla="*/ 73 w 174"/>
                <a:gd name="T97" fmla="*/ 104 h 241"/>
                <a:gd name="T98" fmla="*/ 60 w 174"/>
                <a:gd name="T99" fmla="*/ 96 h 241"/>
                <a:gd name="T100" fmla="*/ 63 w 174"/>
                <a:gd name="T101" fmla="*/ 84 h 241"/>
                <a:gd name="T102" fmla="*/ 59 w 174"/>
                <a:gd name="T103" fmla="*/ 73 h 241"/>
                <a:gd name="T104" fmla="*/ 57 w 174"/>
                <a:gd name="T105" fmla="*/ 66 h 241"/>
                <a:gd name="T106" fmla="*/ 59 w 174"/>
                <a:gd name="T107" fmla="*/ 54 h 241"/>
                <a:gd name="T108" fmla="*/ 48 w 174"/>
                <a:gd name="T109" fmla="*/ 43 h 241"/>
                <a:gd name="T110" fmla="*/ 26 w 174"/>
                <a:gd name="T111" fmla="*/ 33 h 241"/>
                <a:gd name="T112" fmla="*/ 22 w 174"/>
                <a:gd name="T113" fmla="*/ 27 h 241"/>
                <a:gd name="T114" fmla="*/ 30 w 174"/>
                <a:gd name="T115" fmla="*/ 21 h 241"/>
                <a:gd name="T116" fmla="*/ 51 w 174"/>
                <a:gd name="T117" fmla="*/ 36 h 241"/>
                <a:gd name="T118" fmla="*/ 70 w 174"/>
                <a:gd name="T119" fmla="*/ 35 h 241"/>
                <a:gd name="T120" fmla="*/ 85 w 174"/>
                <a:gd name="T121" fmla="*/ 30 h 241"/>
                <a:gd name="T122" fmla="*/ 93 w 174"/>
                <a:gd name="T123" fmla="*/ 11 h 241"/>
                <a:gd name="T124" fmla="*/ 109 w 174"/>
                <a:gd name="T125" fmla="*/ 5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4" h="241">
                  <a:moveTo>
                    <a:pt x="15" y="236"/>
                  </a:moveTo>
                  <a:lnTo>
                    <a:pt x="15" y="236"/>
                  </a:lnTo>
                  <a:lnTo>
                    <a:pt x="16" y="236"/>
                  </a:lnTo>
                  <a:lnTo>
                    <a:pt x="16" y="236"/>
                  </a:lnTo>
                  <a:lnTo>
                    <a:pt x="15" y="238"/>
                  </a:lnTo>
                  <a:lnTo>
                    <a:pt x="15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5" y="236"/>
                  </a:lnTo>
                  <a:close/>
                  <a:moveTo>
                    <a:pt x="30" y="233"/>
                  </a:moveTo>
                  <a:lnTo>
                    <a:pt x="30" y="233"/>
                  </a:lnTo>
                  <a:lnTo>
                    <a:pt x="30" y="235"/>
                  </a:lnTo>
                  <a:lnTo>
                    <a:pt x="30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30" y="233"/>
                  </a:lnTo>
                  <a:close/>
                  <a:moveTo>
                    <a:pt x="33" y="233"/>
                  </a:moveTo>
                  <a:lnTo>
                    <a:pt x="33" y="235"/>
                  </a:lnTo>
                  <a:lnTo>
                    <a:pt x="32" y="235"/>
                  </a:lnTo>
                  <a:lnTo>
                    <a:pt x="32" y="235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3" y="233"/>
                  </a:lnTo>
                  <a:close/>
                  <a:moveTo>
                    <a:pt x="2" y="232"/>
                  </a:moveTo>
                  <a:lnTo>
                    <a:pt x="2" y="233"/>
                  </a:lnTo>
                  <a:lnTo>
                    <a:pt x="2" y="233"/>
                  </a:lnTo>
                  <a:lnTo>
                    <a:pt x="2" y="233"/>
                  </a:lnTo>
                  <a:lnTo>
                    <a:pt x="0" y="233"/>
                  </a:lnTo>
                  <a:lnTo>
                    <a:pt x="0" y="235"/>
                  </a:lnTo>
                  <a:lnTo>
                    <a:pt x="0" y="235"/>
                  </a:lnTo>
                  <a:lnTo>
                    <a:pt x="0" y="233"/>
                  </a:lnTo>
                  <a:lnTo>
                    <a:pt x="0" y="232"/>
                  </a:lnTo>
                  <a:lnTo>
                    <a:pt x="2" y="232"/>
                  </a:lnTo>
                  <a:close/>
                  <a:moveTo>
                    <a:pt x="38" y="230"/>
                  </a:moveTo>
                  <a:lnTo>
                    <a:pt x="40" y="230"/>
                  </a:lnTo>
                  <a:lnTo>
                    <a:pt x="41" y="230"/>
                  </a:lnTo>
                  <a:lnTo>
                    <a:pt x="41" y="232"/>
                  </a:lnTo>
                  <a:lnTo>
                    <a:pt x="40" y="232"/>
                  </a:lnTo>
                  <a:lnTo>
                    <a:pt x="40" y="233"/>
                  </a:lnTo>
                  <a:lnTo>
                    <a:pt x="41" y="233"/>
                  </a:lnTo>
                  <a:lnTo>
                    <a:pt x="41" y="233"/>
                  </a:lnTo>
                  <a:lnTo>
                    <a:pt x="40" y="233"/>
                  </a:lnTo>
                  <a:lnTo>
                    <a:pt x="38" y="233"/>
                  </a:lnTo>
                  <a:lnTo>
                    <a:pt x="38" y="232"/>
                  </a:lnTo>
                  <a:lnTo>
                    <a:pt x="38" y="232"/>
                  </a:lnTo>
                  <a:lnTo>
                    <a:pt x="37" y="232"/>
                  </a:lnTo>
                  <a:lnTo>
                    <a:pt x="37" y="230"/>
                  </a:lnTo>
                  <a:lnTo>
                    <a:pt x="38" y="230"/>
                  </a:lnTo>
                  <a:lnTo>
                    <a:pt x="38" y="230"/>
                  </a:lnTo>
                  <a:close/>
                  <a:moveTo>
                    <a:pt x="5" y="229"/>
                  </a:move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8" y="230"/>
                  </a:lnTo>
                  <a:lnTo>
                    <a:pt x="10" y="230"/>
                  </a:lnTo>
                  <a:lnTo>
                    <a:pt x="10" y="232"/>
                  </a:lnTo>
                  <a:lnTo>
                    <a:pt x="10" y="232"/>
                  </a:lnTo>
                  <a:lnTo>
                    <a:pt x="11" y="232"/>
                  </a:lnTo>
                  <a:lnTo>
                    <a:pt x="10" y="233"/>
                  </a:lnTo>
                  <a:lnTo>
                    <a:pt x="10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7" y="235"/>
                  </a:lnTo>
                  <a:lnTo>
                    <a:pt x="7" y="235"/>
                  </a:lnTo>
                  <a:lnTo>
                    <a:pt x="3" y="236"/>
                  </a:lnTo>
                  <a:lnTo>
                    <a:pt x="3" y="235"/>
                  </a:lnTo>
                  <a:lnTo>
                    <a:pt x="2" y="232"/>
                  </a:lnTo>
                  <a:lnTo>
                    <a:pt x="2" y="232"/>
                  </a:lnTo>
                  <a:lnTo>
                    <a:pt x="3" y="232"/>
                  </a:lnTo>
                  <a:lnTo>
                    <a:pt x="3" y="232"/>
                  </a:lnTo>
                  <a:lnTo>
                    <a:pt x="3" y="233"/>
                  </a:lnTo>
                  <a:lnTo>
                    <a:pt x="5" y="233"/>
                  </a:lnTo>
                  <a:lnTo>
                    <a:pt x="5" y="232"/>
                  </a:lnTo>
                  <a:lnTo>
                    <a:pt x="5" y="232"/>
                  </a:lnTo>
                  <a:lnTo>
                    <a:pt x="5" y="230"/>
                  </a:lnTo>
                  <a:lnTo>
                    <a:pt x="3" y="230"/>
                  </a:lnTo>
                  <a:lnTo>
                    <a:pt x="3" y="230"/>
                  </a:lnTo>
                  <a:lnTo>
                    <a:pt x="5" y="229"/>
                  </a:lnTo>
                  <a:lnTo>
                    <a:pt x="5" y="229"/>
                  </a:lnTo>
                  <a:close/>
                  <a:moveTo>
                    <a:pt x="33" y="227"/>
                  </a:moveTo>
                  <a:lnTo>
                    <a:pt x="35" y="229"/>
                  </a:lnTo>
                  <a:lnTo>
                    <a:pt x="35" y="229"/>
                  </a:lnTo>
                  <a:lnTo>
                    <a:pt x="35" y="229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7"/>
                  </a:lnTo>
                  <a:lnTo>
                    <a:pt x="33" y="227"/>
                  </a:lnTo>
                  <a:close/>
                  <a:moveTo>
                    <a:pt x="26" y="224"/>
                  </a:moveTo>
                  <a:lnTo>
                    <a:pt x="26" y="224"/>
                  </a:lnTo>
                  <a:lnTo>
                    <a:pt x="27" y="225"/>
                  </a:lnTo>
                  <a:lnTo>
                    <a:pt x="27" y="227"/>
                  </a:lnTo>
                  <a:lnTo>
                    <a:pt x="27" y="227"/>
                  </a:lnTo>
                  <a:lnTo>
                    <a:pt x="26" y="227"/>
                  </a:lnTo>
                  <a:lnTo>
                    <a:pt x="26" y="225"/>
                  </a:lnTo>
                  <a:lnTo>
                    <a:pt x="24" y="224"/>
                  </a:lnTo>
                  <a:lnTo>
                    <a:pt x="24" y="224"/>
                  </a:lnTo>
                  <a:lnTo>
                    <a:pt x="26" y="224"/>
                  </a:lnTo>
                  <a:close/>
                  <a:moveTo>
                    <a:pt x="24" y="166"/>
                  </a:moveTo>
                  <a:lnTo>
                    <a:pt x="24" y="166"/>
                  </a:lnTo>
                  <a:lnTo>
                    <a:pt x="24" y="166"/>
                  </a:lnTo>
                  <a:lnTo>
                    <a:pt x="24" y="166"/>
                  </a:lnTo>
                  <a:lnTo>
                    <a:pt x="26" y="166"/>
                  </a:lnTo>
                  <a:lnTo>
                    <a:pt x="27" y="166"/>
                  </a:lnTo>
                  <a:lnTo>
                    <a:pt x="27" y="166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4" y="167"/>
                  </a:lnTo>
                  <a:lnTo>
                    <a:pt x="22" y="166"/>
                  </a:lnTo>
                  <a:lnTo>
                    <a:pt x="24" y="166"/>
                  </a:lnTo>
                  <a:close/>
                  <a:moveTo>
                    <a:pt x="76" y="123"/>
                  </a:moveTo>
                  <a:lnTo>
                    <a:pt x="79" y="123"/>
                  </a:lnTo>
                  <a:lnTo>
                    <a:pt x="79" y="125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4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4" y="123"/>
                  </a:lnTo>
                  <a:lnTo>
                    <a:pt x="76" y="123"/>
                  </a:lnTo>
                  <a:close/>
                  <a:moveTo>
                    <a:pt x="119" y="0"/>
                  </a:moveTo>
                  <a:lnTo>
                    <a:pt x="120" y="0"/>
                  </a:lnTo>
                  <a:lnTo>
                    <a:pt x="123" y="2"/>
                  </a:lnTo>
                  <a:lnTo>
                    <a:pt x="126" y="5"/>
                  </a:lnTo>
                  <a:lnTo>
                    <a:pt x="128" y="6"/>
                  </a:lnTo>
                  <a:lnTo>
                    <a:pt x="134" y="8"/>
                  </a:lnTo>
                  <a:lnTo>
                    <a:pt x="139" y="10"/>
                  </a:lnTo>
                  <a:lnTo>
                    <a:pt x="142" y="16"/>
                  </a:lnTo>
                  <a:lnTo>
                    <a:pt x="141" y="17"/>
                  </a:lnTo>
                  <a:lnTo>
                    <a:pt x="139" y="17"/>
                  </a:lnTo>
                  <a:lnTo>
                    <a:pt x="138" y="21"/>
                  </a:lnTo>
                  <a:lnTo>
                    <a:pt x="134" y="22"/>
                  </a:lnTo>
                  <a:lnTo>
                    <a:pt x="134" y="24"/>
                  </a:lnTo>
                  <a:lnTo>
                    <a:pt x="136" y="25"/>
                  </a:lnTo>
                  <a:lnTo>
                    <a:pt x="136" y="27"/>
                  </a:lnTo>
                  <a:lnTo>
                    <a:pt x="136" y="27"/>
                  </a:lnTo>
                  <a:lnTo>
                    <a:pt x="133" y="28"/>
                  </a:lnTo>
                  <a:lnTo>
                    <a:pt x="131" y="28"/>
                  </a:lnTo>
                  <a:lnTo>
                    <a:pt x="128" y="30"/>
                  </a:lnTo>
                  <a:lnTo>
                    <a:pt x="130" y="30"/>
                  </a:lnTo>
                  <a:lnTo>
                    <a:pt x="133" y="30"/>
                  </a:lnTo>
                  <a:lnTo>
                    <a:pt x="133" y="32"/>
                  </a:lnTo>
                  <a:lnTo>
                    <a:pt x="134" y="32"/>
                  </a:lnTo>
                  <a:lnTo>
                    <a:pt x="134" y="32"/>
                  </a:lnTo>
                  <a:lnTo>
                    <a:pt x="133" y="33"/>
                  </a:lnTo>
                  <a:lnTo>
                    <a:pt x="130" y="39"/>
                  </a:lnTo>
                  <a:lnTo>
                    <a:pt x="130" y="39"/>
                  </a:lnTo>
                  <a:lnTo>
                    <a:pt x="131" y="44"/>
                  </a:lnTo>
                  <a:lnTo>
                    <a:pt x="133" y="47"/>
                  </a:lnTo>
                  <a:lnTo>
                    <a:pt x="138" y="49"/>
                  </a:lnTo>
                  <a:lnTo>
                    <a:pt x="142" y="50"/>
                  </a:lnTo>
                  <a:lnTo>
                    <a:pt x="144" y="54"/>
                  </a:lnTo>
                  <a:lnTo>
                    <a:pt x="149" y="58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3"/>
                  </a:lnTo>
                  <a:lnTo>
                    <a:pt x="149" y="66"/>
                  </a:lnTo>
                  <a:lnTo>
                    <a:pt x="145" y="69"/>
                  </a:lnTo>
                  <a:lnTo>
                    <a:pt x="142" y="73"/>
                  </a:lnTo>
                  <a:lnTo>
                    <a:pt x="141" y="74"/>
                  </a:lnTo>
                  <a:lnTo>
                    <a:pt x="138" y="77"/>
                  </a:lnTo>
                  <a:lnTo>
                    <a:pt x="138" y="79"/>
                  </a:lnTo>
                  <a:lnTo>
                    <a:pt x="138" y="80"/>
                  </a:lnTo>
                  <a:lnTo>
                    <a:pt x="139" y="80"/>
                  </a:lnTo>
                  <a:lnTo>
                    <a:pt x="141" y="85"/>
                  </a:lnTo>
                  <a:lnTo>
                    <a:pt x="142" y="87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3"/>
                  </a:lnTo>
                  <a:lnTo>
                    <a:pt x="147" y="95"/>
                  </a:lnTo>
                  <a:lnTo>
                    <a:pt x="147" y="96"/>
                  </a:lnTo>
                  <a:lnTo>
                    <a:pt x="149" y="96"/>
                  </a:lnTo>
                  <a:lnTo>
                    <a:pt x="150" y="99"/>
                  </a:lnTo>
                  <a:lnTo>
                    <a:pt x="150" y="101"/>
                  </a:lnTo>
                  <a:lnTo>
                    <a:pt x="153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2" y="109"/>
                  </a:lnTo>
                  <a:lnTo>
                    <a:pt x="150" y="109"/>
                  </a:lnTo>
                  <a:lnTo>
                    <a:pt x="147" y="110"/>
                  </a:lnTo>
                  <a:lnTo>
                    <a:pt x="147" y="110"/>
                  </a:lnTo>
                  <a:lnTo>
                    <a:pt x="149" y="112"/>
                  </a:lnTo>
                  <a:lnTo>
                    <a:pt x="147" y="114"/>
                  </a:lnTo>
                  <a:lnTo>
                    <a:pt x="147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1"/>
                  </a:lnTo>
                  <a:lnTo>
                    <a:pt x="149" y="123"/>
                  </a:lnTo>
                  <a:lnTo>
                    <a:pt x="147" y="123"/>
                  </a:lnTo>
                  <a:lnTo>
                    <a:pt x="145" y="125"/>
                  </a:lnTo>
                  <a:lnTo>
                    <a:pt x="145" y="125"/>
                  </a:lnTo>
                  <a:lnTo>
                    <a:pt x="145" y="126"/>
                  </a:lnTo>
                  <a:lnTo>
                    <a:pt x="147" y="128"/>
                  </a:lnTo>
                  <a:lnTo>
                    <a:pt x="147" y="129"/>
                  </a:lnTo>
                  <a:lnTo>
                    <a:pt x="149" y="129"/>
                  </a:lnTo>
                  <a:lnTo>
                    <a:pt x="152" y="131"/>
                  </a:lnTo>
                  <a:lnTo>
                    <a:pt x="153" y="131"/>
                  </a:lnTo>
                  <a:lnTo>
                    <a:pt x="153" y="132"/>
                  </a:lnTo>
                  <a:lnTo>
                    <a:pt x="153" y="134"/>
                  </a:lnTo>
                  <a:lnTo>
                    <a:pt x="152" y="136"/>
                  </a:lnTo>
                  <a:lnTo>
                    <a:pt x="152" y="136"/>
                  </a:lnTo>
                  <a:lnTo>
                    <a:pt x="152" y="137"/>
                  </a:lnTo>
                  <a:lnTo>
                    <a:pt x="153" y="140"/>
                  </a:lnTo>
                  <a:lnTo>
                    <a:pt x="156" y="142"/>
                  </a:lnTo>
                  <a:lnTo>
                    <a:pt x="158" y="143"/>
                  </a:lnTo>
                  <a:lnTo>
                    <a:pt x="160" y="143"/>
                  </a:lnTo>
                  <a:lnTo>
                    <a:pt x="160" y="145"/>
                  </a:lnTo>
                  <a:lnTo>
                    <a:pt x="160" y="147"/>
                  </a:lnTo>
                  <a:lnTo>
                    <a:pt x="158" y="148"/>
                  </a:lnTo>
                  <a:lnTo>
                    <a:pt x="158" y="150"/>
                  </a:lnTo>
                  <a:lnTo>
                    <a:pt x="155" y="153"/>
                  </a:lnTo>
                  <a:lnTo>
                    <a:pt x="152" y="154"/>
                  </a:lnTo>
                  <a:lnTo>
                    <a:pt x="152" y="154"/>
                  </a:lnTo>
                  <a:lnTo>
                    <a:pt x="152" y="156"/>
                  </a:lnTo>
                  <a:lnTo>
                    <a:pt x="158" y="159"/>
                  </a:lnTo>
                  <a:lnTo>
                    <a:pt x="161" y="162"/>
                  </a:lnTo>
                  <a:lnTo>
                    <a:pt x="166" y="164"/>
                  </a:lnTo>
                  <a:lnTo>
                    <a:pt x="169" y="167"/>
                  </a:lnTo>
                  <a:lnTo>
                    <a:pt x="169" y="167"/>
                  </a:lnTo>
                  <a:lnTo>
                    <a:pt x="171" y="170"/>
                  </a:lnTo>
                  <a:lnTo>
                    <a:pt x="172" y="170"/>
                  </a:lnTo>
                  <a:lnTo>
                    <a:pt x="174" y="172"/>
                  </a:lnTo>
                  <a:lnTo>
                    <a:pt x="174" y="173"/>
                  </a:lnTo>
                  <a:lnTo>
                    <a:pt x="174" y="173"/>
                  </a:lnTo>
                  <a:lnTo>
                    <a:pt x="172" y="177"/>
                  </a:lnTo>
                  <a:lnTo>
                    <a:pt x="171" y="178"/>
                  </a:lnTo>
                  <a:lnTo>
                    <a:pt x="171" y="181"/>
                  </a:lnTo>
                  <a:lnTo>
                    <a:pt x="169" y="183"/>
                  </a:lnTo>
                  <a:lnTo>
                    <a:pt x="164" y="186"/>
                  </a:lnTo>
                  <a:lnTo>
                    <a:pt x="160" y="191"/>
                  </a:lnTo>
                  <a:lnTo>
                    <a:pt x="158" y="192"/>
                  </a:lnTo>
                  <a:lnTo>
                    <a:pt x="156" y="194"/>
                  </a:lnTo>
                  <a:lnTo>
                    <a:pt x="152" y="199"/>
                  </a:lnTo>
                  <a:lnTo>
                    <a:pt x="150" y="200"/>
                  </a:lnTo>
                  <a:lnTo>
                    <a:pt x="147" y="203"/>
                  </a:lnTo>
                  <a:lnTo>
                    <a:pt x="145" y="205"/>
                  </a:lnTo>
                  <a:lnTo>
                    <a:pt x="144" y="206"/>
                  </a:lnTo>
                  <a:lnTo>
                    <a:pt x="141" y="210"/>
                  </a:lnTo>
                  <a:lnTo>
                    <a:pt x="138" y="213"/>
                  </a:lnTo>
                  <a:lnTo>
                    <a:pt x="133" y="214"/>
                  </a:lnTo>
                  <a:lnTo>
                    <a:pt x="133" y="216"/>
                  </a:lnTo>
                  <a:lnTo>
                    <a:pt x="131" y="216"/>
                  </a:lnTo>
                  <a:lnTo>
                    <a:pt x="130" y="218"/>
                  </a:lnTo>
                  <a:lnTo>
                    <a:pt x="128" y="218"/>
                  </a:lnTo>
                  <a:lnTo>
                    <a:pt x="125" y="221"/>
                  </a:lnTo>
                  <a:lnTo>
                    <a:pt x="120" y="225"/>
                  </a:lnTo>
                  <a:lnTo>
                    <a:pt x="119" y="225"/>
                  </a:lnTo>
                  <a:lnTo>
                    <a:pt x="117" y="227"/>
                  </a:lnTo>
                  <a:lnTo>
                    <a:pt x="115" y="227"/>
                  </a:lnTo>
                  <a:lnTo>
                    <a:pt x="115" y="227"/>
                  </a:lnTo>
                  <a:lnTo>
                    <a:pt x="112" y="225"/>
                  </a:lnTo>
                  <a:lnTo>
                    <a:pt x="111" y="225"/>
                  </a:lnTo>
                  <a:lnTo>
                    <a:pt x="109" y="225"/>
                  </a:lnTo>
                  <a:lnTo>
                    <a:pt x="108" y="227"/>
                  </a:lnTo>
                  <a:lnTo>
                    <a:pt x="104" y="227"/>
                  </a:lnTo>
                  <a:lnTo>
                    <a:pt x="103" y="229"/>
                  </a:lnTo>
                  <a:lnTo>
                    <a:pt x="101" y="229"/>
                  </a:lnTo>
                  <a:lnTo>
                    <a:pt x="101" y="227"/>
                  </a:lnTo>
                  <a:lnTo>
                    <a:pt x="101" y="225"/>
                  </a:lnTo>
                  <a:lnTo>
                    <a:pt x="103" y="224"/>
                  </a:lnTo>
                  <a:lnTo>
                    <a:pt x="103" y="224"/>
                  </a:lnTo>
                  <a:lnTo>
                    <a:pt x="101" y="224"/>
                  </a:lnTo>
                  <a:lnTo>
                    <a:pt x="101" y="225"/>
                  </a:lnTo>
                  <a:lnTo>
                    <a:pt x="100" y="227"/>
                  </a:lnTo>
                  <a:lnTo>
                    <a:pt x="100" y="229"/>
                  </a:lnTo>
                  <a:lnTo>
                    <a:pt x="97" y="229"/>
                  </a:lnTo>
                  <a:lnTo>
                    <a:pt x="93" y="227"/>
                  </a:lnTo>
                  <a:lnTo>
                    <a:pt x="93" y="227"/>
                  </a:lnTo>
                  <a:lnTo>
                    <a:pt x="93" y="229"/>
                  </a:lnTo>
                  <a:lnTo>
                    <a:pt x="95" y="230"/>
                  </a:lnTo>
                  <a:lnTo>
                    <a:pt x="93" y="230"/>
                  </a:lnTo>
                  <a:lnTo>
                    <a:pt x="93" y="230"/>
                  </a:lnTo>
                  <a:lnTo>
                    <a:pt x="92" y="230"/>
                  </a:lnTo>
                  <a:lnTo>
                    <a:pt x="90" y="232"/>
                  </a:lnTo>
                  <a:lnTo>
                    <a:pt x="90" y="232"/>
                  </a:lnTo>
                  <a:lnTo>
                    <a:pt x="89" y="230"/>
                  </a:lnTo>
                  <a:lnTo>
                    <a:pt x="87" y="232"/>
                  </a:lnTo>
                  <a:lnTo>
                    <a:pt x="85" y="232"/>
                  </a:lnTo>
                  <a:lnTo>
                    <a:pt x="82" y="232"/>
                  </a:lnTo>
                  <a:lnTo>
                    <a:pt x="81" y="233"/>
                  </a:lnTo>
                  <a:lnTo>
                    <a:pt x="79" y="235"/>
                  </a:lnTo>
                  <a:lnTo>
                    <a:pt x="78" y="235"/>
                  </a:lnTo>
                  <a:lnTo>
                    <a:pt x="73" y="235"/>
                  </a:lnTo>
                  <a:lnTo>
                    <a:pt x="73" y="236"/>
                  </a:lnTo>
                  <a:lnTo>
                    <a:pt x="71" y="236"/>
                  </a:lnTo>
                  <a:lnTo>
                    <a:pt x="70" y="236"/>
                  </a:lnTo>
                  <a:lnTo>
                    <a:pt x="65" y="238"/>
                  </a:lnTo>
                  <a:lnTo>
                    <a:pt x="60" y="238"/>
                  </a:lnTo>
                  <a:lnTo>
                    <a:pt x="59" y="238"/>
                  </a:lnTo>
                  <a:lnTo>
                    <a:pt x="57" y="238"/>
                  </a:lnTo>
                  <a:lnTo>
                    <a:pt x="56" y="240"/>
                  </a:lnTo>
                  <a:lnTo>
                    <a:pt x="52" y="241"/>
                  </a:lnTo>
                  <a:lnTo>
                    <a:pt x="51" y="241"/>
                  </a:lnTo>
                  <a:lnTo>
                    <a:pt x="49" y="241"/>
                  </a:lnTo>
                  <a:lnTo>
                    <a:pt x="51" y="240"/>
                  </a:lnTo>
                  <a:lnTo>
                    <a:pt x="52" y="240"/>
                  </a:lnTo>
                  <a:lnTo>
                    <a:pt x="52" y="238"/>
                  </a:lnTo>
                  <a:lnTo>
                    <a:pt x="52" y="236"/>
                  </a:lnTo>
                  <a:lnTo>
                    <a:pt x="52" y="236"/>
                  </a:lnTo>
                  <a:lnTo>
                    <a:pt x="51" y="236"/>
                  </a:lnTo>
                  <a:lnTo>
                    <a:pt x="51" y="235"/>
                  </a:lnTo>
                  <a:lnTo>
                    <a:pt x="49" y="233"/>
                  </a:lnTo>
                  <a:lnTo>
                    <a:pt x="48" y="233"/>
                  </a:lnTo>
                  <a:lnTo>
                    <a:pt x="48" y="233"/>
                  </a:lnTo>
                  <a:lnTo>
                    <a:pt x="48" y="235"/>
                  </a:lnTo>
                  <a:lnTo>
                    <a:pt x="48" y="236"/>
                  </a:lnTo>
                  <a:lnTo>
                    <a:pt x="46" y="236"/>
                  </a:lnTo>
                  <a:lnTo>
                    <a:pt x="46" y="236"/>
                  </a:lnTo>
                  <a:lnTo>
                    <a:pt x="44" y="236"/>
                  </a:lnTo>
                  <a:lnTo>
                    <a:pt x="43" y="236"/>
                  </a:lnTo>
                  <a:lnTo>
                    <a:pt x="43" y="236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3"/>
                  </a:lnTo>
                  <a:lnTo>
                    <a:pt x="43" y="233"/>
                  </a:lnTo>
                  <a:lnTo>
                    <a:pt x="44" y="233"/>
                  </a:lnTo>
                  <a:lnTo>
                    <a:pt x="44" y="233"/>
                  </a:lnTo>
                  <a:lnTo>
                    <a:pt x="44" y="232"/>
                  </a:lnTo>
                  <a:lnTo>
                    <a:pt x="43" y="232"/>
                  </a:lnTo>
                  <a:lnTo>
                    <a:pt x="43" y="232"/>
                  </a:lnTo>
                  <a:lnTo>
                    <a:pt x="44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3" y="230"/>
                  </a:lnTo>
                  <a:lnTo>
                    <a:pt x="40" y="229"/>
                  </a:lnTo>
                  <a:lnTo>
                    <a:pt x="35" y="227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2" y="225"/>
                  </a:lnTo>
                  <a:lnTo>
                    <a:pt x="30" y="225"/>
                  </a:lnTo>
                  <a:lnTo>
                    <a:pt x="29" y="225"/>
                  </a:lnTo>
                  <a:lnTo>
                    <a:pt x="27" y="224"/>
                  </a:lnTo>
                  <a:lnTo>
                    <a:pt x="27" y="224"/>
                  </a:lnTo>
                  <a:lnTo>
                    <a:pt x="27" y="222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3"/>
                  </a:lnTo>
                  <a:lnTo>
                    <a:pt x="29" y="211"/>
                  </a:lnTo>
                  <a:lnTo>
                    <a:pt x="29" y="210"/>
                  </a:lnTo>
                  <a:lnTo>
                    <a:pt x="29" y="206"/>
                  </a:lnTo>
                  <a:lnTo>
                    <a:pt x="29" y="206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3"/>
                  </a:lnTo>
                  <a:lnTo>
                    <a:pt x="29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29" y="202"/>
                  </a:lnTo>
                  <a:lnTo>
                    <a:pt x="29" y="200"/>
                  </a:lnTo>
                  <a:lnTo>
                    <a:pt x="29" y="197"/>
                  </a:lnTo>
                  <a:lnTo>
                    <a:pt x="27" y="195"/>
                  </a:lnTo>
                  <a:lnTo>
                    <a:pt x="26" y="194"/>
                  </a:lnTo>
                  <a:lnTo>
                    <a:pt x="26" y="191"/>
                  </a:lnTo>
                  <a:lnTo>
                    <a:pt x="27" y="189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4" y="184"/>
                  </a:lnTo>
                  <a:lnTo>
                    <a:pt x="24" y="183"/>
                  </a:lnTo>
                  <a:lnTo>
                    <a:pt x="22" y="180"/>
                  </a:lnTo>
                  <a:lnTo>
                    <a:pt x="22" y="178"/>
                  </a:lnTo>
                  <a:lnTo>
                    <a:pt x="24" y="177"/>
                  </a:lnTo>
                  <a:lnTo>
                    <a:pt x="24" y="177"/>
                  </a:lnTo>
                  <a:lnTo>
                    <a:pt x="29" y="172"/>
                  </a:lnTo>
                  <a:lnTo>
                    <a:pt x="29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33" y="166"/>
                  </a:lnTo>
                  <a:lnTo>
                    <a:pt x="35" y="167"/>
                  </a:lnTo>
                  <a:lnTo>
                    <a:pt x="38" y="166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0" y="162"/>
                  </a:lnTo>
                  <a:lnTo>
                    <a:pt x="40" y="161"/>
                  </a:lnTo>
                  <a:lnTo>
                    <a:pt x="40" y="161"/>
                  </a:lnTo>
                  <a:lnTo>
                    <a:pt x="41" y="161"/>
                  </a:lnTo>
                  <a:lnTo>
                    <a:pt x="40" y="161"/>
                  </a:lnTo>
                  <a:lnTo>
                    <a:pt x="40" y="159"/>
                  </a:lnTo>
                  <a:lnTo>
                    <a:pt x="41" y="159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6" y="156"/>
                  </a:lnTo>
                  <a:lnTo>
                    <a:pt x="51" y="153"/>
                  </a:lnTo>
                  <a:lnTo>
                    <a:pt x="52" y="151"/>
                  </a:lnTo>
                  <a:lnTo>
                    <a:pt x="54" y="151"/>
                  </a:lnTo>
                  <a:lnTo>
                    <a:pt x="57" y="148"/>
                  </a:lnTo>
                  <a:lnTo>
                    <a:pt x="59" y="147"/>
                  </a:lnTo>
                  <a:lnTo>
                    <a:pt x="60" y="145"/>
                  </a:lnTo>
                  <a:lnTo>
                    <a:pt x="63" y="142"/>
                  </a:lnTo>
                  <a:lnTo>
                    <a:pt x="63" y="142"/>
                  </a:lnTo>
                  <a:lnTo>
                    <a:pt x="65" y="139"/>
                  </a:lnTo>
                  <a:lnTo>
                    <a:pt x="68" y="136"/>
                  </a:lnTo>
                  <a:lnTo>
                    <a:pt x="71" y="132"/>
                  </a:lnTo>
                  <a:lnTo>
                    <a:pt x="73" y="131"/>
                  </a:lnTo>
                  <a:lnTo>
                    <a:pt x="73" y="129"/>
                  </a:lnTo>
                  <a:lnTo>
                    <a:pt x="74" y="129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1" y="128"/>
                  </a:lnTo>
                  <a:lnTo>
                    <a:pt x="82" y="128"/>
                  </a:lnTo>
                  <a:lnTo>
                    <a:pt x="84" y="128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5"/>
                  </a:lnTo>
                  <a:lnTo>
                    <a:pt x="84" y="125"/>
                  </a:lnTo>
                  <a:lnTo>
                    <a:pt x="84" y="123"/>
                  </a:lnTo>
                  <a:lnTo>
                    <a:pt x="84" y="123"/>
                  </a:lnTo>
                  <a:lnTo>
                    <a:pt x="82" y="121"/>
                  </a:lnTo>
                  <a:lnTo>
                    <a:pt x="84" y="120"/>
                  </a:lnTo>
                  <a:lnTo>
                    <a:pt x="84" y="117"/>
                  </a:lnTo>
                  <a:lnTo>
                    <a:pt x="84" y="114"/>
                  </a:lnTo>
                  <a:lnTo>
                    <a:pt x="82" y="112"/>
                  </a:lnTo>
                  <a:lnTo>
                    <a:pt x="78" y="109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3" y="107"/>
                  </a:lnTo>
                  <a:lnTo>
                    <a:pt x="74" y="106"/>
                  </a:lnTo>
                  <a:lnTo>
                    <a:pt x="74" y="104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1" y="107"/>
                  </a:lnTo>
                  <a:lnTo>
                    <a:pt x="68" y="106"/>
                  </a:lnTo>
                  <a:lnTo>
                    <a:pt x="67" y="106"/>
                  </a:lnTo>
                  <a:lnTo>
                    <a:pt x="65" y="101"/>
                  </a:lnTo>
                  <a:lnTo>
                    <a:pt x="65" y="99"/>
                  </a:lnTo>
                  <a:lnTo>
                    <a:pt x="63" y="98"/>
                  </a:lnTo>
                  <a:lnTo>
                    <a:pt x="62" y="96"/>
                  </a:lnTo>
                  <a:lnTo>
                    <a:pt x="60" y="96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60" y="91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2" y="88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3" y="84"/>
                  </a:lnTo>
                  <a:lnTo>
                    <a:pt x="63" y="82"/>
                  </a:lnTo>
                  <a:lnTo>
                    <a:pt x="65" y="82"/>
                  </a:lnTo>
                  <a:lnTo>
                    <a:pt x="65" y="80"/>
                  </a:lnTo>
                  <a:lnTo>
                    <a:pt x="63" y="80"/>
                  </a:lnTo>
                  <a:lnTo>
                    <a:pt x="63" y="79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60" y="74"/>
                  </a:lnTo>
                  <a:lnTo>
                    <a:pt x="59" y="73"/>
                  </a:lnTo>
                  <a:lnTo>
                    <a:pt x="59" y="71"/>
                  </a:lnTo>
                  <a:lnTo>
                    <a:pt x="60" y="71"/>
                  </a:lnTo>
                  <a:lnTo>
                    <a:pt x="62" y="69"/>
                  </a:lnTo>
                  <a:lnTo>
                    <a:pt x="62" y="69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9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57"/>
                  </a:lnTo>
                  <a:lnTo>
                    <a:pt x="57" y="55"/>
                  </a:lnTo>
                  <a:lnTo>
                    <a:pt x="59" y="54"/>
                  </a:lnTo>
                  <a:lnTo>
                    <a:pt x="60" y="54"/>
                  </a:lnTo>
                  <a:lnTo>
                    <a:pt x="57" y="52"/>
                  </a:lnTo>
                  <a:lnTo>
                    <a:pt x="56" y="50"/>
                  </a:lnTo>
                  <a:lnTo>
                    <a:pt x="56" y="49"/>
                  </a:lnTo>
                  <a:lnTo>
                    <a:pt x="52" y="49"/>
                  </a:lnTo>
                  <a:lnTo>
                    <a:pt x="52" y="46"/>
                  </a:lnTo>
                  <a:lnTo>
                    <a:pt x="49" y="44"/>
                  </a:lnTo>
                  <a:lnTo>
                    <a:pt x="48" y="43"/>
                  </a:lnTo>
                  <a:lnTo>
                    <a:pt x="48" y="43"/>
                  </a:lnTo>
                  <a:lnTo>
                    <a:pt x="41" y="41"/>
                  </a:lnTo>
                  <a:lnTo>
                    <a:pt x="38" y="41"/>
                  </a:lnTo>
                  <a:lnTo>
                    <a:pt x="35" y="39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6"/>
                  </a:lnTo>
                  <a:lnTo>
                    <a:pt x="29" y="35"/>
                  </a:lnTo>
                  <a:lnTo>
                    <a:pt x="27" y="35"/>
                  </a:lnTo>
                  <a:lnTo>
                    <a:pt x="26" y="33"/>
                  </a:lnTo>
                  <a:lnTo>
                    <a:pt x="24" y="32"/>
                  </a:lnTo>
                  <a:lnTo>
                    <a:pt x="21" y="30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6" y="27"/>
                  </a:lnTo>
                  <a:lnTo>
                    <a:pt x="16" y="25"/>
                  </a:lnTo>
                  <a:lnTo>
                    <a:pt x="19" y="25"/>
                  </a:lnTo>
                  <a:lnTo>
                    <a:pt x="22" y="27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9" y="21"/>
                  </a:lnTo>
                  <a:lnTo>
                    <a:pt x="30" y="21"/>
                  </a:lnTo>
                  <a:lnTo>
                    <a:pt x="30" y="21"/>
                  </a:lnTo>
                  <a:lnTo>
                    <a:pt x="33" y="24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40" y="32"/>
                  </a:lnTo>
                  <a:lnTo>
                    <a:pt x="41" y="33"/>
                  </a:lnTo>
                  <a:lnTo>
                    <a:pt x="41" y="35"/>
                  </a:lnTo>
                  <a:lnTo>
                    <a:pt x="43" y="35"/>
                  </a:lnTo>
                  <a:lnTo>
                    <a:pt x="48" y="35"/>
                  </a:lnTo>
                  <a:lnTo>
                    <a:pt x="51" y="36"/>
                  </a:lnTo>
                  <a:lnTo>
                    <a:pt x="52" y="36"/>
                  </a:lnTo>
                  <a:lnTo>
                    <a:pt x="56" y="36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2" y="33"/>
                  </a:lnTo>
                  <a:lnTo>
                    <a:pt x="62" y="32"/>
                  </a:lnTo>
                  <a:lnTo>
                    <a:pt x="65" y="33"/>
                  </a:lnTo>
                  <a:lnTo>
                    <a:pt x="67" y="33"/>
                  </a:lnTo>
                  <a:lnTo>
                    <a:pt x="70" y="35"/>
                  </a:lnTo>
                  <a:lnTo>
                    <a:pt x="71" y="35"/>
                  </a:lnTo>
                  <a:lnTo>
                    <a:pt x="74" y="36"/>
                  </a:lnTo>
                  <a:lnTo>
                    <a:pt x="76" y="38"/>
                  </a:lnTo>
                  <a:lnTo>
                    <a:pt x="78" y="38"/>
                  </a:lnTo>
                  <a:lnTo>
                    <a:pt x="81" y="36"/>
                  </a:lnTo>
                  <a:lnTo>
                    <a:pt x="82" y="33"/>
                  </a:lnTo>
                  <a:lnTo>
                    <a:pt x="82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87" y="30"/>
                  </a:lnTo>
                  <a:lnTo>
                    <a:pt x="89" y="30"/>
                  </a:lnTo>
                  <a:lnTo>
                    <a:pt x="90" y="27"/>
                  </a:lnTo>
                  <a:lnTo>
                    <a:pt x="90" y="25"/>
                  </a:lnTo>
                  <a:lnTo>
                    <a:pt x="90" y="22"/>
                  </a:lnTo>
                  <a:lnTo>
                    <a:pt x="90" y="21"/>
                  </a:lnTo>
                  <a:lnTo>
                    <a:pt x="92" y="17"/>
                  </a:lnTo>
                  <a:lnTo>
                    <a:pt x="93" y="13"/>
                  </a:lnTo>
                  <a:lnTo>
                    <a:pt x="93" y="11"/>
                  </a:lnTo>
                  <a:lnTo>
                    <a:pt x="95" y="10"/>
                  </a:lnTo>
                  <a:lnTo>
                    <a:pt x="97" y="10"/>
                  </a:lnTo>
                  <a:lnTo>
                    <a:pt x="98" y="8"/>
                  </a:lnTo>
                  <a:lnTo>
                    <a:pt x="101" y="3"/>
                  </a:lnTo>
                  <a:lnTo>
                    <a:pt x="103" y="3"/>
                  </a:lnTo>
                  <a:lnTo>
                    <a:pt x="104" y="3"/>
                  </a:lnTo>
                  <a:lnTo>
                    <a:pt x="108" y="3"/>
                  </a:lnTo>
                  <a:lnTo>
                    <a:pt x="109" y="5"/>
                  </a:lnTo>
                  <a:lnTo>
                    <a:pt x="109" y="5"/>
                  </a:lnTo>
                  <a:lnTo>
                    <a:pt x="111" y="3"/>
                  </a:lnTo>
                  <a:lnTo>
                    <a:pt x="114" y="3"/>
                  </a:lnTo>
                  <a:lnTo>
                    <a:pt x="117" y="0"/>
                  </a:lnTo>
                  <a:lnTo>
                    <a:pt x="1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4" name="Freeform 281">
              <a:extLst>
                <a:ext uri="{FF2B5EF4-FFF2-40B4-BE49-F238E27FC236}">
                  <a16:creationId xmlns:a16="http://schemas.microsoft.com/office/drawing/2014/main" id="{61ED2AD3-62F6-4157-A102-5690571BC4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692824" y="3998790"/>
              <a:ext cx="424930" cy="321622"/>
            </a:xfrm>
            <a:custGeom>
              <a:avLst/>
              <a:gdLst>
                <a:gd name="T0" fmla="*/ 74 w 218"/>
                <a:gd name="T1" fmla="*/ 2 h 165"/>
                <a:gd name="T2" fmla="*/ 81 w 218"/>
                <a:gd name="T3" fmla="*/ 6 h 165"/>
                <a:gd name="T4" fmla="*/ 90 w 218"/>
                <a:gd name="T5" fmla="*/ 3 h 165"/>
                <a:gd name="T6" fmla="*/ 95 w 218"/>
                <a:gd name="T7" fmla="*/ 5 h 165"/>
                <a:gd name="T8" fmla="*/ 103 w 218"/>
                <a:gd name="T9" fmla="*/ 5 h 165"/>
                <a:gd name="T10" fmla="*/ 114 w 218"/>
                <a:gd name="T11" fmla="*/ 9 h 165"/>
                <a:gd name="T12" fmla="*/ 125 w 218"/>
                <a:gd name="T13" fmla="*/ 22 h 165"/>
                <a:gd name="T14" fmla="*/ 133 w 218"/>
                <a:gd name="T15" fmla="*/ 30 h 165"/>
                <a:gd name="T16" fmla="*/ 133 w 218"/>
                <a:gd name="T17" fmla="*/ 39 h 165"/>
                <a:gd name="T18" fmla="*/ 128 w 218"/>
                <a:gd name="T19" fmla="*/ 47 h 165"/>
                <a:gd name="T20" fmla="*/ 130 w 218"/>
                <a:gd name="T21" fmla="*/ 57 h 165"/>
                <a:gd name="T22" fmla="*/ 139 w 218"/>
                <a:gd name="T23" fmla="*/ 55 h 165"/>
                <a:gd name="T24" fmla="*/ 144 w 218"/>
                <a:gd name="T25" fmla="*/ 55 h 165"/>
                <a:gd name="T26" fmla="*/ 141 w 218"/>
                <a:gd name="T27" fmla="*/ 61 h 165"/>
                <a:gd name="T28" fmla="*/ 142 w 218"/>
                <a:gd name="T29" fmla="*/ 66 h 165"/>
                <a:gd name="T30" fmla="*/ 148 w 218"/>
                <a:gd name="T31" fmla="*/ 72 h 165"/>
                <a:gd name="T32" fmla="*/ 153 w 218"/>
                <a:gd name="T33" fmla="*/ 80 h 165"/>
                <a:gd name="T34" fmla="*/ 164 w 218"/>
                <a:gd name="T35" fmla="*/ 87 h 165"/>
                <a:gd name="T36" fmla="*/ 186 w 218"/>
                <a:gd name="T37" fmla="*/ 95 h 165"/>
                <a:gd name="T38" fmla="*/ 218 w 218"/>
                <a:gd name="T39" fmla="*/ 99 h 165"/>
                <a:gd name="T40" fmla="*/ 199 w 218"/>
                <a:gd name="T41" fmla="*/ 118 h 165"/>
                <a:gd name="T42" fmla="*/ 180 w 218"/>
                <a:gd name="T43" fmla="*/ 135 h 165"/>
                <a:gd name="T44" fmla="*/ 166 w 218"/>
                <a:gd name="T45" fmla="*/ 143 h 165"/>
                <a:gd name="T46" fmla="*/ 153 w 218"/>
                <a:gd name="T47" fmla="*/ 145 h 165"/>
                <a:gd name="T48" fmla="*/ 144 w 218"/>
                <a:gd name="T49" fmla="*/ 151 h 165"/>
                <a:gd name="T50" fmla="*/ 134 w 218"/>
                <a:gd name="T51" fmla="*/ 154 h 165"/>
                <a:gd name="T52" fmla="*/ 123 w 218"/>
                <a:gd name="T53" fmla="*/ 158 h 165"/>
                <a:gd name="T54" fmla="*/ 117 w 218"/>
                <a:gd name="T55" fmla="*/ 158 h 165"/>
                <a:gd name="T56" fmla="*/ 106 w 218"/>
                <a:gd name="T57" fmla="*/ 156 h 165"/>
                <a:gd name="T58" fmla="*/ 95 w 218"/>
                <a:gd name="T59" fmla="*/ 164 h 165"/>
                <a:gd name="T60" fmla="*/ 84 w 218"/>
                <a:gd name="T61" fmla="*/ 164 h 165"/>
                <a:gd name="T62" fmla="*/ 73 w 218"/>
                <a:gd name="T63" fmla="*/ 161 h 165"/>
                <a:gd name="T64" fmla="*/ 57 w 218"/>
                <a:gd name="T65" fmla="*/ 151 h 165"/>
                <a:gd name="T66" fmla="*/ 46 w 218"/>
                <a:gd name="T67" fmla="*/ 151 h 165"/>
                <a:gd name="T68" fmla="*/ 41 w 218"/>
                <a:gd name="T69" fmla="*/ 145 h 165"/>
                <a:gd name="T70" fmla="*/ 41 w 218"/>
                <a:gd name="T71" fmla="*/ 139 h 165"/>
                <a:gd name="T72" fmla="*/ 35 w 218"/>
                <a:gd name="T73" fmla="*/ 137 h 165"/>
                <a:gd name="T74" fmla="*/ 33 w 218"/>
                <a:gd name="T75" fmla="*/ 135 h 165"/>
                <a:gd name="T76" fmla="*/ 29 w 218"/>
                <a:gd name="T77" fmla="*/ 128 h 165"/>
                <a:gd name="T78" fmla="*/ 24 w 218"/>
                <a:gd name="T79" fmla="*/ 118 h 165"/>
                <a:gd name="T80" fmla="*/ 16 w 218"/>
                <a:gd name="T81" fmla="*/ 110 h 165"/>
                <a:gd name="T82" fmla="*/ 10 w 218"/>
                <a:gd name="T83" fmla="*/ 104 h 165"/>
                <a:gd name="T84" fmla="*/ 2 w 218"/>
                <a:gd name="T85" fmla="*/ 102 h 165"/>
                <a:gd name="T86" fmla="*/ 3 w 218"/>
                <a:gd name="T87" fmla="*/ 96 h 165"/>
                <a:gd name="T88" fmla="*/ 10 w 218"/>
                <a:gd name="T89" fmla="*/ 93 h 165"/>
                <a:gd name="T90" fmla="*/ 16 w 218"/>
                <a:gd name="T91" fmla="*/ 91 h 165"/>
                <a:gd name="T92" fmla="*/ 16 w 218"/>
                <a:gd name="T93" fmla="*/ 79 h 165"/>
                <a:gd name="T94" fmla="*/ 18 w 218"/>
                <a:gd name="T95" fmla="*/ 71 h 165"/>
                <a:gd name="T96" fmla="*/ 21 w 218"/>
                <a:gd name="T97" fmla="*/ 61 h 165"/>
                <a:gd name="T98" fmla="*/ 26 w 218"/>
                <a:gd name="T99" fmla="*/ 58 h 165"/>
                <a:gd name="T100" fmla="*/ 29 w 218"/>
                <a:gd name="T101" fmla="*/ 57 h 165"/>
                <a:gd name="T102" fmla="*/ 30 w 218"/>
                <a:gd name="T103" fmla="*/ 46 h 165"/>
                <a:gd name="T104" fmla="*/ 38 w 218"/>
                <a:gd name="T105" fmla="*/ 33 h 165"/>
                <a:gd name="T106" fmla="*/ 46 w 218"/>
                <a:gd name="T107" fmla="*/ 31 h 165"/>
                <a:gd name="T108" fmla="*/ 48 w 218"/>
                <a:gd name="T109" fmla="*/ 22 h 165"/>
                <a:gd name="T110" fmla="*/ 51 w 218"/>
                <a:gd name="T111" fmla="*/ 14 h 165"/>
                <a:gd name="T112" fmla="*/ 55 w 218"/>
                <a:gd name="T113" fmla="*/ 8 h 165"/>
                <a:gd name="T114" fmla="*/ 60 w 218"/>
                <a:gd name="T115" fmla="*/ 6 h 165"/>
                <a:gd name="T116" fmla="*/ 66 w 218"/>
                <a:gd name="T117" fmla="*/ 9 h 165"/>
                <a:gd name="T118" fmla="*/ 71 w 218"/>
                <a:gd name="T11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8" h="165">
                  <a:moveTo>
                    <a:pt x="71" y="0"/>
                  </a:moveTo>
                  <a:lnTo>
                    <a:pt x="73" y="0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3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5" y="5"/>
                  </a:lnTo>
                  <a:lnTo>
                    <a:pt x="87" y="3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2" y="5"/>
                  </a:lnTo>
                  <a:lnTo>
                    <a:pt x="93" y="5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5"/>
                  </a:lnTo>
                  <a:lnTo>
                    <a:pt x="101" y="6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6" y="6"/>
                  </a:lnTo>
                  <a:lnTo>
                    <a:pt x="107" y="8"/>
                  </a:lnTo>
                  <a:lnTo>
                    <a:pt x="109" y="9"/>
                  </a:lnTo>
                  <a:lnTo>
                    <a:pt x="114" y="9"/>
                  </a:lnTo>
                  <a:lnTo>
                    <a:pt x="114" y="11"/>
                  </a:lnTo>
                  <a:lnTo>
                    <a:pt x="115" y="13"/>
                  </a:lnTo>
                  <a:lnTo>
                    <a:pt x="119" y="16"/>
                  </a:lnTo>
                  <a:lnTo>
                    <a:pt x="122" y="19"/>
                  </a:lnTo>
                  <a:lnTo>
                    <a:pt x="125" y="22"/>
                  </a:lnTo>
                  <a:lnTo>
                    <a:pt x="128" y="24"/>
                  </a:lnTo>
                  <a:lnTo>
                    <a:pt x="130" y="27"/>
                  </a:lnTo>
                  <a:lnTo>
                    <a:pt x="130" y="28"/>
                  </a:lnTo>
                  <a:lnTo>
                    <a:pt x="131" y="30"/>
                  </a:lnTo>
                  <a:lnTo>
                    <a:pt x="133" y="30"/>
                  </a:lnTo>
                  <a:lnTo>
                    <a:pt x="134" y="31"/>
                  </a:lnTo>
                  <a:lnTo>
                    <a:pt x="134" y="33"/>
                  </a:lnTo>
                  <a:lnTo>
                    <a:pt x="136" y="35"/>
                  </a:lnTo>
                  <a:lnTo>
                    <a:pt x="134" y="36"/>
                  </a:lnTo>
                  <a:lnTo>
                    <a:pt x="133" y="39"/>
                  </a:lnTo>
                  <a:lnTo>
                    <a:pt x="131" y="43"/>
                  </a:lnTo>
                  <a:lnTo>
                    <a:pt x="130" y="44"/>
                  </a:lnTo>
                  <a:lnTo>
                    <a:pt x="128" y="46"/>
                  </a:lnTo>
                  <a:lnTo>
                    <a:pt x="128" y="46"/>
                  </a:lnTo>
                  <a:lnTo>
                    <a:pt x="128" y="47"/>
                  </a:lnTo>
                  <a:lnTo>
                    <a:pt x="128" y="50"/>
                  </a:lnTo>
                  <a:lnTo>
                    <a:pt x="128" y="54"/>
                  </a:lnTo>
                  <a:lnTo>
                    <a:pt x="128" y="57"/>
                  </a:lnTo>
                  <a:lnTo>
                    <a:pt x="130" y="57"/>
                  </a:lnTo>
                  <a:lnTo>
                    <a:pt x="130" y="57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6" y="55"/>
                  </a:lnTo>
                  <a:lnTo>
                    <a:pt x="137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5"/>
                  </a:lnTo>
                  <a:lnTo>
                    <a:pt x="142" y="55"/>
                  </a:lnTo>
                  <a:lnTo>
                    <a:pt x="144" y="57"/>
                  </a:lnTo>
                  <a:lnTo>
                    <a:pt x="144" y="55"/>
                  </a:lnTo>
                  <a:lnTo>
                    <a:pt x="144" y="57"/>
                  </a:lnTo>
                  <a:lnTo>
                    <a:pt x="144" y="57"/>
                  </a:lnTo>
                  <a:lnTo>
                    <a:pt x="142" y="58"/>
                  </a:lnTo>
                  <a:lnTo>
                    <a:pt x="142" y="58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3"/>
                  </a:lnTo>
                  <a:lnTo>
                    <a:pt x="142" y="65"/>
                  </a:lnTo>
                  <a:lnTo>
                    <a:pt x="142" y="66"/>
                  </a:lnTo>
                  <a:lnTo>
                    <a:pt x="144" y="68"/>
                  </a:lnTo>
                  <a:lnTo>
                    <a:pt x="144" y="68"/>
                  </a:lnTo>
                  <a:lnTo>
                    <a:pt x="145" y="71"/>
                  </a:lnTo>
                  <a:lnTo>
                    <a:pt x="147" y="71"/>
                  </a:lnTo>
                  <a:lnTo>
                    <a:pt x="148" y="72"/>
                  </a:lnTo>
                  <a:lnTo>
                    <a:pt x="148" y="74"/>
                  </a:lnTo>
                  <a:lnTo>
                    <a:pt x="150" y="76"/>
                  </a:lnTo>
                  <a:lnTo>
                    <a:pt x="152" y="77"/>
                  </a:lnTo>
                  <a:lnTo>
                    <a:pt x="152" y="79"/>
                  </a:lnTo>
                  <a:lnTo>
                    <a:pt x="153" y="80"/>
                  </a:lnTo>
                  <a:lnTo>
                    <a:pt x="155" y="80"/>
                  </a:lnTo>
                  <a:lnTo>
                    <a:pt x="158" y="82"/>
                  </a:lnTo>
                  <a:lnTo>
                    <a:pt x="160" y="85"/>
                  </a:lnTo>
                  <a:lnTo>
                    <a:pt x="160" y="85"/>
                  </a:lnTo>
                  <a:lnTo>
                    <a:pt x="164" y="87"/>
                  </a:lnTo>
                  <a:lnTo>
                    <a:pt x="169" y="88"/>
                  </a:lnTo>
                  <a:lnTo>
                    <a:pt x="172" y="90"/>
                  </a:lnTo>
                  <a:lnTo>
                    <a:pt x="177" y="91"/>
                  </a:lnTo>
                  <a:lnTo>
                    <a:pt x="182" y="93"/>
                  </a:lnTo>
                  <a:lnTo>
                    <a:pt x="186" y="95"/>
                  </a:lnTo>
                  <a:lnTo>
                    <a:pt x="193" y="96"/>
                  </a:lnTo>
                  <a:lnTo>
                    <a:pt x="197" y="98"/>
                  </a:lnTo>
                  <a:lnTo>
                    <a:pt x="202" y="99"/>
                  </a:lnTo>
                  <a:lnTo>
                    <a:pt x="202" y="99"/>
                  </a:lnTo>
                  <a:lnTo>
                    <a:pt x="218" y="99"/>
                  </a:lnTo>
                  <a:lnTo>
                    <a:pt x="213" y="102"/>
                  </a:lnTo>
                  <a:lnTo>
                    <a:pt x="210" y="107"/>
                  </a:lnTo>
                  <a:lnTo>
                    <a:pt x="205" y="110"/>
                  </a:lnTo>
                  <a:lnTo>
                    <a:pt x="202" y="113"/>
                  </a:lnTo>
                  <a:lnTo>
                    <a:pt x="199" y="118"/>
                  </a:lnTo>
                  <a:lnTo>
                    <a:pt x="194" y="121"/>
                  </a:lnTo>
                  <a:lnTo>
                    <a:pt x="191" y="124"/>
                  </a:lnTo>
                  <a:lnTo>
                    <a:pt x="188" y="128"/>
                  </a:lnTo>
                  <a:lnTo>
                    <a:pt x="183" y="132"/>
                  </a:lnTo>
                  <a:lnTo>
                    <a:pt x="180" y="135"/>
                  </a:lnTo>
                  <a:lnTo>
                    <a:pt x="177" y="140"/>
                  </a:lnTo>
                  <a:lnTo>
                    <a:pt x="174" y="143"/>
                  </a:lnTo>
                  <a:lnTo>
                    <a:pt x="174" y="143"/>
                  </a:lnTo>
                  <a:lnTo>
                    <a:pt x="169" y="143"/>
                  </a:lnTo>
                  <a:lnTo>
                    <a:pt x="166" y="143"/>
                  </a:lnTo>
                  <a:lnTo>
                    <a:pt x="160" y="143"/>
                  </a:lnTo>
                  <a:lnTo>
                    <a:pt x="160" y="143"/>
                  </a:lnTo>
                  <a:lnTo>
                    <a:pt x="158" y="143"/>
                  </a:lnTo>
                  <a:lnTo>
                    <a:pt x="158" y="143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0" y="147"/>
                  </a:lnTo>
                  <a:lnTo>
                    <a:pt x="147" y="148"/>
                  </a:lnTo>
                  <a:lnTo>
                    <a:pt x="145" y="148"/>
                  </a:lnTo>
                  <a:lnTo>
                    <a:pt x="144" y="151"/>
                  </a:lnTo>
                  <a:lnTo>
                    <a:pt x="144" y="151"/>
                  </a:lnTo>
                  <a:lnTo>
                    <a:pt x="144" y="153"/>
                  </a:lnTo>
                  <a:lnTo>
                    <a:pt x="142" y="153"/>
                  </a:lnTo>
                  <a:lnTo>
                    <a:pt x="136" y="154"/>
                  </a:lnTo>
                  <a:lnTo>
                    <a:pt x="134" y="154"/>
                  </a:lnTo>
                  <a:lnTo>
                    <a:pt x="131" y="154"/>
                  </a:lnTo>
                  <a:lnTo>
                    <a:pt x="130" y="156"/>
                  </a:lnTo>
                  <a:lnTo>
                    <a:pt x="130" y="158"/>
                  </a:lnTo>
                  <a:lnTo>
                    <a:pt x="126" y="158"/>
                  </a:lnTo>
                  <a:lnTo>
                    <a:pt x="123" y="158"/>
                  </a:lnTo>
                  <a:lnTo>
                    <a:pt x="122" y="158"/>
                  </a:lnTo>
                  <a:lnTo>
                    <a:pt x="122" y="158"/>
                  </a:lnTo>
                  <a:lnTo>
                    <a:pt x="120" y="158"/>
                  </a:lnTo>
                  <a:lnTo>
                    <a:pt x="119" y="158"/>
                  </a:lnTo>
                  <a:lnTo>
                    <a:pt x="117" y="158"/>
                  </a:lnTo>
                  <a:lnTo>
                    <a:pt x="117" y="156"/>
                  </a:lnTo>
                  <a:lnTo>
                    <a:pt x="115" y="154"/>
                  </a:lnTo>
                  <a:lnTo>
                    <a:pt x="114" y="153"/>
                  </a:lnTo>
                  <a:lnTo>
                    <a:pt x="109" y="154"/>
                  </a:lnTo>
                  <a:lnTo>
                    <a:pt x="106" y="156"/>
                  </a:lnTo>
                  <a:lnTo>
                    <a:pt x="103" y="158"/>
                  </a:lnTo>
                  <a:lnTo>
                    <a:pt x="100" y="159"/>
                  </a:lnTo>
                  <a:lnTo>
                    <a:pt x="100" y="161"/>
                  </a:lnTo>
                  <a:lnTo>
                    <a:pt x="96" y="162"/>
                  </a:lnTo>
                  <a:lnTo>
                    <a:pt x="95" y="164"/>
                  </a:lnTo>
                  <a:lnTo>
                    <a:pt x="95" y="165"/>
                  </a:lnTo>
                  <a:lnTo>
                    <a:pt x="90" y="164"/>
                  </a:lnTo>
                  <a:lnTo>
                    <a:pt x="90" y="164"/>
                  </a:lnTo>
                  <a:lnTo>
                    <a:pt x="87" y="164"/>
                  </a:lnTo>
                  <a:lnTo>
                    <a:pt x="84" y="164"/>
                  </a:lnTo>
                  <a:lnTo>
                    <a:pt x="82" y="162"/>
                  </a:lnTo>
                  <a:lnTo>
                    <a:pt x="79" y="162"/>
                  </a:lnTo>
                  <a:lnTo>
                    <a:pt x="76" y="162"/>
                  </a:lnTo>
                  <a:lnTo>
                    <a:pt x="74" y="162"/>
                  </a:lnTo>
                  <a:lnTo>
                    <a:pt x="73" y="161"/>
                  </a:lnTo>
                  <a:lnTo>
                    <a:pt x="70" y="159"/>
                  </a:lnTo>
                  <a:lnTo>
                    <a:pt x="66" y="158"/>
                  </a:lnTo>
                  <a:lnTo>
                    <a:pt x="65" y="156"/>
                  </a:lnTo>
                  <a:lnTo>
                    <a:pt x="60" y="153"/>
                  </a:lnTo>
                  <a:lnTo>
                    <a:pt x="57" y="151"/>
                  </a:lnTo>
                  <a:lnTo>
                    <a:pt x="57" y="151"/>
                  </a:lnTo>
                  <a:lnTo>
                    <a:pt x="55" y="151"/>
                  </a:lnTo>
                  <a:lnTo>
                    <a:pt x="52" y="151"/>
                  </a:lnTo>
                  <a:lnTo>
                    <a:pt x="48" y="151"/>
                  </a:lnTo>
                  <a:lnTo>
                    <a:pt x="46" y="151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43" y="148"/>
                  </a:lnTo>
                  <a:lnTo>
                    <a:pt x="41" y="147"/>
                  </a:lnTo>
                  <a:lnTo>
                    <a:pt x="41" y="145"/>
                  </a:lnTo>
                  <a:lnTo>
                    <a:pt x="41" y="143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1" y="139"/>
                  </a:lnTo>
                  <a:lnTo>
                    <a:pt x="40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3" y="137"/>
                  </a:lnTo>
                  <a:lnTo>
                    <a:pt x="33" y="137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2" y="134"/>
                  </a:lnTo>
                  <a:lnTo>
                    <a:pt x="30" y="132"/>
                  </a:lnTo>
                  <a:lnTo>
                    <a:pt x="30" y="131"/>
                  </a:lnTo>
                  <a:lnTo>
                    <a:pt x="30" y="131"/>
                  </a:lnTo>
                  <a:lnTo>
                    <a:pt x="29" y="128"/>
                  </a:lnTo>
                  <a:lnTo>
                    <a:pt x="29" y="126"/>
                  </a:lnTo>
                  <a:lnTo>
                    <a:pt x="27" y="124"/>
                  </a:lnTo>
                  <a:lnTo>
                    <a:pt x="26" y="120"/>
                  </a:lnTo>
                  <a:lnTo>
                    <a:pt x="26" y="118"/>
                  </a:lnTo>
                  <a:lnTo>
                    <a:pt x="24" y="118"/>
                  </a:lnTo>
                  <a:lnTo>
                    <a:pt x="24" y="117"/>
                  </a:lnTo>
                  <a:lnTo>
                    <a:pt x="22" y="115"/>
                  </a:lnTo>
                  <a:lnTo>
                    <a:pt x="19" y="113"/>
                  </a:lnTo>
                  <a:lnTo>
                    <a:pt x="18" y="112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9"/>
                  </a:lnTo>
                  <a:lnTo>
                    <a:pt x="14" y="107"/>
                  </a:lnTo>
                  <a:lnTo>
                    <a:pt x="14" y="107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8" y="104"/>
                  </a:lnTo>
                  <a:lnTo>
                    <a:pt x="7" y="104"/>
                  </a:lnTo>
                  <a:lnTo>
                    <a:pt x="3" y="102"/>
                  </a:lnTo>
                  <a:lnTo>
                    <a:pt x="2" y="102"/>
                  </a:lnTo>
                  <a:lnTo>
                    <a:pt x="0" y="101"/>
                  </a:lnTo>
                  <a:lnTo>
                    <a:pt x="0" y="101"/>
                  </a:lnTo>
                  <a:lnTo>
                    <a:pt x="0" y="99"/>
                  </a:lnTo>
                  <a:lnTo>
                    <a:pt x="2" y="99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5" y="93"/>
                  </a:lnTo>
                  <a:lnTo>
                    <a:pt x="7" y="93"/>
                  </a:lnTo>
                  <a:lnTo>
                    <a:pt x="8" y="93"/>
                  </a:lnTo>
                  <a:lnTo>
                    <a:pt x="10" y="93"/>
                  </a:lnTo>
                  <a:lnTo>
                    <a:pt x="13" y="93"/>
                  </a:lnTo>
                  <a:lnTo>
                    <a:pt x="14" y="93"/>
                  </a:lnTo>
                  <a:lnTo>
                    <a:pt x="16" y="93"/>
                  </a:lnTo>
                  <a:lnTo>
                    <a:pt x="16" y="91"/>
                  </a:lnTo>
                  <a:lnTo>
                    <a:pt x="16" y="91"/>
                  </a:lnTo>
                  <a:lnTo>
                    <a:pt x="16" y="90"/>
                  </a:lnTo>
                  <a:lnTo>
                    <a:pt x="16" y="88"/>
                  </a:lnTo>
                  <a:lnTo>
                    <a:pt x="16" y="85"/>
                  </a:lnTo>
                  <a:lnTo>
                    <a:pt x="16" y="82"/>
                  </a:lnTo>
                  <a:lnTo>
                    <a:pt x="16" y="79"/>
                  </a:lnTo>
                  <a:lnTo>
                    <a:pt x="16" y="79"/>
                  </a:lnTo>
                  <a:lnTo>
                    <a:pt x="16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8" y="71"/>
                  </a:lnTo>
                  <a:lnTo>
                    <a:pt x="19" y="69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3"/>
                  </a:lnTo>
                  <a:lnTo>
                    <a:pt x="21" y="61"/>
                  </a:lnTo>
                  <a:lnTo>
                    <a:pt x="21" y="58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4" y="58"/>
                  </a:lnTo>
                  <a:lnTo>
                    <a:pt x="26" y="58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7"/>
                  </a:lnTo>
                  <a:lnTo>
                    <a:pt x="29" y="54"/>
                  </a:lnTo>
                  <a:lnTo>
                    <a:pt x="29" y="52"/>
                  </a:lnTo>
                  <a:lnTo>
                    <a:pt x="30" y="50"/>
                  </a:lnTo>
                  <a:lnTo>
                    <a:pt x="30" y="47"/>
                  </a:lnTo>
                  <a:lnTo>
                    <a:pt x="30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5" y="39"/>
                  </a:lnTo>
                  <a:lnTo>
                    <a:pt x="37" y="36"/>
                  </a:lnTo>
                  <a:lnTo>
                    <a:pt x="38" y="33"/>
                  </a:lnTo>
                  <a:lnTo>
                    <a:pt x="40" y="31"/>
                  </a:lnTo>
                  <a:lnTo>
                    <a:pt x="40" y="31"/>
                  </a:lnTo>
                  <a:lnTo>
                    <a:pt x="41" y="31"/>
                  </a:lnTo>
                  <a:lnTo>
                    <a:pt x="44" y="31"/>
                  </a:lnTo>
                  <a:lnTo>
                    <a:pt x="46" y="31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46" y="28"/>
                  </a:lnTo>
                  <a:lnTo>
                    <a:pt x="46" y="25"/>
                  </a:lnTo>
                  <a:lnTo>
                    <a:pt x="48" y="22"/>
                  </a:lnTo>
                  <a:lnTo>
                    <a:pt x="48" y="20"/>
                  </a:lnTo>
                  <a:lnTo>
                    <a:pt x="49" y="20"/>
                  </a:lnTo>
                  <a:lnTo>
                    <a:pt x="49" y="19"/>
                  </a:lnTo>
                  <a:lnTo>
                    <a:pt x="49" y="17"/>
                  </a:lnTo>
                  <a:lnTo>
                    <a:pt x="51" y="14"/>
                  </a:lnTo>
                  <a:lnTo>
                    <a:pt x="51" y="13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0" y="6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8" y="8"/>
                  </a:lnTo>
                  <a:lnTo>
                    <a:pt x="68" y="5"/>
                  </a:lnTo>
                  <a:lnTo>
                    <a:pt x="71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5" name="Freeform 282">
              <a:extLst>
                <a:ext uri="{FF2B5EF4-FFF2-40B4-BE49-F238E27FC236}">
                  <a16:creationId xmlns:a16="http://schemas.microsoft.com/office/drawing/2014/main" id="{B4DC4AF6-7D8E-45D2-A76B-3C44DBF0C68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52348" y="3106046"/>
              <a:ext cx="633498" cy="518493"/>
            </a:xfrm>
            <a:custGeom>
              <a:avLst/>
              <a:gdLst>
                <a:gd name="T0" fmla="*/ 39 w 325"/>
                <a:gd name="T1" fmla="*/ 258 h 266"/>
                <a:gd name="T2" fmla="*/ 34 w 325"/>
                <a:gd name="T3" fmla="*/ 261 h 266"/>
                <a:gd name="T4" fmla="*/ 16 w 325"/>
                <a:gd name="T5" fmla="*/ 258 h 266"/>
                <a:gd name="T6" fmla="*/ 30 w 325"/>
                <a:gd name="T7" fmla="*/ 250 h 266"/>
                <a:gd name="T8" fmla="*/ 19 w 325"/>
                <a:gd name="T9" fmla="*/ 255 h 266"/>
                <a:gd name="T10" fmla="*/ 63 w 325"/>
                <a:gd name="T11" fmla="*/ 248 h 266"/>
                <a:gd name="T12" fmla="*/ 57 w 325"/>
                <a:gd name="T13" fmla="*/ 256 h 266"/>
                <a:gd name="T14" fmla="*/ 6 w 325"/>
                <a:gd name="T15" fmla="*/ 248 h 266"/>
                <a:gd name="T16" fmla="*/ 68 w 325"/>
                <a:gd name="T17" fmla="*/ 241 h 266"/>
                <a:gd name="T18" fmla="*/ 63 w 325"/>
                <a:gd name="T19" fmla="*/ 244 h 266"/>
                <a:gd name="T20" fmla="*/ 285 w 325"/>
                <a:gd name="T21" fmla="*/ 88 h 266"/>
                <a:gd name="T22" fmla="*/ 284 w 325"/>
                <a:gd name="T23" fmla="*/ 83 h 266"/>
                <a:gd name="T24" fmla="*/ 285 w 325"/>
                <a:gd name="T25" fmla="*/ 80 h 266"/>
                <a:gd name="T26" fmla="*/ 310 w 325"/>
                <a:gd name="T27" fmla="*/ 69 h 266"/>
                <a:gd name="T28" fmla="*/ 309 w 325"/>
                <a:gd name="T29" fmla="*/ 77 h 266"/>
                <a:gd name="T30" fmla="*/ 299 w 325"/>
                <a:gd name="T31" fmla="*/ 74 h 266"/>
                <a:gd name="T32" fmla="*/ 325 w 325"/>
                <a:gd name="T33" fmla="*/ 64 h 266"/>
                <a:gd name="T34" fmla="*/ 318 w 325"/>
                <a:gd name="T35" fmla="*/ 64 h 266"/>
                <a:gd name="T36" fmla="*/ 167 w 325"/>
                <a:gd name="T37" fmla="*/ 3 h 266"/>
                <a:gd name="T38" fmla="*/ 200 w 325"/>
                <a:gd name="T39" fmla="*/ 6 h 266"/>
                <a:gd name="T40" fmla="*/ 220 w 325"/>
                <a:gd name="T41" fmla="*/ 6 h 266"/>
                <a:gd name="T42" fmla="*/ 238 w 325"/>
                <a:gd name="T43" fmla="*/ 9 h 266"/>
                <a:gd name="T44" fmla="*/ 241 w 325"/>
                <a:gd name="T45" fmla="*/ 12 h 266"/>
                <a:gd name="T46" fmla="*/ 246 w 325"/>
                <a:gd name="T47" fmla="*/ 14 h 266"/>
                <a:gd name="T48" fmla="*/ 258 w 325"/>
                <a:gd name="T49" fmla="*/ 17 h 266"/>
                <a:gd name="T50" fmla="*/ 268 w 325"/>
                <a:gd name="T51" fmla="*/ 18 h 266"/>
                <a:gd name="T52" fmla="*/ 277 w 325"/>
                <a:gd name="T53" fmla="*/ 17 h 266"/>
                <a:gd name="T54" fmla="*/ 284 w 325"/>
                <a:gd name="T55" fmla="*/ 23 h 266"/>
                <a:gd name="T56" fmla="*/ 291 w 325"/>
                <a:gd name="T57" fmla="*/ 25 h 266"/>
                <a:gd name="T58" fmla="*/ 301 w 325"/>
                <a:gd name="T59" fmla="*/ 25 h 266"/>
                <a:gd name="T60" fmla="*/ 310 w 325"/>
                <a:gd name="T61" fmla="*/ 25 h 266"/>
                <a:gd name="T62" fmla="*/ 310 w 325"/>
                <a:gd name="T63" fmla="*/ 33 h 266"/>
                <a:gd name="T64" fmla="*/ 274 w 325"/>
                <a:gd name="T65" fmla="*/ 50 h 266"/>
                <a:gd name="T66" fmla="*/ 268 w 325"/>
                <a:gd name="T67" fmla="*/ 59 h 266"/>
                <a:gd name="T68" fmla="*/ 265 w 325"/>
                <a:gd name="T69" fmla="*/ 85 h 266"/>
                <a:gd name="T70" fmla="*/ 252 w 325"/>
                <a:gd name="T71" fmla="*/ 100 h 266"/>
                <a:gd name="T72" fmla="*/ 239 w 325"/>
                <a:gd name="T73" fmla="*/ 110 h 266"/>
                <a:gd name="T74" fmla="*/ 222 w 325"/>
                <a:gd name="T75" fmla="*/ 121 h 266"/>
                <a:gd name="T76" fmla="*/ 198 w 325"/>
                <a:gd name="T77" fmla="*/ 122 h 266"/>
                <a:gd name="T78" fmla="*/ 184 w 325"/>
                <a:gd name="T79" fmla="*/ 130 h 266"/>
                <a:gd name="T80" fmla="*/ 172 w 325"/>
                <a:gd name="T81" fmla="*/ 124 h 266"/>
                <a:gd name="T82" fmla="*/ 170 w 325"/>
                <a:gd name="T83" fmla="*/ 118 h 266"/>
                <a:gd name="T84" fmla="*/ 154 w 325"/>
                <a:gd name="T85" fmla="*/ 108 h 266"/>
                <a:gd name="T86" fmla="*/ 162 w 325"/>
                <a:gd name="T87" fmla="*/ 97 h 266"/>
                <a:gd name="T88" fmla="*/ 159 w 325"/>
                <a:gd name="T89" fmla="*/ 86 h 266"/>
                <a:gd name="T90" fmla="*/ 156 w 325"/>
                <a:gd name="T91" fmla="*/ 74 h 266"/>
                <a:gd name="T92" fmla="*/ 162 w 325"/>
                <a:gd name="T93" fmla="*/ 66 h 266"/>
                <a:gd name="T94" fmla="*/ 164 w 325"/>
                <a:gd name="T95" fmla="*/ 59 h 266"/>
                <a:gd name="T96" fmla="*/ 162 w 325"/>
                <a:gd name="T97" fmla="*/ 47 h 266"/>
                <a:gd name="T98" fmla="*/ 173 w 325"/>
                <a:gd name="T99" fmla="*/ 39 h 266"/>
                <a:gd name="T100" fmla="*/ 168 w 325"/>
                <a:gd name="T101" fmla="*/ 33 h 266"/>
                <a:gd name="T102" fmla="*/ 159 w 325"/>
                <a:gd name="T103" fmla="*/ 31 h 266"/>
                <a:gd name="T104" fmla="*/ 151 w 325"/>
                <a:gd name="T105" fmla="*/ 33 h 266"/>
                <a:gd name="T106" fmla="*/ 143 w 325"/>
                <a:gd name="T107" fmla="*/ 33 h 266"/>
                <a:gd name="T108" fmla="*/ 138 w 325"/>
                <a:gd name="T109" fmla="*/ 29 h 266"/>
                <a:gd name="T110" fmla="*/ 135 w 325"/>
                <a:gd name="T111" fmla="*/ 26 h 266"/>
                <a:gd name="T112" fmla="*/ 132 w 325"/>
                <a:gd name="T113" fmla="*/ 20 h 266"/>
                <a:gd name="T114" fmla="*/ 129 w 325"/>
                <a:gd name="T115" fmla="*/ 14 h 266"/>
                <a:gd name="T116" fmla="*/ 143 w 325"/>
                <a:gd name="T117" fmla="*/ 6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25" h="266">
                  <a:moveTo>
                    <a:pt x="3" y="263"/>
                  </a:moveTo>
                  <a:lnTo>
                    <a:pt x="4" y="263"/>
                  </a:lnTo>
                  <a:lnTo>
                    <a:pt x="3" y="266"/>
                  </a:lnTo>
                  <a:lnTo>
                    <a:pt x="1" y="264"/>
                  </a:lnTo>
                  <a:lnTo>
                    <a:pt x="1" y="264"/>
                  </a:lnTo>
                  <a:lnTo>
                    <a:pt x="0" y="263"/>
                  </a:lnTo>
                  <a:lnTo>
                    <a:pt x="1" y="263"/>
                  </a:lnTo>
                  <a:lnTo>
                    <a:pt x="3" y="263"/>
                  </a:lnTo>
                  <a:close/>
                  <a:moveTo>
                    <a:pt x="39" y="258"/>
                  </a:moveTo>
                  <a:lnTo>
                    <a:pt x="41" y="258"/>
                  </a:lnTo>
                  <a:lnTo>
                    <a:pt x="41" y="258"/>
                  </a:lnTo>
                  <a:lnTo>
                    <a:pt x="41" y="259"/>
                  </a:lnTo>
                  <a:lnTo>
                    <a:pt x="41" y="261"/>
                  </a:lnTo>
                  <a:lnTo>
                    <a:pt x="39" y="263"/>
                  </a:lnTo>
                  <a:lnTo>
                    <a:pt x="38" y="264"/>
                  </a:lnTo>
                  <a:lnTo>
                    <a:pt x="36" y="264"/>
                  </a:lnTo>
                  <a:lnTo>
                    <a:pt x="36" y="263"/>
                  </a:lnTo>
                  <a:lnTo>
                    <a:pt x="34" y="261"/>
                  </a:lnTo>
                  <a:lnTo>
                    <a:pt x="34" y="259"/>
                  </a:lnTo>
                  <a:lnTo>
                    <a:pt x="36" y="259"/>
                  </a:lnTo>
                  <a:lnTo>
                    <a:pt x="36" y="258"/>
                  </a:lnTo>
                  <a:lnTo>
                    <a:pt x="39" y="258"/>
                  </a:lnTo>
                  <a:lnTo>
                    <a:pt x="39" y="258"/>
                  </a:lnTo>
                  <a:lnTo>
                    <a:pt x="39" y="258"/>
                  </a:lnTo>
                  <a:close/>
                  <a:moveTo>
                    <a:pt x="14" y="256"/>
                  </a:moveTo>
                  <a:lnTo>
                    <a:pt x="14" y="256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4" y="259"/>
                  </a:lnTo>
                  <a:lnTo>
                    <a:pt x="14" y="259"/>
                  </a:lnTo>
                  <a:lnTo>
                    <a:pt x="12" y="259"/>
                  </a:lnTo>
                  <a:lnTo>
                    <a:pt x="12" y="258"/>
                  </a:lnTo>
                  <a:lnTo>
                    <a:pt x="12" y="256"/>
                  </a:lnTo>
                  <a:lnTo>
                    <a:pt x="14" y="256"/>
                  </a:lnTo>
                  <a:close/>
                  <a:moveTo>
                    <a:pt x="30" y="250"/>
                  </a:moveTo>
                  <a:lnTo>
                    <a:pt x="30" y="252"/>
                  </a:lnTo>
                  <a:lnTo>
                    <a:pt x="27" y="253"/>
                  </a:lnTo>
                  <a:lnTo>
                    <a:pt x="25" y="258"/>
                  </a:lnTo>
                  <a:lnTo>
                    <a:pt x="25" y="259"/>
                  </a:lnTo>
                  <a:lnTo>
                    <a:pt x="23" y="259"/>
                  </a:lnTo>
                  <a:lnTo>
                    <a:pt x="22" y="259"/>
                  </a:lnTo>
                  <a:lnTo>
                    <a:pt x="20" y="258"/>
                  </a:lnTo>
                  <a:lnTo>
                    <a:pt x="19" y="255"/>
                  </a:lnTo>
                  <a:lnTo>
                    <a:pt x="19" y="255"/>
                  </a:lnTo>
                  <a:lnTo>
                    <a:pt x="19" y="253"/>
                  </a:lnTo>
                  <a:lnTo>
                    <a:pt x="20" y="253"/>
                  </a:lnTo>
                  <a:lnTo>
                    <a:pt x="23" y="253"/>
                  </a:lnTo>
                  <a:lnTo>
                    <a:pt x="23" y="253"/>
                  </a:lnTo>
                  <a:lnTo>
                    <a:pt x="27" y="252"/>
                  </a:lnTo>
                  <a:lnTo>
                    <a:pt x="30" y="250"/>
                  </a:lnTo>
                  <a:close/>
                  <a:moveTo>
                    <a:pt x="61" y="248"/>
                  </a:moveTo>
                  <a:lnTo>
                    <a:pt x="63" y="248"/>
                  </a:lnTo>
                  <a:lnTo>
                    <a:pt x="63" y="248"/>
                  </a:lnTo>
                  <a:lnTo>
                    <a:pt x="63" y="250"/>
                  </a:lnTo>
                  <a:lnTo>
                    <a:pt x="63" y="253"/>
                  </a:lnTo>
                  <a:lnTo>
                    <a:pt x="61" y="256"/>
                  </a:lnTo>
                  <a:lnTo>
                    <a:pt x="58" y="256"/>
                  </a:lnTo>
                  <a:lnTo>
                    <a:pt x="55" y="259"/>
                  </a:lnTo>
                  <a:lnTo>
                    <a:pt x="53" y="258"/>
                  </a:lnTo>
                  <a:lnTo>
                    <a:pt x="53" y="258"/>
                  </a:lnTo>
                  <a:lnTo>
                    <a:pt x="55" y="258"/>
                  </a:lnTo>
                  <a:lnTo>
                    <a:pt x="57" y="256"/>
                  </a:lnTo>
                  <a:lnTo>
                    <a:pt x="58" y="253"/>
                  </a:lnTo>
                  <a:lnTo>
                    <a:pt x="60" y="250"/>
                  </a:lnTo>
                  <a:lnTo>
                    <a:pt x="60" y="248"/>
                  </a:lnTo>
                  <a:lnTo>
                    <a:pt x="61" y="248"/>
                  </a:lnTo>
                  <a:lnTo>
                    <a:pt x="61" y="248"/>
                  </a:lnTo>
                  <a:close/>
                  <a:moveTo>
                    <a:pt x="6" y="247"/>
                  </a:moveTo>
                  <a:lnTo>
                    <a:pt x="6" y="247"/>
                  </a:lnTo>
                  <a:lnTo>
                    <a:pt x="6" y="248"/>
                  </a:lnTo>
                  <a:lnTo>
                    <a:pt x="6" y="248"/>
                  </a:lnTo>
                  <a:lnTo>
                    <a:pt x="6" y="250"/>
                  </a:lnTo>
                  <a:lnTo>
                    <a:pt x="6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3" y="247"/>
                  </a:lnTo>
                  <a:lnTo>
                    <a:pt x="6" y="247"/>
                  </a:lnTo>
                  <a:close/>
                  <a:moveTo>
                    <a:pt x="68" y="241"/>
                  </a:moveTo>
                  <a:lnTo>
                    <a:pt x="69" y="241"/>
                  </a:lnTo>
                  <a:lnTo>
                    <a:pt x="68" y="242"/>
                  </a:lnTo>
                  <a:lnTo>
                    <a:pt x="68" y="244"/>
                  </a:lnTo>
                  <a:lnTo>
                    <a:pt x="68" y="245"/>
                  </a:lnTo>
                  <a:lnTo>
                    <a:pt x="64" y="245"/>
                  </a:lnTo>
                  <a:lnTo>
                    <a:pt x="63" y="247"/>
                  </a:lnTo>
                  <a:lnTo>
                    <a:pt x="63" y="247"/>
                  </a:lnTo>
                  <a:lnTo>
                    <a:pt x="63" y="244"/>
                  </a:lnTo>
                  <a:lnTo>
                    <a:pt x="63" y="244"/>
                  </a:lnTo>
                  <a:lnTo>
                    <a:pt x="66" y="242"/>
                  </a:lnTo>
                  <a:lnTo>
                    <a:pt x="68" y="242"/>
                  </a:lnTo>
                  <a:lnTo>
                    <a:pt x="68" y="241"/>
                  </a:lnTo>
                  <a:lnTo>
                    <a:pt x="68" y="241"/>
                  </a:lnTo>
                  <a:close/>
                  <a:moveTo>
                    <a:pt x="284" y="86"/>
                  </a:move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4" y="88"/>
                  </a:lnTo>
                  <a:lnTo>
                    <a:pt x="284" y="88"/>
                  </a:lnTo>
                  <a:lnTo>
                    <a:pt x="284" y="86"/>
                  </a:lnTo>
                  <a:lnTo>
                    <a:pt x="284" y="86"/>
                  </a:lnTo>
                  <a:close/>
                  <a:moveTo>
                    <a:pt x="285" y="80"/>
                  </a:moveTo>
                  <a:lnTo>
                    <a:pt x="287" y="80"/>
                  </a:lnTo>
                  <a:lnTo>
                    <a:pt x="287" y="81"/>
                  </a:lnTo>
                  <a:lnTo>
                    <a:pt x="284" y="83"/>
                  </a:lnTo>
                  <a:lnTo>
                    <a:pt x="284" y="83"/>
                  </a:lnTo>
                  <a:lnTo>
                    <a:pt x="284" y="85"/>
                  </a:lnTo>
                  <a:lnTo>
                    <a:pt x="280" y="85"/>
                  </a:lnTo>
                  <a:lnTo>
                    <a:pt x="280" y="83"/>
                  </a:lnTo>
                  <a:lnTo>
                    <a:pt x="280" y="83"/>
                  </a:lnTo>
                  <a:lnTo>
                    <a:pt x="282" y="83"/>
                  </a:lnTo>
                  <a:lnTo>
                    <a:pt x="282" y="81"/>
                  </a:lnTo>
                  <a:lnTo>
                    <a:pt x="282" y="81"/>
                  </a:lnTo>
                  <a:lnTo>
                    <a:pt x="285" y="80"/>
                  </a:lnTo>
                  <a:close/>
                  <a:moveTo>
                    <a:pt x="309" y="66"/>
                  </a:moveTo>
                  <a:lnTo>
                    <a:pt x="309" y="66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9"/>
                  </a:lnTo>
                  <a:lnTo>
                    <a:pt x="310" y="69"/>
                  </a:lnTo>
                  <a:lnTo>
                    <a:pt x="310" y="69"/>
                  </a:lnTo>
                  <a:lnTo>
                    <a:pt x="312" y="69"/>
                  </a:lnTo>
                  <a:lnTo>
                    <a:pt x="312" y="69"/>
                  </a:lnTo>
                  <a:lnTo>
                    <a:pt x="314" y="70"/>
                  </a:lnTo>
                  <a:lnTo>
                    <a:pt x="312" y="72"/>
                  </a:lnTo>
                  <a:lnTo>
                    <a:pt x="310" y="72"/>
                  </a:lnTo>
                  <a:lnTo>
                    <a:pt x="310" y="74"/>
                  </a:lnTo>
                  <a:lnTo>
                    <a:pt x="310" y="75"/>
                  </a:lnTo>
                  <a:lnTo>
                    <a:pt x="309" y="77"/>
                  </a:lnTo>
                  <a:lnTo>
                    <a:pt x="307" y="77"/>
                  </a:lnTo>
                  <a:lnTo>
                    <a:pt x="304" y="75"/>
                  </a:lnTo>
                  <a:lnTo>
                    <a:pt x="302" y="75"/>
                  </a:lnTo>
                  <a:lnTo>
                    <a:pt x="302" y="75"/>
                  </a:lnTo>
                  <a:lnTo>
                    <a:pt x="302" y="74"/>
                  </a:lnTo>
                  <a:lnTo>
                    <a:pt x="302" y="74"/>
                  </a:lnTo>
                  <a:lnTo>
                    <a:pt x="301" y="72"/>
                  </a:lnTo>
                  <a:lnTo>
                    <a:pt x="299" y="74"/>
                  </a:lnTo>
                  <a:lnTo>
                    <a:pt x="299" y="74"/>
                  </a:lnTo>
                  <a:lnTo>
                    <a:pt x="298" y="74"/>
                  </a:lnTo>
                  <a:lnTo>
                    <a:pt x="298" y="74"/>
                  </a:lnTo>
                  <a:lnTo>
                    <a:pt x="298" y="72"/>
                  </a:lnTo>
                  <a:lnTo>
                    <a:pt x="298" y="72"/>
                  </a:lnTo>
                  <a:lnTo>
                    <a:pt x="302" y="67"/>
                  </a:lnTo>
                  <a:lnTo>
                    <a:pt x="304" y="67"/>
                  </a:lnTo>
                  <a:lnTo>
                    <a:pt x="309" y="66"/>
                  </a:lnTo>
                  <a:close/>
                  <a:moveTo>
                    <a:pt x="321" y="64"/>
                  </a:moveTo>
                  <a:lnTo>
                    <a:pt x="325" y="64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9"/>
                  </a:lnTo>
                  <a:lnTo>
                    <a:pt x="320" y="66"/>
                  </a:lnTo>
                  <a:lnTo>
                    <a:pt x="318" y="66"/>
                  </a:lnTo>
                  <a:lnTo>
                    <a:pt x="318" y="66"/>
                  </a:lnTo>
                  <a:lnTo>
                    <a:pt x="318" y="64"/>
                  </a:lnTo>
                  <a:lnTo>
                    <a:pt x="318" y="64"/>
                  </a:lnTo>
                  <a:lnTo>
                    <a:pt x="321" y="64"/>
                  </a:lnTo>
                  <a:close/>
                  <a:moveTo>
                    <a:pt x="151" y="0"/>
                  </a:moveTo>
                  <a:lnTo>
                    <a:pt x="153" y="1"/>
                  </a:lnTo>
                  <a:lnTo>
                    <a:pt x="154" y="1"/>
                  </a:lnTo>
                  <a:lnTo>
                    <a:pt x="156" y="1"/>
                  </a:lnTo>
                  <a:lnTo>
                    <a:pt x="157" y="3"/>
                  </a:lnTo>
                  <a:lnTo>
                    <a:pt x="161" y="4"/>
                  </a:lnTo>
                  <a:lnTo>
                    <a:pt x="164" y="3"/>
                  </a:lnTo>
                  <a:lnTo>
                    <a:pt x="167" y="3"/>
                  </a:lnTo>
                  <a:lnTo>
                    <a:pt x="168" y="3"/>
                  </a:lnTo>
                  <a:lnTo>
                    <a:pt x="173" y="3"/>
                  </a:lnTo>
                  <a:lnTo>
                    <a:pt x="175" y="3"/>
                  </a:lnTo>
                  <a:lnTo>
                    <a:pt x="178" y="3"/>
                  </a:lnTo>
                  <a:lnTo>
                    <a:pt x="181" y="3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7" y="6"/>
                  </a:lnTo>
                  <a:lnTo>
                    <a:pt x="200" y="6"/>
                  </a:lnTo>
                  <a:lnTo>
                    <a:pt x="205" y="6"/>
                  </a:lnTo>
                  <a:lnTo>
                    <a:pt x="206" y="4"/>
                  </a:lnTo>
                  <a:lnTo>
                    <a:pt x="208" y="6"/>
                  </a:lnTo>
                  <a:lnTo>
                    <a:pt x="211" y="4"/>
                  </a:lnTo>
                  <a:lnTo>
                    <a:pt x="211" y="4"/>
                  </a:lnTo>
                  <a:lnTo>
                    <a:pt x="213" y="6"/>
                  </a:lnTo>
                  <a:lnTo>
                    <a:pt x="219" y="7"/>
                  </a:lnTo>
                  <a:lnTo>
                    <a:pt x="220" y="6"/>
                  </a:lnTo>
                  <a:lnTo>
                    <a:pt x="220" y="6"/>
                  </a:lnTo>
                  <a:lnTo>
                    <a:pt x="225" y="6"/>
                  </a:lnTo>
                  <a:lnTo>
                    <a:pt x="228" y="7"/>
                  </a:lnTo>
                  <a:lnTo>
                    <a:pt x="232" y="7"/>
                  </a:lnTo>
                  <a:lnTo>
                    <a:pt x="235" y="7"/>
                  </a:lnTo>
                  <a:lnTo>
                    <a:pt x="236" y="6"/>
                  </a:lnTo>
                  <a:lnTo>
                    <a:pt x="236" y="6"/>
                  </a:lnTo>
                  <a:lnTo>
                    <a:pt x="236" y="7"/>
                  </a:lnTo>
                  <a:lnTo>
                    <a:pt x="238" y="7"/>
                  </a:lnTo>
                  <a:lnTo>
                    <a:pt x="238" y="9"/>
                  </a:lnTo>
                  <a:lnTo>
                    <a:pt x="239" y="9"/>
                  </a:lnTo>
                  <a:lnTo>
                    <a:pt x="239" y="9"/>
                  </a:lnTo>
                  <a:lnTo>
                    <a:pt x="241" y="9"/>
                  </a:lnTo>
                  <a:lnTo>
                    <a:pt x="243" y="9"/>
                  </a:lnTo>
                  <a:lnTo>
                    <a:pt x="243" y="11"/>
                  </a:lnTo>
                  <a:lnTo>
                    <a:pt x="243" y="11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3" y="14"/>
                  </a:lnTo>
                  <a:lnTo>
                    <a:pt x="243" y="14"/>
                  </a:lnTo>
                  <a:lnTo>
                    <a:pt x="243" y="12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6" y="14"/>
                  </a:lnTo>
                  <a:lnTo>
                    <a:pt x="249" y="14"/>
                  </a:lnTo>
                  <a:lnTo>
                    <a:pt x="250" y="14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4" y="17"/>
                  </a:lnTo>
                  <a:lnTo>
                    <a:pt x="255" y="17"/>
                  </a:lnTo>
                  <a:lnTo>
                    <a:pt x="255" y="17"/>
                  </a:lnTo>
                  <a:lnTo>
                    <a:pt x="257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60" y="17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8" y="18"/>
                  </a:lnTo>
                  <a:lnTo>
                    <a:pt x="268" y="18"/>
                  </a:lnTo>
                  <a:lnTo>
                    <a:pt x="271" y="18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4" y="17"/>
                  </a:lnTo>
                  <a:lnTo>
                    <a:pt x="277" y="17"/>
                  </a:lnTo>
                  <a:lnTo>
                    <a:pt x="279" y="18"/>
                  </a:lnTo>
                  <a:lnTo>
                    <a:pt x="280" y="18"/>
                  </a:lnTo>
                  <a:lnTo>
                    <a:pt x="282" y="18"/>
                  </a:lnTo>
                  <a:lnTo>
                    <a:pt x="282" y="18"/>
                  </a:lnTo>
                  <a:lnTo>
                    <a:pt x="284" y="20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5" y="23"/>
                  </a:lnTo>
                  <a:lnTo>
                    <a:pt x="285" y="23"/>
                  </a:lnTo>
                  <a:lnTo>
                    <a:pt x="287" y="22"/>
                  </a:lnTo>
                  <a:lnTo>
                    <a:pt x="287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3" y="25"/>
                  </a:lnTo>
                  <a:lnTo>
                    <a:pt x="295" y="23"/>
                  </a:lnTo>
                  <a:lnTo>
                    <a:pt x="298" y="25"/>
                  </a:lnTo>
                  <a:lnTo>
                    <a:pt x="299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2" y="23"/>
                  </a:lnTo>
                  <a:lnTo>
                    <a:pt x="302" y="23"/>
                  </a:lnTo>
                  <a:lnTo>
                    <a:pt x="304" y="23"/>
                  </a:lnTo>
                  <a:lnTo>
                    <a:pt x="304" y="23"/>
                  </a:lnTo>
                  <a:lnTo>
                    <a:pt x="306" y="23"/>
                  </a:lnTo>
                  <a:lnTo>
                    <a:pt x="307" y="23"/>
                  </a:lnTo>
                  <a:lnTo>
                    <a:pt x="309" y="23"/>
                  </a:lnTo>
                  <a:lnTo>
                    <a:pt x="309" y="23"/>
                  </a:lnTo>
                  <a:lnTo>
                    <a:pt x="310" y="25"/>
                  </a:lnTo>
                  <a:lnTo>
                    <a:pt x="310" y="25"/>
                  </a:lnTo>
                  <a:lnTo>
                    <a:pt x="310" y="26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8"/>
                  </a:lnTo>
                  <a:lnTo>
                    <a:pt x="309" y="28"/>
                  </a:lnTo>
                  <a:lnTo>
                    <a:pt x="309" y="29"/>
                  </a:lnTo>
                  <a:lnTo>
                    <a:pt x="309" y="29"/>
                  </a:lnTo>
                  <a:lnTo>
                    <a:pt x="310" y="33"/>
                  </a:lnTo>
                  <a:lnTo>
                    <a:pt x="309" y="33"/>
                  </a:lnTo>
                  <a:lnTo>
                    <a:pt x="306" y="34"/>
                  </a:lnTo>
                  <a:lnTo>
                    <a:pt x="296" y="40"/>
                  </a:lnTo>
                  <a:lnTo>
                    <a:pt x="293" y="42"/>
                  </a:lnTo>
                  <a:lnTo>
                    <a:pt x="293" y="44"/>
                  </a:lnTo>
                  <a:lnTo>
                    <a:pt x="285" y="45"/>
                  </a:lnTo>
                  <a:lnTo>
                    <a:pt x="280" y="47"/>
                  </a:lnTo>
                  <a:lnTo>
                    <a:pt x="277" y="47"/>
                  </a:lnTo>
                  <a:lnTo>
                    <a:pt x="274" y="50"/>
                  </a:lnTo>
                  <a:lnTo>
                    <a:pt x="273" y="51"/>
                  </a:lnTo>
                  <a:lnTo>
                    <a:pt x="274" y="51"/>
                  </a:lnTo>
                  <a:lnTo>
                    <a:pt x="276" y="53"/>
                  </a:lnTo>
                  <a:lnTo>
                    <a:pt x="276" y="53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68" y="59"/>
                  </a:lnTo>
                  <a:lnTo>
                    <a:pt x="265" y="64"/>
                  </a:lnTo>
                  <a:lnTo>
                    <a:pt x="263" y="66"/>
                  </a:lnTo>
                  <a:lnTo>
                    <a:pt x="261" y="67"/>
                  </a:lnTo>
                  <a:lnTo>
                    <a:pt x="258" y="74"/>
                  </a:lnTo>
                  <a:lnTo>
                    <a:pt x="258" y="75"/>
                  </a:lnTo>
                  <a:lnTo>
                    <a:pt x="260" y="81"/>
                  </a:lnTo>
                  <a:lnTo>
                    <a:pt x="261" y="83"/>
                  </a:lnTo>
                  <a:lnTo>
                    <a:pt x="261" y="85"/>
                  </a:lnTo>
                  <a:lnTo>
                    <a:pt x="265" y="85"/>
                  </a:lnTo>
                  <a:lnTo>
                    <a:pt x="266" y="86"/>
                  </a:lnTo>
                  <a:lnTo>
                    <a:pt x="265" y="88"/>
                  </a:lnTo>
                  <a:lnTo>
                    <a:pt x="261" y="89"/>
                  </a:lnTo>
                  <a:lnTo>
                    <a:pt x="257" y="91"/>
                  </a:lnTo>
                  <a:lnTo>
                    <a:pt x="255" y="94"/>
                  </a:lnTo>
                  <a:lnTo>
                    <a:pt x="255" y="96"/>
                  </a:lnTo>
                  <a:lnTo>
                    <a:pt x="254" y="96"/>
                  </a:lnTo>
                  <a:lnTo>
                    <a:pt x="254" y="99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0" y="103"/>
                  </a:lnTo>
                  <a:lnTo>
                    <a:pt x="250" y="103"/>
                  </a:lnTo>
                  <a:lnTo>
                    <a:pt x="252" y="105"/>
                  </a:lnTo>
                  <a:lnTo>
                    <a:pt x="252" y="105"/>
                  </a:lnTo>
                  <a:lnTo>
                    <a:pt x="250" y="107"/>
                  </a:lnTo>
                  <a:lnTo>
                    <a:pt x="249" y="107"/>
                  </a:lnTo>
                  <a:lnTo>
                    <a:pt x="244" y="107"/>
                  </a:lnTo>
                  <a:lnTo>
                    <a:pt x="239" y="110"/>
                  </a:lnTo>
                  <a:lnTo>
                    <a:pt x="236" y="111"/>
                  </a:lnTo>
                  <a:lnTo>
                    <a:pt x="235" y="116"/>
                  </a:lnTo>
                  <a:lnTo>
                    <a:pt x="232" y="119"/>
                  </a:lnTo>
                  <a:lnTo>
                    <a:pt x="232" y="119"/>
                  </a:lnTo>
                  <a:lnTo>
                    <a:pt x="230" y="119"/>
                  </a:lnTo>
                  <a:lnTo>
                    <a:pt x="227" y="118"/>
                  </a:lnTo>
                  <a:lnTo>
                    <a:pt x="225" y="119"/>
                  </a:lnTo>
                  <a:lnTo>
                    <a:pt x="224" y="119"/>
                  </a:lnTo>
                  <a:lnTo>
                    <a:pt x="222" y="121"/>
                  </a:lnTo>
                  <a:lnTo>
                    <a:pt x="220" y="119"/>
                  </a:lnTo>
                  <a:lnTo>
                    <a:pt x="217" y="119"/>
                  </a:lnTo>
                  <a:lnTo>
                    <a:pt x="216" y="119"/>
                  </a:lnTo>
                  <a:lnTo>
                    <a:pt x="213" y="121"/>
                  </a:lnTo>
                  <a:lnTo>
                    <a:pt x="211" y="119"/>
                  </a:lnTo>
                  <a:lnTo>
                    <a:pt x="208" y="119"/>
                  </a:lnTo>
                  <a:lnTo>
                    <a:pt x="200" y="121"/>
                  </a:lnTo>
                  <a:lnTo>
                    <a:pt x="198" y="121"/>
                  </a:lnTo>
                  <a:lnTo>
                    <a:pt x="198" y="122"/>
                  </a:lnTo>
                  <a:lnTo>
                    <a:pt x="195" y="124"/>
                  </a:lnTo>
                  <a:lnTo>
                    <a:pt x="192" y="124"/>
                  </a:lnTo>
                  <a:lnTo>
                    <a:pt x="187" y="126"/>
                  </a:lnTo>
                  <a:lnTo>
                    <a:pt x="187" y="126"/>
                  </a:lnTo>
                  <a:lnTo>
                    <a:pt x="186" y="129"/>
                  </a:lnTo>
                  <a:lnTo>
                    <a:pt x="186" y="130"/>
                  </a:lnTo>
                  <a:lnTo>
                    <a:pt x="184" y="130"/>
                  </a:lnTo>
                  <a:lnTo>
                    <a:pt x="184" y="129"/>
                  </a:lnTo>
                  <a:lnTo>
                    <a:pt x="184" y="130"/>
                  </a:lnTo>
                  <a:lnTo>
                    <a:pt x="184" y="130"/>
                  </a:lnTo>
                  <a:lnTo>
                    <a:pt x="183" y="132"/>
                  </a:lnTo>
                  <a:lnTo>
                    <a:pt x="181" y="132"/>
                  </a:lnTo>
                  <a:lnTo>
                    <a:pt x="179" y="130"/>
                  </a:lnTo>
                  <a:lnTo>
                    <a:pt x="176" y="129"/>
                  </a:lnTo>
                  <a:lnTo>
                    <a:pt x="175" y="129"/>
                  </a:lnTo>
                  <a:lnTo>
                    <a:pt x="173" y="127"/>
                  </a:lnTo>
                  <a:lnTo>
                    <a:pt x="173" y="126"/>
                  </a:lnTo>
                  <a:lnTo>
                    <a:pt x="172" y="124"/>
                  </a:lnTo>
                  <a:lnTo>
                    <a:pt x="172" y="122"/>
                  </a:lnTo>
                  <a:lnTo>
                    <a:pt x="172" y="122"/>
                  </a:lnTo>
                  <a:lnTo>
                    <a:pt x="170" y="121"/>
                  </a:lnTo>
                  <a:lnTo>
                    <a:pt x="170" y="119"/>
                  </a:lnTo>
                  <a:lnTo>
                    <a:pt x="172" y="118"/>
                  </a:lnTo>
                  <a:lnTo>
                    <a:pt x="172" y="118"/>
                  </a:lnTo>
                  <a:lnTo>
                    <a:pt x="173" y="118"/>
                  </a:lnTo>
                  <a:lnTo>
                    <a:pt x="172" y="118"/>
                  </a:lnTo>
                  <a:lnTo>
                    <a:pt x="170" y="118"/>
                  </a:lnTo>
                  <a:lnTo>
                    <a:pt x="168" y="116"/>
                  </a:lnTo>
                  <a:lnTo>
                    <a:pt x="164" y="113"/>
                  </a:lnTo>
                  <a:lnTo>
                    <a:pt x="164" y="111"/>
                  </a:lnTo>
                  <a:lnTo>
                    <a:pt x="164" y="111"/>
                  </a:lnTo>
                  <a:lnTo>
                    <a:pt x="162" y="111"/>
                  </a:lnTo>
                  <a:lnTo>
                    <a:pt x="162" y="113"/>
                  </a:lnTo>
                  <a:lnTo>
                    <a:pt x="159" y="111"/>
                  </a:lnTo>
                  <a:lnTo>
                    <a:pt x="156" y="113"/>
                  </a:lnTo>
                  <a:lnTo>
                    <a:pt x="154" y="108"/>
                  </a:lnTo>
                  <a:lnTo>
                    <a:pt x="154" y="107"/>
                  </a:lnTo>
                  <a:lnTo>
                    <a:pt x="154" y="105"/>
                  </a:lnTo>
                  <a:lnTo>
                    <a:pt x="156" y="103"/>
                  </a:lnTo>
                  <a:lnTo>
                    <a:pt x="156" y="102"/>
                  </a:lnTo>
                  <a:lnTo>
                    <a:pt x="157" y="100"/>
                  </a:lnTo>
                  <a:lnTo>
                    <a:pt x="159" y="99"/>
                  </a:lnTo>
                  <a:lnTo>
                    <a:pt x="161" y="99"/>
                  </a:lnTo>
                  <a:lnTo>
                    <a:pt x="161" y="99"/>
                  </a:lnTo>
                  <a:lnTo>
                    <a:pt x="162" y="97"/>
                  </a:lnTo>
                  <a:lnTo>
                    <a:pt x="162" y="96"/>
                  </a:lnTo>
                  <a:lnTo>
                    <a:pt x="162" y="96"/>
                  </a:lnTo>
                  <a:lnTo>
                    <a:pt x="161" y="96"/>
                  </a:lnTo>
                  <a:lnTo>
                    <a:pt x="156" y="91"/>
                  </a:lnTo>
                  <a:lnTo>
                    <a:pt x="157" y="91"/>
                  </a:lnTo>
                  <a:lnTo>
                    <a:pt x="157" y="89"/>
                  </a:lnTo>
                  <a:lnTo>
                    <a:pt x="157" y="88"/>
                  </a:lnTo>
                  <a:lnTo>
                    <a:pt x="157" y="86"/>
                  </a:lnTo>
                  <a:lnTo>
                    <a:pt x="159" y="86"/>
                  </a:lnTo>
                  <a:lnTo>
                    <a:pt x="159" y="85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2" y="81"/>
                  </a:lnTo>
                  <a:lnTo>
                    <a:pt x="161" y="80"/>
                  </a:lnTo>
                  <a:lnTo>
                    <a:pt x="159" y="80"/>
                  </a:lnTo>
                  <a:lnTo>
                    <a:pt x="157" y="77"/>
                  </a:lnTo>
                  <a:lnTo>
                    <a:pt x="157" y="74"/>
                  </a:lnTo>
                  <a:lnTo>
                    <a:pt x="156" y="74"/>
                  </a:lnTo>
                  <a:lnTo>
                    <a:pt x="156" y="74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4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2" y="69"/>
                  </a:lnTo>
                  <a:lnTo>
                    <a:pt x="162" y="66"/>
                  </a:lnTo>
                  <a:lnTo>
                    <a:pt x="164" y="64"/>
                  </a:lnTo>
                  <a:lnTo>
                    <a:pt x="162" y="64"/>
                  </a:lnTo>
                  <a:lnTo>
                    <a:pt x="161" y="63"/>
                  </a:lnTo>
                  <a:lnTo>
                    <a:pt x="161" y="63"/>
                  </a:lnTo>
                  <a:lnTo>
                    <a:pt x="161" y="61"/>
                  </a:lnTo>
                  <a:lnTo>
                    <a:pt x="162" y="61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56"/>
                  </a:lnTo>
                  <a:lnTo>
                    <a:pt x="164" y="55"/>
                  </a:lnTo>
                  <a:lnTo>
                    <a:pt x="164" y="55"/>
                  </a:lnTo>
                  <a:lnTo>
                    <a:pt x="164" y="51"/>
                  </a:lnTo>
                  <a:lnTo>
                    <a:pt x="164" y="50"/>
                  </a:lnTo>
                  <a:lnTo>
                    <a:pt x="162" y="48"/>
                  </a:lnTo>
                  <a:lnTo>
                    <a:pt x="162" y="47"/>
                  </a:lnTo>
                  <a:lnTo>
                    <a:pt x="164" y="47"/>
                  </a:lnTo>
                  <a:lnTo>
                    <a:pt x="165" y="47"/>
                  </a:lnTo>
                  <a:lnTo>
                    <a:pt x="165" y="45"/>
                  </a:lnTo>
                  <a:lnTo>
                    <a:pt x="168" y="44"/>
                  </a:lnTo>
                  <a:lnTo>
                    <a:pt x="170" y="42"/>
                  </a:lnTo>
                  <a:lnTo>
                    <a:pt x="172" y="40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7"/>
                  </a:lnTo>
                  <a:lnTo>
                    <a:pt x="172" y="37"/>
                  </a:lnTo>
                  <a:lnTo>
                    <a:pt x="170" y="37"/>
                  </a:lnTo>
                  <a:lnTo>
                    <a:pt x="168" y="37"/>
                  </a:lnTo>
                  <a:lnTo>
                    <a:pt x="168" y="37"/>
                  </a:lnTo>
                  <a:lnTo>
                    <a:pt x="168" y="36"/>
                  </a:lnTo>
                  <a:lnTo>
                    <a:pt x="168" y="34"/>
                  </a:lnTo>
                  <a:lnTo>
                    <a:pt x="168" y="33"/>
                  </a:lnTo>
                  <a:lnTo>
                    <a:pt x="168" y="33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5" y="31"/>
                  </a:lnTo>
                  <a:lnTo>
                    <a:pt x="164" y="31"/>
                  </a:lnTo>
                  <a:lnTo>
                    <a:pt x="164" y="33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57" y="33"/>
                  </a:lnTo>
                  <a:lnTo>
                    <a:pt x="156" y="34"/>
                  </a:lnTo>
                  <a:lnTo>
                    <a:pt x="154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1" y="33"/>
                  </a:lnTo>
                  <a:lnTo>
                    <a:pt x="148" y="33"/>
                  </a:lnTo>
                  <a:lnTo>
                    <a:pt x="148" y="33"/>
                  </a:lnTo>
                  <a:lnTo>
                    <a:pt x="148" y="34"/>
                  </a:lnTo>
                  <a:lnTo>
                    <a:pt x="146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1"/>
                  </a:lnTo>
                  <a:lnTo>
                    <a:pt x="145" y="31"/>
                  </a:lnTo>
                  <a:lnTo>
                    <a:pt x="145" y="29"/>
                  </a:lnTo>
                  <a:lnTo>
                    <a:pt x="145" y="29"/>
                  </a:lnTo>
                  <a:lnTo>
                    <a:pt x="143" y="28"/>
                  </a:lnTo>
                  <a:lnTo>
                    <a:pt x="143" y="28"/>
                  </a:lnTo>
                  <a:lnTo>
                    <a:pt x="142" y="29"/>
                  </a:lnTo>
                  <a:lnTo>
                    <a:pt x="140" y="29"/>
                  </a:lnTo>
                  <a:lnTo>
                    <a:pt x="138" y="29"/>
                  </a:lnTo>
                  <a:lnTo>
                    <a:pt x="137" y="31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4" y="33"/>
                  </a:lnTo>
                  <a:lnTo>
                    <a:pt x="134" y="29"/>
                  </a:lnTo>
                  <a:lnTo>
                    <a:pt x="135" y="28"/>
                  </a:lnTo>
                  <a:lnTo>
                    <a:pt x="137" y="26"/>
                  </a:lnTo>
                  <a:lnTo>
                    <a:pt x="137" y="26"/>
                  </a:lnTo>
                  <a:lnTo>
                    <a:pt x="135" y="26"/>
                  </a:lnTo>
                  <a:lnTo>
                    <a:pt x="135" y="25"/>
                  </a:lnTo>
                  <a:lnTo>
                    <a:pt x="135" y="25"/>
                  </a:lnTo>
                  <a:lnTo>
                    <a:pt x="137" y="23"/>
                  </a:lnTo>
                  <a:lnTo>
                    <a:pt x="135" y="23"/>
                  </a:lnTo>
                  <a:lnTo>
                    <a:pt x="135" y="23"/>
                  </a:lnTo>
                  <a:lnTo>
                    <a:pt x="135" y="22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4" y="17"/>
                  </a:lnTo>
                  <a:lnTo>
                    <a:pt x="134" y="17"/>
                  </a:lnTo>
                  <a:lnTo>
                    <a:pt x="132" y="17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29" y="14"/>
                  </a:lnTo>
                  <a:lnTo>
                    <a:pt x="129" y="14"/>
                  </a:lnTo>
                  <a:lnTo>
                    <a:pt x="131" y="11"/>
                  </a:lnTo>
                  <a:lnTo>
                    <a:pt x="131" y="11"/>
                  </a:lnTo>
                  <a:lnTo>
                    <a:pt x="132" y="9"/>
                  </a:lnTo>
                  <a:lnTo>
                    <a:pt x="134" y="7"/>
                  </a:lnTo>
                  <a:lnTo>
                    <a:pt x="137" y="7"/>
                  </a:lnTo>
                  <a:lnTo>
                    <a:pt x="140" y="7"/>
                  </a:lnTo>
                  <a:lnTo>
                    <a:pt x="142" y="7"/>
                  </a:lnTo>
                  <a:lnTo>
                    <a:pt x="142" y="7"/>
                  </a:lnTo>
                  <a:lnTo>
                    <a:pt x="143" y="6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6" y="1"/>
                  </a:lnTo>
                  <a:lnTo>
                    <a:pt x="150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6" name="Freeform 283">
              <a:extLst>
                <a:ext uri="{FF2B5EF4-FFF2-40B4-BE49-F238E27FC236}">
                  <a16:creationId xmlns:a16="http://schemas.microsoft.com/office/drawing/2014/main" id="{0BED0AC8-8873-4805-BFA1-9E789A287C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92233" y="3907176"/>
              <a:ext cx="187125" cy="161786"/>
            </a:xfrm>
            <a:custGeom>
              <a:avLst/>
              <a:gdLst>
                <a:gd name="T0" fmla="*/ 53 w 96"/>
                <a:gd name="T1" fmla="*/ 33 h 83"/>
                <a:gd name="T2" fmla="*/ 55 w 96"/>
                <a:gd name="T3" fmla="*/ 34 h 83"/>
                <a:gd name="T4" fmla="*/ 55 w 96"/>
                <a:gd name="T5" fmla="*/ 36 h 83"/>
                <a:gd name="T6" fmla="*/ 50 w 96"/>
                <a:gd name="T7" fmla="*/ 34 h 83"/>
                <a:gd name="T8" fmla="*/ 52 w 96"/>
                <a:gd name="T9" fmla="*/ 34 h 83"/>
                <a:gd name="T10" fmla="*/ 52 w 96"/>
                <a:gd name="T11" fmla="*/ 33 h 83"/>
                <a:gd name="T12" fmla="*/ 53 w 96"/>
                <a:gd name="T13" fmla="*/ 30 h 83"/>
                <a:gd name="T14" fmla="*/ 52 w 96"/>
                <a:gd name="T15" fmla="*/ 28 h 83"/>
                <a:gd name="T16" fmla="*/ 39 w 96"/>
                <a:gd name="T17" fmla="*/ 19 h 83"/>
                <a:gd name="T18" fmla="*/ 44 w 96"/>
                <a:gd name="T19" fmla="*/ 36 h 83"/>
                <a:gd name="T20" fmla="*/ 49 w 96"/>
                <a:gd name="T21" fmla="*/ 42 h 83"/>
                <a:gd name="T22" fmla="*/ 49 w 96"/>
                <a:gd name="T23" fmla="*/ 39 h 83"/>
                <a:gd name="T24" fmla="*/ 52 w 96"/>
                <a:gd name="T25" fmla="*/ 41 h 83"/>
                <a:gd name="T26" fmla="*/ 58 w 96"/>
                <a:gd name="T27" fmla="*/ 45 h 83"/>
                <a:gd name="T28" fmla="*/ 68 w 96"/>
                <a:gd name="T29" fmla="*/ 50 h 83"/>
                <a:gd name="T30" fmla="*/ 85 w 96"/>
                <a:gd name="T31" fmla="*/ 67 h 83"/>
                <a:gd name="T32" fmla="*/ 91 w 96"/>
                <a:gd name="T33" fmla="*/ 75 h 83"/>
                <a:gd name="T34" fmla="*/ 96 w 96"/>
                <a:gd name="T35" fmla="*/ 78 h 83"/>
                <a:gd name="T36" fmla="*/ 91 w 96"/>
                <a:gd name="T37" fmla="*/ 80 h 83"/>
                <a:gd name="T38" fmla="*/ 86 w 96"/>
                <a:gd name="T39" fmla="*/ 82 h 83"/>
                <a:gd name="T40" fmla="*/ 83 w 96"/>
                <a:gd name="T41" fmla="*/ 80 h 83"/>
                <a:gd name="T42" fmla="*/ 79 w 96"/>
                <a:gd name="T43" fmla="*/ 75 h 83"/>
                <a:gd name="T44" fmla="*/ 71 w 96"/>
                <a:gd name="T45" fmla="*/ 66 h 83"/>
                <a:gd name="T46" fmla="*/ 63 w 96"/>
                <a:gd name="T47" fmla="*/ 56 h 83"/>
                <a:gd name="T48" fmla="*/ 53 w 96"/>
                <a:gd name="T49" fmla="*/ 52 h 83"/>
                <a:gd name="T50" fmla="*/ 47 w 96"/>
                <a:gd name="T51" fmla="*/ 52 h 83"/>
                <a:gd name="T52" fmla="*/ 41 w 96"/>
                <a:gd name="T53" fmla="*/ 52 h 83"/>
                <a:gd name="T54" fmla="*/ 38 w 96"/>
                <a:gd name="T55" fmla="*/ 50 h 83"/>
                <a:gd name="T56" fmla="*/ 30 w 96"/>
                <a:gd name="T57" fmla="*/ 53 h 83"/>
                <a:gd name="T58" fmla="*/ 25 w 96"/>
                <a:gd name="T59" fmla="*/ 49 h 83"/>
                <a:gd name="T60" fmla="*/ 22 w 96"/>
                <a:gd name="T61" fmla="*/ 47 h 83"/>
                <a:gd name="T62" fmla="*/ 17 w 96"/>
                <a:gd name="T63" fmla="*/ 55 h 83"/>
                <a:gd name="T64" fmla="*/ 12 w 96"/>
                <a:gd name="T65" fmla="*/ 53 h 83"/>
                <a:gd name="T66" fmla="*/ 9 w 96"/>
                <a:gd name="T67" fmla="*/ 55 h 83"/>
                <a:gd name="T68" fmla="*/ 4 w 96"/>
                <a:gd name="T69" fmla="*/ 55 h 83"/>
                <a:gd name="T70" fmla="*/ 0 w 96"/>
                <a:gd name="T71" fmla="*/ 52 h 83"/>
                <a:gd name="T72" fmla="*/ 1 w 96"/>
                <a:gd name="T73" fmla="*/ 41 h 83"/>
                <a:gd name="T74" fmla="*/ 4 w 96"/>
                <a:gd name="T75" fmla="*/ 30 h 83"/>
                <a:gd name="T76" fmla="*/ 6 w 96"/>
                <a:gd name="T77" fmla="*/ 20 h 83"/>
                <a:gd name="T78" fmla="*/ 8 w 96"/>
                <a:gd name="T79" fmla="*/ 15 h 83"/>
                <a:gd name="T80" fmla="*/ 11 w 96"/>
                <a:gd name="T81" fmla="*/ 14 h 83"/>
                <a:gd name="T82" fmla="*/ 15 w 96"/>
                <a:gd name="T83" fmla="*/ 11 h 83"/>
                <a:gd name="T84" fmla="*/ 19 w 96"/>
                <a:gd name="T85" fmla="*/ 9 h 83"/>
                <a:gd name="T86" fmla="*/ 20 w 96"/>
                <a:gd name="T87" fmla="*/ 8 h 83"/>
                <a:gd name="T88" fmla="*/ 25 w 96"/>
                <a:gd name="T89" fmla="*/ 8 h 83"/>
                <a:gd name="T90" fmla="*/ 27 w 96"/>
                <a:gd name="T91" fmla="*/ 6 h 83"/>
                <a:gd name="T92" fmla="*/ 28 w 96"/>
                <a:gd name="T93" fmla="*/ 4 h 83"/>
                <a:gd name="T94" fmla="*/ 31 w 96"/>
                <a:gd name="T95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96" h="83">
                  <a:moveTo>
                    <a:pt x="50" y="31"/>
                  </a:move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0" y="31"/>
                  </a:lnTo>
                  <a:close/>
                  <a:moveTo>
                    <a:pt x="52" y="28"/>
                  </a:moveTo>
                  <a:lnTo>
                    <a:pt x="52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0" y="30"/>
                  </a:lnTo>
                  <a:lnTo>
                    <a:pt x="52" y="28"/>
                  </a:lnTo>
                  <a:lnTo>
                    <a:pt x="52" y="28"/>
                  </a:lnTo>
                  <a:close/>
                  <a:moveTo>
                    <a:pt x="31" y="0"/>
                  </a:moveTo>
                  <a:lnTo>
                    <a:pt x="36" y="9"/>
                  </a:lnTo>
                  <a:lnTo>
                    <a:pt x="38" y="14"/>
                  </a:lnTo>
                  <a:lnTo>
                    <a:pt x="39" y="19"/>
                  </a:lnTo>
                  <a:lnTo>
                    <a:pt x="39" y="26"/>
                  </a:lnTo>
                  <a:lnTo>
                    <a:pt x="41" y="31"/>
                  </a:lnTo>
                  <a:lnTo>
                    <a:pt x="42" y="33"/>
                  </a:lnTo>
                  <a:lnTo>
                    <a:pt x="44" y="36"/>
                  </a:lnTo>
                  <a:lnTo>
                    <a:pt x="45" y="38"/>
                  </a:lnTo>
                  <a:lnTo>
                    <a:pt x="45" y="38"/>
                  </a:lnTo>
                  <a:lnTo>
                    <a:pt x="47" y="41"/>
                  </a:lnTo>
                  <a:lnTo>
                    <a:pt x="49" y="42"/>
                  </a:lnTo>
                  <a:lnTo>
                    <a:pt x="49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50" y="39"/>
                  </a:lnTo>
                  <a:lnTo>
                    <a:pt x="52" y="39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3" y="44"/>
                  </a:lnTo>
                  <a:lnTo>
                    <a:pt x="55" y="45"/>
                  </a:lnTo>
                  <a:lnTo>
                    <a:pt x="58" y="45"/>
                  </a:lnTo>
                  <a:lnTo>
                    <a:pt x="60" y="45"/>
                  </a:lnTo>
                  <a:lnTo>
                    <a:pt x="60" y="47"/>
                  </a:lnTo>
                  <a:lnTo>
                    <a:pt x="63" y="49"/>
                  </a:lnTo>
                  <a:lnTo>
                    <a:pt x="68" y="50"/>
                  </a:lnTo>
                  <a:lnTo>
                    <a:pt x="72" y="55"/>
                  </a:lnTo>
                  <a:lnTo>
                    <a:pt x="75" y="60"/>
                  </a:lnTo>
                  <a:lnTo>
                    <a:pt x="83" y="66"/>
                  </a:lnTo>
                  <a:lnTo>
                    <a:pt x="85" y="67"/>
                  </a:lnTo>
                  <a:lnTo>
                    <a:pt x="86" y="71"/>
                  </a:lnTo>
                  <a:lnTo>
                    <a:pt x="88" y="71"/>
                  </a:lnTo>
                  <a:lnTo>
                    <a:pt x="91" y="74"/>
                  </a:lnTo>
                  <a:lnTo>
                    <a:pt x="91" y="75"/>
                  </a:lnTo>
                  <a:lnTo>
                    <a:pt x="94" y="77"/>
                  </a:lnTo>
                  <a:lnTo>
                    <a:pt x="94" y="75"/>
                  </a:lnTo>
                  <a:lnTo>
                    <a:pt x="96" y="77"/>
                  </a:lnTo>
                  <a:lnTo>
                    <a:pt x="96" y="78"/>
                  </a:lnTo>
                  <a:lnTo>
                    <a:pt x="94" y="78"/>
                  </a:lnTo>
                  <a:lnTo>
                    <a:pt x="93" y="80"/>
                  </a:lnTo>
                  <a:lnTo>
                    <a:pt x="93" y="78"/>
                  </a:lnTo>
                  <a:lnTo>
                    <a:pt x="91" y="80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90" y="83"/>
                  </a:lnTo>
                  <a:lnTo>
                    <a:pt x="86" y="82"/>
                  </a:lnTo>
                  <a:lnTo>
                    <a:pt x="86" y="80"/>
                  </a:lnTo>
                  <a:lnTo>
                    <a:pt x="86" y="82"/>
                  </a:lnTo>
                  <a:lnTo>
                    <a:pt x="85" y="82"/>
                  </a:lnTo>
                  <a:lnTo>
                    <a:pt x="83" y="80"/>
                  </a:lnTo>
                  <a:lnTo>
                    <a:pt x="83" y="78"/>
                  </a:lnTo>
                  <a:lnTo>
                    <a:pt x="82" y="77"/>
                  </a:lnTo>
                  <a:lnTo>
                    <a:pt x="80" y="77"/>
                  </a:lnTo>
                  <a:lnTo>
                    <a:pt x="79" y="75"/>
                  </a:lnTo>
                  <a:lnTo>
                    <a:pt x="79" y="74"/>
                  </a:lnTo>
                  <a:lnTo>
                    <a:pt x="77" y="71"/>
                  </a:lnTo>
                  <a:lnTo>
                    <a:pt x="74" y="69"/>
                  </a:lnTo>
                  <a:lnTo>
                    <a:pt x="71" y="66"/>
                  </a:lnTo>
                  <a:lnTo>
                    <a:pt x="68" y="63"/>
                  </a:lnTo>
                  <a:lnTo>
                    <a:pt x="64" y="60"/>
                  </a:lnTo>
                  <a:lnTo>
                    <a:pt x="63" y="58"/>
                  </a:lnTo>
                  <a:lnTo>
                    <a:pt x="63" y="56"/>
                  </a:lnTo>
                  <a:lnTo>
                    <a:pt x="58" y="56"/>
                  </a:lnTo>
                  <a:lnTo>
                    <a:pt x="56" y="55"/>
                  </a:lnTo>
                  <a:lnTo>
                    <a:pt x="55" y="53"/>
                  </a:lnTo>
                  <a:lnTo>
                    <a:pt x="53" y="52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4" y="52"/>
                  </a:lnTo>
                  <a:lnTo>
                    <a:pt x="42" y="52"/>
                  </a:lnTo>
                  <a:lnTo>
                    <a:pt x="41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8" y="50"/>
                  </a:lnTo>
                  <a:lnTo>
                    <a:pt x="38" y="50"/>
                  </a:lnTo>
                  <a:lnTo>
                    <a:pt x="36" y="50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8" y="53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5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2" y="49"/>
                  </a:lnTo>
                  <a:lnTo>
                    <a:pt x="22" y="47"/>
                  </a:lnTo>
                  <a:lnTo>
                    <a:pt x="20" y="47"/>
                  </a:lnTo>
                  <a:lnTo>
                    <a:pt x="20" y="49"/>
                  </a:lnTo>
                  <a:lnTo>
                    <a:pt x="17" y="52"/>
                  </a:lnTo>
                  <a:lnTo>
                    <a:pt x="17" y="55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2" y="53"/>
                  </a:lnTo>
                  <a:lnTo>
                    <a:pt x="11" y="53"/>
                  </a:lnTo>
                  <a:lnTo>
                    <a:pt x="11" y="53"/>
                  </a:lnTo>
                  <a:lnTo>
                    <a:pt x="9" y="53"/>
                  </a:lnTo>
                  <a:lnTo>
                    <a:pt x="9" y="55"/>
                  </a:lnTo>
                  <a:lnTo>
                    <a:pt x="9" y="55"/>
                  </a:lnTo>
                  <a:lnTo>
                    <a:pt x="8" y="55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3" y="55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0" y="52"/>
                  </a:lnTo>
                  <a:lnTo>
                    <a:pt x="0" y="49"/>
                  </a:lnTo>
                  <a:lnTo>
                    <a:pt x="0" y="45"/>
                  </a:lnTo>
                  <a:lnTo>
                    <a:pt x="0" y="42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4"/>
                  </a:lnTo>
                  <a:lnTo>
                    <a:pt x="3" y="33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7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8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1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7" name="Freeform 284">
              <a:extLst>
                <a:ext uri="{FF2B5EF4-FFF2-40B4-BE49-F238E27FC236}">
                  <a16:creationId xmlns:a16="http://schemas.microsoft.com/office/drawing/2014/main" id="{B3828807-116D-4926-983E-88AAE253B9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83536" y="3624539"/>
              <a:ext cx="235856" cy="202719"/>
            </a:xfrm>
            <a:custGeom>
              <a:avLst/>
              <a:gdLst>
                <a:gd name="T0" fmla="*/ 121 w 121"/>
                <a:gd name="T1" fmla="*/ 0 h 104"/>
                <a:gd name="T2" fmla="*/ 121 w 121"/>
                <a:gd name="T3" fmla="*/ 8 h 104"/>
                <a:gd name="T4" fmla="*/ 121 w 121"/>
                <a:gd name="T5" fmla="*/ 14 h 104"/>
                <a:gd name="T6" fmla="*/ 121 w 121"/>
                <a:gd name="T7" fmla="*/ 20 h 104"/>
                <a:gd name="T8" fmla="*/ 121 w 121"/>
                <a:gd name="T9" fmla="*/ 25 h 104"/>
                <a:gd name="T10" fmla="*/ 74 w 121"/>
                <a:gd name="T11" fmla="*/ 61 h 104"/>
                <a:gd name="T12" fmla="*/ 72 w 121"/>
                <a:gd name="T13" fmla="*/ 64 h 104"/>
                <a:gd name="T14" fmla="*/ 67 w 121"/>
                <a:gd name="T15" fmla="*/ 66 h 104"/>
                <a:gd name="T16" fmla="*/ 64 w 121"/>
                <a:gd name="T17" fmla="*/ 66 h 104"/>
                <a:gd name="T18" fmla="*/ 61 w 121"/>
                <a:gd name="T19" fmla="*/ 69 h 104"/>
                <a:gd name="T20" fmla="*/ 58 w 121"/>
                <a:gd name="T21" fmla="*/ 72 h 104"/>
                <a:gd name="T22" fmla="*/ 56 w 121"/>
                <a:gd name="T23" fmla="*/ 74 h 104"/>
                <a:gd name="T24" fmla="*/ 58 w 121"/>
                <a:gd name="T25" fmla="*/ 77 h 104"/>
                <a:gd name="T26" fmla="*/ 58 w 121"/>
                <a:gd name="T27" fmla="*/ 80 h 104"/>
                <a:gd name="T28" fmla="*/ 58 w 121"/>
                <a:gd name="T29" fmla="*/ 83 h 104"/>
                <a:gd name="T30" fmla="*/ 58 w 121"/>
                <a:gd name="T31" fmla="*/ 88 h 104"/>
                <a:gd name="T32" fmla="*/ 58 w 121"/>
                <a:gd name="T33" fmla="*/ 91 h 104"/>
                <a:gd name="T34" fmla="*/ 58 w 121"/>
                <a:gd name="T35" fmla="*/ 96 h 104"/>
                <a:gd name="T36" fmla="*/ 50 w 121"/>
                <a:gd name="T37" fmla="*/ 96 h 104"/>
                <a:gd name="T38" fmla="*/ 41 w 121"/>
                <a:gd name="T39" fmla="*/ 96 h 104"/>
                <a:gd name="T40" fmla="*/ 33 w 121"/>
                <a:gd name="T41" fmla="*/ 96 h 104"/>
                <a:gd name="T42" fmla="*/ 26 w 121"/>
                <a:gd name="T43" fmla="*/ 96 h 104"/>
                <a:gd name="T44" fmla="*/ 20 w 121"/>
                <a:gd name="T45" fmla="*/ 96 h 104"/>
                <a:gd name="T46" fmla="*/ 14 w 121"/>
                <a:gd name="T47" fmla="*/ 96 h 104"/>
                <a:gd name="T48" fmla="*/ 7 w 121"/>
                <a:gd name="T49" fmla="*/ 96 h 104"/>
                <a:gd name="T50" fmla="*/ 1 w 121"/>
                <a:gd name="T51" fmla="*/ 99 h 104"/>
                <a:gd name="T52" fmla="*/ 0 w 121"/>
                <a:gd name="T53" fmla="*/ 102 h 104"/>
                <a:gd name="T54" fmla="*/ 0 w 121"/>
                <a:gd name="T55" fmla="*/ 102 h 104"/>
                <a:gd name="T56" fmla="*/ 3 w 121"/>
                <a:gd name="T57" fmla="*/ 86 h 104"/>
                <a:gd name="T58" fmla="*/ 6 w 121"/>
                <a:gd name="T59" fmla="*/ 82 h 104"/>
                <a:gd name="T60" fmla="*/ 11 w 121"/>
                <a:gd name="T61" fmla="*/ 77 h 104"/>
                <a:gd name="T62" fmla="*/ 12 w 121"/>
                <a:gd name="T63" fmla="*/ 71 h 104"/>
                <a:gd name="T64" fmla="*/ 12 w 121"/>
                <a:gd name="T65" fmla="*/ 69 h 104"/>
                <a:gd name="T66" fmla="*/ 15 w 121"/>
                <a:gd name="T67" fmla="*/ 64 h 104"/>
                <a:gd name="T68" fmla="*/ 18 w 121"/>
                <a:gd name="T69" fmla="*/ 60 h 104"/>
                <a:gd name="T70" fmla="*/ 18 w 121"/>
                <a:gd name="T71" fmla="*/ 58 h 104"/>
                <a:gd name="T72" fmla="*/ 17 w 121"/>
                <a:gd name="T73" fmla="*/ 60 h 104"/>
                <a:gd name="T74" fmla="*/ 17 w 121"/>
                <a:gd name="T75" fmla="*/ 60 h 104"/>
                <a:gd name="T76" fmla="*/ 18 w 121"/>
                <a:gd name="T77" fmla="*/ 56 h 104"/>
                <a:gd name="T78" fmla="*/ 28 w 121"/>
                <a:gd name="T79" fmla="*/ 49 h 104"/>
                <a:gd name="T80" fmla="*/ 31 w 121"/>
                <a:gd name="T81" fmla="*/ 44 h 104"/>
                <a:gd name="T82" fmla="*/ 33 w 121"/>
                <a:gd name="T83" fmla="*/ 36 h 104"/>
                <a:gd name="T84" fmla="*/ 34 w 121"/>
                <a:gd name="T85" fmla="*/ 31 h 104"/>
                <a:gd name="T86" fmla="*/ 37 w 121"/>
                <a:gd name="T87" fmla="*/ 25 h 104"/>
                <a:gd name="T88" fmla="*/ 39 w 121"/>
                <a:gd name="T89" fmla="*/ 20 h 104"/>
                <a:gd name="T90" fmla="*/ 42 w 121"/>
                <a:gd name="T91" fmla="*/ 19 h 104"/>
                <a:gd name="T92" fmla="*/ 48 w 121"/>
                <a:gd name="T93" fmla="*/ 14 h 104"/>
                <a:gd name="T94" fmla="*/ 52 w 121"/>
                <a:gd name="T95" fmla="*/ 11 h 104"/>
                <a:gd name="T96" fmla="*/ 55 w 121"/>
                <a:gd name="T97" fmla="*/ 3 h 104"/>
                <a:gd name="T98" fmla="*/ 93 w 121"/>
                <a:gd name="T9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1" h="104">
                  <a:moveTo>
                    <a:pt x="97" y="0"/>
                  </a:moveTo>
                  <a:lnTo>
                    <a:pt x="121" y="0"/>
                  </a:lnTo>
                  <a:lnTo>
                    <a:pt x="121" y="4"/>
                  </a:lnTo>
                  <a:lnTo>
                    <a:pt x="121" y="8"/>
                  </a:lnTo>
                  <a:lnTo>
                    <a:pt x="121" y="11"/>
                  </a:lnTo>
                  <a:lnTo>
                    <a:pt x="121" y="14"/>
                  </a:lnTo>
                  <a:lnTo>
                    <a:pt x="121" y="17"/>
                  </a:lnTo>
                  <a:lnTo>
                    <a:pt x="121" y="20"/>
                  </a:lnTo>
                  <a:lnTo>
                    <a:pt x="121" y="23"/>
                  </a:lnTo>
                  <a:lnTo>
                    <a:pt x="121" y="25"/>
                  </a:lnTo>
                  <a:lnTo>
                    <a:pt x="74" y="25"/>
                  </a:lnTo>
                  <a:lnTo>
                    <a:pt x="74" y="61"/>
                  </a:lnTo>
                  <a:lnTo>
                    <a:pt x="74" y="63"/>
                  </a:lnTo>
                  <a:lnTo>
                    <a:pt x="72" y="64"/>
                  </a:lnTo>
                  <a:lnTo>
                    <a:pt x="70" y="64"/>
                  </a:lnTo>
                  <a:lnTo>
                    <a:pt x="67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3" y="68"/>
                  </a:lnTo>
                  <a:lnTo>
                    <a:pt x="61" y="69"/>
                  </a:lnTo>
                  <a:lnTo>
                    <a:pt x="58" y="71"/>
                  </a:lnTo>
                  <a:lnTo>
                    <a:pt x="58" y="72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58" y="82"/>
                  </a:lnTo>
                  <a:lnTo>
                    <a:pt x="58" y="83"/>
                  </a:lnTo>
                  <a:lnTo>
                    <a:pt x="58" y="85"/>
                  </a:lnTo>
                  <a:lnTo>
                    <a:pt x="58" y="88"/>
                  </a:lnTo>
                  <a:lnTo>
                    <a:pt x="58" y="90"/>
                  </a:lnTo>
                  <a:lnTo>
                    <a:pt x="58" y="91"/>
                  </a:lnTo>
                  <a:lnTo>
                    <a:pt x="58" y="94"/>
                  </a:lnTo>
                  <a:lnTo>
                    <a:pt x="58" y="96"/>
                  </a:lnTo>
                  <a:lnTo>
                    <a:pt x="53" y="96"/>
                  </a:lnTo>
                  <a:lnTo>
                    <a:pt x="50" y="96"/>
                  </a:lnTo>
                  <a:lnTo>
                    <a:pt x="47" y="96"/>
                  </a:lnTo>
                  <a:lnTo>
                    <a:pt x="41" y="96"/>
                  </a:lnTo>
                  <a:lnTo>
                    <a:pt x="36" y="96"/>
                  </a:lnTo>
                  <a:lnTo>
                    <a:pt x="33" y="96"/>
                  </a:lnTo>
                  <a:lnTo>
                    <a:pt x="29" y="96"/>
                  </a:lnTo>
                  <a:lnTo>
                    <a:pt x="26" y="96"/>
                  </a:lnTo>
                  <a:lnTo>
                    <a:pt x="23" y="96"/>
                  </a:lnTo>
                  <a:lnTo>
                    <a:pt x="20" y="96"/>
                  </a:lnTo>
                  <a:lnTo>
                    <a:pt x="17" y="96"/>
                  </a:lnTo>
                  <a:lnTo>
                    <a:pt x="14" y="96"/>
                  </a:lnTo>
                  <a:lnTo>
                    <a:pt x="11" y="96"/>
                  </a:lnTo>
                  <a:lnTo>
                    <a:pt x="7" y="96"/>
                  </a:lnTo>
                  <a:lnTo>
                    <a:pt x="1" y="96"/>
                  </a:lnTo>
                  <a:lnTo>
                    <a:pt x="1" y="99"/>
                  </a:lnTo>
                  <a:lnTo>
                    <a:pt x="1" y="101"/>
                  </a:lnTo>
                  <a:lnTo>
                    <a:pt x="0" y="102"/>
                  </a:lnTo>
                  <a:lnTo>
                    <a:pt x="1" y="104"/>
                  </a:lnTo>
                  <a:lnTo>
                    <a:pt x="0" y="102"/>
                  </a:lnTo>
                  <a:lnTo>
                    <a:pt x="1" y="94"/>
                  </a:lnTo>
                  <a:lnTo>
                    <a:pt x="3" y="86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7" y="80"/>
                  </a:lnTo>
                  <a:lnTo>
                    <a:pt x="11" y="77"/>
                  </a:lnTo>
                  <a:lnTo>
                    <a:pt x="11" y="72"/>
                  </a:lnTo>
                  <a:lnTo>
                    <a:pt x="12" y="71"/>
                  </a:lnTo>
                  <a:lnTo>
                    <a:pt x="14" y="71"/>
                  </a:lnTo>
                  <a:lnTo>
                    <a:pt x="12" y="69"/>
                  </a:lnTo>
                  <a:lnTo>
                    <a:pt x="14" y="68"/>
                  </a:lnTo>
                  <a:lnTo>
                    <a:pt x="15" y="64"/>
                  </a:lnTo>
                  <a:lnTo>
                    <a:pt x="17" y="63"/>
                  </a:lnTo>
                  <a:lnTo>
                    <a:pt x="18" y="60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7" y="58"/>
                  </a:lnTo>
                  <a:lnTo>
                    <a:pt x="17" y="60"/>
                  </a:lnTo>
                  <a:lnTo>
                    <a:pt x="15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8" y="56"/>
                  </a:lnTo>
                  <a:lnTo>
                    <a:pt x="22" y="53"/>
                  </a:lnTo>
                  <a:lnTo>
                    <a:pt x="28" y="49"/>
                  </a:lnTo>
                  <a:lnTo>
                    <a:pt x="29" y="47"/>
                  </a:lnTo>
                  <a:lnTo>
                    <a:pt x="31" y="44"/>
                  </a:lnTo>
                  <a:lnTo>
                    <a:pt x="33" y="42"/>
                  </a:lnTo>
                  <a:lnTo>
                    <a:pt x="33" y="36"/>
                  </a:lnTo>
                  <a:lnTo>
                    <a:pt x="33" y="34"/>
                  </a:lnTo>
                  <a:lnTo>
                    <a:pt x="34" y="31"/>
                  </a:lnTo>
                  <a:lnTo>
                    <a:pt x="36" y="28"/>
                  </a:lnTo>
                  <a:lnTo>
                    <a:pt x="37" y="25"/>
                  </a:lnTo>
                  <a:lnTo>
                    <a:pt x="37" y="22"/>
                  </a:lnTo>
                  <a:lnTo>
                    <a:pt x="39" y="20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5" y="17"/>
                  </a:lnTo>
                  <a:lnTo>
                    <a:pt x="48" y="14"/>
                  </a:lnTo>
                  <a:lnTo>
                    <a:pt x="50" y="14"/>
                  </a:lnTo>
                  <a:lnTo>
                    <a:pt x="52" y="11"/>
                  </a:lnTo>
                  <a:lnTo>
                    <a:pt x="53" y="8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93" y="0"/>
                  </a:lnTo>
                  <a:lnTo>
                    <a:pt x="9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8" name="Freeform 285">
              <a:extLst>
                <a:ext uri="{FF2B5EF4-FFF2-40B4-BE49-F238E27FC236}">
                  <a16:creationId xmlns:a16="http://schemas.microsoft.com/office/drawing/2014/main" id="{939D0C88-6613-4072-BB30-3B0D7728FF36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8917" y="3501738"/>
              <a:ext cx="345013" cy="288485"/>
            </a:xfrm>
            <a:custGeom>
              <a:avLst/>
              <a:gdLst>
                <a:gd name="T0" fmla="*/ 18 w 177"/>
                <a:gd name="T1" fmla="*/ 0 h 148"/>
                <a:gd name="T2" fmla="*/ 41 w 177"/>
                <a:gd name="T3" fmla="*/ 6 h 148"/>
                <a:gd name="T4" fmla="*/ 56 w 177"/>
                <a:gd name="T5" fmla="*/ 9 h 148"/>
                <a:gd name="T6" fmla="*/ 65 w 177"/>
                <a:gd name="T7" fmla="*/ 12 h 148"/>
                <a:gd name="T8" fmla="*/ 76 w 177"/>
                <a:gd name="T9" fmla="*/ 6 h 148"/>
                <a:gd name="T10" fmla="*/ 81 w 177"/>
                <a:gd name="T11" fmla="*/ 4 h 148"/>
                <a:gd name="T12" fmla="*/ 86 w 177"/>
                <a:gd name="T13" fmla="*/ 3 h 148"/>
                <a:gd name="T14" fmla="*/ 87 w 177"/>
                <a:gd name="T15" fmla="*/ 3 h 148"/>
                <a:gd name="T16" fmla="*/ 92 w 177"/>
                <a:gd name="T17" fmla="*/ 0 h 148"/>
                <a:gd name="T18" fmla="*/ 101 w 177"/>
                <a:gd name="T19" fmla="*/ 3 h 148"/>
                <a:gd name="T20" fmla="*/ 108 w 177"/>
                <a:gd name="T21" fmla="*/ 4 h 148"/>
                <a:gd name="T22" fmla="*/ 103 w 177"/>
                <a:gd name="T23" fmla="*/ 4 h 148"/>
                <a:gd name="T24" fmla="*/ 108 w 177"/>
                <a:gd name="T25" fmla="*/ 8 h 148"/>
                <a:gd name="T26" fmla="*/ 109 w 177"/>
                <a:gd name="T27" fmla="*/ 4 h 148"/>
                <a:gd name="T28" fmla="*/ 116 w 177"/>
                <a:gd name="T29" fmla="*/ 9 h 148"/>
                <a:gd name="T30" fmla="*/ 123 w 177"/>
                <a:gd name="T31" fmla="*/ 8 h 148"/>
                <a:gd name="T32" fmla="*/ 130 w 177"/>
                <a:gd name="T33" fmla="*/ 8 h 148"/>
                <a:gd name="T34" fmla="*/ 138 w 177"/>
                <a:gd name="T35" fmla="*/ 4 h 148"/>
                <a:gd name="T36" fmla="*/ 142 w 177"/>
                <a:gd name="T37" fmla="*/ 16 h 148"/>
                <a:gd name="T38" fmla="*/ 146 w 177"/>
                <a:gd name="T39" fmla="*/ 25 h 148"/>
                <a:gd name="T40" fmla="*/ 147 w 177"/>
                <a:gd name="T41" fmla="*/ 34 h 148"/>
                <a:gd name="T42" fmla="*/ 141 w 177"/>
                <a:gd name="T43" fmla="*/ 55 h 148"/>
                <a:gd name="T44" fmla="*/ 136 w 177"/>
                <a:gd name="T45" fmla="*/ 60 h 148"/>
                <a:gd name="T46" fmla="*/ 125 w 177"/>
                <a:gd name="T47" fmla="*/ 49 h 148"/>
                <a:gd name="T48" fmla="*/ 122 w 177"/>
                <a:gd name="T49" fmla="*/ 41 h 148"/>
                <a:gd name="T50" fmla="*/ 117 w 177"/>
                <a:gd name="T51" fmla="*/ 33 h 148"/>
                <a:gd name="T52" fmla="*/ 114 w 177"/>
                <a:gd name="T53" fmla="*/ 28 h 148"/>
                <a:gd name="T54" fmla="*/ 114 w 177"/>
                <a:gd name="T55" fmla="*/ 34 h 148"/>
                <a:gd name="T56" fmla="*/ 116 w 177"/>
                <a:gd name="T57" fmla="*/ 42 h 148"/>
                <a:gd name="T58" fmla="*/ 119 w 177"/>
                <a:gd name="T59" fmla="*/ 49 h 148"/>
                <a:gd name="T60" fmla="*/ 128 w 177"/>
                <a:gd name="T61" fmla="*/ 56 h 148"/>
                <a:gd name="T62" fmla="*/ 130 w 177"/>
                <a:gd name="T63" fmla="*/ 66 h 148"/>
                <a:gd name="T64" fmla="*/ 134 w 177"/>
                <a:gd name="T65" fmla="*/ 72 h 148"/>
                <a:gd name="T66" fmla="*/ 144 w 177"/>
                <a:gd name="T67" fmla="*/ 93 h 148"/>
                <a:gd name="T68" fmla="*/ 155 w 177"/>
                <a:gd name="T69" fmla="*/ 115 h 148"/>
                <a:gd name="T70" fmla="*/ 158 w 177"/>
                <a:gd name="T71" fmla="*/ 119 h 148"/>
                <a:gd name="T72" fmla="*/ 157 w 177"/>
                <a:gd name="T73" fmla="*/ 121 h 148"/>
                <a:gd name="T74" fmla="*/ 161 w 177"/>
                <a:gd name="T75" fmla="*/ 135 h 148"/>
                <a:gd name="T76" fmla="*/ 171 w 177"/>
                <a:gd name="T77" fmla="*/ 143 h 148"/>
                <a:gd name="T78" fmla="*/ 149 w 177"/>
                <a:gd name="T79" fmla="*/ 148 h 148"/>
                <a:gd name="T80" fmla="*/ 98 w 177"/>
                <a:gd name="T81" fmla="*/ 146 h 148"/>
                <a:gd name="T82" fmla="*/ 95 w 177"/>
                <a:gd name="T83" fmla="*/ 148 h 148"/>
                <a:gd name="T84" fmla="*/ 16 w 177"/>
                <a:gd name="T85" fmla="*/ 148 h 148"/>
                <a:gd name="T86" fmla="*/ 5 w 177"/>
                <a:gd name="T87" fmla="*/ 38 h 148"/>
                <a:gd name="T88" fmla="*/ 2 w 177"/>
                <a:gd name="T89" fmla="*/ 27 h 148"/>
                <a:gd name="T90" fmla="*/ 4 w 177"/>
                <a:gd name="T91" fmla="*/ 19 h 148"/>
                <a:gd name="T92" fmla="*/ 4 w 177"/>
                <a:gd name="T93" fmla="*/ 11 h 148"/>
                <a:gd name="T94" fmla="*/ 4 w 177"/>
                <a:gd name="T95" fmla="*/ 3 h 148"/>
                <a:gd name="T96" fmla="*/ 7 w 177"/>
                <a:gd name="T9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7" h="148">
                  <a:moveTo>
                    <a:pt x="7" y="0"/>
                  </a:moveTo>
                  <a:lnTo>
                    <a:pt x="8" y="1"/>
                  </a:lnTo>
                  <a:lnTo>
                    <a:pt x="10" y="1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0" y="3"/>
                  </a:lnTo>
                  <a:lnTo>
                    <a:pt x="38" y="3"/>
                  </a:lnTo>
                  <a:lnTo>
                    <a:pt x="41" y="6"/>
                  </a:lnTo>
                  <a:lnTo>
                    <a:pt x="43" y="6"/>
                  </a:lnTo>
                  <a:lnTo>
                    <a:pt x="46" y="6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0" y="11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70" y="11"/>
                  </a:lnTo>
                  <a:lnTo>
                    <a:pt x="71" y="9"/>
                  </a:lnTo>
                  <a:lnTo>
                    <a:pt x="76" y="6"/>
                  </a:lnTo>
                  <a:lnTo>
                    <a:pt x="78" y="6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1" y="4"/>
                  </a:lnTo>
                  <a:lnTo>
                    <a:pt x="82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6" y="3"/>
                  </a:lnTo>
                  <a:lnTo>
                    <a:pt x="90" y="1"/>
                  </a:lnTo>
                  <a:lnTo>
                    <a:pt x="90" y="1"/>
                  </a:lnTo>
                  <a:lnTo>
                    <a:pt x="86" y="3"/>
                  </a:lnTo>
                  <a:lnTo>
                    <a:pt x="87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2" y="1"/>
                  </a:lnTo>
                  <a:lnTo>
                    <a:pt x="92" y="0"/>
                  </a:lnTo>
                  <a:lnTo>
                    <a:pt x="93" y="0"/>
                  </a:lnTo>
                  <a:lnTo>
                    <a:pt x="95" y="0"/>
                  </a:lnTo>
                  <a:lnTo>
                    <a:pt x="100" y="3"/>
                  </a:lnTo>
                  <a:lnTo>
                    <a:pt x="101" y="3"/>
                  </a:lnTo>
                  <a:lnTo>
                    <a:pt x="105" y="1"/>
                  </a:lnTo>
                  <a:lnTo>
                    <a:pt x="105" y="1"/>
                  </a:lnTo>
                  <a:lnTo>
                    <a:pt x="106" y="1"/>
                  </a:lnTo>
                  <a:lnTo>
                    <a:pt x="108" y="4"/>
                  </a:lnTo>
                  <a:lnTo>
                    <a:pt x="108" y="4"/>
                  </a:lnTo>
                  <a:lnTo>
                    <a:pt x="105" y="1"/>
                  </a:lnTo>
                  <a:lnTo>
                    <a:pt x="105" y="3"/>
                  </a:lnTo>
                  <a:lnTo>
                    <a:pt x="103" y="4"/>
                  </a:lnTo>
                  <a:lnTo>
                    <a:pt x="105" y="6"/>
                  </a:lnTo>
                  <a:lnTo>
                    <a:pt x="106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8"/>
                  </a:lnTo>
                  <a:lnTo>
                    <a:pt x="111" y="6"/>
                  </a:lnTo>
                  <a:lnTo>
                    <a:pt x="109" y="6"/>
                  </a:lnTo>
                  <a:lnTo>
                    <a:pt x="109" y="4"/>
                  </a:lnTo>
                  <a:lnTo>
                    <a:pt x="109" y="4"/>
                  </a:lnTo>
                  <a:lnTo>
                    <a:pt x="111" y="6"/>
                  </a:lnTo>
                  <a:lnTo>
                    <a:pt x="114" y="8"/>
                  </a:lnTo>
                  <a:lnTo>
                    <a:pt x="116" y="9"/>
                  </a:lnTo>
                  <a:lnTo>
                    <a:pt x="116" y="9"/>
                  </a:lnTo>
                  <a:lnTo>
                    <a:pt x="119" y="8"/>
                  </a:lnTo>
                  <a:lnTo>
                    <a:pt x="119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7" y="8"/>
                  </a:lnTo>
                  <a:lnTo>
                    <a:pt x="130" y="8"/>
                  </a:lnTo>
                  <a:lnTo>
                    <a:pt x="134" y="6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9" y="6"/>
                  </a:lnTo>
                  <a:lnTo>
                    <a:pt x="141" y="9"/>
                  </a:lnTo>
                  <a:lnTo>
                    <a:pt x="141" y="12"/>
                  </a:lnTo>
                  <a:lnTo>
                    <a:pt x="142" y="16"/>
                  </a:lnTo>
                  <a:lnTo>
                    <a:pt x="142" y="17"/>
                  </a:lnTo>
                  <a:lnTo>
                    <a:pt x="142" y="19"/>
                  </a:lnTo>
                  <a:lnTo>
                    <a:pt x="146" y="22"/>
                  </a:lnTo>
                  <a:lnTo>
                    <a:pt x="146" y="25"/>
                  </a:lnTo>
                  <a:lnTo>
                    <a:pt x="147" y="28"/>
                  </a:lnTo>
                  <a:lnTo>
                    <a:pt x="147" y="33"/>
                  </a:lnTo>
                  <a:lnTo>
                    <a:pt x="149" y="33"/>
                  </a:lnTo>
                  <a:lnTo>
                    <a:pt x="147" y="34"/>
                  </a:lnTo>
                  <a:lnTo>
                    <a:pt x="146" y="38"/>
                  </a:lnTo>
                  <a:lnTo>
                    <a:pt x="144" y="45"/>
                  </a:lnTo>
                  <a:lnTo>
                    <a:pt x="142" y="52"/>
                  </a:lnTo>
                  <a:lnTo>
                    <a:pt x="141" y="55"/>
                  </a:lnTo>
                  <a:lnTo>
                    <a:pt x="141" y="56"/>
                  </a:lnTo>
                  <a:lnTo>
                    <a:pt x="139" y="58"/>
                  </a:lnTo>
                  <a:lnTo>
                    <a:pt x="139" y="60"/>
                  </a:lnTo>
                  <a:lnTo>
                    <a:pt x="136" y="60"/>
                  </a:lnTo>
                  <a:lnTo>
                    <a:pt x="131" y="56"/>
                  </a:lnTo>
                  <a:lnTo>
                    <a:pt x="130" y="53"/>
                  </a:lnTo>
                  <a:lnTo>
                    <a:pt x="127" y="50"/>
                  </a:lnTo>
                  <a:lnTo>
                    <a:pt x="125" y="49"/>
                  </a:lnTo>
                  <a:lnTo>
                    <a:pt x="123" y="45"/>
                  </a:lnTo>
                  <a:lnTo>
                    <a:pt x="123" y="44"/>
                  </a:lnTo>
                  <a:lnTo>
                    <a:pt x="123" y="41"/>
                  </a:lnTo>
                  <a:lnTo>
                    <a:pt x="122" y="41"/>
                  </a:lnTo>
                  <a:lnTo>
                    <a:pt x="119" y="36"/>
                  </a:lnTo>
                  <a:lnTo>
                    <a:pt x="119" y="34"/>
                  </a:lnTo>
                  <a:lnTo>
                    <a:pt x="117" y="34"/>
                  </a:lnTo>
                  <a:lnTo>
                    <a:pt x="117" y="33"/>
                  </a:lnTo>
                  <a:lnTo>
                    <a:pt x="116" y="28"/>
                  </a:lnTo>
                  <a:lnTo>
                    <a:pt x="114" y="27"/>
                  </a:lnTo>
                  <a:lnTo>
                    <a:pt x="112" y="27"/>
                  </a:lnTo>
                  <a:lnTo>
                    <a:pt x="114" y="28"/>
                  </a:lnTo>
                  <a:lnTo>
                    <a:pt x="112" y="30"/>
                  </a:lnTo>
                  <a:lnTo>
                    <a:pt x="111" y="31"/>
                  </a:lnTo>
                  <a:lnTo>
                    <a:pt x="112" y="33"/>
                  </a:lnTo>
                  <a:lnTo>
                    <a:pt x="114" y="34"/>
                  </a:lnTo>
                  <a:lnTo>
                    <a:pt x="116" y="36"/>
                  </a:lnTo>
                  <a:lnTo>
                    <a:pt x="116" y="38"/>
                  </a:lnTo>
                  <a:lnTo>
                    <a:pt x="116" y="41"/>
                  </a:lnTo>
                  <a:lnTo>
                    <a:pt x="116" y="42"/>
                  </a:lnTo>
                  <a:lnTo>
                    <a:pt x="117" y="44"/>
                  </a:lnTo>
                  <a:lnTo>
                    <a:pt x="119" y="45"/>
                  </a:lnTo>
                  <a:lnTo>
                    <a:pt x="119" y="47"/>
                  </a:lnTo>
                  <a:lnTo>
                    <a:pt x="119" y="49"/>
                  </a:lnTo>
                  <a:lnTo>
                    <a:pt x="122" y="50"/>
                  </a:lnTo>
                  <a:lnTo>
                    <a:pt x="123" y="53"/>
                  </a:lnTo>
                  <a:lnTo>
                    <a:pt x="127" y="56"/>
                  </a:lnTo>
                  <a:lnTo>
                    <a:pt x="128" y="56"/>
                  </a:lnTo>
                  <a:lnTo>
                    <a:pt x="128" y="58"/>
                  </a:lnTo>
                  <a:lnTo>
                    <a:pt x="128" y="61"/>
                  </a:lnTo>
                  <a:lnTo>
                    <a:pt x="128" y="63"/>
                  </a:lnTo>
                  <a:lnTo>
                    <a:pt x="130" y="66"/>
                  </a:lnTo>
                  <a:lnTo>
                    <a:pt x="131" y="67"/>
                  </a:lnTo>
                  <a:lnTo>
                    <a:pt x="133" y="67"/>
                  </a:lnTo>
                  <a:lnTo>
                    <a:pt x="133" y="69"/>
                  </a:lnTo>
                  <a:lnTo>
                    <a:pt x="134" y="72"/>
                  </a:lnTo>
                  <a:lnTo>
                    <a:pt x="134" y="77"/>
                  </a:lnTo>
                  <a:lnTo>
                    <a:pt x="136" y="79"/>
                  </a:lnTo>
                  <a:lnTo>
                    <a:pt x="141" y="88"/>
                  </a:lnTo>
                  <a:lnTo>
                    <a:pt x="144" y="93"/>
                  </a:lnTo>
                  <a:lnTo>
                    <a:pt x="146" y="96"/>
                  </a:lnTo>
                  <a:lnTo>
                    <a:pt x="147" y="101"/>
                  </a:lnTo>
                  <a:lnTo>
                    <a:pt x="152" y="112"/>
                  </a:lnTo>
                  <a:lnTo>
                    <a:pt x="155" y="115"/>
                  </a:lnTo>
                  <a:lnTo>
                    <a:pt x="157" y="116"/>
                  </a:lnTo>
                  <a:lnTo>
                    <a:pt x="158" y="118"/>
                  </a:lnTo>
                  <a:lnTo>
                    <a:pt x="161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7" y="121"/>
                  </a:lnTo>
                  <a:lnTo>
                    <a:pt x="157" y="121"/>
                  </a:lnTo>
                  <a:lnTo>
                    <a:pt x="157" y="127"/>
                  </a:lnTo>
                  <a:lnTo>
                    <a:pt x="158" y="129"/>
                  </a:lnTo>
                  <a:lnTo>
                    <a:pt x="160" y="134"/>
                  </a:lnTo>
                  <a:lnTo>
                    <a:pt x="161" y="135"/>
                  </a:lnTo>
                  <a:lnTo>
                    <a:pt x="161" y="137"/>
                  </a:lnTo>
                  <a:lnTo>
                    <a:pt x="163" y="137"/>
                  </a:lnTo>
                  <a:lnTo>
                    <a:pt x="168" y="138"/>
                  </a:lnTo>
                  <a:lnTo>
                    <a:pt x="171" y="143"/>
                  </a:lnTo>
                  <a:lnTo>
                    <a:pt x="175" y="146"/>
                  </a:lnTo>
                  <a:lnTo>
                    <a:pt x="177" y="148"/>
                  </a:lnTo>
                  <a:lnTo>
                    <a:pt x="177" y="148"/>
                  </a:lnTo>
                  <a:lnTo>
                    <a:pt x="149" y="148"/>
                  </a:lnTo>
                  <a:lnTo>
                    <a:pt x="144" y="148"/>
                  </a:lnTo>
                  <a:lnTo>
                    <a:pt x="98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5"/>
                  </a:lnTo>
                  <a:lnTo>
                    <a:pt x="97" y="146"/>
                  </a:lnTo>
                  <a:lnTo>
                    <a:pt x="95" y="148"/>
                  </a:lnTo>
                  <a:lnTo>
                    <a:pt x="95" y="148"/>
                  </a:lnTo>
                  <a:lnTo>
                    <a:pt x="60" y="148"/>
                  </a:lnTo>
                  <a:lnTo>
                    <a:pt x="54" y="148"/>
                  </a:lnTo>
                  <a:lnTo>
                    <a:pt x="16" y="148"/>
                  </a:lnTo>
                  <a:lnTo>
                    <a:pt x="10" y="148"/>
                  </a:lnTo>
                  <a:lnTo>
                    <a:pt x="5" y="14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4" y="36"/>
                  </a:lnTo>
                  <a:lnTo>
                    <a:pt x="4" y="33"/>
                  </a:lnTo>
                  <a:lnTo>
                    <a:pt x="2" y="28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4" y="11"/>
                  </a:lnTo>
                  <a:lnTo>
                    <a:pt x="4" y="9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3"/>
                  </a:lnTo>
                  <a:lnTo>
                    <a:pt x="5" y="1"/>
                  </a:lnTo>
                  <a:lnTo>
                    <a:pt x="7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9" name="Freeform 286">
              <a:extLst>
                <a:ext uri="{FF2B5EF4-FFF2-40B4-BE49-F238E27FC236}">
                  <a16:creationId xmlns:a16="http://schemas.microsoft.com/office/drawing/2014/main" id="{78EB6B35-4CE7-4C8A-BA4C-55E80A41DA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78998" y="2509585"/>
              <a:ext cx="179328" cy="85766"/>
            </a:xfrm>
            <a:custGeom>
              <a:avLst/>
              <a:gdLst>
                <a:gd name="T0" fmla="*/ 13 w 92"/>
                <a:gd name="T1" fmla="*/ 22 h 44"/>
                <a:gd name="T2" fmla="*/ 23 w 92"/>
                <a:gd name="T3" fmla="*/ 25 h 44"/>
                <a:gd name="T4" fmla="*/ 16 w 92"/>
                <a:gd name="T5" fmla="*/ 27 h 44"/>
                <a:gd name="T6" fmla="*/ 10 w 92"/>
                <a:gd name="T7" fmla="*/ 30 h 44"/>
                <a:gd name="T8" fmla="*/ 5 w 92"/>
                <a:gd name="T9" fmla="*/ 35 h 44"/>
                <a:gd name="T10" fmla="*/ 2 w 92"/>
                <a:gd name="T11" fmla="*/ 35 h 44"/>
                <a:gd name="T12" fmla="*/ 4 w 92"/>
                <a:gd name="T13" fmla="*/ 30 h 44"/>
                <a:gd name="T14" fmla="*/ 2 w 92"/>
                <a:gd name="T15" fmla="*/ 27 h 44"/>
                <a:gd name="T16" fmla="*/ 2 w 92"/>
                <a:gd name="T17" fmla="*/ 23 h 44"/>
                <a:gd name="T18" fmla="*/ 5 w 92"/>
                <a:gd name="T19" fmla="*/ 23 h 44"/>
                <a:gd name="T20" fmla="*/ 10 w 92"/>
                <a:gd name="T21" fmla="*/ 20 h 44"/>
                <a:gd name="T22" fmla="*/ 23 w 92"/>
                <a:gd name="T23" fmla="*/ 22 h 44"/>
                <a:gd name="T24" fmla="*/ 19 w 92"/>
                <a:gd name="T25" fmla="*/ 20 h 44"/>
                <a:gd name="T26" fmla="*/ 13 w 92"/>
                <a:gd name="T27" fmla="*/ 12 h 44"/>
                <a:gd name="T28" fmla="*/ 16 w 92"/>
                <a:gd name="T29" fmla="*/ 17 h 44"/>
                <a:gd name="T30" fmla="*/ 13 w 92"/>
                <a:gd name="T31" fmla="*/ 19 h 44"/>
                <a:gd name="T32" fmla="*/ 8 w 92"/>
                <a:gd name="T33" fmla="*/ 16 h 44"/>
                <a:gd name="T34" fmla="*/ 10 w 92"/>
                <a:gd name="T35" fmla="*/ 14 h 44"/>
                <a:gd name="T36" fmla="*/ 54 w 92"/>
                <a:gd name="T37" fmla="*/ 0 h 44"/>
                <a:gd name="T38" fmla="*/ 70 w 92"/>
                <a:gd name="T39" fmla="*/ 1 h 44"/>
                <a:gd name="T40" fmla="*/ 89 w 92"/>
                <a:gd name="T41" fmla="*/ 5 h 44"/>
                <a:gd name="T42" fmla="*/ 92 w 92"/>
                <a:gd name="T43" fmla="*/ 5 h 44"/>
                <a:gd name="T44" fmla="*/ 90 w 92"/>
                <a:gd name="T45" fmla="*/ 6 h 44"/>
                <a:gd name="T46" fmla="*/ 87 w 92"/>
                <a:gd name="T47" fmla="*/ 9 h 44"/>
                <a:gd name="T48" fmla="*/ 79 w 92"/>
                <a:gd name="T49" fmla="*/ 12 h 44"/>
                <a:gd name="T50" fmla="*/ 78 w 92"/>
                <a:gd name="T51" fmla="*/ 20 h 44"/>
                <a:gd name="T52" fmla="*/ 82 w 92"/>
                <a:gd name="T53" fmla="*/ 30 h 44"/>
                <a:gd name="T54" fmla="*/ 84 w 92"/>
                <a:gd name="T55" fmla="*/ 35 h 44"/>
                <a:gd name="T56" fmla="*/ 86 w 92"/>
                <a:gd name="T57" fmla="*/ 36 h 44"/>
                <a:gd name="T58" fmla="*/ 82 w 92"/>
                <a:gd name="T59" fmla="*/ 39 h 44"/>
                <a:gd name="T60" fmla="*/ 81 w 92"/>
                <a:gd name="T61" fmla="*/ 44 h 44"/>
                <a:gd name="T62" fmla="*/ 76 w 92"/>
                <a:gd name="T63" fmla="*/ 42 h 44"/>
                <a:gd name="T64" fmla="*/ 68 w 92"/>
                <a:gd name="T65" fmla="*/ 44 h 44"/>
                <a:gd name="T66" fmla="*/ 60 w 92"/>
                <a:gd name="T67" fmla="*/ 39 h 44"/>
                <a:gd name="T68" fmla="*/ 57 w 92"/>
                <a:gd name="T69" fmla="*/ 36 h 44"/>
                <a:gd name="T70" fmla="*/ 51 w 92"/>
                <a:gd name="T71" fmla="*/ 33 h 44"/>
                <a:gd name="T72" fmla="*/ 49 w 92"/>
                <a:gd name="T73" fmla="*/ 35 h 44"/>
                <a:gd name="T74" fmla="*/ 45 w 92"/>
                <a:gd name="T75" fmla="*/ 35 h 44"/>
                <a:gd name="T76" fmla="*/ 37 w 92"/>
                <a:gd name="T77" fmla="*/ 36 h 44"/>
                <a:gd name="T78" fmla="*/ 40 w 92"/>
                <a:gd name="T79" fmla="*/ 28 h 44"/>
                <a:gd name="T80" fmla="*/ 37 w 92"/>
                <a:gd name="T81" fmla="*/ 27 h 44"/>
                <a:gd name="T82" fmla="*/ 32 w 92"/>
                <a:gd name="T83" fmla="*/ 28 h 44"/>
                <a:gd name="T84" fmla="*/ 26 w 92"/>
                <a:gd name="T85" fmla="*/ 22 h 44"/>
                <a:gd name="T86" fmla="*/ 27 w 92"/>
                <a:gd name="T87" fmla="*/ 17 h 44"/>
                <a:gd name="T88" fmla="*/ 24 w 92"/>
                <a:gd name="T89" fmla="*/ 14 h 44"/>
                <a:gd name="T90" fmla="*/ 24 w 92"/>
                <a:gd name="T91" fmla="*/ 11 h 44"/>
                <a:gd name="T92" fmla="*/ 29 w 92"/>
                <a:gd name="T93" fmla="*/ 8 h 44"/>
                <a:gd name="T94" fmla="*/ 37 w 92"/>
                <a:gd name="T95" fmla="*/ 3 h 44"/>
                <a:gd name="T96" fmla="*/ 54 w 92"/>
                <a:gd name="T97" fmla="*/ 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2" h="44">
                  <a:moveTo>
                    <a:pt x="10" y="20"/>
                  </a:moveTo>
                  <a:lnTo>
                    <a:pt x="11" y="20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5" y="20"/>
                  </a:lnTo>
                  <a:lnTo>
                    <a:pt x="16" y="22"/>
                  </a:lnTo>
                  <a:lnTo>
                    <a:pt x="21" y="23"/>
                  </a:lnTo>
                  <a:lnTo>
                    <a:pt x="23" y="25"/>
                  </a:lnTo>
                  <a:lnTo>
                    <a:pt x="19" y="25"/>
                  </a:lnTo>
                  <a:lnTo>
                    <a:pt x="18" y="25"/>
                  </a:lnTo>
                  <a:lnTo>
                    <a:pt x="18" y="27"/>
                  </a:lnTo>
                  <a:lnTo>
                    <a:pt x="16" y="27"/>
                  </a:lnTo>
                  <a:lnTo>
                    <a:pt x="16" y="28"/>
                  </a:lnTo>
                  <a:lnTo>
                    <a:pt x="13" y="28"/>
                  </a:lnTo>
                  <a:lnTo>
                    <a:pt x="13" y="30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5" y="35"/>
                  </a:lnTo>
                  <a:lnTo>
                    <a:pt x="4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5" y="31"/>
                  </a:lnTo>
                  <a:lnTo>
                    <a:pt x="5" y="31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10" y="22"/>
                  </a:lnTo>
                  <a:lnTo>
                    <a:pt x="10" y="20"/>
                  </a:lnTo>
                  <a:close/>
                  <a:moveTo>
                    <a:pt x="19" y="20"/>
                  </a:moveTo>
                  <a:lnTo>
                    <a:pt x="23" y="20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1" y="22"/>
                  </a:lnTo>
                  <a:lnTo>
                    <a:pt x="18" y="22"/>
                  </a:lnTo>
                  <a:lnTo>
                    <a:pt x="19" y="20"/>
                  </a:lnTo>
                  <a:lnTo>
                    <a:pt x="19" y="20"/>
                  </a:lnTo>
                  <a:close/>
                  <a:moveTo>
                    <a:pt x="11" y="11"/>
                  </a:moveTo>
                  <a:lnTo>
                    <a:pt x="13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16" y="12"/>
                  </a:lnTo>
                  <a:lnTo>
                    <a:pt x="16" y="14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3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4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1" y="11"/>
                  </a:lnTo>
                  <a:close/>
                  <a:moveTo>
                    <a:pt x="54" y="0"/>
                  </a:moveTo>
                  <a:lnTo>
                    <a:pt x="56" y="0"/>
                  </a:lnTo>
                  <a:lnTo>
                    <a:pt x="57" y="0"/>
                  </a:lnTo>
                  <a:lnTo>
                    <a:pt x="67" y="1"/>
                  </a:lnTo>
                  <a:lnTo>
                    <a:pt x="70" y="1"/>
                  </a:lnTo>
                  <a:lnTo>
                    <a:pt x="73" y="3"/>
                  </a:lnTo>
                  <a:lnTo>
                    <a:pt x="75" y="3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89" y="6"/>
                  </a:lnTo>
                  <a:lnTo>
                    <a:pt x="89" y="8"/>
                  </a:lnTo>
                  <a:lnTo>
                    <a:pt x="87" y="9"/>
                  </a:lnTo>
                  <a:lnTo>
                    <a:pt x="86" y="12"/>
                  </a:lnTo>
                  <a:lnTo>
                    <a:pt x="84" y="14"/>
                  </a:lnTo>
                  <a:lnTo>
                    <a:pt x="82" y="12"/>
                  </a:lnTo>
                  <a:lnTo>
                    <a:pt x="79" y="12"/>
                  </a:lnTo>
                  <a:lnTo>
                    <a:pt x="76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8" y="20"/>
                  </a:lnTo>
                  <a:lnTo>
                    <a:pt x="78" y="25"/>
                  </a:lnTo>
                  <a:lnTo>
                    <a:pt x="79" y="25"/>
                  </a:lnTo>
                  <a:lnTo>
                    <a:pt x="81" y="28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4" y="35"/>
                  </a:lnTo>
                  <a:lnTo>
                    <a:pt x="84" y="33"/>
                  </a:lnTo>
                  <a:lnTo>
                    <a:pt x="84" y="35"/>
                  </a:lnTo>
                  <a:lnTo>
                    <a:pt x="84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2" y="38"/>
                  </a:lnTo>
                  <a:lnTo>
                    <a:pt x="82" y="39"/>
                  </a:lnTo>
                  <a:lnTo>
                    <a:pt x="82" y="39"/>
                  </a:lnTo>
                  <a:lnTo>
                    <a:pt x="81" y="41"/>
                  </a:lnTo>
                  <a:lnTo>
                    <a:pt x="81" y="42"/>
                  </a:lnTo>
                  <a:lnTo>
                    <a:pt x="81" y="44"/>
                  </a:lnTo>
                  <a:lnTo>
                    <a:pt x="81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6" y="42"/>
                  </a:lnTo>
                  <a:lnTo>
                    <a:pt x="75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68" y="44"/>
                  </a:lnTo>
                  <a:lnTo>
                    <a:pt x="67" y="44"/>
                  </a:lnTo>
                  <a:lnTo>
                    <a:pt x="65" y="42"/>
                  </a:lnTo>
                  <a:lnTo>
                    <a:pt x="64" y="41"/>
                  </a:lnTo>
                  <a:lnTo>
                    <a:pt x="60" y="39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6" y="36"/>
                  </a:lnTo>
                  <a:lnTo>
                    <a:pt x="54" y="35"/>
                  </a:lnTo>
                  <a:lnTo>
                    <a:pt x="51" y="33"/>
                  </a:lnTo>
                  <a:lnTo>
                    <a:pt x="51" y="33"/>
                  </a:lnTo>
                  <a:lnTo>
                    <a:pt x="49" y="33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3"/>
                  </a:lnTo>
                  <a:lnTo>
                    <a:pt x="48" y="33"/>
                  </a:lnTo>
                  <a:lnTo>
                    <a:pt x="45" y="35"/>
                  </a:lnTo>
                  <a:lnTo>
                    <a:pt x="45" y="35"/>
                  </a:lnTo>
                  <a:lnTo>
                    <a:pt x="43" y="35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8" y="31"/>
                  </a:lnTo>
                  <a:lnTo>
                    <a:pt x="38" y="28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37" y="27"/>
                  </a:lnTo>
                  <a:lnTo>
                    <a:pt x="37" y="27"/>
                  </a:lnTo>
                  <a:lnTo>
                    <a:pt x="35" y="27"/>
                  </a:lnTo>
                  <a:lnTo>
                    <a:pt x="35" y="28"/>
                  </a:lnTo>
                  <a:lnTo>
                    <a:pt x="34" y="28"/>
                  </a:lnTo>
                  <a:lnTo>
                    <a:pt x="32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6" y="19"/>
                  </a:lnTo>
                  <a:lnTo>
                    <a:pt x="27" y="19"/>
                  </a:lnTo>
                  <a:lnTo>
                    <a:pt x="27" y="17"/>
                  </a:lnTo>
                  <a:lnTo>
                    <a:pt x="26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4" y="9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4" y="6"/>
                  </a:lnTo>
                  <a:lnTo>
                    <a:pt x="32" y="5"/>
                  </a:lnTo>
                  <a:lnTo>
                    <a:pt x="34" y="5"/>
                  </a:lnTo>
                  <a:lnTo>
                    <a:pt x="37" y="3"/>
                  </a:lnTo>
                  <a:lnTo>
                    <a:pt x="40" y="3"/>
                  </a:lnTo>
                  <a:lnTo>
                    <a:pt x="45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0" name="Freeform 287">
              <a:extLst>
                <a:ext uri="{FF2B5EF4-FFF2-40B4-BE49-F238E27FC236}">
                  <a16:creationId xmlns:a16="http://schemas.microsoft.com/office/drawing/2014/main" id="{C6A4A959-8440-453C-9352-6C32C3B396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84225" y="4376939"/>
              <a:ext cx="460016" cy="181278"/>
            </a:xfrm>
            <a:custGeom>
              <a:avLst/>
              <a:gdLst>
                <a:gd name="T0" fmla="*/ 167 w 236"/>
                <a:gd name="T1" fmla="*/ 61 h 93"/>
                <a:gd name="T2" fmla="*/ 164 w 236"/>
                <a:gd name="T3" fmla="*/ 61 h 93"/>
                <a:gd name="T4" fmla="*/ 17 w 236"/>
                <a:gd name="T5" fmla="*/ 39 h 93"/>
                <a:gd name="T6" fmla="*/ 33 w 236"/>
                <a:gd name="T7" fmla="*/ 30 h 93"/>
                <a:gd name="T8" fmla="*/ 31 w 236"/>
                <a:gd name="T9" fmla="*/ 33 h 93"/>
                <a:gd name="T10" fmla="*/ 29 w 236"/>
                <a:gd name="T11" fmla="*/ 31 h 93"/>
                <a:gd name="T12" fmla="*/ 18 w 236"/>
                <a:gd name="T13" fmla="*/ 31 h 93"/>
                <a:gd name="T14" fmla="*/ 15 w 236"/>
                <a:gd name="T15" fmla="*/ 28 h 93"/>
                <a:gd name="T16" fmla="*/ 1 w 236"/>
                <a:gd name="T17" fmla="*/ 27 h 93"/>
                <a:gd name="T18" fmla="*/ 12 w 236"/>
                <a:gd name="T19" fmla="*/ 23 h 93"/>
                <a:gd name="T20" fmla="*/ 11 w 236"/>
                <a:gd name="T21" fmla="*/ 25 h 93"/>
                <a:gd name="T22" fmla="*/ 6 w 236"/>
                <a:gd name="T23" fmla="*/ 20 h 93"/>
                <a:gd name="T24" fmla="*/ 11 w 236"/>
                <a:gd name="T25" fmla="*/ 30 h 93"/>
                <a:gd name="T26" fmla="*/ 1 w 236"/>
                <a:gd name="T27" fmla="*/ 33 h 93"/>
                <a:gd name="T28" fmla="*/ 6 w 236"/>
                <a:gd name="T29" fmla="*/ 28 h 93"/>
                <a:gd name="T30" fmla="*/ 0 w 236"/>
                <a:gd name="T31" fmla="*/ 20 h 93"/>
                <a:gd name="T32" fmla="*/ 182 w 236"/>
                <a:gd name="T33" fmla="*/ 3 h 93"/>
                <a:gd name="T34" fmla="*/ 184 w 236"/>
                <a:gd name="T35" fmla="*/ 0 h 93"/>
                <a:gd name="T36" fmla="*/ 193 w 236"/>
                <a:gd name="T37" fmla="*/ 6 h 93"/>
                <a:gd name="T38" fmla="*/ 201 w 236"/>
                <a:gd name="T39" fmla="*/ 11 h 93"/>
                <a:gd name="T40" fmla="*/ 206 w 236"/>
                <a:gd name="T41" fmla="*/ 16 h 93"/>
                <a:gd name="T42" fmla="*/ 214 w 236"/>
                <a:gd name="T43" fmla="*/ 17 h 93"/>
                <a:gd name="T44" fmla="*/ 219 w 236"/>
                <a:gd name="T45" fmla="*/ 17 h 93"/>
                <a:gd name="T46" fmla="*/ 223 w 236"/>
                <a:gd name="T47" fmla="*/ 16 h 93"/>
                <a:gd name="T48" fmla="*/ 233 w 236"/>
                <a:gd name="T49" fmla="*/ 20 h 93"/>
                <a:gd name="T50" fmla="*/ 230 w 236"/>
                <a:gd name="T51" fmla="*/ 22 h 93"/>
                <a:gd name="T52" fmla="*/ 234 w 236"/>
                <a:gd name="T53" fmla="*/ 28 h 93"/>
                <a:gd name="T54" fmla="*/ 236 w 236"/>
                <a:gd name="T55" fmla="*/ 34 h 93"/>
                <a:gd name="T56" fmla="*/ 233 w 236"/>
                <a:gd name="T57" fmla="*/ 36 h 93"/>
                <a:gd name="T58" fmla="*/ 223 w 236"/>
                <a:gd name="T59" fmla="*/ 50 h 93"/>
                <a:gd name="T60" fmla="*/ 208 w 236"/>
                <a:gd name="T61" fmla="*/ 60 h 93"/>
                <a:gd name="T62" fmla="*/ 195 w 236"/>
                <a:gd name="T63" fmla="*/ 66 h 93"/>
                <a:gd name="T64" fmla="*/ 193 w 236"/>
                <a:gd name="T65" fmla="*/ 71 h 93"/>
                <a:gd name="T66" fmla="*/ 192 w 236"/>
                <a:gd name="T67" fmla="*/ 69 h 93"/>
                <a:gd name="T68" fmla="*/ 190 w 236"/>
                <a:gd name="T69" fmla="*/ 74 h 93"/>
                <a:gd name="T70" fmla="*/ 187 w 236"/>
                <a:gd name="T71" fmla="*/ 80 h 93"/>
                <a:gd name="T72" fmla="*/ 187 w 236"/>
                <a:gd name="T73" fmla="*/ 85 h 93"/>
                <a:gd name="T74" fmla="*/ 182 w 236"/>
                <a:gd name="T75" fmla="*/ 90 h 93"/>
                <a:gd name="T76" fmla="*/ 179 w 236"/>
                <a:gd name="T77" fmla="*/ 91 h 93"/>
                <a:gd name="T78" fmla="*/ 175 w 236"/>
                <a:gd name="T79" fmla="*/ 85 h 93"/>
                <a:gd name="T80" fmla="*/ 168 w 236"/>
                <a:gd name="T81" fmla="*/ 83 h 93"/>
                <a:gd name="T82" fmla="*/ 162 w 236"/>
                <a:gd name="T83" fmla="*/ 85 h 93"/>
                <a:gd name="T84" fmla="*/ 160 w 236"/>
                <a:gd name="T85" fmla="*/ 80 h 93"/>
                <a:gd name="T86" fmla="*/ 162 w 236"/>
                <a:gd name="T87" fmla="*/ 79 h 93"/>
                <a:gd name="T88" fmla="*/ 164 w 236"/>
                <a:gd name="T89" fmla="*/ 75 h 93"/>
                <a:gd name="T90" fmla="*/ 164 w 236"/>
                <a:gd name="T91" fmla="*/ 71 h 93"/>
                <a:gd name="T92" fmla="*/ 164 w 236"/>
                <a:gd name="T93" fmla="*/ 69 h 93"/>
                <a:gd name="T94" fmla="*/ 170 w 236"/>
                <a:gd name="T95" fmla="*/ 60 h 93"/>
                <a:gd name="T96" fmla="*/ 170 w 236"/>
                <a:gd name="T97" fmla="*/ 50 h 93"/>
                <a:gd name="T98" fmla="*/ 167 w 236"/>
                <a:gd name="T99" fmla="*/ 53 h 93"/>
                <a:gd name="T100" fmla="*/ 162 w 236"/>
                <a:gd name="T101" fmla="*/ 58 h 93"/>
                <a:gd name="T102" fmla="*/ 154 w 236"/>
                <a:gd name="T103" fmla="*/ 52 h 93"/>
                <a:gd name="T104" fmla="*/ 156 w 236"/>
                <a:gd name="T105" fmla="*/ 41 h 93"/>
                <a:gd name="T106" fmla="*/ 160 w 236"/>
                <a:gd name="T107" fmla="*/ 30 h 93"/>
                <a:gd name="T108" fmla="*/ 160 w 236"/>
                <a:gd name="T109" fmla="*/ 25 h 93"/>
                <a:gd name="T110" fmla="*/ 167 w 236"/>
                <a:gd name="T111" fmla="*/ 12 h 93"/>
                <a:gd name="T112" fmla="*/ 173 w 236"/>
                <a:gd name="T113" fmla="*/ 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6" h="93">
                  <a:moveTo>
                    <a:pt x="167" y="58"/>
                  </a:moveTo>
                  <a:lnTo>
                    <a:pt x="167" y="58"/>
                  </a:lnTo>
                  <a:lnTo>
                    <a:pt x="168" y="60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5" y="63"/>
                  </a:lnTo>
                  <a:lnTo>
                    <a:pt x="165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1"/>
                  </a:lnTo>
                  <a:lnTo>
                    <a:pt x="164" y="60"/>
                  </a:lnTo>
                  <a:lnTo>
                    <a:pt x="165" y="60"/>
                  </a:lnTo>
                  <a:lnTo>
                    <a:pt x="167" y="58"/>
                  </a:lnTo>
                  <a:close/>
                  <a:moveTo>
                    <a:pt x="15" y="38"/>
                  </a:moveTo>
                  <a:lnTo>
                    <a:pt x="17" y="38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5" y="39"/>
                  </a:lnTo>
                  <a:lnTo>
                    <a:pt x="15" y="39"/>
                  </a:lnTo>
                  <a:lnTo>
                    <a:pt x="15" y="38"/>
                  </a:lnTo>
                  <a:close/>
                  <a:moveTo>
                    <a:pt x="33" y="30"/>
                  </a:moveTo>
                  <a:lnTo>
                    <a:pt x="33" y="30"/>
                  </a:lnTo>
                  <a:lnTo>
                    <a:pt x="33" y="30"/>
                  </a:lnTo>
                  <a:lnTo>
                    <a:pt x="34" y="31"/>
                  </a:lnTo>
                  <a:lnTo>
                    <a:pt x="33" y="31"/>
                  </a:lnTo>
                  <a:lnTo>
                    <a:pt x="33" y="33"/>
                  </a:lnTo>
                  <a:lnTo>
                    <a:pt x="31" y="33"/>
                  </a:lnTo>
                  <a:lnTo>
                    <a:pt x="29" y="34"/>
                  </a:lnTo>
                  <a:lnTo>
                    <a:pt x="29" y="34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9" y="33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3" y="30"/>
                  </a:lnTo>
                  <a:close/>
                  <a:moveTo>
                    <a:pt x="18" y="27"/>
                  </a:moveTo>
                  <a:lnTo>
                    <a:pt x="20" y="28"/>
                  </a:lnTo>
                  <a:lnTo>
                    <a:pt x="20" y="30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7" y="31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8" y="27"/>
                  </a:lnTo>
                  <a:close/>
                  <a:moveTo>
                    <a:pt x="1" y="23"/>
                  </a:moveTo>
                  <a:lnTo>
                    <a:pt x="3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3"/>
                  </a:lnTo>
                  <a:close/>
                  <a:moveTo>
                    <a:pt x="12" y="23"/>
                  </a:moveTo>
                  <a:lnTo>
                    <a:pt x="14" y="23"/>
                  </a:lnTo>
                  <a:lnTo>
                    <a:pt x="15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2" y="23"/>
                  </a:lnTo>
                  <a:close/>
                  <a:moveTo>
                    <a:pt x="3" y="19"/>
                  </a:moveTo>
                  <a:lnTo>
                    <a:pt x="4" y="19"/>
                  </a:lnTo>
                  <a:lnTo>
                    <a:pt x="4" y="20"/>
                  </a:lnTo>
                  <a:lnTo>
                    <a:pt x="6" y="20"/>
                  </a:lnTo>
                  <a:lnTo>
                    <a:pt x="6" y="23"/>
                  </a:lnTo>
                  <a:lnTo>
                    <a:pt x="9" y="27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30"/>
                  </a:lnTo>
                  <a:lnTo>
                    <a:pt x="11" y="31"/>
                  </a:lnTo>
                  <a:lnTo>
                    <a:pt x="9" y="34"/>
                  </a:lnTo>
                  <a:lnTo>
                    <a:pt x="6" y="34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1" y="31"/>
                  </a:lnTo>
                  <a:lnTo>
                    <a:pt x="3" y="30"/>
                  </a:lnTo>
                  <a:lnTo>
                    <a:pt x="6" y="30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4" y="25"/>
                  </a:lnTo>
                  <a:lnTo>
                    <a:pt x="3" y="25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9"/>
                  </a:lnTo>
                  <a:close/>
                  <a:moveTo>
                    <a:pt x="182" y="1"/>
                  </a:moveTo>
                  <a:lnTo>
                    <a:pt x="182" y="3"/>
                  </a:lnTo>
                  <a:lnTo>
                    <a:pt x="182" y="3"/>
                  </a:lnTo>
                  <a:lnTo>
                    <a:pt x="182" y="1"/>
                  </a:lnTo>
                  <a:lnTo>
                    <a:pt x="182" y="1"/>
                  </a:lnTo>
                  <a:lnTo>
                    <a:pt x="182" y="1"/>
                  </a:lnTo>
                  <a:close/>
                  <a:moveTo>
                    <a:pt x="184" y="0"/>
                  </a:moveTo>
                  <a:lnTo>
                    <a:pt x="184" y="0"/>
                  </a:lnTo>
                  <a:lnTo>
                    <a:pt x="186" y="1"/>
                  </a:lnTo>
                  <a:lnTo>
                    <a:pt x="186" y="1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2" y="6"/>
                  </a:lnTo>
                  <a:lnTo>
                    <a:pt x="193" y="6"/>
                  </a:lnTo>
                  <a:lnTo>
                    <a:pt x="195" y="8"/>
                  </a:lnTo>
                  <a:lnTo>
                    <a:pt x="198" y="9"/>
                  </a:lnTo>
                  <a:lnTo>
                    <a:pt x="200" y="8"/>
                  </a:lnTo>
                  <a:lnTo>
                    <a:pt x="201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3" y="11"/>
                  </a:lnTo>
                  <a:lnTo>
                    <a:pt x="203" y="11"/>
                  </a:lnTo>
                  <a:lnTo>
                    <a:pt x="205" y="11"/>
                  </a:lnTo>
                  <a:lnTo>
                    <a:pt x="205" y="14"/>
                  </a:lnTo>
                  <a:lnTo>
                    <a:pt x="205" y="14"/>
                  </a:lnTo>
                  <a:lnTo>
                    <a:pt x="206" y="16"/>
                  </a:lnTo>
                  <a:lnTo>
                    <a:pt x="208" y="16"/>
                  </a:lnTo>
                  <a:lnTo>
                    <a:pt x="209" y="16"/>
                  </a:lnTo>
                  <a:lnTo>
                    <a:pt x="211" y="16"/>
                  </a:lnTo>
                  <a:lnTo>
                    <a:pt x="212" y="17"/>
                  </a:lnTo>
                  <a:lnTo>
                    <a:pt x="212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6" y="17"/>
                  </a:lnTo>
                  <a:lnTo>
                    <a:pt x="217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6"/>
                  </a:lnTo>
                  <a:lnTo>
                    <a:pt x="219" y="16"/>
                  </a:lnTo>
                  <a:lnTo>
                    <a:pt x="220" y="14"/>
                  </a:lnTo>
                  <a:lnTo>
                    <a:pt x="220" y="14"/>
                  </a:lnTo>
                  <a:lnTo>
                    <a:pt x="222" y="14"/>
                  </a:lnTo>
                  <a:lnTo>
                    <a:pt x="223" y="16"/>
                  </a:lnTo>
                  <a:lnTo>
                    <a:pt x="225" y="16"/>
                  </a:lnTo>
                  <a:lnTo>
                    <a:pt x="225" y="17"/>
                  </a:lnTo>
                  <a:lnTo>
                    <a:pt x="227" y="19"/>
                  </a:lnTo>
                  <a:lnTo>
                    <a:pt x="228" y="19"/>
                  </a:lnTo>
                  <a:lnTo>
                    <a:pt x="231" y="19"/>
                  </a:lnTo>
                  <a:lnTo>
                    <a:pt x="233" y="20"/>
                  </a:lnTo>
                  <a:lnTo>
                    <a:pt x="236" y="22"/>
                  </a:lnTo>
                  <a:lnTo>
                    <a:pt x="234" y="22"/>
                  </a:lnTo>
                  <a:lnTo>
                    <a:pt x="234" y="22"/>
                  </a:lnTo>
                  <a:lnTo>
                    <a:pt x="233" y="22"/>
                  </a:lnTo>
                  <a:lnTo>
                    <a:pt x="231" y="22"/>
                  </a:lnTo>
                  <a:lnTo>
                    <a:pt x="230" y="22"/>
                  </a:lnTo>
                  <a:lnTo>
                    <a:pt x="230" y="22"/>
                  </a:lnTo>
                  <a:lnTo>
                    <a:pt x="231" y="23"/>
                  </a:lnTo>
                  <a:lnTo>
                    <a:pt x="233" y="23"/>
                  </a:lnTo>
                  <a:lnTo>
                    <a:pt x="233" y="25"/>
                  </a:lnTo>
                  <a:lnTo>
                    <a:pt x="233" y="27"/>
                  </a:lnTo>
                  <a:lnTo>
                    <a:pt x="234" y="28"/>
                  </a:lnTo>
                  <a:lnTo>
                    <a:pt x="236" y="28"/>
                  </a:lnTo>
                  <a:lnTo>
                    <a:pt x="236" y="28"/>
                  </a:lnTo>
                  <a:lnTo>
                    <a:pt x="236" y="30"/>
                  </a:lnTo>
                  <a:lnTo>
                    <a:pt x="236" y="31"/>
                  </a:lnTo>
                  <a:lnTo>
                    <a:pt x="236" y="34"/>
                  </a:lnTo>
                  <a:lnTo>
                    <a:pt x="236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3" y="36"/>
                  </a:lnTo>
                  <a:lnTo>
                    <a:pt x="233" y="39"/>
                  </a:lnTo>
                  <a:lnTo>
                    <a:pt x="231" y="42"/>
                  </a:lnTo>
                  <a:lnTo>
                    <a:pt x="230" y="44"/>
                  </a:lnTo>
                  <a:lnTo>
                    <a:pt x="228" y="45"/>
                  </a:lnTo>
                  <a:lnTo>
                    <a:pt x="227" y="47"/>
                  </a:lnTo>
                  <a:lnTo>
                    <a:pt x="223" y="50"/>
                  </a:lnTo>
                  <a:lnTo>
                    <a:pt x="222" y="52"/>
                  </a:lnTo>
                  <a:lnTo>
                    <a:pt x="220" y="53"/>
                  </a:lnTo>
                  <a:lnTo>
                    <a:pt x="217" y="55"/>
                  </a:lnTo>
                  <a:lnTo>
                    <a:pt x="216" y="56"/>
                  </a:lnTo>
                  <a:lnTo>
                    <a:pt x="212" y="58"/>
                  </a:lnTo>
                  <a:lnTo>
                    <a:pt x="208" y="60"/>
                  </a:lnTo>
                  <a:lnTo>
                    <a:pt x="206" y="61"/>
                  </a:lnTo>
                  <a:lnTo>
                    <a:pt x="203" y="61"/>
                  </a:lnTo>
                  <a:lnTo>
                    <a:pt x="201" y="63"/>
                  </a:lnTo>
                  <a:lnTo>
                    <a:pt x="198" y="63"/>
                  </a:lnTo>
                  <a:lnTo>
                    <a:pt x="197" y="64"/>
                  </a:lnTo>
                  <a:lnTo>
                    <a:pt x="195" y="66"/>
                  </a:lnTo>
                  <a:lnTo>
                    <a:pt x="195" y="68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0" y="72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89" y="75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9"/>
                  </a:lnTo>
                  <a:lnTo>
                    <a:pt x="187" y="80"/>
                  </a:lnTo>
                  <a:lnTo>
                    <a:pt x="187" y="82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7" y="83"/>
                  </a:lnTo>
                  <a:lnTo>
                    <a:pt x="187" y="85"/>
                  </a:lnTo>
                  <a:lnTo>
                    <a:pt x="187" y="85"/>
                  </a:lnTo>
                  <a:lnTo>
                    <a:pt x="186" y="86"/>
                  </a:lnTo>
                  <a:lnTo>
                    <a:pt x="186" y="86"/>
                  </a:lnTo>
                  <a:lnTo>
                    <a:pt x="184" y="88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1"/>
                  </a:lnTo>
                  <a:lnTo>
                    <a:pt x="181" y="91"/>
                  </a:lnTo>
                  <a:lnTo>
                    <a:pt x="181" y="93"/>
                  </a:lnTo>
                  <a:lnTo>
                    <a:pt x="179" y="91"/>
                  </a:lnTo>
                  <a:lnTo>
                    <a:pt x="178" y="91"/>
                  </a:lnTo>
                  <a:lnTo>
                    <a:pt x="178" y="91"/>
                  </a:lnTo>
                  <a:lnTo>
                    <a:pt x="176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5"/>
                  </a:lnTo>
                  <a:lnTo>
                    <a:pt x="173" y="85"/>
                  </a:lnTo>
                  <a:lnTo>
                    <a:pt x="173" y="85"/>
                  </a:lnTo>
                  <a:lnTo>
                    <a:pt x="171" y="85"/>
                  </a:lnTo>
                  <a:lnTo>
                    <a:pt x="170" y="85"/>
                  </a:lnTo>
                  <a:lnTo>
                    <a:pt x="170" y="85"/>
                  </a:lnTo>
                  <a:lnTo>
                    <a:pt x="168" y="83"/>
                  </a:lnTo>
                  <a:lnTo>
                    <a:pt x="167" y="82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4" y="83"/>
                  </a:lnTo>
                  <a:lnTo>
                    <a:pt x="164" y="83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2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79"/>
                  </a:lnTo>
                  <a:lnTo>
                    <a:pt x="160" y="79"/>
                  </a:lnTo>
                  <a:lnTo>
                    <a:pt x="160" y="77"/>
                  </a:lnTo>
                  <a:lnTo>
                    <a:pt x="162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4" y="77"/>
                  </a:lnTo>
                  <a:lnTo>
                    <a:pt x="165" y="77"/>
                  </a:lnTo>
                  <a:lnTo>
                    <a:pt x="165" y="75"/>
                  </a:lnTo>
                  <a:lnTo>
                    <a:pt x="164" y="75"/>
                  </a:lnTo>
                  <a:lnTo>
                    <a:pt x="164" y="74"/>
                  </a:lnTo>
                  <a:lnTo>
                    <a:pt x="164" y="74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69"/>
                  </a:lnTo>
                  <a:lnTo>
                    <a:pt x="164" y="69"/>
                  </a:lnTo>
                  <a:lnTo>
                    <a:pt x="162" y="69"/>
                  </a:lnTo>
                  <a:lnTo>
                    <a:pt x="164" y="69"/>
                  </a:lnTo>
                  <a:lnTo>
                    <a:pt x="165" y="68"/>
                  </a:lnTo>
                  <a:lnTo>
                    <a:pt x="165" y="68"/>
                  </a:lnTo>
                  <a:lnTo>
                    <a:pt x="167" y="66"/>
                  </a:lnTo>
                  <a:lnTo>
                    <a:pt x="168" y="66"/>
                  </a:lnTo>
                  <a:lnTo>
                    <a:pt x="168" y="64"/>
                  </a:lnTo>
                  <a:lnTo>
                    <a:pt x="170" y="60"/>
                  </a:lnTo>
                  <a:lnTo>
                    <a:pt x="171" y="58"/>
                  </a:lnTo>
                  <a:lnTo>
                    <a:pt x="171" y="56"/>
                  </a:lnTo>
                  <a:lnTo>
                    <a:pt x="170" y="55"/>
                  </a:lnTo>
                  <a:lnTo>
                    <a:pt x="170" y="52"/>
                  </a:lnTo>
                  <a:lnTo>
                    <a:pt x="170" y="50"/>
                  </a:lnTo>
                  <a:lnTo>
                    <a:pt x="170" y="50"/>
                  </a:lnTo>
                  <a:lnTo>
                    <a:pt x="168" y="52"/>
                  </a:lnTo>
                  <a:lnTo>
                    <a:pt x="168" y="55"/>
                  </a:lnTo>
                  <a:lnTo>
                    <a:pt x="168" y="56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7" y="53"/>
                  </a:lnTo>
                  <a:lnTo>
                    <a:pt x="167" y="55"/>
                  </a:lnTo>
                  <a:lnTo>
                    <a:pt x="165" y="56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60"/>
                  </a:lnTo>
                  <a:lnTo>
                    <a:pt x="162" y="58"/>
                  </a:lnTo>
                  <a:lnTo>
                    <a:pt x="160" y="58"/>
                  </a:lnTo>
                  <a:lnTo>
                    <a:pt x="157" y="55"/>
                  </a:lnTo>
                  <a:lnTo>
                    <a:pt x="156" y="53"/>
                  </a:lnTo>
                  <a:lnTo>
                    <a:pt x="154" y="53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6" y="50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6" y="44"/>
                  </a:lnTo>
                  <a:lnTo>
                    <a:pt x="156" y="41"/>
                  </a:lnTo>
                  <a:lnTo>
                    <a:pt x="156" y="39"/>
                  </a:lnTo>
                  <a:lnTo>
                    <a:pt x="154" y="36"/>
                  </a:lnTo>
                  <a:lnTo>
                    <a:pt x="156" y="34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60" y="30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2" y="28"/>
                  </a:lnTo>
                  <a:lnTo>
                    <a:pt x="160" y="27"/>
                  </a:lnTo>
                  <a:lnTo>
                    <a:pt x="160" y="25"/>
                  </a:lnTo>
                  <a:lnTo>
                    <a:pt x="162" y="23"/>
                  </a:lnTo>
                  <a:lnTo>
                    <a:pt x="164" y="22"/>
                  </a:lnTo>
                  <a:lnTo>
                    <a:pt x="165" y="20"/>
                  </a:lnTo>
                  <a:lnTo>
                    <a:pt x="167" y="19"/>
                  </a:lnTo>
                  <a:lnTo>
                    <a:pt x="167" y="14"/>
                  </a:lnTo>
                  <a:lnTo>
                    <a:pt x="167" y="12"/>
                  </a:lnTo>
                  <a:lnTo>
                    <a:pt x="167" y="9"/>
                  </a:lnTo>
                  <a:lnTo>
                    <a:pt x="167" y="8"/>
                  </a:lnTo>
                  <a:lnTo>
                    <a:pt x="168" y="8"/>
                  </a:lnTo>
                  <a:lnTo>
                    <a:pt x="170" y="8"/>
                  </a:lnTo>
                  <a:lnTo>
                    <a:pt x="171" y="6"/>
                  </a:lnTo>
                  <a:lnTo>
                    <a:pt x="173" y="6"/>
                  </a:lnTo>
                  <a:lnTo>
                    <a:pt x="175" y="4"/>
                  </a:lnTo>
                  <a:lnTo>
                    <a:pt x="178" y="4"/>
                  </a:lnTo>
                  <a:lnTo>
                    <a:pt x="182" y="3"/>
                  </a:lnTo>
                  <a:lnTo>
                    <a:pt x="184" y="1"/>
                  </a:lnTo>
                  <a:lnTo>
                    <a:pt x="18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1" name="Freeform 288">
              <a:extLst>
                <a:ext uri="{FF2B5EF4-FFF2-40B4-BE49-F238E27FC236}">
                  <a16:creationId xmlns:a16="http://schemas.microsoft.com/office/drawing/2014/main" id="{2EDC5648-379B-4E6C-B104-C6FC69411F3B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9392" y="3330206"/>
              <a:ext cx="584766" cy="549680"/>
            </a:xfrm>
            <a:custGeom>
              <a:avLst/>
              <a:gdLst>
                <a:gd name="T0" fmla="*/ 243 w 300"/>
                <a:gd name="T1" fmla="*/ 3 h 282"/>
                <a:gd name="T2" fmla="*/ 247 w 300"/>
                <a:gd name="T3" fmla="*/ 6 h 282"/>
                <a:gd name="T4" fmla="*/ 246 w 300"/>
                <a:gd name="T5" fmla="*/ 11 h 282"/>
                <a:gd name="T6" fmla="*/ 246 w 300"/>
                <a:gd name="T7" fmla="*/ 23 h 282"/>
                <a:gd name="T8" fmla="*/ 246 w 300"/>
                <a:gd name="T9" fmla="*/ 34 h 282"/>
                <a:gd name="T10" fmla="*/ 241 w 300"/>
                <a:gd name="T11" fmla="*/ 42 h 282"/>
                <a:gd name="T12" fmla="*/ 235 w 300"/>
                <a:gd name="T13" fmla="*/ 53 h 282"/>
                <a:gd name="T14" fmla="*/ 240 w 300"/>
                <a:gd name="T15" fmla="*/ 63 h 282"/>
                <a:gd name="T16" fmla="*/ 249 w 300"/>
                <a:gd name="T17" fmla="*/ 75 h 282"/>
                <a:gd name="T18" fmla="*/ 259 w 300"/>
                <a:gd name="T19" fmla="*/ 88 h 282"/>
                <a:gd name="T20" fmla="*/ 263 w 300"/>
                <a:gd name="T21" fmla="*/ 110 h 282"/>
                <a:gd name="T22" fmla="*/ 265 w 300"/>
                <a:gd name="T23" fmla="*/ 121 h 282"/>
                <a:gd name="T24" fmla="*/ 268 w 300"/>
                <a:gd name="T25" fmla="*/ 144 h 282"/>
                <a:gd name="T26" fmla="*/ 268 w 300"/>
                <a:gd name="T27" fmla="*/ 162 h 282"/>
                <a:gd name="T28" fmla="*/ 262 w 300"/>
                <a:gd name="T29" fmla="*/ 171 h 282"/>
                <a:gd name="T30" fmla="*/ 271 w 300"/>
                <a:gd name="T31" fmla="*/ 187 h 282"/>
                <a:gd name="T32" fmla="*/ 276 w 300"/>
                <a:gd name="T33" fmla="*/ 198 h 282"/>
                <a:gd name="T34" fmla="*/ 293 w 300"/>
                <a:gd name="T35" fmla="*/ 204 h 282"/>
                <a:gd name="T36" fmla="*/ 276 w 300"/>
                <a:gd name="T37" fmla="*/ 228 h 282"/>
                <a:gd name="T38" fmla="*/ 233 w 300"/>
                <a:gd name="T39" fmla="*/ 253 h 282"/>
                <a:gd name="T40" fmla="*/ 214 w 300"/>
                <a:gd name="T41" fmla="*/ 271 h 282"/>
                <a:gd name="T42" fmla="*/ 191 w 300"/>
                <a:gd name="T43" fmla="*/ 278 h 282"/>
                <a:gd name="T44" fmla="*/ 175 w 300"/>
                <a:gd name="T45" fmla="*/ 282 h 282"/>
                <a:gd name="T46" fmla="*/ 172 w 300"/>
                <a:gd name="T47" fmla="*/ 278 h 282"/>
                <a:gd name="T48" fmla="*/ 172 w 300"/>
                <a:gd name="T49" fmla="*/ 274 h 282"/>
                <a:gd name="T50" fmla="*/ 169 w 300"/>
                <a:gd name="T51" fmla="*/ 267 h 282"/>
                <a:gd name="T52" fmla="*/ 159 w 300"/>
                <a:gd name="T53" fmla="*/ 263 h 282"/>
                <a:gd name="T54" fmla="*/ 150 w 300"/>
                <a:gd name="T55" fmla="*/ 259 h 282"/>
                <a:gd name="T56" fmla="*/ 142 w 300"/>
                <a:gd name="T57" fmla="*/ 253 h 282"/>
                <a:gd name="T58" fmla="*/ 131 w 300"/>
                <a:gd name="T59" fmla="*/ 242 h 282"/>
                <a:gd name="T60" fmla="*/ 102 w 300"/>
                <a:gd name="T61" fmla="*/ 223 h 282"/>
                <a:gd name="T62" fmla="*/ 74 w 300"/>
                <a:gd name="T63" fmla="*/ 203 h 282"/>
                <a:gd name="T64" fmla="*/ 49 w 300"/>
                <a:gd name="T65" fmla="*/ 187 h 282"/>
                <a:gd name="T66" fmla="*/ 33 w 300"/>
                <a:gd name="T67" fmla="*/ 176 h 282"/>
                <a:gd name="T68" fmla="*/ 17 w 300"/>
                <a:gd name="T69" fmla="*/ 167 h 282"/>
                <a:gd name="T70" fmla="*/ 0 w 300"/>
                <a:gd name="T71" fmla="*/ 155 h 282"/>
                <a:gd name="T72" fmla="*/ 5 w 300"/>
                <a:gd name="T73" fmla="*/ 130 h 282"/>
                <a:gd name="T74" fmla="*/ 17 w 300"/>
                <a:gd name="T75" fmla="*/ 122 h 282"/>
                <a:gd name="T76" fmla="*/ 24 w 300"/>
                <a:gd name="T77" fmla="*/ 119 h 282"/>
                <a:gd name="T78" fmla="*/ 31 w 300"/>
                <a:gd name="T79" fmla="*/ 119 h 282"/>
                <a:gd name="T80" fmla="*/ 35 w 300"/>
                <a:gd name="T81" fmla="*/ 116 h 282"/>
                <a:gd name="T82" fmla="*/ 47 w 300"/>
                <a:gd name="T83" fmla="*/ 115 h 282"/>
                <a:gd name="T84" fmla="*/ 58 w 300"/>
                <a:gd name="T85" fmla="*/ 104 h 282"/>
                <a:gd name="T86" fmla="*/ 72 w 300"/>
                <a:gd name="T87" fmla="*/ 99 h 282"/>
                <a:gd name="T88" fmla="*/ 71 w 300"/>
                <a:gd name="T89" fmla="*/ 96 h 282"/>
                <a:gd name="T90" fmla="*/ 71 w 300"/>
                <a:gd name="T91" fmla="*/ 91 h 282"/>
                <a:gd name="T92" fmla="*/ 72 w 300"/>
                <a:gd name="T93" fmla="*/ 86 h 282"/>
                <a:gd name="T94" fmla="*/ 83 w 300"/>
                <a:gd name="T95" fmla="*/ 81 h 282"/>
                <a:gd name="T96" fmla="*/ 93 w 300"/>
                <a:gd name="T97" fmla="*/ 80 h 282"/>
                <a:gd name="T98" fmla="*/ 109 w 300"/>
                <a:gd name="T99" fmla="*/ 80 h 282"/>
                <a:gd name="T100" fmla="*/ 110 w 300"/>
                <a:gd name="T101" fmla="*/ 74 h 282"/>
                <a:gd name="T102" fmla="*/ 104 w 300"/>
                <a:gd name="T103" fmla="*/ 64 h 282"/>
                <a:gd name="T104" fmla="*/ 101 w 300"/>
                <a:gd name="T105" fmla="*/ 52 h 282"/>
                <a:gd name="T106" fmla="*/ 101 w 300"/>
                <a:gd name="T107" fmla="*/ 42 h 282"/>
                <a:gd name="T108" fmla="*/ 98 w 300"/>
                <a:gd name="T109" fmla="*/ 36 h 282"/>
                <a:gd name="T110" fmla="*/ 101 w 300"/>
                <a:gd name="T111" fmla="*/ 31 h 282"/>
                <a:gd name="T112" fmla="*/ 120 w 300"/>
                <a:gd name="T113" fmla="*/ 20 h 282"/>
                <a:gd name="T114" fmla="*/ 131 w 300"/>
                <a:gd name="T115" fmla="*/ 14 h 282"/>
                <a:gd name="T116" fmla="*/ 159 w 300"/>
                <a:gd name="T117" fmla="*/ 7 h 282"/>
                <a:gd name="T118" fmla="*/ 194 w 300"/>
                <a:gd name="T119" fmla="*/ 3 h 282"/>
                <a:gd name="T120" fmla="*/ 208 w 300"/>
                <a:gd name="T121" fmla="*/ 4 h 282"/>
                <a:gd name="T122" fmla="*/ 225 w 300"/>
                <a:gd name="T123" fmla="*/ 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0" h="282">
                  <a:moveTo>
                    <a:pt x="230" y="0"/>
                  </a:moveTo>
                  <a:lnTo>
                    <a:pt x="233" y="0"/>
                  </a:lnTo>
                  <a:lnTo>
                    <a:pt x="236" y="1"/>
                  </a:lnTo>
                  <a:lnTo>
                    <a:pt x="238" y="3"/>
                  </a:lnTo>
                  <a:lnTo>
                    <a:pt x="240" y="3"/>
                  </a:lnTo>
                  <a:lnTo>
                    <a:pt x="243" y="3"/>
                  </a:lnTo>
                  <a:lnTo>
                    <a:pt x="249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4"/>
                  </a:lnTo>
                  <a:lnTo>
                    <a:pt x="247" y="4"/>
                  </a:lnTo>
                  <a:lnTo>
                    <a:pt x="247" y="6"/>
                  </a:lnTo>
                  <a:lnTo>
                    <a:pt x="244" y="7"/>
                  </a:lnTo>
                  <a:lnTo>
                    <a:pt x="244" y="9"/>
                  </a:lnTo>
                  <a:lnTo>
                    <a:pt x="244" y="9"/>
                  </a:lnTo>
                  <a:lnTo>
                    <a:pt x="246" y="9"/>
                  </a:lnTo>
                  <a:lnTo>
                    <a:pt x="246" y="11"/>
                  </a:lnTo>
                  <a:lnTo>
                    <a:pt x="246" y="11"/>
                  </a:lnTo>
                  <a:lnTo>
                    <a:pt x="246" y="14"/>
                  </a:lnTo>
                  <a:lnTo>
                    <a:pt x="246" y="17"/>
                  </a:lnTo>
                  <a:lnTo>
                    <a:pt x="244" y="18"/>
                  </a:lnTo>
                  <a:lnTo>
                    <a:pt x="244" y="20"/>
                  </a:lnTo>
                  <a:lnTo>
                    <a:pt x="246" y="22"/>
                  </a:lnTo>
                  <a:lnTo>
                    <a:pt x="246" y="23"/>
                  </a:lnTo>
                  <a:lnTo>
                    <a:pt x="246" y="23"/>
                  </a:lnTo>
                  <a:lnTo>
                    <a:pt x="246" y="26"/>
                  </a:lnTo>
                  <a:lnTo>
                    <a:pt x="246" y="28"/>
                  </a:lnTo>
                  <a:lnTo>
                    <a:pt x="247" y="29"/>
                  </a:lnTo>
                  <a:lnTo>
                    <a:pt x="246" y="33"/>
                  </a:lnTo>
                  <a:lnTo>
                    <a:pt x="246" y="34"/>
                  </a:lnTo>
                  <a:lnTo>
                    <a:pt x="244" y="36"/>
                  </a:lnTo>
                  <a:lnTo>
                    <a:pt x="244" y="37"/>
                  </a:lnTo>
                  <a:lnTo>
                    <a:pt x="244" y="39"/>
                  </a:lnTo>
                  <a:lnTo>
                    <a:pt x="243" y="40"/>
                  </a:lnTo>
                  <a:lnTo>
                    <a:pt x="243" y="42"/>
                  </a:lnTo>
                  <a:lnTo>
                    <a:pt x="241" y="42"/>
                  </a:lnTo>
                  <a:lnTo>
                    <a:pt x="240" y="44"/>
                  </a:lnTo>
                  <a:lnTo>
                    <a:pt x="238" y="45"/>
                  </a:lnTo>
                  <a:lnTo>
                    <a:pt x="235" y="48"/>
                  </a:lnTo>
                  <a:lnTo>
                    <a:pt x="235" y="48"/>
                  </a:lnTo>
                  <a:lnTo>
                    <a:pt x="235" y="50"/>
                  </a:lnTo>
                  <a:lnTo>
                    <a:pt x="235" y="53"/>
                  </a:lnTo>
                  <a:lnTo>
                    <a:pt x="235" y="55"/>
                  </a:lnTo>
                  <a:lnTo>
                    <a:pt x="236" y="56"/>
                  </a:lnTo>
                  <a:lnTo>
                    <a:pt x="236" y="59"/>
                  </a:lnTo>
                  <a:lnTo>
                    <a:pt x="238" y="61"/>
                  </a:lnTo>
                  <a:lnTo>
                    <a:pt x="238" y="63"/>
                  </a:lnTo>
                  <a:lnTo>
                    <a:pt x="240" y="63"/>
                  </a:lnTo>
                  <a:lnTo>
                    <a:pt x="243" y="64"/>
                  </a:lnTo>
                  <a:lnTo>
                    <a:pt x="243" y="64"/>
                  </a:lnTo>
                  <a:lnTo>
                    <a:pt x="244" y="67"/>
                  </a:lnTo>
                  <a:lnTo>
                    <a:pt x="246" y="70"/>
                  </a:lnTo>
                  <a:lnTo>
                    <a:pt x="246" y="74"/>
                  </a:lnTo>
                  <a:lnTo>
                    <a:pt x="249" y="75"/>
                  </a:lnTo>
                  <a:lnTo>
                    <a:pt x="251" y="77"/>
                  </a:lnTo>
                  <a:lnTo>
                    <a:pt x="254" y="78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5"/>
                  </a:lnTo>
                  <a:lnTo>
                    <a:pt x="259" y="88"/>
                  </a:lnTo>
                  <a:lnTo>
                    <a:pt x="259" y="92"/>
                  </a:lnTo>
                  <a:lnTo>
                    <a:pt x="260" y="96"/>
                  </a:lnTo>
                  <a:lnTo>
                    <a:pt x="262" y="100"/>
                  </a:lnTo>
                  <a:lnTo>
                    <a:pt x="262" y="104"/>
                  </a:lnTo>
                  <a:lnTo>
                    <a:pt x="263" y="107"/>
                  </a:lnTo>
                  <a:lnTo>
                    <a:pt x="263" y="110"/>
                  </a:lnTo>
                  <a:lnTo>
                    <a:pt x="262" y="110"/>
                  </a:lnTo>
                  <a:lnTo>
                    <a:pt x="260" y="111"/>
                  </a:lnTo>
                  <a:lnTo>
                    <a:pt x="262" y="113"/>
                  </a:lnTo>
                  <a:lnTo>
                    <a:pt x="263" y="116"/>
                  </a:lnTo>
                  <a:lnTo>
                    <a:pt x="265" y="119"/>
                  </a:lnTo>
                  <a:lnTo>
                    <a:pt x="265" y="121"/>
                  </a:lnTo>
                  <a:lnTo>
                    <a:pt x="266" y="124"/>
                  </a:lnTo>
                  <a:lnTo>
                    <a:pt x="268" y="126"/>
                  </a:lnTo>
                  <a:lnTo>
                    <a:pt x="268" y="127"/>
                  </a:lnTo>
                  <a:lnTo>
                    <a:pt x="268" y="130"/>
                  </a:lnTo>
                  <a:lnTo>
                    <a:pt x="268" y="137"/>
                  </a:lnTo>
                  <a:lnTo>
                    <a:pt x="268" y="144"/>
                  </a:lnTo>
                  <a:lnTo>
                    <a:pt x="270" y="148"/>
                  </a:lnTo>
                  <a:lnTo>
                    <a:pt x="268" y="152"/>
                  </a:lnTo>
                  <a:lnTo>
                    <a:pt x="266" y="155"/>
                  </a:lnTo>
                  <a:lnTo>
                    <a:pt x="266" y="157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70" y="162"/>
                  </a:lnTo>
                  <a:lnTo>
                    <a:pt x="268" y="167"/>
                  </a:lnTo>
                  <a:lnTo>
                    <a:pt x="268" y="167"/>
                  </a:lnTo>
                  <a:lnTo>
                    <a:pt x="266" y="168"/>
                  </a:lnTo>
                  <a:lnTo>
                    <a:pt x="263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62" y="174"/>
                  </a:lnTo>
                  <a:lnTo>
                    <a:pt x="265" y="178"/>
                  </a:lnTo>
                  <a:lnTo>
                    <a:pt x="266" y="181"/>
                  </a:lnTo>
                  <a:lnTo>
                    <a:pt x="270" y="185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3" y="195"/>
                  </a:lnTo>
                  <a:lnTo>
                    <a:pt x="273" y="196"/>
                  </a:lnTo>
                  <a:lnTo>
                    <a:pt x="274" y="196"/>
                  </a:lnTo>
                  <a:lnTo>
                    <a:pt x="274" y="198"/>
                  </a:lnTo>
                  <a:lnTo>
                    <a:pt x="276" y="198"/>
                  </a:lnTo>
                  <a:lnTo>
                    <a:pt x="276" y="200"/>
                  </a:lnTo>
                  <a:lnTo>
                    <a:pt x="281" y="198"/>
                  </a:lnTo>
                  <a:lnTo>
                    <a:pt x="287" y="200"/>
                  </a:lnTo>
                  <a:lnTo>
                    <a:pt x="292" y="201"/>
                  </a:lnTo>
                  <a:lnTo>
                    <a:pt x="293" y="201"/>
                  </a:lnTo>
                  <a:lnTo>
                    <a:pt x="293" y="204"/>
                  </a:lnTo>
                  <a:lnTo>
                    <a:pt x="296" y="207"/>
                  </a:lnTo>
                  <a:lnTo>
                    <a:pt x="298" y="211"/>
                  </a:lnTo>
                  <a:lnTo>
                    <a:pt x="300" y="214"/>
                  </a:lnTo>
                  <a:lnTo>
                    <a:pt x="292" y="219"/>
                  </a:lnTo>
                  <a:lnTo>
                    <a:pt x="284" y="223"/>
                  </a:lnTo>
                  <a:lnTo>
                    <a:pt x="276" y="228"/>
                  </a:lnTo>
                  <a:lnTo>
                    <a:pt x="270" y="233"/>
                  </a:lnTo>
                  <a:lnTo>
                    <a:pt x="262" y="236"/>
                  </a:lnTo>
                  <a:lnTo>
                    <a:pt x="254" y="241"/>
                  </a:lnTo>
                  <a:lnTo>
                    <a:pt x="246" y="245"/>
                  </a:lnTo>
                  <a:lnTo>
                    <a:pt x="240" y="250"/>
                  </a:lnTo>
                  <a:lnTo>
                    <a:pt x="233" y="253"/>
                  </a:lnTo>
                  <a:lnTo>
                    <a:pt x="230" y="256"/>
                  </a:lnTo>
                  <a:lnTo>
                    <a:pt x="227" y="259"/>
                  </a:lnTo>
                  <a:lnTo>
                    <a:pt x="224" y="263"/>
                  </a:lnTo>
                  <a:lnTo>
                    <a:pt x="221" y="266"/>
                  </a:lnTo>
                  <a:lnTo>
                    <a:pt x="216" y="269"/>
                  </a:lnTo>
                  <a:lnTo>
                    <a:pt x="214" y="271"/>
                  </a:lnTo>
                  <a:lnTo>
                    <a:pt x="210" y="274"/>
                  </a:lnTo>
                  <a:lnTo>
                    <a:pt x="208" y="275"/>
                  </a:lnTo>
                  <a:lnTo>
                    <a:pt x="203" y="277"/>
                  </a:lnTo>
                  <a:lnTo>
                    <a:pt x="199" y="277"/>
                  </a:lnTo>
                  <a:lnTo>
                    <a:pt x="194" y="278"/>
                  </a:lnTo>
                  <a:lnTo>
                    <a:pt x="191" y="278"/>
                  </a:lnTo>
                  <a:lnTo>
                    <a:pt x="188" y="280"/>
                  </a:lnTo>
                  <a:lnTo>
                    <a:pt x="183" y="280"/>
                  </a:lnTo>
                  <a:lnTo>
                    <a:pt x="180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3" y="282"/>
                  </a:lnTo>
                  <a:lnTo>
                    <a:pt x="173" y="282"/>
                  </a:lnTo>
                  <a:lnTo>
                    <a:pt x="172" y="280"/>
                  </a:lnTo>
                  <a:lnTo>
                    <a:pt x="170" y="280"/>
                  </a:lnTo>
                  <a:lnTo>
                    <a:pt x="170" y="278"/>
                  </a:lnTo>
                  <a:lnTo>
                    <a:pt x="172" y="278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3" y="275"/>
                  </a:lnTo>
                  <a:lnTo>
                    <a:pt x="173" y="275"/>
                  </a:lnTo>
                  <a:lnTo>
                    <a:pt x="172" y="274"/>
                  </a:lnTo>
                  <a:lnTo>
                    <a:pt x="172" y="274"/>
                  </a:lnTo>
                  <a:lnTo>
                    <a:pt x="172" y="271"/>
                  </a:lnTo>
                  <a:lnTo>
                    <a:pt x="172" y="271"/>
                  </a:lnTo>
                  <a:lnTo>
                    <a:pt x="172" y="269"/>
                  </a:lnTo>
                  <a:lnTo>
                    <a:pt x="170" y="269"/>
                  </a:lnTo>
                  <a:lnTo>
                    <a:pt x="169" y="267"/>
                  </a:lnTo>
                  <a:lnTo>
                    <a:pt x="167" y="267"/>
                  </a:lnTo>
                  <a:lnTo>
                    <a:pt x="167" y="267"/>
                  </a:lnTo>
                  <a:lnTo>
                    <a:pt x="164" y="267"/>
                  </a:lnTo>
                  <a:lnTo>
                    <a:pt x="161" y="266"/>
                  </a:lnTo>
                  <a:lnTo>
                    <a:pt x="161" y="266"/>
                  </a:lnTo>
                  <a:lnTo>
                    <a:pt x="159" y="263"/>
                  </a:lnTo>
                  <a:lnTo>
                    <a:pt x="158" y="263"/>
                  </a:lnTo>
                  <a:lnTo>
                    <a:pt x="153" y="263"/>
                  </a:lnTo>
                  <a:lnTo>
                    <a:pt x="153" y="263"/>
                  </a:lnTo>
                  <a:lnTo>
                    <a:pt x="151" y="261"/>
                  </a:lnTo>
                  <a:lnTo>
                    <a:pt x="150" y="261"/>
                  </a:lnTo>
                  <a:lnTo>
                    <a:pt x="150" y="259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45" y="256"/>
                  </a:lnTo>
                  <a:lnTo>
                    <a:pt x="143" y="255"/>
                  </a:lnTo>
                  <a:lnTo>
                    <a:pt x="142" y="255"/>
                  </a:lnTo>
                  <a:lnTo>
                    <a:pt x="142" y="253"/>
                  </a:lnTo>
                  <a:lnTo>
                    <a:pt x="143" y="252"/>
                  </a:lnTo>
                  <a:lnTo>
                    <a:pt x="142" y="250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6" y="245"/>
                  </a:lnTo>
                  <a:lnTo>
                    <a:pt x="131" y="242"/>
                  </a:lnTo>
                  <a:lnTo>
                    <a:pt x="126" y="239"/>
                  </a:lnTo>
                  <a:lnTo>
                    <a:pt x="121" y="236"/>
                  </a:lnTo>
                  <a:lnTo>
                    <a:pt x="117" y="233"/>
                  </a:lnTo>
                  <a:lnTo>
                    <a:pt x="112" y="230"/>
                  </a:lnTo>
                  <a:lnTo>
                    <a:pt x="107" y="226"/>
                  </a:lnTo>
                  <a:lnTo>
                    <a:pt x="102" y="223"/>
                  </a:lnTo>
                  <a:lnTo>
                    <a:pt x="98" y="220"/>
                  </a:lnTo>
                  <a:lnTo>
                    <a:pt x="93" y="217"/>
                  </a:lnTo>
                  <a:lnTo>
                    <a:pt x="88" y="212"/>
                  </a:lnTo>
                  <a:lnTo>
                    <a:pt x="83" y="209"/>
                  </a:lnTo>
                  <a:lnTo>
                    <a:pt x="79" y="206"/>
                  </a:lnTo>
                  <a:lnTo>
                    <a:pt x="74" y="203"/>
                  </a:lnTo>
                  <a:lnTo>
                    <a:pt x="69" y="200"/>
                  </a:lnTo>
                  <a:lnTo>
                    <a:pt x="65" y="196"/>
                  </a:lnTo>
                  <a:lnTo>
                    <a:pt x="60" y="193"/>
                  </a:lnTo>
                  <a:lnTo>
                    <a:pt x="57" y="192"/>
                  </a:lnTo>
                  <a:lnTo>
                    <a:pt x="54" y="189"/>
                  </a:lnTo>
                  <a:lnTo>
                    <a:pt x="49" y="187"/>
                  </a:lnTo>
                  <a:lnTo>
                    <a:pt x="46" y="184"/>
                  </a:lnTo>
                  <a:lnTo>
                    <a:pt x="44" y="182"/>
                  </a:lnTo>
                  <a:lnTo>
                    <a:pt x="41" y="181"/>
                  </a:lnTo>
                  <a:lnTo>
                    <a:pt x="38" y="179"/>
                  </a:lnTo>
                  <a:lnTo>
                    <a:pt x="36" y="178"/>
                  </a:lnTo>
                  <a:lnTo>
                    <a:pt x="33" y="176"/>
                  </a:lnTo>
                  <a:lnTo>
                    <a:pt x="30" y="174"/>
                  </a:lnTo>
                  <a:lnTo>
                    <a:pt x="27" y="173"/>
                  </a:lnTo>
                  <a:lnTo>
                    <a:pt x="25" y="171"/>
                  </a:lnTo>
                  <a:lnTo>
                    <a:pt x="22" y="170"/>
                  </a:lnTo>
                  <a:lnTo>
                    <a:pt x="19" y="168"/>
                  </a:lnTo>
                  <a:lnTo>
                    <a:pt x="17" y="167"/>
                  </a:lnTo>
                  <a:lnTo>
                    <a:pt x="14" y="165"/>
                  </a:lnTo>
                  <a:lnTo>
                    <a:pt x="11" y="163"/>
                  </a:lnTo>
                  <a:lnTo>
                    <a:pt x="8" y="160"/>
                  </a:lnTo>
                  <a:lnTo>
                    <a:pt x="6" y="159"/>
                  </a:lnTo>
                  <a:lnTo>
                    <a:pt x="3" y="157"/>
                  </a:lnTo>
                  <a:lnTo>
                    <a:pt x="0" y="155"/>
                  </a:lnTo>
                  <a:lnTo>
                    <a:pt x="0" y="135"/>
                  </a:lnTo>
                  <a:lnTo>
                    <a:pt x="0" y="133"/>
                  </a:lnTo>
                  <a:lnTo>
                    <a:pt x="0" y="133"/>
                  </a:lnTo>
                  <a:lnTo>
                    <a:pt x="1" y="133"/>
                  </a:lnTo>
                  <a:lnTo>
                    <a:pt x="5" y="130"/>
                  </a:lnTo>
                  <a:lnTo>
                    <a:pt x="5" y="130"/>
                  </a:lnTo>
                  <a:lnTo>
                    <a:pt x="6" y="129"/>
                  </a:lnTo>
                  <a:lnTo>
                    <a:pt x="9" y="127"/>
                  </a:lnTo>
                  <a:lnTo>
                    <a:pt x="11" y="127"/>
                  </a:lnTo>
                  <a:lnTo>
                    <a:pt x="14" y="124"/>
                  </a:lnTo>
                  <a:lnTo>
                    <a:pt x="16" y="124"/>
                  </a:lnTo>
                  <a:lnTo>
                    <a:pt x="17" y="122"/>
                  </a:lnTo>
                  <a:lnTo>
                    <a:pt x="19" y="122"/>
                  </a:lnTo>
                  <a:lnTo>
                    <a:pt x="19" y="121"/>
                  </a:lnTo>
                  <a:lnTo>
                    <a:pt x="20" y="121"/>
                  </a:lnTo>
                  <a:lnTo>
                    <a:pt x="22" y="119"/>
                  </a:lnTo>
                  <a:lnTo>
                    <a:pt x="22" y="119"/>
                  </a:lnTo>
                  <a:lnTo>
                    <a:pt x="24" y="119"/>
                  </a:lnTo>
                  <a:lnTo>
                    <a:pt x="27" y="119"/>
                  </a:lnTo>
                  <a:lnTo>
                    <a:pt x="28" y="119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1" y="119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3" y="116"/>
                  </a:lnTo>
                  <a:lnTo>
                    <a:pt x="35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9" y="116"/>
                  </a:lnTo>
                  <a:lnTo>
                    <a:pt x="42" y="116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9" y="113"/>
                  </a:lnTo>
                  <a:lnTo>
                    <a:pt x="50" y="111"/>
                  </a:lnTo>
                  <a:lnTo>
                    <a:pt x="52" y="108"/>
                  </a:lnTo>
                  <a:lnTo>
                    <a:pt x="54" y="107"/>
                  </a:lnTo>
                  <a:lnTo>
                    <a:pt x="57" y="105"/>
                  </a:lnTo>
                  <a:lnTo>
                    <a:pt x="58" y="104"/>
                  </a:lnTo>
                  <a:lnTo>
                    <a:pt x="60" y="104"/>
                  </a:lnTo>
                  <a:lnTo>
                    <a:pt x="63" y="102"/>
                  </a:lnTo>
                  <a:lnTo>
                    <a:pt x="66" y="100"/>
                  </a:lnTo>
                  <a:lnTo>
                    <a:pt x="68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2" y="99"/>
                  </a:lnTo>
                  <a:lnTo>
                    <a:pt x="74" y="97"/>
                  </a:lnTo>
                  <a:lnTo>
                    <a:pt x="74" y="97"/>
                  </a:lnTo>
                  <a:lnTo>
                    <a:pt x="72" y="96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71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71" y="91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6"/>
                  </a:lnTo>
                  <a:lnTo>
                    <a:pt x="72" y="86"/>
                  </a:lnTo>
                  <a:lnTo>
                    <a:pt x="74" y="86"/>
                  </a:lnTo>
                  <a:lnTo>
                    <a:pt x="76" y="86"/>
                  </a:lnTo>
                  <a:lnTo>
                    <a:pt x="82" y="85"/>
                  </a:lnTo>
                  <a:lnTo>
                    <a:pt x="82" y="83"/>
                  </a:lnTo>
                  <a:lnTo>
                    <a:pt x="83" y="83"/>
                  </a:lnTo>
                  <a:lnTo>
                    <a:pt x="83" y="81"/>
                  </a:lnTo>
                  <a:lnTo>
                    <a:pt x="83" y="80"/>
                  </a:lnTo>
                  <a:lnTo>
                    <a:pt x="85" y="80"/>
                  </a:lnTo>
                  <a:lnTo>
                    <a:pt x="87" y="80"/>
                  </a:lnTo>
                  <a:lnTo>
                    <a:pt x="90" y="80"/>
                  </a:lnTo>
                  <a:lnTo>
                    <a:pt x="90" y="80"/>
                  </a:lnTo>
                  <a:lnTo>
                    <a:pt x="93" y="80"/>
                  </a:lnTo>
                  <a:lnTo>
                    <a:pt x="96" y="80"/>
                  </a:lnTo>
                  <a:lnTo>
                    <a:pt x="99" y="80"/>
                  </a:lnTo>
                  <a:lnTo>
                    <a:pt x="102" y="80"/>
                  </a:lnTo>
                  <a:lnTo>
                    <a:pt x="104" y="80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80"/>
                  </a:lnTo>
                  <a:lnTo>
                    <a:pt x="107" y="77"/>
                  </a:lnTo>
                  <a:lnTo>
                    <a:pt x="107" y="77"/>
                  </a:lnTo>
                  <a:lnTo>
                    <a:pt x="109" y="75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09" y="72"/>
                  </a:lnTo>
                  <a:lnTo>
                    <a:pt x="107" y="70"/>
                  </a:lnTo>
                  <a:lnTo>
                    <a:pt x="106" y="70"/>
                  </a:lnTo>
                  <a:lnTo>
                    <a:pt x="106" y="69"/>
                  </a:lnTo>
                  <a:lnTo>
                    <a:pt x="104" y="67"/>
                  </a:lnTo>
                  <a:lnTo>
                    <a:pt x="104" y="64"/>
                  </a:lnTo>
                  <a:lnTo>
                    <a:pt x="102" y="63"/>
                  </a:lnTo>
                  <a:lnTo>
                    <a:pt x="101" y="61"/>
                  </a:lnTo>
                  <a:lnTo>
                    <a:pt x="102" y="56"/>
                  </a:lnTo>
                  <a:lnTo>
                    <a:pt x="101" y="55"/>
                  </a:lnTo>
                  <a:lnTo>
                    <a:pt x="101" y="53"/>
                  </a:lnTo>
                  <a:lnTo>
                    <a:pt x="101" y="52"/>
                  </a:lnTo>
                  <a:lnTo>
                    <a:pt x="101" y="50"/>
                  </a:lnTo>
                  <a:lnTo>
                    <a:pt x="101" y="47"/>
                  </a:lnTo>
                  <a:lnTo>
                    <a:pt x="99" y="44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99" y="40"/>
                  </a:lnTo>
                  <a:lnTo>
                    <a:pt x="99" y="40"/>
                  </a:lnTo>
                  <a:lnTo>
                    <a:pt x="99" y="39"/>
                  </a:lnTo>
                  <a:lnTo>
                    <a:pt x="99" y="37"/>
                  </a:lnTo>
                  <a:lnTo>
                    <a:pt x="99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5" y="33"/>
                  </a:lnTo>
                  <a:lnTo>
                    <a:pt x="93" y="31"/>
                  </a:lnTo>
                  <a:lnTo>
                    <a:pt x="96" y="33"/>
                  </a:lnTo>
                  <a:lnTo>
                    <a:pt x="98" y="33"/>
                  </a:lnTo>
                  <a:lnTo>
                    <a:pt x="101" y="31"/>
                  </a:lnTo>
                  <a:lnTo>
                    <a:pt x="104" y="28"/>
                  </a:lnTo>
                  <a:lnTo>
                    <a:pt x="107" y="28"/>
                  </a:lnTo>
                  <a:lnTo>
                    <a:pt x="109" y="25"/>
                  </a:lnTo>
                  <a:lnTo>
                    <a:pt x="110" y="23"/>
                  </a:lnTo>
                  <a:lnTo>
                    <a:pt x="112" y="23"/>
                  </a:lnTo>
                  <a:lnTo>
                    <a:pt x="120" y="20"/>
                  </a:lnTo>
                  <a:lnTo>
                    <a:pt x="121" y="20"/>
                  </a:lnTo>
                  <a:lnTo>
                    <a:pt x="123" y="20"/>
                  </a:lnTo>
                  <a:lnTo>
                    <a:pt x="124" y="20"/>
                  </a:lnTo>
                  <a:lnTo>
                    <a:pt x="126" y="18"/>
                  </a:lnTo>
                  <a:lnTo>
                    <a:pt x="128" y="15"/>
                  </a:lnTo>
                  <a:lnTo>
                    <a:pt x="131" y="14"/>
                  </a:lnTo>
                  <a:lnTo>
                    <a:pt x="134" y="12"/>
                  </a:lnTo>
                  <a:lnTo>
                    <a:pt x="137" y="11"/>
                  </a:lnTo>
                  <a:lnTo>
                    <a:pt x="140" y="9"/>
                  </a:lnTo>
                  <a:lnTo>
                    <a:pt x="143" y="9"/>
                  </a:lnTo>
                  <a:lnTo>
                    <a:pt x="154" y="7"/>
                  </a:lnTo>
                  <a:lnTo>
                    <a:pt x="159" y="7"/>
                  </a:lnTo>
                  <a:lnTo>
                    <a:pt x="164" y="7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7" y="4"/>
                  </a:lnTo>
                  <a:lnTo>
                    <a:pt x="180" y="3"/>
                  </a:lnTo>
                  <a:lnTo>
                    <a:pt x="194" y="3"/>
                  </a:lnTo>
                  <a:lnTo>
                    <a:pt x="197" y="3"/>
                  </a:lnTo>
                  <a:lnTo>
                    <a:pt x="199" y="4"/>
                  </a:lnTo>
                  <a:lnTo>
                    <a:pt x="200" y="6"/>
                  </a:lnTo>
                  <a:lnTo>
                    <a:pt x="202" y="6"/>
                  </a:lnTo>
                  <a:lnTo>
                    <a:pt x="205" y="6"/>
                  </a:lnTo>
                  <a:lnTo>
                    <a:pt x="208" y="4"/>
                  </a:lnTo>
                  <a:lnTo>
                    <a:pt x="213" y="3"/>
                  </a:lnTo>
                  <a:lnTo>
                    <a:pt x="216" y="1"/>
                  </a:lnTo>
                  <a:lnTo>
                    <a:pt x="218" y="0"/>
                  </a:lnTo>
                  <a:lnTo>
                    <a:pt x="219" y="0"/>
                  </a:lnTo>
                  <a:lnTo>
                    <a:pt x="221" y="1"/>
                  </a:lnTo>
                  <a:lnTo>
                    <a:pt x="225" y="1"/>
                  </a:lnTo>
                  <a:lnTo>
                    <a:pt x="229" y="1"/>
                  </a:lnTo>
                  <a:lnTo>
                    <a:pt x="230" y="1"/>
                  </a:lnTo>
                  <a:lnTo>
                    <a:pt x="2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2" name="Freeform 289">
              <a:extLst>
                <a:ext uri="{FF2B5EF4-FFF2-40B4-BE49-F238E27FC236}">
                  <a16:creationId xmlns:a16="http://schemas.microsoft.com/office/drawing/2014/main" id="{576F145F-D432-4052-8851-1D3B63467FD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35854" y="3850649"/>
              <a:ext cx="101360" cy="68223"/>
            </a:xfrm>
            <a:custGeom>
              <a:avLst/>
              <a:gdLst>
                <a:gd name="T0" fmla="*/ 16 w 52"/>
                <a:gd name="T1" fmla="*/ 2 h 35"/>
                <a:gd name="T2" fmla="*/ 19 w 52"/>
                <a:gd name="T3" fmla="*/ 2 h 35"/>
                <a:gd name="T4" fmla="*/ 22 w 52"/>
                <a:gd name="T5" fmla="*/ 4 h 35"/>
                <a:gd name="T6" fmla="*/ 24 w 52"/>
                <a:gd name="T7" fmla="*/ 5 h 35"/>
                <a:gd name="T8" fmla="*/ 27 w 52"/>
                <a:gd name="T9" fmla="*/ 5 h 35"/>
                <a:gd name="T10" fmla="*/ 29 w 52"/>
                <a:gd name="T11" fmla="*/ 5 h 35"/>
                <a:gd name="T12" fmla="*/ 30 w 52"/>
                <a:gd name="T13" fmla="*/ 7 h 35"/>
                <a:gd name="T14" fmla="*/ 32 w 52"/>
                <a:gd name="T15" fmla="*/ 10 h 35"/>
                <a:gd name="T16" fmla="*/ 40 w 52"/>
                <a:gd name="T17" fmla="*/ 10 h 35"/>
                <a:gd name="T18" fmla="*/ 38 w 52"/>
                <a:gd name="T19" fmla="*/ 11 h 35"/>
                <a:gd name="T20" fmla="*/ 35 w 52"/>
                <a:gd name="T21" fmla="*/ 11 h 35"/>
                <a:gd name="T22" fmla="*/ 35 w 52"/>
                <a:gd name="T23" fmla="*/ 13 h 35"/>
                <a:gd name="T24" fmla="*/ 38 w 52"/>
                <a:gd name="T25" fmla="*/ 13 h 35"/>
                <a:gd name="T26" fmla="*/ 41 w 52"/>
                <a:gd name="T27" fmla="*/ 15 h 35"/>
                <a:gd name="T28" fmla="*/ 45 w 52"/>
                <a:gd name="T29" fmla="*/ 15 h 35"/>
                <a:gd name="T30" fmla="*/ 51 w 52"/>
                <a:gd name="T31" fmla="*/ 19 h 35"/>
                <a:gd name="T32" fmla="*/ 52 w 52"/>
                <a:gd name="T33" fmla="*/ 21 h 35"/>
                <a:gd name="T34" fmla="*/ 51 w 52"/>
                <a:gd name="T35" fmla="*/ 22 h 35"/>
                <a:gd name="T36" fmla="*/ 49 w 52"/>
                <a:gd name="T37" fmla="*/ 24 h 35"/>
                <a:gd name="T38" fmla="*/ 48 w 52"/>
                <a:gd name="T39" fmla="*/ 26 h 35"/>
                <a:gd name="T40" fmla="*/ 48 w 52"/>
                <a:gd name="T41" fmla="*/ 26 h 35"/>
                <a:gd name="T42" fmla="*/ 46 w 52"/>
                <a:gd name="T43" fmla="*/ 24 h 35"/>
                <a:gd name="T44" fmla="*/ 43 w 52"/>
                <a:gd name="T45" fmla="*/ 24 h 35"/>
                <a:gd name="T46" fmla="*/ 38 w 52"/>
                <a:gd name="T47" fmla="*/ 22 h 35"/>
                <a:gd name="T48" fmla="*/ 33 w 52"/>
                <a:gd name="T49" fmla="*/ 22 h 35"/>
                <a:gd name="T50" fmla="*/ 30 w 52"/>
                <a:gd name="T51" fmla="*/ 22 h 35"/>
                <a:gd name="T52" fmla="*/ 27 w 52"/>
                <a:gd name="T53" fmla="*/ 24 h 35"/>
                <a:gd name="T54" fmla="*/ 26 w 52"/>
                <a:gd name="T55" fmla="*/ 26 h 35"/>
                <a:gd name="T56" fmla="*/ 21 w 52"/>
                <a:gd name="T57" fmla="*/ 26 h 35"/>
                <a:gd name="T58" fmla="*/ 18 w 52"/>
                <a:gd name="T59" fmla="*/ 24 h 35"/>
                <a:gd name="T60" fmla="*/ 15 w 52"/>
                <a:gd name="T61" fmla="*/ 26 h 35"/>
                <a:gd name="T62" fmla="*/ 13 w 52"/>
                <a:gd name="T63" fmla="*/ 26 h 35"/>
                <a:gd name="T64" fmla="*/ 13 w 52"/>
                <a:gd name="T65" fmla="*/ 29 h 35"/>
                <a:gd name="T66" fmla="*/ 10 w 52"/>
                <a:gd name="T67" fmla="*/ 33 h 35"/>
                <a:gd name="T68" fmla="*/ 8 w 52"/>
                <a:gd name="T69" fmla="*/ 35 h 35"/>
                <a:gd name="T70" fmla="*/ 7 w 52"/>
                <a:gd name="T71" fmla="*/ 33 h 35"/>
                <a:gd name="T72" fmla="*/ 5 w 52"/>
                <a:gd name="T73" fmla="*/ 32 h 35"/>
                <a:gd name="T74" fmla="*/ 5 w 52"/>
                <a:gd name="T75" fmla="*/ 30 h 35"/>
                <a:gd name="T76" fmla="*/ 4 w 52"/>
                <a:gd name="T77" fmla="*/ 29 h 35"/>
                <a:gd name="T78" fmla="*/ 4 w 52"/>
                <a:gd name="T79" fmla="*/ 26 h 35"/>
                <a:gd name="T80" fmla="*/ 2 w 52"/>
                <a:gd name="T81" fmla="*/ 22 h 35"/>
                <a:gd name="T82" fmla="*/ 0 w 52"/>
                <a:gd name="T83" fmla="*/ 21 h 35"/>
                <a:gd name="T84" fmla="*/ 2 w 52"/>
                <a:gd name="T85" fmla="*/ 21 h 35"/>
                <a:gd name="T86" fmla="*/ 4 w 52"/>
                <a:gd name="T87" fmla="*/ 18 h 35"/>
                <a:gd name="T88" fmla="*/ 4 w 52"/>
                <a:gd name="T89" fmla="*/ 16 h 35"/>
                <a:gd name="T90" fmla="*/ 2 w 52"/>
                <a:gd name="T91" fmla="*/ 15 h 35"/>
                <a:gd name="T92" fmla="*/ 5 w 52"/>
                <a:gd name="T93" fmla="*/ 13 h 35"/>
                <a:gd name="T94" fmla="*/ 5 w 52"/>
                <a:gd name="T95" fmla="*/ 11 h 35"/>
                <a:gd name="T96" fmla="*/ 4 w 52"/>
                <a:gd name="T97" fmla="*/ 10 h 35"/>
                <a:gd name="T98" fmla="*/ 4 w 52"/>
                <a:gd name="T99" fmla="*/ 7 h 35"/>
                <a:gd name="T100" fmla="*/ 4 w 52"/>
                <a:gd name="T101" fmla="*/ 4 h 35"/>
                <a:gd name="T102" fmla="*/ 4 w 52"/>
                <a:gd name="T103" fmla="*/ 2 h 35"/>
                <a:gd name="T104" fmla="*/ 5 w 52"/>
                <a:gd name="T105" fmla="*/ 2 h 35"/>
                <a:gd name="T106" fmla="*/ 8 w 52"/>
                <a:gd name="T107" fmla="*/ 0 h 35"/>
                <a:gd name="T108" fmla="*/ 11 w 52"/>
                <a:gd name="T109" fmla="*/ 2 h 35"/>
                <a:gd name="T110" fmla="*/ 15 w 52"/>
                <a:gd name="T1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2" h="35">
                  <a:moveTo>
                    <a:pt x="15" y="0"/>
                  </a:moveTo>
                  <a:lnTo>
                    <a:pt x="16" y="2"/>
                  </a:lnTo>
                  <a:lnTo>
                    <a:pt x="18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10"/>
                  </a:lnTo>
                  <a:lnTo>
                    <a:pt x="38" y="10"/>
                  </a:lnTo>
                  <a:lnTo>
                    <a:pt x="40" y="10"/>
                  </a:lnTo>
                  <a:lnTo>
                    <a:pt x="40" y="11"/>
                  </a:lnTo>
                  <a:lnTo>
                    <a:pt x="38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3"/>
                  </a:lnTo>
                  <a:lnTo>
                    <a:pt x="37" y="13"/>
                  </a:lnTo>
                  <a:lnTo>
                    <a:pt x="38" y="13"/>
                  </a:lnTo>
                  <a:lnTo>
                    <a:pt x="40" y="13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5" y="15"/>
                  </a:lnTo>
                  <a:lnTo>
                    <a:pt x="48" y="16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1"/>
                  </a:lnTo>
                  <a:lnTo>
                    <a:pt x="52" y="21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0" y="22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3" y="22"/>
                  </a:lnTo>
                  <a:lnTo>
                    <a:pt x="32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7" y="24"/>
                  </a:lnTo>
                  <a:lnTo>
                    <a:pt x="27" y="26"/>
                  </a:lnTo>
                  <a:lnTo>
                    <a:pt x="26" y="26"/>
                  </a:lnTo>
                  <a:lnTo>
                    <a:pt x="22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7"/>
                  </a:lnTo>
                  <a:lnTo>
                    <a:pt x="13" y="29"/>
                  </a:lnTo>
                  <a:lnTo>
                    <a:pt x="10" y="32"/>
                  </a:lnTo>
                  <a:lnTo>
                    <a:pt x="10" y="33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4" y="29"/>
                  </a:lnTo>
                  <a:lnTo>
                    <a:pt x="4" y="29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5"/>
                  </a:lnTo>
                  <a:lnTo>
                    <a:pt x="4" y="13"/>
                  </a:lnTo>
                  <a:lnTo>
                    <a:pt x="5" y="1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7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3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3" name="Freeform 290">
              <a:extLst>
                <a:ext uri="{FF2B5EF4-FFF2-40B4-BE49-F238E27FC236}">
                  <a16:creationId xmlns:a16="http://schemas.microsoft.com/office/drawing/2014/main" id="{12EF51E3-878C-4C90-AFEA-C9D2389321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2136" y="3977348"/>
              <a:ext cx="5848" cy="9747"/>
            </a:xfrm>
            <a:custGeom>
              <a:avLst/>
              <a:gdLst>
                <a:gd name="T0" fmla="*/ 0 w 3"/>
                <a:gd name="T1" fmla="*/ 0 h 5"/>
                <a:gd name="T2" fmla="*/ 3 w 3"/>
                <a:gd name="T3" fmla="*/ 0 h 5"/>
                <a:gd name="T4" fmla="*/ 3 w 3"/>
                <a:gd name="T5" fmla="*/ 2 h 5"/>
                <a:gd name="T6" fmla="*/ 3 w 3"/>
                <a:gd name="T7" fmla="*/ 3 h 5"/>
                <a:gd name="T8" fmla="*/ 3 w 3"/>
                <a:gd name="T9" fmla="*/ 5 h 5"/>
                <a:gd name="T10" fmla="*/ 1 w 3"/>
                <a:gd name="T11" fmla="*/ 5 h 5"/>
                <a:gd name="T12" fmla="*/ 1 w 3"/>
                <a:gd name="T13" fmla="*/ 3 h 5"/>
                <a:gd name="T14" fmla="*/ 0 w 3"/>
                <a:gd name="T15" fmla="*/ 2 h 5"/>
                <a:gd name="T16" fmla="*/ 0 w 3"/>
                <a:gd name="T17" fmla="*/ 0 h 5"/>
                <a:gd name="T18" fmla="*/ 0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0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4" name="Freeform 291">
              <a:extLst>
                <a:ext uri="{FF2B5EF4-FFF2-40B4-BE49-F238E27FC236}">
                  <a16:creationId xmlns:a16="http://schemas.microsoft.com/office/drawing/2014/main" id="{1B1C1353-9E68-4C93-AB1A-C6241BB0A5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052" y="2585604"/>
              <a:ext cx="198821" cy="122802"/>
            </a:xfrm>
            <a:custGeom>
              <a:avLst/>
              <a:gdLst>
                <a:gd name="T0" fmla="*/ 52 w 102"/>
                <a:gd name="T1" fmla="*/ 60 h 63"/>
                <a:gd name="T2" fmla="*/ 49 w 102"/>
                <a:gd name="T3" fmla="*/ 63 h 63"/>
                <a:gd name="T4" fmla="*/ 30 w 102"/>
                <a:gd name="T5" fmla="*/ 57 h 63"/>
                <a:gd name="T6" fmla="*/ 34 w 102"/>
                <a:gd name="T7" fmla="*/ 60 h 63"/>
                <a:gd name="T8" fmla="*/ 60 w 102"/>
                <a:gd name="T9" fmla="*/ 55 h 63"/>
                <a:gd name="T10" fmla="*/ 64 w 102"/>
                <a:gd name="T11" fmla="*/ 57 h 63"/>
                <a:gd name="T12" fmla="*/ 58 w 102"/>
                <a:gd name="T13" fmla="*/ 57 h 63"/>
                <a:gd name="T14" fmla="*/ 23 w 102"/>
                <a:gd name="T15" fmla="*/ 55 h 63"/>
                <a:gd name="T16" fmla="*/ 27 w 102"/>
                <a:gd name="T17" fmla="*/ 59 h 63"/>
                <a:gd name="T18" fmla="*/ 41 w 102"/>
                <a:gd name="T19" fmla="*/ 54 h 63"/>
                <a:gd name="T20" fmla="*/ 38 w 102"/>
                <a:gd name="T21" fmla="*/ 62 h 63"/>
                <a:gd name="T22" fmla="*/ 39 w 102"/>
                <a:gd name="T23" fmla="*/ 55 h 63"/>
                <a:gd name="T24" fmla="*/ 101 w 102"/>
                <a:gd name="T25" fmla="*/ 55 h 63"/>
                <a:gd name="T26" fmla="*/ 96 w 102"/>
                <a:gd name="T27" fmla="*/ 51 h 63"/>
                <a:gd name="T28" fmla="*/ 39 w 102"/>
                <a:gd name="T29" fmla="*/ 51 h 63"/>
                <a:gd name="T30" fmla="*/ 34 w 102"/>
                <a:gd name="T31" fmla="*/ 55 h 63"/>
                <a:gd name="T32" fmla="*/ 25 w 102"/>
                <a:gd name="T33" fmla="*/ 49 h 63"/>
                <a:gd name="T34" fmla="*/ 33 w 102"/>
                <a:gd name="T35" fmla="*/ 46 h 63"/>
                <a:gd name="T36" fmla="*/ 66 w 102"/>
                <a:gd name="T37" fmla="*/ 43 h 63"/>
                <a:gd name="T38" fmla="*/ 64 w 102"/>
                <a:gd name="T39" fmla="*/ 43 h 63"/>
                <a:gd name="T40" fmla="*/ 36 w 102"/>
                <a:gd name="T41" fmla="*/ 40 h 63"/>
                <a:gd name="T42" fmla="*/ 34 w 102"/>
                <a:gd name="T43" fmla="*/ 38 h 63"/>
                <a:gd name="T44" fmla="*/ 64 w 102"/>
                <a:gd name="T45" fmla="*/ 35 h 63"/>
                <a:gd name="T46" fmla="*/ 64 w 102"/>
                <a:gd name="T47" fmla="*/ 41 h 63"/>
                <a:gd name="T48" fmla="*/ 61 w 102"/>
                <a:gd name="T49" fmla="*/ 44 h 63"/>
                <a:gd name="T50" fmla="*/ 63 w 102"/>
                <a:gd name="T51" fmla="*/ 51 h 63"/>
                <a:gd name="T52" fmla="*/ 57 w 102"/>
                <a:gd name="T53" fmla="*/ 59 h 63"/>
                <a:gd name="T54" fmla="*/ 52 w 102"/>
                <a:gd name="T55" fmla="*/ 55 h 63"/>
                <a:gd name="T56" fmla="*/ 45 w 102"/>
                <a:gd name="T57" fmla="*/ 52 h 63"/>
                <a:gd name="T58" fmla="*/ 44 w 102"/>
                <a:gd name="T59" fmla="*/ 44 h 63"/>
                <a:gd name="T60" fmla="*/ 42 w 102"/>
                <a:gd name="T61" fmla="*/ 41 h 63"/>
                <a:gd name="T62" fmla="*/ 49 w 102"/>
                <a:gd name="T63" fmla="*/ 38 h 63"/>
                <a:gd name="T64" fmla="*/ 50 w 102"/>
                <a:gd name="T65" fmla="*/ 41 h 63"/>
                <a:gd name="T66" fmla="*/ 55 w 102"/>
                <a:gd name="T67" fmla="*/ 40 h 63"/>
                <a:gd name="T68" fmla="*/ 60 w 102"/>
                <a:gd name="T69" fmla="*/ 33 h 63"/>
                <a:gd name="T70" fmla="*/ 42 w 102"/>
                <a:gd name="T71" fmla="*/ 11 h 63"/>
                <a:gd name="T72" fmla="*/ 36 w 102"/>
                <a:gd name="T73" fmla="*/ 0 h 63"/>
                <a:gd name="T74" fmla="*/ 34 w 102"/>
                <a:gd name="T75" fmla="*/ 8 h 63"/>
                <a:gd name="T76" fmla="*/ 31 w 102"/>
                <a:gd name="T77" fmla="*/ 19 h 63"/>
                <a:gd name="T78" fmla="*/ 39 w 102"/>
                <a:gd name="T79" fmla="*/ 25 h 63"/>
                <a:gd name="T80" fmla="*/ 38 w 102"/>
                <a:gd name="T81" fmla="*/ 32 h 63"/>
                <a:gd name="T82" fmla="*/ 31 w 102"/>
                <a:gd name="T83" fmla="*/ 32 h 63"/>
                <a:gd name="T84" fmla="*/ 28 w 102"/>
                <a:gd name="T85" fmla="*/ 40 h 63"/>
                <a:gd name="T86" fmla="*/ 27 w 102"/>
                <a:gd name="T87" fmla="*/ 43 h 63"/>
                <a:gd name="T88" fmla="*/ 22 w 102"/>
                <a:gd name="T89" fmla="*/ 48 h 63"/>
                <a:gd name="T90" fmla="*/ 19 w 102"/>
                <a:gd name="T91" fmla="*/ 55 h 63"/>
                <a:gd name="T92" fmla="*/ 23 w 102"/>
                <a:gd name="T93" fmla="*/ 59 h 63"/>
                <a:gd name="T94" fmla="*/ 20 w 102"/>
                <a:gd name="T95" fmla="*/ 60 h 63"/>
                <a:gd name="T96" fmla="*/ 11 w 102"/>
                <a:gd name="T97" fmla="*/ 59 h 63"/>
                <a:gd name="T98" fmla="*/ 6 w 102"/>
                <a:gd name="T99" fmla="*/ 54 h 63"/>
                <a:gd name="T100" fmla="*/ 0 w 102"/>
                <a:gd name="T101" fmla="*/ 44 h 63"/>
                <a:gd name="T102" fmla="*/ 1 w 102"/>
                <a:gd name="T103" fmla="*/ 24 h 63"/>
                <a:gd name="T104" fmla="*/ 8 w 102"/>
                <a:gd name="T105" fmla="*/ 25 h 63"/>
                <a:gd name="T106" fmla="*/ 12 w 102"/>
                <a:gd name="T107" fmla="*/ 21 h 63"/>
                <a:gd name="T108" fmla="*/ 17 w 102"/>
                <a:gd name="T109" fmla="*/ 16 h 63"/>
                <a:gd name="T110" fmla="*/ 8 w 102"/>
                <a:gd name="T111" fmla="*/ 22 h 63"/>
                <a:gd name="T112" fmla="*/ 3 w 102"/>
                <a:gd name="T113" fmla="*/ 19 h 63"/>
                <a:gd name="T114" fmla="*/ 14 w 102"/>
                <a:gd name="T115" fmla="*/ 13 h 63"/>
                <a:gd name="T116" fmla="*/ 27 w 102"/>
                <a:gd name="T117" fmla="*/ 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2" h="63">
                  <a:moveTo>
                    <a:pt x="45" y="57"/>
                  </a:moveTo>
                  <a:lnTo>
                    <a:pt x="47" y="59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2" y="60"/>
                  </a:lnTo>
                  <a:lnTo>
                    <a:pt x="53" y="62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49" y="63"/>
                  </a:lnTo>
                  <a:lnTo>
                    <a:pt x="42" y="62"/>
                  </a:lnTo>
                  <a:lnTo>
                    <a:pt x="42" y="59"/>
                  </a:lnTo>
                  <a:lnTo>
                    <a:pt x="42" y="57"/>
                  </a:lnTo>
                  <a:lnTo>
                    <a:pt x="45" y="57"/>
                  </a:lnTo>
                  <a:close/>
                  <a:moveTo>
                    <a:pt x="30" y="57"/>
                  </a:moveTo>
                  <a:lnTo>
                    <a:pt x="31" y="57"/>
                  </a:lnTo>
                  <a:lnTo>
                    <a:pt x="33" y="59"/>
                  </a:lnTo>
                  <a:lnTo>
                    <a:pt x="33" y="59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3" y="60"/>
                  </a:lnTo>
                  <a:lnTo>
                    <a:pt x="33" y="60"/>
                  </a:lnTo>
                  <a:lnTo>
                    <a:pt x="30" y="57"/>
                  </a:lnTo>
                  <a:lnTo>
                    <a:pt x="30" y="57"/>
                  </a:lnTo>
                  <a:close/>
                  <a:moveTo>
                    <a:pt x="60" y="55"/>
                  </a:moveTo>
                  <a:lnTo>
                    <a:pt x="61" y="55"/>
                  </a:lnTo>
                  <a:lnTo>
                    <a:pt x="63" y="55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4" y="57"/>
                  </a:lnTo>
                  <a:lnTo>
                    <a:pt x="63" y="57"/>
                  </a:lnTo>
                  <a:lnTo>
                    <a:pt x="61" y="57"/>
                  </a:lnTo>
                  <a:lnTo>
                    <a:pt x="58" y="59"/>
                  </a:lnTo>
                  <a:lnTo>
                    <a:pt x="58" y="59"/>
                  </a:lnTo>
                  <a:lnTo>
                    <a:pt x="58" y="57"/>
                  </a:lnTo>
                  <a:lnTo>
                    <a:pt x="58" y="57"/>
                  </a:lnTo>
                  <a:lnTo>
                    <a:pt x="60" y="57"/>
                  </a:lnTo>
                  <a:lnTo>
                    <a:pt x="60" y="55"/>
                  </a:lnTo>
                  <a:lnTo>
                    <a:pt x="60" y="55"/>
                  </a:lnTo>
                  <a:close/>
                  <a:moveTo>
                    <a:pt x="23" y="55"/>
                  </a:moveTo>
                  <a:lnTo>
                    <a:pt x="25" y="55"/>
                  </a:lnTo>
                  <a:lnTo>
                    <a:pt x="27" y="57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5" y="59"/>
                  </a:lnTo>
                  <a:lnTo>
                    <a:pt x="23" y="55"/>
                  </a:lnTo>
                  <a:lnTo>
                    <a:pt x="23" y="55"/>
                  </a:lnTo>
                  <a:close/>
                  <a:moveTo>
                    <a:pt x="41" y="54"/>
                  </a:moveTo>
                  <a:lnTo>
                    <a:pt x="41" y="54"/>
                  </a:lnTo>
                  <a:lnTo>
                    <a:pt x="41" y="55"/>
                  </a:lnTo>
                  <a:lnTo>
                    <a:pt x="38" y="60"/>
                  </a:lnTo>
                  <a:lnTo>
                    <a:pt x="38" y="62"/>
                  </a:lnTo>
                  <a:lnTo>
                    <a:pt x="38" y="62"/>
                  </a:lnTo>
                  <a:lnTo>
                    <a:pt x="36" y="60"/>
                  </a:lnTo>
                  <a:lnTo>
                    <a:pt x="36" y="60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39" y="55"/>
                  </a:lnTo>
                  <a:lnTo>
                    <a:pt x="41" y="54"/>
                  </a:lnTo>
                  <a:close/>
                  <a:moveTo>
                    <a:pt x="96" y="51"/>
                  </a:moveTo>
                  <a:lnTo>
                    <a:pt x="102" y="54"/>
                  </a:lnTo>
                  <a:lnTo>
                    <a:pt x="102" y="55"/>
                  </a:lnTo>
                  <a:lnTo>
                    <a:pt x="101" y="55"/>
                  </a:lnTo>
                  <a:lnTo>
                    <a:pt x="101" y="57"/>
                  </a:lnTo>
                  <a:lnTo>
                    <a:pt x="98" y="55"/>
                  </a:lnTo>
                  <a:lnTo>
                    <a:pt x="94" y="54"/>
                  </a:lnTo>
                  <a:lnTo>
                    <a:pt x="96" y="52"/>
                  </a:lnTo>
                  <a:lnTo>
                    <a:pt x="96" y="51"/>
                  </a:lnTo>
                  <a:close/>
                  <a:moveTo>
                    <a:pt x="36" y="44"/>
                  </a:moveTo>
                  <a:lnTo>
                    <a:pt x="36" y="44"/>
                  </a:lnTo>
                  <a:lnTo>
                    <a:pt x="38" y="46"/>
                  </a:lnTo>
                  <a:lnTo>
                    <a:pt x="38" y="48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9" y="52"/>
                  </a:lnTo>
                  <a:lnTo>
                    <a:pt x="39" y="54"/>
                  </a:lnTo>
                  <a:lnTo>
                    <a:pt x="36" y="55"/>
                  </a:lnTo>
                  <a:lnTo>
                    <a:pt x="34" y="55"/>
                  </a:lnTo>
                  <a:lnTo>
                    <a:pt x="31" y="55"/>
                  </a:lnTo>
                  <a:lnTo>
                    <a:pt x="27" y="54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49"/>
                  </a:lnTo>
                  <a:lnTo>
                    <a:pt x="25" y="46"/>
                  </a:lnTo>
                  <a:lnTo>
                    <a:pt x="27" y="46"/>
                  </a:lnTo>
                  <a:lnTo>
                    <a:pt x="31" y="44"/>
                  </a:lnTo>
                  <a:lnTo>
                    <a:pt x="33" y="44"/>
                  </a:lnTo>
                  <a:lnTo>
                    <a:pt x="33" y="46"/>
                  </a:lnTo>
                  <a:lnTo>
                    <a:pt x="34" y="46"/>
                  </a:lnTo>
                  <a:lnTo>
                    <a:pt x="36" y="44"/>
                  </a:lnTo>
                  <a:close/>
                  <a:moveTo>
                    <a:pt x="64" y="43"/>
                  </a:moveTo>
                  <a:lnTo>
                    <a:pt x="64" y="43"/>
                  </a:lnTo>
                  <a:lnTo>
                    <a:pt x="66" y="43"/>
                  </a:lnTo>
                  <a:lnTo>
                    <a:pt x="66" y="44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4" y="44"/>
                  </a:lnTo>
                  <a:lnTo>
                    <a:pt x="64" y="43"/>
                  </a:lnTo>
                  <a:lnTo>
                    <a:pt x="64" y="43"/>
                  </a:lnTo>
                  <a:close/>
                  <a:moveTo>
                    <a:pt x="34" y="36"/>
                  </a:moveTo>
                  <a:lnTo>
                    <a:pt x="36" y="38"/>
                  </a:lnTo>
                  <a:lnTo>
                    <a:pt x="38" y="38"/>
                  </a:lnTo>
                  <a:lnTo>
                    <a:pt x="36" y="40"/>
                  </a:lnTo>
                  <a:lnTo>
                    <a:pt x="36" y="41"/>
                  </a:lnTo>
                  <a:lnTo>
                    <a:pt x="36" y="41"/>
                  </a:lnTo>
                  <a:lnTo>
                    <a:pt x="34" y="41"/>
                  </a:lnTo>
                  <a:lnTo>
                    <a:pt x="34" y="40"/>
                  </a:lnTo>
                  <a:lnTo>
                    <a:pt x="34" y="38"/>
                  </a:lnTo>
                  <a:lnTo>
                    <a:pt x="34" y="36"/>
                  </a:lnTo>
                  <a:lnTo>
                    <a:pt x="34" y="36"/>
                  </a:lnTo>
                  <a:close/>
                  <a:moveTo>
                    <a:pt x="61" y="33"/>
                  </a:moveTo>
                  <a:lnTo>
                    <a:pt x="63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6"/>
                  </a:lnTo>
                  <a:lnTo>
                    <a:pt x="64" y="38"/>
                  </a:lnTo>
                  <a:lnTo>
                    <a:pt x="64" y="41"/>
                  </a:lnTo>
                  <a:lnTo>
                    <a:pt x="64" y="43"/>
                  </a:lnTo>
                  <a:lnTo>
                    <a:pt x="64" y="43"/>
                  </a:lnTo>
                  <a:lnTo>
                    <a:pt x="63" y="44"/>
                  </a:lnTo>
                  <a:lnTo>
                    <a:pt x="63" y="44"/>
                  </a:lnTo>
                  <a:lnTo>
                    <a:pt x="61" y="44"/>
                  </a:lnTo>
                  <a:lnTo>
                    <a:pt x="60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1" y="49"/>
                  </a:lnTo>
                  <a:lnTo>
                    <a:pt x="63" y="51"/>
                  </a:lnTo>
                  <a:lnTo>
                    <a:pt x="61" y="52"/>
                  </a:lnTo>
                  <a:lnTo>
                    <a:pt x="58" y="52"/>
                  </a:lnTo>
                  <a:lnTo>
                    <a:pt x="57" y="55"/>
                  </a:lnTo>
                  <a:lnTo>
                    <a:pt x="57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5" y="62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5" y="52"/>
                  </a:lnTo>
                  <a:lnTo>
                    <a:pt x="44" y="51"/>
                  </a:lnTo>
                  <a:lnTo>
                    <a:pt x="44" y="48"/>
                  </a:lnTo>
                  <a:lnTo>
                    <a:pt x="44" y="46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4"/>
                  </a:lnTo>
                  <a:lnTo>
                    <a:pt x="42" y="43"/>
                  </a:lnTo>
                  <a:lnTo>
                    <a:pt x="41" y="41"/>
                  </a:lnTo>
                  <a:lnTo>
                    <a:pt x="42" y="41"/>
                  </a:lnTo>
                  <a:lnTo>
                    <a:pt x="45" y="41"/>
                  </a:lnTo>
                  <a:lnTo>
                    <a:pt x="45" y="41"/>
                  </a:lnTo>
                  <a:lnTo>
                    <a:pt x="47" y="41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0" y="36"/>
                  </a:lnTo>
                  <a:lnTo>
                    <a:pt x="52" y="38"/>
                  </a:lnTo>
                  <a:lnTo>
                    <a:pt x="50" y="40"/>
                  </a:lnTo>
                  <a:lnTo>
                    <a:pt x="50" y="41"/>
                  </a:lnTo>
                  <a:lnTo>
                    <a:pt x="53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5" y="40"/>
                  </a:lnTo>
                  <a:lnTo>
                    <a:pt x="55" y="40"/>
                  </a:lnTo>
                  <a:lnTo>
                    <a:pt x="55" y="38"/>
                  </a:lnTo>
                  <a:lnTo>
                    <a:pt x="55" y="38"/>
                  </a:lnTo>
                  <a:lnTo>
                    <a:pt x="55" y="36"/>
                  </a:lnTo>
                  <a:lnTo>
                    <a:pt x="57" y="35"/>
                  </a:lnTo>
                  <a:lnTo>
                    <a:pt x="60" y="33"/>
                  </a:lnTo>
                  <a:lnTo>
                    <a:pt x="61" y="33"/>
                  </a:lnTo>
                  <a:close/>
                  <a:moveTo>
                    <a:pt x="42" y="10"/>
                  </a:moveTo>
                  <a:lnTo>
                    <a:pt x="44" y="10"/>
                  </a:lnTo>
                  <a:lnTo>
                    <a:pt x="42" y="10"/>
                  </a:lnTo>
                  <a:lnTo>
                    <a:pt x="42" y="11"/>
                  </a:lnTo>
                  <a:lnTo>
                    <a:pt x="42" y="11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2" y="10"/>
                  </a:lnTo>
                  <a:close/>
                  <a:moveTo>
                    <a:pt x="36" y="0"/>
                  </a:moveTo>
                  <a:lnTo>
                    <a:pt x="34" y="2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4" y="11"/>
                  </a:lnTo>
                  <a:lnTo>
                    <a:pt x="33" y="13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1" y="19"/>
                  </a:lnTo>
                  <a:lnTo>
                    <a:pt x="31" y="21"/>
                  </a:lnTo>
                  <a:lnTo>
                    <a:pt x="31" y="24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9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9"/>
                  </a:lnTo>
                  <a:lnTo>
                    <a:pt x="39" y="30"/>
                  </a:lnTo>
                  <a:lnTo>
                    <a:pt x="38" y="32"/>
                  </a:lnTo>
                  <a:lnTo>
                    <a:pt x="36" y="32"/>
                  </a:lnTo>
                  <a:lnTo>
                    <a:pt x="34" y="32"/>
                  </a:lnTo>
                  <a:lnTo>
                    <a:pt x="33" y="30"/>
                  </a:lnTo>
                  <a:lnTo>
                    <a:pt x="33" y="32"/>
                  </a:lnTo>
                  <a:lnTo>
                    <a:pt x="31" y="32"/>
                  </a:lnTo>
                  <a:lnTo>
                    <a:pt x="31" y="36"/>
                  </a:lnTo>
                  <a:lnTo>
                    <a:pt x="30" y="40"/>
                  </a:lnTo>
                  <a:lnTo>
                    <a:pt x="30" y="40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27" y="40"/>
                  </a:lnTo>
                  <a:lnTo>
                    <a:pt x="27" y="40"/>
                  </a:lnTo>
                  <a:lnTo>
                    <a:pt x="28" y="41"/>
                  </a:lnTo>
                  <a:lnTo>
                    <a:pt x="27" y="41"/>
                  </a:lnTo>
                  <a:lnTo>
                    <a:pt x="27" y="43"/>
                  </a:lnTo>
                  <a:lnTo>
                    <a:pt x="25" y="43"/>
                  </a:lnTo>
                  <a:lnTo>
                    <a:pt x="23" y="44"/>
                  </a:lnTo>
                  <a:lnTo>
                    <a:pt x="22" y="46"/>
                  </a:lnTo>
                  <a:lnTo>
                    <a:pt x="22" y="46"/>
                  </a:lnTo>
                  <a:lnTo>
                    <a:pt x="22" y="48"/>
                  </a:lnTo>
                  <a:lnTo>
                    <a:pt x="22" y="49"/>
                  </a:lnTo>
                  <a:lnTo>
                    <a:pt x="22" y="51"/>
                  </a:lnTo>
                  <a:lnTo>
                    <a:pt x="22" y="52"/>
                  </a:lnTo>
                  <a:lnTo>
                    <a:pt x="20" y="54"/>
                  </a:lnTo>
                  <a:lnTo>
                    <a:pt x="19" y="55"/>
                  </a:lnTo>
                  <a:lnTo>
                    <a:pt x="22" y="55"/>
                  </a:lnTo>
                  <a:lnTo>
                    <a:pt x="22" y="55"/>
                  </a:lnTo>
                  <a:lnTo>
                    <a:pt x="23" y="57"/>
                  </a:lnTo>
                  <a:lnTo>
                    <a:pt x="23" y="57"/>
                  </a:lnTo>
                  <a:lnTo>
                    <a:pt x="23" y="59"/>
                  </a:lnTo>
                  <a:lnTo>
                    <a:pt x="23" y="60"/>
                  </a:lnTo>
                  <a:lnTo>
                    <a:pt x="23" y="60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8" y="59"/>
                  </a:lnTo>
                  <a:lnTo>
                    <a:pt x="8" y="59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4"/>
                  </a:lnTo>
                  <a:lnTo>
                    <a:pt x="8" y="51"/>
                  </a:lnTo>
                  <a:lnTo>
                    <a:pt x="8" y="48"/>
                  </a:lnTo>
                  <a:lnTo>
                    <a:pt x="3" y="46"/>
                  </a:lnTo>
                  <a:lnTo>
                    <a:pt x="0" y="44"/>
                  </a:lnTo>
                  <a:lnTo>
                    <a:pt x="1" y="38"/>
                  </a:lnTo>
                  <a:lnTo>
                    <a:pt x="1" y="36"/>
                  </a:lnTo>
                  <a:lnTo>
                    <a:pt x="0" y="33"/>
                  </a:lnTo>
                  <a:lnTo>
                    <a:pt x="0" y="30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4"/>
                  </a:lnTo>
                  <a:lnTo>
                    <a:pt x="11" y="21"/>
                  </a:lnTo>
                  <a:lnTo>
                    <a:pt x="12" y="21"/>
                  </a:lnTo>
                  <a:lnTo>
                    <a:pt x="14" y="21"/>
                  </a:lnTo>
                  <a:lnTo>
                    <a:pt x="16" y="21"/>
                  </a:lnTo>
                  <a:lnTo>
                    <a:pt x="16" y="22"/>
                  </a:lnTo>
                  <a:lnTo>
                    <a:pt x="16" y="19"/>
                  </a:lnTo>
                  <a:lnTo>
                    <a:pt x="17" y="16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8"/>
                  </a:lnTo>
                  <a:lnTo>
                    <a:pt x="9" y="21"/>
                  </a:lnTo>
                  <a:lnTo>
                    <a:pt x="8" y="22"/>
                  </a:lnTo>
                  <a:lnTo>
                    <a:pt x="4" y="22"/>
                  </a:lnTo>
                  <a:lnTo>
                    <a:pt x="3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6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5" y="7"/>
                  </a:lnTo>
                  <a:lnTo>
                    <a:pt x="27" y="3"/>
                  </a:lnTo>
                  <a:lnTo>
                    <a:pt x="31" y="3"/>
                  </a:lnTo>
                  <a:lnTo>
                    <a:pt x="34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5" name="Freeform 292">
              <a:extLst>
                <a:ext uri="{FF2B5EF4-FFF2-40B4-BE49-F238E27FC236}">
                  <a16:creationId xmlns:a16="http://schemas.microsoft.com/office/drawing/2014/main" id="{70A61B06-CB81-4B2D-94A0-BCB362572C41}"/>
                </a:ext>
              </a:extLst>
            </p:cNvPr>
            <p:cNvSpPr>
              <a:spLocks/>
            </p:cNvSpPr>
            <p:nvPr/>
          </p:nvSpPr>
          <p:spPr bwMode="auto">
            <a:xfrm>
              <a:off x="6942324" y="4059215"/>
              <a:ext cx="46781" cy="50680"/>
            </a:xfrm>
            <a:custGeom>
              <a:avLst/>
              <a:gdLst>
                <a:gd name="T0" fmla="*/ 19 w 24"/>
                <a:gd name="T1" fmla="*/ 0 h 26"/>
                <a:gd name="T2" fmla="*/ 19 w 24"/>
                <a:gd name="T3" fmla="*/ 0 h 26"/>
                <a:gd name="T4" fmla="*/ 22 w 24"/>
                <a:gd name="T5" fmla="*/ 4 h 26"/>
                <a:gd name="T6" fmla="*/ 22 w 24"/>
                <a:gd name="T7" fmla="*/ 5 h 26"/>
                <a:gd name="T8" fmla="*/ 24 w 24"/>
                <a:gd name="T9" fmla="*/ 7 h 26"/>
                <a:gd name="T10" fmla="*/ 22 w 24"/>
                <a:gd name="T11" fmla="*/ 8 h 26"/>
                <a:gd name="T12" fmla="*/ 22 w 24"/>
                <a:gd name="T13" fmla="*/ 10 h 26"/>
                <a:gd name="T14" fmla="*/ 20 w 24"/>
                <a:gd name="T15" fmla="*/ 12 h 26"/>
                <a:gd name="T16" fmla="*/ 17 w 24"/>
                <a:gd name="T17" fmla="*/ 13 h 26"/>
                <a:gd name="T18" fmla="*/ 14 w 24"/>
                <a:gd name="T19" fmla="*/ 15 h 26"/>
                <a:gd name="T20" fmla="*/ 13 w 24"/>
                <a:gd name="T21" fmla="*/ 16 h 26"/>
                <a:gd name="T22" fmla="*/ 11 w 24"/>
                <a:gd name="T23" fmla="*/ 16 h 26"/>
                <a:gd name="T24" fmla="*/ 11 w 24"/>
                <a:gd name="T25" fmla="*/ 18 h 26"/>
                <a:gd name="T26" fmla="*/ 11 w 24"/>
                <a:gd name="T27" fmla="*/ 18 h 26"/>
                <a:gd name="T28" fmla="*/ 13 w 24"/>
                <a:gd name="T29" fmla="*/ 18 h 26"/>
                <a:gd name="T30" fmla="*/ 14 w 24"/>
                <a:gd name="T31" fmla="*/ 16 h 26"/>
                <a:gd name="T32" fmla="*/ 16 w 24"/>
                <a:gd name="T33" fmla="*/ 16 h 26"/>
                <a:gd name="T34" fmla="*/ 17 w 24"/>
                <a:gd name="T35" fmla="*/ 16 h 26"/>
                <a:gd name="T36" fmla="*/ 19 w 24"/>
                <a:gd name="T37" fmla="*/ 16 h 26"/>
                <a:gd name="T38" fmla="*/ 20 w 24"/>
                <a:gd name="T39" fmla="*/ 18 h 26"/>
                <a:gd name="T40" fmla="*/ 19 w 24"/>
                <a:gd name="T41" fmla="*/ 19 h 26"/>
                <a:gd name="T42" fmla="*/ 17 w 24"/>
                <a:gd name="T43" fmla="*/ 23 h 26"/>
                <a:gd name="T44" fmla="*/ 16 w 24"/>
                <a:gd name="T45" fmla="*/ 24 h 26"/>
                <a:gd name="T46" fmla="*/ 16 w 24"/>
                <a:gd name="T47" fmla="*/ 26 h 26"/>
                <a:gd name="T48" fmla="*/ 14 w 24"/>
                <a:gd name="T49" fmla="*/ 24 h 26"/>
                <a:gd name="T50" fmla="*/ 14 w 24"/>
                <a:gd name="T51" fmla="*/ 24 h 26"/>
                <a:gd name="T52" fmla="*/ 13 w 24"/>
                <a:gd name="T53" fmla="*/ 24 h 26"/>
                <a:gd name="T54" fmla="*/ 11 w 24"/>
                <a:gd name="T55" fmla="*/ 24 h 26"/>
                <a:gd name="T56" fmla="*/ 9 w 24"/>
                <a:gd name="T57" fmla="*/ 24 h 26"/>
                <a:gd name="T58" fmla="*/ 8 w 24"/>
                <a:gd name="T59" fmla="*/ 24 h 26"/>
                <a:gd name="T60" fmla="*/ 5 w 24"/>
                <a:gd name="T61" fmla="*/ 26 h 26"/>
                <a:gd name="T62" fmla="*/ 3 w 24"/>
                <a:gd name="T63" fmla="*/ 26 h 26"/>
                <a:gd name="T64" fmla="*/ 2 w 24"/>
                <a:gd name="T65" fmla="*/ 26 h 26"/>
                <a:gd name="T66" fmla="*/ 2 w 24"/>
                <a:gd name="T67" fmla="*/ 26 h 26"/>
                <a:gd name="T68" fmla="*/ 0 w 24"/>
                <a:gd name="T69" fmla="*/ 26 h 26"/>
                <a:gd name="T70" fmla="*/ 0 w 24"/>
                <a:gd name="T71" fmla="*/ 23 h 26"/>
                <a:gd name="T72" fmla="*/ 0 w 24"/>
                <a:gd name="T73" fmla="*/ 19 h 26"/>
                <a:gd name="T74" fmla="*/ 0 w 24"/>
                <a:gd name="T75" fmla="*/ 16 h 26"/>
                <a:gd name="T76" fmla="*/ 0 w 24"/>
                <a:gd name="T77" fmla="*/ 15 h 26"/>
                <a:gd name="T78" fmla="*/ 0 w 24"/>
                <a:gd name="T79" fmla="*/ 15 h 26"/>
                <a:gd name="T80" fmla="*/ 2 w 24"/>
                <a:gd name="T81" fmla="*/ 13 h 26"/>
                <a:gd name="T82" fmla="*/ 3 w 24"/>
                <a:gd name="T83" fmla="*/ 12 h 26"/>
                <a:gd name="T84" fmla="*/ 5 w 24"/>
                <a:gd name="T85" fmla="*/ 8 h 26"/>
                <a:gd name="T86" fmla="*/ 6 w 24"/>
                <a:gd name="T87" fmla="*/ 5 h 26"/>
                <a:gd name="T88" fmla="*/ 8 w 24"/>
                <a:gd name="T89" fmla="*/ 4 h 26"/>
                <a:gd name="T90" fmla="*/ 9 w 24"/>
                <a:gd name="T91" fmla="*/ 4 h 26"/>
                <a:gd name="T92" fmla="*/ 9 w 24"/>
                <a:gd name="T93" fmla="*/ 2 h 26"/>
                <a:gd name="T94" fmla="*/ 9 w 24"/>
                <a:gd name="T95" fmla="*/ 4 h 26"/>
                <a:gd name="T96" fmla="*/ 13 w 24"/>
                <a:gd name="T97" fmla="*/ 5 h 26"/>
                <a:gd name="T98" fmla="*/ 13 w 24"/>
                <a:gd name="T99" fmla="*/ 5 h 26"/>
                <a:gd name="T100" fmla="*/ 14 w 24"/>
                <a:gd name="T101" fmla="*/ 4 h 26"/>
                <a:gd name="T102" fmla="*/ 14 w 24"/>
                <a:gd name="T103" fmla="*/ 2 h 26"/>
                <a:gd name="T104" fmla="*/ 16 w 24"/>
                <a:gd name="T105" fmla="*/ 0 h 26"/>
                <a:gd name="T106" fmla="*/ 16 w 24"/>
                <a:gd name="T107" fmla="*/ 2 h 26"/>
                <a:gd name="T108" fmla="*/ 17 w 24"/>
                <a:gd name="T109" fmla="*/ 0 h 26"/>
                <a:gd name="T110" fmla="*/ 19 w 24"/>
                <a:gd name="T1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" h="26">
                  <a:moveTo>
                    <a:pt x="19" y="0"/>
                  </a:moveTo>
                  <a:lnTo>
                    <a:pt x="19" y="0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2" y="8"/>
                  </a:lnTo>
                  <a:lnTo>
                    <a:pt x="22" y="10"/>
                  </a:lnTo>
                  <a:lnTo>
                    <a:pt x="20" y="12"/>
                  </a:lnTo>
                  <a:lnTo>
                    <a:pt x="17" y="13"/>
                  </a:lnTo>
                  <a:lnTo>
                    <a:pt x="14" y="15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3" y="18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7" y="16"/>
                  </a:lnTo>
                  <a:lnTo>
                    <a:pt x="19" y="16"/>
                  </a:lnTo>
                  <a:lnTo>
                    <a:pt x="20" y="18"/>
                  </a:lnTo>
                  <a:lnTo>
                    <a:pt x="19" y="19"/>
                  </a:lnTo>
                  <a:lnTo>
                    <a:pt x="17" y="23"/>
                  </a:lnTo>
                  <a:lnTo>
                    <a:pt x="16" y="24"/>
                  </a:lnTo>
                  <a:lnTo>
                    <a:pt x="16" y="2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3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8" y="24"/>
                  </a:lnTo>
                  <a:lnTo>
                    <a:pt x="5" y="26"/>
                  </a:lnTo>
                  <a:lnTo>
                    <a:pt x="3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3" y="12"/>
                  </a:lnTo>
                  <a:lnTo>
                    <a:pt x="5" y="8"/>
                  </a:lnTo>
                  <a:lnTo>
                    <a:pt x="6" y="5"/>
                  </a:lnTo>
                  <a:lnTo>
                    <a:pt x="8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9" y="4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6" name="Freeform 293">
              <a:extLst>
                <a:ext uri="{FF2B5EF4-FFF2-40B4-BE49-F238E27FC236}">
                  <a16:creationId xmlns:a16="http://schemas.microsoft.com/office/drawing/2014/main" id="{02C6DE5E-A7C7-4FEC-9FC7-ED9A0B7B73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729" y="2692811"/>
              <a:ext cx="257297" cy="288485"/>
            </a:xfrm>
            <a:custGeom>
              <a:avLst/>
              <a:gdLst>
                <a:gd name="T0" fmla="*/ 116 w 132"/>
                <a:gd name="T1" fmla="*/ 22 h 148"/>
                <a:gd name="T2" fmla="*/ 78 w 132"/>
                <a:gd name="T3" fmla="*/ 13 h 148"/>
                <a:gd name="T4" fmla="*/ 113 w 132"/>
                <a:gd name="T5" fmla="*/ 10 h 148"/>
                <a:gd name="T6" fmla="*/ 112 w 132"/>
                <a:gd name="T7" fmla="*/ 15 h 148"/>
                <a:gd name="T8" fmla="*/ 107 w 132"/>
                <a:gd name="T9" fmla="*/ 10 h 148"/>
                <a:gd name="T10" fmla="*/ 37 w 132"/>
                <a:gd name="T11" fmla="*/ 7 h 148"/>
                <a:gd name="T12" fmla="*/ 50 w 132"/>
                <a:gd name="T13" fmla="*/ 5 h 148"/>
                <a:gd name="T14" fmla="*/ 61 w 132"/>
                <a:gd name="T15" fmla="*/ 8 h 148"/>
                <a:gd name="T16" fmla="*/ 74 w 132"/>
                <a:gd name="T17" fmla="*/ 15 h 148"/>
                <a:gd name="T18" fmla="*/ 82 w 132"/>
                <a:gd name="T19" fmla="*/ 22 h 148"/>
                <a:gd name="T20" fmla="*/ 102 w 132"/>
                <a:gd name="T21" fmla="*/ 13 h 148"/>
                <a:gd name="T22" fmla="*/ 121 w 132"/>
                <a:gd name="T23" fmla="*/ 27 h 148"/>
                <a:gd name="T24" fmla="*/ 123 w 132"/>
                <a:gd name="T25" fmla="*/ 41 h 148"/>
                <a:gd name="T26" fmla="*/ 126 w 132"/>
                <a:gd name="T27" fmla="*/ 54 h 148"/>
                <a:gd name="T28" fmla="*/ 127 w 132"/>
                <a:gd name="T29" fmla="*/ 62 h 148"/>
                <a:gd name="T30" fmla="*/ 131 w 132"/>
                <a:gd name="T31" fmla="*/ 71 h 148"/>
                <a:gd name="T32" fmla="*/ 129 w 132"/>
                <a:gd name="T33" fmla="*/ 84 h 148"/>
                <a:gd name="T34" fmla="*/ 124 w 132"/>
                <a:gd name="T35" fmla="*/ 79 h 148"/>
                <a:gd name="T36" fmla="*/ 119 w 132"/>
                <a:gd name="T37" fmla="*/ 84 h 148"/>
                <a:gd name="T38" fmla="*/ 108 w 132"/>
                <a:gd name="T39" fmla="*/ 87 h 148"/>
                <a:gd name="T40" fmla="*/ 102 w 132"/>
                <a:gd name="T41" fmla="*/ 92 h 148"/>
                <a:gd name="T42" fmla="*/ 93 w 132"/>
                <a:gd name="T43" fmla="*/ 95 h 148"/>
                <a:gd name="T44" fmla="*/ 91 w 132"/>
                <a:gd name="T45" fmla="*/ 96 h 148"/>
                <a:gd name="T46" fmla="*/ 96 w 132"/>
                <a:gd name="T47" fmla="*/ 103 h 148"/>
                <a:gd name="T48" fmla="*/ 101 w 132"/>
                <a:gd name="T49" fmla="*/ 111 h 148"/>
                <a:gd name="T50" fmla="*/ 110 w 132"/>
                <a:gd name="T51" fmla="*/ 119 h 148"/>
                <a:gd name="T52" fmla="*/ 115 w 132"/>
                <a:gd name="T53" fmla="*/ 126 h 148"/>
                <a:gd name="T54" fmla="*/ 107 w 132"/>
                <a:gd name="T55" fmla="*/ 131 h 148"/>
                <a:gd name="T56" fmla="*/ 104 w 132"/>
                <a:gd name="T57" fmla="*/ 139 h 148"/>
                <a:gd name="T58" fmla="*/ 104 w 132"/>
                <a:gd name="T59" fmla="*/ 145 h 148"/>
                <a:gd name="T60" fmla="*/ 97 w 132"/>
                <a:gd name="T61" fmla="*/ 142 h 148"/>
                <a:gd name="T62" fmla="*/ 93 w 132"/>
                <a:gd name="T63" fmla="*/ 142 h 148"/>
                <a:gd name="T64" fmla="*/ 77 w 132"/>
                <a:gd name="T65" fmla="*/ 147 h 148"/>
                <a:gd name="T66" fmla="*/ 67 w 132"/>
                <a:gd name="T67" fmla="*/ 144 h 148"/>
                <a:gd name="T68" fmla="*/ 63 w 132"/>
                <a:gd name="T69" fmla="*/ 147 h 148"/>
                <a:gd name="T70" fmla="*/ 56 w 132"/>
                <a:gd name="T71" fmla="*/ 144 h 148"/>
                <a:gd name="T72" fmla="*/ 49 w 132"/>
                <a:gd name="T73" fmla="*/ 142 h 148"/>
                <a:gd name="T74" fmla="*/ 41 w 132"/>
                <a:gd name="T75" fmla="*/ 141 h 148"/>
                <a:gd name="T76" fmla="*/ 39 w 132"/>
                <a:gd name="T77" fmla="*/ 142 h 148"/>
                <a:gd name="T78" fmla="*/ 30 w 132"/>
                <a:gd name="T79" fmla="*/ 144 h 148"/>
                <a:gd name="T80" fmla="*/ 26 w 132"/>
                <a:gd name="T81" fmla="*/ 133 h 148"/>
                <a:gd name="T82" fmla="*/ 33 w 132"/>
                <a:gd name="T83" fmla="*/ 117 h 148"/>
                <a:gd name="T84" fmla="*/ 19 w 132"/>
                <a:gd name="T85" fmla="*/ 115 h 148"/>
                <a:gd name="T86" fmla="*/ 14 w 132"/>
                <a:gd name="T87" fmla="*/ 114 h 148"/>
                <a:gd name="T88" fmla="*/ 8 w 132"/>
                <a:gd name="T89" fmla="*/ 108 h 148"/>
                <a:gd name="T90" fmla="*/ 6 w 132"/>
                <a:gd name="T91" fmla="*/ 101 h 148"/>
                <a:gd name="T92" fmla="*/ 8 w 132"/>
                <a:gd name="T93" fmla="*/ 92 h 148"/>
                <a:gd name="T94" fmla="*/ 3 w 132"/>
                <a:gd name="T95" fmla="*/ 85 h 148"/>
                <a:gd name="T96" fmla="*/ 1 w 132"/>
                <a:gd name="T97" fmla="*/ 79 h 148"/>
                <a:gd name="T98" fmla="*/ 6 w 132"/>
                <a:gd name="T99" fmla="*/ 71 h 148"/>
                <a:gd name="T100" fmla="*/ 3 w 132"/>
                <a:gd name="T101" fmla="*/ 63 h 148"/>
                <a:gd name="T102" fmla="*/ 14 w 132"/>
                <a:gd name="T103" fmla="*/ 62 h 148"/>
                <a:gd name="T104" fmla="*/ 15 w 132"/>
                <a:gd name="T105" fmla="*/ 59 h 148"/>
                <a:gd name="T106" fmla="*/ 14 w 132"/>
                <a:gd name="T107" fmla="*/ 52 h 148"/>
                <a:gd name="T108" fmla="*/ 17 w 132"/>
                <a:gd name="T109" fmla="*/ 48 h 148"/>
                <a:gd name="T110" fmla="*/ 19 w 132"/>
                <a:gd name="T111" fmla="*/ 32 h 148"/>
                <a:gd name="T112" fmla="*/ 34 w 132"/>
                <a:gd name="T113" fmla="*/ 32 h 148"/>
                <a:gd name="T114" fmla="*/ 39 w 132"/>
                <a:gd name="T115" fmla="*/ 26 h 148"/>
                <a:gd name="T116" fmla="*/ 55 w 132"/>
                <a:gd name="T117" fmla="*/ 29 h 148"/>
                <a:gd name="T118" fmla="*/ 42 w 132"/>
                <a:gd name="T119" fmla="*/ 15 h 148"/>
                <a:gd name="T120" fmla="*/ 42 w 132"/>
                <a:gd name="T121" fmla="*/ 8 h 148"/>
                <a:gd name="T122" fmla="*/ 37 w 132"/>
                <a:gd name="T123" fmla="*/ 2 h 148"/>
                <a:gd name="T124" fmla="*/ 36 w 132"/>
                <a:gd name="T125" fmla="*/ 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2" h="148">
                  <a:moveTo>
                    <a:pt x="116" y="19"/>
                  </a:moveTo>
                  <a:lnTo>
                    <a:pt x="119" y="21"/>
                  </a:lnTo>
                  <a:lnTo>
                    <a:pt x="121" y="22"/>
                  </a:lnTo>
                  <a:lnTo>
                    <a:pt x="121" y="22"/>
                  </a:lnTo>
                  <a:lnTo>
                    <a:pt x="121" y="24"/>
                  </a:lnTo>
                  <a:lnTo>
                    <a:pt x="121" y="24"/>
                  </a:lnTo>
                  <a:lnTo>
                    <a:pt x="119" y="24"/>
                  </a:lnTo>
                  <a:lnTo>
                    <a:pt x="116" y="24"/>
                  </a:lnTo>
                  <a:lnTo>
                    <a:pt x="116" y="22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5" y="19"/>
                  </a:lnTo>
                  <a:lnTo>
                    <a:pt x="116" y="19"/>
                  </a:lnTo>
                  <a:close/>
                  <a:moveTo>
                    <a:pt x="75" y="11"/>
                  </a:moveTo>
                  <a:lnTo>
                    <a:pt x="78" y="11"/>
                  </a:lnTo>
                  <a:lnTo>
                    <a:pt x="78" y="13"/>
                  </a:lnTo>
                  <a:lnTo>
                    <a:pt x="78" y="13"/>
                  </a:lnTo>
                  <a:lnTo>
                    <a:pt x="77" y="13"/>
                  </a:lnTo>
                  <a:lnTo>
                    <a:pt x="75" y="13"/>
                  </a:lnTo>
                  <a:lnTo>
                    <a:pt x="75" y="13"/>
                  </a:lnTo>
                  <a:lnTo>
                    <a:pt x="75" y="11"/>
                  </a:lnTo>
                  <a:lnTo>
                    <a:pt x="75" y="11"/>
                  </a:lnTo>
                  <a:close/>
                  <a:moveTo>
                    <a:pt x="110" y="8"/>
                  </a:moveTo>
                  <a:lnTo>
                    <a:pt x="110" y="8"/>
                  </a:lnTo>
                  <a:lnTo>
                    <a:pt x="110" y="10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2" y="13"/>
                  </a:lnTo>
                  <a:lnTo>
                    <a:pt x="112" y="13"/>
                  </a:lnTo>
                  <a:lnTo>
                    <a:pt x="113" y="15"/>
                  </a:lnTo>
                  <a:lnTo>
                    <a:pt x="115" y="15"/>
                  </a:lnTo>
                  <a:lnTo>
                    <a:pt x="113" y="16"/>
                  </a:lnTo>
                  <a:lnTo>
                    <a:pt x="112" y="15"/>
                  </a:lnTo>
                  <a:lnTo>
                    <a:pt x="110" y="15"/>
                  </a:lnTo>
                  <a:lnTo>
                    <a:pt x="110" y="16"/>
                  </a:lnTo>
                  <a:lnTo>
                    <a:pt x="108" y="16"/>
                  </a:lnTo>
                  <a:lnTo>
                    <a:pt x="107" y="15"/>
                  </a:lnTo>
                  <a:lnTo>
                    <a:pt x="105" y="15"/>
                  </a:lnTo>
                  <a:lnTo>
                    <a:pt x="105" y="13"/>
                  </a:lnTo>
                  <a:lnTo>
                    <a:pt x="107" y="11"/>
                  </a:lnTo>
                  <a:lnTo>
                    <a:pt x="107" y="11"/>
                  </a:lnTo>
                  <a:lnTo>
                    <a:pt x="107" y="10"/>
                  </a:lnTo>
                  <a:lnTo>
                    <a:pt x="107" y="8"/>
                  </a:lnTo>
                  <a:lnTo>
                    <a:pt x="108" y="8"/>
                  </a:lnTo>
                  <a:lnTo>
                    <a:pt x="110" y="8"/>
                  </a:lnTo>
                  <a:close/>
                  <a:moveTo>
                    <a:pt x="39" y="7"/>
                  </a:moveTo>
                  <a:lnTo>
                    <a:pt x="39" y="7"/>
                  </a:lnTo>
                  <a:lnTo>
                    <a:pt x="41" y="7"/>
                  </a:lnTo>
                  <a:lnTo>
                    <a:pt x="39" y="8"/>
                  </a:lnTo>
                  <a:lnTo>
                    <a:pt x="37" y="8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9" y="7"/>
                  </a:lnTo>
                  <a:close/>
                  <a:moveTo>
                    <a:pt x="41" y="4"/>
                  </a:moveTo>
                  <a:lnTo>
                    <a:pt x="44" y="4"/>
                  </a:lnTo>
                  <a:lnTo>
                    <a:pt x="44" y="4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3" y="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8" y="7"/>
                  </a:lnTo>
                  <a:lnTo>
                    <a:pt x="60" y="7"/>
                  </a:lnTo>
                  <a:lnTo>
                    <a:pt x="61" y="8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3" y="11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6" y="13"/>
                  </a:lnTo>
                  <a:lnTo>
                    <a:pt x="71" y="15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6"/>
                  </a:lnTo>
                  <a:lnTo>
                    <a:pt x="75" y="18"/>
                  </a:lnTo>
                  <a:lnTo>
                    <a:pt x="72" y="19"/>
                  </a:lnTo>
                  <a:lnTo>
                    <a:pt x="72" y="21"/>
                  </a:lnTo>
                  <a:lnTo>
                    <a:pt x="74" y="21"/>
                  </a:lnTo>
                  <a:lnTo>
                    <a:pt x="77" y="21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91" y="18"/>
                  </a:lnTo>
                  <a:lnTo>
                    <a:pt x="91" y="18"/>
                  </a:lnTo>
                  <a:lnTo>
                    <a:pt x="94" y="16"/>
                  </a:lnTo>
                  <a:lnTo>
                    <a:pt x="94" y="15"/>
                  </a:lnTo>
                  <a:lnTo>
                    <a:pt x="97" y="13"/>
                  </a:lnTo>
                  <a:lnTo>
                    <a:pt x="101" y="13"/>
                  </a:lnTo>
                  <a:lnTo>
                    <a:pt x="102" y="13"/>
                  </a:lnTo>
                  <a:lnTo>
                    <a:pt x="104" y="13"/>
                  </a:lnTo>
                  <a:lnTo>
                    <a:pt x="105" y="16"/>
                  </a:lnTo>
                  <a:lnTo>
                    <a:pt x="110" y="19"/>
                  </a:lnTo>
                  <a:lnTo>
                    <a:pt x="115" y="18"/>
                  </a:lnTo>
                  <a:lnTo>
                    <a:pt x="116" y="21"/>
                  </a:lnTo>
                  <a:lnTo>
                    <a:pt x="116" y="24"/>
                  </a:lnTo>
                  <a:lnTo>
                    <a:pt x="118" y="26"/>
                  </a:lnTo>
                  <a:lnTo>
                    <a:pt x="118" y="26"/>
                  </a:lnTo>
                  <a:lnTo>
                    <a:pt x="121" y="27"/>
                  </a:lnTo>
                  <a:lnTo>
                    <a:pt x="123" y="27"/>
                  </a:lnTo>
                  <a:lnTo>
                    <a:pt x="123" y="27"/>
                  </a:lnTo>
                  <a:lnTo>
                    <a:pt x="123" y="29"/>
                  </a:lnTo>
                  <a:lnTo>
                    <a:pt x="123" y="30"/>
                  </a:lnTo>
                  <a:lnTo>
                    <a:pt x="124" y="35"/>
                  </a:lnTo>
                  <a:lnTo>
                    <a:pt x="124" y="37"/>
                  </a:lnTo>
                  <a:lnTo>
                    <a:pt x="124" y="37"/>
                  </a:lnTo>
                  <a:lnTo>
                    <a:pt x="124" y="40"/>
                  </a:lnTo>
                  <a:lnTo>
                    <a:pt x="123" y="41"/>
                  </a:lnTo>
                  <a:lnTo>
                    <a:pt x="121" y="41"/>
                  </a:lnTo>
                  <a:lnTo>
                    <a:pt x="119" y="43"/>
                  </a:lnTo>
                  <a:lnTo>
                    <a:pt x="119" y="43"/>
                  </a:lnTo>
                  <a:lnTo>
                    <a:pt x="121" y="46"/>
                  </a:lnTo>
                  <a:lnTo>
                    <a:pt x="126" y="48"/>
                  </a:lnTo>
                  <a:lnTo>
                    <a:pt x="127" y="51"/>
                  </a:lnTo>
                  <a:lnTo>
                    <a:pt x="126" y="52"/>
                  </a:lnTo>
                  <a:lnTo>
                    <a:pt x="126" y="54"/>
                  </a:lnTo>
                  <a:lnTo>
                    <a:pt x="126" y="54"/>
                  </a:lnTo>
                  <a:lnTo>
                    <a:pt x="127" y="56"/>
                  </a:lnTo>
                  <a:lnTo>
                    <a:pt x="127" y="56"/>
                  </a:lnTo>
                  <a:lnTo>
                    <a:pt x="129" y="57"/>
                  </a:lnTo>
                  <a:lnTo>
                    <a:pt x="127" y="57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60"/>
                  </a:lnTo>
                  <a:lnTo>
                    <a:pt x="127" y="62"/>
                  </a:lnTo>
                  <a:lnTo>
                    <a:pt x="127" y="62"/>
                  </a:lnTo>
                  <a:lnTo>
                    <a:pt x="127" y="63"/>
                  </a:lnTo>
                  <a:lnTo>
                    <a:pt x="127" y="65"/>
                  </a:lnTo>
                  <a:lnTo>
                    <a:pt x="127" y="67"/>
                  </a:lnTo>
                  <a:lnTo>
                    <a:pt x="129" y="67"/>
                  </a:lnTo>
                  <a:lnTo>
                    <a:pt x="129" y="68"/>
                  </a:lnTo>
                  <a:lnTo>
                    <a:pt x="129" y="70"/>
                  </a:lnTo>
                  <a:lnTo>
                    <a:pt x="129" y="70"/>
                  </a:lnTo>
                  <a:lnTo>
                    <a:pt x="131" y="71"/>
                  </a:lnTo>
                  <a:lnTo>
                    <a:pt x="132" y="71"/>
                  </a:lnTo>
                  <a:lnTo>
                    <a:pt x="132" y="73"/>
                  </a:lnTo>
                  <a:lnTo>
                    <a:pt x="132" y="74"/>
                  </a:lnTo>
                  <a:lnTo>
                    <a:pt x="132" y="78"/>
                  </a:lnTo>
                  <a:lnTo>
                    <a:pt x="132" y="79"/>
                  </a:lnTo>
                  <a:lnTo>
                    <a:pt x="131" y="82"/>
                  </a:lnTo>
                  <a:lnTo>
                    <a:pt x="131" y="82"/>
                  </a:lnTo>
                  <a:lnTo>
                    <a:pt x="129" y="82"/>
                  </a:lnTo>
                  <a:lnTo>
                    <a:pt x="129" y="84"/>
                  </a:lnTo>
                  <a:lnTo>
                    <a:pt x="129" y="84"/>
                  </a:lnTo>
                  <a:lnTo>
                    <a:pt x="127" y="82"/>
                  </a:lnTo>
                  <a:lnTo>
                    <a:pt x="127" y="82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6" y="81"/>
                  </a:lnTo>
                  <a:lnTo>
                    <a:pt x="126" y="79"/>
                  </a:lnTo>
                  <a:lnTo>
                    <a:pt x="126" y="79"/>
                  </a:lnTo>
                  <a:lnTo>
                    <a:pt x="124" y="79"/>
                  </a:lnTo>
                  <a:lnTo>
                    <a:pt x="123" y="79"/>
                  </a:lnTo>
                  <a:lnTo>
                    <a:pt x="123" y="79"/>
                  </a:lnTo>
                  <a:lnTo>
                    <a:pt x="121" y="79"/>
                  </a:lnTo>
                  <a:lnTo>
                    <a:pt x="123" y="81"/>
                  </a:lnTo>
                  <a:lnTo>
                    <a:pt x="123" y="81"/>
                  </a:lnTo>
                  <a:lnTo>
                    <a:pt x="124" y="81"/>
                  </a:lnTo>
                  <a:lnTo>
                    <a:pt x="124" y="82"/>
                  </a:lnTo>
                  <a:lnTo>
                    <a:pt x="121" y="82"/>
                  </a:lnTo>
                  <a:lnTo>
                    <a:pt x="119" y="84"/>
                  </a:lnTo>
                  <a:lnTo>
                    <a:pt x="118" y="84"/>
                  </a:lnTo>
                  <a:lnTo>
                    <a:pt x="116" y="84"/>
                  </a:lnTo>
                  <a:lnTo>
                    <a:pt x="113" y="85"/>
                  </a:lnTo>
                  <a:lnTo>
                    <a:pt x="112" y="85"/>
                  </a:lnTo>
                  <a:lnTo>
                    <a:pt x="112" y="85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7" y="87"/>
                  </a:lnTo>
                  <a:lnTo>
                    <a:pt x="107" y="87"/>
                  </a:lnTo>
                  <a:lnTo>
                    <a:pt x="107" y="89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2" y="92"/>
                  </a:lnTo>
                  <a:lnTo>
                    <a:pt x="102" y="90"/>
                  </a:lnTo>
                  <a:lnTo>
                    <a:pt x="101" y="90"/>
                  </a:lnTo>
                  <a:lnTo>
                    <a:pt x="99" y="92"/>
                  </a:lnTo>
                  <a:lnTo>
                    <a:pt x="99" y="92"/>
                  </a:lnTo>
                  <a:lnTo>
                    <a:pt x="97" y="92"/>
                  </a:lnTo>
                  <a:lnTo>
                    <a:pt x="96" y="92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3" y="95"/>
                  </a:lnTo>
                  <a:lnTo>
                    <a:pt x="93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5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93" y="96"/>
                  </a:lnTo>
                  <a:lnTo>
                    <a:pt x="93" y="98"/>
                  </a:lnTo>
                  <a:lnTo>
                    <a:pt x="94" y="98"/>
                  </a:lnTo>
                  <a:lnTo>
                    <a:pt x="96" y="100"/>
                  </a:lnTo>
                  <a:lnTo>
                    <a:pt x="97" y="101"/>
                  </a:lnTo>
                  <a:lnTo>
                    <a:pt x="97" y="101"/>
                  </a:lnTo>
                  <a:lnTo>
                    <a:pt x="96" y="101"/>
                  </a:lnTo>
                  <a:lnTo>
                    <a:pt x="96" y="101"/>
                  </a:lnTo>
                  <a:lnTo>
                    <a:pt x="96" y="103"/>
                  </a:lnTo>
                  <a:lnTo>
                    <a:pt x="94" y="104"/>
                  </a:lnTo>
                  <a:lnTo>
                    <a:pt x="96" y="104"/>
                  </a:lnTo>
                  <a:lnTo>
                    <a:pt x="96" y="104"/>
                  </a:lnTo>
                  <a:lnTo>
                    <a:pt x="96" y="106"/>
                  </a:lnTo>
                  <a:lnTo>
                    <a:pt x="97" y="106"/>
                  </a:lnTo>
                  <a:lnTo>
                    <a:pt x="99" y="109"/>
                  </a:lnTo>
                  <a:lnTo>
                    <a:pt x="99" y="109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2" y="111"/>
                  </a:lnTo>
                  <a:lnTo>
                    <a:pt x="104" y="112"/>
                  </a:lnTo>
                  <a:lnTo>
                    <a:pt x="105" y="114"/>
                  </a:lnTo>
                  <a:lnTo>
                    <a:pt x="107" y="115"/>
                  </a:lnTo>
                  <a:lnTo>
                    <a:pt x="108" y="115"/>
                  </a:lnTo>
                  <a:lnTo>
                    <a:pt x="108" y="117"/>
                  </a:lnTo>
                  <a:lnTo>
                    <a:pt x="108" y="117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112" y="119"/>
                  </a:lnTo>
                  <a:lnTo>
                    <a:pt x="113" y="120"/>
                  </a:lnTo>
                  <a:lnTo>
                    <a:pt x="115" y="120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5"/>
                  </a:lnTo>
                  <a:lnTo>
                    <a:pt x="115" y="125"/>
                  </a:lnTo>
                  <a:lnTo>
                    <a:pt x="115" y="126"/>
                  </a:lnTo>
                  <a:lnTo>
                    <a:pt x="113" y="126"/>
                  </a:lnTo>
                  <a:lnTo>
                    <a:pt x="113" y="126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8"/>
                  </a:lnTo>
                  <a:lnTo>
                    <a:pt x="108" y="130"/>
                  </a:lnTo>
                  <a:lnTo>
                    <a:pt x="108" y="130"/>
                  </a:lnTo>
                  <a:lnTo>
                    <a:pt x="107" y="131"/>
                  </a:lnTo>
                  <a:lnTo>
                    <a:pt x="105" y="131"/>
                  </a:lnTo>
                  <a:lnTo>
                    <a:pt x="105" y="131"/>
                  </a:lnTo>
                  <a:lnTo>
                    <a:pt x="102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4" y="137"/>
                  </a:lnTo>
                  <a:lnTo>
                    <a:pt x="104" y="139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4" y="141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2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2"/>
                  </a:lnTo>
                  <a:lnTo>
                    <a:pt x="99" y="142"/>
                  </a:lnTo>
                  <a:lnTo>
                    <a:pt x="97" y="142"/>
                  </a:lnTo>
                  <a:lnTo>
                    <a:pt x="97" y="142"/>
                  </a:lnTo>
                  <a:lnTo>
                    <a:pt x="96" y="142"/>
                  </a:lnTo>
                  <a:lnTo>
                    <a:pt x="96" y="142"/>
                  </a:lnTo>
                  <a:lnTo>
                    <a:pt x="94" y="142"/>
                  </a:lnTo>
                  <a:lnTo>
                    <a:pt x="93" y="142"/>
                  </a:lnTo>
                  <a:lnTo>
                    <a:pt x="93" y="141"/>
                  </a:lnTo>
                  <a:lnTo>
                    <a:pt x="93" y="141"/>
                  </a:lnTo>
                  <a:lnTo>
                    <a:pt x="93" y="142"/>
                  </a:lnTo>
                  <a:lnTo>
                    <a:pt x="93" y="142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5"/>
                  </a:lnTo>
                  <a:lnTo>
                    <a:pt x="80" y="145"/>
                  </a:lnTo>
                  <a:lnTo>
                    <a:pt x="80" y="145"/>
                  </a:lnTo>
                  <a:lnTo>
                    <a:pt x="78" y="147"/>
                  </a:lnTo>
                  <a:lnTo>
                    <a:pt x="78" y="147"/>
                  </a:lnTo>
                  <a:lnTo>
                    <a:pt x="77" y="147"/>
                  </a:lnTo>
                  <a:lnTo>
                    <a:pt x="77" y="147"/>
                  </a:lnTo>
                  <a:lnTo>
                    <a:pt x="75" y="147"/>
                  </a:lnTo>
                  <a:lnTo>
                    <a:pt x="74" y="147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72" y="145"/>
                  </a:lnTo>
                  <a:lnTo>
                    <a:pt x="71" y="145"/>
                  </a:lnTo>
                  <a:lnTo>
                    <a:pt x="71" y="144"/>
                  </a:lnTo>
                  <a:lnTo>
                    <a:pt x="67" y="144"/>
                  </a:lnTo>
                  <a:lnTo>
                    <a:pt x="67" y="144"/>
                  </a:lnTo>
                  <a:lnTo>
                    <a:pt x="66" y="144"/>
                  </a:lnTo>
                  <a:lnTo>
                    <a:pt x="66" y="147"/>
                  </a:lnTo>
                  <a:lnTo>
                    <a:pt x="66" y="147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3" y="147"/>
                  </a:lnTo>
                  <a:lnTo>
                    <a:pt x="63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5"/>
                  </a:lnTo>
                  <a:lnTo>
                    <a:pt x="61" y="145"/>
                  </a:lnTo>
                  <a:lnTo>
                    <a:pt x="60" y="145"/>
                  </a:lnTo>
                  <a:lnTo>
                    <a:pt x="58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5" y="144"/>
                  </a:lnTo>
                  <a:lnTo>
                    <a:pt x="53" y="142"/>
                  </a:lnTo>
                  <a:lnTo>
                    <a:pt x="52" y="142"/>
                  </a:lnTo>
                  <a:lnTo>
                    <a:pt x="49" y="141"/>
                  </a:lnTo>
                  <a:lnTo>
                    <a:pt x="49" y="141"/>
                  </a:lnTo>
                  <a:lnTo>
                    <a:pt x="47" y="141"/>
                  </a:lnTo>
                  <a:lnTo>
                    <a:pt x="49" y="142"/>
                  </a:lnTo>
                  <a:lnTo>
                    <a:pt x="47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2" y="141"/>
                  </a:lnTo>
                  <a:lnTo>
                    <a:pt x="42" y="141"/>
                  </a:lnTo>
                  <a:lnTo>
                    <a:pt x="42" y="142"/>
                  </a:lnTo>
                  <a:lnTo>
                    <a:pt x="42" y="142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9" y="141"/>
                  </a:lnTo>
                  <a:lnTo>
                    <a:pt x="37" y="141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6" y="144"/>
                  </a:lnTo>
                  <a:lnTo>
                    <a:pt x="34" y="144"/>
                  </a:lnTo>
                  <a:lnTo>
                    <a:pt x="33" y="144"/>
                  </a:lnTo>
                  <a:lnTo>
                    <a:pt x="30" y="144"/>
                  </a:lnTo>
                  <a:lnTo>
                    <a:pt x="26" y="144"/>
                  </a:lnTo>
                  <a:lnTo>
                    <a:pt x="26" y="144"/>
                  </a:lnTo>
                  <a:lnTo>
                    <a:pt x="25" y="144"/>
                  </a:lnTo>
                  <a:lnTo>
                    <a:pt x="25" y="142"/>
                  </a:lnTo>
                  <a:lnTo>
                    <a:pt x="25" y="141"/>
                  </a:lnTo>
                  <a:lnTo>
                    <a:pt x="25" y="137"/>
                  </a:lnTo>
                  <a:lnTo>
                    <a:pt x="26" y="136"/>
                  </a:lnTo>
                  <a:lnTo>
                    <a:pt x="25" y="134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8" y="128"/>
                  </a:lnTo>
                  <a:lnTo>
                    <a:pt x="28" y="126"/>
                  </a:lnTo>
                  <a:lnTo>
                    <a:pt x="30" y="125"/>
                  </a:lnTo>
                  <a:lnTo>
                    <a:pt x="30" y="123"/>
                  </a:lnTo>
                  <a:lnTo>
                    <a:pt x="33" y="120"/>
                  </a:lnTo>
                  <a:lnTo>
                    <a:pt x="33" y="120"/>
                  </a:lnTo>
                  <a:lnTo>
                    <a:pt x="33" y="119"/>
                  </a:lnTo>
                  <a:lnTo>
                    <a:pt x="33" y="117"/>
                  </a:lnTo>
                  <a:lnTo>
                    <a:pt x="31" y="117"/>
                  </a:lnTo>
                  <a:lnTo>
                    <a:pt x="28" y="117"/>
                  </a:lnTo>
                  <a:lnTo>
                    <a:pt x="26" y="117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2" y="115"/>
                  </a:lnTo>
                  <a:lnTo>
                    <a:pt x="20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1" y="112"/>
                  </a:lnTo>
                  <a:lnTo>
                    <a:pt x="11" y="112"/>
                  </a:lnTo>
                  <a:lnTo>
                    <a:pt x="11" y="111"/>
                  </a:lnTo>
                  <a:lnTo>
                    <a:pt x="11" y="111"/>
                  </a:lnTo>
                  <a:lnTo>
                    <a:pt x="9" y="109"/>
                  </a:lnTo>
                  <a:lnTo>
                    <a:pt x="8" y="109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6"/>
                  </a:lnTo>
                  <a:lnTo>
                    <a:pt x="9" y="106"/>
                  </a:lnTo>
                  <a:lnTo>
                    <a:pt x="9" y="104"/>
                  </a:lnTo>
                  <a:lnTo>
                    <a:pt x="9" y="104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8" y="101"/>
                  </a:lnTo>
                  <a:lnTo>
                    <a:pt x="6" y="101"/>
                  </a:lnTo>
                  <a:lnTo>
                    <a:pt x="6" y="100"/>
                  </a:lnTo>
                  <a:lnTo>
                    <a:pt x="4" y="100"/>
                  </a:lnTo>
                  <a:lnTo>
                    <a:pt x="4" y="98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5"/>
                  </a:lnTo>
                  <a:lnTo>
                    <a:pt x="8" y="93"/>
                  </a:lnTo>
                  <a:lnTo>
                    <a:pt x="8" y="92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6" y="89"/>
                  </a:lnTo>
                  <a:lnTo>
                    <a:pt x="4" y="89"/>
                  </a:lnTo>
                  <a:lnTo>
                    <a:pt x="4" y="89"/>
                  </a:lnTo>
                  <a:lnTo>
                    <a:pt x="6" y="87"/>
                  </a:lnTo>
                  <a:lnTo>
                    <a:pt x="4" y="87"/>
                  </a:lnTo>
                  <a:lnTo>
                    <a:pt x="4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3" y="82"/>
                  </a:lnTo>
                  <a:lnTo>
                    <a:pt x="3" y="81"/>
                  </a:lnTo>
                  <a:lnTo>
                    <a:pt x="1" y="81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3" y="76"/>
                  </a:lnTo>
                  <a:lnTo>
                    <a:pt x="3" y="76"/>
                  </a:lnTo>
                  <a:lnTo>
                    <a:pt x="4" y="73"/>
                  </a:lnTo>
                  <a:lnTo>
                    <a:pt x="6" y="71"/>
                  </a:lnTo>
                  <a:lnTo>
                    <a:pt x="6" y="71"/>
                  </a:lnTo>
                  <a:lnTo>
                    <a:pt x="6" y="70"/>
                  </a:lnTo>
                  <a:lnTo>
                    <a:pt x="4" y="70"/>
                  </a:lnTo>
                  <a:lnTo>
                    <a:pt x="4" y="68"/>
                  </a:lnTo>
                  <a:lnTo>
                    <a:pt x="4" y="68"/>
                  </a:lnTo>
                  <a:lnTo>
                    <a:pt x="3" y="67"/>
                  </a:lnTo>
                  <a:lnTo>
                    <a:pt x="1" y="65"/>
                  </a:lnTo>
                  <a:lnTo>
                    <a:pt x="1" y="65"/>
                  </a:lnTo>
                  <a:lnTo>
                    <a:pt x="3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59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5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2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2" y="51"/>
                  </a:lnTo>
                  <a:lnTo>
                    <a:pt x="12" y="51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4" y="4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7" y="46"/>
                  </a:lnTo>
                  <a:lnTo>
                    <a:pt x="19" y="43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38"/>
                  </a:lnTo>
                  <a:lnTo>
                    <a:pt x="20" y="35"/>
                  </a:lnTo>
                  <a:lnTo>
                    <a:pt x="19" y="35"/>
                  </a:lnTo>
                  <a:lnTo>
                    <a:pt x="17" y="33"/>
                  </a:lnTo>
                  <a:lnTo>
                    <a:pt x="19" y="32"/>
                  </a:lnTo>
                  <a:lnTo>
                    <a:pt x="19" y="30"/>
                  </a:lnTo>
                  <a:lnTo>
                    <a:pt x="20" y="29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1" y="27"/>
                  </a:lnTo>
                  <a:lnTo>
                    <a:pt x="34" y="30"/>
                  </a:lnTo>
                  <a:lnTo>
                    <a:pt x="33" y="32"/>
                  </a:lnTo>
                  <a:lnTo>
                    <a:pt x="34" y="33"/>
                  </a:lnTo>
                  <a:lnTo>
                    <a:pt x="34" y="32"/>
                  </a:lnTo>
                  <a:lnTo>
                    <a:pt x="36" y="32"/>
                  </a:lnTo>
                  <a:lnTo>
                    <a:pt x="36" y="30"/>
                  </a:lnTo>
                  <a:lnTo>
                    <a:pt x="36" y="29"/>
                  </a:lnTo>
                  <a:lnTo>
                    <a:pt x="37" y="30"/>
                  </a:lnTo>
                  <a:lnTo>
                    <a:pt x="39" y="30"/>
                  </a:lnTo>
                  <a:lnTo>
                    <a:pt x="39" y="33"/>
                  </a:lnTo>
                  <a:lnTo>
                    <a:pt x="39" y="30"/>
                  </a:lnTo>
                  <a:lnTo>
                    <a:pt x="39" y="29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4" y="24"/>
                  </a:lnTo>
                  <a:lnTo>
                    <a:pt x="49" y="24"/>
                  </a:lnTo>
                  <a:lnTo>
                    <a:pt x="50" y="26"/>
                  </a:lnTo>
                  <a:lnTo>
                    <a:pt x="55" y="29"/>
                  </a:lnTo>
                  <a:lnTo>
                    <a:pt x="55" y="30"/>
                  </a:lnTo>
                  <a:lnTo>
                    <a:pt x="56" y="30"/>
                  </a:lnTo>
                  <a:lnTo>
                    <a:pt x="55" y="29"/>
                  </a:lnTo>
                  <a:lnTo>
                    <a:pt x="50" y="24"/>
                  </a:lnTo>
                  <a:lnTo>
                    <a:pt x="49" y="24"/>
                  </a:lnTo>
                  <a:lnTo>
                    <a:pt x="47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4" y="21"/>
                  </a:lnTo>
                  <a:lnTo>
                    <a:pt x="44" y="16"/>
                  </a:lnTo>
                  <a:lnTo>
                    <a:pt x="44" y="16"/>
                  </a:lnTo>
                  <a:lnTo>
                    <a:pt x="42" y="15"/>
                  </a:lnTo>
                  <a:lnTo>
                    <a:pt x="42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4" y="13"/>
                  </a:lnTo>
                  <a:lnTo>
                    <a:pt x="45" y="11"/>
                  </a:lnTo>
                  <a:lnTo>
                    <a:pt x="45" y="11"/>
                  </a:lnTo>
                  <a:lnTo>
                    <a:pt x="44" y="10"/>
                  </a:lnTo>
                  <a:lnTo>
                    <a:pt x="42" y="8"/>
                  </a:lnTo>
                  <a:lnTo>
                    <a:pt x="41" y="5"/>
                  </a:lnTo>
                  <a:lnTo>
                    <a:pt x="41" y="4"/>
                  </a:lnTo>
                  <a:close/>
                  <a:moveTo>
                    <a:pt x="41" y="4"/>
                  </a:move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close/>
                  <a:moveTo>
                    <a:pt x="37" y="0"/>
                  </a:moveTo>
                  <a:lnTo>
                    <a:pt x="37" y="0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36" y="5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7" name="Freeform 294">
              <a:extLst>
                <a:ext uri="{FF2B5EF4-FFF2-40B4-BE49-F238E27FC236}">
                  <a16:creationId xmlns:a16="http://schemas.microsoft.com/office/drawing/2014/main" id="{E45D0D2C-C3B3-44B0-93FA-CB7579E5403F}"/>
                </a:ext>
              </a:extLst>
            </p:cNvPr>
            <p:cNvSpPr>
              <a:spLocks/>
            </p:cNvSpPr>
            <p:nvPr/>
          </p:nvSpPr>
          <p:spPr bwMode="auto">
            <a:xfrm>
              <a:off x="6106107" y="2846799"/>
              <a:ext cx="187125" cy="89664"/>
            </a:xfrm>
            <a:custGeom>
              <a:avLst/>
              <a:gdLst>
                <a:gd name="T0" fmla="*/ 35 w 96"/>
                <a:gd name="T1" fmla="*/ 0 h 46"/>
                <a:gd name="T2" fmla="*/ 36 w 96"/>
                <a:gd name="T3" fmla="*/ 3 h 46"/>
                <a:gd name="T4" fmla="*/ 38 w 96"/>
                <a:gd name="T5" fmla="*/ 3 h 46"/>
                <a:gd name="T6" fmla="*/ 41 w 96"/>
                <a:gd name="T7" fmla="*/ 2 h 46"/>
                <a:gd name="T8" fmla="*/ 46 w 96"/>
                <a:gd name="T9" fmla="*/ 2 h 46"/>
                <a:gd name="T10" fmla="*/ 47 w 96"/>
                <a:gd name="T11" fmla="*/ 5 h 46"/>
                <a:gd name="T12" fmla="*/ 54 w 96"/>
                <a:gd name="T13" fmla="*/ 6 h 46"/>
                <a:gd name="T14" fmla="*/ 57 w 96"/>
                <a:gd name="T15" fmla="*/ 8 h 46"/>
                <a:gd name="T16" fmla="*/ 62 w 96"/>
                <a:gd name="T17" fmla="*/ 8 h 46"/>
                <a:gd name="T18" fmla="*/ 62 w 96"/>
                <a:gd name="T19" fmla="*/ 10 h 46"/>
                <a:gd name="T20" fmla="*/ 60 w 96"/>
                <a:gd name="T21" fmla="*/ 13 h 46"/>
                <a:gd name="T22" fmla="*/ 63 w 96"/>
                <a:gd name="T23" fmla="*/ 14 h 46"/>
                <a:gd name="T24" fmla="*/ 66 w 96"/>
                <a:gd name="T25" fmla="*/ 17 h 46"/>
                <a:gd name="T26" fmla="*/ 71 w 96"/>
                <a:gd name="T27" fmla="*/ 16 h 46"/>
                <a:gd name="T28" fmla="*/ 69 w 96"/>
                <a:gd name="T29" fmla="*/ 11 h 46"/>
                <a:gd name="T30" fmla="*/ 77 w 96"/>
                <a:gd name="T31" fmla="*/ 14 h 46"/>
                <a:gd name="T32" fmla="*/ 81 w 96"/>
                <a:gd name="T33" fmla="*/ 14 h 46"/>
                <a:gd name="T34" fmla="*/ 79 w 96"/>
                <a:gd name="T35" fmla="*/ 17 h 46"/>
                <a:gd name="T36" fmla="*/ 82 w 96"/>
                <a:gd name="T37" fmla="*/ 19 h 46"/>
                <a:gd name="T38" fmla="*/ 85 w 96"/>
                <a:gd name="T39" fmla="*/ 19 h 46"/>
                <a:gd name="T40" fmla="*/ 87 w 96"/>
                <a:gd name="T41" fmla="*/ 21 h 46"/>
                <a:gd name="T42" fmla="*/ 90 w 96"/>
                <a:gd name="T43" fmla="*/ 21 h 46"/>
                <a:gd name="T44" fmla="*/ 93 w 96"/>
                <a:gd name="T45" fmla="*/ 24 h 46"/>
                <a:gd name="T46" fmla="*/ 96 w 96"/>
                <a:gd name="T47" fmla="*/ 29 h 46"/>
                <a:gd name="T48" fmla="*/ 93 w 96"/>
                <a:gd name="T49" fmla="*/ 29 h 46"/>
                <a:gd name="T50" fmla="*/ 90 w 96"/>
                <a:gd name="T51" fmla="*/ 32 h 46"/>
                <a:gd name="T52" fmla="*/ 87 w 96"/>
                <a:gd name="T53" fmla="*/ 35 h 46"/>
                <a:gd name="T54" fmla="*/ 84 w 96"/>
                <a:gd name="T55" fmla="*/ 38 h 46"/>
                <a:gd name="T56" fmla="*/ 82 w 96"/>
                <a:gd name="T57" fmla="*/ 41 h 46"/>
                <a:gd name="T58" fmla="*/ 73 w 96"/>
                <a:gd name="T59" fmla="*/ 41 h 46"/>
                <a:gd name="T60" fmla="*/ 69 w 96"/>
                <a:gd name="T61" fmla="*/ 46 h 46"/>
                <a:gd name="T62" fmla="*/ 66 w 96"/>
                <a:gd name="T63" fmla="*/ 44 h 46"/>
                <a:gd name="T64" fmla="*/ 63 w 96"/>
                <a:gd name="T65" fmla="*/ 43 h 46"/>
                <a:gd name="T66" fmla="*/ 57 w 96"/>
                <a:gd name="T67" fmla="*/ 43 h 46"/>
                <a:gd name="T68" fmla="*/ 51 w 96"/>
                <a:gd name="T69" fmla="*/ 41 h 46"/>
                <a:gd name="T70" fmla="*/ 44 w 96"/>
                <a:gd name="T71" fmla="*/ 40 h 46"/>
                <a:gd name="T72" fmla="*/ 41 w 96"/>
                <a:gd name="T73" fmla="*/ 38 h 46"/>
                <a:gd name="T74" fmla="*/ 40 w 96"/>
                <a:gd name="T75" fmla="*/ 43 h 46"/>
                <a:gd name="T76" fmla="*/ 35 w 96"/>
                <a:gd name="T77" fmla="*/ 46 h 46"/>
                <a:gd name="T78" fmla="*/ 30 w 96"/>
                <a:gd name="T79" fmla="*/ 46 h 46"/>
                <a:gd name="T80" fmla="*/ 25 w 96"/>
                <a:gd name="T81" fmla="*/ 43 h 46"/>
                <a:gd name="T82" fmla="*/ 21 w 96"/>
                <a:gd name="T83" fmla="*/ 40 h 46"/>
                <a:gd name="T84" fmla="*/ 17 w 96"/>
                <a:gd name="T85" fmla="*/ 38 h 46"/>
                <a:gd name="T86" fmla="*/ 13 w 96"/>
                <a:gd name="T87" fmla="*/ 33 h 46"/>
                <a:gd name="T88" fmla="*/ 8 w 96"/>
                <a:gd name="T89" fmla="*/ 30 h 46"/>
                <a:gd name="T90" fmla="*/ 5 w 96"/>
                <a:gd name="T91" fmla="*/ 25 h 46"/>
                <a:gd name="T92" fmla="*/ 5 w 96"/>
                <a:gd name="T93" fmla="*/ 22 h 46"/>
                <a:gd name="T94" fmla="*/ 5 w 96"/>
                <a:gd name="T95" fmla="*/ 21 h 46"/>
                <a:gd name="T96" fmla="*/ 0 w 96"/>
                <a:gd name="T97" fmla="*/ 17 h 46"/>
                <a:gd name="T98" fmla="*/ 0 w 96"/>
                <a:gd name="T99" fmla="*/ 14 h 46"/>
                <a:gd name="T100" fmla="*/ 2 w 96"/>
                <a:gd name="T101" fmla="*/ 14 h 46"/>
                <a:gd name="T102" fmla="*/ 5 w 96"/>
                <a:gd name="T103" fmla="*/ 13 h 46"/>
                <a:gd name="T104" fmla="*/ 10 w 96"/>
                <a:gd name="T105" fmla="*/ 11 h 46"/>
                <a:gd name="T106" fmla="*/ 13 w 96"/>
                <a:gd name="T107" fmla="*/ 11 h 46"/>
                <a:gd name="T108" fmla="*/ 16 w 96"/>
                <a:gd name="T109" fmla="*/ 8 h 46"/>
                <a:gd name="T110" fmla="*/ 19 w 96"/>
                <a:gd name="T111" fmla="*/ 8 h 46"/>
                <a:gd name="T112" fmla="*/ 21 w 96"/>
                <a:gd name="T113" fmla="*/ 6 h 46"/>
                <a:gd name="T114" fmla="*/ 28 w 96"/>
                <a:gd name="T115" fmla="*/ 5 h 46"/>
                <a:gd name="T116" fmla="*/ 32 w 96"/>
                <a:gd name="T117" fmla="*/ 2 h 46"/>
                <a:gd name="T118" fmla="*/ 32 w 96"/>
                <a:gd name="T11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46">
                  <a:moveTo>
                    <a:pt x="32" y="0"/>
                  </a:moveTo>
                  <a:lnTo>
                    <a:pt x="33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3" y="0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0" y="11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0" y="13"/>
                  </a:lnTo>
                  <a:lnTo>
                    <a:pt x="60" y="13"/>
                  </a:lnTo>
                  <a:lnTo>
                    <a:pt x="62" y="13"/>
                  </a:lnTo>
                  <a:lnTo>
                    <a:pt x="62" y="13"/>
                  </a:lnTo>
                  <a:lnTo>
                    <a:pt x="63" y="14"/>
                  </a:lnTo>
                  <a:lnTo>
                    <a:pt x="65" y="17"/>
                  </a:lnTo>
                  <a:lnTo>
                    <a:pt x="65" y="17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8" y="17"/>
                  </a:lnTo>
                  <a:lnTo>
                    <a:pt x="68" y="16"/>
                  </a:lnTo>
                  <a:lnTo>
                    <a:pt x="69" y="16"/>
                  </a:lnTo>
                  <a:lnTo>
                    <a:pt x="71" y="16"/>
                  </a:lnTo>
                  <a:lnTo>
                    <a:pt x="71" y="14"/>
                  </a:lnTo>
                  <a:lnTo>
                    <a:pt x="69" y="13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3" y="13"/>
                  </a:lnTo>
                  <a:lnTo>
                    <a:pt x="76" y="14"/>
                  </a:lnTo>
                  <a:lnTo>
                    <a:pt x="77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6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4" y="21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7" y="21"/>
                  </a:lnTo>
                  <a:lnTo>
                    <a:pt x="88" y="21"/>
                  </a:lnTo>
                  <a:lnTo>
                    <a:pt x="88" y="21"/>
                  </a:lnTo>
                  <a:lnTo>
                    <a:pt x="90" y="21"/>
                  </a:lnTo>
                  <a:lnTo>
                    <a:pt x="90" y="21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6" y="27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5" y="30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87" y="33"/>
                  </a:lnTo>
                  <a:lnTo>
                    <a:pt x="87" y="35"/>
                  </a:lnTo>
                  <a:lnTo>
                    <a:pt x="87" y="35"/>
                  </a:lnTo>
                  <a:lnTo>
                    <a:pt x="87" y="36"/>
                  </a:lnTo>
                  <a:lnTo>
                    <a:pt x="87" y="38"/>
                  </a:lnTo>
                  <a:lnTo>
                    <a:pt x="85" y="38"/>
                  </a:lnTo>
                  <a:lnTo>
                    <a:pt x="84" y="38"/>
                  </a:lnTo>
                  <a:lnTo>
                    <a:pt x="84" y="38"/>
                  </a:lnTo>
                  <a:lnTo>
                    <a:pt x="84" y="40"/>
                  </a:lnTo>
                  <a:lnTo>
                    <a:pt x="82" y="40"/>
                  </a:lnTo>
                  <a:lnTo>
                    <a:pt x="82" y="41"/>
                  </a:lnTo>
                  <a:lnTo>
                    <a:pt x="79" y="41"/>
                  </a:lnTo>
                  <a:lnTo>
                    <a:pt x="77" y="41"/>
                  </a:lnTo>
                  <a:lnTo>
                    <a:pt x="74" y="41"/>
                  </a:lnTo>
                  <a:lnTo>
                    <a:pt x="73" y="41"/>
                  </a:lnTo>
                  <a:lnTo>
                    <a:pt x="73" y="41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69" y="46"/>
                  </a:lnTo>
                  <a:lnTo>
                    <a:pt x="69" y="46"/>
                  </a:lnTo>
                  <a:lnTo>
                    <a:pt x="69" y="44"/>
                  </a:lnTo>
                  <a:lnTo>
                    <a:pt x="68" y="44"/>
                  </a:lnTo>
                  <a:lnTo>
                    <a:pt x="66" y="44"/>
                  </a:lnTo>
                  <a:lnTo>
                    <a:pt x="66" y="43"/>
                  </a:lnTo>
                  <a:lnTo>
                    <a:pt x="65" y="43"/>
                  </a:lnTo>
                  <a:lnTo>
                    <a:pt x="63" y="43"/>
                  </a:lnTo>
                  <a:lnTo>
                    <a:pt x="63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58" y="43"/>
                  </a:lnTo>
                  <a:lnTo>
                    <a:pt x="57" y="43"/>
                  </a:lnTo>
                  <a:lnTo>
                    <a:pt x="54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1" y="41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3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41"/>
                  </a:lnTo>
                  <a:lnTo>
                    <a:pt x="41" y="43"/>
                  </a:lnTo>
                  <a:lnTo>
                    <a:pt x="40" y="43"/>
                  </a:lnTo>
                  <a:lnTo>
                    <a:pt x="38" y="43"/>
                  </a:lnTo>
                  <a:lnTo>
                    <a:pt x="38" y="44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3" y="46"/>
                  </a:lnTo>
                  <a:lnTo>
                    <a:pt x="33" y="46"/>
                  </a:lnTo>
                  <a:lnTo>
                    <a:pt x="30" y="46"/>
                  </a:lnTo>
                  <a:lnTo>
                    <a:pt x="28" y="46"/>
                  </a:lnTo>
                  <a:lnTo>
                    <a:pt x="27" y="44"/>
                  </a:lnTo>
                  <a:lnTo>
                    <a:pt x="25" y="44"/>
                  </a:lnTo>
                  <a:lnTo>
                    <a:pt x="25" y="43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1" y="40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6" y="36"/>
                  </a:lnTo>
                  <a:lnTo>
                    <a:pt x="14" y="35"/>
                  </a:lnTo>
                  <a:lnTo>
                    <a:pt x="13" y="33"/>
                  </a:lnTo>
                  <a:lnTo>
                    <a:pt x="11" y="32"/>
                  </a:lnTo>
                  <a:lnTo>
                    <a:pt x="10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5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10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5" y="5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3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8" name="Freeform 295">
              <a:extLst>
                <a:ext uri="{FF2B5EF4-FFF2-40B4-BE49-F238E27FC236}">
                  <a16:creationId xmlns:a16="http://schemas.microsoft.com/office/drawing/2014/main" id="{F6D49145-03CD-49D6-B34A-1B07E57B7692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5280" y="3375039"/>
              <a:ext cx="64325" cy="33137"/>
            </a:xfrm>
            <a:custGeom>
              <a:avLst/>
              <a:gdLst>
                <a:gd name="T0" fmla="*/ 33 w 33"/>
                <a:gd name="T1" fmla="*/ 0 h 17"/>
                <a:gd name="T2" fmla="*/ 31 w 33"/>
                <a:gd name="T3" fmla="*/ 0 h 17"/>
                <a:gd name="T4" fmla="*/ 23 w 33"/>
                <a:gd name="T5" fmla="*/ 5 h 17"/>
                <a:gd name="T6" fmla="*/ 23 w 33"/>
                <a:gd name="T7" fmla="*/ 6 h 17"/>
                <a:gd name="T8" fmla="*/ 23 w 33"/>
                <a:gd name="T9" fmla="*/ 8 h 17"/>
                <a:gd name="T10" fmla="*/ 25 w 33"/>
                <a:gd name="T11" fmla="*/ 10 h 17"/>
                <a:gd name="T12" fmla="*/ 25 w 33"/>
                <a:gd name="T13" fmla="*/ 10 h 17"/>
                <a:gd name="T14" fmla="*/ 25 w 33"/>
                <a:gd name="T15" fmla="*/ 11 h 17"/>
                <a:gd name="T16" fmla="*/ 23 w 33"/>
                <a:gd name="T17" fmla="*/ 11 h 17"/>
                <a:gd name="T18" fmla="*/ 22 w 33"/>
                <a:gd name="T19" fmla="*/ 11 h 17"/>
                <a:gd name="T20" fmla="*/ 20 w 33"/>
                <a:gd name="T21" fmla="*/ 11 h 17"/>
                <a:gd name="T22" fmla="*/ 20 w 33"/>
                <a:gd name="T23" fmla="*/ 11 h 17"/>
                <a:gd name="T24" fmla="*/ 17 w 33"/>
                <a:gd name="T25" fmla="*/ 13 h 17"/>
                <a:gd name="T26" fmla="*/ 16 w 33"/>
                <a:gd name="T27" fmla="*/ 14 h 17"/>
                <a:gd name="T28" fmla="*/ 14 w 33"/>
                <a:gd name="T29" fmla="*/ 14 h 17"/>
                <a:gd name="T30" fmla="*/ 12 w 33"/>
                <a:gd name="T31" fmla="*/ 16 h 17"/>
                <a:gd name="T32" fmla="*/ 11 w 33"/>
                <a:gd name="T33" fmla="*/ 16 h 17"/>
                <a:gd name="T34" fmla="*/ 11 w 33"/>
                <a:gd name="T35" fmla="*/ 16 h 17"/>
                <a:gd name="T36" fmla="*/ 11 w 33"/>
                <a:gd name="T37" fmla="*/ 16 h 17"/>
                <a:gd name="T38" fmla="*/ 11 w 33"/>
                <a:gd name="T39" fmla="*/ 17 h 17"/>
                <a:gd name="T40" fmla="*/ 9 w 33"/>
                <a:gd name="T41" fmla="*/ 17 h 17"/>
                <a:gd name="T42" fmla="*/ 9 w 33"/>
                <a:gd name="T43" fmla="*/ 17 h 17"/>
                <a:gd name="T44" fmla="*/ 9 w 33"/>
                <a:gd name="T45" fmla="*/ 16 h 17"/>
                <a:gd name="T46" fmla="*/ 8 w 33"/>
                <a:gd name="T47" fmla="*/ 16 h 17"/>
                <a:gd name="T48" fmla="*/ 6 w 33"/>
                <a:gd name="T49" fmla="*/ 16 h 17"/>
                <a:gd name="T50" fmla="*/ 6 w 33"/>
                <a:gd name="T51" fmla="*/ 16 h 17"/>
                <a:gd name="T52" fmla="*/ 3 w 33"/>
                <a:gd name="T53" fmla="*/ 16 h 17"/>
                <a:gd name="T54" fmla="*/ 1 w 33"/>
                <a:gd name="T55" fmla="*/ 14 h 17"/>
                <a:gd name="T56" fmla="*/ 1 w 33"/>
                <a:gd name="T57" fmla="*/ 14 h 17"/>
                <a:gd name="T58" fmla="*/ 0 w 33"/>
                <a:gd name="T59" fmla="*/ 11 h 17"/>
                <a:gd name="T60" fmla="*/ 0 w 33"/>
                <a:gd name="T61" fmla="*/ 10 h 17"/>
                <a:gd name="T62" fmla="*/ 1 w 33"/>
                <a:gd name="T63" fmla="*/ 10 h 17"/>
                <a:gd name="T64" fmla="*/ 3 w 33"/>
                <a:gd name="T65" fmla="*/ 10 h 17"/>
                <a:gd name="T66" fmla="*/ 3 w 33"/>
                <a:gd name="T67" fmla="*/ 8 h 17"/>
                <a:gd name="T68" fmla="*/ 5 w 33"/>
                <a:gd name="T69" fmla="*/ 8 h 17"/>
                <a:gd name="T70" fmla="*/ 6 w 33"/>
                <a:gd name="T71" fmla="*/ 8 h 17"/>
                <a:gd name="T72" fmla="*/ 6 w 33"/>
                <a:gd name="T73" fmla="*/ 8 h 17"/>
                <a:gd name="T74" fmla="*/ 8 w 33"/>
                <a:gd name="T75" fmla="*/ 8 h 17"/>
                <a:gd name="T76" fmla="*/ 9 w 33"/>
                <a:gd name="T77" fmla="*/ 6 h 17"/>
                <a:gd name="T78" fmla="*/ 9 w 33"/>
                <a:gd name="T79" fmla="*/ 3 h 17"/>
                <a:gd name="T80" fmla="*/ 11 w 33"/>
                <a:gd name="T81" fmla="*/ 5 h 17"/>
                <a:gd name="T82" fmla="*/ 14 w 33"/>
                <a:gd name="T83" fmla="*/ 5 h 17"/>
                <a:gd name="T84" fmla="*/ 17 w 33"/>
                <a:gd name="T85" fmla="*/ 5 h 17"/>
                <a:gd name="T86" fmla="*/ 19 w 33"/>
                <a:gd name="T87" fmla="*/ 5 h 17"/>
                <a:gd name="T88" fmla="*/ 25 w 33"/>
                <a:gd name="T89" fmla="*/ 3 h 17"/>
                <a:gd name="T90" fmla="*/ 27 w 33"/>
                <a:gd name="T91" fmla="*/ 2 h 17"/>
                <a:gd name="T92" fmla="*/ 28 w 33"/>
                <a:gd name="T93" fmla="*/ 2 h 17"/>
                <a:gd name="T94" fmla="*/ 30 w 33"/>
                <a:gd name="T95" fmla="*/ 0 h 17"/>
                <a:gd name="T96" fmla="*/ 33 w 33"/>
                <a:gd name="T97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" h="17">
                  <a:moveTo>
                    <a:pt x="33" y="0"/>
                  </a:moveTo>
                  <a:lnTo>
                    <a:pt x="31" y="0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3" y="11"/>
                  </a:lnTo>
                  <a:lnTo>
                    <a:pt x="22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17" y="13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6"/>
                  </a:lnTo>
                  <a:lnTo>
                    <a:pt x="8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5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3"/>
                  </a:lnTo>
                  <a:lnTo>
                    <a:pt x="11" y="5"/>
                  </a:lnTo>
                  <a:lnTo>
                    <a:pt x="14" y="5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5" y="3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3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9" name="Freeform 296">
              <a:extLst>
                <a:ext uri="{FF2B5EF4-FFF2-40B4-BE49-F238E27FC236}">
                  <a16:creationId xmlns:a16="http://schemas.microsoft.com/office/drawing/2014/main" id="{7EFA9710-C4CD-4F7B-99EA-20907A0F613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91954" y="4708306"/>
              <a:ext cx="251450" cy="52630"/>
            </a:xfrm>
            <a:custGeom>
              <a:avLst/>
              <a:gdLst>
                <a:gd name="T0" fmla="*/ 1 w 129"/>
                <a:gd name="T1" fmla="*/ 25 h 27"/>
                <a:gd name="T2" fmla="*/ 1 w 129"/>
                <a:gd name="T3" fmla="*/ 25 h 27"/>
                <a:gd name="T4" fmla="*/ 1 w 129"/>
                <a:gd name="T5" fmla="*/ 27 h 27"/>
                <a:gd name="T6" fmla="*/ 1 w 129"/>
                <a:gd name="T7" fmla="*/ 27 h 27"/>
                <a:gd name="T8" fmla="*/ 1 w 129"/>
                <a:gd name="T9" fmla="*/ 27 h 27"/>
                <a:gd name="T10" fmla="*/ 1 w 129"/>
                <a:gd name="T11" fmla="*/ 27 h 27"/>
                <a:gd name="T12" fmla="*/ 1 w 129"/>
                <a:gd name="T13" fmla="*/ 27 h 27"/>
                <a:gd name="T14" fmla="*/ 1 w 129"/>
                <a:gd name="T15" fmla="*/ 27 h 27"/>
                <a:gd name="T16" fmla="*/ 1 w 129"/>
                <a:gd name="T17" fmla="*/ 27 h 27"/>
                <a:gd name="T18" fmla="*/ 1 w 129"/>
                <a:gd name="T19" fmla="*/ 27 h 27"/>
                <a:gd name="T20" fmla="*/ 1 w 129"/>
                <a:gd name="T21" fmla="*/ 25 h 27"/>
                <a:gd name="T22" fmla="*/ 1 w 129"/>
                <a:gd name="T23" fmla="*/ 25 h 27"/>
                <a:gd name="T24" fmla="*/ 0 w 129"/>
                <a:gd name="T25" fmla="*/ 25 h 27"/>
                <a:gd name="T26" fmla="*/ 1 w 129"/>
                <a:gd name="T27" fmla="*/ 25 h 27"/>
                <a:gd name="T28" fmla="*/ 1 w 129"/>
                <a:gd name="T29" fmla="*/ 25 h 27"/>
                <a:gd name="T30" fmla="*/ 1 w 129"/>
                <a:gd name="T31" fmla="*/ 25 h 27"/>
                <a:gd name="T32" fmla="*/ 1 w 129"/>
                <a:gd name="T33" fmla="*/ 25 h 27"/>
                <a:gd name="T34" fmla="*/ 1 w 129"/>
                <a:gd name="T35" fmla="*/ 25 h 27"/>
                <a:gd name="T36" fmla="*/ 1 w 129"/>
                <a:gd name="T37" fmla="*/ 27 h 27"/>
                <a:gd name="T38" fmla="*/ 1 w 129"/>
                <a:gd name="T39" fmla="*/ 27 h 27"/>
                <a:gd name="T40" fmla="*/ 1 w 129"/>
                <a:gd name="T41" fmla="*/ 27 h 27"/>
                <a:gd name="T42" fmla="*/ 1 w 129"/>
                <a:gd name="T43" fmla="*/ 27 h 27"/>
                <a:gd name="T44" fmla="*/ 1 w 129"/>
                <a:gd name="T45" fmla="*/ 27 h 27"/>
                <a:gd name="T46" fmla="*/ 1 w 129"/>
                <a:gd name="T47" fmla="*/ 27 h 27"/>
                <a:gd name="T48" fmla="*/ 0 w 129"/>
                <a:gd name="T49" fmla="*/ 25 h 27"/>
                <a:gd name="T50" fmla="*/ 0 w 129"/>
                <a:gd name="T51" fmla="*/ 25 h 27"/>
                <a:gd name="T52" fmla="*/ 129 w 129"/>
                <a:gd name="T53" fmla="*/ 0 h 27"/>
                <a:gd name="T54" fmla="*/ 129 w 129"/>
                <a:gd name="T55" fmla="*/ 1 h 27"/>
                <a:gd name="T56" fmla="*/ 129 w 129"/>
                <a:gd name="T57" fmla="*/ 3 h 27"/>
                <a:gd name="T58" fmla="*/ 127 w 129"/>
                <a:gd name="T59" fmla="*/ 1 h 27"/>
                <a:gd name="T60" fmla="*/ 127 w 129"/>
                <a:gd name="T61" fmla="*/ 1 h 27"/>
                <a:gd name="T62" fmla="*/ 127 w 129"/>
                <a:gd name="T63" fmla="*/ 1 h 27"/>
                <a:gd name="T64" fmla="*/ 127 w 129"/>
                <a:gd name="T65" fmla="*/ 1 h 27"/>
                <a:gd name="T66" fmla="*/ 129 w 129"/>
                <a:gd name="T67" fmla="*/ 1 h 27"/>
                <a:gd name="T68" fmla="*/ 129 w 129"/>
                <a:gd name="T6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9" h="27">
                  <a:moveTo>
                    <a:pt x="1" y="25"/>
                  </a:move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5"/>
                  </a:lnTo>
                  <a:lnTo>
                    <a:pt x="1" y="25"/>
                  </a:lnTo>
                  <a:close/>
                  <a:moveTo>
                    <a:pt x="0" y="25"/>
                  </a:move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close/>
                  <a:moveTo>
                    <a:pt x="129" y="0"/>
                  </a:moveTo>
                  <a:lnTo>
                    <a:pt x="129" y="1"/>
                  </a:lnTo>
                  <a:lnTo>
                    <a:pt x="129" y="3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9" y="1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0" name="Freeform 297">
              <a:extLst>
                <a:ext uri="{FF2B5EF4-FFF2-40B4-BE49-F238E27FC236}">
                  <a16:creationId xmlns:a16="http://schemas.microsoft.com/office/drawing/2014/main" id="{A6D95750-CD8D-4475-AD4C-7D695EE1BBA8}"/>
                </a:ext>
              </a:extLst>
            </p:cNvPr>
            <p:cNvSpPr>
              <a:spLocks/>
            </p:cNvSpPr>
            <p:nvPr/>
          </p:nvSpPr>
          <p:spPr bwMode="auto">
            <a:xfrm>
              <a:off x="3815773" y="4068962"/>
              <a:ext cx="13645" cy="9747"/>
            </a:xfrm>
            <a:custGeom>
              <a:avLst/>
              <a:gdLst>
                <a:gd name="T0" fmla="*/ 0 w 7"/>
                <a:gd name="T1" fmla="*/ 0 h 5"/>
                <a:gd name="T2" fmla="*/ 0 w 7"/>
                <a:gd name="T3" fmla="*/ 0 h 5"/>
                <a:gd name="T4" fmla="*/ 2 w 7"/>
                <a:gd name="T5" fmla="*/ 0 h 5"/>
                <a:gd name="T6" fmla="*/ 2 w 7"/>
                <a:gd name="T7" fmla="*/ 2 h 5"/>
                <a:gd name="T8" fmla="*/ 5 w 7"/>
                <a:gd name="T9" fmla="*/ 3 h 5"/>
                <a:gd name="T10" fmla="*/ 7 w 7"/>
                <a:gd name="T11" fmla="*/ 5 h 5"/>
                <a:gd name="T12" fmla="*/ 5 w 7"/>
                <a:gd name="T13" fmla="*/ 5 h 5"/>
                <a:gd name="T14" fmla="*/ 2 w 7"/>
                <a:gd name="T15" fmla="*/ 3 h 5"/>
                <a:gd name="T16" fmla="*/ 0 w 7"/>
                <a:gd name="T17" fmla="*/ 0 h 5"/>
                <a:gd name="T18" fmla="*/ 0 w 7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5" y="3"/>
                  </a:lnTo>
                  <a:lnTo>
                    <a:pt x="7" y="5"/>
                  </a:lnTo>
                  <a:lnTo>
                    <a:pt x="5" y="5"/>
                  </a:lnTo>
                  <a:lnTo>
                    <a:pt x="2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1" name="Freeform 298">
              <a:extLst>
                <a:ext uri="{FF2B5EF4-FFF2-40B4-BE49-F238E27FC236}">
                  <a16:creationId xmlns:a16="http://schemas.microsoft.com/office/drawing/2014/main" id="{6AD1F3F4-5113-4400-8B8B-8D8F5EF184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49629" y="3930566"/>
              <a:ext cx="76020" cy="68223"/>
            </a:xfrm>
            <a:custGeom>
              <a:avLst/>
              <a:gdLst>
                <a:gd name="T0" fmla="*/ 15 w 39"/>
                <a:gd name="T1" fmla="*/ 32 h 35"/>
                <a:gd name="T2" fmla="*/ 15 w 39"/>
                <a:gd name="T3" fmla="*/ 35 h 35"/>
                <a:gd name="T4" fmla="*/ 14 w 39"/>
                <a:gd name="T5" fmla="*/ 35 h 35"/>
                <a:gd name="T6" fmla="*/ 12 w 39"/>
                <a:gd name="T7" fmla="*/ 33 h 35"/>
                <a:gd name="T8" fmla="*/ 14 w 39"/>
                <a:gd name="T9" fmla="*/ 32 h 35"/>
                <a:gd name="T10" fmla="*/ 33 w 39"/>
                <a:gd name="T11" fmla="*/ 27 h 35"/>
                <a:gd name="T12" fmla="*/ 33 w 39"/>
                <a:gd name="T13" fmla="*/ 30 h 35"/>
                <a:gd name="T14" fmla="*/ 31 w 39"/>
                <a:gd name="T15" fmla="*/ 30 h 35"/>
                <a:gd name="T16" fmla="*/ 31 w 39"/>
                <a:gd name="T17" fmla="*/ 29 h 35"/>
                <a:gd name="T18" fmla="*/ 31 w 39"/>
                <a:gd name="T19" fmla="*/ 27 h 35"/>
                <a:gd name="T20" fmla="*/ 23 w 39"/>
                <a:gd name="T21" fmla="*/ 27 h 35"/>
                <a:gd name="T22" fmla="*/ 26 w 39"/>
                <a:gd name="T23" fmla="*/ 30 h 35"/>
                <a:gd name="T24" fmla="*/ 28 w 39"/>
                <a:gd name="T25" fmla="*/ 32 h 35"/>
                <a:gd name="T26" fmla="*/ 25 w 39"/>
                <a:gd name="T27" fmla="*/ 33 h 35"/>
                <a:gd name="T28" fmla="*/ 23 w 39"/>
                <a:gd name="T29" fmla="*/ 32 h 35"/>
                <a:gd name="T30" fmla="*/ 23 w 39"/>
                <a:gd name="T31" fmla="*/ 29 h 35"/>
                <a:gd name="T32" fmla="*/ 23 w 39"/>
                <a:gd name="T33" fmla="*/ 27 h 35"/>
                <a:gd name="T34" fmla="*/ 36 w 39"/>
                <a:gd name="T35" fmla="*/ 14 h 35"/>
                <a:gd name="T36" fmla="*/ 38 w 39"/>
                <a:gd name="T37" fmla="*/ 14 h 35"/>
                <a:gd name="T38" fmla="*/ 39 w 39"/>
                <a:gd name="T39" fmla="*/ 16 h 35"/>
                <a:gd name="T40" fmla="*/ 38 w 39"/>
                <a:gd name="T41" fmla="*/ 18 h 35"/>
                <a:gd name="T42" fmla="*/ 34 w 39"/>
                <a:gd name="T43" fmla="*/ 18 h 35"/>
                <a:gd name="T44" fmla="*/ 36 w 39"/>
                <a:gd name="T45" fmla="*/ 14 h 35"/>
                <a:gd name="T46" fmla="*/ 15 w 39"/>
                <a:gd name="T47" fmla="*/ 8 h 35"/>
                <a:gd name="T48" fmla="*/ 19 w 39"/>
                <a:gd name="T49" fmla="*/ 10 h 35"/>
                <a:gd name="T50" fmla="*/ 19 w 39"/>
                <a:gd name="T51" fmla="*/ 10 h 35"/>
                <a:gd name="T52" fmla="*/ 15 w 39"/>
                <a:gd name="T53" fmla="*/ 10 h 35"/>
                <a:gd name="T54" fmla="*/ 14 w 39"/>
                <a:gd name="T55" fmla="*/ 8 h 35"/>
                <a:gd name="T56" fmla="*/ 14 w 39"/>
                <a:gd name="T57" fmla="*/ 8 h 35"/>
                <a:gd name="T58" fmla="*/ 36 w 39"/>
                <a:gd name="T59" fmla="*/ 7 h 35"/>
                <a:gd name="T60" fmla="*/ 36 w 39"/>
                <a:gd name="T61" fmla="*/ 8 h 35"/>
                <a:gd name="T62" fmla="*/ 34 w 39"/>
                <a:gd name="T63" fmla="*/ 8 h 35"/>
                <a:gd name="T64" fmla="*/ 36 w 39"/>
                <a:gd name="T65" fmla="*/ 5 h 35"/>
                <a:gd name="T66" fmla="*/ 6 w 39"/>
                <a:gd name="T67" fmla="*/ 3 h 35"/>
                <a:gd name="T68" fmla="*/ 8 w 39"/>
                <a:gd name="T69" fmla="*/ 5 h 35"/>
                <a:gd name="T70" fmla="*/ 4 w 39"/>
                <a:gd name="T71" fmla="*/ 7 h 35"/>
                <a:gd name="T72" fmla="*/ 4 w 39"/>
                <a:gd name="T73" fmla="*/ 5 h 35"/>
                <a:gd name="T74" fmla="*/ 6 w 39"/>
                <a:gd name="T75" fmla="*/ 3 h 35"/>
                <a:gd name="T76" fmla="*/ 4 w 39"/>
                <a:gd name="T77" fmla="*/ 0 h 35"/>
                <a:gd name="T78" fmla="*/ 4 w 39"/>
                <a:gd name="T79" fmla="*/ 2 h 35"/>
                <a:gd name="T80" fmla="*/ 1 w 39"/>
                <a:gd name="T81" fmla="*/ 3 h 35"/>
                <a:gd name="T82" fmla="*/ 1 w 39"/>
                <a:gd name="T83" fmla="*/ 3 h 35"/>
                <a:gd name="T84" fmla="*/ 1 w 39"/>
                <a:gd name="T8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" h="35">
                  <a:moveTo>
                    <a:pt x="14" y="32"/>
                  </a:moveTo>
                  <a:lnTo>
                    <a:pt x="15" y="32"/>
                  </a:lnTo>
                  <a:lnTo>
                    <a:pt x="15" y="33"/>
                  </a:lnTo>
                  <a:lnTo>
                    <a:pt x="15" y="35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2" y="35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4" y="32"/>
                  </a:lnTo>
                  <a:close/>
                  <a:moveTo>
                    <a:pt x="31" y="27"/>
                  </a:moveTo>
                  <a:lnTo>
                    <a:pt x="33" y="27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29"/>
                  </a:lnTo>
                  <a:lnTo>
                    <a:pt x="31" y="29"/>
                  </a:lnTo>
                  <a:lnTo>
                    <a:pt x="31" y="27"/>
                  </a:lnTo>
                  <a:close/>
                  <a:moveTo>
                    <a:pt x="23" y="27"/>
                  </a:moveTo>
                  <a:lnTo>
                    <a:pt x="23" y="27"/>
                  </a:lnTo>
                  <a:lnTo>
                    <a:pt x="25" y="29"/>
                  </a:lnTo>
                  <a:lnTo>
                    <a:pt x="26" y="30"/>
                  </a:lnTo>
                  <a:lnTo>
                    <a:pt x="26" y="30"/>
                  </a:lnTo>
                  <a:lnTo>
                    <a:pt x="28" y="32"/>
                  </a:lnTo>
                  <a:lnTo>
                    <a:pt x="26" y="33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3" y="32"/>
                  </a:lnTo>
                  <a:lnTo>
                    <a:pt x="23" y="30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27"/>
                  </a:lnTo>
                  <a:close/>
                  <a:moveTo>
                    <a:pt x="36" y="14"/>
                  </a:moveTo>
                  <a:lnTo>
                    <a:pt x="36" y="14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9" y="18"/>
                  </a:lnTo>
                  <a:lnTo>
                    <a:pt x="38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36" y="14"/>
                  </a:lnTo>
                  <a:close/>
                  <a:moveTo>
                    <a:pt x="14" y="8"/>
                  </a:moveTo>
                  <a:lnTo>
                    <a:pt x="15" y="8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7" y="8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8"/>
                  </a:lnTo>
                  <a:close/>
                  <a:moveTo>
                    <a:pt x="36" y="5"/>
                  </a:moveTo>
                  <a:lnTo>
                    <a:pt x="36" y="7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4" y="7"/>
                  </a:lnTo>
                  <a:lnTo>
                    <a:pt x="36" y="5"/>
                  </a:lnTo>
                  <a:lnTo>
                    <a:pt x="36" y="5"/>
                  </a:lnTo>
                  <a:close/>
                  <a:moveTo>
                    <a:pt x="6" y="3"/>
                  </a:move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4" y="7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6" y="3"/>
                  </a:lnTo>
                  <a:close/>
                  <a:moveTo>
                    <a:pt x="4" y="0"/>
                  </a:moveTo>
                  <a:lnTo>
                    <a:pt x="4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2" name="Freeform 299">
              <a:extLst>
                <a:ext uri="{FF2B5EF4-FFF2-40B4-BE49-F238E27FC236}">
                  <a16:creationId xmlns:a16="http://schemas.microsoft.com/office/drawing/2014/main" id="{0515CCE1-31FA-47A5-8B9E-FA56774136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73299" y="3757086"/>
              <a:ext cx="302130" cy="97461"/>
            </a:xfrm>
            <a:custGeom>
              <a:avLst/>
              <a:gdLst>
                <a:gd name="T0" fmla="*/ 32 w 155"/>
                <a:gd name="T1" fmla="*/ 22 h 50"/>
                <a:gd name="T2" fmla="*/ 27 w 155"/>
                <a:gd name="T3" fmla="*/ 26 h 50"/>
                <a:gd name="T4" fmla="*/ 26 w 155"/>
                <a:gd name="T5" fmla="*/ 23 h 50"/>
                <a:gd name="T6" fmla="*/ 26 w 155"/>
                <a:gd name="T7" fmla="*/ 20 h 50"/>
                <a:gd name="T8" fmla="*/ 104 w 155"/>
                <a:gd name="T9" fmla="*/ 17 h 50"/>
                <a:gd name="T10" fmla="*/ 101 w 155"/>
                <a:gd name="T11" fmla="*/ 18 h 50"/>
                <a:gd name="T12" fmla="*/ 100 w 155"/>
                <a:gd name="T13" fmla="*/ 14 h 50"/>
                <a:gd name="T14" fmla="*/ 101 w 155"/>
                <a:gd name="T15" fmla="*/ 15 h 50"/>
                <a:gd name="T16" fmla="*/ 100 w 155"/>
                <a:gd name="T17" fmla="*/ 14 h 50"/>
                <a:gd name="T18" fmla="*/ 98 w 155"/>
                <a:gd name="T19" fmla="*/ 14 h 50"/>
                <a:gd name="T20" fmla="*/ 95 w 155"/>
                <a:gd name="T21" fmla="*/ 12 h 50"/>
                <a:gd name="T22" fmla="*/ 93 w 155"/>
                <a:gd name="T23" fmla="*/ 9 h 50"/>
                <a:gd name="T24" fmla="*/ 93 w 155"/>
                <a:gd name="T25" fmla="*/ 11 h 50"/>
                <a:gd name="T26" fmla="*/ 89 w 155"/>
                <a:gd name="T27" fmla="*/ 9 h 50"/>
                <a:gd name="T28" fmla="*/ 79 w 155"/>
                <a:gd name="T29" fmla="*/ 7 h 50"/>
                <a:gd name="T30" fmla="*/ 40 w 155"/>
                <a:gd name="T31" fmla="*/ 0 h 50"/>
                <a:gd name="T32" fmla="*/ 52 w 155"/>
                <a:gd name="T33" fmla="*/ 1 h 50"/>
                <a:gd name="T34" fmla="*/ 62 w 155"/>
                <a:gd name="T35" fmla="*/ 1 h 50"/>
                <a:gd name="T36" fmla="*/ 68 w 155"/>
                <a:gd name="T37" fmla="*/ 3 h 50"/>
                <a:gd name="T38" fmla="*/ 73 w 155"/>
                <a:gd name="T39" fmla="*/ 4 h 50"/>
                <a:gd name="T40" fmla="*/ 81 w 155"/>
                <a:gd name="T41" fmla="*/ 12 h 50"/>
                <a:gd name="T42" fmla="*/ 89 w 155"/>
                <a:gd name="T43" fmla="*/ 12 h 50"/>
                <a:gd name="T44" fmla="*/ 104 w 155"/>
                <a:gd name="T45" fmla="*/ 20 h 50"/>
                <a:gd name="T46" fmla="*/ 106 w 155"/>
                <a:gd name="T47" fmla="*/ 18 h 50"/>
                <a:gd name="T48" fmla="*/ 112 w 155"/>
                <a:gd name="T49" fmla="*/ 23 h 50"/>
                <a:gd name="T50" fmla="*/ 111 w 155"/>
                <a:gd name="T51" fmla="*/ 25 h 50"/>
                <a:gd name="T52" fmla="*/ 115 w 155"/>
                <a:gd name="T53" fmla="*/ 26 h 50"/>
                <a:gd name="T54" fmla="*/ 119 w 155"/>
                <a:gd name="T55" fmla="*/ 28 h 50"/>
                <a:gd name="T56" fmla="*/ 126 w 155"/>
                <a:gd name="T57" fmla="*/ 31 h 50"/>
                <a:gd name="T58" fmla="*/ 133 w 155"/>
                <a:gd name="T59" fmla="*/ 33 h 50"/>
                <a:gd name="T60" fmla="*/ 131 w 155"/>
                <a:gd name="T61" fmla="*/ 36 h 50"/>
                <a:gd name="T62" fmla="*/ 139 w 155"/>
                <a:gd name="T63" fmla="*/ 37 h 50"/>
                <a:gd name="T64" fmla="*/ 150 w 155"/>
                <a:gd name="T65" fmla="*/ 42 h 50"/>
                <a:gd name="T66" fmla="*/ 155 w 155"/>
                <a:gd name="T67" fmla="*/ 44 h 50"/>
                <a:gd name="T68" fmla="*/ 152 w 155"/>
                <a:gd name="T69" fmla="*/ 47 h 50"/>
                <a:gd name="T70" fmla="*/ 141 w 155"/>
                <a:gd name="T71" fmla="*/ 48 h 50"/>
                <a:gd name="T72" fmla="*/ 139 w 155"/>
                <a:gd name="T73" fmla="*/ 48 h 50"/>
                <a:gd name="T74" fmla="*/ 126 w 155"/>
                <a:gd name="T75" fmla="*/ 48 h 50"/>
                <a:gd name="T76" fmla="*/ 114 w 155"/>
                <a:gd name="T77" fmla="*/ 48 h 50"/>
                <a:gd name="T78" fmla="*/ 111 w 155"/>
                <a:gd name="T79" fmla="*/ 44 h 50"/>
                <a:gd name="T80" fmla="*/ 111 w 155"/>
                <a:gd name="T81" fmla="*/ 39 h 50"/>
                <a:gd name="T82" fmla="*/ 104 w 155"/>
                <a:gd name="T83" fmla="*/ 37 h 50"/>
                <a:gd name="T84" fmla="*/ 93 w 155"/>
                <a:gd name="T85" fmla="*/ 33 h 50"/>
                <a:gd name="T86" fmla="*/ 90 w 155"/>
                <a:gd name="T87" fmla="*/ 25 h 50"/>
                <a:gd name="T88" fmla="*/ 79 w 155"/>
                <a:gd name="T89" fmla="*/ 23 h 50"/>
                <a:gd name="T90" fmla="*/ 65 w 155"/>
                <a:gd name="T91" fmla="*/ 17 h 50"/>
                <a:gd name="T92" fmla="*/ 55 w 155"/>
                <a:gd name="T93" fmla="*/ 17 h 50"/>
                <a:gd name="T94" fmla="*/ 52 w 155"/>
                <a:gd name="T95" fmla="*/ 14 h 50"/>
                <a:gd name="T96" fmla="*/ 44 w 155"/>
                <a:gd name="T97" fmla="*/ 14 h 50"/>
                <a:gd name="T98" fmla="*/ 44 w 155"/>
                <a:gd name="T99" fmla="*/ 11 h 50"/>
                <a:gd name="T100" fmla="*/ 44 w 155"/>
                <a:gd name="T101" fmla="*/ 7 h 50"/>
                <a:gd name="T102" fmla="*/ 29 w 155"/>
                <a:gd name="T103" fmla="*/ 9 h 50"/>
                <a:gd name="T104" fmla="*/ 22 w 155"/>
                <a:gd name="T105" fmla="*/ 14 h 50"/>
                <a:gd name="T106" fmla="*/ 18 w 155"/>
                <a:gd name="T107" fmla="*/ 15 h 50"/>
                <a:gd name="T108" fmla="*/ 13 w 155"/>
                <a:gd name="T109" fmla="*/ 18 h 50"/>
                <a:gd name="T110" fmla="*/ 5 w 155"/>
                <a:gd name="T111" fmla="*/ 22 h 50"/>
                <a:gd name="T112" fmla="*/ 2 w 155"/>
                <a:gd name="T113" fmla="*/ 18 h 50"/>
                <a:gd name="T114" fmla="*/ 5 w 155"/>
                <a:gd name="T115" fmla="*/ 17 h 50"/>
                <a:gd name="T116" fmla="*/ 7 w 155"/>
                <a:gd name="T117" fmla="*/ 14 h 50"/>
                <a:gd name="T118" fmla="*/ 24 w 155"/>
                <a:gd name="T119" fmla="*/ 3 h 50"/>
                <a:gd name="T120" fmla="*/ 40 w 155"/>
                <a:gd name="T12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" h="50">
                  <a:moveTo>
                    <a:pt x="27" y="18"/>
                  </a:moveTo>
                  <a:lnTo>
                    <a:pt x="30" y="18"/>
                  </a:lnTo>
                  <a:lnTo>
                    <a:pt x="32" y="18"/>
                  </a:lnTo>
                  <a:lnTo>
                    <a:pt x="32" y="20"/>
                  </a:lnTo>
                  <a:lnTo>
                    <a:pt x="32" y="22"/>
                  </a:lnTo>
                  <a:lnTo>
                    <a:pt x="33" y="23"/>
                  </a:lnTo>
                  <a:lnTo>
                    <a:pt x="33" y="25"/>
                  </a:lnTo>
                  <a:lnTo>
                    <a:pt x="32" y="25"/>
                  </a:lnTo>
                  <a:lnTo>
                    <a:pt x="29" y="26"/>
                  </a:lnTo>
                  <a:lnTo>
                    <a:pt x="27" y="26"/>
                  </a:lnTo>
                  <a:lnTo>
                    <a:pt x="26" y="25"/>
                  </a:lnTo>
                  <a:lnTo>
                    <a:pt x="26" y="25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6" y="23"/>
                  </a:lnTo>
                  <a:lnTo>
                    <a:pt x="26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8"/>
                  </a:lnTo>
                  <a:close/>
                  <a:moveTo>
                    <a:pt x="101" y="17"/>
                  </a:moveTo>
                  <a:lnTo>
                    <a:pt x="103" y="17"/>
                  </a:lnTo>
                  <a:lnTo>
                    <a:pt x="104" y="17"/>
                  </a:lnTo>
                  <a:lnTo>
                    <a:pt x="104" y="17"/>
                  </a:lnTo>
                  <a:lnTo>
                    <a:pt x="104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1" y="18"/>
                  </a:lnTo>
                  <a:lnTo>
                    <a:pt x="101" y="17"/>
                  </a:lnTo>
                  <a:lnTo>
                    <a:pt x="100" y="17"/>
                  </a:lnTo>
                  <a:lnTo>
                    <a:pt x="101" y="17"/>
                  </a:lnTo>
                  <a:close/>
                  <a:moveTo>
                    <a:pt x="100" y="14"/>
                  </a:move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0" y="15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0" y="14"/>
                  </a:lnTo>
                  <a:close/>
                  <a:moveTo>
                    <a:pt x="96" y="11"/>
                  </a:moveTo>
                  <a:lnTo>
                    <a:pt x="96" y="11"/>
                  </a:lnTo>
                  <a:lnTo>
                    <a:pt x="98" y="12"/>
                  </a:lnTo>
                  <a:lnTo>
                    <a:pt x="98" y="12"/>
                  </a:lnTo>
                  <a:lnTo>
                    <a:pt x="98" y="14"/>
                  </a:lnTo>
                  <a:lnTo>
                    <a:pt x="98" y="14"/>
                  </a:lnTo>
                  <a:lnTo>
                    <a:pt x="98" y="12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2"/>
                  </a:lnTo>
                  <a:lnTo>
                    <a:pt x="95" y="11"/>
                  </a:lnTo>
                  <a:lnTo>
                    <a:pt x="96" y="11"/>
                  </a:lnTo>
                  <a:close/>
                  <a:moveTo>
                    <a:pt x="90" y="9"/>
                  </a:moveTo>
                  <a:lnTo>
                    <a:pt x="92" y="9"/>
                  </a:lnTo>
                  <a:lnTo>
                    <a:pt x="93" y="9"/>
                  </a:lnTo>
                  <a:lnTo>
                    <a:pt x="93" y="9"/>
                  </a:lnTo>
                  <a:lnTo>
                    <a:pt x="95" y="9"/>
                  </a:lnTo>
                  <a:lnTo>
                    <a:pt x="95" y="11"/>
                  </a:lnTo>
                  <a:lnTo>
                    <a:pt x="95" y="11"/>
                  </a:lnTo>
                  <a:lnTo>
                    <a:pt x="93" y="11"/>
                  </a:lnTo>
                  <a:lnTo>
                    <a:pt x="93" y="11"/>
                  </a:lnTo>
                  <a:lnTo>
                    <a:pt x="92" y="11"/>
                  </a:lnTo>
                  <a:lnTo>
                    <a:pt x="90" y="11"/>
                  </a:lnTo>
                  <a:lnTo>
                    <a:pt x="90" y="11"/>
                  </a:lnTo>
                  <a:lnTo>
                    <a:pt x="89" y="9"/>
                  </a:lnTo>
                  <a:lnTo>
                    <a:pt x="90" y="9"/>
                  </a:lnTo>
                  <a:close/>
                  <a:moveTo>
                    <a:pt x="76" y="6"/>
                  </a:moveTo>
                  <a:lnTo>
                    <a:pt x="79" y="7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8" y="7"/>
                  </a:lnTo>
                  <a:lnTo>
                    <a:pt x="76" y="6"/>
                  </a:lnTo>
                  <a:lnTo>
                    <a:pt x="76" y="6"/>
                  </a:lnTo>
                  <a:lnTo>
                    <a:pt x="76" y="6"/>
                  </a:lnTo>
                  <a:close/>
                  <a:moveTo>
                    <a:pt x="40" y="0"/>
                  </a:moveTo>
                  <a:lnTo>
                    <a:pt x="44" y="0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5" y="1"/>
                  </a:lnTo>
                  <a:lnTo>
                    <a:pt x="60" y="1"/>
                  </a:lnTo>
                  <a:lnTo>
                    <a:pt x="62" y="1"/>
                  </a:lnTo>
                  <a:lnTo>
                    <a:pt x="62" y="3"/>
                  </a:lnTo>
                  <a:lnTo>
                    <a:pt x="63" y="3"/>
                  </a:lnTo>
                  <a:lnTo>
                    <a:pt x="65" y="3"/>
                  </a:lnTo>
                  <a:lnTo>
                    <a:pt x="67" y="3"/>
                  </a:lnTo>
                  <a:lnTo>
                    <a:pt x="68" y="3"/>
                  </a:lnTo>
                  <a:lnTo>
                    <a:pt x="70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3" y="4"/>
                  </a:lnTo>
                  <a:lnTo>
                    <a:pt x="73" y="4"/>
                  </a:lnTo>
                  <a:lnTo>
                    <a:pt x="74" y="6"/>
                  </a:lnTo>
                  <a:lnTo>
                    <a:pt x="78" y="9"/>
                  </a:lnTo>
                  <a:lnTo>
                    <a:pt x="78" y="11"/>
                  </a:lnTo>
                  <a:lnTo>
                    <a:pt x="79" y="11"/>
                  </a:lnTo>
                  <a:lnTo>
                    <a:pt x="81" y="12"/>
                  </a:lnTo>
                  <a:lnTo>
                    <a:pt x="82" y="12"/>
                  </a:lnTo>
                  <a:lnTo>
                    <a:pt x="85" y="12"/>
                  </a:lnTo>
                  <a:lnTo>
                    <a:pt x="87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96" y="15"/>
                  </a:lnTo>
                  <a:lnTo>
                    <a:pt x="100" y="18"/>
                  </a:lnTo>
                  <a:lnTo>
                    <a:pt x="101" y="18"/>
                  </a:lnTo>
                  <a:lnTo>
                    <a:pt x="104" y="20"/>
                  </a:lnTo>
                  <a:lnTo>
                    <a:pt x="106" y="2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18"/>
                  </a:lnTo>
                  <a:lnTo>
                    <a:pt x="106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11" y="23"/>
                  </a:lnTo>
                  <a:lnTo>
                    <a:pt x="112" y="23"/>
                  </a:lnTo>
                  <a:lnTo>
                    <a:pt x="111" y="23"/>
                  </a:lnTo>
                  <a:lnTo>
                    <a:pt x="111" y="23"/>
                  </a:lnTo>
                  <a:lnTo>
                    <a:pt x="109" y="23"/>
                  </a:lnTo>
                  <a:lnTo>
                    <a:pt x="109" y="25"/>
                  </a:lnTo>
                  <a:lnTo>
                    <a:pt x="111" y="25"/>
                  </a:lnTo>
                  <a:lnTo>
                    <a:pt x="111" y="25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8"/>
                  </a:lnTo>
                  <a:lnTo>
                    <a:pt x="117" y="26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20" y="28"/>
                  </a:lnTo>
                  <a:lnTo>
                    <a:pt x="122" y="28"/>
                  </a:lnTo>
                  <a:lnTo>
                    <a:pt x="125" y="29"/>
                  </a:lnTo>
                  <a:lnTo>
                    <a:pt x="126" y="31"/>
                  </a:lnTo>
                  <a:lnTo>
                    <a:pt x="130" y="31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3"/>
                  </a:lnTo>
                  <a:lnTo>
                    <a:pt x="133" y="33"/>
                  </a:lnTo>
                  <a:lnTo>
                    <a:pt x="133" y="34"/>
                  </a:lnTo>
                  <a:lnTo>
                    <a:pt x="134" y="34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3" y="37"/>
                  </a:lnTo>
                  <a:lnTo>
                    <a:pt x="133" y="36"/>
                  </a:lnTo>
                  <a:lnTo>
                    <a:pt x="134" y="37"/>
                  </a:lnTo>
                  <a:lnTo>
                    <a:pt x="137" y="37"/>
                  </a:lnTo>
                  <a:lnTo>
                    <a:pt x="139" y="37"/>
                  </a:lnTo>
                  <a:lnTo>
                    <a:pt x="144" y="37"/>
                  </a:lnTo>
                  <a:lnTo>
                    <a:pt x="144" y="37"/>
                  </a:lnTo>
                  <a:lnTo>
                    <a:pt x="147" y="39"/>
                  </a:lnTo>
                  <a:lnTo>
                    <a:pt x="147" y="39"/>
                  </a:lnTo>
                  <a:lnTo>
                    <a:pt x="150" y="42"/>
                  </a:lnTo>
                  <a:lnTo>
                    <a:pt x="152" y="42"/>
                  </a:lnTo>
                  <a:lnTo>
                    <a:pt x="153" y="42"/>
                  </a:lnTo>
                  <a:lnTo>
                    <a:pt x="153" y="42"/>
                  </a:lnTo>
                  <a:lnTo>
                    <a:pt x="155" y="42"/>
                  </a:lnTo>
                  <a:lnTo>
                    <a:pt x="155" y="44"/>
                  </a:lnTo>
                  <a:lnTo>
                    <a:pt x="155" y="44"/>
                  </a:lnTo>
                  <a:lnTo>
                    <a:pt x="155" y="45"/>
                  </a:lnTo>
                  <a:lnTo>
                    <a:pt x="153" y="45"/>
                  </a:lnTo>
                  <a:lnTo>
                    <a:pt x="153" y="47"/>
                  </a:lnTo>
                  <a:lnTo>
                    <a:pt x="152" y="47"/>
                  </a:lnTo>
                  <a:lnTo>
                    <a:pt x="149" y="47"/>
                  </a:lnTo>
                  <a:lnTo>
                    <a:pt x="145" y="47"/>
                  </a:lnTo>
                  <a:lnTo>
                    <a:pt x="144" y="48"/>
                  </a:lnTo>
                  <a:lnTo>
                    <a:pt x="142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7"/>
                  </a:lnTo>
                  <a:lnTo>
                    <a:pt x="141" y="48"/>
                  </a:lnTo>
                  <a:lnTo>
                    <a:pt x="139" y="48"/>
                  </a:lnTo>
                  <a:lnTo>
                    <a:pt x="139" y="48"/>
                  </a:lnTo>
                  <a:lnTo>
                    <a:pt x="134" y="48"/>
                  </a:lnTo>
                  <a:lnTo>
                    <a:pt x="133" y="48"/>
                  </a:lnTo>
                  <a:lnTo>
                    <a:pt x="131" y="48"/>
                  </a:lnTo>
                  <a:lnTo>
                    <a:pt x="126" y="48"/>
                  </a:lnTo>
                  <a:lnTo>
                    <a:pt x="125" y="48"/>
                  </a:lnTo>
                  <a:lnTo>
                    <a:pt x="120" y="48"/>
                  </a:lnTo>
                  <a:lnTo>
                    <a:pt x="117" y="48"/>
                  </a:lnTo>
                  <a:lnTo>
                    <a:pt x="115" y="48"/>
                  </a:lnTo>
                  <a:lnTo>
                    <a:pt x="114" y="48"/>
                  </a:lnTo>
                  <a:lnTo>
                    <a:pt x="111" y="48"/>
                  </a:lnTo>
                  <a:lnTo>
                    <a:pt x="108" y="50"/>
                  </a:lnTo>
                  <a:lnTo>
                    <a:pt x="103" y="50"/>
                  </a:lnTo>
                  <a:lnTo>
                    <a:pt x="106" y="47"/>
                  </a:lnTo>
                  <a:lnTo>
                    <a:pt x="111" y="44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11" y="37"/>
                  </a:lnTo>
                  <a:lnTo>
                    <a:pt x="109" y="37"/>
                  </a:lnTo>
                  <a:lnTo>
                    <a:pt x="108" y="37"/>
                  </a:lnTo>
                  <a:lnTo>
                    <a:pt x="104" y="37"/>
                  </a:lnTo>
                  <a:lnTo>
                    <a:pt x="101" y="37"/>
                  </a:lnTo>
                  <a:lnTo>
                    <a:pt x="100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3" y="33"/>
                  </a:lnTo>
                  <a:lnTo>
                    <a:pt x="93" y="33"/>
                  </a:lnTo>
                  <a:lnTo>
                    <a:pt x="92" y="31"/>
                  </a:lnTo>
                  <a:lnTo>
                    <a:pt x="92" y="28"/>
                  </a:lnTo>
                  <a:lnTo>
                    <a:pt x="90" y="26"/>
                  </a:lnTo>
                  <a:lnTo>
                    <a:pt x="90" y="25"/>
                  </a:lnTo>
                  <a:lnTo>
                    <a:pt x="89" y="23"/>
                  </a:lnTo>
                  <a:lnTo>
                    <a:pt x="87" y="23"/>
                  </a:lnTo>
                  <a:lnTo>
                    <a:pt x="82" y="25"/>
                  </a:lnTo>
                  <a:lnTo>
                    <a:pt x="81" y="25"/>
                  </a:lnTo>
                  <a:lnTo>
                    <a:pt x="79" y="23"/>
                  </a:lnTo>
                  <a:lnTo>
                    <a:pt x="71" y="22"/>
                  </a:lnTo>
                  <a:lnTo>
                    <a:pt x="68" y="20"/>
                  </a:lnTo>
                  <a:lnTo>
                    <a:pt x="67" y="20"/>
                  </a:lnTo>
                  <a:lnTo>
                    <a:pt x="67" y="18"/>
                  </a:lnTo>
                  <a:lnTo>
                    <a:pt x="65" y="17"/>
                  </a:lnTo>
                  <a:lnTo>
                    <a:pt x="63" y="15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57" y="17"/>
                  </a:lnTo>
                  <a:lnTo>
                    <a:pt x="55" y="17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44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0" y="12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6" y="11"/>
                  </a:lnTo>
                  <a:lnTo>
                    <a:pt x="46" y="9"/>
                  </a:lnTo>
                  <a:lnTo>
                    <a:pt x="46" y="9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3" y="7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29" y="9"/>
                  </a:lnTo>
                  <a:lnTo>
                    <a:pt x="27" y="9"/>
                  </a:lnTo>
                  <a:lnTo>
                    <a:pt x="26" y="11"/>
                  </a:lnTo>
                  <a:lnTo>
                    <a:pt x="26" y="12"/>
                  </a:lnTo>
                  <a:lnTo>
                    <a:pt x="24" y="12"/>
                  </a:lnTo>
                  <a:lnTo>
                    <a:pt x="22" y="14"/>
                  </a:lnTo>
                  <a:lnTo>
                    <a:pt x="21" y="14"/>
                  </a:lnTo>
                  <a:lnTo>
                    <a:pt x="19" y="15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5"/>
                  </a:lnTo>
                  <a:lnTo>
                    <a:pt x="18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3" y="17"/>
                  </a:lnTo>
                  <a:lnTo>
                    <a:pt x="13" y="18"/>
                  </a:lnTo>
                  <a:lnTo>
                    <a:pt x="11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7" y="20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3" y="18"/>
                  </a:lnTo>
                  <a:lnTo>
                    <a:pt x="2" y="18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8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8" y="11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7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3" name="Freeform 300">
              <a:extLst>
                <a:ext uri="{FF2B5EF4-FFF2-40B4-BE49-F238E27FC236}">
                  <a16:creationId xmlns:a16="http://schemas.microsoft.com/office/drawing/2014/main" id="{6496B4FB-E700-4C39-BD5F-EACCC07EF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4061" y="4104048"/>
              <a:ext cx="93563" cy="85766"/>
            </a:xfrm>
            <a:custGeom>
              <a:avLst/>
              <a:gdLst>
                <a:gd name="T0" fmla="*/ 7 w 48"/>
                <a:gd name="T1" fmla="*/ 1 h 44"/>
                <a:gd name="T2" fmla="*/ 15 w 48"/>
                <a:gd name="T3" fmla="*/ 1 h 44"/>
                <a:gd name="T4" fmla="*/ 20 w 48"/>
                <a:gd name="T5" fmla="*/ 3 h 44"/>
                <a:gd name="T6" fmla="*/ 23 w 48"/>
                <a:gd name="T7" fmla="*/ 3 h 44"/>
                <a:gd name="T8" fmla="*/ 25 w 48"/>
                <a:gd name="T9" fmla="*/ 6 h 44"/>
                <a:gd name="T10" fmla="*/ 29 w 48"/>
                <a:gd name="T11" fmla="*/ 6 h 44"/>
                <a:gd name="T12" fmla="*/ 33 w 48"/>
                <a:gd name="T13" fmla="*/ 3 h 44"/>
                <a:gd name="T14" fmla="*/ 34 w 48"/>
                <a:gd name="T15" fmla="*/ 6 h 44"/>
                <a:gd name="T16" fmla="*/ 41 w 48"/>
                <a:gd name="T17" fmla="*/ 15 h 44"/>
                <a:gd name="T18" fmla="*/ 45 w 48"/>
                <a:gd name="T19" fmla="*/ 20 h 44"/>
                <a:gd name="T20" fmla="*/ 48 w 48"/>
                <a:gd name="T21" fmla="*/ 23 h 44"/>
                <a:gd name="T22" fmla="*/ 47 w 48"/>
                <a:gd name="T23" fmla="*/ 23 h 44"/>
                <a:gd name="T24" fmla="*/ 45 w 48"/>
                <a:gd name="T25" fmla="*/ 22 h 44"/>
                <a:gd name="T26" fmla="*/ 44 w 48"/>
                <a:gd name="T27" fmla="*/ 23 h 44"/>
                <a:gd name="T28" fmla="*/ 42 w 48"/>
                <a:gd name="T29" fmla="*/ 28 h 44"/>
                <a:gd name="T30" fmla="*/ 45 w 48"/>
                <a:gd name="T31" fmla="*/ 31 h 44"/>
                <a:gd name="T32" fmla="*/ 45 w 48"/>
                <a:gd name="T33" fmla="*/ 33 h 44"/>
                <a:gd name="T34" fmla="*/ 44 w 48"/>
                <a:gd name="T35" fmla="*/ 34 h 44"/>
                <a:gd name="T36" fmla="*/ 44 w 48"/>
                <a:gd name="T37" fmla="*/ 39 h 44"/>
                <a:gd name="T38" fmla="*/ 42 w 48"/>
                <a:gd name="T39" fmla="*/ 41 h 44"/>
                <a:gd name="T40" fmla="*/ 44 w 48"/>
                <a:gd name="T41" fmla="*/ 42 h 44"/>
                <a:gd name="T42" fmla="*/ 42 w 48"/>
                <a:gd name="T43" fmla="*/ 42 h 44"/>
                <a:gd name="T44" fmla="*/ 41 w 48"/>
                <a:gd name="T45" fmla="*/ 37 h 44"/>
                <a:gd name="T46" fmla="*/ 36 w 48"/>
                <a:gd name="T47" fmla="*/ 34 h 44"/>
                <a:gd name="T48" fmla="*/ 37 w 48"/>
                <a:gd name="T49" fmla="*/ 37 h 44"/>
                <a:gd name="T50" fmla="*/ 36 w 48"/>
                <a:gd name="T51" fmla="*/ 39 h 44"/>
                <a:gd name="T52" fmla="*/ 33 w 48"/>
                <a:gd name="T53" fmla="*/ 39 h 44"/>
                <a:gd name="T54" fmla="*/ 33 w 48"/>
                <a:gd name="T55" fmla="*/ 34 h 44"/>
                <a:gd name="T56" fmla="*/ 31 w 48"/>
                <a:gd name="T57" fmla="*/ 29 h 44"/>
                <a:gd name="T58" fmla="*/ 25 w 48"/>
                <a:gd name="T59" fmla="*/ 25 h 44"/>
                <a:gd name="T60" fmla="*/ 18 w 48"/>
                <a:gd name="T61" fmla="*/ 22 h 44"/>
                <a:gd name="T62" fmla="*/ 17 w 48"/>
                <a:gd name="T63" fmla="*/ 18 h 44"/>
                <a:gd name="T64" fmla="*/ 9 w 48"/>
                <a:gd name="T65" fmla="*/ 12 h 44"/>
                <a:gd name="T66" fmla="*/ 11 w 48"/>
                <a:gd name="T67" fmla="*/ 17 h 44"/>
                <a:gd name="T68" fmla="*/ 15 w 48"/>
                <a:gd name="T69" fmla="*/ 18 h 44"/>
                <a:gd name="T70" fmla="*/ 12 w 48"/>
                <a:gd name="T71" fmla="*/ 22 h 44"/>
                <a:gd name="T72" fmla="*/ 9 w 48"/>
                <a:gd name="T73" fmla="*/ 18 h 44"/>
                <a:gd name="T74" fmla="*/ 1 w 48"/>
                <a:gd name="T75" fmla="*/ 14 h 44"/>
                <a:gd name="T76" fmla="*/ 3 w 48"/>
                <a:gd name="T77" fmla="*/ 9 h 44"/>
                <a:gd name="T78" fmla="*/ 3 w 48"/>
                <a:gd name="T79" fmla="*/ 6 h 44"/>
                <a:gd name="T80" fmla="*/ 0 w 48"/>
                <a:gd name="T81" fmla="*/ 3 h 44"/>
                <a:gd name="T82" fmla="*/ 3 w 48"/>
                <a:gd name="T83" fmla="*/ 1 h 44"/>
                <a:gd name="T84" fmla="*/ 3 w 48"/>
                <a:gd name="T85" fmla="*/ 1 h 44"/>
                <a:gd name="T86" fmla="*/ 4 w 48"/>
                <a:gd name="T87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8" h="44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11" y="1"/>
                  </a:lnTo>
                  <a:lnTo>
                    <a:pt x="14" y="3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6"/>
                  </a:lnTo>
                  <a:lnTo>
                    <a:pt x="26" y="6"/>
                  </a:lnTo>
                  <a:lnTo>
                    <a:pt x="28" y="6"/>
                  </a:lnTo>
                  <a:lnTo>
                    <a:pt x="29" y="6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6"/>
                  </a:lnTo>
                  <a:lnTo>
                    <a:pt x="36" y="9"/>
                  </a:lnTo>
                  <a:lnTo>
                    <a:pt x="37" y="12"/>
                  </a:lnTo>
                  <a:lnTo>
                    <a:pt x="41" y="15"/>
                  </a:lnTo>
                  <a:lnTo>
                    <a:pt x="42" y="17"/>
                  </a:lnTo>
                  <a:lnTo>
                    <a:pt x="44" y="20"/>
                  </a:lnTo>
                  <a:lnTo>
                    <a:pt x="45" y="20"/>
                  </a:lnTo>
                  <a:lnTo>
                    <a:pt x="45" y="22"/>
                  </a:lnTo>
                  <a:lnTo>
                    <a:pt x="47" y="22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7" y="23"/>
                  </a:lnTo>
                  <a:lnTo>
                    <a:pt x="47" y="23"/>
                  </a:lnTo>
                  <a:lnTo>
                    <a:pt x="45" y="23"/>
                  </a:lnTo>
                  <a:lnTo>
                    <a:pt x="45" y="22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5"/>
                  </a:lnTo>
                  <a:lnTo>
                    <a:pt x="42" y="25"/>
                  </a:lnTo>
                  <a:lnTo>
                    <a:pt x="42" y="28"/>
                  </a:lnTo>
                  <a:lnTo>
                    <a:pt x="42" y="29"/>
                  </a:lnTo>
                  <a:lnTo>
                    <a:pt x="44" y="29"/>
                  </a:lnTo>
                  <a:lnTo>
                    <a:pt x="45" y="31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2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2"/>
                  </a:lnTo>
                  <a:lnTo>
                    <a:pt x="42" y="41"/>
                  </a:lnTo>
                  <a:lnTo>
                    <a:pt x="41" y="41"/>
                  </a:lnTo>
                  <a:lnTo>
                    <a:pt x="41" y="37"/>
                  </a:lnTo>
                  <a:lnTo>
                    <a:pt x="39" y="37"/>
                  </a:lnTo>
                  <a:lnTo>
                    <a:pt x="37" y="36"/>
                  </a:lnTo>
                  <a:lnTo>
                    <a:pt x="36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7"/>
                  </a:lnTo>
                  <a:lnTo>
                    <a:pt x="37" y="39"/>
                  </a:lnTo>
                  <a:lnTo>
                    <a:pt x="37" y="39"/>
                  </a:lnTo>
                  <a:lnTo>
                    <a:pt x="36" y="39"/>
                  </a:lnTo>
                  <a:lnTo>
                    <a:pt x="36" y="39"/>
                  </a:lnTo>
                  <a:lnTo>
                    <a:pt x="34" y="39"/>
                  </a:lnTo>
                  <a:lnTo>
                    <a:pt x="33" y="39"/>
                  </a:lnTo>
                  <a:lnTo>
                    <a:pt x="31" y="36"/>
                  </a:lnTo>
                  <a:lnTo>
                    <a:pt x="33" y="34"/>
                  </a:lnTo>
                  <a:lnTo>
                    <a:pt x="33" y="34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1" y="29"/>
                  </a:lnTo>
                  <a:lnTo>
                    <a:pt x="29" y="26"/>
                  </a:lnTo>
                  <a:lnTo>
                    <a:pt x="26" y="25"/>
                  </a:lnTo>
                  <a:lnTo>
                    <a:pt x="25" y="25"/>
                  </a:lnTo>
                  <a:lnTo>
                    <a:pt x="20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7" y="18"/>
                  </a:lnTo>
                  <a:lnTo>
                    <a:pt x="12" y="15"/>
                  </a:lnTo>
                  <a:lnTo>
                    <a:pt x="11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9" y="15"/>
                  </a:lnTo>
                  <a:lnTo>
                    <a:pt x="11" y="17"/>
                  </a:lnTo>
                  <a:lnTo>
                    <a:pt x="14" y="17"/>
                  </a:lnTo>
                  <a:lnTo>
                    <a:pt x="14" y="18"/>
                  </a:lnTo>
                  <a:lnTo>
                    <a:pt x="15" y="18"/>
                  </a:lnTo>
                  <a:lnTo>
                    <a:pt x="14" y="20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3"/>
                  </a:lnTo>
                  <a:lnTo>
                    <a:pt x="11" y="22"/>
                  </a:lnTo>
                  <a:lnTo>
                    <a:pt x="9" y="18"/>
                  </a:lnTo>
                  <a:lnTo>
                    <a:pt x="4" y="18"/>
                  </a:lnTo>
                  <a:lnTo>
                    <a:pt x="3" y="17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3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4" name="Freeform 301">
              <a:extLst>
                <a:ext uri="{FF2B5EF4-FFF2-40B4-BE49-F238E27FC236}">
                  <a16:creationId xmlns:a16="http://schemas.microsoft.com/office/drawing/2014/main" id="{9955D1FD-5E98-48B3-B9DD-46AF43A87A7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7034" y="4067012"/>
              <a:ext cx="343063" cy="469763"/>
            </a:xfrm>
            <a:custGeom>
              <a:avLst/>
              <a:gdLst>
                <a:gd name="T0" fmla="*/ 109 w 176"/>
                <a:gd name="T1" fmla="*/ 0 h 241"/>
                <a:gd name="T2" fmla="*/ 102 w 176"/>
                <a:gd name="T3" fmla="*/ 11 h 241"/>
                <a:gd name="T4" fmla="*/ 88 w 176"/>
                <a:gd name="T5" fmla="*/ 34 h 241"/>
                <a:gd name="T6" fmla="*/ 85 w 176"/>
                <a:gd name="T7" fmla="*/ 47 h 241"/>
                <a:gd name="T8" fmla="*/ 96 w 176"/>
                <a:gd name="T9" fmla="*/ 60 h 241"/>
                <a:gd name="T10" fmla="*/ 96 w 176"/>
                <a:gd name="T11" fmla="*/ 72 h 241"/>
                <a:gd name="T12" fmla="*/ 110 w 176"/>
                <a:gd name="T13" fmla="*/ 78 h 241"/>
                <a:gd name="T14" fmla="*/ 128 w 176"/>
                <a:gd name="T15" fmla="*/ 80 h 241"/>
                <a:gd name="T16" fmla="*/ 140 w 176"/>
                <a:gd name="T17" fmla="*/ 91 h 241"/>
                <a:gd name="T18" fmla="*/ 164 w 176"/>
                <a:gd name="T19" fmla="*/ 89 h 241"/>
                <a:gd name="T20" fmla="*/ 162 w 176"/>
                <a:gd name="T21" fmla="*/ 102 h 241"/>
                <a:gd name="T22" fmla="*/ 164 w 176"/>
                <a:gd name="T23" fmla="*/ 121 h 241"/>
                <a:gd name="T24" fmla="*/ 167 w 176"/>
                <a:gd name="T25" fmla="*/ 134 h 241"/>
                <a:gd name="T26" fmla="*/ 167 w 176"/>
                <a:gd name="T27" fmla="*/ 141 h 241"/>
                <a:gd name="T28" fmla="*/ 172 w 176"/>
                <a:gd name="T29" fmla="*/ 151 h 241"/>
                <a:gd name="T30" fmla="*/ 173 w 176"/>
                <a:gd name="T31" fmla="*/ 162 h 241"/>
                <a:gd name="T32" fmla="*/ 167 w 176"/>
                <a:gd name="T33" fmla="*/ 149 h 241"/>
                <a:gd name="T34" fmla="*/ 159 w 176"/>
                <a:gd name="T35" fmla="*/ 152 h 241"/>
                <a:gd name="T36" fmla="*/ 143 w 176"/>
                <a:gd name="T37" fmla="*/ 154 h 241"/>
                <a:gd name="T38" fmla="*/ 132 w 176"/>
                <a:gd name="T39" fmla="*/ 157 h 241"/>
                <a:gd name="T40" fmla="*/ 139 w 176"/>
                <a:gd name="T41" fmla="*/ 165 h 241"/>
                <a:gd name="T42" fmla="*/ 143 w 176"/>
                <a:gd name="T43" fmla="*/ 170 h 241"/>
                <a:gd name="T44" fmla="*/ 140 w 176"/>
                <a:gd name="T45" fmla="*/ 170 h 241"/>
                <a:gd name="T46" fmla="*/ 134 w 176"/>
                <a:gd name="T47" fmla="*/ 170 h 241"/>
                <a:gd name="T48" fmla="*/ 131 w 176"/>
                <a:gd name="T49" fmla="*/ 182 h 241"/>
                <a:gd name="T50" fmla="*/ 137 w 176"/>
                <a:gd name="T51" fmla="*/ 190 h 241"/>
                <a:gd name="T52" fmla="*/ 139 w 176"/>
                <a:gd name="T53" fmla="*/ 195 h 241"/>
                <a:gd name="T54" fmla="*/ 135 w 176"/>
                <a:gd name="T55" fmla="*/ 217 h 241"/>
                <a:gd name="T56" fmla="*/ 128 w 176"/>
                <a:gd name="T57" fmla="*/ 236 h 241"/>
                <a:gd name="T58" fmla="*/ 121 w 176"/>
                <a:gd name="T59" fmla="*/ 231 h 241"/>
                <a:gd name="T60" fmla="*/ 126 w 176"/>
                <a:gd name="T61" fmla="*/ 215 h 241"/>
                <a:gd name="T62" fmla="*/ 115 w 176"/>
                <a:gd name="T63" fmla="*/ 212 h 241"/>
                <a:gd name="T64" fmla="*/ 104 w 176"/>
                <a:gd name="T65" fmla="*/ 211 h 241"/>
                <a:gd name="T66" fmla="*/ 93 w 176"/>
                <a:gd name="T67" fmla="*/ 212 h 241"/>
                <a:gd name="T68" fmla="*/ 85 w 176"/>
                <a:gd name="T69" fmla="*/ 211 h 241"/>
                <a:gd name="T70" fmla="*/ 80 w 176"/>
                <a:gd name="T71" fmla="*/ 203 h 241"/>
                <a:gd name="T72" fmla="*/ 74 w 176"/>
                <a:gd name="T73" fmla="*/ 195 h 241"/>
                <a:gd name="T74" fmla="*/ 66 w 176"/>
                <a:gd name="T75" fmla="*/ 187 h 241"/>
                <a:gd name="T76" fmla="*/ 60 w 176"/>
                <a:gd name="T77" fmla="*/ 182 h 241"/>
                <a:gd name="T78" fmla="*/ 46 w 176"/>
                <a:gd name="T79" fmla="*/ 178 h 241"/>
                <a:gd name="T80" fmla="*/ 38 w 176"/>
                <a:gd name="T81" fmla="*/ 176 h 241"/>
                <a:gd name="T82" fmla="*/ 27 w 176"/>
                <a:gd name="T83" fmla="*/ 175 h 241"/>
                <a:gd name="T84" fmla="*/ 19 w 176"/>
                <a:gd name="T85" fmla="*/ 167 h 241"/>
                <a:gd name="T86" fmla="*/ 3 w 176"/>
                <a:gd name="T87" fmla="*/ 159 h 241"/>
                <a:gd name="T88" fmla="*/ 8 w 176"/>
                <a:gd name="T89" fmla="*/ 145 h 241"/>
                <a:gd name="T90" fmla="*/ 17 w 176"/>
                <a:gd name="T91" fmla="*/ 140 h 241"/>
                <a:gd name="T92" fmla="*/ 22 w 176"/>
                <a:gd name="T93" fmla="*/ 135 h 241"/>
                <a:gd name="T94" fmla="*/ 27 w 176"/>
                <a:gd name="T95" fmla="*/ 124 h 241"/>
                <a:gd name="T96" fmla="*/ 22 w 176"/>
                <a:gd name="T97" fmla="*/ 118 h 241"/>
                <a:gd name="T98" fmla="*/ 25 w 176"/>
                <a:gd name="T99" fmla="*/ 105 h 241"/>
                <a:gd name="T100" fmla="*/ 24 w 176"/>
                <a:gd name="T101" fmla="*/ 89 h 241"/>
                <a:gd name="T102" fmla="*/ 17 w 176"/>
                <a:gd name="T103" fmla="*/ 72 h 241"/>
                <a:gd name="T104" fmla="*/ 22 w 176"/>
                <a:gd name="T105" fmla="*/ 71 h 241"/>
                <a:gd name="T106" fmla="*/ 25 w 176"/>
                <a:gd name="T107" fmla="*/ 61 h 241"/>
                <a:gd name="T108" fmla="*/ 30 w 176"/>
                <a:gd name="T109" fmla="*/ 61 h 241"/>
                <a:gd name="T110" fmla="*/ 33 w 176"/>
                <a:gd name="T111" fmla="*/ 64 h 241"/>
                <a:gd name="T112" fmla="*/ 44 w 176"/>
                <a:gd name="T113" fmla="*/ 45 h 241"/>
                <a:gd name="T114" fmla="*/ 50 w 176"/>
                <a:gd name="T115" fmla="*/ 33 h 241"/>
                <a:gd name="T116" fmla="*/ 57 w 176"/>
                <a:gd name="T117" fmla="*/ 23 h 241"/>
                <a:gd name="T118" fmla="*/ 68 w 176"/>
                <a:gd name="T119" fmla="*/ 25 h 241"/>
                <a:gd name="T120" fmla="*/ 83 w 176"/>
                <a:gd name="T121" fmla="*/ 17 h 241"/>
                <a:gd name="T122" fmla="*/ 106 w 176"/>
                <a:gd name="T12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76" h="241">
                  <a:moveTo>
                    <a:pt x="12" y="141"/>
                  </a:move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2" y="143"/>
                  </a:lnTo>
                  <a:lnTo>
                    <a:pt x="12" y="143"/>
                  </a:lnTo>
                  <a:lnTo>
                    <a:pt x="12" y="141"/>
                  </a:lnTo>
                  <a:lnTo>
                    <a:pt x="12" y="141"/>
                  </a:lnTo>
                  <a:close/>
                  <a:moveTo>
                    <a:pt x="107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3" y="4"/>
                  </a:lnTo>
                  <a:lnTo>
                    <a:pt x="115" y="6"/>
                  </a:lnTo>
                  <a:lnTo>
                    <a:pt x="112" y="8"/>
                  </a:lnTo>
                  <a:lnTo>
                    <a:pt x="112" y="9"/>
                  </a:lnTo>
                  <a:lnTo>
                    <a:pt x="112" y="9"/>
                  </a:lnTo>
                  <a:lnTo>
                    <a:pt x="110" y="9"/>
                  </a:lnTo>
                  <a:lnTo>
                    <a:pt x="109" y="9"/>
                  </a:lnTo>
                  <a:lnTo>
                    <a:pt x="106" y="11"/>
                  </a:lnTo>
                  <a:lnTo>
                    <a:pt x="102" y="11"/>
                  </a:lnTo>
                  <a:lnTo>
                    <a:pt x="102" y="12"/>
                  </a:lnTo>
                  <a:lnTo>
                    <a:pt x="98" y="19"/>
                  </a:lnTo>
                  <a:lnTo>
                    <a:pt x="96" y="19"/>
                  </a:lnTo>
                  <a:lnTo>
                    <a:pt x="94" y="20"/>
                  </a:lnTo>
                  <a:lnTo>
                    <a:pt x="93" y="22"/>
                  </a:lnTo>
                  <a:lnTo>
                    <a:pt x="91" y="23"/>
                  </a:lnTo>
                  <a:lnTo>
                    <a:pt x="91" y="25"/>
                  </a:lnTo>
                  <a:lnTo>
                    <a:pt x="90" y="28"/>
                  </a:lnTo>
                  <a:lnTo>
                    <a:pt x="88" y="33"/>
                  </a:lnTo>
                  <a:lnTo>
                    <a:pt x="88" y="34"/>
                  </a:lnTo>
                  <a:lnTo>
                    <a:pt x="87" y="39"/>
                  </a:lnTo>
                  <a:lnTo>
                    <a:pt x="87" y="41"/>
                  </a:lnTo>
                  <a:lnTo>
                    <a:pt x="85" y="42"/>
                  </a:lnTo>
                  <a:lnTo>
                    <a:pt x="85" y="44"/>
                  </a:lnTo>
                  <a:lnTo>
                    <a:pt x="83" y="45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5" y="47"/>
                  </a:lnTo>
                  <a:lnTo>
                    <a:pt x="85" y="47"/>
                  </a:lnTo>
                  <a:lnTo>
                    <a:pt x="87" y="45"/>
                  </a:lnTo>
                  <a:lnTo>
                    <a:pt x="87" y="47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0" y="48"/>
                  </a:lnTo>
                  <a:lnTo>
                    <a:pt x="90" y="48"/>
                  </a:lnTo>
                  <a:lnTo>
                    <a:pt x="91" y="52"/>
                  </a:lnTo>
                  <a:lnTo>
                    <a:pt x="93" y="55"/>
                  </a:lnTo>
                  <a:lnTo>
                    <a:pt x="94" y="58"/>
                  </a:lnTo>
                  <a:lnTo>
                    <a:pt x="96" y="60"/>
                  </a:lnTo>
                  <a:lnTo>
                    <a:pt x="96" y="60"/>
                  </a:lnTo>
                  <a:lnTo>
                    <a:pt x="96" y="63"/>
                  </a:lnTo>
                  <a:lnTo>
                    <a:pt x="96" y="63"/>
                  </a:lnTo>
                  <a:lnTo>
                    <a:pt x="96" y="64"/>
                  </a:lnTo>
                  <a:lnTo>
                    <a:pt x="96" y="64"/>
                  </a:lnTo>
                  <a:lnTo>
                    <a:pt x="96" y="67"/>
                  </a:lnTo>
                  <a:lnTo>
                    <a:pt x="94" y="67"/>
                  </a:lnTo>
                  <a:lnTo>
                    <a:pt x="94" y="71"/>
                  </a:lnTo>
                  <a:lnTo>
                    <a:pt x="94" y="71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98" y="74"/>
                  </a:lnTo>
                  <a:lnTo>
                    <a:pt x="99" y="74"/>
                  </a:lnTo>
                  <a:lnTo>
                    <a:pt x="99" y="75"/>
                  </a:lnTo>
                  <a:lnTo>
                    <a:pt x="101" y="77"/>
                  </a:lnTo>
                  <a:lnTo>
                    <a:pt x="102" y="78"/>
                  </a:lnTo>
                  <a:lnTo>
                    <a:pt x="104" y="78"/>
                  </a:lnTo>
                  <a:lnTo>
                    <a:pt x="104" y="78"/>
                  </a:lnTo>
                  <a:lnTo>
                    <a:pt x="107" y="78"/>
                  </a:lnTo>
                  <a:lnTo>
                    <a:pt x="110" y="78"/>
                  </a:lnTo>
                  <a:lnTo>
                    <a:pt x="113" y="78"/>
                  </a:lnTo>
                  <a:lnTo>
                    <a:pt x="115" y="78"/>
                  </a:lnTo>
                  <a:lnTo>
                    <a:pt x="117" y="78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1" y="77"/>
                  </a:lnTo>
                  <a:lnTo>
                    <a:pt x="123" y="78"/>
                  </a:lnTo>
                  <a:lnTo>
                    <a:pt x="124" y="78"/>
                  </a:lnTo>
                  <a:lnTo>
                    <a:pt x="126" y="78"/>
                  </a:lnTo>
                  <a:lnTo>
                    <a:pt x="128" y="80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80"/>
                  </a:lnTo>
                  <a:lnTo>
                    <a:pt x="132" y="83"/>
                  </a:lnTo>
                  <a:lnTo>
                    <a:pt x="134" y="86"/>
                  </a:lnTo>
                  <a:lnTo>
                    <a:pt x="137" y="88"/>
                  </a:lnTo>
                  <a:lnTo>
                    <a:pt x="139" y="91"/>
                  </a:lnTo>
                  <a:lnTo>
                    <a:pt x="139" y="91"/>
                  </a:lnTo>
                  <a:lnTo>
                    <a:pt x="140" y="91"/>
                  </a:lnTo>
                  <a:lnTo>
                    <a:pt x="140" y="91"/>
                  </a:lnTo>
                  <a:lnTo>
                    <a:pt x="142" y="91"/>
                  </a:lnTo>
                  <a:lnTo>
                    <a:pt x="142" y="91"/>
                  </a:lnTo>
                  <a:lnTo>
                    <a:pt x="143" y="91"/>
                  </a:lnTo>
                  <a:lnTo>
                    <a:pt x="147" y="91"/>
                  </a:lnTo>
                  <a:lnTo>
                    <a:pt x="150" y="91"/>
                  </a:lnTo>
                  <a:lnTo>
                    <a:pt x="153" y="91"/>
                  </a:lnTo>
                  <a:lnTo>
                    <a:pt x="158" y="91"/>
                  </a:lnTo>
                  <a:lnTo>
                    <a:pt x="161" y="89"/>
                  </a:lnTo>
                  <a:lnTo>
                    <a:pt x="162" y="89"/>
                  </a:lnTo>
                  <a:lnTo>
                    <a:pt x="164" y="89"/>
                  </a:lnTo>
                  <a:lnTo>
                    <a:pt x="165" y="89"/>
                  </a:lnTo>
                  <a:lnTo>
                    <a:pt x="167" y="91"/>
                  </a:lnTo>
                  <a:lnTo>
                    <a:pt x="167" y="91"/>
                  </a:lnTo>
                  <a:lnTo>
                    <a:pt x="169" y="93"/>
                  </a:lnTo>
                  <a:lnTo>
                    <a:pt x="167" y="94"/>
                  </a:lnTo>
                  <a:lnTo>
                    <a:pt x="165" y="96"/>
                  </a:lnTo>
                  <a:lnTo>
                    <a:pt x="165" y="97"/>
                  </a:lnTo>
                  <a:lnTo>
                    <a:pt x="165" y="99"/>
                  </a:lnTo>
                  <a:lnTo>
                    <a:pt x="164" y="100"/>
                  </a:lnTo>
                  <a:lnTo>
                    <a:pt x="162" y="102"/>
                  </a:lnTo>
                  <a:lnTo>
                    <a:pt x="162" y="104"/>
                  </a:lnTo>
                  <a:lnTo>
                    <a:pt x="162" y="105"/>
                  </a:lnTo>
                  <a:lnTo>
                    <a:pt x="162" y="108"/>
                  </a:lnTo>
                  <a:lnTo>
                    <a:pt x="162" y="113"/>
                  </a:lnTo>
                  <a:lnTo>
                    <a:pt x="162" y="115"/>
                  </a:lnTo>
                  <a:lnTo>
                    <a:pt x="162" y="115"/>
                  </a:lnTo>
                  <a:lnTo>
                    <a:pt x="162" y="116"/>
                  </a:lnTo>
                  <a:lnTo>
                    <a:pt x="162" y="118"/>
                  </a:lnTo>
                  <a:lnTo>
                    <a:pt x="162" y="119"/>
                  </a:lnTo>
                  <a:lnTo>
                    <a:pt x="164" y="121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7" y="126"/>
                  </a:lnTo>
                  <a:lnTo>
                    <a:pt x="167" y="126"/>
                  </a:lnTo>
                  <a:lnTo>
                    <a:pt x="169" y="130"/>
                  </a:lnTo>
                  <a:lnTo>
                    <a:pt x="170" y="130"/>
                  </a:lnTo>
                  <a:lnTo>
                    <a:pt x="170" y="130"/>
                  </a:lnTo>
                  <a:lnTo>
                    <a:pt x="169" y="132"/>
                  </a:lnTo>
                  <a:lnTo>
                    <a:pt x="169" y="132"/>
                  </a:lnTo>
                  <a:lnTo>
                    <a:pt x="167" y="134"/>
                  </a:lnTo>
                  <a:lnTo>
                    <a:pt x="162" y="138"/>
                  </a:lnTo>
                  <a:lnTo>
                    <a:pt x="162" y="138"/>
                  </a:lnTo>
                  <a:lnTo>
                    <a:pt x="162" y="140"/>
                  </a:lnTo>
                  <a:lnTo>
                    <a:pt x="164" y="138"/>
                  </a:lnTo>
                  <a:lnTo>
                    <a:pt x="164" y="140"/>
                  </a:lnTo>
                  <a:lnTo>
                    <a:pt x="165" y="140"/>
                  </a:lnTo>
                  <a:lnTo>
                    <a:pt x="165" y="140"/>
                  </a:lnTo>
                  <a:lnTo>
                    <a:pt x="165" y="141"/>
                  </a:lnTo>
                  <a:lnTo>
                    <a:pt x="167" y="141"/>
                  </a:lnTo>
                  <a:lnTo>
                    <a:pt x="167" y="141"/>
                  </a:lnTo>
                  <a:lnTo>
                    <a:pt x="169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72" y="145"/>
                  </a:lnTo>
                  <a:lnTo>
                    <a:pt x="172" y="146"/>
                  </a:lnTo>
                  <a:lnTo>
                    <a:pt x="172" y="146"/>
                  </a:lnTo>
                  <a:lnTo>
                    <a:pt x="172" y="149"/>
                  </a:lnTo>
                  <a:lnTo>
                    <a:pt x="172" y="149"/>
                  </a:lnTo>
                  <a:lnTo>
                    <a:pt x="173" y="149"/>
                  </a:lnTo>
                  <a:lnTo>
                    <a:pt x="172" y="151"/>
                  </a:lnTo>
                  <a:lnTo>
                    <a:pt x="173" y="151"/>
                  </a:lnTo>
                  <a:lnTo>
                    <a:pt x="173" y="152"/>
                  </a:lnTo>
                  <a:lnTo>
                    <a:pt x="175" y="156"/>
                  </a:lnTo>
                  <a:lnTo>
                    <a:pt x="175" y="156"/>
                  </a:lnTo>
                  <a:lnTo>
                    <a:pt x="175" y="157"/>
                  </a:lnTo>
                  <a:lnTo>
                    <a:pt x="175" y="159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59"/>
                  </a:lnTo>
                  <a:lnTo>
                    <a:pt x="173" y="156"/>
                  </a:lnTo>
                  <a:lnTo>
                    <a:pt x="172" y="156"/>
                  </a:lnTo>
                  <a:lnTo>
                    <a:pt x="172" y="152"/>
                  </a:lnTo>
                  <a:lnTo>
                    <a:pt x="170" y="151"/>
                  </a:lnTo>
                  <a:lnTo>
                    <a:pt x="169" y="149"/>
                  </a:lnTo>
                  <a:lnTo>
                    <a:pt x="169" y="149"/>
                  </a:lnTo>
                  <a:lnTo>
                    <a:pt x="167" y="149"/>
                  </a:lnTo>
                  <a:lnTo>
                    <a:pt x="167" y="149"/>
                  </a:lnTo>
                  <a:lnTo>
                    <a:pt x="165" y="149"/>
                  </a:lnTo>
                  <a:lnTo>
                    <a:pt x="165" y="151"/>
                  </a:lnTo>
                  <a:lnTo>
                    <a:pt x="164" y="152"/>
                  </a:lnTo>
                  <a:lnTo>
                    <a:pt x="162" y="154"/>
                  </a:lnTo>
                  <a:lnTo>
                    <a:pt x="162" y="154"/>
                  </a:lnTo>
                  <a:lnTo>
                    <a:pt x="161" y="154"/>
                  </a:lnTo>
                  <a:lnTo>
                    <a:pt x="159" y="154"/>
                  </a:lnTo>
                  <a:lnTo>
                    <a:pt x="159" y="154"/>
                  </a:lnTo>
                  <a:lnTo>
                    <a:pt x="159" y="152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6" y="151"/>
                  </a:lnTo>
                  <a:lnTo>
                    <a:pt x="156" y="152"/>
                  </a:lnTo>
                  <a:lnTo>
                    <a:pt x="156" y="152"/>
                  </a:lnTo>
                  <a:lnTo>
                    <a:pt x="156" y="154"/>
                  </a:lnTo>
                  <a:lnTo>
                    <a:pt x="158" y="154"/>
                  </a:lnTo>
                  <a:lnTo>
                    <a:pt x="156" y="154"/>
                  </a:lnTo>
                  <a:lnTo>
                    <a:pt x="147" y="154"/>
                  </a:lnTo>
                  <a:lnTo>
                    <a:pt x="143" y="154"/>
                  </a:lnTo>
                  <a:lnTo>
                    <a:pt x="140" y="154"/>
                  </a:lnTo>
                  <a:lnTo>
                    <a:pt x="140" y="154"/>
                  </a:lnTo>
                  <a:lnTo>
                    <a:pt x="139" y="154"/>
                  </a:lnTo>
                  <a:lnTo>
                    <a:pt x="137" y="154"/>
                  </a:lnTo>
                  <a:lnTo>
                    <a:pt x="137" y="154"/>
                  </a:lnTo>
                  <a:lnTo>
                    <a:pt x="135" y="154"/>
                  </a:lnTo>
                  <a:lnTo>
                    <a:pt x="134" y="154"/>
                  </a:lnTo>
                  <a:lnTo>
                    <a:pt x="134" y="156"/>
                  </a:lnTo>
                  <a:lnTo>
                    <a:pt x="132" y="154"/>
                  </a:lnTo>
                  <a:lnTo>
                    <a:pt x="132" y="157"/>
                  </a:lnTo>
                  <a:lnTo>
                    <a:pt x="132" y="160"/>
                  </a:lnTo>
                  <a:lnTo>
                    <a:pt x="132" y="163"/>
                  </a:lnTo>
                  <a:lnTo>
                    <a:pt x="134" y="163"/>
                  </a:lnTo>
                  <a:lnTo>
                    <a:pt x="134" y="163"/>
                  </a:lnTo>
                  <a:lnTo>
                    <a:pt x="135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9" y="163"/>
                  </a:lnTo>
                  <a:lnTo>
                    <a:pt x="139" y="165"/>
                  </a:lnTo>
                  <a:lnTo>
                    <a:pt x="140" y="165"/>
                  </a:lnTo>
                  <a:lnTo>
                    <a:pt x="140" y="163"/>
                  </a:lnTo>
                  <a:lnTo>
                    <a:pt x="140" y="163"/>
                  </a:lnTo>
                  <a:lnTo>
                    <a:pt x="142" y="165"/>
                  </a:lnTo>
                  <a:lnTo>
                    <a:pt x="142" y="165"/>
                  </a:lnTo>
                  <a:lnTo>
                    <a:pt x="142" y="167"/>
                  </a:lnTo>
                  <a:lnTo>
                    <a:pt x="143" y="167"/>
                  </a:lnTo>
                  <a:lnTo>
                    <a:pt x="143" y="168"/>
                  </a:lnTo>
                  <a:lnTo>
                    <a:pt x="143" y="168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39" y="170"/>
                  </a:lnTo>
                  <a:lnTo>
                    <a:pt x="139" y="168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70"/>
                  </a:lnTo>
                  <a:lnTo>
                    <a:pt x="134" y="171"/>
                  </a:lnTo>
                  <a:lnTo>
                    <a:pt x="132" y="171"/>
                  </a:lnTo>
                  <a:lnTo>
                    <a:pt x="132" y="171"/>
                  </a:lnTo>
                  <a:lnTo>
                    <a:pt x="131" y="171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6"/>
                  </a:lnTo>
                  <a:lnTo>
                    <a:pt x="129" y="179"/>
                  </a:lnTo>
                  <a:lnTo>
                    <a:pt x="129" y="181"/>
                  </a:lnTo>
                  <a:lnTo>
                    <a:pt x="131" y="182"/>
                  </a:lnTo>
                  <a:lnTo>
                    <a:pt x="132" y="184"/>
                  </a:lnTo>
                  <a:lnTo>
                    <a:pt x="134" y="186"/>
                  </a:lnTo>
                  <a:lnTo>
                    <a:pt x="134" y="186"/>
                  </a:lnTo>
                  <a:lnTo>
                    <a:pt x="135" y="186"/>
                  </a:lnTo>
                  <a:lnTo>
                    <a:pt x="135" y="187"/>
                  </a:lnTo>
                  <a:lnTo>
                    <a:pt x="137" y="187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40" y="197"/>
                  </a:lnTo>
                  <a:lnTo>
                    <a:pt x="139" y="197"/>
                  </a:lnTo>
                  <a:lnTo>
                    <a:pt x="139" y="200"/>
                  </a:lnTo>
                  <a:lnTo>
                    <a:pt x="139" y="203"/>
                  </a:lnTo>
                  <a:lnTo>
                    <a:pt x="139" y="204"/>
                  </a:lnTo>
                  <a:lnTo>
                    <a:pt x="137" y="208"/>
                  </a:lnTo>
                  <a:lnTo>
                    <a:pt x="137" y="212"/>
                  </a:lnTo>
                  <a:lnTo>
                    <a:pt x="135" y="217"/>
                  </a:lnTo>
                  <a:lnTo>
                    <a:pt x="135" y="223"/>
                  </a:lnTo>
                  <a:lnTo>
                    <a:pt x="134" y="228"/>
                  </a:lnTo>
                  <a:lnTo>
                    <a:pt x="132" y="231"/>
                  </a:lnTo>
                  <a:lnTo>
                    <a:pt x="132" y="236"/>
                  </a:lnTo>
                  <a:lnTo>
                    <a:pt x="132" y="239"/>
                  </a:lnTo>
                  <a:lnTo>
                    <a:pt x="131" y="241"/>
                  </a:lnTo>
                  <a:lnTo>
                    <a:pt x="131" y="239"/>
                  </a:lnTo>
                  <a:lnTo>
                    <a:pt x="129" y="238"/>
                  </a:lnTo>
                  <a:lnTo>
                    <a:pt x="129" y="238"/>
                  </a:lnTo>
                  <a:lnTo>
                    <a:pt x="128" y="236"/>
                  </a:lnTo>
                  <a:lnTo>
                    <a:pt x="128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4" y="234"/>
                  </a:lnTo>
                  <a:lnTo>
                    <a:pt x="124" y="234"/>
                  </a:lnTo>
                  <a:lnTo>
                    <a:pt x="123" y="234"/>
                  </a:lnTo>
                  <a:lnTo>
                    <a:pt x="121" y="234"/>
                  </a:lnTo>
                  <a:lnTo>
                    <a:pt x="120" y="234"/>
                  </a:lnTo>
                  <a:lnTo>
                    <a:pt x="121" y="231"/>
                  </a:lnTo>
                  <a:lnTo>
                    <a:pt x="124" y="227"/>
                  </a:lnTo>
                  <a:lnTo>
                    <a:pt x="126" y="223"/>
                  </a:lnTo>
                  <a:lnTo>
                    <a:pt x="129" y="220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7"/>
                  </a:lnTo>
                  <a:lnTo>
                    <a:pt x="129" y="217"/>
                  </a:lnTo>
                  <a:lnTo>
                    <a:pt x="128" y="217"/>
                  </a:lnTo>
                  <a:lnTo>
                    <a:pt x="126" y="215"/>
                  </a:lnTo>
                  <a:lnTo>
                    <a:pt x="126" y="215"/>
                  </a:lnTo>
                  <a:lnTo>
                    <a:pt x="124" y="215"/>
                  </a:lnTo>
                  <a:lnTo>
                    <a:pt x="123" y="214"/>
                  </a:lnTo>
                  <a:lnTo>
                    <a:pt x="123" y="214"/>
                  </a:lnTo>
                  <a:lnTo>
                    <a:pt x="121" y="214"/>
                  </a:lnTo>
                  <a:lnTo>
                    <a:pt x="121" y="212"/>
                  </a:lnTo>
                  <a:lnTo>
                    <a:pt x="118" y="211"/>
                  </a:lnTo>
                  <a:lnTo>
                    <a:pt x="117" y="211"/>
                  </a:lnTo>
                  <a:lnTo>
                    <a:pt x="117" y="211"/>
                  </a:lnTo>
                  <a:lnTo>
                    <a:pt x="115" y="212"/>
                  </a:lnTo>
                  <a:lnTo>
                    <a:pt x="113" y="212"/>
                  </a:lnTo>
                  <a:lnTo>
                    <a:pt x="112" y="212"/>
                  </a:lnTo>
                  <a:lnTo>
                    <a:pt x="110" y="212"/>
                  </a:lnTo>
                  <a:lnTo>
                    <a:pt x="110" y="212"/>
                  </a:lnTo>
                  <a:lnTo>
                    <a:pt x="109" y="212"/>
                  </a:lnTo>
                  <a:lnTo>
                    <a:pt x="109" y="211"/>
                  </a:lnTo>
                  <a:lnTo>
                    <a:pt x="107" y="211"/>
                  </a:lnTo>
                  <a:lnTo>
                    <a:pt x="106" y="211"/>
                  </a:lnTo>
                  <a:lnTo>
                    <a:pt x="106" y="211"/>
                  </a:lnTo>
                  <a:lnTo>
                    <a:pt x="104" y="211"/>
                  </a:lnTo>
                  <a:lnTo>
                    <a:pt x="102" y="212"/>
                  </a:lnTo>
                  <a:lnTo>
                    <a:pt x="102" y="212"/>
                  </a:lnTo>
                  <a:lnTo>
                    <a:pt x="101" y="212"/>
                  </a:lnTo>
                  <a:lnTo>
                    <a:pt x="99" y="214"/>
                  </a:lnTo>
                  <a:lnTo>
                    <a:pt x="99" y="214"/>
                  </a:lnTo>
                  <a:lnTo>
                    <a:pt x="98" y="214"/>
                  </a:lnTo>
                  <a:lnTo>
                    <a:pt x="96" y="214"/>
                  </a:lnTo>
                  <a:lnTo>
                    <a:pt x="94" y="214"/>
                  </a:lnTo>
                  <a:lnTo>
                    <a:pt x="93" y="214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1" y="214"/>
                  </a:lnTo>
                  <a:lnTo>
                    <a:pt x="90" y="214"/>
                  </a:lnTo>
                  <a:lnTo>
                    <a:pt x="90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2"/>
                  </a:lnTo>
                  <a:lnTo>
                    <a:pt x="85" y="212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09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3" y="204"/>
                  </a:lnTo>
                  <a:lnTo>
                    <a:pt x="82" y="204"/>
                  </a:lnTo>
                  <a:lnTo>
                    <a:pt x="82" y="204"/>
                  </a:lnTo>
                  <a:lnTo>
                    <a:pt x="80" y="203"/>
                  </a:lnTo>
                  <a:lnTo>
                    <a:pt x="80" y="203"/>
                  </a:lnTo>
                  <a:lnTo>
                    <a:pt x="80" y="201"/>
                  </a:lnTo>
                  <a:lnTo>
                    <a:pt x="80" y="200"/>
                  </a:lnTo>
                  <a:lnTo>
                    <a:pt x="79" y="200"/>
                  </a:lnTo>
                  <a:lnTo>
                    <a:pt x="79" y="198"/>
                  </a:lnTo>
                  <a:lnTo>
                    <a:pt x="77" y="197"/>
                  </a:lnTo>
                  <a:lnTo>
                    <a:pt x="77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4" y="195"/>
                  </a:lnTo>
                  <a:lnTo>
                    <a:pt x="74" y="195"/>
                  </a:lnTo>
                  <a:lnTo>
                    <a:pt x="72" y="193"/>
                  </a:lnTo>
                  <a:lnTo>
                    <a:pt x="71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2"/>
                  </a:lnTo>
                  <a:lnTo>
                    <a:pt x="68" y="190"/>
                  </a:lnTo>
                  <a:lnTo>
                    <a:pt x="68" y="190"/>
                  </a:lnTo>
                  <a:lnTo>
                    <a:pt x="68" y="189"/>
                  </a:lnTo>
                  <a:lnTo>
                    <a:pt x="68" y="187"/>
                  </a:lnTo>
                  <a:lnTo>
                    <a:pt x="66" y="187"/>
                  </a:lnTo>
                  <a:lnTo>
                    <a:pt x="66" y="186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3" y="184"/>
                  </a:lnTo>
                  <a:lnTo>
                    <a:pt x="61" y="184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8" y="181"/>
                  </a:lnTo>
                  <a:lnTo>
                    <a:pt x="58" y="181"/>
                  </a:lnTo>
                  <a:lnTo>
                    <a:pt x="57" y="181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81"/>
                  </a:lnTo>
                  <a:lnTo>
                    <a:pt x="52" y="179"/>
                  </a:lnTo>
                  <a:lnTo>
                    <a:pt x="50" y="178"/>
                  </a:lnTo>
                  <a:lnTo>
                    <a:pt x="47" y="178"/>
                  </a:lnTo>
                  <a:lnTo>
                    <a:pt x="46" y="178"/>
                  </a:lnTo>
                  <a:lnTo>
                    <a:pt x="44" y="176"/>
                  </a:lnTo>
                  <a:lnTo>
                    <a:pt x="44" y="175"/>
                  </a:lnTo>
                  <a:lnTo>
                    <a:pt x="42" y="175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3"/>
                  </a:lnTo>
                  <a:lnTo>
                    <a:pt x="38" y="175"/>
                  </a:lnTo>
                  <a:lnTo>
                    <a:pt x="38" y="175"/>
                  </a:lnTo>
                  <a:lnTo>
                    <a:pt x="38" y="176"/>
                  </a:lnTo>
                  <a:lnTo>
                    <a:pt x="38" y="176"/>
                  </a:lnTo>
                  <a:lnTo>
                    <a:pt x="36" y="176"/>
                  </a:lnTo>
                  <a:lnTo>
                    <a:pt x="35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1" y="176"/>
                  </a:lnTo>
                  <a:lnTo>
                    <a:pt x="31" y="176"/>
                  </a:lnTo>
                  <a:lnTo>
                    <a:pt x="30" y="175"/>
                  </a:lnTo>
                  <a:lnTo>
                    <a:pt x="28" y="175"/>
                  </a:lnTo>
                  <a:lnTo>
                    <a:pt x="27" y="175"/>
                  </a:lnTo>
                  <a:lnTo>
                    <a:pt x="25" y="175"/>
                  </a:lnTo>
                  <a:lnTo>
                    <a:pt x="24" y="173"/>
                  </a:lnTo>
                  <a:lnTo>
                    <a:pt x="24" y="173"/>
                  </a:lnTo>
                  <a:lnTo>
                    <a:pt x="24" y="170"/>
                  </a:lnTo>
                  <a:lnTo>
                    <a:pt x="22" y="170"/>
                  </a:lnTo>
                  <a:lnTo>
                    <a:pt x="22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0" y="168"/>
                  </a:lnTo>
                  <a:lnTo>
                    <a:pt x="19" y="167"/>
                  </a:lnTo>
                  <a:lnTo>
                    <a:pt x="17" y="168"/>
                  </a:lnTo>
                  <a:lnTo>
                    <a:pt x="14" y="167"/>
                  </a:lnTo>
                  <a:lnTo>
                    <a:pt x="12" y="165"/>
                  </a:lnTo>
                  <a:lnTo>
                    <a:pt x="11" y="165"/>
                  </a:lnTo>
                  <a:lnTo>
                    <a:pt x="8" y="162"/>
                  </a:lnTo>
                  <a:lnTo>
                    <a:pt x="6" y="162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7"/>
                  </a:lnTo>
                  <a:lnTo>
                    <a:pt x="0" y="156"/>
                  </a:lnTo>
                  <a:lnTo>
                    <a:pt x="1" y="154"/>
                  </a:lnTo>
                  <a:lnTo>
                    <a:pt x="3" y="152"/>
                  </a:lnTo>
                  <a:lnTo>
                    <a:pt x="6" y="154"/>
                  </a:lnTo>
                  <a:lnTo>
                    <a:pt x="8" y="152"/>
                  </a:lnTo>
                  <a:lnTo>
                    <a:pt x="6" y="149"/>
                  </a:lnTo>
                  <a:lnTo>
                    <a:pt x="6" y="146"/>
                  </a:lnTo>
                  <a:lnTo>
                    <a:pt x="6" y="146"/>
                  </a:lnTo>
                  <a:lnTo>
                    <a:pt x="8" y="145"/>
                  </a:lnTo>
                  <a:lnTo>
                    <a:pt x="9" y="145"/>
                  </a:lnTo>
                  <a:lnTo>
                    <a:pt x="9" y="143"/>
                  </a:lnTo>
                  <a:lnTo>
                    <a:pt x="11" y="145"/>
                  </a:lnTo>
                  <a:lnTo>
                    <a:pt x="11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6" y="143"/>
                  </a:lnTo>
                  <a:lnTo>
                    <a:pt x="16" y="141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9" y="140"/>
                  </a:lnTo>
                  <a:lnTo>
                    <a:pt x="20" y="138"/>
                  </a:lnTo>
                  <a:lnTo>
                    <a:pt x="20" y="137"/>
                  </a:lnTo>
                  <a:lnTo>
                    <a:pt x="19" y="137"/>
                  </a:lnTo>
                  <a:lnTo>
                    <a:pt x="20" y="135"/>
                  </a:lnTo>
                  <a:lnTo>
                    <a:pt x="20" y="135"/>
                  </a:lnTo>
                  <a:lnTo>
                    <a:pt x="22" y="135"/>
                  </a:lnTo>
                  <a:lnTo>
                    <a:pt x="22" y="134"/>
                  </a:lnTo>
                  <a:lnTo>
                    <a:pt x="24" y="134"/>
                  </a:lnTo>
                  <a:lnTo>
                    <a:pt x="24" y="132"/>
                  </a:lnTo>
                  <a:lnTo>
                    <a:pt x="25" y="132"/>
                  </a:lnTo>
                  <a:lnTo>
                    <a:pt x="25" y="129"/>
                  </a:lnTo>
                  <a:lnTo>
                    <a:pt x="27" y="127"/>
                  </a:lnTo>
                  <a:lnTo>
                    <a:pt x="28" y="123"/>
                  </a:lnTo>
                  <a:lnTo>
                    <a:pt x="28" y="123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5" y="124"/>
                  </a:lnTo>
                  <a:lnTo>
                    <a:pt x="27" y="121"/>
                  </a:lnTo>
                  <a:lnTo>
                    <a:pt x="25" y="121"/>
                  </a:lnTo>
                  <a:lnTo>
                    <a:pt x="25" y="123"/>
                  </a:lnTo>
                  <a:lnTo>
                    <a:pt x="24" y="121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5" y="116"/>
                  </a:lnTo>
                  <a:lnTo>
                    <a:pt x="25" y="115"/>
                  </a:lnTo>
                  <a:lnTo>
                    <a:pt x="25" y="113"/>
                  </a:lnTo>
                  <a:lnTo>
                    <a:pt x="25" y="112"/>
                  </a:lnTo>
                  <a:lnTo>
                    <a:pt x="25" y="110"/>
                  </a:lnTo>
                  <a:lnTo>
                    <a:pt x="25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4" y="104"/>
                  </a:lnTo>
                  <a:lnTo>
                    <a:pt x="24" y="102"/>
                  </a:lnTo>
                  <a:lnTo>
                    <a:pt x="22" y="100"/>
                  </a:lnTo>
                  <a:lnTo>
                    <a:pt x="25" y="97"/>
                  </a:lnTo>
                  <a:lnTo>
                    <a:pt x="27" y="96"/>
                  </a:lnTo>
                  <a:lnTo>
                    <a:pt x="25" y="93"/>
                  </a:lnTo>
                  <a:lnTo>
                    <a:pt x="24" y="91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5" y="86"/>
                  </a:lnTo>
                  <a:lnTo>
                    <a:pt x="25" y="85"/>
                  </a:lnTo>
                  <a:lnTo>
                    <a:pt x="24" y="83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20" y="80"/>
                  </a:lnTo>
                  <a:lnTo>
                    <a:pt x="20" y="80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2"/>
                  </a:lnTo>
                  <a:lnTo>
                    <a:pt x="19" y="72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0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5" y="69"/>
                  </a:lnTo>
                  <a:lnTo>
                    <a:pt x="25" y="67"/>
                  </a:lnTo>
                  <a:lnTo>
                    <a:pt x="25" y="67"/>
                  </a:lnTo>
                  <a:lnTo>
                    <a:pt x="25" y="66"/>
                  </a:lnTo>
                  <a:lnTo>
                    <a:pt x="27" y="66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5" y="61"/>
                  </a:lnTo>
                  <a:lnTo>
                    <a:pt x="25" y="61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5" y="55"/>
                  </a:lnTo>
                  <a:lnTo>
                    <a:pt x="25" y="58"/>
                  </a:lnTo>
                  <a:lnTo>
                    <a:pt x="28" y="58"/>
                  </a:lnTo>
                  <a:lnTo>
                    <a:pt x="30" y="61"/>
                  </a:lnTo>
                  <a:lnTo>
                    <a:pt x="30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4"/>
                  </a:lnTo>
                  <a:lnTo>
                    <a:pt x="31" y="64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33" y="66"/>
                  </a:lnTo>
                  <a:lnTo>
                    <a:pt x="33" y="64"/>
                  </a:lnTo>
                  <a:lnTo>
                    <a:pt x="33" y="60"/>
                  </a:lnTo>
                  <a:lnTo>
                    <a:pt x="33" y="58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55"/>
                  </a:lnTo>
                  <a:lnTo>
                    <a:pt x="33" y="55"/>
                  </a:lnTo>
                  <a:lnTo>
                    <a:pt x="35" y="55"/>
                  </a:lnTo>
                  <a:lnTo>
                    <a:pt x="41" y="50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4"/>
                  </a:lnTo>
                  <a:lnTo>
                    <a:pt x="47" y="44"/>
                  </a:lnTo>
                  <a:lnTo>
                    <a:pt x="49" y="44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7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1"/>
                  </a:lnTo>
                  <a:lnTo>
                    <a:pt x="52" y="28"/>
                  </a:lnTo>
                  <a:lnTo>
                    <a:pt x="52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7" y="23"/>
                  </a:lnTo>
                  <a:lnTo>
                    <a:pt x="60" y="20"/>
                  </a:lnTo>
                  <a:lnTo>
                    <a:pt x="61" y="19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8" y="23"/>
                  </a:lnTo>
                  <a:lnTo>
                    <a:pt x="69" y="22"/>
                  </a:lnTo>
                  <a:lnTo>
                    <a:pt x="69" y="20"/>
                  </a:lnTo>
                  <a:lnTo>
                    <a:pt x="71" y="17"/>
                  </a:lnTo>
                  <a:lnTo>
                    <a:pt x="71" y="17"/>
                  </a:lnTo>
                  <a:lnTo>
                    <a:pt x="72" y="15"/>
                  </a:lnTo>
                  <a:lnTo>
                    <a:pt x="74" y="17"/>
                  </a:lnTo>
                  <a:lnTo>
                    <a:pt x="76" y="17"/>
                  </a:lnTo>
                  <a:lnTo>
                    <a:pt x="77" y="17"/>
                  </a:lnTo>
                  <a:lnTo>
                    <a:pt x="83" y="17"/>
                  </a:lnTo>
                  <a:lnTo>
                    <a:pt x="91" y="11"/>
                  </a:lnTo>
                  <a:lnTo>
                    <a:pt x="96" y="9"/>
                  </a:lnTo>
                  <a:lnTo>
                    <a:pt x="98" y="8"/>
                  </a:lnTo>
                  <a:lnTo>
                    <a:pt x="99" y="6"/>
                  </a:lnTo>
                  <a:lnTo>
                    <a:pt x="99" y="4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2" y="1"/>
                  </a:lnTo>
                  <a:lnTo>
                    <a:pt x="106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5" name="Freeform 302">
              <a:extLst>
                <a:ext uri="{FF2B5EF4-FFF2-40B4-BE49-F238E27FC236}">
                  <a16:creationId xmlns:a16="http://schemas.microsoft.com/office/drawing/2014/main" id="{F814342E-CC74-4C41-BDAF-CA29F64A30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8966" y="2751288"/>
              <a:ext cx="1721163" cy="1150041"/>
            </a:xfrm>
            <a:custGeom>
              <a:avLst/>
              <a:gdLst>
                <a:gd name="T0" fmla="*/ 507 w 883"/>
                <a:gd name="T1" fmla="*/ 582 h 590"/>
                <a:gd name="T2" fmla="*/ 530 w 883"/>
                <a:gd name="T3" fmla="*/ 549 h 590"/>
                <a:gd name="T4" fmla="*/ 667 w 883"/>
                <a:gd name="T5" fmla="*/ 479 h 590"/>
                <a:gd name="T6" fmla="*/ 699 w 883"/>
                <a:gd name="T7" fmla="*/ 410 h 590"/>
                <a:gd name="T8" fmla="*/ 753 w 883"/>
                <a:gd name="T9" fmla="*/ 11 h 590"/>
                <a:gd name="T10" fmla="*/ 772 w 883"/>
                <a:gd name="T11" fmla="*/ 51 h 590"/>
                <a:gd name="T12" fmla="*/ 813 w 883"/>
                <a:gd name="T13" fmla="*/ 84 h 590"/>
                <a:gd name="T14" fmla="*/ 877 w 883"/>
                <a:gd name="T15" fmla="*/ 100 h 590"/>
                <a:gd name="T16" fmla="*/ 869 w 883"/>
                <a:gd name="T17" fmla="*/ 139 h 590"/>
                <a:gd name="T18" fmla="*/ 833 w 883"/>
                <a:gd name="T19" fmla="*/ 161 h 590"/>
                <a:gd name="T20" fmla="*/ 822 w 883"/>
                <a:gd name="T21" fmla="*/ 204 h 590"/>
                <a:gd name="T22" fmla="*/ 790 w 883"/>
                <a:gd name="T23" fmla="*/ 213 h 590"/>
                <a:gd name="T24" fmla="*/ 764 w 883"/>
                <a:gd name="T25" fmla="*/ 224 h 590"/>
                <a:gd name="T26" fmla="*/ 713 w 883"/>
                <a:gd name="T27" fmla="*/ 254 h 590"/>
                <a:gd name="T28" fmla="*/ 696 w 883"/>
                <a:gd name="T29" fmla="*/ 248 h 590"/>
                <a:gd name="T30" fmla="*/ 636 w 883"/>
                <a:gd name="T31" fmla="*/ 267 h 590"/>
                <a:gd name="T32" fmla="*/ 701 w 883"/>
                <a:gd name="T33" fmla="*/ 289 h 590"/>
                <a:gd name="T34" fmla="*/ 675 w 883"/>
                <a:gd name="T35" fmla="*/ 312 h 590"/>
                <a:gd name="T36" fmla="*/ 683 w 883"/>
                <a:gd name="T37" fmla="*/ 367 h 590"/>
                <a:gd name="T38" fmla="*/ 693 w 883"/>
                <a:gd name="T39" fmla="*/ 397 h 590"/>
                <a:gd name="T40" fmla="*/ 691 w 883"/>
                <a:gd name="T41" fmla="*/ 424 h 590"/>
                <a:gd name="T42" fmla="*/ 671 w 883"/>
                <a:gd name="T43" fmla="*/ 464 h 590"/>
                <a:gd name="T44" fmla="*/ 663 w 883"/>
                <a:gd name="T45" fmla="*/ 481 h 590"/>
                <a:gd name="T46" fmla="*/ 634 w 883"/>
                <a:gd name="T47" fmla="*/ 506 h 590"/>
                <a:gd name="T48" fmla="*/ 596 w 883"/>
                <a:gd name="T49" fmla="*/ 523 h 590"/>
                <a:gd name="T50" fmla="*/ 578 w 883"/>
                <a:gd name="T51" fmla="*/ 528 h 590"/>
                <a:gd name="T52" fmla="*/ 551 w 883"/>
                <a:gd name="T53" fmla="*/ 539 h 590"/>
                <a:gd name="T54" fmla="*/ 526 w 883"/>
                <a:gd name="T55" fmla="*/ 556 h 590"/>
                <a:gd name="T56" fmla="*/ 503 w 883"/>
                <a:gd name="T57" fmla="*/ 538 h 590"/>
                <a:gd name="T58" fmla="*/ 478 w 883"/>
                <a:gd name="T59" fmla="*/ 523 h 590"/>
                <a:gd name="T60" fmla="*/ 439 w 883"/>
                <a:gd name="T61" fmla="*/ 523 h 590"/>
                <a:gd name="T62" fmla="*/ 406 w 883"/>
                <a:gd name="T63" fmla="*/ 527 h 590"/>
                <a:gd name="T64" fmla="*/ 396 w 883"/>
                <a:gd name="T65" fmla="*/ 538 h 590"/>
                <a:gd name="T66" fmla="*/ 365 w 883"/>
                <a:gd name="T67" fmla="*/ 516 h 590"/>
                <a:gd name="T68" fmla="*/ 349 w 883"/>
                <a:gd name="T69" fmla="*/ 486 h 590"/>
                <a:gd name="T70" fmla="*/ 354 w 883"/>
                <a:gd name="T71" fmla="*/ 441 h 590"/>
                <a:gd name="T72" fmla="*/ 330 w 883"/>
                <a:gd name="T73" fmla="*/ 426 h 590"/>
                <a:gd name="T74" fmla="*/ 291 w 883"/>
                <a:gd name="T75" fmla="*/ 430 h 590"/>
                <a:gd name="T76" fmla="*/ 250 w 883"/>
                <a:gd name="T77" fmla="*/ 441 h 590"/>
                <a:gd name="T78" fmla="*/ 209 w 883"/>
                <a:gd name="T79" fmla="*/ 443 h 590"/>
                <a:gd name="T80" fmla="*/ 166 w 883"/>
                <a:gd name="T81" fmla="*/ 432 h 590"/>
                <a:gd name="T82" fmla="*/ 105 w 883"/>
                <a:gd name="T83" fmla="*/ 405 h 590"/>
                <a:gd name="T84" fmla="*/ 75 w 883"/>
                <a:gd name="T85" fmla="*/ 380 h 590"/>
                <a:gd name="T86" fmla="*/ 76 w 883"/>
                <a:gd name="T87" fmla="*/ 356 h 590"/>
                <a:gd name="T88" fmla="*/ 43 w 883"/>
                <a:gd name="T89" fmla="*/ 319 h 590"/>
                <a:gd name="T90" fmla="*/ 15 w 883"/>
                <a:gd name="T91" fmla="*/ 293 h 590"/>
                <a:gd name="T92" fmla="*/ 2 w 883"/>
                <a:gd name="T93" fmla="*/ 263 h 590"/>
                <a:gd name="T94" fmla="*/ 35 w 883"/>
                <a:gd name="T95" fmla="*/ 241 h 590"/>
                <a:gd name="T96" fmla="*/ 95 w 883"/>
                <a:gd name="T97" fmla="*/ 210 h 590"/>
                <a:gd name="T98" fmla="*/ 100 w 883"/>
                <a:gd name="T99" fmla="*/ 166 h 590"/>
                <a:gd name="T100" fmla="*/ 127 w 883"/>
                <a:gd name="T101" fmla="*/ 148 h 590"/>
                <a:gd name="T102" fmla="*/ 174 w 883"/>
                <a:gd name="T103" fmla="*/ 103 h 590"/>
                <a:gd name="T104" fmla="*/ 209 w 883"/>
                <a:gd name="T105" fmla="*/ 95 h 590"/>
                <a:gd name="T106" fmla="*/ 246 w 883"/>
                <a:gd name="T107" fmla="*/ 123 h 590"/>
                <a:gd name="T108" fmla="*/ 275 w 883"/>
                <a:gd name="T109" fmla="*/ 159 h 590"/>
                <a:gd name="T110" fmla="*/ 374 w 883"/>
                <a:gd name="T111" fmla="*/ 204 h 590"/>
                <a:gd name="T112" fmla="*/ 486 w 883"/>
                <a:gd name="T113" fmla="*/ 207 h 590"/>
                <a:gd name="T114" fmla="*/ 551 w 883"/>
                <a:gd name="T115" fmla="*/ 177 h 590"/>
                <a:gd name="T116" fmla="*/ 596 w 883"/>
                <a:gd name="T117" fmla="*/ 153 h 590"/>
                <a:gd name="T118" fmla="*/ 650 w 883"/>
                <a:gd name="T119" fmla="*/ 130 h 590"/>
                <a:gd name="T120" fmla="*/ 642 w 883"/>
                <a:gd name="T121" fmla="*/ 106 h 590"/>
                <a:gd name="T122" fmla="*/ 625 w 883"/>
                <a:gd name="T123" fmla="*/ 74 h 590"/>
                <a:gd name="T124" fmla="*/ 675 w 883"/>
                <a:gd name="T125" fmla="*/ 19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883" h="590">
                  <a:moveTo>
                    <a:pt x="535" y="561"/>
                  </a:moveTo>
                  <a:lnTo>
                    <a:pt x="535" y="561"/>
                  </a:lnTo>
                  <a:lnTo>
                    <a:pt x="537" y="563"/>
                  </a:lnTo>
                  <a:lnTo>
                    <a:pt x="538" y="563"/>
                  </a:lnTo>
                  <a:lnTo>
                    <a:pt x="538" y="564"/>
                  </a:lnTo>
                  <a:lnTo>
                    <a:pt x="540" y="564"/>
                  </a:lnTo>
                  <a:lnTo>
                    <a:pt x="540" y="566"/>
                  </a:lnTo>
                  <a:lnTo>
                    <a:pt x="540" y="568"/>
                  </a:lnTo>
                  <a:lnTo>
                    <a:pt x="541" y="569"/>
                  </a:lnTo>
                  <a:lnTo>
                    <a:pt x="540" y="569"/>
                  </a:lnTo>
                  <a:lnTo>
                    <a:pt x="538" y="571"/>
                  </a:lnTo>
                  <a:lnTo>
                    <a:pt x="535" y="574"/>
                  </a:lnTo>
                  <a:lnTo>
                    <a:pt x="535" y="575"/>
                  </a:lnTo>
                  <a:lnTo>
                    <a:pt x="533" y="575"/>
                  </a:lnTo>
                  <a:lnTo>
                    <a:pt x="533" y="577"/>
                  </a:lnTo>
                  <a:lnTo>
                    <a:pt x="533" y="577"/>
                  </a:lnTo>
                  <a:lnTo>
                    <a:pt x="533" y="579"/>
                  </a:lnTo>
                  <a:lnTo>
                    <a:pt x="533" y="582"/>
                  </a:lnTo>
                  <a:lnTo>
                    <a:pt x="532" y="582"/>
                  </a:lnTo>
                  <a:lnTo>
                    <a:pt x="532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29" y="585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6" y="586"/>
                  </a:lnTo>
                  <a:lnTo>
                    <a:pt x="526" y="586"/>
                  </a:lnTo>
                  <a:lnTo>
                    <a:pt x="524" y="588"/>
                  </a:lnTo>
                  <a:lnTo>
                    <a:pt x="522" y="588"/>
                  </a:lnTo>
                  <a:lnTo>
                    <a:pt x="522" y="590"/>
                  </a:lnTo>
                  <a:lnTo>
                    <a:pt x="521" y="590"/>
                  </a:lnTo>
                  <a:lnTo>
                    <a:pt x="519" y="590"/>
                  </a:lnTo>
                  <a:lnTo>
                    <a:pt x="519" y="590"/>
                  </a:lnTo>
                  <a:lnTo>
                    <a:pt x="518" y="590"/>
                  </a:lnTo>
                  <a:lnTo>
                    <a:pt x="516" y="590"/>
                  </a:lnTo>
                  <a:lnTo>
                    <a:pt x="514" y="588"/>
                  </a:lnTo>
                  <a:lnTo>
                    <a:pt x="511" y="588"/>
                  </a:lnTo>
                  <a:lnTo>
                    <a:pt x="510" y="586"/>
                  </a:lnTo>
                  <a:lnTo>
                    <a:pt x="507" y="585"/>
                  </a:lnTo>
                  <a:lnTo>
                    <a:pt x="507" y="582"/>
                  </a:lnTo>
                  <a:lnTo>
                    <a:pt x="507" y="580"/>
                  </a:lnTo>
                  <a:lnTo>
                    <a:pt x="507" y="580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8" y="572"/>
                  </a:lnTo>
                  <a:lnTo>
                    <a:pt x="510" y="571"/>
                  </a:lnTo>
                  <a:lnTo>
                    <a:pt x="513" y="569"/>
                  </a:lnTo>
                  <a:lnTo>
                    <a:pt x="514" y="569"/>
                  </a:lnTo>
                  <a:lnTo>
                    <a:pt x="516" y="568"/>
                  </a:lnTo>
                  <a:lnTo>
                    <a:pt x="514" y="568"/>
                  </a:lnTo>
                  <a:lnTo>
                    <a:pt x="514" y="568"/>
                  </a:lnTo>
                  <a:lnTo>
                    <a:pt x="514" y="566"/>
                  </a:lnTo>
                  <a:lnTo>
                    <a:pt x="514" y="566"/>
                  </a:lnTo>
                  <a:lnTo>
                    <a:pt x="516" y="564"/>
                  </a:lnTo>
                  <a:lnTo>
                    <a:pt x="518" y="566"/>
                  </a:lnTo>
                  <a:lnTo>
                    <a:pt x="519" y="564"/>
                  </a:lnTo>
                  <a:lnTo>
                    <a:pt x="519" y="564"/>
                  </a:lnTo>
                  <a:lnTo>
                    <a:pt x="521" y="564"/>
                  </a:lnTo>
                  <a:lnTo>
                    <a:pt x="524" y="564"/>
                  </a:lnTo>
                  <a:lnTo>
                    <a:pt x="527" y="564"/>
                  </a:lnTo>
                  <a:lnTo>
                    <a:pt x="529" y="563"/>
                  </a:lnTo>
                  <a:lnTo>
                    <a:pt x="529" y="563"/>
                  </a:lnTo>
                  <a:lnTo>
                    <a:pt x="530" y="563"/>
                  </a:lnTo>
                  <a:lnTo>
                    <a:pt x="532" y="564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5" y="564"/>
                  </a:lnTo>
                  <a:lnTo>
                    <a:pt x="535" y="563"/>
                  </a:lnTo>
                  <a:lnTo>
                    <a:pt x="535" y="563"/>
                  </a:lnTo>
                  <a:lnTo>
                    <a:pt x="535" y="561"/>
                  </a:lnTo>
                  <a:close/>
                  <a:moveTo>
                    <a:pt x="532" y="547"/>
                  </a:moveTo>
                  <a:lnTo>
                    <a:pt x="532" y="547"/>
                  </a:lnTo>
                  <a:lnTo>
                    <a:pt x="533" y="547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2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7"/>
                  </a:lnTo>
                  <a:lnTo>
                    <a:pt x="532" y="547"/>
                  </a:lnTo>
                  <a:close/>
                  <a:moveTo>
                    <a:pt x="565" y="538"/>
                  </a:moveTo>
                  <a:lnTo>
                    <a:pt x="563" y="539"/>
                  </a:lnTo>
                  <a:lnTo>
                    <a:pt x="563" y="539"/>
                  </a:lnTo>
                  <a:lnTo>
                    <a:pt x="562" y="539"/>
                  </a:lnTo>
                  <a:lnTo>
                    <a:pt x="563" y="539"/>
                  </a:lnTo>
                  <a:lnTo>
                    <a:pt x="565" y="538"/>
                  </a:lnTo>
                  <a:close/>
                  <a:moveTo>
                    <a:pt x="567" y="538"/>
                  </a:move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9"/>
                  </a:lnTo>
                  <a:lnTo>
                    <a:pt x="567" y="539"/>
                  </a:lnTo>
                  <a:lnTo>
                    <a:pt x="565" y="539"/>
                  </a:lnTo>
                  <a:lnTo>
                    <a:pt x="565" y="539"/>
                  </a:lnTo>
                  <a:lnTo>
                    <a:pt x="565" y="538"/>
                  </a:lnTo>
                  <a:lnTo>
                    <a:pt x="567" y="538"/>
                  </a:lnTo>
                  <a:lnTo>
                    <a:pt x="567" y="538"/>
                  </a:lnTo>
                  <a:close/>
                  <a:moveTo>
                    <a:pt x="576" y="520"/>
                  </a:moveTo>
                  <a:lnTo>
                    <a:pt x="578" y="520"/>
                  </a:lnTo>
                  <a:lnTo>
                    <a:pt x="578" y="522"/>
                  </a:lnTo>
                  <a:lnTo>
                    <a:pt x="578" y="522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4" y="520"/>
                  </a:lnTo>
                  <a:lnTo>
                    <a:pt x="576" y="520"/>
                  </a:lnTo>
                  <a:close/>
                  <a:moveTo>
                    <a:pt x="644" y="495"/>
                  </a:moveTo>
                  <a:lnTo>
                    <a:pt x="644" y="495"/>
                  </a:lnTo>
                  <a:lnTo>
                    <a:pt x="644" y="495"/>
                  </a:lnTo>
                  <a:lnTo>
                    <a:pt x="644" y="497"/>
                  </a:lnTo>
                  <a:lnTo>
                    <a:pt x="642" y="497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4" y="495"/>
                  </a:lnTo>
                  <a:close/>
                  <a:moveTo>
                    <a:pt x="667" y="478"/>
                  </a:moveTo>
                  <a:lnTo>
                    <a:pt x="667" y="478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2"/>
                  </a:lnTo>
                  <a:lnTo>
                    <a:pt x="666" y="481"/>
                  </a:lnTo>
                  <a:lnTo>
                    <a:pt x="666" y="481"/>
                  </a:lnTo>
                  <a:lnTo>
                    <a:pt x="666" y="479"/>
                  </a:lnTo>
                  <a:lnTo>
                    <a:pt x="666" y="479"/>
                  </a:lnTo>
                  <a:lnTo>
                    <a:pt x="666" y="478"/>
                  </a:lnTo>
                  <a:lnTo>
                    <a:pt x="667" y="478"/>
                  </a:lnTo>
                  <a:close/>
                  <a:moveTo>
                    <a:pt x="688" y="438"/>
                  </a:moveTo>
                  <a:lnTo>
                    <a:pt x="688" y="438"/>
                  </a:lnTo>
                  <a:lnTo>
                    <a:pt x="688" y="440"/>
                  </a:lnTo>
                  <a:lnTo>
                    <a:pt x="688" y="440"/>
                  </a:lnTo>
                  <a:lnTo>
                    <a:pt x="688" y="441"/>
                  </a:lnTo>
                  <a:lnTo>
                    <a:pt x="686" y="441"/>
                  </a:lnTo>
                  <a:lnTo>
                    <a:pt x="686" y="440"/>
                  </a:lnTo>
                  <a:lnTo>
                    <a:pt x="688" y="438"/>
                  </a:lnTo>
                  <a:close/>
                  <a:moveTo>
                    <a:pt x="701" y="413"/>
                  </a:moveTo>
                  <a:lnTo>
                    <a:pt x="702" y="415"/>
                  </a:lnTo>
                  <a:lnTo>
                    <a:pt x="702" y="415"/>
                  </a:lnTo>
                  <a:lnTo>
                    <a:pt x="702" y="416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3"/>
                  </a:lnTo>
                  <a:close/>
                  <a:moveTo>
                    <a:pt x="704" y="412"/>
                  </a:moveTo>
                  <a:lnTo>
                    <a:pt x="705" y="412"/>
                  </a:lnTo>
                  <a:lnTo>
                    <a:pt x="705" y="412"/>
                  </a:lnTo>
                  <a:lnTo>
                    <a:pt x="705" y="413"/>
                  </a:lnTo>
                  <a:lnTo>
                    <a:pt x="705" y="413"/>
                  </a:lnTo>
                  <a:lnTo>
                    <a:pt x="704" y="412"/>
                  </a:lnTo>
                  <a:lnTo>
                    <a:pt x="704" y="412"/>
                  </a:lnTo>
                  <a:close/>
                  <a:moveTo>
                    <a:pt x="699" y="408"/>
                  </a:moveTo>
                  <a:lnTo>
                    <a:pt x="701" y="408"/>
                  </a:lnTo>
                  <a:lnTo>
                    <a:pt x="704" y="410"/>
                  </a:lnTo>
                  <a:lnTo>
                    <a:pt x="704" y="410"/>
                  </a:lnTo>
                  <a:lnTo>
                    <a:pt x="704" y="412"/>
                  </a:lnTo>
                  <a:lnTo>
                    <a:pt x="704" y="412"/>
                  </a:lnTo>
                  <a:lnTo>
                    <a:pt x="702" y="410"/>
                  </a:lnTo>
                  <a:lnTo>
                    <a:pt x="699" y="410"/>
                  </a:lnTo>
                  <a:lnTo>
                    <a:pt x="699" y="410"/>
                  </a:lnTo>
                  <a:lnTo>
                    <a:pt x="699" y="408"/>
                  </a:lnTo>
                  <a:close/>
                  <a:moveTo>
                    <a:pt x="688" y="382"/>
                  </a:moveTo>
                  <a:lnTo>
                    <a:pt x="690" y="382"/>
                  </a:lnTo>
                  <a:lnTo>
                    <a:pt x="691" y="383"/>
                  </a:lnTo>
                  <a:lnTo>
                    <a:pt x="693" y="383"/>
                  </a:lnTo>
                  <a:lnTo>
                    <a:pt x="693" y="383"/>
                  </a:lnTo>
                  <a:lnTo>
                    <a:pt x="693" y="385"/>
                  </a:lnTo>
                  <a:lnTo>
                    <a:pt x="696" y="386"/>
                  </a:lnTo>
                  <a:lnTo>
                    <a:pt x="697" y="386"/>
                  </a:lnTo>
                  <a:lnTo>
                    <a:pt x="697" y="386"/>
                  </a:lnTo>
                  <a:lnTo>
                    <a:pt x="696" y="388"/>
                  </a:lnTo>
                  <a:lnTo>
                    <a:pt x="693" y="386"/>
                  </a:lnTo>
                  <a:lnTo>
                    <a:pt x="690" y="385"/>
                  </a:lnTo>
                  <a:lnTo>
                    <a:pt x="688" y="383"/>
                  </a:lnTo>
                  <a:lnTo>
                    <a:pt x="688" y="382"/>
                  </a:lnTo>
                  <a:close/>
                  <a:moveTo>
                    <a:pt x="718" y="0"/>
                  </a:moveTo>
                  <a:lnTo>
                    <a:pt x="719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4" y="2"/>
                  </a:lnTo>
                  <a:lnTo>
                    <a:pt x="729" y="3"/>
                  </a:lnTo>
                  <a:lnTo>
                    <a:pt x="731" y="3"/>
                  </a:lnTo>
                  <a:lnTo>
                    <a:pt x="732" y="3"/>
                  </a:lnTo>
                  <a:lnTo>
                    <a:pt x="732" y="5"/>
                  </a:lnTo>
                  <a:lnTo>
                    <a:pt x="734" y="7"/>
                  </a:lnTo>
                  <a:lnTo>
                    <a:pt x="735" y="7"/>
                  </a:lnTo>
                  <a:lnTo>
                    <a:pt x="737" y="7"/>
                  </a:lnTo>
                  <a:lnTo>
                    <a:pt x="740" y="8"/>
                  </a:lnTo>
                  <a:lnTo>
                    <a:pt x="742" y="8"/>
                  </a:lnTo>
                  <a:lnTo>
                    <a:pt x="742" y="8"/>
                  </a:lnTo>
                  <a:lnTo>
                    <a:pt x="742" y="7"/>
                  </a:lnTo>
                  <a:lnTo>
                    <a:pt x="743" y="7"/>
                  </a:lnTo>
                  <a:lnTo>
                    <a:pt x="746" y="8"/>
                  </a:lnTo>
                  <a:lnTo>
                    <a:pt x="749" y="10"/>
                  </a:lnTo>
                  <a:lnTo>
                    <a:pt x="751" y="10"/>
                  </a:lnTo>
                  <a:lnTo>
                    <a:pt x="751" y="10"/>
                  </a:lnTo>
                  <a:lnTo>
                    <a:pt x="753" y="10"/>
                  </a:lnTo>
                  <a:lnTo>
                    <a:pt x="753" y="11"/>
                  </a:lnTo>
                  <a:lnTo>
                    <a:pt x="753" y="11"/>
                  </a:lnTo>
                  <a:lnTo>
                    <a:pt x="753" y="13"/>
                  </a:lnTo>
                  <a:lnTo>
                    <a:pt x="753" y="13"/>
                  </a:lnTo>
                  <a:lnTo>
                    <a:pt x="754" y="13"/>
                  </a:lnTo>
                  <a:lnTo>
                    <a:pt x="756" y="13"/>
                  </a:lnTo>
                  <a:lnTo>
                    <a:pt x="756" y="15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9"/>
                  </a:lnTo>
                  <a:lnTo>
                    <a:pt x="757" y="19"/>
                  </a:lnTo>
                  <a:lnTo>
                    <a:pt x="759" y="19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2" y="22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6"/>
                  </a:lnTo>
                  <a:lnTo>
                    <a:pt x="764" y="27"/>
                  </a:lnTo>
                  <a:lnTo>
                    <a:pt x="764" y="27"/>
                  </a:lnTo>
                  <a:lnTo>
                    <a:pt x="764" y="29"/>
                  </a:lnTo>
                  <a:lnTo>
                    <a:pt x="764" y="30"/>
                  </a:lnTo>
                  <a:lnTo>
                    <a:pt x="765" y="32"/>
                  </a:lnTo>
                  <a:lnTo>
                    <a:pt x="767" y="35"/>
                  </a:lnTo>
                  <a:lnTo>
                    <a:pt x="767" y="37"/>
                  </a:lnTo>
                  <a:lnTo>
                    <a:pt x="767" y="38"/>
                  </a:lnTo>
                  <a:lnTo>
                    <a:pt x="767" y="40"/>
                  </a:lnTo>
                  <a:lnTo>
                    <a:pt x="768" y="40"/>
                  </a:lnTo>
                  <a:lnTo>
                    <a:pt x="768" y="40"/>
                  </a:lnTo>
                  <a:lnTo>
                    <a:pt x="768" y="41"/>
                  </a:lnTo>
                  <a:lnTo>
                    <a:pt x="770" y="41"/>
                  </a:lnTo>
                  <a:lnTo>
                    <a:pt x="770" y="43"/>
                  </a:lnTo>
                  <a:lnTo>
                    <a:pt x="770" y="44"/>
                  </a:lnTo>
                  <a:lnTo>
                    <a:pt x="770" y="44"/>
                  </a:lnTo>
                  <a:lnTo>
                    <a:pt x="770" y="46"/>
                  </a:lnTo>
                  <a:lnTo>
                    <a:pt x="770" y="46"/>
                  </a:lnTo>
                  <a:lnTo>
                    <a:pt x="770" y="48"/>
                  </a:lnTo>
                  <a:lnTo>
                    <a:pt x="772" y="51"/>
                  </a:lnTo>
                  <a:lnTo>
                    <a:pt x="775" y="52"/>
                  </a:lnTo>
                  <a:lnTo>
                    <a:pt x="776" y="55"/>
                  </a:lnTo>
                  <a:lnTo>
                    <a:pt x="776" y="57"/>
                  </a:lnTo>
                  <a:lnTo>
                    <a:pt x="776" y="59"/>
                  </a:lnTo>
                  <a:lnTo>
                    <a:pt x="776" y="59"/>
                  </a:lnTo>
                  <a:lnTo>
                    <a:pt x="776" y="60"/>
                  </a:lnTo>
                  <a:lnTo>
                    <a:pt x="776" y="60"/>
                  </a:lnTo>
                  <a:lnTo>
                    <a:pt x="776" y="62"/>
                  </a:lnTo>
                  <a:lnTo>
                    <a:pt x="776" y="62"/>
                  </a:lnTo>
                  <a:lnTo>
                    <a:pt x="778" y="63"/>
                  </a:lnTo>
                  <a:lnTo>
                    <a:pt x="779" y="65"/>
                  </a:lnTo>
                  <a:lnTo>
                    <a:pt x="779" y="68"/>
                  </a:lnTo>
                  <a:lnTo>
                    <a:pt x="779" y="70"/>
                  </a:lnTo>
                  <a:lnTo>
                    <a:pt x="779" y="71"/>
                  </a:lnTo>
                  <a:lnTo>
                    <a:pt x="779" y="73"/>
                  </a:lnTo>
                  <a:lnTo>
                    <a:pt x="781" y="73"/>
                  </a:lnTo>
                  <a:lnTo>
                    <a:pt x="781" y="74"/>
                  </a:lnTo>
                  <a:lnTo>
                    <a:pt x="783" y="74"/>
                  </a:lnTo>
                  <a:lnTo>
                    <a:pt x="784" y="76"/>
                  </a:lnTo>
                  <a:lnTo>
                    <a:pt x="786" y="78"/>
                  </a:lnTo>
                  <a:lnTo>
                    <a:pt x="789" y="78"/>
                  </a:lnTo>
                  <a:lnTo>
                    <a:pt x="794" y="76"/>
                  </a:lnTo>
                  <a:lnTo>
                    <a:pt x="797" y="76"/>
                  </a:lnTo>
                  <a:lnTo>
                    <a:pt x="797" y="76"/>
                  </a:lnTo>
                  <a:lnTo>
                    <a:pt x="798" y="78"/>
                  </a:lnTo>
                  <a:lnTo>
                    <a:pt x="797" y="78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1" y="79"/>
                  </a:lnTo>
                  <a:lnTo>
                    <a:pt x="801" y="81"/>
                  </a:lnTo>
                  <a:lnTo>
                    <a:pt x="803" y="81"/>
                  </a:lnTo>
                  <a:lnTo>
                    <a:pt x="803" y="81"/>
                  </a:lnTo>
                  <a:lnTo>
                    <a:pt x="805" y="81"/>
                  </a:lnTo>
                  <a:lnTo>
                    <a:pt x="805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8" y="81"/>
                  </a:lnTo>
                  <a:lnTo>
                    <a:pt x="808" y="81"/>
                  </a:lnTo>
                  <a:lnTo>
                    <a:pt x="809" y="82"/>
                  </a:lnTo>
                  <a:lnTo>
                    <a:pt x="811" y="82"/>
                  </a:lnTo>
                  <a:lnTo>
                    <a:pt x="813" y="84"/>
                  </a:lnTo>
                  <a:lnTo>
                    <a:pt x="816" y="89"/>
                  </a:lnTo>
                  <a:lnTo>
                    <a:pt x="817" y="90"/>
                  </a:lnTo>
                  <a:lnTo>
                    <a:pt x="820" y="90"/>
                  </a:lnTo>
                  <a:lnTo>
                    <a:pt x="824" y="90"/>
                  </a:lnTo>
                  <a:lnTo>
                    <a:pt x="824" y="92"/>
                  </a:lnTo>
                  <a:lnTo>
                    <a:pt x="824" y="93"/>
                  </a:lnTo>
                  <a:lnTo>
                    <a:pt x="824" y="95"/>
                  </a:lnTo>
                  <a:lnTo>
                    <a:pt x="824" y="95"/>
                  </a:lnTo>
                  <a:lnTo>
                    <a:pt x="825" y="96"/>
                  </a:lnTo>
                  <a:lnTo>
                    <a:pt x="825" y="98"/>
                  </a:lnTo>
                  <a:lnTo>
                    <a:pt x="827" y="98"/>
                  </a:lnTo>
                  <a:lnTo>
                    <a:pt x="827" y="100"/>
                  </a:lnTo>
                  <a:lnTo>
                    <a:pt x="827" y="101"/>
                  </a:lnTo>
                  <a:lnTo>
                    <a:pt x="825" y="104"/>
                  </a:lnTo>
                  <a:lnTo>
                    <a:pt x="825" y="106"/>
                  </a:lnTo>
                  <a:lnTo>
                    <a:pt x="827" y="107"/>
                  </a:lnTo>
                  <a:lnTo>
                    <a:pt x="828" y="109"/>
                  </a:lnTo>
                  <a:lnTo>
                    <a:pt x="828" y="111"/>
                  </a:lnTo>
                  <a:lnTo>
                    <a:pt x="828" y="111"/>
                  </a:lnTo>
                  <a:lnTo>
                    <a:pt x="830" y="112"/>
                  </a:lnTo>
                  <a:lnTo>
                    <a:pt x="831" y="112"/>
                  </a:lnTo>
                  <a:lnTo>
                    <a:pt x="835" y="111"/>
                  </a:lnTo>
                  <a:lnTo>
                    <a:pt x="836" y="111"/>
                  </a:lnTo>
                  <a:lnTo>
                    <a:pt x="838" y="112"/>
                  </a:lnTo>
                  <a:lnTo>
                    <a:pt x="841" y="112"/>
                  </a:lnTo>
                  <a:lnTo>
                    <a:pt x="846" y="111"/>
                  </a:lnTo>
                  <a:lnTo>
                    <a:pt x="849" y="111"/>
                  </a:lnTo>
                  <a:lnTo>
                    <a:pt x="850" y="111"/>
                  </a:lnTo>
                  <a:lnTo>
                    <a:pt x="852" y="111"/>
                  </a:lnTo>
                  <a:lnTo>
                    <a:pt x="854" y="107"/>
                  </a:lnTo>
                  <a:lnTo>
                    <a:pt x="854" y="107"/>
                  </a:lnTo>
                  <a:lnTo>
                    <a:pt x="855" y="107"/>
                  </a:lnTo>
                  <a:lnTo>
                    <a:pt x="857" y="106"/>
                  </a:lnTo>
                  <a:lnTo>
                    <a:pt x="858" y="104"/>
                  </a:lnTo>
                  <a:lnTo>
                    <a:pt x="860" y="104"/>
                  </a:lnTo>
                  <a:lnTo>
                    <a:pt x="863" y="104"/>
                  </a:lnTo>
                  <a:lnTo>
                    <a:pt x="865" y="104"/>
                  </a:lnTo>
                  <a:lnTo>
                    <a:pt x="866" y="103"/>
                  </a:lnTo>
                  <a:lnTo>
                    <a:pt x="868" y="103"/>
                  </a:lnTo>
                  <a:lnTo>
                    <a:pt x="871" y="101"/>
                  </a:lnTo>
                  <a:lnTo>
                    <a:pt x="876" y="100"/>
                  </a:lnTo>
                  <a:lnTo>
                    <a:pt x="877" y="100"/>
                  </a:lnTo>
                  <a:lnTo>
                    <a:pt x="877" y="100"/>
                  </a:lnTo>
                  <a:lnTo>
                    <a:pt x="879" y="100"/>
                  </a:lnTo>
                  <a:lnTo>
                    <a:pt x="880" y="100"/>
                  </a:lnTo>
                  <a:lnTo>
                    <a:pt x="882" y="101"/>
                  </a:lnTo>
                  <a:lnTo>
                    <a:pt x="882" y="103"/>
                  </a:lnTo>
                  <a:lnTo>
                    <a:pt x="882" y="103"/>
                  </a:lnTo>
                  <a:lnTo>
                    <a:pt x="882" y="104"/>
                  </a:lnTo>
                  <a:lnTo>
                    <a:pt x="882" y="104"/>
                  </a:lnTo>
                  <a:lnTo>
                    <a:pt x="880" y="106"/>
                  </a:lnTo>
                  <a:lnTo>
                    <a:pt x="882" y="106"/>
                  </a:lnTo>
                  <a:lnTo>
                    <a:pt x="882" y="109"/>
                  </a:lnTo>
                  <a:lnTo>
                    <a:pt x="883" y="109"/>
                  </a:lnTo>
                  <a:lnTo>
                    <a:pt x="883" y="111"/>
                  </a:lnTo>
                  <a:lnTo>
                    <a:pt x="883" y="112"/>
                  </a:lnTo>
                  <a:lnTo>
                    <a:pt x="883" y="112"/>
                  </a:lnTo>
                  <a:lnTo>
                    <a:pt x="882" y="115"/>
                  </a:lnTo>
                  <a:lnTo>
                    <a:pt x="880" y="115"/>
                  </a:lnTo>
                  <a:lnTo>
                    <a:pt x="880" y="115"/>
                  </a:lnTo>
                  <a:lnTo>
                    <a:pt x="879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6" y="118"/>
                  </a:lnTo>
                  <a:lnTo>
                    <a:pt x="876" y="118"/>
                  </a:lnTo>
                  <a:lnTo>
                    <a:pt x="876" y="120"/>
                  </a:lnTo>
                  <a:lnTo>
                    <a:pt x="876" y="120"/>
                  </a:lnTo>
                  <a:lnTo>
                    <a:pt x="876" y="122"/>
                  </a:lnTo>
                  <a:lnTo>
                    <a:pt x="876" y="123"/>
                  </a:lnTo>
                  <a:lnTo>
                    <a:pt x="874" y="125"/>
                  </a:lnTo>
                  <a:lnTo>
                    <a:pt x="874" y="125"/>
                  </a:lnTo>
                  <a:lnTo>
                    <a:pt x="874" y="126"/>
                  </a:lnTo>
                  <a:lnTo>
                    <a:pt x="874" y="126"/>
                  </a:lnTo>
                  <a:lnTo>
                    <a:pt x="872" y="130"/>
                  </a:lnTo>
                  <a:lnTo>
                    <a:pt x="872" y="131"/>
                  </a:lnTo>
                  <a:lnTo>
                    <a:pt x="871" y="133"/>
                  </a:lnTo>
                  <a:lnTo>
                    <a:pt x="871" y="134"/>
                  </a:lnTo>
                  <a:lnTo>
                    <a:pt x="871" y="136"/>
                  </a:lnTo>
                  <a:lnTo>
                    <a:pt x="871" y="136"/>
                  </a:lnTo>
                  <a:lnTo>
                    <a:pt x="871" y="137"/>
                  </a:lnTo>
                  <a:lnTo>
                    <a:pt x="871" y="137"/>
                  </a:lnTo>
                  <a:lnTo>
                    <a:pt x="871" y="139"/>
                  </a:lnTo>
                  <a:lnTo>
                    <a:pt x="869" y="139"/>
                  </a:lnTo>
                  <a:lnTo>
                    <a:pt x="869" y="141"/>
                  </a:lnTo>
                  <a:lnTo>
                    <a:pt x="869" y="141"/>
                  </a:lnTo>
                  <a:lnTo>
                    <a:pt x="868" y="142"/>
                  </a:lnTo>
                  <a:lnTo>
                    <a:pt x="868" y="144"/>
                  </a:lnTo>
                  <a:lnTo>
                    <a:pt x="868" y="144"/>
                  </a:lnTo>
                  <a:lnTo>
                    <a:pt x="866" y="144"/>
                  </a:lnTo>
                  <a:lnTo>
                    <a:pt x="866" y="145"/>
                  </a:lnTo>
                  <a:lnTo>
                    <a:pt x="866" y="145"/>
                  </a:lnTo>
                  <a:lnTo>
                    <a:pt x="865" y="147"/>
                  </a:lnTo>
                  <a:lnTo>
                    <a:pt x="865" y="148"/>
                  </a:lnTo>
                  <a:lnTo>
                    <a:pt x="865" y="148"/>
                  </a:lnTo>
                  <a:lnTo>
                    <a:pt x="865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1" y="152"/>
                  </a:lnTo>
                  <a:lnTo>
                    <a:pt x="860" y="155"/>
                  </a:lnTo>
                  <a:lnTo>
                    <a:pt x="860" y="156"/>
                  </a:lnTo>
                  <a:lnTo>
                    <a:pt x="860" y="158"/>
                  </a:lnTo>
                  <a:lnTo>
                    <a:pt x="858" y="159"/>
                  </a:lnTo>
                  <a:lnTo>
                    <a:pt x="858" y="159"/>
                  </a:lnTo>
                  <a:lnTo>
                    <a:pt x="857" y="159"/>
                  </a:lnTo>
                  <a:lnTo>
                    <a:pt x="857" y="159"/>
                  </a:lnTo>
                  <a:lnTo>
                    <a:pt x="855" y="159"/>
                  </a:lnTo>
                  <a:lnTo>
                    <a:pt x="855" y="158"/>
                  </a:lnTo>
                  <a:lnTo>
                    <a:pt x="855" y="156"/>
                  </a:lnTo>
                  <a:lnTo>
                    <a:pt x="852" y="155"/>
                  </a:lnTo>
                  <a:lnTo>
                    <a:pt x="850" y="155"/>
                  </a:lnTo>
                  <a:lnTo>
                    <a:pt x="847" y="155"/>
                  </a:lnTo>
                  <a:lnTo>
                    <a:pt x="846" y="155"/>
                  </a:lnTo>
                  <a:lnTo>
                    <a:pt x="844" y="156"/>
                  </a:lnTo>
                  <a:lnTo>
                    <a:pt x="844" y="156"/>
                  </a:lnTo>
                  <a:lnTo>
                    <a:pt x="842" y="155"/>
                  </a:lnTo>
                  <a:lnTo>
                    <a:pt x="842" y="155"/>
                  </a:lnTo>
                  <a:lnTo>
                    <a:pt x="841" y="155"/>
                  </a:lnTo>
                  <a:lnTo>
                    <a:pt x="841" y="156"/>
                  </a:lnTo>
                  <a:lnTo>
                    <a:pt x="839" y="156"/>
                  </a:lnTo>
                  <a:lnTo>
                    <a:pt x="838" y="158"/>
                  </a:lnTo>
                  <a:lnTo>
                    <a:pt x="838" y="159"/>
                  </a:lnTo>
                  <a:lnTo>
                    <a:pt x="836" y="159"/>
                  </a:lnTo>
                  <a:lnTo>
                    <a:pt x="836" y="161"/>
                  </a:lnTo>
                  <a:lnTo>
                    <a:pt x="833" y="161"/>
                  </a:lnTo>
                  <a:lnTo>
                    <a:pt x="833" y="161"/>
                  </a:lnTo>
                  <a:lnTo>
                    <a:pt x="831" y="163"/>
                  </a:lnTo>
                  <a:lnTo>
                    <a:pt x="830" y="163"/>
                  </a:lnTo>
                  <a:lnTo>
                    <a:pt x="830" y="163"/>
                  </a:lnTo>
                  <a:lnTo>
                    <a:pt x="828" y="164"/>
                  </a:lnTo>
                  <a:lnTo>
                    <a:pt x="830" y="164"/>
                  </a:lnTo>
                  <a:lnTo>
                    <a:pt x="830" y="166"/>
                  </a:lnTo>
                  <a:lnTo>
                    <a:pt x="831" y="167"/>
                  </a:lnTo>
                  <a:lnTo>
                    <a:pt x="831" y="170"/>
                  </a:lnTo>
                  <a:lnTo>
                    <a:pt x="833" y="177"/>
                  </a:lnTo>
                  <a:lnTo>
                    <a:pt x="833" y="178"/>
                  </a:lnTo>
                  <a:lnTo>
                    <a:pt x="831" y="183"/>
                  </a:lnTo>
                  <a:lnTo>
                    <a:pt x="831" y="185"/>
                  </a:lnTo>
                  <a:lnTo>
                    <a:pt x="831" y="186"/>
                  </a:lnTo>
                  <a:lnTo>
                    <a:pt x="831" y="186"/>
                  </a:lnTo>
                  <a:lnTo>
                    <a:pt x="833" y="186"/>
                  </a:lnTo>
                  <a:lnTo>
                    <a:pt x="833" y="188"/>
                  </a:lnTo>
                  <a:lnTo>
                    <a:pt x="833" y="188"/>
                  </a:lnTo>
                  <a:lnTo>
                    <a:pt x="833" y="189"/>
                  </a:lnTo>
                  <a:lnTo>
                    <a:pt x="833" y="189"/>
                  </a:lnTo>
                  <a:lnTo>
                    <a:pt x="833" y="191"/>
                  </a:lnTo>
                  <a:lnTo>
                    <a:pt x="831" y="193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6"/>
                  </a:lnTo>
                  <a:lnTo>
                    <a:pt x="830" y="197"/>
                  </a:lnTo>
                  <a:lnTo>
                    <a:pt x="830" y="197"/>
                  </a:lnTo>
                  <a:lnTo>
                    <a:pt x="828" y="199"/>
                  </a:lnTo>
                  <a:lnTo>
                    <a:pt x="828" y="197"/>
                  </a:lnTo>
                  <a:lnTo>
                    <a:pt x="827" y="197"/>
                  </a:lnTo>
                  <a:lnTo>
                    <a:pt x="825" y="199"/>
                  </a:lnTo>
                  <a:lnTo>
                    <a:pt x="824" y="199"/>
                  </a:lnTo>
                  <a:lnTo>
                    <a:pt x="822" y="199"/>
                  </a:lnTo>
                  <a:lnTo>
                    <a:pt x="822" y="200"/>
                  </a:lnTo>
                  <a:lnTo>
                    <a:pt x="820" y="200"/>
                  </a:lnTo>
                  <a:lnTo>
                    <a:pt x="820" y="200"/>
                  </a:lnTo>
                  <a:lnTo>
                    <a:pt x="822" y="200"/>
                  </a:lnTo>
                  <a:lnTo>
                    <a:pt x="822" y="202"/>
                  </a:lnTo>
                  <a:lnTo>
                    <a:pt x="824" y="202"/>
                  </a:lnTo>
                  <a:lnTo>
                    <a:pt x="824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0" y="202"/>
                  </a:lnTo>
                  <a:lnTo>
                    <a:pt x="819" y="200"/>
                  </a:lnTo>
                  <a:lnTo>
                    <a:pt x="819" y="200"/>
                  </a:lnTo>
                  <a:lnTo>
                    <a:pt x="819" y="197"/>
                  </a:lnTo>
                  <a:lnTo>
                    <a:pt x="819" y="197"/>
                  </a:lnTo>
                  <a:lnTo>
                    <a:pt x="817" y="197"/>
                  </a:lnTo>
                  <a:lnTo>
                    <a:pt x="817" y="196"/>
                  </a:lnTo>
                  <a:lnTo>
                    <a:pt x="816" y="196"/>
                  </a:lnTo>
                  <a:lnTo>
                    <a:pt x="816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3" y="196"/>
                  </a:lnTo>
                  <a:lnTo>
                    <a:pt x="813" y="197"/>
                  </a:lnTo>
                  <a:lnTo>
                    <a:pt x="813" y="199"/>
                  </a:lnTo>
                  <a:lnTo>
                    <a:pt x="813" y="200"/>
                  </a:lnTo>
                  <a:lnTo>
                    <a:pt x="811" y="202"/>
                  </a:lnTo>
                  <a:lnTo>
                    <a:pt x="811" y="205"/>
                  </a:lnTo>
                  <a:lnTo>
                    <a:pt x="811" y="205"/>
                  </a:lnTo>
                  <a:lnTo>
                    <a:pt x="809" y="205"/>
                  </a:lnTo>
                  <a:lnTo>
                    <a:pt x="809" y="205"/>
                  </a:lnTo>
                  <a:lnTo>
                    <a:pt x="809" y="207"/>
                  </a:lnTo>
                  <a:lnTo>
                    <a:pt x="808" y="207"/>
                  </a:lnTo>
                  <a:lnTo>
                    <a:pt x="808" y="205"/>
                  </a:lnTo>
                  <a:lnTo>
                    <a:pt x="806" y="205"/>
                  </a:lnTo>
                  <a:lnTo>
                    <a:pt x="806" y="205"/>
                  </a:lnTo>
                  <a:lnTo>
                    <a:pt x="805" y="205"/>
                  </a:lnTo>
                  <a:lnTo>
                    <a:pt x="805" y="207"/>
                  </a:lnTo>
                  <a:lnTo>
                    <a:pt x="803" y="208"/>
                  </a:lnTo>
                  <a:lnTo>
                    <a:pt x="803" y="208"/>
                  </a:lnTo>
                  <a:lnTo>
                    <a:pt x="803" y="210"/>
                  </a:lnTo>
                  <a:lnTo>
                    <a:pt x="803" y="210"/>
                  </a:lnTo>
                  <a:lnTo>
                    <a:pt x="801" y="210"/>
                  </a:lnTo>
                  <a:lnTo>
                    <a:pt x="800" y="211"/>
                  </a:lnTo>
                  <a:lnTo>
                    <a:pt x="800" y="213"/>
                  </a:lnTo>
                  <a:lnTo>
                    <a:pt x="798" y="213"/>
                  </a:lnTo>
                  <a:lnTo>
                    <a:pt x="797" y="211"/>
                  </a:lnTo>
                  <a:lnTo>
                    <a:pt x="795" y="213"/>
                  </a:lnTo>
                  <a:lnTo>
                    <a:pt x="792" y="213"/>
                  </a:lnTo>
                  <a:lnTo>
                    <a:pt x="790" y="213"/>
                  </a:lnTo>
                  <a:lnTo>
                    <a:pt x="789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7" y="215"/>
                  </a:lnTo>
                  <a:lnTo>
                    <a:pt x="787" y="215"/>
                  </a:lnTo>
                  <a:lnTo>
                    <a:pt x="787" y="216"/>
                  </a:lnTo>
                  <a:lnTo>
                    <a:pt x="787" y="216"/>
                  </a:lnTo>
                  <a:lnTo>
                    <a:pt x="789" y="218"/>
                  </a:lnTo>
                  <a:lnTo>
                    <a:pt x="790" y="219"/>
                  </a:lnTo>
                  <a:lnTo>
                    <a:pt x="790" y="219"/>
                  </a:lnTo>
                  <a:lnTo>
                    <a:pt x="790" y="221"/>
                  </a:lnTo>
                  <a:lnTo>
                    <a:pt x="790" y="221"/>
                  </a:lnTo>
                  <a:lnTo>
                    <a:pt x="789" y="222"/>
                  </a:lnTo>
                  <a:lnTo>
                    <a:pt x="789" y="224"/>
                  </a:lnTo>
                  <a:lnTo>
                    <a:pt x="787" y="224"/>
                  </a:lnTo>
                  <a:lnTo>
                    <a:pt x="787" y="222"/>
                  </a:lnTo>
                  <a:lnTo>
                    <a:pt x="786" y="222"/>
                  </a:lnTo>
                  <a:lnTo>
                    <a:pt x="786" y="222"/>
                  </a:lnTo>
                  <a:lnTo>
                    <a:pt x="781" y="222"/>
                  </a:lnTo>
                  <a:lnTo>
                    <a:pt x="779" y="222"/>
                  </a:lnTo>
                  <a:lnTo>
                    <a:pt x="779" y="222"/>
                  </a:lnTo>
                  <a:lnTo>
                    <a:pt x="778" y="222"/>
                  </a:lnTo>
                  <a:lnTo>
                    <a:pt x="776" y="221"/>
                  </a:lnTo>
                  <a:lnTo>
                    <a:pt x="775" y="221"/>
                  </a:lnTo>
                  <a:lnTo>
                    <a:pt x="773" y="221"/>
                  </a:lnTo>
                  <a:lnTo>
                    <a:pt x="773" y="219"/>
                  </a:lnTo>
                  <a:lnTo>
                    <a:pt x="773" y="219"/>
                  </a:lnTo>
                  <a:lnTo>
                    <a:pt x="773" y="218"/>
                  </a:lnTo>
                  <a:lnTo>
                    <a:pt x="772" y="218"/>
                  </a:lnTo>
                  <a:lnTo>
                    <a:pt x="772" y="216"/>
                  </a:lnTo>
                  <a:lnTo>
                    <a:pt x="770" y="216"/>
                  </a:lnTo>
                  <a:lnTo>
                    <a:pt x="770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7" y="218"/>
                  </a:lnTo>
                  <a:lnTo>
                    <a:pt x="765" y="219"/>
                  </a:lnTo>
                  <a:lnTo>
                    <a:pt x="765" y="219"/>
                  </a:lnTo>
                  <a:lnTo>
                    <a:pt x="765" y="221"/>
                  </a:lnTo>
                  <a:lnTo>
                    <a:pt x="765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2" y="226"/>
                  </a:lnTo>
                  <a:lnTo>
                    <a:pt x="760" y="227"/>
                  </a:lnTo>
                  <a:lnTo>
                    <a:pt x="759" y="229"/>
                  </a:lnTo>
                  <a:lnTo>
                    <a:pt x="759" y="230"/>
                  </a:lnTo>
                  <a:lnTo>
                    <a:pt x="759" y="230"/>
                  </a:lnTo>
                  <a:lnTo>
                    <a:pt x="757" y="232"/>
                  </a:lnTo>
                  <a:lnTo>
                    <a:pt x="756" y="232"/>
                  </a:lnTo>
                  <a:lnTo>
                    <a:pt x="754" y="232"/>
                  </a:lnTo>
                  <a:lnTo>
                    <a:pt x="753" y="232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1" y="233"/>
                  </a:lnTo>
                  <a:lnTo>
                    <a:pt x="751" y="235"/>
                  </a:lnTo>
                  <a:lnTo>
                    <a:pt x="749" y="237"/>
                  </a:lnTo>
                  <a:lnTo>
                    <a:pt x="748" y="237"/>
                  </a:lnTo>
                  <a:lnTo>
                    <a:pt x="745" y="237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40"/>
                  </a:lnTo>
                  <a:lnTo>
                    <a:pt x="742" y="240"/>
                  </a:lnTo>
                  <a:lnTo>
                    <a:pt x="742" y="240"/>
                  </a:lnTo>
                  <a:lnTo>
                    <a:pt x="740" y="241"/>
                  </a:lnTo>
                  <a:lnTo>
                    <a:pt x="738" y="241"/>
                  </a:lnTo>
                  <a:lnTo>
                    <a:pt x="735" y="245"/>
                  </a:lnTo>
                  <a:lnTo>
                    <a:pt x="734" y="246"/>
                  </a:lnTo>
                  <a:lnTo>
                    <a:pt x="734" y="248"/>
                  </a:lnTo>
                  <a:lnTo>
                    <a:pt x="734" y="248"/>
                  </a:lnTo>
                  <a:lnTo>
                    <a:pt x="732" y="249"/>
                  </a:lnTo>
                  <a:lnTo>
                    <a:pt x="731" y="249"/>
                  </a:lnTo>
                  <a:lnTo>
                    <a:pt x="724" y="251"/>
                  </a:lnTo>
                  <a:lnTo>
                    <a:pt x="723" y="249"/>
                  </a:lnTo>
                  <a:lnTo>
                    <a:pt x="723" y="249"/>
                  </a:lnTo>
                  <a:lnTo>
                    <a:pt x="723" y="251"/>
                  </a:lnTo>
                  <a:lnTo>
                    <a:pt x="721" y="251"/>
                  </a:lnTo>
                  <a:lnTo>
                    <a:pt x="719" y="251"/>
                  </a:lnTo>
                  <a:lnTo>
                    <a:pt x="718" y="252"/>
                  </a:lnTo>
                  <a:lnTo>
                    <a:pt x="716" y="252"/>
                  </a:lnTo>
                  <a:lnTo>
                    <a:pt x="715" y="252"/>
                  </a:lnTo>
                  <a:lnTo>
                    <a:pt x="713" y="254"/>
                  </a:lnTo>
                  <a:lnTo>
                    <a:pt x="712" y="254"/>
                  </a:lnTo>
                  <a:lnTo>
                    <a:pt x="704" y="259"/>
                  </a:lnTo>
                  <a:lnTo>
                    <a:pt x="702" y="260"/>
                  </a:lnTo>
                  <a:lnTo>
                    <a:pt x="701" y="262"/>
                  </a:lnTo>
                  <a:lnTo>
                    <a:pt x="701" y="262"/>
                  </a:lnTo>
                  <a:lnTo>
                    <a:pt x="699" y="263"/>
                  </a:lnTo>
                  <a:lnTo>
                    <a:pt x="699" y="263"/>
                  </a:lnTo>
                  <a:lnTo>
                    <a:pt x="697" y="263"/>
                  </a:lnTo>
                  <a:lnTo>
                    <a:pt x="696" y="265"/>
                  </a:lnTo>
                  <a:lnTo>
                    <a:pt x="696" y="263"/>
                  </a:lnTo>
                  <a:lnTo>
                    <a:pt x="694" y="263"/>
                  </a:lnTo>
                  <a:lnTo>
                    <a:pt x="694" y="265"/>
                  </a:lnTo>
                  <a:lnTo>
                    <a:pt x="694" y="267"/>
                  </a:lnTo>
                  <a:lnTo>
                    <a:pt x="694" y="267"/>
                  </a:lnTo>
                  <a:lnTo>
                    <a:pt x="693" y="267"/>
                  </a:lnTo>
                  <a:lnTo>
                    <a:pt x="690" y="267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6" y="267"/>
                  </a:lnTo>
                  <a:lnTo>
                    <a:pt x="686" y="265"/>
                  </a:lnTo>
                  <a:lnTo>
                    <a:pt x="688" y="265"/>
                  </a:lnTo>
                  <a:lnTo>
                    <a:pt x="688" y="265"/>
                  </a:lnTo>
                  <a:lnTo>
                    <a:pt x="694" y="262"/>
                  </a:lnTo>
                  <a:lnTo>
                    <a:pt x="694" y="260"/>
                  </a:lnTo>
                  <a:lnTo>
                    <a:pt x="694" y="260"/>
                  </a:lnTo>
                  <a:lnTo>
                    <a:pt x="696" y="259"/>
                  </a:lnTo>
                  <a:lnTo>
                    <a:pt x="697" y="257"/>
                  </a:lnTo>
                  <a:lnTo>
                    <a:pt x="696" y="257"/>
                  </a:lnTo>
                  <a:lnTo>
                    <a:pt x="693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6"/>
                  </a:lnTo>
                  <a:lnTo>
                    <a:pt x="690" y="256"/>
                  </a:lnTo>
                  <a:lnTo>
                    <a:pt x="691" y="254"/>
                  </a:lnTo>
                  <a:lnTo>
                    <a:pt x="691" y="254"/>
                  </a:lnTo>
                  <a:lnTo>
                    <a:pt x="693" y="254"/>
                  </a:lnTo>
                  <a:lnTo>
                    <a:pt x="693" y="252"/>
                  </a:lnTo>
                  <a:lnTo>
                    <a:pt x="691" y="251"/>
                  </a:lnTo>
                  <a:lnTo>
                    <a:pt x="693" y="249"/>
                  </a:lnTo>
                  <a:lnTo>
                    <a:pt x="696" y="248"/>
                  </a:lnTo>
                  <a:lnTo>
                    <a:pt x="697" y="246"/>
                  </a:lnTo>
                  <a:lnTo>
                    <a:pt x="699" y="245"/>
                  </a:lnTo>
                  <a:lnTo>
                    <a:pt x="702" y="241"/>
                  </a:lnTo>
                  <a:lnTo>
                    <a:pt x="702" y="240"/>
                  </a:lnTo>
                  <a:lnTo>
                    <a:pt x="704" y="238"/>
                  </a:lnTo>
                  <a:lnTo>
                    <a:pt x="704" y="238"/>
                  </a:lnTo>
                  <a:lnTo>
                    <a:pt x="702" y="237"/>
                  </a:lnTo>
                  <a:lnTo>
                    <a:pt x="702" y="235"/>
                  </a:lnTo>
                  <a:lnTo>
                    <a:pt x="697" y="233"/>
                  </a:lnTo>
                  <a:lnTo>
                    <a:pt x="697" y="230"/>
                  </a:lnTo>
                  <a:lnTo>
                    <a:pt x="696" y="230"/>
                  </a:lnTo>
                  <a:lnTo>
                    <a:pt x="696" y="232"/>
                  </a:lnTo>
                  <a:lnTo>
                    <a:pt x="696" y="233"/>
                  </a:lnTo>
                  <a:lnTo>
                    <a:pt x="694" y="233"/>
                  </a:lnTo>
                  <a:lnTo>
                    <a:pt x="693" y="232"/>
                  </a:lnTo>
                  <a:lnTo>
                    <a:pt x="688" y="232"/>
                  </a:lnTo>
                  <a:lnTo>
                    <a:pt x="686" y="233"/>
                  </a:lnTo>
                  <a:lnTo>
                    <a:pt x="685" y="235"/>
                  </a:lnTo>
                  <a:lnTo>
                    <a:pt x="683" y="235"/>
                  </a:lnTo>
                  <a:lnTo>
                    <a:pt x="683" y="237"/>
                  </a:lnTo>
                  <a:lnTo>
                    <a:pt x="682" y="237"/>
                  </a:lnTo>
                  <a:lnTo>
                    <a:pt x="677" y="243"/>
                  </a:lnTo>
                  <a:lnTo>
                    <a:pt x="675" y="245"/>
                  </a:lnTo>
                  <a:lnTo>
                    <a:pt x="669" y="248"/>
                  </a:lnTo>
                  <a:lnTo>
                    <a:pt x="664" y="249"/>
                  </a:lnTo>
                  <a:lnTo>
                    <a:pt x="661" y="251"/>
                  </a:lnTo>
                  <a:lnTo>
                    <a:pt x="661" y="252"/>
                  </a:lnTo>
                  <a:lnTo>
                    <a:pt x="660" y="254"/>
                  </a:lnTo>
                  <a:lnTo>
                    <a:pt x="660" y="257"/>
                  </a:lnTo>
                  <a:lnTo>
                    <a:pt x="656" y="260"/>
                  </a:lnTo>
                  <a:lnTo>
                    <a:pt x="656" y="260"/>
                  </a:lnTo>
                  <a:lnTo>
                    <a:pt x="655" y="262"/>
                  </a:lnTo>
                  <a:lnTo>
                    <a:pt x="653" y="262"/>
                  </a:lnTo>
                  <a:lnTo>
                    <a:pt x="652" y="262"/>
                  </a:lnTo>
                  <a:lnTo>
                    <a:pt x="650" y="262"/>
                  </a:lnTo>
                  <a:lnTo>
                    <a:pt x="649" y="262"/>
                  </a:lnTo>
                  <a:lnTo>
                    <a:pt x="645" y="263"/>
                  </a:lnTo>
                  <a:lnTo>
                    <a:pt x="644" y="260"/>
                  </a:lnTo>
                  <a:lnTo>
                    <a:pt x="642" y="260"/>
                  </a:lnTo>
                  <a:lnTo>
                    <a:pt x="639" y="260"/>
                  </a:lnTo>
                  <a:lnTo>
                    <a:pt x="639" y="262"/>
                  </a:lnTo>
                  <a:lnTo>
                    <a:pt x="636" y="267"/>
                  </a:lnTo>
                  <a:lnTo>
                    <a:pt x="634" y="270"/>
                  </a:lnTo>
                  <a:lnTo>
                    <a:pt x="636" y="270"/>
                  </a:lnTo>
                  <a:lnTo>
                    <a:pt x="636" y="274"/>
                  </a:lnTo>
                  <a:lnTo>
                    <a:pt x="637" y="276"/>
                  </a:lnTo>
                  <a:lnTo>
                    <a:pt x="642" y="278"/>
                  </a:lnTo>
                  <a:lnTo>
                    <a:pt x="650" y="279"/>
                  </a:lnTo>
                  <a:lnTo>
                    <a:pt x="652" y="279"/>
                  </a:lnTo>
                  <a:lnTo>
                    <a:pt x="653" y="279"/>
                  </a:lnTo>
                  <a:lnTo>
                    <a:pt x="655" y="281"/>
                  </a:lnTo>
                  <a:lnTo>
                    <a:pt x="656" y="282"/>
                  </a:lnTo>
                  <a:lnTo>
                    <a:pt x="656" y="284"/>
                  </a:lnTo>
                  <a:lnTo>
                    <a:pt x="656" y="284"/>
                  </a:lnTo>
                  <a:lnTo>
                    <a:pt x="656" y="285"/>
                  </a:lnTo>
                  <a:lnTo>
                    <a:pt x="658" y="285"/>
                  </a:lnTo>
                  <a:lnTo>
                    <a:pt x="656" y="287"/>
                  </a:lnTo>
                  <a:lnTo>
                    <a:pt x="656" y="287"/>
                  </a:lnTo>
                  <a:lnTo>
                    <a:pt x="655" y="289"/>
                  </a:lnTo>
                  <a:lnTo>
                    <a:pt x="655" y="292"/>
                  </a:lnTo>
                  <a:lnTo>
                    <a:pt x="656" y="293"/>
                  </a:lnTo>
                  <a:lnTo>
                    <a:pt x="658" y="295"/>
                  </a:lnTo>
                  <a:lnTo>
                    <a:pt x="660" y="295"/>
                  </a:lnTo>
                  <a:lnTo>
                    <a:pt x="663" y="295"/>
                  </a:lnTo>
                  <a:lnTo>
                    <a:pt x="667" y="295"/>
                  </a:lnTo>
                  <a:lnTo>
                    <a:pt x="669" y="293"/>
                  </a:lnTo>
                  <a:lnTo>
                    <a:pt x="669" y="293"/>
                  </a:lnTo>
                  <a:lnTo>
                    <a:pt x="669" y="292"/>
                  </a:lnTo>
                  <a:lnTo>
                    <a:pt x="672" y="289"/>
                  </a:lnTo>
                  <a:lnTo>
                    <a:pt x="675" y="287"/>
                  </a:lnTo>
                  <a:lnTo>
                    <a:pt x="675" y="287"/>
                  </a:lnTo>
                  <a:lnTo>
                    <a:pt x="674" y="285"/>
                  </a:lnTo>
                  <a:lnTo>
                    <a:pt x="675" y="285"/>
                  </a:lnTo>
                  <a:lnTo>
                    <a:pt x="675" y="285"/>
                  </a:lnTo>
                  <a:lnTo>
                    <a:pt x="682" y="284"/>
                  </a:lnTo>
                  <a:lnTo>
                    <a:pt x="686" y="285"/>
                  </a:lnTo>
                  <a:lnTo>
                    <a:pt x="688" y="287"/>
                  </a:lnTo>
                  <a:lnTo>
                    <a:pt x="691" y="289"/>
                  </a:lnTo>
                  <a:lnTo>
                    <a:pt x="693" y="289"/>
                  </a:lnTo>
                  <a:lnTo>
                    <a:pt x="694" y="290"/>
                  </a:lnTo>
                  <a:lnTo>
                    <a:pt x="697" y="290"/>
                  </a:lnTo>
                  <a:lnTo>
                    <a:pt x="699" y="290"/>
                  </a:lnTo>
                  <a:lnTo>
                    <a:pt x="699" y="289"/>
                  </a:lnTo>
                  <a:lnTo>
                    <a:pt x="701" y="289"/>
                  </a:lnTo>
                  <a:lnTo>
                    <a:pt x="701" y="289"/>
                  </a:lnTo>
                  <a:lnTo>
                    <a:pt x="702" y="290"/>
                  </a:lnTo>
                  <a:lnTo>
                    <a:pt x="704" y="290"/>
                  </a:lnTo>
                  <a:lnTo>
                    <a:pt x="707" y="290"/>
                  </a:lnTo>
                  <a:lnTo>
                    <a:pt x="708" y="290"/>
                  </a:lnTo>
                  <a:lnTo>
                    <a:pt x="708" y="290"/>
                  </a:lnTo>
                  <a:lnTo>
                    <a:pt x="708" y="292"/>
                  </a:lnTo>
                  <a:lnTo>
                    <a:pt x="708" y="295"/>
                  </a:lnTo>
                  <a:lnTo>
                    <a:pt x="707" y="295"/>
                  </a:lnTo>
                  <a:lnTo>
                    <a:pt x="705" y="297"/>
                  </a:lnTo>
                  <a:lnTo>
                    <a:pt x="707" y="297"/>
                  </a:lnTo>
                  <a:lnTo>
                    <a:pt x="707" y="298"/>
                  </a:lnTo>
                  <a:lnTo>
                    <a:pt x="707" y="298"/>
                  </a:lnTo>
                  <a:lnTo>
                    <a:pt x="705" y="300"/>
                  </a:lnTo>
                  <a:lnTo>
                    <a:pt x="704" y="300"/>
                  </a:lnTo>
                  <a:lnTo>
                    <a:pt x="704" y="300"/>
                  </a:lnTo>
                  <a:lnTo>
                    <a:pt x="702" y="300"/>
                  </a:lnTo>
                  <a:lnTo>
                    <a:pt x="702" y="300"/>
                  </a:lnTo>
                  <a:lnTo>
                    <a:pt x="702" y="298"/>
                  </a:lnTo>
                  <a:lnTo>
                    <a:pt x="702" y="298"/>
                  </a:lnTo>
                  <a:lnTo>
                    <a:pt x="701" y="298"/>
                  </a:lnTo>
                  <a:lnTo>
                    <a:pt x="699" y="298"/>
                  </a:lnTo>
                  <a:lnTo>
                    <a:pt x="694" y="300"/>
                  </a:lnTo>
                  <a:lnTo>
                    <a:pt x="691" y="301"/>
                  </a:lnTo>
                  <a:lnTo>
                    <a:pt x="686" y="303"/>
                  </a:lnTo>
                  <a:lnTo>
                    <a:pt x="686" y="304"/>
                  </a:lnTo>
                  <a:lnTo>
                    <a:pt x="685" y="304"/>
                  </a:lnTo>
                  <a:lnTo>
                    <a:pt x="683" y="303"/>
                  </a:lnTo>
                  <a:lnTo>
                    <a:pt x="682" y="303"/>
                  </a:lnTo>
                  <a:lnTo>
                    <a:pt x="682" y="304"/>
                  </a:lnTo>
                  <a:lnTo>
                    <a:pt x="683" y="304"/>
                  </a:lnTo>
                  <a:lnTo>
                    <a:pt x="683" y="306"/>
                  </a:lnTo>
                  <a:lnTo>
                    <a:pt x="683" y="306"/>
                  </a:lnTo>
                  <a:lnTo>
                    <a:pt x="683" y="308"/>
                  </a:lnTo>
                  <a:lnTo>
                    <a:pt x="682" y="306"/>
                  </a:lnTo>
                  <a:lnTo>
                    <a:pt x="680" y="308"/>
                  </a:lnTo>
                  <a:lnTo>
                    <a:pt x="680" y="309"/>
                  </a:lnTo>
                  <a:lnTo>
                    <a:pt x="680" y="311"/>
                  </a:lnTo>
                  <a:lnTo>
                    <a:pt x="680" y="312"/>
                  </a:lnTo>
                  <a:lnTo>
                    <a:pt x="678" y="312"/>
                  </a:lnTo>
                  <a:lnTo>
                    <a:pt x="677" y="314"/>
                  </a:lnTo>
                  <a:lnTo>
                    <a:pt x="675" y="312"/>
                  </a:lnTo>
                  <a:lnTo>
                    <a:pt x="675" y="312"/>
                  </a:lnTo>
                  <a:lnTo>
                    <a:pt x="675" y="311"/>
                  </a:lnTo>
                  <a:lnTo>
                    <a:pt x="675" y="311"/>
                  </a:lnTo>
                  <a:lnTo>
                    <a:pt x="674" y="311"/>
                  </a:lnTo>
                  <a:lnTo>
                    <a:pt x="674" y="311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4"/>
                  </a:lnTo>
                  <a:lnTo>
                    <a:pt x="674" y="314"/>
                  </a:lnTo>
                  <a:lnTo>
                    <a:pt x="675" y="314"/>
                  </a:lnTo>
                  <a:lnTo>
                    <a:pt x="674" y="315"/>
                  </a:lnTo>
                  <a:lnTo>
                    <a:pt x="671" y="317"/>
                  </a:lnTo>
                  <a:lnTo>
                    <a:pt x="671" y="317"/>
                  </a:lnTo>
                  <a:lnTo>
                    <a:pt x="671" y="319"/>
                  </a:lnTo>
                  <a:lnTo>
                    <a:pt x="669" y="319"/>
                  </a:lnTo>
                  <a:lnTo>
                    <a:pt x="669" y="320"/>
                  </a:lnTo>
                  <a:lnTo>
                    <a:pt x="667" y="320"/>
                  </a:lnTo>
                  <a:lnTo>
                    <a:pt x="666" y="320"/>
                  </a:lnTo>
                  <a:lnTo>
                    <a:pt x="664" y="323"/>
                  </a:lnTo>
                  <a:lnTo>
                    <a:pt x="664" y="325"/>
                  </a:lnTo>
                  <a:lnTo>
                    <a:pt x="663" y="325"/>
                  </a:lnTo>
                  <a:lnTo>
                    <a:pt x="661" y="328"/>
                  </a:lnTo>
                  <a:lnTo>
                    <a:pt x="660" y="330"/>
                  </a:lnTo>
                  <a:lnTo>
                    <a:pt x="658" y="333"/>
                  </a:lnTo>
                  <a:lnTo>
                    <a:pt x="660" y="334"/>
                  </a:lnTo>
                  <a:lnTo>
                    <a:pt x="661" y="334"/>
                  </a:lnTo>
                  <a:lnTo>
                    <a:pt x="663" y="334"/>
                  </a:lnTo>
                  <a:lnTo>
                    <a:pt x="664" y="337"/>
                  </a:lnTo>
                  <a:lnTo>
                    <a:pt x="667" y="339"/>
                  </a:lnTo>
                  <a:lnTo>
                    <a:pt x="671" y="339"/>
                  </a:lnTo>
                  <a:lnTo>
                    <a:pt x="674" y="341"/>
                  </a:lnTo>
                  <a:lnTo>
                    <a:pt x="674" y="342"/>
                  </a:lnTo>
                  <a:lnTo>
                    <a:pt x="675" y="344"/>
                  </a:lnTo>
                  <a:lnTo>
                    <a:pt x="677" y="349"/>
                  </a:lnTo>
                  <a:lnTo>
                    <a:pt x="677" y="352"/>
                  </a:lnTo>
                  <a:lnTo>
                    <a:pt x="678" y="352"/>
                  </a:lnTo>
                  <a:lnTo>
                    <a:pt x="680" y="355"/>
                  </a:lnTo>
                  <a:lnTo>
                    <a:pt x="682" y="360"/>
                  </a:lnTo>
                  <a:lnTo>
                    <a:pt x="683" y="363"/>
                  </a:lnTo>
                  <a:lnTo>
                    <a:pt x="683" y="366"/>
                  </a:lnTo>
                  <a:lnTo>
                    <a:pt x="683" y="366"/>
                  </a:lnTo>
                  <a:lnTo>
                    <a:pt x="683" y="367"/>
                  </a:lnTo>
                  <a:lnTo>
                    <a:pt x="685" y="369"/>
                  </a:lnTo>
                  <a:lnTo>
                    <a:pt x="690" y="372"/>
                  </a:lnTo>
                  <a:lnTo>
                    <a:pt x="690" y="372"/>
                  </a:lnTo>
                  <a:lnTo>
                    <a:pt x="691" y="372"/>
                  </a:lnTo>
                  <a:lnTo>
                    <a:pt x="691" y="375"/>
                  </a:lnTo>
                  <a:lnTo>
                    <a:pt x="691" y="377"/>
                  </a:lnTo>
                  <a:lnTo>
                    <a:pt x="693" y="377"/>
                  </a:lnTo>
                  <a:lnTo>
                    <a:pt x="694" y="378"/>
                  </a:lnTo>
                  <a:lnTo>
                    <a:pt x="696" y="378"/>
                  </a:lnTo>
                  <a:lnTo>
                    <a:pt x="697" y="380"/>
                  </a:lnTo>
                  <a:lnTo>
                    <a:pt x="697" y="382"/>
                  </a:lnTo>
                  <a:lnTo>
                    <a:pt x="697" y="383"/>
                  </a:lnTo>
                  <a:lnTo>
                    <a:pt x="696" y="383"/>
                  </a:lnTo>
                  <a:lnTo>
                    <a:pt x="694" y="383"/>
                  </a:lnTo>
                  <a:lnTo>
                    <a:pt x="690" y="382"/>
                  </a:lnTo>
                  <a:lnTo>
                    <a:pt x="690" y="382"/>
                  </a:lnTo>
                  <a:lnTo>
                    <a:pt x="686" y="382"/>
                  </a:lnTo>
                  <a:lnTo>
                    <a:pt x="685" y="380"/>
                  </a:lnTo>
                  <a:lnTo>
                    <a:pt x="682" y="378"/>
                  </a:lnTo>
                  <a:lnTo>
                    <a:pt x="680" y="377"/>
                  </a:lnTo>
                  <a:lnTo>
                    <a:pt x="678" y="377"/>
                  </a:lnTo>
                  <a:lnTo>
                    <a:pt x="674" y="380"/>
                  </a:lnTo>
                  <a:lnTo>
                    <a:pt x="672" y="378"/>
                  </a:lnTo>
                  <a:lnTo>
                    <a:pt x="672" y="380"/>
                  </a:lnTo>
                  <a:lnTo>
                    <a:pt x="671" y="380"/>
                  </a:lnTo>
                  <a:lnTo>
                    <a:pt x="674" y="380"/>
                  </a:lnTo>
                  <a:lnTo>
                    <a:pt x="675" y="380"/>
                  </a:lnTo>
                  <a:lnTo>
                    <a:pt x="677" y="378"/>
                  </a:lnTo>
                  <a:lnTo>
                    <a:pt x="680" y="378"/>
                  </a:lnTo>
                  <a:lnTo>
                    <a:pt x="682" y="380"/>
                  </a:lnTo>
                  <a:lnTo>
                    <a:pt x="682" y="382"/>
                  </a:lnTo>
                  <a:lnTo>
                    <a:pt x="685" y="383"/>
                  </a:lnTo>
                  <a:lnTo>
                    <a:pt x="686" y="383"/>
                  </a:lnTo>
                  <a:lnTo>
                    <a:pt x="688" y="385"/>
                  </a:lnTo>
                  <a:lnTo>
                    <a:pt x="690" y="386"/>
                  </a:lnTo>
                  <a:lnTo>
                    <a:pt x="694" y="389"/>
                  </a:lnTo>
                  <a:lnTo>
                    <a:pt x="696" y="393"/>
                  </a:lnTo>
                  <a:lnTo>
                    <a:pt x="697" y="394"/>
                  </a:lnTo>
                  <a:lnTo>
                    <a:pt x="697" y="396"/>
                  </a:lnTo>
                  <a:lnTo>
                    <a:pt x="696" y="397"/>
                  </a:lnTo>
                  <a:lnTo>
                    <a:pt x="694" y="397"/>
                  </a:lnTo>
                  <a:lnTo>
                    <a:pt x="693" y="397"/>
                  </a:lnTo>
                  <a:lnTo>
                    <a:pt x="691" y="397"/>
                  </a:lnTo>
                  <a:lnTo>
                    <a:pt x="690" y="399"/>
                  </a:lnTo>
                  <a:lnTo>
                    <a:pt x="685" y="402"/>
                  </a:lnTo>
                  <a:lnTo>
                    <a:pt x="685" y="404"/>
                  </a:lnTo>
                  <a:lnTo>
                    <a:pt x="683" y="404"/>
                  </a:lnTo>
                  <a:lnTo>
                    <a:pt x="682" y="405"/>
                  </a:lnTo>
                  <a:lnTo>
                    <a:pt x="680" y="404"/>
                  </a:lnTo>
                  <a:lnTo>
                    <a:pt x="677" y="404"/>
                  </a:lnTo>
                  <a:lnTo>
                    <a:pt x="674" y="405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5" y="407"/>
                  </a:lnTo>
                  <a:lnTo>
                    <a:pt x="677" y="405"/>
                  </a:lnTo>
                  <a:lnTo>
                    <a:pt x="680" y="408"/>
                  </a:lnTo>
                  <a:lnTo>
                    <a:pt x="683" y="408"/>
                  </a:lnTo>
                  <a:lnTo>
                    <a:pt x="688" y="405"/>
                  </a:lnTo>
                  <a:lnTo>
                    <a:pt x="688" y="405"/>
                  </a:lnTo>
                  <a:lnTo>
                    <a:pt x="690" y="405"/>
                  </a:lnTo>
                  <a:lnTo>
                    <a:pt x="691" y="407"/>
                  </a:lnTo>
                  <a:lnTo>
                    <a:pt x="694" y="410"/>
                  </a:lnTo>
                  <a:lnTo>
                    <a:pt x="697" y="412"/>
                  </a:lnTo>
                  <a:lnTo>
                    <a:pt x="699" y="412"/>
                  </a:lnTo>
                  <a:lnTo>
                    <a:pt x="699" y="412"/>
                  </a:lnTo>
                  <a:lnTo>
                    <a:pt x="701" y="413"/>
                  </a:lnTo>
                  <a:lnTo>
                    <a:pt x="697" y="413"/>
                  </a:lnTo>
                  <a:lnTo>
                    <a:pt x="694" y="416"/>
                  </a:lnTo>
                  <a:lnTo>
                    <a:pt x="693" y="418"/>
                  </a:lnTo>
                  <a:lnTo>
                    <a:pt x="693" y="418"/>
                  </a:lnTo>
                  <a:lnTo>
                    <a:pt x="694" y="418"/>
                  </a:lnTo>
                  <a:lnTo>
                    <a:pt x="697" y="416"/>
                  </a:lnTo>
                  <a:lnTo>
                    <a:pt x="697" y="416"/>
                  </a:lnTo>
                  <a:lnTo>
                    <a:pt x="699" y="416"/>
                  </a:lnTo>
                  <a:lnTo>
                    <a:pt x="699" y="418"/>
                  </a:lnTo>
                  <a:lnTo>
                    <a:pt x="697" y="424"/>
                  </a:lnTo>
                  <a:lnTo>
                    <a:pt x="697" y="424"/>
                  </a:lnTo>
                  <a:lnTo>
                    <a:pt x="696" y="423"/>
                  </a:lnTo>
                  <a:lnTo>
                    <a:pt x="696" y="423"/>
                  </a:lnTo>
                  <a:lnTo>
                    <a:pt x="694" y="423"/>
                  </a:lnTo>
                  <a:lnTo>
                    <a:pt x="693" y="423"/>
                  </a:lnTo>
                  <a:lnTo>
                    <a:pt x="693" y="423"/>
                  </a:lnTo>
                  <a:lnTo>
                    <a:pt x="691" y="424"/>
                  </a:lnTo>
                  <a:lnTo>
                    <a:pt x="693" y="424"/>
                  </a:lnTo>
                  <a:lnTo>
                    <a:pt x="694" y="426"/>
                  </a:lnTo>
                  <a:lnTo>
                    <a:pt x="694" y="427"/>
                  </a:lnTo>
                  <a:lnTo>
                    <a:pt x="694" y="427"/>
                  </a:lnTo>
                  <a:lnTo>
                    <a:pt x="693" y="427"/>
                  </a:lnTo>
                  <a:lnTo>
                    <a:pt x="694" y="429"/>
                  </a:lnTo>
                  <a:lnTo>
                    <a:pt x="694" y="430"/>
                  </a:lnTo>
                  <a:lnTo>
                    <a:pt x="693" y="430"/>
                  </a:lnTo>
                  <a:lnTo>
                    <a:pt x="693" y="430"/>
                  </a:lnTo>
                  <a:lnTo>
                    <a:pt x="691" y="432"/>
                  </a:lnTo>
                  <a:lnTo>
                    <a:pt x="693" y="434"/>
                  </a:lnTo>
                  <a:lnTo>
                    <a:pt x="694" y="437"/>
                  </a:lnTo>
                  <a:lnTo>
                    <a:pt x="694" y="437"/>
                  </a:lnTo>
                  <a:lnTo>
                    <a:pt x="693" y="437"/>
                  </a:lnTo>
                  <a:lnTo>
                    <a:pt x="690" y="438"/>
                  </a:lnTo>
                  <a:lnTo>
                    <a:pt x="690" y="438"/>
                  </a:lnTo>
                  <a:lnTo>
                    <a:pt x="688" y="437"/>
                  </a:lnTo>
                  <a:lnTo>
                    <a:pt x="686" y="437"/>
                  </a:lnTo>
                  <a:lnTo>
                    <a:pt x="686" y="437"/>
                  </a:lnTo>
                  <a:lnTo>
                    <a:pt x="685" y="440"/>
                  </a:lnTo>
                  <a:lnTo>
                    <a:pt x="685" y="441"/>
                  </a:lnTo>
                  <a:lnTo>
                    <a:pt x="683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3" y="443"/>
                  </a:lnTo>
                  <a:lnTo>
                    <a:pt x="683" y="443"/>
                  </a:lnTo>
                  <a:lnTo>
                    <a:pt x="680" y="446"/>
                  </a:lnTo>
                  <a:lnTo>
                    <a:pt x="680" y="446"/>
                  </a:lnTo>
                  <a:lnTo>
                    <a:pt x="680" y="448"/>
                  </a:lnTo>
                  <a:lnTo>
                    <a:pt x="678" y="448"/>
                  </a:lnTo>
                  <a:lnTo>
                    <a:pt x="680" y="449"/>
                  </a:lnTo>
                  <a:lnTo>
                    <a:pt x="678" y="451"/>
                  </a:lnTo>
                  <a:lnTo>
                    <a:pt x="678" y="452"/>
                  </a:lnTo>
                  <a:lnTo>
                    <a:pt x="677" y="452"/>
                  </a:lnTo>
                  <a:lnTo>
                    <a:pt x="675" y="454"/>
                  </a:lnTo>
                  <a:lnTo>
                    <a:pt x="674" y="456"/>
                  </a:lnTo>
                  <a:lnTo>
                    <a:pt x="672" y="459"/>
                  </a:lnTo>
                  <a:lnTo>
                    <a:pt x="672" y="460"/>
                  </a:lnTo>
                  <a:lnTo>
                    <a:pt x="672" y="462"/>
                  </a:lnTo>
                  <a:lnTo>
                    <a:pt x="671" y="464"/>
                  </a:lnTo>
                  <a:lnTo>
                    <a:pt x="671" y="464"/>
                  </a:lnTo>
                  <a:lnTo>
                    <a:pt x="669" y="464"/>
                  </a:lnTo>
                  <a:lnTo>
                    <a:pt x="669" y="462"/>
                  </a:lnTo>
                  <a:lnTo>
                    <a:pt x="667" y="462"/>
                  </a:lnTo>
                  <a:lnTo>
                    <a:pt x="667" y="462"/>
                  </a:lnTo>
                  <a:lnTo>
                    <a:pt x="667" y="460"/>
                  </a:lnTo>
                  <a:lnTo>
                    <a:pt x="667" y="459"/>
                  </a:lnTo>
                  <a:lnTo>
                    <a:pt x="667" y="460"/>
                  </a:lnTo>
                  <a:lnTo>
                    <a:pt x="667" y="460"/>
                  </a:lnTo>
                  <a:lnTo>
                    <a:pt x="666" y="462"/>
                  </a:lnTo>
                  <a:lnTo>
                    <a:pt x="666" y="460"/>
                  </a:lnTo>
                  <a:lnTo>
                    <a:pt x="664" y="460"/>
                  </a:lnTo>
                  <a:lnTo>
                    <a:pt x="664" y="462"/>
                  </a:lnTo>
                  <a:lnTo>
                    <a:pt x="664" y="462"/>
                  </a:lnTo>
                  <a:lnTo>
                    <a:pt x="666" y="464"/>
                  </a:lnTo>
                  <a:lnTo>
                    <a:pt x="666" y="464"/>
                  </a:lnTo>
                  <a:lnTo>
                    <a:pt x="667" y="464"/>
                  </a:lnTo>
                  <a:lnTo>
                    <a:pt x="667" y="465"/>
                  </a:lnTo>
                  <a:lnTo>
                    <a:pt x="667" y="467"/>
                  </a:lnTo>
                  <a:lnTo>
                    <a:pt x="669" y="467"/>
                  </a:lnTo>
                  <a:lnTo>
                    <a:pt x="669" y="468"/>
                  </a:lnTo>
                  <a:lnTo>
                    <a:pt x="667" y="468"/>
                  </a:lnTo>
                  <a:lnTo>
                    <a:pt x="666" y="468"/>
                  </a:lnTo>
                  <a:lnTo>
                    <a:pt x="664" y="471"/>
                  </a:lnTo>
                  <a:lnTo>
                    <a:pt x="663" y="471"/>
                  </a:lnTo>
                  <a:lnTo>
                    <a:pt x="661" y="471"/>
                  </a:lnTo>
                  <a:lnTo>
                    <a:pt x="661" y="471"/>
                  </a:lnTo>
                  <a:lnTo>
                    <a:pt x="660" y="471"/>
                  </a:lnTo>
                  <a:lnTo>
                    <a:pt x="658" y="471"/>
                  </a:lnTo>
                  <a:lnTo>
                    <a:pt x="660" y="473"/>
                  </a:lnTo>
                  <a:lnTo>
                    <a:pt x="661" y="473"/>
                  </a:lnTo>
                  <a:lnTo>
                    <a:pt x="663" y="473"/>
                  </a:lnTo>
                  <a:lnTo>
                    <a:pt x="663" y="473"/>
                  </a:lnTo>
                  <a:lnTo>
                    <a:pt x="664" y="473"/>
                  </a:lnTo>
                  <a:lnTo>
                    <a:pt x="666" y="475"/>
                  </a:lnTo>
                  <a:lnTo>
                    <a:pt x="664" y="475"/>
                  </a:lnTo>
                  <a:lnTo>
                    <a:pt x="664" y="478"/>
                  </a:lnTo>
                  <a:lnTo>
                    <a:pt x="664" y="479"/>
                  </a:lnTo>
                  <a:lnTo>
                    <a:pt x="664" y="481"/>
                  </a:lnTo>
                  <a:lnTo>
                    <a:pt x="664" y="482"/>
                  </a:lnTo>
                  <a:lnTo>
                    <a:pt x="664" y="482"/>
                  </a:lnTo>
                  <a:lnTo>
                    <a:pt x="663" y="482"/>
                  </a:lnTo>
                  <a:lnTo>
                    <a:pt x="663" y="481"/>
                  </a:lnTo>
                  <a:lnTo>
                    <a:pt x="661" y="481"/>
                  </a:lnTo>
                  <a:lnTo>
                    <a:pt x="660" y="481"/>
                  </a:lnTo>
                  <a:lnTo>
                    <a:pt x="658" y="481"/>
                  </a:lnTo>
                  <a:lnTo>
                    <a:pt x="658" y="481"/>
                  </a:lnTo>
                  <a:lnTo>
                    <a:pt x="658" y="482"/>
                  </a:lnTo>
                  <a:lnTo>
                    <a:pt x="660" y="484"/>
                  </a:lnTo>
                  <a:lnTo>
                    <a:pt x="660" y="484"/>
                  </a:lnTo>
                  <a:lnTo>
                    <a:pt x="660" y="486"/>
                  </a:lnTo>
                  <a:lnTo>
                    <a:pt x="656" y="484"/>
                  </a:lnTo>
                  <a:lnTo>
                    <a:pt x="656" y="484"/>
                  </a:lnTo>
                  <a:lnTo>
                    <a:pt x="655" y="486"/>
                  </a:lnTo>
                  <a:lnTo>
                    <a:pt x="655" y="487"/>
                  </a:lnTo>
                  <a:lnTo>
                    <a:pt x="655" y="489"/>
                  </a:lnTo>
                  <a:lnTo>
                    <a:pt x="653" y="489"/>
                  </a:lnTo>
                  <a:lnTo>
                    <a:pt x="652" y="490"/>
                  </a:lnTo>
                  <a:lnTo>
                    <a:pt x="650" y="490"/>
                  </a:lnTo>
                  <a:lnTo>
                    <a:pt x="650" y="490"/>
                  </a:lnTo>
                  <a:lnTo>
                    <a:pt x="652" y="492"/>
                  </a:lnTo>
                  <a:lnTo>
                    <a:pt x="652" y="492"/>
                  </a:lnTo>
                  <a:lnTo>
                    <a:pt x="652" y="493"/>
                  </a:lnTo>
                  <a:lnTo>
                    <a:pt x="650" y="495"/>
                  </a:lnTo>
                  <a:lnTo>
                    <a:pt x="647" y="493"/>
                  </a:lnTo>
                  <a:lnTo>
                    <a:pt x="645" y="495"/>
                  </a:lnTo>
                  <a:lnTo>
                    <a:pt x="644" y="493"/>
                  </a:lnTo>
                  <a:lnTo>
                    <a:pt x="642" y="493"/>
                  </a:lnTo>
                  <a:lnTo>
                    <a:pt x="642" y="495"/>
                  </a:lnTo>
                  <a:lnTo>
                    <a:pt x="642" y="497"/>
                  </a:lnTo>
                  <a:lnTo>
                    <a:pt x="641" y="497"/>
                  </a:lnTo>
                  <a:lnTo>
                    <a:pt x="641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42" y="498"/>
                  </a:lnTo>
                  <a:lnTo>
                    <a:pt x="642" y="498"/>
                  </a:lnTo>
                  <a:lnTo>
                    <a:pt x="642" y="500"/>
                  </a:lnTo>
                  <a:lnTo>
                    <a:pt x="641" y="501"/>
                  </a:lnTo>
                  <a:lnTo>
                    <a:pt x="639" y="503"/>
                  </a:lnTo>
                  <a:lnTo>
                    <a:pt x="637" y="503"/>
                  </a:lnTo>
                  <a:lnTo>
                    <a:pt x="637" y="504"/>
                  </a:lnTo>
                  <a:lnTo>
                    <a:pt x="636" y="506"/>
                  </a:lnTo>
                  <a:lnTo>
                    <a:pt x="636" y="506"/>
                  </a:lnTo>
                  <a:lnTo>
                    <a:pt x="634" y="506"/>
                  </a:lnTo>
                  <a:lnTo>
                    <a:pt x="633" y="506"/>
                  </a:lnTo>
                  <a:lnTo>
                    <a:pt x="634" y="506"/>
                  </a:lnTo>
                  <a:lnTo>
                    <a:pt x="634" y="508"/>
                  </a:lnTo>
                  <a:lnTo>
                    <a:pt x="633" y="508"/>
                  </a:lnTo>
                  <a:lnTo>
                    <a:pt x="633" y="509"/>
                  </a:lnTo>
                  <a:lnTo>
                    <a:pt x="633" y="508"/>
                  </a:lnTo>
                  <a:lnTo>
                    <a:pt x="631" y="508"/>
                  </a:lnTo>
                  <a:lnTo>
                    <a:pt x="631" y="508"/>
                  </a:lnTo>
                  <a:lnTo>
                    <a:pt x="630" y="508"/>
                  </a:lnTo>
                  <a:lnTo>
                    <a:pt x="630" y="509"/>
                  </a:lnTo>
                  <a:lnTo>
                    <a:pt x="628" y="509"/>
                  </a:lnTo>
                  <a:lnTo>
                    <a:pt x="628" y="508"/>
                  </a:lnTo>
                  <a:lnTo>
                    <a:pt x="626" y="508"/>
                  </a:lnTo>
                  <a:lnTo>
                    <a:pt x="625" y="511"/>
                  </a:lnTo>
                  <a:lnTo>
                    <a:pt x="623" y="512"/>
                  </a:lnTo>
                  <a:lnTo>
                    <a:pt x="623" y="512"/>
                  </a:lnTo>
                  <a:lnTo>
                    <a:pt x="622" y="512"/>
                  </a:lnTo>
                  <a:lnTo>
                    <a:pt x="622" y="514"/>
                  </a:lnTo>
                  <a:lnTo>
                    <a:pt x="623" y="514"/>
                  </a:lnTo>
                  <a:lnTo>
                    <a:pt x="622" y="516"/>
                  </a:lnTo>
                  <a:lnTo>
                    <a:pt x="622" y="516"/>
                  </a:lnTo>
                  <a:lnTo>
                    <a:pt x="620" y="516"/>
                  </a:lnTo>
                  <a:lnTo>
                    <a:pt x="620" y="519"/>
                  </a:lnTo>
                  <a:lnTo>
                    <a:pt x="620" y="519"/>
                  </a:lnTo>
                  <a:lnTo>
                    <a:pt x="617" y="519"/>
                  </a:lnTo>
                  <a:lnTo>
                    <a:pt x="617" y="519"/>
                  </a:lnTo>
                  <a:lnTo>
                    <a:pt x="615" y="519"/>
                  </a:lnTo>
                  <a:lnTo>
                    <a:pt x="615" y="520"/>
                  </a:lnTo>
                  <a:lnTo>
                    <a:pt x="615" y="520"/>
                  </a:lnTo>
                  <a:lnTo>
                    <a:pt x="614" y="520"/>
                  </a:lnTo>
                  <a:lnTo>
                    <a:pt x="611" y="522"/>
                  </a:lnTo>
                  <a:lnTo>
                    <a:pt x="609" y="522"/>
                  </a:lnTo>
                  <a:lnTo>
                    <a:pt x="608" y="520"/>
                  </a:lnTo>
                  <a:lnTo>
                    <a:pt x="606" y="522"/>
                  </a:lnTo>
                  <a:lnTo>
                    <a:pt x="606" y="522"/>
                  </a:lnTo>
                  <a:lnTo>
                    <a:pt x="606" y="523"/>
                  </a:lnTo>
                  <a:lnTo>
                    <a:pt x="604" y="523"/>
                  </a:lnTo>
                  <a:lnTo>
                    <a:pt x="603" y="522"/>
                  </a:lnTo>
                  <a:lnTo>
                    <a:pt x="601" y="522"/>
                  </a:lnTo>
                  <a:lnTo>
                    <a:pt x="600" y="522"/>
                  </a:lnTo>
                  <a:lnTo>
                    <a:pt x="598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5" y="523"/>
                  </a:lnTo>
                  <a:lnTo>
                    <a:pt x="593" y="522"/>
                  </a:lnTo>
                  <a:lnTo>
                    <a:pt x="593" y="522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5"/>
                  </a:lnTo>
                  <a:lnTo>
                    <a:pt x="590" y="525"/>
                  </a:lnTo>
                  <a:lnTo>
                    <a:pt x="590" y="525"/>
                  </a:lnTo>
                  <a:lnTo>
                    <a:pt x="589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5" y="525"/>
                  </a:lnTo>
                  <a:lnTo>
                    <a:pt x="585" y="525"/>
                  </a:lnTo>
                  <a:lnTo>
                    <a:pt x="584" y="525"/>
                  </a:lnTo>
                  <a:lnTo>
                    <a:pt x="584" y="525"/>
                  </a:lnTo>
                  <a:lnTo>
                    <a:pt x="584" y="527"/>
                  </a:lnTo>
                  <a:lnTo>
                    <a:pt x="582" y="525"/>
                  </a:lnTo>
                  <a:lnTo>
                    <a:pt x="581" y="525"/>
                  </a:lnTo>
                  <a:lnTo>
                    <a:pt x="581" y="522"/>
                  </a:lnTo>
                  <a:lnTo>
                    <a:pt x="579" y="522"/>
                  </a:lnTo>
                  <a:lnTo>
                    <a:pt x="578" y="520"/>
                  </a:lnTo>
                  <a:lnTo>
                    <a:pt x="578" y="519"/>
                  </a:lnTo>
                  <a:lnTo>
                    <a:pt x="578" y="519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6" y="517"/>
                  </a:lnTo>
                  <a:lnTo>
                    <a:pt x="576" y="519"/>
                  </a:lnTo>
                  <a:lnTo>
                    <a:pt x="576" y="519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6" y="522"/>
                  </a:lnTo>
                  <a:lnTo>
                    <a:pt x="576" y="522"/>
                  </a:lnTo>
                  <a:lnTo>
                    <a:pt x="576" y="523"/>
                  </a:lnTo>
                  <a:lnTo>
                    <a:pt x="578" y="525"/>
                  </a:lnTo>
                  <a:lnTo>
                    <a:pt x="578" y="528"/>
                  </a:lnTo>
                  <a:lnTo>
                    <a:pt x="578" y="528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6" y="530"/>
                  </a:lnTo>
                  <a:lnTo>
                    <a:pt x="576" y="530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4" y="531"/>
                  </a:lnTo>
                  <a:lnTo>
                    <a:pt x="574" y="531"/>
                  </a:lnTo>
                  <a:lnTo>
                    <a:pt x="573" y="533"/>
                  </a:lnTo>
                  <a:lnTo>
                    <a:pt x="571" y="533"/>
                  </a:lnTo>
                  <a:lnTo>
                    <a:pt x="571" y="530"/>
                  </a:lnTo>
                  <a:lnTo>
                    <a:pt x="570" y="531"/>
                  </a:lnTo>
                  <a:lnTo>
                    <a:pt x="570" y="534"/>
                  </a:lnTo>
                  <a:lnTo>
                    <a:pt x="568" y="534"/>
                  </a:lnTo>
                  <a:lnTo>
                    <a:pt x="568" y="536"/>
                  </a:lnTo>
                  <a:lnTo>
                    <a:pt x="567" y="534"/>
                  </a:lnTo>
                  <a:lnTo>
                    <a:pt x="565" y="534"/>
                  </a:lnTo>
                  <a:lnTo>
                    <a:pt x="565" y="536"/>
                  </a:lnTo>
                  <a:lnTo>
                    <a:pt x="563" y="536"/>
                  </a:lnTo>
                  <a:lnTo>
                    <a:pt x="563" y="538"/>
                  </a:lnTo>
                  <a:lnTo>
                    <a:pt x="562" y="536"/>
                  </a:lnTo>
                  <a:lnTo>
                    <a:pt x="560" y="536"/>
                  </a:lnTo>
                  <a:lnTo>
                    <a:pt x="562" y="534"/>
                  </a:lnTo>
                  <a:lnTo>
                    <a:pt x="562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6"/>
                  </a:lnTo>
                  <a:lnTo>
                    <a:pt x="560" y="538"/>
                  </a:lnTo>
                  <a:lnTo>
                    <a:pt x="559" y="538"/>
                  </a:lnTo>
                  <a:lnTo>
                    <a:pt x="557" y="538"/>
                  </a:lnTo>
                  <a:lnTo>
                    <a:pt x="557" y="536"/>
                  </a:lnTo>
                  <a:lnTo>
                    <a:pt x="555" y="536"/>
                  </a:lnTo>
                  <a:lnTo>
                    <a:pt x="554" y="536"/>
                  </a:lnTo>
                  <a:lnTo>
                    <a:pt x="554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1" y="539"/>
                  </a:lnTo>
                  <a:lnTo>
                    <a:pt x="551" y="539"/>
                  </a:lnTo>
                  <a:lnTo>
                    <a:pt x="549" y="541"/>
                  </a:lnTo>
                  <a:lnTo>
                    <a:pt x="546" y="541"/>
                  </a:lnTo>
                  <a:lnTo>
                    <a:pt x="544" y="541"/>
                  </a:lnTo>
                  <a:lnTo>
                    <a:pt x="543" y="541"/>
                  </a:lnTo>
                  <a:lnTo>
                    <a:pt x="543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0" y="542"/>
                  </a:lnTo>
                  <a:lnTo>
                    <a:pt x="538" y="542"/>
                  </a:lnTo>
                  <a:lnTo>
                    <a:pt x="537" y="542"/>
                  </a:lnTo>
                  <a:lnTo>
                    <a:pt x="535" y="544"/>
                  </a:lnTo>
                  <a:lnTo>
                    <a:pt x="533" y="545"/>
                  </a:lnTo>
                  <a:lnTo>
                    <a:pt x="533" y="545"/>
                  </a:lnTo>
                  <a:lnTo>
                    <a:pt x="532" y="545"/>
                  </a:lnTo>
                  <a:lnTo>
                    <a:pt x="532" y="544"/>
                  </a:lnTo>
                  <a:lnTo>
                    <a:pt x="532" y="544"/>
                  </a:lnTo>
                  <a:lnTo>
                    <a:pt x="532" y="545"/>
                  </a:lnTo>
                  <a:lnTo>
                    <a:pt x="532" y="545"/>
                  </a:lnTo>
                  <a:lnTo>
                    <a:pt x="530" y="547"/>
                  </a:lnTo>
                  <a:lnTo>
                    <a:pt x="529" y="549"/>
                  </a:lnTo>
                  <a:lnTo>
                    <a:pt x="529" y="549"/>
                  </a:lnTo>
                  <a:lnTo>
                    <a:pt x="529" y="550"/>
                  </a:lnTo>
                  <a:lnTo>
                    <a:pt x="532" y="550"/>
                  </a:lnTo>
                  <a:lnTo>
                    <a:pt x="532" y="552"/>
                  </a:lnTo>
                  <a:lnTo>
                    <a:pt x="532" y="552"/>
                  </a:lnTo>
                  <a:lnTo>
                    <a:pt x="530" y="553"/>
                  </a:lnTo>
                  <a:lnTo>
                    <a:pt x="530" y="553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2" y="558"/>
                  </a:lnTo>
                  <a:lnTo>
                    <a:pt x="530" y="560"/>
                  </a:lnTo>
                  <a:lnTo>
                    <a:pt x="527" y="560"/>
                  </a:lnTo>
                  <a:lnTo>
                    <a:pt x="526" y="560"/>
                  </a:lnTo>
                  <a:lnTo>
                    <a:pt x="524" y="558"/>
                  </a:lnTo>
                  <a:lnTo>
                    <a:pt x="524" y="558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6" y="556"/>
                  </a:lnTo>
                  <a:lnTo>
                    <a:pt x="526" y="556"/>
                  </a:lnTo>
                  <a:lnTo>
                    <a:pt x="524" y="556"/>
                  </a:lnTo>
                  <a:lnTo>
                    <a:pt x="522" y="555"/>
                  </a:lnTo>
                  <a:lnTo>
                    <a:pt x="522" y="553"/>
                  </a:lnTo>
                  <a:lnTo>
                    <a:pt x="522" y="552"/>
                  </a:lnTo>
                  <a:lnTo>
                    <a:pt x="522" y="550"/>
                  </a:lnTo>
                  <a:lnTo>
                    <a:pt x="521" y="550"/>
                  </a:lnTo>
                  <a:lnTo>
                    <a:pt x="521" y="550"/>
                  </a:lnTo>
                  <a:lnTo>
                    <a:pt x="522" y="547"/>
                  </a:lnTo>
                  <a:lnTo>
                    <a:pt x="521" y="547"/>
                  </a:lnTo>
                  <a:lnTo>
                    <a:pt x="522" y="545"/>
                  </a:lnTo>
                  <a:lnTo>
                    <a:pt x="522" y="544"/>
                  </a:lnTo>
                  <a:lnTo>
                    <a:pt x="526" y="542"/>
                  </a:lnTo>
                  <a:lnTo>
                    <a:pt x="526" y="541"/>
                  </a:lnTo>
                  <a:lnTo>
                    <a:pt x="524" y="541"/>
                  </a:lnTo>
                  <a:lnTo>
                    <a:pt x="522" y="541"/>
                  </a:lnTo>
                  <a:lnTo>
                    <a:pt x="522" y="541"/>
                  </a:lnTo>
                  <a:lnTo>
                    <a:pt x="521" y="541"/>
                  </a:lnTo>
                  <a:lnTo>
                    <a:pt x="521" y="539"/>
                  </a:lnTo>
                  <a:lnTo>
                    <a:pt x="519" y="538"/>
                  </a:lnTo>
                  <a:lnTo>
                    <a:pt x="519" y="538"/>
                  </a:lnTo>
                  <a:lnTo>
                    <a:pt x="519" y="541"/>
                  </a:lnTo>
                  <a:lnTo>
                    <a:pt x="518" y="541"/>
                  </a:lnTo>
                  <a:lnTo>
                    <a:pt x="516" y="542"/>
                  </a:lnTo>
                  <a:lnTo>
                    <a:pt x="514" y="542"/>
                  </a:lnTo>
                  <a:lnTo>
                    <a:pt x="513" y="542"/>
                  </a:lnTo>
                  <a:lnTo>
                    <a:pt x="513" y="542"/>
                  </a:lnTo>
                  <a:lnTo>
                    <a:pt x="513" y="541"/>
                  </a:lnTo>
                  <a:lnTo>
                    <a:pt x="513" y="541"/>
                  </a:lnTo>
                  <a:lnTo>
                    <a:pt x="513" y="539"/>
                  </a:lnTo>
                  <a:lnTo>
                    <a:pt x="511" y="539"/>
                  </a:lnTo>
                  <a:lnTo>
                    <a:pt x="510" y="539"/>
                  </a:lnTo>
                  <a:lnTo>
                    <a:pt x="510" y="539"/>
                  </a:lnTo>
                  <a:lnTo>
                    <a:pt x="508" y="539"/>
                  </a:lnTo>
                  <a:lnTo>
                    <a:pt x="508" y="539"/>
                  </a:lnTo>
                  <a:lnTo>
                    <a:pt x="507" y="538"/>
                  </a:lnTo>
                  <a:lnTo>
                    <a:pt x="507" y="538"/>
                  </a:lnTo>
                  <a:lnTo>
                    <a:pt x="505" y="536"/>
                  </a:lnTo>
                  <a:lnTo>
                    <a:pt x="507" y="536"/>
                  </a:lnTo>
                  <a:lnTo>
                    <a:pt x="505" y="534"/>
                  </a:lnTo>
                  <a:lnTo>
                    <a:pt x="503" y="534"/>
                  </a:lnTo>
                  <a:lnTo>
                    <a:pt x="503" y="536"/>
                  </a:lnTo>
                  <a:lnTo>
                    <a:pt x="503" y="538"/>
                  </a:lnTo>
                  <a:lnTo>
                    <a:pt x="505" y="539"/>
                  </a:lnTo>
                  <a:lnTo>
                    <a:pt x="505" y="539"/>
                  </a:lnTo>
                  <a:lnTo>
                    <a:pt x="503" y="539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9"/>
                  </a:lnTo>
                  <a:lnTo>
                    <a:pt x="500" y="541"/>
                  </a:lnTo>
                  <a:lnTo>
                    <a:pt x="499" y="541"/>
                  </a:lnTo>
                  <a:lnTo>
                    <a:pt x="499" y="541"/>
                  </a:lnTo>
                  <a:lnTo>
                    <a:pt x="497" y="541"/>
                  </a:lnTo>
                  <a:lnTo>
                    <a:pt x="496" y="541"/>
                  </a:lnTo>
                  <a:lnTo>
                    <a:pt x="494" y="539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89" y="539"/>
                  </a:lnTo>
                  <a:lnTo>
                    <a:pt x="489" y="539"/>
                  </a:lnTo>
                  <a:lnTo>
                    <a:pt x="488" y="539"/>
                  </a:lnTo>
                  <a:lnTo>
                    <a:pt x="486" y="538"/>
                  </a:lnTo>
                  <a:lnTo>
                    <a:pt x="485" y="538"/>
                  </a:lnTo>
                  <a:lnTo>
                    <a:pt x="483" y="536"/>
                  </a:lnTo>
                  <a:lnTo>
                    <a:pt x="483" y="536"/>
                  </a:lnTo>
                  <a:lnTo>
                    <a:pt x="483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0" y="534"/>
                  </a:lnTo>
                  <a:lnTo>
                    <a:pt x="478" y="533"/>
                  </a:lnTo>
                  <a:lnTo>
                    <a:pt x="478" y="534"/>
                  </a:lnTo>
                  <a:lnTo>
                    <a:pt x="478" y="534"/>
                  </a:lnTo>
                  <a:lnTo>
                    <a:pt x="478" y="533"/>
                  </a:lnTo>
                  <a:lnTo>
                    <a:pt x="478" y="531"/>
                  </a:lnTo>
                  <a:lnTo>
                    <a:pt x="478" y="530"/>
                  </a:lnTo>
                  <a:lnTo>
                    <a:pt x="477" y="530"/>
                  </a:lnTo>
                  <a:lnTo>
                    <a:pt x="477" y="528"/>
                  </a:lnTo>
                  <a:lnTo>
                    <a:pt x="477" y="528"/>
                  </a:lnTo>
                  <a:lnTo>
                    <a:pt x="475" y="528"/>
                  </a:lnTo>
                  <a:lnTo>
                    <a:pt x="477" y="527"/>
                  </a:lnTo>
                  <a:lnTo>
                    <a:pt x="477" y="525"/>
                  </a:lnTo>
                  <a:lnTo>
                    <a:pt x="477" y="525"/>
                  </a:lnTo>
                  <a:lnTo>
                    <a:pt x="478" y="523"/>
                  </a:lnTo>
                  <a:lnTo>
                    <a:pt x="478" y="523"/>
                  </a:lnTo>
                  <a:lnTo>
                    <a:pt x="480" y="522"/>
                  </a:lnTo>
                  <a:lnTo>
                    <a:pt x="477" y="520"/>
                  </a:lnTo>
                  <a:lnTo>
                    <a:pt x="477" y="520"/>
                  </a:lnTo>
                  <a:lnTo>
                    <a:pt x="475" y="520"/>
                  </a:lnTo>
                  <a:lnTo>
                    <a:pt x="473" y="520"/>
                  </a:lnTo>
                  <a:lnTo>
                    <a:pt x="472" y="520"/>
                  </a:lnTo>
                  <a:lnTo>
                    <a:pt x="472" y="520"/>
                  </a:lnTo>
                  <a:lnTo>
                    <a:pt x="470" y="519"/>
                  </a:lnTo>
                  <a:lnTo>
                    <a:pt x="470" y="519"/>
                  </a:lnTo>
                  <a:lnTo>
                    <a:pt x="469" y="519"/>
                  </a:lnTo>
                  <a:lnTo>
                    <a:pt x="469" y="519"/>
                  </a:lnTo>
                  <a:lnTo>
                    <a:pt x="467" y="519"/>
                  </a:lnTo>
                  <a:lnTo>
                    <a:pt x="467" y="520"/>
                  </a:lnTo>
                  <a:lnTo>
                    <a:pt x="466" y="520"/>
                  </a:lnTo>
                  <a:lnTo>
                    <a:pt x="466" y="519"/>
                  </a:lnTo>
                  <a:lnTo>
                    <a:pt x="464" y="519"/>
                  </a:lnTo>
                  <a:lnTo>
                    <a:pt x="461" y="517"/>
                  </a:lnTo>
                  <a:lnTo>
                    <a:pt x="461" y="517"/>
                  </a:lnTo>
                  <a:lnTo>
                    <a:pt x="461" y="516"/>
                  </a:lnTo>
                  <a:lnTo>
                    <a:pt x="459" y="516"/>
                  </a:lnTo>
                  <a:lnTo>
                    <a:pt x="459" y="514"/>
                  </a:lnTo>
                  <a:lnTo>
                    <a:pt x="458" y="512"/>
                  </a:lnTo>
                  <a:lnTo>
                    <a:pt x="458" y="514"/>
                  </a:lnTo>
                  <a:lnTo>
                    <a:pt x="456" y="514"/>
                  </a:lnTo>
                  <a:lnTo>
                    <a:pt x="453" y="516"/>
                  </a:lnTo>
                  <a:lnTo>
                    <a:pt x="453" y="516"/>
                  </a:lnTo>
                  <a:lnTo>
                    <a:pt x="451" y="517"/>
                  </a:lnTo>
                  <a:lnTo>
                    <a:pt x="451" y="517"/>
                  </a:lnTo>
                  <a:lnTo>
                    <a:pt x="451" y="519"/>
                  </a:lnTo>
                  <a:lnTo>
                    <a:pt x="451" y="520"/>
                  </a:lnTo>
                  <a:lnTo>
                    <a:pt x="450" y="520"/>
                  </a:lnTo>
                  <a:lnTo>
                    <a:pt x="450" y="522"/>
                  </a:lnTo>
                  <a:lnTo>
                    <a:pt x="448" y="522"/>
                  </a:lnTo>
                  <a:lnTo>
                    <a:pt x="448" y="522"/>
                  </a:lnTo>
                  <a:lnTo>
                    <a:pt x="447" y="522"/>
                  </a:lnTo>
                  <a:lnTo>
                    <a:pt x="445" y="523"/>
                  </a:lnTo>
                  <a:lnTo>
                    <a:pt x="444" y="523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0" y="522"/>
                  </a:lnTo>
                  <a:lnTo>
                    <a:pt x="439" y="523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7" y="525"/>
                  </a:lnTo>
                  <a:lnTo>
                    <a:pt x="434" y="522"/>
                  </a:lnTo>
                  <a:lnTo>
                    <a:pt x="434" y="522"/>
                  </a:lnTo>
                  <a:lnTo>
                    <a:pt x="432" y="522"/>
                  </a:lnTo>
                  <a:lnTo>
                    <a:pt x="432" y="525"/>
                  </a:lnTo>
                  <a:lnTo>
                    <a:pt x="432" y="525"/>
                  </a:lnTo>
                  <a:lnTo>
                    <a:pt x="431" y="525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3"/>
                  </a:lnTo>
                  <a:lnTo>
                    <a:pt x="428" y="523"/>
                  </a:lnTo>
                  <a:lnTo>
                    <a:pt x="426" y="525"/>
                  </a:lnTo>
                  <a:lnTo>
                    <a:pt x="426" y="525"/>
                  </a:lnTo>
                  <a:lnTo>
                    <a:pt x="426" y="527"/>
                  </a:lnTo>
                  <a:lnTo>
                    <a:pt x="425" y="527"/>
                  </a:lnTo>
                  <a:lnTo>
                    <a:pt x="425" y="527"/>
                  </a:lnTo>
                  <a:lnTo>
                    <a:pt x="423" y="527"/>
                  </a:lnTo>
                  <a:lnTo>
                    <a:pt x="423" y="525"/>
                  </a:lnTo>
                  <a:lnTo>
                    <a:pt x="423" y="525"/>
                  </a:lnTo>
                  <a:lnTo>
                    <a:pt x="421" y="523"/>
                  </a:lnTo>
                  <a:lnTo>
                    <a:pt x="418" y="523"/>
                  </a:lnTo>
                  <a:lnTo>
                    <a:pt x="418" y="522"/>
                  </a:lnTo>
                  <a:lnTo>
                    <a:pt x="417" y="522"/>
                  </a:lnTo>
                  <a:lnTo>
                    <a:pt x="417" y="522"/>
                  </a:lnTo>
                  <a:lnTo>
                    <a:pt x="417" y="523"/>
                  </a:lnTo>
                  <a:lnTo>
                    <a:pt x="415" y="523"/>
                  </a:lnTo>
                  <a:lnTo>
                    <a:pt x="415" y="525"/>
                  </a:lnTo>
                  <a:lnTo>
                    <a:pt x="414" y="527"/>
                  </a:lnTo>
                  <a:lnTo>
                    <a:pt x="414" y="527"/>
                  </a:lnTo>
                  <a:lnTo>
                    <a:pt x="412" y="528"/>
                  </a:lnTo>
                  <a:lnTo>
                    <a:pt x="412" y="527"/>
                  </a:lnTo>
                  <a:lnTo>
                    <a:pt x="410" y="527"/>
                  </a:lnTo>
                  <a:lnTo>
                    <a:pt x="409" y="527"/>
                  </a:lnTo>
                  <a:lnTo>
                    <a:pt x="407" y="528"/>
                  </a:lnTo>
                  <a:lnTo>
                    <a:pt x="407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8"/>
                  </a:lnTo>
                  <a:lnTo>
                    <a:pt x="404" y="528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1"/>
                  </a:lnTo>
                  <a:lnTo>
                    <a:pt x="404" y="531"/>
                  </a:lnTo>
                  <a:lnTo>
                    <a:pt x="404" y="533"/>
                  </a:lnTo>
                  <a:lnTo>
                    <a:pt x="404" y="534"/>
                  </a:lnTo>
                  <a:lnTo>
                    <a:pt x="406" y="536"/>
                  </a:lnTo>
                  <a:lnTo>
                    <a:pt x="406" y="536"/>
                  </a:lnTo>
                  <a:lnTo>
                    <a:pt x="407" y="538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6" y="542"/>
                  </a:lnTo>
                  <a:lnTo>
                    <a:pt x="406" y="544"/>
                  </a:lnTo>
                  <a:lnTo>
                    <a:pt x="407" y="544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6" y="545"/>
                  </a:lnTo>
                  <a:lnTo>
                    <a:pt x="406" y="547"/>
                  </a:lnTo>
                  <a:lnTo>
                    <a:pt x="406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3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4"/>
                  </a:lnTo>
                  <a:lnTo>
                    <a:pt x="399" y="544"/>
                  </a:lnTo>
                  <a:lnTo>
                    <a:pt x="399" y="542"/>
                  </a:lnTo>
                  <a:lnTo>
                    <a:pt x="398" y="542"/>
                  </a:lnTo>
                  <a:lnTo>
                    <a:pt x="399" y="541"/>
                  </a:lnTo>
                  <a:lnTo>
                    <a:pt x="398" y="541"/>
                  </a:lnTo>
                  <a:lnTo>
                    <a:pt x="398" y="539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6" y="538"/>
                  </a:lnTo>
                  <a:lnTo>
                    <a:pt x="396" y="538"/>
                  </a:lnTo>
                  <a:lnTo>
                    <a:pt x="393" y="539"/>
                  </a:lnTo>
                  <a:lnTo>
                    <a:pt x="391" y="541"/>
                  </a:lnTo>
                  <a:lnTo>
                    <a:pt x="390" y="541"/>
                  </a:lnTo>
                  <a:lnTo>
                    <a:pt x="388" y="542"/>
                  </a:lnTo>
                  <a:lnTo>
                    <a:pt x="388" y="541"/>
                  </a:lnTo>
                  <a:lnTo>
                    <a:pt x="387" y="541"/>
                  </a:lnTo>
                  <a:lnTo>
                    <a:pt x="385" y="542"/>
                  </a:lnTo>
                  <a:lnTo>
                    <a:pt x="384" y="541"/>
                  </a:lnTo>
                  <a:lnTo>
                    <a:pt x="384" y="541"/>
                  </a:lnTo>
                  <a:lnTo>
                    <a:pt x="382" y="541"/>
                  </a:lnTo>
                  <a:lnTo>
                    <a:pt x="384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8"/>
                  </a:lnTo>
                  <a:lnTo>
                    <a:pt x="380" y="538"/>
                  </a:lnTo>
                  <a:lnTo>
                    <a:pt x="380" y="536"/>
                  </a:lnTo>
                  <a:lnTo>
                    <a:pt x="380" y="534"/>
                  </a:lnTo>
                  <a:lnTo>
                    <a:pt x="380" y="534"/>
                  </a:lnTo>
                  <a:lnTo>
                    <a:pt x="380" y="533"/>
                  </a:lnTo>
                  <a:lnTo>
                    <a:pt x="379" y="533"/>
                  </a:lnTo>
                  <a:lnTo>
                    <a:pt x="376" y="533"/>
                  </a:lnTo>
                  <a:lnTo>
                    <a:pt x="373" y="531"/>
                  </a:lnTo>
                  <a:lnTo>
                    <a:pt x="371" y="531"/>
                  </a:lnTo>
                  <a:lnTo>
                    <a:pt x="371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0"/>
                  </a:lnTo>
                  <a:lnTo>
                    <a:pt x="371" y="528"/>
                  </a:lnTo>
                  <a:lnTo>
                    <a:pt x="371" y="527"/>
                  </a:lnTo>
                  <a:lnTo>
                    <a:pt x="373" y="525"/>
                  </a:lnTo>
                  <a:lnTo>
                    <a:pt x="371" y="523"/>
                  </a:lnTo>
                  <a:lnTo>
                    <a:pt x="373" y="520"/>
                  </a:lnTo>
                  <a:lnTo>
                    <a:pt x="374" y="520"/>
                  </a:lnTo>
                  <a:lnTo>
                    <a:pt x="374" y="519"/>
                  </a:lnTo>
                  <a:lnTo>
                    <a:pt x="374" y="519"/>
                  </a:lnTo>
                  <a:lnTo>
                    <a:pt x="374" y="517"/>
                  </a:lnTo>
                  <a:lnTo>
                    <a:pt x="373" y="517"/>
                  </a:lnTo>
                  <a:lnTo>
                    <a:pt x="373" y="517"/>
                  </a:lnTo>
                  <a:lnTo>
                    <a:pt x="369" y="517"/>
                  </a:lnTo>
                  <a:lnTo>
                    <a:pt x="368" y="517"/>
                  </a:lnTo>
                  <a:lnTo>
                    <a:pt x="365" y="516"/>
                  </a:lnTo>
                  <a:lnTo>
                    <a:pt x="365" y="514"/>
                  </a:lnTo>
                  <a:lnTo>
                    <a:pt x="365" y="512"/>
                  </a:lnTo>
                  <a:lnTo>
                    <a:pt x="365" y="512"/>
                  </a:lnTo>
                  <a:lnTo>
                    <a:pt x="365" y="511"/>
                  </a:lnTo>
                  <a:lnTo>
                    <a:pt x="365" y="511"/>
                  </a:lnTo>
                  <a:lnTo>
                    <a:pt x="365" y="508"/>
                  </a:lnTo>
                  <a:lnTo>
                    <a:pt x="363" y="508"/>
                  </a:lnTo>
                  <a:lnTo>
                    <a:pt x="363" y="506"/>
                  </a:lnTo>
                  <a:lnTo>
                    <a:pt x="362" y="506"/>
                  </a:lnTo>
                  <a:lnTo>
                    <a:pt x="362" y="504"/>
                  </a:lnTo>
                  <a:lnTo>
                    <a:pt x="363" y="504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3" y="501"/>
                  </a:lnTo>
                  <a:lnTo>
                    <a:pt x="362" y="503"/>
                  </a:lnTo>
                  <a:lnTo>
                    <a:pt x="360" y="501"/>
                  </a:lnTo>
                  <a:lnTo>
                    <a:pt x="360" y="501"/>
                  </a:lnTo>
                  <a:lnTo>
                    <a:pt x="358" y="501"/>
                  </a:lnTo>
                  <a:lnTo>
                    <a:pt x="355" y="501"/>
                  </a:lnTo>
                  <a:lnTo>
                    <a:pt x="352" y="503"/>
                  </a:lnTo>
                  <a:lnTo>
                    <a:pt x="350" y="503"/>
                  </a:lnTo>
                  <a:lnTo>
                    <a:pt x="349" y="504"/>
                  </a:lnTo>
                  <a:lnTo>
                    <a:pt x="347" y="504"/>
                  </a:lnTo>
                  <a:lnTo>
                    <a:pt x="347" y="504"/>
                  </a:lnTo>
                  <a:lnTo>
                    <a:pt x="346" y="504"/>
                  </a:lnTo>
                  <a:lnTo>
                    <a:pt x="346" y="503"/>
                  </a:lnTo>
                  <a:lnTo>
                    <a:pt x="347" y="501"/>
                  </a:lnTo>
                  <a:lnTo>
                    <a:pt x="349" y="500"/>
                  </a:lnTo>
                  <a:lnTo>
                    <a:pt x="347" y="498"/>
                  </a:lnTo>
                  <a:lnTo>
                    <a:pt x="347" y="498"/>
                  </a:lnTo>
                  <a:lnTo>
                    <a:pt x="347" y="497"/>
                  </a:lnTo>
                  <a:lnTo>
                    <a:pt x="346" y="497"/>
                  </a:lnTo>
                  <a:lnTo>
                    <a:pt x="346" y="495"/>
                  </a:lnTo>
                  <a:lnTo>
                    <a:pt x="346" y="493"/>
                  </a:lnTo>
                  <a:lnTo>
                    <a:pt x="346" y="492"/>
                  </a:lnTo>
                  <a:lnTo>
                    <a:pt x="347" y="490"/>
                  </a:lnTo>
                  <a:lnTo>
                    <a:pt x="349" y="490"/>
                  </a:lnTo>
                  <a:lnTo>
                    <a:pt x="349" y="490"/>
                  </a:lnTo>
                  <a:lnTo>
                    <a:pt x="349" y="489"/>
                  </a:lnTo>
                  <a:lnTo>
                    <a:pt x="349" y="487"/>
                  </a:lnTo>
                  <a:lnTo>
                    <a:pt x="349" y="486"/>
                  </a:lnTo>
                  <a:lnTo>
                    <a:pt x="350" y="484"/>
                  </a:lnTo>
                  <a:lnTo>
                    <a:pt x="350" y="484"/>
                  </a:lnTo>
                  <a:lnTo>
                    <a:pt x="352" y="484"/>
                  </a:lnTo>
                  <a:lnTo>
                    <a:pt x="352" y="484"/>
                  </a:lnTo>
                  <a:lnTo>
                    <a:pt x="354" y="482"/>
                  </a:lnTo>
                  <a:lnTo>
                    <a:pt x="354" y="481"/>
                  </a:lnTo>
                  <a:lnTo>
                    <a:pt x="355" y="479"/>
                  </a:lnTo>
                  <a:lnTo>
                    <a:pt x="355" y="479"/>
                  </a:lnTo>
                  <a:lnTo>
                    <a:pt x="357" y="479"/>
                  </a:lnTo>
                  <a:lnTo>
                    <a:pt x="357" y="479"/>
                  </a:lnTo>
                  <a:lnTo>
                    <a:pt x="358" y="478"/>
                  </a:lnTo>
                  <a:lnTo>
                    <a:pt x="358" y="476"/>
                  </a:lnTo>
                  <a:lnTo>
                    <a:pt x="360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3"/>
                  </a:lnTo>
                  <a:lnTo>
                    <a:pt x="360" y="471"/>
                  </a:lnTo>
                  <a:lnTo>
                    <a:pt x="360" y="471"/>
                  </a:lnTo>
                  <a:lnTo>
                    <a:pt x="362" y="470"/>
                  </a:lnTo>
                  <a:lnTo>
                    <a:pt x="363" y="470"/>
                  </a:lnTo>
                  <a:lnTo>
                    <a:pt x="362" y="468"/>
                  </a:lnTo>
                  <a:lnTo>
                    <a:pt x="363" y="467"/>
                  </a:lnTo>
                  <a:lnTo>
                    <a:pt x="363" y="464"/>
                  </a:lnTo>
                  <a:lnTo>
                    <a:pt x="363" y="462"/>
                  </a:lnTo>
                  <a:lnTo>
                    <a:pt x="363" y="460"/>
                  </a:lnTo>
                  <a:lnTo>
                    <a:pt x="363" y="459"/>
                  </a:lnTo>
                  <a:lnTo>
                    <a:pt x="363" y="457"/>
                  </a:lnTo>
                  <a:lnTo>
                    <a:pt x="362" y="454"/>
                  </a:lnTo>
                  <a:lnTo>
                    <a:pt x="362" y="454"/>
                  </a:lnTo>
                  <a:lnTo>
                    <a:pt x="362" y="451"/>
                  </a:lnTo>
                  <a:lnTo>
                    <a:pt x="362" y="448"/>
                  </a:lnTo>
                  <a:lnTo>
                    <a:pt x="362" y="448"/>
                  </a:lnTo>
                  <a:lnTo>
                    <a:pt x="360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7" y="449"/>
                  </a:lnTo>
                  <a:lnTo>
                    <a:pt x="357" y="449"/>
                  </a:lnTo>
                  <a:lnTo>
                    <a:pt x="357" y="448"/>
                  </a:lnTo>
                  <a:lnTo>
                    <a:pt x="355" y="446"/>
                  </a:lnTo>
                  <a:lnTo>
                    <a:pt x="354" y="441"/>
                  </a:lnTo>
                  <a:lnTo>
                    <a:pt x="354" y="441"/>
                  </a:lnTo>
                  <a:lnTo>
                    <a:pt x="354" y="440"/>
                  </a:lnTo>
                  <a:lnTo>
                    <a:pt x="354" y="438"/>
                  </a:lnTo>
                  <a:lnTo>
                    <a:pt x="352" y="438"/>
                  </a:lnTo>
                  <a:lnTo>
                    <a:pt x="352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49" y="437"/>
                  </a:lnTo>
                  <a:lnTo>
                    <a:pt x="349" y="435"/>
                  </a:lnTo>
                  <a:lnTo>
                    <a:pt x="347" y="435"/>
                  </a:lnTo>
                  <a:lnTo>
                    <a:pt x="347" y="434"/>
                  </a:lnTo>
                  <a:lnTo>
                    <a:pt x="347" y="434"/>
                  </a:lnTo>
                  <a:lnTo>
                    <a:pt x="346" y="434"/>
                  </a:lnTo>
                  <a:lnTo>
                    <a:pt x="346" y="435"/>
                  </a:lnTo>
                  <a:lnTo>
                    <a:pt x="344" y="435"/>
                  </a:lnTo>
                  <a:lnTo>
                    <a:pt x="344" y="437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39" y="437"/>
                  </a:lnTo>
                  <a:lnTo>
                    <a:pt x="339" y="437"/>
                  </a:lnTo>
                  <a:lnTo>
                    <a:pt x="338" y="437"/>
                  </a:lnTo>
                  <a:lnTo>
                    <a:pt x="336" y="437"/>
                  </a:lnTo>
                  <a:lnTo>
                    <a:pt x="335" y="437"/>
                  </a:lnTo>
                  <a:lnTo>
                    <a:pt x="333" y="435"/>
                  </a:lnTo>
                  <a:lnTo>
                    <a:pt x="332" y="435"/>
                  </a:lnTo>
                  <a:lnTo>
                    <a:pt x="330" y="435"/>
                  </a:lnTo>
                  <a:lnTo>
                    <a:pt x="328" y="437"/>
                  </a:lnTo>
                  <a:lnTo>
                    <a:pt x="328" y="437"/>
                  </a:lnTo>
                  <a:lnTo>
                    <a:pt x="328" y="435"/>
                  </a:lnTo>
                  <a:lnTo>
                    <a:pt x="327" y="435"/>
                  </a:lnTo>
                  <a:lnTo>
                    <a:pt x="327" y="435"/>
                  </a:lnTo>
                  <a:lnTo>
                    <a:pt x="328" y="435"/>
                  </a:lnTo>
                  <a:lnTo>
                    <a:pt x="328" y="434"/>
                  </a:lnTo>
                  <a:lnTo>
                    <a:pt x="328" y="434"/>
                  </a:lnTo>
                  <a:lnTo>
                    <a:pt x="330" y="432"/>
                  </a:lnTo>
                  <a:lnTo>
                    <a:pt x="332" y="430"/>
                  </a:lnTo>
                  <a:lnTo>
                    <a:pt x="332" y="429"/>
                  </a:lnTo>
                  <a:lnTo>
                    <a:pt x="330" y="427"/>
                  </a:lnTo>
                  <a:lnTo>
                    <a:pt x="330" y="426"/>
                  </a:lnTo>
                  <a:lnTo>
                    <a:pt x="330" y="426"/>
                  </a:lnTo>
                  <a:lnTo>
                    <a:pt x="328" y="426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4"/>
                  </a:lnTo>
                  <a:lnTo>
                    <a:pt x="327" y="424"/>
                  </a:lnTo>
                  <a:lnTo>
                    <a:pt x="327" y="424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7" y="423"/>
                  </a:lnTo>
                  <a:lnTo>
                    <a:pt x="327" y="423"/>
                  </a:lnTo>
                  <a:lnTo>
                    <a:pt x="325" y="419"/>
                  </a:lnTo>
                  <a:lnTo>
                    <a:pt x="325" y="419"/>
                  </a:lnTo>
                  <a:lnTo>
                    <a:pt x="324" y="419"/>
                  </a:lnTo>
                  <a:lnTo>
                    <a:pt x="322" y="419"/>
                  </a:lnTo>
                  <a:lnTo>
                    <a:pt x="319" y="421"/>
                  </a:lnTo>
                  <a:lnTo>
                    <a:pt x="316" y="423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6"/>
                  </a:lnTo>
                  <a:lnTo>
                    <a:pt x="314" y="426"/>
                  </a:lnTo>
                  <a:lnTo>
                    <a:pt x="314" y="426"/>
                  </a:lnTo>
                  <a:lnTo>
                    <a:pt x="313" y="426"/>
                  </a:lnTo>
                  <a:lnTo>
                    <a:pt x="311" y="424"/>
                  </a:lnTo>
                  <a:lnTo>
                    <a:pt x="309" y="424"/>
                  </a:lnTo>
                  <a:lnTo>
                    <a:pt x="308" y="424"/>
                  </a:lnTo>
                  <a:lnTo>
                    <a:pt x="306" y="423"/>
                  </a:lnTo>
                  <a:lnTo>
                    <a:pt x="306" y="423"/>
                  </a:lnTo>
                  <a:lnTo>
                    <a:pt x="305" y="423"/>
                  </a:lnTo>
                  <a:lnTo>
                    <a:pt x="305" y="421"/>
                  </a:lnTo>
                  <a:lnTo>
                    <a:pt x="303" y="421"/>
                  </a:lnTo>
                  <a:lnTo>
                    <a:pt x="302" y="423"/>
                  </a:lnTo>
                  <a:lnTo>
                    <a:pt x="298" y="424"/>
                  </a:lnTo>
                  <a:lnTo>
                    <a:pt x="297" y="426"/>
                  </a:lnTo>
                  <a:lnTo>
                    <a:pt x="297" y="426"/>
                  </a:lnTo>
                  <a:lnTo>
                    <a:pt x="295" y="427"/>
                  </a:lnTo>
                  <a:lnTo>
                    <a:pt x="295" y="427"/>
                  </a:lnTo>
                  <a:lnTo>
                    <a:pt x="294" y="429"/>
                  </a:lnTo>
                  <a:lnTo>
                    <a:pt x="294" y="429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6" y="432"/>
                  </a:lnTo>
                  <a:lnTo>
                    <a:pt x="284" y="432"/>
                  </a:lnTo>
                  <a:lnTo>
                    <a:pt x="283" y="432"/>
                  </a:lnTo>
                  <a:lnTo>
                    <a:pt x="283" y="434"/>
                  </a:lnTo>
                  <a:lnTo>
                    <a:pt x="281" y="435"/>
                  </a:lnTo>
                  <a:lnTo>
                    <a:pt x="281" y="437"/>
                  </a:lnTo>
                  <a:lnTo>
                    <a:pt x="278" y="438"/>
                  </a:lnTo>
                  <a:lnTo>
                    <a:pt x="276" y="440"/>
                  </a:lnTo>
                  <a:lnTo>
                    <a:pt x="275" y="440"/>
                  </a:lnTo>
                  <a:lnTo>
                    <a:pt x="275" y="441"/>
                  </a:lnTo>
                  <a:lnTo>
                    <a:pt x="275" y="441"/>
                  </a:lnTo>
                  <a:lnTo>
                    <a:pt x="276" y="441"/>
                  </a:lnTo>
                  <a:lnTo>
                    <a:pt x="276" y="441"/>
                  </a:lnTo>
                  <a:lnTo>
                    <a:pt x="275" y="443"/>
                  </a:lnTo>
                  <a:lnTo>
                    <a:pt x="273" y="443"/>
                  </a:lnTo>
                  <a:lnTo>
                    <a:pt x="273" y="445"/>
                  </a:lnTo>
                  <a:lnTo>
                    <a:pt x="272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68" y="445"/>
                  </a:lnTo>
                  <a:lnTo>
                    <a:pt x="268" y="445"/>
                  </a:lnTo>
                  <a:lnTo>
                    <a:pt x="267" y="445"/>
                  </a:lnTo>
                  <a:lnTo>
                    <a:pt x="265" y="446"/>
                  </a:lnTo>
                  <a:lnTo>
                    <a:pt x="264" y="446"/>
                  </a:lnTo>
                  <a:lnTo>
                    <a:pt x="264" y="446"/>
                  </a:lnTo>
                  <a:lnTo>
                    <a:pt x="262" y="446"/>
                  </a:lnTo>
                  <a:lnTo>
                    <a:pt x="261" y="446"/>
                  </a:lnTo>
                  <a:lnTo>
                    <a:pt x="261" y="445"/>
                  </a:lnTo>
                  <a:lnTo>
                    <a:pt x="261" y="443"/>
                  </a:lnTo>
                  <a:lnTo>
                    <a:pt x="261" y="443"/>
                  </a:lnTo>
                  <a:lnTo>
                    <a:pt x="259" y="441"/>
                  </a:lnTo>
                  <a:lnTo>
                    <a:pt x="256" y="441"/>
                  </a:lnTo>
                  <a:lnTo>
                    <a:pt x="256" y="441"/>
                  </a:lnTo>
                  <a:lnTo>
                    <a:pt x="256" y="440"/>
                  </a:lnTo>
                  <a:lnTo>
                    <a:pt x="254" y="440"/>
                  </a:lnTo>
                  <a:lnTo>
                    <a:pt x="253" y="441"/>
                  </a:lnTo>
                  <a:lnTo>
                    <a:pt x="253" y="441"/>
                  </a:lnTo>
                  <a:lnTo>
                    <a:pt x="251" y="441"/>
                  </a:lnTo>
                  <a:lnTo>
                    <a:pt x="251" y="441"/>
                  </a:lnTo>
                  <a:lnTo>
                    <a:pt x="250" y="441"/>
                  </a:lnTo>
                  <a:lnTo>
                    <a:pt x="246" y="440"/>
                  </a:lnTo>
                  <a:lnTo>
                    <a:pt x="246" y="440"/>
                  </a:lnTo>
                  <a:lnTo>
                    <a:pt x="243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0" y="437"/>
                  </a:lnTo>
                  <a:lnTo>
                    <a:pt x="239" y="437"/>
                  </a:lnTo>
                  <a:lnTo>
                    <a:pt x="237" y="437"/>
                  </a:lnTo>
                  <a:lnTo>
                    <a:pt x="235" y="437"/>
                  </a:lnTo>
                  <a:lnTo>
                    <a:pt x="234" y="438"/>
                  </a:lnTo>
                  <a:lnTo>
                    <a:pt x="234" y="438"/>
                  </a:lnTo>
                  <a:lnTo>
                    <a:pt x="232" y="440"/>
                  </a:lnTo>
                  <a:lnTo>
                    <a:pt x="231" y="440"/>
                  </a:lnTo>
                  <a:lnTo>
                    <a:pt x="229" y="441"/>
                  </a:lnTo>
                  <a:lnTo>
                    <a:pt x="227" y="443"/>
                  </a:lnTo>
                  <a:lnTo>
                    <a:pt x="226" y="445"/>
                  </a:lnTo>
                  <a:lnTo>
                    <a:pt x="224" y="446"/>
                  </a:lnTo>
                  <a:lnTo>
                    <a:pt x="224" y="448"/>
                  </a:lnTo>
                  <a:lnTo>
                    <a:pt x="223" y="449"/>
                  </a:lnTo>
                  <a:lnTo>
                    <a:pt x="221" y="449"/>
                  </a:lnTo>
                  <a:lnTo>
                    <a:pt x="221" y="452"/>
                  </a:lnTo>
                  <a:lnTo>
                    <a:pt x="220" y="451"/>
                  </a:lnTo>
                  <a:lnTo>
                    <a:pt x="220" y="451"/>
                  </a:lnTo>
                  <a:lnTo>
                    <a:pt x="218" y="449"/>
                  </a:lnTo>
                  <a:lnTo>
                    <a:pt x="220" y="445"/>
                  </a:lnTo>
                  <a:lnTo>
                    <a:pt x="220" y="443"/>
                  </a:lnTo>
                  <a:lnTo>
                    <a:pt x="220" y="443"/>
                  </a:lnTo>
                  <a:lnTo>
                    <a:pt x="220" y="441"/>
                  </a:lnTo>
                  <a:lnTo>
                    <a:pt x="218" y="441"/>
                  </a:lnTo>
                  <a:lnTo>
                    <a:pt x="216" y="440"/>
                  </a:lnTo>
                  <a:lnTo>
                    <a:pt x="216" y="440"/>
                  </a:lnTo>
                  <a:lnTo>
                    <a:pt x="215" y="441"/>
                  </a:lnTo>
                  <a:lnTo>
                    <a:pt x="215" y="441"/>
                  </a:lnTo>
                  <a:lnTo>
                    <a:pt x="213" y="441"/>
                  </a:lnTo>
                  <a:lnTo>
                    <a:pt x="212" y="441"/>
                  </a:lnTo>
                  <a:lnTo>
                    <a:pt x="210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07" y="443"/>
                  </a:lnTo>
                  <a:lnTo>
                    <a:pt x="205" y="443"/>
                  </a:lnTo>
                  <a:lnTo>
                    <a:pt x="204" y="445"/>
                  </a:lnTo>
                  <a:lnTo>
                    <a:pt x="202" y="445"/>
                  </a:lnTo>
                  <a:lnTo>
                    <a:pt x="201" y="445"/>
                  </a:lnTo>
                  <a:lnTo>
                    <a:pt x="201" y="445"/>
                  </a:lnTo>
                  <a:lnTo>
                    <a:pt x="198" y="445"/>
                  </a:lnTo>
                  <a:lnTo>
                    <a:pt x="196" y="445"/>
                  </a:lnTo>
                  <a:lnTo>
                    <a:pt x="194" y="443"/>
                  </a:lnTo>
                  <a:lnTo>
                    <a:pt x="193" y="441"/>
                  </a:lnTo>
                  <a:lnTo>
                    <a:pt x="191" y="441"/>
                  </a:lnTo>
                  <a:lnTo>
                    <a:pt x="190" y="441"/>
                  </a:lnTo>
                  <a:lnTo>
                    <a:pt x="190" y="440"/>
                  </a:lnTo>
                  <a:lnTo>
                    <a:pt x="190" y="440"/>
                  </a:lnTo>
                  <a:lnTo>
                    <a:pt x="188" y="440"/>
                  </a:lnTo>
                  <a:lnTo>
                    <a:pt x="187" y="440"/>
                  </a:lnTo>
                  <a:lnTo>
                    <a:pt x="187" y="443"/>
                  </a:lnTo>
                  <a:lnTo>
                    <a:pt x="187" y="443"/>
                  </a:lnTo>
                  <a:lnTo>
                    <a:pt x="185" y="443"/>
                  </a:lnTo>
                  <a:lnTo>
                    <a:pt x="183" y="443"/>
                  </a:lnTo>
                  <a:lnTo>
                    <a:pt x="182" y="441"/>
                  </a:lnTo>
                  <a:lnTo>
                    <a:pt x="182" y="440"/>
                  </a:lnTo>
                  <a:lnTo>
                    <a:pt x="180" y="440"/>
                  </a:lnTo>
                  <a:lnTo>
                    <a:pt x="180" y="440"/>
                  </a:lnTo>
                  <a:lnTo>
                    <a:pt x="180" y="441"/>
                  </a:lnTo>
                  <a:lnTo>
                    <a:pt x="180" y="443"/>
                  </a:lnTo>
                  <a:lnTo>
                    <a:pt x="179" y="443"/>
                  </a:lnTo>
                  <a:lnTo>
                    <a:pt x="179" y="443"/>
                  </a:lnTo>
                  <a:lnTo>
                    <a:pt x="177" y="441"/>
                  </a:lnTo>
                  <a:lnTo>
                    <a:pt x="177" y="440"/>
                  </a:lnTo>
                  <a:lnTo>
                    <a:pt x="175" y="438"/>
                  </a:lnTo>
                  <a:lnTo>
                    <a:pt x="174" y="437"/>
                  </a:lnTo>
                  <a:lnTo>
                    <a:pt x="171" y="437"/>
                  </a:lnTo>
                  <a:lnTo>
                    <a:pt x="168" y="437"/>
                  </a:lnTo>
                  <a:lnTo>
                    <a:pt x="166" y="437"/>
                  </a:lnTo>
                  <a:lnTo>
                    <a:pt x="166" y="435"/>
                  </a:lnTo>
                  <a:lnTo>
                    <a:pt x="166" y="434"/>
                  </a:lnTo>
                  <a:lnTo>
                    <a:pt x="168" y="432"/>
                  </a:lnTo>
                  <a:lnTo>
                    <a:pt x="168" y="432"/>
                  </a:lnTo>
                  <a:lnTo>
                    <a:pt x="166" y="432"/>
                  </a:lnTo>
                  <a:lnTo>
                    <a:pt x="166" y="432"/>
                  </a:lnTo>
                  <a:lnTo>
                    <a:pt x="163" y="434"/>
                  </a:lnTo>
                  <a:lnTo>
                    <a:pt x="161" y="434"/>
                  </a:lnTo>
                  <a:lnTo>
                    <a:pt x="161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57" y="430"/>
                  </a:lnTo>
                  <a:lnTo>
                    <a:pt x="157" y="429"/>
                  </a:lnTo>
                  <a:lnTo>
                    <a:pt x="155" y="429"/>
                  </a:lnTo>
                  <a:lnTo>
                    <a:pt x="153" y="427"/>
                  </a:lnTo>
                  <a:lnTo>
                    <a:pt x="152" y="426"/>
                  </a:lnTo>
                  <a:lnTo>
                    <a:pt x="152" y="424"/>
                  </a:lnTo>
                  <a:lnTo>
                    <a:pt x="152" y="423"/>
                  </a:lnTo>
                  <a:lnTo>
                    <a:pt x="150" y="423"/>
                  </a:lnTo>
                  <a:lnTo>
                    <a:pt x="149" y="421"/>
                  </a:lnTo>
                  <a:lnTo>
                    <a:pt x="147" y="423"/>
                  </a:lnTo>
                  <a:lnTo>
                    <a:pt x="146" y="423"/>
                  </a:lnTo>
                  <a:lnTo>
                    <a:pt x="144" y="423"/>
                  </a:lnTo>
                  <a:lnTo>
                    <a:pt x="142" y="421"/>
                  </a:lnTo>
                  <a:lnTo>
                    <a:pt x="141" y="419"/>
                  </a:lnTo>
                  <a:lnTo>
                    <a:pt x="139" y="418"/>
                  </a:lnTo>
                  <a:lnTo>
                    <a:pt x="138" y="416"/>
                  </a:lnTo>
                  <a:lnTo>
                    <a:pt x="136" y="416"/>
                  </a:lnTo>
                  <a:lnTo>
                    <a:pt x="133" y="415"/>
                  </a:lnTo>
                  <a:lnTo>
                    <a:pt x="130" y="413"/>
                  </a:lnTo>
                  <a:lnTo>
                    <a:pt x="128" y="412"/>
                  </a:lnTo>
                  <a:lnTo>
                    <a:pt x="125" y="410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2" y="407"/>
                  </a:lnTo>
                  <a:lnTo>
                    <a:pt x="122" y="405"/>
                  </a:lnTo>
                  <a:lnTo>
                    <a:pt x="119" y="405"/>
                  </a:lnTo>
                  <a:lnTo>
                    <a:pt x="116" y="404"/>
                  </a:lnTo>
                  <a:lnTo>
                    <a:pt x="112" y="405"/>
                  </a:lnTo>
                  <a:lnTo>
                    <a:pt x="111" y="408"/>
                  </a:lnTo>
                  <a:lnTo>
                    <a:pt x="109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3" y="405"/>
                  </a:lnTo>
                  <a:lnTo>
                    <a:pt x="101" y="404"/>
                  </a:lnTo>
                  <a:lnTo>
                    <a:pt x="101" y="404"/>
                  </a:lnTo>
                  <a:lnTo>
                    <a:pt x="100" y="404"/>
                  </a:lnTo>
                  <a:lnTo>
                    <a:pt x="98" y="402"/>
                  </a:lnTo>
                  <a:lnTo>
                    <a:pt x="97" y="402"/>
                  </a:lnTo>
                  <a:lnTo>
                    <a:pt x="95" y="402"/>
                  </a:lnTo>
                  <a:lnTo>
                    <a:pt x="95" y="401"/>
                  </a:lnTo>
                  <a:lnTo>
                    <a:pt x="95" y="399"/>
                  </a:lnTo>
                  <a:lnTo>
                    <a:pt x="95" y="399"/>
                  </a:lnTo>
                  <a:lnTo>
                    <a:pt x="95" y="397"/>
                  </a:lnTo>
                  <a:lnTo>
                    <a:pt x="93" y="397"/>
                  </a:lnTo>
                  <a:lnTo>
                    <a:pt x="92" y="396"/>
                  </a:lnTo>
                  <a:lnTo>
                    <a:pt x="90" y="396"/>
                  </a:lnTo>
                  <a:lnTo>
                    <a:pt x="90" y="396"/>
                  </a:lnTo>
                  <a:lnTo>
                    <a:pt x="89" y="396"/>
                  </a:lnTo>
                  <a:lnTo>
                    <a:pt x="87" y="396"/>
                  </a:lnTo>
                  <a:lnTo>
                    <a:pt x="86" y="396"/>
                  </a:lnTo>
                  <a:lnTo>
                    <a:pt x="86" y="394"/>
                  </a:lnTo>
                  <a:lnTo>
                    <a:pt x="84" y="394"/>
                  </a:lnTo>
                  <a:lnTo>
                    <a:pt x="82" y="393"/>
                  </a:lnTo>
                  <a:lnTo>
                    <a:pt x="82" y="393"/>
                  </a:lnTo>
                  <a:lnTo>
                    <a:pt x="81" y="391"/>
                  </a:lnTo>
                  <a:lnTo>
                    <a:pt x="79" y="388"/>
                  </a:lnTo>
                  <a:lnTo>
                    <a:pt x="78" y="388"/>
                  </a:lnTo>
                  <a:lnTo>
                    <a:pt x="78" y="388"/>
                  </a:lnTo>
                  <a:lnTo>
                    <a:pt x="78" y="389"/>
                  </a:lnTo>
                  <a:lnTo>
                    <a:pt x="78" y="389"/>
                  </a:lnTo>
                  <a:lnTo>
                    <a:pt x="76" y="389"/>
                  </a:lnTo>
                  <a:lnTo>
                    <a:pt x="76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8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5"/>
                  </a:lnTo>
                  <a:lnTo>
                    <a:pt x="73" y="383"/>
                  </a:lnTo>
                  <a:lnTo>
                    <a:pt x="73" y="382"/>
                  </a:lnTo>
                  <a:lnTo>
                    <a:pt x="73" y="380"/>
                  </a:lnTo>
                  <a:lnTo>
                    <a:pt x="75" y="380"/>
                  </a:lnTo>
                  <a:lnTo>
                    <a:pt x="75" y="378"/>
                  </a:lnTo>
                  <a:lnTo>
                    <a:pt x="73" y="378"/>
                  </a:lnTo>
                  <a:lnTo>
                    <a:pt x="70" y="375"/>
                  </a:lnTo>
                  <a:lnTo>
                    <a:pt x="70" y="375"/>
                  </a:lnTo>
                  <a:lnTo>
                    <a:pt x="70" y="374"/>
                  </a:lnTo>
                  <a:lnTo>
                    <a:pt x="70" y="372"/>
                  </a:lnTo>
                  <a:lnTo>
                    <a:pt x="70" y="371"/>
                  </a:lnTo>
                  <a:lnTo>
                    <a:pt x="68" y="371"/>
                  </a:lnTo>
                  <a:lnTo>
                    <a:pt x="68" y="371"/>
                  </a:lnTo>
                  <a:lnTo>
                    <a:pt x="70" y="371"/>
                  </a:lnTo>
                  <a:lnTo>
                    <a:pt x="71" y="369"/>
                  </a:lnTo>
                  <a:lnTo>
                    <a:pt x="73" y="369"/>
                  </a:lnTo>
                  <a:lnTo>
                    <a:pt x="73" y="369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6" y="372"/>
                  </a:lnTo>
                  <a:lnTo>
                    <a:pt x="76" y="374"/>
                  </a:lnTo>
                  <a:lnTo>
                    <a:pt x="78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69"/>
                  </a:lnTo>
                  <a:lnTo>
                    <a:pt x="81" y="367"/>
                  </a:lnTo>
                  <a:lnTo>
                    <a:pt x="81" y="366"/>
                  </a:lnTo>
                  <a:lnTo>
                    <a:pt x="81" y="366"/>
                  </a:lnTo>
                  <a:lnTo>
                    <a:pt x="81" y="364"/>
                  </a:lnTo>
                  <a:lnTo>
                    <a:pt x="81" y="364"/>
                  </a:lnTo>
                  <a:lnTo>
                    <a:pt x="79" y="363"/>
                  </a:lnTo>
                  <a:lnTo>
                    <a:pt x="79" y="363"/>
                  </a:lnTo>
                  <a:lnTo>
                    <a:pt x="79" y="361"/>
                  </a:lnTo>
                  <a:lnTo>
                    <a:pt x="79" y="361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58"/>
                  </a:lnTo>
                  <a:lnTo>
                    <a:pt x="78" y="358"/>
                  </a:lnTo>
                  <a:lnTo>
                    <a:pt x="78" y="356"/>
                  </a:lnTo>
                  <a:lnTo>
                    <a:pt x="76" y="356"/>
                  </a:lnTo>
                  <a:lnTo>
                    <a:pt x="76" y="356"/>
                  </a:lnTo>
                  <a:lnTo>
                    <a:pt x="75" y="355"/>
                  </a:lnTo>
                  <a:lnTo>
                    <a:pt x="75" y="352"/>
                  </a:lnTo>
                  <a:lnTo>
                    <a:pt x="75" y="350"/>
                  </a:lnTo>
                  <a:lnTo>
                    <a:pt x="75" y="349"/>
                  </a:lnTo>
                  <a:lnTo>
                    <a:pt x="75" y="347"/>
                  </a:lnTo>
                  <a:lnTo>
                    <a:pt x="75" y="345"/>
                  </a:lnTo>
                  <a:lnTo>
                    <a:pt x="75" y="345"/>
                  </a:lnTo>
                  <a:lnTo>
                    <a:pt x="76" y="344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6" y="341"/>
                  </a:lnTo>
                  <a:lnTo>
                    <a:pt x="76" y="341"/>
                  </a:lnTo>
                  <a:lnTo>
                    <a:pt x="75" y="339"/>
                  </a:lnTo>
                  <a:lnTo>
                    <a:pt x="73" y="337"/>
                  </a:lnTo>
                  <a:lnTo>
                    <a:pt x="71" y="337"/>
                  </a:lnTo>
                  <a:lnTo>
                    <a:pt x="68" y="337"/>
                  </a:lnTo>
                  <a:lnTo>
                    <a:pt x="67" y="336"/>
                  </a:lnTo>
                  <a:lnTo>
                    <a:pt x="67" y="334"/>
                  </a:lnTo>
                  <a:lnTo>
                    <a:pt x="65" y="331"/>
                  </a:lnTo>
                  <a:lnTo>
                    <a:pt x="65" y="328"/>
                  </a:lnTo>
                  <a:lnTo>
                    <a:pt x="64" y="326"/>
                  </a:lnTo>
                  <a:lnTo>
                    <a:pt x="64" y="325"/>
                  </a:lnTo>
                  <a:lnTo>
                    <a:pt x="64" y="323"/>
                  </a:lnTo>
                  <a:lnTo>
                    <a:pt x="64" y="323"/>
                  </a:lnTo>
                  <a:lnTo>
                    <a:pt x="64" y="322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59" y="322"/>
                  </a:lnTo>
                  <a:lnTo>
                    <a:pt x="57" y="323"/>
                  </a:lnTo>
                  <a:lnTo>
                    <a:pt x="56" y="323"/>
                  </a:lnTo>
                  <a:lnTo>
                    <a:pt x="56" y="323"/>
                  </a:lnTo>
                  <a:lnTo>
                    <a:pt x="52" y="322"/>
                  </a:lnTo>
                  <a:lnTo>
                    <a:pt x="51" y="322"/>
                  </a:lnTo>
                  <a:lnTo>
                    <a:pt x="48" y="320"/>
                  </a:lnTo>
                  <a:lnTo>
                    <a:pt x="46" y="320"/>
                  </a:lnTo>
                  <a:lnTo>
                    <a:pt x="45" y="319"/>
                  </a:lnTo>
                  <a:lnTo>
                    <a:pt x="43" y="319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1" y="315"/>
                  </a:lnTo>
                  <a:lnTo>
                    <a:pt x="40" y="317"/>
                  </a:lnTo>
                  <a:lnTo>
                    <a:pt x="38" y="317"/>
                  </a:lnTo>
                  <a:lnTo>
                    <a:pt x="37" y="317"/>
                  </a:lnTo>
                  <a:lnTo>
                    <a:pt x="37" y="317"/>
                  </a:lnTo>
                  <a:lnTo>
                    <a:pt x="35" y="315"/>
                  </a:lnTo>
                  <a:lnTo>
                    <a:pt x="35" y="314"/>
                  </a:lnTo>
                  <a:lnTo>
                    <a:pt x="35" y="314"/>
                  </a:lnTo>
                  <a:lnTo>
                    <a:pt x="34" y="314"/>
                  </a:lnTo>
                  <a:lnTo>
                    <a:pt x="34" y="314"/>
                  </a:lnTo>
                  <a:lnTo>
                    <a:pt x="34" y="312"/>
                  </a:lnTo>
                  <a:lnTo>
                    <a:pt x="34" y="312"/>
                  </a:lnTo>
                  <a:lnTo>
                    <a:pt x="34" y="311"/>
                  </a:lnTo>
                  <a:lnTo>
                    <a:pt x="34" y="308"/>
                  </a:lnTo>
                  <a:lnTo>
                    <a:pt x="34" y="306"/>
                  </a:lnTo>
                  <a:lnTo>
                    <a:pt x="34" y="306"/>
                  </a:lnTo>
                  <a:lnTo>
                    <a:pt x="32" y="304"/>
                  </a:lnTo>
                  <a:lnTo>
                    <a:pt x="32" y="303"/>
                  </a:lnTo>
                  <a:lnTo>
                    <a:pt x="30" y="303"/>
                  </a:lnTo>
                  <a:lnTo>
                    <a:pt x="29" y="301"/>
                  </a:lnTo>
                  <a:lnTo>
                    <a:pt x="29" y="301"/>
                  </a:lnTo>
                  <a:lnTo>
                    <a:pt x="27" y="303"/>
                  </a:lnTo>
                  <a:lnTo>
                    <a:pt x="26" y="301"/>
                  </a:lnTo>
                  <a:lnTo>
                    <a:pt x="26" y="300"/>
                  </a:lnTo>
                  <a:lnTo>
                    <a:pt x="26" y="300"/>
                  </a:lnTo>
                  <a:lnTo>
                    <a:pt x="23" y="298"/>
                  </a:lnTo>
                  <a:lnTo>
                    <a:pt x="21" y="298"/>
                  </a:lnTo>
                  <a:lnTo>
                    <a:pt x="19" y="298"/>
                  </a:lnTo>
                  <a:lnTo>
                    <a:pt x="18" y="298"/>
                  </a:lnTo>
                  <a:lnTo>
                    <a:pt x="18" y="298"/>
                  </a:lnTo>
                  <a:lnTo>
                    <a:pt x="16" y="297"/>
                  </a:lnTo>
                  <a:lnTo>
                    <a:pt x="16" y="297"/>
                  </a:lnTo>
                  <a:lnTo>
                    <a:pt x="15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1" y="295"/>
                  </a:lnTo>
                  <a:lnTo>
                    <a:pt x="11" y="295"/>
                  </a:lnTo>
                  <a:lnTo>
                    <a:pt x="13" y="293"/>
                  </a:lnTo>
                  <a:lnTo>
                    <a:pt x="15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8" y="293"/>
                  </a:lnTo>
                  <a:lnTo>
                    <a:pt x="18" y="293"/>
                  </a:lnTo>
                  <a:lnTo>
                    <a:pt x="19" y="293"/>
                  </a:lnTo>
                  <a:lnTo>
                    <a:pt x="19" y="293"/>
                  </a:lnTo>
                  <a:lnTo>
                    <a:pt x="21" y="292"/>
                  </a:lnTo>
                  <a:lnTo>
                    <a:pt x="21" y="292"/>
                  </a:lnTo>
                  <a:lnTo>
                    <a:pt x="21" y="290"/>
                  </a:lnTo>
                  <a:lnTo>
                    <a:pt x="19" y="289"/>
                  </a:lnTo>
                  <a:lnTo>
                    <a:pt x="19" y="289"/>
                  </a:lnTo>
                  <a:lnTo>
                    <a:pt x="18" y="287"/>
                  </a:lnTo>
                  <a:lnTo>
                    <a:pt x="19" y="285"/>
                  </a:lnTo>
                  <a:lnTo>
                    <a:pt x="19" y="284"/>
                  </a:lnTo>
                  <a:lnTo>
                    <a:pt x="19" y="284"/>
                  </a:lnTo>
                  <a:lnTo>
                    <a:pt x="18" y="284"/>
                  </a:lnTo>
                  <a:lnTo>
                    <a:pt x="18" y="282"/>
                  </a:lnTo>
                  <a:lnTo>
                    <a:pt x="18" y="281"/>
                  </a:lnTo>
                  <a:lnTo>
                    <a:pt x="16" y="279"/>
                  </a:lnTo>
                  <a:lnTo>
                    <a:pt x="16" y="278"/>
                  </a:lnTo>
                  <a:lnTo>
                    <a:pt x="16" y="276"/>
                  </a:lnTo>
                  <a:lnTo>
                    <a:pt x="18" y="274"/>
                  </a:lnTo>
                  <a:lnTo>
                    <a:pt x="18" y="273"/>
                  </a:lnTo>
                  <a:lnTo>
                    <a:pt x="16" y="273"/>
                  </a:lnTo>
                  <a:lnTo>
                    <a:pt x="13" y="271"/>
                  </a:lnTo>
                  <a:lnTo>
                    <a:pt x="10" y="270"/>
                  </a:lnTo>
                  <a:lnTo>
                    <a:pt x="8" y="270"/>
                  </a:lnTo>
                  <a:lnTo>
                    <a:pt x="7" y="270"/>
                  </a:lnTo>
                  <a:lnTo>
                    <a:pt x="7" y="271"/>
                  </a:lnTo>
                  <a:lnTo>
                    <a:pt x="5" y="271"/>
                  </a:lnTo>
                  <a:lnTo>
                    <a:pt x="5" y="271"/>
                  </a:lnTo>
                  <a:lnTo>
                    <a:pt x="4" y="271"/>
                  </a:lnTo>
                  <a:lnTo>
                    <a:pt x="2" y="271"/>
                  </a:lnTo>
                  <a:lnTo>
                    <a:pt x="2" y="270"/>
                  </a:lnTo>
                  <a:lnTo>
                    <a:pt x="2" y="267"/>
                  </a:lnTo>
                  <a:lnTo>
                    <a:pt x="0" y="267"/>
                  </a:lnTo>
                  <a:lnTo>
                    <a:pt x="2" y="267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3"/>
                  </a:lnTo>
                  <a:lnTo>
                    <a:pt x="2" y="263"/>
                  </a:lnTo>
                  <a:lnTo>
                    <a:pt x="0" y="262"/>
                  </a:lnTo>
                  <a:lnTo>
                    <a:pt x="0" y="260"/>
                  </a:lnTo>
                  <a:lnTo>
                    <a:pt x="0" y="259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2" y="256"/>
                  </a:lnTo>
                  <a:lnTo>
                    <a:pt x="4" y="256"/>
                  </a:lnTo>
                  <a:lnTo>
                    <a:pt x="4" y="256"/>
                  </a:lnTo>
                  <a:lnTo>
                    <a:pt x="4" y="254"/>
                  </a:lnTo>
                  <a:lnTo>
                    <a:pt x="4" y="254"/>
                  </a:lnTo>
                  <a:lnTo>
                    <a:pt x="4" y="252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49"/>
                  </a:lnTo>
                  <a:lnTo>
                    <a:pt x="5" y="248"/>
                  </a:lnTo>
                  <a:lnTo>
                    <a:pt x="5" y="246"/>
                  </a:lnTo>
                  <a:lnTo>
                    <a:pt x="5" y="246"/>
                  </a:lnTo>
                  <a:lnTo>
                    <a:pt x="7" y="246"/>
                  </a:lnTo>
                  <a:lnTo>
                    <a:pt x="8" y="246"/>
                  </a:lnTo>
                  <a:lnTo>
                    <a:pt x="11" y="245"/>
                  </a:lnTo>
                  <a:lnTo>
                    <a:pt x="15" y="243"/>
                  </a:lnTo>
                  <a:lnTo>
                    <a:pt x="15" y="241"/>
                  </a:lnTo>
                  <a:lnTo>
                    <a:pt x="16" y="241"/>
                  </a:lnTo>
                  <a:lnTo>
                    <a:pt x="18" y="241"/>
                  </a:lnTo>
                  <a:lnTo>
                    <a:pt x="18" y="241"/>
                  </a:lnTo>
                  <a:lnTo>
                    <a:pt x="18" y="240"/>
                  </a:lnTo>
                  <a:lnTo>
                    <a:pt x="18" y="240"/>
                  </a:lnTo>
                  <a:lnTo>
                    <a:pt x="18" y="238"/>
                  </a:lnTo>
                  <a:lnTo>
                    <a:pt x="18" y="238"/>
                  </a:lnTo>
                  <a:lnTo>
                    <a:pt x="19" y="240"/>
                  </a:lnTo>
                  <a:lnTo>
                    <a:pt x="21" y="240"/>
                  </a:lnTo>
                  <a:lnTo>
                    <a:pt x="24" y="240"/>
                  </a:lnTo>
                  <a:lnTo>
                    <a:pt x="27" y="237"/>
                  </a:lnTo>
                  <a:lnTo>
                    <a:pt x="27" y="237"/>
                  </a:lnTo>
                  <a:lnTo>
                    <a:pt x="29" y="237"/>
                  </a:lnTo>
                  <a:lnTo>
                    <a:pt x="29" y="238"/>
                  </a:lnTo>
                  <a:lnTo>
                    <a:pt x="29" y="241"/>
                  </a:lnTo>
                  <a:lnTo>
                    <a:pt x="30" y="241"/>
                  </a:lnTo>
                  <a:lnTo>
                    <a:pt x="32" y="241"/>
                  </a:lnTo>
                  <a:lnTo>
                    <a:pt x="35" y="241"/>
                  </a:lnTo>
                  <a:lnTo>
                    <a:pt x="35" y="241"/>
                  </a:lnTo>
                  <a:lnTo>
                    <a:pt x="37" y="241"/>
                  </a:lnTo>
                  <a:lnTo>
                    <a:pt x="37" y="240"/>
                  </a:lnTo>
                  <a:lnTo>
                    <a:pt x="38" y="240"/>
                  </a:lnTo>
                  <a:lnTo>
                    <a:pt x="38" y="241"/>
                  </a:lnTo>
                  <a:lnTo>
                    <a:pt x="40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43" y="237"/>
                  </a:lnTo>
                  <a:lnTo>
                    <a:pt x="43" y="237"/>
                  </a:lnTo>
                  <a:lnTo>
                    <a:pt x="43" y="235"/>
                  </a:lnTo>
                  <a:lnTo>
                    <a:pt x="45" y="233"/>
                  </a:lnTo>
                  <a:lnTo>
                    <a:pt x="45" y="233"/>
                  </a:lnTo>
                  <a:lnTo>
                    <a:pt x="46" y="230"/>
                  </a:lnTo>
                  <a:lnTo>
                    <a:pt x="48" y="230"/>
                  </a:lnTo>
                  <a:lnTo>
                    <a:pt x="49" y="229"/>
                  </a:lnTo>
                  <a:lnTo>
                    <a:pt x="51" y="230"/>
                  </a:lnTo>
                  <a:lnTo>
                    <a:pt x="52" y="230"/>
                  </a:lnTo>
                  <a:lnTo>
                    <a:pt x="57" y="230"/>
                  </a:lnTo>
                  <a:lnTo>
                    <a:pt x="59" y="230"/>
                  </a:lnTo>
                  <a:lnTo>
                    <a:pt x="60" y="229"/>
                  </a:lnTo>
                  <a:lnTo>
                    <a:pt x="62" y="229"/>
                  </a:lnTo>
                  <a:lnTo>
                    <a:pt x="65" y="229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70" y="222"/>
                  </a:lnTo>
                  <a:lnTo>
                    <a:pt x="71" y="222"/>
                  </a:lnTo>
                  <a:lnTo>
                    <a:pt x="75" y="221"/>
                  </a:lnTo>
                  <a:lnTo>
                    <a:pt x="79" y="218"/>
                  </a:lnTo>
                  <a:lnTo>
                    <a:pt x="82" y="216"/>
                  </a:lnTo>
                  <a:lnTo>
                    <a:pt x="82" y="216"/>
                  </a:lnTo>
                  <a:lnTo>
                    <a:pt x="86" y="216"/>
                  </a:lnTo>
                  <a:lnTo>
                    <a:pt x="89" y="215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95" y="213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0"/>
                  </a:lnTo>
                  <a:lnTo>
                    <a:pt x="95" y="210"/>
                  </a:lnTo>
                  <a:lnTo>
                    <a:pt x="97" y="208"/>
                  </a:lnTo>
                  <a:lnTo>
                    <a:pt x="97" y="208"/>
                  </a:lnTo>
                  <a:lnTo>
                    <a:pt x="95" y="207"/>
                  </a:lnTo>
                  <a:lnTo>
                    <a:pt x="95" y="204"/>
                  </a:lnTo>
                  <a:lnTo>
                    <a:pt x="95" y="202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7" y="199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0" y="197"/>
                  </a:lnTo>
                  <a:lnTo>
                    <a:pt x="98" y="197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4"/>
                  </a:lnTo>
                  <a:lnTo>
                    <a:pt x="100" y="194"/>
                  </a:lnTo>
                  <a:lnTo>
                    <a:pt x="101" y="193"/>
                  </a:lnTo>
                  <a:lnTo>
                    <a:pt x="103" y="194"/>
                  </a:lnTo>
                  <a:lnTo>
                    <a:pt x="103" y="194"/>
                  </a:lnTo>
                  <a:lnTo>
                    <a:pt x="103" y="193"/>
                  </a:lnTo>
                  <a:lnTo>
                    <a:pt x="103" y="193"/>
                  </a:lnTo>
                  <a:lnTo>
                    <a:pt x="103" y="191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3" y="188"/>
                  </a:lnTo>
                  <a:lnTo>
                    <a:pt x="101" y="186"/>
                  </a:lnTo>
                  <a:lnTo>
                    <a:pt x="101" y="183"/>
                  </a:lnTo>
                  <a:lnTo>
                    <a:pt x="100" y="180"/>
                  </a:lnTo>
                  <a:lnTo>
                    <a:pt x="98" y="178"/>
                  </a:lnTo>
                  <a:lnTo>
                    <a:pt x="98" y="177"/>
                  </a:lnTo>
                  <a:lnTo>
                    <a:pt x="97" y="177"/>
                  </a:lnTo>
                  <a:lnTo>
                    <a:pt x="97" y="175"/>
                  </a:lnTo>
                  <a:lnTo>
                    <a:pt x="98" y="174"/>
                  </a:lnTo>
                  <a:lnTo>
                    <a:pt x="97" y="172"/>
                  </a:lnTo>
                  <a:lnTo>
                    <a:pt x="97" y="170"/>
                  </a:lnTo>
                  <a:lnTo>
                    <a:pt x="97" y="169"/>
                  </a:lnTo>
                  <a:lnTo>
                    <a:pt x="98" y="167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100" y="166"/>
                  </a:lnTo>
                  <a:lnTo>
                    <a:pt x="98" y="164"/>
                  </a:lnTo>
                  <a:lnTo>
                    <a:pt x="98" y="164"/>
                  </a:lnTo>
                  <a:lnTo>
                    <a:pt x="97" y="164"/>
                  </a:lnTo>
                  <a:lnTo>
                    <a:pt x="93" y="164"/>
                  </a:lnTo>
                  <a:lnTo>
                    <a:pt x="92" y="164"/>
                  </a:lnTo>
                  <a:lnTo>
                    <a:pt x="92" y="163"/>
                  </a:lnTo>
                  <a:lnTo>
                    <a:pt x="90" y="163"/>
                  </a:lnTo>
                  <a:lnTo>
                    <a:pt x="90" y="163"/>
                  </a:lnTo>
                  <a:lnTo>
                    <a:pt x="92" y="161"/>
                  </a:lnTo>
                  <a:lnTo>
                    <a:pt x="93" y="159"/>
                  </a:lnTo>
                  <a:lnTo>
                    <a:pt x="95" y="159"/>
                  </a:lnTo>
                  <a:lnTo>
                    <a:pt x="98" y="159"/>
                  </a:lnTo>
                  <a:lnTo>
                    <a:pt x="100" y="158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5" y="158"/>
                  </a:lnTo>
                  <a:lnTo>
                    <a:pt x="108" y="158"/>
                  </a:lnTo>
                  <a:lnTo>
                    <a:pt x="111" y="156"/>
                  </a:lnTo>
                  <a:lnTo>
                    <a:pt x="116" y="155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6"/>
                  </a:lnTo>
                  <a:lnTo>
                    <a:pt x="119" y="156"/>
                  </a:lnTo>
                  <a:lnTo>
                    <a:pt x="120" y="158"/>
                  </a:lnTo>
                  <a:lnTo>
                    <a:pt x="120" y="158"/>
                  </a:lnTo>
                  <a:lnTo>
                    <a:pt x="123" y="156"/>
                  </a:lnTo>
                  <a:lnTo>
                    <a:pt x="125" y="156"/>
                  </a:lnTo>
                  <a:lnTo>
                    <a:pt x="127" y="156"/>
                  </a:lnTo>
                  <a:lnTo>
                    <a:pt x="127" y="158"/>
                  </a:lnTo>
                  <a:lnTo>
                    <a:pt x="128" y="158"/>
                  </a:lnTo>
                  <a:lnTo>
                    <a:pt x="128" y="158"/>
                  </a:lnTo>
                  <a:lnTo>
                    <a:pt x="130" y="158"/>
                  </a:lnTo>
                  <a:lnTo>
                    <a:pt x="130" y="156"/>
                  </a:lnTo>
                  <a:lnTo>
                    <a:pt x="130" y="155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28" y="152"/>
                  </a:lnTo>
                  <a:lnTo>
                    <a:pt x="127" y="152"/>
                  </a:lnTo>
                  <a:lnTo>
                    <a:pt x="125" y="150"/>
                  </a:lnTo>
                  <a:lnTo>
                    <a:pt x="125" y="150"/>
                  </a:lnTo>
                  <a:lnTo>
                    <a:pt x="127" y="148"/>
                  </a:lnTo>
                  <a:lnTo>
                    <a:pt x="127" y="145"/>
                  </a:lnTo>
                  <a:lnTo>
                    <a:pt x="128" y="142"/>
                  </a:lnTo>
                  <a:lnTo>
                    <a:pt x="130" y="139"/>
                  </a:lnTo>
                  <a:lnTo>
                    <a:pt x="131" y="136"/>
                  </a:lnTo>
                  <a:lnTo>
                    <a:pt x="133" y="131"/>
                  </a:lnTo>
                  <a:lnTo>
                    <a:pt x="134" y="125"/>
                  </a:lnTo>
                  <a:lnTo>
                    <a:pt x="136" y="123"/>
                  </a:lnTo>
                  <a:lnTo>
                    <a:pt x="136" y="122"/>
                  </a:lnTo>
                  <a:lnTo>
                    <a:pt x="136" y="122"/>
                  </a:lnTo>
                  <a:lnTo>
                    <a:pt x="138" y="120"/>
                  </a:lnTo>
                  <a:lnTo>
                    <a:pt x="138" y="122"/>
                  </a:lnTo>
                  <a:lnTo>
                    <a:pt x="142" y="122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7" y="125"/>
                  </a:lnTo>
                  <a:lnTo>
                    <a:pt x="150" y="125"/>
                  </a:lnTo>
                  <a:lnTo>
                    <a:pt x="152" y="125"/>
                  </a:lnTo>
                  <a:lnTo>
                    <a:pt x="153" y="125"/>
                  </a:lnTo>
                  <a:lnTo>
                    <a:pt x="155" y="125"/>
                  </a:lnTo>
                  <a:lnTo>
                    <a:pt x="158" y="125"/>
                  </a:lnTo>
                  <a:lnTo>
                    <a:pt x="158" y="125"/>
                  </a:lnTo>
                  <a:lnTo>
                    <a:pt x="160" y="125"/>
                  </a:lnTo>
                  <a:lnTo>
                    <a:pt x="160" y="125"/>
                  </a:lnTo>
                  <a:lnTo>
                    <a:pt x="161" y="126"/>
                  </a:lnTo>
                  <a:lnTo>
                    <a:pt x="161" y="128"/>
                  </a:lnTo>
                  <a:lnTo>
                    <a:pt x="163" y="126"/>
                  </a:lnTo>
                  <a:lnTo>
                    <a:pt x="164" y="126"/>
                  </a:lnTo>
                  <a:lnTo>
                    <a:pt x="166" y="125"/>
                  </a:lnTo>
                  <a:lnTo>
                    <a:pt x="168" y="123"/>
                  </a:lnTo>
                  <a:lnTo>
                    <a:pt x="169" y="123"/>
                  </a:lnTo>
                  <a:lnTo>
                    <a:pt x="171" y="123"/>
                  </a:lnTo>
                  <a:lnTo>
                    <a:pt x="172" y="122"/>
                  </a:lnTo>
                  <a:lnTo>
                    <a:pt x="172" y="120"/>
                  </a:lnTo>
                  <a:lnTo>
                    <a:pt x="174" y="120"/>
                  </a:lnTo>
                  <a:lnTo>
                    <a:pt x="174" y="118"/>
                  </a:lnTo>
                  <a:lnTo>
                    <a:pt x="174" y="117"/>
                  </a:lnTo>
                  <a:lnTo>
                    <a:pt x="172" y="115"/>
                  </a:lnTo>
                  <a:lnTo>
                    <a:pt x="172" y="114"/>
                  </a:lnTo>
                  <a:lnTo>
                    <a:pt x="172" y="111"/>
                  </a:lnTo>
                  <a:lnTo>
                    <a:pt x="172" y="107"/>
                  </a:lnTo>
                  <a:lnTo>
                    <a:pt x="172" y="104"/>
                  </a:lnTo>
                  <a:lnTo>
                    <a:pt x="174" y="103"/>
                  </a:lnTo>
                  <a:lnTo>
                    <a:pt x="174" y="101"/>
                  </a:lnTo>
                  <a:lnTo>
                    <a:pt x="174" y="100"/>
                  </a:lnTo>
                  <a:lnTo>
                    <a:pt x="175" y="100"/>
                  </a:lnTo>
                  <a:lnTo>
                    <a:pt x="177" y="98"/>
                  </a:lnTo>
                  <a:lnTo>
                    <a:pt x="180" y="98"/>
                  </a:lnTo>
                  <a:lnTo>
                    <a:pt x="183" y="98"/>
                  </a:lnTo>
                  <a:lnTo>
                    <a:pt x="185" y="96"/>
                  </a:lnTo>
                  <a:lnTo>
                    <a:pt x="187" y="96"/>
                  </a:lnTo>
                  <a:lnTo>
                    <a:pt x="187" y="96"/>
                  </a:lnTo>
                  <a:lnTo>
                    <a:pt x="188" y="95"/>
                  </a:lnTo>
                  <a:lnTo>
                    <a:pt x="190" y="93"/>
                  </a:lnTo>
                  <a:lnTo>
                    <a:pt x="190" y="90"/>
                  </a:lnTo>
                  <a:lnTo>
                    <a:pt x="190" y="89"/>
                  </a:lnTo>
                  <a:lnTo>
                    <a:pt x="190" y="87"/>
                  </a:lnTo>
                  <a:lnTo>
                    <a:pt x="191" y="87"/>
                  </a:lnTo>
                  <a:lnTo>
                    <a:pt x="191" y="85"/>
                  </a:lnTo>
                  <a:lnTo>
                    <a:pt x="193" y="85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9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2" y="85"/>
                  </a:lnTo>
                  <a:lnTo>
                    <a:pt x="204" y="85"/>
                  </a:lnTo>
                  <a:lnTo>
                    <a:pt x="204" y="84"/>
                  </a:lnTo>
                  <a:lnTo>
                    <a:pt x="205" y="84"/>
                  </a:lnTo>
                  <a:lnTo>
                    <a:pt x="205" y="85"/>
                  </a:lnTo>
                  <a:lnTo>
                    <a:pt x="205" y="85"/>
                  </a:lnTo>
                  <a:lnTo>
                    <a:pt x="205" y="87"/>
                  </a:lnTo>
                  <a:lnTo>
                    <a:pt x="205" y="87"/>
                  </a:lnTo>
                  <a:lnTo>
                    <a:pt x="205" y="89"/>
                  </a:lnTo>
                  <a:lnTo>
                    <a:pt x="205" y="89"/>
                  </a:lnTo>
                  <a:lnTo>
                    <a:pt x="204" y="89"/>
                  </a:lnTo>
                  <a:lnTo>
                    <a:pt x="204" y="90"/>
                  </a:lnTo>
                  <a:lnTo>
                    <a:pt x="205" y="90"/>
                  </a:lnTo>
                  <a:lnTo>
                    <a:pt x="205" y="92"/>
                  </a:lnTo>
                  <a:lnTo>
                    <a:pt x="207" y="92"/>
                  </a:lnTo>
                  <a:lnTo>
                    <a:pt x="209" y="92"/>
                  </a:lnTo>
                  <a:lnTo>
                    <a:pt x="209" y="93"/>
                  </a:lnTo>
                  <a:lnTo>
                    <a:pt x="209" y="93"/>
                  </a:lnTo>
                  <a:lnTo>
                    <a:pt x="209" y="95"/>
                  </a:lnTo>
                  <a:lnTo>
                    <a:pt x="207" y="95"/>
                  </a:lnTo>
                  <a:lnTo>
                    <a:pt x="207" y="95"/>
                  </a:lnTo>
                  <a:lnTo>
                    <a:pt x="207" y="96"/>
                  </a:lnTo>
                  <a:lnTo>
                    <a:pt x="209" y="96"/>
                  </a:lnTo>
                  <a:lnTo>
                    <a:pt x="210" y="96"/>
                  </a:lnTo>
                  <a:lnTo>
                    <a:pt x="212" y="98"/>
                  </a:lnTo>
                  <a:lnTo>
                    <a:pt x="213" y="98"/>
                  </a:lnTo>
                  <a:lnTo>
                    <a:pt x="215" y="100"/>
                  </a:lnTo>
                  <a:lnTo>
                    <a:pt x="216" y="100"/>
                  </a:lnTo>
                  <a:lnTo>
                    <a:pt x="216" y="101"/>
                  </a:lnTo>
                  <a:lnTo>
                    <a:pt x="218" y="103"/>
                  </a:lnTo>
                  <a:lnTo>
                    <a:pt x="220" y="104"/>
                  </a:lnTo>
                  <a:lnTo>
                    <a:pt x="221" y="104"/>
                  </a:lnTo>
                  <a:lnTo>
                    <a:pt x="221" y="104"/>
                  </a:lnTo>
                  <a:lnTo>
                    <a:pt x="223" y="106"/>
                  </a:lnTo>
                  <a:lnTo>
                    <a:pt x="224" y="106"/>
                  </a:lnTo>
                  <a:lnTo>
                    <a:pt x="226" y="106"/>
                  </a:lnTo>
                  <a:lnTo>
                    <a:pt x="227" y="106"/>
                  </a:lnTo>
                  <a:lnTo>
                    <a:pt x="229" y="106"/>
                  </a:lnTo>
                  <a:lnTo>
                    <a:pt x="231" y="106"/>
                  </a:lnTo>
                  <a:lnTo>
                    <a:pt x="232" y="107"/>
                  </a:lnTo>
                  <a:lnTo>
                    <a:pt x="232" y="107"/>
                  </a:lnTo>
                  <a:lnTo>
                    <a:pt x="232" y="109"/>
                  </a:lnTo>
                  <a:lnTo>
                    <a:pt x="234" y="109"/>
                  </a:lnTo>
                  <a:lnTo>
                    <a:pt x="234" y="109"/>
                  </a:lnTo>
                  <a:lnTo>
                    <a:pt x="235" y="109"/>
                  </a:lnTo>
                  <a:lnTo>
                    <a:pt x="237" y="107"/>
                  </a:lnTo>
                  <a:lnTo>
                    <a:pt x="237" y="107"/>
                  </a:lnTo>
                  <a:lnTo>
                    <a:pt x="237" y="109"/>
                  </a:lnTo>
                  <a:lnTo>
                    <a:pt x="237" y="109"/>
                  </a:lnTo>
                  <a:lnTo>
                    <a:pt x="239" y="111"/>
                  </a:lnTo>
                  <a:lnTo>
                    <a:pt x="240" y="112"/>
                  </a:lnTo>
                  <a:lnTo>
                    <a:pt x="242" y="112"/>
                  </a:lnTo>
                  <a:lnTo>
                    <a:pt x="242" y="112"/>
                  </a:lnTo>
                  <a:lnTo>
                    <a:pt x="242" y="114"/>
                  </a:lnTo>
                  <a:lnTo>
                    <a:pt x="242" y="114"/>
                  </a:lnTo>
                  <a:lnTo>
                    <a:pt x="243" y="115"/>
                  </a:lnTo>
                  <a:lnTo>
                    <a:pt x="243" y="117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5" y="120"/>
                  </a:lnTo>
                  <a:lnTo>
                    <a:pt x="246" y="123"/>
                  </a:lnTo>
                  <a:lnTo>
                    <a:pt x="246" y="125"/>
                  </a:lnTo>
                  <a:lnTo>
                    <a:pt x="248" y="125"/>
                  </a:lnTo>
                  <a:lnTo>
                    <a:pt x="250" y="125"/>
                  </a:lnTo>
                  <a:lnTo>
                    <a:pt x="250" y="126"/>
                  </a:lnTo>
                  <a:lnTo>
                    <a:pt x="251" y="130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1" y="133"/>
                  </a:lnTo>
                  <a:lnTo>
                    <a:pt x="251" y="133"/>
                  </a:lnTo>
                  <a:lnTo>
                    <a:pt x="251" y="136"/>
                  </a:lnTo>
                  <a:lnTo>
                    <a:pt x="250" y="136"/>
                  </a:lnTo>
                  <a:lnTo>
                    <a:pt x="250" y="137"/>
                  </a:lnTo>
                  <a:lnTo>
                    <a:pt x="251" y="139"/>
                  </a:lnTo>
                  <a:lnTo>
                    <a:pt x="251" y="141"/>
                  </a:lnTo>
                  <a:lnTo>
                    <a:pt x="251" y="142"/>
                  </a:lnTo>
                  <a:lnTo>
                    <a:pt x="251" y="142"/>
                  </a:lnTo>
                  <a:lnTo>
                    <a:pt x="250" y="144"/>
                  </a:lnTo>
                  <a:lnTo>
                    <a:pt x="250" y="144"/>
                  </a:lnTo>
                  <a:lnTo>
                    <a:pt x="248" y="145"/>
                  </a:lnTo>
                  <a:lnTo>
                    <a:pt x="246" y="147"/>
                  </a:lnTo>
                  <a:lnTo>
                    <a:pt x="246" y="150"/>
                  </a:lnTo>
                  <a:lnTo>
                    <a:pt x="246" y="152"/>
                  </a:lnTo>
                  <a:lnTo>
                    <a:pt x="246" y="152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1" y="156"/>
                  </a:lnTo>
                  <a:lnTo>
                    <a:pt x="253" y="156"/>
                  </a:lnTo>
                  <a:lnTo>
                    <a:pt x="253" y="156"/>
                  </a:lnTo>
                  <a:lnTo>
                    <a:pt x="254" y="158"/>
                  </a:lnTo>
                  <a:lnTo>
                    <a:pt x="256" y="158"/>
                  </a:lnTo>
                  <a:lnTo>
                    <a:pt x="257" y="158"/>
                  </a:lnTo>
                  <a:lnTo>
                    <a:pt x="259" y="158"/>
                  </a:lnTo>
                  <a:lnTo>
                    <a:pt x="259" y="159"/>
                  </a:lnTo>
                  <a:lnTo>
                    <a:pt x="262" y="159"/>
                  </a:lnTo>
                  <a:lnTo>
                    <a:pt x="264" y="159"/>
                  </a:lnTo>
                  <a:lnTo>
                    <a:pt x="265" y="159"/>
                  </a:lnTo>
                  <a:lnTo>
                    <a:pt x="268" y="159"/>
                  </a:lnTo>
                  <a:lnTo>
                    <a:pt x="272" y="159"/>
                  </a:lnTo>
                  <a:lnTo>
                    <a:pt x="275" y="159"/>
                  </a:lnTo>
                  <a:lnTo>
                    <a:pt x="276" y="159"/>
                  </a:lnTo>
                  <a:lnTo>
                    <a:pt x="280" y="159"/>
                  </a:lnTo>
                  <a:lnTo>
                    <a:pt x="284" y="161"/>
                  </a:lnTo>
                  <a:lnTo>
                    <a:pt x="287" y="161"/>
                  </a:lnTo>
                  <a:lnTo>
                    <a:pt x="289" y="163"/>
                  </a:lnTo>
                  <a:lnTo>
                    <a:pt x="291" y="163"/>
                  </a:lnTo>
                  <a:lnTo>
                    <a:pt x="292" y="166"/>
                  </a:lnTo>
                  <a:lnTo>
                    <a:pt x="294" y="166"/>
                  </a:lnTo>
                  <a:lnTo>
                    <a:pt x="297" y="167"/>
                  </a:lnTo>
                  <a:lnTo>
                    <a:pt x="300" y="169"/>
                  </a:lnTo>
                  <a:lnTo>
                    <a:pt x="302" y="169"/>
                  </a:lnTo>
                  <a:lnTo>
                    <a:pt x="305" y="172"/>
                  </a:lnTo>
                  <a:lnTo>
                    <a:pt x="306" y="172"/>
                  </a:lnTo>
                  <a:lnTo>
                    <a:pt x="309" y="174"/>
                  </a:lnTo>
                  <a:lnTo>
                    <a:pt x="314" y="174"/>
                  </a:lnTo>
                  <a:lnTo>
                    <a:pt x="314" y="174"/>
                  </a:lnTo>
                  <a:lnTo>
                    <a:pt x="314" y="175"/>
                  </a:lnTo>
                  <a:lnTo>
                    <a:pt x="314" y="177"/>
                  </a:lnTo>
                  <a:lnTo>
                    <a:pt x="314" y="177"/>
                  </a:lnTo>
                  <a:lnTo>
                    <a:pt x="314" y="178"/>
                  </a:lnTo>
                  <a:lnTo>
                    <a:pt x="316" y="178"/>
                  </a:lnTo>
                  <a:lnTo>
                    <a:pt x="317" y="178"/>
                  </a:lnTo>
                  <a:lnTo>
                    <a:pt x="317" y="180"/>
                  </a:lnTo>
                  <a:lnTo>
                    <a:pt x="317" y="180"/>
                  </a:lnTo>
                  <a:lnTo>
                    <a:pt x="319" y="185"/>
                  </a:lnTo>
                  <a:lnTo>
                    <a:pt x="321" y="189"/>
                  </a:lnTo>
                  <a:lnTo>
                    <a:pt x="322" y="191"/>
                  </a:lnTo>
                  <a:lnTo>
                    <a:pt x="322" y="193"/>
                  </a:lnTo>
                  <a:lnTo>
                    <a:pt x="325" y="194"/>
                  </a:lnTo>
                  <a:lnTo>
                    <a:pt x="325" y="196"/>
                  </a:lnTo>
                  <a:lnTo>
                    <a:pt x="328" y="197"/>
                  </a:lnTo>
                  <a:lnTo>
                    <a:pt x="328" y="199"/>
                  </a:lnTo>
                  <a:lnTo>
                    <a:pt x="328" y="200"/>
                  </a:lnTo>
                  <a:lnTo>
                    <a:pt x="328" y="200"/>
                  </a:lnTo>
                  <a:lnTo>
                    <a:pt x="333" y="200"/>
                  </a:lnTo>
                  <a:lnTo>
                    <a:pt x="336" y="200"/>
                  </a:lnTo>
                  <a:lnTo>
                    <a:pt x="341" y="199"/>
                  </a:lnTo>
                  <a:lnTo>
                    <a:pt x="349" y="200"/>
                  </a:lnTo>
                  <a:lnTo>
                    <a:pt x="355" y="200"/>
                  </a:lnTo>
                  <a:lnTo>
                    <a:pt x="363" y="202"/>
                  </a:lnTo>
                  <a:lnTo>
                    <a:pt x="366" y="202"/>
                  </a:lnTo>
                  <a:lnTo>
                    <a:pt x="374" y="204"/>
                  </a:lnTo>
                  <a:lnTo>
                    <a:pt x="377" y="202"/>
                  </a:lnTo>
                  <a:lnTo>
                    <a:pt x="380" y="200"/>
                  </a:lnTo>
                  <a:lnTo>
                    <a:pt x="382" y="202"/>
                  </a:lnTo>
                  <a:lnTo>
                    <a:pt x="388" y="202"/>
                  </a:lnTo>
                  <a:lnTo>
                    <a:pt x="393" y="202"/>
                  </a:lnTo>
                  <a:lnTo>
                    <a:pt x="398" y="204"/>
                  </a:lnTo>
                  <a:lnTo>
                    <a:pt x="401" y="204"/>
                  </a:lnTo>
                  <a:lnTo>
                    <a:pt x="403" y="204"/>
                  </a:lnTo>
                  <a:lnTo>
                    <a:pt x="404" y="204"/>
                  </a:lnTo>
                  <a:lnTo>
                    <a:pt x="406" y="204"/>
                  </a:lnTo>
                  <a:lnTo>
                    <a:pt x="406" y="205"/>
                  </a:lnTo>
                  <a:lnTo>
                    <a:pt x="409" y="208"/>
                  </a:lnTo>
                  <a:lnTo>
                    <a:pt x="410" y="210"/>
                  </a:lnTo>
                  <a:lnTo>
                    <a:pt x="412" y="210"/>
                  </a:lnTo>
                  <a:lnTo>
                    <a:pt x="418" y="211"/>
                  </a:lnTo>
                  <a:lnTo>
                    <a:pt x="421" y="211"/>
                  </a:lnTo>
                  <a:lnTo>
                    <a:pt x="426" y="213"/>
                  </a:lnTo>
                  <a:lnTo>
                    <a:pt x="428" y="215"/>
                  </a:lnTo>
                  <a:lnTo>
                    <a:pt x="431" y="216"/>
                  </a:lnTo>
                  <a:lnTo>
                    <a:pt x="436" y="218"/>
                  </a:lnTo>
                  <a:lnTo>
                    <a:pt x="439" y="216"/>
                  </a:lnTo>
                  <a:lnTo>
                    <a:pt x="444" y="216"/>
                  </a:lnTo>
                  <a:lnTo>
                    <a:pt x="447" y="215"/>
                  </a:lnTo>
                  <a:lnTo>
                    <a:pt x="447" y="219"/>
                  </a:lnTo>
                  <a:lnTo>
                    <a:pt x="450" y="219"/>
                  </a:lnTo>
                  <a:lnTo>
                    <a:pt x="451" y="219"/>
                  </a:lnTo>
                  <a:lnTo>
                    <a:pt x="453" y="219"/>
                  </a:lnTo>
                  <a:lnTo>
                    <a:pt x="455" y="219"/>
                  </a:lnTo>
                  <a:lnTo>
                    <a:pt x="455" y="219"/>
                  </a:lnTo>
                  <a:lnTo>
                    <a:pt x="456" y="218"/>
                  </a:lnTo>
                  <a:lnTo>
                    <a:pt x="458" y="216"/>
                  </a:lnTo>
                  <a:lnTo>
                    <a:pt x="461" y="216"/>
                  </a:lnTo>
                  <a:lnTo>
                    <a:pt x="462" y="215"/>
                  </a:lnTo>
                  <a:lnTo>
                    <a:pt x="466" y="213"/>
                  </a:lnTo>
                  <a:lnTo>
                    <a:pt x="472" y="210"/>
                  </a:lnTo>
                  <a:lnTo>
                    <a:pt x="475" y="210"/>
                  </a:lnTo>
                  <a:lnTo>
                    <a:pt x="477" y="208"/>
                  </a:lnTo>
                  <a:lnTo>
                    <a:pt x="478" y="208"/>
                  </a:lnTo>
                  <a:lnTo>
                    <a:pt x="480" y="208"/>
                  </a:lnTo>
                  <a:lnTo>
                    <a:pt x="481" y="208"/>
                  </a:lnTo>
                  <a:lnTo>
                    <a:pt x="485" y="207"/>
                  </a:lnTo>
                  <a:lnTo>
                    <a:pt x="486" y="207"/>
                  </a:lnTo>
                  <a:lnTo>
                    <a:pt x="494" y="207"/>
                  </a:lnTo>
                  <a:lnTo>
                    <a:pt x="494" y="205"/>
                  </a:lnTo>
                  <a:lnTo>
                    <a:pt x="497" y="205"/>
                  </a:lnTo>
                  <a:lnTo>
                    <a:pt x="499" y="205"/>
                  </a:lnTo>
                  <a:lnTo>
                    <a:pt x="502" y="205"/>
                  </a:lnTo>
                  <a:lnTo>
                    <a:pt x="505" y="205"/>
                  </a:lnTo>
                  <a:lnTo>
                    <a:pt x="507" y="205"/>
                  </a:lnTo>
                  <a:lnTo>
                    <a:pt x="510" y="205"/>
                  </a:lnTo>
                  <a:lnTo>
                    <a:pt x="513" y="205"/>
                  </a:lnTo>
                  <a:lnTo>
                    <a:pt x="516" y="205"/>
                  </a:lnTo>
                  <a:lnTo>
                    <a:pt x="518" y="205"/>
                  </a:lnTo>
                  <a:lnTo>
                    <a:pt x="521" y="204"/>
                  </a:lnTo>
                  <a:lnTo>
                    <a:pt x="521" y="204"/>
                  </a:lnTo>
                  <a:lnTo>
                    <a:pt x="524" y="202"/>
                  </a:lnTo>
                  <a:lnTo>
                    <a:pt x="527" y="202"/>
                  </a:lnTo>
                  <a:lnTo>
                    <a:pt x="529" y="200"/>
                  </a:lnTo>
                  <a:lnTo>
                    <a:pt x="530" y="200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3" y="197"/>
                  </a:lnTo>
                  <a:lnTo>
                    <a:pt x="535" y="196"/>
                  </a:lnTo>
                  <a:lnTo>
                    <a:pt x="537" y="194"/>
                  </a:lnTo>
                  <a:lnTo>
                    <a:pt x="537" y="194"/>
                  </a:lnTo>
                  <a:lnTo>
                    <a:pt x="538" y="193"/>
                  </a:lnTo>
                  <a:lnTo>
                    <a:pt x="540" y="191"/>
                  </a:lnTo>
                  <a:lnTo>
                    <a:pt x="540" y="189"/>
                  </a:lnTo>
                  <a:lnTo>
                    <a:pt x="541" y="189"/>
                  </a:lnTo>
                  <a:lnTo>
                    <a:pt x="543" y="189"/>
                  </a:lnTo>
                  <a:lnTo>
                    <a:pt x="548" y="188"/>
                  </a:lnTo>
                  <a:lnTo>
                    <a:pt x="548" y="186"/>
                  </a:lnTo>
                  <a:lnTo>
                    <a:pt x="548" y="186"/>
                  </a:lnTo>
                  <a:lnTo>
                    <a:pt x="549" y="186"/>
                  </a:lnTo>
                  <a:lnTo>
                    <a:pt x="551" y="185"/>
                  </a:lnTo>
                  <a:lnTo>
                    <a:pt x="551" y="185"/>
                  </a:lnTo>
                  <a:lnTo>
                    <a:pt x="552" y="183"/>
                  </a:lnTo>
                  <a:lnTo>
                    <a:pt x="554" y="183"/>
                  </a:lnTo>
                  <a:lnTo>
                    <a:pt x="554" y="183"/>
                  </a:lnTo>
                  <a:lnTo>
                    <a:pt x="554" y="182"/>
                  </a:lnTo>
                  <a:lnTo>
                    <a:pt x="552" y="180"/>
                  </a:lnTo>
                  <a:lnTo>
                    <a:pt x="552" y="180"/>
                  </a:lnTo>
                  <a:lnTo>
                    <a:pt x="551" y="177"/>
                  </a:lnTo>
                  <a:lnTo>
                    <a:pt x="549" y="177"/>
                  </a:lnTo>
                  <a:lnTo>
                    <a:pt x="548" y="175"/>
                  </a:lnTo>
                  <a:lnTo>
                    <a:pt x="548" y="174"/>
                  </a:lnTo>
                  <a:lnTo>
                    <a:pt x="546" y="172"/>
                  </a:lnTo>
                  <a:lnTo>
                    <a:pt x="546" y="172"/>
                  </a:lnTo>
                  <a:lnTo>
                    <a:pt x="546" y="170"/>
                  </a:lnTo>
                  <a:lnTo>
                    <a:pt x="548" y="169"/>
                  </a:lnTo>
                  <a:lnTo>
                    <a:pt x="548" y="167"/>
                  </a:lnTo>
                  <a:lnTo>
                    <a:pt x="548" y="166"/>
                  </a:lnTo>
                  <a:lnTo>
                    <a:pt x="549" y="163"/>
                  </a:lnTo>
                  <a:lnTo>
                    <a:pt x="551" y="163"/>
                  </a:lnTo>
                  <a:lnTo>
                    <a:pt x="551" y="161"/>
                  </a:lnTo>
                  <a:lnTo>
                    <a:pt x="554" y="159"/>
                  </a:lnTo>
                  <a:lnTo>
                    <a:pt x="555" y="159"/>
                  </a:lnTo>
                  <a:lnTo>
                    <a:pt x="557" y="159"/>
                  </a:lnTo>
                  <a:lnTo>
                    <a:pt x="559" y="159"/>
                  </a:lnTo>
                  <a:lnTo>
                    <a:pt x="560" y="159"/>
                  </a:lnTo>
                  <a:lnTo>
                    <a:pt x="562" y="159"/>
                  </a:lnTo>
                  <a:lnTo>
                    <a:pt x="563" y="161"/>
                  </a:lnTo>
                  <a:lnTo>
                    <a:pt x="565" y="163"/>
                  </a:lnTo>
                  <a:lnTo>
                    <a:pt x="570" y="164"/>
                  </a:lnTo>
                  <a:lnTo>
                    <a:pt x="573" y="164"/>
                  </a:lnTo>
                  <a:lnTo>
                    <a:pt x="573" y="164"/>
                  </a:lnTo>
                  <a:lnTo>
                    <a:pt x="576" y="164"/>
                  </a:lnTo>
                  <a:lnTo>
                    <a:pt x="576" y="164"/>
                  </a:lnTo>
                  <a:lnTo>
                    <a:pt x="578" y="164"/>
                  </a:lnTo>
                  <a:lnTo>
                    <a:pt x="579" y="164"/>
                  </a:lnTo>
                  <a:lnTo>
                    <a:pt x="581" y="163"/>
                  </a:lnTo>
                  <a:lnTo>
                    <a:pt x="582" y="163"/>
                  </a:lnTo>
                  <a:lnTo>
                    <a:pt x="582" y="163"/>
                  </a:lnTo>
                  <a:lnTo>
                    <a:pt x="584" y="161"/>
                  </a:lnTo>
                  <a:lnTo>
                    <a:pt x="585" y="161"/>
                  </a:lnTo>
                  <a:lnTo>
                    <a:pt x="585" y="159"/>
                  </a:lnTo>
                  <a:lnTo>
                    <a:pt x="587" y="158"/>
                  </a:lnTo>
                  <a:lnTo>
                    <a:pt x="590" y="156"/>
                  </a:lnTo>
                  <a:lnTo>
                    <a:pt x="590" y="155"/>
                  </a:lnTo>
                  <a:lnTo>
                    <a:pt x="592" y="155"/>
                  </a:lnTo>
                  <a:lnTo>
                    <a:pt x="592" y="153"/>
                  </a:lnTo>
                  <a:lnTo>
                    <a:pt x="592" y="153"/>
                  </a:lnTo>
                  <a:lnTo>
                    <a:pt x="593" y="153"/>
                  </a:lnTo>
                  <a:lnTo>
                    <a:pt x="595" y="153"/>
                  </a:lnTo>
                  <a:lnTo>
                    <a:pt x="596" y="153"/>
                  </a:lnTo>
                  <a:lnTo>
                    <a:pt x="601" y="153"/>
                  </a:lnTo>
                  <a:lnTo>
                    <a:pt x="601" y="153"/>
                  </a:lnTo>
                  <a:lnTo>
                    <a:pt x="604" y="153"/>
                  </a:lnTo>
                  <a:lnTo>
                    <a:pt x="606" y="153"/>
                  </a:lnTo>
                  <a:lnTo>
                    <a:pt x="608" y="152"/>
                  </a:lnTo>
                  <a:lnTo>
                    <a:pt x="609" y="150"/>
                  </a:lnTo>
                  <a:lnTo>
                    <a:pt x="612" y="148"/>
                  </a:lnTo>
                  <a:lnTo>
                    <a:pt x="614" y="148"/>
                  </a:lnTo>
                  <a:lnTo>
                    <a:pt x="614" y="148"/>
                  </a:lnTo>
                  <a:lnTo>
                    <a:pt x="615" y="147"/>
                  </a:lnTo>
                  <a:lnTo>
                    <a:pt x="615" y="145"/>
                  </a:lnTo>
                  <a:lnTo>
                    <a:pt x="615" y="145"/>
                  </a:lnTo>
                  <a:lnTo>
                    <a:pt x="615" y="144"/>
                  </a:lnTo>
                  <a:lnTo>
                    <a:pt x="617" y="144"/>
                  </a:lnTo>
                  <a:lnTo>
                    <a:pt x="619" y="141"/>
                  </a:lnTo>
                  <a:lnTo>
                    <a:pt x="619" y="139"/>
                  </a:lnTo>
                  <a:lnTo>
                    <a:pt x="620" y="139"/>
                  </a:lnTo>
                  <a:lnTo>
                    <a:pt x="620" y="137"/>
                  </a:lnTo>
                  <a:lnTo>
                    <a:pt x="622" y="137"/>
                  </a:lnTo>
                  <a:lnTo>
                    <a:pt x="623" y="136"/>
                  </a:lnTo>
                  <a:lnTo>
                    <a:pt x="623" y="136"/>
                  </a:lnTo>
                  <a:lnTo>
                    <a:pt x="625" y="136"/>
                  </a:lnTo>
                  <a:lnTo>
                    <a:pt x="626" y="136"/>
                  </a:lnTo>
                  <a:lnTo>
                    <a:pt x="630" y="136"/>
                  </a:lnTo>
                  <a:lnTo>
                    <a:pt x="631" y="136"/>
                  </a:lnTo>
                  <a:lnTo>
                    <a:pt x="631" y="136"/>
                  </a:lnTo>
                  <a:lnTo>
                    <a:pt x="633" y="136"/>
                  </a:lnTo>
                  <a:lnTo>
                    <a:pt x="633" y="134"/>
                  </a:lnTo>
                  <a:lnTo>
                    <a:pt x="633" y="133"/>
                  </a:lnTo>
                  <a:lnTo>
                    <a:pt x="633" y="133"/>
                  </a:lnTo>
                  <a:lnTo>
                    <a:pt x="633" y="131"/>
                  </a:lnTo>
                  <a:lnTo>
                    <a:pt x="634" y="131"/>
                  </a:lnTo>
                  <a:lnTo>
                    <a:pt x="636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9" y="133"/>
                  </a:lnTo>
                  <a:lnTo>
                    <a:pt x="641" y="131"/>
                  </a:lnTo>
                  <a:lnTo>
                    <a:pt x="642" y="131"/>
                  </a:lnTo>
                  <a:lnTo>
                    <a:pt x="644" y="130"/>
                  </a:lnTo>
                  <a:lnTo>
                    <a:pt x="645" y="130"/>
                  </a:lnTo>
                  <a:lnTo>
                    <a:pt x="647" y="130"/>
                  </a:lnTo>
                  <a:lnTo>
                    <a:pt x="650" y="130"/>
                  </a:lnTo>
                  <a:lnTo>
                    <a:pt x="652" y="130"/>
                  </a:lnTo>
                  <a:lnTo>
                    <a:pt x="652" y="130"/>
                  </a:lnTo>
                  <a:lnTo>
                    <a:pt x="653" y="130"/>
                  </a:lnTo>
                  <a:lnTo>
                    <a:pt x="653" y="128"/>
                  </a:lnTo>
                  <a:lnTo>
                    <a:pt x="655" y="130"/>
                  </a:lnTo>
                  <a:lnTo>
                    <a:pt x="656" y="130"/>
                  </a:lnTo>
                  <a:lnTo>
                    <a:pt x="658" y="131"/>
                  </a:lnTo>
                  <a:lnTo>
                    <a:pt x="661" y="131"/>
                  </a:lnTo>
                  <a:lnTo>
                    <a:pt x="663" y="131"/>
                  </a:lnTo>
                  <a:lnTo>
                    <a:pt x="664" y="131"/>
                  </a:lnTo>
                  <a:lnTo>
                    <a:pt x="666" y="131"/>
                  </a:lnTo>
                  <a:lnTo>
                    <a:pt x="667" y="131"/>
                  </a:lnTo>
                  <a:lnTo>
                    <a:pt x="669" y="130"/>
                  </a:lnTo>
                  <a:lnTo>
                    <a:pt x="669" y="130"/>
                  </a:lnTo>
                  <a:lnTo>
                    <a:pt x="669" y="128"/>
                  </a:lnTo>
                  <a:lnTo>
                    <a:pt x="669" y="126"/>
                  </a:lnTo>
                  <a:lnTo>
                    <a:pt x="669" y="126"/>
                  </a:lnTo>
                  <a:lnTo>
                    <a:pt x="667" y="125"/>
                  </a:lnTo>
                  <a:lnTo>
                    <a:pt x="667" y="123"/>
                  </a:lnTo>
                  <a:lnTo>
                    <a:pt x="667" y="123"/>
                  </a:lnTo>
                  <a:lnTo>
                    <a:pt x="666" y="122"/>
                  </a:lnTo>
                  <a:lnTo>
                    <a:pt x="664" y="120"/>
                  </a:lnTo>
                  <a:lnTo>
                    <a:pt x="664" y="120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0" y="115"/>
                  </a:lnTo>
                  <a:lnTo>
                    <a:pt x="660" y="115"/>
                  </a:lnTo>
                  <a:lnTo>
                    <a:pt x="658" y="115"/>
                  </a:lnTo>
                  <a:lnTo>
                    <a:pt x="658" y="114"/>
                  </a:lnTo>
                  <a:lnTo>
                    <a:pt x="658" y="114"/>
                  </a:lnTo>
                  <a:lnTo>
                    <a:pt x="656" y="112"/>
                  </a:lnTo>
                  <a:lnTo>
                    <a:pt x="656" y="112"/>
                  </a:lnTo>
                  <a:lnTo>
                    <a:pt x="655" y="112"/>
                  </a:lnTo>
                  <a:lnTo>
                    <a:pt x="655" y="111"/>
                  </a:lnTo>
                  <a:lnTo>
                    <a:pt x="653" y="111"/>
                  </a:lnTo>
                  <a:lnTo>
                    <a:pt x="652" y="109"/>
                  </a:lnTo>
                  <a:lnTo>
                    <a:pt x="650" y="107"/>
                  </a:lnTo>
                  <a:lnTo>
                    <a:pt x="649" y="106"/>
                  </a:lnTo>
                  <a:lnTo>
                    <a:pt x="645" y="106"/>
                  </a:lnTo>
                  <a:lnTo>
                    <a:pt x="644" y="106"/>
                  </a:lnTo>
                  <a:lnTo>
                    <a:pt x="642" y="106"/>
                  </a:lnTo>
                  <a:lnTo>
                    <a:pt x="641" y="106"/>
                  </a:lnTo>
                  <a:lnTo>
                    <a:pt x="639" y="106"/>
                  </a:lnTo>
                  <a:lnTo>
                    <a:pt x="637" y="106"/>
                  </a:lnTo>
                  <a:lnTo>
                    <a:pt x="637" y="107"/>
                  </a:lnTo>
                  <a:lnTo>
                    <a:pt x="634" y="109"/>
                  </a:lnTo>
                  <a:lnTo>
                    <a:pt x="634" y="111"/>
                  </a:lnTo>
                  <a:lnTo>
                    <a:pt x="633" y="112"/>
                  </a:lnTo>
                  <a:lnTo>
                    <a:pt x="633" y="112"/>
                  </a:lnTo>
                  <a:lnTo>
                    <a:pt x="631" y="112"/>
                  </a:lnTo>
                  <a:lnTo>
                    <a:pt x="630" y="111"/>
                  </a:lnTo>
                  <a:lnTo>
                    <a:pt x="628" y="109"/>
                  </a:lnTo>
                  <a:lnTo>
                    <a:pt x="626" y="109"/>
                  </a:lnTo>
                  <a:lnTo>
                    <a:pt x="626" y="109"/>
                  </a:lnTo>
                  <a:lnTo>
                    <a:pt x="623" y="109"/>
                  </a:lnTo>
                  <a:lnTo>
                    <a:pt x="622" y="109"/>
                  </a:lnTo>
                  <a:lnTo>
                    <a:pt x="620" y="109"/>
                  </a:lnTo>
                  <a:lnTo>
                    <a:pt x="619" y="109"/>
                  </a:lnTo>
                  <a:lnTo>
                    <a:pt x="617" y="109"/>
                  </a:lnTo>
                  <a:lnTo>
                    <a:pt x="615" y="109"/>
                  </a:lnTo>
                  <a:lnTo>
                    <a:pt x="614" y="109"/>
                  </a:lnTo>
                  <a:lnTo>
                    <a:pt x="612" y="111"/>
                  </a:lnTo>
                  <a:lnTo>
                    <a:pt x="611" y="112"/>
                  </a:lnTo>
                  <a:lnTo>
                    <a:pt x="611" y="111"/>
                  </a:lnTo>
                  <a:lnTo>
                    <a:pt x="609" y="109"/>
                  </a:lnTo>
                  <a:lnTo>
                    <a:pt x="608" y="109"/>
                  </a:lnTo>
                  <a:lnTo>
                    <a:pt x="606" y="107"/>
                  </a:lnTo>
                  <a:lnTo>
                    <a:pt x="606" y="104"/>
                  </a:lnTo>
                  <a:lnTo>
                    <a:pt x="608" y="103"/>
                  </a:lnTo>
                  <a:lnTo>
                    <a:pt x="609" y="101"/>
                  </a:lnTo>
                  <a:lnTo>
                    <a:pt x="609" y="100"/>
                  </a:lnTo>
                  <a:lnTo>
                    <a:pt x="609" y="98"/>
                  </a:lnTo>
                  <a:lnTo>
                    <a:pt x="611" y="95"/>
                  </a:lnTo>
                  <a:lnTo>
                    <a:pt x="612" y="93"/>
                  </a:lnTo>
                  <a:lnTo>
                    <a:pt x="612" y="92"/>
                  </a:lnTo>
                  <a:lnTo>
                    <a:pt x="614" y="90"/>
                  </a:lnTo>
                  <a:lnTo>
                    <a:pt x="614" y="89"/>
                  </a:lnTo>
                  <a:lnTo>
                    <a:pt x="615" y="87"/>
                  </a:lnTo>
                  <a:lnTo>
                    <a:pt x="615" y="84"/>
                  </a:lnTo>
                  <a:lnTo>
                    <a:pt x="619" y="79"/>
                  </a:lnTo>
                  <a:lnTo>
                    <a:pt x="622" y="74"/>
                  </a:lnTo>
                  <a:lnTo>
                    <a:pt x="623" y="73"/>
                  </a:lnTo>
                  <a:lnTo>
                    <a:pt x="625" y="74"/>
                  </a:lnTo>
                  <a:lnTo>
                    <a:pt x="628" y="74"/>
                  </a:lnTo>
                  <a:lnTo>
                    <a:pt x="631" y="76"/>
                  </a:lnTo>
                  <a:lnTo>
                    <a:pt x="634" y="76"/>
                  </a:lnTo>
                  <a:lnTo>
                    <a:pt x="637" y="78"/>
                  </a:lnTo>
                  <a:lnTo>
                    <a:pt x="639" y="78"/>
                  </a:lnTo>
                  <a:lnTo>
                    <a:pt x="639" y="78"/>
                  </a:lnTo>
                  <a:lnTo>
                    <a:pt x="644" y="74"/>
                  </a:lnTo>
                  <a:lnTo>
                    <a:pt x="649" y="71"/>
                  </a:lnTo>
                  <a:lnTo>
                    <a:pt x="653" y="70"/>
                  </a:lnTo>
                  <a:lnTo>
                    <a:pt x="656" y="70"/>
                  </a:lnTo>
                  <a:lnTo>
                    <a:pt x="658" y="68"/>
                  </a:lnTo>
                  <a:lnTo>
                    <a:pt x="660" y="68"/>
                  </a:lnTo>
                  <a:lnTo>
                    <a:pt x="661" y="66"/>
                  </a:lnTo>
                  <a:lnTo>
                    <a:pt x="661" y="63"/>
                  </a:lnTo>
                  <a:lnTo>
                    <a:pt x="661" y="62"/>
                  </a:lnTo>
                  <a:lnTo>
                    <a:pt x="660" y="62"/>
                  </a:lnTo>
                  <a:lnTo>
                    <a:pt x="658" y="62"/>
                  </a:lnTo>
                  <a:lnTo>
                    <a:pt x="660" y="60"/>
                  </a:lnTo>
                  <a:lnTo>
                    <a:pt x="660" y="60"/>
                  </a:lnTo>
                  <a:lnTo>
                    <a:pt x="660" y="59"/>
                  </a:lnTo>
                  <a:lnTo>
                    <a:pt x="661" y="57"/>
                  </a:lnTo>
                  <a:lnTo>
                    <a:pt x="663" y="55"/>
                  </a:lnTo>
                  <a:lnTo>
                    <a:pt x="663" y="54"/>
                  </a:lnTo>
                  <a:lnTo>
                    <a:pt x="663" y="52"/>
                  </a:lnTo>
                  <a:lnTo>
                    <a:pt x="664" y="51"/>
                  </a:lnTo>
                  <a:lnTo>
                    <a:pt x="666" y="49"/>
                  </a:lnTo>
                  <a:lnTo>
                    <a:pt x="667" y="48"/>
                  </a:lnTo>
                  <a:lnTo>
                    <a:pt x="667" y="46"/>
                  </a:lnTo>
                  <a:lnTo>
                    <a:pt x="667" y="44"/>
                  </a:lnTo>
                  <a:lnTo>
                    <a:pt x="671" y="41"/>
                  </a:lnTo>
                  <a:lnTo>
                    <a:pt x="672" y="38"/>
                  </a:lnTo>
                  <a:lnTo>
                    <a:pt x="674" y="37"/>
                  </a:lnTo>
                  <a:lnTo>
                    <a:pt x="678" y="33"/>
                  </a:lnTo>
                  <a:lnTo>
                    <a:pt x="680" y="32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0" y="26"/>
                  </a:lnTo>
                  <a:lnTo>
                    <a:pt x="680" y="22"/>
                  </a:lnTo>
                  <a:lnTo>
                    <a:pt x="680" y="21"/>
                  </a:lnTo>
                  <a:lnTo>
                    <a:pt x="680" y="19"/>
                  </a:lnTo>
                  <a:lnTo>
                    <a:pt x="678" y="19"/>
                  </a:lnTo>
                  <a:lnTo>
                    <a:pt x="675" y="19"/>
                  </a:lnTo>
                  <a:lnTo>
                    <a:pt x="672" y="19"/>
                  </a:lnTo>
                  <a:lnTo>
                    <a:pt x="672" y="18"/>
                  </a:lnTo>
                  <a:lnTo>
                    <a:pt x="671" y="16"/>
                  </a:lnTo>
                  <a:lnTo>
                    <a:pt x="672" y="16"/>
                  </a:lnTo>
                  <a:lnTo>
                    <a:pt x="674" y="15"/>
                  </a:lnTo>
                  <a:lnTo>
                    <a:pt x="677" y="11"/>
                  </a:lnTo>
                  <a:lnTo>
                    <a:pt x="680" y="8"/>
                  </a:lnTo>
                  <a:lnTo>
                    <a:pt x="685" y="5"/>
                  </a:lnTo>
                  <a:lnTo>
                    <a:pt x="691" y="5"/>
                  </a:lnTo>
                  <a:lnTo>
                    <a:pt x="696" y="3"/>
                  </a:lnTo>
                  <a:lnTo>
                    <a:pt x="701" y="2"/>
                  </a:lnTo>
                  <a:lnTo>
                    <a:pt x="704" y="2"/>
                  </a:lnTo>
                  <a:lnTo>
                    <a:pt x="705" y="2"/>
                  </a:lnTo>
                  <a:lnTo>
                    <a:pt x="707" y="2"/>
                  </a:lnTo>
                  <a:lnTo>
                    <a:pt x="710" y="2"/>
                  </a:lnTo>
                  <a:lnTo>
                    <a:pt x="713" y="2"/>
                  </a:lnTo>
                  <a:lnTo>
                    <a:pt x="716" y="0"/>
                  </a:lnTo>
                  <a:lnTo>
                    <a:pt x="718" y="0"/>
                  </a:lnTo>
                  <a:close/>
                </a:path>
              </a:pathLst>
            </a:custGeom>
            <a:solidFill>
              <a:srgbClr val="D9D9D9"/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6" name="Freeform 303">
              <a:extLst>
                <a:ext uri="{FF2B5EF4-FFF2-40B4-BE49-F238E27FC236}">
                  <a16:creationId xmlns:a16="http://schemas.microsoft.com/office/drawing/2014/main" id="{54847F75-BC04-488B-985F-394120A138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004748" y="4047520"/>
              <a:ext cx="214414" cy="323571"/>
            </a:xfrm>
            <a:custGeom>
              <a:avLst/>
              <a:gdLst>
                <a:gd name="T0" fmla="*/ 88 w 110"/>
                <a:gd name="T1" fmla="*/ 6 h 166"/>
                <a:gd name="T2" fmla="*/ 95 w 110"/>
                <a:gd name="T3" fmla="*/ 18 h 166"/>
                <a:gd name="T4" fmla="*/ 95 w 110"/>
                <a:gd name="T5" fmla="*/ 27 h 166"/>
                <a:gd name="T6" fmla="*/ 99 w 110"/>
                <a:gd name="T7" fmla="*/ 43 h 166"/>
                <a:gd name="T8" fmla="*/ 96 w 110"/>
                <a:gd name="T9" fmla="*/ 46 h 166"/>
                <a:gd name="T10" fmla="*/ 80 w 110"/>
                <a:gd name="T11" fmla="*/ 47 h 166"/>
                <a:gd name="T12" fmla="*/ 84 w 110"/>
                <a:gd name="T13" fmla="*/ 55 h 166"/>
                <a:gd name="T14" fmla="*/ 92 w 110"/>
                <a:gd name="T15" fmla="*/ 63 h 166"/>
                <a:gd name="T16" fmla="*/ 101 w 110"/>
                <a:gd name="T17" fmla="*/ 77 h 166"/>
                <a:gd name="T18" fmla="*/ 99 w 110"/>
                <a:gd name="T19" fmla="*/ 84 h 166"/>
                <a:gd name="T20" fmla="*/ 95 w 110"/>
                <a:gd name="T21" fmla="*/ 92 h 166"/>
                <a:gd name="T22" fmla="*/ 90 w 110"/>
                <a:gd name="T23" fmla="*/ 99 h 166"/>
                <a:gd name="T24" fmla="*/ 85 w 110"/>
                <a:gd name="T25" fmla="*/ 104 h 166"/>
                <a:gd name="T26" fmla="*/ 88 w 110"/>
                <a:gd name="T27" fmla="*/ 110 h 166"/>
                <a:gd name="T28" fmla="*/ 88 w 110"/>
                <a:gd name="T29" fmla="*/ 114 h 166"/>
                <a:gd name="T30" fmla="*/ 92 w 110"/>
                <a:gd name="T31" fmla="*/ 125 h 166"/>
                <a:gd name="T32" fmla="*/ 95 w 110"/>
                <a:gd name="T33" fmla="*/ 131 h 166"/>
                <a:gd name="T34" fmla="*/ 99 w 110"/>
                <a:gd name="T35" fmla="*/ 139 h 166"/>
                <a:gd name="T36" fmla="*/ 107 w 110"/>
                <a:gd name="T37" fmla="*/ 145 h 166"/>
                <a:gd name="T38" fmla="*/ 109 w 110"/>
                <a:gd name="T39" fmla="*/ 150 h 166"/>
                <a:gd name="T40" fmla="*/ 110 w 110"/>
                <a:gd name="T41" fmla="*/ 156 h 166"/>
                <a:gd name="T42" fmla="*/ 109 w 110"/>
                <a:gd name="T43" fmla="*/ 161 h 166"/>
                <a:gd name="T44" fmla="*/ 109 w 110"/>
                <a:gd name="T45" fmla="*/ 166 h 166"/>
                <a:gd name="T46" fmla="*/ 98 w 110"/>
                <a:gd name="T47" fmla="*/ 161 h 166"/>
                <a:gd name="T48" fmla="*/ 93 w 110"/>
                <a:gd name="T49" fmla="*/ 161 h 166"/>
                <a:gd name="T50" fmla="*/ 90 w 110"/>
                <a:gd name="T51" fmla="*/ 159 h 166"/>
                <a:gd name="T52" fmla="*/ 76 w 110"/>
                <a:gd name="T53" fmla="*/ 158 h 166"/>
                <a:gd name="T54" fmla="*/ 63 w 110"/>
                <a:gd name="T55" fmla="*/ 158 h 166"/>
                <a:gd name="T56" fmla="*/ 52 w 110"/>
                <a:gd name="T57" fmla="*/ 156 h 166"/>
                <a:gd name="T58" fmla="*/ 41 w 110"/>
                <a:gd name="T59" fmla="*/ 158 h 166"/>
                <a:gd name="T60" fmla="*/ 19 w 110"/>
                <a:gd name="T61" fmla="*/ 156 h 166"/>
                <a:gd name="T62" fmla="*/ 21 w 110"/>
                <a:gd name="T63" fmla="*/ 145 h 166"/>
                <a:gd name="T64" fmla="*/ 16 w 110"/>
                <a:gd name="T65" fmla="*/ 136 h 166"/>
                <a:gd name="T66" fmla="*/ 16 w 110"/>
                <a:gd name="T67" fmla="*/ 133 h 166"/>
                <a:gd name="T68" fmla="*/ 14 w 110"/>
                <a:gd name="T69" fmla="*/ 131 h 166"/>
                <a:gd name="T70" fmla="*/ 11 w 110"/>
                <a:gd name="T71" fmla="*/ 133 h 166"/>
                <a:gd name="T72" fmla="*/ 6 w 110"/>
                <a:gd name="T73" fmla="*/ 128 h 166"/>
                <a:gd name="T74" fmla="*/ 5 w 110"/>
                <a:gd name="T75" fmla="*/ 123 h 166"/>
                <a:gd name="T76" fmla="*/ 0 w 110"/>
                <a:gd name="T77" fmla="*/ 125 h 166"/>
                <a:gd name="T78" fmla="*/ 2 w 110"/>
                <a:gd name="T79" fmla="*/ 118 h 166"/>
                <a:gd name="T80" fmla="*/ 6 w 110"/>
                <a:gd name="T81" fmla="*/ 104 h 166"/>
                <a:gd name="T82" fmla="*/ 16 w 110"/>
                <a:gd name="T83" fmla="*/ 96 h 166"/>
                <a:gd name="T84" fmla="*/ 22 w 110"/>
                <a:gd name="T85" fmla="*/ 90 h 166"/>
                <a:gd name="T86" fmla="*/ 27 w 110"/>
                <a:gd name="T87" fmla="*/ 90 h 166"/>
                <a:gd name="T88" fmla="*/ 32 w 110"/>
                <a:gd name="T89" fmla="*/ 88 h 166"/>
                <a:gd name="T90" fmla="*/ 38 w 110"/>
                <a:gd name="T91" fmla="*/ 96 h 166"/>
                <a:gd name="T92" fmla="*/ 43 w 110"/>
                <a:gd name="T93" fmla="*/ 93 h 166"/>
                <a:gd name="T94" fmla="*/ 49 w 110"/>
                <a:gd name="T95" fmla="*/ 87 h 166"/>
                <a:gd name="T96" fmla="*/ 51 w 110"/>
                <a:gd name="T97" fmla="*/ 81 h 166"/>
                <a:gd name="T98" fmla="*/ 55 w 110"/>
                <a:gd name="T99" fmla="*/ 68 h 166"/>
                <a:gd name="T100" fmla="*/ 62 w 110"/>
                <a:gd name="T101" fmla="*/ 62 h 166"/>
                <a:gd name="T102" fmla="*/ 68 w 110"/>
                <a:gd name="T103" fmla="*/ 52 h 166"/>
                <a:gd name="T104" fmla="*/ 68 w 110"/>
                <a:gd name="T105" fmla="*/ 44 h 166"/>
                <a:gd name="T106" fmla="*/ 79 w 110"/>
                <a:gd name="T107" fmla="*/ 29 h 166"/>
                <a:gd name="T108" fmla="*/ 87 w 110"/>
                <a:gd name="T109" fmla="*/ 24 h 166"/>
                <a:gd name="T110" fmla="*/ 88 w 110"/>
                <a:gd name="T111" fmla="*/ 14 h 166"/>
                <a:gd name="T112" fmla="*/ 84 w 110"/>
                <a:gd name="T113" fmla="*/ 11 h 166"/>
                <a:gd name="T114" fmla="*/ 80 w 110"/>
                <a:gd name="T115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" h="166">
                  <a:moveTo>
                    <a:pt x="80" y="0"/>
                  </a:moveTo>
                  <a:lnTo>
                    <a:pt x="82" y="0"/>
                  </a:lnTo>
                  <a:lnTo>
                    <a:pt x="85" y="2"/>
                  </a:lnTo>
                  <a:lnTo>
                    <a:pt x="87" y="2"/>
                  </a:lnTo>
                  <a:lnTo>
                    <a:pt x="87" y="5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2" y="10"/>
                  </a:lnTo>
                  <a:lnTo>
                    <a:pt x="92" y="13"/>
                  </a:lnTo>
                  <a:lnTo>
                    <a:pt x="93" y="14"/>
                  </a:lnTo>
                  <a:lnTo>
                    <a:pt x="93" y="14"/>
                  </a:lnTo>
                  <a:lnTo>
                    <a:pt x="95" y="18"/>
                  </a:lnTo>
                  <a:lnTo>
                    <a:pt x="95" y="19"/>
                  </a:lnTo>
                  <a:lnTo>
                    <a:pt x="95" y="21"/>
                  </a:lnTo>
                  <a:lnTo>
                    <a:pt x="95" y="22"/>
                  </a:lnTo>
                  <a:lnTo>
                    <a:pt x="95" y="22"/>
                  </a:lnTo>
                  <a:lnTo>
                    <a:pt x="95" y="25"/>
                  </a:lnTo>
                  <a:lnTo>
                    <a:pt x="95" y="27"/>
                  </a:lnTo>
                  <a:lnTo>
                    <a:pt x="95" y="29"/>
                  </a:lnTo>
                  <a:lnTo>
                    <a:pt x="95" y="33"/>
                  </a:lnTo>
                  <a:lnTo>
                    <a:pt x="96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9" y="43"/>
                  </a:lnTo>
                  <a:lnTo>
                    <a:pt x="101" y="44"/>
                  </a:lnTo>
                  <a:lnTo>
                    <a:pt x="103" y="46"/>
                  </a:lnTo>
                  <a:lnTo>
                    <a:pt x="101" y="46"/>
                  </a:lnTo>
                  <a:lnTo>
                    <a:pt x="98" y="46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95" y="46"/>
                  </a:lnTo>
                  <a:lnTo>
                    <a:pt x="92" y="46"/>
                  </a:lnTo>
                  <a:lnTo>
                    <a:pt x="88" y="46"/>
                  </a:lnTo>
                  <a:lnTo>
                    <a:pt x="85" y="46"/>
                  </a:lnTo>
                  <a:lnTo>
                    <a:pt x="82" y="46"/>
                  </a:lnTo>
                  <a:lnTo>
                    <a:pt x="80" y="47"/>
                  </a:lnTo>
                  <a:lnTo>
                    <a:pt x="80" y="49"/>
                  </a:lnTo>
                  <a:lnTo>
                    <a:pt x="79" y="51"/>
                  </a:lnTo>
                  <a:lnTo>
                    <a:pt x="79" y="51"/>
                  </a:lnTo>
                  <a:lnTo>
                    <a:pt x="80" y="52"/>
                  </a:lnTo>
                  <a:lnTo>
                    <a:pt x="82" y="54"/>
                  </a:lnTo>
                  <a:lnTo>
                    <a:pt x="84" y="55"/>
                  </a:lnTo>
                  <a:lnTo>
                    <a:pt x="84" y="57"/>
                  </a:lnTo>
                  <a:lnTo>
                    <a:pt x="87" y="60"/>
                  </a:lnTo>
                  <a:lnTo>
                    <a:pt x="90" y="62"/>
                  </a:lnTo>
                  <a:lnTo>
                    <a:pt x="90" y="62"/>
                  </a:lnTo>
                  <a:lnTo>
                    <a:pt x="92" y="63"/>
                  </a:lnTo>
                  <a:lnTo>
                    <a:pt x="92" y="63"/>
                  </a:lnTo>
                  <a:lnTo>
                    <a:pt x="93" y="65"/>
                  </a:lnTo>
                  <a:lnTo>
                    <a:pt x="95" y="66"/>
                  </a:lnTo>
                  <a:lnTo>
                    <a:pt x="98" y="70"/>
                  </a:lnTo>
                  <a:lnTo>
                    <a:pt x="99" y="73"/>
                  </a:lnTo>
                  <a:lnTo>
                    <a:pt x="99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9"/>
                  </a:lnTo>
                  <a:lnTo>
                    <a:pt x="101" y="81"/>
                  </a:lnTo>
                  <a:lnTo>
                    <a:pt x="101" y="81"/>
                  </a:lnTo>
                  <a:lnTo>
                    <a:pt x="99" y="84"/>
                  </a:lnTo>
                  <a:lnTo>
                    <a:pt x="98" y="85"/>
                  </a:lnTo>
                  <a:lnTo>
                    <a:pt x="96" y="85"/>
                  </a:lnTo>
                  <a:lnTo>
                    <a:pt x="96" y="87"/>
                  </a:lnTo>
                  <a:lnTo>
                    <a:pt x="96" y="88"/>
                  </a:lnTo>
                  <a:lnTo>
                    <a:pt x="95" y="90"/>
                  </a:lnTo>
                  <a:lnTo>
                    <a:pt x="95" y="92"/>
                  </a:lnTo>
                  <a:lnTo>
                    <a:pt x="93" y="93"/>
                  </a:lnTo>
                  <a:lnTo>
                    <a:pt x="92" y="95"/>
                  </a:lnTo>
                  <a:lnTo>
                    <a:pt x="90" y="98"/>
                  </a:lnTo>
                  <a:lnTo>
                    <a:pt x="90" y="98"/>
                  </a:lnTo>
                  <a:lnTo>
                    <a:pt x="90" y="99"/>
                  </a:lnTo>
                  <a:lnTo>
                    <a:pt x="90" y="99"/>
                  </a:lnTo>
                  <a:lnTo>
                    <a:pt x="87" y="101"/>
                  </a:lnTo>
                  <a:lnTo>
                    <a:pt x="87" y="101"/>
                  </a:lnTo>
                  <a:lnTo>
                    <a:pt x="85" y="101"/>
                  </a:lnTo>
                  <a:lnTo>
                    <a:pt x="85" y="103"/>
                  </a:lnTo>
                  <a:lnTo>
                    <a:pt x="85" y="103"/>
                  </a:lnTo>
                  <a:lnTo>
                    <a:pt x="85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8" y="104"/>
                  </a:lnTo>
                  <a:lnTo>
                    <a:pt x="88" y="106"/>
                  </a:lnTo>
                  <a:lnTo>
                    <a:pt x="88" y="110"/>
                  </a:lnTo>
                  <a:lnTo>
                    <a:pt x="87" y="110"/>
                  </a:lnTo>
                  <a:lnTo>
                    <a:pt x="88" y="112"/>
                  </a:lnTo>
                  <a:lnTo>
                    <a:pt x="87" y="112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8" y="114"/>
                  </a:lnTo>
                  <a:lnTo>
                    <a:pt x="88" y="115"/>
                  </a:lnTo>
                  <a:lnTo>
                    <a:pt x="88" y="117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5" y="126"/>
                  </a:lnTo>
                  <a:lnTo>
                    <a:pt x="95" y="128"/>
                  </a:lnTo>
                  <a:lnTo>
                    <a:pt x="95" y="129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3"/>
                  </a:lnTo>
                  <a:lnTo>
                    <a:pt x="95" y="134"/>
                  </a:lnTo>
                  <a:lnTo>
                    <a:pt x="98" y="136"/>
                  </a:lnTo>
                  <a:lnTo>
                    <a:pt x="99" y="139"/>
                  </a:lnTo>
                  <a:lnTo>
                    <a:pt x="101" y="140"/>
                  </a:lnTo>
                  <a:lnTo>
                    <a:pt x="103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9" y="147"/>
                  </a:lnTo>
                  <a:lnTo>
                    <a:pt x="109" y="148"/>
                  </a:lnTo>
                  <a:lnTo>
                    <a:pt x="109" y="148"/>
                  </a:lnTo>
                  <a:lnTo>
                    <a:pt x="109" y="150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5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8"/>
                  </a:lnTo>
                  <a:lnTo>
                    <a:pt x="110" y="158"/>
                  </a:lnTo>
                  <a:lnTo>
                    <a:pt x="109" y="159"/>
                  </a:lnTo>
                  <a:lnTo>
                    <a:pt x="109" y="161"/>
                  </a:lnTo>
                  <a:lnTo>
                    <a:pt x="109" y="162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09" y="166"/>
                  </a:lnTo>
                  <a:lnTo>
                    <a:pt x="109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2"/>
                  </a:lnTo>
                  <a:lnTo>
                    <a:pt x="103" y="161"/>
                  </a:lnTo>
                  <a:lnTo>
                    <a:pt x="99" y="161"/>
                  </a:lnTo>
                  <a:lnTo>
                    <a:pt x="98" y="161"/>
                  </a:lnTo>
                  <a:lnTo>
                    <a:pt x="98" y="161"/>
                  </a:lnTo>
                  <a:lnTo>
                    <a:pt x="96" y="161"/>
                  </a:lnTo>
                  <a:lnTo>
                    <a:pt x="96" y="161"/>
                  </a:lnTo>
                  <a:lnTo>
                    <a:pt x="95" y="161"/>
                  </a:lnTo>
                  <a:lnTo>
                    <a:pt x="95" y="161"/>
                  </a:lnTo>
                  <a:lnTo>
                    <a:pt x="93" y="161"/>
                  </a:lnTo>
                  <a:lnTo>
                    <a:pt x="92" y="161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88" y="159"/>
                  </a:lnTo>
                  <a:lnTo>
                    <a:pt x="87" y="158"/>
                  </a:lnTo>
                  <a:lnTo>
                    <a:pt x="87" y="158"/>
                  </a:lnTo>
                  <a:lnTo>
                    <a:pt x="84" y="158"/>
                  </a:lnTo>
                  <a:lnTo>
                    <a:pt x="79" y="158"/>
                  </a:lnTo>
                  <a:lnTo>
                    <a:pt x="76" y="158"/>
                  </a:lnTo>
                  <a:lnTo>
                    <a:pt x="73" y="158"/>
                  </a:lnTo>
                  <a:lnTo>
                    <a:pt x="69" y="158"/>
                  </a:lnTo>
                  <a:lnTo>
                    <a:pt x="68" y="158"/>
                  </a:lnTo>
                  <a:lnTo>
                    <a:pt x="68" y="158"/>
                  </a:lnTo>
                  <a:lnTo>
                    <a:pt x="66" y="156"/>
                  </a:lnTo>
                  <a:lnTo>
                    <a:pt x="63" y="158"/>
                  </a:lnTo>
                  <a:lnTo>
                    <a:pt x="60" y="158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55" y="156"/>
                  </a:lnTo>
                  <a:lnTo>
                    <a:pt x="52" y="156"/>
                  </a:lnTo>
                  <a:lnTo>
                    <a:pt x="52" y="156"/>
                  </a:lnTo>
                  <a:lnTo>
                    <a:pt x="49" y="156"/>
                  </a:lnTo>
                  <a:lnTo>
                    <a:pt x="44" y="156"/>
                  </a:lnTo>
                  <a:lnTo>
                    <a:pt x="41" y="156"/>
                  </a:lnTo>
                  <a:lnTo>
                    <a:pt x="41" y="156"/>
                  </a:lnTo>
                  <a:lnTo>
                    <a:pt x="41" y="158"/>
                  </a:lnTo>
                  <a:lnTo>
                    <a:pt x="41" y="158"/>
                  </a:lnTo>
                  <a:lnTo>
                    <a:pt x="28" y="158"/>
                  </a:lnTo>
                  <a:lnTo>
                    <a:pt x="25" y="158"/>
                  </a:lnTo>
                  <a:lnTo>
                    <a:pt x="21" y="158"/>
                  </a:lnTo>
                  <a:lnTo>
                    <a:pt x="19" y="158"/>
                  </a:lnTo>
                  <a:lnTo>
                    <a:pt x="19" y="158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3"/>
                  </a:lnTo>
                  <a:lnTo>
                    <a:pt x="19" y="150"/>
                  </a:lnTo>
                  <a:lnTo>
                    <a:pt x="19" y="147"/>
                  </a:lnTo>
                  <a:lnTo>
                    <a:pt x="21" y="145"/>
                  </a:lnTo>
                  <a:lnTo>
                    <a:pt x="21" y="144"/>
                  </a:lnTo>
                  <a:lnTo>
                    <a:pt x="19" y="142"/>
                  </a:lnTo>
                  <a:lnTo>
                    <a:pt x="16" y="139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6" y="136"/>
                  </a:lnTo>
                  <a:lnTo>
                    <a:pt x="14" y="134"/>
                  </a:lnTo>
                  <a:lnTo>
                    <a:pt x="16" y="134"/>
                  </a:lnTo>
                  <a:lnTo>
                    <a:pt x="16" y="134"/>
                  </a:lnTo>
                  <a:lnTo>
                    <a:pt x="17" y="134"/>
                  </a:lnTo>
                  <a:lnTo>
                    <a:pt x="17" y="134"/>
                  </a:lnTo>
                  <a:lnTo>
                    <a:pt x="16" y="133"/>
                  </a:lnTo>
                  <a:lnTo>
                    <a:pt x="16" y="133"/>
                  </a:lnTo>
                  <a:lnTo>
                    <a:pt x="17" y="131"/>
                  </a:lnTo>
                  <a:lnTo>
                    <a:pt x="16" y="131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3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8" y="131"/>
                  </a:lnTo>
                  <a:lnTo>
                    <a:pt x="6" y="131"/>
                  </a:lnTo>
                  <a:lnTo>
                    <a:pt x="6" y="129"/>
                  </a:lnTo>
                  <a:lnTo>
                    <a:pt x="6" y="128"/>
                  </a:lnTo>
                  <a:lnTo>
                    <a:pt x="6" y="126"/>
                  </a:lnTo>
                  <a:lnTo>
                    <a:pt x="5" y="126"/>
                  </a:lnTo>
                  <a:lnTo>
                    <a:pt x="6" y="125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22"/>
                  </a:lnTo>
                  <a:lnTo>
                    <a:pt x="2" y="125"/>
                  </a:lnTo>
                  <a:lnTo>
                    <a:pt x="2" y="125"/>
                  </a:lnTo>
                  <a:lnTo>
                    <a:pt x="0" y="125"/>
                  </a:lnTo>
                  <a:lnTo>
                    <a:pt x="0" y="123"/>
                  </a:lnTo>
                  <a:lnTo>
                    <a:pt x="0" y="123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2" y="120"/>
                  </a:lnTo>
                  <a:lnTo>
                    <a:pt x="2" y="118"/>
                  </a:lnTo>
                  <a:lnTo>
                    <a:pt x="3" y="117"/>
                  </a:lnTo>
                  <a:lnTo>
                    <a:pt x="3" y="115"/>
                  </a:lnTo>
                  <a:lnTo>
                    <a:pt x="5" y="110"/>
                  </a:lnTo>
                  <a:lnTo>
                    <a:pt x="5" y="109"/>
                  </a:lnTo>
                  <a:lnTo>
                    <a:pt x="6" y="106"/>
                  </a:lnTo>
                  <a:lnTo>
                    <a:pt x="6" y="104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4" y="98"/>
                  </a:lnTo>
                  <a:lnTo>
                    <a:pt x="16" y="96"/>
                  </a:lnTo>
                  <a:lnTo>
                    <a:pt x="16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22" y="90"/>
                  </a:lnTo>
                  <a:lnTo>
                    <a:pt x="24" y="88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5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28" y="90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2" y="88"/>
                  </a:lnTo>
                  <a:lnTo>
                    <a:pt x="33" y="90"/>
                  </a:lnTo>
                  <a:lnTo>
                    <a:pt x="35" y="92"/>
                  </a:lnTo>
                  <a:lnTo>
                    <a:pt x="36" y="93"/>
                  </a:lnTo>
                  <a:lnTo>
                    <a:pt x="36" y="93"/>
                  </a:lnTo>
                  <a:lnTo>
                    <a:pt x="36" y="96"/>
                  </a:lnTo>
                  <a:lnTo>
                    <a:pt x="38" y="96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41" y="96"/>
                  </a:lnTo>
                  <a:lnTo>
                    <a:pt x="41" y="95"/>
                  </a:lnTo>
                  <a:lnTo>
                    <a:pt x="43" y="95"/>
                  </a:lnTo>
                  <a:lnTo>
                    <a:pt x="43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0"/>
                  </a:lnTo>
                  <a:lnTo>
                    <a:pt x="44" y="90"/>
                  </a:lnTo>
                  <a:lnTo>
                    <a:pt x="47" y="88"/>
                  </a:lnTo>
                  <a:lnTo>
                    <a:pt x="49" y="87"/>
                  </a:lnTo>
                  <a:lnTo>
                    <a:pt x="47" y="87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7" y="84"/>
                  </a:lnTo>
                  <a:lnTo>
                    <a:pt x="47" y="84"/>
                  </a:lnTo>
                  <a:lnTo>
                    <a:pt x="51" y="81"/>
                  </a:lnTo>
                  <a:lnTo>
                    <a:pt x="51" y="79"/>
                  </a:lnTo>
                  <a:lnTo>
                    <a:pt x="51" y="79"/>
                  </a:lnTo>
                  <a:lnTo>
                    <a:pt x="52" y="76"/>
                  </a:lnTo>
                  <a:lnTo>
                    <a:pt x="54" y="71"/>
                  </a:lnTo>
                  <a:lnTo>
                    <a:pt x="54" y="70"/>
                  </a:lnTo>
                  <a:lnTo>
                    <a:pt x="55" y="68"/>
                  </a:lnTo>
                  <a:lnTo>
                    <a:pt x="57" y="66"/>
                  </a:lnTo>
                  <a:lnTo>
                    <a:pt x="58" y="65"/>
                  </a:lnTo>
                  <a:lnTo>
                    <a:pt x="60" y="65"/>
                  </a:lnTo>
                  <a:lnTo>
                    <a:pt x="62" y="63"/>
                  </a:lnTo>
                  <a:lnTo>
                    <a:pt x="62" y="63"/>
                  </a:lnTo>
                  <a:lnTo>
                    <a:pt x="62" y="62"/>
                  </a:lnTo>
                  <a:lnTo>
                    <a:pt x="62" y="60"/>
                  </a:lnTo>
                  <a:lnTo>
                    <a:pt x="63" y="57"/>
                  </a:lnTo>
                  <a:lnTo>
                    <a:pt x="63" y="55"/>
                  </a:lnTo>
                  <a:lnTo>
                    <a:pt x="63" y="54"/>
                  </a:lnTo>
                  <a:lnTo>
                    <a:pt x="65" y="52"/>
                  </a:lnTo>
                  <a:lnTo>
                    <a:pt x="68" y="52"/>
                  </a:lnTo>
                  <a:lnTo>
                    <a:pt x="68" y="52"/>
                  </a:lnTo>
                  <a:lnTo>
                    <a:pt x="68" y="51"/>
                  </a:lnTo>
                  <a:lnTo>
                    <a:pt x="68" y="47"/>
                  </a:lnTo>
                  <a:lnTo>
                    <a:pt x="68" y="46"/>
                  </a:lnTo>
                  <a:lnTo>
                    <a:pt x="68" y="46"/>
                  </a:lnTo>
                  <a:lnTo>
                    <a:pt x="68" y="44"/>
                  </a:lnTo>
                  <a:lnTo>
                    <a:pt x="71" y="43"/>
                  </a:lnTo>
                  <a:lnTo>
                    <a:pt x="71" y="40"/>
                  </a:lnTo>
                  <a:lnTo>
                    <a:pt x="73" y="36"/>
                  </a:lnTo>
                  <a:lnTo>
                    <a:pt x="74" y="33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5" y="25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2"/>
                  </a:lnTo>
                  <a:lnTo>
                    <a:pt x="87" y="21"/>
                  </a:lnTo>
                  <a:lnTo>
                    <a:pt x="88" y="19"/>
                  </a:lnTo>
                  <a:lnTo>
                    <a:pt x="88" y="16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3"/>
                  </a:lnTo>
                  <a:lnTo>
                    <a:pt x="87" y="13"/>
                  </a:lnTo>
                  <a:lnTo>
                    <a:pt x="87" y="11"/>
                  </a:lnTo>
                  <a:lnTo>
                    <a:pt x="85" y="11"/>
                  </a:lnTo>
                  <a:lnTo>
                    <a:pt x="84" y="11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2" y="8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7" name="Freeform 304">
              <a:extLst>
                <a:ext uri="{FF2B5EF4-FFF2-40B4-BE49-F238E27FC236}">
                  <a16:creationId xmlns:a16="http://schemas.microsoft.com/office/drawing/2014/main" id="{D0E59358-EF57-4511-8E12-D1AF08706C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81326" y="4911025"/>
              <a:ext cx="1212416" cy="1261147"/>
            </a:xfrm>
            <a:custGeom>
              <a:avLst/>
              <a:gdLst>
                <a:gd name="T0" fmla="*/ 620 w 622"/>
                <a:gd name="T1" fmla="*/ 633 h 647"/>
                <a:gd name="T2" fmla="*/ 597 w 622"/>
                <a:gd name="T3" fmla="*/ 633 h 647"/>
                <a:gd name="T4" fmla="*/ 587 w 622"/>
                <a:gd name="T5" fmla="*/ 638 h 647"/>
                <a:gd name="T6" fmla="*/ 571 w 622"/>
                <a:gd name="T7" fmla="*/ 632 h 647"/>
                <a:gd name="T8" fmla="*/ 551 w 622"/>
                <a:gd name="T9" fmla="*/ 627 h 647"/>
                <a:gd name="T10" fmla="*/ 540 w 622"/>
                <a:gd name="T11" fmla="*/ 608 h 647"/>
                <a:gd name="T12" fmla="*/ 529 w 622"/>
                <a:gd name="T13" fmla="*/ 606 h 647"/>
                <a:gd name="T14" fmla="*/ 507 w 622"/>
                <a:gd name="T15" fmla="*/ 588 h 647"/>
                <a:gd name="T16" fmla="*/ 502 w 622"/>
                <a:gd name="T17" fmla="*/ 584 h 647"/>
                <a:gd name="T18" fmla="*/ 559 w 622"/>
                <a:gd name="T19" fmla="*/ 624 h 647"/>
                <a:gd name="T20" fmla="*/ 560 w 622"/>
                <a:gd name="T21" fmla="*/ 614 h 647"/>
                <a:gd name="T22" fmla="*/ 584 w 622"/>
                <a:gd name="T23" fmla="*/ 617 h 647"/>
                <a:gd name="T24" fmla="*/ 568 w 622"/>
                <a:gd name="T25" fmla="*/ 588 h 647"/>
                <a:gd name="T26" fmla="*/ 502 w 622"/>
                <a:gd name="T27" fmla="*/ 567 h 647"/>
                <a:gd name="T28" fmla="*/ 494 w 622"/>
                <a:gd name="T29" fmla="*/ 558 h 647"/>
                <a:gd name="T30" fmla="*/ 491 w 622"/>
                <a:gd name="T31" fmla="*/ 539 h 647"/>
                <a:gd name="T32" fmla="*/ 505 w 622"/>
                <a:gd name="T33" fmla="*/ 510 h 647"/>
                <a:gd name="T34" fmla="*/ 497 w 622"/>
                <a:gd name="T35" fmla="*/ 529 h 647"/>
                <a:gd name="T36" fmla="*/ 496 w 622"/>
                <a:gd name="T37" fmla="*/ 506 h 647"/>
                <a:gd name="T38" fmla="*/ 496 w 622"/>
                <a:gd name="T39" fmla="*/ 499 h 647"/>
                <a:gd name="T40" fmla="*/ 504 w 622"/>
                <a:gd name="T41" fmla="*/ 450 h 647"/>
                <a:gd name="T42" fmla="*/ 526 w 622"/>
                <a:gd name="T43" fmla="*/ 430 h 647"/>
                <a:gd name="T44" fmla="*/ 515 w 622"/>
                <a:gd name="T45" fmla="*/ 438 h 647"/>
                <a:gd name="T46" fmla="*/ 515 w 622"/>
                <a:gd name="T47" fmla="*/ 419 h 647"/>
                <a:gd name="T48" fmla="*/ 519 w 622"/>
                <a:gd name="T49" fmla="*/ 394 h 647"/>
                <a:gd name="T50" fmla="*/ 510 w 622"/>
                <a:gd name="T51" fmla="*/ 394 h 647"/>
                <a:gd name="T52" fmla="*/ 579 w 622"/>
                <a:gd name="T53" fmla="*/ 5 h 647"/>
                <a:gd name="T54" fmla="*/ 590 w 622"/>
                <a:gd name="T55" fmla="*/ 38 h 647"/>
                <a:gd name="T56" fmla="*/ 600 w 622"/>
                <a:gd name="T57" fmla="*/ 74 h 647"/>
                <a:gd name="T58" fmla="*/ 593 w 622"/>
                <a:gd name="T59" fmla="*/ 115 h 647"/>
                <a:gd name="T60" fmla="*/ 582 w 622"/>
                <a:gd name="T61" fmla="*/ 154 h 647"/>
                <a:gd name="T62" fmla="*/ 568 w 622"/>
                <a:gd name="T63" fmla="*/ 197 h 647"/>
                <a:gd name="T64" fmla="*/ 568 w 622"/>
                <a:gd name="T65" fmla="*/ 235 h 647"/>
                <a:gd name="T66" fmla="*/ 565 w 622"/>
                <a:gd name="T67" fmla="*/ 269 h 647"/>
                <a:gd name="T68" fmla="*/ 554 w 622"/>
                <a:gd name="T69" fmla="*/ 304 h 647"/>
                <a:gd name="T70" fmla="*/ 548 w 622"/>
                <a:gd name="T71" fmla="*/ 347 h 647"/>
                <a:gd name="T72" fmla="*/ 545 w 622"/>
                <a:gd name="T73" fmla="*/ 389 h 647"/>
                <a:gd name="T74" fmla="*/ 545 w 622"/>
                <a:gd name="T75" fmla="*/ 422 h 647"/>
                <a:gd name="T76" fmla="*/ 545 w 622"/>
                <a:gd name="T77" fmla="*/ 454 h 647"/>
                <a:gd name="T78" fmla="*/ 537 w 622"/>
                <a:gd name="T79" fmla="*/ 496 h 647"/>
                <a:gd name="T80" fmla="*/ 524 w 622"/>
                <a:gd name="T81" fmla="*/ 547 h 647"/>
                <a:gd name="T82" fmla="*/ 574 w 622"/>
                <a:gd name="T83" fmla="*/ 572 h 647"/>
                <a:gd name="T84" fmla="*/ 540 w 622"/>
                <a:gd name="T85" fmla="*/ 603 h 647"/>
                <a:gd name="T86" fmla="*/ 526 w 622"/>
                <a:gd name="T87" fmla="*/ 594 h 647"/>
                <a:gd name="T88" fmla="*/ 526 w 622"/>
                <a:gd name="T89" fmla="*/ 591 h 647"/>
                <a:gd name="T90" fmla="*/ 511 w 622"/>
                <a:gd name="T91" fmla="*/ 573 h 647"/>
                <a:gd name="T92" fmla="*/ 532 w 622"/>
                <a:gd name="T93" fmla="*/ 570 h 647"/>
                <a:gd name="T94" fmla="*/ 513 w 622"/>
                <a:gd name="T95" fmla="*/ 558 h 647"/>
                <a:gd name="T96" fmla="*/ 518 w 622"/>
                <a:gd name="T97" fmla="*/ 543 h 647"/>
                <a:gd name="T98" fmla="*/ 515 w 622"/>
                <a:gd name="T99" fmla="*/ 525 h 647"/>
                <a:gd name="T100" fmla="*/ 508 w 622"/>
                <a:gd name="T101" fmla="*/ 502 h 647"/>
                <a:gd name="T102" fmla="*/ 504 w 622"/>
                <a:gd name="T103" fmla="*/ 488 h 647"/>
                <a:gd name="T104" fmla="*/ 496 w 622"/>
                <a:gd name="T105" fmla="*/ 469 h 647"/>
                <a:gd name="T106" fmla="*/ 510 w 622"/>
                <a:gd name="T107" fmla="*/ 450 h 647"/>
                <a:gd name="T108" fmla="*/ 515 w 622"/>
                <a:gd name="T109" fmla="*/ 468 h 647"/>
                <a:gd name="T110" fmla="*/ 524 w 622"/>
                <a:gd name="T111" fmla="*/ 427 h 647"/>
                <a:gd name="T112" fmla="*/ 529 w 622"/>
                <a:gd name="T113" fmla="*/ 386 h 647"/>
                <a:gd name="T114" fmla="*/ 515 w 622"/>
                <a:gd name="T115" fmla="*/ 361 h 647"/>
                <a:gd name="T116" fmla="*/ 532 w 622"/>
                <a:gd name="T117" fmla="*/ 283 h 647"/>
                <a:gd name="T118" fmla="*/ 546 w 622"/>
                <a:gd name="T119" fmla="*/ 195 h 647"/>
                <a:gd name="T120" fmla="*/ 563 w 622"/>
                <a:gd name="T121" fmla="*/ 118 h 647"/>
                <a:gd name="T122" fmla="*/ 568 w 622"/>
                <a:gd name="T123" fmla="*/ 35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22" h="647">
                  <a:moveTo>
                    <a:pt x="603" y="646"/>
                  </a:moveTo>
                  <a:lnTo>
                    <a:pt x="606" y="646"/>
                  </a:lnTo>
                  <a:lnTo>
                    <a:pt x="606" y="646"/>
                  </a:lnTo>
                  <a:lnTo>
                    <a:pt x="606" y="646"/>
                  </a:lnTo>
                  <a:lnTo>
                    <a:pt x="606" y="647"/>
                  </a:lnTo>
                  <a:lnTo>
                    <a:pt x="604" y="647"/>
                  </a:lnTo>
                  <a:lnTo>
                    <a:pt x="604" y="647"/>
                  </a:lnTo>
                  <a:lnTo>
                    <a:pt x="603" y="647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3" y="646"/>
                  </a:lnTo>
                  <a:close/>
                  <a:moveTo>
                    <a:pt x="608" y="641"/>
                  </a:moveTo>
                  <a:lnTo>
                    <a:pt x="608" y="641"/>
                  </a:lnTo>
                  <a:lnTo>
                    <a:pt x="608" y="641"/>
                  </a:lnTo>
                  <a:lnTo>
                    <a:pt x="609" y="643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8" y="644"/>
                  </a:lnTo>
                  <a:lnTo>
                    <a:pt x="608" y="644"/>
                  </a:lnTo>
                  <a:lnTo>
                    <a:pt x="604" y="644"/>
                  </a:lnTo>
                  <a:lnTo>
                    <a:pt x="604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8" y="641"/>
                  </a:lnTo>
                  <a:close/>
                  <a:moveTo>
                    <a:pt x="620" y="632"/>
                  </a:moveTo>
                  <a:lnTo>
                    <a:pt x="622" y="633"/>
                  </a:lnTo>
                  <a:lnTo>
                    <a:pt x="620" y="633"/>
                  </a:lnTo>
                  <a:lnTo>
                    <a:pt x="620" y="635"/>
                  </a:lnTo>
                  <a:lnTo>
                    <a:pt x="619" y="635"/>
                  </a:lnTo>
                  <a:lnTo>
                    <a:pt x="619" y="635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20" y="633"/>
                  </a:lnTo>
                  <a:lnTo>
                    <a:pt x="620" y="632"/>
                  </a:lnTo>
                  <a:close/>
                  <a:moveTo>
                    <a:pt x="597" y="627"/>
                  </a:moveTo>
                  <a:lnTo>
                    <a:pt x="601" y="627"/>
                  </a:lnTo>
                  <a:lnTo>
                    <a:pt x="608" y="629"/>
                  </a:lnTo>
                  <a:lnTo>
                    <a:pt x="609" y="629"/>
                  </a:lnTo>
                  <a:lnTo>
                    <a:pt x="612" y="630"/>
                  </a:lnTo>
                  <a:lnTo>
                    <a:pt x="612" y="632"/>
                  </a:lnTo>
                  <a:lnTo>
                    <a:pt x="612" y="632"/>
                  </a:lnTo>
                  <a:lnTo>
                    <a:pt x="612" y="633"/>
                  </a:lnTo>
                  <a:lnTo>
                    <a:pt x="611" y="633"/>
                  </a:lnTo>
                  <a:lnTo>
                    <a:pt x="609" y="635"/>
                  </a:lnTo>
                  <a:lnTo>
                    <a:pt x="608" y="635"/>
                  </a:lnTo>
                  <a:lnTo>
                    <a:pt x="608" y="635"/>
                  </a:lnTo>
                  <a:lnTo>
                    <a:pt x="608" y="633"/>
                  </a:lnTo>
                  <a:lnTo>
                    <a:pt x="608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4" y="633"/>
                  </a:lnTo>
                  <a:lnTo>
                    <a:pt x="603" y="633"/>
                  </a:lnTo>
                  <a:lnTo>
                    <a:pt x="603" y="635"/>
                  </a:lnTo>
                  <a:lnTo>
                    <a:pt x="603" y="635"/>
                  </a:lnTo>
                  <a:lnTo>
                    <a:pt x="598" y="633"/>
                  </a:lnTo>
                  <a:lnTo>
                    <a:pt x="597" y="633"/>
                  </a:lnTo>
                  <a:lnTo>
                    <a:pt x="597" y="633"/>
                  </a:lnTo>
                  <a:lnTo>
                    <a:pt x="597" y="630"/>
                  </a:lnTo>
                  <a:lnTo>
                    <a:pt x="595" y="629"/>
                  </a:lnTo>
                  <a:lnTo>
                    <a:pt x="597" y="627"/>
                  </a:lnTo>
                  <a:close/>
                  <a:moveTo>
                    <a:pt x="571" y="627"/>
                  </a:moveTo>
                  <a:lnTo>
                    <a:pt x="574" y="627"/>
                  </a:lnTo>
                  <a:lnTo>
                    <a:pt x="586" y="630"/>
                  </a:lnTo>
                  <a:lnTo>
                    <a:pt x="589" y="629"/>
                  </a:lnTo>
                  <a:lnTo>
                    <a:pt x="592" y="629"/>
                  </a:lnTo>
                  <a:lnTo>
                    <a:pt x="593" y="630"/>
                  </a:lnTo>
                  <a:lnTo>
                    <a:pt x="590" y="632"/>
                  </a:lnTo>
                  <a:lnTo>
                    <a:pt x="590" y="632"/>
                  </a:lnTo>
                  <a:lnTo>
                    <a:pt x="590" y="633"/>
                  </a:lnTo>
                  <a:lnTo>
                    <a:pt x="593" y="633"/>
                  </a:lnTo>
                  <a:lnTo>
                    <a:pt x="593" y="633"/>
                  </a:lnTo>
                  <a:lnTo>
                    <a:pt x="595" y="635"/>
                  </a:lnTo>
                  <a:lnTo>
                    <a:pt x="593" y="635"/>
                  </a:lnTo>
                  <a:lnTo>
                    <a:pt x="593" y="636"/>
                  </a:lnTo>
                  <a:lnTo>
                    <a:pt x="595" y="636"/>
                  </a:lnTo>
                  <a:lnTo>
                    <a:pt x="597" y="638"/>
                  </a:lnTo>
                  <a:lnTo>
                    <a:pt x="598" y="638"/>
                  </a:lnTo>
                  <a:lnTo>
                    <a:pt x="598" y="640"/>
                  </a:lnTo>
                  <a:lnTo>
                    <a:pt x="598" y="641"/>
                  </a:lnTo>
                  <a:lnTo>
                    <a:pt x="598" y="643"/>
                  </a:lnTo>
                  <a:lnTo>
                    <a:pt x="598" y="643"/>
                  </a:lnTo>
                  <a:lnTo>
                    <a:pt x="597" y="641"/>
                  </a:lnTo>
                  <a:lnTo>
                    <a:pt x="595" y="641"/>
                  </a:lnTo>
                  <a:lnTo>
                    <a:pt x="595" y="640"/>
                  </a:lnTo>
                  <a:lnTo>
                    <a:pt x="593" y="640"/>
                  </a:lnTo>
                  <a:lnTo>
                    <a:pt x="592" y="640"/>
                  </a:lnTo>
                  <a:lnTo>
                    <a:pt x="590" y="638"/>
                  </a:lnTo>
                  <a:lnTo>
                    <a:pt x="589" y="638"/>
                  </a:lnTo>
                  <a:lnTo>
                    <a:pt x="587" y="638"/>
                  </a:lnTo>
                  <a:lnTo>
                    <a:pt x="586" y="638"/>
                  </a:lnTo>
                  <a:lnTo>
                    <a:pt x="586" y="638"/>
                  </a:lnTo>
                  <a:lnTo>
                    <a:pt x="586" y="636"/>
                  </a:lnTo>
                  <a:lnTo>
                    <a:pt x="586" y="636"/>
                  </a:lnTo>
                  <a:lnTo>
                    <a:pt x="586" y="635"/>
                  </a:lnTo>
                  <a:lnTo>
                    <a:pt x="586" y="633"/>
                  </a:lnTo>
                  <a:lnTo>
                    <a:pt x="586" y="633"/>
                  </a:lnTo>
                  <a:lnTo>
                    <a:pt x="584" y="635"/>
                  </a:lnTo>
                  <a:lnTo>
                    <a:pt x="584" y="635"/>
                  </a:lnTo>
                  <a:lnTo>
                    <a:pt x="582" y="633"/>
                  </a:lnTo>
                  <a:lnTo>
                    <a:pt x="581" y="633"/>
                  </a:lnTo>
                  <a:lnTo>
                    <a:pt x="581" y="632"/>
                  </a:lnTo>
                  <a:lnTo>
                    <a:pt x="579" y="635"/>
                  </a:lnTo>
                  <a:lnTo>
                    <a:pt x="579" y="635"/>
                  </a:lnTo>
                  <a:lnTo>
                    <a:pt x="579" y="636"/>
                  </a:lnTo>
                  <a:lnTo>
                    <a:pt x="582" y="638"/>
                  </a:lnTo>
                  <a:lnTo>
                    <a:pt x="581" y="638"/>
                  </a:lnTo>
                  <a:lnTo>
                    <a:pt x="578" y="638"/>
                  </a:lnTo>
                  <a:lnTo>
                    <a:pt x="578" y="638"/>
                  </a:lnTo>
                  <a:lnTo>
                    <a:pt x="578" y="636"/>
                  </a:lnTo>
                  <a:lnTo>
                    <a:pt x="576" y="636"/>
                  </a:lnTo>
                  <a:lnTo>
                    <a:pt x="574" y="635"/>
                  </a:lnTo>
                  <a:lnTo>
                    <a:pt x="574" y="635"/>
                  </a:lnTo>
                  <a:lnTo>
                    <a:pt x="574" y="633"/>
                  </a:lnTo>
                  <a:lnTo>
                    <a:pt x="574" y="633"/>
                  </a:lnTo>
                  <a:lnTo>
                    <a:pt x="573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0" y="632"/>
                  </a:lnTo>
                  <a:lnTo>
                    <a:pt x="570" y="632"/>
                  </a:lnTo>
                  <a:lnTo>
                    <a:pt x="571" y="632"/>
                  </a:lnTo>
                  <a:lnTo>
                    <a:pt x="571" y="630"/>
                  </a:lnTo>
                  <a:lnTo>
                    <a:pt x="571" y="627"/>
                  </a:lnTo>
                  <a:close/>
                  <a:moveTo>
                    <a:pt x="549" y="625"/>
                  </a:moveTo>
                  <a:lnTo>
                    <a:pt x="552" y="625"/>
                  </a:lnTo>
                  <a:lnTo>
                    <a:pt x="554" y="627"/>
                  </a:lnTo>
                  <a:lnTo>
                    <a:pt x="556" y="627"/>
                  </a:lnTo>
                  <a:lnTo>
                    <a:pt x="556" y="629"/>
                  </a:lnTo>
                  <a:lnTo>
                    <a:pt x="557" y="629"/>
                  </a:lnTo>
                  <a:lnTo>
                    <a:pt x="559" y="629"/>
                  </a:lnTo>
                  <a:lnTo>
                    <a:pt x="559" y="629"/>
                  </a:lnTo>
                  <a:lnTo>
                    <a:pt x="560" y="629"/>
                  </a:lnTo>
                  <a:lnTo>
                    <a:pt x="562" y="627"/>
                  </a:lnTo>
                  <a:lnTo>
                    <a:pt x="563" y="627"/>
                  </a:lnTo>
                  <a:lnTo>
                    <a:pt x="565" y="630"/>
                  </a:lnTo>
                  <a:lnTo>
                    <a:pt x="565" y="632"/>
                  </a:lnTo>
                  <a:lnTo>
                    <a:pt x="563" y="632"/>
                  </a:lnTo>
                  <a:lnTo>
                    <a:pt x="563" y="633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0"/>
                  </a:lnTo>
                  <a:lnTo>
                    <a:pt x="560" y="630"/>
                  </a:lnTo>
                  <a:lnTo>
                    <a:pt x="560" y="632"/>
                  </a:lnTo>
                  <a:lnTo>
                    <a:pt x="559" y="632"/>
                  </a:lnTo>
                  <a:lnTo>
                    <a:pt x="559" y="630"/>
                  </a:lnTo>
                  <a:lnTo>
                    <a:pt x="556" y="630"/>
                  </a:lnTo>
                  <a:lnTo>
                    <a:pt x="556" y="630"/>
                  </a:lnTo>
                  <a:lnTo>
                    <a:pt x="556" y="629"/>
                  </a:lnTo>
                  <a:lnTo>
                    <a:pt x="556" y="629"/>
                  </a:lnTo>
                  <a:lnTo>
                    <a:pt x="554" y="629"/>
                  </a:lnTo>
                  <a:lnTo>
                    <a:pt x="552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49" y="629"/>
                  </a:lnTo>
                  <a:lnTo>
                    <a:pt x="549" y="629"/>
                  </a:lnTo>
                  <a:lnTo>
                    <a:pt x="549" y="627"/>
                  </a:lnTo>
                  <a:lnTo>
                    <a:pt x="549" y="627"/>
                  </a:lnTo>
                  <a:lnTo>
                    <a:pt x="549" y="625"/>
                  </a:lnTo>
                  <a:lnTo>
                    <a:pt x="549" y="625"/>
                  </a:lnTo>
                  <a:close/>
                  <a:moveTo>
                    <a:pt x="541" y="606"/>
                  </a:moveTo>
                  <a:lnTo>
                    <a:pt x="545" y="608"/>
                  </a:lnTo>
                  <a:lnTo>
                    <a:pt x="548" y="608"/>
                  </a:lnTo>
                  <a:lnTo>
                    <a:pt x="549" y="610"/>
                  </a:lnTo>
                  <a:lnTo>
                    <a:pt x="552" y="611"/>
                  </a:lnTo>
                  <a:lnTo>
                    <a:pt x="556" y="611"/>
                  </a:lnTo>
                  <a:lnTo>
                    <a:pt x="556" y="613"/>
                  </a:lnTo>
                  <a:lnTo>
                    <a:pt x="556" y="614"/>
                  </a:lnTo>
                  <a:lnTo>
                    <a:pt x="556" y="614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1" y="616"/>
                  </a:lnTo>
                  <a:lnTo>
                    <a:pt x="549" y="614"/>
                  </a:lnTo>
                  <a:lnTo>
                    <a:pt x="548" y="614"/>
                  </a:lnTo>
                  <a:lnTo>
                    <a:pt x="546" y="614"/>
                  </a:lnTo>
                  <a:lnTo>
                    <a:pt x="545" y="614"/>
                  </a:lnTo>
                  <a:lnTo>
                    <a:pt x="543" y="614"/>
                  </a:lnTo>
                  <a:lnTo>
                    <a:pt x="541" y="616"/>
                  </a:lnTo>
                  <a:lnTo>
                    <a:pt x="541" y="613"/>
                  </a:lnTo>
                  <a:lnTo>
                    <a:pt x="540" y="611"/>
                  </a:lnTo>
                  <a:lnTo>
                    <a:pt x="538" y="610"/>
                  </a:lnTo>
                  <a:lnTo>
                    <a:pt x="538" y="608"/>
                  </a:lnTo>
                  <a:lnTo>
                    <a:pt x="540" y="608"/>
                  </a:lnTo>
                  <a:lnTo>
                    <a:pt x="541" y="606"/>
                  </a:lnTo>
                  <a:close/>
                  <a:moveTo>
                    <a:pt x="526" y="597"/>
                  </a:moveTo>
                  <a:lnTo>
                    <a:pt x="526" y="597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30" y="600"/>
                  </a:lnTo>
                  <a:lnTo>
                    <a:pt x="533" y="602"/>
                  </a:lnTo>
                  <a:lnTo>
                    <a:pt x="535" y="602"/>
                  </a:lnTo>
                  <a:lnTo>
                    <a:pt x="535" y="603"/>
                  </a:lnTo>
                  <a:lnTo>
                    <a:pt x="537" y="603"/>
                  </a:lnTo>
                  <a:lnTo>
                    <a:pt x="538" y="605"/>
                  </a:lnTo>
                  <a:lnTo>
                    <a:pt x="537" y="606"/>
                  </a:lnTo>
                  <a:lnTo>
                    <a:pt x="535" y="608"/>
                  </a:lnTo>
                  <a:lnTo>
                    <a:pt x="535" y="608"/>
                  </a:lnTo>
                  <a:lnTo>
                    <a:pt x="535" y="610"/>
                  </a:lnTo>
                  <a:lnTo>
                    <a:pt x="533" y="610"/>
                  </a:lnTo>
                  <a:lnTo>
                    <a:pt x="533" y="611"/>
                  </a:lnTo>
                  <a:lnTo>
                    <a:pt x="532" y="611"/>
                  </a:lnTo>
                  <a:lnTo>
                    <a:pt x="530" y="611"/>
                  </a:lnTo>
                  <a:lnTo>
                    <a:pt x="529" y="611"/>
                  </a:lnTo>
                  <a:lnTo>
                    <a:pt x="529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9" y="610"/>
                  </a:lnTo>
                  <a:lnTo>
                    <a:pt x="530" y="608"/>
                  </a:lnTo>
                  <a:lnTo>
                    <a:pt x="530" y="606"/>
                  </a:lnTo>
                  <a:lnTo>
                    <a:pt x="529" y="606"/>
                  </a:lnTo>
                  <a:lnTo>
                    <a:pt x="527" y="606"/>
                  </a:lnTo>
                  <a:lnTo>
                    <a:pt x="527" y="606"/>
                  </a:lnTo>
                  <a:lnTo>
                    <a:pt x="526" y="606"/>
                  </a:lnTo>
                  <a:lnTo>
                    <a:pt x="526" y="606"/>
                  </a:lnTo>
                  <a:lnTo>
                    <a:pt x="526" y="608"/>
                  </a:lnTo>
                  <a:lnTo>
                    <a:pt x="526" y="608"/>
                  </a:lnTo>
                  <a:lnTo>
                    <a:pt x="526" y="610"/>
                  </a:lnTo>
                  <a:lnTo>
                    <a:pt x="524" y="610"/>
                  </a:lnTo>
                  <a:lnTo>
                    <a:pt x="524" y="610"/>
                  </a:lnTo>
                  <a:lnTo>
                    <a:pt x="522" y="608"/>
                  </a:lnTo>
                  <a:lnTo>
                    <a:pt x="522" y="608"/>
                  </a:lnTo>
                  <a:lnTo>
                    <a:pt x="522" y="606"/>
                  </a:lnTo>
                  <a:lnTo>
                    <a:pt x="522" y="605"/>
                  </a:lnTo>
                  <a:lnTo>
                    <a:pt x="522" y="603"/>
                  </a:lnTo>
                  <a:lnTo>
                    <a:pt x="522" y="603"/>
                  </a:lnTo>
                  <a:lnTo>
                    <a:pt x="521" y="603"/>
                  </a:lnTo>
                  <a:lnTo>
                    <a:pt x="519" y="603"/>
                  </a:lnTo>
                  <a:lnTo>
                    <a:pt x="518" y="602"/>
                  </a:lnTo>
                  <a:lnTo>
                    <a:pt x="518" y="600"/>
                  </a:lnTo>
                  <a:lnTo>
                    <a:pt x="515" y="600"/>
                  </a:lnTo>
                  <a:lnTo>
                    <a:pt x="516" y="599"/>
                  </a:lnTo>
                  <a:lnTo>
                    <a:pt x="519" y="597"/>
                  </a:lnTo>
                  <a:lnTo>
                    <a:pt x="521" y="599"/>
                  </a:lnTo>
                  <a:lnTo>
                    <a:pt x="526" y="600"/>
                  </a:lnTo>
                  <a:lnTo>
                    <a:pt x="526" y="599"/>
                  </a:lnTo>
                  <a:lnTo>
                    <a:pt x="526" y="599"/>
                  </a:lnTo>
                  <a:lnTo>
                    <a:pt x="526" y="597"/>
                  </a:lnTo>
                  <a:lnTo>
                    <a:pt x="526" y="597"/>
                  </a:lnTo>
                  <a:close/>
                  <a:moveTo>
                    <a:pt x="502" y="584"/>
                  </a:moveTo>
                  <a:lnTo>
                    <a:pt x="504" y="584"/>
                  </a:lnTo>
                  <a:lnTo>
                    <a:pt x="505" y="586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8" y="589"/>
                  </a:lnTo>
                  <a:lnTo>
                    <a:pt x="511" y="589"/>
                  </a:lnTo>
                  <a:lnTo>
                    <a:pt x="513" y="589"/>
                  </a:lnTo>
                  <a:lnTo>
                    <a:pt x="515" y="591"/>
                  </a:lnTo>
                  <a:lnTo>
                    <a:pt x="518" y="591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22" y="594"/>
                  </a:lnTo>
                  <a:lnTo>
                    <a:pt x="522" y="594"/>
                  </a:lnTo>
                  <a:lnTo>
                    <a:pt x="524" y="595"/>
                  </a:lnTo>
                  <a:lnTo>
                    <a:pt x="524" y="597"/>
                  </a:lnTo>
                  <a:lnTo>
                    <a:pt x="522" y="597"/>
                  </a:lnTo>
                  <a:lnTo>
                    <a:pt x="521" y="595"/>
                  </a:lnTo>
                  <a:lnTo>
                    <a:pt x="519" y="595"/>
                  </a:lnTo>
                  <a:lnTo>
                    <a:pt x="518" y="595"/>
                  </a:lnTo>
                  <a:lnTo>
                    <a:pt x="518" y="595"/>
                  </a:lnTo>
                  <a:lnTo>
                    <a:pt x="518" y="594"/>
                  </a:lnTo>
                  <a:lnTo>
                    <a:pt x="518" y="594"/>
                  </a:lnTo>
                  <a:lnTo>
                    <a:pt x="515" y="592"/>
                  </a:lnTo>
                  <a:lnTo>
                    <a:pt x="515" y="591"/>
                  </a:lnTo>
                  <a:lnTo>
                    <a:pt x="511" y="591"/>
                  </a:lnTo>
                  <a:lnTo>
                    <a:pt x="510" y="591"/>
                  </a:lnTo>
                  <a:lnTo>
                    <a:pt x="508" y="591"/>
                  </a:lnTo>
                  <a:lnTo>
                    <a:pt x="508" y="591"/>
                  </a:lnTo>
                  <a:lnTo>
                    <a:pt x="507" y="589"/>
                  </a:lnTo>
                  <a:lnTo>
                    <a:pt x="504" y="588"/>
                  </a:lnTo>
                  <a:lnTo>
                    <a:pt x="504" y="586"/>
                  </a:lnTo>
                  <a:lnTo>
                    <a:pt x="502" y="584"/>
                  </a:lnTo>
                  <a:lnTo>
                    <a:pt x="502" y="584"/>
                  </a:lnTo>
                  <a:lnTo>
                    <a:pt x="502" y="584"/>
                  </a:lnTo>
                  <a:close/>
                  <a:moveTo>
                    <a:pt x="578" y="580"/>
                  </a:moveTo>
                  <a:lnTo>
                    <a:pt x="582" y="583"/>
                  </a:lnTo>
                  <a:lnTo>
                    <a:pt x="584" y="583"/>
                  </a:lnTo>
                  <a:lnTo>
                    <a:pt x="587" y="581"/>
                  </a:lnTo>
                  <a:lnTo>
                    <a:pt x="587" y="581"/>
                  </a:lnTo>
                  <a:lnTo>
                    <a:pt x="589" y="583"/>
                  </a:lnTo>
                  <a:lnTo>
                    <a:pt x="590" y="583"/>
                  </a:lnTo>
                  <a:lnTo>
                    <a:pt x="590" y="589"/>
                  </a:lnTo>
                  <a:lnTo>
                    <a:pt x="590" y="594"/>
                  </a:lnTo>
                  <a:lnTo>
                    <a:pt x="590" y="600"/>
                  </a:lnTo>
                  <a:lnTo>
                    <a:pt x="590" y="605"/>
                  </a:lnTo>
                  <a:lnTo>
                    <a:pt x="590" y="610"/>
                  </a:lnTo>
                  <a:lnTo>
                    <a:pt x="590" y="616"/>
                  </a:lnTo>
                  <a:lnTo>
                    <a:pt x="589" y="622"/>
                  </a:lnTo>
                  <a:lnTo>
                    <a:pt x="589" y="627"/>
                  </a:lnTo>
                  <a:lnTo>
                    <a:pt x="587" y="627"/>
                  </a:lnTo>
                  <a:lnTo>
                    <a:pt x="587" y="627"/>
                  </a:lnTo>
                  <a:lnTo>
                    <a:pt x="582" y="627"/>
                  </a:lnTo>
                  <a:lnTo>
                    <a:pt x="578" y="627"/>
                  </a:lnTo>
                  <a:lnTo>
                    <a:pt x="576" y="625"/>
                  </a:lnTo>
                  <a:lnTo>
                    <a:pt x="574" y="624"/>
                  </a:lnTo>
                  <a:lnTo>
                    <a:pt x="573" y="624"/>
                  </a:lnTo>
                  <a:lnTo>
                    <a:pt x="571" y="625"/>
                  </a:lnTo>
                  <a:lnTo>
                    <a:pt x="570" y="625"/>
                  </a:lnTo>
                  <a:lnTo>
                    <a:pt x="568" y="625"/>
                  </a:lnTo>
                  <a:lnTo>
                    <a:pt x="567" y="625"/>
                  </a:lnTo>
                  <a:lnTo>
                    <a:pt x="567" y="624"/>
                  </a:lnTo>
                  <a:lnTo>
                    <a:pt x="565" y="624"/>
                  </a:lnTo>
                  <a:lnTo>
                    <a:pt x="563" y="625"/>
                  </a:lnTo>
                  <a:lnTo>
                    <a:pt x="559" y="624"/>
                  </a:lnTo>
                  <a:lnTo>
                    <a:pt x="557" y="624"/>
                  </a:lnTo>
                  <a:lnTo>
                    <a:pt x="552" y="622"/>
                  </a:lnTo>
                  <a:lnTo>
                    <a:pt x="549" y="622"/>
                  </a:lnTo>
                  <a:lnTo>
                    <a:pt x="543" y="622"/>
                  </a:lnTo>
                  <a:lnTo>
                    <a:pt x="543" y="621"/>
                  </a:lnTo>
                  <a:lnTo>
                    <a:pt x="541" y="619"/>
                  </a:lnTo>
                  <a:lnTo>
                    <a:pt x="543" y="619"/>
                  </a:lnTo>
                  <a:lnTo>
                    <a:pt x="543" y="619"/>
                  </a:lnTo>
                  <a:lnTo>
                    <a:pt x="545" y="617"/>
                  </a:lnTo>
                  <a:lnTo>
                    <a:pt x="545" y="617"/>
                  </a:lnTo>
                  <a:lnTo>
                    <a:pt x="546" y="619"/>
                  </a:lnTo>
                  <a:lnTo>
                    <a:pt x="548" y="619"/>
                  </a:lnTo>
                  <a:lnTo>
                    <a:pt x="548" y="617"/>
                  </a:lnTo>
                  <a:lnTo>
                    <a:pt x="549" y="617"/>
                  </a:lnTo>
                  <a:lnTo>
                    <a:pt x="551" y="617"/>
                  </a:lnTo>
                  <a:lnTo>
                    <a:pt x="552" y="617"/>
                  </a:lnTo>
                  <a:lnTo>
                    <a:pt x="554" y="617"/>
                  </a:lnTo>
                  <a:lnTo>
                    <a:pt x="556" y="617"/>
                  </a:lnTo>
                  <a:lnTo>
                    <a:pt x="556" y="617"/>
                  </a:lnTo>
                  <a:lnTo>
                    <a:pt x="557" y="616"/>
                  </a:lnTo>
                  <a:lnTo>
                    <a:pt x="557" y="616"/>
                  </a:lnTo>
                  <a:lnTo>
                    <a:pt x="559" y="616"/>
                  </a:lnTo>
                  <a:lnTo>
                    <a:pt x="560" y="616"/>
                  </a:lnTo>
                  <a:lnTo>
                    <a:pt x="560" y="617"/>
                  </a:lnTo>
                  <a:lnTo>
                    <a:pt x="560" y="619"/>
                  </a:lnTo>
                  <a:lnTo>
                    <a:pt x="562" y="619"/>
                  </a:lnTo>
                  <a:lnTo>
                    <a:pt x="563" y="619"/>
                  </a:lnTo>
                  <a:lnTo>
                    <a:pt x="565" y="619"/>
                  </a:lnTo>
                  <a:lnTo>
                    <a:pt x="565" y="619"/>
                  </a:lnTo>
                  <a:lnTo>
                    <a:pt x="563" y="616"/>
                  </a:lnTo>
                  <a:lnTo>
                    <a:pt x="562" y="616"/>
                  </a:lnTo>
                  <a:lnTo>
                    <a:pt x="560" y="614"/>
                  </a:lnTo>
                  <a:lnTo>
                    <a:pt x="559" y="614"/>
                  </a:lnTo>
                  <a:lnTo>
                    <a:pt x="557" y="611"/>
                  </a:lnTo>
                  <a:lnTo>
                    <a:pt x="557" y="610"/>
                  </a:lnTo>
                  <a:lnTo>
                    <a:pt x="557" y="606"/>
                  </a:lnTo>
                  <a:lnTo>
                    <a:pt x="560" y="606"/>
                  </a:lnTo>
                  <a:lnTo>
                    <a:pt x="560" y="603"/>
                  </a:lnTo>
                  <a:lnTo>
                    <a:pt x="560" y="602"/>
                  </a:lnTo>
                  <a:lnTo>
                    <a:pt x="562" y="602"/>
                  </a:lnTo>
                  <a:lnTo>
                    <a:pt x="563" y="606"/>
                  </a:lnTo>
                  <a:lnTo>
                    <a:pt x="565" y="610"/>
                  </a:lnTo>
                  <a:lnTo>
                    <a:pt x="563" y="610"/>
                  </a:lnTo>
                  <a:lnTo>
                    <a:pt x="560" y="610"/>
                  </a:lnTo>
                  <a:lnTo>
                    <a:pt x="562" y="611"/>
                  </a:lnTo>
                  <a:lnTo>
                    <a:pt x="565" y="613"/>
                  </a:lnTo>
                  <a:lnTo>
                    <a:pt x="567" y="614"/>
                  </a:lnTo>
                  <a:lnTo>
                    <a:pt x="567" y="616"/>
                  </a:lnTo>
                  <a:lnTo>
                    <a:pt x="568" y="617"/>
                  </a:lnTo>
                  <a:lnTo>
                    <a:pt x="570" y="617"/>
                  </a:lnTo>
                  <a:lnTo>
                    <a:pt x="571" y="616"/>
                  </a:lnTo>
                  <a:lnTo>
                    <a:pt x="573" y="616"/>
                  </a:lnTo>
                  <a:lnTo>
                    <a:pt x="573" y="616"/>
                  </a:lnTo>
                  <a:lnTo>
                    <a:pt x="576" y="616"/>
                  </a:lnTo>
                  <a:lnTo>
                    <a:pt x="578" y="617"/>
                  </a:lnTo>
                  <a:lnTo>
                    <a:pt x="579" y="617"/>
                  </a:lnTo>
                  <a:lnTo>
                    <a:pt x="579" y="619"/>
                  </a:lnTo>
                  <a:lnTo>
                    <a:pt x="579" y="621"/>
                  </a:lnTo>
                  <a:lnTo>
                    <a:pt x="579" y="621"/>
                  </a:lnTo>
                  <a:lnTo>
                    <a:pt x="581" y="621"/>
                  </a:lnTo>
                  <a:lnTo>
                    <a:pt x="582" y="619"/>
                  </a:lnTo>
                  <a:lnTo>
                    <a:pt x="582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1" y="616"/>
                  </a:lnTo>
                  <a:lnTo>
                    <a:pt x="570" y="611"/>
                  </a:lnTo>
                  <a:lnTo>
                    <a:pt x="568" y="610"/>
                  </a:lnTo>
                  <a:lnTo>
                    <a:pt x="568" y="606"/>
                  </a:lnTo>
                  <a:lnTo>
                    <a:pt x="568" y="605"/>
                  </a:lnTo>
                  <a:lnTo>
                    <a:pt x="568" y="603"/>
                  </a:lnTo>
                  <a:lnTo>
                    <a:pt x="571" y="603"/>
                  </a:lnTo>
                  <a:lnTo>
                    <a:pt x="574" y="602"/>
                  </a:lnTo>
                  <a:lnTo>
                    <a:pt x="579" y="599"/>
                  </a:lnTo>
                  <a:lnTo>
                    <a:pt x="579" y="599"/>
                  </a:lnTo>
                  <a:lnTo>
                    <a:pt x="579" y="597"/>
                  </a:lnTo>
                  <a:lnTo>
                    <a:pt x="579" y="597"/>
                  </a:lnTo>
                  <a:lnTo>
                    <a:pt x="578" y="595"/>
                  </a:lnTo>
                  <a:lnTo>
                    <a:pt x="574" y="595"/>
                  </a:lnTo>
                  <a:lnTo>
                    <a:pt x="573" y="595"/>
                  </a:lnTo>
                  <a:lnTo>
                    <a:pt x="571" y="597"/>
                  </a:lnTo>
                  <a:lnTo>
                    <a:pt x="568" y="597"/>
                  </a:lnTo>
                  <a:lnTo>
                    <a:pt x="567" y="597"/>
                  </a:lnTo>
                  <a:lnTo>
                    <a:pt x="565" y="597"/>
                  </a:lnTo>
                  <a:lnTo>
                    <a:pt x="563" y="595"/>
                  </a:lnTo>
                  <a:lnTo>
                    <a:pt x="563" y="594"/>
                  </a:lnTo>
                  <a:lnTo>
                    <a:pt x="563" y="592"/>
                  </a:lnTo>
                  <a:lnTo>
                    <a:pt x="563" y="591"/>
                  </a:lnTo>
                  <a:lnTo>
                    <a:pt x="563" y="591"/>
                  </a:lnTo>
                  <a:lnTo>
                    <a:pt x="565" y="589"/>
                  </a:lnTo>
                  <a:lnTo>
                    <a:pt x="567" y="589"/>
                  </a:lnTo>
                  <a:lnTo>
                    <a:pt x="567" y="589"/>
                  </a:lnTo>
                  <a:lnTo>
                    <a:pt x="568" y="589"/>
                  </a:lnTo>
                  <a:lnTo>
                    <a:pt x="568" y="589"/>
                  </a:lnTo>
                  <a:lnTo>
                    <a:pt x="568" y="588"/>
                  </a:lnTo>
                  <a:lnTo>
                    <a:pt x="568" y="588"/>
                  </a:lnTo>
                  <a:lnTo>
                    <a:pt x="567" y="586"/>
                  </a:lnTo>
                  <a:lnTo>
                    <a:pt x="565" y="586"/>
                  </a:lnTo>
                  <a:lnTo>
                    <a:pt x="565" y="584"/>
                  </a:lnTo>
                  <a:lnTo>
                    <a:pt x="565" y="584"/>
                  </a:lnTo>
                  <a:lnTo>
                    <a:pt x="567" y="584"/>
                  </a:lnTo>
                  <a:lnTo>
                    <a:pt x="568" y="584"/>
                  </a:lnTo>
                  <a:lnTo>
                    <a:pt x="570" y="586"/>
                  </a:lnTo>
                  <a:lnTo>
                    <a:pt x="571" y="586"/>
                  </a:lnTo>
                  <a:lnTo>
                    <a:pt x="571" y="586"/>
                  </a:lnTo>
                  <a:lnTo>
                    <a:pt x="573" y="584"/>
                  </a:lnTo>
                  <a:lnTo>
                    <a:pt x="574" y="583"/>
                  </a:lnTo>
                  <a:lnTo>
                    <a:pt x="576" y="581"/>
                  </a:lnTo>
                  <a:lnTo>
                    <a:pt x="578" y="580"/>
                  </a:lnTo>
                  <a:lnTo>
                    <a:pt x="578" y="580"/>
                  </a:lnTo>
                  <a:close/>
                  <a:moveTo>
                    <a:pt x="505" y="566"/>
                  </a:moveTo>
                  <a:lnTo>
                    <a:pt x="507" y="566"/>
                  </a:lnTo>
                  <a:lnTo>
                    <a:pt x="507" y="566"/>
                  </a:lnTo>
                  <a:lnTo>
                    <a:pt x="508" y="567"/>
                  </a:lnTo>
                  <a:lnTo>
                    <a:pt x="510" y="567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08" y="569"/>
                  </a:lnTo>
                  <a:lnTo>
                    <a:pt x="507" y="569"/>
                  </a:lnTo>
                  <a:lnTo>
                    <a:pt x="507" y="567"/>
                  </a:lnTo>
                  <a:lnTo>
                    <a:pt x="505" y="566"/>
                  </a:lnTo>
                  <a:lnTo>
                    <a:pt x="505" y="566"/>
                  </a:lnTo>
                  <a:lnTo>
                    <a:pt x="505" y="566"/>
                  </a:lnTo>
                  <a:close/>
                  <a:moveTo>
                    <a:pt x="500" y="562"/>
                  </a:moveTo>
                  <a:lnTo>
                    <a:pt x="500" y="567"/>
                  </a:lnTo>
                  <a:lnTo>
                    <a:pt x="502" y="567"/>
                  </a:lnTo>
                  <a:lnTo>
                    <a:pt x="502" y="567"/>
                  </a:lnTo>
                  <a:lnTo>
                    <a:pt x="504" y="569"/>
                  </a:lnTo>
                  <a:lnTo>
                    <a:pt x="505" y="570"/>
                  </a:lnTo>
                  <a:lnTo>
                    <a:pt x="502" y="573"/>
                  </a:lnTo>
                  <a:lnTo>
                    <a:pt x="502" y="575"/>
                  </a:lnTo>
                  <a:lnTo>
                    <a:pt x="500" y="575"/>
                  </a:lnTo>
                  <a:lnTo>
                    <a:pt x="499" y="573"/>
                  </a:lnTo>
                  <a:lnTo>
                    <a:pt x="497" y="570"/>
                  </a:lnTo>
                  <a:lnTo>
                    <a:pt x="497" y="569"/>
                  </a:lnTo>
                  <a:lnTo>
                    <a:pt x="496" y="566"/>
                  </a:lnTo>
                  <a:lnTo>
                    <a:pt x="497" y="566"/>
                  </a:lnTo>
                  <a:lnTo>
                    <a:pt x="499" y="566"/>
                  </a:lnTo>
                  <a:lnTo>
                    <a:pt x="499" y="564"/>
                  </a:lnTo>
                  <a:lnTo>
                    <a:pt x="500" y="562"/>
                  </a:lnTo>
                  <a:close/>
                  <a:moveTo>
                    <a:pt x="504" y="554"/>
                  </a:moveTo>
                  <a:lnTo>
                    <a:pt x="504" y="556"/>
                  </a:lnTo>
                  <a:lnTo>
                    <a:pt x="504" y="556"/>
                  </a:lnTo>
                  <a:lnTo>
                    <a:pt x="504" y="558"/>
                  </a:lnTo>
                  <a:lnTo>
                    <a:pt x="504" y="558"/>
                  </a:lnTo>
                  <a:lnTo>
                    <a:pt x="504" y="559"/>
                  </a:lnTo>
                  <a:lnTo>
                    <a:pt x="502" y="558"/>
                  </a:lnTo>
                  <a:lnTo>
                    <a:pt x="502" y="558"/>
                  </a:lnTo>
                  <a:lnTo>
                    <a:pt x="500" y="559"/>
                  </a:lnTo>
                  <a:lnTo>
                    <a:pt x="500" y="559"/>
                  </a:lnTo>
                  <a:lnTo>
                    <a:pt x="499" y="559"/>
                  </a:lnTo>
                  <a:lnTo>
                    <a:pt x="497" y="559"/>
                  </a:lnTo>
                  <a:lnTo>
                    <a:pt x="496" y="561"/>
                  </a:lnTo>
                  <a:lnTo>
                    <a:pt x="494" y="562"/>
                  </a:lnTo>
                  <a:lnTo>
                    <a:pt x="494" y="562"/>
                  </a:lnTo>
                  <a:lnTo>
                    <a:pt x="492" y="561"/>
                  </a:lnTo>
                  <a:lnTo>
                    <a:pt x="494" y="559"/>
                  </a:lnTo>
                  <a:lnTo>
                    <a:pt x="494" y="558"/>
                  </a:lnTo>
                  <a:lnTo>
                    <a:pt x="496" y="556"/>
                  </a:lnTo>
                  <a:lnTo>
                    <a:pt x="497" y="558"/>
                  </a:lnTo>
                  <a:lnTo>
                    <a:pt x="499" y="556"/>
                  </a:lnTo>
                  <a:lnTo>
                    <a:pt x="502" y="554"/>
                  </a:lnTo>
                  <a:lnTo>
                    <a:pt x="504" y="554"/>
                  </a:lnTo>
                  <a:close/>
                  <a:moveTo>
                    <a:pt x="491" y="540"/>
                  </a:moveTo>
                  <a:lnTo>
                    <a:pt x="492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4" y="543"/>
                  </a:lnTo>
                  <a:lnTo>
                    <a:pt x="494" y="543"/>
                  </a:lnTo>
                  <a:lnTo>
                    <a:pt x="492" y="545"/>
                  </a:lnTo>
                  <a:lnTo>
                    <a:pt x="492" y="547"/>
                  </a:lnTo>
                  <a:lnTo>
                    <a:pt x="491" y="547"/>
                  </a:lnTo>
                  <a:lnTo>
                    <a:pt x="491" y="547"/>
                  </a:lnTo>
                  <a:lnTo>
                    <a:pt x="491" y="545"/>
                  </a:lnTo>
                  <a:lnTo>
                    <a:pt x="491" y="545"/>
                  </a:lnTo>
                  <a:lnTo>
                    <a:pt x="491" y="543"/>
                  </a:lnTo>
                  <a:lnTo>
                    <a:pt x="491" y="542"/>
                  </a:lnTo>
                  <a:lnTo>
                    <a:pt x="491" y="540"/>
                  </a:lnTo>
                  <a:close/>
                  <a:moveTo>
                    <a:pt x="492" y="532"/>
                  </a:moveTo>
                  <a:lnTo>
                    <a:pt x="494" y="532"/>
                  </a:lnTo>
                  <a:lnTo>
                    <a:pt x="496" y="532"/>
                  </a:lnTo>
                  <a:lnTo>
                    <a:pt x="497" y="534"/>
                  </a:lnTo>
                  <a:lnTo>
                    <a:pt x="499" y="534"/>
                  </a:lnTo>
                  <a:lnTo>
                    <a:pt x="500" y="536"/>
                  </a:lnTo>
                  <a:lnTo>
                    <a:pt x="499" y="537"/>
                  </a:lnTo>
                  <a:lnTo>
                    <a:pt x="497" y="537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91" y="539"/>
                  </a:lnTo>
                  <a:lnTo>
                    <a:pt x="491" y="537"/>
                  </a:lnTo>
                  <a:lnTo>
                    <a:pt x="492" y="536"/>
                  </a:lnTo>
                  <a:lnTo>
                    <a:pt x="492" y="536"/>
                  </a:lnTo>
                  <a:lnTo>
                    <a:pt x="492" y="534"/>
                  </a:lnTo>
                  <a:lnTo>
                    <a:pt x="492" y="532"/>
                  </a:lnTo>
                  <a:close/>
                  <a:moveTo>
                    <a:pt x="496" y="509"/>
                  </a:moveTo>
                  <a:lnTo>
                    <a:pt x="496" y="510"/>
                  </a:lnTo>
                  <a:lnTo>
                    <a:pt x="496" y="512"/>
                  </a:lnTo>
                  <a:lnTo>
                    <a:pt x="494" y="515"/>
                  </a:lnTo>
                  <a:lnTo>
                    <a:pt x="492" y="517"/>
                  </a:lnTo>
                  <a:lnTo>
                    <a:pt x="491" y="518"/>
                  </a:lnTo>
                  <a:lnTo>
                    <a:pt x="489" y="518"/>
                  </a:lnTo>
                  <a:lnTo>
                    <a:pt x="488" y="517"/>
                  </a:lnTo>
                  <a:lnTo>
                    <a:pt x="489" y="515"/>
                  </a:lnTo>
                  <a:lnTo>
                    <a:pt x="491" y="515"/>
                  </a:lnTo>
                  <a:lnTo>
                    <a:pt x="491" y="514"/>
                  </a:lnTo>
                  <a:lnTo>
                    <a:pt x="489" y="514"/>
                  </a:lnTo>
                  <a:lnTo>
                    <a:pt x="489" y="514"/>
                  </a:lnTo>
                  <a:lnTo>
                    <a:pt x="488" y="512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91" y="510"/>
                  </a:lnTo>
                  <a:lnTo>
                    <a:pt x="494" y="510"/>
                  </a:lnTo>
                  <a:lnTo>
                    <a:pt x="494" y="509"/>
                  </a:lnTo>
                  <a:lnTo>
                    <a:pt x="496" y="509"/>
                  </a:lnTo>
                  <a:close/>
                  <a:moveTo>
                    <a:pt x="500" y="507"/>
                  </a:moveTo>
                  <a:lnTo>
                    <a:pt x="502" y="507"/>
                  </a:lnTo>
                  <a:lnTo>
                    <a:pt x="502" y="509"/>
                  </a:lnTo>
                  <a:lnTo>
                    <a:pt x="504" y="509"/>
                  </a:lnTo>
                  <a:lnTo>
                    <a:pt x="504" y="509"/>
                  </a:lnTo>
                  <a:lnTo>
                    <a:pt x="505" y="510"/>
                  </a:lnTo>
                  <a:lnTo>
                    <a:pt x="505" y="517"/>
                  </a:lnTo>
                  <a:lnTo>
                    <a:pt x="505" y="518"/>
                  </a:lnTo>
                  <a:lnTo>
                    <a:pt x="505" y="521"/>
                  </a:lnTo>
                  <a:lnTo>
                    <a:pt x="505" y="525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8"/>
                  </a:lnTo>
                  <a:lnTo>
                    <a:pt x="505" y="529"/>
                  </a:lnTo>
                  <a:lnTo>
                    <a:pt x="504" y="531"/>
                  </a:lnTo>
                  <a:lnTo>
                    <a:pt x="504" y="532"/>
                  </a:lnTo>
                  <a:lnTo>
                    <a:pt x="504" y="532"/>
                  </a:lnTo>
                  <a:lnTo>
                    <a:pt x="502" y="532"/>
                  </a:lnTo>
                  <a:lnTo>
                    <a:pt x="500" y="532"/>
                  </a:lnTo>
                  <a:lnTo>
                    <a:pt x="500" y="531"/>
                  </a:lnTo>
                  <a:lnTo>
                    <a:pt x="500" y="529"/>
                  </a:lnTo>
                  <a:lnTo>
                    <a:pt x="500" y="528"/>
                  </a:lnTo>
                  <a:lnTo>
                    <a:pt x="499" y="526"/>
                  </a:lnTo>
                  <a:lnTo>
                    <a:pt x="499" y="526"/>
                  </a:lnTo>
                  <a:lnTo>
                    <a:pt x="500" y="525"/>
                  </a:lnTo>
                  <a:lnTo>
                    <a:pt x="500" y="525"/>
                  </a:lnTo>
                  <a:lnTo>
                    <a:pt x="500" y="523"/>
                  </a:lnTo>
                  <a:lnTo>
                    <a:pt x="500" y="523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499" y="523"/>
                  </a:lnTo>
                  <a:lnTo>
                    <a:pt x="497" y="525"/>
                  </a:lnTo>
                  <a:lnTo>
                    <a:pt x="497" y="525"/>
                  </a:lnTo>
                  <a:lnTo>
                    <a:pt x="497" y="528"/>
                  </a:lnTo>
                  <a:lnTo>
                    <a:pt x="497" y="529"/>
                  </a:lnTo>
                  <a:lnTo>
                    <a:pt x="497" y="529"/>
                  </a:lnTo>
                  <a:lnTo>
                    <a:pt x="496" y="529"/>
                  </a:lnTo>
                  <a:lnTo>
                    <a:pt x="492" y="529"/>
                  </a:lnTo>
                  <a:lnTo>
                    <a:pt x="491" y="528"/>
                  </a:lnTo>
                  <a:lnTo>
                    <a:pt x="489" y="528"/>
                  </a:lnTo>
                  <a:lnTo>
                    <a:pt x="489" y="526"/>
                  </a:lnTo>
                  <a:lnTo>
                    <a:pt x="489" y="525"/>
                  </a:lnTo>
                  <a:lnTo>
                    <a:pt x="492" y="525"/>
                  </a:lnTo>
                  <a:lnTo>
                    <a:pt x="492" y="523"/>
                  </a:lnTo>
                  <a:lnTo>
                    <a:pt x="492" y="521"/>
                  </a:lnTo>
                  <a:lnTo>
                    <a:pt x="491" y="521"/>
                  </a:lnTo>
                  <a:lnTo>
                    <a:pt x="491" y="520"/>
                  </a:lnTo>
                  <a:lnTo>
                    <a:pt x="491" y="520"/>
                  </a:lnTo>
                  <a:lnTo>
                    <a:pt x="492" y="518"/>
                  </a:lnTo>
                  <a:lnTo>
                    <a:pt x="494" y="518"/>
                  </a:lnTo>
                  <a:lnTo>
                    <a:pt x="494" y="518"/>
                  </a:lnTo>
                  <a:lnTo>
                    <a:pt x="496" y="518"/>
                  </a:lnTo>
                  <a:lnTo>
                    <a:pt x="496" y="517"/>
                  </a:lnTo>
                  <a:lnTo>
                    <a:pt x="494" y="517"/>
                  </a:lnTo>
                  <a:lnTo>
                    <a:pt x="496" y="515"/>
                  </a:lnTo>
                  <a:lnTo>
                    <a:pt x="497" y="514"/>
                  </a:lnTo>
                  <a:lnTo>
                    <a:pt x="499" y="512"/>
                  </a:lnTo>
                  <a:lnTo>
                    <a:pt x="499" y="512"/>
                  </a:lnTo>
                  <a:lnTo>
                    <a:pt x="497" y="510"/>
                  </a:lnTo>
                  <a:lnTo>
                    <a:pt x="499" y="509"/>
                  </a:lnTo>
                  <a:lnTo>
                    <a:pt x="499" y="509"/>
                  </a:lnTo>
                  <a:lnTo>
                    <a:pt x="500" y="507"/>
                  </a:lnTo>
                  <a:close/>
                  <a:moveTo>
                    <a:pt x="492" y="495"/>
                  </a:moveTo>
                  <a:lnTo>
                    <a:pt x="492" y="496"/>
                  </a:lnTo>
                  <a:lnTo>
                    <a:pt x="494" y="499"/>
                  </a:lnTo>
                  <a:lnTo>
                    <a:pt x="496" y="502"/>
                  </a:lnTo>
                  <a:lnTo>
                    <a:pt x="496" y="506"/>
                  </a:lnTo>
                  <a:lnTo>
                    <a:pt x="494" y="507"/>
                  </a:lnTo>
                  <a:lnTo>
                    <a:pt x="491" y="509"/>
                  </a:lnTo>
                  <a:lnTo>
                    <a:pt x="491" y="509"/>
                  </a:lnTo>
                  <a:lnTo>
                    <a:pt x="489" y="509"/>
                  </a:lnTo>
                  <a:lnTo>
                    <a:pt x="488" y="506"/>
                  </a:lnTo>
                  <a:lnTo>
                    <a:pt x="489" y="501"/>
                  </a:lnTo>
                  <a:lnTo>
                    <a:pt x="491" y="499"/>
                  </a:lnTo>
                  <a:lnTo>
                    <a:pt x="489" y="498"/>
                  </a:lnTo>
                  <a:lnTo>
                    <a:pt x="489" y="496"/>
                  </a:lnTo>
                  <a:lnTo>
                    <a:pt x="489" y="496"/>
                  </a:lnTo>
                  <a:lnTo>
                    <a:pt x="492" y="495"/>
                  </a:lnTo>
                  <a:close/>
                  <a:moveTo>
                    <a:pt x="499" y="491"/>
                  </a:moveTo>
                  <a:lnTo>
                    <a:pt x="500" y="491"/>
                  </a:lnTo>
                  <a:lnTo>
                    <a:pt x="500" y="495"/>
                  </a:lnTo>
                  <a:lnTo>
                    <a:pt x="500" y="496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501"/>
                  </a:lnTo>
                  <a:lnTo>
                    <a:pt x="504" y="501"/>
                  </a:lnTo>
                  <a:lnTo>
                    <a:pt x="504" y="501"/>
                  </a:lnTo>
                  <a:lnTo>
                    <a:pt x="504" y="502"/>
                  </a:lnTo>
                  <a:lnTo>
                    <a:pt x="504" y="502"/>
                  </a:lnTo>
                  <a:lnTo>
                    <a:pt x="504" y="506"/>
                  </a:lnTo>
                  <a:lnTo>
                    <a:pt x="504" y="506"/>
                  </a:lnTo>
                  <a:lnTo>
                    <a:pt x="502" y="506"/>
                  </a:lnTo>
                  <a:lnTo>
                    <a:pt x="499" y="506"/>
                  </a:lnTo>
                  <a:lnTo>
                    <a:pt x="497" y="504"/>
                  </a:lnTo>
                  <a:lnTo>
                    <a:pt x="497" y="502"/>
                  </a:lnTo>
                  <a:lnTo>
                    <a:pt x="497" y="501"/>
                  </a:lnTo>
                  <a:lnTo>
                    <a:pt x="496" y="499"/>
                  </a:lnTo>
                  <a:lnTo>
                    <a:pt x="496" y="499"/>
                  </a:lnTo>
                  <a:lnTo>
                    <a:pt x="494" y="498"/>
                  </a:lnTo>
                  <a:lnTo>
                    <a:pt x="494" y="496"/>
                  </a:lnTo>
                  <a:lnTo>
                    <a:pt x="494" y="495"/>
                  </a:lnTo>
                  <a:lnTo>
                    <a:pt x="494" y="495"/>
                  </a:lnTo>
                  <a:lnTo>
                    <a:pt x="497" y="493"/>
                  </a:lnTo>
                  <a:lnTo>
                    <a:pt x="499" y="491"/>
                  </a:lnTo>
                  <a:close/>
                  <a:moveTo>
                    <a:pt x="496" y="488"/>
                  </a:moveTo>
                  <a:lnTo>
                    <a:pt x="497" y="490"/>
                  </a:lnTo>
                  <a:lnTo>
                    <a:pt x="499" y="490"/>
                  </a:lnTo>
                  <a:lnTo>
                    <a:pt x="499" y="490"/>
                  </a:lnTo>
                  <a:lnTo>
                    <a:pt x="497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4" y="491"/>
                  </a:lnTo>
                  <a:lnTo>
                    <a:pt x="494" y="490"/>
                  </a:lnTo>
                  <a:lnTo>
                    <a:pt x="494" y="490"/>
                  </a:lnTo>
                  <a:lnTo>
                    <a:pt x="496" y="488"/>
                  </a:lnTo>
                  <a:close/>
                  <a:moveTo>
                    <a:pt x="508" y="444"/>
                  </a:moveTo>
                  <a:lnTo>
                    <a:pt x="508" y="446"/>
                  </a:lnTo>
                  <a:lnTo>
                    <a:pt x="508" y="449"/>
                  </a:lnTo>
                  <a:lnTo>
                    <a:pt x="508" y="450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7" y="454"/>
                  </a:lnTo>
                  <a:lnTo>
                    <a:pt x="505" y="454"/>
                  </a:lnTo>
                  <a:lnTo>
                    <a:pt x="504" y="454"/>
                  </a:lnTo>
                  <a:lnTo>
                    <a:pt x="502" y="454"/>
                  </a:lnTo>
                  <a:lnTo>
                    <a:pt x="502" y="452"/>
                  </a:lnTo>
                  <a:lnTo>
                    <a:pt x="502" y="450"/>
                  </a:lnTo>
                  <a:lnTo>
                    <a:pt x="504" y="450"/>
                  </a:lnTo>
                  <a:lnTo>
                    <a:pt x="505" y="447"/>
                  </a:lnTo>
                  <a:lnTo>
                    <a:pt x="505" y="446"/>
                  </a:lnTo>
                  <a:lnTo>
                    <a:pt x="505" y="444"/>
                  </a:lnTo>
                  <a:lnTo>
                    <a:pt x="507" y="444"/>
                  </a:lnTo>
                  <a:lnTo>
                    <a:pt x="508" y="444"/>
                  </a:lnTo>
                  <a:close/>
                  <a:moveTo>
                    <a:pt x="496" y="436"/>
                  </a:moveTo>
                  <a:lnTo>
                    <a:pt x="496" y="436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9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6"/>
                  </a:lnTo>
                  <a:close/>
                  <a:moveTo>
                    <a:pt x="516" y="432"/>
                  </a:moveTo>
                  <a:lnTo>
                    <a:pt x="516" y="432"/>
                  </a:lnTo>
                  <a:lnTo>
                    <a:pt x="518" y="433"/>
                  </a:lnTo>
                  <a:lnTo>
                    <a:pt x="518" y="435"/>
                  </a:lnTo>
                  <a:lnTo>
                    <a:pt x="518" y="436"/>
                  </a:lnTo>
                  <a:lnTo>
                    <a:pt x="518" y="438"/>
                  </a:lnTo>
                  <a:lnTo>
                    <a:pt x="516" y="438"/>
                  </a:lnTo>
                  <a:lnTo>
                    <a:pt x="516" y="438"/>
                  </a:lnTo>
                  <a:lnTo>
                    <a:pt x="516" y="436"/>
                  </a:lnTo>
                  <a:lnTo>
                    <a:pt x="516" y="436"/>
                  </a:lnTo>
                  <a:lnTo>
                    <a:pt x="515" y="435"/>
                  </a:lnTo>
                  <a:lnTo>
                    <a:pt x="515" y="435"/>
                  </a:lnTo>
                  <a:lnTo>
                    <a:pt x="515" y="433"/>
                  </a:lnTo>
                  <a:lnTo>
                    <a:pt x="515" y="433"/>
                  </a:lnTo>
                  <a:lnTo>
                    <a:pt x="516" y="432"/>
                  </a:lnTo>
                  <a:close/>
                  <a:moveTo>
                    <a:pt x="524" y="428"/>
                  </a:moveTo>
                  <a:lnTo>
                    <a:pt x="526" y="430"/>
                  </a:lnTo>
                  <a:lnTo>
                    <a:pt x="529" y="430"/>
                  </a:lnTo>
                  <a:lnTo>
                    <a:pt x="530" y="432"/>
                  </a:lnTo>
                  <a:lnTo>
                    <a:pt x="530" y="433"/>
                  </a:lnTo>
                  <a:lnTo>
                    <a:pt x="529" y="435"/>
                  </a:lnTo>
                  <a:lnTo>
                    <a:pt x="529" y="435"/>
                  </a:lnTo>
                  <a:lnTo>
                    <a:pt x="527" y="436"/>
                  </a:lnTo>
                  <a:lnTo>
                    <a:pt x="522" y="438"/>
                  </a:lnTo>
                  <a:lnTo>
                    <a:pt x="521" y="438"/>
                  </a:lnTo>
                  <a:lnTo>
                    <a:pt x="521" y="436"/>
                  </a:lnTo>
                  <a:lnTo>
                    <a:pt x="521" y="435"/>
                  </a:lnTo>
                  <a:lnTo>
                    <a:pt x="519" y="435"/>
                  </a:lnTo>
                  <a:lnTo>
                    <a:pt x="521" y="433"/>
                  </a:lnTo>
                  <a:lnTo>
                    <a:pt x="522" y="432"/>
                  </a:lnTo>
                  <a:lnTo>
                    <a:pt x="522" y="432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2" y="428"/>
                  </a:lnTo>
                  <a:lnTo>
                    <a:pt x="524" y="428"/>
                  </a:lnTo>
                  <a:close/>
                  <a:moveTo>
                    <a:pt x="513" y="425"/>
                  </a:moveTo>
                  <a:lnTo>
                    <a:pt x="515" y="425"/>
                  </a:lnTo>
                  <a:lnTo>
                    <a:pt x="515" y="427"/>
                  </a:lnTo>
                  <a:lnTo>
                    <a:pt x="516" y="427"/>
                  </a:lnTo>
                  <a:lnTo>
                    <a:pt x="516" y="428"/>
                  </a:lnTo>
                  <a:lnTo>
                    <a:pt x="516" y="430"/>
                  </a:lnTo>
                  <a:lnTo>
                    <a:pt x="515" y="430"/>
                  </a:lnTo>
                  <a:lnTo>
                    <a:pt x="515" y="430"/>
                  </a:lnTo>
                  <a:lnTo>
                    <a:pt x="513" y="432"/>
                  </a:lnTo>
                  <a:lnTo>
                    <a:pt x="511" y="432"/>
                  </a:lnTo>
                  <a:lnTo>
                    <a:pt x="511" y="433"/>
                  </a:lnTo>
                  <a:lnTo>
                    <a:pt x="513" y="435"/>
                  </a:lnTo>
                  <a:lnTo>
                    <a:pt x="515" y="436"/>
                  </a:lnTo>
                  <a:lnTo>
                    <a:pt x="515" y="438"/>
                  </a:lnTo>
                  <a:lnTo>
                    <a:pt x="515" y="439"/>
                  </a:lnTo>
                  <a:lnTo>
                    <a:pt x="515" y="439"/>
                  </a:lnTo>
                  <a:lnTo>
                    <a:pt x="515" y="441"/>
                  </a:lnTo>
                  <a:lnTo>
                    <a:pt x="516" y="443"/>
                  </a:lnTo>
                  <a:lnTo>
                    <a:pt x="516" y="443"/>
                  </a:lnTo>
                  <a:lnTo>
                    <a:pt x="516" y="444"/>
                  </a:lnTo>
                  <a:lnTo>
                    <a:pt x="516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1" y="447"/>
                  </a:lnTo>
                  <a:lnTo>
                    <a:pt x="510" y="446"/>
                  </a:lnTo>
                  <a:lnTo>
                    <a:pt x="511" y="444"/>
                  </a:lnTo>
                  <a:lnTo>
                    <a:pt x="510" y="443"/>
                  </a:lnTo>
                  <a:lnTo>
                    <a:pt x="508" y="441"/>
                  </a:lnTo>
                  <a:lnTo>
                    <a:pt x="507" y="439"/>
                  </a:lnTo>
                  <a:lnTo>
                    <a:pt x="507" y="438"/>
                  </a:lnTo>
                  <a:lnTo>
                    <a:pt x="505" y="436"/>
                  </a:lnTo>
                  <a:lnTo>
                    <a:pt x="504" y="435"/>
                  </a:lnTo>
                  <a:lnTo>
                    <a:pt x="505" y="433"/>
                  </a:lnTo>
                  <a:lnTo>
                    <a:pt x="505" y="432"/>
                  </a:lnTo>
                  <a:lnTo>
                    <a:pt x="507" y="430"/>
                  </a:lnTo>
                  <a:lnTo>
                    <a:pt x="508" y="430"/>
                  </a:lnTo>
                  <a:lnTo>
                    <a:pt x="508" y="430"/>
                  </a:lnTo>
                  <a:lnTo>
                    <a:pt x="510" y="430"/>
                  </a:lnTo>
                  <a:lnTo>
                    <a:pt x="511" y="430"/>
                  </a:lnTo>
                  <a:lnTo>
                    <a:pt x="510" y="427"/>
                  </a:lnTo>
                  <a:lnTo>
                    <a:pt x="511" y="425"/>
                  </a:lnTo>
                  <a:lnTo>
                    <a:pt x="511" y="425"/>
                  </a:lnTo>
                  <a:lnTo>
                    <a:pt x="513" y="425"/>
                  </a:lnTo>
                  <a:close/>
                  <a:moveTo>
                    <a:pt x="515" y="419"/>
                  </a:moveTo>
                  <a:lnTo>
                    <a:pt x="515" y="419"/>
                  </a:lnTo>
                  <a:lnTo>
                    <a:pt x="515" y="419"/>
                  </a:lnTo>
                  <a:lnTo>
                    <a:pt x="515" y="421"/>
                  </a:lnTo>
                  <a:lnTo>
                    <a:pt x="515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0" y="421"/>
                  </a:lnTo>
                  <a:lnTo>
                    <a:pt x="510" y="421"/>
                  </a:lnTo>
                  <a:lnTo>
                    <a:pt x="510" y="419"/>
                  </a:lnTo>
                  <a:lnTo>
                    <a:pt x="513" y="419"/>
                  </a:lnTo>
                  <a:lnTo>
                    <a:pt x="515" y="419"/>
                  </a:lnTo>
                  <a:close/>
                  <a:moveTo>
                    <a:pt x="502" y="414"/>
                  </a:moveTo>
                  <a:lnTo>
                    <a:pt x="502" y="414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4"/>
                  </a:lnTo>
                  <a:lnTo>
                    <a:pt x="502" y="414"/>
                  </a:lnTo>
                  <a:close/>
                  <a:moveTo>
                    <a:pt x="511" y="384"/>
                  </a:moveTo>
                  <a:lnTo>
                    <a:pt x="516" y="386"/>
                  </a:lnTo>
                  <a:lnTo>
                    <a:pt x="519" y="386"/>
                  </a:lnTo>
                  <a:lnTo>
                    <a:pt x="519" y="387"/>
                  </a:lnTo>
                  <a:lnTo>
                    <a:pt x="519" y="389"/>
                  </a:lnTo>
                  <a:lnTo>
                    <a:pt x="519" y="391"/>
                  </a:lnTo>
                  <a:lnTo>
                    <a:pt x="521" y="391"/>
                  </a:lnTo>
                  <a:lnTo>
                    <a:pt x="521" y="392"/>
                  </a:lnTo>
                  <a:lnTo>
                    <a:pt x="519" y="394"/>
                  </a:lnTo>
                  <a:lnTo>
                    <a:pt x="519" y="394"/>
                  </a:lnTo>
                  <a:lnTo>
                    <a:pt x="519" y="395"/>
                  </a:lnTo>
                  <a:lnTo>
                    <a:pt x="519" y="397"/>
                  </a:lnTo>
                  <a:lnTo>
                    <a:pt x="518" y="397"/>
                  </a:lnTo>
                  <a:lnTo>
                    <a:pt x="518" y="397"/>
                  </a:lnTo>
                  <a:lnTo>
                    <a:pt x="516" y="397"/>
                  </a:lnTo>
                  <a:lnTo>
                    <a:pt x="515" y="399"/>
                  </a:lnTo>
                  <a:lnTo>
                    <a:pt x="516" y="399"/>
                  </a:lnTo>
                  <a:lnTo>
                    <a:pt x="516" y="400"/>
                  </a:lnTo>
                  <a:lnTo>
                    <a:pt x="518" y="402"/>
                  </a:lnTo>
                  <a:lnTo>
                    <a:pt x="519" y="403"/>
                  </a:lnTo>
                  <a:lnTo>
                    <a:pt x="521" y="405"/>
                  </a:lnTo>
                  <a:lnTo>
                    <a:pt x="519" y="405"/>
                  </a:lnTo>
                  <a:lnTo>
                    <a:pt x="519" y="406"/>
                  </a:lnTo>
                  <a:lnTo>
                    <a:pt x="518" y="408"/>
                  </a:lnTo>
                  <a:lnTo>
                    <a:pt x="516" y="408"/>
                  </a:lnTo>
                  <a:lnTo>
                    <a:pt x="516" y="410"/>
                  </a:lnTo>
                  <a:lnTo>
                    <a:pt x="515" y="411"/>
                  </a:lnTo>
                  <a:lnTo>
                    <a:pt x="515" y="411"/>
                  </a:lnTo>
                  <a:lnTo>
                    <a:pt x="513" y="411"/>
                  </a:lnTo>
                  <a:lnTo>
                    <a:pt x="511" y="411"/>
                  </a:lnTo>
                  <a:lnTo>
                    <a:pt x="510" y="411"/>
                  </a:lnTo>
                  <a:lnTo>
                    <a:pt x="508" y="411"/>
                  </a:lnTo>
                  <a:lnTo>
                    <a:pt x="507" y="410"/>
                  </a:lnTo>
                  <a:lnTo>
                    <a:pt x="507" y="410"/>
                  </a:lnTo>
                  <a:lnTo>
                    <a:pt x="507" y="408"/>
                  </a:lnTo>
                  <a:lnTo>
                    <a:pt x="508" y="406"/>
                  </a:lnTo>
                  <a:lnTo>
                    <a:pt x="508" y="403"/>
                  </a:lnTo>
                  <a:lnTo>
                    <a:pt x="510" y="399"/>
                  </a:lnTo>
                  <a:lnTo>
                    <a:pt x="510" y="395"/>
                  </a:lnTo>
                  <a:lnTo>
                    <a:pt x="510" y="395"/>
                  </a:lnTo>
                  <a:lnTo>
                    <a:pt x="510" y="394"/>
                  </a:lnTo>
                  <a:lnTo>
                    <a:pt x="510" y="394"/>
                  </a:lnTo>
                  <a:lnTo>
                    <a:pt x="510" y="392"/>
                  </a:lnTo>
                  <a:lnTo>
                    <a:pt x="510" y="392"/>
                  </a:lnTo>
                  <a:lnTo>
                    <a:pt x="511" y="389"/>
                  </a:lnTo>
                  <a:lnTo>
                    <a:pt x="511" y="389"/>
                  </a:lnTo>
                  <a:lnTo>
                    <a:pt x="511" y="387"/>
                  </a:lnTo>
                  <a:lnTo>
                    <a:pt x="511" y="386"/>
                  </a:lnTo>
                  <a:lnTo>
                    <a:pt x="511" y="386"/>
                  </a:lnTo>
                  <a:lnTo>
                    <a:pt x="511" y="384"/>
                  </a:lnTo>
                  <a:lnTo>
                    <a:pt x="511" y="384"/>
                  </a:lnTo>
                  <a:close/>
                  <a:moveTo>
                    <a:pt x="442" y="247"/>
                  </a:moveTo>
                  <a:lnTo>
                    <a:pt x="442" y="247"/>
                  </a:lnTo>
                  <a:lnTo>
                    <a:pt x="442" y="247"/>
                  </a:lnTo>
                  <a:lnTo>
                    <a:pt x="444" y="247"/>
                  </a:lnTo>
                  <a:lnTo>
                    <a:pt x="444" y="249"/>
                  </a:lnTo>
                  <a:lnTo>
                    <a:pt x="444" y="249"/>
                  </a:lnTo>
                  <a:lnTo>
                    <a:pt x="442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7"/>
                  </a:lnTo>
                  <a:lnTo>
                    <a:pt x="442" y="247"/>
                  </a:lnTo>
                  <a:lnTo>
                    <a:pt x="442" y="247"/>
                  </a:lnTo>
                  <a:close/>
                  <a:moveTo>
                    <a:pt x="0" y="145"/>
                  </a:moveTo>
                  <a:lnTo>
                    <a:pt x="2" y="145"/>
                  </a:lnTo>
                  <a:lnTo>
                    <a:pt x="2" y="145"/>
                  </a:lnTo>
                  <a:lnTo>
                    <a:pt x="2" y="14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0" y="145"/>
                  </a:lnTo>
                  <a:close/>
                  <a:moveTo>
                    <a:pt x="578" y="0"/>
                  </a:moveTo>
                  <a:lnTo>
                    <a:pt x="578" y="1"/>
                  </a:lnTo>
                  <a:lnTo>
                    <a:pt x="579" y="5"/>
                  </a:lnTo>
                  <a:lnTo>
                    <a:pt x="579" y="6"/>
                  </a:lnTo>
                  <a:lnTo>
                    <a:pt x="581" y="6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9"/>
                  </a:lnTo>
                  <a:lnTo>
                    <a:pt x="582" y="9"/>
                  </a:lnTo>
                  <a:lnTo>
                    <a:pt x="582" y="11"/>
                  </a:lnTo>
                  <a:lnTo>
                    <a:pt x="582" y="11"/>
                  </a:lnTo>
                  <a:lnTo>
                    <a:pt x="582" y="13"/>
                  </a:lnTo>
                  <a:lnTo>
                    <a:pt x="584" y="14"/>
                  </a:lnTo>
                  <a:lnTo>
                    <a:pt x="584" y="16"/>
                  </a:lnTo>
                  <a:lnTo>
                    <a:pt x="584" y="17"/>
                  </a:lnTo>
                  <a:lnTo>
                    <a:pt x="584" y="19"/>
                  </a:lnTo>
                  <a:lnTo>
                    <a:pt x="586" y="20"/>
                  </a:lnTo>
                  <a:lnTo>
                    <a:pt x="586" y="22"/>
                  </a:lnTo>
                  <a:lnTo>
                    <a:pt x="586" y="22"/>
                  </a:lnTo>
                  <a:lnTo>
                    <a:pt x="587" y="24"/>
                  </a:lnTo>
                  <a:lnTo>
                    <a:pt x="587" y="25"/>
                  </a:lnTo>
                  <a:lnTo>
                    <a:pt x="589" y="25"/>
                  </a:lnTo>
                  <a:lnTo>
                    <a:pt x="590" y="27"/>
                  </a:lnTo>
                  <a:lnTo>
                    <a:pt x="590" y="27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0" y="30"/>
                  </a:lnTo>
                  <a:lnTo>
                    <a:pt x="589" y="33"/>
                  </a:lnTo>
                  <a:lnTo>
                    <a:pt x="589" y="33"/>
                  </a:lnTo>
                  <a:lnTo>
                    <a:pt x="590" y="35"/>
                  </a:lnTo>
                  <a:lnTo>
                    <a:pt x="590" y="36"/>
                  </a:lnTo>
                  <a:lnTo>
                    <a:pt x="590" y="36"/>
                  </a:lnTo>
                  <a:lnTo>
                    <a:pt x="590" y="38"/>
                  </a:lnTo>
                  <a:lnTo>
                    <a:pt x="589" y="38"/>
                  </a:lnTo>
                  <a:lnTo>
                    <a:pt x="587" y="39"/>
                  </a:lnTo>
                  <a:lnTo>
                    <a:pt x="587" y="39"/>
                  </a:lnTo>
                  <a:lnTo>
                    <a:pt x="589" y="39"/>
                  </a:lnTo>
                  <a:lnTo>
                    <a:pt x="589" y="41"/>
                  </a:lnTo>
                  <a:lnTo>
                    <a:pt x="589" y="42"/>
                  </a:lnTo>
                  <a:lnTo>
                    <a:pt x="589" y="42"/>
                  </a:lnTo>
                  <a:lnTo>
                    <a:pt x="587" y="42"/>
                  </a:lnTo>
                  <a:lnTo>
                    <a:pt x="587" y="44"/>
                  </a:lnTo>
                  <a:lnTo>
                    <a:pt x="589" y="44"/>
                  </a:lnTo>
                  <a:lnTo>
                    <a:pt x="589" y="44"/>
                  </a:lnTo>
                  <a:lnTo>
                    <a:pt x="592" y="46"/>
                  </a:lnTo>
                  <a:lnTo>
                    <a:pt x="592" y="47"/>
                  </a:lnTo>
                  <a:lnTo>
                    <a:pt x="592" y="47"/>
                  </a:lnTo>
                  <a:lnTo>
                    <a:pt x="590" y="49"/>
                  </a:lnTo>
                  <a:lnTo>
                    <a:pt x="590" y="49"/>
                  </a:lnTo>
                  <a:lnTo>
                    <a:pt x="590" y="50"/>
                  </a:lnTo>
                  <a:lnTo>
                    <a:pt x="590" y="50"/>
                  </a:lnTo>
                  <a:lnTo>
                    <a:pt x="592" y="50"/>
                  </a:lnTo>
                  <a:lnTo>
                    <a:pt x="592" y="52"/>
                  </a:lnTo>
                  <a:lnTo>
                    <a:pt x="595" y="53"/>
                  </a:lnTo>
                  <a:lnTo>
                    <a:pt x="597" y="57"/>
                  </a:lnTo>
                  <a:lnTo>
                    <a:pt x="597" y="58"/>
                  </a:lnTo>
                  <a:lnTo>
                    <a:pt x="597" y="61"/>
                  </a:lnTo>
                  <a:lnTo>
                    <a:pt x="597" y="63"/>
                  </a:lnTo>
                  <a:lnTo>
                    <a:pt x="597" y="64"/>
                  </a:lnTo>
                  <a:lnTo>
                    <a:pt x="598" y="68"/>
                  </a:lnTo>
                  <a:lnTo>
                    <a:pt x="600" y="68"/>
                  </a:lnTo>
                  <a:lnTo>
                    <a:pt x="600" y="71"/>
                  </a:lnTo>
                  <a:lnTo>
                    <a:pt x="600" y="71"/>
                  </a:lnTo>
                  <a:lnTo>
                    <a:pt x="600" y="72"/>
                  </a:lnTo>
                  <a:lnTo>
                    <a:pt x="600" y="74"/>
                  </a:lnTo>
                  <a:lnTo>
                    <a:pt x="601" y="77"/>
                  </a:lnTo>
                  <a:lnTo>
                    <a:pt x="600" y="79"/>
                  </a:lnTo>
                  <a:lnTo>
                    <a:pt x="600" y="79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3" y="80"/>
                  </a:lnTo>
                  <a:lnTo>
                    <a:pt x="604" y="80"/>
                  </a:lnTo>
                  <a:lnTo>
                    <a:pt x="608" y="80"/>
                  </a:lnTo>
                  <a:lnTo>
                    <a:pt x="611" y="80"/>
                  </a:lnTo>
                  <a:lnTo>
                    <a:pt x="612" y="82"/>
                  </a:lnTo>
                  <a:lnTo>
                    <a:pt x="612" y="87"/>
                  </a:lnTo>
                  <a:lnTo>
                    <a:pt x="611" y="91"/>
                  </a:lnTo>
                  <a:lnTo>
                    <a:pt x="609" y="96"/>
                  </a:lnTo>
                  <a:lnTo>
                    <a:pt x="608" y="98"/>
                  </a:lnTo>
                  <a:lnTo>
                    <a:pt x="608" y="98"/>
                  </a:lnTo>
                  <a:lnTo>
                    <a:pt x="604" y="99"/>
                  </a:lnTo>
                  <a:lnTo>
                    <a:pt x="600" y="101"/>
                  </a:lnTo>
                  <a:lnTo>
                    <a:pt x="598" y="102"/>
                  </a:lnTo>
                  <a:lnTo>
                    <a:pt x="595" y="104"/>
                  </a:lnTo>
                  <a:lnTo>
                    <a:pt x="595" y="104"/>
                  </a:lnTo>
                  <a:lnTo>
                    <a:pt x="593" y="105"/>
                  </a:lnTo>
                  <a:lnTo>
                    <a:pt x="593" y="105"/>
                  </a:lnTo>
                  <a:lnTo>
                    <a:pt x="592" y="107"/>
                  </a:lnTo>
                  <a:lnTo>
                    <a:pt x="592" y="107"/>
                  </a:lnTo>
                  <a:lnTo>
                    <a:pt x="590" y="109"/>
                  </a:lnTo>
                  <a:lnTo>
                    <a:pt x="590" y="110"/>
                  </a:lnTo>
                  <a:lnTo>
                    <a:pt x="592" y="112"/>
                  </a:lnTo>
                  <a:lnTo>
                    <a:pt x="592" y="112"/>
                  </a:lnTo>
                  <a:lnTo>
                    <a:pt x="592" y="113"/>
                  </a:lnTo>
                  <a:lnTo>
                    <a:pt x="592" y="113"/>
                  </a:lnTo>
                  <a:lnTo>
                    <a:pt x="593" y="115"/>
                  </a:lnTo>
                  <a:lnTo>
                    <a:pt x="593" y="115"/>
                  </a:lnTo>
                  <a:lnTo>
                    <a:pt x="592" y="115"/>
                  </a:lnTo>
                  <a:lnTo>
                    <a:pt x="592" y="115"/>
                  </a:lnTo>
                  <a:lnTo>
                    <a:pt x="590" y="116"/>
                  </a:lnTo>
                  <a:lnTo>
                    <a:pt x="590" y="120"/>
                  </a:lnTo>
                  <a:lnTo>
                    <a:pt x="590" y="120"/>
                  </a:lnTo>
                  <a:lnTo>
                    <a:pt x="590" y="123"/>
                  </a:lnTo>
                  <a:lnTo>
                    <a:pt x="592" y="124"/>
                  </a:lnTo>
                  <a:lnTo>
                    <a:pt x="592" y="129"/>
                  </a:lnTo>
                  <a:lnTo>
                    <a:pt x="593" y="131"/>
                  </a:lnTo>
                  <a:lnTo>
                    <a:pt x="592" y="132"/>
                  </a:lnTo>
                  <a:lnTo>
                    <a:pt x="590" y="134"/>
                  </a:lnTo>
                  <a:lnTo>
                    <a:pt x="590" y="134"/>
                  </a:lnTo>
                  <a:lnTo>
                    <a:pt x="590" y="135"/>
                  </a:lnTo>
                  <a:lnTo>
                    <a:pt x="590" y="135"/>
                  </a:lnTo>
                  <a:lnTo>
                    <a:pt x="592" y="139"/>
                  </a:lnTo>
                  <a:lnTo>
                    <a:pt x="593" y="140"/>
                  </a:lnTo>
                  <a:lnTo>
                    <a:pt x="593" y="142"/>
                  </a:lnTo>
                  <a:lnTo>
                    <a:pt x="593" y="143"/>
                  </a:lnTo>
                  <a:lnTo>
                    <a:pt x="593" y="143"/>
                  </a:lnTo>
                  <a:lnTo>
                    <a:pt x="593" y="145"/>
                  </a:lnTo>
                  <a:lnTo>
                    <a:pt x="590" y="145"/>
                  </a:lnTo>
                  <a:lnTo>
                    <a:pt x="590" y="146"/>
                  </a:lnTo>
                  <a:lnTo>
                    <a:pt x="589" y="146"/>
                  </a:lnTo>
                  <a:lnTo>
                    <a:pt x="589" y="145"/>
                  </a:lnTo>
                  <a:lnTo>
                    <a:pt x="587" y="145"/>
                  </a:lnTo>
                  <a:lnTo>
                    <a:pt x="587" y="146"/>
                  </a:lnTo>
                  <a:lnTo>
                    <a:pt x="586" y="148"/>
                  </a:lnTo>
                  <a:lnTo>
                    <a:pt x="586" y="150"/>
                  </a:lnTo>
                  <a:lnTo>
                    <a:pt x="584" y="151"/>
                  </a:lnTo>
                  <a:lnTo>
                    <a:pt x="584" y="153"/>
                  </a:lnTo>
                  <a:lnTo>
                    <a:pt x="582" y="154"/>
                  </a:lnTo>
                  <a:lnTo>
                    <a:pt x="582" y="156"/>
                  </a:lnTo>
                  <a:lnTo>
                    <a:pt x="582" y="157"/>
                  </a:lnTo>
                  <a:lnTo>
                    <a:pt x="581" y="159"/>
                  </a:lnTo>
                  <a:lnTo>
                    <a:pt x="579" y="161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6" y="164"/>
                  </a:lnTo>
                  <a:lnTo>
                    <a:pt x="574" y="165"/>
                  </a:lnTo>
                  <a:lnTo>
                    <a:pt x="574" y="168"/>
                  </a:lnTo>
                  <a:lnTo>
                    <a:pt x="573" y="168"/>
                  </a:lnTo>
                  <a:lnTo>
                    <a:pt x="573" y="172"/>
                  </a:lnTo>
                  <a:lnTo>
                    <a:pt x="573" y="175"/>
                  </a:lnTo>
                  <a:lnTo>
                    <a:pt x="573" y="176"/>
                  </a:lnTo>
                  <a:lnTo>
                    <a:pt x="571" y="176"/>
                  </a:lnTo>
                  <a:lnTo>
                    <a:pt x="570" y="178"/>
                  </a:lnTo>
                  <a:lnTo>
                    <a:pt x="570" y="180"/>
                  </a:lnTo>
                  <a:lnTo>
                    <a:pt x="570" y="183"/>
                  </a:lnTo>
                  <a:lnTo>
                    <a:pt x="571" y="187"/>
                  </a:lnTo>
                  <a:lnTo>
                    <a:pt x="571" y="189"/>
                  </a:lnTo>
                  <a:lnTo>
                    <a:pt x="571" y="191"/>
                  </a:lnTo>
                  <a:lnTo>
                    <a:pt x="570" y="192"/>
                  </a:lnTo>
                  <a:lnTo>
                    <a:pt x="571" y="192"/>
                  </a:lnTo>
                  <a:lnTo>
                    <a:pt x="571" y="192"/>
                  </a:lnTo>
                  <a:lnTo>
                    <a:pt x="571" y="194"/>
                  </a:lnTo>
                  <a:lnTo>
                    <a:pt x="571" y="194"/>
                  </a:lnTo>
                  <a:lnTo>
                    <a:pt x="571" y="195"/>
                  </a:lnTo>
                  <a:lnTo>
                    <a:pt x="570" y="195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7" y="198"/>
                  </a:lnTo>
                  <a:lnTo>
                    <a:pt x="567" y="202"/>
                  </a:lnTo>
                  <a:lnTo>
                    <a:pt x="565" y="203"/>
                  </a:lnTo>
                  <a:lnTo>
                    <a:pt x="565" y="205"/>
                  </a:lnTo>
                  <a:lnTo>
                    <a:pt x="565" y="205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8"/>
                  </a:lnTo>
                  <a:lnTo>
                    <a:pt x="563" y="208"/>
                  </a:lnTo>
                  <a:lnTo>
                    <a:pt x="563" y="208"/>
                  </a:lnTo>
                  <a:lnTo>
                    <a:pt x="562" y="208"/>
                  </a:lnTo>
                  <a:lnTo>
                    <a:pt x="562" y="209"/>
                  </a:lnTo>
                  <a:lnTo>
                    <a:pt x="562" y="211"/>
                  </a:lnTo>
                  <a:lnTo>
                    <a:pt x="562" y="213"/>
                  </a:lnTo>
                  <a:lnTo>
                    <a:pt x="562" y="216"/>
                  </a:lnTo>
                  <a:lnTo>
                    <a:pt x="562" y="217"/>
                  </a:lnTo>
                  <a:lnTo>
                    <a:pt x="563" y="219"/>
                  </a:lnTo>
                  <a:lnTo>
                    <a:pt x="563" y="220"/>
                  </a:lnTo>
                  <a:lnTo>
                    <a:pt x="565" y="220"/>
                  </a:lnTo>
                  <a:lnTo>
                    <a:pt x="565" y="220"/>
                  </a:lnTo>
                  <a:lnTo>
                    <a:pt x="567" y="222"/>
                  </a:lnTo>
                  <a:lnTo>
                    <a:pt x="565" y="222"/>
                  </a:lnTo>
                  <a:lnTo>
                    <a:pt x="565" y="222"/>
                  </a:lnTo>
                  <a:lnTo>
                    <a:pt x="565" y="224"/>
                  </a:lnTo>
                  <a:lnTo>
                    <a:pt x="565" y="225"/>
                  </a:lnTo>
                  <a:lnTo>
                    <a:pt x="565" y="227"/>
                  </a:lnTo>
                  <a:lnTo>
                    <a:pt x="567" y="227"/>
                  </a:lnTo>
                  <a:lnTo>
                    <a:pt x="567" y="228"/>
                  </a:lnTo>
                  <a:lnTo>
                    <a:pt x="568" y="230"/>
                  </a:lnTo>
                  <a:lnTo>
                    <a:pt x="567" y="232"/>
                  </a:lnTo>
                  <a:lnTo>
                    <a:pt x="568" y="235"/>
                  </a:lnTo>
                  <a:lnTo>
                    <a:pt x="570" y="236"/>
                  </a:lnTo>
                  <a:lnTo>
                    <a:pt x="570" y="236"/>
                  </a:lnTo>
                  <a:lnTo>
                    <a:pt x="570" y="238"/>
                  </a:lnTo>
                  <a:lnTo>
                    <a:pt x="568" y="238"/>
                  </a:lnTo>
                  <a:lnTo>
                    <a:pt x="568" y="239"/>
                  </a:lnTo>
                  <a:lnTo>
                    <a:pt x="568" y="241"/>
                  </a:lnTo>
                  <a:lnTo>
                    <a:pt x="570" y="243"/>
                  </a:lnTo>
                  <a:lnTo>
                    <a:pt x="570" y="243"/>
                  </a:lnTo>
                  <a:lnTo>
                    <a:pt x="571" y="243"/>
                  </a:lnTo>
                  <a:lnTo>
                    <a:pt x="573" y="243"/>
                  </a:lnTo>
                  <a:lnTo>
                    <a:pt x="573" y="244"/>
                  </a:lnTo>
                  <a:lnTo>
                    <a:pt x="573" y="244"/>
                  </a:lnTo>
                  <a:lnTo>
                    <a:pt x="573" y="246"/>
                  </a:lnTo>
                  <a:lnTo>
                    <a:pt x="571" y="247"/>
                  </a:lnTo>
                  <a:lnTo>
                    <a:pt x="571" y="250"/>
                  </a:lnTo>
                  <a:lnTo>
                    <a:pt x="571" y="254"/>
                  </a:lnTo>
                  <a:lnTo>
                    <a:pt x="571" y="255"/>
                  </a:lnTo>
                  <a:lnTo>
                    <a:pt x="571" y="257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0" y="258"/>
                  </a:lnTo>
                  <a:lnTo>
                    <a:pt x="570" y="258"/>
                  </a:lnTo>
                  <a:lnTo>
                    <a:pt x="568" y="260"/>
                  </a:lnTo>
                  <a:lnTo>
                    <a:pt x="568" y="261"/>
                  </a:lnTo>
                  <a:lnTo>
                    <a:pt x="568" y="261"/>
                  </a:lnTo>
                  <a:lnTo>
                    <a:pt x="567" y="263"/>
                  </a:lnTo>
                  <a:lnTo>
                    <a:pt x="567" y="265"/>
                  </a:lnTo>
                  <a:lnTo>
                    <a:pt x="565" y="266"/>
                  </a:lnTo>
                  <a:lnTo>
                    <a:pt x="565" y="266"/>
                  </a:lnTo>
                  <a:lnTo>
                    <a:pt x="565" y="268"/>
                  </a:lnTo>
                  <a:lnTo>
                    <a:pt x="565" y="269"/>
                  </a:lnTo>
                  <a:lnTo>
                    <a:pt x="563" y="272"/>
                  </a:lnTo>
                  <a:lnTo>
                    <a:pt x="563" y="274"/>
                  </a:lnTo>
                  <a:lnTo>
                    <a:pt x="562" y="274"/>
                  </a:lnTo>
                  <a:lnTo>
                    <a:pt x="562" y="274"/>
                  </a:lnTo>
                  <a:lnTo>
                    <a:pt x="562" y="276"/>
                  </a:lnTo>
                  <a:lnTo>
                    <a:pt x="563" y="276"/>
                  </a:lnTo>
                  <a:lnTo>
                    <a:pt x="563" y="277"/>
                  </a:lnTo>
                  <a:lnTo>
                    <a:pt x="563" y="277"/>
                  </a:lnTo>
                  <a:lnTo>
                    <a:pt x="563" y="279"/>
                  </a:lnTo>
                  <a:lnTo>
                    <a:pt x="563" y="280"/>
                  </a:lnTo>
                  <a:lnTo>
                    <a:pt x="565" y="283"/>
                  </a:lnTo>
                  <a:lnTo>
                    <a:pt x="563" y="285"/>
                  </a:lnTo>
                  <a:lnTo>
                    <a:pt x="563" y="287"/>
                  </a:lnTo>
                  <a:lnTo>
                    <a:pt x="563" y="288"/>
                  </a:lnTo>
                  <a:lnTo>
                    <a:pt x="563" y="288"/>
                  </a:lnTo>
                  <a:lnTo>
                    <a:pt x="562" y="290"/>
                  </a:lnTo>
                  <a:lnTo>
                    <a:pt x="560" y="290"/>
                  </a:lnTo>
                  <a:lnTo>
                    <a:pt x="559" y="291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7" y="293"/>
                  </a:lnTo>
                  <a:lnTo>
                    <a:pt x="557" y="293"/>
                  </a:lnTo>
                  <a:lnTo>
                    <a:pt x="556" y="295"/>
                  </a:lnTo>
                  <a:lnTo>
                    <a:pt x="554" y="295"/>
                  </a:lnTo>
                  <a:lnTo>
                    <a:pt x="554" y="296"/>
                  </a:lnTo>
                  <a:lnTo>
                    <a:pt x="554" y="298"/>
                  </a:lnTo>
                  <a:lnTo>
                    <a:pt x="554" y="298"/>
                  </a:lnTo>
                  <a:lnTo>
                    <a:pt x="552" y="299"/>
                  </a:lnTo>
                  <a:lnTo>
                    <a:pt x="552" y="301"/>
                  </a:lnTo>
                  <a:lnTo>
                    <a:pt x="552" y="302"/>
                  </a:lnTo>
                  <a:lnTo>
                    <a:pt x="554" y="304"/>
                  </a:lnTo>
                  <a:lnTo>
                    <a:pt x="554" y="306"/>
                  </a:lnTo>
                  <a:lnTo>
                    <a:pt x="552" y="307"/>
                  </a:lnTo>
                  <a:lnTo>
                    <a:pt x="552" y="309"/>
                  </a:lnTo>
                  <a:lnTo>
                    <a:pt x="552" y="310"/>
                  </a:lnTo>
                  <a:lnTo>
                    <a:pt x="554" y="310"/>
                  </a:lnTo>
                  <a:lnTo>
                    <a:pt x="552" y="312"/>
                  </a:lnTo>
                  <a:lnTo>
                    <a:pt x="552" y="313"/>
                  </a:lnTo>
                  <a:lnTo>
                    <a:pt x="552" y="317"/>
                  </a:lnTo>
                  <a:lnTo>
                    <a:pt x="554" y="318"/>
                  </a:lnTo>
                  <a:lnTo>
                    <a:pt x="556" y="320"/>
                  </a:lnTo>
                  <a:lnTo>
                    <a:pt x="556" y="323"/>
                  </a:lnTo>
                  <a:lnTo>
                    <a:pt x="556" y="324"/>
                  </a:lnTo>
                  <a:lnTo>
                    <a:pt x="556" y="328"/>
                  </a:lnTo>
                  <a:lnTo>
                    <a:pt x="557" y="328"/>
                  </a:lnTo>
                  <a:lnTo>
                    <a:pt x="557" y="329"/>
                  </a:lnTo>
                  <a:lnTo>
                    <a:pt x="557" y="329"/>
                  </a:lnTo>
                  <a:lnTo>
                    <a:pt x="557" y="331"/>
                  </a:lnTo>
                  <a:lnTo>
                    <a:pt x="556" y="332"/>
                  </a:lnTo>
                  <a:lnTo>
                    <a:pt x="554" y="332"/>
                  </a:lnTo>
                  <a:lnTo>
                    <a:pt x="552" y="334"/>
                  </a:lnTo>
                  <a:lnTo>
                    <a:pt x="551" y="334"/>
                  </a:lnTo>
                  <a:lnTo>
                    <a:pt x="551" y="335"/>
                  </a:lnTo>
                  <a:lnTo>
                    <a:pt x="549" y="335"/>
                  </a:lnTo>
                  <a:lnTo>
                    <a:pt x="549" y="337"/>
                  </a:lnTo>
                  <a:lnTo>
                    <a:pt x="549" y="340"/>
                  </a:lnTo>
                  <a:lnTo>
                    <a:pt x="549" y="342"/>
                  </a:lnTo>
                  <a:lnTo>
                    <a:pt x="549" y="343"/>
                  </a:lnTo>
                  <a:lnTo>
                    <a:pt x="548" y="345"/>
                  </a:lnTo>
                  <a:lnTo>
                    <a:pt x="548" y="345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6" y="347"/>
                  </a:lnTo>
                  <a:lnTo>
                    <a:pt x="546" y="347"/>
                  </a:lnTo>
                  <a:lnTo>
                    <a:pt x="545" y="347"/>
                  </a:lnTo>
                  <a:lnTo>
                    <a:pt x="546" y="348"/>
                  </a:lnTo>
                  <a:lnTo>
                    <a:pt x="546" y="351"/>
                  </a:lnTo>
                  <a:lnTo>
                    <a:pt x="546" y="351"/>
                  </a:lnTo>
                  <a:lnTo>
                    <a:pt x="546" y="353"/>
                  </a:lnTo>
                  <a:lnTo>
                    <a:pt x="546" y="354"/>
                  </a:lnTo>
                  <a:lnTo>
                    <a:pt x="545" y="354"/>
                  </a:lnTo>
                  <a:lnTo>
                    <a:pt x="545" y="354"/>
                  </a:lnTo>
                  <a:lnTo>
                    <a:pt x="545" y="356"/>
                  </a:lnTo>
                  <a:lnTo>
                    <a:pt x="543" y="356"/>
                  </a:lnTo>
                  <a:lnTo>
                    <a:pt x="545" y="358"/>
                  </a:lnTo>
                  <a:lnTo>
                    <a:pt x="545" y="359"/>
                  </a:lnTo>
                  <a:lnTo>
                    <a:pt x="546" y="359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3" y="362"/>
                  </a:lnTo>
                  <a:lnTo>
                    <a:pt x="543" y="364"/>
                  </a:lnTo>
                  <a:lnTo>
                    <a:pt x="541" y="365"/>
                  </a:lnTo>
                  <a:lnTo>
                    <a:pt x="541" y="367"/>
                  </a:lnTo>
                  <a:lnTo>
                    <a:pt x="543" y="369"/>
                  </a:lnTo>
                  <a:lnTo>
                    <a:pt x="543" y="370"/>
                  </a:lnTo>
                  <a:lnTo>
                    <a:pt x="543" y="375"/>
                  </a:lnTo>
                  <a:lnTo>
                    <a:pt x="543" y="378"/>
                  </a:lnTo>
                  <a:lnTo>
                    <a:pt x="543" y="380"/>
                  </a:lnTo>
                  <a:lnTo>
                    <a:pt x="543" y="381"/>
                  </a:lnTo>
                  <a:lnTo>
                    <a:pt x="543" y="381"/>
                  </a:lnTo>
                  <a:lnTo>
                    <a:pt x="543" y="384"/>
                  </a:lnTo>
                  <a:lnTo>
                    <a:pt x="545" y="387"/>
                  </a:lnTo>
                  <a:lnTo>
                    <a:pt x="545" y="389"/>
                  </a:lnTo>
                  <a:lnTo>
                    <a:pt x="545" y="389"/>
                  </a:lnTo>
                  <a:lnTo>
                    <a:pt x="543" y="391"/>
                  </a:lnTo>
                  <a:lnTo>
                    <a:pt x="541" y="391"/>
                  </a:lnTo>
                  <a:lnTo>
                    <a:pt x="541" y="391"/>
                  </a:lnTo>
                  <a:lnTo>
                    <a:pt x="540" y="391"/>
                  </a:lnTo>
                  <a:lnTo>
                    <a:pt x="540" y="391"/>
                  </a:lnTo>
                  <a:lnTo>
                    <a:pt x="540" y="392"/>
                  </a:lnTo>
                  <a:lnTo>
                    <a:pt x="540" y="392"/>
                  </a:lnTo>
                  <a:lnTo>
                    <a:pt x="540" y="394"/>
                  </a:lnTo>
                  <a:lnTo>
                    <a:pt x="540" y="395"/>
                  </a:lnTo>
                  <a:lnTo>
                    <a:pt x="540" y="397"/>
                  </a:lnTo>
                  <a:lnTo>
                    <a:pt x="538" y="399"/>
                  </a:lnTo>
                  <a:lnTo>
                    <a:pt x="540" y="399"/>
                  </a:lnTo>
                  <a:lnTo>
                    <a:pt x="540" y="402"/>
                  </a:lnTo>
                  <a:lnTo>
                    <a:pt x="538" y="405"/>
                  </a:lnTo>
                  <a:lnTo>
                    <a:pt x="540" y="406"/>
                  </a:lnTo>
                  <a:lnTo>
                    <a:pt x="540" y="406"/>
                  </a:lnTo>
                  <a:lnTo>
                    <a:pt x="543" y="408"/>
                  </a:lnTo>
                  <a:lnTo>
                    <a:pt x="545" y="408"/>
                  </a:lnTo>
                  <a:lnTo>
                    <a:pt x="545" y="410"/>
                  </a:lnTo>
                  <a:lnTo>
                    <a:pt x="545" y="410"/>
                  </a:lnTo>
                  <a:lnTo>
                    <a:pt x="543" y="411"/>
                  </a:lnTo>
                  <a:lnTo>
                    <a:pt x="543" y="411"/>
                  </a:lnTo>
                  <a:lnTo>
                    <a:pt x="543" y="413"/>
                  </a:lnTo>
                  <a:lnTo>
                    <a:pt x="543" y="414"/>
                  </a:lnTo>
                  <a:lnTo>
                    <a:pt x="545" y="416"/>
                  </a:lnTo>
                  <a:lnTo>
                    <a:pt x="545" y="416"/>
                  </a:lnTo>
                  <a:lnTo>
                    <a:pt x="545" y="417"/>
                  </a:lnTo>
                  <a:lnTo>
                    <a:pt x="545" y="419"/>
                  </a:lnTo>
                  <a:lnTo>
                    <a:pt x="545" y="421"/>
                  </a:lnTo>
                  <a:lnTo>
                    <a:pt x="546" y="422"/>
                  </a:lnTo>
                  <a:lnTo>
                    <a:pt x="545" y="422"/>
                  </a:lnTo>
                  <a:lnTo>
                    <a:pt x="545" y="424"/>
                  </a:lnTo>
                  <a:lnTo>
                    <a:pt x="543" y="425"/>
                  </a:lnTo>
                  <a:lnTo>
                    <a:pt x="543" y="425"/>
                  </a:lnTo>
                  <a:lnTo>
                    <a:pt x="543" y="427"/>
                  </a:lnTo>
                  <a:lnTo>
                    <a:pt x="543" y="428"/>
                  </a:lnTo>
                  <a:lnTo>
                    <a:pt x="543" y="430"/>
                  </a:lnTo>
                  <a:lnTo>
                    <a:pt x="551" y="430"/>
                  </a:lnTo>
                  <a:lnTo>
                    <a:pt x="552" y="430"/>
                  </a:lnTo>
                  <a:lnTo>
                    <a:pt x="554" y="432"/>
                  </a:lnTo>
                  <a:lnTo>
                    <a:pt x="552" y="433"/>
                  </a:lnTo>
                  <a:lnTo>
                    <a:pt x="552" y="433"/>
                  </a:lnTo>
                  <a:lnTo>
                    <a:pt x="552" y="436"/>
                  </a:lnTo>
                  <a:lnTo>
                    <a:pt x="551" y="436"/>
                  </a:lnTo>
                  <a:lnTo>
                    <a:pt x="549" y="436"/>
                  </a:lnTo>
                  <a:lnTo>
                    <a:pt x="548" y="436"/>
                  </a:lnTo>
                  <a:lnTo>
                    <a:pt x="546" y="436"/>
                  </a:lnTo>
                  <a:lnTo>
                    <a:pt x="545" y="436"/>
                  </a:lnTo>
                  <a:lnTo>
                    <a:pt x="541" y="436"/>
                  </a:lnTo>
                  <a:lnTo>
                    <a:pt x="540" y="436"/>
                  </a:lnTo>
                  <a:lnTo>
                    <a:pt x="540" y="438"/>
                  </a:lnTo>
                  <a:lnTo>
                    <a:pt x="540" y="439"/>
                  </a:lnTo>
                  <a:lnTo>
                    <a:pt x="543" y="439"/>
                  </a:lnTo>
                  <a:lnTo>
                    <a:pt x="546" y="439"/>
                  </a:lnTo>
                  <a:lnTo>
                    <a:pt x="548" y="441"/>
                  </a:lnTo>
                  <a:lnTo>
                    <a:pt x="549" y="444"/>
                  </a:lnTo>
                  <a:lnTo>
                    <a:pt x="551" y="444"/>
                  </a:lnTo>
                  <a:lnTo>
                    <a:pt x="551" y="446"/>
                  </a:lnTo>
                  <a:lnTo>
                    <a:pt x="548" y="449"/>
                  </a:lnTo>
                  <a:lnTo>
                    <a:pt x="548" y="449"/>
                  </a:lnTo>
                  <a:lnTo>
                    <a:pt x="546" y="450"/>
                  </a:lnTo>
                  <a:lnTo>
                    <a:pt x="545" y="450"/>
                  </a:lnTo>
                  <a:lnTo>
                    <a:pt x="545" y="454"/>
                  </a:lnTo>
                  <a:lnTo>
                    <a:pt x="545" y="455"/>
                  </a:lnTo>
                  <a:lnTo>
                    <a:pt x="546" y="457"/>
                  </a:lnTo>
                  <a:lnTo>
                    <a:pt x="546" y="457"/>
                  </a:lnTo>
                  <a:lnTo>
                    <a:pt x="546" y="458"/>
                  </a:lnTo>
                  <a:lnTo>
                    <a:pt x="543" y="460"/>
                  </a:lnTo>
                  <a:lnTo>
                    <a:pt x="543" y="462"/>
                  </a:lnTo>
                  <a:lnTo>
                    <a:pt x="543" y="462"/>
                  </a:lnTo>
                  <a:lnTo>
                    <a:pt x="545" y="463"/>
                  </a:lnTo>
                  <a:lnTo>
                    <a:pt x="545" y="465"/>
                  </a:lnTo>
                  <a:lnTo>
                    <a:pt x="545" y="466"/>
                  </a:lnTo>
                  <a:lnTo>
                    <a:pt x="546" y="469"/>
                  </a:lnTo>
                  <a:lnTo>
                    <a:pt x="545" y="469"/>
                  </a:lnTo>
                  <a:lnTo>
                    <a:pt x="545" y="471"/>
                  </a:lnTo>
                  <a:lnTo>
                    <a:pt x="543" y="473"/>
                  </a:lnTo>
                  <a:lnTo>
                    <a:pt x="541" y="474"/>
                  </a:lnTo>
                  <a:lnTo>
                    <a:pt x="541" y="476"/>
                  </a:lnTo>
                  <a:lnTo>
                    <a:pt x="541" y="477"/>
                  </a:lnTo>
                  <a:lnTo>
                    <a:pt x="541" y="477"/>
                  </a:lnTo>
                  <a:lnTo>
                    <a:pt x="543" y="479"/>
                  </a:lnTo>
                  <a:lnTo>
                    <a:pt x="543" y="480"/>
                  </a:lnTo>
                  <a:lnTo>
                    <a:pt x="541" y="480"/>
                  </a:lnTo>
                  <a:lnTo>
                    <a:pt x="540" y="480"/>
                  </a:lnTo>
                  <a:lnTo>
                    <a:pt x="540" y="482"/>
                  </a:lnTo>
                  <a:lnTo>
                    <a:pt x="537" y="485"/>
                  </a:lnTo>
                  <a:lnTo>
                    <a:pt x="537" y="485"/>
                  </a:lnTo>
                  <a:lnTo>
                    <a:pt x="537" y="487"/>
                  </a:lnTo>
                  <a:lnTo>
                    <a:pt x="535" y="488"/>
                  </a:lnTo>
                  <a:lnTo>
                    <a:pt x="533" y="491"/>
                  </a:lnTo>
                  <a:lnTo>
                    <a:pt x="533" y="493"/>
                  </a:lnTo>
                  <a:lnTo>
                    <a:pt x="533" y="495"/>
                  </a:lnTo>
                  <a:lnTo>
                    <a:pt x="535" y="495"/>
                  </a:lnTo>
                  <a:lnTo>
                    <a:pt x="537" y="496"/>
                  </a:lnTo>
                  <a:lnTo>
                    <a:pt x="537" y="499"/>
                  </a:lnTo>
                  <a:lnTo>
                    <a:pt x="535" y="501"/>
                  </a:lnTo>
                  <a:lnTo>
                    <a:pt x="533" y="502"/>
                  </a:lnTo>
                  <a:lnTo>
                    <a:pt x="532" y="504"/>
                  </a:lnTo>
                  <a:lnTo>
                    <a:pt x="532" y="504"/>
                  </a:lnTo>
                  <a:lnTo>
                    <a:pt x="532" y="507"/>
                  </a:lnTo>
                  <a:lnTo>
                    <a:pt x="532" y="509"/>
                  </a:lnTo>
                  <a:lnTo>
                    <a:pt x="532" y="509"/>
                  </a:lnTo>
                  <a:lnTo>
                    <a:pt x="532" y="510"/>
                  </a:lnTo>
                  <a:lnTo>
                    <a:pt x="530" y="512"/>
                  </a:lnTo>
                  <a:lnTo>
                    <a:pt x="529" y="512"/>
                  </a:lnTo>
                  <a:lnTo>
                    <a:pt x="527" y="514"/>
                  </a:lnTo>
                  <a:lnTo>
                    <a:pt x="526" y="514"/>
                  </a:lnTo>
                  <a:lnTo>
                    <a:pt x="526" y="515"/>
                  </a:lnTo>
                  <a:lnTo>
                    <a:pt x="524" y="517"/>
                  </a:lnTo>
                  <a:lnTo>
                    <a:pt x="524" y="518"/>
                  </a:lnTo>
                  <a:lnTo>
                    <a:pt x="519" y="520"/>
                  </a:lnTo>
                  <a:lnTo>
                    <a:pt x="519" y="521"/>
                  </a:lnTo>
                  <a:lnTo>
                    <a:pt x="518" y="521"/>
                  </a:lnTo>
                  <a:lnTo>
                    <a:pt x="518" y="525"/>
                  </a:lnTo>
                  <a:lnTo>
                    <a:pt x="519" y="526"/>
                  </a:lnTo>
                  <a:lnTo>
                    <a:pt x="519" y="528"/>
                  </a:lnTo>
                  <a:lnTo>
                    <a:pt x="519" y="531"/>
                  </a:lnTo>
                  <a:lnTo>
                    <a:pt x="519" y="532"/>
                  </a:lnTo>
                  <a:lnTo>
                    <a:pt x="519" y="534"/>
                  </a:lnTo>
                  <a:lnTo>
                    <a:pt x="521" y="536"/>
                  </a:lnTo>
                  <a:lnTo>
                    <a:pt x="522" y="539"/>
                  </a:lnTo>
                  <a:lnTo>
                    <a:pt x="522" y="540"/>
                  </a:lnTo>
                  <a:lnTo>
                    <a:pt x="522" y="542"/>
                  </a:lnTo>
                  <a:lnTo>
                    <a:pt x="524" y="543"/>
                  </a:lnTo>
                  <a:lnTo>
                    <a:pt x="524" y="545"/>
                  </a:lnTo>
                  <a:lnTo>
                    <a:pt x="524" y="547"/>
                  </a:lnTo>
                  <a:lnTo>
                    <a:pt x="526" y="547"/>
                  </a:lnTo>
                  <a:lnTo>
                    <a:pt x="527" y="545"/>
                  </a:lnTo>
                  <a:lnTo>
                    <a:pt x="529" y="545"/>
                  </a:lnTo>
                  <a:lnTo>
                    <a:pt x="529" y="543"/>
                  </a:lnTo>
                  <a:lnTo>
                    <a:pt x="532" y="543"/>
                  </a:lnTo>
                  <a:lnTo>
                    <a:pt x="533" y="543"/>
                  </a:lnTo>
                  <a:lnTo>
                    <a:pt x="535" y="543"/>
                  </a:lnTo>
                  <a:lnTo>
                    <a:pt x="535" y="543"/>
                  </a:lnTo>
                  <a:lnTo>
                    <a:pt x="537" y="545"/>
                  </a:lnTo>
                  <a:lnTo>
                    <a:pt x="537" y="547"/>
                  </a:lnTo>
                  <a:lnTo>
                    <a:pt x="537" y="550"/>
                  </a:lnTo>
                  <a:lnTo>
                    <a:pt x="537" y="551"/>
                  </a:lnTo>
                  <a:lnTo>
                    <a:pt x="535" y="551"/>
                  </a:lnTo>
                  <a:lnTo>
                    <a:pt x="535" y="553"/>
                  </a:lnTo>
                  <a:lnTo>
                    <a:pt x="535" y="554"/>
                  </a:lnTo>
                  <a:lnTo>
                    <a:pt x="537" y="554"/>
                  </a:lnTo>
                  <a:lnTo>
                    <a:pt x="537" y="556"/>
                  </a:lnTo>
                  <a:lnTo>
                    <a:pt x="535" y="559"/>
                  </a:lnTo>
                  <a:lnTo>
                    <a:pt x="535" y="561"/>
                  </a:lnTo>
                  <a:lnTo>
                    <a:pt x="537" y="562"/>
                  </a:lnTo>
                  <a:lnTo>
                    <a:pt x="537" y="564"/>
                  </a:lnTo>
                  <a:lnTo>
                    <a:pt x="538" y="566"/>
                  </a:lnTo>
                  <a:lnTo>
                    <a:pt x="540" y="567"/>
                  </a:lnTo>
                  <a:lnTo>
                    <a:pt x="541" y="567"/>
                  </a:lnTo>
                  <a:lnTo>
                    <a:pt x="541" y="569"/>
                  </a:lnTo>
                  <a:lnTo>
                    <a:pt x="541" y="570"/>
                  </a:lnTo>
                  <a:lnTo>
                    <a:pt x="545" y="570"/>
                  </a:lnTo>
                  <a:lnTo>
                    <a:pt x="549" y="570"/>
                  </a:lnTo>
                  <a:lnTo>
                    <a:pt x="556" y="570"/>
                  </a:lnTo>
                  <a:lnTo>
                    <a:pt x="563" y="570"/>
                  </a:lnTo>
                  <a:lnTo>
                    <a:pt x="570" y="570"/>
                  </a:lnTo>
                  <a:lnTo>
                    <a:pt x="574" y="572"/>
                  </a:lnTo>
                  <a:lnTo>
                    <a:pt x="578" y="573"/>
                  </a:lnTo>
                  <a:lnTo>
                    <a:pt x="581" y="573"/>
                  </a:lnTo>
                  <a:lnTo>
                    <a:pt x="586" y="573"/>
                  </a:lnTo>
                  <a:lnTo>
                    <a:pt x="589" y="575"/>
                  </a:lnTo>
                  <a:lnTo>
                    <a:pt x="590" y="575"/>
                  </a:lnTo>
                  <a:lnTo>
                    <a:pt x="592" y="575"/>
                  </a:lnTo>
                  <a:lnTo>
                    <a:pt x="592" y="577"/>
                  </a:lnTo>
                  <a:lnTo>
                    <a:pt x="584" y="575"/>
                  </a:lnTo>
                  <a:lnTo>
                    <a:pt x="582" y="575"/>
                  </a:lnTo>
                  <a:lnTo>
                    <a:pt x="581" y="573"/>
                  </a:lnTo>
                  <a:lnTo>
                    <a:pt x="578" y="575"/>
                  </a:lnTo>
                  <a:lnTo>
                    <a:pt x="576" y="578"/>
                  </a:lnTo>
                  <a:lnTo>
                    <a:pt x="576" y="580"/>
                  </a:lnTo>
                  <a:lnTo>
                    <a:pt x="573" y="580"/>
                  </a:lnTo>
                  <a:lnTo>
                    <a:pt x="571" y="580"/>
                  </a:lnTo>
                  <a:lnTo>
                    <a:pt x="563" y="583"/>
                  </a:lnTo>
                  <a:lnTo>
                    <a:pt x="562" y="583"/>
                  </a:lnTo>
                  <a:lnTo>
                    <a:pt x="560" y="584"/>
                  </a:lnTo>
                  <a:lnTo>
                    <a:pt x="559" y="584"/>
                  </a:lnTo>
                  <a:lnTo>
                    <a:pt x="557" y="588"/>
                  </a:lnTo>
                  <a:lnTo>
                    <a:pt x="559" y="589"/>
                  </a:lnTo>
                  <a:lnTo>
                    <a:pt x="556" y="594"/>
                  </a:lnTo>
                  <a:lnTo>
                    <a:pt x="556" y="597"/>
                  </a:lnTo>
                  <a:lnTo>
                    <a:pt x="556" y="599"/>
                  </a:lnTo>
                  <a:lnTo>
                    <a:pt x="556" y="600"/>
                  </a:lnTo>
                  <a:lnTo>
                    <a:pt x="556" y="605"/>
                  </a:lnTo>
                  <a:lnTo>
                    <a:pt x="554" y="606"/>
                  </a:lnTo>
                  <a:lnTo>
                    <a:pt x="551" y="606"/>
                  </a:lnTo>
                  <a:lnTo>
                    <a:pt x="549" y="606"/>
                  </a:lnTo>
                  <a:lnTo>
                    <a:pt x="546" y="605"/>
                  </a:lnTo>
                  <a:lnTo>
                    <a:pt x="543" y="603"/>
                  </a:lnTo>
                  <a:lnTo>
                    <a:pt x="540" y="603"/>
                  </a:lnTo>
                  <a:lnTo>
                    <a:pt x="538" y="602"/>
                  </a:lnTo>
                  <a:lnTo>
                    <a:pt x="535" y="599"/>
                  </a:lnTo>
                  <a:lnTo>
                    <a:pt x="535" y="597"/>
                  </a:lnTo>
                  <a:lnTo>
                    <a:pt x="535" y="597"/>
                  </a:lnTo>
                  <a:lnTo>
                    <a:pt x="537" y="594"/>
                  </a:lnTo>
                  <a:lnTo>
                    <a:pt x="537" y="594"/>
                  </a:lnTo>
                  <a:lnTo>
                    <a:pt x="540" y="594"/>
                  </a:lnTo>
                  <a:lnTo>
                    <a:pt x="541" y="594"/>
                  </a:lnTo>
                  <a:lnTo>
                    <a:pt x="543" y="595"/>
                  </a:lnTo>
                  <a:lnTo>
                    <a:pt x="543" y="597"/>
                  </a:lnTo>
                  <a:lnTo>
                    <a:pt x="543" y="599"/>
                  </a:lnTo>
                  <a:lnTo>
                    <a:pt x="543" y="599"/>
                  </a:lnTo>
                  <a:lnTo>
                    <a:pt x="543" y="600"/>
                  </a:lnTo>
                  <a:lnTo>
                    <a:pt x="545" y="599"/>
                  </a:lnTo>
                  <a:lnTo>
                    <a:pt x="545" y="594"/>
                  </a:lnTo>
                  <a:lnTo>
                    <a:pt x="549" y="592"/>
                  </a:lnTo>
                  <a:lnTo>
                    <a:pt x="551" y="591"/>
                  </a:lnTo>
                  <a:lnTo>
                    <a:pt x="552" y="588"/>
                  </a:lnTo>
                  <a:lnTo>
                    <a:pt x="552" y="588"/>
                  </a:lnTo>
                  <a:lnTo>
                    <a:pt x="552" y="586"/>
                  </a:lnTo>
                  <a:lnTo>
                    <a:pt x="552" y="586"/>
                  </a:lnTo>
                  <a:lnTo>
                    <a:pt x="549" y="584"/>
                  </a:lnTo>
                  <a:lnTo>
                    <a:pt x="543" y="589"/>
                  </a:lnTo>
                  <a:lnTo>
                    <a:pt x="540" y="591"/>
                  </a:lnTo>
                  <a:lnTo>
                    <a:pt x="537" y="592"/>
                  </a:lnTo>
                  <a:lnTo>
                    <a:pt x="535" y="594"/>
                  </a:lnTo>
                  <a:lnTo>
                    <a:pt x="533" y="595"/>
                  </a:lnTo>
                  <a:lnTo>
                    <a:pt x="533" y="597"/>
                  </a:lnTo>
                  <a:lnTo>
                    <a:pt x="533" y="599"/>
                  </a:lnTo>
                  <a:lnTo>
                    <a:pt x="530" y="597"/>
                  </a:lnTo>
                  <a:lnTo>
                    <a:pt x="527" y="595"/>
                  </a:lnTo>
                  <a:lnTo>
                    <a:pt x="526" y="594"/>
                  </a:lnTo>
                  <a:lnTo>
                    <a:pt x="527" y="592"/>
                  </a:lnTo>
                  <a:lnTo>
                    <a:pt x="527" y="592"/>
                  </a:lnTo>
                  <a:lnTo>
                    <a:pt x="527" y="588"/>
                  </a:lnTo>
                  <a:lnTo>
                    <a:pt x="529" y="588"/>
                  </a:lnTo>
                  <a:lnTo>
                    <a:pt x="529" y="586"/>
                  </a:lnTo>
                  <a:lnTo>
                    <a:pt x="530" y="584"/>
                  </a:lnTo>
                  <a:lnTo>
                    <a:pt x="532" y="584"/>
                  </a:lnTo>
                  <a:lnTo>
                    <a:pt x="532" y="584"/>
                  </a:lnTo>
                  <a:lnTo>
                    <a:pt x="532" y="586"/>
                  </a:lnTo>
                  <a:lnTo>
                    <a:pt x="535" y="586"/>
                  </a:lnTo>
                  <a:lnTo>
                    <a:pt x="540" y="583"/>
                  </a:lnTo>
                  <a:lnTo>
                    <a:pt x="541" y="583"/>
                  </a:lnTo>
                  <a:lnTo>
                    <a:pt x="545" y="583"/>
                  </a:lnTo>
                  <a:lnTo>
                    <a:pt x="546" y="583"/>
                  </a:lnTo>
                  <a:lnTo>
                    <a:pt x="548" y="583"/>
                  </a:lnTo>
                  <a:lnTo>
                    <a:pt x="548" y="581"/>
                  </a:lnTo>
                  <a:lnTo>
                    <a:pt x="546" y="581"/>
                  </a:lnTo>
                  <a:lnTo>
                    <a:pt x="543" y="581"/>
                  </a:lnTo>
                  <a:lnTo>
                    <a:pt x="538" y="580"/>
                  </a:lnTo>
                  <a:lnTo>
                    <a:pt x="537" y="581"/>
                  </a:lnTo>
                  <a:lnTo>
                    <a:pt x="535" y="583"/>
                  </a:lnTo>
                  <a:lnTo>
                    <a:pt x="533" y="581"/>
                  </a:lnTo>
                  <a:lnTo>
                    <a:pt x="533" y="581"/>
                  </a:lnTo>
                  <a:lnTo>
                    <a:pt x="532" y="580"/>
                  </a:lnTo>
                  <a:lnTo>
                    <a:pt x="530" y="580"/>
                  </a:lnTo>
                  <a:lnTo>
                    <a:pt x="530" y="581"/>
                  </a:lnTo>
                  <a:lnTo>
                    <a:pt x="530" y="583"/>
                  </a:lnTo>
                  <a:lnTo>
                    <a:pt x="529" y="584"/>
                  </a:lnTo>
                  <a:lnTo>
                    <a:pt x="527" y="586"/>
                  </a:lnTo>
                  <a:lnTo>
                    <a:pt x="526" y="588"/>
                  </a:lnTo>
                  <a:lnTo>
                    <a:pt x="526" y="589"/>
                  </a:lnTo>
                  <a:lnTo>
                    <a:pt x="526" y="591"/>
                  </a:lnTo>
                  <a:lnTo>
                    <a:pt x="526" y="591"/>
                  </a:lnTo>
                  <a:lnTo>
                    <a:pt x="524" y="591"/>
                  </a:lnTo>
                  <a:lnTo>
                    <a:pt x="521" y="591"/>
                  </a:lnTo>
                  <a:lnTo>
                    <a:pt x="519" y="589"/>
                  </a:lnTo>
                  <a:lnTo>
                    <a:pt x="519" y="588"/>
                  </a:lnTo>
                  <a:lnTo>
                    <a:pt x="518" y="586"/>
                  </a:lnTo>
                  <a:lnTo>
                    <a:pt x="521" y="584"/>
                  </a:lnTo>
                  <a:lnTo>
                    <a:pt x="522" y="584"/>
                  </a:lnTo>
                  <a:lnTo>
                    <a:pt x="524" y="581"/>
                  </a:lnTo>
                  <a:lnTo>
                    <a:pt x="526" y="580"/>
                  </a:lnTo>
                  <a:lnTo>
                    <a:pt x="524" y="580"/>
                  </a:lnTo>
                  <a:lnTo>
                    <a:pt x="524" y="580"/>
                  </a:lnTo>
                  <a:lnTo>
                    <a:pt x="524" y="581"/>
                  </a:lnTo>
                  <a:lnTo>
                    <a:pt x="522" y="583"/>
                  </a:lnTo>
                  <a:lnTo>
                    <a:pt x="521" y="581"/>
                  </a:lnTo>
                  <a:lnTo>
                    <a:pt x="518" y="583"/>
                  </a:lnTo>
                  <a:lnTo>
                    <a:pt x="516" y="583"/>
                  </a:lnTo>
                  <a:lnTo>
                    <a:pt x="513" y="583"/>
                  </a:lnTo>
                  <a:lnTo>
                    <a:pt x="511" y="583"/>
                  </a:lnTo>
                  <a:lnTo>
                    <a:pt x="511" y="581"/>
                  </a:lnTo>
                  <a:lnTo>
                    <a:pt x="511" y="580"/>
                  </a:lnTo>
                  <a:lnTo>
                    <a:pt x="511" y="578"/>
                  </a:lnTo>
                  <a:lnTo>
                    <a:pt x="511" y="578"/>
                  </a:lnTo>
                  <a:lnTo>
                    <a:pt x="510" y="578"/>
                  </a:lnTo>
                  <a:lnTo>
                    <a:pt x="510" y="577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508" y="572"/>
                  </a:lnTo>
                  <a:lnTo>
                    <a:pt x="508" y="572"/>
                  </a:lnTo>
                  <a:lnTo>
                    <a:pt x="510" y="572"/>
                  </a:lnTo>
                  <a:lnTo>
                    <a:pt x="510" y="573"/>
                  </a:lnTo>
                  <a:lnTo>
                    <a:pt x="511" y="573"/>
                  </a:lnTo>
                  <a:lnTo>
                    <a:pt x="515" y="575"/>
                  </a:lnTo>
                  <a:lnTo>
                    <a:pt x="516" y="575"/>
                  </a:lnTo>
                  <a:lnTo>
                    <a:pt x="516" y="573"/>
                  </a:lnTo>
                  <a:lnTo>
                    <a:pt x="516" y="573"/>
                  </a:lnTo>
                  <a:lnTo>
                    <a:pt x="516" y="572"/>
                  </a:lnTo>
                  <a:lnTo>
                    <a:pt x="518" y="572"/>
                  </a:lnTo>
                  <a:lnTo>
                    <a:pt x="519" y="573"/>
                  </a:lnTo>
                  <a:lnTo>
                    <a:pt x="519" y="573"/>
                  </a:lnTo>
                  <a:lnTo>
                    <a:pt x="522" y="573"/>
                  </a:lnTo>
                  <a:lnTo>
                    <a:pt x="522" y="573"/>
                  </a:lnTo>
                  <a:lnTo>
                    <a:pt x="524" y="573"/>
                  </a:lnTo>
                  <a:lnTo>
                    <a:pt x="527" y="570"/>
                  </a:lnTo>
                  <a:lnTo>
                    <a:pt x="529" y="569"/>
                  </a:lnTo>
                  <a:lnTo>
                    <a:pt x="529" y="569"/>
                  </a:lnTo>
                  <a:lnTo>
                    <a:pt x="530" y="569"/>
                  </a:lnTo>
                  <a:lnTo>
                    <a:pt x="530" y="570"/>
                  </a:lnTo>
                  <a:lnTo>
                    <a:pt x="530" y="570"/>
                  </a:lnTo>
                  <a:lnTo>
                    <a:pt x="532" y="572"/>
                  </a:lnTo>
                  <a:lnTo>
                    <a:pt x="532" y="573"/>
                  </a:lnTo>
                  <a:lnTo>
                    <a:pt x="532" y="573"/>
                  </a:lnTo>
                  <a:lnTo>
                    <a:pt x="532" y="575"/>
                  </a:lnTo>
                  <a:lnTo>
                    <a:pt x="530" y="577"/>
                  </a:lnTo>
                  <a:lnTo>
                    <a:pt x="530" y="577"/>
                  </a:lnTo>
                  <a:lnTo>
                    <a:pt x="532" y="578"/>
                  </a:lnTo>
                  <a:lnTo>
                    <a:pt x="532" y="577"/>
                  </a:lnTo>
                  <a:lnTo>
                    <a:pt x="533" y="577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3"/>
                  </a:lnTo>
                  <a:lnTo>
                    <a:pt x="532" y="570"/>
                  </a:lnTo>
                  <a:lnTo>
                    <a:pt x="532" y="570"/>
                  </a:lnTo>
                  <a:lnTo>
                    <a:pt x="532" y="569"/>
                  </a:lnTo>
                  <a:lnTo>
                    <a:pt x="533" y="569"/>
                  </a:lnTo>
                  <a:lnTo>
                    <a:pt x="533" y="567"/>
                  </a:lnTo>
                  <a:lnTo>
                    <a:pt x="533" y="566"/>
                  </a:lnTo>
                  <a:lnTo>
                    <a:pt x="533" y="564"/>
                  </a:lnTo>
                  <a:lnTo>
                    <a:pt x="530" y="562"/>
                  </a:lnTo>
                  <a:lnTo>
                    <a:pt x="524" y="559"/>
                  </a:lnTo>
                  <a:lnTo>
                    <a:pt x="524" y="559"/>
                  </a:lnTo>
                  <a:lnTo>
                    <a:pt x="524" y="561"/>
                  </a:lnTo>
                  <a:lnTo>
                    <a:pt x="524" y="561"/>
                  </a:lnTo>
                  <a:lnTo>
                    <a:pt x="526" y="561"/>
                  </a:lnTo>
                  <a:lnTo>
                    <a:pt x="529" y="562"/>
                  </a:lnTo>
                  <a:lnTo>
                    <a:pt x="530" y="564"/>
                  </a:lnTo>
                  <a:lnTo>
                    <a:pt x="532" y="564"/>
                  </a:lnTo>
                  <a:lnTo>
                    <a:pt x="532" y="566"/>
                  </a:lnTo>
                  <a:lnTo>
                    <a:pt x="532" y="566"/>
                  </a:lnTo>
                  <a:lnTo>
                    <a:pt x="527" y="567"/>
                  </a:lnTo>
                  <a:lnTo>
                    <a:pt x="524" y="570"/>
                  </a:lnTo>
                  <a:lnTo>
                    <a:pt x="521" y="572"/>
                  </a:lnTo>
                  <a:lnTo>
                    <a:pt x="519" y="570"/>
                  </a:lnTo>
                  <a:lnTo>
                    <a:pt x="518" y="569"/>
                  </a:lnTo>
                  <a:lnTo>
                    <a:pt x="518" y="567"/>
                  </a:lnTo>
                  <a:lnTo>
                    <a:pt x="516" y="566"/>
                  </a:lnTo>
                  <a:lnTo>
                    <a:pt x="515" y="566"/>
                  </a:lnTo>
                  <a:lnTo>
                    <a:pt x="515" y="566"/>
                  </a:lnTo>
                  <a:lnTo>
                    <a:pt x="513" y="566"/>
                  </a:lnTo>
                  <a:lnTo>
                    <a:pt x="513" y="566"/>
                  </a:lnTo>
                  <a:lnTo>
                    <a:pt x="510" y="564"/>
                  </a:lnTo>
                  <a:lnTo>
                    <a:pt x="510" y="564"/>
                  </a:lnTo>
                  <a:lnTo>
                    <a:pt x="511" y="562"/>
                  </a:lnTo>
                  <a:lnTo>
                    <a:pt x="513" y="562"/>
                  </a:lnTo>
                  <a:lnTo>
                    <a:pt x="513" y="558"/>
                  </a:lnTo>
                  <a:lnTo>
                    <a:pt x="513" y="556"/>
                  </a:lnTo>
                  <a:lnTo>
                    <a:pt x="510" y="554"/>
                  </a:lnTo>
                  <a:lnTo>
                    <a:pt x="508" y="554"/>
                  </a:lnTo>
                  <a:lnTo>
                    <a:pt x="507" y="554"/>
                  </a:lnTo>
                  <a:lnTo>
                    <a:pt x="507" y="554"/>
                  </a:lnTo>
                  <a:lnTo>
                    <a:pt x="505" y="554"/>
                  </a:lnTo>
                  <a:lnTo>
                    <a:pt x="504" y="553"/>
                  </a:lnTo>
                  <a:lnTo>
                    <a:pt x="502" y="553"/>
                  </a:lnTo>
                  <a:lnTo>
                    <a:pt x="500" y="551"/>
                  </a:lnTo>
                  <a:lnTo>
                    <a:pt x="497" y="548"/>
                  </a:lnTo>
                  <a:lnTo>
                    <a:pt x="497" y="547"/>
                  </a:lnTo>
                  <a:lnTo>
                    <a:pt x="496" y="545"/>
                  </a:lnTo>
                  <a:lnTo>
                    <a:pt x="500" y="545"/>
                  </a:lnTo>
                  <a:lnTo>
                    <a:pt x="502" y="545"/>
                  </a:lnTo>
                  <a:lnTo>
                    <a:pt x="502" y="543"/>
                  </a:lnTo>
                  <a:lnTo>
                    <a:pt x="502" y="542"/>
                  </a:lnTo>
                  <a:lnTo>
                    <a:pt x="500" y="540"/>
                  </a:lnTo>
                  <a:lnTo>
                    <a:pt x="502" y="540"/>
                  </a:lnTo>
                  <a:lnTo>
                    <a:pt x="502" y="539"/>
                  </a:lnTo>
                  <a:lnTo>
                    <a:pt x="504" y="539"/>
                  </a:lnTo>
                  <a:lnTo>
                    <a:pt x="507" y="542"/>
                  </a:lnTo>
                  <a:lnTo>
                    <a:pt x="507" y="542"/>
                  </a:lnTo>
                  <a:lnTo>
                    <a:pt x="510" y="547"/>
                  </a:lnTo>
                  <a:lnTo>
                    <a:pt x="510" y="547"/>
                  </a:lnTo>
                  <a:lnTo>
                    <a:pt x="510" y="548"/>
                  </a:lnTo>
                  <a:lnTo>
                    <a:pt x="515" y="550"/>
                  </a:lnTo>
                  <a:lnTo>
                    <a:pt x="515" y="550"/>
                  </a:lnTo>
                  <a:lnTo>
                    <a:pt x="515" y="548"/>
                  </a:lnTo>
                  <a:lnTo>
                    <a:pt x="516" y="545"/>
                  </a:lnTo>
                  <a:lnTo>
                    <a:pt x="518" y="545"/>
                  </a:lnTo>
                  <a:lnTo>
                    <a:pt x="518" y="545"/>
                  </a:lnTo>
                  <a:lnTo>
                    <a:pt x="518" y="543"/>
                  </a:lnTo>
                  <a:lnTo>
                    <a:pt x="516" y="543"/>
                  </a:lnTo>
                  <a:lnTo>
                    <a:pt x="518" y="542"/>
                  </a:lnTo>
                  <a:lnTo>
                    <a:pt x="516" y="542"/>
                  </a:lnTo>
                  <a:lnTo>
                    <a:pt x="516" y="542"/>
                  </a:lnTo>
                  <a:lnTo>
                    <a:pt x="513" y="547"/>
                  </a:lnTo>
                  <a:lnTo>
                    <a:pt x="513" y="548"/>
                  </a:lnTo>
                  <a:lnTo>
                    <a:pt x="511" y="545"/>
                  </a:lnTo>
                  <a:lnTo>
                    <a:pt x="510" y="543"/>
                  </a:lnTo>
                  <a:lnTo>
                    <a:pt x="510" y="543"/>
                  </a:lnTo>
                  <a:lnTo>
                    <a:pt x="510" y="542"/>
                  </a:lnTo>
                  <a:lnTo>
                    <a:pt x="513" y="542"/>
                  </a:lnTo>
                  <a:lnTo>
                    <a:pt x="511" y="540"/>
                  </a:lnTo>
                  <a:lnTo>
                    <a:pt x="508" y="539"/>
                  </a:lnTo>
                  <a:lnTo>
                    <a:pt x="507" y="539"/>
                  </a:lnTo>
                  <a:lnTo>
                    <a:pt x="505" y="539"/>
                  </a:lnTo>
                  <a:lnTo>
                    <a:pt x="505" y="537"/>
                  </a:lnTo>
                  <a:lnTo>
                    <a:pt x="504" y="536"/>
                  </a:lnTo>
                  <a:lnTo>
                    <a:pt x="505" y="532"/>
                  </a:lnTo>
                  <a:lnTo>
                    <a:pt x="507" y="531"/>
                  </a:lnTo>
                  <a:lnTo>
                    <a:pt x="511" y="532"/>
                  </a:lnTo>
                  <a:lnTo>
                    <a:pt x="513" y="532"/>
                  </a:lnTo>
                  <a:lnTo>
                    <a:pt x="511" y="531"/>
                  </a:lnTo>
                  <a:lnTo>
                    <a:pt x="511" y="531"/>
                  </a:lnTo>
                  <a:lnTo>
                    <a:pt x="510" y="531"/>
                  </a:lnTo>
                  <a:lnTo>
                    <a:pt x="507" y="528"/>
                  </a:lnTo>
                  <a:lnTo>
                    <a:pt x="507" y="526"/>
                  </a:lnTo>
                  <a:lnTo>
                    <a:pt x="508" y="525"/>
                  </a:lnTo>
                  <a:lnTo>
                    <a:pt x="508" y="525"/>
                  </a:lnTo>
                  <a:lnTo>
                    <a:pt x="510" y="523"/>
                  </a:lnTo>
                  <a:lnTo>
                    <a:pt x="513" y="525"/>
                  </a:lnTo>
                  <a:lnTo>
                    <a:pt x="513" y="525"/>
                  </a:lnTo>
                  <a:lnTo>
                    <a:pt x="515" y="525"/>
                  </a:lnTo>
                  <a:lnTo>
                    <a:pt x="513" y="523"/>
                  </a:lnTo>
                  <a:lnTo>
                    <a:pt x="513" y="523"/>
                  </a:lnTo>
                  <a:lnTo>
                    <a:pt x="511" y="521"/>
                  </a:lnTo>
                  <a:lnTo>
                    <a:pt x="511" y="520"/>
                  </a:lnTo>
                  <a:lnTo>
                    <a:pt x="511" y="518"/>
                  </a:lnTo>
                  <a:lnTo>
                    <a:pt x="511" y="518"/>
                  </a:lnTo>
                  <a:lnTo>
                    <a:pt x="511" y="517"/>
                  </a:lnTo>
                  <a:lnTo>
                    <a:pt x="511" y="515"/>
                  </a:lnTo>
                  <a:lnTo>
                    <a:pt x="513" y="515"/>
                  </a:lnTo>
                  <a:lnTo>
                    <a:pt x="513" y="514"/>
                  </a:lnTo>
                  <a:lnTo>
                    <a:pt x="513" y="514"/>
                  </a:lnTo>
                  <a:lnTo>
                    <a:pt x="511" y="514"/>
                  </a:lnTo>
                  <a:lnTo>
                    <a:pt x="511" y="515"/>
                  </a:lnTo>
                  <a:lnTo>
                    <a:pt x="511" y="517"/>
                  </a:lnTo>
                  <a:lnTo>
                    <a:pt x="510" y="518"/>
                  </a:lnTo>
                  <a:lnTo>
                    <a:pt x="510" y="520"/>
                  </a:lnTo>
                  <a:lnTo>
                    <a:pt x="510" y="521"/>
                  </a:lnTo>
                  <a:lnTo>
                    <a:pt x="508" y="523"/>
                  </a:lnTo>
                  <a:lnTo>
                    <a:pt x="508" y="521"/>
                  </a:lnTo>
                  <a:lnTo>
                    <a:pt x="507" y="521"/>
                  </a:lnTo>
                  <a:lnTo>
                    <a:pt x="507" y="521"/>
                  </a:lnTo>
                  <a:lnTo>
                    <a:pt x="507" y="520"/>
                  </a:lnTo>
                  <a:lnTo>
                    <a:pt x="507" y="514"/>
                  </a:lnTo>
                  <a:lnTo>
                    <a:pt x="507" y="509"/>
                  </a:lnTo>
                  <a:lnTo>
                    <a:pt x="507" y="506"/>
                  </a:lnTo>
                  <a:lnTo>
                    <a:pt x="508" y="504"/>
                  </a:lnTo>
                  <a:lnTo>
                    <a:pt x="510" y="504"/>
                  </a:lnTo>
                  <a:lnTo>
                    <a:pt x="510" y="504"/>
                  </a:lnTo>
                  <a:lnTo>
                    <a:pt x="511" y="504"/>
                  </a:lnTo>
                  <a:lnTo>
                    <a:pt x="511" y="504"/>
                  </a:lnTo>
                  <a:lnTo>
                    <a:pt x="510" y="502"/>
                  </a:lnTo>
                  <a:lnTo>
                    <a:pt x="508" y="502"/>
                  </a:lnTo>
                  <a:lnTo>
                    <a:pt x="507" y="504"/>
                  </a:lnTo>
                  <a:lnTo>
                    <a:pt x="505" y="504"/>
                  </a:lnTo>
                  <a:lnTo>
                    <a:pt x="505" y="501"/>
                  </a:lnTo>
                  <a:lnTo>
                    <a:pt x="504" y="499"/>
                  </a:lnTo>
                  <a:lnTo>
                    <a:pt x="504" y="498"/>
                  </a:lnTo>
                  <a:lnTo>
                    <a:pt x="504" y="495"/>
                  </a:lnTo>
                  <a:lnTo>
                    <a:pt x="507" y="495"/>
                  </a:lnTo>
                  <a:lnTo>
                    <a:pt x="508" y="496"/>
                  </a:lnTo>
                  <a:lnTo>
                    <a:pt x="515" y="496"/>
                  </a:lnTo>
                  <a:lnTo>
                    <a:pt x="519" y="498"/>
                  </a:lnTo>
                  <a:lnTo>
                    <a:pt x="521" y="498"/>
                  </a:lnTo>
                  <a:lnTo>
                    <a:pt x="521" y="498"/>
                  </a:lnTo>
                  <a:lnTo>
                    <a:pt x="519" y="496"/>
                  </a:lnTo>
                  <a:lnTo>
                    <a:pt x="518" y="495"/>
                  </a:lnTo>
                  <a:lnTo>
                    <a:pt x="518" y="495"/>
                  </a:lnTo>
                  <a:lnTo>
                    <a:pt x="518" y="493"/>
                  </a:lnTo>
                  <a:lnTo>
                    <a:pt x="518" y="493"/>
                  </a:lnTo>
                  <a:lnTo>
                    <a:pt x="516" y="488"/>
                  </a:lnTo>
                  <a:lnTo>
                    <a:pt x="516" y="488"/>
                  </a:lnTo>
                  <a:lnTo>
                    <a:pt x="515" y="490"/>
                  </a:lnTo>
                  <a:lnTo>
                    <a:pt x="515" y="493"/>
                  </a:lnTo>
                  <a:lnTo>
                    <a:pt x="513" y="493"/>
                  </a:lnTo>
                  <a:lnTo>
                    <a:pt x="511" y="495"/>
                  </a:lnTo>
                  <a:lnTo>
                    <a:pt x="508" y="495"/>
                  </a:lnTo>
                  <a:lnTo>
                    <a:pt x="507" y="493"/>
                  </a:lnTo>
                  <a:lnTo>
                    <a:pt x="507" y="493"/>
                  </a:lnTo>
                  <a:lnTo>
                    <a:pt x="507" y="491"/>
                  </a:lnTo>
                  <a:lnTo>
                    <a:pt x="505" y="491"/>
                  </a:lnTo>
                  <a:lnTo>
                    <a:pt x="504" y="490"/>
                  </a:lnTo>
                  <a:lnTo>
                    <a:pt x="504" y="490"/>
                  </a:lnTo>
                  <a:lnTo>
                    <a:pt x="502" y="490"/>
                  </a:lnTo>
                  <a:lnTo>
                    <a:pt x="504" y="488"/>
                  </a:lnTo>
                  <a:lnTo>
                    <a:pt x="504" y="487"/>
                  </a:lnTo>
                  <a:lnTo>
                    <a:pt x="505" y="487"/>
                  </a:lnTo>
                  <a:lnTo>
                    <a:pt x="507" y="487"/>
                  </a:lnTo>
                  <a:lnTo>
                    <a:pt x="507" y="488"/>
                  </a:lnTo>
                  <a:lnTo>
                    <a:pt x="508" y="488"/>
                  </a:lnTo>
                  <a:lnTo>
                    <a:pt x="510" y="488"/>
                  </a:lnTo>
                  <a:lnTo>
                    <a:pt x="510" y="487"/>
                  </a:lnTo>
                  <a:lnTo>
                    <a:pt x="510" y="487"/>
                  </a:lnTo>
                  <a:lnTo>
                    <a:pt x="508" y="487"/>
                  </a:lnTo>
                  <a:lnTo>
                    <a:pt x="507" y="487"/>
                  </a:lnTo>
                  <a:lnTo>
                    <a:pt x="505" y="484"/>
                  </a:lnTo>
                  <a:lnTo>
                    <a:pt x="507" y="482"/>
                  </a:lnTo>
                  <a:lnTo>
                    <a:pt x="508" y="480"/>
                  </a:lnTo>
                  <a:lnTo>
                    <a:pt x="510" y="480"/>
                  </a:lnTo>
                  <a:lnTo>
                    <a:pt x="508" y="477"/>
                  </a:lnTo>
                  <a:lnTo>
                    <a:pt x="510" y="476"/>
                  </a:lnTo>
                  <a:lnTo>
                    <a:pt x="508" y="474"/>
                  </a:lnTo>
                  <a:lnTo>
                    <a:pt x="508" y="473"/>
                  </a:lnTo>
                  <a:lnTo>
                    <a:pt x="505" y="473"/>
                  </a:lnTo>
                  <a:lnTo>
                    <a:pt x="505" y="473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2" y="474"/>
                  </a:lnTo>
                  <a:lnTo>
                    <a:pt x="500" y="473"/>
                  </a:lnTo>
                  <a:lnTo>
                    <a:pt x="497" y="471"/>
                  </a:lnTo>
                  <a:lnTo>
                    <a:pt x="497" y="471"/>
                  </a:lnTo>
                  <a:lnTo>
                    <a:pt x="497" y="469"/>
                  </a:lnTo>
                  <a:lnTo>
                    <a:pt x="497" y="468"/>
                  </a:lnTo>
                  <a:lnTo>
                    <a:pt x="497" y="468"/>
                  </a:lnTo>
                  <a:lnTo>
                    <a:pt x="496" y="469"/>
                  </a:lnTo>
                  <a:lnTo>
                    <a:pt x="492" y="469"/>
                  </a:lnTo>
                  <a:lnTo>
                    <a:pt x="491" y="471"/>
                  </a:lnTo>
                  <a:lnTo>
                    <a:pt x="489" y="471"/>
                  </a:lnTo>
                  <a:lnTo>
                    <a:pt x="489" y="471"/>
                  </a:lnTo>
                  <a:lnTo>
                    <a:pt x="489" y="473"/>
                  </a:lnTo>
                  <a:lnTo>
                    <a:pt x="491" y="473"/>
                  </a:lnTo>
                  <a:lnTo>
                    <a:pt x="492" y="474"/>
                  </a:lnTo>
                  <a:lnTo>
                    <a:pt x="492" y="474"/>
                  </a:lnTo>
                  <a:lnTo>
                    <a:pt x="491" y="476"/>
                  </a:lnTo>
                  <a:lnTo>
                    <a:pt x="491" y="476"/>
                  </a:lnTo>
                  <a:lnTo>
                    <a:pt x="488" y="474"/>
                  </a:lnTo>
                  <a:lnTo>
                    <a:pt x="488" y="473"/>
                  </a:lnTo>
                  <a:lnTo>
                    <a:pt x="488" y="471"/>
                  </a:lnTo>
                  <a:lnTo>
                    <a:pt x="488" y="469"/>
                  </a:lnTo>
                  <a:lnTo>
                    <a:pt x="491" y="468"/>
                  </a:lnTo>
                  <a:lnTo>
                    <a:pt x="492" y="466"/>
                  </a:lnTo>
                  <a:lnTo>
                    <a:pt x="494" y="465"/>
                  </a:lnTo>
                  <a:lnTo>
                    <a:pt x="497" y="463"/>
                  </a:lnTo>
                  <a:lnTo>
                    <a:pt x="499" y="462"/>
                  </a:lnTo>
                  <a:lnTo>
                    <a:pt x="497" y="460"/>
                  </a:lnTo>
                  <a:lnTo>
                    <a:pt x="497" y="458"/>
                  </a:lnTo>
                  <a:lnTo>
                    <a:pt x="497" y="457"/>
                  </a:lnTo>
                  <a:lnTo>
                    <a:pt x="500" y="455"/>
                  </a:lnTo>
                  <a:lnTo>
                    <a:pt x="504" y="455"/>
                  </a:lnTo>
                  <a:lnTo>
                    <a:pt x="505" y="455"/>
                  </a:lnTo>
                  <a:lnTo>
                    <a:pt x="507" y="455"/>
                  </a:lnTo>
                  <a:lnTo>
                    <a:pt x="508" y="455"/>
                  </a:lnTo>
                  <a:lnTo>
                    <a:pt x="510" y="454"/>
                  </a:lnTo>
                  <a:lnTo>
                    <a:pt x="511" y="454"/>
                  </a:lnTo>
                  <a:lnTo>
                    <a:pt x="511" y="452"/>
                  </a:lnTo>
                  <a:lnTo>
                    <a:pt x="511" y="452"/>
                  </a:lnTo>
                  <a:lnTo>
                    <a:pt x="510" y="450"/>
                  </a:lnTo>
                  <a:lnTo>
                    <a:pt x="510" y="449"/>
                  </a:lnTo>
                  <a:lnTo>
                    <a:pt x="510" y="449"/>
                  </a:lnTo>
                  <a:lnTo>
                    <a:pt x="511" y="447"/>
                  </a:lnTo>
                  <a:lnTo>
                    <a:pt x="513" y="447"/>
                  </a:lnTo>
                  <a:lnTo>
                    <a:pt x="513" y="447"/>
                  </a:lnTo>
                  <a:lnTo>
                    <a:pt x="515" y="449"/>
                  </a:lnTo>
                  <a:lnTo>
                    <a:pt x="515" y="449"/>
                  </a:lnTo>
                  <a:lnTo>
                    <a:pt x="513" y="450"/>
                  </a:lnTo>
                  <a:lnTo>
                    <a:pt x="513" y="455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60"/>
                  </a:lnTo>
                  <a:lnTo>
                    <a:pt x="511" y="460"/>
                  </a:lnTo>
                  <a:lnTo>
                    <a:pt x="507" y="462"/>
                  </a:lnTo>
                  <a:lnTo>
                    <a:pt x="507" y="462"/>
                  </a:lnTo>
                  <a:lnTo>
                    <a:pt x="507" y="463"/>
                  </a:lnTo>
                  <a:lnTo>
                    <a:pt x="508" y="463"/>
                  </a:lnTo>
                  <a:lnTo>
                    <a:pt x="511" y="463"/>
                  </a:lnTo>
                  <a:lnTo>
                    <a:pt x="513" y="462"/>
                  </a:lnTo>
                  <a:lnTo>
                    <a:pt x="513" y="460"/>
                  </a:lnTo>
                  <a:lnTo>
                    <a:pt x="515" y="455"/>
                  </a:lnTo>
                  <a:lnTo>
                    <a:pt x="515" y="455"/>
                  </a:lnTo>
                  <a:lnTo>
                    <a:pt x="516" y="455"/>
                  </a:lnTo>
                  <a:lnTo>
                    <a:pt x="516" y="455"/>
                  </a:lnTo>
                  <a:lnTo>
                    <a:pt x="516" y="458"/>
                  </a:lnTo>
                  <a:lnTo>
                    <a:pt x="516" y="460"/>
                  </a:lnTo>
                  <a:lnTo>
                    <a:pt x="515" y="465"/>
                  </a:lnTo>
                  <a:lnTo>
                    <a:pt x="513" y="468"/>
                  </a:lnTo>
                  <a:lnTo>
                    <a:pt x="513" y="468"/>
                  </a:lnTo>
                  <a:lnTo>
                    <a:pt x="513" y="469"/>
                  </a:lnTo>
                  <a:lnTo>
                    <a:pt x="515" y="468"/>
                  </a:lnTo>
                  <a:lnTo>
                    <a:pt x="515" y="468"/>
                  </a:lnTo>
                  <a:lnTo>
                    <a:pt x="516" y="466"/>
                  </a:lnTo>
                  <a:lnTo>
                    <a:pt x="516" y="463"/>
                  </a:lnTo>
                  <a:lnTo>
                    <a:pt x="516" y="462"/>
                  </a:lnTo>
                  <a:lnTo>
                    <a:pt x="518" y="462"/>
                  </a:lnTo>
                  <a:lnTo>
                    <a:pt x="518" y="458"/>
                  </a:lnTo>
                  <a:lnTo>
                    <a:pt x="518" y="457"/>
                  </a:lnTo>
                  <a:lnTo>
                    <a:pt x="518" y="454"/>
                  </a:lnTo>
                  <a:lnTo>
                    <a:pt x="516" y="454"/>
                  </a:lnTo>
                  <a:lnTo>
                    <a:pt x="516" y="454"/>
                  </a:lnTo>
                  <a:lnTo>
                    <a:pt x="515" y="452"/>
                  </a:lnTo>
                  <a:lnTo>
                    <a:pt x="516" y="449"/>
                  </a:lnTo>
                  <a:lnTo>
                    <a:pt x="519" y="449"/>
                  </a:lnTo>
                  <a:lnTo>
                    <a:pt x="521" y="447"/>
                  </a:lnTo>
                  <a:lnTo>
                    <a:pt x="522" y="447"/>
                  </a:lnTo>
                  <a:lnTo>
                    <a:pt x="524" y="447"/>
                  </a:lnTo>
                  <a:lnTo>
                    <a:pt x="527" y="449"/>
                  </a:lnTo>
                  <a:lnTo>
                    <a:pt x="527" y="449"/>
                  </a:lnTo>
                  <a:lnTo>
                    <a:pt x="527" y="447"/>
                  </a:lnTo>
                  <a:lnTo>
                    <a:pt x="527" y="447"/>
                  </a:lnTo>
                  <a:lnTo>
                    <a:pt x="526" y="447"/>
                  </a:lnTo>
                  <a:lnTo>
                    <a:pt x="522" y="444"/>
                  </a:lnTo>
                  <a:lnTo>
                    <a:pt x="519" y="444"/>
                  </a:lnTo>
                  <a:lnTo>
                    <a:pt x="521" y="443"/>
                  </a:lnTo>
                  <a:lnTo>
                    <a:pt x="521" y="439"/>
                  </a:lnTo>
                  <a:lnTo>
                    <a:pt x="522" y="439"/>
                  </a:lnTo>
                  <a:lnTo>
                    <a:pt x="526" y="439"/>
                  </a:lnTo>
                  <a:lnTo>
                    <a:pt x="530" y="436"/>
                  </a:lnTo>
                  <a:lnTo>
                    <a:pt x="530" y="433"/>
                  </a:lnTo>
                  <a:lnTo>
                    <a:pt x="532" y="430"/>
                  </a:lnTo>
                  <a:lnTo>
                    <a:pt x="529" y="430"/>
                  </a:lnTo>
                  <a:lnTo>
                    <a:pt x="527" y="428"/>
                  </a:lnTo>
                  <a:lnTo>
                    <a:pt x="524" y="427"/>
                  </a:lnTo>
                  <a:lnTo>
                    <a:pt x="522" y="425"/>
                  </a:lnTo>
                  <a:lnTo>
                    <a:pt x="522" y="424"/>
                  </a:lnTo>
                  <a:lnTo>
                    <a:pt x="524" y="421"/>
                  </a:lnTo>
                  <a:lnTo>
                    <a:pt x="526" y="421"/>
                  </a:lnTo>
                  <a:lnTo>
                    <a:pt x="527" y="416"/>
                  </a:lnTo>
                  <a:lnTo>
                    <a:pt x="526" y="413"/>
                  </a:lnTo>
                  <a:lnTo>
                    <a:pt x="526" y="411"/>
                  </a:lnTo>
                  <a:lnTo>
                    <a:pt x="527" y="410"/>
                  </a:lnTo>
                  <a:lnTo>
                    <a:pt x="527" y="408"/>
                  </a:lnTo>
                  <a:lnTo>
                    <a:pt x="529" y="406"/>
                  </a:lnTo>
                  <a:lnTo>
                    <a:pt x="530" y="406"/>
                  </a:lnTo>
                  <a:lnTo>
                    <a:pt x="530" y="405"/>
                  </a:lnTo>
                  <a:lnTo>
                    <a:pt x="530" y="403"/>
                  </a:lnTo>
                  <a:lnTo>
                    <a:pt x="529" y="402"/>
                  </a:lnTo>
                  <a:lnTo>
                    <a:pt x="529" y="400"/>
                  </a:lnTo>
                  <a:lnTo>
                    <a:pt x="530" y="397"/>
                  </a:lnTo>
                  <a:lnTo>
                    <a:pt x="532" y="397"/>
                  </a:lnTo>
                  <a:lnTo>
                    <a:pt x="532" y="397"/>
                  </a:lnTo>
                  <a:lnTo>
                    <a:pt x="530" y="395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2" y="391"/>
                  </a:lnTo>
                  <a:lnTo>
                    <a:pt x="533" y="392"/>
                  </a:lnTo>
                  <a:lnTo>
                    <a:pt x="535" y="395"/>
                  </a:lnTo>
                  <a:lnTo>
                    <a:pt x="535" y="394"/>
                  </a:lnTo>
                  <a:lnTo>
                    <a:pt x="535" y="391"/>
                  </a:lnTo>
                  <a:lnTo>
                    <a:pt x="533" y="387"/>
                  </a:lnTo>
                  <a:lnTo>
                    <a:pt x="532" y="387"/>
                  </a:lnTo>
                  <a:lnTo>
                    <a:pt x="530" y="387"/>
                  </a:lnTo>
                  <a:lnTo>
                    <a:pt x="530" y="387"/>
                  </a:lnTo>
                  <a:lnTo>
                    <a:pt x="529" y="386"/>
                  </a:lnTo>
                  <a:lnTo>
                    <a:pt x="530" y="384"/>
                  </a:lnTo>
                  <a:lnTo>
                    <a:pt x="530" y="384"/>
                  </a:lnTo>
                  <a:lnTo>
                    <a:pt x="532" y="383"/>
                  </a:lnTo>
                  <a:lnTo>
                    <a:pt x="533" y="383"/>
                  </a:lnTo>
                  <a:lnTo>
                    <a:pt x="535" y="381"/>
                  </a:lnTo>
                  <a:lnTo>
                    <a:pt x="537" y="380"/>
                  </a:lnTo>
                  <a:lnTo>
                    <a:pt x="535" y="380"/>
                  </a:lnTo>
                  <a:lnTo>
                    <a:pt x="535" y="381"/>
                  </a:lnTo>
                  <a:lnTo>
                    <a:pt x="533" y="383"/>
                  </a:lnTo>
                  <a:lnTo>
                    <a:pt x="532" y="383"/>
                  </a:lnTo>
                  <a:lnTo>
                    <a:pt x="532" y="381"/>
                  </a:lnTo>
                  <a:lnTo>
                    <a:pt x="529" y="380"/>
                  </a:lnTo>
                  <a:lnTo>
                    <a:pt x="529" y="380"/>
                  </a:lnTo>
                  <a:lnTo>
                    <a:pt x="527" y="380"/>
                  </a:lnTo>
                  <a:lnTo>
                    <a:pt x="526" y="380"/>
                  </a:lnTo>
                  <a:lnTo>
                    <a:pt x="524" y="383"/>
                  </a:lnTo>
                  <a:lnTo>
                    <a:pt x="522" y="384"/>
                  </a:lnTo>
                  <a:lnTo>
                    <a:pt x="519" y="384"/>
                  </a:lnTo>
                  <a:lnTo>
                    <a:pt x="518" y="384"/>
                  </a:lnTo>
                  <a:lnTo>
                    <a:pt x="516" y="383"/>
                  </a:lnTo>
                  <a:lnTo>
                    <a:pt x="516" y="383"/>
                  </a:lnTo>
                  <a:lnTo>
                    <a:pt x="516" y="381"/>
                  </a:lnTo>
                  <a:lnTo>
                    <a:pt x="518" y="381"/>
                  </a:lnTo>
                  <a:lnTo>
                    <a:pt x="518" y="381"/>
                  </a:lnTo>
                  <a:lnTo>
                    <a:pt x="516" y="381"/>
                  </a:lnTo>
                  <a:lnTo>
                    <a:pt x="515" y="380"/>
                  </a:lnTo>
                  <a:lnTo>
                    <a:pt x="515" y="378"/>
                  </a:lnTo>
                  <a:lnTo>
                    <a:pt x="515" y="376"/>
                  </a:lnTo>
                  <a:lnTo>
                    <a:pt x="513" y="373"/>
                  </a:lnTo>
                  <a:lnTo>
                    <a:pt x="513" y="370"/>
                  </a:lnTo>
                  <a:lnTo>
                    <a:pt x="513" y="369"/>
                  </a:lnTo>
                  <a:lnTo>
                    <a:pt x="515" y="361"/>
                  </a:lnTo>
                  <a:lnTo>
                    <a:pt x="516" y="358"/>
                  </a:lnTo>
                  <a:lnTo>
                    <a:pt x="516" y="354"/>
                  </a:lnTo>
                  <a:lnTo>
                    <a:pt x="516" y="353"/>
                  </a:lnTo>
                  <a:lnTo>
                    <a:pt x="519" y="351"/>
                  </a:lnTo>
                  <a:lnTo>
                    <a:pt x="521" y="350"/>
                  </a:lnTo>
                  <a:lnTo>
                    <a:pt x="522" y="343"/>
                  </a:lnTo>
                  <a:lnTo>
                    <a:pt x="522" y="340"/>
                  </a:lnTo>
                  <a:lnTo>
                    <a:pt x="519" y="331"/>
                  </a:lnTo>
                  <a:lnTo>
                    <a:pt x="519" y="328"/>
                  </a:lnTo>
                  <a:lnTo>
                    <a:pt x="519" y="326"/>
                  </a:lnTo>
                  <a:lnTo>
                    <a:pt x="519" y="321"/>
                  </a:lnTo>
                  <a:lnTo>
                    <a:pt x="519" y="320"/>
                  </a:lnTo>
                  <a:lnTo>
                    <a:pt x="519" y="318"/>
                  </a:lnTo>
                  <a:lnTo>
                    <a:pt x="516" y="315"/>
                  </a:lnTo>
                  <a:lnTo>
                    <a:pt x="516" y="313"/>
                  </a:lnTo>
                  <a:lnTo>
                    <a:pt x="518" y="312"/>
                  </a:lnTo>
                  <a:lnTo>
                    <a:pt x="516" y="309"/>
                  </a:lnTo>
                  <a:lnTo>
                    <a:pt x="518" y="307"/>
                  </a:lnTo>
                  <a:lnTo>
                    <a:pt x="518" y="306"/>
                  </a:lnTo>
                  <a:lnTo>
                    <a:pt x="521" y="307"/>
                  </a:lnTo>
                  <a:lnTo>
                    <a:pt x="522" y="307"/>
                  </a:lnTo>
                  <a:lnTo>
                    <a:pt x="524" y="306"/>
                  </a:lnTo>
                  <a:lnTo>
                    <a:pt x="524" y="304"/>
                  </a:lnTo>
                  <a:lnTo>
                    <a:pt x="524" y="301"/>
                  </a:lnTo>
                  <a:lnTo>
                    <a:pt x="524" y="299"/>
                  </a:lnTo>
                  <a:lnTo>
                    <a:pt x="524" y="298"/>
                  </a:lnTo>
                  <a:lnTo>
                    <a:pt x="526" y="298"/>
                  </a:lnTo>
                  <a:lnTo>
                    <a:pt x="527" y="296"/>
                  </a:lnTo>
                  <a:lnTo>
                    <a:pt x="529" y="293"/>
                  </a:lnTo>
                  <a:lnTo>
                    <a:pt x="530" y="287"/>
                  </a:lnTo>
                  <a:lnTo>
                    <a:pt x="530" y="285"/>
                  </a:lnTo>
                  <a:lnTo>
                    <a:pt x="532" y="283"/>
                  </a:lnTo>
                  <a:lnTo>
                    <a:pt x="532" y="280"/>
                  </a:lnTo>
                  <a:lnTo>
                    <a:pt x="533" y="279"/>
                  </a:lnTo>
                  <a:lnTo>
                    <a:pt x="533" y="277"/>
                  </a:lnTo>
                  <a:lnTo>
                    <a:pt x="535" y="276"/>
                  </a:lnTo>
                  <a:lnTo>
                    <a:pt x="535" y="274"/>
                  </a:lnTo>
                  <a:lnTo>
                    <a:pt x="538" y="272"/>
                  </a:lnTo>
                  <a:lnTo>
                    <a:pt x="538" y="269"/>
                  </a:lnTo>
                  <a:lnTo>
                    <a:pt x="540" y="265"/>
                  </a:lnTo>
                  <a:lnTo>
                    <a:pt x="540" y="261"/>
                  </a:lnTo>
                  <a:lnTo>
                    <a:pt x="541" y="258"/>
                  </a:lnTo>
                  <a:lnTo>
                    <a:pt x="541" y="257"/>
                  </a:lnTo>
                  <a:lnTo>
                    <a:pt x="541" y="254"/>
                  </a:lnTo>
                  <a:lnTo>
                    <a:pt x="543" y="252"/>
                  </a:lnTo>
                  <a:lnTo>
                    <a:pt x="543" y="250"/>
                  </a:lnTo>
                  <a:lnTo>
                    <a:pt x="546" y="249"/>
                  </a:lnTo>
                  <a:lnTo>
                    <a:pt x="546" y="246"/>
                  </a:lnTo>
                  <a:lnTo>
                    <a:pt x="546" y="244"/>
                  </a:lnTo>
                  <a:lnTo>
                    <a:pt x="546" y="243"/>
                  </a:lnTo>
                  <a:lnTo>
                    <a:pt x="545" y="239"/>
                  </a:lnTo>
                  <a:lnTo>
                    <a:pt x="546" y="238"/>
                  </a:lnTo>
                  <a:lnTo>
                    <a:pt x="546" y="238"/>
                  </a:lnTo>
                  <a:lnTo>
                    <a:pt x="549" y="233"/>
                  </a:lnTo>
                  <a:lnTo>
                    <a:pt x="549" y="230"/>
                  </a:lnTo>
                  <a:lnTo>
                    <a:pt x="549" y="228"/>
                  </a:lnTo>
                  <a:lnTo>
                    <a:pt x="548" y="225"/>
                  </a:lnTo>
                  <a:lnTo>
                    <a:pt x="548" y="219"/>
                  </a:lnTo>
                  <a:lnTo>
                    <a:pt x="548" y="214"/>
                  </a:lnTo>
                  <a:lnTo>
                    <a:pt x="546" y="209"/>
                  </a:lnTo>
                  <a:lnTo>
                    <a:pt x="546" y="206"/>
                  </a:lnTo>
                  <a:lnTo>
                    <a:pt x="545" y="202"/>
                  </a:lnTo>
                  <a:lnTo>
                    <a:pt x="545" y="200"/>
                  </a:lnTo>
                  <a:lnTo>
                    <a:pt x="546" y="195"/>
                  </a:lnTo>
                  <a:lnTo>
                    <a:pt x="549" y="192"/>
                  </a:lnTo>
                  <a:lnTo>
                    <a:pt x="551" y="189"/>
                  </a:lnTo>
                  <a:lnTo>
                    <a:pt x="551" y="184"/>
                  </a:lnTo>
                  <a:lnTo>
                    <a:pt x="551" y="181"/>
                  </a:lnTo>
                  <a:lnTo>
                    <a:pt x="551" y="180"/>
                  </a:lnTo>
                  <a:lnTo>
                    <a:pt x="548" y="178"/>
                  </a:lnTo>
                  <a:lnTo>
                    <a:pt x="548" y="173"/>
                  </a:lnTo>
                  <a:lnTo>
                    <a:pt x="548" y="172"/>
                  </a:lnTo>
                  <a:lnTo>
                    <a:pt x="549" y="172"/>
                  </a:lnTo>
                  <a:lnTo>
                    <a:pt x="551" y="170"/>
                  </a:lnTo>
                  <a:lnTo>
                    <a:pt x="551" y="167"/>
                  </a:lnTo>
                  <a:lnTo>
                    <a:pt x="552" y="165"/>
                  </a:lnTo>
                  <a:lnTo>
                    <a:pt x="552" y="161"/>
                  </a:lnTo>
                  <a:lnTo>
                    <a:pt x="554" y="156"/>
                  </a:lnTo>
                  <a:lnTo>
                    <a:pt x="554" y="154"/>
                  </a:lnTo>
                  <a:lnTo>
                    <a:pt x="556" y="153"/>
                  </a:lnTo>
                  <a:lnTo>
                    <a:pt x="557" y="153"/>
                  </a:lnTo>
                  <a:lnTo>
                    <a:pt x="557" y="151"/>
                  </a:lnTo>
                  <a:lnTo>
                    <a:pt x="557" y="148"/>
                  </a:lnTo>
                  <a:lnTo>
                    <a:pt x="557" y="146"/>
                  </a:lnTo>
                  <a:lnTo>
                    <a:pt x="559" y="143"/>
                  </a:lnTo>
                  <a:lnTo>
                    <a:pt x="559" y="142"/>
                  </a:lnTo>
                  <a:lnTo>
                    <a:pt x="560" y="137"/>
                  </a:lnTo>
                  <a:lnTo>
                    <a:pt x="560" y="134"/>
                  </a:lnTo>
                  <a:lnTo>
                    <a:pt x="560" y="134"/>
                  </a:lnTo>
                  <a:lnTo>
                    <a:pt x="560" y="132"/>
                  </a:lnTo>
                  <a:lnTo>
                    <a:pt x="560" y="128"/>
                  </a:lnTo>
                  <a:lnTo>
                    <a:pt x="560" y="126"/>
                  </a:lnTo>
                  <a:lnTo>
                    <a:pt x="560" y="124"/>
                  </a:lnTo>
                  <a:lnTo>
                    <a:pt x="560" y="121"/>
                  </a:lnTo>
                  <a:lnTo>
                    <a:pt x="562" y="120"/>
                  </a:lnTo>
                  <a:lnTo>
                    <a:pt x="563" y="118"/>
                  </a:lnTo>
                  <a:lnTo>
                    <a:pt x="563" y="116"/>
                  </a:lnTo>
                  <a:lnTo>
                    <a:pt x="563" y="115"/>
                  </a:lnTo>
                  <a:lnTo>
                    <a:pt x="562" y="109"/>
                  </a:lnTo>
                  <a:lnTo>
                    <a:pt x="562" y="107"/>
                  </a:lnTo>
                  <a:lnTo>
                    <a:pt x="562" y="102"/>
                  </a:lnTo>
                  <a:lnTo>
                    <a:pt x="562" y="99"/>
                  </a:lnTo>
                  <a:lnTo>
                    <a:pt x="562" y="98"/>
                  </a:lnTo>
                  <a:lnTo>
                    <a:pt x="562" y="96"/>
                  </a:lnTo>
                  <a:lnTo>
                    <a:pt x="563" y="94"/>
                  </a:lnTo>
                  <a:lnTo>
                    <a:pt x="563" y="93"/>
                  </a:lnTo>
                  <a:lnTo>
                    <a:pt x="563" y="91"/>
                  </a:lnTo>
                  <a:lnTo>
                    <a:pt x="563" y="90"/>
                  </a:lnTo>
                  <a:lnTo>
                    <a:pt x="562" y="90"/>
                  </a:lnTo>
                  <a:lnTo>
                    <a:pt x="562" y="88"/>
                  </a:lnTo>
                  <a:lnTo>
                    <a:pt x="562" y="87"/>
                  </a:lnTo>
                  <a:lnTo>
                    <a:pt x="562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3" y="82"/>
                  </a:lnTo>
                  <a:lnTo>
                    <a:pt x="565" y="80"/>
                  </a:lnTo>
                  <a:lnTo>
                    <a:pt x="567" y="76"/>
                  </a:lnTo>
                  <a:lnTo>
                    <a:pt x="567" y="71"/>
                  </a:lnTo>
                  <a:lnTo>
                    <a:pt x="567" y="66"/>
                  </a:lnTo>
                  <a:lnTo>
                    <a:pt x="568" y="64"/>
                  </a:lnTo>
                  <a:lnTo>
                    <a:pt x="568" y="61"/>
                  </a:lnTo>
                  <a:lnTo>
                    <a:pt x="568" y="60"/>
                  </a:lnTo>
                  <a:lnTo>
                    <a:pt x="568" y="58"/>
                  </a:lnTo>
                  <a:lnTo>
                    <a:pt x="568" y="57"/>
                  </a:lnTo>
                  <a:lnTo>
                    <a:pt x="567" y="49"/>
                  </a:lnTo>
                  <a:lnTo>
                    <a:pt x="567" y="46"/>
                  </a:lnTo>
                  <a:lnTo>
                    <a:pt x="568" y="41"/>
                  </a:lnTo>
                  <a:lnTo>
                    <a:pt x="568" y="35"/>
                  </a:lnTo>
                  <a:lnTo>
                    <a:pt x="568" y="33"/>
                  </a:lnTo>
                  <a:lnTo>
                    <a:pt x="567" y="31"/>
                  </a:lnTo>
                  <a:lnTo>
                    <a:pt x="567" y="30"/>
                  </a:lnTo>
                  <a:lnTo>
                    <a:pt x="567" y="27"/>
                  </a:lnTo>
                  <a:lnTo>
                    <a:pt x="565" y="20"/>
                  </a:lnTo>
                  <a:lnTo>
                    <a:pt x="565" y="16"/>
                  </a:lnTo>
                  <a:lnTo>
                    <a:pt x="565" y="14"/>
                  </a:lnTo>
                  <a:lnTo>
                    <a:pt x="563" y="13"/>
                  </a:lnTo>
                  <a:lnTo>
                    <a:pt x="565" y="13"/>
                  </a:lnTo>
                  <a:lnTo>
                    <a:pt x="565" y="13"/>
                  </a:lnTo>
                  <a:lnTo>
                    <a:pt x="567" y="13"/>
                  </a:lnTo>
                  <a:lnTo>
                    <a:pt x="570" y="11"/>
                  </a:lnTo>
                  <a:lnTo>
                    <a:pt x="571" y="11"/>
                  </a:lnTo>
                  <a:lnTo>
                    <a:pt x="573" y="9"/>
                  </a:lnTo>
                  <a:lnTo>
                    <a:pt x="573" y="8"/>
                  </a:lnTo>
                  <a:lnTo>
                    <a:pt x="573" y="6"/>
                  </a:lnTo>
                  <a:lnTo>
                    <a:pt x="573" y="5"/>
                  </a:lnTo>
                  <a:lnTo>
                    <a:pt x="571" y="3"/>
                  </a:lnTo>
                  <a:lnTo>
                    <a:pt x="573" y="3"/>
                  </a:lnTo>
                  <a:lnTo>
                    <a:pt x="574" y="1"/>
                  </a:lnTo>
                  <a:lnTo>
                    <a:pt x="576" y="1"/>
                  </a:lnTo>
                  <a:lnTo>
                    <a:pt x="57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8" name="Freeform 305">
              <a:extLst>
                <a:ext uri="{FF2B5EF4-FFF2-40B4-BE49-F238E27FC236}">
                  <a16:creationId xmlns:a16="http://schemas.microsoft.com/office/drawing/2014/main" id="{D871854A-A4A9-411B-BCFB-2A77920BD4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58394" y="5018232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2 h 2"/>
                <a:gd name="T10" fmla="*/ 2 w 2"/>
                <a:gd name="T11" fmla="*/ 2 h 2"/>
                <a:gd name="T12" fmla="*/ 2 w 2"/>
                <a:gd name="T13" fmla="*/ 0 h 2"/>
                <a:gd name="T14" fmla="*/ 0 w 2"/>
                <a:gd name="T15" fmla="*/ 0 h 2"/>
                <a:gd name="T16" fmla="*/ 0 w 2"/>
                <a:gd name="T17" fmla="*/ 0 h 2"/>
                <a:gd name="T18" fmla="*/ 2 w 2"/>
                <a:gd name="T19" fmla="*/ 0 h 2"/>
                <a:gd name="T20" fmla="*/ 2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9" name="Freeform 306">
              <a:extLst>
                <a:ext uri="{FF2B5EF4-FFF2-40B4-BE49-F238E27FC236}">
                  <a16:creationId xmlns:a16="http://schemas.microsoft.com/office/drawing/2014/main" id="{1FF63058-773B-470C-8551-130AF62029B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21341" y="4115743"/>
              <a:ext cx="173481" cy="177380"/>
            </a:xfrm>
            <a:custGeom>
              <a:avLst/>
              <a:gdLst>
                <a:gd name="T0" fmla="*/ 78 w 89"/>
                <a:gd name="T1" fmla="*/ 80 h 91"/>
                <a:gd name="T2" fmla="*/ 35 w 89"/>
                <a:gd name="T3" fmla="*/ 3 h 91"/>
                <a:gd name="T4" fmla="*/ 35 w 89"/>
                <a:gd name="T5" fmla="*/ 6 h 91"/>
                <a:gd name="T6" fmla="*/ 38 w 89"/>
                <a:gd name="T7" fmla="*/ 6 h 91"/>
                <a:gd name="T8" fmla="*/ 45 w 89"/>
                <a:gd name="T9" fmla="*/ 5 h 91"/>
                <a:gd name="T10" fmla="*/ 49 w 89"/>
                <a:gd name="T11" fmla="*/ 6 h 91"/>
                <a:gd name="T12" fmla="*/ 54 w 89"/>
                <a:gd name="T13" fmla="*/ 12 h 91"/>
                <a:gd name="T14" fmla="*/ 60 w 89"/>
                <a:gd name="T15" fmla="*/ 16 h 91"/>
                <a:gd name="T16" fmla="*/ 67 w 89"/>
                <a:gd name="T17" fmla="*/ 12 h 91"/>
                <a:gd name="T18" fmla="*/ 78 w 89"/>
                <a:gd name="T19" fmla="*/ 12 h 91"/>
                <a:gd name="T20" fmla="*/ 81 w 89"/>
                <a:gd name="T21" fmla="*/ 16 h 91"/>
                <a:gd name="T22" fmla="*/ 84 w 89"/>
                <a:gd name="T23" fmla="*/ 19 h 91"/>
                <a:gd name="T24" fmla="*/ 86 w 89"/>
                <a:gd name="T25" fmla="*/ 20 h 91"/>
                <a:gd name="T26" fmla="*/ 86 w 89"/>
                <a:gd name="T27" fmla="*/ 25 h 91"/>
                <a:gd name="T28" fmla="*/ 87 w 89"/>
                <a:gd name="T29" fmla="*/ 33 h 91"/>
                <a:gd name="T30" fmla="*/ 87 w 89"/>
                <a:gd name="T31" fmla="*/ 38 h 91"/>
                <a:gd name="T32" fmla="*/ 84 w 89"/>
                <a:gd name="T33" fmla="*/ 41 h 91"/>
                <a:gd name="T34" fmla="*/ 81 w 89"/>
                <a:gd name="T35" fmla="*/ 50 h 91"/>
                <a:gd name="T36" fmla="*/ 78 w 89"/>
                <a:gd name="T37" fmla="*/ 57 h 91"/>
                <a:gd name="T38" fmla="*/ 78 w 89"/>
                <a:gd name="T39" fmla="*/ 61 h 91"/>
                <a:gd name="T40" fmla="*/ 81 w 89"/>
                <a:gd name="T41" fmla="*/ 72 h 91"/>
                <a:gd name="T42" fmla="*/ 86 w 89"/>
                <a:gd name="T43" fmla="*/ 77 h 91"/>
                <a:gd name="T44" fmla="*/ 84 w 89"/>
                <a:gd name="T45" fmla="*/ 80 h 91"/>
                <a:gd name="T46" fmla="*/ 81 w 89"/>
                <a:gd name="T47" fmla="*/ 80 h 91"/>
                <a:gd name="T48" fmla="*/ 76 w 89"/>
                <a:gd name="T49" fmla="*/ 80 h 91"/>
                <a:gd name="T50" fmla="*/ 62 w 89"/>
                <a:gd name="T51" fmla="*/ 79 h 91"/>
                <a:gd name="T52" fmla="*/ 67 w 89"/>
                <a:gd name="T53" fmla="*/ 79 h 91"/>
                <a:gd name="T54" fmla="*/ 48 w 89"/>
                <a:gd name="T55" fmla="*/ 80 h 91"/>
                <a:gd name="T56" fmla="*/ 51 w 89"/>
                <a:gd name="T57" fmla="*/ 80 h 91"/>
                <a:gd name="T58" fmla="*/ 26 w 89"/>
                <a:gd name="T59" fmla="*/ 87 h 91"/>
                <a:gd name="T60" fmla="*/ 16 w 89"/>
                <a:gd name="T61" fmla="*/ 91 h 91"/>
                <a:gd name="T62" fmla="*/ 15 w 89"/>
                <a:gd name="T63" fmla="*/ 82 h 91"/>
                <a:gd name="T64" fmla="*/ 18 w 89"/>
                <a:gd name="T65" fmla="*/ 79 h 91"/>
                <a:gd name="T66" fmla="*/ 16 w 89"/>
                <a:gd name="T67" fmla="*/ 71 h 91"/>
                <a:gd name="T68" fmla="*/ 13 w 89"/>
                <a:gd name="T69" fmla="*/ 69 h 91"/>
                <a:gd name="T70" fmla="*/ 10 w 89"/>
                <a:gd name="T71" fmla="*/ 64 h 91"/>
                <a:gd name="T72" fmla="*/ 5 w 89"/>
                <a:gd name="T73" fmla="*/ 63 h 91"/>
                <a:gd name="T74" fmla="*/ 2 w 89"/>
                <a:gd name="T75" fmla="*/ 61 h 91"/>
                <a:gd name="T76" fmla="*/ 4 w 89"/>
                <a:gd name="T77" fmla="*/ 55 h 91"/>
                <a:gd name="T78" fmla="*/ 2 w 89"/>
                <a:gd name="T79" fmla="*/ 46 h 91"/>
                <a:gd name="T80" fmla="*/ 5 w 89"/>
                <a:gd name="T81" fmla="*/ 46 h 91"/>
                <a:gd name="T82" fmla="*/ 8 w 89"/>
                <a:gd name="T83" fmla="*/ 39 h 91"/>
                <a:gd name="T84" fmla="*/ 8 w 89"/>
                <a:gd name="T85" fmla="*/ 38 h 91"/>
                <a:gd name="T86" fmla="*/ 5 w 89"/>
                <a:gd name="T87" fmla="*/ 33 h 91"/>
                <a:gd name="T88" fmla="*/ 12 w 89"/>
                <a:gd name="T89" fmla="*/ 33 h 91"/>
                <a:gd name="T90" fmla="*/ 13 w 89"/>
                <a:gd name="T91" fmla="*/ 33 h 91"/>
                <a:gd name="T92" fmla="*/ 10 w 89"/>
                <a:gd name="T93" fmla="*/ 27 h 91"/>
                <a:gd name="T94" fmla="*/ 12 w 89"/>
                <a:gd name="T95" fmla="*/ 22 h 91"/>
                <a:gd name="T96" fmla="*/ 8 w 89"/>
                <a:gd name="T97" fmla="*/ 19 h 91"/>
                <a:gd name="T98" fmla="*/ 7 w 89"/>
                <a:gd name="T99" fmla="*/ 11 h 91"/>
                <a:gd name="T100" fmla="*/ 10 w 89"/>
                <a:gd name="T101" fmla="*/ 8 h 91"/>
                <a:gd name="T102" fmla="*/ 15 w 89"/>
                <a:gd name="T103" fmla="*/ 5 h 91"/>
                <a:gd name="T104" fmla="*/ 18 w 89"/>
                <a:gd name="T105" fmla="*/ 6 h 91"/>
                <a:gd name="T106" fmla="*/ 23 w 89"/>
                <a:gd name="T107" fmla="*/ 8 h 91"/>
                <a:gd name="T108" fmla="*/ 24 w 89"/>
                <a:gd name="T109" fmla="*/ 6 h 91"/>
                <a:gd name="T110" fmla="*/ 27 w 89"/>
                <a:gd name="T111" fmla="*/ 5 h 91"/>
                <a:gd name="T112" fmla="*/ 29 w 89"/>
                <a:gd name="T113" fmla="*/ 1 h 91"/>
                <a:gd name="T114" fmla="*/ 32 w 89"/>
                <a:gd name="T115" fmla="*/ 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" h="91">
                  <a:moveTo>
                    <a:pt x="78" y="80"/>
                  </a:moveTo>
                  <a:lnTo>
                    <a:pt x="79" y="80"/>
                  </a:lnTo>
                  <a:lnTo>
                    <a:pt x="79" y="82"/>
                  </a:lnTo>
                  <a:lnTo>
                    <a:pt x="78" y="80"/>
                  </a:lnTo>
                  <a:lnTo>
                    <a:pt x="78" y="80"/>
                  </a:lnTo>
                  <a:close/>
                  <a:moveTo>
                    <a:pt x="34" y="0"/>
                  </a:moveTo>
                  <a:lnTo>
                    <a:pt x="34" y="0"/>
                  </a:lnTo>
                  <a:lnTo>
                    <a:pt x="35" y="1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7" y="8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6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51" y="6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3" y="11"/>
                  </a:lnTo>
                  <a:lnTo>
                    <a:pt x="54" y="12"/>
                  </a:lnTo>
                  <a:lnTo>
                    <a:pt x="56" y="12"/>
                  </a:lnTo>
                  <a:lnTo>
                    <a:pt x="57" y="14"/>
                  </a:lnTo>
                  <a:lnTo>
                    <a:pt x="57" y="14"/>
                  </a:lnTo>
                  <a:lnTo>
                    <a:pt x="59" y="14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70" y="11"/>
                  </a:lnTo>
                  <a:lnTo>
                    <a:pt x="73" y="11"/>
                  </a:lnTo>
                  <a:lnTo>
                    <a:pt x="76" y="12"/>
                  </a:lnTo>
                  <a:lnTo>
                    <a:pt x="78" y="12"/>
                  </a:lnTo>
                  <a:lnTo>
                    <a:pt x="78" y="12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2" y="16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4" y="19"/>
                  </a:lnTo>
                  <a:lnTo>
                    <a:pt x="84" y="19"/>
                  </a:lnTo>
                  <a:lnTo>
                    <a:pt x="86" y="19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2"/>
                  </a:lnTo>
                  <a:lnTo>
                    <a:pt x="86" y="23"/>
                  </a:lnTo>
                  <a:lnTo>
                    <a:pt x="86" y="23"/>
                  </a:lnTo>
                  <a:lnTo>
                    <a:pt x="86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7" y="28"/>
                  </a:lnTo>
                  <a:lnTo>
                    <a:pt x="87" y="28"/>
                  </a:lnTo>
                  <a:lnTo>
                    <a:pt x="87" y="33"/>
                  </a:lnTo>
                  <a:lnTo>
                    <a:pt x="89" y="36"/>
                  </a:lnTo>
                  <a:lnTo>
                    <a:pt x="89" y="36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9"/>
                  </a:lnTo>
                  <a:lnTo>
                    <a:pt x="86" y="39"/>
                  </a:lnTo>
                  <a:lnTo>
                    <a:pt x="84" y="41"/>
                  </a:lnTo>
                  <a:lnTo>
                    <a:pt x="84" y="41"/>
                  </a:lnTo>
                  <a:lnTo>
                    <a:pt x="84" y="42"/>
                  </a:lnTo>
                  <a:lnTo>
                    <a:pt x="84" y="42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1" y="50"/>
                  </a:lnTo>
                  <a:lnTo>
                    <a:pt x="81" y="50"/>
                  </a:lnTo>
                  <a:lnTo>
                    <a:pt x="81" y="52"/>
                  </a:lnTo>
                  <a:lnTo>
                    <a:pt x="81" y="52"/>
                  </a:lnTo>
                  <a:lnTo>
                    <a:pt x="79" y="55"/>
                  </a:lnTo>
                  <a:lnTo>
                    <a:pt x="78" y="57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60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8"/>
                  </a:lnTo>
                  <a:lnTo>
                    <a:pt x="81" y="69"/>
                  </a:lnTo>
                  <a:lnTo>
                    <a:pt x="81" y="71"/>
                  </a:lnTo>
                  <a:lnTo>
                    <a:pt x="81" y="72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84" y="74"/>
                  </a:lnTo>
                  <a:lnTo>
                    <a:pt x="84" y="74"/>
                  </a:lnTo>
                  <a:lnTo>
                    <a:pt x="86" y="77"/>
                  </a:lnTo>
                  <a:lnTo>
                    <a:pt x="84" y="77"/>
                  </a:lnTo>
                  <a:lnTo>
                    <a:pt x="84" y="77"/>
                  </a:lnTo>
                  <a:lnTo>
                    <a:pt x="84" y="79"/>
                  </a:lnTo>
                  <a:lnTo>
                    <a:pt x="84" y="80"/>
                  </a:lnTo>
                  <a:lnTo>
                    <a:pt x="84" y="80"/>
                  </a:lnTo>
                  <a:lnTo>
                    <a:pt x="82" y="80"/>
                  </a:lnTo>
                  <a:lnTo>
                    <a:pt x="82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79" y="80"/>
                  </a:lnTo>
                  <a:lnTo>
                    <a:pt x="79" y="77"/>
                  </a:lnTo>
                  <a:lnTo>
                    <a:pt x="78" y="77"/>
                  </a:lnTo>
                  <a:lnTo>
                    <a:pt x="78" y="77"/>
                  </a:lnTo>
                  <a:lnTo>
                    <a:pt x="76" y="80"/>
                  </a:lnTo>
                  <a:lnTo>
                    <a:pt x="76" y="80"/>
                  </a:lnTo>
                  <a:lnTo>
                    <a:pt x="68" y="79"/>
                  </a:lnTo>
                  <a:lnTo>
                    <a:pt x="67" y="79"/>
                  </a:lnTo>
                  <a:lnTo>
                    <a:pt x="65" y="79"/>
                  </a:lnTo>
                  <a:lnTo>
                    <a:pt x="62" y="79"/>
                  </a:lnTo>
                  <a:lnTo>
                    <a:pt x="59" y="79"/>
                  </a:lnTo>
                  <a:lnTo>
                    <a:pt x="59" y="79"/>
                  </a:lnTo>
                  <a:lnTo>
                    <a:pt x="65" y="79"/>
                  </a:lnTo>
                  <a:lnTo>
                    <a:pt x="67" y="79"/>
                  </a:lnTo>
                  <a:lnTo>
                    <a:pt x="67" y="79"/>
                  </a:lnTo>
                  <a:lnTo>
                    <a:pt x="57" y="80"/>
                  </a:lnTo>
                  <a:lnTo>
                    <a:pt x="54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9" y="80"/>
                  </a:lnTo>
                  <a:lnTo>
                    <a:pt x="51" y="80"/>
                  </a:lnTo>
                  <a:lnTo>
                    <a:pt x="51" y="80"/>
                  </a:lnTo>
                  <a:lnTo>
                    <a:pt x="45" y="82"/>
                  </a:lnTo>
                  <a:lnTo>
                    <a:pt x="40" y="82"/>
                  </a:lnTo>
                  <a:lnTo>
                    <a:pt x="37" y="83"/>
                  </a:lnTo>
                  <a:lnTo>
                    <a:pt x="30" y="87"/>
                  </a:lnTo>
                  <a:lnTo>
                    <a:pt x="26" y="87"/>
                  </a:lnTo>
                  <a:lnTo>
                    <a:pt x="24" y="88"/>
                  </a:lnTo>
                  <a:lnTo>
                    <a:pt x="23" y="90"/>
                  </a:lnTo>
                  <a:lnTo>
                    <a:pt x="21" y="90"/>
                  </a:lnTo>
                  <a:lnTo>
                    <a:pt x="18" y="91"/>
                  </a:lnTo>
                  <a:lnTo>
                    <a:pt x="16" y="91"/>
                  </a:lnTo>
                  <a:lnTo>
                    <a:pt x="15" y="91"/>
                  </a:lnTo>
                  <a:lnTo>
                    <a:pt x="15" y="88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2"/>
                  </a:lnTo>
                  <a:lnTo>
                    <a:pt x="15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6" y="79"/>
                  </a:lnTo>
                  <a:lnTo>
                    <a:pt x="18" y="79"/>
                  </a:lnTo>
                  <a:lnTo>
                    <a:pt x="18" y="75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2" y="69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5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4" y="58"/>
                  </a:lnTo>
                  <a:lnTo>
                    <a:pt x="4" y="57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4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6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2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8"/>
                  </a:lnTo>
                  <a:lnTo>
                    <a:pt x="7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3" y="35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3" y="31"/>
                  </a:lnTo>
                  <a:lnTo>
                    <a:pt x="13" y="30"/>
                  </a:lnTo>
                  <a:lnTo>
                    <a:pt x="12" y="28"/>
                  </a:lnTo>
                  <a:lnTo>
                    <a:pt x="10" y="28"/>
                  </a:lnTo>
                  <a:lnTo>
                    <a:pt x="10" y="27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2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7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3" y="6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21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7" y="3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0" name="Freeform 307">
              <a:extLst>
                <a:ext uri="{FF2B5EF4-FFF2-40B4-BE49-F238E27FC236}">
                  <a16:creationId xmlns:a16="http://schemas.microsoft.com/office/drawing/2014/main" id="{1DD83CE7-F77E-430B-B6B0-988807D38D9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4576" y="2967651"/>
              <a:ext cx="124750" cy="66274"/>
            </a:xfrm>
            <a:custGeom>
              <a:avLst/>
              <a:gdLst>
                <a:gd name="T0" fmla="*/ 39 w 64"/>
                <a:gd name="T1" fmla="*/ 1 h 34"/>
                <a:gd name="T2" fmla="*/ 39 w 64"/>
                <a:gd name="T3" fmla="*/ 0 h 34"/>
                <a:gd name="T4" fmla="*/ 41 w 64"/>
                <a:gd name="T5" fmla="*/ 1 h 34"/>
                <a:gd name="T6" fmla="*/ 47 w 64"/>
                <a:gd name="T7" fmla="*/ 3 h 34"/>
                <a:gd name="T8" fmla="*/ 52 w 64"/>
                <a:gd name="T9" fmla="*/ 4 h 34"/>
                <a:gd name="T10" fmla="*/ 50 w 64"/>
                <a:gd name="T11" fmla="*/ 11 h 34"/>
                <a:gd name="T12" fmla="*/ 50 w 64"/>
                <a:gd name="T13" fmla="*/ 12 h 34"/>
                <a:gd name="T14" fmla="*/ 53 w 64"/>
                <a:gd name="T15" fmla="*/ 12 h 34"/>
                <a:gd name="T16" fmla="*/ 55 w 64"/>
                <a:gd name="T17" fmla="*/ 14 h 34"/>
                <a:gd name="T18" fmla="*/ 60 w 64"/>
                <a:gd name="T19" fmla="*/ 15 h 34"/>
                <a:gd name="T20" fmla="*/ 64 w 64"/>
                <a:gd name="T21" fmla="*/ 15 h 34"/>
                <a:gd name="T22" fmla="*/ 63 w 64"/>
                <a:gd name="T23" fmla="*/ 20 h 34"/>
                <a:gd name="T24" fmla="*/ 63 w 64"/>
                <a:gd name="T25" fmla="*/ 22 h 34"/>
                <a:gd name="T26" fmla="*/ 60 w 64"/>
                <a:gd name="T27" fmla="*/ 20 h 34"/>
                <a:gd name="T28" fmla="*/ 58 w 64"/>
                <a:gd name="T29" fmla="*/ 22 h 34"/>
                <a:gd name="T30" fmla="*/ 58 w 64"/>
                <a:gd name="T31" fmla="*/ 23 h 34"/>
                <a:gd name="T32" fmla="*/ 60 w 64"/>
                <a:gd name="T33" fmla="*/ 26 h 34"/>
                <a:gd name="T34" fmla="*/ 58 w 64"/>
                <a:gd name="T35" fmla="*/ 26 h 34"/>
                <a:gd name="T36" fmla="*/ 55 w 64"/>
                <a:gd name="T37" fmla="*/ 25 h 34"/>
                <a:gd name="T38" fmla="*/ 52 w 64"/>
                <a:gd name="T39" fmla="*/ 26 h 34"/>
                <a:gd name="T40" fmla="*/ 49 w 64"/>
                <a:gd name="T41" fmla="*/ 23 h 34"/>
                <a:gd name="T42" fmla="*/ 47 w 64"/>
                <a:gd name="T43" fmla="*/ 22 h 34"/>
                <a:gd name="T44" fmla="*/ 47 w 64"/>
                <a:gd name="T45" fmla="*/ 26 h 34"/>
                <a:gd name="T46" fmla="*/ 44 w 64"/>
                <a:gd name="T47" fmla="*/ 31 h 34"/>
                <a:gd name="T48" fmla="*/ 42 w 64"/>
                <a:gd name="T49" fmla="*/ 33 h 34"/>
                <a:gd name="T50" fmla="*/ 42 w 64"/>
                <a:gd name="T51" fmla="*/ 34 h 34"/>
                <a:gd name="T52" fmla="*/ 39 w 64"/>
                <a:gd name="T53" fmla="*/ 31 h 34"/>
                <a:gd name="T54" fmla="*/ 38 w 64"/>
                <a:gd name="T55" fmla="*/ 30 h 34"/>
                <a:gd name="T56" fmla="*/ 34 w 64"/>
                <a:gd name="T57" fmla="*/ 26 h 34"/>
                <a:gd name="T58" fmla="*/ 34 w 64"/>
                <a:gd name="T59" fmla="*/ 23 h 34"/>
                <a:gd name="T60" fmla="*/ 31 w 64"/>
                <a:gd name="T61" fmla="*/ 25 h 34"/>
                <a:gd name="T62" fmla="*/ 30 w 64"/>
                <a:gd name="T63" fmla="*/ 28 h 34"/>
                <a:gd name="T64" fmla="*/ 28 w 64"/>
                <a:gd name="T65" fmla="*/ 31 h 34"/>
                <a:gd name="T66" fmla="*/ 22 w 64"/>
                <a:gd name="T67" fmla="*/ 31 h 34"/>
                <a:gd name="T68" fmla="*/ 19 w 64"/>
                <a:gd name="T69" fmla="*/ 33 h 34"/>
                <a:gd name="T70" fmla="*/ 14 w 64"/>
                <a:gd name="T71" fmla="*/ 33 h 34"/>
                <a:gd name="T72" fmla="*/ 12 w 64"/>
                <a:gd name="T73" fmla="*/ 31 h 34"/>
                <a:gd name="T74" fmla="*/ 11 w 64"/>
                <a:gd name="T75" fmla="*/ 28 h 34"/>
                <a:gd name="T76" fmla="*/ 11 w 64"/>
                <a:gd name="T77" fmla="*/ 25 h 34"/>
                <a:gd name="T78" fmla="*/ 8 w 64"/>
                <a:gd name="T79" fmla="*/ 23 h 34"/>
                <a:gd name="T80" fmla="*/ 3 w 64"/>
                <a:gd name="T81" fmla="*/ 25 h 34"/>
                <a:gd name="T82" fmla="*/ 3 w 64"/>
                <a:gd name="T83" fmla="*/ 26 h 34"/>
                <a:gd name="T84" fmla="*/ 0 w 64"/>
                <a:gd name="T85" fmla="*/ 30 h 34"/>
                <a:gd name="T86" fmla="*/ 0 w 64"/>
                <a:gd name="T87" fmla="*/ 26 h 34"/>
                <a:gd name="T88" fmla="*/ 1 w 64"/>
                <a:gd name="T89" fmla="*/ 25 h 34"/>
                <a:gd name="T90" fmla="*/ 1 w 64"/>
                <a:gd name="T91" fmla="*/ 22 h 34"/>
                <a:gd name="T92" fmla="*/ 3 w 64"/>
                <a:gd name="T93" fmla="*/ 19 h 34"/>
                <a:gd name="T94" fmla="*/ 6 w 64"/>
                <a:gd name="T95" fmla="*/ 15 h 34"/>
                <a:gd name="T96" fmla="*/ 9 w 64"/>
                <a:gd name="T97" fmla="*/ 12 h 34"/>
                <a:gd name="T98" fmla="*/ 14 w 64"/>
                <a:gd name="T99" fmla="*/ 9 h 34"/>
                <a:gd name="T100" fmla="*/ 14 w 64"/>
                <a:gd name="T101" fmla="*/ 7 h 34"/>
                <a:gd name="T102" fmla="*/ 12 w 64"/>
                <a:gd name="T103" fmla="*/ 6 h 34"/>
                <a:gd name="T104" fmla="*/ 16 w 64"/>
                <a:gd name="T105" fmla="*/ 4 h 34"/>
                <a:gd name="T106" fmla="*/ 17 w 64"/>
                <a:gd name="T107" fmla="*/ 6 h 34"/>
                <a:gd name="T108" fmla="*/ 20 w 64"/>
                <a:gd name="T109" fmla="*/ 4 h 34"/>
                <a:gd name="T110" fmla="*/ 23 w 64"/>
                <a:gd name="T111" fmla="*/ 3 h 34"/>
                <a:gd name="T112" fmla="*/ 30 w 64"/>
                <a:gd name="T113" fmla="*/ 3 h 34"/>
                <a:gd name="T114" fmla="*/ 34 w 64"/>
                <a:gd name="T115" fmla="*/ 3 h 34"/>
                <a:gd name="T116" fmla="*/ 36 w 64"/>
                <a:gd name="T117" fmla="*/ 3 h 34"/>
                <a:gd name="T118" fmla="*/ 36 w 64"/>
                <a:gd name="T119" fmla="*/ 1 h 34"/>
                <a:gd name="T120" fmla="*/ 34 w 64"/>
                <a:gd name="T121" fmla="*/ 1 h 34"/>
                <a:gd name="T122" fmla="*/ 36 w 64"/>
                <a:gd name="T123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4" h="34">
                  <a:moveTo>
                    <a:pt x="36" y="0"/>
                  </a:moveTo>
                  <a:lnTo>
                    <a:pt x="38" y="0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4" y="1"/>
                  </a:ln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50" y="4"/>
                  </a:lnTo>
                  <a:lnTo>
                    <a:pt x="52" y="4"/>
                  </a:lnTo>
                  <a:lnTo>
                    <a:pt x="52" y="6"/>
                  </a:lnTo>
                  <a:lnTo>
                    <a:pt x="50" y="9"/>
                  </a:lnTo>
                  <a:lnTo>
                    <a:pt x="50" y="11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3" y="12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7" y="15"/>
                  </a:lnTo>
                  <a:lnTo>
                    <a:pt x="60" y="15"/>
                  </a:lnTo>
                  <a:lnTo>
                    <a:pt x="60" y="15"/>
                  </a:lnTo>
                  <a:lnTo>
                    <a:pt x="63" y="14"/>
                  </a:lnTo>
                  <a:lnTo>
                    <a:pt x="63" y="14"/>
                  </a:lnTo>
                  <a:lnTo>
                    <a:pt x="64" y="15"/>
                  </a:lnTo>
                  <a:lnTo>
                    <a:pt x="64" y="15"/>
                  </a:lnTo>
                  <a:lnTo>
                    <a:pt x="63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1" y="22"/>
                  </a:lnTo>
                  <a:lnTo>
                    <a:pt x="60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58" y="28"/>
                  </a:lnTo>
                  <a:lnTo>
                    <a:pt x="58" y="26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5" y="25"/>
                  </a:lnTo>
                  <a:lnTo>
                    <a:pt x="55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0" y="26"/>
                  </a:lnTo>
                  <a:lnTo>
                    <a:pt x="50" y="25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7" y="22"/>
                  </a:lnTo>
                  <a:lnTo>
                    <a:pt x="47" y="23"/>
                  </a:lnTo>
                  <a:lnTo>
                    <a:pt x="47" y="25"/>
                  </a:lnTo>
                  <a:lnTo>
                    <a:pt x="47" y="26"/>
                  </a:lnTo>
                  <a:lnTo>
                    <a:pt x="46" y="28"/>
                  </a:lnTo>
                  <a:lnTo>
                    <a:pt x="44" y="30"/>
                  </a:lnTo>
                  <a:lnTo>
                    <a:pt x="44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1" y="34"/>
                  </a:lnTo>
                  <a:lnTo>
                    <a:pt x="41" y="33"/>
                  </a:lnTo>
                  <a:lnTo>
                    <a:pt x="39" y="31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38" y="30"/>
                  </a:lnTo>
                  <a:lnTo>
                    <a:pt x="36" y="28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3" y="25"/>
                  </a:lnTo>
                  <a:lnTo>
                    <a:pt x="31" y="25"/>
                  </a:lnTo>
                  <a:lnTo>
                    <a:pt x="30" y="26"/>
                  </a:lnTo>
                  <a:lnTo>
                    <a:pt x="30" y="26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7" y="33"/>
                  </a:lnTo>
                  <a:lnTo>
                    <a:pt x="25" y="33"/>
                  </a:lnTo>
                  <a:lnTo>
                    <a:pt x="22" y="31"/>
                  </a:lnTo>
                  <a:lnTo>
                    <a:pt x="22" y="31"/>
                  </a:lnTo>
                  <a:lnTo>
                    <a:pt x="20" y="33"/>
                  </a:lnTo>
                  <a:lnTo>
                    <a:pt x="19" y="33"/>
                  </a:lnTo>
                  <a:lnTo>
                    <a:pt x="16" y="34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1" y="23"/>
                  </a:lnTo>
                  <a:lnTo>
                    <a:pt x="8" y="23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3" y="28"/>
                  </a:lnTo>
                  <a:lnTo>
                    <a:pt x="1" y="28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1" y="26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7" y="3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1" name="Freeform 308">
              <a:extLst>
                <a:ext uri="{FF2B5EF4-FFF2-40B4-BE49-F238E27FC236}">
                  <a16:creationId xmlns:a16="http://schemas.microsoft.com/office/drawing/2014/main" id="{F38B13C7-95E0-46EE-B6E0-47D51DDEC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78818" y="4312614"/>
              <a:ext cx="212466" cy="245602"/>
            </a:xfrm>
            <a:custGeom>
              <a:avLst/>
              <a:gdLst>
                <a:gd name="T0" fmla="*/ 98 w 109"/>
                <a:gd name="T1" fmla="*/ 3 h 126"/>
                <a:gd name="T2" fmla="*/ 102 w 109"/>
                <a:gd name="T3" fmla="*/ 3 h 126"/>
                <a:gd name="T4" fmla="*/ 109 w 109"/>
                <a:gd name="T5" fmla="*/ 6 h 126"/>
                <a:gd name="T6" fmla="*/ 99 w 109"/>
                <a:gd name="T7" fmla="*/ 28 h 126"/>
                <a:gd name="T8" fmla="*/ 98 w 109"/>
                <a:gd name="T9" fmla="*/ 50 h 126"/>
                <a:gd name="T10" fmla="*/ 87 w 109"/>
                <a:gd name="T11" fmla="*/ 69 h 126"/>
                <a:gd name="T12" fmla="*/ 77 w 109"/>
                <a:gd name="T13" fmla="*/ 80 h 126"/>
                <a:gd name="T14" fmla="*/ 72 w 109"/>
                <a:gd name="T15" fmla="*/ 97 h 126"/>
                <a:gd name="T16" fmla="*/ 65 w 109"/>
                <a:gd name="T17" fmla="*/ 112 h 126"/>
                <a:gd name="T18" fmla="*/ 55 w 109"/>
                <a:gd name="T19" fmla="*/ 121 h 126"/>
                <a:gd name="T20" fmla="*/ 47 w 109"/>
                <a:gd name="T21" fmla="*/ 123 h 126"/>
                <a:gd name="T22" fmla="*/ 47 w 109"/>
                <a:gd name="T23" fmla="*/ 118 h 126"/>
                <a:gd name="T24" fmla="*/ 44 w 109"/>
                <a:gd name="T25" fmla="*/ 116 h 126"/>
                <a:gd name="T26" fmla="*/ 39 w 109"/>
                <a:gd name="T27" fmla="*/ 118 h 126"/>
                <a:gd name="T28" fmla="*/ 36 w 109"/>
                <a:gd name="T29" fmla="*/ 121 h 126"/>
                <a:gd name="T30" fmla="*/ 31 w 109"/>
                <a:gd name="T31" fmla="*/ 121 h 126"/>
                <a:gd name="T32" fmla="*/ 28 w 109"/>
                <a:gd name="T33" fmla="*/ 119 h 126"/>
                <a:gd name="T34" fmla="*/ 22 w 109"/>
                <a:gd name="T35" fmla="*/ 118 h 126"/>
                <a:gd name="T36" fmla="*/ 17 w 109"/>
                <a:gd name="T37" fmla="*/ 121 h 126"/>
                <a:gd name="T38" fmla="*/ 13 w 109"/>
                <a:gd name="T39" fmla="*/ 124 h 126"/>
                <a:gd name="T40" fmla="*/ 6 w 109"/>
                <a:gd name="T41" fmla="*/ 116 h 126"/>
                <a:gd name="T42" fmla="*/ 1 w 109"/>
                <a:gd name="T43" fmla="*/ 105 h 126"/>
                <a:gd name="T44" fmla="*/ 9 w 109"/>
                <a:gd name="T45" fmla="*/ 107 h 126"/>
                <a:gd name="T46" fmla="*/ 11 w 109"/>
                <a:gd name="T47" fmla="*/ 102 h 126"/>
                <a:gd name="T48" fmla="*/ 6 w 109"/>
                <a:gd name="T49" fmla="*/ 99 h 126"/>
                <a:gd name="T50" fmla="*/ 6 w 109"/>
                <a:gd name="T51" fmla="*/ 94 h 126"/>
                <a:gd name="T52" fmla="*/ 6 w 109"/>
                <a:gd name="T53" fmla="*/ 88 h 126"/>
                <a:gd name="T54" fmla="*/ 13 w 109"/>
                <a:gd name="T55" fmla="*/ 88 h 126"/>
                <a:gd name="T56" fmla="*/ 19 w 109"/>
                <a:gd name="T57" fmla="*/ 83 h 126"/>
                <a:gd name="T58" fmla="*/ 22 w 109"/>
                <a:gd name="T59" fmla="*/ 80 h 126"/>
                <a:gd name="T60" fmla="*/ 28 w 109"/>
                <a:gd name="T61" fmla="*/ 88 h 126"/>
                <a:gd name="T62" fmla="*/ 38 w 109"/>
                <a:gd name="T63" fmla="*/ 85 h 126"/>
                <a:gd name="T64" fmla="*/ 41 w 109"/>
                <a:gd name="T65" fmla="*/ 89 h 126"/>
                <a:gd name="T66" fmla="*/ 44 w 109"/>
                <a:gd name="T67" fmla="*/ 85 h 126"/>
                <a:gd name="T68" fmla="*/ 47 w 109"/>
                <a:gd name="T69" fmla="*/ 80 h 126"/>
                <a:gd name="T70" fmla="*/ 47 w 109"/>
                <a:gd name="T71" fmla="*/ 71 h 126"/>
                <a:gd name="T72" fmla="*/ 47 w 109"/>
                <a:gd name="T73" fmla="*/ 61 h 126"/>
                <a:gd name="T74" fmla="*/ 39 w 109"/>
                <a:gd name="T75" fmla="*/ 56 h 126"/>
                <a:gd name="T76" fmla="*/ 41 w 109"/>
                <a:gd name="T77" fmla="*/ 49 h 126"/>
                <a:gd name="T78" fmla="*/ 46 w 109"/>
                <a:gd name="T79" fmla="*/ 44 h 126"/>
                <a:gd name="T80" fmla="*/ 47 w 109"/>
                <a:gd name="T81" fmla="*/ 39 h 126"/>
                <a:gd name="T82" fmla="*/ 39 w 109"/>
                <a:gd name="T83" fmla="*/ 33 h 126"/>
                <a:gd name="T84" fmla="*/ 30 w 109"/>
                <a:gd name="T85" fmla="*/ 34 h 126"/>
                <a:gd name="T86" fmla="*/ 30 w 109"/>
                <a:gd name="T87" fmla="*/ 28 h 126"/>
                <a:gd name="T88" fmla="*/ 41 w 109"/>
                <a:gd name="T89" fmla="*/ 22 h 126"/>
                <a:gd name="T90" fmla="*/ 52 w 109"/>
                <a:gd name="T91" fmla="*/ 23 h 126"/>
                <a:gd name="T92" fmla="*/ 57 w 109"/>
                <a:gd name="T93" fmla="*/ 25 h 126"/>
                <a:gd name="T94" fmla="*/ 61 w 109"/>
                <a:gd name="T95" fmla="*/ 25 h 126"/>
                <a:gd name="T96" fmla="*/ 71 w 109"/>
                <a:gd name="T97" fmla="*/ 30 h 126"/>
                <a:gd name="T98" fmla="*/ 71 w 109"/>
                <a:gd name="T99" fmla="*/ 23 h 126"/>
                <a:gd name="T100" fmla="*/ 74 w 109"/>
                <a:gd name="T101" fmla="*/ 17 h 126"/>
                <a:gd name="T102" fmla="*/ 77 w 109"/>
                <a:gd name="T103" fmla="*/ 8 h 126"/>
                <a:gd name="T104" fmla="*/ 80 w 109"/>
                <a:gd name="T105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9" h="126">
                  <a:moveTo>
                    <a:pt x="91" y="0"/>
                  </a:moveTo>
                  <a:lnTo>
                    <a:pt x="93" y="1"/>
                  </a:lnTo>
                  <a:lnTo>
                    <a:pt x="96" y="1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99" y="3"/>
                  </a:lnTo>
                  <a:lnTo>
                    <a:pt x="101" y="3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4" y="1"/>
                  </a:lnTo>
                  <a:lnTo>
                    <a:pt x="106" y="1"/>
                  </a:lnTo>
                  <a:lnTo>
                    <a:pt x="106" y="1"/>
                  </a:lnTo>
                  <a:lnTo>
                    <a:pt x="107" y="3"/>
                  </a:lnTo>
                  <a:lnTo>
                    <a:pt x="107" y="3"/>
                  </a:lnTo>
                  <a:lnTo>
                    <a:pt x="109" y="6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4" y="15"/>
                  </a:lnTo>
                  <a:lnTo>
                    <a:pt x="102" y="19"/>
                  </a:lnTo>
                  <a:lnTo>
                    <a:pt x="99" y="25"/>
                  </a:lnTo>
                  <a:lnTo>
                    <a:pt x="99" y="28"/>
                  </a:lnTo>
                  <a:lnTo>
                    <a:pt x="99" y="31"/>
                  </a:lnTo>
                  <a:lnTo>
                    <a:pt x="99" y="33"/>
                  </a:lnTo>
                  <a:lnTo>
                    <a:pt x="98" y="37"/>
                  </a:lnTo>
                  <a:lnTo>
                    <a:pt x="98" y="41"/>
                  </a:lnTo>
                  <a:lnTo>
                    <a:pt x="98" y="45"/>
                  </a:lnTo>
                  <a:lnTo>
                    <a:pt x="98" y="50"/>
                  </a:lnTo>
                  <a:lnTo>
                    <a:pt x="96" y="55"/>
                  </a:lnTo>
                  <a:lnTo>
                    <a:pt x="95" y="58"/>
                  </a:lnTo>
                  <a:lnTo>
                    <a:pt x="96" y="61"/>
                  </a:lnTo>
                  <a:lnTo>
                    <a:pt x="93" y="64"/>
                  </a:lnTo>
                  <a:lnTo>
                    <a:pt x="88" y="67"/>
                  </a:lnTo>
                  <a:lnTo>
                    <a:pt x="87" y="69"/>
                  </a:lnTo>
                  <a:lnTo>
                    <a:pt x="83" y="69"/>
                  </a:lnTo>
                  <a:lnTo>
                    <a:pt x="83" y="71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79" y="78"/>
                  </a:lnTo>
                  <a:lnTo>
                    <a:pt x="77" y="80"/>
                  </a:lnTo>
                  <a:lnTo>
                    <a:pt x="76" y="82"/>
                  </a:lnTo>
                  <a:lnTo>
                    <a:pt x="74" y="83"/>
                  </a:lnTo>
                  <a:lnTo>
                    <a:pt x="72" y="85"/>
                  </a:lnTo>
                  <a:lnTo>
                    <a:pt x="72" y="86"/>
                  </a:lnTo>
                  <a:lnTo>
                    <a:pt x="72" y="89"/>
                  </a:lnTo>
                  <a:lnTo>
                    <a:pt x="72" y="97"/>
                  </a:lnTo>
                  <a:lnTo>
                    <a:pt x="72" y="99"/>
                  </a:lnTo>
                  <a:lnTo>
                    <a:pt x="72" y="104"/>
                  </a:lnTo>
                  <a:lnTo>
                    <a:pt x="69" y="107"/>
                  </a:lnTo>
                  <a:lnTo>
                    <a:pt x="68" y="110"/>
                  </a:lnTo>
                  <a:lnTo>
                    <a:pt x="66" y="110"/>
                  </a:lnTo>
                  <a:lnTo>
                    <a:pt x="65" y="112"/>
                  </a:lnTo>
                  <a:lnTo>
                    <a:pt x="63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0" y="115"/>
                  </a:lnTo>
                  <a:lnTo>
                    <a:pt x="57" y="118"/>
                  </a:lnTo>
                  <a:lnTo>
                    <a:pt x="55" y="121"/>
                  </a:lnTo>
                  <a:lnTo>
                    <a:pt x="52" y="123"/>
                  </a:lnTo>
                  <a:lnTo>
                    <a:pt x="52" y="124"/>
                  </a:lnTo>
                  <a:lnTo>
                    <a:pt x="50" y="124"/>
                  </a:lnTo>
                  <a:lnTo>
                    <a:pt x="49" y="123"/>
                  </a:lnTo>
                  <a:lnTo>
                    <a:pt x="49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1"/>
                  </a:lnTo>
                  <a:lnTo>
                    <a:pt x="46" y="119"/>
                  </a:lnTo>
                  <a:lnTo>
                    <a:pt x="47" y="118"/>
                  </a:lnTo>
                  <a:lnTo>
                    <a:pt x="47" y="118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6"/>
                  </a:lnTo>
                  <a:lnTo>
                    <a:pt x="42" y="116"/>
                  </a:lnTo>
                  <a:lnTo>
                    <a:pt x="42" y="116"/>
                  </a:lnTo>
                  <a:lnTo>
                    <a:pt x="41" y="118"/>
                  </a:lnTo>
                  <a:lnTo>
                    <a:pt x="41" y="118"/>
                  </a:lnTo>
                  <a:lnTo>
                    <a:pt x="39" y="118"/>
                  </a:lnTo>
                  <a:lnTo>
                    <a:pt x="39" y="118"/>
                  </a:lnTo>
                  <a:lnTo>
                    <a:pt x="38" y="116"/>
                  </a:lnTo>
                  <a:lnTo>
                    <a:pt x="38" y="118"/>
                  </a:lnTo>
                  <a:lnTo>
                    <a:pt x="38" y="118"/>
                  </a:lnTo>
                  <a:lnTo>
                    <a:pt x="36" y="118"/>
                  </a:lnTo>
                  <a:lnTo>
                    <a:pt x="36" y="119"/>
                  </a:lnTo>
                  <a:lnTo>
                    <a:pt x="36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1" y="123"/>
                  </a:lnTo>
                  <a:lnTo>
                    <a:pt x="31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25" y="118"/>
                  </a:lnTo>
                  <a:lnTo>
                    <a:pt x="25" y="116"/>
                  </a:lnTo>
                  <a:lnTo>
                    <a:pt x="24" y="116"/>
                  </a:lnTo>
                  <a:lnTo>
                    <a:pt x="22" y="118"/>
                  </a:lnTo>
                  <a:lnTo>
                    <a:pt x="22" y="118"/>
                  </a:lnTo>
                  <a:lnTo>
                    <a:pt x="19" y="119"/>
                  </a:lnTo>
                  <a:lnTo>
                    <a:pt x="17" y="119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6" y="123"/>
                  </a:lnTo>
                  <a:lnTo>
                    <a:pt x="14" y="123"/>
                  </a:lnTo>
                  <a:lnTo>
                    <a:pt x="14" y="124"/>
                  </a:lnTo>
                  <a:lnTo>
                    <a:pt x="13" y="126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1" y="123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19"/>
                  </a:lnTo>
                  <a:lnTo>
                    <a:pt x="6" y="116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0" y="110"/>
                  </a:lnTo>
                  <a:lnTo>
                    <a:pt x="0" y="107"/>
                  </a:lnTo>
                  <a:lnTo>
                    <a:pt x="1" y="107"/>
                  </a:lnTo>
                  <a:lnTo>
                    <a:pt x="1" y="105"/>
                  </a:lnTo>
                  <a:lnTo>
                    <a:pt x="5" y="104"/>
                  </a:lnTo>
                  <a:lnTo>
                    <a:pt x="6" y="104"/>
                  </a:lnTo>
                  <a:lnTo>
                    <a:pt x="6" y="107"/>
                  </a:lnTo>
                  <a:lnTo>
                    <a:pt x="8" y="107"/>
                  </a:lnTo>
                  <a:lnTo>
                    <a:pt x="9" y="107"/>
                  </a:lnTo>
                  <a:lnTo>
                    <a:pt x="9" y="107"/>
                  </a:lnTo>
                  <a:lnTo>
                    <a:pt x="11" y="105"/>
                  </a:lnTo>
                  <a:lnTo>
                    <a:pt x="11" y="105"/>
                  </a:lnTo>
                  <a:lnTo>
                    <a:pt x="9" y="105"/>
                  </a:lnTo>
                  <a:lnTo>
                    <a:pt x="9" y="104"/>
                  </a:lnTo>
                  <a:lnTo>
                    <a:pt x="11" y="104"/>
                  </a:lnTo>
                  <a:lnTo>
                    <a:pt x="11" y="102"/>
                  </a:lnTo>
                  <a:lnTo>
                    <a:pt x="11" y="102"/>
                  </a:lnTo>
                  <a:lnTo>
                    <a:pt x="11" y="101"/>
                  </a:lnTo>
                  <a:lnTo>
                    <a:pt x="11" y="101"/>
                  </a:lnTo>
                  <a:lnTo>
                    <a:pt x="9" y="99"/>
                  </a:lnTo>
                  <a:lnTo>
                    <a:pt x="8" y="99"/>
                  </a:lnTo>
                  <a:lnTo>
                    <a:pt x="6" y="99"/>
                  </a:lnTo>
                  <a:lnTo>
                    <a:pt x="8" y="97"/>
                  </a:lnTo>
                  <a:lnTo>
                    <a:pt x="9" y="96"/>
                  </a:lnTo>
                  <a:lnTo>
                    <a:pt x="9" y="96"/>
                  </a:lnTo>
                  <a:lnTo>
                    <a:pt x="8" y="96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3"/>
                  </a:lnTo>
                  <a:lnTo>
                    <a:pt x="6" y="91"/>
                  </a:lnTo>
                  <a:lnTo>
                    <a:pt x="6" y="91"/>
                  </a:lnTo>
                  <a:lnTo>
                    <a:pt x="6" y="88"/>
                  </a:lnTo>
                  <a:lnTo>
                    <a:pt x="6" y="88"/>
                  </a:lnTo>
                  <a:lnTo>
                    <a:pt x="6" y="86"/>
                  </a:lnTo>
                  <a:lnTo>
                    <a:pt x="6" y="88"/>
                  </a:lnTo>
                  <a:lnTo>
                    <a:pt x="8" y="88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9" y="86"/>
                  </a:lnTo>
                  <a:lnTo>
                    <a:pt x="19" y="86"/>
                  </a:lnTo>
                  <a:lnTo>
                    <a:pt x="19" y="85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19" y="80"/>
                  </a:lnTo>
                  <a:lnTo>
                    <a:pt x="20" y="8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24" y="82"/>
                  </a:lnTo>
                  <a:lnTo>
                    <a:pt x="25" y="83"/>
                  </a:lnTo>
                  <a:lnTo>
                    <a:pt x="25" y="85"/>
                  </a:lnTo>
                  <a:lnTo>
                    <a:pt x="27" y="86"/>
                  </a:lnTo>
                  <a:lnTo>
                    <a:pt x="28" y="88"/>
                  </a:lnTo>
                  <a:lnTo>
                    <a:pt x="31" y="88"/>
                  </a:lnTo>
                  <a:lnTo>
                    <a:pt x="33" y="88"/>
                  </a:lnTo>
                  <a:lnTo>
                    <a:pt x="36" y="86"/>
                  </a:lnTo>
                  <a:lnTo>
                    <a:pt x="36" y="85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9" y="86"/>
                  </a:lnTo>
                  <a:lnTo>
                    <a:pt x="39" y="86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9"/>
                  </a:lnTo>
                  <a:lnTo>
                    <a:pt x="41" y="89"/>
                  </a:lnTo>
                  <a:lnTo>
                    <a:pt x="42" y="89"/>
                  </a:lnTo>
                  <a:lnTo>
                    <a:pt x="42" y="88"/>
                  </a:lnTo>
                  <a:lnTo>
                    <a:pt x="44" y="88"/>
                  </a:lnTo>
                  <a:lnTo>
                    <a:pt x="44" y="86"/>
                  </a:lnTo>
                  <a:lnTo>
                    <a:pt x="44" y="86"/>
                  </a:lnTo>
                  <a:lnTo>
                    <a:pt x="44" y="85"/>
                  </a:lnTo>
                  <a:lnTo>
                    <a:pt x="44" y="85"/>
                  </a:lnTo>
                  <a:lnTo>
                    <a:pt x="44" y="83"/>
                  </a:lnTo>
                  <a:lnTo>
                    <a:pt x="44" y="82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7" y="80"/>
                  </a:lnTo>
                  <a:lnTo>
                    <a:pt x="47" y="78"/>
                  </a:lnTo>
                  <a:lnTo>
                    <a:pt x="47" y="77"/>
                  </a:lnTo>
                  <a:lnTo>
                    <a:pt x="47" y="77"/>
                  </a:lnTo>
                  <a:lnTo>
                    <a:pt x="47" y="75"/>
                  </a:lnTo>
                  <a:lnTo>
                    <a:pt x="47" y="74"/>
                  </a:lnTo>
                  <a:lnTo>
                    <a:pt x="47" y="71"/>
                  </a:lnTo>
                  <a:lnTo>
                    <a:pt x="47" y="69"/>
                  </a:lnTo>
                  <a:lnTo>
                    <a:pt x="47" y="67"/>
                  </a:lnTo>
                  <a:lnTo>
                    <a:pt x="47" y="64"/>
                  </a:lnTo>
                  <a:lnTo>
                    <a:pt x="49" y="63"/>
                  </a:lnTo>
                  <a:lnTo>
                    <a:pt x="47" y="61"/>
                  </a:lnTo>
                  <a:lnTo>
                    <a:pt x="47" y="61"/>
                  </a:lnTo>
                  <a:lnTo>
                    <a:pt x="46" y="60"/>
                  </a:lnTo>
                  <a:lnTo>
                    <a:pt x="44" y="60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2" y="58"/>
                  </a:lnTo>
                  <a:lnTo>
                    <a:pt x="39" y="56"/>
                  </a:lnTo>
                  <a:lnTo>
                    <a:pt x="39" y="56"/>
                  </a:lnTo>
                  <a:lnTo>
                    <a:pt x="39" y="55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9" y="49"/>
                  </a:lnTo>
                  <a:lnTo>
                    <a:pt x="41" y="49"/>
                  </a:lnTo>
                  <a:lnTo>
                    <a:pt x="41" y="47"/>
                  </a:lnTo>
                  <a:lnTo>
                    <a:pt x="42" y="45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5"/>
                  </a:lnTo>
                  <a:lnTo>
                    <a:pt x="46" y="44"/>
                  </a:lnTo>
                  <a:lnTo>
                    <a:pt x="46" y="44"/>
                  </a:lnTo>
                  <a:lnTo>
                    <a:pt x="47" y="42"/>
                  </a:lnTo>
                  <a:lnTo>
                    <a:pt x="47" y="42"/>
                  </a:lnTo>
                  <a:lnTo>
                    <a:pt x="47" y="41"/>
                  </a:lnTo>
                  <a:lnTo>
                    <a:pt x="47" y="41"/>
                  </a:lnTo>
                  <a:lnTo>
                    <a:pt x="47" y="39"/>
                  </a:lnTo>
                  <a:lnTo>
                    <a:pt x="46" y="37"/>
                  </a:lnTo>
                  <a:lnTo>
                    <a:pt x="46" y="37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3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5" y="34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3"/>
                  </a:lnTo>
                  <a:lnTo>
                    <a:pt x="30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6"/>
                  </a:lnTo>
                  <a:lnTo>
                    <a:pt x="31" y="23"/>
                  </a:lnTo>
                  <a:lnTo>
                    <a:pt x="31" y="22"/>
                  </a:lnTo>
                  <a:lnTo>
                    <a:pt x="35" y="22"/>
                  </a:lnTo>
                  <a:lnTo>
                    <a:pt x="38" y="22"/>
                  </a:lnTo>
                  <a:lnTo>
                    <a:pt x="41" y="22"/>
                  </a:lnTo>
                  <a:lnTo>
                    <a:pt x="46" y="22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4" y="23"/>
                  </a:lnTo>
                  <a:lnTo>
                    <a:pt x="54" y="23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5" y="25"/>
                  </a:lnTo>
                  <a:lnTo>
                    <a:pt x="66" y="26"/>
                  </a:lnTo>
                  <a:lnTo>
                    <a:pt x="68" y="28"/>
                  </a:lnTo>
                  <a:lnTo>
                    <a:pt x="69" y="28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71" y="23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2" y="20"/>
                  </a:lnTo>
                  <a:lnTo>
                    <a:pt x="72" y="20"/>
                  </a:lnTo>
                  <a:lnTo>
                    <a:pt x="74" y="19"/>
                  </a:lnTo>
                  <a:lnTo>
                    <a:pt x="74" y="17"/>
                  </a:lnTo>
                  <a:lnTo>
                    <a:pt x="76" y="14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7" y="8"/>
                  </a:lnTo>
                  <a:lnTo>
                    <a:pt x="77" y="8"/>
                  </a:lnTo>
                  <a:lnTo>
                    <a:pt x="77" y="4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80" y="3"/>
                  </a:lnTo>
                  <a:lnTo>
                    <a:pt x="80" y="3"/>
                  </a:lnTo>
                  <a:lnTo>
                    <a:pt x="85" y="3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91" y="0"/>
                  </a:lnTo>
                  <a:lnTo>
                    <a:pt x="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2" name="Freeform 309">
              <a:extLst>
                <a:ext uri="{FF2B5EF4-FFF2-40B4-BE49-F238E27FC236}">
                  <a16:creationId xmlns:a16="http://schemas.microsoft.com/office/drawing/2014/main" id="{76B51E83-979D-496E-B676-964BD45C40A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70432" y="4109895"/>
              <a:ext cx="366454" cy="241703"/>
            </a:xfrm>
            <a:custGeom>
              <a:avLst/>
              <a:gdLst>
                <a:gd name="T0" fmla="*/ 123 w 188"/>
                <a:gd name="T1" fmla="*/ 1 h 124"/>
                <a:gd name="T2" fmla="*/ 134 w 188"/>
                <a:gd name="T3" fmla="*/ 15 h 124"/>
                <a:gd name="T4" fmla="*/ 131 w 188"/>
                <a:gd name="T5" fmla="*/ 26 h 124"/>
                <a:gd name="T6" fmla="*/ 134 w 188"/>
                <a:gd name="T7" fmla="*/ 31 h 124"/>
                <a:gd name="T8" fmla="*/ 141 w 188"/>
                <a:gd name="T9" fmla="*/ 36 h 124"/>
                <a:gd name="T10" fmla="*/ 152 w 188"/>
                <a:gd name="T11" fmla="*/ 41 h 124"/>
                <a:gd name="T12" fmla="*/ 156 w 188"/>
                <a:gd name="T13" fmla="*/ 49 h 124"/>
                <a:gd name="T14" fmla="*/ 169 w 188"/>
                <a:gd name="T15" fmla="*/ 58 h 124"/>
                <a:gd name="T16" fmla="*/ 172 w 188"/>
                <a:gd name="T17" fmla="*/ 66 h 124"/>
                <a:gd name="T18" fmla="*/ 178 w 188"/>
                <a:gd name="T19" fmla="*/ 72 h 124"/>
                <a:gd name="T20" fmla="*/ 185 w 188"/>
                <a:gd name="T21" fmla="*/ 77 h 124"/>
                <a:gd name="T22" fmla="*/ 183 w 188"/>
                <a:gd name="T23" fmla="*/ 83 h 124"/>
                <a:gd name="T24" fmla="*/ 171 w 188"/>
                <a:gd name="T25" fmla="*/ 83 h 124"/>
                <a:gd name="T26" fmla="*/ 156 w 188"/>
                <a:gd name="T27" fmla="*/ 85 h 124"/>
                <a:gd name="T28" fmla="*/ 142 w 188"/>
                <a:gd name="T29" fmla="*/ 86 h 124"/>
                <a:gd name="T30" fmla="*/ 130 w 188"/>
                <a:gd name="T31" fmla="*/ 91 h 124"/>
                <a:gd name="T32" fmla="*/ 120 w 188"/>
                <a:gd name="T33" fmla="*/ 91 h 124"/>
                <a:gd name="T34" fmla="*/ 109 w 188"/>
                <a:gd name="T35" fmla="*/ 96 h 124"/>
                <a:gd name="T36" fmla="*/ 96 w 188"/>
                <a:gd name="T37" fmla="*/ 96 h 124"/>
                <a:gd name="T38" fmla="*/ 87 w 188"/>
                <a:gd name="T39" fmla="*/ 90 h 124"/>
                <a:gd name="T40" fmla="*/ 74 w 188"/>
                <a:gd name="T41" fmla="*/ 83 h 124"/>
                <a:gd name="T42" fmla="*/ 60 w 188"/>
                <a:gd name="T43" fmla="*/ 96 h 124"/>
                <a:gd name="T44" fmla="*/ 59 w 188"/>
                <a:gd name="T45" fmla="*/ 105 h 124"/>
                <a:gd name="T46" fmla="*/ 54 w 188"/>
                <a:gd name="T47" fmla="*/ 107 h 124"/>
                <a:gd name="T48" fmla="*/ 49 w 188"/>
                <a:gd name="T49" fmla="*/ 105 h 124"/>
                <a:gd name="T50" fmla="*/ 38 w 188"/>
                <a:gd name="T51" fmla="*/ 107 h 124"/>
                <a:gd name="T52" fmla="*/ 30 w 188"/>
                <a:gd name="T53" fmla="*/ 112 h 124"/>
                <a:gd name="T54" fmla="*/ 29 w 188"/>
                <a:gd name="T55" fmla="*/ 118 h 124"/>
                <a:gd name="T56" fmla="*/ 24 w 188"/>
                <a:gd name="T57" fmla="*/ 119 h 124"/>
                <a:gd name="T58" fmla="*/ 24 w 188"/>
                <a:gd name="T59" fmla="*/ 116 h 124"/>
                <a:gd name="T60" fmla="*/ 19 w 188"/>
                <a:gd name="T61" fmla="*/ 113 h 124"/>
                <a:gd name="T62" fmla="*/ 10 w 188"/>
                <a:gd name="T63" fmla="*/ 102 h 124"/>
                <a:gd name="T64" fmla="*/ 11 w 188"/>
                <a:gd name="T65" fmla="*/ 99 h 124"/>
                <a:gd name="T66" fmla="*/ 5 w 188"/>
                <a:gd name="T67" fmla="*/ 91 h 124"/>
                <a:gd name="T68" fmla="*/ 2 w 188"/>
                <a:gd name="T69" fmla="*/ 82 h 124"/>
                <a:gd name="T70" fmla="*/ 3 w 188"/>
                <a:gd name="T71" fmla="*/ 72 h 124"/>
                <a:gd name="T72" fmla="*/ 0 w 188"/>
                <a:gd name="T73" fmla="*/ 71 h 124"/>
                <a:gd name="T74" fmla="*/ 5 w 188"/>
                <a:gd name="T75" fmla="*/ 66 h 124"/>
                <a:gd name="T76" fmla="*/ 11 w 188"/>
                <a:gd name="T77" fmla="*/ 56 h 124"/>
                <a:gd name="T78" fmla="*/ 18 w 188"/>
                <a:gd name="T79" fmla="*/ 49 h 124"/>
                <a:gd name="T80" fmla="*/ 29 w 188"/>
                <a:gd name="T81" fmla="*/ 47 h 124"/>
                <a:gd name="T82" fmla="*/ 32 w 188"/>
                <a:gd name="T83" fmla="*/ 45 h 124"/>
                <a:gd name="T84" fmla="*/ 40 w 188"/>
                <a:gd name="T85" fmla="*/ 47 h 124"/>
                <a:gd name="T86" fmla="*/ 49 w 188"/>
                <a:gd name="T87" fmla="*/ 42 h 124"/>
                <a:gd name="T88" fmla="*/ 62 w 188"/>
                <a:gd name="T89" fmla="*/ 41 h 124"/>
                <a:gd name="T90" fmla="*/ 66 w 188"/>
                <a:gd name="T91" fmla="*/ 34 h 124"/>
                <a:gd name="T92" fmla="*/ 65 w 188"/>
                <a:gd name="T93" fmla="*/ 30 h 124"/>
                <a:gd name="T94" fmla="*/ 76 w 188"/>
                <a:gd name="T95" fmla="*/ 28 h 124"/>
                <a:gd name="T96" fmla="*/ 89 w 188"/>
                <a:gd name="T97" fmla="*/ 23 h 124"/>
                <a:gd name="T98" fmla="*/ 95 w 188"/>
                <a:gd name="T99" fmla="*/ 19 h 124"/>
                <a:gd name="T100" fmla="*/ 103 w 188"/>
                <a:gd name="T101" fmla="*/ 11 h 124"/>
                <a:gd name="T102" fmla="*/ 106 w 188"/>
                <a:gd name="T103" fmla="*/ 6 h 124"/>
                <a:gd name="T104" fmla="*/ 111 w 188"/>
                <a:gd name="T105" fmla="*/ 1 h 124"/>
                <a:gd name="T106" fmla="*/ 117 w 188"/>
                <a:gd name="T107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8" h="124">
                  <a:moveTo>
                    <a:pt x="117" y="0"/>
                  </a:moveTo>
                  <a:lnTo>
                    <a:pt x="118" y="0"/>
                  </a:lnTo>
                  <a:lnTo>
                    <a:pt x="120" y="0"/>
                  </a:lnTo>
                  <a:lnTo>
                    <a:pt x="122" y="0"/>
                  </a:lnTo>
                  <a:lnTo>
                    <a:pt x="122" y="0"/>
                  </a:lnTo>
                  <a:lnTo>
                    <a:pt x="123" y="1"/>
                  </a:lnTo>
                  <a:lnTo>
                    <a:pt x="123" y="3"/>
                  </a:lnTo>
                  <a:lnTo>
                    <a:pt x="128" y="6"/>
                  </a:lnTo>
                  <a:lnTo>
                    <a:pt x="130" y="8"/>
                  </a:lnTo>
                  <a:lnTo>
                    <a:pt x="131" y="11"/>
                  </a:lnTo>
                  <a:lnTo>
                    <a:pt x="133" y="12"/>
                  </a:lnTo>
                  <a:lnTo>
                    <a:pt x="134" y="15"/>
                  </a:lnTo>
                  <a:lnTo>
                    <a:pt x="134" y="17"/>
                  </a:lnTo>
                  <a:lnTo>
                    <a:pt x="134" y="19"/>
                  </a:lnTo>
                  <a:lnTo>
                    <a:pt x="133" y="23"/>
                  </a:lnTo>
                  <a:lnTo>
                    <a:pt x="133" y="23"/>
                  </a:lnTo>
                  <a:lnTo>
                    <a:pt x="131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31" y="28"/>
                  </a:lnTo>
                  <a:lnTo>
                    <a:pt x="133" y="28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7" y="33"/>
                  </a:lnTo>
                  <a:lnTo>
                    <a:pt x="139" y="33"/>
                  </a:lnTo>
                  <a:lnTo>
                    <a:pt x="141" y="33"/>
                  </a:lnTo>
                  <a:lnTo>
                    <a:pt x="142" y="33"/>
                  </a:lnTo>
                  <a:lnTo>
                    <a:pt x="142" y="33"/>
                  </a:lnTo>
                  <a:lnTo>
                    <a:pt x="141" y="36"/>
                  </a:lnTo>
                  <a:lnTo>
                    <a:pt x="142" y="38"/>
                  </a:lnTo>
                  <a:lnTo>
                    <a:pt x="142" y="38"/>
                  </a:lnTo>
                  <a:lnTo>
                    <a:pt x="144" y="39"/>
                  </a:lnTo>
                  <a:lnTo>
                    <a:pt x="145" y="39"/>
                  </a:lnTo>
                  <a:lnTo>
                    <a:pt x="150" y="39"/>
                  </a:lnTo>
                  <a:lnTo>
                    <a:pt x="152" y="41"/>
                  </a:lnTo>
                  <a:lnTo>
                    <a:pt x="153" y="42"/>
                  </a:lnTo>
                  <a:lnTo>
                    <a:pt x="156" y="45"/>
                  </a:lnTo>
                  <a:lnTo>
                    <a:pt x="156" y="47"/>
                  </a:lnTo>
                  <a:lnTo>
                    <a:pt x="156" y="47"/>
                  </a:lnTo>
                  <a:lnTo>
                    <a:pt x="156" y="49"/>
                  </a:lnTo>
                  <a:lnTo>
                    <a:pt x="156" y="49"/>
                  </a:lnTo>
                  <a:lnTo>
                    <a:pt x="158" y="50"/>
                  </a:lnTo>
                  <a:lnTo>
                    <a:pt x="158" y="52"/>
                  </a:lnTo>
                  <a:lnTo>
                    <a:pt x="161" y="53"/>
                  </a:lnTo>
                  <a:lnTo>
                    <a:pt x="166" y="56"/>
                  </a:lnTo>
                  <a:lnTo>
                    <a:pt x="167" y="58"/>
                  </a:lnTo>
                  <a:lnTo>
                    <a:pt x="169" y="58"/>
                  </a:lnTo>
                  <a:lnTo>
                    <a:pt x="171" y="60"/>
                  </a:lnTo>
                  <a:lnTo>
                    <a:pt x="172" y="61"/>
                  </a:lnTo>
                  <a:lnTo>
                    <a:pt x="172" y="63"/>
                  </a:lnTo>
                  <a:lnTo>
                    <a:pt x="172" y="64"/>
                  </a:lnTo>
                  <a:lnTo>
                    <a:pt x="172" y="66"/>
                  </a:lnTo>
                  <a:lnTo>
                    <a:pt x="172" y="66"/>
                  </a:lnTo>
                  <a:lnTo>
                    <a:pt x="174" y="67"/>
                  </a:lnTo>
                  <a:lnTo>
                    <a:pt x="174" y="69"/>
                  </a:lnTo>
                  <a:lnTo>
                    <a:pt x="175" y="71"/>
                  </a:lnTo>
                  <a:lnTo>
                    <a:pt x="177" y="71"/>
                  </a:lnTo>
                  <a:lnTo>
                    <a:pt x="178" y="71"/>
                  </a:lnTo>
                  <a:lnTo>
                    <a:pt x="178" y="72"/>
                  </a:lnTo>
                  <a:lnTo>
                    <a:pt x="182" y="74"/>
                  </a:lnTo>
                  <a:lnTo>
                    <a:pt x="183" y="74"/>
                  </a:lnTo>
                  <a:lnTo>
                    <a:pt x="185" y="75"/>
                  </a:lnTo>
                  <a:lnTo>
                    <a:pt x="185" y="75"/>
                  </a:lnTo>
                  <a:lnTo>
                    <a:pt x="185" y="77"/>
                  </a:lnTo>
                  <a:lnTo>
                    <a:pt x="185" y="77"/>
                  </a:lnTo>
                  <a:lnTo>
                    <a:pt x="185" y="78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8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0" y="85"/>
                  </a:lnTo>
                  <a:lnTo>
                    <a:pt x="180" y="85"/>
                  </a:lnTo>
                  <a:lnTo>
                    <a:pt x="178" y="85"/>
                  </a:lnTo>
                  <a:lnTo>
                    <a:pt x="177" y="85"/>
                  </a:lnTo>
                  <a:lnTo>
                    <a:pt x="171" y="83"/>
                  </a:lnTo>
                  <a:lnTo>
                    <a:pt x="166" y="82"/>
                  </a:lnTo>
                  <a:lnTo>
                    <a:pt x="164" y="82"/>
                  </a:lnTo>
                  <a:lnTo>
                    <a:pt x="161" y="82"/>
                  </a:lnTo>
                  <a:lnTo>
                    <a:pt x="159" y="82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5" y="86"/>
                  </a:lnTo>
                  <a:lnTo>
                    <a:pt x="153" y="86"/>
                  </a:lnTo>
                  <a:lnTo>
                    <a:pt x="150" y="86"/>
                  </a:lnTo>
                  <a:lnTo>
                    <a:pt x="145" y="85"/>
                  </a:lnTo>
                  <a:lnTo>
                    <a:pt x="144" y="86"/>
                  </a:lnTo>
                  <a:lnTo>
                    <a:pt x="142" y="86"/>
                  </a:lnTo>
                  <a:lnTo>
                    <a:pt x="139" y="88"/>
                  </a:lnTo>
                  <a:lnTo>
                    <a:pt x="136" y="88"/>
                  </a:lnTo>
                  <a:lnTo>
                    <a:pt x="134" y="90"/>
                  </a:lnTo>
                  <a:lnTo>
                    <a:pt x="131" y="90"/>
                  </a:lnTo>
                  <a:lnTo>
                    <a:pt x="130" y="91"/>
                  </a:lnTo>
                  <a:lnTo>
                    <a:pt x="130" y="91"/>
                  </a:lnTo>
                  <a:lnTo>
                    <a:pt x="128" y="90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2" y="90"/>
                  </a:lnTo>
                  <a:lnTo>
                    <a:pt x="120" y="91"/>
                  </a:lnTo>
                  <a:lnTo>
                    <a:pt x="120" y="91"/>
                  </a:lnTo>
                  <a:lnTo>
                    <a:pt x="118" y="94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5" y="97"/>
                  </a:lnTo>
                  <a:lnTo>
                    <a:pt x="109" y="96"/>
                  </a:lnTo>
                  <a:lnTo>
                    <a:pt x="106" y="96"/>
                  </a:lnTo>
                  <a:lnTo>
                    <a:pt x="103" y="96"/>
                  </a:lnTo>
                  <a:lnTo>
                    <a:pt x="101" y="96"/>
                  </a:lnTo>
                  <a:lnTo>
                    <a:pt x="100" y="96"/>
                  </a:lnTo>
                  <a:lnTo>
                    <a:pt x="98" y="96"/>
                  </a:lnTo>
                  <a:lnTo>
                    <a:pt x="96" y="96"/>
                  </a:lnTo>
                  <a:lnTo>
                    <a:pt x="95" y="94"/>
                  </a:lnTo>
                  <a:lnTo>
                    <a:pt x="92" y="94"/>
                  </a:lnTo>
                  <a:lnTo>
                    <a:pt x="90" y="94"/>
                  </a:lnTo>
                  <a:lnTo>
                    <a:pt x="89" y="93"/>
                  </a:lnTo>
                  <a:lnTo>
                    <a:pt x="89" y="93"/>
                  </a:lnTo>
                  <a:lnTo>
                    <a:pt x="87" y="90"/>
                  </a:lnTo>
                  <a:lnTo>
                    <a:pt x="84" y="88"/>
                  </a:lnTo>
                  <a:lnTo>
                    <a:pt x="81" y="86"/>
                  </a:lnTo>
                  <a:lnTo>
                    <a:pt x="79" y="85"/>
                  </a:lnTo>
                  <a:lnTo>
                    <a:pt x="77" y="85"/>
                  </a:lnTo>
                  <a:lnTo>
                    <a:pt x="76" y="83"/>
                  </a:lnTo>
                  <a:lnTo>
                    <a:pt x="74" y="83"/>
                  </a:lnTo>
                  <a:lnTo>
                    <a:pt x="71" y="85"/>
                  </a:lnTo>
                  <a:lnTo>
                    <a:pt x="68" y="86"/>
                  </a:lnTo>
                  <a:lnTo>
                    <a:pt x="63" y="93"/>
                  </a:lnTo>
                  <a:lnTo>
                    <a:pt x="62" y="94"/>
                  </a:lnTo>
                  <a:lnTo>
                    <a:pt x="60" y="94"/>
                  </a:lnTo>
                  <a:lnTo>
                    <a:pt x="60" y="96"/>
                  </a:lnTo>
                  <a:lnTo>
                    <a:pt x="60" y="99"/>
                  </a:lnTo>
                  <a:lnTo>
                    <a:pt x="62" y="101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0" y="107"/>
                  </a:lnTo>
                  <a:lnTo>
                    <a:pt x="59" y="105"/>
                  </a:lnTo>
                  <a:lnTo>
                    <a:pt x="59" y="105"/>
                  </a:lnTo>
                  <a:lnTo>
                    <a:pt x="57" y="105"/>
                  </a:lnTo>
                  <a:lnTo>
                    <a:pt x="55" y="107"/>
                  </a:lnTo>
                  <a:lnTo>
                    <a:pt x="55" y="107"/>
                  </a:lnTo>
                  <a:lnTo>
                    <a:pt x="54" y="107"/>
                  </a:lnTo>
                  <a:lnTo>
                    <a:pt x="54" y="107"/>
                  </a:lnTo>
                  <a:lnTo>
                    <a:pt x="52" y="107"/>
                  </a:lnTo>
                  <a:lnTo>
                    <a:pt x="52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49" y="105"/>
                  </a:lnTo>
                  <a:lnTo>
                    <a:pt x="46" y="105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1" y="105"/>
                  </a:lnTo>
                  <a:lnTo>
                    <a:pt x="41" y="105"/>
                  </a:lnTo>
                  <a:lnTo>
                    <a:pt x="38" y="107"/>
                  </a:lnTo>
                  <a:lnTo>
                    <a:pt x="33" y="107"/>
                  </a:lnTo>
                  <a:lnTo>
                    <a:pt x="33" y="107"/>
                  </a:lnTo>
                  <a:lnTo>
                    <a:pt x="32" y="107"/>
                  </a:lnTo>
                  <a:lnTo>
                    <a:pt x="32" y="108"/>
                  </a:lnTo>
                  <a:lnTo>
                    <a:pt x="30" y="108"/>
                  </a:lnTo>
                  <a:lnTo>
                    <a:pt x="30" y="112"/>
                  </a:lnTo>
                  <a:lnTo>
                    <a:pt x="30" y="112"/>
                  </a:lnTo>
                  <a:lnTo>
                    <a:pt x="30" y="113"/>
                  </a:lnTo>
                  <a:lnTo>
                    <a:pt x="30" y="115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29" y="118"/>
                  </a:lnTo>
                  <a:lnTo>
                    <a:pt x="27" y="121"/>
                  </a:lnTo>
                  <a:lnTo>
                    <a:pt x="27" y="123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4" y="123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5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1" y="113"/>
                  </a:lnTo>
                  <a:lnTo>
                    <a:pt x="19" y="113"/>
                  </a:lnTo>
                  <a:lnTo>
                    <a:pt x="19" y="112"/>
                  </a:lnTo>
                  <a:lnTo>
                    <a:pt x="18" y="110"/>
                  </a:lnTo>
                  <a:lnTo>
                    <a:pt x="16" y="108"/>
                  </a:lnTo>
                  <a:lnTo>
                    <a:pt x="14" y="107"/>
                  </a:lnTo>
                  <a:lnTo>
                    <a:pt x="13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0" y="97"/>
                  </a:lnTo>
                  <a:lnTo>
                    <a:pt x="10" y="96"/>
                  </a:lnTo>
                  <a:lnTo>
                    <a:pt x="10" y="94"/>
                  </a:lnTo>
                  <a:lnTo>
                    <a:pt x="7" y="93"/>
                  </a:lnTo>
                  <a:lnTo>
                    <a:pt x="5" y="93"/>
                  </a:lnTo>
                  <a:lnTo>
                    <a:pt x="5" y="91"/>
                  </a:lnTo>
                  <a:lnTo>
                    <a:pt x="5" y="91"/>
                  </a:lnTo>
                  <a:lnTo>
                    <a:pt x="3" y="85"/>
                  </a:lnTo>
                  <a:lnTo>
                    <a:pt x="3" y="83"/>
                  </a:lnTo>
                  <a:lnTo>
                    <a:pt x="3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0"/>
                  </a:lnTo>
                  <a:lnTo>
                    <a:pt x="3" y="80"/>
                  </a:lnTo>
                  <a:lnTo>
                    <a:pt x="2" y="78"/>
                  </a:lnTo>
                  <a:lnTo>
                    <a:pt x="3" y="78"/>
                  </a:lnTo>
                  <a:lnTo>
                    <a:pt x="3" y="74"/>
                  </a:lnTo>
                  <a:lnTo>
                    <a:pt x="3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3"/>
                  </a:lnTo>
                  <a:lnTo>
                    <a:pt x="8" y="61"/>
                  </a:lnTo>
                  <a:lnTo>
                    <a:pt x="10" y="60"/>
                  </a:lnTo>
                  <a:lnTo>
                    <a:pt x="10" y="58"/>
                  </a:lnTo>
                  <a:lnTo>
                    <a:pt x="11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6" y="49"/>
                  </a:lnTo>
                  <a:lnTo>
                    <a:pt x="18" y="49"/>
                  </a:lnTo>
                  <a:lnTo>
                    <a:pt x="19" y="50"/>
                  </a:lnTo>
                  <a:lnTo>
                    <a:pt x="21" y="50"/>
                  </a:lnTo>
                  <a:lnTo>
                    <a:pt x="22" y="50"/>
                  </a:lnTo>
                  <a:lnTo>
                    <a:pt x="24" y="49"/>
                  </a:lnTo>
                  <a:lnTo>
                    <a:pt x="25" y="49"/>
                  </a:lnTo>
                  <a:lnTo>
                    <a:pt x="29" y="47"/>
                  </a:lnTo>
                  <a:lnTo>
                    <a:pt x="29" y="45"/>
                  </a:lnTo>
                  <a:lnTo>
                    <a:pt x="30" y="45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32" y="45"/>
                  </a:lnTo>
                  <a:lnTo>
                    <a:pt x="32" y="45"/>
                  </a:lnTo>
                  <a:lnTo>
                    <a:pt x="33" y="47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6" y="47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1" y="45"/>
                  </a:lnTo>
                  <a:lnTo>
                    <a:pt x="43" y="44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8" y="42"/>
                  </a:lnTo>
                  <a:lnTo>
                    <a:pt x="49" y="42"/>
                  </a:lnTo>
                  <a:lnTo>
                    <a:pt x="51" y="42"/>
                  </a:lnTo>
                  <a:lnTo>
                    <a:pt x="55" y="42"/>
                  </a:lnTo>
                  <a:lnTo>
                    <a:pt x="59" y="42"/>
                  </a:lnTo>
                  <a:lnTo>
                    <a:pt x="60" y="42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39"/>
                  </a:lnTo>
                  <a:lnTo>
                    <a:pt x="63" y="39"/>
                  </a:lnTo>
                  <a:lnTo>
                    <a:pt x="65" y="36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8" y="34"/>
                  </a:lnTo>
                  <a:lnTo>
                    <a:pt x="68" y="33"/>
                  </a:lnTo>
                  <a:lnTo>
                    <a:pt x="68" y="31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8" y="28"/>
                  </a:lnTo>
                  <a:lnTo>
                    <a:pt x="73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9" y="26"/>
                  </a:lnTo>
                  <a:lnTo>
                    <a:pt x="81" y="26"/>
                  </a:lnTo>
                  <a:lnTo>
                    <a:pt x="82" y="26"/>
                  </a:lnTo>
                  <a:lnTo>
                    <a:pt x="85" y="26"/>
                  </a:lnTo>
                  <a:lnTo>
                    <a:pt x="89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5" y="19"/>
                  </a:lnTo>
                  <a:lnTo>
                    <a:pt x="95" y="17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1"/>
                  </a:lnTo>
                  <a:lnTo>
                    <a:pt x="103" y="11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06" y="9"/>
                  </a:lnTo>
                  <a:lnTo>
                    <a:pt x="106" y="8"/>
                  </a:lnTo>
                  <a:lnTo>
                    <a:pt x="106" y="6"/>
                  </a:lnTo>
                  <a:lnTo>
                    <a:pt x="106" y="6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9" y="3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2" y="1"/>
                  </a:lnTo>
                  <a:lnTo>
                    <a:pt x="112" y="1"/>
                  </a:lnTo>
                  <a:lnTo>
                    <a:pt x="114" y="0"/>
                  </a:lnTo>
                  <a:lnTo>
                    <a:pt x="115" y="0"/>
                  </a:lnTo>
                  <a:lnTo>
                    <a:pt x="1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3" name="Freeform 310">
              <a:extLst>
                <a:ext uri="{FF2B5EF4-FFF2-40B4-BE49-F238E27FC236}">
                  <a16:creationId xmlns:a16="http://schemas.microsoft.com/office/drawing/2014/main" id="{2E8ECCC3-3FB1-414F-A981-646911E7B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0006" y="4269731"/>
              <a:ext cx="534087" cy="524341"/>
            </a:xfrm>
            <a:custGeom>
              <a:avLst/>
              <a:gdLst>
                <a:gd name="T0" fmla="*/ 214 w 274"/>
                <a:gd name="T1" fmla="*/ 1 h 269"/>
                <a:gd name="T2" fmla="*/ 228 w 274"/>
                <a:gd name="T3" fmla="*/ 11 h 269"/>
                <a:gd name="T4" fmla="*/ 243 w 274"/>
                <a:gd name="T5" fmla="*/ 12 h 269"/>
                <a:gd name="T6" fmla="*/ 260 w 274"/>
                <a:gd name="T7" fmla="*/ 19 h 269"/>
                <a:gd name="T8" fmla="*/ 268 w 274"/>
                <a:gd name="T9" fmla="*/ 25 h 269"/>
                <a:gd name="T10" fmla="*/ 269 w 274"/>
                <a:gd name="T11" fmla="*/ 34 h 269"/>
                <a:gd name="T12" fmla="*/ 274 w 274"/>
                <a:gd name="T13" fmla="*/ 42 h 269"/>
                <a:gd name="T14" fmla="*/ 265 w 274"/>
                <a:gd name="T15" fmla="*/ 53 h 269"/>
                <a:gd name="T16" fmla="*/ 260 w 274"/>
                <a:gd name="T17" fmla="*/ 59 h 269"/>
                <a:gd name="T18" fmla="*/ 252 w 274"/>
                <a:gd name="T19" fmla="*/ 74 h 269"/>
                <a:gd name="T20" fmla="*/ 247 w 274"/>
                <a:gd name="T21" fmla="*/ 85 h 269"/>
                <a:gd name="T22" fmla="*/ 250 w 274"/>
                <a:gd name="T23" fmla="*/ 91 h 269"/>
                <a:gd name="T24" fmla="*/ 243 w 274"/>
                <a:gd name="T25" fmla="*/ 99 h 269"/>
                <a:gd name="T26" fmla="*/ 239 w 274"/>
                <a:gd name="T27" fmla="*/ 110 h 269"/>
                <a:gd name="T28" fmla="*/ 246 w 274"/>
                <a:gd name="T29" fmla="*/ 121 h 269"/>
                <a:gd name="T30" fmla="*/ 244 w 274"/>
                <a:gd name="T31" fmla="*/ 130 h 269"/>
                <a:gd name="T32" fmla="*/ 244 w 274"/>
                <a:gd name="T33" fmla="*/ 138 h 269"/>
                <a:gd name="T34" fmla="*/ 244 w 274"/>
                <a:gd name="T35" fmla="*/ 148 h 269"/>
                <a:gd name="T36" fmla="*/ 247 w 274"/>
                <a:gd name="T37" fmla="*/ 159 h 269"/>
                <a:gd name="T38" fmla="*/ 249 w 274"/>
                <a:gd name="T39" fmla="*/ 168 h 269"/>
                <a:gd name="T40" fmla="*/ 257 w 274"/>
                <a:gd name="T41" fmla="*/ 178 h 269"/>
                <a:gd name="T42" fmla="*/ 261 w 274"/>
                <a:gd name="T43" fmla="*/ 189 h 269"/>
                <a:gd name="T44" fmla="*/ 249 w 274"/>
                <a:gd name="T45" fmla="*/ 197 h 269"/>
                <a:gd name="T46" fmla="*/ 235 w 274"/>
                <a:gd name="T47" fmla="*/ 208 h 269"/>
                <a:gd name="T48" fmla="*/ 236 w 274"/>
                <a:gd name="T49" fmla="*/ 230 h 269"/>
                <a:gd name="T50" fmla="*/ 236 w 274"/>
                <a:gd name="T51" fmla="*/ 247 h 269"/>
                <a:gd name="T52" fmla="*/ 249 w 274"/>
                <a:gd name="T53" fmla="*/ 252 h 269"/>
                <a:gd name="T54" fmla="*/ 254 w 274"/>
                <a:gd name="T55" fmla="*/ 269 h 269"/>
                <a:gd name="T56" fmla="*/ 246 w 274"/>
                <a:gd name="T57" fmla="*/ 269 h 269"/>
                <a:gd name="T58" fmla="*/ 235 w 274"/>
                <a:gd name="T59" fmla="*/ 260 h 269"/>
                <a:gd name="T60" fmla="*/ 220 w 274"/>
                <a:gd name="T61" fmla="*/ 252 h 269"/>
                <a:gd name="T62" fmla="*/ 213 w 274"/>
                <a:gd name="T63" fmla="*/ 247 h 269"/>
                <a:gd name="T64" fmla="*/ 194 w 274"/>
                <a:gd name="T65" fmla="*/ 245 h 269"/>
                <a:gd name="T66" fmla="*/ 187 w 274"/>
                <a:gd name="T67" fmla="*/ 238 h 269"/>
                <a:gd name="T68" fmla="*/ 175 w 274"/>
                <a:gd name="T69" fmla="*/ 238 h 269"/>
                <a:gd name="T70" fmla="*/ 168 w 274"/>
                <a:gd name="T71" fmla="*/ 233 h 269"/>
                <a:gd name="T72" fmla="*/ 148 w 274"/>
                <a:gd name="T73" fmla="*/ 234 h 269"/>
                <a:gd name="T74" fmla="*/ 145 w 274"/>
                <a:gd name="T75" fmla="*/ 228 h 269"/>
                <a:gd name="T76" fmla="*/ 140 w 274"/>
                <a:gd name="T77" fmla="*/ 200 h 269"/>
                <a:gd name="T78" fmla="*/ 126 w 274"/>
                <a:gd name="T79" fmla="*/ 179 h 269"/>
                <a:gd name="T80" fmla="*/ 107 w 274"/>
                <a:gd name="T81" fmla="*/ 176 h 269"/>
                <a:gd name="T82" fmla="*/ 96 w 274"/>
                <a:gd name="T83" fmla="*/ 190 h 269"/>
                <a:gd name="T84" fmla="*/ 77 w 274"/>
                <a:gd name="T85" fmla="*/ 192 h 269"/>
                <a:gd name="T86" fmla="*/ 66 w 274"/>
                <a:gd name="T87" fmla="*/ 173 h 269"/>
                <a:gd name="T88" fmla="*/ 58 w 274"/>
                <a:gd name="T89" fmla="*/ 160 h 269"/>
                <a:gd name="T90" fmla="*/ 22 w 274"/>
                <a:gd name="T91" fmla="*/ 159 h 269"/>
                <a:gd name="T92" fmla="*/ 4 w 274"/>
                <a:gd name="T93" fmla="*/ 162 h 269"/>
                <a:gd name="T94" fmla="*/ 4 w 274"/>
                <a:gd name="T95" fmla="*/ 149 h 269"/>
                <a:gd name="T96" fmla="*/ 12 w 274"/>
                <a:gd name="T97" fmla="*/ 141 h 269"/>
                <a:gd name="T98" fmla="*/ 20 w 274"/>
                <a:gd name="T99" fmla="*/ 143 h 269"/>
                <a:gd name="T100" fmla="*/ 26 w 274"/>
                <a:gd name="T101" fmla="*/ 138 h 269"/>
                <a:gd name="T102" fmla="*/ 31 w 274"/>
                <a:gd name="T103" fmla="*/ 145 h 269"/>
                <a:gd name="T104" fmla="*/ 44 w 274"/>
                <a:gd name="T105" fmla="*/ 137 h 269"/>
                <a:gd name="T106" fmla="*/ 56 w 274"/>
                <a:gd name="T107" fmla="*/ 111 h 269"/>
                <a:gd name="T108" fmla="*/ 71 w 274"/>
                <a:gd name="T109" fmla="*/ 91 h 269"/>
                <a:gd name="T110" fmla="*/ 83 w 274"/>
                <a:gd name="T111" fmla="*/ 53 h 269"/>
                <a:gd name="T112" fmla="*/ 91 w 274"/>
                <a:gd name="T113" fmla="*/ 17 h 269"/>
                <a:gd name="T114" fmla="*/ 112 w 274"/>
                <a:gd name="T115" fmla="*/ 4 h 269"/>
                <a:gd name="T116" fmla="*/ 132 w 274"/>
                <a:gd name="T117" fmla="*/ 14 h 269"/>
                <a:gd name="T118" fmla="*/ 153 w 274"/>
                <a:gd name="T119" fmla="*/ 8 h 269"/>
                <a:gd name="T120" fmla="*/ 175 w 274"/>
                <a:gd name="T121" fmla="*/ 4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74" h="269">
                  <a:moveTo>
                    <a:pt x="192" y="0"/>
                  </a:moveTo>
                  <a:lnTo>
                    <a:pt x="195" y="0"/>
                  </a:lnTo>
                  <a:lnTo>
                    <a:pt x="197" y="0"/>
                  </a:lnTo>
                  <a:lnTo>
                    <a:pt x="202" y="1"/>
                  </a:lnTo>
                  <a:lnTo>
                    <a:pt x="208" y="3"/>
                  </a:lnTo>
                  <a:lnTo>
                    <a:pt x="209" y="3"/>
                  </a:lnTo>
                  <a:lnTo>
                    <a:pt x="211" y="3"/>
                  </a:lnTo>
                  <a:lnTo>
                    <a:pt x="211" y="3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9" y="1"/>
                  </a:lnTo>
                  <a:lnTo>
                    <a:pt x="219" y="3"/>
                  </a:lnTo>
                  <a:lnTo>
                    <a:pt x="220" y="4"/>
                  </a:lnTo>
                  <a:lnTo>
                    <a:pt x="222" y="6"/>
                  </a:lnTo>
                  <a:lnTo>
                    <a:pt x="224" y="8"/>
                  </a:lnTo>
                  <a:lnTo>
                    <a:pt x="224" y="8"/>
                  </a:lnTo>
                  <a:lnTo>
                    <a:pt x="225" y="9"/>
                  </a:lnTo>
                  <a:lnTo>
                    <a:pt x="225" y="9"/>
                  </a:lnTo>
                  <a:lnTo>
                    <a:pt x="227" y="9"/>
                  </a:lnTo>
                  <a:lnTo>
                    <a:pt x="227" y="11"/>
                  </a:lnTo>
                  <a:lnTo>
                    <a:pt x="228" y="11"/>
                  </a:lnTo>
                  <a:lnTo>
                    <a:pt x="228" y="12"/>
                  </a:lnTo>
                  <a:lnTo>
                    <a:pt x="230" y="12"/>
                  </a:lnTo>
                  <a:lnTo>
                    <a:pt x="231" y="12"/>
                  </a:lnTo>
                  <a:lnTo>
                    <a:pt x="231" y="14"/>
                  </a:lnTo>
                  <a:lnTo>
                    <a:pt x="233" y="14"/>
                  </a:lnTo>
                  <a:lnTo>
                    <a:pt x="233" y="14"/>
                  </a:lnTo>
                  <a:lnTo>
                    <a:pt x="235" y="12"/>
                  </a:lnTo>
                  <a:lnTo>
                    <a:pt x="236" y="11"/>
                  </a:lnTo>
                  <a:lnTo>
                    <a:pt x="238" y="11"/>
                  </a:lnTo>
                  <a:lnTo>
                    <a:pt x="241" y="11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6" y="12"/>
                  </a:lnTo>
                  <a:lnTo>
                    <a:pt x="247" y="11"/>
                  </a:lnTo>
                  <a:lnTo>
                    <a:pt x="249" y="9"/>
                  </a:lnTo>
                  <a:lnTo>
                    <a:pt x="250" y="9"/>
                  </a:lnTo>
                  <a:lnTo>
                    <a:pt x="252" y="9"/>
                  </a:lnTo>
                  <a:lnTo>
                    <a:pt x="254" y="11"/>
                  </a:lnTo>
                  <a:lnTo>
                    <a:pt x="255" y="14"/>
                  </a:lnTo>
                  <a:lnTo>
                    <a:pt x="255" y="14"/>
                  </a:lnTo>
                  <a:lnTo>
                    <a:pt x="257" y="15"/>
                  </a:lnTo>
                  <a:lnTo>
                    <a:pt x="260" y="19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9" y="25"/>
                  </a:lnTo>
                  <a:lnTo>
                    <a:pt x="269" y="26"/>
                  </a:lnTo>
                  <a:lnTo>
                    <a:pt x="269" y="26"/>
                  </a:lnTo>
                  <a:lnTo>
                    <a:pt x="269" y="28"/>
                  </a:lnTo>
                  <a:lnTo>
                    <a:pt x="268" y="28"/>
                  </a:lnTo>
                  <a:lnTo>
                    <a:pt x="268" y="30"/>
                  </a:lnTo>
                  <a:lnTo>
                    <a:pt x="268" y="31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9" y="33"/>
                  </a:lnTo>
                  <a:lnTo>
                    <a:pt x="269" y="34"/>
                  </a:lnTo>
                  <a:lnTo>
                    <a:pt x="269" y="34"/>
                  </a:lnTo>
                  <a:lnTo>
                    <a:pt x="268" y="37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71" y="41"/>
                  </a:lnTo>
                  <a:lnTo>
                    <a:pt x="271" y="41"/>
                  </a:lnTo>
                  <a:lnTo>
                    <a:pt x="271" y="42"/>
                  </a:lnTo>
                  <a:lnTo>
                    <a:pt x="272" y="42"/>
                  </a:lnTo>
                  <a:lnTo>
                    <a:pt x="272" y="42"/>
                  </a:lnTo>
                  <a:lnTo>
                    <a:pt x="274" y="42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5"/>
                  </a:lnTo>
                  <a:lnTo>
                    <a:pt x="271" y="47"/>
                  </a:lnTo>
                  <a:lnTo>
                    <a:pt x="269" y="48"/>
                  </a:lnTo>
                  <a:lnTo>
                    <a:pt x="269" y="48"/>
                  </a:lnTo>
                  <a:lnTo>
                    <a:pt x="266" y="52"/>
                  </a:lnTo>
                  <a:lnTo>
                    <a:pt x="266" y="52"/>
                  </a:lnTo>
                  <a:lnTo>
                    <a:pt x="265" y="53"/>
                  </a:lnTo>
                  <a:lnTo>
                    <a:pt x="265" y="53"/>
                  </a:lnTo>
                  <a:lnTo>
                    <a:pt x="263" y="55"/>
                  </a:lnTo>
                  <a:lnTo>
                    <a:pt x="263" y="55"/>
                  </a:lnTo>
                  <a:lnTo>
                    <a:pt x="261" y="56"/>
                  </a:lnTo>
                  <a:lnTo>
                    <a:pt x="261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1" y="58"/>
                  </a:lnTo>
                  <a:lnTo>
                    <a:pt x="260" y="59"/>
                  </a:lnTo>
                  <a:lnTo>
                    <a:pt x="260" y="61"/>
                  </a:lnTo>
                  <a:lnTo>
                    <a:pt x="257" y="63"/>
                  </a:lnTo>
                  <a:lnTo>
                    <a:pt x="255" y="64"/>
                  </a:lnTo>
                  <a:lnTo>
                    <a:pt x="255" y="64"/>
                  </a:lnTo>
                  <a:lnTo>
                    <a:pt x="255" y="66"/>
                  </a:lnTo>
                  <a:lnTo>
                    <a:pt x="255" y="69"/>
                  </a:lnTo>
                  <a:lnTo>
                    <a:pt x="255" y="69"/>
                  </a:lnTo>
                  <a:lnTo>
                    <a:pt x="254" y="72"/>
                  </a:lnTo>
                  <a:lnTo>
                    <a:pt x="254" y="74"/>
                  </a:lnTo>
                  <a:lnTo>
                    <a:pt x="254" y="74"/>
                  </a:lnTo>
                  <a:lnTo>
                    <a:pt x="252" y="74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0" y="77"/>
                  </a:lnTo>
                  <a:lnTo>
                    <a:pt x="249" y="78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7" y="83"/>
                  </a:lnTo>
                  <a:lnTo>
                    <a:pt x="247" y="83"/>
                  </a:lnTo>
                  <a:lnTo>
                    <a:pt x="247" y="85"/>
                  </a:lnTo>
                  <a:lnTo>
                    <a:pt x="247" y="85"/>
                  </a:lnTo>
                  <a:lnTo>
                    <a:pt x="249" y="85"/>
                  </a:lnTo>
                  <a:lnTo>
                    <a:pt x="249" y="85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0" y="85"/>
                  </a:lnTo>
                  <a:lnTo>
                    <a:pt x="250" y="86"/>
                  </a:lnTo>
                  <a:lnTo>
                    <a:pt x="250" y="88"/>
                  </a:lnTo>
                  <a:lnTo>
                    <a:pt x="250" y="89"/>
                  </a:lnTo>
                  <a:lnTo>
                    <a:pt x="250" y="91"/>
                  </a:lnTo>
                  <a:lnTo>
                    <a:pt x="250" y="94"/>
                  </a:lnTo>
                  <a:lnTo>
                    <a:pt x="250" y="96"/>
                  </a:lnTo>
                  <a:lnTo>
                    <a:pt x="250" y="96"/>
                  </a:lnTo>
                  <a:lnTo>
                    <a:pt x="249" y="96"/>
                  </a:lnTo>
                  <a:lnTo>
                    <a:pt x="247" y="97"/>
                  </a:lnTo>
                  <a:lnTo>
                    <a:pt x="247" y="97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4" y="99"/>
                  </a:lnTo>
                  <a:lnTo>
                    <a:pt x="243" y="99"/>
                  </a:lnTo>
                  <a:lnTo>
                    <a:pt x="243" y="99"/>
                  </a:lnTo>
                  <a:lnTo>
                    <a:pt x="243" y="102"/>
                  </a:lnTo>
                  <a:lnTo>
                    <a:pt x="241" y="104"/>
                  </a:lnTo>
                  <a:lnTo>
                    <a:pt x="241" y="105"/>
                  </a:lnTo>
                  <a:lnTo>
                    <a:pt x="241" y="107"/>
                  </a:lnTo>
                  <a:lnTo>
                    <a:pt x="239" y="107"/>
                  </a:lnTo>
                  <a:lnTo>
                    <a:pt x="241" y="107"/>
                  </a:lnTo>
                  <a:lnTo>
                    <a:pt x="241" y="107"/>
                  </a:lnTo>
                  <a:lnTo>
                    <a:pt x="241" y="108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41" y="111"/>
                  </a:lnTo>
                  <a:lnTo>
                    <a:pt x="241" y="113"/>
                  </a:lnTo>
                  <a:lnTo>
                    <a:pt x="241" y="113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6"/>
                  </a:lnTo>
                  <a:lnTo>
                    <a:pt x="243" y="116"/>
                  </a:lnTo>
                  <a:lnTo>
                    <a:pt x="244" y="118"/>
                  </a:lnTo>
                  <a:lnTo>
                    <a:pt x="246" y="119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3"/>
                  </a:lnTo>
                  <a:lnTo>
                    <a:pt x="244" y="123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7"/>
                  </a:lnTo>
                  <a:lnTo>
                    <a:pt x="244" y="129"/>
                  </a:lnTo>
                  <a:lnTo>
                    <a:pt x="244" y="129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2"/>
                  </a:lnTo>
                  <a:lnTo>
                    <a:pt x="243" y="134"/>
                  </a:lnTo>
                  <a:lnTo>
                    <a:pt x="243" y="135"/>
                  </a:lnTo>
                  <a:lnTo>
                    <a:pt x="244" y="135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5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8"/>
                  </a:lnTo>
                  <a:lnTo>
                    <a:pt x="246" y="140"/>
                  </a:lnTo>
                  <a:lnTo>
                    <a:pt x="244" y="140"/>
                  </a:lnTo>
                  <a:lnTo>
                    <a:pt x="244" y="140"/>
                  </a:lnTo>
                  <a:lnTo>
                    <a:pt x="244" y="141"/>
                  </a:lnTo>
                  <a:lnTo>
                    <a:pt x="244" y="143"/>
                  </a:lnTo>
                  <a:lnTo>
                    <a:pt x="244" y="148"/>
                  </a:lnTo>
                  <a:lnTo>
                    <a:pt x="244" y="148"/>
                  </a:lnTo>
                  <a:lnTo>
                    <a:pt x="244" y="149"/>
                  </a:lnTo>
                  <a:lnTo>
                    <a:pt x="244" y="151"/>
                  </a:lnTo>
                  <a:lnTo>
                    <a:pt x="246" y="152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7"/>
                  </a:lnTo>
                  <a:lnTo>
                    <a:pt x="247" y="157"/>
                  </a:lnTo>
                  <a:lnTo>
                    <a:pt x="247" y="159"/>
                  </a:lnTo>
                  <a:lnTo>
                    <a:pt x="247" y="159"/>
                  </a:lnTo>
                  <a:lnTo>
                    <a:pt x="246" y="160"/>
                  </a:lnTo>
                  <a:lnTo>
                    <a:pt x="244" y="160"/>
                  </a:lnTo>
                  <a:lnTo>
                    <a:pt x="244" y="160"/>
                  </a:lnTo>
                  <a:lnTo>
                    <a:pt x="244" y="162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7" y="165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70"/>
                  </a:lnTo>
                  <a:lnTo>
                    <a:pt x="249" y="171"/>
                  </a:lnTo>
                  <a:lnTo>
                    <a:pt x="249" y="171"/>
                  </a:lnTo>
                  <a:lnTo>
                    <a:pt x="250" y="173"/>
                  </a:lnTo>
                  <a:lnTo>
                    <a:pt x="250" y="173"/>
                  </a:lnTo>
                  <a:lnTo>
                    <a:pt x="254" y="176"/>
                  </a:lnTo>
                  <a:lnTo>
                    <a:pt x="254" y="176"/>
                  </a:lnTo>
                  <a:lnTo>
                    <a:pt x="255" y="178"/>
                  </a:lnTo>
                  <a:lnTo>
                    <a:pt x="257" y="178"/>
                  </a:lnTo>
                  <a:lnTo>
                    <a:pt x="258" y="179"/>
                  </a:lnTo>
                  <a:lnTo>
                    <a:pt x="258" y="181"/>
                  </a:lnTo>
                  <a:lnTo>
                    <a:pt x="260" y="182"/>
                  </a:lnTo>
                  <a:lnTo>
                    <a:pt x="260" y="184"/>
                  </a:lnTo>
                  <a:lnTo>
                    <a:pt x="260" y="184"/>
                  </a:lnTo>
                  <a:lnTo>
                    <a:pt x="260" y="186"/>
                  </a:lnTo>
                  <a:lnTo>
                    <a:pt x="260" y="187"/>
                  </a:lnTo>
                  <a:lnTo>
                    <a:pt x="260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5" y="192"/>
                  </a:lnTo>
                  <a:lnTo>
                    <a:pt x="265" y="192"/>
                  </a:lnTo>
                  <a:lnTo>
                    <a:pt x="265" y="193"/>
                  </a:lnTo>
                  <a:lnTo>
                    <a:pt x="265" y="193"/>
                  </a:lnTo>
                  <a:lnTo>
                    <a:pt x="261" y="193"/>
                  </a:lnTo>
                  <a:lnTo>
                    <a:pt x="257" y="195"/>
                  </a:lnTo>
                  <a:lnTo>
                    <a:pt x="254" y="195"/>
                  </a:lnTo>
                  <a:lnTo>
                    <a:pt x="249" y="197"/>
                  </a:lnTo>
                  <a:lnTo>
                    <a:pt x="246" y="197"/>
                  </a:lnTo>
                  <a:lnTo>
                    <a:pt x="241" y="197"/>
                  </a:lnTo>
                  <a:lnTo>
                    <a:pt x="241" y="198"/>
                  </a:lnTo>
                  <a:lnTo>
                    <a:pt x="241" y="198"/>
                  </a:lnTo>
                  <a:lnTo>
                    <a:pt x="241" y="200"/>
                  </a:lnTo>
                  <a:lnTo>
                    <a:pt x="239" y="201"/>
                  </a:lnTo>
                  <a:lnTo>
                    <a:pt x="239" y="203"/>
                  </a:lnTo>
                  <a:lnTo>
                    <a:pt x="238" y="204"/>
                  </a:lnTo>
                  <a:lnTo>
                    <a:pt x="238" y="204"/>
                  </a:lnTo>
                  <a:lnTo>
                    <a:pt x="236" y="206"/>
                  </a:lnTo>
                  <a:lnTo>
                    <a:pt x="235" y="208"/>
                  </a:lnTo>
                  <a:lnTo>
                    <a:pt x="233" y="208"/>
                  </a:lnTo>
                  <a:lnTo>
                    <a:pt x="233" y="209"/>
                  </a:lnTo>
                  <a:lnTo>
                    <a:pt x="235" y="212"/>
                  </a:lnTo>
                  <a:lnTo>
                    <a:pt x="236" y="214"/>
                  </a:lnTo>
                  <a:lnTo>
                    <a:pt x="236" y="217"/>
                  </a:lnTo>
                  <a:lnTo>
                    <a:pt x="236" y="219"/>
                  </a:lnTo>
                  <a:lnTo>
                    <a:pt x="236" y="220"/>
                  </a:lnTo>
                  <a:lnTo>
                    <a:pt x="236" y="223"/>
                  </a:lnTo>
                  <a:lnTo>
                    <a:pt x="236" y="225"/>
                  </a:lnTo>
                  <a:lnTo>
                    <a:pt x="236" y="226"/>
                  </a:lnTo>
                  <a:lnTo>
                    <a:pt x="236" y="230"/>
                  </a:lnTo>
                  <a:lnTo>
                    <a:pt x="235" y="231"/>
                  </a:lnTo>
                  <a:lnTo>
                    <a:pt x="235" y="233"/>
                  </a:lnTo>
                  <a:lnTo>
                    <a:pt x="235" y="236"/>
                  </a:lnTo>
                  <a:lnTo>
                    <a:pt x="233" y="239"/>
                  </a:lnTo>
                  <a:lnTo>
                    <a:pt x="233" y="241"/>
                  </a:lnTo>
                  <a:lnTo>
                    <a:pt x="233" y="242"/>
                  </a:lnTo>
                  <a:lnTo>
                    <a:pt x="233" y="242"/>
                  </a:lnTo>
                  <a:lnTo>
                    <a:pt x="233" y="244"/>
                  </a:lnTo>
                  <a:lnTo>
                    <a:pt x="235" y="245"/>
                  </a:lnTo>
                  <a:lnTo>
                    <a:pt x="235" y="247"/>
                  </a:lnTo>
                  <a:lnTo>
                    <a:pt x="236" y="247"/>
                  </a:lnTo>
                  <a:lnTo>
                    <a:pt x="239" y="249"/>
                  </a:lnTo>
                  <a:lnTo>
                    <a:pt x="239" y="250"/>
                  </a:lnTo>
                  <a:lnTo>
                    <a:pt x="241" y="252"/>
                  </a:lnTo>
                  <a:lnTo>
                    <a:pt x="243" y="253"/>
                  </a:lnTo>
                  <a:lnTo>
                    <a:pt x="244" y="253"/>
                  </a:lnTo>
                  <a:lnTo>
                    <a:pt x="247" y="255"/>
                  </a:lnTo>
                  <a:lnTo>
                    <a:pt x="249" y="255"/>
                  </a:lnTo>
                  <a:lnTo>
                    <a:pt x="249" y="255"/>
                  </a:lnTo>
                  <a:lnTo>
                    <a:pt x="249" y="253"/>
                  </a:lnTo>
                  <a:lnTo>
                    <a:pt x="249" y="253"/>
                  </a:lnTo>
                  <a:lnTo>
                    <a:pt x="249" y="252"/>
                  </a:lnTo>
                  <a:lnTo>
                    <a:pt x="249" y="252"/>
                  </a:lnTo>
                  <a:lnTo>
                    <a:pt x="250" y="252"/>
                  </a:lnTo>
                  <a:lnTo>
                    <a:pt x="252" y="252"/>
                  </a:lnTo>
                  <a:lnTo>
                    <a:pt x="254" y="250"/>
                  </a:lnTo>
                  <a:lnTo>
                    <a:pt x="254" y="250"/>
                  </a:lnTo>
                  <a:lnTo>
                    <a:pt x="254" y="258"/>
                  </a:lnTo>
                  <a:lnTo>
                    <a:pt x="254" y="261"/>
                  </a:lnTo>
                  <a:lnTo>
                    <a:pt x="254" y="263"/>
                  </a:lnTo>
                  <a:lnTo>
                    <a:pt x="254" y="266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0" y="267"/>
                  </a:lnTo>
                  <a:lnTo>
                    <a:pt x="250" y="267"/>
                  </a:lnTo>
                  <a:lnTo>
                    <a:pt x="250" y="266"/>
                  </a:lnTo>
                  <a:lnTo>
                    <a:pt x="249" y="267"/>
                  </a:lnTo>
                  <a:lnTo>
                    <a:pt x="247" y="267"/>
                  </a:lnTo>
                  <a:lnTo>
                    <a:pt x="246" y="269"/>
                  </a:lnTo>
                  <a:lnTo>
                    <a:pt x="246" y="269"/>
                  </a:lnTo>
                  <a:lnTo>
                    <a:pt x="244" y="269"/>
                  </a:lnTo>
                  <a:lnTo>
                    <a:pt x="243" y="269"/>
                  </a:lnTo>
                  <a:lnTo>
                    <a:pt x="241" y="267"/>
                  </a:lnTo>
                  <a:lnTo>
                    <a:pt x="241" y="266"/>
                  </a:lnTo>
                  <a:lnTo>
                    <a:pt x="239" y="264"/>
                  </a:lnTo>
                  <a:lnTo>
                    <a:pt x="239" y="263"/>
                  </a:lnTo>
                  <a:lnTo>
                    <a:pt x="238" y="261"/>
                  </a:lnTo>
                  <a:lnTo>
                    <a:pt x="238" y="261"/>
                  </a:lnTo>
                  <a:lnTo>
                    <a:pt x="236" y="261"/>
                  </a:lnTo>
                  <a:lnTo>
                    <a:pt x="236" y="261"/>
                  </a:lnTo>
                  <a:lnTo>
                    <a:pt x="235" y="260"/>
                  </a:lnTo>
                  <a:lnTo>
                    <a:pt x="235" y="258"/>
                  </a:lnTo>
                  <a:lnTo>
                    <a:pt x="235" y="256"/>
                  </a:lnTo>
                  <a:lnTo>
                    <a:pt x="233" y="256"/>
                  </a:lnTo>
                  <a:lnTo>
                    <a:pt x="233" y="255"/>
                  </a:lnTo>
                  <a:lnTo>
                    <a:pt x="231" y="255"/>
                  </a:lnTo>
                  <a:lnTo>
                    <a:pt x="228" y="253"/>
                  </a:lnTo>
                  <a:lnTo>
                    <a:pt x="225" y="252"/>
                  </a:lnTo>
                  <a:lnTo>
                    <a:pt x="224" y="252"/>
                  </a:lnTo>
                  <a:lnTo>
                    <a:pt x="222" y="252"/>
                  </a:lnTo>
                  <a:lnTo>
                    <a:pt x="222" y="252"/>
                  </a:lnTo>
                  <a:lnTo>
                    <a:pt x="220" y="252"/>
                  </a:lnTo>
                  <a:lnTo>
                    <a:pt x="220" y="250"/>
                  </a:lnTo>
                  <a:lnTo>
                    <a:pt x="219" y="247"/>
                  </a:lnTo>
                  <a:lnTo>
                    <a:pt x="217" y="245"/>
                  </a:lnTo>
                  <a:lnTo>
                    <a:pt x="216" y="242"/>
                  </a:lnTo>
                  <a:lnTo>
                    <a:pt x="216" y="242"/>
                  </a:lnTo>
                  <a:lnTo>
                    <a:pt x="214" y="242"/>
                  </a:lnTo>
                  <a:lnTo>
                    <a:pt x="214" y="242"/>
                  </a:lnTo>
                  <a:lnTo>
                    <a:pt x="214" y="244"/>
                  </a:lnTo>
                  <a:lnTo>
                    <a:pt x="213" y="245"/>
                  </a:lnTo>
                  <a:lnTo>
                    <a:pt x="213" y="247"/>
                  </a:lnTo>
                  <a:lnTo>
                    <a:pt x="213" y="247"/>
                  </a:lnTo>
                  <a:lnTo>
                    <a:pt x="211" y="247"/>
                  </a:lnTo>
                  <a:lnTo>
                    <a:pt x="211" y="249"/>
                  </a:lnTo>
                  <a:lnTo>
                    <a:pt x="209" y="249"/>
                  </a:lnTo>
                  <a:lnTo>
                    <a:pt x="208" y="249"/>
                  </a:lnTo>
                  <a:lnTo>
                    <a:pt x="205" y="247"/>
                  </a:lnTo>
                  <a:lnTo>
                    <a:pt x="203" y="247"/>
                  </a:lnTo>
                  <a:lnTo>
                    <a:pt x="200" y="247"/>
                  </a:lnTo>
                  <a:lnTo>
                    <a:pt x="198" y="247"/>
                  </a:lnTo>
                  <a:lnTo>
                    <a:pt x="197" y="247"/>
                  </a:lnTo>
                  <a:lnTo>
                    <a:pt x="197" y="245"/>
                  </a:lnTo>
                  <a:lnTo>
                    <a:pt x="194" y="245"/>
                  </a:lnTo>
                  <a:lnTo>
                    <a:pt x="192" y="245"/>
                  </a:lnTo>
                  <a:lnTo>
                    <a:pt x="190" y="244"/>
                  </a:lnTo>
                  <a:lnTo>
                    <a:pt x="190" y="244"/>
                  </a:lnTo>
                  <a:lnTo>
                    <a:pt x="189" y="242"/>
                  </a:lnTo>
                  <a:lnTo>
                    <a:pt x="189" y="242"/>
                  </a:lnTo>
                  <a:lnTo>
                    <a:pt x="189" y="239"/>
                  </a:lnTo>
                  <a:lnTo>
                    <a:pt x="189" y="239"/>
                  </a:lnTo>
                  <a:lnTo>
                    <a:pt x="189" y="238"/>
                  </a:lnTo>
                  <a:lnTo>
                    <a:pt x="189" y="238"/>
                  </a:lnTo>
                  <a:lnTo>
                    <a:pt x="187" y="238"/>
                  </a:lnTo>
                  <a:lnTo>
                    <a:pt x="187" y="238"/>
                  </a:lnTo>
                  <a:lnTo>
                    <a:pt x="186" y="238"/>
                  </a:lnTo>
                  <a:lnTo>
                    <a:pt x="183" y="238"/>
                  </a:lnTo>
                  <a:lnTo>
                    <a:pt x="181" y="239"/>
                  </a:lnTo>
                  <a:lnTo>
                    <a:pt x="179" y="239"/>
                  </a:lnTo>
                  <a:lnTo>
                    <a:pt x="179" y="239"/>
                  </a:lnTo>
                  <a:lnTo>
                    <a:pt x="178" y="241"/>
                  </a:lnTo>
                  <a:lnTo>
                    <a:pt x="176" y="241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8"/>
                  </a:lnTo>
                  <a:lnTo>
                    <a:pt x="175" y="236"/>
                  </a:lnTo>
                  <a:lnTo>
                    <a:pt x="175" y="234"/>
                  </a:lnTo>
                  <a:lnTo>
                    <a:pt x="173" y="234"/>
                  </a:lnTo>
                  <a:lnTo>
                    <a:pt x="172" y="234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0" y="233"/>
                  </a:lnTo>
                  <a:lnTo>
                    <a:pt x="170" y="231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7" y="234"/>
                  </a:lnTo>
                  <a:lnTo>
                    <a:pt x="165" y="234"/>
                  </a:lnTo>
                  <a:lnTo>
                    <a:pt x="164" y="233"/>
                  </a:lnTo>
                  <a:lnTo>
                    <a:pt x="162" y="233"/>
                  </a:lnTo>
                  <a:lnTo>
                    <a:pt x="161" y="233"/>
                  </a:lnTo>
                  <a:lnTo>
                    <a:pt x="157" y="234"/>
                  </a:lnTo>
                  <a:lnTo>
                    <a:pt x="156" y="234"/>
                  </a:lnTo>
                  <a:lnTo>
                    <a:pt x="153" y="234"/>
                  </a:lnTo>
                  <a:lnTo>
                    <a:pt x="151" y="234"/>
                  </a:lnTo>
                  <a:lnTo>
                    <a:pt x="149" y="234"/>
                  </a:lnTo>
                  <a:lnTo>
                    <a:pt x="148" y="234"/>
                  </a:lnTo>
                  <a:lnTo>
                    <a:pt x="146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3" y="234"/>
                  </a:lnTo>
                  <a:lnTo>
                    <a:pt x="143" y="233"/>
                  </a:lnTo>
                  <a:lnTo>
                    <a:pt x="143" y="231"/>
                  </a:lnTo>
                  <a:lnTo>
                    <a:pt x="145" y="231"/>
                  </a:lnTo>
                  <a:lnTo>
                    <a:pt x="145" y="230"/>
                  </a:lnTo>
                  <a:lnTo>
                    <a:pt x="145" y="228"/>
                  </a:lnTo>
                  <a:lnTo>
                    <a:pt x="145" y="226"/>
                  </a:lnTo>
                  <a:lnTo>
                    <a:pt x="145" y="225"/>
                  </a:lnTo>
                  <a:lnTo>
                    <a:pt x="145" y="223"/>
                  </a:lnTo>
                  <a:lnTo>
                    <a:pt x="143" y="220"/>
                  </a:lnTo>
                  <a:lnTo>
                    <a:pt x="142" y="217"/>
                  </a:lnTo>
                  <a:lnTo>
                    <a:pt x="140" y="215"/>
                  </a:lnTo>
                  <a:lnTo>
                    <a:pt x="138" y="214"/>
                  </a:lnTo>
                  <a:lnTo>
                    <a:pt x="138" y="212"/>
                  </a:lnTo>
                  <a:lnTo>
                    <a:pt x="138" y="208"/>
                  </a:lnTo>
                  <a:lnTo>
                    <a:pt x="138" y="203"/>
                  </a:lnTo>
                  <a:lnTo>
                    <a:pt x="140" y="200"/>
                  </a:lnTo>
                  <a:lnTo>
                    <a:pt x="140" y="195"/>
                  </a:lnTo>
                  <a:lnTo>
                    <a:pt x="138" y="192"/>
                  </a:lnTo>
                  <a:lnTo>
                    <a:pt x="137" y="189"/>
                  </a:lnTo>
                  <a:lnTo>
                    <a:pt x="138" y="184"/>
                  </a:lnTo>
                  <a:lnTo>
                    <a:pt x="138" y="182"/>
                  </a:lnTo>
                  <a:lnTo>
                    <a:pt x="138" y="181"/>
                  </a:lnTo>
                  <a:lnTo>
                    <a:pt x="137" y="181"/>
                  </a:lnTo>
                  <a:lnTo>
                    <a:pt x="137" y="181"/>
                  </a:lnTo>
                  <a:lnTo>
                    <a:pt x="134" y="181"/>
                  </a:lnTo>
                  <a:lnTo>
                    <a:pt x="129" y="181"/>
                  </a:lnTo>
                  <a:lnTo>
                    <a:pt x="126" y="179"/>
                  </a:lnTo>
                  <a:lnTo>
                    <a:pt x="121" y="179"/>
                  </a:lnTo>
                  <a:lnTo>
                    <a:pt x="120" y="179"/>
                  </a:lnTo>
                  <a:lnTo>
                    <a:pt x="120" y="179"/>
                  </a:lnTo>
                  <a:lnTo>
                    <a:pt x="120" y="178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120" y="175"/>
                  </a:lnTo>
                  <a:lnTo>
                    <a:pt x="115" y="175"/>
                  </a:lnTo>
                  <a:lnTo>
                    <a:pt x="112" y="176"/>
                  </a:lnTo>
                  <a:lnTo>
                    <a:pt x="110" y="176"/>
                  </a:lnTo>
                  <a:lnTo>
                    <a:pt x="107" y="176"/>
                  </a:lnTo>
                  <a:lnTo>
                    <a:pt x="105" y="178"/>
                  </a:lnTo>
                  <a:lnTo>
                    <a:pt x="104" y="179"/>
                  </a:lnTo>
                  <a:lnTo>
                    <a:pt x="104" y="181"/>
                  </a:lnTo>
                  <a:lnTo>
                    <a:pt x="104" y="182"/>
                  </a:lnTo>
                  <a:lnTo>
                    <a:pt x="104" y="184"/>
                  </a:lnTo>
                  <a:lnTo>
                    <a:pt x="102" y="186"/>
                  </a:lnTo>
                  <a:lnTo>
                    <a:pt x="102" y="186"/>
                  </a:lnTo>
                  <a:lnTo>
                    <a:pt x="102" y="190"/>
                  </a:lnTo>
                  <a:lnTo>
                    <a:pt x="99" y="190"/>
                  </a:lnTo>
                  <a:lnTo>
                    <a:pt x="96" y="190"/>
                  </a:lnTo>
                  <a:lnTo>
                    <a:pt x="96" y="190"/>
                  </a:lnTo>
                  <a:lnTo>
                    <a:pt x="93" y="189"/>
                  </a:lnTo>
                  <a:lnTo>
                    <a:pt x="91" y="189"/>
                  </a:lnTo>
                  <a:lnTo>
                    <a:pt x="90" y="190"/>
                  </a:lnTo>
                  <a:lnTo>
                    <a:pt x="88" y="190"/>
                  </a:lnTo>
                  <a:lnTo>
                    <a:pt x="86" y="190"/>
                  </a:lnTo>
                  <a:lnTo>
                    <a:pt x="83" y="192"/>
                  </a:lnTo>
                  <a:lnTo>
                    <a:pt x="83" y="192"/>
                  </a:lnTo>
                  <a:lnTo>
                    <a:pt x="82" y="192"/>
                  </a:lnTo>
                  <a:lnTo>
                    <a:pt x="80" y="192"/>
                  </a:lnTo>
                  <a:lnTo>
                    <a:pt x="79" y="192"/>
                  </a:lnTo>
                  <a:lnTo>
                    <a:pt x="77" y="192"/>
                  </a:lnTo>
                  <a:lnTo>
                    <a:pt x="77" y="192"/>
                  </a:lnTo>
                  <a:lnTo>
                    <a:pt x="74" y="189"/>
                  </a:lnTo>
                  <a:lnTo>
                    <a:pt x="72" y="186"/>
                  </a:lnTo>
                  <a:lnTo>
                    <a:pt x="71" y="182"/>
                  </a:lnTo>
                  <a:lnTo>
                    <a:pt x="71" y="182"/>
                  </a:lnTo>
                  <a:lnTo>
                    <a:pt x="69" y="181"/>
                  </a:lnTo>
                  <a:lnTo>
                    <a:pt x="69" y="179"/>
                  </a:lnTo>
                  <a:lnTo>
                    <a:pt x="67" y="178"/>
                  </a:lnTo>
                  <a:lnTo>
                    <a:pt x="67" y="176"/>
                  </a:lnTo>
                  <a:lnTo>
                    <a:pt x="67" y="175"/>
                  </a:lnTo>
                  <a:lnTo>
                    <a:pt x="66" y="173"/>
                  </a:lnTo>
                  <a:lnTo>
                    <a:pt x="64" y="170"/>
                  </a:lnTo>
                  <a:lnTo>
                    <a:pt x="64" y="168"/>
                  </a:lnTo>
                  <a:lnTo>
                    <a:pt x="64" y="167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2"/>
                  </a:lnTo>
                  <a:lnTo>
                    <a:pt x="63" y="162"/>
                  </a:lnTo>
                  <a:lnTo>
                    <a:pt x="61" y="160"/>
                  </a:lnTo>
                  <a:lnTo>
                    <a:pt x="60" y="160"/>
                  </a:lnTo>
                  <a:lnTo>
                    <a:pt x="58" y="160"/>
                  </a:lnTo>
                  <a:lnTo>
                    <a:pt x="55" y="160"/>
                  </a:lnTo>
                  <a:lnTo>
                    <a:pt x="50" y="160"/>
                  </a:lnTo>
                  <a:lnTo>
                    <a:pt x="45" y="160"/>
                  </a:lnTo>
                  <a:lnTo>
                    <a:pt x="41" y="160"/>
                  </a:lnTo>
                  <a:lnTo>
                    <a:pt x="36" y="160"/>
                  </a:lnTo>
                  <a:lnTo>
                    <a:pt x="34" y="160"/>
                  </a:lnTo>
                  <a:lnTo>
                    <a:pt x="31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5" y="159"/>
                  </a:lnTo>
                  <a:lnTo>
                    <a:pt x="22" y="159"/>
                  </a:lnTo>
                  <a:lnTo>
                    <a:pt x="20" y="159"/>
                  </a:lnTo>
                  <a:lnTo>
                    <a:pt x="15" y="159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4" y="159"/>
                  </a:lnTo>
                  <a:lnTo>
                    <a:pt x="12" y="160"/>
                  </a:lnTo>
                  <a:lnTo>
                    <a:pt x="11" y="159"/>
                  </a:lnTo>
                  <a:lnTo>
                    <a:pt x="9" y="159"/>
                  </a:lnTo>
                  <a:lnTo>
                    <a:pt x="8" y="160"/>
                  </a:lnTo>
                  <a:lnTo>
                    <a:pt x="6" y="160"/>
                  </a:lnTo>
                  <a:lnTo>
                    <a:pt x="4" y="162"/>
                  </a:lnTo>
                  <a:lnTo>
                    <a:pt x="3" y="162"/>
                  </a:lnTo>
                  <a:lnTo>
                    <a:pt x="3" y="162"/>
                  </a:lnTo>
                  <a:lnTo>
                    <a:pt x="1" y="160"/>
                  </a:lnTo>
                  <a:lnTo>
                    <a:pt x="0" y="159"/>
                  </a:lnTo>
                  <a:lnTo>
                    <a:pt x="0" y="159"/>
                  </a:lnTo>
                  <a:lnTo>
                    <a:pt x="0" y="157"/>
                  </a:lnTo>
                  <a:lnTo>
                    <a:pt x="1" y="157"/>
                  </a:lnTo>
                  <a:lnTo>
                    <a:pt x="3" y="157"/>
                  </a:lnTo>
                  <a:lnTo>
                    <a:pt x="3" y="157"/>
                  </a:lnTo>
                  <a:lnTo>
                    <a:pt x="4" y="154"/>
                  </a:lnTo>
                  <a:lnTo>
                    <a:pt x="4" y="149"/>
                  </a:lnTo>
                  <a:lnTo>
                    <a:pt x="3" y="149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4" y="148"/>
                  </a:lnTo>
                  <a:lnTo>
                    <a:pt x="4" y="146"/>
                  </a:lnTo>
                  <a:lnTo>
                    <a:pt x="6" y="146"/>
                  </a:lnTo>
                  <a:lnTo>
                    <a:pt x="8" y="143"/>
                  </a:lnTo>
                  <a:lnTo>
                    <a:pt x="9" y="143"/>
                  </a:lnTo>
                  <a:lnTo>
                    <a:pt x="11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5" y="143"/>
                  </a:lnTo>
                  <a:lnTo>
                    <a:pt x="15" y="145"/>
                  </a:lnTo>
                  <a:lnTo>
                    <a:pt x="17" y="145"/>
                  </a:lnTo>
                  <a:lnTo>
                    <a:pt x="17" y="145"/>
                  </a:lnTo>
                  <a:lnTo>
                    <a:pt x="19" y="143"/>
                  </a:lnTo>
                  <a:lnTo>
                    <a:pt x="20" y="143"/>
                  </a:lnTo>
                  <a:lnTo>
                    <a:pt x="20" y="143"/>
                  </a:lnTo>
                  <a:lnTo>
                    <a:pt x="20" y="141"/>
                  </a:lnTo>
                  <a:lnTo>
                    <a:pt x="20" y="140"/>
                  </a:lnTo>
                  <a:lnTo>
                    <a:pt x="22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3" y="140"/>
                  </a:lnTo>
                  <a:lnTo>
                    <a:pt x="23" y="140"/>
                  </a:lnTo>
                  <a:lnTo>
                    <a:pt x="25" y="140"/>
                  </a:lnTo>
                  <a:lnTo>
                    <a:pt x="25" y="140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8" y="138"/>
                  </a:lnTo>
                  <a:lnTo>
                    <a:pt x="30" y="137"/>
                  </a:lnTo>
                  <a:lnTo>
                    <a:pt x="30" y="137"/>
                  </a:lnTo>
                  <a:lnTo>
                    <a:pt x="31" y="138"/>
                  </a:lnTo>
                  <a:lnTo>
                    <a:pt x="31" y="138"/>
                  </a:lnTo>
                  <a:lnTo>
                    <a:pt x="31" y="140"/>
                  </a:lnTo>
                  <a:lnTo>
                    <a:pt x="31" y="140"/>
                  </a:lnTo>
                  <a:lnTo>
                    <a:pt x="30" y="141"/>
                  </a:lnTo>
                  <a:lnTo>
                    <a:pt x="31" y="143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3" y="145"/>
                  </a:lnTo>
                  <a:lnTo>
                    <a:pt x="33" y="145"/>
                  </a:lnTo>
                  <a:lnTo>
                    <a:pt x="34" y="146"/>
                  </a:lnTo>
                  <a:lnTo>
                    <a:pt x="36" y="146"/>
                  </a:lnTo>
                  <a:lnTo>
                    <a:pt x="36" y="145"/>
                  </a:lnTo>
                  <a:lnTo>
                    <a:pt x="39" y="143"/>
                  </a:lnTo>
                  <a:lnTo>
                    <a:pt x="41" y="140"/>
                  </a:lnTo>
                  <a:lnTo>
                    <a:pt x="44" y="137"/>
                  </a:lnTo>
                  <a:lnTo>
                    <a:pt x="45" y="137"/>
                  </a:lnTo>
                  <a:lnTo>
                    <a:pt x="47" y="135"/>
                  </a:lnTo>
                  <a:lnTo>
                    <a:pt x="47" y="134"/>
                  </a:lnTo>
                  <a:lnTo>
                    <a:pt x="49" y="134"/>
                  </a:lnTo>
                  <a:lnTo>
                    <a:pt x="50" y="132"/>
                  </a:lnTo>
                  <a:lnTo>
                    <a:pt x="52" y="132"/>
                  </a:lnTo>
                  <a:lnTo>
                    <a:pt x="53" y="129"/>
                  </a:lnTo>
                  <a:lnTo>
                    <a:pt x="56" y="126"/>
                  </a:lnTo>
                  <a:lnTo>
                    <a:pt x="56" y="121"/>
                  </a:lnTo>
                  <a:lnTo>
                    <a:pt x="56" y="119"/>
                  </a:lnTo>
                  <a:lnTo>
                    <a:pt x="56" y="111"/>
                  </a:lnTo>
                  <a:lnTo>
                    <a:pt x="56" y="108"/>
                  </a:lnTo>
                  <a:lnTo>
                    <a:pt x="56" y="107"/>
                  </a:lnTo>
                  <a:lnTo>
                    <a:pt x="58" y="105"/>
                  </a:lnTo>
                  <a:lnTo>
                    <a:pt x="60" y="104"/>
                  </a:lnTo>
                  <a:lnTo>
                    <a:pt x="61" y="102"/>
                  </a:lnTo>
                  <a:lnTo>
                    <a:pt x="63" y="100"/>
                  </a:lnTo>
                  <a:lnTo>
                    <a:pt x="66" y="96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71" y="91"/>
                  </a:lnTo>
                  <a:lnTo>
                    <a:pt x="72" y="89"/>
                  </a:lnTo>
                  <a:lnTo>
                    <a:pt x="77" y="86"/>
                  </a:lnTo>
                  <a:lnTo>
                    <a:pt x="80" y="83"/>
                  </a:lnTo>
                  <a:lnTo>
                    <a:pt x="79" y="80"/>
                  </a:lnTo>
                  <a:lnTo>
                    <a:pt x="80" y="77"/>
                  </a:lnTo>
                  <a:lnTo>
                    <a:pt x="82" y="72"/>
                  </a:lnTo>
                  <a:lnTo>
                    <a:pt x="82" y="67"/>
                  </a:lnTo>
                  <a:lnTo>
                    <a:pt x="82" y="63"/>
                  </a:lnTo>
                  <a:lnTo>
                    <a:pt x="82" y="59"/>
                  </a:lnTo>
                  <a:lnTo>
                    <a:pt x="83" y="55"/>
                  </a:lnTo>
                  <a:lnTo>
                    <a:pt x="83" y="53"/>
                  </a:lnTo>
                  <a:lnTo>
                    <a:pt x="83" y="50"/>
                  </a:lnTo>
                  <a:lnTo>
                    <a:pt x="83" y="47"/>
                  </a:lnTo>
                  <a:lnTo>
                    <a:pt x="86" y="41"/>
                  </a:lnTo>
                  <a:lnTo>
                    <a:pt x="88" y="37"/>
                  </a:lnTo>
                  <a:lnTo>
                    <a:pt x="90" y="33"/>
                  </a:lnTo>
                  <a:lnTo>
                    <a:pt x="91" y="31"/>
                  </a:lnTo>
                  <a:lnTo>
                    <a:pt x="93" y="28"/>
                  </a:lnTo>
                  <a:lnTo>
                    <a:pt x="91" y="25"/>
                  </a:lnTo>
                  <a:lnTo>
                    <a:pt x="91" y="23"/>
                  </a:lnTo>
                  <a:lnTo>
                    <a:pt x="93" y="19"/>
                  </a:lnTo>
                  <a:lnTo>
                    <a:pt x="91" y="17"/>
                  </a:lnTo>
                  <a:lnTo>
                    <a:pt x="91" y="14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1"/>
                  </a:lnTo>
                  <a:lnTo>
                    <a:pt x="99" y="4"/>
                  </a:lnTo>
                  <a:lnTo>
                    <a:pt x="102" y="3"/>
                  </a:lnTo>
                  <a:lnTo>
                    <a:pt x="105" y="1"/>
                  </a:lnTo>
                  <a:lnTo>
                    <a:pt x="107" y="1"/>
                  </a:lnTo>
                  <a:lnTo>
                    <a:pt x="108" y="3"/>
                  </a:lnTo>
                  <a:lnTo>
                    <a:pt x="110" y="3"/>
                  </a:lnTo>
                  <a:lnTo>
                    <a:pt x="112" y="4"/>
                  </a:lnTo>
                  <a:lnTo>
                    <a:pt x="115" y="6"/>
                  </a:lnTo>
                  <a:lnTo>
                    <a:pt x="118" y="8"/>
                  </a:lnTo>
                  <a:lnTo>
                    <a:pt x="120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6" y="12"/>
                  </a:lnTo>
                  <a:lnTo>
                    <a:pt x="127" y="14"/>
                  </a:lnTo>
                  <a:lnTo>
                    <a:pt x="129" y="14"/>
                  </a:lnTo>
                  <a:lnTo>
                    <a:pt x="131" y="14"/>
                  </a:lnTo>
                  <a:lnTo>
                    <a:pt x="132" y="14"/>
                  </a:lnTo>
                  <a:lnTo>
                    <a:pt x="134" y="14"/>
                  </a:lnTo>
                  <a:lnTo>
                    <a:pt x="137" y="14"/>
                  </a:lnTo>
                  <a:lnTo>
                    <a:pt x="140" y="14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9" y="12"/>
                  </a:lnTo>
                  <a:lnTo>
                    <a:pt x="151" y="9"/>
                  </a:lnTo>
                  <a:lnTo>
                    <a:pt x="151" y="9"/>
                  </a:lnTo>
                  <a:lnTo>
                    <a:pt x="153" y="8"/>
                  </a:lnTo>
                  <a:lnTo>
                    <a:pt x="156" y="8"/>
                  </a:lnTo>
                  <a:lnTo>
                    <a:pt x="157" y="8"/>
                  </a:lnTo>
                  <a:lnTo>
                    <a:pt x="159" y="8"/>
                  </a:lnTo>
                  <a:lnTo>
                    <a:pt x="161" y="9"/>
                  </a:lnTo>
                  <a:lnTo>
                    <a:pt x="161" y="9"/>
                  </a:lnTo>
                  <a:lnTo>
                    <a:pt x="162" y="8"/>
                  </a:lnTo>
                  <a:lnTo>
                    <a:pt x="165" y="8"/>
                  </a:lnTo>
                  <a:lnTo>
                    <a:pt x="167" y="6"/>
                  </a:lnTo>
                  <a:lnTo>
                    <a:pt x="170" y="6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3"/>
                  </a:lnTo>
                  <a:lnTo>
                    <a:pt x="181" y="4"/>
                  </a:lnTo>
                  <a:lnTo>
                    <a:pt x="184" y="4"/>
                  </a:lnTo>
                  <a:lnTo>
                    <a:pt x="186" y="4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0" y="0"/>
                  </a:lnTo>
                  <a:lnTo>
                    <a:pt x="19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4" name="Freeform 311">
              <a:extLst>
                <a:ext uri="{FF2B5EF4-FFF2-40B4-BE49-F238E27FC236}">
                  <a16:creationId xmlns:a16="http://schemas.microsoft.com/office/drawing/2014/main" id="{90B81EEE-B94F-4BDF-B11F-D4D8BEAE7B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14692" y="2649928"/>
              <a:ext cx="2264995" cy="526290"/>
            </a:xfrm>
            <a:custGeom>
              <a:avLst/>
              <a:gdLst>
                <a:gd name="T0" fmla="*/ 819 w 1162"/>
                <a:gd name="T1" fmla="*/ 227 h 270"/>
                <a:gd name="T2" fmla="*/ 764 w 1162"/>
                <a:gd name="T3" fmla="*/ 215 h 270"/>
                <a:gd name="T4" fmla="*/ 855 w 1162"/>
                <a:gd name="T5" fmla="*/ 205 h 270"/>
                <a:gd name="T6" fmla="*/ 732 w 1162"/>
                <a:gd name="T7" fmla="*/ 196 h 270"/>
                <a:gd name="T8" fmla="*/ 745 w 1162"/>
                <a:gd name="T9" fmla="*/ 197 h 270"/>
                <a:gd name="T10" fmla="*/ 721 w 1162"/>
                <a:gd name="T11" fmla="*/ 196 h 270"/>
                <a:gd name="T12" fmla="*/ 711 w 1162"/>
                <a:gd name="T13" fmla="*/ 191 h 270"/>
                <a:gd name="T14" fmla="*/ 1041 w 1162"/>
                <a:gd name="T15" fmla="*/ 196 h 270"/>
                <a:gd name="T16" fmla="*/ 1058 w 1162"/>
                <a:gd name="T17" fmla="*/ 193 h 270"/>
                <a:gd name="T18" fmla="*/ 1049 w 1162"/>
                <a:gd name="T19" fmla="*/ 177 h 270"/>
                <a:gd name="T20" fmla="*/ 1019 w 1162"/>
                <a:gd name="T21" fmla="*/ 191 h 270"/>
                <a:gd name="T22" fmla="*/ 1002 w 1162"/>
                <a:gd name="T23" fmla="*/ 188 h 270"/>
                <a:gd name="T24" fmla="*/ 1030 w 1162"/>
                <a:gd name="T25" fmla="*/ 169 h 270"/>
                <a:gd name="T26" fmla="*/ 989 w 1162"/>
                <a:gd name="T27" fmla="*/ 161 h 270"/>
                <a:gd name="T28" fmla="*/ 653 w 1162"/>
                <a:gd name="T29" fmla="*/ 144 h 270"/>
                <a:gd name="T30" fmla="*/ 995 w 1162"/>
                <a:gd name="T31" fmla="*/ 141 h 270"/>
                <a:gd name="T32" fmla="*/ 975 w 1162"/>
                <a:gd name="T33" fmla="*/ 164 h 270"/>
                <a:gd name="T34" fmla="*/ 1000 w 1162"/>
                <a:gd name="T35" fmla="*/ 191 h 270"/>
                <a:gd name="T36" fmla="*/ 1036 w 1162"/>
                <a:gd name="T37" fmla="*/ 205 h 270"/>
                <a:gd name="T38" fmla="*/ 1002 w 1162"/>
                <a:gd name="T39" fmla="*/ 221 h 270"/>
                <a:gd name="T40" fmla="*/ 972 w 1162"/>
                <a:gd name="T41" fmla="*/ 234 h 270"/>
                <a:gd name="T42" fmla="*/ 994 w 1162"/>
                <a:gd name="T43" fmla="*/ 208 h 270"/>
                <a:gd name="T44" fmla="*/ 983 w 1162"/>
                <a:gd name="T45" fmla="*/ 202 h 270"/>
                <a:gd name="T46" fmla="*/ 948 w 1162"/>
                <a:gd name="T47" fmla="*/ 208 h 270"/>
                <a:gd name="T48" fmla="*/ 943 w 1162"/>
                <a:gd name="T49" fmla="*/ 188 h 270"/>
                <a:gd name="T50" fmla="*/ 909 w 1162"/>
                <a:gd name="T51" fmla="*/ 188 h 270"/>
                <a:gd name="T52" fmla="*/ 883 w 1162"/>
                <a:gd name="T53" fmla="*/ 211 h 270"/>
                <a:gd name="T54" fmla="*/ 904 w 1162"/>
                <a:gd name="T55" fmla="*/ 175 h 270"/>
                <a:gd name="T56" fmla="*/ 1136 w 1162"/>
                <a:gd name="T57" fmla="*/ 128 h 270"/>
                <a:gd name="T58" fmla="*/ 126 w 1162"/>
                <a:gd name="T59" fmla="*/ 128 h 270"/>
                <a:gd name="T60" fmla="*/ 1027 w 1162"/>
                <a:gd name="T61" fmla="*/ 133 h 270"/>
                <a:gd name="T62" fmla="*/ 115 w 1162"/>
                <a:gd name="T63" fmla="*/ 114 h 270"/>
                <a:gd name="T64" fmla="*/ 111 w 1162"/>
                <a:gd name="T65" fmla="*/ 115 h 270"/>
                <a:gd name="T66" fmla="*/ 138 w 1162"/>
                <a:gd name="T67" fmla="*/ 152 h 270"/>
                <a:gd name="T68" fmla="*/ 106 w 1162"/>
                <a:gd name="T69" fmla="*/ 136 h 270"/>
                <a:gd name="T70" fmla="*/ 95 w 1162"/>
                <a:gd name="T71" fmla="*/ 126 h 270"/>
                <a:gd name="T72" fmla="*/ 76 w 1162"/>
                <a:gd name="T73" fmla="*/ 115 h 270"/>
                <a:gd name="T74" fmla="*/ 1121 w 1162"/>
                <a:gd name="T75" fmla="*/ 92 h 270"/>
                <a:gd name="T76" fmla="*/ 1104 w 1162"/>
                <a:gd name="T77" fmla="*/ 122 h 270"/>
                <a:gd name="T78" fmla="*/ 1118 w 1162"/>
                <a:gd name="T79" fmla="*/ 123 h 270"/>
                <a:gd name="T80" fmla="*/ 1125 w 1162"/>
                <a:gd name="T81" fmla="*/ 137 h 270"/>
                <a:gd name="T82" fmla="*/ 1150 w 1162"/>
                <a:gd name="T83" fmla="*/ 136 h 270"/>
                <a:gd name="T84" fmla="*/ 1150 w 1162"/>
                <a:gd name="T85" fmla="*/ 148 h 270"/>
                <a:gd name="T86" fmla="*/ 1145 w 1162"/>
                <a:gd name="T87" fmla="*/ 161 h 270"/>
                <a:gd name="T88" fmla="*/ 1162 w 1162"/>
                <a:gd name="T89" fmla="*/ 167 h 270"/>
                <a:gd name="T90" fmla="*/ 1142 w 1162"/>
                <a:gd name="T91" fmla="*/ 180 h 270"/>
                <a:gd name="T92" fmla="*/ 1126 w 1162"/>
                <a:gd name="T93" fmla="*/ 175 h 270"/>
                <a:gd name="T94" fmla="*/ 1123 w 1162"/>
                <a:gd name="T95" fmla="*/ 166 h 270"/>
                <a:gd name="T96" fmla="*/ 1080 w 1162"/>
                <a:gd name="T97" fmla="*/ 163 h 270"/>
                <a:gd name="T98" fmla="*/ 1073 w 1162"/>
                <a:gd name="T99" fmla="*/ 147 h 270"/>
                <a:gd name="T100" fmla="*/ 1087 w 1162"/>
                <a:gd name="T101" fmla="*/ 126 h 270"/>
                <a:gd name="T102" fmla="*/ 1120 w 1162"/>
                <a:gd name="T103" fmla="*/ 92 h 270"/>
                <a:gd name="T104" fmla="*/ 776 w 1162"/>
                <a:gd name="T105" fmla="*/ 84 h 270"/>
                <a:gd name="T106" fmla="*/ 56 w 1162"/>
                <a:gd name="T107" fmla="*/ 67 h 270"/>
                <a:gd name="T108" fmla="*/ 751 w 1162"/>
                <a:gd name="T109" fmla="*/ 68 h 270"/>
                <a:gd name="T110" fmla="*/ 26 w 1162"/>
                <a:gd name="T111" fmla="*/ 76 h 270"/>
                <a:gd name="T112" fmla="*/ 65 w 1162"/>
                <a:gd name="T113" fmla="*/ 60 h 270"/>
                <a:gd name="T114" fmla="*/ 54 w 1162"/>
                <a:gd name="T115" fmla="*/ 60 h 270"/>
                <a:gd name="T116" fmla="*/ 40 w 1162"/>
                <a:gd name="T117" fmla="*/ 43 h 270"/>
                <a:gd name="T118" fmla="*/ 13 w 1162"/>
                <a:gd name="T119" fmla="*/ 44 h 270"/>
                <a:gd name="T120" fmla="*/ 5 w 1162"/>
                <a:gd name="T121" fmla="*/ 55 h 270"/>
                <a:gd name="T122" fmla="*/ 37 w 1162"/>
                <a:gd name="T123" fmla="*/ 29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162" h="270">
                  <a:moveTo>
                    <a:pt x="729" y="268"/>
                  </a:moveTo>
                  <a:lnTo>
                    <a:pt x="729" y="268"/>
                  </a:lnTo>
                  <a:lnTo>
                    <a:pt x="729" y="268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68"/>
                  </a:lnTo>
                  <a:lnTo>
                    <a:pt x="729" y="268"/>
                  </a:lnTo>
                  <a:close/>
                  <a:moveTo>
                    <a:pt x="1060" y="230"/>
                  </a:moveTo>
                  <a:lnTo>
                    <a:pt x="1060" y="230"/>
                  </a:lnTo>
                  <a:lnTo>
                    <a:pt x="1057" y="232"/>
                  </a:lnTo>
                  <a:lnTo>
                    <a:pt x="1055" y="232"/>
                  </a:lnTo>
                  <a:lnTo>
                    <a:pt x="1055" y="230"/>
                  </a:lnTo>
                  <a:lnTo>
                    <a:pt x="1055" y="230"/>
                  </a:lnTo>
                  <a:lnTo>
                    <a:pt x="1057" y="230"/>
                  </a:lnTo>
                  <a:lnTo>
                    <a:pt x="1058" y="230"/>
                  </a:lnTo>
                  <a:lnTo>
                    <a:pt x="1060" y="230"/>
                  </a:lnTo>
                  <a:close/>
                  <a:moveTo>
                    <a:pt x="816" y="227"/>
                  </a:moveTo>
                  <a:lnTo>
                    <a:pt x="816" y="227"/>
                  </a:lnTo>
                  <a:lnTo>
                    <a:pt x="816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6" y="227"/>
                  </a:lnTo>
                  <a:close/>
                  <a:moveTo>
                    <a:pt x="822" y="226"/>
                  </a:moveTo>
                  <a:lnTo>
                    <a:pt x="822" y="226"/>
                  </a:lnTo>
                  <a:lnTo>
                    <a:pt x="820" y="226"/>
                  </a:lnTo>
                  <a:lnTo>
                    <a:pt x="820" y="227"/>
                  </a:lnTo>
                  <a:lnTo>
                    <a:pt x="820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6"/>
                  </a:lnTo>
                  <a:lnTo>
                    <a:pt x="820" y="226"/>
                  </a:lnTo>
                  <a:lnTo>
                    <a:pt x="822" y="226"/>
                  </a:lnTo>
                  <a:lnTo>
                    <a:pt x="822" y="226"/>
                  </a:lnTo>
                  <a:close/>
                  <a:moveTo>
                    <a:pt x="967" y="222"/>
                  </a:moveTo>
                  <a:lnTo>
                    <a:pt x="965" y="224"/>
                  </a:lnTo>
                  <a:lnTo>
                    <a:pt x="965" y="226"/>
                  </a:lnTo>
                  <a:lnTo>
                    <a:pt x="965" y="226"/>
                  </a:lnTo>
                  <a:lnTo>
                    <a:pt x="965" y="224"/>
                  </a:lnTo>
                  <a:lnTo>
                    <a:pt x="967" y="222"/>
                  </a:lnTo>
                  <a:close/>
                  <a:moveTo>
                    <a:pt x="957" y="216"/>
                  </a:moveTo>
                  <a:lnTo>
                    <a:pt x="959" y="216"/>
                  </a:lnTo>
                  <a:lnTo>
                    <a:pt x="959" y="218"/>
                  </a:lnTo>
                  <a:lnTo>
                    <a:pt x="959" y="218"/>
                  </a:lnTo>
                  <a:lnTo>
                    <a:pt x="957" y="219"/>
                  </a:lnTo>
                  <a:lnTo>
                    <a:pt x="957" y="216"/>
                  </a:lnTo>
                  <a:lnTo>
                    <a:pt x="957" y="216"/>
                  </a:lnTo>
                  <a:close/>
                  <a:moveTo>
                    <a:pt x="764" y="215"/>
                  </a:moveTo>
                  <a:lnTo>
                    <a:pt x="765" y="215"/>
                  </a:lnTo>
                  <a:lnTo>
                    <a:pt x="765" y="215"/>
                  </a:lnTo>
                  <a:lnTo>
                    <a:pt x="765" y="216"/>
                  </a:lnTo>
                  <a:lnTo>
                    <a:pt x="765" y="216"/>
                  </a:lnTo>
                  <a:lnTo>
                    <a:pt x="764" y="216"/>
                  </a:lnTo>
                  <a:lnTo>
                    <a:pt x="764" y="215"/>
                  </a:lnTo>
                  <a:lnTo>
                    <a:pt x="764" y="215"/>
                  </a:lnTo>
                  <a:lnTo>
                    <a:pt x="764" y="215"/>
                  </a:lnTo>
                  <a:close/>
                  <a:moveTo>
                    <a:pt x="741" y="204"/>
                  </a:moveTo>
                  <a:lnTo>
                    <a:pt x="743" y="204"/>
                  </a:lnTo>
                  <a:lnTo>
                    <a:pt x="743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close/>
                  <a:moveTo>
                    <a:pt x="1041" y="202"/>
                  </a:moveTo>
                  <a:lnTo>
                    <a:pt x="1043" y="202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1" y="204"/>
                  </a:lnTo>
                  <a:lnTo>
                    <a:pt x="1041" y="202"/>
                  </a:lnTo>
                  <a:lnTo>
                    <a:pt x="1041" y="202"/>
                  </a:lnTo>
                  <a:lnTo>
                    <a:pt x="1041" y="202"/>
                  </a:lnTo>
                  <a:close/>
                  <a:moveTo>
                    <a:pt x="860" y="200"/>
                  </a:moveTo>
                  <a:lnTo>
                    <a:pt x="858" y="202"/>
                  </a:lnTo>
                  <a:lnTo>
                    <a:pt x="857" y="202"/>
                  </a:lnTo>
                  <a:lnTo>
                    <a:pt x="857" y="202"/>
                  </a:lnTo>
                  <a:lnTo>
                    <a:pt x="858" y="200"/>
                  </a:lnTo>
                  <a:lnTo>
                    <a:pt x="860" y="200"/>
                  </a:lnTo>
                  <a:close/>
                  <a:moveTo>
                    <a:pt x="861" y="200"/>
                  </a:moveTo>
                  <a:lnTo>
                    <a:pt x="861" y="202"/>
                  </a:lnTo>
                  <a:lnTo>
                    <a:pt x="861" y="204"/>
                  </a:lnTo>
                  <a:lnTo>
                    <a:pt x="860" y="204"/>
                  </a:lnTo>
                  <a:lnTo>
                    <a:pt x="860" y="204"/>
                  </a:lnTo>
                  <a:lnTo>
                    <a:pt x="857" y="204"/>
                  </a:lnTo>
                  <a:lnTo>
                    <a:pt x="855" y="205"/>
                  </a:lnTo>
                  <a:lnTo>
                    <a:pt x="855" y="205"/>
                  </a:lnTo>
                  <a:lnTo>
                    <a:pt x="857" y="204"/>
                  </a:lnTo>
                  <a:lnTo>
                    <a:pt x="858" y="202"/>
                  </a:lnTo>
                  <a:lnTo>
                    <a:pt x="861" y="200"/>
                  </a:lnTo>
                  <a:lnTo>
                    <a:pt x="861" y="200"/>
                  </a:lnTo>
                  <a:close/>
                  <a:moveTo>
                    <a:pt x="726" y="194"/>
                  </a:moveTo>
                  <a:lnTo>
                    <a:pt x="727" y="194"/>
                  </a:lnTo>
                  <a:lnTo>
                    <a:pt x="726" y="196"/>
                  </a:lnTo>
                  <a:lnTo>
                    <a:pt x="727" y="196"/>
                  </a:lnTo>
                  <a:lnTo>
                    <a:pt x="727" y="196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4"/>
                  </a:lnTo>
                  <a:lnTo>
                    <a:pt x="734" y="194"/>
                  </a:lnTo>
                  <a:lnTo>
                    <a:pt x="734" y="194"/>
                  </a:lnTo>
                  <a:lnTo>
                    <a:pt x="734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7"/>
                  </a:lnTo>
                  <a:lnTo>
                    <a:pt x="737" y="197"/>
                  </a:lnTo>
                  <a:lnTo>
                    <a:pt x="737" y="196"/>
                  </a:lnTo>
                  <a:lnTo>
                    <a:pt x="738" y="196"/>
                  </a:lnTo>
                  <a:lnTo>
                    <a:pt x="738" y="194"/>
                  </a:lnTo>
                  <a:lnTo>
                    <a:pt x="740" y="194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1" y="196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3" y="196"/>
                  </a:lnTo>
                  <a:lnTo>
                    <a:pt x="743" y="196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5" y="197"/>
                  </a:lnTo>
                  <a:lnTo>
                    <a:pt x="745" y="199"/>
                  </a:lnTo>
                  <a:lnTo>
                    <a:pt x="743" y="200"/>
                  </a:lnTo>
                  <a:lnTo>
                    <a:pt x="741" y="202"/>
                  </a:lnTo>
                  <a:lnTo>
                    <a:pt x="741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37" y="202"/>
                  </a:lnTo>
                  <a:lnTo>
                    <a:pt x="737" y="202"/>
                  </a:lnTo>
                  <a:lnTo>
                    <a:pt x="735" y="200"/>
                  </a:lnTo>
                  <a:lnTo>
                    <a:pt x="735" y="200"/>
                  </a:lnTo>
                  <a:lnTo>
                    <a:pt x="734" y="200"/>
                  </a:lnTo>
                  <a:lnTo>
                    <a:pt x="732" y="200"/>
                  </a:lnTo>
                  <a:lnTo>
                    <a:pt x="730" y="199"/>
                  </a:lnTo>
                  <a:lnTo>
                    <a:pt x="729" y="199"/>
                  </a:lnTo>
                  <a:lnTo>
                    <a:pt x="727" y="197"/>
                  </a:lnTo>
                  <a:lnTo>
                    <a:pt x="724" y="197"/>
                  </a:lnTo>
                  <a:lnTo>
                    <a:pt x="724" y="197"/>
                  </a:lnTo>
                  <a:lnTo>
                    <a:pt x="721" y="197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6" y="194"/>
                  </a:lnTo>
                  <a:lnTo>
                    <a:pt x="726" y="194"/>
                  </a:lnTo>
                  <a:close/>
                  <a:moveTo>
                    <a:pt x="719" y="194"/>
                  </a:moveTo>
                  <a:lnTo>
                    <a:pt x="719" y="194"/>
                  </a:lnTo>
                  <a:lnTo>
                    <a:pt x="719" y="196"/>
                  </a:lnTo>
                  <a:lnTo>
                    <a:pt x="719" y="196"/>
                  </a:lnTo>
                  <a:lnTo>
                    <a:pt x="719" y="197"/>
                  </a:lnTo>
                  <a:lnTo>
                    <a:pt x="718" y="197"/>
                  </a:lnTo>
                  <a:lnTo>
                    <a:pt x="718" y="196"/>
                  </a:lnTo>
                  <a:lnTo>
                    <a:pt x="716" y="196"/>
                  </a:lnTo>
                  <a:lnTo>
                    <a:pt x="718" y="196"/>
                  </a:lnTo>
                  <a:lnTo>
                    <a:pt x="718" y="196"/>
                  </a:lnTo>
                  <a:lnTo>
                    <a:pt x="718" y="194"/>
                  </a:lnTo>
                  <a:lnTo>
                    <a:pt x="719" y="194"/>
                  </a:lnTo>
                  <a:close/>
                  <a:moveTo>
                    <a:pt x="708" y="189"/>
                  </a:moveTo>
                  <a:lnTo>
                    <a:pt x="710" y="189"/>
                  </a:lnTo>
                  <a:lnTo>
                    <a:pt x="711" y="189"/>
                  </a:lnTo>
                  <a:lnTo>
                    <a:pt x="711" y="189"/>
                  </a:lnTo>
                  <a:lnTo>
                    <a:pt x="713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3"/>
                  </a:lnTo>
                  <a:lnTo>
                    <a:pt x="711" y="193"/>
                  </a:lnTo>
                  <a:lnTo>
                    <a:pt x="710" y="193"/>
                  </a:lnTo>
                  <a:lnTo>
                    <a:pt x="710" y="193"/>
                  </a:lnTo>
                  <a:lnTo>
                    <a:pt x="708" y="191"/>
                  </a:lnTo>
                  <a:lnTo>
                    <a:pt x="708" y="189"/>
                  </a:lnTo>
                  <a:lnTo>
                    <a:pt x="708" y="189"/>
                  </a:lnTo>
                  <a:lnTo>
                    <a:pt x="708" y="189"/>
                  </a:lnTo>
                  <a:close/>
                  <a:moveTo>
                    <a:pt x="899" y="177"/>
                  </a:moveTo>
                  <a:lnTo>
                    <a:pt x="899" y="177"/>
                  </a:lnTo>
                  <a:lnTo>
                    <a:pt x="899" y="178"/>
                  </a:lnTo>
                  <a:lnTo>
                    <a:pt x="898" y="178"/>
                  </a:lnTo>
                  <a:lnTo>
                    <a:pt x="896" y="178"/>
                  </a:lnTo>
                  <a:lnTo>
                    <a:pt x="896" y="178"/>
                  </a:lnTo>
                  <a:lnTo>
                    <a:pt x="898" y="177"/>
                  </a:lnTo>
                  <a:lnTo>
                    <a:pt x="899" y="177"/>
                  </a:lnTo>
                  <a:close/>
                  <a:moveTo>
                    <a:pt x="1049" y="177"/>
                  </a:moveTo>
                  <a:lnTo>
                    <a:pt x="1050" y="177"/>
                  </a:lnTo>
                  <a:lnTo>
                    <a:pt x="1050" y="177"/>
                  </a:lnTo>
                  <a:lnTo>
                    <a:pt x="1050" y="178"/>
                  </a:lnTo>
                  <a:lnTo>
                    <a:pt x="1052" y="180"/>
                  </a:lnTo>
                  <a:lnTo>
                    <a:pt x="1052" y="182"/>
                  </a:lnTo>
                  <a:lnTo>
                    <a:pt x="1050" y="183"/>
                  </a:lnTo>
                  <a:lnTo>
                    <a:pt x="1049" y="186"/>
                  </a:lnTo>
                  <a:lnTo>
                    <a:pt x="1049" y="189"/>
                  </a:lnTo>
                  <a:lnTo>
                    <a:pt x="1049" y="189"/>
                  </a:lnTo>
                  <a:lnTo>
                    <a:pt x="1049" y="191"/>
                  </a:lnTo>
                  <a:lnTo>
                    <a:pt x="1047" y="191"/>
                  </a:lnTo>
                  <a:lnTo>
                    <a:pt x="1046" y="193"/>
                  </a:lnTo>
                  <a:lnTo>
                    <a:pt x="1044" y="193"/>
                  </a:lnTo>
                  <a:lnTo>
                    <a:pt x="1043" y="194"/>
                  </a:lnTo>
                  <a:lnTo>
                    <a:pt x="1041" y="196"/>
                  </a:lnTo>
                  <a:lnTo>
                    <a:pt x="1041" y="196"/>
                  </a:lnTo>
                  <a:lnTo>
                    <a:pt x="1043" y="194"/>
                  </a:lnTo>
                  <a:lnTo>
                    <a:pt x="1044" y="194"/>
                  </a:lnTo>
                  <a:lnTo>
                    <a:pt x="1044" y="196"/>
                  </a:lnTo>
                  <a:lnTo>
                    <a:pt x="1043" y="196"/>
                  </a:lnTo>
                  <a:lnTo>
                    <a:pt x="1041" y="196"/>
                  </a:lnTo>
                  <a:lnTo>
                    <a:pt x="1043" y="197"/>
                  </a:lnTo>
                  <a:lnTo>
                    <a:pt x="1043" y="197"/>
                  </a:lnTo>
                  <a:lnTo>
                    <a:pt x="1041" y="197"/>
                  </a:lnTo>
                  <a:lnTo>
                    <a:pt x="1041" y="199"/>
                  </a:lnTo>
                  <a:lnTo>
                    <a:pt x="1041" y="200"/>
                  </a:lnTo>
                  <a:lnTo>
                    <a:pt x="1043" y="199"/>
                  </a:lnTo>
                  <a:lnTo>
                    <a:pt x="1044" y="199"/>
                  </a:lnTo>
                  <a:lnTo>
                    <a:pt x="1044" y="199"/>
                  </a:lnTo>
                  <a:lnTo>
                    <a:pt x="1046" y="199"/>
                  </a:lnTo>
                  <a:lnTo>
                    <a:pt x="1046" y="199"/>
                  </a:lnTo>
                  <a:lnTo>
                    <a:pt x="1049" y="196"/>
                  </a:lnTo>
                  <a:lnTo>
                    <a:pt x="1050" y="196"/>
                  </a:lnTo>
                  <a:lnTo>
                    <a:pt x="1046" y="196"/>
                  </a:lnTo>
                  <a:lnTo>
                    <a:pt x="1046" y="196"/>
                  </a:lnTo>
                  <a:lnTo>
                    <a:pt x="1047" y="193"/>
                  </a:lnTo>
                  <a:lnTo>
                    <a:pt x="1047" y="193"/>
                  </a:lnTo>
                  <a:lnTo>
                    <a:pt x="1049" y="191"/>
                  </a:lnTo>
                  <a:lnTo>
                    <a:pt x="1050" y="189"/>
                  </a:lnTo>
                  <a:lnTo>
                    <a:pt x="1050" y="189"/>
                  </a:lnTo>
                  <a:lnTo>
                    <a:pt x="1052" y="189"/>
                  </a:lnTo>
                  <a:lnTo>
                    <a:pt x="1054" y="189"/>
                  </a:lnTo>
                  <a:lnTo>
                    <a:pt x="1054" y="191"/>
                  </a:lnTo>
                  <a:lnTo>
                    <a:pt x="1055" y="191"/>
                  </a:lnTo>
                  <a:lnTo>
                    <a:pt x="1057" y="191"/>
                  </a:lnTo>
                  <a:lnTo>
                    <a:pt x="1058" y="191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7" y="194"/>
                  </a:lnTo>
                  <a:lnTo>
                    <a:pt x="1058" y="196"/>
                  </a:lnTo>
                  <a:lnTo>
                    <a:pt x="1058" y="196"/>
                  </a:lnTo>
                  <a:lnTo>
                    <a:pt x="1057" y="197"/>
                  </a:lnTo>
                  <a:lnTo>
                    <a:pt x="1055" y="197"/>
                  </a:lnTo>
                  <a:lnTo>
                    <a:pt x="1054" y="199"/>
                  </a:lnTo>
                  <a:lnTo>
                    <a:pt x="1050" y="200"/>
                  </a:lnTo>
                  <a:lnTo>
                    <a:pt x="1047" y="202"/>
                  </a:lnTo>
                  <a:lnTo>
                    <a:pt x="1046" y="202"/>
                  </a:lnTo>
                  <a:lnTo>
                    <a:pt x="1044" y="202"/>
                  </a:lnTo>
                  <a:lnTo>
                    <a:pt x="1043" y="202"/>
                  </a:lnTo>
                  <a:lnTo>
                    <a:pt x="1041" y="202"/>
                  </a:lnTo>
                  <a:lnTo>
                    <a:pt x="1039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6" y="200"/>
                  </a:lnTo>
                  <a:lnTo>
                    <a:pt x="1035" y="199"/>
                  </a:lnTo>
                  <a:lnTo>
                    <a:pt x="1035" y="196"/>
                  </a:lnTo>
                  <a:lnTo>
                    <a:pt x="1035" y="193"/>
                  </a:lnTo>
                  <a:lnTo>
                    <a:pt x="1036" y="191"/>
                  </a:lnTo>
                  <a:lnTo>
                    <a:pt x="1038" y="189"/>
                  </a:lnTo>
                  <a:lnTo>
                    <a:pt x="1038" y="189"/>
                  </a:lnTo>
                  <a:lnTo>
                    <a:pt x="1043" y="183"/>
                  </a:lnTo>
                  <a:lnTo>
                    <a:pt x="1043" y="182"/>
                  </a:lnTo>
                  <a:lnTo>
                    <a:pt x="1044" y="180"/>
                  </a:lnTo>
                  <a:lnTo>
                    <a:pt x="1046" y="178"/>
                  </a:lnTo>
                  <a:lnTo>
                    <a:pt x="1047" y="177"/>
                  </a:lnTo>
                  <a:lnTo>
                    <a:pt x="1049" y="177"/>
                  </a:lnTo>
                  <a:lnTo>
                    <a:pt x="1049" y="177"/>
                  </a:lnTo>
                  <a:close/>
                  <a:moveTo>
                    <a:pt x="998" y="175"/>
                  </a:moveTo>
                  <a:lnTo>
                    <a:pt x="998" y="177"/>
                  </a:lnTo>
                  <a:lnTo>
                    <a:pt x="998" y="178"/>
                  </a:lnTo>
                  <a:lnTo>
                    <a:pt x="997" y="180"/>
                  </a:lnTo>
                  <a:lnTo>
                    <a:pt x="1000" y="183"/>
                  </a:lnTo>
                  <a:lnTo>
                    <a:pt x="1000" y="183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2" y="185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3" y="185"/>
                  </a:lnTo>
                  <a:lnTo>
                    <a:pt x="1005" y="185"/>
                  </a:lnTo>
                  <a:lnTo>
                    <a:pt x="1006" y="185"/>
                  </a:lnTo>
                  <a:lnTo>
                    <a:pt x="1006" y="185"/>
                  </a:lnTo>
                  <a:lnTo>
                    <a:pt x="1008" y="185"/>
                  </a:lnTo>
                  <a:lnTo>
                    <a:pt x="1009" y="186"/>
                  </a:lnTo>
                  <a:lnTo>
                    <a:pt x="1011" y="186"/>
                  </a:lnTo>
                  <a:lnTo>
                    <a:pt x="1014" y="186"/>
                  </a:lnTo>
                  <a:lnTo>
                    <a:pt x="1017" y="186"/>
                  </a:lnTo>
                  <a:lnTo>
                    <a:pt x="1017" y="186"/>
                  </a:lnTo>
                  <a:lnTo>
                    <a:pt x="1022" y="186"/>
                  </a:lnTo>
                  <a:lnTo>
                    <a:pt x="1025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5" y="188"/>
                  </a:lnTo>
                  <a:lnTo>
                    <a:pt x="1022" y="189"/>
                  </a:lnTo>
                  <a:lnTo>
                    <a:pt x="1021" y="191"/>
                  </a:lnTo>
                  <a:lnTo>
                    <a:pt x="1019" y="191"/>
                  </a:lnTo>
                  <a:lnTo>
                    <a:pt x="1019" y="193"/>
                  </a:lnTo>
                  <a:lnTo>
                    <a:pt x="1019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17" y="196"/>
                  </a:lnTo>
                  <a:lnTo>
                    <a:pt x="1016" y="194"/>
                  </a:lnTo>
                  <a:lnTo>
                    <a:pt x="1014" y="194"/>
                  </a:lnTo>
                  <a:lnTo>
                    <a:pt x="1014" y="193"/>
                  </a:lnTo>
                  <a:lnTo>
                    <a:pt x="1013" y="193"/>
                  </a:lnTo>
                  <a:lnTo>
                    <a:pt x="1013" y="193"/>
                  </a:lnTo>
                  <a:lnTo>
                    <a:pt x="1014" y="193"/>
                  </a:lnTo>
                  <a:lnTo>
                    <a:pt x="1014" y="191"/>
                  </a:lnTo>
                  <a:lnTo>
                    <a:pt x="1013" y="191"/>
                  </a:lnTo>
                  <a:lnTo>
                    <a:pt x="1013" y="191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1" y="189"/>
                  </a:lnTo>
                  <a:lnTo>
                    <a:pt x="1009" y="189"/>
                  </a:lnTo>
                  <a:lnTo>
                    <a:pt x="1009" y="191"/>
                  </a:lnTo>
                  <a:lnTo>
                    <a:pt x="1011" y="191"/>
                  </a:lnTo>
                  <a:lnTo>
                    <a:pt x="1009" y="191"/>
                  </a:lnTo>
                  <a:lnTo>
                    <a:pt x="1009" y="191"/>
                  </a:lnTo>
                  <a:lnTo>
                    <a:pt x="1005" y="191"/>
                  </a:lnTo>
                  <a:lnTo>
                    <a:pt x="1003" y="191"/>
                  </a:lnTo>
                  <a:lnTo>
                    <a:pt x="1003" y="189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0" y="186"/>
                  </a:lnTo>
                  <a:lnTo>
                    <a:pt x="998" y="188"/>
                  </a:lnTo>
                  <a:lnTo>
                    <a:pt x="997" y="186"/>
                  </a:lnTo>
                  <a:lnTo>
                    <a:pt x="997" y="185"/>
                  </a:lnTo>
                  <a:lnTo>
                    <a:pt x="997" y="183"/>
                  </a:lnTo>
                  <a:lnTo>
                    <a:pt x="995" y="183"/>
                  </a:lnTo>
                  <a:lnTo>
                    <a:pt x="994" y="183"/>
                  </a:lnTo>
                  <a:lnTo>
                    <a:pt x="992" y="182"/>
                  </a:lnTo>
                  <a:lnTo>
                    <a:pt x="994" y="180"/>
                  </a:lnTo>
                  <a:lnTo>
                    <a:pt x="995" y="180"/>
                  </a:lnTo>
                  <a:lnTo>
                    <a:pt x="995" y="178"/>
                  </a:lnTo>
                  <a:lnTo>
                    <a:pt x="997" y="177"/>
                  </a:lnTo>
                  <a:lnTo>
                    <a:pt x="998" y="175"/>
                  </a:lnTo>
                  <a:close/>
                  <a:moveTo>
                    <a:pt x="1142" y="164"/>
                  </a:moveTo>
                  <a:lnTo>
                    <a:pt x="1140" y="166"/>
                  </a:lnTo>
                  <a:lnTo>
                    <a:pt x="1140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7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2" y="164"/>
                  </a:lnTo>
                  <a:close/>
                  <a:moveTo>
                    <a:pt x="1035" y="164"/>
                  </a:moveTo>
                  <a:lnTo>
                    <a:pt x="1036" y="164"/>
                  </a:lnTo>
                  <a:lnTo>
                    <a:pt x="1035" y="166"/>
                  </a:lnTo>
                  <a:lnTo>
                    <a:pt x="1033" y="166"/>
                  </a:lnTo>
                  <a:lnTo>
                    <a:pt x="1032" y="167"/>
                  </a:lnTo>
                  <a:lnTo>
                    <a:pt x="1032" y="169"/>
                  </a:lnTo>
                  <a:lnTo>
                    <a:pt x="1030" y="169"/>
                  </a:lnTo>
                  <a:lnTo>
                    <a:pt x="1028" y="170"/>
                  </a:lnTo>
                  <a:lnTo>
                    <a:pt x="1028" y="170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28" y="172"/>
                  </a:lnTo>
                  <a:lnTo>
                    <a:pt x="1027" y="172"/>
                  </a:lnTo>
                  <a:lnTo>
                    <a:pt x="1028" y="169"/>
                  </a:lnTo>
                  <a:lnTo>
                    <a:pt x="1030" y="167"/>
                  </a:lnTo>
                  <a:lnTo>
                    <a:pt x="1033" y="166"/>
                  </a:lnTo>
                  <a:lnTo>
                    <a:pt x="1035" y="164"/>
                  </a:lnTo>
                  <a:lnTo>
                    <a:pt x="1035" y="164"/>
                  </a:lnTo>
                  <a:close/>
                  <a:moveTo>
                    <a:pt x="685" y="161"/>
                  </a:moveTo>
                  <a:lnTo>
                    <a:pt x="686" y="163"/>
                  </a:lnTo>
                  <a:lnTo>
                    <a:pt x="686" y="163"/>
                  </a:lnTo>
                  <a:lnTo>
                    <a:pt x="686" y="163"/>
                  </a:lnTo>
                  <a:lnTo>
                    <a:pt x="685" y="163"/>
                  </a:lnTo>
                  <a:lnTo>
                    <a:pt x="683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1"/>
                  </a:lnTo>
                  <a:lnTo>
                    <a:pt x="683" y="161"/>
                  </a:lnTo>
                  <a:lnTo>
                    <a:pt x="685" y="161"/>
                  </a:lnTo>
                  <a:close/>
                  <a:moveTo>
                    <a:pt x="991" y="159"/>
                  </a:moveTo>
                  <a:lnTo>
                    <a:pt x="991" y="161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1"/>
                  </a:lnTo>
                  <a:lnTo>
                    <a:pt x="989" y="161"/>
                  </a:lnTo>
                  <a:lnTo>
                    <a:pt x="991" y="161"/>
                  </a:lnTo>
                  <a:lnTo>
                    <a:pt x="991" y="161"/>
                  </a:lnTo>
                  <a:lnTo>
                    <a:pt x="991" y="159"/>
                  </a:lnTo>
                  <a:close/>
                  <a:moveTo>
                    <a:pt x="991" y="158"/>
                  </a:moveTo>
                  <a:lnTo>
                    <a:pt x="992" y="158"/>
                  </a:lnTo>
                  <a:lnTo>
                    <a:pt x="992" y="159"/>
                  </a:lnTo>
                  <a:lnTo>
                    <a:pt x="991" y="159"/>
                  </a:lnTo>
                  <a:lnTo>
                    <a:pt x="991" y="158"/>
                  </a:lnTo>
                  <a:lnTo>
                    <a:pt x="991" y="158"/>
                  </a:lnTo>
                  <a:lnTo>
                    <a:pt x="991" y="158"/>
                  </a:lnTo>
                  <a:close/>
                  <a:moveTo>
                    <a:pt x="656" y="142"/>
                  </a:moveTo>
                  <a:lnTo>
                    <a:pt x="656" y="142"/>
                  </a:lnTo>
                  <a:lnTo>
                    <a:pt x="656" y="144"/>
                  </a:lnTo>
                  <a:lnTo>
                    <a:pt x="658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2"/>
                  </a:lnTo>
                  <a:lnTo>
                    <a:pt x="655" y="142"/>
                  </a:lnTo>
                  <a:lnTo>
                    <a:pt x="656" y="142"/>
                  </a:lnTo>
                  <a:lnTo>
                    <a:pt x="656" y="142"/>
                  </a:lnTo>
                  <a:close/>
                  <a:moveTo>
                    <a:pt x="653" y="142"/>
                  </a:moveTo>
                  <a:lnTo>
                    <a:pt x="655" y="142"/>
                  </a:lnTo>
                  <a:lnTo>
                    <a:pt x="655" y="142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3" y="144"/>
                  </a:lnTo>
                  <a:lnTo>
                    <a:pt x="653" y="144"/>
                  </a:lnTo>
                  <a:lnTo>
                    <a:pt x="652" y="144"/>
                  </a:lnTo>
                  <a:lnTo>
                    <a:pt x="652" y="145"/>
                  </a:lnTo>
                  <a:lnTo>
                    <a:pt x="652" y="145"/>
                  </a:lnTo>
                  <a:lnTo>
                    <a:pt x="650" y="144"/>
                  </a:lnTo>
                  <a:lnTo>
                    <a:pt x="650" y="144"/>
                  </a:lnTo>
                  <a:lnTo>
                    <a:pt x="652" y="142"/>
                  </a:lnTo>
                  <a:lnTo>
                    <a:pt x="652" y="142"/>
                  </a:lnTo>
                  <a:lnTo>
                    <a:pt x="653" y="142"/>
                  </a:lnTo>
                  <a:close/>
                  <a:moveTo>
                    <a:pt x="138" y="141"/>
                  </a:moveTo>
                  <a:lnTo>
                    <a:pt x="138" y="141"/>
                  </a:lnTo>
                  <a:lnTo>
                    <a:pt x="139" y="142"/>
                  </a:lnTo>
                  <a:lnTo>
                    <a:pt x="139" y="142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8" y="144"/>
                  </a:lnTo>
                  <a:lnTo>
                    <a:pt x="138" y="141"/>
                  </a:lnTo>
                  <a:close/>
                  <a:moveTo>
                    <a:pt x="136" y="137"/>
                  </a:moveTo>
                  <a:lnTo>
                    <a:pt x="139" y="141"/>
                  </a:lnTo>
                  <a:lnTo>
                    <a:pt x="141" y="141"/>
                  </a:lnTo>
                  <a:lnTo>
                    <a:pt x="141" y="142"/>
                  </a:lnTo>
                  <a:lnTo>
                    <a:pt x="141" y="142"/>
                  </a:lnTo>
                  <a:lnTo>
                    <a:pt x="138" y="141"/>
                  </a:lnTo>
                  <a:lnTo>
                    <a:pt x="136" y="139"/>
                  </a:lnTo>
                  <a:lnTo>
                    <a:pt x="136" y="137"/>
                  </a:lnTo>
                  <a:close/>
                  <a:moveTo>
                    <a:pt x="976" y="134"/>
                  </a:moveTo>
                  <a:lnTo>
                    <a:pt x="978" y="134"/>
                  </a:lnTo>
                  <a:lnTo>
                    <a:pt x="986" y="136"/>
                  </a:lnTo>
                  <a:lnTo>
                    <a:pt x="991" y="137"/>
                  </a:lnTo>
                  <a:lnTo>
                    <a:pt x="995" y="141"/>
                  </a:lnTo>
                  <a:lnTo>
                    <a:pt x="995" y="142"/>
                  </a:lnTo>
                  <a:lnTo>
                    <a:pt x="995" y="144"/>
                  </a:lnTo>
                  <a:lnTo>
                    <a:pt x="994" y="142"/>
                  </a:lnTo>
                  <a:lnTo>
                    <a:pt x="991" y="142"/>
                  </a:lnTo>
                  <a:lnTo>
                    <a:pt x="992" y="144"/>
                  </a:lnTo>
                  <a:lnTo>
                    <a:pt x="995" y="145"/>
                  </a:lnTo>
                  <a:lnTo>
                    <a:pt x="995" y="148"/>
                  </a:lnTo>
                  <a:lnTo>
                    <a:pt x="994" y="150"/>
                  </a:lnTo>
                  <a:lnTo>
                    <a:pt x="989" y="152"/>
                  </a:lnTo>
                  <a:lnTo>
                    <a:pt x="989" y="152"/>
                  </a:lnTo>
                  <a:lnTo>
                    <a:pt x="987" y="153"/>
                  </a:lnTo>
                  <a:lnTo>
                    <a:pt x="987" y="155"/>
                  </a:lnTo>
                  <a:lnTo>
                    <a:pt x="984" y="155"/>
                  </a:lnTo>
                  <a:lnTo>
                    <a:pt x="984" y="156"/>
                  </a:lnTo>
                  <a:lnTo>
                    <a:pt x="981" y="158"/>
                  </a:lnTo>
                  <a:lnTo>
                    <a:pt x="980" y="158"/>
                  </a:lnTo>
                  <a:lnTo>
                    <a:pt x="978" y="158"/>
                  </a:lnTo>
                  <a:lnTo>
                    <a:pt x="973" y="156"/>
                  </a:lnTo>
                  <a:lnTo>
                    <a:pt x="970" y="155"/>
                  </a:lnTo>
                  <a:lnTo>
                    <a:pt x="970" y="155"/>
                  </a:lnTo>
                  <a:lnTo>
                    <a:pt x="969" y="156"/>
                  </a:lnTo>
                  <a:lnTo>
                    <a:pt x="965" y="156"/>
                  </a:lnTo>
                  <a:lnTo>
                    <a:pt x="965" y="156"/>
                  </a:lnTo>
                  <a:lnTo>
                    <a:pt x="964" y="156"/>
                  </a:lnTo>
                  <a:lnTo>
                    <a:pt x="959" y="158"/>
                  </a:lnTo>
                  <a:lnTo>
                    <a:pt x="961" y="158"/>
                  </a:lnTo>
                  <a:lnTo>
                    <a:pt x="964" y="156"/>
                  </a:lnTo>
                  <a:lnTo>
                    <a:pt x="964" y="156"/>
                  </a:lnTo>
                  <a:lnTo>
                    <a:pt x="967" y="158"/>
                  </a:lnTo>
                  <a:lnTo>
                    <a:pt x="972" y="159"/>
                  </a:lnTo>
                  <a:lnTo>
                    <a:pt x="973" y="161"/>
                  </a:lnTo>
                  <a:lnTo>
                    <a:pt x="975" y="164"/>
                  </a:lnTo>
                  <a:lnTo>
                    <a:pt x="975" y="164"/>
                  </a:lnTo>
                  <a:lnTo>
                    <a:pt x="976" y="164"/>
                  </a:lnTo>
                  <a:lnTo>
                    <a:pt x="980" y="163"/>
                  </a:lnTo>
                  <a:lnTo>
                    <a:pt x="981" y="161"/>
                  </a:lnTo>
                  <a:lnTo>
                    <a:pt x="984" y="161"/>
                  </a:lnTo>
                  <a:lnTo>
                    <a:pt x="983" y="161"/>
                  </a:lnTo>
                  <a:lnTo>
                    <a:pt x="986" y="161"/>
                  </a:lnTo>
                  <a:lnTo>
                    <a:pt x="989" y="163"/>
                  </a:lnTo>
                  <a:lnTo>
                    <a:pt x="987" y="164"/>
                  </a:lnTo>
                  <a:lnTo>
                    <a:pt x="986" y="166"/>
                  </a:lnTo>
                  <a:lnTo>
                    <a:pt x="986" y="169"/>
                  </a:lnTo>
                  <a:lnTo>
                    <a:pt x="983" y="172"/>
                  </a:lnTo>
                  <a:lnTo>
                    <a:pt x="980" y="174"/>
                  </a:lnTo>
                  <a:lnTo>
                    <a:pt x="981" y="175"/>
                  </a:lnTo>
                  <a:lnTo>
                    <a:pt x="981" y="175"/>
                  </a:lnTo>
                  <a:lnTo>
                    <a:pt x="984" y="175"/>
                  </a:lnTo>
                  <a:lnTo>
                    <a:pt x="984" y="175"/>
                  </a:lnTo>
                  <a:lnTo>
                    <a:pt x="986" y="175"/>
                  </a:lnTo>
                  <a:lnTo>
                    <a:pt x="986" y="177"/>
                  </a:lnTo>
                  <a:lnTo>
                    <a:pt x="986" y="178"/>
                  </a:lnTo>
                  <a:lnTo>
                    <a:pt x="986" y="180"/>
                  </a:lnTo>
                  <a:lnTo>
                    <a:pt x="987" y="182"/>
                  </a:lnTo>
                  <a:lnTo>
                    <a:pt x="987" y="182"/>
                  </a:lnTo>
                  <a:lnTo>
                    <a:pt x="989" y="185"/>
                  </a:lnTo>
                  <a:lnTo>
                    <a:pt x="989" y="186"/>
                  </a:lnTo>
                  <a:lnTo>
                    <a:pt x="989" y="188"/>
                  </a:lnTo>
                  <a:lnTo>
                    <a:pt x="991" y="189"/>
                  </a:lnTo>
                  <a:lnTo>
                    <a:pt x="991" y="189"/>
                  </a:lnTo>
                  <a:lnTo>
                    <a:pt x="995" y="191"/>
                  </a:lnTo>
                  <a:lnTo>
                    <a:pt x="997" y="191"/>
                  </a:lnTo>
                  <a:lnTo>
                    <a:pt x="1000" y="191"/>
                  </a:lnTo>
                  <a:lnTo>
                    <a:pt x="1000" y="191"/>
                  </a:lnTo>
                  <a:lnTo>
                    <a:pt x="1002" y="193"/>
                  </a:lnTo>
                  <a:lnTo>
                    <a:pt x="998" y="194"/>
                  </a:lnTo>
                  <a:lnTo>
                    <a:pt x="1000" y="196"/>
                  </a:lnTo>
                  <a:lnTo>
                    <a:pt x="1003" y="197"/>
                  </a:lnTo>
                  <a:lnTo>
                    <a:pt x="1005" y="197"/>
                  </a:lnTo>
                  <a:lnTo>
                    <a:pt x="1006" y="197"/>
                  </a:lnTo>
                  <a:lnTo>
                    <a:pt x="1008" y="197"/>
                  </a:lnTo>
                  <a:lnTo>
                    <a:pt x="1008" y="199"/>
                  </a:lnTo>
                  <a:lnTo>
                    <a:pt x="1009" y="199"/>
                  </a:lnTo>
                  <a:lnTo>
                    <a:pt x="1009" y="199"/>
                  </a:lnTo>
                  <a:lnTo>
                    <a:pt x="1011" y="199"/>
                  </a:lnTo>
                  <a:lnTo>
                    <a:pt x="1014" y="199"/>
                  </a:lnTo>
                  <a:lnTo>
                    <a:pt x="1017" y="199"/>
                  </a:lnTo>
                  <a:lnTo>
                    <a:pt x="1017" y="200"/>
                  </a:lnTo>
                  <a:lnTo>
                    <a:pt x="1017" y="200"/>
                  </a:lnTo>
                  <a:lnTo>
                    <a:pt x="1019" y="200"/>
                  </a:lnTo>
                  <a:lnTo>
                    <a:pt x="1021" y="200"/>
                  </a:lnTo>
                  <a:lnTo>
                    <a:pt x="1021" y="200"/>
                  </a:lnTo>
                  <a:lnTo>
                    <a:pt x="1022" y="200"/>
                  </a:lnTo>
                  <a:lnTo>
                    <a:pt x="1024" y="199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30" y="199"/>
                  </a:lnTo>
                  <a:lnTo>
                    <a:pt x="1030" y="200"/>
                  </a:lnTo>
                  <a:lnTo>
                    <a:pt x="1033" y="200"/>
                  </a:lnTo>
                  <a:lnTo>
                    <a:pt x="1035" y="200"/>
                  </a:lnTo>
                  <a:lnTo>
                    <a:pt x="1036" y="200"/>
                  </a:lnTo>
                  <a:lnTo>
                    <a:pt x="1036" y="202"/>
                  </a:lnTo>
                  <a:lnTo>
                    <a:pt x="1038" y="204"/>
                  </a:lnTo>
                  <a:lnTo>
                    <a:pt x="1038" y="205"/>
                  </a:lnTo>
                  <a:lnTo>
                    <a:pt x="1036" y="205"/>
                  </a:lnTo>
                  <a:lnTo>
                    <a:pt x="1035" y="205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8"/>
                  </a:lnTo>
                  <a:lnTo>
                    <a:pt x="1041" y="208"/>
                  </a:lnTo>
                  <a:lnTo>
                    <a:pt x="1039" y="208"/>
                  </a:lnTo>
                  <a:lnTo>
                    <a:pt x="1038" y="208"/>
                  </a:lnTo>
                  <a:lnTo>
                    <a:pt x="1036" y="208"/>
                  </a:lnTo>
                  <a:lnTo>
                    <a:pt x="1035" y="210"/>
                  </a:lnTo>
                  <a:lnTo>
                    <a:pt x="1033" y="210"/>
                  </a:lnTo>
                  <a:lnTo>
                    <a:pt x="1033" y="210"/>
                  </a:lnTo>
                  <a:lnTo>
                    <a:pt x="1032" y="210"/>
                  </a:lnTo>
                  <a:lnTo>
                    <a:pt x="1030" y="211"/>
                  </a:lnTo>
                  <a:lnTo>
                    <a:pt x="1027" y="213"/>
                  </a:lnTo>
                  <a:lnTo>
                    <a:pt x="1024" y="213"/>
                  </a:lnTo>
                  <a:lnTo>
                    <a:pt x="1021" y="215"/>
                  </a:lnTo>
                  <a:lnTo>
                    <a:pt x="1016" y="216"/>
                  </a:lnTo>
                  <a:lnTo>
                    <a:pt x="1013" y="218"/>
                  </a:lnTo>
                  <a:lnTo>
                    <a:pt x="1011" y="218"/>
                  </a:lnTo>
                  <a:lnTo>
                    <a:pt x="1011" y="218"/>
                  </a:lnTo>
                  <a:lnTo>
                    <a:pt x="1008" y="219"/>
                  </a:lnTo>
                  <a:lnTo>
                    <a:pt x="1008" y="218"/>
                  </a:lnTo>
                  <a:lnTo>
                    <a:pt x="1006" y="219"/>
                  </a:lnTo>
                  <a:lnTo>
                    <a:pt x="1005" y="218"/>
                  </a:lnTo>
                  <a:lnTo>
                    <a:pt x="1005" y="218"/>
                  </a:lnTo>
                  <a:lnTo>
                    <a:pt x="1005" y="219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2" y="221"/>
                  </a:lnTo>
                  <a:lnTo>
                    <a:pt x="1002" y="221"/>
                  </a:lnTo>
                  <a:lnTo>
                    <a:pt x="1000" y="221"/>
                  </a:lnTo>
                  <a:lnTo>
                    <a:pt x="1000" y="219"/>
                  </a:lnTo>
                  <a:lnTo>
                    <a:pt x="998" y="219"/>
                  </a:lnTo>
                  <a:lnTo>
                    <a:pt x="998" y="219"/>
                  </a:lnTo>
                  <a:lnTo>
                    <a:pt x="998" y="221"/>
                  </a:lnTo>
                  <a:lnTo>
                    <a:pt x="997" y="221"/>
                  </a:lnTo>
                  <a:lnTo>
                    <a:pt x="997" y="219"/>
                  </a:lnTo>
                  <a:lnTo>
                    <a:pt x="994" y="221"/>
                  </a:lnTo>
                  <a:lnTo>
                    <a:pt x="994" y="222"/>
                  </a:lnTo>
                  <a:lnTo>
                    <a:pt x="994" y="222"/>
                  </a:lnTo>
                  <a:lnTo>
                    <a:pt x="995" y="224"/>
                  </a:lnTo>
                  <a:lnTo>
                    <a:pt x="994" y="226"/>
                  </a:lnTo>
                  <a:lnTo>
                    <a:pt x="994" y="224"/>
                  </a:lnTo>
                  <a:lnTo>
                    <a:pt x="992" y="227"/>
                  </a:lnTo>
                  <a:lnTo>
                    <a:pt x="991" y="227"/>
                  </a:lnTo>
                  <a:lnTo>
                    <a:pt x="989" y="230"/>
                  </a:lnTo>
                  <a:lnTo>
                    <a:pt x="987" y="232"/>
                  </a:lnTo>
                  <a:lnTo>
                    <a:pt x="986" y="232"/>
                  </a:lnTo>
                  <a:lnTo>
                    <a:pt x="983" y="235"/>
                  </a:lnTo>
                  <a:lnTo>
                    <a:pt x="981" y="235"/>
                  </a:lnTo>
                  <a:lnTo>
                    <a:pt x="981" y="235"/>
                  </a:lnTo>
                  <a:lnTo>
                    <a:pt x="980" y="235"/>
                  </a:lnTo>
                  <a:lnTo>
                    <a:pt x="980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6" y="238"/>
                  </a:lnTo>
                  <a:lnTo>
                    <a:pt x="976" y="238"/>
                  </a:lnTo>
                  <a:lnTo>
                    <a:pt x="975" y="238"/>
                  </a:lnTo>
                  <a:lnTo>
                    <a:pt x="973" y="238"/>
                  </a:lnTo>
                  <a:lnTo>
                    <a:pt x="972" y="235"/>
                  </a:lnTo>
                  <a:lnTo>
                    <a:pt x="972" y="234"/>
                  </a:lnTo>
                  <a:lnTo>
                    <a:pt x="970" y="234"/>
                  </a:lnTo>
                  <a:lnTo>
                    <a:pt x="970" y="234"/>
                  </a:lnTo>
                  <a:lnTo>
                    <a:pt x="969" y="235"/>
                  </a:lnTo>
                  <a:lnTo>
                    <a:pt x="969" y="234"/>
                  </a:lnTo>
                  <a:lnTo>
                    <a:pt x="967" y="229"/>
                  </a:lnTo>
                  <a:lnTo>
                    <a:pt x="967" y="227"/>
                  </a:lnTo>
                  <a:lnTo>
                    <a:pt x="969" y="224"/>
                  </a:lnTo>
                  <a:lnTo>
                    <a:pt x="972" y="219"/>
                  </a:lnTo>
                  <a:lnTo>
                    <a:pt x="970" y="219"/>
                  </a:lnTo>
                  <a:lnTo>
                    <a:pt x="967" y="222"/>
                  </a:lnTo>
                  <a:lnTo>
                    <a:pt x="969" y="221"/>
                  </a:lnTo>
                  <a:lnTo>
                    <a:pt x="969" y="221"/>
                  </a:lnTo>
                  <a:lnTo>
                    <a:pt x="970" y="219"/>
                  </a:lnTo>
                  <a:lnTo>
                    <a:pt x="970" y="219"/>
                  </a:lnTo>
                  <a:lnTo>
                    <a:pt x="973" y="219"/>
                  </a:lnTo>
                  <a:lnTo>
                    <a:pt x="975" y="218"/>
                  </a:lnTo>
                  <a:lnTo>
                    <a:pt x="975" y="218"/>
                  </a:lnTo>
                  <a:lnTo>
                    <a:pt x="976" y="218"/>
                  </a:lnTo>
                  <a:lnTo>
                    <a:pt x="976" y="216"/>
                  </a:lnTo>
                  <a:lnTo>
                    <a:pt x="976" y="218"/>
                  </a:lnTo>
                  <a:lnTo>
                    <a:pt x="973" y="218"/>
                  </a:lnTo>
                  <a:lnTo>
                    <a:pt x="975" y="216"/>
                  </a:lnTo>
                  <a:lnTo>
                    <a:pt x="975" y="216"/>
                  </a:lnTo>
                  <a:lnTo>
                    <a:pt x="986" y="210"/>
                  </a:lnTo>
                  <a:lnTo>
                    <a:pt x="987" y="208"/>
                  </a:lnTo>
                  <a:lnTo>
                    <a:pt x="992" y="208"/>
                  </a:lnTo>
                  <a:lnTo>
                    <a:pt x="992" y="207"/>
                  </a:lnTo>
                  <a:lnTo>
                    <a:pt x="992" y="207"/>
                  </a:lnTo>
                  <a:lnTo>
                    <a:pt x="994" y="207"/>
                  </a:lnTo>
                  <a:lnTo>
                    <a:pt x="994" y="207"/>
                  </a:lnTo>
                  <a:lnTo>
                    <a:pt x="994" y="208"/>
                  </a:lnTo>
                  <a:lnTo>
                    <a:pt x="994" y="208"/>
                  </a:lnTo>
                  <a:lnTo>
                    <a:pt x="994" y="210"/>
                  </a:lnTo>
                  <a:lnTo>
                    <a:pt x="995" y="210"/>
                  </a:lnTo>
                  <a:lnTo>
                    <a:pt x="997" y="211"/>
                  </a:lnTo>
                  <a:lnTo>
                    <a:pt x="995" y="210"/>
                  </a:lnTo>
                  <a:lnTo>
                    <a:pt x="997" y="208"/>
                  </a:lnTo>
                  <a:lnTo>
                    <a:pt x="1002" y="207"/>
                  </a:lnTo>
                  <a:lnTo>
                    <a:pt x="1006" y="207"/>
                  </a:lnTo>
                  <a:lnTo>
                    <a:pt x="1008" y="205"/>
                  </a:lnTo>
                  <a:lnTo>
                    <a:pt x="1005" y="205"/>
                  </a:lnTo>
                  <a:lnTo>
                    <a:pt x="1000" y="205"/>
                  </a:lnTo>
                  <a:lnTo>
                    <a:pt x="997" y="205"/>
                  </a:lnTo>
                  <a:lnTo>
                    <a:pt x="994" y="205"/>
                  </a:lnTo>
                  <a:lnTo>
                    <a:pt x="991" y="205"/>
                  </a:lnTo>
                  <a:lnTo>
                    <a:pt x="989" y="205"/>
                  </a:lnTo>
                  <a:lnTo>
                    <a:pt x="987" y="207"/>
                  </a:lnTo>
                  <a:lnTo>
                    <a:pt x="986" y="207"/>
                  </a:lnTo>
                  <a:lnTo>
                    <a:pt x="986" y="207"/>
                  </a:lnTo>
                  <a:lnTo>
                    <a:pt x="986" y="205"/>
                  </a:lnTo>
                  <a:lnTo>
                    <a:pt x="986" y="204"/>
                  </a:lnTo>
                  <a:lnTo>
                    <a:pt x="991" y="200"/>
                  </a:lnTo>
                  <a:lnTo>
                    <a:pt x="992" y="199"/>
                  </a:lnTo>
                  <a:lnTo>
                    <a:pt x="994" y="199"/>
                  </a:lnTo>
                  <a:lnTo>
                    <a:pt x="994" y="197"/>
                  </a:lnTo>
                  <a:lnTo>
                    <a:pt x="992" y="197"/>
                  </a:lnTo>
                  <a:lnTo>
                    <a:pt x="992" y="197"/>
                  </a:lnTo>
                  <a:lnTo>
                    <a:pt x="991" y="197"/>
                  </a:lnTo>
                  <a:lnTo>
                    <a:pt x="989" y="196"/>
                  </a:lnTo>
                  <a:lnTo>
                    <a:pt x="989" y="196"/>
                  </a:lnTo>
                  <a:lnTo>
                    <a:pt x="991" y="197"/>
                  </a:lnTo>
                  <a:lnTo>
                    <a:pt x="987" y="200"/>
                  </a:lnTo>
                  <a:lnTo>
                    <a:pt x="986" y="200"/>
                  </a:lnTo>
                  <a:lnTo>
                    <a:pt x="983" y="202"/>
                  </a:lnTo>
                  <a:lnTo>
                    <a:pt x="980" y="204"/>
                  </a:lnTo>
                  <a:lnTo>
                    <a:pt x="976" y="207"/>
                  </a:lnTo>
                  <a:lnTo>
                    <a:pt x="972" y="208"/>
                  </a:lnTo>
                  <a:lnTo>
                    <a:pt x="970" y="208"/>
                  </a:lnTo>
                  <a:lnTo>
                    <a:pt x="969" y="207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7" y="207"/>
                  </a:lnTo>
                  <a:lnTo>
                    <a:pt x="969" y="208"/>
                  </a:lnTo>
                  <a:lnTo>
                    <a:pt x="967" y="208"/>
                  </a:lnTo>
                  <a:lnTo>
                    <a:pt x="965" y="208"/>
                  </a:lnTo>
                  <a:lnTo>
                    <a:pt x="965" y="210"/>
                  </a:lnTo>
                  <a:lnTo>
                    <a:pt x="964" y="210"/>
                  </a:lnTo>
                  <a:lnTo>
                    <a:pt x="962" y="210"/>
                  </a:lnTo>
                  <a:lnTo>
                    <a:pt x="959" y="211"/>
                  </a:lnTo>
                  <a:lnTo>
                    <a:pt x="957" y="211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4" y="210"/>
                  </a:lnTo>
                  <a:lnTo>
                    <a:pt x="953" y="210"/>
                  </a:lnTo>
                  <a:lnTo>
                    <a:pt x="953" y="208"/>
                  </a:lnTo>
                  <a:lnTo>
                    <a:pt x="953" y="208"/>
                  </a:lnTo>
                  <a:lnTo>
                    <a:pt x="951" y="208"/>
                  </a:lnTo>
                  <a:lnTo>
                    <a:pt x="951" y="208"/>
                  </a:lnTo>
                  <a:lnTo>
                    <a:pt x="951" y="210"/>
                  </a:lnTo>
                  <a:lnTo>
                    <a:pt x="951" y="210"/>
                  </a:lnTo>
                  <a:lnTo>
                    <a:pt x="950" y="210"/>
                  </a:lnTo>
                  <a:lnTo>
                    <a:pt x="950" y="208"/>
                  </a:lnTo>
                  <a:lnTo>
                    <a:pt x="948" y="208"/>
                  </a:lnTo>
                  <a:lnTo>
                    <a:pt x="948" y="207"/>
                  </a:lnTo>
                  <a:lnTo>
                    <a:pt x="948" y="207"/>
                  </a:lnTo>
                  <a:lnTo>
                    <a:pt x="950" y="207"/>
                  </a:lnTo>
                  <a:lnTo>
                    <a:pt x="950" y="205"/>
                  </a:lnTo>
                  <a:lnTo>
                    <a:pt x="948" y="205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50" y="204"/>
                  </a:lnTo>
                  <a:lnTo>
                    <a:pt x="950" y="202"/>
                  </a:lnTo>
                  <a:lnTo>
                    <a:pt x="950" y="202"/>
                  </a:lnTo>
                  <a:lnTo>
                    <a:pt x="948" y="202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6" y="200"/>
                  </a:lnTo>
                  <a:lnTo>
                    <a:pt x="945" y="200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6"/>
                  </a:lnTo>
                  <a:lnTo>
                    <a:pt x="945" y="196"/>
                  </a:lnTo>
                  <a:lnTo>
                    <a:pt x="943" y="196"/>
                  </a:lnTo>
                  <a:lnTo>
                    <a:pt x="943" y="194"/>
                  </a:lnTo>
                  <a:lnTo>
                    <a:pt x="943" y="191"/>
                  </a:lnTo>
                  <a:lnTo>
                    <a:pt x="943" y="188"/>
                  </a:lnTo>
                  <a:lnTo>
                    <a:pt x="943" y="185"/>
                  </a:lnTo>
                  <a:lnTo>
                    <a:pt x="943" y="183"/>
                  </a:lnTo>
                  <a:lnTo>
                    <a:pt x="943" y="180"/>
                  </a:lnTo>
                  <a:lnTo>
                    <a:pt x="943" y="177"/>
                  </a:lnTo>
                  <a:lnTo>
                    <a:pt x="943" y="175"/>
                  </a:lnTo>
                  <a:lnTo>
                    <a:pt x="942" y="174"/>
                  </a:lnTo>
                  <a:lnTo>
                    <a:pt x="940" y="170"/>
                  </a:lnTo>
                  <a:lnTo>
                    <a:pt x="937" y="170"/>
                  </a:lnTo>
                  <a:lnTo>
                    <a:pt x="937" y="170"/>
                  </a:lnTo>
                  <a:lnTo>
                    <a:pt x="935" y="170"/>
                  </a:lnTo>
                  <a:lnTo>
                    <a:pt x="935" y="170"/>
                  </a:lnTo>
                  <a:lnTo>
                    <a:pt x="934" y="170"/>
                  </a:lnTo>
                  <a:lnTo>
                    <a:pt x="931" y="172"/>
                  </a:lnTo>
                  <a:lnTo>
                    <a:pt x="929" y="172"/>
                  </a:lnTo>
                  <a:lnTo>
                    <a:pt x="928" y="172"/>
                  </a:lnTo>
                  <a:lnTo>
                    <a:pt x="928" y="172"/>
                  </a:lnTo>
                  <a:lnTo>
                    <a:pt x="926" y="172"/>
                  </a:lnTo>
                  <a:lnTo>
                    <a:pt x="926" y="170"/>
                  </a:lnTo>
                  <a:lnTo>
                    <a:pt x="926" y="170"/>
                  </a:lnTo>
                  <a:lnTo>
                    <a:pt x="926" y="169"/>
                  </a:lnTo>
                  <a:lnTo>
                    <a:pt x="924" y="169"/>
                  </a:lnTo>
                  <a:lnTo>
                    <a:pt x="923" y="167"/>
                  </a:lnTo>
                  <a:lnTo>
                    <a:pt x="921" y="169"/>
                  </a:lnTo>
                  <a:lnTo>
                    <a:pt x="921" y="170"/>
                  </a:lnTo>
                  <a:lnTo>
                    <a:pt x="920" y="172"/>
                  </a:lnTo>
                  <a:lnTo>
                    <a:pt x="916" y="175"/>
                  </a:lnTo>
                  <a:lnTo>
                    <a:pt x="916" y="177"/>
                  </a:lnTo>
                  <a:lnTo>
                    <a:pt x="913" y="178"/>
                  </a:lnTo>
                  <a:lnTo>
                    <a:pt x="912" y="182"/>
                  </a:lnTo>
                  <a:lnTo>
                    <a:pt x="912" y="185"/>
                  </a:lnTo>
                  <a:lnTo>
                    <a:pt x="910" y="186"/>
                  </a:lnTo>
                  <a:lnTo>
                    <a:pt x="909" y="188"/>
                  </a:lnTo>
                  <a:lnTo>
                    <a:pt x="909" y="189"/>
                  </a:lnTo>
                  <a:lnTo>
                    <a:pt x="909" y="191"/>
                  </a:lnTo>
                  <a:lnTo>
                    <a:pt x="907" y="193"/>
                  </a:lnTo>
                  <a:lnTo>
                    <a:pt x="907" y="194"/>
                  </a:lnTo>
                  <a:lnTo>
                    <a:pt x="907" y="196"/>
                  </a:lnTo>
                  <a:lnTo>
                    <a:pt x="907" y="196"/>
                  </a:lnTo>
                  <a:lnTo>
                    <a:pt x="907" y="197"/>
                  </a:lnTo>
                  <a:lnTo>
                    <a:pt x="905" y="197"/>
                  </a:lnTo>
                  <a:lnTo>
                    <a:pt x="905" y="199"/>
                  </a:lnTo>
                  <a:lnTo>
                    <a:pt x="905" y="199"/>
                  </a:lnTo>
                  <a:lnTo>
                    <a:pt x="904" y="200"/>
                  </a:lnTo>
                  <a:lnTo>
                    <a:pt x="902" y="202"/>
                  </a:lnTo>
                  <a:lnTo>
                    <a:pt x="902" y="204"/>
                  </a:lnTo>
                  <a:lnTo>
                    <a:pt x="902" y="204"/>
                  </a:lnTo>
                  <a:lnTo>
                    <a:pt x="902" y="205"/>
                  </a:lnTo>
                  <a:lnTo>
                    <a:pt x="902" y="205"/>
                  </a:lnTo>
                  <a:lnTo>
                    <a:pt x="901" y="205"/>
                  </a:lnTo>
                  <a:lnTo>
                    <a:pt x="901" y="205"/>
                  </a:lnTo>
                  <a:lnTo>
                    <a:pt x="899" y="205"/>
                  </a:lnTo>
                  <a:lnTo>
                    <a:pt x="899" y="207"/>
                  </a:lnTo>
                  <a:lnTo>
                    <a:pt x="899" y="207"/>
                  </a:lnTo>
                  <a:lnTo>
                    <a:pt x="899" y="208"/>
                  </a:lnTo>
                  <a:lnTo>
                    <a:pt x="899" y="207"/>
                  </a:lnTo>
                  <a:lnTo>
                    <a:pt x="898" y="207"/>
                  </a:lnTo>
                  <a:lnTo>
                    <a:pt x="898" y="207"/>
                  </a:lnTo>
                  <a:lnTo>
                    <a:pt x="896" y="207"/>
                  </a:lnTo>
                  <a:lnTo>
                    <a:pt x="896" y="208"/>
                  </a:lnTo>
                  <a:lnTo>
                    <a:pt x="894" y="208"/>
                  </a:lnTo>
                  <a:lnTo>
                    <a:pt x="893" y="207"/>
                  </a:lnTo>
                  <a:lnTo>
                    <a:pt x="891" y="208"/>
                  </a:lnTo>
                  <a:lnTo>
                    <a:pt x="890" y="211"/>
                  </a:lnTo>
                  <a:lnTo>
                    <a:pt x="883" y="211"/>
                  </a:lnTo>
                  <a:lnTo>
                    <a:pt x="879" y="211"/>
                  </a:lnTo>
                  <a:lnTo>
                    <a:pt x="872" y="211"/>
                  </a:lnTo>
                  <a:lnTo>
                    <a:pt x="866" y="211"/>
                  </a:lnTo>
                  <a:lnTo>
                    <a:pt x="860" y="211"/>
                  </a:lnTo>
                  <a:lnTo>
                    <a:pt x="847" y="211"/>
                  </a:lnTo>
                  <a:lnTo>
                    <a:pt x="844" y="211"/>
                  </a:lnTo>
                  <a:lnTo>
                    <a:pt x="844" y="211"/>
                  </a:lnTo>
                  <a:lnTo>
                    <a:pt x="846" y="211"/>
                  </a:lnTo>
                  <a:lnTo>
                    <a:pt x="850" y="208"/>
                  </a:lnTo>
                  <a:lnTo>
                    <a:pt x="853" y="208"/>
                  </a:lnTo>
                  <a:lnTo>
                    <a:pt x="858" y="205"/>
                  </a:lnTo>
                  <a:lnTo>
                    <a:pt x="860" y="205"/>
                  </a:lnTo>
                  <a:lnTo>
                    <a:pt x="861" y="204"/>
                  </a:lnTo>
                  <a:lnTo>
                    <a:pt x="861" y="202"/>
                  </a:lnTo>
                  <a:lnTo>
                    <a:pt x="861" y="200"/>
                  </a:lnTo>
                  <a:lnTo>
                    <a:pt x="863" y="199"/>
                  </a:lnTo>
                  <a:lnTo>
                    <a:pt x="864" y="197"/>
                  </a:lnTo>
                  <a:lnTo>
                    <a:pt x="866" y="194"/>
                  </a:lnTo>
                  <a:lnTo>
                    <a:pt x="869" y="193"/>
                  </a:lnTo>
                  <a:lnTo>
                    <a:pt x="872" y="191"/>
                  </a:lnTo>
                  <a:lnTo>
                    <a:pt x="875" y="188"/>
                  </a:lnTo>
                  <a:lnTo>
                    <a:pt x="877" y="188"/>
                  </a:lnTo>
                  <a:lnTo>
                    <a:pt x="880" y="186"/>
                  </a:lnTo>
                  <a:lnTo>
                    <a:pt x="880" y="185"/>
                  </a:lnTo>
                  <a:lnTo>
                    <a:pt x="882" y="185"/>
                  </a:lnTo>
                  <a:lnTo>
                    <a:pt x="885" y="183"/>
                  </a:lnTo>
                  <a:lnTo>
                    <a:pt x="888" y="183"/>
                  </a:lnTo>
                  <a:lnTo>
                    <a:pt x="891" y="182"/>
                  </a:lnTo>
                  <a:lnTo>
                    <a:pt x="894" y="180"/>
                  </a:lnTo>
                  <a:lnTo>
                    <a:pt x="896" y="180"/>
                  </a:lnTo>
                  <a:lnTo>
                    <a:pt x="898" y="178"/>
                  </a:lnTo>
                  <a:lnTo>
                    <a:pt x="904" y="175"/>
                  </a:lnTo>
                  <a:lnTo>
                    <a:pt x="907" y="174"/>
                  </a:lnTo>
                  <a:lnTo>
                    <a:pt x="909" y="170"/>
                  </a:lnTo>
                  <a:lnTo>
                    <a:pt x="910" y="169"/>
                  </a:lnTo>
                  <a:lnTo>
                    <a:pt x="912" y="167"/>
                  </a:lnTo>
                  <a:lnTo>
                    <a:pt x="915" y="164"/>
                  </a:lnTo>
                  <a:lnTo>
                    <a:pt x="918" y="161"/>
                  </a:lnTo>
                  <a:lnTo>
                    <a:pt x="920" y="158"/>
                  </a:lnTo>
                  <a:lnTo>
                    <a:pt x="921" y="156"/>
                  </a:lnTo>
                  <a:lnTo>
                    <a:pt x="926" y="153"/>
                  </a:lnTo>
                  <a:lnTo>
                    <a:pt x="929" y="152"/>
                  </a:lnTo>
                  <a:lnTo>
                    <a:pt x="931" y="152"/>
                  </a:lnTo>
                  <a:lnTo>
                    <a:pt x="932" y="150"/>
                  </a:lnTo>
                  <a:lnTo>
                    <a:pt x="934" y="148"/>
                  </a:lnTo>
                  <a:lnTo>
                    <a:pt x="937" y="147"/>
                  </a:lnTo>
                  <a:lnTo>
                    <a:pt x="942" y="144"/>
                  </a:lnTo>
                  <a:lnTo>
                    <a:pt x="946" y="142"/>
                  </a:lnTo>
                  <a:lnTo>
                    <a:pt x="953" y="141"/>
                  </a:lnTo>
                  <a:lnTo>
                    <a:pt x="961" y="137"/>
                  </a:lnTo>
                  <a:lnTo>
                    <a:pt x="967" y="136"/>
                  </a:lnTo>
                  <a:lnTo>
                    <a:pt x="972" y="136"/>
                  </a:lnTo>
                  <a:lnTo>
                    <a:pt x="976" y="134"/>
                  </a:lnTo>
                  <a:close/>
                  <a:moveTo>
                    <a:pt x="100" y="133"/>
                  </a:moveTo>
                  <a:lnTo>
                    <a:pt x="101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0" y="134"/>
                  </a:lnTo>
                  <a:lnTo>
                    <a:pt x="100" y="134"/>
                  </a:lnTo>
                  <a:lnTo>
                    <a:pt x="100" y="133"/>
                  </a:lnTo>
                  <a:lnTo>
                    <a:pt x="100" y="133"/>
                  </a:lnTo>
                  <a:close/>
                  <a:moveTo>
                    <a:pt x="1136" y="128"/>
                  </a:moveTo>
                  <a:lnTo>
                    <a:pt x="1136" y="128"/>
                  </a:lnTo>
                  <a:lnTo>
                    <a:pt x="1136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1" y="130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2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4" y="128"/>
                  </a:lnTo>
                  <a:lnTo>
                    <a:pt x="1136" y="128"/>
                  </a:lnTo>
                  <a:close/>
                  <a:moveTo>
                    <a:pt x="1140" y="125"/>
                  </a:moveTo>
                  <a:lnTo>
                    <a:pt x="1142" y="125"/>
                  </a:lnTo>
                  <a:lnTo>
                    <a:pt x="1144" y="126"/>
                  </a:lnTo>
                  <a:lnTo>
                    <a:pt x="1144" y="126"/>
                  </a:lnTo>
                  <a:lnTo>
                    <a:pt x="1140" y="128"/>
                  </a:lnTo>
                  <a:lnTo>
                    <a:pt x="1139" y="128"/>
                  </a:lnTo>
                  <a:lnTo>
                    <a:pt x="1139" y="128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40" y="126"/>
                  </a:lnTo>
                  <a:lnTo>
                    <a:pt x="1140" y="125"/>
                  </a:lnTo>
                  <a:close/>
                  <a:moveTo>
                    <a:pt x="122" y="125"/>
                  </a:moveTo>
                  <a:lnTo>
                    <a:pt x="123" y="125"/>
                  </a:lnTo>
                  <a:lnTo>
                    <a:pt x="125" y="126"/>
                  </a:lnTo>
                  <a:lnTo>
                    <a:pt x="126" y="126"/>
                  </a:lnTo>
                  <a:lnTo>
                    <a:pt x="130" y="130"/>
                  </a:lnTo>
                  <a:lnTo>
                    <a:pt x="130" y="130"/>
                  </a:lnTo>
                  <a:lnTo>
                    <a:pt x="126" y="128"/>
                  </a:lnTo>
                  <a:lnTo>
                    <a:pt x="125" y="128"/>
                  </a:lnTo>
                  <a:lnTo>
                    <a:pt x="123" y="126"/>
                  </a:lnTo>
                  <a:lnTo>
                    <a:pt x="123" y="126"/>
                  </a:lnTo>
                  <a:lnTo>
                    <a:pt x="122" y="126"/>
                  </a:lnTo>
                  <a:lnTo>
                    <a:pt x="122" y="125"/>
                  </a:lnTo>
                  <a:lnTo>
                    <a:pt x="122" y="125"/>
                  </a:lnTo>
                  <a:close/>
                  <a:moveTo>
                    <a:pt x="90" y="123"/>
                  </a:moveTo>
                  <a:lnTo>
                    <a:pt x="92" y="123"/>
                  </a:lnTo>
                  <a:lnTo>
                    <a:pt x="92" y="125"/>
                  </a:lnTo>
                  <a:lnTo>
                    <a:pt x="93" y="125"/>
                  </a:lnTo>
                  <a:lnTo>
                    <a:pt x="93" y="126"/>
                  </a:lnTo>
                  <a:lnTo>
                    <a:pt x="93" y="128"/>
                  </a:lnTo>
                  <a:lnTo>
                    <a:pt x="93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0" y="128"/>
                  </a:lnTo>
                  <a:lnTo>
                    <a:pt x="89" y="126"/>
                  </a:lnTo>
                  <a:lnTo>
                    <a:pt x="89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3"/>
                  </a:lnTo>
                  <a:lnTo>
                    <a:pt x="90" y="123"/>
                  </a:lnTo>
                  <a:close/>
                  <a:moveTo>
                    <a:pt x="995" y="122"/>
                  </a:moveTo>
                  <a:lnTo>
                    <a:pt x="997" y="122"/>
                  </a:lnTo>
                  <a:lnTo>
                    <a:pt x="1002" y="123"/>
                  </a:lnTo>
                  <a:lnTo>
                    <a:pt x="1009" y="125"/>
                  </a:lnTo>
                  <a:lnTo>
                    <a:pt x="1011" y="125"/>
                  </a:lnTo>
                  <a:lnTo>
                    <a:pt x="1016" y="126"/>
                  </a:lnTo>
                  <a:lnTo>
                    <a:pt x="1019" y="128"/>
                  </a:lnTo>
                  <a:lnTo>
                    <a:pt x="1025" y="131"/>
                  </a:lnTo>
                  <a:lnTo>
                    <a:pt x="1027" y="133"/>
                  </a:lnTo>
                  <a:lnTo>
                    <a:pt x="1030" y="134"/>
                  </a:lnTo>
                  <a:lnTo>
                    <a:pt x="1032" y="136"/>
                  </a:lnTo>
                  <a:lnTo>
                    <a:pt x="1032" y="137"/>
                  </a:lnTo>
                  <a:lnTo>
                    <a:pt x="1032" y="137"/>
                  </a:lnTo>
                  <a:lnTo>
                    <a:pt x="1030" y="137"/>
                  </a:lnTo>
                  <a:lnTo>
                    <a:pt x="1024" y="137"/>
                  </a:lnTo>
                  <a:lnTo>
                    <a:pt x="1019" y="137"/>
                  </a:lnTo>
                  <a:lnTo>
                    <a:pt x="1016" y="136"/>
                  </a:lnTo>
                  <a:lnTo>
                    <a:pt x="1013" y="136"/>
                  </a:lnTo>
                  <a:lnTo>
                    <a:pt x="1005" y="133"/>
                  </a:lnTo>
                  <a:lnTo>
                    <a:pt x="1003" y="131"/>
                  </a:lnTo>
                  <a:lnTo>
                    <a:pt x="1003" y="130"/>
                  </a:lnTo>
                  <a:lnTo>
                    <a:pt x="1002" y="128"/>
                  </a:lnTo>
                  <a:lnTo>
                    <a:pt x="1000" y="126"/>
                  </a:lnTo>
                  <a:lnTo>
                    <a:pt x="992" y="123"/>
                  </a:lnTo>
                  <a:lnTo>
                    <a:pt x="992" y="123"/>
                  </a:lnTo>
                  <a:lnTo>
                    <a:pt x="994" y="122"/>
                  </a:lnTo>
                  <a:lnTo>
                    <a:pt x="995" y="122"/>
                  </a:lnTo>
                  <a:close/>
                  <a:moveTo>
                    <a:pt x="117" y="117"/>
                  </a:moveTo>
                  <a:lnTo>
                    <a:pt x="117" y="117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9" y="120"/>
                  </a:lnTo>
                  <a:lnTo>
                    <a:pt x="117" y="120"/>
                  </a:lnTo>
                  <a:lnTo>
                    <a:pt x="117" y="120"/>
                  </a:lnTo>
                  <a:lnTo>
                    <a:pt x="117" y="118"/>
                  </a:lnTo>
                  <a:lnTo>
                    <a:pt x="117" y="117"/>
                  </a:lnTo>
                  <a:lnTo>
                    <a:pt x="117" y="117"/>
                  </a:lnTo>
                  <a:lnTo>
                    <a:pt x="117" y="117"/>
                  </a:lnTo>
                  <a:close/>
                  <a:moveTo>
                    <a:pt x="112" y="112"/>
                  </a:moveTo>
                  <a:lnTo>
                    <a:pt x="114" y="114"/>
                  </a:lnTo>
                  <a:lnTo>
                    <a:pt x="115" y="114"/>
                  </a:lnTo>
                  <a:lnTo>
                    <a:pt x="115" y="115"/>
                  </a:lnTo>
                  <a:lnTo>
                    <a:pt x="115" y="115"/>
                  </a:lnTo>
                  <a:lnTo>
                    <a:pt x="115" y="117"/>
                  </a:lnTo>
                  <a:lnTo>
                    <a:pt x="115" y="117"/>
                  </a:lnTo>
                  <a:lnTo>
                    <a:pt x="114" y="118"/>
                  </a:lnTo>
                  <a:lnTo>
                    <a:pt x="114" y="120"/>
                  </a:lnTo>
                  <a:lnTo>
                    <a:pt x="112" y="118"/>
                  </a:lnTo>
                  <a:lnTo>
                    <a:pt x="112" y="115"/>
                  </a:lnTo>
                  <a:lnTo>
                    <a:pt x="112" y="114"/>
                  </a:lnTo>
                  <a:lnTo>
                    <a:pt x="112" y="112"/>
                  </a:lnTo>
                  <a:lnTo>
                    <a:pt x="112" y="112"/>
                  </a:lnTo>
                  <a:close/>
                  <a:moveTo>
                    <a:pt x="1121" y="106"/>
                  </a:moveTo>
                  <a:lnTo>
                    <a:pt x="1121" y="106"/>
                  </a:lnTo>
                  <a:lnTo>
                    <a:pt x="1121" y="106"/>
                  </a:lnTo>
                  <a:lnTo>
                    <a:pt x="1121" y="107"/>
                  </a:lnTo>
                  <a:lnTo>
                    <a:pt x="1121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6"/>
                  </a:lnTo>
                  <a:lnTo>
                    <a:pt x="1121" y="106"/>
                  </a:lnTo>
                  <a:close/>
                  <a:moveTo>
                    <a:pt x="74" y="104"/>
                  </a:moveTo>
                  <a:lnTo>
                    <a:pt x="78" y="106"/>
                  </a:lnTo>
                  <a:lnTo>
                    <a:pt x="85" y="109"/>
                  </a:lnTo>
                  <a:lnTo>
                    <a:pt x="92" y="111"/>
                  </a:lnTo>
                  <a:lnTo>
                    <a:pt x="100" y="112"/>
                  </a:lnTo>
                  <a:lnTo>
                    <a:pt x="104" y="114"/>
                  </a:lnTo>
                  <a:lnTo>
                    <a:pt x="108" y="114"/>
                  </a:lnTo>
                  <a:lnTo>
                    <a:pt x="109" y="114"/>
                  </a:lnTo>
                  <a:lnTo>
                    <a:pt x="109" y="115"/>
                  </a:lnTo>
                  <a:lnTo>
                    <a:pt x="111" y="115"/>
                  </a:lnTo>
                  <a:lnTo>
                    <a:pt x="112" y="118"/>
                  </a:lnTo>
                  <a:lnTo>
                    <a:pt x="114" y="120"/>
                  </a:lnTo>
                  <a:lnTo>
                    <a:pt x="115" y="123"/>
                  </a:lnTo>
                  <a:lnTo>
                    <a:pt x="117" y="126"/>
                  </a:lnTo>
                  <a:lnTo>
                    <a:pt x="119" y="126"/>
                  </a:lnTo>
                  <a:lnTo>
                    <a:pt x="117" y="126"/>
                  </a:lnTo>
                  <a:lnTo>
                    <a:pt x="117" y="128"/>
                  </a:lnTo>
                  <a:lnTo>
                    <a:pt x="119" y="130"/>
                  </a:lnTo>
                  <a:lnTo>
                    <a:pt x="122" y="131"/>
                  </a:lnTo>
                  <a:lnTo>
                    <a:pt x="123" y="133"/>
                  </a:lnTo>
                  <a:lnTo>
                    <a:pt x="128" y="134"/>
                  </a:lnTo>
                  <a:lnTo>
                    <a:pt x="131" y="136"/>
                  </a:lnTo>
                  <a:lnTo>
                    <a:pt x="133" y="136"/>
                  </a:lnTo>
                  <a:lnTo>
                    <a:pt x="133" y="137"/>
                  </a:lnTo>
                  <a:lnTo>
                    <a:pt x="134" y="137"/>
                  </a:lnTo>
                  <a:lnTo>
                    <a:pt x="134" y="141"/>
                  </a:lnTo>
                  <a:lnTo>
                    <a:pt x="136" y="142"/>
                  </a:lnTo>
                  <a:lnTo>
                    <a:pt x="139" y="147"/>
                  </a:lnTo>
                  <a:lnTo>
                    <a:pt x="139" y="147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41" y="145"/>
                  </a:lnTo>
                  <a:lnTo>
                    <a:pt x="141" y="147"/>
                  </a:lnTo>
                  <a:lnTo>
                    <a:pt x="142" y="150"/>
                  </a:lnTo>
                  <a:lnTo>
                    <a:pt x="141" y="150"/>
                  </a:lnTo>
                  <a:lnTo>
                    <a:pt x="141" y="150"/>
                  </a:lnTo>
                  <a:lnTo>
                    <a:pt x="139" y="150"/>
                  </a:lnTo>
                  <a:lnTo>
                    <a:pt x="139" y="150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3" y="152"/>
                  </a:lnTo>
                  <a:lnTo>
                    <a:pt x="130" y="150"/>
                  </a:lnTo>
                  <a:lnTo>
                    <a:pt x="126" y="148"/>
                  </a:lnTo>
                  <a:lnTo>
                    <a:pt x="122" y="147"/>
                  </a:lnTo>
                  <a:lnTo>
                    <a:pt x="119" y="145"/>
                  </a:lnTo>
                  <a:lnTo>
                    <a:pt x="117" y="145"/>
                  </a:lnTo>
                  <a:lnTo>
                    <a:pt x="115" y="144"/>
                  </a:lnTo>
                  <a:lnTo>
                    <a:pt x="115" y="144"/>
                  </a:lnTo>
                  <a:lnTo>
                    <a:pt x="115" y="142"/>
                  </a:lnTo>
                  <a:lnTo>
                    <a:pt x="117" y="141"/>
                  </a:lnTo>
                  <a:lnTo>
                    <a:pt x="119" y="139"/>
                  </a:lnTo>
                  <a:lnTo>
                    <a:pt x="120" y="137"/>
                  </a:lnTo>
                  <a:lnTo>
                    <a:pt x="120" y="137"/>
                  </a:lnTo>
                  <a:lnTo>
                    <a:pt x="120" y="136"/>
                  </a:lnTo>
                  <a:lnTo>
                    <a:pt x="119" y="136"/>
                  </a:lnTo>
                  <a:lnTo>
                    <a:pt x="119" y="137"/>
                  </a:lnTo>
                  <a:lnTo>
                    <a:pt x="119" y="137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14" y="139"/>
                  </a:lnTo>
                  <a:lnTo>
                    <a:pt x="112" y="139"/>
                  </a:lnTo>
                  <a:lnTo>
                    <a:pt x="111" y="141"/>
                  </a:lnTo>
                  <a:lnTo>
                    <a:pt x="109" y="141"/>
                  </a:lnTo>
                  <a:lnTo>
                    <a:pt x="109" y="141"/>
                  </a:lnTo>
                  <a:lnTo>
                    <a:pt x="108" y="139"/>
                  </a:lnTo>
                  <a:lnTo>
                    <a:pt x="104" y="137"/>
                  </a:lnTo>
                  <a:lnTo>
                    <a:pt x="104" y="137"/>
                  </a:lnTo>
                  <a:lnTo>
                    <a:pt x="106" y="137"/>
                  </a:lnTo>
                  <a:lnTo>
                    <a:pt x="108" y="136"/>
                  </a:lnTo>
                  <a:lnTo>
                    <a:pt x="108" y="136"/>
                  </a:lnTo>
                  <a:lnTo>
                    <a:pt x="106" y="136"/>
                  </a:lnTo>
                  <a:lnTo>
                    <a:pt x="106" y="136"/>
                  </a:lnTo>
                  <a:lnTo>
                    <a:pt x="106" y="134"/>
                  </a:lnTo>
                  <a:lnTo>
                    <a:pt x="104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3"/>
                  </a:lnTo>
                  <a:lnTo>
                    <a:pt x="103" y="133"/>
                  </a:lnTo>
                  <a:lnTo>
                    <a:pt x="101" y="133"/>
                  </a:lnTo>
                  <a:lnTo>
                    <a:pt x="101" y="133"/>
                  </a:lnTo>
                  <a:lnTo>
                    <a:pt x="101" y="131"/>
                  </a:lnTo>
                  <a:lnTo>
                    <a:pt x="101" y="131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7" y="131"/>
                  </a:lnTo>
                  <a:lnTo>
                    <a:pt x="97" y="131"/>
                  </a:lnTo>
                  <a:lnTo>
                    <a:pt x="95" y="133"/>
                  </a:lnTo>
                  <a:lnTo>
                    <a:pt x="95" y="133"/>
                  </a:lnTo>
                  <a:lnTo>
                    <a:pt x="95" y="131"/>
                  </a:lnTo>
                  <a:lnTo>
                    <a:pt x="95" y="130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7" y="128"/>
                  </a:lnTo>
                  <a:lnTo>
                    <a:pt x="100" y="128"/>
                  </a:lnTo>
                  <a:lnTo>
                    <a:pt x="100" y="126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3" y="125"/>
                  </a:lnTo>
                  <a:lnTo>
                    <a:pt x="92" y="123"/>
                  </a:lnTo>
                  <a:lnTo>
                    <a:pt x="92" y="123"/>
                  </a:lnTo>
                  <a:lnTo>
                    <a:pt x="90" y="122"/>
                  </a:lnTo>
                  <a:lnTo>
                    <a:pt x="89" y="122"/>
                  </a:lnTo>
                  <a:lnTo>
                    <a:pt x="89" y="122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0"/>
                  </a:lnTo>
                  <a:lnTo>
                    <a:pt x="85" y="120"/>
                  </a:lnTo>
                  <a:lnTo>
                    <a:pt x="85" y="118"/>
                  </a:lnTo>
                  <a:lnTo>
                    <a:pt x="85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20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1" y="117"/>
                  </a:lnTo>
                  <a:lnTo>
                    <a:pt x="78" y="117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7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4" y="115"/>
                  </a:lnTo>
                  <a:lnTo>
                    <a:pt x="74" y="114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6" y="112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1"/>
                  </a:lnTo>
                  <a:lnTo>
                    <a:pt x="81" y="111"/>
                  </a:lnTo>
                  <a:lnTo>
                    <a:pt x="81" y="109"/>
                  </a:lnTo>
                  <a:lnTo>
                    <a:pt x="81" y="109"/>
                  </a:lnTo>
                  <a:lnTo>
                    <a:pt x="78" y="109"/>
                  </a:lnTo>
                  <a:lnTo>
                    <a:pt x="78" y="109"/>
                  </a:lnTo>
                  <a:lnTo>
                    <a:pt x="78" y="111"/>
                  </a:lnTo>
                  <a:lnTo>
                    <a:pt x="76" y="111"/>
                  </a:lnTo>
                  <a:lnTo>
                    <a:pt x="74" y="112"/>
                  </a:lnTo>
                  <a:lnTo>
                    <a:pt x="73" y="111"/>
                  </a:lnTo>
                  <a:lnTo>
                    <a:pt x="71" y="111"/>
                  </a:lnTo>
                  <a:lnTo>
                    <a:pt x="70" y="109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70" y="106"/>
                  </a:lnTo>
                  <a:lnTo>
                    <a:pt x="70" y="104"/>
                  </a:lnTo>
                  <a:lnTo>
                    <a:pt x="71" y="104"/>
                  </a:lnTo>
                  <a:lnTo>
                    <a:pt x="74" y="104"/>
                  </a:lnTo>
                  <a:close/>
                  <a:moveTo>
                    <a:pt x="1121" y="90"/>
                  </a:moveTo>
                  <a:lnTo>
                    <a:pt x="1121" y="90"/>
                  </a:lnTo>
                  <a:lnTo>
                    <a:pt x="1121" y="92"/>
                  </a:lnTo>
                  <a:lnTo>
                    <a:pt x="1121" y="92"/>
                  </a:lnTo>
                  <a:lnTo>
                    <a:pt x="1121" y="93"/>
                  </a:lnTo>
                  <a:lnTo>
                    <a:pt x="1120" y="95"/>
                  </a:lnTo>
                  <a:lnTo>
                    <a:pt x="1120" y="95"/>
                  </a:lnTo>
                  <a:lnTo>
                    <a:pt x="1118" y="95"/>
                  </a:lnTo>
                  <a:lnTo>
                    <a:pt x="1115" y="95"/>
                  </a:lnTo>
                  <a:lnTo>
                    <a:pt x="1114" y="95"/>
                  </a:lnTo>
                  <a:lnTo>
                    <a:pt x="1114" y="96"/>
                  </a:lnTo>
                  <a:lnTo>
                    <a:pt x="1114" y="98"/>
                  </a:lnTo>
                  <a:lnTo>
                    <a:pt x="1114" y="98"/>
                  </a:lnTo>
                  <a:lnTo>
                    <a:pt x="1115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100"/>
                  </a:lnTo>
                  <a:lnTo>
                    <a:pt x="1117" y="100"/>
                  </a:lnTo>
                  <a:lnTo>
                    <a:pt x="1117" y="101"/>
                  </a:lnTo>
                  <a:lnTo>
                    <a:pt x="1117" y="104"/>
                  </a:lnTo>
                  <a:lnTo>
                    <a:pt x="1115" y="104"/>
                  </a:lnTo>
                  <a:lnTo>
                    <a:pt x="1114" y="106"/>
                  </a:lnTo>
                  <a:lnTo>
                    <a:pt x="1112" y="106"/>
                  </a:lnTo>
                  <a:lnTo>
                    <a:pt x="1112" y="107"/>
                  </a:lnTo>
                  <a:lnTo>
                    <a:pt x="1112" y="109"/>
                  </a:lnTo>
                  <a:lnTo>
                    <a:pt x="1112" y="109"/>
                  </a:lnTo>
                  <a:lnTo>
                    <a:pt x="1109" y="112"/>
                  </a:lnTo>
                  <a:lnTo>
                    <a:pt x="1107" y="114"/>
                  </a:lnTo>
                  <a:lnTo>
                    <a:pt x="1107" y="114"/>
                  </a:lnTo>
                  <a:lnTo>
                    <a:pt x="1107" y="115"/>
                  </a:lnTo>
                  <a:lnTo>
                    <a:pt x="1106" y="117"/>
                  </a:lnTo>
                  <a:lnTo>
                    <a:pt x="1104" y="120"/>
                  </a:lnTo>
                  <a:lnTo>
                    <a:pt x="1104" y="120"/>
                  </a:lnTo>
                  <a:lnTo>
                    <a:pt x="1104" y="122"/>
                  </a:lnTo>
                  <a:lnTo>
                    <a:pt x="1104" y="123"/>
                  </a:lnTo>
                  <a:lnTo>
                    <a:pt x="1103" y="123"/>
                  </a:lnTo>
                  <a:lnTo>
                    <a:pt x="1103" y="123"/>
                  </a:lnTo>
                  <a:lnTo>
                    <a:pt x="1103" y="125"/>
                  </a:lnTo>
                  <a:lnTo>
                    <a:pt x="1103" y="125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8"/>
                  </a:lnTo>
                  <a:lnTo>
                    <a:pt x="1103" y="128"/>
                  </a:lnTo>
                  <a:lnTo>
                    <a:pt x="1106" y="125"/>
                  </a:lnTo>
                  <a:lnTo>
                    <a:pt x="1107" y="123"/>
                  </a:lnTo>
                  <a:lnTo>
                    <a:pt x="1107" y="123"/>
                  </a:lnTo>
                  <a:lnTo>
                    <a:pt x="1109" y="122"/>
                  </a:lnTo>
                  <a:lnTo>
                    <a:pt x="1109" y="120"/>
                  </a:lnTo>
                  <a:lnTo>
                    <a:pt x="1110" y="118"/>
                  </a:lnTo>
                  <a:lnTo>
                    <a:pt x="1112" y="118"/>
                  </a:lnTo>
                  <a:lnTo>
                    <a:pt x="1112" y="118"/>
                  </a:lnTo>
                  <a:lnTo>
                    <a:pt x="1112" y="120"/>
                  </a:lnTo>
                  <a:lnTo>
                    <a:pt x="1112" y="120"/>
                  </a:lnTo>
                  <a:lnTo>
                    <a:pt x="1112" y="122"/>
                  </a:lnTo>
                  <a:lnTo>
                    <a:pt x="1112" y="122"/>
                  </a:lnTo>
                  <a:lnTo>
                    <a:pt x="1114" y="122"/>
                  </a:lnTo>
                  <a:lnTo>
                    <a:pt x="1115" y="120"/>
                  </a:lnTo>
                  <a:lnTo>
                    <a:pt x="1117" y="120"/>
                  </a:lnTo>
                  <a:lnTo>
                    <a:pt x="1118" y="122"/>
                  </a:lnTo>
                  <a:lnTo>
                    <a:pt x="1118" y="122"/>
                  </a:lnTo>
                  <a:lnTo>
                    <a:pt x="1121" y="120"/>
                  </a:lnTo>
                  <a:lnTo>
                    <a:pt x="1121" y="122"/>
                  </a:lnTo>
                  <a:lnTo>
                    <a:pt x="1121" y="122"/>
                  </a:lnTo>
                  <a:lnTo>
                    <a:pt x="1120" y="123"/>
                  </a:lnTo>
                  <a:lnTo>
                    <a:pt x="1118" y="123"/>
                  </a:lnTo>
                  <a:lnTo>
                    <a:pt x="1114" y="126"/>
                  </a:lnTo>
                  <a:lnTo>
                    <a:pt x="1112" y="128"/>
                  </a:lnTo>
                  <a:lnTo>
                    <a:pt x="1112" y="128"/>
                  </a:lnTo>
                  <a:lnTo>
                    <a:pt x="1114" y="126"/>
                  </a:lnTo>
                  <a:lnTo>
                    <a:pt x="1115" y="126"/>
                  </a:lnTo>
                  <a:lnTo>
                    <a:pt x="1115" y="126"/>
                  </a:lnTo>
                  <a:lnTo>
                    <a:pt x="1117" y="126"/>
                  </a:lnTo>
                  <a:lnTo>
                    <a:pt x="1115" y="128"/>
                  </a:lnTo>
                  <a:lnTo>
                    <a:pt x="1115" y="128"/>
                  </a:lnTo>
                  <a:lnTo>
                    <a:pt x="1114" y="131"/>
                  </a:lnTo>
                  <a:lnTo>
                    <a:pt x="1114" y="131"/>
                  </a:lnTo>
                  <a:lnTo>
                    <a:pt x="1117" y="130"/>
                  </a:lnTo>
                  <a:lnTo>
                    <a:pt x="1118" y="131"/>
                  </a:lnTo>
                  <a:lnTo>
                    <a:pt x="1121" y="131"/>
                  </a:lnTo>
                  <a:lnTo>
                    <a:pt x="1123" y="130"/>
                  </a:lnTo>
                  <a:lnTo>
                    <a:pt x="1123" y="131"/>
                  </a:lnTo>
                  <a:lnTo>
                    <a:pt x="1123" y="131"/>
                  </a:lnTo>
                  <a:lnTo>
                    <a:pt x="1123" y="133"/>
                  </a:lnTo>
                  <a:lnTo>
                    <a:pt x="1123" y="133"/>
                  </a:lnTo>
                  <a:lnTo>
                    <a:pt x="1125" y="133"/>
                  </a:lnTo>
                  <a:lnTo>
                    <a:pt x="1125" y="131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6" y="131"/>
                  </a:lnTo>
                  <a:lnTo>
                    <a:pt x="1126" y="131"/>
                  </a:lnTo>
                  <a:lnTo>
                    <a:pt x="1126" y="133"/>
                  </a:lnTo>
                  <a:lnTo>
                    <a:pt x="1125" y="134"/>
                  </a:lnTo>
                  <a:lnTo>
                    <a:pt x="1123" y="136"/>
                  </a:lnTo>
                  <a:lnTo>
                    <a:pt x="1125" y="137"/>
                  </a:lnTo>
                  <a:lnTo>
                    <a:pt x="1123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6"/>
                  </a:lnTo>
                  <a:lnTo>
                    <a:pt x="1125" y="136"/>
                  </a:lnTo>
                  <a:lnTo>
                    <a:pt x="1126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9" y="134"/>
                  </a:lnTo>
                  <a:lnTo>
                    <a:pt x="1129" y="134"/>
                  </a:lnTo>
                  <a:lnTo>
                    <a:pt x="1131" y="133"/>
                  </a:lnTo>
                  <a:lnTo>
                    <a:pt x="1132" y="133"/>
                  </a:lnTo>
                  <a:lnTo>
                    <a:pt x="1132" y="133"/>
                  </a:lnTo>
                  <a:lnTo>
                    <a:pt x="1134" y="131"/>
                  </a:lnTo>
                  <a:lnTo>
                    <a:pt x="1134" y="130"/>
                  </a:lnTo>
                  <a:lnTo>
                    <a:pt x="1136" y="130"/>
                  </a:lnTo>
                  <a:lnTo>
                    <a:pt x="1136" y="130"/>
                  </a:lnTo>
                  <a:lnTo>
                    <a:pt x="1136" y="131"/>
                  </a:lnTo>
                  <a:lnTo>
                    <a:pt x="1136" y="133"/>
                  </a:lnTo>
                  <a:lnTo>
                    <a:pt x="1136" y="133"/>
                  </a:lnTo>
                  <a:lnTo>
                    <a:pt x="1137" y="133"/>
                  </a:lnTo>
                  <a:lnTo>
                    <a:pt x="1137" y="133"/>
                  </a:lnTo>
                  <a:lnTo>
                    <a:pt x="1137" y="131"/>
                  </a:lnTo>
                  <a:lnTo>
                    <a:pt x="1139" y="131"/>
                  </a:lnTo>
                  <a:lnTo>
                    <a:pt x="1139" y="131"/>
                  </a:lnTo>
                  <a:lnTo>
                    <a:pt x="1144" y="131"/>
                  </a:lnTo>
                  <a:lnTo>
                    <a:pt x="1145" y="131"/>
                  </a:lnTo>
                  <a:lnTo>
                    <a:pt x="1147" y="133"/>
                  </a:lnTo>
                  <a:lnTo>
                    <a:pt x="1148" y="133"/>
                  </a:lnTo>
                  <a:lnTo>
                    <a:pt x="1150" y="134"/>
                  </a:lnTo>
                  <a:lnTo>
                    <a:pt x="1150" y="136"/>
                  </a:lnTo>
                  <a:lnTo>
                    <a:pt x="1150" y="137"/>
                  </a:lnTo>
                  <a:lnTo>
                    <a:pt x="1148" y="137"/>
                  </a:lnTo>
                  <a:lnTo>
                    <a:pt x="1147" y="139"/>
                  </a:lnTo>
                  <a:lnTo>
                    <a:pt x="1145" y="139"/>
                  </a:lnTo>
                  <a:lnTo>
                    <a:pt x="1145" y="141"/>
                  </a:lnTo>
                  <a:lnTo>
                    <a:pt x="1145" y="141"/>
                  </a:lnTo>
                  <a:lnTo>
                    <a:pt x="1145" y="142"/>
                  </a:lnTo>
                  <a:lnTo>
                    <a:pt x="1140" y="144"/>
                  </a:lnTo>
                  <a:lnTo>
                    <a:pt x="1142" y="144"/>
                  </a:lnTo>
                  <a:lnTo>
                    <a:pt x="1144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4" y="144"/>
                  </a:lnTo>
                  <a:lnTo>
                    <a:pt x="1144" y="145"/>
                  </a:lnTo>
                  <a:lnTo>
                    <a:pt x="1144" y="145"/>
                  </a:lnTo>
                  <a:lnTo>
                    <a:pt x="1145" y="145"/>
                  </a:lnTo>
                  <a:lnTo>
                    <a:pt x="1147" y="145"/>
                  </a:lnTo>
                  <a:lnTo>
                    <a:pt x="1148" y="145"/>
                  </a:lnTo>
                  <a:lnTo>
                    <a:pt x="1147" y="145"/>
                  </a:lnTo>
                  <a:lnTo>
                    <a:pt x="1147" y="147"/>
                  </a:lnTo>
                  <a:lnTo>
                    <a:pt x="1147" y="148"/>
                  </a:lnTo>
                  <a:lnTo>
                    <a:pt x="1145" y="148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4" y="150"/>
                  </a:lnTo>
                  <a:lnTo>
                    <a:pt x="1145" y="150"/>
                  </a:lnTo>
                  <a:lnTo>
                    <a:pt x="1147" y="150"/>
                  </a:lnTo>
                  <a:lnTo>
                    <a:pt x="1147" y="148"/>
                  </a:lnTo>
                  <a:lnTo>
                    <a:pt x="1148" y="148"/>
                  </a:lnTo>
                  <a:lnTo>
                    <a:pt x="1150" y="148"/>
                  </a:lnTo>
                  <a:lnTo>
                    <a:pt x="1151" y="147"/>
                  </a:lnTo>
                  <a:lnTo>
                    <a:pt x="1153" y="147"/>
                  </a:lnTo>
                  <a:lnTo>
                    <a:pt x="1153" y="147"/>
                  </a:lnTo>
                  <a:lnTo>
                    <a:pt x="1155" y="147"/>
                  </a:lnTo>
                  <a:lnTo>
                    <a:pt x="1156" y="147"/>
                  </a:lnTo>
                  <a:lnTo>
                    <a:pt x="1156" y="145"/>
                  </a:lnTo>
                  <a:lnTo>
                    <a:pt x="1158" y="145"/>
                  </a:lnTo>
                  <a:lnTo>
                    <a:pt x="1158" y="147"/>
                  </a:lnTo>
                  <a:lnTo>
                    <a:pt x="1158" y="147"/>
                  </a:lnTo>
                  <a:lnTo>
                    <a:pt x="1158" y="148"/>
                  </a:lnTo>
                  <a:lnTo>
                    <a:pt x="1156" y="148"/>
                  </a:lnTo>
                  <a:lnTo>
                    <a:pt x="1156" y="150"/>
                  </a:lnTo>
                  <a:lnTo>
                    <a:pt x="1155" y="152"/>
                  </a:lnTo>
                  <a:lnTo>
                    <a:pt x="1155" y="152"/>
                  </a:lnTo>
                  <a:lnTo>
                    <a:pt x="1153" y="152"/>
                  </a:lnTo>
                  <a:lnTo>
                    <a:pt x="1153" y="152"/>
                  </a:lnTo>
                  <a:lnTo>
                    <a:pt x="1151" y="153"/>
                  </a:lnTo>
                  <a:lnTo>
                    <a:pt x="1150" y="153"/>
                  </a:lnTo>
                  <a:lnTo>
                    <a:pt x="1148" y="155"/>
                  </a:lnTo>
                  <a:lnTo>
                    <a:pt x="1150" y="155"/>
                  </a:lnTo>
                  <a:lnTo>
                    <a:pt x="1150" y="156"/>
                  </a:lnTo>
                  <a:lnTo>
                    <a:pt x="1150" y="156"/>
                  </a:lnTo>
                  <a:lnTo>
                    <a:pt x="1147" y="156"/>
                  </a:lnTo>
                  <a:lnTo>
                    <a:pt x="1147" y="156"/>
                  </a:lnTo>
                  <a:lnTo>
                    <a:pt x="1147" y="158"/>
                  </a:lnTo>
                  <a:lnTo>
                    <a:pt x="1145" y="158"/>
                  </a:lnTo>
                  <a:lnTo>
                    <a:pt x="1147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9"/>
                  </a:lnTo>
                  <a:lnTo>
                    <a:pt x="1145" y="161"/>
                  </a:lnTo>
                  <a:lnTo>
                    <a:pt x="1145" y="163"/>
                  </a:lnTo>
                  <a:lnTo>
                    <a:pt x="1145" y="163"/>
                  </a:lnTo>
                  <a:lnTo>
                    <a:pt x="1147" y="164"/>
                  </a:lnTo>
                  <a:lnTo>
                    <a:pt x="1147" y="164"/>
                  </a:lnTo>
                  <a:lnTo>
                    <a:pt x="1148" y="164"/>
                  </a:lnTo>
                  <a:lnTo>
                    <a:pt x="1148" y="164"/>
                  </a:lnTo>
                  <a:lnTo>
                    <a:pt x="1150" y="163"/>
                  </a:lnTo>
                  <a:lnTo>
                    <a:pt x="1153" y="158"/>
                  </a:lnTo>
                  <a:lnTo>
                    <a:pt x="1156" y="156"/>
                  </a:lnTo>
                  <a:lnTo>
                    <a:pt x="1159" y="155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8" y="158"/>
                  </a:lnTo>
                  <a:lnTo>
                    <a:pt x="1158" y="158"/>
                  </a:lnTo>
                  <a:lnTo>
                    <a:pt x="1156" y="161"/>
                  </a:lnTo>
                  <a:lnTo>
                    <a:pt x="1156" y="163"/>
                  </a:lnTo>
                  <a:lnTo>
                    <a:pt x="1155" y="164"/>
                  </a:lnTo>
                  <a:lnTo>
                    <a:pt x="1155" y="167"/>
                  </a:lnTo>
                  <a:lnTo>
                    <a:pt x="1155" y="167"/>
                  </a:lnTo>
                  <a:lnTo>
                    <a:pt x="1156" y="167"/>
                  </a:lnTo>
                  <a:lnTo>
                    <a:pt x="1156" y="167"/>
                  </a:lnTo>
                  <a:lnTo>
                    <a:pt x="1158" y="166"/>
                  </a:lnTo>
                  <a:lnTo>
                    <a:pt x="1159" y="164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2" y="163"/>
                  </a:lnTo>
                  <a:lnTo>
                    <a:pt x="1162" y="164"/>
                  </a:lnTo>
                  <a:lnTo>
                    <a:pt x="1162" y="164"/>
                  </a:lnTo>
                  <a:lnTo>
                    <a:pt x="1162" y="166"/>
                  </a:lnTo>
                  <a:lnTo>
                    <a:pt x="1162" y="167"/>
                  </a:lnTo>
                  <a:lnTo>
                    <a:pt x="1162" y="169"/>
                  </a:lnTo>
                  <a:lnTo>
                    <a:pt x="1159" y="174"/>
                  </a:lnTo>
                  <a:lnTo>
                    <a:pt x="1159" y="175"/>
                  </a:lnTo>
                  <a:lnTo>
                    <a:pt x="1159" y="177"/>
                  </a:lnTo>
                  <a:lnTo>
                    <a:pt x="1159" y="177"/>
                  </a:lnTo>
                  <a:lnTo>
                    <a:pt x="1158" y="180"/>
                  </a:lnTo>
                  <a:lnTo>
                    <a:pt x="1158" y="182"/>
                  </a:lnTo>
                  <a:lnTo>
                    <a:pt x="1156" y="182"/>
                  </a:lnTo>
                  <a:lnTo>
                    <a:pt x="1156" y="183"/>
                  </a:lnTo>
                  <a:lnTo>
                    <a:pt x="1155" y="183"/>
                  </a:lnTo>
                  <a:lnTo>
                    <a:pt x="1155" y="183"/>
                  </a:lnTo>
                  <a:lnTo>
                    <a:pt x="1155" y="182"/>
                  </a:lnTo>
                  <a:lnTo>
                    <a:pt x="1153" y="182"/>
                  </a:lnTo>
                  <a:lnTo>
                    <a:pt x="1153" y="182"/>
                  </a:lnTo>
                  <a:lnTo>
                    <a:pt x="1151" y="182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48" y="182"/>
                  </a:lnTo>
                  <a:lnTo>
                    <a:pt x="1148" y="178"/>
                  </a:lnTo>
                  <a:lnTo>
                    <a:pt x="1150" y="177"/>
                  </a:lnTo>
                  <a:lnTo>
                    <a:pt x="1148" y="177"/>
                  </a:lnTo>
                  <a:lnTo>
                    <a:pt x="1150" y="175"/>
                  </a:lnTo>
                  <a:lnTo>
                    <a:pt x="1150" y="174"/>
                  </a:lnTo>
                  <a:lnTo>
                    <a:pt x="1148" y="174"/>
                  </a:lnTo>
                  <a:lnTo>
                    <a:pt x="1148" y="174"/>
                  </a:lnTo>
                  <a:lnTo>
                    <a:pt x="1148" y="175"/>
                  </a:lnTo>
                  <a:lnTo>
                    <a:pt x="1147" y="177"/>
                  </a:lnTo>
                  <a:lnTo>
                    <a:pt x="1145" y="177"/>
                  </a:lnTo>
                  <a:lnTo>
                    <a:pt x="1144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0" y="178"/>
                  </a:lnTo>
                  <a:lnTo>
                    <a:pt x="1140" y="178"/>
                  </a:lnTo>
                  <a:lnTo>
                    <a:pt x="1140" y="177"/>
                  </a:lnTo>
                  <a:lnTo>
                    <a:pt x="1142" y="175"/>
                  </a:lnTo>
                  <a:lnTo>
                    <a:pt x="1144" y="172"/>
                  </a:lnTo>
                  <a:lnTo>
                    <a:pt x="1145" y="169"/>
                  </a:lnTo>
                  <a:lnTo>
                    <a:pt x="1145" y="169"/>
                  </a:lnTo>
                  <a:lnTo>
                    <a:pt x="1145" y="167"/>
                  </a:lnTo>
                  <a:lnTo>
                    <a:pt x="1145" y="167"/>
                  </a:lnTo>
                  <a:lnTo>
                    <a:pt x="1144" y="164"/>
                  </a:lnTo>
                  <a:lnTo>
                    <a:pt x="1144" y="163"/>
                  </a:lnTo>
                  <a:lnTo>
                    <a:pt x="1142" y="161"/>
                  </a:lnTo>
                  <a:lnTo>
                    <a:pt x="1140" y="161"/>
                  </a:lnTo>
                  <a:lnTo>
                    <a:pt x="1140" y="161"/>
                  </a:lnTo>
                  <a:lnTo>
                    <a:pt x="1140" y="163"/>
                  </a:lnTo>
                  <a:lnTo>
                    <a:pt x="1137" y="166"/>
                  </a:lnTo>
                  <a:lnTo>
                    <a:pt x="1137" y="167"/>
                  </a:lnTo>
                  <a:lnTo>
                    <a:pt x="1137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7" y="166"/>
                  </a:lnTo>
                  <a:lnTo>
                    <a:pt x="1136" y="166"/>
                  </a:lnTo>
                  <a:lnTo>
                    <a:pt x="1134" y="167"/>
                  </a:lnTo>
                  <a:lnTo>
                    <a:pt x="1134" y="169"/>
                  </a:lnTo>
                  <a:lnTo>
                    <a:pt x="1132" y="169"/>
                  </a:lnTo>
                  <a:lnTo>
                    <a:pt x="1131" y="169"/>
                  </a:lnTo>
                  <a:lnTo>
                    <a:pt x="1131" y="169"/>
                  </a:lnTo>
                  <a:lnTo>
                    <a:pt x="1128" y="174"/>
                  </a:lnTo>
                  <a:lnTo>
                    <a:pt x="1128" y="174"/>
                  </a:lnTo>
                  <a:lnTo>
                    <a:pt x="1126" y="175"/>
                  </a:lnTo>
                  <a:lnTo>
                    <a:pt x="1125" y="177"/>
                  </a:lnTo>
                  <a:lnTo>
                    <a:pt x="1125" y="178"/>
                  </a:lnTo>
                  <a:lnTo>
                    <a:pt x="1123" y="178"/>
                  </a:lnTo>
                  <a:lnTo>
                    <a:pt x="1121" y="178"/>
                  </a:lnTo>
                  <a:lnTo>
                    <a:pt x="1121" y="178"/>
                  </a:lnTo>
                  <a:lnTo>
                    <a:pt x="1120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5"/>
                  </a:lnTo>
                  <a:lnTo>
                    <a:pt x="1117" y="175"/>
                  </a:lnTo>
                  <a:lnTo>
                    <a:pt x="1118" y="175"/>
                  </a:lnTo>
                  <a:lnTo>
                    <a:pt x="1120" y="174"/>
                  </a:lnTo>
                  <a:lnTo>
                    <a:pt x="1121" y="174"/>
                  </a:lnTo>
                  <a:lnTo>
                    <a:pt x="1123" y="172"/>
                  </a:lnTo>
                  <a:lnTo>
                    <a:pt x="1123" y="172"/>
                  </a:lnTo>
                  <a:lnTo>
                    <a:pt x="1126" y="167"/>
                  </a:lnTo>
                  <a:lnTo>
                    <a:pt x="1129" y="167"/>
                  </a:lnTo>
                  <a:lnTo>
                    <a:pt x="1131" y="166"/>
                  </a:lnTo>
                  <a:lnTo>
                    <a:pt x="1131" y="164"/>
                  </a:lnTo>
                  <a:lnTo>
                    <a:pt x="1132" y="164"/>
                  </a:lnTo>
                  <a:lnTo>
                    <a:pt x="1131" y="164"/>
                  </a:lnTo>
                  <a:lnTo>
                    <a:pt x="1129" y="164"/>
                  </a:lnTo>
                  <a:lnTo>
                    <a:pt x="1128" y="164"/>
                  </a:lnTo>
                  <a:lnTo>
                    <a:pt x="1128" y="164"/>
                  </a:lnTo>
                  <a:lnTo>
                    <a:pt x="1126" y="164"/>
                  </a:lnTo>
                  <a:lnTo>
                    <a:pt x="1123" y="164"/>
                  </a:lnTo>
                  <a:lnTo>
                    <a:pt x="1123" y="164"/>
                  </a:lnTo>
                  <a:lnTo>
                    <a:pt x="1123" y="166"/>
                  </a:lnTo>
                  <a:lnTo>
                    <a:pt x="1123" y="167"/>
                  </a:lnTo>
                  <a:lnTo>
                    <a:pt x="1121" y="167"/>
                  </a:lnTo>
                  <a:lnTo>
                    <a:pt x="1121" y="167"/>
                  </a:lnTo>
                  <a:lnTo>
                    <a:pt x="1120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4" y="167"/>
                  </a:lnTo>
                  <a:lnTo>
                    <a:pt x="1112" y="167"/>
                  </a:lnTo>
                  <a:lnTo>
                    <a:pt x="1114" y="167"/>
                  </a:lnTo>
                  <a:lnTo>
                    <a:pt x="1117" y="166"/>
                  </a:lnTo>
                  <a:lnTo>
                    <a:pt x="1117" y="163"/>
                  </a:lnTo>
                  <a:lnTo>
                    <a:pt x="1117" y="161"/>
                  </a:lnTo>
                  <a:lnTo>
                    <a:pt x="1115" y="161"/>
                  </a:lnTo>
                  <a:lnTo>
                    <a:pt x="1114" y="163"/>
                  </a:lnTo>
                  <a:lnTo>
                    <a:pt x="1114" y="163"/>
                  </a:lnTo>
                  <a:lnTo>
                    <a:pt x="1112" y="163"/>
                  </a:lnTo>
                  <a:lnTo>
                    <a:pt x="1112" y="163"/>
                  </a:lnTo>
                  <a:lnTo>
                    <a:pt x="1110" y="164"/>
                  </a:lnTo>
                  <a:lnTo>
                    <a:pt x="1110" y="164"/>
                  </a:lnTo>
                  <a:lnTo>
                    <a:pt x="1109" y="164"/>
                  </a:lnTo>
                  <a:lnTo>
                    <a:pt x="1107" y="166"/>
                  </a:lnTo>
                  <a:lnTo>
                    <a:pt x="1104" y="166"/>
                  </a:lnTo>
                  <a:lnTo>
                    <a:pt x="1103" y="166"/>
                  </a:lnTo>
                  <a:lnTo>
                    <a:pt x="1101" y="166"/>
                  </a:lnTo>
                  <a:lnTo>
                    <a:pt x="1093" y="164"/>
                  </a:lnTo>
                  <a:lnTo>
                    <a:pt x="1090" y="164"/>
                  </a:lnTo>
                  <a:lnTo>
                    <a:pt x="1087" y="164"/>
                  </a:lnTo>
                  <a:lnTo>
                    <a:pt x="1087" y="164"/>
                  </a:lnTo>
                  <a:lnTo>
                    <a:pt x="1082" y="164"/>
                  </a:lnTo>
                  <a:lnTo>
                    <a:pt x="1080" y="164"/>
                  </a:lnTo>
                  <a:lnTo>
                    <a:pt x="1080" y="163"/>
                  </a:lnTo>
                  <a:lnTo>
                    <a:pt x="1080" y="163"/>
                  </a:lnTo>
                  <a:lnTo>
                    <a:pt x="1079" y="164"/>
                  </a:lnTo>
                  <a:lnTo>
                    <a:pt x="1077" y="164"/>
                  </a:lnTo>
                  <a:lnTo>
                    <a:pt x="1076" y="164"/>
                  </a:lnTo>
                  <a:lnTo>
                    <a:pt x="1071" y="166"/>
                  </a:lnTo>
                  <a:lnTo>
                    <a:pt x="1069" y="166"/>
                  </a:lnTo>
                  <a:lnTo>
                    <a:pt x="1068" y="166"/>
                  </a:lnTo>
                  <a:lnTo>
                    <a:pt x="1068" y="164"/>
                  </a:lnTo>
                  <a:lnTo>
                    <a:pt x="1066" y="163"/>
                  </a:lnTo>
                  <a:lnTo>
                    <a:pt x="1066" y="161"/>
                  </a:lnTo>
                  <a:lnTo>
                    <a:pt x="1066" y="159"/>
                  </a:lnTo>
                  <a:lnTo>
                    <a:pt x="1066" y="159"/>
                  </a:lnTo>
                  <a:lnTo>
                    <a:pt x="1066" y="158"/>
                  </a:lnTo>
                  <a:lnTo>
                    <a:pt x="1071" y="155"/>
                  </a:lnTo>
                  <a:lnTo>
                    <a:pt x="1076" y="152"/>
                  </a:lnTo>
                  <a:lnTo>
                    <a:pt x="1077" y="150"/>
                  </a:lnTo>
                  <a:lnTo>
                    <a:pt x="1077" y="150"/>
                  </a:lnTo>
                  <a:lnTo>
                    <a:pt x="1080" y="148"/>
                  </a:lnTo>
                  <a:lnTo>
                    <a:pt x="1080" y="148"/>
                  </a:lnTo>
                  <a:lnTo>
                    <a:pt x="1079" y="148"/>
                  </a:lnTo>
                  <a:lnTo>
                    <a:pt x="1077" y="148"/>
                  </a:lnTo>
                  <a:lnTo>
                    <a:pt x="1074" y="148"/>
                  </a:lnTo>
                  <a:lnTo>
                    <a:pt x="1071" y="148"/>
                  </a:lnTo>
                  <a:lnTo>
                    <a:pt x="1068" y="148"/>
                  </a:lnTo>
                  <a:lnTo>
                    <a:pt x="1068" y="148"/>
                  </a:lnTo>
                  <a:lnTo>
                    <a:pt x="1069" y="147"/>
                  </a:lnTo>
                  <a:lnTo>
                    <a:pt x="1073" y="144"/>
                  </a:lnTo>
                  <a:lnTo>
                    <a:pt x="1074" y="144"/>
                  </a:lnTo>
                  <a:lnTo>
                    <a:pt x="1073" y="145"/>
                  </a:lnTo>
                  <a:lnTo>
                    <a:pt x="1073" y="145"/>
                  </a:lnTo>
                  <a:lnTo>
                    <a:pt x="1073" y="147"/>
                  </a:lnTo>
                  <a:lnTo>
                    <a:pt x="1073" y="147"/>
                  </a:lnTo>
                  <a:lnTo>
                    <a:pt x="1076" y="147"/>
                  </a:lnTo>
                  <a:lnTo>
                    <a:pt x="1076" y="147"/>
                  </a:lnTo>
                  <a:lnTo>
                    <a:pt x="1076" y="144"/>
                  </a:lnTo>
                  <a:lnTo>
                    <a:pt x="1077" y="142"/>
                  </a:lnTo>
                  <a:lnTo>
                    <a:pt x="1079" y="139"/>
                  </a:lnTo>
                  <a:lnTo>
                    <a:pt x="1079" y="137"/>
                  </a:lnTo>
                  <a:lnTo>
                    <a:pt x="1080" y="137"/>
                  </a:lnTo>
                  <a:lnTo>
                    <a:pt x="1080" y="137"/>
                  </a:lnTo>
                  <a:lnTo>
                    <a:pt x="1082" y="139"/>
                  </a:lnTo>
                  <a:lnTo>
                    <a:pt x="1085" y="139"/>
                  </a:lnTo>
                  <a:lnTo>
                    <a:pt x="1085" y="141"/>
                  </a:lnTo>
                  <a:lnTo>
                    <a:pt x="1085" y="139"/>
                  </a:lnTo>
                  <a:lnTo>
                    <a:pt x="1085" y="139"/>
                  </a:lnTo>
                  <a:lnTo>
                    <a:pt x="1084" y="139"/>
                  </a:lnTo>
                  <a:lnTo>
                    <a:pt x="1084" y="137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4" y="136"/>
                  </a:lnTo>
                  <a:lnTo>
                    <a:pt x="1082" y="134"/>
                  </a:lnTo>
                  <a:lnTo>
                    <a:pt x="1082" y="134"/>
                  </a:lnTo>
                  <a:lnTo>
                    <a:pt x="1082" y="133"/>
                  </a:lnTo>
                  <a:lnTo>
                    <a:pt x="1082" y="131"/>
                  </a:lnTo>
                  <a:lnTo>
                    <a:pt x="1084" y="130"/>
                  </a:lnTo>
                  <a:lnTo>
                    <a:pt x="1085" y="130"/>
                  </a:lnTo>
                  <a:lnTo>
                    <a:pt x="1085" y="130"/>
                  </a:lnTo>
                  <a:lnTo>
                    <a:pt x="1087" y="131"/>
                  </a:lnTo>
                  <a:lnTo>
                    <a:pt x="1088" y="130"/>
                  </a:lnTo>
                  <a:lnTo>
                    <a:pt x="1088" y="130"/>
                  </a:lnTo>
                  <a:lnTo>
                    <a:pt x="1087" y="128"/>
                  </a:lnTo>
                  <a:lnTo>
                    <a:pt x="1087" y="126"/>
                  </a:lnTo>
                  <a:lnTo>
                    <a:pt x="1087" y="126"/>
                  </a:lnTo>
                  <a:lnTo>
                    <a:pt x="1090" y="120"/>
                  </a:lnTo>
                  <a:lnTo>
                    <a:pt x="1091" y="117"/>
                  </a:lnTo>
                  <a:lnTo>
                    <a:pt x="1093" y="112"/>
                  </a:lnTo>
                  <a:lnTo>
                    <a:pt x="1093" y="111"/>
                  </a:lnTo>
                  <a:lnTo>
                    <a:pt x="1095" y="109"/>
                  </a:lnTo>
                  <a:lnTo>
                    <a:pt x="1095" y="109"/>
                  </a:lnTo>
                  <a:lnTo>
                    <a:pt x="1096" y="109"/>
                  </a:lnTo>
                  <a:lnTo>
                    <a:pt x="1098" y="109"/>
                  </a:lnTo>
                  <a:lnTo>
                    <a:pt x="1096" y="109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6"/>
                  </a:lnTo>
                  <a:lnTo>
                    <a:pt x="1098" y="106"/>
                  </a:lnTo>
                  <a:lnTo>
                    <a:pt x="1099" y="104"/>
                  </a:lnTo>
                  <a:lnTo>
                    <a:pt x="1099" y="103"/>
                  </a:lnTo>
                  <a:lnTo>
                    <a:pt x="1099" y="103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103" y="100"/>
                  </a:lnTo>
                  <a:lnTo>
                    <a:pt x="1103" y="100"/>
                  </a:lnTo>
                  <a:lnTo>
                    <a:pt x="1104" y="96"/>
                  </a:lnTo>
                  <a:lnTo>
                    <a:pt x="1104" y="95"/>
                  </a:lnTo>
                  <a:lnTo>
                    <a:pt x="1106" y="95"/>
                  </a:lnTo>
                  <a:lnTo>
                    <a:pt x="1107" y="95"/>
                  </a:lnTo>
                  <a:lnTo>
                    <a:pt x="1112" y="92"/>
                  </a:lnTo>
                  <a:lnTo>
                    <a:pt x="1114" y="90"/>
                  </a:lnTo>
                  <a:lnTo>
                    <a:pt x="1115" y="92"/>
                  </a:lnTo>
                  <a:lnTo>
                    <a:pt x="1117" y="92"/>
                  </a:lnTo>
                  <a:lnTo>
                    <a:pt x="1118" y="93"/>
                  </a:lnTo>
                  <a:lnTo>
                    <a:pt x="1120" y="92"/>
                  </a:lnTo>
                  <a:lnTo>
                    <a:pt x="1118" y="92"/>
                  </a:lnTo>
                  <a:lnTo>
                    <a:pt x="1118" y="90"/>
                  </a:lnTo>
                  <a:lnTo>
                    <a:pt x="1121" y="90"/>
                  </a:lnTo>
                  <a:close/>
                  <a:moveTo>
                    <a:pt x="73" y="89"/>
                  </a:moveTo>
                  <a:lnTo>
                    <a:pt x="73" y="89"/>
                  </a:lnTo>
                  <a:lnTo>
                    <a:pt x="73" y="89"/>
                  </a:lnTo>
                  <a:lnTo>
                    <a:pt x="74" y="90"/>
                  </a:lnTo>
                  <a:lnTo>
                    <a:pt x="74" y="90"/>
                  </a:lnTo>
                  <a:lnTo>
                    <a:pt x="74" y="92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3"/>
                  </a:lnTo>
                  <a:lnTo>
                    <a:pt x="73" y="92"/>
                  </a:lnTo>
                  <a:lnTo>
                    <a:pt x="71" y="90"/>
                  </a:lnTo>
                  <a:lnTo>
                    <a:pt x="71" y="90"/>
                  </a:lnTo>
                  <a:lnTo>
                    <a:pt x="71" y="89"/>
                  </a:lnTo>
                  <a:lnTo>
                    <a:pt x="73" y="89"/>
                  </a:lnTo>
                  <a:close/>
                  <a:moveTo>
                    <a:pt x="1125" y="82"/>
                  </a:moveTo>
                  <a:lnTo>
                    <a:pt x="1125" y="84"/>
                  </a:lnTo>
                  <a:lnTo>
                    <a:pt x="1123" y="85"/>
                  </a:lnTo>
                  <a:lnTo>
                    <a:pt x="1123" y="85"/>
                  </a:lnTo>
                  <a:lnTo>
                    <a:pt x="1123" y="84"/>
                  </a:lnTo>
                  <a:lnTo>
                    <a:pt x="1123" y="84"/>
                  </a:lnTo>
                  <a:lnTo>
                    <a:pt x="1123" y="82"/>
                  </a:lnTo>
                  <a:lnTo>
                    <a:pt x="1125" y="82"/>
                  </a:lnTo>
                  <a:close/>
                  <a:moveTo>
                    <a:pt x="776" y="81"/>
                  </a:moveTo>
                  <a:lnTo>
                    <a:pt x="778" y="81"/>
                  </a:lnTo>
                  <a:lnTo>
                    <a:pt x="778" y="81"/>
                  </a:lnTo>
                  <a:lnTo>
                    <a:pt x="778" y="82"/>
                  </a:lnTo>
                  <a:lnTo>
                    <a:pt x="778" y="82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5" y="84"/>
                  </a:lnTo>
                  <a:lnTo>
                    <a:pt x="773" y="82"/>
                  </a:lnTo>
                  <a:lnTo>
                    <a:pt x="773" y="82"/>
                  </a:lnTo>
                  <a:lnTo>
                    <a:pt x="776" y="81"/>
                  </a:lnTo>
                  <a:close/>
                  <a:moveTo>
                    <a:pt x="29" y="79"/>
                  </a:moveTo>
                  <a:lnTo>
                    <a:pt x="30" y="81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9" y="81"/>
                  </a:lnTo>
                  <a:lnTo>
                    <a:pt x="29" y="81"/>
                  </a:lnTo>
                  <a:lnTo>
                    <a:pt x="29" y="79"/>
                  </a:lnTo>
                  <a:close/>
                  <a:moveTo>
                    <a:pt x="70" y="68"/>
                  </a:moveTo>
                  <a:lnTo>
                    <a:pt x="70" y="68"/>
                  </a:lnTo>
                  <a:lnTo>
                    <a:pt x="70" y="71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7" y="74"/>
                  </a:lnTo>
                  <a:lnTo>
                    <a:pt x="67" y="74"/>
                  </a:lnTo>
                  <a:lnTo>
                    <a:pt x="68" y="73"/>
                  </a:lnTo>
                  <a:lnTo>
                    <a:pt x="67" y="73"/>
                  </a:lnTo>
                  <a:lnTo>
                    <a:pt x="67" y="71"/>
                  </a:lnTo>
                  <a:lnTo>
                    <a:pt x="67" y="70"/>
                  </a:lnTo>
                  <a:lnTo>
                    <a:pt x="68" y="68"/>
                  </a:lnTo>
                  <a:lnTo>
                    <a:pt x="70" y="68"/>
                  </a:lnTo>
                  <a:close/>
                  <a:moveTo>
                    <a:pt x="56" y="67"/>
                  </a:moveTo>
                  <a:lnTo>
                    <a:pt x="56" y="67"/>
                  </a:lnTo>
                  <a:lnTo>
                    <a:pt x="56" y="67"/>
                  </a:lnTo>
                  <a:lnTo>
                    <a:pt x="59" y="70"/>
                  </a:lnTo>
                  <a:lnTo>
                    <a:pt x="60" y="71"/>
                  </a:lnTo>
                  <a:lnTo>
                    <a:pt x="60" y="73"/>
                  </a:lnTo>
                  <a:lnTo>
                    <a:pt x="59" y="74"/>
                  </a:lnTo>
                  <a:lnTo>
                    <a:pt x="57" y="71"/>
                  </a:lnTo>
                  <a:lnTo>
                    <a:pt x="57" y="71"/>
                  </a:lnTo>
                  <a:lnTo>
                    <a:pt x="56" y="68"/>
                  </a:lnTo>
                  <a:lnTo>
                    <a:pt x="56" y="68"/>
                  </a:lnTo>
                  <a:lnTo>
                    <a:pt x="56" y="67"/>
                  </a:lnTo>
                  <a:lnTo>
                    <a:pt x="56" y="67"/>
                  </a:lnTo>
                  <a:close/>
                  <a:moveTo>
                    <a:pt x="52" y="60"/>
                  </a:moveTo>
                  <a:lnTo>
                    <a:pt x="52" y="60"/>
                  </a:lnTo>
                  <a:lnTo>
                    <a:pt x="52" y="60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2" y="62"/>
                  </a:lnTo>
                  <a:lnTo>
                    <a:pt x="52" y="60"/>
                  </a:lnTo>
                  <a:lnTo>
                    <a:pt x="51" y="60"/>
                  </a:lnTo>
                  <a:lnTo>
                    <a:pt x="52" y="60"/>
                  </a:lnTo>
                  <a:close/>
                  <a:moveTo>
                    <a:pt x="748" y="59"/>
                  </a:moveTo>
                  <a:lnTo>
                    <a:pt x="751" y="59"/>
                  </a:lnTo>
                  <a:lnTo>
                    <a:pt x="754" y="62"/>
                  </a:lnTo>
                  <a:lnTo>
                    <a:pt x="756" y="65"/>
                  </a:lnTo>
                  <a:lnTo>
                    <a:pt x="757" y="67"/>
                  </a:lnTo>
                  <a:lnTo>
                    <a:pt x="757" y="68"/>
                  </a:lnTo>
                  <a:lnTo>
                    <a:pt x="757" y="68"/>
                  </a:lnTo>
                  <a:lnTo>
                    <a:pt x="756" y="68"/>
                  </a:lnTo>
                  <a:lnTo>
                    <a:pt x="752" y="68"/>
                  </a:lnTo>
                  <a:lnTo>
                    <a:pt x="751" y="68"/>
                  </a:lnTo>
                  <a:lnTo>
                    <a:pt x="748" y="67"/>
                  </a:lnTo>
                  <a:lnTo>
                    <a:pt x="741" y="63"/>
                  </a:lnTo>
                  <a:lnTo>
                    <a:pt x="738" y="63"/>
                  </a:lnTo>
                  <a:lnTo>
                    <a:pt x="738" y="62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8" y="59"/>
                  </a:lnTo>
                  <a:close/>
                  <a:moveTo>
                    <a:pt x="18" y="59"/>
                  </a:moveTo>
                  <a:lnTo>
                    <a:pt x="18" y="59"/>
                  </a:lnTo>
                  <a:lnTo>
                    <a:pt x="19" y="59"/>
                  </a:lnTo>
                  <a:lnTo>
                    <a:pt x="21" y="62"/>
                  </a:lnTo>
                  <a:lnTo>
                    <a:pt x="21" y="63"/>
                  </a:lnTo>
                  <a:lnTo>
                    <a:pt x="21" y="65"/>
                  </a:lnTo>
                  <a:lnTo>
                    <a:pt x="19" y="65"/>
                  </a:lnTo>
                  <a:lnTo>
                    <a:pt x="18" y="65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9" y="68"/>
                  </a:lnTo>
                  <a:lnTo>
                    <a:pt x="21" y="68"/>
                  </a:lnTo>
                  <a:lnTo>
                    <a:pt x="24" y="70"/>
                  </a:lnTo>
                  <a:lnTo>
                    <a:pt x="22" y="71"/>
                  </a:lnTo>
                  <a:lnTo>
                    <a:pt x="21" y="71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6"/>
                  </a:lnTo>
                  <a:lnTo>
                    <a:pt x="26" y="76"/>
                  </a:lnTo>
                  <a:lnTo>
                    <a:pt x="26" y="78"/>
                  </a:lnTo>
                  <a:lnTo>
                    <a:pt x="29" y="78"/>
                  </a:lnTo>
                  <a:lnTo>
                    <a:pt x="29" y="79"/>
                  </a:lnTo>
                  <a:lnTo>
                    <a:pt x="27" y="79"/>
                  </a:lnTo>
                  <a:lnTo>
                    <a:pt x="24" y="78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1" y="74"/>
                  </a:lnTo>
                  <a:lnTo>
                    <a:pt x="18" y="73"/>
                  </a:lnTo>
                  <a:lnTo>
                    <a:pt x="15" y="68"/>
                  </a:lnTo>
                  <a:lnTo>
                    <a:pt x="13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3" y="65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5" y="60"/>
                  </a:lnTo>
                  <a:lnTo>
                    <a:pt x="16" y="59"/>
                  </a:lnTo>
                  <a:lnTo>
                    <a:pt x="18" y="59"/>
                  </a:lnTo>
                  <a:close/>
                  <a:moveTo>
                    <a:pt x="59" y="57"/>
                  </a:moveTo>
                  <a:lnTo>
                    <a:pt x="59" y="57"/>
                  </a:lnTo>
                  <a:lnTo>
                    <a:pt x="60" y="59"/>
                  </a:lnTo>
                  <a:lnTo>
                    <a:pt x="63" y="60"/>
                  </a:lnTo>
                  <a:lnTo>
                    <a:pt x="65" y="60"/>
                  </a:lnTo>
                  <a:lnTo>
                    <a:pt x="65" y="65"/>
                  </a:lnTo>
                  <a:lnTo>
                    <a:pt x="67" y="71"/>
                  </a:lnTo>
                  <a:lnTo>
                    <a:pt x="67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3" y="78"/>
                  </a:lnTo>
                  <a:lnTo>
                    <a:pt x="63" y="76"/>
                  </a:lnTo>
                  <a:lnTo>
                    <a:pt x="63" y="73"/>
                  </a:lnTo>
                  <a:lnTo>
                    <a:pt x="62" y="71"/>
                  </a:lnTo>
                  <a:lnTo>
                    <a:pt x="62" y="71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2" y="70"/>
                  </a:lnTo>
                  <a:lnTo>
                    <a:pt x="60" y="70"/>
                  </a:lnTo>
                  <a:lnTo>
                    <a:pt x="59" y="68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6" y="63"/>
                  </a:lnTo>
                  <a:lnTo>
                    <a:pt x="57" y="63"/>
                  </a:lnTo>
                  <a:lnTo>
                    <a:pt x="57" y="62"/>
                  </a:lnTo>
                  <a:lnTo>
                    <a:pt x="57" y="60"/>
                  </a:lnTo>
                  <a:lnTo>
                    <a:pt x="59" y="59"/>
                  </a:lnTo>
                  <a:lnTo>
                    <a:pt x="59" y="57"/>
                  </a:lnTo>
                  <a:close/>
                  <a:moveTo>
                    <a:pt x="56" y="57"/>
                  </a:moveTo>
                  <a:lnTo>
                    <a:pt x="56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59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6" y="57"/>
                  </a:lnTo>
                  <a:close/>
                  <a:moveTo>
                    <a:pt x="767" y="55"/>
                  </a:moveTo>
                  <a:lnTo>
                    <a:pt x="768" y="57"/>
                  </a:lnTo>
                  <a:lnTo>
                    <a:pt x="768" y="57"/>
                  </a:lnTo>
                  <a:lnTo>
                    <a:pt x="768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5"/>
                  </a:lnTo>
                  <a:close/>
                  <a:moveTo>
                    <a:pt x="38" y="51"/>
                  </a:moveTo>
                  <a:lnTo>
                    <a:pt x="38" y="51"/>
                  </a:lnTo>
                  <a:lnTo>
                    <a:pt x="41" y="52"/>
                  </a:lnTo>
                  <a:lnTo>
                    <a:pt x="44" y="54"/>
                  </a:lnTo>
                  <a:lnTo>
                    <a:pt x="46" y="54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3" y="57"/>
                  </a:lnTo>
                  <a:lnTo>
                    <a:pt x="40" y="55"/>
                  </a:lnTo>
                  <a:lnTo>
                    <a:pt x="38" y="54"/>
                  </a:lnTo>
                  <a:lnTo>
                    <a:pt x="37" y="52"/>
                  </a:lnTo>
                  <a:lnTo>
                    <a:pt x="38" y="51"/>
                  </a:lnTo>
                  <a:close/>
                  <a:moveTo>
                    <a:pt x="38" y="41"/>
                  </a:moveTo>
                  <a:lnTo>
                    <a:pt x="38" y="41"/>
                  </a:lnTo>
                  <a:lnTo>
                    <a:pt x="40" y="43"/>
                  </a:lnTo>
                  <a:lnTo>
                    <a:pt x="40" y="43"/>
                  </a:lnTo>
                  <a:lnTo>
                    <a:pt x="41" y="44"/>
                  </a:lnTo>
                  <a:lnTo>
                    <a:pt x="41" y="44"/>
                  </a:lnTo>
                  <a:lnTo>
                    <a:pt x="40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7" y="44"/>
                  </a:lnTo>
                  <a:lnTo>
                    <a:pt x="37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7" y="41"/>
                  </a:lnTo>
                  <a:lnTo>
                    <a:pt x="38" y="41"/>
                  </a:lnTo>
                  <a:close/>
                  <a:moveTo>
                    <a:pt x="0" y="40"/>
                  </a:moveTo>
                  <a:lnTo>
                    <a:pt x="2" y="40"/>
                  </a:lnTo>
                  <a:lnTo>
                    <a:pt x="2" y="41"/>
                  </a:lnTo>
                  <a:lnTo>
                    <a:pt x="7" y="41"/>
                  </a:lnTo>
                  <a:lnTo>
                    <a:pt x="8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3" y="48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3"/>
                  </a:lnTo>
                  <a:lnTo>
                    <a:pt x="19" y="44"/>
                  </a:lnTo>
                  <a:lnTo>
                    <a:pt x="18" y="46"/>
                  </a:lnTo>
                  <a:lnTo>
                    <a:pt x="18" y="49"/>
                  </a:lnTo>
                  <a:lnTo>
                    <a:pt x="16" y="52"/>
                  </a:lnTo>
                  <a:lnTo>
                    <a:pt x="16" y="55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0" y="60"/>
                  </a:lnTo>
                  <a:lnTo>
                    <a:pt x="8" y="59"/>
                  </a:lnTo>
                  <a:lnTo>
                    <a:pt x="5" y="59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8" y="55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7" y="54"/>
                  </a:lnTo>
                  <a:lnTo>
                    <a:pt x="3" y="54"/>
                  </a:lnTo>
                  <a:lnTo>
                    <a:pt x="2" y="52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0" y="40"/>
                  </a:lnTo>
                  <a:close/>
                  <a:moveTo>
                    <a:pt x="32" y="30"/>
                  </a:move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3"/>
                  </a:lnTo>
                  <a:lnTo>
                    <a:pt x="32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2" y="32"/>
                  </a:lnTo>
                  <a:lnTo>
                    <a:pt x="32" y="30"/>
                  </a:lnTo>
                  <a:close/>
                  <a:moveTo>
                    <a:pt x="41" y="22"/>
                  </a:moveTo>
                  <a:lnTo>
                    <a:pt x="41" y="24"/>
                  </a:lnTo>
                  <a:lnTo>
                    <a:pt x="40" y="27"/>
                  </a:lnTo>
                  <a:lnTo>
                    <a:pt x="37" y="29"/>
                  </a:lnTo>
                  <a:lnTo>
                    <a:pt x="37" y="29"/>
                  </a:lnTo>
                  <a:lnTo>
                    <a:pt x="37" y="27"/>
                  </a:lnTo>
                  <a:lnTo>
                    <a:pt x="40" y="24"/>
                  </a:lnTo>
                  <a:lnTo>
                    <a:pt x="41" y="22"/>
                  </a:lnTo>
                  <a:close/>
                  <a:moveTo>
                    <a:pt x="1041" y="0"/>
                  </a:moveTo>
                  <a:lnTo>
                    <a:pt x="1041" y="0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3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0"/>
                  </a:lnTo>
                  <a:lnTo>
                    <a:pt x="10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5" name="Freeform 312">
              <a:extLst>
                <a:ext uri="{FF2B5EF4-FFF2-40B4-BE49-F238E27FC236}">
                  <a16:creationId xmlns:a16="http://schemas.microsoft.com/office/drawing/2014/main" id="{C8A9B808-37F4-4FA2-8F19-6C6CA1BEAB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90531" y="1932615"/>
              <a:ext cx="2403391" cy="1237756"/>
            </a:xfrm>
            <a:custGeom>
              <a:avLst/>
              <a:gdLst>
                <a:gd name="T0" fmla="*/ 890 w 1233"/>
                <a:gd name="T1" fmla="*/ 360 h 635"/>
                <a:gd name="T2" fmla="*/ 880 w 1233"/>
                <a:gd name="T3" fmla="*/ 294 h 635"/>
                <a:gd name="T4" fmla="*/ 692 w 1233"/>
                <a:gd name="T5" fmla="*/ 247 h 635"/>
                <a:gd name="T6" fmla="*/ 970 w 1233"/>
                <a:gd name="T7" fmla="*/ 230 h 635"/>
                <a:gd name="T8" fmla="*/ 904 w 1233"/>
                <a:gd name="T9" fmla="*/ 212 h 635"/>
                <a:gd name="T10" fmla="*/ 874 w 1233"/>
                <a:gd name="T11" fmla="*/ 200 h 635"/>
                <a:gd name="T12" fmla="*/ 798 w 1233"/>
                <a:gd name="T13" fmla="*/ 156 h 635"/>
                <a:gd name="T14" fmla="*/ 838 w 1233"/>
                <a:gd name="T15" fmla="*/ 146 h 635"/>
                <a:gd name="T16" fmla="*/ 459 w 1233"/>
                <a:gd name="T17" fmla="*/ 102 h 635"/>
                <a:gd name="T18" fmla="*/ 894 w 1233"/>
                <a:gd name="T19" fmla="*/ 94 h 635"/>
                <a:gd name="T20" fmla="*/ 585 w 1233"/>
                <a:gd name="T21" fmla="*/ 77 h 635"/>
                <a:gd name="T22" fmla="*/ 733 w 1233"/>
                <a:gd name="T23" fmla="*/ 66 h 635"/>
                <a:gd name="T24" fmla="*/ 27 w 1233"/>
                <a:gd name="T25" fmla="*/ 61 h 635"/>
                <a:gd name="T26" fmla="*/ 625 w 1233"/>
                <a:gd name="T27" fmla="*/ 55 h 635"/>
                <a:gd name="T28" fmla="*/ 615 w 1233"/>
                <a:gd name="T29" fmla="*/ 69 h 635"/>
                <a:gd name="T30" fmla="*/ 696 w 1233"/>
                <a:gd name="T31" fmla="*/ 22 h 635"/>
                <a:gd name="T32" fmla="*/ 722 w 1233"/>
                <a:gd name="T33" fmla="*/ 69 h 635"/>
                <a:gd name="T34" fmla="*/ 787 w 1233"/>
                <a:gd name="T35" fmla="*/ 115 h 635"/>
                <a:gd name="T36" fmla="*/ 853 w 1233"/>
                <a:gd name="T37" fmla="*/ 71 h 635"/>
                <a:gd name="T38" fmla="*/ 825 w 1233"/>
                <a:gd name="T39" fmla="*/ 134 h 635"/>
                <a:gd name="T40" fmla="*/ 756 w 1233"/>
                <a:gd name="T41" fmla="*/ 159 h 635"/>
                <a:gd name="T42" fmla="*/ 738 w 1233"/>
                <a:gd name="T43" fmla="*/ 203 h 635"/>
                <a:gd name="T44" fmla="*/ 705 w 1233"/>
                <a:gd name="T45" fmla="*/ 228 h 635"/>
                <a:gd name="T46" fmla="*/ 669 w 1233"/>
                <a:gd name="T47" fmla="*/ 304 h 635"/>
                <a:gd name="T48" fmla="*/ 801 w 1233"/>
                <a:gd name="T49" fmla="*/ 381 h 635"/>
                <a:gd name="T50" fmla="*/ 871 w 1233"/>
                <a:gd name="T51" fmla="*/ 468 h 635"/>
                <a:gd name="T52" fmla="*/ 896 w 1233"/>
                <a:gd name="T53" fmla="*/ 412 h 635"/>
                <a:gd name="T54" fmla="*/ 921 w 1233"/>
                <a:gd name="T55" fmla="*/ 291 h 635"/>
                <a:gd name="T56" fmla="*/ 981 w 1233"/>
                <a:gd name="T57" fmla="*/ 238 h 635"/>
                <a:gd name="T58" fmla="*/ 1031 w 1233"/>
                <a:gd name="T59" fmla="*/ 282 h 635"/>
                <a:gd name="T60" fmla="*/ 1050 w 1233"/>
                <a:gd name="T61" fmla="*/ 329 h 635"/>
                <a:gd name="T62" fmla="*/ 1093 w 1233"/>
                <a:gd name="T63" fmla="*/ 302 h 635"/>
                <a:gd name="T64" fmla="*/ 1124 w 1233"/>
                <a:gd name="T65" fmla="*/ 310 h 635"/>
                <a:gd name="T66" fmla="*/ 1136 w 1233"/>
                <a:gd name="T67" fmla="*/ 354 h 635"/>
                <a:gd name="T68" fmla="*/ 1197 w 1233"/>
                <a:gd name="T69" fmla="*/ 395 h 635"/>
                <a:gd name="T70" fmla="*/ 1213 w 1233"/>
                <a:gd name="T71" fmla="*/ 416 h 635"/>
                <a:gd name="T72" fmla="*/ 1162 w 1233"/>
                <a:gd name="T73" fmla="*/ 485 h 635"/>
                <a:gd name="T74" fmla="*/ 1002 w 1233"/>
                <a:gd name="T75" fmla="*/ 550 h 635"/>
                <a:gd name="T76" fmla="*/ 924 w 1233"/>
                <a:gd name="T77" fmla="*/ 597 h 635"/>
                <a:gd name="T78" fmla="*/ 897 w 1233"/>
                <a:gd name="T79" fmla="*/ 617 h 635"/>
                <a:gd name="T80" fmla="*/ 845 w 1233"/>
                <a:gd name="T81" fmla="*/ 622 h 635"/>
                <a:gd name="T82" fmla="*/ 869 w 1233"/>
                <a:gd name="T83" fmla="*/ 584 h 635"/>
                <a:gd name="T84" fmla="*/ 875 w 1233"/>
                <a:gd name="T85" fmla="*/ 570 h 635"/>
                <a:gd name="T86" fmla="*/ 817 w 1233"/>
                <a:gd name="T87" fmla="*/ 554 h 635"/>
                <a:gd name="T88" fmla="*/ 787 w 1233"/>
                <a:gd name="T89" fmla="*/ 512 h 635"/>
                <a:gd name="T90" fmla="*/ 756 w 1233"/>
                <a:gd name="T91" fmla="*/ 515 h 635"/>
                <a:gd name="T92" fmla="*/ 259 w 1233"/>
                <a:gd name="T93" fmla="*/ 509 h 635"/>
                <a:gd name="T94" fmla="*/ 232 w 1233"/>
                <a:gd name="T95" fmla="*/ 483 h 635"/>
                <a:gd name="T96" fmla="*/ 194 w 1233"/>
                <a:gd name="T97" fmla="*/ 460 h 635"/>
                <a:gd name="T98" fmla="*/ 172 w 1233"/>
                <a:gd name="T99" fmla="*/ 423 h 635"/>
                <a:gd name="T100" fmla="*/ 164 w 1233"/>
                <a:gd name="T101" fmla="*/ 383 h 635"/>
                <a:gd name="T102" fmla="*/ 89 w 1233"/>
                <a:gd name="T103" fmla="*/ 304 h 635"/>
                <a:gd name="T104" fmla="*/ 77 w 1233"/>
                <a:gd name="T105" fmla="*/ 77 h 635"/>
                <a:gd name="T106" fmla="*/ 150 w 1233"/>
                <a:gd name="T107" fmla="*/ 60 h 635"/>
                <a:gd name="T108" fmla="*/ 172 w 1233"/>
                <a:gd name="T109" fmla="*/ 56 h 635"/>
                <a:gd name="T110" fmla="*/ 245 w 1233"/>
                <a:gd name="T111" fmla="*/ 67 h 635"/>
                <a:gd name="T112" fmla="*/ 387 w 1233"/>
                <a:gd name="T113" fmla="*/ 108 h 635"/>
                <a:gd name="T114" fmla="*/ 483 w 1233"/>
                <a:gd name="T115" fmla="*/ 127 h 635"/>
                <a:gd name="T116" fmla="*/ 467 w 1233"/>
                <a:gd name="T117" fmla="*/ 96 h 635"/>
                <a:gd name="T118" fmla="*/ 623 w 1233"/>
                <a:gd name="T119" fmla="*/ 108 h 635"/>
                <a:gd name="T120" fmla="*/ 659 w 1233"/>
                <a:gd name="T121" fmla="*/ 123 h 635"/>
                <a:gd name="T122" fmla="*/ 678 w 1233"/>
                <a:gd name="T123" fmla="*/ 74 h 635"/>
                <a:gd name="T124" fmla="*/ 655 w 1233"/>
                <a:gd name="T125" fmla="*/ 17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33" h="635">
                  <a:moveTo>
                    <a:pt x="901" y="362"/>
                  </a:moveTo>
                  <a:lnTo>
                    <a:pt x="902" y="362"/>
                  </a:lnTo>
                  <a:lnTo>
                    <a:pt x="902" y="365"/>
                  </a:lnTo>
                  <a:lnTo>
                    <a:pt x="902" y="367"/>
                  </a:lnTo>
                  <a:lnTo>
                    <a:pt x="901" y="367"/>
                  </a:lnTo>
                  <a:lnTo>
                    <a:pt x="901" y="368"/>
                  </a:lnTo>
                  <a:lnTo>
                    <a:pt x="899" y="368"/>
                  </a:lnTo>
                  <a:lnTo>
                    <a:pt x="899" y="368"/>
                  </a:lnTo>
                  <a:lnTo>
                    <a:pt x="897" y="368"/>
                  </a:lnTo>
                  <a:lnTo>
                    <a:pt x="897" y="368"/>
                  </a:lnTo>
                  <a:lnTo>
                    <a:pt x="899" y="367"/>
                  </a:lnTo>
                  <a:lnTo>
                    <a:pt x="899" y="365"/>
                  </a:lnTo>
                  <a:lnTo>
                    <a:pt x="899" y="365"/>
                  </a:lnTo>
                  <a:lnTo>
                    <a:pt x="899" y="364"/>
                  </a:lnTo>
                  <a:lnTo>
                    <a:pt x="901" y="362"/>
                  </a:lnTo>
                  <a:lnTo>
                    <a:pt x="901" y="362"/>
                  </a:lnTo>
                  <a:close/>
                  <a:moveTo>
                    <a:pt x="888" y="362"/>
                  </a:moveTo>
                  <a:lnTo>
                    <a:pt x="888" y="364"/>
                  </a:lnTo>
                  <a:lnTo>
                    <a:pt x="886" y="365"/>
                  </a:lnTo>
                  <a:lnTo>
                    <a:pt x="883" y="367"/>
                  </a:lnTo>
                  <a:lnTo>
                    <a:pt x="882" y="367"/>
                  </a:lnTo>
                  <a:lnTo>
                    <a:pt x="882" y="367"/>
                  </a:lnTo>
                  <a:lnTo>
                    <a:pt x="882" y="365"/>
                  </a:lnTo>
                  <a:lnTo>
                    <a:pt x="882" y="365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6" y="364"/>
                  </a:lnTo>
                  <a:lnTo>
                    <a:pt x="886" y="364"/>
                  </a:lnTo>
                  <a:lnTo>
                    <a:pt x="888" y="362"/>
                  </a:lnTo>
                  <a:lnTo>
                    <a:pt x="888" y="362"/>
                  </a:lnTo>
                  <a:close/>
                  <a:moveTo>
                    <a:pt x="893" y="359"/>
                  </a:moveTo>
                  <a:lnTo>
                    <a:pt x="893" y="359"/>
                  </a:lnTo>
                  <a:lnTo>
                    <a:pt x="893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6" y="362"/>
                  </a:lnTo>
                  <a:lnTo>
                    <a:pt x="896" y="362"/>
                  </a:lnTo>
                  <a:lnTo>
                    <a:pt x="897" y="362"/>
                  </a:lnTo>
                  <a:lnTo>
                    <a:pt x="897" y="362"/>
                  </a:lnTo>
                  <a:lnTo>
                    <a:pt x="897" y="364"/>
                  </a:lnTo>
                  <a:lnTo>
                    <a:pt x="897" y="364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6" y="368"/>
                  </a:lnTo>
                  <a:lnTo>
                    <a:pt x="896" y="370"/>
                  </a:lnTo>
                  <a:lnTo>
                    <a:pt x="894" y="373"/>
                  </a:lnTo>
                  <a:lnTo>
                    <a:pt x="893" y="373"/>
                  </a:lnTo>
                  <a:lnTo>
                    <a:pt x="893" y="373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7"/>
                  </a:lnTo>
                  <a:lnTo>
                    <a:pt x="894" y="368"/>
                  </a:lnTo>
                  <a:lnTo>
                    <a:pt x="891" y="373"/>
                  </a:lnTo>
                  <a:lnTo>
                    <a:pt x="890" y="373"/>
                  </a:lnTo>
                  <a:lnTo>
                    <a:pt x="890" y="375"/>
                  </a:lnTo>
                  <a:lnTo>
                    <a:pt x="890" y="375"/>
                  </a:lnTo>
                  <a:lnTo>
                    <a:pt x="888" y="375"/>
                  </a:lnTo>
                  <a:lnTo>
                    <a:pt x="886" y="375"/>
                  </a:lnTo>
                  <a:lnTo>
                    <a:pt x="890" y="370"/>
                  </a:lnTo>
                  <a:lnTo>
                    <a:pt x="890" y="368"/>
                  </a:lnTo>
                  <a:lnTo>
                    <a:pt x="890" y="368"/>
                  </a:lnTo>
                  <a:lnTo>
                    <a:pt x="888" y="368"/>
                  </a:lnTo>
                  <a:lnTo>
                    <a:pt x="885" y="373"/>
                  </a:lnTo>
                  <a:lnTo>
                    <a:pt x="883" y="375"/>
                  </a:lnTo>
                  <a:lnTo>
                    <a:pt x="883" y="373"/>
                  </a:lnTo>
                  <a:lnTo>
                    <a:pt x="882" y="373"/>
                  </a:lnTo>
                  <a:lnTo>
                    <a:pt x="882" y="373"/>
                  </a:lnTo>
                  <a:lnTo>
                    <a:pt x="885" y="368"/>
                  </a:lnTo>
                  <a:lnTo>
                    <a:pt x="888" y="367"/>
                  </a:lnTo>
                  <a:lnTo>
                    <a:pt x="890" y="365"/>
                  </a:lnTo>
                  <a:lnTo>
                    <a:pt x="890" y="364"/>
                  </a:lnTo>
                  <a:lnTo>
                    <a:pt x="890" y="362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1" y="360"/>
                  </a:lnTo>
                  <a:lnTo>
                    <a:pt x="891" y="362"/>
                  </a:lnTo>
                  <a:lnTo>
                    <a:pt x="890" y="365"/>
                  </a:lnTo>
                  <a:lnTo>
                    <a:pt x="890" y="367"/>
                  </a:lnTo>
                  <a:lnTo>
                    <a:pt x="888" y="367"/>
                  </a:lnTo>
                  <a:lnTo>
                    <a:pt x="890" y="368"/>
                  </a:lnTo>
                  <a:lnTo>
                    <a:pt x="890" y="367"/>
                  </a:lnTo>
                  <a:lnTo>
                    <a:pt x="891" y="365"/>
                  </a:lnTo>
                  <a:lnTo>
                    <a:pt x="891" y="364"/>
                  </a:lnTo>
                  <a:lnTo>
                    <a:pt x="893" y="362"/>
                  </a:lnTo>
                  <a:lnTo>
                    <a:pt x="893" y="359"/>
                  </a:lnTo>
                  <a:close/>
                  <a:moveTo>
                    <a:pt x="888" y="356"/>
                  </a:moveTo>
                  <a:lnTo>
                    <a:pt x="890" y="356"/>
                  </a:lnTo>
                  <a:lnTo>
                    <a:pt x="890" y="356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88" y="359"/>
                  </a:lnTo>
                  <a:lnTo>
                    <a:pt x="888" y="359"/>
                  </a:lnTo>
                  <a:lnTo>
                    <a:pt x="890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close/>
                  <a:moveTo>
                    <a:pt x="883" y="354"/>
                  </a:moveTo>
                  <a:lnTo>
                    <a:pt x="885" y="354"/>
                  </a:lnTo>
                  <a:lnTo>
                    <a:pt x="885" y="354"/>
                  </a:lnTo>
                  <a:lnTo>
                    <a:pt x="885" y="354"/>
                  </a:lnTo>
                  <a:lnTo>
                    <a:pt x="885" y="356"/>
                  </a:lnTo>
                  <a:lnTo>
                    <a:pt x="883" y="356"/>
                  </a:lnTo>
                  <a:lnTo>
                    <a:pt x="883" y="356"/>
                  </a:lnTo>
                  <a:lnTo>
                    <a:pt x="883" y="354"/>
                  </a:lnTo>
                  <a:lnTo>
                    <a:pt x="883" y="354"/>
                  </a:lnTo>
                  <a:close/>
                  <a:moveTo>
                    <a:pt x="1145" y="338"/>
                  </a:moveTo>
                  <a:lnTo>
                    <a:pt x="1147" y="340"/>
                  </a:lnTo>
                  <a:lnTo>
                    <a:pt x="1148" y="340"/>
                  </a:lnTo>
                  <a:lnTo>
                    <a:pt x="1148" y="342"/>
                  </a:lnTo>
                  <a:lnTo>
                    <a:pt x="1145" y="342"/>
                  </a:lnTo>
                  <a:lnTo>
                    <a:pt x="1143" y="340"/>
                  </a:lnTo>
                  <a:lnTo>
                    <a:pt x="1142" y="340"/>
                  </a:lnTo>
                  <a:lnTo>
                    <a:pt x="1142" y="340"/>
                  </a:lnTo>
                  <a:lnTo>
                    <a:pt x="1143" y="338"/>
                  </a:lnTo>
                  <a:lnTo>
                    <a:pt x="1143" y="340"/>
                  </a:lnTo>
                  <a:lnTo>
                    <a:pt x="1143" y="338"/>
                  </a:lnTo>
                  <a:lnTo>
                    <a:pt x="1145" y="338"/>
                  </a:lnTo>
                  <a:close/>
                  <a:moveTo>
                    <a:pt x="886" y="338"/>
                  </a:moveTo>
                  <a:lnTo>
                    <a:pt x="886" y="338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5" y="340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6" y="338"/>
                  </a:lnTo>
                  <a:lnTo>
                    <a:pt x="886" y="338"/>
                  </a:lnTo>
                  <a:close/>
                  <a:moveTo>
                    <a:pt x="1038" y="305"/>
                  </a:moveTo>
                  <a:lnTo>
                    <a:pt x="1038" y="307"/>
                  </a:lnTo>
                  <a:lnTo>
                    <a:pt x="1039" y="307"/>
                  </a:lnTo>
                  <a:lnTo>
                    <a:pt x="1039" y="307"/>
                  </a:lnTo>
                  <a:lnTo>
                    <a:pt x="1039" y="308"/>
                  </a:lnTo>
                  <a:lnTo>
                    <a:pt x="1038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08"/>
                  </a:lnTo>
                  <a:lnTo>
                    <a:pt x="1036" y="307"/>
                  </a:lnTo>
                  <a:lnTo>
                    <a:pt x="1036" y="307"/>
                  </a:lnTo>
                  <a:lnTo>
                    <a:pt x="1036" y="305"/>
                  </a:lnTo>
                  <a:lnTo>
                    <a:pt x="1038" y="305"/>
                  </a:lnTo>
                  <a:close/>
                  <a:moveTo>
                    <a:pt x="879" y="293"/>
                  </a:moveTo>
                  <a:lnTo>
                    <a:pt x="880" y="294"/>
                  </a:lnTo>
                  <a:lnTo>
                    <a:pt x="880" y="294"/>
                  </a:lnTo>
                  <a:lnTo>
                    <a:pt x="879" y="296"/>
                  </a:lnTo>
                  <a:lnTo>
                    <a:pt x="879" y="296"/>
                  </a:lnTo>
                  <a:lnTo>
                    <a:pt x="877" y="296"/>
                  </a:lnTo>
                  <a:lnTo>
                    <a:pt x="877" y="296"/>
                  </a:lnTo>
                  <a:lnTo>
                    <a:pt x="879" y="294"/>
                  </a:lnTo>
                  <a:lnTo>
                    <a:pt x="879" y="294"/>
                  </a:lnTo>
                  <a:lnTo>
                    <a:pt x="879" y="293"/>
                  </a:lnTo>
                  <a:close/>
                  <a:moveTo>
                    <a:pt x="883" y="290"/>
                  </a:moveTo>
                  <a:lnTo>
                    <a:pt x="883" y="291"/>
                  </a:lnTo>
                  <a:lnTo>
                    <a:pt x="883" y="291"/>
                  </a:lnTo>
                  <a:lnTo>
                    <a:pt x="882" y="293"/>
                  </a:lnTo>
                  <a:lnTo>
                    <a:pt x="880" y="293"/>
                  </a:lnTo>
                  <a:lnTo>
                    <a:pt x="880" y="291"/>
                  </a:lnTo>
                  <a:lnTo>
                    <a:pt x="882" y="291"/>
                  </a:lnTo>
                  <a:lnTo>
                    <a:pt x="882" y="290"/>
                  </a:lnTo>
                  <a:lnTo>
                    <a:pt x="883" y="290"/>
                  </a:lnTo>
                  <a:close/>
                  <a:moveTo>
                    <a:pt x="1104" y="277"/>
                  </a:moveTo>
                  <a:lnTo>
                    <a:pt x="1106" y="279"/>
                  </a:lnTo>
                  <a:lnTo>
                    <a:pt x="1106" y="279"/>
                  </a:lnTo>
                  <a:lnTo>
                    <a:pt x="1107" y="280"/>
                  </a:lnTo>
                  <a:lnTo>
                    <a:pt x="1107" y="282"/>
                  </a:lnTo>
                  <a:lnTo>
                    <a:pt x="1106" y="280"/>
                  </a:lnTo>
                  <a:lnTo>
                    <a:pt x="1102" y="280"/>
                  </a:lnTo>
                  <a:lnTo>
                    <a:pt x="1102" y="279"/>
                  </a:lnTo>
                  <a:lnTo>
                    <a:pt x="1101" y="279"/>
                  </a:lnTo>
                  <a:lnTo>
                    <a:pt x="1101" y="277"/>
                  </a:lnTo>
                  <a:lnTo>
                    <a:pt x="1102" y="277"/>
                  </a:lnTo>
                  <a:lnTo>
                    <a:pt x="1104" y="277"/>
                  </a:lnTo>
                  <a:close/>
                  <a:moveTo>
                    <a:pt x="1055" y="275"/>
                  </a:moveTo>
                  <a:lnTo>
                    <a:pt x="1057" y="275"/>
                  </a:lnTo>
                  <a:lnTo>
                    <a:pt x="1057" y="275"/>
                  </a:lnTo>
                  <a:lnTo>
                    <a:pt x="1058" y="277"/>
                  </a:lnTo>
                  <a:lnTo>
                    <a:pt x="1058" y="279"/>
                  </a:lnTo>
                  <a:lnTo>
                    <a:pt x="1058" y="279"/>
                  </a:lnTo>
                  <a:lnTo>
                    <a:pt x="1057" y="280"/>
                  </a:lnTo>
                  <a:lnTo>
                    <a:pt x="1055" y="282"/>
                  </a:lnTo>
                  <a:lnTo>
                    <a:pt x="1052" y="282"/>
                  </a:lnTo>
                  <a:lnTo>
                    <a:pt x="1050" y="282"/>
                  </a:lnTo>
                  <a:lnTo>
                    <a:pt x="1050" y="282"/>
                  </a:lnTo>
                  <a:lnTo>
                    <a:pt x="1050" y="280"/>
                  </a:lnTo>
                  <a:lnTo>
                    <a:pt x="1050" y="280"/>
                  </a:lnTo>
                  <a:lnTo>
                    <a:pt x="1052" y="277"/>
                  </a:lnTo>
                  <a:lnTo>
                    <a:pt x="1054" y="275"/>
                  </a:lnTo>
                  <a:lnTo>
                    <a:pt x="1055" y="275"/>
                  </a:lnTo>
                  <a:close/>
                  <a:moveTo>
                    <a:pt x="908" y="269"/>
                  </a:moveTo>
                  <a:lnTo>
                    <a:pt x="907" y="271"/>
                  </a:lnTo>
                  <a:lnTo>
                    <a:pt x="905" y="271"/>
                  </a:lnTo>
                  <a:lnTo>
                    <a:pt x="904" y="272"/>
                  </a:lnTo>
                  <a:lnTo>
                    <a:pt x="902" y="272"/>
                  </a:lnTo>
                  <a:lnTo>
                    <a:pt x="902" y="272"/>
                  </a:lnTo>
                  <a:lnTo>
                    <a:pt x="902" y="271"/>
                  </a:lnTo>
                  <a:lnTo>
                    <a:pt x="905" y="271"/>
                  </a:lnTo>
                  <a:lnTo>
                    <a:pt x="908" y="269"/>
                  </a:lnTo>
                  <a:close/>
                  <a:moveTo>
                    <a:pt x="1098" y="250"/>
                  </a:moveTo>
                  <a:lnTo>
                    <a:pt x="1099" y="250"/>
                  </a:lnTo>
                  <a:lnTo>
                    <a:pt x="1102" y="252"/>
                  </a:lnTo>
                  <a:lnTo>
                    <a:pt x="1102" y="252"/>
                  </a:lnTo>
                  <a:lnTo>
                    <a:pt x="1104" y="253"/>
                  </a:lnTo>
                  <a:lnTo>
                    <a:pt x="1104" y="253"/>
                  </a:lnTo>
                  <a:lnTo>
                    <a:pt x="1104" y="255"/>
                  </a:lnTo>
                  <a:lnTo>
                    <a:pt x="1102" y="256"/>
                  </a:lnTo>
                  <a:lnTo>
                    <a:pt x="1102" y="256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099" y="256"/>
                  </a:lnTo>
                  <a:lnTo>
                    <a:pt x="1098" y="256"/>
                  </a:lnTo>
                  <a:lnTo>
                    <a:pt x="1098" y="256"/>
                  </a:lnTo>
                  <a:lnTo>
                    <a:pt x="1093" y="253"/>
                  </a:lnTo>
                  <a:lnTo>
                    <a:pt x="1093" y="252"/>
                  </a:lnTo>
                  <a:lnTo>
                    <a:pt x="1093" y="252"/>
                  </a:lnTo>
                  <a:lnTo>
                    <a:pt x="1095" y="252"/>
                  </a:lnTo>
                  <a:lnTo>
                    <a:pt x="1098" y="250"/>
                  </a:lnTo>
                  <a:close/>
                  <a:moveTo>
                    <a:pt x="694" y="245"/>
                  </a:moveTo>
                  <a:lnTo>
                    <a:pt x="694" y="245"/>
                  </a:lnTo>
                  <a:lnTo>
                    <a:pt x="694" y="247"/>
                  </a:lnTo>
                  <a:lnTo>
                    <a:pt x="694" y="247"/>
                  </a:lnTo>
                  <a:lnTo>
                    <a:pt x="692" y="247"/>
                  </a:lnTo>
                  <a:lnTo>
                    <a:pt x="692" y="245"/>
                  </a:lnTo>
                  <a:lnTo>
                    <a:pt x="691" y="245"/>
                  </a:lnTo>
                  <a:lnTo>
                    <a:pt x="694" y="245"/>
                  </a:lnTo>
                  <a:close/>
                  <a:moveTo>
                    <a:pt x="1096" y="245"/>
                  </a:moveTo>
                  <a:lnTo>
                    <a:pt x="1098" y="245"/>
                  </a:lnTo>
                  <a:lnTo>
                    <a:pt x="1098" y="245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101" y="247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50"/>
                  </a:lnTo>
                  <a:lnTo>
                    <a:pt x="1101" y="250"/>
                  </a:lnTo>
                  <a:lnTo>
                    <a:pt x="1096" y="249"/>
                  </a:lnTo>
                  <a:lnTo>
                    <a:pt x="1096" y="247"/>
                  </a:lnTo>
                  <a:lnTo>
                    <a:pt x="1096" y="245"/>
                  </a:lnTo>
                  <a:lnTo>
                    <a:pt x="1096" y="245"/>
                  </a:lnTo>
                  <a:lnTo>
                    <a:pt x="1096" y="245"/>
                  </a:lnTo>
                  <a:close/>
                  <a:moveTo>
                    <a:pt x="888" y="234"/>
                  </a:moveTo>
                  <a:lnTo>
                    <a:pt x="890" y="234"/>
                  </a:lnTo>
                  <a:lnTo>
                    <a:pt x="890" y="234"/>
                  </a:lnTo>
                  <a:lnTo>
                    <a:pt x="891" y="238"/>
                  </a:lnTo>
                  <a:lnTo>
                    <a:pt x="893" y="238"/>
                  </a:lnTo>
                  <a:lnTo>
                    <a:pt x="893" y="239"/>
                  </a:lnTo>
                  <a:lnTo>
                    <a:pt x="893" y="241"/>
                  </a:lnTo>
                  <a:lnTo>
                    <a:pt x="893" y="242"/>
                  </a:lnTo>
                  <a:lnTo>
                    <a:pt x="891" y="244"/>
                  </a:lnTo>
                  <a:lnTo>
                    <a:pt x="890" y="245"/>
                  </a:lnTo>
                  <a:lnTo>
                    <a:pt x="890" y="249"/>
                  </a:lnTo>
                  <a:lnTo>
                    <a:pt x="888" y="250"/>
                  </a:lnTo>
                  <a:lnTo>
                    <a:pt x="886" y="252"/>
                  </a:lnTo>
                  <a:lnTo>
                    <a:pt x="886" y="252"/>
                  </a:lnTo>
                  <a:lnTo>
                    <a:pt x="886" y="253"/>
                  </a:lnTo>
                  <a:lnTo>
                    <a:pt x="885" y="253"/>
                  </a:lnTo>
                  <a:lnTo>
                    <a:pt x="883" y="252"/>
                  </a:lnTo>
                  <a:lnTo>
                    <a:pt x="882" y="250"/>
                  </a:lnTo>
                  <a:lnTo>
                    <a:pt x="882" y="249"/>
                  </a:lnTo>
                  <a:lnTo>
                    <a:pt x="880" y="249"/>
                  </a:lnTo>
                  <a:lnTo>
                    <a:pt x="879" y="247"/>
                  </a:lnTo>
                  <a:lnTo>
                    <a:pt x="879" y="247"/>
                  </a:lnTo>
                  <a:lnTo>
                    <a:pt x="879" y="244"/>
                  </a:lnTo>
                  <a:lnTo>
                    <a:pt x="879" y="242"/>
                  </a:lnTo>
                  <a:lnTo>
                    <a:pt x="879" y="241"/>
                  </a:lnTo>
                  <a:lnTo>
                    <a:pt x="879" y="241"/>
                  </a:lnTo>
                  <a:lnTo>
                    <a:pt x="880" y="239"/>
                  </a:lnTo>
                  <a:lnTo>
                    <a:pt x="882" y="236"/>
                  </a:lnTo>
                  <a:lnTo>
                    <a:pt x="883" y="234"/>
                  </a:lnTo>
                  <a:lnTo>
                    <a:pt x="885" y="234"/>
                  </a:lnTo>
                  <a:lnTo>
                    <a:pt x="886" y="234"/>
                  </a:lnTo>
                  <a:lnTo>
                    <a:pt x="888" y="234"/>
                  </a:lnTo>
                  <a:lnTo>
                    <a:pt x="888" y="234"/>
                  </a:lnTo>
                  <a:close/>
                  <a:moveTo>
                    <a:pt x="1102" y="231"/>
                  </a:moveTo>
                  <a:lnTo>
                    <a:pt x="1104" y="231"/>
                  </a:lnTo>
                  <a:lnTo>
                    <a:pt x="1106" y="231"/>
                  </a:lnTo>
                  <a:lnTo>
                    <a:pt x="1107" y="231"/>
                  </a:lnTo>
                  <a:lnTo>
                    <a:pt x="1107" y="233"/>
                  </a:lnTo>
                  <a:lnTo>
                    <a:pt x="1107" y="234"/>
                  </a:lnTo>
                  <a:lnTo>
                    <a:pt x="1106" y="234"/>
                  </a:lnTo>
                  <a:lnTo>
                    <a:pt x="1104" y="234"/>
                  </a:lnTo>
                  <a:lnTo>
                    <a:pt x="1101" y="234"/>
                  </a:lnTo>
                  <a:lnTo>
                    <a:pt x="1101" y="234"/>
                  </a:lnTo>
                  <a:lnTo>
                    <a:pt x="1099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1"/>
                  </a:lnTo>
                  <a:lnTo>
                    <a:pt x="1101" y="231"/>
                  </a:lnTo>
                  <a:lnTo>
                    <a:pt x="1102" y="231"/>
                  </a:lnTo>
                  <a:close/>
                  <a:moveTo>
                    <a:pt x="961" y="227"/>
                  </a:moveTo>
                  <a:lnTo>
                    <a:pt x="962" y="227"/>
                  </a:lnTo>
                  <a:lnTo>
                    <a:pt x="964" y="228"/>
                  </a:lnTo>
                  <a:lnTo>
                    <a:pt x="967" y="228"/>
                  </a:lnTo>
                  <a:lnTo>
                    <a:pt x="968" y="228"/>
                  </a:lnTo>
                  <a:lnTo>
                    <a:pt x="970" y="230"/>
                  </a:lnTo>
                  <a:lnTo>
                    <a:pt x="968" y="230"/>
                  </a:lnTo>
                  <a:lnTo>
                    <a:pt x="968" y="230"/>
                  </a:lnTo>
                  <a:lnTo>
                    <a:pt x="965" y="230"/>
                  </a:lnTo>
                  <a:lnTo>
                    <a:pt x="962" y="228"/>
                  </a:lnTo>
                  <a:lnTo>
                    <a:pt x="961" y="228"/>
                  </a:lnTo>
                  <a:lnTo>
                    <a:pt x="961" y="227"/>
                  </a:lnTo>
                  <a:lnTo>
                    <a:pt x="961" y="227"/>
                  </a:lnTo>
                  <a:close/>
                  <a:moveTo>
                    <a:pt x="1011" y="223"/>
                  </a:moveTo>
                  <a:lnTo>
                    <a:pt x="1013" y="223"/>
                  </a:lnTo>
                  <a:lnTo>
                    <a:pt x="1014" y="225"/>
                  </a:lnTo>
                  <a:lnTo>
                    <a:pt x="1017" y="225"/>
                  </a:lnTo>
                  <a:lnTo>
                    <a:pt x="1020" y="227"/>
                  </a:lnTo>
                  <a:lnTo>
                    <a:pt x="1022" y="228"/>
                  </a:lnTo>
                  <a:lnTo>
                    <a:pt x="1022" y="230"/>
                  </a:lnTo>
                  <a:lnTo>
                    <a:pt x="1024" y="231"/>
                  </a:lnTo>
                  <a:lnTo>
                    <a:pt x="1022" y="231"/>
                  </a:lnTo>
                  <a:lnTo>
                    <a:pt x="1022" y="231"/>
                  </a:lnTo>
                  <a:lnTo>
                    <a:pt x="1020" y="231"/>
                  </a:lnTo>
                  <a:lnTo>
                    <a:pt x="1019" y="231"/>
                  </a:lnTo>
                  <a:lnTo>
                    <a:pt x="1017" y="231"/>
                  </a:lnTo>
                  <a:lnTo>
                    <a:pt x="1016" y="230"/>
                  </a:lnTo>
                  <a:lnTo>
                    <a:pt x="1014" y="230"/>
                  </a:lnTo>
                  <a:lnTo>
                    <a:pt x="1014" y="228"/>
                  </a:lnTo>
                  <a:lnTo>
                    <a:pt x="1013" y="227"/>
                  </a:lnTo>
                  <a:lnTo>
                    <a:pt x="1011" y="225"/>
                  </a:lnTo>
                  <a:lnTo>
                    <a:pt x="1009" y="223"/>
                  </a:lnTo>
                  <a:lnTo>
                    <a:pt x="1011" y="223"/>
                  </a:lnTo>
                  <a:close/>
                  <a:moveTo>
                    <a:pt x="852" y="222"/>
                  </a:moveTo>
                  <a:lnTo>
                    <a:pt x="853" y="222"/>
                  </a:lnTo>
                  <a:lnTo>
                    <a:pt x="853" y="222"/>
                  </a:lnTo>
                  <a:lnTo>
                    <a:pt x="853" y="223"/>
                  </a:lnTo>
                  <a:lnTo>
                    <a:pt x="855" y="223"/>
                  </a:lnTo>
                  <a:lnTo>
                    <a:pt x="853" y="225"/>
                  </a:lnTo>
                  <a:lnTo>
                    <a:pt x="853" y="227"/>
                  </a:lnTo>
                  <a:lnTo>
                    <a:pt x="853" y="227"/>
                  </a:lnTo>
                  <a:lnTo>
                    <a:pt x="852" y="230"/>
                  </a:lnTo>
                  <a:lnTo>
                    <a:pt x="847" y="231"/>
                  </a:lnTo>
                  <a:lnTo>
                    <a:pt x="847" y="233"/>
                  </a:lnTo>
                  <a:lnTo>
                    <a:pt x="845" y="234"/>
                  </a:lnTo>
                  <a:lnTo>
                    <a:pt x="839" y="239"/>
                  </a:lnTo>
                  <a:lnTo>
                    <a:pt x="838" y="239"/>
                  </a:lnTo>
                  <a:lnTo>
                    <a:pt x="838" y="239"/>
                  </a:lnTo>
                  <a:lnTo>
                    <a:pt x="836" y="239"/>
                  </a:lnTo>
                  <a:lnTo>
                    <a:pt x="833" y="238"/>
                  </a:lnTo>
                  <a:lnTo>
                    <a:pt x="828" y="241"/>
                  </a:lnTo>
                  <a:lnTo>
                    <a:pt x="828" y="239"/>
                  </a:lnTo>
                  <a:lnTo>
                    <a:pt x="828" y="238"/>
                  </a:lnTo>
                  <a:lnTo>
                    <a:pt x="828" y="238"/>
                  </a:lnTo>
                  <a:lnTo>
                    <a:pt x="826" y="234"/>
                  </a:lnTo>
                  <a:lnTo>
                    <a:pt x="826" y="234"/>
                  </a:lnTo>
                  <a:lnTo>
                    <a:pt x="826" y="233"/>
                  </a:lnTo>
                  <a:lnTo>
                    <a:pt x="826" y="233"/>
                  </a:lnTo>
                  <a:lnTo>
                    <a:pt x="828" y="231"/>
                  </a:lnTo>
                  <a:lnTo>
                    <a:pt x="833" y="223"/>
                  </a:lnTo>
                  <a:lnTo>
                    <a:pt x="834" y="223"/>
                  </a:lnTo>
                  <a:lnTo>
                    <a:pt x="838" y="223"/>
                  </a:lnTo>
                  <a:lnTo>
                    <a:pt x="839" y="223"/>
                  </a:lnTo>
                  <a:lnTo>
                    <a:pt x="839" y="223"/>
                  </a:lnTo>
                  <a:lnTo>
                    <a:pt x="844" y="222"/>
                  </a:lnTo>
                  <a:lnTo>
                    <a:pt x="847" y="222"/>
                  </a:lnTo>
                  <a:lnTo>
                    <a:pt x="850" y="222"/>
                  </a:lnTo>
                  <a:lnTo>
                    <a:pt x="852" y="222"/>
                  </a:lnTo>
                  <a:close/>
                  <a:moveTo>
                    <a:pt x="908" y="209"/>
                  </a:moveTo>
                  <a:lnTo>
                    <a:pt x="912" y="211"/>
                  </a:lnTo>
                  <a:lnTo>
                    <a:pt x="913" y="211"/>
                  </a:lnTo>
                  <a:lnTo>
                    <a:pt x="915" y="211"/>
                  </a:lnTo>
                  <a:lnTo>
                    <a:pt x="915" y="211"/>
                  </a:lnTo>
                  <a:lnTo>
                    <a:pt x="916" y="212"/>
                  </a:lnTo>
                  <a:lnTo>
                    <a:pt x="918" y="214"/>
                  </a:lnTo>
                  <a:lnTo>
                    <a:pt x="918" y="216"/>
                  </a:lnTo>
                  <a:lnTo>
                    <a:pt x="918" y="216"/>
                  </a:lnTo>
                  <a:lnTo>
                    <a:pt x="916" y="217"/>
                  </a:lnTo>
                  <a:lnTo>
                    <a:pt x="916" y="217"/>
                  </a:lnTo>
                  <a:lnTo>
                    <a:pt x="915" y="219"/>
                  </a:lnTo>
                  <a:lnTo>
                    <a:pt x="912" y="219"/>
                  </a:lnTo>
                  <a:lnTo>
                    <a:pt x="910" y="219"/>
                  </a:lnTo>
                  <a:lnTo>
                    <a:pt x="907" y="216"/>
                  </a:lnTo>
                  <a:lnTo>
                    <a:pt x="904" y="212"/>
                  </a:lnTo>
                  <a:lnTo>
                    <a:pt x="904" y="211"/>
                  </a:lnTo>
                  <a:lnTo>
                    <a:pt x="904" y="211"/>
                  </a:lnTo>
                  <a:lnTo>
                    <a:pt x="905" y="211"/>
                  </a:lnTo>
                  <a:lnTo>
                    <a:pt x="908" y="209"/>
                  </a:lnTo>
                  <a:close/>
                  <a:moveTo>
                    <a:pt x="924" y="206"/>
                  </a:moveTo>
                  <a:lnTo>
                    <a:pt x="929" y="208"/>
                  </a:lnTo>
                  <a:lnTo>
                    <a:pt x="931" y="209"/>
                  </a:lnTo>
                  <a:lnTo>
                    <a:pt x="931" y="212"/>
                  </a:lnTo>
                  <a:lnTo>
                    <a:pt x="929" y="212"/>
                  </a:lnTo>
                  <a:lnTo>
                    <a:pt x="927" y="212"/>
                  </a:lnTo>
                  <a:lnTo>
                    <a:pt x="924" y="211"/>
                  </a:lnTo>
                  <a:lnTo>
                    <a:pt x="921" y="208"/>
                  </a:lnTo>
                  <a:lnTo>
                    <a:pt x="924" y="206"/>
                  </a:lnTo>
                  <a:close/>
                  <a:moveTo>
                    <a:pt x="916" y="197"/>
                  </a:moveTo>
                  <a:lnTo>
                    <a:pt x="918" y="198"/>
                  </a:lnTo>
                  <a:lnTo>
                    <a:pt x="918" y="198"/>
                  </a:lnTo>
                  <a:lnTo>
                    <a:pt x="916" y="198"/>
                  </a:lnTo>
                  <a:lnTo>
                    <a:pt x="915" y="200"/>
                  </a:lnTo>
                  <a:lnTo>
                    <a:pt x="912" y="200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5" y="197"/>
                  </a:lnTo>
                  <a:lnTo>
                    <a:pt x="916" y="197"/>
                  </a:lnTo>
                  <a:close/>
                  <a:moveTo>
                    <a:pt x="801" y="152"/>
                  </a:moveTo>
                  <a:lnTo>
                    <a:pt x="803" y="152"/>
                  </a:lnTo>
                  <a:lnTo>
                    <a:pt x="803" y="154"/>
                  </a:lnTo>
                  <a:lnTo>
                    <a:pt x="803" y="156"/>
                  </a:lnTo>
                  <a:lnTo>
                    <a:pt x="806" y="156"/>
                  </a:lnTo>
                  <a:lnTo>
                    <a:pt x="808" y="157"/>
                  </a:lnTo>
                  <a:lnTo>
                    <a:pt x="808" y="159"/>
                  </a:lnTo>
                  <a:lnTo>
                    <a:pt x="809" y="160"/>
                  </a:lnTo>
                  <a:lnTo>
                    <a:pt x="808" y="160"/>
                  </a:lnTo>
                  <a:lnTo>
                    <a:pt x="806" y="162"/>
                  </a:lnTo>
                  <a:lnTo>
                    <a:pt x="806" y="162"/>
                  </a:lnTo>
                  <a:lnTo>
                    <a:pt x="806" y="164"/>
                  </a:lnTo>
                  <a:lnTo>
                    <a:pt x="809" y="165"/>
                  </a:lnTo>
                  <a:lnTo>
                    <a:pt x="811" y="168"/>
                  </a:lnTo>
                  <a:lnTo>
                    <a:pt x="812" y="170"/>
                  </a:lnTo>
                  <a:lnTo>
                    <a:pt x="812" y="168"/>
                  </a:lnTo>
                  <a:lnTo>
                    <a:pt x="814" y="168"/>
                  </a:lnTo>
                  <a:lnTo>
                    <a:pt x="815" y="165"/>
                  </a:lnTo>
                  <a:lnTo>
                    <a:pt x="817" y="164"/>
                  </a:lnTo>
                  <a:lnTo>
                    <a:pt x="817" y="164"/>
                  </a:lnTo>
                  <a:lnTo>
                    <a:pt x="820" y="167"/>
                  </a:lnTo>
                  <a:lnTo>
                    <a:pt x="822" y="168"/>
                  </a:lnTo>
                  <a:lnTo>
                    <a:pt x="822" y="170"/>
                  </a:lnTo>
                  <a:lnTo>
                    <a:pt x="823" y="170"/>
                  </a:lnTo>
                  <a:lnTo>
                    <a:pt x="826" y="171"/>
                  </a:lnTo>
                  <a:lnTo>
                    <a:pt x="828" y="171"/>
                  </a:lnTo>
                  <a:lnTo>
                    <a:pt x="831" y="171"/>
                  </a:lnTo>
                  <a:lnTo>
                    <a:pt x="833" y="173"/>
                  </a:lnTo>
                  <a:lnTo>
                    <a:pt x="836" y="176"/>
                  </a:lnTo>
                  <a:lnTo>
                    <a:pt x="836" y="176"/>
                  </a:lnTo>
                  <a:lnTo>
                    <a:pt x="839" y="178"/>
                  </a:lnTo>
                  <a:lnTo>
                    <a:pt x="844" y="181"/>
                  </a:lnTo>
                  <a:lnTo>
                    <a:pt x="845" y="181"/>
                  </a:lnTo>
                  <a:lnTo>
                    <a:pt x="850" y="181"/>
                  </a:lnTo>
                  <a:lnTo>
                    <a:pt x="852" y="182"/>
                  </a:lnTo>
                  <a:lnTo>
                    <a:pt x="853" y="184"/>
                  </a:lnTo>
                  <a:lnTo>
                    <a:pt x="855" y="186"/>
                  </a:lnTo>
                  <a:lnTo>
                    <a:pt x="856" y="189"/>
                  </a:lnTo>
                  <a:lnTo>
                    <a:pt x="858" y="193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5" y="198"/>
                  </a:lnTo>
                  <a:lnTo>
                    <a:pt x="855" y="198"/>
                  </a:lnTo>
                  <a:lnTo>
                    <a:pt x="858" y="198"/>
                  </a:lnTo>
                  <a:lnTo>
                    <a:pt x="863" y="197"/>
                  </a:lnTo>
                  <a:lnTo>
                    <a:pt x="866" y="197"/>
                  </a:lnTo>
                  <a:lnTo>
                    <a:pt x="867" y="198"/>
                  </a:lnTo>
                  <a:lnTo>
                    <a:pt x="867" y="198"/>
                  </a:lnTo>
                  <a:lnTo>
                    <a:pt x="869" y="197"/>
                  </a:lnTo>
                  <a:lnTo>
                    <a:pt x="871" y="197"/>
                  </a:lnTo>
                  <a:lnTo>
                    <a:pt x="872" y="198"/>
                  </a:lnTo>
                  <a:lnTo>
                    <a:pt x="874" y="198"/>
                  </a:lnTo>
                  <a:lnTo>
                    <a:pt x="874" y="200"/>
                  </a:lnTo>
                  <a:lnTo>
                    <a:pt x="874" y="200"/>
                  </a:lnTo>
                  <a:lnTo>
                    <a:pt x="872" y="200"/>
                  </a:lnTo>
                  <a:lnTo>
                    <a:pt x="875" y="201"/>
                  </a:lnTo>
                  <a:lnTo>
                    <a:pt x="879" y="203"/>
                  </a:lnTo>
                  <a:lnTo>
                    <a:pt x="879" y="203"/>
                  </a:lnTo>
                  <a:lnTo>
                    <a:pt x="875" y="206"/>
                  </a:lnTo>
                  <a:lnTo>
                    <a:pt x="872" y="208"/>
                  </a:lnTo>
                  <a:lnTo>
                    <a:pt x="869" y="211"/>
                  </a:lnTo>
                  <a:lnTo>
                    <a:pt x="867" y="211"/>
                  </a:lnTo>
                  <a:lnTo>
                    <a:pt x="867" y="211"/>
                  </a:lnTo>
                  <a:lnTo>
                    <a:pt x="866" y="211"/>
                  </a:lnTo>
                  <a:lnTo>
                    <a:pt x="863" y="209"/>
                  </a:lnTo>
                  <a:lnTo>
                    <a:pt x="853" y="206"/>
                  </a:lnTo>
                  <a:lnTo>
                    <a:pt x="852" y="206"/>
                  </a:lnTo>
                  <a:lnTo>
                    <a:pt x="849" y="204"/>
                  </a:lnTo>
                  <a:lnTo>
                    <a:pt x="847" y="204"/>
                  </a:lnTo>
                  <a:lnTo>
                    <a:pt x="847" y="200"/>
                  </a:lnTo>
                  <a:lnTo>
                    <a:pt x="845" y="200"/>
                  </a:lnTo>
                  <a:lnTo>
                    <a:pt x="841" y="198"/>
                  </a:lnTo>
                  <a:lnTo>
                    <a:pt x="839" y="198"/>
                  </a:lnTo>
                  <a:lnTo>
                    <a:pt x="839" y="197"/>
                  </a:lnTo>
                  <a:lnTo>
                    <a:pt x="839" y="195"/>
                  </a:lnTo>
                  <a:lnTo>
                    <a:pt x="838" y="195"/>
                  </a:lnTo>
                  <a:lnTo>
                    <a:pt x="836" y="195"/>
                  </a:lnTo>
                  <a:lnTo>
                    <a:pt x="834" y="195"/>
                  </a:lnTo>
                  <a:lnTo>
                    <a:pt x="831" y="197"/>
                  </a:lnTo>
                  <a:lnTo>
                    <a:pt x="831" y="197"/>
                  </a:lnTo>
                  <a:lnTo>
                    <a:pt x="830" y="198"/>
                  </a:lnTo>
                  <a:lnTo>
                    <a:pt x="830" y="200"/>
                  </a:lnTo>
                  <a:lnTo>
                    <a:pt x="830" y="201"/>
                  </a:lnTo>
                  <a:lnTo>
                    <a:pt x="828" y="203"/>
                  </a:lnTo>
                  <a:lnTo>
                    <a:pt x="825" y="206"/>
                  </a:lnTo>
                  <a:lnTo>
                    <a:pt x="822" y="208"/>
                  </a:lnTo>
                  <a:lnTo>
                    <a:pt x="820" y="208"/>
                  </a:lnTo>
                  <a:lnTo>
                    <a:pt x="820" y="208"/>
                  </a:lnTo>
                  <a:lnTo>
                    <a:pt x="819" y="209"/>
                  </a:lnTo>
                  <a:lnTo>
                    <a:pt x="817" y="212"/>
                  </a:lnTo>
                  <a:lnTo>
                    <a:pt x="817" y="212"/>
                  </a:lnTo>
                  <a:lnTo>
                    <a:pt x="815" y="214"/>
                  </a:lnTo>
                  <a:lnTo>
                    <a:pt x="812" y="216"/>
                  </a:lnTo>
                  <a:lnTo>
                    <a:pt x="811" y="217"/>
                  </a:lnTo>
                  <a:lnTo>
                    <a:pt x="806" y="219"/>
                  </a:lnTo>
                  <a:lnTo>
                    <a:pt x="804" y="219"/>
                  </a:lnTo>
                  <a:lnTo>
                    <a:pt x="803" y="219"/>
                  </a:lnTo>
                  <a:lnTo>
                    <a:pt x="801" y="216"/>
                  </a:lnTo>
                  <a:lnTo>
                    <a:pt x="800" y="206"/>
                  </a:lnTo>
                  <a:lnTo>
                    <a:pt x="800" y="206"/>
                  </a:lnTo>
                  <a:lnTo>
                    <a:pt x="800" y="204"/>
                  </a:lnTo>
                  <a:lnTo>
                    <a:pt x="798" y="204"/>
                  </a:lnTo>
                  <a:lnTo>
                    <a:pt x="792" y="206"/>
                  </a:lnTo>
                  <a:lnTo>
                    <a:pt x="787" y="206"/>
                  </a:lnTo>
                  <a:lnTo>
                    <a:pt x="784" y="208"/>
                  </a:lnTo>
                  <a:lnTo>
                    <a:pt x="782" y="208"/>
                  </a:lnTo>
                  <a:lnTo>
                    <a:pt x="781" y="208"/>
                  </a:lnTo>
                  <a:lnTo>
                    <a:pt x="779" y="208"/>
                  </a:lnTo>
                  <a:lnTo>
                    <a:pt x="779" y="208"/>
                  </a:lnTo>
                  <a:lnTo>
                    <a:pt x="778" y="206"/>
                  </a:lnTo>
                  <a:lnTo>
                    <a:pt x="778" y="206"/>
                  </a:lnTo>
                  <a:lnTo>
                    <a:pt x="779" y="204"/>
                  </a:lnTo>
                  <a:lnTo>
                    <a:pt x="781" y="201"/>
                  </a:lnTo>
                  <a:lnTo>
                    <a:pt x="782" y="200"/>
                  </a:lnTo>
                  <a:lnTo>
                    <a:pt x="782" y="200"/>
                  </a:lnTo>
                  <a:lnTo>
                    <a:pt x="790" y="197"/>
                  </a:lnTo>
                  <a:lnTo>
                    <a:pt x="792" y="197"/>
                  </a:lnTo>
                  <a:lnTo>
                    <a:pt x="792" y="195"/>
                  </a:lnTo>
                  <a:lnTo>
                    <a:pt x="792" y="193"/>
                  </a:lnTo>
                  <a:lnTo>
                    <a:pt x="792" y="193"/>
                  </a:lnTo>
                  <a:lnTo>
                    <a:pt x="790" y="189"/>
                  </a:lnTo>
                  <a:lnTo>
                    <a:pt x="790" y="187"/>
                  </a:lnTo>
                  <a:lnTo>
                    <a:pt x="790" y="186"/>
                  </a:lnTo>
                  <a:lnTo>
                    <a:pt x="790" y="182"/>
                  </a:lnTo>
                  <a:lnTo>
                    <a:pt x="792" y="178"/>
                  </a:lnTo>
                  <a:lnTo>
                    <a:pt x="793" y="175"/>
                  </a:lnTo>
                  <a:lnTo>
                    <a:pt x="793" y="165"/>
                  </a:lnTo>
                  <a:lnTo>
                    <a:pt x="795" y="162"/>
                  </a:lnTo>
                  <a:lnTo>
                    <a:pt x="795" y="160"/>
                  </a:lnTo>
                  <a:lnTo>
                    <a:pt x="797" y="159"/>
                  </a:lnTo>
                  <a:lnTo>
                    <a:pt x="798" y="156"/>
                  </a:lnTo>
                  <a:lnTo>
                    <a:pt x="800" y="154"/>
                  </a:lnTo>
                  <a:lnTo>
                    <a:pt x="801" y="152"/>
                  </a:lnTo>
                  <a:close/>
                  <a:moveTo>
                    <a:pt x="809" y="151"/>
                  </a:moveTo>
                  <a:lnTo>
                    <a:pt x="811" y="151"/>
                  </a:lnTo>
                  <a:lnTo>
                    <a:pt x="811" y="151"/>
                  </a:lnTo>
                  <a:lnTo>
                    <a:pt x="812" y="152"/>
                  </a:lnTo>
                  <a:lnTo>
                    <a:pt x="812" y="152"/>
                  </a:lnTo>
                  <a:lnTo>
                    <a:pt x="814" y="154"/>
                  </a:lnTo>
                  <a:lnTo>
                    <a:pt x="814" y="156"/>
                  </a:lnTo>
                  <a:lnTo>
                    <a:pt x="815" y="159"/>
                  </a:lnTo>
                  <a:lnTo>
                    <a:pt x="815" y="160"/>
                  </a:lnTo>
                  <a:lnTo>
                    <a:pt x="815" y="160"/>
                  </a:lnTo>
                  <a:lnTo>
                    <a:pt x="815" y="162"/>
                  </a:lnTo>
                  <a:lnTo>
                    <a:pt x="814" y="162"/>
                  </a:lnTo>
                  <a:lnTo>
                    <a:pt x="814" y="162"/>
                  </a:lnTo>
                  <a:lnTo>
                    <a:pt x="812" y="160"/>
                  </a:lnTo>
                  <a:lnTo>
                    <a:pt x="812" y="159"/>
                  </a:lnTo>
                  <a:lnTo>
                    <a:pt x="811" y="159"/>
                  </a:lnTo>
                  <a:lnTo>
                    <a:pt x="809" y="157"/>
                  </a:lnTo>
                  <a:lnTo>
                    <a:pt x="809" y="157"/>
                  </a:lnTo>
                  <a:lnTo>
                    <a:pt x="808" y="156"/>
                  </a:lnTo>
                  <a:lnTo>
                    <a:pt x="808" y="154"/>
                  </a:lnTo>
                  <a:lnTo>
                    <a:pt x="808" y="152"/>
                  </a:lnTo>
                  <a:lnTo>
                    <a:pt x="808" y="152"/>
                  </a:lnTo>
                  <a:lnTo>
                    <a:pt x="808" y="151"/>
                  </a:lnTo>
                  <a:lnTo>
                    <a:pt x="809" y="151"/>
                  </a:lnTo>
                  <a:close/>
                  <a:moveTo>
                    <a:pt x="819" y="148"/>
                  </a:moveTo>
                  <a:lnTo>
                    <a:pt x="823" y="149"/>
                  </a:lnTo>
                  <a:lnTo>
                    <a:pt x="825" y="151"/>
                  </a:lnTo>
                  <a:lnTo>
                    <a:pt x="828" y="152"/>
                  </a:lnTo>
                  <a:lnTo>
                    <a:pt x="828" y="152"/>
                  </a:lnTo>
                  <a:lnTo>
                    <a:pt x="830" y="154"/>
                  </a:lnTo>
                  <a:lnTo>
                    <a:pt x="828" y="154"/>
                  </a:lnTo>
                  <a:lnTo>
                    <a:pt x="828" y="156"/>
                  </a:lnTo>
                  <a:lnTo>
                    <a:pt x="828" y="156"/>
                  </a:lnTo>
                  <a:lnTo>
                    <a:pt x="830" y="157"/>
                  </a:lnTo>
                  <a:lnTo>
                    <a:pt x="833" y="157"/>
                  </a:lnTo>
                  <a:lnTo>
                    <a:pt x="834" y="157"/>
                  </a:lnTo>
                  <a:lnTo>
                    <a:pt x="836" y="157"/>
                  </a:lnTo>
                  <a:lnTo>
                    <a:pt x="836" y="159"/>
                  </a:lnTo>
                  <a:lnTo>
                    <a:pt x="834" y="159"/>
                  </a:lnTo>
                  <a:lnTo>
                    <a:pt x="834" y="160"/>
                  </a:lnTo>
                  <a:lnTo>
                    <a:pt x="833" y="160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28" y="159"/>
                  </a:lnTo>
                  <a:lnTo>
                    <a:pt x="826" y="159"/>
                  </a:lnTo>
                  <a:lnTo>
                    <a:pt x="828" y="159"/>
                  </a:lnTo>
                  <a:lnTo>
                    <a:pt x="828" y="157"/>
                  </a:lnTo>
                  <a:lnTo>
                    <a:pt x="828" y="157"/>
                  </a:lnTo>
                  <a:lnTo>
                    <a:pt x="826" y="156"/>
                  </a:lnTo>
                  <a:lnTo>
                    <a:pt x="825" y="157"/>
                  </a:lnTo>
                  <a:lnTo>
                    <a:pt x="825" y="157"/>
                  </a:lnTo>
                  <a:lnTo>
                    <a:pt x="823" y="157"/>
                  </a:lnTo>
                  <a:lnTo>
                    <a:pt x="823" y="154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0" y="151"/>
                  </a:lnTo>
                  <a:lnTo>
                    <a:pt x="819" y="151"/>
                  </a:lnTo>
                  <a:lnTo>
                    <a:pt x="819" y="149"/>
                  </a:lnTo>
                  <a:lnTo>
                    <a:pt x="817" y="149"/>
                  </a:lnTo>
                  <a:lnTo>
                    <a:pt x="819" y="149"/>
                  </a:lnTo>
                  <a:lnTo>
                    <a:pt x="819" y="148"/>
                  </a:lnTo>
                  <a:close/>
                  <a:moveTo>
                    <a:pt x="836" y="143"/>
                  </a:moveTo>
                  <a:lnTo>
                    <a:pt x="838" y="145"/>
                  </a:lnTo>
                  <a:lnTo>
                    <a:pt x="839" y="145"/>
                  </a:lnTo>
                  <a:lnTo>
                    <a:pt x="839" y="145"/>
                  </a:lnTo>
                  <a:lnTo>
                    <a:pt x="841" y="145"/>
                  </a:lnTo>
                  <a:lnTo>
                    <a:pt x="839" y="146"/>
                  </a:lnTo>
                  <a:lnTo>
                    <a:pt x="838" y="146"/>
                  </a:lnTo>
                  <a:lnTo>
                    <a:pt x="838" y="146"/>
                  </a:lnTo>
                  <a:lnTo>
                    <a:pt x="836" y="145"/>
                  </a:lnTo>
                  <a:lnTo>
                    <a:pt x="836" y="145"/>
                  </a:lnTo>
                  <a:lnTo>
                    <a:pt x="836" y="143"/>
                  </a:lnTo>
                  <a:lnTo>
                    <a:pt x="836" y="143"/>
                  </a:lnTo>
                  <a:close/>
                  <a:moveTo>
                    <a:pt x="476" y="127"/>
                  </a:moveTo>
                  <a:lnTo>
                    <a:pt x="478" y="127"/>
                  </a:lnTo>
                  <a:lnTo>
                    <a:pt x="480" y="127"/>
                  </a:lnTo>
                  <a:lnTo>
                    <a:pt x="480" y="129"/>
                  </a:lnTo>
                  <a:lnTo>
                    <a:pt x="480" y="130"/>
                  </a:lnTo>
                  <a:lnTo>
                    <a:pt x="478" y="130"/>
                  </a:lnTo>
                  <a:lnTo>
                    <a:pt x="478" y="130"/>
                  </a:lnTo>
                  <a:lnTo>
                    <a:pt x="476" y="129"/>
                  </a:lnTo>
                  <a:lnTo>
                    <a:pt x="476" y="127"/>
                  </a:lnTo>
                  <a:close/>
                  <a:moveTo>
                    <a:pt x="1136" y="123"/>
                  </a:moveTo>
                  <a:lnTo>
                    <a:pt x="1137" y="123"/>
                  </a:lnTo>
                  <a:lnTo>
                    <a:pt x="1137" y="123"/>
                  </a:lnTo>
                  <a:lnTo>
                    <a:pt x="1136" y="124"/>
                  </a:lnTo>
                  <a:lnTo>
                    <a:pt x="1132" y="126"/>
                  </a:lnTo>
                  <a:lnTo>
                    <a:pt x="1131" y="126"/>
                  </a:lnTo>
                  <a:lnTo>
                    <a:pt x="1129" y="126"/>
                  </a:lnTo>
                  <a:lnTo>
                    <a:pt x="1131" y="126"/>
                  </a:lnTo>
                  <a:lnTo>
                    <a:pt x="1131" y="124"/>
                  </a:lnTo>
                  <a:lnTo>
                    <a:pt x="1132" y="124"/>
                  </a:lnTo>
                  <a:lnTo>
                    <a:pt x="1134" y="123"/>
                  </a:lnTo>
                  <a:lnTo>
                    <a:pt x="1136" y="123"/>
                  </a:lnTo>
                  <a:close/>
                  <a:moveTo>
                    <a:pt x="476" y="110"/>
                  </a:moveTo>
                  <a:lnTo>
                    <a:pt x="478" y="112"/>
                  </a:lnTo>
                  <a:lnTo>
                    <a:pt x="478" y="113"/>
                  </a:lnTo>
                  <a:lnTo>
                    <a:pt x="478" y="115"/>
                  </a:lnTo>
                  <a:lnTo>
                    <a:pt x="478" y="115"/>
                  </a:lnTo>
                  <a:lnTo>
                    <a:pt x="480" y="116"/>
                  </a:lnTo>
                  <a:lnTo>
                    <a:pt x="480" y="116"/>
                  </a:lnTo>
                  <a:lnTo>
                    <a:pt x="480" y="118"/>
                  </a:lnTo>
                  <a:lnTo>
                    <a:pt x="478" y="119"/>
                  </a:lnTo>
                  <a:lnTo>
                    <a:pt x="478" y="119"/>
                  </a:lnTo>
                  <a:lnTo>
                    <a:pt x="478" y="118"/>
                  </a:lnTo>
                  <a:lnTo>
                    <a:pt x="476" y="118"/>
                  </a:lnTo>
                  <a:lnTo>
                    <a:pt x="475" y="116"/>
                  </a:lnTo>
                  <a:lnTo>
                    <a:pt x="475" y="115"/>
                  </a:lnTo>
                  <a:lnTo>
                    <a:pt x="476" y="113"/>
                  </a:lnTo>
                  <a:lnTo>
                    <a:pt x="476" y="112"/>
                  </a:lnTo>
                  <a:lnTo>
                    <a:pt x="476" y="110"/>
                  </a:lnTo>
                  <a:close/>
                  <a:moveTo>
                    <a:pt x="461" y="102"/>
                  </a:moveTo>
                  <a:lnTo>
                    <a:pt x="462" y="104"/>
                  </a:lnTo>
                  <a:lnTo>
                    <a:pt x="464" y="104"/>
                  </a:lnTo>
                  <a:lnTo>
                    <a:pt x="464" y="104"/>
                  </a:lnTo>
                  <a:lnTo>
                    <a:pt x="465" y="105"/>
                  </a:lnTo>
                  <a:lnTo>
                    <a:pt x="464" y="105"/>
                  </a:lnTo>
                  <a:lnTo>
                    <a:pt x="464" y="105"/>
                  </a:lnTo>
                  <a:lnTo>
                    <a:pt x="462" y="104"/>
                  </a:lnTo>
                  <a:lnTo>
                    <a:pt x="461" y="104"/>
                  </a:lnTo>
                  <a:lnTo>
                    <a:pt x="461" y="104"/>
                  </a:lnTo>
                  <a:lnTo>
                    <a:pt x="461" y="102"/>
                  </a:lnTo>
                  <a:close/>
                  <a:moveTo>
                    <a:pt x="964" y="100"/>
                  </a:moveTo>
                  <a:lnTo>
                    <a:pt x="967" y="100"/>
                  </a:lnTo>
                  <a:lnTo>
                    <a:pt x="970" y="102"/>
                  </a:lnTo>
                  <a:lnTo>
                    <a:pt x="975" y="102"/>
                  </a:lnTo>
                  <a:lnTo>
                    <a:pt x="976" y="102"/>
                  </a:lnTo>
                  <a:lnTo>
                    <a:pt x="976" y="102"/>
                  </a:lnTo>
                  <a:lnTo>
                    <a:pt x="978" y="104"/>
                  </a:lnTo>
                  <a:lnTo>
                    <a:pt x="978" y="105"/>
                  </a:lnTo>
                  <a:lnTo>
                    <a:pt x="978" y="107"/>
                  </a:lnTo>
                  <a:lnTo>
                    <a:pt x="978" y="107"/>
                  </a:lnTo>
                  <a:lnTo>
                    <a:pt x="975" y="108"/>
                  </a:lnTo>
                  <a:lnTo>
                    <a:pt x="967" y="108"/>
                  </a:lnTo>
                  <a:lnTo>
                    <a:pt x="964" y="108"/>
                  </a:lnTo>
                  <a:lnTo>
                    <a:pt x="962" y="107"/>
                  </a:lnTo>
                  <a:lnTo>
                    <a:pt x="961" y="107"/>
                  </a:lnTo>
                  <a:lnTo>
                    <a:pt x="959" y="105"/>
                  </a:lnTo>
                  <a:lnTo>
                    <a:pt x="959" y="102"/>
                  </a:lnTo>
                  <a:lnTo>
                    <a:pt x="959" y="102"/>
                  </a:lnTo>
                  <a:lnTo>
                    <a:pt x="959" y="100"/>
                  </a:lnTo>
                  <a:lnTo>
                    <a:pt x="959" y="100"/>
                  </a:lnTo>
                  <a:lnTo>
                    <a:pt x="964" y="100"/>
                  </a:lnTo>
                  <a:close/>
                  <a:moveTo>
                    <a:pt x="456" y="100"/>
                  </a:moveTo>
                  <a:lnTo>
                    <a:pt x="457" y="100"/>
                  </a:lnTo>
                  <a:lnTo>
                    <a:pt x="459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6" y="100"/>
                  </a:lnTo>
                  <a:lnTo>
                    <a:pt x="456" y="100"/>
                  </a:lnTo>
                  <a:close/>
                  <a:moveTo>
                    <a:pt x="785" y="94"/>
                  </a:moveTo>
                  <a:lnTo>
                    <a:pt x="787" y="96"/>
                  </a:lnTo>
                  <a:lnTo>
                    <a:pt x="789" y="97"/>
                  </a:lnTo>
                  <a:lnTo>
                    <a:pt x="790" y="97"/>
                  </a:lnTo>
                  <a:lnTo>
                    <a:pt x="789" y="99"/>
                  </a:lnTo>
                  <a:lnTo>
                    <a:pt x="790" y="100"/>
                  </a:lnTo>
                  <a:lnTo>
                    <a:pt x="790" y="102"/>
                  </a:lnTo>
                  <a:lnTo>
                    <a:pt x="790" y="104"/>
                  </a:lnTo>
                  <a:lnTo>
                    <a:pt x="790" y="105"/>
                  </a:lnTo>
                  <a:lnTo>
                    <a:pt x="789" y="107"/>
                  </a:lnTo>
                  <a:lnTo>
                    <a:pt x="789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5" y="108"/>
                  </a:lnTo>
                  <a:lnTo>
                    <a:pt x="782" y="107"/>
                  </a:lnTo>
                  <a:lnTo>
                    <a:pt x="782" y="107"/>
                  </a:lnTo>
                  <a:lnTo>
                    <a:pt x="782" y="105"/>
                  </a:lnTo>
                  <a:lnTo>
                    <a:pt x="782" y="105"/>
                  </a:lnTo>
                  <a:lnTo>
                    <a:pt x="782" y="104"/>
                  </a:lnTo>
                  <a:lnTo>
                    <a:pt x="784" y="102"/>
                  </a:lnTo>
                  <a:lnTo>
                    <a:pt x="782" y="100"/>
                  </a:lnTo>
                  <a:lnTo>
                    <a:pt x="782" y="100"/>
                  </a:lnTo>
                  <a:lnTo>
                    <a:pt x="782" y="99"/>
                  </a:lnTo>
                  <a:lnTo>
                    <a:pt x="782" y="99"/>
                  </a:lnTo>
                  <a:lnTo>
                    <a:pt x="782" y="97"/>
                  </a:lnTo>
                  <a:lnTo>
                    <a:pt x="784" y="97"/>
                  </a:lnTo>
                  <a:lnTo>
                    <a:pt x="785" y="94"/>
                  </a:lnTo>
                  <a:close/>
                  <a:moveTo>
                    <a:pt x="942" y="94"/>
                  </a:moveTo>
                  <a:lnTo>
                    <a:pt x="945" y="94"/>
                  </a:lnTo>
                  <a:lnTo>
                    <a:pt x="953" y="97"/>
                  </a:lnTo>
                  <a:lnTo>
                    <a:pt x="953" y="97"/>
                  </a:lnTo>
                  <a:lnTo>
                    <a:pt x="954" y="97"/>
                  </a:lnTo>
                  <a:lnTo>
                    <a:pt x="954" y="99"/>
                  </a:lnTo>
                  <a:lnTo>
                    <a:pt x="954" y="100"/>
                  </a:lnTo>
                  <a:lnTo>
                    <a:pt x="954" y="100"/>
                  </a:lnTo>
                  <a:lnTo>
                    <a:pt x="953" y="102"/>
                  </a:lnTo>
                  <a:lnTo>
                    <a:pt x="953" y="104"/>
                  </a:lnTo>
                  <a:lnTo>
                    <a:pt x="953" y="108"/>
                  </a:lnTo>
                  <a:lnTo>
                    <a:pt x="953" y="112"/>
                  </a:lnTo>
                  <a:lnTo>
                    <a:pt x="953" y="113"/>
                  </a:lnTo>
                  <a:lnTo>
                    <a:pt x="951" y="116"/>
                  </a:lnTo>
                  <a:lnTo>
                    <a:pt x="949" y="118"/>
                  </a:lnTo>
                  <a:lnTo>
                    <a:pt x="949" y="118"/>
                  </a:lnTo>
                  <a:lnTo>
                    <a:pt x="943" y="119"/>
                  </a:lnTo>
                  <a:lnTo>
                    <a:pt x="940" y="121"/>
                  </a:lnTo>
                  <a:lnTo>
                    <a:pt x="935" y="121"/>
                  </a:lnTo>
                  <a:lnTo>
                    <a:pt x="931" y="121"/>
                  </a:lnTo>
                  <a:lnTo>
                    <a:pt x="927" y="121"/>
                  </a:lnTo>
                  <a:lnTo>
                    <a:pt x="926" y="121"/>
                  </a:lnTo>
                  <a:lnTo>
                    <a:pt x="926" y="121"/>
                  </a:lnTo>
                  <a:lnTo>
                    <a:pt x="924" y="119"/>
                  </a:lnTo>
                  <a:lnTo>
                    <a:pt x="923" y="118"/>
                  </a:lnTo>
                  <a:lnTo>
                    <a:pt x="923" y="115"/>
                  </a:lnTo>
                  <a:lnTo>
                    <a:pt x="921" y="110"/>
                  </a:lnTo>
                  <a:lnTo>
                    <a:pt x="921" y="110"/>
                  </a:lnTo>
                  <a:lnTo>
                    <a:pt x="923" y="107"/>
                  </a:lnTo>
                  <a:lnTo>
                    <a:pt x="924" y="104"/>
                  </a:lnTo>
                  <a:lnTo>
                    <a:pt x="926" y="100"/>
                  </a:lnTo>
                  <a:lnTo>
                    <a:pt x="929" y="97"/>
                  </a:lnTo>
                  <a:lnTo>
                    <a:pt x="931" y="96"/>
                  </a:lnTo>
                  <a:lnTo>
                    <a:pt x="932" y="96"/>
                  </a:lnTo>
                  <a:lnTo>
                    <a:pt x="935" y="94"/>
                  </a:lnTo>
                  <a:lnTo>
                    <a:pt x="937" y="94"/>
                  </a:lnTo>
                  <a:lnTo>
                    <a:pt x="938" y="94"/>
                  </a:lnTo>
                  <a:lnTo>
                    <a:pt x="940" y="94"/>
                  </a:lnTo>
                  <a:lnTo>
                    <a:pt x="942" y="94"/>
                  </a:lnTo>
                  <a:close/>
                  <a:moveTo>
                    <a:pt x="897" y="94"/>
                  </a:moveTo>
                  <a:lnTo>
                    <a:pt x="899" y="94"/>
                  </a:lnTo>
                  <a:lnTo>
                    <a:pt x="899" y="96"/>
                  </a:lnTo>
                  <a:lnTo>
                    <a:pt x="897" y="97"/>
                  </a:lnTo>
                  <a:lnTo>
                    <a:pt x="896" y="97"/>
                  </a:lnTo>
                  <a:lnTo>
                    <a:pt x="894" y="96"/>
                  </a:lnTo>
                  <a:lnTo>
                    <a:pt x="894" y="96"/>
                  </a:lnTo>
                  <a:lnTo>
                    <a:pt x="894" y="94"/>
                  </a:lnTo>
                  <a:lnTo>
                    <a:pt x="897" y="94"/>
                  </a:lnTo>
                  <a:close/>
                  <a:moveTo>
                    <a:pt x="522" y="88"/>
                  </a:moveTo>
                  <a:lnTo>
                    <a:pt x="525" y="88"/>
                  </a:lnTo>
                  <a:lnTo>
                    <a:pt x="527" y="88"/>
                  </a:lnTo>
                  <a:lnTo>
                    <a:pt x="528" y="89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7" y="93"/>
                  </a:lnTo>
                  <a:lnTo>
                    <a:pt x="527" y="93"/>
                  </a:lnTo>
                  <a:lnTo>
                    <a:pt x="525" y="93"/>
                  </a:lnTo>
                  <a:lnTo>
                    <a:pt x="524" y="91"/>
                  </a:lnTo>
                  <a:lnTo>
                    <a:pt x="522" y="89"/>
                  </a:lnTo>
                  <a:lnTo>
                    <a:pt x="521" y="89"/>
                  </a:lnTo>
                  <a:lnTo>
                    <a:pt x="521" y="88"/>
                  </a:lnTo>
                  <a:lnTo>
                    <a:pt x="521" y="88"/>
                  </a:lnTo>
                  <a:lnTo>
                    <a:pt x="522" y="88"/>
                  </a:lnTo>
                  <a:close/>
                  <a:moveTo>
                    <a:pt x="951" y="85"/>
                  </a:moveTo>
                  <a:lnTo>
                    <a:pt x="954" y="85"/>
                  </a:lnTo>
                  <a:lnTo>
                    <a:pt x="954" y="86"/>
                  </a:lnTo>
                  <a:lnTo>
                    <a:pt x="956" y="89"/>
                  </a:lnTo>
                  <a:lnTo>
                    <a:pt x="957" y="89"/>
                  </a:lnTo>
                  <a:lnTo>
                    <a:pt x="957" y="91"/>
                  </a:lnTo>
                  <a:lnTo>
                    <a:pt x="957" y="91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6" y="94"/>
                  </a:lnTo>
                  <a:lnTo>
                    <a:pt x="956" y="94"/>
                  </a:lnTo>
                  <a:lnTo>
                    <a:pt x="954" y="93"/>
                  </a:lnTo>
                  <a:lnTo>
                    <a:pt x="949" y="91"/>
                  </a:lnTo>
                  <a:lnTo>
                    <a:pt x="949" y="89"/>
                  </a:lnTo>
                  <a:lnTo>
                    <a:pt x="949" y="88"/>
                  </a:lnTo>
                  <a:lnTo>
                    <a:pt x="949" y="88"/>
                  </a:lnTo>
                  <a:lnTo>
                    <a:pt x="949" y="86"/>
                  </a:lnTo>
                  <a:lnTo>
                    <a:pt x="951" y="85"/>
                  </a:lnTo>
                  <a:lnTo>
                    <a:pt x="951" y="85"/>
                  </a:lnTo>
                  <a:close/>
                  <a:moveTo>
                    <a:pt x="565" y="82"/>
                  </a:moveTo>
                  <a:lnTo>
                    <a:pt x="566" y="83"/>
                  </a:lnTo>
                  <a:lnTo>
                    <a:pt x="568" y="83"/>
                  </a:lnTo>
                  <a:lnTo>
                    <a:pt x="568" y="83"/>
                  </a:lnTo>
                  <a:lnTo>
                    <a:pt x="568" y="85"/>
                  </a:lnTo>
                  <a:lnTo>
                    <a:pt x="568" y="86"/>
                  </a:lnTo>
                  <a:lnTo>
                    <a:pt x="568" y="86"/>
                  </a:lnTo>
                  <a:lnTo>
                    <a:pt x="566" y="88"/>
                  </a:lnTo>
                  <a:lnTo>
                    <a:pt x="566" y="88"/>
                  </a:lnTo>
                  <a:lnTo>
                    <a:pt x="565" y="88"/>
                  </a:lnTo>
                  <a:lnTo>
                    <a:pt x="560" y="86"/>
                  </a:lnTo>
                  <a:lnTo>
                    <a:pt x="560" y="85"/>
                  </a:lnTo>
                  <a:lnTo>
                    <a:pt x="560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5" y="82"/>
                  </a:lnTo>
                  <a:close/>
                  <a:moveTo>
                    <a:pt x="585" y="77"/>
                  </a:moveTo>
                  <a:lnTo>
                    <a:pt x="587" y="77"/>
                  </a:lnTo>
                  <a:lnTo>
                    <a:pt x="588" y="77"/>
                  </a:lnTo>
                  <a:lnTo>
                    <a:pt x="588" y="78"/>
                  </a:lnTo>
                  <a:lnTo>
                    <a:pt x="590" y="78"/>
                  </a:lnTo>
                  <a:lnTo>
                    <a:pt x="590" y="80"/>
                  </a:lnTo>
                  <a:lnTo>
                    <a:pt x="590" y="82"/>
                  </a:lnTo>
                  <a:lnTo>
                    <a:pt x="590" y="83"/>
                  </a:lnTo>
                  <a:lnTo>
                    <a:pt x="588" y="83"/>
                  </a:lnTo>
                  <a:lnTo>
                    <a:pt x="588" y="85"/>
                  </a:lnTo>
                  <a:lnTo>
                    <a:pt x="587" y="85"/>
                  </a:lnTo>
                  <a:lnTo>
                    <a:pt x="587" y="83"/>
                  </a:lnTo>
                  <a:lnTo>
                    <a:pt x="587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4" y="83"/>
                  </a:lnTo>
                  <a:lnTo>
                    <a:pt x="584" y="82"/>
                  </a:lnTo>
                  <a:lnTo>
                    <a:pt x="584" y="80"/>
                  </a:lnTo>
                  <a:lnTo>
                    <a:pt x="585" y="78"/>
                  </a:lnTo>
                  <a:lnTo>
                    <a:pt x="585" y="78"/>
                  </a:lnTo>
                  <a:lnTo>
                    <a:pt x="584" y="77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5" y="77"/>
                  </a:lnTo>
                  <a:close/>
                  <a:moveTo>
                    <a:pt x="592" y="74"/>
                  </a:moveTo>
                  <a:lnTo>
                    <a:pt x="592" y="74"/>
                  </a:lnTo>
                  <a:lnTo>
                    <a:pt x="593" y="75"/>
                  </a:lnTo>
                  <a:lnTo>
                    <a:pt x="593" y="77"/>
                  </a:lnTo>
                  <a:lnTo>
                    <a:pt x="593" y="77"/>
                  </a:lnTo>
                  <a:lnTo>
                    <a:pt x="593" y="78"/>
                  </a:lnTo>
                  <a:lnTo>
                    <a:pt x="592" y="78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90" y="75"/>
                  </a:lnTo>
                  <a:lnTo>
                    <a:pt x="590" y="75"/>
                  </a:lnTo>
                  <a:lnTo>
                    <a:pt x="590" y="74"/>
                  </a:lnTo>
                  <a:lnTo>
                    <a:pt x="592" y="74"/>
                  </a:lnTo>
                  <a:close/>
                  <a:moveTo>
                    <a:pt x="729" y="67"/>
                  </a:moveTo>
                  <a:lnTo>
                    <a:pt x="729" y="67"/>
                  </a:lnTo>
                  <a:lnTo>
                    <a:pt x="730" y="69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72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71"/>
                  </a:lnTo>
                  <a:lnTo>
                    <a:pt x="727" y="71"/>
                  </a:lnTo>
                  <a:lnTo>
                    <a:pt x="727" y="71"/>
                  </a:lnTo>
                  <a:lnTo>
                    <a:pt x="727" y="69"/>
                  </a:lnTo>
                  <a:lnTo>
                    <a:pt x="727" y="69"/>
                  </a:lnTo>
                  <a:lnTo>
                    <a:pt x="729" y="67"/>
                  </a:lnTo>
                  <a:close/>
                  <a:moveTo>
                    <a:pt x="905" y="67"/>
                  </a:moveTo>
                  <a:lnTo>
                    <a:pt x="907" y="67"/>
                  </a:lnTo>
                  <a:lnTo>
                    <a:pt x="907" y="67"/>
                  </a:lnTo>
                  <a:lnTo>
                    <a:pt x="907" y="67"/>
                  </a:lnTo>
                  <a:lnTo>
                    <a:pt x="908" y="69"/>
                  </a:lnTo>
                  <a:lnTo>
                    <a:pt x="908" y="69"/>
                  </a:lnTo>
                  <a:lnTo>
                    <a:pt x="907" y="71"/>
                  </a:lnTo>
                  <a:lnTo>
                    <a:pt x="905" y="72"/>
                  </a:lnTo>
                  <a:lnTo>
                    <a:pt x="904" y="74"/>
                  </a:lnTo>
                  <a:lnTo>
                    <a:pt x="904" y="74"/>
                  </a:lnTo>
                  <a:lnTo>
                    <a:pt x="904" y="75"/>
                  </a:lnTo>
                  <a:lnTo>
                    <a:pt x="902" y="75"/>
                  </a:lnTo>
                  <a:lnTo>
                    <a:pt x="901" y="77"/>
                  </a:lnTo>
                  <a:lnTo>
                    <a:pt x="901" y="78"/>
                  </a:lnTo>
                  <a:lnTo>
                    <a:pt x="899" y="80"/>
                  </a:lnTo>
                  <a:lnTo>
                    <a:pt x="896" y="80"/>
                  </a:lnTo>
                  <a:lnTo>
                    <a:pt x="894" y="82"/>
                  </a:lnTo>
                  <a:lnTo>
                    <a:pt x="893" y="82"/>
                  </a:lnTo>
                  <a:lnTo>
                    <a:pt x="891" y="82"/>
                  </a:lnTo>
                  <a:lnTo>
                    <a:pt x="891" y="80"/>
                  </a:lnTo>
                  <a:lnTo>
                    <a:pt x="891" y="80"/>
                  </a:lnTo>
                  <a:lnTo>
                    <a:pt x="891" y="78"/>
                  </a:lnTo>
                  <a:lnTo>
                    <a:pt x="891" y="78"/>
                  </a:lnTo>
                  <a:lnTo>
                    <a:pt x="893" y="77"/>
                  </a:lnTo>
                  <a:lnTo>
                    <a:pt x="893" y="75"/>
                  </a:lnTo>
                  <a:lnTo>
                    <a:pt x="894" y="75"/>
                  </a:lnTo>
                  <a:lnTo>
                    <a:pt x="897" y="74"/>
                  </a:lnTo>
                  <a:lnTo>
                    <a:pt x="897" y="74"/>
                  </a:lnTo>
                  <a:lnTo>
                    <a:pt x="899" y="71"/>
                  </a:lnTo>
                  <a:lnTo>
                    <a:pt x="901" y="71"/>
                  </a:lnTo>
                  <a:lnTo>
                    <a:pt x="902" y="71"/>
                  </a:lnTo>
                  <a:lnTo>
                    <a:pt x="902" y="71"/>
                  </a:lnTo>
                  <a:lnTo>
                    <a:pt x="901" y="69"/>
                  </a:lnTo>
                  <a:lnTo>
                    <a:pt x="901" y="69"/>
                  </a:lnTo>
                  <a:lnTo>
                    <a:pt x="902" y="69"/>
                  </a:lnTo>
                  <a:lnTo>
                    <a:pt x="902" y="67"/>
                  </a:lnTo>
                  <a:lnTo>
                    <a:pt x="905" y="67"/>
                  </a:lnTo>
                  <a:close/>
                  <a:moveTo>
                    <a:pt x="735" y="66"/>
                  </a:moveTo>
                  <a:lnTo>
                    <a:pt x="735" y="66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2" y="71"/>
                  </a:lnTo>
                  <a:lnTo>
                    <a:pt x="730" y="69"/>
                  </a:lnTo>
                  <a:lnTo>
                    <a:pt x="730" y="67"/>
                  </a:lnTo>
                  <a:lnTo>
                    <a:pt x="732" y="67"/>
                  </a:lnTo>
                  <a:lnTo>
                    <a:pt x="732" y="67"/>
                  </a:lnTo>
                  <a:lnTo>
                    <a:pt x="733" y="66"/>
                  </a:lnTo>
                  <a:lnTo>
                    <a:pt x="733" y="67"/>
                  </a:lnTo>
                  <a:lnTo>
                    <a:pt x="735" y="66"/>
                  </a:lnTo>
                  <a:close/>
                  <a:moveTo>
                    <a:pt x="923" y="66"/>
                  </a:moveTo>
                  <a:lnTo>
                    <a:pt x="924" y="66"/>
                  </a:lnTo>
                  <a:lnTo>
                    <a:pt x="926" y="67"/>
                  </a:lnTo>
                  <a:lnTo>
                    <a:pt x="929" y="67"/>
                  </a:lnTo>
                  <a:lnTo>
                    <a:pt x="931" y="67"/>
                  </a:lnTo>
                  <a:lnTo>
                    <a:pt x="931" y="67"/>
                  </a:lnTo>
                  <a:lnTo>
                    <a:pt x="931" y="69"/>
                  </a:lnTo>
                  <a:lnTo>
                    <a:pt x="931" y="69"/>
                  </a:lnTo>
                  <a:lnTo>
                    <a:pt x="929" y="71"/>
                  </a:lnTo>
                  <a:lnTo>
                    <a:pt x="927" y="72"/>
                  </a:lnTo>
                  <a:lnTo>
                    <a:pt x="927" y="72"/>
                  </a:lnTo>
                  <a:lnTo>
                    <a:pt x="926" y="74"/>
                  </a:lnTo>
                  <a:lnTo>
                    <a:pt x="924" y="74"/>
                  </a:lnTo>
                  <a:lnTo>
                    <a:pt x="923" y="74"/>
                  </a:lnTo>
                  <a:lnTo>
                    <a:pt x="921" y="74"/>
                  </a:lnTo>
                  <a:lnTo>
                    <a:pt x="921" y="72"/>
                  </a:lnTo>
                  <a:lnTo>
                    <a:pt x="920" y="71"/>
                  </a:lnTo>
                  <a:lnTo>
                    <a:pt x="921" y="69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3" y="66"/>
                  </a:lnTo>
                  <a:close/>
                  <a:moveTo>
                    <a:pt x="574" y="63"/>
                  </a:moveTo>
                  <a:lnTo>
                    <a:pt x="576" y="63"/>
                  </a:lnTo>
                  <a:lnTo>
                    <a:pt x="577" y="64"/>
                  </a:lnTo>
                  <a:lnTo>
                    <a:pt x="579" y="64"/>
                  </a:lnTo>
                  <a:lnTo>
                    <a:pt x="579" y="66"/>
                  </a:lnTo>
                  <a:lnTo>
                    <a:pt x="577" y="66"/>
                  </a:lnTo>
                  <a:lnTo>
                    <a:pt x="577" y="66"/>
                  </a:lnTo>
                  <a:lnTo>
                    <a:pt x="577" y="67"/>
                  </a:lnTo>
                  <a:lnTo>
                    <a:pt x="576" y="67"/>
                  </a:lnTo>
                  <a:lnTo>
                    <a:pt x="576" y="67"/>
                  </a:lnTo>
                  <a:lnTo>
                    <a:pt x="574" y="67"/>
                  </a:lnTo>
                  <a:lnTo>
                    <a:pt x="574" y="67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4"/>
                  </a:lnTo>
                  <a:lnTo>
                    <a:pt x="574" y="64"/>
                  </a:lnTo>
                  <a:lnTo>
                    <a:pt x="574" y="64"/>
                  </a:lnTo>
                  <a:lnTo>
                    <a:pt x="574" y="63"/>
                  </a:lnTo>
                  <a:lnTo>
                    <a:pt x="574" y="63"/>
                  </a:lnTo>
                  <a:close/>
                  <a:moveTo>
                    <a:pt x="655" y="61"/>
                  </a:moveTo>
                  <a:lnTo>
                    <a:pt x="655" y="61"/>
                  </a:lnTo>
                  <a:lnTo>
                    <a:pt x="656" y="63"/>
                  </a:lnTo>
                  <a:lnTo>
                    <a:pt x="658" y="63"/>
                  </a:lnTo>
                  <a:lnTo>
                    <a:pt x="659" y="64"/>
                  </a:lnTo>
                  <a:lnTo>
                    <a:pt x="659" y="66"/>
                  </a:lnTo>
                  <a:lnTo>
                    <a:pt x="659" y="66"/>
                  </a:lnTo>
                  <a:lnTo>
                    <a:pt x="659" y="67"/>
                  </a:lnTo>
                  <a:lnTo>
                    <a:pt x="658" y="69"/>
                  </a:lnTo>
                  <a:lnTo>
                    <a:pt x="658" y="69"/>
                  </a:lnTo>
                  <a:lnTo>
                    <a:pt x="656" y="69"/>
                  </a:lnTo>
                  <a:lnTo>
                    <a:pt x="655" y="69"/>
                  </a:lnTo>
                  <a:lnTo>
                    <a:pt x="655" y="67"/>
                  </a:lnTo>
                  <a:lnTo>
                    <a:pt x="656" y="67"/>
                  </a:lnTo>
                  <a:lnTo>
                    <a:pt x="656" y="66"/>
                  </a:lnTo>
                  <a:lnTo>
                    <a:pt x="656" y="64"/>
                  </a:lnTo>
                  <a:lnTo>
                    <a:pt x="655" y="64"/>
                  </a:lnTo>
                  <a:lnTo>
                    <a:pt x="655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5" y="64"/>
                  </a:lnTo>
                  <a:lnTo>
                    <a:pt x="653" y="66"/>
                  </a:lnTo>
                  <a:lnTo>
                    <a:pt x="653" y="67"/>
                  </a:lnTo>
                  <a:lnTo>
                    <a:pt x="653" y="69"/>
                  </a:lnTo>
                  <a:lnTo>
                    <a:pt x="651" y="67"/>
                  </a:lnTo>
                  <a:lnTo>
                    <a:pt x="651" y="67"/>
                  </a:lnTo>
                  <a:lnTo>
                    <a:pt x="651" y="66"/>
                  </a:lnTo>
                  <a:lnTo>
                    <a:pt x="651" y="66"/>
                  </a:lnTo>
                  <a:lnTo>
                    <a:pt x="651" y="64"/>
                  </a:lnTo>
                  <a:lnTo>
                    <a:pt x="651" y="63"/>
                  </a:lnTo>
                  <a:lnTo>
                    <a:pt x="653" y="61"/>
                  </a:lnTo>
                  <a:lnTo>
                    <a:pt x="655" y="61"/>
                  </a:lnTo>
                  <a:close/>
                  <a:moveTo>
                    <a:pt x="27" y="61"/>
                  </a:moveTo>
                  <a:lnTo>
                    <a:pt x="29" y="61"/>
                  </a:lnTo>
                  <a:lnTo>
                    <a:pt x="30" y="61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4"/>
                  </a:lnTo>
                  <a:lnTo>
                    <a:pt x="25" y="63"/>
                  </a:lnTo>
                  <a:lnTo>
                    <a:pt x="25" y="63"/>
                  </a:lnTo>
                  <a:lnTo>
                    <a:pt x="27" y="61"/>
                  </a:lnTo>
                  <a:close/>
                  <a:moveTo>
                    <a:pt x="1057" y="60"/>
                  </a:moveTo>
                  <a:lnTo>
                    <a:pt x="1058" y="60"/>
                  </a:lnTo>
                  <a:lnTo>
                    <a:pt x="1060" y="61"/>
                  </a:lnTo>
                  <a:lnTo>
                    <a:pt x="1058" y="63"/>
                  </a:lnTo>
                  <a:lnTo>
                    <a:pt x="1057" y="64"/>
                  </a:lnTo>
                  <a:lnTo>
                    <a:pt x="1057" y="64"/>
                  </a:lnTo>
                  <a:lnTo>
                    <a:pt x="1054" y="63"/>
                  </a:lnTo>
                  <a:lnTo>
                    <a:pt x="1052" y="61"/>
                  </a:lnTo>
                  <a:lnTo>
                    <a:pt x="1055" y="61"/>
                  </a:lnTo>
                  <a:lnTo>
                    <a:pt x="1055" y="60"/>
                  </a:lnTo>
                  <a:lnTo>
                    <a:pt x="1057" y="60"/>
                  </a:lnTo>
                  <a:close/>
                  <a:moveTo>
                    <a:pt x="908" y="58"/>
                  </a:moveTo>
                  <a:lnTo>
                    <a:pt x="908" y="58"/>
                  </a:lnTo>
                  <a:lnTo>
                    <a:pt x="910" y="60"/>
                  </a:lnTo>
                  <a:lnTo>
                    <a:pt x="912" y="60"/>
                  </a:lnTo>
                  <a:lnTo>
                    <a:pt x="912" y="61"/>
                  </a:lnTo>
                  <a:lnTo>
                    <a:pt x="910" y="61"/>
                  </a:lnTo>
                  <a:lnTo>
                    <a:pt x="907" y="63"/>
                  </a:lnTo>
                  <a:lnTo>
                    <a:pt x="904" y="64"/>
                  </a:lnTo>
                  <a:lnTo>
                    <a:pt x="904" y="64"/>
                  </a:lnTo>
                  <a:lnTo>
                    <a:pt x="902" y="64"/>
                  </a:lnTo>
                  <a:lnTo>
                    <a:pt x="899" y="66"/>
                  </a:lnTo>
                  <a:lnTo>
                    <a:pt x="899" y="64"/>
                  </a:lnTo>
                  <a:lnTo>
                    <a:pt x="899" y="64"/>
                  </a:lnTo>
                  <a:lnTo>
                    <a:pt x="902" y="61"/>
                  </a:lnTo>
                  <a:lnTo>
                    <a:pt x="905" y="61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8" y="58"/>
                  </a:lnTo>
                  <a:close/>
                  <a:moveTo>
                    <a:pt x="888" y="56"/>
                  </a:moveTo>
                  <a:lnTo>
                    <a:pt x="891" y="56"/>
                  </a:lnTo>
                  <a:lnTo>
                    <a:pt x="891" y="58"/>
                  </a:lnTo>
                  <a:lnTo>
                    <a:pt x="891" y="60"/>
                  </a:lnTo>
                  <a:lnTo>
                    <a:pt x="891" y="60"/>
                  </a:lnTo>
                  <a:lnTo>
                    <a:pt x="888" y="61"/>
                  </a:lnTo>
                  <a:lnTo>
                    <a:pt x="883" y="61"/>
                  </a:lnTo>
                  <a:lnTo>
                    <a:pt x="882" y="61"/>
                  </a:lnTo>
                  <a:lnTo>
                    <a:pt x="883" y="63"/>
                  </a:lnTo>
                  <a:lnTo>
                    <a:pt x="883" y="64"/>
                  </a:lnTo>
                  <a:lnTo>
                    <a:pt x="883" y="64"/>
                  </a:lnTo>
                  <a:lnTo>
                    <a:pt x="882" y="64"/>
                  </a:lnTo>
                  <a:lnTo>
                    <a:pt x="880" y="64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7" y="63"/>
                  </a:lnTo>
                  <a:lnTo>
                    <a:pt x="877" y="61"/>
                  </a:lnTo>
                  <a:lnTo>
                    <a:pt x="875" y="61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2" y="58"/>
                  </a:lnTo>
                  <a:lnTo>
                    <a:pt x="872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6"/>
                  </a:lnTo>
                  <a:lnTo>
                    <a:pt x="879" y="56"/>
                  </a:lnTo>
                  <a:lnTo>
                    <a:pt x="879" y="56"/>
                  </a:lnTo>
                  <a:lnTo>
                    <a:pt x="880" y="58"/>
                  </a:lnTo>
                  <a:lnTo>
                    <a:pt x="880" y="58"/>
                  </a:lnTo>
                  <a:lnTo>
                    <a:pt x="882" y="58"/>
                  </a:lnTo>
                  <a:lnTo>
                    <a:pt x="883" y="58"/>
                  </a:lnTo>
                  <a:lnTo>
                    <a:pt x="885" y="58"/>
                  </a:lnTo>
                  <a:lnTo>
                    <a:pt x="886" y="56"/>
                  </a:lnTo>
                  <a:lnTo>
                    <a:pt x="888" y="56"/>
                  </a:lnTo>
                  <a:close/>
                  <a:moveTo>
                    <a:pt x="625" y="55"/>
                  </a:moveTo>
                  <a:lnTo>
                    <a:pt x="626" y="56"/>
                  </a:lnTo>
                  <a:lnTo>
                    <a:pt x="628" y="56"/>
                  </a:lnTo>
                  <a:lnTo>
                    <a:pt x="631" y="58"/>
                  </a:lnTo>
                  <a:lnTo>
                    <a:pt x="631" y="60"/>
                  </a:lnTo>
                  <a:lnTo>
                    <a:pt x="631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6" y="61"/>
                  </a:lnTo>
                  <a:lnTo>
                    <a:pt x="637" y="63"/>
                  </a:lnTo>
                  <a:lnTo>
                    <a:pt x="639" y="64"/>
                  </a:lnTo>
                  <a:lnTo>
                    <a:pt x="640" y="66"/>
                  </a:lnTo>
                  <a:lnTo>
                    <a:pt x="647" y="69"/>
                  </a:lnTo>
                  <a:lnTo>
                    <a:pt x="648" y="71"/>
                  </a:lnTo>
                  <a:lnTo>
                    <a:pt x="650" y="74"/>
                  </a:lnTo>
                  <a:lnTo>
                    <a:pt x="651" y="77"/>
                  </a:lnTo>
                  <a:lnTo>
                    <a:pt x="653" y="78"/>
                  </a:lnTo>
                  <a:lnTo>
                    <a:pt x="655" y="80"/>
                  </a:lnTo>
                  <a:lnTo>
                    <a:pt x="658" y="82"/>
                  </a:lnTo>
                  <a:lnTo>
                    <a:pt x="659" y="80"/>
                  </a:lnTo>
                  <a:lnTo>
                    <a:pt x="659" y="80"/>
                  </a:lnTo>
                  <a:lnTo>
                    <a:pt x="661" y="80"/>
                  </a:lnTo>
                  <a:lnTo>
                    <a:pt x="661" y="82"/>
                  </a:lnTo>
                  <a:lnTo>
                    <a:pt x="661" y="82"/>
                  </a:lnTo>
                  <a:lnTo>
                    <a:pt x="661" y="83"/>
                  </a:lnTo>
                  <a:lnTo>
                    <a:pt x="659" y="83"/>
                  </a:lnTo>
                  <a:lnTo>
                    <a:pt x="656" y="83"/>
                  </a:lnTo>
                  <a:lnTo>
                    <a:pt x="656" y="85"/>
                  </a:lnTo>
                  <a:lnTo>
                    <a:pt x="655" y="85"/>
                  </a:lnTo>
                  <a:lnTo>
                    <a:pt x="653" y="86"/>
                  </a:lnTo>
                  <a:lnTo>
                    <a:pt x="650" y="88"/>
                  </a:lnTo>
                  <a:lnTo>
                    <a:pt x="647" y="89"/>
                  </a:lnTo>
                  <a:lnTo>
                    <a:pt x="645" y="91"/>
                  </a:lnTo>
                  <a:lnTo>
                    <a:pt x="642" y="91"/>
                  </a:lnTo>
                  <a:lnTo>
                    <a:pt x="636" y="89"/>
                  </a:lnTo>
                  <a:lnTo>
                    <a:pt x="633" y="89"/>
                  </a:lnTo>
                  <a:lnTo>
                    <a:pt x="629" y="89"/>
                  </a:lnTo>
                  <a:lnTo>
                    <a:pt x="626" y="86"/>
                  </a:lnTo>
                  <a:lnTo>
                    <a:pt x="623" y="86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2"/>
                  </a:lnTo>
                  <a:lnTo>
                    <a:pt x="618" y="82"/>
                  </a:lnTo>
                  <a:lnTo>
                    <a:pt x="617" y="82"/>
                  </a:lnTo>
                  <a:lnTo>
                    <a:pt x="617" y="82"/>
                  </a:lnTo>
                  <a:lnTo>
                    <a:pt x="615" y="82"/>
                  </a:lnTo>
                  <a:lnTo>
                    <a:pt x="614" y="83"/>
                  </a:lnTo>
                  <a:lnTo>
                    <a:pt x="612" y="82"/>
                  </a:lnTo>
                  <a:lnTo>
                    <a:pt x="610" y="82"/>
                  </a:lnTo>
                  <a:lnTo>
                    <a:pt x="610" y="82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78"/>
                  </a:lnTo>
                  <a:lnTo>
                    <a:pt x="609" y="78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4" y="80"/>
                  </a:lnTo>
                  <a:lnTo>
                    <a:pt x="603" y="80"/>
                  </a:lnTo>
                  <a:lnTo>
                    <a:pt x="601" y="80"/>
                  </a:lnTo>
                  <a:lnTo>
                    <a:pt x="601" y="78"/>
                  </a:lnTo>
                  <a:lnTo>
                    <a:pt x="599" y="77"/>
                  </a:lnTo>
                  <a:lnTo>
                    <a:pt x="599" y="75"/>
                  </a:lnTo>
                  <a:lnTo>
                    <a:pt x="599" y="75"/>
                  </a:lnTo>
                  <a:lnTo>
                    <a:pt x="601" y="74"/>
                  </a:lnTo>
                  <a:lnTo>
                    <a:pt x="606" y="74"/>
                  </a:lnTo>
                  <a:lnTo>
                    <a:pt x="609" y="74"/>
                  </a:lnTo>
                  <a:lnTo>
                    <a:pt x="612" y="72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7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5" y="66"/>
                  </a:lnTo>
                  <a:lnTo>
                    <a:pt x="615" y="64"/>
                  </a:lnTo>
                  <a:lnTo>
                    <a:pt x="614" y="64"/>
                  </a:lnTo>
                  <a:lnTo>
                    <a:pt x="614" y="63"/>
                  </a:lnTo>
                  <a:lnTo>
                    <a:pt x="614" y="63"/>
                  </a:lnTo>
                  <a:lnTo>
                    <a:pt x="615" y="63"/>
                  </a:lnTo>
                  <a:lnTo>
                    <a:pt x="617" y="63"/>
                  </a:lnTo>
                  <a:lnTo>
                    <a:pt x="618" y="64"/>
                  </a:lnTo>
                  <a:lnTo>
                    <a:pt x="620" y="66"/>
                  </a:lnTo>
                  <a:lnTo>
                    <a:pt x="621" y="66"/>
                  </a:lnTo>
                  <a:lnTo>
                    <a:pt x="620" y="64"/>
                  </a:lnTo>
                  <a:lnTo>
                    <a:pt x="618" y="61"/>
                  </a:lnTo>
                  <a:lnTo>
                    <a:pt x="618" y="60"/>
                  </a:lnTo>
                  <a:lnTo>
                    <a:pt x="618" y="60"/>
                  </a:lnTo>
                  <a:lnTo>
                    <a:pt x="618" y="58"/>
                  </a:lnTo>
                  <a:lnTo>
                    <a:pt x="618" y="58"/>
                  </a:lnTo>
                  <a:lnTo>
                    <a:pt x="620" y="56"/>
                  </a:lnTo>
                  <a:lnTo>
                    <a:pt x="621" y="56"/>
                  </a:lnTo>
                  <a:lnTo>
                    <a:pt x="623" y="55"/>
                  </a:lnTo>
                  <a:lnTo>
                    <a:pt x="625" y="55"/>
                  </a:lnTo>
                  <a:close/>
                  <a:moveTo>
                    <a:pt x="779" y="49"/>
                  </a:moveTo>
                  <a:lnTo>
                    <a:pt x="782" y="49"/>
                  </a:lnTo>
                  <a:lnTo>
                    <a:pt x="784" y="49"/>
                  </a:lnTo>
                  <a:lnTo>
                    <a:pt x="785" y="49"/>
                  </a:lnTo>
                  <a:lnTo>
                    <a:pt x="787" y="49"/>
                  </a:lnTo>
                  <a:lnTo>
                    <a:pt x="787" y="50"/>
                  </a:lnTo>
                  <a:lnTo>
                    <a:pt x="789" y="50"/>
                  </a:lnTo>
                  <a:lnTo>
                    <a:pt x="789" y="52"/>
                  </a:lnTo>
                  <a:lnTo>
                    <a:pt x="787" y="52"/>
                  </a:lnTo>
                  <a:lnTo>
                    <a:pt x="785" y="52"/>
                  </a:lnTo>
                  <a:lnTo>
                    <a:pt x="784" y="52"/>
                  </a:lnTo>
                  <a:lnTo>
                    <a:pt x="781" y="52"/>
                  </a:lnTo>
                  <a:lnTo>
                    <a:pt x="781" y="52"/>
                  </a:lnTo>
                  <a:lnTo>
                    <a:pt x="778" y="52"/>
                  </a:lnTo>
                  <a:lnTo>
                    <a:pt x="778" y="50"/>
                  </a:lnTo>
                  <a:lnTo>
                    <a:pt x="776" y="50"/>
                  </a:lnTo>
                  <a:lnTo>
                    <a:pt x="776" y="49"/>
                  </a:lnTo>
                  <a:lnTo>
                    <a:pt x="779" y="49"/>
                  </a:lnTo>
                  <a:lnTo>
                    <a:pt x="779" y="49"/>
                  </a:lnTo>
                  <a:close/>
                  <a:moveTo>
                    <a:pt x="584" y="34"/>
                  </a:moveTo>
                  <a:lnTo>
                    <a:pt x="585" y="34"/>
                  </a:lnTo>
                  <a:lnTo>
                    <a:pt x="587" y="34"/>
                  </a:lnTo>
                  <a:lnTo>
                    <a:pt x="590" y="36"/>
                  </a:lnTo>
                  <a:lnTo>
                    <a:pt x="588" y="36"/>
                  </a:lnTo>
                  <a:lnTo>
                    <a:pt x="588" y="37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5" y="37"/>
                  </a:lnTo>
                  <a:lnTo>
                    <a:pt x="584" y="37"/>
                  </a:lnTo>
                  <a:lnTo>
                    <a:pt x="584" y="37"/>
                  </a:lnTo>
                  <a:lnTo>
                    <a:pt x="584" y="36"/>
                  </a:lnTo>
                  <a:lnTo>
                    <a:pt x="584" y="34"/>
                  </a:lnTo>
                  <a:lnTo>
                    <a:pt x="584" y="34"/>
                  </a:lnTo>
                  <a:close/>
                  <a:moveTo>
                    <a:pt x="670" y="0"/>
                  </a:moveTo>
                  <a:lnTo>
                    <a:pt x="672" y="0"/>
                  </a:lnTo>
                  <a:lnTo>
                    <a:pt x="674" y="1"/>
                  </a:lnTo>
                  <a:lnTo>
                    <a:pt x="674" y="3"/>
                  </a:lnTo>
                  <a:lnTo>
                    <a:pt x="675" y="4"/>
                  </a:lnTo>
                  <a:lnTo>
                    <a:pt x="677" y="6"/>
                  </a:lnTo>
                  <a:lnTo>
                    <a:pt x="678" y="4"/>
                  </a:lnTo>
                  <a:lnTo>
                    <a:pt x="683" y="4"/>
                  </a:lnTo>
                  <a:lnTo>
                    <a:pt x="683" y="6"/>
                  </a:lnTo>
                  <a:lnTo>
                    <a:pt x="683" y="6"/>
                  </a:lnTo>
                  <a:lnTo>
                    <a:pt x="683" y="8"/>
                  </a:lnTo>
                  <a:lnTo>
                    <a:pt x="683" y="9"/>
                  </a:lnTo>
                  <a:lnTo>
                    <a:pt x="686" y="11"/>
                  </a:lnTo>
                  <a:lnTo>
                    <a:pt x="688" y="12"/>
                  </a:lnTo>
                  <a:lnTo>
                    <a:pt x="691" y="14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9"/>
                  </a:lnTo>
                  <a:lnTo>
                    <a:pt x="696" y="22"/>
                  </a:lnTo>
                  <a:lnTo>
                    <a:pt x="696" y="23"/>
                  </a:lnTo>
                  <a:lnTo>
                    <a:pt x="696" y="28"/>
                  </a:lnTo>
                  <a:lnTo>
                    <a:pt x="696" y="28"/>
                  </a:lnTo>
                  <a:lnTo>
                    <a:pt x="694" y="30"/>
                  </a:lnTo>
                  <a:lnTo>
                    <a:pt x="696" y="30"/>
                  </a:lnTo>
                  <a:lnTo>
                    <a:pt x="697" y="31"/>
                  </a:lnTo>
                  <a:lnTo>
                    <a:pt x="699" y="33"/>
                  </a:lnTo>
                  <a:lnTo>
                    <a:pt x="700" y="34"/>
                  </a:lnTo>
                  <a:lnTo>
                    <a:pt x="703" y="34"/>
                  </a:lnTo>
                  <a:lnTo>
                    <a:pt x="703" y="36"/>
                  </a:lnTo>
                  <a:lnTo>
                    <a:pt x="703" y="36"/>
                  </a:lnTo>
                  <a:lnTo>
                    <a:pt x="705" y="39"/>
                  </a:lnTo>
                  <a:lnTo>
                    <a:pt x="708" y="42"/>
                  </a:lnTo>
                  <a:lnTo>
                    <a:pt x="708" y="42"/>
                  </a:lnTo>
                  <a:lnTo>
                    <a:pt x="708" y="44"/>
                  </a:lnTo>
                  <a:lnTo>
                    <a:pt x="708" y="44"/>
                  </a:lnTo>
                  <a:lnTo>
                    <a:pt x="710" y="44"/>
                  </a:lnTo>
                  <a:lnTo>
                    <a:pt x="710" y="44"/>
                  </a:lnTo>
                  <a:lnTo>
                    <a:pt x="711" y="44"/>
                  </a:lnTo>
                  <a:lnTo>
                    <a:pt x="711" y="42"/>
                  </a:lnTo>
                  <a:lnTo>
                    <a:pt x="713" y="44"/>
                  </a:lnTo>
                  <a:lnTo>
                    <a:pt x="713" y="44"/>
                  </a:lnTo>
                  <a:lnTo>
                    <a:pt x="715" y="45"/>
                  </a:lnTo>
                  <a:lnTo>
                    <a:pt x="715" y="47"/>
                  </a:lnTo>
                  <a:lnTo>
                    <a:pt x="715" y="47"/>
                  </a:lnTo>
                  <a:lnTo>
                    <a:pt x="715" y="49"/>
                  </a:lnTo>
                  <a:lnTo>
                    <a:pt x="711" y="49"/>
                  </a:lnTo>
                  <a:lnTo>
                    <a:pt x="708" y="49"/>
                  </a:lnTo>
                  <a:lnTo>
                    <a:pt x="707" y="47"/>
                  </a:lnTo>
                  <a:lnTo>
                    <a:pt x="705" y="47"/>
                  </a:lnTo>
                  <a:lnTo>
                    <a:pt x="705" y="45"/>
                  </a:lnTo>
                  <a:lnTo>
                    <a:pt x="703" y="45"/>
                  </a:lnTo>
                  <a:lnTo>
                    <a:pt x="703" y="47"/>
                  </a:lnTo>
                  <a:lnTo>
                    <a:pt x="702" y="49"/>
                  </a:lnTo>
                  <a:lnTo>
                    <a:pt x="702" y="49"/>
                  </a:lnTo>
                  <a:lnTo>
                    <a:pt x="702" y="50"/>
                  </a:lnTo>
                  <a:lnTo>
                    <a:pt x="707" y="50"/>
                  </a:lnTo>
                  <a:lnTo>
                    <a:pt x="708" y="50"/>
                  </a:lnTo>
                  <a:lnTo>
                    <a:pt x="710" y="50"/>
                  </a:lnTo>
                  <a:lnTo>
                    <a:pt x="708" y="52"/>
                  </a:lnTo>
                  <a:lnTo>
                    <a:pt x="705" y="55"/>
                  </a:lnTo>
                  <a:lnTo>
                    <a:pt x="697" y="60"/>
                  </a:lnTo>
                  <a:lnTo>
                    <a:pt x="696" y="60"/>
                  </a:lnTo>
                  <a:lnTo>
                    <a:pt x="697" y="61"/>
                  </a:lnTo>
                  <a:lnTo>
                    <a:pt x="697" y="61"/>
                  </a:lnTo>
                  <a:lnTo>
                    <a:pt x="699" y="61"/>
                  </a:lnTo>
                  <a:lnTo>
                    <a:pt x="702" y="60"/>
                  </a:lnTo>
                  <a:lnTo>
                    <a:pt x="705" y="60"/>
                  </a:lnTo>
                  <a:lnTo>
                    <a:pt x="705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10" y="64"/>
                  </a:lnTo>
                  <a:lnTo>
                    <a:pt x="713" y="63"/>
                  </a:lnTo>
                  <a:lnTo>
                    <a:pt x="716" y="61"/>
                  </a:lnTo>
                  <a:lnTo>
                    <a:pt x="718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19" y="63"/>
                  </a:lnTo>
                  <a:lnTo>
                    <a:pt x="718" y="64"/>
                  </a:lnTo>
                  <a:lnTo>
                    <a:pt x="718" y="64"/>
                  </a:lnTo>
                  <a:lnTo>
                    <a:pt x="719" y="63"/>
                  </a:lnTo>
                  <a:lnTo>
                    <a:pt x="724" y="64"/>
                  </a:lnTo>
                  <a:lnTo>
                    <a:pt x="727" y="64"/>
                  </a:lnTo>
                  <a:lnTo>
                    <a:pt x="729" y="64"/>
                  </a:lnTo>
                  <a:lnTo>
                    <a:pt x="730" y="64"/>
                  </a:lnTo>
                  <a:lnTo>
                    <a:pt x="732" y="66"/>
                  </a:lnTo>
                  <a:lnTo>
                    <a:pt x="732" y="66"/>
                  </a:lnTo>
                  <a:lnTo>
                    <a:pt x="730" y="66"/>
                  </a:lnTo>
                  <a:lnTo>
                    <a:pt x="729" y="66"/>
                  </a:lnTo>
                  <a:lnTo>
                    <a:pt x="727" y="66"/>
                  </a:lnTo>
                  <a:lnTo>
                    <a:pt x="727" y="67"/>
                  </a:lnTo>
                  <a:lnTo>
                    <a:pt x="726" y="69"/>
                  </a:lnTo>
                  <a:lnTo>
                    <a:pt x="726" y="71"/>
                  </a:lnTo>
                  <a:lnTo>
                    <a:pt x="726" y="71"/>
                  </a:lnTo>
                  <a:lnTo>
                    <a:pt x="722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2" y="69"/>
                  </a:lnTo>
                  <a:lnTo>
                    <a:pt x="721" y="69"/>
                  </a:lnTo>
                  <a:lnTo>
                    <a:pt x="721" y="69"/>
                  </a:lnTo>
                  <a:lnTo>
                    <a:pt x="719" y="71"/>
                  </a:lnTo>
                  <a:lnTo>
                    <a:pt x="727" y="75"/>
                  </a:lnTo>
                  <a:lnTo>
                    <a:pt x="729" y="78"/>
                  </a:lnTo>
                  <a:lnTo>
                    <a:pt x="730" y="80"/>
                  </a:lnTo>
                  <a:lnTo>
                    <a:pt x="730" y="80"/>
                  </a:lnTo>
                  <a:lnTo>
                    <a:pt x="730" y="82"/>
                  </a:lnTo>
                  <a:lnTo>
                    <a:pt x="730" y="83"/>
                  </a:lnTo>
                  <a:lnTo>
                    <a:pt x="730" y="85"/>
                  </a:lnTo>
                  <a:lnTo>
                    <a:pt x="730" y="88"/>
                  </a:lnTo>
                  <a:lnTo>
                    <a:pt x="729" y="91"/>
                  </a:lnTo>
                  <a:lnTo>
                    <a:pt x="730" y="91"/>
                  </a:lnTo>
                  <a:lnTo>
                    <a:pt x="732" y="93"/>
                  </a:lnTo>
                  <a:lnTo>
                    <a:pt x="732" y="94"/>
                  </a:lnTo>
                  <a:lnTo>
                    <a:pt x="733" y="94"/>
                  </a:lnTo>
                  <a:lnTo>
                    <a:pt x="733" y="96"/>
                  </a:lnTo>
                  <a:lnTo>
                    <a:pt x="733" y="96"/>
                  </a:lnTo>
                  <a:lnTo>
                    <a:pt x="735" y="96"/>
                  </a:lnTo>
                  <a:lnTo>
                    <a:pt x="735" y="96"/>
                  </a:lnTo>
                  <a:lnTo>
                    <a:pt x="735" y="94"/>
                  </a:lnTo>
                  <a:lnTo>
                    <a:pt x="737" y="94"/>
                  </a:lnTo>
                  <a:lnTo>
                    <a:pt x="738" y="93"/>
                  </a:lnTo>
                  <a:lnTo>
                    <a:pt x="740" y="89"/>
                  </a:lnTo>
                  <a:lnTo>
                    <a:pt x="740" y="89"/>
                  </a:lnTo>
                  <a:lnTo>
                    <a:pt x="740" y="88"/>
                  </a:lnTo>
                  <a:lnTo>
                    <a:pt x="740" y="86"/>
                  </a:lnTo>
                  <a:lnTo>
                    <a:pt x="741" y="85"/>
                  </a:lnTo>
                  <a:lnTo>
                    <a:pt x="741" y="82"/>
                  </a:lnTo>
                  <a:lnTo>
                    <a:pt x="741" y="78"/>
                  </a:lnTo>
                  <a:lnTo>
                    <a:pt x="743" y="77"/>
                  </a:lnTo>
                  <a:lnTo>
                    <a:pt x="744" y="75"/>
                  </a:lnTo>
                  <a:lnTo>
                    <a:pt x="748" y="72"/>
                  </a:lnTo>
                  <a:lnTo>
                    <a:pt x="748" y="71"/>
                  </a:lnTo>
                  <a:lnTo>
                    <a:pt x="749" y="71"/>
                  </a:lnTo>
                  <a:lnTo>
                    <a:pt x="751" y="71"/>
                  </a:lnTo>
                  <a:lnTo>
                    <a:pt x="752" y="72"/>
                  </a:lnTo>
                  <a:lnTo>
                    <a:pt x="756" y="74"/>
                  </a:lnTo>
                  <a:lnTo>
                    <a:pt x="757" y="75"/>
                  </a:lnTo>
                  <a:lnTo>
                    <a:pt x="762" y="78"/>
                  </a:lnTo>
                  <a:lnTo>
                    <a:pt x="763" y="80"/>
                  </a:lnTo>
                  <a:lnTo>
                    <a:pt x="767" y="82"/>
                  </a:lnTo>
                  <a:lnTo>
                    <a:pt x="767" y="85"/>
                  </a:lnTo>
                  <a:lnTo>
                    <a:pt x="768" y="88"/>
                  </a:lnTo>
                  <a:lnTo>
                    <a:pt x="768" y="91"/>
                  </a:lnTo>
                  <a:lnTo>
                    <a:pt x="770" y="91"/>
                  </a:lnTo>
                  <a:lnTo>
                    <a:pt x="770" y="93"/>
                  </a:lnTo>
                  <a:lnTo>
                    <a:pt x="770" y="94"/>
                  </a:lnTo>
                  <a:lnTo>
                    <a:pt x="770" y="94"/>
                  </a:lnTo>
                  <a:lnTo>
                    <a:pt x="768" y="96"/>
                  </a:lnTo>
                  <a:lnTo>
                    <a:pt x="768" y="96"/>
                  </a:lnTo>
                  <a:lnTo>
                    <a:pt x="767" y="96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3" y="94"/>
                  </a:lnTo>
                  <a:lnTo>
                    <a:pt x="763" y="94"/>
                  </a:lnTo>
                  <a:lnTo>
                    <a:pt x="762" y="96"/>
                  </a:lnTo>
                  <a:lnTo>
                    <a:pt x="762" y="96"/>
                  </a:lnTo>
                  <a:lnTo>
                    <a:pt x="762" y="99"/>
                  </a:lnTo>
                  <a:lnTo>
                    <a:pt x="762" y="102"/>
                  </a:lnTo>
                  <a:lnTo>
                    <a:pt x="762" y="104"/>
                  </a:lnTo>
                  <a:lnTo>
                    <a:pt x="763" y="108"/>
                  </a:lnTo>
                  <a:lnTo>
                    <a:pt x="767" y="112"/>
                  </a:lnTo>
                  <a:lnTo>
                    <a:pt x="774" y="118"/>
                  </a:lnTo>
                  <a:lnTo>
                    <a:pt x="774" y="119"/>
                  </a:lnTo>
                  <a:lnTo>
                    <a:pt x="774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8" y="123"/>
                  </a:lnTo>
                  <a:lnTo>
                    <a:pt x="779" y="121"/>
                  </a:lnTo>
                  <a:lnTo>
                    <a:pt x="782" y="118"/>
                  </a:lnTo>
                  <a:lnTo>
                    <a:pt x="784" y="118"/>
                  </a:lnTo>
                  <a:lnTo>
                    <a:pt x="785" y="118"/>
                  </a:lnTo>
                  <a:lnTo>
                    <a:pt x="785" y="116"/>
                  </a:lnTo>
                  <a:lnTo>
                    <a:pt x="787" y="116"/>
                  </a:lnTo>
                  <a:lnTo>
                    <a:pt x="787" y="115"/>
                  </a:lnTo>
                  <a:lnTo>
                    <a:pt x="787" y="115"/>
                  </a:lnTo>
                  <a:lnTo>
                    <a:pt x="789" y="112"/>
                  </a:lnTo>
                  <a:lnTo>
                    <a:pt x="789" y="110"/>
                  </a:lnTo>
                  <a:lnTo>
                    <a:pt x="790" y="107"/>
                  </a:lnTo>
                  <a:lnTo>
                    <a:pt x="790" y="107"/>
                  </a:lnTo>
                  <a:lnTo>
                    <a:pt x="797" y="102"/>
                  </a:lnTo>
                  <a:lnTo>
                    <a:pt x="797" y="100"/>
                  </a:lnTo>
                  <a:lnTo>
                    <a:pt x="798" y="94"/>
                  </a:lnTo>
                  <a:lnTo>
                    <a:pt x="800" y="91"/>
                  </a:lnTo>
                  <a:lnTo>
                    <a:pt x="800" y="89"/>
                  </a:lnTo>
                  <a:lnTo>
                    <a:pt x="800" y="88"/>
                  </a:lnTo>
                  <a:lnTo>
                    <a:pt x="800" y="86"/>
                  </a:lnTo>
                  <a:lnTo>
                    <a:pt x="800" y="86"/>
                  </a:lnTo>
                  <a:lnTo>
                    <a:pt x="801" y="85"/>
                  </a:lnTo>
                  <a:lnTo>
                    <a:pt x="801" y="85"/>
                  </a:lnTo>
                  <a:lnTo>
                    <a:pt x="803" y="83"/>
                  </a:lnTo>
                  <a:lnTo>
                    <a:pt x="803" y="83"/>
                  </a:lnTo>
                  <a:lnTo>
                    <a:pt x="804" y="83"/>
                  </a:lnTo>
                  <a:lnTo>
                    <a:pt x="804" y="83"/>
                  </a:lnTo>
                  <a:lnTo>
                    <a:pt x="806" y="83"/>
                  </a:lnTo>
                  <a:lnTo>
                    <a:pt x="812" y="83"/>
                  </a:lnTo>
                  <a:lnTo>
                    <a:pt x="812" y="83"/>
                  </a:lnTo>
                  <a:lnTo>
                    <a:pt x="809" y="82"/>
                  </a:lnTo>
                  <a:lnTo>
                    <a:pt x="809" y="80"/>
                  </a:lnTo>
                  <a:lnTo>
                    <a:pt x="809" y="80"/>
                  </a:lnTo>
                  <a:lnTo>
                    <a:pt x="809" y="78"/>
                  </a:lnTo>
                  <a:lnTo>
                    <a:pt x="811" y="78"/>
                  </a:lnTo>
                  <a:lnTo>
                    <a:pt x="812" y="77"/>
                  </a:lnTo>
                  <a:lnTo>
                    <a:pt x="812" y="77"/>
                  </a:lnTo>
                  <a:lnTo>
                    <a:pt x="812" y="75"/>
                  </a:lnTo>
                  <a:lnTo>
                    <a:pt x="812" y="75"/>
                  </a:lnTo>
                  <a:lnTo>
                    <a:pt x="809" y="74"/>
                  </a:lnTo>
                  <a:lnTo>
                    <a:pt x="806" y="74"/>
                  </a:lnTo>
                  <a:lnTo>
                    <a:pt x="806" y="72"/>
                  </a:lnTo>
                  <a:lnTo>
                    <a:pt x="804" y="72"/>
                  </a:lnTo>
                  <a:lnTo>
                    <a:pt x="804" y="69"/>
                  </a:lnTo>
                  <a:lnTo>
                    <a:pt x="804" y="69"/>
                  </a:lnTo>
                  <a:lnTo>
                    <a:pt x="804" y="67"/>
                  </a:lnTo>
                  <a:lnTo>
                    <a:pt x="804" y="66"/>
                  </a:lnTo>
                  <a:lnTo>
                    <a:pt x="804" y="66"/>
                  </a:lnTo>
                  <a:lnTo>
                    <a:pt x="804" y="64"/>
                  </a:lnTo>
                  <a:lnTo>
                    <a:pt x="804" y="64"/>
                  </a:lnTo>
                  <a:lnTo>
                    <a:pt x="804" y="63"/>
                  </a:lnTo>
                  <a:lnTo>
                    <a:pt x="804" y="63"/>
                  </a:lnTo>
                  <a:lnTo>
                    <a:pt x="803" y="61"/>
                  </a:lnTo>
                  <a:lnTo>
                    <a:pt x="803" y="61"/>
                  </a:lnTo>
                  <a:lnTo>
                    <a:pt x="803" y="58"/>
                  </a:lnTo>
                  <a:lnTo>
                    <a:pt x="803" y="58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4" y="55"/>
                  </a:lnTo>
                  <a:lnTo>
                    <a:pt x="806" y="56"/>
                  </a:lnTo>
                  <a:lnTo>
                    <a:pt x="808" y="56"/>
                  </a:lnTo>
                  <a:lnTo>
                    <a:pt x="809" y="56"/>
                  </a:lnTo>
                  <a:lnTo>
                    <a:pt x="812" y="56"/>
                  </a:lnTo>
                  <a:lnTo>
                    <a:pt x="815" y="55"/>
                  </a:lnTo>
                  <a:lnTo>
                    <a:pt x="820" y="56"/>
                  </a:lnTo>
                  <a:lnTo>
                    <a:pt x="820" y="56"/>
                  </a:lnTo>
                  <a:lnTo>
                    <a:pt x="825" y="58"/>
                  </a:lnTo>
                  <a:lnTo>
                    <a:pt x="830" y="60"/>
                  </a:lnTo>
                  <a:lnTo>
                    <a:pt x="831" y="60"/>
                  </a:lnTo>
                  <a:lnTo>
                    <a:pt x="839" y="60"/>
                  </a:lnTo>
                  <a:lnTo>
                    <a:pt x="842" y="60"/>
                  </a:lnTo>
                  <a:lnTo>
                    <a:pt x="844" y="60"/>
                  </a:lnTo>
                  <a:lnTo>
                    <a:pt x="849" y="61"/>
                  </a:lnTo>
                  <a:lnTo>
                    <a:pt x="847" y="63"/>
                  </a:lnTo>
                  <a:lnTo>
                    <a:pt x="847" y="64"/>
                  </a:lnTo>
                  <a:lnTo>
                    <a:pt x="844" y="64"/>
                  </a:lnTo>
                  <a:lnTo>
                    <a:pt x="842" y="64"/>
                  </a:lnTo>
                  <a:lnTo>
                    <a:pt x="844" y="66"/>
                  </a:lnTo>
                  <a:lnTo>
                    <a:pt x="849" y="67"/>
                  </a:lnTo>
                  <a:lnTo>
                    <a:pt x="850" y="69"/>
                  </a:lnTo>
                  <a:lnTo>
                    <a:pt x="850" y="69"/>
                  </a:lnTo>
                  <a:lnTo>
                    <a:pt x="850" y="71"/>
                  </a:lnTo>
                  <a:lnTo>
                    <a:pt x="850" y="71"/>
                  </a:lnTo>
                  <a:lnTo>
                    <a:pt x="852" y="71"/>
                  </a:lnTo>
                  <a:lnTo>
                    <a:pt x="853" y="71"/>
                  </a:lnTo>
                  <a:lnTo>
                    <a:pt x="858" y="71"/>
                  </a:lnTo>
                  <a:lnTo>
                    <a:pt x="861" y="72"/>
                  </a:lnTo>
                  <a:lnTo>
                    <a:pt x="863" y="72"/>
                  </a:lnTo>
                  <a:lnTo>
                    <a:pt x="863" y="74"/>
                  </a:lnTo>
                  <a:lnTo>
                    <a:pt x="863" y="74"/>
                  </a:lnTo>
                  <a:lnTo>
                    <a:pt x="860" y="77"/>
                  </a:lnTo>
                  <a:lnTo>
                    <a:pt x="856" y="78"/>
                  </a:lnTo>
                  <a:lnTo>
                    <a:pt x="853" y="80"/>
                  </a:lnTo>
                  <a:lnTo>
                    <a:pt x="853" y="80"/>
                  </a:lnTo>
                  <a:lnTo>
                    <a:pt x="858" y="80"/>
                  </a:lnTo>
                  <a:lnTo>
                    <a:pt x="861" y="80"/>
                  </a:lnTo>
                  <a:lnTo>
                    <a:pt x="863" y="82"/>
                  </a:lnTo>
                  <a:lnTo>
                    <a:pt x="863" y="82"/>
                  </a:lnTo>
                  <a:lnTo>
                    <a:pt x="864" y="83"/>
                  </a:lnTo>
                  <a:lnTo>
                    <a:pt x="864" y="83"/>
                  </a:lnTo>
                  <a:lnTo>
                    <a:pt x="864" y="85"/>
                  </a:lnTo>
                  <a:lnTo>
                    <a:pt x="864" y="86"/>
                  </a:lnTo>
                  <a:lnTo>
                    <a:pt x="860" y="88"/>
                  </a:lnTo>
                  <a:lnTo>
                    <a:pt x="858" y="89"/>
                  </a:lnTo>
                  <a:lnTo>
                    <a:pt x="856" y="89"/>
                  </a:lnTo>
                  <a:lnTo>
                    <a:pt x="855" y="91"/>
                  </a:lnTo>
                  <a:lnTo>
                    <a:pt x="853" y="91"/>
                  </a:lnTo>
                  <a:lnTo>
                    <a:pt x="852" y="89"/>
                  </a:lnTo>
                  <a:lnTo>
                    <a:pt x="850" y="89"/>
                  </a:lnTo>
                  <a:lnTo>
                    <a:pt x="847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7" y="93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50" y="99"/>
                  </a:lnTo>
                  <a:lnTo>
                    <a:pt x="850" y="99"/>
                  </a:lnTo>
                  <a:lnTo>
                    <a:pt x="852" y="99"/>
                  </a:lnTo>
                  <a:lnTo>
                    <a:pt x="852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2" y="100"/>
                  </a:lnTo>
                  <a:lnTo>
                    <a:pt x="852" y="102"/>
                  </a:lnTo>
                  <a:lnTo>
                    <a:pt x="852" y="102"/>
                  </a:lnTo>
                  <a:lnTo>
                    <a:pt x="852" y="104"/>
                  </a:lnTo>
                  <a:lnTo>
                    <a:pt x="853" y="105"/>
                  </a:lnTo>
                  <a:lnTo>
                    <a:pt x="855" y="107"/>
                  </a:lnTo>
                  <a:lnTo>
                    <a:pt x="858" y="110"/>
                  </a:lnTo>
                  <a:lnTo>
                    <a:pt x="861" y="112"/>
                  </a:lnTo>
                  <a:lnTo>
                    <a:pt x="861" y="113"/>
                  </a:lnTo>
                  <a:lnTo>
                    <a:pt x="864" y="115"/>
                  </a:lnTo>
                  <a:lnTo>
                    <a:pt x="864" y="116"/>
                  </a:lnTo>
                  <a:lnTo>
                    <a:pt x="863" y="118"/>
                  </a:lnTo>
                  <a:lnTo>
                    <a:pt x="863" y="123"/>
                  </a:lnTo>
                  <a:lnTo>
                    <a:pt x="861" y="124"/>
                  </a:lnTo>
                  <a:lnTo>
                    <a:pt x="861" y="126"/>
                  </a:lnTo>
                  <a:lnTo>
                    <a:pt x="858" y="127"/>
                  </a:lnTo>
                  <a:lnTo>
                    <a:pt x="858" y="127"/>
                  </a:lnTo>
                  <a:lnTo>
                    <a:pt x="855" y="127"/>
                  </a:lnTo>
                  <a:lnTo>
                    <a:pt x="855" y="127"/>
                  </a:lnTo>
                  <a:lnTo>
                    <a:pt x="853" y="129"/>
                  </a:lnTo>
                  <a:lnTo>
                    <a:pt x="852" y="132"/>
                  </a:lnTo>
                  <a:lnTo>
                    <a:pt x="850" y="132"/>
                  </a:lnTo>
                  <a:lnTo>
                    <a:pt x="850" y="134"/>
                  </a:lnTo>
                  <a:lnTo>
                    <a:pt x="849" y="134"/>
                  </a:lnTo>
                  <a:lnTo>
                    <a:pt x="845" y="137"/>
                  </a:lnTo>
                  <a:lnTo>
                    <a:pt x="844" y="137"/>
                  </a:lnTo>
                  <a:lnTo>
                    <a:pt x="839" y="138"/>
                  </a:lnTo>
                  <a:lnTo>
                    <a:pt x="836" y="141"/>
                  </a:lnTo>
                  <a:lnTo>
                    <a:pt x="834" y="141"/>
                  </a:lnTo>
                  <a:lnTo>
                    <a:pt x="833" y="143"/>
                  </a:lnTo>
                  <a:lnTo>
                    <a:pt x="831" y="143"/>
                  </a:lnTo>
                  <a:lnTo>
                    <a:pt x="830" y="141"/>
                  </a:lnTo>
                  <a:lnTo>
                    <a:pt x="830" y="140"/>
                  </a:lnTo>
                  <a:lnTo>
                    <a:pt x="830" y="140"/>
                  </a:lnTo>
                  <a:lnTo>
                    <a:pt x="828" y="138"/>
                  </a:lnTo>
                  <a:lnTo>
                    <a:pt x="825" y="135"/>
                  </a:lnTo>
                  <a:lnTo>
                    <a:pt x="825" y="134"/>
                  </a:lnTo>
                  <a:lnTo>
                    <a:pt x="823" y="134"/>
                  </a:lnTo>
                  <a:lnTo>
                    <a:pt x="822" y="134"/>
                  </a:lnTo>
                  <a:lnTo>
                    <a:pt x="822" y="134"/>
                  </a:lnTo>
                  <a:lnTo>
                    <a:pt x="820" y="132"/>
                  </a:lnTo>
                  <a:lnTo>
                    <a:pt x="819" y="132"/>
                  </a:lnTo>
                  <a:lnTo>
                    <a:pt x="819" y="132"/>
                  </a:lnTo>
                  <a:lnTo>
                    <a:pt x="820" y="130"/>
                  </a:lnTo>
                  <a:lnTo>
                    <a:pt x="820" y="130"/>
                  </a:lnTo>
                  <a:lnTo>
                    <a:pt x="817" y="129"/>
                  </a:lnTo>
                  <a:lnTo>
                    <a:pt x="817" y="127"/>
                  </a:lnTo>
                  <a:lnTo>
                    <a:pt x="817" y="127"/>
                  </a:lnTo>
                  <a:lnTo>
                    <a:pt x="814" y="127"/>
                  </a:lnTo>
                  <a:lnTo>
                    <a:pt x="812" y="126"/>
                  </a:lnTo>
                  <a:lnTo>
                    <a:pt x="809" y="129"/>
                  </a:lnTo>
                  <a:lnTo>
                    <a:pt x="809" y="129"/>
                  </a:lnTo>
                  <a:lnTo>
                    <a:pt x="809" y="130"/>
                  </a:lnTo>
                  <a:lnTo>
                    <a:pt x="809" y="130"/>
                  </a:lnTo>
                  <a:lnTo>
                    <a:pt x="811" y="130"/>
                  </a:lnTo>
                  <a:lnTo>
                    <a:pt x="811" y="129"/>
                  </a:lnTo>
                  <a:lnTo>
                    <a:pt x="812" y="129"/>
                  </a:lnTo>
                  <a:lnTo>
                    <a:pt x="814" y="129"/>
                  </a:lnTo>
                  <a:lnTo>
                    <a:pt x="815" y="129"/>
                  </a:lnTo>
                  <a:lnTo>
                    <a:pt x="815" y="130"/>
                  </a:lnTo>
                  <a:lnTo>
                    <a:pt x="815" y="130"/>
                  </a:lnTo>
                  <a:lnTo>
                    <a:pt x="820" y="134"/>
                  </a:lnTo>
                  <a:lnTo>
                    <a:pt x="822" y="135"/>
                  </a:lnTo>
                  <a:lnTo>
                    <a:pt x="822" y="135"/>
                  </a:lnTo>
                  <a:lnTo>
                    <a:pt x="822" y="137"/>
                  </a:lnTo>
                  <a:lnTo>
                    <a:pt x="823" y="138"/>
                  </a:lnTo>
                  <a:lnTo>
                    <a:pt x="825" y="141"/>
                  </a:lnTo>
                  <a:lnTo>
                    <a:pt x="826" y="145"/>
                  </a:lnTo>
                  <a:lnTo>
                    <a:pt x="828" y="146"/>
                  </a:lnTo>
                  <a:lnTo>
                    <a:pt x="826" y="146"/>
                  </a:lnTo>
                  <a:lnTo>
                    <a:pt x="826" y="146"/>
                  </a:lnTo>
                  <a:lnTo>
                    <a:pt x="825" y="146"/>
                  </a:lnTo>
                  <a:lnTo>
                    <a:pt x="820" y="145"/>
                  </a:lnTo>
                  <a:lnTo>
                    <a:pt x="820" y="145"/>
                  </a:lnTo>
                  <a:lnTo>
                    <a:pt x="819" y="145"/>
                  </a:lnTo>
                  <a:lnTo>
                    <a:pt x="819" y="146"/>
                  </a:lnTo>
                  <a:lnTo>
                    <a:pt x="817" y="146"/>
                  </a:lnTo>
                  <a:lnTo>
                    <a:pt x="815" y="146"/>
                  </a:lnTo>
                  <a:lnTo>
                    <a:pt x="811" y="145"/>
                  </a:lnTo>
                  <a:lnTo>
                    <a:pt x="809" y="143"/>
                  </a:lnTo>
                  <a:lnTo>
                    <a:pt x="808" y="143"/>
                  </a:lnTo>
                  <a:lnTo>
                    <a:pt x="806" y="140"/>
                  </a:lnTo>
                  <a:lnTo>
                    <a:pt x="803" y="138"/>
                  </a:lnTo>
                  <a:lnTo>
                    <a:pt x="801" y="138"/>
                  </a:lnTo>
                  <a:lnTo>
                    <a:pt x="798" y="138"/>
                  </a:lnTo>
                  <a:lnTo>
                    <a:pt x="795" y="138"/>
                  </a:lnTo>
                  <a:lnTo>
                    <a:pt x="787" y="138"/>
                  </a:lnTo>
                  <a:lnTo>
                    <a:pt x="785" y="138"/>
                  </a:lnTo>
                  <a:lnTo>
                    <a:pt x="785" y="138"/>
                  </a:lnTo>
                  <a:lnTo>
                    <a:pt x="785" y="140"/>
                  </a:lnTo>
                  <a:lnTo>
                    <a:pt x="785" y="140"/>
                  </a:lnTo>
                  <a:lnTo>
                    <a:pt x="785" y="141"/>
                  </a:lnTo>
                  <a:lnTo>
                    <a:pt x="785" y="141"/>
                  </a:lnTo>
                  <a:lnTo>
                    <a:pt x="785" y="143"/>
                  </a:lnTo>
                  <a:lnTo>
                    <a:pt x="787" y="143"/>
                  </a:lnTo>
                  <a:lnTo>
                    <a:pt x="792" y="145"/>
                  </a:lnTo>
                  <a:lnTo>
                    <a:pt x="793" y="146"/>
                  </a:lnTo>
                  <a:lnTo>
                    <a:pt x="795" y="146"/>
                  </a:lnTo>
                  <a:lnTo>
                    <a:pt x="797" y="148"/>
                  </a:lnTo>
                  <a:lnTo>
                    <a:pt x="797" y="148"/>
                  </a:lnTo>
                  <a:lnTo>
                    <a:pt x="795" y="149"/>
                  </a:lnTo>
                  <a:lnTo>
                    <a:pt x="795" y="151"/>
                  </a:lnTo>
                  <a:lnTo>
                    <a:pt x="785" y="159"/>
                  </a:lnTo>
                  <a:lnTo>
                    <a:pt x="782" y="162"/>
                  </a:lnTo>
                  <a:lnTo>
                    <a:pt x="779" y="165"/>
                  </a:lnTo>
                  <a:lnTo>
                    <a:pt x="778" y="167"/>
                  </a:lnTo>
                  <a:lnTo>
                    <a:pt x="778" y="167"/>
                  </a:lnTo>
                  <a:lnTo>
                    <a:pt x="774" y="167"/>
                  </a:lnTo>
                  <a:lnTo>
                    <a:pt x="771" y="167"/>
                  </a:lnTo>
                  <a:lnTo>
                    <a:pt x="767" y="167"/>
                  </a:lnTo>
                  <a:lnTo>
                    <a:pt x="765" y="165"/>
                  </a:lnTo>
                  <a:lnTo>
                    <a:pt x="760" y="162"/>
                  </a:lnTo>
                  <a:lnTo>
                    <a:pt x="759" y="160"/>
                  </a:lnTo>
                  <a:lnTo>
                    <a:pt x="757" y="160"/>
                  </a:lnTo>
                  <a:lnTo>
                    <a:pt x="756" y="159"/>
                  </a:lnTo>
                  <a:lnTo>
                    <a:pt x="756" y="159"/>
                  </a:lnTo>
                  <a:lnTo>
                    <a:pt x="752" y="159"/>
                  </a:lnTo>
                  <a:lnTo>
                    <a:pt x="751" y="157"/>
                  </a:lnTo>
                  <a:lnTo>
                    <a:pt x="746" y="154"/>
                  </a:lnTo>
                  <a:lnTo>
                    <a:pt x="743" y="154"/>
                  </a:lnTo>
                  <a:lnTo>
                    <a:pt x="741" y="152"/>
                  </a:lnTo>
                  <a:lnTo>
                    <a:pt x="740" y="152"/>
                  </a:lnTo>
                  <a:lnTo>
                    <a:pt x="738" y="152"/>
                  </a:lnTo>
                  <a:lnTo>
                    <a:pt x="740" y="154"/>
                  </a:lnTo>
                  <a:lnTo>
                    <a:pt x="740" y="154"/>
                  </a:lnTo>
                  <a:lnTo>
                    <a:pt x="738" y="154"/>
                  </a:lnTo>
                  <a:lnTo>
                    <a:pt x="737" y="154"/>
                  </a:lnTo>
                  <a:lnTo>
                    <a:pt x="733" y="152"/>
                  </a:lnTo>
                  <a:lnTo>
                    <a:pt x="730" y="152"/>
                  </a:lnTo>
                  <a:lnTo>
                    <a:pt x="729" y="152"/>
                  </a:lnTo>
                  <a:lnTo>
                    <a:pt x="726" y="152"/>
                  </a:lnTo>
                  <a:lnTo>
                    <a:pt x="722" y="152"/>
                  </a:lnTo>
                  <a:lnTo>
                    <a:pt x="719" y="152"/>
                  </a:lnTo>
                  <a:lnTo>
                    <a:pt x="718" y="152"/>
                  </a:lnTo>
                  <a:lnTo>
                    <a:pt x="718" y="152"/>
                  </a:lnTo>
                  <a:lnTo>
                    <a:pt x="719" y="154"/>
                  </a:lnTo>
                  <a:lnTo>
                    <a:pt x="722" y="156"/>
                  </a:lnTo>
                  <a:lnTo>
                    <a:pt x="722" y="154"/>
                  </a:lnTo>
                  <a:lnTo>
                    <a:pt x="722" y="154"/>
                  </a:lnTo>
                  <a:lnTo>
                    <a:pt x="724" y="152"/>
                  </a:lnTo>
                  <a:lnTo>
                    <a:pt x="729" y="154"/>
                  </a:lnTo>
                  <a:lnTo>
                    <a:pt x="735" y="156"/>
                  </a:lnTo>
                  <a:lnTo>
                    <a:pt x="737" y="156"/>
                  </a:lnTo>
                  <a:lnTo>
                    <a:pt x="738" y="157"/>
                  </a:lnTo>
                  <a:lnTo>
                    <a:pt x="741" y="157"/>
                  </a:lnTo>
                  <a:lnTo>
                    <a:pt x="743" y="160"/>
                  </a:lnTo>
                  <a:lnTo>
                    <a:pt x="749" y="165"/>
                  </a:lnTo>
                  <a:lnTo>
                    <a:pt x="751" y="165"/>
                  </a:lnTo>
                  <a:lnTo>
                    <a:pt x="752" y="167"/>
                  </a:lnTo>
                  <a:lnTo>
                    <a:pt x="763" y="168"/>
                  </a:lnTo>
                  <a:lnTo>
                    <a:pt x="768" y="168"/>
                  </a:lnTo>
                  <a:lnTo>
                    <a:pt x="776" y="168"/>
                  </a:lnTo>
                  <a:lnTo>
                    <a:pt x="779" y="170"/>
                  </a:lnTo>
                  <a:lnTo>
                    <a:pt x="781" y="170"/>
                  </a:lnTo>
                  <a:lnTo>
                    <a:pt x="781" y="173"/>
                  </a:lnTo>
                  <a:lnTo>
                    <a:pt x="781" y="173"/>
                  </a:lnTo>
                  <a:lnTo>
                    <a:pt x="779" y="176"/>
                  </a:lnTo>
                  <a:lnTo>
                    <a:pt x="778" y="179"/>
                  </a:lnTo>
                  <a:lnTo>
                    <a:pt x="768" y="189"/>
                  </a:lnTo>
                  <a:lnTo>
                    <a:pt x="767" y="192"/>
                  </a:lnTo>
                  <a:lnTo>
                    <a:pt x="767" y="192"/>
                  </a:lnTo>
                  <a:lnTo>
                    <a:pt x="765" y="193"/>
                  </a:lnTo>
                  <a:lnTo>
                    <a:pt x="762" y="197"/>
                  </a:lnTo>
                  <a:lnTo>
                    <a:pt x="757" y="198"/>
                  </a:lnTo>
                  <a:lnTo>
                    <a:pt x="756" y="198"/>
                  </a:lnTo>
                  <a:lnTo>
                    <a:pt x="752" y="198"/>
                  </a:lnTo>
                  <a:lnTo>
                    <a:pt x="751" y="198"/>
                  </a:lnTo>
                  <a:lnTo>
                    <a:pt x="749" y="195"/>
                  </a:lnTo>
                  <a:lnTo>
                    <a:pt x="749" y="195"/>
                  </a:lnTo>
                  <a:lnTo>
                    <a:pt x="751" y="198"/>
                  </a:lnTo>
                  <a:lnTo>
                    <a:pt x="751" y="198"/>
                  </a:lnTo>
                  <a:lnTo>
                    <a:pt x="749" y="198"/>
                  </a:lnTo>
                  <a:lnTo>
                    <a:pt x="746" y="197"/>
                  </a:lnTo>
                  <a:lnTo>
                    <a:pt x="746" y="198"/>
                  </a:lnTo>
                  <a:lnTo>
                    <a:pt x="744" y="198"/>
                  </a:lnTo>
                  <a:lnTo>
                    <a:pt x="744" y="198"/>
                  </a:lnTo>
                  <a:lnTo>
                    <a:pt x="743" y="198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5"/>
                  </a:lnTo>
                  <a:lnTo>
                    <a:pt x="740" y="193"/>
                  </a:lnTo>
                  <a:lnTo>
                    <a:pt x="737" y="195"/>
                  </a:lnTo>
                  <a:lnTo>
                    <a:pt x="737" y="195"/>
                  </a:lnTo>
                  <a:lnTo>
                    <a:pt x="738" y="197"/>
                  </a:lnTo>
                  <a:lnTo>
                    <a:pt x="738" y="197"/>
                  </a:lnTo>
                  <a:lnTo>
                    <a:pt x="740" y="198"/>
                  </a:lnTo>
                  <a:lnTo>
                    <a:pt x="740" y="200"/>
                  </a:lnTo>
                  <a:lnTo>
                    <a:pt x="738" y="200"/>
                  </a:lnTo>
                  <a:lnTo>
                    <a:pt x="735" y="198"/>
                  </a:lnTo>
                  <a:lnTo>
                    <a:pt x="735" y="198"/>
                  </a:lnTo>
                  <a:lnTo>
                    <a:pt x="737" y="201"/>
                  </a:lnTo>
                  <a:lnTo>
                    <a:pt x="738" y="203"/>
                  </a:lnTo>
                  <a:lnTo>
                    <a:pt x="738" y="203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2" y="208"/>
                  </a:lnTo>
                  <a:lnTo>
                    <a:pt x="732" y="206"/>
                  </a:lnTo>
                  <a:lnTo>
                    <a:pt x="730" y="206"/>
                  </a:lnTo>
                  <a:lnTo>
                    <a:pt x="729" y="206"/>
                  </a:lnTo>
                  <a:lnTo>
                    <a:pt x="729" y="208"/>
                  </a:lnTo>
                  <a:lnTo>
                    <a:pt x="727" y="208"/>
                  </a:lnTo>
                  <a:lnTo>
                    <a:pt x="726" y="208"/>
                  </a:lnTo>
                  <a:lnTo>
                    <a:pt x="724" y="208"/>
                  </a:lnTo>
                  <a:lnTo>
                    <a:pt x="722" y="208"/>
                  </a:lnTo>
                  <a:lnTo>
                    <a:pt x="716" y="204"/>
                  </a:lnTo>
                  <a:lnTo>
                    <a:pt x="713" y="204"/>
                  </a:lnTo>
                  <a:lnTo>
                    <a:pt x="710" y="204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08" y="203"/>
                  </a:lnTo>
                  <a:lnTo>
                    <a:pt x="708" y="203"/>
                  </a:lnTo>
                  <a:lnTo>
                    <a:pt x="707" y="203"/>
                  </a:lnTo>
                  <a:lnTo>
                    <a:pt x="703" y="203"/>
                  </a:lnTo>
                  <a:lnTo>
                    <a:pt x="700" y="203"/>
                  </a:lnTo>
                  <a:lnTo>
                    <a:pt x="694" y="200"/>
                  </a:lnTo>
                  <a:lnTo>
                    <a:pt x="688" y="198"/>
                  </a:lnTo>
                  <a:lnTo>
                    <a:pt x="685" y="195"/>
                  </a:lnTo>
                  <a:lnTo>
                    <a:pt x="686" y="197"/>
                  </a:lnTo>
                  <a:lnTo>
                    <a:pt x="686" y="198"/>
                  </a:lnTo>
                  <a:lnTo>
                    <a:pt x="685" y="198"/>
                  </a:lnTo>
                  <a:lnTo>
                    <a:pt x="685" y="200"/>
                  </a:lnTo>
                  <a:lnTo>
                    <a:pt x="686" y="201"/>
                  </a:lnTo>
                  <a:lnTo>
                    <a:pt x="688" y="201"/>
                  </a:lnTo>
                  <a:lnTo>
                    <a:pt x="691" y="201"/>
                  </a:lnTo>
                  <a:lnTo>
                    <a:pt x="691" y="201"/>
                  </a:lnTo>
                  <a:lnTo>
                    <a:pt x="689" y="201"/>
                  </a:lnTo>
                  <a:lnTo>
                    <a:pt x="689" y="200"/>
                  </a:lnTo>
                  <a:lnTo>
                    <a:pt x="688" y="200"/>
                  </a:lnTo>
                  <a:lnTo>
                    <a:pt x="689" y="200"/>
                  </a:lnTo>
                  <a:lnTo>
                    <a:pt x="691" y="200"/>
                  </a:lnTo>
                  <a:lnTo>
                    <a:pt x="692" y="200"/>
                  </a:lnTo>
                  <a:lnTo>
                    <a:pt x="702" y="204"/>
                  </a:lnTo>
                  <a:lnTo>
                    <a:pt x="703" y="204"/>
                  </a:lnTo>
                  <a:lnTo>
                    <a:pt x="707" y="204"/>
                  </a:lnTo>
                  <a:lnTo>
                    <a:pt x="707" y="206"/>
                  </a:lnTo>
                  <a:lnTo>
                    <a:pt x="705" y="206"/>
                  </a:lnTo>
                  <a:lnTo>
                    <a:pt x="702" y="208"/>
                  </a:lnTo>
                  <a:lnTo>
                    <a:pt x="702" y="209"/>
                  </a:lnTo>
                  <a:lnTo>
                    <a:pt x="705" y="208"/>
                  </a:lnTo>
                  <a:lnTo>
                    <a:pt x="708" y="206"/>
                  </a:lnTo>
                  <a:lnTo>
                    <a:pt x="710" y="206"/>
                  </a:lnTo>
                  <a:lnTo>
                    <a:pt x="711" y="204"/>
                  </a:lnTo>
                  <a:lnTo>
                    <a:pt x="713" y="206"/>
                  </a:lnTo>
                  <a:lnTo>
                    <a:pt x="716" y="208"/>
                  </a:lnTo>
                  <a:lnTo>
                    <a:pt x="719" y="209"/>
                  </a:lnTo>
                  <a:lnTo>
                    <a:pt x="722" y="211"/>
                  </a:lnTo>
                  <a:lnTo>
                    <a:pt x="724" y="211"/>
                  </a:lnTo>
                  <a:lnTo>
                    <a:pt x="727" y="212"/>
                  </a:lnTo>
                  <a:lnTo>
                    <a:pt x="727" y="214"/>
                  </a:lnTo>
                  <a:lnTo>
                    <a:pt x="727" y="219"/>
                  </a:lnTo>
                  <a:lnTo>
                    <a:pt x="727" y="220"/>
                  </a:lnTo>
                  <a:lnTo>
                    <a:pt x="727" y="220"/>
                  </a:lnTo>
                  <a:lnTo>
                    <a:pt x="727" y="222"/>
                  </a:lnTo>
                  <a:lnTo>
                    <a:pt x="726" y="222"/>
                  </a:lnTo>
                  <a:lnTo>
                    <a:pt x="722" y="222"/>
                  </a:lnTo>
                  <a:lnTo>
                    <a:pt x="721" y="223"/>
                  </a:lnTo>
                  <a:lnTo>
                    <a:pt x="718" y="225"/>
                  </a:lnTo>
                  <a:lnTo>
                    <a:pt x="716" y="225"/>
                  </a:lnTo>
                  <a:lnTo>
                    <a:pt x="711" y="225"/>
                  </a:lnTo>
                  <a:lnTo>
                    <a:pt x="708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3" y="225"/>
                  </a:lnTo>
                  <a:lnTo>
                    <a:pt x="703" y="225"/>
                  </a:lnTo>
                  <a:lnTo>
                    <a:pt x="703" y="227"/>
                  </a:lnTo>
                  <a:lnTo>
                    <a:pt x="703" y="227"/>
                  </a:lnTo>
                  <a:lnTo>
                    <a:pt x="705" y="228"/>
                  </a:lnTo>
                  <a:lnTo>
                    <a:pt x="705" y="228"/>
                  </a:lnTo>
                  <a:lnTo>
                    <a:pt x="707" y="228"/>
                  </a:lnTo>
                  <a:lnTo>
                    <a:pt x="710" y="230"/>
                  </a:lnTo>
                  <a:lnTo>
                    <a:pt x="710" y="230"/>
                  </a:lnTo>
                  <a:lnTo>
                    <a:pt x="710" y="231"/>
                  </a:lnTo>
                  <a:lnTo>
                    <a:pt x="708" y="231"/>
                  </a:lnTo>
                  <a:lnTo>
                    <a:pt x="708" y="231"/>
                  </a:lnTo>
                  <a:lnTo>
                    <a:pt x="705" y="230"/>
                  </a:lnTo>
                  <a:lnTo>
                    <a:pt x="705" y="230"/>
                  </a:lnTo>
                  <a:lnTo>
                    <a:pt x="703" y="231"/>
                  </a:lnTo>
                  <a:lnTo>
                    <a:pt x="703" y="231"/>
                  </a:lnTo>
                  <a:lnTo>
                    <a:pt x="702" y="231"/>
                  </a:lnTo>
                  <a:lnTo>
                    <a:pt x="700" y="231"/>
                  </a:lnTo>
                  <a:lnTo>
                    <a:pt x="700" y="233"/>
                  </a:lnTo>
                  <a:lnTo>
                    <a:pt x="700" y="233"/>
                  </a:lnTo>
                  <a:lnTo>
                    <a:pt x="699" y="234"/>
                  </a:lnTo>
                  <a:lnTo>
                    <a:pt x="697" y="234"/>
                  </a:lnTo>
                  <a:lnTo>
                    <a:pt x="697" y="236"/>
                  </a:lnTo>
                  <a:lnTo>
                    <a:pt x="699" y="236"/>
                  </a:lnTo>
                  <a:lnTo>
                    <a:pt x="700" y="238"/>
                  </a:lnTo>
                  <a:lnTo>
                    <a:pt x="700" y="239"/>
                  </a:lnTo>
                  <a:lnTo>
                    <a:pt x="702" y="239"/>
                  </a:lnTo>
                  <a:lnTo>
                    <a:pt x="700" y="239"/>
                  </a:lnTo>
                  <a:lnTo>
                    <a:pt x="699" y="239"/>
                  </a:lnTo>
                  <a:lnTo>
                    <a:pt x="699" y="238"/>
                  </a:lnTo>
                  <a:lnTo>
                    <a:pt x="696" y="236"/>
                  </a:lnTo>
                  <a:lnTo>
                    <a:pt x="692" y="236"/>
                  </a:lnTo>
                  <a:lnTo>
                    <a:pt x="691" y="236"/>
                  </a:lnTo>
                  <a:lnTo>
                    <a:pt x="692" y="236"/>
                  </a:lnTo>
                  <a:lnTo>
                    <a:pt x="694" y="238"/>
                  </a:lnTo>
                  <a:lnTo>
                    <a:pt x="696" y="238"/>
                  </a:lnTo>
                  <a:lnTo>
                    <a:pt x="696" y="239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2"/>
                  </a:lnTo>
                  <a:lnTo>
                    <a:pt x="694" y="242"/>
                  </a:lnTo>
                  <a:lnTo>
                    <a:pt x="692" y="242"/>
                  </a:lnTo>
                  <a:lnTo>
                    <a:pt x="689" y="242"/>
                  </a:lnTo>
                  <a:lnTo>
                    <a:pt x="689" y="244"/>
                  </a:lnTo>
                  <a:lnTo>
                    <a:pt x="689" y="244"/>
                  </a:lnTo>
                  <a:lnTo>
                    <a:pt x="691" y="244"/>
                  </a:lnTo>
                  <a:lnTo>
                    <a:pt x="689" y="245"/>
                  </a:lnTo>
                  <a:lnTo>
                    <a:pt x="689" y="245"/>
                  </a:lnTo>
                  <a:lnTo>
                    <a:pt x="686" y="245"/>
                  </a:lnTo>
                  <a:lnTo>
                    <a:pt x="686" y="247"/>
                  </a:lnTo>
                  <a:lnTo>
                    <a:pt x="688" y="247"/>
                  </a:lnTo>
                  <a:lnTo>
                    <a:pt x="688" y="247"/>
                  </a:lnTo>
                  <a:lnTo>
                    <a:pt x="689" y="249"/>
                  </a:lnTo>
                  <a:lnTo>
                    <a:pt x="689" y="249"/>
                  </a:lnTo>
                  <a:lnTo>
                    <a:pt x="689" y="250"/>
                  </a:lnTo>
                  <a:lnTo>
                    <a:pt x="688" y="250"/>
                  </a:lnTo>
                  <a:lnTo>
                    <a:pt x="685" y="252"/>
                  </a:lnTo>
                  <a:lnTo>
                    <a:pt x="681" y="255"/>
                  </a:lnTo>
                  <a:lnTo>
                    <a:pt x="681" y="256"/>
                  </a:lnTo>
                  <a:lnTo>
                    <a:pt x="681" y="258"/>
                  </a:lnTo>
                  <a:lnTo>
                    <a:pt x="681" y="258"/>
                  </a:lnTo>
                  <a:lnTo>
                    <a:pt x="681" y="260"/>
                  </a:lnTo>
                  <a:lnTo>
                    <a:pt x="678" y="258"/>
                  </a:lnTo>
                  <a:lnTo>
                    <a:pt x="678" y="260"/>
                  </a:lnTo>
                  <a:lnTo>
                    <a:pt x="680" y="260"/>
                  </a:lnTo>
                  <a:lnTo>
                    <a:pt x="680" y="261"/>
                  </a:lnTo>
                  <a:lnTo>
                    <a:pt x="678" y="263"/>
                  </a:lnTo>
                  <a:lnTo>
                    <a:pt x="678" y="266"/>
                  </a:lnTo>
                  <a:lnTo>
                    <a:pt x="675" y="269"/>
                  </a:lnTo>
                  <a:lnTo>
                    <a:pt x="674" y="272"/>
                  </a:lnTo>
                  <a:lnTo>
                    <a:pt x="672" y="274"/>
                  </a:lnTo>
                  <a:lnTo>
                    <a:pt x="672" y="275"/>
                  </a:lnTo>
                  <a:lnTo>
                    <a:pt x="670" y="275"/>
                  </a:lnTo>
                  <a:lnTo>
                    <a:pt x="669" y="277"/>
                  </a:lnTo>
                  <a:lnTo>
                    <a:pt x="670" y="277"/>
                  </a:lnTo>
                  <a:lnTo>
                    <a:pt x="670" y="277"/>
                  </a:lnTo>
                  <a:lnTo>
                    <a:pt x="670" y="279"/>
                  </a:lnTo>
                  <a:lnTo>
                    <a:pt x="670" y="282"/>
                  </a:lnTo>
                  <a:lnTo>
                    <a:pt x="669" y="285"/>
                  </a:lnTo>
                  <a:lnTo>
                    <a:pt x="669" y="288"/>
                  </a:lnTo>
                  <a:lnTo>
                    <a:pt x="669" y="299"/>
                  </a:lnTo>
                  <a:lnTo>
                    <a:pt x="669" y="304"/>
                  </a:lnTo>
                  <a:lnTo>
                    <a:pt x="669" y="305"/>
                  </a:lnTo>
                  <a:lnTo>
                    <a:pt x="667" y="307"/>
                  </a:lnTo>
                  <a:lnTo>
                    <a:pt x="666" y="307"/>
                  </a:lnTo>
                  <a:lnTo>
                    <a:pt x="667" y="308"/>
                  </a:lnTo>
                  <a:lnTo>
                    <a:pt x="669" y="308"/>
                  </a:lnTo>
                  <a:lnTo>
                    <a:pt x="669" y="310"/>
                  </a:lnTo>
                  <a:lnTo>
                    <a:pt x="669" y="312"/>
                  </a:lnTo>
                  <a:lnTo>
                    <a:pt x="670" y="312"/>
                  </a:lnTo>
                  <a:lnTo>
                    <a:pt x="670" y="312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5"/>
                  </a:lnTo>
                  <a:lnTo>
                    <a:pt x="675" y="315"/>
                  </a:lnTo>
                  <a:lnTo>
                    <a:pt x="675" y="316"/>
                  </a:lnTo>
                  <a:lnTo>
                    <a:pt x="675" y="323"/>
                  </a:lnTo>
                  <a:lnTo>
                    <a:pt x="675" y="324"/>
                  </a:lnTo>
                  <a:lnTo>
                    <a:pt x="677" y="323"/>
                  </a:lnTo>
                  <a:lnTo>
                    <a:pt x="677" y="316"/>
                  </a:lnTo>
                  <a:lnTo>
                    <a:pt x="678" y="315"/>
                  </a:lnTo>
                  <a:lnTo>
                    <a:pt x="680" y="315"/>
                  </a:lnTo>
                  <a:lnTo>
                    <a:pt x="683" y="313"/>
                  </a:lnTo>
                  <a:lnTo>
                    <a:pt x="688" y="315"/>
                  </a:lnTo>
                  <a:lnTo>
                    <a:pt x="689" y="315"/>
                  </a:lnTo>
                  <a:lnTo>
                    <a:pt x="691" y="315"/>
                  </a:lnTo>
                  <a:lnTo>
                    <a:pt x="692" y="315"/>
                  </a:lnTo>
                  <a:lnTo>
                    <a:pt x="692" y="315"/>
                  </a:lnTo>
                  <a:lnTo>
                    <a:pt x="692" y="318"/>
                  </a:lnTo>
                  <a:lnTo>
                    <a:pt x="692" y="319"/>
                  </a:lnTo>
                  <a:lnTo>
                    <a:pt x="696" y="326"/>
                  </a:lnTo>
                  <a:lnTo>
                    <a:pt x="697" y="329"/>
                  </a:lnTo>
                  <a:lnTo>
                    <a:pt x="699" y="334"/>
                  </a:lnTo>
                  <a:lnTo>
                    <a:pt x="699" y="335"/>
                  </a:lnTo>
                  <a:lnTo>
                    <a:pt x="702" y="342"/>
                  </a:lnTo>
                  <a:lnTo>
                    <a:pt x="702" y="343"/>
                  </a:lnTo>
                  <a:lnTo>
                    <a:pt x="702" y="345"/>
                  </a:lnTo>
                  <a:lnTo>
                    <a:pt x="702" y="345"/>
                  </a:lnTo>
                  <a:lnTo>
                    <a:pt x="702" y="346"/>
                  </a:lnTo>
                  <a:lnTo>
                    <a:pt x="700" y="348"/>
                  </a:lnTo>
                  <a:lnTo>
                    <a:pt x="700" y="349"/>
                  </a:lnTo>
                  <a:lnTo>
                    <a:pt x="699" y="351"/>
                  </a:lnTo>
                  <a:lnTo>
                    <a:pt x="699" y="353"/>
                  </a:lnTo>
                  <a:lnTo>
                    <a:pt x="697" y="353"/>
                  </a:lnTo>
                  <a:lnTo>
                    <a:pt x="697" y="353"/>
                  </a:lnTo>
                  <a:lnTo>
                    <a:pt x="699" y="353"/>
                  </a:lnTo>
                  <a:lnTo>
                    <a:pt x="699" y="351"/>
                  </a:lnTo>
                  <a:lnTo>
                    <a:pt x="702" y="351"/>
                  </a:lnTo>
                  <a:lnTo>
                    <a:pt x="702" y="349"/>
                  </a:lnTo>
                  <a:lnTo>
                    <a:pt x="705" y="349"/>
                  </a:lnTo>
                  <a:lnTo>
                    <a:pt x="705" y="351"/>
                  </a:lnTo>
                  <a:lnTo>
                    <a:pt x="703" y="351"/>
                  </a:lnTo>
                  <a:lnTo>
                    <a:pt x="703" y="351"/>
                  </a:lnTo>
                  <a:lnTo>
                    <a:pt x="705" y="351"/>
                  </a:lnTo>
                  <a:lnTo>
                    <a:pt x="708" y="349"/>
                  </a:lnTo>
                  <a:lnTo>
                    <a:pt x="722" y="346"/>
                  </a:lnTo>
                  <a:lnTo>
                    <a:pt x="724" y="346"/>
                  </a:lnTo>
                  <a:lnTo>
                    <a:pt x="729" y="346"/>
                  </a:lnTo>
                  <a:lnTo>
                    <a:pt x="733" y="348"/>
                  </a:lnTo>
                  <a:lnTo>
                    <a:pt x="737" y="349"/>
                  </a:lnTo>
                  <a:lnTo>
                    <a:pt x="741" y="351"/>
                  </a:lnTo>
                  <a:lnTo>
                    <a:pt x="748" y="353"/>
                  </a:lnTo>
                  <a:lnTo>
                    <a:pt x="749" y="353"/>
                  </a:lnTo>
                  <a:lnTo>
                    <a:pt x="752" y="354"/>
                  </a:lnTo>
                  <a:lnTo>
                    <a:pt x="754" y="354"/>
                  </a:lnTo>
                  <a:lnTo>
                    <a:pt x="757" y="356"/>
                  </a:lnTo>
                  <a:lnTo>
                    <a:pt x="760" y="359"/>
                  </a:lnTo>
                  <a:lnTo>
                    <a:pt x="763" y="360"/>
                  </a:lnTo>
                  <a:lnTo>
                    <a:pt x="765" y="362"/>
                  </a:lnTo>
                  <a:lnTo>
                    <a:pt x="768" y="364"/>
                  </a:lnTo>
                  <a:lnTo>
                    <a:pt x="773" y="370"/>
                  </a:lnTo>
                  <a:lnTo>
                    <a:pt x="774" y="371"/>
                  </a:lnTo>
                  <a:lnTo>
                    <a:pt x="778" y="371"/>
                  </a:lnTo>
                  <a:lnTo>
                    <a:pt x="782" y="373"/>
                  </a:lnTo>
                  <a:lnTo>
                    <a:pt x="790" y="376"/>
                  </a:lnTo>
                  <a:lnTo>
                    <a:pt x="793" y="378"/>
                  </a:lnTo>
                  <a:lnTo>
                    <a:pt x="797" y="378"/>
                  </a:lnTo>
                  <a:lnTo>
                    <a:pt x="798" y="378"/>
                  </a:lnTo>
                  <a:lnTo>
                    <a:pt x="800" y="379"/>
                  </a:lnTo>
                  <a:lnTo>
                    <a:pt x="801" y="381"/>
                  </a:lnTo>
                  <a:lnTo>
                    <a:pt x="803" y="383"/>
                  </a:lnTo>
                  <a:lnTo>
                    <a:pt x="804" y="383"/>
                  </a:lnTo>
                  <a:lnTo>
                    <a:pt x="806" y="384"/>
                  </a:lnTo>
                  <a:lnTo>
                    <a:pt x="808" y="384"/>
                  </a:lnTo>
                  <a:lnTo>
                    <a:pt x="808" y="386"/>
                  </a:lnTo>
                  <a:lnTo>
                    <a:pt x="804" y="390"/>
                  </a:lnTo>
                  <a:lnTo>
                    <a:pt x="804" y="390"/>
                  </a:lnTo>
                  <a:lnTo>
                    <a:pt x="808" y="387"/>
                  </a:lnTo>
                  <a:lnTo>
                    <a:pt x="808" y="386"/>
                  </a:lnTo>
                  <a:lnTo>
                    <a:pt x="809" y="386"/>
                  </a:lnTo>
                  <a:lnTo>
                    <a:pt x="811" y="386"/>
                  </a:lnTo>
                  <a:lnTo>
                    <a:pt x="814" y="386"/>
                  </a:lnTo>
                  <a:lnTo>
                    <a:pt x="817" y="386"/>
                  </a:lnTo>
                  <a:lnTo>
                    <a:pt x="819" y="386"/>
                  </a:lnTo>
                  <a:lnTo>
                    <a:pt x="822" y="386"/>
                  </a:lnTo>
                  <a:lnTo>
                    <a:pt x="823" y="386"/>
                  </a:lnTo>
                  <a:lnTo>
                    <a:pt x="825" y="386"/>
                  </a:lnTo>
                  <a:lnTo>
                    <a:pt x="825" y="386"/>
                  </a:lnTo>
                  <a:lnTo>
                    <a:pt x="826" y="386"/>
                  </a:lnTo>
                  <a:lnTo>
                    <a:pt x="830" y="386"/>
                  </a:lnTo>
                  <a:lnTo>
                    <a:pt x="831" y="386"/>
                  </a:lnTo>
                  <a:lnTo>
                    <a:pt x="836" y="387"/>
                  </a:lnTo>
                  <a:lnTo>
                    <a:pt x="839" y="387"/>
                  </a:lnTo>
                  <a:lnTo>
                    <a:pt x="839" y="387"/>
                  </a:lnTo>
                  <a:lnTo>
                    <a:pt x="841" y="389"/>
                  </a:lnTo>
                  <a:lnTo>
                    <a:pt x="842" y="389"/>
                  </a:lnTo>
                  <a:lnTo>
                    <a:pt x="844" y="389"/>
                  </a:lnTo>
                  <a:lnTo>
                    <a:pt x="845" y="389"/>
                  </a:lnTo>
                  <a:lnTo>
                    <a:pt x="847" y="390"/>
                  </a:lnTo>
                  <a:lnTo>
                    <a:pt x="849" y="392"/>
                  </a:lnTo>
                  <a:lnTo>
                    <a:pt x="850" y="395"/>
                  </a:lnTo>
                  <a:lnTo>
                    <a:pt x="850" y="395"/>
                  </a:lnTo>
                  <a:lnTo>
                    <a:pt x="849" y="401"/>
                  </a:lnTo>
                  <a:lnTo>
                    <a:pt x="847" y="405"/>
                  </a:lnTo>
                  <a:lnTo>
                    <a:pt x="847" y="406"/>
                  </a:lnTo>
                  <a:lnTo>
                    <a:pt x="847" y="408"/>
                  </a:lnTo>
                  <a:lnTo>
                    <a:pt x="850" y="409"/>
                  </a:lnTo>
                  <a:lnTo>
                    <a:pt x="850" y="411"/>
                  </a:lnTo>
                  <a:lnTo>
                    <a:pt x="852" y="414"/>
                  </a:lnTo>
                  <a:lnTo>
                    <a:pt x="852" y="416"/>
                  </a:lnTo>
                  <a:lnTo>
                    <a:pt x="852" y="417"/>
                  </a:lnTo>
                  <a:lnTo>
                    <a:pt x="850" y="419"/>
                  </a:lnTo>
                  <a:lnTo>
                    <a:pt x="850" y="420"/>
                  </a:lnTo>
                  <a:lnTo>
                    <a:pt x="852" y="423"/>
                  </a:lnTo>
                  <a:lnTo>
                    <a:pt x="852" y="427"/>
                  </a:lnTo>
                  <a:lnTo>
                    <a:pt x="850" y="427"/>
                  </a:lnTo>
                  <a:lnTo>
                    <a:pt x="850" y="428"/>
                  </a:lnTo>
                  <a:lnTo>
                    <a:pt x="849" y="430"/>
                  </a:lnTo>
                  <a:lnTo>
                    <a:pt x="849" y="431"/>
                  </a:lnTo>
                  <a:lnTo>
                    <a:pt x="850" y="431"/>
                  </a:lnTo>
                  <a:lnTo>
                    <a:pt x="850" y="433"/>
                  </a:lnTo>
                  <a:lnTo>
                    <a:pt x="852" y="433"/>
                  </a:lnTo>
                  <a:lnTo>
                    <a:pt x="853" y="435"/>
                  </a:lnTo>
                  <a:lnTo>
                    <a:pt x="855" y="438"/>
                  </a:lnTo>
                  <a:lnTo>
                    <a:pt x="856" y="439"/>
                  </a:lnTo>
                  <a:lnTo>
                    <a:pt x="860" y="442"/>
                  </a:lnTo>
                  <a:lnTo>
                    <a:pt x="860" y="444"/>
                  </a:lnTo>
                  <a:lnTo>
                    <a:pt x="860" y="444"/>
                  </a:lnTo>
                  <a:lnTo>
                    <a:pt x="858" y="446"/>
                  </a:lnTo>
                  <a:lnTo>
                    <a:pt x="856" y="446"/>
                  </a:lnTo>
                  <a:lnTo>
                    <a:pt x="856" y="446"/>
                  </a:lnTo>
                  <a:lnTo>
                    <a:pt x="856" y="447"/>
                  </a:lnTo>
                  <a:lnTo>
                    <a:pt x="858" y="446"/>
                  </a:lnTo>
                  <a:lnTo>
                    <a:pt x="860" y="446"/>
                  </a:lnTo>
                  <a:lnTo>
                    <a:pt x="861" y="447"/>
                  </a:lnTo>
                  <a:lnTo>
                    <a:pt x="863" y="447"/>
                  </a:lnTo>
                  <a:lnTo>
                    <a:pt x="864" y="449"/>
                  </a:lnTo>
                  <a:lnTo>
                    <a:pt x="866" y="450"/>
                  </a:lnTo>
                  <a:lnTo>
                    <a:pt x="869" y="452"/>
                  </a:lnTo>
                  <a:lnTo>
                    <a:pt x="872" y="455"/>
                  </a:lnTo>
                  <a:lnTo>
                    <a:pt x="872" y="455"/>
                  </a:lnTo>
                  <a:lnTo>
                    <a:pt x="874" y="457"/>
                  </a:lnTo>
                  <a:lnTo>
                    <a:pt x="875" y="460"/>
                  </a:lnTo>
                  <a:lnTo>
                    <a:pt x="875" y="461"/>
                  </a:lnTo>
                  <a:lnTo>
                    <a:pt x="875" y="463"/>
                  </a:lnTo>
                  <a:lnTo>
                    <a:pt x="875" y="463"/>
                  </a:lnTo>
                  <a:lnTo>
                    <a:pt x="872" y="464"/>
                  </a:lnTo>
                  <a:lnTo>
                    <a:pt x="871" y="468"/>
                  </a:lnTo>
                  <a:lnTo>
                    <a:pt x="871" y="468"/>
                  </a:lnTo>
                  <a:lnTo>
                    <a:pt x="872" y="466"/>
                  </a:lnTo>
                  <a:lnTo>
                    <a:pt x="875" y="464"/>
                  </a:lnTo>
                  <a:lnTo>
                    <a:pt x="877" y="463"/>
                  </a:lnTo>
                  <a:lnTo>
                    <a:pt x="879" y="464"/>
                  </a:lnTo>
                  <a:lnTo>
                    <a:pt x="880" y="464"/>
                  </a:lnTo>
                  <a:lnTo>
                    <a:pt x="883" y="466"/>
                  </a:lnTo>
                  <a:lnTo>
                    <a:pt x="885" y="466"/>
                  </a:lnTo>
                  <a:lnTo>
                    <a:pt x="888" y="469"/>
                  </a:lnTo>
                  <a:lnTo>
                    <a:pt x="890" y="472"/>
                  </a:lnTo>
                  <a:lnTo>
                    <a:pt x="891" y="474"/>
                  </a:lnTo>
                  <a:lnTo>
                    <a:pt x="891" y="472"/>
                  </a:lnTo>
                  <a:lnTo>
                    <a:pt x="890" y="471"/>
                  </a:lnTo>
                  <a:lnTo>
                    <a:pt x="888" y="469"/>
                  </a:lnTo>
                  <a:lnTo>
                    <a:pt x="886" y="468"/>
                  </a:lnTo>
                  <a:lnTo>
                    <a:pt x="886" y="468"/>
                  </a:lnTo>
                  <a:lnTo>
                    <a:pt x="886" y="466"/>
                  </a:lnTo>
                  <a:lnTo>
                    <a:pt x="886" y="464"/>
                  </a:lnTo>
                  <a:lnTo>
                    <a:pt x="886" y="463"/>
                  </a:lnTo>
                  <a:lnTo>
                    <a:pt x="888" y="461"/>
                  </a:lnTo>
                  <a:lnTo>
                    <a:pt x="888" y="461"/>
                  </a:lnTo>
                  <a:lnTo>
                    <a:pt x="890" y="460"/>
                  </a:lnTo>
                  <a:lnTo>
                    <a:pt x="890" y="460"/>
                  </a:lnTo>
                  <a:lnTo>
                    <a:pt x="890" y="458"/>
                  </a:lnTo>
                  <a:lnTo>
                    <a:pt x="891" y="458"/>
                  </a:lnTo>
                  <a:lnTo>
                    <a:pt x="893" y="458"/>
                  </a:lnTo>
                  <a:lnTo>
                    <a:pt x="893" y="460"/>
                  </a:lnTo>
                  <a:lnTo>
                    <a:pt x="893" y="460"/>
                  </a:lnTo>
                  <a:lnTo>
                    <a:pt x="894" y="460"/>
                  </a:lnTo>
                  <a:lnTo>
                    <a:pt x="896" y="460"/>
                  </a:lnTo>
                  <a:lnTo>
                    <a:pt x="896" y="461"/>
                  </a:lnTo>
                  <a:lnTo>
                    <a:pt x="897" y="461"/>
                  </a:lnTo>
                  <a:lnTo>
                    <a:pt x="897" y="463"/>
                  </a:lnTo>
                  <a:lnTo>
                    <a:pt x="897" y="464"/>
                  </a:lnTo>
                  <a:lnTo>
                    <a:pt x="897" y="466"/>
                  </a:lnTo>
                  <a:lnTo>
                    <a:pt x="897" y="464"/>
                  </a:lnTo>
                  <a:lnTo>
                    <a:pt x="899" y="463"/>
                  </a:lnTo>
                  <a:lnTo>
                    <a:pt x="899" y="461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9" y="453"/>
                  </a:lnTo>
                  <a:lnTo>
                    <a:pt x="899" y="452"/>
                  </a:lnTo>
                  <a:lnTo>
                    <a:pt x="899" y="452"/>
                  </a:lnTo>
                  <a:lnTo>
                    <a:pt x="901" y="450"/>
                  </a:lnTo>
                  <a:lnTo>
                    <a:pt x="902" y="449"/>
                  </a:lnTo>
                  <a:lnTo>
                    <a:pt x="904" y="447"/>
                  </a:lnTo>
                  <a:lnTo>
                    <a:pt x="904" y="446"/>
                  </a:lnTo>
                  <a:lnTo>
                    <a:pt x="905" y="446"/>
                  </a:lnTo>
                  <a:lnTo>
                    <a:pt x="904" y="446"/>
                  </a:lnTo>
                  <a:lnTo>
                    <a:pt x="904" y="444"/>
                  </a:lnTo>
                  <a:lnTo>
                    <a:pt x="904" y="442"/>
                  </a:lnTo>
                  <a:lnTo>
                    <a:pt x="904" y="441"/>
                  </a:lnTo>
                  <a:lnTo>
                    <a:pt x="902" y="441"/>
                  </a:lnTo>
                  <a:lnTo>
                    <a:pt x="901" y="438"/>
                  </a:lnTo>
                  <a:lnTo>
                    <a:pt x="901" y="438"/>
                  </a:lnTo>
                  <a:lnTo>
                    <a:pt x="901" y="436"/>
                  </a:lnTo>
                  <a:lnTo>
                    <a:pt x="901" y="435"/>
                  </a:lnTo>
                  <a:lnTo>
                    <a:pt x="901" y="435"/>
                  </a:lnTo>
                  <a:lnTo>
                    <a:pt x="901" y="433"/>
                  </a:lnTo>
                  <a:lnTo>
                    <a:pt x="899" y="431"/>
                  </a:lnTo>
                  <a:lnTo>
                    <a:pt x="897" y="430"/>
                  </a:lnTo>
                  <a:lnTo>
                    <a:pt x="897" y="427"/>
                  </a:lnTo>
                  <a:lnTo>
                    <a:pt x="897" y="423"/>
                  </a:lnTo>
                  <a:lnTo>
                    <a:pt x="896" y="420"/>
                  </a:lnTo>
                  <a:lnTo>
                    <a:pt x="896" y="419"/>
                  </a:lnTo>
                  <a:lnTo>
                    <a:pt x="896" y="417"/>
                  </a:lnTo>
                  <a:lnTo>
                    <a:pt x="896" y="417"/>
                  </a:lnTo>
                  <a:lnTo>
                    <a:pt x="896" y="416"/>
                  </a:lnTo>
                  <a:lnTo>
                    <a:pt x="897" y="414"/>
                  </a:lnTo>
                  <a:lnTo>
                    <a:pt x="897" y="416"/>
                  </a:lnTo>
                  <a:lnTo>
                    <a:pt x="897" y="414"/>
                  </a:lnTo>
                  <a:lnTo>
                    <a:pt x="896" y="414"/>
                  </a:lnTo>
                  <a:lnTo>
                    <a:pt x="896" y="412"/>
                  </a:lnTo>
                  <a:lnTo>
                    <a:pt x="896" y="412"/>
                  </a:lnTo>
                  <a:lnTo>
                    <a:pt x="897" y="411"/>
                  </a:lnTo>
                  <a:lnTo>
                    <a:pt x="896" y="411"/>
                  </a:lnTo>
                  <a:lnTo>
                    <a:pt x="896" y="411"/>
                  </a:lnTo>
                  <a:lnTo>
                    <a:pt x="893" y="409"/>
                  </a:lnTo>
                  <a:lnTo>
                    <a:pt x="894" y="409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3" y="408"/>
                  </a:lnTo>
                  <a:lnTo>
                    <a:pt x="891" y="406"/>
                  </a:lnTo>
                  <a:lnTo>
                    <a:pt x="891" y="405"/>
                  </a:lnTo>
                  <a:lnTo>
                    <a:pt x="890" y="403"/>
                  </a:lnTo>
                  <a:lnTo>
                    <a:pt x="890" y="401"/>
                  </a:lnTo>
                  <a:lnTo>
                    <a:pt x="888" y="400"/>
                  </a:lnTo>
                  <a:lnTo>
                    <a:pt x="888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97" y="394"/>
                  </a:lnTo>
                  <a:lnTo>
                    <a:pt x="899" y="394"/>
                  </a:lnTo>
                  <a:lnTo>
                    <a:pt x="904" y="392"/>
                  </a:lnTo>
                  <a:lnTo>
                    <a:pt x="907" y="390"/>
                  </a:lnTo>
                  <a:lnTo>
                    <a:pt x="910" y="389"/>
                  </a:lnTo>
                  <a:lnTo>
                    <a:pt x="913" y="387"/>
                  </a:lnTo>
                  <a:lnTo>
                    <a:pt x="915" y="386"/>
                  </a:lnTo>
                  <a:lnTo>
                    <a:pt x="915" y="384"/>
                  </a:lnTo>
                  <a:lnTo>
                    <a:pt x="921" y="381"/>
                  </a:lnTo>
                  <a:lnTo>
                    <a:pt x="923" y="378"/>
                  </a:lnTo>
                  <a:lnTo>
                    <a:pt x="924" y="376"/>
                  </a:lnTo>
                  <a:lnTo>
                    <a:pt x="926" y="375"/>
                  </a:lnTo>
                  <a:lnTo>
                    <a:pt x="929" y="371"/>
                  </a:lnTo>
                  <a:lnTo>
                    <a:pt x="931" y="370"/>
                  </a:lnTo>
                  <a:lnTo>
                    <a:pt x="932" y="367"/>
                  </a:lnTo>
                  <a:lnTo>
                    <a:pt x="932" y="364"/>
                  </a:lnTo>
                  <a:lnTo>
                    <a:pt x="932" y="360"/>
                  </a:lnTo>
                  <a:lnTo>
                    <a:pt x="932" y="357"/>
                  </a:lnTo>
                  <a:lnTo>
                    <a:pt x="932" y="353"/>
                  </a:lnTo>
                  <a:lnTo>
                    <a:pt x="932" y="348"/>
                  </a:lnTo>
                  <a:lnTo>
                    <a:pt x="932" y="345"/>
                  </a:lnTo>
                  <a:lnTo>
                    <a:pt x="931" y="343"/>
                  </a:lnTo>
                  <a:lnTo>
                    <a:pt x="929" y="338"/>
                  </a:lnTo>
                  <a:lnTo>
                    <a:pt x="929" y="337"/>
                  </a:lnTo>
                  <a:lnTo>
                    <a:pt x="927" y="335"/>
                  </a:lnTo>
                  <a:lnTo>
                    <a:pt x="923" y="329"/>
                  </a:lnTo>
                  <a:lnTo>
                    <a:pt x="918" y="326"/>
                  </a:lnTo>
                  <a:lnTo>
                    <a:pt x="918" y="326"/>
                  </a:lnTo>
                  <a:lnTo>
                    <a:pt x="916" y="324"/>
                  </a:lnTo>
                  <a:lnTo>
                    <a:pt x="913" y="323"/>
                  </a:lnTo>
                  <a:lnTo>
                    <a:pt x="912" y="321"/>
                  </a:lnTo>
                  <a:lnTo>
                    <a:pt x="905" y="318"/>
                  </a:lnTo>
                  <a:lnTo>
                    <a:pt x="904" y="318"/>
                  </a:lnTo>
                  <a:lnTo>
                    <a:pt x="904" y="316"/>
                  </a:lnTo>
                  <a:lnTo>
                    <a:pt x="904" y="316"/>
                  </a:lnTo>
                  <a:lnTo>
                    <a:pt x="904" y="313"/>
                  </a:lnTo>
                  <a:lnTo>
                    <a:pt x="904" y="313"/>
                  </a:lnTo>
                  <a:lnTo>
                    <a:pt x="905" y="312"/>
                  </a:lnTo>
                  <a:lnTo>
                    <a:pt x="905" y="312"/>
                  </a:lnTo>
                  <a:lnTo>
                    <a:pt x="907" y="308"/>
                  </a:lnTo>
                  <a:lnTo>
                    <a:pt x="908" y="305"/>
                  </a:lnTo>
                  <a:lnTo>
                    <a:pt x="910" y="305"/>
                  </a:lnTo>
                  <a:lnTo>
                    <a:pt x="912" y="304"/>
                  </a:lnTo>
                  <a:lnTo>
                    <a:pt x="913" y="302"/>
                  </a:lnTo>
                  <a:lnTo>
                    <a:pt x="915" y="301"/>
                  </a:lnTo>
                  <a:lnTo>
                    <a:pt x="915" y="301"/>
                  </a:lnTo>
                  <a:lnTo>
                    <a:pt x="913" y="299"/>
                  </a:lnTo>
                  <a:lnTo>
                    <a:pt x="913" y="299"/>
                  </a:lnTo>
                  <a:lnTo>
                    <a:pt x="915" y="297"/>
                  </a:lnTo>
                  <a:lnTo>
                    <a:pt x="915" y="296"/>
                  </a:lnTo>
                  <a:lnTo>
                    <a:pt x="915" y="294"/>
                  </a:lnTo>
                  <a:lnTo>
                    <a:pt x="915" y="294"/>
                  </a:lnTo>
                  <a:lnTo>
                    <a:pt x="916" y="294"/>
                  </a:lnTo>
                  <a:lnTo>
                    <a:pt x="920" y="297"/>
                  </a:lnTo>
                  <a:lnTo>
                    <a:pt x="921" y="296"/>
                  </a:lnTo>
                  <a:lnTo>
                    <a:pt x="920" y="296"/>
                  </a:lnTo>
                  <a:lnTo>
                    <a:pt x="918" y="294"/>
                  </a:lnTo>
                  <a:lnTo>
                    <a:pt x="920" y="294"/>
                  </a:lnTo>
                  <a:lnTo>
                    <a:pt x="921" y="291"/>
                  </a:lnTo>
                  <a:lnTo>
                    <a:pt x="921" y="291"/>
                  </a:lnTo>
                  <a:lnTo>
                    <a:pt x="921" y="290"/>
                  </a:lnTo>
                  <a:lnTo>
                    <a:pt x="920" y="290"/>
                  </a:lnTo>
                  <a:lnTo>
                    <a:pt x="921" y="286"/>
                  </a:lnTo>
                  <a:lnTo>
                    <a:pt x="921" y="286"/>
                  </a:lnTo>
                  <a:lnTo>
                    <a:pt x="918" y="286"/>
                  </a:lnTo>
                  <a:lnTo>
                    <a:pt x="918" y="285"/>
                  </a:lnTo>
                  <a:lnTo>
                    <a:pt x="918" y="285"/>
                  </a:lnTo>
                  <a:lnTo>
                    <a:pt x="920" y="285"/>
                  </a:lnTo>
                  <a:lnTo>
                    <a:pt x="920" y="285"/>
                  </a:lnTo>
                  <a:lnTo>
                    <a:pt x="916" y="280"/>
                  </a:lnTo>
                  <a:lnTo>
                    <a:pt x="916" y="279"/>
                  </a:lnTo>
                  <a:lnTo>
                    <a:pt x="916" y="277"/>
                  </a:lnTo>
                  <a:lnTo>
                    <a:pt x="918" y="275"/>
                  </a:lnTo>
                  <a:lnTo>
                    <a:pt x="918" y="275"/>
                  </a:lnTo>
                  <a:lnTo>
                    <a:pt x="916" y="275"/>
                  </a:lnTo>
                  <a:lnTo>
                    <a:pt x="915" y="275"/>
                  </a:lnTo>
                  <a:lnTo>
                    <a:pt x="915" y="274"/>
                  </a:lnTo>
                  <a:lnTo>
                    <a:pt x="915" y="272"/>
                  </a:lnTo>
                  <a:lnTo>
                    <a:pt x="915" y="272"/>
                  </a:lnTo>
                  <a:lnTo>
                    <a:pt x="916" y="271"/>
                  </a:lnTo>
                  <a:lnTo>
                    <a:pt x="916" y="271"/>
                  </a:lnTo>
                  <a:lnTo>
                    <a:pt x="916" y="269"/>
                  </a:lnTo>
                  <a:lnTo>
                    <a:pt x="913" y="271"/>
                  </a:lnTo>
                  <a:lnTo>
                    <a:pt x="912" y="269"/>
                  </a:lnTo>
                  <a:lnTo>
                    <a:pt x="910" y="271"/>
                  </a:lnTo>
                  <a:lnTo>
                    <a:pt x="908" y="269"/>
                  </a:lnTo>
                  <a:lnTo>
                    <a:pt x="908" y="269"/>
                  </a:lnTo>
                  <a:lnTo>
                    <a:pt x="912" y="266"/>
                  </a:lnTo>
                  <a:lnTo>
                    <a:pt x="913" y="264"/>
                  </a:lnTo>
                  <a:lnTo>
                    <a:pt x="915" y="263"/>
                  </a:lnTo>
                  <a:lnTo>
                    <a:pt x="915" y="261"/>
                  </a:lnTo>
                  <a:lnTo>
                    <a:pt x="915" y="261"/>
                  </a:lnTo>
                  <a:lnTo>
                    <a:pt x="915" y="256"/>
                  </a:lnTo>
                  <a:lnTo>
                    <a:pt x="915" y="256"/>
                  </a:lnTo>
                  <a:lnTo>
                    <a:pt x="916" y="255"/>
                  </a:lnTo>
                  <a:lnTo>
                    <a:pt x="918" y="253"/>
                  </a:lnTo>
                  <a:lnTo>
                    <a:pt x="915" y="252"/>
                  </a:lnTo>
                  <a:lnTo>
                    <a:pt x="913" y="250"/>
                  </a:lnTo>
                  <a:lnTo>
                    <a:pt x="913" y="250"/>
                  </a:lnTo>
                  <a:lnTo>
                    <a:pt x="912" y="249"/>
                  </a:lnTo>
                  <a:lnTo>
                    <a:pt x="912" y="247"/>
                  </a:lnTo>
                  <a:lnTo>
                    <a:pt x="910" y="245"/>
                  </a:lnTo>
                  <a:lnTo>
                    <a:pt x="908" y="241"/>
                  </a:lnTo>
                  <a:lnTo>
                    <a:pt x="908" y="239"/>
                  </a:lnTo>
                  <a:lnTo>
                    <a:pt x="908" y="238"/>
                  </a:lnTo>
                  <a:lnTo>
                    <a:pt x="910" y="236"/>
                  </a:lnTo>
                  <a:lnTo>
                    <a:pt x="910" y="236"/>
                  </a:lnTo>
                  <a:lnTo>
                    <a:pt x="913" y="234"/>
                  </a:lnTo>
                  <a:lnTo>
                    <a:pt x="916" y="231"/>
                  </a:lnTo>
                  <a:lnTo>
                    <a:pt x="920" y="231"/>
                  </a:lnTo>
                  <a:lnTo>
                    <a:pt x="923" y="231"/>
                  </a:lnTo>
                  <a:lnTo>
                    <a:pt x="927" y="231"/>
                  </a:lnTo>
                  <a:lnTo>
                    <a:pt x="931" y="233"/>
                  </a:lnTo>
                  <a:lnTo>
                    <a:pt x="943" y="236"/>
                  </a:lnTo>
                  <a:lnTo>
                    <a:pt x="945" y="238"/>
                  </a:lnTo>
                  <a:lnTo>
                    <a:pt x="943" y="239"/>
                  </a:lnTo>
                  <a:lnTo>
                    <a:pt x="943" y="239"/>
                  </a:lnTo>
                  <a:lnTo>
                    <a:pt x="948" y="238"/>
                  </a:lnTo>
                  <a:lnTo>
                    <a:pt x="948" y="236"/>
                  </a:lnTo>
                  <a:lnTo>
                    <a:pt x="949" y="236"/>
                  </a:lnTo>
                  <a:lnTo>
                    <a:pt x="953" y="238"/>
                  </a:lnTo>
                  <a:lnTo>
                    <a:pt x="954" y="238"/>
                  </a:lnTo>
                  <a:lnTo>
                    <a:pt x="956" y="239"/>
                  </a:lnTo>
                  <a:lnTo>
                    <a:pt x="961" y="241"/>
                  </a:lnTo>
                  <a:lnTo>
                    <a:pt x="961" y="241"/>
                  </a:lnTo>
                  <a:lnTo>
                    <a:pt x="959" y="239"/>
                  </a:lnTo>
                  <a:lnTo>
                    <a:pt x="959" y="239"/>
                  </a:lnTo>
                  <a:lnTo>
                    <a:pt x="962" y="238"/>
                  </a:lnTo>
                  <a:lnTo>
                    <a:pt x="967" y="236"/>
                  </a:lnTo>
                  <a:lnTo>
                    <a:pt x="968" y="236"/>
                  </a:lnTo>
                  <a:lnTo>
                    <a:pt x="972" y="234"/>
                  </a:lnTo>
                  <a:lnTo>
                    <a:pt x="973" y="233"/>
                  </a:lnTo>
                  <a:lnTo>
                    <a:pt x="973" y="233"/>
                  </a:lnTo>
                  <a:lnTo>
                    <a:pt x="975" y="233"/>
                  </a:lnTo>
                  <a:lnTo>
                    <a:pt x="978" y="236"/>
                  </a:lnTo>
                  <a:lnTo>
                    <a:pt x="979" y="236"/>
                  </a:lnTo>
                  <a:lnTo>
                    <a:pt x="981" y="238"/>
                  </a:lnTo>
                  <a:lnTo>
                    <a:pt x="983" y="239"/>
                  </a:lnTo>
                  <a:lnTo>
                    <a:pt x="984" y="239"/>
                  </a:lnTo>
                  <a:lnTo>
                    <a:pt x="986" y="241"/>
                  </a:lnTo>
                  <a:lnTo>
                    <a:pt x="987" y="241"/>
                  </a:lnTo>
                  <a:lnTo>
                    <a:pt x="987" y="241"/>
                  </a:lnTo>
                  <a:lnTo>
                    <a:pt x="989" y="241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4"/>
                  </a:lnTo>
                  <a:lnTo>
                    <a:pt x="987" y="247"/>
                  </a:lnTo>
                  <a:lnTo>
                    <a:pt x="987" y="247"/>
                  </a:lnTo>
                  <a:lnTo>
                    <a:pt x="989" y="247"/>
                  </a:lnTo>
                  <a:lnTo>
                    <a:pt x="989" y="245"/>
                  </a:lnTo>
                  <a:lnTo>
                    <a:pt x="990" y="245"/>
                  </a:lnTo>
                  <a:lnTo>
                    <a:pt x="992" y="245"/>
                  </a:lnTo>
                  <a:lnTo>
                    <a:pt x="995" y="247"/>
                  </a:lnTo>
                  <a:lnTo>
                    <a:pt x="995" y="249"/>
                  </a:lnTo>
                  <a:lnTo>
                    <a:pt x="997" y="249"/>
                  </a:lnTo>
                  <a:lnTo>
                    <a:pt x="997" y="250"/>
                  </a:lnTo>
                  <a:lnTo>
                    <a:pt x="997" y="250"/>
                  </a:lnTo>
                  <a:lnTo>
                    <a:pt x="997" y="252"/>
                  </a:lnTo>
                  <a:lnTo>
                    <a:pt x="997" y="252"/>
                  </a:lnTo>
                  <a:lnTo>
                    <a:pt x="994" y="252"/>
                  </a:lnTo>
                  <a:lnTo>
                    <a:pt x="995" y="253"/>
                  </a:lnTo>
                  <a:lnTo>
                    <a:pt x="998" y="252"/>
                  </a:lnTo>
                  <a:lnTo>
                    <a:pt x="998" y="252"/>
                  </a:lnTo>
                  <a:lnTo>
                    <a:pt x="998" y="250"/>
                  </a:lnTo>
                  <a:lnTo>
                    <a:pt x="1000" y="250"/>
                  </a:lnTo>
                  <a:lnTo>
                    <a:pt x="1003" y="252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2" y="253"/>
                  </a:lnTo>
                  <a:lnTo>
                    <a:pt x="1000" y="255"/>
                  </a:lnTo>
                  <a:lnTo>
                    <a:pt x="1000" y="256"/>
                  </a:lnTo>
                  <a:lnTo>
                    <a:pt x="1002" y="256"/>
                  </a:lnTo>
                  <a:lnTo>
                    <a:pt x="1003" y="256"/>
                  </a:lnTo>
                  <a:lnTo>
                    <a:pt x="1003" y="256"/>
                  </a:lnTo>
                  <a:lnTo>
                    <a:pt x="1002" y="258"/>
                  </a:lnTo>
                  <a:lnTo>
                    <a:pt x="1002" y="258"/>
                  </a:lnTo>
                  <a:lnTo>
                    <a:pt x="1005" y="261"/>
                  </a:lnTo>
                  <a:lnTo>
                    <a:pt x="1006" y="263"/>
                  </a:lnTo>
                  <a:lnTo>
                    <a:pt x="1008" y="263"/>
                  </a:lnTo>
                  <a:lnTo>
                    <a:pt x="1009" y="263"/>
                  </a:lnTo>
                  <a:lnTo>
                    <a:pt x="1013" y="263"/>
                  </a:lnTo>
                  <a:lnTo>
                    <a:pt x="1016" y="264"/>
                  </a:lnTo>
                  <a:lnTo>
                    <a:pt x="1019" y="264"/>
                  </a:lnTo>
                  <a:lnTo>
                    <a:pt x="1022" y="264"/>
                  </a:lnTo>
                  <a:lnTo>
                    <a:pt x="1024" y="264"/>
                  </a:lnTo>
                  <a:lnTo>
                    <a:pt x="1024" y="264"/>
                  </a:lnTo>
                  <a:lnTo>
                    <a:pt x="1025" y="266"/>
                  </a:lnTo>
                  <a:lnTo>
                    <a:pt x="1025" y="266"/>
                  </a:lnTo>
                  <a:lnTo>
                    <a:pt x="1025" y="268"/>
                  </a:lnTo>
                  <a:lnTo>
                    <a:pt x="1025" y="269"/>
                  </a:lnTo>
                  <a:lnTo>
                    <a:pt x="1027" y="269"/>
                  </a:lnTo>
                  <a:lnTo>
                    <a:pt x="1028" y="269"/>
                  </a:lnTo>
                  <a:lnTo>
                    <a:pt x="1030" y="268"/>
                  </a:lnTo>
                  <a:lnTo>
                    <a:pt x="1031" y="268"/>
                  </a:lnTo>
                  <a:lnTo>
                    <a:pt x="1031" y="268"/>
                  </a:lnTo>
                  <a:lnTo>
                    <a:pt x="1031" y="266"/>
                  </a:lnTo>
                  <a:lnTo>
                    <a:pt x="1033" y="264"/>
                  </a:lnTo>
                  <a:lnTo>
                    <a:pt x="1033" y="264"/>
                  </a:lnTo>
                  <a:lnTo>
                    <a:pt x="1035" y="264"/>
                  </a:lnTo>
                  <a:lnTo>
                    <a:pt x="1035" y="266"/>
                  </a:lnTo>
                  <a:lnTo>
                    <a:pt x="1035" y="268"/>
                  </a:lnTo>
                  <a:lnTo>
                    <a:pt x="1036" y="268"/>
                  </a:lnTo>
                  <a:lnTo>
                    <a:pt x="1036" y="269"/>
                  </a:lnTo>
                  <a:lnTo>
                    <a:pt x="1035" y="269"/>
                  </a:lnTo>
                  <a:lnTo>
                    <a:pt x="1035" y="271"/>
                  </a:lnTo>
                  <a:lnTo>
                    <a:pt x="1033" y="271"/>
                  </a:lnTo>
                  <a:lnTo>
                    <a:pt x="1031" y="272"/>
                  </a:lnTo>
                  <a:lnTo>
                    <a:pt x="1031" y="275"/>
                  </a:lnTo>
                  <a:lnTo>
                    <a:pt x="1030" y="277"/>
                  </a:lnTo>
                  <a:lnTo>
                    <a:pt x="1030" y="279"/>
                  </a:lnTo>
                  <a:lnTo>
                    <a:pt x="1030" y="279"/>
                  </a:lnTo>
                  <a:lnTo>
                    <a:pt x="1030" y="280"/>
                  </a:lnTo>
                  <a:lnTo>
                    <a:pt x="1031" y="282"/>
                  </a:lnTo>
                  <a:lnTo>
                    <a:pt x="1031" y="283"/>
                  </a:lnTo>
                  <a:lnTo>
                    <a:pt x="1031" y="283"/>
                  </a:lnTo>
                  <a:lnTo>
                    <a:pt x="1033" y="285"/>
                  </a:lnTo>
                  <a:lnTo>
                    <a:pt x="1031" y="285"/>
                  </a:lnTo>
                  <a:lnTo>
                    <a:pt x="1031" y="286"/>
                  </a:lnTo>
                  <a:lnTo>
                    <a:pt x="1030" y="286"/>
                  </a:lnTo>
                  <a:lnTo>
                    <a:pt x="1027" y="286"/>
                  </a:lnTo>
                  <a:lnTo>
                    <a:pt x="1019" y="286"/>
                  </a:lnTo>
                  <a:lnTo>
                    <a:pt x="1017" y="286"/>
                  </a:lnTo>
                  <a:lnTo>
                    <a:pt x="1017" y="288"/>
                  </a:lnTo>
                  <a:lnTo>
                    <a:pt x="1020" y="288"/>
                  </a:lnTo>
                  <a:lnTo>
                    <a:pt x="1022" y="288"/>
                  </a:lnTo>
                  <a:lnTo>
                    <a:pt x="1030" y="288"/>
                  </a:lnTo>
                  <a:lnTo>
                    <a:pt x="1031" y="290"/>
                  </a:lnTo>
                  <a:lnTo>
                    <a:pt x="1031" y="290"/>
                  </a:lnTo>
                  <a:lnTo>
                    <a:pt x="1031" y="291"/>
                  </a:lnTo>
                  <a:lnTo>
                    <a:pt x="1033" y="293"/>
                  </a:lnTo>
                  <a:lnTo>
                    <a:pt x="1033" y="294"/>
                  </a:lnTo>
                  <a:lnTo>
                    <a:pt x="1033" y="296"/>
                  </a:lnTo>
                  <a:lnTo>
                    <a:pt x="1031" y="297"/>
                  </a:lnTo>
                  <a:lnTo>
                    <a:pt x="1031" y="299"/>
                  </a:lnTo>
                  <a:lnTo>
                    <a:pt x="1031" y="301"/>
                  </a:lnTo>
                  <a:lnTo>
                    <a:pt x="1031" y="302"/>
                  </a:lnTo>
                  <a:lnTo>
                    <a:pt x="1036" y="302"/>
                  </a:lnTo>
                  <a:lnTo>
                    <a:pt x="1036" y="302"/>
                  </a:lnTo>
                  <a:lnTo>
                    <a:pt x="1036" y="304"/>
                  </a:lnTo>
                  <a:lnTo>
                    <a:pt x="1035" y="305"/>
                  </a:lnTo>
                  <a:lnTo>
                    <a:pt x="1035" y="305"/>
                  </a:lnTo>
                  <a:lnTo>
                    <a:pt x="1035" y="307"/>
                  </a:lnTo>
                  <a:lnTo>
                    <a:pt x="1035" y="307"/>
                  </a:lnTo>
                  <a:lnTo>
                    <a:pt x="1035" y="308"/>
                  </a:lnTo>
                  <a:lnTo>
                    <a:pt x="1035" y="308"/>
                  </a:lnTo>
                  <a:lnTo>
                    <a:pt x="1035" y="310"/>
                  </a:lnTo>
                  <a:lnTo>
                    <a:pt x="1033" y="312"/>
                  </a:lnTo>
                  <a:lnTo>
                    <a:pt x="1033" y="313"/>
                  </a:lnTo>
                  <a:lnTo>
                    <a:pt x="1031" y="313"/>
                  </a:lnTo>
                  <a:lnTo>
                    <a:pt x="1031" y="313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2"/>
                  </a:lnTo>
                  <a:lnTo>
                    <a:pt x="1030" y="312"/>
                  </a:lnTo>
                  <a:lnTo>
                    <a:pt x="1028" y="312"/>
                  </a:lnTo>
                  <a:lnTo>
                    <a:pt x="1027" y="313"/>
                  </a:lnTo>
                  <a:lnTo>
                    <a:pt x="1025" y="313"/>
                  </a:lnTo>
                  <a:lnTo>
                    <a:pt x="1025" y="315"/>
                  </a:lnTo>
                  <a:lnTo>
                    <a:pt x="1027" y="315"/>
                  </a:lnTo>
                  <a:lnTo>
                    <a:pt x="1028" y="315"/>
                  </a:lnTo>
                  <a:lnTo>
                    <a:pt x="1030" y="315"/>
                  </a:lnTo>
                  <a:lnTo>
                    <a:pt x="1031" y="315"/>
                  </a:lnTo>
                  <a:lnTo>
                    <a:pt x="1036" y="312"/>
                  </a:lnTo>
                  <a:lnTo>
                    <a:pt x="1038" y="312"/>
                  </a:lnTo>
                  <a:lnTo>
                    <a:pt x="1039" y="312"/>
                  </a:lnTo>
                  <a:lnTo>
                    <a:pt x="1041" y="312"/>
                  </a:lnTo>
                  <a:lnTo>
                    <a:pt x="1043" y="312"/>
                  </a:lnTo>
                  <a:lnTo>
                    <a:pt x="1046" y="312"/>
                  </a:lnTo>
                  <a:lnTo>
                    <a:pt x="1047" y="312"/>
                  </a:lnTo>
                  <a:lnTo>
                    <a:pt x="1047" y="312"/>
                  </a:lnTo>
                  <a:lnTo>
                    <a:pt x="1049" y="313"/>
                  </a:lnTo>
                  <a:lnTo>
                    <a:pt x="1050" y="313"/>
                  </a:lnTo>
                  <a:lnTo>
                    <a:pt x="1050" y="315"/>
                  </a:lnTo>
                  <a:lnTo>
                    <a:pt x="1050" y="318"/>
                  </a:lnTo>
                  <a:lnTo>
                    <a:pt x="1052" y="318"/>
                  </a:lnTo>
                  <a:lnTo>
                    <a:pt x="1052" y="319"/>
                  </a:lnTo>
                  <a:lnTo>
                    <a:pt x="1052" y="319"/>
                  </a:lnTo>
                  <a:lnTo>
                    <a:pt x="1052" y="321"/>
                  </a:lnTo>
                  <a:lnTo>
                    <a:pt x="1052" y="326"/>
                  </a:lnTo>
                  <a:lnTo>
                    <a:pt x="1050" y="327"/>
                  </a:lnTo>
                  <a:lnTo>
                    <a:pt x="1049" y="329"/>
                  </a:lnTo>
                  <a:lnTo>
                    <a:pt x="1047" y="329"/>
                  </a:lnTo>
                  <a:lnTo>
                    <a:pt x="1044" y="331"/>
                  </a:lnTo>
                  <a:lnTo>
                    <a:pt x="1043" y="331"/>
                  </a:lnTo>
                  <a:lnTo>
                    <a:pt x="1041" y="332"/>
                  </a:lnTo>
                  <a:lnTo>
                    <a:pt x="1041" y="332"/>
                  </a:lnTo>
                  <a:lnTo>
                    <a:pt x="1044" y="331"/>
                  </a:lnTo>
                  <a:lnTo>
                    <a:pt x="1049" y="331"/>
                  </a:lnTo>
                  <a:lnTo>
                    <a:pt x="1050" y="329"/>
                  </a:lnTo>
                  <a:lnTo>
                    <a:pt x="1050" y="327"/>
                  </a:lnTo>
                  <a:lnTo>
                    <a:pt x="1052" y="326"/>
                  </a:lnTo>
                  <a:lnTo>
                    <a:pt x="1054" y="321"/>
                  </a:lnTo>
                  <a:lnTo>
                    <a:pt x="1054" y="319"/>
                  </a:lnTo>
                  <a:lnTo>
                    <a:pt x="1055" y="319"/>
                  </a:lnTo>
                  <a:lnTo>
                    <a:pt x="1057" y="321"/>
                  </a:lnTo>
                  <a:lnTo>
                    <a:pt x="1057" y="323"/>
                  </a:lnTo>
                  <a:lnTo>
                    <a:pt x="1057" y="324"/>
                  </a:lnTo>
                  <a:lnTo>
                    <a:pt x="1057" y="324"/>
                  </a:lnTo>
                  <a:lnTo>
                    <a:pt x="1055" y="327"/>
                  </a:lnTo>
                  <a:lnTo>
                    <a:pt x="1055" y="327"/>
                  </a:lnTo>
                  <a:lnTo>
                    <a:pt x="1058" y="324"/>
                  </a:lnTo>
                  <a:lnTo>
                    <a:pt x="1058" y="324"/>
                  </a:lnTo>
                  <a:lnTo>
                    <a:pt x="1058" y="323"/>
                  </a:lnTo>
                  <a:lnTo>
                    <a:pt x="1060" y="321"/>
                  </a:lnTo>
                  <a:lnTo>
                    <a:pt x="1060" y="323"/>
                  </a:lnTo>
                  <a:lnTo>
                    <a:pt x="1060" y="324"/>
                  </a:lnTo>
                  <a:lnTo>
                    <a:pt x="1060" y="327"/>
                  </a:lnTo>
                  <a:lnTo>
                    <a:pt x="1060" y="327"/>
                  </a:lnTo>
                  <a:lnTo>
                    <a:pt x="1060" y="331"/>
                  </a:lnTo>
                  <a:lnTo>
                    <a:pt x="1060" y="331"/>
                  </a:lnTo>
                  <a:lnTo>
                    <a:pt x="1061" y="329"/>
                  </a:lnTo>
                  <a:lnTo>
                    <a:pt x="1061" y="327"/>
                  </a:lnTo>
                  <a:lnTo>
                    <a:pt x="1061" y="326"/>
                  </a:lnTo>
                  <a:lnTo>
                    <a:pt x="1061" y="326"/>
                  </a:lnTo>
                  <a:lnTo>
                    <a:pt x="1065" y="324"/>
                  </a:lnTo>
                  <a:lnTo>
                    <a:pt x="1068" y="323"/>
                  </a:lnTo>
                  <a:lnTo>
                    <a:pt x="1069" y="321"/>
                  </a:lnTo>
                  <a:lnTo>
                    <a:pt x="1071" y="321"/>
                  </a:lnTo>
                  <a:lnTo>
                    <a:pt x="1074" y="319"/>
                  </a:lnTo>
                  <a:lnTo>
                    <a:pt x="1076" y="318"/>
                  </a:lnTo>
                  <a:lnTo>
                    <a:pt x="1077" y="316"/>
                  </a:lnTo>
                  <a:lnTo>
                    <a:pt x="1077" y="315"/>
                  </a:lnTo>
                  <a:lnTo>
                    <a:pt x="1077" y="315"/>
                  </a:lnTo>
                  <a:lnTo>
                    <a:pt x="1079" y="313"/>
                  </a:lnTo>
                  <a:lnTo>
                    <a:pt x="1080" y="313"/>
                  </a:lnTo>
                  <a:lnTo>
                    <a:pt x="1082" y="313"/>
                  </a:lnTo>
                  <a:lnTo>
                    <a:pt x="1082" y="315"/>
                  </a:lnTo>
                  <a:lnTo>
                    <a:pt x="1084" y="316"/>
                  </a:lnTo>
                  <a:lnTo>
                    <a:pt x="1084" y="318"/>
                  </a:lnTo>
                  <a:lnTo>
                    <a:pt x="1084" y="318"/>
                  </a:lnTo>
                  <a:lnTo>
                    <a:pt x="1085" y="321"/>
                  </a:lnTo>
                  <a:lnTo>
                    <a:pt x="1085" y="321"/>
                  </a:lnTo>
                  <a:lnTo>
                    <a:pt x="1085" y="319"/>
                  </a:lnTo>
                  <a:lnTo>
                    <a:pt x="1085" y="318"/>
                  </a:lnTo>
                  <a:lnTo>
                    <a:pt x="1085" y="318"/>
                  </a:lnTo>
                  <a:lnTo>
                    <a:pt x="1085" y="316"/>
                  </a:lnTo>
                  <a:lnTo>
                    <a:pt x="1085" y="315"/>
                  </a:lnTo>
                  <a:lnTo>
                    <a:pt x="1084" y="313"/>
                  </a:lnTo>
                  <a:lnTo>
                    <a:pt x="1084" y="313"/>
                  </a:lnTo>
                  <a:lnTo>
                    <a:pt x="1085" y="312"/>
                  </a:lnTo>
                  <a:lnTo>
                    <a:pt x="1087" y="312"/>
                  </a:lnTo>
                  <a:lnTo>
                    <a:pt x="1087" y="312"/>
                  </a:lnTo>
                  <a:lnTo>
                    <a:pt x="1085" y="312"/>
                  </a:lnTo>
                  <a:lnTo>
                    <a:pt x="1085" y="310"/>
                  </a:lnTo>
                  <a:lnTo>
                    <a:pt x="1087" y="310"/>
                  </a:lnTo>
                  <a:lnTo>
                    <a:pt x="1088" y="310"/>
                  </a:lnTo>
                  <a:lnTo>
                    <a:pt x="1088" y="310"/>
                  </a:lnTo>
                  <a:lnTo>
                    <a:pt x="1088" y="308"/>
                  </a:lnTo>
                  <a:lnTo>
                    <a:pt x="1088" y="308"/>
                  </a:lnTo>
                  <a:lnTo>
                    <a:pt x="1090" y="308"/>
                  </a:lnTo>
                  <a:lnTo>
                    <a:pt x="1091" y="308"/>
                  </a:lnTo>
                  <a:lnTo>
                    <a:pt x="1091" y="308"/>
                  </a:lnTo>
                  <a:lnTo>
                    <a:pt x="1093" y="308"/>
                  </a:lnTo>
                  <a:lnTo>
                    <a:pt x="1093" y="307"/>
                  </a:lnTo>
                  <a:lnTo>
                    <a:pt x="1091" y="307"/>
                  </a:lnTo>
                  <a:lnTo>
                    <a:pt x="1090" y="307"/>
                  </a:lnTo>
                  <a:lnTo>
                    <a:pt x="1090" y="307"/>
                  </a:lnTo>
                  <a:lnTo>
                    <a:pt x="1090" y="305"/>
                  </a:lnTo>
                  <a:lnTo>
                    <a:pt x="1088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1" y="304"/>
                  </a:lnTo>
                  <a:lnTo>
                    <a:pt x="1091" y="302"/>
                  </a:lnTo>
                  <a:lnTo>
                    <a:pt x="1091" y="302"/>
                  </a:lnTo>
                  <a:lnTo>
                    <a:pt x="1093" y="302"/>
                  </a:lnTo>
                  <a:lnTo>
                    <a:pt x="1093" y="302"/>
                  </a:lnTo>
                  <a:lnTo>
                    <a:pt x="1091" y="299"/>
                  </a:lnTo>
                  <a:lnTo>
                    <a:pt x="1093" y="299"/>
                  </a:lnTo>
                  <a:lnTo>
                    <a:pt x="1095" y="299"/>
                  </a:lnTo>
                  <a:lnTo>
                    <a:pt x="1095" y="299"/>
                  </a:lnTo>
                  <a:lnTo>
                    <a:pt x="1098" y="301"/>
                  </a:lnTo>
                  <a:lnTo>
                    <a:pt x="1099" y="301"/>
                  </a:lnTo>
                  <a:lnTo>
                    <a:pt x="1098" y="301"/>
                  </a:lnTo>
                  <a:lnTo>
                    <a:pt x="1096" y="299"/>
                  </a:lnTo>
                  <a:lnTo>
                    <a:pt x="1095" y="299"/>
                  </a:lnTo>
                  <a:lnTo>
                    <a:pt x="1095" y="297"/>
                  </a:lnTo>
                  <a:lnTo>
                    <a:pt x="1093" y="297"/>
                  </a:lnTo>
                  <a:lnTo>
                    <a:pt x="1093" y="296"/>
                  </a:lnTo>
                  <a:lnTo>
                    <a:pt x="1091" y="294"/>
                  </a:lnTo>
                  <a:lnTo>
                    <a:pt x="1091" y="294"/>
                  </a:lnTo>
                  <a:lnTo>
                    <a:pt x="1093" y="293"/>
                  </a:lnTo>
                  <a:lnTo>
                    <a:pt x="1093" y="291"/>
                  </a:lnTo>
                  <a:lnTo>
                    <a:pt x="1095" y="291"/>
                  </a:lnTo>
                  <a:lnTo>
                    <a:pt x="1095" y="291"/>
                  </a:lnTo>
                  <a:lnTo>
                    <a:pt x="1096" y="291"/>
                  </a:lnTo>
                  <a:lnTo>
                    <a:pt x="1098" y="293"/>
                  </a:lnTo>
                  <a:lnTo>
                    <a:pt x="1099" y="293"/>
                  </a:lnTo>
                  <a:lnTo>
                    <a:pt x="1098" y="291"/>
                  </a:lnTo>
                  <a:lnTo>
                    <a:pt x="1096" y="291"/>
                  </a:lnTo>
                  <a:lnTo>
                    <a:pt x="1096" y="291"/>
                  </a:lnTo>
                  <a:lnTo>
                    <a:pt x="1096" y="290"/>
                  </a:lnTo>
                  <a:lnTo>
                    <a:pt x="1098" y="288"/>
                  </a:lnTo>
                  <a:lnTo>
                    <a:pt x="1098" y="286"/>
                  </a:lnTo>
                  <a:lnTo>
                    <a:pt x="1101" y="282"/>
                  </a:lnTo>
                  <a:lnTo>
                    <a:pt x="1101" y="282"/>
                  </a:lnTo>
                  <a:lnTo>
                    <a:pt x="1101" y="280"/>
                  </a:lnTo>
                  <a:lnTo>
                    <a:pt x="1102" y="280"/>
                  </a:lnTo>
                  <a:lnTo>
                    <a:pt x="1104" y="280"/>
                  </a:lnTo>
                  <a:lnTo>
                    <a:pt x="1106" y="282"/>
                  </a:lnTo>
                  <a:lnTo>
                    <a:pt x="1107" y="283"/>
                  </a:lnTo>
                  <a:lnTo>
                    <a:pt x="1107" y="283"/>
                  </a:lnTo>
                  <a:lnTo>
                    <a:pt x="1106" y="285"/>
                  </a:lnTo>
                  <a:lnTo>
                    <a:pt x="1104" y="286"/>
                  </a:lnTo>
                  <a:lnTo>
                    <a:pt x="1102" y="288"/>
                  </a:lnTo>
                  <a:lnTo>
                    <a:pt x="1102" y="288"/>
                  </a:lnTo>
                  <a:lnTo>
                    <a:pt x="1106" y="286"/>
                  </a:lnTo>
                  <a:lnTo>
                    <a:pt x="1107" y="286"/>
                  </a:lnTo>
                  <a:lnTo>
                    <a:pt x="1109" y="286"/>
                  </a:lnTo>
                  <a:lnTo>
                    <a:pt x="1110" y="288"/>
                  </a:lnTo>
                  <a:lnTo>
                    <a:pt x="1112" y="291"/>
                  </a:lnTo>
                  <a:lnTo>
                    <a:pt x="1110" y="293"/>
                  </a:lnTo>
                  <a:lnTo>
                    <a:pt x="1112" y="293"/>
                  </a:lnTo>
                  <a:lnTo>
                    <a:pt x="1113" y="291"/>
                  </a:lnTo>
                  <a:lnTo>
                    <a:pt x="1113" y="293"/>
                  </a:lnTo>
                  <a:lnTo>
                    <a:pt x="1113" y="294"/>
                  </a:lnTo>
                  <a:lnTo>
                    <a:pt x="1115" y="296"/>
                  </a:lnTo>
                  <a:lnTo>
                    <a:pt x="1117" y="297"/>
                  </a:lnTo>
                  <a:lnTo>
                    <a:pt x="1117" y="297"/>
                  </a:lnTo>
                  <a:lnTo>
                    <a:pt x="1115" y="299"/>
                  </a:lnTo>
                  <a:lnTo>
                    <a:pt x="1113" y="301"/>
                  </a:lnTo>
                  <a:lnTo>
                    <a:pt x="1115" y="301"/>
                  </a:lnTo>
                  <a:lnTo>
                    <a:pt x="1117" y="302"/>
                  </a:lnTo>
                  <a:lnTo>
                    <a:pt x="1117" y="302"/>
                  </a:lnTo>
                  <a:lnTo>
                    <a:pt x="1117" y="304"/>
                  </a:lnTo>
                  <a:lnTo>
                    <a:pt x="1117" y="304"/>
                  </a:lnTo>
                  <a:lnTo>
                    <a:pt x="1118" y="302"/>
                  </a:lnTo>
                  <a:lnTo>
                    <a:pt x="1120" y="302"/>
                  </a:lnTo>
                  <a:lnTo>
                    <a:pt x="1121" y="305"/>
                  </a:lnTo>
                  <a:lnTo>
                    <a:pt x="1121" y="307"/>
                  </a:lnTo>
                  <a:lnTo>
                    <a:pt x="1118" y="307"/>
                  </a:lnTo>
                  <a:lnTo>
                    <a:pt x="1117" y="307"/>
                  </a:lnTo>
                  <a:lnTo>
                    <a:pt x="1115" y="307"/>
                  </a:lnTo>
                  <a:lnTo>
                    <a:pt x="1113" y="308"/>
                  </a:lnTo>
                  <a:lnTo>
                    <a:pt x="1115" y="308"/>
                  </a:lnTo>
                  <a:lnTo>
                    <a:pt x="1117" y="308"/>
                  </a:lnTo>
                  <a:lnTo>
                    <a:pt x="1120" y="308"/>
                  </a:lnTo>
                  <a:lnTo>
                    <a:pt x="1123" y="307"/>
                  </a:lnTo>
                  <a:lnTo>
                    <a:pt x="1123" y="307"/>
                  </a:lnTo>
                  <a:lnTo>
                    <a:pt x="1124" y="307"/>
                  </a:lnTo>
                  <a:lnTo>
                    <a:pt x="1124" y="308"/>
                  </a:lnTo>
                  <a:lnTo>
                    <a:pt x="1123" y="308"/>
                  </a:lnTo>
                  <a:lnTo>
                    <a:pt x="1123" y="308"/>
                  </a:lnTo>
                  <a:lnTo>
                    <a:pt x="1124" y="308"/>
                  </a:lnTo>
                  <a:lnTo>
                    <a:pt x="1124" y="310"/>
                  </a:lnTo>
                  <a:lnTo>
                    <a:pt x="1124" y="310"/>
                  </a:lnTo>
                  <a:lnTo>
                    <a:pt x="1124" y="312"/>
                  </a:lnTo>
                  <a:lnTo>
                    <a:pt x="1126" y="312"/>
                  </a:lnTo>
                  <a:lnTo>
                    <a:pt x="1128" y="312"/>
                  </a:lnTo>
                  <a:lnTo>
                    <a:pt x="1128" y="312"/>
                  </a:lnTo>
                  <a:lnTo>
                    <a:pt x="1129" y="313"/>
                  </a:lnTo>
                  <a:lnTo>
                    <a:pt x="1129" y="316"/>
                  </a:lnTo>
                  <a:lnTo>
                    <a:pt x="1126" y="318"/>
                  </a:lnTo>
                  <a:lnTo>
                    <a:pt x="1124" y="319"/>
                  </a:lnTo>
                  <a:lnTo>
                    <a:pt x="1123" y="321"/>
                  </a:lnTo>
                  <a:lnTo>
                    <a:pt x="1121" y="321"/>
                  </a:lnTo>
                  <a:lnTo>
                    <a:pt x="1120" y="323"/>
                  </a:lnTo>
                  <a:lnTo>
                    <a:pt x="1121" y="323"/>
                  </a:lnTo>
                  <a:lnTo>
                    <a:pt x="1124" y="321"/>
                  </a:lnTo>
                  <a:lnTo>
                    <a:pt x="1124" y="319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8" y="321"/>
                  </a:lnTo>
                  <a:lnTo>
                    <a:pt x="1131" y="319"/>
                  </a:lnTo>
                  <a:lnTo>
                    <a:pt x="1132" y="319"/>
                  </a:lnTo>
                  <a:lnTo>
                    <a:pt x="1134" y="319"/>
                  </a:lnTo>
                  <a:lnTo>
                    <a:pt x="1134" y="319"/>
                  </a:lnTo>
                  <a:lnTo>
                    <a:pt x="1132" y="323"/>
                  </a:lnTo>
                  <a:lnTo>
                    <a:pt x="1131" y="326"/>
                  </a:lnTo>
                  <a:lnTo>
                    <a:pt x="1128" y="327"/>
                  </a:lnTo>
                  <a:lnTo>
                    <a:pt x="1126" y="329"/>
                  </a:lnTo>
                  <a:lnTo>
                    <a:pt x="1124" y="329"/>
                  </a:lnTo>
                  <a:lnTo>
                    <a:pt x="1124" y="331"/>
                  </a:lnTo>
                  <a:lnTo>
                    <a:pt x="1128" y="327"/>
                  </a:lnTo>
                  <a:lnTo>
                    <a:pt x="1131" y="327"/>
                  </a:lnTo>
                  <a:lnTo>
                    <a:pt x="1134" y="327"/>
                  </a:lnTo>
                  <a:lnTo>
                    <a:pt x="1136" y="327"/>
                  </a:lnTo>
                  <a:lnTo>
                    <a:pt x="1139" y="331"/>
                  </a:lnTo>
                  <a:lnTo>
                    <a:pt x="1140" y="331"/>
                  </a:lnTo>
                  <a:lnTo>
                    <a:pt x="1140" y="331"/>
                  </a:lnTo>
                  <a:lnTo>
                    <a:pt x="1143" y="332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2" y="335"/>
                  </a:lnTo>
                  <a:lnTo>
                    <a:pt x="1143" y="337"/>
                  </a:lnTo>
                  <a:lnTo>
                    <a:pt x="1143" y="338"/>
                  </a:lnTo>
                  <a:lnTo>
                    <a:pt x="1142" y="340"/>
                  </a:lnTo>
                  <a:lnTo>
                    <a:pt x="1140" y="340"/>
                  </a:lnTo>
                  <a:lnTo>
                    <a:pt x="1139" y="340"/>
                  </a:lnTo>
                  <a:lnTo>
                    <a:pt x="1137" y="342"/>
                  </a:lnTo>
                  <a:lnTo>
                    <a:pt x="1137" y="342"/>
                  </a:lnTo>
                  <a:lnTo>
                    <a:pt x="1136" y="340"/>
                  </a:lnTo>
                  <a:lnTo>
                    <a:pt x="1136" y="342"/>
                  </a:lnTo>
                  <a:lnTo>
                    <a:pt x="1137" y="342"/>
                  </a:lnTo>
                  <a:lnTo>
                    <a:pt x="1139" y="342"/>
                  </a:lnTo>
                  <a:lnTo>
                    <a:pt x="1140" y="342"/>
                  </a:lnTo>
                  <a:lnTo>
                    <a:pt x="1142" y="342"/>
                  </a:lnTo>
                  <a:lnTo>
                    <a:pt x="1143" y="342"/>
                  </a:lnTo>
                  <a:lnTo>
                    <a:pt x="1145" y="343"/>
                  </a:lnTo>
                  <a:lnTo>
                    <a:pt x="1145" y="343"/>
                  </a:lnTo>
                  <a:lnTo>
                    <a:pt x="1143" y="343"/>
                  </a:lnTo>
                  <a:lnTo>
                    <a:pt x="1143" y="345"/>
                  </a:lnTo>
                  <a:lnTo>
                    <a:pt x="1143" y="346"/>
                  </a:lnTo>
                  <a:lnTo>
                    <a:pt x="1143" y="346"/>
                  </a:lnTo>
                  <a:lnTo>
                    <a:pt x="1145" y="346"/>
                  </a:lnTo>
                  <a:lnTo>
                    <a:pt x="1145" y="346"/>
                  </a:lnTo>
                  <a:lnTo>
                    <a:pt x="1147" y="346"/>
                  </a:lnTo>
                  <a:lnTo>
                    <a:pt x="1148" y="346"/>
                  </a:lnTo>
                  <a:lnTo>
                    <a:pt x="1153" y="351"/>
                  </a:lnTo>
                  <a:lnTo>
                    <a:pt x="1151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0" y="357"/>
                  </a:lnTo>
                  <a:lnTo>
                    <a:pt x="1142" y="357"/>
                  </a:lnTo>
                  <a:lnTo>
                    <a:pt x="1137" y="356"/>
                  </a:lnTo>
                  <a:lnTo>
                    <a:pt x="1137" y="356"/>
                  </a:lnTo>
                  <a:lnTo>
                    <a:pt x="1139" y="354"/>
                  </a:lnTo>
                  <a:lnTo>
                    <a:pt x="1137" y="354"/>
                  </a:lnTo>
                  <a:lnTo>
                    <a:pt x="1136" y="354"/>
                  </a:lnTo>
                  <a:lnTo>
                    <a:pt x="1136" y="354"/>
                  </a:lnTo>
                  <a:lnTo>
                    <a:pt x="1137" y="356"/>
                  </a:lnTo>
                  <a:lnTo>
                    <a:pt x="1140" y="357"/>
                  </a:lnTo>
                  <a:lnTo>
                    <a:pt x="1142" y="359"/>
                  </a:lnTo>
                  <a:lnTo>
                    <a:pt x="1145" y="359"/>
                  </a:lnTo>
                  <a:lnTo>
                    <a:pt x="1145" y="360"/>
                  </a:lnTo>
                  <a:lnTo>
                    <a:pt x="1147" y="360"/>
                  </a:lnTo>
                  <a:lnTo>
                    <a:pt x="1147" y="360"/>
                  </a:lnTo>
                  <a:lnTo>
                    <a:pt x="1143" y="360"/>
                  </a:lnTo>
                  <a:lnTo>
                    <a:pt x="1142" y="362"/>
                  </a:lnTo>
                  <a:lnTo>
                    <a:pt x="1143" y="362"/>
                  </a:lnTo>
                  <a:lnTo>
                    <a:pt x="1147" y="364"/>
                  </a:lnTo>
                  <a:lnTo>
                    <a:pt x="1150" y="364"/>
                  </a:lnTo>
                  <a:lnTo>
                    <a:pt x="1151" y="364"/>
                  </a:lnTo>
                  <a:lnTo>
                    <a:pt x="1150" y="365"/>
                  </a:lnTo>
                  <a:lnTo>
                    <a:pt x="1147" y="365"/>
                  </a:lnTo>
                  <a:lnTo>
                    <a:pt x="1147" y="367"/>
                  </a:lnTo>
                  <a:lnTo>
                    <a:pt x="1148" y="367"/>
                  </a:lnTo>
                  <a:lnTo>
                    <a:pt x="1151" y="367"/>
                  </a:lnTo>
                  <a:lnTo>
                    <a:pt x="1151" y="367"/>
                  </a:lnTo>
                  <a:lnTo>
                    <a:pt x="1153" y="370"/>
                  </a:lnTo>
                  <a:lnTo>
                    <a:pt x="1153" y="370"/>
                  </a:lnTo>
                  <a:lnTo>
                    <a:pt x="1150" y="371"/>
                  </a:lnTo>
                  <a:lnTo>
                    <a:pt x="1150" y="371"/>
                  </a:lnTo>
                  <a:lnTo>
                    <a:pt x="1151" y="371"/>
                  </a:lnTo>
                  <a:lnTo>
                    <a:pt x="1154" y="371"/>
                  </a:lnTo>
                  <a:lnTo>
                    <a:pt x="1154" y="373"/>
                  </a:lnTo>
                  <a:lnTo>
                    <a:pt x="1154" y="373"/>
                  </a:lnTo>
                  <a:lnTo>
                    <a:pt x="1156" y="375"/>
                  </a:lnTo>
                  <a:lnTo>
                    <a:pt x="1158" y="375"/>
                  </a:lnTo>
                  <a:lnTo>
                    <a:pt x="1159" y="373"/>
                  </a:lnTo>
                  <a:lnTo>
                    <a:pt x="1159" y="371"/>
                  </a:lnTo>
                  <a:lnTo>
                    <a:pt x="1161" y="373"/>
                  </a:lnTo>
                  <a:lnTo>
                    <a:pt x="1161" y="373"/>
                  </a:lnTo>
                  <a:lnTo>
                    <a:pt x="1162" y="375"/>
                  </a:lnTo>
                  <a:lnTo>
                    <a:pt x="1162" y="375"/>
                  </a:lnTo>
                  <a:lnTo>
                    <a:pt x="1164" y="376"/>
                  </a:lnTo>
                  <a:lnTo>
                    <a:pt x="1164" y="375"/>
                  </a:lnTo>
                  <a:lnTo>
                    <a:pt x="1165" y="376"/>
                  </a:lnTo>
                  <a:lnTo>
                    <a:pt x="1167" y="376"/>
                  </a:lnTo>
                  <a:lnTo>
                    <a:pt x="1165" y="378"/>
                  </a:lnTo>
                  <a:lnTo>
                    <a:pt x="1165" y="378"/>
                  </a:lnTo>
                  <a:lnTo>
                    <a:pt x="1167" y="379"/>
                  </a:lnTo>
                  <a:lnTo>
                    <a:pt x="1167" y="381"/>
                  </a:lnTo>
                  <a:lnTo>
                    <a:pt x="1169" y="383"/>
                  </a:lnTo>
                  <a:lnTo>
                    <a:pt x="1169" y="383"/>
                  </a:lnTo>
                  <a:lnTo>
                    <a:pt x="1165" y="384"/>
                  </a:lnTo>
                  <a:lnTo>
                    <a:pt x="1165" y="387"/>
                  </a:lnTo>
                  <a:lnTo>
                    <a:pt x="1165" y="387"/>
                  </a:lnTo>
                  <a:lnTo>
                    <a:pt x="1164" y="389"/>
                  </a:lnTo>
                  <a:lnTo>
                    <a:pt x="1162" y="390"/>
                  </a:lnTo>
                  <a:lnTo>
                    <a:pt x="1164" y="390"/>
                  </a:lnTo>
                  <a:lnTo>
                    <a:pt x="1167" y="387"/>
                  </a:lnTo>
                  <a:lnTo>
                    <a:pt x="1169" y="387"/>
                  </a:lnTo>
                  <a:lnTo>
                    <a:pt x="1172" y="386"/>
                  </a:lnTo>
                  <a:lnTo>
                    <a:pt x="1173" y="386"/>
                  </a:lnTo>
                  <a:lnTo>
                    <a:pt x="1175" y="386"/>
                  </a:lnTo>
                  <a:lnTo>
                    <a:pt x="1177" y="386"/>
                  </a:lnTo>
                  <a:lnTo>
                    <a:pt x="1177" y="387"/>
                  </a:lnTo>
                  <a:lnTo>
                    <a:pt x="1177" y="389"/>
                  </a:lnTo>
                  <a:lnTo>
                    <a:pt x="1178" y="387"/>
                  </a:lnTo>
                  <a:lnTo>
                    <a:pt x="1180" y="387"/>
                  </a:lnTo>
                  <a:lnTo>
                    <a:pt x="1178" y="389"/>
                  </a:lnTo>
                  <a:lnTo>
                    <a:pt x="1175" y="392"/>
                  </a:lnTo>
                  <a:lnTo>
                    <a:pt x="1173" y="394"/>
                  </a:lnTo>
                  <a:lnTo>
                    <a:pt x="1173" y="395"/>
                  </a:lnTo>
                  <a:lnTo>
                    <a:pt x="1175" y="394"/>
                  </a:lnTo>
                  <a:lnTo>
                    <a:pt x="1180" y="390"/>
                  </a:lnTo>
                  <a:lnTo>
                    <a:pt x="1180" y="390"/>
                  </a:lnTo>
                  <a:lnTo>
                    <a:pt x="1181" y="389"/>
                  </a:lnTo>
                  <a:lnTo>
                    <a:pt x="1183" y="387"/>
                  </a:lnTo>
                  <a:lnTo>
                    <a:pt x="1184" y="387"/>
                  </a:lnTo>
                  <a:lnTo>
                    <a:pt x="1186" y="389"/>
                  </a:lnTo>
                  <a:lnTo>
                    <a:pt x="1186" y="390"/>
                  </a:lnTo>
                  <a:lnTo>
                    <a:pt x="1188" y="392"/>
                  </a:lnTo>
                  <a:lnTo>
                    <a:pt x="1189" y="395"/>
                  </a:lnTo>
                  <a:lnTo>
                    <a:pt x="1192" y="395"/>
                  </a:lnTo>
                  <a:lnTo>
                    <a:pt x="1194" y="397"/>
                  </a:lnTo>
                  <a:lnTo>
                    <a:pt x="1197" y="395"/>
                  </a:lnTo>
                  <a:lnTo>
                    <a:pt x="1197" y="394"/>
                  </a:lnTo>
                  <a:lnTo>
                    <a:pt x="1200" y="394"/>
                  </a:lnTo>
                  <a:lnTo>
                    <a:pt x="1200" y="394"/>
                  </a:lnTo>
                  <a:lnTo>
                    <a:pt x="1202" y="397"/>
                  </a:lnTo>
                  <a:lnTo>
                    <a:pt x="1203" y="397"/>
                  </a:lnTo>
                  <a:lnTo>
                    <a:pt x="1205" y="398"/>
                  </a:lnTo>
                  <a:lnTo>
                    <a:pt x="1205" y="398"/>
                  </a:lnTo>
                  <a:lnTo>
                    <a:pt x="1208" y="398"/>
                  </a:lnTo>
                  <a:lnTo>
                    <a:pt x="1210" y="400"/>
                  </a:lnTo>
                  <a:lnTo>
                    <a:pt x="1210" y="400"/>
                  </a:lnTo>
                  <a:lnTo>
                    <a:pt x="1208" y="401"/>
                  </a:lnTo>
                  <a:lnTo>
                    <a:pt x="1206" y="403"/>
                  </a:lnTo>
                  <a:lnTo>
                    <a:pt x="1205" y="405"/>
                  </a:lnTo>
                  <a:lnTo>
                    <a:pt x="1202" y="405"/>
                  </a:lnTo>
                  <a:lnTo>
                    <a:pt x="1199" y="405"/>
                  </a:lnTo>
                  <a:lnTo>
                    <a:pt x="1199" y="405"/>
                  </a:lnTo>
                  <a:lnTo>
                    <a:pt x="1197" y="406"/>
                  </a:lnTo>
                  <a:lnTo>
                    <a:pt x="1195" y="406"/>
                  </a:lnTo>
                  <a:lnTo>
                    <a:pt x="1194" y="408"/>
                  </a:lnTo>
                  <a:lnTo>
                    <a:pt x="1192" y="409"/>
                  </a:lnTo>
                  <a:lnTo>
                    <a:pt x="1191" y="411"/>
                  </a:lnTo>
                  <a:lnTo>
                    <a:pt x="1189" y="411"/>
                  </a:lnTo>
                  <a:lnTo>
                    <a:pt x="1188" y="411"/>
                  </a:lnTo>
                  <a:lnTo>
                    <a:pt x="1188" y="411"/>
                  </a:lnTo>
                  <a:lnTo>
                    <a:pt x="1186" y="411"/>
                  </a:lnTo>
                  <a:lnTo>
                    <a:pt x="1186" y="412"/>
                  </a:lnTo>
                  <a:lnTo>
                    <a:pt x="1186" y="412"/>
                  </a:lnTo>
                  <a:lnTo>
                    <a:pt x="1183" y="412"/>
                  </a:lnTo>
                  <a:lnTo>
                    <a:pt x="1178" y="414"/>
                  </a:lnTo>
                  <a:lnTo>
                    <a:pt x="1177" y="416"/>
                  </a:lnTo>
                  <a:lnTo>
                    <a:pt x="1175" y="414"/>
                  </a:lnTo>
                  <a:lnTo>
                    <a:pt x="1173" y="414"/>
                  </a:lnTo>
                  <a:lnTo>
                    <a:pt x="1173" y="416"/>
                  </a:lnTo>
                  <a:lnTo>
                    <a:pt x="1172" y="416"/>
                  </a:lnTo>
                  <a:lnTo>
                    <a:pt x="1170" y="417"/>
                  </a:lnTo>
                  <a:lnTo>
                    <a:pt x="1170" y="417"/>
                  </a:lnTo>
                  <a:lnTo>
                    <a:pt x="1170" y="419"/>
                  </a:lnTo>
                  <a:lnTo>
                    <a:pt x="1170" y="419"/>
                  </a:lnTo>
                  <a:lnTo>
                    <a:pt x="1169" y="419"/>
                  </a:lnTo>
                  <a:lnTo>
                    <a:pt x="1167" y="419"/>
                  </a:lnTo>
                  <a:lnTo>
                    <a:pt x="1165" y="419"/>
                  </a:lnTo>
                  <a:lnTo>
                    <a:pt x="1165" y="419"/>
                  </a:lnTo>
                  <a:lnTo>
                    <a:pt x="1169" y="420"/>
                  </a:lnTo>
                  <a:lnTo>
                    <a:pt x="1170" y="422"/>
                  </a:lnTo>
                  <a:lnTo>
                    <a:pt x="1169" y="422"/>
                  </a:lnTo>
                  <a:lnTo>
                    <a:pt x="1167" y="423"/>
                  </a:lnTo>
                  <a:lnTo>
                    <a:pt x="1167" y="423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7"/>
                  </a:lnTo>
                  <a:lnTo>
                    <a:pt x="1169" y="425"/>
                  </a:lnTo>
                  <a:lnTo>
                    <a:pt x="1172" y="423"/>
                  </a:lnTo>
                  <a:lnTo>
                    <a:pt x="1173" y="422"/>
                  </a:lnTo>
                  <a:lnTo>
                    <a:pt x="1173" y="422"/>
                  </a:lnTo>
                  <a:lnTo>
                    <a:pt x="1177" y="420"/>
                  </a:lnTo>
                  <a:lnTo>
                    <a:pt x="1178" y="420"/>
                  </a:lnTo>
                  <a:lnTo>
                    <a:pt x="1181" y="419"/>
                  </a:lnTo>
                  <a:lnTo>
                    <a:pt x="1184" y="417"/>
                  </a:lnTo>
                  <a:lnTo>
                    <a:pt x="1188" y="414"/>
                  </a:lnTo>
                  <a:lnTo>
                    <a:pt x="1191" y="412"/>
                  </a:lnTo>
                  <a:lnTo>
                    <a:pt x="1195" y="411"/>
                  </a:lnTo>
                  <a:lnTo>
                    <a:pt x="1199" y="409"/>
                  </a:lnTo>
                  <a:lnTo>
                    <a:pt x="1202" y="409"/>
                  </a:lnTo>
                  <a:lnTo>
                    <a:pt x="1202" y="409"/>
                  </a:lnTo>
                  <a:lnTo>
                    <a:pt x="1199" y="409"/>
                  </a:lnTo>
                  <a:lnTo>
                    <a:pt x="1197" y="409"/>
                  </a:lnTo>
                  <a:lnTo>
                    <a:pt x="1195" y="409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7" y="408"/>
                  </a:lnTo>
                  <a:lnTo>
                    <a:pt x="1206" y="408"/>
                  </a:lnTo>
                  <a:lnTo>
                    <a:pt x="1208" y="408"/>
                  </a:lnTo>
                  <a:lnTo>
                    <a:pt x="1211" y="412"/>
                  </a:lnTo>
                  <a:lnTo>
                    <a:pt x="1213" y="414"/>
                  </a:lnTo>
                  <a:lnTo>
                    <a:pt x="1213" y="416"/>
                  </a:lnTo>
                  <a:lnTo>
                    <a:pt x="1213" y="416"/>
                  </a:lnTo>
                  <a:lnTo>
                    <a:pt x="1211" y="417"/>
                  </a:lnTo>
                  <a:lnTo>
                    <a:pt x="1208" y="419"/>
                  </a:lnTo>
                  <a:lnTo>
                    <a:pt x="1206" y="419"/>
                  </a:lnTo>
                  <a:lnTo>
                    <a:pt x="1206" y="419"/>
                  </a:lnTo>
                  <a:lnTo>
                    <a:pt x="1208" y="420"/>
                  </a:lnTo>
                  <a:lnTo>
                    <a:pt x="1210" y="420"/>
                  </a:lnTo>
                  <a:lnTo>
                    <a:pt x="1210" y="422"/>
                  </a:lnTo>
                  <a:lnTo>
                    <a:pt x="1211" y="420"/>
                  </a:lnTo>
                  <a:lnTo>
                    <a:pt x="1214" y="419"/>
                  </a:lnTo>
                  <a:lnTo>
                    <a:pt x="1218" y="417"/>
                  </a:lnTo>
                  <a:lnTo>
                    <a:pt x="1219" y="416"/>
                  </a:lnTo>
                  <a:lnTo>
                    <a:pt x="1222" y="416"/>
                  </a:lnTo>
                  <a:lnTo>
                    <a:pt x="1222" y="416"/>
                  </a:lnTo>
                  <a:lnTo>
                    <a:pt x="1222" y="417"/>
                  </a:lnTo>
                  <a:lnTo>
                    <a:pt x="1224" y="419"/>
                  </a:lnTo>
                  <a:lnTo>
                    <a:pt x="1225" y="419"/>
                  </a:lnTo>
                  <a:lnTo>
                    <a:pt x="1227" y="420"/>
                  </a:lnTo>
                  <a:lnTo>
                    <a:pt x="1230" y="422"/>
                  </a:lnTo>
                  <a:lnTo>
                    <a:pt x="1230" y="423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7"/>
                  </a:lnTo>
                  <a:lnTo>
                    <a:pt x="1232" y="427"/>
                  </a:lnTo>
                  <a:lnTo>
                    <a:pt x="1232" y="428"/>
                  </a:lnTo>
                  <a:lnTo>
                    <a:pt x="1230" y="431"/>
                  </a:lnTo>
                  <a:lnTo>
                    <a:pt x="1232" y="433"/>
                  </a:lnTo>
                  <a:lnTo>
                    <a:pt x="1232" y="435"/>
                  </a:lnTo>
                  <a:lnTo>
                    <a:pt x="1232" y="436"/>
                  </a:lnTo>
                  <a:lnTo>
                    <a:pt x="1232" y="438"/>
                  </a:lnTo>
                  <a:lnTo>
                    <a:pt x="1232" y="438"/>
                  </a:lnTo>
                  <a:lnTo>
                    <a:pt x="1232" y="439"/>
                  </a:lnTo>
                  <a:lnTo>
                    <a:pt x="1227" y="439"/>
                  </a:lnTo>
                  <a:lnTo>
                    <a:pt x="1225" y="439"/>
                  </a:lnTo>
                  <a:lnTo>
                    <a:pt x="1224" y="441"/>
                  </a:lnTo>
                  <a:lnTo>
                    <a:pt x="1225" y="441"/>
                  </a:lnTo>
                  <a:lnTo>
                    <a:pt x="1229" y="441"/>
                  </a:lnTo>
                  <a:lnTo>
                    <a:pt x="1232" y="441"/>
                  </a:lnTo>
                  <a:lnTo>
                    <a:pt x="1233" y="441"/>
                  </a:lnTo>
                  <a:lnTo>
                    <a:pt x="1233" y="442"/>
                  </a:lnTo>
                  <a:lnTo>
                    <a:pt x="1233" y="442"/>
                  </a:lnTo>
                  <a:lnTo>
                    <a:pt x="1232" y="444"/>
                  </a:lnTo>
                  <a:lnTo>
                    <a:pt x="1230" y="444"/>
                  </a:lnTo>
                  <a:lnTo>
                    <a:pt x="1229" y="442"/>
                  </a:lnTo>
                  <a:lnTo>
                    <a:pt x="1229" y="444"/>
                  </a:lnTo>
                  <a:lnTo>
                    <a:pt x="1232" y="444"/>
                  </a:lnTo>
                  <a:lnTo>
                    <a:pt x="1232" y="446"/>
                  </a:lnTo>
                  <a:lnTo>
                    <a:pt x="1233" y="446"/>
                  </a:lnTo>
                  <a:lnTo>
                    <a:pt x="1233" y="447"/>
                  </a:lnTo>
                  <a:lnTo>
                    <a:pt x="1233" y="449"/>
                  </a:lnTo>
                  <a:lnTo>
                    <a:pt x="1229" y="452"/>
                  </a:lnTo>
                  <a:lnTo>
                    <a:pt x="1225" y="455"/>
                  </a:lnTo>
                  <a:lnTo>
                    <a:pt x="1221" y="457"/>
                  </a:lnTo>
                  <a:lnTo>
                    <a:pt x="1214" y="461"/>
                  </a:lnTo>
                  <a:lnTo>
                    <a:pt x="1214" y="461"/>
                  </a:lnTo>
                  <a:lnTo>
                    <a:pt x="1213" y="461"/>
                  </a:lnTo>
                  <a:lnTo>
                    <a:pt x="1211" y="461"/>
                  </a:lnTo>
                  <a:lnTo>
                    <a:pt x="1208" y="461"/>
                  </a:lnTo>
                  <a:lnTo>
                    <a:pt x="1203" y="461"/>
                  </a:lnTo>
                  <a:lnTo>
                    <a:pt x="1202" y="463"/>
                  </a:lnTo>
                  <a:lnTo>
                    <a:pt x="1200" y="463"/>
                  </a:lnTo>
                  <a:lnTo>
                    <a:pt x="1199" y="464"/>
                  </a:lnTo>
                  <a:lnTo>
                    <a:pt x="1197" y="464"/>
                  </a:lnTo>
                  <a:lnTo>
                    <a:pt x="1194" y="464"/>
                  </a:lnTo>
                  <a:lnTo>
                    <a:pt x="1192" y="464"/>
                  </a:lnTo>
                  <a:lnTo>
                    <a:pt x="1192" y="464"/>
                  </a:lnTo>
                  <a:lnTo>
                    <a:pt x="1191" y="466"/>
                  </a:lnTo>
                  <a:lnTo>
                    <a:pt x="1191" y="466"/>
                  </a:lnTo>
                  <a:lnTo>
                    <a:pt x="1184" y="472"/>
                  </a:lnTo>
                  <a:lnTo>
                    <a:pt x="1183" y="474"/>
                  </a:lnTo>
                  <a:lnTo>
                    <a:pt x="1180" y="475"/>
                  </a:lnTo>
                  <a:lnTo>
                    <a:pt x="1177" y="480"/>
                  </a:lnTo>
                  <a:lnTo>
                    <a:pt x="1173" y="480"/>
                  </a:lnTo>
                  <a:lnTo>
                    <a:pt x="1173" y="483"/>
                  </a:lnTo>
                  <a:lnTo>
                    <a:pt x="1170" y="483"/>
                  </a:lnTo>
                  <a:lnTo>
                    <a:pt x="1165" y="485"/>
                  </a:lnTo>
                  <a:lnTo>
                    <a:pt x="1162" y="485"/>
                  </a:lnTo>
                  <a:lnTo>
                    <a:pt x="1159" y="483"/>
                  </a:lnTo>
                  <a:lnTo>
                    <a:pt x="1158" y="485"/>
                  </a:lnTo>
                  <a:lnTo>
                    <a:pt x="1154" y="485"/>
                  </a:lnTo>
                  <a:lnTo>
                    <a:pt x="1153" y="485"/>
                  </a:lnTo>
                  <a:lnTo>
                    <a:pt x="1147" y="486"/>
                  </a:lnTo>
                  <a:lnTo>
                    <a:pt x="1145" y="485"/>
                  </a:lnTo>
                  <a:lnTo>
                    <a:pt x="1143" y="485"/>
                  </a:lnTo>
                  <a:lnTo>
                    <a:pt x="1140" y="485"/>
                  </a:lnTo>
                  <a:lnTo>
                    <a:pt x="1137" y="483"/>
                  </a:lnTo>
                  <a:lnTo>
                    <a:pt x="1134" y="483"/>
                  </a:lnTo>
                  <a:lnTo>
                    <a:pt x="1132" y="483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6" y="483"/>
                  </a:lnTo>
                  <a:lnTo>
                    <a:pt x="1124" y="485"/>
                  </a:lnTo>
                  <a:lnTo>
                    <a:pt x="1120" y="483"/>
                  </a:lnTo>
                  <a:lnTo>
                    <a:pt x="1118" y="483"/>
                  </a:lnTo>
                  <a:lnTo>
                    <a:pt x="1115" y="483"/>
                  </a:lnTo>
                  <a:lnTo>
                    <a:pt x="1113" y="483"/>
                  </a:lnTo>
                  <a:lnTo>
                    <a:pt x="1112" y="483"/>
                  </a:lnTo>
                  <a:lnTo>
                    <a:pt x="1106" y="483"/>
                  </a:lnTo>
                  <a:lnTo>
                    <a:pt x="1101" y="483"/>
                  </a:lnTo>
                  <a:lnTo>
                    <a:pt x="1096" y="483"/>
                  </a:lnTo>
                  <a:lnTo>
                    <a:pt x="1095" y="483"/>
                  </a:lnTo>
                  <a:lnTo>
                    <a:pt x="1088" y="483"/>
                  </a:lnTo>
                  <a:lnTo>
                    <a:pt x="1085" y="483"/>
                  </a:lnTo>
                  <a:lnTo>
                    <a:pt x="1084" y="485"/>
                  </a:lnTo>
                  <a:lnTo>
                    <a:pt x="1082" y="485"/>
                  </a:lnTo>
                  <a:lnTo>
                    <a:pt x="1079" y="485"/>
                  </a:lnTo>
                  <a:lnTo>
                    <a:pt x="1079" y="485"/>
                  </a:lnTo>
                  <a:lnTo>
                    <a:pt x="1077" y="485"/>
                  </a:lnTo>
                  <a:lnTo>
                    <a:pt x="1077" y="485"/>
                  </a:lnTo>
                  <a:lnTo>
                    <a:pt x="1076" y="486"/>
                  </a:lnTo>
                  <a:lnTo>
                    <a:pt x="1074" y="488"/>
                  </a:lnTo>
                  <a:lnTo>
                    <a:pt x="1071" y="488"/>
                  </a:lnTo>
                  <a:lnTo>
                    <a:pt x="1066" y="496"/>
                  </a:lnTo>
                  <a:lnTo>
                    <a:pt x="1066" y="499"/>
                  </a:lnTo>
                  <a:lnTo>
                    <a:pt x="1065" y="501"/>
                  </a:lnTo>
                  <a:lnTo>
                    <a:pt x="1063" y="501"/>
                  </a:lnTo>
                  <a:lnTo>
                    <a:pt x="1063" y="501"/>
                  </a:lnTo>
                  <a:lnTo>
                    <a:pt x="1055" y="502"/>
                  </a:lnTo>
                  <a:lnTo>
                    <a:pt x="1052" y="504"/>
                  </a:lnTo>
                  <a:lnTo>
                    <a:pt x="1052" y="505"/>
                  </a:lnTo>
                  <a:lnTo>
                    <a:pt x="1052" y="505"/>
                  </a:lnTo>
                  <a:lnTo>
                    <a:pt x="1050" y="505"/>
                  </a:lnTo>
                  <a:lnTo>
                    <a:pt x="1047" y="507"/>
                  </a:lnTo>
                  <a:lnTo>
                    <a:pt x="1047" y="507"/>
                  </a:lnTo>
                  <a:lnTo>
                    <a:pt x="1046" y="509"/>
                  </a:lnTo>
                  <a:lnTo>
                    <a:pt x="1043" y="510"/>
                  </a:lnTo>
                  <a:lnTo>
                    <a:pt x="1038" y="515"/>
                  </a:lnTo>
                  <a:lnTo>
                    <a:pt x="1036" y="520"/>
                  </a:lnTo>
                  <a:lnTo>
                    <a:pt x="1033" y="521"/>
                  </a:lnTo>
                  <a:lnTo>
                    <a:pt x="1031" y="523"/>
                  </a:lnTo>
                  <a:lnTo>
                    <a:pt x="1030" y="523"/>
                  </a:lnTo>
                  <a:lnTo>
                    <a:pt x="1028" y="523"/>
                  </a:lnTo>
                  <a:lnTo>
                    <a:pt x="1027" y="521"/>
                  </a:lnTo>
                  <a:lnTo>
                    <a:pt x="1025" y="521"/>
                  </a:lnTo>
                  <a:lnTo>
                    <a:pt x="1022" y="520"/>
                  </a:lnTo>
                  <a:lnTo>
                    <a:pt x="1013" y="518"/>
                  </a:lnTo>
                  <a:lnTo>
                    <a:pt x="1014" y="518"/>
                  </a:lnTo>
                  <a:lnTo>
                    <a:pt x="1014" y="520"/>
                  </a:lnTo>
                  <a:lnTo>
                    <a:pt x="1017" y="520"/>
                  </a:lnTo>
                  <a:lnTo>
                    <a:pt x="1019" y="520"/>
                  </a:lnTo>
                  <a:lnTo>
                    <a:pt x="1025" y="521"/>
                  </a:lnTo>
                  <a:lnTo>
                    <a:pt x="1027" y="523"/>
                  </a:lnTo>
                  <a:lnTo>
                    <a:pt x="1028" y="523"/>
                  </a:lnTo>
                  <a:lnTo>
                    <a:pt x="1030" y="524"/>
                  </a:lnTo>
                  <a:lnTo>
                    <a:pt x="1030" y="527"/>
                  </a:lnTo>
                  <a:lnTo>
                    <a:pt x="1028" y="529"/>
                  </a:lnTo>
                  <a:lnTo>
                    <a:pt x="1027" y="531"/>
                  </a:lnTo>
                  <a:lnTo>
                    <a:pt x="1022" y="535"/>
                  </a:lnTo>
                  <a:lnTo>
                    <a:pt x="1020" y="537"/>
                  </a:lnTo>
                  <a:lnTo>
                    <a:pt x="1017" y="542"/>
                  </a:lnTo>
                  <a:lnTo>
                    <a:pt x="1013" y="545"/>
                  </a:lnTo>
                  <a:lnTo>
                    <a:pt x="1011" y="546"/>
                  </a:lnTo>
                  <a:lnTo>
                    <a:pt x="1008" y="548"/>
                  </a:lnTo>
                  <a:lnTo>
                    <a:pt x="1003" y="550"/>
                  </a:lnTo>
                  <a:lnTo>
                    <a:pt x="1002" y="550"/>
                  </a:lnTo>
                  <a:lnTo>
                    <a:pt x="1000" y="550"/>
                  </a:lnTo>
                  <a:lnTo>
                    <a:pt x="997" y="551"/>
                  </a:lnTo>
                  <a:lnTo>
                    <a:pt x="995" y="553"/>
                  </a:lnTo>
                  <a:lnTo>
                    <a:pt x="994" y="554"/>
                  </a:lnTo>
                  <a:lnTo>
                    <a:pt x="987" y="557"/>
                  </a:lnTo>
                  <a:lnTo>
                    <a:pt x="986" y="557"/>
                  </a:lnTo>
                  <a:lnTo>
                    <a:pt x="984" y="559"/>
                  </a:lnTo>
                  <a:lnTo>
                    <a:pt x="983" y="561"/>
                  </a:lnTo>
                  <a:lnTo>
                    <a:pt x="981" y="561"/>
                  </a:lnTo>
                  <a:lnTo>
                    <a:pt x="981" y="562"/>
                  </a:lnTo>
                  <a:lnTo>
                    <a:pt x="979" y="564"/>
                  </a:lnTo>
                  <a:lnTo>
                    <a:pt x="976" y="567"/>
                  </a:lnTo>
                  <a:lnTo>
                    <a:pt x="973" y="567"/>
                  </a:lnTo>
                  <a:lnTo>
                    <a:pt x="972" y="568"/>
                  </a:lnTo>
                  <a:lnTo>
                    <a:pt x="970" y="570"/>
                  </a:lnTo>
                  <a:lnTo>
                    <a:pt x="968" y="572"/>
                  </a:lnTo>
                  <a:lnTo>
                    <a:pt x="965" y="570"/>
                  </a:lnTo>
                  <a:lnTo>
                    <a:pt x="965" y="572"/>
                  </a:lnTo>
                  <a:lnTo>
                    <a:pt x="968" y="573"/>
                  </a:lnTo>
                  <a:lnTo>
                    <a:pt x="970" y="575"/>
                  </a:lnTo>
                  <a:lnTo>
                    <a:pt x="967" y="575"/>
                  </a:lnTo>
                  <a:lnTo>
                    <a:pt x="964" y="576"/>
                  </a:lnTo>
                  <a:lnTo>
                    <a:pt x="959" y="579"/>
                  </a:lnTo>
                  <a:lnTo>
                    <a:pt x="957" y="581"/>
                  </a:lnTo>
                  <a:lnTo>
                    <a:pt x="957" y="579"/>
                  </a:lnTo>
                  <a:lnTo>
                    <a:pt x="954" y="581"/>
                  </a:lnTo>
                  <a:lnTo>
                    <a:pt x="953" y="583"/>
                  </a:lnTo>
                  <a:lnTo>
                    <a:pt x="949" y="584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2" y="590"/>
                  </a:lnTo>
                  <a:lnTo>
                    <a:pt x="940" y="592"/>
                  </a:lnTo>
                  <a:lnTo>
                    <a:pt x="935" y="592"/>
                  </a:lnTo>
                  <a:lnTo>
                    <a:pt x="934" y="594"/>
                  </a:lnTo>
                  <a:lnTo>
                    <a:pt x="934" y="594"/>
                  </a:lnTo>
                  <a:lnTo>
                    <a:pt x="932" y="594"/>
                  </a:lnTo>
                  <a:lnTo>
                    <a:pt x="931" y="594"/>
                  </a:lnTo>
                  <a:lnTo>
                    <a:pt x="929" y="595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5"/>
                  </a:lnTo>
                  <a:lnTo>
                    <a:pt x="927" y="595"/>
                  </a:lnTo>
                  <a:lnTo>
                    <a:pt x="927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4" y="594"/>
                  </a:lnTo>
                  <a:lnTo>
                    <a:pt x="924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0" y="595"/>
                  </a:lnTo>
                  <a:lnTo>
                    <a:pt x="918" y="595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20" y="595"/>
                  </a:lnTo>
                  <a:lnTo>
                    <a:pt x="920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4" y="595"/>
                  </a:lnTo>
                  <a:lnTo>
                    <a:pt x="924" y="595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6" y="598"/>
                  </a:lnTo>
                  <a:lnTo>
                    <a:pt x="924" y="598"/>
                  </a:lnTo>
                  <a:lnTo>
                    <a:pt x="926" y="598"/>
                  </a:lnTo>
                  <a:lnTo>
                    <a:pt x="926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6" y="600"/>
                  </a:lnTo>
                  <a:lnTo>
                    <a:pt x="924" y="600"/>
                  </a:lnTo>
                  <a:lnTo>
                    <a:pt x="924" y="600"/>
                  </a:lnTo>
                  <a:lnTo>
                    <a:pt x="923" y="600"/>
                  </a:lnTo>
                  <a:lnTo>
                    <a:pt x="923" y="600"/>
                  </a:lnTo>
                  <a:lnTo>
                    <a:pt x="923" y="598"/>
                  </a:lnTo>
                  <a:lnTo>
                    <a:pt x="923" y="598"/>
                  </a:lnTo>
                  <a:lnTo>
                    <a:pt x="921" y="600"/>
                  </a:lnTo>
                  <a:lnTo>
                    <a:pt x="921" y="600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3" y="598"/>
                  </a:lnTo>
                  <a:lnTo>
                    <a:pt x="921" y="598"/>
                  </a:lnTo>
                  <a:lnTo>
                    <a:pt x="920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16" y="597"/>
                  </a:lnTo>
                  <a:lnTo>
                    <a:pt x="915" y="597"/>
                  </a:lnTo>
                  <a:lnTo>
                    <a:pt x="915" y="598"/>
                  </a:lnTo>
                  <a:lnTo>
                    <a:pt x="913" y="598"/>
                  </a:lnTo>
                  <a:lnTo>
                    <a:pt x="913" y="598"/>
                  </a:lnTo>
                  <a:lnTo>
                    <a:pt x="912" y="598"/>
                  </a:lnTo>
                  <a:lnTo>
                    <a:pt x="908" y="598"/>
                  </a:lnTo>
                  <a:lnTo>
                    <a:pt x="907" y="598"/>
                  </a:lnTo>
                  <a:lnTo>
                    <a:pt x="905" y="600"/>
                  </a:lnTo>
                  <a:lnTo>
                    <a:pt x="904" y="600"/>
                  </a:lnTo>
                  <a:lnTo>
                    <a:pt x="902" y="600"/>
                  </a:lnTo>
                  <a:lnTo>
                    <a:pt x="902" y="600"/>
                  </a:lnTo>
                  <a:lnTo>
                    <a:pt x="899" y="600"/>
                  </a:lnTo>
                  <a:lnTo>
                    <a:pt x="897" y="600"/>
                  </a:lnTo>
                  <a:lnTo>
                    <a:pt x="896" y="602"/>
                  </a:lnTo>
                  <a:lnTo>
                    <a:pt x="894" y="602"/>
                  </a:lnTo>
                  <a:lnTo>
                    <a:pt x="893" y="603"/>
                  </a:lnTo>
                  <a:lnTo>
                    <a:pt x="891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88" y="605"/>
                  </a:lnTo>
                  <a:lnTo>
                    <a:pt x="888" y="606"/>
                  </a:lnTo>
                  <a:lnTo>
                    <a:pt x="888" y="606"/>
                  </a:lnTo>
                  <a:lnTo>
                    <a:pt x="888" y="608"/>
                  </a:lnTo>
                  <a:lnTo>
                    <a:pt x="885" y="609"/>
                  </a:lnTo>
                  <a:lnTo>
                    <a:pt x="885" y="611"/>
                  </a:lnTo>
                  <a:lnTo>
                    <a:pt x="886" y="611"/>
                  </a:lnTo>
                  <a:lnTo>
                    <a:pt x="888" y="611"/>
                  </a:lnTo>
                  <a:lnTo>
                    <a:pt x="890" y="613"/>
                  </a:lnTo>
                  <a:lnTo>
                    <a:pt x="891" y="613"/>
                  </a:lnTo>
                  <a:lnTo>
                    <a:pt x="891" y="613"/>
                  </a:lnTo>
                  <a:lnTo>
                    <a:pt x="893" y="613"/>
                  </a:lnTo>
                  <a:lnTo>
                    <a:pt x="894" y="611"/>
                  </a:lnTo>
                  <a:lnTo>
                    <a:pt x="896" y="611"/>
                  </a:lnTo>
                  <a:lnTo>
                    <a:pt x="896" y="611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6"/>
                  </a:lnTo>
                  <a:lnTo>
                    <a:pt x="896" y="616"/>
                  </a:lnTo>
                  <a:lnTo>
                    <a:pt x="897" y="616"/>
                  </a:lnTo>
                  <a:lnTo>
                    <a:pt x="897" y="617"/>
                  </a:lnTo>
                  <a:lnTo>
                    <a:pt x="897" y="617"/>
                  </a:lnTo>
                  <a:lnTo>
                    <a:pt x="896" y="617"/>
                  </a:lnTo>
                  <a:lnTo>
                    <a:pt x="894" y="617"/>
                  </a:lnTo>
                  <a:lnTo>
                    <a:pt x="894" y="617"/>
                  </a:lnTo>
                  <a:lnTo>
                    <a:pt x="893" y="617"/>
                  </a:lnTo>
                  <a:lnTo>
                    <a:pt x="891" y="617"/>
                  </a:lnTo>
                  <a:lnTo>
                    <a:pt x="888" y="619"/>
                  </a:lnTo>
                  <a:lnTo>
                    <a:pt x="886" y="619"/>
                  </a:lnTo>
                  <a:lnTo>
                    <a:pt x="886" y="617"/>
                  </a:lnTo>
                  <a:lnTo>
                    <a:pt x="886" y="617"/>
                  </a:lnTo>
                  <a:lnTo>
                    <a:pt x="883" y="619"/>
                  </a:lnTo>
                  <a:lnTo>
                    <a:pt x="880" y="619"/>
                  </a:lnTo>
                  <a:lnTo>
                    <a:pt x="879" y="619"/>
                  </a:lnTo>
                  <a:lnTo>
                    <a:pt x="879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5" y="622"/>
                  </a:lnTo>
                  <a:lnTo>
                    <a:pt x="875" y="622"/>
                  </a:lnTo>
                  <a:lnTo>
                    <a:pt x="877" y="622"/>
                  </a:lnTo>
                  <a:lnTo>
                    <a:pt x="879" y="622"/>
                  </a:lnTo>
                  <a:lnTo>
                    <a:pt x="880" y="624"/>
                  </a:lnTo>
                  <a:lnTo>
                    <a:pt x="882" y="624"/>
                  </a:lnTo>
                  <a:lnTo>
                    <a:pt x="882" y="624"/>
                  </a:lnTo>
                  <a:lnTo>
                    <a:pt x="877" y="624"/>
                  </a:lnTo>
                  <a:lnTo>
                    <a:pt x="875" y="624"/>
                  </a:lnTo>
                  <a:lnTo>
                    <a:pt x="874" y="622"/>
                  </a:lnTo>
                  <a:lnTo>
                    <a:pt x="871" y="622"/>
                  </a:lnTo>
                  <a:lnTo>
                    <a:pt x="867" y="622"/>
                  </a:lnTo>
                  <a:lnTo>
                    <a:pt x="864" y="622"/>
                  </a:lnTo>
                  <a:lnTo>
                    <a:pt x="863" y="622"/>
                  </a:lnTo>
                  <a:lnTo>
                    <a:pt x="861" y="622"/>
                  </a:lnTo>
                  <a:lnTo>
                    <a:pt x="858" y="625"/>
                  </a:lnTo>
                  <a:lnTo>
                    <a:pt x="856" y="627"/>
                  </a:lnTo>
                  <a:lnTo>
                    <a:pt x="856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7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3" y="628"/>
                  </a:lnTo>
                  <a:lnTo>
                    <a:pt x="852" y="628"/>
                  </a:lnTo>
                  <a:lnTo>
                    <a:pt x="849" y="630"/>
                  </a:lnTo>
                  <a:lnTo>
                    <a:pt x="847" y="631"/>
                  </a:lnTo>
                  <a:lnTo>
                    <a:pt x="847" y="631"/>
                  </a:lnTo>
                  <a:lnTo>
                    <a:pt x="847" y="633"/>
                  </a:lnTo>
                  <a:lnTo>
                    <a:pt x="847" y="635"/>
                  </a:lnTo>
                  <a:lnTo>
                    <a:pt x="845" y="635"/>
                  </a:lnTo>
                  <a:lnTo>
                    <a:pt x="845" y="633"/>
                  </a:lnTo>
                  <a:lnTo>
                    <a:pt x="845" y="633"/>
                  </a:lnTo>
                  <a:lnTo>
                    <a:pt x="844" y="633"/>
                  </a:lnTo>
                  <a:lnTo>
                    <a:pt x="844" y="633"/>
                  </a:lnTo>
                  <a:lnTo>
                    <a:pt x="841" y="633"/>
                  </a:lnTo>
                  <a:lnTo>
                    <a:pt x="839" y="633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0"/>
                  </a:lnTo>
                  <a:lnTo>
                    <a:pt x="838" y="628"/>
                  </a:lnTo>
                  <a:lnTo>
                    <a:pt x="838" y="628"/>
                  </a:lnTo>
                  <a:lnTo>
                    <a:pt x="839" y="628"/>
                  </a:lnTo>
                  <a:lnTo>
                    <a:pt x="839" y="627"/>
                  </a:lnTo>
                  <a:lnTo>
                    <a:pt x="841" y="627"/>
                  </a:lnTo>
                  <a:lnTo>
                    <a:pt x="845" y="627"/>
                  </a:lnTo>
                  <a:lnTo>
                    <a:pt x="845" y="627"/>
                  </a:lnTo>
                  <a:lnTo>
                    <a:pt x="847" y="627"/>
                  </a:lnTo>
                  <a:lnTo>
                    <a:pt x="847" y="627"/>
                  </a:lnTo>
                  <a:lnTo>
                    <a:pt x="847" y="625"/>
                  </a:lnTo>
                  <a:lnTo>
                    <a:pt x="847" y="625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5" y="622"/>
                  </a:lnTo>
                  <a:lnTo>
                    <a:pt x="847" y="620"/>
                  </a:lnTo>
                  <a:lnTo>
                    <a:pt x="847" y="616"/>
                  </a:lnTo>
                  <a:lnTo>
                    <a:pt x="849" y="614"/>
                  </a:lnTo>
                  <a:lnTo>
                    <a:pt x="850" y="614"/>
                  </a:lnTo>
                  <a:lnTo>
                    <a:pt x="852" y="613"/>
                  </a:lnTo>
                  <a:lnTo>
                    <a:pt x="853" y="613"/>
                  </a:lnTo>
                  <a:lnTo>
                    <a:pt x="853" y="611"/>
                  </a:lnTo>
                  <a:lnTo>
                    <a:pt x="855" y="611"/>
                  </a:lnTo>
                  <a:lnTo>
                    <a:pt x="855" y="611"/>
                  </a:lnTo>
                  <a:lnTo>
                    <a:pt x="856" y="609"/>
                  </a:lnTo>
                  <a:lnTo>
                    <a:pt x="856" y="609"/>
                  </a:lnTo>
                  <a:lnTo>
                    <a:pt x="858" y="608"/>
                  </a:lnTo>
                  <a:lnTo>
                    <a:pt x="858" y="606"/>
                  </a:lnTo>
                  <a:lnTo>
                    <a:pt x="858" y="605"/>
                  </a:lnTo>
                  <a:lnTo>
                    <a:pt x="858" y="598"/>
                  </a:lnTo>
                  <a:lnTo>
                    <a:pt x="858" y="597"/>
                  </a:lnTo>
                  <a:lnTo>
                    <a:pt x="858" y="595"/>
                  </a:lnTo>
                  <a:lnTo>
                    <a:pt x="858" y="595"/>
                  </a:lnTo>
                  <a:lnTo>
                    <a:pt x="860" y="594"/>
                  </a:lnTo>
                  <a:lnTo>
                    <a:pt x="860" y="592"/>
                  </a:lnTo>
                  <a:lnTo>
                    <a:pt x="860" y="592"/>
                  </a:lnTo>
                  <a:lnTo>
                    <a:pt x="860" y="590"/>
                  </a:lnTo>
                  <a:lnTo>
                    <a:pt x="861" y="590"/>
                  </a:lnTo>
                  <a:lnTo>
                    <a:pt x="861" y="590"/>
                  </a:lnTo>
                  <a:lnTo>
                    <a:pt x="863" y="590"/>
                  </a:lnTo>
                  <a:lnTo>
                    <a:pt x="863" y="589"/>
                  </a:lnTo>
                  <a:lnTo>
                    <a:pt x="863" y="589"/>
                  </a:lnTo>
                  <a:lnTo>
                    <a:pt x="863" y="587"/>
                  </a:lnTo>
                  <a:lnTo>
                    <a:pt x="864" y="587"/>
                  </a:lnTo>
                  <a:lnTo>
                    <a:pt x="864" y="586"/>
                  </a:lnTo>
                  <a:lnTo>
                    <a:pt x="864" y="584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1"/>
                  </a:lnTo>
                  <a:lnTo>
                    <a:pt x="863" y="581"/>
                  </a:lnTo>
                  <a:lnTo>
                    <a:pt x="861" y="581"/>
                  </a:lnTo>
                  <a:lnTo>
                    <a:pt x="861" y="579"/>
                  </a:lnTo>
                  <a:lnTo>
                    <a:pt x="861" y="579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60" y="576"/>
                  </a:lnTo>
                  <a:lnTo>
                    <a:pt x="863" y="576"/>
                  </a:lnTo>
                  <a:lnTo>
                    <a:pt x="864" y="576"/>
                  </a:lnTo>
                  <a:lnTo>
                    <a:pt x="864" y="576"/>
                  </a:lnTo>
                  <a:lnTo>
                    <a:pt x="863" y="576"/>
                  </a:lnTo>
                  <a:lnTo>
                    <a:pt x="863" y="578"/>
                  </a:lnTo>
                  <a:lnTo>
                    <a:pt x="864" y="578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9" y="581"/>
                  </a:lnTo>
                  <a:lnTo>
                    <a:pt x="867" y="581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7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6"/>
                  </a:lnTo>
                  <a:lnTo>
                    <a:pt x="869" y="587"/>
                  </a:lnTo>
                  <a:lnTo>
                    <a:pt x="869" y="587"/>
                  </a:lnTo>
                  <a:lnTo>
                    <a:pt x="871" y="586"/>
                  </a:lnTo>
                  <a:lnTo>
                    <a:pt x="871" y="586"/>
                  </a:lnTo>
                  <a:lnTo>
                    <a:pt x="872" y="586"/>
                  </a:lnTo>
                  <a:lnTo>
                    <a:pt x="872" y="586"/>
                  </a:lnTo>
                  <a:lnTo>
                    <a:pt x="874" y="587"/>
                  </a:lnTo>
                  <a:lnTo>
                    <a:pt x="875" y="587"/>
                  </a:lnTo>
                  <a:lnTo>
                    <a:pt x="879" y="589"/>
                  </a:lnTo>
                  <a:lnTo>
                    <a:pt x="882" y="589"/>
                  </a:lnTo>
                  <a:lnTo>
                    <a:pt x="882" y="589"/>
                  </a:lnTo>
                  <a:lnTo>
                    <a:pt x="882" y="587"/>
                  </a:lnTo>
                  <a:lnTo>
                    <a:pt x="882" y="586"/>
                  </a:lnTo>
                  <a:lnTo>
                    <a:pt x="882" y="586"/>
                  </a:lnTo>
                  <a:lnTo>
                    <a:pt x="882" y="584"/>
                  </a:lnTo>
                  <a:lnTo>
                    <a:pt x="880" y="584"/>
                  </a:lnTo>
                  <a:lnTo>
                    <a:pt x="880" y="584"/>
                  </a:lnTo>
                  <a:lnTo>
                    <a:pt x="882" y="583"/>
                  </a:lnTo>
                  <a:lnTo>
                    <a:pt x="882" y="583"/>
                  </a:lnTo>
                  <a:lnTo>
                    <a:pt x="883" y="583"/>
                  </a:lnTo>
                  <a:lnTo>
                    <a:pt x="883" y="583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5" y="584"/>
                  </a:lnTo>
                  <a:lnTo>
                    <a:pt x="885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4"/>
                  </a:lnTo>
                  <a:lnTo>
                    <a:pt x="885" y="584"/>
                  </a:lnTo>
                  <a:lnTo>
                    <a:pt x="885" y="583"/>
                  </a:lnTo>
                  <a:lnTo>
                    <a:pt x="885" y="583"/>
                  </a:lnTo>
                  <a:lnTo>
                    <a:pt x="885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79"/>
                  </a:lnTo>
                  <a:lnTo>
                    <a:pt x="883" y="579"/>
                  </a:lnTo>
                  <a:lnTo>
                    <a:pt x="882" y="579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2" y="575"/>
                  </a:lnTo>
                  <a:lnTo>
                    <a:pt x="882" y="575"/>
                  </a:lnTo>
                  <a:lnTo>
                    <a:pt x="882" y="573"/>
                  </a:lnTo>
                  <a:lnTo>
                    <a:pt x="882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5"/>
                  </a:lnTo>
                  <a:lnTo>
                    <a:pt x="880" y="575"/>
                  </a:lnTo>
                  <a:lnTo>
                    <a:pt x="879" y="573"/>
                  </a:lnTo>
                  <a:lnTo>
                    <a:pt x="879" y="573"/>
                  </a:lnTo>
                  <a:lnTo>
                    <a:pt x="877" y="573"/>
                  </a:lnTo>
                  <a:lnTo>
                    <a:pt x="877" y="572"/>
                  </a:lnTo>
                  <a:lnTo>
                    <a:pt x="877" y="572"/>
                  </a:lnTo>
                  <a:lnTo>
                    <a:pt x="877" y="570"/>
                  </a:lnTo>
                  <a:lnTo>
                    <a:pt x="877" y="568"/>
                  </a:lnTo>
                  <a:lnTo>
                    <a:pt x="875" y="568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68"/>
                  </a:lnTo>
                  <a:lnTo>
                    <a:pt x="874" y="568"/>
                  </a:lnTo>
                  <a:lnTo>
                    <a:pt x="874" y="568"/>
                  </a:lnTo>
                  <a:lnTo>
                    <a:pt x="874" y="567"/>
                  </a:lnTo>
                  <a:lnTo>
                    <a:pt x="874" y="567"/>
                  </a:lnTo>
                  <a:lnTo>
                    <a:pt x="872" y="567"/>
                  </a:lnTo>
                  <a:lnTo>
                    <a:pt x="872" y="567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69" y="564"/>
                  </a:lnTo>
                  <a:lnTo>
                    <a:pt x="869" y="564"/>
                  </a:lnTo>
                  <a:lnTo>
                    <a:pt x="866" y="564"/>
                  </a:lnTo>
                  <a:lnTo>
                    <a:pt x="866" y="564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3" y="562"/>
                  </a:lnTo>
                  <a:lnTo>
                    <a:pt x="861" y="562"/>
                  </a:lnTo>
                  <a:lnTo>
                    <a:pt x="861" y="562"/>
                  </a:lnTo>
                  <a:lnTo>
                    <a:pt x="860" y="564"/>
                  </a:lnTo>
                  <a:lnTo>
                    <a:pt x="858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58" y="562"/>
                  </a:lnTo>
                  <a:lnTo>
                    <a:pt x="858" y="562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3" y="561"/>
                  </a:lnTo>
                  <a:lnTo>
                    <a:pt x="852" y="561"/>
                  </a:lnTo>
                  <a:lnTo>
                    <a:pt x="850" y="561"/>
                  </a:lnTo>
                  <a:lnTo>
                    <a:pt x="849" y="559"/>
                  </a:lnTo>
                  <a:lnTo>
                    <a:pt x="849" y="559"/>
                  </a:lnTo>
                  <a:lnTo>
                    <a:pt x="845" y="559"/>
                  </a:lnTo>
                  <a:lnTo>
                    <a:pt x="844" y="559"/>
                  </a:lnTo>
                  <a:lnTo>
                    <a:pt x="844" y="559"/>
                  </a:lnTo>
                  <a:lnTo>
                    <a:pt x="842" y="559"/>
                  </a:lnTo>
                  <a:lnTo>
                    <a:pt x="841" y="559"/>
                  </a:lnTo>
                  <a:lnTo>
                    <a:pt x="839" y="559"/>
                  </a:lnTo>
                  <a:lnTo>
                    <a:pt x="833" y="557"/>
                  </a:lnTo>
                  <a:lnTo>
                    <a:pt x="831" y="557"/>
                  </a:lnTo>
                  <a:lnTo>
                    <a:pt x="830" y="557"/>
                  </a:lnTo>
                  <a:lnTo>
                    <a:pt x="830" y="557"/>
                  </a:lnTo>
                  <a:lnTo>
                    <a:pt x="826" y="557"/>
                  </a:lnTo>
                  <a:lnTo>
                    <a:pt x="826" y="557"/>
                  </a:lnTo>
                  <a:lnTo>
                    <a:pt x="826" y="556"/>
                  </a:lnTo>
                  <a:lnTo>
                    <a:pt x="825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4"/>
                  </a:lnTo>
                  <a:lnTo>
                    <a:pt x="823" y="554"/>
                  </a:lnTo>
                  <a:lnTo>
                    <a:pt x="823" y="553"/>
                  </a:lnTo>
                  <a:lnTo>
                    <a:pt x="823" y="553"/>
                  </a:lnTo>
                  <a:lnTo>
                    <a:pt x="822" y="553"/>
                  </a:lnTo>
                  <a:lnTo>
                    <a:pt x="822" y="553"/>
                  </a:lnTo>
                  <a:lnTo>
                    <a:pt x="820" y="553"/>
                  </a:lnTo>
                  <a:lnTo>
                    <a:pt x="819" y="553"/>
                  </a:lnTo>
                  <a:lnTo>
                    <a:pt x="819" y="553"/>
                  </a:lnTo>
                  <a:lnTo>
                    <a:pt x="817" y="554"/>
                  </a:lnTo>
                  <a:lnTo>
                    <a:pt x="817" y="554"/>
                  </a:lnTo>
                  <a:lnTo>
                    <a:pt x="817" y="553"/>
                  </a:lnTo>
                  <a:lnTo>
                    <a:pt x="817" y="553"/>
                  </a:lnTo>
                  <a:lnTo>
                    <a:pt x="817" y="551"/>
                  </a:lnTo>
                  <a:lnTo>
                    <a:pt x="817" y="550"/>
                  </a:lnTo>
                  <a:lnTo>
                    <a:pt x="819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48"/>
                  </a:lnTo>
                  <a:lnTo>
                    <a:pt x="817" y="548"/>
                  </a:lnTo>
                  <a:lnTo>
                    <a:pt x="817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5"/>
                  </a:lnTo>
                  <a:lnTo>
                    <a:pt x="817" y="545"/>
                  </a:lnTo>
                  <a:lnTo>
                    <a:pt x="817" y="545"/>
                  </a:lnTo>
                  <a:lnTo>
                    <a:pt x="815" y="545"/>
                  </a:lnTo>
                  <a:lnTo>
                    <a:pt x="815" y="546"/>
                  </a:lnTo>
                  <a:lnTo>
                    <a:pt x="815" y="546"/>
                  </a:lnTo>
                  <a:lnTo>
                    <a:pt x="815" y="545"/>
                  </a:lnTo>
                  <a:lnTo>
                    <a:pt x="814" y="545"/>
                  </a:lnTo>
                  <a:lnTo>
                    <a:pt x="814" y="545"/>
                  </a:lnTo>
                  <a:lnTo>
                    <a:pt x="814" y="543"/>
                  </a:lnTo>
                  <a:lnTo>
                    <a:pt x="814" y="542"/>
                  </a:lnTo>
                  <a:lnTo>
                    <a:pt x="814" y="542"/>
                  </a:lnTo>
                  <a:lnTo>
                    <a:pt x="814" y="540"/>
                  </a:lnTo>
                  <a:lnTo>
                    <a:pt x="815" y="540"/>
                  </a:lnTo>
                  <a:lnTo>
                    <a:pt x="815" y="538"/>
                  </a:lnTo>
                  <a:lnTo>
                    <a:pt x="815" y="538"/>
                  </a:lnTo>
                  <a:lnTo>
                    <a:pt x="815" y="537"/>
                  </a:lnTo>
                  <a:lnTo>
                    <a:pt x="815" y="537"/>
                  </a:lnTo>
                  <a:lnTo>
                    <a:pt x="814" y="537"/>
                  </a:lnTo>
                  <a:lnTo>
                    <a:pt x="814" y="537"/>
                  </a:lnTo>
                  <a:lnTo>
                    <a:pt x="814" y="535"/>
                  </a:lnTo>
                  <a:lnTo>
                    <a:pt x="812" y="535"/>
                  </a:lnTo>
                  <a:lnTo>
                    <a:pt x="811" y="534"/>
                  </a:lnTo>
                  <a:lnTo>
                    <a:pt x="811" y="534"/>
                  </a:lnTo>
                  <a:lnTo>
                    <a:pt x="809" y="532"/>
                  </a:lnTo>
                  <a:lnTo>
                    <a:pt x="811" y="532"/>
                  </a:lnTo>
                  <a:lnTo>
                    <a:pt x="811" y="532"/>
                  </a:lnTo>
                  <a:lnTo>
                    <a:pt x="811" y="531"/>
                  </a:lnTo>
                  <a:lnTo>
                    <a:pt x="811" y="531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1" y="527"/>
                  </a:lnTo>
                  <a:lnTo>
                    <a:pt x="808" y="527"/>
                  </a:lnTo>
                  <a:lnTo>
                    <a:pt x="804" y="527"/>
                  </a:lnTo>
                  <a:lnTo>
                    <a:pt x="803" y="527"/>
                  </a:lnTo>
                  <a:lnTo>
                    <a:pt x="801" y="527"/>
                  </a:lnTo>
                  <a:lnTo>
                    <a:pt x="798" y="526"/>
                  </a:lnTo>
                  <a:lnTo>
                    <a:pt x="797" y="526"/>
                  </a:lnTo>
                  <a:lnTo>
                    <a:pt x="795" y="524"/>
                  </a:lnTo>
                  <a:lnTo>
                    <a:pt x="793" y="523"/>
                  </a:lnTo>
                  <a:lnTo>
                    <a:pt x="793" y="520"/>
                  </a:lnTo>
                  <a:lnTo>
                    <a:pt x="793" y="520"/>
                  </a:lnTo>
                  <a:lnTo>
                    <a:pt x="793" y="518"/>
                  </a:lnTo>
                  <a:lnTo>
                    <a:pt x="792" y="518"/>
                  </a:lnTo>
                  <a:lnTo>
                    <a:pt x="792" y="518"/>
                  </a:lnTo>
                  <a:lnTo>
                    <a:pt x="792" y="516"/>
                  </a:lnTo>
                  <a:lnTo>
                    <a:pt x="792" y="515"/>
                  </a:lnTo>
                  <a:lnTo>
                    <a:pt x="792" y="515"/>
                  </a:lnTo>
                  <a:lnTo>
                    <a:pt x="790" y="515"/>
                  </a:lnTo>
                  <a:lnTo>
                    <a:pt x="790" y="513"/>
                  </a:lnTo>
                  <a:lnTo>
                    <a:pt x="790" y="513"/>
                  </a:lnTo>
                  <a:lnTo>
                    <a:pt x="790" y="512"/>
                  </a:lnTo>
                  <a:lnTo>
                    <a:pt x="789" y="512"/>
                  </a:lnTo>
                  <a:lnTo>
                    <a:pt x="789" y="512"/>
                  </a:lnTo>
                  <a:lnTo>
                    <a:pt x="787" y="512"/>
                  </a:lnTo>
                  <a:lnTo>
                    <a:pt x="787" y="512"/>
                  </a:lnTo>
                  <a:lnTo>
                    <a:pt x="785" y="512"/>
                  </a:lnTo>
                  <a:lnTo>
                    <a:pt x="785" y="512"/>
                  </a:lnTo>
                  <a:lnTo>
                    <a:pt x="784" y="512"/>
                  </a:lnTo>
                  <a:lnTo>
                    <a:pt x="784" y="512"/>
                  </a:lnTo>
                  <a:lnTo>
                    <a:pt x="782" y="512"/>
                  </a:lnTo>
                  <a:lnTo>
                    <a:pt x="781" y="512"/>
                  </a:lnTo>
                  <a:lnTo>
                    <a:pt x="779" y="512"/>
                  </a:lnTo>
                  <a:lnTo>
                    <a:pt x="778" y="512"/>
                  </a:lnTo>
                  <a:lnTo>
                    <a:pt x="776" y="512"/>
                  </a:lnTo>
                  <a:lnTo>
                    <a:pt x="774" y="510"/>
                  </a:lnTo>
                  <a:lnTo>
                    <a:pt x="774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1" y="509"/>
                  </a:lnTo>
                  <a:lnTo>
                    <a:pt x="770" y="509"/>
                  </a:lnTo>
                  <a:lnTo>
                    <a:pt x="767" y="509"/>
                  </a:lnTo>
                  <a:lnTo>
                    <a:pt x="767" y="507"/>
                  </a:lnTo>
                  <a:lnTo>
                    <a:pt x="765" y="507"/>
                  </a:lnTo>
                  <a:lnTo>
                    <a:pt x="765" y="507"/>
                  </a:lnTo>
                  <a:lnTo>
                    <a:pt x="765" y="509"/>
                  </a:lnTo>
                  <a:lnTo>
                    <a:pt x="763" y="509"/>
                  </a:lnTo>
                  <a:lnTo>
                    <a:pt x="763" y="507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10"/>
                  </a:lnTo>
                  <a:lnTo>
                    <a:pt x="765" y="510"/>
                  </a:lnTo>
                  <a:lnTo>
                    <a:pt x="765" y="512"/>
                  </a:lnTo>
                  <a:lnTo>
                    <a:pt x="765" y="512"/>
                  </a:lnTo>
                  <a:lnTo>
                    <a:pt x="765" y="513"/>
                  </a:lnTo>
                  <a:lnTo>
                    <a:pt x="763" y="515"/>
                  </a:lnTo>
                  <a:lnTo>
                    <a:pt x="763" y="515"/>
                  </a:lnTo>
                  <a:lnTo>
                    <a:pt x="762" y="515"/>
                  </a:lnTo>
                  <a:lnTo>
                    <a:pt x="762" y="515"/>
                  </a:lnTo>
                  <a:lnTo>
                    <a:pt x="760" y="516"/>
                  </a:lnTo>
                  <a:lnTo>
                    <a:pt x="760" y="515"/>
                  </a:lnTo>
                  <a:lnTo>
                    <a:pt x="760" y="515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60" y="513"/>
                  </a:lnTo>
                  <a:lnTo>
                    <a:pt x="762" y="513"/>
                  </a:lnTo>
                  <a:lnTo>
                    <a:pt x="762" y="512"/>
                  </a:lnTo>
                  <a:lnTo>
                    <a:pt x="762" y="512"/>
                  </a:lnTo>
                  <a:lnTo>
                    <a:pt x="762" y="510"/>
                  </a:lnTo>
                  <a:lnTo>
                    <a:pt x="760" y="510"/>
                  </a:lnTo>
                  <a:lnTo>
                    <a:pt x="760" y="510"/>
                  </a:lnTo>
                  <a:lnTo>
                    <a:pt x="759" y="510"/>
                  </a:lnTo>
                  <a:lnTo>
                    <a:pt x="759" y="512"/>
                  </a:lnTo>
                  <a:lnTo>
                    <a:pt x="759" y="512"/>
                  </a:lnTo>
                  <a:lnTo>
                    <a:pt x="759" y="513"/>
                  </a:lnTo>
                  <a:lnTo>
                    <a:pt x="759" y="513"/>
                  </a:lnTo>
                  <a:lnTo>
                    <a:pt x="759" y="515"/>
                  </a:lnTo>
                  <a:lnTo>
                    <a:pt x="759" y="515"/>
                  </a:lnTo>
                  <a:lnTo>
                    <a:pt x="757" y="515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6" y="518"/>
                  </a:lnTo>
                  <a:lnTo>
                    <a:pt x="756" y="520"/>
                  </a:lnTo>
                  <a:lnTo>
                    <a:pt x="756" y="520"/>
                  </a:lnTo>
                  <a:lnTo>
                    <a:pt x="754" y="520"/>
                  </a:lnTo>
                  <a:lnTo>
                    <a:pt x="752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6" y="516"/>
                  </a:lnTo>
                  <a:lnTo>
                    <a:pt x="756" y="515"/>
                  </a:lnTo>
                  <a:lnTo>
                    <a:pt x="756" y="515"/>
                  </a:lnTo>
                  <a:lnTo>
                    <a:pt x="751" y="516"/>
                  </a:lnTo>
                  <a:lnTo>
                    <a:pt x="749" y="518"/>
                  </a:lnTo>
                  <a:lnTo>
                    <a:pt x="749" y="518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1"/>
                  </a:lnTo>
                  <a:lnTo>
                    <a:pt x="748" y="523"/>
                  </a:lnTo>
                  <a:lnTo>
                    <a:pt x="748" y="523"/>
                  </a:lnTo>
                  <a:lnTo>
                    <a:pt x="748" y="524"/>
                  </a:lnTo>
                  <a:lnTo>
                    <a:pt x="746" y="524"/>
                  </a:lnTo>
                  <a:lnTo>
                    <a:pt x="746" y="524"/>
                  </a:lnTo>
                  <a:lnTo>
                    <a:pt x="744" y="526"/>
                  </a:lnTo>
                  <a:lnTo>
                    <a:pt x="744" y="526"/>
                  </a:lnTo>
                  <a:lnTo>
                    <a:pt x="741" y="526"/>
                  </a:lnTo>
                  <a:lnTo>
                    <a:pt x="740" y="526"/>
                  </a:lnTo>
                  <a:lnTo>
                    <a:pt x="738" y="526"/>
                  </a:lnTo>
                  <a:lnTo>
                    <a:pt x="737" y="524"/>
                  </a:lnTo>
                  <a:lnTo>
                    <a:pt x="737" y="524"/>
                  </a:lnTo>
                  <a:lnTo>
                    <a:pt x="733" y="524"/>
                  </a:lnTo>
                  <a:lnTo>
                    <a:pt x="729" y="524"/>
                  </a:lnTo>
                  <a:lnTo>
                    <a:pt x="727" y="524"/>
                  </a:lnTo>
                  <a:lnTo>
                    <a:pt x="726" y="524"/>
                  </a:lnTo>
                  <a:lnTo>
                    <a:pt x="726" y="523"/>
                  </a:lnTo>
                  <a:lnTo>
                    <a:pt x="724" y="523"/>
                  </a:lnTo>
                  <a:lnTo>
                    <a:pt x="722" y="523"/>
                  </a:lnTo>
                  <a:lnTo>
                    <a:pt x="721" y="524"/>
                  </a:lnTo>
                  <a:lnTo>
                    <a:pt x="718" y="524"/>
                  </a:lnTo>
                  <a:lnTo>
                    <a:pt x="716" y="524"/>
                  </a:lnTo>
                  <a:lnTo>
                    <a:pt x="715" y="524"/>
                  </a:lnTo>
                  <a:lnTo>
                    <a:pt x="711" y="523"/>
                  </a:lnTo>
                  <a:lnTo>
                    <a:pt x="708" y="521"/>
                  </a:lnTo>
                  <a:lnTo>
                    <a:pt x="707" y="520"/>
                  </a:lnTo>
                  <a:lnTo>
                    <a:pt x="705" y="520"/>
                  </a:lnTo>
                  <a:lnTo>
                    <a:pt x="703" y="521"/>
                  </a:lnTo>
                  <a:lnTo>
                    <a:pt x="703" y="521"/>
                  </a:lnTo>
                  <a:lnTo>
                    <a:pt x="702" y="520"/>
                  </a:lnTo>
                  <a:lnTo>
                    <a:pt x="702" y="518"/>
                  </a:lnTo>
                  <a:lnTo>
                    <a:pt x="700" y="518"/>
                  </a:lnTo>
                  <a:lnTo>
                    <a:pt x="699" y="516"/>
                  </a:lnTo>
                  <a:lnTo>
                    <a:pt x="697" y="515"/>
                  </a:lnTo>
                  <a:lnTo>
                    <a:pt x="694" y="515"/>
                  </a:lnTo>
                  <a:lnTo>
                    <a:pt x="694" y="515"/>
                  </a:lnTo>
                  <a:lnTo>
                    <a:pt x="692" y="515"/>
                  </a:lnTo>
                  <a:lnTo>
                    <a:pt x="691" y="515"/>
                  </a:lnTo>
                  <a:lnTo>
                    <a:pt x="689" y="515"/>
                  </a:lnTo>
                  <a:lnTo>
                    <a:pt x="688" y="515"/>
                  </a:lnTo>
                  <a:lnTo>
                    <a:pt x="686" y="516"/>
                  </a:lnTo>
                  <a:lnTo>
                    <a:pt x="685" y="516"/>
                  </a:lnTo>
                  <a:lnTo>
                    <a:pt x="683" y="516"/>
                  </a:lnTo>
                  <a:lnTo>
                    <a:pt x="681" y="515"/>
                  </a:lnTo>
                  <a:lnTo>
                    <a:pt x="680" y="513"/>
                  </a:lnTo>
                  <a:lnTo>
                    <a:pt x="674" y="513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0"/>
                  </a:lnTo>
                  <a:lnTo>
                    <a:pt x="670" y="510"/>
                  </a:lnTo>
                  <a:lnTo>
                    <a:pt x="669" y="507"/>
                  </a:lnTo>
                  <a:lnTo>
                    <a:pt x="667" y="505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6" y="501"/>
                  </a:lnTo>
                  <a:lnTo>
                    <a:pt x="662" y="501"/>
                  </a:lnTo>
                  <a:lnTo>
                    <a:pt x="662" y="504"/>
                  </a:lnTo>
                  <a:lnTo>
                    <a:pt x="662" y="507"/>
                  </a:lnTo>
                  <a:lnTo>
                    <a:pt x="659" y="507"/>
                  </a:lnTo>
                  <a:lnTo>
                    <a:pt x="264" y="507"/>
                  </a:lnTo>
                  <a:lnTo>
                    <a:pt x="264" y="507"/>
                  </a:lnTo>
                  <a:lnTo>
                    <a:pt x="262" y="505"/>
                  </a:lnTo>
                  <a:lnTo>
                    <a:pt x="262" y="505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9"/>
                  </a:lnTo>
                  <a:lnTo>
                    <a:pt x="259" y="509"/>
                  </a:lnTo>
                  <a:lnTo>
                    <a:pt x="259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4"/>
                  </a:lnTo>
                  <a:lnTo>
                    <a:pt x="257" y="502"/>
                  </a:lnTo>
                  <a:lnTo>
                    <a:pt x="257" y="502"/>
                  </a:lnTo>
                  <a:lnTo>
                    <a:pt x="260" y="502"/>
                  </a:lnTo>
                  <a:lnTo>
                    <a:pt x="262" y="502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0" y="501"/>
                  </a:lnTo>
                  <a:lnTo>
                    <a:pt x="259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499"/>
                  </a:lnTo>
                  <a:lnTo>
                    <a:pt x="257" y="496"/>
                  </a:lnTo>
                  <a:lnTo>
                    <a:pt x="257" y="496"/>
                  </a:lnTo>
                  <a:lnTo>
                    <a:pt x="259" y="494"/>
                  </a:lnTo>
                  <a:lnTo>
                    <a:pt x="257" y="494"/>
                  </a:lnTo>
                  <a:lnTo>
                    <a:pt x="256" y="496"/>
                  </a:lnTo>
                  <a:lnTo>
                    <a:pt x="256" y="498"/>
                  </a:lnTo>
                  <a:lnTo>
                    <a:pt x="256" y="498"/>
                  </a:lnTo>
                  <a:lnTo>
                    <a:pt x="256" y="499"/>
                  </a:lnTo>
                  <a:lnTo>
                    <a:pt x="256" y="499"/>
                  </a:lnTo>
                  <a:lnTo>
                    <a:pt x="254" y="499"/>
                  </a:lnTo>
                  <a:lnTo>
                    <a:pt x="254" y="501"/>
                  </a:lnTo>
                  <a:lnTo>
                    <a:pt x="253" y="501"/>
                  </a:lnTo>
                  <a:lnTo>
                    <a:pt x="248" y="499"/>
                  </a:lnTo>
                  <a:lnTo>
                    <a:pt x="248" y="498"/>
                  </a:lnTo>
                  <a:lnTo>
                    <a:pt x="246" y="498"/>
                  </a:lnTo>
                  <a:lnTo>
                    <a:pt x="246" y="496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8" y="494"/>
                  </a:lnTo>
                  <a:lnTo>
                    <a:pt x="248" y="496"/>
                  </a:lnTo>
                  <a:lnTo>
                    <a:pt x="249" y="496"/>
                  </a:lnTo>
                  <a:lnTo>
                    <a:pt x="249" y="496"/>
                  </a:lnTo>
                  <a:lnTo>
                    <a:pt x="253" y="496"/>
                  </a:lnTo>
                  <a:lnTo>
                    <a:pt x="253" y="494"/>
                  </a:lnTo>
                  <a:lnTo>
                    <a:pt x="251" y="496"/>
                  </a:lnTo>
                  <a:lnTo>
                    <a:pt x="249" y="494"/>
                  </a:lnTo>
                  <a:lnTo>
                    <a:pt x="249" y="494"/>
                  </a:lnTo>
                  <a:lnTo>
                    <a:pt x="248" y="494"/>
                  </a:lnTo>
                  <a:lnTo>
                    <a:pt x="248" y="493"/>
                  </a:lnTo>
                  <a:lnTo>
                    <a:pt x="248" y="490"/>
                  </a:lnTo>
                  <a:lnTo>
                    <a:pt x="248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6" y="490"/>
                  </a:lnTo>
                  <a:lnTo>
                    <a:pt x="246" y="490"/>
                  </a:lnTo>
                  <a:lnTo>
                    <a:pt x="246" y="491"/>
                  </a:lnTo>
                  <a:lnTo>
                    <a:pt x="246" y="491"/>
                  </a:lnTo>
                  <a:lnTo>
                    <a:pt x="245" y="491"/>
                  </a:lnTo>
                  <a:lnTo>
                    <a:pt x="245" y="493"/>
                  </a:lnTo>
                  <a:lnTo>
                    <a:pt x="241" y="493"/>
                  </a:lnTo>
                  <a:lnTo>
                    <a:pt x="240" y="493"/>
                  </a:lnTo>
                  <a:lnTo>
                    <a:pt x="240" y="493"/>
                  </a:lnTo>
                  <a:lnTo>
                    <a:pt x="237" y="490"/>
                  </a:lnTo>
                  <a:lnTo>
                    <a:pt x="235" y="488"/>
                  </a:lnTo>
                  <a:lnTo>
                    <a:pt x="235" y="488"/>
                  </a:lnTo>
                  <a:lnTo>
                    <a:pt x="232" y="483"/>
                  </a:lnTo>
                  <a:lnTo>
                    <a:pt x="232" y="483"/>
                  </a:lnTo>
                  <a:lnTo>
                    <a:pt x="232" y="482"/>
                  </a:lnTo>
                  <a:lnTo>
                    <a:pt x="230" y="482"/>
                  </a:lnTo>
                  <a:lnTo>
                    <a:pt x="230" y="480"/>
                  </a:lnTo>
                  <a:lnTo>
                    <a:pt x="232" y="479"/>
                  </a:lnTo>
                  <a:lnTo>
                    <a:pt x="234" y="477"/>
                  </a:lnTo>
                  <a:lnTo>
                    <a:pt x="234" y="475"/>
                  </a:lnTo>
                  <a:lnTo>
                    <a:pt x="234" y="475"/>
                  </a:lnTo>
                  <a:lnTo>
                    <a:pt x="234" y="472"/>
                  </a:lnTo>
                  <a:lnTo>
                    <a:pt x="234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2" y="475"/>
                  </a:lnTo>
                  <a:lnTo>
                    <a:pt x="232" y="475"/>
                  </a:lnTo>
                  <a:lnTo>
                    <a:pt x="232" y="477"/>
                  </a:lnTo>
                  <a:lnTo>
                    <a:pt x="230" y="479"/>
                  </a:lnTo>
                  <a:lnTo>
                    <a:pt x="229" y="480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7"/>
                  </a:lnTo>
                  <a:lnTo>
                    <a:pt x="224" y="477"/>
                  </a:lnTo>
                  <a:lnTo>
                    <a:pt x="223" y="479"/>
                  </a:lnTo>
                  <a:lnTo>
                    <a:pt x="223" y="480"/>
                  </a:lnTo>
                  <a:lnTo>
                    <a:pt x="223" y="480"/>
                  </a:lnTo>
                  <a:lnTo>
                    <a:pt x="221" y="480"/>
                  </a:lnTo>
                  <a:lnTo>
                    <a:pt x="221" y="480"/>
                  </a:lnTo>
                  <a:lnTo>
                    <a:pt x="221" y="479"/>
                  </a:lnTo>
                  <a:lnTo>
                    <a:pt x="219" y="479"/>
                  </a:lnTo>
                  <a:lnTo>
                    <a:pt x="218" y="480"/>
                  </a:lnTo>
                  <a:lnTo>
                    <a:pt x="216" y="479"/>
                  </a:lnTo>
                  <a:lnTo>
                    <a:pt x="216" y="479"/>
                  </a:lnTo>
                  <a:lnTo>
                    <a:pt x="215" y="479"/>
                  </a:lnTo>
                  <a:lnTo>
                    <a:pt x="212" y="479"/>
                  </a:lnTo>
                  <a:lnTo>
                    <a:pt x="212" y="479"/>
                  </a:lnTo>
                  <a:lnTo>
                    <a:pt x="212" y="477"/>
                  </a:lnTo>
                  <a:lnTo>
                    <a:pt x="212" y="477"/>
                  </a:lnTo>
                  <a:lnTo>
                    <a:pt x="213" y="477"/>
                  </a:lnTo>
                  <a:lnTo>
                    <a:pt x="216" y="475"/>
                  </a:lnTo>
                  <a:lnTo>
                    <a:pt x="219" y="475"/>
                  </a:lnTo>
                  <a:lnTo>
                    <a:pt x="219" y="475"/>
                  </a:lnTo>
                  <a:lnTo>
                    <a:pt x="218" y="475"/>
                  </a:lnTo>
                  <a:lnTo>
                    <a:pt x="212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4"/>
                  </a:lnTo>
                  <a:lnTo>
                    <a:pt x="212" y="474"/>
                  </a:lnTo>
                  <a:lnTo>
                    <a:pt x="212" y="472"/>
                  </a:lnTo>
                  <a:lnTo>
                    <a:pt x="212" y="472"/>
                  </a:lnTo>
                  <a:lnTo>
                    <a:pt x="210" y="472"/>
                  </a:lnTo>
                  <a:lnTo>
                    <a:pt x="210" y="472"/>
                  </a:lnTo>
                  <a:lnTo>
                    <a:pt x="210" y="471"/>
                  </a:lnTo>
                  <a:lnTo>
                    <a:pt x="210" y="469"/>
                  </a:lnTo>
                  <a:lnTo>
                    <a:pt x="210" y="471"/>
                  </a:lnTo>
                  <a:lnTo>
                    <a:pt x="208" y="471"/>
                  </a:lnTo>
                  <a:lnTo>
                    <a:pt x="204" y="472"/>
                  </a:lnTo>
                  <a:lnTo>
                    <a:pt x="202" y="472"/>
                  </a:lnTo>
                  <a:lnTo>
                    <a:pt x="202" y="472"/>
                  </a:lnTo>
                  <a:lnTo>
                    <a:pt x="199" y="471"/>
                  </a:lnTo>
                  <a:lnTo>
                    <a:pt x="197" y="471"/>
                  </a:lnTo>
                  <a:lnTo>
                    <a:pt x="196" y="471"/>
                  </a:lnTo>
                  <a:lnTo>
                    <a:pt x="194" y="468"/>
                  </a:lnTo>
                  <a:lnTo>
                    <a:pt x="193" y="468"/>
                  </a:lnTo>
                  <a:lnTo>
                    <a:pt x="193" y="464"/>
                  </a:lnTo>
                  <a:lnTo>
                    <a:pt x="193" y="463"/>
                  </a:lnTo>
                  <a:lnTo>
                    <a:pt x="194" y="461"/>
                  </a:lnTo>
                  <a:lnTo>
                    <a:pt x="197" y="458"/>
                  </a:lnTo>
                  <a:lnTo>
                    <a:pt x="197" y="458"/>
                  </a:lnTo>
                  <a:lnTo>
                    <a:pt x="199" y="457"/>
                  </a:lnTo>
                  <a:lnTo>
                    <a:pt x="204" y="457"/>
                  </a:lnTo>
                  <a:lnTo>
                    <a:pt x="207" y="457"/>
                  </a:lnTo>
                  <a:lnTo>
                    <a:pt x="207" y="457"/>
                  </a:lnTo>
                  <a:lnTo>
                    <a:pt x="202" y="457"/>
                  </a:lnTo>
                  <a:lnTo>
                    <a:pt x="197" y="457"/>
                  </a:lnTo>
                  <a:lnTo>
                    <a:pt x="196" y="457"/>
                  </a:lnTo>
                  <a:lnTo>
                    <a:pt x="194" y="460"/>
                  </a:lnTo>
                  <a:lnTo>
                    <a:pt x="194" y="460"/>
                  </a:lnTo>
                  <a:lnTo>
                    <a:pt x="194" y="461"/>
                  </a:lnTo>
                  <a:lnTo>
                    <a:pt x="193" y="461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1" y="458"/>
                  </a:lnTo>
                  <a:lnTo>
                    <a:pt x="191" y="457"/>
                  </a:lnTo>
                  <a:lnTo>
                    <a:pt x="191" y="455"/>
                  </a:lnTo>
                  <a:lnTo>
                    <a:pt x="191" y="453"/>
                  </a:lnTo>
                  <a:lnTo>
                    <a:pt x="191" y="453"/>
                  </a:lnTo>
                  <a:lnTo>
                    <a:pt x="193" y="450"/>
                  </a:lnTo>
                  <a:lnTo>
                    <a:pt x="191" y="450"/>
                  </a:lnTo>
                  <a:lnTo>
                    <a:pt x="191" y="449"/>
                  </a:lnTo>
                  <a:lnTo>
                    <a:pt x="191" y="447"/>
                  </a:lnTo>
                  <a:lnTo>
                    <a:pt x="193" y="446"/>
                  </a:lnTo>
                  <a:lnTo>
                    <a:pt x="194" y="446"/>
                  </a:lnTo>
                  <a:lnTo>
                    <a:pt x="196" y="444"/>
                  </a:lnTo>
                  <a:lnTo>
                    <a:pt x="199" y="442"/>
                  </a:lnTo>
                  <a:lnTo>
                    <a:pt x="200" y="444"/>
                  </a:lnTo>
                  <a:lnTo>
                    <a:pt x="202" y="446"/>
                  </a:lnTo>
                  <a:lnTo>
                    <a:pt x="204" y="446"/>
                  </a:lnTo>
                  <a:lnTo>
                    <a:pt x="204" y="447"/>
                  </a:lnTo>
                  <a:lnTo>
                    <a:pt x="205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4" y="446"/>
                  </a:lnTo>
                  <a:lnTo>
                    <a:pt x="204" y="446"/>
                  </a:lnTo>
                  <a:lnTo>
                    <a:pt x="204" y="444"/>
                  </a:lnTo>
                  <a:lnTo>
                    <a:pt x="200" y="444"/>
                  </a:lnTo>
                  <a:lnTo>
                    <a:pt x="200" y="442"/>
                  </a:lnTo>
                  <a:lnTo>
                    <a:pt x="200" y="442"/>
                  </a:lnTo>
                  <a:lnTo>
                    <a:pt x="200" y="441"/>
                  </a:lnTo>
                  <a:lnTo>
                    <a:pt x="200" y="441"/>
                  </a:lnTo>
                  <a:lnTo>
                    <a:pt x="204" y="438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2" y="435"/>
                  </a:lnTo>
                  <a:lnTo>
                    <a:pt x="202" y="435"/>
                  </a:lnTo>
                  <a:lnTo>
                    <a:pt x="202" y="436"/>
                  </a:lnTo>
                  <a:lnTo>
                    <a:pt x="202" y="436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196" y="444"/>
                  </a:lnTo>
                  <a:lnTo>
                    <a:pt x="194" y="444"/>
                  </a:lnTo>
                  <a:lnTo>
                    <a:pt x="193" y="444"/>
                  </a:lnTo>
                  <a:lnTo>
                    <a:pt x="191" y="446"/>
                  </a:lnTo>
                  <a:lnTo>
                    <a:pt x="191" y="446"/>
                  </a:lnTo>
                  <a:lnTo>
                    <a:pt x="189" y="447"/>
                  </a:lnTo>
                  <a:lnTo>
                    <a:pt x="188" y="452"/>
                  </a:lnTo>
                  <a:lnTo>
                    <a:pt x="186" y="455"/>
                  </a:lnTo>
                  <a:lnTo>
                    <a:pt x="186" y="450"/>
                  </a:lnTo>
                  <a:lnTo>
                    <a:pt x="183" y="447"/>
                  </a:lnTo>
                  <a:lnTo>
                    <a:pt x="188" y="444"/>
                  </a:lnTo>
                  <a:lnTo>
                    <a:pt x="188" y="444"/>
                  </a:lnTo>
                  <a:lnTo>
                    <a:pt x="188" y="442"/>
                  </a:lnTo>
                  <a:lnTo>
                    <a:pt x="188" y="442"/>
                  </a:lnTo>
                  <a:lnTo>
                    <a:pt x="188" y="441"/>
                  </a:lnTo>
                  <a:lnTo>
                    <a:pt x="189" y="441"/>
                  </a:lnTo>
                  <a:lnTo>
                    <a:pt x="189" y="439"/>
                  </a:lnTo>
                  <a:lnTo>
                    <a:pt x="188" y="441"/>
                  </a:lnTo>
                  <a:lnTo>
                    <a:pt x="186" y="442"/>
                  </a:lnTo>
                  <a:lnTo>
                    <a:pt x="185" y="444"/>
                  </a:lnTo>
                  <a:lnTo>
                    <a:pt x="185" y="444"/>
                  </a:lnTo>
                  <a:lnTo>
                    <a:pt x="185" y="442"/>
                  </a:lnTo>
                  <a:lnTo>
                    <a:pt x="186" y="439"/>
                  </a:lnTo>
                  <a:lnTo>
                    <a:pt x="186" y="435"/>
                  </a:lnTo>
                  <a:lnTo>
                    <a:pt x="186" y="435"/>
                  </a:lnTo>
                  <a:lnTo>
                    <a:pt x="188" y="433"/>
                  </a:lnTo>
                  <a:lnTo>
                    <a:pt x="186" y="433"/>
                  </a:lnTo>
                  <a:lnTo>
                    <a:pt x="183" y="435"/>
                  </a:lnTo>
                  <a:lnTo>
                    <a:pt x="182" y="433"/>
                  </a:lnTo>
                  <a:lnTo>
                    <a:pt x="182" y="428"/>
                  </a:lnTo>
                  <a:lnTo>
                    <a:pt x="178" y="427"/>
                  </a:lnTo>
                  <a:lnTo>
                    <a:pt x="175" y="425"/>
                  </a:lnTo>
                  <a:lnTo>
                    <a:pt x="172" y="423"/>
                  </a:lnTo>
                  <a:lnTo>
                    <a:pt x="172" y="422"/>
                  </a:lnTo>
                  <a:lnTo>
                    <a:pt x="172" y="420"/>
                  </a:lnTo>
                  <a:lnTo>
                    <a:pt x="172" y="419"/>
                  </a:lnTo>
                  <a:lnTo>
                    <a:pt x="174" y="417"/>
                  </a:lnTo>
                  <a:lnTo>
                    <a:pt x="175" y="417"/>
                  </a:lnTo>
                  <a:lnTo>
                    <a:pt x="177" y="417"/>
                  </a:lnTo>
                  <a:lnTo>
                    <a:pt x="177" y="419"/>
                  </a:lnTo>
                  <a:lnTo>
                    <a:pt x="175" y="420"/>
                  </a:lnTo>
                  <a:lnTo>
                    <a:pt x="177" y="420"/>
                  </a:lnTo>
                  <a:lnTo>
                    <a:pt x="180" y="423"/>
                  </a:lnTo>
                  <a:lnTo>
                    <a:pt x="182" y="423"/>
                  </a:lnTo>
                  <a:lnTo>
                    <a:pt x="183" y="422"/>
                  </a:lnTo>
                  <a:lnTo>
                    <a:pt x="185" y="422"/>
                  </a:lnTo>
                  <a:lnTo>
                    <a:pt x="186" y="423"/>
                  </a:lnTo>
                  <a:lnTo>
                    <a:pt x="188" y="423"/>
                  </a:lnTo>
                  <a:lnTo>
                    <a:pt x="189" y="425"/>
                  </a:lnTo>
                  <a:lnTo>
                    <a:pt x="189" y="425"/>
                  </a:lnTo>
                  <a:lnTo>
                    <a:pt x="186" y="422"/>
                  </a:lnTo>
                  <a:lnTo>
                    <a:pt x="185" y="422"/>
                  </a:lnTo>
                  <a:lnTo>
                    <a:pt x="183" y="422"/>
                  </a:lnTo>
                  <a:lnTo>
                    <a:pt x="182" y="422"/>
                  </a:lnTo>
                  <a:lnTo>
                    <a:pt x="182" y="422"/>
                  </a:lnTo>
                  <a:lnTo>
                    <a:pt x="180" y="422"/>
                  </a:lnTo>
                  <a:lnTo>
                    <a:pt x="178" y="420"/>
                  </a:lnTo>
                  <a:lnTo>
                    <a:pt x="177" y="419"/>
                  </a:lnTo>
                  <a:lnTo>
                    <a:pt x="177" y="417"/>
                  </a:lnTo>
                  <a:lnTo>
                    <a:pt x="177" y="417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80" y="414"/>
                  </a:lnTo>
                  <a:lnTo>
                    <a:pt x="180" y="414"/>
                  </a:lnTo>
                  <a:lnTo>
                    <a:pt x="178" y="412"/>
                  </a:lnTo>
                  <a:lnTo>
                    <a:pt x="178" y="412"/>
                  </a:lnTo>
                  <a:lnTo>
                    <a:pt x="175" y="416"/>
                  </a:lnTo>
                  <a:lnTo>
                    <a:pt x="175" y="416"/>
                  </a:lnTo>
                  <a:lnTo>
                    <a:pt x="175" y="414"/>
                  </a:lnTo>
                  <a:lnTo>
                    <a:pt x="175" y="414"/>
                  </a:lnTo>
                  <a:lnTo>
                    <a:pt x="174" y="416"/>
                  </a:lnTo>
                  <a:lnTo>
                    <a:pt x="174" y="416"/>
                  </a:lnTo>
                  <a:lnTo>
                    <a:pt x="171" y="419"/>
                  </a:lnTo>
                  <a:lnTo>
                    <a:pt x="171" y="420"/>
                  </a:lnTo>
                  <a:lnTo>
                    <a:pt x="171" y="422"/>
                  </a:lnTo>
                  <a:lnTo>
                    <a:pt x="171" y="423"/>
                  </a:lnTo>
                  <a:lnTo>
                    <a:pt x="171" y="423"/>
                  </a:lnTo>
                  <a:lnTo>
                    <a:pt x="167" y="425"/>
                  </a:lnTo>
                  <a:lnTo>
                    <a:pt x="166" y="427"/>
                  </a:lnTo>
                  <a:lnTo>
                    <a:pt x="164" y="425"/>
                  </a:lnTo>
                  <a:lnTo>
                    <a:pt x="163" y="423"/>
                  </a:lnTo>
                  <a:lnTo>
                    <a:pt x="161" y="420"/>
                  </a:lnTo>
                  <a:lnTo>
                    <a:pt x="158" y="420"/>
                  </a:lnTo>
                  <a:lnTo>
                    <a:pt x="156" y="419"/>
                  </a:lnTo>
                  <a:lnTo>
                    <a:pt x="155" y="417"/>
                  </a:lnTo>
                  <a:lnTo>
                    <a:pt x="156" y="414"/>
                  </a:lnTo>
                  <a:lnTo>
                    <a:pt x="158" y="412"/>
                  </a:lnTo>
                  <a:lnTo>
                    <a:pt x="158" y="409"/>
                  </a:lnTo>
                  <a:lnTo>
                    <a:pt x="159" y="409"/>
                  </a:lnTo>
                  <a:lnTo>
                    <a:pt x="163" y="408"/>
                  </a:lnTo>
                  <a:lnTo>
                    <a:pt x="164" y="406"/>
                  </a:lnTo>
                  <a:lnTo>
                    <a:pt x="163" y="406"/>
                  </a:lnTo>
                  <a:lnTo>
                    <a:pt x="161" y="408"/>
                  </a:lnTo>
                  <a:lnTo>
                    <a:pt x="158" y="408"/>
                  </a:lnTo>
                  <a:lnTo>
                    <a:pt x="155" y="406"/>
                  </a:lnTo>
                  <a:lnTo>
                    <a:pt x="153" y="405"/>
                  </a:lnTo>
                  <a:lnTo>
                    <a:pt x="153" y="403"/>
                  </a:lnTo>
                  <a:lnTo>
                    <a:pt x="153" y="401"/>
                  </a:lnTo>
                  <a:lnTo>
                    <a:pt x="153" y="401"/>
                  </a:lnTo>
                  <a:lnTo>
                    <a:pt x="155" y="400"/>
                  </a:lnTo>
                  <a:lnTo>
                    <a:pt x="155" y="398"/>
                  </a:lnTo>
                  <a:lnTo>
                    <a:pt x="155" y="398"/>
                  </a:lnTo>
                  <a:lnTo>
                    <a:pt x="156" y="397"/>
                  </a:lnTo>
                  <a:lnTo>
                    <a:pt x="158" y="395"/>
                  </a:lnTo>
                  <a:lnTo>
                    <a:pt x="158" y="394"/>
                  </a:lnTo>
                  <a:lnTo>
                    <a:pt x="159" y="390"/>
                  </a:lnTo>
                  <a:lnTo>
                    <a:pt x="161" y="389"/>
                  </a:lnTo>
                  <a:lnTo>
                    <a:pt x="163" y="386"/>
                  </a:lnTo>
                  <a:lnTo>
                    <a:pt x="166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3" y="383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3"/>
                  </a:lnTo>
                  <a:lnTo>
                    <a:pt x="161" y="386"/>
                  </a:lnTo>
                  <a:lnTo>
                    <a:pt x="161" y="387"/>
                  </a:lnTo>
                  <a:lnTo>
                    <a:pt x="159" y="389"/>
                  </a:lnTo>
                  <a:lnTo>
                    <a:pt x="159" y="390"/>
                  </a:lnTo>
                  <a:lnTo>
                    <a:pt x="158" y="389"/>
                  </a:lnTo>
                  <a:lnTo>
                    <a:pt x="158" y="387"/>
                  </a:lnTo>
                  <a:lnTo>
                    <a:pt x="159" y="386"/>
                  </a:lnTo>
                  <a:lnTo>
                    <a:pt x="159" y="384"/>
                  </a:lnTo>
                  <a:lnTo>
                    <a:pt x="159" y="383"/>
                  </a:lnTo>
                  <a:lnTo>
                    <a:pt x="158" y="381"/>
                  </a:lnTo>
                  <a:lnTo>
                    <a:pt x="158" y="379"/>
                  </a:lnTo>
                  <a:lnTo>
                    <a:pt x="158" y="378"/>
                  </a:lnTo>
                  <a:lnTo>
                    <a:pt x="158" y="376"/>
                  </a:lnTo>
                  <a:lnTo>
                    <a:pt x="158" y="375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1"/>
                  </a:lnTo>
                  <a:lnTo>
                    <a:pt x="158" y="370"/>
                  </a:lnTo>
                  <a:lnTo>
                    <a:pt x="158" y="368"/>
                  </a:lnTo>
                  <a:lnTo>
                    <a:pt x="156" y="370"/>
                  </a:lnTo>
                  <a:lnTo>
                    <a:pt x="153" y="368"/>
                  </a:lnTo>
                  <a:lnTo>
                    <a:pt x="153" y="367"/>
                  </a:lnTo>
                  <a:lnTo>
                    <a:pt x="150" y="365"/>
                  </a:lnTo>
                  <a:lnTo>
                    <a:pt x="148" y="364"/>
                  </a:lnTo>
                  <a:lnTo>
                    <a:pt x="145" y="364"/>
                  </a:lnTo>
                  <a:lnTo>
                    <a:pt x="144" y="364"/>
                  </a:lnTo>
                  <a:lnTo>
                    <a:pt x="142" y="362"/>
                  </a:lnTo>
                  <a:lnTo>
                    <a:pt x="141" y="360"/>
                  </a:lnTo>
                  <a:lnTo>
                    <a:pt x="139" y="360"/>
                  </a:lnTo>
                  <a:lnTo>
                    <a:pt x="137" y="359"/>
                  </a:lnTo>
                  <a:lnTo>
                    <a:pt x="136" y="359"/>
                  </a:lnTo>
                  <a:lnTo>
                    <a:pt x="133" y="359"/>
                  </a:lnTo>
                  <a:lnTo>
                    <a:pt x="133" y="357"/>
                  </a:lnTo>
                  <a:lnTo>
                    <a:pt x="133" y="356"/>
                  </a:lnTo>
                  <a:lnTo>
                    <a:pt x="133" y="356"/>
                  </a:lnTo>
                  <a:lnTo>
                    <a:pt x="131" y="354"/>
                  </a:lnTo>
                  <a:lnTo>
                    <a:pt x="130" y="354"/>
                  </a:lnTo>
                  <a:lnTo>
                    <a:pt x="130" y="353"/>
                  </a:lnTo>
                  <a:lnTo>
                    <a:pt x="130" y="351"/>
                  </a:lnTo>
                  <a:lnTo>
                    <a:pt x="128" y="349"/>
                  </a:lnTo>
                  <a:lnTo>
                    <a:pt x="126" y="349"/>
                  </a:lnTo>
                  <a:lnTo>
                    <a:pt x="126" y="348"/>
                  </a:lnTo>
                  <a:lnTo>
                    <a:pt x="128" y="346"/>
                  </a:lnTo>
                  <a:lnTo>
                    <a:pt x="126" y="345"/>
                  </a:lnTo>
                  <a:lnTo>
                    <a:pt x="125" y="343"/>
                  </a:lnTo>
                  <a:lnTo>
                    <a:pt x="123" y="340"/>
                  </a:lnTo>
                  <a:lnTo>
                    <a:pt x="120" y="337"/>
                  </a:lnTo>
                  <a:lnTo>
                    <a:pt x="118" y="335"/>
                  </a:lnTo>
                  <a:lnTo>
                    <a:pt x="117" y="332"/>
                  </a:lnTo>
                  <a:lnTo>
                    <a:pt x="115" y="331"/>
                  </a:lnTo>
                  <a:lnTo>
                    <a:pt x="114" y="329"/>
                  </a:lnTo>
                  <a:lnTo>
                    <a:pt x="112" y="326"/>
                  </a:lnTo>
                  <a:lnTo>
                    <a:pt x="111" y="323"/>
                  </a:lnTo>
                  <a:lnTo>
                    <a:pt x="111" y="321"/>
                  </a:lnTo>
                  <a:lnTo>
                    <a:pt x="107" y="319"/>
                  </a:lnTo>
                  <a:lnTo>
                    <a:pt x="106" y="318"/>
                  </a:lnTo>
                  <a:lnTo>
                    <a:pt x="104" y="315"/>
                  </a:lnTo>
                  <a:lnTo>
                    <a:pt x="103" y="315"/>
                  </a:lnTo>
                  <a:lnTo>
                    <a:pt x="101" y="313"/>
                  </a:lnTo>
                  <a:lnTo>
                    <a:pt x="98" y="312"/>
                  </a:lnTo>
                  <a:lnTo>
                    <a:pt x="98" y="312"/>
                  </a:lnTo>
                  <a:lnTo>
                    <a:pt x="96" y="310"/>
                  </a:lnTo>
                  <a:lnTo>
                    <a:pt x="96" y="310"/>
                  </a:lnTo>
                  <a:lnTo>
                    <a:pt x="96" y="308"/>
                  </a:lnTo>
                  <a:lnTo>
                    <a:pt x="96" y="308"/>
                  </a:lnTo>
                  <a:lnTo>
                    <a:pt x="95" y="307"/>
                  </a:lnTo>
                  <a:lnTo>
                    <a:pt x="93" y="305"/>
                  </a:lnTo>
                  <a:lnTo>
                    <a:pt x="92" y="305"/>
                  </a:lnTo>
                  <a:lnTo>
                    <a:pt x="90" y="304"/>
                  </a:lnTo>
                  <a:lnTo>
                    <a:pt x="89" y="304"/>
                  </a:lnTo>
                  <a:lnTo>
                    <a:pt x="89" y="302"/>
                  </a:lnTo>
                  <a:lnTo>
                    <a:pt x="87" y="299"/>
                  </a:lnTo>
                  <a:lnTo>
                    <a:pt x="87" y="299"/>
                  </a:lnTo>
                  <a:lnTo>
                    <a:pt x="87" y="297"/>
                  </a:lnTo>
                  <a:lnTo>
                    <a:pt x="87" y="296"/>
                  </a:lnTo>
                  <a:lnTo>
                    <a:pt x="84" y="294"/>
                  </a:lnTo>
                  <a:lnTo>
                    <a:pt x="82" y="293"/>
                  </a:lnTo>
                  <a:lnTo>
                    <a:pt x="81" y="293"/>
                  </a:lnTo>
                  <a:lnTo>
                    <a:pt x="77" y="293"/>
                  </a:lnTo>
                  <a:lnTo>
                    <a:pt x="74" y="294"/>
                  </a:lnTo>
                  <a:lnTo>
                    <a:pt x="71" y="296"/>
                  </a:lnTo>
                  <a:lnTo>
                    <a:pt x="68" y="296"/>
                  </a:lnTo>
                  <a:lnTo>
                    <a:pt x="70" y="297"/>
                  </a:lnTo>
                  <a:lnTo>
                    <a:pt x="68" y="299"/>
                  </a:lnTo>
                  <a:lnTo>
                    <a:pt x="68" y="299"/>
                  </a:lnTo>
                  <a:lnTo>
                    <a:pt x="66" y="299"/>
                  </a:lnTo>
                  <a:lnTo>
                    <a:pt x="66" y="304"/>
                  </a:lnTo>
                  <a:lnTo>
                    <a:pt x="65" y="305"/>
                  </a:lnTo>
                  <a:lnTo>
                    <a:pt x="62" y="305"/>
                  </a:lnTo>
                  <a:lnTo>
                    <a:pt x="59" y="307"/>
                  </a:lnTo>
                  <a:lnTo>
                    <a:pt x="57" y="308"/>
                  </a:lnTo>
                  <a:lnTo>
                    <a:pt x="54" y="308"/>
                  </a:lnTo>
                  <a:lnTo>
                    <a:pt x="52" y="312"/>
                  </a:lnTo>
                  <a:lnTo>
                    <a:pt x="51" y="310"/>
                  </a:lnTo>
                  <a:lnTo>
                    <a:pt x="51" y="308"/>
                  </a:lnTo>
                  <a:lnTo>
                    <a:pt x="51" y="307"/>
                  </a:lnTo>
                  <a:lnTo>
                    <a:pt x="49" y="304"/>
                  </a:lnTo>
                  <a:lnTo>
                    <a:pt x="48" y="302"/>
                  </a:lnTo>
                  <a:lnTo>
                    <a:pt x="46" y="301"/>
                  </a:lnTo>
                  <a:lnTo>
                    <a:pt x="44" y="299"/>
                  </a:lnTo>
                  <a:lnTo>
                    <a:pt x="41" y="297"/>
                  </a:lnTo>
                  <a:lnTo>
                    <a:pt x="40" y="296"/>
                  </a:lnTo>
                  <a:lnTo>
                    <a:pt x="38" y="294"/>
                  </a:lnTo>
                  <a:lnTo>
                    <a:pt x="35" y="293"/>
                  </a:lnTo>
                  <a:lnTo>
                    <a:pt x="33" y="290"/>
                  </a:lnTo>
                  <a:lnTo>
                    <a:pt x="32" y="288"/>
                  </a:lnTo>
                  <a:lnTo>
                    <a:pt x="29" y="288"/>
                  </a:lnTo>
                  <a:lnTo>
                    <a:pt x="27" y="286"/>
                  </a:lnTo>
                  <a:lnTo>
                    <a:pt x="27" y="283"/>
                  </a:lnTo>
                  <a:lnTo>
                    <a:pt x="29" y="282"/>
                  </a:lnTo>
                  <a:lnTo>
                    <a:pt x="29" y="280"/>
                  </a:lnTo>
                  <a:lnTo>
                    <a:pt x="25" y="280"/>
                  </a:lnTo>
                  <a:lnTo>
                    <a:pt x="22" y="280"/>
                  </a:lnTo>
                  <a:lnTo>
                    <a:pt x="19" y="280"/>
                  </a:lnTo>
                  <a:lnTo>
                    <a:pt x="18" y="282"/>
                  </a:lnTo>
                  <a:lnTo>
                    <a:pt x="16" y="283"/>
                  </a:lnTo>
                  <a:lnTo>
                    <a:pt x="13" y="282"/>
                  </a:lnTo>
                  <a:lnTo>
                    <a:pt x="8" y="282"/>
                  </a:lnTo>
                  <a:lnTo>
                    <a:pt x="8" y="283"/>
                  </a:lnTo>
                  <a:lnTo>
                    <a:pt x="3" y="282"/>
                  </a:lnTo>
                  <a:lnTo>
                    <a:pt x="0" y="282"/>
                  </a:lnTo>
                  <a:lnTo>
                    <a:pt x="0" y="61"/>
                  </a:lnTo>
                  <a:lnTo>
                    <a:pt x="2" y="61"/>
                  </a:lnTo>
                  <a:lnTo>
                    <a:pt x="10" y="63"/>
                  </a:lnTo>
                  <a:lnTo>
                    <a:pt x="16" y="61"/>
                  </a:lnTo>
                  <a:lnTo>
                    <a:pt x="27" y="64"/>
                  </a:lnTo>
                  <a:lnTo>
                    <a:pt x="33" y="69"/>
                  </a:lnTo>
                  <a:lnTo>
                    <a:pt x="40" y="72"/>
                  </a:lnTo>
                  <a:lnTo>
                    <a:pt x="41" y="74"/>
                  </a:lnTo>
                  <a:lnTo>
                    <a:pt x="46" y="75"/>
                  </a:lnTo>
                  <a:lnTo>
                    <a:pt x="54" y="78"/>
                  </a:lnTo>
                  <a:lnTo>
                    <a:pt x="57" y="78"/>
                  </a:lnTo>
                  <a:lnTo>
                    <a:pt x="62" y="80"/>
                  </a:lnTo>
                  <a:lnTo>
                    <a:pt x="65" y="80"/>
                  </a:lnTo>
                  <a:lnTo>
                    <a:pt x="71" y="80"/>
                  </a:lnTo>
                  <a:lnTo>
                    <a:pt x="74" y="82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4" y="85"/>
                  </a:lnTo>
                  <a:lnTo>
                    <a:pt x="81" y="82"/>
                  </a:lnTo>
                  <a:lnTo>
                    <a:pt x="81" y="82"/>
                  </a:lnTo>
                  <a:lnTo>
                    <a:pt x="77" y="80"/>
                  </a:lnTo>
                  <a:lnTo>
                    <a:pt x="74" y="80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4" y="77"/>
                  </a:lnTo>
                  <a:lnTo>
                    <a:pt x="74" y="77"/>
                  </a:lnTo>
                  <a:lnTo>
                    <a:pt x="77" y="77"/>
                  </a:lnTo>
                  <a:lnTo>
                    <a:pt x="79" y="77"/>
                  </a:lnTo>
                  <a:lnTo>
                    <a:pt x="79" y="77"/>
                  </a:lnTo>
                  <a:lnTo>
                    <a:pt x="77" y="77"/>
                  </a:lnTo>
                  <a:lnTo>
                    <a:pt x="76" y="75"/>
                  </a:lnTo>
                  <a:lnTo>
                    <a:pt x="74" y="75"/>
                  </a:lnTo>
                  <a:lnTo>
                    <a:pt x="74" y="74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1" y="69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5" y="66"/>
                  </a:lnTo>
                  <a:lnTo>
                    <a:pt x="90" y="64"/>
                  </a:lnTo>
                  <a:lnTo>
                    <a:pt x="95" y="66"/>
                  </a:lnTo>
                  <a:lnTo>
                    <a:pt x="95" y="66"/>
                  </a:lnTo>
                  <a:lnTo>
                    <a:pt x="95" y="63"/>
                  </a:lnTo>
                  <a:lnTo>
                    <a:pt x="95" y="63"/>
                  </a:lnTo>
                  <a:lnTo>
                    <a:pt x="95" y="61"/>
                  </a:lnTo>
                  <a:lnTo>
                    <a:pt x="95" y="60"/>
                  </a:lnTo>
                  <a:lnTo>
                    <a:pt x="96" y="60"/>
                  </a:lnTo>
                  <a:lnTo>
                    <a:pt x="98" y="60"/>
                  </a:lnTo>
                  <a:lnTo>
                    <a:pt x="100" y="61"/>
                  </a:lnTo>
                  <a:lnTo>
                    <a:pt x="100" y="63"/>
                  </a:lnTo>
                  <a:lnTo>
                    <a:pt x="101" y="63"/>
                  </a:lnTo>
                  <a:lnTo>
                    <a:pt x="103" y="64"/>
                  </a:lnTo>
                  <a:lnTo>
                    <a:pt x="103" y="64"/>
                  </a:lnTo>
                  <a:lnTo>
                    <a:pt x="103" y="66"/>
                  </a:lnTo>
                  <a:lnTo>
                    <a:pt x="101" y="67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3" y="69"/>
                  </a:lnTo>
                  <a:lnTo>
                    <a:pt x="106" y="67"/>
                  </a:lnTo>
                  <a:lnTo>
                    <a:pt x="109" y="67"/>
                  </a:lnTo>
                  <a:lnTo>
                    <a:pt x="112" y="67"/>
                  </a:lnTo>
                  <a:lnTo>
                    <a:pt x="114" y="66"/>
                  </a:lnTo>
                  <a:lnTo>
                    <a:pt x="115" y="66"/>
                  </a:lnTo>
                  <a:lnTo>
                    <a:pt x="115" y="64"/>
                  </a:lnTo>
                  <a:lnTo>
                    <a:pt x="117" y="61"/>
                  </a:lnTo>
                  <a:lnTo>
                    <a:pt x="118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61"/>
                  </a:lnTo>
                  <a:lnTo>
                    <a:pt x="125" y="60"/>
                  </a:lnTo>
                  <a:lnTo>
                    <a:pt x="123" y="60"/>
                  </a:lnTo>
                  <a:lnTo>
                    <a:pt x="122" y="60"/>
                  </a:lnTo>
                  <a:lnTo>
                    <a:pt x="122" y="60"/>
                  </a:lnTo>
                  <a:lnTo>
                    <a:pt x="123" y="58"/>
                  </a:lnTo>
                  <a:lnTo>
                    <a:pt x="123" y="58"/>
                  </a:lnTo>
                  <a:lnTo>
                    <a:pt x="126" y="58"/>
                  </a:lnTo>
                  <a:lnTo>
                    <a:pt x="128" y="60"/>
                  </a:lnTo>
                  <a:lnTo>
                    <a:pt x="128" y="60"/>
                  </a:lnTo>
                  <a:lnTo>
                    <a:pt x="131" y="58"/>
                  </a:lnTo>
                  <a:lnTo>
                    <a:pt x="137" y="55"/>
                  </a:lnTo>
                  <a:lnTo>
                    <a:pt x="139" y="53"/>
                  </a:lnTo>
                  <a:lnTo>
                    <a:pt x="141" y="53"/>
                  </a:lnTo>
                  <a:lnTo>
                    <a:pt x="142" y="55"/>
                  </a:lnTo>
                  <a:lnTo>
                    <a:pt x="144" y="55"/>
                  </a:lnTo>
                  <a:lnTo>
                    <a:pt x="145" y="52"/>
                  </a:lnTo>
                  <a:lnTo>
                    <a:pt x="145" y="52"/>
                  </a:lnTo>
                  <a:lnTo>
                    <a:pt x="147" y="50"/>
                  </a:lnTo>
                  <a:lnTo>
                    <a:pt x="150" y="49"/>
                  </a:lnTo>
                  <a:lnTo>
                    <a:pt x="152" y="49"/>
                  </a:lnTo>
                  <a:lnTo>
                    <a:pt x="153" y="49"/>
                  </a:lnTo>
                  <a:lnTo>
                    <a:pt x="155" y="49"/>
                  </a:lnTo>
                  <a:lnTo>
                    <a:pt x="156" y="50"/>
                  </a:lnTo>
                  <a:lnTo>
                    <a:pt x="159" y="49"/>
                  </a:lnTo>
                  <a:lnTo>
                    <a:pt x="161" y="50"/>
                  </a:lnTo>
                  <a:lnTo>
                    <a:pt x="161" y="49"/>
                  </a:lnTo>
                  <a:lnTo>
                    <a:pt x="163" y="47"/>
                  </a:lnTo>
                  <a:lnTo>
                    <a:pt x="164" y="47"/>
                  </a:lnTo>
                  <a:lnTo>
                    <a:pt x="164" y="47"/>
                  </a:lnTo>
                  <a:lnTo>
                    <a:pt x="166" y="49"/>
                  </a:lnTo>
                  <a:lnTo>
                    <a:pt x="166" y="50"/>
                  </a:lnTo>
                  <a:lnTo>
                    <a:pt x="164" y="52"/>
                  </a:lnTo>
                  <a:lnTo>
                    <a:pt x="153" y="58"/>
                  </a:lnTo>
                  <a:lnTo>
                    <a:pt x="150" y="60"/>
                  </a:lnTo>
                  <a:lnTo>
                    <a:pt x="147" y="61"/>
                  </a:lnTo>
                  <a:lnTo>
                    <a:pt x="145" y="61"/>
                  </a:lnTo>
                  <a:lnTo>
                    <a:pt x="142" y="61"/>
                  </a:lnTo>
                  <a:lnTo>
                    <a:pt x="141" y="63"/>
                  </a:lnTo>
                  <a:lnTo>
                    <a:pt x="139" y="63"/>
                  </a:lnTo>
                  <a:lnTo>
                    <a:pt x="133" y="63"/>
                  </a:lnTo>
                  <a:lnTo>
                    <a:pt x="131" y="64"/>
                  </a:lnTo>
                  <a:lnTo>
                    <a:pt x="131" y="64"/>
                  </a:lnTo>
                  <a:lnTo>
                    <a:pt x="128" y="67"/>
                  </a:lnTo>
                  <a:lnTo>
                    <a:pt x="128" y="67"/>
                  </a:lnTo>
                  <a:lnTo>
                    <a:pt x="126" y="69"/>
                  </a:lnTo>
                  <a:lnTo>
                    <a:pt x="123" y="71"/>
                  </a:lnTo>
                  <a:lnTo>
                    <a:pt x="120" y="71"/>
                  </a:lnTo>
                  <a:lnTo>
                    <a:pt x="118" y="72"/>
                  </a:lnTo>
                  <a:lnTo>
                    <a:pt x="117" y="75"/>
                  </a:lnTo>
                  <a:lnTo>
                    <a:pt x="115" y="77"/>
                  </a:lnTo>
                  <a:lnTo>
                    <a:pt x="112" y="78"/>
                  </a:lnTo>
                  <a:lnTo>
                    <a:pt x="111" y="80"/>
                  </a:lnTo>
                  <a:lnTo>
                    <a:pt x="111" y="82"/>
                  </a:lnTo>
                  <a:lnTo>
                    <a:pt x="111" y="83"/>
                  </a:lnTo>
                  <a:lnTo>
                    <a:pt x="111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2" y="82"/>
                  </a:lnTo>
                  <a:lnTo>
                    <a:pt x="111" y="82"/>
                  </a:lnTo>
                  <a:lnTo>
                    <a:pt x="112" y="82"/>
                  </a:lnTo>
                  <a:lnTo>
                    <a:pt x="120" y="82"/>
                  </a:lnTo>
                  <a:lnTo>
                    <a:pt x="122" y="82"/>
                  </a:lnTo>
                  <a:lnTo>
                    <a:pt x="123" y="80"/>
                  </a:lnTo>
                  <a:lnTo>
                    <a:pt x="123" y="80"/>
                  </a:lnTo>
                  <a:lnTo>
                    <a:pt x="120" y="80"/>
                  </a:lnTo>
                  <a:lnTo>
                    <a:pt x="120" y="80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0" y="77"/>
                  </a:lnTo>
                  <a:lnTo>
                    <a:pt x="120" y="75"/>
                  </a:lnTo>
                  <a:lnTo>
                    <a:pt x="123" y="74"/>
                  </a:lnTo>
                  <a:lnTo>
                    <a:pt x="125" y="74"/>
                  </a:lnTo>
                  <a:lnTo>
                    <a:pt x="128" y="72"/>
                  </a:lnTo>
                  <a:lnTo>
                    <a:pt x="128" y="71"/>
                  </a:lnTo>
                  <a:lnTo>
                    <a:pt x="131" y="71"/>
                  </a:lnTo>
                  <a:lnTo>
                    <a:pt x="133" y="69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3" y="67"/>
                  </a:lnTo>
                  <a:lnTo>
                    <a:pt x="134" y="66"/>
                  </a:lnTo>
                  <a:lnTo>
                    <a:pt x="136" y="66"/>
                  </a:lnTo>
                  <a:lnTo>
                    <a:pt x="137" y="66"/>
                  </a:lnTo>
                  <a:lnTo>
                    <a:pt x="141" y="66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2" y="66"/>
                  </a:lnTo>
                  <a:lnTo>
                    <a:pt x="142" y="66"/>
                  </a:lnTo>
                  <a:lnTo>
                    <a:pt x="144" y="66"/>
                  </a:lnTo>
                  <a:lnTo>
                    <a:pt x="144" y="66"/>
                  </a:lnTo>
                  <a:lnTo>
                    <a:pt x="145" y="66"/>
                  </a:lnTo>
                  <a:lnTo>
                    <a:pt x="145" y="67"/>
                  </a:lnTo>
                  <a:lnTo>
                    <a:pt x="145" y="71"/>
                  </a:lnTo>
                  <a:lnTo>
                    <a:pt x="145" y="72"/>
                  </a:lnTo>
                  <a:lnTo>
                    <a:pt x="147" y="71"/>
                  </a:lnTo>
                  <a:lnTo>
                    <a:pt x="147" y="69"/>
                  </a:lnTo>
                  <a:lnTo>
                    <a:pt x="150" y="64"/>
                  </a:lnTo>
                  <a:lnTo>
                    <a:pt x="152" y="63"/>
                  </a:lnTo>
                  <a:lnTo>
                    <a:pt x="155" y="61"/>
                  </a:lnTo>
                  <a:lnTo>
                    <a:pt x="158" y="60"/>
                  </a:lnTo>
                  <a:lnTo>
                    <a:pt x="166" y="56"/>
                  </a:lnTo>
                  <a:lnTo>
                    <a:pt x="171" y="55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4" y="53"/>
                  </a:lnTo>
                  <a:lnTo>
                    <a:pt x="175" y="53"/>
                  </a:lnTo>
                  <a:lnTo>
                    <a:pt x="175" y="53"/>
                  </a:lnTo>
                  <a:lnTo>
                    <a:pt x="175" y="55"/>
                  </a:lnTo>
                  <a:lnTo>
                    <a:pt x="175" y="55"/>
                  </a:lnTo>
                  <a:lnTo>
                    <a:pt x="172" y="56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4" y="60"/>
                  </a:lnTo>
                  <a:lnTo>
                    <a:pt x="174" y="60"/>
                  </a:lnTo>
                  <a:lnTo>
                    <a:pt x="177" y="58"/>
                  </a:lnTo>
                  <a:lnTo>
                    <a:pt x="178" y="56"/>
                  </a:lnTo>
                  <a:lnTo>
                    <a:pt x="183" y="53"/>
                  </a:lnTo>
                  <a:lnTo>
                    <a:pt x="183" y="52"/>
                  </a:lnTo>
                  <a:lnTo>
                    <a:pt x="185" y="49"/>
                  </a:lnTo>
                  <a:lnTo>
                    <a:pt x="186" y="47"/>
                  </a:lnTo>
                  <a:lnTo>
                    <a:pt x="191" y="45"/>
                  </a:lnTo>
                  <a:lnTo>
                    <a:pt x="193" y="45"/>
                  </a:lnTo>
                  <a:lnTo>
                    <a:pt x="189" y="44"/>
                  </a:lnTo>
                  <a:lnTo>
                    <a:pt x="188" y="44"/>
                  </a:lnTo>
                  <a:lnTo>
                    <a:pt x="188" y="44"/>
                  </a:lnTo>
                  <a:lnTo>
                    <a:pt x="188" y="42"/>
                  </a:lnTo>
                  <a:lnTo>
                    <a:pt x="186" y="41"/>
                  </a:lnTo>
                  <a:lnTo>
                    <a:pt x="186" y="41"/>
                  </a:lnTo>
                  <a:lnTo>
                    <a:pt x="186" y="39"/>
                  </a:lnTo>
                  <a:lnTo>
                    <a:pt x="186" y="37"/>
                  </a:lnTo>
                  <a:lnTo>
                    <a:pt x="188" y="37"/>
                  </a:lnTo>
                  <a:lnTo>
                    <a:pt x="188" y="37"/>
                  </a:lnTo>
                  <a:lnTo>
                    <a:pt x="191" y="37"/>
                  </a:lnTo>
                  <a:lnTo>
                    <a:pt x="193" y="37"/>
                  </a:lnTo>
                  <a:lnTo>
                    <a:pt x="197" y="42"/>
                  </a:lnTo>
                  <a:lnTo>
                    <a:pt x="199" y="44"/>
                  </a:lnTo>
                  <a:lnTo>
                    <a:pt x="200" y="45"/>
                  </a:lnTo>
                  <a:lnTo>
                    <a:pt x="204" y="50"/>
                  </a:lnTo>
                  <a:lnTo>
                    <a:pt x="205" y="53"/>
                  </a:lnTo>
                  <a:lnTo>
                    <a:pt x="207" y="55"/>
                  </a:lnTo>
                  <a:lnTo>
                    <a:pt x="207" y="58"/>
                  </a:lnTo>
                  <a:lnTo>
                    <a:pt x="208" y="58"/>
                  </a:lnTo>
                  <a:lnTo>
                    <a:pt x="213" y="63"/>
                  </a:lnTo>
                  <a:lnTo>
                    <a:pt x="216" y="66"/>
                  </a:lnTo>
                  <a:lnTo>
                    <a:pt x="219" y="67"/>
                  </a:lnTo>
                  <a:lnTo>
                    <a:pt x="221" y="67"/>
                  </a:lnTo>
                  <a:lnTo>
                    <a:pt x="224" y="69"/>
                  </a:lnTo>
                  <a:lnTo>
                    <a:pt x="226" y="69"/>
                  </a:lnTo>
                  <a:lnTo>
                    <a:pt x="229" y="66"/>
                  </a:lnTo>
                  <a:lnTo>
                    <a:pt x="229" y="66"/>
                  </a:lnTo>
                  <a:lnTo>
                    <a:pt x="227" y="63"/>
                  </a:lnTo>
                  <a:lnTo>
                    <a:pt x="227" y="61"/>
                  </a:lnTo>
                  <a:lnTo>
                    <a:pt x="227" y="61"/>
                  </a:lnTo>
                  <a:lnTo>
                    <a:pt x="229" y="58"/>
                  </a:lnTo>
                  <a:lnTo>
                    <a:pt x="229" y="58"/>
                  </a:lnTo>
                  <a:lnTo>
                    <a:pt x="229" y="56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2" y="56"/>
                  </a:lnTo>
                  <a:lnTo>
                    <a:pt x="232" y="55"/>
                  </a:lnTo>
                  <a:lnTo>
                    <a:pt x="234" y="53"/>
                  </a:lnTo>
                  <a:lnTo>
                    <a:pt x="235" y="53"/>
                  </a:lnTo>
                  <a:lnTo>
                    <a:pt x="235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2" y="52"/>
                  </a:lnTo>
                  <a:lnTo>
                    <a:pt x="232" y="52"/>
                  </a:lnTo>
                  <a:lnTo>
                    <a:pt x="232" y="50"/>
                  </a:lnTo>
                  <a:lnTo>
                    <a:pt x="235" y="50"/>
                  </a:lnTo>
                  <a:lnTo>
                    <a:pt x="237" y="49"/>
                  </a:lnTo>
                  <a:lnTo>
                    <a:pt x="237" y="49"/>
                  </a:lnTo>
                  <a:lnTo>
                    <a:pt x="238" y="49"/>
                  </a:lnTo>
                  <a:lnTo>
                    <a:pt x="238" y="49"/>
                  </a:lnTo>
                  <a:lnTo>
                    <a:pt x="240" y="49"/>
                  </a:lnTo>
                  <a:lnTo>
                    <a:pt x="240" y="50"/>
                  </a:lnTo>
                  <a:lnTo>
                    <a:pt x="240" y="52"/>
                  </a:lnTo>
                  <a:lnTo>
                    <a:pt x="240" y="53"/>
                  </a:lnTo>
                  <a:lnTo>
                    <a:pt x="240" y="58"/>
                  </a:lnTo>
                  <a:lnTo>
                    <a:pt x="241" y="58"/>
                  </a:lnTo>
                  <a:lnTo>
                    <a:pt x="245" y="60"/>
                  </a:lnTo>
                  <a:lnTo>
                    <a:pt x="245" y="61"/>
                  </a:lnTo>
                  <a:lnTo>
                    <a:pt x="240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6" y="67"/>
                  </a:lnTo>
                  <a:lnTo>
                    <a:pt x="253" y="67"/>
                  </a:lnTo>
                  <a:lnTo>
                    <a:pt x="253" y="67"/>
                  </a:lnTo>
                  <a:lnTo>
                    <a:pt x="254" y="66"/>
                  </a:lnTo>
                  <a:lnTo>
                    <a:pt x="256" y="64"/>
                  </a:lnTo>
                  <a:lnTo>
                    <a:pt x="257" y="64"/>
                  </a:lnTo>
                  <a:lnTo>
                    <a:pt x="257" y="64"/>
                  </a:lnTo>
                  <a:lnTo>
                    <a:pt x="259" y="61"/>
                  </a:lnTo>
                  <a:lnTo>
                    <a:pt x="259" y="58"/>
                  </a:lnTo>
                  <a:lnTo>
                    <a:pt x="259" y="58"/>
                  </a:lnTo>
                  <a:lnTo>
                    <a:pt x="260" y="56"/>
                  </a:lnTo>
                  <a:lnTo>
                    <a:pt x="262" y="56"/>
                  </a:lnTo>
                  <a:lnTo>
                    <a:pt x="264" y="56"/>
                  </a:lnTo>
                  <a:lnTo>
                    <a:pt x="265" y="56"/>
                  </a:lnTo>
                  <a:lnTo>
                    <a:pt x="270" y="56"/>
                  </a:lnTo>
                  <a:lnTo>
                    <a:pt x="275" y="56"/>
                  </a:lnTo>
                  <a:lnTo>
                    <a:pt x="279" y="56"/>
                  </a:lnTo>
                  <a:lnTo>
                    <a:pt x="282" y="58"/>
                  </a:lnTo>
                  <a:lnTo>
                    <a:pt x="284" y="58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300" y="66"/>
                  </a:lnTo>
                  <a:lnTo>
                    <a:pt x="301" y="67"/>
                  </a:lnTo>
                  <a:lnTo>
                    <a:pt x="306" y="69"/>
                  </a:lnTo>
                  <a:lnTo>
                    <a:pt x="320" y="71"/>
                  </a:lnTo>
                  <a:lnTo>
                    <a:pt x="322" y="71"/>
                  </a:lnTo>
                  <a:lnTo>
                    <a:pt x="327" y="74"/>
                  </a:lnTo>
                  <a:lnTo>
                    <a:pt x="328" y="75"/>
                  </a:lnTo>
                  <a:lnTo>
                    <a:pt x="331" y="77"/>
                  </a:lnTo>
                  <a:lnTo>
                    <a:pt x="336" y="77"/>
                  </a:lnTo>
                  <a:lnTo>
                    <a:pt x="342" y="78"/>
                  </a:lnTo>
                  <a:lnTo>
                    <a:pt x="344" y="80"/>
                  </a:lnTo>
                  <a:lnTo>
                    <a:pt x="346" y="80"/>
                  </a:lnTo>
                  <a:lnTo>
                    <a:pt x="347" y="80"/>
                  </a:lnTo>
                  <a:lnTo>
                    <a:pt x="353" y="80"/>
                  </a:lnTo>
                  <a:lnTo>
                    <a:pt x="355" y="80"/>
                  </a:lnTo>
                  <a:lnTo>
                    <a:pt x="357" y="80"/>
                  </a:lnTo>
                  <a:lnTo>
                    <a:pt x="358" y="82"/>
                  </a:lnTo>
                  <a:lnTo>
                    <a:pt x="361" y="82"/>
                  </a:lnTo>
                  <a:lnTo>
                    <a:pt x="361" y="82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3" y="78"/>
                  </a:lnTo>
                  <a:lnTo>
                    <a:pt x="363" y="77"/>
                  </a:lnTo>
                  <a:lnTo>
                    <a:pt x="364" y="77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2" y="80"/>
                  </a:lnTo>
                  <a:lnTo>
                    <a:pt x="377" y="82"/>
                  </a:lnTo>
                  <a:lnTo>
                    <a:pt x="382" y="83"/>
                  </a:lnTo>
                  <a:lnTo>
                    <a:pt x="385" y="86"/>
                  </a:lnTo>
                  <a:lnTo>
                    <a:pt x="388" y="88"/>
                  </a:lnTo>
                  <a:lnTo>
                    <a:pt x="390" y="91"/>
                  </a:lnTo>
                  <a:lnTo>
                    <a:pt x="390" y="91"/>
                  </a:lnTo>
                  <a:lnTo>
                    <a:pt x="390" y="93"/>
                  </a:lnTo>
                  <a:lnTo>
                    <a:pt x="391" y="93"/>
                  </a:lnTo>
                  <a:lnTo>
                    <a:pt x="391" y="93"/>
                  </a:lnTo>
                  <a:lnTo>
                    <a:pt x="390" y="94"/>
                  </a:lnTo>
                  <a:lnTo>
                    <a:pt x="390" y="96"/>
                  </a:lnTo>
                  <a:lnTo>
                    <a:pt x="390" y="96"/>
                  </a:lnTo>
                  <a:lnTo>
                    <a:pt x="387" y="96"/>
                  </a:lnTo>
                  <a:lnTo>
                    <a:pt x="380" y="96"/>
                  </a:lnTo>
                  <a:lnTo>
                    <a:pt x="379" y="97"/>
                  </a:lnTo>
                  <a:lnTo>
                    <a:pt x="374" y="99"/>
                  </a:lnTo>
                  <a:lnTo>
                    <a:pt x="374" y="100"/>
                  </a:lnTo>
                  <a:lnTo>
                    <a:pt x="374" y="100"/>
                  </a:lnTo>
                  <a:lnTo>
                    <a:pt x="374" y="102"/>
                  </a:lnTo>
                  <a:lnTo>
                    <a:pt x="374" y="102"/>
                  </a:lnTo>
                  <a:lnTo>
                    <a:pt x="371" y="104"/>
                  </a:lnTo>
                  <a:lnTo>
                    <a:pt x="371" y="105"/>
                  </a:lnTo>
                  <a:lnTo>
                    <a:pt x="372" y="105"/>
                  </a:lnTo>
                  <a:lnTo>
                    <a:pt x="374" y="107"/>
                  </a:lnTo>
                  <a:lnTo>
                    <a:pt x="375" y="107"/>
                  </a:lnTo>
                  <a:lnTo>
                    <a:pt x="379" y="107"/>
                  </a:lnTo>
                  <a:lnTo>
                    <a:pt x="382" y="107"/>
                  </a:lnTo>
                  <a:lnTo>
                    <a:pt x="385" y="108"/>
                  </a:lnTo>
                  <a:lnTo>
                    <a:pt x="387" y="108"/>
                  </a:lnTo>
                  <a:lnTo>
                    <a:pt x="388" y="108"/>
                  </a:lnTo>
                  <a:lnTo>
                    <a:pt x="390" y="110"/>
                  </a:lnTo>
                  <a:lnTo>
                    <a:pt x="393" y="110"/>
                  </a:lnTo>
                  <a:lnTo>
                    <a:pt x="396" y="110"/>
                  </a:lnTo>
                  <a:lnTo>
                    <a:pt x="402" y="110"/>
                  </a:lnTo>
                  <a:lnTo>
                    <a:pt x="404" y="110"/>
                  </a:lnTo>
                  <a:lnTo>
                    <a:pt x="407" y="110"/>
                  </a:lnTo>
                  <a:lnTo>
                    <a:pt x="412" y="110"/>
                  </a:lnTo>
                  <a:lnTo>
                    <a:pt x="413" y="110"/>
                  </a:lnTo>
                  <a:lnTo>
                    <a:pt x="415" y="110"/>
                  </a:lnTo>
                  <a:lnTo>
                    <a:pt x="416" y="108"/>
                  </a:lnTo>
                  <a:lnTo>
                    <a:pt x="418" y="108"/>
                  </a:lnTo>
                  <a:lnTo>
                    <a:pt x="424" y="108"/>
                  </a:lnTo>
                  <a:lnTo>
                    <a:pt x="426" y="108"/>
                  </a:lnTo>
                  <a:lnTo>
                    <a:pt x="428" y="108"/>
                  </a:lnTo>
                  <a:lnTo>
                    <a:pt x="431" y="107"/>
                  </a:lnTo>
                  <a:lnTo>
                    <a:pt x="431" y="107"/>
                  </a:lnTo>
                  <a:lnTo>
                    <a:pt x="432" y="107"/>
                  </a:lnTo>
                  <a:lnTo>
                    <a:pt x="432" y="108"/>
                  </a:lnTo>
                  <a:lnTo>
                    <a:pt x="434" y="108"/>
                  </a:lnTo>
                  <a:lnTo>
                    <a:pt x="437" y="107"/>
                  </a:lnTo>
                  <a:lnTo>
                    <a:pt x="443" y="104"/>
                  </a:lnTo>
                  <a:lnTo>
                    <a:pt x="445" y="104"/>
                  </a:lnTo>
                  <a:lnTo>
                    <a:pt x="446" y="102"/>
                  </a:lnTo>
                  <a:lnTo>
                    <a:pt x="448" y="102"/>
                  </a:lnTo>
                  <a:lnTo>
                    <a:pt x="448" y="104"/>
                  </a:lnTo>
                  <a:lnTo>
                    <a:pt x="450" y="105"/>
                  </a:lnTo>
                  <a:lnTo>
                    <a:pt x="450" y="105"/>
                  </a:lnTo>
                  <a:lnTo>
                    <a:pt x="451" y="105"/>
                  </a:lnTo>
                  <a:lnTo>
                    <a:pt x="453" y="107"/>
                  </a:lnTo>
                  <a:lnTo>
                    <a:pt x="453" y="108"/>
                  </a:lnTo>
                  <a:lnTo>
                    <a:pt x="454" y="108"/>
                  </a:lnTo>
                  <a:lnTo>
                    <a:pt x="459" y="108"/>
                  </a:lnTo>
                  <a:lnTo>
                    <a:pt x="462" y="110"/>
                  </a:lnTo>
                  <a:lnTo>
                    <a:pt x="462" y="110"/>
                  </a:lnTo>
                  <a:lnTo>
                    <a:pt x="464" y="112"/>
                  </a:lnTo>
                  <a:lnTo>
                    <a:pt x="464" y="115"/>
                  </a:lnTo>
                  <a:lnTo>
                    <a:pt x="464" y="115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7" y="113"/>
                  </a:lnTo>
                  <a:lnTo>
                    <a:pt x="467" y="112"/>
                  </a:lnTo>
                  <a:lnTo>
                    <a:pt x="469" y="113"/>
                  </a:lnTo>
                  <a:lnTo>
                    <a:pt x="469" y="113"/>
                  </a:lnTo>
                  <a:lnTo>
                    <a:pt x="470" y="115"/>
                  </a:lnTo>
                  <a:lnTo>
                    <a:pt x="473" y="118"/>
                  </a:lnTo>
                  <a:lnTo>
                    <a:pt x="478" y="121"/>
                  </a:lnTo>
                  <a:lnTo>
                    <a:pt x="478" y="123"/>
                  </a:lnTo>
                  <a:lnTo>
                    <a:pt x="480" y="123"/>
                  </a:lnTo>
                  <a:lnTo>
                    <a:pt x="478" y="124"/>
                  </a:lnTo>
                  <a:lnTo>
                    <a:pt x="478" y="124"/>
                  </a:lnTo>
                  <a:lnTo>
                    <a:pt x="476" y="126"/>
                  </a:lnTo>
                  <a:lnTo>
                    <a:pt x="475" y="126"/>
                  </a:lnTo>
                  <a:lnTo>
                    <a:pt x="473" y="126"/>
                  </a:lnTo>
                  <a:lnTo>
                    <a:pt x="470" y="124"/>
                  </a:lnTo>
                  <a:lnTo>
                    <a:pt x="470" y="124"/>
                  </a:lnTo>
                  <a:lnTo>
                    <a:pt x="472" y="126"/>
                  </a:lnTo>
                  <a:lnTo>
                    <a:pt x="475" y="129"/>
                  </a:lnTo>
                  <a:lnTo>
                    <a:pt x="475" y="130"/>
                  </a:lnTo>
                  <a:lnTo>
                    <a:pt x="476" y="130"/>
                  </a:lnTo>
                  <a:lnTo>
                    <a:pt x="476" y="130"/>
                  </a:lnTo>
                  <a:lnTo>
                    <a:pt x="478" y="132"/>
                  </a:lnTo>
                  <a:lnTo>
                    <a:pt x="478" y="132"/>
                  </a:lnTo>
                  <a:lnTo>
                    <a:pt x="481" y="135"/>
                  </a:lnTo>
                  <a:lnTo>
                    <a:pt x="481" y="135"/>
                  </a:lnTo>
                  <a:lnTo>
                    <a:pt x="484" y="140"/>
                  </a:lnTo>
                  <a:lnTo>
                    <a:pt x="486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4" y="137"/>
                  </a:lnTo>
                  <a:lnTo>
                    <a:pt x="481" y="134"/>
                  </a:lnTo>
                  <a:lnTo>
                    <a:pt x="481" y="132"/>
                  </a:lnTo>
                  <a:lnTo>
                    <a:pt x="481" y="132"/>
                  </a:lnTo>
                  <a:lnTo>
                    <a:pt x="481" y="127"/>
                  </a:lnTo>
                  <a:lnTo>
                    <a:pt x="481" y="127"/>
                  </a:lnTo>
                  <a:lnTo>
                    <a:pt x="483" y="127"/>
                  </a:lnTo>
                  <a:lnTo>
                    <a:pt x="484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7" y="129"/>
                  </a:lnTo>
                  <a:lnTo>
                    <a:pt x="489" y="130"/>
                  </a:lnTo>
                  <a:lnTo>
                    <a:pt x="489" y="130"/>
                  </a:lnTo>
                  <a:lnTo>
                    <a:pt x="489" y="127"/>
                  </a:lnTo>
                  <a:lnTo>
                    <a:pt x="487" y="126"/>
                  </a:lnTo>
                  <a:lnTo>
                    <a:pt x="487" y="126"/>
                  </a:lnTo>
                  <a:lnTo>
                    <a:pt x="487" y="124"/>
                  </a:lnTo>
                  <a:lnTo>
                    <a:pt x="487" y="124"/>
                  </a:lnTo>
                  <a:lnTo>
                    <a:pt x="484" y="123"/>
                  </a:lnTo>
                  <a:lnTo>
                    <a:pt x="484" y="121"/>
                  </a:lnTo>
                  <a:lnTo>
                    <a:pt x="483" y="118"/>
                  </a:lnTo>
                  <a:lnTo>
                    <a:pt x="483" y="116"/>
                  </a:lnTo>
                  <a:lnTo>
                    <a:pt x="483" y="115"/>
                  </a:lnTo>
                  <a:lnTo>
                    <a:pt x="483" y="115"/>
                  </a:lnTo>
                  <a:lnTo>
                    <a:pt x="481" y="113"/>
                  </a:lnTo>
                  <a:lnTo>
                    <a:pt x="480" y="112"/>
                  </a:lnTo>
                  <a:lnTo>
                    <a:pt x="478" y="110"/>
                  </a:lnTo>
                  <a:lnTo>
                    <a:pt x="478" y="108"/>
                  </a:lnTo>
                  <a:lnTo>
                    <a:pt x="478" y="107"/>
                  </a:lnTo>
                  <a:lnTo>
                    <a:pt x="480" y="105"/>
                  </a:lnTo>
                  <a:lnTo>
                    <a:pt x="481" y="105"/>
                  </a:lnTo>
                  <a:lnTo>
                    <a:pt x="481" y="104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4" y="100"/>
                  </a:lnTo>
                  <a:lnTo>
                    <a:pt x="486" y="100"/>
                  </a:lnTo>
                  <a:lnTo>
                    <a:pt x="487" y="100"/>
                  </a:lnTo>
                  <a:lnTo>
                    <a:pt x="489" y="100"/>
                  </a:lnTo>
                  <a:lnTo>
                    <a:pt x="491" y="100"/>
                  </a:lnTo>
                  <a:lnTo>
                    <a:pt x="492" y="100"/>
                  </a:lnTo>
                  <a:lnTo>
                    <a:pt x="494" y="99"/>
                  </a:lnTo>
                  <a:lnTo>
                    <a:pt x="494" y="99"/>
                  </a:lnTo>
                  <a:lnTo>
                    <a:pt x="495" y="99"/>
                  </a:lnTo>
                  <a:lnTo>
                    <a:pt x="497" y="97"/>
                  </a:lnTo>
                  <a:lnTo>
                    <a:pt x="497" y="97"/>
                  </a:lnTo>
                  <a:lnTo>
                    <a:pt x="498" y="97"/>
                  </a:lnTo>
                  <a:lnTo>
                    <a:pt x="500" y="97"/>
                  </a:lnTo>
                  <a:lnTo>
                    <a:pt x="500" y="97"/>
                  </a:lnTo>
                  <a:lnTo>
                    <a:pt x="500" y="96"/>
                  </a:lnTo>
                  <a:lnTo>
                    <a:pt x="500" y="94"/>
                  </a:lnTo>
                  <a:lnTo>
                    <a:pt x="503" y="93"/>
                  </a:lnTo>
                  <a:lnTo>
                    <a:pt x="505" y="93"/>
                  </a:lnTo>
                  <a:lnTo>
                    <a:pt x="506" y="93"/>
                  </a:lnTo>
                  <a:lnTo>
                    <a:pt x="508" y="91"/>
                  </a:lnTo>
                  <a:lnTo>
                    <a:pt x="508" y="91"/>
                  </a:lnTo>
                  <a:lnTo>
                    <a:pt x="510" y="89"/>
                  </a:lnTo>
                  <a:lnTo>
                    <a:pt x="510" y="88"/>
                  </a:lnTo>
                  <a:lnTo>
                    <a:pt x="510" y="88"/>
                  </a:lnTo>
                  <a:lnTo>
                    <a:pt x="508" y="86"/>
                  </a:lnTo>
                  <a:lnTo>
                    <a:pt x="506" y="86"/>
                  </a:lnTo>
                  <a:lnTo>
                    <a:pt x="503" y="88"/>
                  </a:lnTo>
                  <a:lnTo>
                    <a:pt x="500" y="89"/>
                  </a:lnTo>
                  <a:lnTo>
                    <a:pt x="498" y="91"/>
                  </a:lnTo>
                  <a:lnTo>
                    <a:pt x="498" y="93"/>
                  </a:lnTo>
                  <a:lnTo>
                    <a:pt x="497" y="94"/>
                  </a:lnTo>
                  <a:lnTo>
                    <a:pt x="495" y="93"/>
                  </a:lnTo>
                  <a:lnTo>
                    <a:pt x="494" y="93"/>
                  </a:lnTo>
                  <a:lnTo>
                    <a:pt x="492" y="93"/>
                  </a:lnTo>
                  <a:lnTo>
                    <a:pt x="491" y="94"/>
                  </a:lnTo>
                  <a:lnTo>
                    <a:pt x="491" y="94"/>
                  </a:lnTo>
                  <a:lnTo>
                    <a:pt x="487" y="96"/>
                  </a:lnTo>
                  <a:lnTo>
                    <a:pt x="484" y="94"/>
                  </a:lnTo>
                  <a:lnTo>
                    <a:pt x="483" y="94"/>
                  </a:lnTo>
                  <a:lnTo>
                    <a:pt x="481" y="96"/>
                  </a:lnTo>
                  <a:lnTo>
                    <a:pt x="481" y="96"/>
                  </a:lnTo>
                  <a:lnTo>
                    <a:pt x="483" y="97"/>
                  </a:lnTo>
                  <a:lnTo>
                    <a:pt x="481" y="97"/>
                  </a:lnTo>
                  <a:lnTo>
                    <a:pt x="476" y="99"/>
                  </a:lnTo>
                  <a:lnTo>
                    <a:pt x="476" y="99"/>
                  </a:lnTo>
                  <a:lnTo>
                    <a:pt x="473" y="99"/>
                  </a:lnTo>
                  <a:lnTo>
                    <a:pt x="473" y="99"/>
                  </a:lnTo>
                  <a:lnTo>
                    <a:pt x="472" y="97"/>
                  </a:lnTo>
                  <a:lnTo>
                    <a:pt x="467" y="96"/>
                  </a:lnTo>
                  <a:lnTo>
                    <a:pt x="467" y="96"/>
                  </a:lnTo>
                  <a:lnTo>
                    <a:pt x="469" y="93"/>
                  </a:lnTo>
                  <a:lnTo>
                    <a:pt x="473" y="88"/>
                  </a:lnTo>
                  <a:lnTo>
                    <a:pt x="473" y="88"/>
                  </a:lnTo>
                  <a:lnTo>
                    <a:pt x="481" y="86"/>
                  </a:lnTo>
                  <a:lnTo>
                    <a:pt x="486" y="85"/>
                  </a:lnTo>
                  <a:lnTo>
                    <a:pt x="494" y="82"/>
                  </a:lnTo>
                  <a:lnTo>
                    <a:pt x="495" y="82"/>
                  </a:lnTo>
                  <a:lnTo>
                    <a:pt x="502" y="80"/>
                  </a:lnTo>
                  <a:lnTo>
                    <a:pt x="505" y="80"/>
                  </a:lnTo>
                  <a:lnTo>
                    <a:pt x="506" y="80"/>
                  </a:lnTo>
                  <a:lnTo>
                    <a:pt x="510" y="80"/>
                  </a:lnTo>
                  <a:lnTo>
                    <a:pt x="511" y="82"/>
                  </a:lnTo>
                  <a:lnTo>
                    <a:pt x="513" y="83"/>
                  </a:lnTo>
                  <a:lnTo>
                    <a:pt x="513" y="85"/>
                  </a:lnTo>
                  <a:lnTo>
                    <a:pt x="514" y="88"/>
                  </a:lnTo>
                  <a:lnTo>
                    <a:pt x="514" y="91"/>
                  </a:lnTo>
                  <a:lnTo>
                    <a:pt x="516" y="93"/>
                  </a:lnTo>
                  <a:lnTo>
                    <a:pt x="517" y="94"/>
                  </a:lnTo>
                  <a:lnTo>
                    <a:pt x="519" y="94"/>
                  </a:lnTo>
                  <a:lnTo>
                    <a:pt x="521" y="96"/>
                  </a:lnTo>
                  <a:lnTo>
                    <a:pt x="521" y="94"/>
                  </a:lnTo>
                  <a:lnTo>
                    <a:pt x="522" y="94"/>
                  </a:lnTo>
                  <a:lnTo>
                    <a:pt x="522" y="94"/>
                  </a:lnTo>
                  <a:lnTo>
                    <a:pt x="522" y="96"/>
                  </a:lnTo>
                  <a:lnTo>
                    <a:pt x="522" y="96"/>
                  </a:lnTo>
                  <a:lnTo>
                    <a:pt x="524" y="96"/>
                  </a:lnTo>
                  <a:lnTo>
                    <a:pt x="525" y="97"/>
                  </a:lnTo>
                  <a:lnTo>
                    <a:pt x="527" y="97"/>
                  </a:lnTo>
                  <a:lnTo>
                    <a:pt x="525" y="99"/>
                  </a:lnTo>
                  <a:lnTo>
                    <a:pt x="527" y="99"/>
                  </a:lnTo>
                  <a:lnTo>
                    <a:pt x="528" y="100"/>
                  </a:lnTo>
                  <a:lnTo>
                    <a:pt x="530" y="102"/>
                  </a:lnTo>
                  <a:lnTo>
                    <a:pt x="533" y="102"/>
                  </a:lnTo>
                  <a:lnTo>
                    <a:pt x="536" y="102"/>
                  </a:lnTo>
                  <a:lnTo>
                    <a:pt x="541" y="100"/>
                  </a:lnTo>
                  <a:lnTo>
                    <a:pt x="543" y="99"/>
                  </a:lnTo>
                  <a:lnTo>
                    <a:pt x="546" y="100"/>
                  </a:lnTo>
                  <a:lnTo>
                    <a:pt x="549" y="104"/>
                  </a:lnTo>
                  <a:lnTo>
                    <a:pt x="552" y="107"/>
                  </a:lnTo>
                  <a:lnTo>
                    <a:pt x="554" y="107"/>
                  </a:lnTo>
                  <a:lnTo>
                    <a:pt x="558" y="108"/>
                  </a:lnTo>
                  <a:lnTo>
                    <a:pt x="560" y="108"/>
                  </a:lnTo>
                  <a:lnTo>
                    <a:pt x="562" y="108"/>
                  </a:lnTo>
                  <a:lnTo>
                    <a:pt x="563" y="108"/>
                  </a:lnTo>
                  <a:lnTo>
                    <a:pt x="566" y="108"/>
                  </a:lnTo>
                  <a:lnTo>
                    <a:pt x="569" y="110"/>
                  </a:lnTo>
                  <a:lnTo>
                    <a:pt x="571" y="110"/>
                  </a:lnTo>
                  <a:lnTo>
                    <a:pt x="577" y="108"/>
                  </a:lnTo>
                  <a:lnTo>
                    <a:pt x="579" y="108"/>
                  </a:lnTo>
                  <a:lnTo>
                    <a:pt x="580" y="107"/>
                  </a:lnTo>
                  <a:lnTo>
                    <a:pt x="582" y="107"/>
                  </a:lnTo>
                  <a:lnTo>
                    <a:pt x="584" y="107"/>
                  </a:lnTo>
                  <a:lnTo>
                    <a:pt x="585" y="107"/>
                  </a:lnTo>
                  <a:lnTo>
                    <a:pt x="587" y="107"/>
                  </a:lnTo>
                  <a:lnTo>
                    <a:pt x="590" y="107"/>
                  </a:lnTo>
                  <a:lnTo>
                    <a:pt x="596" y="107"/>
                  </a:lnTo>
                  <a:lnTo>
                    <a:pt x="601" y="108"/>
                  </a:lnTo>
                  <a:lnTo>
                    <a:pt x="604" y="108"/>
                  </a:lnTo>
                  <a:lnTo>
                    <a:pt x="606" y="110"/>
                  </a:lnTo>
                  <a:lnTo>
                    <a:pt x="607" y="110"/>
                  </a:lnTo>
                  <a:lnTo>
                    <a:pt x="609" y="110"/>
                  </a:lnTo>
                  <a:lnTo>
                    <a:pt x="610" y="108"/>
                  </a:lnTo>
                  <a:lnTo>
                    <a:pt x="612" y="108"/>
                  </a:lnTo>
                  <a:lnTo>
                    <a:pt x="615" y="107"/>
                  </a:lnTo>
                  <a:lnTo>
                    <a:pt x="617" y="107"/>
                  </a:lnTo>
                  <a:lnTo>
                    <a:pt x="617" y="107"/>
                  </a:lnTo>
                  <a:lnTo>
                    <a:pt x="615" y="105"/>
                  </a:lnTo>
                  <a:lnTo>
                    <a:pt x="614" y="105"/>
                  </a:lnTo>
                  <a:lnTo>
                    <a:pt x="612" y="104"/>
                  </a:lnTo>
                  <a:lnTo>
                    <a:pt x="612" y="102"/>
                  </a:lnTo>
                  <a:lnTo>
                    <a:pt x="612" y="102"/>
                  </a:lnTo>
                  <a:lnTo>
                    <a:pt x="612" y="100"/>
                  </a:lnTo>
                  <a:lnTo>
                    <a:pt x="614" y="100"/>
                  </a:lnTo>
                  <a:lnTo>
                    <a:pt x="614" y="100"/>
                  </a:lnTo>
                  <a:lnTo>
                    <a:pt x="617" y="102"/>
                  </a:lnTo>
                  <a:lnTo>
                    <a:pt x="621" y="108"/>
                  </a:lnTo>
                  <a:lnTo>
                    <a:pt x="623" y="108"/>
                  </a:lnTo>
                  <a:lnTo>
                    <a:pt x="623" y="110"/>
                  </a:lnTo>
                  <a:lnTo>
                    <a:pt x="628" y="112"/>
                  </a:lnTo>
                  <a:lnTo>
                    <a:pt x="629" y="112"/>
                  </a:lnTo>
                  <a:lnTo>
                    <a:pt x="633" y="110"/>
                  </a:lnTo>
                  <a:lnTo>
                    <a:pt x="634" y="110"/>
                  </a:lnTo>
                  <a:lnTo>
                    <a:pt x="634" y="110"/>
                  </a:lnTo>
                  <a:lnTo>
                    <a:pt x="634" y="108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1" y="105"/>
                  </a:lnTo>
                  <a:lnTo>
                    <a:pt x="629" y="104"/>
                  </a:lnTo>
                  <a:lnTo>
                    <a:pt x="626" y="104"/>
                  </a:lnTo>
                  <a:lnTo>
                    <a:pt x="623" y="104"/>
                  </a:lnTo>
                  <a:lnTo>
                    <a:pt x="620" y="105"/>
                  </a:lnTo>
                  <a:lnTo>
                    <a:pt x="620" y="104"/>
                  </a:lnTo>
                  <a:lnTo>
                    <a:pt x="615" y="100"/>
                  </a:lnTo>
                  <a:lnTo>
                    <a:pt x="615" y="99"/>
                  </a:lnTo>
                  <a:lnTo>
                    <a:pt x="615" y="99"/>
                  </a:lnTo>
                  <a:lnTo>
                    <a:pt x="617" y="99"/>
                  </a:lnTo>
                  <a:lnTo>
                    <a:pt x="617" y="99"/>
                  </a:lnTo>
                  <a:lnTo>
                    <a:pt x="615" y="97"/>
                  </a:lnTo>
                  <a:lnTo>
                    <a:pt x="615" y="97"/>
                  </a:lnTo>
                  <a:lnTo>
                    <a:pt x="614" y="94"/>
                  </a:lnTo>
                  <a:lnTo>
                    <a:pt x="612" y="93"/>
                  </a:lnTo>
                  <a:lnTo>
                    <a:pt x="614" y="93"/>
                  </a:lnTo>
                  <a:lnTo>
                    <a:pt x="615" y="93"/>
                  </a:lnTo>
                  <a:lnTo>
                    <a:pt x="615" y="93"/>
                  </a:lnTo>
                  <a:lnTo>
                    <a:pt x="618" y="94"/>
                  </a:lnTo>
                  <a:lnTo>
                    <a:pt x="621" y="94"/>
                  </a:lnTo>
                  <a:lnTo>
                    <a:pt x="625" y="93"/>
                  </a:lnTo>
                  <a:lnTo>
                    <a:pt x="623" y="91"/>
                  </a:lnTo>
                  <a:lnTo>
                    <a:pt x="623" y="89"/>
                  </a:lnTo>
                  <a:lnTo>
                    <a:pt x="623" y="89"/>
                  </a:lnTo>
                  <a:lnTo>
                    <a:pt x="625" y="89"/>
                  </a:lnTo>
                  <a:lnTo>
                    <a:pt x="628" y="91"/>
                  </a:lnTo>
                  <a:lnTo>
                    <a:pt x="629" y="91"/>
                  </a:lnTo>
                  <a:lnTo>
                    <a:pt x="629" y="89"/>
                  </a:lnTo>
                  <a:lnTo>
                    <a:pt x="631" y="89"/>
                  </a:lnTo>
                  <a:lnTo>
                    <a:pt x="631" y="91"/>
                  </a:lnTo>
                  <a:lnTo>
                    <a:pt x="633" y="91"/>
                  </a:lnTo>
                  <a:lnTo>
                    <a:pt x="634" y="93"/>
                  </a:lnTo>
                  <a:lnTo>
                    <a:pt x="636" y="94"/>
                  </a:lnTo>
                  <a:lnTo>
                    <a:pt x="637" y="96"/>
                  </a:lnTo>
                  <a:lnTo>
                    <a:pt x="637" y="96"/>
                  </a:lnTo>
                  <a:lnTo>
                    <a:pt x="642" y="96"/>
                  </a:lnTo>
                  <a:lnTo>
                    <a:pt x="645" y="94"/>
                  </a:lnTo>
                  <a:lnTo>
                    <a:pt x="645" y="96"/>
                  </a:lnTo>
                  <a:lnTo>
                    <a:pt x="644" y="96"/>
                  </a:lnTo>
                  <a:lnTo>
                    <a:pt x="640" y="100"/>
                  </a:lnTo>
                  <a:lnTo>
                    <a:pt x="640" y="102"/>
                  </a:lnTo>
                  <a:lnTo>
                    <a:pt x="642" y="100"/>
                  </a:lnTo>
                  <a:lnTo>
                    <a:pt x="644" y="100"/>
                  </a:lnTo>
                  <a:lnTo>
                    <a:pt x="644" y="100"/>
                  </a:lnTo>
                  <a:lnTo>
                    <a:pt x="644" y="99"/>
                  </a:lnTo>
                  <a:lnTo>
                    <a:pt x="645" y="99"/>
                  </a:lnTo>
                  <a:lnTo>
                    <a:pt x="650" y="96"/>
                  </a:lnTo>
                  <a:lnTo>
                    <a:pt x="651" y="96"/>
                  </a:lnTo>
                  <a:lnTo>
                    <a:pt x="650" y="99"/>
                  </a:lnTo>
                  <a:lnTo>
                    <a:pt x="648" y="107"/>
                  </a:lnTo>
                  <a:lnTo>
                    <a:pt x="648" y="110"/>
                  </a:lnTo>
                  <a:lnTo>
                    <a:pt x="648" y="110"/>
                  </a:lnTo>
                  <a:lnTo>
                    <a:pt x="645" y="113"/>
                  </a:lnTo>
                  <a:lnTo>
                    <a:pt x="645" y="115"/>
                  </a:lnTo>
                  <a:lnTo>
                    <a:pt x="648" y="118"/>
                  </a:lnTo>
                  <a:lnTo>
                    <a:pt x="648" y="118"/>
                  </a:lnTo>
                  <a:lnTo>
                    <a:pt x="648" y="119"/>
                  </a:lnTo>
                  <a:lnTo>
                    <a:pt x="648" y="121"/>
                  </a:lnTo>
                  <a:lnTo>
                    <a:pt x="651" y="121"/>
                  </a:lnTo>
                  <a:lnTo>
                    <a:pt x="653" y="119"/>
                  </a:lnTo>
                  <a:lnTo>
                    <a:pt x="655" y="119"/>
                  </a:lnTo>
                  <a:lnTo>
                    <a:pt x="655" y="119"/>
                  </a:lnTo>
                  <a:lnTo>
                    <a:pt x="655" y="123"/>
                  </a:lnTo>
                  <a:lnTo>
                    <a:pt x="655" y="123"/>
                  </a:lnTo>
                  <a:lnTo>
                    <a:pt x="656" y="123"/>
                  </a:lnTo>
                  <a:lnTo>
                    <a:pt x="658" y="123"/>
                  </a:lnTo>
                  <a:lnTo>
                    <a:pt x="658" y="123"/>
                  </a:lnTo>
                  <a:lnTo>
                    <a:pt x="659" y="123"/>
                  </a:lnTo>
                  <a:lnTo>
                    <a:pt x="659" y="124"/>
                  </a:lnTo>
                  <a:lnTo>
                    <a:pt x="659" y="126"/>
                  </a:lnTo>
                  <a:lnTo>
                    <a:pt x="659" y="127"/>
                  </a:lnTo>
                  <a:lnTo>
                    <a:pt x="659" y="127"/>
                  </a:lnTo>
                  <a:lnTo>
                    <a:pt x="658" y="127"/>
                  </a:lnTo>
                  <a:lnTo>
                    <a:pt x="658" y="127"/>
                  </a:lnTo>
                  <a:lnTo>
                    <a:pt x="656" y="127"/>
                  </a:lnTo>
                  <a:lnTo>
                    <a:pt x="655" y="127"/>
                  </a:lnTo>
                  <a:lnTo>
                    <a:pt x="653" y="127"/>
                  </a:lnTo>
                  <a:lnTo>
                    <a:pt x="651" y="127"/>
                  </a:lnTo>
                  <a:lnTo>
                    <a:pt x="651" y="127"/>
                  </a:lnTo>
                  <a:lnTo>
                    <a:pt x="650" y="127"/>
                  </a:lnTo>
                  <a:lnTo>
                    <a:pt x="648" y="127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7"/>
                  </a:lnTo>
                  <a:lnTo>
                    <a:pt x="653" y="134"/>
                  </a:lnTo>
                  <a:lnTo>
                    <a:pt x="653" y="135"/>
                  </a:lnTo>
                  <a:lnTo>
                    <a:pt x="655" y="137"/>
                  </a:lnTo>
                  <a:lnTo>
                    <a:pt x="655" y="137"/>
                  </a:lnTo>
                  <a:lnTo>
                    <a:pt x="655" y="135"/>
                  </a:lnTo>
                  <a:lnTo>
                    <a:pt x="655" y="134"/>
                  </a:lnTo>
                  <a:lnTo>
                    <a:pt x="651" y="130"/>
                  </a:lnTo>
                  <a:lnTo>
                    <a:pt x="650" y="129"/>
                  </a:lnTo>
                  <a:lnTo>
                    <a:pt x="650" y="129"/>
                  </a:lnTo>
                  <a:lnTo>
                    <a:pt x="651" y="129"/>
                  </a:lnTo>
                  <a:lnTo>
                    <a:pt x="656" y="129"/>
                  </a:lnTo>
                  <a:lnTo>
                    <a:pt x="658" y="129"/>
                  </a:lnTo>
                  <a:lnTo>
                    <a:pt x="659" y="129"/>
                  </a:lnTo>
                  <a:lnTo>
                    <a:pt x="661" y="127"/>
                  </a:lnTo>
                  <a:lnTo>
                    <a:pt x="661" y="123"/>
                  </a:lnTo>
                  <a:lnTo>
                    <a:pt x="661" y="121"/>
                  </a:lnTo>
                  <a:lnTo>
                    <a:pt x="661" y="118"/>
                  </a:lnTo>
                  <a:lnTo>
                    <a:pt x="659" y="115"/>
                  </a:lnTo>
                  <a:lnTo>
                    <a:pt x="659" y="112"/>
                  </a:lnTo>
                  <a:lnTo>
                    <a:pt x="656" y="110"/>
                  </a:lnTo>
                  <a:lnTo>
                    <a:pt x="656" y="108"/>
                  </a:lnTo>
                  <a:lnTo>
                    <a:pt x="659" y="102"/>
                  </a:lnTo>
                  <a:lnTo>
                    <a:pt x="659" y="102"/>
                  </a:lnTo>
                  <a:lnTo>
                    <a:pt x="659" y="100"/>
                  </a:lnTo>
                  <a:lnTo>
                    <a:pt x="662" y="100"/>
                  </a:lnTo>
                  <a:lnTo>
                    <a:pt x="664" y="100"/>
                  </a:lnTo>
                  <a:lnTo>
                    <a:pt x="666" y="100"/>
                  </a:lnTo>
                  <a:lnTo>
                    <a:pt x="667" y="102"/>
                  </a:lnTo>
                  <a:lnTo>
                    <a:pt x="669" y="100"/>
                  </a:lnTo>
                  <a:lnTo>
                    <a:pt x="674" y="97"/>
                  </a:lnTo>
                  <a:lnTo>
                    <a:pt x="675" y="97"/>
                  </a:lnTo>
                  <a:lnTo>
                    <a:pt x="677" y="96"/>
                  </a:lnTo>
                  <a:lnTo>
                    <a:pt x="678" y="93"/>
                  </a:lnTo>
                  <a:lnTo>
                    <a:pt x="681" y="91"/>
                  </a:lnTo>
                  <a:lnTo>
                    <a:pt x="685" y="89"/>
                  </a:lnTo>
                  <a:lnTo>
                    <a:pt x="688" y="88"/>
                  </a:lnTo>
                  <a:lnTo>
                    <a:pt x="688" y="86"/>
                  </a:lnTo>
                  <a:lnTo>
                    <a:pt x="686" y="86"/>
                  </a:lnTo>
                  <a:lnTo>
                    <a:pt x="685" y="86"/>
                  </a:lnTo>
                  <a:lnTo>
                    <a:pt x="685" y="85"/>
                  </a:lnTo>
                  <a:lnTo>
                    <a:pt x="685" y="83"/>
                  </a:lnTo>
                  <a:lnTo>
                    <a:pt x="685" y="82"/>
                  </a:lnTo>
                  <a:lnTo>
                    <a:pt x="685" y="80"/>
                  </a:lnTo>
                  <a:lnTo>
                    <a:pt x="685" y="78"/>
                  </a:lnTo>
                  <a:lnTo>
                    <a:pt x="683" y="78"/>
                  </a:lnTo>
                  <a:lnTo>
                    <a:pt x="683" y="77"/>
                  </a:lnTo>
                  <a:lnTo>
                    <a:pt x="681" y="77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0" y="82"/>
                  </a:lnTo>
                  <a:lnTo>
                    <a:pt x="678" y="83"/>
                  </a:lnTo>
                  <a:lnTo>
                    <a:pt x="677" y="83"/>
                  </a:lnTo>
                  <a:lnTo>
                    <a:pt x="674" y="83"/>
                  </a:lnTo>
                  <a:lnTo>
                    <a:pt x="672" y="83"/>
                  </a:lnTo>
                  <a:lnTo>
                    <a:pt x="672" y="82"/>
                  </a:lnTo>
                  <a:lnTo>
                    <a:pt x="672" y="80"/>
                  </a:lnTo>
                  <a:lnTo>
                    <a:pt x="674" y="78"/>
                  </a:lnTo>
                  <a:lnTo>
                    <a:pt x="677" y="75"/>
                  </a:lnTo>
                  <a:lnTo>
                    <a:pt x="678" y="74"/>
                  </a:lnTo>
                  <a:lnTo>
                    <a:pt x="678" y="74"/>
                  </a:lnTo>
                  <a:lnTo>
                    <a:pt x="677" y="74"/>
                  </a:lnTo>
                  <a:lnTo>
                    <a:pt x="677" y="74"/>
                  </a:lnTo>
                  <a:lnTo>
                    <a:pt x="675" y="71"/>
                  </a:lnTo>
                  <a:lnTo>
                    <a:pt x="677" y="71"/>
                  </a:lnTo>
                  <a:lnTo>
                    <a:pt x="677" y="69"/>
                  </a:lnTo>
                  <a:lnTo>
                    <a:pt x="678" y="69"/>
                  </a:lnTo>
                  <a:lnTo>
                    <a:pt x="681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3" y="71"/>
                  </a:lnTo>
                  <a:lnTo>
                    <a:pt x="683" y="71"/>
                  </a:lnTo>
                  <a:lnTo>
                    <a:pt x="683" y="72"/>
                  </a:lnTo>
                  <a:lnTo>
                    <a:pt x="686" y="69"/>
                  </a:lnTo>
                  <a:lnTo>
                    <a:pt x="688" y="69"/>
                  </a:lnTo>
                  <a:lnTo>
                    <a:pt x="688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6" y="66"/>
                  </a:lnTo>
                  <a:lnTo>
                    <a:pt x="686" y="64"/>
                  </a:lnTo>
                  <a:lnTo>
                    <a:pt x="685" y="64"/>
                  </a:lnTo>
                  <a:lnTo>
                    <a:pt x="683" y="64"/>
                  </a:lnTo>
                  <a:lnTo>
                    <a:pt x="681" y="66"/>
                  </a:lnTo>
                  <a:lnTo>
                    <a:pt x="680" y="66"/>
                  </a:lnTo>
                  <a:lnTo>
                    <a:pt x="678" y="66"/>
                  </a:lnTo>
                  <a:lnTo>
                    <a:pt x="677" y="66"/>
                  </a:lnTo>
                  <a:lnTo>
                    <a:pt x="675" y="66"/>
                  </a:lnTo>
                  <a:lnTo>
                    <a:pt x="674" y="64"/>
                  </a:lnTo>
                  <a:lnTo>
                    <a:pt x="672" y="63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1" y="60"/>
                  </a:lnTo>
                  <a:lnTo>
                    <a:pt x="658" y="60"/>
                  </a:lnTo>
                  <a:lnTo>
                    <a:pt x="656" y="58"/>
                  </a:lnTo>
                  <a:lnTo>
                    <a:pt x="655" y="58"/>
                  </a:lnTo>
                  <a:lnTo>
                    <a:pt x="653" y="58"/>
                  </a:lnTo>
                  <a:lnTo>
                    <a:pt x="651" y="56"/>
                  </a:lnTo>
                  <a:lnTo>
                    <a:pt x="650" y="56"/>
                  </a:lnTo>
                  <a:lnTo>
                    <a:pt x="650" y="55"/>
                  </a:lnTo>
                  <a:lnTo>
                    <a:pt x="648" y="53"/>
                  </a:lnTo>
                  <a:lnTo>
                    <a:pt x="647" y="52"/>
                  </a:lnTo>
                  <a:lnTo>
                    <a:pt x="644" y="49"/>
                  </a:lnTo>
                  <a:lnTo>
                    <a:pt x="644" y="47"/>
                  </a:lnTo>
                  <a:lnTo>
                    <a:pt x="644" y="45"/>
                  </a:lnTo>
                  <a:lnTo>
                    <a:pt x="644" y="44"/>
                  </a:lnTo>
                  <a:lnTo>
                    <a:pt x="647" y="39"/>
                  </a:lnTo>
                  <a:lnTo>
                    <a:pt x="647" y="39"/>
                  </a:lnTo>
                  <a:lnTo>
                    <a:pt x="648" y="37"/>
                  </a:lnTo>
                  <a:lnTo>
                    <a:pt x="650" y="37"/>
                  </a:lnTo>
                  <a:lnTo>
                    <a:pt x="650" y="37"/>
                  </a:lnTo>
                  <a:lnTo>
                    <a:pt x="653" y="37"/>
                  </a:lnTo>
                  <a:lnTo>
                    <a:pt x="651" y="36"/>
                  </a:lnTo>
                  <a:lnTo>
                    <a:pt x="651" y="36"/>
                  </a:lnTo>
                  <a:lnTo>
                    <a:pt x="653" y="34"/>
                  </a:lnTo>
                  <a:lnTo>
                    <a:pt x="653" y="33"/>
                  </a:lnTo>
                  <a:lnTo>
                    <a:pt x="648" y="34"/>
                  </a:lnTo>
                  <a:lnTo>
                    <a:pt x="647" y="34"/>
                  </a:lnTo>
                  <a:lnTo>
                    <a:pt x="645" y="34"/>
                  </a:lnTo>
                  <a:lnTo>
                    <a:pt x="644" y="31"/>
                  </a:lnTo>
                  <a:lnTo>
                    <a:pt x="644" y="28"/>
                  </a:lnTo>
                  <a:lnTo>
                    <a:pt x="644" y="25"/>
                  </a:lnTo>
                  <a:lnTo>
                    <a:pt x="644" y="23"/>
                  </a:lnTo>
                  <a:lnTo>
                    <a:pt x="644" y="22"/>
                  </a:lnTo>
                  <a:lnTo>
                    <a:pt x="644" y="22"/>
                  </a:lnTo>
                  <a:lnTo>
                    <a:pt x="645" y="22"/>
                  </a:lnTo>
                  <a:lnTo>
                    <a:pt x="645" y="20"/>
                  </a:lnTo>
                  <a:lnTo>
                    <a:pt x="645" y="19"/>
                  </a:lnTo>
                  <a:lnTo>
                    <a:pt x="645" y="19"/>
                  </a:lnTo>
                  <a:lnTo>
                    <a:pt x="647" y="17"/>
                  </a:lnTo>
                  <a:lnTo>
                    <a:pt x="648" y="15"/>
                  </a:lnTo>
                  <a:lnTo>
                    <a:pt x="650" y="14"/>
                  </a:lnTo>
                  <a:lnTo>
                    <a:pt x="651" y="14"/>
                  </a:lnTo>
                  <a:lnTo>
                    <a:pt x="651" y="15"/>
                  </a:lnTo>
                  <a:lnTo>
                    <a:pt x="653" y="15"/>
                  </a:lnTo>
                  <a:lnTo>
                    <a:pt x="655" y="17"/>
                  </a:lnTo>
                  <a:lnTo>
                    <a:pt x="656" y="17"/>
                  </a:lnTo>
                  <a:lnTo>
                    <a:pt x="658" y="17"/>
                  </a:lnTo>
                  <a:lnTo>
                    <a:pt x="659" y="14"/>
                  </a:lnTo>
                  <a:lnTo>
                    <a:pt x="659" y="12"/>
                  </a:lnTo>
                  <a:lnTo>
                    <a:pt x="659" y="12"/>
                  </a:lnTo>
                  <a:lnTo>
                    <a:pt x="656" y="12"/>
                  </a:lnTo>
                  <a:lnTo>
                    <a:pt x="655" y="12"/>
                  </a:lnTo>
                  <a:lnTo>
                    <a:pt x="653" y="12"/>
                  </a:lnTo>
                  <a:lnTo>
                    <a:pt x="653" y="11"/>
                  </a:lnTo>
                  <a:lnTo>
                    <a:pt x="653" y="9"/>
                  </a:lnTo>
                  <a:lnTo>
                    <a:pt x="656" y="8"/>
                  </a:lnTo>
                  <a:lnTo>
                    <a:pt x="658" y="4"/>
                  </a:lnTo>
                  <a:lnTo>
                    <a:pt x="662" y="1"/>
                  </a:lnTo>
                  <a:lnTo>
                    <a:pt x="667" y="0"/>
                  </a:lnTo>
                  <a:lnTo>
                    <a:pt x="669" y="0"/>
                  </a:lnTo>
                  <a:lnTo>
                    <a:pt x="6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6" name="Freeform 313">
              <a:extLst>
                <a:ext uri="{FF2B5EF4-FFF2-40B4-BE49-F238E27FC236}">
                  <a16:creationId xmlns:a16="http://schemas.microsoft.com/office/drawing/2014/main" id="{C4F7178D-DC2B-4A41-972F-E4DAC1FA2DC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12333" y="1825407"/>
              <a:ext cx="1625651" cy="588665"/>
            </a:xfrm>
            <a:custGeom>
              <a:avLst/>
              <a:gdLst>
                <a:gd name="T0" fmla="*/ 68 w 834"/>
                <a:gd name="T1" fmla="*/ 37 h 302"/>
                <a:gd name="T2" fmla="*/ 112 w 834"/>
                <a:gd name="T3" fmla="*/ 44 h 302"/>
                <a:gd name="T4" fmla="*/ 156 w 834"/>
                <a:gd name="T5" fmla="*/ 61 h 302"/>
                <a:gd name="T6" fmla="*/ 165 w 834"/>
                <a:gd name="T7" fmla="*/ 18 h 302"/>
                <a:gd name="T8" fmla="*/ 214 w 834"/>
                <a:gd name="T9" fmla="*/ 83 h 302"/>
                <a:gd name="T10" fmla="*/ 257 w 834"/>
                <a:gd name="T11" fmla="*/ 115 h 302"/>
                <a:gd name="T12" fmla="*/ 230 w 834"/>
                <a:gd name="T13" fmla="*/ 121 h 302"/>
                <a:gd name="T14" fmla="*/ 216 w 834"/>
                <a:gd name="T15" fmla="*/ 135 h 302"/>
                <a:gd name="T16" fmla="*/ 137 w 834"/>
                <a:gd name="T17" fmla="*/ 140 h 302"/>
                <a:gd name="T18" fmla="*/ 27 w 834"/>
                <a:gd name="T19" fmla="*/ 111 h 302"/>
                <a:gd name="T20" fmla="*/ 28 w 834"/>
                <a:gd name="T21" fmla="*/ 91 h 302"/>
                <a:gd name="T22" fmla="*/ 9 w 834"/>
                <a:gd name="T23" fmla="*/ 64 h 302"/>
                <a:gd name="T24" fmla="*/ 208 w 834"/>
                <a:gd name="T25" fmla="*/ 18 h 302"/>
                <a:gd name="T26" fmla="*/ 607 w 834"/>
                <a:gd name="T27" fmla="*/ 15 h 302"/>
                <a:gd name="T28" fmla="*/ 552 w 834"/>
                <a:gd name="T29" fmla="*/ 14 h 302"/>
                <a:gd name="T30" fmla="*/ 473 w 834"/>
                <a:gd name="T31" fmla="*/ 56 h 302"/>
                <a:gd name="T32" fmla="*/ 489 w 834"/>
                <a:gd name="T33" fmla="*/ 63 h 302"/>
                <a:gd name="T34" fmla="*/ 482 w 834"/>
                <a:gd name="T35" fmla="*/ 34 h 302"/>
                <a:gd name="T36" fmla="*/ 552 w 834"/>
                <a:gd name="T37" fmla="*/ 20 h 302"/>
                <a:gd name="T38" fmla="*/ 552 w 834"/>
                <a:gd name="T39" fmla="*/ 56 h 302"/>
                <a:gd name="T40" fmla="*/ 586 w 834"/>
                <a:gd name="T41" fmla="*/ 47 h 302"/>
                <a:gd name="T42" fmla="*/ 626 w 834"/>
                <a:gd name="T43" fmla="*/ 56 h 302"/>
                <a:gd name="T44" fmla="*/ 638 w 834"/>
                <a:gd name="T45" fmla="*/ 72 h 302"/>
                <a:gd name="T46" fmla="*/ 689 w 834"/>
                <a:gd name="T47" fmla="*/ 70 h 302"/>
                <a:gd name="T48" fmla="*/ 684 w 834"/>
                <a:gd name="T49" fmla="*/ 92 h 302"/>
                <a:gd name="T50" fmla="*/ 731 w 834"/>
                <a:gd name="T51" fmla="*/ 92 h 302"/>
                <a:gd name="T52" fmla="*/ 733 w 834"/>
                <a:gd name="T53" fmla="*/ 104 h 302"/>
                <a:gd name="T54" fmla="*/ 741 w 834"/>
                <a:gd name="T55" fmla="*/ 121 h 302"/>
                <a:gd name="T56" fmla="*/ 727 w 834"/>
                <a:gd name="T57" fmla="*/ 137 h 302"/>
                <a:gd name="T58" fmla="*/ 755 w 834"/>
                <a:gd name="T59" fmla="*/ 157 h 302"/>
                <a:gd name="T60" fmla="*/ 782 w 834"/>
                <a:gd name="T61" fmla="*/ 157 h 302"/>
                <a:gd name="T62" fmla="*/ 805 w 834"/>
                <a:gd name="T63" fmla="*/ 181 h 302"/>
                <a:gd name="T64" fmla="*/ 815 w 834"/>
                <a:gd name="T65" fmla="*/ 196 h 302"/>
                <a:gd name="T66" fmla="*/ 804 w 834"/>
                <a:gd name="T67" fmla="*/ 225 h 302"/>
                <a:gd name="T68" fmla="*/ 783 w 834"/>
                <a:gd name="T69" fmla="*/ 204 h 302"/>
                <a:gd name="T70" fmla="*/ 747 w 834"/>
                <a:gd name="T71" fmla="*/ 192 h 302"/>
                <a:gd name="T72" fmla="*/ 738 w 834"/>
                <a:gd name="T73" fmla="*/ 211 h 302"/>
                <a:gd name="T74" fmla="*/ 757 w 834"/>
                <a:gd name="T75" fmla="*/ 230 h 302"/>
                <a:gd name="T76" fmla="*/ 777 w 834"/>
                <a:gd name="T77" fmla="*/ 252 h 302"/>
                <a:gd name="T78" fmla="*/ 779 w 834"/>
                <a:gd name="T79" fmla="*/ 271 h 302"/>
                <a:gd name="T80" fmla="*/ 757 w 834"/>
                <a:gd name="T81" fmla="*/ 271 h 302"/>
                <a:gd name="T82" fmla="*/ 738 w 834"/>
                <a:gd name="T83" fmla="*/ 274 h 302"/>
                <a:gd name="T84" fmla="*/ 746 w 834"/>
                <a:gd name="T85" fmla="*/ 296 h 302"/>
                <a:gd name="T86" fmla="*/ 687 w 834"/>
                <a:gd name="T87" fmla="*/ 263 h 302"/>
                <a:gd name="T88" fmla="*/ 651 w 834"/>
                <a:gd name="T89" fmla="*/ 242 h 302"/>
                <a:gd name="T90" fmla="*/ 615 w 834"/>
                <a:gd name="T91" fmla="*/ 247 h 302"/>
                <a:gd name="T92" fmla="*/ 610 w 834"/>
                <a:gd name="T93" fmla="*/ 220 h 302"/>
                <a:gd name="T94" fmla="*/ 649 w 834"/>
                <a:gd name="T95" fmla="*/ 217 h 302"/>
                <a:gd name="T96" fmla="*/ 664 w 834"/>
                <a:gd name="T97" fmla="*/ 155 h 302"/>
                <a:gd name="T98" fmla="*/ 640 w 834"/>
                <a:gd name="T99" fmla="*/ 135 h 302"/>
                <a:gd name="T100" fmla="*/ 624 w 834"/>
                <a:gd name="T101" fmla="*/ 124 h 302"/>
                <a:gd name="T102" fmla="*/ 596 w 834"/>
                <a:gd name="T103" fmla="*/ 100 h 302"/>
                <a:gd name="T104" fmla="*/ 552 w 834"/>
                <a:gd name="T105" fmla="*/ 105 h 302"/>
                <a:gd name="T106" fmla="*/ 470 w 834"/>
                <a:gd name="T107" fmla="*/ 96 h 302"/>
                <a:gd name="T108" fmla="*/ 454 w 834"/>
                <a:gd name="T109" fmla="*/ 81 h 302"/>
                <a:gd name="T110" fmla="*/ 429 w 834"/>
                <a:gd name="T111" fmla="*/ 25 h 302"/>
                <a:gd name="T112" fmla="*/ 312 w 834"/>
                <a:gd name="T113" fmla="*/ 11 h 302"/>
                <a:gd name="T114" fmla="*/ 315 w 834"/>
                <a:gd name="T115" fmla="*/ 36 h 302"/>
                <a:gd name="T116" fmla="*/ 299 w 834"/>
                <a:gd name="T117" fmla="*/ 61 h 302"/>
                <a:gd name="T118" fmla="*/ 255 w 834"/>
                <a:gd name="T119" fmla="*/ 45 h 302"/>
                <a:gd name="T120" fmla="*/ 271 w 834"/>
                <a:gd name="T121" fmla="*/ 29 h 302"/>
                <a:gd name="T122" fmla="*/ 261 w 834"/>
                <a:gd name="T123" fmla="*/ 1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34" h="302">
                  <a:moveTo>
                    <a:pt x="320" y="22"/>
                  </a:moveTo>
                  <a:lnTo>
                    <a:pt x="320" y="22"/>
                  </a:lnTo>
                  <a:lnTo>
                    <a:pt x="321" y="23"/>
                  </a:lnTo>
                  <a:lnTo>
                    <a:pt x="321" y="23"/>
                  </a:lnTo>
                  <a:lnTo>
                    <a:pt x="323" y="23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3" y="26"/>
                  </a:lnTo>
                  <a:lnTo>
                    <a:pt x="323" y="28"/>
                  </a:lnTo>
                  <a:lnTo>
                    <a:pt x="321" y="28"/>
                  </a:lnTo>
                  <a:lnTo>
                    <a:pt x="321" y="28"/>
                  </a:lnTo>
                  <a:lnTo>
                    <a:pt x="318" y="28"/>
                  </a:lnTo>
                  <a:lnTo>
                    <a:pt x="317" y="26"/>
                  </a:lnTo>
                  <a:lnTo>
                    <a:pt x="317" y="25"/>
                  </a:lnTo>
                  <a:lnTo>
                    <a:pt x="317" y="23"/>
                  </a:lnTo>
                  <a:lnTo>
                    <a:pt x="317" y="23"/>
                  </a:lnTo>
                  <a:lnTo>
                    <a:pt x="317" y="22"/>
                  </a:lnTo>
                  <a:lnTo>
                    <a:pt x="320" y="22"/>
                  </a:lnTo>
                  <a:close/>
                  <a:moveTo>
                    <a:pt x="63" y="17"/>
                  </a:moveTo>
                  <a:lnTo>
                    <a:pt x="68" y="17"/>
                  </a:lnTo>
                  <a:lnTo>
                    <a:pt x="69" y="18"/>
                  </a:lnTo>
                  <a:lnTo>
                    <a:pt x="69" y="18"/>
                  </a:lnTo>
                  <a:lnTo>
                    <a:pt x="71" y="20"/>
                  </a:lnTo>
                  <a:lnTo>
                    <a:pt x="71" y="22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1" y="28"/>
                  </a:lnTo>
                  <a:lnTo>
                    <a:pt x="71" y="29"/>
                  </a:lnTo>
                  <a:lnTo>
                    <a:pt x="71" y="31"/>
                  </a:lnTo>
                  <a:lnTo>
                    <a:pt x="69" y="31"/>
                  </a:lnTo>
                  <a:lnTo>
                    <a:pt x="68" y="34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8" y="37"/>
                  </a:lnTo>
                  <a:lnTo>
                    <a:pt x="69" y="37"/>
                  </a:lnTo>
                  <a:lnTo>
                    <a:pt x="72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9" y="36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80" y="29"/>
                  </a:lnTo>
                  <a:lnTo>
                    <a:pt x="82" y="28"/>
                  </a:lnTo>
                  <a:lnTo>
                    <a:pt x="83" y="26"/>
                  </a:lnTo>
                  <a:lnTo>
                    <a:pt x="85" y="26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101" y="29"/>
                  </a:lnTo>
                  <a:lnTo>
                    <a:pt x="109" y="33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0" y="39"/>
                  </a:lnTo>
                  <a:lnTo>
                    <a:pt x="107" y="42"/>
                  </a:lnTo>
                  <a:lnTo>
                    <a:pt x="104" y="44"/>
                  </a:lnTo>
                  <a:lnTo>
                    <a:pt x="102" y="44"/>
                  </a:lnTo>
                  <a:lnTo>
                    <a:pt x="104" y="45"/>
                  </a:lnTo>
                  <a:lnTo>
                    <a:pt x="105" y="45"/>
                  </a:lnTo>
                  <a:lnTo>
                    <a:pt x="107" y="44"/>
                  </a:lnTo>
                  <a:lnTo>
                    <a:pt x="109" y="42"/>
                  </a:lnTo>
                  <a:lnTo>
                    <a:pt x="110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3" y="44"/>
                  </a:lnTo>
                  <a:lnTo>
                    <a:pt x="116" y="42"/>
                  </a:lnTo>
                  <a:lnTo>
                    <a:pt x="118" y="39"/>
                  </a:lnTo>
                  <a:lnTo>
                    <a:pt x="123" y="37"/>
                  </a:lnTo>
                  <a:lnTo>
                    <a:pt x="123" y="36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3"/>
                  </a:lnTo>
                  <a:lnTo>
                    <a:pt x="126" y="33"/>
                  </a:lnTo>
                  <a:lnTo>
                    <a:pt x="121" y="29"/>
                  </a:lnTo>
                  <a:lnTo>
                    <a:pt x="120" y="28"/>
                  </a:lnTo>
                  <a:lnTo>
                    <a:pt x="120" y="26"/>
                  </a:lnTo>
                  <a:lnTo>
                    <a:pt x="123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5" y="29"/>
                  </a:lnTo>
                  <a:lnTo>
                    <a:pt x="137" y="31"/>
                  </a:lnTo>
                  <a:lnTo>
                    <a:pt x="138" y="33"/>
                  </a:lnTo>
                  <a:lnTo>
                    <a:pt x="142" y="34"/>
                  </a:lnTo>
                  <a:lnTo>
                    <a:pt x="143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7"/>
                  </a:lnTo>
                  <a:lnTo>
                    <a:pt x="145" y="37"/>
                  </a:lnTo>
                  <a:lnTo>
                    <a:pt x="146" y="39"/>
                  </a:lnTo>
                  <a:lnTo>
                    <a:pt x="148" y="39"/>
                  </a:lnTo>
                  <a:lnTo>
                    <a:pt x="148" y="40"/>
                  </a:lnTo>
                  <a:lnTo>
                    <a:pt x="150" y="42"/>
                  </a:lnTo>
                  <a:lnTo>
                    <a:pt x="151" y="45"/>
                  </a:lnTo>
                  <a:lnTo>
                    <a:pt x="151" y="50"/>
                  </a:lnTo>
                  <a:lnTo>
                    <a:pt x="154" y="56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9" y="63"/>
                  </a:lnTo>
                  <a:lnTo>
                    <a:pt x="159" y="64"/>
                  </a:lnTo>
                  <a:lnTo>
                    <a:pt x="161" y="64"/>
                  </a:lnTo>
                  <a:lnTo>
                    <a:pt x="162" y="64"/>
                  </a:lnTo>
                  <a:lnTo>
                    <a:pt x="162" y="63"/>
                  </a:lnTo>
                  <a:lnTo>
                    <a:pt x="164" y="61"/>
                  </a:lnTo>
                  <a:lnTo>
                    <a:pt x="168" y="59"/>
                  </a:lnTo>
                  <a:lnTo>
                    <a:pt x="168" y="58"/>
                  </a:lnTo>
                  <a:lnTo>
                    <a:pt x="167" y="58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8" y="56"/>
                  </a:lnTo>
                  <a:lnTo>
                    <a:pt x="165" y="53"/>
                  </a:lnTo>
                  <a:lnTo>
                    <a:pt x="162" y="50"/>
                  </a:lnTo>
                  <a:lnTo>
                    <a:pt x="162" y="45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1" y="40"/>
                  </a:lnTo>
                  <a:lnTo>
                    <a:pt x="161" y="40"/>
                  </a:lnTo>
                  <a:lnTo>
                    <a:pt x="159" y="39"/>
                  </a:lnTo>
                  <a:lnTo>
                    <a:pt x="159" y="39"/>
                  </a:lnTo>
                  <a:lnTo>
                    <a:pt x="159" y="37"/>
                  </a:lnTo>
                  <a:lnTo>
                    <a:pt x="159" y="36"/>
                  </a:lnTo>
                  <a:lnTo>
                    <a:pt x="156" y="23"/>
                  </a:lnTo>
                  <a:lnTo>
                    <a:pt x="156" y="22"/>
                  </a:lnTo>
                  <a:lnTo>
                    <a:pt x="156" y="22"/>
                  </a:lnTo>
                  <a:lnTo>
                    <a:pt x="157" y="22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7" y="18"/>
                  </a:lnTo>
                  <a:lnTo>
                    <a:pt x="157" y="18"/>
                  </a:lnTo>
                  <a:lnTo>
                    <a:pt x="157" y="17"/>
                  </a:lnTo>
                  <a:lnTo>
                    <a:pt x="162" y="17"/>
                  </a:lnTo>
                  <a:lnTo>
                    <a:pt x="165" y="18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3" y="20"/>
                  </a:lnTo>
                  <a:lnTo>
                    <a:pt x="173" y="18"/>
                  </a:lnTo>
                  <a:lnTo>
                    <a:pt x="175" y="18"/>
                  </a:lnTo>
                  <a:lnTo>
                    <a:pt x="181" y="22"/>
                  </a:lnTo>
                  <a:lnTo>
                    <a:pt x="186" y="25"/>
                  </a:lnTo>
                  <a:lnTo>
                    <a:pt x="191" y="26"/>
                  </a:lnTo>
                  <a:lnTo>
                    <a:pt x="192" y="28"/>
                  </a:lnTo>
                  <a:lnTo>
                    <a:pt x="195" y="31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4"/>
                  </a:lnTo>
                  <a:lnTo>
                    <a:pt x="195" y="34"/>
                  </a:lnTo>
                  <a:lnTo>
                    <a:pt x="197" y="36"/>
                  </a:lnTo>
                  <a:lnTo>
                    <a:pt x="197" y="36"/>
                  </a:lnTo>
                  <a:lnTo>
                    <a:pt x="197" y="39"/>
                  </a:lnTo>
                  <a:lnTo>
                    <a:pt x="198" y="40"/>
                  </a:lnTo>
                  <a:lnTo>
                    <a:pt x="198" y="42"/>
                  </a:lnTo>
                  <a:lnTo>
                    <a:pt x="203" y="55"/>
                  </a:lnTo>
                  <a:lnTo>
                    <a:pt x="205" y="56"/>
                  </a:lnTo>
                  <a:lnTo>
                    <a:pt x="205" y="58"/>
                  </a:lnTo>
                  <a:lnTo>
                    <a:pt x="209" y="63"/>
                  </a:lnTo>
                  <a:lnTo>
                    <a:pt x="211" y="66"/>
                  </a:lnTo>
                  <a:lnTo>
                    <a:pt x="211" y="67"/>
                  </a:lnTo>
                  <a:lnTo>
                    <a:pt x="211" y="67"/>
                  </a:lnTo>
                  <a:lnTo>
                    <a:pt x="211" y="69"/>
                  </a:lnTo>
                  <a:lnTo>
                    <a:pt x="211" y="70"/>
                  </a:lnTo>
                  <a:lnTo>
                    <a:pt x="211" y="72"/>
                  </a:lnTo>
                  <a:lnTo>
                    <a:pt x="209" y="72"/>
                  </a:lnTo>
                  <a:lnTo>
                    <a:pt x="209" y="74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9" y="78"/>
                  </a:lnTo>
                  <a:lnTo>
                    <a:pt x="214" y="83"/>
                  </a:lnTo>
                  <a:lnTo>
                    <a:pt x="217" y="86"/>
                  </a:lnTo>
                  <a:lnTo>
                    <a:pt x="219" y="88"/>
                  </a:lnTo>
                  <a:lnTo>
                    <a:pt x="222" y="91"/>
                  </a:lnTo>
                  <a:lnTo>
                    <a:pt x="227" y="92"/>
                  </a:lnTo>
                  <a:lnTo>
                    <a:pt x="228" y="92"/>
                  </a:lnTo>
                  <a:lnTo>
                    <a:pt x="230" y="94"/>
                  </a:lnTo>
                  <a:lnTo>
                    <a:pt x="230" y="94"/>
                  </a:lnTo>
                  <a:lnTo>
                    <a:pt x="230" y="92"/>
                  </a:lnTo>
                  <a:lnTo>
                    <a:pt x="230" y="92"/>
                  </a:lnTo>
                  <a:lnTo>
                    <a:pt x="232" y="92"/>
                  </a:lnTo>
                  <a:lnTo>
                    <a:pt x="230" y="91"/>
                  </a:lnTo>
                  <a:lnTo>
                    <a:pt x="230" y="89"/>
                  </a:lnTo>
                  <a:lnTo>
                    <a:pt x="230" y="89"/>
                  </a:lnTo>
                  <a:lnTo>
                    <a:pt x="235" y="92"/>
                  </a:lnTo>
                  <a:lnTo>
                    <a:pt x="236" y="94"/>
                  </a:lnTo>
                  <a:lnTo>
                    <a:pt x="239" y="96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9" y="99"/>
                  </a:lnTo>
                  <a:lnTo>
                    <a:pt x="250" y="99"/>
                  </a:lnTo>
                  <a:lnTo>
                    <a:pt x="250" y="100"/>
                  </a:lnTo>
                  <a:lnTo>
                    <a:pt x="250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7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60" y="107"/>
                  </a:lnTo>
                  <a:lnTo>
                    <a:pt x="261" y="110"/>
                  </a:lnTo>
                  <a:lnTo>
                    <a:pt x="261" y="111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58" y="115"/>
                  </a:lnTo>
                  <a:lnTo>
                    <a:pt x="257" y="115"/>
                  </a:lnTo>
                  <a:lnTo>
                    <a:pt x="255" y="115"/>
                  </a:lnTo>
                  <a:lnTo>
                    <a:pt x="254" y="113"/>
                  </a:lnTo>
                  <a:lnTo>
                    <a:pt x="254" y="111"/>
                  </a:lnTo>
                  <a:lnTo>
                    <a:pt x="252" y="110"/>
                  </a:lnTo>
                  <a:lnTo>
                    <a:pt x="252" y="111"/>
                  </a:lnTo>
                  <a:lnTo>
                    <a:pt x="252" y="113"/>
                  </a:lnTo>
                  <a:lnTo>
                    <a:pt x="250" y="115"/>
                  </a:lnTo>
                  <a:lnTo>
                    <a:pt x="250" y="115"/>
                  </a:lnTo>
                  <a:lnTo>
                    <a:pt x="249" y="115"/>
                  </a:lnTo>
                  <a:lnTo>
                    <a:pt x="247" y="113"/>
                  </a:lnTo>
                  <a:lnTo>
                    <a:pt x="244" y="111"/>
                  </a:lnTo>
                  <a:lnTo>
                    <a:pt x="243" y="111"/>
                  </a:lnTo>
                  <a:lnTo>
                    <a:pt x="243" y="111"/>
                  </a:lnTo>
                  <a:lnTo>
                    <a:pt x="241" y="111"/>
                  </a:lnTo>
                  <a:lnTo>
                    <a:pt x="238" y="113"/>
                  </a:lnTo>
                  <a:lnTo>
                    <a:pt x="236" y="115"/>
                  </a:lnTo>
                  <a:lnTo>
                    <a:pt x="238" y="115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5" y="118"/>
                  </a:lnTo>
                  <a:lnTo>
                    <a:pt x="232" y="118"/>
                  </a:lnTo>
                  <a:lnTo>
                    <a:pt x="230" y="118"/>
                  </a:lnTo>
                  <a:lnTo>
                    <a:pt x="227" y="115"/>
                  </a:lnTo>
                  <a:lnTo>
                    <a:pt x="225" y="115"/>
                  </a:lnTo>
                  <a:lnTo>
                    <a:pt x="225" y="115"/>
                  </a:lnTo>
                  <a:lnTo>
                    <a:pt x="224" y="116"/>
                  </a:lnTo>
                  <a:lnTo>
                    <a:pt x="225" y="116"/>
                  </a:lnTo>
                  <a:lnTo>
                    <a:pt x="227" y="118"/>
                  </a:lnTo>
                  <a:lnTo>
                    <a:pt x="228" y="119"/>
                  </a:lnTo>
                  <a:lnTo>
                    <a:pt x="230" y="119"/>
                  </a:lnTo>
                  <a:lnTo>
                    <a:pt x="230" y="119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30" y="122"/>
                  </a:lnTo>
                  <a:lnTo>
                    <a:pt x="228" y="126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3" y="124"/>
                  </a:lnTo>
                  <a:lnTo>
                    <a:pt x="235" y="122"/>
                  </a:lnTo>
                  <a:lnTo>
                    <a:pt x="238" y="121"/>
                  </a:lnTo>
                  <a:lnTo>
                    <a:pt x="239" y="121"/>
                  </a:lnTo>
                  <a:lnTo>
                    <a:pt x="243" y="119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2"/>
                  </a:lnTo>
                  <a:lnTo>
                    <a:pt x="244" y="122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6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49" y="129"/>
                  </a:lnTo>
                  <a:lnTo>
                    <a:pt x="247" y="132"/>
                  </a:lnTo>
                  <a:lnTo>
                    <a:pt x="246" y="132"/>
                  </a:lnTo>
                  <a:lnTo>
                    <a:pt x="239" y="135"/>
                  </a:lnTo>
                  <a:lnTo>
                    <a:pt x="238" y="135"/>
                  </a:lnTo>
                  <a:lnTo>
                    <a:pt x="235" y="135"/>
                  </a:lnTo>
                  <a:lnTo>
                    <a:pt x="233" y="137"/>
                  </a:lnTo>
                  <a:lnTo>
                    <a:pt x="232" y="137"/>
                  </a:lnTo>
                  <a:lnTo>
                    <a:pt x="228" y="137"/>
                  </a:lnTo>
                  <a:lnTo>
                    <a:pt x="224" y="137"/>
                  </a:lnTo>
                  <a:lnTo>
                    <a:pt x="219" y="137"/>
                  </a:lnTo>
                  <a:lnTo>
                    <a:pt x="216" y="135"/>
                  </a:lnTo>
                  <a:lnTo>
                    <a:pt x="211" y="133"/>
                  </a:lnTo>
                  <a:lnTo>
                    <a:pt x="209" y="135"/>
                  </a:lnTo>
                  <a:lnTo>
                    <a:pt x="208" y="135"/>
                  </a:lnTo>
                  <a:lnTo>
                    <a:pt x="200" y="135"/>
                  </a:lnTo>
                  <a:lnTo>
                    <a:pt x="200" y="133"/>
                  </a:lnTo>
                  <a:lnTo>
                    <a:pt x="200" y="133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198" y="130"/>
                  </a:lnTo>
                  <a:lnTo>
                    <a:pt x="194" y="129"/>
                  </a:lnTo>
                  <a:lnTo>
                    <a:pt x="191" y="129"/>
                  </a:lnTo>
                  <a:lnTo>
                    <a:pt x="187" y="129"/>
                  </a:lnTo>
                  <a:lnTo>
                    <a:pt x="186" y="129"/>
                  </a:lnTo>
                  <a:lnTo>
                    <a:pt x="184" y="127"/>
                  </a:lnTo>
                  <a:lnTo>
                    <a:pt x="183" y="127"/>
                  </a:lnTo>
                  <a:lnTo>
                    <a:pt x="183" y="126"/>
                  </a:lnTo>
                  <a:lnTo>
                    <a:pt x="183" y="126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1" y="122"/>
                  </a:lnTo>
                  <a:lnTo>
                    <a:pt x="179" y="121"/>
                  </a:lnTo>
                  <a:lnTo>
                    <a:pt x="178" y="121"/>
                  </a:lnTo>
                  <a:lnTo>
                    <a:pt x="176" y="122"/>
                  </a:lnTo>
                  <a:lnTo>
                    <a:pt x="175" y="124"/>
                  </a:lnTo>
                  <a:lnTo>
                    <a:pt x="173" y="127"/>
                  </a:lnTo>
                  <a:lnTo>
                    <a:pt x="172" y="129"/>
                  </a:lnTo>
                  <a:lnTo>
                    <a:pt x="168" y="132"/>
                  </a:lnTo>
                  <a:lnTo>
                    <a:pt x="167" y="132"/>
                  </a:lnTo>
                  <a:lnTo>
                    <a:pt x="161" y="133"/>
                  </a:lnTo>
                  <a:lnTo>
                    <a:pt x="153" y="133"/>
                  </a:lnTo>
                  <a:lnTo>
                    <a:pt x="151" y="135"/>
                  </a:lnTo>
                  <a:lnTo>
                    <a:pt x="148" y="137"/>
                  </a:lnTo>
                  <a:lnTo>
                    <a:pt x="145" y="138"/>
                  </a:lnTo>
                  <a:lnTo>
                    <a:pt x="137" y="140"/>
                  </a:lnTo>
                  <a:lnTo>
                    <a:pt x="131" y="141"/>
                  </a:lnTo>
                  <a:lnTo>
                    <a:pt x="123" y="143"/>
                  </a:lnTo>
                  <a:lnTo>
                    <a:pt x="118" y="143"/>
                  </a:lnTo>
                  <a:lnTo>
                    <a:pt x="116" y="143"/>
                  </a:lnTo>
                  <a:lnTo>
                    <a:pt x="113" y="143"/>
                  </a:lnTo>
                  <a:lnTo>
                    <a:pt x="110" y="144"/>
                  </a:lnTo>
                  <a:lnTo>
                    <a:pt x="107" y="144"/>
                  </a:lnTo>
                  <a:lnTo>
                    <a:pt x="96" y="144"/>
                  </a:lnTo>
                  <a:lnTo>
                    <a:pt x="91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3"/>
                  </a:lnTo>
                  <a:lnTo>
                    <a:pt x="79" y="138"/>
                  </a:lnTo>
                  <a:lnTo>
                    <a:pt x="77" y="137"/>
                  </a:lnTo>
                  <a:lnTo>
                    <a:pt x="77" y="133"/>
                  </a:lnTo>
                  <a:lnTo>
                    <a:pt x="77" y="132"/>
                  </a:lnTo>
                  <a:lnTo>
                    <a:pt x="77" y="127"/>
                  </a:lnTo>
                  <a:lnTo>
                    <a:pt x="75" y="127"/>
                  </a:lnTo>
                  <a:lnTo>
                    <a:pt x="71" y="126"/>
                  </a:lnTo>
                  <a:lnTo>
                    <a:pt x="68" y="126"/>
                  </a:lnTo>
                  <a:lnTo>
                    <a:pt x="61" y="126"/>
                  </a:lnTo>
                  <a:lnTo>
                    <a:pt x="55" y="126"/>
                  </a:lnTo>
                  <a:lnTo>
                    <a:pt x="49" y="126"/>
                  </a:lnTo>
                  <a:lnTo>
                    <a:pt x="45" y="124"/>
                  </a:lnTo>
                  <a:lnTo>
                    <a:pt x="41" y="124"/>
                  </a:lnTo>
                  <a:lnTo>
                    <a:pt x="36" y="121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34" y="119"/>
                  </a:lnTo>
                  <a:lnTo>
                    <a:pt x="33" y="118"/>
                  </a:lnTo>
                  <a:lnTo>
                    <a:pt x="28" y="115"/>
                  </a:lnTo>
                  <a:lnTo>
                    <a:pt x="27" y="111"/>
                  </a:lnTo>
                  <a:lnTo>
                    <a:pt x="27" y="111"/>
                  </a:lnTo>
                  <a:lnTo>
                    <a:pt x="27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7" y="104"/>
                  </a:lnTo>
                  <a:lnTo>
                    <a:pt x="27" y="104"/>
                  </a:lnTo>
                  <a:lnTo>
                    <a:pt x="34" y="102"/>
                  </a:lnTo>
                  <a:lnTo>
                    <a:pt x="50" y="100"/>
                  </a:lnTo>
                  <a:lnTo>
                    <a:pt x="63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7" y="100"/>
                  </a:lnTo>
                  <a:lnTo>
                    <a:pt x="83" y="100"/>
                  </a:lnTo>
                  <a:lnTo>
                    <a:pt x="91" y="100"/>
                  </a:lnTo>
                  <a:lnTo>
                    <a:pt x="93" y="100"/>
                  </a:lnTo>
                  <a:lnTo>
                    <a:pt x="97" y="100"/>
                  </a:lnTo>
                  <a:lnTo>
                    <a:pt x="97" y="99"/>
                  </a:lnTo>
                  <a:lnTo>
                    <a:pt x="104" y="100"/>
                  </a:lnTo>
                  <a:lnTo>
                    <a:pt x="105" y="99"/>
                  </a:lnTo>
                  <a:lnTo>
                    <a:pt x="105" y="99"/>
                  </a:lnTo>
                  <a:lnTo>
                    <a:pt x="105" y="97"/>
                  </a:lnTo>
                  <a:lnTo>
                    <a:pt x="99" y="96"/>
                  </a:lnTo>
                  <a:lnTo>
                    <a:pt x="85" y="91"/>
                  </a:lnTo>
                  <a:lnTo>
                    <a:pt x="80" y="89"/>
                  </a:lnTo>
                  <a:lnTo>
                    <a:pt x="75" y="89"/>
                  </a:lnTo>
                  <a:lnTo>
                    <a:pt x="72" y="88"/>
                  </a:lnTo>
                  <a:lnTo>
                    <a:pt x="69" y="89"/>
                  </a:lnTo>
                  <a:lnTo>
                    <a:pt x="68" y="89"/>
                  </a:lnTo>
                  <a:lnTo>
                    <a:pt x="63" y="89"/>
                  </a:lnTo>
                  <a:lnTo>
                    <a:pt x="60" y="91"/>
                  </a:lnTo>
                  <a:lnTo>
                    <a:pt x="53" y="91"/>
                  </a:lnTo>
                  <a:lnTo>
                    <a:pt x="42" y="91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8" y="91"/>
                  </a:lnTo>
                  <a:lnTo>
                    <a:pt x="28" y="91"/>
                  </a:lnTo>
                  <a:lnTo>
                    <a:pt x="20" y="91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9" y="80"/>
                  </a:lnTo>
                  <a:lnTo>
                    <a:pt x="11" y="80"/>
                  </a:lnTo>
                  <a:lnTo>
                    <a:pt x="16" y="77"/>
                  </a:lnTo>
                  <a:lnTo>
                    <a:pt x="17" y="77"/>
                  </a:lnTo>
                  <a:lnTo>
                    <a:pt x="23" y="75"/>
                  </a:lnTo>
                  <a:lnTo>
                    <a:pt x="31" y="74"/>
                  </a:lnTo>
                  <a:lnTo>
                    <a:pt x="36" y="72"/>
                  </a:lnTo>
                  <a:lnTo>
                    <a:pt x="39" y="70"/>
                  </a:lnTo>
                  <a:lnTo>
                    <a:pt x="42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4" y="67"/>
                  </a:lnTo>
                  <a:lnTo>
                    <a:pt x="47" y="67"/>
                  </a:lnTo>
                  <a:lnTo>
                    <a:pt x="50" y="69"/>
                  </a:lnTo>
                  <a:lnTo>
                    <a:pt x="52" y="67"/>
                  </a:lnTo>
                  <a:lnTo>
                    <a:pt x="53" y="67"/>
                  </a:lnTo>
                  <a:lnTo>
                    <a:pt x="52" y="67"/>
                  </a:lnTo>
                  <a:lnTo>
                    <a:pt x="49" y="66"/>
                  </a:lnTo>
                  <a:lnTo>
                    <a:pt x="31" y="69"/>
                  </a:lnTo>
                  <a:lnTo>
                    <a:pt x="23" y="69"/>
                  </a:lnTo>
                  <a:lnTo>
                    <a:pt x="19" y="70"/>
                  </a:lnTo>
                  <a:lnTo>
                    <a:pt x="16" y="70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2" y="67"/>
                  </a:lnTo>
                  <a:lnTo>
                    <a:pt x="16" y="66"/>
                  </a:lnTo>
                  <a:lnTo>
                    <a:pt x="17" y="63"/>
                  </a:lnTo>
                  <a:lnTo>
                    <a:pt x="16" y="63"/>
                  </a:lnTo>
                  <a:lnTo>
                    <a:pt x="9" y="64"/>
                  </a:lnTo>
                  <a:lnTo>
                    <a:pt x="6" y="63"/>
                  </a:lnTo>
                  <a:lnTo>
                    <a:pt x="1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6" y="50"/>
                  </a:lnTo>
                  <a:lnTo>
                    <a:pt x="9" y="48"/>
                  </a:lnTo>
                  <a:lnTo>
                    <a:pt x="11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2"/>
                  </a:lnTo>
                  <a:lnTo>
                    <a:pt x="8" y="40"/>
                  </a:lnTo>
                  <a:lnTo>
                    <a:pt x="9" y="39"/>
                  </a:lnTo>
                  <a:lnTo>
                    <a:pt x="12" y="36"/>
                  </a:lnTo>
                  <a:lnTo>
                    <a:pt x="20" y="31"/>
                  </a:lnTo>
                  <a:lnTo>
                    <a:pt x="25" y="29"/>
                  </a:lnTo>
                  <a:lnTo>
                    <a:pt x="28" y="28"/>
                  </a:lnTo>
                  <a:lnTo>
                    <a:pt x="34" y="25"/>
                  </a:lnTo>
                  <a:lnTo>
                    <a:pt x="49" y="20"/>
                  </a:lnTo>
                  <a:lnTo>
                    <a:pt x="63" y="17"/>
                  </a:lnTo>
                  <a:close/>
                  <a:moveTo>
                    <a:pt x="197" y="4"/>
                  </a:moveTo>
                  <a:lnTo>
                    <a:pt x="200" y="6"/>
                  </a:lnTo>
                  <a:lnTo>
                    <a:pt x="205" y="9"/>
                  </a:lnTo>
                  <a:lnTo>
                    <a:pt x="206" y="9"/>
                  </a:lnTo>
                  <a:lnTo>
                    <a:pt x="206" y="9"/>
                  </a:lnTo>
                  <a:lnTo>
                    <a:pt x="208" y="11"/>
                  </a:lnTo>
                  <a:lnTo>
                    <a:pt x="208" y="12"/>
                  </a:lnTo>
                  <a:lnTo>
                    <a:pt x="208" y="14"/>
                  </a:lnTo>
                  <a:lnTo>
                    <a:pt x="208" y="17"/>
                  </a:lnTo>
                  <a:lnTo>
                    <a:pt x="208" y="18"/>
                  </a:lnTo>
                  <a:lnTo>
                    <a:pt x="205" y="22"/>
                  </a:lnTo>
                  <a:lnTo>
                    <a:pt x="202" y="25"/>
                  </a:lnTo>
                  <a:lnTo>
                    <a:pt x="202" y="25"/>
                  </a:lnTo>
                  <a:lnTo>
                    <a:pt x="202" y="26"/>
                  </a:lnTo>
                  <a:lnTo>
                    <a:pt x="198" y="28"/>
                  </a:lnTo>
                  <a:lnTo>
                    <a:pt x="198" y="28"/>
                  </a:lnTo>
                  <a:lnTo>
                    <a:pt x="197" y="29"/>
                  </a:lnTo>
                  <a:lnTo>
                    <a:pt x="195" y="28"/>
                  </a:lnTo>
                  <a:lnTo>
                    <a:pt x="194" y="26"/>
                  </a:lnTo>
                  <a:lnTo>
                    <a:pt x="191" y="23"/>
                  </a:lnTo>
                  <a:lnTo>
                    <a:pt x="186" y="22"/>
                  </a:lnTo>
                  <a:lnTo>
                    <a:pt x="186" y="20"/>
                  </a:lnTo>
                  <a:lnTo>
                    <a:pt x="184" y="18"/>
                  </a:lnTo>
                  <a:lnTo>
                    <a:pt x="179" y="15"/>
                  </a:lnTo>
                  <a:lnTo>
                    <a:pt x="176" y="14"/>
                  </a:lnTo>
                  <a:lnTo>
                    <a:pt x="175" y="14"/>
                  </a:lnTo>
                  <a:lnTo>
                    <a:pt x="173" y="12"/>
                  </a:lnTo>
                  <a:lnTo>
                    <a:pt x="175" y="9"/>
                  </a:lnTo>
                  <a:lnTo>
                    <a:pt x="178" y="7"/>
                  </a:lnTo>
                  <a:lnTo>
                    <a:pt x="178" y="7"/>
                  </a:lnTo>
                  <a:lnTo>
                    <a:pt x="183" y="6"/>
                  </a:lnTo>
                  <a:lnTo>
                    <a:pt x="194" y="6"/>
                  </a:lnTo>
                  <a:lnTo>
                    <a:pt x="197" y="4"/>
                  </a:lnTo>
                  <a:close/>
                  <a:moveTo>
                    <a:pt x="555" y="4"/>
                  </a:moveTo>
                  <a:lnTo>
                    <a:pt x="558" y="6"/>
                  </a:lnTo>
                  <a:lnTo>
                    <a:pt x="561" y="7"/>
                  </a:lnTo>
                  <a:lnTo>
                    <a:pt x="564" y="7"/>
                  </a:lnTo>
                  <a:lnTo>
                    <a:pt x="571" y="7"/>
                  </a:lnTo>
                  <a:lnTo>
                    <a:pt x="572" y="9"/>
                  </a:lnTo>
                  <a:lnTo>
                    <a:pt x="588" y="7"/>
                  </a:lnTo>
                  <a:lnTo>
                    <a:pt x="591" y="9"/>
                  </a:lnTo>
                  <a:lnTo>
                    <a:pt x="601" y="12"/>
                  </a:lnTo>
                  <a:lnTo>
                    <a:pt x="604" y="12"/>
                  </a:lnTo>
                  <a:lnTo>
                    <a:pt x="605" y="14"/>
                  </a:lnTo>
                  <a:lnTo>
                    <a:pt x="607" y="15"/>
                  </a:lnTo>
                  <a:lnTo>
                    <a:pt x="607" y="17"/>
                  </a:lnTo>
                  <a:lnTo>
                    <a:pt x="610" y="18"/>
                  </a:lnTo>
                  <a:lnTo>
                    <a:pt x="612" y="20"/>
                  </a:lnTo>
                  <a:lnTo>
                    <a:pt x="612" y="20"/>
                  </a:lnTo>
                  <a:lnTo>
                    <a:pt x="613" y="22"/>
                  </a:lnTo>
                  <a:lnTo>
                    <a:pt x="615" y="23"/>
                  </a:lnTo>
                  <a:lnTo>
                    <a:pt x="616" y="23"/>
                  </a:lnTo>
                  <a:lnTo>
                    <a:pt x="616" y="25"/>
                  </a:lnTo>
                  <a:lnTo>
                    <a:pt x="616" y="26"/>
                  </a:lnTo>
                  <a:lnTo>
                    <a:pt x="618" y="28"/>
                  </a:lnTo>
                  <a:lnTo>
                    <a:pt x="619" y="29"/>
                  </a:lnTo>
                  <a:lnTo>
                    <a:pt x="619" y="29"/>
                  </a:lnTo>
                  <a:lnTo>
                    <a:pt x="618" y="31"/>
                  </a:lnTo>
                  <a:lnTo>
                    <a:pt x="615" y="31"/>
                  </a:lnTo>
                  <a:lnTo>
                    <a:pt x="607" y="31"/>
                  </a:lnTo>
                  <a:lnTo>
                    <a:pt x="594" y="29"/>
                  </a:lnTo>
                  <a:lnTo>
                    <a:pt x="588" y="29"/>
                  </a:lnTo>
                  <a:lnTo>
                    <a:pt x="585" y="31"/>
                  </a:lnTo>
                  <a:lnTo>
                    <a:pt x="575" y="33"/>
                  </a:lnTo>
                  <a:lnTo>
                    <a:pt x="574" y="33"/>
                  </a:lnTo>
                  <a:lnTo>
                    <a:pt x="571" y="33"/>
                  </a:lnTo>
                  <a:lnTo>
                    <a:pt x="566" y="31"/>
                  </a:lnTo>
                  <a:lnTo>
                    <a:pt x="564" y="29"/>
                  </a:lnTo>
                  <a:lnTo>
                    <a:pt x="564" y="29"/>
                  </a:lnTo>
                  <a:lnTo>
                    <a:pt x="563" y="26"/>
                  </a:lnTo>
                  <a:lnTo>
                    <a:pt x="561" y="25"/>
                  </a:lnTo>
                  <a:lnTo>
                    <a:pt x="561" y="22"/>
                  </a:lnTo>
                  <a:lnTo>
                    <a:pt x="561" y="20"/>
                  </a:lnTo>
                  <a:lnTo>
                    <a:pt x="560" y="20"/>
                  </a:lnTo>
                  <a:lnTo>
                    <a:pt x="555" y="18"/>
                  </a:lnTo>
                  <a:lnTo>
                    <a:pt x="553" y="18"/>
                  </a:lnTo>
                  <a:lnTo>
                    <a:pt x="552" y="17"/>
                  </a:lnTo>
                  <a:lnTo>
                    <a:pt x="552" y="15"/>
                  </a:lnTo>
                  <a:lnTo>
                    <a:pt x="552" y="15"/>
                  </a:lnTo>
                  <a:lnTo>
                    <a:pt x="552" y="14"/>
                  </a:lnTo>
                  <a:lnTo>
                    <a:pt x="552" y="14"/>
                  </a:lnTo>
                  <a:lnTo>
                    <a:pt x="553" y="14"/>
                  </a:lnTo>
                  <a:lnTo>
                    <a:pt x="552" y="12"/>
                  </a:lnTo>
                  <a:lnTo>
                    <a:pt x="552" y="11"/>
                  </a:lnTo>
                  <a:lnTo>
                    <a:pt x="550" y="7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5" y="4"/>
                  </a:lnTo>
                  <a:close/>
                  <a:moveTo>
                    <a:pt x="471" y="3"/>
                  </a:moveTo>
                  <a:lnTo>
                    <a:pt x="478" y="3"/>
                  </a:lnTo>
                  <a:lnTo>
                    <a:pt x="490" y="4"/>
                  </a:lnTo>
                  <a:lnTo>
                    <a:pt x="490" y="4"/>
                  </a:lnTo>
                  <a:lnTo>
                    <a:pt x="492" y="6"/>
                  </a:lnTo>
                  <a:lnTo>
                    <a:pt x="492" y="6"/>
                  </a:lnTo>
                  <a:lnTo>
                    <a:pt x="492" y="7"/>
                  </a:lnTo>
                  <a:lnTo>
                    <a:pt x="489" y="9"/>
                  </a:lnTo>
                  <a:lnTo>
                    <a:pt x="484" y="12"/>
                  </a:lnTo>
                  <a:lnTo>
                    <a:pt x="481" y="14"/>
                  </a:lnTo>
                  <a:lnTo>
                    <a:pt x="476" y="18"/>
                  </a:lnTo>
                  <a:lnTo>
                    <a:pt x="476" y="18"/>
                  </a:lnTo>
                  <a:lnTo>
                    <a:pt x="470" y="28"/>
                  </a:lnTo>
                  <a:lnTo>
                    <a:pt x="468" y="29"/>
                  </a:lnTo>
                  <a:lnTo>
                    <a:pt x="468" y="29"/>
                  </a:lnTo>
                  <a:lnTo>
                    <a:pt x="466" y="33"/>
                  </a:lnTo>
                  <a:lnTo>
                    <a:pt x="466" y="34"/>
                  </a:lnTo>
                  <a:lnTo>
                    <a:pt x="468" y="36"/>
                  </a:lnTo>
                  <a:lnTo>
                    <a:pt x="471" y="39"/>
                  </a:lnTo>
                  <a:lnTo>
                    <a:pt x="471" y="40"/>
                  </a:lnTo>
                  <a:lnTo>
                    <a:pt x="471" y="42"/>
                  </a:lnTo>
                  <a:lnTo>
                    <a:pt x="471" y="47"/>
                  </a:lnTo>
                  <a:lnTo>
                    <a:pt x="471" y="48"/>
                  </a:lnTo>
                  <a:lnTo>
                    <a:pt x="471" y="50"/>
                  </a:lnTo>
                  <a:lnTo>
                    <a:pt x="473" y="53"/>
                  </a:lnTo>
                  <a:lnTo>
                    <a:pt x="473" y="56"/>
                  </a:lnTo>
                  <a:lnTo>
                    <a:pt x="476" y="59"/>
                  </a:lnTo>
                  <a:lnTo>
                    <a:pt x="481" y="64"/>
                  </a:lnTo>
                  <a:lnTo>
                    <a:pt x="484" y="66"/>
                  </a:lnTo>
                  <a:lnTo>
                    <a:pt x="487" y="67"/>
                  </a:lnTo>
                  <a:lnTo>
                    <a:pt x="490" y="70"/>
                  </a:lnTo>
                  <a:lnTo>
                    <a:pt x="490" y="70"/>
                  </a:lnTo>
                  <a:lnTo>
                    <a:pt x="489" y="72"/>
                  </a:lnTo>
                  <a:lnTo>
                    <a:pt x="485" y="75"/>
                  </a:lnTo>
                  <a:lnTo>
                    <a:pt x="481" y="75"/>
                  </a:lnTo>
                  <a:lnTo>
                    <a:pt x="478" y="77"/>
                  </a:lnTo>
                  <a:lnTo>
                    <a:pt x="474" y="78"/>
                  </a:lnTo>
                  <a:lnTo>
                    <a:pt x="470" y="80"/>
                  </a:lnTo>
                  <a:lnTo>
                    <a:pt x="468" y="80"/>
                  </a:lnTo>
                  <a:lnTo>
                    <a:pt x="468" y="81"/>
                  </a:lnTo>
                  <a:lnTo>
                    <a:pt x="471" y="80"/>
                  </a:lnTo>
                  <a:lnTo>
                    <a:pt x="474" y="80"/>
                  </a:lnTo>
                  <a:lnTo>
                    <a:pt x="479" y="77"/>
                  </a:lnTo>
                  <a:lnTo>
                    <a:pt x="482" y="77"/>
                  </a:lnTo>
                  <a:lnTo>
                    <a:pt x="490" y="77"/>
                  </a:lnTo>
                  <a:lnTo>
                    <a:pt x="492" y="77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2" y="80"/>
                  </a:lnTo>
                  <a:lnTo>
                    <a:pt x="493" y="80"/>
                  </a:lnTo>
                  <a:lnTo>
                    <a:pt x="493" y="80"/>
                  </a:lnTo>
                  <a:lnTo>
                    <a:pt x="493" y="78"/>
                  </a:lnTo>
                  <a:lnTo>
                    <a:pt x="495" y="70"/>
                  </a:lnTo>
                  <a:lnTo>
                    <a:pt x="496" y="69"/>
                  </a:lnTo>
                  <a:lnTo>
                    <a:pt x="496" y="67"/>
                  </a:lnTo>
                  <a:lnTo>
                    <a:pt x="496" y="64"/>
                  </a:lnTo>
                  <a:lnTo>
                    <a:pt x="495" y="64"/>
                  </a:lnTo>
                  <a:lnTo>
                    <a:pt x="493" y="63"/>
                  </a:lnTo>
                  <a:lnTo>
                    <a:pt x="490" y="63"/>
                  </a:lnTo>
                  <a:lnTo>
                    <a:pt x="489" y="63"/>
                  </a:lnTo>
                  <a:lnTo>
                    <a:pt x="487" y="63"/>
                  </a:lnTo>
                  <a:lnTo>
                    <a:pt x="485" y="63"/>
                  </a:lnTo>
                  <a:lnTo>
                    <a:pt x="485" y="61"/>
                  </a:lnTo>
                  <a:lnTo>
                    <a:pt x="484" y="59"/>
                  </a:lnTo>
                  <a:lnTo>
                    <a:pt x="482" y="58"/>
                  </a:lnTo>
                  <a:lnTo>
                    <a:pt x="479" y="55"/>
                  </a:lnTo>
                  <a:lnTo>
                    <a:pt x="478" y="55"/>
                  </a:lnTo>
                  <a:lnTo>
                    <a:pt x="479" y="53"/>
                  </a:lnTo>
                  <a:lnTo>
                    <a:pt x="481" y="52"/>
                  </a:lnTo>
                  <a:lnTo>
                    <a:pt x="484" y="52"/>
                  </a:lnTo>
                  <a:lnTo>
                    <a:pt x="485" y="48"/>
                  </a:lnTo>
                  <a:lnTo>
                    <a:pt x="487" y="47"/>
                  </a:lnTo>
                  <a:lnTo>
                    <a:pt x="490" y="48"/>
                  </a:lnTo>
                  <a:lnTo>
                    <a:pt x="496" y="50"/>
                  </a:lnTo>
                  <a:lnTo>
                    <a:pt x="500" y="53"/>
                  </a:lnTo>
                  <a:lnTo>
                    <a:pt x="501" y="53"/>
                  </a:lnTo>
                  <a:lnTo>
                    <a:pt x="501" y="52"/>
                  </a:lnTo>
                  <a:lnTo>
                    <a:pt x="501" y="52"/>
                  </a:lnTo>
                  <a:lnTo>
                    <a:pt x="496" y="48"/>
                  </a:lnTo>
                  <a:lnTo>
                    <a:pt x="495" y="47"/>
                  </a:lnTo>
                  <a:lnTo>
                    <a:pt x="493" y="45"/>
                  </a:lnTo>
                  <a:lnTo>
                    <a:pt x="493" y="45"/>
                  </a:lnTo>
                  <a:lnTo>
                    <a:pt x="496" y="44"/>
                  </a:lnTo>
                  <a:lnTo>
                    <a:pt x="496" y="44"/>
                  </a:lnTo>
                  <a:lnTo>
                    <a:pt x="493" y="42"/>
                  </a:lnTo>
                  <a:lnTo>
                    <a:pt x="492" y="42"/>
                  </a:lnTo>
                  <a:lnTo>
                    <a:pt x="490" y="44"/>
                  </a:lnTo>
                  <a:lnTo>
                    <a:pt x="489" y="44"/>
                  </a:lnTo>
                  <a:lnTo>
                    <a:pt x="485" y="42"/>
                  </a:lnTo>
                  <a:lnTo>
                    <a:pt x="485" y="42"/>
                  </a:lnTo>
                  <a:lnTo>
                    <a:pt x="484" y="40"/>
                  </a:lnTo>
                  <a:lnTo>
                    <a:pt x="482" y="39"/>
                  </a:lnTo>
                  <a:lnTo>
                    <a:pt x="482" y="37"/>
                  </a:lnTo>
                  <a:lnTo>
                    <a:pt x="482" y="36"/>
                  </a:lnTo>
                  <a:lnTo>
                    <a:pt x="482" y="34"/>
                  </a:lnTo>
                  <a:lnTo>
                    <a:pt x="482" y="33"/>
                  </a:lnTo>
                  <a:lnTo>
                    <a:pt x="482" y="31"/>
                  </a:lnTo>
                  <a:lnTo>
                    <a:pt x="482" y="31"/>
                  </a:lnTo>
                  <a:lnTo>
                    <a:pt x="484" y="28"/>
                  </a:lnTo>
                  <a:lnTo>
                    <a:pt x="485" y="28"/>
                  </a:lnTo>
                  <a:lnTo>
                    <a:pt x="487" y="28"/>
                  </a:lnTo>
                  <a:lnTo>
                    <a:pt x="492" y="28"/>
                  </a:lnTo>
                  <a:lnTo>
                    <a:pt x="501" y="33"/>
                  </a:lnTo>
                  <a:lnTo>
                    <a:pt x="501" y="31"/>
                  </a:lnTo>
                  <a:lnTo>
                    <a:pt x="490" y="26"/>
                  </a:lnTo>
                  <a:lnTo>
                    <a:pt x="485" y="25"/>
                  </a:lnTo>
                  <a:lnTo>
                    <a:pt x="484" y="23"/>
                  </a:lnTo>
                  <a:lnTo>
                    <a:pt x="490" y="17"/>
                  </a:lnTo>
                  <a:lnTo>
                    <a:pt x="496" y="15"/>
                  </a:lnTo>
                  <a:lnTo>
                    <a:pt x="500" y="14"/>
                  </a:lnTo>
                  <a:lnTo>
                    <a:pt x="504" y="14"/>
                  </a:lnTo>
                  <a:lnTo>
                    <a:pt x="509" y="15"/>
                  </a:lnTo>
                  <a:lnTo>
                    <a:pt x="509" y="15"/>
                  </a:lnTo>
                  <a:lnTo>
                    <a:pt x="506" y="12"/>
                  </a:lnTo>
                  <a:lnTo>
                    <a:pt x="507" y="12"/>
                  </a:lnTo>
                  <a:lnTo>
                    <a:pt x="509" y="11"/>
                  </a:lnTo>
                  <a:lnTo>
                    <a:pt x="514" y="9"/>
                  </a:lnTo>
                  <a:lnTo>
                    <a:pt x="520" y="7"/>
                  </a:lnTo>
                  <a:lnTo>
                    <a:pt x="520" y="7"/>
                  </a:lnTo>
                  <a:lnTo>
                    <a:pt x="522" y="6"/>
                  </a:lnTo>
                  <a:lnTo>
                    <a:pt x="525" y="6"/>
                  </a:lnTo>
                  <a:lnTo>
                    <a:pt x="531" y="6"/>
                  </a:lnTo>
                  <a:lnTo>
                    <a:pt x="536" y="6"/>
                  </a:lnTo>
                  <a:lnTo>
                    <a:pt x="541" y="7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4"/>
                  </a:lnTo>
                  <a:lnTo>
                    <a:pt x="547" y="18"/>
                  </a:lnTo>
                  <a:lnTo>
                    <a:pt x="548" y="20"/>
                  </a:lnTo>
                  <a:lnTo>
                    <a:pt x="552" y="20"/>
                  </a:lnTo>
                  <a:lnTo>
                    <a:pt x="553" y="22"/>
                  </a:lnTo>
                  <a:lnTo>
                    <a:pt x="555" y="23"/>
                  </a:lnTo>
                  <a:lnTo>
                    <a:pt x="555" y="25"/>
                  </a:lnTo>
                  <a:lnTo>
                    <a:pt x="555" y="26"/>
                  </a:lnTo>
                  <a:lnTo>
                    <a:pt x="555" y="28"/>
                  </a:lnTo>
                  <a:lnTo>
                    <a:pt x="556" y="31"/>
                  </a:lnTo>
                  <a:lnTo>
                    <a:pt x="556" y="31"/>
                  </a:lnTo>
                  <a:lnTo>
                    <a:pt x="560" y="33"/>
                  </a:lnTo>
                  <a:lnTo>
                    <a:pt x="560" y="34"/>
                  </a:lnTo>
                  <a:lnTo>
                    <a:pt x="558" y="34"/>
                  </a:lnTo>
                  <a:lnTo>
                    <a:pt x="556" y="36"/>
                  </a:lnTo>
                  <a:lnTo>
                    <a:pt x="553" y="39"/>
                  </a:lnTo>
                  <a:lnTo>
                    <a:pt x="548" y="42"/>
                  </a:lnTo>
                  <a:lnTo>
                    <a:pt x="545" y="45"/>
                  </a:lnTo>
                  <a:lnTo>
                    <a:pt x="545" y="47"/>
                  </a:lnTo>
                  <a:lnTo>
                    <a:pt x="552" y="42"/>
                  </a:lnTo>
                  <a:lnTo>
                    <a:pt x="555" y="42"/>
                  </a:lnTo>
                  <a:lnTo>
                    <a:pt x="555" y="42"/>
                  </a:lnTo>
                  <a:lnTo>
                    <a:pt x="553" y="45"/>
                  </a:lnTo>
                  <a:lnTo>
                    <a:pt x="552" y="47"/>
                  </a:lnTo>
                  <a:lnTo>
                    <a:pt x="550" y="48"/>
                  </a:lnTo>
                  <a:lnTo>
                    <a:pt x="550" y="48"/>
                  </a:lnTo>
                  <a:lnTo>
                    <a:pt x="553" y="52"/>
                  </a:lnTo>
                  <a:lnTo>
                    <a:pt x="553" y="52"/>
                  </a:lnTo>
                  <a:lnTo>
                    <a:pt x="552" y="52"/>
                  </a:lnTo>
                  <a:lnTo>
                    <a:pt x="550" y="52"/>
                  </a:lnTo>
                  <a:lnTo>
                    <a:pt x="550" y="52"/>
                  </a:lnTo>
                  <a:lnTo>
                    <a:pt x="550" y="53"/>
                  </a:lnTo>
                  <a:lnTo>
                    <a:pt x="550" y="53"/>
                  </a:lnTo>
                  <a:lnTo>
                    <a:pt x="550" y="55"/>
                  </a:lnTo>
                  <a:lnTo>
                    <a:pt x="550" y="55"/>
                  </a:lnTo>
                  <a:lnTo>
                    <a:pt x="550" y="56"/>
                  </a:lnTo>
                  <a:lnTo>
                    <a:pt x="550" y="56"/>
                  </a:lnTo>
                  <a:lnTo>
                    <a:pt x="552" y="56"/>
                  </a:lnTo>
                  <a:lnTo>
                    <a:pt x="552" y="56"/>
                  </a:lnTo>
                  <a:lnTo>
                    <a:pt x="553" y="55"/>
                  </a:lnTo>
                  <a:lnTo>
                    <a:pt x="558" y="50"/>
                  </a:lnTo>
                  <a:lnTo>
                    <a:pt x="561" y="48"/>
                  </a:lnTo>
                  <a:lnTo>
                    <a:pt x="561" y="48"/>
                  </a:lnTo>
                  <a:lnTo>
                    <a:pt x="564" y="48"/>
                  </a:lnTo>
                  <a:lnTo>
                    <a:pt x="564" y="48"/>
                  </a:lnTo>
                  <a:lnTo>
                    <a:pt x="563" y="45"/>
                  </a:lnTo>
                  <a:lnTo>
                    <a:pt x="561" y="45"/>
                  </a:lnTo>
                  <a:lnTo>
                    <a:pt x="563" y="44"/>
                  </a:lnTo>
                  <a:lnTo>
                    <a:pt x="563" y="44"/>
                  </a:lnTo>
                  <a:lnTo>
                    <a:pt x="564" y="42"/>
                  </a:lnTo>
                  <a:lnTo>
                    <a:pt x="566" y="42"/>
                  </a:lnTo>
                  <a:lnTo>
                    <a:pt x="566" y="42"/>
                  </a:lnTo>
                  <a:lnTo>
                    <a:pt x="567" y="44"/>
                  </a:lnTo>
                  <a:lnTo>
                    <a:pt x="569" y="45"/>
                  </a:lnTo>
                  <a:lnTo>
                    <a:pt x="569" y="45"/>
                  </a:lnTo>
                  <a:lnTo>
                    <a:pt x="572" y="45"/>
                  </a:lnTo>
                  <a:lnTo>
                    <a:pt x="574" y="44"/>
                  </a:lnTo>
                  <a:lnTo>
                    <a:pt x="575" y="44"/>
                  </a:lnTo>
                  <a:lnTo>
                    <a:pt x="578" y="47"/>
                  </a:lnTo>
                  <a:lnTo>
                    <a:pt x="577" y="48"/>
                  </a:lnTo>
                  <a:lnTo>
                    <a:pt x="577" y="52"/>
                  </a:lnTo>
                  <a:lnTo>
                    <a:pt x="577" y="53"/>
                  </a:lnTo>
                  <a:lnTo>
                    <a:pt x="582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2" y="55"/>
                  </a:lnTo>
                  <a:lnTo>
                    <a:pt x="580" y="53"/>
                  </a:lnTo>
                  <a:lnTo>
                    <a:pt x="580" y="52"/>
                  </a:lnTo>
                  <a:lnTo>
                    <a:pt x="580" y="47"/>
                  </a:lnTo>
                  <a:lnTo>
                    <a:pt x="582" y="44"/>
                  </a:lnTo>
                  <a:lnTo>
                    <a:pt x="583" y="45"/>
                  </a:lnTo>
                  <a:lnTo>
                    <a:pt x="586" y="47"/>
                  </a:lnTo>
                  <a:lnTo>
                    <a:pt x="588" y="47"/>
                  </a:lnTo>
                  <a:lnTo>
                    <a:pt x="591" y="47"/>
                  </a:lnTo>
                  <a:lnTo>
                    <a:pt x="596" y="48"/>
                  </a:lnTo>
                  <a:lnTo>
                    <a:pt x="599" y="48"/>
                  </a:lnTo>
                  <a:lnTo>
                    <a:pt x="599" y="48"/>
                  </a:lnTo>
                  <a:lnTo>
                    <a:pt x="597" y="47"/>
                  </a:lnTo>
                  <a:lnTo>
                    <a:pt x="593" y="45"/>
                  </a:lnTo>
                  <a:lnTo>
                    <a:pt x="588" y="44"/>
                  </a:lnTo>
                  <a:lnTo>
                    <a:pt x="586" y="42"/>
                  </a:lnTo>
                  <a:lnTo>
                    <a:pt x="585" y="40"/>
                  </a:lnTo>
                  <a:lnTo>
                    <a:pt x="585" y="40"/>
                  </a:lnTo>
                  <a:lnTo>
                    <a:pt x="586" y="39"/>
                  </a:lnTo>
                  <a:lnTo>
                    <a:pt x="586" y="39"/>
                  </a:lnTo>
                  <a:lnTo>
                    <a:pt x="588" y="37"/>
                  </a:lnTo>
                  <a:lnTo>
                    <a:pt x="593" y="36"/>
                  </a:lnTo>
                  <a:lnTo>
                    <a:pt x="596" y="34"/>
                  </a:lnTo>
                  <a:lnTo>
                    <a:pt x="599" y="34"/>
                  </a:lnTo>
                  <a:lnTo>
                    <a:pt x="604" y="34"/>
                  </a:lnTo>
                  <a:lnTo>
                    <a:pt x="608" y="34"/>
                  </a:lnTo>
                  <a:lnTo>
                    <a:pt x="612" y="34"/>
                  </a:lnTo>
                  <a:lnTo>
                    <a:pt x="615" y="36"/>
                  </a:lnTo>
                  <a:lnTo>
                    <a:pt x="618" y="39"/>
                  </a:lnTo>
                  <a:lnTo>
                    <a:pt x="619" y="39"/>
                  </a:lnTo>
                  <a:lnTo>
                    <a:pt x="621" y="39"/>
                  </a:lnTo>
                  <a:lnTo>
                    <a:pt x="624" y="37"/>
                  </a:lnTo>
                  <a:lnTo>
                    <a:pt x="626" y="39"/>
                  </a:lnTo>
                  <a:lnTo>
                    <a:pt x="632" y="40"/>
                  </a:lnTo>
                  <a:lnTo>
                    <a:pt x="634" y="42"/>
                  </a:lnTo>
                  <a:lnTo>
                    <a:pt x="634" y="44"/>
                  </a:lnTo>
                  <a:lnTo>
                    <a:pt x="635" y="45"/>
                  </a:lnTo>
                  <a:lnTo>
                    <a:pt x="635" y="47"/>
                  </a:lnTo>
                  <a:lnTo>
                    <a:pt x="635" y="48"/>
                  </a:lnTo>
                  <a:lnTo>
                    <a:pt x="630" y="53"/>
                  </a:lnTo>
                  <a:lnTo>
                    <a:pt x="627" y="53"/>
                  </a:lnTo>
                  <a:lnTo>
                    <a:pt x="626" y="56"/>
                  </a:lnTo>
                  <a:lnTo>
                    <a:pt x="624" y="59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4" y="61"/>
                  </a:lnTo>
                  <a:lnTo>
                    <a:pt x="626" y="58"/>
                  </a:lnTo>
                  <a:lnTo>
                    <a:pt x="627" y="56"/>
                  </a:lnTo>
                  <a:lnTo>
                    <a:pt x="629" y="55"/>
                  </a:lnTo>
                  <a:lnTo>
                    <a:pt x="634" y="52"/>
                  </a:lnTo>
                  <a:lnTo>
                    <a:pt x="637" y="52"/>
                  </a:lnTo>
                  <a:lnTo>
                    <a:pt x="640" y="52"/>
                  </a:lnTo>
                  <a:lnTo>
                    <a:pt x="643" y="52"/>
                  </a:lnTo>
                  <a:lnTo>
                    <a:pt x="645" y="52"/>
                  </a:lnTo>
                  <a:lnTo>
                    <a:pt x="646" y="53"/>
                  </a:lnTo>
                  <a:lnTo>
                    <a:pt x="646" y="53"/>
                  </a:lnTo>
                  <a:lnTo>
                    <a:pt x="646" y="55"/>
                  </a:lnTo>
                  <a:lnTo>
                    <a:pt x="646" y="55"/>
                  </a:lnTo>
                  <a:lnTo>
                    <a:pt x="646" y="56"/>
                  </a:lnTo>
                  <a:lnTo>
                    <a:pt x="645" y="58"/>
                  </a:lnTo>
                  <a:lnTo>
                    <a:pt x="642" y="59"/>
                  </a:lnTo>
                  <a:lnTo>
                    <a:pt x="638" y="61"/>
                  </a:lnTo>
                  <a:lnTo>
                    <a:pt x="637" y="61"/>
                  </a:lnTo>
                  <a:lnTo>
                    <a:pt x="632" y="61"/>
                  </a:lnTo>
                  <a:lnTo>
                    <a:pt x="632" y="63"/>
                  </a:lnTo>
                  <a:lnTo>
                    <a:pt x="637" y="63"/>
                  </a:lnTo>
                  <a:lnTo>
                    <a:pt x="640" y="63"/>
                  </a:lnTo>
                  <a:lnTo>
                    <a:pt x="640" y="63"/>
                  </a:lnTo>
                  <a:lnTo>
                    <a:pt x="638" y="66"/>
                  </a:lnTo>
                  <a:lnTo>
                    <a:pt x="637" y="67"/>
                  </a:lnTo>
                  <a:lnTo>
                    <a:pt x="638" y="69"/>
                  </a:lnTo>
                  <a:lnTo>
                    <a:pt x="638" y="70"/>
                  </a:lnTo>
                  <a:lnTo>
                    <a:pt x="637" y="72"/>
                  </a:lnTo>
                  <a:lnTo>
                    <a:pt x="635" y="75"/>
                  </a:lnTo>
                  <a:lnTo>
                    <a:pt x="635" y="75"/>
                  </a:lnTo>
                  <a:lnTo>
                    <a:pt x="638" y="72"/>
                  </a:lnTo>
                  <a:lnTo>
                    <a:pt x="640" y="67"/>
                  </a:lnTo>
                  <a:lnTo>
                    <a:pt x="642" y="66"/>
                  </a:lnTo>
                  <a:lnTo>
                    <a:pt x="643" y="63"/>
                  </a:lnTo>
                  <a:lnTo>
                    <a:pt x="645" y="63"/>
                  </a:lnTo>
                  <a:lnTo>
                    <a:pt x="648" y="63"/>
                  </a:lnTo>
                  <a:lnTo>
                    <a:pt x="649" y="61"/>
                  </a:lnTo>
                  <a:lnTo>
                    <a:pt x="653" y="59"/>
                  </a:lnTo>
                  <a:lnTo>
                    <a:pt x="653" y="59"/>
                  </a:lnTo>
                  <a:lnTo>
                    <a:pt x="654" y="61"/>
                  </a:lnTo>
                  <a:lnTo>
                    <a:pt x="654" y="61"/>
                  </a:lnTo>
                  <a:lnTo>
                    <a:pt x="653" y="64"/>
                  </a:lnTo>
                  <a:lnTo>
                    <a:pt x="648" y="70"/>
                  </a:lnTo>
                  <a:lnTo>
                    <a:pt x="649" y="69"/>
                  </a:lnTo>
                  <a:lnTo>
                    <a:pt x="651" y="67"/>
                  </a:lnTo>
                  <a:lnTo>
                    <a:pt x="653" y="67"/>
                  </a:lnTo>
                  <a:lnTo>
                    <a:pt x="654" y="64"/>
                  </a:lnTo>
                  <a:lnTo>
                    <a:pt x="656" y="67"/>
                  </a:lnTo>
                  <a:lnTo>
                    <a:pt x="657" y="67"/>
                  </a:lnTo>
                  <a:lnTo>
                    <a:pt x="659" y="70"/>
                  </a:lnTo>
                  <a:lnTo>
                    <a:pt x="660" y="72"/>
                  </a:lnTo>
                  <a:lnTo>
                    <a:pt x="662" y="74"/>
                  </a:lnTo>
                  <a:lnTo>
                    <a:pt x="662" y="72"/>
                  </a:lnTo>
                  <a:lnTo>
                    <a:pt x="660" y="67"/>
                  </a:lnTo>
                  <a:lnTo>
                    <a:pt x="660" y="66"/>
                  </a:lnTo>
                  <a:lnTo>
                    <a:pt x="662" y="66"/>
                  </a:lnTo>
                  <a:lnTo>
                    <a:pt x="665" y="63"/>
                  </a:lnTo>
                  <a:lnTo>
                    <a:pt x="668" y="64"/>
                  </a:lnTo>
                  <a:lnTo>
                    <a:pt x="670" y="64"/>
                  </a:lnTo>
                  <a:lnTo>
                    <a:pt x="671" y="64"/>
                  </a:lnTo>
                  <a:lnTo>
                    <a:pt x="673" y="64"/>
                  </a:lnTo>
                  <a:lnTo>
                    <a:pt x="678" y="64"/>
                  </a:lnTo>
                  <a:lnTo>
                    <a:pt x="681" y="66"/>
                  </a:lnTo>
                  <a:lnTo>
                    <a:pt x="684" y="67"/>
                  </a:lnTo>
                  <a:lnTo>
                    <a:pt x="687" y="69"/>
                  </a:lnTo>
                  <a:lnTo>
                    <a:pt x="689" y="70"/>
                  </a:lnTo>
                  <a:lnTo>
                    <a:pt x="690" y="70"/>
                  </a:lnTo>
                  <a:lnTo>
                    <a:pt x="690" y="72"/>
                  </a:lnTo>
                  <a:lnTo>
                    <a:pt x="690" y="74"/>
                  </a:lnTo>
                  <a:lnTo>
                    <a:pt x="690" y="74"/>
                  </a:lnTo>
                  <a:lnTo>
                    <a:pt x="687" y="77"/>
                  </a:lnTo>
                  <a:lnTo>
                    <a:pt x="686" y="78"/>
                  </a:lnTo>
                  <a:lnTo>
                    <a:pt x="684" y="78"/>
                  </a:lnTo>
                  <a:lnTo>
                    <a:pt x="681" y="78"/>
                  </a:lnTo>
                  <a:lnTo>
                    <a:pt x="679" y="78"/>
                  </a:lnTo>
                  <a:lnTo>
                    <a:pt x="679" y="78"/>
                  </a:lnTo>
                  <a:lnTo>
                    <a:pt x="675" y="81"/>
                  </a:lnTo>
                  <a:lnTo>
                    <a:pt x="673" y="83"/>
                  </a:lnTo>
                  <a:lnTo>
                    <a:pt x="670" y="85"/>
                  </a:lnTo>
                  <a:lnTo>
                    <a:pt x="670" y="85"/>
                  </a:lnTo>
                  <a:lnTo>
                    <a:pt x="675" y="85"/>
                  </a:lnTo>
                  <a:lnTo>
                    <a:pt x="676" y="85"/>
                  </a:lnTo>
                  <a:lnTo>
                    <a:pt x="676" y="81"/>
                  </a:lnTo>
                  <a:lnTo>
                    <a:pt x="679" y="80"/>
                  </a:lnTo>
                  <a:lnTo>
                    <a:pt x="683" y="80"/>
                  </a:lnTo>
                  <a:lnTo>
                    <a:pt x="687" y="81"/>
                  </a:lnTo>
                  <a:lnTo>
                    <a:pt x="690" y="81"/>
                  </a:lnTo>
                  <a:lnTo>
                    <a:pt x="692" y="80"/>
                  </a:lnTo>
                  <a:lnTo>
                    <a:pt x="695" y="78"/>
                  </a:lnTo>
                  <a:lnTo>
                    <a:pt x="695" y="78"/>
                  </a:lnTo>
                  <a:lnTo>
                    <a:pt x="697" y="78"/>
                  </a:lnTo>
                  <a:lnTo>
                    <a:pt x="698" y="80"/>
                  </a:lnTo>
                  <a:lnTo>
                    <a:pt x="698" y="80"/>
                  </a:lnTo>
                  <a:lnTo>
                    <a:pt x="698" y="83"/>
                  </a:lnTo>
                  <a:lnTo>
                    <a:pt x="698" y="85"/>
                  </a:lnTo>
                  <a:lnTo>
                    <a:pt x="697" y="86"/>
                  </a:lnTo>
                  <a:lnTo>
                    <a:pt x="694" y="89"/>
                  </a:lnTo>
                  <a:lnTo>
                    <a:pt x="690" y="91"/>
                  </a:lnTo>
                  <a:lnTo>
                    <a:pt x="687" y="91"/>
                  </a:lnTo>
                  <a:lnTo>
                    <a:pt x="686" y="92"/>
                  </a:lnTo>
                  <a:lnTo>
                    <a:pt x="684" y="92"/>
                  </a:lnTo>
                  <a:lnTo>
                    <a:pt x="683" y="94"/>
                  </a:lnTo>
                  <a:lnTo>
                    <a:pt x="683" y="94"/>
                  </a:lnTo>
                  <a:lnTo>
                    <a:pt x="681" y="96"/>
                  </a:lnTo>
                  <a:lnTo>
                    <a:pt x="683" y="97"/>
                  </a:lnTo>
                  <a:lnTo>
                    <a:pt x="683" y="96"/>
                  </a:lnTo>
                  <a:lnTo>
                    <a:pt x="684" y="96"/>
                  </a:lnTo>
                  <a:lnTo>
                    <a:pt x="686" y="94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9" y="92"/>
                  </a:lnTo>
                  <a:lnTo>
                    <a:pt x="689" y="94"/>
                  </a:lnTo>
                  <a:lnTo>
                    <a:pt x="689" y="96"/>
                  </a:lnTo>
                  <a:lnTo>
                    <a:pt x="687" y="104"/>
                  </a:lnTo>
                  <a:lnTo>
                    <a:pt x="687" y="104"/>
                  </a:lnTo>
                  <a:lnTo>
                    <a:pt x="689" y="102"/>
                  </a:lnTo>
                  <a:lnTo>
                    <a:pt x="692" y="92"/>
                  </a:lnTo>
                  <a:lnTo>
                    <a:pt x="694" y="91"/>
                  </a:lnTo>
                  <a:lnTo>
                    <a:pt x="695" y="89"/>
                  </a:lnTo>
                  <a:lnTo>
                    <a:pt x="700" y="88"/>
                  </a:lnTo>
                  <a:lnTo>
                    <a:pt x="703" y="86"/>
                  </a:lnTo>
                  <a:lnTo>
                    <a:pt x="706" y="85"/>
                  </a:lnTo>
                  <a:lnTo>
                    <a:pt x="709" y="85"/>
                  </a:lnTo>
                  <a:lnTo>
                    <a:pt x="711" y="85"/>
                  </a:lnTo>
                  <a:lnTo>
                    <a:pt x="712" y="86"/>
                  </a:lnTo>
                  <a:lnTo>
                    <a:pt x="714" y="86"/>
                  </a:lnTo>
                  <a:lnTo>
                    <a:pt x="717" y="86"/>
                  </a:lnTo>
                  <a:lnTo>
                    <a:pt x="719" y="86"/>
                  </a:lnTo>
                  <a:lnTo>
                    <a:pt x="720" y="86"/>
                  </a:lnTo>
                  <a:lnTo>
                    <a:pt x="722" y="88"/>
                  </a:lnTo>
                  <a:lnTo>
                    <a:pt x="724" y="89"/>
                  </a:lnTo>
                  <a:lnTo>
                    <a:pt x="730" y="91"/>
                  </a:lnTo>
                  <a:lnTo>
                    <a:pt x="730" y="91"/>
                  </a:lnTo>
                  <a:lnTo>
                    <a:pt x="731" y="92"/>
                  </a:lnTo>
                  <a:lnTo>
                    <a:pt x="731" y="92"/>
                  </a:lnTo>
                  <a:lnTo>
                    <a:pt x="731" y="94"/>
                  </a:lnTo>
                  <a:lnTo>
                    <a:pt x="731" y="96"/>
                  </a:lnTo>
                  <a:lnTo>
                    <a:pt x="730" y="96"/>
                  </a:lnTo>
                  <a:lnTo>
                    <a:pt x="728" y="96"/>
                  </a:lnTo>
                  <a:lnTo>
                    <a:pt x="728" y="97"/>
                  </a:lnTo>
                  <a:lnTo>
                    <a:pt x="725" y="99"/>
                  </a:lnTo>
                  <a:lnTo>
                    <a:pt x="725" y="99"/>
                  </a:lnTo>
                  <a:lnTo>
                    <a:pt x="722" y="99"/>
                  </a:lnTo>
                  <a:lnTo>
                    <a:pt x="717" y="99"/>
                  </a:lnTo>
                  <a:lnTo>
                    <a:pt x="716" y="100"/>
                  </a:lnTo>
                  <a:lnTo>
                    <a:pt x="712" y="102"/>
                  </a:lnTo>
                  <a:lnTo>
                    <a:pt x="706" y="105"/>
                  </a:lnTo>
                  <a:lnTo>
                    <a:pt x="708" y="105"/>
                  </a:lnTo>
                  <a:lnTo>
                    <a:pt x="709" y="107"/>
                  </a:lnTo>
                  <a:lnTo>
                    <a:pt x="711" y="105"/>
                  </a:lnTo>
                  <a:lnTo>
                    <a:pt x="712" y="104"/>
                  </a:lnTo>
                  <a:lnTo>
                    <a:pt x="716" y="102"/>
                  </a:lnTo>
                  <a:lnTo>
                    <a:pt x="719" y="102"/>
                  </a:lnTo>
                  <a:lnTo>
                    <a:pt x="724" y="102"/>
                  </a:lnTo>
                  <a:lnTo>
                    <a:pt x="725" y="102"/>
                  </a:lnTo>
                  <a:lnTo>
                    <a:pt x="725" y="102"/>
                  </a:lnTo>
                  <a:lnTo>
                    <a:pt x="727" y="102"/>
                  </a:lnTo>
                  <a:lnTo>
                    <a:pt x="727" y="104"/>
                  </a:lnTo>
                  <a:lnTo>
                    <a:pt x="725" y="104"/>
                  </a:lnTo>
                  <a:lnTo>
                    <a:pt x="725" y="105"/>
                  </a:lnTo>
                  <a:lnTo>
                    <a:pt x="722" y="107"/>
                  </a:lnTo>
                  <a:lnTo>
                    <a:pt x="724" y="108"/>
                  </a:lnTo>
                  <a:lnTo>
                    <a:pt x="727" y="108"/>
                  </a:lnTo>
                  <a:lnTo>
                    <a:pt x="727" y="108"/>
                  </a:lnTo>
                  <a:lnTo>
                    <a:pt x="728" y="107"/>
                  </a:lnTo>
                  <a:lnTo>
                    <a:pt x="730" y="105"/>
                  </a:lnTo>
                  <a:lnTo>
                    <a:pt x="731" y="105"/>
                  </a:lnTo>
                  <a:lnTo>
                    <a:pt x="733" y="105"/>
                  </a:lnTo>
                  <a:lnTo>
                    <a:pt x="733" y="104"/>
                  </a:lnTo>
                  <a:lnTo>
                    <a:pt x="733" y="104"/>
                  </a:lnTo>
                  <a:lnTo>
                    <a:pt x="731" y="102"/>
                  </a:lnTo>
                  <a:lnTo>
                    <a:pt x="731" y="102"/>
                  </a:lnTo>
                  <a:lnTo>
                    <a:pt x="733" y="100"/>
                  </a:lnTo>
                  <a:lnTo>
                    <a:pt x="735" y="99"/>
                  </a:lnTo>
                  <a:lnTo>
                    <a:pt x="735" y="99"/>
                  </a:lnTo>
                  <a:lnTo>
                    <a:pt x="736" y="99"/>
                  </a:lnTo>
                  <a:lnTo>
                    <a:pt x="739" y="99"/>
                  </a:lnTo>
                  <a:lnTo>
                    <a:pt x="741" y="100"/>
                  </a:lnTo>
                  <a:lnTo>
                    <a:pt x="746" y="105"/>
                  </a:lnTo>
                  <a:lnTo>
                    <a:pt x="747" y="107"/>
                  </a:lnTo>
                  <a:lnTo>
                    <a:pt x="749" y="110"/>
                  </a:lnTo>
                  <a:lnTo>
                    <a:pt x="749" y="111"/>
                  </a:lnTo>
                  <a:lnTo>
                    <a:pt x="749" y="113"/>
                  </a:lnTo>
                  <a:lnTo>
                    <a:pt x="749" y="113"/>
                  </a:lnTo>
                  <a:lnTo>
                    <a:pt x="747" y="115"/>
                  </a:lnTo>
                  <a:lnTo>
                    <a:pt x="746" y="115"/>
                  </a:lnTo>
                  <a:lnTo>
                    <a:pt x="739" y="113"/>
                  </a:lnTo>
                  <a:lnTo>
                    <a:pt x="736" y="113"/>
                  </a:lnTo>
                  <a:lnTo>
                    <a:pt x="735" y="113"/>
                  </a:lnTo>
                  <a:lnTo>
                    <a:pt x="735" y="113"/>
                  </a:lnTo>
                  <a:lnTo>
                    <a:pt x="733" y="115"/>
                  </a:lnTo>
                  <a:lnTo>
                    <a:pt x="733" y="115"/>
                  </a:lnTo>
                  <a:lnTo>
                    <a:pt x="731" y="116"/>
                  </a:lnTo>
                  <a:lnTo>
                    <a:pt x="727" y="116"/>
                  </a:lnTo>
                  <a:lnTo>
                    <a:pt x="725" y="116"/>
                  </a:lnTo>
                  <a:lnTo>
                    <a:pt x="720" y="118"/>
                  </a:lnTo>
                  <a:lnTo>
                    <a:pt x="719" y="118"/>
                  </a:lnTo>
                  <a:lnTo>
                    <a:pt x="719" y="119"/>
                  </a:lnTo>
                  <a:lnTo>
                    <a:pt x="722" y="119"/>
                  </a:lnTo>
                  <a:lnTo>
                    <a:pt x="725" y="118"/>
                  </a:lnTo>
                  <a:lnTo>
                    <a:pt x="730" y="118"/>
                  </a:lnTo>
                  <a:lnTo>
                    <a:pt x="736" y="121"/>
                  </a:lnTo>
                  <a:lnTo>
                    <a:pt x="738" y="121"/>
                  </a:lnTo>
                  <a:lnTo>
                    <a:pt x="739" y="121"/>
                  </a:lnTo>
                  <a:lnTo>
                    <a:pt x="741" y="121"/>
                  </a:lnTo>
                  <a:lnTo>
                    <a:pt x="746" y="121"/>
                  </a:lnTo>
                  <a:lnTo>
                    <a:pt x="747" y="121"/>
                  </a:lnTo>
                  <a:lnTo>
                    <a:pt x="750" y="121"/>
                  </a:lnTo>
                  <a:lnTo>
                    <a:pt x="755" y="124"/>
                  </a:lnTo>
                  <a:lnTo>
                    <a:pt x="755" y="124"/>
                  </a:lnTo>
                  <a:lnTo>
                    <a:pt x="755" y="126"/>
                  </a:lnTo>
                  <a:lnTo>
                    <a:pt x="757" y="126"/>
                  </a:lnTo>
                  <a:lnTo>
                    <a:pt x="757" y="127"/>
                  </a:lnTo>
                  <a:lnTo>
                    <a:pt x="755" y="129"/>
                  </a:lnTo>
                  <a:lnTo>
                    <a:pt x="753" y="129"/>
                  </a:lnTo>
                  <a:lnTo>
                    <a:pt x="749" y="129"/>
                  </a:lnTo>
                  <a:lnTo>
                    <a:pt x="747" y="127"/>
                  </a:lnTo>
                  <a:lnTo>
                    <a:pt x="744" y="129"/>
                  </a:lnTo>
                  <a:lnTo>
                    <a:pt x="742" y="127"/>
                  </a:lnTo>
                  <a:lnTo>
                    <a:pt x="741" y="127"/>
                  </a:lnTo>
                  <a:lnTo>
                    <a:pt x="738" y="126"/>
                  </a:lnTo>
                  <a:lnTo>
                    <a:pt x="735" y="127"/>
                  </a:lnTo>
                  <a:lnTo>
                    <a:pt x="731" y="127"/>
                  </a:lnTo>
                  <a:lnTo>
                    <a:pt x="728" y="127"/>
                  </a:lnTo>
                  <a:lnTo>
                    <a:pt x="722" y="130"/>
                  </a:lnTo>
                  <a:lnTo>
                    <a:pt x="722" y="130"/>
                  </a:lnTo>
                  <a:lnTo>
                    <a:pt x="731" y="129"/>
                  </a:lnTo>
                  <a:lnTo>
                    <a:pt x="733" y="129"/>
                  </a:lnTo>
                  <a:lnTo>
                    <a:pt x="735" y="129"/>
                  </a:lnTo>
                  <a:lnTo>
                    <a:pt x="739" y="130"/>
                  </a:lnTo>
                  <a:lnTo>
                    <a:pt x="741" y="132"/>
                  </a:lnTo>
                  <a:lnTo>
                    <a:pt x="741" y="133"/>
                  </a:lnTo>
                  <a:lnTo>
                    <a:pt x="739" y="135"/>
                  </a:lnTo>
                  <a:lnTo>
                    <a:pt x="738" y="138"/>
                  </a:lnTo>
                  <a:lnTo>
                    <a:pt x="736" y="138"/>
                  </a:lnTo>
                  <a:lnTo>
                    <a:pt x="731" y="137"/>
                  </a:lnTo>
                  <a:lnTo>
                    <a:pt x="730" y="137"/>
                  </a:lnTo>
                  <a:lnTo>
                    <a:pt x="728" y="137"/>
                  </a:lnTo>
                  <a:lnTo>
                    <a:pt x="727" y="137"/>
                  </a:lnTo>
                  <a:lnTo>
                    <a:pt x="727" y="137"/>
                  </a:lnTo>
                  <a:lnTo>
                    <a:pt x="719" y="135"/>
                  </a:lnTo>
                  <a:lnTo>
                    <a:pt x="717" y="135"/>
                  </a:lnTo>
                  <a:lnTo>
                    <a:pt x="717" y="135"/>
                  </a:lnTo>
                  <a:lnTo>
                    <a:pt x="717" y="137"/>
                  </a:lnTo>
                  <a:lnTo>
                    <a:pt x="724" y="138"/>
                  </a:lnTo>
                  <a:lnTo>
                    <a:pt x="728" y="138"/>
                  </a:lnTo>
                  <a:lnTo>
                    <a:pt x="731" y="140"/>
                  </a:lnTo>
                  <a:lnTo>
                    <a:pt x="733" y="140"/>
                  </a:lnTo>
                  <a:lnTo>
                    <a:pt x="735" y="140"/>
                  </a:lnTo>
                  <a:lnTo>
                    <a:pt x="735" y="141"/>
                  </a:lnTo>
                  <a:lnTo>
                    <a:pt x="736" y="143"/>
                  </a:lnTo>
                  <a:lnTo>
                    <a:pt x="738" y="144"/>
                  </a:lnTo>
                  <a:lnTo>
                    <a:pt x="739" y="144"/>
                  </a:lnTo>
                  <a:lnTo>
                    <a:pt x="741" y="144"/>
                  </a:lnTo>
                  <a:lnTo>
                    <a:pt x="742" y="143"/>
                  </a:lnTo>
                  <a:lnTo>
                    <a:pt x="742" y="144"/>
                  </a:lnTo>
                  <a:lnTo>
                    <a:pt x="744" y="144"/>
                  </a:lnTo>
                  <a:lnTo>
                    <a:pt x="747" y="144"/>
                  </a:lnTo>
                  <a:lnTo>
                    <a:pt x="749" y="146"/>
                  </a:lnTo>
                  <a:lnTo>
                    <a:pt x="750" y="146"/>
                  </a:lnTo>
                  <a:lnTo>
                    <a:pt x="753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2" y="148"/>
                  </a:lnTo>
                  <a:lnTo>
                    <a:pt x="750" y="149"/>
                  </a:lnTo>
                  <a:lnTo>
                    <a:pt x="752" y="151"/>
                  </a:lnTo>
                  <a:lnTo>
                    <a:pt x="753" y="152"/>
                  </a:lnTo>
                  <a:lnTo>
                    <a:pt x="753" y="152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5" y="154"/>
                  </a:lnTo>
                  <a:lnTo>
                    <a:pt x="755" y="154"/>
                  </a:lnTo>
                  <a:lnTo>
                    <a:pt x="755" y="157"/>
                  </a:lnTo>
                  <a:lnTo>
                    <a:pt x="757" y="157"/>
                  </a:lnTo>
                  <a:lnTo>
                    <a:pt x="757" y="154"/>
                  </a:lnTo>
                  <a:lnTo>
                    <a:pt x="757" y="152"/>
                  </a:lnTo>
                  <a:lnTo>
                    <a:pt x="758" y="151"/>
                  </a:lnTo>
                  <a:lnTo>
                    <a:pt x="763" y="151"/>
                  </a:lnTo>
                  <a:lnTo>
                    <a:pt x="761" y="154"/>
                  </a:lnTo>
                  <a:lnTo>
                    <a:pt x="761" y="157"/>
                  </a:lnTo>
                  <a:lnTo>
                    <a:pt x="760" y="160"/>
                  </a:lnTo>
                  <a:lnTo>
                    <a:pt x="758" y="160"/>
                  </a:lnTo>
                  <a:lnTo>
                    <a:pt x="758" y="162"/>
                  </a:lnTo>
                  <a:lnTo>
                    <a:pt x="760" y="162"/>
                  </a:lnTo>
                  <a:lnTo>
                    <a:pt x="760" y="162"/>
                  </a:lnTo>
                  <a:lnTo>
                    <a:pt x="761" y="162"/>
                  </a:lnTo>
                  <a:lnTo>
                    <a:pt x="763" y="159"/>
                  </a:lnTo>
                  <a:lnTo>
                    <a:pt x="766" y="155"/>
                  </a:lnTo>
                  <a:lnTo>
                    <a:pt x="766" y="155"/>
                  </a:lnTo>
                  <a:lnTo>
                    <a:pt x="766" y="157"/>
                  </a:lnTo>
                  <a:lnTo>
                    <a:pt x="766" y="159"/>
                  </a:lnTo>
                  <a:lnTo>
                    <a:pt x="768" y="159"/>
                  </a:lnTo>
                  <a:lnTo>
                    <a:pt x="769" y="159"/>
                  </a:lnTo>
                  <a:lnTo>
                    <a:pt x="769" y="157"/>
                  </a:lnTo>
                  <a:lnTo>
                    <a:pt x="772" y="157"/>
                  </a:lnTo>
                  <a:lnTo>
                    <a:pt x="772" y="159"/>
                  </a:lnTo>
                  <a:lnTo>
                    <a:pt x="772" y="159"/>
                  </a:lnTo>
                  <a:lnTo>
                    <a:pt x="772" y="162"/>
                  </a:lnTo>
                  <a:lnTo>
                    <a:pt x="772" y="163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2"/>
                  </a:lnTo>
                  <a:lnTo>
                    <a:pt x="774" y="160"/>
                  </a:lnTo>
                  <a:lnTo>
                    <a:pt x="776" y="159"/>
                  </a:lnTo>
                  <a:lnTo>
                    <a:pt x="779" y="157"/>
                  </a:lnTo>
                  <a:lnTo>
                    <a:pt x="780" y="157"/>
                  </a:lnTo>
                  <a:lnTo>
                    <a:pt x="782" y="157"/>
                  </a:lnTo>
                  <a:lnTo>
                    <a:pt x="782" y="157"/>
                  </a:lnTo>
                  <a:lnTo>
                    <a:pt x="782" y="159"/>
                  </a:lnTo>
                  <a:lnTo>
                    <a:pt x="780" y="159"/>
                  </a:lnTo>
                  <a:lnTo>
                    <a:pt x="780" y="160"/>
                  </a:lnTo>
                  <a:lnTo>
                    <a:pt x="779" y="162"/>
                  </a:lnTo>
                  <a:lnTo>
                    <a:pt x="780" y="163"/>
                  </a:lnTo>
                  <a:lnTo>
                    <a:pt x="782" y="163"/>
                  </a:lnTo>
                  <a:lnTo>
                    <a:pt x="785" y="162"/>
                  </a:lnTo>
                  <a:lnTo>
                    <a:pt x="787" y="162"/>
                  </a:lnTo>
                  <a:lnTo>
                    <a:pt x="788" y="163"/>
                  </a:lnTo>
                  <a:lnTo>
                    <a:pt x="793" y="167"/>
                  </a:lnTo>
                  <a:lnTo>
                    <a:pt x="794" y="167"/>
                  </a:lnTo>
                  <a:lnTo>
                    <a:pt x="796" y="168"/>
                  </a:lnTo>
                  <a:lnTo>
                    <a:pt x="793" y="170"/>
                  </a:lnTo>
                  <a:lnTo>
                    <a:pt x="794" y="173"/>
                  </a:lnTo>
                  <a:lnTo>
                    <a:pt x="790" y="173"/>
                  </a:lnTo>
                  <a:lnTo>
                    <a:pt x="788" y="174"/>
                  </a:lnTo>
                  <a:lnTo>
                    <a:pt x="787" y="173"/>
                  </a:lnTo>
                  <a:lnTo>
                    <a:pt x="785" y="173"/>
                  </a:lnTo>
                  <a:lnTo>
                    <a:pt x="787" y="174"/>
                  </a:lnTo>
                  <a:lnTo>
                    <a:pt x="790" y="174"/>
                  </a:lnTo>
                  <a:lnTo>
                    <a:pt x="790" y="176"/>
                  </a:lnTo>
                  <a:lnTo>
                    <a:pt x="791" y="176"/>
                  </a:lnTo>
                  <a:lnTo>
                    <a:pt x="793" y="176"/>
                  </a:lnTo>
                  <a:lnTo>
                    <a:pt x="798" y="176"/>
                  </a:lnTo>
                  <a:lnTo>
                    <a:pt x="798" y="174"/>
                  </a:lnTo>
                  <a:lnTo>
                    <a:pt x="799" y="173"/>
                  </a:lnTo>
                  <a:lnTo>
                    <a:pt x="801" y="173"/>
                  </a:lnTo>
                  <a:lnTo>
                    <a:pt x="801" y="173"/>
                  </a:lnTo>
                  <a:lnTo>
                    <a:pt x="804" y="174"/>
                  </a:lnTo>
                  <a:lnTo>
                    <a:pt x="809" y="176"/>
                  </a:lnTo>
                  <a:lnTo>
                    <a:pt x="807" y="178"/>
                  </a:lnTo>
                  <a:lnTo>
                    <a:pt x="805" y="179"/>
                  </a:lnTo>
                  <a:lnTo>
                    <a:pt x="805" y="181"/>
                  </a:lnTo>
                  <a:lnTo>
                    <a:pt x="805" y="181"/>
                  </a:lnTo>
                  <a:lnTo>
                    <a:pt x="804" y="182"/>
                  </a:lnTo>
                  <a:lnTo>
                    <a:pt x="799" y="187"/>
                  </a:lnTo>
                  <a:lnTo>
                    <a:pt x="799" y="187"/>
                  </a:lnTo>
                  <a:lnTo>
                    <a:pt x="802" y="185"/>
                  </a:lnTo>
                  <a:lnTo>
                    <a:pt x="807" y="184"/>
                  </a:lnTo>
                  <a:lnTo>
                    <a:pt x="810" y="184"/>
                  </a:lnTo>
                  <a:lnTo>
                    <a:pt x="812" y="184"/>
                  </a:lnTo>
                  <a:lnTo>
                    <a:pt x="812" y="184"/>
                  </a:lnTo>
                  <a:lnTo>
                    <a:pt x="813" y="184"/>
                  </a:lnTo>
                  <a:lnTo>
                    <a:pt x="815" y="184"/>
                  </a:lnTo>
                  <a:lnTo>
                    <a:pt x="818" y="184"/>
                  </a:lnTo>
                  <a:lnTo>
                    <a:pt x="821" y="181"/>
                  </a:lnTo>
                  <a:lnTo>
                    <a:pt x="824" y="182"/>
                  </a:lnTo>
                  <a:lnTo>
                    <a:pt x="826" y="184"/>
                  </a:lnTo>
                  <a:lnTo>
                    <a:pt x="831" y="187"/>
                  </a:lnTo>
                  <a:lnTo>
                    <a:pt x="832" y="190"/>
                  </a:lnTo>
                  <a:lnTo>
                    <a:pt x="834" y="190"/>
                  </a:lnTo>
                  <a:lnTo>
                    <a:pt x="834" y="192"/>
                  </a:lnTo>
                  <a:lnTo>
                    <a:pt x="831" y="193"/>
                  </a:lnTo>
                  <a:lnTo>
                    <a:pt x="831" y="193"/>
                  </a:lnTo>
                  <a:lnTo>
                    <a:pt x="828" y="190"/>
                  </a:lnTo>
                  <a:lnTo>
                    <a:pt x="824" y="190"/>
                  </a:lnTo>
                  <a:lnTo>
                    <a:pt x="823" y="190"/>
                  </a:lnTo>
                  <a:lnTo>
                    <a:pt x="821" y="190"/>
                  </a:lnTo>
                  <a:lnTo>
                    <a:pt x="823" y="192"/>
                  </a:lnTo>
                  <a:lnTo>
                    <a:pt x="829" y="195"/>
                  </a:lnTo>
                  <a:lnTo>
                    <a:pt x="829" y="196"/>
                  </a:lnTo>
                  <a:lnTo>
                    <a:pt x="829" y="196"/>
                  </a:lnTo>
                  <a:lnTo>
                    <a:pt x="826" y="198"/>
                  </a:lnTo>
                  <a:lnTo>
                    <a:pt x="824" y="198"/>
                  </a:lnTo>
                  <a:lnTo>
                    <a:pt x="821" y="198"/>
                  </a:lnTo>
                  <a:lnTo>
                    <a:pt x="820" y="196"/>
                  </a:lnTo>
                  <a:lnTo>
                    <a:pt x="818" y="196"/>
                  </a:lnTo>
                  <a:lnTo>
                    <a:pt x="817" y="196"/>
                  </a:lnTo>
                  <a:lnTo>
                    <a:pt x="815" y="196"/>
                  </a:lnTo>
                  <a:lnTo>
                    <a:pt x="818" y="198"/>
                  </a:lnTo>
                  <a:lnTo>
                    <a:pt x="818" y="200"/>
                  </a:lnTo>
                  <a:lnTo>
                    <a:pt x="817" y="200"/>
                  </a:lnTo>
                  <a:lnTo>
                    <a:pt x="817" y="201"/>
                  </a:lnTo>
                  <a:lnTo>
                    <a:pt x="820" y="203"/>
                  </a:lnTo>
                  <a:lnTo>
                    <a:pt x="823" y="204"/>
                  </a:lnTo>
                  <a:lnTo>
                    <a:pt x="823" y="206"/>
                  </a:lnTo>
                  <a:lnTo>
                    <a:pt x="821" y="206"/>
                  </a:lnTo>
                  <a:lnTo>
                    <a:pt x="820" y="206"/>
                  </a:lnTo>
                  <a:lnTo>
                    <a:pt x="817" y="206"/>
                  </a:lnTo>
                  <a:lnTo>
                    <a:pt x="815" y="206"/>
                  </a:lnTo>
                  <a:lnTo>
                    <a:pt x="815" y="206"/>
                  </a:lnTo>
                  <a:lnTo>
                    <a:pt x="817" y="207"/>
                  </a:lnTo>
                  <a:lnTo>
                    <a:pt x="817" y="207"/>
                  </a:lnTo>
                  <a:lnTo>
                    <a:pt x="818" y="209"/>
                  </a:lnTo>
                  <a:lnTo>
                    <a:pt x="818" y="209"/>
                  </a:lnTo>
                  <a:lnTo>
                    <a:pt x="818" y="211"/>
                  </a:lnTo>
                  <a:lnTo>
                    <a:pt x="817" y="211"/>
                  </a:lnTo>
                  <a:lnTo>
                    <a:pt x="815" y="212"/>
                  </a:lnTo>
                  <a:lnTo>
                    <a:pt x="813" y="215"/>
                  </a:lnTo>
                  <a:lnTo>
                    <a:pt x="812" y="215"/>
                  </a:lnTo>
                  <a:lnTo>
                    <a:pt x="812" y="215"/>
                  </a:lnTo>
                  <a:lnTo>
                    <a:pt x="810" y="215"/>
                  </a:lnTo>
                  <a:lnTo>
                    <a:pt x="807" y="214"/>
                  </a:lnTo>
                  <a:lnTo>
                    <a:pt x="805" y="214"/>
                  </a:lnTo>
                  <a:lnTo>
                    <a:pt x="802" y="209"/>
                  </a:lnTo>
                  <a:lnTo>
                    <a:pt x="802" y="211"/>
                  </a:lnTo>
                  <a:lnTo>
                    <a:pt x="802" y="212"/>
                  </a:lnTo>
                  <a:lnTo>
                    <a:pt x="802" y="214"/>
                  </a:lnTo>
                  <a:lnTo>
                    <a:pt x="799" y="214"/>
                  </a:lnTo>
                  <a:lnTo>
                    <a:pt x="799" y="214"/>
                  </a:lnTo>
                  <a:lnTo>
                    <a:pt x="802" y="215"/>
                  </a:lnTo>
                  <a:lnTo>
                    <a:pt x="804" y="215"/>
                  </a:lnTo>
                  <a:lnTo>
                    <a:pt x="804" y="217"/>
                  </a:lnTo>
                  <a:lnTo>
                    <a:pt x="804" y="225"/>
                  </a:lnTo>
                  <a:lnTo>
                    <a:pt x="804" y="226"/>
                  </a:lnTo>
                  <a:lnTo>
                    <a:pt x="802" y="230"/>
                  </a:lnTo>
                  <a:lnTo>
                    <a:pt x="801" y="231"/>
                  </a:lnTo>
                  <a:lnTo>
                    <a:pt x="798" y="230"/>
                  </a:lnTo>
                  <a:lnTo>
                    <a:pt x="798" y="228"/>
                  </a:lnTo>
                  <a:lnTo>
                    <a:pt x="798" y="228"/>
                  </a:lnTo>
                  <a:lnTo>
                    <a:pt x="796" y="228"/>
                  </a:lnTo>
                  <a:lnTo>
                    <a:pt x="794" y="226"/>
                  </a:lnTo>
                  <a:lnTo>
                    <a:pt x="794" y="226"/>
                  </a:lnTo>
                  <a:lnTo>
                    <a:pt x="793" y="228"/>
                  </a:lnTo>
                  <a:lnTo>
                    <a:pt x="791" y="228"/>
                  </a:lnTo>
                  <a:lnTo>
                    <a:pt x="790" y="226"/>
                  </a:lnTo>
                  <a:lnTo>
                    <a:pt x="790" y="222"/>
                  </a:lnTo>
                  <a:lnTo>
                    <a:pt x="791" y="220"/>
                  </a:lnTo>
                  <a:lnTo>
                    <a:pt x="790" y="220"/>
                  </a:lnTo>
                  <a:lnTo>
                    <a:pt x="790" y="222"/>
                  </a:lnTo>
                  <a:lnTo>
                    <a:pt x="788" y="223"/>
                  </a:lnTo>
                  <a:lnTo>
                    <a:pt x="787" y="226"/>
                  </a:lnTo>
                  <a:lnTo>
                    <a:pt x="785" y="226"/>
                  </a:lnTo>
                  <a:lnTo>
                    <a:pt x="783" y="225"/>
                  </a:lnTo>
                  <a:lnTo>
                    <a:pt x="782" y="223"/>
                  </a:lnTo>
                  <a:lnTo>
                    <a:pt x="780" y="222"/>
                  </a:lnTo>
                  <a:lnTo>
                    <a:pt x="779" y="219"/>
                  </a:lnTo>
                  <a:lnTo>
                    <a:pt x="777" y="217"/>
                  </a:lnTo>
                  <a:lnTo>
                    <a:pt x="777" y="215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4" y="212"/>
                  </a:lnTo>
                  <a:lnTo>
                    <a:pt x="774" y="211"/>
                  </a:lnTo>
                  <a:lnTo>
                    <a:pt x="776" y="209"/>
                  </a:lnTo>
                  <a:lnTo>
                    <a:pt x="777" y="207"/>
                  </a:lnTo>
                  <a:lnTo>
                    <a:pt x="780" y="206"/>
                  </a:lnTo>
                  <a:lnTo>
                    <a:pt x="782" y="206"/>
                  </a:lnTo>
                  <a:lnTo>
                    <a:pt x="783" y="204"/>
                  </a:lnTo>
                  <a:lnTo>
                    <a:pt x="785" y="201"/>
                  </a:lnTo>
                  <a:lnTo>
                    <a:pt x="787" y="200"/>
                  </a:lnTo>
                  <a:lnTo>
                    <a:pt x="788" y="198"/>
                  </a:lnTo>
                  <a:lnTo>
                    <a:pt x="787" y="198"/>
                  </a:lnTo>
                  <a:lnTo>
                    <a:pt x="785" y="200"/>
                  </a:lnTo>
                  <a:lnTo>
                    <a:pt x="783" y="201"/>
                  </a:lnTo>
                  <a:lnTo>
                    <a:pt x="782" y="203"/>
                  </a:lnTo>
                  <a:lnTo>
                    <a:pt x="780" y="204"/>
                  </a:lnTo>
                  <a:lnTo>
                    <a:pt x="776" y="206"/>
                  </a:lnTo>
                  <a:lnTo>
                    <a:pt x="774" y="206"/>
                  </a:lnTo>
                  <a:lnTo>
                    <a:pt x="772" y="206"/>
                  </a:lnTo>
                  <a:lnTo>
                    <a:pt x="768" y="206"/>
                  </a:lnTo>
                  <a:lnTo>
                    <a:pt x="768" y="206"/>
                  </a:lnTo>
                  <a:lnTo>
                    <a:pt x="768" y="204"/>
                  </a:lnTo>
                  <a:lnTo>
                    <a:pt x="771" y="201"/>
                  </a:lnTo>
                  <a:lnTo>
                    <a:pt x="771" y="201"/>
                  </a:lnTo>
                  <a:lnTo>
                    <a:pt x="769" y="203"/>
                  </a:lnTo>
                  <a:lnTo>
                    <a:pt x="768" y="203"/>
                  </a:lnTo>
                  <a:lnTo>
                    <a:pt x="766" y="203"/>
                  </a:lnTo>
                  <a:lnTo>
                    <a:pt x="765" y="203"/>
                  </a:lnTo>
                  <a:lnTo>
                    <a:pt x="763" y="201"/>
                  </a:lnTo>
                  <a:lnTo>
                    <a:pt x="761" y="201"/>
                  </a:lnTo>
                  <a:lnTo>
                    <a:pt x="760" y="200"/>
                  </a:lnTo>
                  <a:lnTo>
                    <a:pt x="758" y="200"/>
                  </a:lnTo>
                  <a:lnTo>
                    <a:pt x="755" y="195"/>
                  </a:lnTo>
                  <a:lnTo>
                    <a:pt x="755" y="193"/>
                  </a:lnTo>
                  <a:lnTo>
                    <a:pt x="755" y="193"/>
                  </a:lnTo>
                  <a:lnTo>
                    <a:pt x="753" y="192"/>
                  </a:lnTo>
                  <a:lnTo>
                    <a:pt x="752" y="192"/>
                  </a:lnTo>
                  <a:lnTo>
                    <a:pt x="750" y="192"/>
                  </a:lnTo>
                  <a:lnTo>
                    <a:pt x="752" y="192"/>
                  </a:lnTo>
                  <a:lnTo>
                    <a:pt x="752" y="193"/>
                  </a:lnTo>
                  <a:lnTo>
                    <a:pt x="750" y="193"/>
                  </a:lnTo>
                  <a:lnTo>
                    <a:pt x="749" y="193"/>
                  </a:lnTo>
                  <a:lnTo>
                    <a:pt x="747" y="192"/>
                  </a:lnTo>
                  <a:lnTo>
                    <a:pt x="747" y="193"/>
                  </a:lnTo>
                  <a:lnTo>
                    <a:pt x="749" y="196"/>
                  </a:lnTo>
                  <a:lnTo>
                    <a:pt x="749" y="198"/>
                  </a:lnTo>
                  <a:lnTo>
                    <a:pt x="747" y="198"/>
                  </a:lnTo>
                  <a:lnTo>
                    <a:pt x="747" y="200"/>
                  </a:lnTo>
                  <a:lnTo>
                    <a:pt x="746" y="198"/>
                  </a:lnTo>
                  <a:lnTo>
                    <a:pt x="742" y="196"/>
                  </a:lnTo>
                  <a:lnTo>
                    <a:pt x="741" y="195"/>
                  </a:lnTo>
                  <a:lnTo>
                    <a:pt x="739" y="195"/>
                  </a:lnTo>
                  <a:lnTo>
                    <a:pt x="738" y="195"/>
                  </a:lnTo>
                  <a:lnTo>
                    <a:pt x="739" y="198"/>
                  </a:lnTo>
                  <a:lnTo>
                    <a:pt x="741" y="200"/>
                  </a:lnTo>
                  <a:lnTo>
                    <a:pt x="744" y="201"/>
                  </a:lnTo>
                  <a:lnTo>
                    <a:pt x="747" y="204"/>
                  </a:lnTo>
                  <a:lnTo>
                    <a:pt x="749" y="206"/>
                  </a:lnTo>
                  <a:lnTo>
                    <a:pt x="747" y="207"/>
                  </a:lnTo>
                  <a:lnTo>
                    <a:pt x="746" y="207"/>
                  </a:lnTo>
                  <a:lnTo>
                    <a:pt x="746" y="207"/>
                  </a:lnTo>
                  <a:lnTo>
                    <a:pt x="744" y="207"/>
                  </a:lnTo>
                  <a:lnTo>
                    <a:pt x="739" y="207"/>
                  </a:lnTo>
                  <a:lnTo>
                    <a:pt x="738" y="206"/>
                  </a:lnTo>
                  <a:lnTo>
                    <a:pt x="735" y="203"/>
                  </a:lnTo>
                  <a:lnTo>
                    <a:pt x="730" y="200"/>
                  </a:lnTo>
                  <a:lnTo>
                    <a:pt x="730" y="200"/>
                  </a:lnTo>
                  <a:lnTo>
                    <a:pt x="727" y="201"/>
                  </a:lnTo>
                  <a:lnTo>
                    <a:pt x="727" y="201"/>
                  </a:lnTo>
                  <a:lnTo>
                    <a:pt x="728" y="201"/>
                  </a:lnTo>
                  <a:lnTo>
                    <a:pt x="730" y="203"/>
                  </a:lnTo>
                  <a:lnTo>
                    <a:pt x="733" y="204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3" y="207"/>
                  </a:lnTo>
                  <a:lnTo>
                    <a:pt x="735" y="209"/>
                  </a:lnTo>
                  <a:lnTo>
                    <a:pt x="735" y="211"/>
                  </a:lnTo>
                  <a:lnTo>
                    <a:pt x="738" y="211"/>
                  </a:lnTo>
                  <a:lnTo>
                    <a:pt x="738" y="211"/>
                  </a:lnTo>
                  <a:lnTo>
                    <a:pt x="739" y="212"/>
                  </a:lnTo>
                  <a:lnTo>
                    <a:pt x="738" y="215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41" y="215"/>
                  </a:lnTo>
                  <a:lnTo>
                    <a:pt x="742" y="215"/>
                  </a:lnTo>
                  <a:lnTo>
                    <a:pt x="742" y="215"/>
                  </a:lnTo>
                  <a:lnTo>
                    <a:pt x="744" y="215"/>
                  </a:lnTo>
                  <a:lnTo>
                    <a:pt x="746" y="215"/>
                  </a:lnTo>
                  <a:lnTo>
                    <a:pt x="746" y="217"/>
                  </a:lnTo>
                  <a:lnTo>
                    <a:pt x="747" y="219"/>
                  </a:lnTo>
                  <a:lnTo>
                    <a:pt x="747" y="219"/>
                  </a:lnTo>
                  <a:lnTo>
                    <a:pt x="749" y="220"/>
                  </a:lnTo>
                  <a:lnTo>
                    <a:pt x="749" y="220"/>
                  </a:lnTo>
                  <a:lnTo>
                    <a:pt x="747" y="222"/>
                  </a:lnTo>
                  <a:lnTo>
                    <a:pt x="746" y="222"/>
                  </a:lnTo>
                  <a:lnTo>
                    <a:pt x="747" y="222"/>
                  </a:lnTo>
                  <a:lnTo>
                    <a:pt x="749" y="223"/>
                  </a:lnTo>
                  <a:lnTo>
                    <a:pt x="750" y="225"/>
                  </a:lnTo>
                  <a:lnTo>
                    <a:pt x="752" y="226"/>
                  </a:lnTo>
                  <a:lnTo>
                    <a:pt x="752" y="226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30"/>
                  </a:lnTo>
                  <a:lnTo>
                    <a:pt x="755" y="233"/>
                  </a:lnTo>
                  <a:lnTo>
                    <a:pt x="755" y="234"/>
                  </a:lnTo>
                  <a:lnTo>
                    <a:pt x="757" y="234"/>
                  </a:lnTo>
                  <a:lnTo>
                    <a:pt x="757" y="231"/>
                  </a:lnTo>
                  <a:lnTo>
                    <a:pt x="757" y="230"/>
                  </a:lnTo>
                  <a:lnTo>
                    <a:pt x="758" y="231"/>
                  </a:lnTo>
                  <a:lnTo>
                    <a:pt x="761" y="233"/>
                  </a:lnTo>
                  <a:lnTo>
                    <a:pt x="763" y="233"/>
                  </a:lnTo>
                  <a:lnTo>
                    <a:pt x="763" y="234"/>
                  </a:lnTo>
                  <a:lnTo>
                    <a:pt x="761" y="236"/>
                  </a:lnTo>
                  <a:lnTo>
                    <a:pt x="761" y="236"/>
                  </a:lnTo>
                  <a:lnTo>
                    <a:pt x="763" y="236"/>
                  </a:lnTo>
                  <a:lnTo>
                    <a:pt x="763" y="236"/>
                  </a:lnTo>
                  <a:lnTo>
                    <a:pt x="765" y="234"/>
                  </a:lnTo>
                  <a:lnTo>
                    <a:pt x="765" y="234"/>
                  </a:lnTo>
                  <a:lnTo>
                    <a:pt x="766" y="233"/>
                  </a:lnTo>
                  <a:lnTo>
                    <a:pt x="769" y="233"/>
                  </a:lnTo>
                  <a:lnTo>
                    <a:pt x="771" y="236"/>
                  </a:lnTo>
                  <a:lnTo>
                    <a:pt x="771" y="236"/>
                  </a:lnTo>
                  <a:lnTo>
                    <a:pt x="772" y="237"/>
                  </a:lnTo>
                  <a:lnTo>
                    <a:pt x="774" y="236"/>
                  </a:lnTo>
                  <a:lnTo>
                    <a:pt x="776" y="239"/>
                  </a:lnTo>
                  <a:lnTo>
                    <a:pt x="776" y="239"/>
                  </a:lnTo>
                  <a:lnTo>
                    <a:pt x="772" y="241"/>
                  </a:lnTo>
                  <a:lnTo>
                    <a:pt x="772" y="242"/>
                  </a:lnTo>
                  <a:lnTo>
                    <a:pt x="772" y="242"/>
                  </a:lnTo>
                  <a:lnTo>
                    <a:pt x="777" y="242"/>
                  </a:lnTo>
                  <a:lnTo>
                    <a:pt x="779" y="242"/>
                  </a:lnTo>
                  <a:lnTo>
                    <a:pt x="779" y="244"/>
                  </a:lnTo>
                  <a:lnTo>
                    <a:pt x="777" y="247"/>
                  </a:lnTo>
                  <a:lnTo>
                    <a:pt x="776" y="245"/>
                  </a:lnTo>
                  <a:lnTo>
                    <a:pt x="772" y="245"/>
                  </a:lnTo>
                  <a:lnTo>
                    <a:pt x="771" y="245"/>
                  </a:lnTo>
                  <a:lnTo>
                    <a:pt x="772" y="247"/>
                  </a:lnTo>
                  <a:lnTo>
                    <a:pt x="776" y="248"/>
                  </a:lnTo>
                  <a:lnTo>
                    <a:pt x="776" y="248"/>
                  </a:lnTo>
                  <a:lnTo>
                    <a:pt x="777" y="250"/>
                  </a:lnTo>
                  <a:lnTo>
                    <a:pt x="779" y="252"/>
                  </a:lnTo>
                  <a:lnTo>
                    <a:pt x="779" y="252"/>
                  </a:lnTo>
                  <a:lnTo>
                    <a:pt x="777" y="252"/>
                  </a:lnTo>
                  <a:lnTo>
                    <a:pt x="777" y="253"/>
                  </a:lnTo>
                  <a:lnTo>
                    <a:pt x="780" y="253"/>
                  </a:lnTo>
                  <a:lnTo>
                    <a:pt x="782" y="253"/>
                  </a:lnTo>
                  <a:lnTo>
                    <a:pt x="783" y="253"/>
                  </a:lnTo>
                  <a:lnTo>
                    <a:pt x="785" y="253"/>
                  </a:lnTo>
                  <a:lnTo>
                    <a:pt x="785" y="253"/>
                  </a:lnTo>
                  <a:lnTo>
                    <a:pt x="785" y="255"/>
                  </a:lnTo>
                  <a:lnTo>
                    <a:pt x="783" y="255"/>
                  </a:lnTo>
                  <a:lnTo>
                    <a:pt x="783" y="255"/>
                  </a:lnTo>
                  <a:lnTo>
                    <a:pt x="785" y="255"/>
                  </a:lnTo>
                  <a:lnTo>
                    <a:pt x="787" y="256"/>
                  </a:lnTo>
                  <a:lnTo>
                    <a:pt x="788" y="258"/>
                  </a:lnTo>
                  <a:lnTo>
                    <a:pt x="788" y="259"/>
                  </a:lnTo>
                  <a:lnTo>
                    <a:pt x="788" y="261"/>
                  </a:lnTo>
                  <a:lnTo>
                    <a:pt x="787" y="261"/>
                  </a:lnTo>
                  <a:lnTo>
                    <a:pt x="787" y="263"/>
                  </a:lnTo>
                  <a:lnTo>
                    <a:pt x="787" y="266"/>
                  </a:lnTo>
                  <a:lnTo>
                    <a:pt x="788" y="267"/>
                  </a:lnTo>
                  <a:lnTo>
                    <a:pt x="787" y="271"/>
                  </a:lnTo>
                  <a:lnTo>
                    <a:pt x="787" y="271"/>
                  </a:lnTo>
                  <a:lnTo>
                    <a:pt x="785" y="271"/>
                  </a:lnTo>
                  <a:lnTo>
                    <a:pt x="785" y="271"/>
                  </a:lnTo>
                  <a:lnTo>
                    <a:pt x="782" y="264"/>
                  </a:lnTo>
                  <a:lnTo>
                    <a:pt x="782" y="263"/>
                  </a:lnTo>
                  <a:lnTo>
                    <a:pt x="780" y="261"/>
                  </a:lnTo>
                  <a:lnTo>
                    <a:pt x="777" y="258"/>
                  </a:lnTo>
                  <a:lnTo>
                    <a:pt x="777" y="259"/>
                  </a:lnTo>
                  <a:lnTo>
                    <a:pt x="779" y="261"/>
                  </a:lnTo>
                  <a:lnTo>
                    <a:pt x="779" y="263"/>
                  </a:lnTo>
                  <a:lnTo>
                    <a:pt x="780" y="266"/>
                  </a:lnTo>
                  <a:lnTo>
                    <a:pt x="780" y="269"/>
                  </a:lnTo>
                  <a:lnTo>
                    <a:pt x="780" y="269"/>
                  </a:lnTo>
                  <a:lnTo>
                    <a:pt x="779" y="269"/>
                  </a:lnTo>
                  <a:lnTo>
                    <a:pt x="779" y="271"/>
                  </a:lnTo>
                  <a:lnTo>
                    <a:pt x="779" y="271"/>
                  </a:lnTo>
                  <a:lnTo>
                    <a:pt x="782" y="274"/>
                  </a:lnTo>
                  <a:lnTo>
                    <a:pt x="783" y="275"/>
                  </a:lnTo>
                  <a:lnTo>
                    <a:pt x="783" y="277"/>
                  </a:lnTo>
                  <a:lnTo>
                    <a:pt x="783" y="277"/>
                  </a:lnTo>
                  <a:lnTo>
                    <a:pt x="785" y="278"/>
                  </a:lnTo>
                  <a:lnTo>
                    <a:pt x="785" y="278"/>
                  </a:lnTo>
                  <a:lnTo>
                    <a:pt x="783" y="278"/>
                  </a:lnTo>
                  <a:lnTo>
                    <a:pt x="782" y="278"/>
                  </a:lnTo>
                  <a:lnTo>
                    <a:pt x="782" y="278"/>
                  </a:lnTo>
                  <a:lnTo>
                    <a:pt x="779" y="277"/>
                  </a:lnTo>
                  <a:lnTo>
                    <a:pt x="777" y="278"/>
                  </a:lnTo>
                  <a:lnTo>
                    <a:pt x="779" y="283"/>
                  </a:lnTo>
                  <a:lnTo>
                    <a:pt x="779" y="285"/>
                  </a:lnTo>
                  <a:lnTo>
                    <a:pt x="779" y="285"/>
                  </a:lnTo>
                  <a:lnTo>
                    <a:pt x="777" y="285"/>
                  </a:lnTo>
                  <a:lnTo>
                    <a:pt x="776" y="283"/>
                  </a:lnTo>
                  <a:lnTo>
                    <a:pt x="774" y="282"/>
                  </a:lnTo>
                  <a:lnTo>
                    <a:pt x="772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8" y="278"/>
                  </a:lnTo>
                  <a:lnTo>
                    <a:pt x="768" y="278"/>
                  </a:lnTo>
                  <a:lnTo>
                    <a:pt x="766" y="277"/>
                  </a:lnTo>
                  <a:lnTo>
                    <a:pt x="766" y="277"/>
                  </a:lnTo>
                  <a:lnTo>
                    <a:pt x="763" y="274"/>
                  </a:lnTo>
                  <a:lnTo>
                    <a:pt x="761" y="274"/>
                  </a:lnTo>
                  <a:lnTo>
                    <a:pt x="763" y="274"/>
                  </a:lnTo>
                  <a:lnTo>
                    <a:pt x="763" y="275"/>
                  </a:lnTo>
                  <a:lnTo>
                    <a:pt x="763" y="277"/>
                  </a:lnTo>
                  <a:lnTo>
                    <a:pt x="761" y="277"/>
                  </a:lnTo>
                  <a:lnTo>
                    <a:pt x="760" y="275"/>
                  </a:lnTo>
                  <a:lnTo>
                    <a:pt x="758" y="274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4"/>
                  </a:lnTo>
                  <a:lnTo>
                    <a:pt x="757" y="274"/>
                  </a:lnTo>
                  <a:lnTo>
                    <a:pt x="755" y="275"/>
                  </a:lnTo>
                  <a:lnTo>
                    <a:pt x="755" y="274"/>
                  </a:lnTo>
                  <a:lnTo>
                    <a:pt x="755" y="274"/>
                  </a:lnTo>
                  <a:lnTo>
                    <a:pt x="755" y="272"/>
                  </a:lnTo>
                  <a:lnTo>
                    <a:pt x="753" y="272"/>
                  </a:lnTo>
                  <a:lnTo>
                    <a:pt x="752" y="271"/>
                  </a:lnTo>
                  <a:lnTo>
                    <a:pt x="752" y="271"/>
                  </a:lnTo>
                  <a:lnTo>
                    <a:pt x="752" y="269"/>
                  </a:lnTo>
                  <a:lnTo>
                    <a:pt x="750" y="269"/>
                  </a:lnTo>
                  <a:lnTo>
                    <a:pt x="749" y="269"/>
                  </a:lnTo>
                  <a:lnTo>
                    <a:pt x="747" y="269"/>
                  </a:lnTo>
                  <a:lnTo>
                    <a:pt x="744" y="266"/>
                  </a:lnTo>
                  <a:lnTo>
                    <a:pt x="741" y="261"/>
                  </a:lnTo>
                  <a:lnTo>
                    <a:pt x="739" y="259"/>
                  </a:lnTo>
                  <a:lnTo>
                    <a:pt x="738" y="259"/>
                  </a:lnTo>
                  <a:lnTo>
                    <a:pt x="739" y="261"/>
                  </a:lnTo>
                  <a:lnTo>
                    <a:pt x="741" y="264"/>
                  </a:lnTo>
                  <a:lnTo>
                    <a:pt x="741" y="266"/>
                  </a:lnTo>
                  <a:lnTo>
                    <a:pt x="741" y="266"/>
                  </a:lnTo>
                  <a:lnTo>
                    <a:pt x="739" y="266"/>
                  </a:lnTo>
                  <a:lnTo>
                    <a:pt x="733" y="261"/>
                  </a:lnTo>
                  <a:lnTo>
                    <a:pt x="730" y="259"/>
                  </a:lnTo>
                  <a:lnTo>
                    <a:pt x="728" y="259"/>
                  </a:lnTo>
                  <a:lnTo>
                    <a:pt x="725" y="259"/>
                  </a:lnTo>
                  <a:lnTo>
                    <a:pt x="724" y="259"/>
                  </a:lnTo>
                  <a:lnTo>
                    <a:pt x="725" y="263"/>
                  </a:lnTo>
                  <a:lnTo>
                    <a:pt x="727" y="264"/>
                  </a:lnTo>
                  <a:lnTo>
                    <a:pt x="728" y="266"/>
                  </a:lnTo>
                  <a:lnTo>
                    <a:pt x="731" y="267"/>
                  </a:lnTo>
                  <a:lnTo>
                    <a:pt x="733" y="271"/>
                  </a:lnTo>
                  <a:lnTo>
                    <a:pt x="735" y="272"/>
                  </a:lnTo>
                  <a:lnTo>
                    <a:pt x="738" y="274"/>
                  </a:lnTo>
                  <a:lnTo>
                    <a:pt x="739" y="274"/>
                  </a:lnTo>
                  <a:lnTo>
                    <a:pt x="741" y="274"/>
                  </a:lnTo>
                  <a:lnTo>
                    <a:pt x="741" y="274"/>
                  </a:lnTo>
                  <a:lnTo>
                    <a:pt x="741" y="275"/>
                  </a:lnTo>
                  <a:lnTo>
                    <a:pt x="741" y="275"/>
                  </a:lnTo>
                  <a:lnTo>
                    <a:pt x="744" y="277"/>
                  </a:lnTo>
                  <a:lnTo>
                    <a:pt x="746" y="278"/>
                  </a:lnTo>
                  <a:lnTo>
                    <a:pt x="747" y="280"/>
                  </a:lnTo>
                  <a:lnTo>
                    <a:pt x="749" y="280"/>
                  </a:lnTo>
                  <a:lnTo>
                    <a:pt x="752" y="283"/>
                  </a:lnTo>
                  <a:lnTo>
                    <a:pt x="752" y="283"/>
                  </a:lnTo>
                  <a:lnTo>
                    <a:pt x="755" y="285"/>
                  </a:lnTo>
                  <a:lnTo>
                    <a:pt x="757" y="285"/>
                  </a:lnTo>
                  <a:lnTo>
                    <a:pt x="758" y="288"/>
                  </a:lnTo>
                  <a:lnTo>
                    <a:pt x="760" y="288"/>
                  </a:lnTo>
                  <a:lnTo>
                    <a:pt x="760" y="291"/>
                  </a:lnTo>
                  <a:lnTo>
                    <a:pt x="761" y="293"/>
                  </a:lnTo>
                  <a:lnTo>
                    <a:pt x="765" y="293"/>
                  </a:lnTo>
                  <a:lnTo>
                    <a:pt x="766" y="294"/>
                  </a:lnTo>
                  <a:lnTo>
                    <a:pt x="766" y="294"/>
                  </a:lnTo>
                  <a:lnTo>
                    <a:pt x="766" y="296"/>
                  </a:lnTo>
                  <a:lnTo>
                    <a:pt x="765" y="296"/>
                  </a:lnTo>
                  <a:lnTo>
                    <a:pt x="765" y="296"/>
                  </a:lnTo>
                  <a:lnTo>
                    <a:pt x="765" y="297"/>
                  </a:lnTo>
                  <a:lnTo>
                    <a:pt x="765" y="299"/>
                  </a:lnTo>
                  <a:lnTo>
                    <a:pt x="765" y="300"/>
                  </a:lnTo>
                  <a:lnTo>
                    <a:pt x="765" y="300"/>
                  </a:lnTo>
                  <a:lnTo>
                    <a:pt x="761" y="302"/>
                  </a:lnTo>
                  <a:lnTo>
                    <a:pt x="761" y="302"/>
                  </a:lnTo>
                  <a:lnTo>
                    <a:pt x="760" y="300"/>
                  </a:lnTo>
                  <a:lnTo>
                    <a:pt x="758" y="300"/>
                  </a:lnTo>
                  <a:lnTo>
                    <a:pt x="753" y="299"/>
                  </a:lnTo>
                  <a:lnTo>
                    <a:pt x="749" y="297"/>
                  </a:lnTo>
                  <a:lnTo>
                    <a:pt x="747" y="296"/>
                  </a:lnTo>
                  <a:lnTo>
                    <a:pt x="746" y="296"/>
                  </a:lnTo>
                  <a:lnTo>
                    <a:pt x="746" y="296"/>
                  </a:lnTo>
                  <a:lnTo>
                    <a:pt x="731" y="293"/>
                  </a:lnTo>
                  <a:lnTo>
                    <a:pt x="728" y="293"/>
                  </a:lnTo>
                  <a:lnTo>
                    <a:pt x="728" y="293"/>
                  </a:lnTo>
                  <a:lnTo>
                    <a:pt x="727" y="291"/>
                  </a:lnTo>
                  <a:lnTo>
                    <a:pt x="720" y="289"/>
                  </a:lnTo>
                  <a:lnTo>
                    <a:pt x="720" y="289"/>
                  </a:lnTo>
                  <a:lnTo>
                    <a:pt x="717" y="286"/>
                  </a:lnTo>
                  <a:lnTo>
                    <a:pt x="714" y="282"/>
                  </a:lnTo>
                  <a:lnTo>
                    <a:pt x="714" y="282"/>
                  </a:lnTo>
                  <a:lnTo>
                    <a:pt x="711" y="282"/>
                  </a:lnTo>
                  <a:lnTo>
                    <a:pt x="708" y="282"/>
                  </a:lnTo>
                  <a:lnTo>
                    <a:pt x="706" y="282"/>
                  </a:lnTo>
                  <a:lnTo>
                    <a:pt x="705" y="282"/>
                  </a:lnTo>
                  <a:lnTo>
                    <a:pt x="703" y="282"/>
                  </a:lnTo>
                  <a:lnTo>
                    <a:pt x="700" y="278"/>
                  </a:lnTo>
                  <a:lnTo>
                    <a:pt x="697" y="278"/>
                  </a:lnTo>
                  <a:lnTo>
                    <a:pt x="694" y="277"/>
                  </a:lnTo>
                  <a:lnTo>
                    <a:pt x="692" y="277"/>
                  </a:lnTo>
                  <a:lnTo>
                    <a:pt x="692" y="275"/>
                  </a:lnTo>
                  <a:lnTo>
                    <a:pt x="694" y="274"/>
                  </a:lnTo>
                  <a:lnTo>
                    <a:pt x="694" y="274"/>
                  </a:lnTo>
                  <a:lnTo>
                    <a:pt x="690" y="275"/>
                  </a:lnTo>
                  <a:lnTo>
                    <a:pt x="689" y="275"/>
                  </a:lnTo>
                  <a:lnTo>
                    <a:pt x="686" y="274"/>
                  </a:lnTo>
                  <a:lnTo>
                    <a:pt x="684" y="272"/>
                  </a:lnTo>
                  <a:lnTo>
                    <a:pt x="681" y="267"/>
                  </a:lnTo>
                  <a:lnTo>
                    <a:pt x="679" y="267"/>
                  </a:lnTo>
                  <a:lnTo>
                    <a:pt x="679" y="266"/>
                  </a:lnTo>
                  <a:lnTo>
                    <a:pt x="681" y="266"/>
                  </a:lnTo>
                  <a:lnTo>
                    <a:pt x="684" y="266"/>
                  </a:lnTo>
                  <a:lnTo>
                    <a:pt x="684" y="266"/>
                  </a:lnTo>
                  <a:lnTo>
                    <a:pt x="687" y="264"/>
                  </a:lnTo>
                  <a:lnTo>
                    <a:pt x="687" y="264"/>
                  </a:lnTo>
                  <a:lnTo>
                    <a:pt x="687" y="263"/>
                  </a:lnTo>
                  <a:lnTo>
                    <a:pt x="686" y="263"/>
                  </a:lnTo>
                  <a:lnTo>
                    <a:pt x="686" y="263"/>
                  </a:lnTo>
                  <a:lnTo>
                    <a:pt x="686" y="261"/>
                  </a:lnTo>
                  <a:lnTo>
                    <a:pt x="684" y="261"/>
                  </a:lnTo>
                  <a:lnTo>
                    <a:pt x="683" y="259"/>
                  </a:lnTo>
                  <a:lnTo>
                    <a:pt x="681" y="259"/>
                  </a:lnTo>
                  <a:lnTo>
                    <a:pt x="676" y="259"/>
                  </a:lnTo>
                  <a:lnTo>
                    <a:pt x="675" y="259"/>
                  </a:lnTo>
                  <a:lnTo>
                    <a:pt x="675" y="259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3" y="258"/>
                  </a:lnTo>
                  <a:lnTo>
                    <a:pt x="671" y="258"/>
                  </a:lnTo>
                  <a:lnTo>
                    <a:pt x="670" y="255"/>
                  </a:lnTo>
                  <a:lnTo>
                    <a:pt x="670" y="253"/>
                  </a:lnTo>
                  <a:lnTo>
                    <a:pt x="670" y="253"/>
                  </a:lnTo>
                  <a:lnTo>
                    <a:pt x="668" y="253"/>
                  </a:lnTo>
                  <a:lnTo>
                    <a:pt x="665" y="250"/>
                  </a:lnTo>
                  <a:lnTo>
                    <a:pt x="662" y="247"/>
                  </a:lnTo>
                  <a:lnTo>
                    <a:pt x="660" y="245"/>
                  </a:lnTo>
                  <a:lnTo>
                    <a:pt x="659" y="244"/>
                  </a:lnTo>
                  <a:lnTo>
                    <a:pt x="657" y="244"/>
                  </a:lnTo>
                  <a:lnTo>
                    <a:pt x="657" y="244"/>
                  </a:lnTo>
                  <a:lnTo>
                    <a:pt x="660" y="241"/>
                  </a:lnTo>
                  <a:lnTo>
                    <a:pt x="660" y="239"/>
                  </a:lnTo>
                  <a:lnTo>
                    <a:pt x="659" y="241"/>
                  </a:lnTo>
                  <a:lnTo>
                    <a:pt x="656" y="239"/>
                  </a:lnTo>
                  <a:lnTo>
                    <a:pt x="654" y="241"/>
                  </a:lnTo>
                  <a:lnTo>
                    <a:pt x="653" y="241"/>
                  </a:lnTo>
                  <a:lnTo>
                    <a:pt x="653" y="239"/>
                  </a:lnTo>
                  <a:lnTo>
                    <a:pt x="651" y="241"/>
                  </a:lnTo>
                  <a:lnTo>
                    <a:pt x="651" y="242"/>
                  </a:lnTo>
                  <a:lnTo>
                    <a:pt x="651" y="244"/>
                  </a:lnTo>
                  <a:lnTo>
                    <a:pt x="649" y="244"/>
                  </a:lnTo>
                  <a:lnTo>
                    <a:pt x="649" y="244"/>
                  </a:lnTo>
                  <a:lnTo>
                    <a:pt x="648" y="242"/>
                  </a:lnTo>
                  <a:lnTo>
                    <a:pt x="648" y="242"/>
                  </a:lnTo>
                  <a:lnTo>
                    <a:pt x="648" y="239"/>
                  </a:lnTo>
                  <a:lnTo>
                    <a:pt x="648" y="239"/>
                  </a:lnTo>
                  <a:lnTo>
                    <a:pt x="645" y="239"/>
                  </a:lnTo>
                  <a:lnTo>
                    <a:pt x="643" y="239"/>
                  </a:lnTo>
                  <a:lnTo>
                    <a:pt x="643" y="237"/>
                  </a:lnTo>
                  <a:lnTo>
                    <a:pt x="642" y="236"/>
                  </a:lnTo>
                  <a:lnTo>
                    <a:pt x="642" y="234"/>
                  </a:lnTo>
                  <a:lnTo>
                    <a:pt x="642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38" y="234"/>
                  </a:lnTo>
                  <a:lnTo>
                    <a:pt x="637" y="234"/>
                  </a:lnTo>
                  <a:lnTo>
                    <a:pt x="637" y="236"/>
                  </a:lnTo>
                  <a:lnTo>
                    <a:pt x="638" y="236"/>
                  </a:lnTo>
                  <a:lnTo>
                    <a:pt x="640" y="237"/>
                  </a:lnTo>
                  <a:lnTo>
                    <a:pt x="642" y="241"/>
                  </a:lnTo>
                  <a:lnTo>
                    <a:pt x="640" y="242"/>
                  </a:lnTo>
                  <a:lnTo>
                    <a:pt x="637" y="242"/>
                  </a:lnTo>
                  <a:lnTo>
                    <a:pt x="635" y="242"/>
                  </a:lnTo>
                  <a:lnTo>
                    <a:pt x="632" y="242"/>
                  </a:lnTo>
                  <a:lnTo>
                    <a:pt x="630" y="242"/>
                  </a:lnTo>
                  <a:lnTo>
                    <a:pt x="629" y="241"/>
                  </a:lnTo>
                  <a:lnTo>
                    <a:pt x="626" y="241"/>
                  </a:lnTo>
                  <a:lnTo>
                    <a:pt x="624" y="244"/>
                  </a:lnTo>
                  <a:lnTo>
                    <a:pt x="624" y="244"/>
                  </a:lnTo>
                  <a:lnTo>
                    <a:pt x="621" y="244"/>
                  </a:lnTo>
                  <a:lnTo>
                    <a:pt x="619" y="244"/>
                  </a:lnTo>
                  <a:lnTo>
                    <a:pt x="615" y="247"/>
                  </a:lnTo>
                  <a:lnTo>
                    <a:pt x="615" y="247"/>
                  </a:lnTo>
                  <a:lnTo>
                    <a:pt x="613" y="247"/>
                  </a:lnTo>
                  <a:lnTo>
                    <a:pt x="612" y="247"/>
                  </a:lnTo>
                  <a:lnTo>
                    <a:pt x="610" y="247"/>
                  </a:lnTo>
                  <a:lnTo>
                    <a:pt x="608" y="248"/>
                  </a:lnTo>
                  <a:lnTo>
                    <a:pt x="607" y="247"/>
                  </a:lnTo>
                  <a:lnTo>
                    <a:pt x="604" y="247"/>
                  </a:lnTo>
                  <a:lnTo>
                    <a:pt x="602" y="247"/>
                  </a:lnTo>
                  <a:lnTo>
                    <a:pt x="601" y="247"/>
                  </a:lnTo>
                  <a:lnTo>
                    <a:pt x="599" y="245"/>
                  </a:lnTo>
                  <a:lnTo>
                    <a:pt x="597" y="245"/>
                  </a:lnTo>
                  <a:lnTo>
                    <a:pt x="596" y="245"/>
                  </a:lnTo>
                  <a:lnTo>
                    <a:pt x="596" y="245"/>
                  </a:lnTo>
                  <a:lnTo>
                    <a:pt x="593" y="242"/>
                  </a:lnTo>
                  <a:lnTo>
                    <a:pt x="591" y="242"/>
                  </a:lnTo>
                  <a:lnTo>
                    <a:pt x="589" y="239"/>
                  </a:lnTo>
                  <a:lnTo>
                    <a:pt x="589" y="237"/>
                  </a:lnTo>
                  <a:lnTo>
                    <a:pt x="589" y="236"/>
                  </a:lnTo>
                  <a:lnTo>
                    <a:pt x="589" y="236"/>
                  </a:lnTo>
                  <a:lnTo>
                    <a:pt x="589" y="234"/>
                  </a:lnTo>
                  <a:lnTo>
                    <a:pt x="591" y="231"/>
                  </a:lnTo>
                  <a:lnTo>
                    <a:pt x="591" y="230"/>
                  </a:lnTo>
                  <a:lnTo>
                    <a:pt x="593" y="230"/>
                  </a:lnTo>
                  <a:lnTo>
                    <a:pt x="594" y="228"/>
                  </a:lnTo>
                  <a:lnTo>
                    <a:pt x="601" y="226"/>
                  </a:lnTo>
                  <a:lnTo>
                    <a:pt x="602" y="225"/>
                  </a:lnTo>
                  <a:lnTo>
                    <a:pt x="602" y="225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2" y="220"/>
                  </a:lnTo>
                  <a:lnTo>
                    <a:pt x="602" y="219"/>
                  </a:lnTo>
                  <a:lnTo>
                    <a:pt x="604" y="219"/>
                  </a:lnTo>
                  <a:lnTo>
                    <a:pt x="605" y="220"/>
                  </a:lnTo>
                  <a:lnTo>
                    <a:pt x="607" y="220"/>
                  </a:lnTo>
                  <a:lnTo>
                    <a:pt x="610" y="220"/>
                  </a:lnTo>
                  <a:lnTo>
                    <a:pt x="615" y="222"/>
                  </a:lnTo>
                  <a:lnTo>
                    <a:pt x="619" y="223"/>
                  </a:lnTo>
                  <a:lnTo>
                    <a:pt x="624" y="225"/>
                  </a:lnTo>
                  <a:lnTo>
                    <a:pt x="626" y="226"/>
                  </a:lnTo>
                  <a:lnTo>
                    <a:pt x="627" y="228"/>
                  </a:lnTo>
                  <a:lnTo>
                    <a:pt x="629" y="230"/>
                  </a:lnTo>
                  <a:lnTo>
                    <a:pt x="627" y="231"/>
                  </a:lnTo>
                  <a:lnTo>
                    <a:pt x="627" y="231"/>
                  </a:lnTo>
                  <a:lnTo>
                    <a:pt x="627" y="233"/>
                  </a:lnTo>
                  <a:lnTo>
                    <a:pt x="627" y="233"/>
                  </a:lnTo>
                  <a:lnTo>
                    <a:pt x="629" y="234"/>
                  </a:lnTo>
                  <a:lnTo>
                    <a:pt x="629" y="233"/>
                  </a:lnTo>
                  <a:lnTo>
                    <a:pt x="629" y="233"/>
                  </a:lnTo>
                  <a:lnTo>
                    <a:pt x="629" y="231"/>
                  </a:lnTo>
                  <a:lnTo>
                    <a:pt x="630" y="231"/>
                  </a:lnTo>
                  <a:lnTo>
                    <a:pt x="630" y="230"/>
                  </a:lnTo>
                  <a:lnTo>
                    <a:pt x="630" y="228"/>
                  </a:lnTo>
                  <a:lnTo>
                    <a:pt x="629" y="228"/>
                  </a:lnTo>
                  <a:lnTo>
                    <a:pt x="629" y="226"/>
                  </a:lnTo>
                  <a:lnTo>
                    <a:pt x="624" y="223"/>
                  </a:lnTo>
                  <a:lnTo>
                    <a:pt x="624" y="223"/>
                  </a:lnTo>
                  <a:lnTo>
                    <a:pt x="626" y="223"/>
                  </a:lnTo>
                  <a:lnTo>
                    <a:pt x="630" y="223"/>
                  </a:lnTo>
                  <a:lnTo>
                    <a:pt x="634" y="223"/>
                  </a:lnTo>
                  <a:lnTo>
                    <a:pt x="634" y="222"/>
                  </a:lnTo>
                  <a:lnTo>
                    <a:pt x="635" y="222"/>
                  </a:lnTo>
                  <a:lnTo>
                    <a:pt x="635" y="222"/>
                  </a:lnTo>
                  <a:lnTo>
                    <a:pt x="638" y="220"/>
                  </a:lnTo>
                  <a:lnTo>
                    <a:pt x="640" y="222"/>
                  </a:lnTo>
                  <a:lnTo>
                    <a:pt x="642" y="222"/>
                  </a:lnTo>
                  <a:lnTo>
                    <a:pt x="643" y="222"/>
                  </a:lnTo>
                  <a:lnTo>
                    <a:pt x="645" y="220"/>
                  </a:lnTo>
                  <a:lnTo>
                    <a:pt x="646" y="219"/>
                  </a:lnTo>
                  <a:lnTo>
                    <a:pt x="648" y="219"/>
                  </a:lnTo>
                  <a:lnTo>
                    <a:pt x="649" y="217"/>
                  </a:lnTo>
                  <a:lnTo>
                    <a:pt x="653" y="217"/>
                  </a:lnTo>
                  <a:lnTo>
                    <a:pt x="654" y="219"/>
                  </a:lnTo>
                  <a:lnTo>
                    <a:pt x="657" y="219"/>
                  </a:lnTo>
                  <a:lnTo>
                    <a:pt x="656" y="217"/>
                  </a:lnTo>
                  <a:lnTo>
                    <a:pt x="656" y="214"/>
                  </a:lnTo>
                  <a:lnTo>
                    <a:pt x="654" y="212"/>
                  </a:lnTo>
                  <a:lnTo>
                    <a:pt x="653" y="211"/>
                  </a:lnTo>
                  <a:lnTo>
                    <a:pt x="649" y="209"/>
                  </a:lnTo>
                  <a:lnTo>
                    <a:pt x="646" y="206"/>
                  </a:lnTo>
                  <a:lnTo>
                    <a:pt x="645" y="204"/>
                  </a:lnTo>
                  <a:lnTo>
                    <a:pt x="643" y="203"/>
                  </a:lnTo>
                  <a:lnTo>
                    <a:pt x="645" y="203"/>
                  </a:lnTo>
                  <a:lnTo>
                    <a:pt x="645" y="201"/>
                  </a:lnTo>
                  <a:lnTo>
                    <a:pt x="651" y="198"/>
                  </a:lnTo>
                  <a:lnTo>
                    <a:pt x="656" y="193"/>
                  </a:lnTo>
                  <a:lnTo>
                    <a:pt x="659" y="192"/>
                  </a:lnTo>
                  <a:lnTo>
                    <a:pt x="659" y="190"/>
                  </a:lnTo>
                  <a:lnTo>
                    <a:pt x="660" y="190"/>
                  </a:lnTo>
                  <a:lnTo>
                    <a:pt x="662" y="189"/>
                  </a:lnTo>
                  <a:lnTo>
                    <a:pt x="664" y="189"/>
                  </a:lnTo>
                  <a:lnTo>
                    <a:pt x="665" y="187"/>
                  </a:lnTo>
                  <a:lnTo>
                    <a:pt x="665" y="185"/>
                  </a:lnTo>
                  <a:lnTo>
                    <a:pt x="665" y="185"/>
                  </a:lnTo>
                  <a:lnTo>
                    <a:pt x="667" y="181"/>
                  </a:lnTo>
                  <a:lnTo>
                    <a:pt x="670" y="181"/>
                  </a:lnTo>
                  <a:lnTo>
                    <a:pt x="671" y="179"/>
                  </a:lnTo>
                  <a:lnTo>
                    <a:pt x="673" y="179"/>
                  </a:lnTo>
                  <a:lnTo>
                    <a:pt x="676" y="176"/>
                  </a:lnTo>
                  <a:lnTo>
                    <a:pt x="676" y="174"/>
                  </a:lnTo>
                  <a:lnTo>
                    <a:pt x="675" y="174"/>
                  </a:lnTo>
                  <a:lnTo>
                    <a:pt x="673" y="174"/>
                  </a:lnTo>
                  <a:lnTo>
                    <a:pt x="670" y="167"/>
                  </a:lnTo>
                  <a:lnTo>
                    <a:pt x="668" y="162"/>
                  </a:lnTo>
                  <a:lnTo>
                    <a:pt x="665" y="159"/>
                  </a:lnTo>
                  <a:lnTo>
                    <a:pt x="664" y="155"/>
                  </a:lnTo>
                  <a:lnTo>
                    <a:pt x="660" y="151"/>
                  </a:lnTo>
                  <a:lnTo>
                    <a:pt x="660" y="149"/>
                  </a:lnTo>
                  <a:lnTo>
                    <a:pt x="660" y="149"/>
                  </a:lnTo>
                  <a:lnTo>
                    <a:pt x="660" y="148"/>
                  </a:lnTo>
                  <a:lnTo>
                    <a:pt x="656" y="151"/>
                  </a:lnTo>
                  <a:lnTo>
                    <a:pt x="656" y="151"/>
                  </a:lnTo>
                  <a:lnTo>
                    <a:pt x="654" y="149"/>
                  </a:lnTo>
                  <a:lnTo>
                    <a:pt x="653" y="148"/>
                  </a:lnTo>
                  <a:lnTo>
                    <a:pt x="651" y="146"/>
                  </a:lnTo>
                  <a:lnTo>
                    <a:pt x="653" y="146"/>
                  </a:lnTo>
                  <a:lnTo>
                    <a:pt x="653" y="144"/>
                  </a:lnTo>
                  <a:lnTo>
                    <a:pt x="653" y="143"/>
                  </a:lnTo>
                  <a:lnTo>
                    <a:pt x="653" y="141"/>
                  </a:lnTo>
                  <a:lnTo>
                    <a:pt x="653" y="141"/>
                  </a:lnTo>
                  <a:lnTo>
                    <a:pt x="653" y="140"/>
                  </a:lnTo>
                  <a:lnTo>
                    <a:pt x="653" y="140"/>
                  </a:lnTo>
                  <a:lnTo>
                    <a:pt x="651" y="140"/>
                  </a:lnTo>
                  <a:lnTo>
                    <a:pt x="649" y="140"/>
                  </a:lnTo>
                  <a:lnTo>
                    <a:pt x="648" y="140"/>
                  </a:lnTo>
                  <a:lnTo>
                    <a:pt x="651" y="143"/>
                  </a:lnTo>
                  <a:lnTo>
                    <a:pt x="649" y="144"/>
                  </a:lnTo>
                  <a:lnTo>
                    <a:pt x="648" y="144"/>
                  </a:lnTo>
                  <a:lnTo>
                    <a:pt x="646" y="144"/>
                  </a:lnTo>
                  <a:lnTo>
                    <a:pt x="645" y="143"/>
                  </a:lnTo>
                  <a:lnTo>
                    <a:pt x="645" y="143"/>
                  </a:lnTo>
                  <a:lnTo>
                    <a:pt x="640" y="140"/>
                  </a:lnTo>
                  <a:lnTo>
                    <a:pt x="640" y="138"/>
                  </a:lnTo>
                  <a:lnTo>
                    <a:pt x="640" y="138"/>
                  </a:lnTo>
                  <a:lnTo>
                    <a:pt x="640" y="137"/>
                  </a:lnTo>
                  <a:lnTo>
                    <a:pt x="640" y="138"/>
                  </a:lnTo>
                  <a:lnTo>
                    <a:pt x="638" y="138"/>
                  </a:lnTo>
                  <a:lnTo>
                    <a:pt x="637" y="137"/>
                  </a:lnTo>
                  <a:lnTo>
                    <a:pt x="637" y="137"/>
                  </a:lnTo>
                  <a:lnTo>
                    <a:pt x="638" y="135"/>
                  </a:lnTo>
                  <a:lnTo>
                    <a:pt x="640" y="135"/>
                  </a:lnTo>
                  <a:lnTo>
                    <a:pt x="638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8" y="132"/>
                  </a:lnTo>
                  <a:lnTo>
                    <a:pt x="640" y="132"/>
                  </a:lnTo>
                  <a:lnTo>
                    <a:pt x="638" y="130"/>
                  </a:lnTo>
                  <a:lnTo>
                    <a:pt x="638" y="130"/>
                  </a:lnTo>
                  <a:lnTo>
                    <a:pt x="637" y="132"/>
                  </a:lnTo>
                  <a:lnTo>
                    <a:pt x="634" y="133"/>
                  </a:lnTo>
                  <a:lnTo>
                    <a:pt x="632" y="135"/>
                  </a:lnTo>
                  <a:lnTo>
                    <a:pt x="630" y="133"/>
                  </a:lnTo>
                  <a:lnTo>
                    <a:pt x="629" y="133"/>
                  </a:lnTo>
                  <a:lnTo>
                    <a:pt x="627" y="133"/>
                  </a:lnTo>
                  <a:lnTo>
                    <a:pt x="627" y="135"/>
                  </a:lnTo>
                  <a:lnTo>
                    <a:pt x="624" y="137"/>
                  </a:lnTo>
                  <a:lnTo>
                    <a:pt x="618" y="140"/>
                  </a:lnTo>
                  <a:lnTo>
                    <a:pt x="615" y="140"/>
                  </a:lnTo>
                  <a:lnTo>
                    <a:pt x="613" y="140"/>
                  </a:lnTo>
                  <a:lnTo>
                    <a:pt x="612" y="140"/>
                  </a:lnTo>
                  <a:lnTo>
                    <a:pt x="612" y="138"/>
                  </a:lnTo>
                  <a:lnTo>
                    <a:pt x="613" y="138"/>
                  </a:lnTo>
                  <a:lnTo>
                    <a:pt x="613" y="137"/>
                  </a:lnTo>
                  <a:lnTo>
                    <a:pt x="613" y="137"/>
                  </a:lnTo>
                  <a:lnTo>
                    <a:pt x="613" y="133"/>
                  </a:lnTo>
                  <a:lnTo>
                    <a:pt x="613" y="132"/>
                  </a:lnTo>
                  <a:lnTo>
                    <a:pt x="615" y="132"/>
                  </a:lnTo>
                  <a:lnTo>
                    <a:pt x="616" y="130"/>
                  </a:lnTo>
                  <a:lnTo>
                    <a:pt x="619" y="132"/>
                  </a:lnTo>
                  <a:lnTo>
                    <a:pt x="621" y="132"/>
                  </a:lnTo>
                  <a:lnTo>
                    <a:pt x="623" y="130"/>
                  </a:lnTo>
                  <a:lnTo>
                    <a:pt x="624" y="130"/>
                  </a:lnTo>
                  <a:lnTo>
                    <a:pt x="626" y="129"/>
                  </a:lnTo>
                  <a:lnTo>
                    <a:pt x="626" y="127"/>
                  </a:lnTo>
                  <a:lnTo>
                    <a:pt x="624" y="124"/>
                  </a:lnTo>
                  <a:lnTo>
                    <a:pt x="624" y="124"/>
                  </a:lnTo>
                  <a:lnTo>
                    <a:pt x="621" y="122"/>
                  </a:lnTo>
                  <a:lnTo>
                    <a:pt x="618" y="122"/>
                  </a:lnTo>
                  <a:lnTo>
                    <a:pt x="616" y="121"/>
                  </a:lnTo>
                  <a:lnTo>
                    <a:pt x="615" y="121"/>
                  </a:lnTo>
                  <a:lnTo>
                    <a:pt x="615" y="121"/>
                  </a:lnTo>
                  <a:lnTo>
                    <a:pt x="613" y="119"/>
                  </a:lnTo>
                  <a:lnTo>
                    <a:pt x="613" y="118"/>
                  </a:lnTo>
                  <a:lnTo>
                    <a:pt x="613" y="118"/>
                  </a:lnTo>
                  <a:lnTo>
                    <a:pt x="615" y="116"/>
                  </a:lnTo>
                  <a:lnTo>
                    <a:pt x="618" y="116"/>
                  </a:lnTo>
                  <a:lnTo>
                    <a:pt x="618" y="116"/>
                  </a:lnTo>
                  <a:lnTo>
                    <a:pt x="615" y="115"/>
                  </a:lnTo>
                  <a:lnTo>
                    <a:pt x="613" y="115"/>
                  </a:lnTo>
                  <a:lnTo>
                    <a:pt x="613" y="116"/>
                  </a:lnTo>
                  <a:lnTo>
                    <a:pt x="612" y="118"/>
                  </a:lnTo>
                  <a:lnTo>
                    <a:pt x="610" y="118"/>
                  </a:lnTo>
                  <a:lnTo>
                    <a:pt x="608" y="116"/>
                  </a:lnTo>
                  <a:lnTo>
                    <a:pt x="607" y="116"/>
                  </a:lnTo>
                  <a:lnTo>
                    <a:pt x="605" y="116"/>
                  </a:lnTo>
                  <a:lnTo>
                    <a:pt x="605" y="116"/>
                  </a:lnTo>
                  <a:lnTo>
                    <a:pt x="605" y="115"/>
                  </a:lnTo>
                  <a:lnTo>
                    <a:pt x="607" y="115"/>
                  </a:lnTo>
                  <a:lnTo>
                    <a:pt x="608" y="113"/>
                  </a:lnTo>
                  <a:lnTo>
                    <a:pt x="608" y="113"/>
                  </a:lnTo>
                  <a:lnTo>
                    <a:pt x="607" y="111"/>
                  </a:lnTo>
                  <a:lnTo>
                    <a:pt x="607" y="111"/>
                  </a:lnTo>
                  <a:lnTo>
                    <a:pt x="604" y="110"/>
                  </a:lnTo>
                  <a:lnTo>
                    <a:pt x="599" y="111"/>
                  </a:lnTo>
                  <a:lnTo>
                    <a:pt x="597" y="111"/>
                  </a:lnTo>
                  <a:lnTo>
                    <a:pt x="597" y="110"/>
                  </a:lnTo>
                  <a:lnTo>
                    <a:pt x="597" y="108"/>
                  </a:lnTo>
                  <a:lnTo>
                    <a:pt x="597" y="105"/>
                  </a:lnTo>
                  <a:lnTo>
                    <a:pt x="596" y="102"/>
                  </a:lnTo>
                  <a:lnTo>
                    <a:pt x="596" y="100"/>
                  </a:lnTo>
                  <a:lnTo>
                    <a:pt x="594" y="100"/>
                  </a:lnTo>
                  <a:lnTo>
                    <a:pt x="589" y="100"/>
                  </a:lnTo>
                  <a:lnTo>
                    <a:pt x="589" y="100"/>
                  </a:lnTo>
                  <a:lnTo>
                    <a:pt x="588" y="100"/>
                  </a:lnTo>
                  <a:lnTo>
                    <a:pt x="585" y="99"/>
                  </a:lnTo>
                  <a:lnTo>
                    <a:pt x="583" y="97"/>
                  </a:lnTo>
                  <a:lnTo>
                    <a:pt x="583" y="97"/>
                  </a:lnTo>
                  <a:lnTo>
                    <a:pt x="582" y="96"/>
                  </a:lnTo>
                  <a:lnTo>
                    <a:pt x="580" y="94"/>
                  </a:lnTo>
                  <a:lnTo>
                    <a:pt x="578" y="94"/>
                  </a:lnTo>
                  <a:lnTo>
                    <a:pt x="578" y="91"/>
                  </a:lnTo>
                  <a:lnTo>
                    <a:pt x="577" y="91"/>
                  </a:lnTo>
                  <a:lnTo>
                    <a:pt x="575" y="91"/>
                  </a:lnTo>
                  <a:lnTo>
                    <a:pt x="574" y="92"/>
                  </a:lnTo>
                  <a:lnTo>
                    <a:pt x="572" y="94"/>
                  </a:lnTo>
                  <a:lnTo>
                    <a:pt x="572" y="96"/>
                  </a:lnTo>
                  <a:lnTo>
                    <a:pt x="572" y="96"/>
                  </a:lnTo>
                  <a:lnTo>
                    <a:pt x="572" y="97"/>
                  </a:lnTo>
                  <a:lnTo>
                    <a:pt x="577" y="99"/>
                  </a:lnTo>
                  <a:lnTo>
                    <a:pt x="578" y="99"/>
                  </a:lnTo>
                  <a:lnTo>
                    <a:pt x="580" y="100"/>
                  </a:lnTo>
                  <a:lnTo>
                    <a:pt x="580" y="102"/>
                  </a:lnTo>
                  <a:lnTo>
                    <a:pt x="582" y="104"/>
                  </a:lnTo>
                  <a:lnTo>
                    <a:pt x="582" y="105"/>
                  </a:lnTo>
                  <a:lnTo>
                    <a:pt x="580" y="107"/>
                  </a:lnTo>
                  <a:lnTo>
                    <a:pt x="580" y="107"/>
                  </a:lnTo>
                  <a:lnTo>
                    <a:pt x="577" y="108"/>
                  </a:lnTo>
                  <a:lnTo>
                    <a:pt x="574" y="110"/>
                  </a:lnTo>
                  <a:lnTo>
                    <a:pt x="571" y="110"/>
                  </a:lnTo>
                  <a:lnTo>
                    <a:pt x="569" y="110"/>
                  </a:lnTo>
                  <a:lnTo>
                    <a:pt x="561" y="107"/>
                  </a:lnTo>
                  <a:lnTo>
                    <a:pt x="560" y="107"/>
                  </a:lnTo>
                  <a:lnTo>
                    <a:pt x="558" y="107"/>
                  </a:lnTo>
                  <a:lnTo>
                    <a:pt x="553" y="105"/>
                  </a:lnTo>
                  <a:lnTo>
                    <a:pt x="552" y="105"/>
                  </a:lnTo>
                  <a:lnTo>
                    <a:pt x="547" y="105"/>
                  </a:lnTo>
                  <a:lnTo>
                    <a:pt x="541" y="104"/>
                  </a:lnTo>
                  <a:lnTo>
                    <a:pt x="539" y="104"/>
                  </a:lnTo>
                  <a:lnTo>
                    <a:pt x="541" y="105"/>
                  </a:lnTo>
                  <a:lnTo>
                    <a:pt x="542" y="107"/>
                  </a:lnTo>
                  <a:lnTo>
                    <a:pt x="544" y="107"/>
                  </a:lnTo>
                  <a:lnTo>
                    <a:pt x="545" y="107"/>
                  </a:lnTo>
                  <a:lnTo>
                    <a:pt x="548" y="110"/>
                  </a:lnTo>
                  <a:lnTo>
                    <a:pt x="550" y="110"/>
                  </a:lnTo>
                  <a:lnTo>
                    <a:pt x="552" y="111"/>
                  </a:lnTo>
                  <a:lnTo>
                    <a:pt x="552" y="113"/>
                  </a:lnTo>
                  <a:lnTo>
                    <a:pt x="550" y="113"/>
                  </a:lnTo>
                  <a:lnTo>
                    <a:pt x="541" y="108"/>
                  </a:lnTo>
                  <a:lnTo>
                    <a:pt x="534" y="110"/>
                  </a:lnTo>
                  <a:lnTo>
                    <a:pt x="533" y="111"/>
                  </a:lnTo>
                  <a:lnTo>
                    <a:pt x="530" y="111"/>
                  </a:lnTo>
                  <a:lnTo>
                    <a:pt x="528" y="110"/>
                  </a:lnTo>
                  <a:lnTo>
                    <a:pt x="522" y="108"/>
                  </a:lnTo>
                  <a:lnTo>
                    <a:pt x="519" y="107"/>
                  </a:lnTo>
                  <a:lnTo>
                    <a:pt x="519" y="107"/>
                  </a:lnTo>
                  <a:lnTo>
                    <a:pt x="512" y="108"/>
                  </a:lnTo>
                  <a:lnTo>
                    <a:pt x="507" y="108"/>
                  </a:lnTo>
                  <a:lnTo>
                    <a:pt x="498" y="107"/>
                  </a:lnTo>
                  <a:lnTo>
                    <a:pt x="495" y="105"/>
                  </a:lnTo>
                  <a:lnTo>
                    <a:pt x="493" y="105"/>
                  </a:lnTo>
                  <a:lnTo>
                    <a:pt x="492" y="105"/>
                  </a:lnTo>
                  <a:lnTo>
                    <a:pt x="490" y="105"/>
                  </a:lnTo>
                  <a:lnTo>
                    <a:pt x="485" y="104"/>
                  </a:lnTo>
                  <a:lnTo>
                    <a:pt x="479" y="105"/>
                  </a:lnTo>
                  <a:lnTo>
                    <a:pt x="474" y="104"/>
                  </a:lnTo>
                  <a:lnTo>
                    <a:pt x="471" y="104"/>
                  </a:lnTo>
                  <a:lnTo>
                    <a:pt x="471" y="102"/>
                  </a:lnTo>
                  <a:lnTo>
                    <a:pt x="470" y="99"/>
                  </a:lnTo>
                  <a:lnTo>
                    <a:pt x="470" y="97"/>
                  </a:lnTo>
                  <a:lnTo>
                    <a:pt x="470" y="96"/>
                  </a:lnTo>
                  <a:lnTo>
                    <a:pt x="470" y="96"/>
                  </a:lnTo>
                  <a:lnTo>
                    <a:pt x="471" y="94"/>
                  </a:lnTo>
                  <a:lnTo>
                    <a:pt x="468" y="96"/>
                  </a:lnTo>
                  <a:lnTo>
                    <a:pt x="466" y="97"/>
                  </a:lnTo>
                  <a:lnTo>
                    <a:pt x="465" y="97"/>
                  </a:lnTo>
                  <a:lnTo>
                    <a:pt x="460" y="96"/>
                  </a:lnTo>
                  <a:lnTo>
                    <a:pt x="460" y="96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2" y="99"/>
                  </a:lnTo>
                  <a:lnTo>
                    <a:pt x="459" y="99"/>
                  </a:lnTo>
                  <a:lnTo>
                    <a:pt x="455" y="99"/>
                  </a:lnTo>
                  <a:lnTo>
                    <a:pt x="454" y="99"/>
                  </a:lnTo>
                  <a:lnTo>
                    <a:pt x="452" y="99"/>
                  </a:lnTo>
                  <a:lnTo>
                    <a:pt x="451" y="100"/>
                  </a:lnTo>
                  <a:lnTo>
                    <a:pt x="451" y="100"/>
                  </a:lnTo>
                  <a:lnTo>
                    <a:pt x="449" y="100"/>
                  </a:lnTo>
                  <a:lnTo>
                    <a:pt x="444" y="97"/>
                  </a:lnTo>
                  <a:lnTo>
                    <a:pt x="441" y="96"/>
                  </a:lnTo>
                  <a:lnTo>
                    <a:pt x="438" y="94"/>
                  </a:lnTo>
                  <a:lnTo>
                    <a:pt x="437" y="94"/>
                  </a:lnTo>
                  <a:lnTo>
                    <a:pt x="435" y="92"/>
                  </a:lnTo>
                  <a:lnTo>
                    <a:pt x="430" y="86"/>
                  </a:lnTo>
                  <a:lnTo>
                    <a:pt x="430" y="86"/>
                  </a:lnTo>
                  <a:lnTo>
                    <a:pt x="427" y="80"/>
                  </a:lnTo>
                  <a:lnTo>
                    <a:pt x="427" y="80"/>
                  </a:lnTo>
                  <a:lnTo>
                    <a:pt x="427" y="78"/>
                  </a:lnTo>
                  <a:lnTo>
                    <a:pt x="429" y="78"/>
                  </a:lnTo>
                  <a:lnTo>
                    <a:pt x="433" y="80"/>
                  </a:lnTo>
                  <a:lnTo>
                    <a:pt x="438" y="80"/>
                  </a:lnTo>
                  <a:lnTo>
                    <a:pt x="440" y="80"/>
                  </a:lnTo>
                  <a:lnTo>
                    <a:pt x="443" y="81"/>
                  </a:lnTo>
                  <a:lnTo>
                    <a:pt x="448" y="81"/>
                  </a:lnTo>
                  <a:lnTo>
                    <a:pt x="449" y="81"/>
                  </a:lnTo>
                  <a:lnTo>
                    <a:pt x="454" y="81"/>
                  </a:lnTo>
                  <a:lnTo>
                    <a:pt x="460" y="81"/>
                  </a:lnTo>
                  <a:lnTo>
                    <a:pt x="460" y="80"/>
                  </a:lnTo>
                  <a:lnTo>
                    <a:pt x="457" y="80"/>
                  </a:lnTo>
                  <a:lnTo>
                    <a:pt x="454" y="78"/>
                  </a:lnTo>
                  <a:lnTo>
                    <a:pt x="451" y="75"/>
                  </a:lnTo>
                  <a:lnTo>
                    <a:pt x="449" y="75"/>
                  </a:lnTo>
                  <a:lnTo>
                    <a:pt x="446" y="75"/>
                  </a:lnTo>
                  <a:lnTo>
                    <a:pt x="440" y="74"/>
                  </a:lnTo>
                  <a:lnTo>
                    <a:pt x="432" y="74"/>
                  </a:lnTo>
                  <a:lnTo>
                    <a:pt x="427" y="70"/>
                  </a:lnTo>
                  <a:lnTo>
                    <a:pt x="424" y="69"/>
                  </a:lnTo>
                  <a:lnTo>
                    <a:pt x="421" y="69"/>
                  </a:lnTo>
                  <a:lnTo>
                    <a:pt x="421" y="67"/>
                  </a:lnTo>
                  <a:lnTo>
                    <a:pt x="421" y="66"/>
                  </a:lnTo>
                  <a:lnTo>
                    <a:pt x="419" y="61"/>
                  </a:lnTo>
                  <a:lnTo>
                    <a:pt x="419" y="58"/>
                  </a:lnTo>
                  <a:lnTo>
                    <a:pt x="419" y="56"/>
                  </a:lnTo>
                  <a:lnTo>
                    <a:pt x="418" y="55"/>
                  </a:lnTo>
                  <a:lnTo>
                    <a:pt x="419" y="53"/>
                  </a:lnTo>
                  <a:lnTo>
                    <a:pt x="424" y="50"/>
                  </a:lnTo>
                  <a:lnTo>
                    <a:pt x="424" y="48"/>
                  </a:lnTo>
                  <a:lnTo>
                    <a:pt x="422" y="48"/>
                  </a:lnTo>
                  <a:lnTo>
                    <a:pt x="421" y="48"/>
                  </a:lnTo>
                  <a:lnTo>
                    <a:pt x="421" y="47"/>
                  </a:lnTo>
                  <a:lnTo>
                    <a:pt x="421" y="45"/>
                  </a:lnTo>
                  <a:lnTo>
                    <a:pt x="421" y="44"/>
                  </a:lnTo>
                  <a:lnTo>
                    <a:pt x="421" y="42"/>
                  </a:lnTo>
                  <a:lnTo>
                    <a:pt x="421" y="40"/>
                  </a:lnTo>
                  <a:lnTo>
                    <a:pt x="422" y="39"/>
                  </a:lnTo>
                  <a:lnTo>
                    <a:pt x="425" y="34"/>
                  </a:lnTo>
                  <a:lnTo>
                    <a:pt x="429" y="33"/>
                  </a:lnTo>
                  <a:lnTo>
                    <a:pt x="429" y="31"/>
                  </a:lnTo>
                  <a:lnTo>
                    <a:pt x="429" y="28"/>
                  </a:lnTo>
                  <a:lnTo>
                    <a:pt x="429" y="26"/>
                  </a:lnTo>
                  <a:lnTo>
                    <a:pt x="429" y="25"/>
                  </a:lnTo>
                  <a:lnTo>
                    <a:pt x="430" y="23"/>
                  </a:lnTo>
                  <a:lnTo>
                    <a:pt x="432" y="22"/>
                  </a:lnTo>
                  <a:lnTo>
                    <a:pt x="433" y="20"/>
                  </a:lnTo>
                  <a:lnTo>
                    <a:pt x="437" y="18"/>
                  </a:lnTo>
                  <a:lnTo>
                    <a:pt x="437" y="17"/>
                  </a:lnTo>
                  <a:lnTo>
                    <a:pt x="437" y="17"/>
                  </a:lnTo>
                  <a:lnTo>
                    <a:pt x="437" y="15"/>
                  </a:lnTo>
                  <a:lnTo>
                    <a:pt x="438" y="15"/>
                  </a:lnTo>
                  <a:lnTo>
                    <a:pt x="444" y="11"/>
                  </a:lnTo>
                  <a:lnTo>
                    <a:pt x="449" y="7"/>
                  </a:lnTo>
                  <a:lnTo>
                    <a:pt x="452" y="6"/>
                  </a:lnTo>
                  <a:lnTo>
                    <a:pt x="455" y="6"/>
                  </a:lnTo>
                  <a:lnTo>
                    <a:pt x="465" y="3"/>
                  </a:lnTo>
                  <a:lnTo>
                    <a:pt x="471" y="3"/>
                  </a:lnTo>
                  <a:close/>
                  <a:moveTo>
                    <a:pt x="274" y="0"/>
                  </a:moveTo>
                  <a:lnTo>
                    <a:pt x="287" y="6"/>
                  </a:lnTo>
                  <a:lnTo>
                    <a:pt x="288" y="6"/>
                  </a:lnTo>
                  <a:lnTo>
                    <a:pt x="291" y="6"/>
                  </a:lnTo>
                  <a:lnTo>
                    <a:pt x="296" y="4"/>
                  </a:lnTo>
                  <a:lnTo>
                    <a:pt x="301" y="4"/>
                  </a:lnTo>
                  <a:lnTo>
                    <a:pt x="304" y="3"/>
                  </a:lnTo>
                  <a:lnTo>
                    <a:pt x="306" y="1"/>
                  </a:lnTo>
                  <a:lnTo>
                    <a:pt x="307" y="1"/>
                  </a:lnTo>
                  <a:lnTo>
                    <a:pt x="309" y="1"/>
                  </a:lnTo>
                  <a:lnTo>
                    <a:pt x="314" y="3"/>
                  </a:lnTo>
                  <a:lnTo>
                    <a:pt x="314" y="3"/>
                  </a:lnTo>
                  <a:lnTo>
                    <a:pt x="315" y="3"/>
                  </a:lnTo>
                  <a:lnTo>
                    <a:pt x="317" y="4"/>
                  </a:lnTo>
                  <a:lnTo>
                    <a:pt x="317" y="7"/>
                  </a:lnTo>
                  <a:lnTo>
                    <a:pt x="318" y="7"/>
                  </a:lnTo>
                  <a:lnTo>
                    <a:pt x="318" y="7"/>
                  </a:lnTo>
                  <a:lnTo>
                    <a:pt x="317" y="9"/>
                  </a:lnTo>
                  <a:lnTo>
                    <a:pt x="315" y="11"/>
                  </a:lnTo>
                  <a:lnTo>
                    <a:pt x="314" y="11"/>
                  </a:lnTo>
                  <a:lnTo>
                    <a:pt x="312" y="11"/>
                  </a:lnTo>
                  <a:lnTo>
                    <a:pt x="310" y="12"/>
                  </a:lnTo>
                  <a:lnTo>
                    <a:pt x="309" y="12"/>
                  </a:lnTo>
                  <a:lnTo>
                    <a:pt x="309" y="12"/>
                  </a:lnTo>
                  <a:lnTo>
                    <a:pt x="309" y="14"/>
                  </a:lnTo>
                  <a:lnTo>
                    <a:pt x="309" y="14"/>
                  </a:lnTo>
                  <a:lnTo>
                    <a:pt x="310" y="14"/>
                  </a:lnTo>
                  <a:lnTo>
                    <a:pt x="310" y="12"/>
                  </a:lnTo>
                  <a:lnTo>
                    <a:pt x="312" y="14"/>
                  </a:lnTo>
                  <a:lnTo>
                    <a:pt x="314" y="14"/>
                  </a:lnTo>
                  <a:lnTo>
                    <a:pt x="314" y="15"/>
                  </a:lnTo>
                  <a:lnTo>
                    <a:pt x="314" y="15"/>
                  </a:lnTo>
                  <a:lnTo>
                    <a:pt x="310" y="17"/>
                  </a:lnTo>
                  <a:lnTo>
                    <a:pt x="306" y="18"/>
                  </a:lnTo>
                  <a:lnTo>
                    <a:pt x="301" y="23"/>
                  </a:lnTo>
                  <a:lnTo>
                    <a:pt x="298" y="25"/>
                  </a:lnTo>
                  <a:lnTo>
                    <a:pt x="298" y="26"/>
                  </a:lnTo>
                  <a:lnTo>
                    <a:pt x="296" y="26"/>
                  </a:lnTo>
                  <a:lnTo>
                    <a:pt x="296" y="28"/>
                  </a:lnTo>
                  <a:lnTo>
                    <a:pt x="298" y="28"/>
                  </a:lnTo>
                  <a:lnTo>
                    <a:pt x="298" y="28"/>
                  </a:lnTo>
                  <a:lnTo>
                    <a:pt x="301" y="26"/>
                  </a:lnTo>
                  <a:lnTo>
                    <a:pt x="302" y="26"/>
                  </a:lnTo>
                  <a:lnTo>
                    <a:pt x="304" y="25"/>
                  </a:lnTo>
                  <a:lnTo>
                    <a:pt x="307" y="25"/>
                  </a:lnTo>
                  <a:lnTo>
                    <a:pt x="309" y="26"/>
                  </a:lnTo>
                  <a:lnTo>
                    <a:pt x="310" y="26"/>
                  </a:lnTo>
                  <a:lnTo>
                    <a:pt x="314" y="28"/>
                  </a:lnTo>
                  <a:lnTo>
                    <a:pt x="314" y="29"/>
                  </a:lnTo>
                  <a:lnTo>
                    <a:pt x="314" y="29"/>
                  </a:lnTo>
                  <a:lnTo>
                    <a:pt x="312" y="29"/>
                  </a:lnTo>
                  <a:lnTo>
                    <a:pt x="312" y="29"/>
                  </a:lnTo>
                  <a:lnTo>
                    <a:pt x="314" y="31"/>
                  </a:lnTo>
                  <a:lnTo>
                    <a:pt x="317" y="33"/>
                  </a:lnTo>
                  <a:lnTo>
                    <a:pt x="317" y="34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315" y="37"/>
                  </a:lnTo>
                  <a:lnTo>
                    <a:pt x="317" y="36"/>
                  </a:lnTo>
                  <a:lnTo>
                    <a:pt x="320" y="36"/>
                  </a:lnTo>
                  <a:lnTo>
                    <a:pt x="323" y="34"/>
                  </a:lnTo>
                  <a:lnTo>
                    <a:pt x="323" y="34"/>
                  </a:lnTo>
                  <a:lnTo>
                    <a:pt x="325" y="34"/>
                  </a:lnTo>
                  <a:lnTo>
                    <a:pt x="325" y="37"/>
                  </a:lnTo>
                  <a:lnTo>
                    <a:pt x="326" y="39"/>
                  </a:lnTo>
                  <a:lnTo>
                    <a:pt x="326" y="40"/>
                  </a:lnTo>
                  <a:lnTo>
                    <a:pt x="325" y="42"/>
                  </a:lnTo>
                  <a:lnTo>
                    <a:pt x="325" y="44"/>
                  </a:lnTo>
                  <a:lnTo>
                    <a:pt x="323" y="45"/>
                  </a:lnTo>
                  <a:lnTo>
                    <a:pt x="321" y="45"/>
                  </a:lnTo>
                  <a:lnTo>
                    <a:pt x="320" y="45"/>
                  </a:lnTo>
                  <a:lnTo>
                    <a:pt x="320" y="45"/>
                  </a:lnTo>
                  <a:lnTo>
                    <a:pt x="323" y="47"/>
                  </a:lnTo>
                  <a:lnTo>
                    <a:pt x="323" y="47"/>
                  </a:lnTo>
                  <a:lnTo>
                    <a:pt x="323" y="48"/>
                  </a:lnTo>
                  <a:lnTo>
                    <a:pt x="323" y="48"/>
                  </a:lnTo>
                  <a:lnTo>
                    <a:pt x="323" y="50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3" y="55"/>
                  </a:lnTo>
                  <a:lnTo>
                    <a:pt x="323" y="58"/>
                  </a:lnTo>
                  <a:lnTo>
                    <a:pt x="318" y="59"/>
                  </a:lnTo>
                  <a:lnTo>
                    <a:pt x="317" y="61"/>
                  </a:lnTo>
                  <a:lnTo>
                    <a:pt x="315" y="61"/>
                  </a:lnTo>
                  <a:lnTo>
                    <a:pt x="315" y="63"/>
                  </a:lnTo>
                  <a:lnTo>
                    <a:pt x="310" y="64"/>
                  </a:lnTo>
                  <a:lnTo>
                    <a:pt x="309" y="64"/>
                  </a:lnTo>
                  <a:lnTo>
                    <a:pt x="301" y="63"/>
                  </a:lnTo>
                  <a:lnTo>
                    <a:pt x="299" y="63"/>
                  </a:lnTo>
                  <a:lnTo>
                    <a:pt x="299" y="61"/>
                  </a:lnTo>
                  <a:lnTo>
                    <a:pt x="299" y="59"/>
                  </a:lnTo>
                  <a:lnTo>
                    <a:pt x="298" y="59"/>
                  </a:lnTo>
                  <a:lnTo>
                    <a:pt x="299" y="58"/>
                  </a:lnTo>
                  <a:lnTo>
                    <a:pt x="299" y="58"/>
                  </a:lnTo>
                  <a:lnTo>
                    <a:pt x="298" y="58"/>
                  </a:lnTo>
                  <a:lnTo>
                    <a:pt x="298" y="58"/>
                  </a:lnTo>
                  <a:lnTo>
                    <a:pt x="296" y="59"/>
                  </a:lnTo>
                  <a:lnTo>
                    <a:pt x="298" y="61"/>
                  </a:lnTo>
                  <a:lnTo>
                    <a:pt x="299" y="66"/>
                  </a:lnTo>
                  <a:lnTo>
                    <a:pt x="301" y="67"/>
                  </a:lnTo>
                  <a:lnTo>
                    <a:pt x="301" y="69"/>
                  </a:lnTo>
                  <a:lnTo>
                    <a:pt x="301" y="69"/>
                  </a:lnTo>
                  <a:lnTo>
                    <a:pt x="298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1" y="72"/>
                  </a:lnTo>
                  <a:lnTo>
                    <a:pt x="290" y="70"/>
                  </a:lnTo>
                  <a:lnTo>
                    <a:pt x="288" y="70"/>
                  </a:lnTo>
                  <a:lnTo>
                    <a:pt x="287" y="70"/>
                  </a:lnTo>
                  <a:lnTo>
                    <a:pt x="285" y="70"/>
                  </a:lnTo>
                  <a:lnTo>
                    <a:pt x="285" y="69"/>
                  </a:lnTo>
                  <a:lnTo>
                    <a:pt x="284" y="66"/>
                  </a:lnTo>
                  <a:lnTo>
                    <a:pt x="280" y="63"/>
                  </a:lnTo>
                  <a:lnTo>
                    <a:pt x="277" y="61"/>
                  </a:lnTo>
                  <a:lnTo>
                    <a:pt x="273" y="56"/>
                  </a:lnTo>
                  <a:lnTo>
                    <a:pt x="269" y="53"/>
                  </a:lnTo>
                  <a:lnTo>
                    <a:pt x="266" y="50"/>
                  </a:lnTo>
                  <a:lnTo>
                    <a:pt x="265" y="48"/>
                  </a:lnTo>
                  <a:lnTo>
                    <a:pt x="263" y="48"/>
                  </a:lnTo>
                  <a:lnTo>
                    <a:pt x="260" y="48"/>
                  </a:lnTo>
                  <a:lnTo>
                    <a:pt x="260" y="47"/>
                  </a:lnTo>
                  <a:lnTo>
                    <a:pt x="258" y="47"/>
                  </a:lnTo>
                  <a:lnTo>
                    <a:pt x="257" y="45"/>
                  </a:lnTo>
                  <a:lnTo>
                    <a:pt x="257" y="45"/>
                  </a:lnTo>
                  <a:lnTo>
                    <a:pt x="255" y="45"/>
                  </a:lnTo>
                  <a:lnTo>
                    <a:pt x="252" y="47"/>
                  </a:lnTo>
                  <a:lnTo>
                    <a:pt x="249" y="45"/>
                  </a:lnTo>
                  <a:lnTo>
                    <a:pt x="249" y="45"/>
                  </a:lnTo>
                  <a:lnTo>
                    <a:pt x="247" y="44"/>
                  </a:lnTo>
                  <a:lnTo>
                    <a:pt x="247" y="42"/>
                  </a:lnTo>
                  <a:lnTo>
                    <a:pt x="247" y="42"/>
                  </a:lnTo>
                  <a:lnTo>
                    <a:pt x="246" y="40"/>
                  </a:lnTo>
                  <a:lnTo>
                    <a:pt x="239" y="37"/>
                  </a:lnTo>
                  <a:lnTo>
                    <a:pt x="236" y="34"/>
                  </a:lnTo>
                  <a:lnTo>
                    <a:pt x="235" y="33"/>
                  </a:lnTo>
                  <a:lnTo>
                    <a:pt x="235" y="33"/>
                  </a:lnTo>
                  <a:lnTo>
                    <a:pt x="235" y="31"/>
                  </a:lnTo>
                  <a:lnTo>
                    <a:pt x="236" y="29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1" y="25"/>
                  </a:lnTo>
                  <a:lnTo>
                    <a:pt x="243" y="25"/>
                  </a:lnTo>
                  <a:lnTo>
                    <a:pt x="246" y="25"/>
                  </a:lnTo>
                  <a:lnTo>
                    <a:pt x="246" y="25"/>
                  </a:lnTo>
                  <a:lnTo>
                    <a:pt x="247" y="26"/>
                  </a:lnTo>
                  <a:lnTo>
                    <a:pt x="249" y="28"/>
                  </a:lnTo>
                  <a:lnTo>
                    <a:pt x="249" y="28"/>
                  </a:lnTo>
                  <a:lnTo>
                    <a:pt x="250" y="29"/>
                  </a:lnTo>
                  <a:lnTo>
                    <a:pt x="252" y="29"/>
                  </a:lnTo>
                  <a:lnTo>
                    <a:pt x="254" y="31"/>
                  </a:lnTo>
                  <a:lnTo>
                    <a:pt x="255" y="34"/>
                  </a:lnTo>
                  <a:lnTo>
                    <a:pt x="255" y="34"/>
                  </a:lnTo>
                  <a:lnTo>
                    <a:pt x="258" y="34"/>
                  </a:lnTo>
                  <a:lnTo>
                    <a:pt x="261" y="34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8" y="31"/>
                  </a:lnTo>
                  <a:lnTo>
                    <a:pt x="268" y="26"/>
                  </a:lnTo>
                  <a:lnTo>
                    <a:pt x="269" y="26"/>
                  </a:lnTo>
                  <a:lnTo>
                    <a:pt x="271" y="29"/>
                  </a:lnTo>
                  <a:lnTo>
                    <a:pt x="271" y="29"/>
                  </a:lnTo>
                  <a:lnTo>
                    <a:pt x="273" y="29"/>
                  </a:lnTo>
                  <a:lnTo>
                    <a:pt x="273" y="28"/>
                  </a:lnTo>
                  <a:lnTo>
                    <a:pt x="273" y="28"/>
                  </a:lnTo>
                  <a:lnTo>
                    <a:pt x="271" y="25"/>
                  </a:lnTo>
                  <a:lnTo>
                    <a:pt x="271" y="23"/>
                  </a:lnTo>
                  <a:lnTo>
                    <a:pt x="269" y="23"/>
                  </a:lnTo>
                  <a:lnTo>
                    <a:pt x="269" y="23"/>
                  </a:lnTo>
                  <a:lnTo>
                    <a:pt x="268" y="23"/>
                  </a:lnTo>
                  <a:lnTo>
                    <a:pt x="266" y="23"/>
                  </a:lnTo>
                  <a:lnTo>
                    <a:pt x="266" y="22"/>
                  </a:lnTo>
                  <a:lnTo>
                    <a:pt x="266" y="22"/>
                  </a:lnTo>
                  <a:lnTo>
                    <a:pt x="268" y="20"/>
                  </a:lnTo>
                  <a:lnTo>
                    <a:pt x="268" y="20"/>
                  </a:lnTo>
                  <a:lnTo>
                    <a:pt x="269" y="18"/>
                  </a:lnTo>
                  <a:lnTo>
                    <a:pt x="271" y="20"/>
                  </a:lnTo>
                  <a:lnTo>
                    <a:pt x="273" y="20"/>
                  </a:lnTo>
                  <a:lnTo>
                    <a:pt x="274" y="22"/>
                  </a:lnTo>
                  <a:lnTo>
                    <a:pt x="277" y="20"/>
                  </a:lnTo>
                  <a:lnTo>
                    <a:pt x="274" y="20"/>
                  </a:lnTo>
                  <a:lnTo>
                    <a:pt x="271" y="17"/>
                  </a:lnTo>
                  <a:lnTo>
                    <a:pt x="269" y="17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3" y="18"/>
                  </a:lnTo>
                  <a:lnTo>
                    <a:pt x="261" y="18"/>
                  </a:lnTo>
                  <a:lnTo>
                    <a:pt x="254" y="14"/>
                  </a:lnTo>
                  <a:lnTo>
                    <a:pt x="252" y="14"/>
                  </a:lnTo>
                  <a:lnTo>
                    <a:pt x="252" y="12"/>
                  </a:lnTo>
                  <a:lnTo>
                    <a:pt x="252" y="12"/>
                  </a:lnTo>
                  <a:lnTo>
                    <a:pt x="254" y="12"/>
                  </a:lnTo>
                  <a:lnTo>
                    <a:pt x="255" y="11"/>
                  </a:lnTo>
                  <a:lnTo>
                    <a:pt x="258" y="11"/>
                  </a:lnTo>
                  <a:lnTo>
                    <a:pt x="260" y="9"/>
                  </a:lnTo>
                  <a:lnTo>
                    <a:pt x="261" y="11"/>
                  </a:lnTo>
                  <a:lnTo>
                    <a:pt x="265" y="12"/>
                  </a:lnTo>
                  <a:lnTo>
                    <a:pt x="266" y="14"/>
                  </a:lnTo>
                  <a:lnTo>
                    <a:pt x="266" y="14"/>
                  </a:lnTo>
                  <a:lnTo>
                    <a:pt x="266" y="12"/>
                  </a:lnTo>
                  <a:lnTo>
                    <a:pt x="265" y="11"/>
                  </a:lnTo>
                  <a:lnTo>
                    <a:pt x="265" y="11"/>
                  </a:lnTo>
                  <a:lnTo>
                    <a:pt x="263" y="9"/>
                  </a:lnTo>
                  <a:lnTo>
                    <a:pt x="261" y="7"/>
                  </a:lnTo>
                  <a:lnTo>
                    <a:pt x="260" y="7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60" y="4"/>
                  </a:lnTo>
                  <a:lnTo>
                    <a:pt x="261" y="4"/>
                  </a:lnTo>
                  <a:lnTo>
                    <a:pt x="268" y="3"/>
                  </a:lnTo>
                  <a:lnTo>
                    <a:pt x="271" y="4"/>
                  </a:lnTo>
                  <a:lnTo>
                    <a:pt x="274" y="4"/>
                  </a:lnTo>
                  <a:lnTo>
                    <a:pt x="276" y="3"/>
                  </a:lnTo>
                  <a:lnTo>
                    <a:pt x="276" y="3"/>
                  </a:lnTo>
                  <a:lnTo>
                    <a:pt x="274" y="3"/>
                  </a:lnTo>
                  <a:lnTo>
                    <a:pt x="273" y="3"/>
                  </a:lnTo>
                  <a:lnTo>
                    <a:pt x="271" y="3"/>
                  </a:lnTo>
                  <a:lnTo>
                    <a:pt x="271" y="1"/>
                  </a:lnTo>
                  <a:lnTo>
                    <a:pt x="273" y="1"/>
                  </a:lnTo>
                  <a:lnTo>
                    <a:pt x="2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7" name="Freeform 314">
              <a:extLst>
                <a:ext uri="{FF2B5EF4-FFF2-40B4-BE49-F238E27FC236}">
                  <a16:creationId xmlns:a16="http://schemas.microsoft.com/office/drawing/2014/main" id="{A0A24229-5500-481B-82DD-EE09D7EAD3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17411" y="1377086"/>
              <a:ext cx="1325471" cy="600360"/>
            </a:xfrm>
            <a:custGeom>
              <a:avLst/>
              <a:gdLst>
                <a:gd name="T0" fmla="*/ 496 w 680"/>
                <a:gd name="T1" fmla="*/ 228 h 308"/>
                <a:gd name="T2" fmla="*/ 462 w 680"/>
                <a:gd name="T3" fmla="*/ 277 h 308"/>
                <a:gd name="T4" fmla="*/ 445 w 680"/>
                <a:gd name="T5" fmla="*/ 230 h 308"/>
                <a:gd name="T6" fmla="*/ 119 w 680"/>
                <a:gd name="T7" fmla="*/ 222 h 308"/>
                <a:gd name="T8" fmla="*/ 68 w 680"/>
                <a:gd name="T9" fmla="*/ 299 h 308"/>
                <a:gd name="T10" fmla="*/ 4 w 680"/>
                <a:gd name="T11" fmla="*/ 277 h 308"/>
                <a:gd name="T12" fmla="*/ 24 w 680"/>
                <a:gd name="T13" fmla="*/ 231 h 308"/>
                <a:gd name="T14" fmla="*/ 316 w 680"/>
                <a:gd name="T15" fmla="*/ 187 h 308"/>
                <a:gd name="T16" fmla="*/ 469 w 680"/>
                <a:gd name="T17" fmla="*/ 201 h 308"/>
                <a:gd name="T18" fmla="*/ 432 w 680"/>
                <a:gd name="T19" fmla="*/ 187 h 308"/>
                <a:gd name="T20" fmla="*/ 70 w 680"/>
                <a:gd name="T21" fmla="*/ 178 h 308"/>
                <a:gd name="T22" fmla="*/ 119 w 680"/>
                <a:gd name="T23" fmla="*/ 173 h 308"/>
                <a:gd name="T24" fmla="*/ 335 w 680"/>
                <a:gd name="T25" fmla="*/ 162 h 308"/>
                <a:gd name="T26" fmla="*/ 320 w 680"/>
                <a:gd name="T27" fmla="*/ 152 h 308"/>
                <a:gd name="T28" fmla="*/ 409 w 680"/>
                <a:gd name="T29" fmla="*/ 170 h 308"/>
                <a:gd name="T30" fmla="*/ 387 w 680"/>
                <a:gd name="T31" fmla="*/ 200 h 308"/>
                <a:gd name="T32" fmla="*/ 341 w 680"/>
                <a:gd name="T33" fmla="*/ 176 h 308"/>
                <a:gd name="T34" fmla="*/ 358 w 680"/>
                <a:gd name="T35" fmla="*/ 163 h 308"/>
                <a:gd name="T36" fmla="*/ 379 w 680"/>
                <a:gd name="T37" fmla="*/ 152 h 308"/>
                <a:gd name="T38" fmla="*/ 257 w 680"/>
                <a:gd name="T39" fmla="*/ 163 h 308"/>
                <a:gd name="T40" fmla="*/ 275 w 680"/>
                <a:gd name="T41" fmla="*/ 171 h 308"/>
                <a:gd name="T42" fmla="*/ 227 w 680"/>
                <a:gd name="T43" fmla="*/ 204 h 308"/>
                <a:gd name="T44" fmla="*/ 197 w 680"/>
                <a:gd name="T45" fmla="*/ 196 h 308"/>
                <a:gd name="T46" fmla="*/ 166 w 680"/>
                <a:gd name="T47" fmla="*/ 196 h 308"/>
                <a:gd name="T48" fmla="*/ 155 w 680"/>
                <a:gd name="T49" fmla="*/ 179 h 308"/>
                <a:gd name="T50" fmla="*/ 145 w 680"/>
                <a:gd name="T51" fmla="*/ 160 h 308"/>
                <a:gd name="T52" fmla="*/ 223 w 680"/>
                <a:gd name="T53" fmla="*/ 184 h 308"/>
                <a:gd name="T54" fmla="*/ 522 w 680"/>
                <a:gd name="T55" fmla="*/ 149 h 308"/>
                <a:gd name="T56" fmla="*/ 451 w 680"/>
                <a:gd name="T57" fmla="*/ 141 h 308"/>
                <a:gd name="T58" fmla="*/ 499 w 680"/>
                <a:gd name="T59" fmla="*/ 157 h 308"/>
                <a:gd name="T60" fmla="*/ 537 w 680"/>
                <a:gd name="T61" fmla="*/ 185 h 308"/>
                <a:gd name="T62" fmla="*/ 633 w 680"/>
                <a:gd name="T63" fmla="*/ 176 h 308"/>
                <a:gd name="T64" fmla="*/ 660 w 680"/>
                <a:gd name="T65" fmla="*/ 203 h 308"/>
                <a:gd name="T66" fmla="*/ 614 w 680"/>
                <a:gd name="T67" fmla="*/ 209 h 308"/>
                <a:gd name="T68" fmla="*/ 540 w 680"/>
                <a:gd name="T69" fmla="*/ 214 h 308"/>
                <a:gd name="T70" fmla="*/ 502 w 680"/>
                <a:gd name="T71" fmla="*/ 207 h 308"/>
                <a:gd name="T72" fmla="*/ 467 w 680"/>
                <a:gd name="T73" fmla="*/ 162 h 308"/>
                <a:gd name="T74" fmla="*/ 425 w 680"/>
                <a:gd name="T75" fmla="*/ 141 h 308"/>
                <a:gd name="T76" fmla="*/ 127 w 680"/>
                <a:gd name="T77" fmla="*/ 160 h 308"/>
                <a:gd name="T78" fmla="*/ 97 w 680"/>
                <a:gd name="T79" fmla="*/ 167 h 308"/>
                <a:gd name="T80" fmla="*/ 65 w 680"/>
                <a:gd name="T81" fmla="*/ 171 h 308"/>
                <a:gd name="T82" fmla="*/ 92 w 680"/>
                <a:gd name="T83" fmla="*/ 135 h 308"/>
                <a:gd name="T84" fmla="*/ 502 w 680"/>
                <a:gd name="T85" fmla="*/ 126 h 308"/>
                <a:gd name="T86" fmla="*/ 451 w 680"/>
                <a:gd name="T87" fmla="*/ 116 h 308"/>
                <a:gd name="T88" fmla="*/ 338 w 680"/>
                <a:gd name="T89" fmla="*/ 116 h 308"/>
                <a:gd name="T90" fmla="*/ 227 w 680"/>
                <a:gd name="T91" fmla="*/ 113 h 308"/>
                <a:gd name="T92" fmla="*/ 182 w 680"/>
                <a:gd name="T93" fmla="*/ 115 h 308"/>
                <a:gd name="T94" fmla="*/ 237 w 680"/>
                <a:gd name="T95" fmla="*/ 99 h 308"/>
                <a:gd name="T96" fmla="*/ 423 w 680"/>
                <a:gd name="T97" fmla="*/ 88 h 308"/>
                <a:gd name="T98" fmla="*/ 409 w 680"/>
                <a:gd name="T99" fmla="*/ 108 h 308"/>
                <a:gd name="T100" fmla="*/ 336 w 680"/>
                <a:gd name="T101" fmla="*/ 80 h 308"/>
                <a:gd name="T102" fmla="*/ 388 w 680"/>
                <a:gd name="T103" fmla="*/ 107 h 308"/>
                <a:gd name="T104" fmla="*/ 303 w 680"/>
                <a:gd name="T105" fmla="*/ 92 h 308"/>
                <a:gd name="T106" fmla="*/ 294 w 680"/>
                <a:gd name="T107" fmla="*/ 74 h 308"/>
                <a:gd name="T108" fmla="*/ 475 w 680"/>
                <a:gd name="T109" fmla="*/ 0 h 308"/>
                <a:gd name="T110" fmla="*/ 543 w 680"/>
                <a:gd name="T111" fmla="*/ 37 h 308"/>
                <a:gd name="T112" fmla="*/ 579 w 680"/>
                <a:gd name="T113" fmla="*/ 59 h 308"/>
                <a:gd name="T114" fmla="*/ 544 w 680"/>
                <a:gd name="T115" fmla="*/ 88 h 308"/>
                <a:gd name="T116" fmla="*/ 521 w 680"/>
                <a:gd name="T117" fmla="*/ 102 h 308"/>
                <a:gd name="T118" fmla="*/ 470 w 680"/>
                <a:gd name="T119" fmla="*/ 85 h 308"/>
                <a:gd name="T120" fmla="*/ 442 w 680"/>
                <a:gd name="T121" fmla="*/ 66 h 308"/>
                <a:gd name="T122" fmla="*/ 431 w 680"/>
                <a:gd name="T123" fmla="*/ 37 h 308"/>
                <a:gd name="T124" fmla="*/ 469 w 680"/>
                <a:gd name="T125" fmla="*/ 9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80" h="308">
                  <a:moveTo>
                    <a:pt x="406" y="225"/>
                  </a:moveTo>
                  <a:lnTo>
                    <a:pt x="407" y="225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6" y="230"/>
                  </a:lnTo>
                  <a:lnTo>
                    <a:pt x="401" y="231"/>
                  </a:lnTo>
                  <a:lnTo>
                    <a:pt x="399" y="233"/>
                  </a:lnTo>
                  <a:lnTo>
                    <a:pt x="395" y="233"/>
                  </a:lnTo>
                  <a:lnTo>
                    <a:pt x="393" y="233"/>
                  </a:lnTo>
                  <a:lnTo>
                    <a:pt x="391" y="233"/>
                  </a:lnTo>
                  <a:lnTo>
                    <a:pt x="391" y="234"/>
                  </a:lnTo>
                  <a:lnTo>
                    <a:pt x="388" y="234"/>
                  </a:lnTo>
                  <a:lnTo>
                    <a:pt x="384" y="233"/>
                  </a:lnTo>
                  <a:lnTo>
                    <a:pt x="384" y="231"/>
                  </a:lnTo>
                  <a:lnTo>
                    <a:pt x="382" y="231"/>
                  </a:lnTo>
                  <a:lnTo>
                    <a:pt x="382" y="231"/>
                  </a:lnTo>
                  <a:lnTo>
                    <a:pt x="384" y="231"/>
                  </a:lnTo>
                  <a:lnTo>
                    <a:pt x="387" y="230"/>
                  </a:lnTo>
                  <a:lnTo>
                    <a:pt x="388" y="230"/>
                  </a:lnTo>
                  <a:lnTo>
                    <a:pt x="390" y="230"/>
                  </a:lnTo>
                  <a:lnTo>
                    <a:pt x="390" y="228"/>
                  </a:lnTo>
                  <a:lnTo>
                    <a:pt x="391" y="228"/>
                  </a:lnTo>
                  <a:lnTo>
                    <a:pt x="395" y="228"/>
                  </a:lnTo>
                  <a:lnTo>
                    <a:pt x="402" y="225"/>
                  </a:lnTo>
                  <a:lnTo>
                    <a:pt x="406" y="225"/>
                  </a:lnTo>
                  <a:close/>
                  <a:moveTo>
                    <a:pt x="469" y="223"/>
                  </a:moveTo>
                  <a:lnTo>
                    <a:pt x="473" y="223"/>
                  </a:lnTo>
                  <a:lnTo>
                    <a:pt x="478" y="225"/>
                  </a:lnTo>
                  <a:lnTo>
                    <a:pt x="481" y="226"/>
                  </a:lnTo>
                  <a:lnTo>
                    <a:pt x="483" y="226"/>
                  </a:lnTo>
                  <a:lnTo>
                    <a:pt x="484" y="228"/>
                  </a:lnTo>
                  <a:lnTo>
                    <a:pt x="486" y="230"/>
                  </a:lnTo>
                  <a:lnTo>
                    <a:pt x="492" y="228"/>
                  </a:lnTo>
                  <a:lnTo>
                    <a:pt x="496" y="228"/>
                  </a:lnTo>
                  <a:lnTo>
                    <a:pt x="503" y="228"/>
                  </a:lnTo>
                  <a:lnTo>
                    <a:pt x="510" y="230"/>
                  </a:lnTo>
                  <a:lnTo>
                    <a:pt x="513" y="231"/>
                  </a:lnTo>
                  <a:lnTo>
                    <a:pt x="513" y="233"/>
                  </a:lnTo>
                  <a:lnTo>
                    <a:pt x="513" y="233"/>
                  </a:lnTo>
                  <a:lnTo>
                    <a:pt x="511" y="236"/>
                  </a:lnTo>
                  <a:lnTo>
                    <a:pt x="511" y="237"/>
                  </a:lnTo>
                  <a:lnTo>
                    <a:pt x="508" y="241"/>
                  </a:lnTo>
                  <a:lnTo>
                    <a:pt x="505" y="242"/>
                  </a:lnTo>
                  <a:lnTo>
                    <a:pt x="505" y="242"/>
                  </a:lnTo>
                  <a:lnTo>
                    <a:pt x="505" y="244"/>
                  </a:lnTo>
                  <a:lnTo>
                    <a:pt x="503" y="245"/>
                  </a:lnTo>
                  <a:lnTo>
                    <a:pt x="500" y="248"/>
                  </a:lnTo>
                  <a:lnTo>
                    <a:pt x="500" y="248"/>
                  </a:lnTo>
                  <a:lnTo>
                    <a:pt x="496" y="250"/>
                  </a:lnTo>
                  <a:lnTo>
                    <a:pt x="497" y="250"/>
                  </a:lnTo>
                  <a:lnTo>
                    <a:pt x="499" y="252"/>
                  </a:lnTo>
                  <a:lnTo>
                    <a:pt x="497" y="253"/>
                  </a:lnTo>
                  <a:lnTo>
                    <a:pt x="496" y="256"/>
                  </a:lnTo>
                  <a:lnTo>
                    <a:pt x="492" y="259"/>
                  </a:lnTo>
                  <a:lnTo>
                    <a:pt x="491" y="261"/>
                  </a:lnTo>
                  <a:lnTo>
                    <a:pt x="488" y="263"/>
                  </a:lnTo>
                  <a:lnTo>
                    <a:pt x="486" y="264"/>
                  </a:lnTo>
                  <a:lnTo>
                    <a:pt x="484" y="264"/>
                  </a:lnTo>
                  <a:lnTo>
                    <a:pt x="470" y="263"/>
                  </a:lnTo>
                  <a:lnTo>
                    <a:pt x="467" y="263"/>
                  </a:lnTo>
                  <a:lnTo>
                    <a:pt x="458" y="263"/>
                  </a:lnTo>
                  <a:lnTo>
                    <a:pt x="459" y="264"/>
                  </a:lnTo>
                  <a:lnTo>
                    <a:pt x="462" y="264"/>
                  </a:lnTo>
                  <a:lnTo>
                    <a:pt x="464" y="266"/>
                  </a:lnTo>
                  <a:lnTo>
                    <a:pt x="467" y="269"/>
                  </a:lnTo>
                  <a:lnTo>
                    <a:pt x="467" y="269"/>
                  </a:lnTo>
                  <a:lnTo>
                    <a:pt x="467" y="270"/>
                  </a:lnTo>
                  <a:lnTo>
                    <a:pt x="467" y="272"/>
                  </a:lnTo>
                  <a:lnTo>
                    <a:pt x="467" y="272"/>
                  </a:lnTo>
                  <a:lnTo>
                    <a:pt x="462" y="277"/>
                  </a:lnTo>
                  <a:lnTo>
                    <a:pt x="461" y="280"/>
                  </a:lnTo>
                  <a:lnTo>
                    <a:pt x="461" y="283"/>
                  </a:lnTo>
                  <a:lnTo>
                    <a:pt x="459" y="283"/>
                  </a:lnTo>
                  <a:lnTo>
                    <a:pt x="453" y="283"/>
                  </a:lnTo>
                  <a:lnTo>
                    <a:pt x="451" y="283"/>
                  </a:lnTo>
                  <a:lnTo>
                    <a:pt x="447" y="283"/>
                  </a:lnTo>
                  <a:lnTo>
                    <a:pt x="443" y="283"/>
                  </a:lnTo>
                  <a:lnTo>
                    <a:pt x="443" y="278"/>
                  </a:lnTo>
                  <a:lnTo>
                    <a:pt x="443" y="274"/>
                  </a:lnTo>
                  <a:lnTo>
                    <a:pt x="443" y="270"/>
                  </a:lnTo>
                  <a:lnTo>
                    <a:pt x="439" y="263"/>
                  </a:lnTo>
                  <a:lnTo>
                    <a:pt x="439" y="261"/>
                  </a:lnTo>
                  <a:lnTo>
                    <a:pt x="437" y="259"/>
                  </a:lnTo>
                  <a:lnTo>
                    <a:pt x="437" y="258"/>
                  </a:lnTo>
                  <a:lnTo>
                    <a:pt x="437" y="256"/>
                  </a:lnTo>
                  <a:lnTo>
                    <a:pt x="437" y="253"/>
                  </a:lnTo>
                  <a:lnTo>
                    <a:pt x="437" y="252"/>
                  </a:lnTo>
                  <a:lnTo>
                    <a:pt x="437" y="247"/>
                  </a:lnTo>
                  <a:lnTo>
                    <a:pt x="437" y="241"/>
                  </a:lnTo>
                  <a:lnTo>
                    <a:pt x="437" y="239"/>
                  </a:lnTo>
                  <a:lnTo>
                    <a:pt x="437" y="237"/>
                  </a:lnTo>
                  <a:lnTo>
                    <a:pt x="437" y="237"/>
                  </a:lnTo>
                  <a:lnTo>
                    <a:pt x="439" y="236"/>
                  </a:lnTo>
                  <a:lnTo>
                    <a:pt x="440" y="236"/>
                  </a:lnTo>
                  <a:lnTo>
                    <a:pt x="440" y="236"/>
                  </a:lnTo>
                  <a:lnTo>
                    <a:pt x="447" y="237"/>
                  </a:lnTo>
                  <a:lnTo>
                    <a:pt x="450" y="237"/>
                  </a:lnTo>
                  <a:lnTo>
                    <a:pt x="451" y="237"/>
                  </a:lnTo>
                  <a:lnTo>
                    <a:pt x="451" y="237"/>
                  </a:lnTo>
                  <a:lnTo>
                    <a:pt x="450" y="237"/>
                  </a:lnTo>
                  <a:lnTo>
                    <a:pt x="448" y="236"/>
                  </a:lnTo>
                  <a:lnTo>
                    <a:pt x="445" y="234"/>
                  </a:lnTo>
                  <a:lnTo>
                    <a:pt x="445" y="231"/>
                  </a:lnTo>
                  <a:lnTo>
                    <a:pt x="445" y="231"/>
                  </a:lnTo>
                  <a:lnTo>
                    <a:pt x="443" y="231"/>
                  </a:lnTo>
                  <a:lnTo>
                    <a:pt x="445" y="230"/>
                  </a:lnTo>
                  <a:lnTo>
                    <a:pt x="445" y="230"/>
                  </a:lnTo>
                  <a:lnTo>
                    <a:pt x="447" y="228"/>
                  </a:lnTo>
                  <a:lnTo>
                    <a:pt x="447" y="228"/>
                  </a:lnTo>
                  <a:lnTo>
                    <a:pt x="450" y="226"/>
                  </a:lnTo>
                  <a:lnTo>
                    <a:pt x="455" y="225"/>
                  </a:lnTo>
                  <a:lnTo>
                    <a:pt x="462" y="225"/>
                  </a:lnTo>
                  <a:lnTo>
                    <a:pt x="464" y="225"/>
                  </a:lnTo>
                  <a:lnTo>
                    <a:pt x="467" y="223"/>
                  </a:lnTo>
                  <a:lnTo>
                    <a:pt x="469" y="223"/>
                  </a:lnTo>
                  <a:close/>
                  <a:moveTo>
                    <a:pt x="63" y="212"/>
                  </a:moveTo>
                  <a:lnTo>
                    <a:pt x="67" y="214"/>
                  </a:lnTo>
                  <a:lnTo>
                    <a:pt x="68" y="214"/>
                  </a:lnTo>
                  <a:lnTo>
                    <a:pt x="73" y="217"/>
                  </a:lnTo>
                  <a:lnTo>
                    <a:pt x="78" y="218"/>
                  </a:lnTo>
                  <a:lnTo>
                    <a:pt x="86" y="222"/>
                  </a:lnTo>
                  <a:lnTo>
                    <a:pt x="92" y="222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93" y="223"/>
                  </a:lnTo>
                  <a:lnTo>
                    <a:pt x="95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8" y="225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100" y="228"/>
                  </a:lnTo>
                  <a:lnTo>
                    <a:pt x="103" y="223"/>
                  </a:lnTo>
                  <a:lnTo>
                    <a:pt x="104" y="222"/>
                  </a:lnTo>
                  <a:lnTo>
                    <a:pt x="106" y="222"/>
                  </a:lnTo>
                  <a:lnTo>
                    <a:pt x="111" y="222"/>
                  </a:lnTo>
                  <a:lnTo>
                    <a:pt x="114" y="222"/>
                  </a:lnTo>
                  <a:lnTo>
                    <a:pt x="119" y="222"/>
                  </a:lnTo>
                  <a:lnTo>
                    <a:pt x="120" y="222"/>
                  </a:lnTo>
                  <a:lnTo>
                    <a:pt x="125" y="223"/>
                  </a:lnTo>
                  <a:lnTo>
                    <a:pt x="130" y="225"/>
                  </a:lnTo>
                  <a:lnTo>
                    <a:pt x="133" y="228"/>
                  </a:lnTo>
                  <a:lnTo>
                    <a:pt x="144" y="236"/>
                  </a:lnTo>
                  <a:lnTo>
                    <a:pt x="149" y="237"/>
                  </a:lnTo>
                  <a:lnTo>
                    <a:pt x="150" y="239"/>
                  </a:lnTo>
                  <a:lnTo>
                    <a:pt x="150" y="241"/>
                  </a:lnTo>
                  <a:lnTo>
                    <a:pt x="152" y="242"/>
                  </a:lnTo>
                  <a:lnTo>
                    <a:pt x="152" y="242"/>
                  </a:lnTo>
                  <a:lnTo>
                    <a:pt x="152" y="244"/>
                  </a:lnTo>
                  <a:lnTo>
                    <a:pt x="150" y="244"/>
                  </a:lnTo>
                  <a:lnTo>
                    <a:pt x="150" y="245"/>
                  </a:lnTo>
                  <a:lnTo>
                    <a:pt x="142" y="247"/>
                  </a:lnTo>
                  <a:lnTo>
                    <a:pt x="139" y="248"/>
                  </a:lnTo>
                  <a:lnTo>
                    <a:pt x="136" y="250"/>
                  </a:lnTo>
                  <a:lnTo>
                    <a:pt x="128" y="253"/>
                  </a:lnTo>
                  <a:lnTo>
                    <a:pt x="122" y="255"/>
                  </a:lnTo>
                  <a:lnTo>
                    <a:pt x="114" y="259"/>
                  </a:lnTo>
                  <a:lnTo>
                    <a:pt x="100" y="266"/>
                  </a:lnTo>
                  <a:lnTo>
                    <a:pt x="98" y="266"/>
                  </a:lnTo>
                  <a:lnTo>
                    <a:pt x="98" y="267"/>
                  </a:lnTo>
                  <a:lnTo>
                    <a:pt x="93" y="274"/>
                  </a:lnTo>
                  <a:lnTo>
                    <a:pt x="92" y="275"/>
                  </a:lnTo>
                  <a:lnTo>
                    <a:pt x="89" y="277"/>
                  </a:lnTo>
                  <a:lnTo>
                    <a:pt x="84" y="277"/>
                  </a:lnTo>
                  <a:lnTo>
                    <a:pt x="82" y="278"/>
                  </a:lnTo>
                  <a:lnTo>
                    <a:pt x="82" y="280"/>
                  </a:lnTo>
                  <a:lnTo>
                    <a:pt x="81" y="285"/>
                  </a:lnTo>
                  <a:lnTo>
                    <a:pt x="79" y="286"/>
                  </a:lnTo>
                  <a:lnTo>
                    <a:pt x="79" y="294"/>
                  </a:lnTo>
                  <a:lnTo>
                    <a:pt x="78" y="294"/>
                  </a:lnTo>
                  <a:lnTo>
                    <a:pt x="78" y="296"/>
                  </a:lnTo>
                  <a:lnTo>
                    <a:pt x="76" y="297"/>
                  </a:lnTo>
                  <a:lnTo>
                    <a:pt x="71" y="299"/>
                  </a:lnTo>
                  <a:lnTo>
                    <a:pt x="68" y="299"/>
                  </a:lnTo>
                  <a:lnTo>
                    <a:pt x="63" y="300"/>
                  </a:lnTo>
                  <a:lnTo>
                    <a:pt x="63" y="300"/>
                  </a:lnTo>
                  <a:lnTo>
                    <a:pt x="62" y="299"/>
                  </a:lnTo>
                  <a:lnTo>
                    <a:pt x="60" y="299"/>
                  </a:lnTo>
                  <a:lnTo>
                    <a:pt x="60" y="299"/>
                  </a:lnTo>
                  <a:lnTo>
                    <a:pt x="54" y="304"/>
                  </a:lnTo>
                  <a:lnTo>
                    <a:pt x="48" y="305"/>
                  </a:lnTo>
                  <a:lnTo>
                    <a:pt x="46" y="307"/>
                  </a:lnTo>
                  <a:lnTo>
                    <a:pt x="45" y="308"/>
                  </a:lnTo>
                  <a:lnTo>
                    <a:pt x="43" y="308"/>
                  </a:lnTo>
                  <a:lnTo>
                    <a:pt x="40" y="308"/>
                  </a:lnTo>
                  <a:lnTo>
                    <a:pt x="38" y="307"/>
                  </a:lnTo>
                  <a:lnTo>
                    <a:pt x="37" y="307"/>
                  </a:lnTo>
                  <a:lnTo>
                    <a:pt x="37" y="305"/>
                  </a:lnTo>
                  <a:lnTo>
                    <a:pt x="34" y="299"/>
                  </a:lnTo>
                  <a:lnTo>
                    <a:pt x="32" y="297"/>
                  </a:lnTo>
                  <a:lnTo>
                    <a:pt x="30" y="296"/>
                  </a:lnTo>
                  <a:lnTo>
                    <a:pt x="27" y="293"/>
                  </a:lnTo>
                  <a:lnTo>
                    <a:pt x="27" y="293"/>
                  </a:lnTo>
                  <a:lnTo>
                    <a:pt x="16" y="288"/>
                  </a:lnTo>
                  <a:lnTo>
                    <a:pt x="11" y="286"/>
                  </a:lnTo>
                  <a:lnTo>
                    <a:pt x="10" y="285"/>
                  </a:lnTo>
                  <a:lnTo>
                    <a:pt x="8" y="285"/>
                  </a:lnTo>
                  <a:lnTo>
                    <a:pt x="2" y="285"/>
                  </a:lnTo>
                  <a:lnTo>
                    <a:pt x="0" y="285"/>
                  </a:lnTo>
                  <a:lnTo>
                    <a:pt x="0" y="285"/>
                  </a:lnTo>
                  <a:lnTo>
                    <a:pt x="2" y="283"/>
                  </a:lnTo>
                  <a:lnTo>
                    <a:pt x="2" y="282"/>
                  </a:lnTo>
                  <a:lnTo>
                    <a:pt x="2" y="282"/>
                  </a:lnTo>
                  <a:lnTo>
                    <a:pt x="2" y="280"/>
                  </a:lnTo>
                  <a:lnTo>
                    <a:pt x="2" y="280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7"/>
                  </a:lnTo>
                  <a:lnTo>
                    <a:pt x="4" y="277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4"/>
                  </a:lnTo>
                  <a:lnTo>
                    <a:pt x="7" y="272"/>
                  </a:lnTo>
                  <a:lnTo>
                    <a:pt x="8" y="272"/>
                  </a:lnTo>
                  <a:lnTo>
                    <a:pt x="10" y="269"/>
                  </a:lnTo>
                  <a:lnTo>
                    <a:pt x="11" y="269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6"/>
                  </a:lnTo>
                  <a:lnTo>
                    <a:pt x="13" y="264"/>
                  </a:lnTo>
                  <a:lnTo>
                    <a:pt x="13" y="263"/>
                  </a:lnTo>
                  <a:lnTo>
                    <a:pt x="13" y="261"/>
                  </a:lnTo>
                  <a:lnTo>
                    <a:pt x="13" y="261"/>
                  </a:lnTo>
                  <a:lnTo>
                    <a:pt x="13" y="259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6"/>
                  </a:lnTo>
                  <a:lnTo>
                    <a:pt x="19" y="256"/>
                  </a:lnTo>
                  <a:lnTo>
                    <a:pt x="18" y="256"/>
                  </a:lnTo>
                  <a:lnTo>
                    <a:pt x="16" y="256"/>
                  </a:lnTo>
                  <a:lnTo>
                    <a:pt x="16" y="255"/>
                  </a:lnTo>
                  <a:lnTo>
                    <a:pt x="15" y="255"/>
                  </a:lnTo>
                  <a:lnTo>
                    <a:pt x="16" y="253"/>
                  </a:lnTo>
                  <a:lnTo>
                    <a:pt x="18" y="250"/>
                  </a:lnTo>
                  <a:lnTo>
                    <a:pt x="19" y="250"/>
                  </a:lnTo>
                  <a:lnTo>
                    <a:pt x="21" y="245"/>
                  </a:lnTo>
                  <a:lnTo>
                    <a:pt x="26" y="242"/>
                  </a:lnTo>
                  <a:lnTo>
                    <a:pt x="27" y="239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29" y="233"/>
                  </a:lnTo>
                  <a:lnTo>
                    <a:pt x="26" y="233"/>
                  </a:lnTo>
                  <a:lnTo>
                    <a:pt x="24" y="231"/>
                  </a:lnTo>
                  <a:lnTo>
                    <a:pt x="24" y="230"/>
                  </a:lnTo>
                  <a:lnTo>
                    <a:pt x="19" y="222"/>
                  </a:lnTo>
                  <a:lnTo>
                    <a:pt x="18" y="220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8" y="218"/>
                  </a:lnTo>
                  <a:lnTo>
                    <a:pt x="35" y="215"/>
                  </a:lnTo>
                  <a:lnTo>
                    <a:pt x="48" y="215"/>
                  </a:lnTo>
                  <a:lnTo>
                    <a:pt x="60" y="214"/>
                  </a:lnTo>
                  <a:lnTo>
                    <a:pt x="63" y="212"/>
                  </a:lnTo>
                  <a:close/>
                  <a:moveTo>
                    <a:pt x="412" y="211"/>
                  </a:moveTo>
                  <a:lnTo>
                    <a:pt x="414" y="211"/>
                  </a:lnTo>
                  <a:lnTo>
                    <a:pt x="414" y="212"/>
                  </a:lnTo>
                  <a:lnTo>
                    <a:pt x="414" y="212"/>
                  </a:lnTo>
                  <a:lnTo>
                    <a:pt x="412" y="214"/>
                  </a:lnTo>
                  <a:lnTo>
                    <a:pt x="409" y="215"/>
                  </a:lnTo>
                  <a:lnTo>
                    <a:pt x="407" y="214"/>
                  </a:lnTo>
                  <a:lnTo>
                    <a:pt x="407" y="214"/>
                  </a:lnTo>
                  <a:lnTo>
                    <a:pt x="410" y="211"/>
                  </a:lnTo>
                  <a:lnTo>
                    <a:pt x="412" y="211"/>
                  </a:lnTo>
                  <a:close/>
                  <a:moveTo>
                    <a:pt x="437" y="211"/>
                  </a:moveTo>
                  <a:lnTo>
                    <a:pt x="439" y="211"/>
                  </a:lnTo>
                  <a:lnTo>
                    <a:pt x="442" y="212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0" y="214"/>
                  </a:lnTo>
                  <a:lnTo>
                    <a:pt x="436" y="212"/>
                  </a:lnTo>
                  <a:lnTo>
                    <a:pt x="434" y="212"/>
                  </a:lnTo>
                  <a:lnTo>
                    <a:pt x="434" y="212"/>
                  </a:lnTo>
                  <a:lnTo>
                    <a:pt x="436" y="211"/>
                  </a:lnTo>
                  <a:lnTo>
                    <a:pt x="436" y="211"/>
                  </a:lnTo>
                  <a:lnTo>
                    <a:pt x="437" y="211"/>
                  </a:lnTo>
                  <a:close/>
                  <a:moveTo>
                    <a:pt x="311" y="187"/>
                  </a:moveTo>
                  <a:lnTo>
                    <a:pt x="316" y="187"/>
                  </a:lnTo>
                  <a:lnTo>
                    <a:pt x="317" y="189"/>
                  </a:lnTo>
                  <a:lnTo>
                    <a:pt x="319" y="189"/>
                  </a:lnTo>
                  <a:lnTo>
                    <a:pt x="319" y="190"/>
                  </a:lnTo>
                  <a:lnTo>
                    <a:pt x="320" y="192"/>
                  </a:lnTo>
                  <a:lnTo>
                    <a:pt x="320" y="192"/>
                  </a:lnTo>
                  <a:lnTo>
                    <a:pt x="320" y="193"/>
                  </a:lnTo>
                  <a:lnTo>
                    <a:pt x="322" y="195"/>
                  </a:lnTo>
                  <a:lnTo>
                    <a:pt x="322" y="195"/>
                  </a:lnTo>
                  <a:lnTo>
                    <a:pt x="320" y="196"/>
                  </a:lnTo>
                  <a:lnTo>
                    <a:pt x="320" y="196"/>
                  </a:lnTo>
                  <a:lnTo>
                    <a:pt x="319" y="198"/>
                  </a:lnTo>
                  <a:lnTo>
                    <a:pt x="314" y="198"/>
                  </a:lnTo>
                  <a:lnTo>
                    <a:pt x="313" y="200"/>
                  </a:lnTo>
                  <a:lnTo>
                    <a:pt x="308" y="198"/>
                  </a:lnTo>
                  <a:lnTo>
                    <a:pt x="305" y="196"/>
                  </a:lnTo>
                  <a:lnTo>
                    <a:pt x="303" y="195"/>
                  </a:lnTo>
                  <a:lnTo>
                    <a:pt x="303" y="195"/>
                  </a:lnTo>
                  <a:lnTo>
                    <a:pt x="305" y="195"/>
                  </a:lnTo>
                  <a:lnTo>
                    <a:pt x="305" y="193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9" y="187"/>
                  </a:lnTo>
                  <a:lnTo>
                    <a:pt x="311" y="187"/>
                  </a:lnTo>
                  <a:close/>
                  <a:moveTo>
                    <a:pt x="448" y="181"/>
                  </a:moveTo>
                  <a:lnTo>
                    <a:pt x="451" y="182"/>
                  </a:lnTo>
                  <a:lnTo>
                    <a:pt x="455" y="182"/>
                  </a:lnTo>
                  <a:lnTo>
                    <a:pt x="458" y="184"/>
                  </a:lnTo>
                  <a:lnTo>
                    <a:pt x="462" y="187"/>
                  </a:lnTo>
                  <a:lnTo>
                    <a:pt x="464" y="190"/>
                  </a:lnTo>
                  <a:lnTo>
                    <a:pt x="466" y="192"/>
                  </a:lnTo>
                  <a:lnTo>
                    <a:pt x="467" y="193"/>
                  </a:lnTo>
                  <a:lnTo>
                    <a:pt x="469" y="196"/>
                  </a:lnTo>
                  <a:lnTo>
                    <a:pt x="467" y="196"/>
                  </a:lnTo>
                  <a:lnTo>
                    <a:pt x="467" y="198"/>
                  </a:lnTo>
                  <a:lnTo>
                    <a:pt x="467" y="200"/>
                  </a:lnTo>
                  <a:lnTo>
                    <a:pt x="469" y="201"/>
                  </a:lnTo>
                  <a:lnTo>
                    <a:pt x="469" y="203"/>
                  </a:lnTo>
                  <a:lnTo>
                    <a:pt x="469" y="204"/>
                  </a:lnTo>
                  <a:lnTo>
                    <a:pt x="469" y="206"/>
                  </a:lnTo>
                  <a:lnTo>
                    <a:pt x="469" y="207"/>
                  </a:lnTo>
                  <a:lnTo>
                    <a:pt x="467" y="207"/>
                  </a:lnTo>
                  <a:lnTo>
                    <a:pt x="467" y="207"/>
                  </a:lnTo>
                  <a:lnTo>
                    <a:pt x="467" y="209"/>
                  </a:lnTo>
                  <a:lnTo>
                    <a:pt x="467" y="209"/>
                  </a:lnTo>
                  <a:lnTo>
                    <a:pt x="466" y="209"/>
                  </a:lnTo>
                  <a:lnTo>
                    <a:pt x="461" y="211"/>
                  </a:lnTo>
                  <a:lnTo>
                    <a:pt x="458" y="211"/>
                  </a:lnTo>
                  <a:lnTo>
                    <a:pt x="453" y="211"/>
                  </a:lnTo>
                  <a:lnTo>
                    <a:pt x="451" y="211"/>
                  </a:lnTo>
                  <a:lnTo>
                    <a:pt x="450" y="209"/>
                  </a:lnTo>
                  <a:lnTo>
                    <a:pt x="447" y="209"/>
                  </a:lnTo>
                  <a:lnTo>
                    <a:pt x="442" y="206"/>
                  </a:lnTo>
                  <a:lnTo>
                    <a:pt x="440" y="206"/>
                  </a:lnTo>
                  <a:lnTo>
                    <a:pt x="434" y="204"/>
                  </a:lnTo>
                  <a:lnTo>
                    <a:pt x="431" y="201"/>
                  </a:lnTo>
                  <a:lnTo>
                    <a:pt x="429" y="201"/>
                  </a:lnTo>
                  <a:lnTo>
                    <a:pt x="428" y="203"/>
                  </a:lnTo>
                  <a:lnTo>
                    <a:pt x="428" y="201"/>
                  </a:lnTo>
                  <a:lnTo>
                    <a:pt x="428" y="201"/>
                  </a:lnTo>
                  <a:lnTo>
                    <a:pt x="428" y="200"/>
                  </a:lnTo>
                  <a:lnTo>
                    <a:pt x="426" y="200"/>
                  </a:lnTo>
                  <a:lnTo>
                    <a:pt x="425" y="200"/>
                  </a:lnTo>
                  <a:lnTo>
                    <a:pt x="423" y="200"/>
                  </a:lnTo>
                  <a:lnTo>
                    <a:pt x="423" y="200"/>
                  </a:lnTo>
                  <a:lnTo>
                    <a:pt x="423" y="198"/>
                  </a:lnTo>
                  <a:lnTo>
                    <a:pt x="425" y="196"/>
                  </a:lnTo>
                  <a:lnTo>
                    <a:pt x="426" y="193"/>
                  </a:lnTo>
                  <a:lnTo>
                    <a:pt x="428" y="193"/>
                  </a:lnTo>
                  <a:lnTo>
                    <a:pt x="429" y="193"/>
                  </a:lnTo>
                  <a:lnTo>
                    <a:pt x="431" y="192"/>
                  </a:lnTo>
                  <a:lnTo>
                    <a:pt x="431" y="190"/>
                  </a:lnTo>
                  <a:lnTo>
                    <a:pt x="432" y="187"/>
                  </a:lnTo>
                  <a:lnTo>
                    <a:pt x="434" y="185"/>
                  </a:lnTo>
                  <a:lnTo>
                    <a:pt x="437" y="184"/>
                  </a:lnTo>
                  <a:lnTo>
                    <a:pt x="445" y="182"/>
                  </a:lnTo>
                  <a:lnTo>
                    <a:pt x="448" y="181"/>
                  </a:lnTo>
                  <a:close/>
                  <a:moveTo>
                    <a:pt x="426" y="181"/>
                  </a:moveTo>
                  <a:lnTo>
                    <a:pt x="429" y="182"/>
                  </a:lnTo>
                  <a:lnTo>
                    <a:pt x="431" y="182"/>
                  </a:lnTo>
                  <a:lnTo>
                    <a:pt x="432" y="184"/>
                  </a:lnTo>
                  <a:lnTo>
                    <a:pt x="432" y="184"/>
                  </a:lnTo>
                  <a:lnTo>
                    <a:pt x="431" y="185"/>
                  </a:lnTo>
                  <a:lnTo>
                    <a:pt x="429" y="185"/>
                  </a:lnTo>
                  <a:lnTo>
                    <a:pt x="429" y="185"/>
                  </a:lnTo>
                  <a:lnTo>
                    <a:pt x="428" y="185"/>
                  </a:lnTo>
                  <a:lnTo>
                    <a:pt x="425" y="185"/>
                  </a:lnTo>
                  <a:lnTo>
                    <a:pt x="423" y="187"/>
                  </a:lnTo>
                  <a:lnTo>
                    <a:pt x="421" y="189"/>
                  </a:lnTo>
                  <a:lnTo>
                    <a:pt x="421" y="189"/>
                  </a:lnTo>
                  <a:lnTo>
                    <a:pt x="420" y="189"/>
                  </a:lnTo>
                  <a:lnTo>
                    <a:pt x="418" y="189"/>
                  </a:lnTo>
                  <a:lnTo>
                    <a:pt x="418" y="189"/>
                  </a:lnTo>
                  <a:lnTo>
                    <a:pt x="417" y="185"/>
                  </a:lnTo>
                  <a:lnTo>
                    <a:pt x="418" y="185"/>
                  </a:lnTo>
                  <a:lnTo>
                    <a:pt x="420" y="184"/>
                  </a:lnTo>
                  <a:lnTo>
                    <a:pt x="425" y="182"/>
                  </a:lnTo>
                  <a:lnTo>
                    <a:pt x="426" y="182"/>
                  </a:lnTo>
                  <a:lnTo>
                    <a:pt x="426" y="181"/>
                  </a:lnTo>
                  <a:lnTo>
                    <a:pt x="426" y="181"/>
                  </a:lnTo>
                  <a:lnTo>
                    <a:pt x="426" y="181"/>
                  </a:lnTo>
                  <a:close/>
                  <a:moveTo>
                    <a:pt x="71" y="173"/>
                  </a:moveTo>
                  <a:lnTo>
                    <a:pt x="73" y="173"/>
                  </a:lnTo>
                  <a:lnTo>
                    <a:pt x="73" y="173"/>
                  </a:lnTo>
                  <a:lnTo>
                    <a:pt x="71" y="174"/>
                  </a:lnTo>
                  <a:lnTo>
                    <a:pt x="71" y="176"/>
                  </a:lnTo>
                  <a:lnTo>
                    <a:pt x="71" y="176"/>
                  </a:lnTo>
                  <a:lnTo>
                    <a:pt x="70" y="178"/>
                  </a:lnTo>
                  <a:lnTo>
                    <a:pt x="70" y="178"/>
                  </a:lnTo>
                  <a:lnTo>
                    <a:pt x="68" y="178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3"/>
                  </a:lnTo>
                  <a:lnTo>
                    <a:pt x="71" y="173"/>
                  </a:lnTo>
                  <a:lnTo>
                    <a:pt x="71" y="173"/>
                  </a:lnTo>
                  <a:close/>
                  <a:moveTo>
                    <a:pt x="453" y="171"/>
                  </a:moveTo>
                  <a:lnTo>
                    <a:pt x="453" y="171"/>
                  </a:lnTo>
                  <a:lnTo>
                    <a:pt x="455" y="171"/>
                  </a:lnTo>
                  <a:lnTo>
                    <a:pt x="455" y="173"/>
                  </a:lnTo>
                  <a:lnTo>
                    <a:pt x="455" y="174"/>
                  </a:lnTo>
                  <a:lnTo>
                    <a:pt x="456" y="176"/>
                  </a:lnTo>
                  <a:lnTo>
                    <a:pt x="456" y="176"/>
                  </a:lnTo>
                  <a:lnTo>
                    <a:pt x="456" y="178"/>
                  </a:lnTo>
                  <a:lnTo>
                    <a:pt x="456" y="178"/>
                  </a:lnTo>
                  <a:lnTo>
                    <a:pt x="453" y="178"/>
                  </a:lnTo>
                  <a:lnTo>
                    <a:pt x="451" y="178"/>
                  </a:lnTo>
                  <a:lnTo>
                    <a:pt x="450" y="178"/>
                  </a:lnTo>
                  <a:lnTo>
                    <a:pt x="450" y="176"/>
                  </a:lnTo>
                  <a:lnTo>
                    <a:pt x="450" y="176"/>
                  </a:lnTo>
                  <a:lnTo>
                    <a:pt x="448" y="174"/>
                  </a:lnTo>
                  <a:lnTo>
                    <a:pt x="448" y="174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1"/>
                  </a:lnTo>
                  <a:lnTo>
                    <a:pt x="450" y="171"/>
                  </a:lnTo>
                  <a:lnTo>
                    <a:pt x="453" y="171"/>
                  </a:lnTo>
                  <a:close/>
                  <a:moveTo>
                    <a:pt x="119" y="167"/>
                  </a:moveTo>
                  <a:lnTo>
                    <a:pt x="120" y="168"/>
                  </a:lnTo>
                  <a:lnTo>
                    <a:pt x="122" y="168"/>
                  </a:lnTo>
                  <a:lnTo>
                    <a:pt x="119" y="171"/>
                  </a:lnTo>
                  <a:lnTo>
                    <a:pt x="119" y="173"/>
                  </a:lnTo>
                  <a:lnTo>
                    <a:pt x="116" y="176"/>
                  </a:lnTo>
                  <a:lnTo>
                    <a:pt x="111" y="182"/>
                  </a:lnTo>
                  <a:lnTo>
                    <a:pt x="109" y="182"/>
                  </a:lnTo>
                  <a:lnTo>
                    <a:pt x="104" y="185"/>
                  </a:lnTo>
                  <a:lnTo>
                    <a:pt x="103" y="184"/>
                  </a:lnTo>
                  <a:lnTo>
                    <a:pt x="98" y="184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3" y="182"/>
                  </a:lnTo>
                  <a:lnTo>
                    <a:pt x="95" y="181"/>
                  </a:lnTo>
                  <a:lnTo>
                    <a:pt x="97" y="179"/>
                  </a:lnTo>
                  <a:lnTo>
                    <a:pt x="100" y="178"/>
                  </a:lnTo>
                  <a:lnTo>
                    <a:pt x="104" y="173"/>
                  </a:lnTo>
                  <a:lnTo>
                    <a:pt x="109" y="171"/>
                  </a:lnTo>
                  <a:lnTo>
                    <a:pt x="112" y="171"/>
                  </a:lnTo>
                  <a:lnTo>
                    <a:pt x="116" y="168"/>
                  </a:lnTo>
                  <a:lnTo>
                    <a:pt x="117" y="167"/>
                  </a:lnTo>
                  <a:lnTo>
                    <a:pt x="119" y="167"/>
                  </a:lnTo>
                  <a:close/>
                  <a:moveTo>
                    <a:pt x="677" y="167"/>
                  </a:moveTo>
                  <a:lnTo>
                    <a:pt x="678" y="167"/>
                  </a:lnTo>
                  <a:lnTo>
                    <a:pt x="680" y="168"/>
                  </a:lnTo>
                  <a:lnTo>
                    <a:pt x="678" y="170"/>
                  </a:lnTo>
                  <a:lnTo>
                    <a:pt x="677" y="171"/>
                  </a:lnTo>
                  <a:lnTo>
                    <a:pt x="677" y="173"/>
                  </a:lnTo>
                  <a:lnTo>
                    <a:pt x="677" y="174"/>
                  </a:lnTo>
                  <a:lnTo>
                    <a:pt x="675" y="174"/>
                  </a:lnTo>
                  <a:lnTo>
                    <a:pt x="672" y="176"/>
                  </a:lnTo>
                  <a:lnTo>
                    <a:pt x="671" y="176"/>
                  </a:lnTo>
                  <a:lnTo>
                    <a:pt x="669" y="174"/>
                  </a:lnTo>
                  <a:lnTo>
                    <a:pt x="667" y="174"/>
                  </a:lnTo>
                  <a:lnTo>
                    <a:pt x="671" y="171"/>
                  </a:lnTo>
                  <a:lnTo>
                    <a:pt x="672" y="170"/>
                  </a:lnTo>
                  <a:lnTo>
                    <a:pt x="675" y="168"/>
                  </a:lnTo>
                  <a:lnTo>
                    <a:pt x="677" y="167"/>
                  </a:lnTo>
                  <a:close/>
                  <a:moveTo>
                    <a:pt x="330" y="162"/>
                  </a:moveTo>
                  <a:lnTo>
                    <a:pt x="335" y="162"/>
                  </a:lnTo>
                  <a:lnTo>
                    <a:pt x="336" y="162"/>
                  </a:lnTo>
                  <a:lnTo>
                    <a:pt x="338" y="165"/>
                  </a:lnTo>
                  <a:lnTo>
                    <a:pt x="338" y="168"/>
                  </a:lnTo>
                  <a:lnTo>
                    <a:pt x="339" y="168"/>
                  </a:lnTo>
                  <a:lnTo>
                    <a:pt x="343" y="170"/>
                  </a:lnTo>
                  <a:lnTo>
                    <a:pt x="346" y="171"/>
                  </a:lnTo>
                  <a:lnTo>
                    <a:pt x="346" y="173"/>
                  </a:lnTo>
                  <a:lnTo>
                    <a:pt x="344" y="173"/>
                  </a:lnTo>
                  <a:lnTo>
                    <a:pt x="341" y="173"/>
                  </a:lnTo>
                  <a:lnTo>
                    <a:pt x="339" y="174"/>
                  </a:lnTo>
                  <a:lnTo>
                    <a:pt x="338" y="176"/>
                  </a:lnTo>
                  <a:lnTo>
                    <a:pt x="336" y="178"/>
                  </a:lnTo>
                  <a:lnTo>
                    <a:pt x="332" y="178"/>
                  </a:lnTo>
                  <a:lnTo>
                    <a:pt x="327" y="178"/>
                  </a:lnTo>
                  <a:lnTo>
                    <a:pt x="327" y="176"/>
                  </a:lnTo>
                  <a:lnTo>
                    <a:pt x="330" y="173"/>
                  </a:lnTo>
                  <a:lnTo>
                    <a:pt x="328" y="171"/>
                  </a:lnTo>
                  <a:lnTo>
                    <a:pt x="319" y="174"/>
                  </a:lnTo>
                  <a:lnTo>
                    <a:pt x="317" y="173"/>
                  </a:lnTo>
                  <a:lnTo>
                    <a:pt x="319" y="170"/>
                  </a:lnTo>
                  <a:lnTo>
                    <a:pt x="317" y="170"/>
                  </a:lnTo>
                  <a:lnTo>
                    <a:pt x="313" y="170"/>
                  </a:lnTo>
                  <a:lnTo>
                    <a:pt x="311" y="167"/>
                  </a:lnTo>
                  <a:lnTo>
                    <a:pt x="311" y="165"/>
                  </a:lnTo>
                  <a:lnTo>
                    <a:pt x="316" y="163"/>
                  </a:lnTo>
                  <a:lnTo>
                    <a:pt x="322" y="163"/>
                  </a:lnTo>
                  <a:lnTo>
                    <a:pt x="330" y="162"/>
                  </a:lnTo>
                  <a:close/>
                  <a:moveTo>
                    <a:pt x="313" y="151"/>
                  </a:moveTo>
                  <a:lnTo>
                    <a:pt x="316" y="151"/>
                  </a:lnTo>
                  <a:lnTo>
                    <a:pt x="316" y="151"/>
                  </a:lnTo>
                  <a:lnTo>
                    <a:pt x="317" y="151"/>
                  </a:lnTo>
                  <a:lnTo>
                    <a:pt x="317" y="152"/>
                  </a:lnTo>
                  <a:lnTo>
                    <a:pt x="316" y="152"/>
                  </a:lnTo>
                  <a:lnTo>
                    <a:pt x="317" y="154"/>
                  </a:lnTo>
                  <a:lnTo>
                    <a:pt x="319" y="152"/>
                  </a:lnTo>
                  <a:lnTo>
                    <a:pt x="320" y="152"/>
                  </a:lnTo>
                  <a:lnTo>
                    <a:pt x="322" y="154"/>
                  </a:lnTo>
                  <a:lnTo>
                    <a:pt x="322" y="154"/>
                  </a:lnTo>
                  <a:lnTo>
                    <a:pt x="328" y="155"/>
                  </a:lnTo>
                  <a:lnTo>
                    <a:pt x="330" y="157"/>
                  </a:lnTo>
                  <a:lnTo>
                    <a:pt x="330" y="157"/>
                  </a:lnTo>
                  <a:lnTo>
                    <a:pt x="330" y="159"/>
                  </a:lnTo>
                  <a:lnTo>
                    <a:pt x="328" y="159"/>
                  </a:lnTo>
                  <a:lnTo>
                    <a:pt x="327" y="160"/>
                  </a:lnTo>
                  <a:lnTo>
                    <a:pt x="324" y="160"/>
                  </a:lnTo>
                  <a:lnTo>
                    <a:pt x="313" y="160"/>
                  </a:lnTo>
                  <a:lnTo>
                    <a:pt x="311" y="160"/>
                  </a:lnTo>
                  <a:lnTo>
                    <a:pt x="311" y="160"/>
                  </a:lnTo>
                  <a:lnTo>
                    <a:pt x="309" y="155"/>
                  </a:lnTo>
                  <a:lnTo>
                    <a:pt x="308" y="154"/>
                  </a:lnTo>
                  <a:lnTo>
                    <a:pt x="308" y="152"/>
                  </a:lnTo>
                  <a:lnTo>
                    <a:pt x="308" y="152"/>
                  </a:lnTo>
                  <a:lnTo>
                    <a:pt x="309" y="152"/>
                  </a:lnTo>
                  <a:lnTo>
                    <a:pt x="313" y="151"/>
                  </a:lnTo>
                  <a:close/>
                  <a:moveTo>
                    <a:pt x="393" y="149"/>
                  </a:moveTo>
                  <a:lnTo>
                    <a:pt x="396" y="151"/>
                  </a:lnTo>
                  <a:lnTo>
                    <a:pt x="399" y="152"/>
                  </a:lnTo>
                  <a:lnTo>
                    <a:pt x="399" y="154"/>
                  </a:lnTo>
                  <a:lnTo>
                    <a:pt x="404" y="154"/>
                  </a:lnTo>
                  <a:lnTo>
                    <a:pt x="406" y="155"/>
                  </a:lnTo>
                  <a:lnTo>
                    <a:pt x="407" y="155"/>
                  </a:lnTo>
                  <a:lnTo>
                    <a:pt x="407" y="157"/>
                  </a:lnTo>
                  <a:lnTo>
                    <a:pt x="407" y="159"/>
                  </a:lnTo>
                  <a:lnTo>
                    <a:pt x="407" y="159"/>
                  </a:lnTo>
                  <a:lnTo>
                    <a:pt x="407" y="160"/>
                  </a:lnTo>
                  <a:lnTo>
                    <a:pt x="407" y="160"/>
                  </a:lnTo>
                  <a:lnTo>
                    <a:pt x="407" y="162"/>
                  </a:lnTo>
                  <a:lnTo>
                    <a:pt x="409" y="163"/>
                  </a:lnTo>
                  <a:lnTo>
                    <a:pt x="410" y="165"/>
                  </a:lnTo>
                  <a:lnTo>
                    <a:pt x="410" y="167"/>
                  </a:lnTo>
                  <a:lnTo>
                    <a:pt x="410" y="167"/>
                  </a:lnTo>
                  <a:lnTo>
                    <a:pt x="409" y="170"/>
                  </a:lnTo>
                  <a:lnTo>
                    <a:pt x="409" y="171"/>
                  </a:lnTo>
                  <a:lnTo>
                    <a:pt x="409" y="173"/>
                  </a:lnTo>
                  <a:lnTo>
                    <a:pt x="409" y="174"/>
                  </a:lnTo>
                  <a:lnTo>
                    <a:pt x="409" y="174"/>
                  </a:lnTo>
                  <a:lnTo>
                    <a:pt x="407" y="176"/>
                  </a:lnTo>
                  <a:lnTo>
                    <a:pt x="404" y="178"/>
                  </a:lnTo>
                  <a:lnTo>
                    <a:pt x="406" y="178"/>
                  </a:lnTo>
                  <a:lnTo>
                    <a:pt x="412" y="179"/>
                  </a:lnTo>
                  <a:lnTo>
                    <a:pt x="412" y="181"/>
                  </a:lnTo>
                  <a:lnTo>
                    <a:pt x="412" y="184"/>
                  </a:lnTo>
                  <a:lnTo>
                    <a:pt x="412" y="187"/>
                  </a:lnTo>
                  <a:lnTo>
                    <a:pt x="412" y="187"/>
                  </a:lnTo>
                  <a:lnTo>
                    <a:pt x="410" y="187"/>
                  </a:lnTo>
                  <a:lnTo>
                    <a:pt x="409" y="185"/>
                  </a:lnTo>
                  <a:lnTo>
                    <a:pt x="404" y="187"/>
                  </a:lnTo>
                  <a:lnTo>
                    <a:pt x="406" y="192"/>
                  </a:lnTo>
                  <a:lnTo>
                    <a:pt x="407" y="195"/>
                  </a:lnTo>
                  <a:lnTo>
                    <a:pt x="407" y="195"/>
                  </a:lnTo>
                  <a:lnTo>
                    <a:pt x="407" y="196"/>
                  </a:lnTo>
                  <a:lnTo>
                    <a:pt x="406" y="196"/>
                  </a:lnTo>
                  <a:lnTo>
                    <a:pt x="406" y="196"/>
                  </a:lnTo>
                  <a:lnTo>
                    <a:pt x="404" y="195"/>
                  </a:lnTo>
                  <a:lnTo>
                    <a:pt x="402" y="193"/>
                  </a:lnTo>
                  <a:lnTo>
                    <a:pt x="402" y="193"/>
                  </a:lnTo>
                  <a:lnTo>
                    <a:pt x="402" y="195"/>
                  </a:lnTo>
                  <a:lnTo>
                    <a:pt x="402" y="195"/>
                  </a:lnTo>
                  <a:lnTo>
                    <a:pt x="402" y="196"/>
                  </a:lnTo>
                  <a:lnTo>
                    <a:pt x="404" y="198"/>
                  </a:lnTo>
                  <a:lnTo>
                    <a:pt x="402" y="198"/>
                  </a:lnTo>
                  <a:lnTo>
                    <a:pt x="401" y="200"/>
                  </a:lnTo>
                  <a:lnTo>
                    <a:pt x="399" y="200"/>
                  </a:lnTo>
                  <a:lnTo>
                    <a:pt x="395" y="200"/>
                  </a:lnTo>
                  <a:lnTo>
                    <a:pt x="393" y="200"/>
                  </a:lnTo>
                  <a:lnTo>
                    <a:pt x="391" y="200"/>
                  </a:lnTo>
                  <a:lnTo>
                    <a:pt x="388" y="200"/>
                  </a:lnTo>
                  <a:lnTo>
                    <a:pt x="387" y="200"/>
                  </a:lnTo>
                  <a:lnTo>
                    <a:pt x="385" y="200"/>
                  </a:lnTo>
                  <a:lnTo>
                    <a:pt x="384" y="198"/>
                  </a:lnTo>
                  <a:lnTo>
                    <a:pt x="382" y="198"/>
                  </a:lnTo>
                  <a:lnTo>
                    <a:pt x="379" y="200"/>
                  </a:lnTo>
                  <a:lnTo>
                    <a:pt x="376" y="200"/>
                  </a:lnTo>
                  <a:lnTo>
                    <a:pt x="371" y="200"/>
                  </a:lnTo>
                  <a:lnTo>
                    <a:pt x="369" y="200"/>
                  </a:lnTo>
                  <a:lnTo>
                    <a:pt x="369" y="198"/>
                  </a:lnTo>
                  <a:lnTo>
                    <a:pt x="368" y="195"/>
                  </a:lnTo>
                  <a:lnTo>
                    <a:pt x="368" y="193"/>
                  </a:lnTo>
                  <a:lnTo>
                    <a:pt x="373" y="193"/>
                  </a:lnTo>
                  <a:lnTo>
                    <a:pt x="373" y="193"/>
                  </a:lnTo>
                  <a:lnTo>
                    <a:pt x="369" y="192"/>
                  </a:lnTo>
                  <a:lnTo>
                    <a:pt x="365" y="190"/>
                  </a:lnTo>
                  <a:lnTo>
                    <a:pt x="363" y="190"/>
                  </a:lnTo>
                  <a:lnTo>
                    <a:pt x="365" y="189"/>
                  </a:lnTo>
                  <a:lnTo>
                    <a:pt x="365" y="189"/>
                  </a:lnTo>
                  <a:lnTo>
                    <a:pt x="369" y="187"/>
                  </a:lnTo>
                  <a:lnTo>
                    <a:pt x="374" y="184"/>
                  </a:lnTo>
                  <a:lnTo>
                    <a:pt x="377" y="182"/>
                  </a:lnTo>
                  <a:lnTo>
                    <a:pt x="377" y="181"/>
                  </a:lnTo>
                  <a:lnTo>
                    <a:pt x="380" y="181"/>
                  </a:lnTo>
                  <a:lnTo>
                    <a:pt x="385" y="181"/>
                  </a:lnTo>
                  <a:lnTo>
                    <a:pt x="385" y="179"/>
                  </a:lnTo>
                  <a:lnTo>
                    <a:pt x="376" y="179"/>
                  </a:lnTo>
                  <a:lnTo>
                    <a:pt x="361" y="182"/>
                  </a:lnTo>
                  <a:lnTo>
                    <a:pt x="357" y="182"/>
                  </a:lnTo>
                  <a:lnTo>
                    <a:pt x="354" y="182"/>
                  </a:lnTo>
                  <a:lnTo>
                    <a:pt x="338" y="185"/>
                  </a:lnTo>
                  <a:lnTo>
                    <a:pt x="336" y="185"/>
                  </a:lnTo>
                  <a:lnTo>
                    <a:pt x="335" y="184"/>
                  </a:lnTo>
                  <a:lnTo>
                    <a:pt x="333" y="182"/>
                  </a:lnTo>
                  <a:lnTo>
                    <a:pt x="335" y="181"/>
                  </a:lnTo>
                  <a:lnTo>
                    <a:pt x="339" y="179"/>
                  </a:lnTo>
                  <a:lnTo>
                    <a:pt x="341" y="178"/>
                  </a:lnTo>
                  <a:lnTo>
                    <a:pt x="341" y="176"/>
                  </a:lnTo>
                  <a:lnTo>
                    <a:pt x="343" y="174"/>
                  </a:lnTo>
                  <a:lnTo>
                    <a:pt x="346" y="174"/>
                  </a:lnTo>
                  <a:lnTo>
                    <a:pt x="350" y="176"/>
                  </a:lnTo>
                  <a:lnTo>
                    <a:pt x="354" y="178"/>
                  </a:lnTo>
                  <a:lnTo>
                    <a:pt x="355" y="178"/>
                  </a:lnTo>
                  <a:lnTo>
                    <a:pt x="358" y="178"/>
                  </a:lnTo>
                  <a:lnTo>
                    <a:pt x="360" y="176"/>
                  </a:lnTo>
                  <a:lnTo>
                    <a:pt x="360" y="176"/>
                  </a:lnTo>
                  <a:lnTo>
                    <a:pt x="355" y="178"/>
                  </a:lnTo>
                  <a:lnTo>
                    <a:pt x="355" y="176"/>
                  </a:lnTo>
                  <a:lnTo>
                    <a:pt x="354" y="174"/>
                  </a:lnTo>
                  <a:lnTo>
                    <a:pt x="354" y="174"/>
                  </a:lnTo>
                  <a:lnTo>
                    <a:pt x="352" y="173"/>
                  </a:lnTo>
                  <a:lnTo>
                    <a:pt x="352" y="173"/>
                  </a:lnTo>
                  <a:lnTo>
                    <a:pt x="354" y="171"/>
                  </a:lnTo>
                  <a:lnTo>
                    <a:pt x="349" y="170"/>
                  </a:lnTo>
                  <a:lnTo>
                    <a:pt x="347" y="170"/>
                  </a:lnTo>
                  <a:lnTo>
                    <a:pt x="347" y="168"/>
                  </a:lnTo>
                  <a:lnTo>
                    <a:pt x="347" y="168"/>
                  </a:lnTo>
                  <a:lnTo>
                    <a:pt x="349" y="167"/>
                  </a:lnTo>
                  <a:lnTo>
                    <a:pt x="352" y="163"/>
                  </a:lnTo>
                  <a:lnTo>
                    <a:pt x="352" y="163"/>
                  </a:lnTo>
                  <a:lnTo>
                    <a:pt x="347" y="163"/>
                  </a:lnTo>
                  <a:lnTo>
                    <a:pt x="346" y="163"/>
                  </a:lnTo>
                  <a:lnTo>
                    <a:pt x="343" y="162"/>
                  </a:lnTo>
                  <a:lnTo>
                    <a:pt x="344" y="160"/>
                  </a:lnTo>
                  <a:lnTo>
                    <a:pt x="346" y="159"/>
                  </a:lnTo>
                  <a:lnTo>
                    <a:pt x="347" y="157"/>
                  </a:lnTo>
                  <a:lnTo>
                    <a:pt x="349" y="157"/>
                  </a:lnTo>
                  <a:lnTo>
                    <a:pt x="350" y="157"/>
                  </a:lnTo>
                  <a:lnTo>
                    <a:pt x="354" y="157"/>
                  </a:lnTo>
                  <a:lnTo>
                    <a:pt x="355" y="159"/>
                  </a:lnTo>
                  <a:lnTo>
                    <a:pt x="358" y="160"/>
                  </a:lnTo>
                  <a:lnTo>
                    <a:pt x="358" y="162"/>
                  </a:lnTo>
                  <a:lnTo>
                    <a:pt x="358" y="162"/>
                  </a:lnTo>
                  <a:lnTo>
                    <a:pt x="358" y="163"/>
                  </a:lnTo>
                  <a:lnTo>
                    <a:pt x="361" y="165"/>
                  </a:lnTo>
                  <a:lnTo>
                    <a:pt x="371" y="170"/>
                  </a:lnTo>
                  <a:lnTo>
                    <a:pt x="373" y="171"/>
                  </a:lnTo>
                  <a:lnTo>
                    <a:pt x="374" y="173"/>
                  </a:lnTo>
                  <a:lnTo>
                    <a:pt x="376" y="173"/>
                  </a:lnTo>
                  <a:lnTo>
                    <a:pt x="377" y="173"/>
                  </a:lnTo>
                  <a:lnTo>
                    <a:pt x="379" y="173"/>
                  </a:lnTo>
                  <a:lnTo>
                    <a:pt x="379" y="171"/>
                  </a:lnTo>
                  <a:lnTo>
                    <a:pt x="374" y="170"/>
                  </a:lnTo>
                  <a:lnTo>
                    <a:pt x="374" y="168"/>
                  </a:lnTo>
                  <a:lnTo>
                    <a:pt x="373" y="167"/>
                  </a:lnTo>
                  <a:lnTo>
                    <a:pt x="373" y="167"/>
                  </a:lnTo>
                  <a:lnTo>
                    <a:pt x="374" y="167"/>
                  </a:lnTo>
                  <a:lnTo>
                    <a:pt x="377" y="167"/>
                  </a:lnTo>
                  <a:lnTo>
                    <a:pt x="380" y="167"/>
                  </a:lnTo>
                  <a:lnTo>
                    <a:pt x="377" y="165"/>
                  </a:lnTo>
                  <a:lnTo>
                    <a:pt x="374" y="165"/>
                  </a:lnTo>
                  <a:lnTo>
                    <a:pt x="371" y="165"/>
                  </a:lnTo>
                  <a:lnTo>
                    <a:pt x="368" y="163"/>
                  </a:lnTo>
                  <a:lnTo>
                    <a:pt x="368" y="163"/>
                  </a:lnTo>
                  <a:lnTo>
                    <a:pt x="369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3" y="160"/>
                  </a:lnTo>
                  <a:lnTo>
                    <a:pt x="371" y="160"/>
                  </a:lnTo>
                  <a:lnTo>
                    <a:pt x="365" y="159"/>
                  </a:lnTo>
                  <a:lnTo>
                    <a:pt x="363" y="157"/>
                  </a:lnTo>
                  <a:lnTo>
                    <a:pt x="361" y="157"/>
                  </a:lnTo>
                  <a:lnTo>
                    <a:pt x="361" y="155"/>
                  </a:lnTo>
                  <a:lnTo>
                    <a:pt x="361" y="155"/>
                  </a:lnTo>
                  <a:lnTo>
                    <a:pt x="366" y="152"/>
                  </a:lnTo>
                  <a:lnTo>
                    <a:pt x="368" y="152"/>
                  </a:lnTo>
                  <a:lnTo>
                    <a:pt x="373" y="151"/>
                  </a:lnTo>
                  <a:lnTo>
                    <a:pt x="377" y="151"/>
                  </a:lnTo>
                  <a:lnTo>
                    <a:pt x="379" y="152"/>
                  </a:lnTo>
                  <a:lnTo>
                    <a:pt x="384" y="155"/>
                  </a:lnTo>
                  <a:lnTo>
                    <a:pt x="387" y="157"/>
                  </a:lnTo>
                  <a:lnTo>
                    <a:pt x="390" y="157"/>
                  </a:lnTo>
                  <a:lnTo>
                    <a:pt x="388" y="154"/>
                  </a:lnTo>
                  <a:lnTo>
                    <a:pt x="388" y="152"/>
                  </a:lnTo>
                  <a:lnTo>
                    <a:pt x="390" y="151"/>
                  </a:lnTo>
                  <a:lnTo>
                    <a:pt x="393" y="149"/>
                  </a:lnTo>
                  <a:close/>
                  <a:moveTo>
                    <a:pt x="365" y="148"/>
                  </a:moveTo>
                  <a:lnTo>
                    <a:pt x="368" y="148"/>
                  </a:lnTo>
                  <a:lnTo>
                    <a:pt x="371" y="149"/>
                  </a:lnTo>
                  <a:lnTo>
                    <a:pt x="363" y="151"/>
                  </a:lnTo>
                  <a:lnTo>
                    <a:pt x="357" y="154"/>
                  </a:lnTo>
                  <a:lnTo>
                    <a:pt x="352" y="154"/>
                  </a:lnTo>
                  <a:lnTo>
                    <a:pt x="350" y="152"/>
                  </a:lnTo>
                  <a:lnTo>
                    <a:pt x="350" y="152"/>
                  </a:lnTo>
                  <a:lnTo>
                    <a:pt x="352" y="152"/>
                  </a:lnTo>
                  <a:lnTo>
                    <a:pt x="357" y="151"/>
                  </a:lnTo>
                  <a:lnTo>
                    <a:pt x="360" y="149"/>
                  </a:lnTo>
                  <a:lnTo>
                    <a:pt x="361" y="148"/>
                  </a:lnTo>
                  <a:lnTo>
                    <a:pt x="365" y="148"/>
                  </a:lnTo>
                  <a:close/>
                  <a:moveTo>
                    <a:pt x="246" y="146"/>
                  </a:moveTo>
                  <a:lnTo>
                    <a:pt x="251" y="148"/>
                  </a:lnTo>
                  <a:lnTo>
                    <a:pt x="251" y="148"/>
                  </a:lnTo>
                  <a:lnTo>
                    <a:pt x="251" y="148"/>
                  </a:lnTo>
                  <a:lnTo>
                    <a:pt x="251" y="149"/>
                  </a:lnTo>
                  <a:lnTo>
                    <a:pt x="251" y="151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1" y="154"/>
                  </a:lnTo>
                  <a:lnTo>
                    <a:pt x="251" y="155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4" y="159"/>
                  </a:lnTo>
                  <a:lnTo>
                    <a:pt x="256" y="160"/>
                  </a:lnTo>
                  <a:lnTo>
                    <a:pt x="257" y="163"/>
                  </a:lnTo>
                  <a:lnTo>
                    <a:pt x="256" y="165"/>
                  </a:lnTo>
                  <a:lnTo>
                    <a:pt x="254" y="167"/>
                  </a:lnTo>
                  <a:lnTo>
                    <a:pt x="253" y="167"/>
                  </a:lnTo>
                  <a:lnTo>
                    <a:pt x="253" y="168"/>
                  </a:lnTo>
                  <a:lnTo>
                    <a:pt x="253" y="168"/>
                  </a:lnTo>
                  <a:lnTo>
                    <a:pt x="254" y="168"/>
                  </a:lnTo>
                  <a:lnTo>
                    <a:pt x="256" y="168"/>
                  </a:lnTo>
                  <a:lnTo>
                    <a:pt x="259" y="168"/>
                  </a:lnTo>
                  <a:lnTo>
                    <a:pt x="261" y="168"/>
                  </a:lnTo>
                  <a:lnTo>
                    <a:pt x="262" y="170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62" y="174"/>
                  </a:lnTo>
                  <a:lnTo>
                    <a:pt x="265" y="173"/>
                  </a:lnTo>
                  <a:lnTo>
                    <a:pt x="267" y="173"/>
                  </a:lnTo>
                  <a:lnTo>
                    <a:pt x="270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3" y="178"/>
                  </a:lnTo>
                  <a:lnTo>
                    <a:pt x="275" y="181"/>
                  </a:lnTo>
                  <a:lnTo>
                    <a:pt x="275" y="179"/>
                  </a:lnTo>
                  <a:lnTo>
                    <a:pt x="275" y="178"/>
                  </a:lnTo>
                  <a:lnTo>
                    <a:pt x="275" y="178"/>
                  </a:lnTo>
                  <a:lnTo>
                    <a:pt x="278" y="176"/>
                  </a:lnTo>
                  <a:lnTo>
                    <a:pt x="278" y="176"/>
                  </a:lnTo>
                  <a:lnTo>
                    <a:pt x="276" y="174"/>
                  </a:lnTo>
                  <a:lnTo>
                    <a:pt x="276" y="174"/>
                  </a:lnTo>
                  <a:lnTo>
                    <a:pt x="275" y="173"/>
                  </a:lnTo>
                  <a:lnTo>
                    <a:pt x="275" y="171"/>
                  </a:lnTo>
                  <a:lnTo>
                    <a:pt x="276" y="171"/>
                  </a:lnTo>
                  <a:lnTo>
                    <a:pt x="278" y="170"/>
                  </a:lnTo>
                  <a:lnTo>
                    <a:pt x="279" y="170"/>
                  </a:lnTo>
                  <a:lnTo>
                    <a:pt x="281" y="168"/>
                  </a:lnTo>
                  <a:lnTo>
                    <a:pt x="289" y="170"/>
                  </a:lnTo>
                  <a:lnTo>
                    <a:pt x="292" y="171"/>
                  </a:lnTo>
                  <a:lnTo>
                    <a:pt x="292" y="173"/>
                  </a:lnTo>
                  <a:lnTo>
                    <a:pt x="294" y="173"/>
                  </a:lnTo>
                  <a:lnTo>
                    <a:pt x="294" y="174"/>
                  </a:lnTo>
                  <a:lnTo>
                    <a:pt x="295" y="178"/>
                  </a:lnTo>
                  <a:lnTo>
                    <a:pt x="295" y="179"/>
                  </a:lnTo>
                  <a:lnTo>
                    <a:pt x="294" y="181"/>
                  </a:lnTo>
                  <a:lnTo>
                    <a:pt x="292" y="185"/>
                  </a:lnTo>
                  <a:lnTo>
                    <a:pt x="292" y="189"/>
                  </a:lnTo>
                  <a:lnTo>
                    <a:pt x="289" y="195"/>
                  </a:lnTo>
                  <a:lnTo>
                    <a:pt x="287" y="196"/>
                  </a:lnTo>
                  <a:lnTo>
                    <a:pt x="286" y="196"/>
                  </a:lnTo>
                  <a:lnTo>
                    <a:pt x="279" y="200"/>
                  </a:lnTo>
                  <a:lnTo>
                    <a:pt x="273" y="201"/>
                  </a:lnTo>
                  <a:lnTo>
                    <a:pt x="272" y="201"/>
                  </a:lnTo>
                  <a:lnTo>
                    <a:pt x="270" y="201"/>
                  </a:lnTo>
                  <a:lnTo>
                    <a:pt x="267" y="201"/>
                  </a:lnTo>
                  <a:lnTo>
                    <a:pt x="261" y="200"/>
                  </a:lnTo>
                  <a:lnTo>
                    <a:pt x="257" y="200"/>
                  </a:lnTo>
                  <a:lnTo>
                    <a:pt x="256" y="201"/>
                  </a:lnTo>
                  <a:lnTo>
                    <a:pt x="253" y="201"/>
                  </a:lnTo>
                  <a:lnTo>
                    <a:pt x="251" y="201"/>
                  </a:lnTo>
                  <a:lnTo>
                    <a:pt x="250" y="201"/>
                  </a:lnTo>
                  <a:lnTo>
                    <a:pt x="248" y="200"/>
                  </a:lnTo>
                  <a:lnTo>
                    <a:pt x="250" y="200"/>
                  </a:lnTo>
                  <a:lnTo>
                    <a:pt x="250" y="200"/>
                  </a:lnTo>
                  <a:lnTo>
                    <a:pt x="250" y="198"/>
                  </a:lnTo>
                  <a:lnTo>
                    <a:pt x="246" y="198"/>
                  </a:lnTo>
                  <a:lnTo>
                    <a:pt x="245" y="200"/>
                  </a:lnTo>
                  <a:lnTo>
                    <a:pt x="237" y="203"/>
                  </a:lnTo>
                  <a:lnTo>
                    <a:pt x="227" y="204"/>
                  </a:lnTo>
                  <a:lnTo>
                    <a:pt x="224" y="206"/>
                  </a:lnTo>
                  <a:lnTo>
                    <a:pt x="221" y="206"/>
                  </a:lnTo>
                  <a:lnTo>
                    <a:pt x="221" y="207"/>
                  </a:lnTo>
                  <a:lnTo>
                    <a:pt x="218" y="209"/>
                  </a:lnTo>
                  <a:lnTo>
                    <a:pt x="216" y="211"/>
                  </a:lnTo>
                  <a:lnTo>
                    <a:pt x="212" y="212"/>
                  </a:lnTo>
                  <a:lnTo>
                    <a:pt x="205" y="214"/>
                  </a:lnTo>
                  <a:lnTo>
                    <a:pt x="193" y="217"/>
                  </a:lnTo>
                  <a:lnTo>
                    <a:pt x="186" y="217"/>
                  </a:lnTo>
                  <a:lnTo>
                    <a:pt x="179" y="217"/>
                  </a:lnTo>
                  <a:lnTo>
                    <a:pt x="177" y="215"/>
                  </a:lnTo>
                  <a:lnTo>
                    <a:pt x="174" y="214"/>
                  </a:lnTo>
                  <a:lnTo>
                    <a:pt x="169" y="212"/>
                  </a:lnTo>
                  <a:lnTo>
                    <a:pt x="168" y="211"/>
                  </a:lnTo>
                  <a:lnTo>
                    <a:pt x="166" y="209"/>
                  </a:lnTo>
                  <a:lnTo>
                    <a:pt x="168" y="207"/>
                  </a:lnTo>
                  <a:lnTo>
                    <a:pt x="169" y="206"/>
                  </a:lnTo>
                  <a:lnTo>
                    <a:pt x="174" y="206"/>
                  </a:lnTo>
                  <a:lnTo>
                    <a:pt x="182" y="203"/>
                  </a:lnTo>
                  <a:lnTo>
                    <a:pt x="188" y="201"/>
                  </a:lnTo>
                  <a:lnTo>
                    <a:pt x="191" y="200"/>
                  </a:lnTo>
                  <a:lnTo>
                    <a:pt x="197" y="200"/>
                  </a:lnTo>
                  <a:lnTo>
                    <a:pt x="201" y="200"/>
                  </a:lnTo>
                  <a:lnTo>
                    <a:pt x="204" y="200"/>
                  </a:lnTo>
                  <a:lnTo>
                    <a:pt x="205" y="200"/>
                  </a:lnTo>
                  <a:lnTo>
                    <a:pt x="209" y="198"/>
                  </a:lnTo>
                  <a:lnTo>
                    <a:pt x="212" y="196"/>
                  </a:lnTo>
                  <a:lnTo>
                    <a:pt x="213" y="195"/>
                  </a:lnTo>
                  <a:lnTo>
                    <a:pt x="215" y="193"/>
                  </a:lnTo>
                  <a:lnTo>
                    <a:pt x="213" y="192"/>
                  </a:lnTo>
                  <a:lnTo>
                    <a:pt x="213" y="192"/>
                  </a:lnTo>
                  <a:lnTo>
                    <a:pt x="209" y="195"/>
                  </a:lnTo>
                  <a:lnTo>
                    <a:pt x="207" y="195"/>
                  </a:lnTo>
                  <a:lnTo>
                    <a:pt x="204" y="195"/>
                  </a:lnTo>
                  <a:lnTo>
                    <a:pt x="201" y="196"/>
                  </a:lnTo>
                  <a:lnTo>
                    <a:pt x="197" y="196"/>
                  </a:lnTo>
                  <a:lnTo>
                    <a:pt x="197" y="196"/>
                  </a:lnTo>
                  <a:lnTo>
                    <a:pt x="194" y="193"/>
                  </a:lnTo>
                  <a:lnTo>
                    <a:pt x="193" y="193"/>
                  </a:lnTo>
                  <a:lnTo>
                    <a:pt x="191" y="193"/>
                  </a:lnTo>
                  <a:lnTo>
                    <a:pt x="191" y="195"/>
                  </a:lnTo>
                  <a:lnTo>
                    <a:pt x="190" y="196"/>
                  </a:lnTo>
                  <a:lnTo>
                    <a:pt x="188" y="196"/>
                  </a:lnTo>
                  <a:lnTo>
                    <a:pt x="186" y="196"/>
                  </a:lnTo>
                  <a:lnTo>
                    <a:pt x="182" y="196"/>
                  </a:lnTo>
                  <a:lnTo>
                    <a:pt x="175" y="198"/>
                  </a:lnTo>
                  <a:lnTo>
                    <a:pt x="175" y="198"/>
                  </a:lnTo>
                  <a:lnTo>
                    <a:pt x="174" y="196"/>
                  </a:lnTo>
                  <a:lnTo>
                    <a:pt x="174" y="196"/>
                  </a:lnTo>
                  <a:lnTo>
                    <a:pt x="174" y="195"/>
                  </a:lnTo>
                  <a:lnTo>
                    <a:pt x="174" y="193"/>
                  </a:lnTo>
                  <a:lnTo>
                    <a:pt x="174" y="192"/>
                  </a:lnTo>
                  <a:lnTo>
                    <a:pt x="174" y="192"/>
                  </a:lnTo>
                  <a:lnTo>
                    <a:pt x="175" y="190"/>
                  </a:lnTo>
                  <a:lnTo>
                    <a:pt x="179" y="189"/>
                  </a:lnTo>
                  <a:lnTo>
                    <a:pt x="180" y="187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2" y="189"/>
                  </a:lnTo>
                  <a:lnTo>
                    <a:pt x="172" y="187"/>
                  </a:lnTo>
                  <a:lnTo>
                    <a:pt x="172" y="187"/>
                  </a:lnTo>
                  <a:lnTo>
                    <a:pt x="171" y="187"/>
                  </a:lnTo>
                  <a:lnTo>
                    <a:pt x="171" y="189"/>
                  </a:lnTo>
                  <a:lnTo>
                    <a:pt x="171" y="192"/>
                  </a:lnTo>
                  <a:lnTo>
                    <a:pt x="169" y="193"/>
                  </a:lnTo>
                  <a:lnTo>
                    <a:pt x="168" y="193"/>
                  </a:lnTo>
                  <a:lnTo>
                    <a:pt x="166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6" y="195"/>
                  </a:lnTo>
                  <a:lnTo>
                    <a:pt x="166" y="196"/>
                  </a:lnTo>
                  <a:lnTo>
                    <a:pt x="166" y="198"/>
                  </a:lnTo>
                  <a:lnTo>
                    <a:pt x="160" y="200"/>
                  </a:lnTo>
                  <a:lnTo>
                    <a:pt x="156" y="201"/>
                  </a:lnTo>
                  <a:lnTo>
                    <a:pt x="156" y="200"/>
                  </a:lnTo>
                  <a:lnTo>
                    <a:pt x="155" y="200"/>
                  </a:lnTo>
                  <a:lnTo>
                    <a:pt x="155" y="198"/>
                  </a:lnTo>
                  <a:lnTo>
                    <a:pt x="153" y="196"/>
                  </a:lnTo>
                  <a:lnTo>
                    <a:pt x="152" y="196"/>
                  </a:lnTo>
                  <a:lnTo>
                    <a:pt x="152" y="196"/>
                  </a:lnTo>
                  <a:lnTo>
                    <a:pt x="150" y="196"/>
                  </a:lnTo>
                  <a:lnTo>
                    <a:pt x="150" y="198"/>
                  </a:lnTo>
                  <a:lnTo>
                    <a:pt x="149" y="198"/>
                  </a:lnTo>
                  <a:lnTo>
                    <a:pt x="149" y="200"/>
                  </a:lnTo>
                  <a:lnTo>
                    <a:pt x="147" y="201"/>
                  </a:lnTo>
                  <a:lnTo>
                    <a:pt x="147" y="201"/>
                  </a:lnTo>
                  <a:lnTo>
                    <a:pt x="141" y="198"/>
                  </a:lnTo>
                  <a:lnTo>
                    <a:pt x="136" y="195"/>
                  </a:lnTo>
                  <a:lnTo>
                    <a:pt x="131" y="195"/>
                  </a:lnTo>
                  <a:lnTo>
                    <a:pt x="128" y="195"/>
                  </a:lnTo>
                  <a:lnTo>
                    <a:pt x="122" y="193"/>
                  </a:lnTo>
                  <a:lnTo>
                    <a:pt x="120" y="193"/>
                  </a:lnTo>
                  <a:lnTo>
                    <a:pt x="120" y="192"/>
                  </a:lnTo>
                  <a:lnTo>
                    <a:pt x="120" y="192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23" y="187"/>
                  </a:lnTo>
                  <a:lnTo>
                    <a:pt x="123" y="187"/>
                  </a:lnTo>
                  <a:lnTo>
                    <a:pt x="125" y="187"/>
                  </a:lnTo>
                  <a:lnTo>
                    <a:pt x="127" y="185"/>
                  </a:lnTo>
                  <a:lnTo>
                    <a:pt x="130" y="185"/>
                  </a:lnTo>
                  <a:lnTo>
                    <a:pt x="139" y="185"/>
                  </a:lnTo>
                  <a:lnTo>
                    <a:pt x="142" y="185"/>
                  </a:lnTo>
                  <a:lnTo>
                    <a:pt x="152" y="182"/>
                  </a:lnTo>
                  <a:lnTo>
                    <a:pt x="153" y="181"/>
                  </a:lnTo>
                  <a:lnTo>
                    <a:pt x="155" y="181"/>
                  </a:lnTo>
                  <a:lnTo>
                    <a:pt x="155" y="179"/>
                  </a:lnTo>
                  <a:lnTo>
                    <a:pt x="155" y="179"/>
                  </a:lnTo>
                  <a:lnTo>
                    <a:pt x="142" y="182"/>
                  </a:lnTo>
                  <a:lnTo>
                    <a:pt x="136" y="182"/>
                  </a:lnTo>
                  <a:lnTo>
                    <a:pt x="128" y="182"/>
                  </a:lnTo>
                  <a:lnTo>
                    <a:pt x="127" y="182"/>
                  </a:lnTo>
                  <a:lnTo>
                    <a:pt x="127" y="181"/>
                  </a:lnTo>
                  <a:lnTo>
                    <a:pt x="128" y="179"/>
                  </a:lnTo>
                  <a:lnTo>
                    <a:pt x="128" y="178"/>
                  </a:lnTo>
                  <a:lnTo>
                    <a:pt x="131" y="178"/>
                  </a:lnTo>
                  <a:lnTo>
                    <a:pt x="138" y="176"/>
                  </a:lnTo>
                  <a:lnTo>
                    <a:pt x="145" y="176"/>
                  </a:lnTo>
                  <a:lnTo>
                    <a:pt x="150" y="174"/>
                  </a:lnTo>
                  <a:lnTo>
                    <a:pt x="155" y="174"/>
                  </a:lnTo>
                  <a:lnTo>
                    <a:pt x="158" y="173"/>
                  </a:lnTo>
                  <a:lnTo>
                    <a:pt x="149" y="173"/>
                  </a:lnTo>
                  <a:lnTo>
                    <a:pt x="138" y="174"/>
                  </a:lnTo>
                  <a:lnTo>
                    <a:pt x="136" y="174"/>
                  </a:lnTo>
                  <a:lnTo>
                    <a:pt x="133" y="173"/>
                  </a:lnTo>
                  <a:lnTo>
                    <a:pt x="133" y="171"/>
                  </a:lnTo>
                  <a:lnTo>
                    <a:pt x="134" y="171"/>
                  </a:lnTo>
                  <a:lnTo>
                    <a:pt x="134" y="170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6" y="167"/>
                  </a:lnTo>
                  <a:lnTo>
                    <a:pt x="139" y="165"/>
                  </a:lnTo>
                  <a:lnTo>
                    <a:pt x="142" y="165"/>
                  </a:lnTo>
                  <a:lnTo>
                    <a:pt x="145" y="165"/>
                  </a:lnTo>
                  <a:lnTo>
                    <a:pt x="158" y="165"/>
                  </a:lnTo>
                  <a:lnTo>
                    <a:pt x="161" y="165"/>
                  </a:lnTo>
                  <a:lnTo>
                    <a:pt x="160" y="165"/>
                  </a:lnTo>
                  <a:lnTo>
                    <a:pt x="156" y="165"/>
                  </a:lnTo>
                  <a:lnTo>
                    <a:pt x="147" y="163"/>
                  </a:lnTo>
                  <a:lnTo>
                    <a:pt x="145" y="163"/>
                  </a:lnTo>
                  <a:lnTo>
                    <a:pt x="145" y="162"/>
                  </a:lnTo>
                  <a:lnTo>
                    <a:pt x="145" y="162"/>
                  </a:lnTo>
                  <a:lnTo>
                    <a:pt x="145" y="160"/>
                  </a:lnTo>
                  <a:lnTo>
                    <a:pt x="145" y="160"/>
                  </a:lnTo>
                  <a:lnTo>
                    <a:pt x="149" y="157"/>
                  </a:lnTo>
                  <a:lnTo>
                    <a:pt x="158" y="155"/>
                  </a:lnTo>
                  <a:lnTo>
                    <a:pt x="161" y="155"/>
                  </a:lnTo>
                  <a:lnTo>
                    <a:pt x="164" y="155"/>
                  </a:lnTo>
                  <a:lnTo>
                    <a:pt x="168" y="155"/>
                  </a:lnTo>
                  <a:lnTo>
                    <a:pt x="169" y="157"/>
                  </a:lnTo>
                  <a:lnTo>
                    <a:pt x="169" y="157"/>
                  </a:lnTo>
                  <a:lnTo>
                    <a:pt x="171" y="159"/>
                  </a:lnTo>
                  <a:lnTo>
                    <a:pt x="171" y="160"/>
                  </a:lnTo>
                  <a:lnTo>
                    <a:pt x="171" y="160"/>
                  </a:lnTo>
                  <a:lnTo>
                    <a:pt x="171" y="162"/>
                  </a:lnTo>
                  <a:lnTo>
                    <a:pt x="172" y="163"/>
                  </a:lnTo>
                  <a:lnTo>
                    <a:pt x="174" y="165"/>
                  </a:lnTo>
                  <a:lnTo>
                    <a:pt x="182" y="163"/>
                  </a:lnTo>
                  <a:lnTo>
                    <a:pt x="183" y="163"/>
                  </a:lnTo>
                  <a:lnTo>
                    <a:pt x="186" y="163"/>
                  </a:lnTo>
                  <a:lnTo>
                    <a:pt x="191" y="165"/>
                  </a:lnTo>
                  <a:lnTo>
                    <a:pt x="196" y="168"/>
                  </a:lnTo>
                  <a:lnTo>
                    <a:pt x="202" y="173"/>
                  </a:lnTo>
                  <a:lnTo>
                    <a:pt x="202" y="173"/>
                  </a:lnTo>
                  <a:lnTo>
                    <a:pt x="201" y="174"/>
                  </a:lnTo>
                  <a:lnTo>
                    <a:pt x="199" y="174"/>
                  </a:lnTo>
                  <a:lnTo>
                    <a:pt x="201" y="176"/>
                  </a:lnTo>
                  <a:lnTo>
                    <a:pt x="202" y="176"/>
                  </a:lnTo>
                  <a:lnTo>
                    <a:pt x="205" y="176"/>
                  </a:lnTo>
                  <a:lnTo>
                    <a:pt x="207" y="176"/>
                  </a:lnTo>
                  <a:lnTo>
                    <a:pt x="207" y="176"/>
                  </a:lnTo>
                  <a:lnTo>
                    <a:pt x="209" y="178"/>
                  </a:lnTo>
                  <a:lnTo>
                    <a:pt x="210" y="181"/>
                  </a:lnTo>
                  <a:lnTo>
                    <a:pt x="212" y="182"/>
                  </a:lnTo>
                  <a:lnTo>
                    <a:pt x="213" y="184"/>
                  </a:lnTo>
                  <a:lnTo>
                    <a:pt x="215" y="184"/>
                  </a:lnTo>
                  <a:lnTo>
                    <a:pt x="216" y="184"/>
                  </a:lnTo>
                  <a:lnTo>
                    <a:pt x="220" y="184"/>
                  </a:lnTo>
                  <a:lnTo>
                    <a:pt x="223" y="184"/>
                  </a:lnTo>
                  <a:lnTo>
                    <a:pt x="243" y="185"/>
                  </a:lnTo>
                  <a:lnTo>
                    <a:pt x="243" y="185"/>
                  </a:lnTo>
                  <a:lnTo>
                    <a:pt x="245" y="184"/>
                  </a:lnTo>
                  <a:lnTo>
                    <a:pt x="245" y="182"/>
                  </a:lnTo>
                  <a:lnTo>
                    <a:pt x="245" y="182"/>
                  </a:lnTo>
                  <a:lnTo>
                    <a:pt x="245" y="181"/>
                  </a:lnTo>
                  <a:lnTo>
                    <a:pt x="245" y="179"/>
                  </a:lnTo>
                  <a:lnTo>
                    <a:pt x="232" y="174"/>
                  </a:lnTo>
                  <a:lnTo>
                    <a:pt x="232" y="173"/>
                  </a:lnTo>
                  <a:lnTo>
                    <a:pt x="237" y="170"/>
                  </a:lnTo>
                  <a:lnTo>
                    <a:pt x="238" y="170"/>
                  </a:lnTo>
                  <a:lnTo>
                    <a:pt x="238" y="168"/>
                  </a:lnTo>
                  <a:lnTo>
                    <a:pt x="238" y="167"/>
                  </a:lnTo>
                  <a:lnTo>
                    <a:pt x="237" y="167"/>
                  </a:lnTo>
                  <a:lnTo>
                    <a:pt x="234" y="163"/>
                  </a:lnTo>
                  <a:lnTo>
                    <a:pt x="231" y="163"/>
                  </a:lnTo>
                  <a:lnTo>
                    <a:pt x="227" y="162"/>
                  </a:lnTo>
                  <a:lnTo>
                    <a:pt x="226" y="162"/>
                  </a:lnTo>
                  <a:lnTo>
                    <a:pt x="226" y="160"/>
                  </a:lnTo>
                  <a:lnTo>
                    <a:pt x="224" y="160"/>
                  </a:lnTo>
                  <a:lnTo>
                    <a:pt x="226" y="159"/>
                  </a:lnTo>
                  <a:lnTo>
                    <a:pt x="226" y="159"/>
                  </a:lnTo>
                  <a:lnTo>
                    <a:pt x="231" y="155"/>
                  </a:lnTo>
                  <a:lnTo>
                    <a:pt x="232" y="155"/>
                  </a:lnTo>
                  <a:lnTo>
                    <a:pt x="237" y="149"/>
                  </a:lnTo>
                  <a:lnTo>
                    <a:pt x="238" y="148"/>
                  </a:lnTo>
                  <a:lnTo>
                    <a:pt x="242" y="146"/>
                  </a:lnTo>
                  <a:lnTo>
                    <a:pt x="243" y="146"/>
                  </a:lnTo>
                  <a:lnTo>
                    <a:pt x="246" y="146"/>
                  </a:lnTo>
                  <a:close/>
                  <a:moveTo>
                    <a:pt x="516" y="146"/>
                  </a:moveTo>
                  <a:lnTo>
                    <a:pt x="519" y="146"/>
                  </a:lnTo>
                  <a:lnTo>
                    <a:pt x="522" y="148"/>
                  </a:lnTo>
                  <a:lnTo>
                    <a:pt x="522" y="148"/>
                  </a:lnTo>
                  <a:lnTo>
                    <a:pt x="524" y="148"/>
                  </a:lnTo>
                  <a:lnTo>
                    <a:pt x="524" y="149"/>
                  </a:lnTo>
                  <a:lnTo>
                    <a:pt x="522" y="149"/>
                  </a:lnTo>
                  <a:lnTo>
                    <a:pt x="522" y="151"/>
                  </a:lnTo>
                  <a:lnTo>
                    <a:pt x="521" y="152"/>
                  </a:lnTo>
                  <a:lnTo>
                    <a:pt x="521" y="152"/>
                  </a:lnTo>
                  <a:lnTo>
                    <a:pt x="522" y="154"/>
                  </a:lnTo>
                  <a:lnTo>
                    <a:pt x="522" y="154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19" y="155"/>
                  </a:lnTo>
                  <a:lnTo>
                    <a:pt x="519" y="155"/>
                  </a:lnTo>
                  <a:lnTo>
                    <a:pt x="518" y="155"/>
                  </a:lnTo>
                  <a:lnTo>
                    <a:pt x="516" y="155"/>
                  </a:lnTo>
                  <a:lnTo>
                    <a:pt x="514" y="152"/>
                  </a:lnTo>
                  <a:lnTo>
                    <a:pt x="513" y="151"/>
                  </a:lnTo>
                  <a:lnTo>
                    <a:pt x="511" y="149"/>
                  </a:lnTo>
                  <a:lnTo>
                    <a:pt x="511" y="148"/>
                  </a:lnTo>
                  <a:lnTo>
                    <a:pt x="511" y="148"/>
                  </a:lnTo>
                  <a:lnTo>
                    <a:pt x="513" y="146"/>
                  </a:lnTo>
                  <a:lnTo>
                    <a:pt x="516" y="146"/>
                  </a:lnTo>
                  <a:close/>
                  <a:moveTo>
                    <a:pt x="174" y="143"/>
                  </a:moveTo>
                  <a:lnTo>
                    <a:pt x="175" y="144"/>
                  </a:lnTo>
                  <a:lnTo>
                    <a:pt x="177" y="144"/>
                  </a:lnTo>
                  <a:lnTo>
                    <a:pt x="179" y="146"/>
                  </a:lnTo>
                  <a:lnTo>
                    <a:pt x="179" y="148"/>
                  </a:lnTo>
                  <a:lnTo>
                    <a:pt x="179" y="148"/>
                  </a:lnTo>
                  <a:lnTo>
                    <a:pt x="175" y="149"/>
                  </a:lnTo>
                  <a:lnTo>
                    <a:pt x="161" y="148"/>
                  </a:lnTo>
                  <a:lnTo>
                    <a:pt x="160" y="148"/>
                  </a:lnTo>
                  <a:lnTo>
                    <a:pt x="160" y="146"/>
                  </a:lnTo>
                  <a:lnTo>
                    <a:pt x="163" y="144"/>
                  </a:lnTo>
                  <a:lnTo>
                    <a:pt x="166" y="144"/>
                  </a:lnTo>
                  <a:lnTo>
                    <a:pt x="174" y="143"/>
                  </a:lnTo>
                  <a:close/>
                  <a:moveTo>
                    <a:pt x="434" y="138"/>
                  </a:moveTo>
                  <a:lnTo>
                    <a:pt x="437" y="138"/>
                  </a:lnTo>
                  <a:lnTo>
                    <a:pt x="445" y="140"/>
                  </a:lnTo>
                  <a:lnTo>
                    <a:pt x="451" y="141"/>
                  </a:lnTo>
                  <a:lnTo>
                    <a:pt x="456" y="143"/>
                  </a:lnTo>
                  <a:lnTo>
                    <a:pt x="459" y="143"/>
                  </a:lnTo>
                  <a:lnTo>
                    <a:pt x="462" y="143"/>
                  </a:lnTo>
                  <a:lnTo>
                    <a:pt x="464" y="143"/>
                  </a:lnTo>
                  <a:lnTo>
                    <a:pt x="467" y="144"/>
                  </a:lnTo>
                  <a:lnTo>
                    <a:pt x="469" y="146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9"/>
                  </a:lnTo>
                  <a:lnTo>
                    <a:pt x="472" y="149"/>
                  </a:lnTo>
                  <a:lnTo>
                    <a:pt x="472" y="151"/>
                  </a:lnTo>
                  <a:lnTo>
                    <a:pt x="472" y="152"/>
                  </a:lnTo>
                  <a:lnTo>
                    <a:pt x="470" y="154"/>
                  </a:lnTo>
                  <a:lnTo>
                    <a:pt x="469" y="155"/>
                  </a:lnTo>
                  <a:lnTo>
                    <a:pt x="469" y="155"/>
                  </a:lnTo>
                  <a:lnTo>
                    <a:pt x="467" y="157"/>
                  </a:lnTo>
                  <a:lnTo>
                    <a:pt x="469" y="157"/>
                  </a:lnTo>
                  <a:lnTo>
                    <a:pt x="475" y="152"/>
                  </a:lnTo>
                  <a:lnTo>
                    <a:pt x="480" y="152"/>
                  </a:lnTo>
                  <a:lnTo>
                    <a:pt x="486" y="152"/>
                  </a:lnTo>
                  <a:lnTo>
                    <a:pt x="492" y="151"/>
                  </a:lnTo>
                  <a:lnTo>
                    <a:pt x="497" y="149"/>
                  </a:lnTo>
                  <a:lnTo>
                    <a:pt x="500" y="151"/>
                  </a:lnTo>
                  <a:lnTo>
                    <a:pt x="502" y="151"/>
                  </a:lnTo>
                  <a:lnTo>
                    <a:pt x="508" y="152"/>
                  </a:lnTo>
                  <a:lnTo>
                    <a:pt x="510" y="154"/>
                  </a:lnTo>
                  <a:lnTo>
                    <a:pt x="511" y="155"/>
                  </a:lnTo>
                  <a:lnTo>
                    <a:pt x="511" y="155"/>
                  </a:lnTo>
                  <a:lnTo>
                    <a:pt x="510" y="157"/>
                  </a:lnTo>
                  <a:lnTo>
                    <a:pt x="507" y="155"/>
                  </a:lnTo>
                  <a:lnTo>
                    <a:pt x="500" y="155"/>
                  </a:lnTo>
                  <a:lnTo>
                    <a:pt x="499" y="155"/>
                  </a:lnTo>
                  <a:lnTo>
                    <a:pt x="499" y="155"/>
                  </a:lnTo>
                  <a:lnTo>
                    <a:pt x="497" y="155"/>
                  </a:lnTo>
                  <a:lnTo>
                    <a:pt x="499" y="157"/>
                  </a:lnTo>
                  <a:lnTo>
                    <a:pt x="499" y="157"/>
                  </a:lnTo>
                  <a:lnTo>
                    <a:pt x="507" y="157"/>
                  </a:lnTo>
                  <a:lnTo>
                    <a:pt x="529" y="162"/>
                  </a:lnTo>
                  <a:lnTo>
                    <a:pt x="530" y="163"/>
                  </a:lnTo>
                  <a:lnTo>
                    <a:pt x="530" y="163"/>
                  </a:lnTo>
                  <a:lnTo>
                    <a:pt x="529" y="163"/>
                  </a:lnTo>
                  <a:lnTo>
                    <a:pt x="527" y="165"/>
                  </a:lnTo>
                  <a:lnTo>
                    <a:pt x="514" y="167"/>
                  </a:lnTo>
                  <a:lnTo>
                    <a:pt x="507" y="165"/>
                  </a:lnTo>
                  <a:lnTo>
                    <a:pt x="500" y="163"/>
                  </a:lnTo>
                  <a:lnTo>
                    <a:pt x="499" y="163"/>
                  </a:lnTo>
                  <a:lnTo>
                    <a:pt x="500" y="165"/>
                  </a:lnTo>
                  <a:lnTo>
                    <a:pt x="503" y="167"/>
                  </a:lnTo>
                  <a:lnTo>
                    <a:pt x="507" y="168"/>
                  </a:lnTo>
                  <a:lnTo>
                    <a:pt x="508" y="168"/>
                  </a:lnTo>
                  <a:lnTo>
                    <a:pt x="514" y="170"/>
                  </a:lnTo>
                  <a:lnTo>
                    <a:pt x="516" y="170"/>
                  </a:lnTo>
                  <a:lnTo>
                    <a:pt x="518" y="171"/>
                  </a:lnTo>
                  <a:lnTo>
                    <a:pt x="521" y="171"/>
                  </a:lnTo>
                  <a:lnTo>
                    <a:pt x="522" y="173"/>
                  </a:lnTo>
                  <a:lnTo>
                    <a:pt x="524" y="174"/>
                  </a:lnTo>
                  <a:lnTo>
                    <a:pt x="524" y="174"/>
                  </a:lnTo>
                  <a:lnTo>
                    <a:pt x="525" y="174"/>
                  </a:lnTo>
                  <a:lnTo>
                    <a:pt x="529" y="176"/>
                  </a:lnTo>
                  <a:lnTo>
                    <a:pt x="530" y="178"/>
                  </a:lnTo>
                  <a:lnTo>
                    <a:pt x="530" y="178"/>
                  </a:lnTo>
                  <a:lnTo>
                    <a:pt x="530" y="179"/>
                  </a:lnTo>
                  <a:lnTo>
                    <a:pt x="529" y="181"/>
                  </a:lnTo>
                  <a:lnTo>
                    <a:pt x="524" y="182"/>
                  </a:lnTo>
                  <a:lnTo>
                    <a:pt x="524" y="184"/>
                  </a:lnTo>
                  <a:lnTo>
                    <a:pt x="529" y="184"/>
                  </a:lnTo>
                  <a:lnTo>
                    <a:pt x="529" y="184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7" y="185"/>
                  </a:lnTo>
                  <a:lnTo>
                    <a:pt x="537" y="184"/>
                  </a:lnTo>
                  <a:lnTo>
                    <a:pt x="535" y="182"/>
                  </a:lnTo>
                  <a:lnTo>
                    <a:pt x="535" y="182"/>
                  </a:lnTo>
                  <a:lnTo>
                    <a:pt x="537" y="181"/>
                  </a:lnTo>
                  <a:lnTo>
                    <a:pt x="537" y="181"/>
                  </a:lnTo>
                  <a:lnTo>
                    <a:pt x="538" y="181"/>
                  </a:lnTo>
                  <a:lnTo>
                    <a:pt x="540" y="181"/>
                  </a:lnTo>
                  <a:lnTo>
                    <a:pt x="544" y="185"/>
                  </a:lnTo>
                  <a:lnTo>
                    <a:pt x="552" y="182"/>
                  </a:lnTo>
                  <a:lnTo>
                    <a:pt x="552" y="184"/>
                  </a:lnTo>
                  <a:lnTo>
                    <a:pt x="554" y="185"/>
                  </a:lnTo>
                  <a:lnTo>
                    <a:pt x="554" y="185"/>
                  </a:lnTo>
                  <a:lnTo>
                    <a:pt x="557" y="182"/>
                  </a:lnTo>
                  <a:lnTo>
                    <a:pt x="559" y="182"/>
                  </a:lnTo>
                  <a:lnTo>
                    <a:pt x="565" y="185"/>
                  </a:lnTo>
                  <a:lnTo>
                    <a:pt x="568" y="187"/>
                  </a:lnTo>
                  <a:lnTo>
                    <a:pt x="570" y="187"/>
                  </a:lnTo>
                  <a:lnTo>
                    <a:pt x="573" y="189"/>
                  </a:lnTo>
                  <a:lnTo>
                    <a:pt x="578" y="189"/>
                  </a:lnTo>
                  <a:lnTo>
                    <a:pt x="578" y="187"/>
                  </a:lnTo>
                  <a:lnTo>
                    <a:pt x="576" y="185"/>
                  </a:lnTo>
                  <a:lnTo>
                    <a:pt x="578" y="184"/>
                  </a:lnTo>
                  <a:lnTo>
                    <a:pt x="582" y="182"/>
                  </a:lnTo>
                  <a:lnTo>
                    <a:pt x="585" y="184"/>
                  </a:lnTo>
                  <a:lnTo>
                    <a:pt x="592" y="181"/>
                  </a:lnTo>
                  <a:lnTo>
                    <a:pt x="595" y="181"/>
                  </a:lnTo>
                  <a:lnTo>
                    <a:pt x="596" y="181"/>
                  </a:lnTo>
                  <a:lnTo>
                    <a:pt x="604" y="178"/>
                  </a:lnTo>
                  <a:lnTo>
                    <a:pt x="606" y="178"/>
                  </a:lnTo>
                  <a:lnTo>
                    <a:pt x="606" y="176"/>
                  </a:lnTo>
                  <a:lnTo>
                    <a:pt x="609" y="176"/>
                  </a:lnTo>
                  <a:lnTo>
                    <a:pt x="617" y="178"/>
                  </a:lnTo>
                  <a:lnTo>
                    <a:pt x="619" y="178"/>
                  </a:lnTo>
                  <a:lnTo>
                    <a:pt x="626" y="176"/>
                  </a:lnTo>
                  <a:lnTo>
                    <a:pt x="630" y="176"/>
                  </a:lnTo>
                  <a:lnTo>
                    <a:pt x="633" y="176"/>
                  </a:lnTo>
                  <a:lnTo>
                    <a:pt x="639" y="176"/>
                  </a:lnTo>
                  <a:lnTo>
                    <a:pt x="645" y="178"/>
                  </a:lnTo>
                  <a:lnTo>
                    <a:pt x="647" y="178"/>
                  </a:lnTo>
                  <a:lnTo>
                    <a:pt x="645" y="179"/>
                  </a:lnTo>
                  <a:lnTo>
                    <a:pt x="647" y="181"/>
                  </a:lnTo>
                  <a:lnTo>
                    <a:pt x="647" y="181"/>
                  </a:lnTo>
                  <a:lnTo>
                    <a:pt x="648" y="181"/>
                  </a:lnTo>
                  <a:lnTo>
                    <a:pt x="656" y="181"/>
                  </a:lnTo>
                  <a:lnTo>
                    <a:pt x="658" y="181"/>
                  </a:lnTo>
                  <a:lnTo>
                    <a:pt x="661" y="182"/>
                  </a:lnTo>
                  <a:lnTo>
                    <a:pt x="661" y="184"/>
                  </a:lnTo>
                  <a:lnTo>
                    <a:pt x="661" y="184"/>
                  </a:lnTo>
                  <a:lnTo>
                    <a:pt x="660" y="185"/>
                  </a:lnTo>
                  <a:lnTo>
                    <a:pt x="660" y="185"/>
                  </a:lnTo>
                  <a:lnTo>
                    <a:pt x="661" y="185"/>
                  </a:lnTo>
                  <a:lnTo>
                    <a:pt x="667" y="187"/>
                  </a:lnTo>
                  <a:lnTo>
                    <a:pt x="669" y="187"/>
                  </a:lnTo>
                  <a:lnTo>
                    <a:pt x="669" y="189"/>
                  </a:lnTo>
                  <a:lnTo>
                    <a:pt x="671" y="192"/>
                  </a:lnTo>
                  <a:lnTo>
                    <a:pt x="671" y="192"/>
                  </a:lnTo>
                  <a:lnTo>
                    <a:pt x="669" y="193"/>
                  </a:lnTo>
                  <a:lnTo>
                    <a:pt x="664" y="196"/>
                  </a:lnTo>
                  <a:lnTo>
                    <a:pt x="658" y="198"/>
                  </a:lnTo>
                  <a:lnTo>
                    <a:pt x="658" y="200"/>
                  </a:lnTo>
                  <a:lnTo>
                    <a:pt x="660" y="200"/>
                  </a:lnTo>
                  <a:lnTo>
                    <a:pt x="661" y="200"/>
                  </a:lnTo>
                  <a:lnTo>
                    <a:pt x="663" y="200"/>
                  </a:lnTo>
                  <a:lnTo>
                    <a:pt x="667" y="200"/>
                  </a:lnTo>
                  <a:lnTo>
                    <a:pt x="667" y="200"/>
                  </a:lnTo>
                  <a:lnTo>
                    <a:pt x="671" y="200"/>
                  </a:lnTo>
                  <a:lnTo>
                    <a:pt x="671" y="201"/>
                  </a:lnTo>
                  <a:lnTo>
                    <a:pt x="672" y="203"/>
                  </a:lnTo>
                  <a:lnTo>
                    <a:pt x="671" y="203"/>
                  </a:lnTo>
                  <a:lnTo>
                    <a:pt x="664" y="204"/>
                  </a:lnTo>
                  <a:lnTo>
                    <a:pt x="661" y="203"/>
                  </a:lnTo>
                  <a:lnTo>
                    <a:pt x="660" y="203"/>
                  </a:lnTo>
                  <a:lnTo>
                    <a:pt x="658" y="203"/>
                  </a:lnTo>
                  <a:lnTo>
                    <a:pt x="660" y="203"/>
                  </a:lnTo>
                  <a:lnTo>
                    <a:pt x="661" y="204"/>
                  </a:lnTo>
                  <a:lnTo>
                    <a:pt x="661" y="206"/>
                  </a:lnTo>
                  <a:lnTo>
                    <a:pt x="661" y="206"/>
                  </a:lnTo>
                  <a:lnTo>
                    <a:pt x="660" y="207"/>
                  </a:lnTo>
                  <a:lnTo>
                    <a:pt x="660" y="209"/>
                  </a:lnTo>
                  <a:lnTo>
                    <a:pt x="660" y="209"/>
                  </a:lnTo>
                  <a:lnTo>
                    <a:pt x="660" y="212"/>
                  </a:lnTo>
                  <a:lnTo>
                    <a:pt x="660" y="212"/>
                  </a:lnTo>
                  <a:lnTo>
                    <a:pt x="645" y="212"/>
                  </a:lnTo>
                  <a:lnTo>
                    <a:pt x="644" y="212"/>
                  </a:lnTo>
                  <a:lnTo>
                    <a:pt x="641" y="214"/>
                  </a:lnTo>
                  <a:lnTo>
                    <a:pt x="637" y="215"/>
                  </a:lnTo>
                  <a:lnTo>
                    <a:pt x="636" y="215"/>
                  </a:lnTo>
                  <a:lnTo>
                    <a:pt x="633" y="215"/>
                  </a:lnTo>
                  <a:lnTo>
                    <a:pt x="628" y="214"/>
                  </a:lnTo>
                  <a:lnTo>
                    <a:pt x="625" y="214"/>
                  </a:lnTo>
                  <a:lnTo>
                    <a:pt x="623" y="214"/>
                  </a:lnTo>
                  <a:lnTo>
                    <a:pt x="622" y="212"/>
                  </a:lnTo>
                  <a:lnTo>
                    <a:pt x="620" y="212"/>
                  </a:lnTo>
                  <a:lnTo>
                    <a:pt x="619" y="211"/>
                  </a:lnTo>
                  <a:lnTo>
                    <a:pt x="619" y="209"/>
                  </a:lnTo>
                  <a:lnTo>
                    <a:pt x="619" y="207"/>
                  </a:lnTo>
                  <a:lnTo>
                    <a:pt x="619" y="206"/>
                  </a:lnTo>
                  <a:lnTo>
                    <a:pt x="619" y="206"/>
                  </a:lnTo>
                  <a:lnTo>
                    <a:pt x="617" y="206"/>
                  </a:lnTo>
                  <a:lnTo>
                    <a:pt x="617" y="204"/>
                  </a:lnTo>
                  <a:lnTo>
                    <a:pt x="614" y="203"/>
                  </a:lnTo>
                  <a:lnTo>
                    <a:pt x="612" y="203"/>
                  </a:lnTo>
                  <a:lnTo>
                    <a:pt x="612" y="203"/>
                  </a:lnTo>
                  <a:lnTo>
                    <a:pt x="612" y="204"/>
                  </a:lnTo>
                  <a:lnTo>
                    <a:pt x="612" y="204"/>
                  </a:lnTo>
                  <a:lnTo>
                    <a:pt x="615" y="206"/>
                  </a:lnTo>
                  <a:lnTo>
                    <a:pt x="615" y="206"/>
                  </a:lnTo>
                  <a:lnTo>
                    <a:pt x="614" y="209"/>
                  </a:lnTo>
                  <a:lnTo>
                    <a:pt x="614" y="209"/>
                  </a:lnTo>
                  <a:lnTo>
                    <a:pt x="612" y="212"/>
                  </a:lnTo>
                  <a:lnTo>
                    <a:pt x="611" y="212"/>
                  </a:lnTo>
                  <a:lnTo>
                    <a:pt x="607" y="212"/>
                  </a:lnTo>
                  <a:lnTo>
                    <a:pt x="601" y="214"/>
                  </a:lnTo>
                  <a:lnTo>
                    <a:pt x="600" y="214"/>
                  </a:lnTo>
                  <a:lnTo>
                    <a:pt x="596" y="214"/>
                  </a:lnTo>
                  <a:lnTo>
                    <a:pt x="593" y="214"/>
                  </a:lnTo>
                  <a:lnTo>
                    <a:pt x="592" y="212"/>
                  </a:lnTo>
                  <a:lnTo>
                    <a:pt x="590" y="211"/>
                  </a:lnTo>
                  <a:lnTo>
                    <a:pt x="590" y="211"/>
                  </a:lnTo>
                  <a:lnTo>
                    <a:pt x="590" y="214"/>
                  </a:lnTo>
                  <a:lnTo>
                    <a:pt x="589" y="214"/>
                  </a:lnTo>
                  <a:lnTo>
                    <a:pt x="589" y="214"/>
                  </a:lnTo>
                  <a:lnTo>
                    <a:pt x="585" y="212"/>
                  </a:lnTo>
                  <a:lnTo>
                    <a:pt x="584" y="211"/>
                  </a:lnTo>
                  <a:lnTo>
                    <a:pt x="584" y="211"/>
                  </a:lnTo>
                  <a:lnTo>
                    <a:pt x="584" y="212"/>
                  </a:lnTo>
                  <a:lnTo>
                    <a:pt x="584" y="212"/>
                  </a:lnTo>
                  <a:lnTo>
                    <a:pt x="584" y="214"/>
                  </a:lnTo>
                  <a:lnTo>
                    <a:pt x="579" y="214"/>
                  </a:lnTo>
                  <a:lnTo>
                    <a:pt x="578" y="214"/>
                  </a:lnTo>
                  <a:lnTo>
                    <a:pt x="574" y="214"/>
                  </a:lnTo>
                  <a:lnTo>
                    <a:pt x="573" y="214"/>
                  </a:lnTo>
                  <a:lnTo>
                    <a:pt x="571" y="214"/>
                  </a:lnTo>
                  <a:lnTo>
                    <a:pt x="566" y="212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5"/>
                  </a:lnTo>
                  <a:lnTo>
                    <a:pt x="562" y="215"/>
                  </a:lnTo>
                  <a:lnTo>
                    <a:pt x="557" y="214"/>
                  </a:lnTo>
                  <a:lnTo>
                    <a:pt x="554" y="215"/>
                  </a:lnTo>
                  <a:lnTo>
                    <a:pt x="548" y="214"/>
                  </a:lnTo>
                  <a:lnTo>
                    <a:pt x="541" y="214"/>
                  </a:lnTo>
                  <a:lnTo>
                    <a:pt x="540" y="214"/>
                  </a:lnTo>
                  <a:lnTo>
                    <a:pt x="540" y="214"/>
                  </a:lnTo>
                  <a:lnTo>
                    <a:pt x="540" y="212"/>
                  </a:lnTo>
                  <a:lnTo>
                    <a:pt x="540" y="211"/>
                  </a:lnTo>
                  <a:lnTo>
                    <a:pt x="541" y="209"/>
                  </a:lnTo>
                  <a:lnTo>
                    <a:pt x="543" y="207"/>
                  </a:lnTo>
                  <a:lnTo>
                    <a:pt x="543" y="206"/>
                  </a:lnTo>
                  <a:lnTo>
                    <a:pt x="541" y="206"/>
                  </a:lnTo>
                  <a:lnTo>
                    <a:pt x="541" y="204"/>
                  </a:lnTo>
                  <a:lnTo>
                    <a:pt x="540" y="204"/>
                  </a:lnTo>
                  <a:lnTo>
                    <a:pt x="538" y="206"/>
                  </a:lnTo>
                  <a:lnTo>
                    <a:pt x="537" y="207"/>
                  </a:lnTo>
                  <a:lnTo>
                    <a:pt x="535" y="209"/>
                  </a:lnTo>
                  <a:lnTo>
                    <a:pt x="535" y="207"/>
                  </a:lnTo>
                  <a:lnTo>
                    <a:pt x="535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2" y="207"/>
                  </a:lnTo>
                  <a:lnTo>
                    <a:pt x="532" y="207"/>
                  </a:lnTo>
                  <a:lnTo>
                    <a:pt x="530" y="207"/>
                  </a:lnTo>
                  <a:lnTo>
                    <a:pt x="530" y="207"/>
                  </a:lnTo>
                  <a:lnTo>
                    <a:pt x="530" y="209"/>
                  </a:lnTo>
                  <a:lnTo>
                    <a:pt x="530" y="209"/>
                  </a:lnTo>
                  <a:lnTo>
                    <a:pt x="530" y="211"/>
                  </a:lnTo>
                  <a:lnTo>
                    <a:pt x="529" y="211"/>
                  </a:lnTo>
                  <a:lnTo>
                    <a:pt x="527" y="212"/>
                  </a:lnTo>
                  <a:lnTo>
                    <a:pt x="525" y="212"/>
                  </a:lnTo>
                  <a:lnTo>
                    <a:pt x="521" y="212"/>
                  </a:lnTo>
                  <a:lnTo>
                    <a:pt x="519" y="212"/>
                  </a:lnTo>
                  <a:lnTo>
                    <a:pt x="513" y="211"/>
                  </a:lnTo>
                  <a:lnTo>
                    <a:pt x="511" y="211"/>
                  </a:lnTo>
                  <a:lnTo>
                    <a:pt x="508" y="209"/>
                  </a:lnTo>
                  <a:lnTo>
                    <a:pt x="505" y="207"/>
                  </a:lnTo>
                  <a:lnTo>
                    <a:pt x="505" y="207"/>
                  </a:lnTo>
                  <a:lnTo>
                    <a:pt x="507" y="206"/>
                  </a:lnTo>
                  <a:lnTo>
                    <a:pt x="507" y="204"/>
                  </a:lnTo>
                  <a:lnTo>
                    <a:pt x="502" y="207"/>
                  </a:lnTo>
                  <a:lnTo>
                    <a:pt x="502" y="207"/>
                  </a:lnTo>
                  <a:lnTo>
                    <a:pt x="502" y="211"/>
                  </a:lnTo>
                  <a:lnTo>
                    <a:pt x="502" y="211"/>
                  </a:lnTo>
                  <a:lnTo>
                    <a:pt x="499" y="209"/>
                  </a:lnTo>
                  <a:lnTo>
                    <a:pt x="497" y="211"/>
                  </a:lnTo>
                  <a:lnTo>
                    <a:pt x="497" y="209"/>
                  </a:lnTo>
                  <a:lnTo>
                    <a:pt x="494" y="209"/>
                  </a:lnTo>
                  <a:lnTo>
                    <a:pt x="492" y="207"/>
                  </a:lnTo>
                  <a:lnTo>
                    <a:pt x="491" y="206"/>
                  </a:lnTo>
                  <a:lnTo>
                    <a:pt x="488" y="201"/>
                  </a:lnTo>
                  <a:lnTo>
                    <a:pt x="488" y="198"/>
                  </a:lnTo>
                  <a:lnTo>
                    <a:pt x="488" y="198"/>
                  </a:lnTo>
                  <a:lnTo>
                    <a:pt x="489" y="196"/>
                  </a:lnTo>
                  <a:lnTo>
                    <a:pt x="489" y="196"/>
                  </a:lnTo>
                  <a:lnTo>
                    <a:pt x="486" y="195"/>
                  </a:lnTo>
                  <a:lnTo>
                    <a:pt x="484" y="193"/>
                  </a:lnTo>
                  <a:lnTo>
                    <a:pt x="484" y="192"/>
                  </a:lnTo>
                  <a:lnTo>
                    <a:pt x="484" y="192"/>
                  </a:lnTo>
                  <a:lnTo>
                    <a:pt x="483" y="190"/>
                  </a:lnTo>
                  <a:lnTo>
                    <a:pt x="483" y="189"/>
                  </a:lnTo>
                  <a:lnTo>
                    <a:pt x="484" y="189"/>
                  </a:lnTo>
                  <a:lnTo>
                    <a:pt x="484" y="185"/>
                  </a:lnTo>
                  <a:lnTo>
                    <a:pt x="488" y="182"/>
                  </a:lnTo>
                  <a:lnTo>
                    <a:pt x="489" y="181"/>
                  </a:lnTo>
                  <a:lnTo>
                    <a:pt x="489" y="181"/>
                  </a:lnTo>
                  <a:lnTo>
                    <a:pt x="488" y="179"/>
                  </a:lnTo>
                  <a:lnTo>
                    <a:pt x="488" y="176"/>
                  </a:lnTo>
                  <a:lnTo>
                    <a:pt x="488" y="174"/>
                  </a:lnTo>
                  <a:lnTo>
                    <a:pt x="486" y="173"/>
                  </a:lnTo>
                  <a:lnTo>
                    <a:pt x="483" y="171"/>
                  </a:lnTo>
                  <a:lnTo>
                    <a:pt x="480" y="167"/>
                  </a:lnTo>
                  <a:lnTo>
                    <a:pt x="477" y="163"/>
                  </a:lnTo>
                  <a:lnTo>
                    <a:pt x="473" y="160"/>
                  </a:lnTo>
                  <a:lnTo>
                    <a:pt x="472" y="160"/>
                  </a:lnTo>
                  <a:lnTo>
                    <a:pt x="470" y="160"/>
                  </a:lnTo>
                  <a:lnTo>
                    <a:pt x="467" y="162"/>
                  </a:lnTo>
                  <a:lnTo>
                    <a:pt x="466" y="162"/>
                  </a:lnTo>
                  <a:lnTo>
                    <a:pt x="466" y="162"/>
                  </a:lnTo>
                  <a:lnTo>
                    <a:pt x="462" y="162"/>
                  </a:lnTo>
                  <a:lnTo>
                    <a:pt x="456" y="162"/>
                  </a:lnTo>
                  <a:lnTo>
                    <a:pt x="453" y="162"/>
                  </a:lnTo>
                  <a:lnTo>
                    <a:pt x="450" y="162"/>
                  </a:lnTo>
                  <a:lnTo>
                    <a:pt x="447" y="163"/>
                  </a:lnTo>
                  <a:lnTo>
                    <a:pt x="442" y="163"/>
                  </a:lnTo>
                  <a:lnTo>
                    <a:pt x="440" y="160"/>
                  </a:lnTo>
                  <a:lnTo>
                    <a:pt x="434" y="159"/>
                  </a:lnTo>
                  <a:lnTo>
                    <a:pt x="432" y="157"/>
                  </a:lnTo>
                  <a:lnTo>
                    <a:pt x="431" y="155"/>
                  </a:lnTo>
                  <a:lnTo>
                    <a:pt x="432" y="155"/>
                  </a:lnTo>
                  <a:lnTo>
                    <a:pt x="436" y="154"/>
                  </a:lnTo>
                  <a:lnTo>
                    <a:pt x="436" y="154"/>
                  </a:lnTo>
                  <a:lnTo>
                    <a:pt x="437" y="152"/>
                  </a:lnTo>
                  <a:lnTo>
                    <a:pt x="434" y="154"/>
                  </a:lnTo>
                  <a:lnTo>
                    <a:pt x="432" y="154"/>
                  </a:lnTo>
                  <a:lnTo>
                    <a:pt x="423" y="149"/>
                  </a:lnTo>
                  <a:lnTo>
                    <a:pt x="420" y="149"/>
                  </a:lnTo>
                  <a:lnTo>
                    <a:pt x="420" y="148"/>
                  </a:lnTo>
                  <a:lnTo>
                    <a:pt x="418" y="148"/>
                  </a:lnTo>
                  <a:lnTo>
                    <a:pt x="418" y="148"/>
                  </a:lnTo>
                  <a:lnTo>
                    <a:pt x="420" y="146"/>
                  </a:lnTo>
                  <a:lnTo>
                    <a:pt x="421" y="148"/>
                  </a:lnTo>
                  <a:lnTo>
                    <a:pt x="423" y="148"/>
                  </a:lnTo>
                  <a:lnTo>
                    <a:pt x="426" y="148"/>
                  </a:lnTo>
                  <a:lnTo>
                    <a:pt x="426" y="146"/>
                  </a:lnTo>
                  <a:lnTo>
                    <a:pt x="426" y="146"/>
                  </a:lnTo>
                  <a:lnTo>
                    <a:pt x="423" y="144"/>
                  </a:lnTo>
                  <a:lnTo>
                    <a:pt x="421" y="144"/>
                  </a:lnTo>
                  <a:lnTo>
                    <a:pt x="420" y="143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5" y="141"/>
                  </a:lnTo>
                  <a:lnTo>
                    <a:pt x="426" y="140"/>
                  </a:lnTo>
                  <a:lnTo>
                    <a:pt x="431" y="138"/>
                  </a:lnTo>
                  <a:lnTo>
                    <a:pt x="434" y="138"/>
                  </a:lnTo>
                  <a:close/>
                  <a:moveTo>
                    <a:pt x="136" y="124"/>
                  </a:moveTo>
                  <a:lnTo>
                    <a:pt x="138" y="124"/>
                  </a:lnTo>
                  <a:lnTo>
                    <a:pt x="139" y="124"/>
                  </a:lnTo>
                  <a:lnTo>
                    <a:pt x="142" y="126"/>
                  </a:lnTo>
                  <a:lnTo>
                    <a:pt x="149" y="129"/>
                  </a:lnTo>
                  <a:lnTo>
                    <a:pt x="150" y="130"/>
                  </a:lnTo>
                  <a:lnTo>
                    <a:pt x="150" y="130"/>
                  </a:lnTo>
                  <a:lnTo>
                    <a:pt x="150" y="132"/>
                  </a:lnTo>
                  <a:lnTo>
                    <a:pt x="149" y="132"/>
                  </a:lnTo>
                  <a:lnTo>
                    <a:pt x="139" y="135"/>
                  </a:lnTo>
                  <a:lnTo>
                    <a:pt x="138" y="137"/>
                  </a:lnTo>
                  <a:lnTo>
                    <a:pt x="139" y="137"/>
                  </a:lnTo>
                  <a:lnTo>
                    <a:pt x="142" y="140"/>
                  </a:lnTo>
                  <a:lnTo>
                    <a:pt x="145" y="141"/>
                  </a:lnTo>
                  <a:lnTo>
                    <a:pt x="145" y="143"/>
                  </a:lnTo>
                  <a:lnTo>
                    <a:pt x="144" y="143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39" y="143"/>
                  </a:lnTo>
                  <a:lnTo>
                    <a:pt x="139" y="144"/>
                  </a:lnTo>
                  <a:lnTo>
                    <a:pt x="142" y="148"/>
                  </a:lnTo>
                  <a:lnTo>
                    <a:pt x="144" y="148"/>
                  </a:lnTo>
                  <a:lnTo>
                    <a:pt x="144" y="149"/>
                  </a:lnTo>
                  <a:lnTo>
                    <a:pt x="142" y="149"/>
                  </a:lnTo>
                  <a:lnTo>
                    <a:pt x="142" y="151"/>
                  </a:lnTo>
                  <a:lnTo>
                    <a:pt x="139" y="152"/>
                  </a:lnTo>
                  <a:lnTo>
                    <a:pt x="136" y="154"/>
                  </a:lnTo>
                  <a:lnTo>
                    <a:pt x="128" y="154"/>
                  </a:lnTo>
                  <a:lnTo>
                    <a:pt x="128" y="155"/>
                  </a:lnTo>
                  <a:lnTo>
                    <a:pt x="128" y="157"/>
                  </a:lnTo>
                  <a:lnTo>
                    <a:pt x="128" y="159"/>
                  </a:lnTo>
                  <a:lnTo>
                    <a:pt x="128" y="159"/>
                  </a:lnTo>
                  <a:lnTo>
                    <a:pt x="127" y="160"/>
                  </a:lnTo>
                  <a:lnTo>
                    <a:pt x="127" y="162"/>
                  </a:lnTo>
                  <a:lnTo>
                    <a:pt x="125" y="162"/>
                  </a:lnTo>
                  <a:lnTo>
                    <a:pt x="123" y="162"/>
                  </a:lnTo>
                  <a:lnTo>
                    <a:pt x="122" y="162"/>
                  </a:lnTo>
                  <a:lnTo>
                    <a:pt x="117" y="162"/>
                  </a:lnTo>
                  <a:lnTo>
                    <a:pt x="116" y="160"/>
                  </a:lnTo>
                  <a:lnTo>
                    <a:pt x="114" y="159"/>
                  </a:lnTo>
                  <a:lnTo>
                    <a:pt x="114" y="157"/>
                  </a:lnTo>
                  <a:lnTo>
                    <a:pt x="114" y="155"/>
                  </a:lnTo>
                  <a:lnTo>
                    <a:pt x="114" y="154"/>
                  </a:lnTo>
                  <a:lnTo>
                    <a:pt x="116" y="151"/>
                  </a:lnTo>
                  <a:lnTo>
                    <a:pt x="117" y="149"/>
                  </a:lnTo>
                  <a:lnTo>
                    <a:pt x="117" y="148"/>
                  </a:lnTo>
                  <a:lnTo>
                    <a:pt x="117" y="146"/>
                  </a:lnTo>
                  <a:lnTo>
                    <a:pt x="116" y="146"/>
                  </a:lnTo>
                  <a:lnTo>
                    <a:pt x="112" y="148"/>
                  </a:lnTo>
                  <a:lnTo>
                    <a:pt x="111" y="148"/>
                  </a:lnTo>
                  <a:lnTo>
                    <a:pt x="109" y="148"/>
                  </a:lnTo>
                  <a:lnTo>
                    <a:pt x="109" y="149"/>
                  </a:lnTo>
                  <a:lnTo>
                    <a:pt x="108" y="151"/>
                  </a:lnTo>
                  <a:lnTo>
                    <a:pt x="108" y="152"/>
                  </a:lnTo>
                  <a:lnTo>
                    <a:pt x="108" y="154"/>
                  </a:lnTo>
                  <a:lnTo>
                    <a:pt x="106" y="155"/>
                  </a:lnTo>
                  <a:lnTo>
                    <a:pt x="103" y="155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103" y="157"/>
                  </a:lnTo>
                  <a:lnTo>
                    <a:pt x="104" y="159"/>
                  </a:lnTo>
                  <a:lnTo>
                    <a:pt x="104" y="160"/>
                  </a:lnTo>
                  <a:lnTo>
                    <a:pt x="104" y="160"/>
                  </a:lnTo>
                  <a:lnTo>
                    <a:pt x="103" y="162"/>
                  </a:lnTo>
                  <a:lnTo>
                    <a:pt x="101" y="163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98" y="167"/>
                  </a:lnTo>
                  <a:lnTo>
                    <a:pt x="97" y="167"/>
                  </a:lnTo>
                  <a:lnTo>
                    <a:pt x="97" y="165"/>
                  </a:lnTo>
                  <a:lnTo>
                    <a:pt x="93" y="163"/>
                  </a:lnTo>
                  <a:lnTo>
                    <a:pt x="93" y="162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0" y="162"/>
                  </a:lnTo>
                  <a:lnTo>
                    <a:pt x="90" y="163"/>
                  </a:lnTo>
                  <a:lnTo>
                    <a:pt x="90" y="165"/>
                  </a:lnTo>
                  <a:lnTo>
                    <a:pt x="90" y="167"/>
                  </a:lnTo>
                  <a:lnTo>
                    <a:pt x="89" y="167"/>
                  </a:lnTo>
                  <a:lnTo>
                    <a:pt x="89" y="168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1"/>
                  </a:lnTo>
                  <a:lnTo>
                    <a:pt x="92" y="171"/>
                  </a:lnTo>
                  <a:lnTo>
                    <a:pt x="90" y="171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6" y="174"/>
                  </a:lnTo>
                  <a:lnTo>
                    <a:pt x="82" y="174"/>
                  </a:lnTo>
                  <a:lnTo>
                    <a:pt x="79" y="176"/>
                  </a:lnTo>
                  <a:lnTo>
                    <a:pt x="79" y="176"/>
                  </a:lnTo>
                  <a:lnTo>
                    <a:pt x="78" y="174"/>
                  </a:lnTo>
                  <a:lnTo>
                    <a:pt x="78" y="171"/>
                  </a:lnTo>
                  <a:lnTo>
                    <a:pt x="78" y="170"/>
                  </a:lnTo>
                  <a:lnTo>
                    <a:pt x="76" y="170"/>
                  </a:lnTo>
                  <a:lnTo>
                    <a:pt x="75" y="167"/>
                  </a:lnTo>
                  <a:lnTo>
                    <a:pt x="75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71" y="165"/>
                  </a:lnTo>
                  <a:lnTo>
                    <a:pt x="70" y="170"/>
                  </a:lnTo>
                  <a:lnTo>
                    <a:pt x="68" y="171"/>
                  </a:lnTo>
                  <a:lnTo>
                    <a:pt x="67" y="171"/>
                  </a:lnTo>
                  <a:lnTo>
                    <a:pt x="65" y="171"/>
                  </a:lnTo>
                  <a:lnTo>
                    <a:pt x="60" y="170"/>
                  </a:lnTo>
                  <a:lnTo>
                    <a:pt x="57" y="170"/>
                  </a:lnTo>
                  <a:lnTo>
                    <a:pt x="56" y="170"/>
                  </a:lnTo>
                  <a:lnTo>
                    <a:pt x="52" y="171"/>
                  </a:lnTo>
                  <a:lnTo>
                    <a:pt x="51" y="173"/>
                  </a:lnTo>
                  <a:lnTo>
                    <a:pt x="48" y="171"/>
                  </a:lnTo>
                  <a:lnTo>
                    <a:pt x="48" y="171"/>
                  </a:lnTo>
                  <a:lnTo>
                    <a:pt x="46" y="170"/>
                  </a:lnTo>
                  <a:lnTo>
                    <a:pt x="46" y="170"/>
                  </a:lnTo>
                  <a:lnTo>
                    <a:pt x="48" y="170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5"/>
                  </a:lnTo>
                  <a:lnTo>
                    <a:pt x="48" y="165"/>
                  </a:lnTo>
                  <a:lnTo>
                    <a:pt x="46" y="165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5" y="163"/>
                  </a:lnTo>
                  <a:lnTo>
                    <a:pt x="49" y="160"/>
                  </a:lnTo>
                  <a:lnTo>
                    <a:pt x="49" y="159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62" y="157"/>
                  </a:lnTo>
                  <a:lnTo>
                    <a:pt x="68" y="152"/>
                  </a:lnTo>
                  <a:lnTo>
                    <a:pt x="70" y="151"/>
                  </a:lnTo>
                  <a:lnTo>
                    <a:pt x="71" y="149"/>
                  </a:lnTo>
                  <a:lnTo>
                    <a:pt x="78" y="146"/>
                  </a:lnTo>
                  <a:lnTo>
                    <a:pt x="79" y="146"/>
                  </a:lnTo>
                  <a:lnTo>
                    <a:pt x="79" y="144"/>
                  </a:lnTo>
                  <a:lnTo>
                    <a:pt x="81" y="143"/>
                  </a:lnTo>
                  <a:lnTo>
                    <a:pt x="82" y="143"/>
                  </a:lnTo>
                  <a:lnTo>
                    <a:pt x="87" y="138"/>
                  </a:lnTo>
                  <a:lnTo>
                    <a:pt x="92" y="135"/>
                  </a:lnTo>
                  <a:lnTo>
                    <a:pt x="95" y="133"/>
                  </a:lnTo>
                  <a:lnTo>
                    <a:pt x="98" y="130"/>
                  </a:lnTo>
                  <a:lnTo>
                    <a:pt x="103" y="130"/>
                  </a:lnTo>
                  <a:lnTo>
                    <a:pt x="114" y="129"/>
                  </a:lnTo>
                  <a:lnTo>
                    <a:pt x="122" y="130"/>
                  </a:lnTo>
                  <a:lnTo>
                    <a:pt x="125" y="130"/>
                  </a:lnTo>
                  <a:lnTo>
                    <a:pt x="125" y="130"/>
                  </a:lnTo>
                  <a:lnTo>
                    <a:pt x="127" y="129"/>
                  </a:lnTo>
                  <a:lnTo>
                    <a:pt x="128" y="130"/>
                  </a:lnTo>
                  <a:lnTo>
                    <a:pt x="131" y="130"/>
                  </a:lnTo>
                  <a:lnTo>
                    <a:pt x="131" y="130"/>
                  </a:lnTo>
                  <a:lnTo>
                    <a:pt x="133" y="129"/>
                  </a:lnTo>
                  <a:lnTo>
                    <a:pt x="131" y="129"/>
                  </a:lnTo>
                  <a:lnTo>
                    <a:pt x="128" y="127"/>
                  </a:lnTo>
                  <a:lnTo>
                    <a:pt x="128" y="127"/>
                  </a:lnTo>
                  <a:lnTo>
                    <a:pt x="128" y="126"/>
                  </a:lnTo>
                  <a:lnTo>
                    <a:pt x="130" y="126"/>
                  </a:lnTo>
                  <a:lnTo>
                    <a:pt x="131" y="124"/>
                  </a:lnTo>
                  <a:lnTo>
                    <a:pt x="136" y="124"/>
                  </a:lnTo>
                  <a:close/>
                  <a:moveTo>
                    <a:pt x="507" y="121"/>
                  </a:moveTo>
                  <a:lnTo>
                    <a:pt x="510" y="121"/>
                  </a:lnTo>
                  <a:lnTo>
                    <a:pt x="513" y="121"/>
                  </a:lnTo>
                  <a:lnTo>
                    <a:pt x="516" y="122"/>
                  </a:lnTo>
                  <a:lnTo>
                    <a:pt x="521" y="126"/>
                  </a:lnTo>
                  <a:lnTo>
                    <a:pt x="522" y="127"/>
                  </a:lnTo>
                  <a:lnTo>
                    <a:pt x="524" y="129"/>
                  </a:lnTo>
                  <a:lnTo>
                    <a:pt x="524" y="130"/>
                  </a:lnTo>
                  <a:lnTo>
                    <a:pt x="522" y="130"/>
                  </a:lnTo>
                  <a:lnTo>
                    <a:pt x="522" y="132"/>
                  </a:lnTo>
                  <a:lnTo>
                    <a:pt x="521" y="132"/>
                  </a:lnTo>
                  <a:lnTo>
                    <a:pt x="518" y="133"/>
                  </a:lnTo>
                  <a:lnTo>
                    <a:pt x="516" y="133"/>
                  </a:lnTo>
                  <a:lnTo>
                    <a:pt x="505" y="130"/>
                  </a:lnTo>
                  <a:lnTo>
                    <a:pt x="502" y="129"/>
                  </a:lnTo>
                  <a:lnTo>
                    <a:pt x="502" y="127"/>
                  </a:lnTo>
                  <a:lnTo>
                    <a:pt x="502" y="126"/>
                  </a:lnTo>
                  <a:lnTo>
                    <a:pt x="502" y="124"/>
                  </a:lnTo>
                  <a:lnTo>
                    <a:pt x="502" y="122"/>
                  </a:lnTo>
                  <a:lnTo>
                    <a:pt x="503" y="121"/>
                  </a:lnTo>
                  <a:lnTo>
                    <a:pt x="503" y="121"/>
                  </a:lnTo>
                  <a:lnTo>
                    <a:pt x="507" y="121"/>
                  </a:lnTo>
                  <a:close/>
                  <a:moveTo>
                    <a:pt x="289" y="118"/>
                  </a:moveTo>
                  <a:lnTo>
                    <a:pt x="294" y="118"/>
                  </a:lnTo>
                  <a:lnTo>
                    <a:pt x="295" y="119"/>
                  </a:lnTo>
                  <a:lnTo>
                    <a:pt x="298" y="121"/>
                  </a:lnTo>
                  <a:lnTo>
                    <a:pt x="302" y="124"/>
                  </a:lnTo>
                  <a:lnTo>
                    <a:pt x="302" y="126"/>
                  </a:lnTo>
                  <a:lnTo>
                    <a:pt x="302" y="127"/>
                  </a:lnTo>
                  <a:lnTo>
                    <a:pt x="303" y="127"/>
                  </a:lnTo>
                  <a:lnTo>
                    <a:pt x="305" y="127"/>
                  </a:lnTo>
                  <a:lnTo>
                    <a:pt x="308" y="130"/>
                  </a:lnTo>
                  <a:lnTo>
                    <a:pt x="309" y="130"/>
                  </a:lnTo>
                  <a:lnTo>
                    <a:pt x="309" y="133"/>
                  </a:lnTo>
                  <a:lnTo>
                    <a:pt x="309" y="133"/>
                  </a:lnTo>
                  <a:lnTo>
                    <a:pt x="309" y="135"/>
                  </a:lnTo>
                  <a:lnTo>
                    <a:pt x="308" y="137"/>
                  </a:lnTo>
                  <a:lnTo>
                    <a:pt x="306" y="137"/>
                  </a:lnTo>
                  <a:lnTo>
                    <a:pt x="302" y="135"/>
                  </a:lnTo>
                  <a:lnTo>
                    <a:pt x="298" y="135"/>
                  </a:lnTo>
                  <a:lnTo>
                    <a:pt x="297" y="132"/>
                  </a:lnTo>
                  <a:lnTo>
                    <a:pt x="294" y="130"/>
                  </a:lnTo>
                  <a:lnTo>
                    <a:pt x="292" y="126"/>
                  </a:lnTo>
                  <a:lnTo>
                    <a:pt x="291" y="124"/>
                  </a:lnTo>
                  <a:lnTo>
                    <a:pt x="289" y="122"/>
                  </a:lnTo>
                  <a:lnTo>
                    <a:pt x="289" y="121"/>
                  </a:lnTo>
                  <a:lnTo>
                    <a:pt x="286" y="118"/>
                  </a:lnTo>
                  <a:lnTo>
                    <a:pt x="287" y="118"/>
                  </a:lnTo>
                  <a:lnTo>
                    <a:pt x="289" y="118"/>
                  </a:lnTo>
                  <a:close/>
                  <a:moveTo>
                    <a:pt x="439" y="116"/>
                  </a:moveTo>
                  <a:lnTo>
                    <a:pt x="443" y="118"/>
                  </a:lnTo>
                  <a:lnTo>
                    <a:pt x="447" y="116"/>
                  </a:lnTo>
                  <a:lnTo>
                    <a:pt x="451" y="116"/>
                  </a:lnTo>
                  <a:lnTo>
                    <a:pt x="461" y="118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0" y="118"/>
                  </a:lnTo>
                  <a:lnTo>
                    <a:pt x="472" y="119"/>
                  </a:lnTo>
                  <a:lnTo>
                    <a:pt x="473" y="121"/>
                  </a:lnTo>
                  <a:lnTo>
                    <a:pt x="470" y="121"/>
                  </a:lnTo>
                  <a:lnTo>
                    <a:pt x="467" y="126"/>
                  </a:lnTo>
                  <a:lnTo>
                    <a:pt x="467" y="126"/>
                  </a:lnTo>
                  <a:lnTo>
                    <a:pt x="464" y="126"/>
                  </a:lnTo>
                  <a:lnTo>
                    <a:pt x="464" y="127"/>
                  </a:lnTo>
                  <a:lnTo>
                    <a:pt x="455" y="126"/>
                  </a:lnTo>
                  <a:lnTo>
                    <a:pt x="432" y="126"/>
                  </a:lnTo>
                  <a:lnTo>
                    <a:pt x="431" y="126"/>
                  </a:lnTo>
                  <a:lnTo>
                    <a:pt x="428" y="122"/>
                  </a:lnTo>
                  <a:lnTo>
                    <a:pt x="428" y="121"/>
                  </a:lnTo>
                  <a:lnTo>
                    <a:pt x="429" y="119"/>
                  </a:lnTo>
                  <a:lnTo>
                    <a:pt x="429" y="119"/>
                  </a:lnTo>
                  <a:lnTo>
                    <a:pt x="429" y="118"/>
                  </a:lnTo>
                  <a:lnTo>
                    <a:pt x="437" y="116"/>
                  </a:lnTo>
                  <a:lnTo>
                    <a:pt x="439" y="116"/>
                  </a:lnTo>
                  <a:close/>
                  <a:moveTo>
                    <a:pt x="346" y="113"/>
                  </a:moveTo>
                  <a:lnTo>
                    <a:pt x="350" y="113"/>
                  </a:lnTo>
                  <a:lnTo>
                    <a:pt x="355" y="115"/>
                  </a:lnTo>
                  <a:lnTo>
                    <a:pt x="357" y="115"/>
                  </a:lnTo>
                  <a:lnTo>
                    <a:pt x="358" y="116"/>
                  </a:lnTo>
                  <a:lnTo>
                    <a:pt x="358" y="116"/>
                  </a:lnTo>
                  <a:lnTo>
                    <a:pt x="360" y="118"/>
                  </a:lnTo>
                  <a:lnTo>
                    <a:pt x="360" y="118"/>
                  </a:lnTo>
                  <a:lnTo>
                    <a:pt x="354" y="118"/>
                  </a:lnTo>
                  <a:lnTo>
                    <a:pt x="352" y="118"/>
                  </a:lnTo>
                  <a:lnTo>
                    <a:pt x="350" y="119"/>
                  </a:lnTo>
                  <a:lnTo>
                    <a:pt x="347" y="119"/>
                  </a:lnTo>
                  <a:lnTo>
                    <a:pt x="344" y="119"/>
                  </a:lnTo>
                  <a:lnTo>
                    <a:pt x="339" y="118"/>
                  </a:lnTo>
                  <a:lnTo>
                    <a:pt x="338" y="116"/>
                  </a:lnTo>
                  <a:lnTo>
                    <a:pt x="338" y="115"/>
                  </a:lnTo>
                  <a:lnTo>
                    <a:pt x="338" y="113"/>
                  </a:lnTo>
                  <a:lnTo>
                    <a:pt x="339" y="113"/>
                  </a:lnTo>
                  <a:lnTo>
                    <a:pt x="341" y="113"/>
                  </a:lnTo>
                  <a:lnTo>
                    <a:pt x="346" y="113"/>
                  </a:lnTo>
                  <a:close/>
                  <a:moveTo>
                    <a:pt x="168" y="107"/>
                  </a:moveTo>
                  <a:lnTo>
                    <a:pt x="168" y="108"/>
                  </a:lnTo>
                  <a:lnTo>
                    <a:pt x="168" y="108"/>
                  </a:lnTo>
                  <a:lnTo>
                    <a:pt x="168" y="110"/>
                  </a:lnTo>
                  <a:lnTo>
                    <a:pt x="169" y="110"/>
                  </a:lnTo>
                  <a:lnTo>
                    <a:pt x="171" y="110"/>
                  </a:lnTo>
                  <a:lnTo>
                    <a:pt x="174" y="111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7" y="115"/>
                  </a:lnTo>
                  <a:lnTo>
                    <a:pt x="177" y="115"/>
                  </a:lnTo>
                  <a:lnTo>
                    <a:pt x="175" y="116"/>
                  </a:lnTo>
                  <a:lnTo>
                    <a:pt x="174" y="118"/>
                  </a:lnTo>
                  <a:lnTo>
                    <a:pt x="171" y="118"/>
                  </a:lnTo>
                  <a:lnTo>
                    <a:pt x="168" y="118"/>
                  </a:lnTo>
                  <a:lnTo>
                    <a:pt x="163" y="116"/>
                  </a:lnTo>
                  <a:lnTo>
                    <a:pt x="158" y="111"/>
                  </a:lnTo>
                  <a:lnTo>
                    <a:pt x="156" y="110"/>
                  </a:lnTo>
                  <a:lnTo>
                    <a:pt x="160" y="110"/>
                  </a:lnTo>
                  <a:lnTo>
                    <a:pt x="160" y="110"/>
                  </a:lnTo>
                  <a:lnTo>
                    <a:pt x="161" y="108"/>
                  </a:lnTo>
                  <a:lnTo>
                    <a:pt x="163" y="108"/>
                  </a:lnTo>
                  <a:lnTo>
                    <a:pt x="168" y="107"/>
                  </a:lnTo>
                  <a:close/>
                  <a:moveTo>
                    <a:pt x="223" y="107"/>
                  </a:moveTo>
                  <a:lnTo>
                    <a:pt x="235" y="107"/>
                  </a:lnTo>
                  <a:lnTo>
                    <a:pt x="235" y="107"/>
                  </a:lnTo>
                  <a:lnTo>
                    <a:pt x="235" y="108"/>
                  </a:lnTo>
                  <a:lnTo>
                    <a:pt x="234" y="110"/>
                  </a:lnTo>
                  <a:lnTo>
                    <a:pt x="232" y="111"/>
                  </a:lnTo>
                  <a:lnTo>
                    <a:pt x="227" y="113"/>
                  </a:lnTo>
                  <a:lnTo>
                    <a:pt x="218" y="115"/>
                  </a:lnTo>
                  <a:lnTo>
                    <a:pt x="216" y="115"/>
                  </a:lnTo>
                  <a:lnTo>
                    <a:pt x="218" y="115"/>
                  </a:lnTo>
                  <a:lnTo>
                    <a:pt x="218" y="116"/>
                  </a:lnTo>
                  <a:lnTo>
                    <a:pt x="220" y="116"/>
                  </a:lnTo>
                  <a:lnTo>
                    <a:pt x="226" y="116"/>
                  </a:lnTo>
                  <a:lnTo>
                    <a:pt x="227" y="116"/>
                  </a:lnTo>
                  <a:lnTo>
                    <a:pt x="227" y="116"/>
                  </a:lnTo>
                  <a:lnTo>
                    <a:pt x="227" y="118"/>
                  </a:lnTo>
                  <a:lnTo>
                    <a:pt x="227" y="118"/>
                  </a:lnTo>
                  <a:lnTo>
                    <a:pt x="227" y="121"/>
                  </a:lnTo>
                  <a:lnTo>
                    <a:pt x="227" y="122"/>
                  </a:lnTo>
                  <a:lnTo>
                    <a:pt x="227" y="124"/>
                  </a:lnTo>
                  <a:lnTo>
                    <a:pt x="224" y="126"/>
                  </a:lnTo>
                  <a:lnTo>
                    <a:pt x="220" y="127"/>
                  </a:lnTo>
                  <a:lnTo>
                    <a:pt x="216" y="127"/>
                  </a:lnTo>
                  <a:lnTo>
                    <a:pt x="215" y="127"/>
                  </a:lnTo>
                  <a:lnTo>
                    <a:pt x="212" y="127"/>
                  </a:lnTo>
                  <a:lnTo>
                    <a:pt x="201" y="130"/>
                  </a:lnTo>
                  <a:lnTo>
                    <a:pt x="197" y="130"/>
                  </a:lnTo>
                  <a:lnTo>
                    <a:pt x="196" y="129"/>
                  </a:lnTo>
                  <a:lnTo>
                    <a:pt x="191" y="127"/>
                  </a:lnTo>
                  <a:lnTo>
                    <a:pt x="188" y="126"/>
                  </a:lnTo>
                  <a:lnTo>
                    <a:pt x="185" y="124"/>
                  </a:lnTo>
                  <a:lnTo>
                    <a:pt x="183" y="124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3" y="122"/>
                  </a:lnTo>
                  <a:lnTo>
                    <a:pt x="185" y="121"/>
                  </a:lnTo>
                  <a:lnTo>
                    <a:pt x="185" y="121"/>
                  </a:lnTo>
                  <a:lnTo>
                    <a:pt x="183" y="119"/>
                  </a:lnTo>
                  <a:lnTo>
                    <a:pt x="183" y="118"/>
                  </a:lnTo>
                  <a:lnTo>
                    <a:pt x="182" y="116"/>
                  </a:lnTo>
                  <a:lnTo>
                    <a:pt x="182" y="116"/>
                  </a:lnTo>
                  <a:lnTo>
                    <a:pt x="182" y="115"/>
                  </a:lnTo>
                  <a:lnTo>
                    <a:pt x="182" y="115"/>
                  </a:lnTo>
                  <a:lnTo>
                    <a:pt x="183" y="113"/>
                  </a:lnTo>
                  <a:lnTo>
                    <a:pt x="183" y="113"/>
                  </a:lnTo>
                  <a:lnTo>
                    <a:pt x="186" y="111"/>
                  </a:lnTo>
                  <a:lnTo>
                    <a:pt x="190" y="111"/>
                  </a:lnTo>
                  <a:lnTo>
                    <a:pt x="196" y="110"/>
                  </a:lnTo>
                  <a:lnTo>
                    <a:pt x="212" y="107"/>
                  </a:lnTo>
                  <a:lnTo>
                    <a:pt x="216" y="107"/>
                  </a:lnTo>
                  <a:lnTo>
                    <a:pt x="220" y="107"/>
                  </a:lnTo>
                  <a:lnTo>
                    <a:pt x="223" y="107"/>
                  </a:lnTo>
                  <a:close/>
                  <a:moveTo>
                    <a:pt x="333" y="100"/>
                  </a:moveTo>
                  <a:lnTo>
                    <a:pt x="333" y="102"/>
                  </a:lnTo>
                  <a:lnTo>
                    <a:pt x="333" y="102"/>
                  </a:lnTo>
                  <a:lnTo>
                    <a:pt x="332" y="105"/>
                  </a:lnTo>
                  <a:lnTo>
                    <a:pt x="328" y="105"/>
                  </a:lnTo>
                  <a:lnTo>
                    <a:pt x="327" y="105"/>
                  </a:lnTo>
                  <a:lnTo>
                    <a:pt x="327" y="105"/>
                  </a:lnTo>
                  <a:lnTo>
                    <a:pt x="327" y="103"/>
                  </a:lnTo>
                  <a:lnTo>
                    <a:pt x="327" y="103"/>
                  </a:lnTo>
                  <a:lnTo>
                    <a:pt x="330" y="102"/>
                  </a:lnTo>
                  <a:lnTo>
                    <a:pt x="332" y="100"/>
                  </a:lnTo>
                  <a:lnTo>
                    <a:pt x="333" y="100"/>
                  </a:lnTo>
                  <a:close/>
                  <a:moveTo>
                    <a:pt x="221" y="86"/>
                  </a:moveTo>
                  <a:lnTo>
                    <a:pt x="224" y="86"/>
                  </a:lnTo>
                  <a:lnTo>
                    <a:pt x="227" y="88"/>
                  </a:lnTo>
                  <a:lnTo>
                    <a:pt x="231" y="88"/>
                  </a:lnTo>
                  <a:lnTo>
                    <a:pt x="232" y="89"/>
                  </a:lnTo>
                  <a:lnTo>
                    <a:pt x="235" y="91"/>
                  </a:lnTo>
                  <a:lnTo>
                    <a:pt x="235" y="91"/>
                  </a:lnTo>
                  <a:lnTo>
                    <a:pt x="237" y="91"/>
                  </a:lnTo>
                  <a:lnTo>
                    <a:pt x="237" y="91"/>
                  </a:lnTo>
                  <a:lnTo>
                    <a:pt x="238" y="94"/>
                  </a:lnTo>
                  <a:lnTo>
                    <a:pt x="238" y="96"/>
                  </a:lnTo>
                  <a:lnTo>
                    <a:pt x="238" y="97"/>
                  </a:lnTo>
                  <a:lnTo>
                    <a:pt x="238" y="97"/>
                  </a:lnTo>
                  <a:lnTo>
                    <a:pt x="238" y="99"/>
                  </a:lnTo>
                  <a:lnTo>
                    <a:pt x="237" y="99"/>
                  </a:lnTo>
                  <a:lnTo>
                    <a:pt x="234" y="100"/>
                  </a:lnTo>
                  <a:lnTo>
                    <a:pt x="229" y="99"/>
                  </a:lnTo>
                  <a:lnTo>
                    <a:pt x="226" y="100"/>
                  </a:lnTo>
                  <a:lnTo>
                    <a:pt x="224" y="100"/>
                  </a:lnTo>
                  <a:lnTo>
                    <a:pt x="218" y="100"/>
                  </a:lnTo>
                  <a:lnTo>
                    <a:pt x="218" y="99"/>
                  </a:lnTo>
                  <a:lnTo>
                    <a:pt x="215" y="97"/>
                  </a:lnTo>
                  <a:lnTo>
                    <a:pt x="213" y="97"/>
                  </a:lnTo>
                  <a:lnTo>
                    <a:pt x="212" y="97"/>
                  </a:lnTo>
                  <a:lnTo>
                    <a:pt x="210" y="99"/>
                  </a:lnTo>
                  <a:lnTo>
                    <a:pt x="209" y="100"/>
                  </a:lnTo>
                  <a:lnTo>
                    <a:pt x="207" y="100"/>
                  </a:lnTo>
                  <a:lnTo>
                    <a:pt x="204" y="100"/>
                  </a:lnTo>
                  <a:lnTo>
                    <a:pt x="199" y="97"/>
                  </a:lnTo>
                  <a:lnTo>
                    <a:pt x="193" y="99"/>
                  </a:lnTo>
                  <a:lnTo>
                    <a:pt x="186" y="100"/>
                  </a:lnTo>
                  <a:lnTo>
                    <a:pt x="183" y="100"/>
                  </a:lnTo>
                  <a:lnTo>
                    <a:pt x="183" y="100"/>
                  </a:lnTo>
                  <a:lnTo>
                    <a:pt x="182" y="99"/>
                  </a:lnTo>
                  <a:lnTo>
                    <a:pt x="182" y="99"/>
                  </a:lnTo>
                  <a:lnTo>
                    <a:pt x="183" y="97"/>
                  </a:lnTo>
                  <a:lnTo>
                    <a:pt x="188" y="94"/>
                  </a:lnTo>
                  <a:lnTo>
                    <a:pt x="191" y="94"/>
                  </a:lnTo>
                  <a:lnTo>
                    <a:pt x="197" y="92"/>
                  </a:lnTo>
                  <a:lnTo>
                    <a:pt x="205" y="91"/>
                  </a:lnTo>
                  <a:lnTo>
                    <a:pt x="207" y="91"/>
                  </a:lnTo>
                  <a:lnTo>
                    <a:pt x="210" y="89"/>
                  </a:lnTo>
                  <a:lnTo>
                    <a:pt x="215" y="88"/>
                  </a:lnTo>
                  <a:lnTo>
                    <a:pt x="216" y="86"/>
                  </a:lnTo>
                  <a:lnTo>
                    <a:pt x="221" y="86"/>
                  </a:lnTo>
                  <a:close/>
                  <a:moveTo>
                    <a:pt x="402" y="85"/>
                  </a:moveTo>
                  <a:lnTo>
                    <a:pt x="409" y="85"/>
                  </a:lnTo>
                  <a:lnTo>
                    <a:pt x="412" y="85"/>
                  </a:lnTo>
                  <a:lnTo>
                    <a:pt x="415" y="86"/>
                  </a:lnTo>
                  <a:lnTo>
                    <a:pt x="418" y="86"/>
                  </a:lnTo>
                  <a:lnTo>
                    <a:pt x="423" y="88"/>
                  </a:lnTo>
                  <a:lnTo>
                    <a:pt x="425" y="88"/>
                  </a:lnTo>
                  <a:lnTo>
                    <a:pt x="428" y="91"/>
                  </a:lnTo>
                  <a:lnTo>
                    <a:pt x="428" y="91"/>
                  </a:lnTo>
                  <a:lnTo>
                    <a:pt x="428" y="92"/>
                  </a:lnTo>
                  <a:lnTo>
                    <a:pt x="429" y="92"/>
                  </a:lnTo>
                  <a:lnTo>
                    <a:pt x="432" y="94"/>
                  </a:lnTo>
                  <a:lnTo>
                    <a:pt x="439" y="92"/>
                  </a:lnTo>
                  <a:lnTo>
                    <a:pt x="440" y="94"/>
                  </a:lnTo>
                  <a:lnTo>
                    <a:pt x="447" y="96"/>
                  </a:lnTo>
                  <a:lnTo>
                    <a:pt x="448" y="97"/>
                  </a:lnTo>
                  <a:lnTo>
                    <a:pt x="448" y="99"/>
                  </a:lnTo>
                  <a:lnTo>
                    <a:pt x="448" y="99"/>
                  </a:lnTo>
                  <a:lnTo>
                    <a:pt x="447" y="100"/>
                  </a:lnTo>
                  <a:lnTo>
                    <a:pt x="442" y="102"/>
                  </a:lnTo>
                  <a:lnTo>
                    <a:pt x="442" y="102"/>
                  </a:lnTo>
                  <a:lnTo>
                    <a:pt x="445" y="103"/>
                  </a:lnTo>
                  <a:lnTo>
                    <a:pt x="447" y="105"/>
                  </a:lnTo>
                  <a:lnTo>
                    <a:pt x="447" y="107"/>
                  </a:lnTo>
                  <a:lnTo>
                    <a:pt x="447" y="107"/>
                  </a:lnTo>
                  <a:lnTo>
                    <a:pt x="445" y="110"/>
                  </a:lnTo>
                  <a:lnTo>
                    <a:pt x="443" y="110"/>
                  </a:lnTo>
                  <a:lnTo>
                    <a:pt x="440" y="110"/>
                  </a:lnTo>
                  <a:lnTo>
                    <a:pt x="440" y="111"/>
                  </a:lnTo>
                  <a:lnTo>
                    <a:pt x="437" y="111"/>
                  </a:lnTo>
                  <a:lnTo>
                    <a:pt x="432" y="113"/>
                  </a:lnTo>
                  <a:lnTo>
                    <a:pt x="425" y="113"/>
                  </a:lnTo>
                  <a:lnTo>
                    <a:pt x="423" y="115"/>
                  </a:lnTo>
                  <a:lnTo>
                    <a:pt x="420" y="116"/>
                  </a:lnTo>
                  <a:lnTo>
                    <a:pt x="418" y="116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17" y="113"/>
                  </a:lnTo>
                  <a:lnTo>
                    <a:pt x="417" y="113"/>
                  </a:lnTo>
                  <a:lnTo>
                    <a:pt x="417" y="111"/>
                  </a:lnTo>
                  <a:lnTo>
                    <a:pt x="412" y="110"/>
                  </a:lnTo>
                  <a:lnTo>
                    <a:pt x="409" y="108"/>
                  </a:lnTo>
                  <a:lnTo>
                    <a:pt x="409" y="107"/>
                  </a:lnTo>
                  <a:lnTo>
                    <a:pt x="409" y="107"/>
                  </a:lnTo>
                  <a:lnTo>
                    <a:pt x="414" y="107"/>
                  </a:lnTo>
                  <a:lnTo>
                    <a:pt x="417" y="105"/>
                  </a:lnTo>
                  <a:lnTo>
                    <a:pt x="418" y="105"/>
                  </a:lnTo>
                  <a:lnTo>
                    <a:pt x="418" y="105"/>
                  </a:lnTo>
                  <a:lnTo>
                    <a:pt x="417" y="105"/>
                  </a:lnTo>
                  <a:lnTo>
                    <a:pt x="414" y="103"/>
                  </a:lnTo>
                  <a:lnTo>
                    <a:pt x="406" y="102"/>
                  </a:lnTo>
                  <a:lnTo>
                    <a:pt x="406" y="102"/>
                  </a:lnTo>
                  <a:lnTo>
                    <a:pt x="402" y="99"/>
                  </a:lnTo>
                  <a:lnTo>
                    <a:pt x="402" y="97"/>
                  </a:lnTo>
                  <a:lnTo>
                    <a:pt x="401" y="97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8" y="94"/>
                  </a:lnTo>
                  <a:lnTo>
                    <a:pt x="398" y="94"/>
                  </a:lnTo>
                  <a:lnTo>
                    <a:pt x="398" y="92"/>
                  </a:lnTo>
                  <a:lnTo>
                    <a:pt x="402" y="92"/>
                  </a:lnTo>
                  <a:lnTo>
                    <a:pt x="401" y="91"/>
                  </a:lnTo>
                  <a:lnTo>
                    <a:pt x="399" y="88"/>
                  </a:lnTo>
                  <a:lnTo>
                    <a:pt x="398" y="86"/>
                  </a:lnTo>
                  <a:lnTo>
                    <a:pt x="398" y="85"/>
                  </a:lnTo>
                  <a:lnTo>
                    <a:pt x="399" y="85"/>
                  </a:lnTo>
                  <a:lnTo>
                    <a:pt x="402" y="85"/>
                  </a:lnTo>
                  <a:close/>
                  <a:moveTo>
                    <a:pt x="320" y="66"/>
                  </a:moveTo>
                  <a:lnTo>
                    <a:pt x="325" y="67"/>
                  </a:lnTo>
                  <a:lnTo>
                    <a:pt x="328" y="69"/>
                  </a:lnTo>
                  <a:lnTo>
                    <a:pt x="332" y="70"/>
                  </a:lnTo>
                  <a:lnTo>
                    <a:pt x="336" y="75"/>
                  </a:lnTo>
                  <a:lnTo>
                    <a:pt x="336" y="75"/>
                  </a:lnTo>
                  <a:lnTo>
                    <a:pt x="336" y="77"/>
                  </a:lnTo>
                  <a:lnTo>
                    <a:pt x="336" y="77"/>
                  </a:lnTo>
                  <a:lnTo>
                    <a:pt x="335" y="78"/>
                  </a:lnTo>
                  <a:lnTo>
                    <a:pt x="335" y="78"/>
                  </a:lnTo>
                  <a:lnTo>
                    <a:pt x="336" y="80"/>
                  </a:lnTo>
                  <a:lnTo>
                    <a:pt x="336" y="80"/>
                  </a:lnTo>
                  <a:lnTo>
                    <a:pt x="336" y="81"/>
                  </a:lnTo>
                  <a:lnTo>
                    <a:pt x="336" y="81"/>
                  </a:lnTo>
                  <a:lnTo>
                    <a:pt x="338" y="81"/>
                  </a:lnTo>
                  <a:lnTo>
                    <a:pt x="339" y="80"/>
                  </a:lnTo>
                  <a:lnTo>
                    <a:pt x="339" y="80"/>
                  </a:lnTo>
                  <a:lnTo>
                    <a:pt x="339" y="77"/>
                  </a:lnTo>
                  <a:lnTo>
                    <a:pt x="343" y="77"/>
                  </a:lnTo>
                  <a:lnTo>
                    <a:pt x="346" y="75"/>
                  </a:lnTo>
                  <a:lnTo>
                    <a:pt x="347" y="75"/>
                  </a:lnTo>
                  <a:lnTo>
                    <a:pt x="349" y="75"/>
                  </a:lnTo>
                  <a:lnTo>
                    <a:pt x="355" y="78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80"/>
                  </a:lnTo>
                  <a:lnTo>
                    <a:pt x="360" y="80"/>
                  </a:lnTo>
                  <a:lnTo>
                    <a:pt x="358" y="83"/>
                  </a:lnTo>
                  <a:lnTo>
                    <a:pt x="358" y="83"/>
                  </a:lnTo>
                  <a:lnTo>
                    <a:pt x="358" y="85"/>
                  </a:lnTo>
                  <a:lnTo>
                    <a:pt x="361" y="85"/>
                  </a:lnTo>
                  <a:lnTo>
                    <a:pt x="368" y="83"/>
                  </a:lnTo>
                  <a:lnTo>
                    <a:pt x="374" y="86"/>
                  </a:lnTo>
                  <a:lnTo>
                    <a:pt x="377" y="89"/>
                  </a:lnTo>
                  <a:lnTo>
                    <a:pt x="380" y="91"/>
                  </a:lnTo>
                  <a:lnTo>
                    <a:pt x="380" y="92"/>
                  </a:lnTo>
                  <a:lnTo>
                    <a:pt x="379" y="92"/>
                  </a:lnTo>
                  <a:lnTo>
                    <a:pt x="379" y="94"/>
                  </a:lnTo>
                  <a:lnTo>
                    <a:pt x="377" y="96"/>
                  </a:lnTo>
                  <a:lnTo>
                    <a:pt x="376" y="96"/>
                  </a:lnTo>
                  <a:lnTo>
                    <a:pt x="377" y="97"/>
                  </a:lnTo>
                  <a:lnTo>
                    <a:pt x="377" y="99"/>
                  </a:lnTo>
                  <a:lnTo>
                    <a:pt x="377" y="99"/>
                  </a:lnTo>
                  <a:lnTo>
                    <a:pt x="377" y="100"/>
                  </a:lnTo>
                  <a:lnTo>
                    <a:pt x="380" y="100"/>
                  </a:lnTo>
                  <a:lnTo>
                    <a:pt x="387" y="105"/>
                  </a:lnTo>
                  <a:lnTo>
                    <a:pt x="388" y="107"/>
                  </a:lnTo>
                  <a:lnTo>
                    <a:pt x="388" y="108"/>
                  </a:lnTo>
                  <a:lnTo>
                    <a:pt x="388" y="110"/>
                  </a:lnTo>
                  <a:lnTo>
                    <a:pt x="388" y="110"/>
                  </a:lnTo>
                  <a:lnTo>
                    <a:pt x="387" y="113"/>
                  </a:lnTo>
                  <a:lnTo>
                    <a:pt x="387" y="115"/>
                  </a:lnTo>
                  <a:lnTo>
                    <a:pt x="384" y="115"/>
                  </a:lnTo>
                  <a:lnTo>
                    <a:pt x="379" y="115"/>
                  </a:lnTo>
                  <a:lnTo>
                    <a:pt x="374" y="116"/>
                  </a:lnTo>
                  <a:lnTo>
                    <a:pt x="371" y="115"/>
                  </a:lnTo>
                  <a:lnTo>
                    <a:pt x="366" y="113"/>
                  </a:lnTo>
                  <a:lnTo>
                    <a:pt x="365" y="111"/>
                  </a:lnTo>
                  <a:lnTo>
                    <a:pt x="363" y="110"/>
                  </a:lnTo>
                  <a:lnTo>
                    <a:pt x="363" y="110"/>
                  </a:lnTo>
                  <a:lnTo>
                    <a:pt x="363" y="107"/>
                  </a:lnTo>
                  <a:lnTo>
                    <a:pt x="361" y="107"/>
                  </a:lnTo>
                  <a:lnTo>
                    <a:pt x="360" y="105"/>
                  </a:lnTo>
                  <a:lnTo>
                    <a:pt x="358" y="103"/>
                  </a:lnTo>
                  <a:lnTo>
                    <a:pt x="355" y="103"/>
                  </a:lnTo>
                  <a:lnTo>
                    <a:pt x="347" y="102"/>
                  </a:lnTo>
                  <a:lnTo>
                    <a:pt x="344" y="100"/>
                  </a:lnTo>
                  <a:lnTo>
                    <a:pt x="341" y="100"/>
                  </a:lnTo>
                  <a:lnTo>
                    <a:pt x="336" y="102"/>
                  </a:lnTo>
                  <a:lnTo>
                    <a:pt x="336" y="102"/>
                  </a:lnTo>
                  <a:lnTo>
                    <a:pt x="335" y="100"/>
                  </a:lnTo>
                  <a:lnTo>
                    <a:pt x="335" y="100"/>
                  </a:lnTo>
                  <a:lnTo>
                    <a:pt x="335" y="99"/>
                  </a:lnTo>
                  <a:lnTo>
                    <a:pt x="335" y="97"/>
                  </a:lnTo>
                  <a:lnTo>
                    <a:pt x="320" y="99"/>
                  </a:lnTo>
                  <a:lnTo>
                    <a:pt x="317" y="102"/>
                  </a:lnTo>
                  <a:lnTo>
                    <a:pt x="311" y="100"/>
                  </a:lnTo>
                  <a:lnTo>
                    <a:pt x="309" y="100"/>
                  </a:lnTo>
                  <a:lnTo>
                    <a:pt x="305" y="99"/>
                  </a:lnTo>
                  <a:lnTo>
                    <a:pt x="303" y="97"/>
                  </a:lnTo>
                  <a:lnTo>
                    <a:pt x="302" y="94"/>
                  </a:lnTo>
                  <a:lnTo>
                    <a:pt x="302" y="92"/>
                  </a:lnTo>
                  <a:lnTo>
                    <a:pt x="303" y="92"/>
                  </a:lnTo>
                  <a:lnTo>
                    <a:pt x="305" y="91"/>
                  </a:lnTo>
                  <a:lnTo>
                    <a:pt x="306" y="91"/>
                  </a:lnTo>
                  <a:lnTo>
                    <a:pt x="313" y="92"/>
                  </a:lnTo>
                  <a:lnTo>
                    <a:pt x="320" y="92"/>
                  </a:lnTo>
                  <a:lnTo>
                    <a:pt x="322" y="92"/>
                  </a:lnTo>
                  <a:lnTo>
                    <a:pt x="324" y="91"/>
                  </a:lnTo>
                  <a:lnTo>
                    <a:pt x="322" y="89"/>
                  </a:lnTo>
                  <a:lnTo>
                    <a:pt x="316" y="89"/>
                  </a:lnTo>
                  <a:lnTo>
                    <a:pt x="317" y="89"/>
                  </a:lnTo>
                  <a:lnTo>
                    <a:pt x="322" y="88"/>
                  </a:lnTo>
                  <a:lnTo>
                    <a:pt x="325" y="86"/>
                  </a:lnTo>
                  <a:lnTo>
                    <a:pt x="325" y="86"/>
                  </a:lnTo>
                  <a:lnTo>
                    <a:pt x="324" y="85"/>
                  </a:lnTo>
                  <a:lnTo>
                    <a:pt x="316" y="85"/>
                  </a:lnTo>
                  <a:lnTo>
                    <a:pt x="314" y="85"/>
                  </a:lnTo>
                  <a:lnTo>
                    <a:pt x="314" y="85"/>
                  </a:lnTo>
                  <a:lnTo>
                    <a:pt x="314" y="83"/>
                  </a:lnTo>
                  <a:lnTo>
                    <a:pt x="319" y="81"/>
                  </a:lnTo>
                  <a:lnTo>
                    <a:pt x="317" y="80"/>
                  </a:lnTo>
                  <a:lnTo>
                    <a:pt x="316" y="80"/>
                  </a:lnTo>
                  <a:lnTo>
                    <a:pt x="314" y="78"/>
                  </a:lnTo>
                  <a:lnTo>
                    <a:pt x="314" y="78"/>
                  </a:lnTo>
                  <a:lnTo>
                    <a:pt x="311" y="80"/>
                  </a:lnTo>
                  <a:lnTo>
                    <a:pt x="306" y="83"/>
                  </a:lnTo>
                  <a:lnTo>
                    <a:pt x="305" y="85"/>
                  </a:lnTo>
                  <a:lnTo>
                    <a:pt x="303" y="85"/>
                  </a:lnTo>
                  <a:lnTo>
                    <a:pt x="302" y="83"/>
                  </a:lnTo>
                  <a:lnTo>
                    <a:pt x="302" y="83"/>
                  </a:lnTo>
                  <a:lnTo>
                    <a:pt x="303" y="81"/>
                  </a:lnTo>
                  <a:lnTo>
                    <a:pt x="306" y="78"/>
                  </a:lnTo>
                  <a:lnTo>
                    <a:pt x="306" y="77"/>
                  </a:lnTo>
                  <a:lnTo>
                    <a:pt x="303" y="77"/>
                  </a:lnTo>
                  <a:lnTo>
                    <a:pt x="297" y="77"/>
                  </a:lnTo>
                  <a:lnTo>
                    <a:pt x="294" y="77"/>
                  </a:lnTo>
                  <a:lnTo>
                    <a:pt x="294" y="75"/>
                  </a:lnTo>
                  <a:lnTo>
                    <a:pt x="294" y="74"/>
                  </a:lnTo>
                  <a:lnTo>
                    <a:pt x="294" y="72"/>
                  </a:lnTo>
                  <a:lnTo>
                    <a:pt x="294" y="70"/>
                  </a:lnTo>
                  <a:lnTo>
                    <a:pt x="295" y="67"/>
                  </a:lnTo>
                  <a:lnTo>
                    <a:pt x="297" y="67"/>
                  </a:lnTo>
                  <a:lnTo>
                    <a:pt x="305" y="67"/>
                  </a:lnTo>
                  <a:lnTo>
                    <a:pt x="317" y="67"/>
                  </a:lnTo>
                  <a:lnTo>
                    <a:pt x="320" y="66"/>
                  </a:lnTo>
                  <a:close/>
                  <a:moveTo>
                    <a:pt x="377" y="40"/>
                  </a:moveTo>
                  <a:lnTo>
                    <a:pt x="382" y="40"/>
                  </a:lnTo>
                  <a:lnTo>
                    <a:pt x="387" y="40"/>
                  </a:lnTo>
                  <a:lnTo>
                    <a:pt x="388" y="42"/>
                  </a:lnTo>
                  <a:lnTo>
                    <a:pt x="390" y="42"/>
                  </a:lnTo>
                  <a:lnTo>
                    <a:pt x="391" y="44"/>
                  </a:lnTo>
                  <a:lnTo>
                    <a:pt x="391" y="45"/>
                  </a:lnTo>
                  <a:lnTo>
                    <a:pt x="391" y="50"/>
                  </a:lnTo>
                  <a:lnTo>
                    <a:pt x="391" y="51"/>
                  </a:lnTo>
                  <a:lnTo>
                    <a:pt x="391" y="53"/>
                  </a:lnTo>
                  <a:lnTo>
                    <a:pt x="390" y="55"/>
                  </a:lnTo>
                  <a:lnTo>
                    <a:pt x="390" y="55"/>
                  </a:lnTo>
                  <a:lnTo>
                    <a:pt x="385" y="53"/>
                  </a:lnTo>
                  <a:lnTo>
                    <a:pt x="384" y="51"/>
                  </a:lnTo>
                  <a:lnTo>
                    <a:pt x="384" y="51"/>
                  </a:lnTo>
                  <a:lnTo>
                    <a:pt x="384" y="50"/>
                  </a:lnTo>
                  <a:lnTo>
                    <a:pt x="380" y="48"/>
                  </a:lnTo>
                  <a:lnTo>
                    <a:pt x="376" y="48"/>
                  </a:lnTo>
                  <a:lnTo>
                    <a:pt x="374" y="48"/>
                  </a:lnTo>
                  <a:lnTo>
                    <a:pt x="374" y="48"/>
                  </a:lnTo>
                  <a:lnTo>
                    <a:pt x="373" y="48"/>
                  </a:lnTo>
                  <a:lnTo>
                    <a:pt x="373" y="45"/>
                  </a:lnTo>
                  <a:lnTo>
                    <a:pt x="373" y="44"/>
                  </a:lnTo>
                  <a:lnTo>
                    <a:pt x="373" y="42"/>
                  </a:lnTo>
                  <a:lnTo>
                    <a:pt x="374" y="42"/>
                  </a:lnTo>
                  <a:lnTo>
                    <a:pt x="377" y="40"/>
                  </a:lnTo>
                  <a:lnTo>
                    <a:pt x="377" y="40"/>
                  </a:lnTo>
                  <a:close/>
                  <a:moveTo>
                    <a:pt x="470" y="0"/>
                  </a:moveTo>
                  <a:lnTo>
                    <a:pt x="475" y="0"/>
                  </a:lnTo>
                  <a:lnTo>
                    <a:pt x="484" y="3"/>
                  </a:lnTo>
                  <a:lnTo>
                    <a:pt x="486" y="3"/>
                  </a:lnTo>
                  <a:lnTo>
                    <a:pt x="489" y="6"/>
                  </a:lnTo>
                  <a:lnTo>
                    <a:pt x="491" y="7"/>
                  </a:lnTo>
                  <a:lnTo>
                    <a:pt x="494" y="11"/>
                  </a:lnTo>
                  <a:lnTo>
                    <a:pt x="500" y="17"/>
                  </a:lnTo>
                  <a:lnTo>
                    <a:pt x="503" y="18"/>
                  </a:lnTo>
                  <a:lnTo>
                    <a:pt x="508" y="22"/>
                  </a:lnTo>
                  <a:lnTo>
                    <a:pt x="510" y="23"/>
                  </a:lnTo>
                  <a:lnTo>
                    <a:pt x="510" y="23"/>
                  </a:lnTo>
                  <a:lnTo>
                    <a:pt x="510" y="25"/>
                  </a:lnTo>
                  <a:lnTo>
                    <a:pt x="511" y="26"/>
                  </a:lnTo>
                  <a:lnTo>
                    <a:pt x="516" y="26"/>
                  </a:lnTo>
                  <a:lnTo>
                    <a:pt x="521" y="28"/>
                  </a:lnTo>
                  <a:lnTo>
                    <a:pt x="522" y="28"/>
                  </a:lnTo>
                  <a:lnTo>
                    <a:pt x="524" y="28"/>
                  </a:lnTo>
                  <a:lnTo>
                    <a:pt x="525" y="28"/>
                  </a:lnTo>
                  <a:lnTo>
                    <a:pt x="529" y="28"/>
                  </a:lnTo>
                  <a:lnTo>
                    <a:pt x="530" y="28"/>
                  </a:lnTo>
                  <a:lnTo>
                    <a:pt x="530" y="29"/>
                  </a:lnTo>
                  <a:lnTo>
                    <a:pt x="532" y="29"/>
                  </a:lnTo>
                  <a:lnTo>
                    <a:pt x="532" y="31"/>
                  </a:lnTo>
                  <a:lnTo>
                    <a:pt x="530" y="31"/>
                  </a:lnTo>
                  <a:lnTo>
                    <a:pt x="530" y="33"/>
                  </a:lnTo>
                  <a:lnTo>
                    <a:pt x="530" y="33"/>
                  </a:lnTo>
                  <a:lnTo>
                    <a:pt x="532" y="33"/>
                  </a:lnTo>
                  <a:lnTo>
                    <a:pt x="530" y="36"/>
                  </a:lnTo>
                  <a:lnTo>
                    <a:pt x="530" y="36"/>
                  </a:lnTo>
                  <a:lnTo>
                    <a:pt x="533" y="39"/>
                  </a:lnTo>
                  <a:lnTo>
                    <a:pt x="535" y="39"/>
                  </a:lnTo>
                  <a:lnTo>
                    <a:pt x="540" y="40"/>
                  </a:lnTo>
                  <a:lnTo>
                    <a:pt x="543" y="40"/>
                  </a:lnTo>
                  <a:lnTo>
                    <a:pt x="544" y="42"/>
                  </a:lnTo>
                  <a:lnTo>
                    <a:pt x="544" y="40"/>
                  </a:lnTo>
                  <a:lnTo>
                    <a:pt x="544" y="39"/>
                  </a:lnTo>
                  <a:lnTo>
                    <a:pt x="543" y="37"/>
                  </a:lnTo>
                  <a:lnTo>
                    <a:pt x="538" y="37"/>
                  </a:lnTo>
                  <a:lnTo>
                    <a:pt x="538" y="36"/>
                  </a:lnTo>
                  <a:lnTo>
                    <a:pt x="538" y="34"/>
                  </a:lnTo>
                  <a:lnTo>
                    <a:pt x="538" y="33"/>
                  </a:lnTo>
                  <a:lnTo>
                    <a:pt x="540" y="31"/>
                  </a:lnTo>
                  <a:lnTo>
                    <a:pt x="541" y="31"/>
                  </a:lnTo>
                  <a:lnTo>
                    <a:pt x="546" y="31"/>
                  </a:lnTo>
                  <a:lnTo>
                    <a:pt x="548" y="31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2" y="36"/>
                  </a:lnTo>
                  <a:lnTo>
                    <a:pt x="554" y="39"/>
                  </a:lnTo>
                  <a:lnTo>
                    <a:pt x="552" y="39"/>
                  </a:lnTo>
                  <a:lnTo>
                    <a:pt x="549" y="40"/>
                  </a:lnTo>
                  <a:lnTo>
                    <a:pt x="549" y="42"/>
                  </a:lnTo>
                  <a:lnTo>
                    <a:pt x="549" y="42"/>
                  </a:lnTo>
                  <a:lnTo>
                    <a:pt x="552" y="42"/>
                  </a:lnTo>
                  <a:lnTo>
                    <a:pt x="557" y="44"/>
                  </a:lnTo>
                  <a:lnTo>
                    <a:pt x="559" y="44"/>
                  </a:lnTo>
                  <a:lnTo>
                    <a:pt x="562" y="47"/>
                  </a:lnTo>
                  <a:lnTo>
                    <a:pt x="562" y="48"/>
                  </a:lnTo>
                  <a:lnTo>
                    <a:pt x="562" y="51"/>
                  </a:lnTo>
                  <a:lnTo>
                    <a:pt x="560" y="56"/>
                  </a:lnTo>
                  <a:lnTo>
                    <a:pt x="559" y="58"/>
                  </a:lnTo>
                  <a:lnTo>
                    <a:pt x="559" y="59"/>
                  </a:lnTo>
                  <a:lnTo>
                    <a:pt x="559" y="59"/>
                  </a:lnTo>
                  <a:lnTo>
                    <a:pt x="563" y="58"/>
                  </a:lnTo>
                  <a:lnTo>
                    <a:pt x="563" y="58"/>
                  </a:lnTo>
                  <a:lnTo>
                    <a:pt x="566" y="56"/>
                  </a:lnTo>
                  <a:lnTo>
                    <a:pt x="571" y="58"/>
                  </a:lnTo>
                  <a:lnTo>
                    <a:pt x="573" y="58"/>
                  </a:lnTo>
                  <a:lnTo>
                    <a:pt x="574" y="58"/>
                  </a:lnTo>
                  <a:lnTo>
                    <a:pt x="576" y="59"/>
                  </a:lnTo>
                  <a:lnTo>
                    <a:pt x="576" y="63"/>
                  </a:lnTo>
                  <a:lnTo>
                    <a:pt x="578" y="63"/>
                  </a:lnTo>
                  <a:lnTo>
                    <a:pt x="579" y="59"/>
                  </a:lnTo>
                  <a:lnTo>
                    <a:pt x="581" y="58"/>
                  </a:lnTo>
                  <a:lnTo>
                    <a:pt x="581" y="58"/>
                  </a:lnTo>
                  <a:lnTo>
                    <a:pt x="582" y="58"/>
                  </a:lnTo>
                  <a:lnTo>
                    <a:pt x="584" y="61"/>
                  </a:lnTo>
                  <a:lnTo>
                    <a:pt x="589" y="66"/>
                  </a:lnTo>
                  <a:lnTo>
                    <a:pt x="590" y="67"/>
                  </a:lnTo>
                  <a:lnTo>
                    <a:pt x="590" y="69"/>
                  </a:lnTo>
                  <a:lnTo>
                    <a:pt x="589" y="70"/>
                  </a:lnTo>
                  <a:lnTo>
                    <a:pt x="587" y="70"/>
                  </a:lnTo>
                  <a:lnTo>
                    <a:pt x="576" y="75"/>
                  </a:lnTo>
                  <a:lnTo>
                    <a:pt x="570" y="77"/>
                  </a:lnTo>
                  <a:lnTo>
                    <a:pt x="568" y="78"/>
                  </a:lnTo>
                  <a:lnTo>
                    <a:pt x="566" y="78"/>
                  </a:lnTo>
                  <a:lnTo>
                    <a:pt x="563" y="78"/>
                  </a:lnTo>
                  <a:lnTo>
                    <a:pt x="563" y="78"/>
                  </a:lnTo>
                  <a:lnTo>
                    <a:pt x="562" y="81"/>
                  </a:lnTo>
                  <a:lnTo>
                    <a:pt x="560" y="81"/>
                  </a:lnTo>
                  <a:lnTo>
                    <a:pt x="559" y="83"/>
                  </a:lnTo>
                  <a:lnTo>
                    <a:pt x="555" y="86"/>
                  </a:lnTo>
                  <a:lnTo>
                    <a:pt x="554" y="88"/>
                  </a:lnTo>
                  <a:lnTo>
                    <a:pt x="549" y="88"/>
                  </a:lnTo>
                  <a:lnTo>
                    <a:pt x="549" y="86"/>
                  </a:lnTo>
                  <a:lnTo>
                    <a:pt x="548" y="83"/>
                  </a:lnTo>
                  <a:lnTo>
                    <a:pt x="548" y="81"/>
                  </a:lnTo>
                  <a:lnTo>
                    <a:pt x="548" y="80"/>
                  </a:lnTo>
                  <a:lnTo>
                    <a:pt x="549" y="80"/>
                  </a:lnTo>
                  <a:lnTo>
                    <a:pt x="551" y="77"/>
                  </a:lnTo>
                  <a:lnTo>
                    <a:pt x="551" y="77"/>
                  </a:lnTo>
                  <a:lnTo>
                    <a:pt x="549" y="77"/>
                  </a:lnTo>
                  <a:lnTo>
                    <a:pt x="548" y="78"/>
                  </a:lnTo>
                  <a:lnTo>
                    <a:pt x="546" y="78"/>
                  </a:lnTo>
                  <a:lnTo>
                    <a:pt x="546" y="80"/>
                  </a:lnTo>
                  <a:lnTo>
                    <a:pt x="544" y="81"/>
                  </a:lnTo>
                  <a:lnTo>
                    <a:pt x="546" y="86"/>
                  </a:lnTo>
                  <a:lnTo>
                    <a:pt x="544" y="88"/>
                  </a:lnTo>
                  <a:lnTo>
                    <a:pt x="544" y="88"/>
                  </a:lnTo>
                  <a:lnTo>
                    <a:pt x="544" y="89"/>
                  </a:lnTo>
                  <a:lnTo>
                    <a:pt x="548" y="89"/>
                  </a:lnTo>
                  <a:lnTo>
                    <a:pt x="548" y="89"/>
                  </a:lnTo>
                  <a:lnTo>
                    <a:pt x="548" y="91"/>
                  </a:lnTo>
                  <a:lnTo>
                    <a:pt x="548" y="91"/>
                  </a:lnTo>
                  <a:lnTo>
                    <a:pt x="548" y="92"/>
                  </a:lnTo>
                  <a:lnTo>
                    <a:pt x="548" y="94"/>
                  </a:lnTo>
                  <a:lnTo>
                    <a:pt x="546" y="94"/>
                  </a:lnTo>
                  <a:lnTo>
                    <a:pt x="543" y="94"/>
                  </a:lnTo>
                  <a:lnTo>
                    <a:pt x="540" y="91"/>
                  </a:lnTo>
                  <a:lnTo>
                    <a:pt x="538" y="91"/>
                  </a:lnTo>
                  <a:lnTo>
                    <a:pt x="537" y="91"/>
                  </a:lnTo>
                  <a:lnTo>
                    <a:pt x="538" y="92"/>
                  </a:lnTo>
                  <a:lnTo>
                    <a:pt x="538" y="96"/>
                  </a:lnTo>
                  <a:lnTo>
                    <a:pt x="538" y="97"/>
                  </a:lnTo>
                  <a:lnTo>
                    <a:pt x="538" y="99"/>
                  </a:lnTo>
                  <a:lnTo>
                    <a:pt x="537" y="102"/>
                  </a:lnTo>
                  <a:lnTo>
                    <a:pt x="537" y="103"/>
                  </a:lnTo>
                  <a:lnTo>
                    <a:pt x="537" y="103"/>
                  </a:lnTo>
                  <a:lnTo>
                    <a:pt x="533" y="103"/>
                  </a:lnTo>
                  <a:lnTo>
                    <a:pt x="532" y="103"/>
                  </a:lnTo>
                  <a:lnTo>
                    <a:pt x="527" y="97"/>
                  </a:lnTo>
                  <a:lnTo>
                    <a:pt x="524" y="96"/>
                  </a:lnTo>
                  <a:lnTo>
                    <a:pt x="519" y="91"/>
                  </a:lnTo>
                  <a:lnTo>
                    <a:pt x="519" y="91"/>
                  </a:lnTo>
                  <a:lnTo>
                    <a:pt x="518" y="91"/>
                  </a:lnTo>
                  <a:lnTo>
                    <a:pt x="518" y="92"/>
                  </a:lnTo>
                  <a:lnTo>
                    <a:pt x="519" y="94"/>
                  </a:lnTo>
                  <a:lnTo>
                    <a:pt x="522" y="97"/>
                  </a:lnTo>
                  <a:lnTo>
                    <a:pt x="524" y="100"/>
                  </a:lnTo>
                  <a:lnTo>
                    <a:pt x="525" y="103"/>
                  </a:lnTo>
                  <a:lnTo>
                    <a:pt x="525" y="103"/>
                  </a:lnTo>
                  <a:lnTo>
                    <a:pt x="525" y="105"/>
                  </a:lnTo>
                  <a:lnTo>
                    <a:pt x="525" y="103"/>
                  </a:lnTo>
                  <a:lnTo>
                    <a:pt x="524" y="103"/>
                  </a:lnTo>
                  <a:lnTo>
                    <a:pt x="521" y="102"/>
                  </a:lnTo>
                  <a:lnTo>
                    <a:pt x="519" y="102"/>
                  </a:lnTo>
                  <a:lnTo>
                    <a:pt x="518" y="100"/>
                  </a:lnTo>
                  <a:lnTo>
                    <a:pt x="516" y="100"/>
                  </a:lnTo>
                  <a:lnTo>
                    <a:pt x="514" y="99"/>
                  </a:lnTo>
                  <a:lnTo>
                    <a:pt x="513" y="99"/>
                  </a:lnTo>
                  <a:lnTo>
                    <a:pt x="510" y="99"/>
                  </a:lnTo>
                  <a:lnTo>
                    <a:pt x="510" y="100"/>
                  </a:lnTo>
                  <a:lnTo>
                    <a:pt x="511" y="100"/>
                  </a:lnTo>
                  <a:lnTo>
                    <a:pt x="513" y="102"/>
                  </a:lnTo>
                  <a:lnTo>
                    <a:pt x="513" y="102"/>
                  </a:lnTo>
                  <a:lnTo>
                    <a:pt x="514" y="103"/>
                  </a:lnTo>
                  <a:lnTo>
                    <a:pt x="513" y="105"/>
                  </a:lnTo>
                  <a:lnTo>
                    <a:pt x="510" y="105"/>
                  </a:lnTo>
                  <a:lnTo>
                    <a:pt x="505" y="105"/>
                  </a:lnTo>
                  <a:lnTo>
                    <a:pt x="499" y="103"/>
                  </a:lnTo>
                  <a:lnTo>
                    <a:pt x="491" y="102"/>
                  </a:lnTo>
                  <a:lnTo>
                    <a:pt x="484" y="100"/>
                  </a:lnTo>
                  <a:lnTo>
                    <a:pt x="480" y="97"/>
                  </a:lnTo>
                  <a:lnTo>
                    <a:pt x="478" y="96"/>
                  </a:lnTo>
                  <a:lnTo>
                    <a:pt x="478" y="96"/>
                  </a:lnTo>
                  <a:lnTo>
                    <a:pt x="480" y="94"/>
                  </a:lnTo>
                  <a:lnTo>
                    <a:pt x="486" y="92"/>
                  </a:lnTo>
                  <a:lnTo>
                    <a:pt x="492" y="92"/>
                  </a:lnTo>
                  <a:lnTo>
                    <a:pt x="491" y="92"/>
                  </a:lnTo>
                  <a:lnTo>
                    <a:pt x="480" y="91"/>
                  </a:lnTo>
                  <a:lnTo>
                    <a:pt x="475" y="91"/>
                  </a:lnTo>
                  <a:lnTo>
                    <a:pt x="473" y="91"/>
                  </a:lnTo>
                  <a:lnTo>
                    <a:pt x="472" y="91"/>
                  </a:lnTo>
                  <a:lnTo>
                    <a:pt x="470" y="89"/>
                  </a:lnTo>
                  <a:lnTo>
                    <a:pt x="467" y="88"/>
                  </a:lnTo>
                  <a:lnTo>
                    <a:pt x="466" y="86"/>
                  </a:lnTo>
                  <a:lnTo>
                    <a:pt x="466" y="85"/>
                  </a:lnTo>
                  <a:lnTo>
                    <a:pt x="467" y="85"/>
                  </a:lnTo>
                  <a:lnTo>
                    <a:pt x="472" y="85"/>
                  </a:lnTo>
                  <a:lnTo>
                    <a:pt x="473" y="85"/>
                  </a:lnTo>
                  <a:lnTo>
                    <a:pt x="470" y="85"/>
                  </a:lnTo>
                  <a:lnTo>
                    <a:pt x="462" y="81"/>
                  </a:lnTo>
                  <a:lnTo>
                    <a:pt x="459" y="80"/>
                  </a:lnTo>
                  <a:lnTo>
                    <a:pt x="459" y="80"/>
                  </a:lnTo>
                  <a:lnTo>
                    <a:pt x="458" y="78"/>
                  </a:lnTo>
                  <a:lnTo>
                    <a:pt x="459" y="78"/>
                  </a:lnTo>
                  <a:lnTo>
                    <a:pt x="461" y="77"/>
                  </a:lnTo>
                  <a:lnTo>
                    <a:pt x="472" y="74"/>
                  </a:lnTo>
                  <a:lnTo>
                    <a:pt x="475" y="72"/>
                  </a:lnTo>
                  <a:lnTo>
                    <a:pt x="478" y="72"/>
                  </a:lnTo>
                  <a:lnTo>
                    <a:pt x="480" y="72"/>
                  </a:lnTo>
                  <a:lnTo>
                    <a:pt x="481" y="69"/>
                  </a:lnTo>
                  <a:lnTo>
                    <a:pt x="492" y="67"/>
                  </a:lnTo>
                  <a:lnTo>
                    <a:pt x="499" y="66"/>
                  </a:lnTo>
                  <a:lnTo>
                    <a:pt x="500" y="66"/>
                  </a:lnTo>
                  <a:lnTo>
                    <a:pt x="494" y="66"/>
                  </a:lnTo>
                  <a:lnTo>
                    <a:pt x="486" y="66"/>
                  </a:lnTo>
                  <a:lnTo>
                    <a:pt x="483" y="64"/>
                  </a:lnTo>
                  <a:lnTo>
                    <a:pt x="480" y="63"/>
                  </a:lnTo>
                  <a:lnTo>
                    <a:pt x="478" y="63"/>
                  </a:lnTo>
                  <a:lnTo>
                    <a:pt x="475" y="64"/>
                  </a:lnTo>
                  <a:lnTo>
                    <a:pt x="470" y="66"/>
                  </a:lnTo>
                  <a:lnTo>
                    <a:pt x="467" y="66"/>
                  </a:lnTo>
                  <a:lnTo>
                    <a:pt x="462" y="69"/>
                  </a:lnTo>
                  <a:lnTo>
                    <a:pt x="461" y="69"/>
                  </a:lnTo>
                  <a:lnTo>
                    <a:pt x="459" y="67"/>
                  </a:lnTo>
                  <a:lnTo>
                    <a:pt x="459" y="67"/>
                  </a:lnTo>
                  <a:lnTo>
                    <a:pt x="461" y="66"/>
                  </a:lnTo>
                  <a:lnTo>
                    <a:pt x="462" y="66"/>
                  </a:lnTo>
                  <a:lnTo>
                    <a:pt x="461" y="66"/>
                  </a:lnTo>
                  <a:lnTo>
                    <a:pt x="459" y="64"/>
                  </a:lnTo>
                  <a:lnTo>
                    <a:pt x="456" y="64"/>
                  </a:lnTo>
                  <a:lnTo>
                    <a:pt x="455" y="66"/>
                  </a:lnTo>
                  <a:lnTo>
                    <a:pt x="448" y="67"/>
                  </a:lnTo>
                  <a:lnTo>
                    <a:pt x="445" y="69"/>
                  </a:lnTo>
                  <a:lnTo>
                    <a:pt x="445" y="69"/>
                  </a:lnTo>
                  <a:lnTo>
                    <a:pt x="442" y="66"/>
                  </a:lnTo>
                  <a:lnTo>
                    <a:pt x="437" y="66"/>
                  </a:lnTo>
                  <a:lnTo>
                    <a:pt x="436" y="64"/>
                  </a:lnTo>
                  <a:lnTo>
                    <a:pt x="437" y="61"/>
                  </a:lnTo>
                  <a:lnTo>
                    <a:pt x="439" y="59"/>
                  </a:lnTo>
                  <a:lnTo>
                    <a:pt x="442" y="59"/>
                  </a:lnTo>
                  <a:lnTo>
                    <a:pt x="453" y="56"/>
                  </a:lnTo>
                  <a:lnTo>
                    <a:pt x="455" y="56"/>
                  </a:lnTo>
                  <a:lnTo>
                    <a:pt x="455" y="53"/>
                  </a:lnTo>
                  <a:lnTo>
                    <a:pt x="453" y="55"/>
                  </a:lnTo>
                  <a:lnTo>
                    <a:pt x="447" y="56"/>
                  </a:lnTo>
                  <a:lnTo>
                    <a:pt x="442" y="56"/>
                  </a:lnTo>
                  <a:lnTo>
                    <a:pt x="439" y="56"/>
                  </a:lnTo>
                  <a:lnTo>
                    <a:pt x="436" y="56"/>
                  </a:lnTo>
                  <a:lnTo>
                    <a:pt x="434" y="56"/>
                  </a:lnTo>
                  <a:lnTo>
                    <a:pt x="432" y="55"/>
                  </a:lnTo>
                  <a:lnTo>
                    <a:pt x="425" y="50"/>
                  </a:lnTo>
                  <a:lnTo>
                    <a:pt x="423" y="48"/>
                  </a:lnTo>
                  <a:lnTo>
                    <a:pt x="423" y="45"/>
                  </a:lnTo>
                  <a:lnTo>
                    <a:pt x="423" y="44"/>
                  </a:lnTo>
                  <a:lnTo>
                    <a:pt x="421" y="40"/>
                  </a:lnTo>
                  <a:lnTo>
                    <a:pt x="436" y="44"/>
                  </a:lnTo>
                  <a:lnTo>
                    <a:pt x="440" y="44"/>
                  </a:lnTo>
                  <a:lnTo>
                    <a:pt x="451" y="44"/>
                  </a:lnTo>
                  <a:lnTo>
                    <a:pt x="451" y="44"/>
                  </a:lnTo>
                  <a:lnTo>
                    <a:pt x="453" y="42"/>
                  </a:lnTo>
                  <a:lnTo>
                    <a:pt x="451" y="42"/>
                  </a:lnTo>
                  <a:lnTo>
                    <a:pt x="451" y="40"/>
                  </a:lnTo>
                  <a:lnTo>
                    <a:pt x="453" y="40"/>
                  </a:lnTo>
                  <a:lnTo>
                    <a:pt x="456" y="39"/>
                  </a:lnTo>
                  <a:lnTo>
                    <a:pt x="458" y="39"/>
                  </a:lnTo>
                  <a:lnTo>
                    <a:pt x="453" y="39"/>
                  </a:lnTo>
                  <a:lnTo>
                    <a:pt x="443" y="40"/>
                  </a:lnTo>
                  <a:lnTo>
                    <a:pt x="440" y="40"/>
                  </a:lnTo>
                  <a:lnTo>
                    <a:pt x="437" y="37"/>
                  </a:lnTo>
                  <a:lnTo>
                    <a:pt x="434" y="37"/>
                  </a:lnTo>
                  <a:lnTo>
                    <a:pt x="431" y="37"/>
                  </a:lnTo>
                  <a:lnTo>
                    <a:pt x="429" y="37"/>
                  </a:lnTo>
                  <a:lnTo>
                    <a:pt x="428" y="36"/>
                  </a:lnTo>
                  <a:lnTo>
                    <a:pt x="426" y="36"/>
                  </a:lnTo>
                  <a:lnTo>
                    <a:pt x="426" y="34"/>
                  </a:lnTo>
                  <a:lnTo>
                    <a:pt x="426" y="34"/>
                  </a:lnTo>
                  <a:lnTo>
                    <a:pt x="428" y="34"/>
                  </a:lnTo>
                  <a:lnTo>
                    <a:pt x="431" y="33"/>
                  </a:lnTo>
                  <a:lnTo>
                    <a:pt x="432" y="33"/>
                  </a:lnTo>
                  <a:lnTo>
                    <a:pt x="436" y="33"/>
                  </a:lnTo>
                  <a:lnTo>
                    <a:pt x="439" y="33"/>
                  </a:lnTo>
                  <a:lnTo>
                    <a:pt x="437" y="33"/>
                  </a:lnTo>
                  <a:lnTo>
                    <a:pt x="434" y="29"/>
                  </a:lnTo>
                  <a:lnTo>
                    <a:pt x="429" y="26"/>
                  </a:lnTo>
                  <a:lnTo>
                    <a:pt x="429" y="22"/>
                  </a:lnTo>
                  <a:lnTo>
                    <a:pt x="432" y="22"/>
                  </a:lnTo>
                  <a:lnTo>
                    <a:pt x="436" y="22"/>
                  </a:lnTo>
                  <a:lnTo>
                    <a:pt x="439" y="22"/>
                  </a:lnTo>
                  <a:lnTo>
                    <a:pt x="443" y="22"/>
                  </a:lnTo>
                  <a:lnTo>
                    <a:pt x="447" y="23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5" y="26"/>
                  </a:lnTo>
                  <a:lnTo>
                    <a:pt x="462" y="26"/>
                  </a:lnTo>
                  <a:lnTo>
                    <a:pt x="461" y="26"/>
                  </a:lnTo>
                  <a:lnTo>
                    <a:pt x="458" y="25"/>
                  </a:lnTo>
                  <a:lnTo>
                    <a:pt x="453" y="23"/>
                  </a:lnTo>
                  <a:lnTo>
                    <a:pt x="450" y="20"/>
                  </a:lnTo>
                  <a:lnTo>
                    <a:pt x="443" y="18"/>
                  </a:lnTo>
                  <a:lnTo>
                    <a:pt x="439" y="17"/>
                  </a:lnTo>
                  <a:lnTo>
                    <a:pt x="439" y="17"/>
                  </a:lnTo>
                  <a:lnTo>
                    <a:pt x="442" y="12"/>
                  </a:lnTo>
                  <a:lnTo>
                    <a:pt x="447" y="11"/>
                  </a:lnTo>
                  <a:lnTo>
                    <a:pt x="453" y="11"/>
                  </a:lnTo>
                  <a:lnTo>
                    <a:pt x="458" y="9"/>
                  </a:lnTo>
                  <a:lnTo>
                    <a:pt x="464" y="7"/>
                  </a:lnTo>
                  <a:lnTo>
                    <a:pt x="469" y="9"/>
                  </a:lnTo>
                  <a:lnTo>
                    <a:pt x="470" y="9"/>
                  </a:lnTo>
                  <a:lnTo>
                    <a:pt x="472" y="7"/>
                  </a:lnTo>
                  <a:lnTo>
                    <a:pt x="472" y="7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69" y="4"/>
                  </a:lnTo>
                  <a:lnTo>
                    <a:pt x="462" y="4"/>
                  </a:lnTo>
                  <a:lnTo>
                    <a:pt x="459" y="4"/>
                  </a:lnTo>
                  <a:lnTo>
                    <a:pt x="458" y="3"/>
                  </a:lnTo>
                  <a:lnTo>
                    <a:pt x="458" y="3"/>
                  </a:lnTo>
                  <a:lnTo>
                    <a:pt x="458" y="1"/>
                  </a:lnTo>
                  <a:lnTo>
                    <a:pt x="458" y="1"/>
                  </a:lnTo>
                  <a:lnTo>
                    <a:pt x="458" y="0"/>
                  </a:lnTo>
                  <a:lnTo>
                    <a:pt x="458" y="0"/>
                  </a:lnTo>
                  <a:lnTo>
                    <a:pt x="459" y="0"/>
                  </a:lnTo>
                  <a:lnTo>
                    <a:pt x="467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8" name="Freeform 315">
              <a:extLst>
                <a:ext uri="{FF2B5EF4-FFF2-40B4-BE49-F238E27FC236}">
                  <a16:creationId xmlns:a16="http://schemas.microsoft.com/office/drawing/2014/main" id="{E091A6FC-8191-4D09-9840-423D6654F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180327" y="1252336"/>
              <a:ext cx="859607" cy="446372"/>
            </a:xfrm>
            <a:custGeom>
              <a:avLst/>
              <a:gdLst>
                <a:gd name="T0" fmla="*/ 366 w 441"/>
                <a:gd name="T1" fmla="*/ 8 h 229"/>
                <a:gd name="T2" fmla="*/ 375 w 441"/>
                <a:gd name="T3" fmla="*/ 12 h 229"/>
                <a:gd name="T4" fmla="*/ 399 w 441"/>
                <a:gd name="T5" fmla="*/ 12 h 229"/>
                <a:gd name="T6" fmla="*/ 411 w 441"/>
                <a:gd name="T7" fmla="*/ 26 h 229"/>
                <a:gd name="T8" fmla="*/ 399 w 441"/>
                <a:gd name="T9" fmla="*/ 48 h 229"/>
                <a:gd name="T10" fmla="*/ 333 w 441"/>
                <a:gd name="T11" fmla="*/ 65 h 229"/>
                <a:gd name="T12" fmla="*/ 330 w 441"/>
                <a:gd name="T13" fmla="*/ 90 h 229"/>
                <a:gd name="T14" fmla="*/ 293 w 441"/>
                <a:gd name="T15" fmla="*/ 104 h 229"/>
                <a:gd name="T16" fmla="*/ 295 w 441"/>
                <a:gd name="T17" fmla="*/ 112 h 229"/>
                <a:gd name="T18" fmla="*/ 246 w 441"/>
                <a:gd name="T19" fmla="*/ 114 h 229"/>
                <a:gd name="T20" fmla="*/ 255 w 441"/>
                <a:gd name="T21" fmla="*/ 127 h 229"/>
                <a:gd name="T22" fmla="*/ 225 w 441"/>
                <a:gd name="T23" fmla="*/ 131 h 229"/>
                <a:gd name="T24" fmla="*/ 225 w 441"/>
                <a:gd name="T25" fmla="*/ 139 h 229"/>
                <a:gd name="T26" fmla="*/ 200 w 441"/>
                <a:gd name="T27" fmla="*/ 144 h 229"/>
                <a:gd name="T28" fmla="*/ 249 w 441"/>
                <a:gd name="T29" fmla="*/ 150 h 229"/>
                <a:gd name="T30" fmla="*/ 229 w 441"/>
                <a:gd name="T31" fmla="*/ 174 h 229"/>
                <a:gd name="T32" fmla="*/ 195 w 441"/>
                <a:gd name="T33" fmla="*/ 190 h 229"/>
                <a:gd name="T34" fmla="*/ 145 w 441"/>
                <a:gd name="T35" fmla="*/ 190 h 229"/>
                <a:gd name="T36" fmla="*/ 151 w 441"/>
                <a:gd name="T37" fmla="*/ 196 h 229"/>
                <a:gd name="T38" fmla="*/ 184 w 441"/>
                <a:gd name="T39" fmla="*/ 207 h 229"/>
                <a:gd name="T40" fmla="*/ 180 w 441"/>
                <a:gd name="T41" fmla="*/ 224 h 229"/>
                <a:gd name="T42" fmla="*/ 154 w 441"/>
                <a:gd name="T43" fmla="*/ 219 h 229"/>
                <a:gd name="T44" fmla="*/ 134 w 441"/>
                <a:gd name="T45" fmla="*/ 213 h 229"/>
                <a:gd name="T46" fmla="*/ 80 w 441"/>
                <a:gd name="T47" fmla="*/ 221 h 229"/>
                <a:gd name="T48" fmla="*/ 47 w 441"/>
                <a:gd name="T49" fmla="*/ 216 h 229"/>
                <a:gd name="T50" fmla="*/ 52 w 441"/>
                <a:gd name="T51" fmla="*/ 201 h 229"/>
                <a:gd name="T52" fmla="*/ 58 w 441"/>
                <a:gd name="T53" fmla="*/ 191 h 229"/>
                <a:gd name="T54" fmla="*/ 87 w 441"/>
                <a:gd name="T55" fmla="*/ 188 h 229"/>
                <a:gd name="T56" fmla="*/ 131 w 441"/>
                <a:gd name="T57" fmla="*/ 177 h 229"/>
                <a:gd name="T58" fmla="*/ 93 w 441"/>
                <a:gd name="T59" fmla="*/ 180 h 229"/>
                <a:gd name="T60" fmla="*/ 91 w 441"/>
                <a:gd name="T61" fmla="*/ 169 h 229"/>
                <a:gd name="T62" fmla="*/ 63 w 441"/>
                <a:gd name="T63" fmla="*/ 158 h 229"/>
                <a:gd name="T64" fmla="*/ 125 w 441"/>
                <a:gd name="T65" fmla="*/ 149 h 229"/>
                <a:gd name="T66" fmla="*/ 125 w 441"/>
                <a:gd name="T67" fmla="*/ 144 h 229"/>
                <a:gd name="T68" fmla="*/ 117 w 441"/>
                <a:gd name="T69" fmla="*/ 139 h 229"/>
                <a:gd name="T70" fmla="*/ 74 w 441"/>
                <a:gd name="T71" fmla="*/ 104 h 229"/>
                <a:gd name="T72" fmla="*/ 145 w 441"/>
                <a:gd name="T73" fmla="*/ 120 h 229"/>
                <a:gd name="T74" fmla="*/ 142 w 441"/>
                <a:gd name="T75" fmla="*/ 111 h 229"/>
                <a:gd name="T76" fmla="*/ 210 w 441"/>
                <a:gd name="T77" fmla="*/ 81 h 229"/>
                <a:gd name="T78" fmla="*/ 213 w 441"/>
                <a:gd name="T79" fmla="*/ 62 h 229"/>
                <a:gd name="T80" fmla="*/ 173 w 441"/>
                <a:gd name="T81" fmla="*/ 81 h 229"/>
                <a:gd name="T82" fmla="*/ 120 w 441"/>
                <a:gd name="T83" fmla="*/ 86 h 229"/>
                <a:gd name="T84" fmla="*/ 74 w 441"/>
                <a:gd name="T85" fmla="*/ 87 h 229"/>
                <a:gd name="T86" fmla="*/ 63 w 441"/>
                <a:gd name="T87" fmla="*/ 87 h 229"/>
                <a:gd name="T88" fmla="*/ 69 w 441"/>
                <a:gd name="T89" fmla="*/ 76 h 229"/>
                <a:gd name="T90" fmla="*/ 28 w 441"/>
                <a:gd name="T91" fmla="*/ 73 h 229"/>
                <a:gd name="T92" fmla="*/ 60 w 441"/>
                <a:gd name="T93" fmla="*/ 57 h 229"/>
                <a:gd name="T94" fmla="*/ 13 w 441"/>
                <a:gd name="T95" fmla="*/ 54 h 229"/>
                <a:gd name="T96" fmla="*/ 36 w 441"/>
                <a:gd name="T97" fmla="*/ 43 h 229"/>
                <a:gd name="T98" fmla="*/ 85 w 441"/>
                <a:gd name="T99" fmla="*/ 41 h 229"/>
                <a:gd name="T100" fmla="*/ 90 w 441"/>
                <a:gd name="T101" fmla="*/ 27 h 229"/>
                <a:gd name="T102" fmla="*/ 136 w 441"/>
                <a:gd name="T103" fmla="*/ 38 h 229"/>
                <a:gd name="T104" fmla="*/ 178 w 441"/>
                <a:gd name="T105" fmla="*/ 46 h 229"/>
                <a:gd name="T106" fmla="*/ 139 w 441"/>
                <a:gd name="T107" fmla="*/ 19 h 229"/>
                <a:gd name="T108" fmla="*/ 183 w 441"/>
                <a:gd name="T109" fmla="*/ 16 h 229"/>
                <a:gd name="T110" fmla="*/ 203 w 441"/>
                <a:gd name="T111" fmla="*/ 8 h 229"/>
                <a:gd name="T112" fmla="*/ 221 w 441"/>
                <a:gd name="T113" fmla="*/ 12 h 229"/>
                <a:gd name="T114" fmla="*/ 266 w 441"/>
                <a:gd name="T115" fmla="*/ 12 h 229"/>
                <a:gd name="T116" fmla="*/ 293 w 441"/>
                <a:gd name="T117" fmla="*/ 5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1" h="229">
                  <a:moveTo>
                    <a:pt x="314" y="0"/>
                  </a:moveTo>
                  <a:lnTo>
                    <a:pt x="315" y="0"/>
                  </a:lnTo>
                  <a:lnTo>
                    <a:pt x="317" y="2"/>
                  </a:lnTo>
                  <a:lnTo>
                    <a:pt x="320" y="4"/>
                  </a:lnTo>
                  <a:lnTo>
                    <a:pt x="322" y="5"/>
                  </a:lnTo>
                  <a:lnTo>
                    <a:pt x="333" y="5"/>
                  </a:lnTo>
                  <a:lnTo>
                    <a:pt x="337" y="5"/>
                  </a:lnTo>
                  <a:lnTo>
                    <a:pt x="341" y="7"/>
                  </a:lnTo>
                  <a:lnTo>
                    <a:pt x="344" y="7"/>
                  </a:lnTo>
                  <a:lnTo>
                    <a:pt x="348" y="7"/>
                  </a:lnTo>
                  <a:lnTo>
                    <a:pt x="352" y="7"/>
                  </a:lnTo>
                  <a:lnTo>
                    <a:pt x="363" y="7"/>
                  </a:lnTo>
                  <a:lnTo>
                    <a:pt x="366" y="8"/>
                  </a:lnTo>
                  <a:lnTo>
                    <a:pt x="366" y="8"/>
                  </a:lnTo>
                  <a:lnTo>
                    <a:pt x="363" y="10"/>
                  </a:lnTo>
                  <a:lnTo>
                    <a:pt x="359" y="12"/>
                  </a:lnTo>
                  <a:lnTo>
                    <a:pt x="337" y="16"/>
                  </a:lnTo>
                  <a:lnTo>
                    <a:pt x="336" y="18"/>
                  </a:lnTo>
                  <a:lnTo>
                    <a:pt x="341" y="18"/>
                  </a:lnTo>
                  <a:lnTo>
                    <a:pt x="347" y="18"/>
                  </a:lnTo>
                  <a:lnTo>
                    <a:pt x="352" y="18"/>
                  </a:lnTo>
                  <a:lnTo>
                    <a:pt x="358" y="16"/>
                  </a:lnTo>
                  <a:lnTo>
                    <a:pt x="359" y="15"/>
                  </a:lnTo>
                  <a:lnTo>
                    <a:pt x="363" y="15"/>
                  </a:lnTo>
                  <a:lnTo>
                    <a:pt x="371" y="12"/>
                  </a:lnTo>
                  <a:lnTo>
                    <a:pt x="375" y="12"/>
                  </a:lnTo>
                  <a:lnTo>
                    <a:pt x="378" y="12"/>
                  </a:lnTo>
                  <a:lnTo>
                    <a:pt x="380" y="13"/>
                  </a:lnTo>
                  <a:lnTo>
                    <a:pt x="382" y="13"/>
                  </a:lnTo>
                  <a:lnTo>
                    <a:pt x="383" y="12"/>
                  </a:lnTo>
                  <a:lnTo>
                    <a:pt x="383" y="10"/>
                  </a:lnTo>
                  <a:lnTo>
                    <a:pt x="385" y="10"/>
                  </a:lnTo>
                  <a:lnTo>
                    <a:pt x="386" y="8"/>
                  </a:lnTo>
                  <a:lnTo>
                    <a:pt x="388" y="8"/>
                  </a:lnTo>
                  <a:lnTo>
                    <a:pt x="389" y="10"/>
                  </a:lnTo>
                  <a:lnTo>
                    <a:pt x="391" y="12"/>
                  </a:lnTo>
                  <a:lnTo>
                    <a:pt x="393" y="13"/>
                  </a:lnTo>
                  <a:lnTo>
                    <a:pt x="394" y="13"/>
                  </a:lnTo>
                  <a:lnTo>
                    <a:pt x="399" y="12"/>
                  </a:lnTo>
                  <a:lnTo>
                    <a:pt x="400" y="12"/>
                  </a:lnTo>
                  <a:lnTo>
                    <a:pt x="405" y="12"/>
                  </a:lnTo>
                  <a:lnTo>
                    <a:pt x="408" y="13"/>
                  </a:lnTo>
                  <a:lnTo>
                    <a:pt x="408" y="13"/>
                  </a:lnTo>
                  <a:lnTo>
                    <a:pt x="407" y="15"/>
                  </a:lnTo>
                  <a:lnTo>
                    <a:pt x="407" y="15"/>
                  </a:lnTo>
                  <a:lnTo>
                    <a:pt x="405" y="16"/>
                  </a:lnTo>
                  <a:lnTo>
                    <a:pt x="407" y="16"/>
                  </a:lnTo>
                  <a:lnTo>
                    <a:pt x="410" y="18"/>
                  </a:lnTo>
                  <a:lnTo>
                    <a:pt x="413" y="21"/>
                  </a:lnTo>
                  <a:lnTo>
                    <a:pt x="413" y="23"/>
                  </a:lnTo>
                  <a:lnTo>
                    <a:pt x="411" y="24"/>
                  </a:lnTo>
                  <a:lnTo>
                    <a:pt x="411" y="26"/>
                  </a:lnTo>
                  <a:lnTo>
                    <a:pt x="423" y="23"/>
                  </a:lnTo>
                  <a:lnTo>
                    <a:pt x="434" y="24"/>
                  </a:lnTo>
                  <a:lnTo>
                    <a:pt x="437" y="24"/>
                  </a:lnTo>
                  <a:lnTo>
                    <a:pt x="438" y="26"/>
                  </a:lnTo>
                  <a:lnTo>
                    <a:pt x="440" y="27"/>
                  </a:lnTo>
                  <a:lnTo>
                    <a:pt x="441" y="29"/>
                  </a:lnTo>
                  <a:lnTo>
                    <a:pt x="440" y="30"/>
                  </a:lnTo>
                  <a:lnTo>
                    <a:pt x="435" y="35"/>
                  </a:lnTo>
                  <a:lnTo>
                    <a:pt x="430" y="37"/>
                  </a:lnTo>
                  <a:lnTo>
                    <a:pt x="427" y="40"/>
                  </a:lnTo>
                  <a:lnTo>
                    <a:pt x="423" y="41"/>
                  </a:lnTo>
                  <a:lnTo>
                    <a:pt x="407" y="46"/>
                  </a:lnTo>
                  <a:lnTo>
                    <a:pt x="399" y="48"/>
                  </a:lnTo>
                  <a:lnTo>
                    <a:pt x="394" y="49"/>
                  </a:lnTo>
                  <a:lnTo>
                    <a:pt x="393" y="51"/>
                  </a:lnTo>
                  <a:lnTo>
                    <a:pt x="383" y="49"/>
                  </a:lnTo>
                  <a:lnTo>
                    <a:pt x="380" y="51"/>
                  </a:lnTo>
                  <a:lnTo>
                    <a:pt x="378" y="52"/>
                  </a:lnTo>
                  <a:lnTo>
                    <a:pt x="375" y="54"/>
                  </a:lnTo>
                  <a:lnTo>
                    <a:pt x="372" y="54"/>
                  </a:lnTo>
                  <a:lnTo>
                    <a:pt x="363" y="54"/>
                  </a:lnTo>
                  <a:lnTo>
                    <a:pt x="361" y="56"/>
                  </a:lnTo>
                  <a:lnTo>
                    <a:pt x="359" y="57"/>
                  </a:lnTo>
                  <a:lnTo>
                    <a:pt x="359" y="59"/>
                  </a:lnTo>
                  <a:lnTo>
                    <a:pt x="358" y="59"/>
                  </a:lnTo>
                  <a:lnTo>
                    <a:pt x="333" y="65"/>
                  </a:lnTo>
                  <a:lnTo>
                    <a:pt x="333" y="67"/>
                  </a:lnTo>
                  <a:lnTo>
                    <a:pt x="334" y="67"/>
                  </a:lnTo>
                  <a:lnTo>
                    <a:pt x="337" y="67"/>
                  </a:lnTo>
                  <a:lnTo>
                    <a:pt x="375" y="59"/>
                  </a:lnTo>
                  <a:lnTo>
                    <a:pt x="383" y="59"/>
                  </a:lnTo>
                  <a:lnTo>
                    <a:pt x="389" y="59"/>
                  </a:lnTo>
                  <a:lnTo>
                    <a:pt x="388" y="60"/>
                  </a:lnTo>
                  <a:lnTo>
                    <a:pt x="378" y="65"/>
                  </a:lnTo>
                  <a:lnTo>
                    <a:pt x="367" y="70"/>
                  </a:lnTo>
                  <a:lnTo>
                    <a:pt x="361" y="75"/>
                  </a:lnTo>
                  <a:lnTo>
                    <a:pt x="345" y="81"/>
                  </a:lnTo>
                  <a:lnTo>
                    <a:pt x="334" y="87"/>
                  </a:lnTo>
                  <a:lnTo>
                    <a:pt x="330" y="90"/>
                  </a:lnTo>
                  <a:lnTo>
                    <a:pt x="323" y="95"/>
                  </a:lnTo>
                  <a:lnTo>
                    <a:pt x="320" y="97"/>
                  </a:lnTo>
                  <a:lnTo>
                    <a:pt x="318" y="97"/>
                  </a:lnTo>
                  <a:lnTo>
                    <a:pt x="315" y="97"/>
                  </a:lnTo>
                  <a:lnTo>
                    <a:pt x="312" y="97"/>
                  </a:lnTo>
                  <a:lnTo>
                    <a:pt x="307" y="93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11" y="100"/>
                  </a:lnTo>
                  <a:lnTo>
                    <a:pt x="311" y="101"/>
                  </a:lnTo>
                  <a:lnTo>
                    <a:pt x="298" y="103"/>
                  </a:lnTo>
                  <a:lnTo>
                    <a:pt x="293" y="104"/>
                  </a:lnTo>
                  <a:lnTo>
                    <a:pt x="290" y="104"/>
                  </a:lnTo>
                  <a:lnTo>
                    <a:pt x="289" y="104"/>
                  </a:lnTo>
                  <a:lnTo>
                    <a:pt x="285" y="104"/>
                  </a:lnTo>
                  <a:lnTo>
                    <a:pt x="284" y="104"/>
                  </a:lnTo>
                  <a:lnTo>
                    <a:pt x="284" y="106"/>
                  </a:lnTo>
                  <a:lnTo>
                    <a:pt x="285" y="106"/>
                  </a:lnTo>
                  <a:lnTo>
                    <a:pt x="290" y="106"/>
                  </a:lnTo>
                  <a:lnTo>
                    <a:pt x="301" y="104"/>
                  </a:lnTo>
                  <a:lnTo>
                    <a:pt x="303" y="104"/>
                  </a:lnTo>
                  <a:lnTo>
                    <a:pt x="306" y="106"/>
                  </a:lnTo>
                  <a:lnTo>
                    <a:pt x="306" y="106"/>
                  </a:lnTo>
                  <a:lnTo>
                    <a:pt x="303" y="109"/>
                  </a:lnTo>
                  <a:lnTo>
                    <a:pt x="295" y="112"/>
                  </a:lnTo>
                  <a:lnTo>
                    <a:pt x="295" y="112"/>
                  </a:lnTo>
                  <a:lnTo>
                    <a:pt x="298" y="114"/>
                  </a:lnTo>
                  <a:lnTo>
                    <a:pt x="298" y="114"/>
                  </a:lnTo>
                  <a:lnTo>
                    <a:pt x="295" y="117"/>
                  </a:lnTo>
                  <a:lnTo>
                    <a:pt x="293" y="117"/>
                  </a:lnTo>
                  <a:lnTo>
                    <a:pt x="285" y="119"/>
                  </a:lnTo>
                  <a:lnTo>
                    <a:pt x="282" y="120"/>
                  </a:lnTo>
                  <a:lnTo>
                    <a:pt x="279" y="119"/>
                  </a:lnTo>
                  <a:lnTo>
                    <a:pt x="263" y="115"/>
                  </a:lnTo>
                  <a:lnTo>
                    <a:pt x="259" y="114"/>
                  </a:lnTo>
                  <a:lnTo>
                    <a:pt x="254" y="112"/>
                  </a:lnTo>
                  <a:lnTo>
                    <a:pt x="251" y="114"/>
                  </a:lnTo>
                  <a:lnTo>
                    <a:pt x="246" y="114"/>
                  </a:lnTo>
                  <a:lnTo>
                    <a:pt x="248" y="115"/>
                  </a:lnTo>
                  <a:lnTo>
                    <a:pt x="255" y="117"/>
                  </a:lnTo>
                  <a:lnTo>
                    <a:pt x="262" y="117"/>
                  </a:lnTo>
                  <a:lnTo>
                    <a:pt x="263" y="117"/>
                  </a:lnTo>
                  <a:lnTo>
                    <a:pt x="265" y="119"/>
                  </a:lnTo>
                  <a:lnTo>
                    <a:pt x="266" y="120"/>
                  </a:lnTo>
                  <a:lnTo>
                    <a:pt x="268" y="122"/>
                  </a:lnTo>
                  <a:lnTo>
                    <a:pt x="266" y="123"/>
                  </a:lnTo>
                  <a:lnTo>
                    <a:pt x="266" y="125"/>
                  </a:lnTo>
                  <a:lnTo>
                    <a:pt x="265" y="125"/>
                  </a:lnTo>
                  <a:lnTo>
                    <a:pt x="263" y="125"/>
                  </a:lnTo>
                  <a:lnTo>
                    <a:pt x="259" y="125"/>
                  </a:lnTo>
                  <a:lnTo>
                    <a:pt x="255" y="127"/>
                  </a:lnTo>
                  <a:lnTo>
                    <a:pt x="254" y="127"/>
                  </a:lnTo>
                  <a:lnTo>
                    <a:pt x="251" y="127"/>
                  </a:lnTo>
                  <a:lnTo>
                    <a:pt x="244" y="127"/>
                  </a:lnTo>
                  <a:lnTo>
                    <a:pt x="238" y="128"/>
                  </a:lnTo>
                  <a:lnTo>
                    <a:pt x="235" y="128"/>
                  </a:lnTo>
                  <a:lnTo>
                    <a:pt x="230" y="128"/>
                  </a:lnTo>
                  <a:lnTo>
                    <a:pt x="225" y="127"/>
                  </a:lnTo>
                  <a:lnTo>
                    <a:pt x="222" y="125"/>
                  </a:lnTo>
                  <a:lnTo>
                    <a:pt x="214" y="125"/>
                  </a:lnTo>
                  <a:lnTo>
                    <a:pt x="214" y="127"/>
                  </a:lnTo>
                  <a:lnTo>
                    <a:pt x="218" y="127"/>
                  </a:lnTo>
                  <a:lnTo>
                    <a:pt x="222" y="128"/>
                  </a:lnTo>
                  <a:lnTo>
                    <a:pt x="225" y="131"/>
                  </a:lnTo>
                  <a:lnTo>
                    <a:pt x="229" y="131"/>
                  </a:lnTo>
                  <a:lnTo>
                    <a:pt x="233" y="134"/>
                  </a:lnTo>
                  <a:lnTo>
                    <a:pt x="236" y="134"/>
                  </a:lnTo>
                  <a:lnTo>
                    <a:pt x="240" y="134"/>
                  </a:lnTo>
                  <a:lnTo>
                    <a:pt x="246" y="134"/>
                  </a:lnTo>
                  <a:lnTo>
                    <a:pt x="249" y="134"/>
                  </a:lnTo>
                  <a:lnTo>
                    <a:pt x="249" y="141"/>
                  </a:lnTo>
                  <a:lnTo>
                    <a:pt x="248" y="141"/>
                  </a:lnTo>
                  <a:lnTo>
                    <a:pt x="238" y="141"/>
                  </a:lnTo>
                  <a:lnTo>
                    <a:pt x="235" y="139"/>
                  </a:lnTo>
                  <a:lnTo>
                    <a:pt x="232" y="139"/>
                  </a:lnTo>
                  <a:lnTo>
                    <a:pt x="229" y="138"/>
                  </a:lnTo>
                  <a:lnTo>
                    <a:pt x="225" y="139"/>
                  </a:lnTo>
                  <a:lnTo>
                    <a:pt x="222" y="139"/>
                  </a:lnTo>
                  <a:lnTo>
                    <a:pt x="219" y="139"/>
                  </a:lnTo>
                  <a:lnTo>
                    <a:pt x="216" y="139"/>
                  </a:lnTo>
                  <a:lnTo>
                    <a:pt x="207" y="139"/>
                  </a:lnTo>
                  <a:lnTo>
                    <a:pt x="202" y="139"/>
                  </a:lnTo>
                  <a:lnTo>
                    <a:pt x="199" y="139"/>
                  </a:lnTo>
                  <a:lnTo>
                    <a:pt x="194" y="139"/>
                  </a:lnTo>
                  <a:lnTo>
                    <a:pt x="189" y="139"/>
                  </a:lnTo>
                  <a:lnTo>
                    <a:pt x="191" y="141"/>
                  </a:lnTo>
                  <a:lnTo>
                    <a:pt x="192" y="141"/>
                  </a:lnTo>
                  <a:lnTo>
                    <a:pt x="195" y="141"/>
                  </a:lnTo>
                  <a:lnTo>
                    <a:pt x="197" y="142"/>
                  </a:lnTo>
                  <a:lnTo>
                    <a:pt x="200" y="144"/>
                  </a:lnTo>
                  <a:lnTo>
                    <a:pt x="202" y="144"/>
                  </a:lnTo>
                  <a:lnTo>
                    <a:pt x="205" y="142"/>
                  </a:lnTo>
                  <a:lnTo>
                    <a:pt x="214" y="141"/>
                  </a:lnTo>
                  <a:lnTo>
                    <a:pt x="219" y="141"/>
                  </a:lnTo>
                  <a:lnTo>
                    <a:pt x="224" y="142"/>
                  </a:lnTo>
                  <a:lnTo>
                    <a:pt x="225" y="142"/>
                  </a:lnTo>
                  <a:lnTo>
                    <a:pt x="227" y="142"/>
                  </a:lnTo>
                  <a:lnTo>
                    <a:pt x="230" y="145"/>
                  </a:lnTo>
                  <a:lnTo>
                    <a:pt x="236" y="145"/>
                  </a:lnTo>
                  <a:lnTo>
                    <a:pt x="240" y="147"/>
                  </a:lnTo>
                  <a:lnTo>
                    <a:pt x="248" y="150"/>
                  </a:lnTo>
                  <a:lnTo>
                    <a:pt x="249" y="150"/>
                  </a:lnTo>
                  <a:lnTo>
                    <a:pt x="249" y="150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43" y="156"/>
                  </a:lnTo>
                  <a:lnTo>
                    <a:pt x="236" y="156"/>
                  </a:lnTo>
                  <a:lnTo>
                    <a:pt x="227" y="156"/>
                  </a:lnTo>
                  <a:lnTo>
                    <a:pt x="222" y="156"/>
                  </a:lnTo>
                  <a:lnTo>
                    <a:pt x="221" y="158"/>
                  </a:lnTo>
                  <a:lnTo>
                    <a:pt x="225" y="158"/>
                  </a:lnTo>
                  <a:lnTo>
                    <a:pt x="235" y="161"/>
                  </a:lnTo>
                  <a:lnTo>
                    <a:pt x="238" y="163"/>
                  </a:lnTo>
                  <a:lnTo>
                    <a:pt x="238" y="163"/>
                  </a:lnTo>
                  <a:lnTo>
                    <a:pt x="233" y="166"/>
                  </a:lnTo>
                  <a:lnTo>
                    <a:pt x="229" y="174"/>
                  </a:lnTo>
                  <a:lnTo>
                    <a:pt x="227" y="174"/>
                  </a:lnTo>
                  <a:lnTo>
                    <a:pt x="225" y="174"/>
                  </a:lnTo>
                  <a:lnTo>
                    <a:pt x="222" y="174"/>
                  </a:lnTo>
                  <a:lnTo>
                    <a:pt x="218" y="175"/>
                  </a:lnTo>
                  <a:lnTo>
                    <a:pt x="213" y="175"/>
                  </a:lnTo>
                  <a:lnTo>
                    <a:pt x="207" y="175"/>
                  </a:lnTo>
                  <a:lnTo>
                    <a:pt x="199" y="175"/>
                  </a:lnTo>
                  <a:lnTo>
                    <a:pt x="197" y="177"/>
                  </a:lnTo>
                  <a:lnTo>
                    <a:pt x="197" y="179"/>
                  </a:lnTo>
                  <a:lnTo>
                    <a:pt x="197" y="182"/>
                  </a:lnTo>
                  <a:lnTo>
                    <a:pt x="197" y="185"/>
                  </a:lnTo>
                  <a:lnTo>
                    <a:pt x="197" y="188"/>
                  </a:lnTo>
                  <a:lnTo>
                    <a:pt x="195" y="190"/>
                  </a:lnTo>
                  <a:lnTo>
                    <a:pt x="194" y="191"/>
                  </a:lnTo>
                  <a:lnTo>
                    <a:pt x="191" y="193"/>
                  </a:lnTo>
                  <a:lnTo>
                    <a:pt x="188" y="194"/>
                  </a:lnTo>
                  <a:lnTo>
                    <a:pt x="186" y="194"/>
                  </a:lnTo>
                  <a:lnTo>
                    <a:pt x="181" y="194"/>
                  </a:lnTo>
                  <a:lnTo>
                    <a:pt x="170" y="196"/>
                  </a:lnTo>
                  <a:lnTo>
                    <a:pt x="166" y="196"/>
                  </a:lnTo>
                  <a:lnTo>
                    <a:pt x="161" y="194"/>
                  </a:lnTo>
                  <a:lnTo>
                    <a:pt x="156" y="193"/>
                  </a:lnTo>
                  <a:lnTo>
                    <a:pt x="150" y="190"/>
                  </a:lnTo>
                  <a:lnTo>
                    <a:pt x="147" y="188"/>
                  </a:lnTo>
                  <a:lnTo>
                    <a:pt x="145" y="188"/>
                  </a:lnTo>
                  <a:lnTo>
                    <a:pt x="145" y="190"/>
                  </a:lnTo>
                  <a:lnTo>
                    <a:pt x="148" y="191"/>
                  </a:lnTo>
                  <a:lnTo>
                    <a:pt x="150" y="193"/>
                  </a:lnTo>
                  <a:lnTo>
                    <a:pt x="151" y="193"/>
                  </a:lnTo>
                  <a:lnTo>
                    <a:pt x="150" y="194"/>
                  </a:lnTo>
                  <a:lnTo>
                    <a:pt x="147" y="194"/>
                  </a:lnTo>
                  <a:lnTo>
                    <a:pt x="143" y="196"/>
                  </a:lnTo>
                  <a:lnTo>
                    <a:pt x="140" y="196"/>
                  </a:lnTo>
                  <a:lnTo>
                    <a:pt x="139" y="196"/>
                  </a:lnTo>
                  <a:lnTo>
                    <a:pt x="140" y="197"/>
                  </a:lnTo>
                  <a:lnTo>
                    <a:pt x="143" y="197"/>
                  </a:lnTo>
                  <a:lnTo>
                    <a:pt x="143" y="197"/>
                  </a:lnTo>
                  <a:lnTo>
                    <a:pt x="147" y="197"/>
                  </a:lnTo>
                  <a:lnTo>
                    <a:pt x="151" y="196"/>
                  </a:lnTo>
                  <a:lnTo>
                    <a:pt x="153" y="196"/>
                  </a:lnTo>
                  <a:lnTo>
                    <a:pt x="158" y="196"/>
                  </a:lnTo>
                  <a:lnTo>
                    <a:pt x="159" y="197"/>
                  </a:lnTo>
                  <a:lnTo>
                    <a:pt x="166" y="199"/>
                  </a:lnTo>
                  <a:lnTo>
                    <a:pt x="166" y="201"/>
                  </a:lnTo>
                  <a:lnTo>
                    <a:pt x="170" y="199"/>
                  </a:lnTo>
                  <a:lnTo>
                    <a:pt x="177" y="199"/>
                  </a:lnTo>
                  <a:lnTo>
                    <a:pt x="178" y="199"/>
                  </a:lnTo>
                  <a:lnTo>
                    <a:pt x="180" y="202"/>
                  </a:lnTo>
                  <a:lnTo>
                    <a:pt x="180" y="204"/>
                  </a:lnTo>
                  <a:lnTo>
                    <a:pt x="180" y="205"/>
                  </a:lnTo>
                  <a:lnTo>
                    <a:pt x="181" y="207"/>
                  </a:lnTo>
                  <a:lnTo>
                    <a:pt x="184" y="207"/>
                  </a:lnTo>
                  <a:lnTo>
                    <a:pt x="186" y="208"/>
                  </a:lnTo>
                  <a:lnTo>
                    <a:pt x="189" y="207"/>
                  </a:lnTo>
                  <a:lnTo>
                    <a:pt x="192" y="205"/>
                  </a:lnTo>
                  <a:lnTo>
                    <a:pt x="192" y="205"/>
                  </a:lnTo>
                  <a:lnTo>
                    <a:pt x="194" y="205"/>
                  </a:lnTo>
                  <a:lnTo>
                    <a:pt x="195" y="207"/>
                  </a:lnTo>
                  <a:lnTo>
                    <a:pt x="199" y="208"/>
                  </a:lnTo>
                  <a:lnTo>
                    <a:pt x="199" y="212"/>
                  </a:lnTo>
                  <a:lnTo>
                    <a:pt x="197" y="215"/>
                  </a:lnTo>
                  <a:lnTo>
                    <a:pt x="194" y="218"/>
                  </a:lnTo>
                  <a:lnTo>
                    <a:pt x="184" y="221"/>
                  </a:lnTo>
                  <a:lnTo>
                    <a:pt x="181" y="223"/>
                  </a:lnTo>
                  <a:lnTo>
                    <a:pt x="180" y="224"/>
                  </a:lnTo>
                  <a:lnTo>
                    <a:pt x="177" y="226"/>
                  </a:lnTo>
                  <a:lnTo>
                    <a:pt x="170" y="227"/>
                  </a:lnTo>
                  <a:lnTo>
                    <a:pt x="167" y="227"/>
                  </a:lnTo>
                  <a:lnTo>
                    <a:pt x="159" y="229"/>
                  </a:lnTo>
                  <a:lnTo>
                    <a:pt x="158" y="229"/>
                  </a:lnTo>
                  <a:lnTo>
                    <a:pt x="156" y="229"/>
                  </a:lnTo>
                  <a:lnTo>
                    <a:pt x="154" y="227"/>
                  </a:lnTo>
                  <a:lnTo>
                    <a:pt x="156" y="226"/>
                  </a:lnTo>
                  <a:lnTo>
                    <a:pt x="156" y="224"/>
                  </a:lnTo>
                  <a:lnTo>
                    <a:pt x="158" y="224"/>
                  </a:lnTo>
                  <a:lnTo>
                    <a:pt x="158" y="223"/>
                  </a:lnTo>
                  <a:lnTo>
                    <a:pt x="154" y="221"/>
                  </a:lnTo>
                  <a:lnTo>
                    <a:pt x="154" y="219"/>
                  </a:lnTo>
                  <a:lnTo>
                    <a:pt x="153" y="219"/>
                  </a:lnTo>
                  <a:lnTo>
                    <a:pt x="150" y="219"/>
                  </a:lnTo>
                  <a:lnTo>
                    <a:pt x="148" y="219"/>
                  </a:lnTo>
                  <a:lnTo>
                    <a:pt x="147" y="219"/>
                  </a:lnTo>
                  <a:lnTo>
                    <a:pt x="145" y="219"/>
                  </a:lnTo>
                  <a:lnTo>
                    <a:pt x="143" y="219"/>
                  </a:lnTo>
                  <a:lnTo>
                    <a:pt x="140" y="216"/>
                  </a:lnTo>
                  <a:lnTo>
                    <a:pt x="139" y="215"/>
                  </a:lnTo>
                  <a:lnTo>
                    <a:pt x="137" y="215"/>
                  </a:lnTo>
                  <a:lnTo>
                    <a:pt x="136" y="215"/>
                  </a:lnTo>
                  <a:lnTo>
                    <a:pt x="134" y="213"/>
                  </a:lnTo>
                  <a:lnTo>
                    <a:pt x="132" y="213"/>
                  </a:lnTo>
                  <a:lnTo>
                    <a:pt x="134" y="213"/>
                  </a:lnTo>
                  <a:lnTo>
                    <a:pt x="136" y="215"/>
                  </a:lnTo>
                  <a:lnTo>
                    <a:pt x="137" y="218"/>
                  </a:lnTo>
                  <a:lnTo>
                    <a:pt x="137" y="219"/>
                  </a:lnTo>
                  <a:lnTo>
                    <a:pt x="137" y="221"/>
                  </a:lnTo>
                  <a:lnTo>
                    <a:pt x="120" y="221"/>
                  </a:lnTo>
                  <a:lnTo>
                    <a:pt x="113" y="221"/>
                  </a:lnTo>
                  <a:lnTo>
                    <a:pt x="112" y="219"/>
                  </a:lnTo>
                  <a:lnTo>
                    <a:pt x="109" y="215"/>
                  </a:lnTo>
                  <a:lnTo>
                    <a:pt x="107" y="224"/>
                  </a:lnTo>
                  <a:lnTo>
                    <a:pt x="95" y="226"/>
                  </a:lnTo>
                  <a:lnTo>
                    <a:pt x="91" y="226"/>
                  </a:lnTo>
                  <a:lnTo>
                    <a:pt x="87" y="224"/>
                  </a:lnTo>
                  <a:lnTo>
                    <a:pt x="80" y="221"/>
                  </a:lnTo>
                  <a:lnTo>
                    <a:pt x="79" y="219"/>
                  </a:lnTo>
                  <a:lnTo>
                    <a:pt x="77" y="218"/>
                  </a:lnTo>
                  <a:lnTo>
                    <a:pt x="77" y="216"/>
                  </a:lnTo>
                  <a:lnTo>
                    <a:pt x="76" y="216"/>
                  </a:lnTo>
                  <a:lnTo>
                    <a:pt x="74" y="219"/>
                  </a:lnTo>
                  <a:lnTo>
                    <a:pt x="72" y="223"/>
                  </a:lnTo>
                  <a:lnTo>
                    <a:pt x="68" y="223"/>
                  </a:lnTo>
                  <a:lnTo>
                    <a:pt x="63" y="221"/>
                  </a:lnTo>
                  <a:lnTo>
                    <a:pt x="61" y="216"/>
                  </a:lnTo>
                  <a:lnTo>
                    <a:pt x="61" y="223"/>
                  </a:lnTo>
                  <a:lnTo>
                    <a:pt x="52" y="223"/>
                  </a:lnTo>
                  <a:lnTo>
                    <a:pt x="47" y="223"/>
                  </a:lnTo>
                  <a:lnTo>
                    <a:pt x="47" y="216"/>
                  </a:lnTo>
                  <a:lnTo>
                    <a:pt x="46" y="212"/>
                  </a:lnTo>
                  <a:lnTo>
                    <a:pt x="44" y="215"/>
                  </a:lnTo>
                  <a:lnTo>
                    <a:pt x="46" y="218"/>
                  </a:lnTo>
                  <a:lnTo>
                    <a:pt x="46" y="223"/>
                  </a:lnTo>
                  <a:lnTo>
                    <a:pt x="43" y="221"/>
                  </a:lnTo>
                  <a:lnTo>
                    <a:pt x="33" y="221"/>
                  </a:lnTo>
                  <a:lnTo>
                    <a:pt x="31" y="219"/>
                  </a:lnTo>
                  <a:lnTo>
                    <a:pt x="31" y="215"/>
                  </a:lnTo>
                  <a:lnTo>
                    <a:pt x="31" y="210"/>
                  </a:lnTo>
                  <a:lnTo>
                    <a:pt x="43" y="205"/>
                  </a:lnTo>
                  <a:lnTo>
                    <a:pt x="46" y="202"/>
                  </a:lnTo>
                  <a:lnTo>
                    <a:pt x="47" y="201"/>
                  </a:lnTo>
                  <a:lnTo>
                    <a:pt x="52" y="201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8" y="199"/>
                  </a:lnTo>
                  <a:lnTo>
                    <a:pt x="71" y="199"/>
                  </a:lnTo>
                  <a:lnTo>
                    <a:pt x="71" y="199"/>
                  </a:lnTo>
                  <a:lnTo>
                    <a:pt x="69" y="199"/>
                  </a:lnTo>
                  <a:lnTo>
                    <a:pt x="66" y="194"/>
                  </a:lnTo>
                  <a:lnTo>
                    <a:pt x="66" y="194"/>
                  </a:lnTo>
                  <a:lnTo>
                    <a:pt x="65" y="194"/>
                  </a:lnTo>
                  <a:lnTo>
                    <a:pt x="61" y="194"/>
                  </a:lnTo>
                  <a:lnTo>
                    <a:pt x="60" y="193"/>
                  </a:lnTo>
                  <a:lnTo>
                    <a:pt x="58" y="191"/>
                  </a:lnTo>
                  <a:lnTo>
                    <a:pt x="57" y="190"/>
                  </a:lnTo>
                  <a:lnTo>
                    <a:pt x="55" y="186"/>
                  </a:lnTo>
                  <a:lnTo>
                    <a:pt x="52" y="182"/>
                  </a:lnTo>
                  <a:lnTo>
                    <a:pt x="54" y="180"/>
                  </a:lnTo>
                  <a:lnTo>
                    <a:pt x="57" y="179"/>
                  </a:lnTo>
                  <a:lnTo>
                    <a:pt x="61" y="177"/>
                  </a:lnTo>
                  <a:lnTo>
                    <a:pt x="65" y="177"/>
                  </a:lnTo>
                  <a:lnTo>
                    <a:pt x="68" y="177"/>
                  </a:lnTo>
                  <a:lnTo>
                    <a:pt x="71" y="179"/>
                  </a:lnTo>
                  <a:lnTo>
                    <a:pt x="77" y="180"/>
                  </a:lnTo>
                  <a:lnTo>
                    <a:pt x="80" y="182"/>
                  </a:lnTo>
                  <a:lnTo>
                    <a:pt x="84" y="185"/>
                  </a:lnTo>
                  <a:lnTo>
                    <a:pt x="87" y="188"/>
                  </a:lnTo>
                  <a:lnTo>
                    <a:pt x="88" y="190"/>
                  </a:lnTo>
                  <a:lnTo>
                    <a:pt x="98" y="193"/>
                  </a:lnTo>
                  <a:lnTo>
                    <a:pt x="101" y="193"/>
                  </a:lnTo>
                  <a:lnTo>
                    <a:pt x="104" y="193"/>
                  </a:lnTo>
                  <a:lnTo>
                    <a:pt x="112" y="193"/>
                  </a:lnTo>
                  <a:lnTo>
                    <a:pt x="115" y="191"/>
                  </a:lnTo>
                  <a:lnTo>
                    <a:pt x="117" y="191"/>
                  </a:lnTo>
                  <a:lnTo>
                    <a:pt x="118" y="190"/>
                  </a:lnTo>
                  <a:lnTo>
                    <a:pt x="120" y="188"/>
                  </a:lnTo>
                  <a:lnTo>
                    <a:pt x="123" y="186"/>
                  </a:lnTo>
                  <a:lnTo>
                    <a:pt x="128" y="182"/>
                  </a:lnTo>
                  <a:lnTo>
                    <a:pt x="131" y="179"/>
                  </a:lnTo>
                  <a:lnTo>
                    <a:pt x="131" y="177"/>
                  </a:lnTo>
                  <a:lnTo>
                    <a:pt x="131" y="175"/>
                  </a:lnTo>
                  <a:lnTo>
                    <a:pt x="132" y="174"/>
                  </a:lnTo>
                  <a:lnTo>
                    <a:pt x="131" y="175"/>
                  </a:lnTo>
                  <a:lnTo>
                    <a:pt x="121" y="183"/>
                  </a:lnTo>
                  <a:lnTo>
                    <a:pt x="120" y="185"/>
                  </a:lnTo>
                  <a:lnTo>
                    <a:pt x="115" y="188"/>
                  </a:lnTo>
                  <a:lnTo>
                    <a:pt x="112" y="188"/>
                  </a:lnTo>
                  <a:lnTo>
                    <a:pt x="109" y="188"/>
                  </a:lnTo>
                  <a:lnTo>
                    <a:pt x="104" y="186"/>
                  </a:lnTo>
                  <a:lnTo>
                    <a:pt x="99" y="190"/>
                  </a:lnTo>
                  <a:lnTo>
                    <a:pt x="96" y="188"/>
                  </a:lnTo>
                  <a:lnTo>
                    <a:pt x="93" y="188"/>
                  </a:lnTo>
                  <a:lnTo>
                    <a:pt x="93" y="180"/>
                  </a:lnTo>
                  <a:lnTo>
                    <a:pt x="90" y="175"/>
                  </a:lnTo>
                  <a:lnTo>
                    <a:pt x="93" y="174"/>
                  </a:lnTo>
                  <a:lnTo>
                    <a:pt x="96" y="172"/>
                  </a:lnTo>
                  <a:lnTo>
                    <a:pt x="102" y="167"/>
                  </a:lnTo>
                  <a:lnTo>
                    <a:pt x="104" y="167"/>
                  </a:lnTo>
                  <a:lnTo>
                    <a:pt x="109" y="167"/>
                  </a:lnTo>
                  <a:lnTo>
                    <a:pt x="106" y="167"/>
                  </a:lnTo>
                  <a:lnTo>
                    <a:pt x="104" y="166"/>
                  </a:lnTo>
                  <a:lnTo>
                    <a:pt x="98" y="166"/>
                  </a:lnTo>
                  <a:lnTo>
                    <a:pt x="101" y="156"/>
                  </a:lnTo>
                  <a:lnTo>
                    <a:pt x="96" y="164"/>
                  </a:lnTo>
                  <a:lnTo>
                    <a:pt x="93" y="167"/>
                  </a:lnTo>
                  <a:lnTo>
                    <a:pt x="91" y="169"/>
                  </a:lnTo>
                  <a:lnTo>
                    <a:pt x="88" y="171"/>
                  </a:lnTo>
                  <a:lnTo>
                    <a:pt x="79" y="171"/>
                  </a:lnTo>
                  <a:lnTo>
                    <a:pt x="82" y="167"/>
                  </a:lnTo>
                  <a:lnTo>
                    <a:pt x="84" y="163"/>
                  </a:lnTo>
                  <a:lnTo>
                    <a:pt x="82" y="164"/>
                  </a:lnTo>
                  <a:lnTo>
                    <a:pt x="76" y="167"/>
                  </a:lnTo>
                  <a:lnTo>
                    <a:pt x="72" y="169"/>
                  </a:lnTo>
                  <a:lnTo>
                    <a:pt x="69" y="169"/>
                  </a:lnTo>
                  <a:lnTo>
                    <a:pt x="63" y="169"/>
                  </a:lnTo>
                  <a:lnTo>
                    <a:pt x="60" y="167"/>
                  </a:lnTo>
                  <a:lnTo>
                    <a:pt x="61" y="164"/>
                  </a:lnTo>
                  <a:lnTo>
                    <a:pt x="61" y="160"/>
                  </a:lnTo>
                  <a:lnTo>
                    <a:pt x="63" y="158"/>
                  </a:lnTo>
                  <a:lnTo>
                    <a:pt x="66" y="156"/>
                  </a:lnTo>
                  <a:lnTo>
                    <a:pt x="69" y="152"/>
                  </a:lnTo>
                  <a:lnTo>
                    <a:pt x="71" y="149"/>
                  </a:lnTo>
                  <a:lnTo>
                    <a:pt x="79" y="147"/>
                  </a:lnTo>
                  <a:lnTo>
                    <a:pt x="87" y="147"/>
                  </a:lnTo>
                  <a:lnTo>
                    <a:pt x="93" y="145"/>
                  </a:lnTo>
                  <a:lnTo>
                    <a:pt x="98" y="144"/>
                  </a:lnTo>
                  <a:lnTo>
                    <a:pt x="99" y="145"/>
                  </a:lnTo>
                  <a:lnTo>
                    <a:pt x="113" y="147"/>
                  </a:lnTo>
                  <a:lnTo>
                    <a:pt x="118" y="149"/>
                  </a:lnTo>
                  <a:lnTo>
                    <a:pt x="120" y="149"/>
                  </a:lnTo>
                  <a:lnTo>
                    <a:pt x="121" y="149"/>
                  </a:lnTo>
                  <a:lnTo>
                    <a:pt x="125" y="149"/>
                  </a:lnTo>
                  <a:lnTo>
                    <a:pt x="126" y="147"/>
                  </a:lnTo>
                  <a:lnTo>
                    <a:pt x="134" y="147"/>
                  </a:lnTo>
                  <a:lnTo>
                    <a:pt x="136" y="147"/>
                  </a:lnTo>
                  <a:lnTo>
                    <a:pt x="139" y="145"/>
                  </a:lnTo>
                  <a:lnTo>
                    <a:pt x="140" y="145"/>
                  </a:lnTo>
                  <a:lnTo>
                    <a:pt x="143" y="144"/>
                  </a:lnTo>
                  <a:lnTo>
                    <a:pt x="143" y="142"/>
                  </a:lnTo>
                  <a:lnTo>
                    <a:pt x="142" y="142"/>
                  </a:lnTo>
                  <a:lnTo>
                    <a:pt x="140" y="142"/>
                  </a:lnTo>
                  <a:lnTo>
                    <a:pt x="137" y="144"/>
                  </a:lnTo>
                  <a:lnTo>
                    <a:pt x="134" y="145"/>
                  </a:lnTo>
                  <a:lnTo>
                    <a:pt x="131" y="145"/>
                  </a:lnTo>
                  <a:lnTo>
                    <a:pt x="125" y="144"/>
                  </a:lnTo>
                  <a:lnTo>
                    <a:pt x="115" y="144"/>
                  </a:lnTo>
                  <a:lnTo>
                    <a:pt x="109" y="142"/>
                  </a:lnTo>
                  <a:lnTo>
                    <a:pt x="107" y="142"/>
                  </a:lnTo>
                  <a:lnTo>
                    <a:pt x="106" y="142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6" y="138"/>
                  </a:lnTo>
                  <a:lnTo>
                    <a:pt x="107" y="138"/>
                  </a:lnTo>
                  <a:lnTo>
                    <a:pt x="110" y="139"/>
                  </a:lnTo>
                  <a:lnTo>
                    <a:pt x="113" y="139"/>
                  </a:lnTo>
                  <a:lnTo>
                    <a:pt x="118" y="141"/>
                  </a:lnTo>
                  <a:lnTo>
                    <a:pt x="117" y="139"/>
                  </a:lnTo>
                  <a:lnTo>
                    <a:pt x="112" y="136"/>
                  </a:lnTo>
                  <a:lnTo>
                    <a:pt x="109" y="134"/>
                  </a:lnTo>
                  <a:lnTo>
                    <a:pt x="106" y="131"/>
                  </a:lnTo>
                  <a:lnTo>
                    <a:pt x="104" y="130"/>
                  </a:lnTo>
                  <a:lnTo>
                    <a:pt x="99" y="125"/>
                  </a:lnTo>
                  <a:lnTo>
                    <a:pt x="96" y="122"/>
                  </a:lnTo>
                  <a:lnTo>
                    <a:pt x="93" y="120"/>
                  </a:lnTo>
                  <a:lnTo>
                    <a:pt x="90" y="119"/>
                  </a:lnTo>
                  <a:lnTo>
                    <a:pt x="82" y="119"/>
                  </a:lnTo>
                  <a:lnTo>
                    <a:pt x="80" y="117"/>
                  </a:lnTo>
                  <a:lnTo>
                    <a:pt x="77" y="114"/>
                  </a:lnTo>
                  <a:lnTo>
                    <a:pt x="76" y="109"/>
                  </a:lnTo>
                  <a:lnTo>
                    <a:pt x="74" y="104"/>
                  </a:lnTo>
                  <a:lnTo>
                    <a:pt x="76" y="101"/>
                  </a:lnTo>
                  <a:lnTo>
                    <a:pt x="79" y="98"/>
                  </a:lnTo>
                  <a:lnTo>
                    <a:pt x="95" y="100"/>
                  </a:lnTo>
                  <a:lnTo>
                    <a:pt x="102" y="100"/>
                  </a:lnTo>
                  <a:lnTo>
                    <a:pt x="110" y="100"/>
                  </a:lnTo>
                  <a:lnTo>
                    <a:pt x="115" y="101"/>
                  </a:lnTo>
                  <a:lnTo>
                    <a:pt x="121" y="104"/>
                  </a:lnTo>
                  <a:lnTo>
                    <a:pt x="126" y="108"/>
                  </a:lnTo>
                  <a:lnTo>
                    <a:pt x="131" y="109"/>
                  </a:lnTo>
                  <a:lnTo>
                    <a:pt x="136" y="112"/>
                  </a:lnTo>
                  <a:lnTo>
                    <a:pt x="140" y="115"/>
                  </a:lnTo>
                  <a:lnTo>
                    <a:pt x="142" y="119"/>
                  </a:lnTo>
                  <a:lnTo>
                    <a:pt x="145" y="120"/>
                  </a:lnTo>
                  <a:lnTo>
                    <a:pt x="148" y="120"/>
                  </a:lnTo>
                  <a:lnTo>
                    <a:pt x="154" y="122"/>
                  </a:lnTo>
                  <a:lnTo>
                    <a:pt x="159" y="122"/>
                  </a:lnTo>
                  <a:lnTo>
                    <a:pt x="162" y="122"/>
                  </a:lnTo>
                  <a:lnTo>
                    <a:pt x="166" y="122"/>
                  </a:lnTo>
                  <a:lnTo>
                    <a:pt x="167" y="120"/>
                  </a:lnTo>
                  <a:lnTo>
                    <a:pt x="166" y="120"/>
                  </a:lnTo>
                  <a:lnTo>
                    <a:pt x="159" y="120"/>
                  </a:lnTo>
                  <a:lnTo>
                    <a:pt x="154" y="119"/>
                  </a:lnTo>
                  <a:lnTo>
                    <a:pt x="153" y="119"/>
                  </a:lnTo>
                  <a:lnTo>
                    <a:pt x="150" y="115"/>
                  </a:lnTo>
                  <a:lnTo>
                    <a:pt x="145" y="112"/>
                  </a:lnTo>
                  <a:lnTo>
                    <a:pt x="142" y="111"/>
                  </a:lnTo>
                  <a:lnTo>
                    <a:pt x="136" y="108"/>
                  </a:lnTo>
                  <a:lnTo>
                    <a:pt x="131" y="103"/>
                  </a:lnTo>
                  <a:lnTo>
                    <a:pt x="126" y="100"/>
                  </a:lnTo>
                  <a:lnTo>
                    <a:pt x="126" y="98"/>
                  </a:lnTo>
                  <a:lnTo>
                    <a:pt x="129" y="97"/>
                  </a:lnTo>
                  <a:lnTo>
                    <a:pt x="132" y="97"/>
                  </a:lnTo>
                  <a:lnTo>
                    <a:pt x="154" y="95"/>
                  </a:lnTo>
                  <a:lnTo>
                    <a:pt x="169" y="92"/>
                  </a:lnTo>
                  <a:lnTo>
                    <a:pt x="173" y="89"/>
                  </a:lnTo>
                  <a:lnTo>
                    <a:pt x="175" y="87"/>
                  </a:lnTo>
                  <a:lnTo>
                    <a:pt x="192" y="82"/>
                  </a:lnTo>
                  <a:lnTo>
                    <a:pt x="205" y="81"/>
                  </a:lnTo>
                  <a:lnTo>
                    <a:pt x="210" y="81"/>
                  </a:lnTo>
                  <a:lnTo>
                    <a:pt x="214" y="81"/>
                  </a:lnTo>
                  <a:lnTo>
                    <a:pt x="214" y="79"/>
                  </a:lnTo>
                  <a:lnTo>
                    <a:pt x="211" y="79"/>
                  </a:lnTo>
                  <a:lnTo>
                    <a:pt x="207" y="79"/>
                  </a:lnTo>
                  <a:lnTo>
                    <a:pt x="199" y="79"/>
                  </a:lnTo>
                  <a:lnTo>
                    <a:pt x="191" y="78"/>
                  </a:lnTo>
                  <a:lnTo>
                    <a:pt x="188" y="78"/>
                  </a:lnTo>
                  <a:lnTo>
                    <a:pt x="188" y="76"/>
                  </a:lnTo>
                  <a:lnTo>
                    <a:pt x="189" y="75"/>
                  </a:lnTo>
                  <a:lnTo>
                    <a:pt x="191" y="71"/>
                  </a:lnTo>
                  <a:lnTo>
                    <a:pt x="194" y="70"/>
                  </a:lnTo>
                  <a:lnTo>
                    <a:pt x="205" y="65"/>
                  </a:lnTo>
                  <a:lnTo>
                    <a:pt x="213" y="62"/>
                  </a:lnTo>
                  <a:lnTo>
                    <a:pt x="214" y="60"/>
                  </a:lnTo>
                  <a:lnTo>
                    <a:pt x="199" y="64"/>
                  </a:lnTo>
                  <a:lnTo>
                    <a:pt x="192" y="67"/>
                  </a:lnTo>
                  <a:lnTo>
                    <a:pt x="188" y="70"/>
                  </a:lnTo>
                  <a:lnTo>
                    <a:pt x="184" y="71"/>
                  </a:lnTo>
                  <a:lnTo>
                    <a:pt x="183" y="71"/>
                  </a:lnTo>
                  <a:lnTo>
                    <a:pt x="181" y="71"/>
                  </a:lnTo>
                  <a:lnTo>
                    <a:pt x="180" y="73"/>
                  </a:lnTo>
                  <a:lnTo>
                    <a:pt x="178" y="75"/>
                  </a:lnTo>
                  <a:lnTo>
                    <a:pt x="177" y="76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1"/>
                  </a:lnTo>
                  <a:lnTo>
                    <a:pt x="167" y="84"/>
                  </a:lnTo>
                  <a:lnTo>
                    <a:pt x="154" y="87"/>
                  </a:lnTo>
                  <a:lnTo>
                    <a:pt x="150" y="89"/>
                  </a:lnTo>
                  <a:lnTo>
                    <a:pt x="147" y="89"/>
                  </a:lnTo>
                  <a:lnTo>
                    <a:pt x="136" y="90"/>
                  </a:lnTo>
                  <a:lnTo>
                    <a:pt x="131" y="90"/>
                  </a:lnTo>
                  <a:lnTo>
                    <a:pt x="128" y="90"/>
                  </a:lnTo>
                  <a:lnTo>
                    <a:pt x="129" y="89"/>
                  </a:lnTo>
                  <a:lnTo>
                    <a:pt x="136" y="84"/>
                  </a:lnTo>
                  <a:lnTo>
                    <a:pt x="137" y="84"/>
                  </a:lnTo>
                  <a:lnTo>
                    <a:pt x="132" y="84"/>
                  </a:lnTo>
                  <a:lnTo>
                    <a:pt x="129" y="84"/>
                  </a:lnTo>
                  <a:lnTo>
                    <a:pt x="120" y="86"/>
                  </a:lnTo>
                  <a:lnTo>
                    <a:pt x="117" y="87"/>
                  </a:lnTo>
                  <a:lnTo>
                    <a:pt x="113" y="89"/>
                  </a:lnTo>
                  <a:lnTo>
                    <a:pt x="110" y="90"/>
                  </a:lnTo>
                  <a:lnTo>
                    <a:pt x="109" y="92"/>
                  </a:lnTo>
                  <a:lnTo>
                    <a:pt x="106" y="92"/>
                  </a:lnTo>
                  <a:lnTo>
                    <a:pt x="95" y="92"/>
                  </a:lnTo>
                  <a:lnTo>
                    <a:pt x="93" y="92"/>
                  </a:lnTo>
                  <a:lnTo>
                    <a:pt x="87" y="90"/>
                  </a:lnTo>
                  <a:lnTo>
                    <a:pt x="80" y="90"/>
                  </a:lnTo>
                  <a:lnTo>
                    <a:pt x="79" y="90"/>
                  </a:lnTo>
                  <a:lnTo>
                    <a:pt x="76" y="89"/>
                  </a:lnTo>
                  <a:lnTo>
                    <a:pt x="74" y="89"/>
                  </a:lnTo>
                  <a:lnTo>
                    <a:pt x="74" y="87"/>
                  </a:lnTo>
                  <a:lnTo>
                    <a:pt x="76" y="84"/>
                  </a:lnTo>
                  <a:lnTo>
                    <a:pt x="79" y="82"/>
                  </a:lnTo>
                  <a:lnTo>
                    <a:pt x="88" y="78"/>
                  </a:lnTo>
                  <a:lnTo>
                    <a:pt x="93" y="76"/>
                  </a:lnTo>
                  <a:lnTo>
                    <a:pt x="101" y="75"/>
                  </a:lnTo>
                  <a:lnTo>
                    <a:pt x="121" y="71"/>
                  </a:lnTo>
                  <a:lnTo>
                    <a:pt x="121" y="70"/>
                  </a:lnTo>
                  <a:lnTo>
                    <a:pt x="102" y="73"/>
                  </a:lnTo>
                  <a:lnTo>
                    <a:pt x="85" y="75"/>
                  </a:lnTo>
                  <a:lnTo>
                    <a:pt x="84" y="75"/>
                  </a:lnTo>
                  <a:lnTo>
                    <a:pt x="79" y="78"/>
                  </a:lnTo>
                  <a:lnTo>
                    <a:pt x="66" y="86"/>
                  </a:lnTo>
                  <a:lnTo>
                    <a:pt x="63" y="87"/>
                  </a:lnTo>
                  <a:lnTo>
                    <a:pt x="58" y="87"/>
                  </a:lnTo>
                  <a:lnTo>
                    <a:pt x="54" y="87"/>
                  </a:lnTo>
                  <a:lnTo>
                    <a:pt x="50" y="86"/>
                  </a:lnTo>
                  <a:lnTo>
                    <a:pt x="44" y="84"/>
                  </a:lnTo>
                  <a:lnTo>
                    <a:pt x="41" y="82"/>
                  </a:lnTo>
                  <a:lnTo>
                    <a:pt x="38" y="81"/>
                  </a:lnTo>
                  <a:lnTo>
                    <a:pt x="38" y="81"/>
                  </a:lnTo>
                  <a:lnTo>
                    <a:pt x="36" y="79"/>
                  </a:lnTo>
                  <a:lnTo>
                    <a:pt x="35" y="78"/>
                  </a:lnTo>
                  <a:lnTo>
                    <a:pt x="36" y="78"/>
                  </a:lnTo>
                  <a:lnTo>
                    <a:pt x="47" y="76"/>
                  </a:lnTo>
                  <a:lnTo>
                    <a:pt x="63" y="76"/>
                  </a:lnTo>
                  <a:lnTo>
                    <a:pt x="69" y="76"/>
                  </a:lnTo>
                  <a:lnTo>
                    <a:pt x="76" y="75"/>
                  </a:lnTo>
                  <a:lnTo>
                    <a:pt x="85" y="71"/>
                  </a:lnTo>
                  <a:lnTo>
                    <a:pt x="96" y="67"/>
                  </a:lnTo>
                  <a:lnTo>
                    <a:pt x="98" y="65"/>
                  </a:lnTo>
                  <a:lnTo>
                    <a:pt x="95" y="65"/>
                  </a:lnTo>
                  <a:lnTo>
                    <a:pt x="91" y="65"/>
                  </a:lnTo>
                  <a:lnTo>
                    <a:pt x="85" y="67"/>
                  </a:lnTo>
                  <a:lnTo>
                    <a:pt x="74" y="71"/>
                  </a:lnTo>
                  <a:lnTo>
                    <a:pt x="65" y="73"/>
                  </a:lnTo>
                  <a:lnTo>
                    <a:pt x="41" y="73"/>
                  </a:lnTo>
                  <a:lnTo>
                    <a:pt x="33" y="75"/>
                  </a:lnTo>
                  <a:lnTo>
                    <a:pt x="30" y="75"/>
                  </a:lnTo>
                  <a:lnTo>
                    <a:pt x="28" y="73"/>
                  </a:lnTo>
                  <a:lnTo>
                    <a:pt x="25" y="71"/>
                  </a:lnTo>
                  <a:lnTo>
                    <a:pt x="25" y="70"/>
                  </a:lnTo>
                  <a:lnTo>
                    <a:pt x="31" y="68"/>
                  </a:lnTo>
                  <a:lnTo>
                    <a:pt x="35" y="67"/>
                  </a:lnTo>
                  <a:lnTo>
                    <a:pt x="36" y="67"/>
                  </a:lnTo>
                  <a:lnTo>
                    <a:pt x="30" y="65"/>
                  </a:lnTo>
                  <a:lnTo>
                    <a:pt x="30" y="64"/>
                  </a:lnTo>
                  <a:lnTo>
                    <a:pt x="33" y="62"/>
                  </a:lnTo>
                  <a:lnTo>
                    <a:pt x="41" y="59"/>
                  </a:lnTo>
                  <a:lnTo>
                    <a:pt x="44" y="59"/>
                  </a:lnTo>
                  <a:lnTo>
                    <a:pt x="52" y="57"/>
                  </a:lnTo>
                  <a:lnTo>
                    <a:pt x="60" y="59"/>
                  </a:lnTo>
                  <a:lnTo>
                    <a:pt x="60" y="57"/>
                  </a:lnTo>
                  <a:lnTo>
                    <a:pt x="52" y="56"/>
                  </a:lnTo>
                  <a:lnTo>
                    <a:pt x="47" y="56"/>
                  </a:lnTo>
                  <a:lnTo>
                    <a:pt x="39" y="57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0" y="54"/>
                  </a:lnTo>
                  <a:lnTo>
                    <a:pt x="17" y="54"/>
                  </a:lnTo>
                  <a:lnTo>
                    <a:pt x="16" y="52"/>
                  </a:lnTo>
                  <a:lnTo>
                    <a:pt x="13" y="54"/>
                  </a:lnTo>
                  <a:lnTo>
                    <a:pt x="9" y="56"/>
                  </a:lnTo>
                  <a:lnTo>
                    <a:pt x="6" y="56"/>
                  </a:lnTo>
                  <a:lnTo>
                    <a:pt x="5" y="56"/>
                  </a:lnTo>
                  <a:lnTo>
                    <a:pt x="0" y="54"/>
                  </a:lnTo>
                  <a:lnTo>
                    <a:pt x="2" y="52"/>
                  </a:lnTo>
                  <a:lnTo>
                    <a:pt x="5" y="49"/>
                  </a:lnTo>
                  <a:lnTo>
                    <a:pt x="8" y="48"/>
                  </a:lnTo>
                  <a:lnTo>
                    <a:pt x="11" y="48"/>
                  </a:lnTo>
                  <a:lnTo>
                    <a:pt x="17" y="45"/>
                  </a:lnTo>
                  <a:lnTo>
                    <a:pt x="22" y="45"/>
                  </a:lnTo>
                  <a:lnTo>
                    <a:pt x="30" y="45"/>
                  </a:lnTo>
                  <a:lnTo>
                    <a:pt x="33" y="45"/>
                  </a:lnTo>
                  <a:lnTo>
                    <a:pt x="36" y="43"/>
                  </a:lnTo>
                  <a:lnTo>
                    <a:pt x="41" y="40"/>
                  </a:lnTo>
                  <a:lnTo>
                    <a:pt x="46" y="38"/>
                  </a:lnTo>
                  <a:lnTo>
                    <a:pt x="52" y="38"/>
                  </a:lnTo>
                  <a:lnTo>
                    <a:pt x="58" y="38"/>
                  </a:lnTo>
                  <a:lnTo>
                    <a:pt x="63" y="38"/>
                  </a:lnTo>
                  <a:lnTo>
                    <a:pt x="65" y="41"/>
                  </a:lnTo>
                  <a:lnTo>
                    <a:pt x="68" y="43"/>
                  </a:lnTo>
                  <a:lnTo>
                    <a:pt x="68" y="41"/>
                  </a:lnTo>
                  <a:lnTo>
                    <a:pt x="71" y="40"/>
                  </a:lnTo>
                  <a:lnTo>
                    <a:pt x="74" y="40"/>
                  </a:lnTo>
                  <a:lnTo>
                    <a:pt x="77" y="40"/>
                  </a:lnTo>
                  <a:lnTo>
                    <a:pt x="80" y="40"/>
                  </a:lnTo>
                  <a:lnTo>
                    <a:pt x="85" y="41"/>
                  </a:lnTo>
                  <a:lnTo>
                    <a:pt x="88" y="43"/>
                  </a:lnTo>
                  <a:lnTo>
                    <a:pt x="90" y="43"/>
                  </a:lnTo>
                  <a:lnTo>
                    <a:pt x="91" y="41"/>
                  </a:lnTo>
                  <a:lnTo>
                    <a:pt x="96" y="41"/>
                  </a:lnTo>
                  <a:lnTo>
                    <a:pt x="96" y="41"/>
                  </a:lnTo>
                  <a:lnTo>
                    <a:pt x="95" y="40"/>
                  </a:lnTo>
                  <a:lnTo>
                    <a:pt x="93" y="40"/>
                  </a:lnTo>
                  <a:lnTo>
                    <a:pt x="74" y="34"/>
                  </a:lnTo>
                  <a:lnTo>
                    <a:pt x="74" y="34"/>
                  </a:lnTo>
                  <a:lnTo>
                    <a:pt x="80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90" y="27"/>
                  </a:lnTo>
                  <a:lnTo>
                    <a:pt x="93" y="27"/>
                  </a:lnTo>
                  <a:lnTo>
                    <a:pt x="98" y="26"/>
                  </a:lnTo>
                  <a:lnTo>
                    <a:pt x="101" y="26"/>
                  </a:lnTo>
                  <a:lnTo>
                    <a:pt x="104" y="27"/>
                  </a:lnTo>
                  <a:lnTo>
                    <a:pt x="106" y="27"/>
                  </a:lnTo>
                  <a:lnTo>
                    <a:pt x="113" y="29"/>
                  </a:lnTo>
                  <a:lnTo>
                    <a:pt x="117" y="29"/>
                  </a:lnTo>
                  <a:lnTo>
                    <a:pt x="123" y="34"/>
                  </a:lnTo>
                  <a:lnTo>
                    <a:pt x="126" y="37"/>
                  </a:lnTo>
                  <a:lnTo>
                    <a:pt x="129" y="38"/>
                  </a:lnTo>
                  <a:lnTo>
                    <a:pt x="131" y="38"/>
                  </a:lnTo>
                  <a:lnTo>
                    <a:pt x="136" y="38"/>
                  </a:lnTo>
                  <a:lnTo>
                    <a:pt x="136" y="38"/>
                  </a:lnTo>
                  <a:lnTo>
                    <a:pt x="131" y="35"/>
                  </a:lnTo>
                  <a:lnTo>
                    <a:pt x="129" y="34"/>
                  </a:lnTo>
                  <a:lnTo>
                    <a:pt x="131" y="34"/>
                  </a:lnTo>
                  <a:lnTo>
                    <a:pt x="131" y="32"/>
                  </a:lnTo>
                  <a:lnTo>
                    <a:pt x="132" y="32"/>
                  </a:lnTo>
                  <a:lnTo>
                    <a:pt x="137" y="34"/>
                  </a:lnTo>
                  <a:lnTo>
                    <a:pt x="147" y="37"/>
                  </a:lnTo>
                  <a:lnTo>
                    <a:pt x="161" y="41"/>
                  </a:lnTo>
                  <a:lnTo>
                    <a:pt x="167" y="41"/>
                  </a:lnTo>
                  <a:lnTo>
                    <a:pt x="170" y="43"/>
                  </a:lnTo>
                  <a:lnTo>
                    <a:pt x="173" y="45"/>
                  </a:lnTo>
                  <a:lnTo>
                    <a:pt x="177" y="46"/>
                  </a:lnTo>
                  <a:lnTo>
                    <a:pt x="178" y="46"/>
                  </a:lnTo>
                  <a:lnTo>
                    <a:pt x="175" y="43"/>
                  </a:lnTo>
                  <a:lnTo>
                    <a:pt x="167" y="40"/>
                  </a:lnTo>
                  <a:lnTo>
                    <a:pt x="148" y="34"/>
                  </a:lnTo>
                  <a:lnTo>
                    <a:pt x="140" y="30"/>
                  </a:lnTo>
                  <a:lnTo>
                    <a:pt x="137" y="29"/>
                  </a:lnTo>
                  <a:lnTo>
                    <a:pt x="134" y="27"/>
                  </a:lnTo>
                  <a:lnTo>
                    <a:pt x="134" y="26"/>
                  </a:lnTo>
                  <a:lnTo>
                    <a:pt x="137" y="24"/>
                  </a:lnTo>
                  <a:lnTo>
                    <a:pt x="140" y="24"/>
                  </a:lnTo>
                  <a:lnTo>
                    <a:pt x="145" y="23"/>
                  </a:lnTo>
                  <a:lnTo>
                    <a:pt x="145" y="23"/>
                  </a:lnTo>
                  <a:lnTo>
                    <a:pt x="140" y="21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43" y="18"/>
                  </a:lnTo>
                  <a:lnTo>
                    <a:pt x="147" y="18"/>
                  </a:lnTo>
                  <a:lnTo>
                    <a:pt x="151" y="19"/>
                  </a:lnTo>
                  <a:lnTo>
                    <a:pt x="156" y="21"/>
                  </a:lnTo>
                  <a:lnTo>
                    <a:pt x="158" y="19"/>
                  </a:lnTo>
                  <a:lnTo>
                    <a:pt x="153" y="16"/>
                  </a:lnTo>
                  <a:lnTo>
                    <a:pt x="153" y="15"/>
                  </a:lnTo>
                  <a:lnTo>
                    <a:pt x="153" y="13"/>
                  </a:lnTo>
                  <a:lnTo>
                    <a:pt x="154" y="13"/>
                  </a:lnTo>
                  <a:lnTo>
                    <a:pt x="159" y="13"/>
                  </a:lnTo>
                  <a:lnTo>
                    <a:pt x="169" y="16"/>
                  </a:lnTo>
                  <a:lnTo>
                    <a:pt x="183" y="16"/>
                  </a:lnTo>
                  <a:lnTo>
                    <a:pt x="188" y="16"/>
                  </a:lnTo>
                  <a:lnTo>
                    <a:pt x="186" y="16"/>
                  </a:lnTo>
                  <a:lnTo>
                    <a:pt x="181" y="15"/>
                  </a:lnTo>
                  <a:lnTo>
                    <a:pt x="175" y="13"/>
                  </a:lnTo>
                  <a:lnTo>
                    <a:pt x="172" y="12"/>
                  </a:lnTo>
                  <a:lnTo>
                    <a:pt x="170" y="10"/>
                  </a:lnTo>
                  <a:lnTo>
                    <a:pt x="167" y="8"/>
                  </a:lnTo>
                  <a:lnTo>
                    <a:pt x="167" y="8"/>
                  </a:lnTo>
                  <a:lnTo>
                    <a:pt x="170" y="7"/>
                  </a:lnTo>
                  <a:lnTo>
                    <a:pt x="181" y="8"/>
                  </a:lnTo>
                  <a:lnTo>
                    <a:pt x="191" y="10"/>
                  </a:lnTo>
                  <a:lnTo>
                    <a:pt x="199" y="8"/>
                  </a:lnTo>
                  <a:lnTo>
                    <a:pt x="203" y="8"/>
                  </a:lnTo>
                  <a:lnTo>
                    <a:pt x="205" y="10"/>
                  </a:lnTo>
                  <a:lnTo>
                    <a:pt x="210" y="12"/>
                  </a:lnTo>
                  <a:lnTo>
                    <a:pt x="221" y="18"/>
                  </a:lnTo>
                  <a:lnTo>
                    <a:pt x="222" y="18"/>
                  </a:lnTo>
                  <a:lnTo>
                    <a:pt x="224" y="19"/>
                  </a:lnTo>
                  <a:lnTo>
                    <a:pt x="225" y="21"/>
                  </a:lnTo>
                  <a:lnTo>
                    <a:pt x="227" y="23"/>
                  </a:lnTo>
                  <a:lnTo>
                    <a:pt x="230" y="21"/>
                  </a:lnTo>
                  <a:lnTo>
                    <a:pt x="233" y="19"/>
                  </a:lnTo>
                  <a:lnTo>
                    <a:pt x="232" y="18"/>
                  </a:lnTo>
                  <a:lnTo>
                    <a:pt x="225" y="15"/>
                  </a:lnTo>
                  <a:lnTo>
                    <a:pt x="224" y="15"/>
                  </a:lnTo>
                  <a:lnTo>
                    <a:pt x="221" y="12"/>
                  </a:lnTo>
                  <a:lnTo>
                    <a:pt x="214" y="8"/>
                  </a:lnTo>
                  <a:lnTo>
                    <a:pt x="213" y="7"/>
                  </a:lnTo>
                  <a:lnTo>
                    <a:pt x="211" y="5"/>
                  </a:lnTo>
                  <a:lnTo>
                    <a:pt x="230" y="4"/>
                  </a:lnTo>
                  <a:lnTo>
                    <a:pt x="251" y="5"/>
                  </a:lnTo>
                  <a:lnTo>
                    <a:pt x="254" y="5"/>
                  </a:lnTo>
                  <a:lnTo>
                    <a:pt x="255" y="7"/>
                  </a:lnTo>
                  <a:lnTo>
                    <a:pt x="257" y="8"/>
                  </a:lnTo>
                  <a:lnTo>
                    <a:pt x="260" y="10"/>
                  </a:lnTo>
                  <a:lnTo>
                    <a:pt x="266" y="13"/>
                  </a:lnTo>
                  <a:lnTo>
                    <a:pt x="276" y="15"/>
                  </a:lnTo>
                  <a:lnTo>
                    <a:pt x="274" y="15"/>
                  </a:lnTo>
                  <a:lnTo>
                    <a:pt x="266" y="12"/>
                  </a:lnTo>
                  <a:lnTo>
                    <a:pt x="265" y="8"/>
                  </a:lnTo>
                  <a:lnTo>
                    <a:pt x="265" y="7"/>
                  </a:lnTo>
                  <a:lnTo>
                    <a:pt x="265" y="7"/>
                  </a:lnTo>
                  <a:lnTo>
                    <a:pt x="266" y="5"/>
                  </a:lnTo>
                  <a:lnTo>
                    <a:pt x="273" y="2"/>
                  </a:lnTo>
                  <a:lnTo>
                    <a:pt x="284" y="2"/>
                  </a:lnTo>
                  <a:lnTo>
                    <a:pt x="285" y="2"/>
                  </a:lnTo>
                  <a:lnTo>
                    <a:pt x="293" y="7"/>
                  </a:lnTo>
                  <a:lnTo>
                    <a:pt x="298" y="8"/>
                  </a:lnTo>
                  <a:lnTo>
                    <a:pt x="300" y="8"/>
                  </a:lnTo>
                  <a:lnTo>
                    <a:pt x="301" y="8"/>
                  </a:lnTo>
                  <a:lnTo>
                    <a:pt x="296" y="7"/>
                  </a:lnTo>
                  <a:lnTo>
                    <a:pt x="293" y="5"/>
                  </a:lnTo>
                  <a:lnTo>
                    <a:pt x="293" y="5"/>
                  </a:lnTo>
                  <a:lnTo>
                    <a:pt x="298" y="2"/>
                  </a:lnTo>
                  <a:lnTo>
                    <a:pt x="301" y="2"/>
                  </a:lnTo>
                  <a:lnTo>
                    <a:pt x="3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9" name="Freeform 316">
              <a:extLst>
                <a:ext uri="{FF2B5EF4-FFF2-40B4-BE49-F238E27FC236}">
                  <a16:creationId xmlns:a16="http://schemas.microsoft.com/office/drawing/2014/main" id="{5F6F833F-A4F1-40E6-BE0C-6F95D7F6612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50499" y="3893532"/>
              <a:ext cx="40934" cy="74070"/>
            </a:xfrm>
            <a:custGeom>
              <a:avLst/>
              <a:gdLst>
                <a:gd name="T0" fmla="*/ 21 w 21"/>
                <a:gd name="T1" fmla="*/ 15 h 38"/>
                <a:gd name="T2" fmla="*/ 19 w 21"/>
                <a:gd name="T3" fmla="*/ 16 h 38"/>
                <a:gd name="T4" fmla="*/ 19 w 21"/>
                <a:gd name="T5" fmla="*/ 18 h 38"/>
                <a:gd name="T6" fmla="*/ 19 w 21"/>
                <a:gd name="T7" fmla="*/ 15 h 38"/>
                <a:gd name="T8" fmla="*/ 21 w 21"/>
                <a:gd name="T9" fmla="*/ 15 h 38"/>
                <a:gd name="T10" fmla="*/ 19 w 21"/>
                <a:gd name="T11" fmla="*/ 5 h 38"/>
                <a:gd name="T12" fmla="*/ 18 w 21"/>
                <a:gd name="T13" fmla="*/ 8 h 38"/>
                <a:gd name="T14" fmla="*/ 18 w 21"/>
                <a:gd name="T15" fmla="*/ 8 h 38"/>
                <a:gd name="T16" fmla="*/ 19 w 21"/>
                <a:gd name="T17" fmla="*/ 5 h 38"/>
                <a:gd name="T18" fmla="*/ 13 w 21"/>
                <a:gd name="T19" fmla="*/ 0 h 38"/>
                <a:gd name="T20" fmla="*/ 13 w 21"/>
                <a:gd name="T21" fmla="*/ 2 h 38"/>
                <a:gd name="T22" fmla="*/ 16 w 21"/>
                <a:gd name="T23" fmla="*/ 2 h 38"/>
                <a:gd name="T24" fmla="*/ 16 w 21"/>
                <a:gd name="T25" fmla="*/ 5 h 38"/>
                <a:gd name="T26" fmla="*/ 14 w 21"/>
                <a:gd name="T27" fmla="*/ 11 h 38"/>
                <a:gd name="T28" fmla="*/ 14 w 21"/>
                <a:gd name="T29" fmla="*/ 15 h 38"/>
                <a:gd name="T30" fmla="*/ 13 w 21"/>
                <a:gd name="T31" fmla="*/ 18 h 38"/>
                <a:gd name="T32" fmla="*/ 14 w 21"/>
                <a:gd name="T33" fmla="*/ 22 h 38"/>
                <a:gd name="T34" fmla="*/ 11 w 21"/>
                <a:gd name="T35" fmla="*/ 30 h 38"/>
                <a:gd name="T36" fmla="*/ 10 w 21"/>
                <a:gd name="T37" fmla="*/ 32 h 38"/>
                <a:gd name="T38" fmla="*/ 5 w 21"/>
                <a:gd name="T39" fmla="*/ 37 h 38"/>
                <a:gd name="T40" fmla="*/ 5 w 21"/>
                <a:gd name="T41" fmla="*/ 38 h 38"/>
                <a:gd name="T42" fmla="*/ 2 w 21"/>
                <a:gd name="T43" fmla="*/ 38 h 38"/>
                <a:gd name="T44" fmla="*/ 0 w 21"/>
                <a:gd name="T45" fmla="*/ 38 h 38"/>
                <a:gd name="T46" fmla="*/ 0 w 21"/>
                <a:gd name="T47" fmla="*/ 29 h 38"/>
                <a:gd name="T48" fmla="*/ 0 w 21"/>
                <a:gd name="T49" fmla="*/ 21 h 38"/>
                <a:gd name="T50" fmla="*/ 0 w 21"/>
                <a:gd name="T51" fmla="*/ 13 h 38"/>
                <a:gd name="T52" fmla="*/ 0 w 21"/>
                <a:gd name="T53" fmla="*/ 8 h 38"/>
                <a:gd name="T54" fmla="*/ 2 w 21"/>
                <a:gd name="T55" fmla="*/ 7 h 38"/>
                <a:gd name="T56" fmla="*/ 5 w 21"/>
                <a:gd name="T57" fmla="*/ 8 h 38"/>
                <a:gd name="T58" fmla="*/ 7 w 21"/>
                <a:gd name="T59" fmla="*/ 8 h 38"/>
                <a:gd name="T60" fmla="*/ 10 w 21"/>
                <a:gd name="T61" fmla="*/ 4 h 38"/>
                <a:gd name="T62" fmla="*/ 11 w 21"/>
                <a:gd name="T63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" h="38">
                  <a:moveTo>
                    <a:pt x="21" y="15"/>
                  </a:moveTo>
                  <a:lnTo>
                    <a:pt x="21" y="15"/>
                  </a:lnTo>
                  <a:lnTo>
                    <a:pt x="21" y="15"/>
                  </a:lnTo>
                  <a:lnTo>
                    <a:pt x="19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9" y="15"/>
                  </a:lnTo>
                  <a:lnTo>
                    <a:pt x="21" y="15"/>
                  </a:lnTo>
                  <a:lnTo>
                    <a:pt x="21" y="15"/>
                  </a:lnTo>
                  <a:close/>
                  <a:moveTo>
                    <a:pt x="19" y="5"/>
                  </a:moveTo>
                  <a:lnTo>
                    <a:pt x="19" y="5"/>
                  </a:lnTo>
                  <a:lnTo>
                    <a:pt x="19" y="5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9" y="5"/>
                  </a:lnTo>
                  <a:close/>
                  <a:moveTo>
                    <a:pt x="13" y="0"/>
                  </a:moveTo>
                  <a:lnTo>
                    <a:pt x="13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4" y="11"/>
                  </a:lnTo>
                  <a:lnTo>
                    <a:pt x="14" y="13"/>
                  </a:lnTo>
                  <a:lnTo>
                    <a:pt x="14" y="15"/>
                  </a:lnTo>
                  <a:lnTo>
                    <a:pt x="14" y="16"/>
                  </a:lnTo>
                  <a:lnTo>
                    <a:pt x="13" y="18"/>
                  </a:lnTo>
                  <a:lnTo>
                    <a:pt x="13" y="19"/>
                  </a:lnTo>
                  <a:lnTo>
                    <a:pt x="14" y="22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10" y="32"/>
                  </a:lnTo>
                  <a:lnTo>
                    <a:pt x="8" y="33"/>
                  </a:lnTo>
                  <a:lnTo>
                    <a:pt x="5" y="37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5"/>
                  </a:lnTo>
                  <a:lnTo>
                    <a:pt x="0" y="29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7" y="8"/>
                  </a:lnTo>
                  <a:lnTo>
                    <a:pt x="7" y="7"/>
                  </a:lnTo>
                  <a:lnTo>
                    <a:pt x="10" y="4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0" name="Freeform 317">
              <a:extLst>
                <a:ext uri="{FF2B5EF4-FFF2-40B4-BE49-F238E27FC236}">
                  <a16:creationId xmlns:a16="http://schemas.microsoft.com/office/drawing/2014/main" id="{4ACBAC36-C780-479F-BF39-E71F0638771C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6034" y="2649928"/>
              <a:ext cx="270942" cy="187125"/>
            </a:xfrm>
            <a:custGeom>
              <a:avLst/>
              <a:gdLst>
                <a:gd name="T0" fmla="*/ 76 w 139"/>
                <a:gd name="T1" fmla="*/ 2 h 96"/>
                <a:gd name="T2" fmla="*/ 84 w 139"/>
                <a:gd name="T3" fmla="*/ 3 h 96"/>
                <a:gd name="T4" fmla="*/ 90 w 139"/>
                <a:gd name="T5" fmla="*/ 5 h 96"/>
                <a:gd name="T6" fmla="*/ 95 w 139"/>
                <a:gd name="T7" fmla="*/ 8 h 96"/>
                <a:gd name="T8" fmla="*/ 103 w 139"/>
                <a:gd name="T9" fmla="*/ 7 h 96"/>
                <a:gd name="T10" fmla="*/ 109 w 139"/>
                <a:gd name="T11" fmla="*/ 11 h 96"/>
                <a:gd name="T12" fmla="*/ 112 w 139"/>
                <a:gd name="T13" fmla="*/ 16 h 96"/>
                <a:gd name="T14" fmla="*/ 114 w 139"/>
                <a:gd name="T15" fmla="*/ 21 h 96"/>
                <a:gd name="T16" fmla="*/ 111 w 139"/>
                <a:gd name="T17" fmla="*/ 27 h 96"/>
                <a:gd name="T18" fmla="*/ 115 w 139"/>
                <a:gd name="T19" fmla="*/ 33 h 96"/>
                <a:gd name="T20" fmla="*/ 123 w 139"/>
                <a:gd name="T21" fmla="*/ 41 h 96"/>
                <a:gd name="T22" fmla="*/ 125 w 139"/>
                <a:gd name="T23" fmla="*/ 48 h 96"/>
                <a:gd name="T24" fmla="*/ 134 w 139"/>
                <a:gd name="T25" fmla="*/ 51 h 96"/>
                <a:gd name="T26" fmla="*/ 139 w 139"/>
                <a:gd name="T27" fmla="*/ 57 h 96"/>
                <a:gd name="T28" fmla="*/ 130 w 139"/>
                <a:gd name="T29" fmla="*/ 62 h 96"/>
                <a:gd name="T30" fmla="*/ 122 w 139"/>
                <a:gd name="T31" fmla="*/ 59 h 96"/>
                <a:gd name="T32" fmla="*/ 119 w 139"/>
                <a:gd name="T33" fmla="*/ 63 h 96"/>
                <a:gd name="T34" fmla="*/ 122 w 139"/>
                <a:gd name="T35" fmla="*/ 70 h 96"/>
                <a:gd name="T36" fmla="*/ 123 w 139"/>
                <a:gd name="T37" fmla="*/ 78 h 96"/>
                <a:gd name="T38" fmla="*/ 119 w 139"/>
                <a:gd name="T39" fmla="*/ 81 h 96"/>
                <a:gd name="T40" fmla="*/ 111 w 139"/>
                <a:gd name="T41" fmla="*/ 84 h 96"/>
                <a:gd name="T42" fmla="*/ 108 w 139"/>
                <a:gd name="T43" fmla="*/ 93 h 96"/>
                <a:gd name="T44" fmla="*/ 104 w 139"/>
                <a:gd name="T45" fmla="*/ 95 h 96"/>
                <a:gd name="T46" fmla="*/ 95 w 139"/>
                <a:gd name="T47" fmla="*/ 93 h 96"/>
                <a:gd name="T48" fmla="*/ 87 w 139"/>
                <a:gd name="T49" fmla="*/ 90 h 96"/>
                <a:gd name="T50" fmla="*/ 84 w 139"/>
                <a:gd name="T51" fmla="*/ 92 h 96"/>
                <a:gd name="T52" fmla="*/ 79 w 139"/>
                <a:gd name="T53" fmla="*/ 92 h 96"/>
                <a:gd name="T54" fmla="*/ 71 w 139"/>
                <a:gd name="T55" fmla="*/ 92 h 96"/>
                <a:gd name="T56" fmla="*/ 67 w 139"/>
                <a:gd name="T57" fmla="*/ 93 h 96"/>
                <a:gd name="T58" fmla="*/ 60 w 139"/>
                <a:gd name="T59" fmla="*/ 90 h 96"/>
                <a:gd name="T60" fmla="*/ 49 w 139"/>
                <a:gd name="T61" fmla="*/ 87 h 96"/>
                <a:gd name="T62" fmla="*/ 35 w 139"/>
                <a:gd name="T63" fmla="*/ 84 h 96"/>
                <a:gd name="T64" fmla="*/ 21 w 139"/>
                <a:gd name="T65" fmla="*/ 85 h 96"/>
                <a:gd name="T66" fmla="*/ 13 w 139"/>
                <a:gd name="T67" fmla="*/ 90 h 96"/>
                <a:gd name="T68" fmla="*/ 7 w 139"/>
                <a:gd name="T69" fmla="*/ 90 h 96"/>
                <a:gd name="T70" fmla="*/ 7 w 139"/>
                <a:gd name="T71" fmla="*/ 87 h 96"/>
                <a:gd name="T72" fmla="*/ 5 w 139"/>
                <a:gd name="T73" fmla="*/ 79 h 96"/>
                <a:gd name="T74" fmla="*/ 2 w 139"/>
                <a:gd name="T75" fmla="*/ 76 h 96"/>
                <a:gd name="T76" fmla="*/ 11 w 139"/>
                <a:gd name="T77" fmla="*/ 68 h 96"/>
                <a:gd name="T78" fmla="*/ 7 w 139"/>
                <a:gd name="T79" fmla="*/ 51 h 96"/>
                <a:gd name="T80" fmla="*/ 13 w 139"/>
                <a:gd name="T81" fmla="*/ 44 h 96"/>
                <a:gd name="T82" fmla="*/ 22 w 139"/>
                <a:gd name="T83" fmla="*/ 44 h 96"/>
                <a:gd name="T84" fmla="*/ 29 w 139"/>
                <a:gd name="T85" fmla="*/ 40 h 96"/>
                <a:gd name="T86" fmla="*/ 35 w 139"/>
                <a:gd name="T87" fmla="*/ 40 h 96"/>
                <a:gd name="T88" fmla="*/ 38 w 139"/>
                <a:gd name="T89" fmla="*/ 40 h 96"/>
                <a:gd name="T90" fmla="*/ 35 w 139"/>
                <a:gd name="T91" fmla="*/ 37 h 96"/>
                <a:gd name="T92" fmla="*/ 38 w 139"/>
                <a:gd name="T93" fmla="*/ 30 h 96"/>
                <a:gd name="T94" fmla="*/ 45 w 139"/>
                <a:gd name="T95" fmla="*/ 24 h 96"/>
                <a:gd name="T96" fmla="*/ 51 w 139"/>
                <a:gd name="T97" fmla="*/ 19 h 96"/>
                <a:gd name="T98" fmla="*/ 49 w 139"/>
                <a:gd name="T99" fmla="*/ 18 h 96"/>
                <a:gd name="T100" fmla="*/ 51 w 139"/>
                <a:gd name="T101" fmla="*/ 10 h 96"/>
                <a:gd name="T102" fmla="*/ 60 w 139"/>
                <a:gd name="T103" fmla="*/ 7 h 96"/>
                <a:gd name="T104" fmla="*/ 67 w 139"/>
                <a:gd name="T105" fmla="*/ 5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9" h="96">
                  <a:moveTo>
                    <a:pt x="73" y="0"/>
                  </a:moveTo>
                  <a:lnTo>
                    <a:pt x="73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3"/>
                  </a:lnTo>
                  <a:lnTo>
                    <a:pt x="81" y="3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9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7"/>
                  </a:lnTo>
                  <a:lnTo>
                    <a:pt x="90" y="8"/>
                  </a:lnTo>
                  <a:lnTo>
                    <a:pt x="90" y="8"/>
                  </a:lnTo>
                  <a:lnTo>
                    <a:pt x="92" y="10"/>
                  </a:lnTo>
                  <a:lnTo>
                    <a:pt x="93" y="8"/>
                  </a:lnTo>
                  <a:lnTo>
                    <a:pt x="95" y="8"/>
                  </a:lnTo>
                  <a:lnTo>
                    <a:pt x="95" y="8"/>
                  </a:lnTo>
                  <a:lnTo>
                    <a:pt x="97" y="8"/>
                  </a:lnTo>
                  <a:lnTo>
                    <a:pt x="98" y="7"/>
                  </a:lnTo>
                  <a:lnTo>
                    <a:pt x="98" y="7"/>
                  </a:lnTo>
                  <a:lnTo>
                    <a:pt x="100" y="7"/>
                  </a:lnTo>
                  <a:lnTo>
                    <a:pt x="103" y="7"/>
                  </a:lnTo>
                  <a:lnTo>
                    <a:pt x="106" y="8"/>
                  </a:lnTo>
                  <a:lnTo>
                    <a:pt x="106" y="8"/>
                  </a:lnTo>
                  <a:lnTo>
                    <a:pt x="108" y="10"/>
                  </a:lnTo>
                  <a:lnTo>
                    <a:pt x="109" y="10"/>
                  </a:lnTo>
                  <a:lnTo>
                    <a:pt x="109" y="10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3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2" y="19"/>
                  </a:lnTo>
                  <a:lnTo>
                    <a:pt x="114" y="21"/>
                  </a:lnTo>
                  <a:lnTo>
                    <a:pt x="114" y="22"/>
                  </a:lnTo>
                  <a:lnTo>
                    <a:pt x="114" y="22"/>
                  </a:lnTo>
                  <a:lnTo>
                    <a:pt x="112" y="24"/>
                  </a:lnTo>
                  <a:lnTo>
                    <a:pt x="111" y="26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4" y="30"/>
                  </a:lnTo>
                  <a:lnTo>
                    <a:pt x="115" y="30"/>
                  </a:lnTo>
                  <a:lnTo>
                    <a:pt x="115" y="30"/>
                  </a:lnTo>
                  <a:lnTo>
                    <a:pt x="115" y="32"/>
                  </a:lnTo>
                  <a:lnTo>
                    <a:pt x="115" y="33"/>
                  </a:lnTo>
                  <a:lnTo>
                    <a:pt x="115" y="33"/>
                  </a:lnTo>
                  <a:lnTo>
                    <a:pt x="117" y="35"/>
                  </a:lnTo>
                  <a:lnTo>
                    <a:pt x="117" y="35"/>
                  </a:lnTo>
                  <a:lnTo>
                    <a:pt x="119" y="38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3"/>
                  </a:lnTo>
                  <a:lnTo>
                    <a:pt x="127" y="43"/>
                  </a:lnTo>
                  <a:lnTo>
                    <a:pt x="127" y="44"/>
                  </a:lnTo>
                  <a:lnTo>
                    <a:pt x="125" y="46"/>
                  </a:lnTo>
                  <a:lnTo>
                    <a:pt x="125" y="48"/>
                  </a:lnTo>
                  <a:lnTo>
                    <a:pt x="127" y="48"/>
                  </a:lnTo>
                  <a:lnTo>
                    <a:pt x="128" y="48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4" y="51"/>
                  </a:lnTo>
                  <a:lnTo>
                    <a:pt x="134" y="51"/>
                  </a:lnTo>
                  <a:lnTo>
                    <a:pt x="134" y="52"/>
                  </a:lnTo>
                  <a:lnTo>
                    <a:pt x="134" y="52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7"/>
                  </a:lnTo>
                  <a:lnTo>
                    <a:pt x="136" y="57"/>
                  </a:lnTo>
                  <a:lnTo>
                    <a:pt x="134" y="59"/>
                  </a:lnTo>
                  <a:lnTo>
                    <a:pt x="134" y="59"/>
                  </a:lnTo>
                  <a:lnTo>
                    <a:pt x="131" y="60"/>
                  </a:lnTo>
                  <a:lnTo>
                    <a:pt x="130" y="62"/>
                  </a:lnTo>
                  <a:lnTo>
                    <a:pt x="130" y="62"/>
                  </a:lnTo>
                  <a:lnTo>
                    <a:pt x="127" y="62"/>
                  </a:lnTo>
                  <a:lnTo>
                    <a:pt x="125" y="60"/>
                  </a:lnTo>
                  <a:lnTo>
                    <a:pt x="125" y="60"/>
                  </a:lnTo>
                  <a:lnTo>
                    <a:pt x="123" y="59"/>
                  </a:lnTo>
                  <a:lnTo>
                    <a:pt x="122" y="59"/>
                  </a:lnTo>
                  <a:lnTo>
                    <a:pt x="120" y="59"/>
                  </a:lnTo>
                  <a:lnTo>
                    <a:pt x="120" y="60"/>
                  </a:lnTo>
                  <a:lnTo>
                    <a:pt x="119" y="60"/>
                  </a:lnTo>
                  <a:lnTo>
                    <a:pt x="119" y="62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19" y="65"/>
                  </a:lnTo>
                  <a:lnTo>
                    <a:pt x="120" y="67"/>
                  </a:lnTo>
                  <a:lnTo>
                    <a:pt x="122" y="67"/>
                  </a:lnTo>
                  <a:lnTo>
                    <a:pt x="122" y="68"/>
                  </a:lnTo>
                  <a:lnTo>
                    <a:pt x="122" y="68"/>
                  </a:lnTo>
                  <a:lnTo>
                    <a:pt x="122" y="70"/>
                  </a:lnTo>
                  <a:lnTo>
                    <a:pt x="122" y="70"/>
                  </a:lnTo>
                  <a:lnTo>
                    <a:pt x="123" y="71"/>
                  </a:lnTo>
                  <a:lnTo>
                    <a:pt x="122" y="73"/>
                  </a:lnTo>
                  <a:lnTo>
                    <a:pt x="122" y="74"/>
                  </a:lnTo>
                  <a:lnTo>
                    <a:pt x="122" y="76"/>
                  </a:lnTo>
                  <a:lnTo>
                    <a:pt x="123" y="78"/>
                  </a:lnTo>
                  <a:lnTo>
                    <a:pt x="123" y="78"/>
                  </a:lnTo>
                  <a:lnTo>
                    <a:pt x="123" y="79"/>
                  </a:lnTo>
                  <a:lnTo>
                    <a:pt x="125" y="81"/>
                  </a:lnTo>
                  <a:lnTo>
                    <a:pt x="125" y="81"/>
                  </a:lnTo>
                  <a:lnTo>
                    <a:pt x="122" y="81"/>
                  </a:lnTo>
                  <a:lnTo>
                    <a:pt x="119" y="81"/>
                  </a:lnTo>
                  <a:lnTo>
                    <a:pt x="117" y="82"/>
                  </a:lnTo>
                  <a:lnTo>
                    <a:pt x="117" y="81"/>
                  </a:lnTo>
                  <a:lnTo>
                    <a:pt x="115" y="81"/>
                  </a:lnTo>
                  <a:lnTo>
                    <a:pt x="114" y="82"/>
                  </a:lnTo>
                  <a:lnTo>
                    <a:pt x="112" y="84"/>
                  </a:lnTo>
                  <a:lnTo>
                    <a:pt x="111" y="84"/>
                  </a:lnTo>
                  <a:lnTo>
                    <a:pt x="109" y="85"/>
                  </a:lnTo>
                  <a:lnTo>
                    <a:pt x="109" y="87"/>
                  </a:lnTo>
                  <a:lnTo>
                    <a:pt x="108" y="89"/>
                  </a:lnTo>
                  <a:lnTo>
                    <a:pt x="108" y="90"/>
                  </a:lnTo>
                  <a:lnTo>
                    <a:pt x="108" y="92"/>
                  </a:lnTo>
                  <a:lnTo>
                    <a:pt x="108" y="93"/>
                  </a:lnTo>
                  <a:lnTo>
                    <a:pt x="108" y="93"/>
                  </a:lnTo>
                  <a:lnTo>
                    <a:pt x="109" y="95"/>
                  </a:lnTo>
                  <a:lnTo>
                    <a:pt x="108" y="96"/>
                  </a:lnTo>
                  <a:lnTo>
                    <a:pt x="108" y="96"/>
                  </a:lnTo>
                  <a:lnTo>
                    <a:pt x="106" y="96"/>
                  </a:lnTo>
                  <a:lnTo>
                    <a:pt x="104" y="95"/>
                  </a:lnTo>
                  <a:lnTo>
                    <a:pt x="104" y="95"/>
                  </a:lnTo>
                  <a:lnTo>
                    <a:pt x="103" y="93"/>
                  </a:lnTo>
                  <a:lnTo>
                    <a:pt x="101" y="93"/>
                  </a:lnTo>
                  <a:lnTo>
                    <a:pt x="100" y="93"/>
                  </a:lnTo>
                  <a:lnTo>
                    <a:pt x="98" y="93"/>
                  </a:lnTo>
                  <a:lnTo>
                    <a:pt x="95" y="93"/>
                  </a:lnTo>
                  <a:lnTo>
                    <a:pt x="93" y="93"/>
                  </a:lnTo>
                  <a:lnTo>
                    <a:pt x="92" y="93"/>
                  </a:lnTo>
                  <a:lnTo>
                    <a:pt x="90" y="95"/>
                  </a:lnTo>
                  <a:lnTo>
                    <a:pt x="89" y="93"/>
                  </a:lnTo>
                  <a:lnTo>
                    <a:pt x="89" y="92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6" y="90"/>
                  </a:lnTo>
                  <a:lnTo>
                    <a:pt x="86" y="90"/>
                  </a:lnTo>
                  <a:lnTo>
                    <a:pt x="84" y="90"/>
                  </a:lnTo>
                  <a:lnTo>
                    <a:pt x="84" y="92"/>
                  </a:lnTo>
                  <a:lnTo>
                    <a:pt x="82" y="92"/>
                  </a:lnTo>
                  <a:lnTo>
                    <a:pt x="82" y="92"/>
                  </a:lnTo>
                  <a:lnTo>
                    <a:pt x="81" y="93"/>
                  </a:lnTo>
                  <a:lnTo>
                    <a:pt x="81" y="93"/>
                  </a:lnTo>
                  <a:lnTo>
                    <a:pt x="79" y="93"/>
                  </a:lnTo>
                  <a:lnTo>
                    <a:pt x="79" y="92"/>
                  </a:lnTo>
                  <a:lnTo>
                    <a:pt x="78" y="92"/>
                  </a:lnTo>
                  <a:lnTo>
                    <a:pt x="76" y="92"/>
                  </a:lnTo>
                  <a:lnTo>
                    <a:pt x="74" y="90"/>
                  </a:lnTo>
                  <a:lnTo>
                    <a:pt x="73" y="90"/>
                  </a:lnTo>
                  <a:lnTo>
                    <a:pt x="73" y="90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68" y="90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7" y="93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7" y="90"/>
                  </a:lnTo>
                  <a:lnTo>
                    <a:pt x="65" y="90"/>
                  </a:lnTo>
                  <a:lnTo>
                    <a:pt x="62" y="90"/>
                  </a:lnTo>
                  <a:lnTo>
                    <a:pt x="62" y="90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59" y="87"/>
                  </a:lnTo>
                  <a:lnTo>
                    <a:pt x="57" y="87"/>
                  </a:lnTo>
                  <a:lnTo>
                    <a:pt x="56" y="87"/>
                  </a:lnTo>
                  <a:lnTo>
                    <a:pt x="52" y="87"/>
                  </a:lnTo>
                  <a:lnTo>
                    <a:pt x="49" y="87"/>
                  </a:lnTo>
                  <a:lnTo>
                    <a:pt x="48" y="85"/>
                  </a:lnTo>
                  <a:lnTo>
                    <a:pt x="48" y="85"/>
                  </a:lnTo>
                  <a:lnTo>
                    <a:pt x="46" y="85"/>
                  </a:lnTo>
                  <a:lnTo>
                    <a:pt x="40" y="84"/>
                  </a:lnTo>
                  <a:lnTo>
                    <a:pt x="38" y="84"/>
                  </a:lnTo>
                  <a:lnTo>
                    <a:pt x="35" y="84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7" y="84"/>
                  </a:lnTo>
                  <a:lnTo>
                    <a:pt x="26" y="84"/>
                  </a:lnTo>
                  <a:lnTo>
                    <a:pt x="22" y="85"/>
                  </a:lnTo>
                  <a:lnTo>
                    <a:pt x="21" y="85"/>
                  </a:lnTo>
                  <a:lnTo>
                    <a:pt x="19" y="85"/>
                  </a:lnTo>
                  <a:lnTo>
                    <a:pt x="18" y="85"/>
                  </a:lnTo>
                  <a:lnTo>
                    <a:pt x="18" y="85"/>
                  </a:lnTo>
                  <a:lnTo>
                    <a:pt x="16" y="87"/>
                  </a:lnTo>
                  <a:lnTo>
                    <a:pt x="15" y="89"/>
                  </a:lnTo>
                  <a:lnTo>
                    <a:pt x="13" y="90"/>
                  </a:lnTo>
                  <a:lnTo>
                    <a:pt x="11" y="90"/>
                  </a:lnTo>
                  <a:lnTo>
                    <a:pt x="11" y="90"/>
                  </a:lnTo>
                  <a:lnTo>
                    <a:pt x="10" y="90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7" y="90"/>
                  </a:lnTo>
                  <a:lnTo>
                    <a:pt x="7" y="92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5"/>
                  </a:lnTo>
                  <a:lnTo>
                    <a:pt x="8" y="84"/>
                  </a:lnTo>
                  <a:lnTo>
                    <a:pt x="8" y="82"/>
                  </a:lnTo>
                  <a:lnTo>
                    <a:pt x="7" y="81"/>
                  </a:lnTo>
                  <a:lnTo>
                    <a:pt x="7" y="81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9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5" y="71"/>
                  </a:lnTo>
                  <a:lnTo>
                    <a:pt x="10" y="70"/>
                  </a:lnTo>
                  <a:lnTo>
                    <a:pt x="11" y="70"/>
                  </a:lnTo>
                  <a:lnTo>
                    <a:pt x="11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3"/>
                  </a:lnTo>
                  <a:lnTo>
                    <a:pt x="11" y="60"/>
                  </a:lnTo>
                  <a:lnTo>
                    <a:pt x="10" y="59"/>
                  </a:lnTo>
                  <a:lnTo>
                    <a:pt x="7" y="51"/>
                  </a:lnTo>
                  <a:lnTo>
                    <a:pt x="5" y="44"/>
                  </a:lnTo>
                  <a:lnTo>
                    <a:pt x="7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5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8" y="46"/>
                  </a:lnTo>
                  <a:lnTo>
                    <a:pt x="19" y="44"/>
                  </a:lnTo>
                  <a:lnTo>
                    <a:pt x="22" y="44"/>
                  </a:lnTo>
                  <a:lnTo>
                    <a:pt x="24" y="44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6" y="41"/>
                  </a:lnTo>
                  <a:lnTo>
                    <a:pt x="27" y="41"/>
                  </a:lnTo>
                  <a:lnTo>
                    <a:pt x="29" y="40"/>
                  </a:lnTo>
                  <a:lnTo>
                    <a:pt x="30" y="40"/>
                  </a:lnTo>
                  <a:lnTo>
                    <a:pt x="32" y="38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5" y="38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1"/>
                  </a:lnTo>
                  <a:lnTo>
                    <a:pt x="37" y="41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38"/>
                  </a:lnTo>
                  <a:lnTo>
                    <a:pt x="37" y="38"/>
                  </a:lnTo>
                  <a:lnTo>
                    <a:pt x="37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7" y="35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8" y="29"/>
                  </a:lnTo>
                  <a:lnTo>
                    <a:pt x="38" y="27"/>
                  </a:lnTo>
                  <a:lnTo>
                    <a:pt x="40" y="26"/>
                  </a:lnTo>
                  <a:lnTo>
                    <a:pt x="41" y="24"/>
                  </a:lnTo>
                  <a:lnTo>
                    <a:pt x="43" y="24"/>
                  </a:lnTo>
                  <a:lnTo>
                    <a:pt x="45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1"/>
                  </a:lnTo>
                  <a:lnTo>
                    <a:pt x="51" y="21"/>
                  </a:lnTo>
                  <a:lnTo>
                    <a:pt x="51" y="19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49" y="18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5"/>
                  </a:lnTo>
                  <a:lnTo>
                    <a:pt x="49" y="13"/>
                  </a:lnTo>
                  <a:lnTo>
                    <a:pt x="51" y="11"/>
                  </a:lnTo>
                  <a:lnTo>
                    <a:pt x="51" y="10"/>
                  </a:lnTo>
                  <a:lnTo>
                    <a:pt x="51" y="10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6" y="7"/>
                  </a:lnTo>
                  <a:lnTo>
                    <a:pt x="57" y="7"/>
                  </a:lnTo>
                  <a:lnTo>
                    <a:pt x="60" y="7"/>
                  </a:lnTo>
                  <a:lnTo>
                    <a:pt x="62" y="7"/>
                  </a:lnTo>
                  <a:lnTo>
                    <a:pt x="63" y="7"/>
                  </a:lnTo>
                  <a:lnTo>
                    <a:pt x="65" y="8"/>
                  </a:lnTo>
                  <a:lnTo>
                    <a:pt x="65" y="7"/>
                  </a:lnTo>
                  <a:lnTo>
                    <a:pt x="65" y="5"/>
                  </a:lnTo>
                  <a:lnTo>
                    <a:pt x="67" y="5"/>
                  </a:lnTo>
                  <a:lnTo>
                    <a:pt x="70" y="2"/>
                  </a:lnTo>
                  <a:lnTo>
                    <a:pt x="71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1" name="Freeform 318">
              <a:extLst>
                <a:ext uri="{FF2B5EF4-FFF2-40B4-BE49-F238E27FC236}">
                  <a16:creationId xmlns:a16="http://schemas.microsoft.com/office/drawing/2014/main" id="{E0E974C2-B36B-4843-875D-69098040D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4920771"/>
              <a:ext cx="263145" cy="267044"/>
            </a:xfrm>
            <a:custGeom>
              <a:avLst/>
              <a:gdLst>
                <a:gd name="T0" fmla="*/ 75 w 135"/>
                <a:gd name="T1" fmla="*/ 1 h 137"/>
                <a:gd name="T2" fmla="*/ 78 w 135"/>
                <a:gd name="T3" fmla="*/ 4 h 137"/>
                <a:gd name="T4" fmla="*/ 83 w 135"/>
                <a:gd name="T5" fmla="*/ 12 h 137"/>
                <a:gd name="T6" fmla="*/ 86 w 135"/>
                <a:gd name="T7" fmla="*/ 17 h 137"/>
                <a:gd name="T8" fmla="*/ 90 w 135"/>
                <a:gd name="T9" fmla="*/ 26 h 137"/>
                <a:gd name="T10" fmla="*/ 102 w 135"/>
                <a:gd name="T11" fmla="*/ 33 h 137"/>
                <a:gd name="T12" fmla="*/ 105 w 135"/>
                <a:gd name="T13" fmla="*/ 37 h 137"/>
                <a:gd name="T14" fmla="*/ 112 w 135"/>
                <a:gd name="T15" fmla="*/ 39 h 137"/>
                <a:gd name="T16" fmla="*/ 112 w 135"/>
                <a:gd name="T17" fmla="*/ 44 h 137"/>
                <a:gd name="T18" fmla="*/ 112 w 135"/>
                <a:gd name="T19" fmla="*/ 48 h 137"/>
                <a:gd name="T20" fmla="*/ 116 w 135"/>
                <a:gd name="T21" fmla="*/ 55 h 137"/>
                <a:gd name="T22" fmla="*/ 126 w 135"/>
                <a:gd name="T23" fmla="*/ 58 h 137"/>
                <a:gd name="T24" fmla="*/ 131 w 135"/>
                <a:gd name="T25" fmla="*/ 59 h 137"/>
                <a:gd name="T26" fmla="*/ 131 w 135"/>
                <a:gd name="T27" fmla="*/ 63 h 137"/>
                <a:gd name="T28" fmla="*/ 135 w 135"/>
                <a:gd name="T29" fmla="*/ 66 h 137"/>
                <a:gd name="T30" fmla="*/ 127 w 135"/>
                <a:gd name="T31" fmla="*/ 69 h 137"/>
                <a:gd name="T32" fmla="*/ 118 w 135"/>
                <a:gd name="T33" fmla="*/ 72 h 137"/>
                <a:gd name="T34" fmla="*/ 113 w 135"/>
                <a:gd name="T35" fmla="*/ 78 h 137"/>
                <a:gd name="T36" fmla="*/ 112 w 135"/>
                <a:gd name="T37" fmla="*/ 80 h 137"/>
                <a:gd name="T38" fmla="*/ 108 w 135"/>
                <a:gd name="T39" fmla="*/ 83 h 137"/>
                <a:gd name="T40" fmla="*/ 104 w 135"/>
                <a:gd name="T41" fmla="*/ 85 h 137"/>
                <a:gd name="T42" fmla="*/ 101 w 135"/>
                <a:gd name="T43" fmla="*/ 89 h 137"/>
                <a:gd name="T44" fmla="*/ 94 w 135"/>
                <a:gd name="T45" fmla="*/ 100 h 137"/>
                <a:gd name="T46" fmla="*/ 86 w 135"/>
                <a:gd name="T47" fmla="*/ 104 h 137"/>
                <a:gd name="T48" fmla="*/ 83 w 135"/>
                <a:gd name="T49" fmla="*/ 110 h 137"/>
                <a:gd name="T50" fmla="*/ 80 w 135"/>
                <a:gd name="T51" fmla="*/ 118 h 137"/>
                <a:gd name="T52" fmla="*/ 74 w 135"/>
                <a:gd name="T53" fmla="*/ 119 h 137"/>
                <a:gd name="T54" fmla="*/ 66 w 135"/>
                <a:gd name="T55" fmla="*/ 119 h 137"/>
                <a:gd name="T56" fmla="*/ 60 w 135"/>
                <a:gd name="T57" fmla="*/ 118 h 137"/>
                <a:gd name="T58" fmla="*/ 53 w 135"/>
                <a:gd name="T59" fmla="*/ 115 h 137"/>
                <a:gd name="T60" fmla="*/ 45 w 135"/>
                <a:gd name="T61" fmla="*/ 111 h 137"/>
                <a:gd name="T62" fmla="*/ 42 w 135"/>
                <a:gd name="T63" fmla="*/ 115 h 137"/>
                <a:gd name="T64" fmla="*/ 37 w 135"/>
                <a:gd name="T65" fmla="*/ 124 h 137"/>
                <a:gd name="T66" fmla="*/ 31 w 135"/>
                <a:gd name="T67" fmla="*/ 129 h 137"/>
                <a:gd name="T68" fmla="*/ 26 w 135"/>
                <a:gd name="T69" fmla="*/ 134 h 137"/>
                <a:gd name="T70" fmla="*/ 23 w 135"/>
                <a:gd name="T71" fmla="*/ 137 h 137"/>
                <a:gd name="T72" fmla="*/ 14 w 135"/>
                <a:gd name="T73" fmla="*/ 135 h 137"/>
                <a:gd name="T74" fmla="*/ 9 w 135"/>
                <a:gd name="T75" fmla="*/ 135 h 137"/>
                <a:gd name="T76" fmla="*/ 11 w 135"/>
                <a:gd name="T77" fmla="*/ 127 h 137"/>
                <a:gd name="T78" fmla="*/ 11 w 135"/>
                <a:gd name="T79" fmla="*/ 123 h 137"/>
                <a:gd name="T80" fmla="*/ 6 w 135"/>
                <a:gd name="T81" fmla="*/ 111 h 137"/>
                <a:gd name="T82" fmla="*/ 0 w 135"/>
                <a:gd name="T83" fmla="*/ 104 h 137"/>
                <a:gd name="T84" fmla="*/ 0 w 135"/>
                <a:gd name="T85" fmla="*/ 93 h 137"/>
                <a:gd name="T86" fmla="*/ 0 w 135"/>
                <a:gd name="T87" fmla="*/ 75 h 137"/>
                <a:gd name="T88" fmla="*/ 14 w 135"/>
                <a:gd name="T89" fmla="*/ 63 h 137"/>
                <a:gd name="T90" fmla="*/ 14 w 135"/>
                <a:gd name="T91" fmla="*/ 47 h 137"/>
                <a:gd name="T92" fmla="*/ 14 w 135"/>
                <a:gd name="T93" fmla="*/ 22 h 137"/>
                <a:gd name="T94" fmla="*/ 17 w 135"/>
                <a:gd name="T95" fmla="*/ 8 h 137"/>
                <a:gd name="T96" fmla="*/ 39 w 135"/>
                <a:gd name="T97" fmla="*/ 3 h 137"/>
                <a:gd name="T98" fmla="*/ 47 w 135"/>
                <a:gd name="T99" fmla="*/ 3 h 137"/>
                <a:gd name="T100" fmla="*/ 52 w 135"/>
                <a:gd name="T101" fmla="*/ 9 h 137"/>
                <a:gd name="T102" fmla="*/ 56 w 135"/>
                <a:gd name="T103" fmla="*/ 6 h 137"/>
                <a:gd name="T104" fmla="*/ 63 w 135"/>
                <a:gd name="T105" fmla="*/ 3 h 137"/>
                <a:gd name="T106" fmla="*/ 69 w 135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137">
                  <a:moveTo>
                    <a:pt x="75" y="0"/>
                  </a:moveTo>
                  <a:lnTo>
                    <a:pt x="75" y="0"/>
                  </a:lnTo>
                  <a:lnTo>
                    <a:pt x="75" y="0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7" y="3"/>
                  </a:lnTo>
                  <a:lnTo>
                    <a:pt x="77" y="4"/>
                  </a:lnTo>
                  <a:lnTo>
                    <a:pt x="78" y="4"/>
                  </a:lnTo>
                  <a:lnTo>
                    <a:pt x="78" y="6"/>
                  </a:lnTo>
                  <a:lnTo>
                    <a:pt x="78" y="8"/>
                  </a:lnTo>
                  <a:lnTo>
                    <a:pt x="80" y="9"/>
                  </a:lnTo>
                  <a:lnTo>
                    <a:pt x="83" y="12"/>
                  </a:lnTo>
                  <a:lnTo>
                    <a:pt x="83" y="14"/>
                  </a:lnTo>
                  <a:lnTo>
                    <a:pt x="83" y="14"/>
                  </a:lnTo>
                  <a:lnTo>
                    <a:pt x="86" y="17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8" y="23"/>
                  </a:lnTo>
                  <a:lnTo>
                    <a:pt x="90" y="25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96" y="31"/>
                  </a:lnTo>
                  <a:lnTo>
                    <a:pt x="101" y="33"/>
                  </a:lnTo>
                  <a:lnTo>
                    <a:pt x="102" y="33"/>
                  </a:lnTo>
                  <a:lnTo>
                    <a:pt x="104" y="34"/>
                  </a:lnTo>
                  <a:lnTo>
                    <a:pt x="104" y="34"/>
                  </a:lnTo>
                  <a:lnTo>
                    <a:pt x="105" y="36"/>
                  </a:lnTo>
                  <a:lnTo>
                    <a:pt x="105" y="37"/>
                  </a:lnTo>
                  <a:lnTo>
                    <a:pt x="105" y="39"/>
                  </a:lnTo>
                  <a:lnTo>
                    <a:pt x="108" y="39"/>
                  </a:lnTo>
                  <a:lnTo>
                    <a:pt x="110" y="39"/>
                  </a:lnTo>
                  <a:lnTo>
                    <a:pt x="112" y="39"/>
                  </a:lnTo>
                  <a:lnTo>
                    <a:pt x="112" y="41"/>
                  </a:lnTo>
                  <a:lnTo>
                    <a:pt x="112" y="41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5"/>
                  </a:lnTo>
                  <a:lnTo>
                    <a:pt x="112" y="47"/>
                  </a:lnTo>
                  <a:lnTo>
                    <a:pt x="110" y="48"/>
                  </a:lnTo>
                  <a:lnTo>
                    <a:pt x="112" y="48"/>
                  </a:lnTo>
                  <a:lnTo>
                    <a:pt x="113" y="52"/>
                  </a:lnTo>
                  <a:lnTo>
                    <a:pt x="115" y="53"/>
                  </a:lnTo>
                  <a:lnTo>
                    <a:pt x="115" y="55"/>
                  </a:lnTo>
                  <a:lnTo>
                    <a:pt x="116" y="55"/>
                  </a:lnTo>
                  <a:lnTo>
                    <a:pt x="116" y="56"/>
                  </a:lnTo>
                  <a:lnTo>
                    <a:pt x="118" y="56"/>
                  </a:lnTo>
                  <a:lnTo>
                    <a:pt x="123" y="56"/>
                  </a:lnTo>
                  <a:lnTo>
                    <a:pt x="126" y="58"/>
                  </a:lnTo>
                  <a:lnTo>
                    <a:pt x="129" y="58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61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2" y="63"/>
                  </a:lnTo>
                  <a:lnTo>
                    <a:pt x="134" y="63"/>
                  </a:lnTo>
                  <a:lnTo>
                    <a:pt x="135" y="64"/>
                  </a:lnTo>
                  <a:lnTo>
                    <a:pt x="135" y="66"/>
                  </a:lnTo>
                  <a:lnTo>
                    <a:pt x="132" y="66"/>
                  </a:lnTo>
                  <a:lnTo>
                    <a:pt x="131" y="66"/>
                  </a:lnTo>
                  <a:lnTo>
                    <a:pt x="129" y="67"/>
                  </a:lnTo>
                  <a:lnTo>
                    <a:pt x="127" y="69"/>
                  </a:lnTo>
                  <a:lnTo>
                    <a:pt x="126" y="71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18" y="72"/>
                  </a:lnTo>
                  <a:lnTo>
                    <a:pt x="116" y="75"/>
                  </a:lnTo>
                  <a:lnTo>
                    <a:pt x="115" y="77"/>
                  </a:lnTo>
                  <a:lnTo>
                    <a:pt x="115" y="78"/>
                  </a:lnTo>
                  <a:lnTo>
                    <a:pt x="113" y="78"/>
                  </a:lnTo>
                  <a:lnTo>
                    <a:pt x="113" y="78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0" y="80"/>
                  </a:lnTo>
                  <a:lnTo>
                    <a:pt x="110" y="82"/>
                  </a:lnTo>
                  <a:lnTo>
                    <a:pt x="108" y="82"/>
                  </a:lnTo>
                  <a:lnTo>
                    <a:pt x="108" y="83"/>
                  </a:lnTo>
                  <a:lnTo>
                    <a:pt x="107" y="83"/>
                  </a:lnTo>
                  <a:lnTo>
                    <a:pt x="105" y="83"/>
                  </a:lnTo>
                  <a:lnTo>
                    <a:pt x="105" y="85"/>
                  </a:lnTo>
                  <a:lnTo>
                    <a:pt x="104" y="85"/>
                  </a:lnTo>
                  <a:lnTo>
                    <a:pt x="104" y="85"/>
                  </a:lnTo>
                  <a:lnTo>
                    <a:pt x="102" y="86"/>
                  </a:lnTo>
                  <a:lnTo>
                    <a:pt x="101" y="88"/>
                  </a:lnTo>
                  <a:lnTo>
                    <a:pt x="101" y="89"/>
                  </a:lnTo>
                  <a:lnTo>
                    <a:pt x="99" y="96"/>
                  </a:lnTo>
                  <a:lnTo>
                    <a:pt x="97" y="97"/>
                  </a:lnTo>
                  <a:lnTo>
                    <a:pt x="96" y="99"/>
                  </a:lnTo>
                  <a:lnTo>
                    <a:pt x="94" y="100"/>
                  </a:lnTo>
                  <a:lnTo>
                    <a:pt x="93" y="102"/>
                  </a:lnTo>
                  <a:lnTo>
                    <a:pt x="93" y="102"/>
                  </a:lnTo>
                  <a:lnTo>
                    <a:pt x="88" y="102"/>
                  </a:lnTo>
                  <a:lnTo>
                    <a:pt x="86" y="104"/>
                  </a:lnTo>
                  <a:lnTo>
                    <a:pt x="85" y="104"/>
                  </a:lnTo>
                  <a:lnTo>
                    <a:pt x="85" y="105"/>
                  </a:lnTo>
                  <a:lnTo>
                    <a:pt x="85" y="107"/>
                  </a:lnTo>
                  <a:lnTo>
                    <a:pt x="83" y="110"/>
                  </a:lnTo>
                  <a:lnTo>
                    <a:pt x="82" y="113"/>
                  </a:lnTo>
                  <a:lnTo>
                    <a:pt x="82" y="115"/>
                  </a:lnTo>
                  <a:lnTo>
                    <a:pt x="80" y="118"/>
                  </a:lnTo>
                  <a:lnTo>
                    <a:pt x="80" y="118"/>
                  </a:lnTo>
                  <a:lnTo>
                    <a:pt x="78" y="119"/>
                  </a:lnTo>
                  <a:lnTo>
                    <a:pt x="77" y="119"/>
                  </a:lnTo>
                  <a:lnTo>
                    <a:pt x="75" y="119"/>
                  </a:lnTo>
                  <a:lnTo>
                    <a:pt x="74" y="119"/>
                  </a:lnTo>
                  <a:lnTo>
                    <a:pt x="72" y="119"/>
                  </a:lnTo>
                  <a:lnTo>
                    <a:pt x="71" y="121"/>
                  </a:lnTo>
                  <a:lnTo>
                    <a:pt x="69" y="121"/>
                  </a:lnTo>
                  <a:lnTo>
                    <a:pt x="66" y="119"/>
                  </a:lnTo>
                  <a:lnTo>
                    <a:pt x="63" y="119"/>
                  </a:lnTo>
                  <a:lnTo>
                    <a:pt x="63" y="119"/>
                  </a:lnTo>
                  <a:lnTo>
                    <a:pt x="61" y="118"/>
                  </a:lnTo>
                  <a:lnTo>
                    <a:pt x="60" y="118"/>
                  </a:lnTo>
                  <a:lnTo>
                    <a:pt x="58" y="118"/>
                  </a:lnTo>
                  <a:lnTo>
                    <a:pt x="56" y="116"/>
                  </a:lnTo>
                  <a:lnTo>
                    <a:pt x="55" y="116"/>
                  </a:lnTo>
                  <a:lnTo>
                    <a:pt x="53" y="115"/>
                  </a:lnTo>
                  <a:lnTo>
                    <a:pt x="50" y="113"/>
                  </a:lnTo>
                  <a:lnTo>
                    <a:pt x="49" y="111"/>
                  </a:lnTo>
                  <a:lnTo>
                    <a:pt x="47" y="111"/>
                  </a:lnTo>
                  <a:lnTo>
                    <a:pt x="45" y="111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2" y="113"/>
                  </a:lnTo>
                  <a:lnTo>
                    <a:pt x="42" y="115"/>
                  </a:lnTo>
                  <a:lnTo>
                    <a:pt x="41" y="116"/>
                  </a:lnTo>
                  <a:lnTo>
                    <a:pt x="41" y="118"/>
                  </a:lnTo>
                  <a:lnTo>
                    <a:pt x="39" y="121"/>
                  </a:lnTo>
                  <a:lnTo>
                    <a:pt x="37" y="124"/>
                  </a:lnTo>
                  <a:lnTo>
                    <a:pt x="37" y="126"/>
                  </a:lnTo>
                  <a:lnTo>
                    <a:pt x="37" y="126"/>
                  </a:lnTo>
                  <a:lnTo>
                    <a:pt x="36" y="126"/>
                  </a:lnTo>
                  <a:lnTo>
                    <a:pt x="31" y="129"/>
                  </a:lnTo>
                  <a:lnTo>
                    <a:pt x="30" y="132"/>
                  </a:lnTo>
                  <a:lnTo>
                    <a:pt x="30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6" y="134"/>
                  </a:lnTo>
                  <a:lnTo>
                    <a:pt x="25" y="135"/>
                  </a:lnTo>
                  <a:lnTo>
                    <a:pt x="25" y="137"/>
                  </a:lnTo>
                  <a:lnTo>
                    <a:pt x="23" y="137"/>
                  </a:lnTo>
                  <a:lnTo>
                    <a:pt x="22" y="137"/>
                  </a:lnTo>
                  <a:lnTo>
                    <a:pt x="20" y="135"/>
                  </a:lnTo>
                  <a:lnTo>
                    <a:pt x="15" y="137"/>
                  </a:lnTo>
                  <a:lnTo>
                    <a:pt x="14" y="135"/>
                  </a:lnTo>
                  <a:lnTo>
                    <a:pt x="12" y="135"/>
                  </a:lnTo>
                  <a:lnTo>
                    <a:pt x="11" y="137"/>
                  </a:lnTo>
                  <a:lnTo>
                    <a:pt x="9" y="135"/>
                  </a:lnTo>
                  <a:lnTo>
                    <a:pt x="9" y="135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11" y="129"/>
                  </a:lnTo>
                  <a:lnTo>
                    <a:pt x="11" y="127"/>
                  </a:lnTo>
                  <a:lnTo>
                    <a:pt x="12" y="126"/>
                  </a:lnTo>
                  <a:lnTo>
                    <a:pt x="12" y="126"/>
                  </a:lnTo>
                  <a:lnTo>
                    <a:pt x="12" y="124"/>
                  </a:lnTo>
                  <a:lnTo>
                    <a:pt x="11" y="123"/>
                  </a:lnTo>
                  <a:lnTo>
                    <a:pt x="11" y="123"/>
                  </a:lnTo>
                  <a:lnTo>
                    <a:pt x="11" y="119"/>
                  </a:lnTo>
                  <a:lnTo>
                    <a:pt x="9" y="115"/>
                  </a:lnTo>
                  <a:lnTo>
                    <a:pt x="6" y="111"/>
                  </a:lnTo>
                  <a:lnTo>
                    <a:pt x="6" y="110"/>
                  </a:lnTo>
                  <a:lnTo>
                    <a:pt x="4" y="108"/>
                  </a:lnTo>
                  <a:lnTo>
                    <a:pt x="0" y="105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3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5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4" y="59"/>
                  </a:lnTo>
                  <a:lnTo>
                    <a:pt x="14" y="53"/>
                  </a:lnTo>
                  <a:lnTo>
                    <a:pt x="14" y="47"/>
                  </a:lnTo>
                  <a:lnTo>
                    <a:pt x="14" y="41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14" y="22"/>
                  </a:lnTo>
                  <a:lnTo>
                    <a:pt x="14" y="17"/>
                  </a:lnTo>
                  <a:lnTo>
                    <a:pt x="14" y="11"/>
                  </a:lnTo>
                  <a:lnTo>
                    <a:pt x="14" y="8"/>
                  </a:lnTo>
                  <a:lnTo>
                    <a:pt x="17" y="8"/>
                  </a:lnTo>
                  <a:lnTo>
                    <a:pt x="22" y="6"/>
                  </a:lnTo>
                  <a:lnTo>
                    <a:pt x="30" y="6"/>
                  </a:lnTo>
                  <a:lnTo>
                    <a:pt x="36" y="4"/>
                  </a:lnTo>
                  <a:lnTo>
                    <a:pt x="39" y="3"/>
                  </a:lnTo>
                  <a:lnTo>
                    <a:pt x="45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9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9" y="1"/>
                  </a:lnTo>
                  <a:lnTo>
                    <a:pt x="71" y="0"/>
                  </a:lnTo>
                  <a:lnTo>
                    <a:pt x="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2" name="Freeform 319">
              <a:extLst>
                <a:ext uri="{FF2B5EF4-FFF2-40B4-BE49-F238E27FC236}">
                  <a16:creationId xmlns:a16="http://schemas.microsoft.com/office/drawing/2014/main" id="{99E056AB-96CF-4342-B0B0-8A2B7DF4CD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263896" y="3603097"/>
              <a:ext cx="95512" cy="48731"/>
            </a:xfrm>
            <a:custGeom>
              <a:avLst/>
              <a:gdLst>
                <a:gd name="T0" fmla="*/ 21 w 49"/>
                <a:gd name="T1" fmla="*/ 0 h 25"/>
                <a:gd name="T2" fmla="*/ 24 w 49"/>
                <a:gd name="T3" fmla="*/ 1 h 25"/>
                <a:gd name="T4" fmla="*/ 24 w 49"/>
                <a:gd name="T5" fmla="*/ 1 h 25"/>
                <a:gd name="T6" fmla="*/ 24 w 49"/>
                <a:gd name="T7" fmla="*/ 3 h 25"/>
                <a:gd name="T8" fmla="*/ 25 w 49"/>
                <a:gd name="T9" fmla="*/ 3 h 25"/>
                <a:gd name="T10" fmla="*/ 28 w 49"/>
                <a:gd name="T11" fmla="*/ 3 h 25"/>
                <a:gd name="T12" fmla="*/ 33 w 49"/>
                <a:gd name="T13" fmla="*/ 4 h 25"/>
                <a:gd name="T14" fmla="*/ 35 w 49"/>
                <a:gd name="T15" fmla="*/ 4 h 25"/>
                <a:gd name="T16" fmla="*/ 36 w 49"/>
                <a:gd name="T17" fmla="*/ 3 h 25"/>
                <a:gd name="T18" fmla="*/ 38 w 49"/>
                <a:gd name="T19" fmla="*/ 4 h 25"/>
                <a:gd name="T20" fmla="*/ 41 w 49"/>
                <a:gd name="T21" fmla="*/ 4 h 25"/>
                <a:gd name="T22" fmla="*/ 43 w 49"/>
                <a:gd name="T23" fmla="*/ 6 h 25"/>
                <a:gd name="T24" fmla="*/ 43 w 49"/>
                <a:gd name="T25" fmla="*/ 9 h 25"/>
                <a:gd name="T26" fmla="*/ 43 w 49"/>
                <a:gd name="T27" fmla="*/ 9 h 25"/>
                <a:gd name="T28" fmla="*/ 43 w 49"/>
                <a:gd name="T29" fmla="*/ 12 h 25"/>
                <a:gd name="T30" fmla="*/ 44 w 49"/>
                <a:gd name="T31" fmla="*/ 14 h 25"/>
                <a:gd name="T32" fmla="*/ 47 w 49"/>
                <a:gd name="T33" fmla="*/ 12 h 25"/>
                <a:gd name="T34" fmla="*/ 49 w 49"/>
                <a:gd name="T35" fmla="*/ 14 h 25"/>
                <a:gd name="T36" fmla="*/ 49 w 49"/>
                <a:gd name="T37" fmla="*/ 17 h 25"/>
                <a:gd name="T38" fmla="*/ 47 w 49"/>
                <a:gd name="T39" fmla="*/ 19 h 25"/>
                <a:gd name="T40" fmla="*/ 47 w 49"/>
                <a:gd name="T41" fmla="*/ 20 h 25"/>
                <a:gd name="T42" fmla="*/ 49 w 49"/>
                <a:gd name="T43" fmla="*/ 22 h 25"/>
                <a:gd name="T44" fmla="*/ 47 w 49"/>
                <a:gd name="T45" fmla="*/ 22 h 25"/>
                <a:gd name="T46" fmla="*/ 46 w 49"/>
                <a:gd name="T47" fmla="*/ 22 h 25"/>
                <a:gd name="T48" fmla="*/ 44 w 49"/>
                <a:gd name="T49" fmla="*/ 23 h 25"/>
                <a:gd name="T50" fmla="*/ 41 w 49"/>
                <a:gd name="T51" fmla="*/ 23 h 25"/>
                <a:gd name="T52" fmla="*/ 39 w 49"/>
                <a:gd name="T53" fmla="*/ 22 h 25"/>
                <a:gd name="T54" fmla="*/ 35 w 49"/>
                <a:gd name="T55" fmla="*/ 23 h 25"/>
                <a:gd name="T56" fmla="*/ 30 w 49"/>
                <a:gd name="T57" fmla="*/ 23 h 25"/>
                <a:gd name="T58" fmla="*/ 27 w 49"/>
                <a:gd name="T59" fmla="*/ 23 h 25"/>
                <a:gd name="T60" fmla="*/ 24 w 49"/>
                <a:gd name="T61" fmla="*/ 22 h 25"/>
                <a:gd name="T62" fmla="*/ 22 w 49"/>
                <a:gd name="T63" fmla="*/ 22 h 25"/>
                <a:gd name="T64" fmla="*/ 17 w 49"/>
                <a:gd name="T65" fmla="*/ 25 h 25"/>
                <a:gd name="T66" fmla="*/ 14 w 49"/>
                <a:gd name="T67" fmla="*/ 25 h 25"/>
                <a:gd name="T68" fmla="*/ 13 w 49"/>
                <a:gd name="T69" fmla="*/ 25 h 25"/>
                <a:gd name="T70" fmla="*/ 13 w 49"/>
                <a:gd name="T71" fmla="*/ 23 h 25"/>
                <a:gd name="T72" fmla="*/ 11 w 49"/>
                <a:gd name="T73" fmla="*/ 23 h 25"/>
                <a:gd name="T74" fmla="*/ 9 w 49"/>
                <a:gd name="T75" fmla="*/ 22 h 25"/>
                <a:gd name="T76" fmla="*/ 5 w 49"/>
                <a:gd name="T77" fmla="*/ 22 h 25"/>
                <a:gd name="T78" fmla="*/ 2 w 49"/>
                <a:gd name="T79" fmla="*/ 20 h 25"/>
                <a:gd name="T80" fmla="*/ 2 w 49"/>
                <a:gd name="T81" fmla="*/ 19 h 25"/>
                <a:gd name="T82" fmla="*/ 0 w 49"/>
                <a:gd name="T83" fmla="*/ 17 h 25"/>
                <a:gd name="T84" fmla="*/ 3 w 49"/>
                <a:gd name="T85" fmla="*/ 15 h 25"/>
                <a:gd name="T86" fmla="*/ 3 w 49"/>
                <a:gd name="T87" fmla="*/ 12 h 25"/>
                <a:gd name="T88" fmla="*/ 6 w 49"/>
                <a:gd name="T89" fmla="*/ 11 h 25"/>
                <a:gd name="T90" fmla="*/ 8 w 49"/>
                <a:gd name="T91" fmla="*/ 8 h 25"/>
                <a:gd name="T92" fmla="*/ 11 w 49"/>
                <a:gd name="T93" fmla="*/ 4 h 25"/>
                <a:gd name="T94" fmla="*/ 14 w 49"/>
                <a:gd name="T95" fmla="*/ 3 h 25"/>
                <a:gd name="T96" fmla="*/ 16 w 49"/>
                <a:gd name="T97" fmla="*/ 1 h 25"/>
                <a:gd name="T98" fmla="*/ 19 w 49"/>
                <a:gd name="T9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9" h="25">
                  <a:moveTo>
                    <a:pt x="19" y="0"/>
                  </a:moveTo>
                  <a:lnTo>
                    <a:pt x="21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2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1" y="4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1" y="11"/>
                  </a:lnTo>
                  <a:lnTo>
                    <a:pt x="43" y="12"/>
                  </a:lnTo>
                  <a:lnTo>
                    <a:pt x="43" y="12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4" y="23"/>
                  </a:lnTo>
                  <a:lnTo>
                    <a:pt x="43" y="23"/>
                  </a:lnTo>
                  <a:lnTo>
                    <a:pt x="41" y="23"/>
                  </a:lnTo>
                  <a:lnTo>
                    <a:pt x="39" y="22"/>
                  </a:lnTo>
                  <a:lnTo>
                    <a:pt x="39" y="22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2" y="23"/>
                  </a:lnTo>
                  <a:lnTo>
                    <a:pt x="30" y="23"/>
                  </a:lnTo>
                  <a:lnTo>
                    <a:pt x="28" y="23"/>
                  </a:lnTo>
                  <a:lnTo>
                    <a:pt x="27" y="23"/>
                  </a:lnTo>
                  <a:lnTo>
                    <a:pt x="25" y="22"/>
                  </a:lnTo>
                  <a:lnTo>
                    <a:pt x="24" y="22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3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1" y="23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6" y="23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1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3" name="Freeform 320">
              <a:extLst>
                <a:ext uri="{FF2B5EF4-FFF2-40B4-BE49-F238E27FC236}">
                  <a16:creationId xmlns:a16="http://schemas.microsoft.com/office/drawing/2014/main" id="{A3C16452-D288-432E-A19A-947A548E8A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8983" y="3645980"/>
              <a:ext cx="175430" cy="177380"/>
            </a:xfrm>
            <a:custGeom>
              <a:avLst/>
              <a:gdLst>
                <a:gd name="T0" fmla="*/ 84 w 90"/>
                <a:gd name="T1" fmla="*/ 90 h 91"/>
                <a:gd name="T2" fmla="*/ 76 w 90"/>
                <a:gd name="T3" fmla="*/ 88 h 91"/>
                <a:gd name="T4" fmla="*/ 81 w 90"/>
                <a:gd name="T5" fmla="*/ 86 h 91"/>
                <a:gd name="T6" fmla="*/ 87 w 90"/>
                <a:gd name="T7" fmla="*/ 82 h 91"/>
                <a:gd name="T8" fmla="*/ 84 w 90"/>
                <a:gd name="T9" fmla="*/ 68 h 91"/>
                <a:gd name="T10" fmla="*/ 90 w 90"/>
                <a:gd name="T11" fmla="*/ 69 h 91"/>
                <a:gd name="T12" fmla="*/ 86 w 90"/>
                <a:gd name="T13" fmla="*/ 69 h 91"/>
                <a:gd name="T14" fmla="*/ 75 w 90"/>
                <a:gd name="T15" fmla="*/ 66 h 91"/>
                <a:gd name="T16" fmla="*/ 68 w 90"/>
                <a:gd name="T17" fmla="*/ 71 h 91"/>
                <a:gd name="T18" fmla="*/ 73 w 90"/>
                <a:gd name="T19" fmla="*/ 68 h 91"/>
                <a:gd name="T20" fmla="*/ 73 w 90"/>
                <a:gd name="T21" fmla="*/ 64 h 91"/>
                <a:gd name="T22" fmla="*/ 71 w 90"/>
                <a:gd name="T23" fmla="*/ 63 h 91"/>
                <a:gd name="T24" fmla="*/ 68 w 90"/>
                <a:gd name="T25" fmla="*/ 63 h 91"/>
                <a:gd name="T26" fmla="*/ 56 w 90"/>
                <a:gd name="T27" fmla="*/ 53 h 91"/>
                <a:gd name="T28" fmla="*/ 60 w 90"/>
                <a:gd name="T29" fmla="*/ 61 h 91"/>
                <a:gd name="T30" fmla="*/ 54 w 90"/>
                <a:gd name="T31" fmla="*/ 57 h 91"/>
                <a:gd name="T32" fmla="*/ 54 w 90"/>
                <a:gd name="T33" fmla="*/ 50 h 91"/>
                <a:gd name="T34" fmla="*/ 46 w 90"/>
                <a:gd name="T35" fmla="*/ 52 h 91"/>
                <a:gd name="T36" fmla="*/ 43 w 90"/>
                <a:gd name="T37" fmla="*/ 50 h 91"/>
                <a:gd name="T38" fmla="*/ 65 w 90"/>
                <a:gd name="T39" fmla="*/ 44 h 91"/>
                <a:gd name="T40" fmla="*/ 18 w 90"/>
                <a:gd name="T41" fmla="*/ 39 h 91"/>
                <a:gd name="T42" fmla="*/ 19 w 90"/>
                <a:gd name="T43" fmla="*/ 41 h 91"/>
                <a:gd name="T44" fmla="*/ 21 w 90"/>
                <a:gd name="T45" fmla="*/ 45 h 91"/>
                <a:gd name="T46" fmla="*/ 16 w 90"/>
                <a:gd name="T47" fmla="*/ 45 h 91"/>
                <a:gd name="T48" fmla="*/ 16 w 90"/>
                <a:gd name="T49" fmla="*/ 41 h 91"/>
                <a:gd name="T50" fmla="*/ 48 w 90"/>
                <a:gd name="T51" fmla="*/ 34 h 91"/>
                <a:gd name="T52" fmla="*/ 52 w 90"/>
                <a:gd name="T53" fmla="*/ 42 h 91"/>
                <a:gd name="T54" fmla="*/ 51 w 90"/>
                <a:gd name="T55" fmla="*/ 41 h 91"/>
                <a:gd name="T56" fmla="*/ 46 w 90"/>
                <a:gd name="T57" fmla="*/ 34 h 91"/>
                <a:gd name="T58" fmla="*/ 24 w 90"/>
                <a:gd name="T59" fmla="*/ 28 h 91"/>
                <a:gd name="T60" fmla="*/ 21 w 90"/>
                <a:gd name="T61" fmla="*/ 28 h 91"/>
                <a:gd name="T62" fmla="*/ 15 w 90"/>
                <a:gd name="T63" fmla="*/ 28 h 91"/>
                <a:gd name="T64" fmla="*/ 18 w 90"/>
                <a:gd name="T65" fmla="*/ 36 h 91"/>
                <a:gd name="T66" fmla="*/ 15 w 90"/>
                <a:gd name="T67" fmla="*/ 39 h 91"/>
                <a:gd name="T68" fmla="*/ 11 w 90"/>
                <a:gd name="T69" fmla="*/ 38 h 91"/>
                <a:gd name="T70" fmla="*/ 10 w 90"/>
                <a:gd name="T71" fmla="*/ 34 h 91"/>
                <a:gd name="T72" fmla="*/ 11 w 90"/>
                <a:gd name="T73" fmla="*/ 30 h 91"/>
                <a:gd name="T74" fmla="*/ 34 w 90"/>
                <a:gd name="T75" fmla="*/ 22 h 91"/>
                <a:gd name="T76" fmla="*/ 41 w 90"/>
                <a:gd name="T77" fmla="*/ 28 h 91"/>
                <a:gd name="T78" fmla="*/ 40 w 90"/>
                <a:gd name="T79" fmla="*/ 33 h 91"/>
                <a:gd name="T80" fmla="*/ 41 w 90"/>
                <a:gd name="T81" fmla="*/ 28 h 91"/>
                <a:gd name="T82" fmla="*/ 34 w 90"/>
                <a:gd name="T83" fmla="*/ 22 h 91"/>
                <a:gd name="T84" fmla="*/ 34 w 90"/>
                <a:gd name="T85" fmla="*/ 20 h 91"/>
                <a:gd name="T86" fmla="*/ 10 w 90"/>
                <a:gd name="T87" fmla="*/ 3 h 91"/>
                <a:gd name="T88" fmla="*/ 11 w 90"/>
                <a:gd name="T89" fmla="*/ 5 h 91"/>
                <a:gd name="T90" fmla="*/ 0 w 90"/>
                <a:gd name="T91" fmla="*/ 3 h 91"/>
                <a:gd name="T92" fmla="*/ 5 w 90"/>
                <a:gd name="T93" fmla="*/ 3 h 91"/>
                <a:gd name="T94" fmla="*/ 19 w 90"/>
                <a:gd name="T95" fmla="*/ 0 h 91"/>
                <a:gd name="T96" fmla="*/ 24 w 90"/>
                <a:gd name="T97" fmla="*/ 3 h 91"/>
                <a:gd name="T98" fmla="*/ 29 w 90"/>
                <a:gd name="T99" fmla="*/ 9 h 91"/>
                <a:gd name="T100" fmla="*/ 24 w 90"/>
                <a:gd name="T101" fmla="*/ 14 h 91"/>
                <a:gd name="T102" fmla="*/ 26 w 90"/>
                <a:gd name="T103" fmla="*/ 8 h 91"/>
                <a:gd name="T104" fmla="*/ 21 w 90"/>
                <a:gd name="T10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0" h="91">
                  <a:moveTo>
                    <a:pt x="86" y="85"/>
                  </a:moveTo>
                  <a:lnTo>
                    <a:pt x="86" y="85"/>
                  </a:lnTo>
                  <a:lnTo>
                    <a:pt x="86" y="86"/>
                  </a:lnTo>
                  <a:lnTo>
                    <a:pt x="86" y="88"/>
                  </a:lnTo>
                  <a:lnTo>
                    <a:pt x="84" y="90"/>
                  </a:lnTo>
                  <a:lnTo>
                    <a:pt x="81" y="90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6" y="90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79" y="86"/>
                  </a:lnTo>
                  <a:lnTo>
                    <a:pt x="81" y="86"/>
                  </a:lnTo>
                  <a:lnTo>
                    <a:pt x="82" y="86"/>
                  </a:lnTo>
                  <a:lnTo>
                    <a:pt x="82" y="86"/>
                  </a:lnTo>
                  <a:lnTo>
                    <a:pt x="84" y="86"/>
                  </a:lnTo>
                  <a:lnTo>
                    <a:pt x="86" y="85"/>
                  </a:lnTo>
                  <a:close/>
                  <a:moveTo>
                    <a:pt x="87" y="82"/>
                  </a:moveTo>
                  <a:lnTo>
                    <a:pt x="87" y="82"/>
                  </a:lnTo>
                  <a:lnTo>
                    <a:pt x="86" y="83"/>
                  </a:lnTo>
                  <a:lnTo>
                    <a:pt x="86" y="82"/>
                  </a:lnTo>
                  <a:lnTo>
                    <a:pt x="87" y="82"/>
                  </a:lnTo>
                  <a:close/>
                  <a:moveTo>
                    <a:pt x="84" y="68"/>
                  </a:moveTo>
                  <a:lnTo>
                    <a:pt x="86" y="68"/>
                  </a:lnTo>
                  <a:lnTo>
                    <a:pt x="87" y="68"/>
                  </a:lnTo>
                  <a:lnTo>
                    <a:pt x="87" y="68"/>
                  </a:lnTo>
                  <a:lnTo>
                    <a:pt x="89" y="69"/>
                  </a:lnTo>
                  <a:lnTo>
                    <a:pt x="90" y="69"/>
                  </a:lnTo>
                  <a:lnTo>
                    <a:pt x="90" y="69"/>
                  </a:lnTo>
                  <a:lnTo>
                    <a:pt x="90" y="71"/>
                  </a:lnTo>
                  <a:lnTo>
                    <a:pt x="89" y="69"/>
                  </a:lnTo>
                  <a:lnTo>
                    <a:pt x="87" y="69"/>
                  </a:lnTo>
                  <a:lnTo>
                    <a:pt x="86" y="69"/>
                  </a:lnTo>
                  <a:lnTo>
                    <a:pt x="84" y="69"/>
                  </a:lnTo>
                  <a:lnTo>
                    <a:pt x="84" y="68"/>
                  </a:lnTo>
                  <a:close/>
                  <a:moveTo>
                    <a:pt x="75" y="63"/>
                  </a:moveTo>
                  <a:lnTo>
                    <a:pt x="75" y="64"/>
                  </a:lnTo>
                  <a:lnTo>
                    <a:pt x="75" y="66"/>
                  </a:lnTo>
                  <a:lnTo>
                    <a:pt x="73" y="69"/>
                  </a:lnTo>
                  <a:lnTo>
                    <a:pt x="71" y="69"/>
                  </a:lnTo>
                  <a:lnTo>
                    <a:pt x="68" y="71"/>
                  </a:lnTo>
                  <a:lnTo>
                    <a:pt x="68" y="72"/>
                  </a:lnTo>
                  <a:lnTo>
                    <a:pt x="68" y="71"/>
                  </a:lnTo>
                  <a:lnTo>
                    <a:pt x="70" y="69"/>
                  </a:lnTo>
                  <a:lnTo>
                    <a:pt x="71" y="69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3" y="68"/>
                  </a:lnTo>
                  <a:lnTo>
                    <a:pt x="73" y="66"/>
                  </a:lnTo>
                  <a:lnTo>
                    <a:pt x="73" y="66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5" y="63"/>
                  </a:lnTo>
                  <a:close/>
                  <a:moveTo>
                    <a:pt x="68" y="61"/>
                  </a:moveTo>
                  <a:lnTo>
                    <a:pt x="68" y="63"/>
                  </a:lnTo>
                  <a:lnTo>
                    <a:pt x="70" y="63"/>
                  </a:lnTo>
                  <a:lnTo>
                    <a:pt x="71" y="63"/>
                  </a:lnTo>
                  <a:lnTo>
                    <a:pt x="71" y="64"/>
                  </a:lnTo>
                  <a:lnTo>
                    <a:pt x="70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1"/>
                  </a:lnTo>
                  <a:close/>
                  <a:moveTo>
                    <a:pt x="52" y="49"/>
                  </a:moveTo>
                  <a:lnTo>
                    <a:pt x="54" y="52"/>
                  </a:lnTo>
                  <a:lnTo>
                    <a:pt x="56" y="53"/>
                  </a:lnTo>
                  <a:lnTo>
                    <a:pt x="56" y="55"/>
                  </a:lnTo>
                  <a:lnTo>
                    <a:pt x="57" y="57"/>
                  </a:lnTo>
                  <a:lnTo>
                    <a:pt x="59" y="58"/>
                  </a:lnTo>
                  <a:lnTo>
                    <a:pt x="60" y="60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57" y="58"/>
                  </a:lnTo>
                  <a:lnTo>
                    <a:pt x="56" y="58"/>
                  </a:lnTo>
                  <a:lnTo>
                    <a:pt x="54" y="57"/>
                  </a:lnTo>
                  <a:lnTo>
                    <a:pt x="54" y="57"/>
                  </a:lnTo>
                  <a:lnTo>
                    <a:pt x="56" y="57"/>
                  </a:lnTo>
                  <a:lnTo>
                    <a:pt x="56" y="55"/>
                  </a:lnTo>
                  <a:lnTo>
                    <a:pt x="56" y="55"/>
                  </a:lnTo>
                  <a:lnTo>
                    <a:pt x="54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2" y="49"/>
                  </a:lnTo>
                  <a:close/>
                  <a:moveTo>
                    <a:pt x="43" y="49"/>
                  </a:moveTo>
                  <a:lnTo>
                    <a:pt x="45" y="49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8" y="52"/>
                  </a:lnTo>
                  <a:lnTo>
                    <a:pt x="48" y="53"/>
                  </a:lnTo>
                  <a:lnTo>
                    <a:pt x="46" y="52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3" y="49"/>
                  </a:lnTo>
                  <a:close/>
                  <a:moveTo>
                    <a:pt x="65" y="42"/>
                  </a:moveTo>
                  <a:lnTo>
                    <a:pt x="65" y="42"/>
                  </a:lnTo>
                  <a:lnTo>
                    <a:pt x="65" y="44"/>
                  </a:lnTo>
                  <a:lnTo>
                    <a:pt x="65" y="45"/>
                  </a:lnTo>
                  <a:lnTo>
                    <a:pt x="64" y="44"/>
                  </a:lnTo>
                  <a:lnTo>
                    <a:pt x="65" y="42"/>
                  </a:lnTo>
                  <a:lnTo>
                    <a:pt x="65" y="42"/>
                  </a:lnTo>
                  <a:close/>
                  <a:moveTo>
                    <a:pt x="18" y="39"/>
                  </a:moveTo>
                  <a:lnTo>
                    <a:pt x="19" y="41"/>
                  </a:lnTo>
                  <a:lnTo>
                    <a:pt x="19" y="41"/>
                  </a:lnTo>
                  <a:lnTo>
                    <a:pt x="18" y="42"/>
                  </a:lnTo>
                  <a:lnTo>
                    <a:pt x="19" y="42"/>
                  </a:lnTo>
                  <a:lnTo>
                    <a:pt x="19" y="41"/>
                  </a:lnTo>
                  <a:lnTo>
                    <a:pt x="21" y="42"/>
                  </a:lnTo>
                  <a:lnTo>
                    <a:pt x="21" y="44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9"/>
                  </a:lnTo>
                  <a:lnTo>
                    <a:pt x="18" y="49"/>
                  </a:lnTo>
                  <a:lnTo>
                    <a:pt x="18" y="47"/>
                  </a:lnTo>
                  <a:lnTo>
                    <a:pt x="16" y="45"/>
                  </a:lnTo>
                  <a:lnTo>
                    <a:pt x="16" y="44"/>
                  </a:lnTo>
                  <a:lnTo>
                    <a:pt x="16" y="42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8" y="41"/>
                  </a:lnTo>
                  <a:lnTo>
                    <a:pt x="18" y="39"/>
                  </a:lnTo>
                  <a:close/>
                  <a:moveTo>
                    <a:pt x="48" y="33"/>
                  </a:moveTo>
                  <a:lnTo>
                    <a:pt x="48" y="34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51" y="39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4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48" y="33"/>
                  </a:lnTo>
                  <a:close/>
                  <a:moveTo>
                    <a:pt x="24" y="28"/>
                  </a:move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3" y="30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3" y="28"/>
                  </a:lnTo>
                  <a:lnTo>
                    <a:pt x="24" y="28"/>
                  </a:lnTo>
                  <a:close/>
                  <a:moveTo>
                    <a:pt x="11" y="27"/>
                  </a:moveTo>
                  <a:lnTo>
                    <a:pt x="13" y="27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30"/>
                  </a:lnTo>
                  <a:lnTo>
                    <a:pt x="16" y="31"/>
                  </a:lnTo>
                  <a:lnTo>
                    <a:pt x="18" y="33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5" y="39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1" y="38"/>
                  </a:lnTo>
                  <a:lnTo>
                    <a:pt x="10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close/>
                  <a:moveTo>
                    <a:pt x="34" y="20"/>
                  </a:moveTo>
                  <a:lnTo>
                    <a:pt x="34" y="22"/>
                  </a:lnTo>
                  <a:lnTo>
                    <a:pt x="37" y="23"/>
                  </a:lnTo>
                  <a:lnTo>
                    <a:pt x="38" y="23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41" y="31"/>
                  </a:lnTo>
                  <a:lnTo>
                    <a:pt x="40" y="33"/>
                  </a:lnTo>
                  <a:lnTo>
                    <a:pt x="41" y="34"/>
                  </a:lnTo>
                  <a:lnTo>
                    <a:pt x="40" y="34"/>
                  </a:lnTo>
                  <a:lnTo>
                    <a:pt x="40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40" y="31"/>
                  </a:lnTo>
                  <a:lnTo>
                    <a:pt x="40" y="30"/>
                  </a:lnTo>
                  <a:lnTo>
                    <a:pt x="41" y="28"/>
                  </a:lnTo>
                  <a:lnTo>
                    <a:pt x="41" y="27"/>
                  </a:lnTo>
                  <a:lnTo>
                    <a:pt x="38" y="25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0"/>
                  </a:lnTo>
                  <a:lnTo>
                    <a:pt x="34" y="20"/>
                  </a:lnTo>
                  <a:close/>
                  <a:moveTo>
                    <a:pt x="5" y="1"/>
                  </a:moveTo>
                  <a:lnTo>
                    <a:pt x="7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5"/>
                  </a:lnTo>
                  <a:lnTo>
                    <a:pt x="7" y="5"/>
                  </a:lnTo>
                  <a:lnTo>
                    <a:pt x="5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5"/>
                  </a:lnTo>
                  <a:lnTo>
                    <a:pt x="4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close/>
                  <a:moveTo>
                    <a:pt x="16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3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7" y="6"/>
                  </a:lnTo>
                  <a:lnTo>
                    <a:pt x="29" y="9"/>
                  </a:lnTo>
                  <a:lnTo>
                    <a:pt x="26" y="9"/>
                  </a:lnTo>
                  <a:lnTo>
                    <a:pt x="26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3" y="14"/>
                  </a:lnTo>
                  <a:lnTo>
                    <a:pt x="24" y="12"/>
                  </a:lnTo>
                  <a:lnTo>
                    <a:pt x="26" y="11"/>
                  </a:lnTo>
                  <a:lnTo>
                    <a:pt x="26" y="9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4" y="5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4" name="Freeform 321">
              <a:extLst>
                <a:ext uri="{FF2B5EF4-FFF2-40B4-BE49-F238E27FC236}">
                  <a16:creationId xmlns:a16="http://schemas.microsoft.com/office/drawing/2014/main" id="{071314B1-3531-4D62-AD73-7FF0EA2B3FD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77378" y="4269731"/>
              <a:ext cx="1107158" cy="1128600"/>
            </a:xfrm>
            <a:custGeom>
              <a:avLst/>
              <a:gdLst>
                <a:gd name="T0" fmla="*/ 431 w 568"/>
                <a:gd name="T1" fmla="*/ 412 h 579"/>
                <a:gd name="T2" fmla="*/ 428 w 568"/>
                <a:gd name="T3" fmla="*/ 118 h 579"/>
                <a:gd name="T4" fmla="*/ 354 w 568"/>
                <a:gd name="T5" fmla="*/ 78 h 579"/>
                <a:gd name="T6" fmla="*/ 361 w 568"/>
                <a:gd name="T7" fmla="*/ 97 h 579"/>
                <a:gd name="T8" fmla="*/ 338 w 568"/>
                <a:gd name="T9" fmla="*/ 91 h 579"/>
                <a:gd name="T10" fmla="*/ 350 w 568"/>
                <a:gd name="T11" fmla="*/ 77 h 579"/>
                <a:gd name="T12" fmla="*/ 347 w 568"/>
                <a:gd name="T13" fmla="*/ 66 h 579"/>
                <a:gd name="T14" fmla="*/ 202 w 568"/>
                <a:gd name="T15" fmla="*/ 9 h 579"/>
                <a:gd name="T16" fmla="*/ 204 w 568"/>
                <a:gd name="T17" fmla="*/ 33 h 579"/>
                <a:gd name="T18" fmla="*/ 224 w 568"/>
                <a:gd name="T19" fmla="*/ 56 h 579"/>
                <a:gd name="T20" fmla="*/ 245 w 568"/>
                <a:gd name="T21" fmla="*/ 47 h 579"/>
                <a:gd name="T22" fmla="*/ 262 w 568"/>
                <a:gd name="T23" fmla="*/ 39 h 579"/>
                <a:gd name="T24" fmla="*/ 289 w 568"/>
                <a:gd name="T25" fmla="*/ 44 h 579"/>
                <a:gd name="T26" fmla="*/ 313 w 568"/>
                <a:gd name="T27" fmla="*/ 33 h 579"/>
                <a:gd name="T28" fmla="*/ 338 w 568"/>
                <a:gd name="T29" fmla="*/ 44 h 579"/>
                <a:gd name="T30" fmla="*/ 324 w 568"/>
                <a:gd name="T31" fmla="*/ 86 h 579"/>
                <a:gd name="T32" fmla="*/ 338 w 568"/>
                <a:gd name="T33" fmla="*/ 100 h 579"/>
                <a:gd name="T34" fmla="*/ 371 w 568"/>
                <a:gd name="T35" fmla="*/ 96 h 579"/>
                <a:gd name="T36" fmla="*/ 391 w 568"/>
                <a:gd name="T37" fmla="*/ 86 h 579"/>
                <a:gd name="T38" fmla="*/ 425 w 568"/>
                <a:gd name="T39" fmla="*/ 100 h 579"/>
                <a:gd name="T40" fmla="*/ 432 w 568"/>
                <a:gd name="T41" fmla="*/ 111 h 579"/>
                <a:gd name="T42" fmla="*/ 500 w 568"/>
                <a:gd name="T43" fmla="*/ 121 h 579"/>
                <a:gd name="T44" fmla="*/ 568 w 568"/>
                <a:gd name="T45" fmla="*/ 181 h 579"/>
                <a:gd name="T46" fmla="*/ 530 w 568"/>
                <a:gd name="T47" fmla="*/ 239 h 579"/>
                <a:gd name="T48" fmla="*/ 507 w 568"/>
                <a:gd name="T49" fmla="*/ 272 h 579"/>
                <a:gd name="T50" fmla="*/ 496 w 568"/>
                <a:gd name="T51" fmla="*/ 360 h 579"/>
                <a:gd name="T52" fmla="*/ 448 w 568"/>
                <a:gd name="T53" fmla="*/ 411 h 579"/>
                <a:gd name="T54" fmla="*/ 425 w 568"/>
                <a:gd name="T55" fmla="*/ 417 h 579"/>
                <a:gd name="T56" fmla="*/ 369 w 568"/>
                <a:gd name="T57" fmla="*/ 449 h 579"/>
                <a:gd name="T58" fmla="*/ 366 w 568"/>
                <a:gd name="T59" fmla="*/ 493 h 579"/>
                <a:gd name="T60" fmla="*/ 332 w 568"/>
                <a:gd name="T61" fmla="*/ 537 h 579"/>
                <a:gd name="T62" fmla="*/ 327 w 568"/>
                <a:gd name="T63" fmla="*/ 534 h 579"/>
                <a:gd name="T64" fmla="*/ 298 w 568"/>
                <a:gd name="T65" fmla="*/ 576 h 579"/>
                <a:gd name="T66" fmla="*/ 309 w 568"/>
                <a:gd name="T67" fmla="*/ 554 h 579"/>
                <a:gd name="T68" fmla="*/ 281 w 568"/>
                <a:gd name="T69" fmla="*/ 543 h 579"/>
                <a:gd name="T70" fmla="*/ 248 w 568"/>
                <a:gd name="T71" fmla="*/ 521 h 579"/>
                <a:gd name="T72" fmla="*/ 264 w 568"/>
                <a:gd name="T73" fmla="*/ 493 h 579"/>
                <a:gd name="T74" fmla="*/ 287 w 568"/>
                <a:gd name="T75" fmla="*/ 477 h 579"/>
                <a:gd name="T76" fmla="*/ 283 w 568"/>
                <a:gd name="T77" fmla="*/ 450 h 579"/>
                <a:gd name="T78" fmla="*/ 268 w 568"/>
                <a:gd name="T79" fmla="*/ 420 h 579"/>
                <a:gd name="T80" fmla="*/ 253 w 568"/>
                <a:gd name="T81" fmla="*/ 398 h 579"/>
                <a:gd name="T82" fmla="*/ 234 w 568"/>
                <a:gd name="T83" fmla="*/ 389 h 579"/>
                <a:gd name="T84" fmla="*/ 234 w 568"/>
                <a:gd name="T85" fmla="*/ 367 h 579"/>
                <a:gd name="T86" fmla="*/ 226 w 568"/>
                <a:gd name="T87" fmla="*/ 321 h 579"/>
                <a:gd name="T88" fmla="*/ 197 w 568"/>
                <a:gd name="T89" fmla="*/ 278 h 579"/>
                <a:gd name="T90" fmla="*/ 156 w 568"/>
                <a:gd name="T91" fmla="*/ 258 h 579"/>
                <a:gd name="T92" fmla="*/ 127 w 568"/>
                <a:gd name="T93" fmla="*/ 241 h 579"/>
                <a:gd name="T94" fmla="*/ 106 w 568"/>
                <a:gd name="T95" fmla="*/ 219 h 579"/>
                <a:gd name="T96" fmla="*/ 57 w 568"/>
                <a:gd name="T97" fmla="*/ 233 h 579"/>
                <a:gd name="T98" fmla="*/ 40 w 568"/>
                <a:gd name="T99" fmla="*/ 219 h 579"/>
                <a:gd name="T100" fmla="*/ 8 w 568"/>
                <a:gd name="T101" fmla="*/ 195 h 579"/>
                <a:gd name="T102" fmla="*/ 4 w 568"/>
                <a:gd name="T103" fmla="*/ 178 h 579"/>
                <a:gd name="T104" fmla="*/ 29 w 568"/>
                <a:gd name="T105" fmla="*/ 141 h 579"/>
                <a:gd name="T106" fmla="*/ 63 w 568"/>
                <a:gd name="T107" fmla="*/ 119 h 579"/>
                <a:gd name="T108" fmla="*/ 59 w 568"/>
                <a:gd name="T109" fmla="*/ 78 h 579"/>
                <a:gd name="T110" fmla="*/ 71 w 568"/>
                <a:gd name="T111" fmla="*/ 64 h 579"/>
                <a:gd name="T112" fmla="*/ 84 w 568"/>
                <a:gd name="T113" fmla="*/ 50 h 579"/>
                <a:gd name="T114" fmla="*/ 111 w 568"/>
                <a:gd name="T115" fmla="*/ 64 h 579"/>
                <a:gd name="T116" fmla="*/ 142 w 568"/>
                <a:gd name="T117" fmla="*/ 53 h 579"/>
                <a:gd name="T118" fmla="*/ 136 w 568"/>
                <a:gd name="T119" fmla="*/ 19 h 579"/>
                <a:gd name="T120" fmla="*/ 166 w 568"/>
                <a:gd name="T121" fmla="*/ 17 h 579"/>
                <a:gd name="T122" fmla="*/ 201 w 568"/>
                <a:gd name="T123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68" h="579">
                  <a:moveTo>
                    <a:pt x="371" y="479"/>
                  </a:moveTo>
                  <a:lnTo>
                    <a:pt x="371" y="480"/>
                  </a:lnTo>
                  <a:lnTo>
                    <a:pt x="371" y="482"/>
                  </a:lnTo>
                  <a:lnTo>
                    <a:pt x="369" y="483"/>
                  </a:lnTo>
                  <a:lnTo>
                    <a:pt x="369" y="485"/>
                  </a:lnTo>
                  <a:lnTo>
                    <a:pt x="369" y="485"/>
                  </a:lnTo>
                  <a:lnTo>
                    <a:pt x="369" y="482"/>
                  </a:lnTo>
                  <a:lnTo>
                    <a:pt x="369" y="480"/>
                  </a:lnTo>
                  <a:lnTo>
                    <a:pt x="369" y="479"/>
                  </a:lnTo>
                  <a:lnTo>
                    <a:pt x="371" y="479"/>
                  </a:lnTo>
                  <a:close/>
                  <a:moveTo>
                    <a:pt x="369" y="460"/>
                  </a:moveTo>
                  <a:lnTo>
                    <a:pt x="369" y="460"/>
                  </a:lnTo>
                  <a:lnTo>
                    <a:pt x="369" y="461"/>
                  </a:lnTo>
                  <a:lnTo>
                    <a:pt x="369" y="463"/>
                  </a:lnTo>
                  <a:lnTo>
                    <a:pt x="368" y="463"/>
                  </a:lnTo>
                  <a:lnTo>
                    <a:pt x="368" y="463"/>
                  </a:lnTo>
                  <a:lnTo>
                    <a:pt x="368" y="461"/>
                  </a:lnTo>
                  <a:lnTo>
                    <a:pt x="369" y="460"/>
                  </a:lnTo>
                  <a:close/>
                  <a:moveTo>
                    <a:pt x="415" y="422"/>
                  </a:moveTo>
                  <a:lnTo>
                    <a:pt x="417" y="423"/>
                  </a:lnTo>
                  <a:lnTo>
                    <a:pt x="417" y="423"/>
                  </a:lnTo>
                  <a:lnTo>
                    <a:pt x="417" y="423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5" y="425"/>
                  </a:lnTo>
                  <a:lnTo>
                    <a:pt x="414" y="425"/>
                  </a:lnTo>
                  <a:lnTo>
                    <a:pt x="414" y="425"/>
                  </a:lnTo>
                  <a:lnTo>
                    <a:pt x="415" y="422"/>
                  </a:lnTo>
                  <a:close/>
                  <a:moveTo>
                    <a:pt x="431" y="412"/>
                  </a:moveTo>
                  <a:lnTo>
                    <a:pt x="431" y="412"/>
                  </a:lnTo>
                  <a:lnTo>
                    <a:pt x="432" y="412"/>
                  </a:lnTo>
                  <a:lnTo>
                    <a:pt x="432" y="414"/>
                  </a:lnTo>
                  <a:lnTo>
                    <a:pt x="434" y="414"/>
                  </a:lnTo>
                  <a:lnTo>
                    <a:pt x="432" y="414"/>
                  </a:lnTo>
                  <a:lnTo>
                    <a:pt x="431" y="414"/>
                  </a:lnTo>
                  <a:lnTo>
                    <a:pt x="429" y="414"/>
                  </a:lnTo>
                  <a:lnTo>
                    <a:pt x="429" y="414"/>
                  </a:lnTo>
                  <a:lnTo>
                    <a:pt x="431" y="412"/>
                  </a:lnTo>
                  <a:lnTo>
                    <a:pt x="431" y="412"/>
                  </a:lnTo>
                  <a:close/>
                  <a:moveTo>
                    <a:pt x="507" y="269"/>
                  </a:moveTo>
                  <a:lnTo>
                    <a:pt x="508" y="269"/>
                  </a:lnTo>
                  <a:lnTo>
                    <a:pt x="508" y="271"/>
                  </a:lnTo>
                  <a:lnTo>
                    <a:pt x="508" y="271"/>
                  </a:lnTo>
                  <a:lnTo>
                    <a:pt x="507" y="271"/>
                  </a:lnTo>
                  <a:lnTo>
                    <a:pt x="507" y="271"/>
                  </a:lnTo>
                  <a:lnTo>
                    <a:pt x="507" y="269"/>
                  </a:lnTo>
                  <a:lnTo>
                    <a:pt x="507" y="269"/>
                  </a:lnTo>
                  <a:lnTo>
                    <a:pt x="507" y="269"/>
                  </a:lnTo>
                  <a:close/>
                  <a:moveTo>
                    <a:pt x="511" y="261"/>
                  </a:moveTo>
                  <a:lnTo>
                    <a:pt x="513" y="261"/>
                  </a:lnTo>
                  <a:lnTo>
                    <a:pt x="513" y="263"/>
                  </a:lnTo>
                  <a:lnTo>
                    <a:pt x="513" y="263"/>
                  </a:lnTo>
                  <a:lnTo>
                    <a:pt x="511" y="264"/>
                  </a:lnTo>
                  <a:lnTo>
                    <a:pt x="510" y="264"/>
                  </a:lnTo>
                  <a:lnTo>
                    <a:pt x="510" y="264"/>
                  </a:lnTo>
                  <a:lnTo>
                    <a:pt x="511" y="263"/>
                  </a:lnTo>
                  <a:lnTo>
                    <a:pt x="511" y="261"/>
                  </a:lnTo>
                  <a:close/>
                  <a:moveTo>
                    <a:pt x="428" y="115"/>
                  </a:moveTo>
                  <a:lnTo>
                    <a:pt x="428" y="115"/>
                  </a:lnTo>
                  <a:lnTo>
                    <a:pt x="428" y="116"/>
                  </a:lnTo>
                  <a:lnTo>
                    <a:pt x="428" y="118"/>
                  </a:lnTo>
                  <a:lnTo>
                    <a:pt x="426" y="119"/>
                  </a:lnTo>
                  <a:lnTo>
                    <a:pt x="426" y="118"/>
                  </a:lnTo>
                  <a:lnTo>
                    <a:pt x="426" y="116"/>
                  </a:lnTo>
                  <a:lnTo>
                    <a:pt x="426" y="115"/>
                  </a:lnTo>
                  <a:lnTo>
                    <a:pt x="428" y="115"/>
                  </a:lnTo>
                  <a:lnTo>
                    <a:pt x="428" y="115"/>
                  </a:lnTo>
                  <a:close/>
                  <a:moveTo>
                    <a:pt x="420" y="94"/>
                  </a:moveTo>
                  <a:lnTo>
                    <a:pt x="421" y="94"/>
                  </a:lnTo>
                  <a:lnTo>
                    <a:pt x="421" y="94"/>
                  </a:lnTo>
                  <a:lnTo>
                    <a:pt x="421" y="96"/>
                  </a:lnTo>
                  <a:lnTo>
                    <a:pt x="421" y="96"/>
                  </a:lnTo>
                  <a:lnTo>
                    <a:pt x="420" y="96"/>
                  </a:lnTo>
                  <a:lnTo>
                    <a:pt x="420" y="94"/>
                  </a:lnTo>
                  <a:lnTo>
                    <a:pt x="420" y="94"/>
                  </a:lnTo>
                  <a:lnTo>
                    <a:pt x="420" y="94"/>
                  </a:lnTo>
                  <a:close/>
                  <a:moveTo>
                    <a:pt x="330" y="83"/>
                  </a:moveTo>
                  <a:lnTo>
                    <a:pt x="332" y="85"/>
                  </a:lnTo>
                  <a:lnTo>
                    <a:pt x="330" y="89"/>
                  </a:lnTo>
                  <a:lnTo>
                    <a:pt x="328" y="89"/>
                  </a:lnTo>
                  <a:lnTo>
                    <a:pt x="327" y="93"/>
                  </a:lnTo>
                  <a:lnTo>
                    <a:pt x="324" y="94"/>
                  </a:lnTo>
                  <a:lnTo>
                    <a:pt x="322" y="96"/>
                  </a:lnTo>
                  <a:lnTo>
                    <a:pt x="320" y="96"/>
                  </a:lnTo>
                  <a:lnTo>
                    <a:pt x="322" y="93"/>
                  </a:lnTo>
                  <a:lnTo>
                    <a:pt x="324" y="91"/>
                  </a:lnTo>
                  <a:lnTo>
                    <a:pt x="324" y="88"/>
                  </a:lnTo>
                  <a:lnTo>
                    <a:pt x="325" y="85"/>
                  </a:lnTo>
                  <a:lnTo>
                    <a:pt x="327" y="83"/>
                  </a:lnTo>
                  <a:lnTo>
                    <a:pt x="330" y="83"/>
                  </a:lnTo>
                  <a:close/>
                  <a:moveTo>
                    <a:pt x="344" y="77"/>
                  </a:moveTo>
                  <a:lnTo>
                    <a:pt x="354" y="78"/>
                  </a:lnTo>
                  <a:lnTo>
                    <a:pt x="355" y="78"/>
                  </a:lnTo>
                  <a:lnTo>
                    <a:pt x="357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1" y="78"/>
                  </a:lnTo>
                  <a:lnTo>
                    <a:pt x="366" y="78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2"/>
                  </a:lnTo>
                  <a:lnTo>
                    <a:pt x="369" y="83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6"/>
                  </a:lnTo>
                  <a:lnTo>
                    <a:pt x="369" y="88"/>
                  </a:lnTo>
                  <a:lnTo>
                    <a:pt x="369" y="88"/>
                  </a:lnTo>
                  <a:lnTo>
                    <a:pt x="368" y="89"/>
                  </a:lnTo>
                  <a:lnTo>
                    <a:pt x="366" y="91"/>
                  </a:lnTo>
                  <a:lnTo>
                    <a:pt x="366" y="91"/>
                  </a:lnTo>
                  <a:lnTo>
                    <a:pt x="366" y="93"/>
                  </a:lnTo>
                  <a:lnTo>
                    <a:pt x="365" y="93"/>
                  </a:lnTo>
                  <a:lnTo>
                    <a:pt x="365" y="94"/>
                  </a:lnTo>
                  <a:lnTo>
                    <a:pt x="365" y="94"/>
                  </a:lnTo>
                  <a:lnTo>
                    <a:pt x="365" y="96"/>
                  </a:lnTo>
                  <a:lnTo>
                    <a:pt x="363" y="97"/>
                  </a:lnTo>
                  <a:lnTo>
                    <a:pt x="363" y="97"/>
                  </a:lnTo>
                  <a:lnTo>
                    <a:pt x="361" y="97"/>
                  </a:lnTo>
                  <a:lnTo>
                    <a:pt x="361" y="97"/>
                  </a:lnTo>
                  <a:lnTo>
                    <a:pt x="360" y="96"/>
                  </a:lnTo>
                  <a:lnTo>
                    <a:pt x="360" y="97"/>
                  </a:lnTo>
                  <a:lnTo>
                    <a:pt x="360" y="97"/>
                  </a:lnTo>
                  <a:lnTo>
                    <a:pt x="358" y="99"/>
                  </a:lnTo>
                  <a:lnTo>
                    <a:pt x="357" y="99"/>
                  </a:lnTo>
                  <a:lnTo>
                    <a:pt x="357" y="97"/>
                  </a:lnTo>
                  <a:lnTo>
                    <a:pt x="355" y="97"/>
                  </a:lnTo>
                  <a:lnTo>
                    <a:pt x="355" y="99"/>
                  </a:lnTo>
                  <a:lnTo>
                    <a:pt x="354" y="100"/>
                  </a:lnTo>
                  <a:lnTo>
                    <a:pt x="354" y="100"/>
                  </a:lnTo>
                  <a:lnTo>
                    <a:pt x="352" y="100"/>
                  </a:lnTo>
                  <a:lnTo>
                    <a:pt x="350" y="100"/>
                  </a:lnTo>
                  <a:lnTo>
                    <a:pt x="349" y="100"/>
                  </a:lnTo>
                  <a:lnTo>
                    <a:pt x="347" y="100"/>
                  </a:lnTo>
                  <a:lnTo>
                    <a:pt x="347" y="100"/>
                  </a:lnTo>
                  <a:lnTo>
                    <a:pt x="346" y="100"/>
                  </a:lnTo>
                  <a:lnTo>
                    <a:pt x="343" y="100"/>
                  </a:lnTo>
                  <a:lnTo>
                    <a:pt x="341" y="100"/>
                  </a:lnTo>
                  <a:lnTo>
                    <a:pt x="341" y="100"/>
                  </a:lnTo>
                  <a:lnTo>
                    <a:pt x="339" y="100"/>
                  </a:lnTo>
                  <a:lnTo>
                    <a:pt x="339" y="99"/>
                  </a:lnTo>
                  <a:lnTo>
                    <a:pt x="338" y="97"/>
                  </a:lnTo>
                  <a:lnTo>
                    <a:pt x="338" y="96"/>
                  </a:lnTo>
                  <a:lnTo>
                    <a:pt x="336" y="93"/>
                  </a:lnTo>
                  <a:lnTo>
                    <a:pt x="338" y="91"/>
                  </a:lnTo>
                  <a:lnTo>
                    <a:pt x="338" y="91"/>
                  </a:lnTo>
                  <a:lnTo>
                    <a:pt x="339" y="93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8" y="91"/>
                  </a:lnTo>
                  <a:lnTo>
                    <a:pt x="336" y="89"/>
                  </a:lnTo>
                  <a:lnTo>
                    <a:pt x="336" y="88"/>
                  </a:lnTo>
                  <a:lnTo>
                    <a:pt x="336" y="85"/>
                  </a:lnTo>
                  <a:lnTo>
                    <a:pt x="336" y="85"/>
                  </a:lnTo>
                  <a:lnTo>
                    <a:pt x="338" y="83"/>
                  </a:lnTo>
                  <a:lnTo>
                    <a:pt x="338" y="83"/>
                  </a:lnTo>
                  <a:lnTo>
                    <a:pt x="338" y="82"/>
                  </a:lnTo>
                  <a:lnTo>
                    <a:pt x="338" y="80"/>
                  </a:lnTo>
                  <a:lnTo>
                    <a:pt x="338" y="80"/>
                  </a:lnTo>
                  <a:lnTo>
                    <a:pt x="341" y="77"/>
                  </a:lnTo>
                  <a:lnTo>
                    <a:pt x="344" y="77"/>
                  </a:lnTo>
                  <a:close/>
                  <a:moveTo>
                    <a:pt x="336" y="75"/>
                  </a:moveTo>
                  <a:lnTo>
                    <a:pt x="338" y="77"/>
                  </a:lnTo>
                  <a:lnTo>
                    <a:pt x="338" y="77"/>
                  </a:lnTo>
                  <a:lnTo>
                    <a:pt x="338" y="77"/>
                  </a:lnTo>
                  <a:lnTo>
                    <a:pt x="335" y="80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7"/>
                  </a:lnTo>
                  <a:lnTo>
                    <a:pt x="336" y="77"/>
                  </a:lnTo>
                  <a:lnTo>
                    <a:pt x="336" y="75"/>
                  </a:lnTo>
                  <a:close/>
                  <a:moveTo>
                    <a:pt x="355" y="74"/>
                  </a:moveTo>
                  <a:lnTo>
                    <a:pt x="357" y="75"/>
                  </a:lnTo>
                  <a:lnTo>
                    <a:pt x="357" y="75"/>
                  </a:lnTo>
                  <a:lnTo>
                    <a:pt x="357" y="77"/>
                  </a:lnTo>
                  <a:lnTo>
                    <a:pt x="357" y="77"/>
                  </a:lnTo>
                  <a:lnTo>
                    <a:pt x="352" y="77"/>
                  </a:lnTo>
                  <a:lnTo>
                    <a:pt x="350" y="77"/>
                  </a:lnTo>
                  <a:lnTo>
                    <a:pt x="350" y="77"/>
                  </a:lnTo>
                  <a:lnTo>
                    <a:pt x="352" y="75"/>
                  </a:lnTo>
                  <a:lnTo>
                    <a:pt x="354" y="74"/>
                  </a:lnTo>
                  <a:lnTo>
                    <a:pt x="355" y="74"/>
                  </a:lnTo>
                  <a:close/>
                  <a:moveTo>
                    <a:pt x="350" y="71"/>
                  </a:moveTo>
                  <a:lnTo>
                    <a:pt x="352" y="72"/>
                  </a:lnTo>
                  <a:lnTo>
                    <a:pt x="352" y="72"/>
                  </a:lnTo>
                  <a:lnTo>
                    <a:pt x="350" y="75"/>
                  </a:lnTo>
                  <a:lnTo>
                    <a:pt x="349" y="75"/>
                  </a:lnTo>
                  <a:lnTo>
                    <a:pt x="347" y="75"/>
                  </a:lnTo>
                  <a:lnTo>
                    <a:pt x="346" y="75"/>
                  </a:lnTo>
                  <a:lnTo>
                    <a:pt x="344" y="75"/>
                  </a:lnTo>
                  <a:lnTo>
                    <a:pt x="343" y="75"/>
                  </a:lnTo>
                  <a:lnTo>
                    <a:pt x="343" y="74"/>
                  </a:lnTo>
                  <a:lnTo>
                    <a:pt x="344" y="72"/>
                  </a:lnTo>
                  <a:lnTo>
                    <a:pt x="346" y="72"/>
                  </a:lnTo>
                  <a:lnTo>
                    <a:pt x="350" y="71"/>
                  </a:lnTo>
                  <a:close/>
                  <a:moveTo>
                    <a:pt x="343" y="67"/>
                  </a:moveTo>
                  <a:lnTo>
                    <a:pt x="343" y="67"/>
                  </a:lnTo>
                  <a:lnTo>
                    <a:pt x="343" y="71"/>
                  </a:lnTo>
                  <a:lnTo>
                    <a:pt x="343" y="72"/>
                  </a:lnTo>
                  <a:lnTo>
                    <a:pt x="343" y="74"/>
                  </a:lnTo>
                  <a:lnTo>
                    <a:pt x="341" y="75"/>
                  </a:lnTo>
                  <a:lnTo>
                    <a:pt x="339" y="75"/>
                  </a:lnTo>
                  <a:lnTo>
                    <a:pt x="339" y="72"/>
                  </a:lnTo>
                  <a:lnTo>
                    <a:pt x="341" y="72"/>
                  </a:lnTo>
                  <a:lnTo>
                    <a:pt x="341" y="71"/>
                  </a:lnTo>
                  <a:lnTo>
                    <a:pt x="343" y="69"/>
                  </a:lnTo>
                  <a:lnTo>
                    <a:pt x="343" y="67"/>
                  </a:lnTo>
                  <a:lnTo>
                    <a:pt x="343" y="67"/>
                  </a:lnTo>
                  <a:lnTo>
                    <a:pt x="343" y="67"/>
                  </a:lnTo>
                  <a:close/>
                  <a:moveTo>
                    <a:pt x="347" y="66"/>
                  </a:moveTo>
                  <a:lnTo>
                    <a:pt x="347" y="67"/>
                  </a:lnTo>
                  <a:lnTo>
                    <a:pt x="347" y="67"/>
                  </a:lnTo>
                  <a:lnTo>
                    <a:pt x="346" y="69"/>
                  </a:lnTo>
                  <a:lnTo>
                    <a:pt x="344" y="71"/>
                  </a:lnTo>
                  <a:lnTo>
                    <a:pt x="344" y="71"/>
                  </a:lnTo>
                  <a:lnTo>
                    <a:pt x="344" y="67"/>
                  </a:lnTo>
                  <a:lnTo>
                    <a:pt x="344" y="67"/>
                  </a:lnTo>
                  <a:lnTo>
                    <a:pt x="346" y="67"/>
                  </a:lnTo>
                  <a:lnTo>
                    <a:pt x="347" y="66"/>
                  </a:lnTo>
                  <a:lnTo>
                    <a:pt x="347" y="66"/>
                  </a:lnTo>
                  <a:close/>
                  <a:moveTo>
                    <a:pt x="343" y="44"/>
                  </a:moveTo>
                  <a:lnTo>
                    <a:pt x="343" y="44"/>
                  </a:lnTo>
                  <a:lnTo>
                    <a:pt x="343" y="45"/>
                  </a:lnTo>
                  <a:lnTo>
                    <a:pt x="344" y="47"/>
                  </a:lnTo>
                  <a:lnTo>
                    <a:pt x="344" y="47"/>
                  </a:lnTo>
                  <a:lnTo>
                    <a:pt x="343" y="48"/>
                  </a:lnTo>
                  <a:lnTo>
                    <a:pt x="341" y="48"/>
                  </a:lnTo>
                  <a:lnTo>
                    <a:pt x="341" y="47"/>
                  </a:lnTo>
                  <a:lnTo>
                    <a:pt x="341" y="45"/>
                  </a:lnTo>
                  <a:lnTo>
                    <a:pt x="343" y="44"/>
                  </a:lnTo>
                  <a:close/>
                  <a:moveTo>
                    <a:pt x="201" y="0"/>
                  </a:moveTo>
                  <a:lnTo>
                    <a:pt x="201" y="0"/>
                  </a:lnTo>
                  <a:lnTo>
                    <a:pt x="201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4" y="3"/>
                  </a:lnTo>
                  <a:lnTo>
                    <a:pt x="204" y="4"/>
                  </a:lnTo>
                  <a:lnTo>
                    <a:pt x="204" y="4"/>
                  </a:lnTo>
                  <a:lnTo>
                    <a:pt x="202" y="6"/>
                  </a:lnTo>
                  <a:lnTo>
                    <a:pt x="202" y="8"/>
                  </a:lnTo>
                  <a:lnTo>
                    <a:pt x="202" y="9"/>
                  </a:lnTo>
                  <a:lnTo>
                    <a:pt x="202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2" y="11"/>
                  </a:lnTo>
                  <a:lnTo>
                    <a:pt x="202" y="11"/>
                  </a:lnTo>
                  <a:lnTo>
                    <a:pt x="204" y="11"/>
                  </a:lnTo>
                  <a:lnTo>
                    <a:pt x="205" y="11"/>
                  </a:lnTo>
                  <a:lnTo>
                    <a:pt x="205" y="11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4"/>
                  </a:lnTo>
                  <a:lnTo>
                    <a:pt x="207" y="15"/>
                  </a:lnTo>
                  <a:lnTo>
                    <a:pt x="207" y="15"/>
                  </a:lnTo>
                  <a:lnTo>
                    <a:pt x="209" y="15"/>
                  </a:lnTo>
                  <a:lnTo>
                    <a:pt x="209" y="17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7" y="23"/>
                  </a:lnTo>
                  <a:lnTo>
                    <a:pt x="205" y="23"/>
                  </a:lnTo>
                  <a:lnTo>
                    <a:pt x="205" y="26"/>
                  </a:lnTo>
                  <a:lnTo>
                    <a:pt x="205" y="26"/>
                  </a:lnTo>
                  <a:lnTo>
                    <a:pt x="205" y="28"/>
                  </a:lnTo>
                  <a:lnTo>
                    <a:pt x="205" y="28"/>
                  </a:lnTo>
                  <a:lnTo>
                    <a:pt x="204" y="31"/>
                  </a:lnTo>
                  <a:lnTo>
                    <a:pt x="204" y="33"/>
                  </a:lnTo>
                  <a:lnTo>
                    <a:pt x="204" y="36"/>
                  </a:lnTo>
                  <a:lnTo>
                    <a:pt x="204" y="37"/>
                  </a:lnTo>
                  <a:lnTo>
                    <a:pt x="204" y="37"/>
                  </a:lnTo>
                  <a:lnTo>
                    <a:pt x="205" y="42"/>
                  </a:lnTo>
                  <a:lnTo>
                    <a:pt x="205" y="42"/>
                  </a:lnTo>
                  <a:lnTo>
                    <a:pt x="207" y="42"/>
                  </a:lnTo>
                  <a:lnTo>
                    <a:pt x="207" y="45"/>
                  </a:lnTo>
                  <a:lnTo>
                    <a:pt x="207" y="47"/>
                  </a:lnTo>
                  <a:lnTo>
                    <a:pt x="207" y="48"/>
                  </a:lnTo>
                  <a:lnTo>
                    <a:pt x="207" y="48"/>
                  </a:lnTo>
                  <a:lnTo>
                    <a:pt x="209" y="48"/>
                  </a:lnTo>
                  <a:lnTo>
                    <a:pt x="209" y="48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10" y="52"/>
                  </a:lnTo>
                  <a:lnTo>
                    <a:pt x="212" y="52"/>
                  </a:lnTo>
                  <a:lnTo>
                    <a:pt x="212" y="53"/>
                  </a:lnTo>
                  <a:lnTo>
                    <a:pt x="213" y="53"/>
                  </a:lnTo>
                  <a:lnTo>
                    <a:pt x="213" y="55"/>
                  </a:lnTo>
                  <a:lnTo>
                    <a:pt x="215" y="56"/>
                  </a:lnTo>
                  <a:lnTo>
                    <a:pt x="216" y="56"/>
                  </a:lnTo>
                  <a:lnTo>
                    <a:pt x="218" y="56"/>
                  </a:lnTo>
                  <a:lnTo>
                    <a:pt x="220" y="58"/>
                  </a:lnTo>
                  <a:lnTo>
                    <a:pt x="220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3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26" y="56"/>
                  </a:lnTo>
                  <a:lnTo>
                    <a:pt x="226" y="56"/>
                  </a:lnTo>
                  <a:lnTo>
                    <a:pt x="224" y="55"/>
                  </a:lnTo>
                  <a:lnTo>
                    <a:pt x="226" y="55"/>
                  </a:lnTo>
                  <a:lnTo>
                    <a:pt x="226" y="55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9" y="53"/>
                  </a:lnTo>
                  <a:lnTo>
                    <a:pt x="229" y="53"/>
                  </a:lnTo>
                  <a:lnTo>
                    <a:pt x="231" y="53"/>
                  </a:lnTo>
                  <a:lnTo>
                    <a:pt x="231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5" y="52"/>
                  </a:lnTo>
                  <a:lnTo>
                    <a:pt x="237" y="52"/>
                  </a:lnTo>
                  <a:lnTo>
                    <a:pt x="238" y="52"/>
                  </a:lnTo>
                  <a:lnTo>
                    <a:pt x="238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2" y="47"/>
                  </a:lnTo>
                  <a:lnTo>
                    <a:pt x="242" y="47"/>
                  </a:lnTo>
                  <a:lnTo>
                    <a:pt x="243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8"/>
                  </a:lnTo>
                  <a:lnTo>
                    <a:pt x="248" y="48"/>
                  </a:lnTo>
                  <a:lnTo>
                    <a:pt x="250" y="48"/>
                  </a:lnTo>
                  <a:lnTo>
                    <a:pt x="250" y="48"/>
                  </a:lnTo>
                  <a:lnTo>
                    <a:pt x="251" y="48"/>
                  </a:lnTo>
                  <a:lnTo>
                    <a:pt x="253" y="48"/>
                  </a:lnTo>
                  <a:lnTo>
                    <a:pt x="253" y="48"/>
                  </a:lnTo>
                  <a:lnTo>
                    <a:pt x="254" y="48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6" y="48"/>
                  </a:lnTo>
                  <a:lnTo>
                    <a:pt x="257" y="48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2" y="48"/>
                  </a:lnTo>
                  <a:lnTo>
                    <a:pt x="262" y="47"/>
                  </a:lnTo>
                  <a:lnTo>
                    <a:pt x="262" y="45"/>
                  </a:lnTo>
                  <a:lnTo>
                    <a:pt x="262" y="45"/>
                  </a:lnTo>
                  <a:lnTo>
                    <a:pt x="261" y="44"/>
                  </a:lnTo>
                  <a:lnTo>
                    <a:pt x="261" y="44"/>
                  </a:lnTo>
                  <a:lnTo>
                    <a:pt x="259" y="42"/>
                  </a:lnTo>
                  <a:lnTo>
                    <a:pt x="259" y="42"/>
                  </a:lnTo>
                  <a:lnTo>
                    <a:pt x="261" y="42"/>
                  </a:lnTo>
                  <a:lnTo>
                    <a:pt x="261" y="42"/>
                  </a:lnTo>
                  <a:lnTo>
                    <a:pt x="261" y="41"/>
                  </a:lnTo>
                  <a:lnTo>
                    <a:pt x="261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5" y="41"/>
                  </a:lnTo>
                  <a:lnTo>
                    <a:pt x="267" y="41"/>
                  </a:lnTo>
                  <a:lnTo>
                    <a:pt x="270" y="41"/>
                  </a:lnTo>
                  <a:lnTo>
                    <a:pt x="270" y="39"/>
                  </a:lnTo>
                  <a:lnTo>
                    <a:pt x="272" y="39"/>
                  </a:lnTo>
                  <a:lnTo>
                    <a:pt x="273" y="39"/>
                  </a:lnTo>
                  <a:lnTo>
                    <a:pt x="273" y="39"/>
                  </a:lnTo>
                  <a:lnTo>
                    <a:pt x="275" y="39"/>
                  </a:lnTo>
                  <a:lnTo>
                    <a:pt x="275" y="39"/>
                  </a:lnTo>
                  <a:lnTo>
                    <a:pt x="276" y="37"/>
                  </a:lnTo>
                  <a:lnTo>
                    <a:pt x="276" y="37"/>
                  </a:lnTo>
                  <a:lnTo>
                    <a:pt x="276" y="39"/>
                  </a:lnTo>
                  <a:lnTo>
                    <a:pt x="276" y="39"/>
                  </a:lnTo>
                  <a:lnTo>
                    <a:pt x="278" y="41"/>
                  </a:lnTo>
                  <a:lnTo>
                    <a:pt x="278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3" y="42"/>
                  </a:lnTo>
                  <a:lnTo>
                    <a:pt x="283" y="44"/>
                  </a:lnTo>
                  <a:lnTo>
                    <a:pt x="284" y="44"/>
                  </a:lnTo>
                  <a:lnTo>
                    <a:pt x="286" y="44"/>
                  </a:lnTo>
                  <a:lnTo>
                    <a:pt x="287" y="44"/>
                  </a:lnTo>
                  <a:lnTo>
                    <a:pt x="287" y="45"/>
                  </a:lnTo>
                  <a:lnTo>
                    <a:pt x="289" y="45"/>
                  </a:lnTo>
                  <a:lnTo>
                    <a:pt x="289" y="44"/>
                  </a:lnTo>
                  <a:lnTo>
                    <a:pt x="291" y="44"/>
                  </a:lnTo>
                  <a:lnTo>
                    <a:pt x="292" y="42"/>
                  </a:lnTo>
                  <a:lnTo>
                    <a:pt x="292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5" y="42"/>
                  </a:lnTo>
                  <a:lnTo>
                    <a:pt x="297" y="42"/>
                  </a:lnTo>
                  <a:lnTo>
                    <a:pt x="297" y="44"/>
                  </a:lnTo>
                  <a:lnTo>
                    <a:pt x="298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3" y="44"/>
                  </a:lnTo>
                  <a:lnTo>
                    <a:pt x="305" y="44"/>
                  </a:lnTo>
                  <a:lnTo>
                    <a:pt x="305" y="44"/>
                  </a:lnTo>
                  <a:lnTo>
                    <a:pt x="306" y="44"/>
                  </a:lnTo>
                  <a:lnTo>
                    <a:pt x="306" y="42"/>
                  </a:lnTo>
                  <a:lnTo>
                    <a:pt x="308" y="42"/>
                  </a:lnTo>
                  <a:lnTo>
                    <a:pt x="309" y="42"/>
                  </a:lnTo>
                  <a:lnTo>
                    <a:pt x="309" y="41"/>
                  </a:lnTo>
                  <a:lnTo>
                    <a:pt x="311" y="39"/>
                  </a:lnTo>
                  <a:lnTo>
                    <a:pt x="311" y="39"/>
                  </a:lnTo>
                  <a:lnTo>
                    <a:pt x="311" y="37"/>
                  </a:lnTo>
                  <a:lnTo>
                    <a:pt x="313" y="34"/>
                  </a:lnTo>
                  <a:lnTo>
                    <a:pt x="313" y="34"/>
                  </a:lnTo>
                  <a:lnTo>
                    <a:pt x="313" y="33"/>
                  </a:lnTo>
                  <a:lnTo>
                    <a:pt x="314" y="31"/>
                  </a:lnTo>
                  <a:lnTo>
                    <a:pt x="314" y="31"/>
                  </a:lnTo>
                  <a:lnTo>
                    <a:pt x="314" y="30"/>
                  </a:lnTo>
                  <a:lnTo>
                    <a:pt x="316" y="30"/>
                  </a:lnTo>
                  <a:lnTo>
                    <a:pt x="316" y="28"/>
                  </a:lnTo>
                  <a:lnTo>
                    <a:pt x="317" y="26"/>
                  </a:lnTo>
                  <a:lnTo>
                    <a:pt x="317" y="26"/>
                  </a:lnTo>
                  <a:lnTo>
                    <a:pt x="319" y="23"/>
                  </a:lnTo>
                  <a:lnTo>
                    <a:pt x="319" y="22"/>
                  </a:lnTo>
                  <a:lnTo>
                    <a:pt x="320" y="22"/>
                  </a:lnTo>
                  <a:lnTo>
                    <a:pt x="320" y="22"/>
                  </a:lnTo>
                  <a:lnTo>
                    <a:pt x="320" y="20"/>
                  </a:lnTo>
                  <a:lnTo>
                    <a:pt x="322" y="20"/>
                  </a:lnTo>
                  <a:lnTo>
                    <a:pt x="322" y="19"/>
                  </a:lnTo>
                  <a:lnTo>
                    <a:pt x="322" y="19"/>
                  </a:lnTo>
                  <a:lnTo>
                    <a:pt x="324" y="17"/>
                  </a:lnTo>
                  <a:lnTo>
                    <a:pt x="324" y="17"/>
                  </a:lnTo>
                  <a:lnTo>
                    <a:pt x="325" y="14"/>
                  </a:lnTo>
                  <a:lnTo>
                    <a:pt x="325" y="14"/>
                  </a:lnTo>
                  <a:lnTo>
                    <a:pt x="327" y="14"/>
                  </a:lnTo>
                  <a:lnTo>
                    <a:pt x="328" y="15"/>
                  </a:lnTo>
                  <a:lnTo>
                    <a:pt x="330" y="17"/>
                  </a:lnTo>
                  <a:lnTo>
                    <a:pt x="333" y="23"/>
                  </a:lnTo>
                  <a:lnTo>
                    <a:pt x="333" y="28"/>
                  </a:lnTo>
                  <a:lnTo>
                    <a:pt x="333" y="31"/>
                  </a:lnTo>
                  <a:lnTo>
                    <a:pt x="336" y="37"/>
                  </a:lnTo>
                  <a:lnTo>
                    <a:pt x="336" y="39"/>
                  </a:lnTo>
                  <a:lnTo>
                    <a:pt x="336" y="39"/>
                  </a:lnTo>
                  <a:lnTo>
                    <a:pt x="338" y="41"/>
                  </a:lnTo>
                  <a:lnTo>
                    <a:pt x="338" y="44"/>
                  </a:lnTo>
                  <a:lnTo>
                    <a:pt x="338" y="44"/>
                  </a:lnTo>
                  <a:lnTo>
                    <a:pt x="338" y="45"/>
                  </a:lnTo>
                  <a:lnTo>
                    <a:pt x="338" y="45"/>
                  </a:lnTo>
                  <a:lnTo>
                    <a:pt x="339" y="45"/>
                  </a:lnTo>
                  <a:lnTo>
                    <a:pt x="339" y="47"/>
                  </a:lnTo>
                  <a:lnTo>
                    <a:pt x="341" y="48"/>
                  </a:lnTo>
                  <a:lnTo>
                    <a:pt x="341" y="48"/>
                  </a:lnTo>
                  <a:lnTo>
                    <a:pt x="344" y="50"/>
                  </a:lnTo>
                  <a:lnTo>
                    <a:pt x="346" y="50"/>
                  </a:lnTo>
                  <a:lnTo>
                    <a:pt x="347" y="50"/>
                  </a:lnTo>
                  <a:lnTo>
                    <a:pt x="349" y="52"/>
                  </a:lnTo>
                  <a:lnTo>
                    <a:pt x="350" y="55"/>
                  </a:lnTo>
                  <a:lnTo>
                    <a:pt x="349" y="58"/>
                  </a:lnTo>
                  <a:lnTo>
                    <a:pt x="349" y="58"/>
                  </a:lnTo>
                  <a:lnTo>
                    <a:pt x="349" y="59"/>
                  </a:lnTo>
                  <a:lnTo>
                    <a:pt x="347" y="59"/>
                  </a:lnTo>
                  <a:lnTo>
                    <a:pt x="347" y="61"/>
                  </a:lnTo>
                  <a:lnTo>
                    <a:pt x="344" y="63"/>
                  </a:lnTo>
                  <a:lnTo>
                    <a:pt x="343" y="64"/>
                  </a:lnTo>
                  <a:lnTo>
                    <a:pt x="341" y="66"/>
                  </a:lnTo>
                  <a:lnTo>
                    <a:pt x="339" y="69"/>
                  </a:lnTo>
                  <a:lnTo>
                    <a:pt x="336" y="72"/>
                  </a:lnTo>
                  <a:lnTo>
                    <a:pt x="336" y="72"/>
                  </a:lnTo>
                  <a:lnTo>
                    <a:pt x="335" y="74"/>
                  </a:lnTo>
                  <a:lnTo>
                    <a:pt x="335" y="74"/>
                  </a:lnTo>
                  <a:lnTo>
                    <a:pt x="332" y="75"/>
                  </a:lnTo>
                  <a:lnTo>
                    <a:pt x="330" y="77"/>
                  </a:lnTo>
                  <a:lnTo>
                    <a:pt x="328" y="78"/>
                  </a:lnTo>
                  <a:lnTo>
                    <a:pt x="328" y="82"/>
                  </a:lnTo>
                  <a:lnTo>
                    <a:pt x="327" y="83"/>
                  </a:lnTo>
                  <a:lnTo>
                    <a:pt x="325" y="83"/>
                  </a:lnTo>
                  <a:lnTo>
                    <a:pt x="324" y="86"/>
                  </a:lnTo>
                  <a:lnTo>
                    <a:pt x="324" y="88"/>
                  </a:lnTo>
                  <a:lnTo>
                    <a:pt x="324" y="89"/>
                  </a:lnTo>
                  <a:lnTo>
                    <a:pt x="322" y="91"/>
                  </a:lnTo>
                  <a:lnTo>
                    <a:pt x="320" y="93"/>
                  </a:lnTo>
                  <a:lnTo>
                    <a:pt x="320" y="94"/>
                  </a:lnTo>
                  <a:lnTo>
                    <a:pt x="319" y="96"/>
                  </a:lnTo>
                  <a:lnTo>
                    <a:pt x="319" y="96"/>
                  </a:lnTo>
                  <a:lnTo>
                    <a:pt x="316" y="94"/>
                  </a:lnTo>
                  <a:lnTo>
                    <a:pt x="311" y="97"/>
                  </a:lnTo>
                  <a:lnTo>
                    <a:pt x="309" y="97"/>
                  </a:lnTo>
                  <a:lnTo>
                    <a:pt x="314" y="97"/>
                  </a:lnTo>
                  <a:lnTo>
                    <a:pt x="316" y="99"/>
                  </a:lnTo>
                  <a:lnTo>
                    <a:pt x="320" y="99"/>
                  </a:lnTo>
                  <a:lnTo>
                    <a:pt x="324" y="96"/>
                  </a:lnTo>
                  <a:lnTo>
                    <a:pt x="325" y="94"/>
                  </a:lnTo>
                  <a:lnTo>
                    <a:pt x="330" y="93"/>
                  </a:lnTo>
                  <a:lnTo>
                    <a:pt x="330" y="91"/>
                  </a:lnTo>
                  <a:lnTo>
                    <a:pt x="333" y="89"/>
                  </a:lnTo>
                  <a:lnTo>
                    <a:pt x="333" y="89"/>
                  </a:lnTo>
                  <a:lnTo>
                    <a:pt x="335" y="89"/>
                  </a:lnTo>
                  <a:lnTo>
                    <a:pt x="336" y="89"/>
                  </a:lnTo>
                  <a:lnTo>
                    <a:pt x="336" y="91"/>
                  </a:lnTo>
                  <a:lnTo>
                    <a:pt x="335" y="91"/>
                  </a:lnTo>
                  <a:lnTo>
                    <a:pt x="335" y="93"/>
                  </a:lnTo>
                  <a:lnTo>
                    <a:pt x="336" y="93"/>
                  </a:lnTo>
                  <a:lnTo>
                    <a:pt x="336" y="94"/>
                  </a:lnTo>
                  <a:lnTo>
                    <a:pt x="336" y="96"/>
                  </a:lnTo>
                  <a:lnTo>
                    <a:pt x="336" y="97"/>
                  </a:lnTo>
                  <a:lnTo>
                    <a:pt x="338" y="99"/>
                  </a:lnTo>
                  <a:lnTo>
                    <a:pt x="338" y="99"/>
                  </a:lnTo>
                  <a:lnTo>
                    <a:pt x="338" y="100"/>
                  </a:lnTo>
                  <a:lnTo>
                    <a:pt x="339" y="102"/>
                  </a:lnTo>
                  <a:lnTo>
                    <a:pt x="339" y="102"/>
                  </a:lnTo>
                  <a:lnTo>
                    <a:pt x="343" y="104"/>
                  </a:lnTo>
                  <a:lnTo>
                    <a:pt x="344" y="104"/>
                  </a:lnTo>
                  <a:lnTo>
                    <a:pt x="346" y="102"/>
                  </a:lnTo>
                  <a:lnTo>
                    <a:pt x="346" y="102"/>
                  </a:lnTo>
                  <a:lnTo>
                    <a:pt x="347" y="102"/>
                  </a:lnTo>
                  <a:lnTo>
                    <a:pt x="349" y="102"/>
                  </a:lnTo>
                  <a:lnTo>
                    <a:pt x="352" y="104"/>
                  </a:lnTo>
                  <a:lnTo>
                    <a:pt x="354" y="102"/>
                  </a:lnTo>
                  <a:lnTo>
                    <a:pt x="358" y="100"/>
                  </a:lnTo>
                  <a:lnTo>
                    <a:pt x="357" y="104"/>
                  </a:lnTo>
                  <a:lnTo>
                    <a:pt x="355" y="107"/>
                  </a:lnTo>
                  <a:lnTo>
                    <a:pt x="355" y="108"/>
                  </a:lnTo>
                  <a:lnTo>
                    <a:pt x="355" y="111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5" y="113"/>
                  </a:lnTo>
                  <a:lnTo>
                    <a:pt x="355" y="111"/>
                  </a:lnTo>
                  <a:lnTo>
                    <a:pt x="357" y="108"/>
                  </a:lnTo>
                  <a:lnTo>
                    <a:pt x="360" y="104"/>
                  </a:lnTo>
                  <a:lnTo>
                    <a:pt x="360" y="102"/>
                  </a:lnTo>
                  <a:lnTo>
                    <a:pt x="363" y="102"/>
                  </a:lnTo>
                  <a:lnTo>
                    <a:pt x="366" y="97"/>
                  </a:lnTo>
                  <a:lnTo>
                    <a:pt x="368" y="97"/>
                  </a:lnTo>
                  <a:lnTo>
                    <a:pt x="369" y="97"/>
                  </a:lnTo>
                  <a:lnTo>
                    <a:pt x="371" y="99"/>
                  </a:lnTo>
                  <a:lnTo>
                    <a:pt x="371" y="97"/>
                  </a:lnTo>
                  <a:lnTo>
                    <a:pt x="373" y="97"/>
                  </a:lnTo>
                  <a:lnTo>
                    <a:pt x="371" y="96"/>
                  </a:lnTo>
                  <a:lnTo>
                    <a:pt x="369" y="96"/>
                  </a:lnTo>
                  <a:lnTo>
                    <a:pt x="369" y="94"/>
                  </a:lnTo>
                  <a:lnTo>
                    <a:pt x="371" y="93"/>
                  </a:lnTo>
                  <a:lnTo>
                    <a:pt x="371" y="91"/>
                  </a:lnTo>
                  <a:lnTo>
                    <a:pt x="373" y="91"/>
                  </a:lnTo>
                  <a:lnTo>
                    <a:pt x="373" y="89"/>
                  </a:lnTo>
                  <a:lnTo>
                    <a:pt x="373" y="88"/>
                  </a:lnTo>
                  <a:lnTo>
                    <a:pt x="374" y="88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5"/>
                  </a:lnTo>
                  <a:lnTo>
                    <a:pt x="377" y="86"/>
                  </a:lnTo>
                  <a:lnTo>
                    <a:pt x="379" y="85"/>
                  </a:lnTo>
                  <a:lnTo>
                    <a:pt x="380" y="85"/>
                  </a:lnTo>
                  <a:lnTo>
                    <a:pt x="380" y="85"/>
                  </a:lnTo>
                  <a:lnTo>
                    <a:pt x="380" y="86"/>
                  </a:lnTo>
                  <a:lnTo>
                    <a:pt x="382" y="86"/>
                  </a:lnTo>
                  <a:lnTo>
                    <a:pt x="382" y="86"/>
                  </a:lnTo>
                  <a:lnTo>
                    <a:pt x="384" y="85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7" y="85"/>
                  </a:lnTo>
                  <a:lnTo>
                    <a:pt x="388" y="85"/>
                  </a:lnTo>
                  <a:lnTo>
                    <a:pt x="390" y="86"/>
                  </a:lnTo>
                  <a:lnTo>
                    <a:pt x="391" y="86"/>
                  </a:lnTo>
                  <a:lnTo>
                    <a:pt x="391" y="86"/>
                  </a:lnTo>
                  <a:lnTo>
                    <a:pt x="393" y="86"/>
                  </a:lnTo>
                  <a:lnTo>
                    <a:pt x="395" y="86"/>
                  </a:lnTo>
                  <a:lnTo>
                    <a:pt x="395" y="88"/>
                  </a:lnTo>
                  <a:lnTo>
                    <a:pt x="396" y="88"/>
                  </a:lnTo>
                  <a:lnTo>
                    <a:pt x="396" y="89"/>
                  </a:lnTo>
                  <a:lnTo>
                    <a:pt x="398" y="89"/>
                  </a:lnTo>
                  <a:lnTo>
                    <a:pt x="399" y="89"/>
                  </a:lnTo>
                  <a:lnTo>
                    <a:pt x="401" y="91"/>
                  </a:lnTo>
                  <a:lnTo>
                    <a:pt x="402" y="89"/>
                  </a:lnTo>
                  <a:lnTo>
                    <a:pt x="402" y="91"/>
                  </a:lnTo>
                  <a:lnTo>
                    <a:pt x="404" y="91"/>
                  </a:lnTo>
                  <a:lnTo>
                    <a:pt x="406" y="91"/>
                  </a:lnTo>
                  <a:lnTo>
                    <a:pt x="406" y="93"/>
                  </a:lnTo>
                  <a:lnTo>
                    <a:pt x="409" y="93"/>
                  </a:lnTo>
                  <a:lnTo>
                    <a:pt x="410" y="94"/>
                  </a:lnTo>
                  <a:lnTo>
                    <a:pt x="412" y="94"/>
                  </a:lnTo>
                  <a:lnTo>
                    <a:pt x="414" y="94"/>
                  </a:lnTo>
                  <a:lnTo>
                    <a:pt x="415" y="97"/>
                  </a:lnTo>
                  <a:lnTo>
                    <a:pt x="415" y="100"/>
                  </a:lnTo>
                  <a:lnTo>
                    <a:pt x="417" y="100"/>
                  </a:lnTo>
                  <a:lnTo>
                    <a:pt x="417" y="99"/>
                  </a:lnTo>
                  <a:lnTo>
                    <a:pt x="418" y="97"/>
                  </a:lnTo>
                  <a:lnTo>
                    <a:pt x="420" y="96"/>
                  </a:lnTo>
                  <a:lnTo>
                    <a:pt x="420" y="97"/>
                  </a:lnTo>
                  <a:lnTo>
                    <a:pt x="421" y="99"/>
                  </a:lnTo>
                  <a:lnTo>
                    <a:pt x="423" y="99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5" y="100"/>
                  </a:lnTo>
                  <a:lnTo>
                    <a:pt x="426" y="102"/>
                  </a:lnTo>
                  <a:lnTo>
                    <a:pt x="426" y="104"/>
                  </a:lnTo>
                  <a:lnTo>
                    <a:pt x="426" y="105"/>
                  </a:lnTo>
                  <a:lnTo>
                    <a:pt x="426" y="105"/>
                  </a:lnTo>
                  <a:lnTo>
                    <a:pt x="426" y="107"/>
                  </a:lnTo>
                  <a:lnTo>
                    <a:pt x="425" y="107"/>
                  </a:lnTo>
                  <a:lnTo>
                    <a:pt x="425" y="107"/>
                  </a:lnTo>
                  <a:lnTo>
                    <a:pt x="423" y="108"/>
                  </a:lnTo>
                  <a:lnTo>
                    <a:pt x="425" y="108"/>
                  </a:lnTo>
                  <a:lnTo>
                    <a:pt x="425" y="110"/>
                  </a:lnTo>
                  <a:lnTo>
                    <a:pt x="426" y="107"/>
                  </a:lnTo>
                  <a:lnTo>
                    <a:pt x="428" y="107"/>
                  </a:lnTo>
                  <a:lnTo>
                    <a:pt x="428" y="107"/>
                  </a:lnTo>
                  <a:lnTo>
                    <a:pt x="429" y="108"/>
                  </a:lnTo>
                  <a:lnTo>
                    <a:pt x="429" y="110"/>
                  </a:lnTo>
                  <a:lnTo>
                    <a:pt x="428" y="110"/>
                  </a:lnTo>
                  <a:lnTo>
                    <a:pt x="428" y="111"/>
                  </a:lnTo>
                  <a:lnTo>
                    <a:pt x="426" y="111"/>
                  </a:lnTo>
                  <a:lnTo>
                    <a:pt x="426" y="111"/>
                  </a:lnTo>
                  <a:lnTo>
                    <a:pt x="426" y="113"/>
                  </a:lnTo>
                  <a:lnTo>
                    <a:pt x="426" y="115"/>
                  </a:lnTo>
                  <a:lnTo>
                    <a:pt x="425" y="121"/>
                  </a:lnTo>
                  <a:lnTo>
                    <a:pt x="425" y="121"/>
                  </a:lnTo>
                  <a:lnTo>
                    <a:pt x="426" y="121"/>
                  </a:lnTo>
                  <a:lnTo>
                    <a:pt x="428" y="118"/>
                  </a:lnTo>
                  <a:lnTo>
                    <a:pt x="429" y="115"/>
                  </a:lnTo>
                  <a:lnTo>
                    <a:pt x="431" y="111"/>
                  </a:lnTo>
                  <a:lnTo>
                    <a:pt x="431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3"/>
                  </a:lnTo>
                  <a:lnTo>
                    <a:pt x="432" y="115"/>
                  </a:lnTo>
                  <a:lnTo>
                    <a:pt x="431" y="115"/>
                  </a:lnTo>
                  <a:lnTo>
                    <a:pt x="432" y="116"/>
                  </a:lnTo>
                  <a:lnTo>
                    <a:pt x="434" y="113"/>
                  </a:lnTo>
                  <a:lnTo>
                    <a:pt x="436" y="113"/>
                  </a:lnTo>
                  <a:lnTo>
                    <a:pt x="437" y="113"/>
                  </a:lnTo>
                  <a:lnTo>
                    <a:pt x="439" y="111"/>
                  </a:lnTo>
                  <a:lnTo>
                    <a:pt x="442" y="111"/>
                  </a:lnTo>
                  <a:lnTo>
                    <a:pt x="443" y="110"/>
                  </a:lnTo>
                  <a:lnTo>
                    <a:pt x="443" y="110"/>
                  </a:lnTo>
                  <a:lnTo>
                    <a:pt x="445" y="110"/>
                  </a:lnTo>
                  <a:lnTo>
                    <a:pt x="450" y="111"/>
                  </a:lnTo>
                  <a:lnTo>
                    <a:pt x="451" y="111"/>
                  </a:lnTo>
                  <a:lnTo>
                    <a:pt x="455" y="113"/>
                  </a:lnTo>
                  <a:lnTo>
                    <a:pt x="455" y="113"/>
                  </a:lnTo>
                  <a:lnTo>
                    <a:pt x="459" y="115"/>
                  </a:lnTo>
                  <a:lnTo>
                    <a:pt x="464" y="116"/>
                  </a:lnTo>
                  <a:lnTo>
                    <a:pt x="466" y="115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2" y="118"/>
                  </a:lnTo>
                  <a:lnTo>
                    <a:pt x="473" y="118"/>
                  </a:lnTo>
                  <a:lnTo>
                    <a:pt x="475" y="116"/>
                  </a:lnTo>
                  <a:lnTo>
                    <a:pt x="480" y="116"/>
                  </a:lnTo>
                  <a:lnTo>
                    <a:pt x="486" y="116"/>
                  </a:lnTo>
                  <a:lnTo>
                    <a:pt x="489" y="116"/>
                  </a:lnTo>
                  <a:lnTo>
                    <a:pt x="492" y="116"/>
                  </a:lnTo>
                  <a:lnTo>
                    <a:pt x="496" y="118"/>
                  </a:lnTo>
                  <a:lnTo>
                    <a:pt x="499" y="119"/>
                  </a:lnTo>
                  <a:lnTo>
                    <a:pt x="500" y="121"/>
                  </a:lnTo>
                  <a:lnTo>
                    <a:pt x="502" y="121"/>
                  </a:lnTo>
                  <a:lnTo>
                    <a:pt x="507" y="124"/>
                  </a:lnTo>
                  <a:lnTo>
                    <a:pt x="508" y="126"/>
                  </a:lnTo>
                  <a:lnTo>
                    <a:pt x="511" y="127"/>
                  </a:lnTo>
                  <a:lnTo>
                    <a:pt x="514" y="129"/>
                  </a:lnTo>
                  <a:lnTo>
                    <a:pt x="516" y="130"/>
                  </a:lnTo>
                  <a:lnTo>
                    <a:pt x="518" y="132"/>
                  </a:lnTo>
                  <a:lnTo>
                    <a:pt x="521" y="135"/>
                  </a:lnTo>
                  <a:lnTo>
                    <a:pt x="524" y="138"/>
                  </a:lnTo>
                  <a:lnTo>
                    <a:pt x="527" y="141"/>
                  </a:lnTo>
                  <a:lnTo>
                    <a:pt x="532" y="143"/>
                  </a:lnTo>
                  <a:lnTo>
                    <a:pt x="533" y="146"/>
                  </a:lnTo>
                  <a:lnTo>
                    <a:pt x="537" y="146"/>
                  </a:lnTo>
                  <a:lnTo>
                    <a:pt x="538" y="146"/>
                  </a:lnTo>
                  <a:lnTo>
                    <a:pt x="540" y="148"/>
                  </a:lnTo>
                  <a:lnTo>
                    <a:pt x="541" y="149"/>
                  </a:lnTo>
                  <a:lnTo>
                    <a:pt x="544" y="148"/>
                  </a:lnTo>
                  <a:lnTo>
                    <a:pt x="548" y="148"/>
                  </a:lnTo>
                  <a:lnTo>
                    <a:pt x="551" y="148"/>
                  </a:lnTo>
                  <a:lnTo>
                    <a:pt x="557" y="149"/>
                  </a:lnTo>
                  <a:lnTo>
                    <a:pt x="559" y="149"/>
                  </a:lnTo>
                  <a:lnTo>
                    <a:pt x="559" y="151"/>
                  </a:lnTo>
                  <a:lnTo>
                    <a:pt x="562" y="156"/>
                  </a:lnTo>
                  <a:lnTo>
                    <a:pt x="563" y="160"/>
                  </a:lnTo>
                  <a:lnTo>
                    <a:pt x="563" y="163"/>
                  </a:lnTo>
                  <a:lnTo>
                    <a:pt x="565" y="167"/>
                  </a:lnTo>
                  <a:lnTo>
                    <a:pt x="566" y="173"/>
                  </a:lnTo>
                  <a:lnTo>
                    <a:pt x="566" y="175"/>
                  </a:lnTo>
                  <a:lnTo>
                    <a:pt x="566" y="176"/>
                  </a:lnTo>
                  <a:lnTo>
                    <a:pt x="566" y="176"/>
                  </a:lnTo>
                  <a:lnTo>
                    <a:pt x="568" y="181"/>
                  </a:lnTo>
                  <a:lnTo>
                    <a:pt x="568" y="182"/>
                  </a:lnTo>
                  <a:lnTo>
                    <a:pt x="566" y="184"/>
                  </a:lnTo>
                  <a:lnTo>
                    <a:pt x="566" y="184"/>
                  </a:lnTo>
                  <a:lnTo>
                    <a:pt x="566" y="186"/>
                  </a:lnTo>
                  <a:lnTo>
                    <a:pt x="566" y="186"/>
                  </a:lnTo>
                  <a:lnTo>
                    <a:pt x="566" y="187"/>
                  </a:lnTo>
                  <a:lnTo>
                    <a:pt x="566" y="189"/>
                  </a:lnTo>
                  <a:lnTo>
                    <a:pt x="566" y="190"/>
                  </a:lnTo>
                  <a:lnTo>
                    <a:pt x="566" y="192"/>
                  </a:lnTo>
                  <a:lnTo>
                    <a:pt x="565" y="197"/>
                  </a:lnTo>
                  <a:lnTo>
                    <a:pt x="562" y="204"/>
                  </a:lnTo>
                  <a:lnTo>
                    <a:pt x="560" y="208"/>
                  </a:lnTo>
                  <a:lnTo>
                    <a:pt x="555" y="212"/>
                  </a:lnTo>
                  <a:lnTo>
                    <a:pt x="554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7"/>
                  </a:lnTo>
                  <a:lnTo>
                    <a:pt x="549" y="220"/>
                  </a:lnTo>
                  <a:lnTo>
                    <a:pt x="548" y="222"/>
                  </a:lnTo>
                  <a:lnTo>
                    <a:pt x="544" y="226"/>
                  </a:lnTo>
                  <a:lnTo>
                    <a:pt x="544" y="226"/>
                  </a:lnTo>
                  <a:lnTo>
                    <a:pt x="541" y="228"/>
                  </a:lnTo>
                  <a:lnTo>
                    <a:pt x="540" y="230"/>
                  </a:lnTo>
                  <a:lnTo>
                    <a:pt x="537" y="231"/>
                  </a:lnTo>
                  <a:lnTo>
                    <a:pt x="535" y="234"/>
                  </a:lnTo>
                  <a:lnTo>
                    <a:pt x="533" y="234"/>
                  </a:lnTo>
                  <a:lnTo>
                    <a:pt x="533" y="234"/>
                  </a:lnTo>
                  <a:lnTo>
                    <a:pt x="533" y="236"/>
                  </a:lnTo>
                  <a:lnTo>
                    <a:pt x="532" y="239"/>
                  </a:lnTo>
                  <a:lnTo>
                    <a:pt x="530" y="239"/>
                  </a:lnTo>
                  <a:lnTo>
                    <a:pt x="530" y="239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0" y="238"/>
                  </a:lnTo>
                  <a:lnTo>
                    <a:pt x="530" y="239"/>
                  </a:lnTo>
                  <a:lnTo>
                    <a:pt x="530" y="241"/>
                  </a:lnTo>
                  <a:lnTo>
                    <a:pt x="529" y="244"/>
                  </a:lnTo>
                  <a:lnTo>
                    <a:pt x="525" y="250"/>
                  </a:lnTo>
                  <a:lnTo>
                    <a:pt x="522" y="255"/>
                  </a:lnTo>
                  <a:lnTo>
                    <a:pt x="521" y="256"/>
                  </a:lnTo>
                  <a:lnTo>
                    <a:pt x="518" y="261"/>
                  </a:lnTo>
                  <a:lnTo>
                    <a:pt x="516" y="263"/>
                  </a:lnTo>
                  <a:lnTo>
                    <a:pt x="514" y="263"/>
                  </a:lnTo>
                  <a:lnTo>
                    <a:pt x="514" y="263"/>
                  </a:lnTo>
                  <a:lnTo>
                    <a:pt x="514" y="260"/>
                  </a:lnTo>
                  <a:lnTo>
                    <a:pt x="511" y="258"/>
                  </a:lnTo>
                  <a:lnTo>
                    <a:pt x="511" y="258"/>
                  </a:lnTo>
                  <a:lnTo>
                    <a:pt x="511" y="260"/>
                  </a:lnTo>
                  <a:lnTo>
                    <a:pt x="510" y="260"/>
                  </a:lnTo>
                  <a:lnTo>
                    <a:pt x="510" y="260"/>
                  </a:lnTo>
                  <a:lnTo>
                    <a:pt x="510" y="261"/>
                  </a:lnTo>
                  <a:lnTo>
                    <a:pt x="510" y="261"/>
                  </a:lnTo>
                  <a:lnTo>
                    <a:pt x="510" y="263"/>
                  </a:lnTo>
                  <a:lnTo>
                    <a:pt x="510" y="264"/>
                  </a:lnTo>
                  <a:lnTo>
                    <a:pt x="508" y="267"/>
                  </a:lnTo>
                  <a:lnTo>
                    <a:pt x="507" y="267"/>
                  </a:lnTo>
                  <a:lnTo>
                    <a:pt x="507" y="271"/>
                  </a:lnTo>
                  <a:lnTo>
                    <a:pt x="505" y="272"/>
                  </a:lnTo>
                  <a:lnTo>
                    <a:pt x="507" y="271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4"/>
                  </a:lnTo>
                  <a:lnTo>
                    <a:pt x="507" y="277"/>
                  </a:lnTo>
                  <a:lnTo>
                    <a:pt x="507" y="278"/>
                  </a:lnTo>
                  <a:lnTo>
                    <a:pt x="507" y="278"/>
                  </a:lnTo>
                  <a:lnTo>
                    <a:pt x="508" y="277"/>
                  </a:lnTo>
                  <a:lnTo>
                    <a:pt x="508" y="278"/>
                  </a:lnTo>
                  <a:lnTo>
                    <a:pt x="507" y="286"/>
                  </a:lnTo>
                  <a:lnTo>
                    <a:pt x="507" y="291"/>
                  </a:lnTo>
                  <a:lnTo>
                    <a:pt x="507" y="296"/>
                  </a:lnTo>
                  <a:lnTo>
                    <a:pt x="508" y="301"/>
                  </a:lnTo>
                  <a:lnTo>
                    <a:pt x="508" y="305"/>
                  </a:lnTo>
                  <a:lnTo>
                    <a:pt x="508" y="305"/>
                  </a:lnTo>
                  <a:lnTo>
                    <a:pt x="508" y="310"/>
                  </a:lnTo>
                  <a:lnTo>
                    <a:pt x="507" y="315"/>
                  </a:lnTo>
                  <a:lnTo>
                    <a:pt x="505" y="318"/>
                  </a:lnTo>
                  <a:lnTo>
                    <a:pt x="505" y="323"/>
                  </a:lnTo>
                  <a:lnTo>
                    <a:pt x="503" y="324"/>
                  </a:lnTo>
                  <a:lnTo>
                    <a:pt x="503" y="326"/>
                  </a:lnTo>
                  <a:lnTo>
                    <a:pt x="505" y="330"/>
                  </a:lnTo>
                  <a:lnTo>
                    <a:pt x="505" y="332"/>
                  </a:lnTo>
                  <a:lnTo>
                    <a:pt x="503" y="334"/>
                  </a:lnTo>
                  <a:lnTo>
                    <a:pt x="500" y="335"/>
                  </a:lnTo>
                  <a:lnTo>
                    <a:pt x="500" y="337"/>
                  </a:lnTo>
                  <a:lnTo>
                    <a:pt x="497" y="340"/>
                  </a:lnTo>
                  <a:lnTo>
                    <a:pt x="496" y="346"/>
                  </a:lnTo>
                  <a:lnTo>
                    <a:pt x="496" y="349"/>
                  </a:lnTo>
                  <a:lnTo>
                    <a:pt x="497" y="356"/>
                  </a:lnTo>
                  <a:lnTo>
                    <a:pt x="497" y="357"/>
                  </a:lnTo>
                  <a:lnTo>
                    <a:pt x="496" y="360"/>
                  </a:lnTo>
                  <a:lnTo>
                    <a:pt x="496" y="360"/>
                  </a:lnTo>
                  <a:lnTo>
                    <a:pt x="492" y="362"/>
                  </a:lnTo>
                  <a:lnTo>
                    <a:pt x="491" y="365"/>
                  </a:lnTo>
                  <a:lnTo>
                    <a:pt x="489" y="370"/>
                  </a:lnTo>
                  <a:lnTo>
                    <a:pt x="488" y="370"/>
                  </a:lnTo>
                  <a:lnTo>
                    <a:pt x="488" y="373"/>
                  </a:lnTo>
                  <a:lnTo>
                    <a:pt x="486" y="375"/>
                  </a:lnTo>
                  <a:lnTo>
                    <a:pt x="484" y="378"/>
                  </a:lnTo>
                  <a:lnTo>
                    <a:pt x="481" y="379"/>
                  </a:lnTo>
                  <a:lnTo>
                    <a:pt x="481" y="379"/>
                  </a:lnTo>
                  <a:lnTo>
                    <a:pt x="480" y="381"/>
                  </a:lnTo>
                  <a:lnTo>
                    <a:pt x="478" y="384"/>
                  </a:lnTo>
                  <a:lnTo>
                    <a:pt x="477" y="389"/>
                  </a:lnTo>
                  <a:lnTo>
                    <a:pt x="478" y="390"/>
                  </a:lnTo>
                  <a:lnTo>
                    <a:pt x="478" y="390"/>
                  </a:lnTo>
                  <a:lnTo>
                    <a:pt x="478" y="395"/>
                  </a:lnTo>
                  <a:lnTo>
                    <a:pt x="478" y="397"/>
                  </a:lnTo>
                  <a:lnTo>
                    <a:pt x="477" y="398"/>
                  </a:lnTo>
                  <a:lnTo>
                    <a:pt x="470" y="400"/>
                  </a:lnTo>
                  <a:lnTo>
                    <a:pt x="467" y="401"/>
                  </a:lnTo>
                  <a:lnTo>
                    <a:pt x="464" y="405"/>
                  </a:lnTo>
                  <a:lnTo>
                    <a:pt x="464" y="406"/>
                  </a:lnTo>
                  <a:lnTo>
                    <a:pt x="464" y="408"/>
                  </a:lnTo>
                  <a:lnTo>
                    <a:pt x="464" y="408"/>
                  </a:lnTo>
                  <a:lnTo>
                    <a:pt x="464" y="409"/>
                  </a:lnTo>
                  <a:lnTo>
                    <a:pt x="462" y="411"/>
                  </a:lnTo>
                  <a:lnTo>
                    <a:pt x="462" y="411"/>
                  </a:lnTo>
                  <a:lnTo>
                    <a:pt x="455" y="411"/>
                  </a:lnTo>
                  <a:lnTo>
                    <a:pt x="451" y="411"/>
                  </a:lnTo>
                  <a:lnTo>
                    <a:pt x="450" y="411"/>
                  </a:lnTo>
                  <a:lnTo>
                    <a:pt x="448" y="411"/>
                  </a:lnTo>
                  <a:lnTo>
                    <a:pt x="448" y="409"/>
                  </a:lnTo>
                  <a:lnTo>
                    <a:pt x="448" y="409"/>
                  </a:lnTo>
                  <a:lnTo>
                    <a:pt x="448" y="408"/>
                  </a:lnTo>
                  <a:lnTo>
                    <a:pt x="448" y="408"/>
                  </a:lnTo>
                  <a:lnTo>
                    <a:pt x="447" y="408"/>
                  </a:lnTo>
                  <a:lnTo>
                    <a:pt x="445" y="408"/>
                  </a:lnTo>
                  <a:lnTo>
                    <a:pt x="445" y="408"/>
                  </a:lnTo>
                  <a:lnTo>
                    <a:pt x="445" y="409"/>
                  </a:lnTo>
                  <a:lnTo>
                    <a:pt x="447" y="409"/>
                  </a:lnTo>
                  <a:lnTo>
                    <a:pt x="447" y="411"/>
                  </a:lnTo>
                  <a:lnTo>
                    <a:pt x="447" y="411"/>
                  </a:lnTo>
                  <a:lnTo>
                    <a:pt x="443" y="411"/>
                  </a:lnTo>
                  <a:lnTo>
                    <a:pt x="442" y="412"/>
                  </a:lnTo>
                  <a:lnTo>
                    <a:pt x="439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7" y="412"/>
                  </a:lnTo>
                  <a:lnTo>
                    <a:pt x="439" y="411"/>
                  </a:lnTo>
                  <a:lnTo>
                    <a:pt x="439" y="411"/>
                  </a:lnTo>
                  <a:lnTo>
                    <a:pt x="437" y="409"/>
                  </a:lnTo>
                  <a:lnTo>
                    <a:pt x="434" y="411"/>
                  </a:lnTo>
                  <a:lnTo>
                    <a:pt x="432" y="411"/>
                  </a:lnTo>
                  <a:lnTo>
                    <a:pt x="429" y="411"/>
                  </a:lnTo>
                  <a:lnTo>
                    <a:pt x="426" y="412"/>
                  </a:lnTo>
                  <a:lnTo>
                    <a:pt x="425" y="412"/>
                  </a:lnTo>
                  <a:lnTo>
                    <a:pt x="425" y="414"/>
                  </a:lnTo>
                  <a:lnTo>
                    <a:pt x="426" y="414"/>
                  </a:lnTo>
                  <a:lnTo>
                    <a:pt x="426" y="416"/>
                  </a:lnTo>
                  <a:lnTo>
                    <a:pt x="426" y="416"/>
                  </a:lnTo>
                  <a:lnTo>
                    <a:pt x="425" y="417"/>
                  </a:lnTo>
                  <a:lnTo>
                    <a:pt x="421" y="417"/>
                  </a:lnTo>
                  <a:lnTo>
                    <a:pt x="417" y="420"/>
                  </a:lnTo>
                  <a:lnTo>
                    <a:pt x="415" y="420"/>
                  </a:lnTo>
                  <a:lnTo>
                    <a:pt x="414" y="422"/>
                  </a:lnTo>
                  <a:lnTo>
                    <a:pt x="414" y="423"/>
                  </a:lnTo>
                  <a:lnTo>
                    <a:pt x="414" y="423"/>
                  </a:lnTo>
                  <a:lnTo>
                    <a:pt x="412" y="423"/>
                  </a:lnTo>
                  <a:lnTo>
                    <a:pt x="410" y="423"/>
                  </a:lnTo>
                  <a:lnTo>
                    <a:pt x="409" y="423"/>
                  </a:lnTo>
                  <a:lnTo>
                    <a:pt x="406" y="423"/>
                  </a:lnTo>
                  <a:lnTo>
                    <a:pt x="396" y="428"/>
                  </a:lnTo>
                  <a:lnTo>
                    <a:pt x="393" y="430"/>
                  </a:lnTo>
                  <a:lnTo>
                    <a:pt x="390" y="434"/>
                  </a:lnTo>
                  <a:lnTo>
                    <a:pt x="382" y="438"/>
                  </a:lnTo>
                  <a:lnTo>
                    <a:pt x="379" y="441"/>
                  </a:lnTo>
                  <a:lnTo>
                    <a:pt x="379" y="442"/>
                  </a:lnTo>
                  <a:lnTo>
                    <a:pt x="379" y="442"/>
                  </a:lnTo>
                  <a:lnTo>
                    <a:pt x="377" y="442"/>
                  </a:lnTo>
                  <a:lnTo>
                    <a:pt x="377" y="442"/>
                  </a:lnTo>
                  <a:lnTo>
                    <a:pt x="379" y="442"/>
                  </a:lnTo>
                  <a:lnTo>
                    <a:pt x="377" y="444"/>
                  </a:lnTo>
                  <a:lnTo>
                    <a:pt x="377" y="445"/>
                  </a:lnTo>
                  <a:lnTo>
                    <a:pt x="374" y="449"/>
                  </a:lnTo>
                  <a:lnTo>
                    <a:pt x="374" y="449"/>
                  </a:lnTo>
                  <a:lnTo>
                    <a:pt x="374" y="447"/>
                  </a:lnTo>
                  <a:lnTo>
                    <a:pt x="373" y="447"/>
                  </a:lnTo>
                  <a:lnTo>
                    <a:pt x="371" y="445"/>
                  </a:lnTo>
                  <a:lnTo>
                    <a:pt x="371" y="447"/>
                  </a:lnTo>
                  <a:lnTo>
                    <a:pt x="371" y="449"/>
                  </a:lnTo>
                  <a:lnTo>
                    <a:pt x="369" y="449"/>
                  </a:lnTo>
                  <a:lnTo>
                    <a:pt x="369" y="449"/>
                  </a:lnTo>
                  <a:lnTo>
                    <a:pt x="368" y="449"/>
                  </a:lnTo>
                  <a:lnTo>
                    <a:pt x="366" y="447"/>
                  </a:lnTo>
                  <a:lnTo>
                    <a:pt x="366" y="449"/>
                  </a:lnTo>
                  <a:lnTo>
                    <a:pt x="369" y="450"/>
                  </a:lnTo>
                  <a:lnTo>
                    <a:pt x="371" y="450"/>
                  </a:lnTo>
                  <a:lnTo>
                    <a:pt x="371" y="450"/>
                  </a:lnTo>
                  <a:lnTo>
                    <a:pt x="369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7"/>
                  </a:lnTo>
                  <a:lnTo>
                    <a:pt x="368" y="460"/>
                  </a:lnTo>
                  <a:lnTo>
                    <a:pt x="368" y="461"/>
                  </a:lnTo>
                  <a:lnTo>
                    <a:pt x="366" y="461"/>
                  </a:lnTo>
                  <a:lnTo>
                    <a:pt x="366" y="461"/>
                  </a:lnTo>
                  <a:lnTo>
                    <a:pt x="366" y="463"/>
                  </a:lnTo>
                  <a:lnTo>
                    <a:pt x="368" y="463"/>
                  </a:lnTo>
                  <a:lnTo>
                    <a:pt x="368" y="464"/>
                  </a:lnTo>
                  <a:lnTo>
                    <a:pt x="368" y="466"/>
                  </a:lnTo>
                  <a:lnTo>
                    <a:pt x="368" y="468"/>
                  </a:lnTo>
                  <a:lnTo>
                    <a:pt x="368" y="471"/>
                  </a:lnTo>
                  <a:lnTo>
                    <a:pt x="368" y="474"/>
                  </a:lnTo>
                  <a:lnTo>
                    <a:pt x="369" y="474"/>
                  </a:lnTo>
                  <a:lnTo>
                    <a:pt x="369" y="475"/>
                  </a:lnTo>
                  <a:lnTo>
                    <a:pt x="368" y="477"/>
                  </a:lnTo>
                  <a:lnTo>
                    <a:pt x="369" y="479"/>
                  </a:lnTo>
                  <a:lnTo>
                    <a:pt x="368" y="482"/>
                  </a:lnTo>
                  <a:lnTo>
                    <a:pt x="368" y="485"/>
                  </a:lnTo>
                  <a:lnTo>
                    <a:pt x="368" y="490"/>
                  </a:lnTo>
                  <a:lnTo>
                    <a:pt x="368" y="491"/>
                  </a:lnTo>
                  <a:lnTo>
                    <a:pt x="366" y="493"/>
                  </a:lnTo>
                  <a:lnTo>
                    <a:pt x="365" y="494"/>
                  </a:lnTo>
                  <a:lnTo>
                    <a:pt x="365" y="497"/>
                  </a:lnTo>
                  <a:lnTo>
                    <a:pt x="361" y="499"/>
                  </a:lnTo>
                  <a:lnTo>
                    <a:pt x="358" y="502"/>
                  </a:lnTo>
                  <a:lnTo>
                    <a:pt x="355" y="505"/>
                  </a:lnTo>
                  <a:lnTo>
                    <a:pt x="352" y="509"/>
                  </a:lnTo>
                  <a:lnTo>
                    <a:pt x="347" y="516"/>
                  </a:lnTo>
                  <a:lnTo>
                    <a:pt x="344" y="526"/>
                  </a:lnTo>
                  <a:lnTo>
                    <a:pt x="339" y="534"/>
                  </a:lnTo>
                  <a:lnTo>
                    <a:pt x="338" y="537"/>
                  </a:lnTo>
                  <a:lnTo>
                    <a:pt x="335" y="538"/>
                  </a:lnTo>
                  <a:lnTo>
                    <a:pt x="332" y="543"/>
                  </a:lnTo>
                  <a:lnTo>
                    <a:pt x="327" y="546"/>
                  </a:lnTo>
                  <a:lnTo>
                    <a:pt x="322" y="549"/>
                  </a:lnTo>
                  <a:lnTo>
                    <a:pt x="320" y="551"/>
                  </a:lnTo>
                  <a:lnTo>
                    <a:pt x="319" y="553"/>
                  </a:lnTo>
                  <a:lnTo>
                    <a:pt x="317" y="553"/>
                  </a:lnTo>
                  <a:lnTo>
                    <a:pt x="319" y="551"/>
                  </a:lnTo>
                  <a:lnTo>
                    <a:pt x="319" y="549"/>
                  </a:lnTo>
                  <a:lnTo>
                    <a:pt x="317" y="548"/>
                  </a:lnTo>
                  <a:lnTo>
                    <a:pt x="319" y="548"/>
                  </a:lnTo>
                  <a:lnTo>
                    <a:pt x="320" y="549"/>
                  </a:lnTo>
                  <a:lnTo>
                    <a:pt x="322" y="548"/>
                  </a:lnTo>
                  <a:lnTo>
                    <a:pt x="322" y="548"/>
                  </a:lnTo>
                  <a:lnTo>
                    <a:pt x="324" y="548"/>
                  </a:lnTo>
                  <a:lnTo>
                    <a:pt x="327" y="543"/>
                  </a:lnTo>
                  <a:lnTo>
                    <a:pt x="330" y="543"/>
                  </a:lnTo>
                  <a:lnTo>
                    <a:pt x="332" y="540"/>
                  </a:lnTo>
                  <a:lnTo>
                    <a:pt x="332" y="540"/>
                  </a:lnTo>
                  <a:lnTo>
                    <a:pt x="332" y="537"/>
                  </a:lnTo>
                  <a:lnTo>
                    <a:pt x="332" y="537"/>
                  </a:lnTo>
                  <a:lnTo>
                    <a:pt x="333" y="537"/>
                  </a:lnTo>
                  <a:lnTo>
                    <a:pt x="335" y="535"/>
                  </a:lnTo>
                  <a:lnTo>
                    <a:pt x="335" y="535"/>
                  </a:lnTo>
                  <a:lnTo>
                    <a:pt x="335" y="534"/>
                  </a:lnTo>
                  <a:lnTo>
                    <a:pt x="336" y="532"/>
                  </a:lnTo>
                  <a:lnTo>
                    <a:pt x="338" y="531"/>
                  </a:lnTo>
                  <a:lnTo>
                    <a:pt x="338" y="526"/>
                  </a:lnTo>
                  <a:lnTo>
                    <a:pt x="338" y="526"/>
                  </a:lnTo>
                  <a:lnTo>
                    <a:pt x="339" y="526"/>
                  </a:lnTo>
                  <a:lnTo>
                    <a:pt x="339" y="526"/>
                  </a:lnTo>
                  <a:lnTo>
                    <a:pt x="339" y="524"/>
                  </a:lnTo>
                  <a:lnTo>
                    <a:pt x="339" y="523"/>
                  </a:lnTo>
                  <a:lnTo>
                    <a:pt x="338" y="523"/>
                  </a:lnTo>
                  <a:lnTo>
                    <a:pt x="335" y="526"/>
                  </a:lnTo>
                  <a:lnTo>
                    <a:pt x="333" y="526"/>
                  </a:lnTo>
                  <a:lnTo>
                    <a:pt x="333" y="523"/>
                  </a:lnTo>
                  <a:lnTo>
                    <a:pt x="332" y="523"/>
                  </a:lnTo>
                  <a:lnTo>
                    <a:pt x="330" y="521"/>
                  </a:lnTo>
                  <a:lnTo>
                    <a:pt x="330" y="520"/>
                  </a:lnTo>
                  <a:lnTo>
                    <a:pt x="330" y="520"/>
                  </a:lnTo>
                  <a:lnTo>
                    <a:pt x="330" y="521"/>
                  </a:lnTo>
                  <a:lnTo>
                    <a:pt x="330" y="523"/>
                  </a:lnTo>
                  <a:lnTo>
                    <a:pt x="332" y="524"/>
                  </a:lnTo>
                  <a:lnTo>
                    <a:pt x="332" y="526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30" y="531"/>
                  </a:lnTo>
                  <a:lnTo>
                    <a:pt x="328" y="531"/>
                  </a:lnTo>
                  <a:lnTo>
                    <a:pt x="328" y="531"/>
                  </a:lnTo>
                  <a:lnTo>
                    <a:pt x="328" y="532"/>
                  </a:lnTo>
                  <a:lnTo>
                    <a:pt x="327" y="534"/>
                  </a:lnTo>
                  <a:lnTo>
                    <a:pt x="327" y="535"/>
                  </a:lnTo>
                  <a:lnTo>
                    <a:pt x="327" y="535"/>
                  </a:lnTo>
                  <a:lnTo>
                    <a:pt x="327" y="537"/>
                  </a:lnTo>
                  <a:lnTo>
                    <a:pt x="324" y="538"/>
                  </a:lnTo>
                  <a:lnTo>
                    <a:pt x="320" y="540"/>
                  </a:lnTo>
                  <a:lnTo>
                    <a:pt x="319" y="542"/>
                  </a:lnTo>
                  <a:lnTo>
                    <a:pt x="319" y="543"/>
                  </a:lnTo>
                  <a:lnTo>
                    <a:pt x="319" y="545"/>
                  </a:lnTo>
                  <a:lnTo>
                    <a:pt x="317" y="546"/>
                  </a:lnTo>
                  <a:lnTo>
                    <a:pt x="316" y="549"/>
                  </a:lnTo>
                  <a:lnTo>
                    <a:pt x="316" y="551"/>
                  </a:lnTo>
                  <a:lnTo>
                    <a:pt x="317" y="553"/>
                  </a:lnTo>
                  <a:lnTo>
                    <a:pt x="317" y="554"/>
                  </a:lnTo>
                  <a:lnTo>
                    <a:pt x="316" y="554"/>
                  </a:lnTo>
                  <a:lnTo>
                    <a:pt x="316" y="556"/>
                  </a:lnTo>
                  <a:lnTo>
                    <a:pt x="314" y="557"/>
                  </a:lnTo>
                  <a:lnTo>
                    <a:pt x="311" y="565"/>
                  </a:lnTo>
                  <a:lnTo>
                    <a:pt x="309" y="570"/>
                  </a:lnTo>
                  <a:lnTo>
                    <a:pt x="308" y="572"/>
                  </a:lnTo>
                  <a:lnTo>
                    <a:pt x="306" y="573"/>
                  </a:lnTo>
                  <a:lnTo>
                    <a:pt x="300" y="579"/>
                  </a:lnTo>
                  <a:lnTo>
                    <a:pt x="298" y="579"/>
                  </a:lnTo>
                  <a:lnTo>
                    <a:pt x="298" y="578"/>
                  </a:lnTo>
                  <a:lnTo>
                    <a:pt x="297" y="578"/>
                  </a:lnTo>
                  <a:lnTo>
                    <a:pt x="297" y="578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8" y="576"/>
                  </a:lnTo>
                  <a:lnTo>
                    <a:pt x="298" y="575"/>
                  </a:lnTo>
                  <a:lnTo>
                    <a:pt x="298" y="573"/>
                  </a:lnTo>
                  <a:lnTo>
                    <a:pt x="298" y="572"/>
                  </a:lnTo>
                  <a:lnTo>
                    <a:pt x="298" y="570"/>
                  </a:lnTo>
                  <a:lnTo>
                    <a:pt x="298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2" y="568"/>
                  </a:lnTo>
                  <a:lnTo>
                    <a:pt x="302" y="567"/>
                  </a:lnTo>
                  <a:lnTo>
                    <a:pt x="303" y="565"/>
                  </a:lnTo>
                  <a:lnTo>
                    <a:pt x="303" y="564"/>
                  </a:lnTo>
                  <a:lnTo>
                    <a:pt x="305" y="564"/>
                  </a:lnTo>
                  <a:lnTo>
                    <a:pt x="305" y="564"/>
                  </a:lnTo>
                  <a:lnTo>
                    <a:pt x="305" y="565"/>
                  </a:lnTo>
                  <a:lnTo>
                    <a:pt x="306" y="565"/>
                  </a:lnTo>
                  <a:lnTo>
                    <a:pt x="306" y="565"/>
                  </a:lnTo>
                  <a:lnTo>
                    <a:pt x="308" y="565"/>
                  </a:lnTo>
                  <a:lnTo>
                    <a:pt x="308" y="565"/>
                  </a:lnTo>
                  <a:lnTo>
                    <a:pt x="308" y="564"/>
                  </a:lnTo>
                  <a:lnTo>
                    <a:pt x="309" y="564"/>
                  </a:lnTo>
                  <a:lnTo>
                    <a:pt x="309" y="562"/>
                  </a:lnTo>
                  <a:lnTo>
                    <a:pt x="309" y="561"/>
                  </a:lnTo>
                  <a:lnTo>
                    <a:pt x="311" y="561"/>
                  </a:lnTo>
                  <a:lnTo>
                    <a:pt x="311" y="559"/>
                  </a:lnTo>
                  <a:lnTo>
                    <a:pt x="311" y="559"/>
                  </a:lnTo>
                  <a:lnTo>
                    <a:pt x="309" y="559"/>
                  </a:lnTo>
                  <a:lnTo>
                    <a:pt x="309" y="557"/>
                  </a:lnTo>
                  <a:lnTo>
                    <a:pt x="309" y="556"/>
                  </a:lnTo>
                  <a:lnTo>
                    <a:pt x="309" y="554"/>
                  </a:lnTo>
                  <a:lnTo>
                    <a:pt x="309" y="554"/>
                  </a:lnTo>
                  <a:lnTo>
                    <a:pt x="308" y="554"/>
                  </a:lnTo>
                  <a:lnTo>
                    <a:pt x="308" y="554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7"/>
                  </a:lnTo>
                  <a:lnTo>
                    <a:pt x="306" y="557"/>
                  </a:lnTo>
                  <a:lnTo>
                    <a:pt x="305" y="559"/>
                  </a:lnTo>
                  <a:lnTo>
                    <a:pt x="305" y="559"/>
                  </a:lnTo>
                  <a:lnTo>
                    <a:pt x="305" y="561"/>
                  </a:lnTo>
                  <a:lnTo>
                    <a:pt x="303" y="561"/>
                  </a:lnTo>
                  <a:lnTo>
                    <a:pt x="303" y="562"/>
                  </a:lnTo>
                  <a:lnTo>
                    <a:pt x="302" y="562"/>
                  </a:lnTo>
                  <a:lnTo>
                    <a:pt x="302" y="561"/>
                  </a:lnTo>
                  <a:lnTo>
                    <a:pt x="300" y="561"/>
                  </a:lnTo>
                  <a:lnTo>
                    <a:pt x="297" y="559"/>
                  </a:lnTo>
                  <a:lnTo>
                    <a:pt x="295" y="557"/>
                  </a:lnTo>
                  <a:lnTo>
                    <a:pt x="295" y="556"/>
                  </a:lnTo>
                  <a:lnTo>
                    <a:pt x="294" y="554"/>
                  </a:lnTo>
                  <a:lnTo>
                    <a:pt x="294" y="553"/>
                  </a:lnTo>
                  <a:lnTo>
                    <a:pt x="294" y="553"/>
                  </a:lnTo>
                  <a:lnTo>
                    <a:pt x="294" y="551"/>
                  </a:lnTo>
                  <a:lnTo>
                    <a:pt x="292" y="551"/>
                  </a:lnTo>
                  <a:lnTo>
                    <a:pt x="291" y="549"/>
                  </a:lnTo>
                  <a:lnTo>
                    <a:pt x="291" y="549"/>
                  </a:lnTo>
                  <a:lnTo>
                    <a:pt x="289" y="549"/>
                  </a:lnTo>
                  <a:lnTo>
                    <a:pt x="287" y="548"/>
                  </a:lnTo>
                  <a:lnTo>
                    <a:pt x="284" y="546"/>
                  </a:lnTo>
                  <a:lnTo>
                    <a:pt x="283" y="545"/>
                  </a:lnTo>
                  <a:lnTo>
                    <a:pt x="283" y="543"/>
                  </a:lnTo>
                  <a:lnTo>
                    <a:pt x="281" y="543"/>
                  </a:lnTo>
                  <a:lnTo>
                    <a:pt x="278" y="542"/>
                  </a:lnTo>
                  <a:lnTo>
                    <a:pt x="275" y="540"/>
                  </a:lnTo>
                  <a:lnTo>
                    <a:pt x="275" y="540"/>
                  </a:lnTo>
                  <a:lnTo>
                    <a:pt x="273" y="540"/>
                  </a:lnTo>
                  <a:lnTo>
                    <a:pt x="272" y="538"/>
                  </a:lnTo>
                  <a:lnTo>
                    <a:pt x="272" y="538"/>
                  </a:lnTo>
                  <a:lnTo>
                    <a:pt x="272" y="537"/>
                  </a:lnTo>
                  <a:lnTo>
                    <a:pt x="270" y="537"/>
                  </a:lnTo>
                  <a:lnTo>
                    <a:pt x="270" y="535"/>
                  </a:lnTo>
                  <a:lnTo>
                    <a:pt x="268" y="534"/>
                  </a:lnTo>
                  <a:lnTo>
                    <a:pt x="267" y="534"/>
                  </a:lnTo>
                  <a:lnTo>
                    <a:pt x="267" y="532"/>
                  </a:lnTo>
                  <a:lnTo>
                    <a:pt x="267" y="532"/>
                  </a:lnTo>
                  <a:lnTo>
                    <a:pt x="267" y="534"/>
                  </a:lnTo>
                  <a:lnTo>
                    <a:pt x="265" y="534"/>
                  </a:lnTo>
                  <a:lnTo>
                    <a:pt x="265" y="534"/>
                  </a:lnTo>
                  <a:lnTo>
                    <a:pt x="265" y="535"/>
                  </a:lnTo>
                  <a:lnTo>
                    <a:pt x="264" y="535"/>
                  </a:lnTo>
                  <a:lnTo>
                    <a:pt x="264" y="537"/>
                  </a:lnTo>
                  <a:lnTo>
                    <a:pt x="262" y="537"/>
                  </a:lnTo>
                  <a:lnTo>
                    <a:pt x="261" y="537"/>
                  </a:lnTo>
                  <a:lnTo>
                    <a:pt x="261" y="535"/>
                  </a:lnTo>
                  <a:lnTo>
                    <a:pt x="261" y="535"/>
                  </a:lnTo>
                  <a:lnTo>
                    <a:pt x="261" y="532"/>
                  </a:lnTo>
                  <a:lnTo>
                    <a:pt x="261" y="532"/>
                  </a:lnTo>
                  <a:lnTo>
                    <a:pt x="259" y="531"/>
                  </a:lnTo>
                  <a:lnTo>
                    <a:pt x="259" y="529"/>
                  </a:lnTo>
                  <a:lnTo>
                    <a:pt x="256" y="526"/>
                  </a:lnTo>
                  <a:lnTo>
                    <a:pt x="251" y="523"/>
                  </a:lnTo>
                  <a:lnTo>
                    <a:pt x="250" y="521"/>
                  </a:lnTo>
                  <a:lnTo>
                    <a:pt x="248" y="521"/>
                  </a:lnTo>
                  <a:lnTo>
                    <a:pt x="246" y="521"/>
                  </a:lnTo>
                  <a:lnTo>
                    <a:pt x="245" y="521"/>
                  </a:lnTo>
                  <a:lnTo>
                    <a:pt x="245" y="523"/>
                  </a:lnTo>
                  <a:lnTo>
                    <a:pt x="243" y="524"/>
                  </a:lnTo>
                  <a:lnTo>
                    <a:pt x="242" y="524"/>
                  </a:lnTo>
                  <a:lnTo>
                    <a:pt x="238" y="523"/>
                  </a:lnTo>
                  <a:lnTo>
                    <a:pt x="238" y="523"/>
                  </a:lnTo>
                  <a:lnTo>
                    <a:pt x="238" y="521"/>
                  </a:lnTo>
                  <a:lnTo>
                    <a:pt x="242" y="520"/>
                  </a:lnTo>
                  <a:lnTo>
                    <a:pt x="242" y="518"/>
                  </a:lnTo>
                  <a:lnTo>
                    <a:pt x="242" y="516"/>
                  </a:lnTo>
                  <a:lnTo>
                    <a:pt x="243" y="516"/>
                  </a:lnTo>
                  <a:lnTo>
                    <a:pt x="245" y="515"/>
                  </a:lnTo>
                  <a:lnTo>
                    <a:pt x="248" y="513"/>
                  </a:lnTo>
                  <a:lnTo>
                    <a:pt x="250" y="510"/>
                  </a:lnTo>
                  <a:lnTo>
                    <a:pt x="251" y="509"/>
                  </a:lnTo>
                  <a:lnTo>
                    <a:pt x="253" y="507"/>
                  </a:lnTo>
                  <a:lnTo>
                    <a:pt x="253" y="505"/>
                  </a:lnTo>
                  <a:lnTo>
                    <a:pt x="254" y="505"/>
                  </a:lnTo>
                  <a:lnTo>
                    <a:pt x="256" y="504"/>
                  </a:lnTo>
                  <a:lnTo>
                    <a:pt x="256" y="501"/>
                  </a:lnTo>
                  <a:lnTo>
                    <a:pt x="257" y="499"/>
                  </a:lnTo>
                  <a:lnTo>
                    <a:pt x="259" y="497"/>
                  </a:lnTo>
                  <a:lnTo>
                    <a:pt x="261" y="497"/>
                  </a:lnTo>
                  <a:lnTo>
                    <a:pt x="261" y="496"/>
                  </a:lnTo>
                  <a:lnTo>
                    <a:pt x="262" y="496"/>
                  </a:lnTo>
                  <a:lnTo>
                    <a:pt x="262" y="496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4" y="493"/>
                  </a:lnTo>
                  <a:lnTo>
                    <a:pt x="264" y="494"/>
                  </a:lnTo>
                  <a:lnTo>
                    <a:pt x="265" y="494"/>
                  </a:lnTo>
                  <a:lnTo>
                    <a:pt x="265" y="494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1"/>
                  </a:lnTo>
                  <a:lnTo>
                    <a:pt x="267" y="490"/>
                  </a:lnTo>
                  <a:lnTo>
                    <a:pt x="268" y="490"/>
                  </a:lnTo>
                  <a:lnTo>
                    <a:pt x="270" y="488"/>
                  </a:lnTo>
                  <a:lnTo>
                    <a:pt x="270" y="488"/>
                  </a:lnTo>
                  <a:lnTo>
                    <a:pt x="272" y="486"/>
                  </a:lnTo>
                  <a:lnTo>
                    <a:pt x="275" y="486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8" y="482"/>
                  </a:lnTo>
                  <a:lnTo>
                    <a:pt x="278" y="482"/>
                  </a:lnTo>
                  <a:lnTo>
                    <a:pt x="279" y="480"/>
                  </a:lnTo>
                  <a:lnTo>
                    <a:pt x="279" y="480"/>
                  </a:lnTo>
                  <a:lnTo>
                    <a:pt x="281" y="480"/>
                  </a:lnTo>
                  <a:lnTo>
                    <a:pt x="281" y="480"/>
                  </a:lnTo>
                  <a:lnTo>
                    <a:pt x="283" y="480"/>
                  </a:lnTo>
                  <a:lnTo>
                    <a:pt x="283" y="480"/>
                  </a:lnTo>
                  <a:lnTo>
                    <a:pt x="284" y="480"/>
                  </a:lnTo>
                  <a:lnTo>
                    <a:pt x="286" y="479"/>
                  </a:lnTo>
                  <a:lnTo>
                    <a:pt x="286" y="479"/>
                  </a:lnTo>
                  <a:lnTo>
                    <a:pt x="287" y="477"/>
                  </a:lnTo>
                  <a:lnTo>
                    <a:pt x="287" y="477"/>
                  </a:lnTo>
                  <a:lnTo>
                    <a:pt x="289" y="477"/>
                  </a:lnTo>
                  <a:lnTo>
                    <a:pt x="289" y="477"/>
                  </a:lnTo>
                  <a:lnTo>
                    <a:pt x="291" y="475"/>
                  </a:lnTo>
                  <a:lnTo>
                    <a:pt x="292" y="475"/>
                  </a:lnTo>
                  <a:lnTo>
                    <a:pt x="292" y="474"/>
                  </a:lnTo>
                  <a:lnTo>
                    <a:pt x="294" y="472"/>
                  </a:lnTo>
                  <a:lnTo>
                    <a:pt x="294" y="471"/>
                  </a:lnTo>
                  <a:lnTo>
                    <a:pt x="294" y="469"/>
                  </a:lnTo>
                  <a:lnTo>
                    <a:pt x="294" y="469"/>
                  </a:lnTo>
                  <a:lnTo>
                    <a:pt x="294" y="468"/>
                  </a:lnTo>
                  <a:lnTo>
                    <a:pt x="294" y="464"/>
                  </a:lnTo>
                  <a:lnTo>
                    <a:pt x="294" y="463"/>
                  </a:lnTo>
                  <a:lnTo>
                    <a:pt x="295" y="461"/>
                  </a:lnTo>
                  <a:lnTo>
                    <a:pt x="295" y="461"/>
                  </a:lnTo>
                  <a:lnTo>
                    <a:pt x="294" y="458"/>
                  </a:lnTo>
                  <a:lnTo>
                    <a:pt x="292" y="457"/>
                  </a:lnTo>
                  <a:lnTo>
                    <a:pt x="292" y="453"/>
                  </a:lnTo>
                  <a:lnTo>
                    <a:pt x="292" y="452"/>
                  </a:lnTo>
                  <a:lnTo>
                    <a:pt x="291" y="452"/>
                  </a:lnTo>
                  <a:lnTo>
                    <a:pt x="291" y="450"/>
                  </a:lnTo>
                  <a:lnTo>
                    <a:pt x="289" y="450"/>
                  </a:lnTo>
                  <a:lnTo>
                    <a:pt x="289" y="450"/>
                  </a:lnTo>
                  <a:lnTo>
                    <a:pt x="287" y="450"/>
                  </a:lnTo>
                  <a:lnTo>
                    <a:pt x="287" y="450"/>
                  </a:lnTo>
                  <a:lnTo>
                    <a:pt x="286" y="450"/>
                  </a:lnTo>
                  <a:lnTo>
                    <a:pt x="286" y="450"/>
                  </a:lnTo>
                  <a:lnTo>
                    <a:pt x="284" y="450"/>
                  </a:lnTo>
                  <a:lnTo>
                    <a:pt x="284" y="452"/>
                  </a:lnTo>
                  <a:lnTo>
                    <a:pt x="283" y="452"/>
                  </a:lnTo>
                  <a:lnTo>
                    <a:pt x="283" y="450"/>
                  </a:lnTo>
                  <a:lnTo>
                    <a:pt x="281" y="450"/>
                  </a:lnTo>
                  <a:lnTo>
                    <a:pt x="281" y="449"/>
                  </a:lnTo>
                  <a:lnTo>
                    <a:pt x="283" y="445"/>
                  </a:lnTo>
                  <a:lnTo>
                    <a:pt x="284" y="444"/>
                  </a:lnTo>
                  <a:lnTo>
                    <a:pt x="284" y="442"/>
                  </a:lnTo>
                  <a:lnTo>
                    <a:pt x="284" y="439"/>
                  </a:lnTo>
                  <a:lnTo>
                    <a:pt x="286" y="434"/>
                  </a:lnTo>
                  <a:lnTo>
                    <a:pt x="286" y="431"/>
                  </a:lnTo>
                  <a:lnTo>
                    <a:pt x="286" y="430"/>
                  </a:lnTo>
                  <a:lnTo>
                    <a:pt x="286" y="428"/>
                  </a:lnTo>
                  <a:lnTo>
                    <a:pt x="286" y="428"/>
                  </a:lnTo>
                  <a:lnTo>
                    <a:pt x="287" y="427"/>
                  </a:lnTo>
                  <a:lnTo>
                    <a:pt x="284" y="427"/>
                  </a:lnTo>
                  <a:lnTo>
                    <a:pt x="284" y="425"/>
                  </a:lnTo>
                  <a:lnTo>
                    <a:pt x="283" y="425"/>
                  </a:lnTo>
                  <a:lnTo>
                    <a:pt x="281" y="423"/>
                  </a:lnTo>
                  <a:lnTo>
                    <a:pt x="281" y="423"/>
                  </a:lnTo>
                  <a:lnTo>
                    <a:pt x="279" y="425"/>
                  </a:lnTo>
                  <a:lnTo>
                    <a:pt x="278" y="425"/>
                  </a:lnTo>
                  <a:lnTo>
                    <a:pt x="276" y="425"/>
                  </a:lnTo>
                  <a:lnTo>
                    <a:pt x="276" y="427"/>
                  </a:lnTo>
                  <a:lnTo>
                    <a:pt x="275" y="427"/>
                  </a:lnTo>
                  <a:lnTo>
                    <a:pt x="273" y="427"/>
                  </a:lnTo>
                  <a:lnTo>
                    <a:pt x="272" y="427"/>
                  </a:lnTo>
                  <a:lnTo>
                    <a:pt x="270" y="427"/>
                  </a:lnTo>
                  <a:lnTo>
                    <a:pt x="270" y="425"/>
                  </a:lnTo>
                  <a:lnTo>
                    <a:pt x="270" y="425"/>
                  </a:lnTo>
                  <a:lnTo>
                    <a:pt x="270" y="423"/>
                  </a:lnTo>
                  <a:lnTo>
                    <a:pt x="268" y="422"/>
                  </a:lnTo>
                  <a:lnTo>
                    <a:pt x="268" y="420"/>
                  </a:lnTo>
                  <a:lnTo>
                    <a:pt x="268" y="420"/>
                  </a:lnTo>
                  <a:lnTo>
                    <a:pt x="268" y="419"/>
                  </a:lnTo>
                  <a:lnTo>
                    <a:pt x="268" y="419"/>
                  </a:lnTo>
                  <a:lnTo>
                    <a:pt x="268" y="417"/>
                  </a:lnTo>
                  <a:lnTo>
                    <a:pt x="268" y="417"/>
                  </a:lnTo>
                  <a:lnTo>
                    <a:pt x="267" y="416"/>
                  </a:lnTo>
                  <a:lnTo>
                    <a:pt x="268" y="416"/>
                  </a:lnTo>
                  <a:lnTo>
                    <a:pt x="267" y="414"/>
                  </a:lnTo>
                  <a:lnTo>
                    <a:pt x="267" y="412"/>
                  </a:lnTo>
                  <a:lnTo>
                    <a:pt x="267" y="412"/>
                  </a:lnTo>
                  <a:lnTo>
                    <a:pt x="267" y="411"/>
                  </a:lnTo>
                  <a:lnTo>
                    <a:pt x="267" y="409"/>
                  </a:lnTo>
                  <a:lnTo>
                    <a:pt x="267" y="408"/>
                  </a:lnTo>
                  <a:lnTo>
                    <a:pt x="267" y="408"/>
                  </a:lnTo>
                  <a:lnTo>
                    <a:pt x="267" y="406"/>
                  </a:lnTo>
                  <a:lnTo>
                    <a:pt x="267" y="406"/>
                  </a:lnTo>
                  <a:lnTo>
                    <a:pt x="265" y="405"/>
                  </a:lnTo>
                  <a:lnTo>
                    <a:pt x="265" y="405"/>
                  </a:lnTo>
                  <a:lnTo>
                    <a:pt x="265" y="403"/>
                  </a:lnTo>
                  <a:lnTo>
                    <a:pt x="264" y="401"/>
                  </a:lnTo>
                  <a:lnTo>
                    <a:pt x="264" y="401"/>
                  </a:lnTo>
                  <a:lnTo>
                    <a:pt x="262" y="401"/>
                  </a:lnTo>
                  <a:lnTo>
                    <a:pt x="261" y="400"/>
                  </a:lnTo>
                  <a:lnTo>
                    <a:pt x="261" y="400"/>
                  </a:lnTo>
                  <a:lnTo>
                    <a:pt x="259" y="400"/>
                  </a:lnTo>
                  <a:lnTo>
                    <a:pt x="257" y="400"/>
                  </a:lnTo>
                  <a:lnTo>
                    <a:pt x="257" y="400"/>
                  </a:lnTo>
                  <a:lnTo>
                    <a:pt x="256" y="398"/>
                  </a:lnTo>
                  <a:lnTo>
                    <a:pt x="256" y="398"/>
                  </a:lnTo>
                  <a:lnTo>
                    <a:pt x="254" y="397"/>
                  </a:lnTo>
                  <a:lnTo>
                    <a:pt x="254" y="398"/>
                  </a:lnTo>
                  <a:lnTo>
                    <a:pt x="253" y="398"/>
                  </a:lnTo>
                  <a:lnTo>
                    <a:pt x="253" y="398"/>
                  </a:lnTo>
                  <a:lnTo>
                    <a:pt x="253" y="400"/>
                  </a:lnTo>
                  <a:lnTo>
                    <a:pt x="251" y="400"/>
                  </a:lnTo>
                  <a:lnTo>
                    <a:pt x="250" y="400"/>
                  </a:lnTo>
                  <a:lnTo>
                    <a:pt x="250" y="400"/>
                  </a:lnTo>
                  <a:lnTo>
                    <a:pt x="248" y="400"/>
                  </a:lnTo>
                  <a:lnTo>
                    <a:pt x="246" y="400"/>
                  </a:lnTo>
                  <a:lnTo>
                    <a:pt x="245" y="400"/>
                  </a:lnTo>
                  <a:lnTo>
                    <a:pt x="243" y="400"/>
                  </a:lnTo>
                  <a:lnTo>
                    <a:pt x="242" y="400"/>
                  </a:lnTo>
                  <a:lnTo>
                    <a:pt x="242" y="400"/>
                  </a:lnTo>
                  <a:lnTo>
                    <a:pt x="240" y="400"/>
                  </a:lnTo>
                  <a:lnTo>
                    <a:pt x="238" y="398"/>
                  </a:lnTo>
                  <a:lnTo>
                    <a:pt x="237" y="398"/>
                  </a:lnTo>
                  <a:lnTo>
                    <a:pt x="237" y="398"/>
                  </a:lnTo>
                  <a:lnTo>
                    <a:pt x="235" y="398"/>
                  </a:lnTo>
                  <a:lnTo>
                    <a:pt x="235" y="398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397"/>
                  </a:lnTo>
                  <a:lnTo>
                    <a:pt x="232" y="397"/>
                  </a:lnTo>
                  <a:lnTo>
                    <a:pt x="232" y="395"/>
                  </a:lnTo>
                  <a:lnTo>
                    <a:pt x="234" y="395"/>
                  </a:lnTo>
                  <a:lnTo>
                    <a:pt x="234" y="393"/>
                  </a:lnTo>
                  <a:lnTo>
                    <a:pt x="234" y="393"/>
                  </a:lnTo>
                  <a:lnTo>
                    <a:pt x="234" y="392"/>
                  </a:lnTo>
                  <a:lnTo>
                    <a:pt x="234" y="392"/>
                  </a:lnTo>
                  <a:lnTo>
                    <a:pt x="234" y="390"/>
                  </a:lnTo>
                  <a:lnTo>
                    <a:pt x="234" y="390"/>
                  </a:lnTo>
                  <a:lnTo>
                    <a:pt x="234" y="389"/>
                  </a:lnTo>
                  <a:lnTo>
                    <a:pt x="234" y="389"/>
                  </a:lnTo>
                  <a:lnTo>
                    <a:pt x="234" y="387"/>
                  </a:lnTo>
                  <a:lnTo>
                    <a:pt x="234" y="387"/>
                  </a:lnTo>
                  <a:lnTo>
                    <a:pt x="234" y="386"/>
                  </a:lnTo>
                  <a:lnTo>
                    <a:pt x="234" y="386"/>
                  </a:lnTo>
                  <a:lnTo>
                    <a:pt x="234" y="384"/>
                  </a:lnTo>
                  <a:lnTo>
                    <a:pt x="235" y="382"/>
                  </a:lnTo>
                  <a:lnTo>
                    <a:pt x="235" y="381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6"/>
                  </a:lnTo>
                  <a:lnTo>
                    <a:pt x="232" y="376"/>
                  </a:lnTo>
                  <a:lnTo>
                    <a:pt x="232" y="376"/>
                  </a:lnTo>
                  <a:lnTo>
                    <a:pt x="232" y="375"/>
                  </a:lnTo>
                  <a:lnTo>
                    <a:pt x="232" y="375"/>
                  </a:lnTo>
                  <a:lnTo>
                    <a:pt x="232" y="373"/>
                  </a:lnTo>
                  <a:lnTo>
                    <a:pt x="232" y="373"/>
                  </a:lnTo>
                  <a:lnTo>
                    <a:pt x="232" y="371"/>
                  </a:lnTo>
                  <a:lnTo>
                    <a:pt x="231" y="371"/>
                  </a:lnTo>
                  <a:lnTo>
                    <a:pt x="231" y="370"/>
                  </a:lnTo>
                  <a:lnTo>
                    <a:pt x="231" y="370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2" y="367"/>
                  </a:lnTo>
                  <a:lnTo>
                    <a:pt x="232" y="367"/>
                  </a:lnTo>
                  <a:lnTo>
                    <a:pt x="234" y="367"/>
                  </a:lnTo>
                  <a:lnTo>
                    <a:pt x="234" y="365"/>
                  </a:lnTo>
                  <a:lnTo>
                    <a:pt x="232" y="364"/>
                  </a:lnTo>
                  <a:lnTo>
                    <a:pt x="231" y="362"/>
                  </a:lnTo>
                  <a:lnTo>
                    <a:pt x="231" y="360"/>
                  </a:lnTo>
                  <a:lnTo>
                    <a:pt x="232" y="357"/>
                  </a:lnTo>
                  <a:lnTo>
                    <a:pt x="234" y="354"/>
                  </a:lnTo>
                  <a:lnTo>
                    <a:pt x="235" y="353"/>
                  </a:lnTo>
                  <a:lnTo>
                    <a:pt x="235" y="353"/>
                  </a:lnTo>
                  <a:lnTo>
                    <a:pt x="237" y="353"/>
                  </a:lnTo>
                  <a:lnTo>
                    <a:pt x="237" y="351"/>
                  </a:lnTo>
                  <a:lnTo>
                    <a:pt x="237" y="349"/>
                  </a:lnTo>
                  <a:lnTo>
                    <a:pt x="235" y="349"/>
                  </a:lnTo>
                  <a:lnTo>
                    <a:pt x="237" y="348"/>
                  </a:lnTo>
                  <a:lnTo>
                    <a:pt x="237" y="343"/>
                  </a:lnTo>
                  <a:lnTo>
                    <a:pt x="238" y="340"/>
                  </a:lnTo>
                  <a:lnTo>
                    <a:pt x="238" y="340"/>
                  </a:lnTo>
                  <a:lnTo>
                    <a:pt x="240" y="340"/>
                  </a:lnTo>
                  <a:lnTo>
                    <a:pt x="240" y="340"/>
                  </a:lnTo>
                  <a:lnTo>
                    <a:pt x="238" y="340"/>
                  </a:lnTo>
                  <a:lnTo>
                    <a:pt x="238" y="338"/>
                  </a:lnTo>
                  <a:lnTo>
                    <a:pt x="237" y="335"/>
                  </a:lnTo>
                  <a:lnTo>
                    <a:pt x="235" y="332"/>
                  </a:lnTo>
                  <a:lnTo>
                    <a:pt x="235" y="330"/>
                  </a:lnTo>
                  <a:lnTo>
                    <a:pt x="235" y="329"/>
                  </a:lnTo>
                  <a:lnTo>
                    <a:pt x="234" y="329"/>
                  </a:lnTo>
                  <a:lnTo>
                    <a:pt x="232" y="329"/>
                  </a:lnTo>
                  <a:lnTo>
                    <a:pt x="229" y="327"/>
                  </a:lnTo>
                  <a:lnTo>
                    <a:pt x="227" y="326"/>
                  </a:lnTo>
                  <a:lnTo>
                    <a:pt x="226" y="326"/>
                  </a:lnTo>
                  <a:lnTo>
                    <a:pt x="226" y="323"/>
                  </a:lnTo>
                  <a:lnTo>
                    <a:pt x="226" y="321"/>
                  </a:lnTo>
                  <a:lnTo>
                    <a:pt x="226" y="318"/>
                  </a:lnTo>
                  <a:lnTo>
                    <a:pt x="226" y="316"/>
                  </a:lnTo>
                  <a:lnTo>
                    <a:pt x="227" y="315"/>
                  </a:lnTo>
                  <a:lnTo>
                    <a:pt x="227" y="313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6" y="312"/>
                  </a:lnTo>
                  <a:lnTo>
                    <a:pt x="226" y="312"/>
                  </a:lnTo>
                  <a:lnTo>
                    <a:pt x="224" y="312"/>
                  </a:lnTo>
                  <a:lnTo>
                    <a:pt x="218" y="312"/>
                  </a:lnTo>
                  <a:lnTo>
                    <a:pt x="212" y="312"/>
                  </a:lnTo>
                  <a:lnTo>
                    <a:pt x="205" y="312"/>
                  </a:lnTo>
                  <a:lnTo>
                    <a:pt x="201" y="312"/>
                  </a:lnTo>
                  <a:lnTo>
                    <a:pt x="201" y="308"/>
                  </a:lnTo>
                  <a:lnTo>
                    <a:pt x="201" y="305"/>
                  </a:lnTo>
                  <a:lnTo>
                    <a:pt x="201" y="304"/>
                  </a:lnTo>
                  <a:lnTo>
                    <a:pt x="201" y="299"/>
                  </a:lnTo>
                  <a:lnTo>
                    <a:pt x="197" y="297"/>
                  </a:lnTo>
                  <a:lnTo>
                    <a:pt x="196" y="294"/>
                  </a:lnTo>
                  <a:lnTo>
                    <a:pt x="194" y="294"/>
                  </a:lnTo>
                  <a:lnTo>
                    <a:pt x="197" y="294"/>
                  </a:lnTo>
                  <a:lnTo>
                    <a:pt x="199" y="294"/>
                  </a:lnTo>
                  <a:lnTo>
                    <a:pt x="199" y="286"/>
                  </a:lnTo>
                  <a:lnTo>
                    <a:pt x="199" y="286"/>
                  </a:lnTo>
                  <a:lnTo>
                    <a:pt x="197" y="283"/>
                  </a:lnTo>
                  <a:lnTo>
                    <a:pt x="197" y="282"/>
                  </a:lnTo>
                  <a:lnTo>
                    <a:pt x="197" y="282"/>
                  </a:lnTo>
                  <a:lnTo>
                    <a:pt x="196" y="280"/>
                  </a:lnTo>
                  <a:lnTo>
                    <a:pt x="196" y="280"/>
                  </a:lnTo>
                  <a:lnTo>
                    <a:pt x="197" y="278"/>
                  </a:lnTo>
                  <a:lnTo>
                    <a:pt x="197" y="278"/>
                  </a:lnTo>
                  <a:lnTo>
                    <a:pt x="197" y="277"/>
                  </a:lnTo>
                  <a:lnTo>
                    <a:pt x="197" y="275"/>
                  </a:lnTo>
                  <a:lnTo>
                    <a:pt x="196" y="274"/>
                  </a:lnTo>
                  <a:lnTo>
                    <a:pt x="194" y="274"/>
                  </a:lnTo>
                  <a:lnTo>
                    <a:pt x="193" y="272"/>
                  </a:lnTo>
                  <a:lnTo>
                    <a:pt x="190" y="271"/>
                  </a:lnTo>
                  <a:lnTo>
                    <a:pt x="188" y="271"/>
                  </a:lnTo>
                  <a:lnTo>
                    <a:pt x="186" y="271"/>
                  </a:lnTo>
                  <a:lnTo>
                    <a:pt x="183" y="271"/>
                  </a:lnTo>
                  <a:lnTo>
                    <a:pt x="182" y="271"/>
                  </a:lnTo>
                  <a:lnTo>
                    <a:pt x="180" y="271"/>
                  </a:lnTo>
                  <a:lnTo>
                    <a:pt x="177" y="271"/>
                  </a:lnTo>
                  <a:lnTo>
                    <a:pt x="177" y="269"/>
                  </a:lnTo>
                  <a:lnTo>
                    <a:pt x="175" y="269"/>
                  </a:lnTo>
                  <a:lnTo>
                    <a:pt x="174" y="266"/>
                  </a:lnTo>
                  <a:lnTo>
                    <a:pt x="172" y="266"/>
                  </a:lnTo>
                  <a:lnTo>
                    <a:pt x="172" y="264"/>
                  </a:lnTo>
                  <a:lnTo>
                    <a:pt x="171" y="264"/>
                  </a:lnTo>
                  <a:lnTo>
                    <a:pt x="169" y="264"/>
                  </a:lnTo>
                  <a:lnTo>
                    <a:pt x="168" y="264"/>
                  </a:lnTo>
                  <a:lnTo>
                    <a:pt x="164" y="263"/>
                  </a:lnTo>
                  <a:lnTo>
                    <a:pt x="163" y="263"/>
                  </a:lnTo>
                  <a:lnTo>
                    <a:pt x="163" y="263"/>
                  </a:lnTo>
                  <a:lnTo>
                    <a:pt x="161" y="261"/>
                  </a:lnTo>
                  <a:lnTo>
                    <a:pt x="160" y="260"/>
                  </a:lnTo>
                  <a:lnTo>
                    <a:pt x="160" y="260"/>
                  </a:lnTo>
                  <a:lnTo>
                    <a:pt x="160" y="258"/>
                  </a:lnTo>
                  <a:lnTo>
                    <a:pt x="158" y="258"/>
                  </a:lnTo>
                  <a:lnTo>
                    <a:pt x="158" y="258"/>
                  </a:lnTo>
                  <a:lnTo>
                    <a:pt x="156" y="258"/>
                  </a:lnTo>
                  <a:lnTo>
                    <a:pt x="155" y="258"/>
                  </a:lnTo>
                  <a:lnTo>
                    <a:pt x="153" y="256"/>
                  </a:lnTo>
                  <a:lnTo>
                    <a:pt x="152" y="256"/>
                  </a:lnTo>
                  <a:lnTo>
                    <a:pt x="152" y="256"/>
                  </a:lnTo>
                  <a:lnTo>
                    <a:pt x="150" y="255"/>
                  </a:lnTo>
                  <a:lnTo>
                    <a:pt x="149" y="255"/>
                  </a:lnTo>
                  <a:lnTo>
                    <a:pt x="147" y="256"/>
                  </a:lnTo>
                  <a:lnTo>
                    <a:pt x="145" y="256"/>
                  </a:lnTo>
                  <a:lnTo>
                    <a:pt x="142" y="255"/>
                  </a:lnTo>
                  <a:lnTo>
                    <a:pt x="139" y="255"/>
                  </a:lnTo>
                  <a:lnTo>
                    <a:pt x="139" y="253"/>
                  </a:lnTo>
                  <a:lnTo>
                    <a:pt x="138" y="252"/>
                  </a:lnTo>
                  <a:lnTo>
                    <a:pt x="136" y="252"/>
                  </a:lnTo>
                  <a:lnTo>
                    <a:pt x="136" y="250"/>
                  </a:lnTo>
                  <a:lnTo>
                    <a:pt x="134" y="249"/>
                  </a:lnTo>
                  <a:lnTo>
                    <a:pt x="133" y="249"/>
                  </a:lnTo>
                  <a:lnTo>
                    <a:pt x="133" y="249"/>
                  </a:lnTo>
                  <a:lnTo>
                    <a:pt x="131" y="249"/>
                  </a:lnTo>
                  <a:lnTo>
                    <a:pt x="131" y="247"/>
                  </a:lnTo>
                  <a:lnTo>
                    <a:pt x="131" y="245"/>
                  </a:lnTo>
                  <a:lnTo>
                    <a:pt x="131" y="245"/>
                  </a:lnTo>
                  <a:lnTo>
                    <a:pt x="130" y="244"/>
                  </a:lnTo>
                  <a:lnTo>
                    <a:pt x="130" y="244"/>
                  </a:lnTo>
                  <a:lnTo>
                    <a:pt x="130" y="245"/>
                  </a:lnTo>
                  <a:lnTo>
                    <a:pt x="128" y="245"/>
                  </a:lnTo>
                  <a:lnTo>
                    <a:pt x="128" y="245"/>
                  </a:lnTo>
                  <a:lnTo>
                    <a:pt x="128" y="244"/>
                  </a:lnTo>
                  <a:lnTo>
                    <a:pt x="128" y="244"/>
                  </a:lnTo>
                  <a:lnTo>
                    <a:pt x="128" y="242"/>
                  </a:lnTo>
                  <a:lnTo>
                    <a:pt x="127" y="241"/>
                  </a:lnTo>
                  <a:lnTo>
                    <a:pt x="127" y="241"/>
                  </a:lnTo>
                  <a:lnTo>
                    <a:pt x="127" y="239"/>
                  </a:lnTo>
                  <a:lnTo>
                    <a:pt x="127" y="239"/>
                  </a:lnTo>
                  <a:lnTo>
                    <a:pt x="125" y="238"/>
                  </a:lnTo>
                  <a:lnTo>
                    <a:pt x="125" y="238"/>
                  </a:lnTo>
                  <a:lnTo>
                    <a:pt x="125" y="236"/>
                  </a:lnTo>
                  <a:lnTo>
                    <a:pt x="125" y="236"/>
                  </a:lnTo>
                  <a:lnTo>
                    <a:pt x="127" y="234"/>
                  </a:lnTo>
                  <a:lnTo>
                    <a:pt x="127" y="233"/>
                  </a:lnTo>
                  <a:lnTo>
                    <a:pt x="125" y="230"/>
                  </a:lnTo>
                  <a:lnTo>
                    <a:pt x="125" y="228"/>
                  </a:lnTo>
                  <a:lnTo>
                    <a:pt x="125" y="226"/>
                  </a:lnTo>
                  <a:lnTo>
                    <a:pt x="125" y="226"/>
                  </a:lnTo>
                  <a:lnTo>
                    <a:pt x="125" y="225"/>
                  </a:lnTo>
                  <a:lnTo>
                    <a:pt x="127" y="223"/>
                  </a:lnTo>
                  <a:lnTo>
                    <a:pt x="127" y="222"/>
                  </a:lnTo>
                  <a:lnTo>
                    <a:pt x="127" y="220"/>
                  </a:lnTo>
                  <a:lnTo>
                    <a:pt x="127" y="219"/>
                  </a:lnTo>
                  <a:lnTo>
                    <a:pt x="127" y="217"/>
                  </a:lnTo>
                  <a:lnTo>
                    <a:pt x="127" y="215"/>
                  </a:lnTo>
                  <a:lnTo>
                    <a:pt x="125" y="215"/>
                  </a:lnTo>
                  <a:lnTo>
                    <a:pt x="125" y="215"/>
                  </a:lnTo>
                  <a:lnTo>
                    <a:pt x="123" y="215"/>
                  </a:lnTo>
                  <a:lnTo>
                    <a:pt x="123" y="217"/>
                  </a:lnTo>
                  <a:lnTo>
                    <a:pt x="122" y="217"/>
                  </a:lnTo>
                  <a:lnTo>
                    <a:pt x="120" y="215"/>
                  </a:lnTo>
                  <a:lnTo>
                    <a:pt x="117" y="215"/>
                  </a:lnTo>
                  <a:lnTo>
                    <a:pt x="112" y="217"/>
                  </a:lnTo>
                  <a:lnTo>
                    <a:pt x="111" y="217"/>
                  </a:lnTo>
                  <a:lnTo>
                    <a:pt x="109" y="217"/>
                  </a:lnTo>
                  <a:lnTo>
                    <a:pt x="108" y="219"/>
                  </a:lnTo>
                  <a:lnTo>
                    <a:pt x="106" y="219"/>
                  </a:lnTo>
                  <a:lnTo>
                    <a:pt x="101" y="223"/>
                  </a:lnTo>
                  <a:lnTo>
                    <a:pt x="100" y="223"/>
                  </a:lnTo>
                  <a:lnTo>
                    <a:pt x="98" y="223"/>
                  </a:lnTo>
                  <a:lnTo>
                    <a:pt x="98" y="225"/>
                  </a:lnTo>
                  <a:lnTo>
                    <a:pt x="97" y="225"/>
                  </a:lnTo>
                  <a:lnTo>
                    <a:pt x="93" y="226"/>
                  </a:lnTo>
                  <a:lnTo>
                    <a:pt x="92" y="228"/>
                  </a:lnTo>
                  <a:lnTo>
                    <a:pt x="92" y="230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87" y="230"/>
                  </a:lnTo>
                  <a:lnTo>
                    <a:pt x="87" y="230"/>
                  </a:lnTo>
                  <a:lnTo>
                    <a:pt x="86" y="231"/>
                  </a:lnTo>
                  <a:lnTo>
                    <a:pt x="84" y="233"/>
                  </a:lnTo>
                  <a:lnTo>
                    <a:pt x="84" y="233"/>
                  </a:lnTo>
                  <a:lnTo>
                    <a:pt x="82" y="234"/>
                  </a:lnTo>
                  <a:lnTo>
                    <a:pt x="81" y="234"/>
                  </a:lnTo>
                  <a:lnTo>
                    <a:pt x="79" y="236"/>
                  </a:lnTo>
                  <a:lnTo>
                    <a:pt x="78" y="236"/>
                  </a:lnTo>
                  <a:lnTo>
                    <a:pt x="78" y="236"/>
                  </a:lnTo>
                  <a:lnTo>
                    <a:pt x="76" y="236"/>
                  </a:lnTo>
                  <a:lnTo>
                    <a:pt x="76" y="234"/>
                  </a:lnTo>
                  <a:lnTo>
                    <a:pt x="76" y="234"/>
                  </a:lnTo>
                  <a:lnTo>
                    <a:pt x="73" y="234"/>
                  </a:lnTo>
                  <a:lnTo>
                    <a:pt x="70" y="233"/>
                  </a:lnTo>
                  <a:lnTo>
                    <a:pt x="67" y="233"/>
                  </a:lnTo>
                  <a:lnTo>
                    <a:pt x="65" y="233"/>
                  </a:lnTo>
                  <a:lnTo>
                    <a:pt x="63" y="233"/>
                  </a:lnTo>
                  <a:lnTo>
                    <a:pt x="62" y="233"/>
                  </a:lnTo>
                  <a:lnTo>
                    <a:pt x="59" y="233"/>
                  </a:lnTo>
                  <a:lnTo>
                    <a:pt x="57" y="233"/>
                  </a:lnTo>
                  <a:lnTo>
                    <a:pt x="56" y="234"/>
                  </a:lnTo>
                  <a:lnTo>
                    <a:pt x="54" y="234"/>
                  </a:lnTo>
                  <a:lnTo>
                    <a:pt x="54" y="234"/>
                  </a:lnTo>
                  <a:lnTo>
                    <a:pt x="52" y="234"/>
                  </a:lnTo>
                  <a:lnTo>
                    <a:pt x="52" y="234"/>
                  </a:lnTo>
                  <a:lnTo>
                    <a:pt x="51" y="233"/>
                  </a:lnTo>
                  <a:lnTo>
                    <a:pt x="51" y="233"/>
                  </a:lnTo>
                  <a:lnTo>
                    <a:pt x="49" y="234"/>
                  </a:lnTo>
                  <a:lnTo>
                    <a:pt x="49" y="231"/>
                  </a:lnTo>
                  <a:lnTo>
                    <a:pt x="49" y="228"/>
                  </a:lnTo>
                  <a:lnTo>
                    <a:pt x="49" y="225"/>
                  </a:lnTo>
                  <a:lnTo>
                    <a:pt x="49" y="222"/>
                  </a:lnTo>
                  <a:lnTo>
                    <a:pt x="49" y="219"/>
                  </a:lnTo>
                  <a:lnTo>
                    <a:pt x="49" y="217"/>
                  </a:lnTo>
                  <a:lnTo>
                    <a:pt x="51" y="215"/>
                  </a:lnTo>
                  <a:lnTo>
                    <a:pt x="51" y="215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1" y="212"/>
                  </a:lnTo>
                  <a:lnTo>
                    <a:pt x="51" y="211"/>
                  </a:lnTo>
                  <a:lnTo>
                    <a:pt x="49" y="211"/>
                  </a:lnTo>
                  <a:lnTo>
                    <a:pt x="49" y="212"/>
                  </a:lnTo>
                  <a:lnTo>
                    <a:pt x="49" y="212"/>
                  </a:lnTo>
                  <a:lnTo>
                    <a:pt x="48" y="212"/>
                  </a:lnTo>
                  <a:lnTo>
                    <a:pt x="48" y="214"/>
                  </a:lnTo>
                  <a:lnTo>
                    <a:pt x="46" y="214"/>
                  </a:lnTo>
                  <a:lnTo>
                    <a:pt x="45" y="215"/>
                  </a:lnTo>
                  <a:lnTo>
                    <a:pt x="45" y="217"/>
                  </a:lnTo>
                  <a:lnTo>
                    <a:pt x="43" y="217"/>
                  </a:lnTo>
                  <a:lnTo>
                    <a:pt x="41" y="219"/>
                  </a:lnTo>
                  <a:lnTo>
                    <a:pt x="40" y="219"/>
                  </a:lnTo>
                  <a:lnTo>
                    <a:pt x="35" y="219"/>
                  </a:lnTo>
                  <a:lnTo>
                    <a:pt x="32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7"/>
                  </a:lnTo>
                  <a:lnTo>
                    <a:pt x="26" y="215"/>
                  </a:lnTo>
                  <a:lnTo>
                    <a:pt x="26" y="215"/>
                  </a:lnTo>
                  <a:lnTo>
                    <a:pt x="26" y="214"/>
                  </a:lnTo>
                  <a:lnTo>
                    <a:pt x="26" y="212"/>
                  </a:lnTo>
                  <a:lnTo>
                    <a:pt x="24" y="212"/>
                  </a:lnTo>
                  <a:lnTo>
                    <a:pt x="22" y="212"/>
                  </a:lnTo>
                  <a:lnTo>
                    <a:pt x="21" y="211"/>
                  </a:lnTo>
                  <a:lnTo>
                    <a:pt x="18" y="211"/>
                  </a:lnTo>
                  <a:lnTo>
                    <a:pt x="15" y="211"/>
                  </a:lnTo>
                  <a:lnTo>
                    <a:pt x="13" y="211"/>
                  </a:lnTo>
                  <a:lnTo>
                    <a:pt x="15" y="209"/>
                  </a:lnTo>
                  <a:lnTo>
                    <a:pt x="16" y="206"/>
                  </a:lnTo>
                  <a:lnTo>
                    <a:pt x="16" y="204"/>
                  </a:lnTo>
                  <a:lnTo>
                    <a:pt x="15" y="203"/>
                  </a:lnTo>
                  <a:lnTo>
                    <a:pt x="13" y="203"/>
                  </a:lnTo>
                  <a:lnTo>
                    <a:pt x="13" y="201"/>
                  </a:lnTo>
                  <a:lnTo>
                    <a:pt x="11" y="200"/>
                  </a:lnTo>
                  <a:lnTo>
                    <a:pt x="10" y="198"/>
                  </a:lnTo>
                  <a:lnTo>
                    <a:pt x="10" y="198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7"/>
                  </a:lnTo>
                  <a:lnTo>
                    <a:pt x="8" y="195"/>
                  </a:lnTo>
                  <a:lnTo>
                    <a:pt x="8" y="195"/>
                  </a:lnTo>
                  <a:lnTo>
                    <a:pt x="7" y="193"/>
                  </a:lnTo>
                  <a:lnTo>
                    <a:pt x="7" y="193"/>
                  </a:lnTo>
                  <a:lnTo>
                    <a:pt x="7" y="192"/>
                  </a:lnTo>
                  <a:lnTo>
                    <a:pt x="7" y="192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4" y="189"/>
                  </a:lnTo>
                  <a:lnTo>
                    <a:pt x="4" y="189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87"/>
                  </a:lnTo>
                  <a:lnTo>
                    <a:pt x="5" y="187"/>
                  </a:lnTo>
                  <a:lnTo>
                    <a:pt x="4" y="187"/>
                  </a:lnTo>
                  <a:lnTo>
                    <a:pt x="2" y="186"/>
                  </a:lnTo>
                  <a:lnTo>
                    <a:pt x="2" y="186"/>
                  </a:lnTo>
                  <a:lnTo>
                    <a:pt x="2" y="184"/>
                  </a:lnTo>
                  <a:lnTo>
                    <a:pt x="0" y="184"/>
                  </a:lnTo>
                  <a:lnTo>
                    <a:pt x="2" y="184"/>
                  </a:lnTo>
                  <a:lnTo>
                    <a:pt x="2" y="184"/>
                  </a:lnTo>
                  <a:lnTo>
                    <a:pt x="2" y="182"/>
                  </a:lnTo>
                  <a:lnTo>
                    <a:pt x="2" y="182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4" y="181"/>
                  </a:lnTo>
                  <a:lnTo>
                    <a:pt x="4" y="181"/>
                  </a:lnTo>
                  <a:lnTo>
                    <a:pt x="5" y="181"/>
                  </a:lnTo>
                  <a:lnTo>
                    <a:pt x="5" y="181"/>
                  </a:lnTo>
                  <a:lnTo>
                    <a:pt x="5" y="179"/>
                  </a:lnTo>
                  <a:lnTo>
                    <a:pt x="5" y="178"/>
                  </a:lnTo>
                  <a:lnTo>
                    <a:pt x="4" y="178"/>
                  </a:lnTo>
                  <a:lnTo>
                    <a:pt x="4" y="178"/>
                  </a:lnTo>
                  <a:lnTo>
                    <a:pt x="4" y="176"/>
                  </a:lnTo>
                  <a:lnTo>
                    <a:pt x="5" y="175"/>
                  </a:lnTo>
                  <a:lnTo>
                    <a:pt x="5" y="173"/>
                  </a:lnTo>
                  <a:lnTo>
                    <a:pt x="8" y="171"/>
                  </a:lnTo>
                  <a:lnTo>
                    <a:pt x="11" y="170"/>
                  </a:lnTo>
                  <a:lnTo>
                    <a:pt x="11" y="170"/>
                  </a:lnTo>
                  <a:lnTo>
                    <a:pt x="13" y="170"/>
                  </a:lnTo>
                  <a:lnTo>
                    <a:pt x="13" y="168"/>
                  </a:lnTo>
                  <a:lnTo>
                    <a:pt x="13" y="167"/>
                  </a:lnTo>
                  <a:lnTo>
                    <a:pt x="13" y="167"/>
                  </a:lnTo>
                  <a:lnTo>
                    <a:pt x="13" y="165"/>
                  </a:lnTo>
                  <a:lnTo>
                    <a:pt x="13" y="163"/>
                  </a:lnTo>
                  <a:lnTo>
                    <a:pt x="11" y="163"/>
                  </a:lnTo>
                  <a:lnTo>
                    <a:pt x="13" y="162"/>
                  </a:lnTo>
                  <a:lnTo>
                    <a:pt x="13" y="160"/>
                  </a:lnTo>
                  <a:lnTo>
                    <a:pt x="15" y="159"/>
                  </a:lnTo>
                  <a:lnTo>
                    <a:pt x="16" y="156"/>
                  </a:lnTo>
                  <a:lnTo>
                    <a:pt x="16" y="156"/>
                  </a:lnTo>
                  <a:lnTo>
                    <a:pt x="16" y="154"/>
                  </a:lnTo>
                  <a:lnTo>
                    <a:pt x="16" y="151"/>
                  </a:lnTo>
                  <a:lnTo>
                    <a:pt x="18" y="149"/>
                  </a:lnTo>
                  <a:lnTo>
                    <a:pt x="16" y="149"/>
                  </a:lnTo>
                  <a:lnTo>
                    <a:pt x="18" y="149"/>
                  </a:lnTo>
                  <a:lnTo>
                    <a:pt x="18" y="148"/>
                  </a:lnTo>
                  <a:lnTo>
                    <a:pt x="19" y="148"/>
                  </a:lnTo>
                  <a:lnTo>
                    <a:pt x="21" y="148"/>
                  </a:lnTo>
                  <a:lnTo>
                    <a:pt x="22" y="146"/>
                  </a:lnTo>
                  <a:lnTo>
                    <a:pt x="24" y="145"/>
                  </a:lnTo>
                  <a:lnTo>
                    <a:pt x="26" y="143"/>
                  </a:lnTo>
                  <a:lnTo>
                    <a:pt x="29" y="141"/>
                  </a:lnTo>
                  <a:lnTo>
                    <a:pt x="30" y="141"/>
                  </a:lnTo>
                  <a:lnTo>
                    <a:pt x="30" y="141"/>
                  </a:lnTo>
                  <a:lnTo>
                    <a:pt x="32" y="140"/>
                  </a:lnTo>
                  <a:lnTo>
                    <a:pt x="35" y="140"/>
                  </a:lnTo>
                  <a:lnTo>
                    <a:pt x="37" y="140"/>
                  </a:lnTo>
                  <a:lnTo>
                    <a:pt x="38" y="138"/>
                  </a:lnTo>
                  <a:lnTo>
                    <a:pt x="40" y="138"/>
                  </a:lnTo>
                  <a:lnTo>
                    <a:pt x="41" y="138"/>
                  </a:lnTo>
                  <a:lnTo>
                    <a:pt x="43" y="138"/>
                  </a:lnTo>
                  <a:lnTo>
                    <a:pt x="45" y="138"/>
                  </a:lnTo>
                  <a:lnTo>
                    <a:pt x="46" y="137"/>
                  </a:lnTo>
                  <a:lnTo>
                    <a:pt x="46" y="137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9" y="135"/>
                  </a:lnTo>
                  <a:lnTo>
                    <a:pt x="51" y="135"/>
                  </a:lnTo>
                  <a:lnTo>
                    <a:pt x="52" y="135"/>
                  </a:lnTo>
                  <a:lnTo>
                    <a:pt x="54" y="135"/>
                  </a:lnTo>
                  <a:lnTo>
                    <a:pt x="54" y="137"/>
                  </a:lnTo>
                  <a:lnTo>
                    <a:pt x="56" y="137"/>
                  </a:lnTo>
                  <a:lnTo>
                    <a:pt x="56" y="137"/>
                  </a:lnTo>
                  <a:lnTo>
                    <a:pt x="57" y="137"/>
                  </a:lnTo>
                  <a:lnTo>
                    <a:pt x="59" y="138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60" y="135"/>
                  </a:lnTo>
                  <a:lnTo>
                    <a:pt x="60" y="132"/>
                  </a:lnTo>
                  <a:lnTo>
                    <a:pt x="60" y="127"/>
                  </a:lnTo>
                  <a:lnTo>
                    <a:pt x="62" y="124"/>
                  </a:lnTo>
                  <a:lnTo>
                    <a:pt x="63" y="119"/>
                  </a:lnTo>
                  <a:lnTo>
                    <a:pt x="63" y="113"/>
                  </a:lnTo>
                  <a:lnTo>
                    <a:pt x="65" y="108"/>
                  </a:lnTo>
                  <a:lnTo>
                    <a:pt x="65" y="104"/>
                  </a:lnTo>
                  <a:lnTo>
                    <a:pt x="67" y="100"/>
                  </a:lnTo>
                  <a:lnTo>
                    <a:pt x="67" y="99"/>
                  </a:lnTo>
                  <a:lnTo>
                    <a:pt x="67" y="96"/>
                  </a:lnTo>
                  <a:lnTo>
                    <a:pt x="67" y="93"/>
                  </a:lnTo>
                  <a:lnTo>
                    <a:pt x="68" y="93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67" y="91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5" y="89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2" y="82"/>
                  </a:lnTo>
                  <a:lnTo>
                    <a:pt x="62" y="82"/>
                  </a:lnTo>
                  <a:lnTo>
                    <a:pt x="60" y="80"/>
                  </a:lnTo>
                  <a:lnTo>
                    <a:pt x="59" y="78"/>
                  </a:lnTo>
                  <a:lnTo>
                    <a:pt x="57" y="77"/>
                  </a:lnTo>
                  <a:lnTo>
                    <a:pt x="57" y="75"/>
                  </a:lnTo>
                  <a:lnTo>
                    <a:pt x="57" y="72"/>
                  </a:lnTo>
                  <a:lnTo>
                    <a:pt x="59" y="69"/>
                  </a:lnTo>
                  <a:lnTo>
                    <a:pt x="59" y="67"/>
                  </a:lnTo>
                  <a:lnTo>
                    <a:pt x="59" y="67"/>
                  </a:lnTo>
                  <a:lnTo>
                    <a:pt x="60" y="67"/>
                  </a:lnTo>
                  <a:lnTo>
                    <a:pt x="60" y="67"/>
                  </a:lnTo>
                  <a:lnTo>
                    <a:pt x="62" y="67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7" y="64"/>
                  </a:lnTo>
                  <a:lnTo>
                    <a:pt x="67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71" y="63"/>
                  </a:lnTo>
                  <a:lnTo>
                    <a:pt x="70" y="63"/>
                  </a:lnTo>
                  <a:lnTo>
                    <a:pt x="70" y="61"/>
                  </a:lnTo>
                  <a:lnTo>
                    <a:pt x="70" y="61"/>
                  </a:lnTo>
                  <a:lnTo>
                    <a:pt x="68" y="59"/>
                  </a:lnTo>
                  <a:lnTo>
                    <a:pt x="68" y="59"/>
                  </a:lnTo>
                  <a:lnTo>
                    <a:pt x="68" y="61"/>
                  </a:lnTo>
                  <a:lnTo>
                    <a:pt x="67" y="61"/>
                  </a:lnTo>
                  <a:lnTo>
                    <a:pt x="67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0" y="59"/>
                  </a:lnTo>
                  <a:lnTo>
                    <a:pt x="60" y="56"/>
                  </a:lnTo>
                  <a:lnTo>
                    <a:pt x="60" y="53"/>
                  </a:lnTo>
                  <a:lnTo>
                    <a:pt x="60" y="50"/>
                  </a:lnTo>
                  <a:lnTo>
                    <a:pt x="62" y="52"/>
                  </a:lnTo>
                  <a:lnTo>
                    <a:pt x="62" y="50"/>
                  </a:lnTo>
                  <a:lnTo>
                    <a:pt x="63" y="50"/>
                  </a:lnTo>
                  <a:lnTo>
                    <a:pt x="65" y="50"/>
                  </a:lnTo>
                  <a:lnTo>
                    <a:pt x="65" y="50"/>
                  </a:lnTo>
                  <a:lnTo>
                    <a:pt x="67" y="5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71" y="50"/>
                  </a:lnTo>
                  <a:lnTo>
                    <a:pt x="75" y="50"/>
                  </a:lnTo>
                  <a:lnTo>
                    <a:pt x="84" y="50"/>
                  </a:lnTo>
                  <a:lnTo>
                    <a:pt x="86" y="50"/>
                  </a:lnTo>
                  <a:lnTo>
                    <a:pt x="84" y="50"/>
                  </a:lnTo>
                  <a:lnTo>
                    <a:pt x="84" y="48"/>
                  </a:lnTo>
                  <a:lnTo>
                    <a:pt x="84" y="48"/>
                  </a:lnTo>
                  <a:lnTo>
                    <a:pt x="84" y="47"/>
                  </a:lnTo>
                  <a:lnTo>
                    <a:pt x="86" y="47"/>
                  </a:lnTo>
                  <a:lnTo>
                    <a:pt x="86" y="47"/>
                  </a:lnTo>
                  <a:lnTo>
                    <a:pt x="87" y="48"/>
                  </a:lnTo>
                  <a:lnTo>
                    <a:pt x="87" y="50"/>
                  </a:lnTo>
                  <a:lnTo>
                    <a:pt x="87" y="50"/>
                  </a:lnTo>
                  <a:lnTo>
                    <a:pt x="89" y="50"/>
                  </a:lnTo>
                  <a:lnTo>
                    <a:pt x="90" y="50"/>
                  </a:lnTo>
                  <a:lnTo>
                    <a:pt x="90" y="50"/>
                  </a:lnTo>
                  <a:lnTo>
                    <a:pt x="92" y="48"/>
                  </a:lnTo>
                  <a:lnTo>
                    <a:pt x="93" y="47"/>
                  </a:lnTo>
                  <a:lnTo>
                    <a:pt x="93" y="45"/>
                  </a:lnTo>
                  <a:lnTo>
                    <a:pt x="95" y="45"/>
                  </a:lnTo>
                  <a:lnTo>
                    <a:pt x="95" y="45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7"/>
                  </a:lnTo>
                  <a:lnTo>
                    <a:pt x="100" y="48"/>
                  </a:lnTo>
                  <a:lnTo>
                    <a:pt x="100" y="52"/>
                  </a:lnTo>
                  <a:lnTo>
                    <a:pt x="101" y="52"/>
                  </a:lnTo>
                  <a:lnTo>
                    <a:pt x="101" y="55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4" y="58"/>
                  </a:lnTo>
                  <a:lnTo>
                    <a:pt x="108" y="61"/>
                  </a:lnTo>
                  <a:lnTo>
                    <a:pt x="111" y="64"/>
                  </a:lnTo>
                  <a:lnTo>
                    <a:pt x="112" y="64"/>
                  </a:lnTo>
                  <a:lnTo>
                    <a:pt x="112" y="64"/>
                  </a:lnTo>
                  <a:lnTo>
                    <a:pt x="114" y="64"/>
                  </a:lnTo>
                  <a:lnTo>
                    <a:pt x="116" y="64"/>
                  </a:lnTo>
                  <a:lnTo>
                    <a:pt x="117" y="64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20" y="61"/>
                  </a:lnTo>
                  <a:lnTo>
                    <a:pt x="122" y="61"/>
                  </a:lnTo>
                  <a:lnTo>
                    <a:pt x="122" y="61"/>
                  </a:lnTo>
                  <a:lnTo>
                    <a:pt x="123" y="63"/>
                  </a:lnTo>
                  <a:lnTo>
                    <a:pt x="123" y="63"/>
                  </a:lnTo>
                  <a:lnTo>
                    <a:pt x="123" y="64"/>
                  </a:lnTo>
                  <a:lnTo>
                    <a:pt x="123" y="66"/>
                  </a:lnTo>
                  <a:lnTo>
                    <a:pt x="125" y="66"/>
                  </a:lnTo>
                  <a:lnTo>
                    <a:pt x="125" y="64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8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4" y="58"/>
                  </a:lnTo>
                  <a:lnTo>
                    <a:pt x="134" y="58"/>
                  </a:lnTo>
                  <a:lnTo>
                    <a:pt x="136" y="56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3"/>
                  </a:lnTo>
                  <a:lnTo>
                    <a:pt x="144" y="52"/>
                  </a:lnTo>
                  <a:lnTo>
                    <a:pt x="144" y="50"/>
                  </a:lnTo>
                  <a:lnTo>
                    <a:pt x="145" y="48"/>
                  </a:lnTo>
                  <a:lnTo>
                    <a:pt x="145" y="47"/>
                  </a:lnTo>
                  <a:lnTo>
                    <a:pt x="145" y="47"/>
                  </a:lnTo>
                  <a:lnTo>
                    <a:pt x="147" y="47"/>
                  </a:lnTo>
                  <a:lnTo>
                    <a:pt x="147" y="47"/>
                  </a:lnTo>
                  <a:lnTo>
                    <a:pt x="150" y="45"/>
                  </a:lnTo>
                  <a:lnTo>
                    <a:pt x="152" y="45"/>
                  </a:lnTo>
                  <a:lnTo>
                    <a:pt x="153" y="45"/>
                  </a:lnTo>
                  <a:lnTo>
                    <a:pt x="153" y="44"/>
                  </a:lnTo>
                  <a:lnTo>
                    <a:pt x="155" y="44"/>
                  </a:lnTo>
                  <a:lnTo>
                    <a:pt x="155" y="42"/>
                  </a:lnTo>
                  <a:lnTo>
                    <a:pt x="155" y="41"/>
                  </a:lnTo>
                  <a:lnTo>
                    <a:pt x="152" y="41"/>
                  </a:lnTo>
                  <a:lnTo>
                    <a:pt x="150" y="41"/>
                  </a:lnTo>
                  <a:lnTo>
                    <a:pt x="147" y="41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7"/>
                  </a:lnTo>
                  <a:lnTo>
                    <a:pt x="145" y="36"/>
                  </a:lnTo>
                  <a:lnTo>
                    <a:pt x="144" y="33"/>
                  </a:lnTo>
                  <a:lnTo>
                    <a:pt x="142" y="30"/>
                  </a:lnTo>
                  <a:lnTo>
                    <a:pt x="142" y="28"/>
                  </a:lnTo>
                  <a:lnTo>
                    <a:pt x="142" y="25"/>
                  </a:lnTo>
                  <a:lnTo>
                    <a:pt x="142" y="23"/>
                  </a:lnTo>
                  <a:lnTo>
                    <a:pt x="142" y="23"/>
                  </a:lnTo>
                  <a:lnTo>
                    <a:pt x="138" y="20"/>
                  </a:lnTo>
                  <a:lnTo>
                    <a:pt x="136" y="19"/>
                  </a:lnTo>
                  <a:lnTo>
                    <a:pt x="136" y="17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6" y="14"/>
                  </a:lnTo>
                  <a:lnTo>
                    <a:pt x="136" y="15"/>
                  </a:lnTo>
                  <a:lnTo>
                    <a:pt x="138" y="15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4" y="17"/>
                  </a:lnTo>
                  <a:lnTo>
                    <a:pt x="144" y="17"/>
                  </a:lnTo>
                  <a:lnTo>
                    <a:pt x="144" y="19"/>
                  </a:lnTo>
                  <a:lnTo>
                    <a:pt x="145" y="19"/>
                  </a:lnTo>
                  <a:lnTo>
                    <a:pt x="147" y="19"/>
                  </a:lnTo>
                  <a:lnTo>
                    <a:pt x="149" y="19"/>
                  </a:lnTo>
                  <a:lnTo>
                    <a:pt x="150" y="19"/>
                  </a:lnTo>
                  <a:lnTo>
                    <a:pt x="152" y="19"/>
                  </a:lnTo>
                  <a:lnTo>
                    <a:pt x="152" y="20"/>
                  </a:lnTo>
                  <a:lnTo>
                    <a:pt x="155" y="19"/>
                  </a:lnTo>
                  <a:lnTo>
                    <a:pt x="155" y="19"/>
                  </a:lnTo>
                  <a:lnTo>
                    <a:pt x="156" y="19"/>
                  </a:lnTo>
                  <a:lnTo>
                    <a:pt x="158" y="22"/>
                  </a:lnTo>
                  <a:lnTo>
                    <a:pt x="160" y="22"/>
                  </a:lnTo>
                  <a:lnTo>
                    <a:pt x="161" y="23"/>
                  </a:lnTo>
                  <a:lnTo>
                    <a:pt x="163" y="23"/>
                  </a:lnTo>
                  <a:lnTo>
                    <a:pt x="163" y="23"/>
                  </a:lnTo>
                  <a:lnTo>
                    <a:pt x="164" y="19"/>
                  </a:lnTo>
                  <a:lnTo>
                    <a:pt x="164" y="17"/>
                  </a:lnTo>
                  <a:lnTo>
                    <a:pt x="164" y="17"/>
                  </a:lnTo>
                  <a:lnTo>
                    <a:pt x="166" y="17"/>
                  </a:lnTo>
                  <a:lnTo>
                    <a:pt x="166" y="17"/>
                  </a:lnTo>
                  <a:lnTo>
                    <a:pt x="168" y="15"/>
                  </a:lnTo>
                  <a:lnTo>
                    <a:pt x="169" y="15"/>
                  </a:lnTo>
                  <a:lnTo>
                    <a:pt x="172" y="17"/>
                  </a:lnTo>
                  <a:lnTo>
                    <a:pt x="174" y="15"/>
                  </a:lnTo>
                  <a:lnTo>
                    <a:pt x="177" y="15"/>
                  </a:lnTo>
                  <a:lnTo>
                    <a:pt x="180" y="14"/>
                  </a:lnTo>
                  <a:lnTo>
                    <a:pt x="182" y="12"/>
                  </a:lnTo>
                  <a:lnTo>
                    <a:pt x="183" y="12"/>
                  </a:lnTo>
                  <a:lnTo>
                    <a:pt x="185" y="11"/>
                  </a:lnTo>
                  <a:lnTo>
                    <a:pt x="186" y="11"/>
                  </a:lnTo>
                  <a:lnTo>
                    <a:pt x="188" y="11"/>
                  </a:lnTo>
                  <a:lnTo>
                    <a:pt x="188" y="11"/>
                  </a:lnTo>
                  <a:lnTo>
                    <a:pt x="190" y="11"/>
                  </a:lnTo>
                  <a:lnTo>
                    <a:pt x="190" y="9"/>
                  </a:lnTo>
                  <a:lnTo>
                    <a:pt x="190" y="8"/>
                  </a:lnTo>
                  <a:lnTo>
                    <a:pt x="191" y="8"/>
                  </a:lnTo>
                  <a:lnTo>
                    <a:pt x="193" y="8"/>
                  </a:lnTo>
                  <a:lnTo>
                    <a:pt x="194" y="6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3"/>
                  </a:lnTo>
                  <a:lnTo>
                    <a:pt x="194" y="1"/>
                  </a:lnTo>
                  <a:lnTo>
                    <a:pt x="193" y="1"/>
                  </a:lnTo>
                  <a:lnTo>
                    <a:pt x="193" y="1"/>
                  </a:lnTo>
                  <a:lnTo>
                    <a:pt x="194" y="0"/>
                  </a:lnTo>
                  <a:lnTo>
                    <a:pt x="194" y="1"/>
                  </a:lnTo>
                  <a:lnTo>
                    <a:pt x="197" y="1"/>
                  </a:lnTo>
                  <a:lnTo>
                    <a:pt x="197" y="1"/>
                  </a:lnTo>
                  <a:lnTo>
                    <a:pt x="199" y="1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5" name="Freeform 322">
              <a:extLst>
                <a:ext uri="{FF2B5EF4-FFF2-40B4-BE49-F238E27FC236}">
                  <a16:creationId xmlns:a16="http://schemas.microsoft.com/office/drawing/2014/main" id="{4900455E-C946-4E86-81E9-1CEC5E9A622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37214" y="4068962"/>
              <a:ext cx="7797" cy="9747"/>
            </a:xfrm>
            <a:custGeom>
              <a:avLst/>
              <a:gdLst>
                <a:gd name="T0" fmla="*/ 0 w 4"/>
                <a:gd name="T1" fmla="*/ 0 h 5"/>
                <a:gd name="T2" fmla="*/ 2 w 4"/>
                <a:gd name="T3" fmla="*/ 2 h 5"/>
                <a:gd name="T4" fmla="*/ 4 w 4"/>
                <a:gd name="T5" fmla="*/ 3 h 5"/>
                <a:gd name="T6" fmla="*/ 2 w 4"/>
                <a:gd name="T7" fmla="*/ 5 h 5"/>
                <a:gd name="T8" fmla="*/ 2 w 4"/>
                <a:gd name="T9" fmla="*/ 3 h 5"/>
                <a:gd name="T10" fmla="*/ 2 w 4"/>
                <a:gd name="T11" fmla="*/ 3 h 5"/>
                <a:gd name="T12" fmla="*/ 2 w 4"/>
                <a:gd name="T13" fmla="*/ 2 h 5"/>
                <a:gd name="T14" fmla="*/ 0 w 4"/>
                <a:gd name="T15" fmla="*/ 2 h 5"/>
                <a:gd name="T16" fmla="*/ 0 w 4"/>
                <a:gd name="T17" fmla="*/ 2 h 5"/>
                <a:gd name="T18" fmla="*/ 0 w 4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5">
                  <a:moveTo>
                    <a:pt x="0" y="0"/>
                  </a:moveTo>
                  <a:lnTo>
                    <a:pt x="2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6" name="Freeform 323">
              <a:extLst>
                <a:ext uri="{FF2B5EF4-FFF2-40B4-BE49-F238E27FC236}">
                  <a16:creationId xmlns:a16="http://schemas.microsoft.com/office/drawing/2014/main" id="{0D1E1281-4B00-4865-8DC3-F8744E639DB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00179" y="4688814"/>
              <a:ext cx="345013" cy="378149"/>
            </a:xfrm>
            <a:custGeom>
              <a:avLst/>
              <a:gdLst>
                <a:gd name="T0" fmla="*/ 10 w 177"/>
                <a:gd name="T1" fmla="*/ 95 h 194"/>
                <a:gd name="T2" fmla="*/ 62 w 177"/>
                <a:gd name="T3" fmla="*/ 0 h 194"/>
                <a:gd name="T4" fmla="*/ 62 w 177"/>
                <a:gd name="T5" fmla="*/ 11 h 194"/>
                <a:gd name="T6" fmla="*/ 62 w 177"/>
                <a:gd name="T7" fmla="*/ 23 h 194"/>
                <a:gd name="T8" fmla="*/ 65 w 177"/>
                <a:gd name="T9" fmla="*/ 29 h 194"/>
                <a:gd name="T10" fmla="*/ 68 w 177"/>
                <a:gd name="T11" fmla="*/ 32 h 194"/>
                <a:gd name="T12" fmla="*/ 76 w 177"/>
                <a:gd name="T13" fmla="*/ 38 h 194"/>
                <a:gd name="T14" fmla="*/ 89 w 177"/>
                <a:gd name="T15" fmla="*/ 41 h 194"/>
                <a:gd name="T16" fmla="*/ 97 w 177"/>
                <a:gd name="T17" fmla="*/ 45 h 194"/>
                <a:gd name="T18" fmla="*/ 109 w 177"/>
                <a:gd name="T19" fmla="*/ 49 h 194"/>
                <a:gd name="T20" fmla="*/ 120 w 177"/>
                <a:gd name="T21" fmla="*/ 56 h 194"/>
                <a:gd name="T22" fmla="*/ 134 w 177"/>
                <a:gd name="T23" fmla="*/ 62 h 194"/>
                <a:gd name="T24" fmla="*/ 136 w 177"/>
                <a:gd name="T25" fmla="*/ 71 h 194"/>
                <a:gd name="T26" fmla="*/ 138 w 177"/>
                <a:gd name="T27" fmla="*/ 89 h 194"/>
                <a:gd name="T28" fmla="*/ 163 w 177"/>
                <a:gd name="T29" fmla="*/ 97 h 194"/>
                <a:gd name="T30" fmla="*/ 163 w 177"/>
                <a:gd name="T31" fmla="*/ 103 h 194"/>
                <a:gd name="T32" fmla="*/ 172 w 177"/>
                <a:gd name="T33" fmla="*/ 114 h 194"/>
                <a:gd name="T34" fmla="*/ 175 w 177"/>
                <a:gd name="T35" fmla="*/ 125 h 194"/>
                <a:gd name="T36" fmla="*/ 172 w 177"/>
                <a:gd name="T37" fmla="*/ 138 h 194"/>
                <a:gd name="T38" fmla="*/ 171 w 177"/>
                <a:gd name="T39" fmla="*/ 152 h 194"/>
                <a:gd name="T40" fmla="*/ 166 w 177"/>
                <a:gd name="T41" fmla="*/ 149 h 194"/>
                <a:gd name="T42" fmla="*/ 125 w 177"/>
                <a:gd name="T43" fmla="*/ 144 h 194"/>
                <a:gd name="T44" fmla="*/ 108 w 177"/>
                <a:gd name="T45" fmla="*/ 167 h 194"/>
                <a:gd name="T46" fmla="*/ 100 w 177"/>
                <a:gd name="T47" fmla="*/ 182 h 194"/>
                <a:gd name="T48" fmla="*/ 84 w 177"/>
                <a:gd name="T49" fmla="*/ 182 h 194"/>
                <a:gd name="T50" fmla="*/ 78 w 177"/>
                <a:gd name="T51" fmla="*/ 193 h 194"/>
                <a:gd name="T52" fmla="*/ 68 w 177"/>
                <a:gd name="T53" fmla="*/ 183 h 194"/>
                <a:gd name="T54" fmla="*/ 53 w 177"/>
                <a:gd name="T55" fmla="*/ 178 h 194"/>
                <a:gd name="T56" fmla="*/ 45 w 177"/>
                <a:gd name="T57" fmla="*/ 185 h 194"/>
                <a:gd name="T58" fmla="*/ 37 w 177"/>
                <a:gd name="T59" fmla="*/ 193 h 194"/>
                <a:gd name="T60" fmla="*/ 26 w 177"/>
                <a:gd name="T61" fmla="*/ 193 h 194"/>
                <a:gd name="T62" fmla="*/ 24 w 177"/>
                <a:gd name="T63" fmla="*/ 182 h 194"/>
                <a:gd name="T64" fmla="*/ 18 w 177"/>
                <a:gd name="T65" fmla="*/ 164 h 194"/>
                <a:gd name="T66" fmla="*/ 15 w 177"/>
                <a:gd name="T67" fmla="*/ 158 h 194"/>
                <a:gd name="T68" fmla="*/ 13 w 177"/>
                <a:gd name="T69" fmla="*/ 153 h 194"/>
                <a:gd name="T70" fmla="*/ 15 w 177"/>
                <a:gd name="T71" fmla="*/ 147 h 194"/>
                <a:gd name="T72" fmla="*/ 15 w 177"/>
                <a:gd name="T73" fmla="*/ 139 h 194"/>
                <a:gd name="T74" fmla="*/ 10 w 177"/>
                <a:gd name="T75" fmla="*/ 130 h 194"/>
                <a:gd name="T76" fmla="*/ 8 w 177"/>
                <a:gd name="T77" fmla="*/ 122 h 194"/>
                <a:gd name="T78" fmla="*/ 2 w 177"/>
                <a:gd name="T79" fmla="*/ 112 h 194"/>
                <a:gd name="T80" fmla="*/ 7 w 177"/>
                <a:gd name="T81" fmla="*/ 104 h 194"/>
                <a:gd name="T82" fmla="*/ 12 w 177"/>
                <a:gd name="T83" fmla="*/ 100 h 194"/>
                <a:gd name="T84" fmla="*/ 12 w 177"/>
                <a:gd name="T85" fmla="*/ 98 h 194"/>
                <a:gd name="T86" fmla="*/ 15 w 177"/>
                <a:gd name="T87" fmla="*/ 97 h 194"/>
                <a:gd name="T88" fmla="*/ 13 w 177"/>
                <a:gd name="T89" fmla="*/ 95 h 194"/>
                <a:gd name="T90" fmla="*/ 13 w 177"/>
                <a:gd name="T91" fmla="*/ 92 h 194"/>
                <a:gd name="T92" fmla="*/ 8 w 177"/>
                <a:gd name="T93" fmla="*/ 87 h 194"/>
                <a:gd name="T94" fmla="*/ 7 w 177"/>
                <a:gd name="T95" fmla="*/ 82 h 194"/>
                <a:gd name="T96" fmla="*/ 7 w 177"/>
                <a:gd name="T97" fmla="*/ 73 h 194"/>
                <a:gd name="T98" fmla="*/ 10 w 177"/>
                <a:gd name="T99" fmla="*/ 67 h 194"/>
                <a:gd name="T100" fmla="*/ 10 w 177"/>
                <a:gd name="T101" fmla="*/ 57 h 194"/>
                <a:gd name="T102" fmla="*/ 13 w 177"/>
                <a:gd name="T103" fmla="*/ 45 h 194"/>
                <a:gd name="T104" fmla="*/ 8 w 177"/>
                <a:gd name="T105" fmla="*/ 29 h 194"/>
                <a:gd name="T106" fmla="*/ 13 w 177"/>
                <a:gd name="T107" fmla="*/ 19 h 194"/>
                <a:gd name="T108" fmla="*/ 21 w 177"/>
                <a:gd name="T109" fmla="*/ 18 h 194"/>
                <a:gd name="T110" fmla="*/ 29 w 177"/>
                <a:gd name="T111" fmla="*/ 13 h 194"/>
                <a:gd name="T112" fmla="*/ 45 w 177"/>
                <a:gd name="T113" fmla="*/ 4 h 194"/>
                <a:gd name="T114" fmla="*/ 60 w 177"/>
                <a:gd name="T115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7" h="194">
                  <a:moveTo>
                    <a:pt x="10" y="93"/>
                  </a:moveTo>
                  <a:lnTo>
                    <a:pt x="10" y="93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0" y="95"/>
                  </a:lnTo>
                  <a:lnTo>
                    <a:pt x="10" y="95"/>
                  </a:lnTo>
                  <a:lnTo>
                    <a:pt x="8" y="95"/>
                  </a:lnTo>
                  <a:lnTo>
                    <a:pt x="8" y="95"/>
                  </a:lnTo>
                  <a:lnTo>
                    <a:pt x="8" y="93"/>
                  </a:lnTo>
                  <a:lnTo>
                    <a:pt x="8" y="93"/>
                  </a:lnTo>
                  <a:lnTo>
                    <a:pt x="10" y="93"/>
                  </a:lnTo>
                  <a:close/>
                  <a:moveTo>
                    <a:pt x="62" y="0"/>
                  </a:moveTo>
                  <a:lnTo>
                    <a:pt x="62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4"/>
                  </a:lnTo>
                  <a:lnTo>
                    <a:pt x="64" y="5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2" y="10"/>
                  </a:lnTo>
                  <a:lnTo>
                    <a:pt x="62" y="11"/>
                  </a:lnTo>
                  <a:lnTo>
                    <a:pt x="62" y="11"/>
                  </a:lnTo>
                  <a:lnTo>
                    <a:pt x="62" y="13"/>
                  </a:lnTo>
                  <a:lnTo>
                    <a:pt x="62" y="15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2" y="21"/>
                  </a:lnTo>
                  <a:lnTo>
                    <a:pt x="62" y="21"/>
                  </a:lnTo>
                  <a:lnTo>
                    <a:pt x="62" y="23"/>
                  </a:lnTo>
                  <a:lnTo>
                    <a:pt x="62" y="23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26"/>
                  </a:lnTo>
                  <a:lnTo>
                    <a:pt x="64" y="26"/>
                  </a:lnTo>
                  <a:lnTo>
                    <a:pt x="65" y="27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7" y="30"/>
                  </a:lnTo>
                  <a:lnTo>
                    <a:pt x="67" y="29"/>
                  </a:lnTo>
                  <a:lnTo>
                    <a:pt x="67" y="29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4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1" y="34"/>
                  </a:lnTo>
                  <a:lnTo>
                    <a:pt x="73" y="35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9" y="40"/>
                  </a:lnTo>
                  <a:lnTo>
                    <a:pt x="82" y="41"/>
                  </a:lnTo>
                  <a:lnTo>
                    <a:pt x="84" y="41"/>
                  </a:lnTo>
                  <a:lnTo>
                    <a:pt x="86" y="40"/>
                  </a:lnTo>
                  <a:lnTo>
                    <a:pt x="87" y="40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0" y="41"/>
                  </a:lnTo>
                  <a:lnTo>
                    <a:pt x="92" y="43"/>
                  </a:lnTo>
                  <a:lnTo>
                    <a:pt x="93" y="43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7" y="43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6"/>
                  </a:lnTo>
                  <a:lnTo>
                    <a:pt x="100" y="48"/>
                  </a:lnTo>
                  <a:lnTo>
                    <a:pt x="100" y="48"/>
                  </a:lnTo>
                  <a:lnTo>
                    <a:pt x="101" y="48"/>
                  </a:lnTo>
                  <a:lnTo>
                    <a:pt x="105" y="49"/>
                  </a:lnTo>
                  <a:lnTo>
                    <a:pt x="106" y="49"/>
                  </a:lnTo>
                  <a:lnTo>
                    <a:pt x="108" y="49"/>
                  </a:lnTo>
                  <a:lnTo>
                    <a:pt x="109" y="49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2" y="54"/>
                  </a:lnTo>
                  <a:lnTo>
                    <a:pt x="114" y="54"/>
                  </a:lnTo>
                  <a:lnTo>
                    <a:pt x="114" y="56"/>
                  </a:lnTo>
                  <a:lnTo>
                    <a:pt x="117" y="56"/>
                  </a:lnTo>
                  <a:lnTo>
                    <a:pt x="119" y="56"/>
                  </a:lnTo>
                  <a:lnTo>
                    <a:pt x="120" y="56"/>
                  </a:lnTo>
                  <a:lnTo>
                    <a:pt x="123" y="56"/>
                  </a:lnTo>
                  <a:lnTo>
                    <a:pt x="125" y="56"/>
                  </a:lnTo>
                  <a:lnTo>
                    <a:pt x="127" y="56"/>
                  </a:lnTo>
                  <a:lnTo>
                    <a:pt x="130" y="57"/>
                  </a:lnTo>
                  <a:lnTo>
                    <a:pt x="131" y="59"/>
                  </a:lnTo>
                  <a:lnTo>
                    <a:pt x="133" y="59"/>
                  </a:lnTo>
                  <a:lnTo>
                    <a:pt x="134" y="60"/>
                  </a:lnTo>
                  <a:lnTo>
                    <a:pt x="134" y="62"/>
                  </a:lnTo>
                  <a:lnTo>
                    <a:pt x="134" y="63"/>
                  </a:lnTo>
                  <a:lnTo>
                    <a:pt x="134" y="63"/>
                  </a:lnTo>
                  <a:lnTo>
                    <a:pt x="133" y="65"/>
                  </a:lnTo>
                  <a:lnTo>
                    <a:pt x="133" y="65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4" y="68"/>
                  </a:lnTo>
                  <a:lnTo>
                    <a:pt x="136" y="71"/>
                  </a:lnTo>
                  <a:lnTo>
                    <a:pt x="136" y="71"/>
                  </a:lnTo>
                  <a:lnTo>
                    <a:pt x="136" y="79"/>
                  </a:lnTo>
                  <a:lnTo>
                    <a:pt x="134" y="79"/>
                  </a:lnTo>
                  <a:lnTo>
                    <a:pt x="131" y="79"/>
                  </a:lnTo>
                  <a:lnTo>
                    <a:pt x="133" y="79"/>
                  </a:lnTo>
                  <a:lnTo>
                    <a:pt x="134" y="82"/>
                  </a:lnTo>
                  <a:lnTo>
                    <a:pt x="138" y="84"/>
                  </a:lnTo>
                  <a:lnTo>
                    <a:pt x="138" y="89"/>
                  </a:lnTo>
                  <a:lnTo>
                    <a:pt x="138" y="90"/>
                  </a:lnTo>
                  <a:lnTo>
                    <a:pt x="138" y="93"/>
                  </a:lnTo>
                  <a:lnTo>
                    <a:pt x="138" y="97"/>
                  </a:lnTo>
                  <a:lnTo>
                    <a:pt x="142" y="97"/>
                  </a:lnTo>
                  <a:lnTo>
                    <a:pt x="149" y="97"/>
                  </a:lnTo>
                  <a:lnTo>
                    <a:pt x="155" y="97"/>
                  </a:lnTo>
                  <a:lnTo>
                    <a:pt x="161" y="97"/>
                  </a:lnTo>
                  <a:lnTo>
                    <a:pt x="163" y="97"/>
                  </a:lnTo>
                  <a:lnTo>
                    <a:pt x="163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8"/>
                  </a:lnTo>
                  <a:lnTo>
                    <a:pt x="164" y="100"/>
                  </a:lnTo>
                  <a:lnTo>
                    <a:pt x="163" y="101"/>
                  </a:lnTo>
                  <a:lnTo>
                    <a:pt x="163" y="103"/>
                  </a:lnTo>
                  <a:lnTo>
                    <a:pt x="163" y="106"/>
                  </a:lnTo>
                  <a:lnTo>
                    <a:pt x="163" y="108"/>
                  </a:lnTo>
                  <a:lnTo>
                    <a:pt x="163" y="111"/>
                  </a:lnTo>
                  <a:lnTo>
                    <a:pt x="164" y="111"/>
                  </a:lnTo>
                  <a:lnTo>
                    <a:pt x="166" y="112"/>
                  </a:lnTo>
                  <a:lnTo>
                    <a:pt x="169" y="114"/>
                  </a:lnTo>
                  <a:lnTo>
                    <a:pt x="171" y="114"/>
                  </a:lnTo>
                  <a:lnTo>
                    <a:pt x="172" y="114"/>
                  </a:lnTo>
                  <a:lnTo>
                    <a:pt x="172" y="115"/>
                  </a:lnTo>
                  <a:lnTo>
                    <a:pt x="172" y="117"/>
                  </a:lnTo>
                  <a:lnTo>
                    <a:pt x="174" y="120"/>
                  </a:lnTo>
                  <a:lnTo>
                    <a:pt x="175" y="123"/>
                  </a:lnTo>
                  <a:lnTo>
                    <a:pt x="175" y="125"/>
                  </a:lnTo>
                  <a:lnTo>
                    <a:pt x="177" y="125"/>
                  </a:lnTo>
                  <a:lnTo>
                    <a:pt x="177" y="125"/>
                  </a:lnTo>
                  <a:lnTo>
                    <a:pt x="175" y="125"/>
                  </a:lnTo>
                  <a:lnTo>
                    <a:pt x="175" y="125"/>
                  </a:lnTo>
                  <a:lnTo>
                    <a:pt x="174" y="128"/>
                  </a:lnTo>
                  <a:lnTo>
                    <a:pt x="174" y="133"/>
                  </a:lnTo>
                  <a:lnTo>
                    <a:pt x="172" y="134"/>
                  </a:lnTo>
                  <a:lnTo>
                    <a:pt x="174" y="134"/>
                  </a:lnTo>
                  <a:lnTo>
                    <a:pt x="174" y="136"/>
                  </a:lnTo>
                  <a:lnTo>
                    <a:pt x="174" y="138"/>
                  </a:lnTo>
                  <a:lnTo>
                    <a:pt x="172" y="138"/>
                  </a:lnTo>
                  <a:lnTo>
                    <a:pt x="172" y="138"/>
                  </a:lnTo>
                  <a:lnTo>
                    <a:pt x="171" y="139"/>
                  </a:lnTo>
                  <a:lnTo>
                    <a:pt x="169" y="142"/>
                  </a:lnTo>
                  <a:lnTo>
                    <a:pt x="168" y="145"/>
                  </a:lnTo>
                  <a:lnTo>
                    <a:pt x="168" y="147"/>
                  </a:lnTo>
                  <a:lnTo>
                    <a:pt x="169" y="149"/>
                  </a:lnTo>
                  <a:lnTo>
                    <a:pt x="171" y="150"/>
                  </a:lnTo>
                  <a:lnTo>
                    <a:pt x="171" y="152"/>
                  </a:lnTo>
                  <a:lnTo>
                    <a:pt x="169" y="152"/>
                  </a:lnTo>
                  <a:lnTo>
                    <a:pt x="169" y="152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2"/>
                  </a:lnTo>
                  <a:lnTo>
                    <a:pt x="168" y="149"/>
                  </a:lnTo>
                  <a:lnTo>
                    <a:pt x="166" y="149"/>
                  </a:lnTo>
                  <a:lnTo>
                    <a:pt x="163" y="145"/>
                  </a:lnTo>
                  <a:lnTo>
                    <a:pt x="158" y="144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1" y="141"/>
                  </a:lnTo>
                  <a:lnTo>
                    <a:pt x="134" y="142"/>
                  </a:lnTo>
                  <a:lnTo>
                    <a:pt x="128" y="144"/>
                  </a:lnTo>
                  <a:lnTo>
                    <a:pt x="125" y="144"/>
                  </a:lnTo>
                  <a:lnTo>
                    <a:pt x="119" y="145"/>
                  </a:lnTo>
                  <a:lnTo>
                    <a:pt x="116" y="145"/>
                  </a:lnTo>
                  <a:lnTo>
                    <a:pt x="114" y="149"/>
                  </a:lnTo>
                  <a:lnTo>
                    <a:pt x="112" y="152"/>
                  </a:lnTo>
                  <a:lnTo>
                    <a:pt x="111" y="155"/>
                  </a:lnTo>
                  <a:lnTo>
                    <a:pt x="109" y="156"/>
                  </a:lnTo>
                  <a:lnTo>
                    <a:pt x="108" y="160"/>
                  </a:lnTo>
                  <a:lnTo>
                    <a:pt x="108" y="167"/>
                  </a:lnTo>
                  <a:lnTo>
                    <a:pt x="106" y="172"/>
                  </a:lnTo>
                  <a:lnTo>
                    <a:pt x="105" y="177"/>
                  </a:lnTo>
                  <a:lnTo>
                    <a:pt x="103" y="182"/>
                  </a:lnTo>
                  <a:lnTo>
                    <a:pt x="103" y="183"/>
                  </a:lnTo>
                  <a:lnTo>
                    <a:pt x="101" y="185"/>
                  </a:lnTo>
                  <a:lnTo>
                    <a:pt x="101" y="185"/>
                  </a:lnTo>
                  <a:lnTo>
                    <a:pt x="101" y="183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93" y="182"/>
                  </a:lnTo>
                  <a:lnTo>
                    <a:pt x="87" y="182"/>
                  </a:lnTo>
                  <a:lnTo>
                    <a:pt x="87" y="182"/>
                  </a:lnTo>
                  <a:lnTo>
                    <a:pt x="86" y="182"/>
                  </a:lnTo>
                  <a:lnTo>
                    <a:pt x="86" y="182"/>
                  </a:lnTo>
                  <a:lnTo>
                    <a:pt x="84" y="182"/>
                  </a:lnTo>
                  <a:lnTo>
                    <a:pt x="84" y="182"/>
                  </a:lnTo>
                  <a:lnTo>
                    <a:pt x="82" y="182"/>
                  </a:lnTo>
                  <a:lnTo>
                    <a:pt x="81" y="186"/>
                  </a:lnTo>
                  <a:lnTo>
                    <a:pt x="79" y="188"/>
                  </a:lnTo>
                  <a:lnTo>
                    <a:pt x="79" y="190"/>
                  </a:lnTo>
                  <a:lnTo>
                    <a:pt x="78" y="193"/>
                  </a:lnTo>
                  <a:lnTo>
                    <a:pt x="78" y="194"/>
                  </a:lnTo>
                  <a:lnTo>
                    <a:pt x="78" y="193"/>
                  </a:lnTo>
                  <a:lnTo>
                    <a:pt x="76" y="190"/>
                  </a:lnTo>
                  <a:lnTo>
                    <a:pt x="76" y="188"/>
                  </a:lnTo>
                  <a:lnTo>
                    <a:pt x="75" y="186"/>
                  </a:lnTo>
                  <a:lnTo>
                    <a:pt x="75" y="185"/>
                  </a:lnTo>
                  <a:lnTo>
                    <a:pt x="73" y="183"/>
                  </a:lnTo>
                  <a:lnTo>
                    <a:pt x="71" y="183"/>
                  </a:lnTo>
                  <a:lnTo>
                    <a:pt x="70" y="183"/>
                  </a:lnTo>
                  <a:lnTo>
                    <a:pt x="68" y="183"/>
                  </a:lnTo>
                  <a:lnTo>
                    <a:pt x="67" y="183"/>
                  </a:lnTo>
                  <a:lnTo>
                    <a:pt x="60" y="183"/>
                  </a:lnTo>
                  <a:lnTo>
                    <a:pt x="60" y="183"/>
                  </a:lnTo>
                  <a:lnTo>
                    <a:pt x="59" y="183"/>
                  </a:lnTo>
                  <a:lnTo>
                    <a:pt x="57" y="183"/>
                  </a:lnTo>
                  <a:lnTo>
                    <a:pt x="56" y="182"/>
                  </a:lnTo>
                  <a:lnTo>
                    <a:pt x="53" y="180"/>
                  </a:lnTo>
                  <a:lnTo>
                    <a:pt x="53" y="178"/>
                  </a:lnTo>
                  <a:lnTo>
                    <a:pt x="51" y="178"/>
                  </a:lnTo>
                  <a:lnTo>
                    <a:pt x="51" y="178"/>
                  </a:lnTo>
                  <a:lnTo>
                    <a:pt x="49" y="178"/>
                  </a:lnTo>
                  <a:lnTo>
                    <a:pt x="49" y="180"/>
                  </a:lnTo>
                  <a:lnTo>
                    <a:pt x="49" y="182"/>
                  </a:lnTo>
                  <a:lnTo>
                    <a:pt x="48" y="183"/>
                  </a:lnTo>
                  <a:lnTo>
                    <a:pt x="46" y="183"/>
                  </a:lnTo>
                  <a:lnTo>
                    <a:pt x="45" y="185"/>
                  </a:lnTo>
                  <a:lnTo>
                    <a:pt x="43" y="185"/>
                  </a:lnTo>
                  <a:lnTo>
                    <a:pt x="43" y="185"/>
                  </a:lnTo>
                  <a:lnTo>
                    <a:pt x="43" y="186"/>
                  </a:lnTo>
                  <a:lnTo>
                    <a:pt x="41" y="188"/>
                  </a:lnTo>
                  <a:lnTo>
                    <a:pt x="40" y="190"/>
                  </a:lnTo>
                  <a:lnTo>
                    <a:pt x="38" y="190"/>
                  </a:lnTo>
                  <a:lnTo>
                    <a:pt x="38" y="191"/>
                  </a:lnTo>
                  <a:lnTo>
                    <a:pt x="37" y="193"/>
                  </a:lnTo>
                  <a:lnTo>
                    <a:pt x="37" y="194"/>
                  </a:lnTo>
                  <a:lnTo>
                    <a:pt x="34" y="194"/>
                  </a:lnTo>
                  <a:lnTo>
                    <a:pt x="30" y="194"/>
                  </a:lnTo>
                  <a:lnTo>
                    <a:pt x="29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6" y="193"/>
                  </a:lnTo>
                  <a:lnTo>
                    <a:pt x="26" y="193"/>
                  </a:lnTo>
                  <a:lnTo>
                    <a:pt x="27" y="191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6" y="185"/>
                  </a:lnTo>
                  <a:lnTo>
                    <a:pt x="26" y="185"/>
                  </a:lnTo>
                  <a:lnTo>
                    <a:pt x="26" y="182"/>
                  </a:lnTo>
                  <a:lnTo>
                    <a:pt x="24" y="182"/>
                  </a:lnTo>
                  <a:lnTo>
                    <a:pt x="23" y="178"/>
                  </a:lnTo>
                  <a:lnTo>
                    <a:pt x="23" y="177"/>
                  </a:lnTo>
                  <a:lnTo>
                    <a:pt x="23" y="175"/>
                  </a:lnTo>
                  <a:lnTo>
                    <a:pt x="23" y="172"/>
                  </a:lnTo>
                  <a:lnTo>
                    <a:pt x="23" y="171"/>
                  </a:lnTo>
                  <a:lnTo>
                    <a:pt x="21" y="167"/>
                  </a:lnTo>
                  <a:lnTo>
                    <a:pt x="18" y="166"/>
                  </a:lnTo>
                  <a:lnTo>
                    <a:pt x="18" y="164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16" y="163"/>
                  </a:lnTo>
                  <a:lnTo>
                    <a:pt x="16" y="163"/>
                  </a:lnTo>
                  <a:lnTo>
                    <a:pt x="18" y="161"/>
                  </a:lnTo>
                  <a:lnTo>
                    <a:pt x="18" y="161"/>
                  </a:lnTo>
                  <a:lnTo>
                    <a:pt x="18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3" y="156"/>
                  </a:lnTo>
                  <a:lnTo>
                    <a:pt x="15" y="156"/>
                  </a:lnTo>
                  <a:lnTo>
                    <a:pt x="15" y="156"/>
                  </a:lnTo>
                  <a:lnTo>
                    <a:pt x="15" y="155"/>
                  </a:lnTo>
                  <a:lnTo>
                    <a:pt x="15" y="153"/>
                  </a:lnTo>
                  <a:lnTo>
                    <a:pt x="13" y="153"/>
                  </a:lnTo>
                  <a:lnTo>
                    <a:pt x="13" y="153"/>
                  </a:lnTo>
                  <a:lnTo>
                    <a:pt x="15" y="152"/>
                  </a:lnTo>
                  <a:lnTo>
                    <a:pt x="16" y="152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16" y="149"/>
                  </a:lnTo>
                  <a:lnTo>
                    <a:pt x="15" y="147"/>
                  </a:lnTo>
                  <a:lnTo>
                    <a:pt x="15" y="147"/>
                  </a:lnTo>
                  <a:lnTo>
                    <a:pt x="16" y="144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6" y="141"/>
                  </a:lnTo>
                  <a:lnTo>
                    <a:pt x="16" y="141"/>
                  </a:lnTo>
                  <a:lnTo>
                    <a:pt x="15" y="139"/>
                  </a:lnTo>
                  <a:lnTo>
                    <a:pt x="13" y="139"/>
                  </a:lnTo>
                  <a:lnTo>
                    <a:pt x="13" y="138"/>
                  </a:lnTo>
                  <a:lnTo>
                    <a:pt x="12" y="136"/>
                  </a:lnTo>
                  <a:lnTo>
                    <a:pt x="12" y="136"/>
                  </a:lnTo>
                  <a:lnTo>
                    <a:pt x="12" y="134"/>
                  </a:lnTo>
                  <a:lnTo>
                    <a:pt x="10" y="133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8" y="127"/>
                  </a:lnTo>
                  <a:lnTo>
                    <a:pt x="8" y="125"/>
                  </a:lnTo>
                  <a:lnTo>
                    <a:pt x="8" y="125"/>
                  </a:lnTo>
                  <a:lnTo>
                    <a:pt x="8" y="123"/>
                  </a:lnTo>
                  <a:lnTo>
                    <a:pt x="8" y="123"/>
                  </a:lnTo>
                  <a:lnTo>
                    <a:pt x="8" y="122"/>
                  </a:lnTo>
                  <a:lnTo>
                    <a:pt x="8" y="122"/>
                  </a:lnTo>
                  <a:lnTo>
                    <a:pt x="7" y="120"/>
                  </a:lnTo>
                  <a:lnTo>
                    <a:pt x="5" y="120"/>
                  </a:lnTo>
                  <a:lnTo>
                    <a:pt x="5" y="119"/>
                  </a:lnTo>
                  <a:lnTo>
                    <a:pt x="4" y="115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0" y="111"/>
                  </a:lnTo>
                  <a:lnTo>
                    <a:pt x="0" y="111"/>
                  </a:lnTo>
                  <a:lnTo>
                    <a:pt x="2" y="109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5" y="106"/>
                  </a:lnTo>
                  <a:lnTo>
                    <a:pt x="7" y="104"/>
                  </a:lnTo>
                  <a:lnTo>
                    <a:pt x="7" y="103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0" y="101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2" y="100"/>
                  </a:lnTo>
                  <a:lnTo>
                    <a:pt x="12" y="101"/>
                  </a:lnTo>
                  <a:lnTo>
                    <a:pt x="12" y="101"/>
                  </a:lnTo>
                  <a:lnTo>
                    <a:pt x="12" y="100"/>
                  </a:lnTo>
                  <a:lnTo>
                    <a:pt x="13" y="100"/>
                  </a:lnTo>
                  <a:lnTo>
                    <a:pt x="13" y="100"/>
                  </a:lnTo>
                  <a:lnTo>
                    <a:pt x="12" y="100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8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2" y="93"/>
                  </a:lnTo>
                  <a:lnTo>
                    <a:pt x="12" y="93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2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89"/>
                  </a:lnTo>
                  <a:lnTo>
                    <a:pt x="8" y="89"/>
                  </a:lnTo>
                  <a:lnTo>
                    <a:pt x="8" y="87"/>
                  </a:lnTo>
                  <a:lnTo>
                    <a:pt x="8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5" y="86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8" y="81"/>
                  </a:lnTo>
                  <a:lnTo>
                    <a:pt x="8" y="81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5" y="76"/>
                  </a:lnTo>
                  <a:lnTo>
                    <a:pt x="5" y="75"/>
                  </a:lnTo>
                  <a:lnTo>
                    <a:pt x="7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7" y="71"/>
                  </a:lnTo>
                  <a:lnTo>
                    <a:pt x="8" y="70"/>
                  </a:lnTo>
                  <a:lnTo>
                    <a:pt x="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0" y="67"/>
                  </a:lnTo>
                  <a:lnTo>
                    <a:pt x="10" y="67"/>
                  </a:lnTo>
                  <a:lnTo>
                    <a:pt x="12" y="65"/>
                  </a:lnTo>
                  <a:lnTo>
                    <a:pt x="12" y="65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0" y="62"/>
                  </a:lnTo>
                  <a:lnTo>
                    <a:pt x="10" y="59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6"/>
                  </a:lnTo>
                  <a:lnTo>
                    <a:pt x="10" y="54"/>
                  </a:lnTo>
                  <a:lnTo>
                    <a:pt x="10" y="48"/>
                  </a:lnTo>
                  <a:lnTo>
                    <a:pt x="10" y="46"/>
                  </a:lnTo>
                  <a:lnTo>
                    <a:pt x="12" y="45"/>
                  </a:lnTo>
                  <a:lnTo>
                    <a:pt x="12" y="45"/>
                  </a:lnTo>
                  <a:lnTo>
                    <a:pt x="13" y="45"/>
                  </a:lnTo>
                  <a:lnTo>
                    <a:pt x="13" y="43"/>
                  </a:lnTo>
                  <a:lnTo>
                    <a:pt x="13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7"/>
                  </a:lnTo>
                  <a:lnTo>
                    <a:pt x="12" y="34"/>
                  </a:lnTo>
                  <a:lnTo>
                    <a:pt x="10" y="32"/>
                  </a:lnTo>
                  <a:lnTo>
                    <a:pt x="8" y="29"/>
                  </a:lnTo>
                  <a:lnTo>
                    <a:pt x="7" y="26"/>
                  </a:lnTo>
                  <a:lnTo>
                    <a:pt x="5" y="24"/>
                  </a:lnTo>
                  <a:lnTo>
                    <a:pt x="4" y="21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8"/>
                  </a:lnTo>
                  <a:lnTo>
                    <a:pt x="21" y="18"/>
                  </a:lnTo>
                  <a:lnTo>
                    <a:pt x="23" y="16"/>
                  </a:lnTo>
                  <a:lnTo>
                    <a:pt x="24" y="15"/>
                  </a:lnTo>
                  <a:lnTo>
                    <a:pt x="24" y="15"/>
                  </a:lnTo>
                  <a:lnTo>
                    <a:pt x="27" y="15"/>
                  </a:lnTo>
                  <a:lnTo>
                    <a:pt x="27" y="15"/>
                  </a:lnTo>
                  <a:lnTo>
                    <a:pt x="29" y="15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4" y="10"/>
                  </a:lnTo>
                  <a:lnTo>
                    <a:pt x="35" y="10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43" y="4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54" y="0"/>
                  </a:lnTo>
                  <a:lnTo>
                    <a:pt x="57" y="0"/>
                  </a:lnTo>
                  <a:lnTo>
                    <a:pt x="59" y="2"/>
                  </a:lnTo>
                  <a:lnTo>
                    <a:pt x="60" y="2"/>
                  </a:lnTo>
                  <a:lnTo>
                    <a:pt x="60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7" name="Freeform 324">
              <a:extLst>
                <a:ext uri="{FF2B5EF4-FFF2-40B4-BE49-F238E27FC236}">
                  <a16:creationId xmlns:a16="http://schemas.microsoft.com/office/drawing/2014/main" id="{D8F44FEF-624A-4755-AC37-54E9876533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7311" y="4275579"/>
              <a:ext cx="37036" cy="27289"/>
            </a:xfrm>
            <a:custGeom>
              <a:avLst/>
              <a:gdLst>
                <a:gd name="T0" fmla="*/ 14 w 19"/>
                <a:gd name="T1" fmla="*/ 1 h 14"/>
                <a:gd name="T2" fmla="*/ 16 w 19"/>
                <a:gd name="T3" fmla="*/ 1 h 14"/>
                <a:gd name="T4" fmla="*/ 17 w 19"/>
                <a:gd name="T5" fmla="*/ 3 h 14"/>
                <a:gd name="T6" fmla="*/ 17 w 19"/>
                <a:gd name="T7" fmla="*/ 5 h 14"/>
                <a:gd name="T8" fmla="*/ 19 w 19"/>
                <a:gd name="T9" fmla="*/ 6 h 14"/>
                <a:gd name="T10" fmla="*/ 19 w 19"/>
                <a:gd name="T11" fmla="*/ 8 h 14"/>
                <a:gd name="T12" fmla="*/ 19 w 19"/>
                <a:gd name="T13" fmla="*/ 9 h 14"/>
                <a:gd name="T14" fmla="*/ 19 w 19"/>
                <a:gd name="T15" fmla="*/ 9 h 14"/>
                <a:gd name="T16" fmla="*/ 19 w 19"/>
                <a:gd name="T17" fmla="*/ 9 h 14"/>
                <a:gd name="T18" fmla="*/ 17 w 19"/>
                <a:gd name="T19" fmla="*/ 9 h 14"/>
                <a:gd name="T20" fmla="*/ 17 w 19"/>
                <a:gd name="T21" fmla="*/ 9 h 14"/>
                <a:gd name="T22" fmla="*/ 16 w 19"/>
                <a:gd name="T23" fmla="*/ 9 h 14"/>
                <a:gd name="T24" fmla="*/ 16 w 19"/>
                <a:gd name="T25" fmla="*/ 6 h 14"/>
                <a:gd name="T26" fmla="*/ 14 w 19"/>
                <a:gd name="T27" fmla="*/ 5 h 14"/>
                <a:gd name="T28" fmla="*/ 14 w 19"/>
                <a:gd name="T29" fmla="*/ 3 h 14"/>
                <a:gd name="T30" fmla="*/ 14 w 19"/>
                <a:gd name="T31" fmla="*/ 1 h 14"/>
                <a:gd name="T32" fmla="*/ 14 w 19"/>
                <a:gd name="T33" fmla="*/ 0 h 14"/>
                <a:gd name="T34" fmla="*/ 16 w 19"/>
                <a:gd name="T35" fmla="*/ 0 h 14"/>
                <a:gd name="T36" fmla="*/ 16 w 19"/>
                <a:gd name="T37" fmla="*/ 1 h 14"/>
                <a:gd name="T38" fmla="*/ 14 w 19"/>
                <a:gd name="T39" fmla="*/ 1 h 14"/>
                <a:gd name="T40" fmla="*/ 14 w 19"/>
                <a:gd name="T41" fmla="*/ 3 h 14"/>
                <a:gd name="T42" fmla="*/ 12 w 19"/>
                <a:gd name="T43" fmla="*/ 3 h 14"/>
                <a:gd name="T44" fmla="*/ 11 w 19"/>
                <a:gd name="T45" fmla="*/ 5 h 14"/>
                <a:gd name="T46" fmla="*/ 11 w 19"/>
                <a:gd name="T47" fmla="*/ 5 h 14"/>
                <a:gd name="T48" fmla="*/ 11 w 19"/>
                <a:gd name="T49" fmla="*/ 6 h 14"/>
                <a:gd name="T50" fmla="*/ 11 w 19"/>
                <a:gd name="T51" fmla="*/ 8 h 14"/>
                <a:gd name="T52" fmla="*/ 11 w 19"/>
                <a:gd name="T53" fmla="*/ 8 h 14"/>
                <a:gd name="T54" fmla="*/ 11 w 19"/>
                <a:gd name="T55" fmla="*/ 9 h 14"/>
                <a:gd name="T56" fmla="*/ 12 w 19"/>
                <a:gd name="T57" fmla="*/ 9 h 14"/>
                <a:gd name="T58" fmla="*/ 12 w 19"/>
                <a:gd name="T59" fmla="*/ 9 h 14"/>
                <a:gd name="T60" fmla="*/ 11 w 19"/>
                <a:gd name="T61" fmla="*/ 11 h 14"/>
                <a:gd name="T62" fmla="*/ 11 w 19"/>
                <a:gd name="T63" fmla="*/ 11 h 14"/>
                <a:gd name="T64" fmla="*/ 11 w 19"/>
                <a:gd name="T65" fmla="*/ 12 h 14"/>
                <a:gd name="T66" fmla="*/ 11 w 19"/>
                <a:gd name="T67" fmla="*/ 14 h 14"/>
                <a:gd name="T68" fmla="*/ 9 w 19"/>
                <a:gd name="T69" fmla="*/ 14 h 14"/>
                <a:gd name="T70" fmla="*/ 8 w 19"/>
                <a:gd name="T71" fmla="*/ 14 h 14"/>
                <a:gd name="T72" fmla="*/ 8 w 19"/>
                <a:gd name="T73" fmla="*/ 14 h 14"/>
                <a:gd name="T74" fmla="*/ 8 w 19"/>
                <a:gd name="T75" fmla="*/ 14 h 14"/>
                <a:gd name="T76" fmla="*/ 6 w 19"/>
                <a:gd name="T77" fmla="*/ 12 h 14"/>
                <a:gd name="T78" fmla="*/ 6 w 19"/>
                <a:gd name="T79" fmla="*/ 11 h 14"/>
                <a:gd name="T80" fmla="*/ 5 w 19"/>
                <a:gd name="T81" fmla="*/ 11 h 14"/>
                <a:gd name="T82" fmla="*/ 5 w 19"/>
                <a:gd name="T83" fmla="*/ 11 h 14"/>
                <a:gd name="T84" fmla="*/ 5 w 19"/>
                <a:gd name="T85" fmla="*/ 9 h 14"/>
                <a:gd name="T86" fmla="*/ 3 w 19"/>
                <a:gd name="T87" fmla="*/ 9 h 14"/>
                <a:gd name="T88" fmla="*/ 3 w 19"/>
                <a:gd name="T89" fmla="*/ 8 h 14"/>
                <a:gd name="T90" fmla="*/ 1 w 19"/>
                <a:gd name="T91" fmla="*/ 8 h 14"/>
                <a:gd name="T92" fmla="*/ 1 w 19"/>
                <a:gd name="T93" fmla="*/ 6 h 14"/>
                <a:gd name="T94" fmla="*/ 0 w 19"/>
                <a:gd name="T95" fmla="*/ 6 h 14"/>
                <a:gd name="T96" fmla="*/ 3 w 19"/>
                <a:gd name="T97" fmla="*/ 6 h 14"/>
                <a:gd name="T98" fmla="*/ 5 w 19"/>
                <a:gd name="T99" fmla="*/ 6 h 14"/>
                <a:gd name="T100" fmla="*/ 6 w 19"/>
                <a:gd name="T101" fmla="*/ 6 h 14"/>
                <a:gd name="T102" fmla="*/ 8 w 19"/>
                <a:gd name="T103" fmla="*/ 5 h 14"/>
                <a:gd name="T104" fmla="*/ 9 w 19"/>
                <a:gd name="T105" fmla="*/ 3 h 14"/>
                <a:gd name="T106" fmla="*/ 11 w 19"/>
                <a:gd name="T107" fmla="*/ 3 h 14"/>
                <a:gd name="T108" fmla="*/ 12 w 19"/>
                <a:gd name="T109" fmla="*/ 1 h 14"/>
                <a:gd name="T110" fmla="*/ 14 w 19"/>
                <a:gd name="T11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" h="14">
                  <a:moveTo>
                    <a:pt x="14" y="1"/>
                  </a:moveTo>
                  <a:lnTo>
                    <a:pt x="16" y="1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6" y="6"/>
                  </a:lnTo>
                  <a:lnTo>
                    <a:pt x="14" y="5"/>
                  </a:lnTo>
                  <a:lnTo>
                    <a:pt x="14" y="3"/>
                  </a:lnTo>
                  <a:lnTo>
                    <a:pt x="14" y="1"/>
                  </a:lnTo>
                  <a:close/>
                  <a:moveTo>
                    <a:pt x="14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5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3" y="6"/>
                  </a:lnTo>
                  <a:lnTo>
                    <a:pt x="5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8" name="Freeform 325">
              <a:extLst>
                <a:ext uri="{FF2B5EF4-FFF2-40B4-BE49-F238E27FC236}">
                  <a16:creationId xmlns:a16="http://schemas.microsoft.com/office/drawing/2014/main" id="{776931AD-A2DD-4CF7-B414-3D743618BE9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36625" y="3476398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1 w 3"/>
                <a:gd name="T5" fmla="*/ 2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2 h 3"/>
                <a:gd name="T12" fmla="*/ 1 w 3"/>
                <a:gd name="T13" fmla="*/ 2 h 3"/>
                <a:gd name="T14" fmla="*/ 3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9" name="Freeform 326">
              <a:extLst>
                <a:ext uri="{FF2B5EF4-FFF2-40B4-BE49-F238E27FC236}">
                  <a16:creationId xmlns:a16="http://schemas.microsoft.com/office/drawing/2014/main" id="{3F80FD6A-447E-4101-A3AD-7A6ECD10C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1203" y="3909125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0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0 h 2"/>
                <a:gd name="T10" fmla="*/ 2 w 2"/>
                <a:gd name="T11" fmla="*/ 2 h 2"/>
                <a:gd name="T12" fmla="*/ 2 w 2"/>
                <a:gd name="T13" fmla="*/ 2 h 2"/>
                <a:gd name="T14" fmla="*/ 2 w 2"/>
                <a:gd name="T15" fmla="*/ 0 h 2"/>
                <a:gd name="T16" fmla="*/ 0 w 2"/>
                <a:gd name="T17" fmla="*/ 0 h 2"/>
                <a:gd name="T18" fmla="*/ 0 w 2"/>
                <a:gd name="T19" fmla="*/ 0 h 2"/>
                <a:gd name="T20" fmla="*/ 0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0" name="Freeform 327">
              <a:extLst>
                <a:ext uri="{FF2B5EF4-FFF2-40B4-BE49-F238E27FC236}">
                  <a16:creationId xmlns:a16="http://schemas.microsoft.com/office/drawing/2014/main" id="{2E15CBBF-E2E8-4EC9-9C20-1ECC9A15D61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86435" y="4068962"/>
              <a:ext cx="85766" cy="171531"/>
            </a:xfrm>
            <a:custGeom>
              <a:avLst/>
              <a:gdLst>
                <a:gd name="T0" fmla="*/ 30 w 44"/>
                <a:gd name="T1" fmla="*/ 0 h 88"/>
                <a:gd name="T2" fmla="*/ 36 w 44"/>
                <a:gd name="T3" fmla="*/ 7 h 88"/>
                <a:gd name="T4" fmla="*/ 40 w 44"/>
                <a:gd name="T5" fmla="*/ 8 h 88"/>
                <a:gd name="T6" fmla="*/ 40 w 44"/>
                <a:gd name="T7" fmla="*/ 13 h 88"/>
                <a:gd name="T8" fmla="*/ 41 w 44"/>
                <a:gd name="T9" fmla="*/ 18 h 88"/>
                <a:gd name="T10" fmla="*/ 43 w 44"/>
                <a:gd name="T11" fmla="*/ 21 h 88"/>
                <a:gd name="T12" fmla="*/ 44 w 44"/>
                <a:gd name="T13" fmla="*/ 25 h 88"/>
                <a:gd name="T14" fmla="*/ 43 w 44"/>
                <a:gd name="T15" fmla="*/ 29 h 88"/>
                <a:gd name="T16" fmla="*/ 41 w 44"/>
                <a:gd name="T17" fmla="*/ 29 h 88"/>
                <a:gd name="T18" fmla="*/ 41 w 44"/>
                <a:gd name="T19" fmla="*/ 30 h 88"/>
                <a:gd name="T20" fmla="*/ 40 w 44"/>
                <a:gd name="T21" fmla="*/ 36 h 88"/>
                <a:gd name="T22" fmla="*/ 38 w 44"/>
                <a:gd name="T23" fmla="*/ 36 h 88"/>
                <a:gd name="T24" fmla="*/ 35 w 44"/>
                <a:gd name="T25" fmla="*/ 41 h 88"/>
                <a:gd name="T26" fmla="*/ 35 w 44"/>
                <a:gd name="T27" fmla="*/ 44 h 88"/>
                <a:gd name="T28" fmla="*/ 30 w 44"/>
                <a:gd name="T29" fmla="*/ 47 h 88"/>
                <a:gd name="T30" fmla="*/ 28 w 44"/>
                <a:gd name="T31" fmla="*/ 54 h 88"/>
                <a:gd name="T32" fmla="*/ 28 w 44"/>
                <a:gd name="T33" fmla="*/ 60 h 88"/>
                <a:gd name="T34" fmla="*/ 28 w 44"/>
                <a:gd name="T35" fmla="*/ 66 h 88"/>
                <a:gd name="T36" fmla="*/ 28 w 44"/>
                <a:gd name="T37" fmla="*/ 70 h 88"/>
                <a:gd name="T38" fmla="*/ 28 w 44"/>
                <a:gd name="T39" fmla="*/ 71 h 88"/>
                <a:gd name="T40" fmla="*/ 28 w 44"/>
                <a:gd name="T41" fmla="*/ 77 h 88"/>
                <a:gd name="T42" fmla="*/ 28 w 44"/>
                <a:gd name="T43" fmla="*/ 81 h 88"/>
                <a:gd name="T44" fmla="*/ 28 w 44"/>
                <a:gd name="T45" fmla="*/ 82 h 88"/>
                <a:gd name="T46" fmla="*/ 28 w 44"/>
                <a:gd name="T47" fmla="*/ 87 h 88"/>
                <a:gd name="T48" fmla="*/ 13 w 44"/>
                <a:gd name="T49" fmla="*/ 88 h 88"/>
                <a:gd name="T50" fmla="*/ 14 w 44"/>
                <a:gd name="T51" fmla="*/ 85 h 88"/>
                <a:gd name="T52" fmla="*/ 11 w 44"/>
                <a:gd name="T53" fmla="*/ 82 h 88"/>
                <a:gd name="T54" fmla="*/ 11 w 44"/>
                <a:gd name="T55" fmla="*/ 79 h 88"/>
                <a:gd name="T56" fmla="*/ 13 w 44"/>
                <a:gd name="T57" fmla="*/ 60 h 88"/>
                <a:gd name="T58" fmla="*/ 11 w 44"/>
                <a:gd name="T59" fmla="*/ 47 h 88"/>
                <a:gd name="T60" fmla="*/ 8 w 44"/>
                <a:gd name="T61" fmla="*/ 44 h 88"/>
                <a:gd name="T62" fmla="*/ 8 w 44"/>
                <a:gd name="T63" fmla="*/ 38 h 88"/>
                <a:gd name="T64" fmla="*/ 6 w 44"/>
                <a:gd name="T65" fmla="*/ 33 h 88"/>
                <a:gd name="T66" fmla="*/ 0 w 44"/>
                <a:gd name="T67" fmla="*/ 29 h 88"/>
                <a:gd name="T68" fmla="*/ 0 w 44"/>
                <a:gd name="T69" fmla="*/ 24 h 88"/>
                <a:gd name="T70" fmla="*/ 2 w 44"/>
                <a:gd name="T71" fmla="*/ 21 h 88"/>
                <a:gd name="T72" fmla="*/ 3 w 44"/>
                <a:gd name="T73" fmla="*/ 19 h 88"/>
                <a:gd name="T74" fmla="*/ 5 w 44"/>
                <a:gd name="T75" fmla="*/ 18 h 88"/>
                <a:gd name="T76" fmla="*/ 5 w 44"/>
                <a:gd name="T77" fmla="*/ 18 h 88"/>
                <a:gd name="T78" fmla="*/ 6 w 44"/>
                <a:gd name="T79" fmla="*/ 16 h 88"/>
                <a:gd name="T80" fmla="*/ 8 w 44"/>
                <a:gd name="T81" fmla="*/ 14 h 88"/>
                <a:gd name="T82" fmla="*/ 10 w 44"/>
                <a:gd name="T83" fmla="*/ 13 h 88"/>
                <a:gd name="T84" fmla="*/ 11 w 44"/>
                <a:gd name="T85" fmla="*/ 14 h 88"/>
                <a:gd name="T86" fmla="*/ 21 w 44"/>
                <a:gd name="T87" fmla="*/ 11 h 88"/>
                <a:gd name="T88" fmla="*/ 24 w 44"/>
                <a:gd name="T89" fmla="*/ 7 h 88"/>
                <a:gd name="T90" fmla="*/ 22 w 44"/>
                <a:gd name="T91" fmla="*/ 2 h 88"/>
                <a:gd name="T92" fmla="*/ 27 w 44"/>
                <a:gd name="T93" fmla="*/ 2 h 88"/>
                <a:gd name="T94" fmla="*/ 30 w 44"/>
                <a:gd name="T95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4" h="88"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5" y="3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1" y="10"/>
                  </a:lnTo>
                  <a:lnTo>
                    <a:pt x="40" y="11"/>
                  </a:lnTo>
                  <a:lnTo>
                    <a:pt x="40" y="13"/>
                  </a:lnTo>
                  <a:lnTo>
                    <a:pt x="40" y="14"/>
                  </a:lnTo>
                  <a:lnTo>
                    <a:pt x="41" y="18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19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4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1" y="29"/>
                  </a:lnTo>
                  <a:lnTo>
                    <a:pt x="41" y="29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41" y="32"/>
                  </a:lnTo>
                  <a:lnTo>
                    <a:pt x="41" y="35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6" y="38"/>
                  </a:lnTo>
                  <a:lnTo>
                    <a:pt x="36" y="40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4"/>
                  </a:lnTo>
                  <a:lnTo>
                    <a:pt x="33" y="46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8" y="47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8" y="57"/>
                  </a:lnTo>
                  <a:lnTo>
                    <a:pt x="28" y="59"/>
                  </a:lnTo>
                  <a:lnTo>
                    <a:pt x="28" y="60"/>
                  </a:lnTo>
                  <a:lnTo>
                    <a:pt x="28" y="63"/>
                  </a:lnTo>
                  <a:lnTo>
                    <a:pt x="27" y="65"/>
                  </a:lnTo>
                  <a:lnTo>
                    <a:pt x="28" y="66"/>
                  </a:lnTo>
                  <a:lnTo>
                    <a:pt x="28" y="68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6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8" y="82"/>
                  </a:lnTo>
                  <a:lnTo>
                    <a:pt x="28" y="84"/>
                  </a:lnTo>
                  <a:lnTo>
                    <a:pt x="28" y="85"/>
                  </a:lnTo>
                  <a:lnTo>
                    <a:pt x="28" y="87"/>
                  </a:lnTo>
                  <a:lnTo>
                    <a:pt x="22" y="87"/>
                  </a:lnTo>
                  <a:lnTo>
                    <a:pt x="14" y="88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4" y="88"/>
                  </a:lnTo>
                  <a:lnTo>
                    <a:pt x="14" y="85"/>
                  </a:lnTo>
                  <a:lnTo>
                    <a:pt x="13" y="84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3" y="77"/>
                  </a:lnTo>
                  <a:lnTo>
                    <a:pt x="13" y="60"/>
                  </a:lnTo>
                  <a:lnTo>
                    <a:pt x="13" y="55"/>
                  </a:lnTo>
                  <a:lnTo>
                    <a:pt x="11" y="52"/>
                  </a:lnTo>
                  <a:lnTo>
                    <a:pt x="11" y="47"/>
                  </a:lnTo>
                  <a:lnTo>
                    <a:pt x="11" y="47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6" y="33"/>
                  </a:lnTo>
                  <a:lnTo>
                    <a:pt x="3" y="3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2" y="22"/>
                  </a:lnTo>
                  <a:lnTo>
                    <a:pt x="2" y="21"/>
                  </a:lnTo>
                  <a:lnTo>
                    <a:pt x="2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4"/>
                  </a:lnTo>
                  <a:lnTo>
                    <a:pt x="16" y="13"/>
                  </a:lnTo>
                  <a:lnTo>
                    <a:pt x="17" y="14"/>
                  </a:lnTo>
                  <a:lnTo>
                    <a:pt x="21" y="11"/>
                  </a:lnTo>
                  <a:lnTo>
                    <a:pt x="22" y="10"/>
                  </a:lnTo>
                  <a:lnTo>
                    <a:pt x="22" y="8"/>
                  </a:lnTo>
                  <a:lnTo>
                    <a:pt x="24" y="7"/>
                  </a:lnTo>
                  <a:lnTo>
                    <a:pt x="24" y="5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1" name="Freeform 328">
              <a:extLst>
                <a:ext uri="{FF2B5EF4-FFF2-40B4-BE49-F238E27FC236}">
                  <a16:creationId xmlns:a16="http://schemas.microsoft.com/office/drawing/2014/main" id="{9363B4B6-8DF8-436D-81F4-4BA781660564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3667" y="4480247"/>
              <a:ext cx="48731" cy="62375"/>
            </a:xfrm>
            <a:custGeom>
              <a:avLst/>
              <a:gdLst>
                <a:gd name="T0" fmla="*/ 20 w 25"/>
                <a:gd name="T1" fmla="*/ 2 h 32"/>
                <a:gd name="T2" fmla="*/ 22 w 25"/>
                <a:gd name="T3" fmla="*/ 2 h 32"/>
                <a:gd name="T4" fmla="*/ 20 w 25"/>
                <a:gd name="T5" fmla="*/ 5 h 32"/>
                <a:gd name="T6" fmla="*/ 20 w 25"/>
                <a:gd name="T7" fmla="*/ 5 h 32"/>
                <a:gd name="T8" fmla="*/ 20 w 25"/>
                <a:gd name="T9" fmla="*/ 7 h 32"/>
                <a:gd name="T10" fmla="*/ 20 w 25"/>
                <a:gd name="T11" fmla="*/ 8 h 32"/>
                <a:gd name="T12" fmla="*/ 20 w 25"/>
                <a:gd name="T13" fmla="*/ 8 h 32"/>
                <a:gd name="T14" fmla="*/ 22 w 25"/>
                <a:gd name="T15" fmla="*/ 10 h 32"/>
                <a:gd name="T16" fmla="*/ 25 w 25"/>
                <a:gd name="T17" fmla="*/ 10 h 32"/>
                <a:gd name="T18" fmla="*/ 25 w 25"/>
                <a:gd name="T19" fmla="*/ 11 h 32"/>
                <a:gd name="T20" fmla="*/ 25 w 25"/>
                <a:gd name="T21" fmla="*/ 13 h 32"/>
                <a:gd name="T22" fmla="*/ 23 w 25"/>
                <a:gd name="T23" fmla="*/ 15 h 32"/>
                <a:gd name="T24" fmla="*/ 22 w 25"/>
                <a:gd name="T25" fmla="*/ 16 h 32"/>
                <a:gd name="T26" fmla="*/ 23 w 25"/>
                <a:gd name="T27" fmla="*/ 16 h 32"/>
                <a:gd name="T28" fmla="*/ 20 w 25"/>
                <a:gd name="T29" fmla="*/ 19 h 32"/>
                <a:gd name="T30" fmla="*/ 18 w 25"/>
                <a:gd name="T31" fmla="*/ 21 h 32"/>
                <a:gd name="T32" fmla="*/ 17 w 25"/>
                <a:gd name="T33" fmla="*/ 22 h 32"/>
                <a:gd name="T34" fmla="*/ 15 w 25"/>
                <a:gd name="T35" fmla="*/ 26 h 32"/>
                <a:gd name="T36" fmla="*/ 11 w 25"/>
                <a:gd name="T37" fmla="*/ 30 h 32"/>
                <a:gd name="T38" fmla="*/ 9 w 25"/>
                <a:gd name="T39" fmla="*/ 32 h 32"/>
                <a:gd name="T40" fmla="*/ 7 w 25"/>
                <a:gd name="T41" fmla="*/ 30 h 32"/>
                <a:gd name="T42" fmla="*/ 6 w 25"/>
                <a:gd name="T43" fmla="*/ 27 h 32"/>
                <a:gd name="T44" fmla="*/ 6 w 25"/>
                <a:gd name="T45" fmla="*/ 24 h 32"/>
                <a:gd name="T46" fmla="*/ 4 w 25"/>
                <a:gd name="T47" fmla="*/ 22 h 32"/>
                <a:gd name="T48" fmla="*/ 4 w 25"/>
                <a:gd name="T49" fmla="*/ 18 h 32"/>
                <a:gd name="T50" fmla="*/ 3 w 25"/>
                <a:gd name="T51" fmla="*/ 16 h 32"/>
                <a:gd name="T52" fmla="*/ 3 w 25"/>
                <a:gd name="T53" fmla="*/ 15 h 32"/>
                <a:gd name="T54" fmla="*/ 3 w 25"/>
                <a:gd name="T55" fmla="*/ 11 h 32"/>
                <a:gd name="T56" fmla="*/ 0 w 25"/>
                <a:gd name="T57" fmla="*/ 8 h 32"/>
                <a:gd name="T58" fmla="*/ 0 w 25"/>
                <a:gd name="T59" fmla="*/ 7 h 32"/>
                <a:gd name="T60" fmla="*/ 0 w 25"/>
                <a:gd name="T61" fmla="*/ 5 h 32"/>
                <a:gd name="T62" fmla="*/ 1 w 25"/>
                <a:gd name="T63" fmla="*/ 5 h 32"/>
                <a:gd name="T64" fmla="*/ 3 w 25"/>
                <a:gd name="T65" fmla="*/ 5 h 32"/>
                <a:gd name="T66" fmla="*/ 4 w 25"/>
                <a:gd name="T67" fmla="*/ 8 h 32"/>
                <a:gd name="T68" fmla="*/ 9 w 25"/>
                <a:gd name="T69" fmla="*/ 7 h 32"/>
                <a:gd name="T70" fmla="*/ 11 w 25"/>
                <a:gd name="T71" fmla="*/ 7 h 32"/>
                <a:gd name="T72" fmla="*/ 12 w 25"/>
                <a:gd name="T73" fmla="*/ 5 h 32"/>
                <a:gd name="T74" fmla="*/ 12 w 25"/>
                <a:gd name="T75" fmla="*/ 0 h 32"/>
                <a:gd name="T76" fmla="*/ 15 w 25"/>
                <a:gd name="T77" fmla="*/ 2 h 32"/>
                <a:gd name="T78" fmla="*/ 15 w 25"/>
                <a:gd name="T79" fmla="*/ 2 h 32"/>
                <a:gd name="T80" fmla="*/ 17 w 25"/>
                <a:gd name="T81" fmla="*/ 0 h 32"/>
                <a:gd name="T82" fmla="*/ 20 w 25"/>
                <a:gd name="T83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" h="32">
                  <a:moveTo>
                    <a:pt x="20" y="0"/>
                  </a:moveTo>
                  <a:lnTo>
                    <a:pt x="20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3" y="15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3" y="16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5" y="26"/>
                  </a:lnTo>
                  <a:lnTo>
                    <a:pt x="12" y="29"/>
                  </a:lnTo>
                  <a:lnTo>
                    <a:pt x="11" y="30"/>
                  </a:lnTo>
                  <a:lnTo>
                    <a:pt x="9" y="32"/>
                  </a:lnTo>
                  <a:lnTo>
                    <a:pt x="9" y="32"/>
                  </a:lnTo>
                  <a:lnTo>
                    <a:pt x="9" y="30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1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7"/>
                  </a:lnTo>
                  <a:lnTo>
                    <a:pt x="4" y="8"/>
                  </a:lnTo>
                  <a:lnTo>
                    <a:pt x="6" y="8"/>
                  </a:lnTo>
                  <a:lnTo>
                    <a:pt x="9" y="7"/>
                  </a:lnTo>
                  <a:lnTo>
                    <a:pt x="9" y="8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2" y="3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2" name="Freeform 329">
              <a:extLst>
                <a:ext uri="{FF2B5EF4-FFF2-40B4-BE49-F238E27FC236}">
                  <a16:creationId xmlns:a16="http://schemas.microsoft.com/office/drawing/2014/main" id="{4F333CD1-E447-4CF8-AF4A-D0D9F558972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3663524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3 w 3"/>
                <a:gd name="T3" fmla="*/ 0 h 8"/>
                <a:gd name="T4" fmla="*/ 1 w 3"/>
                <a:gd name="T5" fmla="*/ 2 h 8"/>
                <a:gd name="T6" fmla="*/ 3 w 3"/>
                <a:gd name="T7" fmla="*/ 3 h 8"/>
                <a:gd name="T8" fmla="*/ 3 w 3"/>
                <a:gd name="T9" fmla="*/ 5 h 8"/>
                <a:gd name="T10" fmla="*/ 3 w 3"/>
                <a:gd name="T11" fmla="*/ 7 h 8"/>
                <a:gd name="T12" fmla="*/ 1 w 3"/>
                <a:gd name="T13" fmla="*/ 8 h 8"/>
                <a:gd name="T14" fmla="*/ 1 w 3"/>
                <a:gd name="T15" fmla="*/ 7 h 8"/>
                <a:gd name="T16" fmla="*/ 0 w 3"/>
                <a:gd name="T17" fmla="*/ 5 h 8"/>
                <a:gd name="T18" fmla="*/ 1 w 3"/>
                <a:gd name="T19" fmla="*/ 3 h 8"/>
                <a:gd name="T20" fmla="*/ 0 w 3"/>
                <a:gd name="T21" fmla="*/ 2 h 8"/>
                <a:gd name="T22" fmla="*/ 0 w 3"/>
                <a:gd name="T23" fmla="*/ 2 h 8"/>
                <a:gd name="T24" fmla="*/ 1 w 3"/>
                <a:gd name="T25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8"/>
                  </a:lnTo>
                  <a:lnTo>
                    <a:pt x="1" y="7"/>
                  </a:lnTo>
                  <a:lnTo>
                    <a:pt x="0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3" name="Freeform 330">
              <a:extLst>
                <a:ext uri="{FF2B5EF4-FFF2-40B4-BE49-F238E27FC236}">
                  <a16:creationId xmlns:a16="http://schemas.microsoft.com/office/drawing/2014/main" id="{410CD6D6-BBE9-4025-8ECD-BC0949F85D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94592" y="3090452"/>
              <a:ext cx="175430" cy="101360"/>
            </a:xfrm>
            <a:custGeom>
              <a:avLst/>
              <a:gdLst>
                <a:gd name="T0" fmla="*/ 8 w 90"/>
                <a:gd name="T1" fmla="*/ 1 h 52"/>
                <a:gd name="T2" fmla="*/ 10 w 90"/>
                <a:gd name="T3" fmla="*/ 4 h 52"/>
                <a:gd name="T4" fmla="*/ 7 w 90"/>
                <a:gd name="T5" fmla="*/ 6 h 52"/>
                <a:gd name="T6" fmla="*/ 13 w 90"/>
                <a:gd name="T7" fmla="*/ 6 h 52"/>
                <a:gd name="T8" fmla="*/ 27 w 90"/>
                <a:gd name="T9" fmla="*/ 8 h 52"/>
                <a:gd name="T10" fmla="*/ 40 w 90"/>
                <a:gd name="T11" fmla="*/ 9 h 52"/>
                <a:gd name="T12" fmla="*/ 49 w 90"/>
                <a:gd name="T13" fmla="*/ 8 h 52"/>
                <a:gd name="T14" fmla="*/ 60 w 90"/>
                <a:gd name="T15" fmla="*/ 3 h 52"/>
                <a:gd name="T16" fmla="*/ 68 w 90"/>
                <a:gd name="T17" fmla="*/ 1 h 52"/>
                <a:gd name="T18" fmla="*/ 76 w 90"/>
                <a:gd name="T19" fmla="*/ 4 h 52"/>
                <a:gd name="T20" fmla="*/ 79 w 90"/>
                <a:gd name="T21" fmla="*/ 4 h 52"/>
                <a:gd name="T22" fmla="*/ 85 w 90"/>
                <a:gd name="T23" fmla="*/ 8 h 52"/>
                <a:gd name="T24" fmla="*/ 90 w 90"/>
                <a:gd name="T25" fmla="*/ 9 h 52"/>
                <a:gd name="T26" fmla="*/ 85 w 90"/>
                <a:gd name="T27" fmla="*/ 14 h 52"/>
                <a:gd name="T28" fmla="*/ 81 w 90"/>
                <a:gd name="T29" fmla="*/ 17 h 52"/>
                <a:gd name="T30" fmla="*/ 79 w 90"/>
                <a:gd name="T31" fmla="*/ 26 h 52"/>
                <a:gd name="T32" fmla="*/ 74 w 90"/>
                <a:gd name="T33" fmla="*/ 31 h 52"/>
                <a:gd name="T34" fmla="*/ 79 w 90"/>
                <a:gd name="T35" fmla="*/ 36 h 52"/>
                <a:gd name="T36" fmla="*/ 79 w 90"/>
                <a:gd name="T37" fmla="*/ 39 h 52"/>
                <a:gd name="T38" fmla="*/ 78 w 90"/>
                <a:gd name="T39" fmla="*/ 39 h 52"/>
                <a:gd name="T40" fmla="*/ 74 w 90"/>
                <a:gd name="T41" fmla="*/ 41 h 52"/>
                <a:gd name="T42" fmla="*/ 71 w 90"/>
                <a:gd name="T43" fmla="*/ 37 h 52"/>
                <a:gd name="T44" fmla="*/ 67 w 90"/>
                <a:gd name="T45" fmla="*/ 37 h 52"/>
                <a:gd name="T46" fmla="*/ 63 w 90"/>
                <a:gd name="T47" fmla="*/ 39 h 52"/>
                <a:gd name="T48" fmla="*/ 60 w 90"/>
                <a:gd name="T49" fmla="*/ 41 h 52"/>
                <a:gd name="T50" fmla="*/ 60 w 90"/>
                <a:gd name="T51" fmla="*/ 42 h 52"/>
                <a:gd name="T52" fmla="*/ 57 w 90"/>
                <a:gd name="T53" fmla="*/ 44 h 52"/>
                <a:gd name="T54" fmla="*/ 54 w 90"/>
                <a:gd name="T55" fmla="*/ 44 h 52"/>
                <a:gd name="T56" fmla="*/ 54 w 90"/>
                <a:gd name="T57" fmla="*/ 45 h 52"/>
                <a:gd name="T58" fmla="*/ 56 w 90"/>
                <a:gd name="T59" fmla="*/ 48 h 52"/>
                <a:gd name="T60" fmla="*/ 51 w 90"/>
                <a:gd name="T61" fmla="*/ 50 h 52"/>
                <a:gd name="T62" fmla="*/ 48 w 90"/>
                <a:gd name="T63" fmla="*/ 50 h 52"/>
                <a:gd name="T64" fmla="*/ 41 w 90"/>
                <a:gd name="T65" fmla="*/ 52 h 52"/>
                <a:gd name="T66" fmla="*/ 37 w 90"/>
                <a:gd name="T67" fmla="*/ 50 h 52"/>
                <a:gd name="T68" fmla="*/ 33 w 90"/>
                <a:gd name="T69" fmla="*/ 48 h 52"/>
                <a:gd name="T70" fmla="*/ 32 w 90"/>
                <a:gd name="T71" fmla="*/ 47 h 52"/>
                <a:gd name="T72" fmla="*/ 27 w 90"/>
                <a:gd name="T73" fmla="*/ 47 h 52"/>
                <a:gd name="T74" fmla="*/ 24 w 90"/>
                <a:gd name="T75" fmla="*/ 48 h 52"/>
                <a:gd name="T76" fmla="*/ 22 w 90"/>
                <a:gd name="T77" fmla="*/ 48 h 52"/>
                <a:gd name="T78" fmla="*/ 18 w 90"/>
                <a:gd name="T79" fmla="*/ 50 h 52"/>
                <a:gd name="T80" fmla="*/ 13 w 90"/>
                <a:gd name="T81" fmla="*/ 50 h 52"/>
                <a:gd name="T82" fmla="*/ 8 w 90"/>
                <a:gd name="T83" fmla="*/ 50 h 52"/>
                <a:gd name="T84" fmla="*/ 10 w 90"/>
                <a:gd name="T85" fmla="*/ 44 h 52"/>
                <a:gd name="T86" fmla="*/ 8 w 90"/>
                <a:gd name="T87" fmla="*/ 42 h 52"/>
                <a:gd name="T88" fmla="*/ 7 w 90"/>
                <a:gd name="T89" fmla="*/ 39 h 52"/>
                <a:gd name="T90" fmla="*/ 2 w 90"/>
                <a:gd name="T91" fmla="*/ 36 h 52"/>
                <a:gd name="T92" fmla="*/ 2 w 90"/>
                <a:gd name="T93" fmla="*/ 33 h 52"/>
                <a:gd name="T94" fmla="*/ 2 w 90"/>
                <a:gd name="T95" fmla="*/ 30 h 52"/>
                <a:gd name="T96" fmla="*/ 2 w 90"/>
                <a:gd name="T97" fmla="*/ 26 h 52"/>
                <a:gd name="T98" fmla="*/ 2 w 90"/>
                <a:gd name="T99" fmla="*/ 25 h 52"/>
                <a:gd name="T100" fmla="*/ 5 w 90"/>
                <a:gd name="T101" fmla="*/ 23 h 52"/>
                <a:gd name="T102" fmla="*/ 8 w 90"/>
                <a:gd name="T103" fmla="*/ 20 h 52"/>
                <a:gd name="T104" fmla="*/ 8 w 90"/>
                <a:gd name="T105" fmla="*/ 19 h 52"/>
                <a:gd name="T106" fmla="*/ 7 w 90"/>
                <a:gd name="T107" fmla="*/ 15 h 52"/>
                <a:gd name="T108" fmla="*/ 2 w 90"/>
                <a:gd name="T109" fmla="*/ 12 h 52"/>
                <a:gd name="T110" fmla="*/ 0 w 90"/>
                <a:gd name="T111" fmla="*/ 9 h 52"/>
                <a:gd name="T112" fmla="*/ 0 w 90"/>
                <a:gd name="T113" fmla="*/ 6 h 52"/>
                <a:gd name="T114" fmla="*/ 2 w 90"/>
                <a:gd name="T115" fmla="*/ 4 h 52"/>
                <a:gd name="T116" fmla="*/ 3 w 90"/>
                <a:gd name="T117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0" h="52">
                  <a:moveTo>
                    <a:pt x="5" y="0"/>
                  </a:moveTo>
                  <a:lnTo>
                    <a:pt x="7" y="1"/>
                  </a:lnTo>
                  <a:lnTo>
                    <a:pt x="8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8" y="4"/>
                  </a:lnTo>
                  <a:lnTo>
                    <a:pt x="7" y="4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8"/>
                  </a:lnTo>
                  <a:lnTo>
                    <a:pt x="13" y="6"/>
                  </a:lnTo>
                  <a:lnTo>
                    <a:pt x="18" y="6"/>
                  </a:lnTo>
                  <a:lnTo>
                    <a:pt x="22" y="8"/>
                  </a:lnTo>
                  <a:lnTo>
                    <a:pt x="27" y="8"/>
                  </a:lnTo>
                  <a:lnTo>
                    <a:pt x="30" y="8"/>
                  </a:lnTo>
                  <a:lnTo>
                    <a:pt x="35" y="9"/>
                  </a:lnTo>
                  <a:lnTo>
                    <a:pt x="40" y="9"/>
                  </a:lnTo>
                  <a:lnTo>
                    <a:pt x="46" y="9"/>
                  </a:lnTo>
                  <a:lnTo>
                    <a:pt x="48" y="9"/>
                  </a:lnTo>
                  <a:lnTo>
                    <a:pt x="49" y="8"/>
                  </a:lnTo>
                  <a:lnTo>
                    <a:pt x="52" y="6"/>
                  </a:lnTo>
                  <a:lnTo>
                    <a:pt x="56" y="4"/>
                  </a:lnTo>
                  <a:lnTo>
                    <a:pt x="60" y="3"/>
                  </a:lnTo>
                  <a:lnTo>
                    <a:pt x="65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73" y="4"/>
                  </a:lnTo>
                  <a:lnTo>
                    <a:pt x="74" y="4"/>
                  </a:lnTo>
                  <a:lnTo>
                    <a:pt x="76" y="4"/>
                  </a:lnTo>
                  <a:lnTo>
                    <a:pt x="78" y="4"/>
                  </a:lnTo>
                  <a:lnTo>
                    <a:pt x="78" y="4"/>
                  </a:lnTo>
                  <a:lnTo>
                    <a:pt x="79" y="4"/>
                  </a:lnTo>
                  <a:lnTo>
                    <a:pt x="81" y="6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9"/>
                  </a:lnTo>
                  <a:lnTo>
                    <a:pt x="87" y="9"/>
                  </a:lnTo>
                  <a:lnTo>
                    <a:pt x="90" y="9"/>
                  </a:lnTo>
                  <a:lnTo>
                    <a:pt x="90" y="12"/>
                  </a:lnTo>
                  <a:lnTo>
                    <a:pt x="89" y="15"/>
                  </a:lnTo>
                  <a:lnTo>
                    <a:pt x="85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1" y="22"/>
                  </a:lnTo>
                  <a:lnTo>
                    <a:pt x="79" y="26"/>
                  </a:lnTo>
                  <a:lnTo>
                    <a:pt x="79" y="26"/>
                  </a:lnTo>
                  <a:lnTo>
                    <a:pt x="78" y="26"/>
                  </a:lnTo>
                  <a:lnTo>
                    <a:pt x="74" y="31"/>
                  </a:lnTo>
                  <a:lnTo>
                    <a:pt x="76" y="33"/>
                  </a:lnTo>
                  <a:lnTo>
                    <a:pt x="78" y="33"/>
                  </a:lnTo>
                  <a:lnTo>
                    <a:pt x="79" y="36"/>
                  </a:lnTo>
                  <a:lnTo>
                    <a:pt x="81" y="37"/>
                  </a:lnTo>
                  <a:lnTo>
                    <a:pt x="82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8" y="39"/>
                  </a:lnTo>
                  <a:lnTo>
                    <a:pt x="76" y="39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1"/>
                  </a:lnTo>
                  <a:lnTo>
                    <a:pt x="73" y="39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0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39"/>
                  </a:lnTo>
                  <a:lnTo>
                    <a:pt x="62" y="39"/>
                  </a:lnTo>
                  <a:lnTo>
                    <a:pt x="60" y="41"/>
                  </a:lnTo>
                  <a:lnTo>
                    <a:pt x="60" y="41"/>
                  </a:lnTo>
                  <a:lnTo>
                    <a:pt x="60" y="42"/>
                  </a:lnTo>
                  <a:lnTo>
                    <a:pt x="60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6" y="44"/>
                  </a:lnTo>
                  <a:lnTo>
                    <a:pt x="54" y="44"/>
                  </a:lnTo>
                  <a:lnTo>
                    <a:pt x="54" y="44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7"/>
                  </a:lnTo>
                  <a:lnTo>
                    <a:pt x="56" y="48"/>
                  </a:lnTo>
                  <a:lnTo>
                    <a:pt x="54" y="50"/>
                  </a:lnTo>
                  <a:lnTo>
                    <a:pt x="54" y="50"/>
                  </a:lnTo>
                  <a:lnTo>
                    <a:pt x="51" y="50"/>
                  </a:lnTo>
                  <a:lnTo>
                    <a:pt x="49" y="50"/>
                  </a:lnTo>
                  <a:lnTo>
                    <a:pt x="49" y="50"/>
                  </a:lnTo>
                  <a:lnTo>
                    <a:pt x="48" y="50"/>
                  </a:lnTo>
                  <a:lnTo>
                    <a:pt x="46" y="52"/>
                  </a:lnTo>
                  <a:lnTo>
                    <a:pt x="43" y="52"/>
                  </a:lnTo>
                  <a:lnTo>
                    <a:pt x="41" y="52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3" y="48"/>
                  </a:lnTo>
                  <a:lnTo>
                    <a:pt x="32" y="48"/>
                  </a:lnTo>
                  <a:lnTo>
                    <a:pt x="32" y="48"/>
                  </a:lnTo>
                  <a:lnTo>
                    <a:pt x="32" y="47"/>
                  </a:lnTo>
                  <a:lnTo>
                    <a:pt x="30" y="47"/>
                  </a:lnTo>
                  <a:lnTo>
                    <a:pt x="29" y="47"/>
                  </a:lnTo>
                  <a:lnTo>
                    <a:pt x="27" y="47"/>
                  </a:lnTo>
                  <a:lnTo>
                    <a:pt x="27" y="47"/>
                  </a:lnTo>
                  <a:lnTo>
                    <a:pt x="24" y="47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1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50"/>
                  </a:lnTo>
                  <a:lnTo>
                    <a:pt x="15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3" y="37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4" name="Freeform 331">
              <a:extLst>
                <a:ext uri="{FF2B5EF4-FFF2-40B4-BE49-F238E27FC236}">
                  <a16:creationId xmlns:a16="http://schemas.microsoft.com/office/drawing/2014/main" id="{BB1377A9-8DBB-4E01-8D73-DDD0C72C156A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9056" y="3992941"/>
              <a:ext cx="224161" cy="159836"/>
            </a:xfrm>
            <a:custGeom>
              <a:avLst/>
              <a:gdLst>
                <a:gd name="T0" fmla="*/ 74 w 115"/>
                <a:gd name="T1" fmla="*/ 0 h 82"/>
                <a:gd name="T2" fmla="*/ 83 w 115"/>
                <a:gd name="T3" fmla="*/ 3 h 82"/>
                <a:gd name="T4" fmla="*/ 83 w 115"/>
                <a:gd name="T5" fmla="*/ 9 h 82"/>
                <a:gd name="T6" fmla="*/ 85 w 115"/>
                <a:gd name="T7" fmla="*/ 14 h 82"/>
                <a:gd name="T8" fmla="*/ 90 w 115"/>
                <a:gd name="T9" fmla="*/ 20 h 82"/>
                <a:gd name="T10" fmla="*/ 93 w 115"/>
                <a:gd name="T11" fmla="*/ 20 h 82"/>
                <a:gd name="T12" fmla="*/ 96 w 115"/>
                <a:gd name="T13" fmla="*/ 23 h 82"/>
                <a:gd name="T14" fmla="*/ 94 w 115"/>
                <a:gd name="T15" fmla="*/ 25 h 82"/>
                <a:gd name="T16" fmla="*/ 94 w 115"/>
                <a:gd name="T17" fmla="*/ 30 h 82"/>
                <a:gd name="T18" fmla="*/ 102 w 115"/>
                <a:gd name="T19" fmla="*/ 34 h 82"/>
                <a:gd name="T20" fmla="*/ 108 w 115"/>
                <a:gd name="T21" fmla="*/ 34 h 82"/>
                <a:gd name="T22" fmla="*/ 112 w 115"/>
                <a:gd name="T23" fmla="*/ 34 h 82"/>
                <a:gd name="T24" fmla="*/ 112 w 115"/>
                <a:gd name="T25" fmla="*/ 38 h 82"/>
                <a:gd name="T26" fmla="*/ 110 w 115"/>
                <a:gd name="T27" fmla="*/ 39 h 82"/>
                <a:gd name="T28" fmla="*/ 115 w 115"/>
                <a:gd name="T29" fmla="*/ 46 h 82"/>
                <a:gd name="T30" fmla="*/ 108 w 115"/>
                <a:gd name="T31" fmla="*/ 53 h 82"/>
                <a:gd name="T32" fmla="*/ 102 w 115"/>
                <a:gd name="T33" fmla="*/ 52 h 82"/>
                <a:gd name="T34" fmla="*/ 99 w 115"/>
                <a:gd name="T35" fmla="*/ 53 h 82"/>
                <a:gd name="T36" fmla="*/ 97 w 115"/>
                <a:gd name="T37" fmla="*/ 55 h 82"/>
                <a:gd name="T38" fmla="*/ 96 w 115"/>
                <a:gd name="T39" fmla="*/ 57 h 82"/>
                <a:gd name="T40" fmla="*/ 94 w 115"/>
                <a:gd name="T41" fmla="*/ 58 h 82"/>
                <a:gd name="T42" fmla="*/ 93 w 115"/>
                <a:gd name="T43" fmla="*/ 60 h 82"/>
                <a:gd name="T44" fmla="*/ 86 w 115"/>
                <a:gd name="T45" fmla="*/ 60 h 82"/>
                <a:gd name="T46" fmla="*/ 75 w 115"/>
                <a:gd name="T47" fmla="*/ 57 h 82"/>
                <a:gd name="T48" fmla="*/ 74 w 115"/>
                <a:gd name="T49" fmla="*/ 58 h 82"/>
                <a:gd name="T50" fmla="*/ 71 w 115"/>
                <a:gd name="T51" fmla="*/ 60 h 82"/>
                <a:gd name="T52" fmla="*/ 69 w 115"/>
                <a:gd name="T53" fmla="*/ 60 h 82"/>
                <a:gd name="T54" fmla="*/ 61 w 115"/>
                <a:gd name="T55" fmla="*/ 60 h 82"/>
                <a:gd name="T56" fmla="*/ 52 w 115"/>
                <a:gd name="T57" fmla="*/ 60 h 82"/>
                <a:gd name="T58" fmla="*/ 41 w 115"/>
                <a:gd name="T59" fmla="*/ 60 h 82"/>
                <a:gd name="T60" fmla="*/ 37 w 115"/>
                <a:gd name="T61" fmla="*/ 64 h 82"/>
                <a:gd name="T62" fmla="*/ 39 w 115"/>
                <a:gd name="T63" fmla="*/ 68 h 82"/>
                <a:gd name="T64" fmla="*/ 39 w 115"/>
                <a:gd name="T65" fmla="*/ 71 h 82"/>
                <a:gd name="T66" fmla="*/ 41 w 115"/>
                <a:gd name="T67" fmla="*/ 77 h 82"/>
                <a:gd name="T68" fmla="*/ 41 w 115"/>
                <a:gd name="T69" fmla="*/ 80 h 82"/>
                <a:gd name="T70" fmla="*/ 37 w 115"/>
                <a:gd name="T71" fmla="*/ 80 h 82"/>
                <a:gd name="T72" fmla="*/ 36 w 115"/>
                <a:gd name="T73" fmla="*/ 77 h 82"/>
                <a:gd name="T74" fmla="*/ 33 w 115"/>
                <a:gd name="T75" fmla="*/ 75 h 82"/>
                <a:gd name="T76" fmla="*/ 23 w 115"/>
                <a:gd name="T77" fmla="*/ 75 h 82"/>
                <a:gd name="T78" fmla="*/ 17 w 115"/>
                <a:gd name="T79" fmla="*/ 79 h 82"/>
                <a:gd name="T80" fmla="*/ 12 w 115"/>
                <a:gd name="T81" fmla="*/ 77 h 82"/>
                <a:gd name="T82" fmla="*/ 8 w 115"/>
                <a:gd name="T83" fmla="*/ 74 h 82"/>
                <a:gd name="T84" fmla="*/ 4 w 115"/>
                <a:gd name="T85" fmla="*/ 69 h 82"/>
                <a:gd name="T86" fmla="*/ 0 w 115"/>
                <a:gd name="T87" fmla="*/ 68 h 82"/>
                <a:gd name="T88" fmla="*/ 1 w 115"/>
                <a:gd name="T89" fmla="*/ 63 h 82"/>
                <a:gd name="T90" fmla="*/ 3 w 115"/>
                <a:gd name="T91" fmla="*/ 57 h 82"/>
                <a:gd name="T92" fmla="*/ 4 w 115"/>
                <a:gd name="T93" fmla="*/ 50 h 82"/>
                <a:gd name="T94" fmla="*/ 3 w 115"/>
                <a:gd name="T95" fmla="*/ 47 h 82"/>
                <a:gd name="T96" fmla="*/ 8 w 115"/>
                <a:gd name="T97" fmla="*/ 44 h 82"/>
                <a:gd name="T98" fmla="*/ 14 w 115"/>
                <a:gd name="T99" fmla="*/ 42 h 82"/>
                <a:gd name="T100" fmla="*/ 15 w 115"/>
                <a:gd name="T101" fmla="*/ 38 h 82"/>
                <a:gd name="T102" fmla="*/ 19 w 115"/>
                <a:gd name="T103" fmla="*/ 33 h 82"/>
                <a:gd name="T104" fmla="*/ 17 w 115"/>
                <a:gd name="T105" fmla="*/ 28 h 82"/>
                <a:gd name="T106" fmla="*/ 22 w 115"/>
                <a:gd name="T107" fmla="*/ 23 h 82"/>
                <a:gd name="T108" fmla="*/ 28 w 115"/>
                <a:gd name="T109" fmla="*/ 27 h 82"/>
                <a:gd name="T110" fmla="*/ 33 w 115"/>
                <a:gd name="T111" fmla="*/ 23 h 82"/>
                <a:gd name="T112" fmla="*/ 36 w 115"/>
                <a:gd name="T113" fmla="*/ 20 h 82"/>
                <a:gd name="T114" fmla="*/ 37 w 115"/>
                <a:gd name="T115" fmla="*/ 19 h 82"/>
                <a:gd name="T116" fmla="*/ 42 w 115"/>
                <a:gd name="T117" fmla="*/ 12 h 82"/>
                <a:gd name="T118" fmla="*/ 50 w 115"/>
                <a:gd name="T119" fmla="*/ 12 h 82"/>
                <a:gd name="T120" fmla="*/ 55 w 115"/>
                <a:gd name="T121" fmla="*/ 8 h 82"/>
                <a:gd name="T122" fmla="*/ 64 w 115"/>
                <a:gd name="T123" fmla="*/ 3 h 82"/>
                <a:gd name="T124" fmla="*/ 71 w 115"/>
                <a:gd name="T125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5" h="82">
                  <a:moveTo>
                    <a:pt x="72" y="0"/>
                  </a:move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7" y="0"/>
                  </a:lnTo>
                  <a:lnTo>
                    <a:pt x="80" y="1"/>
                  </a:lnTo>
                  <a:lnTo>
                    <a:pt x="83" y="1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2" y="6"/>
                  </a:lnTo>
                  <a:lnTo>
                    <a:pt x="82" y="8"/>
                  </a:lnTo>
                  <a:lnTo>
                    <a:pt x="83" y="9"/>
                  </a:lnTo>
                  <a:lnTo>
                    <a:pt x="85" y="11"/>
                  </a:lnTo>
                  <a:lnTo>
                    <a:pt x="85" y="11"/>
                  </a:lnTo>
                  <a:lnTo>
                    <a:pt x="85" y="12"/>
                  </a:lnTo>
                  <a:lnTo>
                    <a:pt x="85" y="14"/>
                  </a:lnTo>
                  <a:lnTo>
                    <a:pt x="86" y="16"/>
                  </a:lnTo>
                  <a:lnTo>
                    <a:pt x="88" y="17"/>
                  </a:lnTo>
                  <a:lnTo>
                    <a:pt x="88" y="19"/>
                  </a:lnTo>
                  <a:lnTo>
                    <a:pt x="90" y="20"/>
                  </a:lnTo>
                  <a:lnTo>
                    <a:pt x="91" y="20"/>
                  </a:lnTo>
                  <a:lnTo>
                    <a:pt x="91" y="20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22"/>
                  </a:lnTo>
                  <a:lnTo>
                    <a:pt x="94" y="22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7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5"/>
                  </a:lnTo>
                  <a:lnTo>
                    <a:pt x="94" y="27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6" y="30"/>
                  </a:lnTo>
                  <a:lnTo>
                    <a:pt x="99" y="33"/>
                  </a:lnTo>
                  <a:lnTo>
                    <a:pt x="102" y="34"/>
                  </a:lnTo>
                  <a:lnTo>
                    <a:pt x="102" y="34"/>
                  </a:lnTo>
                  <a:lnTo>
                    <a:pt x="104" y="36"/>
                  </a:lnTo>
                  <a:lnTo>
                    <a:pt x="105" y="36"/>
                  </a:lnTo>
                  <a:lnTo>
                    <a:pt x="107" y="34"/>
                  </a:lnTo>
                  <a:lnTo>
                    <a:pt x="108" y="34"/>
                  </a:lnTo>
                  <a:lnTo>
                    <a:pt x="108" y="34"/>
                  </a:lnTo>
                  <a:lnTo>
                    <a:pt x="110" y="34"/>
                  </a:lnTo>
                  <a:lnTo>
                    <a:pt x="110" y="34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41"/>
                  </a:lnTo>
                  <a:lnTo>
                    <a:pt x="112" y="42"/>
                  </a:lnTo>
                  <a:lnTo>
                    <a:pt x="113" y="46"/>
                  </a:lnTo>
                  <a:lnTo>
                    <a:pt x="115" y="46"/>
                  </a:lnTo>
                  <a:lnTo>
                    <a:pt x="113" y="47"/>
                  </a:lnTo>
                  <a:lnTo>
                    <a:pt x="113" y="49"/>
                  </a:lnTo>
                  <a:lnTo>
                    <a:pt x="112" y="50"/>
                  </a:lnTo>
                  <a:lnTo>
                    <a:pt x="108" y="53"/>
                  </a:lnTo>
                  <a:lnTo>
                    <a:pt x="107" y="52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1" y="52"/>
                  </a:lnTo>
                  <a:lnTo>
                    <a:pt x="101" y="53"/>
                  </a:lnTo>
                  <a:lnTo>
                    <a:pt x="101" y="53"/>
                  </a:lnTo>
                  <a:lnTo>
                    <a:pt x="99" y="53"/>
                  </a:lnTo>
                  <a:lnTo>
                    <a:pt x="99" y="55"/>
                  </a:lnTo>
                  <a:lnTo>
                    <a:pt x="99" y="55"/>
                  </a:lnTo>
                  <a:lnTo>
                    <a:pt x="97" y="55"/>
                  </a:lnTo>
                  <a:lnTo>
                    <a:pt x="97" y="55"/>
                  </a:lnTo>
                  <a:lnTo>
                    <a:pt x="96" y="55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8"/>
                  </a:lnTo>
                  <a:lnTo>
                    <a:pt x="96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0" y="60"/>
                  </a:lnTo>
                  <a:lnTo>
                    <a:pt x="88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2" y="58"/>
                  </a:lnTo>
                  <a:lnTo>
                    <a:pt x="78" y="57"/>
                  </a:lnTo>
                  <a:lnTo>
                    <a:pt x="75" y="57"/>
                  </a:lnTo>
                  <a:lnTo>
                    <a:pt x="75" y="57"/>
                  </a:lnTo>
                  <a:lnTo>
                    <a:pt x="75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69" y="60"/>
                  </a:lnTo>
                  <a:lnTo>
                    <a:pt x="69" y="60"/>
                  </a:lnTo>
                  <a:lnTo>
                    <a:pt x="67" y="60"/>
                  </a:lnTo>
                  <a:lnTo>
                    <a:pt x="66" y="58"/>
                  </a:lnTo>
                  <a:lnTo>
                    <a:pt x="64" y="58"/>
                  </a:lnTo>
                  <a:lnTo>
                    <a:pt x="61" y="60"/>
                  </a:lnTo>
                  <a:lnTo>
                    <a:pt x="58" y="58"/>
                  </a:lnTo>
                  <a:lnTo>
                    <a:pt x="56" y="58"/>
                  </a:lnTo>
                  <a:lnTo>
                    <a:pt x="56" y="60"/>
                  </a:lnTo>
                  <a:lnTo>
                    <a:pt x="52" y="60"/>
                  </a:lnTo>
                  <a:lnTo>
                    <a:pt x="47" y="60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37" y="63"/>
                  </a:lnTo>
                  <a:lnTo>
                    <a:pt x="37" y="64"/>
                  </a:lnTo>
                  <a:lnTo>
                    <a:pt x="37" y="66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39" y="71"/>
                  </a:lnTo>
                  <a:lnTo>
                    <a:pt x="39" y="71"/>
                  </a:lnTo>
                  <a:lnTo>
                    <a:pt x="39" y="72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39" y="77"/>
                  </a:lnTo>
                  <a:lnTo>
                    <a:pt x="39" y="79"/>
                  </a:lnTo>
                  <a:lnTo>
                    <a:pt x="41" y="80"/>
                  </a:lnTo>
                  <a:lnTo>
                    <a:pt x="41" y="80"/>
                  </a:lnTo>
                  <a:lnTo>
                    <a:pt x="41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7" y="80"/>
                  </a:lnTo>
                  <a:lnTo>
                    <a:pt x="37" y="80"/>
                  </a:lnTo>
                  <a:lnTo>
                    <a:pt x="37" y="79"/>
                  </a:lnTo>
                  <a:lnTo>
                    <a:pt x="36" y="79"/>
                  </a:lnTo>
                  <a:lnTo>
                    <a:pt x="36" y="77"/>
                  </a:lnTo>
                  <a:lnTo>
                    <a:pt x="34" y="77"/>
                  </a:lnTo>
                  <a:lnTo>
                    <a:pt x="34" y="75"/>
                  </a:lnTo>
                  <a:lnTo>
                    <a:pt x="33" y="75"/>
                  </a:lnTo>
                  <a:lnTo>
                    <a:pt x="33" y="75"/>
                  </a:lnTo>
                  <a:lnTo>
                    <a:pt x="31" y="75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3" y="75"/>
                  </a:lnTo>
                  <a:lnTo>
                    <a:pt x="22" y="75"/>
                  </a:lnTo>
                  <a:lnTo>
                    <a:pt x="19" y="77"/>
                  </a:lnTo>
                  <a:lnTo>
                    <a:pt x="19" y="77"/>
                  </a:lnTo>
                  <a:lnTo>
                    <a:pt x="17" y="79"/>
                  </a:lnTo>
                  <a:lnTo>
                    <a:pt x="15" y="79"/>
                  </a:lnTo>
                  <a:lnTo>
                    <a:pt x="15" y="79"/>
                  </a:lnTo>
                  <a:lnTo>
                    <a:pt x="14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69"/>
                  </a:lnTo>
                  <a:lnTo>
                    <a:pt x="4" y="69"/>
                  </a:lnTo>
                  <a:lnTo>
                    <a:pt x="4" y="69"/>
                  </a:lnTo>
                  <a:lnTo>
                    <a:pt x="1" y="69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1" y="64"/>
                  </a:lnTo>
                  <a:lnTo>
                    <a:pt x="1" y="64"/>
                  </a:lnTo>
                  <a:lnTo>
                    <a:pt x="1" y="63"/>
                  </a:lnTo>
                  <a:lnTo>
                    <a:pt x="1" y="60"/>
                  </a:lnTo>
                  <a:lnTo>
                    <a:pt x="0" y="58"/>
                  </a:lnTo>
                  <a:lnTo>
                    <a:pt x="1" y="58"/>
                  </a:lnTo>
                  <a:lnTo>
                    <a:pt x="3" y="57"/>
                  </a:lnTo>
                  <a:lnTo>
                    <a:pt x="3" y="57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4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4" y="42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5" y="39"/>
                  </a:lnTo>
                  <a:lnTo>
                    <a:pt x="15" y="38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30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3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9" y="14"/>
                  </a:lnTo>
                  <a:lnTo>
                    <a:pt x="42" y="12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9" y="12"/>
                  </a:lnTo>
                  <a:lnTo>
                    <a:pt x="50" y="12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6" y="8"/>
                  </a:lnTo>
                  <a:lnTo>
                    <a:pt x="58" y="6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1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5" name="Freeform 332">
              <a:extLst>
                <a:ext uri="{FF2B5EF4-FFF2-40B4-BE49-F238E27FC236}">
                  <a16:creationId xmlns:a16="http://schemas.microsoft.com/office/drawing/2014/main" id="{D1154C19-F7F7-4230-9CAA-D28BD91E5E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835166" y="2829257"/>
              <a:ext cx="109156" cy="74070"/>
            </a:xfrm>
            <a:custGeom>
              <a:avLst/>
              <a:gdLst>
                <a:gd name="T0" fmla="*/ 33 w 56"/>
                <a:gd name="T1" fmla="*/ 1 h 38"/>
                <a:gd name="T2" fmla="*/ 33 w 56"/>
                <a:gd name="T3" fmla="*/ 1 h 38"/>
                <a:gd name="T4" fmla="*/ 37 w 56"/>
                <a:gd name="T5" fmla="*/ 1 h 38"/>
                <a:gd name="T6" fmla="*/ 38 w 56"/>
                <a:gd name="T7" fmla="*/ 3 h 38"/>
                <a:gd name="T8" fmla="*/ 43 w 56"/>
                <a:gd name="T9" fmla="*/ 4 h 38"/>
                <a:gd name="T10" fmla="*/ 44 w 56"/>
                <a:gd name="T11" fmla="*/ 4 h 38"/>
                <a:gd name="T12" fmla="*/ 48 w 56"/>
                <a:gd name="T13" fmla="*/ 8 h 38"/>
                <a:gd name="T14" fmla="*/ 48 w 56"/>
                <a:gd name="T15" fmla="*/ 11 h 38"/>
                <a:gd name="T16" fmla="*/ 46 w 56"/>
                <a:gd name="T17" fmla="*/ 11 h 38"/>
                <a:gd name="T18" fmla="*/ 46 w 56"/>
                <a:gd name="T19" fmla="*/ 14 h 38"/>
                <a:gd name="T20" fmla="*/ 48 w 56"/>
                <a:gd name="T21" fmla="*/ 14 h 38"/>
                <a:gd name="T22" fmla="*/ 51 w 56"/>
                <a:gd name="T23" fmla="*/ 15 h 38"/>
                <a:gd name="T24" fmla="*/ 54 w 56"/>
                <a:gd name="T25" fmla="*/ 17 h 38"/>
                <a:gd name="T26" fmla="*/ 54 w 56"/>
                <a:gd name="T27" fmla="*/ 19 h 38"/>
                <a:gd name="T28" fmla="*/ 56 w 56"/>
                <a:gd name="T29" fmla="*/ 22 h 38"/>
                <a:gd name="T30" fmla="*/ 52 w 56"/>
                <a:gd name="T31" fmla="*/ 26 h 38"/>
                <a:gd name="T32" fmla="*/ 52 w 56"/>
                <a:gd name="T33" fmla="*/ 26 h 38"/>
                <a:gd name="T34" fmla="*/ 49 w 56"/>
                <a:gd name="T35" fmla="*/ 26 h 38"/>
                <a:gd name="T36" fmla="*/ 46 w 56"/>
                <a:gd name="T37" fmla="*/ 30 h 38"/>
                <a:gd name="T38" fmla="*/ 46 w 56"/>
                <a:gd name="T39" fmla="*/ 31 h 38"/>
                <a:gd name="T40" fmla="*/ 48 w 56"/>
                <a:gd name="T41" fmla="*/ 34 h 38"/>
                <a:gd name="T42" fmla="*/ 48 w 56"/>
                <a:gd name="T43" fmla="*/ 36 h 38"/>
                <a:gd name="T44" fmla="*/ 46 w 56"/>
                <a:gd name="T45" fmla="*/ 38 h 38"/>
                <a:gd name="T46" fmla="*/ 43 w 56"/>
                <a:gd name="T47" fmla="*/ 38 h 38"/>
                <a:gd name="T48" fmla="*/ 40 w 56"/>
                <a:gd name="T49" fmla="*/ 36 h 38"/>
                <a:gd name="T50" fmla="*/ 38 w 56"/>
                <a:gd name="T51" fmla="*/ 34 h 38"/>
                <a:gd name="T52" fmla="*/ 35 w 56"/>
                <a:gd name="T53" fmla="*/ 33 h 38"/>
                <a:gd name="T54" fmla="*/ 33 w 56"/>
                <a:gd name="T55" fmla="*/ 30 h 38"/>
                <a:gd name="T56" fmla="*/ 33 w 56"/>
                <a:gd name="T57" fmla="*/ 26 h 38"/>
                <a:gd name="T58" fmla="*/ 32 w 56"/>
                <a:gd name="T59" fmla="*/ 28 h 38"/>
                <a:gd name="T60" fmla="*/ 27 w 56"/>
                <a:gd name="T61" fmla="*/ 30 h 38"/>
                <a:gd name="T62" fmla="*/ 24 w 56"/>
                <a:gd name="T63" fmla="*/ 30 h 38"/>
                <a:gd name="T64" fmla="*/ 24 w 56"/>
                <a:gd name="T65" fmla="*/ 28 h 38"/>
                <a:gd name="T66" fmla="*/ 24 w 56"/>
                <a:gd name="T67" fmla="*/ 26 h 38"/>
                <a:gd name="T68" fmla="*/ 24 w 56"/>
                <a:gd name="T69" fmla="*/ 23 h 38"/>
                <a:gd name="T70" fmla="*/ 19 w 56"/>
                <a:gd name="T71" fmla="*/ 22 h 38"/>
                <a:gd name="T72" fmla="*/ 18 w 56"/>
                <a:gd name="T73" fmla="*/ 23 h 38"/>
                <a:gd name="T74" fmla="*/ 16 w 56"/>
                <a:gd name="T75" fmla="*/ 20 h 38"/>
                <a:gd name="T76" fmla="*/ 11 w 56"/>
                <a:gd name="T77" fmla="*/ 19 h 38"/>
                <a:gd name="T78" fmla="*/ 10 w 56"/>
                <a:gd name="T79" fmla="*/ 15 h 38"/>
                <a:gd name="T80" fmla="*/ 8 w 56"/>
                <a:gd name="T81" fmla="*/ 14 h 38"/>
                <a:gd name="T82" fmla="*/ 5 w 56"/>
                <a:gd name="T83" fmla="*/ 15 h 38"/>
                <a:gd name="T84" fmla="*/ 2 w 56"/>
                <a:gd name="T85" fmla="*/ 14 h 38"/>
                <a:gd name="T86" fmla="*/ 2 w 56"/>
                <a:gd name="T87" fmla="*/ 11 h 38"/>
                <a:gd name="T88" fmla="*/ 0 w 56"/>
                <a:gd name="T89" fmla="*/ 8 h 38"/>
                <a:gd name="T90" fmla="*/ 13 w 56"/>
                <a:gd name="T91" fmla="*/ 3 h 38"/>
                <a:gd name="T92" fmla="*/ 13 w 56"/>
                <a:gd name="T93" fmla="*/ 4 h 38"/>
                <a:gd name="T94" fmla="*/ 16 w 56"/>
                <a:gd name="T95" fmla="*/ 4 h 38"/>
                <a:gd name="T96" fmla="*/ 18 w 56"/>
                <a:gd name="T97" fmla="*/ 6 h 38"/>
                <a:gd name="T98" fmla="*/ 22 w 56"/>
                <a:gd name="T99" fmla="*/ 4 h 38"/>
                <a:gd name="T100" fmla="*/ 26 w 56"/>
                <a:gd name="T101" fmla="*/ 3 h 38"/>
                <a:gd name="T102" fmla="*/ 27 w 56"/>
                <a:gd name="T103" fmla="*/ 3 h 38"/>
                <a:gd name="T104" fmla="*/ 29 w 56"/>
                <a:gd name="T105" fmla="*/ 1 h 38"/>
                <a:gd name="T106" fmla="*/ 30 w 56"/>
                <a:gd name="T107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6" h="38">
                  <a:moveTo>
                    <a:pt x="32" y="0"/>
                  </a:move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8" y="3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6" y="12"/>
                  </a:lnTo>
                  <a:lnTo>
                    <a:pt x="44" y="12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8" y="14"/>
                  </a:lnTo>
                  <a:lnTo>
                    <a:pt x="49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2" y="15"/>
                  </a:lnTo>
                  <a:lnTo>
                    <a:pt x="52" y="17"/>
                  </a:lnTo>
                  <a:lnTo>
                    <a:pt x="54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54" y="19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6" y="22"/>
                  </a:lnTo>
                  <a:lnTo>
                    <a:pt x="56" y="23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1" y="26"/>
                  </a:lnTo>
                  <a:lnTo>
                    <a:pt x="51" y="25"/>
                  </a:lnTo>
                  <a:lnTo>
                    <a:pt x="49" y="26"/>
                  </a:lnTo>
                  <a:lnTo>
                    <a:pt x="48" y="28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3"/>
                  </a:lnTo>
                  <a:lnTo>
                    <a:pt x="48" y="33"/>
                  </a:lnTo>
                  <a:lnTo>
                    <a:pt x="48" y="34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6"/>
                  </a:lnTo>
                  <a:lnTo>
                    <a:pt x="48" y="38"/>
                  </a:lnTo>
                  <a:lnTo>
                    <a:pt x="48" y="38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1" y="36"/>
                  </a:lnTo>
                  <a:lnTo>
                    <a:pt x="40" y="36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32" y="28"/>
                  </a:lnTo>
                  <a:lnTo>
                    <a:pt x="30" y="28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4" y="23"/>
                  </a:lnTo>
                  <a:lnTo>
                    <a:pt x="22" y="23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6" y="23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5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7"/>
                  </a:lnTo>
                  <a:lnTo>
                    <a:pt x="10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7" y="4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4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1" y="6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3"/>
                  </a:lnTo>
                  <a:lnTo>
                    <a:pt x="27" y="3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6" name="Freeform 333">
              <a:extLst>
                <a:ext uri="{FF2B5EF4-FFF2-40B4-BE49-F238E27FC236}">
                  <a16:creationId xmlns:a16="http://schemas.microsoft.com/office/drawing/2014/main" id="{BED2C694-896F-4133-A5A8-D41169A69F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246352" y="3655727"/>
              <a:ext cx="128649" cy="171531"/>
            </a:xfrm>
            <a:custGeom>
              <a:avLst/>
              <a:gdLst>
                <a:gd name="T0" fmla="*/ 55 w 66"/>
                <a:gd name="T1" fmla="*/ 77 h 88"/>
                <a:gd name="T2" fmla="*/ 55 w 66"/>
                <a:gd name="T3" fmla="*/ 72 h 88"/>
                <a:gd name="T4" fmla="*/ 45 w 66"/>
                <a:gd name="T5" fmla="*/ 66 h 88"/>
                <a:gd name="T6" fmla="*/ 50 w 66"/>
                <a:gd name="T7" fmla="*/ 63 h 88"/>
                <a:gd name="T8" fmla="*/ 36 w 66"/>
                <a:gd name="T9" fmla="*/ 56 h 88"/>
                <a:gd name="T10" fmla="*/ 39 w 66"/>
                <a:gd name="T11" fmla="*/ 67 h 88"/>
                <a:gd name="T12" fmla="*/ 36 w 66"/>
                <a:gd name="T13" fmla="*/ 59 h 88"/>
                <a:gd name="T14" fmla="*/ 37 w 66"/>
                <a:gd name="T15" fmla="*/ 56 h 88"/>
                <a:gd name="T16" fmla="*/ 7 w 66"/>
                <a:gd name="T17" fmla="*/ 3 h 88"/>
                <a:gd name="T18" fmla="*/ 12 w 66"/>
                <a:gd name="T19" fmla="*/ 4 h 88"/>
                <a:gd name="T20" fmla="*/ 14 w 66"/>
                <a:gd name="T21" fmla="*/ 3 h 88"/>
                <a:gd name="T22" fmla="*/ 20 w 66"/>
                <a:gd name="T23" fmla="*/ 9 h 88"/>
                <a:gd name="T24" fmla="*/ 23 w 66"/>
                <a:gd name="T25" fmla="*/ 6 h 88"/>
                <a:gd name="T26" fmla="*/ 25 w 66"/>
                <a:gd name="T27" fmla="*/ 20 h 88"/>
                <a:gd name="T28" fmla="*/ 37 w 66"/>
                <a:gd name="T29" fmla="*/ 22 h 88"/>
                <a:gd name="T30" fmla="*/ 58 w 66"/>
                <a:gd name="T31" fmla="*/ 22 h 88"/>
                <a:gd name="T32" fmla="*/ 63 w 66"/>
                <a:gd name="T33" fmla="*/ 26 h 88"/>
                <a:gd name="T34" fmla="*/ 58 w 66"/>
                <a:gd name="T35" fmla="*/ 33 h 88"/>
                <a:gd name="T36" fmla="*/ 55 w 66"/>
                <a:gd name="T37" fmla="*/ 36 h 88"/>
                <a:gd name="T38" fmla="*/ 50 w 66"/>
                <a:gd name="T39" fmla="*/ 37 h 88"/>
                <a:gd name="T40" fmla="*/ 45 w 66"/>
                <a:gd name="T41" fmla="*/ 44 h 88"/>
                <a:gd name="T42" fmla="*/ 47 w 66"/>
                <a:gd name="T43" fmla="*/ 53 h 88"/>
                <a:gd name="T44" fmla="*/ 52 w 66"/>
                <a:gd name="T45" fmla="*/ 55 h 88"/>
                <a:gd name="T46" fmla="*/ 55 w 66"/>
                <a:gd name="T47" fmla="*/ 47 h 88"/>
                <a:gd name="T48" fmla="*/ 59 w 66"/>
                <a:gd name="T49" fmla="*/ 44 h 88"/>
                <a:gd name="T50" fmla="*/ 63 w 66"/>
                <a:gd name="T51" fmla="*/ 55 h 88"/>
                <a:gd name="T52" fmla="*/ 64 w 66"/>
                <a:gd name="T53" fmla="*/ 69 h 88"/>
                <a:gd name="T54" fmla="*/ 66 w 66"/>
                <a:gd name="T55" fmla="*/ 80 h 88"/>
                <a:gd name="T56" fmla="*/ 59 w 66"/>
                <a:gd name="T57" fmla="*/ 80 h 88"/>
                <a:gd name="T58" fmla="*/ 61 w 66"/>
                <a:gd name="T59" fmla="*/ 86 h 88"/>
                <a:gd name="T60" fmla="*/ 56 w 66"/>
                <a:gd name="T61" fmla="*/ 74 h 88"/>
                <a:gd name="T62" fmla="*/ 53 w 66"/>
                <a:gd name="T63" fmla="*/ 66 h 88"/>
                <a:gd name="T64" fmla="*/ 47 w 66"/>
                <a:gd name="T65" fmla="*/ 58 h 88"/>
                <a:gd name="T66" fmla="*/ 37 w 66"/>
                <a:gd name="T67" fmla="*/ 50 h 88"/>
                <a:gd name="T68" fmla="*/ 36 w 66"/>
                <a:gd name="T69" fmla="*/ 48 h 88"/>
                <a:gd name="T70" fmla="*/ 36 w 66"/>
                <a:gd name="T71" fmla="*/ 53 h 88"/>
                <a:gd name="T72" fmla="*/ 34 w 66"/>
                <a:gd name="T73" fmla="*/ 58 h 88"/>
                <a:gd name="T74" fmla="*/ 36 w 66"/>
                <a:gd name="T75" fmla="*/ 66 h 88"/>
                <a:gd name="T76" fmla="*/ 30 w 66"/>
                <a:gd name="T77" fmla="*/ 72 h 88"/>
                <a:gd name="T78" fmla="*/ 26 w 66"/>
                <a:gd name="T79" fmla="*/ 69 h 88"/>
                <a:gd name="T80" fmla="*/ 26 w 66"/>
                <a:gd name="T81" fmla="*/ 67 h 88"/>
                <a:gd name="T82" fmla="*/ 22 w 66"/>
                <a:gd name="T83" fmla="*/ 72 h 88"/>
                <a:gd name="T84" fmla="*/ 18 w 66"/>
                <a:gd name="T85" fmla="*/ 74 h 88"/>
                <a:gd name="T86" fmla="*/ 14 w 66"/>
                <a:gd name="T87" fmla="*/ 67 h 88"/>
                <a:gd name="T88" fmla="*/ 11 w 66"/>
                <a:gd name="T89" fmla="*/ 55 h 88"/>
                <a:gd name="T90" fmla="*/ 9 w 66"/>
                <a:gd name="T91" fmla="*/ 48 h 88"/>
                <a:gd name="T92" fmla="*/ 9 w 66"/>
                <a:gd name="T93" fmla="*/ 39 h 88"/>
                <a:gd name="T94" fmla="*/ 4 w 66"/>
                <a:gd name="T95" fmla="*/ 33 h 88"/>
                <a:gd name="T96" fmla="*/ 0 w 66"/>
                <a:gd name="T97" fmla="*/ 29 h 88"/>
                <a:gd name="T98" fmla="*/ 6 w 66"/>
                <a:gd name="T99" fmla="*/ 22 h 88"/>
                <a:gd name="T100" fmla="*/ 12 w 66"/>
                <a:gd name="T101" fmla="*/ 20 h 88"/>
                <a:gd name="T102" fmla="*/ 6 w 66"/>
                <a:gd name="T103" fmla="*/ 15 h 88"/>
                <a:gd name="T104" fmla="*/ 0 w 66"/>
                <a:gd name="T105" fmla="*/ 9 h 88"/>
                <a:gd name="T106" fmla="*/ 6 w 66"/>
                <a:gd name="T107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6" h="88">
                  <a:moveTo>
                    <a:pt x="55" y="74"/>
                  </a:move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7"/>
                  </a:lnTo>
                  <a:lnTo>
                    <a:pt x="55" y="77"/>
                  </a:lnTo>
                  <a:lnTo>
                    <a:pt x="55" y="75"/>
                  </a:lnTo>
                  <a:lnTo>
                    <a:pt x="55" y="74"/>
                  </a:lnTo>
                  <a:lnTo>
                    <a:pt x="55" y="74"/>
                  </a:lnTo>
                  <a:close/>
                  <a:moveTo>
                    <a:pt x="55" y="70"/>
                  </a:moveTo>
                  <a:lnTo>
                    <a:pt x="55" y="70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0"/>
                  </a:lnTo>
                  <a:close/>
                  <a:moveTo>
                    <a:pt x="44" y="61"/>
                  </a:moveTo>
                  <a:lnTo>
                    <a:pt x="45" y="64"/>
                  </a:lnTo>
                  <a:lnTo>
                    <a:pt x="45" y="66"/>
                  </a:lnTo>
                  <a:lnTo>
                    <a:pt x="44" y="67"/>
                  </a:lnTo>
                  <a:lnTo>
                    <a:pt x="42" y="67"/>
                  </a:lnTo>
                  <a:lnTo>
                    <a:pt x="44" y="61"/>
                  </a:lnTo>
                  <a:close/>
                  <a:moveTo>
                    <a:pt x="48" y="59"/>
                  </a:moveTo>
                  <a:lnTo>
                    <a:pt x="48" y="61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50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8" y="63"/>
                  </a:lnTo>
                  <a:lnTo>
                    <a:pt x="48" y="61"/>
                  </a:lnTo>
                  <a:lnTo>
                    <a:pt x="48" y="59"/>
                  </a:lnTo>
                  <a:close/>
                  <a:moveTo>
                    <a:pt x="36" y="56"/>
                  </a:moveTo>
                  <a:lnTo>
                    <a:pt x="37" y="58"/>
                  </a:lnTo>
                  <a:lnTo>
                    <a:pt x="37" y="58"/>
                  </a:lnTo>
                  <a:lnTo>
                    <a:pt x="37" y="59"/>
                  </a:lnTo>
                  <a:lnTo>
                    <a:pt x="39" y="59"/>
                  </a:lnTo>
                  <a:lnTo>
                    <a:pt x="41" y="63"/>
                  </a:lnTo>
                  <a:lnTo>
                    <a:pt x="41" y="64"/>
                  </a:lnTo>
                  <a:lnTo>
                    <a:pt x="39" y="67"/>
                  </a:lnTo>
                  <a:lnTo>
                    <a:pt x="39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7" y="64"/>
                  </a:lnTo>
                  <a:lnTo>
                    <a:pt x="37" y="63"/>
                  </a:lnTo>
                  <a:lnTo>
                    <a:pt x="37" y="61"/>
                  </a:lnTo>
                  <a:lnTo>
                    <a:pt x="36" y="59"/>
                  </a:lnTo>
                  <a:lnTo>
                    <a:pt x="36" y="59"/>
                  </a:lnTo>
                  <a:lnTo>
                    <a:pt x="36" y="58"/>
                  </a:lnTo>
                  <a:lnTo>
                    <a:pt x="34" y="56"/>
                  </a:lnTo>
                  <a:lnTo>
                    <a:pt x="36" y="56"/>
                  </a:lnTo>
                  <a:close/>
                  <a:moveTo>
                    <a:pt x="36" y="53"/>
                  </a:moveTo>
                  <a:lnTo>
                    <a:pt x="37" y="55"/>
                  </a:lnTo>
                  <a:lnTo>
                    <a:pt x="37" y="56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3"/>
                  </a:lnTo>
                  <a:close/>
                  <a:moveTo>
                    <a:pt x="4" y="0"/>
                  </a:moveTo>
                  <a:lnTo>
                    <a:pt x="6" y="1"/>
                  </a:lnTo>
                  <a:lnTo>
                    <a:pt x="7" y="3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4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2" y="9"/>
                  </a:lnTo>
                  <a:lnTo>
                    <a:pt x="22" y="7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5"/>
                  </a:lnTo>
                  <a:lnTo>
                    <a:pt x="25" y="18"/>
                  </a:lnTo>
                  <a:lnTo>
                    <a:pt x="25" y="18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6" y="20"/>
                  </a:lnTo>
                  <a:lnTo>
                    <a:pt x="28" y="20"/>
                  </a:lnTo>
                  <a:lnTo>
                    <a:pt x="30" y="20"/>
                  </a:lnTo>
                  <a:lnTo>
                    <a:pt x="31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7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7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63" y="23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3" y="26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29"/>
                  </a:lnTo>
                  <a:lnTo>
                    <a:pt x="58" y="31"/>
                  </a:lnTo>
                  <a:lnTo>
                    <a:pt x="58" y="33"/>
                  </a:lnTo>
                  <a:lnTo>
                    <a:pt x="58" y="33"/>
                  </a:lnTo>
                  <a:lnTo>
                    <a:pt x="58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8" y="37"/>
                  </a:lnTo>
                  <a:lnTo>
                    <a:pt x="47" y="37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5" y="40"/>
                  </a:lnTo>
                  <a:lnTo>
                    <a:pt x="45" y="42"/>
                  </a:lnTo>
                  <a:lnTo>
                    <a:pt x="45" y="44"/>
                  </a:lnTo>
                  <a:lnTo>
                    <a:pt x="45" y="45"/>
                  </a:lnTo>
                  <a:lnTo>
                    <a:pt x="45" y="48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0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3" y="52"/>
                  </a:lnTo>
                  <a:lnTo>
                    <a:pt x="53" y="50"/>
                  </a:lnTo>
                  <a:lnTo>
                    <a:pt x="53" y="48"/>
                  </a:lnTo>
                  <a:lnTo>
                    <a:pt x="55" y="47"/>
                  </a:lnTo>
                  <a:lnTo>
                    <a:pt x="56" y="47"/>
                  </a:lnTo>
                  <a:lnTo>
                    <a:pt x="56" y="45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61" y="47"/>
                  </a:lnTo>
                  <a:lnTo>
                    <a:pt x="61" y="50"/>
                  </a:lnTo>
                  <a:lnTo>
                    <a:pt x="61" y="50"/>
                  </a:lnTo>
                  <a:lnTo>
                    <a:pt x="61" y="53"/>
                  </a:lnTo>
                  <a:lnTo>
                    <a:pt x="63" y="55"/>
                  </a:lnTo>
                  <a:lnTo>
                    <a:pt x="63" y="56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4" y="59"/>
                  </a:lnTo>
                  <a:lnTo>
                    <a:pt x="64" y="61"/>
                  </a:lnTo>
                  <a:lnTo>
                    <a:pt x="64" y="63"/>
                  </a:lnTo>
                  <a:lnTo>
                    <a:pt x="64" y="69"/>
                  </a:lnTo>
                  <a:lnTo>
                    <a:pt x="64" y="70"/>
                  </a:lnTo>
                  <a:lnTo>
                    <a:pt x="66" y="70"/>
                  </a:lnTo>
                  <a:lnTo>
                    <a:pt x="66" y="75"/>
                  </a:lnTo>
                  <a:lnTo>
                    <a:pt x="66" y="77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64" y="78"/>
                  </a:lnTo>
                  <a:lnTo>
                    <a:pt x="63" y="78"/>
                  </a:lnTo>
                  <a:lnTo>
                    <a:pt x="61" y="78"/>
                  </a:lnTo>
                  <a:lnTo>
                    <a:pt x="61" y="78"/>
                  </a:lnTo>
                  <a:lnTo>
                    <a:pt x="59" y="80"/>
                  </a:lnTo>
                  <a:lnTo>
                    <a:pt x="59" y="80"/>
                  </a:lnTo>
                  <a:lnTo>
                    <a:pt x="59" y="81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1" y="85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1" y="88"/>
                  </a:lnTo>
                  <a:lnTo>
                    <a:pt x="61" y="88"/>
                  </a:lnTo>
                  <a:lnTo>
                    <a:pt x="59" y="86"/>
                  </a:lnTo>
                  <a:lnTo>
                    <a:pt x="59" y="85"/>
                  </a:lnTo>
                  <a:lnTo>
                    <a:pt x="58" y="81"/>
                  </a:lnTo>
                  <a:lnTo>
                    <a:pt x="56" y="77"/>
                  </a:lnTo>
                  <a:lnTo>
                    <a:pt x="56" y="74"/>
                  </a:lnTo>
                  <a:lnTo>
                    <a:pt x="55" y="72"/>
                  </a:lnTo>
                  <a:lnTo>
                    <a:pt x="55" y="67"/>
                  </a:lnTo>
                  <a:lnTo>
                    <a:pt x="55" y="66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3" y="66"/>
                  </a:lnTo>
                  <a:lnTo>
                    <a:pt x="53" y="64"/>
                  </a:lnTo>
                  <a:lnTo>
                    <a:pt x="52" y="63"/>
                  </a:lnTo>
                  <a:lnTo>
                    <a:pt x="50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8" y="58"/>
                  </a:lnTo>
                  <a:lnTo>
                    <a:pt x="47" y="58"/>
                  </a:lnTo>
                  <a:lnTo>
                    <a:pt x="45" y="59"/>
                  </a:lnTo>
                  <a:lnTo>
                    <a:pt x="44" y="61"/>
                  </a:lnTo>
                  <a:lnTo>
                    <a:pt x="42" y="61"/>
                  </a:lnTo>
                  <a:lnTo>
                    <a:pt x="39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0"/>
                  </a:lnTo>
                  <a:lnTo>
                    <a:pt x="37" y="48"/>
                  </a:lnTo>
                  <a:lnTo>
                    <a:pt x="37" y="47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36" y="48"/>
                  </a:lnTo>
                  <a:lnTo>
                    <a:pt x="34" y="48"/>
                  </a:lnTo>
                  <a:lnTo>
                    <a:pt x="31" y="47"/>
                  </a:lnTo>
                  <a:lnTo>
                    <a:pt x="33" y="48"/>
                  </a:lnTo>
                  <a:lnTo>
                    <a:pt x="36" y="48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5"/>
                  </a:lnTo>
                  <a:lnTo>
                    <a:pt x="36" y="56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34" y="58"/>
                  </a:lnTo>
                  <a:lnTo>
                    <a:pt x="34" y="59"/>
                  </a:lnTo>
                  <a:lnTo>
                    <a:pt x="34" y="59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6" y="63"/>
                  </a:lnTo>
                  <a:lnTo>
                    <a:pt x="37" y="64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7"/>
                  </a:lnTo>
                  <a:lnTo>
                    <a:pt x="33" y="69"/>
                  </a:lnTo>
                  <a:lnTo>
                    <a:pt x="33" y="70"/>
                  </a:lnTo>
                  <a:lnTo>
                    <a:pt x="31" y="72"/>
                  </a:lnTo>
                  <a:lnTo>
                    <a:pt x="30" y="72"/>
                  </a:lnTo>
                  <a:lnTo>
                    <a:pt x="30" y="72"/>
                  </a:lnTo>
                  <a:lnTo>
                    <a:pt x="30" y="70"/>
                  </a:lnTo>
                  <a:lnTo>
                    <a:pt x="30" y="70"/>
                  </a:lnTo>
                  <a:lnTo>
                    <a:pt x="30" y="69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30" y="67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4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6" y="66"/>
                  </a:lnTo>
                  <a:lnTo>
                    <a:pt x="26" y="67"/>
                  </a:lnTo>
                  <a:lnTo>
                    <a:pt x="26" y="69"/>
                  </a:lnTo>
                  <a:lnTo>
                    <a:pt x="25" y="70"/>
                  </a:lnTo>
                  <a:lnTo>
                    <a:pt x="25" y="70"/>
                  </a:lnTo>
                  <a:lnTo>
                    <a:pt x="23" y="72"/>
                  </a:lnTo>
                  <a:lnTo>
                    <a:pt x="22" y="72"/>
                  </a:lnTo>
                  <a:lnTo>
                    <a:pt x="22" y="74"/>
                  </a:lnTo>
                  <a:lnTo>
                    <a:pt x="22" y="72"/>
                  </a:lnTo>
                  <a:lnTo>
                    <a:pt x="22" y="70"/>
                  </a:lnTo>
                  <a:lnTo>
                    <a:pt x="20" y="66"/>
                  </a:lnTo>
                  <a:lnTo>
                    <a:pt x="20" y="66"/>
                  </a:lnTo>
                  <a:lnTo>
                    <a:pt x="20" y="69"/>
                  </a:lnTo>
                  <a:lnTo>
                    <a:pt x="20" y="70"/>
                  </a:lnTo>
                  <a:lnTo>
                    <a:pt x="20" y="72"/>
                  </a:lnTo>
                  <a:lnTo>
                    <a:pt x="18" y="74"/>
                  </a:lnTo>
                  <a:lnTo>
                    <a:pt x="17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7"/>
                  </a:lnTo>
                  <a:lnTo>
                    <a:pt x="14" y="66"/>
                  </a:lnTo>
                  <a:lnTo>
                    <a:pt x="12" y="63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2" y="52"/>
                  </a:lnTo>
                  <a:lnTo>
                    <a:pt x="12" y="52"/>
                  </a:lnTo>
                  <a:lnTo>
                    <a:pt x="11" y="52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9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7" y="45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5"/>
                  </a:lnTo>
                  <a:lnTo>
                    <a:pt x="6" y="22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11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7" y="17"/>
                  </a:lnTo>
                  <a:lnTo>
                    <a:pt x="6" y="15"/>
                  </a:lnTo>
                  <a:lnTo>
                    <a:pt x="6" y="15"/>
                  </a:lnTo>
                  <a:lnTo>
                    <a:pt x="4" y="14"/>
                  </a:lnTo>
                  <a:lnTo>
                    <a:pt x="3" y="12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7"/>
                  </a:lnTo>
                  <a:lnTo>
                    <a:pt x="3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7" name="Freeform 334">
              <a:extLst>
                <a:ext uri="{FF2B5EF4-FFF2-40B4-BE49-F238E27FC236}">
                  <a16:creationId xmlns:a16="http://schemas.microsoft.com/office/drawing/2014/main" id="{6E0E6806-0902-41A5-A588-7A657379689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4765" y="404167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2 h 3"/>
                <a:gd name="T4" fmla="*/ 3 w 3"/>
                <a:gd name="T5" fmla="*/ 3 h 3"/>
                <a:gd name="T6" fmla="*/ 1 w 3"/>
                <a:gd name="T7" fmla="*/ 3 h 3"/>
                <a:gd name="T8" fmla="*/ 1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8" name="Freeform 335">
              <a:extLst>
                <a:ext uri="{FF2B5EF4-FFF2-40B4-BE49-F238E27FC236}">
                  <a16:creationId xmlns:a16="http://schemas.microsoft.com/office/drawing/2014/main" id="{310A2A2C-CE57-4727-A3F6-E33D00495518}"/>
                </a:ext>
              </a:extLst>
            </p:cNvPr>
            <p:cNvSpPr>
              <a:spLocks/>
            </p:cNvSpPr>
            <p:nvPr/>
          </p:nvSpPr>
          <p:spPr bwMode="auto">
            <a:xfrm>
              <a:off x="6207467" y="3053417"/>
              <a:ext cx="107208" cy="95512"/>
            </a:xfrm>
            <a:custGeom>
              <a:avLst/>
              <a:gdLst>
                <a:gd name="T0" fmla="*/ 22 w 55"/>
                <a:gd name="T1" fmla="*/ 3 h 49"/>
                <a:gd name="T2" fmla="*/ 25 w 55"/>
                <a:gd name="T3" fmla="*/ 3 h 49"/>
                <a:gd name="T4" fmla="*/ 29 w 55"/>
                <a:gd name="T5" fmla="*/ 3 h 49"/>
                <a:gd name="T6" fmla="*/ 32 w 55"/>
                <a:gd name="T7" fmla="*/ 4 h 49"/>
                <a:gd name="T8" fmla="*/ 35 w 55"/>
                <a:gd name="T9" fmla="*/ 3 h 49"/>
                <a:gd name="T10" fmla="*/ 38 w 55"/>
                <a:gd name="T11" fmla="*/ 3 h 49"/>
                <a:gd name="T12" fmla="*/ 43 w 55"/>
                <a:gd name="T13" fmla="*/ 4 h 49"/>
                <a:gd name="T14" fmla="*/ 44 w 55"/>
                <a:gd name="T15" fmla="*/ 6 h 49"/>
                <a:gd name="T16" fmla="*/ 46 w 55"/>
                <a:gd name="T17" fmla="*/ 8 h 49"/>
                <a:gd name="T18" fmla="*/ 49 w 55"/>
                <a:gd name="T19" fmla="*/ 8 h 49"/>
                <a:gd name="T20" fmla="*/ 52 w 55"/>
                <a:gd name="T21" fmla="*/ 8 h 49"/>
                <a:gd name="T22" fmla="*/ 52 w 55"/>
                <a:gd name="T23" fmla="*/ 11 h 49"/>
                <a:gd name="T24" fmla="*/ 49 w 55"/>
                <a:gd name="T25" fmla="*/ 14 h 49"/>
                <a:gd name="T26" fmla="*/ 49 w 55"/>
                <a:gd name="T27" fmla="*/ 17 h 49"/>
                <a:gd name="T28" fmla="*/ 52 w 55"/>
                <a:gd name="T29" fmla="*/ 19 h 49"/>
                <a:gd name="T30" fmla="*/ 55 w 55"/>
                <a:gd name="T31" fmla="*/ 22 h 49"/>
                <a:gd name="T32" fmla="*/ 54 w 55"/>
                <a:gd name="T33" fmla="*/ 23 h 49"/>
                <a:gd name="T34" fmla="*/ 51 w 55"/>
                <a:gd name="T35" fmla="*/ 23 h 49"/>
                <a:gd name="T36" fmla="*/ 52 w 55"/>
                <a:gd name="T37" fmla="*/ 27 h 49"/>
                <a:gd name="T38" fmla="*/ 54 w 55"/>
                <a:gd name="T39" fmla="*/ 30 h 49"/>
                <a:gd name="T40" fmla="*/ 52 w 55"/>
                <a:gd name="T41" fmla="*/ 30 h 49"/>
                <a:gd name="T42" fmla="*/ 51 w 55"/>
                <a:gd name="T43" fmla="*/ 31 h 49"/>
                <a:gd name="T44" fmla="*/ 49 w 55"/>
                <a:gd name="T45" fmla="*/ 31 h 49"/>
                <a:gd name="T46" fmla="*/ 47 w 55"/>
                <a:gd name="T47" fmla="*/ 31 h 49"/>
                <a:gd name="T48" fmla="*/ 47 w 55"/>
                <a:gd name="T49" fmla="*/ 34 h 49"/>
                <a:gd name="T50" fmla="*/ 46 w 55"/>
                <a:gd name="T51" fmla="*/ 34 h 49"/>
                <a:gd name="T52" fmla="*/ 44 w 55"/>
                <a:gd name="T53" fmla="*/ 36 h 49"/>
                <a:gd name="T54" fmla="*/ 43 w 55"/>
                <a:gd name="T55" fmla="*/ 38 h 49"/>
                <a:gd name="T56" fmla="*/ 40 w 55"/>
                <a:gd name="T57" fmla="*/ 41 h 49"/>
                <a:gd name="T58" fmla="*/ 40 w 55"/>
                <a:gd name="T59" fmla="*/ 44 h 49"/>
                <a:gd name="T60" fmla="*/ 41 w 55"/>
                <a:gd name="T61" fmla="*/ 47 h 49"/>
                <a:gd name="T62" fmla="*/ 40 w 55"/>
                <a:gd name="T63" fmla="*/ 49 h 49"/>
                <a:gd name="T64" fmla="*/ 38 w 55"/>
                <a:gd name="T65" fmla="*/ 47 h 49"/>
                <a:gd name="T66" fmla="*/ 32 w 55"/>
                <a:gd name="T67" fmla="*/ 44 h 49"/>
                <a:gd name="T68" fmla="*/ 29 w 55"/>
                <a:gd name="T69" fmla="*/ 42 h 49"/>
                <a:gd name="T70" fmla="*/ 29 w 55"/>
                <a:gd name="T71" fmla="*/ 41 h 49"/>
                <a:gd name="T72" fmla="*/ 27 w 55"/>
                <a:gd name="T73" fmla="*/ 39 h 49"/>
                <a:gd name="T74" fmla="*/ 22 w 55"/>
                <a:gd name="T75" fmla="*/ 34 h 49"/>
                <a:gd name="T76" fmla="*/ 19 w 55"/>
                <a:gd name="T77" fmla="*/ 31 h 49"/>
                <a:gd name="T78" fmla="*/ 14 w 55"/>
                <a:gd name="T79" fmla="*/ 27 h 49"/>
                <a:gd name="T80" fmla="*/ 10 w 55"/>
                <a:gd name="T81" fmla="*/ 22 h 49"/>
                <a:gd name="T82" fmla="*/ 6 w 55"/>
                <a:gd name="T83" fmla="*/ 17 h 49"/>
                <a:gd name="T84" fmla="*/ 5 w 55"/>
                <a:gd name="T85" fmla="*/ 14 h 49"/>
                <a:gd name="T86" fmla="*/ 0 w 55"/>
                <a:gd name="T87" fmla="*/ 8 h 49"/>
                <a:gd name="T88" fmla="*/ 2 w 55"/>
                <a:gd name="T89" fmla="*/ 1 h 49"/>
                <a:gd name="T90" fmla="*/ 5 w 55"/>
                <a:gd name="T91" fmla="*/ 1 h 49"/>
                <a:gd name="T92" fmla="*/ 8 w 55"/>
                <a:gd name="T93" fmla="*/ 4 h 49"/>
                <a:gd name="T94" fmla="*/ 11 w 55"/>
                <a:gd name="T95" fmla="*/ 1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" h="49">
                  <a:moveTo>
                    <a:pt x="17" y="0"/>
                  </a:moveTo>
                  <a:lnTo>
                    <a:pt x="21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7" y="3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7" y="8"/>
                  </a:lnTo>
                  <a:lnTo>
                    <a:pt x="47" y="8"/>
                  </a:lnTo>
                  <a:lnTo>
                    <a:pt x="49" y="8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2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4" y="20"/>
                  </a:lnTo>
                  <a:lnTo>
                    <a:pt x="55" y="22"/>
                  </a:lnTo>
                  <a:lnTo>
                    <a:pt x="55" y="22"/>
                  </a:lnTo>
                  <a:lnTo>
                    <a:pt x="55" y="23"/>
                  </a:lnTo>
                  <a:lnTo>
                    <a:pt x="55" y="23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2" y="27"/>
                  </a:lnTo>
                  <a:lnTo>
                    <a:pt x="54" y="28"/>
                  </a:lnTo>
                  <a:lnTo>
                    <a:pt x="55" y="30"/>
                  </a:lnTo>
                  <a:lnTo>
                    <a:pt x="54" y="30"/>
                  </a:lnTo>
                  <a:lnTo>
                    <a:pt x="54" y="31"/>
                  </a:lnTo>
                  <a:lnTo>
                    <a:pt x="54" y="31"/>
                  </a:lnTo>
                  <a:lnTo>
                    <a:pt x="52" y="30"/>
                  </a:lnTo>
                  <a:lnTo>
                    <a:pt x="52" y="30"/>
                  </a:lnTo>
                  <a:lnTo>
                    <a:pt x="51" y="30"/>
                  </a:lnTo>
                  <a:lnTo>
                    <a:pt x="51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6" y="31"/>
                  </a:lnTo>
                  <a:lnTo>
                    <a:pt x="47" y="33"/>
                  </a:lnTo>
                  <a:lnTo>
                    <a:pt x="47" y="34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4" y="36"/>
                  </a:lnTo>
                  <a:lnTo>
                    <a:pt x="43" y="36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3" y="39"/>
                  </a:lnTo>
                  <a:lnTo>
                    <a:pt x="43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4"/>
                  </a:lnTo>
                  <a:lnTo>
                    <a:pt x="40" y="44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5" y="45"/>
                  </a:lnTo>
                  <a:lnTo>
                    <a:pt x="33" y="45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30" y="42"/>
                  </a:lnTo>
                  <a:lnTo>
                    <a:pt x="29" y="42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4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2" y="33"/>
                  </a:lnTo>
                  <a:lnTo>
                    <a:pt x="22" y="33"/>
                  </a:lnTo>
                  <a:lnTo>
                    <a:pt x="19" y="31"/>
                  </a:lnTo>
                  <a:lnTo>
                    <a:pt x="17" y="30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3" y="25"/>
                  </a:lnTo>
                  <a:lnTo>
                    <a:pt x="11" y="23"/>
                  </a:lnTo>
                  <a:lnTo>
                    <a:pt x="10" y="22"/>
                  </a:lnTo>
                  <a:lnTo>
                    <a:pt x="8" y="20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10" y="4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6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9" name="Freeform 336">
              <a:extLst>
                <a:ext uri="{FF2B5EF4-FFF2-40B4-BE49-F238E27FC236}">
                  <a16:creationId xmlns:a16="http://schemas.microsoft.com/office/drawing/2014/main" id="{6C89D4B5-02B7-4811-9552-F20C0BF36A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26140" y="3170370"/>
              <a:ext cx="159836" cy="115005"/>
            </a:xfrm>
            <a:custGeom>
              <a:avLst/>
              <a:gdLst>
                <a:gd name="T0" fmla="*/ 6 w 82"/>
                <a:gd name="T1" fmla="*/ 39 h 59"/>
                <a:gd name="T2" fmla="*/ 11 w 82"/>
                <a:gd name="T3" fmla="*/ 41 h 59"/>
                <a:gd name="T4" fmla="*/ 15 w 82"/>
                <a:gd name="T5" fmla="*/ 41 h 59"/>
                <a:gd name="T6" fmla="*/ 17 w 82"/>
                <a:gd name="T7" fmla="*/ 45 h 59"/>
                <a:gd name="T8" fmla="*/ 17 w 82"/>
                <a:gd name="T9" fmla="*/ 50 h 59"/>
                <a:gd name="T10" fmla="*/ 7 w 82"/>
                <a:gd name="T11" fmla="*/ 45 h 59"/>
                <a:gd name="T12" fmla="*/ 3 w 82"/>
                <a:gd name="T13" fmla="*/ 42 h 59"/>
                <a:gd name="T14" fmla="*/ 1 w 82"/>
                <a:gd name="T15" fmla="*/ 37 h 59"/>
                <a:gd name="T16" fmla="*/ 11 w 82"/>
                <a:gd name="T17" fmla="*/ 22 h 59"/>
                <a:gd name="T18" fmla="*/ 3 w 82"/>
                <a:gd name="T19" fmla="*/ 14 h 59"/>
                <a:gd name="T20" fmla="*/ 3 w 82"/>
                <a:gd name="T21" fmla="*/ 15 h 59"/>
                <a:gd name="T22" fmla="*/ 25 w 82"/>
                <a:gd name="T23" fmla="*/ 0 h 59"/>
                <a:gd name="T24" fmla="*/ 28 w 82"/>
                <a:gd name="T25" fmla="*/ 1 h 59"/>
                <a:gd name="T26" fmla="*/ 33 w 82"/>
                <a:gd name="T27" fmla="*/ 6 h 59"/>
                <a:gd name="T28" fmla="*/ 39 w 82"/>
                <a:gd name="T29" fmla="*/ 11 h 59"/>
                <a:gd name="T30" fmla="*/ 47 w 82"/>
                <a:gd name="T31" fmla="*/ 7 h 59"/>
                <a:gd name="T32" fmla="*/ 55 w 82"/>
                <a:gd name="T33" fmla="*/ 1 h 59"/>
                <a:gd name="T34" fmla="*/ 63 w 82"/>
                <a:gd name="T35" fmla="*/ 11 h 59"/>
                <a:gd name="T36" fmla="*/ 69 w 82"/>
                <a:gd name="T37" fmla="*/ 20 h 59"/>
                <a:gd name="T38" fmla="*/ 77 w 82"/>
                <a:gd name="T39" fmla="*/ 23 h 59"/>
                <a:gd name="T40" fmla="*/ 77 w 82"/>
                <a:gd name="T41" fmla="*/ 26 h 59"/>
                <a:gd name="T42" fmla="*/ 67 w 82"/>
                <a:gd name="T43" fmla="*/ 31 h 59"/>
                <a:gd name="T44" fmla="*/ 66 w 82"/>
                <a:gd name="T45" fmla="*/ 44 h 59"/>
                <a:gd name="T46" fmla="*/ 63 w 82"/>
                <a:gd name="T47" fmla="*/ 48 h 59"/>
                <a:gd name="T48" fmla="*/ 59 w 82"/>
                <a:gd name="T49" fmla="*/ 50 h 59"/>
                <a:gd name="T50" fmla="*/ 56 w 82"/>
                <a:gd name="T51" fmla="*/ 59 h 59"/>
                <a:gd name="T52" fmla="*/ 50 w 82"/>
                <a:gd name="T53" fmla="*/ 55 h 59"/>
                <a:gd name="T54" fmla="*/ 47 w 82"/>
                <a:gd name="T55" fmla="*/ 52 h 59"/>
                <a:gd name="T56" fmla="*/ 50 w 82"/>
                <a:gd name="T57" fmla="*/ 50 h 59"/>
                <a:gd name="T58" fmla="*/ 48 w 82"/>
                <a:gd name="T59" fmla="*/ 45 h 59"/>
                <a:gd name="T60" fmla="*/ 52 w 82"/>
                <a:gd name="T61" fmla="*/ 42 h 59"/>
                <a:gd name="T62" fmla="*/ 44 w 82"/>
                <a:gd name="T63" fmla="*/ 37 h 59"/>
                <a:gd name="T64" fmla="*/ 33 w 82"/>
                <a:gd name="T65" fmla="*/ 45 h 59"/>
                <a:gd name="T66" fmla="*/ 25 w 82"/>
                <a:gd name="T67" fmla="*/ 50 h 59"/>
                <a:gd name="T68" fmla="*/ 23 w 82"/>
                <a:gd name="T69" fmla="*/ 45 h 59"/>
                <a:gd name="T70" fmla="*/ 25 w 82"/>
                <a:gd name="T71" fmla="*/ 44 h 59"/>
                <a:gd name="T72" fmla="*/ 23 w 82"/>
                <a:gd name="T73" fmla="*/ 42 h 59"/>
                <a:gd name="T74" fmla="*/ 20 w 82"/>
                <a:gd name="T75" fmla="*/ 39 h 59"/>
                <a:gd name="T76" fmla="*/ 15 w 82"/>
                <a:gd name="T77" fmla="*/ 34 h 59"/>
                <a:gd name="T78" fmla="*/ 12 w 82"/>
                <a:gd name="T79" fmla="*/ 33 h 59"/>
                <a:gd name="T80" fmla="*/ 17 w 82"/>
                <a:gd name="T81" fmla="*/ 30 h 59"/>
                <a:gd name="T82" fmla="*/ 9 w 82"/>
                <a:gd name="T83" fmla="*/ 22 h 59"/>
                <a:gd name="T84" fmla="*/ 12 w 82"/>
                <a:gd name="T85" fmla="*/ 18 h 59"/>
                <a:gd name="T86" fmla="*/ 7 w 82"/>
                <a:gd name="T87" fmla="*/ 15 h 59"/>
                <a:gd name="T88" fmla="*/ 6 w 82"/>
                <a:gd name="T89" fmla="*/ 12 h 59"/>
                <a:gd name="T90" fmla="*/ 3 w 82"/>
                <a:gd name="T91" fmla="*/ 11 h 59"/>
                <a:gd name="T92" fmla="*/ 14 w 82"/>
                <a:gd name="T93" fmla="*/ 11 h 59"/>
                <a:gd name="T94" fmla="*/ 18 w 82"/>
                <a:gd name="T95" fmla="*/ 12 h 59"/>
                <a:gd name="T96" fmla="*/ 25 w 82"/>
                <a:gd name="T97" fmla="*/ 14 h 59"/>
                <a:gd name="T98" fmla="*/ 26 w 82"/>
                <a:gd name="T99" fmla="*/ 9 h 59"/>
                <a:gd name="T100" fmla="*/ 20 w 82"/>
                <a:gd name="T101" fmla="*/ 4 h 59"/>
                <a:gd name="T102" fmla="*/ 22 w 82"/>
                <a:gd name="T103" fmla="*/ 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2" h="59">
                  <a:moveTo>
                    <a:pt x="4" y="36"/>
                  </a:moveTo>
                  <a:lnTo>
                    <a:pt x="4" y="36"/>
                  </a:lnTo>
                  <a:lnTo>
                    <a:pt x="4" y="37"/>
                  </a:lnTo>
                  <a:lnTo>
                    <a:pt x="6" y="37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9" y="41"/>
                  </a:lnTo>
                  <a:lnTo>
                    <a:pt x="11" y="41"/>
                  </a:lnTo>
                  <a:lnTo>
                    <a:pt x="12" y="41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2"/>
                  </a:lnTo>
                  <a:lnTo>
                    <a:pt x="14" y="42"/>
                  </a:lnTo>
                  <a:lnTo>
                    <a:pt x="15" y="44"/>
                  </a:lnTo>
                  <a:lnTo>
                    <a:pt x="17" y="44"/>
                  </a:lnTo>
                  <a:lnTo>
                    <a:pt x="17" y="45"/>
                  </a:lnTo>
                  <a:lnTo>
                    <a:pt x="17" y="47"/>
                  </a:lnTo>
                  <a:lnTo>
                    <a:pt x="18" y="48"/>
                  </a:lnTo>
                  <a:lnTo>
                    <a:pt x="18" y="50"/>
                  </a:lnTo>
                  <a:lnTo>
                    <a:pt x="20" y="52"/>
                  </a:lnTo>
                  <a:lnTo>
                    <a:pt x="17" y="50"/>
                  </a:lnTo>
                  <a:lnTo>
                    <a:pt x="12" y="50"/>
                  </a:lnTo>
                  <a:lnTo>
                    <a:pt x="11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4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1" y="39"/>
                  </a:lnTo>
                  <a:lnTo>
                    <a:pt x="1" y="37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1" y="37"/>
                  </a:lnTo>
                  <a:lnTo>
                    <a:pt x="4" y="36"/>
                  </a:lnTo>
                  <a:close/>
                  <a:moveTo>
                    <a:pt x="11" y="22"/>
                  </a:move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close/>
                  <a:moveTo>
                    <a:pt x="3" y="14"/>
                  </a:moveTo>
                  <a:lnTo>
                    <a:pt x="4" y="14"/>
                  </a:lnTo>
                  <a:lnTo>
                    <a:pt x="4" y="14"/>
                  </a:lnTo>
                  <a:lnTo>
                    <a:pt x="4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4"/>
                  </a:lnTo>
                  <a:close/>
                  <a:moveTo>
                    <a:pt x="23" y="0"/>
                  </a:moveTo>
                  <a:lnTo>
                    <a:pt x="25" y="0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6"/>
                  </a:lnTo>
                  <a:lnTo>
                    <a:pt x="34" y="6"/>
                  </a:lnTo>
                  <a:lnTo>
                    <a:pt x="36" y="7"/>
                  </a:lnTo>
                  <a:lnTo>
                    <a:pt x="36" y="9"/>
                  </a:lnTo>
                  <a:lnTo>
                    <a:pt x="37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4" y="12"/>
                  </a:lnTo>
                  <a:lnTo>
                    <a:pt x="45" y="12"/>
                  </a:lnTo>
                  <a:lnTo>
                    <a:pt x="47" y="9"/>
                  </a:lnTo>
                  <a:lnTo>
                    <a:pt x="47" y="7"/>
                  </a:lnTo>
                  <a:lnTo>
                    <a:pt x="48" y="7"/>
                  </a:lnTo>
                  <a:lnTo>
                    <a:pt x="52" y="6"/>
                  </a:lnTo>
                  <a:lnTo>
                    <a:pt x="52" y="4"/>
                  </a:lnTo>
                  <a:lnTo>
                    <a:pt x="53" y="4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4"/>
                  </a:lnTo>
                  <a:lnTo>
                    <a:pt x="61" y="9"/>
                  </a:lnTo>
                  <a:lnTo>
                    <a:pt x="63" y="11"/>
                  </a:lnTo>
                  <a:lnTo>
                    <a:pt x="63" y="12"/>
                  </a:lnTo>
                  <a:lnTo>
                    <a:pt x="64" y="14"/>
                  </a:lnTo>
                  <a:lnTo>
                    <a:pt x="64" y="15"/>
                  </a:lnTo>
                  <a:lnTo>
                    <a:pt x="67" y="18"/>
                  </a:lnTo>
                  <a:lnTo>
                    <a:pt x="69" y="20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4" y="22"/>
                  </a:lnTo>
                  <a:lnTo>
                    <a:pt x="75" y="22"/>
                  </a:lnTo>
                  <a:lnTo>
                    <a:pt x="77" y="23"/>
                  </a:lnTo>
                  <a:lnTo>
                    <a:pt x="78" y="23"/>
                  </a:lnTo>
                  <a:lnTo>
                    <a:pt x="78" y="25"/>
                  </a:lnTo>
                  <a:lnTo>
                    <a:pt x="80" y="25"/>
                  </a:lnTo>
                  <a:lnTo>
                    <a:pt x="82" y="28"/>
                  </a:lnTo>
                  <a:lnTo>
                    <a:pt x="77" y="26"/>
                  </a:lnTo>
                  <a:lnTo>
                    <a:pt x="74" y="26"/>
                  </a:lnTo>
                  <a:lnTo>
                    <a:pt x="72" y="28"/>
                  </a:lnTo>
                  <a:lnTo>
                    <a:pt x="71" y="28"/>
                  </a:lnTo>
                  <a:lnTo>
                    <a:pt x="69" y="30"/>
                  </a:lnTo>
                  <a:lnTo>
                    <a:pt x="67" y="31"/>
                  </a:lnTo>
                  <a:lnTo>
                    <a:pt x="67" y="34"/>
                  </a:lnTo>
                  <a:lnTo>
                    <a:pt x="66" y="39"/>
                  </a:lnTo>
                  <a:lnTo>
                    <a:pt x="66" y="41"/>
                  </a:lnTo>
                  <a:lnTo>
                    <a:pt x="66" y="42"/>
                  </a:lnTo>
                  <a:lnTo>
                    <a:pt x="66" y="44"/>
                  </a:lnTo>
                  <a:lnTo>
                    <a:pt x="66" y="44"/>
                  </a:lnTo>
                  <a:lnTo>
                    <a:pt x="64" y="44"/>
                  </a:lnTo>
                  <a:lnTo>
                    <a:pt x="64" y="48"/>
                  </a:lnTo>
                  <a:lnTo>
                    <a:pt x="64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1" y="47"/>
                  </a:lnTo>
                  <a:lnTo>
                    <a:pt x="61" y="48"/>
                  </a:lnTo>
                  <a:lnTo>
                    <a:pt x="59" y="50"/>
                  </a:lnTo>
                  <a:lnTo>
                    <a:pt x="59" y="52"/>
                  </a:lnTo>
                  <a:lnTo>
                    <a:pt x="59" y="52"/>
                  </a:lnTo>
                  <a:lnTo>
                    <a:pt x="59" y="58"/>
                  </a:lnTo>
                  <a:lnTo>
                    <a:pt x="59" y="58"/>
                  </a:lnTo>
                  <a:lnTo>
                    <a:pt x="56" y="59"/>
                  </a:lnTo>
                  <a:lnTo>
                    <a:pt x="55" y="59"/>
                  </a:lnTo>
                  <a:lnTo>
                    <a:pt x="53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0" y="55"/>
                  </a:lnTo>
                  <a:lnTo>
                    <a:pt x="50" y="55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0"/>
                  </a:lnTo>
                  <a:lnTo>
                    <a:pt x="47" y="50"/>
                  </a:lnTo>
                  <a:lnTo>
                    <a:pt x="48" y="50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8"/>
                  </a:lnTo>
                  <a:lnTo>
                    <a:pt x="52" y="48"/>
                  </a:lnTo>
                  <a:lnTo>
                    <a:pt x="50" y="47"/>
                  </a:lnTo>
                  <a:lnTo>
                    <a:pt x="48" y="47"/>
                  </a:lnTo>
                  <a:lnTo>
                    <a:pt x="48" y="45"/>
                  </a:lnTo>
                  <a:lnTo>
                    <a:pt x="48" y="45"/>
                  </a:lnTo>
                  <a:lnTo>
                    <a:pt x="48" y="44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2" y="42"/>
                  </a:lnTo>
                  <a:lnTo>
                    <a:pt x="50" y="42"/>
                  </a:lnTo>
                  <a:lnTo>
                    <a:pt x="48" y="39"/>
                  </a:lnTo>
                  <a:lnTo>
                    <a:pt x="47" y="37"/>
                  </a:lnTo>
                  <a:lnTo>
                    <a:pt x="45" y="37"/>
                  </a:lnTo>
                  <a:lnTo>
                    <a:pt x="44" y="37"/>
                  </a:lnTo>
                  <a:lnTo>
                    <a:pt x="41" y="41"/>
                  </a:lnTo>
                  <a:lnTo>
                    <a:pt x="39" y="41"/>
                  </a:lnTo>
                  <a:lnTo>
                    <a:pt x="37" y="42"/>
                  </a:lnTo>
                  <a:lnTo>
                    <a:pt x="34" y="44"/>
                  </a:lnTo>
                  <a:lnTo>
                    <a:pt x="33" y="45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5" y="48"/>
                  </a:lnTo>
                  <a:lnTo>
                    <a:pt x="25" y="48"/>
                  </a:lnTo>
                  <a:lnTo>
                    <a:pt x="25" y="47"/>
                  </a:lnTo>
                  <a:lnTo>
                    <a:pt x="23" y="47"/>
                  </a:lnTo>
                  <a:lnTo>
                    <a:pt x="23" y="45"/>
                  </a:lnTo>
                  <a:lnTo>
                    <a:pt x="23" y="45"/>
                  </a:lnTo>
                  <a:lnTo>
                    <a:pt x="25" y="45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8" y="37"/>
                  </a:lnTo>
                  <a:lnTo>
                    <a:pt x="18" y="37"/>
                  </a:lnTo>
                  <a:lnTo>
                    <a:pt x="17" y="36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5" y="33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17" y="31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4" y="26"/>
                  </a:lnTo>
                  <a:lnTo>
                    <a:pt x="12" y="25"/>
                  </a:lnTo>
                  <a:lnTo>
                    <a:pt x="11" y="23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1" y="17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7" y="15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1"/>
                  </a:lnTo>
                  <a:lnTo>
                    <a:pt x="3" y="11"/>
                  </a:lnTo>
                  <a:lnTo>
                    <a:pt x="6" y="7"/>
                  </a:lnTo>
                  <a:lnTo>
                    <a:pt x="7" y="7"/>
                  </a:lnTo>
                  <a:lnTo>
                    <a:pt x="9" y="7"/>
                  </a:lnTo>
                  <a:lnTo>
                    <a:pt x="14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1"/>
                  </a:lnTo>
                  <a:lnTo>
                    <a:pt x="17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26" y="9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0" name="Freeform 337">
              <a:extLst>
                <a:ext uri="{FF2B5EF4-FFF2-40B4-BE49-F238E27FC236}">
                  <a16:creationId xmlns:a16="http://schemas.microsoft.com/office/drawing/2014/main" id="{7E6D69B9-3D4C-4940-BD42-E5881F265AE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8484" y="4063113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2 w 3"/>
                <a:gd name="T3" fmla="*/ 0 h 2"/>
                <a:gd name="T4" fmla="*/ 3 w 3"/>
                <a:gd name="T5" fmla="*/ 2 h 2"/>
                <a:gd name="T6" fmla="*/ 3 w 3"/>
                <a:gd name="T7" fmla="*/ 2 h 2"/>
                <a:gd name="T8" fmla="*/ 3 w 3"/>
                <a:gd name="T9" fmla="*/ 2 h 2"/>
                <a:gd name="T10" fmla="*/ 3 w 3"/>
                <a:gd name="T11" fmla="*/ 2 h 2"/>
                <a:gd name="T12" fmla="*/ 2 w 3"/>
                <a:gd name="T13" fmla="*/ 2 h 2"/>
                <a:gd name="T14" fmla="*/ 0 w 3"/>
                <a:gd name="T15" fmla="*/ 0 h 2"/>
                <a:gd name="T16" fmla="*/ 2 w 3"/>
                <a:gd name="T17" fmla="*/ 0 h 2"/>
                <a:gd name="T18" fmla="*/ 2 w 3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2" y="0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1" name="Freeform 338">
              <a:extLst>
                <a:ext uri="{FF2B5EF4-FFF2-40B4-BE49-F238E27FC236}">
                  <a16:creationId xmlns:a16="http://schemas.microsoft.com/office/drawing/2014/main" id="{3B80CD4A-E78D-4A4F-BBFC-B41636F61A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46123" y="4698559"/>
              <a:ext cx="1298181" cy="1428780"/>
            </a:xfrm>
            <a:custGeom>
              <a:avLst/>
              <a:gdLst>
                <a:gd name="T0" fmla="*/ 497 w 666"/>
                <a:gd name="T1" fmla="*/ 517 h 733"/>
                <a:gd name="T2" fmla="*/ 479 w 666"/>
                <a:gd name="T3" fmla="*/ 482 h 733"/>
                <a:gd name="T4" fmla="*/ 511 w 666"/>
                <a:gd name="T5" fmla="*/ 485 h 733"/>
                <a:gd name="T6" fmla="*/ 508 w 666"/>
                <a:gd name="T7" fmla="*/ 504 h 733"/>
                <a:gd name="T8" fmla="*/ 497 w 666"/>
                <a:gd name="T9" fmla="*/ 515 h 733"/>
                <a:gd name="T10" fmla="*/ 475 w 666"/>
                <a:gd name="T11" fmla="*/ 519 h 733"/>
                <a:gd name="T12" fmla="*/ 459 w 666"/>
                <a:gd name="T13" fmla="*/ 476 h 733"/>
                <a:gd name="T14" fmla="*/ 506 w 666"/>
                <a:gd name="T15" fmla="*/ 457 h 733"/>
                <a:gd name="T16" fmla="*/ 448 w 666"/>
                <a:gd name="T17" fmla="*/ 465 h 733"/>
                <a:gd name="T18" fmla="*/ 358 w 666"/>
                <a:gd name="T19" fmla="*/ 389 h 733"/>
                <a:gd name="T20" fmla="*/ 587 w 666"/>
                <a:gd name="T21" fmla="*/ 263 h 733"/>
                <a:gd name="T22" fmla="*/ 585 w 666"/>
                <a:gd name="T23" fmla="*/ 222 h 733"/>
                <a:gd name="T24" fmla="*/ 554 w 666"/>
                <a:gd name="T25" fmla="*/ 202 h 733"/>
                <a:gd name="T26" fmla="*/ 522 w 666"/>
                <a:gd name="T27" fmla="*/ 150 h 733"/>
                <a:gd name="T28" fmla="*/ 383 w 666"/>
                <a:gd name="T29" fmla="*/ 103 h 733"/>
                <a:gd name="T30" fmla="*/ 347 w 666"/>
                <a:gd name="T31" fmla="*/ 82 h 733"/>
                <a:gd name="T32" fmla="*/ 177 w 666"/>
                <a:gd name="T33" fmla="*/ 65 h 733"/>
                <a:gd name="T34" fmla="*/ 345 w 666"/>
                <a:gd name="T35" fmla="*/ 62 h 733"/>
                <a:gd name="T36" fmla="*/ 341 w 666"/>
                <a:gd name="T37" fmla="*/ 21 h 733"/>
                <a:gd name="T38" fmla="*/ 260 w 666"/>
                <a:gd name="T39" fmla="*/ 18 h 733"/>
                <a:gd name="T40" fmla="*/ 344 w 666"/>
                <a:gd name="T41" fmla="*/ 18 h 733"/>
                <a:gd name="T42" fmla="*/ 434 w 666"/>
                <a:gd name="T43" fmla="*/ 27 h 733"/>
                <a:gd name="T44" fmla="*/ 459 w 666"/>
                <a:gd name="T45" fmla="*/ 65 h 733"/>
                <a:gd name="T46" fmla="*/ 483 w 666"/>
                <a:gd name="T47" fmla="*/ 125 h 733"/>
                <a:gd name="T48" fmla="*/ 519 w 666"/>
                <a:gd name="T49" fmla="*/ 153 h 733"/>
                <a:gd name="T50" fmla="*/ 544 w 666"/>
                <a:gd name="T51" fmla="*/ 185 h 733"/>
                <a:gd name="T52" fmla="*/ 579 w 666"/>
                <a:gd name="T53" fmla="*/ 229 h 733"/>
                <a:gd name="T54" fmla="*/ 576 w 666"/>
                <a:gd name="T55" fmla="*/ 328 h 733"/>
                <a:gd name="T56" fmla="*/ 554 w 666"/>
                <a:gd name="T57" fmla="*/ 363 h 733"/>
                <a:gd name="T58" fmla="*/ 535 w 666"/>
                <a:gd name="T59" fmla="*/ 413 h 733"/>
                <a:gd name="T60" fmla="*/ 484 w 666"/>
                <a:gd name="T61" fmla="*/ 448 h 733"/>
                <a:gd name="T62" fmla="*/ 465 w 666"/>
                <a:gd name="T63" fmla="*/ 432 h 733"/>
                <a:gd name="T64" fmla="*/ 413 w 666"/>
                <a:gd name="T65" fmla="*/ 435 h 733"/>
                <a:gd name="T66" fmla="*/ 382 w 666"/>
                <a:gd name="T67" fmla="*/ 386 h 733"/>
                <a:gd name="T68" fmla="*/ 349 w 666"/>
                <a:gd name="T69" fmla="*/ 383 h 733"/>
                <a:gd name="T70" fmla="*/ 355 w 666"/>
                <a:gd name="T71" fmla="*/ 350 h 733"/>
                <a:gd name="T72" fmla="*/ 322 w 666"/>
                <a:gd name="T73" fmla="*/ 370 h 733"/>
                <a:gd name="T74" fmla="*/ 293 w 666"/>
                <a:gd name="T75" fmla="*/ 334 h 733"/>
                <a:gd name="T76" fmla="*/ 166 w 666"/>
                <a:gd name="T77" fmla="*/ 347 h 733"/>
                <a:gd name="T78" fmla="*/ 76 w 666"/>
                <a:gd name="T79" fmla="*/ 380 h 733"/>
                <a:gd name="T80" fmla="*/ 41 w 666"/>
                <a:gd name="T81" fmla="*/ 341 h 733"/>
                <a:gd name="T82" fmla="*/ 5 w 666"/>
                <a:gd name="T83" fmla="*/ 241 h 733"/>
                <a:gd name="T84" fmla="*/ 14 w 666"/>
                <a:gd name="T85" fmla="*/ 237 h 733"/>
                <a:gd name="T86" fmla="*/ 16 w 666"/>
                <a:gd name="T87" fmla="*/ 175 h 733"/>
                <a:gd name="T88" fmla="*/ 76 w 666"/>
                <a:gd name="T89" fmla="*/ 151 h 733"/>
                <a:gd name="T90" fmla="*/ 136 w 666"/>
                <a:gd name="T91" fmla="*/ 104 h 733"/>
                <a:gd name="T92" fmla="*/ 158 w 666"/>
                <a:gd name="T93" fmla="*/ 99 h 733"/>
                <a:gd name="T94" fmla="*/ 166 w 666"/>
                <a:gd name="T95" fmla="*/ 92 h 733"/>
                <a:gd name="T96" fmla="*/ 174 w 666"/>
                <a:gd name="T97" fmla="*/ 77 h 733"/>
                <a:gd name="T98" fmla="*/ 185 w 666"/>
                <a:gd name="T99" fmla="*/ 63 h 733"/>
                <a:gd name="T100" fmla="*/ 200 w 666"/>
                <a:gd name="T101" fmla="*/ 57 h 733"/>
                <a:gd name="T102" fmla="*/ 224 w 666"/>
                <a:gd name="T103" fmla="*/ 70 h 733"/>
                <a:gd name="T104" fmla="*/ 241 w 666"/>
                <a:gd name="T105" fmla="*/ 66 h 733"/>
                <a:gd name="T106" fmla="*/ 260 w 666"/>
                <a:gd name="T107" fmla="*/ 36 h 733"/>
                <a:gd name="T108" fmla="*/ 286 w 666"/>
                <a:gd name="T109" fmla="*/ 27 h 733"/>
                <a:gd name="T110" fmla="*/ 298 w 666"/>
                <a:gd name="T111" fmla="*/ 25 h 733"/>
                <a:gd name="T112" fmla="*/ 333 w 666"/>
                <a:gd name="T113" fmla="*/ 30 h 733"/>
                <a:gd name="T114" fmla="*/ 333 w 666"/>
                <a:gd name="T115" fmla="*/ 55 h 733"/>
                <a:gd name="T116" fmla="*/ 350 w 666"/>
                <a:gd name="T117" fmla="*/ 87 h 733"/>
                <a:gd name="T118" fmla="*/ 412 w 666"/>
                <a:gd name="T119" fmla="*/ 88 h 733"/>
                <a:gd name="T120" fmla="*/ 418 w 666"/>
                <a:gd name="T121" fmla="*/ 29 h 733"/>
                <a:gd name="T122" fmla="*/ 421 w 666"/>
                <a:gd name="T123" fmla="*/ 2 h 7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6" h="733">
                  <a:moveTo>
                    <a:pt x="666" y="728"/>
                  </a:moveTo>
                  <a:lnTo>
                    <a:pt x="666" y="730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6" y="728"/>
                  </a:lnTo>
                  <a:lnTo>
                    <a:pt x="666" y="728"/>
                  </a:lnTo>
                  <a:close/>
                  <a:moveTo>
                    <a:pt x="497" y="519"/>
                  </a:moveTo>
                  <a:lnTo>
                    <a:pt x="497" y="519"/>
                  </a:lnTo>
                  <a:lnTo>
                    <a:pt x="498" y="520"/>
                  </a:lnTo>
                  <a:lnTo>
                    <a:pt x="498" y="522"/>
                  </a:lnTo>
                  <a:lnTo>
                    <a:pt x="497" y="523"/>
                  </a:lnTo>
                  <a:lnTo>
                    <a:pt x="497" y="523"/>
                  </a:lnTo>
                  <a:lnTo>
                    <a:pt x="495" y="523"/>
                  </a:lnTo>
                  <a:lnTo>
                    <a:pt x="494" y="522"/>
                  </a:lnTo>
                  <a:lnTo>
                    <a:pt x="494" y="522"/>
                  </a:lnTo>
                  <a:lnTo>
                    <a:pt x="495" y="522"/>
                  </a:lnTo>
                  <a:lnTo>
                    <a:pt x="495" y="522"/>
                  </a:lnTo>
                  <a:lnTo>
                    <a:pt x="495" y="520"/>
                  </a:lnTo>
                  <a:lnTo>
                    <a:pt x="495" y="520"/>
                  </a:lnTo>
                  <a:lnTo>
                    <a:pt x="497" y="520"/>
                  </a:lnTo>
                  <a:lnTo>
                    <a:pt x="497" y="519"/>
                  </a:lnTo>
                  <a:close/>
                  <a:moveTo>
                    <a:pt x="498" y="515"/>
                  </a:moveTo>
                  <a:lnTo>
                    <a:pt x="498" y="517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7"/>
                  </a:lnTo>
                  <a:lnTo>
                    <a:pt x="497" y="517"/>
                  </a:lnTo>
                  <a:lnTo>
                    <a:pt x="497" y="517"/>
                  </a:lnTo>
                  <a:lnTo>
                    <a:pt x="497" y="515"/>
                  </a:lnTo>
                  <a:lnTo>
                    <a:pt x="498" y="515"/>
                  </a:lnTo>
                  <a:close/>
                  <a:moveTo>
                    <a:pt x="508" y="508"/>
                  </a:moveTo>
                  <a:lnTo>
                    <a:pt x="509" y="508"/>
                  </a:lnTo>
                  <a:lnTo>
                    <a:pt x="509" y="508"/>
                  </a:lnTo>
                  <a:lnTo>
                    <a:pt x="509" y="509"/>
                  </a:lnTo>
                  <a:lnTo>
                    <a:pt x="509" y="509"/>
                  </a:lnTo>
                  <a:lnTo>
                    <a:pt x="508" y="509"/>
                  </a:lnTo>
                  <a:lnTo>
                    <a:pt x="508" y="509"/>
                  </a:lnTo>
                  <a:lnTo>
                    <a:pt x="508" y="508"/>
                  </a:lnTo>
                  <a:lnTo>
                    <a:pt x="508" y="508"/>
                  </a:lnTo>
                  <a:lnTo>
                    <a:pt x="508" y="508"/>
                  </a:lnTo>
                  <a:close/>
                  <a:moveTo>
                    <a:pt x="461" y="474"/>
                  </a:moveTo>
                  <a:lnTo>
                    <a:pt x="461" y="474"/>
                  </a:lnTo>
                  <a:lnTo>
                    <a:pt x="464" y="476"/>
                  </a:lnTo>
                  <a:lnTo>
                    <a:pt x="467" y="476"/>
                  </a:lnTo>
                  <a:lnTo>
                    <a:pt x="467" y="476"/>
                  </a:lnTo>
                  <a:lnTo>
                    <a:pt x="468" y="476"/>
                  </a:lnTo>
                  <a:lnTo>
                    <a:pt x="468" y="476"/>
                  </a:lnTo>
                  <a:lnTo>
                    <a:pt x="470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3" y="479"/>
                  </a:lnTo>
                  <a:lnTo>
                    <a:pt x="475" y="479"/>
                  </a:lnTo>
                  <a:lnTo>
                    <a:pt x="475" y="479"/>
                  </a:lnTo>
                  <a:lnTo>
                    <a:pt x="476" y="481"/>
                  </a:lnTo>
                  <a:lnTo>
                    <a:pt x="479" y="482"/>
                  </a:lnTo>
                  <a:lnTo>
                    <a:pt x="483" y="482"/>
                  </a:lnTo>
                  <a:lnTo>
                    <a:pt x="487" y="482"/>
                  </a:lnTo>
                  <a:lnTo>
                    <a:pt x="487" y="482"/>
                  </a:lnTo>
                  <a:lnTo>
                    <a:pt x="489" y="481"/>
                  </a:lnTo>
                  <a:lnTo>
                    <a:pt x="489" y="481"/>
                  </a:lnTo>
                  <a:lnTo>
                    <a:pt x="490" y="482"/>
                  </a:lnTo>
                  <a:lnTo>
                    <a:pt x="490" y="481"/>
                  </a:lnTo>
                  <a:lnTo>
                    <a:pt x="490" y="481"/>
                  </a:lnTo>
                  <a:lnTo>
                    <a:pt x="492" y="479"/>
                  </a:lnTo>
                  <a:lnTo>
                    <a:pt x="492" y="479"/>
                  </a:lnTo>
                  <a:lnTo>
                    <a:pt x="494" y="479"/>
                  </a:lnTo>
                  <a:lnTo>
                    <a:pt x="495" y="479"/>
                  </a:lnTo>
                  <a:lnTo>
                    <a:pt x="497" y="479"/>
                  </a:lnTo>
                  <a:lnTo>
                    <a:pt x="497" y="479"/>
                  </a:lnTo>
                  <a:lnTo>
                    <a:pt x="498" y="479"/>
                  </a:lnTo>
                  <a:lnTo>
                    <a:pt x="500" y="479"/>
                  </a:lnTo>
                  <a:lnTo>
                    <a:pt x="500" y="479"/>
                  </a:lnTo>
                  <a:lnTo>
                    <a:pt x="502" y="478"/>
                  </a:lnTo>
                  <a:lnTo>
                    <a:pt x="502" y="478"/>
                  </a:lnTo>
                  <a:lnTo>
                    <a:pt x="505" y="478"/>
                  </a:lnTo>
                  <a:lnTo>
                    <a:pt x="505" y="478"/>
                  </a:lnTo>
                  <a:lnTo>
                    <a:pt x="506" y="476"/>
                  </a:lnTo>
                  <a:lnTo>
                    <a:pt x="508" y="476"/>
                  </a:lnTo>
                  <a:lnTo>
                    <a:pt x="511" y="478"/>
                  </a:lnTo>
                  <a:lnTo>
                    <a:pt x="511" y="479"/>
                  </a:lnTo>
                  <a:lnTo>
                    <a:pt x="511" y="482"/>
                  </a:lnTo>
                  <a:lnTo>
                    <a:pt x="511" y="482"/>
                  </a:lnTo>
                  <a:lnTo>
                    <a:pt x="511" y="484"/>
                  </a:lnTo>
                  <a:lnTo>
                    <a:pt x="511" y="485"/>
                  </a:lnTo>
                  <a:lnTo>
                    <a:pt x="511" y="487"/>
                  </a:lnTo>
                  <a:lnTo>
                    <a:pt x="511" y="489"/>
                  </a:lnTo>
                  <a:lnTo>
                    <a:pt x="511" y="490"/>
                  </a:lnTo>
                  <a:lnTo>
                    <a:pt x="511" y="493"/>
                  </a:lnTo>
                  <a:lnTo>
                    <a:pt x="511" y="495"/>
                  </a:lnTo>
                  <a:lnTo>
                    <a:pt x="511" y="496"/>
                  </a:lnTo>
                  <a:lnTo>
                    <a:pt x="511" y="498"/>
                  </a:lnTo>
                  <a:lnTo>
                    <a:pt x="513" y="498"/>
                  </a:lnTo>
                  <a:lnTo>
                    <a:pt x="513" y="498"/>
                  </a:lnTo>
                  <a:lnTo>
                    <a:pt x="513" y="500"/>
                  </a:lnTo>
                  <a:lnTo>
                    <a:pt x="513" y="501"/>
                  </a:lnTo>
                  <a:lnTo>
                    <a:pt x="513" y="501"/>
                  </a:lnTo>
                  <a:lnTo>
                    <a:pt x="511" y="501"/>
                  </a:lnTo>
                  <a:lnTo>
                    <a:pt x="511" y="501"/>
                  </a:lnTo>
                  <a:lnTo>
                    <a:pt x="511" y="500"/>
                  </a:lnTo>
                  <a:lnTo>
                    <a:pt x="511" y="500"/>
                  </a:lnTo>
                  <a:lnTo>
                    <a:pt x="511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11" y="496"/>
                  </a:lnTo>
                  <a:lnTo>
                    <a:pt x="511" y="496"/>
                  </a:lnTo>
                  <a:lnTo>
                    <a:pt x="509" y="496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8" y="500"/>
                  </a:lnTo>
                  <a:lnTo>
                    <a:pt x="508" y="501"/>
                  </a:lnTo>
                  <a:lnTo>
                    <a:pt x="508" y="503"/>
                  </a:lnTo>
                  <a:lnTo>
                    <a:pt x="508" y="504"/>
                  </a:lnTo>
                  <a:lnTo>
                    <a:pt x="506" y="506"/>
                  </a:lnTo>
                  <a:lnTo>
                    <a:pt x="506" y="506"/>
                  </a:lnTo>
                  <a:lnTo>
                    <a:pt x="506" y="508"/>
                  </a:lnTo>
                  <a:lnTo>
                    <a:pt x="506" y="511"/>
                  </a:lnTo>
                  <a:lnTo>
                    <a:pt x="506" y="514"/>
                  </a:lnTo>
                  <a:lnTo>
                    <a:pt x="506" y="517"/>
                  </a:lnTo>
                  <a:lnTo>
                    <a:pt x="506" y="517"/>
                  </a:lnTo>
                  <a:lnTo>
                    <a:pt x="505" y="517"/>
                  </a:lnTo>
                  <a:lnTo>
                    <a:pt x="505" y="519"/>
                  </a:lnTo>
                  <a:lnTo>
                    <a:pt x="503" y="517"/>
                  </a:lnTo>
                  <a:lnTo>
                    <a:pt x="502" y="514"/>
                  </a:lnTo>
                  <a:lnTo>
                    <a:pt x="503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2"/>
                  </a:lnTo>
                  <a:lnTo>
                    <a:pt x="503" y="512"/>
                  </a:lnTo>
                  <a:lnTo>
                    <a:pt x="502" y="511"/>
                  </a:lnTo>
                  <a:lnTo>
                    <a:pt x="500" y="512"/>
                  </a:lnTo>
                  <a:lnTo>
                    <a:pt x="500" y="514"/>
                  </a:lnTo>
                  <a:lnTo>
                    <a:pt x="500" y="514"/>
                  </a:lnTo>
                  <a:lnTo>
                    <a:pt x="500" y="515"/>
                  </a:lnTo>
                  <a:lnTo>
                    <a:pt x="498" y="512"/>
                  </a:lnTo>
                  <a:lnTo>
                    <a:pt x="497" y="511"/>
                  </a:lnTo>
                  <a:lnTo>
                    <a:pt x="497" y="511"/>
                  </a:lnTo>
                  <a:lnTo>
                    <a:pt x="498" y="512"/>
                  </a:lnTo>
                  <a:lnTo>
                    <a:pt x="498" y="514"/>
                  </a:lnTo>
                  <a:lnTo>
                    <a:pt x="497" y="514"/>
                  </a:lnTo>
                  <a:lnTo>
                    <a:pt x="497" y="515"/>
                  </a:lnTo>
                  <a:lnTo>
                    <a:pt x="497" y="515"/>
                  </a:lnTo>
                  <a:lnTo>
                    <a:pt x="497" y="517"/>
                  </a:lnTo>
                  <a:lnTo>
                    <a:pt x="497" y="519"/>
                  </a:lnTo>
                  <a:lnTo>
                    <a:pt x="495" y="519"/>
                  </a:lnTo>
                  <a:lnTo>
                    <a:pt x="492" y="517"/>
                  </a:lnTo>
                  <a:lnTo>
                    <a:pt x="492" y="517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2" y="520"/>
                  </a:lnTo>
                  <a:lnTo>
                    <a:pt x="492" y="523"/>
                  </a:lnTo>
                  <a:lnTo>
                    <a:pt x="490" y="525"/>
                  </a:lnTo>
                  <a:lnTo>
                    <a:pt x="490" y="525"/>
                  </a:lnTo>
                  <a:lnTo>
                    <a:pt x="489" y="525"/>
                  </a:lnTo>
                  <a:lnTo>
                    <a:pt x="486" y="523"/>
                  </a:lnTo>
                  <a:lnTo>
                    <a:pt x="484" y="523"/>
                  </a:lnTo>
                  <a:lnTo>
                    <a:pt x="481" y="523"/>
                  </a:lnTo>
                  <a:lnTo>
                    <a:pt x="479" y="523"/>
                  </a:lnTo>
                  <a:lnTo>
                    <a:pt x="478" y="522"/>
                  </a:lnTo>
                  <a:lnTo>
                    <a:pt x="478" y="522"/>
                  </a:lnTo>
                  <a:lnTo>
                    <a:pt x="478" y="520"/>
                  </a:lnTo>
                  <a:lnTo>
                    <a:pt x="479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79" y="520"/>
                  </a:lnTo>
                  <a:lnTo>
                    <a:pt x="478" y="519"/>
                  </a:lnTo>
                  <a:lnTo>
                    <a:pt x="476" y="519"/>
                  </a:lnTo>
                  <a:lnTo>
                    <a:pt x="475" y="519"/>
                  </a:lnTo>
                  <a:lnTo>
                    <a:pt x="473" y="515"/>
                  </a:lnTo>
                  <a:lnTo>
                    <a:pt x="473" y="514"/>
                  </a:lnTo>
                  <a:lnTo>
                    <a:pt x="472" y="514"/>
                  </a:lnTo>
                  <a:lnTo>
                    <a:pt x="472" y="514"/>
                  </a:lnTo>
                  <a:lnTo>
                    <a:pt x="472" y="512"/>
                  </a:lnTo>
                  <a:lnTo>
                    <a:pt x="468" y="506"/>
                  </a:lnTo>
                  <a:lnTo>
                    <a:pt x="467" y="504"/>
                  </a:lnTo>
                  <a:lnTo>
                    <a:pt x="467" y="501"/>
                  </a:lnTo>
                  <a:lnTo>
                    <a:pt x="470" y="503"/>
                  </a:lnTo>
                  <a:lnTo>
                    <a:pt x="470" y="504"/>
                  </a:lnTo>
                  <a:lnTo>
                    <a:pt x="470" y="506"/>
                  </a:lnTo>
                  <a:lnTo>
                    <a:pt x="472" y="503"/>
                  </a:lnTo>
                  <a:lnTo>
                    <a:pt x="472" y="503"/>
                  </a:lnTo>
                  <a:lnTo>
                    <a:pt x="468" y="501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7" y="500"/>
                  </a:lnTo>
                  <a:lnTo>
                    <a:pt x="467" y="498"/>
                  </a:lnTo>
                  <a:lnTo>
                    <a:pt x="467" y="496"/>
                  </a:lnTo>
                  <a:lnTo>
                    <a:pt x="465" y="493"/>
                  </a:lnTo>
                  <a:lnTo>
                    <a:pt x="462" y="490"/>
                  </a:lnTo>
                  <a:lnTo>
                    <a:pt x="461" y="487"/>
                  </a:lnTo>
                  <a:lnTo>
                    <a:pt x="461" y="485"/>
                  </a:lnTo>
                  <a:lnTo>
                    <a:pt x="461" y="485"/>
                  </a:lnTo>
                  <a:lnTo>
                    <a:pt x="459" y="482"/>
                  </a:lnTo>
                  <a:lnTo>
                    <a:pt x="459" y="481"/>
                  </a:lnTo>
                  <a:lnTo>
                    <a:pt x="459" y="479"/>
                  </a:lnTo>
                  <a:lnTo>
                    <a:pt x="459" y="476"/>
                  </a:lnTo>
                  <a:lnTo>
                    <a:pt x="461" y="474"/>
                  </a:lnTo>
                  <a:close/>
                  <a:moveTo>
                    <a:pt x="509" y="471"/>
                  </a:moveTo>
                  <a:lnTo>
                    <a:pt x="511" y="471"/>
                  </a:lnTo>
                  <a:lnTo>
                    <a:pt x="511" y="471"/>
                  </a:lnTo>
                  <a:lnTo>
                    <a:pt x="509" y="473"/>
                  </a:lnTo>
                  <a:lnTo>
                    <a:pt x="509" y="471"/>
                  </a:lnTo>
                  <a:lnTo>
                    <a:pt x="509" y="471"/>
                  </a:lnTo>
                  <a:lnTo>
                    <a:pt x="509" y="471"/>
                  </a:lnTo>
                  <a:close/>
                  <a:moveTo>
                    <a:pt x="461" y="470"/>
                  </a:moveTo>
                  <a:lnTo>
                    <a:pt x="461" y="470"/>
                  </a:lnTo>
                  <a:lnTo>
                    <a:pt x="461" y="471"/>
                  </a:lnTo>
                  <a:lnTo>
                    <a:pt x="461" y="473"/>
                  </a:lnTo>
                  <a:lnTo>
                    <a:pt x="459" y="471"/>
                  </a:lnTo>
                  <a:lnTo>
                    <a:pt x="461" y="470"/>
                  </a:lnTo>
                  <a:lnTo>
                    <a:pt x="461" y="470"/>
                  </a:lnTo>
                  <a:close/>
                  <a:moveTo>
                    <a:pt x="513" y="468"/>
                  </a:moveTo>
                  <a:lnTo>
                    <a:pt x="513" y="468"/>
                  </a:lnTo>
                  <a:lnTo>
                    <a:pt x="514" y="470"/>
                  </a:lnTo>
                  <a:lnTo>
                    <a:pt x="513" y="471"/>
                  </a:lnTo>
                  <a:lnTo>
                    <a:pt x="513" y="471"/>
                  </a:lnTo>
                  <a:lnTo>
                    <a:pt x="513" y="470"/>
                  </a:lnTo>
                  <a:lnTo>
                    <a:pt x="511" y="470"/>
                  </a:lnTo>
                  <a:lnTo>
                    <a:pt x="509" y="470"/>
                  </a:lnTo>
                  <a:lnTo>
                    <a:pt x="508" y="470"/>
                  </a:lnTo>
                  <a:lnTo>
                    <a:pt x="508" y="470"/>
                  </a:lnTo>
                  <a:lnTo>
                    <a:pt x="508" y="468"/>
                  </a:lnTo>
                  <a:lnTo>
                    <a:pt x="509" y="468"/>
                  </a:lnTo>
                  <a:lnTo>
                    <a:pt x="513" y="468"/>
                  </a:lnTo>
                  <a:close/>
                  <a:moveTo>
                    <a:pt x="506" y="457"/>
                  </a:moveTo>
                  <a:lnTo>
                    <a:pt x="508" y="459"/>
                  </a:lnTo>
                  <a:lnTo>
                    <a:pt x="509" y="462"/>
                  </a:lnTo>
                  <a:lnTo>
                    <a:pt x="511" y="462"/>
                  </a:lnTo>
                  <a:lnTo>
                    <a:pt x="511" y="462"/>
                  </a:lnTo>
                  <a:lnTo>
                    <a:pt x="511" y="463"/>
                  </a:lnTo>
                  <a:lnTo>
                    <a:pt x="511" y="463"/>
                  </a:lnTo>
                  <a:lnTo>
                    <a:pt x="513" y="465"/>
                  </a:lnTo>
                  <a:lnTo>
                    <a:pt x="511" y="465"/>
                  </a:lnTo>
                  <a:lnTo>
                    <a:pt x="511" y="465"/>
                  </a:lnTo>
                  <a:lnTo>
                    <a:pt x="511" y="467"/>
                  </a:lnTo>
                  <a:lnTo>
                    <a:pt x="509" y="467"/>
                  </a:lnTo>
                  <a:lnTo>
                    <a:pt x="508" y="467"/>
                  </a:lnTo>
                  <a:lnTo>
                    <a:pt x="508" y="467"/>
                  </a:lnTo>
                  <a:lnTo>
                    <a:pt x="508" y="465"/>
                  </a:lnTo>
                  <a:lnTo>
                    <a:pt x="506" y="463"/>
                  </a:lnTo>
                  <a:lnTo>
                    <a:pt x="506" y="462"/>
                  </a:lnTo>
                  <a:lnTo>
                    <a:pt x="505" y="460"/>
                  </a:lnTo>
                  <a:lnTo>
                    <a:pt x="505" y="460"/>
                  </a:lnTo>
                  <a:lnTo>
                    <a:pt x="503" y="460"/>
                  </a:lnTo>
                  <a:lnTo>
                    <a:pt x="505" y="460"/>
                  </a:lnTo>
                  <a:lnTo>
                    <a:pt x="506" y="457"/>
                  </a:lnTo>
                  <a:close/>
                  <a:moveTo>
                    <a:pt x="449" y="456"/>
                  </a:moveTo>
                  <a:lnTo>
                    <a:pt x="451" y="457"/>
                  </a:lnTo>
                  <a:lnTo>
                    <a:pt x="451" y="459"/>
                  </a:lnTo>
                  <a:lnTo>
                    <a:pt x="451" y="460"/>
                  </a:lnTo>
                  <a:lnTo>
                    <a:pt x="451" y="462"/>
                  </a:lnTo>
                  <a:lnTo>
                    <a:pt x="451" y="463"/>
                  </a:lnTo>
                  <a:lnTo>
                    <a:pt x="449" y="463"/>
                  </a:lnTo>
                  <a:lnTo>
                    <a:pt x="448" y="465"/>
                  </a:lnTo>
                  <a:lnTo>
                    <a:pt x="448" y="465"/>
                  </a:lnTo>
                  <a:lnTo>
                    <a:pt x="448" y="463"/>
                  </a:lnTo>
                  <a:lnTo>
                    <a:pt x="448" y="462"/>
                  </a:lnTo>
                  <a:lnTo>
                    <a:pt x="446" y="460"/>
                  </a:lnTo>
                  <a:lnTo>
                    <a:pt x="448" y="460"/>
                  </a:lnTo>
                  <a:lnTo>
                    <a:pt x="448" y="459"/>
                  </a:lnTo>
                  <a:lnTo>
                    <a:pt x="448" y="457"/>
                  </a:lnTo>
                  <a:lnTo>
                    <a:pt x="448" y="457"/>
                  </a:lnTo>
                  <a:lnTo>
                    <a:pt x="448" y="456"/>
                  </a:lnTo>
                  <a:lnTo>
                    <a:pt x="449" y="456"/>
                  </a:lnTo>
                  <a:close/>
                  <a:moveTo>
                    <a:pt x="467" y="437"/>
                  </a:moveTo>
                  <a:lnTo>
                    <a:pt x="468" y="437"/>
                  </a:lnTo>
                  <a:lnTo>
                    <a:pt x="468" y="437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5" y="438"/>
                  </a:lnTo>
                  <a:lnTo>
                    <a:pt x="467" y="437"/>
                  </a:lnTo>
                  <a:close/>
                  <a:moveTo>
                    <a:pt x="470" y="433"/>
                  </a:moveTo>
                  <a:lnTo>
                    <a:pt x="472" y="435"/>
                  </a:lnTo>
                  <a:lnTo>
                    <a:pt x="468" y="437"/>
                  </a:lnTo>
                  <a:lnTo>
                    <a:pt x="468" y="435"/>
                  </a:lnTo>
                  <a:lnTo>
                    <a:pt x="468" y="435"/>
                  </a:lnTo>
                  <a:lnTo>
                    <a:pt x="468" y="433"/>
                  </a:lnTo>
                  <a:lnTo>
                    <a:pt x="470" y="433"/>
                  </a:lnTo>
                  <a:close/>
                  <a:moveTo>
                    <a:pt x="353" y="389"/>
                  </a:moveTo>
                  <a:lnTo>
                    <a:pt x="356" y="389"/>
                  </a:lnTo>
                  <a:lnTo>
                    <a:pt x="356" y="389"/>
                  </a:lnTo>
                  <a:lnTo>
                    <a:pt x="358" y="389"/>
                  </a:lnTo>
                  <a:lnTo>
                    <a:pt x="356" y="391"/>
                  </a:lnTo>
                  <a:lnTo>
                    <a:pt x="356" y="391"/>
                  </a:lnTo>
                  <a:lnTo>
                    <a:pt x="360" y="392"/>
                  </a:lnTo>
                  <a:lnTo>
                    <a:pt x="361" y="391"/>
                  </a:lnTo>
                  <a:lnTo>
                    <a:pt x="363" y="391"/>
                  </a:lnTo>
                  <a:lnTo>
                    <a:pt x="364" y="392"/>
                  </a:lnTo>
                  <a:lnTo>
                    <a:pt x="364" y="394"/>
                  </a:lnTo>
                  <a:lnTo>
                    <a:pt x="363" y="394"/>
                  </a:lnTo>
                  <a:lnTo>
                    <a:pt x="360" y="394"/>
                  </a:lnTo>
                  <a:lnTo>
                    <a:pt x="358" y="394"/>
                  </a:lnTo>
                  <a:lnTo>
                    <a:pt x="356" y="394"/>
                  </a:lnTo>
                  <a:lnTo>
                    <a:pt x="356" y="396"/>
                  </a:lnTo>
                  <a:lnTo>
                    <a:pt x="355" y="397"/>
                  </a:lnTo>
                  <a:lnTo>
                    <a:pt x="353" y="396"/>
                  </a:lnTo>
                  <a:lnTo>
                    <a:pt x="352" y="396"/>
                  </a:lnTo>
                  <a:lnTo>
                    <a:pt x="350" y="396"/>
                  </a:lnTo>
                  <a:lnTo>
                    <a:pt x="349" y="396"/>
                  </a:lnTo>
                  <a:lnTo>
                    <a:pt x="347" y="397"/>
                  </a:lnTo>
                  <a:lnTo>
                    <a:pt x="345" y="396"/>
                  </a:lnTo>
                  <a:lnTo>
                    <a:pt x="342" y="394"/>
                  </a:lnTo>
                  <a:lnTo>
                    <a:pt x="342" y="394"/>
                  </a:lnTo>
                  <a:lnTo>
                    <a:pt x="342" y="392"/>
                  </a:lnTo>
                  <a:lnTo>
                    <a:pt x="342" y="391"/>
                  </a:lnTo>
                  <a:lnTo>
                    <a:pt x="350" y="391"/>
                  </a:lnTo>
                  <a:lnTo>
                    <a:pt x="353" y="389"/>
                  </a:lnTo>
                  <a:close/>
                  <a:moveTo>
                    <a:pt x="585" y="259"/>
                  </a:moveTo>
                  <a:lnTo>
                    <a:pt x="587" y="259"/>
                  </a:lnTo>
                  <a:lnTo>
                    <a:pt x="587" y="259"/>
                  </a:lnTo>
                  <a:lnTo>
                    <a:pt x="587" y="263"/>
                  </a:lnTo>
                  <a:lnTo>
                    <a:pt x="585" y="263"/>
                  </a:lnTo>
                  <a:lnTo>
                    <a:pt x="585" y="263"/>
                  </a:lnTo>
                  <a:lnTo>
                    <a:pt x="585" y="260"/>
                  </a:lnTo>
                  <a:lnTo>
                    <a:pt x="585" y="259"/>
                  </a:lnTo>
                  <a:close/>
                  <a:moveTo>
                    <a:pt x="585" y="252"/>
                  </a:moveTo>
                  <a:lnTo>
                    <a:pt x="587" y="254"/>
                  </a:lnTo>
                  <a:lnTo>
                    <a:pt x="585" y="255"/>
                  </a:lnTo>
                  <a:lnTo>
                    <a:pt x="585" y="257"/>
                  </a:lnTo>
                  <a:lnTo>
                    <a:pt x="585" y="257"/>
                  </a:lnTo>
                  <a:lnTo>
                    <a:pt x="585" y="255"/>
                  </a:lnTo>
                  <a:lnTo>
                    <a:pt x="585" y="254"/>
                  </a:lnTo>
                  <a:lnTo>
                    <a:pt x="585" y="254"/>
                  </a:lnTo>
                  <a:lnTo>
                    <a:pt x="585" y="252"/>
                  </a:lnTo>
                  <a:close/>
                  <a:moveTo>
                    <a:pt x="2" y="230"/>
                  </a:moveTo>
                  <a:lnTo>
                    <a:pt x="3" y="235"/>
                  </a:lnTo>
                  <a:lnTo>
                    <a:pt x="3" y="235"/>
                  </a:lnTo>
                  <a:lnTo>
                    <a:pt x="3" y="237"/>
                  </a:lnTo>
                  <a:lnTo>
                    <a:pt x="3" y="237"/>
                  </a:lnTo>
                  <a:lnTo>
                    <a:pt x="3" y="238"/>
                  </a:lnTo>
                  <a:lnTo>
                    <a:pt x="3" y="23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0" y="230"/>
                  </a:lnTo>
                  <a:lnTo>
                    <a:pt x="2" y="230"/>
                  </a:lnTo>
                  <a:close/>
                  <a:moveTo>
                    <a:pt x="584" y="218"/>
                  </a:moveTo>
                  <a:lnTo>
                    <a:pt x="584" y="218"/>
                  </a:lnTo>
                  <a:lnTo>
                    <a:pt x="584" y="221"/>
                  </a:lnTo>
                  <a:lnTo>
                    <a:pt x="585" y="221"/>
                  </a:lnTo>
                  <a:lnTo>
                    <a:pt x="585" y="222"/>
                  </a:lnTo>
                  <a:lnTo>
                    <a:pt x="582" y="230"/>
                  </a:lnTo>
                  <a:lnTo>
                    <a:pt x="580" y="232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79" y="230"/>
                  </a:lnTo>
                  <a:lnTo>
                    <a:pt x="579" y="229"/>
                  </a:lnTo>
                  <a:lnTo>
                    <a:pt x="580" y="227"/>
                  </a:lnTo>
                  <a:lnTo>
                    <a:pt x="580" y="227"/>
                  </a:lnTo>
                  <a:lnTo>
                    <a:pt x="580" y="224"/>
                  </a:lnTo>
                  <a:lnTo>
                    <a:pt x="582" y="222"/>
                  </a:lnTo>
                  <a:lnTo>
                    <a:pt x="584" y="222"/>
                  </a:lnTo>
                  <a:lnTo>
                    <a:pt x="584" y="221"/>
                  </a:lnTo>
                  <a:lnTo>
                    <a:pt x="582" y="219"/>
                  </a:lnTo>
                  <a:lnTo>
                    <a:pt x="582" y="219"/>
                  </a:lnTo>
                  <a:lnTo>
                    <a:pt x="582" y="218"/>
                  </a:lnTo>
                  <a:lnTo>
                    <a:pt x="582" y="218"/>
                  </a:lnTo>
                  <a:lnTo>
                    <a:pt x="584" y="218"/>
                  </a:lnTo>
                  <a:close/>
                  <a:moveTo>
                    <a:pt x="552" y="199"/>
                  </a:moveTo>
                  <a:lnTo>
                    <a:pt x="552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200"/>
                  </a:lnTo>
                  <a:lnTo>
                    <a:pt x="555" y="202"/>
                  </a:lnTo>
                  <a:lnTo>
                    <a:pt x="555" y="202"/>
                  </a:lnTo>
                  <a:lnTo>
                    <a:pt x="555" y="203"/>
                  </a:lnTo>
                  <a:lnTo>
                    <a:pt x="554" y="203"/>
                  </a:lnTo>
                  <a:lnTo>
                    <a:pt x="554" y="202"/>
                  </a:lnTo>
                  <a:lnTo>
                    <a:pt x="550" y="199"/>
                  </a:lnTo>
                  <a:lnTo>
                    <a:pt x="552" y="199"/>
                  </a:lnTo>
                  <a:close/>
                  <a:moveTo>
                    <a:pt x="543" y="180"/>
                  </a:moveTo>
                  <a:lnTo>
                    <a:pt x="544" y="180"/>
                  </a:lnTo>
                  <a:lnTo>
                    <a:pt x="544" y="181"/>
                  </a:lnTo>
                  <a:lnTo>
                    <a:pt x="544" y="181"/>
                  </a:lnTo>
                  <a:lnTo>
                    <a:pt x="543" y="181"/>
                  </a:lnTo>
                  <a:lnTo>
                    <a:pt x="543" y="181"/>
                  </a:lnTo>
                  <a:lnTo>
                    <a:pt x="543" y="180"/>
                  </a:lnTo>
                  <a:lnTo>
                    <a:pt x="543" y="180"/>
                  </a:lnTo>
                  <a:close/>
                  <a:moveTo>
                    <a:pt x="535" y="177"/>
                  </a:moveTo>
                  <a:lnTo>
                    <a:pt x="535" y="178"/>
                  </a:lnTo>
                  <a:lnTo>
                    <a:pt x="535" y="180"/>
                  </a:lnTo>
                  <a:lnTo>
                    <a:pt x="535" y="180"/>
                  </a:lnTo>
                  <a:lnTo>
                    <a:pt x="535" y="178"/>
                  </a:lnTo>
                  <a:lnTo>
                    <a:pt x="535" y="177"/>
                  </a:lnTo>
                  <a:lnTo>
                    <a:pt x="535" y="177"/>
                  </a:lnTo>
                  <a:close/>
                  <a:moveTo>
                    <a:pt x="36" y="156"/>
                  </a:moveTo>
                  <a:lnTo>
                    <a:pt x="36" y="156"/>
                  </a:lnTo>
                  <a:lnTo>
                    <a:pt x="36" y="158"/>
                  </a:lnTo>
                  <a:lnTo>
                    <a:pt x="36" y="159"/>
                  </a:lnTo>
                  <a:lnTo>
                    <a:pt x="35" y="159"/>
                  </a:lnTo>
                  <a:lnTo>
                    <a:pt x="35" y="158"/>
                  </a:lnTo>
                  <a:lnTo>
                    <a:pt x="35" y="158"/>
                  </a:lnTo>
                  <a:lnTo>
                    <a:pt x="36" y="156"/>
                  </a:lnTo>
                  <a:close/>
                  <a:moveTo>
                    <a:pt x="522" y="148"/>
                  </a:moveTo>
                  <a:lnTo>
                    <a:pt x="522" y="150"/>
                  </a:lnTo>
                  <a:lnTo>
                    <a:pt x="522" y="150"/>
                  </a:lnTo>
                  <a:lnTo>
                    <a:pt x="522" y="150"/>
                  </a:lnTo>
                  <a:lnTo>
                    <a:pt x="522" y="151"/>
                  </a:lnTo>
                  <a:lnTo>
                    <a:pt x="522" y="151"/>
                  </a:lnTo>
                  <a:lnTo>
                    <a:pt x="520" y="150"/>
                  </a:lnTo>
                  <a:lnTo>
                    <a:pt x="522" y="148"/>
                  </a:lnTo>
                  <a:close/>
                  <a:moveTo>
                    <a:pt x="520" y="147"/>
                  </a:move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7"/>
                  </a:lnTo>
                  <a:lnTo>
                    <a:pt x="520" y="147"/>
                  </a:lnTo>
                  <a:close/>
                  <a:moveTo>
                    <a:pt x="483" y="120"/>
                  </a:moveTo>
                  <a:lnTo>
                    <a:pt x="483" y="120"/>
                  </a:lnTo>
                  <a:lnTo>
                    <a:pt x="483" y="122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1" y="123"/>
                  </a:lnTo>
                  <a:lnTo>
                    <a:pt x="481" y="122"/>
                  </a:lnTo>
                  <a:lnTo>
                    <a:pt x="479" y="122"/>
                  </a:lnTo>
                  <a:lnTo>
                    <a:pt x="479" y="120"/>
                  </a:lnTo>
                  <a:lnTo>
                    <a:pt x="481" y="120"/>
                  </a:lnTo>
                  <a:lnTo>
                    <a:pt x="481" y="120"/>
                  </a:lnTo>
                  <a:lnTo>
                    <a:pt x="483" y="120"/>
                  </a:lnTo>
                  <a:close/>
                  <a:moveTo>
                    <a:pt x="385" y="101"/>
                  </a:moveTo>
                  <a:lnTo>
                    <a:pt x="385" y="103"/>
                  </a:lnTo>
                  <a:lnTo>
                    <a:pt x="385" y="103"/>
                  </a:lnTo>
                  <a:lnTo>
                    <a:pt x="383" y="103"/>
                  </a:lnTo>
                  <a:lnTo>
                    <a:pt x="383" y="104"/>
                  </a:lnTo>
                  <a:lnTo>
                    <a:pt x="383" y="103"/>
                  </a:lnTo>
                  <a:lnTo>
                    <a:pt x="383" y="103"/>
                  </a:lnTo>
                  <a:lnTo>
                    <a:pt x="385" y="101"/>
                  </a:lnTo>
                  <a:close/>
                  <a:moveTo>
                    <a:pt x="385" y="93"/>
                  </a:moveTo>
                  <a:lnTo>
                    <a:pt x="386" y="93"/>
                  </a:lnTo>
                  <a:lnTo>
                    <a:pt x="386" y="95"/>
                  </a:lnTo>
                  <a:lnTo>
                    <a:pt x="385" y="95"/>
                  </a:lnTo>
                  <a:lnTo>
                    <a:pt x="385" y="95"/>
                  </a:lnTo>
                  <a:lnTo>
                    <a:pt x="383" y="96"/>
                  </a:lnTo>
                  <a:lnTo>
                    <a:pt x="383" y="96"/>
                  </a:lnTo>
                  <a:lnTo>
                    <a:pt x="382" y="98"/>
                  </a:lnTo>
                  <a:lnTo>
                    <a:pt x="382" y="98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79" y="98"/>
                  </a:lnTo>
                  <a:lnTo>
                    <a:pt x="380" y="96"/>
                  </a:lnTo>
                  <a:lnTo>
                    <a:pt x="380" y="95"/>
                  </a:lnTo>
                  <a:lnTo>
                    <a:pt x="382" y="93"/>
                  </a:lnTo>
                  <a:lnTo>
                    <a:pt x="383" y="93"/>
                  </a:lnTo>
                  <a:lnTo>
                    <a:pt x="385" y="93"/>
                  </a:lnTo>
                  <a:close/>
                  <a:moveTo>
                    <a:pt x="349" y="81"/>
                  </a:moveTo>
                  <a:lnTo>
                    <a:pt x="349" y="82"/>
                  </a:lnTo>
                  <a:lnTo>
                    <a:pt x="349" y="84"/>
                  </a:lnTo>
                  <a:lnTo>
                    <a:pt x="350" y="84"/>
                  </a:lnTo>
                  <a:lnTo>
                    <a:pt x="349" y="84"/>
                  </a:lnTo>
                  <a:lnTo>
                    <a:pt x="349" y="84"/>
                  </a:lnTo>
                  <a:lnTo>
                    <a:pt x="349" y="82"/>
                  </a:lnTo>
                  <a:lnTo>
                    <a:pt x="347" y="82"/>
                  </a:lnTo>
                  <a:lnTo>
                    <a:pt x="347" y="82"/>
                  </a:lnTo>
                  <a:lnTo>
                    <a:pt x="349" y="82"/>
                  </a:lnTo>
                  <a:lnTo>
                    <a:pt x="349" y="81"/>
                  </a:lnTo>
                  <a:close/>
                  <a:moveTo>
                    <a:pt x="342" y="81"/>
                  </a:moveTo>
                  <a:lnTo>
                    <a:pt x="342" y="81"/>
                  </a:lnTo>
                  <a:lnTo>
                    <a:pt x="342" y="82"/>
                  </a:lnTo>
                  <a:lnTo>
                    <a:pt x="341" y="82"/>
                  </a:lnTo>
                  <a:lnTo>
                    <a:pt x="341" y="82"/>
                  </a:lnTo>
                  <a:lnTo>
                    <a:pt x="341" y="81"/>
                  </a:lnTo>
                  <a:lnTo>
                    <a:pt x="341" y="81"/>
                  </a:lnTo>
                  <a:lnTo>
                    <a:pt x="342" y="81"/>
                  </a:lnTo>
                  <a:close/>
                  <a:moveTo>
                    <a:pt x="347" y="79"/>
                  </a:moveTo>
                  <a:lnTo>
                    <a:pt x="347" y="81"/>
                  </a:lnTo>
                  <a:lnTo>
                    <a:pt x="347" y="81"/>
                  </a:lnTo>
                  <a:lnTo>
                    <a:pt x="345" y="82"/>
                  </a:lnTo>
                  <a:lnTo>
                    <a:pt x="345" y="81"/>
                  </a:lnTo>
                  <a:lnTo>
                    <a:pt x="347" y="79"/>
                  </a:lnTo>
                  <a:close/>
                  <a:moveTo>
                    <a:pt x="167" y="76"/>
                  </a:moveTo>
                  <a:lnTo>
                    <a:pt x="169" y="76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9"/>
                  </a:lnTo>
                  <a:lnTo>
                    <a:pt x="167" y="79"/>
                  </a:lnTo>
                  <a:lnTo>
                    <a:pt x="167" y="77"/>
                  </a:lnTo>
                  <a:lnTo>
                    <a:pt x="167" y="77"/>
                  </a:lnTo>
                  <a:lnTo>
                    <a:pt x="167" y="76"/>
                  </a:lnTo>
                  <a:lnTo>
                    <a:pt x="167" y="76"/>
                  </a:lnTo>
                  <a:close/>
                  <a:moveTo>
                    <a:pt x="177" y="65"/>
                  </a:moveTo>
                  <a:lnTo>
                    <a:pt x="178" y="65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77" y="66"/>
                  </a:lnTo>
                  <a:lnTo>
                    <a:pt x="177" y="66"/>
                  </a:lnTo>
                  <a:lnTo>
                    <a:pt x="177" y="65"/>
                  </a:lnTo>
                  <a:lnTo>
                    <a:pt x="177" y="65"/>
                  </a:lnTo>
                  <a:close/>
                  <a:moveTo>
                    <a:pt x="344" y="52"/>
                  </a:moveTo>
                  <a:lnTo>
                    <a:pt x="344" y="52"/>
                  </a:lnTo>
                  <a:lnTo>
                    <a:pt x="344" y="54"/>
                  </a:lnTo>
                  <a:lnTo>
                    <a:pt x="344" y="55"/>
                  </a:lnTo>
                  <a:lnTo>
                    <a:pt x="345" y="55"/>
                  </a:lnTo>
                  <a:lnTo>
                    <a:pt x="345" y="55"/>
                  </a:lnTo>
                  <a:lnTo>
                    <a:pt x="345" y="54"/>
                  </a:lnTo>
                  <a:lnTo>
                    <a:pt x="347" y="54"/>
                  </a:lnTo>
                  <a:lnTo>
                    <a:pt x="347" y="54"/>
                  </a:lnTo>
                  <a:lnTo>
                    <a:pt x="347" y="55"/>
                  </a:lnTo>
                  <a:lnTo>
                    <a:pt x="345" y="55"/>
                  </a:lnTo>
                  <a:lnTo>
                    <a:pt x="345" y="57"/>
                  </a:lnTo>
                  <a:lnTo>
                    <a:pt x="345" y="57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5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2"/>
                  </a:lnTo>
                  <a:lnTo>
                    <a:pt x="347" y="62"/>
                  </a:lnTo>
                  <a:lnTo>
                    <a:pt x="345" y="62"/>
                  </a:lnTo>
                  <a:lnTo>
                    <a:pt x="344" y="62"/>
                  </a:lnTo>
                  <a:lnTo>
                    <a:pt x="341" y="62"/>
                  </a:lnTo>
                  <a:lnTo>
                    <a:pt x="339" y="62"/>
                  </a:lnTo>
                  <a:lnTo>
                    <a:pt x="339" y="60"/>
                  </a:lnTo>
                  <a:lnTo>
                    <a:pt x="339" y="60"/>
                  </a:lnTo>
                  <a:lnTo>
                    <a:pt x="341" y="60"/>
                  </a:lnTo>
                  <a:lnTo>
                    <a:pt x="339" y="57"/>
                  </a:lnTo>
                  <a:lnTo>
                    <a:pt x="339" y="55"/>
                  </a:lnTo>
                  <a:lnTo>
                    <a:pt x="341" y="54"/>
                  </a:lnTo>
                  <a:lnTo>
                    <a:pt x="342" y="54"/>
                  </a:lnTo>
                  <a:lnTo>
                    <a:pt x="344" y="52"/>
                  </a:lnTo>
                  <a:close/>
                  <a:moveTo>
                    <a:pt x="338" y="52"/>
                  </a:moveTo>
                  <a:lnTo>
                    <a:pt x="338" y="54"/>
                  </a:lnTo>
                  <a:lnTo>
                    <a:pt x="338" y="54"/>
                  </a:lnTo>
                  <a:lnTo>
                    <a:pt x="338" y="55"/>
                  </a:lnTo>
                  <a:lnTo>
                    <a:pt x="338" y="55"/>
                  </a:lnTo>
                  <a:lnTo>
                    <a:pt x="336" y="55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8" y="52"/>
                  </a:lnTo>
                  <a:close/>
                  <a:moveTo>
                    <a:pt x="341" y="21"/>
                  </a:moveTo>
                  <a:lnTo>
                    <a:pt x="341" y="21"/>
                  </a:lnTo>
                  <a:lnTo>
                    <a:pt x="339" y="22"/>
                  </a:lnTo>
                  <a:lnTo>
                    <a:pt x="339" y="22"/>
                  </a:lnTo>
                  <a:lnTo>
                    <a:pt x="336" y="24"/>
                  </a:lnTo>
                  <a:lnTo>
                    <a:pt x="338" y="22"/>
                  </a:lnTo>
                  <a:lnTo>
                    <a:pt x="341" y="21"/>
                  </a:lnTo>
                  <a:lnTo>
                    <a:pt x="341" y="21"/>
                  </a:lnTo>
                  <a:close/>
                  <a:moveTo>
                    <a:pt x="251" y="19"/>
                  </a:moveTo>
                  <a:lnTo>
                    <a:pt x="252" y="19"/>
                  </a:lnTo>
                  <a:lnTo>
                    <a:pt x="252" y="21"/>
                  </a:lnTo>
                  <a:lnTo>
                    <a:pt x="252" y="21"/>
                  </a:lnTo>
                  <a:lnTo>
                    <a:pt x="254" y="22"/>
                  </a:lnTo>
                  <a:lnTo>
                    <a:pt x="254" y="24"/>
                  </a:lnTo>
                  <a:lnTo>
                    <a:pt x="256" y="24"/>
                  </a:lnTo>
                  <a:lnTo>
                    <a:pt x="256" y="24"/>
                  </a:lnTo>
                  <a:lnTo>
                    <a:pt x="256" y="25"/>
                  </a:lnTo>
                  <a:lnTo>
                    <a:pt x="256" y="25"/>
                  </a:lnTo>
                  <a:lnTo>
                    <a:pt x="254" y="25"/>
                  </a:lnTo>
                  <a:lnTo>
                    <a:pt x="251" y="25"/>
                  </a:lnTo>
                  <a:lnTo>
                    <a:pt x="249" y="25"/>
                  </a:lnTo>
                  <a:lnTo>
                    <a:pt x="248" y="25"/>
                  </a:lnTo>
                  <a:lnTo>
                    <a:pt x="248" y="25"/>
                  </a:lnTo>
                  <a:lnTo>
                    <a:pt x="248" y="24"/>
                  </a:lnTo>
                  <a:lnTo>
                    <a:pt x="249" y="24"/>
                  </a:lnTo>
                  <a:lnTo>
                    <a:pt x="249" y="24"/>
                  </a:lnTo>
                  <a:lnTo>
                    <a:pt x="249" y="22"/>
                  </a:lnTo>
                  <a:lnTo>
                    <a:pt x="249" y="21"/>
                  </a:lnTo>
                  <a:lnTo>
                    <a:pt x="251" y="19"/>
                  </a:lnTo>
                  <a:lnTo>
                    <a:pt x="251" y="19"/>
                  </a:lnTo>
                  <a:close/>
                  <a:moveTo>
                    <a:pt x="252" y="16"/>
                  </a:moveTo>
                  <a:lnTo>
                    <a:pt x="252" y="16"/>
                  </a:lnTo>
                  <a:lnTo>
                    <a:pt x="254" y="18"/>
                  </a:lnTo>
                  <a:lnTo>
                    <a:pt x="256" y="18"/>
                  </a:lnTo>
                  <a:lnTo>
                    <a:pt x="256" y="19"/>
                  </a:lnTo>
                  <a:lnTo>
                    <a:pt x="257" y="19"/>
                  </a:lnTo>
                  <a:lnTo>
                    <a:pt x="260" y="18"/>
                  </a:lnTo>
                  <a:lnTo>
                    <a:pt x="262" y="19"/>
                  </a:lnTo>
                  <a:lnTo>
                    <a:pt x="262" y="19"/>
                  </a:lnTo>
                  <a:lnTo>
                    <a:pt x="263" y="18"/>
                  </a:lnTo>
                  <a:lnTo>
                    <a:pt x="265" y="18"/>
                  </a:lnTo>
                  <a:lnTo>
                    <a:pt x="265" y="16"/>
                  </a:lnTo>
                  <a:lnTo>
                    <a:pt x="267" y="18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70" y="19"/>
                  </a:lnTo>
                  <a:lnTo>
                    <a:pt x="270" y="21"/>
                  </a:lnTo>
                  <a:lnTo>
                    <a:pt x="268" y="21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5" y="24"/>
                  </a:lnTo>
                  <a:lnTo>
                    <a:pt x="260" y="27"/>
                  </a:lnTo>
                  <a:lnTo>
                    <a:pt x="256" y="24"/>
                  </a:lnTo>
                  <a:lnTo>
                    <a:pt x="254" y="22"/>
                  </a:lnTo>
                  <a:lnTo>
                    <a:pt x="252" y="21"/>
                  </a:lnTo>
                  <a:lnTo>
                    <a:pt x="252" y="18"/>
                  </a:lnTo>
                  <a:lnTo>
                    <a:pt x="252" y="18"/>
                  </a:lnTo>
                  <a:lnTo>
                    <a:pt x="252" y="16"/>
                  </a:lnTo>
                  <a:lnTo>
                    <a:pt x="252" y="16"/>
                  </a:lnTo>
                  <a:close/>
                  <a:moveTo>
                    <a:pt x="345" y="14"/>
                  </a:moveTo>
                  <a:lnTo>
                    <a:pt x="344" y="16"/>
                  </a:lnTo>
                  <a:lnTo>
                    <a:pt x="342" y="19"/>
                  </a:lnTo>
                  <a:lnTo>
                    <a:pt x="341" y="21"/>
                  </a:lnTo>
                  <a:lnTo>
                    <a:pt x="341" y="19"/>
                  </a:lnTo>
                  <a:lnTo>
                    <a:pt x="342" y="19"/>
                  </a:lnTo>
                  <a:lnTo>
                    <a:pt x="344" y="18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4"/>
                  </a:lnTo>
                  <a:lnTo>
                    <a:pt x="345" y="14"/>
                  </a:lnTo>
                  <a:close/>
                  <a:moveTo>
                    <a:pt x="284" y="13"/>
                  </a:moveTo>
                  <a:lnTo>
                    <a:pt x="284" y="14"/>
                  </a:lnTo>
                  <a:lnTo>
                    <a:pt x="284" y="16"/>
                  </a:lnTo>
                  <a:lnTo>
                    <a:pt x="286" y="16"/>
                  </a:lnTo>
                  <a:lnTo>
                    <a:pt x="284" y="18"/>
                  </a:lnTo>
                  <a:lnTo>
                    <a:pt x="284" y="19"/>
                  </a:lnTo>
                  <a:lnTo>
                    <a:pt x="282" y="16"/>
                  </a:lnTo>
                  <a:lnTo>
                    <a:pt x="284" y="16"/>
                  </a:lnTo>
                  <a:lnTo>
                    <a:pt x="282" y="14"/>
                  </a:lnTo>
                  <a:lnTo>
                    <a:pt x="284" y="14"/>
                  </a:lnTo>
                  <a:lnTo>
                    <a:pt x="284" y="13"/>
                  </a:lnTo>
                  <a:close/>
                  <a:moveTo>
                    <a:pt x="427" y="10"/>
                  </a:moveTo>
                  <a:lnTo>
                    <a:pt x="429" y="10"/>
                  </a:lnTo>
                  <a:lnTo>
                    <a:pt x="429" y="10"/>
                  </a:lnTo>
                  <a:lnTo>
                    <a:pt x="429" y="11"/>
                  </a:lnTo>
                  <a:lnTo>
                    <a:pt x="429" y="11"/>
                  </a:lnTo>
                  <a:lnTo>
                    <a:pt x="431" y="14"/>
                  </a:lnTo>
                  <a:lnTo>
                    <a:pt x="432" y="16"/>
                  </a:lnTo>
                  <a:lnTo>
                    <a:pt x="432" y="18"/>
                  </a:lnTo>
                  <a:lnTo>
                    <a:pt x="432" y="18"/>
                  </a:lnTo>
                  <a:lnTo>
                    <a:pt x="432" y="21"/>
                  </a:lnTo>
                  <a:lnTo>
                    <a:pt x="432" y="22"/>
                  </a:lnTo>
                  <a:lnTo>
                    <a:pt x="434" y="25"/>
                  </a:lnTo>
                  <a:lnTo>
                    <a:pt x="434" y="27"/>
                  </a:lnTo>
                  <a:lnTo>
                    <a:pt x="435" y="27"/>
                  </a:lnTo>
                  <a:lnTo>
                    <a:pt x="435" y="27"/>
                  </a:lnTo>
                  <a:lnTo>
                    <a:pt x="437" y="27"/>
                  </a:lnTo>
                  <a:lnTo>
                    <a:pt x="437" y="30"/>
                  </a:lnTo>
                  <a:lnTo>
                    <a:pt x="437" y="30"/>
                  </a:lnTo>
                  <a:lnTo>
                    <a:pt x="437" y="32"/>
                  </a:lnTo>
                  <a:lnTo>
                    <a:pt x="437" y="33"/>
                  </a:lnTo>
                  <a:lnTo>
                    <a:pt x="438" y="33"/>
                  </a:lnTo>
                  <a:lnTo>
                    <a:pt x="438" y="35"/>
                  </a:lnTo>
                  <a:lnTo>
                    <a:pt x="438" y="35"/>
                  </a:lnTo>
                  <a:lnTo>
                    <a:pt x="440" y="38"/>
                  </a:lnTo>
                  <a:lnTo>
                    <a:pt x="440" y="40"/>
                  </a:lnTo>
                  <a:lnTo>
                    <a:pt x="442" y="41"/>
                  </a:lnTo>
                  <a:lnTo>
                    <a:pt x="442" y="44"/>
                  </a:lnTo>
                  <a:lnTo>
                    <a:pt x="443" y="47"/>
                  </a:lnTo>
                  <a:lnTo>
                    <a:pt x="443" y="49"/>
                  </a:lnTo>
                  <a:lnTo>
                    <a:pt x="443" y="54"/>
                  </a:lnTo>
                  <a:lnTo>
                    <a:pt x="443" y="55"/>
                  </a:lnTo>
                  <a:lnTo>
                    <a:pt x="445" y="57"/>
                  </a:lnTo>
                  <a:lnTo>
                    <a:pt x="445" y="60"/>
                  </a:lnTo>
                  <a:lnTo>
                    <a:pt x="446" y="63"/>
                  </a:lnTo>
                  <a:lnTo>
                    <a:pt x="446" y="63"/>
                  </a:lnTo>
                  <a:lnTo>
                    <a:pt x="449" y="65"/>
                  </a:lnTo>
                  <a:lnTo>
                    <a:pt x="451" y="63"/>
                  </a:lnTo>
                  <a:lnTo>
                    <a:pt x="453" y="62"/>
                  </a:lnTo>
                  <a:lnTo>
                    <a:pt x="454" y="62"/>
                  </a:lnTo>
                  <a:lnTo>
                    <a:pt x="456" y="62"/>
                  </a:lnTo>
                  <a:lnTo>
                    <a:pt x="457" y="63"/>
                  </a:lnTo>
                  <a:lnTo>
                    <a:pt x="459" y="65"/>
                  </a:lnTo>
                  <a:lnTo>
                    <a:pt x="462" y="68"/>
                  </a:lnTo>
                  <a:lnTo>
                    <a:pt x="465" y="70"/>
                  </a:lnTo>
                  <a:lnTo>
                    <a:pt x="467" y="70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7" y="74"/>
                  </a:lnTo>
                  <a:lnTo>
                    <a:pt x="468" y="76"/>
                  </a:lnTo>
                  <a:lnTo>
                    <a:pt x="468" y="77"/>
                  </a:lnTo>
                  <a:lnTo>
                    <a:pt x="468" y="79"/>
                  </a:lnTo>
                  <a:lnTo>
                    <a:pt x="468" y="82"/>
                  </a:lnTo>
                  <a:lnTo>
                    <a:pt x="470" y="85"/>
                  </a:lnTo>
                  <a:lnTo>
                    <a:pt x="470" y="88"/>
                  </a:lnTo>
                  <a:lnTo>
                    <a:pt x="470" y="90"/>
                  </a:lnTo>
                  <a:lnTo>
                    <a:pt x="470" y="92"/>
                  </a:lnTo>
                  <a:lnTo>
                    <a:pt x="470" y="93"/>
                  </a:lnTo>
                  <a:lnTo>
                    <a:pt x="472" y="95"/>
                  </a:lnTo>
                  <a:lnTo>
                    <a:pt x="472" y="96"/>
                  </a:lnTo>
                  <a:lnTo>
                    <a:pt x="473" y="98"/>
                  </a:lnTo>
                  <a:lnTo>
                    <a:pt x="475" y="99"/>
                  </a:lnTo>
                  <a:lnTo>
                    <a:pt x="476" y="101"/>
                  </a:lnTo>
                  <a:lnTo>
                    <a:pt x="476" y="101"/>
                  </a:lnTo>
                  <a:lnTo>
                    <a:pt x="476" y="103"/>
                  </a:lnTo>
                  <a:lnTo>
                    <a:pt x="479" y="107"/>
                  </a:lnTo>
                  <a:lnTo>
                    <a:pt x="479" y="110"/>
                  </a:lnTo>
                  <a:lnTo>
                    <a:pt x="479" y="117"/>
                  </a:lnTo>
                  <a:lnTo>
                    <a:pt x="478" y="118"/>
                  </a:lnTo>
                  <a:lnTo>
                    <a:pt x="479" y="120"/>
                  </a:lnTo>
                  <a:lnTo>
                    <a:pt x="481" y="125"/>
                  </a:lnTo>
                  <a:lnTo>
                    <a:pt x="483" y="125"/>
                  </a:lnTo>
                  <a:lnTo>
                    <a:pt x="483" y="126"/>
                  </a:lnTo>
                  <a:lnTo>
                    <a:pt x="483" y="129"/>
                  </a:lnTo>
                  <a:lnTo>
                    <a:pt x="484" y="131"/>
                  </a:lnTo>
                  <a:lnTo>
                    <a:pt x="486" y="133"/>
                  </a:lnTo>
                  <a:lnTo>
                    <a:pt x="487" y="134"/>
                  </a:lnTo>
                  <a:lnTo>
                    <a:pt x="489" y="134"/>
                  </a:lnTo>
                  <a:lnTo>
                    <a:pt x="490" y="134"/>
                  </a:lnTo>
                  <a:lnTo>
                    <a:pt x="492" y="136"/>
                  </a:lnTo>
                  <a:lnTo>
                    <a:pt x="494" y="136"/>
                  </a:lnTo>
                  <a:lnTo>
                    <a:pt x="495" y="137"/>
                  </a:lnTo>
                  <a:lnTo>
                    <a:pt x="497" y="137"/>
                  </a:lnTo>
                  <a:lnTo>
                    <a:pt x="498" y="137"/>
                  </a:lnTo>
                  <a:lnTo>
                    <a:pt x="498" y="137"/>
                  </a:lnTo>
                  <a:lnTo>
                    <a:pt x="500" y="137"/>
                  </a:lnTo>
                  <a:lnTo>
                    <a:pt x="500" y="139"/>
                  </a:lnTo>
                  <a:lnTo>
                    <a:pt x="502" y="140"/>
                  </a:lnTo>
                  <a:lnTo>
                    <a:pt x="503" y="142"/>
                  </a:lnTo>
                  <a:lnTo>
                    <a:pt x="505" y="144"/>
                  </a:lnTo>
                  <a:lnTo>
                    <a:pt x="506" y="144"/>
                  </a:lnTo>
                  <a:lnTo>
                    <a:pt x="508" y="145"/>
                  </a:lnTo>
                  <a:lnTo>
                    <a:pt x="508" y="145"/>
                  </a:lnTo>
                  <a:lnTo>
                    <a:pt x="509" y="145"/>
                  </a:lnTo>
                  <a:lnTo>
                    <a:pt x="513" y="147"/>
                  </a:lnTo>
                  <a:lnTo>
                    <a:pt x="514" y="148"/>
                  </a:lnTo>
                  <a:lnTo>
                    <a:pt x="516" y="148"/>
                  </a:lnTo>
                  <a:lnTo>
                    <a:pt x="519" y="150"/>
                  </a:lnTo>
                  <a:lnTo>
                    <a:pt x="519" y="151"/>
                  </a:lnTo>
                  <a:lnTo>
                    <a:pt x="520" y="153"/>
                  </a:lnTo>
                  <a:lnTo>
                    <a:pt x="519" y="153"/>
                  </a:lnTo>
                  <a:lnTo>
                    <a:pt x="517" y="153"/>
                  </a:lnTo>
                  <a:lnTo>
                    <a:pt x="517" y="155"/>
                  </a:lnTo>
                  <a:lnTo>
                    <a:pt x="519" y="158"/>
                  </a:lnTo>
                  <a:lnTo>
                    <a:pt x="520" y="159"/>
                  </a:lnTo>
                  <a:lnTo>
                    <a:pt x="522" y="161"/>
                  </a:lnTo>
                  <a:lnTo>
                    <a:pt x="525" y="162"/>
                  </a:lnTo>
                  <a:lnTo>
                    <a:pt x="525" y="166"/>
                  </a:lnTo>
                  <a:lnTo>
                    <a:pt x="525" y="166"/>
                  </a:lnTo>
                  <a:lnTo>
                    <a:pt x="527" y="169"/>
                  </a:lnTo>
                  <a:lnTo>
                    <a:pt x="528" y="170"/>
                  </a:lnTo>
                  <a:lnTo>
                    <a:pt x="528" y="172"/>
                  </a:lnTo>
                  <a:lnTo>
                    <a:pt x="530" y="177"/>
                  </a:lnTo>
                  <a:lnTo>
                    <a:pt x="530" y="180"/>
                  </a:lnTo>
                  <a:lnTo>
                    <a:pt x="531" y="181"/>
                  </a:lnTo>
                  <a:lnTo>
                    <a:pt x="531" y="183"/>
                  </a:lnTo>
                  <a:lnTo>
                    <a:pt x="533" y="183"/>
                  </a:lnTo>
                  <a:lnTo>
                    <a:pt x="533" y="181"/>
                  </a:lnTo>
                  <a:lnTo>
                    <a:pt x="535" y="185"/>
                  </a:lnTo>
                  <a:lnTo>
                    <a:pt x="536" y="185"/>
                  </a:lnTo>
                  <a:lnTo>
                    <a:pt x="536" y="185"/>
                  </a:lnTo>
                  <a:lnTo>
                    <a:pt x="535" y="181"/>
                  </a:lnTo>
                  <a:lnTo>
                    <a:pt x="536" y="178"/>
                  </a:lnTo>
                  <a:lnTo>
                    <a:pt x="536" y="178"/>
                  </a:lnTo>
                  <a:lnTo>
                    <a:pt x="538" y="178"/>
                  </a:lnTo>
                  <a:lnTo>
                    <a:pt x="538" y="180"/>
                  </a:lnTo>
                  <a:lnTo>
                    <a:pt x="539" y="181"/>
                  </a:lnTo>
                  <a:lnTo>
                    <a:pt x="543" y="183"/>
                  </a:lnTo>
                  <a:lnTo>
                    <a:pt x="544" y="185"/>
                  </a:lnTo>
                  <a:lnTo>
                    <a:pt x="544" y="185"/>
                  </a:lnTo>
                  <a:lnTo>
                    <a:pt x="544" y="183"/>
                  </a:lnTo>
                  <a:lnTo>
                    <a:pt x="544" y="181"/>
                  </a:lnTo>
                  <a:lnTo>
                    <a:pt x="546" y="181"/>
                  </a:lnTo>
                  <a:lnTo>
                    <a:pt x="546" y="183"/>
                  </a:lnTo>
                  <a:lnTo>
                    <a:pt x="547" y="185"/>
                  </a:lnTo>
                  <a:lnTo>
                    <a:pt x="547" y="189"/>
                  </a:lnTo>
                  <a:lnTo>
                    <a:pt x="547" y="194"/>
                  </a:lnTo>
                  <a:lnTo>
                    <a:pt x="549" y="199"/>
                  </a:lnTo>
                  <a:lnTo>
                    <a:pt x="549" y="199"/>
                  </a:lnTo>
                  <a:lnTo>
                    <a:pt x="550" y="200"/>
                  </a:lnTo>
                  <a:lnTo>
                    <a:pt x="552" y="202"/>
                  </a:lnTo>
                  <a:lnTo>
                    <a:pt x="554" y="203"/>
                  </a:lnTo>
                  <a:lnTo>
                    <a:pt x="554" y="203"/>
                  </a:lnTo>
                  <a:lnTo>
                    <a:pt x="558" y="207"/>
                  </a:lnTo>
                  <a:lnTo>
                    <a:pt x="558" y="207"/>
                  </a:lnTo>
                  <a:lnTo>
                    <a:pt x="560" y="207"/>
                  </a:lnTo>
                  <a:lnTo>
                    <a:pt x="563" y="208"/>
                  </a:lnTo>
                  <a:lnTo>
                    <a:pt x="563" y="210"/>
                  </a:lnTo>
                  <a:lnTo>
                    <a:pt x="566" y="214"/>
                  </a:lnTo>
                  <a:lnTo>
                    <a:pt x="566" y="216"/>
                  </a:lnTo>
                  <a:lnTo>
                    <a:pt x="569" y="218"/>
                  </a:lnTo>
                  <a:lnTo>
                    <a:pt x="571" y="218"/>
                  </a:lnTo>
                  <a:lnTo>
                    <a:pt x="571" y="219"/>
                  </a:lnTo>
                  <a:lnTo>
                    <a:pt x="572" y="221"/>
                  </a:lnTo>
                  <a:lnTo>
                    <a:pt x="572" y="221"/>
                  </a:lnTo>
                  <a:lnTo>
                    <a:pt x="572" y="222"/>
                  </a:lnTo>
                  <a:lnTo>
                    <a:pt x="574" y="225"/>
                  </a:lnTo>
                  <a:lnTo>
                    <a:pt x="577" y="225"/>
                  </a:lnTo>
                  <a:lnTo>
                    <a:pt x="579" y="229"/>
                  </a:lnTo>
                  <a:lnTo>
                    <a:pt x="579" y="232"/>
                  </a:lnTo>
                  <a:lnTo>
                    <a:pt x="579" y="235"/>
                  </a:lnTo>
                  <a:lnTo>
                    <a:pt x="580" y="235"/>
                  </a:lnTo>
                  <a:lnTo>
                    <a:pt x="582" y="237"/>
                  </a:lnTo>
                  <a:lnTo>
                    <a:pt x="582" y="237"/>
                  </a:lnTo>
                  <a:lnTo>
                    <a:pt x="580" y="241"/>
                  </a:lnTo>
                  <a:lnTo>
                    <a:pt x="582" y="252"/>
                  </a:lnTo>
                  <a:lnTo>
                    <a:pt x="582" y="255"/>
                  </a:lnTo>
                  <a:lnTo>
                    <a:pt x="582" y="259"/>
                  </a:lnTo>
                  <a:lnTo>
                    <a:pt x="585" y="265"/>
                  </a:lnTo>
                  <a:lnTo>
                    <a:pt x="585" y="266"/>
                  </a:lnTo>
                  <a:lnTo>
                    <a:pt x="587" y="268"/>
                  </a:lnTo>
                  <a:lnTo>
                    <a:pt x="588" y="271"/>
                  </a:lnTo>
                  <a:lnTo>
                    <a:pt x="588" y="276"/>
                  </a:lnTo>
                  <a:lnTo>
                    <a:pt x="588" y="279"/>
                  </a:lnTo>
                  <a:lnTo>
                    <a:pt x="588" y="281"/>
                  </a:lnTo>
                  <a:lnTo>
                    <a:pt x="587" y="284"/>
                  </a:lnTo>
                  <a:lnTo>
                    <a:pt x="585" y="289"/>
                  </a:lnTo>
                  <a:lnTo>
                    <a:pt x="585" y="292"/>
                  </a:lnTo>
                  <a:lnTo>
                    <a:pt x="584" y="298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0" y="307"/>
                  </a:lnTo>
                  <a:lnTo>
                    <a:pt x="580" y="311"/>
                  </a:lnTo>
                  <a:lnTo>
                    <a:pt x="580" y="314"/>
                  </a:lnTo>
                  <a:lnTo>
                    <a:pt x="580" y="317"/>
                  </a:lnTo>
                  <a:lnTo>
                    <a:pt x="579" y="318"/>
                  </a:lnTo>
                  <a:lnTo>
                    <a:pt x="579" y="322"/>
                  </a:lnTo>
                  <a:lnTo>
                    <a:pt x="576" y="328"/>
                  </a:lnTo>
                  <a:lnTo>
                    <a:pt x="572" y="331"/>
                  </a:lnTo>
                  <a:lnTo>
                    <a:pt x="572" y="334"/>
                  </a:lnTo>
                  <a:lnTo>
                    <a:pt x="572" y="336"/>
                  </a:lnTo>
                  <a:lnTo>
                    <a:pt x="572" y="337"/>
                  </a:lnTo>
                  <a:lnTo>
                    <a:pt x="569" y="341"/>
                  </a:lnTo>
                  <a:lnTo>
                    <a:pt x="569" y="341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4"/>
                  </a:lnTo>
                  <a:lnTo>
                    <a:pt x="565" y="344"/>
                  </a:lnTo>
                  <a:lnTo>
                    <a:pt x="563" y="345"/>
                  </a:lnTo>
                  <a:lnTo>
                    <a:pt x="560" y="348"/>
                  </a:lnTo>
                  <a:lnTo>
                    <a:pt x="560" y="350"/>
                  </a:lnTo>
                  <a:lnTo>
                    <a:pt x="558" y="352"/>
                  </a:lnTo>
                  <a:lnTo>
                    <a:pt x="558" y="353"/>
                  </a:lnTo>
                  <a:lnTo>
                    <a:pt x="557" y="353"/>
                  </a:lnTo>
                  <a:lnTo>
                    <a:pt x="557" y="355"/>
                  </a:lnTo>
                  <a:lnTo>
                    <a:pt x="555" y="356"/>
                  </a:lnTo>
                  <a:lnTo>
                    <a:pt x="555" y="356"/>
                  </a:lnTo>
                  <a:lnTo>
                    <a:pt x="555" y="358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2" y="363"/>
                  </a:lnTo>
                  <a:lnTo>
                    <a:pt x="554" y="363"/>
                  </a:lnTo>
                  <a:lnTo>
                    <a:pt x="554" y="364"/>
                  </a:lnTo>
                  <a:lnTo>
                    <a:pt x="552" y="366"/>
                  </a:lnTo>
                  <a:lnTo>
                    <a:pt x="550" y="367"/>
                  </a:lnTo>
                  <a:lnTo>
                    <a:pt x="549" y="369"/>
                  </a:lnTo>
                  <a:lnTo>
                    <a:pt x="549" y="370"/>
                  </a:lnTo>
                  <a:lnTo>
                    <a:pt x="547" y="375"/>
                  </a:lnTo>
                  <a:lnTo>
                    <a:pt x="547" y="378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6" y="380"/>
                  </a:lnTo>
                  <a:lnTo>
                    <a:pt x="546" y="380"/>
                  </a:lnTo>
                  <a:lnTo>
                    <a:pt x="546" y="381"/>
                  </a:lnTo>
                  <a:lnTo>
                    <a:pt x="547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4" y="383"/>
                  </a:lnTo>
                  <a:lnTo>
                    <a:pt x="541" y="389"/>
                  </a:lnTo>
                  <a:lnTo>
                    <a:pt x="541" y="391"/>
                  </a:lnTo>
                  <a:lnTo>
                    <a:pt x="539" y="392"/>
                  </a:lnTo>
                  <a:lnTo>
                    <a:pt x="538" y="396"/>
                  </a:lnTo>
                  <a:lnTo>
                    <a:pt x="538" y="397"/>
                  </a:lnTo>
                  <a:lnTo>
                    <a:pt x="538" y="402"/>
                  </a:lnTo>
                  <a:lnTo>
                    <a:pt x="538" y="405"/>
                  </a:lnTo>
                  <a:lnTo>
                    <a:pt x="536" y="408"/>
                  </a:lnTo>
                  <a:lnTo>
                    <a:pt x="536" y="410"/>
                  </a:lnTo>
                  <a:lnTo>
                    <a:pt x="535" y="413"/>
                  </a:lnTo>
                  <a:lnTo>
                    <a:pt x="536" y="416"/>
                  </a:lnTo>
                  <a:lnTo>
                    <a:pt x="536" y="418"/>
                  </a:lnTo>
                  <a:lnTo>
                    <a:pt x="536" y="419"/>
                  </a:lnTo>
                  <a:lnTo>
                    <a:pt x="535" y="421"/>
                  </a:lnTo>
                  <a:lnTo>
                    <a:pt x="533" y="421"/>
                  </a:lnTo>
                  <a:lnTo>
                    <a:pt x="531" y="422"/>
                  </a:lnTo>
                  <a:lnTo>
                    <a:pt x="530" y="424"/>
                  </a:lnTo>
                  <a:lnTo>
                    <a:pt x="528" y="426"/>
                  </a:lnTo>
                  <a:lnTo>
                    <a:pt x="527" y="426"/>
                  </a:lnTo>
                  <a:lnTo>
                    <a:pt x="520" y="426"/>
                  </a:lnTo>
                  <a:lnTo>
                    <a:pt x="511" y="426"/>
                  </a:lnTo>
                  <a:lnTo>
                    <a:pt x="509" y="427"/>
                  </a:lnTo>
                  <a:lnTo>
                    <a:pt x="505" y="427"/>
                  </a:lnTo>
                  <a:lnTo>
                    <a:pt x="502" y="430"/>
                  </a:lnTo>
                  <a:lnTo>
                    <a:pt x="498" y="432"/>
                  </a:lnTo>
                  <a:lnTo>
                    <a:pt x="490" y="440"/>
                  </a:lnTo>
                  <a:lnTo>
                    <a:pt x="484" y="441"/>
                  </a:lnTo>
                  <a:lnTo>
                    <a:pt x="484" y="441"/>
                  </a:lnTo>
                  <a:lnTo>
                    <a:pt x="483" y="440"/>
                  </a:lnTo>
                  <a:lnTo>
                    <a:pt x="481" y="441"/>
                  </a:lnTo>
                  <a:lnTo>
                    <a:pt x="481" y="441"/>
                  </a:lnTo>
                  <a:lnTo>
                    <a:pt x="483" y="443"/>
                  </a:lnTo>
                  <a:lnTo>
                    <a:pt x="483" y="444"/>
                  </a:lnTo>
                  <a:lnTo>
                    <a:pt x="484" y="443"/>
                  </a:lnTo>
                  <a:lnTo>
                    <a:pt x="486" y="443"/>
                  </a:lnTo>
                  <a:lnTo>
                    <a:pt x="486" y="444"/>
                  </a:lnTo>
                  <a:lnTo>
                    <a:pt x="486" y="446"/>
                  </a:lnTo>
                  <a:lnTo>
                    <a:pt x="484" y="448"/>
                  </a:lnTo>
                  <a:lnTo>
                    <a:pt x="484" y="448"/>
                  </a:lnTo>
                  <a:lnTo>
                    <a:pt x="483" y="448"/>
                  </a:lnTo>
                  <a:lnTo>
                    <a:pt x="483" y="448"/>
                  </a:lnTo>
                  <a:lnTo>
                    <a:pt x="483" y="444"/>
                  </a:lnTo>
                  <a:lnTo>
                    <a:pt x="481" y="443"/>
                  </a:lnTo>
                  <a:lnTo>
                    <a:pt x="479" y="443"/>
                  </a:lnTo>
                  <a:lnTo>
                    <a:pt x="478" y="443"/>
                  </a:lnTo>
                  <a:lnTo>
                    <a:pt x="478" y="444"/>
                  </a:lnTo>
                  <a:lnTo>
                    <a:pt x="476" y="441"/>
                  </a:lnTo>
                  <a:lnTo>
                    <a:pt x="475" y="440"/>
                  </a:lnTo>
                  <a:lnTo>
                    <a:pt x="473" y="440"/>
                  </a:lnTo>
                  <a:lnTo>
                    <a:pt x="473" y="440"/>
                  </a:lnTo>
                  <a:lnTo>
                    <a:pt x="472" y="440"/>
                  </a:lnTo>
                  <a:lnTo>
                    <a:pt x="470" y="438"/>
                  </a:lnTo>
                  <a:lnTo>
                    <a:pt x="470" y="437"/>
                  </a:lnTo>
                  <a:lnTo>
                    <a:pt x="470" y="435"/>
                  </a:lnTo>
                  <a:lnTo>
                    <a:pt x="472" y="435"/>
                  </a:lnTo>
                  <a:lnTo>
                    <a:pt x="472" y="433"/>
                  </a:lnTo>
                  <a:lnTo>
                    <a:pt x="470" y="433"/>
                  </a:lnTo>
                  <a:lnTo>
                    <a:pt x="468" y="432"/>
                  </a:lnTo>
                  <a:lnTo>
                    <a:pt x="468" y="433"/>
                  </a:lnTo>
                  <a:lnTo>
                    <a:pt x="467" y="433"/>
                  </a:lnTo>
                  <a:lnTo>
                    <a:pt x="467" y="435"/>
                  </a:lnTo>
                  <a:lnTo>
                    <a:pt x="464" y="437"/>
                  </a:lnTo>
                  <a:lnTo>
                    <a:pt x="462" y="437"/>
                  </a:lnTo>
                  <a:lnTo>
                    <a:pt x="461" y="435"/>
                  </a:lnTo>
                  <a:lnTo>
                    <a:pt x="461" y="435"/>
                  </a:lnTo>
                  <a:lnTo>
                    <a:pt x="462" y="435"/>
                  </a:lnTo>
                  <a:lnTo>
                    <a:pt x="464" y="433"/>
                  </a:lnTo>
                  <a:lnTo>
                    <a:pt x="465" y="432"/>
                  </a:lnTo>
                  <a:lnTo>
                    <a:pt x="465" y="430"/>
                  </a:lnTo>
                  <a:lnTo>
                    <a:pt x="465" y="429"/>
                  </a:lnTo>
                  <a:lnTo>
                    <a:pt x="464" y="429"/>
                  </a:lnTo>
                  <a:lnTo>
                    <a:pt x="462" y="427"/>
                  </a:lnTo>
                  <a:lnTo>
                    <a:pt x="457" y="430"/>
                  </a:lnTo>
                  <a:lnTo>
                    <a:pt x="456" y="430"/>
                  </a:lnTo>
                  <a:lnTo>
                    <a:pt x="456" y="432"/>
                  </a:lnTo>
                  <a:lnTo>
                    <a:pt x="457" y="432"/>
                  </a:lnTo>
                  <a:lnTo>
                    <a:pt x="457" y="432"/>
                  </a:lnTo>
                  <a:lnTo>
                    <a:pt x="459" y="432"/>
                  </a:lnTo>
                  <a:lnTo>
                    <a:pt x="457" y="433"/>
                  </a:lnTo>
                  <a:lnTo>
                    <a:pt x="456" y="433"/>
                  </a:lnTo>
                  <a:lnTo>
                    <a:pt x="454" y="435"/>
                  </a:lnTo>
                  <a:lnTo>
                    <a:pt x="451" y="437"/>
                  </a:lnTo>
                  <a:lnTo>
                    <a:pt x="446" y="440"/>
                  </a:lnTo>
                  <a:lnTo>
                    <a:pt x="445" y="441"/>
                  </a:lnTo>
                  <a:lnTo>
                    <a:pt x="443" y="443"/>
                  </a:lnTo>
                  <a:lnTo>
                    <a:pt x="440" y="441"/>
                  </a:lnTo>
                  <a:lnTo>
                    <a:pt x="438" y="441"/>
                  </a:lnTo>
                  <a:lnTo>
                    <a:pt x="437" y="440"/>
                  </a:lnTo>
                  <a:lnTo>
                    <a:pt x="432" y="438"/>
                  </a:lnTo>
                  <a:lnTo>
                    <a:pt x="429" y="437"/>
                  </a:lnTo>
                  <a:lnTo>
                    <a:pt x="427" y="435"/>
                  </a:lnTo>
                  <a:lnTo>
                    <a:pt x="426" y="435"/>
                  </a:lnTo>
                  <a:lnTo>
                    <a:pt x="423" y="435"/>
                  </a:lnTo>
                  <a:lnTo>
                    <a:pt x="420" y="433"/>
                  </a:lnTo>
                  <a:lnTo>
                    <a:pt x="416" y="433"/>
                  </a:lnTo>
                  <a:lnTo>
                    <a:pt x="415" y="435"/>
                  </a:lnTo>
                  <a:lnTo>
                    <a:pt x="413" y="435"/>
                  </a:lnTo>
                  <a:lnTo>
                    <a:pt x="412" y="435"/>
                  </a:lnTo>
                  <a:lnTo>
                    <a:pt x="408" y="432"/>
                  </a:lnTo>
                  <a:lnTo>
                    <a:pt x="407" y="430"/>
                  </a:lnTo>
                  <a:lnTo>
                    <a:pt x="401" y="429"/>
                  </a:lnTo>
                  <a:lnTo>
                    <a:pt x="397" y="427"/>
                  </a:lnTo>
                  <a:lnTo>
                    <a:pt x="394" y="422"/>
                  </a:lnTo>
                  <a:lnTo>
                    <a:pt x="390" y="418"/>
                  </a:lnTo>
                  <a:lnTo>
                    <a:pt x="388" y="416"/>
                  </a:lnTo>
                  <a:lnTo>
                    <a:pt x="388" y="415"/>
                  </a:lnTo>
                  <a:lnTo>
                    <a:pt x="388" y="413"/>
                  </a:lnTo>
                  <a:lnTo>
                    <a:pt x="388" y="410"/>
                  </a:lnTo>
                  <a:lnTo>
                    <a:pt x="390" y="408"/>
                  </a:lnTo>
                  <a:lnTo>
                    <a:pt x="390" y="407"/>
                  </a:lnTo>
                  <a:lnTo>
                    <a:pt x="388" y="402"/>
                  </a:lnTo>
                  <a:lnTo>
                    <a:pt x="385" y="397"/>
                  </a:lnTo>
                  <a:lnTo>
                    <a:pt x="383" y="396"/>
                  </a:lnTo>
                  <a:lnTo>
                    <a:pt x="380" y="392"/>
                  </a:lnTo>
                  <a:lnTo>
                    <a:pt x="377" y="391"/>
                  </a:lnTo>
                  <a:lnTo>
                    <a:pt x="377" y="389"/>
                  </a:lnTo>
                  <a:lnTo>
                    <a:pt x="377" y="389"/>
                  </a:lnTo>
                  <a:lnTo>
                    <a:pt x="379" y="389"/>
                  </a:lnTo>
                  <a:lnTo>
                    <a:pt x="379" y="388"/>
                  </a:lnTo>
                  <a:lnTo>
                    <a:pt x="380" y="388"/>
                  </a:lnTo>
                  <a:lnTo>
                    <a:pt x="380" y="389"/>
                  </a:lnTo>
                  <a:lnTo>
                    <a:pt x="382" y="389"/>
                  </a:lnTo>
                  <a:lnTo>
                    <a:pt x="382" y="388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0" y="385"/>
                  </a:lnTo>
                  <a:lnTo>
                    <a:pt x="379" y="386"/>
                  </a:lnTo>
                  <a:lnTo>
                    <a:pt x="377" y="386"/>
                  </a:lnTo>
                  <a:lnTo>
                    <a:pt x="375" y="388"/>
                  </a:lnTo>
                  <a:lnTo>
                    <a:pt x="375" y="388"/>
                  </a:lnTo>
                  <a:lnTo>
                    <a:pt x="374" y="388"/>
                  </a:lnTo>
                  <a:lnTo>
                    <a:pt x="374" y="388"/>
                  </a:lnTo>
                  <a:lnTo>
                    <a:pt x="371" y="389"/>
                  </a:lnTo>
                  <a:lnTo>
                    <a:pt x="368" y="389"/>
                  </a:lnTo>
                  <a:lnTo>
                    <a:pt x="366" y="389"/>
                  </a:lnTo>
                  <a:lnTo>
                    <a:pt x="366" y="388"/>
                  </a:lnTo>
                  <a:lnTo>
                    <a:pt x="368" y="386"/>
                  </a:lnTo>
                  <a:lnTo>
                    <a:pt x="369" y="385"/>
                  </a:lnTo>
                  <a:lnTo>
                    <a:pt x="371" y="380"/>
                  </a:lnTo>
                  <a:lnTo>
                    <a:pt x="369" y="375"/>
                  </a:lnTo>
                  <a:lnTo>
                    <a:pt x="369" y="374"/>
                  </a:lnTo>
                  <a:lnTo>
                    <a:pt x="366" y="370"/>
                  </a:lnTo>
                  <a:lnTo>
                    <a:pt x="366" y="367"/>
                  </a:lnTo>
                  <a:lnTo>
                    <a:pt x="364" y="366"/>
                  </a:lnTo>
                  <a:lnTo>
                    <a:pt x="363" y="367"/>
                  </a:lnTo>
                  <a:lnTo>
                    <a:pt x="363" y="369"/>
                  </a:lnTo>
                  <a:lnTo>
                    <a:pt x="361" y="370"/>
                  </a:lnTo>
                  <a:lnTo>
                    <a:pt x="361" y="375"/>
                  </a:lnTo>
                  <a:lnTo>
                    <a:pt x="358" y="381"/>
                  </a:lnTo>
                  <a:lnTo>
                    <a:pt x="356" y="381"/>
                  </a:lnTo>
                  <a:lnTo>
                    <a:pt x="355" y="381"/>
                  </a:lnTo>
                  <a:lnTo>
                    <a:pt x="352" y="381"/>
                  </a:lnTo>
                  <a:lnTo>
                    <a:pt x="350" y="383"/>
                  </a:lnTo>
                  <a:lnTo>
                    <a:pt x="349" y="383"/>
                  </a:lnTo>
                  <a:lnTo>
                    <a:pt x="347" y="383"/>
                  </a:lnTo>
                  <a:lnTo>
                    <a:pt x="347" y="383"/>
                  </a:lnTo>
                  <a:lnTo>
                    <a:pt x="349" y="378"/>
                  </a:lnTo>
                  <a:lnTo>
                    <a:pt x="350" y="378"/>
                  </a:lnTo>
                  <a:lnTo>
                    <a:pt x="352" y="378"/>
                  </a:lnTo>
                  <a:lnTo>
                    <a:pt x="353" y="378"/>
                  </a:lnTo>
                  <a:lnTo>
                    <a:pt x="353" y="378"/>
                  </a:lnTo>
                  <a:lnTo>
                    <a:pt x="355" y="375"/>
                  </a:lnTo>
                  <a:lnTo>
                    <a:pt x="355" y="372"/>
                  </a:lnTo>
                  <a:lnTo>
                    <a:pt x="355" y="370"/>
                  </a:lnTo>
                  <a:lnTo>
                    <a:pt x="355" y="369"/>
                  </a:lnTo>
                  <a:lnTo>
                    <a:pt x="355" y="367"/>
                  </a:lnTo>
                  <a:lnTo>
                    <a:pt x="355" y="366"/>
                  </a:lnTo>
                  <a:lnTo>
                    <a:pt x="358" y="361"/>
                  </a:lnTo>
                  <a:lnTo>
                    <a:pt x="360" y="358"/>
                  </a:lnTo>
                  <a:lnTo>
                    <a:pt x="361" y="356"/>
                  </a:lnTo>
                  <a:lnTo>
                    <a:pt x="361" y="355"/>
                  </a:lnTo>
                  <a:lnTo>
                    <a:pt x="361" y="352"/>
                  </a:lnTo>
                  <a:lnTo>
                    <a:pt x="361" y="350"/>
                  </a:lnTo>
                  <a:lnTo>
                    <a:pt x="361" y="350"/>
                  </a:lnTo>
                  <a:lnTo>
                    <a:pt x="363" y="348"/>
                  </a:lnTo>
                  <a:lnTo>
                    <a:pt x="361" y="344"/>
                  </a:lnTo>
                  <a:lnTo>
                    <a:pt x="361" y="342"/>
                  </a:lnTo>
                  <a:lnTo>
                    <a:pt x="360" y="341"/>
                  </a:lnTo>
                  <a:lnTo>
                    <a:pt x="360" y="342"/>
                  </a:lnTo>
                  <a:lnTo>
                    <a:pt x="360" y="344"/>
                  </a:lnTo>
                  <a:lnTo>
                    <a:pt x="358" y="347"/>
                  </a:lnTo>
                  <a:lnTo>
                    <a:pt x="356" y="348"/>
                  </a:lnTo>
                  <a:lnTo>
                    <a:pt x="355" y="350"/>
                  </a:lnTo>
                  <a:lnTo>
                    <a:pt x="353" y="353"/>
                  </a:lnTo>
                  <a:lnTo>
                    <a:pt x="352" y="358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47" y="359"/>
                  </a:lnTo>
                  <a:lnTo>
                    <a:pt x="345" y="361"/>
                  </a:lnTo>
                  <a:lnTo>
                    <a:pt x="342" y="361"/>
                  </a:lnTo>
                  <a:lnTo>
                    <a:pt x="341" y="363"/>
                  </a:lnTo>
                  <a:lnTo>
                    <a:pt x="341" y="364"/>
                  </a:lnTo>
                  <a:lnTo>
                    <a:pt x="336" y="370"/>
                  </a:lnTo>
                  <a:lnTo>
                    <a:pt x="333" y="372"/>
                  </a:lnTo>
                  <a:lnTo>
                    <a:pt x="333" y="374"/>
                  </a:lnTo>
                  <a:lnTo>
                    <a:pt x="333" y="374"/>
                  </a:lnTo>
                  <a:lnTo>
                    <a:pt x="333" y="375"/>
                  </a:lnTo>
                  <a:lnTo>
                    <a:pt x="333" y="375"/>
                  </a:lnTo>
                  <a:lnTo>
                    <a:pt x="334" y="378"/>
                  </a:lnTo>
                  <a:lnTo>
                    <a:pt x="333" y="378"/>
                  </a:lnTo>
                  <a:lnTo>
                    <a:pt x="333" y="378"/>
                  </a:lnTo>
                  <a:lnTo>
                    <a:pt x="331" y="377"/>
                  </a:lnTo>
                  <a:lnTo>
                    <a:pt x="330" y="378"/>
                  </a:lnTo>
                  <a:lnTo>
                    <a:pt x="328" y="378"/>
                  </a:lnTo>
                  <a:lnTo>
                    <a:pt x="327" y="375"/>
                  </a:lnTo>
                  <a:lnTo>
                    <a:pt x="325" y="375"/>
                  </a:lnTo>
                  <a:lnTo>
                    <a:pt x="323" y="374"/>
                  </a:lnTo>
                  <a:lnTo>
                    <a:pt x="323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0"/>
                  </a:lnTo>
                  <a:lnTo>
                    <a:pt x="322" y="370"/>
                  </a:lnTo>
                  <a:lnTo>
                    <a:pt x="323" y="372"/>
                  </a:lnTo>
                  <a:lnTo>
                    <a:pt x="325" y="372"/>
                  </a:lnTo>
                  <a:lnTo>
                    <a:pt x="325" y="374"/>
                  </a:lnTo>
                  <a:lnTo>
                    <a:pt x="327" y="372"/>
                  </a:lnTo>
                  <a:lnTo>
                    <a:pt x="325" y="369"/>
                  </a:lnTo>
                  <a:lnTo>
                    <a:pt x="323" y="366"/>
                  </a:lnTo>
                  <a:lnTo>
                    <a:pt x="323" y="366"/>
                  </a:lnTo>
                  <a:lnTo>
                    <a:pt x="322" y="363"/>
                  </a:lnTo>
                  <a:lnTo>
                    <a:pt x="322" y="361"/>
                  </a:lnTo>
                  <a:lnTo>
                    <a:pt x="320" y="359"/>
                  </a:lnTo>
                  <a:lnTo>
                    <a:pt x="317" y="358"/>
                  </a:lnTo>
                  <a:lnTo>
                    <a:pt x="317" y="355"/>
                  </a:lnTo>
                  <a:lnTo>
                    <a:pt x="317" y="352"/>
                  </a:lnTo>
                  <a:lnTo>
                    <a:pt x="315" y="352"/>
                  </a:lnTo>
                  <a:lnTo>
                    <a:pt x="314" y="350"/>
                  </a:lnTo>
                  <a:lnTo>
                    <a:pt x="309" y="350"/>
                  </a:lnTo>
                  <a:lnTo>
                    <a:pt x="308" y="347"/>
                  </a:lnTo>
                  <a:lnTo>
                    <a:pt x="306" y="344"/>
                  </a:lnTo>
                  <a:lnTo>
                    <a:pt x="308" y="342"/>
                  </a:lnTo>
                  <a:lnTo>
                    <a:pt x="308" y="342"/>
                  </a:lnTo>
                  <a:lnTo>
                    <a:pt x="309" y="342"/>
                  </a:lnTo>
                  <a:lnTo>
                    <a:pt x="308" y="341"/>
                  </a:lnTo>
                  <a:lnTo>
                    <a:pt x="304" y="337"/>
                  </a:lnTo>
                  <a:lnTo>
                    <a:pt x="301" y="336"/>
                  </a:lnTo>
                  <a:lnTo>
                    <a:pt x="300" y="334"/>
                  </a:lnTo>
                  <a:lnTo>
                    <a:pt x="298" y="334"/>
                  </a:lnTo>
                  <a:lnTo>
                    <a:pt x="297" y="334"/>
                  </a:lnTo>
                  <a:lnTo>
                    <a:pt x="293" y="334"/>
                  </a:lnTo>
                  <a:lnTo>
                    <a:pt x="287" y="331"/>
                  </a:lnTo>
                  <a:lnTo>
                    <a:pt x="286" y="329"/>
                  </a:lnTo>
                  <a:lnTo>
                    <a:pt x="281" y="331"/>
                  </a:lnTo>
                  <a:lnTo>
                    <a:pt x="279" y="331"/>
                  </a:lnTo>
                  <a:lnTo>
                    <a:pt x="271" y="326"/>
                  </a:lnTo>
                  <a:lnTo>
                    <a:pt x="267" y="323"/>
                  </a:lnTo>
                  <a:lnTo>
                    <a:pt x="265" y="323"/>
                  </a:lnTo>
                  <a:lnTo>
                    <a:pt x="263" y="323"/>
                  </a:lnTo>
                  <a:lnTo>
                    <a:pt x="262" y="323"/>
                  </a:lnTo>
                  <a:lnTo>
                    <a:pt x="260" y="325"/>
                  </a:lnTo>
                  <a:lnTo>
                    <a:pt x="259" y="325"/>
                  </a:lnTo>
                  <a:lnTo>
                    <a:pt x="249" y="325"/>
                  </a:lnTo>
                  <a:lnTo>
                    <a:pt x="241" y="325"/>
                  </a:lnTo>
                  <a:lnTo>
                    <a:pt x="235" y="326"/>
                  </a:lnTo>
                  <a:lnTo>
                    <a:pt x="232" y="326"/>
                  </a:lnTo>
                  <a:lnTo>
                    <a:pt x="226" y="329"/>
                  </a:lnTo>
                  <a:lnTo>
                    <a:pt x="219" y="333"/>
                  </a:lnTo>
                  <a:lnTo>
                    <a:pt x="213" y="333"/>
                  </a:lnTo>
                  <a:lnTo>
                    <a:pt x="208" y="336"/>
                  </a:lnTo>
                  <a:lnTo>
                    <a:pt x="205" y="336"/>
                  </a:lnTo>
                  <a:lnTo>
                    <a:pt x="200" y="336"/>
                  </a:lnTo>
                  <a:lnTo>
                    <a:pt x="191" y="336"/>
                  </a:lnTo>
                  <a:lnTo>
                    <a:pt x="188" y="336"/>
                  </a:lnTo>
                  <a:lnTo>
                    <a:pt x="183" y="339"/>
                  </a:lnTo>
                  <a:lnTo>
                    <a:pt x="181" y="341"/>
                  </a:lnTo>
                  <a:lnTo>
                    <a:pt x="178" y="341"/>
                  </a:lnTo>
                  <a:lnTo>
                    <a:pt x="172" y="345"/>
                  </a:lnTo>
                  <a:lnTo>
                    <a:pt x="167" y="345"/>
                  </a:lnTo>
                  <a:lnTo>
                    <a:pt x="166" y="347"/>
                  </a:lnTo>
                  <a:lnTo>
                    <a:pt x="164" y="347"/>
                  </a:lnTo>
                  <a:lnTo>
                    <a:pt x="163" y="348"/>
                  </a:lnTo>
                  <a:lnTo>
                    <a:pt x="159" y="355"/>
                  </a:lnTo>
                  <a:lnTo>
                    <a:pt x="158" y="356"/>
                  </a:lnTo>
                  <a:lnTo>
                    <a:pt x="155" y="361"/>
                  </a:lnTo>
                  <a:lnTo>
                    <a:pt x="153" y="361"/>
                  </a:lnTo>
                  <a:lnTo>
                    <a:pt x="151" y="361"/>
                  </a:lnTo>
                  <a:lnTo>
                    <a:pt x="148" y="363"/>
                  </a:lnTo>
                  <a:lnTo>
                    <a:pt x="147" y="361"/>
                  </a:lnTo>
                  <a:lnTo>
                    <a:pt x="145" y="361"/>
                  </a:lnTo>
                  <a:lnTo>
                    <a:pt x="142" y="361"/>
                  </a:lnTo>
                  <a:lnTo>
                    <a:pt x="134" y="363"/>
                  </a:lnTo>
                  <a:lnTo>
                    <a:pt x="133" y="361"/>
                  </a:lnTo>
                  <a:lnTo>
                    <a:pt x="131" y="361"/>
                  </a:lnTo>
                  <a:lnTo>
                    <a:pt x="128" y="361"/>
                  </a:lnTo>
                  <a:lnTo>
                    <a:pt x="123" y="361"/>
                  </a:lnTo>
                  <a:lnTo>
                    <a:pt x="114" y="361"/>
                  </a:lnTo>
                  <a:lnTo>
                    <a:pt x="110" y="363"/>
                  </a:lnTo>
                  <a:lnTo>
                    <a:pt x="109" y="363"/>
                  </a:lnTo>
                  <a:lnTo>
                    <a:pt x="106" y="363"/>
                  </a:lnTo>
                  <a:lnTo>
                    <a:pt x="101" y="363"/>
                  </a:lnTo>
                  <a:lnTo>
                    <a:pt x="98" y="364"/>
                  </a:lnTo>
                  <a:lnTo>
                    <a:pt x="98" y="364"/>
                  </a:lnTo>
                  <a:lnTo>
                    <a:pt x="95" y="369"/>
                  </a:lnTo>
                  <a:lnTo>
                    <a:pt x="92" y="370"/>
                  </a:lnTo>
                  <a:lnTo>
                    <a:pt x="88" y="370"/>
                  </a:lnTo>
                  <a:lnTo>
                    <a:pt x="87" y="370"/>
                  </a:lnTo>
                  <a:lnTo>
                    <a:pt x="81" y="375"/>
                  </a:lnTo>
                  <a:lnTo>
                    <a:pt x="76" y="380"/>
                  </a:lnTo>
                  <a:lnTo>
                    <a:pt x="74" y="380"/>
                  </a:lnTo>
                  <a:lnTo>
                    <a:pt x="71" y="380"/>
                  </a:lnTo>
                  <a:lnTo>
                    <a:pt x="69" y="380"/>
                  </a:lnTo>
                  <a:lnTo>
                    <a:pt x="68" y="381"/>
                  </a:lnTo>
                  <a:lnTo>
                    <a:pt x="62" y="380"/>
                  </a:lnTo>
                  <a:lnTo>
                    <a:pt x="57" y="380"/>
                  </a:lnTo>
                  <a:lnTo>
                    <a:pt x="52" y="380"/>
                  </a:lnTo>
                  <a:lnTo>
                    <a:pt x="47" y="377"/>
                  </a:lnTo>
                  <a:lnTo>
                    <a:pt x="44" y="377"/>
                  </a:lnTo>
                  <a:lnTo>
                    <a:pt x="41" y="372"/>
                  </a:lnTo>
                  <a:lnTo>
                    <a:pt x="38" y="370"/>
                  </a:lnTo>
                  <a:lnTo>
                    <a:pt x="35" y="367"/>
                  </a:lnTo>
                  <a:lnTo>
                    <a:pt x="33" y="369"/>
                  </a:lnTo>
                  <a:lnTo>
                    <a:pt x="32" y="369"/>
                  </a:lnTo>
                  <a:lnTo>
                    <a:pt x="30" y="367"/>
                  </a:lnTo>
                  <a:lnTo>
                    <a:pt x="30" y="366"/>
                  </a:lnTo>
                  <a:lnTo>
                    <a:pt x="30" y="364"/>
                  </a:lnTo>
                  <a:lnTo>
                    <a:pt x="30" y="359"/>
                  </a:lnTo>
                  <a:lnTo>
                    <a:pt x="30" y="355"/>
                  </a:lnTo>
                  <a:lnTo>
                    <a:pt x="32" y="356"/>
                  </a:lnTo>
                  <a:lnTo>
                    <a:pt x="33" y="358"/>
                  </a:lnTo>
                  <a:lnTo>
                    <a:pt x="35" y="358"/>
                  </a:lnTo>
                  <a:lnTo>
                    <a:pt x="38" y="356"/>
                  </a:lnTo>
                  <a:lnTo>
                    <a:pt x="40" y="353"/>
                  </a:lnTo>
                  <a:lnTo>
                    <a:pt x="40" y="350"/>
                  </a:lnTo>
                  <a:lnTo>
                    <a:pt x="40" y="347"/>
                  </a:lnTo>
                  <a:lnTo>
                    <a:pt x="40" y="342"/>
                  </a:lnTo>
                  <a:lnTo>
                    <a:pt x="40" y="341"/>
                  </a:lnTo>
                  <a:lnTo>
                    <a:pt x="41" y="341"/>
                  </a:lnTo>
                  <a:lnTo>
                    <a:pt x="41" y="337"/>
                  </a:lnTo>
                  <a:lnTo>
                    <a:pt x="41" y="329"/>
                  </a:lnTo>
                  <a:lnTo>
                    <a:pt x="40" y="326"/>
                  </a:lnTo>
                  <a:lnTo>
                    <a:pt x="36" y="320"/>
                  </a:lnTo>
                  <a:lnTo>
                    <a:pt x="35" y="314"/>
                  </a:lnTo>
                  <a:lnTo>
                    <a:pt x="33" y="312"/>
                  </a:lnTo>
                  <a:lnTo>
                    <a:pt x="32" y="307"/>
                  </a:lnTo>
                  <a:lnTo>
                    <a:pt x="30" y="303"/>
                  </a:lnTo>
                  <a:lnTo>
                    <a:pt x="30" y="300"/>
                  </a:lnTo>
                  <a:lnTo>
                    <a:pt x="30" y="295"/>
                  </a:lnTo>
                  <a:lnTo>
                    <a:pt x="30" y="292"/>
                  </a:lnTo>
                  <a:lnTo>
                    <a:pt x="30" y="290"/>
                  </a:lnTo>
                  <a:lnTo>
                    <a:pt x="28" y="285"/>
                  </a:lnTo>
                  <a:lnTo>
                    <a:pt x="25" y="282"/>
                  </a:lnTo>
                  <a:lnTo>
                    <a:pt x="24" y="281"/>
                  </a:lnTo>
                  <a:lnTo>
                    <a:pt x="24" y="279"/>
                  </a:lnTo>
                  <a:lnTo>
                    <a:pt x="24" y="276"/>
                  </a:lnTo>
                  <a:lnTo>
                    <a:pt x="21" y="273"/>
                  </a:lnTo>
                  <a:lnTo>
                    <a:pt x="17" y="270"/>
                  </a:lnTo>
                  <a:lnTo>
                    <a:pt x="17" y="268"/>
                  </a:lnTo>
                  <a:lnTo>
                    <a:pt x="17" y="260"/>
                  </a:lnTo>
                  <a:lnTo>
                    <a:pt x="16" y="259"/>
                  </a:lnTo>
                  <a:lnTo>
                    <a:pt x="11" y="251"/>
                  </a:lnTo>
                  <a:lnTo>
                    <a:pt x="6" y="243"/>
                  </a:lnTo>
                  <a:lnTo>
                    <a:pt x="5" y="241"/>
                  </a:lnTo>
                  <a:lnTo>
                    <a:pt x="3" y="240"/>
                  </a:lnTo>
                  <a:lnTo>
                    <a:pt x="5" y="240"/>
                  </a:lnTo>
                  <a:lnTo>
                    <a:pt x="5" y="240"/>
                  </a:lnTo>
                  <a:lnTo>
                    <a:pt x="5" y="241"/>
                  </a:lnTo>
                  <a:lnTo>
                    <a:pt x="6" y="241"/>
                  </a:lnTo>
                  <a:lnTo>
                    <a:pt x="6" y="240"/>
                  </a:lnTo>
                  <a:lnTo>
                    <a:pt x="6" y="240"/>
                  </a:lnTo>
                  <a:lnTo>
                    <a:pt x="6" y="238"/>
                  </a:lnTo>
                  <a:lnTo>
                    <a:pt x="6" y="238"/>
                  </a:lnTo>
                  <a:lnTo>
                    <a:pt x="8" y="240"/>
                  </a:lnTo>
                  <a:lnTo>
                    <a:pt x="10" y="244"/>
                  </a:lnTo>
                  <a:lnTo>
                    <a:pt x="10" y="246"/>
                  </a:lnTo>
                  <a:lnTo>
                    <a:pt x="11" y="246"/>
                  </a:lnTo>
                  <a:lnTo>
                    <a:pt x="13" y="246"/>
                  </a:lnTo>
                  <a:lnTo>
                    <a:pt x="13" y="244"/>
                  </a:lnTo>
                  <a:lnTo>
                    <a:pt x="14" y="243"/>
                  </a:lnTo>
                  <a:lnTo>
                    <a:pt x="13" y="241"/>
                  </a:lnTo>
                  <a:lnTo>
                    <a:pt x="11" y="241"/>
                  </a:lnTo>
                  <a:lnTo>
                    <a:pt x="10" y="238"/>
                  </a:lnTo>
                  <a:lnTo>
                    <a:pt x="8" y="235"/>
                  </a:lnTo>
                  <a:lnTo>
                    <a:pt x="6" y="233"/>
                  </a:lnTo>
                  <a:lnTo>
                    <a:pt x="6" y="232"/>
                  </a:lnTo>
                  <a:lnTo>
                    <a:pt x="8" y="230"/>
                  </a:lnTo>
                  <a:lnTo>
                    <a:pt x="10" y="232"/>
                  </a:lnTo>
                  <a:lnTo>
                    <a:pt x="10" y="233"/>
                  </a:lnTo>
                  <a:lnTo>
                    <a:pt x="11" y="235"/>
                  </a:lnTo>
                  <a:lnTo>
                    <a:pt x="11" y="237"/>
                  </a:lnTo>
                  <a:lnTo>
                    <a:pt x="11" y="238"/>
                  </a:lnTo>
                  <a:lnTo>
                    <a:pt x="11" y="238"/>
                  </a:lnTo>
                  <a:lnTo>
                    <a:pt x="11" y="240"/>
                  </a:lnTo>
                  <a:lnTo>
                    <a:pt x="13" y="240"/>
                  </a:lnTo>
                  <a:lnTo>
                    <a:pt x="13" y="238"/>
                  </a:lnTo>
                  <a:lnTo>
                    <a:pt x="14" y="237"/>
                  </a:lnTo>
                  <a:lnTo>
                    <a:pt x="14" y="238"/>
                  </a:lnTo>
                  <a:lnTo>
                    <a:pt x="14" y="241"/>
                  </a:lnTo>
                  <a:lnTo>
                    <a:pt x="16" y="241"/>
                  </a:lnTo>
                  <a:lnTo>
                    <a:pt x="17" y="243"/>
                  </a:lnTo>
                  <a:lnTo>
                    <a:pt x="19" y="243"/>
                  </a:lnTo>
                  <a:lnTo>
                    <a:pt x="19" y="241"/>
                  </a:lnTo>
                  <a:lnTo>
                    <a:pt x="19" y="240"/>
                  </a:lnTo>
                  <a:lnTo>
                    <a:pt x="19" y="237"/>
                  </a:lnTo>
                  <a:lnTo>
                    <a:pt x="19" y="235"/>
                  </a:lnTo>
                  <a:lnTo>
                    <a:pt x="16" y="230"/>
                  </a:lnTo>
                  <a:lnTo>
                    <a:pt x="13" y="224"/>
                  </a:lnTo>
                  <a:lnTo>
                    <a:pt x="11" y="221"/>
                  </a:lnTo>
                  <a:lnTo>
                    <a:pt x="10" y="218"/>
                  </a:lnTo>
                  <a:lnTo>
                    <a:pt x="8" y="216"/>
                  </a:lnTo>
                  <a:lnTo>
                    <a:pt x="8" y="213"/>
                  </a:lnTo>
                  <a:lnTo>
                    <a:pt x="8" y="210"/>
                  </a:lnTo>
                  <a:lnTo>
                    <a:pt x="8" y="208"/>
                  </a:lnTo>
                  <a:lnTo>
                    <a:pt x="8" y="205"/>
                  </a:lnTo>
                  <a:lnTo>
                    <a:pt x="10" y="202"/>
                  </a:lnTo>
                  <a:lnTo>
                    <a:pt x="13" y="197"/>
                  </a:lnTo>
                  <a:lnTo>
                    <a:pt x="13" y="196"/>
                  </a:lnTo>
                  <a:lnTo>
                    <a:pt x="13" y="194"/>
                  </a:lnTo>
                  <a:lnTo>
                    <a:pt x="13" y="192"/>
                  </a:lnTo>
                  <a:lnTo>
                    <a:pt x="13" y="189"/>
                  </a:lnTo>
                  <a:lnTo>
                    <a:pt x="13" y="189"/>
                  </a:lnTo>
                  <a:lnTo>
                    <a:pt x="11" y="186"/>
                  </a:lnTo>
                  <a:lnTo>
                    <a:pt x="13" y="181"/>
                  </a:lnTo>
                  <a:lnTo>
                    <a:pt x="16" y="175"/>
                  </a:lnTo>
                  <a:lnTo>
                    <a:pt x="16" y="175"/>
                  </a:lnTo>
                  <a:lnTo>
                    <a:pt x="17" y="173"/>
                  </a:lnTo>
                  <a:lnTo>
                    <a:pt x="17" y="175"/>
                  </a:lnTo>
                  <a:lnTo>
                    <a:pt x="17" y="178"/>
                  </a:lnTo>
                  <a:lnTo>
                    <a:pt x="17" y="181"/>
                  </a:lnTo>
                  <a:lnTo>
                    <a:pt x="17" y="183"/>
                  </a:lnTo>
                  <a:lnTo>
                    <a:pt x="19" y="183"/>
                  </a:lnTo>
                  <a:lnTo>
                    <a:pt x="21" y="183"/>
                  </a:lnTo>
                  <a:lnTo>
                    <a:pt x="21" y="181"/>
                  </a:lnTo>
                  <a:lnTo>
                    <a:pt x="22" y="180"/>
                  </a:lnTo>
                  <a:lnTo>
                    <a:pt x="24" y="175"/>
                  </a:lnTo>
                  <a:lnTo>
                    <a:pt x="25" y="173"/>
                  </a:lnTo>
                  <a:lnTo>
                    <a:pt x="28" y="172"/>
                  </a:lnTo>
                  <a:lnTo>
                    <a:pt x="33" y="170"/>
                  </a:lnTo>
                  <a:lnTo>
                    <a:pt x="36" y="169"/>
                  </a:lnTo>
                  <a:lnTo>
                    <a:pt x="40" y="167"/>
                  </a:lnTo>
                  <a:lnTo>
                    <a:pt x="41" y="164"/>
                  </a:lnTo>
                  <a:lnTo>
                    <a:pt x="43" y="162"/>
                  </a:lnTo>
                  <a:lnTo>
                    <a:pt x="44" y="161"/>
                  </a:lnTo>
                  <a:lnTo>
                    <a:pt x="54" y="156"/>
                  </a:lnTo>
                  <a:lnTo>
                    <a:pt x="55" y="156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2" y="156"/>
                  </a:lnTo>
                  <a:lnTo>
                    <a:pt x="63" y="156"/>
                  </a:lnTo>
                  <a:lnTo>
                    <a:pt x="65" y="158"/>
                  </a:lnTo>
                  <a:lnTo>
                    <a:pt x="69" y="156"/>
                  </a:lnTo>
                  <a:lnTo>
                    <a:pt x="71" y="155"/>
                  </a:lnTo>
                  <a:lnTo>
                    <a:pt x="74" y="153"/>
                  </a:lnTo>
                  <a:lnTo>
                    <a:pt x="76" y="151"/>
                  </a:lnTo>
                  <a:lnTo>
                    <a:pt x="81" y="151"/>
                  </a:lnTo>
                  <a:lnTo>
                    <a:pt x="84" y="150"/>
                  </a:lnTo>
                  <a:lnTo>
                    <a:pt x="90" y="147"/>
                  </a:lnTo>
                  <a:lnTo>
                    <a:pt x="93" y="147"/>
                  </a:lnTo>
                  <a:lnTo>
                    <a:pt x="96" y="147"/>
                  </a:lnTo>
                  <a:lnTo>
                    <a:pt x="99" y="145"/>
                  </a:lnTo>
                  <a:lnTo>
                    <a:pt x="106" y="145"/>
                  </a:lnTo>
                  <a:lnTo>
                    <a:pt x="109" y="144"/>
                  </a:lnTo>
                  <a:lnTo>
                    <a:pt x="115" y="140"/>
                  </a:lnTo>
                  <a:lnTo>
                    <a:pt x="117" y="140"/>
                  </a:lnTo>
                  <a:lnTo>
                    <a:pt x="120" y="139"/>
                  </a:lnTo>
                  <a:lnTo>
                    <a:pt x="122" y="136"/>
                  </a:lnTo>
                  <a:lnTo>
                    <a:pt x="125" y="133"/>
                  </a:lnTo>
                  <a:lnTo>
                    <a:pt x="125" y="129"/>
                  </a:lnTo>
                  <a:lnTo>
                    <a:pt x="126" y="128"/>
                  </a:lnTo>
                  <a:lnTo>
                    <a:pt x="128" y="126"/>
                  </a:lnTo>
                  <a:lnTo>
                    <a:pt x="128" y="125"/>
                  </a:lnTo>
                  <a:lnTo>
                    <a:pt x="129" y="123"/>
                  </a:lnTo>
                  <a:lnTo>
                    <a:pt x="131" y="122"/>
                  </a:lnTo>
                  <a:lnTo>
                    <a:pt x="136" y="118"/>
                  </a:lnTo>
                  <a:lnTo>
                    <a:pt x="136" y="118"/>
                  </a:lnTo>
                  <a:lnTo>
                    <a:pt x="137" y="117"/>
                  </a:lnTo>
                  <a:lnTo>
                    <a:pt x="136" y="117"/>
                  </a:lnTo>
                  <a:lnTo>
                    <a:pt x="134" y="115"/>
                  </a:lnTo>
                  <a:lnTo>
                    <a:pt x="134" y="112"/>
                  </a:lnTo>
                  <a:lnTo>
                    <a:pt x="134" y="110"/>
                  </a:lnTo>
                  <a:lnTo>
                    <a:pt x="134" y="107"/>
                  </a:lnTo>
                  <a:lnTo>
                    <a:pt x="134" y="106"/>
                  </a:lnTo>
                  <a:lnTo>
                    <a:pt x="136" y="104"/>
                  </a:lnTo>
                  <a:lnTo>
                    <a:pt x="136" y="103"/>
                  </a:lnTo>
                  <a:lnTo>
                    <a:pt x="137" y="101"/>
                  </a:lnTo>
                  <a:lnTo>
                    <a:pt x="139" y="101"/>
                  </a:lnTo>
                  <a:lnTo>
                    <a:pt x="140" y="99"/>
                  </a:lnTo>
                  <a:lnTo>
                    <a:pt x="142" y="98"/>
                  </a:lnTo>
                  <a:lnTo>
                    <a:pt x="142" y="98"/>
                  </a:lnTo>
                  <a:lnTo>
                    <a:pt x="144" y="95"/>
                  </a:lnTo>
                  <a:lnTo>
                    <a:pt x="145" y="93"/>
                  </a:lnTo>
                  <a:lnTo>
                    <a:pt x="145" y="93"/>
                  </a:lnTo>
                  <a:lnTo>
                    <a:pt x="147" y="98"/>
                  </a:lnTo>
                  <a:lnTo>
                    <a:pt x="148" y="99"/>
                  </a:lnTo>
                  <a:lnTo>
                    <a:pt x="150" y="103"/>
                  </a:lnTo>
                  <a:lnTo>
                    <a:pt x="151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5" y="107"/>
                  </a:lnTo>
                  <a:lnTo>
                    <a:pt x="155" y="104"/>
                  </a:lnTo>
                  <a:lnTo>
                    <a:pt x="155" y="103"/>
                  </a:lnTo>
                  <a:lnTo>
                    <a:pt x="155" y="103"/>
                  </a:lnTo>
                  <a:lnTo>
                    <a:pt x="155" y="101"/>
                  </a:lnTo>
                  <a:lnTo>
                    <a:pt x="156" y="103"/>
                  </a:lnTo>
                  <a:lnTo>
                    <a:pt x="156" y="103"/>
                  </a:lnTo>
                  <a:lnTo>
                    <a:pt x="158" y="104"/>
                  </a:lnTo>
                  <a:lnTo>
                    <a:pt x="158" y="104"/>
                  </a:lnTo>
                  <a:lnTo>
                    <a:pt x="158" y="101"/>
                  </a:lnTo>
                  <a:lnTo>
                    <a:pt x="158" y="101"/>
                  </a:lnTo>
                  <a:lnTo>
                    <a:pt x="158" y="99"/>
                  </a:lnTo>
                  <a:lnTo>
                    <a:pt x="158" y="99"/>
                  </a:lnTo>
                  <a:lnTo>
                    <a:pt x="156" y="99"/>
                  </a:lnTo>
                  <a:lnTo>
                    <a:pt x="156" y="98"/>
                  </a:lnTo>
                  <a:lnTo>
                    <a:pt x="155" y="96"/>
                  </a:lnTo>
                  <a:lnTo>
                    <a:pt x="153" y="95"/>
                  </a:lnTo>
                  <a:lnTo>
                    <a:pt x="153" y="95"/>
                  </a:lnTo>
                  <a:lnTo>
                    <a:pt x="153" y="93"/>
                  </a:lnTo>
                  <a:lnTo>
                    <a:pt x="155" y="93"/>
                  </a:lnTo>
                  <a:lnTo>
                    <a:pt x="155" y="93"/>
                  </a:lnTo>
                  <a:lnTo>
                    <a:pt x="155" y="92"/>
                  </a:lnTo>
                  <a:lnTo>
                    <a:pt x="155" y="90"/>
                  </a:lnTo>
                  <a:lnTo>
                    <a:pt x="155" y="90"/>
                  </a:lnTo>
                  <a:lnTo>
                    <a:pt x="156" y="90"/>
                  </a:lnTo>
                  <a:lnTo>
                    <a:pt x="158" y="93"/>
                  </a:lnTo>
                  <a:lnTo>
                    <a:pt x="159" y="92"/>
                  </a:lnTo>
                  <a:lnTo>
                    <a:pt x="159" y="92"/>
                  </a:lnTo>
                  <a:lnTo>
                    <a:pt x="161" y="90"/>
                  </a:lnTo>
                  <a:lnTo>
                    <a:pt x="163" y="92"/>
                  </a:lnTo>
                  <a:lnTo>
                    <a:pt x="163" y="92"/>
                  </a:lnTo>
                  <a:lnTo>
                    <a:pt x="164" y="93"/>
                  </a:lnTo>
                  <a:lnTo>
                    <a:pt x="167" y="93"/>
                  </a:lnTo>
                  <a:lnTo>
                    <a:pt x="167" y="93"/>
                  </a:lnTo>
                  <a:lnTo>
                    <a:pt x="170" y="93"/>
                  </a:lnTo>
                  <a:lnTo>
                    <a:pt x="172" y="93"/>
                  </a:lnTo>
                  <a:lnTo>
                    <a:pt x="172" y="93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7" y="92"/>
                  </a:lnTo>
                  <a:lnTo>
                    <a:pt x="166" y="92"/>
                  </a:lnTo>
                  <a:lnTo>
                    <a:pt x="166" y="90"/>
                  </a:lnTo>
                  <a:lnTo>
                    <a:pt x="166" y="88"/>
                  </a:lnTo>
                  <a:lnTo>
                    <a:pt x="167" y="88"/>
                  </a:lnTo>
                  <a:lnTo>
                    <a:pt x="167" y="88"/>
                  </a:lnTo>
                  <a:lnTo>
                    <a:pt x="169" y="88"/>
                  </a:lnTo>
                  <a:lnTo>
                    <a:pt x="169" y="87"/>
                  </a:lnTo>
                  <a:lnTo>
                    <a:pt x="169" y="85"/>
                  </a:lnTo>
                  <a:lnTo>
                    <a:pt x="170" y="85"/>
                  </a:lnTo>
                  <a:lnTo>
                    <a:pt x="170" y="84"/>
                  </a:lnTo>
                  <a:lnTo>
                    <a:pt x="169" y="84"/>
                  </a:lnTo>
                  <a:lnTo>
                    <a:pt x="167" y="87"/>
                  </a:lnTo>
                  <a:lnTo>
                    <a:pt x="167" y="85"/>
                  </a:lnTo>
                  <a:lnTo>
                    <a:pt x="166" y="84"/>
                  </a:lnTo>
                  <a:lnTo>
                    <a:pt x="166" y="82"/>
                  </a:lnTo>
                  <a:lnTo>
                    <a:pt x="167" y="79"/>
                  </a:lnTo>
                  <a:lnTo>
                    <a:pt x="167" y="79"/>
                  </a:lnTo>
                  <a:lnTo>
                    <a:pt x="169" y="79"/>
                  </a:lnTo>
                  <a:lnTo>
                    <a:pt x="169" y="79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0" y="76"/>
                  </a:lnTo>
                  <a:lnTo>
                    <a:pt x="170" y="76"/>
                  </a:lnTo>
                  <a:lnTo>
                    <a:pt x="174" y="77"/>
                  </a:lnTo>
                  <a:lnTo>
                    <a:pt x="175" y="79"/>
                  </a:lnTo>
                  <a:lnTo>
                    <a:pt x="175" y="79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4" y="77"/>
                  </a:lnTo>
                  <a:lnTo>
                    <a:pt x="174" y="76"/>
                  </a:lnTo>
                  <a:lnTo>
                    <a:pt x="174" y="76"/>
                  </a:lnTo>
                  <a:lnTo>
                    <a:pt x="172" y="74"/>
                  </a:lnTo>
                  <a:lnTo>
                    <a:pt x="174" y="74"/>
                  </a:lnTo>
                  <a:lnTo>
                    <a:pt x="175" y="74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7" y="73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3"/>
                  </a:lnTo>
                  <a:lnTo>
                    <a:pt x="178" y="71"/>
                  </a:lnTo>
                  <a:lnTo>
                    <a:pt x="178" y="71"/>
                  </a:lnTo>
                  <a:lnTo>
                    <a:pt x="177" y="70"/>
                  </a:lnTo>
                  <a:lnTo>
                    <a:pt x="177" y="68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1" y="65"/>
                  </a:lnTo>
                  <a:lnTo>
                    <a:pt x="183" y="65"/>
                  </a:lnTo>
                  <a:lnTo>
                    <a:pt x="183" y="63"/>
                  </a:lnTo>
                  <a:lnTo>
                    <a:pt x="183" y="62"/>
                  </a:lnTo>
                  <a:lnTo>
                    <a:pt x="185" y="62"/>
                  </a:lnTo>
                  <a:lnTo>
                    <a:pt x="185" y="62"/>
                  </a:lnTo>
                  <a:lnTo>
                    <a:pt x="185" y="63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8" y="66"/>
                  </a:lnTo>
                  <a:lnTo>
                    <a:pt x="188" y="66"/>
                  </a:lnTo>
                  <a:lnTo>
                    <a:pt x="188" y="65"/>
                  </a:lnTo>
                  <a:lnTo>
                    <a:pt x="189" y="65"/>
                  </a:lnTo>
                  <a:lnTo>
                    <a:pt x="189" y="63"/>
                  </a:lnTo>
                  <a:lnTo>
                    <a:pt x="189" y="62"/>
                  </a:lnTo>
                  <a:lnTo>
                    <a:pt x="189" y="60"/>
                  </a:lnTo>
                  <a:lnTo>
                    <a:pt x="191" y="60"/>
                  </a:lnTo>
                  <a:lnTo>
                    <a:pt x="191" y="58"/>
                  </a:lnTo>
                  <a:lnTo>
                    <a:pt x="191" y="58"/>
                  </a:lnTo>
                  <a:lnTo>
                    <a:pt x="189" y="57"/>
                  </a:lnTo>
                  <a:lnTo>
                    <a:pt x="191" y="57"/>
                  </a:lnTo>
                  <a:lnTo>
                    <a:pt x="192" y="57"/>
                  </a:lnTo>
                  <a:lnTo>
                    <a:pt x="192" y="58"/>
                  </a:lnTo>
                  <a:lnTo>
                    <a:pt x="192" y="60"/>
                  </a:lnTo>
                  <a:lnTo>
                    <a:pt x="194" y="60"/>
                  </a:lnTo>
                  <a:lnTo>
                    <a:pt x="194" y="58"/>
                  </a:lnTo>
                  <a:lnTo>
                    <a:pt x="196" y="58"/>
                  </a:lnTo>
                  <a:lnTo>
                    <a:pt x="196" y="58"/>
                  </a:lnTo>
                  <a:lnTo>
                    <a:pt x="197" y="60"/>
                  </a:lnTo>
                  <a:lnTo>
                    <a:pt x="199" y="58"/>
                  </a:lnTo>
                  <a:lnTo>
                    <a:pt x="200" y="57"/>
                  </a:lnTo>
                  <a:lnTo>
                    <a:pt x="200" y="55"/>
                  </a:lnTo>
                  <a:lnTo>
                    <a:pt x="200" y="54"/>
                  </a:lnTo>
                  <a:lnTo>
                    <a:pt x="202" y="54"/>
                  </a:lnTo>
                  <a:lnTo>
                    <a:pt x="204" y="54"/>
                  </a:lnTo>
                  <a:lnTo>
                    <a:pt x="205" y="55"/>
                  </a:lnTo>
                  <a:lnTo>
                    <a:pt x="208" y="57"/>
                  </a:lnTo>
                  <a:lnTo>
                    <a:pt x="210" y="58"/>
                  </a:lnTo>
                  <a:lnTo>
                    <a:pt x="211" y="58"/>
                  </a:lnTo>
                  <a:lnTo>
                    <a:pt x="213" y="60"/>
                  </a:lnTo>
                  <a:lnTo>
                    <a:pt x="215" y="62"/>
                  </a:lnTo>
                  <a:lnTo>
                    <a:pt x="216" y="65"/>
                  </a:lnTo>
                  <a:lnTo>
                    <a:pt x="221" y="68"/>
                  </a:lnTo>
                  <a:lnTo>
                    <a:pt x="221" y="68"/>
                  </a:lnTo>
                  <a:lnTo>
                    <a:pt x="221" y="70"/>
                  </a:lnTo>
                  <a:lnTo>
                    <a:pt x="219" y="71"/>
                  </a:lnTo>
                  <a:lnTo>
                    <a:pt x="219" y="74"/>
                  </a:lnTo>
                  <a:lnTo>
                    <a:pt x="219" y="77"/>
                  </a:lnTo>
                  <a:lnTo>
                    <a:pt x="219" y="77"/>
                  </a:lnTo>
                  <a:lnTo>
                    <a:pt x="221" y="76"/>
                  </a:lnTo>
                  <a:lnTo>
                    <a:pt x="221" y="76"/>
                  </a:lnTo>
                  <a:lnTo>
                    <a:pt x="222" y="76"/>
                  </a:lnTo>
                  <a:lnTo>
                    <a:pt x="222" y="76"/>
                  </a:lnTo>
                  <a:lnTo>
                    <a:pt x="221" y="76"/>
                  </a:lnTo>
                  <a:lnTo>
                    <a:pt x="221" y="74"/>
                  </a:lnTo>
                  <a:lnTo>
                    <a:pt x="221" y="73"/>
                  </a:lnTo>
                  <a:lnTo>
                    <a:pt x="221" y="73"/>
                  </a:lnTo>
                  <a:lnTo>
                    <a:pt x="222" y="71"/>
                  </a:lnTo>
                  <a:lnTo>
                    <a:pt x="224" y="71"/>
                  </a:lnTo>
                  <a:lnTo>
                    <a:pt x="224" y="70"/>
                  </a:lnTo>
                  <a:lnTo>
                    <a:pt x="224" y="70"/>
                  </a:lnTo>
                  <a:lnTo>
                    <a:pt x="226" y="70"/>
                  </a:lnTo>
                  <a:lnTo>
                    <a:pt x="227" y="70"/>
                  </a:lnTo>
                  <a:lnTo>
                    <a:pt x="227" y="70"/>
                  </a:lnTo>
                  <a:lnTo>
                    <a:pt x="233" y="71"/>
                  </a:lnTo>
                  <a:lnTo>
                    <a:pt x="235" y="73"/>
                  </a:lnTo>
                  <a:lnTo>
                    <a:pt x="235" y="74"/>
                  </a:lnTo>
                  <a:lnTo>
                    <a:pt x="235" y="74"/>
                  </a:lnTo>
                  <a:lnTo>
                    <a:pt x="237" y="73"/>
                  </a:lnTo>
                  <a:lnTo>
                    <a:pt x="237" y="71"/>
                  </a:lnTo>
                  <a:lnTo>
                    <a:pt x="237" y="70"/>
                  </a:lnTo>
                  <a:lnTo>
                    <a:pt x="238" y="71"/>
                  </a:lnTo>
                  <a:lnTo>
                    <a:pt x="240" y="71"/>
                  </a:lnTo>
                  <a:lnTo>
                    <a:pt x="241" y="73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3"/>
                  </a:lnTo>
                  <a:lnTo>
                    <a:pt x="241" y="71"/>
                  </a:lnTo>
                  <a:lnTo>
                    <a:pt x="241" y="70"/>
                  </a:lnTo>
                  <a:lnTo>
                    <a:pt x="243" y="70"/>
                  </a:lnTo>
                  <a:lnTo>
                    <a:pt x="245" y="70"/>
                  </a:lnTo>
                  <a:lnTo>
                    <a:pt x="245" y="70"/>
                  </a:lnTo>
                  <a:lnTo>
                    <a:pt x="243" y="70"/>
                  </a:lnTo>
                  <a:lnTo>
                    <a:pt x="241" y="68"/>
                  </a:lnTo>
                  <a:lnTo>
                    <a:pt x="241" y="66"/>
                  </a:lnTo>
                  <a:lnTo>
                    <a:pt x="243" y="66"/>
                  </a:lnTo>
                  <a:lnTo>
                    <a:pt x="243" y="66"/>
                  </a:lnTo>
                  <a:lnTo>
                    <a:pt x="241" y="66"/>
                  </a:lnTo>
                  <a:lnTo>
                    <a:pt x="240" y="65"/>
                  </a:lnTo>
                  <a:lnTo>
                    <a:pt x="238" y="63"/>
                  </a:lnTo>
                  <a:lnTo>
                    <a:pt x="240" y="60"/>
                  </a:lnTo>
                  <a:lnTo>
                    <a:pt x="241" y="58"/>
                  </a:lnTo>
                  <a:lnTo>
                    <a:pt x="243" y="57"/>
                  </a:lnTo>
                  <a:lnTo>
                    <a:pt x="243" y="57"/>
                  </a:lnTo>
                  <a:lnTo>
                    <a:pt x="243" y="55"/>
                  </a:lnTo>
                  <a:lnTo>
                    <a:pt x="245" y="54"/>
                  </a:lnTo>
                  <a:lnTo>
                    <a:pt x="245" y="52"/>
                  </a:lnTo>
                  <a:lnTo>
                    <a:pt x="245" y="51"/>
                  </a:lnTo>
                  <a:lnTo>
                    <a:pt x="246" y="51"/>
                  </a:lnTo>
                  <a:lnTo>
                    <a:pt x="248" y="51"/>
                  </a:lnTo>
                  <a:lnTo>
                    <a:pt x="249" y="49"/>
                  </a:lnTo>
                  <a:lnTo>
                    <a:pt x="249" y="49"/>
                  </a:lnTo>
                  <a:lnTo>
                    <a:pt x="251" y="47"/>
                  </a:lnTo>
                  <a:lnTo>
                    <a:pt x="249" y="44"/>
                  </a:lnTo>
                  <a:lnTo>
                    <a:pt x="249" y="44"/>
                  </a:lnTo>
                  <a:lnTo>
                    <a:pt x="249" y="43"/>
                  </a:lnTo>
                  <a:lnTo>
                    <a:pt x="252" y="41"/>
                  </a:lnTo>
                  <a:lnTo>
                    <a:pt x="252" y="38"/>
                  </a:lnTo>
                  <a:lnTo>
                    <a:pt x="254" y="38"/>
                  </a:lnTo>
                  <a:lnTo>
                    <a:pt x="256" y="38"/>
                  </a:lnTo>
                  <a:lnTo>
                    <a:pt x="256" y="38"/>
                  </a:lnTo>
                  <a:lnTo>
                    <a:pt x="256" y="35"/>
                  </a:lnTo>
                  <a:lnTo>
                    <a:pt x="256" y="35"/>
                  </a:lnTo>
                  <a:lnTo>
                    <a:pt x="257" y="35"/>
                  </a:lnTo>
                  <a:lnTo>
                    <a:pt x="257" y="35"/>
                  </a:lnTo>
                  <a:lnTo>
                    <a:pt x="259" y="35"/>
                  </a:lnTo>
                  <a:lnTo>
                    <a:pt x="260" y="36"/>
                  </a:lnTo>
                  <a:lnTo>
                    <a:pt x="260" y="36"/>
                  </a:lnTo>
                  <a:lnTo>
                    <a:pt x="260" y="35"/>
                  </a:lnTo>
                  <a:lnTo>
                    <a:pt x="260" y="33"/>
                  </a:lnTo>
                  <a:lnTo>
                    <a:pt x="260" y="33"/>
                  </a:lnTo>
                  <a:lnTo>
                    <a:pt x="262" y="33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5" y="32"/>
                  </a:lnTo>
                  <a:lnTo>
                    <a:pt x="265" y="30"/>
                  </a:lnTo>
                  <a:lnTo>
                    <a:pt x="265" y="29"/>
                  </a:lnTo>
                  <a:lnTo>
                    <a:pt x="267" y="30"/>
                  </a:lnTo>
                  <a:lnTo>
                    <a:pt x="267" y="32"/>
                  </a:lnTo>
                  <a:lnTo>
                    <a:pt x="268" y="32"/>
                  </a:lnTo>
                  <a:lnTo>
                    <a:pt x="271" y="32"/>
                  </a:lnTo>
                  <a:lnTo>
                    <a:pt x="274" y="32"/>
                  </a:lnTo>
                  <a:lnTo>
                    <a:pt x="276" y="32"/>
                  </a:lnTo>
                  <a:lnTo>
                    <a:pt x="278" y="32"/>
                  </a:lnTo>
                  <a:lnTo>
                    <a:pt x="279" y="32"/>
                  </a:lnTo>
                  <a:lnTo>
                    <a:pt x="279" y="32"/>
                  </a:lnTo>
                  <a:lnTo>
                    <a:pt x="281" y="32"/>
                  </a:lnTo>
                  <a:lnTo>
                    <a:pt x="282" y="33"/>
                  </a:lnTo>
                  <a:lnTo>
                    <a:pt x="282" y="30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6" y="30"/>
                  </a:lnTo>
                  <a:lnTo>
                    <a:pt x="286" y="30"/>
                  </a:lnTo>
                  <a:lnTo>
                    <a:pt x="286" y="29"/>
                  </a:lnTo>
                  <a:lnTo>
                    <a:pt x="286" y="27"/>
                  </a:lnTo>
                  <a:lnTo>
                    <a:pt x="286" y="25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2" y="21"/>
                  </a:lnTo>
                  <a:lnTo>
                    <a:pt x="279" y="21"/>
                  </a:lnTo>
                  <a:lnTo>
                    <a:pt x="278" y="21"/>
                  </a:lnTo>
                  <a:lnTo>
                    <a:pt x="278" y="21"/>
                  </a:lnTo>
                  <a:lnTo>
                    <a:pt x="274" y="19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6" y="16"/>
                  </a:lnTo>
                  <a:lnTo>
                    <a:pt x="276" y="16"/>
                  </a:lnTo>
                  <a:lnTo>
                    <a:pt x="278" y="18"/>
                  </a:lnTo>
                  <a:lnTo>
                    <a:pt x="278" y="19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81" y="18"/>
                  </a:lnTo>
                  <a:lnTo>
                    <a:pt x="284" y="19"/>
                  </a:lnTo>
                  <a:lnTo>
                    <a:pt x="286" y="21"/>
                  </a:lnTo>
                  <a:lnTo>
                    <a:pt x="287" y="21"/>
                  </a:lnTo>
                  <a:lnTo>
                    <a:pt x="289" y="19"/>
                  </a:lnTo>
                  <a:lnTo>
                    <a:pt x="290" y="19"/>
                  </a:lnTo>
                  <a:lnTo>
                    <a:pt x="290" y="21"/>
                  </a:lnTo>
                  <a:lnTo>
                    <a:pt x="292" y="22"/>
                  </a:lnTo>
                  <a:lnTo>
                    <a:pt x="293" y="24"/>
                  </a:lnTo>
                  <a:lnTo>
                    <a:pt x="295" y="24"/>
                  </a:lnTo>
                  <a:lnTo>
                    <a:pt x="297" y="25"/>
                  </a:lnTo>
                  <a:lnTo>
                    <a:pt x="298" y="25"/>
                  </a:lnTo>
                  <a:lnTo>
                    <a:pt x="300" y="25"/>
                  </a:lnTo>
                  <a:lnTo>
                    <a:pt x="303" y="25"/>
                  </a:lnTo>
                  <a:lnTo>
                    <a:pt x="308" y="27"/>
                  </a:lnTo>
                  <a:lnTo>
                    <a:pt x="308" y="29"/>
                  </a:lnTo>
                  <a:lnTo>
                    <a:pt x="309" y="29"/>
                  </a:lnTo>
                  <a:lnTo>
                    <a:pt x="311" y="29"/>
                  </a:lnTo>
                  <a:lnTo>
                    <a:pt x="312" y="29"/>
                  </a:lnTo>
                  <a:lnTo>
                    <a:pt x="315" y="29"/>
                  </a:lnTo>
                  <a:lnTo>
                    <a:pt x="317" y="29"/>
                  </a:lnTo>
                  <a:lnTo>
                    <a:pt x="317" y="30"/>
                  </a:lnTo>
                  <a:lnTo>
                    <a:pt x="320" y="32"/>
                  </a:lnTo>
                  <a:lnTo>
                    <a:pt x="322" y="32"/>
                  </a:lnTo>
                  <a:lnTo>
                    <a:pt x="325" y="30"/>
                  </a:lnTo>
                  <a:lnTo>
                    <a:pt x="327" y="29"/>
                  </a:lnTo>
                  <a:lnTo>
                    <a:pt x="330" y="27"/>
                  </a:lnTo>
                  <a:lnTo>
                    <a:pt x="331" y="27"/>
                  </a:lnTo>
                  <a:lnTo>
                    <a:pt x="333" y="25"/>
                  </a:lnTo>
                  <a:lnTo>
                    <a:pt x="333" y="25"/>
                  </a:lnTo>
                  <a:lnTo>
                    <a:pt x="331" y="27"/>
                  </a:lnTo>
                  <a:lnTo>
                    <a:pt x="331" y="27"/>
                  </a:lnTo>
                  <a:lnTo>
                    <a:pt x="333" y="29"/>
                  </a:lnTo>
                  <a:lnTo>
                    <a:pt x="333" y="29"/>
                  </a:lnTo>
                  <a:lnTo>
                    <a:pt x="331" y="29"/>
                  </a:lnTo>
                  <a:lnTo>
                    <a:pt x="330" y="30"/>
                  </a:lnTo>
                  <a:lnTo>
                    <a:pt x="330" y="32"/>
                  </a:lnTo>
                  <a:lnTo>
                    <a:pt x="330" y="32"/>
                  </a:lnTo>
                  <a:lnTo>
                    <a:pt x="331" y="32"/>
                  </a:lnTo>
                  <a:lnTo>
                    <a:pt x="331" y="32"/>
                  </a:lnTo>
                  <a:lnTo>
                    <a:pt x="333" y="30"/>
                  </a:lnTo>
                  <a:lnTo>
                    <a:pt x="334" y="32"/>
                  </a:lnTo>
                  <a:lnTo>
                    <a:pt x="334" y="33"/>
                  </a:lnTo>
                  <a:lnTo>
                    <a:pt x="334" y="35"/>
                  </a:lnTo>
                  <a:lnTo>
                    <a:pt x="336" y="35"/>
                  </a:lnTo>
                  <a:lnTo>
                    <a:pt x="338" y="35"/>
                  </a:lnTo>
                  <a:lnTo>
                    <a:pt x="339" y="33"/>
                  </a:lnTo>
                  <a:lnTo>
                    <a:pt x="338" y="32"/>
                  </a:lnTo>
                  <a:lnTo>
                    <a:pt x="338" y="30"/>
                  </a:lnTo>
                  <a:lnTo>
                    <a:pt x="338" y="30"/>
                  </a:lnTo>
                  <a:lnTo>
                    <a:pt x="341" y="27"/>
                  </a:lnTo>
                  <a:lnTo>
                    <a:pt x="342" y="27"/>
                  </a:lnTo>
                  <a:lnTo>
                    <a:pt x="342" y="30"/>
                  </a:lnTo>
                  <a:lnTo>
                    <a:pt x="344" y="32"/>
                  </a:lnTo>
                  <a:lnTo>
                    <a:pt x="345" y="32"/>
                  </a:lnTo>
                  <a:lnTo>
                    <a:pt x="347" y="32"/>
                  </a:lnTo>
                  <a:lnTo>
                    <a:pt x="347" y="33"/>
                  </a:lnTo>
                  <a:lnTo>
                    <a:pt x="342" y="40"/>
                  </a:lnTo>
                  <a:lnTo>
                    <a:pt x="341" y="41"/>
                  </a:lnTo>
                  <a:lnTo>
                    <a:pt x="342" y="41"/>
                  </a:lnTo>
                  <a:lnTo>
                    <a:pt x="342" y="43"/>
                  </a:lnTo>
                  <a:lnTo>
                    <a:pt x="341" y="46"/>
                  </a:lnTo>
                  <a:lnTo>
                    <a:pt x="339" y="46"/>
                  </a:lnTo>
                  <a:lnTo>
                    <a:pt x="339" y="46"/>
                  </a:lnTo>
                  <a:lnTo>
                    <a:pt x="338" y="44"/>
                  </a:lnTo>
                  <a:lnTo>
                    <a:pt x="338" y="46"/>
                  </a:lnTo>
                  <a:lnTo>
                    <a:pt x="336" y="46"/>
                  </a:lnTo>
                  <a:lnTo>
                    <a:pt x="333" y="47"/>
                  </a:lnTo>
                  <a:lnTo>
                    <a:pt x="333" y="52"/>
                  </a:lnTo>
                  <a:lnTo>
                    <a:pt x="333" y="55"/>
                  </a:lnTo>
                  <a:lnTo>
                    <a:pt x="333" y="57"/>
                  </a:lnTo>
                  <a:lnTo>
                    <a:pt x="333" y="60"/>
                  </a:lnTo>
                  <a:lnTo>
                    <a:pt x="331" y="62"/>
                  </a:lnTo>
                  <a:lnTo>
                    <a:pt x="330" y="62"/>
                  </a:lnTo>
                  <a:lnTo>
                    <a:pt x="327" y="66"/>
                  </a:lnTo>
                  <a:lnTo>
                    <a:pt x="327" y="66"/>
                  </a:lnTo>
                  <a:lnTo>
                    <a:pt x="325" y="68"/>
                  </a:lnTo>
                  <a:lnTo>
                    <a:pt x="325" y="70"/>
                  </a:lnTo>
                  <a:lnTo>
                    <a:pt x="327" y="71"/>
                  </a:lnTo>
                  <a:lnTo>
                    <a:pt x="327" y="73"/>
                  </a:lnTo>
                  <a:lnTo>
                    <a:pt x="331" y="74"/>
                  </a:lnTo>
                  <a:lnTo>
                    <a:pt x="333" y="76"/>
                  </a:lnTo>
                  <a:lnTo>
                    <a:pt x="336" y="77"/>
                  </a:lnTo>
                  <a:lnTo>
                    <a:pt x="338" y="79"/>
                  </a:lnTo>
                  <a:lnTo>
                    <a:pt x="338" y="81"/>
                  </a:lnTo>
                  <a:lnTo>
                    <a:pt x="341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4" y="82"/>
                  </a:lnTo>
                  <a:lnTo>
                    <a:pt x="344" y="82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5" y="85"/>
                  </a:lnTo>
                  <a:lnTo>
                    <a:pt x="347" y="85"/>
                  </a:lnTo>
                  <a:lnTo>
                    <a:pt x="349" y="85"/>
                  </a:lnTo>
                  <a:lnTo>
                    <a:pt x="350" y="85"/>
                  </a:lnTo>
                  <a:lnTo>
                    <a:pt x="350" y="87"/>
                  </a:lnTo>
                  <a:lnTo>
                    <a:pt x="353" y="88"/>
                  </a:lnTo>
                  <a:lnTo>
                    <a:pt x="356" y="90"/>
                  </a:lnTo>
                  <a:lnTo>
                    <a:pt x="358" y="90"/>
                  </a:lnTo>
                  <a:lnTo>
                    <a:pt x="361" y="93"/>
                  </a:lnTo>
                  <a:lnTo>
                    <a:pt x="364" y="96"/>
                  </a:lnTo>
                  <a:lnTo>
                    <a:pt x="366" y="98"/>
                  </a:lnTo>
                  <a:lnTo>
                    <a:pt x="371" y="98"/>
                  </a:lnTo>
                  <a:lnTo>
                    <a:pt x="372" y="98"/>
                  </a:lnTo>
                  <a:lnTo>
                    <a:pt x="374" y="99"/>
                  </a:lnTo>
                  <a:lnTo>
                    <a:pt x="377" y="99"/>
                  </a:lnTo>
                  <a:lnTo>
                    <a:pt x="379" y="103"/>
                  </a:lnTo>
                  <a:lnTo>
                    <a:pt x="379" y="103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3" y="107"/>
                  </a:lnTo>
                  <a:lnTo>
                    <a:pt x="386" y="109"/>
                  </a:lnTo>
                  <a:lnTo>
                    <a:pt x="390" y="110"/>
                  </a:lnTo>
                  <a:lnTo>
                    <a:pt x="391" y="112"/>
                  </a:lnTo>
                  <a:lnTo>
                    <a:pt x="393" y="112"/>
                  </a:lnTo>
                  <a:lnTo>
                    <a:pt x="394" y="112"/>
                  </a:lnTo>
                  <a:lnTo>
                    <a:pt x="399" y="110"/>
                  </a:lnTo>
                  <a:lnTo>
                    <a:pt x="401" y="109"/>
                  </a:lnTo>
                  <a:lnTo>
                    <a:pt x="404" y="107"/>
                  </a:lnTo>
                  <a:lnTo>
                    <a:pt x="405" y="104"/>
                  </a:lnTo>
                  <a:lnTo>
                    <a:pt x="405" y="103"/>
                  </a:lnTo>
                  <a:lnTo>
                    <a:pt x="408" y="96"/>
                  </a:lnTo>
                  <a:lnTo>
                    <a:pt x="410" y="93"/>
                  </a:lnTo>
                  <a:lnTo>
                    <a:pt x="412" y="90"/>
                  </a:lnTo>
                  <a:lnTo>
                    <a:pt x="412" y="88"/>
                  </a:lnTo>
                  <a:lnTo>
                    <a:pt x="412" y="85"/>
                  </a:lnTo>
                  <a:lnTo>
                    <a:pt x="413" y="81"/>
                  </a:lnTo>
                  <a:lnTo>
                    <a:pt x="415" y="76"/>
                  </a:lnTo>
                  <a:lnTo>
                    <a:pt x="415" y="73"/>
                  </a:lnTo>
                  <a:lnTo>
                    <a:pt x="415" y="70"/>
                  </a:lnTo>
                  <a:lnTo>
                    <a:pt x="413" y="65"/>
                  </a:lnTo>
                  <a:lnTo>
                    <a:pt x="415" y="63"/>
                  </a:lnTo>
                  <a:lnTo>
                    <a:pt x="415" y="60"/>
                  </a:lnTo>
                  <a:lnTo>
                    <a:pt x="413" y="58"/>
                  </a:lnTo>
                  <a:lnTo>
                    <a:pt x="413" y="57"/>
                  </a:lnTo>
                  <a:lnTo>
                    <a:pt x="413" y="55"/>
                  </a:lnTo>
                  <a:lnTo>
                    <a:pt x="413" y="51"/>
                  </a:lnTo>
                  <a:lnTo>
                    <a:pt x="415" y="49"/>
                  </a:lnTo>
                  <a:lnTo>
                    <a:pt x="415" y="47"/>
                  </a:lnTo>
                  <a:lnTo>
                    <a:pt x="415" y="43"/>
                  </a:lnTo>
                  <a:lnTo>
                    <a:pt x="416" y="41"/>
                  </a:lnTo>
                  <a:lnTo>
                    <a:pt x="418" y="40"/>
                  </a:lnTo>
                  <a:lnTo>
                    <a:pt x="418" y="40"/>
                  </a:lnTo>
                  <a:lnTo>
                    <a:pt x="420" y="40"/>
                  </a:lnTo>
                  <a:lnTo>
                    <a:pt x="420" y="40"/>
                  </a:lnTo>
                  <a:lnTo>
                    <a:pt x="420" y="38"/>
                  </a:lnTo>
                  <a:lnTo>
                    <a:pt x="418" y="38"/>
                  </a:lnTo>
                  <a:lnTo>
                    <a:pt x="418" y="36"/>
                  </a:lnTo>
                  <a:lnTo>
                    <a:pt x="418" y="36"/>
                  </a:lnTo>
                  <a:lnTo>
                    <a:pt x="416" y="36"/>
                  </a:lnTo>
                  <a:lnTo>
                    <a:pt x="416" y="35"/>
                  </a:lnTo>
                  <a:lnTo>
                    <a:pt x="416" y="33"/>
                  </a:lnTo>
                  <a:lnTo>
                    <a:pt x="418" y="30"/>
                  </a:lnTo>
                  <a:lnTo>
                    <a:pt x="418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7"/>
                  </a:lnTo>
                  <a:lnTo>
                    <a:pt x="421" y="22"/>
                  </a:lnTo>
                  <a:lnTo>
                    <a:pt x="423" y="18"/>
                  </a:lnTo>
                  <a:lnTo>
                    <a:pt x="423" y="13"/>
                  </a:lnTo>
                  <a:lnTo>
                    <a:pt x="426" y="13"/>
                  </a:lnTo>
                  <a:lnTo>
                    <a:pt x="426" y="11"/>
                  </a:lnTo>
                  <a:lnTo>
                    <a:pt x="427" y="10"/>
                  </a:lnTo>
                  <a:close/>
                  <a:moveTo>
                    <a:pt x="423" y="8"/>
                  </a:moveTo>
                  <a:lnTo>
                    <a:pt x="424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8"/>
                  </a:lnTo>
                  <a:lnTo>
                    <a:pt x="423" y="8"/>
                  </a:lnTo>
                  <a:close/>
                  <a:moveTo>
                    <a:pt x="424" y="2"/>
                  </a:moveTo>
                  <a:lnTo>
                    <a:pt x="426" y="2"/>
                  </a:lnTo>
                  <a:lnTo>
                    <a:pt x="424" y="3"/>
                  </a:lnTo>
                  <a:lnTo>
                    <a:pt x="424" y="3"/>
                  </a:lnTo>
                  <a:lnTo>
                    <a:pt x="423" y="2"/>
                  </a:lnTo>
                  <a:lnTo>
                    <a:pt x="424" y="2"/>
                  </a:lnTo>
                  <a:lnTo>
                    <a:pt x="424" y="2"/>
                  </a:lnTo>
                  <a:close/>
                  <a:moveTo>
                    <a:pt x="423" y="0"/>
                  </a:moveTo>
                  <a:lnTo>
                    <a:pt x="423" y="0"/>
                  </a:lnTo>
                  <a:lnTo>
                    <a:pt x="423" y="2"/>
                  </a:lnTo>
                  <a:lnTo>
                    <a:pt x="423" y="2"/>
                  </a:lnTo>
                  <a:lnTo>
                    <a:pt x="421" y="2"/>
                  </a:lnTo>
                  <a:lnTo>
                    <a:pt x="4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2" name="Freeform 339">
              <a:extLst>
                <a:ext uri="{FF2B5EF4-FFF2-40B4-BE49-F238E27FC236}">
                  <a16:creationId xmlns:a16="http://schemas.microsoft.com/office/drawing/2014/main" id="{45ECC0E1-FF75-42A6-958E-17EC496CE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20870"/>
              <a:ext cx="216364" cy="95512"/>
            </a:xfrm>
            <a:custGeom>
              <a:avLst/>
              <a:gdLst>
                <a:gd name="T0" fmla="*/ 82 w 111"/>
                <a:gd name="T1" fmla="*/ 2 h 49"/>
                <a:gd name="T2" fmla="*/ 90 w 111"/>
                <a:gd name="T3" fmla="*/ 3 h 49"/>
                <a:gd name="T4" fmla="*/ 100 w 111"/>
                <a:gd name="T5" fmla="*/ 5 h 49"/>
                <a:gd name="T6" fmla="*/ 104 w 111"/>
                <a:gd name="T7" fmla="*/ 5 h 49"/>
                <a:gd name="T8" fmla="*/ 107 w 111"/>
                <a:gd name="T9" fmla="*/ 8 h 49"/>
                <a:gd name="T10" fmla="*/ 106 w 111"/>
                <a:gd name="T11" fmla="*/ 13 h 49"/>
                <a:gd name="T12" fmla="*/ 109 w 111"/>
                <a:gd name="T13" fmla="*/ 19 h 49"/>
                <a:gd name="T14" fmla="*/ 109 w 111"/>
                <a:gd name="T15" fmla="*/ 24 h 49"/>
                <a:gd name="T16" fmla="*/ 106 w 111"/>
                <a:gd name="T17" fmla="*/ 25 h 49"/>
                <a:gd name="T18" fmla="*/ 101 w 111"/>
                <a:gd name="T19" fmla="*/ 24 h 49"/>
                <a:gd name="T20" fmla="*/ 104 w 111"/>
                <a:gd name="T21" fmla="*/ 27 h 49"/>
                <a:gd name="T22" fmla="*/ 101 w 111"/>
                <a:gd name="T23" fmla="*/ 30 h 49"/>
                <a:gd name="T24" fmla="*/ 100 w 111"/>
                <a:gd name="T25" fmla="*/ 35 h 49"/>
                <a:gd name="T26" fmla="*/ 101 w 111"/>
                <a:gd name="T27" fmla="*/ 36 h 49"/>
                <a:gd name="T28" fmla="*/ 95 w 111"/>
                <a:gd name="T29" fmla="*/ 39 h 49"/>
                <a:gd name="T30" fmla="*/ 93 w 111"/>
                <a:gd name="T31" fmla="*/ 43 h 49"/>
                <a:gd name="T32" fmla="*/ 85 w 111"/>
                <a:gd name="T33" fmla="*/ 44 h 49"/>
                <a:gd name="T34" fmla="*/ 78 w 111"/>
                <a:gd name="T35" fmla="*/ 44 h 49"/>
                <a:gd name="T36" fmla="*/ 73 w 111"/>
                <a:gd name="T37" fmla="*/ 47 h 49"/>
                <a:gd name="T38" fmla="*/ 70 w 111"/>
                <a:gd name="T39" fmla="*/ 47 h 49"/>
                <a:gd name="T40" fmla="*/ 62 w 111"/>
                <a:gd name="T41" fmla="*/ 46 h 49"/>
                <a:gd name="T42" fmla="*/ 48 w 111"/>
                <a:gd name="T43" fmla="*/ 44 h 49"/>
                <a:gd name="T44" fmla="*/ 41 w 111"/>
                <a:gd name="T45" fmla="*/ 41 h 49"/>
                <a:gd name="T46" fmla="*/ 40 w 111"/>
                <a:gd name="T47" fmla="*/ 36 h 49"/>
                <a:gd name="T48" fmla="*/ 32 w 111"/>
                <a:gd name="T49" fmla="*/ 38 h 49"/>
                <a:gd name="T50" fmla="*/ 24 w 111"/>
                <a:gd name="T51" fmla="*/ 38 h 49"/>
                <a:gd name="T52" fmla="*/ 19 w 111"/>
                <a:gd name="T53" fmla="*/ 41 h 49"/>
                <a:gd name="T54" fmla="*/ 14 w 111"/>
                <a:gd name="T55" fmla="*/ 39 h 49"/>
                <a:gd name="T56" fmla="*/ 10 w 111"/>
                <a:gd name="T57" fmla="*/ 39 h 49"/>
                <a:gd name="T58" fmla="*/ 3 w 111"/>
                <a:gd name="T59" fmla="*/ 36 h 49"/>
                <a:gd name="T60" fmla="*/ 2 w 111"/>
                <a:gd name="T61" fmla="*/ 35 h 49"/>
                <a:gd name="T62" fmla="*/ 0 w 111"/>
                <a:gd name="T63" fmla="*/ 33 h 49"/>
                <a:gd name="T64" fmla="*/ 3 w 111"/>
                <a:gd name="T65" fmla="*/ 28 h 49"/>
                <a:gd name="T66" fmla="*/ 3 w 111"/>
                <a:gd name="T67" fmla="*/ 27 h 49"/>
                <a:gd name="T68" fmla="*/ 8 w 111"/>
                <a:gd name="T69" fmla="*/ 30 h 49"/>
                <a:gd name="T70" fmla="*/ 10 w 111"/>
                <a:gd name="T71" fmla="*/ 31 h 49"/>
                <a:gd name="T72" fmla="*/ 13 w 111"/>
                <a:gd name="T73" fmla="*/ 30 h 49"/>
                <a:gd name="T74" fmla="*/ 18 w 111"/>
                <a:gd name="T75" fmla="*/ 28 h 49"/>
                <a:gd name="T76" fmla="*/ 21 w 111"/>
                <a:gd name="T77" fmla="*/ 30 h 49"/>
                <a:gd name="T78" fmla="*/ 25 w 111"/>
                <a:gd name="T79" fmla="*/ 30 h 49"/>
                <a:gd name="T80" fmla="*/ 32 w 111"/>
                <a:gd name="T81" fmla="*/ 27 h 49"/>
                <a:gd name="T82" fmla="*/ 40 w 111"/>
                <a:gd name="T83" fmla="*/ 25 h 49"/>
                <a:gd name="T84" fmla="*/ 44 w 111"/>
                <a:gd name="T85" fmla="*/ 25 h 49"/>
                <a:gd name="T86" fmla="*/ 48 w 111"/>
                <a:gd name="T87" fmla="*/ 27 h 49"/>
                <a:gd name="T88" fmla="*/ 51 w 111"/>
                <a:gd name="T89" fmla="*/ 28 h 49"/>
                <a:gd name="T90" fmla="*/ 49 w 111"/>
                <a:gd name="T91" fmla="*/ 24 h 49"/>
                <a:gd name="T92" fmla="*/ 49 w 111"/>
                <a:gd name="T93" fmla="*/ 19 h 49"/>
                <a:gd name="T94" fmla="*/ 52 w 111"/>
                <a:gd name="T95" fmla="*/ 14 h 49"/>
                <a:gd name="T96" fmla="*/ 57 w 111"/>
                <a:gd name="T97" fmla="*/ 11 h 49"/>
                <a:gd name="T98" fmla="*/ 60 w 111"/>
                <a:gd name="T99" fmla="*/ 9 h 49"/>
                <a:gd name="T100" fmla="*/ 62 w 111"/>
                <a:gd name="T101" fmla="*/ 5 h 49"/>
                <a:gd name="T102" fmla="*/ 66 w 111"/>
                <a:gd name="T103" fmla="*/ 8 h 49"/>
                <a:gd name="T104" fmla="*/ 73 w 111"/>
                <a:gd name="T105" fmla="*/ 8 h 49"/>
                <a:gd name="T106" fmla="*/ 79 w 111"/>
                <a:gd name="T107" fmla="*/ 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1" h="49">
                  <a:moveTo>
                    <a:pt x="79" y="0"/>
                  </a:moveTo>
                  <a:lnTo>
                    <a:pt x="81" y="0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5" y="2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4" y="6"/>
                  </a:lnTo>
                  <a:lnTo>
                    <a:pt x="106" y="6"/>
                  </a:lnTo>
                  <a:lnTo>
                    <a:pt x="107" y="6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6" y="13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1" y="19"/>
                  </a:lnTo>
                  <a:lnTo>
                    <a:pt x="109" y="19"/>
                  </a:lnTo>
                  <a:lnTo>
                    <a:pt x="109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4"/>
                  </a:lnTo>
                  <a:lnTo>
                    <a:pt x="109" y="24"/>
                  </a:lnTo>
                  <a:lnTo>
                    <a:pt x="107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4" y="25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1" y="24"/>
                  </a:lnTo>
                  <a:lnTo>
                    <a:pt x="101" y="25"/>
                  </a:lnTo>
                  <a:lnTo>
                    <a:pt x="100" y="25"/>
                  </a:lnTo>
                  <a:lnTo>
                    <a:pt x="100" y="25"/>
                  </a:lnTo>
                  <a:lnTo>
                    <a:pt x="103" y="27"/>
                  </a:lnTo>
                  <a:lnTo>
                    <a:pt x="104" y="27"/>
                  </a:lnTo>
                  <a:lnTo>
                    <a:pt x="103" y="28"/>
                  </a:lnTo>
                  <a:lnTo>
                    <a:pt x="103" y="28"/>
                  </a:lnTo>
                  <a:lnTo>
                    <a:pt x="103" y="30"/>
                  </a:lnTo>
                  <a:lnTo>
                    <a:pt x="101" y="30"/>
                  </a:lnTo>
                  <a:lnTo>
                    <a:pt x="101" y="30"/>
                  </a:lnTo>
                  <a:lnTo>
                    <a:pt x="100" y="30"/>
                  </a:lnTo>
                  <a:lnTo>
                    <a:pt x="101" y="33"/>
                  </a:lnTo>
                  <a:lnTo>
                    <a:pt x="101" y="33"/>
                  </a:lnTo>
                  <a:lnTo>
                    <a:pt x="100" y="33"/>
                  </a:lnTo>
                  <a:lnTo>
                    <a:pt x="100" y="35"/>
                  </a:lnTo>
                  <a:lnTo>
                    <a:pt x="101" y="35"/>
                  </a:lnTo>
                  <a:lnTo>
                    <a:pt x="101" y="35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38"/>
                  </a:lnTo>
                  <a:lnTo>
                    <a:pt x="98" y="38"/>
                  </a:lnTo>
                  <a:lnTo>
                    <a:pt x="95" y="39"/>
                  </a:lnTo>
                  <a:lnTo>
                    <a:pt x="95" y="39"/>
                  </a:lnTo>
                  <a:lnTo>
                    <a:pt x="93" y="41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0" y="43"/>
                  </a:lnTo>
                  <a:lnTo>
                    <a:pt x="90" y="43"/>
                  </a:lnTo>
                  <a:lnTo>
                    <a:pt x="89" y="43"/>
                  </a:lnTo>
                  <a:lnTo>
                    <a:pt x="87" y="44"/>
                  </a:lnTo>
                  <a:lnTo>
                    <a:pt x="85" y="44"/>
                  </a:lnTo>
                  <a:lnTo>
                    <a:pt x="82" y="44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6" y="46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7"/>
                  </a:lnTo>
                  <a:lnTo>
                    <a:pt x="73" y="49"/>
                  </a:lnTo>
                  <a:lnTo>
                    <a:pt x="73" y="47"/>
                  </a:lnTo>
                  <a:lnTo>
                    <a:pt x="71" y="47"/>
                  </a:lnTo>
                  <a:lnTo>
                    <a:pt x="71" y="47"/>
                  </a:lnTo>
                  <a:lnTo>
                    <a:pt x="70" y="47"/>
                  </a:lnTo>
                  <a:lnTo>
                    <a:pt x="66" y="47"/>
                  </a:lnTo>
                  <a:lnTo>
                    <a:pt x="65" y="47"/>
                  </a:lnTo>
                  <a:lnTo>
                    <a:pt x="63" y="46"/>
                  </a:lnTo>
                  <a:lnTo>
                    <a:pt x="63" y="46"/>
                  </a:lnTo>
                  <a:lnTo>
                    <a:pt x="62" y="46"/>
                  </a:lnTo>
                  <a:lnTo>
                    <a:pt x="60" y="46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4" y="46"/>
                  </a:lnTo>
                  <a:lnTo>
                    <a:pt x="48" y="44"/>
                  </a:lnTo>
                  <a:lnTo>
                    <a:pt x="46" y="44"/>
                  </a:lnTo>
                  <a:lnTo>
                    <a:pt x="44" y="44"/>
                  </a:lnTo>
                  <a:lnTo>
                    <a:pt x="43" y="43"/>
                  </a:lnTo>
                  <a:lnTo>
                    <a:pt x="41" y="43"/>
                  </a:lnTo>
                  <a:lnTo>
                    <a:pt x="41" y="41"/>
                  </a:lnTo>
                  <a:lnTo>
                    <a:pt x="40" y="41"/>
                  </a:lnTo>
                  <a:lnTo>
                    <a:pt x="38" y="38"/>
                  </a:lnTo>
                  <a:lnTo>
                    <a:pt x="38" y="38"/>
                  </a:lnTo>
                  <a:lnTo>
                    <a:pt x="38" y="36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8"/>
                  </a:lnTo>
                  <a:lnTo>
                    <a:pt x="29" y="38"/>
                  </a:lnTo>
                  <a:lnTo>
                    <a:pt x="29" y="38"/>
                  </a:lnTo>
                  <a:lnTo>
                    <a:pt x="25" y="38"/>
                  </a:lnTo>
                  <a:lnTo>
                    <a:pt x="24" y="38"/>
                  </a:lnTo>
                  <a:lnTo>
                    <a:pt x="22" y="39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1" y="41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8" y="39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0" y="39"/>
                  </a:lnTo>
                  <a:lnTo>
                    <a:pt x="10" y="39"/>
                  </a:lnTo>
                  <a:lnTo>
                    <a:pt x="7" y="39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0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18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21" y="28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9" y="28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40" y="25"/>
                  </a:lnTo>
                  <a:lnTo>
                    <a:pt x="40" y="25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8" y="25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7"/>
                  </a:lnTo>
                  <a:lnTo>
                    <a:pt x="51" y="25"/>
                  </a:lnTo>
                  <a:lnTo>
                    <a:pt x="51" y="25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51" y="22"/>
                  </a:lnTo>
                  <a:lnTo>
                    <a:pt x="51" y="20"/>
                  </a:lnTo>
                  <a:lnTo>
                    <a:pt x="49" y="19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5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9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6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5" y="6"/>
                  </a:lnTo>
                  <a:lnTo>
                    <a:pt x="66" y="8"/>
                  </a:lnTo>
                  <a:lnTo>
                    <a:pt x="68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4" y="8"/>
                  </a:lnTo>
                  <a:lnTo>
                    <a:pt x="76" y="6"/>
                  </a:lnTo>
                  <a:lnTo>
                    <a:pt x="76" y="5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79" y="3"/>
                  </a:lnTo>
                  <a:lnTo>
                    <a:pt x="79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3" name="Freeform 340">
              <a:extLst>
                <a:ext uri="{FF2B5EF4-FFF2-40B4-BE49-F238E27FC236}">
                  <a16:creationId xmlns:a16="http://schemas.microsoft.com/office/drawing/2014/main" id="{7C6E8695-A57F-48E9-9992-0B0A916E564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4165" y="4819411"/>
              <a:ext cx="5848" cy="1950"/>
            </a:xfrm>
            <a:custGeom>
              <a:avLst/>
              <a:gdLst>
                <a:gd name="T0" fmla="*/ 2 w 3"/>
                <a:gd name="T1" fmla="*/ 0 h 1"/>
                <a:gd name="T2" fmla="*/ 3 w 3"/>
                <a:gd name="T3" fmla="*/ 0 h 1"/>
                <a:gd name="T4" fmla="*/ 3 w 3"/>
                <a:gd name="T5" fmla="*/ 0 h 1"/>
                <a:gd name="T6" fmla="*/ 2 w 3"/>
                <a:gd name="T7" fmla="*/ 1 h 1"/>
                <a:gd name="T8" fmla="*/ 2 w 3"/>
                <a:gd name="T9" fmla="*/ 1 h 1"/>
                <a:gd name="T10" fmla="*/ 0 w 3"/>
                <a:gd name="T11" fmla="*/ 0 h 1"/>
                <a:gd name="T12" fmla="*/ 2 w 3"/>
                <a:gd name="T13" fmla="*/ 0 h 1"/>
                <a:gd name="T14" fmla="*/ 2 w 3"/>
                <a:gd name="T1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1">
                  <a:moveTo>
                    <a:pt x="2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4" name="Freeform 341">
              <a:extLst>
                <a:ext uri="{FF2B5EF4-FFF2-40B4-BE49-F238E27FC236}">
                  <a16:creationId xmlns:a16="http://schemas.microsoft.com/office/drawing/2014/main" id="{B04BBB36-60FD-445D-B785-EB20FC93455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1023" y="5035775"/>
              <a:ext cx="561376" cy="1103259"/>
            </a:xfrm>
            <a:custGeom>
              <a:avLst/>
              <a:gdLst>
                <a:gd name="T0" fmla="*/ 127 w 288"/>
                <a:gd name="T1" fmla="*/ 561 h 566"/>
                <a:gd name="T2" fmla="*/ 79 w 288"/>
                <a:gd name="T3" fmla="*/ 531 h 566"/>
                <a:gd name="T4" fmla="*/ 121 w 288"/>
                <a:gd name="T5" fmla="*/ 558 h 566"/>
                <a:gd name="T6" fmla="*/ 80 w 288"/>
                <a:gd name="T7" fmla="*/ 561 h 566"/>
                <a:gd name="T8" fmla="*/ 170 w 288"/>
                <a:gd name="T9" fmla="*/ 276 h 566"/>
                <a:gd name="T10" fmla="*/ 126 w 288"/>
                <a:gd name="T11" fmla="*/ 5 h 566"/>
                <a:gd name="T12" fmla="*/ 142 w 288"/>
                <a:gd name="T13" fmla="*/ 4 h 566"/>
                <a:gd name="T14" fmla="*/ 170 w 288"/>
                <a:gd name="T15" fmla="*/ 21 h 566"/>
                <a:gd name="T16" fmla="*/ 208 w 288"/>
                <a:gd name="T17" fmla="*/ 41 h 566"/>
                <a:gd name="T18" fmla="*/ 228 w 288"/>
                <a:gd name="T19" fmla="*/ 60 h 566"/>
                <a:gd name="T20" fmla="*/ 222 w 288"/>
                <a:gd name="T21" fmla="*/ 75 h 566"/>
                <a:gd name="T22" fmla="*/ 238 w 288"/>
                <a:gd name="T23" fmla="*/ 87 h 566"/>
                <a:gd name="T24" fmla="*/ 260 w 288"/>
                <a:gd name="T25" fmla="*/ 86 h 566"/>
                <a:gd name="T26" fmla="*/ 272 w 288"/>
                <a:gd name="T27" fmla="*/ 73 h 566"/>
                <a:gd name="T28" fmla="*/ 285 w 288"/>
                <a:gd name="T29" fmla="*/ 60 h 566"/>
                <a:gd name="T30" fmla="*/ 280 w 288"/>
                <a:gd name="T31" fmla="*/ 84 h 566"/>
                <a:gd name="T32" fmla="*/ 268 w 288"/>
                <a:gd name="T33" fmla="*/ 92 h 566"/>
                <a:gd name="T34" fmla="*/ 255 w 288"/>
                <a:gd name="T35" fmla="*/ 101 h 566"/>
                <a:gd name="T36" fmla="*/ 236 w 288"/>
                <a:gd name="T37" fmla="*/ 123 h 566"/>
                <a:gd name="T38" fmla="*/ 227 w 288"/>
                <a:gd name="T39" fmla="*/ 144 h 566"/>
                <a:gd name="T40" fmla="*/ 224 w 288"/>
                <a:gd name="T41" fmla="*/ 161 h 566"/>
                <a:gd name="T42" fmla="*/ 219 w 288"/>
                <a:gd name="T43" fmla="*/ 194 h 566"/>
                <a:gd name="T44" fmla="*/ 244 w 288"/>
                <a:gd name="T45" fmla="*/ 229 h 566"/>
                <a:gd name="T46" fmla="*/ 176 w 288"/>
                <a:gd name="T47" fmla="*/ 271 h 566"/>
                <a:gd name="T48" fmla="*/ 165 w 288"/>
                <a:gd name="T49" fmla="*/ 287 h 566"/>
                <a:gd name="T50" fmla="*/ 129 w 288"/>
                <a:gd name="T51" fmla="*/ 305 h 566"/>
                <a:gd name="T52" fmla="*/ 129 w 288"/>
                <a:gd name="T53" fmla="*/ 328 h 566"/>
                <a:gd name="T54" fmla="*/ 143 w 288"/>
                <a:gd name="T55" fmla="*/ 327 h 566"/>
                <a:gd name="T56" fmla="*/ 129 w 288"/>
                <a:gd name="T57" fmla="*/ 339 h 566"/>
                <a:gd name="T58" fmla="*/ 120 w 288"/>
                <a:gd name="T59" fmla="*/ 368 h 566"/>
                <a:gd name="T60" fmla="*/ 86 w 288"/>
                <a:gd name="T61" fmla="*/ 396 h 566"/>
                <a:gd name="T62" fmla="*/ 107 w 288"/>
                <a:gd name="T63" fmla="*/ 427 h 566"/>
                <a:gd name="T64" fmla="*/ 85 w 288"/>
                <a:gd name="T65" fmla="*/ 456 h 566"/>
                <a:gd name="T66" fmla="*/ 74 w 288"/>
                <a:gd name="T67" fmla="*/ 468 h 566"/>
                <a:gd name="T68" fmla="*/ 66 w 288"/>
                <a:gd name="T69" fmla="*/ 492 h 566"/>
                <a:gd name="T70" fmla="*/ 74 w 288"/>
                <a:gd name="T71" fmla="*/ 511 h 566"/>
                <a:gd name="T72" fmla="*/ 19 w 288"/>
                <a:gd name="T73" fmla="*/ 500 h 566"/>
                <a:gd name="T74" fmla="*/ 11 w 288"/>
                <a:gd name="T75" fmla="*/ 479 h 566"/>
                <a:gd name="T76" fmla="*/ 0 w 288"/>
                <a:gd name="T77" fmla="*/ 457 h 566"/>
                <a:gd name="T78" fmla="*/ 17 w 288"/>
                <a:gd name="T79" fmla="*/ 437 h 566"/>
                <a:gd name="T80" fmla="*/ 23 w 288"/>
                <a:gd name="T81" fmla="*/ 413 h 566"/>
                <a:gd name="T82" fmla="*/ 27 w 288"/>
                <a:gd name="T83" fmla="*/ 390 h 566"/>
                <a:gd name="T84" fmla="*/ 30 w 288"/>
                <a:gd name="T85" fmla="*/ 372 h 566"/>
                <a:gd name="T86" fmla="*/ 27 w 288"/>
                <a:gd name="T87" fmla="*/ 357 h 566"/>
                <a:gd name="T88" fmla="*/ 22 w 288"/>
                <a:gd name="T89" fmla="*/ 335 h 566"/>
                <a:gd name="T90" fmla="*/ 25 w 288"/>
                <a:gd name="T91" fmla="*/ 317 h 566"/>
                <a:gd name="T92" fmla="*/ 27 w 288"/>
                <a:gd name="T93" fmla="*/ 292 h 566"/>
                <a:gd name="T94" fmla="*/ 31 w 288"/>
                <a:gd name="T95" fmla="*/ 278 h 566"/>
                <a:gd name="T96" fmla="*/ 36 w 288"/>
                <a:gd name="T97" fmla="*/ 254 h 566"/>
                <a:gd name="T98" fmla="*/ 38 w 288"/>
                <a:gd name="T99" fmla="*/ 231 h 566"/>
                <a:gd name="T100" fmla="*/ 45 w 288"/>
                <a:gd name="T101" fmla="*/ 213 h 566"/>
                <a:gd name="T102" fmla="*/ 52 w 288"/>
                <a:gd name="T103" fmla="*/ 194 h 566"/>
                <a:gd name="T104" fmla="*/ 50 w 288"/>
                <a:gd name="T105" fmla="*/ 175 h 566"/>
                <a:gd name="T106" fmla="*/ 47 w 288"/>
                <a:gd name="T107" fmla="*/ 156 h 566"/>
                <a:gd name="T108" fmla="*/ 47 w 288"/>
                <a:gd name="T109" fmla="*/ 139 h 566"/>
                <a:gd name="T110" fmla="*/ 52 w 288"/>
                <a:gd name="T111" fmla="*/ 119 h 566"/>
                <a:gd name="T112" fmla="*/ 64 w 288"/>
                <a:gd name="T113" fmla="*/ 92 h 566"/>
                <a:gd name="T114" fmla="*/ 74 w 288"/>
                <a:gd name="T115" fmla="*/ 75 h 566"/>
                <a:gd name="T116" fmla="*/ 74 w 288"/>
                <a:gd name="T117" fmla="*/ 49 h 566"/>
                <a:gd name="T118" fmla="*/ 91 w 288"/>
                <a:gd name="T119" fmla="*/ 32 h 566"/>
                <a:gd name="T120" fmla="*/ 105 w 288"/>
                <a:gd name="T121" fmla="*/ 2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8" h="566">
                  <a:moveTo>
                    <a:pt x="131" y="560"/>
                  </a:moveTo>
                  <a:lnTo>
                    <a:pt x="132" y="560"/>
                  </a:lnTo>
                  <a:lnTo>
                    <a:pt x="135" y="560"/>
                  </a:lnTo>
                  <a:lnTo>
                    <a:pt x="137" y="560"/>
                  </a:lnTo>
                  <a:lnTo>
                    <a:pt x="138" y="560"/>
                  </a:lnTo>
                  <a:lnTo>
                    <a:pt x="138" y="560"/>
                  </a:lnTo>
                  <a:lnTo>
                    <a:pt x="140" y="560"/>
                  </a:lnTo>
                  <a:lnTo>
                    <a:pt x="142" y="560"/>
                  </a:lnTo>
                  <a:lnTo>
                    <a:pt x="142" y="560"/>
                  </a:lnTo>
                  <a:lnTo>
                    <a:pt x="138" y="561"/>
                  </a:lnTo>
                  <a:lnTo>
                    <a:pt x="138" y="561"/>
                  </a:lnTo>
                  <a:lnTo>
                    <a:pt x="134" y="561"/>
                  </a:lnTo>
                  <a:lnTo>
                    <a:pt x="132" y="561"/>
                  </a:lnTo>
                  <a:lnTo>
                    <a:pt x="131" y="561"/>
                  </a:lnTo>
                  <a:lnTo>
                    <a:pt x="129" y="563"/>
                  </a:lnTo>
                  <a:lnTo>
                    <a:pt x="127" y="563"/>
                  </a:lnTo>
                  <a:lnTo>
                    <a:pt x="127" y="561"/>
                  </a:lnTo>
                  <a:lnTo>
                    <a:pt x="129" y="561"/>
                  </a:lnTo>
                  <a:lnTo>
                    <a:pt x="129" y="561"/>
                  </a:lnTo>
                  <a:lnTo>
                    <a:pt x="131" y="560"/>
                  </a:lnTo>
                  <a:lnTo>
                    <a:pt x="131" y="560"/>
                  </a:lnTo>
                  <a:close/>
                  <a:moveTo>
                    <a:pt x="72" y="519"/>
                  </a:moveTo>
                  <a:lnTo>
                    <a:pt x="72" y="519"/>
                  </a:lnTo>
                  <a:lnTo>
                    <a:pt x="75" y="524"/>
                  </a:lnTo>
                  <a:lnTo>
                    <a:pt x="77" y="525"/>
                  </a:lnTo>
                  <a:lnTo>
                    <a:pt x="77" y="527"/>
                  </a:lnTo>
                  <a:lnTo>
                    <a:pt x="75" y="525"/>
                  </a:lnTo>
                  <a:lnTo>
                    <a:pt x="74" y="527"/>
                  </a:lnTo>
                  <a:lnTo>
                    <a:pt x="74" y="528"/>
                  </a:lnTo>
                  <a:lnTo>
                    <a:pt x="74" y="528"/>
                  </a:lnTo>
                  <a:lnTo>
                    <a:pt x="74" y="530"/>
                  </a:lnTo>
                  <a:lnTo>
                    <a:pt x="74" y="530"/>
                  </a:lnTo>
                  <a:lnTo>
                    <a:pt x="75" y="531"/>
                  </a:lnTo>
                  <a:lnTo>
                    <a:pt x="79" y="531"/>
                  </a:lnTo>
                  <a:lnTo>
                    <a:pt x="79" y="531"/>
                  </a:lnTo>
                  <a:lnTo>
                    <a:pt x="80" y="536"/>
                  </a:lnTo>
                  <a:lnTo>
                    <a:pt x="82" y="538"/>
                  </a:lnTo>
                  <a:lnTo>
                    <a:pt x="83" y="538"/>
                  </a:lnTo>
                  <a:lnTo>
                    <a:pt x="85" y="541"/>
                  </a:lnTo>
                  <a:lnTo>
                    <a:pt x="88" y="544"/>
                  </a:lnTo>
                  <a:lnTo>
                    <a:pt x="91" y="546"/>
                  </a:lnTo>
                  <a:lnTo>
                    <a:pt x="94" y="549"/>
                  </a:lnTo>
                  <a:lnTo>
                    <a:pt x="97" y="550"/>
                  </a:lnTo>
                  <a:lnTo>
                    <a:pt x="101" y="552"/>
                  </a:lnTo>
                  <a:lnTo>
                    <a:pt x="102" y="553"/>
                  </a:lnTo>
                  <a:lnTo>
                    <a:pt x="107" y="555"/>
                  </a:lnTo>
                  <a:lnTo>
                    <a:pt x="110" y="557"/>
                  </a:lnTo>
                  <a:lnTo>
                    <a:pt x="113" y="558"/>
                  </a:lnTo>
                  <a:lnTo>
                    <a:pt x="120" y="558"/>
                  </a:lnTo>
                  <a:lnTo>
                    <a:pt x="121" y="558"/>
                  </a:lnTo>
                  <a:lnTo>
                    <a:pt x="121" y="558"/>
                  </a:lnTo>
                  <a:lnTo>
                    <a:pt x="121" y="561"/>
                  </a:lnTo>
                  <a:lnTo>
                    <a:pt x="120" y="563"/>
                  </a:lnTo>
                  <a:lnTo>
                    <a:pt x="118" y="563"/>
                  </a:lnTo>
                  <a:lnTo>
                    <a:pt x="115" y="563"/>
                  </a:lnTo>
                  <a:lnTo>
                    <a:pt x="113" y="563"/>
                  </a:lnTo>
                  <a:lnTo>
                    <a:pt x="112" y="563"/>
                  </a:lnTo>
                  <a:lnTo>
                    <a:pt x="110" y="563"/>
                  </a:lnTo>
                  <a:lnTo>
                    <a:pt x="109" y="565"/>
                  </a:lnTo>
                  <a:lnTo>
                    <a:pt x="107" y="565"/>
                  </a:lnTo>
                  <a:lnTo>
                    <a:pt x="105" y="565"/>
                  </a:lnTo>
                  <a:lnTo>
                    <a:pt x="104" y="566"/>
                  </a:lnTo>
                  <a:lnTo>
                    <a:pt x="102" y="566"/>
                  </a:lnTo>
                  <a:lnTo>
                    <a:pt x="101" y="566"/>
                  </a:lnTo>
                  <a:lnTo>
                    <a:pt x="96" y="563"/>
                  </a:lnTo>
                  <a:lnTo>
                    <a:pt x="93" y="563"/>
                  </a:lnTo>
                  <a:lnTo>
                    <a:pt x="83" y="563"/>
                  </a:lnTo>
                  <a:lnTo>
                    <a:pt x="80" y="561"/>
                  </a:lnTo>
                  <a:lnTo>
                    <a:pt x="77" y="561"/>
                  </a:lnTo>
                  <a:lnTo>
                    <a:pt x="75" y="561"/>
                  </a:lnTo>
                  <a:lnTo>
                    <a:pt x="74" y="561"/>
                  </a:lnTo>
                  <a:lnTo>
                    <a:pt x="72" y="561"/>
                  </a:lnTo>
                  <a:lnTo>
                    <a:pt x="71" y="563"/>
                  </a:lnTo>
                  <a:lnTo>
                    <a:pt x="71" y="558"/>
                  </a:lnTo>
                  <a:lnTo>
                    <a:pt x="72" y="552"/>
                  </a:lnTo>
                  <a:lnTo>
                    <a:pt x="72" y="546"/>
                  </a:lnTo>
                  <a:lnTo>
                    <a:pt x="72" y="541"/>
                  </a:lnTo>
                  <a:lnTo>
                    <a:pt x="72" y="536"/>
                  </a:lnTo>
                  <a:lnTo>
                    <a:pt x="72" y="530"/>
                  </a:lnTo>
                  <a:lnTo>
                    <a:pt x="72" y="525"/>
                  </a:lnTo>
                  <a:lnTo>
                    <a:pt x="72" y="519"/>
                  </a:lnTo>
                  <a:close/>
                  <a:moveTo>
                    <a:pt x="167" y="275"/>
                  </a:moveTo>
                  <a:lnTo>
                    <a:pt x="168" y="275"/>
                  </a:lnTo>
                  <a:lnTo>
                    <a:pt x="168" y="275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8" y="276"/>
                  </a:lnTo>
                  <a:lnTo>
                    <a:pt x="167" y="275"/>
                  </a:lnTo>
                  <a:lnTo>
                    <a:pt x="167" y="275"/>
                  </a:lnTo>
                  <a:lnTo>
                    <a:pt x="167" y="275"/>
                  </a:lnTo>
                  <a:close/>
                  <a:moveTo>
                    <a:pt x="107" y="0"/>
                  </a:moveTo>
                  <a:lnTo>
                    <a:pt x="107" y="0"/>
                  </a:lnTo>
                  <a:lnTo>
                    <a:pt x="109" y="0"/>
                  </a:lnTo>
                  <a:lnTo>
                    <a:pt x="109" y="2"/>
                  </a:lnTo>
                  <a:lnTo>
                    <a:pt x="112" y="4"/>
                  </a:lnTo>
                  <a:lnTo>
                    <a:pt x="113" y="5"/>
                  </a:lnTo>
                  <a:lnTo>
                    <a:pt x="115" y="5"/>
                  </a:lnTo>
                  <a:lnTo>
                    <a:pt x="116" y="5"/>
                  </a:lnTo>
                  <a:lnTo>
                    <a:pt x="116" y="5"/>
                  </a:lnTo>
                  <a:lnTo>
                    <a:pt x="123" y="5"/>
                  </a:lnTo>
                  <a:lnTo>
                    <a:pt x="124" y="5"/>
                  </a:lnTo>
                  <a:lnTo>
                    <a:pt x="126" y="5"/>
                  </a:lnTo>
                  <a:lnTo>
                    <a:pt x="127" y="5"/>
                  </a:lnTo>
                  <a:lnTo>
                    <a:pt x="129" y="5"/>
                  </a:lnTo>
                  <a:lnTo>
                    <a:pt x="131" y="7"/>
                  </a:lnTo>
                  <a:lnTo>
                    <a:pt x="131" y="8"/>
                  </a:lnTo>
                  <a:lnTo>
                    <a:pt x="132" y="10"/>
                  </a:lnTo>
                  <a:lnTo>
                    <a:pt x="132" y="12"/>
                  </a:lnTo>
                  <a:lnTo>
                    <a:pt x="134" y="15"/>
                  </a:lnTo>
                  <a:lnTo>
                    <a:pt x="134" y="16"/>
                  </a:lnTo>
                  <a:lnTo>
                    <a:pt x="134" y="15"/>
                  </a:lnTo>
                  <a:lnTo>
                    <a:pt x="135" y="12"/>
                  </a:lnTo>
                  <a:lnTo>
                    <a:pt x="135" y="10"/>
                  </a:lnTo>
                  <a:lnTo>
                    <a:pt x="137" y="8"/>
                  </a:lnTo>
                  <a:lnTo>
                    <a:pt x="138" y="4"/>
                  </a:lnTo>
                  <a:lnTo>
                    <a:pt x="140" y="4"/>
                  </a:lnTo>
                  <a:lnTo>
                    <a:pt x="140" y="4"/>
                  </a:lnTo>
                  <a:lnTo>
                    <a:pt x="142" y="4"/>
                  </a:lnTo>
                  <a:lnTo>
                    <a:pt x="142" y="4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9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7" y="5"/>
                  </a:lnTo>
                  <a:lnTo>
                    <a:pt x="157" y="7"/>
                  </a:lnTo>
                  <a:lnTo>
                    <a:pt x="157" y="7"/>
                  </a:lnTo>
                  <a:lnTo>
                    <a:pt x="159" y="7"/>
                  </a:lnTo>
                  <a:lnTo>
                    <a:pt x="159" y="7"/>
                  </a:lnTo>
                  <a:lnTo>
                    <a:pt x="159" y="8"/>
                  </a:lnTo>
                  <a:lnTo>
                    <a:pt x="162" y="10"/>
                  </a:lnTo>
                  <a:lnTo>
                    <a:pt x="164" y="13"/>
                  </a:lnTo>
                  <a:lnTo>
                    <a:pt x="167" y="16"/>
                  </a:lnTo>
                  <a:lnTo>
                    <a:pt x="168" y="19"/>
                  </a:lnTo>
                  <a:lnTo>
                    <a:pt x="170" y="21"/>
                  </a:lnTo>
                  <a:lnTo>
                    <a:pt x="172" y="23"/>
                  </a:lnTo>
                  <a:lnTo>
                    <a:pt x="173" y="23"/>
                  </a:lnTo>
                  <a:lnTo>
                    <a:pt x="175" y="24"/>
                  </a:lnTo>
                  <a:lnTo>
                    <a:pt x="175" y="24"/>
                  </a:lnTo>
                  <a:lnTo>
                    <a:pt x="176" y="26"/>
                  </a:lnTo>
                  <a:lnTo>
                    <a:pt x="179" y="27"/>
                  </a:lnTo>
                  <a:lnTo>
                    <a:pt x="181" y="29"/>
                  </a:lnTo>
                  <a:lnTo>
                    <a:pt x="181" y="30"/>
                  </a:lnTo>
                  <a:lnTo>
                    <a:pt x="184" y="32"/>
                  </a:lnTo>
                  <a:lnTo>
                    <a:pt x="189" y="34"/>
                  </a:lnTo>
                  <a:lnTo>
                    <a:pt x="192" y="34"/>
                  </a:lnTo>
                  <a:lnTo>
                    <a:pt x="195" y="34"/>
                  </a:lnTo>
                  <a:lnTo>
                    <a:pt x="198" y="35"/>
                  </a:lnTo>
                  <a:lnTo>
                    <a:pt x="202" y="38"/>
                  </a:lnTo>
                  <a:lnTo>
                    <a:pt x="205" y="40"/>
                  </a:lnTo>
                  <a:lnTo>
                    <a:pt x="205" y="40"/>
                  </a:lnTo>
                  <a:lnTo>
                    <a:pt x="208" y="41"/>
                  </a:lnTo>
                  <a:lnTo>
                    <a:pt x="214" y="46"/>
                  </a:lnTo>
                  <a:lnTo>
                    <a:pt x="217" y="46"/>
                  </a:lnTo>
                  <a:lnTo>
                    <a:pt x="219" y="48"/>
                  </a:lnTo>
                  <a:lnTo>
                    <a:pt x="220" y="48"/>
                  </a:lnTo>
                  <a:lnTo>
                    <a:pt x="220" y="48"/>
                  </a:lnTo>
                  <a:lnTo>
                    <a:pt x="222" y="48"/>
                  </a:lnTo>
                  <a:lnTo>
                    <a:pt x="224" y="48"/>
                  </a:lnTo>
                  <a:lnTo>
                    <a:pt x="225" y="49"/>
                  </a:lnTo>
                  <a:lnTo>
                    <a:pt x="228" y="51"/>
                  </a:lnTo>
                  <a:lnTo>
                    <a:pt x="230" y="54"/>
                  </a:lnTo>
                  <a:lnTo>
                    <a:pt x="231" y="56"/>
                  </a:lnTo>
                  <a:lnTo>
                    <a:pt x="231" y="56"/>
                  </a:lnTo>
                  <a:lnTo>
                    <a:pt x="231" y="57"/>
                  </a:lnTo>
                  <a:lnTo>
                    <a:pt x="231" y="57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0"/>
                  </a:lnTo>
                  <a:lnTo>
                    <a:pt x="228" y="60"/>
                  </a:lnTo>
                  <a:lnTo>
                    <a:pt x="227" y="62"/>
                  </a:lnTo>
                  <a:lnTo>
                    <a:pt x="227" y="64"/>
                  </a:lnTo>
                  <a:lnTo>
                    <a:pt x="227" y="64"/>
                  </a:lnTo>
                  <a:lnTo>
                    <a:pt x="227" y="65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2" y="68"/>
                  </a:lnTo>
                  <a:lnTo>
                    <a:pt x="222" y="70"/>
                  </a:lnTo>
                  <a:lnTo>
                    <a:pt x="222" y="71"/>
                  </a:lnTo>
                  <a:lnTo>
                    <a:pt x="222" y="73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6"/>
                  </a:lnTo>
                  <a:lnTo>
                    <a:pt x="220" y="76"/>
                  </a:lnTo>
                  <a:lnTo>
                    <a:pt x="220" y="76"/>
                  </a:lnTo>
                  <a:lnTo>
                    <a:pt x="220" y="78"/>
                  </a:lnTo>
                  <a:lnTo>
                    <a:pt x="220" y="78"/>
                  </a:lnTo>
                  <a:lnTo>
                    <a:pt x="219" y="78"/>
                  </a:lnTo>
                  <a:lnTo>
                    <a:pt x="219" y="79"/>
                  </a:lnTo>
                  <a:lnTo>
                    <a:pt x="217" y="79"/>
                  </a:lnTo>
                  <a:lnTo>
                    <a:pt x="217" y="81"/>
                  </a:lnTo>
                  <a:lnTo>
                    <a:pt x="216" y="81"/>
                  </a:lnTo>
                  <a:lnTo>
                    <a:pt x="216" y="82"/>
                  </a:lnTo>
                  <a:lnTo>
                    <a:pt x="217" y="84"/>
                  </a:lnTo>
                  <a:lnTo>
                    <a:pt x="224" y="84"/>
                  </a:lnTo>
                  <a:lnTo>
                    <a:pt x="228" y="84"/>
                  </a:lnTo>
                  <a:lnTo>
                    <a:pt x="235" y="86"/>
                  </a:lnTo>
                  <a:lnTo>
                    <a:pt x="238" y="87"/>
                  </a:lnTo>
                  <a:lnTo>
                    <a:pt x="239" y="86"/>
                  </a:lnTo>
                  <a:lnTo>
                    <a:pt x="241" y="86"/>
                  </a:lnTo>
                  <a:lnTo>
                    <a:pt x="243" y="87"/>
                  </a:lnTo>
                  <a:lnTo>
                    <a:pt x="244" y="87"/>
                  </a:lnTo>
                  <a:lnTo>
                    <a:pt x="246" y="87"/>
                  </a:lnTo>
                  <a:lnTo>
                    <a:pt x="247" y="87"/>
                  </a:lnTo>
                  <a:lnTo>
                    <a:pt x="247" y="89"/>
                  </a:lnTo>
                  <a:lnTo>
                    <a:pt x="249" y="87"/>
                  </a:lnTo>
                  <a:lnTo>
                    <a:pt x="250" y="86"/>
                  </a:lnTo>
                  <a:lnTo>
                    <a:pt x="250" y="86"/>
                  </a:lnTo>
                  <a:lnTo>
                    <a:pt x="252" y="84"/>
                  </a:lnTo>
                  <a:lnTo>
                    <a:pt x="254" y="84"/>
                  </a:lnTo>
                  <a:lnTo>
                    <a:pt x="255" y="84"/>
                  </a:lnTo>
                  <a:lnTo>
                    <a:pt x="257" y="86"/>
                  </a:lnTo>
                  <a:lnTo>
                    <a:pt x="257" y="86"/>
                  </a:lnTo>
                  <a:lnTo>
                    <a:pt x="258" y="86"/>
                  </a:lnTo>
                  <a:lnTo>
                    <a:pt x="260" y="86"/>
                  </a:lnTo>
                  <a:lnTo>
                    <a:pt x="260" y="84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1" y="81"/>
                  </a:lnTo>
                  <a:lnTo>
                    <a:pt x="261" y="81"/>
                  </a:lnTo>
                  <a:lnTo>
                    <a:pt x="263" y="79"/>
                  </a:lnTo>
                  <a:lnTo>
                    <a:pt x="263" y="79"/>
                  </a:lnTo>
                  <a:lnTo>
                    <a:pt x="266" y="79"/>
                  </a:lnTo>
                  <a:lnTo>
                    <a:pt x="266" y="78"/>
                  </a:lnTo>
                  <a:lnTo>
                    <a:pt x="266" y="78"/>
                  </a:lnTo>
                  <a:lnTo>
                    <a:pt x="268" y="78"/>
                  </a:lnTo>
                  <a:lnTo>
                    <a:pt x="268" y="76"/>
                  </a:lnTo>
                  <a:lnTo>
                    <a:pt x="269" y="76"/>
                  </a:lnTo>
                  <a:lnTo>
                    <a:pt x="269" y="75"/>
                  </a:lnTo>
                  <a:lnTo>
                    <a:pt x="271" y="75"/>
                  </a:lnTo>
                  <a:lnTo>
                    <a:pt x="271" y="75"/>
                  </a:lnTo>
                  <a:lnTo>
                    <a:pt x="272" y="73"/>
                  </a:lnTo>
                  <a:lnTo>
                    <a:pt x="274" y="68"/>
                  </a:lnTo>
                  <a:lnTo>
                    <a:pt x="274" y="64"/>
                  </a:lnTo>
                  <a:lnTo>
                    <a:pt x="274" y="57"/>
                  </a:lnTo>
                  <a:lnTo>
                    <a:pt x="276" y="57"/>
                  </a:lnTo>
                  <a:lnTo>
                    <a:pt x="276" y="59"/>
                  </a:lnTo>
                  <a:lnTo>
                    <a:pt x="277" y="59"/>
                  </a:lnTo>
                  <a:lnTo>
                    <a:pt x="277" y="57"/>
                  </a:lnTo>
                  <a:lnTo>
                    <a:pt x="279" y="57"/>
                  </a:lnTo>
                  <a:lnTo>
                    <a:pt x="279" y="57"/>
                  </a:lnTo>
                  <a:lnTo>
                    <a:pt x="280" y="57"/>
                  </a:lnTo>
                  <a:lnTo>
                    <a:pt x="280" y="57"/>
                  </a:lnTo>
                  <a:lnTo>
                    <a:pt x="282" y="57"/>
                  </a:lnTo>
                  <a:lnTo>
                    <a:pt x="282" y="57"/>
                  </a:lnTo>
                  <a:lnTo>
                    <a:pt x="284" y="57"/>
                  </a:lnTo>
                  <a:lnTo>
                    <a:pt x="284" y="59"/>
                  </a:lnTo>
                  <a:lnTo>
                    <a:pt x="285" y="59"/>
                  </a:lnTo>
                  <a:lnTo>
                    <a:pt x="285" y="60"/>
                  </a:lnTo>
                  <a:lnTo>
                    <a:pt x="285" y="64"/>
                  </a:lnTo>
                  <a:lnTo>
                    <a:pt x="287" y="65"/>
                  </a:lnTo>
                  <a:lnTo>
                    <a:pt x="288" y="68"/>
                  </a:lnTo>
                  <a:lnTo>
                    <a:pt x="288" y="68"/>
                  </a:lnTo>
                  <a:lnTo>
                    <a:pt x="287" y="70"/>
                  </a:lnTo>
                  <a:lnTo>
                    <a:pt x="287" y="71"/>
                  </a:lnTo>
                  <a:lnTo>
                    <a:pt x="287" y="75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8"/>
                  </a:lnTo>
                  <a:lnTo>
                    <a:pt x="287" y="79"/>
                  </a:lnTo>
                  <a:lnTo>
                    <a:pt x="285" y="81"/>
                  </a:lnTo>
                  <a:lnTo>
                    <a:pt x="285" y="82"/>
                  </a:lnTo>
                  <a:lnTo>
                    <a:pt x="284" y="82"/>
                  </a:lnTo>
                  <a:lnTo>
                    <a:pt x="282" y="84"/>
                  </a:lnTo>
                  <a:lnTo>
                    <a:pt x="282" y="84"/>
                  </a:lnTo>
                  <a:lnTo>
                    <a:pt x="280" y="84"/>
                  </a:lnTo>
                  <a:lnTo>
                    <a:pt x="280" y="84"/>
                  </a:lnTo>
                  <a:lnTo>
                    <a:pt x="279" y="86"/>
                  </a:lnTo>
                  <a:lnTo>
                    <a:pt x="279" y="86"/>
                  </a:lnTo>
                  <a:lnTo>
                    <a:pt x="277" y="87"/>
                  </a:lnTo>
                  <a:lnTo>
                    <a:pt x="276" y="87"/>
                  </a:lnTo>
                  <a:lnTo>
                    <a:pt x="276" y="87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2" y="87"/>
                  </a:lnTo>
                  <a:lnTo>
                    <a:pt x="272" y="87"/>
                  </a:lnTo>
                  <a:lnTo>
                    <a:pt x="271" y="89"/>
                  </a:lnTo>
                  <a:lnTo>
                    <a:pt x="271" y="89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3"/>
                  </a:lnTo>
                  <a:lnTo>
                    <a:pt x="265" y="93"/>
                  </a:lnTo>
                  <a:lnTo>
                    <a:pt x="263" y="95"/>
                  </a:lnTo>
                  <a:lnTo>
                    <a:pt x="263" y="95"/>
                  </a:lnTo>
                  <a:lnTo>
                    <a:pt x="261" y="97"/>
                  </a:lnTo>
                  <a:lnTo>
                    <a:pt x="260" y="97"/>
                  </a:lnTo>
                  <a:lnTo>
                    <a:pt x="258" y="98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1"/>
                  </a:lnTo>
                  <a:lnTo>
                    <a:pt x="258" y="101"/>
                  </a:lnTo>
                  <a:lnTo>
                    <a:pt x="257" y="101"/>
                  </a:lnTo>
                  <a:lnTo>
                    <a:pt x="257" y="100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3"/>
                  </a:lnTo>
                  <a:lnTo>
                    <a:pt x="255" y="103"/>
                  </a:lnTo>
                  <a:lnTo>
                    <a:pt x="254" y="103"/>
                  </a:lnTo>
                  <a:lnTo>
                    <a:pt x="254" y="104"/>
                  </a:lnTo>
                  <a:lnTo>
                    <a:pt x="252" y="104"/>
                  </a:lnTo>
                  <a:lnTo>
                    <a:pt x="250" y="106"/>
                  </a:lnTo>
                  <a:lnTo>
                    <a:pt x="249" y="108"/>
                  </a:lnTo>
                  <a:lnTo>
                    <a:pt x="249" y="111"/>
                  </a:lnTo>
                  <a:lnTo>
                    <a:pt x="247" y="112"/>
                  </a:lnTo>
                  <a:lnTo>
                    <a:pt x="246" y="112"/>
                  </a:lnTo>
                  <a:lnTo>
                    <a:pt x="246" y="114"/>
                  </a:lnTo>
                  <a:lnTo>
                    <a:pt x="244" y="116"/>
                  </a:lnTo>
                  <a:lnTo>
                    <a:pt x="243" y="117"/>
                  </a:lnTo>
                  <a:lnTo>
                    <a:pt x="241" y="120"/>
                  </a:lnTo>
                  <a:lnTo>
                    <a:pt x="238" y="122"/>
                  </a:lnTo>
                  <a:lnTo>
                    <a:pt x="236" y="123"/>
                  </a:lnTo>
                  <a:lnTo>
                    <a:pt x="235" y="123"/>
                  </a:lnTo>
                  <a:lnTo>
                    <a:pt x="235" y="125"/>
                  </a:lnTo>
                  <a:lnTo>
                    <a:pt x="235" y="127"/>
                  </a:lnTo>
                  <a:lnTo>
                    <a:pt x="231" y="128"/>
                  </a:lnTo>
                  <a:lnTo>
                    <a:pt x="231" y="130"/>
                  </a:lnTo>
                  <a:lnTo>
                    <a:pt x="230" y="130"/>
                  </a:lnTo>
                  <a:lnTo>
                    <a:pt x="230" y="131"/>
                  </a:lnTo>
                  <a:lnTo>
                    <a:pt x="230" y="133"/>
                  </a:lnTo>
                  <a:lnTo>
                    <a:pt x="228" y="134"/>
                  </a:lnTo>
                  <a:lnTo>
                    <a:pt x="227" y="136"/>
                  </a:lnTo>
                  <a:lnTo>
                    <a:pt x="228" y="138"/>
                  </a:lnTo>
                  <a:lnTo>
                    <a:pt x="228" y="139"/>
                  </a:lnTo>
                  <a:lnTo>
                    <a:pt x="228" y="141"/>
                  </a:lnTo>
                  <a:lnTo>
                    <a:pt x="227" y="141"/>
                  </a:lnTo>
                  <a:lnTo>
                    <a:pt x="227" y="142"/>
                  </a:lnTo>
                  <a:lnTo>
                    <a:pt x="227" y="142"/>
                  </a:lnTo>
                  <a:lnTo>
                    <a:pt x="227" y="144"/>
                  </a:lnTo>
                  <a:lnTo>
                    <a:pt x="227" y="145"/>
                  </a:lnTo>
                  <a:lnTo>
                    <a:pt x="227" y="147"/>
                  </a:lnTo>
                  <a:lnTo>
                    <a:pt x="225" y="149"/>
                  </a:lnTo>
                  <a:lnTo>
                    <a:pt x="225" y="150"/>
                  </a:lnTo>
                  <a:lnTo>
                    <a:pt x="225" y="150"/>
                  </a:lnTo>
                  <a:lnTo>
                    <a:pt x="225" y="152"/>
                  </a:lnTo>
                  <a:lnTo>
                    <a:pt x="225" y="152"/>
                  </a:lnTo>
                  <a:lnTo>
                    <a:pt x="225" y="153"/>
                  </a:lnTo>
                  <a:lnTo>
                    <a:pt x="225" y="155"/>
                  </a:lnTo>
                  <a:lnTo>
                    <a:pt x="224" y="155"/>
                  </a:lnTo>
                  <a:lnTo>
                    <a:pt x="224" y="156"/>
                  </a:lnTo>
                  <a:lnTo>
                    <a:pt x="222" y="156"/>
                  </a:lnTo>
                  <a:lnTo>
                    <a:pt x="224" y="158"/>
                  </a:lnTo>
                  <a:lnTo>
                    <a:pt x="224" y="158"/>
                  </a:lnTo>
                  <a:lnTo>
                    <a:pt x="222" y="160"/>
                  </a:lnTo>
                  <a:lnTo>
                    <a:pt x="224" y="161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2" y="166"/>
                  </a:lnTo>
                  <a:lnTo>
                    <a:pt x="222" y="168"/>
                  </a:lnTo>
                  <a:lnTo>
                    <a:pt x="224" y="174"/>
                  </a:lnTo>
                  <a:lnTo>
                    <a:pt x="222" y="174"/>
                  </a:lnTo>
                  <a:lnTo>
                    <a:pt x="222" y="175"/>
                  </a:lnTo>
                  <a:lnTo>
                    <a:pt x="220" y="175"/>
                  </a:lnTo>
                  <a:lnTo>
                    <a:pt x="220" y="175"/>
                  </a:lnTo>
                  <a:lnTo>
                    <a:pt x="219" y="175"/>
                  </a:lnTo>
                  <a:lnTo>
                    <a:pt x="219" y="179"/>
                  </a:lnTo>
                  <a:lnTo>
                    <a:pt x="217" y="185"/>
                  </a:lnTo>
                  <a:lnTo>
                    <a:pt x="217" y="186"/>
                  </a:lnTo>
                  <a:lnTo>
                    <a:pt x="219" y="188"/>
                  </a:lnTo>
                  <a:lnTo>
                    <a:pt x="219" y="190"/>
                  </a:lnTo>
                  <a:lnTo>
                    <a:pt x="219" y="191"/>
                  </a:lnTo>
                  <a:lnTo>
                    <a:pt x="219" y="193"/>
                  </a:lnTo>
                  <a:lnTo>
                    <a:pt x="219" y="194"/>
                  </a:lnTo>
                  <a:lnTo>
                    <a:pt x="219" y="194"/>
                  </a:lnTo>
                  <a:lnTo>
                    <a:pt x="217" y="194"/>
                  </a:lnTo>
                  <a:lnTo>
                    <a:pt x="219" y="197"/>
                  </a:lnTo>
                  <a:lnTo>
                    <a:pt x="219" y="199"/>
                  </a:lnTo>
                  <a:lnTo>
                    <a:pt x="220" y="201"/>
                  </a:lnTo>
                  <a:lnTo>
                    <a:pt x="228" y="205"/>
                  </a:lnTo>
                  <a:lnTo>
                    <a:pt x="231" y="207"/>
                  </a:lnTo>
                  <a:lnTo>
                    <a:pt x="235" y="210"/>
                  </a:lnTo>
                  <a:lnTo>
                    <a:pt x="238" y="212"/>
                  </a:lnTo>
                  <a:lnTo>
                    <a:pt x="238" y="215"/>
                  </a:lnTo>
                  <a:lnTo>
                    <a:pt x="235" y="218"/>
                  </a:lnTo>
                  <a:lnTo>
                    <a:pt x="235" y="221"/>
                  </a:lnTo>
                  <a:lnTo>
                    <a:pt x="235" y="223"/>
                  </a:lnTo>
                  <a:lnTo>
                    <a:pt x="236" y="226"/>
                  </a:lnTo>
                  <a:lnTo>
                    <a:pt x="239" y="227"/>
                  </a:lnTo>
                  <a:lnTo>
                    <a:pt x="241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35"/>
                  </a:lnTo>
                  <a:lnTo>
                    <a:pt x="244" y="237"/>
                  </a:lnTo>
                  <a:lnTo>
                    <a:pt x="244" y="238"/>
                  </a:lnTo>
                  <a:lnTo>
                    <a:pt x="238" y="246"/>
                  </a:lnTo>
                  <a:lnTo>
                    <a:pt x="235" y="251"/>
                  </a:lnTo>
                  <a:lnTo>
                    <a:pt x="233" y="254"/>
                  </a:lnTo>
                  <a:lnTo>
                    <a:pt x="231" y="257"/>
                  </a:lnTo>
                  <a:lnTo>
                    <a:pt x="230" y="259"/>
                  </a:lnTo>
                  <a:lnTo>
                    <a:pt x="222" y="264"/>
                  </a:lnTo>
                  <a:lnTo>
                    <a:pt x="211" y="267"/>
                  </a:lnTo>
                  <a:lnTo>
                    <a:pt x="202" y="270"/>
                  </a:lnTo>
                  <a:lnTo>
                    <a:pt x="198" y="270"/>
                  </a:lnTo>
                  <a:lnTo>
                    <a:pt x="183" y="271"/>
                  </a:lnTo>
                  <a:lnTo>
                    <a:pt x="181" y="273"/>
                  </a:lnTo>
                  <a:lnTo>
                    <a:pt x="176" y="271"/>
                  </a:lnTo>
                  <a:lnTo>
                    <a:pt x="173" y="273"/>
                  </a:lnTo>
                  <a:lnTo>
                    <a:pt x="170" y="271"/>
                  </a:lnTo>
                  <a:lnTo>
                    <a:pt x="167" y="271"/>
                  </a:lnTo>
                  <a:lnTo>
                    <a:pt x="165" y="270"/>
                  </a:lnTo>
                  <a:lnTo>
                    <a:pt x="162" y="270"/>
                  </a:lnTo>
                  <a:lnTo>
                    <a:pt x="162" y="270"/>
                  </a:lnTo>
                  <a:lnTo>
                    <a:pt x="164" y="273"/>
                  </a:lnTo>
                  <a:lnTo>
                    <a:pt x="162" y="275"/>
                  </a:lnTo>
                  <a:lnTo>
                    <a:pt x="164" y="276"/>
                  </a:lnTo>
                  <a:lnTo>
                    <a:pt x="164" y="276"/>
                  </a:lnTo>
                  <a:lnTo>
                    <a:pt x="165" y="278"/>
                  </a:lnTo>
                  <a:lnTo>
                    <a:pt x="167" y="279"/>
                  </a:lnTo>
                  <a:lnTo>
                    <a:pt x="165" y="279"/>
                  </a:lnTo>
                  <a:lnTo>
                    <a:pt x="165" y="279"/>
                  </a:lnTo>
                  <a:lnTo>
                    <a:pt x="167" y="281"/>
                  </a:lnTo>
                  <a:lnTo>
                    <a:pt x="167" y="283"/>
                  </a:lnTo>
                  <a:lnTo>
                    <a:pt x="165" y="287"/>
                  </a:lnTo>
                  <a:lnTo>
                    <a:pt x="164" y="287"/>
                  </a:lnTo>
                  <a:lnTo>
                    <a:pt x="164" y="287"/>
                  </a:lnTo>
                  <a:lnTo>
                    <a:pt x="162" y="289"/>
                  </a:lnTo>
                  <a:lnTo>
                    <a:pt x="162" y="294"/>
                  </a:lnTo>
                  <a:lnTo>
                    <a:pt x="161" y="295"/>
                  </a:lnTo>
                  <a:lnTo>
                    <a:pt x="162" y="297"/>
                  </a:lnTo>
                  <a:lnTo>
                    <a:pt x="164" y="301"/>
                  </a:lnTo>
                  <a:lnTo>
                    <a:pt x="164" y="303"/>
                  </a:lnTo>
                  <a:lnTo>
                    <a:pt x="162" y="305"/>
                  </a:lnTo>
                  <a:lnTo>
                    <a:pt x="156" y="308"/>
                  </a:lnTo>
                  <a:lnTo>
                    <a:pt x="154" y="308"/>
                  </a:lnTo>
                  <a:lnTo>
                    <a:pt x="149" y="309"/>
                  </a:lnTo>
                  <a:lnTo>
                    <a:pt x="145" y="309"/>
                  </a:lnTo>
                  <a:lnTo>
                    <a:pt x="142" y="309"/>
                  </a:lnTo>
                  <a:lnTo>
                    <a:pt x="137" y="306"/>
                  </a:lnTo>
                  <a:lnTo>
                    <a:pt x="134" y="305"/>
                  </a:lnTo>
                  <a:lnTo>
                    <a:pt x="129" y="305"/>
                  </a:lnTo>
                  <a:lnTo>
                    <a:pt x="126" y="303"/>
                  </a:lnTo>
                  <a:lnTo>
                    <a:pt x="127" y="303"/>
                  </a:lnTo>
                  <a:lnTo>
                    <a:pt x="127" y="303"/>
                  </a:lnTo>
                  <a:lnTo>
                    <a:pt x="126" y="301"/>
                  </a:lnTo>
                  <a:lnTo>
                    <a:pt x="126" y="301"/>
                  </a:lnTo>
                  <a:lnTo>
                    <a:pt x="123" y="303"/>
                  </a:lnTo>
                  <a:lnTo>
                    <a:pt x="123" y="305"/>
                  </a:lnTo>
                  <a:lnTo>
                    <a:pt x="123" y="306"/>
                  </a:lnTo>
                  <a:lnTo>
                    <a:pt x="121" y="308"/>
                  </a:lnTo>
                  <a:lnTo>
                    <a:pt x="123" y="311"/>
                  </a:lnTo>
                  <a:lnTo>
                    <a:pt x="124" y="316"/>
                  </a:lnTo>
                  <a:lnTo>
                    <a:pt x="124" y="319"/>
                  </a:lnTo>
                  <a:lnTo>
                    <a:pt x="123" y="323"/>
                  </a:lnTo>
                  <a:lnTo>
                    <a:pt x="124" y="325"/>
                  </a:lnTo>
                  <a:lnTo>
                    <a:pt x="126" y="327"/>
                  </a:lnTo>
                  <a:lnTo>
                    <a:pt x="129" y="328"/>
                  </a:lnTo>
                  <a:lnTo>
                    <a:pt x="129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1" y="331"/>
                  </a:lnTo>
                  <a:lnTo>
                    <a:pt x="132" y="331"/>
                  </a:lnTo>
                  <a:lnTo>
                    <a:pt x="135" y="331"/>
                  </a:lnTo>
                  <a:lnTo>
                    <a:pt x="137" y="331"/>
                  </a:lnTo>
                  <a:lnTo>
                    <a:pt x="137" y="330"/>
                  </a:lnTo>
                  <a:lnTo>
                    <a:pt x="138" y="328"/>
                  </a:lnTo>
                  <a:lnTo>
                    <a:pt x="135" y="328"/>
                  </a:lnTo>
                  <a:lnTo>
                    <a:pt x="135" y="328"/>
                  </a:lnTo>
                  <a:lnTo>
                    <a:pt x="137" y="327"/>
                  </a:lnTo>
                  <a:lnTo>
                    <a:pt x="140" y="327"/>
                  </a:lnTo>
                  <a:lnTo>
                    <a:pt x="142" y="325"/>
                  </a:lnTo>
                  <a:lnTo>
                    <a:pt x="143" y="327"/>
                  </a:lnTo>
                  <a:lnTo>
                    <a:pt x="143" y="327"/>
                  </a:lnTo>
                  <a:lnTo>
                    <a:pt x="143" y="328"/>
                  </a:lnTo>
                  <a:lnTo>
                    <a:pt x="145" y="331"/>
                  </a:lnTo>
                  <a:lnTo>
                    <a:pt x="145" y="333"/>
                  </a:lnTo>
                  <a:lnTo>
                    <a:pt x="145" y="336"/>
                  </a:lnTo>
                  <a:lnTo>
                    <a:pt x="143" y="336"/>
                  </a:lnTo>
                  <a:lnTo>
                    <a:pt x="143" y="338"/>
                  </a:lnTo>
                  <a:lnTo>
                    <a:pt x="138" y="339"/>
                  </a:lnTo>
                  <a:lnTo>
                    <a:pt x="137" y="339"/>
                  </a:lnTo>
                  <a:lnTo>
                    <a:pt x="135" y="338"/>
                  </a:lnTo>
                  <a:lnTo>
                    <a:pt x="135" y="335"/>
                  </a:lnTo>
                  <a:lnTo>
                    <a:pt x="134" y="333"/>
                  </a:lnTo>
                  <a:lnTo>
                    <a:pt x="132" y="333"/>
                  </a:lnTo>
                  <a:lnTo>
                    <a:pt x="129" y="333"/>
                  </a:lnTo>
                  <a:lnTo>
                    <a:pt x="127" y="335"/>
                  </a:lnTo>
                  <a:lnTo>
                    <a:pt x="124" y="336"/>
                  </a:lnTo>
                  <a:lnTo>
                    <a:pt x="124" y="338"/>
                  </a:lnTo>
                  <a:lnTo>
                    <a:pt x="129" y="339"/>
                  </a:lnTo>
                  <a:lnTo>
                    <a:pt x="132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2" y="342"/>
                  </a:lnTo>
                  <a:lnTo>
                    <a:pt x="129" y="344"/>
                  </a:lnTo>
                  <a:lnTo>
                    <a:pt x="126" y="344"/>
                  </a:lnTo>
                  <a:lnTo>
                    <a:pt x="124" y="346"/>
                  </a:lnTo>
                  <a:lnTo>
                    <a:pt x="121" y="350"/>
                  </a:lnTo>
                  <a:lnTo>
                    <a:pt x="121" y="352"/>
                  </a:lnTo>
                  <a:lnTo>
                    <a:pt x="120" y="352"/>
                  </a:lnTo>
                  <a:lnTo>
                    <a:pt x="120" y="355"/>
                  </a:lnTo>
                  <a:lnTo>
                    <a:pt x="121" y="360"/>
                  </a:lnTo>
                  <a:lnTo>
                    <a:pt x="120" y="361"/>
                  </a:lnTo>
                  <a:lnTo>
                    <a:pt x="120" y="363"/>
                  </a:lnTo>
                  <a:lnTo>
                    <a:pt x="120" y="364"/>
                  </a:lnTo>
                  <a:lnTo>
                    <a:pt x="120" y="368"/>
                  </a:lnTo>
                  <a:lnTo>
                    <a:pt x="115" y="371"/>
                  </a:lnTo>
                  <a:lnTo>
                    <a:pt x="113" y="372"/>
                  </a:lnTo>
                  <a:lnTo>
                    <a:pt x="115" y="374"/>
                  </a:lnTo>
                  <a:lnTo>
                    <a:pt x="115" y="375"/>
                  </a:lnTo>
                  <a:lnTo>
                    <a:pt x="115" y="377"/>
                  </a:lnTo>
                  <a:lnTo>
                    <a:pt x="113" y="377"/>
                  </a:lnTo>
                  <a:lnTo>
                    <a:pt x="107" y="375"/>
                  </a:lnTo>
                  <a:lnTo>
                    <a:pt x="105" y="377"/>
                  </a:lnTo>
                  <a:lnTo>
                    <a:pt x="102" y="379"/>
                  </a:lnTo>
                  <a:lnTo>
                    <a:pt x="102" y="379"/>
                  </a:lnTo>
                  <a:lnTo>
                    <a:pt x="101" y="380"/>
                  </a:lnTo>
                  <a:lnTo>
                    <a:pt x="97" y="380"/>
                  </a:lnTo>
                  <a:lnTo>
                    <a:pt x="96" y="382"/>
                  </a:lnTo>
                  <a:lnTo>
                    <a:pt x="91" y="386"/>
                  </a:lnTo>
                  <a:lnTo>
                    <a:pt x="90" y="390"/>
                  </a:lnTo>
                  <a:lnTo>
                    <a:pt x="86" y="394"/>
                  </a:lnTo>
                  <a:lnTo>
                    <a:pt x="86" y="396"/>
                  </a:lnTo>
                  <a:lnTo>
                    <a:pt x="86" y="398"/>
                  </a:lnTo>
                  <a:lnTo>
                    <a:pt x="86" y="399"/>
                  </a:lnTo>
                  <a:lnTo>
                    <a:pt x="86" y="401"/>
                  </a:lnTo>
                  <a:lnTo>
                    <a:pt x="88" y="402"/>
                  </a:lnTo>
                  <a:lnTo>
                    <a:pt x="90" y="404"/>
                  </a:lnTo>
                  <a:lnTo>
                    <a:pt x="99" y="413"/>
                  </a:lnTo>
                  <a:lnTo>
                    <a:pt x="101" y="413"/>
                  </a:lnTo>
                  <a:lnTo>
                    <a:pt x="110" y="415"/>
                  </a:lnTo>
                  <a:lnTo>
                    <a:pt x="112" y="415"/>
                  </a:lnTo>
                  <a:lnTo>
                    <a:pt x="113" y="416"/>
                  </a:lnTo>
                  <a:lnTo>
                    <a:pt x="113" y="418"/>
                  </a:lnTo>
                  <a:lnTo>
                    <a:pt x="113" y="423"/>
                  </a:lnTo>
                  <a:lnTo>
                    <a:pt x="112" y="424"/>
                  </a:lnTo>
                  <a:lnTo>
                    <a:pt x="112" y="426"/>
                  </a:lnTo>
                  <a:lnTo>
                    <a:pt x="109" y="427"/>
                  </a:lnTo>
                  <a:lnTo>
                    <a:pt x="107" y="427"/>
                  </a:lnTo>
                  <a:lnTo>
                    <a:pt x="107" y="427"/>
                  </a:lnTo>
                  <a:lnTo>
                    <a:pt x="109" y="427"/>
                  </a:lnTo>
                  <a:lnTo>
                    <a:pt x="110" y="427"/>
                  </a:lnTo>
                  <a:lnTo>
                    <a:pt x="112" y="427"/>
                  </a:lnTo>
                  <a:lnTo>
                    <a:pt x="112" y="429"/>
                  </a:lnTo>
                  <a:lnTo>
                    <a:pt x="112" y="431"/>
                  </a:lnTo>
                  <a:lnTo>
                    <a:pt x="110" y="431"/>
                  </a:lnTo>
                  <a:lnTo>
                    <a:pt x="110" y="432"/>
                  </a:lnTo>
                  <a:lnTo>
                    <a:pt x="104" y="437"/>
                  </a:lnTo>
                  <a:lnTo>
                    <a:pt x="101" y="438"/>
                  </a:lnTo>
                  <a:lnTo>
                    <a:pt x="99" y="440"/>
                  </a:lnTo>
                  <a:lnTo>
                    <a:pt x="94" y="442"/>
                  </a:lnTo>
                  <a:lnTo>
                    <a:pt x="93" y="443"/>
                  </a:lnTo>
                  <a:lnTo>
                    <a:pt x="91" y="446"/>
                  </a:lnTo>
                  <a:lnTo>
                    <a:pt x="88" y="448"/>
                  </a:lnTo>
                  <a:lnTo>
                    <a:pt x="85" y="454"/>
                  </a:lnTo>
                  <a:lnTo>
                    <a:pt x="85" y="454"/>
                  </a:lnTo>
                  <a:lnTo>
                    <a:pt x="85" y="456"/>
                  </a:lnTo>
                  <a:lnTo>
                    <a:pt x="83" y="465"/>
                  </a:lnTo>
                  <a:lnTo>
                    <a:pt x="83" y="467"/>
                  </a:lnTo>
                  <a:lnTo>
                    <a:pt x="82" y="468"/>
                  </a:lnTo>
                  <a:lnTo>
                    <a:pt x="79" y="470"/>
                  </a:lnTo>
                  <a:lnTo>
                    <a:pt x="77" y="470"/>
                  </a:lnTo>
                  <a:lnTo>
                    <a:pt x="75" y="468"/>
                  </a:lnTo>
                  <a:lnTo>
                    <a:pt x="74" y="467"/>
                  </a:lnTo>
                  <a:lnTo>
                    <a:pt x="72" y="465"/>
                  </a:lnTo>
                  <a:lnTo>
                    <a:pt x="71" y="464"/>
                  </a:lnTo>
                  <a:lnTo>
                    <a:pt x="71" y="464"/>
                  </a:lnTo>
                  <a:lnTo>
                    <a:pt x="72" y="465"/>
                  </a:lnTo>
                  <a:lnTo>
                    <a:pt x="71" y="467"/>
                  </a:lnTo>
                  <a:lnTo>
                    <a:pt x="68" y="467"/>
                  </a:lnTo>
                  <a:lnTo>
                    <a:pt x="66" y="468"/>
                  </a:lnTo>
                  <a:lnTo>
                    <a:pt x="71" y="468"/>
                  </a:lnTo>
                  <a:lnTo>
                    <a:pt x="72" y="468"/>
                  </a:lnTo>
                  <a:lnTo>
                    <a:pt x="74" y="468"/>
                  </a:lnTo>
                  <a:lnTo>
                    <a:pt x="74" y="470"/>
                  </a:lnTo>
                  <a:lnTo>
                    <a:pt x="75" y="472"/>
                  </a:lnTo>
                  <a:lnTo>
                    <a:pt x="74" y="472"/>
                  </a:lnTo>
                  <a:lnTo>
                    <a:pt x="72" y="472"/>
                  </a:lnTo>
                  <a:lnTo>
                    <a:pt x="71" y="473"/>
                  </a:lnTo>
                  <a:lnTo>
                    <a:pt x="68" y="475"/>
                  </a:lnTo>
                  <a:lnTo>
                    <a:pt x="66" y="478"/>
                  </a:lnTo>
                  <a:lnTo>
                    <a:pt x="64" y="479"/>
                  </a:lnTo>
                  <a:lnTo>
                    <a:pt x="64" y="483"/>
                  </a:lnTo>
                  <a:lnTo>
                    <a:pt x="64" y="484"/>
                  </a:lnTo>
                  <a:lnTo>
                    <a:pt x="63" y="486"/>
                  </a:lnTo>
                  <a:lnTo>
                    <a:pt x="61" y="487"/>
                  </a:lnTo>
                  <a:lnTo>
                    <a:pt x="61" y="487"/>
                  </a:lnTo>
                  <a:lnTo>
                    <a:pt x="63" y="487"/>
                  </a:lnTo>
                  <a:lnTo>
                    <a:pt x="63" y="487"/>
                  </a:lnTo>
                  <a:lnTo>
                    <a:pt x="64" y="489"/>
                  </a:lnTo>
                  <a:lnTo>
                    <a:pt x="66" y="492"/>
                  </a:lnTo>
                  <a:lnTo>
                    <a:pt x="66" y="495"/>
                  </a:lnTo>
                  <a:lnTo>
                    <a:pt x="66" y="497"/>
                  </a:lnTo>
                  <a:lnTo>
                    <a:pt x="66" y="497"/>
                  </a:lnTo>
                  <a:lnTo>
                    <a:pt x="63" y="498"/>
                  </a:lnTo>
                  <a:lnTo>
                    <a:pt x="61" y="498"/>
                  </a:lnTo>
                  <a:lnTo>
                    <a:pt x="60" y="498"/>
                  </a:lnTo>
                  <a:lnTo>
                    <a:pt x="60" y="498"/>
                  </a:lnTo>
                  <a:lnTo>
                    <a:pt x="61" y="498"/>
                  </a:lnTo>
                  <a:lnTo>
                    <a:pt x="64" y="500"/>
                  </a:lnTo>
                  <a:lnTo>
                    <a:pt x="66" y="498"/>
                  </a:lnTo>
                  <a:lnTo>
                    <a:pt x="68" y="500"/>
                  </a:lnTo>
                  <a:lnTo>
                    <a:pt x="68" y="500"/>
                  </a:lnTo>
                  <a:lnTo>
                    <a:pt x="71" y="506"/>
                  </a:lnTo>
                  <a:lnTo>
                    <a:pt x="74" y="509"/>
                  </a:lnTo>
                  <a:lnTo>
                    <a:pt x="75" y="513"/>
                  </a:lnTo>
                  <a:lnTo>
                    <a:pt x="74" y="513"/>
                  </a:lnTo>
                  <a:lnTo>
                    <a:pt x="74" y="511"/>
                  </a:lnTo>
                  <a:lnTo>
                    <a:pt x="72" y="511"/>
                  </a:lnTo>
                  <a:lnTo>
                    <a:pt x="71" y="511"/>
                  </a:lnTo>
                  <a:lnTo>
                    <a:pt x="68" y="509"/>
                  </a:lnTo>
                  <a:lnTo>
                    <a:pt x="63" y="509"/>
                  </a:lnTo>
                  <a:lnTo>
                    <a:pt x="60" y="509"/>
                  </a:lnTo>
                  <a:lnTo>
                    <a:pt x="56" y="508"/>
                  </a:lnTo>
                  <a:lnTo>
                    <a:pt x="52" y="506"/>
                  </a:lnTo>
                  <a:lnTo>
                    <a:pt x="45" y="506"/>
                  </a:lnTo>
                  <a:lnTo>
                    <a:pt x="38" y="506"/>
                  </a:lnTo>
                  <a:lnTo>
                    <a:pt x="31" y="506"/>
                  </a:lnTo>
                  <a:lnTo>
                    <a:pt x="27" y="506"/>
                  </a:lnTo>
                  <a:lnTo>
                    <a:pt x="23" y="506"/>
                  </a:lnTo>
                  <a:lnTo>
                    <a:pt x="23" y="505"/>
                  </a:lnTo>
                  <a:lnTo>
                    <a:pt x="23" y="503"/>
                  </a:lnTo>
                  <a:lnTo>
                    <a:pt x="22" y="503"/>
                  </a:lnTo>
                  <a:lnTo>
                    <a:pt x="20" y="502"/>
                  </a:lnTo>
                  <a:lnTo>
                    <a:pt x="19" y="500"/>
                  </a:lnTo>
                  <a:lnTo>
                    <a:pt x="19" y="498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9" y="492"/>
                  </a:lnTo>
                  <a:lnTo>
                    <a:pt x="19" y="490"/>
                  </a:lnTo>
                  <a:lnTo>
                    <a:pt x="17" y="490"/>
                  </a:lnTo>
                  <a:lnTo>
                    <a:pt x="17" y="489"/>
                  </a:lnTo>
                  <a:lnTo>
                    <a:pt x="17" y="487"/>
                  </a:lnTo>
                  <a:lnTo>
                    <a:pt x="19" y="487"/>
                  </a:lnTo>
                  <a:lnTo>
                    <a:pt x="19" y="486"/>
                  </a:lnTo>
                  <a:lnTo>
                    <a:pt x="19" y="483"/>
                  </a:lnTo>
                  <a:lnTo>
                    <a:pt x="19" y="481"/>
                  </a:lnTo>
                  <a:lnTo>
                    <a:pt x="17" y="479"/>
                  </a:lnTo>
                  <a:lnTo>
                    <a:pt x="17" y="479"/>
                  </a:lnTo>
                  <a:lnTo>
                    <a:pt x="15" y="479"/>
                  </a:lnTo>
                  <a:lnTo>
                    <a:pt x="14" y="479"/>
                  </a:lnTo>
                  <a:lnTo>
                    <a:pt x="11" y="479"/>
                  </a:lnTo>
                  <a:lnTo>
                    <a:pt x="11" y="481"/>
                  </a:lnTo>
                  <a:lnTo>
                    <a:pt x="9" y="481"/>
                  </a:lnTo>
                  <a:lnTo>
                    <a:pt x="8" y="483"/>
                  </a:lnTo>
                  <a:lnTo>
                    <a:pt x="6" y="483"/>
                  </a:lnTo>
                  <a:lnTo>
                    <a:pt x="6" y="481"/>
                  </a:lnTo>
                  <a:lnTo>
                    <a:pt x="6" y="479"/>
                  </a:lnTo>
                  <a:lnTo>
                    <a:pt x="4" y="478"/>
                  </a:lnTo>
                  <a:lnTo>
                    <a:pt x="4" y="476"/>
                  </a:lnTo>
                  <a:lnTo>
                    <a:pt x="4" y="475"/>
                  </a:lnTo>
                  <a:lnTo>
                    <a:pt x="3" y="472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1" y="467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0" y="461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1" y="456"/>
                  </a:lnTo>
                  <a:lnTo>
                    <a:pt x="6" y="454"/>
                  </a:lnTo>
                  <a:lnTo>
                    <a:pt x="6" y="453"/>
                  </a:lnTo>
                  <a:lnTo>
                    <a:pt x="8" y="451"/>
                  </a:lnTo>
                  <a:lnTo>
                    <a:pt x="8" y="450"/>
                  </a:lnTo>
                  <a:lnTo>
                    <a:pt x="9" y="450"/>
                  </a:lnTo>
                  <a:lnTo>
                    <a:pt x="11" y="448"/>
                  </a:lnTo>
                  <a:lnTo>
                    <a:pt x="12" y="448"/>
                  </a:lnTo>
                  <a:lnTo>
                    <a:pt x="14" y="446"/>
                  </a:lnTo>
                  <a:lnTo>
                    <a:pt x="14" y="445"/>
                  </a:lnTo>
                  <a:lnTo>
                    <a:pt x="14" y="445"/>
                  </a:lnTo>
                  <a:lnTo>
                    <a:pt x="14" y="443"/>
                  </a:lnTo>
                  <a:lnTo>
                    <a:pt x="14" y="440"/>
                  </a:lnTo>
                  <a:lnTo>
                    <a:pt x="14" y="440"/>
                  </a:lnTo>
                  <a:lnTo>
                    <a:pt x="15" y="438"/>
                  </a:lnTo>
                  <a:lnTo>
                    <a:pt x="17" y="437"/>
                  </a:lnTo>
                  <a:lnTo>
                    <a:pt x="19" y="435"/>
                  </a:lnTo>
                  <a:lnTo>
                    <a:pt x="19" y="432"/>
                  </a:lnTo>
                  <a:lnTo>
                    <a:pt x="17" y="431"/>
                  </a:lnTo>
                  <a:lnTo>
                    <a:pt x="15" y="431"/>
                  </a:lnTo>
                  <a:lnTo>
                    <a:pt x="15" y="429"/>
                  </a:lnTo>
                  <a:lnTo>
                    <a:pt x="15" y="427"/>
                  </a:lnTo>
                  <a:lnTo>
                    <a:pt x="17" y="424"/>
                  </a:lnTo>
                  <a:lnTo>
                    <a:pt x="19" y="423"/>
                  </a:lnTo>
                  <a:lnTo>
                    <a:pt x="19" y="421"/>
                  </a:lnTo>
                  <a:lnTo>
                    <a:pt x="19" y="421"/>
                  </a:lnTo>
                  <a:lnTo>
                    <a:pt x="22" y="418"/>
                  </a:lnTo>
                  <a:lnTo>
                    <a:pt x="22" y="416"/>
                  </a:lnTo>
                  <a:lnTo>
                    <a:pt x="23" y="416"/>
                  </a:lnTo>
                  <a:lnTo>
                    <a:pt x="25" y="416"/>
                  </a:lnTo>
                  <a:lnTo>
                    <a:pt x="25" y="415"/>
                  </a:lnTo>
                  <a:lnTo>
                    <a:pt x="23" y="413"/>
                  </a:lnTo>
                  <a:lnTo>
                    <a:pt x="23" y="413"/>
                  </a:lnTo>
                  <a:lnTo>
                    <a:pt x="23" y="412"/>
                  </a:lnTo>
                  <a:lnTo>
                    <a:pt x="23" y="410"/>
                  </a:lnTo>
                  <a:lnTo>
                    <a:pt x="25" y="409"/>
                  </a:lnTo>
                  <a:lnTo>
                    <a:pt x="27" y="407"/>
                  </a:lnTo>
                  <a:lnTo>
                    <a:pt x="27" y="405"/>
                  </a:lnTo>
                  <a:lnTo>
                    <a:pt x="28" y="405"/>
                  </a:lnTo>
                  <a:lnTo>
                    <a:pt x="27" y="402"/>
                  </a:lnTo>
                  <a:lnTo>
                    <a:pt x="27" y="401"/>
                  </a:lnTo>
                  <a:lnTo>
                    <a:pt x="27" y="399"/>
                  </a:lnTo>
                  <a:lnTo>
                    <a:pt x="25" y="398"/>
                  </a:lnTo>
                  <a:lnTo>
                    <a:pt x="25" y="398"/>
                  </a:lnTo>
                  <a:lnTo>
                    <a:pt x="25" y="396"/>
                  </a:lnTo>
                  <a:lnTo>
                    <a:pt x="28" y="394"/>
                  </a:lnTo>
                  <a:lnTo>
                    <a:pt x="28" y="393"/>
                  </a:lnTo>
                  <a:lnTo>
                    <a:pt x="28" y="393"/>
                  </a:lnTo>
                  <a:lnTo>
                    <a:pt x="27" y="391"/>
                  </a:lnTo>
                  <a:lnTo>
                    <a:pt x="27" y="390"/>
                  </a:lnTo>
                  <a:lnTo>
                    <a:pt x="27" y="386"/>
                  </a:lnTo>
                  <a:lnTo>
                    <a:pt x="28" y="386"/>
                  </a:lnTo>
                  <a:lnTo>
                    <a:pt x="30" y="385"/>
                  </a:lnTo>
                  <a:lnTo>
                    <a:pt x="30" y="385"/>
                  </a:lnTo>
                  <a:lnTo>
                    <a:pt x="33" y="382"/>
                  </a:lnTo>
                  <a:lnTo>
                    <a:pt x="33" y="380"/>
                  </a:lnTo>
                  <a:lnTo>
                    <a:pt x="31" y="380"/>
                  </a:lnTo>
                  <a:lnTo>
                    <a:pt x="30" y="377"/>
                  </a:lnTo>
                  <a:lnTo>
                    <a:pt x="28" y="375"/>
                  </a:lnTo>
                  <a:lnTo>
                    <a:pt x="25" y="375"/>
                  </a:lnTo>
                  <a:lnTo>
                    <a:pt x="22" y="375"/>
                  </a:lnTo>
                  <a:lnTo>
                    <a:pt x="22" y="374"/>
                  </a:lnTo>
                  <a:lnTo>
                    <a:pt x="22" y="372"/>
                  </a:lnTo>
                  <a:lnTo>
                    <a:pt x="23" y="372"/>
                  </a:lnTo>
                  <a:lnTo>
                    <a:pt x="27" y="372"/>
                  </a:lnTo>
                  <a:lnTo>
                    <a:pt x="28" y="372"/>
                  </a:lnTo>
                  <a:lnTo>
                    <a:pt x="30" y="372"/>
                  </a:lnTo>
                  <a:lnTo>
                    <a:pt x="31" y="372"/>
                  </a:lnTo>
                  <a:lnTo>
                    <a:pt x="33" y="372"/>
                  </a:lnTo>
                  <a:lnTo>
                    <a:pt x="34" y="372"/>
                  </a:lnTo>
                  <a:lnTo>
                    <a:pt x="34" y="369"/>
                  </a:lnTo>
                  <a:lnTo>
                    <a:pt x="34" y="369"/>
                  </a:lnTo>
                  <a:lnTo>
                    <a:pt x="36" y="368"/>
                  </a:lnTo>
                  <a:lnTo>
                    <a:pt x="34" y="366"/>
                  </a:lnTo>
                  <a:lnTo>
                    <a:pt x="33" y="366"/>
                  </a:lnTo>
                  <a:lnTo>
                    <a:pt x="25" y="366"/>
                  </a:lnTo>
                  <a:lnTo>
                    <a:pt x="25" y="364"/>
                  </a:lnTo>
                  <a:lnTo>
                    <a:pt x="25" y="363"/>
                  </a:lnTo>
                  <a:lnTo>
                    <a:pt x="25" y="361"/>
                  </a:lnTo>
                  <a:lnTo>
                    <a:pt x="25" y="361"/>
                  </a:lnTo>
                  <a:lnTo>
                    <a:pt x="27" y="360"/>
                  </a:lnTo>
                  <a:lnTo>
                    <a:pt x="27" y="358"/>
                  </a:lnTo>
                  <a:lnTo>
                    <a:pt x="28" y="358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3"/>
                  </a:lnTo>
                  <a:lnTo>
                    <a:pt x="27" y="352"/>
                  </a:lnTo>
                  <a:lnTo>
                    <a:pt x="27" y="352"/>
                  </a:lnTo>
                  <a:lnTo>
                    <a:pt x="25" y="350"/>
                  </a:lnTo>
                  <a:lnTo>
                    <a:pt x="25" y="349"/>
                  </a:lnTo>
                  <a:lnTo>
                    <a:pt x="25" y="347"/>
                  </a:lnTo>
                  <a:lnTo>
                    <a:pt x="25" y="347"/>
                  </a:lnTo>
                  <a:lnTo>
                    <a:pt x="27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5" y="344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0" y="341"/>
                  </a:lnTo>
                  <a:lnTo>
                    <a:pt x="22" y="338"/>
                  </a:lnTo>
                  <a:lnTo>
                    <a:pt x="22" y="335"/>
                  </a:lnTo>
                  <a:lnTo>
                    <a:pt x="20" y="335"/>
                  </a:lnTo>
                  <a:lnTo>
                    <a:pt x="22" y="333"/>
                  </a:lnTo>
                  <a:lnTo>
                    <a:pt x="22" y="331"/>
                  </a:lnTo>
                  <a:lnTo>
                    <a:pt x="22" y="330"/>
                  </a:lnTo>
                  <a:lnTo>
                    <a:pt x="22" y="328"/>
                  </a:lnTo>
                  <a:lnTo>
                    <a:pt x="22" y="328"/>
                  </a:lnTo>
                  <a:lnTo>
                    <a:pt x="22" y="327"/>
                  </a:lnTo>
                  <a:lnTo>
                    <a:pt x="22" y="327"/>
                  </a:lnTo>
                  <a:lnTo>
                    <a:pt x="23" y="327"/>
                  </a:lnTo>
                  <a:lnTo>
                    <a:pt x="23" y="327"/>
                  </a:lnTo>
                  <a:lnTo>
                    <a:pt x="25" y="327"/>
                  </a:lnTo>
                  <a:lnTo>
                    <a:pt x="27" y="325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5" y="320"/>
                  </a:lnTo>
                  <a:lnTo>
                    <a:pt x="25" y="317"/>
                  </a:lnTo>
                  <a:lnTo>
                    <a:pt x="25" y="317"/>
                  </a:lnTo>
                  <a:lnTo>
                    <a:pt x="25" y="316"/>
                  </a:lnTo>
                  <a:lnTo>
                    <a:pt x="25" y="314"/>
                  </a:lnTo>
                  <a:lnTo>
                    <a:pt x="25" y="311"/>
                  </a:lnTo>
                  <a:lnTo>
                    <a:pt x="25" y="306"/>
                  </a:lnTo>
                  <a:lnTo>
                    <a:pt x="25" y="305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5" y="300"/>
                  </a:lnTo>
                  <a:lnTo>
                    <a:pt x="25" y="298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8" y="295"/>
                  </a:lnTo>
                  <a:lnTo>
                    <a:pt x="27" y="295"/>
                  </a:lnTo>
                  <a:lnTo>
                    <a:pt x="27" y="294"/>
                  </a:lnTo>
                  <a:lnTo>
                    <a:pt x="25" y="292"/>
                  </a:lnTo>
                  <a:lnTo>
                    <a:pt x="27" y="292"/>
                  </a:lnTo>
                  <a:lnTo>
                    <a:pt x="27" y="290"/>
                  </a:lnTo>
                  <a:lnTo>
                    <a:pt x="27" y="290"/>
                  </a:lnTo>
                  <a:lnTo>
                    <a:pt x="28" y="290"/>
                  </a:lnTo>
                  <a:lnTo>
                    <a:pt x="28" y="289"/>
                  </a:lnTo>
                  <a:lnTo>
                    <a:pt x="28" y="287"/>
                  </a:lnTo>
                  <a:lnTo>
                    <a:pt x="28" y="287"/>
                  </a:lnTo>
                  <a:lnTo>
                    <a:pt x="28" y="284"/>
                  </a:lnTo>
                  <a:lnTo>
                    <a:pt x="27" y="283"/>
                  </a:lnTo>
                  <a:lnTo>
                    <a:pt x="28" y="283"/>
                  </a:lnTo>
                  <a:lnTo>
                    <a:pt x="28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1"/>
                  </a:lnTo>
                  <a:lnTo>
                    <a:pt x="30" y="281"/>
                  </a:lnTo>
                  <a:lnTo>
                    <a:pt x="31" y="279"/>
                  </a:lnTo>
                  <a:lnTo>
                    <a:pt x="31" y="278"/>
                  </a:lnTo>
                  <a:lnTo>
                    <a:pt x="31" y="276"/>
                  </a:lnTo>
                  <a:lnTo>
                    <a:pt x="31" y="273"/>
                  </a:lnTo>
                  <a:lnTo>
                    <a:pt x="31" y="271"/>
                  </a:lnTo>
                  <a:lnTo>
                    <a:pt x="33" y="271"/>
                  </a:lnTo>
                  <a:lnTo>
                    <a:pt x="33" y="270"/>
                  </a:lnTo>
                  <a:lnTo>
                    <a:pt x="34" y="270"/>
                  </a:lnTo>
                  <a:lnTo>
                    <a:pt x="36" y="268"/>
                  </a:lnTo>
                  <a:lnTo>
                    <a:pt x="38" y="268"/>
                  </a:lnTo>
                  <a:lnTo>
                    <a:pt x="39" y="267"/>
                  </a:lnTo>
                  <a:lnTo>
                    <a:pt x="39" y="265"/>
                  </a:lnTo>
                  <a:lnTo>
                    <a:pt x="39" y="265"/>
                  </a:lnTo>
                  <a:lnTo>
                    <a:pt x="39" y="264"/>
                  </a:lnTo>
                  <a:lnTo>
                    <a:pt x="38" y="264"/>
                  </a:lnTo>
                  <a:lnTo>
                    <a:pt x="38" y="260"/>
                  </a:lnTo>
                  <a:lnTo>
                    <a:pt x="38" y="259"/>
                  </a:lnTo>
                  <a:lnTo>
                    <a:pt x="38" y="256"/>
                  </a:lnTo>
                  <a:lnTo>
                    <a:pt x="36" y="254"/>
                  </a:lnTo>
                  <a:lnTo>
                    <a:pt x="34" y="253"/>
                  </a:lnTo>
                  <a:lnTo>
                    <a:pt x="34" y="249"/>
                  </a:lnTo>
                  <a:lnTo>
                    <a:pt x="34" y="248"/>
                  </a:lnTo>
                  <a:lnTo>
                    <a:pt x="36" y="246"/>
                  </a:lnTo>
                  <a:lnTo>
                    <a:pt x="34" y="246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6" y="242"/>
                  </a:lnTo>
                  <a:lnTo>
                    <a:pt x="36" y="240"/>
                  </a:lnTo>
                  <a:lnTo>
                    <a:pt x="34" y="238"/>
                  </a:lnTo>
                  <a:lnTo>
                    <a:pt x="34" y="237"/>
                  </a:lnTo>
                  <a:lnTo>
                    <a:pt x="34" y="235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6" y="232"/>
                  </a:lnTo>
                  <a:lnTo>
                    <a:pt x="36" y="231"/>
                  </a:lnTo>
                  <a:lnTo>
                    <a:pt x="38" y="231"/>
                  </a:lnTo>
                  <a:lnTo>
                    <a:pt x="39" y="229"/>
                  </a:lnTo>
                  <a:lnTo>
                    <a:pt x="39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7"/>
                  </a:lnTo>
                  <a:lnTo>
                    <a:pt x="42" y="226"/>
                  </a:lnTo>
                  <a:lnTo>
                    <a:pt x="44" y="226"/>
                  </a:lnTo>
                  <a:lnTo>
                    <a:pt x="45" y="224"/>
                  </a:lnTo>
                  <a:lnTo>
                    <a:pt x="45" y="224"/>
                  </a:lnTo>
                  <a:lnTo>
                    <a:pt x="45" y="223"/>
                  </a:lnTo>
                  <a:lnTo>
                    <a:pt x="45" y="221"/>
                  </a:lnTo>
                  <a:lnTo>
                    <a:pt x="47" y="219"/>
                  </a:lnTo>
                  <a:lnTo>
                    <a:pt x="45" y="216"/>
                  </a:lnTo>
                  <a:lnTo>
                    <a:pt x="45" y="215"/>
                  </a:lnTo>
                  <a:lnTo>
                    <a:pt x="45" y="213"/>
                  </a:lnTo>
                  <a:lnTo>
                    <a:pt x="45" y="213"/>
                  </a:lnTo>
                  <a:lnTo>
                    <a:pt x="45" y="212"/>
                  </a:lnTo>
                  <a:lnTo>
                    <a:pt x="44" y="212"/>
                  </a:lnTo>
                  <a:lnTo>
                    <a:pt x="44" y="210"/>
                  </a:lnTo>
                  <a:lnTo>
                    <a:pt x="44" y="210"/>
                  </a:lnTo>
                  <a:lnTo>
                    <a:pt x="45" y="210"/>
                  </a:lnTo>
                  <a:lnTo>
                    <a:pt x="45" y="208"/>
                  </a:lnTo>
                  <a:lnTo>
                    <a:pt x="47" y="205"/>
                  </a:lnTo>
                  <a:lnTo>
                    <a:pt x="47" y="204"/>
                  </a:lnTo>
                  <a:lnTo>
                    <a:pt x="47" y="202"/>
                  </a:lnTo>
                  <a:lnTo>
                    <a:pt x="47" y="202"/>
                  </a:lnTo>
                  <a:lnTo>
                    <a:pt x="49" y="201"/>
                  </a:lnTo>
                  <a:lnTo>
                    <a:pt x="49" y="199"/>
                  </a:lnTo>
                  <a:lnTo>
                    <a:pt x="50" y="197"/>
                  </a:lnTo>
                  <a:lnTo>
                    <a:pt x="50" y="197"/>
                  </a:lnTo>
                  <a:lnTo>
                    <a:pt x="50" y="196"/>
                  </a:lnTo>
                  <a:lnTo>
                    <a:pt x="52" y="194"/>
                  </a:lnTo>
                  <a:lnTo>
                    <a:pt x="52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3" y="190"/>
                  </a:lnTo>
                  <a:lnTo>
                    <a:pt x="53" y="186"/>
                  </a:lnTo>
                  <a:lnTo>
                    <a:pt x="53" y="183"/>
                  </a:lnTo>
                  <a:lnTo>
                    <a:pt x="55" y="182"/>
                  </a:lnTo>
                  <a:lnTo>
                    <a:pt x="55" y="180"/>
                  </a:lnTo>
                  <a:lnTo>
                    <a:pt x="55" y="180"/>
                  </a:lnTo>
                  <a:lnTo>
                    <a:pt x="55" y="179"/>
                  </a:lnTo>
                  <a:lnTo>
                    <a:pt x="53" y="179"/>
                  </a:lnTo>
                  <a:lnTo>
                    <a:pt x="52" y="179"/>
                  </a:lnTo>
                  <a:lnTo>
                    <a:pt x="52" y="179"/>
                  </a:lnTo>
                  <a:lnTo>
                    <a:pt x="50" y="177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2" y="172"/>
                  </a:lnTo>
                  <a:lnTo>
                    <a:pt x="50" y="171"/>
                  </a:lnTo>
                  <a:lnTo>
                    <a:pt x="49" y="168"/>
                  </a:lnTo>
                  <a:lnTo>
                    <a:pt x="50" y="166"/>
                  </a:lnTo>
                  <a:lnTo>
                    <a:pt x="49" y="164"/>
                  </a:lnTo>
                  <a:lnTo>
                    <a:pt x="49" y="163"/>
                  </a:lnTo>
                  <a:lnTo>
                    <a:pt x="47" y="163"/>
                  </a:lnTo>
                  <a:lnTo>
                    <a:pt x="47" y="161"/>
                  </a:lnTo>
                  <a:lnTo>
                    <a:pt x="47" y="160"/>
                  </a:lnTo>
                  <a:lnTo>
                    <a:pt x="47" y="158"/>
                  </a:lnTo>
                  <a:lnTo>
                    <a:pt x="47" y="158"/>
                  </a:lnTo>
                  <a:lnTo>
                    <a:pt x="49" y="158"/>
                  </a:lnTo>
                  <a:lnTo>
                    <a:pt x="47" y="156"/>
                  </a:lnTo>
                  <a:lnTo>
                    <a:pt x="47" y="156"/>
                  </a:lnTo>
                  <a:lnTo>
                    <a:pt x="45" y="156"/>
                  </a:lnTo>
                  <a:lnTo>
                    <a:pt x="45" y="155"/>
                  </a:lnTo>
                  <a:lnTo>
                    <a:pt x="44" y="153"/>
                  </a:lnTo>
                  <a:lnTo>
                    <a:pt x="44" y="152"/>
                  </a:lnTo>
                  <a:lnTo>
                    <a:pt x="44" y="149"/>
                  </a:lnTo>
                  <a:lnTo>
                    <a:pt x="44" y="147"/>
                  </a:lnTo>
                  <a:lnTo>
                    <a:pt x="44" y="145"/>
                  </a:lnTo>
                  <a:lnTo>
                    <a:pt x="44" y="144"/>
                  </a:lnTo>
                  <a:lnTo>
                    <a:pt x="45" y="144"/>
                  </a:lnTo>
                  <a:lnTo>
                    <a:pt x="45" y="144"/>
                  </a:lnTo>
                  <a:lnTo>
                    <a:pt x="47" y="144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1"/>
                  </a:lnTo>
                  <a:lnTo>
                    <a:pt x="47" y="141"/>
                  </a:lnTo>
                  <a:lnTo>
                    <a:pt x="47" y="139"/>
                  </a:lnTo>
                  <a:lnTo>
                    <a:pt x="49" y="138"/>
                  </a:lnTo>
                  <a:lnTo>
                    <a:pt x="49" y="134"/>
                  </a:lnTo>
                  <a:lnTo>
                    <a:pt x="50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33"/>
                  </a:lnTo>
                  <a:lnTo>
                    <a:pt x="52" y="131"/>
                  </a:lnTo>
                  <a:lnTo>
                    <a:pt x="53" y="131"/>
                  </a:lnTo>
                  <a:lnTo>
                    <a:pt x="53" y="130"/>
                  </a:lnTo>
                  <a:lnTo>
                    <a:pt x="53" y="130"/>
                  </a:lnTo>
                  <a:lnTo>
                    <a:pt x="53" y="128"/>
                  </a:lnTo>
                  <a:lnTo>
                    <a:pt x="53" y="128"/>
                  </a:lnTo>
                  <a:lnTo>
                    <a:pt x="52" y="128"/>
                  </a:lnTo>
                  <a:lnTo>
                    <a:pt x="53" y="127"/>
                  </a:lnTo>
                  <a:lnTo>
                    <a:pt x="53" y="125"/>
                  </a:lnTo>
                  <a:lnTo>
                    <a:pt x="53" y="123"/>
                  </a:lnTo>
                  <a:lnTo>
                    <a:pt x="52" y="119"/>
                  </a:lnTo>
                  <a:lnTo>
                    <a:pt x="52" y="116"/>
                  </a:lnTo>
                  <a:lnTo>
                    <a:pt x="52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08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1"/>
                  </a:lnTo>
                  <a:lnTo>
                    <a:pt x="58" y="100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3"/>
                  </a:lnTo>
                  <a:lnTo>
                    <a:pt x="64" y="92"/>
                  </a:lnTo>
                  <a:lnTo>
                    <a:pt x="64" y="90"/>
                  </a:lnTo>
                  <a:lnTo>
                    <a:pt x="66" y="89"/>
                  </a:lnTo>
                  <a:lnTo>
                    <a:pt x="66" y="87"/>
                  </a:lnTo>
                  <a:lnTo>
                    <a:pt x="68" y="86"/>
                  </a:lnTo>
                  <a:lnTo>
                    <a:pt x="68" y="84"/>
                  </a:lnTo>
                  <a:lnTo>
                    <a:pt x="69" y="82"/>
                  </a:lnTo>
                  <a:lnTo>
                    <a:pt x="69" y="81"/>
                  </a:lnTo>
                  <a:lnTo>
                    <a:pt x="71" y="81"/>
                  </a:lnTo>
                  <a:lnTo>
                    <a:pt x="71" y="82"/>
                  </a:lnTo>
                  <a:lnTo>
                    <a:pt x="72" y="82"/>
                  </a:lnTo>
                  <a:lnTo>
                    <a:pt x="72" y="81"/>
                  </a:lnTo>
                  <a:lnTo>
                    <a:pt x="75" y="81"/>
                  </a:lnTo>
                  <a:lnTo>
                    <a:pt x="75" y="79"/>
                  </a:lnTo>
                  <a:lnTo>
                    <a:pt x="75" y="79"/>
                  </a:lnTo>
                  <a:lnTo>
                    <a:pt x="75" y="78"/>
                  </a:lnTo>
                  <a:lnTo>
                    <a:pt x="75" y="76"/>
                  </a:lnTo>
                  <a:lnTo>
                    <a:pt x="74" y="75"/>
                  </a:lnTo>
                  <a:lnTo>
                    <a:pt x="72" y="71"/>
                  </a:lnTo>
                  <a:lnTo>
                    <a:pt x="72" y="71"/>
                  </a:lnTo>
                  <a:lnTo>
                    <a:pt x="72" y="70"/>
                  </a:lnTo>
                  <a:lnTo>
                    <a:pt x="72" y="70"/>
                  </a:lnTo>
                  <a:lnTo>
                    <a:pt x="74" y="68"/>
                  </a:lnTo>
                  <a:lnTo>
                    <a:pt x="75" y="67"/>
                  </a:lnTo>
                  <a:lnTo>
                    <a:pt x="74" y="65"/>
                  </a:lnTo>
                  <a:lnTo>
                    <a:pt x="74" y="60"/>
                  </a:lnTo>
                  <a:lnTo>
                    <a:pt x="72" y="59"/>
                  </a:lnTo>
                  <a:lnTo>
                    <a:pt x="72" y="56"/>
                  </a:lnTo>
                  <a:lnTo>
                    <a:pt x="72" y="56"/>
                  </a:lnTo>
                  <a:lnTo>
                    <a:pt x="72" y="52"/>
                  </a:lnTo>
                  <a:lnTo>
                    <a:pt x="74" y="51"/>
                  </a:lnTo>
                  <a:lnTo>
                    <a:pt x="74" y="51"/>
                  </a:lnTo>
                  <a:lnTo>
                    <a:pt x="75" y="51"/>
                  </a:lnTo>
                  <a:lnTo>
                    <a:pt x="75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4" y="48"/>
                  </a:lnTo>
                  <a:lnTo>
                    <a:pt x="74" y="48"/>
                  </a:lnTo>
                  <a:lnTo>
                    <a:pt x="72" y="46"/>
                  </a:lnTo>
                  <a:lnTo>
                    <a:pt x="72" y="45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5" y="41"/>
                  </a:lnTo>
                  <a:lnTo>
                    <a:pt x="75" y="41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6" y="35"/>
                  </a:lnTo>
                  <a:lnTo>
                    <a:pt x="90" y="34"/>
                  </a:lnTo>
                  <a:lnTo>
                    <a:pt x="90" y="34"/>
                  </a:lnTo>
                  <a:lnTo>
                    <a:pt x="91" y="32"/>
                  </a:lnTo>
                  <a:lnTo>
                    <a:pt x="93" y="27"/>
                  </a:lnTo>
                  <a:lnTo>
                    <a:pt x="94" y="23"/>
                  </a:lnTo>
                  <a:lnTo>
                    <a:pt x="94" y="18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4" y="13"/>
                  </a:lnTo>
                  <a:lnTo>
                    <a:pt x="94" y="12"/>
                  </a:lnTo>
                  <a:lnTo>
                    <a:pt x="96" y="12"/>
                  </a:lnTo>
                  <a:lnTo>
                    <a:pt x="97" y="10"/>
                  </a:lnTo>
                  <a:lnTo>
                    <a:pt x="99" y="8"/>
                  </a:lnTo>
                  <a:lnTo>
                    <a:pt x="99" y="7"/>
                  </a:lnTo>
                  <a:lnTo>
                    <a:pt x="99" y="7"/>
                  </a:lnTo>
                  <a:lnTo>
                    <a:pt x="101" y="7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5" y="4"/>
                  </a:lnTo>
                  <a:lnTo>
                    <a:pt x="105" y="2"/>
                  </a:lnTo>
                  <a:lnTo>
                    <a:pt x="105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5" name="Freeform 342">
              <a:extLst>
                <a:ext uri="{FF2B5EF4-FFF2-40B4-BE49-F238E27FC236}">
                  <a16:creationId xmlns:a16="http://schemas.microsoft.com/office/drawing/2014/main" id="{F3457BA3-CF73-4E34-859B-620812E6A9D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94412" y="4538723"/>
              <a:ext cx="346961" cy="387896"/>
            </a:xfrm>
            <a:custGeom>
              <a:avLst/>
              <a:gdLst>
                <a:gd name="T0" fmla="*/ 42 w 178"/>
                <a:gd name="T1" fmla="*/ 22 h 199"/>
                <a:gd name="T2" fmla="*/ 66 w 178"/>
                <a:gd name="T3" fmla="*/ 22 h 199"/>
                <a:gd name="T4" fmla="*/ 72 w 178"/>
                <a:gd name="T5" fmla="*/ 25 h 199"/>
                <a:gd name="T6" fmla="*/ 75 w 178"/>
                <a:gd name="T7" fmla="*/ 37 h 199"/>
                <a:gd name="T8" fmla="*/ 79 w 178"/>
                <a:gd name="T9" fmla="*/ 44 h 199"/>
                <a:gd name="T10" fmla="*/ 88 w 178"/>
                <a:gd name="T11" fmla="*/ 54 h 199"/>
                <a:gd name="T12" fmla="*/ 98 w 178"/>
                <a:gd name="T13" fmla="*/ 52 h 199"/>
                <a:gd name="T14" fmla="*/ 110 w 178"/>
                <a:gd name="T15" fmla="*/ 52 h 199"/>
                <a:gd name="T16" fmla="*/ 112 w 178"/>
                <a:gd name="T17" fmla="*/ 41 h 199"/>
                <a:gd name="T18" fmla="*/ 128 w 178"/>
                <a:gd name="T19" fmla="*/ 37 h 199"/>
                <a:gd name="T20" fmla="*/ 129 w 178"/>
                <a:gd name="T21" fmla="*/ 41 h 199"/>
                <a:gd name="T22" fmla="*/ 146 w 178"/>
                <a:gd name="T23" fmla="*/ 43 h 199"/>
                <a:gd name="T24" fmla="*/ 148 w 178"/>
                <a:gd name="T25" fmla="*/ 62 h 199"/>
                <a:gd name="T26" fmla="*/ 150 w 178"/>
                <a:gd name="T27" fmla="*/ 79 h 199"/>
                <a:gd name="T28" fmla="*/ 153 w 178"/>
                <a:gd name="T29" fmla="*/ 92 h 199"/>
                <a:gd name="T30" fmla="*/ 153 w 178"/>
                <a:gd name="T31" fmla="*/ 98 h 199"/>
                <a:gd name="T32" fmla="*/ 159 w 178"/>
                <a:gd name="T33" fmla="*/ 96 h 199"/>
                <a:gd name="T34" fmla="*/ 172 w 178"/>
                <a:gd name="T35" fmla="*/ 95 h 199"/>
                <a:gd name="T36" fmla="*/ 178 w 178"/>
                <a:gd name="T37" fmla="*/ 93 h 199"/>
                <a:gd name="T38" fmla="*/ 178 w 178"/>
                <a:gd name="T39" fmla="*/ 103 h 199"/>
                <a:gd name="T40" fmla="*/ 176 w 178"/>
                <a:gd name="T41" fmla="*/ 111 h 199"/>
                <a:gd name="T42" fmla="*/ 176 w 178"/>
                <a:gd name="T43" fmla="*/ 122 h 199"/>
                <a:gd name="T44" fmla="*/ 148 w 178"/>
                <a:gd name="T45" fmla="*/ 125 h 199"/>
                <a:gd name="T46" fmla="*/ 151 w 178"/>
                <a:gd name="T47" fmla="*/ 178 h 199"/>
                <a:gd name="T48" fmla="*/ 162 w 178"/>
                <a:gd name="T49" fmla="*/ 188 h 199"/>
                <a:gd name="T50" fmla="*/ 148 w 178"/>
                <a:gd name="T51" fmla="*/ 197 h 199"/>
                <a:gd name="T52" fmla="*/ 132 w 178"/>
                <a:gd name="T53" fmla="*/ 199 h 199"/>
                <a:gd name="T54" fmla="*/ 118 w 178"/>
                <a:gd name="T55" fmla="*/ 197 h 199"/>
                <a:gd name="T56" fmla="*/ 102 w 178"/>
                <a:gd name="T57" fmla="*/ 196 h 199"/>
                <a:gd name="T58" fmla="*/ 96 w 178"/>
                <a:gd name="T59" fmla="*/ 189 h 199"/>
                <a:gd name="T60" fmla="*/ 69 w 178"/>
                <a:gd name="T61" fmla="*/ 189 h 199"/>
                <a:gd name="T62" fmla="*/ 39 w 178"/>
                <a:gd name="T63" fmla="*/ 189 h 199"/>
                <a:gd name="T64" fmla="*/ 30 w 178"/>
                <a:gd name="T65" fmla="*/ 188 h 199"/>
                <a:gd name="T66" fmla="*/ 22 w 178"/>
                <a:gd name="T67" fmla="*/ 183 h 199"/>
                <a:gd name="T68" fmla="*/ 12 w 178"/>
                <a:gd name="T69" fmla="*/ 186 h 199"/>
                <a:gd name="T70" fmla="*/ 3 w 178"/>
                <a:gd name="T71" fmla="*/ 188 h 199"/>
                <a:gd name="T72" fmla="*/ 1 w 178"/>
                <a:gd name="T73" fmla="*/ 167 h 199"/>
                <a:gd name="T74" fmla="*/ 5 w 178"/>
                <a:gd name="T75" fmla="*/ 158 h 199"/>
                <a:gd name="T76" fmla="*/ 19 w 178"/>
                <a:gd name="T77" fmla="*/ 122 h 199"/>
                <a:gd name="T78" fmla="*/ 30 w 178"/>
                <a:gd name="T79" fmla="*/ 103 h 199"/>
                <a:gd name="T80" fmla="*/ 27 w 178"/>
                <a:gd name="T81" fmla="*/ 87 h 199"/>
                <a:gd name="T82" fmla="*/ 20 w 178"/>
                <a:gd name="T83" fmla="*/ 73 h 199"/>
                <a:gd name="T84" fmla="*/ 20 w 178"/>
                <a:gd name="T85" fmla="*/ 66 h 199"/>
                <a:gd name="T86" fmla="*/ 23 w 178"/>
                <a:gd name="T87" fmla="*/ 59 h 199"/>
                <a:gd name="T88" fmla="*/ 9 w 178"/>
                <a:gd name="T89" fmla="*/ 29 h 199"/>
                <a:gd name="T90" fmla="*/ 16 w 178"/>
                <a:gd name="T91" fmla="*/ 24 h 199"/>
                <a:gd name="T92" fmla="*/ 23 w 178"/>
                <a:gd name="T93" fmla="*/ 21 h 199"/>
                <a:gd name="T94" fmla="*/ 19 w 178"/>
                <a:gd name="T95" fmla="*/ 3 h 199"/>
                <a:gd name="T96" fmla="*/ 12 w 178"/>
                <a:gd name="T97" fmla="*/ 8 h 199"/>
                <a:gd name="T98" fmla="*/ 12 w 178"/>
                <a:gd name="T99" fmla="*/ 11 h 199"/>
                <a:gd name="T100" fmla="*/ 8 w 178"/>
                <a:gd name="T101" fmla="*/ 21 h 199"/>
                <a:gd name="T102" fmla="*/ 6 w 178"/>
                <a:gd name="T103" fmla="*/ 11 h 199"/>
                <a:gd name="T104" fmla="*/ 9 w 178"/>
                <a:gd name="T105" fmla="*/ 5 h 199"/>
                <a:gd name="T106" fmla="*/ 14 w 178"/>
                <a:gd name="T107" fmla="*/ 2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8" h="199">
                  <a:moveTo>
                    <a:pt x="30" y="21"/>
                  </a:moveTo>
                  <a:lnTo>
                    <a:pt x="33" y="21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9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63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5"/>
                  </a:lnTo>
                  <a:lnTo>
                    <a:pt x="72" y="25"/>
                  </a:lnTo>
                  <a:lnTo>
                    <a:pt x="72" y="27"/>
                  </a:lnTo>
                  <a:lnTo>
                    <a:pt x="72" y="29"/>
                  </a:lnTo>
                  <a:lnTo>
                    <a:pt x="72" y="30"/>
                  </a:lnTo>
                  <a:lnTo>
                    <a:pt x="72" y="32"/>
                  </a:lnTo>
                  <a:lnTo>
                    <a:pt x="74" y="35"/>
                  </a:lnTo>
                  <a:lnTo>
                    <a:pt x="75" y="37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80" y="48"/>
                  </a:lnTo>
                  <a:lnTo>
                    <a:pt x="82" y="51"/>
                  </a:lnTo>
                  <a:lnTo>
                    <a:pt x="85" y="54"/>
                  </a:lnTo>
                  <a:lnTo>
                    <a:pt x="85" y="54"/>
                  </a:lnTo>
                  <a:lnTo>
                    <a:pt x="87" y="54"/>
                  </a:lnTo>
                  <a:lnTo>
                    <a:pt x="88" y="54"/>
                  </a:lnTo>
                  <a:lnTo>
                    <a:pt x="90" y="54"/>
                  </a:lnTo>
                  <a:lnTo>
                    <a:pt x="91" y="54"/>
                  </a:lnTo>
                  <a:lnTo>
                    <a:pt x="91" y="54"/>
                  </a:lnTo>
                  <a:lnTo>
                    <a:pt x="94" y="52"/>
                  </a:lnTo>
                  <a:lnTo>
                    <a:pt x="96" y="52"/>
                  </a:lnTo>
                  <a:lnTo>
                    <a:pt x="98" y="52"/>
                  </a:lnTo>
                  <a:lnTo>
                    <a:pt x="99" y="51"/>
                  </a:lnTo>
                  <a:lnTo>
                    <a:pt x="101" y="51"/>
                  </a:lnTo>
                  <a:lnTo>
                    <a:pt x="104" y="52"/>
                  </a:lnTo>
                  <a:lnTo>
                    <a:pt x="104" y="52"/>
                  </a:lnTo>
                  <a:lnTo>
                    <a:pt x="107" y="52"/>
                  </a:lnTo>
                  <a:lnTo>
                    <a:pt x="110" y="52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6"/>
                  </a:lnTo>
                  <a:lnTo>
                    <a:pt x="112" y="44"/>
                  </a:lnTo>
                  <a:lnTo>
                    <a:pt x="112" y="43"/>
                  </a:lnTo>
                  <a:lnTo>
                    <a:pt x="112" y="41"/>
                  </a:lnTo>
                  <a:lnTo>
                    <a:pt x="113" y="40"/>
                  </a:lnTo>
                  <a:lnTo>
                    <a:pt x="115" y="38"/>
                  </a:lnTo>
                  <a:lnTo>
                    <a:pt x="118" y="38"/>
                  </a:lnTo>
                  <a:lnTo>
                    <a:pt x="120" y="38"/>
                  </a:lnTo>
                  <a:lnTo>
                    <a:pt x="123" y="37"/>
                  </a:lnTo>
                  <a:lnTo>
                    <a:pt x="128" y="37"/>
                  </a:lnTo>
                  <a:lnTo>
                    <a:pt x="129" y="37"/>
                  </a:lnTo>
                  <a:lnTo>
                    <a:pt x="129" y="37"/>
                  </a:lnTo>
                  <a:lnTo>
                    <a:pt x="128" y="40"/>
                  </a:lnTo>
                  <a:lnTo>
                    <a:pt x="128" y="41"/>
                  </a:lnTo>
                  <a:lnTo>
                    <a:pt x="128" y="41"/>
                  </a:lnTo>
                  <a:lnTo>
                    <a:pt x="129" y="41"/>
                  </a:lnTo>
                  <a:lnTo>
                    <a:pt x="134" y="41"/>
                  </a:lnTo>
                  <a:lnTo>
                    <a:pt x="137" y="43"/>
                  </a:lnTo>
                  <a:lnTo>
                    <a:pt x="142" y="43"/>
                  </a:lnTo>
                  <a:lnTo>
                    <a:pt x="145" y="43"/>
                  </a:lnTo>
                  <a:lnTo>
                    <a:pt x="145" y="43"/>
                  </a:lnTo>
                  <a:lnTo>
                    <a:pt x="146" y="43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5" y="51"/>
                  </a:lnTo>
                  <a:lnTo>
                    <a:pt x="146" y="54"/>
                  </a:lnTo>
                  <a:lnTo>
                    <a:pt x="148" y="57"/>
                  </a:lnTo>
                  <a:lnTo>
                    <a:pt x="148" y="62"/>
                  </a:lnTo>
                  <a:lnTo>
                    <a:pt x="146" y="65"/>
                  </a:lnTo>
                  <a:lnTo>
                    <a:pt x="146" y="70"/>
                  </a:lnTo>
                  <a:lnTo>
                    <a:pt x="146" y="74"/>
                  </a:lnTo>
                  <a:lnTo>
                    <a:pt x="146" y="76"/>
                  </a:lnTo>
                  <a:lnTo>
                    <a:pt x="148" y="77"/>
                  </a:lnTo>
                  <a:lnTo>
                    <a:pt x="150" y="79"/>
                  </a:lnTo>
                  <a:lnTo>
                    <a:pt x="151" y="82"/>
                  </a:lnTo>
                  <a:lnTo>
                    <a:pt x="153" y="85"/>
                  </a:lnTo>
                  <a:lnTo>
                    <a:pt x="153" y="87"/>
                  </a:lnTo>
                  <a:lnTo>
                    <a:pt x="153" y="88"/>
                  </a:lnTo>
                  <a:lnTo>
                    <a:pt x="153" y="90"/>
                  </a:lnTo>
                  <a:lnTo>
                    <a:pt x="153" y="92"/>
                  </a:lnTo>
                  <a:lnTo>
                    <a:pt x="153" y="93"/>
                  </a:lnTo>
                  <a:lnTo>
                    <a:pt x="151" y="93"/>
                  </a:lnTo>
                  <a:lnTo>
                    <a:pt x="151" y="95"/>
                  </a:lnTo>
                  <a:lnTo>
                    <a:pt x="151" y="96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4" y="98"/>
                  </a:lnTo>
                  <a:lnTo>
                    <a:pt x="156" y="96"/>
                  </a:lnTo>
                  <a:lnTo>
                    <a:pt x="157" y="96"/>
                  </a:lnTo>
                  <a:lnTo>
                    <a:pt x="159" y="96"/>
                  </a:lnTo>
                  <a:lnTo>
                    <a:pt x="161" y="96"/>
                  </a:lnTo>
                  <a:lnTo>
                    <a:pt x="164" y="96"/>
                  </a:lnTo>
                  <a:lnTo>
                    <a:pt x="165" y="96"/>
                  </a:lnTo>
                  <a:lnTo>
                    <a:pt x="169" y="95"/>
                  </a:lnTo>
                  <a:lnTo>
                    <a:pt x="170" y="95"/>
                  </a:lnTo>
                  <a:lnTo>
                    <a:pt x="172" y="95"/>
                  </a:lnTo>
                  <a:lnTo>
                    <a:pt x="173" y="96"/>
                  </a:lnTo>
                  <a:lnTo>
                    <a:pt x="175" y="96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8" y="93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3"/>
                  </a:lnTo>
                  <a:lnTo>
                    <a:pt x="178" y="103"/>
                  </a:lnTo>
                  <a:lnTo>
                    <a:pt x="178" y="104"/>
                  </a:lnTo>
                  <a:lnTo>
                    <a:pt x="178" y="106"/>
                  </a:lnTo>
                  <a:lnTo>
                    <a:pt x="178" y="106"/>
                  </a:lnTo>
                  <a:lnTo>
                    <a:pt x="178" y="109"/>
                  </a:lnTo>
                  <a:lnTo>
                    <a:pt x="176" y="111"/>
                  </a:lnTo>
                  <a:lnTo>
                    <a:pt x="176" y="112"/>
                  </a:lnTo>
                  <a:lnTo>
                    <a:pt x="178" y="115"/>
                  </a:lnTo>
                  <a:lnTo>
                    <a:pt x="178" y="117"/>
                  </a:lnTo>
                  <a:lnTo>
                    <a:pt x="176" y="118"/>
                  </a:lnTo>
                  <a:lnTo>
                    <a:pt x="176" y="120"/>
                  </a:lnTo>
                  <a:lnTo>
                    <a:pt x="176" y="122"/>
                  </a:lnTo>
                  <a:lnTo>
                    <a:pt x="176" y="122"/>
                  </a:lnTo>
                  <a:lnTo>
                    <a:pt x="178" y="125"/>
                  </a:lnTo>
                  <a:lnTo>
                    <a:pt x="176" y="125"/>
                  </a:lnTo>
                  <a:lnTo>
                    <a:pt x="176" y="125"/>
                  </a:lnTo>
                  <a:lnTo>
                    <a:pt x="175" y="125"/>
                  </a:lnTo>
                  <a:lnTo>
                    <a:pt x="148" y="125"/>
                  </a:lnTo>
                  <a:lnTo>
                    <a:pt x="148" y="128"/>
                  </a:lnTo>
                  <a:lnTo>
                    <a:pt x="148" y="145"/>
                  </a:lnTo>
                  <a:lnTo>
                    <a:pt x="148" y="150"/>
                  </a:lnTo>
                  <a:lnTo>
                    <a:pt x="148" y="169"/>
                  </a:lnTo>
                  <a:lnTo>
                    <a:pt x="150" y="172"/>
                  </a:lnTo>
                  <a:lnTo>
                    <a:pt x="151" y="178"/>
                  </a:lnTo>
                  <a:lnTo>
                    <a:pt x="151" y="178"/>
                  </a:lnTo>
                  <a:lnTo>
                    <a:pt x="153" y="178"/>
                  </a:lnTo>
                  <a:lnTo>
                    <a:pt x="156" y="181"/>
                  </a:lnTo>
                  <a:lnTo>
                    <a:pt x="156" y="183"/>
                  </a:lnTo>
                  <a:lnTo>
                    <a:pt x="159" y="185"/>
                  </a:lnTo>
                  <a:lnTo>
                    <a:pt x="162" y="188"/>
                  </a:lnTo>
                  <a:lnTo>
                    <a:pt x="165" y="191"/>
                  </a:lnTo>
                  <a:lnTo>
                    <a:pt x="169" y="192"/>
                  </a:lnTo>
                  <a:lnTo>
                    <a:pt x="164" y="194"/>
                  </a:lnTo>
                  <a:lnTo>
                    <a:pt x="157" y="196"/>
                  </a:lnTo>
                  <a:lnTo>
                    <a:pt x="153" y="196"/>
                  </a:lnTo>
                  <a:lnTo>
                    <a:pt x="148" y="197"/>
                  </a:lnTo>
                  <a:lnTo>
                    <a:pt x="145" y="197"/>
                  </a:lnTo>
                  <a:lnTo>
                    <a:pt x="140" y="199"/>
                  </a:lnTo>
                  <a:lnTo>
                    <a:pt x="140" y="199"/>
                  </a:lnTo>
                  <a:lnTo>
                    <a:pt x="139" y="197"/>
                  </a:lnTo>
                  <a:lnTo>
                    <a:pt x="135" y="197"/>
                  </a:lnTo>
                  <a:lnTo>
                    <a:pt x="132" y="199"/>
                  </a:lnTo>
                  <a:lnTo>
                    <a:pt x="131" y="199"/>
                  </a:lnTo>
                  <a:lnTo>
                    <a:pt x="129" y="199"/>
                  </a:lnTo>
                  <a:lnTo>
                    <a:pt x="128" y="197"/>
                  </a:lnTo>
                  <a:lnTo>
                    <a:pt x="126" y="197"/>
                  </a:lnTo>
                  <a:lnTo>
                    <a:pt x="123" y="196"/>
                  </a:lnTo>
                  <a:lnTo>
                    <a:pt x="118" y="197"/>
                  </a:lnTo>
                  <a:lnTo>
                    <a:pt x="115" y="197"/>
                  </a:lnTo>
                  <a:lnTo>
                    <a:pt x="110" y="196"/>
                  </a:lnTo>
                  <a:lnTo>
                    <a:pt x="109" y="196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2" y="196"/>
                  </a:lnTo>
                  <a:lnTo>
                    <a:pt x="101" y="194"/>
                  </a:lnTo>
                  <a:lnTo>
                    <a:pt x="99" y="192"/>
                  </a:lnTo>
                  <a:lnTo>
                    <a:pt x="98" y="191"/>
                  </a:lnTo>
                  <a:lnTo>
                    <a:pt x="98" y="189"/>
                  </a:lnTo>
                  <a:lnTo>
                    <a:pt x="98" y="189"/>
                  </a:lnTo>
                  <a:lnTo>
                    <a:pt x="96" y="189"/>
                  </a:lnTo>
                  <a:lnTo>
                    <a:pt x="93" y="189"/>
                  </a:lnTo>
                  <a:lnTo>
                    <a:pt x="88" y="189"/>
                  </a:lnTo>
                  <a:lnTo>
                    <a:pt x="87" y="189"/>
                  </a:lnTo>
                  <a:lnTo>
                    <a:pt x="80" y="189"/>
                  </a:lnTo>
                  <a:lnTo>
                    <a:pt x="75" y="189"/>
                  </a:lnTo>
                  <a:lnTo>
                    <a:pt x="69" y="189"/>
                  </a:lnTo>
                  <a:lnTo>
                    <a:pt x="64" y="189"/>
                  </a:lnTo>
                  <a:lnTo>
                    <a:pt x="58" y="189"/>
                  </a:lnTo>
                  <a:lnTo>
                    <a:pt x="53" y="189"/>
                  </a:lnTo>
                  <a:lnTo>
                    <a:pt x="47" y="189"/>
                  </a:lnTo>
                  <a:lnTo>
                    <a:pt x="42" y="189"/>
                  </a:lnTo>
                  <a:lnTo>
                    <a:pt x="39" y="189"/>
                  </a:lnTo>
                  <a:lnTo>
                    <a:pt x="36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1" y="189"/>
                  </a:lnTo>
                  <a:lnTo>
                    <a:pt x="30" y="188"/>
                  </a:lnTo>
                  <a:lnTo>
                    <a:pt x="28" y="188"/>
                  </a:lnTo>
                  <a:lnTo>
                    <a:pt x="27" y="186"/>
                  </a:lnTo>
                  <a:lnTo>
                    <a:pt x="25" y="185"/>
                  </a:lnTo>
                  <a:lnTo>
                    <a:pt x="25" y="183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19" y="185"/>
                  </a:lnTo>
                  <a:lnTo>
                    <a:pt x="17" y="185"/>
                  </a:lnTo>
                  <a:lnTo>
                    <a:pt x="16" y="185"/>
                  </a:lnTo>
                  <a:lnTo>
                    <a:pt x="14" y="186"/>
                  </a:lnTo>
                  <a:lnTo>
                    <a:pt x="12" y="186"/>
                  </a:lnTo>
                  <a:lnTo>
                    <a:pt x="9" y="186"/>
                  </a:lnTo>
                  <a:lnTo>
                    <a:pt x="9" y="186"/>
                  </a:lnTo>
                  <a:lnTo>
                    <a:pt x="8" y="186"/>
                  </a:lnTo>
                  <a:lnTo>
                    <a:pt x="6" y="186"/>
                  </a:lnTo>
                  <a:lnTo>
                    <a:pt x="5" y="186"/>
                  </a:lnTo>
                  <a:lnTo>
                    <a:pt x="3" y="188"/>
                  </a:lnTo>
                  <a:lnTo>
                    <a:pt x="0" y="188"/>
                  </a:lnTo>
                  <a:lnTo>
                    <a:pt x="1" y="181"/>
                  </a:lnTo>
                  <a:lnTo>
                    <a:pt x="1" y="180"/>
                  </a:lnTo>
                  <a:lnTo>
                    <a:pt x="1" y="177"/>
                  </a:lnTo>
                  <a:lnTo>
                    <a:pt x="1" y="169"/>
                  </a:lnTo>
                  <a:lnTo>
                    <a:pt x="1" y="167"/>
                  </a:lnTo>
                  <a:lnTo>
                    <a:pt x="1" y="166"/>
                  </a:lnTo>
                  <a:lnTo>
                    <a:pt x="1" y="166"/>
                  </a:lnTo>
                  <a:lnTo>
                    <a:pt x="3" y="164"/>
                  </a:lnTo>
                  <a:lnTo>
                    <a:pt x="5" y="164"/>
                  </a:lnTo>
                  <a:lnTo>
                    <a:pt x="5" y="161"/>
                  </a:lnTo>
                  <a:lnTo>
                    <a:pt x="5" y="158"/>
                  </a:lnTo>
                  <a:lnTo>
                    <a:pt x="8" y="148"/>
                  </a:lnTo>
                  <a:lnTo>
                    <a:pt x="9" y="140"/>
                  </a:lnTo>
                  <a:lnTo>
                    <a:pt x="11" y="136"/>
                  </a:lnTo>
                  <a:lnTo>
                    <a:pt x="12" y="131"/>
                  </a:lnTo>
                  <a:lnTo>
                    <a:pt x="17" y="125"/>
                  </a:lnTo>
                  <a:lnTo>
                    <a:pt x="19" y="122"/>
                  </a:lnTo>
                  <a:lnTo>
                    <a:pt x="20" y="120"/>
                  </a:lnTo>
                  <a:lnTo>
                    <a:pt x="25" y="118"/>
                  </a:lnTo>
                  <a:lnTo>
                    <a:pt x="27" y="115"/>
                  </a:lnTo>
                  <a:lnTo>
                    <a:pt x="28" y="112"/>
                  </a:lnTo>
                  <a:lnTo>
                    <a:pt x="30" y="107"/>
                  </a:lnTo>
                  <a:lnTo>
                    <a:pt x="30" y="103"/>
                  </a:lnTo>
                  <a:lnTo>
                    <a:pt x="31" y="96"/>
                  </a:lnTo>
                  <a:lnTo>
                    <a:pt x="31" y="95"/>
                  </a:lnTo>
                  <a:lnTo>
                    <a:pt x="30" y="92"/>
                  </a:lnTo>
                  <a:lnTo>
                    <a:pt x="30" y="90"/>
                  </a:lnTo>
                  <a:lnTo>
                    <a:pt x="28" y="88"/>
                  </a:lnTo>
                  <a:lnTo>
                    <a:pt x="27" y="87"/>
                  </a:lnTo>
                  <a:lnTo>
                    <a:pt x="27" y="85"/>
                  </a:lnTo>
                  <a:lnTo>
                    <a:pt x="23" y="81"/>
                  </a:lnTo>
                  <a:lnTo>
                    <a:pt x="23" y="79"/>
                  </a:lnTo>
                  <a:lnTo>
                    <a:pt x="22" y="77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0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0" y="65"/>
                  </a:lnTo>
                  <a:lnTo>
                    <a:pt x="20" y="66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3" y="62"/>
                  </a:lnTo>
                  <a:lnTo>
                    <a:pt x="23" y="62"/>
                  </a:lnTo>
                  <a:lnTo>
                    <a:pt x="23" y="60"/>
                  </a:lnTo>
                  <a:lnTo>
                    <a:pt x="23" y="59"/>
                  </a:lnTo>
                  <a:lnTo>
                    <a:pt x="23" y="57"/>
                  </a:lnTo>
                  <a:lnTo>
                    <a:pt x="20" y="49"/>
                  </a:lnTo>
                  <a:lnTo>
                    <a:pt x="17" y="41"/>
                  </a:lnTo>
                  <a:lnTo>
                    <a:pt x="16" y="37"/>
                  </a:lnTo>
                  <a:lnTo>
                    <a:pt x="12" y="32"/>
                  </a:lnTo>
                  <a:lnTo>
                    <a:pt x="9" y="29"/>
                  </a:lnTo>
                  <a:lnTo>
                    <a:pt x="9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2" y="24"/>
                  </a:lnTo>
                  <a:lnTo>
                    <a:pt x="16" y="24"/>
                  </a:lnTo>
                  <a:lnTo>
                    <a:pt x="19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3" y="21"/>
                  </a:lnTo>
                  <a:lnTo>
                    <a:pt x="28" y="21"/>
                  </a:lnTo>
                  <a:lnTo>
                    <a:pt x="30" y="21"/>
                  </a:lnTo>
                  <a:close/>
                  <a:moveTo>
                    <a:pt x="17" y="0"/>
                  </a:moveTo>
                  <a:lnTo>
                    <a:pt x="17" y="2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7" y="5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2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2" y="16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8" y="19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6" y="14"/>
                  </a:lnTo>
                  <a:lnTo>
                    <a:pt x="6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8"/>
                  </a:lnTo>
                  <a:lnTo>
                    <a:pt x="6" y="7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6" name="Freeform 343">
              <a:extLst>
                <a:ext uri="{FF2B5EF4-FFF2-40B4-BE49-F238E27FC236}">
                  <a16:creationId xmlns:a16="http://schemas.microsoft.com/office/drawing/2014/main" id="{EA9457FD-8315-4760-B805-6445276E883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9105" y="3191812"/>
              <a:ext cx="87716" cy="79919"/>
            </a:xfrm>
            <a:custGeom>
              <a:avLst/>
              <a:gdLst>
                <a:gd name="T0" fmla="*/ 30 w 45"/>
                <a:gd name="T1" fmla="*/ 11 h 41"/>
                <a:gd name="T2" fmla="*/ 30 w 45"/>
                <a:gd name="T3" fmla="*/ 11 h 41"/>
                <a:gd name="T4" fmla="*/ 22 w 45"/>
                <a:gd name="T5" fmla="*/ 3 h 41"/>
                <a:gd name="T6" fmla="*/ 22 w 45"/>
                <a:gd name="T7" fmla="*/ 4 h 41"/>
                <a:gd name="T8" fmla="*/ 23 w 45"/>
                <a:gd name="T9" fmla="*/ 3 h 41"/>
                <a:gd name="T10" fmla="*/ 22 w 45"/>
                <a:gd name="T11" fmla="*/ 0 h 41"/>
                <a:gd name="T12" fmla="*/ 25 w 45"/>
                <a:gd name="T13" fmla="*/ 1 h 41"/>
                <a:gd name="T14" fmla="*/ 23 w 45"/>
                <a:gd name="T15" fmla="*/ 3 h 41"/>
                <a:gd name="T16" fmla="*/ 23 w 45"/>
                <a:gd name="T17" fmla="*/ 3 h 41"/>
                <a:gd name="T18" fmla="*/ 28 w 45"/>
                <a:gd name="T19" fmla="*/ 4 h 41"/>
                <a:gd name="T20" fmla="*/ 31 w 45"/>
                <a:gd name="T21" fmla="*/ 7 h 41"/>
                <a:gd name="T22" fmla="*/ 28 w 45"/>
                <a:gd name="T23" fmla="*/ 9 h 41"/>
                <a:gd name="T24" fmla="*/ 30 w 45"/>
                <a:gd name="T25" fmla="*/ 12 h 41"/>
                <a:gd name="T26" fmla="*/ 36 w 45"/>
                <a:gd name="T27" fmla="*/ 17 h 41"/>
                <a:gd name="T28" fmla="*/ 36 w 45"/>
                <a:gd name="T29" fmla="*/ 20 h 41"/>
                <a:gd name="T30" fmla="*/ 31 w 45"/>
                <a:gd name="T31" fmla="*/ 22 h 41"/>
                <a:gd name="T32" fmla="*/ 31 w 45"/>
                <a:gd name="T33" fmla="*/ 22 h 41"/>
                <a:gd name="T34" fmla="*/ 34 w 45"/>
                <a:gd name="T35" fmla="*/ 25 h 41"/>
                <a:gd name="T36" fmla="*/ 37 w 45"/>
                <a:gd name="T37" fmla="*/ 26 h 41"/>
                <a:gd name="T38" fmla="*/ 44 w 45"/>
                <a:gd name="T39" fmla="*/ 28 h 41"/>
                <a:gd name="T40" fmla="*/ 42 w 45"/>
                <a:gd name="T41" fmla="*/ 31 h 41"/>
                <a:gd name="T42" fmla="*/ 42 w 45"/>
                <a:gd name="T43" fmla="*/ 31 h 41"/>
                <a:gd name="T44" fmla="*/ 45 w 45"/>
                <a:gd name="T45" fmla="*/ 34 h 41"/>
                <a:gd name="T46" fmla="*/ 42 w 45"/>
                <a:gd name="T47" fmla="*/ 34 h 41"/>
                <a:gd name="T48" fmla="*/ 44 w 45"/>
                <a:gd name="T49" fmla="*/ 36 h 41"/>
                <a:gd name="T50" fmla="*/ 44 w 45"/>
                <a:gd name="T51" fmla="*/ 39 h 41"/>
                <a:gd name="T52" fmla="*/ 39 w 45"/>
                <a:gd name="T53" fmla="*/ 41 h 41"/>
                <a:gd name="T54" fmla="*/ 36 w 45"/>
                <a:gd name="T55" fmla="*/ 36 h 41"/>
                <a:gd name="T56" fmla="*/ 34 w 45"/>
                <a:gd name="T57" fmla="*/ 33 h 41"/>
                <a:gd name="T58" fmla="*/ 34 w 45"/>
                <a:gd name="T59" fmla="*/ 30 h 41"/>
                <a:gd name="T60" fmla="*/ 33 w 45"/>
                <a:gd name="T61" fmla="*/ 28 h 41"/>
                <a:gd name="T62" fmla="*/ 28 w 45"/>
                <a:gd name="T63" fmla="*/ 30 h 41"/>
                <a:gd name="T64" fmla="*/ 25 w 45"/>
                <a:gd name="T65" fmla="*/ 28 h 41"/>
                <a:gd name="T66" fmla="*/ 23 w 45"/>
                <a:gd name="T67" fmla="*/ 26 h 41"/>
                <a:gd name="T68" fmla="*/ 20 w 45"/>
                <a:gd name="T69" fmla="*/ 26 h 41"/>
                <a:gd name="T70" fmla="*/ 15 w 45"/>
                <a:gd name="T71" fmla="*/ 23 h 41"/>
                <a:gd name="T72" fmla="*/ 11 w 45"/>
                <a:gd name="T73" fmla="*/ 20 h 41"/>
                <a:gd name="T74" fmla="*/ 4 w 45"/>
                <a:gd name="T75" fmla="*/ 20 h 41"/>
                <a:gd name="T76" fmla="*/ 4 w 45"/>
                <a:gd name="T77" fmla="*/ 19 h 41"/>
                <a:gd name="T78" fmla="*/ 3 w 45"/>
                <a:gd name="T79" fmla="*/ 14 h 41"/>
                <a:gd name="T80" fmla="*/ 3 w 45"/>
                <a:gd name="T81" fmla="*/ 11 h 41"/>
                <a:gd name="T82" fmla="*/ 3 w 45"/>
                <a:gd name="T83" fmla="*/ 7 h 41"/>
                <a:gd name="T84" fmla="*/ 1 w 45"/>
                <a:gd name="T85" fmla="*/ 4 h 41"/>
                <a:gd name="T86" fmla="*/ 1 w 45"/>
                <a:gd name="T87" fmla="*/ 3 h 41"/>
                <a:gd name="T88" fmla="*/ 6 w 45"/>
                <a:gd name="T89" fmla="*/ 1 h 41"/>
                <a:gd name="T90" fmla="*/ 11 w 45"/>
                <a:gd name="T91" fmla="*/ 1 h 41"/>
                <a:gd name="T92" fmla="*/ 20 w 45"/>
                <a:gd name="T93" fmla="*/ 1 h 41"/>
                <a:gd name="T94" fmla="*/ 20 w 45"/>
                <a:gd name="T95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" h="41">
                  <a:moveTo>
                    <a:pt x="30" y="11"/>
                  </a:move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close/>
                  <a:moveTo>
                    <a:pt x="22" y="3"/>
                  </a:moveTo>
                  <a:lnTo>
                    <a:pt x="22" y="3"/>
                  </a:lnTo>
                  <a:lnTo>
                    <a:pt x="22" y="3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3" y="4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2" y="3"/>
                  </a:lnTo>
                  <a:close/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0" y="6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28" y="9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5"/>
                  </a:lnTo>
                  <a:lnTo>
                    <a:pt x="36" y="17"/>
                  </a:lnTo>
                  <a:lnTo>
                    <a:pt x="36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0"/>
                  </a:lnTo>
                  <a:lnTo>
                    <a:pt x="34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4" y="23"/>
                  </a:lnTo>
                  <a:lnTo>
                    <a:pt x="34" y="25"/>
                  </a:lnTo>
                  <a:lnTo>
                    <a:pt x="36" y="25"/>
                  </a:lnTo>
                  <a:lnTo>
                    <a:pt x="37" y="26"/>
                  </a:lnTo>
                  <a:lnTo>
                    <a:pt x="37" y="26"/>
                  </a:lnTo>
                  <a:lnTo>
                    <a:pt x="39" y="28"/>
                  </a:lnTo>
                  <a:lnTo>
                    <a:pt x="41" y="28"/>
                  </a:lnTo>
                  <a:lnTo>
                    <a:pt x="44" y="28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4" y="33"/>
                  </a:lnTo>
                  <a:lnTo>
                    <a:pt x="44" y="33"/>
                  </a:lnTo>
                  <a:lnTo>
                    <a:pt x="45" y="34"/>
                  </a:lnTo>
                  <a:lnTo>
                    <a:pt x="45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6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1" y="39"/>
                  </a:lnTo>
                  <a:lnTo>
                    <a:pt x="39" y="41"/>
                  </a:lnTo>
                  <a:lnTo>
                    <a:pt x="39" y="41"/>
                  </a:lnTo>
                  <a:lnTo>
                    <a:pt x="37" y="39"/>
                  </a:lnTo>
                  <a:lnTo>
                    <a:pt x="37" y="37"/>
                  </a:lnTo>
                  <a:lnTo>
                    <a:pt x="36" y="36"/>
                  </a:lnTo>
                  <a:lnTo>
                    <a:pt x="36" y="34"/>
                  </a:lnTo>
                  <a:lnTo>
                    <a:pt x="36" y="33"/>
                  </a:lnTo>
                  <a:lnTo>
                    <a:pt x="34" y="33"/>
                  </a:lnTo>
                  <a:lnTo>
                    <a:pt x="33" y="31"/>
                  </a:lnTo>
                  <a:lnTo>
                    <a:pt x="34" y="31"/>
                  </a:lnTo>
                  <a:lnTo>
                    <a:pt x="34" y="30"/>
                  </a:lnTo>
                  <a:lnTo>
                    <a:pt x="34" y="30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3" y="26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0" y="26"/>
                  </a:lnTo>
                  <a:lnTo>
                    <a:pt x="19" y="26"/>
                  </a:lnTo>
                  <a:lnTo>
                    <a:pt x="19" y="25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1" y="20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4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7" name="Freeform 344">
              <a:extLst>
                <a:ext uri="{FF2B5EF4-FFF2-40B4-BE49-F238E27FC236}">
                  <a16:creationId xmlns:a16="http://schemas.microsoft.com/office/drawing/2014/main" id="{EDE8CA10-A1BD-45CA-AB3C-9D65D1AA558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08826" y="3145031"/>
              <a:ext cx="48731" cy="97461"/>
            </a:xfrm>
            <a:custGeom>
              <a:avLst/>
              <a:gdLst>
                <a:gd name="T0" fmla="*/ 6 w 25"/>
                <a:gd name="T1" fmla="*/ 0 h 50"/>
                <a:gd name="T2" fmla="*/ 6 w 25"/>
                <a:gd name="T3" fmla="*/ 2 h 50"/>
                <a:gd name="T4" fmla="*/ 6 w 25"/>
                <a:gd name="T5" fmla="*/ 3 h 50"/>
                <a:gd name="T6" fmla="*/ 10 w 25"/>
                <a:gd name="T7" fmla="*/ 2 h 50"/>
                <a:gd name="T8" fmla="*/ 11 w 25"/>
                <a:gd name="T9" fmla="*/ 2 h 50"/>
                <a:gd name="T10" fmla="*/ 13 w 25"/>
                <a:gd name="T11" fmla="*/ 3 h 50"/>
                <a:gd name="T12" fmla="*/ 14 w 25"/>
                <a:gd name="T13" fmla="*/ 6 h 50"/>
                <a:gd name="T14" fmla="*/ 18 w 25"/>
                <a:gd name="T15" fmla="*/ 6 h 50"/>
                <a:gd name="T16" fmla="*/ 18 w 25"/>
                <a:gd name="T17" fmla="*/ 11 h 50"/>
                <a:gd name="T18" fmla="*/ 18 w 25"/>
                <a:gd name="T19" fmla="*/ 13 h 50"/>
                <a:gd name="T20" fmla="*/ 18 w 25"/>
                <a:gd name="T21" fmla="*/ 16 h 50"/>
                <a:gd name="T22" fmla="*/ 18 w 25"/>
                <a:gd name="T23" fmla="*/ 19 h 50"/>
                <a:gd name="T24" fmla="*/ 16 w 25"/>
                <a:gd name="T25" fmla="*/ 19 h 50"/>
                <a:gd name="T26" fmla="*/ 18 w 25"/>
                <a:gd name="T27" fmla="*/ 22 h 50"/>
                <a:gd name="T28" fmla="*/ 18 w 25"/>
                <a:gd name="T29" fmla="*/ 25 h 50"/>
                <a:gd name="T30" fmla="*/ 19 w 25"/>
                <a:gd name="T31" fmla="*/ 27 h 50"/>
                <a:gd name="T32" fmla="*/ 21 w 25"/>
                <a:gd name="T33" fmla="*/ 30 h 50"/>
                <a:gd name="T34" fmla="*/ 24 w 25"/>
                <a:gd name="T35" fmla="*/ 30 h 50"/>
                <a:gd name="T36" fmla="*/ 24 w 25"/>
                <a:gd name="T37" fmla="*/ 31 h 50"/>
                <a:gd name="T38" fmla="*/ 24 w 25"/>
                <a:gd name="T39" fmla="*/ 33 h 50"/>
                <a:gd name="T40" fmla="*/ 25 w 25"/>
                <a:gd name="T41" fmla="*/ 35 h 50"/>
                <a:gd name="T42" fmla="*/ 24 w 25"/>
                <a:gd name="T43" fmla="*/ 36 h 50"/>
                <a:gd name="T44" fmla="*/ 22 w 25"/>
                <a:gd name="T45" fmla="*/ 38 h 50"/>
                <a:gd name="T46" fmla="*/ 21 w 25"/>
                <a:gd name="T47" fmla="*/ 39 h 50"/>
                <a:gd name="T48" fmla="*/ 21 w 25"/>
                <a:gd name="T49" fmla="*/ 41 h 50"/>
                <a:gd name="T50" fmla="*/ 19 w 25"/>
                <a:gd name="T51" fmla="*/ 43 h 50"/>
                <a:gd name="T52" fmla="*/ 18 w 25"/>
                <a:gd name="T53" fmla="*/ 44 h 50"/>
                <a:gd name="T54" fmla="*/ 16 w 25"/>
                <a:gd name="T55" fmla="*/ 44 h 50"/>
                <a:gd name="T56" fmla="*/ 14 w 25"/>
                <a:gd name="T57" fmla="*/ 46 h 50"/>
                <a:gd name="T58" fmla="*/ 14 w 25"/>
                <a:gd name="T59" fmla="*/ 46 h 50"/>
                <a:gd name="T60" fmla="*/ 16 w 25"/>
                <a:gd name="T61" fmla="*/ 47 h 50"/>
                <a:gd name="T62" fmla="*/ 14 w 25"/>
                <a:gd name="T63" fmla="*/ 49 h 50"/>
                <a:gd name="T64" fmla="*/ 14 w 25"/>
                <a:gd name="T65" fmla="*/ 49 h 50"/>
                <a:gd name="T66" fmla="*/ 14 w 25"/>
                <a:gd name="T67" fmla="*/ 50 h 50"/>
                <a:gd name="T68" fmla="*/ 13 w 25"/>
                <a:gd name="T69" fmla="*/ 50 h 50"/>
                <a:gd name="T70" fmla="*/ 11 w 25"/>
                <a:gd name="T71" fmla="*/ 50 h 50"/>
                <a:gd name="T72" fmla="*/ 10 w 25"/>
                <a:gd name="T73" fmla="*/ 50 h 50"/>
                <a:gd name="T74" fmla="*/ 10 w 25"/>
                <a:gd name="T75" fmla="*/ 47 h 50"/>
                <a:gd name="T76" fmla="*/ 2 w 25"/>
                <a:gd name="T77" fmla="*/ 41 h 50"/>
                <a:gd name="T78" fmla="*/ 0 w 25"/>
                <a:gd name="T79" fmla="*/ 39 h 50"/>
                <a:gd name="T80" fmla="*/ 0 w 25"/>
                <a:gd name="T81" fmla="*/ 38 h 50"/>
                <a:gd name="T82" fmla="*/ 2 w 25"/>
                <a:gd name="T83" fmla="*/ 39 h 50"/>
                <a:gd name="T84" fmla="*/ 2 w 25"/>
                <a:gd name="T85" fmla="*/ 38 h 50"/>
                <a:gd name="T86" fmla="*/ 0 w 25"/>
                <a:gd name="T87" fmla="*/ 35 h 50"/>
                <a:gd name="T88" fmla="*/ 2 w 25"/>
                <a:gd name="T89" fmla="*/ 30 h 50"/>
                <a:gd name="T90" fmla="*/ 2 w 25"/>
                <a:gd name="T91" fmla="*/ 24 h 50"/>
                <a:gd name="T92" fmla="*/ 2 w 25"/>
                <a:gd name="T93" fmla="*/ 20 h 50"/>
                <a:gd name="T94" fmla="*/ 3 w 25"/>
                <a:gd name="T95" fmla="*/ 17 h 50"/>
                <a:gd name="T96" fmla="*/ 3 w 25"/>
                <a:gd name="T97" fmla="*/ 14 h 50"/>
                <a:gd name="T98" fmla="*/ 0 w 25"/>
                <a:gd name="T99" fmla="*/ 13 h 50"/>
                <a:gd name="T100" fmla="*/ 0 w 25"/>
                <a:gd name="T101" fmla="*/ 11 h 50"/>
                <a:gd name="T102" fmla="*/ 0 w 25"/>
                <a:gd name="T103" fmla="*/ 9 h 50"/>
                <a:gd name="T104" fmla="*/ 2 w 25"/>
                <a:gd name="T105" fmla="*/ 9 h 50"/>
                <a:gd name="T106" fmla="*/ 2 w 25"/>
                <a:gd name="T107" fmla="*/ 9 h 50"/>
                <a:gd name="T108" fmla="*/ 2 w 25"/>
                <a:gd name="T109" fmla="*/ 6 h 50"/>
                <a:gd name="T110" fmla="*/ 0 w 25"/>
                <a:gd name="T111" fmla="*/ 6 h 50"/>
                <a:gd name="T112" fmla="*/ 2 w 25"/>
                <a:gd name="T113" fmla="*/ 3 h 50"/>
                <a:gd name="T114" fmla="*/ 3 w 25"/>
                <a:gd name="T115" fmla="*/ 2 h 50"/>
                <a:gd name="T116" fmla="*/ 5 w 25"/>
                <a:gd name="T1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5" h="50">
                  <a:moveTo>
                    <a:pt x="5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3"/>
                  </a:lnTo>
                  <a:lnTo>
                    <a:pt x="8" y="3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3" y="3"/>
                  </a:lnTo>
                  <a:lnTo>
                    <a:pt x="13" y="5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8" y="11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6"/>
                  </a:lnTo>
                  <a:lnTo>
                    <a:pt x="18" y="1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6" y="19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8" y="25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1"/>
                  </a:lnTo>
                  <a:lnTo>
                    <a:pt x="24" y="31"/>
                  </a:lnTo>
                  <a:lnTo>
                    <a:pt x="24" y="33"/>
                  </a:lnTo>
                  <a:lnTo>
                    <a:pt x="25" y="35"/>
                  </a:lnTo>
                  <a:lnTo>
                    <a:pt x="25" y="35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8"/>
                  </a:lnTo>
                  <a:lnTo>
                    <a:pt x="21" y="39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3"/>
                  </a:lnTo>
                  <a:lnTo>
                    <a:pt x="19" y="43"/>
                  </a:lnTo>
                  <a:lnTo>
                    <a:pt x="19" y="44"/>
                  </a:lnTo>
                  <a:lnTo>
                    <a:pt x="18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6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7"/>
                  </a:lnTo>
                  <a:lnTo>
                    <a:pt x="16" y="47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9"/>
                  </a:lnTo>
                  <a:lnTo>
                    <a:pt x="10" y="47"/>
                  </a:lnTo>
                  <a:lnTo>
                    <a:pt x="8" y="44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8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2" y="30"/>
                  </a:lnTo>
                  <a:lnTo>
                    <a:pt x="2" y="27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7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3" y="2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8" name="Freeform 345">
              <a:extLst>
                <a:ext uri="{FF2B5EF4-FFF2-40B4-BE49-F238E27FC236}">
                  <a16:creationId xmlns:a16="http://schemas.microsoft.com/office/drawing/2014/main" id="{6710CF6D-B99D-4A9C-AEDD-A2A643645F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1329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1 h 1"/>
                <a:gd name="T8" fmla="*/ 0 w 2"/>
                <a:gd name="T9" fmla="*/ 0 h 1"/>
                <a:gd name="T10" fmla="*/ 2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9" name="Freeform 346">
              <a:extLst>
                <a:ext uri="{FF2B5EF4-FFF2-40B4-BE49-F238E27FC236}">
                  <a16:creationId xmlns:a16="http://schemas.microsoft.com/office/drawing/2014/main" id="{1A50E43B-4A9B-413F-B660-3A86FDFEA2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3914973"/>
              <a:ext cx="7797" cy="21442"/>
            </a:xfrm>
            <a:custGeom>
              <a:avLst/>
              <a:gdLst>
                <a:gd name="T0" fmla="*/ 2 w 4"/>
                <a:gd name="T1" fmla="*/ 8 h 11"/>
                <a:gd name="T2" fmla="*/ 4 w 4"/>
                <a:gd name="T3" fmla="*/ 8 h 11"/>
                <a:gd name="T4" fmla="*/ 4 w 4"/>
                <a:gd name="T5" fmla="*/ 10 h 11"/>
                <a:gd name="T6" fmla="*/ 4 w 4"/>
                <a:gd name="T7" fmla="*/ 10 h 11"/>
                <a:gd name="T8" fmla="*/ 4 w 4"/>
                <a:gd name="T9" fmla="*/ 10 h 11"/>
                <a:gd name="T10" fmla="*/ 4 w 4"/>
                <a:gd name="T11" fmla="*/ 10 h 11"/>
                <a:gd name="T12" fmla="*/ 4 w 4"/>
                <a:gd name="T13" fmla="*/ 10 h 11"/>
                <a:gd name="T14" fmla="*/ 4 w 4"/>
                <a:gd name="T15" fmla="*/ 11 h 11"/>
                <a:gd name="T16" fmla="*/ 2 w 4"/>
                <a:gd name="T17" fmla="*/ 11 h 11"/>
                <a:gd name="T18" fmla="*/ 0 w 4"/>
                <a:gd name="T19" fmla="*/ 10 h 11"/>
                <a:gd name="T20" fmla="*/ 0 w 4"/>
                <a:gd name="T21" fmla="*/ 10 h 11"/>
                <a:gd name="T22" fmla="*/ 2 w 4"/>
                <a:gd name="T23" fmla="*/ 8 h 11"/>
                <a:gd name="T24" fmla="*/ 2 w 4"/>
                <a:gd name="T25" fmla="*/ 0 h 11"/>
                <a:gd name="T26" fmla="*/ 2 w 4"/>
                <a:gd name="T27" fmla="*/ 0 h 11"/>
                <a:gd name="T28" fmla="*/ 2 w 4"/>
                <a:gd name="T29" fmla="*/ 0 h 11"/>
                <a:gd name="T30" fmla="*/ 4 w 4"/>
                <a:gd name="T31" fmla="*/ 2 h 11"/>
                <a:gd name="T32" fmla="*/ 4 w 4"/>
                <a:gd name="T33" fmla="*/ 2 h 11"/>
                <a:gd name="T34" fmla="*/ 4 w 4"/>
                <a:gd name="T35" fmla="*/ 4 h 11"/>
                <a:gd name="T36" fmla="*/ 2 w 4"/>
                <a:gd name="T37" fmla="*/ 2 h 11"/>
                <a:gd name="T38" fmla="*/ 2 w 4"/>
                <a:gd name="T39" fmla="*/ 0 h 11"/>
                <a:gd name="T40" fmla="*/ 2 w 4"/>
                <a:gd name="T41" fmla="*/ 0 h 11"/>
                <a:gd name="T42" fmla="*/ 2 w 4"/>
                <a:gd name="T4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" h="11">
                  <a:moveTo>
                    <a:pt x="2" y="8"/>
                  </a:moveTo>
                  <a:lnTo>
                    <a:pt x="4" y="8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2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8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0" name="Freeform 347">
              <a:extLst>
                <a:ext uri="{FF2B5EF4-FFF2-40B4-BE49-F238E27FC236}">
                  <a16:creationId xmlns:a16="http://schemas.microsoft.com/office/drawing/2014/main" id="{C5BCA093-5674-4E71-B2A7-7302EAF2A885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8614" y="3283425"/>
              <a:ext cx="405438" cy="284586"/>
            </a:xfrm>
            <a:custGeom>
              <a:avLst/>
              <a:gdLst>
                <a:gd name="T0" fmla="*/ 157 w 208"/>
                <a:gd name="T1" fmla="*/ 9 h 146"/>
                <a:gd name="T2" fmla="*/ 159 w 208"/>
                <a:gd name="T3" fmla="*/ 14 h 146"/>
                <a:gd name="T4" fmla="*/ 162 w 208"/>
                <a:gd name="T5" fmla="*/ 30 h 146"/>
                <a:gd name="T6" fmla="*/ 178 w 208"/>
                <a:gd name="T7" fmla="*/ 22 h 146"/>
                <a:gd name="T8" fmla="*/ 190 w 208"/>
                <a:gd name="T9" fmla="*/ 17 h 146"/>
                <a:gd name="T10" fmla="*/ 192 w 208"/>
                <a:gd name="T11" fmla="*/ 20 h 146"/>
                <a:gd name="T12" fmla="*/ 201 w 208"/>
                <a:gd name="T13" fmla="*/ 17 h 146"/>
                <a:gd name="T14" fmla="*/ 208 w 208"/>
                <a:gd name="T15" fmla="*/ 20 h 146"/>
                <a:gd name="T16" fmla="*/ 201 w 208"/>
                <a:gd name="T17" fmla="*/ 22 h 146"/>
                <a:gd name="T18" fmla="*/ 195 w 208"/>
                <a:gd name="T19" fmla="*/ 27 h 146"/>
                <a:gd name="T20" fmla="*/ 178 w 208"/>
                <a:gd name="T21" fmla="*/ 27 h 146"/>
                <a:gd name="T22" fmla="*/ 168 w 208"/>
                <a:gd name="T23" fmla="*/ 30 h 146"/>
                <a:gd name="T24" fmla="*/ 159 w 208"/>
                <a:gd name="T25" fmla="*/ 36 h 146"/>
                <a:gd name="T26" fmla="*/ 159 w 208"/>
                <a:gd name="T27" fmla="*/ 44 h 146"/>
                <a:gd name="T28" fmla="*/ 160 w 208"/>
                <a:gd name="T29" fmla="*/ 52 h 146"/>
                <a:gd name="T30" fmla="*/ 159 w 208"/>
                <a:gd name="T31" fmla="*/ 57 h 146"/>
                <a:gd name="T32" fmla="*/ 153 w 208"/>
                <a:gd name="T33" fmla="*/ 64 h 146"/>
                <a:gd name="T34" fmla="*/ 154 w 208"/>
                <a:gd name="T35" fmla="*/ 72 h 146"/>
                <a:gd name="T36" fmla="*/ 137 w 208"/>
                <a:gd name="T37" fmla="*/ 72 h 146"/>
                <a:gd name="T38" fmla="*/ 142 w 208"/>
                <a:gd name="T39" fmla="*/ 85 h 146"/>
                <a:gd name="T40" fmla="*/ 129 w 208"/>
                <a:gd name="T41" fmla="*/ 93 h 146"/>
                <a:gd name="T42" fmla="*/ 126 w 208"/>
                <a:gd name="T43" fmla="*/ 109 h 146"/>
                <a:gd name="T44" fmla="*/ 118 w 208"/>
                <a:gd name="T45" fmla="*/ 109 h 146"/>
                <a:gd name="T46" fmla="*/ 108 w 208"/>
                <a:gd name="T47" fmla="*/ 110 h 146"/>
                <a:gd name="T48" fmla="*/ 105 w 208"/>
                <a:gd name="T49" fmla="*/ 116 h 146"/>
                <a:gd name="T50" fmla="*/ 93 w 208"/>
                <a:gd name="T51" fmla="*/ 116 h 146"/>
                <a:gd name="T52" fmla="*/ 85 w 208"/>
                <a:gd name="T53" fmla="*/ 123 h 146"/>
                <a:gd name="T54" fmla="*/ 83 w 208"/>
                <a:gd name="T55" fmla="*/ 137 h 146"/>
                <a:gd name="T56" fmla="*/ 72 w 208"/>
                <a:gd name="T57" fmla="*/ 143 h 146"/>
                <a:gd name="T58" fmla="*/ 56 w 208"/>
                <a:gd name="T59" fmla="*/ 145 h 146"/>
                <a:gd name="T60" fmla="*/ 30 w 208"/>
                <a:gd name="T61" fmla="*/ 146 h 146"/>
                <a:gd name="T62" fmla="*/ 12 w 208"/>
                <a:gd name="T63" fmla="*/ 132 h 146"/>
                <a:gd name="T64" fmla="*/ 12 w 208"/>
                <a:gd name="T65" fmla="*/ 115 h 146"/>
                <a:gd name="T66" fmla="*/ 4 w 208"/>
                <a:gd name="T67" fmla="*/ 105 h 146"/>
                <a:gd name="T68" fmla="*/ 1 w 208"/>
                <a:gd name="T69" fmla="*/ 88 h 146"/>
                <a:gd name="T70" fmla="*/ 3 w 208"/>
                <a:gd name="T71" fmla="*/ 80 h 146"/>
                <a:gd name="T72" fmla="*/ 3 w 208"/>
                <a:gd name="T73" fmla="*/ 69 h 146"/>
                <a:gd name="T74" fmla="*/ 4 w 208"/>
                <a:gd name="T75" fmla="*/ 64 h 146"/>
                <a:gd name="T76" fmla="*/ 9 w 208"/>
                <a:gd name="T77" fmla="*/ 60 h 146"/>
                <a:gd name="T78" fmla="*/ 9 w 208"/>
                <a:gd name="T79" fmla="*/ 53 h 146"/>
                <a:gd name="T80" fmla="*/ 12 w 208"/>
                <a:gd name="T81" fmla="*/ 49 h 146"/>
                <a:gd name="T82" fmla="*/ 19 w 208"/>
                <a:gd name="T83" fmla="*/ 50 h 146"/>
                <a:gd name="T84" fmla="*/ 26 w 208"/>
                <a:gd name="T85" fmla="*/ 55 h 146"/>
                <a:gd name="T86" fmla="*/ 33 w 208"/>
                <a:gd name="T87" fmla="*/ 53 h 146"/>
                <a:gd name="T88" fmla="*/ 39 w 208"/>
                <a:gd name="T89" fmla="*/ 46 h 146"/>
                <a:gd name="T90" fmla="*/ 47 w 208"/>
                <a:gd name="T91" fmla="*/ 41 h 146"/>
                <a:gd name="T92" fmla="*/ 53 w 208"/>
                <a:gd name="T93" fmla="*/ 39 h 146"/>
                <a:gd name="T94" fmla="*/ 63 w 208"/>
                <a:gd name="T95" fmla="*/ 24 h 146"/>
                <a:gd name="T96" fmla="*/ 75 w 208"/>
                <a:gd name="T97" fmla="*/ 17 h 146"/>
                <a:gd name="T98" fmla="*/ 86 w 208"/>
                <a:gd name="T99" fmla="*/ 19 h 146"/>
                <a:gd name="T100" fmla="*/ 102 w 208"/>
                <a:gd name="T101" fmla="*/ 20 h 146"/>
                <a:gd name="T102" fmla="*/ 107 w 208"/>
                <a:gd name="T103" fmla="*/ 24 h 146"/>
                <a:gd name="T104" fmla="*/ 115 w 208"/>
                <a:gd name="T105" fmla="*/ 22 h 146"/>
                <a:gd name="T106" fmla="*/ 121 w 208"/>
                <a:gd name="T107" fmla="*/ 19 h 146"/>
                <a:gd name="T108" fmla="*/ 127 w 208"/>
                <a:gd name="T109" fmla="*/ 22 h 146"/>
                <a:gd name="T110" fmla="*/ 131 w 208"/>
                <a:gd name="T111" fmla="*/ 16 h 146"/>
                <a:gd name="T112" fmla="*/ 140 w 208"/>
                <a:gd name="T113" fmla="*/ 14 h 146"/>
                <a:gd name="T114" fmla="*/ 143 w 208"/>
                <a:gd name="T115" fmla="*/ 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8" h="146">
                  <a:moveTo>
                    <a:pt x="151" y="0"/>
                  </a:moveTo>
                  <a:lnTo>
                    <a:pt x="153" y="1"/>
                  </a:lnTo>
                  <a:lnTo>
                    <a:pt x="156" y="3"/>
                  </a:lnTo>
                  <a:lnTo>
                    <a:pt x="157" y="5"/>
                  </a:lnTo>
                  <a:lnTo>
                    <a:pt x="156" y="8"/>
                  </a:lnTo>
                  <a:lnTo>
                    <a:pt x="156" y="9"/>
                  </a:lnTo>
                  <a:lnTo>
                    <a:pt x="157" y="9"/>
                  </a:lnTo>
                  <a:lnTo>
                    <a:pt x="157" y="9"/>
                  </a:lnTo>
                  <a:lnTo>
                    <a:pt x="159" y="9"/>
                  </a:lnTo>
                  <a:lnTo>
                    <a:pt x="160" y="9"/>
                  </a:lnTo>
                  <a:lnTo>
                    <a:pt x="160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59" y="14"/>
                  </a:lnTo>
                  <a:lnTo>
                    <a:pt x="159" y="17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9" y="24"/>
                  </a:lnTo>
                  <a:lnTo>
                    <a:pt x="160" y="27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5" y="28"/>
                  </a:lnTo>
                  <a:lnTo>
                    <a:pt x="168" y="27"/>
                  </a:lnTo>
                  <a:lnTo>
                    <a:pt x="172" y="25"/>
                  </a:lnTo>
                  <a:lnTo>
                    <a:pt x="176" y="24"/>
                  </a:lnTo>
                  <a:lnTo>
                    <a:pt x="178" y="22"/>
                  </a:lnTo>
                  <a:lnTo>
                    <a:pt x="179" y="20"/>
                  </a:lnTo>
                  <a:lnTo>
                    <a:pt x="184" y="17"/>
                  </a:lnTo>
                  <a:lnTo>
                    <a:pt x="187" y="17"/>
                  </a:lnTo>
                  <a:lnTo>
                    <a:pt x="187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2" y="17"/>
                  </a:lnTo>
                  <a:lnTo>
                    <a:pt x="192" y="19"/>
                  </a:lnTo>
                  <a:lnTo>
                    <a:pt x="192" y="19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2" y="20"/>
                  </a:lnTo>
                  <a:lnTo>
                    <a:pt x="195" y="20"/>
                  </a:lnTo>
                  <a:lnTo>
                    <a:pt x="197" y="19"/>
                  </a:lnTo>
                  <a:lnTo>
                    <a:pt x="198" y="19"/>
                  </a:lnTo>
                  <a:lnTo>
                    <a:pt x="198" y="19"/>
                  </a:lnTo>
                  <a:lnTo>
                    <a:pt x="200" y="17"/>
                  </a:lnTo>
                  <a:lnTo>
                    <a:pt x="200" y="17"/>
                  </a:lnTo>
                  <a:lnTo>
                    <a:pt x="201" y="17"/>
                  </a:lnTo>
                  <a:lnTo>
                    <a:pt x="203" y="19"/>
                  </a:lnTo>
                  <a:lnTo>
                    <a:pt x="205" y="17"/>
                  </a:lnTo>
                  <a:lnTo>
                    <a:pt x="206" y="19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5" y="20"/>
                  </a:lnTo>
                  <a:lnTo>
                    <a:pt x="203" y="20"/>
                  </a:lnTo>
                  <a:lnTo>
                    <a:pt x="201" y="22"/>
                  </a:lnTo>
                  <a:lnTo>
                    <a:pt x="201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1" y="25"/>
                  </a:lnTo>
                  <a:lnTo>
                    <a:pt x="198" y="27"/>
                  </a:lnTo>
                  <a:lnTo>
                    <a:pt x="197" y="27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7"/>
                  </a:lnTo>
                  <a:lnTo>
                    <a:pt x="187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78" y="27"/>
                  </a:lnTo>
                  <a:lnTo>
                    <a:pt x="176" y="27"/>
                  </a:lnTo>
                  <a:lnTo>
                    <a:pt x="175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0" y="28"/>
                  </a:lnTo>
                  <a:lnTo>
                    <a:pt x="168" y="30"/>
                  </a:lnTo>
                  <a:lnTo>
                    <a:pt x="168" y="30"/>
                  </a:lnTo>
                  <a:lnTo>
                    <a:pt x="165" y="33"/>
                  </a:lnTo>
                  <a:lnTo>
                    <a:pt x="164" y="33"/>
                  </a:lnTo>
                  <a:lnTo>
                    <a:pt x="164" y="35"/>
                  </a:lnTo>
                  <a:lnTo>
                    <a:pt x="162" y="35"/>
                  </a:lnTo>
                  <a:lnTo>
                    <a:pt x="160" y="35"/>
                  </a:lnTo>
                  <a:lnTo>
                    <a:pt x="160" y="35"/>
                  </a:lnTo>
                  <a:lnTo>
                    <a:pt x="159" y="36"/>
                  </a:lnTo>
                  <a:lnTo>
                    <a:pt x="157" y="38"/>
                  </a:lnTo>
                  <a:lnTo>
                    <a:pt x="156" y="39"/>
                  </a:lnTo>
                  <a:lnTo>
                    <a:pt x="154" y="41"/>
                  </a:lnTo>
                  <a:lnTo>
                    <a:pt x="156" y="41"/>
                  </a:lnTo>
                  <a:lnTo>
                    <a:pt x="157" y="42"/>
                  </a:lnTo>
                  <a:lnTo>
                    <a:pt x="157" y="42"/>
                  </a:lnTo>
                  <a:lnTo>
                    <a:pt x="159" y="44"/>
                  </a:lnTo>
                  <a:lnTo>
                    <a:pt x="159" y="46"/>
                  </a:lnTo>
                  <a:lnTo>
                    <a:pt x="159" y="47"/>
                  </a:lnTo>
                  <a:lnTo>
                    <a:pt x="160" y="49"/>
                  </a:lnTo>
                  <a:lnTo>
                    <a:pt x="160" y="50"/>
                  </a:lnTo>
                  <a:lnTo>
                    <a:pt x="160" y="50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3"/>
                  </a:lnTo>
                  <a:lnTo>
                    <a:pt x="160" y="53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59" y="57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6" y="60"/>
                  </a:lnTo>
                  <a:lnTo>
                    <a:pt x="156" y="61"/>
                  </a:lnTo>
                  <a:lnTo>
                    <a:pt x="154" y="63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4" y="68"/>
                  </a:lnTo>
                  <a:lnTo>
                    <a:pt x="154" y="69"/>
                  </a:lnTo>
                  <a:lnTo>
                    <a:pt x="154" y="71"/>
                  </a:lnTo>
                  <a:lnTo>
                    <a:pt x="154" y="72"/>
                  </a:lnTo>
                  <a:lnTo>
                    <a:pt x="153" y="72"/>
                  </a:lnTo>
                  <a:lnTo>
                    <a:pt x="149" y="74"/>
                  </a:lnTo>
                  <a:lnTo>
                    <a:pt x="148" y="74"/>
                  </a:lnTo>
                  <a:lnTo>
                    <a:pt x="143" y="74"/>
                  </a:lnTo>
                  <a:lnTo>
                    <a:pt x="143" y="74"/>
                  </a:lnTo>
                  <a:lnTo>
                    <a:pt x="142" y="74"/>
                  </a:lnTo>
                  <a:lnTo>
                    <a:pt x="137" y="72"/>
                  </a:lnTo>
                  <a:lnTo>
                    <a:pt x="137" y="74"/>
                  </a:lnTo>
                  <a:lnTo>
                    <a:pt x="135" y="76"/>
                  </a:lnTo>
                  <a:lnTo>
                    <a:pt x="138" y="79"/>
                  </a:lnTo>
                  <a:lnTo>
                    <a:pt x="140" y="80"/>
                  </a:lnTo>
                  <a:lnTo>
                    <a:pt x="142" y="82"/>
                  </a:lnTo>
                  <a:lnTo>
                    <a:pt x="142" y="83"/>
                  </a:lnTo>
                  <a:lnTo>
                    <a:pt x="142" y="85"/>
                  </a:lnTo>
                  <a:lnTo>
                    <a:pt x="138" y="87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3"/>
                  </a:lnTo>
                  <a:lnTo>
                    <a:pt x="129" y="94"/>
                  </a:lnTo>
                  <a:lnTo>
                    <a:pt x="129" y="96"/>
                  </a:lnTo>
                  <a:lnTo>
                    <a:pt x="127" y="98"/>
                  </a:lnTo>
                  <a:lnTo>
                    <a:pt x="127" y="99"/>
                  </a:lnTo>
                  <a:lnTo>
                    <a:pt x="127" y="102"/>
                  </a:lnTo>
                  <a:lnTo>
                    <a:pt x="127" y="107"/>
                  </a:lnTo>
                  <a:lnTo>
                    <a:pt x="126" y="109"/>
                  </a:lnTo>
                  <a:lnTo>
                    <a:pt x="124" y="110"/>
                  </a:lnTo>
                  <a:lnTo>
                    <a:pt x="123" y="112"/>
                  </a:lnTo>
                  <a:lnTo>
                    <a:pt x="121" y="112"/>
                  </a:lnTo>
                  <a:lnTo>
                    <a:pt x="119" y="112"/>
                  </a:lnTo>
                  <a:lnTo>
                    <a:pt x="119" y="110"/>
                  </a:lnTo>
                  <a:lnTo>
                    <a:pt x="118" y="110"/>
                  </a:lnTo>
                  <a:lnTo>
                    <a:pt x="118" y="109"/>
                  </a:lnTo>
                  <a:lnTo>
                    <a:pt x="116" y="109"/>
                  </a:lnTo>
                  <a:lnTo>
                    <a:pt x="115" y="110"/>
                  </a:lnTo>
                  <a:lnTo>
                    <a:pt x="113" y="110"/>
                  </a:lnTo>
                  <a:lnTo>
                    <a:pt x="112" y="109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0"/>
                  </a:lnTo>
                  <a:lnTo>
                    <a:pt x="105" y="113"/>
                  </a:lnTo>
                  <a:lnTo>
                    <a:pt x="104" y="113"/>
                  </a:lnTo>
                  <a:lnTo>
                    <a:pt x="102" y="113"/>
                  </a:lnTo>
                  <a:lnTo>
                    <a:pt x="104" y="115"/>
                  </a:lnTo>
                  <a:lnTo>
                    <a:pt x="104" y="115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4" y="116"/>
                  </a:lnTo>
                  <a:lnTo>
                    <a:pt x="102" y="116"/>
                  </a:lnTo>
                  <a:lnTo>
                    <a:pt x="101" y="118"/>
                  </a:lnTo>
                  <a:lnTo>
                    <a:pt x="99" y="118"/>
                  </a:lnTo>
                  <a:lnTo>
                    <a:pt x="96" y="118"/>
                  </a:lnTo>
                  <a:lnTo>
                    <a:pt x="94" y="116"/>
                  </a:lnTo>
                  <a:lnTo>
                    <a:pt x="93" y="116"/>
                  </a:lnTo>
                  <a:lnTo>
                    <a:pt x="91" y="118"/>
                  </a:lnTo>
                  <a:lnTo>
                    <a:pt x="91" y="118"/>
                  </a:lnTo>
                  <a:lnTo>
                    <a:pt x="90" y="121"/>
                  </a:lnTo>
                  <a:lnTo>
                    <a:pt x="88" y="121"/>
                  </a:lnTo>
                  <a:lnTo>
                    <a:pt x="88" y="121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5" y="124"/>
                  </a:lnTo>
                  <a:lnTo>
                    <a:pt x="83" y="128"/>
                  </a:lnTo>
                  <a:lnTo>
                    <a:pt x="85" y="129"/>
                  </a:lnTo>
                  <a:lnTo>
                    <a:pt x="85" y="132"/>
                  </a:lnTo>
                  <a:lnTo>
                    <a:pt x="83" y="134"/>
                  </a:lnTo>
                  <a:lnTo>
                    <a:pt x="83" y="135"/>
                  </a:lnTo>
                  <a:lnTo>
                    <a:pt x="83" y="137"/>
                  </a:lnTo>
                  <a:lnTo>
                    <a:pt x="85" y="139"/>
                  </a:lnTo>
                  <a:lnTo>
                    <a:pt x="83" y="139"/>
                  </a:lnTo>
                  <a:lnTo>
                    <a:pt x="83" y="140"/>
                  </a:lnTo>
                  <a:lnTo>
                    <a:pt x="82" y="140"/>
                  </a:lnTo>
                  <a:lnTo>
                    <a:pt x="80" y="140"/>
                  </a:lnTo>
                  <a:lnTo>
                    <a:pt x="75" y="142"/>
                  </a:lnTo>
                  <a:lnTo>
                    <a:pt x="72" y="143"/>
                  </a:lnTo>
                  <a:lnTo>
                    <a:pt x="67" y="143"/>
                  </a:lnTo>
                  <a:lnTo>
                    <a:pt x="67" y="145"/>
                  </a:lnTo>
                  <a:lnTo>
                    <a:pt x="64" y="145"/>
                  </a:lnTo>
                  <a:lnTo>
                    <a:pt x="63" y="145"/>
                  </a:lnTo>
                  <a:lnTo>
                    <a:pt x="61" y="145"/>
                  </a:lnTo>
                  <a:lnTo>
                    <a:pt x="58" y="145"/>
                  </a:lnTo>
                  <a:lnTo>
                    <a:pt x="56" y="145"/>
                  </a:lnTo>
                  <a:lnTo>
                    <a:pt x="55" y="145"/>
                  </a:lnTo>
                  <a:lnTo>
                    <a:pt x="53" y="146"/>
                  </a:lnTo>
                  <a:lnTo>
                    <a:pt x="53" y="146"/>
                  </a:lnTo>
                  <a:lnTo>
                    <a:pt x="52" y="146"/>
                  </a:lnTo>
                  <a:lnTo>
                    <a:pt x="50" y="146"/>
                  </a:lnTo>
                  <a:lnTo>
                    <a:pt x="45" y="145"/>
                  </a:lnTo>
                  <a:lnTo>
                    <a:pt x="30" y="146"/>
                  </a:lnTo>
                  <a:lnTo>
                    <a:pt x="28" y="146"/>
                  </a:lnTo>
                  <a:lnTo>
                    <a:pt x="22" y="145"/>
                  </a:lnTo>
                  <a:lnTo>
                    <a:pt x="15" y="143"/>
                  </a:lnTo>
                  <a:lnTo>
                    <a:pt x="11" y="142"/>
                  </a:lnTo>
                  <a:lnTo>
                    <a:pt x="6" y="140"/>
                  </a:lnTo>
                  <a:lnTo>
                    <a:pt x="9" y="135"/>
                  </a:lnTo>
                  <a:lnTo>
                    <a:pt x="12" y="132"/>
                  </a:lnTo>
                  <a:lnTo>
                    <a:pt x="15" y="128"/>
                  </a:lnTo>
                  <a:lnTo>
                    <a:pt x="19" y="124"/>
                  </a:lnTo>
                  <a:lnTo>
                    <a:pt x="19" y="123"/>
                  </a:lnTo>
                  <a:lnTo>
                    <a:pt x="19" y="121"/>
                  </a:lnTo>
                  <a:lnTo>
                    <a:pt x="19" y="116"/>
                  </a:lnTo>
                  <a:lnTo>
                    <a:pt x="17" y="115"/>
                  </a:lnTo>
                  <a:lnTo>
                    <a:pt x="12" y="115"/>
                  </a:lnTo>
                  <a:lnTo>
                    <a:pt x="9" y="115"/>
                  </a:lnTo>
                  <a:lnTo>
                    <a:pt x="6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0"/>
                  </a:lnTo>
                  <a:lnTo>
                    <a:pt x="4" y="107"/>
                  </a:lnTo>
                  <a:lnTo>
                    <a:pt x="4" y="105"/>
                  </a:lnTo>
                  <a:lnTo>
                    <a:pt x="4" y="102"/>
                  </a:lnTo>
                  <a:lnTo>
                    <a:pt x="4" y="102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3" y="85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4" y="80"/>
                  </a:lnTo>
                  <a:lnTo>
                    <a:pt x="3" y="80"/>
                  </a:lnTo>
                  <a:lnTo>
                    <a:pt x="1" y="80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1" y="71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6" y="64"/>
                  </a:lnTo>
                  <a:lnTo>
                    <a:pt x="6" y="63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5"/>
                  </a:lnTo>
                  <a:lnTo>
                    <a:pt x="9" y="53"/>
                  </a:lnTo>
                  <a:lnTo>
                    <a:pt x="9" y="53"/>
                  </a:lnTo>
                  <a:lnTo>
                    <a:pt x="9" y="52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1" y="47"/>
                  </a:lnTo>
                  <a:lnTo>
                    <a:pt x="12" y="47"/>
                  </a:lnTo>
                  <a:lnTo>
                    <a:pt x="12" y="47"/>
                  </a:lnTo>
                  <a:lnTo>
                    <a:pt x="14" y="49"/>
                  </a:lnTo>
                  <a:lnTo>
                    <a:pt x="15" y="50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3" y="52"/>
                  </a:lnTo>
                  <a:lnTo>
                    <a:pt x="25" y="52"/>
                  </a:lnTo>
                  <a:lnTo>
                    <a:pt x="26" y="53"/>
                  </a:lnTo>
                  <a:lnTo>
                    <a:pt x="26" y="55"/>
                  </a:lnTo>
                  <a:lnTo>
                    <a:pt x="26" y="55"/>
                  </a:lnTo>
                  <a:lnTo>
                    <a:pt x="28" y="53"/>
                  </a:lnTo>
                  <a:lnTo>
                    <a:pt x="28" y="53"/>
                  </a:lnTo>
                  <a:lnTo>
                    <a:pt x="30" y="53"/>
                  </a:lnTo>
                  <a:lnTo>
                    <a:pt x="31" y="53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4" y="52"/>
                  </a:lnTo>
                  <a:lnTo>
                    <a:pt x="36" y="50"/>
                  </a:lnTo>
                  <a:lnTo>
                    <a:pt x="37" y="50"/>
                  </a:lnTo>
                  <a:lnTo>
                    <a:pt x="37" y="49"/>
                  </a:lnTo>
                  <a:lnTo>
                    <a:pt x="37" y="47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7" y="44"/>
                  </a:lnTo>
                  <a:lnTo>
                    <a:pt x="39" y="44"/>
                  </a:lnTo>
                  <a:lnTo>
                    <a:pt x="39" y="44"/>
                  </a:lnTo>
                  <a:lnTo>
                    <a:pt x="41" y="44"/>
                  </a:lnTo>
                  <a:lnTo>
                    <a:pt x="44" y="42"/>
                  </a:lnTo>
                  <a:lnTo>
                    <a:pt x="47" y="41"/>
                  </a:lnTo>
                  <a:lnTo>
                    <a:pt x="49" y="41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3" y="39"/>
                  </a:lnTo>
                  <a:lnTo>
                    <a:pt x="56" y="38"/>
                  </a:lnTo>
                  <a:lnTo>
                    <a:pt x="58" y="36"/>
                  </a:lnTo>
                  <a:lnTo>
                    <a:pt x="60" y="35"/>
                  </a:lnTo>
                  <a:lnTo>
                    <a:pt x="60" y="31"/>
                  </a:lnTo>
                  <a:lnTo>
                    <a:pt x="61" y="28"/>
                  </a:lnTo>
                  <a:lnTo>
                    <a:pt x="61" y="25"/>
                  </a:lnTo>
                  <a:lnTo>
                    <a:pt x="63" y="24"/>
                  </a:lnTo>
                  <a:lnTo>
                    <a:pt x="63" y="22"/>
                  </a:lnTo>
                  <a:lnTo>
                    <a:pt x="64" y="22"/>
                  </a:lnTo>
                  <a:lnTo>
                    <a:pt x="67" y="20"/>
                  </a:lnTo>
                  <a:lnTo>
                    <a:pt x="69" y="20"/>
                  </a:lnTo>
                  <a:lnTo>
                    <a:pt x="74" y="20"/>
                  </a:lnTo>
                  <a:lnTo>
                    <a:pt x="74" y="19"/>
                  </a:lnTo>
                  <a:lnTo>
                    <a:pt x="75" y="17"/>
                  </a:lnTo>
                  <a:lnTo>
                    <a:pt x="75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8" y="16"/>
                  </a:lnTo>
                  <a:lnTo>
                    <a:pt x="82" y="17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88" y="19"/>
                  </a:lnTo>
                  <a:lnTo>
                    <a:pt x="91" y="19"/>
                  </a:lnTo>
                  <a:lnTo>
                    <a:pt x="96" y="19"/>
                  </a:lnTo>
                  <a:lnTo>
                    <a:pt x="97" y="20"/>
                  </a:lnTo>
                  <a:lnTo>
                    <a:pt x="99" y="20"/>
                  </a:lnTo>
                  <a:lnTo>
                    <a:pt x="101" y="20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104" y="20"/>
                  </a:lnTo>
                  <a:lnTo>
                    <a:pt x="104" y="20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7" y="24"/>
                  </a:lnTo>
                  <a:lnTo>
                    <a:pt x="108" y="25"/>
                  </a:lnTo>
                  <a:lnTo>
                    <a:pt x="110" y="25"/>
                  </a:lnTo>
                  <a:lnTo>
                    <a:pt x="112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2"/>
                  </a:lnTo>
                  <a:lnTo>
                    <a:pt x="116" y="22"/>
                  </a:lnTo>
                  <a:lnTo>
                    <a:pt x="118" y="20"/>
                  </a:lnTo>
                  <a:lnTo>
                    <a:pt x="118" y="20"/>
                  </a:lnTo>
                  <a:lnTo>
                    <a:pt x="119" y="20"/>
                  </a:lnTo>
                  <a:lnTo>
                    <a:pt x="119" y="20"/>
                  </a:lnTo>
                  <a:lnTo>
                    <a:pt x="121" y="20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3" y="19"/>
                  </a:lnTo>
                  <a:lnTo>
                    <a:pt x="123" y="19"/>
                  </a:lnTo>
                  <a:lnTo>
                    <a:pt x="124" y="20"/>
                  </a:lnTo>
                  <a:lnTo>
                    <a:pt x="126" y="22"/>
                  </a:lnTo>
                  <a:lnTo>
                    <a:pt x="127" y="22"/>
                  </a:lnTo>
                  <a:lnTo>
                    <a:pt x="127" y="22"/>
                  </a:lnTo>
                  <a:lnTo>
                    <a:pt x="129" y="22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31" y="16"/>
                  </a:lnTo>
                  <a:lnTo>
                    <a:pt x="132" y="14"/>
                  </a:lnTo>
                  <a:lnTo>
                    <a:pt x="135" y="14"/>
                  </a:lnTo>
                  <a:lnTo>
                    <a:pt x="137" y="14"/>
                  </a:lnTo>
                  <a:lnTo>
                    <a:pt x="137" y="16"/>
                  </a:lnTo>
                  <a:lnTo>
                    <a:pt x="138" y="16"/>
                  </a:lnTo>
                  <a:lnTo>
                    <a:pt x="140" y="16"/>
                  </a:lnTo>
                  <a:lnTo>
                    <a:pt x="140" y="14"/>
                  </a:lnTo>
                  <a:lnTo>
                    <a:pt x="142" y="14"/>
                  </a:lnTo>
                  <a:lnTo>
                    <a:pt x="142" y="12"/>
                  </a:lnTo>
                  <a:lnTo>
                    <a:pt x="140" y="9"/>
                  </a:lnTo>
                  <a:lnTo>
                    <a:pt x="140" y="9"/>
                  </a:lnTo>
                  <a:lnTo>
                    <a:pt x="142" y="9"/>
                  </a:lnTo>
                  <a:lnTo>
                    <a:pt x="142" y="8"/>
                  </a:lnTo>
                  <a:lnTo>
                    <a:pt x="143" y="6"/>
                  </a:lnTo>
                  <a:lnTo>
                    <a:pt x="145" y="5"/>
                  </a:lnTo>
                  <a:lnTo>
                    <a:pt x="146" y="3"/>
                  </a:lnTo>
                  <a:lnTo>
                    <a:pt x="148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1" name="Freeform 348">
              <a:extLst>
                <a:ext uri="{FF2B5EF4-FFF2-40B4-BE49-F238E27FC236}">
                  <a16:creationId xmlns:a16="http://schemas.microsoft.com/office/drawing/2014/main" id="{F97009FB-C4C7-45B5-ADE6-5B436D276D7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3669371"/>
              <a:ext cx="134497" cy="101360"/>
            </a:xfrm>
            <a:custGeom>
              <a:avLst/>
              <a:gdLst>
                <a:gd name="T0" fmla="*/ 33 w 69"/>
                <a:gd name="T1" fmla="*/ 29 h 52"/>
                <a:gd name="T2" fmla="*/ 31 w 69"/>
                <a:gd name="T3" fmla="*/ 30 h 52"/>
                <a:gd name="T4" fmla="*/ 30 w 69"/>
                <a:gd name="T5" fmla="*/ 29 h 52"/>
                <a:gd name="T6" fmla="*/ 16 w 69"/>
                <a:gd name="T7" fmla="*/ 27 h 52"/>
                <a:gd name="T8" fmla="*/ 14 w 69"/>
                <a:gd name="T9" fmla="*/ 27 h 52"/>
                <a:gd name="T10" fmla="*/ 25 w 69"/>
                <a:gd name="T11" fmla="*/ 26 h 52"/>
                <a:gd name="T12" fmla="*/ 25 w 69"/>
                <a:gd name="T13" fmla="*/ 27 h 52"/>
                <a:gd name="T14" fmla="*/ 22 w 69"/>
                <a:gd name="T15" fmla="*/ 27 h 52"/>
                <a:gd name="T16" fmla="*/ 25 w 69"/>
                <a:gd name="T17" fmla="*/ 26 h 52"/>
                <a:gd name="T18" fmla="*/ 41 w 69"/>
                <a:gd name="T19" fmla="*/ 26 h 52"/>
                <a:gd name="T20" fmla="*/ 39 w 69"/>
                <a:gd name="T21" fmla="*/ 26 h 52"/>
                <a:gd name="T22" fmla="*/ 41 w 69"/>
                <a:gd name="T23" fmla="*/ 24 h 52"/>
                <a:gd name="T24" fmla="*/ 66 w 69"/>
                <a:gd name="T25" fmla="*/ 13 h 52"/>
                <a:gd name="T26" fmla="*/ 68 w 69"/>
                <a:gd name="T27" fmla="*/ 13 h 52"/>
                <a:gd name="T28" fmla="*/ 65 w 69"/>
                <a:gd name="T29" fmla="*/ 0 h 52"/>
                <a:gd name="T30" fmla="*/ 66 w 69"/>
                <a:gd name="T31" fmla="*/ 4 h 52"/>
                <a:gd name="T32" fmla="*/ 66 w 69"/>
                <a:gd name="T33" fmla="*/ 7 h 52"/>
                <a:gd name="T34" fmla="*/ 68 w 69"/>
                <a:gd name="T35" fmla="*/ 7 h 52"/>
                <a:gd name="T36" fmla="*/ 69 w 69"/>
                <a:gd name="T37" fmla="*/ 18 h 52"/>
                <a:gd name="T38" fmla="*/ 68 w 69"/>
                <a:gd name="T39" fmla="*/ 19 h 52"/>
                <a:gd name="T40" fmla="*/ 65 w 69"/>
                <a:gd name="T41" fmla="*/ 21 h 52"/>
                <a:gd name="T42" fmla="*/ 63 w 69"/>
                <a:gd name="T43" fmla="*/ 19 h 52"/>
                <a:gd name="T44" fmla="*/ 63 w 69"/>
                <a:gd name="T45" fmla="*/ 18 h 52"/>
                <a:gd name="T46" fmla="*/ 61 w 69"/>
                <a:gd name="T47" fmla="*/ 18 h 52"/>
                <a:gd name="T48" fmla="*/ 60 w 69"/>
                <a:gd name="T49" fmla="*/ 19 h 52"/>
                <a:gd name="T50" fmla="*/ 60 w 69"/>
                <a:gd name="T51" fmla="*/ 22 h 52"/>
                <a:gd name="T52" fmla="*/ 60 w 69"/>
                <a:gd name="T53" fmla="*/ 26 h 52"/>
                <a:gd name="T54" fmla="*/ 60 w 69"/>
                <a:gd name="T55" fmla="*/ 29 h 52"/>
                <a:gd name="T56" fmla="*/ 63 w 69"/>
                <a:gd name="T57" fmla="*/ 30 h 52"/>
                <a:gd name="T58" fmla="*/ 61 w 69"/>
                <a:gd name="T59" fmla="*/ 32 h 52"/>
                <a:gd name="T60" fmla="*/ 57 w 69"/>
                <a:gd name="T61" fmla="*/ 32 h 52"/>
                <a:gd name="T62" fmla="*/ 57 w 69"/>
                <a:gd name="T63" fmla="*/ 33 h 52"/>
                <a:gd name="T64" fmla="*/ 55 w 69"/>
                <a:gd name="T65" fmla="*/ 37 h 52"/>
                <a:gd name="T66" fmla="*/ 52 w 69"/>
                <a:gd name="T67" fmla="*/ 45 h 52"/>
                <a:gd name="T68" fmla="*/ 52 w 69"/>
                <a:gd name="T69" fmla="*/ 49 h 52"/>
                <a:gd name="T70" fmla="*/ 50 w 69"/>
                <a:gd name="T71" fmla="*/ 52 h 52"/>
                <a:gd name="T72" fmla="*/ 47 w 69"/>
                <a:gd name="T73" fmla="*/ 52 h 52"/>
                <a:gd name="T74" fmla="*/ 41 w 69"/>
                <a:gd name="T75" fmla="*/ 52 h 52"/>
                <a:gd name="T76" fmla="*/ 31 w 69"/>
                <a:gd name="T77" fmla="*/ 51 h 52"/>
                <a:gd name="T78" fmla="*/ 22 w 69"/>
                <a:gd name="T79" fmla="*/ 49 h 52"/>
                <a:gd name="T80" fmla="*/ 16 w 69"/>
                <a:gd name="T81" fmla="*/ 49 h 52"/>
                <a:gd name="T82" fmla="*/ 14 w 69"/>
                <a:gd name="T83" fmla="*/ 48 h 52"/>
                <a:gd name="T84" fmla="*/ 11 w 69"/>
                <a:gd name="T85" fmla="*/ 46 h 52"/>
                <a:gd name="T86" fmla="*/ 9 w 69"/>
                <a:gd name="T87" fmla="*/ 43 h 52"/>
                <a:gd name="T88" fmla="*/ 6 w 69"/>
                <a:gd name="T89" fmla="*/ 40 h 52"/>
                <a:gd name="T90" fmla="*/ 5 w 69"/>
                <a:gd name="T91" fmla="*/ 37 h 52"/>
                <a:gd name="T92" fmla="*/ 1 w 69"/>
                <a:gd name="T93" fmla="*/ 33 h 52"/>
                <a:gd name="T94" fmla="*/ 0 w 69"/>
                <a:gd name="T95" fmla="*/ 30 h 52"/>
                <a:gd name="T96" fmla="*/ 0 w 69"/>
                <a:gd name="T97" fmla="*/ 27 h 52"/>
                <a:gd name="T98" fmla="*/ 0 w 69"/>
                <a:gd name="T99" fmla="*/ 29 h 52"/>
                <a:gd name="T100" fmla="*/ 3 w 69"/>
                <a:gd name="T101" fmla="*/ 30 h 52"/>
                <a:gd name="T102" fmla="*/ 8 w 69"/>
                <a:gd name="T103" fmla="*/ 32 h 52"/>
                <a:gd name="T104" fmla="*/ 14 w 69"/>
                <a:gd name="T105" fmla="*/ 30 h 52"/>
                <a:gd name="T106" fmla="*/ 31 w 69"/>
                <a:gd name="T107" fmla="*/ 32 h 52"/>
                <a:gd name="T108" fmla="*/ 39 w 69"/>
                <a:gd name="T109" fmla="*/ 29 h 52"/>
                <a:gd name="T110" fmla="*/ 41 w 69"/>
                <a:gd name="T111" fmla="*/ 26 h 52"/>
                <a:gd name="T112" fmla="*/ 44 w 69"/>
                <a:gd name="T113" fmla="*/ 22 h 52"/>
                <a:gd name="T114" fmla="*/ 50 w 69"/>
                <a:gd name="T115" fmla="*/ 16 h 52"/>
                <a:gd name="T116" fmla="*/ 55 w 69"/>
                <a:gd name="T117" fmla="*/ 11 h 52"/>
                <a:gd name="T118" fmla="*/ 63 w 69"/>
                <a:gd name="T119" fmla="*/ 4 h 52"/>
                <a:gd name="T120" fmla="*/ 65 w 69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9" h="52">
                  <a:moveTo>
                    <a:pt x="31" y="29"/>
                  </a:move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30" y="29"/>
                  </a:lnTo>
                  <a:lnTo>
                    <a:pt x="31" y="29"/>
                  </a:lnTo>
                  <a:close/>
                  <a:moveTo>
                    <a:pt x="14" y="27"/>
                  </a:moveTo>
                  <a:lnTo>
                    <a:pt x="16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close/>
                  <a:moveTo>
                    <a:pt x="25" y="26"/>
                  </a:moveTo>
                  <a:lnTo>
                    <a:pt x="27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9"/>
                  </a:lnTo>
                  <a:lnTo>
                    <a:pt x="24" y="29"/>
                  </a:lnTo>
                  <a:lnTo>
                    <a:pt x="22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6"/>
                  </a:lnTo>
                  <a:close/>
                  <a:moveTo>
                    <a:pt x="41" y="24"/>
                  </a:move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close/>
                  <a:moveTo>
                    <a:pt x="66" y="13"/>
                  </a:moveTo>
                  <a:lnTo>
                    <a:pt x="66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6" y="13"/>
                  </a:lnTo>
                  <a:close/>
                  <a:moveTo>
                    <a:pt x="65" y="0"/>
                  </a:moveTo>
                  <a:lnTo>
                    <a:pt x="66" y="0"/>
                  </a:lnTo>
                  <a:lnTo>
                    <a:pt x="66" y="2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8" y="7"/>
                  </a:lnTo>
                  <a:lnTo>
                    <a:pt x="68" y="7"/>
                  </a:lnTo>
                  <a:lnTo>
                    <a:pt x="69" y="8"/>
                  </a:lnTo>
                  <a:lnTo>
                    <a:pt x="69" y="16"/>
                  </a:lnTo>
                  <a:lnTo>
                    <a:pt x="69" y="18"/>
                  </a:lnTo>
                  <a:lnTo>
                    <a:pt x="68" y="18"/>
                  </a:lnTo>
                  <a:lnTo>
                    <a:pt x="68" y="18"/>
                  </a:lnTo>
                  <a:lnTo>
                    <a:pt x="68" y="19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5" y="21"/>
                  </a:lnTo>
                  <a:lnTo>
                    <a:pt x="65" y="21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0" y="19"/>
                  </a:lnTo>
                  <a:lnTo>
                    <a:pt x="60" y="21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9"/>
                  </a:lnTo>
                  <a:lnTo>
                    <a:pt x="60" y="29"/>
                  </a:lnTo>
                  <a:lnTo>
                    <a:pt x="63" y="29"/>
                  </a:lnTo>
                  <a:lnTo>
                    <a:pt x="63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1" y="32"/>
                  </a:lnTo>
                  <a:lnTo>
                    <a:pt x="60" y="32"/>
                  </a:lnTo>
                  <a:lnTo>
                    <a:pt x="58" y="32"/>
                  </a:lnTo>
                  <a:lnTo>
                    <a:pt x="57" y="32"/>
                  </a:lnTo>
                  <a:lnTo>
                    <a:pt x="55" y="33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5"/>
                  </a:lnTo>
                  <a:lnTo>
                    <a:pt x="57" y="37"/>
                  </a:lnTo>
                  <a:lnTo>
                    <a:pt x="55" y="37"/>
                  </a:lnTo>
                  <a:lnTo>
                    <a:pt x="55" y="40"/>
                  </a:lnTo>
                  <a:lnTo>
                    <a:pt x="54" y="41"/>
                  </a:lnTo>
                  <a:lnTo>
                    <a:pt x="52" y="45"/>
                  </a:lnTo>
                  <a:lnTo>
                    <a:pt x="52" y="46"/>
                  </a:lnTo>
                  <a:lnTo>
                    <a:pt x="52" y="49"/>
                  </a:lnTo>
                  <a:lnTo>
                    <a:pt x="52" y="49"/>
                  </a:lnTo>
                  <a:lnTo>
                    <a:pt x="52" y="52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4" y="52"/>
                  </a:lnTo>
                  <a:lnTo>
                    <a:pt x="41" y="52"/>
                  </a:lnTo>
                  <a:lnTo>
                    <a:pt x="38" y="51"/>
                  </a:lnTo>
                  <a:lnTo>
                    <a:pt x="35" y="51"/>
                  </a:lnTo>
                  <a:lnTo>
                    <a:pt x="31" y="51"/>
                  </a:lnTo>
                  <a:lnTo>
                    <a:pt x="28" y="51"/>
                  </a:lnTo>
                  <a:lnTo>
                    <a:pt x="25" y="49"/>
                  </a:lnTo>
                  <a:lnTo>
                    <a:pt x="22" y="49"/>
                  </a:lnTo>
                  <a:lnTo>
                    <a:pt x="20" y="49"/>
                  </a:lnTo>
                  <a:lnTo>
                    <a:pt x="17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8"/>
                  </a:lnTo>
                  <a:lnTo>
                    <a:pt x="13" y="48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5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1" y="33"/>
                  </a:lnTo>
                  <a:lnTo>
                    <a:pt x="1" y="32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29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8" y="32"/>
                  </a:lnTo>
                  <a:lnTo>
                    <a:pt x="9" y="32"/>
                  </a:lnTo>
                  <a:lnTo>
                    <a:pt x="13" y="30"/>
                  </a:lnTo>
                  <a:lnTo>
                    <a:pt x="14" y="30"/>
                  </a:lnTo>
                  <a:lnTo>
                    <a:pt x="20" y="30"/>
                  </a:lnTo>
                  <a:lnTo>
                    <a:pt x="25" y="30"/>
                  </a:lnTo>
                  <a:lnTo>
                    <a:pt x="31" y="32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6" y="19"/>
                  </a:lnTo>
                  <a:lnTo>
                    <a:pt x="50" y="16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5" y="11"/>
                  </a:lnTo>
                  <a:lnTo>
                    <a:pt x="57" y="10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2" name="Freeform 349">
              <a:extLst>
                <a:ext uri="{FF2B5EF4-FFF2-40B4-BE49-F238E27FC236}">
                  <a16:creationId xmlns:a16="http://schemas.microsoft.com/office/drawing/2014/main" id="{45F529EC-891C-4CBE-89A2-8C16AD95A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5927" y="3145031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1 w 4"/>
                <a:gd name="T3" fmla="*/ 0 h 3"/>
                <a:gd name="T4" fmla="*/ 3 w 4"/>
                <a:gd name="T5" fmla="*/ 0 h 3"/>
                <a:gd name="T6" fmla="*/ 4 w 4"/>
                <a:gd name="T7" fmla="*/ 2 h 3"/>
                <a:gd name="T8" fmla="*/ 4 w 4"/>
                <a:gd name="T9" fmla="*/ 2 h 3"/>
                <a:gd name="T10" fmla="*/ 4 w 4"/>
                <a:gd name="T11" fmla="*/ 2 h 3"/>
                <a:gd name="T12" fmla="*/ 3 w 4"/>
                <a:gd name="T13" fmla="*/ 2 h 3"/>
                <a:gd name="T14" fmla="*/ 3 w 4"/>
                <a:gd name="T15" fmla="*/ 2 h 3"/>
                <a:gd name="T16" fmla="*/ 1 w 4"/>
                <a:gd name="T17" fmla="*/ 3 h 3"/>
                <a:gd name="T18" fmla="*/ 1 w 4"/>
                <a:gd name="T19" fmla="*/ 3 h 3"/>
                <a:gd name="T20" fmla="*/ 0 w 4"/>
                <a:gd name="T21" fmla="*/ 3 h 3"/>
                <a:gd name="T22" fmla="*/ 0 w 4"/>
                <a:gd name="T23" fmla="*/ 3 h 3"/>
                <a:gd name="T24" fmla="*/ 0 w 4"/>
                <a:gd name="T25" fmla="*/ 3 h 3"/>
                <a:gd name="T26" fmla="*/ 0 w 4"/>
                <a:gd name="T27" fmla="*/ 2 h 3"/>
                <a:gd name="T28" fmla="*/ 0 w 4"/>
                <a:gd name="T29" fmla="*/ 2 h 3"/>
                <a:gd name="T30" fmla="*/ 0 w 4"/>
                <a:gd name="T31" fmla="*/ 2 h 3"/>
                <a:gd name="T32" fmla="*/ 0 w 4"/>
                <a:gd name="T33" fmla="*/ 0 h 3"/>
                <a:gd name="T34" fmla="*/ 0 w 4"/>
                <a:gd name="T35" fmla="*/ 0 h 3"/>
                <a:gd name="T36" fmla="*/ 1 w 4"/>
                <a:gd name="T3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3" name="Freeform 350">
              <a:extLst>
                <a:ext uri="{FF2B5EF4-FFF2-40B4-BE49-F238E27FC236}">
                  <a16:creationId xmlns:a16="http://schemas.microsoft.com/office/drawing/2014/main" id="{C14A1DF6-6AA5-4152-A025-9C575DCD2D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8820" y="4367192"/>
              <a:ext cx="7026944" cy="1602260"/>
            </a:xfrm>
            <a:custGeom>
              <a:avLst/>
              <a:gdLst>
                <a:gd name="T0" fmla="*/ 0 w 3605"/>
                <a:gd name="T1" fmla="*/ 818 h 822"/>
                <a:gd name="T2" fmla="*/ 7 w 3605"/>
                <a:gd name="T3" fmla="*/ 805 h 822"/>
                <a:gd name="T4" fmla="*/ 8 w 3605"/>
                <a:gd name="T5" fmla="*/ 750 h 822"/>
                <a:gd name="T6" fmla="*/ 64 w 3605"/>
                <a:gd name="T7" fmla="*/ 729 h 822"/>
                <a:gd name="T8" fmla="*/ 3522 w 3605"/>
                <a:gd name="T9" fmla="*/ 704 h 822"/>
                <a:gd name="T10" fmla="*/ 8 w 3605"/>
                <a:gd name="T11" fmla="*/ 651 h 822"/>
                <a:gd name="T12" fmla="*/ 11 w 3605"/>
                <a:gd name="T13" fmla="*/ 637 h 822"/>
                <a:gd name="T14" fmla="*/ 297 w 3605"/>
                <a:gd name="T15" fmla="*/ 515 h 822"/>
                <a:gd name="T16" fmla="*/ 284 w 3605"/>
                <a:gd name="T17" fmla="*/ 518 h 822"/>
                <a:gd name="T18" fmla="*/ 155 w 3605"/>
                <a:gd name="T19" fmla="*/ 482 h 822"/>
                <a:gd name="T20" fmla="*/ 275 w 3605"/>
                <a:gd name="T21" fmla="*/ 392 h 822"/>
                <a:gd name="T22" fmla="*/ 270 w 3605"/>
                <a:gd name="T23" fmla="*/ 392 h 822"/>
                <a:gd name="T24" fmla="*/ 322 w 3605"/>
                <a:gd name="T25" fmla="*/ 312 h 822"/>
                <a:gd name="T26" fmla="*/ 317 w 3605"/>
                <a:gd name="T27" fmla="*/ 321 h 822"/>
                <a:gd name="T28" fmla="*/ 407 w 3605"/>
                <a:gd name="T29" fmla="*/ 298 h 822"/>
                <a:gd name="T30" fmla="*/ 404 w 3605"/>
                <a:gd name="T31" fmla="*/ 299 h 822"/>
                <a:gd name="T32" fmla="*/ 1478 w 3605"/>
                <a:gd name="T33" fmla="*/ 265 h 822"/>
                <a:gd name="T34" fmla="*/ 1465 w 3605"/>
                <a:gd name="T35" fmla="*/ 271 h 822"/>
                <a:gd name="T36" fmla="*/ 1453 w 3605"/>
                <a:gd name="T37" fmla="*/ 282 h 822"/>
                <a:gd name="T38" fmla="*/ 1461 w 3605"/>
                <a:gd name="T39" fmla="*/ 271 h 822"/>
                <a:gd name="T40" fmla="*/ 1470 w 3605"/>
                <a:gd name="T41" fmla="*/ 265 h 822"/>
                <a:gd name="T42" fmla="*/ 2922 w 3605"/>
                <a:gd name="T43" fmla="*/ 263 h 822"/>
                <a:gd name="T44" fmla="*/ 2921 w 3605"/>
                <a:gd name="T45" fmla="*/ 258 h 822"/>
                <a:gd name="T46" fmla="*/ 68 w 3605"/>
                <a:gd name="T47" fmla="*/ 262 h 822"/>
                <a:gd name="T48" fmla="*/ 64 w 3605"/>
                <a:gd name="T49" fmla="*/ 260 h 822"/>
                <a:gd name="T50" fmla="*/ 49 w 3605"/>
                <a:gd name="T51" fmla="*/ 255 h 822"/>
                <a:gd name="T52" fmla="*/ 51 w 3605"/>
                <a:gd name="T53" fmla="*/ 246 h 822"/>
                <a:gd name="T54" fmla="*/ 1560 w 3605"/>
                <a:gd name="T55" fmla="*/ 199 h 822"/>
                <a:gd name="T56" fmla="*/ 440 w 3605"/>
                <a:gd name="T57" fmla="*/ 186 h 822"/>
                <a:gd name="T58" fmla="*/ 1563 w 3605"/>
                <a:gd name="T59" fmla="*/ 189 h 822"/>
                <a:gd name="T60" fmla="*/ 1566 w 3605"/>
                <a:gd name="T61" fmla="*/ 224 h 822"/>
                <a:gd name="T62" fmla="*/ 1562 w 3605"/>
                <a:gd name="T63" fmla="*/ 230 h 822"/>
                <a:gd name="T64" fmla="*/ 1554 w 3605"/>
                <a:gd name="T65" fmla="*/ 203 h 822"/>
                <a:gd name="T66" fmla="*/ 1552 w 3605"/>
                <a:gd name="T67" fmla="*/ 170 h 822"/>
                <a:gd name="T68" fmla="*/ 455 w 3605"/>
                <a:gd name="T69" fmla="*/ 165 h 822"/>
                <a:gd name="T70" fmla="*/ 447 w 3605"/>
                <a:gd name="T71" fmla="*/ 175 h 822"/>
                <a:gd name="T72" fmla="*/ 442 w 3605"/>
                <a:gd name="T73" fmla="*/ 178 h 822"/>
                <a:gd name="T74" fmla="*/ 445 w 3605"/>
                <a:gd name="T75" fmla="*/ 170 h 822"/>
                <a:gd name="T76" fmla="*/ 464 w 3605"/>
                <a:gd name="T77" fmla="*/ 161 h 822"/>
                <a:gd name="T78" fmla="*/ 1468 w 3605"/>
                <a:gd name="T79" fmla="*/ 158 h 822"/>
                <a:gd name="T80" fmla="*/ 346 w 3605"/>
                <a:gd name="T81" fmla="*/ 91 h 822"/>
                <a:gd name="T82" fmla="*/ 341 w 3605"/>
                <a:gd name="T83" fmla="*/ 85 h 822"/>
                <a:gd name="T84" fmla="*/ 1489 w 3605"/>
                <a:gd name="T85" fmla="*/ 88 h 822"/>
                <a:gd name="T86" fmla="*/ 1491 w 3605"/>
                <a:gd name="T87" fmla="*/ 115 h 822"/>
                <a:gd name="T88" fmla="*/ 1508 w 3605"/>
                <a:gd name="T89" fmla="*/ 142 h 822"/>
                <a:gd name="T90" fmla="*/ 1502 w 3605"/>
                <a:gd name="T91" fmla="*/ 148 h 822"/>
                <a:gd name="T92" fmla="*/ 1487 w 3605"/>
                <a:gd name="T93" fmla="*/ 123 h 822"/>
                <a:gd name="T94" fmla="*/ 1481 w 3605"/>
                <a:gd name="T95" fmla="*/ 90 h 822"/>
                <a:gd name="T96" fmla="*/ 1521 w 3605"/>
                <a:gd name="T97" fmla="*/ 60 h 822"/>
                <a:gd name="T98" fmla="*/ 1483 w 3605"/>
                <a:gd name="T99" fmla="*/ 52 h 822"/>
                <a:gd name="T100" fmla="*/ 1322 w 3605"/>
                <a:gd name="T101" fmla="*/ 39 h 822"/>
                <a:gd name="T102" fmla="*/ 1525 w 3605"/>
                <a:gd name="T103" fmla="*/ 30 h 822"/>
                <a:gd name="T104" fmla="*/ 1543 w 3605"/>
                <a:gd name="T105" fmla="*/ 22 h 822"/>
                <a:gd name="T106" fmla="*/ 1555 w 3605"/>
                <a:gd name="T107" fmla="*/ 28 h 822"/>
                <a:gd name="T108" fmla="*/ 1550 w 3605"/>
                <a:gd name="T109" fmla="*/ 43 h 822"/>
                <a:gd name="T110" fmla="*/ 1544 w 3605"/>
                <a:gd name="T111" fmla="*/ 54 h 822"/>
                <a:gd name="T112" fmla="*/ 1533 w 3605"/>
                <a:gd name="T113" fmla="*/ 68 h 822"/>
                <a:gd name="T114" fmla="*/ 1522 w 3605"/>
                <a:gd name="T115" fmla="*/ 63 h 822"/>
                <a:gd name="T116" fmla="*/ 1519 w 3605"/>
                <a:gd name="T117" fmla="*/ 39 h 822"/>
                <a:gd name="T118" fmla="*/ 1532 w 3605"/>
                <a:gd name="T119" fmla="*/ 24 h 822"/>
                <a:gd name="T120" fmla="*/ 1539 w 3605"/>
                <a:gd name="T121" fmla="*/ 5 h 822"/>
                <a:gd name="T122" fmla="*/ 1530 w 3605"/>
                <a:gd name="T123" fmla="*/ 5 h 8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05" h="822">
                  <a:moveTo>
                    <a:pt x="2" y="810"/>
                  </a:moveTo>
                  <a:lnTo>
                    <a:pt x="2" y="811"/>
                  </a:lnTo>
                  <a:lnTo>
                    <a:pt x="4" y="813"/>
                  </a:lnTo>
                  <a:lnTo>
                    <a:pt x="5" y="815"/>
                  </a:lnTo>
                  <a:lnTo>
                    <a:pt x="7" y="815"/>
                  </a:lnTo>
                  <a:lnTo>
                    <a:pt x="8" y="815"/>
                  </a:lnTo>
                  <a:lnTo>
                    <a:pt x="13" y="815"/>
                  </a:lnTo>
                  <a:lnTo>
                    <a:pt x="18" y="813"/>
                  </a:lnTo>
                  <a:lnTo>
                    <a:pt x="18" y="815"/>
                  </a:lnTo>
                  <a:lnTo>
                    <a:pt x="19" y="815"/>
                  </a:lnTo>
                  <a:lnTo>
                    <a:pt x="19" y="816"/>
                  </a:lnTo>
                  <a:lnTo>
                    <a:pt x="18" y="816"/>
                  </a:lnTo>
                  <a:lnTo>
                    <a:pt x="15" y="816"/>
                  </a:lnTo>
                  <a:lnTo>
                    <a:pt x="13" y="816"/>
                  </a:lnTo>
                  <a:lnTo>
                    <a:pt x="10" y="816"/>
                  </a:lnTo>
                  <a:lnTo>
                    <a:pt x="10" y="816"/>
                  </a:lnTo>
                  <a:lnTo>
                    <a:pt x="7" y="816"/>
                  </a:lnTo>
                  <a:lnTo>
                    <a:pt x="5" y="818"/>
                  </a:lnTo>
                  <a:lnTo>
                    <a:pt x="5" y="819"/>
                  </a:lnTo>
                  <a:lnTo>
                    <a:pt x="5" y="819"/>
                  </a:lnTo>
                  <a:lnTo>
                    <a:pt x="7" y="819"/>
                  </a:lnTo>
                  <a:lnTo>
                    <a:pt x="7" y="819"/>
                  </a:lnTo>
                  <a:lnTo>
                    <a:pt x="8" y="821"/>
                  </a:lnTo>
                  <a:lnTo>
                    <a:pt x="7" y="821"/>
                  </a:lnTo>
                  <a:lnTo>
                    <a:pt x="5" y="822"/>
                  </a:lnTo>
                  <a:lnTo>
                    <a:pt x="5" y="822"/>
                  </a:lnTo>
                  <a:lnTo>
                    <a:pt x="4" y="821"/>
                  </a:lnTo>
                  <a:lnTo>
                    <a:pt x="4" y="818"/>
                  </a:lnTo>
                  <a:lnTo>
                    <a:pt x="2" y="818"/>
                  </a:lnTo>
                  <a:lnTo>
                    <a:pt x="2" y="818"/>
                  </a:lnTo>
                  <a:lnTo>
                    <a:pt x="0" y="818"/>
                  </a:lnTo>
                  <a:lnTo>
                    <a:pt x="0" y="818"/>
                  </a:lnTo>
                  <a:lnTo>
                    <a:pt x="2" y="816"/>
                  </a:lnTo>
                  <a:lnTo>
                    <a:pt x="4" y="816"/>
                  </a:lnTo>
                  <a:lnTo>
                    <a:pt x="5" y="816"/>
                  </a:lnTo>
                  <a:lnTo>
                    <a:pt x="5" y="815"/>
                  </a:lnTo>
                  <a:lnTo>
                    <a:pt x="4" y="815"/>
                  </a:lnTo>
                  <a:lnTo>
                    <a:pt x="2" y="813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3"/>
                  </a:lnTo>
                  <a:lnTo>
                    <a:pt x="0" y="813"/>
                  </a:lnTo>
                  <a:lnTo>
                    <a:pt x="0" y="811"/>
                  </a:lnTo>
                  <a:lnTo>
                    <a:pt x="2" y="811"/>
                  </a:lnTo>
                  <a:lnTo>
                    <a:pt x="2" y="810"/>
                  </a:lnTo>
                  <a:close/>
                  <a:moveTo>
                    <a:pt x="5" y="800"/>
                  </a:moveTo>
                  <a:lnTo>
                    <a:pt x="7" y="800"/>
                  </a:lnTo>
                  <a:lnTo>
                    <a:pt x="7" y="800"/>
                  </a:lnTo>
                  <a:lnTo>
                    <a:pt x="11" y="802"/>
                  </a:lnTo>
                  <a:lnTo>
                    <a:pt x="15" y="804"/>
                  </a:lnTo>
                  <a:lnTo>
                    <a:pt x="16" y="804"/>
                  </a:lnTo>
                  <a:lnTo>
                    <a:pt x="18" y="805"/>
                  </a:lnTo>
                  <a:lnTo>
                    <a:pt x="18" y="805"/>
                  </a:lnTo>
                  <a:lnTo>
                    <a:pt x="18" y="807"/>
                  </a:lnTo>
                  <a:lnTo>
                    <a:pt x="18" y="807"/>
                  </a:lnTo>
                  <a:lnTo>
                    <a:pt x="16" y="807"/>
                  </a:lnTo>
                  <a:lnTo>
                    <a:pt x="16" y="807"/>
                  </a:lnTo>
                  <a:lnTo>
                    <a:pt x="15" y="807"/>
                  </a:lnTo>
                  <a:lnTo>
                    <a:pt x="11" y="805"/>
                  </a:lnTo>
                  <a:lnTo>
                    <a:pt x="10" y="804"/>
                  </a:lnTo>
                  <a:lnTo>
                    <a:pt x="8" y="804"/>
                  </a:lnTo>
                  <a:lnTo>
                    <a:pt x="8" y="805"/>
                  </a:lnTo>
                  <a:lnTo>
                    <a:pt x="7" y="805"/>
                  </a:lnTo>
                  <a:lnTo>
                    <a:pt x="5" y="805"/>
                  </a:lnTo>
                  <a:lnTo>
                    <a:pt x="4" y="805"/>
                  </a:lnTo>
                  <a:lnTo>
                    <a:pt x="4" y="805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2"/>
                  </a:lnTo>
                  <a:lnTo>
                    <a:pt x="4" y="802"/>
                  </a:lnTo>
                  <a:lnTo>
                    <a:pt x="5" y="802"/>
                  </a:lnTo>
                  <a:lnTo>
                    <a:pt x="5" y="800"/>
                  </a:lnTo>
                  <a:close/>
                  <a:moveTo>
                    <a:pt x="24" y="742"/>
                  </a:moveTo>
                  <a:lnTo>
                    <a:pt x="24" y="744"/>
                  </a:lnTo>
                  <a:lnTo>
                    <a:pt x="26" y="744"/>
                  </a:lnTo>
                  <a:lnTo>
                    <a:pt x="27" y="745"/>
                  </a:lnTo>
                  <a:lnTo>
                    <a:pt x="29" y="745"/>
                  </a:lnTo>
                  <a:lnTo>
                    <a:pt x="30" y="745"/>
                  </a:lnTo>
                  <a:lnTo>
                    <a:pt x="30" y="747"/>
                  </a:lnTo>
                  <a:lnTo>
                    <a:pt x="30" y="747"/>
                  </a:lnTo>
                  <a:lnTo>
                    <a:pt x="27" y="748"/>
                  </a:lnTo>
                  <a:lnTo>
                    <a:pt x="24" y="747"/>
                  </a:lnTo>
                  <a:lnTo>
                    <a:pt x="23" y="747"/>
                  </a:lnTo>
                  <a:lnTo>
                    <a:pt x="19" y="747"/>
                  </a:lnTo>
                  <a:lnTo>
                    <a:pt x="15" y="748"/>
                  </a:lnTo>
                  <a:lnTo>
                    <a:pt x="11" y="752"/>
                  </a:lnTo>
                  <a:lnTo>
                    <a:pt x="8" y="753"/>
                  </a:lnTo>
                  <a:lnTo>
                    <a:pt x="7" y="753"/>
                  </a:lnTo>
                  <a:lnTo>
                    <a:pt x="7" y="755"/>
                  </a:lnTo>
                  <a:lnTo>
                    <a:pt x="7" y="755"/>
                  </a:lnTo>
                  <a:lnTo>
                    <a:pt x="5" y="756"/>
                  </a:lnTo>
                  <a:lnTo>
                    <a:pt x="7" y="753"/>
                  </a:lnTo>
                  <a:lnTo>
                    <a:pt x="7" y="752"/>
                  </a:lnTo>
                  <a:lnTo>
                    <a:pt x="8" y="750"/>
                  </a:lnTo>
                  <a:lnTo>
                    <a:pt x="10" y="750"/>
                  </a:lnTo>
                  <a:lnTo>
                    <a:pt x="8" y="748"/>
                  </a:lnTo>
                  <a:lnTo>
                    <a:pt x="8" y="747"/>
                  </a:lnTo>
                  <a:lnTo>
                    <a:pt x="8" y="747"/>
                  </a:lnTo>
                  <a:lnTo>
                    <a:pt x="10" y="747"/>
                  </a:lnTo>
                  <a:lnTo>
                    <a:pt x="10" y="748"/>
                  </a:lnTo>
                  <a:lnTo>
                    <a:pt x="11" y="748"/>
                  </a:lnTo>
                  <a:lnTo>
                    <a:pt x="16" y="747"/>
                  </a:lnTo>
                  <a:lnTo>
                    <a:pt x="19" y="745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3" y="744"/>
                  </a:lnTo>
                  <a:lnTo>
                    <a:pt x="24" y="742"/>
                  </a:lnTo>
                  <a:close/>
                  <a:moveTo>
                    <a:pt x="64" y="725"/>
                  </a:moveTo>
                  <a:lnTo>
                    <a:pt x="64" y="725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7" y="726"/>
                  </a:lnTo>
                  <a:lnTo>
                    <a:pt x="67" y="726"/>
                  </a:lnTo>
                  <a:lnTo>
                    <a:pt x="67" y="728"/>
                  </a:lnTo>
                  <a:lnTo>
                    <a:pt x="68" y="728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31"/>
                  </a:lnTo>
                  <a:lnTo>
                    <a:pt x="67" y="731"/>
                  </a:lnTo>
                  <a:lnTo>
                    <a:pt x="65" y="731"/>
                  </a:lnTo>
                  <a:lnTo>
                    <a:pt x="64" y="729"/>
                  </a:lnTo>
                  <a:lnTo>
                    <a:pt x="64" y="728"/>
                  </a:lnTo>
                  <a:lnTo>
                    <a:pt x="62" y="725"/>
                  </a:lnTo>
                  <a:lnTo>
                    <a:pt x="64" y="725"/>
                  </a:lnTo>
                  <a:lnTo>
                    <a:pt x="64" y="725"/>
                  </a:lnTo>
                  <a:close/>
                  <a:moveTo>
                    <a:pt x="3515" y="701"/>
                  </a:moveTo>
                  <a:lnTo>
                    <a:pt x="3515" y="701"/>
                  </a:lnTo>
                  <a:lnTo>
                    <a:pt x="3515" y="703"/>
                  </a:lnTo>
                  <a:lnTo>
                    <a:pt x="3515" y="703"/>
                  </a:lnTo>
                  <a:lnTo>
                    <a:pt x="3517" y="701"/>
                  </a:lnTo>
                  <a:lnTo>
                    <a:pt x="3517" y="701"/>
                  </a:lnTo>
                  <a:lnTo>
                    <a:pt x="3517" y="703"/>
                  </a:lnTo>
                  <a:lnTo>
                    <a:pt x="3517" y="703"/>
                  </a:lnTo>
                  <a:lnTo>
                    <a:pt x="3515" y="704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7"/>
                  </a:lnTo>
                  <a:lnTo>
                    <a:pt x="3517" y="707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4"/>
                  </a:lnTo>
                  <a:lnTo>
                    <a:pt x="3515" y="703"/>
                  </a:lnTo>
                  <a:lnTo>
                    <a:pt x="3515" y="701"/>
                  </a:lnTo>
                  <a:lnTo>
                    <a:pt x="3515" y="701"/>
                  </a:lnTo>
                  <a:close/>
                  <a:moveTo>
                    <a:pt x="3520" y="696"/>
                  </a:moveTo>
                  <a:lnTo>
                    <a:pt x="3520" y="696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701"/>
                  </a:lnTo>
                  <a:lnTo>
                    <a:pt x="3522" y="703"/>
                  </a:lnTo>
                  <a:lnTo>
                    <a:pt x="3522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3"/>
                  </a:lnTo>
                  <a:lnTo>
                    <a:pt x="3520" y="700"/>
                  </a:lnTo>
                  <a:lnTo>
                    <a:pt x="3518" y="698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696"/>
                  </a:lnTo>
                  <a:lnTo>
                    <a:pt x="3520" y="696"/>
                  </a:lnTo>
                  <a:close/>
                  <a:moveTo>
                    <a:pt x="3525" y="693"/>
                  </a:moveTo>
                  <a:lnTo>
                    <a:pt x="3525" y="695"/>
                  </a:lnTo>
                  <a:lnTo>
                    <a:pt x="3525" y="696"/>
                  </a:lnTo>
                  <a:lnTo>
                    <a:pt x="3525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700"/>
                  </a:lnTo>
                  <a:lnTo>
                    <a:pt x="3526" y="701"/>
                  </a:lnTo>
                  <a:lnTo>
                    <a:pt x="3525" y="701"/>
                  </a:lnTo>
                  <a:lnTo>
                    <a:pt x="3525" y="701"/>
                  </a:lnTo>
                  <a:lnTo>
                    <a:pt x="3525" y="700"/>
                  </a:lnTo>
                  <a:lnTo>
                    <a:pt x="3525" y="700"/>
                  </a:lnTo>
                  <a:lnTo>
                    <a:pt x="3525" y="698"/>
                  </a:lnTo>
                  <a:lnTo>
                    <a:pt x="3525" y="695"/>
                  </a:lnTo>
                  <a:lnTo>
                    <a:pt x="3525" y="693"/>
                  </a:lnTo>
                  <a:close/>
                  <a:moveTo>
                    <a:pt x="7" y="649"/>
                  </a:moveTo>
                  <a:lnTo>
                    <a:pt x="8" y="649"/>
                  </a:lnTo>
                  <a:lnTo>
                    <a:pt x="8" y="651"/>
                  </a:lnTo>
                  <a:lnTo>
                    <a:pt x="10" y="651"/>
                  </a:lnTo>
                  <a:lnTo>
                    <a:pt x="10" y="652"/>
                  </a:lnTo>
                  <a:lnTo>
                    <a:pt x="10" y="654"/>
                  </a:lnTo>
                  <a:lnTo>
                    <a:pt x="8" y="652"/>
                  </a:lnTo>
                  <a:lnTo>
                    <a:pt x="7" y="654"/>
                  </a:lnTo>
                  <a:lnTo>
                    <a:pt x="5" y="654"/>
                  </a:lnTo>
                  <a:lnTo>
                    <a:pt x="5" y="654"/>
                  </a:lnTo>
                  <a:lnTo>
                    <a:pt x="5" y="652"/>
                  </a:lnTo>
                  <a:lnTo>
                    <a:pt x="5" y="651"/>
                  </a:lnTo>
                  <a:lnTo>
                    <a:pt x="5" y="649"/>
                  </a:lnTo>
                  <a:lnTo>
                    <a:pt x="7" y="649"/>
                  </a:lnTo>
                  <a:close/>
                  <a:moveTo>
                    <a:pt x="11" y="643"/>
                  </a:moveTo>
                  <a:lnTo>
                    <a:pt x="13" y="643"/>
                  </a:lnTo>
                  <a:lnTo>
                    <a:pt x="13" y="643"/>
                  </a:lnTo>
                  <a:lnTo>
                    <a:pt x="13" y="644"/>
                  </a:lnTo>
                  <a:lnTo>
                    <a:pt x="11" y="644"/>
                  </a:lnTo>
                  <a:lnTo>
                    <a:pt x="11" y="644"/>
                  </a:lnTo>
                  <a:lnTo>
                    <a:pt x="10" y="644"/>
                  </a:lnTo>
                  <a:lnTo>
                    <a:pt x="11" y="643"/>
                  </a:lnTo>
                  <a:close/>
                  <a:moveTo>
                    <a:pt x="15" y="635"/>
                  </a:moveTo>
                  <a:lnTo>
                    <a:pt x="15" y="635"/>
                  </a:lnTo>
                  <a:lnTo>
                    <a:pt x="15" y="635"/>
                  </a:lnTo>
                  <a:lnTo>
                    <a:pt x="15" y="635"/>
                  </a:lnTo>
                  <a:lnTo>
                    <a:pt x="15" y="637"/>
                  </a:lnTo>
                  <a:lnTo>
                    <a:pt x="15" y="637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3" y="638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5"/>
                  </a:lnTo>
                  <a:lnTo>
                    <a:pt x="13" y="635"/>
                  </a:lnTo>
                  <a:lnTo>
                    <a:pt x="15" y="635"/>
                  </a:lnTo>
                  <a:close/>
                  <a:moveTo>
                    <a:pt x="3602" y="610"/>
                  </a:moveTo>
                  <a:lnTo>
                    <a:pt x="3604" y="610"/>
                  </a:lnTo>
                  <a:lnTo>
                    <a:pt x="3605" y="611"/>
                  </a:lnTo>
                  <a:lnTo>
                    <a:pt x="3605" y="611"/>
                  </a:lnTo>
                  <a:lnTo>
                    <a:pt x="3605" y="613"/>
                  </a:lnTo>
                  <a:lnTo>
                    <a:pt x="3604" y="613"/>
                  </a:lnTo>
                  <a:lnTo>
                    <a:pt x="3604" y="614"/>
                  </a:lnTo>
                  <a:lnTo>
                    <a:pt x="3602" y="614"/>
                  </a:lnTo>
                  <a:lnTo>
                    <a:pt x="3600" y="614"/>
                  </a:lnTo>
                  <a:lnTo>
                    <a:pt x="3600" y="614"/>
                  </a:lnTo>
                  <a:lnTo>
                    <a:pt x="3600" y="613"/>
                  </a:lnTo>
                  <a:lnTo>
                    <a:pt x="3600" y="613"/>
                  </a:lnTo>
                  <a:lnTo>
                    <a:pt x="3600" y="611"/>
                  </a:lnTo>
                  <a:lnTo>
                    <a:pt x="3600" y="611"/>
                  </a:lnTo>
                  <a:lnTo>
                    <a:pt x="3602" y="610"/>
                  </a:lnTo>
                  <a:close/>
                  <a:moveTo>
                    <a:pt x="297" y="504"/>
                  </a:moveTo>
                  <a:lnTo>
                    <a:pt x="298" y="504"/>
                  </a:lnTo>
                  <a:lnTo>
                    <a:pt x="298" y="504"/>
                  </a:lnTo>
                  <a:lnTo>
                    <a:pt x="298" y="506"/>
                  </a:lnTo>
                  <a:lnTo>
                    <a:pt x="298" y="507"/>
                  </a:lnTo>
                  <a:lnTo>
                    <a:pt x="298" y="509"/>
                  </a:lnTo>
                  <a:lnTo>
                    <a:pt x="300" y="509"/>
                  </a:lnTo>
                  <a:lnTo>
                    <a:pt x="300" y="509"/>
                  </a:lnTo>
                  <a:lnTo>
                    <a:pt x="300" y="511"/>
                  </a:lnTo>
                  <a:lnTo>
                    <a:pt x="298" y="511"/>
                  </a:lnTo>
                  <a:lnTo>
                    <a:pt x="298" y="512"/>
                  </a:lnTo>
                  <a:lnTo>
                    <a:pt x="298" y="514"/>
                  </a:lnTo>
                  <a:lnTo>
                    <a:pt x="297" y="514"/>
                  </a:lnTo>
                  <a:lnTo>
                    <a:pt x="297" y="515"/>
                  </a:lnTo>
                  <a:lnTo>
                    <a:pt x="297" y="515"/>
                  </a:lnTo>
                  <a:lnTo>
                    <a:pt x="295" y="515"/>
                  </a:lnTo>
                  <a:lnTo>
                    <a:pt x="295" y="515"/>
                  </a:lnTo>
                  <a:lnTo>
                    <a:pt x="294" y="515"/>
                  </a:lnTo>
                  <a:lnTo>
                    <a:pt x="294" y="514"/>
                  </a:lnTo>
                  <a:lnTo>
                    <a:pt x="294" y="514"/>
                  </a:lnTo>
                  <a:lnTo>
                    <a:pt x="292" y="514"/>
                  </a:lnTo>
                  <a:lnTo>
                    <a:pt x="292" y="515"/>
                  </a:lnTo>
                  <a:lnTo>
                    <a:pt x="291" y="517"/>
                  </a:lnTo>
                  <a:lnTo>
                    <a:pt x="291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7" y="518"/>
                  </a:lnTo>
                  <a:lnTo>
                    <a:pt x="287" y="520"/>
                  </a:lnTo>
                  <a:lnTo>
                    <a:pt x="287" y="522"/>
                  </a:lnTo>
                  <a:lnTo>
                    <a:pt x="287" y="523"/>
                  </a:lnTo>
                  <a:lnTo>
                    <a:pt x="287" y="525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3"/>
                  </a:lnTo>
                  <a:lnTo>
                    <a:pt x="286" y="522"/>
                  </a:lnTo>
                  <a:lnTo>
                    <a:pt x="284" y="522"/>
                  </a:lnTo>
                  <a:lnTo>
                    <a:pt x="284" y="520"/>
                  </a:lnTo>
                  <a:lnTo>
                    <a:pt x="284" y="518"/>
                  </a:lnTo>
                  <a:lnTo>
                    <a:pt x="284" y="518"/>
                  </a:lnTo>
                  <a:lnTo>
                    <a:pt x="286" y="517"/>
                  </a:lnTo>
                  <a:lnTo>
                    <a:pt x="287" y="517"/>
                  </a:lnTo>
                  <a:lnTo>
                    <a:pt x="287" y="517"/>
                  </a:lnTo>
                  <a:lnTo>
                    <a:pt x="289" y="515"/>
                  </a:lnTo>
                  <a:lnTo>
                    <a:pt x="289" y="515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2"/>
                  </a:lnTo>
                  <a:lnTo>
                    <a:pt x="291" y="512"/>
                  </a:lnTo>
                  <a:lnTo>
                    <a:pt x="291" y="512"/>
                  </a:lnTo>
                  <a:lnTo>
                    <a:pt x="292" y="512"/>
                  </a:lnTo>
                  <a:lnTo>
                    <a:pt x="292" y="511"/>
                  </a:lnTo>
                  <a:lnTo>
                    <a:pt x="294" y="511"/>
                  </a:lnTo>
                  <a:lnTo>
                    <a:pt x="294" y="509"/>
                  </a:lnTo>
                  <a:lnTo>
                    <a:pt x="294" y="509"/>
                  </a:lnTo>
                  <a:lnTo>
                    <a:pt x="295" y="507"/>
                  </a:lnTo>
                  <a:lnTo>
                    <a:pt x="297" y="507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4"/>
                  </a:lnTo>
                  <a:lnTo>
                    <a:pt x="297" y="504"/>
                  </a:lnTo>
                  <a:close/>
                  <a:moveTo>
                    <a:pt x="155" y="477"/>
                  </a:moveTo>
                  <a:lnTo>
                    <a:pt x="157" y="477"/>
                  </a:lnTo>
                  <a:lnTo>
                    <a:pt x="158" y="477"/>
                  </a:lnTo>
                  <a:lnTo>
                    <a:pt x="158" y="477"/>
                  </a:lnTo>
                  <a:lnTo>
                    <a:pt x="160" y="479"/>
                  </a:lnTo>
                  <a:lnTo>
                    <a:pt x="160" y="481"/>
                  </a:lnTo>
                  <a:lnTo>
                    <a:pt x="160" y="482"/>
                  </a:lnTo>
                  <a:lnTo>
                    <a:pt x="158" y="482"/>
                  </a:lnTo>
                  <a:lnTo>
                    <a:pt x="155" y="482"/>
                  </a:lnTo>
                  <a:lnTo>
                    <a:pt x="153" y="484"/>
                  </a:lnTo>
                  <a:lnTo>
                    <a:pt x="152" y="482"/>
                  </a:lnTo>
                  <a:lnTo>
                    <a:pt x="152" y="482"/>
                  </a:lnTo>
                  <a:lnTo>
                    <a:pt x="150" y="481"/>
                  </a:lnTo>
                  <a:lnTo>
                    <a:pt x="149" y="481"/>
                  </a:lnTo>
                  <a:lnTo>
                    <a:pt x="150" y="479"/>
                  </a:lnTo>
                  <a:lnTo>
                    <a:pt x="152" y="479"/>
                  </a:lnTo>
                  <a:lnTo>
                    <a:pt x="153" y="479"/>
                  </a:lnTo>
                  <a:lnTo>
                    <a:pt x="153" y="477"/>
                  </a:lnTo>
                  <a:lnTo>
                    <a:pt x="155" y="477"/>
                  </a:lnTo>
                  <a:close/>
                  <a:moveTo>
                    <a:pt x="275" y="378"/>
                  </a:moveTo>
                  <a:lnTo>
                    <a:pt x="275" y="378"/>
                  </a:lnTo>
                  <a:lnTo>
                    <a:pt x="275" y="380"/>
                  </a:lnTo>
                  <a:lnTo>
                    <a:pt x="275" y="381"/>
                  </a:lnTo>
                  <a:lnTo>
                    <a:pt x="275" y="383"/>
                  </a:lnTo>
                  <a:lnTo>
                    <a:pt x="275" y="386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5" y="388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6" y="391"/>
                  </a:lnTo>
                  <a:lnTo>
                    <a:pt x="275" y="391"/>
                  </a:lnTo>
                  <a:lnTo>
                    <a:pt x="275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5" y="392"/>
                  </a:lnTo>
                  <a:lnTo>
                    <a:pt x="275" y="392"/>
                  </a:lnTo>
                  <a:lnTo>
                    <a:pt x="275" y="394"/>
                  </a:lnTo>
                  <a:lnTo>
                    <a:pt x="275" y="394"/>
                  </a:lnTo>
                  <a:lnTo>
                    <a:pt x="273" y="394"/>
                  </a:lnTo>
                  <a:lnTo>
                    <a:pt x="273" y="394"/>
                  </a:lnTo>
                  <a:lnTo>
                    <a:pt x="275" y="395"/>
                  </a:lnTo>
                  <a:lnTo>
                    <a:pt x="276" y="395"/>
                  </a:lnTo>
                  <a:lnTo>
                    <a:pt x="275" y="395"/>
                  </a:lnTo>
                  <a:lnTo>
                    <a:pt x="275" y="395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2" y="397"/>
                  </a:lnTo>
                  <a:lnTo>
                    <a:pt x="272" y="397"/>
                  </a:lnTo>
                  <a:lnTo>
                    <a:pt x="272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7"/>
                  </a:lnTo>
                  <a:lnTo>
                    <a:pt x="270" y="395"/>
                  </a:lnTo>
                  <a:lnTo>
                    <a:pt x="272" y="395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70" y="392"/>
                  </a:lnTo>
                  <a:lnTo>
                    <a:pt x="272" y="392"/>
                  </a:lnTo>
                  <a:lnTo>
                    <a:pt x="272" y="392"/>
                  </a:lnTo>
                  <a:lnTo>
                    <a:pt x="272" y="391"/>
                  </a:lnTo>
                  <a:lnTo>
                    <a:pt x="272" y="391"/>
                  </a:lnTo>
                  <a:lnTo>
                    <a:pt x="270" y="391"/>
                  </a:lnTo>
                  <a:lnTo>
                    <a:pt x="267" y="389"/>
                  </a:lnTo>
                  <a:lnTo>
                    <a:pt x="268" y="389"/>
                  </a:lnTo>
                  <a:lnTo>
                    <a:pt x="268" y="389"/>
                  </a:lnTo>
                  <a:lnTo>
                    <a:pt x="270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8"/>
                  </a:lnTo>
                  <a:lnTo>
                    <a:pt x="272" y="388"/>
                  </a:lnTo>
                  <a:lnTo>
                    <a:pt x="273" y="388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4"/>
                  </a:lnTo>
                  <a:lnTo>
                    <a:pt x="273" y="384"/>
                  </a:lnTo>
                  <a:lnTo>
                    <a:pt x="273" y="383"/>
                  </a:lnTo>
                  <a:lnTo>
                    <a:pt x="273" y="383"/>
                  </a:lnTo>
                  <a:lnTo>
                    <a:pt x="275" y="383"/>
                  </a:lnTo>
                  <a:lnTo>
                    <a:pt x="275" y="381"/>
                  </a:lnTo>
                  <a:lnTo>
                    <a:pt x="275" y="381"/>
                  </a:lnTo>
                  <a:lnTo>
                    <a:pt x="275" y="380"/>
                  </a:lnTo>
                  <a:lnTo>
                    <a:pt x="273" y="380"/>
                  </a:lnTo>
                  <a:lnTo>
                    <a:pt x="273" y="380"/>
                  </a:lnTo>
                  <a:lnTo>
                    <a:pt x="275" y="378"/>
                  </a:lnTo>
                  <a:lnTo>
                    <a:pt x="275" y="378"/>
                  </a:lnTo>
                  <a:lnTo>
                    <a:pt x="275" y="378"/>
                  </a:lnTo>
                  <a:close/>
                  <a:moveTo>
                    <a:pt x="322" y="312"/>
                  </a:moveTo>
                  <a:lnTo>
                    <a:pt x="324" y="312"/>
                  </a:lnTo>
                  <a:lnTo>
                    <a:pt x="324" y="315"/>
                  </a:lnTo>
                  <a:lnTo>
                    <a:pt x="324" y="315"/>
                  </a:lnTo>
                  <a:lnTo>
                    <a:pt x="325" y="315"/>
                  </a:lnTo>
                  <a:lnTo>
                    <a:pt x="327" y="314"/>
                  </a:lnTo>
                  <a:lnTo>
                    <a:pt x="328" y="314"/>
                  </a:lnTo>
                  <a:lnTo>
                    <a:pt x="327" y="315"/>
                  </a:lnTo>
                  <a:lnTo>
                    <a:pt x="325" y="317"/>
                  </a:lnTo>
                  <a:lnTo>
                    <a:pt x="325" y="317"/>
                  </a:lnTo>
                  <a:lnTo>
                    <a:pt x="324" y="318"/>
                  </a:lnTo>
                  <a:lnTo>
                    <a:pt x="322" y="318"/>
                  </a:lnTo>
                  <a:lnTo>
                    <a:pt x="322" y="320"/>
                  </a:lnTo>
                  <a:lnTo>
                    <a:pt x="324" y="320"/>
                  </a:lnTo>
                  <a:lnTo>
                    <a:pt x="324" y="321"/>
                  </a:lnTo>
                  <a:lnTo>
                    <a:pt x="322" y="321"/>
                  </a:lnTo>
                  <a:lnTo>
                    <a:pt x="322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19" y="321"/>
                  </a:lnTo>
                  <a:lnTo>
                    <a:pt x="319" y="321"/>
                  </a:lnTo>
                  <a:lnTo>
                    <a:pt x="321" y="323"/>
                  </a:lnTo>
                  <a:lnTo>
                    <a:pt x="322" y="325"/>
                  </a:lnTo>
                  <a:lnTo>
                    <a:pt x="322" y="325"/>
                  </a:lnTo>
                  <a:lnTo>
                    <a:pt x="319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6" y="323"/>
                  </a:lnTo>
                  <a:lnTo>
                    <a:pt x="316" y="321"/>
                  </a:lnTo>
                  <a:lnTo>
                    <a:pt x="316" y="321"/>
                  </a:lnTo>
                  <a:lnTo>
                    <a:pt x="317" y="321"/>
                  </a:lnTo>
                  <a:lnTo>
                    <a:pt x="316" y="320"/>
                  </a:lnTo>
                  <a:lnTo>
                    <a:pt x="316" y="320"/>
                  </a:lnTo>
                  <a:lnTo>
                    <a:pt x="317" y="320"/>
                  </a:lnTo>
                  <a:lnTo>
                    <a:pt x="317" y="320"/>
                  </a:lnTo>
                  <a:lnTo>
                    <a:pt x="319" y="320"/>
                  </a:lnTo>
                  <a:lnTo>
                    <a:pt x="321" y="320"/>
                  </a:lnTo>
                  <a:lnTo>
                    <a:pt x="321" y="320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2" y="317"/>
                  </a:lnTo>
                  <a:lnTo>
                    <a:pt x="322" y="314"/>
                  </a:lnTo>
                  <a:lnTo>
                    <a:pt x="322" y="312"/>
                  </a:lnTo>
                  <a:lnTo>
                    <a:pt x="322" y="312"/>
                  </a:lnTo>
                  <a:close/>
                  <a:moveTo>
                    <a:pt x="406" y="290"/>
                  </a:moveTo>
                  <a:lnTo>
                    <a:pt x="406" y="290"/>
                  </a:lnTo>
                  <a:lnTo>
                    <a:pt x="406" y="290"/>
                  </a:lnTo>
                  <a:lnTo>
                    <a:pt x="406" y="292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8"/>
                  </a:lnTo>
                  <a:lnTo>
                    <a:pt x="407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10" y="298"/>
                  </a:lnTo>
                  <a:lnTo>
                    <a:pt x="410" y="298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09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9" y="301"/>
                  </a:lnTo>
                  <a:lnTo>
                    <a:pt x="407" y="303"/>
                  </a:lnTo>
                  <a:lnTo>
                    <a:pt x="407" y="301"/>
                  </a:lnTo>
                  <a:lnTo>
                    <a:pt x="407" y="301"/>
                  </a:lnTo>
                  <a:lnTo>
                    <a:pt x="406" y="301"/>
                  </a:lnTo>
                  <a:lnTo>
                    <a:pt x="406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8"/>
                  </a:lnTo>
                  <a:lnTo>
                    <a:pt x="406" y="298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4" y="299"/>
                  </a:lnTo>
                  <a:lnTo>
                    <a:pt x="404" y="298"/>
                  </a:lnTo>
                  <a:lnTo>
                    <a:pt x="406" y="298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5"/>
                  </a:lnTo>
                  <a:lnTo>
                    <a:pt x="406" y="295"/>
                  </a:lnTo>
                  <a:lnTo>
                    <a:pt x="404" y="293"/>
                  </a:lnTo>
                  <a:lnTo>
                    <a:pt x="404" y="293"/>
                  </a:lnTo>
                  <a:lnTo>
                    <a:pt x="404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3"/>
                  </a:lnTo>
                  <a:lnTo>
                    <a:pt x="403" y="293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6" y="290"/>
                  </a:lnTo>
                  <a:close/>
                  <a:moveTo>
                    <a:pt x="1473" y="265"/>
                  </a:moveTo>
                  <a:lnTo>
                    <a:pt x="1475" y="265"/>
                  </a:lnTo>
                  <a:lnTo>
                    <a:pt x="1475" y="265"/>
                  </a:lnTo>
                  <a:lnTo>
                    <a:pt x="1476" y="265"/>
                  </a:lnTo>
                  <a:lnTo>
                    <a:pt x="1478" y="265"/>
                  </a:lnTo>
                  <a:lnTo>
                    <a:pt x="1478" y="265"/>
                  </a:lnTo>
                  <a:lnTo>
                    <a:pt x="1478" y="266"/>
                  </a:lnTo>
                  <a:lnTo>
                    <a:pt x="1480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6" y="266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5" y="269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2" y="268"/>
                  </a:lnTo>
                  <a:lnTo>
                    <a:pt x="1472" y="268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0" y="269"/>
                  </a:lnTo>
                  <a:lnTo>
                    <a:pt x="1470" y="268"/>
                  </a:lnTo>
                  <a:lnTo>
                    <a:pt x="1470" y="268"/>
                  </a:lnTo>
                  <a:lnTo>
                    <a:pt x="1468" y="269"/>
                  </a:lnTo>
                  <a:lnTo>
                    <a:pt x="1467" y="269"/>
                  </a:lnTo>
                  <a:lnTo>
                    <a:pt x="1467" y="269"/>
                  </a:lnTo>
                  <a:lnTo>
                    <a:pt x="1465" y="269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2" y="273"/>
                  </a:lnTo>
                  <a:lnTo>
                    <a:pt x="1462" y="274"/>
                  </a:lnTo>
                  <a:lnTo>
                    <a:pt x="1462" y="274"/>
                  </a:lnTo>
                  <a:lnTo>
                    <a:pt x="1461" y="274"/>
                  </a:lnTo>
                  <a:lnTo>
                    <a:pt x="1461" y="274"/>
                  </a:lnTo>
                  <a:lnTo>
                    <a:pt x="1461" y="276"/>
                  </a:lnTo>
                  <a:lnTo>
                    <a:pt x="1459" y="276"/>
                  </a:lnTo>
                  <a:lnTo>
                    <a:pt x="1459" y="276"/>
                  </a:lnTo>
                  <a:lnTo>
                    <a:pt x="1459" y="277"/>
                  </a:lnTo>
                  <a:lnTo>
                    <a:pt x="1459" y="279"/>
                  </a:lnTo>
                  <a:lnTo>
                    <a:pt x="1459" y="279"/>
                  </a:lnTo>
                  <a:lnTo>
                    <a:pt x="1457" y="279"/>
                  </a:lnTo>
                  <a:lnTo>
                    <a:pt x="1457" y="279"/>
                  </a:lnTo>
                  <a:lnTo>
                    <a:pt x="1456" y="279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7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4" y="280"/>
                  </a:lnTo>
                  <a:lnTo>
                    <a:pt x="1454" y="282"/>
                  </a:lnTo>
                  <a:lnTo>
                    <a:pt x="1453" y="282"/>
                  </a:lnTo>
                  <a:lnTo>
                    <a:pt x="1453" y="284"/>
                  </a:lnTo>
                  <a:lnTo>
                    <a:pt x="1453" y="284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0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3" y="282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4" y="279"/>
                  </a:lnTo>
                  <a:lnTo>
                    <a:pt x="1456" y="277"/>
                  </a:lnTo>
                  <a:lnTo>
                    <a:pt x="1456" y="276"/>
                  </a:lnTo>
                  <a:lnTo>
                    <a:pt x="1457" y="276"/>
                  </a:lnTo>
                  <a:lnTo>
                    <a:pt x="1457" y="274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61" y="273"/>
                  </a:lnTo>
                  <a:lnTo>
                    <a:pt x="1461" y="273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2" y="271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8"/>
                  </a:lnTo>
                  <a:lnTo>
                    <a:pt x="1462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9"/>
                  </a:lnTo>
                  <a:lnTo>
                    <a:pt x="1465" y="269"/>
                  </a:lnTo>
                  <a:lnTo>
                    <a:pt x="1465" y="269"/>
                  </a:lnTo>
                  <a:lnTo>
                    <a:pt x="1465" y="268"/>
                  </a:lnTo>
                  <a:lnTo>
                    <a:pt x="1465" y="268"/>
                  </a:lnTo>
                  <a:lnTo>
                    <a:pt x="1467" y="268"/>
                  </a:lnTo>
                  <a:lnTo>
                    <a:pt x="1467" y="268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8" y="266"/>
                  </a:lnTo>
                  <a:lnTo>
                    <a:pt x="1468" y="266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close/>
                  <a:moveTo>
                    <a:pt x="2922" y="258"/>
                  </a:moveTo>
                  <a:lnTo>
                    <a:pt x="2922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58"/>
                  </a:lnTo>
                  <a:lnTo>
                    <a:pt x="2924" y="258"/>
                  </a:lnTo>
                  <a:lnTo>
                    <a:pt x="2924" y="258"/>
                  </a:lnTo>
                  <a:lnTo>
                    <a:pt x="2925" y="258"/>
                  </a:lnTo>
                  <a:lnTo>
                    <a:pt x="2925" y="258"/>
                  </a:lnTo>
                  <a:lnTo>
                    <a:pt x="2925" y="260"/>
                  </a:lnTo>
                  <a:lnTo>
                    <a:pt x="2924" y="260"/>
                  </a:lnTo>
                  <a:lnTo>
                    <a:pt x="2924" y="260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5"/>
                  </a:lnTo>
                  <a:lnTo>
                    <a:pt x="2922" y="265"/>
                  </a:lnTo>
                  <a:lnTo>
                    <a:pt x="2922" y="266"/>
                  </a:lnTo>
                  <a:lnTo>
                    <a:pt x="2921" y="266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5"/>
                  </a:lnTo>
                  <a:lnTo>
                    <a:pt x="2919" y="265"/>
                  </a:lnTo>
                  <a:lnTo>
                    <a:pt x="2918" y="265"/>
                  </a:lnTo>
                  <a:lnTo>
                    <a:pt x="2918" y="265"/>
                  </a:lnTo>
                  <a:lnTo>
                    <a:pt x="2918" y="263"/>
                  </a:lnTo>
                  <a:lnTo>
                    <a:pt x="2919" y="262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58"/>
                  </a:lnTo>
                  <a:close/>
                  <a:moveTo>
                    <a:pt x="52" y="246"/>
                  </a:moveTo>
                  <a:lnTo>
                    <a:pt x="52" y="247"/>
                  </a:lnTo>
                  <a:lnTo>
                    <a:pt x="54" y="247"/>
                  </a:lnTo>
                  <a:lnTo>
                    <a:pt x="56" y="249"/>
                  </a:lnTo>
                  <a:lnTo>
                    <a:pt x="57" y="249"/>
                  </a:lnTo>
                  <a:lnTo>
                    <a:pt x="57" y="249"/>
                  </a:lnTo>
                  <a:lnTo>
                    <a:pt x="57" y="251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60" y="252"/>
                  </a:lnTo>
                  <a:lnTo>
                    <a:pt x="60" y="252"/>
                  </a:lnTo>
                  <a:lnTo>
                    <a:pt x="60" y="254"/>
                  </a:lnTo>
                  <a:lnTo>
                    <a:pt x="62" y="254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4" y="255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4" y="258"/>
                  </a:lnTo>
                  <a:lnTo>
                    <a:pt x="64" y="258"/>
                  </a:lnTo>
                  <a:lnTo>
                    <a:pt x="65" y="260"/>
                  </a:lnTo>
                  <a:lnTo>
                    <a:pt x="65" y="260"/>
                  </a:lnTo>
                  <a:lnTo>
                    <a:pt x="67" y="260"/>
                  </a:lnTo>
                  <a:lnTo>
                    <a:pt x="68" y="260"/>
                  </a:lnTo>
                  <a:lnTo>
                    <a:pt x="68" y="260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3"/>
                  </a:lnTo>
                  <a:lnTo>
                    <a:pt x="65" y="263"/>
                  </a:lnTo>
                  <a:lnTo>
                    <a:pt x="65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5"/>
                  </a:lnTo>
                  <a:lnTo>
                    <a:pt x="65" y="265"/>
                  </a:lnTo>
                  <a:lnTo>
                    <a:pt x="65" y="265"/>
                  </a:lnTo>
                  <a:lnTo>
                    <a:pt x="64" y="265"/>
                  </a:lnTo>
                  <a:lnTo>
                    <a:pt x="64" y="266"/>
                  </a:lnTo>
                  <a:lnTo>
                    <a:pt x="64" y="266"/>
                  </a:lnTo>
                  <a:lnTo>
                    <a:pt x="64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0" y="265"/>
                  </a:lnTo>
                  <a:lnTo>
                    <a:pt x="62" y="263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2" y="258"/>
                  </a:lnTo>
                  <a:lnTo>
                    <a:pt x="62" y="258"/>
                  </a:lnTo>
                  <a:lnTo>
                    <a:pt x="60" y="258"/>
                  </a:lnTo>
                  <a:lnTo>
                    <a:pt x="60" y="258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59" y="260"/>
                  </a:lnTo>
                  <a:lnTo>
                    <a:pt x="59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58"/>
                  </a:lnTo>
                  <a:lnTo>
                    <a:pt x="56" y="258"/>
                  </a:lnTo>
                  <a:lnTo>
                    <a:pt x="56" y="257"/>
                  </a:lnTo>
                  <a:lnTo>
                    <a:pt x="56" y="257"/>
                  </a:lnTo>
                  <a:lnTo>
                    <a:pt x="54" y="257"/>
                  </a:lnTo>
                  <a:lnTo>
                    <a:pt x="52" y="257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4"/>
                  </a:lnTo>
                  <a:lnTo>
                    <a:pt x="51" y="254"/>
                  </a:lnTo>
                  <a:lnTo>
                    <a:pt x="49" y="254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8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9" y="252"/>
                  </a:lnTo>
                  <a:lnTo>
                    <a:pt x="49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49" y="251"/>
                  </a:lnTo>
                  <a:lnTo>
                    <a:pt x="49" y="249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1" y="247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2" y="246"/>
                  </a:lnTo>
                  <a:close/>
                  <a:moveTo>
                    <a:pt x="1569" y="235"/>
                  </a:moveTo>
                  <a:lnTo>
                    <a:pt x="1569" y="235"/>
                  </a:lnTo>
                  <a:lnTo>
                    <a:pt x="1569" y="236"/>
                  </a:lnTo>
                  <a:lnTo>
                    <a:pt x="1571" y="236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8" y="238"/>
                  </a:lnTo>
                  <a:lnTo>
                    <a:pt x="1568" y="236"/>
                  </a:lnTo>
                  <a:lnTo>
                    <a:pt x="1569" y="235"/>
                  </a:lnTo>
                  <a:lnTo>
                    <a:pt x="1569" y="235"/>
                  </a:lnTo>
                  <a:close/>
                  <a:moveTo>
                    <a:pt x="1562" y="199"/>
                  </a:moveTo>
                  <a:lnTo>
                    <a:pt x="1562" y="199"/>
                  </a:lnTo>
                  <a:lnTo>
                    <a:pt x="1562" y="199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close/>
                  <a:moveTo>
                    <a:pt x="1560" y="199"/>
                  </a:moveTo>
                  <a:lnTo>
                    <a:pt x="1560" y="199"/>
                  </a:lnTo>
                  <a:lnTo>
                    <a:pt x="1558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close/>
                  <a:moveTo>
                    <a:pt x="1492" y="183"/>
                  </a:moveTo>
                  <a:lnTo>
                    <a:pt x="1494" y="183"/>
                  </a:lnTo>
                  <a:lnTo>
                    <a:pt x="1494" y="184"/>
                  </a:lnTo>
                  <a:lnTo>
                    <a:pt x="1494" y="184"/>
                  </a:lnTo>
                  <a:lnTo>
                    <a:pt x="1492" y="188"/>
                  </a:lnTo>
                  <a:lnTo>
                    <a:pt x="1492" y="188"/>
                  </a:lnTo>
                  <a:lnTo>
                    <a:pt x="1491" y="189"/>
                  </a:lnTo>
                  <a:lnTo>
                    <a:pt x="1491" y="189"/>
                  </a:lnTo>
                  <a:lnTo>
                    <a:pt x="1489" y="189"/>
                  </a:lnTo>
                  <a:lnTo>
                    <a:pt x="1487" y="189"/>
                  </a:lnTo>
                  <a:lnTo>
                    <a:pt x="1487" y="188"/>
                  </a:lnTo>
                  <a:lnTo>
                    <a:pt x="1487" y="188"/>
                  </a:lnTo>
                  <a:lnTo>
                    <a:pt x="1486" y="188"/>
                  </a:lnTo>
                  <a:lnTo>
                    <a:pt x="1486" y="186"/>
                  </a:lnTo>
                  <a:lnTo>
                    <a:pt x="1486" y="186"/>
                  </a:lnTo>
                  <a:lnTo>
                    <a:pt x="1487" y="186"/>
                  </a:lnTo>
                  <a:lnTo>
                    <a:pt x="1489" y="183"/>
                  </a:lnTo>
                  <a:lnTo>
                    <a:pt x="1491" y="183"/>
                  </a:lnTo>
                  <a:lnTo>
                    <a:pt x="1491" y="183"/>
                  </a:lnTo>
                  <a:lnTo>
                    <a:pt x="1492" y="183"/>
                  </a:lnTo>
                  <a:close/>
                  <a:moveTo>
                    <a:pt x="442" y="181"/>
                  </a:moveTo>
                  <a:lnTo>
                    <a:pt x="440" y="181"/>
                  </a:lnTo>
                  <a:lnTo>
                    <a:pt x="440" y="183"/>
                  </a:lnTo>
                  <a:lnTo>
                    <a:pt x="439" y="183"/>
                  </a:lnTo>
                  <a:lnTo>
                    <a:pt x="439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39" y="184"/>
                  </a:lnTo>
                  <a:lnTo>
                    <a:pt x="439" y="184"/>
                  </a:lnTo>
                  <a:lnTo>
                    <a:pt x="439" y="186"/>
                  </a:lnTo>
                  <a:lnTo>
                    <a:pt x="440" y="186"/>
                  </a:lnTo>
                  <a:lnTo>
                    <a:pt x="440" y="186"/>
                  </a:lnTo>
                  <a:lnTo>
                    <a:pt x="440" y="184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1"/>
                  </a:lnTo>
                  <a:lnTo>
                    <a:pt x="442" y="181"/>
                  </a:lnTo>
                  <a:lnTo>
                    <a:pt x="442" y="181"/>
                  </a:lnTo>
                  <a:close/>
                  <a:moveTo>
                    <a:pt x="1550" y="162"/>
                  </a:moveTo>
                  <a:lnTo>
                    <a:pt x="1552" y="162"/>
                  </a:lnTo>
                  <a:lnTo>
                    <a:pt x="1555" y="165"/>
                  </a:lnTo>
                  <a:lnTo>
                    <a:pt x="1557" y="165"/>
                  </a:lnTo>
                  <a:lnTo>
                    <a:pt x="1558" y="169"/>
                  </a:lnTo>
                  <a:lnTo>
                    <a:pt x="1558" y="170"/>
                  </a:lnTo>
                  <a:lnTo>
                    <a:pt x="1558" y="170"/>
                  </a:lnTo>
                  <a:lnTo>
                    <a:pt x="1560" y="173"/>
                  </a:lnTo>
                  <a:lnTo>
                    <a:pt x="1560" y="173"/>
                  </a:lnTo>
                  <a:lnTo>
                    <a:pt x="1560" y="175"/>
                  </a:lnTo>
                  <a:lnTo>
                    <a:pt x="1560" y="175"/>
                  </a:lnTo>
                  <a:lnTo>
                    <a:pt x="1560" y="176"/>
                  </a:lnTo>
                  <a:lnTo>
                    <a:pt x="1560" y="176"/>
                  </a:lnTo>
                  <a:lnTo>
                    <a:pt x="1560" y="178"/>
                  </a:lnTo>
                  <a:lnTo>
                    <a:pt x="1562" y="180"/>
                  </a:lnTo>
                  <a:lnTo>
                    <a:pt x="1562" y="181"/>
                  </a:lnTo>
                  <a:lnTo>
                    <a:pt x="1560" y="181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6"/>
                  </a:lnTo>
                  <a:lnTo>
                    <a:pt x="1562" y="186"/>
                  </a:lnTo>
                  <a:lnTo>
                    <a:pt x="1562" y="188"/>
                  </a:lnTo>
                  <a:lnTo>
                    <a:pt x="1562" y="188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5" y="189"/>
                  </a:lnTo>
                  <a:lnTo>
                    <a:pt x="1565" y="191"/>
                  </a:lnTo>
                  <a:lnTo>
                    <a:pt x="1565" y="192"/>
                  </a:lnTo>
                  <a:lnTo>
                    <a:pt x="1565" y="194"/>
                  </a:lnTo>
                  <a:lnTo>
                    <a:pt x="1565" y="197"/>
                  </a:lnTo>
                  <a:lnTo>
                    <a:pt x="1565" y="199"/>
                  </a:lnTo>
                  <a:lnTo>
                    <a:pt x="1563" y="199"/>
                  </a:lnTo>
                  <a:lnTo>
                    <a:pt x="1563" y="199"/>
                  </a:lnTo>
                  <a:lnTo>
                    <a:pt x="1563" y="200"/>
                  </a:lnTo>
                  <a:lnTo>
                    <a:pt x="1562" y="200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3"/>
                  </a:lnTo>
                  <a:lnTo>
                    <a:pt x="1562" y="205"/>
                  </a:lnTo>
                  <a:lnTo>
                    <a:pt x="1562" y="205"/>
                  </a:lnTo>
                  <a:lnTo>
                    <a:pt x="1563" y="208"/>
                  </a:lnTo>
                  <a:lnTo>
                    <a:pt x="1563" y="210"/>
                  </a:lnTo>
                  <a:lnTo>
                    <a:pt x="1563" y="211"/>
                  </a:lnTo>
                  <a:lnTo>
                    <a:pt x="1563" y="213"/>
                  </a:lnTo>
                  <a:lnTo>
                    <a:pt x="1563" y="214"/>
                  </a:lnTo>
                  <a:lnTo>
                    <a:pt x="1563" y="214"/>
                  </a:lnTo>
                  <a:lnTo>
                    <a:pt x="1563" y="217"/>
                  </a:lnTo>
                  <a:lnTo>
                    <a:pt x="1563" y="217"/>
                  </a:lnTo>
                  <a:lnTo>
                    <a:pt x="1563" y="219"/>
                  </a:lnTo>
                  <a:lnTo>
                    <a:pt x="1563" y="219"/>
                  </a:lnTo>
                  <a:lnTo>
                    <a:pt x="1563" y="222"/>
                  </a:lnTo>
                  <a:lnTo>
                    <a:pt x="1563" y="224"/>
                  </a:lnTo>
                  <a:lnTo>
                    <a:pt x="1565" y="224"/>
                  </a:lnTo>
                  <a:lnTo>
                    <a:pt x="1566" y="224"/>
                  </a:lnTo>
                  <a:lnTo>
                    <a:pt x="1566" y="224"/>
                  </a:lnTo>
                  <a:lnTo>
                    <a:pt x="1568" y="225"/>
                  </a:lnTo>
                  <a:lnTo>
                    <a:pt x="1568" y="228"/>
                  </a:lnTo>
                  <a:lnTo>
                    <a:pt x="1568" y="228"/>
                  </a:lnTo>
                  <a:lnTo>
                    <a:pt x="1569" y="232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8" y="233"/>
                  </a:lnTo>
                  <a:lnTo>
                    <a:pt x="1568" y="232"/>
                  </a:lnTo>
                  <a:lnTo>
                    <a:pt x="1566" y="230"/>
                  </a:lnTo>
                  <a:lnTo>
                    <a:pt x="1566" y="230"/>
                  </a:lnTo>
                  <a:lnTo>
                    <a:pt x="1565" y="230"/>
                  </a:lnTo>
                  <a:lnTo>
                    <a:pt x="1565" y="230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0"/>
                  </a:lnTo>
                  <a:lnTo>
                    <a:pt x="1560" y="230"/>
                  </a:lnTo>
                  <a:lnTo>
                    <a:pt x="1560" y="230"/>
                  </a:lnTo>
                  <a:lnTo>
                    <a:pt x="1560" y="228"/>
                  </a:lnTo>
                  <a:lnTo>
                    <a:pt x="1560" y="228"/>
                  </a:lnTo>
                  <a:lnTo>
                    <a:pt x="1558" y="227"/>
                  </a:lnTo>
                  <a:lnTo>
                    <a:pt x="1560" y="227"/>
                  </a:lnTo>
                  <a:lnTo>
                    <a:pt x="1560" y="227"/>
                  </a:lnTo>
                  <a:lnTo>
                    <a:pt x="1560" y="225"/>
                  </a:lnTo>
                  <a:lnTo>
                    <a:pt x="1560" y="224"/>
                  </a:lnTo>
                  <a:lnTo>
                    <a:pt x="1560" y="222"/>
                  </a:lnTo>
                  <a:lnTo>
                    <a:pt x="1560" y="222"/>
                  </a:lnTo>
                  <a:lnTo>
                    <a:pt x="1558" y="221"/>
                  </a:lnTo>
                  <a:lnTo>
                    <a:pt x="1558" y="221"/>
                  </a:lnTo>
                  <a:lnTo>
                    <a:pt x="1557" y="221"/>
                  </a:lnTo>
                  <a:lnTo>
                    <a:pt x="1555" y="219"/>
                  </a:lnTo>
                  <a:lnTo>
                    <a:pt x="1555" y="217"/>
                  </a:lnTo>
                  <a:lnTo>
                    <a:pt x="1555" y="217"/>
                  </a:lnTo>
                  <a:lnTo>
                    <a:pt x="1557" y="217"/>
                  </a:lnTo>
                  <a:lnTo>
                    <a:pt x="1557" y="216"/>
                  </a:lnTo>
                  <a:lnTo>
                    <a:pt x="1557" y="213"/>
                  </a:lnTo>
                  <a:lnTo>
                    <a:pt x="1555" y="211"/>
                  </a:lnTo>
                  <a:lnTo>
                    <a:pt x="1555" y="211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08"/>
                  </a:lnTo>
                  <a:lnTo>
                    <a:pt x="1554" y="208"/>
                  </a:lnTo>
                  <a:lnTo>
                    <a:pt x="1554" y="208"/>
                  </a:lnTo>
                  <a:lnTo>
                    <a:pt x="1554" y="205"/>
                  </a:lnTo>
                  <a:lnTo>
                    <a:pt x="1554" y="205"/>
                  </a:lnTo>
                  <a:lnTo>
                    <a:pt x="1554" y="203"/>
                  </a:lnTo>
                  <a:lnTo>
                    <a:pt x="1552" y="203"/>
                  </a:lnTo>
                  <a:lnTo>
                    <a:pt x="1552" y="203"/>
                  </a:lnTo>
                  <a:lnTo>
                    <a:pt x="1552" y="202"/>
                  </a:lnTo>
                  <a:lnTo>
                    <a:pt x="1552" y="202"/>
                  </a:lnTo>
                  <a:lnTo>
                    <a:pt x="1552" y="199"/>
                  </a:lnTo>
                  <a:lnTo>
                    <a:pt x="1552" y="199"/>
                  </a:lnTo>
                  <a:lnTo>
                    <a:pt x="1554" y="197"/>
                  </a:lnTo>
                  <a:lnTo>
                    <a:pt x="1554" y="197"/>
                  </a:lnTo>
                  <a:lnTo>
                    <a:pt x="1554" y="195"/>
                  </a:lnTo>
                  <a:lnTo>
                    <a:pt x="1555" y="195"/>
                  </a:lnTo>
                  <a:lnTo>
                    <a:pt x="1555" y="194"/>
                  </a:lnTo>
                  <a:lnTo>
                    <a:pt x="1555" y="194"/>
                  </a:lnTo>
                  <a:lnTo>
                    <a:pt x="1555" y="191"/>
                  </a:lnTo>
                  <a:lnTo>
                    <a:pt x="1555" y="189"/>
                  </a:lnTo>
                  <a:lnTo>
                    <a:pt x="1555" y="188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4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5"/>
                  </a:lnTo>
                  <a:lnTo>
                    <a:pt x="1554" y="173"/>
                  </a:lnTo>
                  <a:lnTo>
                    <a:pt x="1554" y="173"/>
                  </a:lnTo>
                  <a:lnTo>
                    <a:pt x="1552" y="172"/>
                  </a:lnTo>
                  <a:lnTo>
                    <a:pt x="1552" y="170"/>
                  </a:lnTo>
                  <a:lnTo>
                    <a:pt x="1550" y="170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5"/>
                  </a:lnTo>
                  <a:lnTo>
                    <a:pt x="1550" y="165"/>
                  </a:lnTo>
                  <a:lnTo>
                    <a:pt x="1550" y="164"/>
                  </a:lnTo>
                  <a:lnTo>
                    <a:pt x="1550" y="164"/>
                  </a:lnTo>
                  <a:lnTo>
                    <a:pt x="1550" y="162"/>
                  </a:lnTo>
                  <a:lnTo>
                    <a:pt x="1550" y="162"/>
                  </a:lnTo>
                  <a:lnTo>
                    <a:pt x="1550" y="162"/>
                  </a:lnTo>
                  <a:close/>
                  <a:moveTo>
                    <a:pt x="467" y="154"/>
                  </a:moveTo>
                  <a:lnTo>
                    <a:pt x="467" y="154"/>
                  </a:lnTo>
                  <a:lnTo>
                    <a:pt x="467" y="156"/>
                  </a:lnTo>
                  <a:lnTo>
                    <a:pt x="469" y="156"/>
                  </a:lnTo>
                  <a:lnTo>
                    <a:pt x="467" y="158"/>
                  </a:lnTo>
                  <a:lnTo>
                    <a:pt x="469" y="159"/>
                  </a:lnTo>
                  <a:lnTo>
                    <a:pt x="470" y="161"/>
                  </a:lnTo>
                  <a:lnTo>
                    <a:pt x="470" y="161"/>
                  </a:lnTo>
                  <a:lnTo>
                    <a:pt x="469" y="161"/>
                  </a:lnTo>
                  <a:lnTo>
                    <a:pt x="466" y="162"/>
                  </a:lnTo>
                  <a:lnTo>
                    <a:pt x="466" y="164"/>
                  </a:lnTo>
                  <a:lnTo>
                    <a:pt x="466" y="164"/>
                  </a:lnTo>
                  <a:lnTo>
                    <a:pt x="464" y="165"/>
                  </a:lnTo>
                  <a:lnTo>
                    <a:pt x="462" y="165"/>
                  </a:lnTo>
                  <a:lnTo>
                    <a:pt x="462" y="165"/>
                  </a:lnTo>
                  <a:lnTo>
                    <a:pt x="461" y="167"/>
                  </a:lnTo>
                  <a:lnTo>
                    <a:pt x="459" y="167"/>
                  </a:lnTo>
                  <a:lnTo>
                    <a:pt x="459" y="165"/>
                  </a:lnTo>
                  <a:lnTo>
                    <a:pt x="458" y="167"/>
                  </a:lnTo>
                  <a:lnTo>
                    <a:pt x="455" y="167"/>
                  </a:lnTo>
                  <a:lnTo>
                    <a:pt x="455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1" y="167"/>
                  </a:lnTo>
                  <a:lnTo>
                    <a:pt x="450" y="170"/>
                  </a:lnTo>
                  <a:lnTo>
                    <a:pt x="450" y="170"/>
                  </a:lnTo>
                  <a:lnTo>
                    <a:pt x="451" y="170"/>
                  </a:lnTo>
                  <a:lnTo>
                    <a:pt x="453" y="172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3" y="173"/>
                  </a:lnTo>
                  <a:lnTo>
                    <a:pt x="453" y="172"/>
                  </a:lnTo>
                  <a:lnTo>
                    <a:pt x="451" y="172"/>
                  </a:lnTo>
                  <a:lnTo>
                    <a:pt x="450" y="172"/>
                  </a:lnTo>
                  <a:lnTo>
                    <a:pt x="450" y="170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7" y="172"/>
                  </a:lnTo>
                  <a:lnTo>
                    <a:pt x="448" y="176"/>
                  </a:lnTo>
                  <a:lnTo>
                    <a:pt x="450" y="180"/>
                  </a:lnTo>
                  <a:lnTo>
                    <a:pt x="450" y="180"/>
                  </a:lnTo>
                  <a:lnTo>
                    <a:pt x="450" y="183"/>
                  </a:lnTo>
                  <a:lnTo>
                    <a:pt x="448" y="183"/>
                  </a:lnTo>
                  <a:lnTo>
                    <a:pt x="448" y="183"/>
                  </a:lnTo>
                  <a:lnTo>
                    <a:pt x="448" y="184"/>
                  </a:lnTo>
                  <a:lnTo>
                    <a:pt x="448" y="184"/>
                  </a:lnTo>
                  <a:lnTo>
                    <a:pt x="448" y="181"/>
                  </a:lnTo>
                  <a:lnTo>
                    <a:pt x="450" y="18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47" y="175"/>
                  </a:lnTo>
                  <a:lnTo>
                    <a:pt x="447" y="175"/>
                  </a:lnTo>
                  <a:lnTo>
                    <a:pt x="445" y="176"/>
                  </a:lnTo>
                  <a:lnTo>
                    <a:pt x="445" y="176"/>
                  </a:lnTo>
                  <a:lnTo>
                    <a:pt x="444" y="180"/>
                  </a:lnTo>
                  <a:lnTo>
                    <a:pt x="442" y="181"/>
                  </a:lnTo>
                  <a:lnTo>
                    <a:pt x="442" y="181"/>
                  </a:lnTo>
                  <a:lnTo>
                    <a:pt x="442" y="184"/>
                  </a:lnTo>
                  <a:lnTo>
                    <a:pt x="442" y="186"/>
                  </a:lnTo>
                  <a:lnTo>
                    <a:pt x="440" y="186"/>
                  </a:lnTo>
                  <a:lnTo>
                    <a:pt x="440" y="188"/>
                  </a:lnTo>
                  <a:lnTo>
                    <a:pt x="440" y="188"/>
                  </a:lnTo>
                  <a:lnTo>
                    <a:pt x="439" y="188"/>
                  </a:lnTo>
                  <a:lnTo>
                    <a:pt x="439" y="188"/>
                  </a:lnTo>
                  <a:lnTo>
                    <a:pt x="439" y="186"/>
                  </a:lnTo>
                  <a:lnTo>
                    <a:pt x="437" y="186"/>
                  </a:lnTo>
                  <a:lnTo>
                    <a:pt x="437" y="186"/>
                  </a:lnTo>
                  <a:lnTo>
                    <a:pt x="436" y="186"/>
                  </a:lnTo>
                  <a:lnTo>
                    <a:pt x="436" y="186"/>
                  </a:lnTo>
                  <a:lnTo>
                    <a:pt x="437" y="184"/>
                  </a:lnTo>
                  <a:lnTo>
                    <a:pt x="437" y="183"/>
                  </a:lnTo>
                  <a:lnTo>
                    <a:pt x="437" y="183"/>
                  </a:lnTo>
                  <a:lnTo>
                    <a:pt x="439" y="181"/>
                  </a:lnTo>
                  <a:lnTo>
                    <a:pt x="440" y="181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40" y="180"/>
                  </a:lnTo>
                  <a:lnTo>
                    <a:pt x="442" y="180"/>
                  </a:lnTo>
                  <a:lnTo>
                    <a:pt x="442" y="180"/>
                  </a:lnTo>
                  <a:lnTo>
                    <a:pt x="442" y="178"/>
                  </a:lnTo>
                  <a:lnTo>
                    <a:pt x="442" y="178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2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5"/>
                  </a:lnTo>
                  <a:lnTo>
                    <a:pt x="442" y="175"/>
                  </a:lnTo>
                  <a:lnTo>
                    <a:pt x="444" y="173"/>
                  </a:lnTo>
                  <a:lnTo>
                    <a:pt x="444" y="173"/>
                  </a:lnTo>
                  <a:lnTo>
                    <a:pt x="445" y="175"/>
                  </a:lnTo>
                  <a:lnTo>
                    <a:pt x="445" y="173"/>
                  </a:lnTo>
                  <a:lnTo>
                    <a:pt x="445" y="173"/>
                  </a:lnTo>
                  <a:lnTo>
                    <a:pt x="445" y="172"/>
                  </a:lnTo>
                  <a:lnTo>
                    <a:pt x="444" y="170"/>
                  </a:lnTo>
                  <a:lnTo>
                    <a:pt x="442" y="169"/>
                  </a:lnTo>
                  <a:lnTo>
                    <a:pt x="440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7" y="169"/>
                  </a:lnTo>
                  <a:lnTo>
                    <a:pt x="447" y="169"/>
                  </a:lnTo>
                  <a:lnTo>
                    <a:pt x="448" y="169"/>
                  </a:lnTo>
                  <a:lnTo>
                    <a:pt x="448" y="169"/>
                  </a:lnTo>
                  <a:lnTo>
                    <a:pt x="448" y="167"/>
                  </a:lnTo>
                  <a:lnTo>
                    <a:pt x="448" y="167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50" y="165"/>
                  </a:lnTo>
                  <a:lnTo>
                    <a:pt x="450" y="164"/>
                  </a:lnTo>
                  <a:lnTo>
                    <a:pt x="450" y="164"/>
                  </a:lnTo>
                  <a:lnTo>
                    <a:pt x="451" y="164"/>
                  </a:lnTo>
                  <a:lnTo>
                    <a:pt x="451" y="162"/>
                  </a:lnTo>
                  <a:lnTo>
                    <a:pt x="451" y="162"/>
                  </a:lnTo>
                  <a:lnTo>
                    <a:pt x="453" y="162"/>
                  </a:lnTo>
                  <a:lnTo>
                    <a:pt x="453" y="164"/>
                  </a:lnTo>
                  <a:lnTo>
                    <a:pt x="453" y="164"/>
                  </a:lnTo>
                  <a:lnTo>
                    <a:pt x="456" y="162"/>
                  </a:lnTo>
                  <a:lnTo>
                    <a:pt x="458" y="164"/>
                  </a:lnTo>
                  <a:lnTo>
                    <a:pt x="459" y="164"/>
                  </a:lnTo>
                  <a:lnTo>
                    <a:pt x="461" y="164"/>
                  </a:lnTo>
                  <a:lnTo>
                    <a:pt x="461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4" y="164"/>
                  </a:lnTo>
                  <a:lnTo>
                    <a:pt x="464" y="162"/>
                  </a:lnTo>
                  <a:lnTo>
                    <a:pt x="464" y="161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6" y="159"/>
                  </a:lnTo>
                  <a:lnTo>
                    <a:pt x="466" y="159"/>
                  </a:lnTo>
                  <a:lnTo>
                    <a:pt x="467" y="158"/>
                  </a:lnTo>
                  <a:lnTo>
                    <a:pt x="467" y="158"/>
                  </a:lnTo>
                  <a:lnTo>
                    <a:pt x="466" y="158"/>
                  </a:lnTo>
                  <a:lnTo>
                    <a:pt x="467" y="156"/>
                  </a:lnTo>
                  <a:lnTo>
                    <a:pt x="467" y="156"/>
                  </a:lnTo>
                  <a:lnTo>
                    <a:pt x="467" y="154"/>
                  </a:lnTo>
                  <a:close/>
                  <a:moveTo>
                    <a:pt x="1476" y="148"/>
                  </a:moveTo>
                  <a:lnTo>
                    <a:pt x="1478" y="148"/>
                  </a:lnTo>
                  <a:lnTo>
                    <a:pt x="1480" y="150"/>
                  </a:lnTo>
                  <a:lnTo>
                    <a:pt x="1481" y="150"/>
                  </a:lnTo>
                  <a:lnTo>
                    <a:pt x="1481" y="151"/>
                  </a:lnTo>
                  <a:lnTo>
                    <a:pt x="1480" y="154"/>
                  </a:lnTo>
                  <a:lnTo>
                    <a:pt x="1478" y="156"/>
                  </a:lnTo>
                  <a:lnTo>
                    <a:pt x="1476" y="159"/>
                  </a:lnTo>
                  <a:lnTo>
                    <a:pt x="1475" y="161"/>
                  </a:lnTo>
                  <a:lnTo>
                    <a:pt x="1473" y="161"/>
                  </a:lnTo>
                  <a:lnTo>
                    <a:pt x="1472" y="161"/>
                  </a:lnTo>
                  <a:lnTo>
                    <a:pt x="1472" y="161"/>
                  </a:lnTo>
                  <a:lnTo>
                    <a:pt x="1472" y="162"/>
                  </a:lnTo>
                  <a:lnTo>
                    <a:pt x="1472" y="162"/>
                  </a:lnTo>
                  <a:lnTo>
                    <a:pt x="1470" y="162"/>
                  </a:lnTo>
                  <a:lnTo>
                    <a:pt x="1470" y="161"/>
                  </a:lnTo>
                  <a:lnTo>
                    <a:pt x="1468" y="161"/>
                  </a:lnTo>
                  <a:lnTo>
                    <a:pt x="1468" y="158"/>
                  </a:lnTo>
                  <a:lnTo>
                    <a:pt x="1470" y="156"/>
                  </a:lnTo>
                  <a:lnTo>
                    <a:pt x="1473" y="151"/>
                  </a:lnTo>
                  <a:lnTo>
                    <a:pt x="1476" y="148"/>
                  </a:lnTo>
                  <a:close/>
                  <a:moveTo>
                    <a:pt x="1521" y="134"/>
                  </a:moveTo>
                  <a:lnTo>
                    <a:pt x="1522" y="136"/>
                  </a:lnTo>
                  <a:lnTo>
                    <a:pt x="1525" y="137"/>
                  </a:lnTo>
                  <a:lnTo>
                    <a:pt x="1528" y="140"/>
                  </a:lnTo>
                  <a:lnTo>
                    <a:pt x="1530" y="140"/>
                  </a:lnTo>
                  <a:lnTo>
                    <a:pt x="1530" y="142"/>
                  </a:lnTo>
                  <a:lnTo>
                    <a:pt x="1530" y="142"/>
                  </a:lnTo>
                  <a:lnTo>
                    <a:pt x="1527" y="140"/>
                  </a:lnTo>
                  <a:lnTo>
                    <a:pt x="1525" y="140"/>
                  </a:lnTo>
                  <a:lnTo>
                    <a:pt x="1524" y="140"/>
                  </a:lnTo>
                  <a:lnTo>
                    <a:pt x="1522" y="140"/>
                  </a:lnTo>
                  <a:lnTo>
                    <a:pt x="1521" y="140"/>
                  </a:lnTo>
                  <a:lnTo>
                    <a:pt x="1521" y="139"/>
                  </a:lnTo>
                  <a:lnTo>
                    <a:pt x="1521" y="137"/>
                  </a:lnTo>
                  <a:lnTo>
                    <a:pt x="1519" y="136"/>
                  </a:lnTo>
                  <a:lnTo>
                    <a:pt x="1519" y="136"/>
                  </a:lnTo>
                  <a:lnTo>
                    <a:pt x="1521" y="136"/>
                  </a:lnTo>
                  <a:lnTo>
                    <a:pt x="1521" y="134"/>
                  </a:lnTo>
                  <a:close/>
                  <a:moveTo>
                    <a:pt x="341" y="80"/>
                  </a:moveTo>
                  <a:lnTo>
                    <a:pt x="343" y="80"/>
                  </a:lnTo>
                  <a:lnTo>
                    <a:pt x="343" y="82"/>
                  </a:lnTo>
                  <a:lnTo>
                    <a:pt x="344" y="85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8"/>
                  </a:lnTo>
                  <a:lnTo>
                    <a:pt x="346" y="90"/>
                  </a:lnTo>
                  <a:lnTo>
                    <a:pt x="346" y="90"/>
                  </a:lnTo>
                  <a:lnTo>
                    <a:pt x="346" y="91"/>
                  </a:lnTo>
                  <a:lnTo>
                    <a:pt x="347" y="93"/>
                  </a:lnTo>
                  <a:lnTo>
                    <a:pt x="347" y="93"/>
                  </a:lnTo>
                  <a:lnTo>
                    <a:pt x="347" y="95"/>
                  </a:lnTo>
                  <a:lnTo>
                    <a:pt x="347" y="95"/>
                  </a:lnTo>
                  <a:lnTo>
                    <a:pt x="346" y="96"/>
                  </a:lnTo>
                  <a:lnTo>
                    <a:pt x="346" y="96"/>
                  </a:lnTo>
                  <a:lnTo>
                    <a:pt x="347" y="99"/>
                  </a:lnTo>
                  <a:lnTo>
                    <a:pt x="349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49" y="102"/>
                  </a:lnTo>
                  <a:lnTo>
                    <a:pt x="347" y="101"/>
                  </a:lnTo>
                  <a:lnTo>
                    <a:pt x="346" y="99"/>
                  </a:lnTo>
                  <a:lnTo>
                    <a:pt x="346" y="98"/>
                  </a:lnTo>
                  <a:lnTo>
                    <a:pt x="344" y="95"/>
                  </a:lnTo>
                  <a:lnTo>
                    <a:pt x="344" y="93"/>
                  </a:lnTo>
                  <a:lnTo>
                    <a:pt x="343" y="91"/>
                  </a:lnTo>
                  <a:lnTo>
                    <a:pt x="341" y="91"/>
                  </a:lnTo>
                  <a:lnTo>
                    <a:pt x="341" y="91"/>
                  </a:lnTo>
                  <a:lnTo>
                    <a:pt x="341" y="90"/>
                  </a:lnTo>
                  <a:lnTo>
                    <a:pt x="343" y="90"/>
                  </a:lnTo>
                  <a:lnTo>
                    <a:pt x="341" y="88"/>
                  </a:lnTo>
                  <a:lnTo>
                    <a:pt x="341" y="88"/>
                  </a:lnTo>
                  <a:lnTo>
                    <a:pt x="339" y="88"/>
                  </a:lnTo>
                  <a:lnTo>
                    <a:pt x="339" y="88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5"/>
                  </a:lnTo>
                  <a:lnTo>
                    <a:pt x="339" y="85"/>
                  </a:lnTo>
                  <a:lnTo>
                    <a:pt x="341" y="85"/>
                  </a:lnTo>
                  <a:lnTo>
                    <a:pt x="341" y="84"/>
                  </a:lnTo>
                  <a:lnTo>
                    <a:pt x="341" y="84"/>
                  </a:lnTo>
                  <a:lnTo>
                    <a:pt x="341" y="82"/>
                  </a:lnTo>
                  <a:lnTo>
                    <a:pt x="341" y="80"/>
                  </a:lnTo>
                  <a:lnTo>
                    <a:pt x="341" y="80"/>
                  </a:lnTo>
                  <a:close/>
                  <a:moveTo>
                    <a:pt x="1577" y="74"/>
                  </a:moveTo>
                  <a:lnTo>
                    <a:pt x="1579" y="74"/>
                  </a:lnTo>
                  <a:lnTo>
                    <a:pt x="1579" y="76"/>
                  </a:lnTo>
                  <a:lnTo>
                    <a:pt x="1579" y="77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6" y="79"/>
                  </a:lnTo>
                  <a:lnTo>
                    <a:pt x="1576" y="77"/>
                  </a:lnTo>
                  <a:lnTo>
                    <a:pt x="1577" y="76"/>
                  </a:lnTo>
                  <a:lnTo>
                    <a:pt x="1577" y="76"/>
                  </a:lnTo>
                  <a:lnTo>
                    <a:pt x="1577" y="74"/>
                  </a:lnTo>
                  <a:lnTo>
                    <a:pt x="1577" y="74"/>
                  </a:lnTo>
                  <a:close/>
                  <a:moveTo>
                    <a:pt x="1481" y="73"/>
                  </a:moveTo>
                  <a:lnTo>
                    <a:pt x="1483" y="74"/>
                  </a:lnTo>
                  <a:lnTo>
                    <a:pt x="1484" y="74"/>
                  </a:lnTo>
                  <a:lnTo>
                    <a:pt x="1484" y="76"/>
                  </a:lnTo>
                  <a:lnTo>
                    <a:pt x="1484" y="77"/>
                  </a:lnTo>
                  <a:lnTo>
                    <a:pt x="1484" y="80"/>
                  </a:lnTo>
                  <a:lnTo>
                    <a:pt x="1484" y="80"/>
                  </a:lnTo>
                  <a:lnTo>
                    <a:pt x="1486" y="82"/>
                  </a:lnTo>
                  <a:lnTo>
                    <a:pt x="1486" y="84"/>
                  </a:lnTo>
                  <a:lnTo>
                    <a:pt x="1486" y="85"/>
                  </a:lnTo>
                  <a:lnTo>
                    <a:pt x="1487" y="87"/>
                  </a:lnTo>
                  <a:lnTo>
                    <a:pt x="1487" y="88"/>
                  </a:lnTo>
                  <a:lnTo>
                    <a:pt x="1489" y="88"/>
                  </a:lnTo>
                  <a:lnTo>
                    <a:pt x="1489" y="90"/>
                  </a:lnTo>
                  <a:lnTo>
                    <a:pt x="1487" y="95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9" y="96"/>
                  </a:lnTo>
                  <a:lnTo>
                    <a:pt x="1491" y="96"/>
                  </a:lnTo>
                  <a:lnTo>
                    <a:pt x="1491" y="98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101"/>
                  </a:lnTo>
                  <a:lnTo>
                    <a:pt x="1491" y="101"/>
                  </a:lnTo>
                  <a:lnTo>
                    <a:pt x="1491" y="102"/>
                  </a:lnTo>
                  <a:lnTo>
                    <a:pt x="1491" y="102"/>
                  </a:lnTo>
                  <a:lnTo>
                    <a:pt x="1491" y="104"/>
                  </a:lnTo>
                  <a:lnTo>
                    <a:pt x="1491" y="104"/>
                  </a:lnTo>
                  <a:lnTo>
                    <a:pt x="1492" y="106"/>
                  </a:lnTo>
                  <a:lnTo>
                    <a:pt x="1492" y="109"/>
                  </a:lnTo>
                  <a:lnTo>
                    <a:pt x="1492" y="109"/>
                  </a:lnTo>
                  <a:lnTo>
                    <a:pt x="1492" y="110"/>
                  </a:lnTo>
                  <a:lnTo>
                    <a:pt x="1492" y="110"/>
                  </a:lnTo>
                  <a:lnTo>
                    <a:pt x="1492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89" y="113"/>
                  </a:lnTo>
                  <a:lnTo>
                    <a:pt x="1489" y="115"/>
                  </a:lnTo>
                  <a:lnTo>
                    <a:pt x="1489" y="115"/>
                  </a:lnTo>
                  <a:lnTo>
                    <a:pt x="1491" y="115"/>
                  </a:lnTo>
                  <a:lnTo>
                    <a:pt x="1491" y="117"/>
                  </a:lnTo>
                  <a:lnTo>
                    <a:pt x="1492" y="118"/>
                  </a:lnTo>
                  <a:lnTo>
                    <a:pt x="1492" y="118"/>
                  </a:lnTo>
                  <a:lnTo>
                    <a:pt x="1494" y="118"/>
                  </a:lnTo>
                  <a:lnTo>
                    <a:pt x="1494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8" y="120"/>
                  </a:lnTo>
                  <a:lnTo>
                    <a:pt x="1498" y="121"/>
                  </a:lnTo>
                  <a:lnTo>
                    <a:pt x="1498" y="123"/>
                  </a:lnTo>
                  <a:lnTo>
                    <a:pt x="1500" y="125"/>
                  </a:lnTo>
                  <a:lnTo>
                    <a:pt x="1502" y="125"/>
                  </a:lnTo>
                  <a:lnTo>
                    <a:pt x="1502" y="126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9"/>
                  </a:lnTo>
                  <a:lnTo>
                    <a:pt x="1502" y="131"/>
                  </a:lnTo>
                  <a:lnTo>
                    <a:pt x="1502" y="132"/>
                  </a:lnTo>
                  <a:lnTo>
                    <a:pt x="1502" y="134"/>
                  </a:lnTo>
                  <a:lnTo>
                    <a:pt x="1503" y="134"/>
                  </a:lnTo>
                  <a:lnTo>
                    <a:pt x="1503" y="136"/>
                  </a:lnTo>
                  <a:lnTo>
                    <a:pt x="1505" y="139"/>
                  </a:lnTo>
                  <a:lnTo>
                    <a:pt x="1506" y="140"/>
                  </a:lnTo>
                  <a:lnTo>
                    <a:pt x="1506" y="142"/>
                  </a:lnTo>
                  <a:lnTo>
                    <a:pt x="1506" y="142"/>
                  </a:lnTo>
                  <a:lnTo>
                    <a:pt x="1508" y="142"/>
                  </a:lnTo>
                  <a:lnTo>
                    <a:pt x="1508" y="142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5"/>
                  </a:lnTo>
                  <a:lnTo>
                    <a:pt x="1509" y="147"/>
                  </a:lnTo>
                  <a:lnTo>
                    <a:pt x="1509" y="147"/>
                  </a:lnTo>
                  <a:lnTo>
                    <a:pt x="1509" y="148"/>
                  </a:lnTo>
                  <a:lnTo>
                    <a:pt x="1509" y="148"/>
                  </a:lnTo>
                  <a:lnTo>
                    <a:pt x="1511" y="150"/>
                  </a:lnTo>
                  <a:lnTo>
                    <a:pt x="1511" y="150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5" y="148"/>
                  </a:lnTo>
                  <a:lnTo>
                    <a:pt x="1505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0" y="148"/>
                  </a:lnTo>
                  <a:lnTo>
                    <a:pt x="1500" y="148"/>
                  </a:lnTo>
                  <a:lnTo>
                    <a:pt x="1500" y="147"/>
                  </a:lnTo>
                  <a:lnTo>
                    <a:pt x="1500" y="147"/>
                  </a:lnTo>
                  <a:lnTo>
                    <a:pt x="1500" y="145"/>
                  </a:lnTo>
                  <a:lnTo>
                    <a:pt x="1500" y="145"/>
                  </a:lnTo>
                  <a:lnTo>
                    <a:pt x="1502" y="145"/>
                  </a:lnTo>
                  <a:lnTo>
                    <a:pt x="1502" y="143"/>
                  </a:lnTo>
                  <a:lnTo>
                    <a:pt x="1502" y="143"/>
                  </a:lnTo>
                  <a:lnTo>
                    <a:pt x="1502" y="142"/>
                  </a:lnTo>
                  <a:lnTo>
                    <a:pt x="1502" y="142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7" y="139"/>
                  </a:lnTo>
                  <a:lnTo>
                    <a:pt x="1497" y="137"/>
                  </a:lnTo>
                  <a:lnTo>
                    <a:pt x="1497" y="136"/>
                  </a:lnTo>
                  <a:lnTo>
                    <a:pt x="1497" y="134"/>
                  </a:lnTo>
                  <a:lnTo>
                    <a:pt x="1497" y="134"/>
                  </a:lnTo>
                  <a:lnTo>
                    <a:pt x="1497" y="132"/>
                  </a:lnTo>
                  <a:lnTo>
                    <a:pt x="1495" y="131"/>
                  </a:lnTo>
                  <a:lnTo>
                    <a:pt x="1495" y="129"/>
                  </a:lnTo>
                  <a:lnTo>
                    <a:pt x="1494" y="128"/>
                  </a:lnTo>
                  <a:lnTo>
                    <a:pt x="1492" y="128"/>
                  </a:lnTo>
                  <a:lnTo>
                    <a:pt x="1491" y="126"/>
                  </a:lnTo>
                  <a:lnTo>
                    <a:pt x="1491" y="126"/>
                  </a:lnTo>
                  <a:lnTo>
                    <a:pt x="1487" y="123"/>
                  </a:lnTo>
                  <a:lnTo>
                    <a:pt x="1487" y="123"/>
                  </a:lnTo>
                  <a:lnTo>
                    <a:pt x="1486" y="121"/>
                  </a:lnTo>
                  <a:lnTo>
                    <a:pt x="1486" y="121"/>
                  </a:lnTo>
                  <a:lnTo>
                    <a:pt x="1486" y="120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4" y="115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1" y="112"/>
                  </a:lnTo>
                  <a:lnTo>
                    <a:pt x="1481" y="110"/>
                  </a:lnTo>
                  <a:lnTo>
                    <a:pt x="1481" y="110"/>
                  </a:lnTo>
                  <a:lnTo>
                    <a:pt x="1483" y="110"/>
                  </a:lnTo>
                  <a:lnTo>
                    <a:pt x="1484" y="109"/>
                  </a:lnTo>
                  <a:lnTo>
                    <a:pt x="1484" y="109"/>
                  </a:lnTo>
                  <a:lnTo>
                    <a:pt x="1484" y="107"/>
                  </a:lnTo>
                  <a:lnTo>
                    <a:pt x="1484" y="107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3" y="102"/>
                  </a:lnTo>
                  <a:lnTo>
                    <a:pt x="1481" y="101"/>
                  </a:lnTo>
                  <a:lnTo>
                    <a:pt x="1481" y="99"/>
                  </a:lnTo>
                  <a:lnTo>
                    <a:pt x="1481" y="98"/>
                  </a:lnTo>
                  <a:lnTo>
                    <a:pt x="1481" y="98"/>
                  </a:lnTo>
                  <a:lnTo>
                    <a:pt x="1481" y="93"/>
                  </a:lnTo>
                  <a:lnTo>
                    <a:pt x="1481" y="91"/>
                  </a:lnTo>
                  <a:lnTo>
                    <a:pt x="1481" y="90"/>
                  </a:lnTo>
                  <a:lnTo>
                    <a:pt x="1481" y="90"/>
                  </a:lnTo>
                  <a:lnTo>
                    <a:pt x="1483" y="90"/>
                  </a:lnTo>
                  <a:lnTo>
                    <a:pt x="1483" y="88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5"/>
                  </a:lnTo>
                  <a:lnTo>
                    <a:pt x="1481" y="88"/>
                  </a:lnTo>
                  <a:lnTo>
                    <a:pt x="1481" y="88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1" y="85"/>
                  </a:lnTo>
                  <a:lnTo>
                    <a:pt x="1480" y="85"/>
                  </a:lnTo>
                  <a:lnTo>
                    <a:pt x="1480" y="84"/>
                  </a:lnTo>
                  <a:lnTo>
                    <a:pt x="1481" y="82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79"/>
                  </a:lnTo>
                  <a:lnTo>
                    <a:pt x="1481" y="79"/>
                  </a:lnTo>
                  <a:lnTo>
                    <a:pt x="1481" y="77"/>
                  </a:lnTo>
                  <a:lnTo>
                    <a:pt x="1481" y="76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3"/>
                  </a:lnTo>
                  <a:close/>
                  <a:moveTo>
                    <a:pt x="1519" y="57"/>
                  </a:moveTo>
                  <a:lnTo>
                    <a:pt x="1519" y="57"/>
                  </a:lnTo>
                  <a:lnTo>
                    <a:pt x="1519" y="58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2" y="60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7"/>
                  </a:lnTo>
                  <a:lnTo>
                    <a:pt x="1522" y="58"/>
                  </a:lnTo>
                  <a:lnTo>
                    <a:pt x="1521" y="58"/>
                  </a:lnTo>
                  <a:lnTo>
                    <a:pt x="1521" y="58"/>
                  </a:lnTo>
                  <a:lnTo>
                    <a:pt x="1521" y="57"/>
                  </a:lnTo>
                  <a:lnTo>
                    <a:pt x="1519" y="57"/>
                  </a:lnTo>
                  <a:close/>
                  <a:moveTo>
                    <a:pt x="1536" y="52"/>
                  </a:moveTo>
                  <a:lnTo>
                    <a:pt x="1535" y="52"/>
                  </a:lnTo>
                  <a:lnTo>
                    <a:pt x="1535" y="54"/>
                  </a:lnTo>
                  <a:lnTo>
                    <a:pt x="1535" y="54"/>
                  </a:lnTo>
                  <a:lnTo>
                    <a:pt x="1535" y="55"/>
                  </a:lnTo>
                  <a:lnTo>
                    <a:pt x="1535" y="55"/>
                  </a:lnTo>
                  <a:lnTo>
                    <a:pt x="1536" y="55"/>
                  </a:lnTo>
                  <a:lnTo>
                    <a:pt x="1538" y="57"/>
                  </a:lnTo>
                  <a:lnTo>
                    <a:pt x="1538" y="57"/>
                  </a:lnTo>
                  <a:lnTo>
                    <a:pt x="1539" y="57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6" y="54"/>
                  </a:lnTo>
                  <a:lnTo>
                    <a:pt x="1536" y="52"/>
                  </a:lnTo>
                  <a:close/>
                  <a:moveTo>
                    <a:pt x="1480" y="49"/>
                  </a:moveTo>
                  <a:lnTo>
                    <a:pt x="1481" y="49"/>
                  </a:lnTo>
                  <a:lnTo>
                    <a:pt x="1483" y="50"/>
                  </a:lnTo>
                  <a:lnTo>
                    <a:pt x="1483" y="52"/>
                  </a:lnTo>
                  <a:lnTo>
                    <a:pt x="1484" y="54"/>
                  </a:lnTo>
                  <a:lnTo>
                    <a:pt x="1484" y="55"/>
                  </a:lnTo>
                  <a:lnTo>
                    <a:pt x="1483" y="55"/>
                  </a:lnTo>
                  <a:lnTo>
                    <a:pt x="1483" y="55"/>
                  </a:lnTo>
                  <a:lnTo>
                    <a:pt x="1483" y="57"/>
                  </a:lnTo>
                  <a:lnTo>
                    <a:pt x="1481" y="58"/>
                  </a:lnTo>
                  <a:lnTo>
                    <a:pt x="1481" y="58"/>
                  </a:lnTo>
                  <a:lnTo>
                    <a:pt x="1480" y="58"/>
                  </a:lnTo>
                  <a:lnTo>
                    <a:pt x="1480" y="60"/>
                  </a:lnTo>
                  <a:lnTo>
                    <a:pt x="1480" y="60"/>
                  </a:lnTo>
                  <a:lnTo>
                    <a:pt x="1478" y="60"/>
                  </a:lnTo>
                  <a:lnTo>
                    <a:pt x="1476" y="60"/>
                  </a:lnTo>
                  <a:lnTo>
                    <a:pt x="1476" y="60"/>
                  </a:lnTo>
                  <a:lnTo>
                    <a:pt x="1478" y="58"/>
                  </a:lnTo>
                  <a:lnTo>
                    <a:pt x="1478" y="57"/>
                  </a:lnTo>
                  <a:lnTo>
                    <a:pt x="1478" y="57"/>
                  </a:lnTo>
                  <a:lnTo>
                    <a:pt x="1476" y="57"/>
                  </a:lnTo>
                  <a:lnTo>
                    <a:pt x="1478" y="57"/>
                  </a:lnTo>
                  <a:lnTo>
                    <a:pt x="1478" y="55"/>
                  </a:lnTo>
                  <a:lnTo>
                    <a:pt x="1478" y="54"/>
                  </a:lnTo>
                  <a:lnTo>
                    <a:pt x="1480" y="52"/>
                  </a:lnTo>
                  <a:lnTo>
                    <a:pt x="1480" y="49"/>
                  </a:lnTo>
                  <a:lnTo>
                    <a:pt x="1480" y="49"/>
                  </a:lnTo>
                  <a:close/>
                  <a:moveTo>
                    <a:pt x="1320" y="35"/>
                  </a:moveTo>
                  <a:lnTo>
                    <a:pt x="1320" y="35"/>
                  </a:lnTo>
                  <a:lnTo>
                    <a:pt x="1322" y="35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8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8"/>
                  </a:lnTo>
                  <a:lnTo>
                    <a:pt x="1319" y="38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7" y="36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9" y="35"/>
                  </a:lnTo>
                  <a:lnTo>
                    <a:pt x="1320" y="35"/>
                  </a:lnTo>
                  <a:close/>
                  <a:moveTo>
                    <a:pt x="1524" y="28"/>
                  </a:moveTo>
                  <a:lnTo>
                    <a:pt x="1524" y="28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5" y="30"/>
                  </a:lnTo>
                  <a:lnTo>
                    <a:pt x="1525" y="32"/>
                  </a:lnTo>
                  <a:lnTo>
                    <a:pt x="1525" y="32"/>
                  </a:lnTo>
                  <a:lnTo>
                    <a:pt x="1524" y="32"/>
                  </a:lnTo>
                  <a:lnTo>
                    <a:pt x="1524" y="33"/>
                  </a:lnTo>
                  <a:lnTo>
                    <a:pt x="1527" y="32"/>
                  </a:lnTo>
                  <a:lnTo>
                    <a:pt x="1527" y="32"/>
                  </a:lnTo>
                  <a:lnTo>
                    <a:pt x="1527" y="30"/>
                  </a:lnTo>
                  <a:lnTo>
                    <a:pt x="1527" y="30"/>
                  </a:lnTo>
                  <a:lnTo>
                    <a:pt x="1525" y="30"/>
                  </a:lnTo>
                  <a:lnTo>
                    <a:pt x="1525" y="30"/>
                  </a:lnTo>
                  <a:lnTo>
                    <a:pt x="1525" y="28"/>
                  </a:lnTo>
                  <a:lnTo>
                    <a:pt x="1525" y="28"/>
                  </a:lnTo>
                  <a:lnTo>
                    <a:pt x="1524" y="28"/>
                  </a:lnTo>
                  <a:close/>
                  <a:moveTo>
                    <a:pt x="1489" y="27"/>
                  </a:moveTo>
                  <a:lnTo>
                    <a:pt x="1491" y="27"/>
                  </a:lnTo>
                  <a:lnTo>
                    <a:pt x="1492" y="28"/>
                  </a:lnTo>
                  <a:lnTo>
                    <a:pt x="1492" y="30"/>
                  </a:lnTo>
                  <a:lnTo>
                    <a:pt x="1489" y="33"/>
                  </a:lnTo>
                  <a:lnTo>
                    <a:pt x="1486" y="35"/>
                  </a:lnTo>
                  <a:lnTo>
                    <a:pt x="1486" y="35"/>
                  </a:lnTo>
                  <a:lnTo>
                    <a:pt x="1484" y="35"/>
                  </a:lnTo>
                  <a:lnTo>
                    <a:pt x="1484" y="35"/>
                  </a:lnTo>
                  <a:lnTo>
                    <a:pt x="1484" y="33"/>
                  </a:lnTo>
                  <a:lnTo>
                    <a:pt x="1484" y="33"/>
                  </a:lnTo>
                  <a:lnTo>
                    <a:pt x="1484" y="32"/>
                  </a:lnTo>
                  <a:lnTo>
                    <a:pt x="1484" y="30"/>
                  </a:lnTo>
                  <a:lnTo>
                    <a:pt x="1486" y="28"/>
                  </a:lnTo>
                  <a:lnTo>
                    <a:pt x="1487" y="27"/>
                  </a:lnTo>
                  <a:lnTo>
                    <a:pt x="1489" y="27"/>
                  </a:lnTo>
                  <a:close/>
                  <a:moveTo>
                    <a:pt x="1541" y="21"/>
                  </a:move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2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1" y="21"/>
                  </a:lnTo>
                  <a:close/>
                  <a:moveTo>
                    <a:pt x="1543" y="19"/>
                  </a:moveTo>
                  <a:lnTo>
                    <a:pt x="1543" y="19"/>
                  </a:lnTo>
                  <a:lnTo>
                    <a:pt x="1541" y="21"/>
                  </a:lnTo>
                  <a:lnTo>
                    <a:pt x="1543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4" y="22"/>
                  </a:lnTo>
                  <a:lnTo>
                    <a:pt x="1544" y="22"/>
                  </a:lnTo>
                  <a:lnTo>
                    <a:pt x="1546" y="22"/>
                  </a:lnTo>
                  <a:lnTo>
                    <a:pt x="1546" y="21"/>
                  </a:lnTo>
                  <a:lnTo>
                    <a:pt x="1547" y="21"/>
                  </a:lnTo>
                  <a:lnTo>
                    <a:pt x="1547" y="21"/>
                  </a:lnTo>
                  <a:lnTo>
                    <a:pt x="1547" y="22"/>
                  </a:lnTo>
                  <a:lnTo>
                    <a:pt x="1547" y="22"/>
                  </a:lnTo>
                  <a:lnTo>
                    <a:pt x="1549" y="22"/>
                  </a:lnTo>
                  <a:lnTo>
                    <a:pt x="1550" y="22"/>
                  </a:lnTo>
                  <a:lnTo>
                    <a:pt x="1550" y="22"/>
                  </a:lnTo>
                  <a:lnTo>
                    <a:pt x="1550" y="24"/>
                  </a:lnTo>
                  <a:lnTo>
                    <a:pt x="1550" y="25"/>
                  </a:lnTo>
                  <a:lnTo>
                    <a:pt x="1552" y="25"/>
                  </a:lnTo>
                  <a:lnTo>
                    <a:pt x="1552" y="27"/>
                  </a:lnTo>
                  <a:lnTo>
                    <a:pt x="1552" y="27"/>
                  </a:lnTo>
                  <a:lnTo>
                    <a:pt x="1554" y="27"/>
                  </a:lnTo>
                  <a:lnTo>
                    <a:pt x="1554" y="27"/>
                  </a:lnTo>
                  <a:lnTo>
                    <a:pt x="1552" y="27"/>
                  </a:lnTo>
                  <a:lnTo>
                    <a:pt x="1554" y="28"/>
                  </a:lnTo>
                  <a:lnTo>
                    <a:pt x="1555" y="28"/>
                  </a:lnTo>
                  <a:lnTo>
                    <a:pt x="1555" y="30"/>
                  </a:lnTo>
                  <a:lnTo>
                    <a:pt x="1555" y="30"/>
                  </a:lnTo>
                  <a:lnTo>
                    <a:pt x="1557" y="30"/>
                  </a:lnTo>
                  <a:lnTo>
                    <a:pt x="1557" y="30"/>
                  </a:lnTo>
                  <a:lnTo>
                    <a:pt x="1557" y="28"/>
                  </a:lnTo>
                  <a:lnTo>
                    <a:pt x="1557" y="28"/>
                  </a:lnTo>
                  <a:lnTo>
                    <a:pt x="1558" y="27"/>
                  </a:lnTo>
                  <a:lnTo>
                    <a:pt x="1562" y="27"/>
                  </a:lnTo>
                  <a:lnTo>
                    <a:pt x="1563" y="30"/>
                  </a:lnTo>
                  <a:lnTo>
                    <a:pt x="1563" y="30"/>
                  </a:lnTo>
                  <a:lnTo>
                    <a:pt x="1562" y="30"/>
                  </a:lnTo>
                  <a:lnTo>
                    <a:pt x="1560" y="30"/>
                  </a:lnTo>
                  <a:lnTo>
                    <a:pt x="1558" y="30"/>
                  </a:lnTo>
                  <a:lnTo>
                    <a:pt x="1558" y="30"/>
                  </a:lnTo>
                  <a:lnTo>
                    <a:pt x="1558" y="32"/>
                  </a:lnTo>
                  <a:lnTo>
                    <a:pt x="1558" y="33"/>
                  </a:lnTo>
                  <a:lnTo>
                    <a:pt x="1557" y="33"/>
                  </a:lnTo>
                  <a:lnTo>
                    <a:pt x="1557" y="32"/>
                  </a:lnTo>
                  <a:lnTo>
                    <a:pt x="1557" y="32"/>
                  </a:lnTo>
                  <a:lnTo>
                    <a:pt x="1555" y="32"/>
                  </a:lnTo>
                  <a:lnTo>
                    <a:pt x="1554" y="32"/>
                  </a:lnTo>
                  <a:lnTo>
                    <a:pt x="1554" y="32"/>
                  </a:lnTo>
                  <a:lnTo>
                    <a:pt x="1552" y="33"/>
                  </a:lnTo>
                  <a:lnTo>
                    <a:pt x="1552" y="35"/>
                  </a:lnTo>
                  <a:lnTo>
                    <a:pt x="1552" y="36"/>
                  </a:lnTo>
                  <a:lnTo>
                    <a:pt x="1552" y="36"/>
                  </a:lnTo>
                  <a:lnTo>
                    <a:pt x="1554" y="38"/>
                  </a:lnTo>
                  <a:lnTo>
                    <a:pt x="1554" y="39"/>
                  </a:lnTo>
                  <a:lnTo>
                    <a:pt x="1554" y="39"/>
                  </a:lnTo>
                  <a:lnTo>
                    <a:pt x="1552" y="39"/>
                  </a:lnTo>
                  <a:lnTo>
                    <a:pt x="1552" y="39"/>
                  </a:lnTo>
                  <a:lnTo>
                    <a:pt x="1550" y="43"/>
                  </a:lnTo>
                  <a:lnTo>
                    <a:pt x="1550" y="43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49" y="44"/>
                  </a:lnTo>
                  <a:lnTo>
                    <a:pt x="1549" y="44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50" y="47"/>
                  </a:lnTo>
                  <a:lnTo>
                    <a:pt x="1550" y="47"/>
                  </a:lnTo>
                  <a:lnTo>
                    <a:pt x="1549" y="47"/>
                  </a:lnTo>
                  <a:lnTo>
                    <a:pt x="1549" y="47"/>
                  </a:lnTo>
                  <a:lnTo>
                    <a:pt x="1547" y="47"/>
                  </a:lnTo>
                  <a:lnTo>
                    <a:pt x="1547" y="47"/>
                  </a:lnTo>
                  <a:lnTo>
                    <a:pt x="1546" y="47"/>
                  </a:lnTo>
                  <a:lnTo>
                    <a:pt x="1546" y="47"/>
                  </a:lnTo>
                  <a:lnTo>
                    <a:pt x="1546" y="49"/>
                  </a:lnTo>
                  <a:lnTo>
                    <a:pt x="1547" y="49"/>
                  </a:lnTo>
                  <a:lnTo>
                    <a:pt x="1546" y="49"/>
                  </a:lnTo>
                  <a:lnTo>
                    <a:pt x="1546" y="50"/>
                  </a:lnTo>
                  <a:lnTo>
                    <a:pt x="1544" y="50"/>
                  </a:lnTo>
                  <a:lnTo>
                    <a:pt x="1544" y="52"/>
                  </a:lnTo>
                  <a:lnTo>
                    <a:pt x="1543" y="52"/>
                  </a:lnTo>
                  <a:lnTo>
                    <a:pt x="1543" y="52"/>
                  </a:lnTo>
                  <a:lnTo>
                    <a:pt x="1541" y="52"/>
                  </a:lnTo>
                  <a:lnTo>
                    <a:pt x="1541" y="54"/>
                  </a:lnTo>
                  <a:lnTo>
                    <a:pt x="1543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3" y="54"/>
                  </a:lnTo>
                  <a:lnTo>
                    <a:pt x="1543" y="55"/>
                  </a:lnTo>
                  <a:lnTo>
                    <a:pt x="1541" y="54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41" y="55"/>
                  </a:lnTo>
                  <a:lnTo>
                    <a:pt x="1544" y="57"/>
                  </a:lnTo>
                  <a:lnTo>
                    <a:pt x="1546" y="57"/>
                  </a:lnTo>
                  <a:lnTo>
                    <a:pt x="1547" y="55"/>
                  </a:lnTo>
                  <a:lnTo>
                    <a:pt x="1549" y="55"/>
                  </a:lnTo>
                  <a:lnTo>
                    <a:pt x="1549" y="57"/>
                  </a:lnTo>
                  <a:lnTo>
                    <a:pt x="1549" y="57"/>
                  </a:lnTo>
                  <a:lnTo>
                    <a:pt x="1547" y="57"/>
                  </a:lnTo>
                  <a:lnTo>
                    <a:pt x="1546" y="60"/>
                  </a:lnTo>
                  <a:lnTo>
                    <a:pt x="1544" y="60"/>
                  </a:lnTo>
                  <a:lnTo>
                    <a:pt x="1543" y="60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39" y="61"/>
                  </a:lnTo>
                  <a:lnTo>
                    <a:pt x="1538" y="60"/>
                  </a:lnTo>
                  <a:lnTo>
                    <a:pt x="1536" y="60"/>
                  </a:lnTo>
                  <a:lnTo>
                    <a:pt x="1536" y="60"/>
                  </a:lnTo>
                  <a:lnTo>
                    <a:pt x="1535" y="60"/>
                  </a:lnTo>
                  <a:lnTo>
                    <a:pt x="1535" y="61"/>
                  </a:lnTo>
                  <a:lnTo>
                    <a:pt x="1535" y="63"/>
                  </a:lnTo>
                  <a:lnTo>
                    <a:pt x="1536" y="66"/>
                  </a:lnTo>
                  <a:lnTo>
                    <a:pt x="1536" y="66"/>
                  </a:lnTo>
                  <a:lnTo>
                    <a:pt x="1535" y="66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6"/>
                  </a:lnTo>
                  <a:lnTo>
                    <a:pt x="1535" y="66"/>
                  </a:lnTo>
                  <a:lnTo>
                    <a:pt x="1535" y="65"/>
                  </a:lnTo>
                  <a:lnTo>
                    <a:pt x="1535" y="63"/>
                  </a:lnTo>
                  <a:lnTo>
                    <a:pt x="1535" y="61"/>
                  </a:lnTo>
                  <a:lnTo>
                    <a:pt x="1535" y="61"/>
                  </a:lnTo>
                  <a:lnTo>
                    <a:pt x="1533" y="61"/>
                  </a:lnTo>
                  <a:lnTo>
                    <a:pt x="1533" y="61"/>
                  </a:lnTo>
                  <a:lnTo>
                    <a:pt x="1532" y="61"/>
                  </a:lnTo>
                  <a:lnTo>
                    <a:pt x="1532" y="60"/>
                  </a:lnTo>
                  <a:lnTo>
                    <a:pt x="1532" y="60"/>
                  </a:lnTo>
                  <a:lnTo>
                    <a:pt x="1530" y="61"/>
                  </a:lnTo>
                  <a:lnTo>
                    <a:pt x="1530" y="61"/>
                  </a:lnTo>
                  <a:lnTo>
                    <a:pt x="1530" y="60"/>
                  </a:lnTo>
                  <a:lnTo>
                    <a:pt x="1530" y="60"/>
                  </a:lnTo>
                  <a:lnTo>
                    <a:pt x="1528" y="60"/>
                  </a:lnTo>
                  <a:lnTo>
                    <a:pt x="1528" y="60"/>
                  </a:lnTo>
                  <a:lnTo>
                    <a:pt x="1527" y="60"/>
                  </a:lnTo>
                  <a:lnTo>
                    <a:pt x="1527" y="58"/>
                  </a:lnTo>
                  <a:lnTo>
                    <a:pt x="1527" y="58"/>
                  </a:lnTo>
                  <a:lnTo>
                    <a:pt x="1525" y="58"/>
                  </a:lnTo>
                  <a:lnTo>
                    <a:pt x="1525" y="58"/>
                  </a:lnTo>
                  <a:lnTo>
                    <a:pt x="1525" y="60"/>
                  </a:lnTo>
                  <a:lnTo>
                    <a:pt x="1524" y="60"/>
                  </a:lnTo>
                  <a:lnTo>
                    <a:pt x="1524" y="60"/>
                  </a:lnTo>
                  <a:lnTo>
                    <a:pt x="1524" y="61"/>
                  </a:lnTo>
                  <a:lnTo>
                    <a:pt x="1525" y="61"/>
                  </a:lnTo>
                  <a:lnTo>
                    <a:pt x="1524" y="61"/>
                  </a:lnTo>
                  <a:lnTo>
                    <a:pt x="1522" y="61"/>
                  </a:lnTo>
                  <a:lnTo>
                    <a:pt x="1522" y="61"/>
                  </a:lnTo>
                  <a:lnTo>
                    <a:pt x="1522" y="63"/>
                  </a:lnTo>
                  <a:lnTo>
                    <a:pt x="1522" y="63"/>
                  </a:lnTo>
                  <a:lnTo>
                    <a:pt x="1522" y="65"/>
                  </a:lnTo>
                  <a:lnTo>
                    <a:pt x="1522" y="65"/>
                  </a:lnTo>
                  <a:lnTo>
                    <a:pt x="1521" y="63"/>
                  </a:lnTo>
                  <a:lnTo>
                    <a:pt x="1521" y="63"/>
                  </a:lnTo>
                  <a:lnTo>
                    <a:pt x="1521" y="65"/>
                  </a:lnTo>
                  <a:lnTo>
                    <a:pt x="1521" y="65"/>
                  </a:lnTo>
                  <a:lnTo>
                    <a:pt x="1521" y="66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3"/>
                  </a:lnTo>
                  <a:lnTo>
                    <a:pt x="1519" y="63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7" y="58"/>
                  </a:lnTo>
                  <a:lnTo>
                    <a:pt x="1517" y="58"/>
                  </a:lnTo>
                  <a:lnTo>
                    <a:pt x="1517" y="55"/>
                  </a:lnTo>
                  <a:lnTo>
                    <a:pt x="1517" y="54"/>
                  </a:lnTo>
                  <a:lnTo>
                    <a:pt x="1517" y="54"/>
                  </a:lnTo>
                  <a:lnTo>
                    <a:pt x="1519" y="47"/>
                  </a:lnTo>
                  <a:lnTo>
                    <a:pt x="1519" y="46"/>
                  </a:lnTo>
                  <a:lnTo>
                    <a:pt x="1521" y="44"/>
                  </a:lnTo>
                  <a:lnTo>
                    <a:pt x="1521" y="41"/>
                  </a:lnTo>
                  <a:lnTo>
                    <a:pt x="1521" y="41"/>
                  </a:lnTo>
                  <a:lnTo>
                    <a:pt x="1521" y="39"/>
                  </a:lnTo>
                  <a:lnTo>
                    <a:pt x="1521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8"/>
                  </a:lnTo>
                  <a:lnTo>
                    <a:pt x="1519" y="38"/>
                  </a:lnTo>
                  <a:lnTo>
                    <a:pt x="1519" y="36"/>
                  </a:lnTo>
                  <a:lnTo>
                    <a:pt x="1519" y="33"/>
                  </a:lnTo>
                  <a:lnTo>
                    <a:pt x="1521" y="32"/>
                  </a:lnTo>
                  <a:lnTo>
                    <a:pt x="1522" y="30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7"/>
                  </a:lnTo>
                  <a:lnTo>
                    <a:pt x="1522" y="27"/>
                  </a:lnTo>
                  <a:lnTo>
                    <a:pt x="1524" y="27"/>
                  </a:lnTo>
                  <a:lnTo>
                    <a:pt x="1525" y="25"/>
                  </a:lnTo>
                  <a:lnTo>
                    <a:pt x="1525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5"/>
                  </a:lnTo>
                  <a:lnTo>
                    <a:pt x="1530" y="25"/>
                  </a:lnTo>
                  <a:lnTo>
                    <a:pt x="1530" y="24"/>
                  </a:lnTo>
                  <a:lnTo>
                    <a:pt x="1530" y="24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3" y="22"/>
                  </a:lnTo>
                  <a:lnTo>
                    <a:pt x="1532" y="24"/>
                  </a:lnTo>
                  <a:lnTo>
                    <a:pt x="1532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6" y="24"/>
                  </a:lnTo>
                  <a:lnTo>
                    <a:pt x="1536" y="24"/>
                  </a:lnTo>
                  <a:lnTo>
                    <a:pt x="1538" y="24"/>
                  </a:lnTo>
                  <a:lnTo>
                    <a:pt x="1538" y="22"/>
                  </a:lnTo>
                  <a:lnTo>
                    <a:pt x="1538" y="22"/>
                  </a:lnTo>
                  <a:lnTo>
                    <a:pt x="1539" y="22"/>
                  </a:lnTo>
                  <a:lnTo>
                    <a:pt x="1539" y="21"/>
                  </a:lnTo>
                  <a:lnTo>
                    <a:pt x="1539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3" y="19"/>
                  </a:lnTo>
                  <a:close/>
                  <a:moveTo>
                    <a:pt x="1543" y="0"/>
                  </a:moveTo>
                  <a:lnTo>
                    <a:pt x="1543" y="0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3" y="2"/>
                  </a:lnTo>
                  <a:lnTo>
                    <a:pt x="1541" y="2"/>
                  </a:lnTo>
                  <a:lnTo>
                    <a:pt x="1539" y="3"/>
                  </a:lnTo>
                  <a:lnTo>
                    <a:pt x="1539" y="3"/>
                  </a:lnTo>
                  <a:lnTo>
                    <a:pt x="1538" y="3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6"/>
                  </a:lnTo>
                  <a:lnTo>
                    <a:pt x="1541" y="6"/>
                  </a:lnTo>
                  <a:lnTo>
                    <a:pt x="1541" y="8"/>
                  </a:lnTo>
                  <a:lnTo>
                    <a:pt x="1541" y="8"/>
                  </a:lnTo>
                  <a:lnTo>
                    <a:pt x="1539" y="8"/>
                  </a:lnTo>
                  <a:lnTo>
                    <a:pt x="1539" y="6"/>
                  </a:lnTo>
                  <a:lnTo>
                    <a:pt x="1538" y="6"/>
                  </a:lnTo>
                  <a:lnTo>
                    <a:pt x="1538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6"/>
                  </a:lnTo>
                  <a:lnTo>
                    <a:pt x="1535" y="6"/>
                  </a:lnTo>
                  <a:lnTo>
                    <a:pt x="1535" y="5"/>
                  </a:lnTo>
                  <a:lnTo>
                    <a:pt x="1533" y="5"/>
                  </a:lnTo>
                  <a:lnTo>
                    <a:pt x="1533" y="5"/>
                  </a:lnTo>
                  <a:lnTo>
                    <a:pt x="1533" y="6"/>
                  </a:lnTo>
                  <a:lnTo>
                    <a:pt x="1533" y="6"/>
                  </a:lnTo>
                  <a:lnTo>
                    <a:pt x="1532" y="6"/>
                  </a:lnTo>
                  <a:lnTo>
                    <a:pt x="1530" y="5"/>
                  </a:lnTo>
                  <a:lnTo>
                    <a:pt x="1530" y="5"/>
                  </a:lnTo>
                  <a:lnTo>
                    <a:pt x="1530" y="3"/>
                  </a:lnTo>
                  <a:lnTo>
                    <a:pt x="1530" y="3"/>
                  </a:lnTo>
                  <a:lnTo>
                    <a:pt x="1532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8" y="3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3" y="2"/>
                  </a:lnTo>
                  <a:lnTo>
                    <a:pt x="154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4" name="Freeform 351">
              <a:extLst>
                <a:ext uri="{FF2B5EF4-FFF2-40B4-BE49-F238E27FC236}">
                  <a16:creationId xmlns:a16="http://schemas.microsoft.com/office/drawing/2014/main" id="{9F0D2EA3-DC26-423C-9C82-C9769AD80B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6076" y="3445211"/>
              <a:ext cx="6354462" cy="943423"/>
            </a:xfrm>
            <a:custGeom>
              <a:avLst/>
              <a:gdLst>
                <a:gd name="T0" fmla="*/ 1958 w 3260"/>
                <a:gd name="T1" fmla="*/ 481 h 484"/>
                <a:gd name="T2" fmla="*/ 2950 w 3260"/>
                <a:gd name="T3" fmla="*/ 464 h 484"/>
                <a:gd name="T4" fmla="*/ 2046 w 3260"/>
                <a:gd name="T5" fmla="*/ 456 h 484"/>
                <a:gd name="T6" fmla="*/ 722 w 3260"/>
                <a:gd name="T7" fmla="*/ 427 h 484"/>
                <a:gd name="T8" fmla="*/ 719 w 3260"/>
                <a:gd name="T9" fmla="*/ 434 h 484"/>
                <a:gd name="T10" fmla="*/ 2064 w 3260"/>
                <a:gd name="T11" fmla="*/ 410 h 484"/>
                <a:gd name="T12" fmla="*/ 1505 w 3260"/>
                <a:gd name="T13" fmla="*/ 375 h 484"/>
                <a:gd name="T14" fmla="*/ 1513 w 3260"/>
                <a:gd name="T15" fmla="*/ 380 h 484"/>
                <a:gd name="T16" fmla="*/ 1521 w 3260"/>
                <a:gd name="T17" fmla="*/ 379 h 484"/>
                <a:gd name="T18" fmla="*/ 1520 w 3260"/>
                <a:gd name="T19" fmla="*/ 380 h 484"/>
                <a:gd name="T20" fmla="*/ 1523 w 3260"/>
                <a:gd name="T21" fmla="*/ 390 h 484"/>
                <a:gd name="T22" fmla="*/ 1521 w 3260"/>
                <a:gd name="T23" fmla="*/ 404 h 484"/>
                <a:gd name="T24" fmla="*/ 1510 w 3260"/>
                <a:gd name="T25" fmla="*/ 402 h 484"/>
                <a:gd name="T26" fmla="*/ 1520 w 3260"/>
                <a:gd name="T27" fmla="*/ 399 h 484"/>
                <a:gd name="T28" fmla="*/ 1520 w 3260"/>
                <a:gd name="T29" fmla="*/ 393 h 484"/>
                <a:gd name="T30" fmla="*/ 1510 w 3260"/>
                <a:gd name="T31" fmla="*/ 390 h 484"/>
                <a:gd name="T32" fmla="*/ 1512 w 3260"/>
                <a:gd name="T33" fmla="*/ 383 h 484"/>
                <a:gd name="T34" fmla="*/ 1504 w 3260"/>
                <a:gd name="T35" fmla="*/ 375 h 484"/>
                <a:gd name="T36" fmla="*/ 1501 w 3260"/>
                <a:gd name="T37" fmla="*/ 372 h 484"/>
                <a:gd name="T38" fmla="*/ 362 w 3260"/>
                <a:gd name="T39" fmla="*/ 367 h 484"/>
                <a:gd name="T40" fmla="*/ 1584 w 3260"/>
                <a:gd name="T41" fmla="*/ 356 h 484"/>
                <a:gd name="T42" fmla="*/ 279 w 3260"/>
                <a:gd name="T43" fmla="*/ 323 h 484"/>
                <a:gd name="T44" fmla="*/ 277 w 3260"/>
                <a:gd name="T45" fmla="*/ 330 h 484"/>
                <a:gd name="T46" fmla="*/ 2057 w 3260"/>
                <a:gd name="T47" fmla="*/ 331 h 484"/>
                <a:gd name="T48" fmla="*/ 2059 w 3260"/>
                <a:gd name="T49" fmla="*/ 320 h 484"/>
                <a:gd name="T50" fmla="*/ 1731 w 3260"/>
                <a:gd name="T51" fmla="*/ 309 h 484"/>
                <a:gd name="T52" fmla="*/ 3024 w 3260"/>
                <a:gd name="T53" fmla="*/ 314 h 484"/>
                <a:gd name="T54" fmla="*/ 231 w 3260"/>
                <a:gd name="T55" fmla="*/ 275 h 484"/>
                <a:gd name="T56" fmla="*/ 3003 w 3260"/>
                <a:gd name="T57" fmla="*/ 227 h 484"/>
                <a:gd name="T58" fmla="*/ 23 w 3260"/>
                <a:gd name="T59" fmla="*/ 204 h 484"/>
                <a:gd name="T60" fmla="*/ 1994 w 3260"/>
                <a:gd name="T61" fmla="*/ 160 h 484"/>
                <a:gd name="T62" fmla="*/ 1983 w 3260"/>
                <a:gd name="T63" fmla="*/ 169 h 484"/>
                <a:gd name="T64" fmla="*/ 1974 w 3260"/>
                <a:gd name="T65" fmla="*/ 174 h 484"/>
                <a:gd name="T66" fmla="*/ 1979 w 3260"/>
                <a:gd name="T67" fmla="*/ 169 h 484"/>
                <a:gd name="T68" fmla="*/ 1991 w 3260"/>
                <a:gd name="T69" fmla="*/ 155 h 484"/>
                <a:gd name="T70" fmla="*/ 107 w 3260"/>
                <a:gd name="T71" fmla="*/ 136 h 484"/>
                <a:gd name="T72" fmla="*/ 107 w 3260"/>
                <a:gd name="T73" fmla="*/ 126 h 484"/>
                <a:gd name="T74" fmla="*/ 350 w 3260"/>
                <a:gd name="T75" fmla="*/ 98 h 484"/>
                <a:gd name="T76" fmla="*/ 2830 w 3260"/>
                <a:gd name="T77" fmla="*/ 70 h 484"/>
                <a:gd name="T78" fmla="*/ 2825 w 3260"/>
                <a:gd name="T79" fmla="*/ 71 h 484"/>
                <a:gd name="T80" fmla="*/ 53 w 3260"/>
                <a:gd name="T81" fmla="*/ 60 h 484"/>
                <a:gd name="T82" fmla="*/ 53 w 3260"/>
                <a:gd name="T83" fmla="*/ 60 h 484"/>
                <a:gd name="T84" fmla="*/ 3204 w 3260"/>
                <a:gd name="T85" fmla="*/ 67 h 484"/>
                <a:gd name="T86" fmla="*/ 3196 w 3260"/>
                <a:gd name="T87" fmla="*/ 59 h 484"/>
                <a:gd name="T88" fmla="*/ 3166 w 3260"/>
                <a:gd name="T89" fmla="*/ 56 h 484"/>
                <a:gd name="T90" fmla="*/ 3201 w 3260"/>
                <a:gd name="T91" fmla="*/ 56 h 484"/>
                <a:gd name="T92" fmla="*/ 3202 w 3260"/>
                <a:gd name="T93" fmla="*/ 52 h 484"/>
                <a:gd name="T94" fmla="*/ 3175 w 3260"/>
                <a:gd name="T95" fmla="*/ 51 h 484"/>
                <a:gd name="T96" fmla="*/ 3172 w 3260"/>
                <a:gd name="T97" fmla="*/ 49 h 484"/>
                <a:gd name="T98" fmla="*/ 3177 w 3260"/>
                <a:gd name="T99" fmla="*/ 43 h 484"/>
                <a:gd name="T100" fmla="*/ 2693 w 3260"/>
                <a:gd name="T101" fmla="*/ 41 h 484"/>
                <a:gd name="T102" fmla="*/ 2206 w 3260"/>
                <a:gd name="T103" fmla="*/ 45 h 484"/>
                <a:gd name="T104" fmla="*/ 2824 w 3260"/>
                <a:gd name="T105" fmla="*/ 43 h 484"/>
                <a:gd name="T106" fmla="*/ 2751 w 3260"/>
                <a:gd name="T107" fmla="*/ 40 h 484"/>
                <a:gd name="T108" fmla="*/ 2767 w 3260"/>
                <a:gd name="T109" fmla="*/ 40 h 484"/>
                <a:gd name="T110" fmla="*/ 3237 w 3260"/>
                <a:gd name="T111" fmla="*/ 30 h 484"/>
                <a:gd name="T112" fmla="*/ 2716 w 3260"/>
                <a:gd name="T113" fmla="*/ 29 h 484"/>
                <a:gd name="T114" fmla="*/ 2031 w 3260"/>
                <a:gd name="T115" fmla="*/ 33 h 484"/>
                <a:gd name="T116" fmla="*/ 2802 w 3260"/>
                <a:gd name="T117" fmla="*/ 24 h 484"/>
                <a:gd name="T118" fmla="*/ 2032 w 3260"/>
                <a:gd name="T119" fmla="*/ 11 h 484"/>
                <a:gd name="T120" fmla="*/ 3243 w 3260"/>
                <a:gd name="T121" fmla="*/ 8 h 484"/>
                <a:gd name="T122" fmla="*/ 3240 w 3260"/>
                <a:gd name="T123" fmla="*/ 5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260" h="484">
                  <a:moveTo>
                    <a:pt x="1972" y="464"/>
                  </a:moveTo>
                  <a:lnTo>
                    <a:pt x="1972" y="464"/>
                  </a:lnTo>
                  <a:lnTo>
                    <a:pt x="1972" y="465"/>
                  </a:lnTo>
                  <a:lnTo>
                    <a:pt x="1972" y="465"/>
                  </a:lnTo>
                  <a:lnTo>
                    <a:pt x="1972" y="467"/>
                  </a:lnTo>
                  <a:lnTo>
                    <a:pt x="1972" y="471"/>
                  </a:lnTo>
                  <a:lnTo>
                    <a:pt x="1972" y="471"/>
                  </a:lnTo>
                  <a:lnTo>
                    <a:pt x="1971" y="471"/>
                  </a:lnTo>
                  <a:lnTo>
                    <a:pt x="1971" y="471"/>
                  </a:lnTo>
                  <a:lnTo>
                    <a:pt x="1971" y="473"/>
                  </a:lnTo>
                  <a:lnTo>
                    <a:pt x="1971" y="473"/>
                  </a:lnTo>
                  <a:lnTo>
                    <a:pt x="1969" y="475"/>
                  </a:lnTo>
                  <a:lnTo>
                    <a:pt x="1969" y="475"/>
                  </a:lnTo>
                  <a:lnTo>
                    <a:pt x="1967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4" y="478"/>
                  </a:lnTo>
                  <a:lnTo>
                    <a:pt x="1963" y="479"/>
                  </a:lnTo>
                  <a:lnTo>
                    <a:pt x="1961" y="481"/>
                  </a:lnTo>
                  <a:lnTo>
                    <a:pt x="1961" y="481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58" y="484"/>
                  </a:lnTo>
                  <a:lnTo>
                    <a:pt x="1958" y="484"/>
                  </a:lnTo>
                  <a:lnTo>
                    <a:pt x="1958" y="482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6" y="481"/>
                  </a:lnTo>
                  <a:lnTo>
                    <a:pt x="1956" y="479"/>
                  </a:lnTo>
                  <a:lnTo>
                    <a:pt x="1958" y="478"/>
                  </a:lnTo>
                  <a:lnTo>
                    <a:pt x="1958" y="478"/>
                  </a:lnTo>
                  <a:lnTo>
                    <a:pt x="1960" y="476"/>
                  </a:lnTo>
                  <a:lnTo>
                    <a:pt x="1960" y="476"/>
                  </a:lnTo>
                  <a:lnTo>
                    <a:pt x="1961" y="475"/>
                  </a:lnTo>
                  <a:lnTo>
                    <a:pt x="1961" y="475"/>
                  </a:lnTo>
                  <a:lnTo>
                    <a:pt x="1964" y="471"/>
                  </a:lnTo>
                  <a:lnTo>
                    <a:pt x="1964" y="471"/>
                  </a:lnTo>
                  <a:lnTo>
                    <a:pt x="1966" y="470"/>
                  </a:lnTo>
                  <a:lnTo>
                    <a:pt x="1969" y="468"/>
                  </a:lnTo>
                  <a:lnTo>
                    <a:pt x="1969" y="467"/>
                  </a:lnTo>
                  <a:lnTo>
                    <a:pt x="1971" y="467"/>
                  </a:lnTo>
                  <a:lnTo>
                    <a:pt x="1971" y="465"/>
                  </a:lnTo>
                  <a:lnTo>
                    <a:pt x="1972" y="464"/>
                  </a:lnTo>
                  <a:lnTo>
                    <a:pt x="1972" y="464"/>
                  </a:lnTo>
                  <a:close/>
                  <a:moveTo>
                    <a:pt x="2942" y="457"/>
                  </a:moveTo>
                  <a:lnTo>
                    <a:pt x="2944" y="457"/>
                  </a:lnTo>
                  <a:lnTo>
                    <a:pt x="2945" y="457"/>
                  </a:lnTo>
                  <a:lnTo>
                    <a:pt x="2945" y="459"/>
                  </a:lnTo>
                  <a:lnTo>
                    <a:pt x="2947" y="459"/>
                  </a:lnTo>
                  <a:lnTo>
                    <a:pt x="2948" y="460"/>
                  </a:lnTo>
                  <a:lnTo>
                    <a:pt x="2948" y="462"/>
                  </a:lnTo>
                  <a:lnTo>
                    <a:pt x="2950" y="462"/>
                  </a:lnTo>
                  <a:lnTo>
                    <a:pt x="2950" y="464"/>
                  </a:lnTo>
                  <a:lnTo>
                    <a:pt x="2951" y="464"/>
                  </a:lnTo>
                  <a:lnTo>
                    <a:pt x="2951" y="464"/>
                  </a:lnTo>
                  <a:lnTo>
                    <a:pt x="2950" y="464"/>
                  </a:lnTo>
                  <a:lnTo>
                    <a:pt x="2948" y="465"/>
                  </a:lnTo>
                  <a:lnTo>
                    <a:pt x="2948" y="465"/>
                  </a:lnTo>
                  <a:lnTo>
                    <a:pt x="2947" y="465"/>
                  </a:lnTo>
                  <a:lnTo>
                    <a:pt x="2947" y="464"/>
                  </a:lnTo>
                  <a:lnTo>
                    <a:pt x="2945" y="464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7" y="464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7" y="460"/>
                  </a:lnTo>
                  <a:lnTo>
                    <a:pt x="2945" y="459"/>
                  </a:lnTo>
                  <a:lnTo>
                    <a:pt x="2945" y="459"/>
                  </a:lnTo>
                  <a:lnTo>
                    <a:pt x="2945" y="460"/>
                  </a:lnTo>
                  <a:lnTo>
                    <a:pt x="2944" y="460"/>
                  </a:lnTo>
                  <a:lnTo>
                    <a:pt x="2944" y="460"/>
                  </a:lnTo>
                  <a:lnTo>
                    <a:pt x="2944" y="459"/>
                  </a:lnTo>
                  <a:lnTo>
                    <a:pt x="2942" y="457"/>
                  </a:lnTo>
                  <a:lnTo>
                    <a:pt x="2942" y="457"/>
                  </a:lnTo>
                  <a:lnTo>
                    <a:pt x="2942" y="457"/>
                  </a:lnTo>
                  <a:close/>
                  <a:moveTo>
                    <a:pt x="2040" y="432"/>
                  </a:moveTo>
                  <a:lnTo>
                    <a:pt x="2040" y="432"/>
                  </a:lnTo>
                  <a:lnTo>
                    <a:pt x="2042" y="435"/>
                  </a:lnTo>
                  <a:lnTo>
                    <a:pt x="2042" y="438"/>
                  </a:lnTo>
                  <a:lnTo>
                    <a:pt x="2042" y="440"/>
                  </a:lnTo>
                  <a:lnTo>
                    <a:pt x="2042" y="443"/>
                  </a:lnTo>
                  <a:lnTo>
                    <a:pt x="2042" y="448"/>
                  </a:lnTo>
                  <a:lnTo>
                    <a:pt x="2043" y="453"/>
                  </a:lnTo>
                  <a:lnTo>
                    <a:pt x="2045" y="456"/>
                  </a:lnTo>
                  <a:lnTo>
                    <a:pt x="2046" y="456"/>
                  </a:lnTo>
                  <a:lnTo>
                    <a:pt x="2048" y="457"/>
                  </a:lnTo>
                  <a:lnTo>
                    <a:pt x="2048" y="459"/>
                  </a:lnTo>
                  <a:lnTo>
                    <a:pt x="2048" y="462"/>
                  </a:lnTo>
                  <a:lnTo>
                    <a:pt x="2048" y="464"/>
                  </a:lnTo>
                  <a:lnTo>
                    <a:pt x="2046" y="464"/>
                  </a:lnTo>
                  <a:lnTo>
                    <a:pt x="2046" y="464"/>
                  </a:lnTo>
                  <a:lnTo>
                    <a:pt x="2045" y="459"/>
                  </a:lnTo>
                  <a:lnTo>
                    <a:pt x="2043" y="457"/>
                  </a:lnTo>
                  <a:lnTo>
                    <a:pt x="2042" y="456"/>
                  </a:lnTo>
                  <a:lnTo>
                    <a:pt x="2042" y="456"/>
                  </a:lnTo>
                  <a:lnTo>
                    <a:pt x="2040" y="454"/>
                  </a:lnTo>
                  <a:lnTo>
                    <a:pt x="2040" y="453"/>
                  </a:lnTo>
                  <a:lnTo>
                    <a:pt x="2038" y="451"/>
                  </a:lnTo>
                  <a:lnTo>
                    <a:pt x="2038" y="449"/>
                  </a:lnTo>
                  <a:lnTo>
                    <a:pt x="2037" y="448"/>
                  </a:lnTo>
                  <a:lnTo>
                    <a:pt x="2037" y="448"/>
                  </a:lnTo>
                  <a:lnTo>
                    <a:pt x="2037" y="446"/>
                  </a:lnTo>
                  <a:lnTo>
                    <a:pt x="2035" y="445"/>
                  </a:lnTo>
                  <a:lnTo>
                    <a:pt x="2037" y="443"/>
                  </a:lnTo>
                  <a:lnTo>
                    <a:pt x="2037" y="440"/>
                  </a:lnTo>
                  <a:lnTo>
                    <a:pt x="2037" y="437"/>
                  </a:lnTo>
                  <a:lnTo>
                    <a:pt x="2037" y="435"/>
                  </a:lnTo>
                  <a:lnTo>
                    <a:pt x="2037" y="434"/>
                  </a:lnTo>
                  <a:lnTo>
                    <a:pt x="2038" y="432"/>
                  </a:lnTo>
                  <a:lnTo>
                    <a:pt x="2038" y="434"/>
                  </a:lnTo>
                  <a:lnTo>
                    <a:pt x="2040" y="434"/>
                  </a:lnTo>
                  <a:lnTo>
                    <a:pt x="2040" y="432"/>
                  </a:lnTo>
                  <a:lnTo>
                    <a:pt x="2040" y="432"/>
                  </a:lnTo>
                  <a:lnTo>
                    <a:pt x="2040" y="432"/>
                  </a:lnTo>
                  <a:close/>
                  <a:moveTo>
                    <a:pt x="720" y="426"/>
                  </a:moveTo>
                  <a:lnTo>
                    <a:pt x="722" y="426"/>
                  </a:lnTo>
                  <a:lnTo>
                    <a:pt x="722" y="427"/>
                  </a:lnTo>
                  <a:lnTo>
                    <a:pt x="723" y="427"/>
                  </a:lnTo>
                  <a:lnTo>
                    <a:pt x="723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2" y="432"/>
                  </a:lnTo>
                  <a:lnTo>
                    <a:pt x="722" y="432"/>
                  </a:lnTo>
                  <a:lnTo>
                    <a:pt x="722" y="434"/>
                  </a:lnTo>
                  <a:lnTo>
                    <a:pt x="722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1"/>
                  </a:lnTo>
                  <a:lnTo>
                    <a:pt x="719" y="431"/>
                  </a:lnTo>
                  <a:lnTo>
                    <a:pt x="720" y="429"/>
                  </a:lnTo>
                  <a:lnTo>
                    <a:pt x="720" y="427"/>
                  </a:lnTo>
                  <a:lnTo>
                    <a:pt x="720" y="426"/>
                  </a:lnTo>
                  <a:close/>
                  <a:moveTo>
                    <a:pt x="2067" y="404"/>
                  </a:move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7"/>
                  </a:lnTo>
                  <a:lnTo>
                    <a:pt x="2067" y="408"/>
                  </a:lnTo>
                  <a:lnTo>
                    <a:pt x="2067" y="410"/>
                  </a:lnTo>
                  <a:lnTo>
                    <a:pt x="2065" y="410"/>
                  </a:lnTo>
                  <a:lnTo>
                    <a:pt x="2065" y="412"/>
                  </a:lnTo>
                  <a:lnTo>
                    <a:pt x="2064" y="412"/>
                  </a:lnTo>
                  <a:lnTo>
                    <a:pt x="2064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4" y="410"/>
                  </a:lnTo>
                  <a:lnTo>
                    <a:pt x="2064" y="410"/>
                  </a:lnTo>
                  <a:lnTo>
                    <a:pt x="2065" y="410"/>
                  </a:lnTo>
                  <a:lnTo>
                    <a:pt x="2065" y="408"/>
                  </a:lnTo>
                  <a:lnTo>
                    <a:pt x="2065" y="408"/>
                  </a:lnTo>
                  <a:lnTo>
                    <a:pt x="2065" y="407"/>
                  </a:lnTo>
                  <a:lnTo>
                    <a:pt x="2065" y="405"/>
                  </a:lnTo>
                  <a:lnTo>
                    <a:pt x="2065" y="405"/>
                  </a:lnTo>
                  <a:lnTo>
                    <a:pt x="2067" y="404"/>
                  </a:lnTo>
                  <a:lnTo>
                    <a:pt x="2067" y="404"/>
                  </a:lnTo>
                  <a:close/>
                  <a:moveTo>
                    <a:pt x="1518" y="401"/>
                  </a:moveTo>
                  <a:lnTo>
                    <a:pt x="1518" y="401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1"/>
                  </a:lnTo>
                  <a:lnTo>
                    <a:pt x="1520" y="401"/>
                  </a:lnTo>
                  <a:lnTo>
                    <a:pt x="1518" y="401"/>
                  </a:lnTo>
                  <a:close/>
                  <a:moveTo>
                    <a:pt x="1501" y="367"/>
                  </a:moveTo>
                  <a:lnTo>
                    <a:pt x="1501" y="367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4" y="372"/>
                  </a:lnTo>
                  <a:lnTo>
                    <a:pt x="1504" y="374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4"/>
                  </a:lnTo>
                  <a:lnTo>
                    <a:pt x="1505" y="374"/>
                  </a:lnTo>
                  <a:lnTo>
                    <a:pt x="1505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5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7" y="377"/>
                  </a:lnTo>
                  <a:lnTo>
                    <a:pt x="1507" y="377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2" y="380"/>
                  </a:lnTo>
                  <a:lnTo>
                    <a:pt x="1512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5" y="383"/>
                  </a:lnTo>
                  <a:lnTo>
                    <a:pt x="1516" y="383"/>
                  </a:lnTo>
                  <a:lnTo>
                    <a:pt x="1516" y="383"/>
                  </a:lnTo>
                  <a:lnTo>
                    <a:pt x="1516" y="385"/>
                  </a:lnTo>
                  <a:lnTo>
                    <a:pt x="1516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3"/>
                  </a:lnTo>
                  <a:lnTo>
                    <a:pt x="1520" y="383"/>
                  </a:lnTo>
                  <a:lnTo>
                    <a:pt x="1518" y="383"/>
                  </a:lnTo>
                  <a:lnTo>
                    <a:pt x="1518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0" y="379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2"/>
                  </a:lnTo>
                  <a:lnTo>
                    <a:pt x="1521" y="372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80"/>
                  </a:lnTo>
                  <a:lnTo>
                    <a:pt x="1520" y="380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8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3" y="390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3" y="396"/>
                  </a:lnTo>
                  <a:lnTo>
                    <a:pt x="1523" y="397"/>
                  </a:lnTo>
                  <a:lnTo>
                    <a:pt x="1521" y="397"/>
                  </a:lnTo>
                  <a:lnTo>
                    <a:pt x="1521" y="397"/>
                  </a:lnTo>
                  <a:lnTo>
                    <a:pt x="1521" y="399"/>
                  </a:lnTo>
                  <a:lnTo>
                    <a:pt x="1521" y="399"/>
                  </a:lnTo>
                  <a:lnTo>
                    <a:pt x="1521" y="401"/>
                  </a:lnTo>
                  <a:lnTo>
                    <a:pt x="1521" y="402"/>
                  </a:lnTo>
                  <a:lnTo>
                    <a:pt x="1521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1" y="402"/>
                  </a:lnTo>
                  <a:lnTo>
                    <a:pt x="1521" y="404"/>
                  </a:lnTo>
                  <a:lnTo>
                    <a:pt x="1521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5"/>
                  </a:lnTo>
                  <a:lnTo>
                    <a:pt x="1520" y="405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6" y="407"/>
                  </a:lnTo>
                  <a:lnTo>
                    <a:pt x="1516" y="405"/>
                  </a:lnTo>
                  <a:lnTo>
                    <a:pt x="1516" y="405"/>
                  </a:lnTo>
                  <a:lnTo>
                    <a:pt x="1515" y="404"/>
                  </a:lnTo>
                  <a:lnTo>
                    <a:pt x="1513" y="404"/>
                  </a:lnTo>
                  <a:lnTo>
                    <a:pt x="1513" y="404"/>
                  </a:lnTo>
                  <a:lnTo>
                    <a:pt x="1512" y="402"/>
                  </a:lnTo>
                  <a:lnTo>
                    <a:pt x="1510" y="402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10" y="401"/>
                  </a:lnTo>
                  <a:lnTo>
                    <a:pt x="1510" y="401"/>
                  </a:lnTo>
                  <a:lnTo>
                    <a:pt x="1510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6" y="404"/>
                  </a:lnTo>
                  <a:lnTo>
                    <a:pt x="1516" y="404"/>
                  </a:lnTo>
                  <a:lnTo>
                    <a:pt x="1516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18" y="399"/>
                  </a:lnTo>
                  <a:lnTo>
                    <a:pt x="1518" y="399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18" y="393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5" y="391"/>
                  </a:lnTo>
                  <a:lnTo>
                    <a:pt x="1515" y="391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6" y="388"/>
                  </a:lnTo>
                  <a:lnTo>
                    <a:pt x="1516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3" y="390"/>
                  </a:lnTo>
                  <a:lnTo>
                    <a:pt x="1512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10" y="390"/>
                  </a:lnTo>
                  <a:lnTo>
                    <a:pt x="1510" y="388"/>
                  </a:lnTo>
                  <a:lnTo>
                    <a:pt x="1512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5"/>
                  </a:lnTo>
                  <a:lnTo>
                    <a:pt x="1515" y="385"/>
                  </a:lnTo>
                  <a:lnTo>
                    <a:pt x="1515" y="383"/>
                  </a:lnTo>
                  <a:lnTo>
                    <a:pt x="1515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2"/>
                  </a:lnTo>
                  <a:lnTo>
                    <a:pt x="1512" y="382"/>
                  </a:lnTo>
                  <a:lnTo>
                    <a:pt x="1510" y="383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5" y="379"/>
                  </a:lnTo>
                  <a:lnTo>
                    <a:pt x="1507" y="379"/>
                  </a:lnTo>
                  <a:lnTo>
                    <a:pt x="1505" y="377"/>
                  </a:lnTo>
                  <a:lnTo>
                    <a:pt x="1504" y="375"/>
                  </a:lnTo>
                  <a:lnTo>
                    <a:pt x="1504" y="375"/>
                  </a:lnTo>
                  <a:lnTo>
                    <a:pt x="1504" y="374"/>
                  </a:lnTo>
                  <a:lnTo>
                    <a:pt x="1502" y="374"/>
                  </a:lnTo>
                  <a:lnTo>
                    <a:pt x="1502" y="374"/>
                  </a:lnTo>
                  <a:lnTo>
                    <a:pt x="1501" y="374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4"/>
                  </a:lnTo>
                  <a:lnTo>
                    <a:pt x="1499" y="374"/>
                  </a:lnTo>
                  <a:lnTo>
                    <a:pt x="1499" y="374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6" y="374"/>
                  </a:lnTo>
                  <a:lnTo>
                    <a:pt x="1496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3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6" y="372"/>
                  </a:lnTo>
                  <a:lnTo>
                    <a:pt x="1496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9" y="372"/>
                  </a:lnTo>
                  <a:lnTo>
                    <a:pt x="1499" y="372"/>
                  </a:lnTo>
                  <a:lnTo>
                    <a:pt x="1501" y="374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1" y="372"/>
                  </a:lnTo>
                  <a:lnTo>
                    <a:pt x="1501" y="371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7"/>
                  </a:lnTo>
                  <a:lnTo>
                    <a:pt x="1501" y="367"/>
                  </a:lnTo>
                  <a:close/>
                  <a:moveTo>
                    <a:pt x="364" y="364"/>
                  </a:moveTo>
                  <a:lnTo>
                    <a:pt x="364" y="364"/>
                  </a:lnTo>
                  <a:lnTo>
                    <a:pt x="364" y="364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2" y="366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9"/>
                  </a:lnTo>
                  <a:lnTo>
                    <a:pt x="362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1" y="367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2" y="366"/>
                  </a:lnTo>
                  <a:lnTo>
                    <a:pt x="362" y="364"/>
                  </a:lnTo>
                  <a:lnTo>
                    <a:pt x="364" y="364"/>
                  </a:lnTo>
                  <a:lnTo>
                    <a:pt x="364" y="364"/>
                  </a:lnTo>
                  <a:close/>
                  <a:moveTo>
                    <a:pt x="1583" y="345"/>
                  </a:moveTo>
                  <a:lnTo>
                    <a:pt x="1584" y="345"/>
                  </a:lnTo>
                  <a:lnTo>
                    <a:pt x="1584" y="345"/>
                  </a:lnTo>
                  <a:lnTo>
                    <a:pt x="1584" y="345"/>
                  </a:lnTo>
                  <a:lnTo>
                    <a:pt x="1586" y="345"/>
                  </a:lnTo>
                  <a:lnTo>
                    <a:pt x="1584" y="347"/>
                  </a:lnTo>
                  <a:lnTo>
                    <a:pt x="1586" y="349"/>
                  </a:lnTo>
                  <a:lnTo>
                    <a:pt x="1586" y="349"/>
                  </a:lnTo>
                  <a:lnTo>
                    <a:pt x="1586" y="350"/>
                  </a:lnTo>
                  <a:lnTo>
                    <a:pt x="1584" y="352"/>
                  </a:lnTo>
                  <a:lnTo>
                    <a:pt x="1584" y="353"/>
                  </a:lnTo>
                  <a:lnTo>
                    <a:pt x="1584" y="355"/>
                  </a:lnTo>
                  <a:lnTo>
                    <a:pt x="1586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0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3" y="349"/>
                  </a:lnTo>
                  <a:lnTo>
                    <a:pt x="1583" y="347"/>
                  </a:lnTo>
                  <a:lnTo>
                    <a:pt x="1583" y="345"/>
                  </a:lnTo>
                  <a:lnTo>
                    <a:pt x="1583" y="345"/>
                  </a:lnTo>
                  <a:close/>
                  <a:moveTo>
                    <a:pt x="2131" y="330"/>
                  </a:moveTo>
                  <a:lnTo>
                    <a:pt x="2131" y="330"/>
                  </a:lnTo>
                  <a:lnTo>
                    <a:pt x="2131" y="330"/>
                  </a:lnTo>
                  <a:lnTo>
                    <a:pt x="2131" y="331"/>
                  </a:lnTo>
                  <a:lnTo>
                    <a:pt x="2131" y="331"/>
                  </a:lnTo>
                  <a:lnTo>
                    <a:pt x="2130" y="331"/>
                  </a:lnTo>
                  <a:lnTo>
                    <a:pt x="2130" y="330"/>
                  </a:lnTo>
                  <a:lnTo>
                    <a:pt x="2130" y="330"/>
                  </a:lnTo>
                  <a:lnTo>
                    <a:pt x="2131" y="330"/>
                  </a:lnTo>
                  <a:close/>
                  <a:moveTo>
                    <a:pt x="277" y="323"/>
                  </a:moveTo>
                  <a:lnTo>
                    <a:pt x="277" y="323"/>
                  </a:lnTo>
                  <a:lnTo>
                    <a:pt x="279" y="323"/>
                  </a:lnTo>
                  <a:lnTo>
                    <a:pt x="279" y="325"/>
                  </a:lnTo>
                  <a:lnTo>
                    <a:pt x="280" y="325"/>
                  </a:lnTo>
                  <a:lnTo>
                    <a:pt x="282" y="327"/>
                  </a:lnTo>
                  <a:lnTo>
                    <a:pt x="283" y="327"/>
                  </a:lnTo>
                  <a:lnTo>
                    <a:pt x="283" y="328"/>
                  </a:lnTo>
                  <a:lnTo>
                    <a:pt x="285" y="328"/>
                  </a:lnTo>
                  <a:lnTo>
                    <a:pt x="287" y="330"/>
                  </a:lnTo>
                  <a:lnTo>
                    <a:pt x="288" y="333"/>
                  </a:lnTo>
                  <a:lnTo>
                    <a:pt x="290" y="334"/>
                  </a:lnTo>
                  <a:lnTo>
                    <a:pt x="291" y="334"/>
                  </a:lnTo>
                  <a:lnTo>
                    <a:pt x="291" y="336"/>
                  </a:lnTo>
                  <a:lnTo>
                    <a:pt x="291" y="338"/>
                  </a:lnTo>
                  <a:lnTo>
                    <a:pt x="293" y="338"/>
                  </a:lnTo>
                  <a:lnTo>
                    <a:pt x="293" y="338"/>
                  </a:lnTo>
                  <a:lnTo>
                    <a:pt x="291" y="339"/>
                  </a:lnTo>
                  <a:lnTo>
                    <a:pt x="291" y="339"/>
                  </a:lnTo>
                  <a:lnTo>
                    <a:pt x="290" y="339"/>
                  </a:lnTo>
                  <a:lnTo>
                    <a:pt x="290" y="339"/>
                  </a:lnTo>
                  <a:lnTo>
                    <a:pt x="288" y="339"/>
                  </a:lnTo>
                  <a:lnTo>
                    <a:pt x="288" y="339"/>
                  </a:lnTo>
                  <a:lnTo>
                    <a:pt x="285" y="338"/>
                  </a:lnTo>
                  <a:lnTo>
                    <a:pt x="283" y="338"/>
                  </a:lnTo>
                  <a:lnTo>
                    <a:pt x="282" y="336"/>
                  </a:lnTo>
                  <a:lnTo>
                    <a:pt x="280" y="336"/>
                  </a:lnTo>
                  <a:lnTo>
                    <a:pt x="280" y="336"/>
                  </a:lnTo>
                  <a:lnTo>
                    <a:pt x="279" y="336"/>
                  </a:lnTo>
                  <a:lnTo>
                    <a:pt x="279" y="334"/>
                  </a:lnTo>
                  <a:lnTo>
                    <a:pt x="279" y="334"/>
                  </a:lnTo>
                  <a:lnTo>
                    <a:pt x="277" y="333"/>
                  </a:lnTo>
                  <a:lnTo>
                    <a:pt x="277" y="331"/>
                  </a:lnTo>
                  <a:lnTo>
                    <a:pt x="277" y="331"/>
                  </a:lnTo>
                  <a:lnTo>
                    <a:pt x="277" y="330"/>
                  </a:lnTo>
                  <a:lnTo>
                    <a:pt x="277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28"/>
                  </a:lnTo>
                  <a:lnTo>
                    <a:pt x="276" y="327"/>
                  </a:lnTo>
                  <a:lnTo>
                    <a:pt x="276" y="327"/>
                  </a:lnTo>
                  <a:lnTo>
                    <a:pt x="276" y="325"/>
                  </a:lnTo>
                  <a:lnTo>
                    <a:pt x="276" y="325"/>
                  </a:lnTo>
                  <a:lnTo>
                    <a:pt x="277" y="323"/>
                  </a:lnTo>
                  <a:lnTo>
                    <a:pt x="277" y="323"/>
                  </a:lnTo>
                  <a:close/>
                  <a:moveTo>
                    <a:pt x="2059" y="320"/>
                  </a:moveTo>
                  <a:lnTo>
                    <a:pt x="2060" y="322"/>
                  </a:lnTo>
                  <a:lnTo>
                    <a:pt x="2060" y="322"/>
                  </a:lnTo>
                  <a:lnTo>
                    <a:pt x="2060" y="322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8"/>
                  </a:lnTo>
                  <a:lnTo>
                    <a:pt x="2059" y="330"/>
                  </a:lnTo>
                  <a:lnTo>
                    <a:pt x="2059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28"/>
                  </a:lnTo>
                  <a:lnTo>
                    <a:pt x="2057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3" y="328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5"/>
                  </a:lnTo>
                  <a:lnTo>
                    <a:pt x="2053" y="323"/>
                  </a:lnTo>
                  <a:lnTo>
                    <a:pt x="2053" y="323"/>
                  </a:lnTo>
                  <a:lnTo>
                    <a:pt x="2053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7" y="322"/>
                  </a:lnTo>
                  <a:lnTo>
                    <a:pt x="2057" y="322"/>
                  </a:lnTo>
                  <a:lnTo>
                    <a:pt x="2059" y="322"/>
                  </a:lnTo>
                  <a:lnTo>
                    <a:pt x="2059" y="320"/>
                  </a:lnTo>
                  <a:close/>
                  <a:moveTo>
                    <a:pt x="269" y="319"/>
                  </a:moveTo>
                  <a:lnTo>
                    <a:pt x="271" y="319"/>
                  </a:lnTo>
                  <a:lnTo>
                    <a:pt x="271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2"/>
                  </a:lnTo>
                  <a:lnTo>
                    <a:pt x="272" y="322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69" y="323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9" y="322"/>
                  </a:lnTo>
                  <a:lnTo>
                    <a:pt x="268" y="322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19"/>
                  </a:lnTo>
                  <a:lnTo>
                    <a:pt x="268" y="319"/>
                  </a:lnTo>
                  <a:lnTo>
                    <a:pt x="269" y="319"/>
                  </a:lnTo>
                  <a:lnTo>
                    <a:pt x="269" y="319"/>
                  </a:lnTo>
                  <a:close/>
                  <a:moveTo>
                    <a:pt x="1728" y="308"/>
                  </a:moveTo>
                  <a:lnTo>
                    <a:pt x="1728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11"/>
                  </a:lnTo>
                  <a:lnTo>
                    <a:pt x="1731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8" y="311"/>
                  </a:lnTo>
                  <a:lnTo>
                    <a:pt x="1726" y="311"/>
                  </a:lnTo>
                  <a:lnTo>
                    <a:pt x="1726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6" y="308"/>
                  </a:lnTo>
                  <a:lnTo>
                    <a:pt x="1726" y="308"/>
                  </a:lnTo>
                  <a:lnTo>
                    <a:pt x="1728" y="308"/>
                  </a:lnTo>
                  <a:close/>
                  <a:moveTo>
                    <a:pt x="3018" y="308"/>
                  </a:moveTo>
                  <a:lnTo>
                    <a:pt x="3019" y="308"/>
                  </a:lnTo>
                  <a:lnTo>
                    <a:pt x="3021" y="308"/>
                  </a:lnTo>
                  <a:lnTo>
                    <a:pt x="3022" y="311"/>
                  </a:lnTo>
                  <a:lnTo>
                    <a:pt x="3024" y="312"/>
                  </a:lnTo>
                  <a:lnTo>
                    <a:pt x="3024" y="314"/>
                  </a:lnTo>
                  <a:lnTo>
                    <a:pt x="3026" y="314"/>
                  </a:lnTo>
                  <a:lnTo>
                    <a:pt x="3027" y="314"/>
                  </a:lnTo>
                  <a:lnTo>
                    <a:pt x="3027" y="315"/>
                  </a:lnTo>
                  <a:lnTo>
                    <a:pt x="3029" y="315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30" y="319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27" y="319"/>
                  </a:lnTo>
                  <a:lnTo>
                    <a:pt x="3027" y="319"/>
                  </a:lnTo>
                  <a:lnTo>
                    <a:pt x="3026" y="317"/>
                  </a:lnTo>
                  <a:lnTo>
                    <a:pt x="3024" y="315"/>
                  </a:lnTo>
                  <a:lnTo>
                    <a:pt x="3022" y="314"/>
                  </a:lnTo>
                  <a:lnTo>
                    <a:pt x="3021" y="314"/>
                  </a:lnTo>
                  <a:lnTo>
                    <a:pt x="3019" y="312"/>
                  </a:lnTo>
                  <a:lnTo>
                    <a:pt x="3018" y="311"/>
                  </a:lnTo>
                  <a:lnTo>
                    <a:pt x="3018" y="311"/>
                  </a:lnTo>
                  <a:lnTo>
                    <a:pt x="3018" y="309"/>
                  </a:lnTo>
                  <a:lnTo>
                    <a:pt x="3016" y="308"/>
                  </a:lnTo>
                  <a:lnTo>
                    <a:pt x="3018" y="308"/>
                  </a:lnTo>
                  <a:close/>
                  <a:moveTo>
                    <a:pt x="233" y="270"/>
                  </a:moveTo>
                  <a:lnTo>
                    <a:pt x="233" y="271"/>
                  </a:lnTo>
                  <a:lnTo>
                    <a:pt x="233" y="271"/>
                  </a:lnTo>
                  <a:lnTo>
                    <a:pt x="233" y="271"/>
                  </a:lnTo>
                  <a:lnTo>
                    <a:pt x="231" y="271"/>
                  </a:lnTo>
                  <a:lnTo>
                    <a:pt x="231" y="273"/>
                  </a:lnTo>
                  <a:lnTo>
                    <a:pt x="231" y="275"/>
                  </a:lnTo>
                  <a:lnTo>
                    <a:pt x="230" y="275"/>
                  </a:lnTo>
                  <a:lnTo>
                    <a:pt x="228" y="276"/>
                  </a:lnTo>
                  <a:lnTo>
                    <a:pt x="228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5"/>
                  </a:lnTo>
                  <a:lnTo>
                    <a:pt x="225" y="275"/>
                  </a:lnTo>
                  <a:lnTo>
                    <a:pt x="225" y="275"/>
                  </a:lnTo>
                  <a:lnTo>
                    <a:pt x="227" y="275"/>
                  </a:lnTo>
                  <a:lnTo>
                    <a:pt x="228" y="273"/>
                  </a:lnTo>
                  <a:lnTo>
                    <a:pt x="228" y="273"/>
                  </a:lnTo>
                  <a:lnTo>
                    <a:pt x="230" y="273"/>
                  </a:lnTo>
                  <a:lnTo>
                    <a:pt x="231" y="271"/>
                  </a:lnTo>
                  <a:lnTo>
                    <a:pt x="233" y="270"/>
                  </a:lnTo>
                  <a:lnTo>
                    <a:pt x="233" y="270"/>
                  </a:lnTo>
                  <a:close/>
                  <a:moveTo>
                    <a:pt x="482" y="229"/>
                  </a:moveTo>
                  <a:lnTo>
                    <a:pt x="484" y="230"/>
                  </a:lnTo>
                  <a:lnTo>
                    <a:pt x="484" y="230"/>
                  </a:lnTo>
                  <a:lnTo>
                    <a:pt x="484" y="230"/>
                  </a:lnTo>
                  <a:lnTo>
                    <a:pt x="482" y="230"/>
                  </a:lnTo>
                  <a:lnTo>
                    <a:pt x="481" y="230"/>
                  </a:lnTo>
                  <a:lnTo>
                    <a:pt x="481" y="229"/>
                  </a:lnTo>
                  <a:lnTo>
                    <a:pt x="482" y="229"/>
                  </a:lnTo>
                  <a:close/>
                  <a:moveTo>
                    <a:pt x="3000" y="226"/>
                  </a:moveTo>
                  <a:lnTo>
                    <a:pt x="3000" y="226"/>
                  </a:lnTo>
                  <a:lnTo>
                    <a:pt x="3000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3" y="227"/>
                  </a:lnTo>
                  <a:lnTo>
                    <a:pt x="3003" y="229"/>
                  </a:lnTo>
                  <a:lnTo>
                    <a:pt x="3003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3" y="229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0" y="229"/>
                  </a:lnTo>
                  <a:lnTo>
                    <a:pt x="3000" y="229"/>
                  </a:lnTo>
                  <a:lnTo>
                    <a:pt x="3000" y="227"/>
                  </a:lnTo>
                  <a:lnTo>
                    <a:pt x="3000" y="226"/>
                  </a:lnTo>
                  <a:lnTo>
                    <a:pt x="3000" y="226"/>
                  </a:lnTo>
                  <a:close/>
                  <a:moveTo>
                    <a:pt x="30" y="202"/>
                  </a:moveTo>
                  <a:lnTo>
                    <a:pt x="31" y="202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1" y="205"/>
                  </a:lnTo>
                  <a:lnTo>
                    <a:pt x="31" y="205"/>
                  </a:lnTo>
                  <a:lnTo>
                    <a:pt x="30" y="205"/>
                  </a:lnTo>
                  <a:lnTo>
                    <a:pt x="28" y="205"/>
                  </a:lnTo>
                  <a:lnTo>
                    <a:pt x="28" y="205"/>
                  </a:lnTo>
                  <a:lnTo>
                    <a:pt x="26" y="205"/>
                  </a:lnTo>
                  <a:lnTo>
                    <a:pt x="25" y="205"/>
                  </a:lnTo>
                  <a:lnTo>
                    <a:pt x="23" y="204"/>
                  </a:lnTo>
                  <a:lnTo>
                    <a:pt x="23" y="204"/>
                  </a:lnTo>
                  <a:lnTo>
                    <a:pt x="25" y="204"/>
                  </a:lnTo>
                  <a:lnTo>
                    <a:pt x="28" y="204"/>
                  </a:lnTo>
                  <a:lnTo>
                    <a:pt x="30" y="202"/>
                  </a:lnTo>
                  <a:close/>
                  <a:moveTo>
                    <a:pt x="0" y="180"/>
                  </a:moveTo>
                  <a:lnTo>
                    <a:pt x="0" y="180"/>
                  </a:lnTo>
                  <a:lnTo>
                    <a:pt x="0" y="180"/>
                  </a:lnTo>
                  <a:lnTo>
                    <a:pt x="0" y="180"/>
                  </a:lnTo>
                  <a:close/>
                  <a:moveTo>
                    <a:pt x="1993" y="147"/>
                  </a:moveTo>
                  <a:lnTo>
                    <a:pt x="1994" y="148"/>
                  </a:lnTo>
                  <a:lnTo>
                    <a:pt x="1994" y="150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3" y="152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3" y="160"/>
                  </a:lnTo>
                  <a:lnTo>
                    <a:pt x="1993" y="160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3" y="163"/>
                  </a:lnTo>
                  <a:lnTo>
                    <a:pt x="1991" y="161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0" y="163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6"/>
                  </a:lnTo>
                  <a:lnTo>
                    <a:pt x="1990" y="166"/>
                  </a:lnTo>
                  <a:lnTo>
                    <a:pt x="1988" y="166"/>
                  </a:lnTo>
                  <a:lnTo>
                    <a:pt x="1986" y="167"/>
                  </a:lnTo>
                  <a:lnTo>
                    <a:pt x="1986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3" y="169"/>
                  </a:lnTo>
                  <a:lnTo>
                    <a:pt x="1983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7"/>
                  </a:lnTo>
                  <a:lnTo>
                    <a:pt x="1985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0" y="167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71"/>
                  </a:lnTo>
                  <a:lnTo>
                    <a:pt x="1979" y="171"/>
                  </a:lnTo>
                  <a:lnTo>
                    <a:pt x="1979" y="171"/>
                  </a:lnTo>
                  <a:lnTo>
                    <a:pt x="1979" y="172"/>
                  </a:lnTo>
                  <a:lnTo>
                    <a:pt x="1979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4" y="174"/>
                  </a:lnTo>
                  <a:lnTo>
                    <a:pt x="1972" y="175"/>
                  </a:lnTo>
                  <a:lnTo>
                    <a:pt x="1972" y="175"/>
                  </a:lnTo>
                  <a:lnTo>
                    <a:pt x="1972" y="177"/>
                  </a:lnTo>
                  <a:lnTo>
                    <a:pt x="1972" y="178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69" y="182"/>
                  </a:lnTo>
                  <a:lnTo>
                    <a:pt x="1969" y="182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9" y="182"/>
                  </a:lnTo>
                  <a:lnTo>
                    <a:pt x="1969" y="180"/>
                  </a:lnTo>
                  <a:lnTo>
                    <a:pt x="1971" y="178"/>
                  </a:lnTo>
                  <a:lnTo>
                    <a:pt x="1971" y="177"/>
                  </a:lnTo>
                  <a:lnTo>
                    <a:pt x="1971" y="175"/>
                  </a:lnTo>
                  <a:lnTo>
                    <a:pt x="1972" y="174"/>
                  </a:lnTo>
                  <a:lnTo>
                    <a:pt x="1974" y="172"/>
                  </a:lnTo>
                  <a:lnTo>
                    <a:pt x="1975" y="171"/>
                  </a:lnTo>
                  <a:lnTo>
                    <a:pt x="1975" y="171"/>
                  </a:lnTo>
                  <a:lnTo>
                    <a:pt x="1977" y="171"/>
                  </a:lnTo>
                  <a:lnTo>
                    <a:pt x="1977" y="171"/>
                  </a:lnTo>
                  <a:lnTo>
                    <a:pt x="1977" y="169"/>
                  </a:lnTo>
                  <a:lnTo>
                    <a:pt x="1975" y="169"/>
                  </a:lnTo>
                  <a:lnTo>
                    <a:pt x="1975" y="167"/>
                  </a:lnTo>
                  <a:lnTo>
                    <a:pt x="1977" y="169"/>
                  </a:lnTo>
                  <a:lnTo>
                    <a:pt x="1977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7"/>
                  </a:lnTo>
                  <a:lnTo>
                    <a:pt x="1979" y="167"/>
                  </a:lnTo>
                  <a:lnTo>
                    <a:pt x="1980" y="167"/>
                  </a:lnTo>
                  <a:lnTo>
                    <a:pt x="1980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5" y="166"/>
                  </a:lnTo>
                  <a:lnTo>
                    <a:pt x="1985" y="167"/>
                  </a:lnTo>
                  <a:lnTo>
                    <a:pt x="1986" y="167"/>
                  </a:lnTo>
                  <a:lnTo>
                    <a:pt x="1988" y="166"/>
                  </a:lnTo>
                  <a:lnTo>
                    <a:pt x="1988" y="166"/>
                  </a:lnTo>
                  <a:lnTo>
                    <a:pt x="1988" y="164"/>
                  </a:lnTo>
                  <a:lnTo>
                    <a:pt x="1988" y="164"/>
                  </a:lnTo>
                  <a:lnTo>
                    <a:pt x="1988" y="163"/>
                  </a:lnTo>
                  <a:lnTo>
                    <a:pt x="1990" y="163"/>
                  </a:lnTo>
                  <a:lnTo>
                    <a:pt x="1990" y="163"/>
                  </a:lnTo>
                  <a:lnTo>
                    <a:pt x="1990" y="161"/>
                  </a:lnTo>
                  <a:lnTo>
                    <a:pt x="1991" y="160"/>
                  </a:lnTo>
                  <a:lnTo>
                    <a:pt x="1991" y="160"/>
                  </a:lnTo>
                  <a:lnTo>
                    <a:pt x="1991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6"/>
                  </a:lnTo>
                  <a:lnTo>
                    <a:pt x="1993" y="156"/>
                  </a:lnTo>
                  <a:lnTo>
                    <a:pt x="1993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1" y="153"/>
                  </a:lnTo>
                  <a:lnTo>
                    <a:pt x="1991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2"/>
                  </a:lnTo>
                  <a:lnTo>
                    <a:pt x="1991" y="152"/>
                  </a:lnTo>
                  <a:lnTo>
                    <a:pt x="1991" y="153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0"/>
                  </a:lnTo>
                  <a:lnTo>
                    <a:pt x="1993" y="150"/>
                  </a:lnTo>
                  <a:lnTo>
                    <a:pt x="1993" y="148"/>
                  </a:lnTo>
                  <a:lnTo>
                    <a:pt x="1993" y="148"/>
                  </a:lnTo>
                  <a:lnTo>
                    <a:pt x="1993" y="147"/>
                  </a:lnTo>
                  <a:close/>
                  <a:moveTo>
                    <a:pt x="108" y="125"/>
                  </a:moveTo>
                  <a:lnTo>
                    <a:pt x="108" y="125"/>
                  </a:lnTo>
                  <a:lnTo>
                    <a:pt x="110" y="126"/>
                  </a:lnTo>
                  <a:lnTo>
                    <a:pt x="110" y="126"/>
                  </a:lnTo>
                  <a:lnTo>
                    <a:pt x="108" y="128"/>
                  </a:lnTo>
                  <a:lnTo>
                    <a:pt x="108" y="131"/>
                  </a:lnTo>
                  <a:lnTo>
                    <a:pt x="107" y="136"/>
                  </a:lnTo>
                  <a:lnTo>
                    <a:pt x="105" y="141"/>
                  </a:lnTo>
                  <a:lnTo>
                    <a:pt x="105" y="144"/>
                  </a:lnTo>
                  <a:lnTo>
                    <a:pt x="105" y="148"/>
                  </a:lnTo>
                  <a:lnTo>
                    <a:pt x="105" y="148"/>
                  </a:lnTo>
                  <a:lnTo>
                    <a:pt x="104" y="145"/>
                  </a:lnTo>
                  <a:lnTo>
                    <a:pt x="105" y="145"/>
                  </a:lnTo>
                  <a:lnTo>
                    <a:pt x="105" y="144"/>
                  </a:lnTo>
                  <a:lnTo>
                    <a:pt x="105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5" y="139"/>
                  </a:lnTo>
                  <a:lnTo>
                    <a:pt x="105" y="139"/>
                  </a:lnTo>
                  <a:lnTo>
                    <a:pt x="105" y="137"/>
                  </a:lnTo>
                  <a:lnTo>
                    <a:pt x="105" y="136"/>
                  </a:lnTo>
                  <a:lnTo>
                    <a:pt x="105" y="134"/>
                  </a:lnTo>
                  <a:lnTo>
                    <a:pt x="107" y="133"/>
                  </a:lnTo>
                  <a:lnTo>
                    <a:pt x="107" y="133"/>
                  </a:lnTo>
                  <a:lnTo>
                    <a:pt x="105" y="133"/>
                  </a:lnTo>
                  <a:lnTo>
                    <a:pt x="105" y="133"/>
                  </a:lnTo>
                  <a:lnTo>
                    <a:pt x="105" y="130"/>
                  </a:lnTo>
                  <a:lnTo>
                    <a:pt x="105" y="130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8" y="126"/>
                  </a:lnTo>
                  <a:lnTo>
                    <a:pt x="108" y="126"/>
                  </a:lnTo>
                  <a:lnTo>
                    <a:pt x="108" y="125"/>
                  </a:lnTo>
                  <a:lnTo>
                    <a:pt x="108" y="125"/>
                  </a:lnTo>
                  <a:close/>
                  <a:moveTo>
                    <a:pt x="80" y="100"/>
                  </a:moveTo>
                  <a:lnTo>
                    <a:pt x="80" y="101"/>
                  </a:lnTo>
                  <a:lnTo>
                    <a:pt x="82" y="101"/>
                  </a:lnTo>
                  <a:lnTo>
                    <a:pt x="83" y="103"/>
                  </a:lnTo>
                  <a:lnTo>
                    <a:pt x="83" y="103"/>
                  </a:lnTo>
                  <a:lnTo>
                    <a:pt x="83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5" y="108"/>
                  </a:lnTo>
                  <a:lnTo>
                    <a:pt x="85" y="108"/>
                  </a:lnTo>
                  <a:lnTo>
                    <a:pt x="83" y="108"/>
                  </a:lnTo>
                  <a:lnTo>
                    <a:pt x="83" y="108"/>
                  </a:lnTo>
                  <a:lnTo>
                    <a:pt x="83" y="106"/>
                  </a:lnTo>
                  <a:lnTo>
                    <a:pt x="83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3"/>
                  </a:lnTo>
                  <a:lnTo>
                    <a:pt x="82" y="101"/>
                  </a:lnTo>
                  <a:lnTo>
                    <a:pt x="80" y="101"/>
                  </a:lnTo>
                  <a:lnTo>
                    <a:pt x="80" y="100"/>
                  </a:lnTo>
                  <a:close/>
                  <a:moveTo>
                    <a:pt x="350" y="98"/>
                  </a:moveTo>
                  <a:lnTo>
                    <a:pt x="350" y="98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3" y="101"/>
                  </a:lnTo>
                  <a:lnTo>
                    <a:pt x="353" y="101"/>
                  </a:lnTo>
                  <a:lnTo>
                    <a:pt x="353" y="103"/>
                  </a:lnTo>
                  <a:lnTo>
                    <a:pt x="351" y="104"/>
                  </a:lnTo>
                  <a:lnTo>
                    <a:pt x="351" y="106"/>
                  </a:lnTo>
                  <a:lnTo>
                    <a:pt x="351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48" y="104"/>
                  </a:lnTo>
                  <a:lnTo>
                    <a:pt x="348" y="104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5" y="101"/>
                  </a:lnTo>
                  <a:lnTo>
                    <a:pt x="346" y="101"/>
                  </a:lnTo>
                  <a:lnTo>
                    <a:pt x="346" y="101"/>
                  </a:lnTo>
                  <a:lnTo>
                    <a:pt x="348" y="100"/>
                  </a:lnTo>
                  <a:lnTo>
                    <a:pt x="348" y="100"/>
                  </a:lnTo>
                  <a:lnTo>
                    <a:pt x="350" y="98"/>
                  </a:lnTo>
                  <a:close/>
                  <a:moveTo>
                    <a:pt x="2827" y="67"/>
                  </a:moveTo>
                  <a:lnTo>
                    <a:pt x="2828" y="67"/>
                  </a:lnTo>
                  <a:lnTo>
                    <a:pt x="2828" y="68"/>
                  </a:lnTo>
                  <a:lnTo>
                    <a:pt x="2830" y="68"/>
                  </a:lnTo>
                  <a:lnTo>
                    <a:pt x="2830" y="68"/>
                  </a:lnTo>
                  <a:lnTo>
                    <a:pt x="2828" y="68"/>
                  </a:lnTo>
                  <a:lnTo>
                    <a:pt x="2828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3" y="70"/>
                  </a:lnTo>
                  <a:lnTo>
                    <a:pt x="2833" y="70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3"/>
                  </a:lnTo>
                  <a:lnTo>
                    <a:pt x="2828" y="71"/>
                  </a:lnTo>
                  <a:lnTo>
                    <a:pt x="2828" y="73"/>
                  </a:lnTo>
                  <a:lnTo>
                    <a:pt x="2828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5" y="73"/>
                  </a:lnTo>
                  <a:lnTo>
                    <a:pt x="2825" y="73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1"/>
                  </a:lnTo>
                  <a:lnTo>
                    <a:pt x="2827" y="71"/>
                  </a:lnTo>
                  <a:lnTo>
                    <a:pt x="2828" y="71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7" y="68"/>
                  </a:lnTo>
                  <a:lnTo>
                    <a:pt x="2827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4" y="68"/>
                  </a:lnTo>
                  <a:lnTo>
                    <a:pt x="2824" y="68"/>
                  </a:lnTo>
                  <a:lnTo>
                    <a:pt x="2825" y="68"/>
                  </a:lnTo>
                  <a:lnTo>
                    <a:pt x="2825" y="67"/>
                  </a:lnTo>
                  <a:lnTo>
                    <a:pt x="2827" y="67"/>
                  </a:lnTo>
                  <a:close/>
                  <a:moveTo>
                    <a:pt x="337" y="62"/>
                  </a:moveTo>
                  <a:lnTo>
                    <a:pt x="337" y="63"/>
                  </a:lnTo>
                  <a:lnTo>
                    <a:pt x="339" y="65"/>
                  </a:lnTo>
                  <a:lnTo>
                    <a:pt x="339" y="67"/>
                  </a:lnTo>
                  <a:lnTo>
                    <a:pt x="339" y="67"/>
                  </a:lnTo>
                  <a:lnTo>
                    <a:pt x="337" y="67"/>
                  </a:lnTo>
                  <a:lnTo>
                    <a:pt x="337" y="65"/>
                  </a:lnTo>
                  <a:lnTo>
                    <a:pt x="337" y="65"/>
                  </a:lnTo>
                  <a:lnTo>
                    <a:pt x="337" y="62"/>
                  </a:lnTo>
                  <a:close/>
                  <a:moveTo>
                    <a:pt x="53" y="60"/>
                  </a:moveTo>
                  <a:lnTo>
                    <a:pt x="55" y="60"/>
                  </a:lnTo>
                  <a:lnTo>
                    <a:pt x="55" y="60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9" y="62"/>
                  </a:lnTo>
                  <a:lnTo>
                    <a:pt x="59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3"/>
                  </a:lnTo>
                  <a:lnTo>
                    <a:pt x="56" y="63"/>
                  </a:lnTo>
                  <a:lnTo>
                    <a:pt x="55" y="63"/>
                  </a:lnTo>
                  <a:lnTo>
                    <a:pt x="55" y="62"/>
                  </a:lnTo>
                  <a:lnTo>
                    <a:pt x="55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close/>
                  <a:moveTo>
                    <a:pt x="3197" y="59"/>
                  </a:moveTo>
                  <a:lnTo>
                    <a:pt x="3197" y="59"/>
                  </a:lnTo>
                  <a:lnTo>
                    <a:pt x="3197" y="59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2"/>
                  </a:lnTo>
                  <a:lnTo>
                    <a:pt x="3197" y="62"/>
                  </a:lnTo>
                  <a:lnTo>
                    <a:pt x="3197" y="63"/>
                  </a:lnTo>
                  <a:lnTo>
                    <a:pt x="3196" y="63"/>
                  </a:lnTo>
                  <a:lnTo>
                    <a:pt x="3196" y="63"/>
                  </a:lnTo>
                  <a:lnTo>
                    <a:pt x="3197" y="63"/>
                  </a:lnTo>
                  <a:lnTo>
                    <a:pt x="3197" y="63"/>
                  </a:lnTo>
                  <a:lnTo>
                    <a:pt x="3197" y="65"/>
                  </a:lnTo>
                  <a:lnTo>
                    <a:pt x="3197" y="65"/>
                  </a:lnTo>
                  <a:lnTo>
                    <a:pt x="3196" y="65"/>
                  </a:lnTo>
                  <a:lnTo>
                    <a:pt x="3197" y="67"/>
                  </a:lnTo>
                  <a:lnTo>
                    <a:pt x="3199" y="67"/>
                  </a:lnTo>
                  <a:lnTo>
                    <a:pt x="3199" y="67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1" y="68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2" y="67"/>
                  </a:lnTo>
                  <a:lnTo>
                    <a:pt x="3202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8"/>
                  </a:lnTo>
                  <a:lnTo>
                    <a:pt x="3205" y="68"/>
                  </a:lnTo>
                  <a:lnTo>
                    <a:pt x="3205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2" y="68"/>
                  </a:lnTo>
                  <a:lnTo>
                    <a:pt x="3202" y="68"/>
                  </a:lnTo>
                  <a:lnTo>
                    <a:pt x="3202" y="70"/>
                  </a:lnTo>
                  <a:lnTo>
                    <a:pt x="3202" y="71"/>
                  </a:lnTo>
                  <a:lnTo>
                    <a:pt x="3202" y="71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1" y="73"/>
                  </a:lnTo>
                  <a:lnTo>
                    <a:pt x="3201" y="71"/>
                  </a:lnTo>
                  <a:lnTo>
                    <a:pt x="3201" y="71"/>
                  </a:lnTo>
                  <a:lnTo>
                    <a:pt x="3199" y="71"/>
                  </a:lnTo>
                  <a:lnTo>
                    <a:pt x="3199" y="71"/>
                  </a:lnTo>
                  <a:lnTo>
                    <a:pt x="3196" y="68"/>
                  </a:lnTo>
                  <a:lnTo>
                    <a:pt x="3196" y="68"/>
                  </a:lnTo>
                  <a:lnTo>
                    <a:pt x="3196" y="67"/>
                  </a:lnTo>
                  <a:lnTo>
                    <a:pt x="3194" y="65"/>
                  </a:lnTo>
                  <a:lnTo>
                    <a:pt x="3194" y="65"/>
                  </a:lnTo>
                  <a:lnTo>
                    <a:pt x="3194" y="63"/>
                  </a:lnTo>
                  <a:lnTo>
                    <a:pt x="3194" y="63"/>
                  </a:lnTo>
                  <a:lnTo>
                    <a:pt x="3196" y="62"/>
                  </a:lnTo>
                  <a:lnTo>
                    <a:pt x="3196" y="60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7" y="59"/>
                  </a:lnTo>
                  <a:close/>
                  <a:moveTo>
                    <a:pt x="3156" y="56"/>
                  </a:moveTo>
                  <a:lnTo>
                    <a:pt x="3158" y="56"/>
                  </a:lnTo>
                  <a:lnTo>
                    <a:pt x="3158" y="56"/>
                  </a:lnTo>
                  <a:lnTo>
                    <a:pt x="3158" y="57"/>
                  </a:lnTo>
                  <a:lnTo>
                    <a:pt x="3156" y="57"/>
                  </a:lnTo>
                  <a:lnTo>
                    <a:pt x="3156" y="57"/>
                  </a:lnTo>
                  <a:lnTo>
                    <a:pt x="3156" y="59"/>
                  </a:lnTo>
                  <a:lnTo>
                    <a:pt x="3156" y="59"/>
                  </a:lnTo>
                  <a:lnTo>
                    <a:pt x="3155" y="57"/>
                  </a:lnTo>
                  <a:lnTo>
                    <a:pt x="3155" y="57"/>
                  </a:lnTo>
                  <a:lnTo>
                    <a:pt x="3155" y="56"/>
                  </a:lnTo>
                  <a:lnTo>
                    <a:pt x="3155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close/>
                  <a:moveTo>
                    <a:pt x="3167" y="54"/>
                  </a:moveTo>
                  <a:lnTo>
                    <a:pt x="3167" y="54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7" y="57"/>
                  </a:lnTo>
                  <a:lnTo>
                    <a:pt x="3167" y="57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4" y="56"/>
                  </a:lnTo>
                  <a:lnTo>
                    <a:pt x="3164" y="54"/>
                  </a:lnTo>
                  <a:lnTo>
                    <a:pt x="3166" y="54"/>
                  </a:lnTo>
                  <a:lnTo>
                    <a:pt x="3167" y="54"/>
                  </a:lnTo>
                  <a:close/>
                  <a:moveTo>
                    <a:pt x="3197" y="54"/>
                  </a:moveTo>
                  <a:lnTo>
                    <a:pt x="3197" y="54"/>
                  </a:lnTo>
                  <a:lnTo>
                    <a:pt x="3197" y="54"/>
                  </a:lnTo>
                  <a:lnTo>
                    <a:pt x="3199" y="54"/>
                  </a:lnTo>
                  <a:lnTo>
                    <a:pt x="3199" y="56"/>
                  </a:lnTo>
                  <a:lnTo>
                    <a:pt x="3199" y="56"/>
                  </a:lnTo>
                  <a:lnTo>
                    <a:pt x="3197" y="56"/>
                  </a:lnTo>
                  <a:lnTo>
                    <a:pt x="3196" y="56"/>
                  </a:lnTo>
                  <a:lnTo>
                    <a:pt x="3196" y="56"/>
                  </a:lnTo>
                  <a:lnTo>
                    <a:pt x="3194" y="56"/>
                  </a:lnTo>
                  <a:lnTo>
                    <a:pt x="3194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7" y="54"/>
                  </a:lnTo>
                  <a:close/>
                  <a:moveTo>
                    <a:pt x="3199" y="52"/>
                  </a:moveTo>
                  <a:lnTo>
                    <a:pt x="3199" y="52"/>
                  </a:lnTo>
                  <a:lnTo>
                    <a:pt x="3199" y="52"/>
                  </a:lnTo>
                  <a:lnTo>
                    <a:pt x="3199" y="52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2" y="54"/>
                  </a:lnTo>
                  <a:lnTo>
                    <a:pt x="3202" y="54"/>
                  </a:lnTo>
                  <a:lnTo>
                    <a:pt x="3202" y="56"/>
                  </a:lnTo>
                  <a:lnTo>
                    <a:pt x="3201" y="56"/>
                  </a:lnTo>
                  <a:lnTo>
                    <a:pt x="3199" y="54"/>
                  </a:lnTo>
                  <a:lnTo>
                    <a:pt x="3199" y="54"/>
                  </a:lnTo>
                  <a:lnTo>
                    <a:pt x="3199" y="52"/>
                  </a:lnTo>
                  <a:close/>
                  <a:moveTo>
                    <a:pt x="3169" y="52"/>
                  </a:moveTo>
                  <a:lnTo>
                    <a:pt x="3169" y="52"/>
                  </a:lnTo>
                  <a:lnTo>
                    <a:pt x="3169" y="52"/>
                  </a:lnTo>
                  <a:lnTo>
                    <a:pt x="3169" y="52"/>
                  </a:lnTo>
                  <a:lnTo>
                    <a:pt x="3169" y="54"/>
                  </a:lnTo>
                  <a:lnTo>
                    <a:pt x="3169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7" y="56"/>
                  </a:lnTo>
                  <a:lnTo>
                    <a:pt x="3167" y="54"/>
                  </a:lnTo>
                  <a:lnTo>
                    <a:pt x="3167" y="52"/>
                  </a:lnTo>
                  <a:lnTo>
                    <a:pt x="3169" y="52"/>
                  </a:lnTo>
                  <a:lnTo>
                    <a:pt x="3169" y="52"/>
                  </a:lnTo>
                  <a:close/>
                  <a:moveTo>
                    <a:pt x="3201" y="51"/>
                  </a:moveTo>
                  <a:lnTo>
                    <a:pt x="3201" y="51"/>
                  </a:lnTo>
                  <a:lnTo>
                    <a:pt x="3201" y="51"/>
                  </a:lnTo>
                  <a:lnTo>
                    <a:pt x="3201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4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199" y="52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201" y="51"/>
                  </a:lnTo>
                  <a:close/>
                  <a:moveTo>
                    <a:pt x="3177" y="49"/>
                  </a:moveTo>
                  <a:lnTo>
                    <a:pt x="3177" y="49"/>
                  </a:lnTo>
                  <a:lnTo>
                    <a:pt x="3177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7" y="49"/>
                  </a:lnTo>
                  <a:close/>
                  <a:moveTo>
                    <a:pt x="209" y="49"/>
                  </a:moveTo>
                  <a:lnTo>
                    <a:pt x="211" y="49"/>
                  </a:lnTo>
                  <a:lnTo>
                    <a:pt x="211" y="51"/>
                  </a:lnTo>
                  <a:lnTo>
                    <a:pt x="209" y="51"/>
                  </a:lnTo>
                  <a:lnTo>
                    <a:pt x="209" y="51"/>
                  </a:lnTo>
                  <a:lnTo>
                    <a:pt x="208" y="51"/>
                  </a:lnTo>
                  <a:lnTo>
                    <a:pt x="208" y="51"/>
                  </a:lnTo>
                  <a:lnTo>
                    <a:pt x="209" y="49"/>
                  </a:lnTo>
                  <a:lnTo>
                    <a:pt x="209" y="49"/>
                  </a:lnTo>
                  <a:close/>
                  <a:moveTo>
                    <a:pt x="3174" y="49"/>
                  </a:moveTo>
                  <a:lnTo>
                    <a:pt x="3174" y="49"/>
                  </a:lnTo>
                  <a:lnTo>
                    <a:pt x="3174" y="49"/>
                  </a:lnTo>
                  <a:lnTo>
                    <a:pt x="3175" y="51"/>
                  </a:lnTo>
                  <a:lnTo>
                    <a:pt x="3175" y="52"/>
                  </a:lnTo>
                  <a:lnTo>
                    <a:pt x="3175" y="52"/>
                  </a:lnTo>
                  <a:lnTo>
                    <a:pt x="3174" y="52"/>
                  </a:lnTo>
                  <a:lnTo>
                    <a:pt x="3174" y="51"/>
                  </a:lnTo>
                  <a:lnTo>
                    <a:pt x="3174" y="51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1" y="52"/>
                  </a:lnTo>
                  <a:lnTo>
                    <a:pt x="3171" y="51"/>
                  </a:lnTo>
                  <a:lnTo>
                    <a:pt x="3171" y="51"/>
                  </a:lnTo>
                  <a:lnTo>
                    <a:pt x="3172" y="51"/>
                  </a:lnTo>
                  <a:lnTo>
                    <a:pt x="3172" y="51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close/>
                  <a:moveTo>
                    <a:pt x="3175" y="46"/>
                  </a:moveTo>
                  <a:lnTo>
                    <a:pt x="3177" y="46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5" y="48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4" y="49"/>
                  </a:lnTo>
                  <a:lnTo>
                    <a:pt x="3174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4" y="46"/>
                  </a:lnTo>
                  <a:lnTo>
                    <a:pt x="3174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close/>
                  <a:moveTo>
                    <a:pt x="3177" y="43"/>
                  </a:moveTo>
                  <a:lnTo>
                    <a:pt x="3177" y="43"/>
                  </a:lnTo>
                  <a:lnTo>
                    <a:pt x="3177" y="43"/>
                  </a:lnTo>
                  <a:lnTo>
                    <a:pt x="3177" y="45"/>
                  </a:lnTo>
                  <a:lnTo>
                    <a:pt x="3177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7" y="43"/>
                  </a:lnTo>
                  <a:close/>
                  <a:moveTo>
                    <a:pt x="2694" y="41"/>
                  </a:moveTo>
                  <a:lnTo>
                    <a:pt x="2696" y="43"/>
                  </a:lnTo>
                  <a:lnTo>
                    <a:pt x="2696" y="43"/>
                  </a:lnTo>
                  <a:lnTo>
                    <a:pt x="2698" y="43"/>
                  </a:lnTo>
                  <a:lnTo>
                    <a:pt x="2698" y="43"/>
                  </a:lnTo>
                  <a:lnTo>
                    <a:pt x="2696" y="45"/>
                  </a:lnTo>
                  <a:lnTo>
                    <a:pt x="2696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3"/>
                  </a:lnTo>
                  <a:lnTo>
                    <a:pt x="2694" y="41"/>
                  </a:lnTo>
                  <a:close/>
                  <a:moveTo>
                    <a:pt x="2693" y="41"/>
                  </a:moveTo>
                  <a:lnTo>
                    <a:pt x="2693" y="41"/>
                  </a:lnTo>
                  <a:lnTo>
                    <a:pt x="2693" y="41"/>
                  </a:lnTo>
                  <a:lnTo>
                    <a:pt x="2693" y="41"/>
                  </a:lnTo>
                  <a:lnTo>
                    <a:pt x="2693" y="43"/>
                  </a:lnTo>
                  <a:lnTo>
                    <a:pt x="2693" y="43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3"/>
                  </a:lnTo>
                  <a:lnTo>
                    <a:pt x="2691" y="43"/>
                  </a:lnTo>
                  <a:lnTo>
                    <a:pt x="2691" y="41"/>
                  </a:lnTo>
                  <a:lnTo>
                    <a:pt x="2691" y="41"/>
                  </a:lnTo>
                  <a:lnTo>
                    <a:pt x="2693" y="41"/>
                  </a:lnTo>
                  <a:close/>
                  <a:moveTo>
                    <a:pt x="2195" y="40"/>
                  </a:moveTo>
                  <a:lnTo>
                    <a:pt x="2196" y="40"/>
                  </a:lnTo>
                  <a:lnTo>
                    <a:pt x="2196" y="40"/>
                  </a:lnTo>
                  <a:lnTo>
                    <a:pt x="2198" y="41"/>
                  </a:lnTo>
                  <a:lnTo>
                    <a:pt x="2198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201" y="43"/>
                  </a:lnTo>
                  <a:lnTo>
                    <a:pt x="2202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5"/>
                  </a:lnTo>
                  <a:lnTo>
                    <a:pt x="2204" y="45"/>
                  </a:lnTo>
                  <a:lnTo>
                    <a:pt x="2202" y="43"/>
                  </a:lnTo>
                  <a:lnTo>
                    <a:pt x="2201" y="43"/>
                  </a:lnTo>
                  <a:lnTo>
                    <a:pt x="2199" y="43"/>
                  </a:lnTo>
                  <a:lnTo>
                    <a:pt x="2198" y="43"/>
                  </a:lnTo>
                  <a:lnTo>
                    <a:pt x="2196" y="43"/>
                  </a:lnTo>
                  <a:lnTo>
                    <a:pt x="2196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0"/>
                  </a:lnTo>
                  <a:lnTo>
                    <a:pt x="2195" y="40"/>
                  </a:lnTo>
                  <a:lnTo>
                    <a:pt x="2195" y="40"/>
                  </a:lnTo>
                  <a:lnTo>
                    <a:pt x="2195" y="40"/>
                  </a:lnTo>
                  <a:close/>
                  <a:moveTo>
                    <a:pt x="2833" y="40"/>
                  </a:moveTo>
                  <a:lnTo>
                    <a:pt x="2833" y="40"/>
                  </a:lnTo>
                  <a:lnTo>
                    <a:pt x="2833" y="40"/>
                  </a:lnTo>
                  <a:lnTo>
                    <a:pt x="2833" y="41"/>
                  </a:lnTo>
                  <a:lnTo>
                    <a:pt x="2832" y="41"/>
                  </a:lnTo>
                  <a:lnTo>
                    <a:pt x="2832" y="43"/>
                  </a:lnTo>
                  <a:lnTo>
                    <a:pt x="2828" y="45"/>
                  </a:lnTo>
                  <a:lnTo>
                    <a:pt x="2827" y="45"/>
                  </a:lnTo>
                  <a:lnTo>
                    <a:pt x="2824" y="46"/>
                  </a:lnTo>
                  <a:lnTo>
                    <a:pt x="2824" y="46"/>
                  </a:lnTo>
                  <a:lnTo>
                    <a:pt x="2824" y="43"/>
                  </a:lnTo>
                  <a:lnTo>
                    <a:pt x="2824" y="41"/>
                  </a:lnTo>
                  <a:lnTo>
                    <a:pt x="2824" y="40"/>
                  </a:lnTo>
                  <a:lnTo>
                    <a:pt x="2825" y="41"/>
                  </a:lnTo>
                  <a:lnTo>
                    <a:pt x="2827" y="41"/>
                  </a:lnTo>
                  <a:lnTo>
                    <a:pt x="2828" y="41"/>
                  </a:lnTo>
                  <a:lnTo>
                    <a:pt x="2828" y="41"/>
                  </a:lnTo>
                  <a:lnTo>
                    <a:pt x="2828" y="40"/>
                  </a:lnTo>
                  <a:lnTo>
                    <a:pt x="2832" y="40"/>
                  </a:lnTo>
                  <a:lnTo>
                    <a:pt x="2833" y="40"/>
                  </a:lnTo>
                  <a:close/>
                  <a:moveTo>
                    <a:pt x="2753" y="38"/>
                  </a:moveTo>
                  <a:lnTo>
                    <a:pt x="2754" y="38"/>
                  </a:lnTo>
                  <a:lnTo>
                    <a:pt x="2756" y="38"/>
                  </a:lnTo>
                  <a:lnTo>
                    <a:pt x="2757" y="38"/>
                  </a:lnTo>
                  <a:lnTo>
                    <a:pt x="2757" y="38"/>
                  </a:lnTo>
                  <a:lnTo>
                    <a:pt x="2759" y="38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1"/>
                  </a:lnTo>
                  <a:lnTo>
                    <a:pt x="2759" y="41"/>
                  </a:lnTo>
                  <a:lnTo>
                    <a:pt x="2757" y="43"/>
                  </a:lnTo>
                  <a:lnTo>
                    <a:pt x="2757" y="43"/>
                  </a:lnTo>
                  <a:lnTo>
                    <a:pt x="2757" y="41"/>
                  </a:lnTo>
                  <a:lnTo>
                    <a:pt x="2757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4" y="41"/>
                  </a:lnTo>
                  <a:lnTo>
                    <a:pt x="2754" y="41"/>
                  </a:lnTo>
                  <a:lnTo>
                    <a:pt x="2753" y="41"/>
                  </a:lnTo>
                  <a:lnTo>
                    <a:pt x="2753" y="40"/>
                  </a:lnTo>
                  <a:lnTo>
                    <a:pt x="2751" y="40"/>
                  </a:lnTo>
                  <a:lnTo>
                    <a:pt x="2751" y="38"/>
                  </a:lnTo>
                  <a:lnTo>
                    <a:pt x="2753" y="38"/>
                  </a:lnTo>
                  <a:lnTo>
                    <a:pt x="2753" y="38"/>
                  </a:lnTo>
                  <a:close/>
                  <a:moveTo>
                    <a:pt x="2031" y="35"/>
                  </a:moveTo>
                  <a:lnTo>
                    <a:pt x="2031" y="35"/>
                  </a:lnTo>
                  <a:lnTo>
                    <a:pt x="2031" y="35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29" y="37"/>
                  </a:lnTo>
                  <a:lnTo>
                    <a:pt x="2029" y="37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31" y="35"/>
                  </a:lnTo>
                  <a:close/>
                  <a:moveTo>
                    <a:pt x="2770" y="33"/>
                  </a:moveTo>
                  <a:lnTo>
                    <a:pt x="2772" y="33"/>
                  </a:lnTo>
                  <a:lnTo>
                    <a:pt x="2772" y="35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0" y="37"/>
                  </a:lnTo>
                  <a:lnTo>
                    <a:pt x="2770" y="38"/>
                  </a:lnTo>
                  <a:lnTo>
                    <a:pt x="2769" y="40"/>
                  </a:lnTo>
                  <a:lnTo>
                    <a:pt x="2769" y="41"/>
                  </a:lnTo>
                  <a:lnTo>
                    <a:pt x="2769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0"/>
                  </a:lnTo>
                  <a:lnTo>
                    <a:pt x="2767" y="40"/>
                  </a:lnTo>
                  <a:lnTo>
                    <a:pt x="2769" y="38"/>
                  </a:lnTo>
                  <a:lnTo>
                    <a:pt x="2770" y="35"/>
                  </a:lnTo>
                  <a:lnTo>
                    <a:pt x="2770" y="33"/>
                  </a:lnTo>
                  <a:close/>
                  <a:moveTo>
                    <a:pt x="3256" y="30"/>
                  </a:moveTo>
                  <a:lnTo>
                    <a:pt x="3256" y="30"/>
                  </a:lnTo>
                  <a:lnTo>
                    <a:pt x="3256" y="30"/>
                  </a:lnTo>
                  <a:lnTo>
                    <a:pt x="3256" y="30"/>
                  </a:lnTo>
                  <a:lnTo>
                    <a:pt x="3256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3"/>
                  </a:lnTo>
                  <a:lnTo>
                    <a:pt x="3257" y="33"/>
                  </a:lnTo>
                  <a:lnTo>
                    <a:pt x="3257" y="35"/>
                  </a:lnTo>
                  <a:lnTo>
                    <a:pt x="3257" y="35"/>
                  </a:lnTo>
                  <a:lnTo>
                    <a:pt x="3259" y="35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60" y="37"/>
                  </a:lnTo>
                  <a:lnTo>
                    <a:pt x="3260" y="37"/>
                  </a:lnTo>
                  <a:lnTo>
                    <a:pt x="3259" y="40"/>
                  </a:lnTo>
                  <a:lnTo>
                    <a:pt x="3256" y="40"/>
                  </a:lnTo>
                  <a:lnTo>
                    <a:pt x="3254" y="40"/>
                  </a:lnTo>
                  <a:lnTo>
                    <a:pt x="3253" y="37"/>
                  </a:lnTo>
                  <a:lnTo>
                    <a:pt x="3251" y="35"/>
                  </a:lnTo>
                  <a:lnTo>
                    <a:pt x="3253" y="32"/>
                  </a:lnTo>
                  <a:lnTo>
                    <a:pt x="3254" y="30"/>
                  </a:lnTo>
                  <a:lnTo>
                    <a:pt x="3256" y="30"/>
                  </a:lnTo>
                  <a:close/>
                  <a:moveTo>
                    <a:pt x="3237" y="30"/>
                  </a:moveTo>
                  <a:lnTo>
                    <a:pt x="3237" y="30"/>
                  </a:lnTo>
                  <a:lnTo>
                    <a:pt x="3237" y="32"/>
                  </a:lnTo>
                  <a:lnTo>
                    <a:pt x="3237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4" y="32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5" y="30"/>
                  </a:lnTo>
                  <a:lnTo>
                    <a:pt x="3237" y="30"/>
                  </a:lnTo>
                  <a:lnTo>
                    <a:pt x="3237" y="30"/>
                  </a:lnTo>
                  <a:close/>
                  <a:moveTo>
                    <a:pt x="2720" y="29"/>
                  </a:moveTo>
                  <a:lnTo>
                    <a:pt x="2720" y="29"/>
                  </a:lnTo>
                  <a:lnTo>
                    <a:pt x="2721" y="30"/>
                  </a:lnTo>
                  <a:lnTo>
                    <a:pt x="2721" y="30"/>
                  </a:lnTo>
                  <a:lnTo>
                    <a:pt x="2723" y="32"/>
                  </a:lnTo>
                  <a:lnTo>
                    <a:pt x="2723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0" y="30"/>
                  </a:lnTo>
                  <a:lnTo>
                    <a:pt x="2718" y="30"/>
                  </a:lnTo>
                  <a:lnTo>
                    <a:pt x="2716" y="30"/>
                  </a:lnTo>
                  <a:lnTo>
                    <a:pt x="2715" y="30"/>
                  </a:lnTo>
                  <a:lnTo>
                    <a:pt x="2715" y="30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8" y="29"/>
                  </a:lnTo>
                  <a:lnTo>
                    <a:pt x="2720" y="29"/>
                  </a:lnTo>
                  <a:close/>
                  <a:moveTo>
                    <a:pt x="3215" y="27"/>
                  </a:moveTo>
                  <a:lnTo>
                    <a:pt x="3215" y="27"/>
                  </a:lnTo>
                  <a:lnTo>
                    <a:pt x="3215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8" y="29"/>
                  </a:lnTo>
                  <a:lnTo>
                    <a:pt x="3218" y="29"/>
                  </a:lnTo>
                  <a:lnTo>
                    <a:pt x="3219" y="29"/>
                  </a:lnTo>
                  <a:lnTo>
                    <a:pt x="3221" y="29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1" y="30"/>
                  </a:lnTo>
                  <a:lnTo>
                    <a:pt x="3221" y="29"/>
                  </a:lnTo>
                  <a:lnTo>
                    <a:pt x="3219" y="30"/>
                  </a:lnTo>
                  <a:lnTo>
                    <a:pt x="3218" y="32"/>
                  </a:lnTo>
                  <a:lnTo>
                    <a:pt x="3218" y="32"/>
                  </a:lnTo>
                  <a:lnTo>
                    <a:pt x="3216" y="32"/>
                  </a:lnTo>
                  <a:lnTo>
                    <a:pt x="3215" y="30"/>
                  </a:lnTo>
                  <a:lnTo>
                    <a:pt x="3213" y="29"/>
                  </a:lnTo>
                  <a:lnTo>
                    <a:pt x="3213" y="29"/>
                  </a:lnTo>
                  <a:lnTo>
                    <a:pt x="3213" y="27"/>
                  </a:lnTo>
                  <a:lnTo>
                    <a:pt x="3215" y="27"/>
                  </a:lnTo>
                  <a:close/>
                  <a:moveTo>
                    <a:pt x="2032" y="27"/>
                  </a:moveTo>
                  <a:lnTo>
                    <a:pt x="2032" y="27"/>
                  </a:lnTo>
                  <a:lnTo>
                    <a:pt x="2032" y="29"/>
                  </a:lnTo>
                  <a:lnTo>
                    <a:pt x="2032" y="33"/>
                  </a:lnTo>
                  <a:lnTo>
                    <a:pt x="2031" y="33"/>
                  </a:lnTo>
                  <a:lnTo>
                    <a:pt x="2031" y="33"/>
                  </a:lnTo>
                  <a:lnTo>
                    <a:pt x="2029" y="33"/>
                  </a:lnTo>
                  <a:lnTo>
                    <a:pt x="2029" y="30"/>
                  </a:lnTo>
                  <a:lnTo>
                    <a:pt x="2031" y="29"/>
                  </a:lnTo>
                  <a:lnTo>
                    <a:pt x="2031" y="27"/>
                  </a:lnTo>
                  <a:lnTo>
                    <a:pt x="2031" y="27"/>
                  </a:lnTo>
                  <a:lnTo>
                    <a:pt x="2032" y="27"/>
                  </a:lnTo>
                  <a:close/>
                  <a:moveTo>
                    <a:pt x="2803" y="24"/>
                  </a:moveTo>
                  <a:lnTo>
                    <a:pt x="2806" y="24"/>
                  </a:lnTo>
                  <a:lnTo>
                    <a:pt x="2808" y="24"/>
                  </a:lnTo>
                  <a:lnTo>
                    <a:pt x="2809" y="26"/>
                  </a:lnTo>
                  <a:lnTo>
                    <a:pt x="2809" y="26"/>
                  </a:lnTo>
                  <a:lnTo>
                    <a:pt x="2808" y="26"/>
                  </a:lnTo>
                  <a:lnTo>
                    <a:pt x="2808" y="27"/>
                  </a:lnTo>
                  <a:lnTo>
                    <a:pt x="2808" y="27"/>
                  </a:lnTo>
                  <a:lnTo>
                    <a:pt x="2806" y="29"/>
                  </a:lnTo>
                  <a:lnTo>
                    <a:pt x="2805" y="29"/>
                  </a:lnTo>
                  <a:lnTo>
                    <a:pt x="2805" y="29"/>
                  </a:lnTo>
                  <a:lnTo>
                    <a:pt x="2803" y="29"/>
                  </a:lnTo>
                  <a:lnTo>
                    <a:pt x="2803" y="29"/>
                  </a:lnTo>
                  <a:lnTo>
                    <a:pt x="2803" y="27"/>
                  </a:lnTo>
                  <a:lnTo>
                    <a:pt x="2803" y="27"/>
                  </a:lnTo>
                  <a:lnTo>
                    <a:pt x="2802" y="27"/>
                  </a:lnTo>
                  <a:lnTo>
                    <a:pt x="2802" y="27"/>
                  </a:lnTo>
                  <a:lnTo>
                    <a:pt x="2800" y="27"/>
                  </a:lnTo>
                  <a:lnTo>
                    <a:pt x="2798" y="26"/>
                  </a:lnTo>
                  <a:lnTo>
                    <a:pt x="2798" y="26"/>
                  </a:lnTo>
                  <a:lnTo>
                    <a:pt x="2798" y="24"/>
                  </a:lnTo>
                  <a:lnTo>
                    <a:pt x="2800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4"/>
                  </a:lnTo>
                  <a:lnTo>
                    <a:pt x="2803" y="24"/>
                  </a:lnTo>
                  <a:close/>
                  <a:moveTo>
                    <a:pt x="2783" y="22"/>
                  </a:moveTo>
                  <a:lnTo>
                    <a:pt x="2784" y="24"/>
                  </a:lnTo>
                  <a:lnTo>
                    <a:pt x="2784" y="24"/>
                  </a:lnTo>
                  <a:lnTo>
                    <a:pt x="2783" y="26"/>
                  </a:lnTo>
                  <a:lnTo>
                    <a:pt x="2781" y="26"/>
                  </a:lnTo>
                  <a:lnTo>
                    <a:pt x="2781" y="24"/>
                  </a:lnTo>
                  <a:lnTo>
                    <a:pt x="2783" y="24"/>
                  </a:lnTo>
                  <a:lnTo>
                    <a:pt x="2783" y="22"/>
                  </a:lnTo>
                  <a:close/>
                  <a:moveTo>
                    <a:pt x="2841" y="21"/>
                  </a:moveTo>
                  <a:lnTo>
                    <a:pt x="2841" y="21"/>
                  </a:lnTo>
                  <a:lnTo>
                    <a:pt x="2841" y="24"/>
                  </a:lnTo>
                  <a:lnTo>
                    <a:pt x="2841" y="24"/>
                  </a:lnTo>
                  <a:lnTo>
                    <a:pt x="2839" y="24"/>
                  </a:lnTo>
                  <a:lnTo>
                    <a:pt x="2839" y="22"/>
                  </a:lnTo>
                  <a:lnTo>
                    <a:pt x="2839" y="22"/>
                  </a:lnTo>
                  <a:lnTo>
                    <a:pt x="2839" y="21"/>
                  </a:lnTo>
                  <a:lnTo>
                    <a:pt x="2841" y="21"/>
                  </a:lnTo>
                  <a:close/>
                  <a:moveTo>
                    <a:pt x="2616" y="21"/>
                  </a:moveTo>
                  <a:lnTo>
                    <a:pt x="2617" y="21"/>
                  </a:lnTo>
                  <a:lnTo>
                    <a:pt x="2619" y="24"/>
                  </a:lnTo>
                  <a:lnTo>
                    <a:pt x="2619" y="24"/>
                  </a:lnTo>
                  <a:lnTo>
                    <a:pt x="2617" y="24"/>
                  </a:lnTo>
                  <a:lnTo>
                    <a:pt x="2616" y="22"/>
                  </a:lnTo>
                  <a:lnTo>
                    <a:pt x="2616" y="22"/>
                  </a:lnTo>
                  <a:lnTo>
                    <a:pt x="2616" y="21"/>
                  </a:lnTo>
                  <a:lnTo>
                    <a:pt x="2616" y="21"/>
                  </a:lnTo>
                  <a:close/>
                  <a:moveTo>
                    <a:pt x="2032" y="8"/>
                  </a:moveTo>
                  <a:lnTo>
                    <a:pt x="2032" y="8"/>
                  </a:lnTo>
                  <a:lnTo>
                    <a:pt x="2032" y="10"/>
                  </a:lnTo>
                  <a:lnTo>
                    <a:pt x="2032" y="10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0"/>
                  </a:lnTo>
                  <a:lnTo>
                    <a:pt x="2032" y="8"/>
                  </a:lnTo>
                  <a:lnTo>
                    <a:pt x="2032" y="8"/>
                  </a:lnTo>
                  <a:lnTo>
                    <a:pt x="2032" y="8"/>
                  </a:lnTo>
                  <a:close/>
                  <a:moveTo>
                    <a:pt x="2147" y="5"/>
                  </a:moveTo>
                  <a:lnTo>
                    <a:pt x="2147" y="7"/>
                  </a:lnTo>
                  <a:lnTo>
                    <a:pt x="2150" y="10"/>
                  </a:lnTo>
                  <a:lnTo>
                    <a:pt x="2152" y="11"/>
                  </a:lnTo>
                  <a:lnTo>
                    <a:pt x="2152" y="11"/>
                  </a:lnTo>
                  <a:lnTo>
                    <a:pt x="2152" y="13"/>
                  </a:lnTo>
                  <a:lnTo>
                    <a:pt x="2150" y="15"/>
                  </a:lnTo>
                  <a:lnTo>
                    <a:pt x="2150" y="15"/>
                  </a:lnTo>
                  <a:lnTo>
                    <a:pt x="2149" y="15"/>
                  </a:lnTo>
                  <a:lnTo>
                    <a:pt x="2149" y="13"/>
                  </a:lnTo>
                  <a:lnTo>
                    <a:pt x="2147" y="13"/>
                  </a:lnTo>
                  <a:lnTo>
                    <a:pt x="2146" y="13"/>
                  </a:lnTo>
                  <a:lnTo>
                    <a:pt x="2146" y="11"/>
                  </a:lnTo>
                  <a:lnTo>
                    <a:pt x="2146" y="10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7"/>
                  </a:lnTo>
                  <a:lnTo>
                    <a:pt x="2147" y="5"/>
                  </a:lnTo>
                  <a:lnTo>
                    <a:pt x="2147" y="5"/>
                  </a:lnTo>
                  <a:close/>
                  <a:moveTo>
                    <a:pt x="3242" y="4"/>
                  </a:moveTo>
                  <a:lnTo>
                    <a:pt x="3243" y="4"/>
                  </a:lnTo>
                  <a:lnTo>
                    <a:pt x="3243" y="5"/>
                  </a:lnTo>
                  <a:lnTo>
                    <a:pt x="3243" y="7"/>
                  </a:lnTo>
                  <a:lnTo>
                    <a:pt x="3243" y="7"/>
                  </a:lnTo>
                  <a:lnTo>
                    <a:pt x="3243" y="8"/>
                  </a:lnTo>
                  <a:lnTo>
                    <a:pt x="3243" y="10"/>
                  </a:lnTo>
                  <a:lnTo>
                    <a:pt x="3243" y="11"/>
                  </a:lnTo>
                  <a:lnTo>
                    <a:pt x="3243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0"/>
                  </a:lnTo>
                  <a:lnTo>
                    <a:pt x="3240" y="10"/>
                  </a:lnTo>
                  <a:lnTo>
                    <a:pt x="3238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3" y="5"/>
                  </a:lnTo>
                  <a:lnTo>
                    <a:pt x="3243" y="5"/>
                  </a:lnTo>
                  <a:lnTo>
                    <a:pt x="3242" y="5"/>
                  </a:lnTo>
                  <a:lnTo>
                    <a:pt x="3242" y="4"/>
                  </a:lnTo>
                  <a:lnTo>
                    <a:pt x="3242" y="4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7"/>
                  </a:lnTo>
                  <a:lnTo>
                    <a:pt x="3238" y="7"/>
                  </a:lnTo>
                  <a:lnTo>
                    <a:pt x="3237" y="7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8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4"/>
                  </a:lnTo>
                  <a:lnTo>
                    <a:pt x="3242" y="4"/>
                  </a:lnTo>
                  <a:lnTo>
                    <a:pt x="3242" y="4"/>
                  </a:lnTo>
                  <a:close/>
                  <a:moveTo>
                    <a:pt x="2146" y="0"/>
                  </a:moveTo>
                  <a:lnTo>
                    <a:pt x="2146" y="0"/>
                  </a:lnTo>
                  <a:lnTo>
                    <a:pt x="2146" y="2"/>
                  </a:lnTo>
                  <a:lnTo>
                    <a:pt x="2147" y="0"/>
                  </a:lnTo>
                  <a:lnTo>
                    <a:pt x="2147" y="2"/>
                  </a:lnTo>
                  <a:lnTo>
                    <a:pt x="2147" y="4"/>
                  </a:lnTo>
                  <a:lnTo>
                    <a:pt x="2146" y="4"/>
                  </a:lnTo>
                  <a:lnTo>
                    <a:pt x="2146" y="4"/>
                  </a:lnTo>
                  <a:lnTo>
                    <a:pt x="2146" y="2"/>
                  </a:lnTo>
                  <a:lnTo>
                    <a:pt x="2144" y="2"/>
                  </a:lnTo>
                  <a:lnTo>
                    <a:pt x="2144" y="0"/>
                  </a:lnTo>
                  <a:lnTo>
                    <a:pt x="21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5" name="Freeform 352">
              <a:extLst>
                <a:ext uri="{FF2B5EF4-FFF2-40B4-BE49-F238E27FC236}">
                  <a16:creationId xmlns:a16="http://schemas.microsoft.com/office/drawing/2014/main" id="{1DC30CC6-EE49-4AF7-9207-A8B0BB38FE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12923" y="3016382"/>
              <a:ext cx="7292038" cy="444422"/>
            </a:xfrm>
            <a:custGeom>
              <a:avLst/>
              <a:gdLst>
                <a:gd name="T0" fmla="*/ 3488 w 3741"/>
                <a:gd name="T1" fmla="*/ 222 h 228"/>
                <a:gd name="T2" fmla="*/ 3474 w 3741"/>
                <a:gd name="T3" fmla="*/ 227 h 228"/>
                <a:gd name="T4" fmla="*/ 3077 w 3741"/>
                <a:gd name="T5" fmla="*/ 216 h 228"/>
                <a:gd name="T6" fmla="*/ 582 w 3741"/>
                <a:gd name="T7" fmla="*/ 216 h 228"/>
                <a:gd name="T8" fmla="*/ 2394 w 3741"/>
                <a:gd name="T9" fmla="*/ 205 h 228"/>
                <a:gd name="T10" fmla="*/ 503 w 3741"/>
                <a:gd name="T11" fmla="*/ 198 h 228"/>
                <a:gd name="T12" fmla="*/ 3182 w 3741"/>
                <a:gd name="T13" fmla="*/ 197 h 228"/>
                <a:gd name="T14" fmla="*/ 3089 w 3741"/>
                <a:gd name="T15" fmla="*/ 184 h 228"/>
                <a:gd name="T16" fmla="*/ 125 w 3741"/>
                <a:gd name="T17" fmla="*/ 176 h 228"/>
                <a:gd name="T18" fmla="*/ 500 w 3741"/>
                <a:gd name="T19" fmla="*/ 176 h 228"/>
                <a:gd name="T20" fmla="*/ 3226 w 3741"/>
                <a:gd name="T21" fmla="*/ 168 h 228"/>
                <a:gd name="T22" fmla="*/ 3059 w 3741"/>
                <a:gd name="T23" fmla="*/ 151 h 228"/>
                <a:gd name="T24" fmla="*/ 164 w 3741"/>
                <a:gd name="T25" fmla="*/ 159 h 228"/>
                <a:gd name="T26" fmla="*/ 2430 w 3741"/>
                <a:gd name="T27" fmla="*/ 157 h 228"/>
                <a:gd name="T28" fmla="*/ 2391 w 3741"/>
                <a:gd name="T29" fmla="*/ 138 h 228"/>
                <a:gd name="T30" fmla="*/ 2257 w 3741"/>
                <a:gd name="T31" fmla="*/ 132 h 228"/>
                <a:gd name="T32" fmla="*/ 44 w 3741"/>
                <a:gd name="T33" fmla="*/ 113 h 228"/>
                <a:gd name="T34" fmla="*/ 2427 w 3741"/>
                <a:gd name="T35" fmla="*/ 104 h 228"/>
                <a:gd name="T36" fmla="*/ 3077 w 3741"/>
                <a:gd name="T37" fmla="*/ 109 h 228"/>
                <a:gd name="T38" fmla="*/ 148 w 3741"/>
                <a:gd name="T39" fmla="*/ 96 h 228"/>
                <a:gd name="T40" fmla="*/ 145 w 3741"/>
                <a:gd name="T41" fmla="*/ 91 h 228"/>
                <a:gd name="T42" fmla="*/ 152 w 3741"/>
                <a:gd name="T43" fmla="*/ 96 h 228"/>
                <a:gd name="T44" fmla="*/ 137 w 3741"/>
                <a:gd name="T45" fmla="*/ 83 h 228"/>
                <a:gd name="T46" fmla="*/ 2821 w 3741"/>
                <a:gd name="T47" fmla="*/ 80 h 228"/>
                <a:gd name="T48" fmla="*/ 3026 w 3741"/>
                <a:gd name="T49" fmla="*/ 75 h 228"/>
                <a:gd name="T50" fmla="*/ 2605 w 3741"/>
                <a:gd name="T51" fmla="*/ 79 h 228"/>
                <a:gd name="T52" fmla="*/ 656 w 3741"/>
                <a:gd name="T53" fmla="*/ 66 h 228"/>
                <a:gd name="T54" fmla="*/ 2873 w 3741"/>
                <a:gd name="T55" fmla="*/ 69 h 228"/>
                <a:gd name="T56" fmla="*/ 666 w 3741"/>
                <a:gd name="T57" fmla="*/ 63 h 228"/>
                <a:gd name="T58" fmla="*/ 629 w 3741"/>
                <a:gd name="T59" fmla="*/ 58 h 228"/>
                <a:gd name="T60" fmla="*/ 581 w 3741"/>
                <a:gd name="T61" fmla="*/ 86 h 228"/>
                <a:gd name="T62" fmla="*/ 566 w 3741"/>
                <a:gd name="T63" fmla="*/ 79 h 228"/>
                <a:gd name="T64" fmla="*/ 579 w 3741"/>
                <a:gd name="T65" fmla="*/ 68 h 228"/>
                <a:gd name="T66" fmla="*/ 587 w 3741"/>
                <a:gd name="T67" fmla="*/ 72 h 228"/>
                <a:gd name="T68" fmla="*/ 618 w 3741"/>
                <a:gd name="T69" fmla="*/ 61 h 228"/>
                <a:gd name="T70" fmla="*/ 48 w 3741"/>
                <a:gd name="T71" fmla="*/ 55 h 228"/>
                <a:gd name="T72" fmla="*/ 738 w 3741"/>
                <a:gd name="T73" fmla="*/ 49 h 228"/>
                <a:gd name="T74" fmla="*/ 335 w 3741"/>
                <a:gd name="T75" fmla="*/ 46 h 228"/>
                <a:gd name="T76" fmla="*/ 669 w 3741"/>
                <a:gd name="T77" fmla="*/ 38 h 228"/>
                <a:gd name="T78" fmla="*/ 830 w 3741"/>
                <a:gd name="T79" fmla="*/ 38 h 228"/>
                <a:gd name="T80" fmla="*/ 669 w 3741"/>
                <a:gd name="T81" fmla="*/ 44 h 228"/>
                <a:gd name="T82" fmla="*/ 650 w 3741"/>
                <a:gd name="T83" fmla="*/ 55 h 228"/>
                <a:gd name="T84" fmla="*/ 636 w 3741"/>
                <a:gd name="T85" fmla="*/ 44 h 228"/>
                <a:gd name="T86" fmla="*/ 659 w 3741"/>
                <a:gd name="T87" fmla="*/ 42 h 228"/>
                <a:gd name="T88" fmla="*/ 653 w 3741"/>
                <a:gd name="T89" fmla="*/ 39 h 228"/>
                <a:gd name="T90" fmla="*/ 178 w 3741"/>
                <a:gd name="T91" fmla="*/ 36 h 228"/>
                <a:gd name="T92" fmla="*/ 622 w 3741"/>
                <a:gd name="T93" fmla="*/ 38 h 228"/>
                <a:gd name="T94" fmla="*/ 711 w 3741"/>
                <a:gd name="T95" fmla="*/ 33 h 228"/>
                <a:gd name="T96" fmla="*/ 715 w 3741"/>
                <a:gd name="T97" fmla="*/ 23 h 228"/>
                <a:gd name="T98" fmla="*/ 513 w 3741"/>
                <a:gd name="T99" fmla="*/ 23 h 228"/>
                <a:gd name="T100" fmla="*/ 3679 w 3741"/>
                <a:gd name="T101" fmla="*/ 20 h 228"/>
                <a:gd name="T102" fmla="*/ 790 w 3741"/>
                <a:gd name="T103" fmla="*/ 12 h 228"/>
                <a:gd name="T104" fmla="*/ 570 w 3741"/>
                <a:gd name="T105" fmla="*/ 8 h 228"/>
                <a:gd name="T106" fmla="*/ 588 w 3741"/>
                <a:gd name="T107" fmla="*/ 14 h 228"/>
                <a:gd name="T108" fmla="*/ 581 w 3741"/>
                <a:gd name="T109" fmla="*/ 8 h 228"/>
                <a:gd name="T110" fmla="*/ 565 w 3741"/>
                <a:gd name="T111" fmla="*/ 6 h 228"/>
                <a:gd name="T112" fmla="*/ 562 w 3741"/>
                <a:gd name="T113" fmla="*/ 5 h 228"/>
                <a:gd name="T114" fmla="*/ 2269 w 3741"/>
                <a:gd name="T115" fmla="*/ 6 h 228"/>
                <a:gd name="T116" fmla="*/ 2274 w 3741"/>
                <a:gd name="T117" fmla="*/ 11 h 228"/>
                <a:gd name="T118" fmla="*/ 2261 w 3741"/>
                <a:gd name="T119" fmla="*/ 5 h 228"/>
                <a:gd name="T120" fmla="*/ 558 w 3741"/>
                <a:gd name="T121" fmla="*/ 5 h 228"/>
                <a:gd name="T122" fmla="*/ 611 w 3741"/>
                <a:gd name="T123" fmla="*/ 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1" h="228">
                  <a:moveTo>
                    <a:pt x="93" y="219"/>
                  </a:moveTo>
                  <a:lnTo>
                    <a:pt x="95" y="219"/>
                  </a:lnTo>
                  <a:lnTo>
                    <a:pt x="95" y="219"/>
                  </a:lnTo>
                  <a:lnTo>
                    <a:pt x="98" y="222"/>
                  </a:lnTo>
                  <a:lnTo>
                    <a:pt x="100" y="222"/>
                  </a:lnTo>
                  <a:lnTo>
                    <a:pt x="100" y="224"/>
                  </a:lnTo>
                  <a:lnTo>
                    <a:pt x="98" y="225"/>
                  </a:lnTo>
                  <a:lnTo>
                    <a:pt x="96" y="225"/>
                  </a:lnTo>
                  <a:lnTo>
                    <a:pt x="95" y="222"/>
                  </a:lnTo>
                  <a:lnTo>
                    <a:pt x="93" y="220"/>
                  </a:lnTo>
                  <a:lnTo>
                    <a:pt x="93" y="219"/>
                  </a:lnTo>
                  <a:lnTo>
                    <a:pt x="93" y="219"/>
                  </a:lnTo>
                  <a:close/>
                  <a:moveTo>
                    <a:pt x="3070" y="219"/>
                  </a:moveTo>
                  <a:lnTo>
                    <a:pt x="3072" y="219"/>
                  </a:lnTo>
                  <a:lnTo>
                    <a:pt x="3070" y="220"/>
                  </a:lnTo>
                  <a:lnTo>
                    <a:pt x="3070" y="222"/>
                  </a:lnTo>
                  <a:lnTo>
                    <a:pt x="3069" y="222"/>
                  </a:lnTo>
                  <a:lnTo>
                    <a:pt x="3069" y="222"/>
                  </a:lnTo>
                  <a:lnTo>
                    <a:pt x="3069" y="220"/>
                  </a:lnTo>
                  <a:lnTo>
                    <a:pt x="3067" y="219"/>
                  </a:lnTo>
                  <a:lnTo>
                    <a:pt x="3067" y="219"/>
                  </a:lnTo>
                  <a:lnTo>
                    <a:pt x="3069" y="219"/>
                  </a:lnTo>
                  <a:lnTo>
                    <a:pt x="3069" y="219"/>
                  </a:lnTo>
                  <a:lnTo>
                    <a:pt x="3070" y="219"/>
                  </a:lnTo>
                  <a:lnTo>
                    <a:pt x="3070" y="219"/>
                  </a:lnTo>
                  <a:close/>
                  <a:moveTo>
                    <a:pt x="3485" y="216"/>
                  </a:moveTo>
                  <a:lnTo>
                    <a:pt x="3485" y="217"/>
                  </a:lnTo>
                  <a:lnTo>
                    <a:pt x="3485" y="219"/>
                  </a:lnTo>
                  <a:lnTo>
                    <a:pt x="3487" y="219"/>
                  </a:lnTo>
                  <a:lnTo>
                    <a:pt x="3488" y="219"/>
                  </a:lnTo>
                  <a:lnTo>
                    <a:pt x="3488" y="220"/>
                  </a:lnTo>
                  <a:lnTo>
                    <a:pt x="3488" y="222"/>
                  </a:lnTo>
                  <a:lnTo>
                    <a:pt x="3488" y="222"/>
                  </a:lnTo>
                  <a:lnTo>
                    <a:pt x="3488" y="224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4"/>
                  </a:lnTo>
                  <a:lnTo>
                    <a:pt x="3485" y="224"/>
                  </a:lnTo>
                  <a:lnTo>
                    <a:pt x="3485" y="225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0" y="228"/>
                  </a:lnTo>
                  <a:lnTo>
                    <a:pt x="3480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7"/>
                  </a:lnTo>
                  <a:lnTo>
                    <a:pt x="3479" y="227"/>
                  </a:lnTo>
                  <a:lnTo>
                    <a:pt x="3477" y="227"/>
                  </a:lnTo>
                  <a:lnTo>
                    <a:pt x="3477" y="228"/>
                  </a:lnTo>
                  <a:lnTo>
                    <a:pt x="3477" y="227"/>
                  </a:lnTo>
                  <a:lnTo>
                    <a:pt x="3477" y="227"/>
                  </a:lnTo>
                  <a:lnTo>
                    <a:pt x="3479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79" y="225"/>
                  </a:lnTo>
                  <a:lnTo>
                    <a:pt x="3479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4" y="227"/>
                  </a:lnTo>
                  <a:lnTo>
                    <a:pt x="3474" y="227"/>
                  </a:lnTo>
                  <a:lnTo>
                    <a:pt x="3474" y="225"/>
                  </a:lnTo>
                  <a:lnTo>
                    <a:pt x="3474" y="225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9" y="224"/>
                  </a:lnTo>
                  <a:lnTo>
                    <a:pt x="3479" y="224"/>
                  </a:lnTo>
                  <a:lnTo>
                    <a:pt x="3480" y="225"/>
                  </a:lnTo>
                  <a:lnTo>
                    <a:pt x="3480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4"/>
                  </a:lnTo>
                  <a:lnTo>
                    <a:pt x="3482" y="224"/>
                  </a:lnTo>
                  <a:lnTo>
                    <a:pt x="3480" y="224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2" y="222"/>
                  </a:lnTo>
                  <a:lnTo>
                    <a:pt x="3484" y="220"/>
                  </a:lnTo>
                  <a:lnTo>
                    <a:pt x="3484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4" y="217"/>
                  </a:lnTo>
                  <a:lnTo>
                    <a:pt x="3484" y="217"/>
                  </a:lnTo>
                  <a:lnTo>
                    <a:pt x="3485" y="216"/>
                  </a:lnTo>
                  <a:close/>
                  <a:moveTo>
                    <a:pt x="3077" y="216"/>
                  </a:moveTo>
                  <a:lnTo>
                    <a:pt x="3078" y="219"/>
                  </a:lnTo>
                  <a:lnTo>
                    <a:pt x="3077" y="220"/>
                  </a:lnTo>
                  <a:lnTo>
                    <a:pt x="3077" y="220"/>
                  </a:lnTo>
                  <a:lnTo>
                    <a:pt x="3075" y="222"/>
                  </a:lnTo>
                  <a:lnTo>
                    <a:pt x="3074" y="220"/>
                  </a:lnTo>
                  <a:lnTo>
                    <a:pt x="3072" y="220"/>
                  </a:lnTo>
                  <a:lnTo>
                    <a:pt x="3072" y="220"/>
                  </a:lnTo>
                  <a:lnTo>
                    <a:pt x="3072" y="219"/>
                  </a:lnTo>
                  <a:lnTo>
                    <a:pt x="3075" y="220"/>
                  </a:lnTo>
                  <a:lnTo>
                    <a:pt x="3077" y="219"/>
                  </a:lnTo>
                  <a:lnTo>
                    <a:pt x="3075" y="217"/>
                  </a:lnTo>
                  <a:lnTo>
                    <a:pt x="3077" y="216"/>
                  </a:lnTo>
                  <a:lnTo>
                    <a:pt x="3077" y="216"/>
                  </a:lnTo>
                  <a:close/>
                  <a:moveTo>
                    <a:pt x="2905" y="211"/>
                  </a:moveTo>
                  <a:lnTo>
                    <a:pt x="2908" y="214"/>
                  </a:lnTo>
                  <a:lnTo>
                    <a:pt x="2910" y="214"/>
                  </a:lnTo>
                  <a:lnTo>
                    <a:pt x="2913" y="214"/>
                  </a:lnTo>
                  <a:lnTo>
                    <a:pt x="2913" y="216"/>
                  </a:lnTo>
                  <a:lnTo>
                    <a:pt x="2911" y="216"/>
                  </a:lnTo>
                  <a:lnTo>
                    <a:pt x="2910" y="216"/>
                  </a:lnTo>
                  <a:lnTo>
                    <a:pt x="2906" y="213"/>
                  </a:lnTo>
                  <a:lnTo>
                    <a:pt x="2905" y="211"/>
                  </a:lnTo>
                  <a:lnTo>
                    <a:pt x="2905" y="211"/>
                  </a:lnTo>
                  <a:close/>
                  <a:moveTo>
                    <a:pt x="577" y="211"/>
                  </a:moveTo>
                  <a:lnTo>
                    <a:pt x="577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81" y="213"/>
                  </a:lnTo>
                  <a:lnTo>
                    <a:pt x="581" y="213"/>
                  </a:lnTo>
                  <a:lnTo>
                    <a:pt x="582" y="214"/>
                  </a:lnTo>
                  <a:lnTo>
                    <a:pt x="582" y="216"/>
                  </a:lnTo>
                  <a:lnTo>
                    <a:pt x="582" y="216"/>
                  </a:lnTo>
                  <a:lnTo>
                    <a:pt x="581" y="216"/>
                  </a:lnTo>
                  <a:lnTo>
                    <a:pt x="579" y="216"/>
                  </a:lnTo>
                  <a:lnTo>
                    <a:pt x="577" y="216"/>
                  </a:lnTo>
                  <a:lnTo>
                    <a:pt x="577" y="216"/>
                  </a:lnTo>
                  <a:lnTo>
                    <a:pt x="579" y="216"/>
                  </a:lnTo>
                  <a:lnTo>
                    <a:pt x="582" y="216"/>
                  </a:lnTo>
                  <a:lnTo>
                    <a:pt x="581" y="214"/>
                  </a:lnTo>
                  <a:lnTo>
                    <a:pt x="579" y="213"/>
                  </a:lnTo>
                  <a:lnTo>
                    <a:pt x="579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1"/>
                  </a:lnTo>
                  <a:lnTo>
                    <a:pt x="577" y="211"/>
                  </a:lnTo>
                  <a:lnTo>
                    <a:pt x="577" y="211"/>
                  </a:lnTo>
                  <a:close/>
                  <a:moveTo>
                    <a:pt x="2394" y="205"/>
                  </a:moveTo>
                  <a:lnTo>
                    <a:pt x="2395" y="208"/>
                  </a:lnTo>
                  <a:lnTo>
                    <a:pt x="2397" y="209"/>
                  </a:lnTo>
                  <a:lnTo>
                    <a:pt x="2399" y="211"/>
                  </a:lnTo>
                  <a:lnTo>
                    <a:pt x="2400" y="213"/>
                  </a:lnTo>
                  <a:lnTo>
                    <a:pt x="2399" y="214"/>
                  </a:lnTo>
                  <a:lnTo>
                    <a:pt x="2399" y="216"/>
                  </a:lnTo>
                  <a:lnTo>
                    <a:pt x="2399" y="216"/>
                  </a:lnTo>
                  <a:lnTo>
                    <a:pt x="2397" y="216"/>
                  </a:lnTo>
                  <a:lnTo>
                    <a:pt x="2395" y="216"/>
                  </a:lnTo>
                  <a:lnTo>
                    <a:pt x="2395" y="214"/>
                  </a:lnTo>
                  <a:lnTo>
                    <a:pt x="2394" y="213"/>
                  </a:lnTo>
                  <a:lnTo>
                    <a:pt x="2394" y="209"/>
                  </a:lnTo>
                  <a:lnTo>
                    <a:pt x="2394" y="206"/>
                  </a:lnTo>
                  <a:lnTo>
                    <a:pt x="2394" y="206"/>
                  </a:lnTo>
                  <a:lnTo>
                    <a:pt x="2394" y="205"/>
                  </a:lnTo>
                  <a:close/>
                  <a:moveTo>
                    <a:pt x="117" y="201"/>
                  </a:moveTo>
                  <a:lnTo>
                    <a:pt x="119" y="203"/>
                  </a:lnTo>
                  <a:lnTo>
                    <a:pt x="120" y="203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19" y="205"/>
                  </a:lnTo>
                  <a:lnTo>
                    <a:pt x="117" y="203"/>
                  </a:lnTo>
                  <a:lnTo>
                    <a:pt x="117" y="203"/>
                  </a:lnTo>
                  <a:lnTo>
                    <a:pt x="117" y="201"/>
                  </a:lnTo>
                  <a:close/>
                  <a:moveTo>
                    <a:pt x="3465" y="198"/>
                  </a:moveTo>
                  <a:lnTo>
                    <a:pt x="3465" y="198"/>
                  </a:lnTo>
                  <a:lnTo>
                    <a:pt x="3466" y="200"/>
                  </a:lnTo>
                  <a:lnTo>
                    <a:pt x="3466" y="200"/>
                  </a:lnTo>
                  <a:lnTo>
                    <a:pt x="3466" y="201"/>
                  </a:lnTo>
                  <a:lnTo>
                    <a:pt x="3466" y="201"/>
                  </a:lnTo>
                  <a:lnTo>
                    <a:pt x="3466" y="203"/>
                  </a:lnTo>
                  <a:lnTo>
                    <a:pt x="3465" y="203"/>
                  </a:lnTo>
                  <a:lnTo>
                    <a:pt x="3465" y="201"/>
                  </a:lnTo>
                  <a:lnTo>
                    <a:pt x="3465" y="200"/>
                  </a:lnTo>
                  <a:lnTo>
                    <a:pt x="3465" y="200"/>
                  </a:lnTo>
                  <a:lnTo>
                    <a:pt x="3465" y="198"/>
                  </a:lnTo>
                  <a:close/>
                  <a:moveTo>
                    <a:pt x="508" y="197"/>
                  </a:moveTo>
                  <a:lnTo>
                    <a:pt x="510" y="197"/>
                  </a:lnTo>
                  <a:lnTo>
                    <a:pt x="513" y="200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08" y="198"/>
                  </a:lnTo>
                  <a:lnTo>
                    <a:pt x="506" y="198"/>
                  </a:lnTo>
                  <a:lnTo>
                    <a:pt x="503" y="198"/>
                  </a:lnTo>
                  <a:lnTo>
                    <a:pt x="503" y="198"/>
                  </a:lnTo>
                  <a:lnTo>
                    <a:pt x="503" y="197"/>
                  </a:lnTo>
                  <a:lnTo>
                    <a:pt x="505" y="197"/>
                  </a:lnTo>
                  <a:lnTo>
                    <a:pt x="508" y="197"/>
                  </a:lnTo>
                  <a:close/>
                  <a:moveTo>
                    <a:pt x="3176" y="194"/>
                  </a:moveTo>
                  <a:lnTo>
                    <a:pt x="3178" y="194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8" y="197"/>
                  </a:lnTo>
                  <a:lnTo>
                    <a:pt x="3178" y="197"/>
                  </a:lnTo>
                  <a:lnTo>
                    <a:pt x="3176" y="197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4"/>
                  </a:lnTo>
                  <a:lnTo>
                    <a:pt x="3174" y="194"/>
                  </a:lnTo>
                  <a:lnTo>
                    <a:pt x="3176" y="194"/>
                  </a:lnTo>
                  <a:close/>
                  <a:moveTo>
                    <a:pt x="3184" y="194"/>
                  </a:moveTo>
                  <a:lnTo>
                    <a:pt x="3184" y="194"/>
                  </a:lnTo>
                  <a:lnTo>
                    <a:pt x="3184" y="195"/>
                  </a:lnTo>
                  <a:lnTo>
                    <a:pt x="3184" y="195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2" y="197"/>
                  </a:lnTo>
                  <a:lnTo>
                    <a:pt x="3182" y="197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1" y="197"/>
                  </a:lnTo>
                  <a:lnTo>
                    <a:pt x="3181" y="197"/>
                  </a:lnTo>
                  <a:lnTo>
                    <a:pt x="3181" y="195"/>
                  </a:lnTo>
                  <a:lnTo>
                    <a:pt x="3181" y="195"/>
                  </a:lnTo>
                  <a:lnTo>
                    <a:pt x="3182" y="195"/>
                  </a:lnTo>
                  <a:lnTo>
                    <a:pt x="3182" y="195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4" y="194"/>
                  </a:lnTo>
                  <a:lnTo>
                    <a:pt x="3184" y="194"/>
                  </a:lnTo>
                  <a:close/>
                  <a:moveTo>
                    <a:pt x="3739" y="187"/>
                  </a:moveTo>
                  <a:lnTo>
                    <a:pt x="3739" y="187"/>
                  </a:lnTo>
                  <a:lnTo>
                    <a:pt x="3741" y="187"/>
                  </a:lnTo>
                  <a:lnTo>
                    <a:pt x="3741" y="189"/>
                  </a:lnTo>
                  <a:lnTo>
                    <a:pt x="3741" y="190"/>
                  </a:lnTo>
                  <a:lnTo>
                    <a:pt x="3736" y="192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0"/>
                  </a:lnTo>
                  <a:lnTo>
                    <a:pt x="3737" y="189"/>
                  </a:lnTo>
                  <a:lnTo>
                    <a:pt x="3737" y="187"/>
                  </a:lnTo>
                  <a:lnTo>
                    <a:pt x="3737" y="187"/>
                  </a:lnTo>
                  <a:lnTo>
                    <a:pt x="3739" y="187"/>
                  </a:lnTo>
                  <a:close/>
                  <a:moveTo>
                    <a:pt x="3086" y="184"/>
                  </a:moveTo>
                  <a:lnTo>
                    <a:pt x="3086" y="184"/>
                  </a:lnTo>
                  <a:lnTo>
                    <a:pt x="3088" y="184"/>
                  </a:lnTo>
                  <a:lnTo>
                    <a:pt x="3089" y="184"/>
                  </a:lnTo>
                  <a:lnTo>
                    <a:pt x="3089" y="184"/>
                  </a:lnTo>
                  <a:lnTo>
                    <a:pt x="3091" y="184"/>
                  </a:lnTo>
                  <a:lnTo>
                    <a:pt x="3091" y="184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89" y="186"/>
                  </a:lnTo>
                  <a:lnTo>
                    <a:pt x="3086" y="186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close/>
                  <a:moveTo>
                    <a:pt x="119" y="170"/>
                  </a:moveTo>
                  <a:lnTo>
                    <a:pt x="119" y="170"/>
                  </a:lnTo>
                  <a:lnTo>
                    <a:pt x="117" y="173"/>
                  </a:lnTo>
                  <a:lnTo>
                    <a:pt x="117" y="175"/>
                  </a:lnTo>
                  <a:lnTo>
                    <a:pt x="119" y="176"/>
                  </a:lnTo>
                  <a:lnTo>
                    <a:pt x="120" y="178"/>
                  </a:lnTo>
                  <a:lnTo>
                    <a:pt x="120" y="176"/>
                  </a:lnTo>
                  <a:lnTo>
                    <a:pt x="122" y="176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5" y="176"/>
                  </a:lnTo>
                  <a:lnTo>
                    <a:pt x="126" y="178"/>
                  </a:lnTo>
                  <a:lnTo>
                    <a:pt x="126" y="179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6" y="179"/>
                  </a:lnTo>
                  <a:lnTo>
                    <a:pt x="126" y="178"/>
                  </a:lnTo>
                  <a:lnTo>
                    <a:pt x="125" y="176"/>
                  </a:lnTo>
                  <a:lnTo>
                    <a:pt x="123" y="176"/>
                  </a:lnTo>
                  <a:lnTo>
                    <a:pt x="123" y="175"/>
                  </a:lnTo>
                  <a:lnTo>
                    <a:pt x="122" y="175"/>
                  </a:lnTo>
                  <a:lnTo>
                    <a:pt x="122" y="178"/>
                  </a:lnTo>
                  <a:lnTo>
                    <a:pt x="120" y="178"/>
                  </a:lnTo>
                  <a:lnTo>
                    <a:pt x="119" y="178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5" y="176"/>
                  </a:lnTo>
                  <a:lnTo>
                    <a:pt x="114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1" y="176"/>
                  </a:lnTo>
                  <a:lnTo>
                    <a:pt x="111" y="176"/>
                  </a:lnTo>
                  <a:lnTo>
                    <a:pt x="114" y="175"/>
                  </a:lnTo>
                  <a:lnTo>
                    <a:pt x="115" y="175"/>
                  </a:lnTo>
                  <a:lnTo>
                    <a:pt x="117" y="175"/>
                  </a:lnTo>
                  <a:lnTo>
                    <a:pt x="117" y="172"/>
                  </a:lnTo>
                  <a:lnTo>
                    <a:pt x="117" y="170"/>
                  </a:lnTo>
                  <a:lnTo>
                    <a:pt x="117" y="170"/>
                  </a:lnTo>
                  <a:lnTo>
                    <a:pt x="119" y="170"/>
                  </a:lnTo>
                  <a:close/>
                  <a:moveTo>
                    <a:pt x="494" y="161"/>
                  </a:moveTo>
                  <a:lnTo>
                    <a:pt x="495" y="162"/>
                  </a:lnTo>
                  <a:lnTo>
                    <a:pt x="499" y="167"/>
                  </a:lnTo>
                  <a:lnTo>
                    <a:pt x="499" y="170"/>
                  </a:lnTo>
                  <a:lnTo>
                    <a:pt x="499" y="172"/>
                  </a:lnTo>
                  <a:lnTo>
                    <a:pt x="499" y="173"/>
                  </a:lnTo>
                  <a:lnTo>
                    <a:pt x="500" y="175"/>
                  </a:lnTo>
                  <a:lnTo>
                    <a:pt x="500" y="176"/>
                  </a:lnTo>
                  <a:lnTo>
                    <a:pt x="499" y="179"/>
                  </a:lnTo>
                  <a:lnTo>
                    <a:pt x="499" y="179"/>
                  </a:lnTo>
                  <a:lnTo>
                    <a:pt x="499" y="176"/>
                  </a:lnTo>
                  <a:lnTo>
                    <a:pt x="499" y="175"/>
                  </a:lnTo>
                  <a:lnTo>
                    <a:pt x="499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2"/>
                  </a:lnTo>
                  <a:lnTo>
                    <a:pt x="497" y="170"/>
                  </a:lnTo>
                  <a:lnTo>
                    <a:pt x="497" y="168"/>
                  </a:lnTo>
                  <a:lnTo>
                    <a:pt x="497" y="167"/>
                  </a:lnTo>
                  <a:lnTo>
                    <a:pt x="495" y="162"/>
                  </a:lnTo>
                  <a:lnTo>
                    <a:pt x="494" y="161"/>
                  </a:lnTo>
                  <a:close/>
                  <a:moveTo>
                    <a:pt x="41" y="161"/>
                  </a:moveTo>
                  <a:lnTo>
                    <a:pt x="41" y="161"/>
                  </a:lnTo>
                  <a:lnTo>
                    <a:pt x="41" y="161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1" y="161"/>
                  </a:lnTo>
                  <a:lnTo>
                    <a:pt x="41" y="161"/>
                  </a:lnTo>
                  <a:lnTo>
                    <a:pt x="41" y="161"/>
                  </a:lnTo>
                  <a:close/>
                  <a:moveTo>
                    <a:pt x="3215" y="157"/>
                  </a:moveTo>
                  <a:lnTo>
                    <a:pt x="3219" y="159"/>
                  </a:lnTo>
                  <a:lnTo>
                    <a:pt x="3220" y="159"/>
                  </a:lnTo>
                  <a:lnTo>
                    <a:pt x="3223" y="161"/>
                  </a:lnTo>
                  <a:lnTo>
                    <a:pt x="3225" y="164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7"/>
                  </a:lnTo>
                  <a:lnTo>
                    <a:pt x="3226" y="168"/>
                  </a:lnTo>
                  <a:lnTo>
                    <a:pt x="3225" y="168"/>
                  </a:lnTo>
                  <a:lnTo>
                    <a:pt x="3223" y="168"/>
                  </a:lnTo>
                  <a:lnTo>
                    <a:pt x="3223" y="167"/>
                  </a:lnTo>
                  <a:lnTo>
                    <a:pt x="3220" y="167"/>
                  </a:lnTo>
                  <a:lnTo>
                    <a:pt x="3215" y="167"/>
                  </a:lnTo>
                  <a:lnTo>
                    <a:pt x="3214" y="165"/>
                  </a:lnTo>
                  <a:lnTo>
                    <a:pt x="3212" y="164"/>
                  </a:lnTo>
                  <a:lnTo>
                    <a:pt x="3211" y="164"/>
                  </a:lnTo>
                  <a:lnTo>
                    <a:pt x="3212" y="162"/>
                  </a:lnTo>
                  <a:lnTo>
                    <a:pt x="3212" y="162"/>
                  </a:lnTo>
                  <a:lnTo>
                    <a:pt x="3214" y="162"/>
                  </a:lnTo>
                  <a:lnTo>
                    <a:pt x="3214" y="162"/>
                  </a:lnTo>
                  <a:lnTo>
                    <a:pt x="3214" y="161"/>
                  </a:lnTo>
                  <a:lnTo>
                    <a:pt x="3214" y="159"/>
                  </a:lnTo>
                  <a:lnTo>
                    <a:pt x="3214" y="159"/>
                  </a:lnTo>
                  <a:lnTo>
                    <a:pt x="3215" y="157"/>
                  </a:lnTo>
                  <a:close/>
                  <a:moveTo>
                    <a:pt x="3062" y="151"/>
                  </a:moveTo>
                  <a:lnTo>
                    <a:pt x="3064" y="151"/>
                  </a:lnTo>
                  <a:lnTo>
                    <a:pt x="3066" y="151"/>
                  </a:lnTo>
                  <a:lnTo>
                    <a:pt x="3066" y="151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6" y="153"/>
                  </a:lnTo>
                  <a:lnTo>
                    <a:pt x="3064" y="154"/>
                  </a:lnTo>
                  <a:lnTo>
                    <a:pt x="3062" y="153"/>
                  </a:lnTo>
                  <a:lnTo>
                    <a:pt x="3061" y="153"/>
                  </a:lnTo>
                  <a:lnTo>
                    <a:pt x="3059" y="153"/>
                  </a:lnTo>
                  <a:lnTo>
                    <a:pt x="3059" y="153"/>
                  </a:lnTo>
                  <a:lnTo>
                    <a:pt x="3058" y="151"/>
                  </a:lnTo>
                  <a:lnTo>
                    <a:pt x="3059" y="151"/>
                  </a:lnTo>
                  <a:lnTo>
                    <a:pt x="3061" y="151"/>
                  </a:lnTo>
                  <a:lnTo>
                    <a:pt x="3062" y="151"/>
                  </a:lnTo>
                  <a:close/>
                  <a:moveTo>
                    <a:pt x="175" y="146"/>
                  </a:moveTo>
                  <a:lnTo>
                    <a:pt x="175" y="146"/>
                  </a:lnTo>
                  <a:lnTo>
                    <a:pt x="175" y="146"/>
                  </a:lnTo>
                  <a:lnTo>
                    <a:pt x="175" y="148"/>
                  </a:lnTo>
                  <a:lnTo>
                    <a:pt x="174" y="149"/>
                  </a:lnTo>
                  <a:lnTo>
                    <a:pt x="172" y="151"/>
                  </a:lnTo>
                  <a:lnTo>
                    <a:pt x="171" y="154"/>
                  </a:lnTo>
                  <a:lnTo>
                    <a:pt x="171" y="154"/>
                  </a:lnTo>
                  <a:lnTo>
                    <a:pt x="169" y="156"/>
                  </a:lnTo>
                  <a:lnTo>
                    <a:pt x="169" y="157"/>
                  </a:lnTo>
                  <a:lnTo>
                    <a:pt x="169" y="159"/>
                  </a:lnTo>
                  <a:lnTo>
                    <a:pt x="171" y="157"/>
                  </a:lnTo>
                  <a:lnTo>
                    <a:pt x="171" y="159"/>
                  </a:lnTo>
                  <a:lnTo>
                    <a:pt x="169" y="159"/>
                  </a:lnTo>
                  <a:lnTo>
                    <a:pt x="166" y="159"/>
                  </a:lnTo>
                  <a:lnTo>
                    <a:pt x="164" y="161"/>
                  </a:lnTo>
                  <a:lnTo>
                    <a:pt x="163" y="161"/>
                  </a:lnTo>
                  <a:lnTo>
                    <a:pt x="161" y="161"/>
                  </a:lnTo>
                  <a:lnTo>
                    <a:pt x="161" y="162"/>
                  </a:lnTo>
                  <a:lnTo>
                    <a:pt x="160" y="162"/>
                  </a:lnTo>
                  <a:lnTo>
                    <a:pt x="160" y="162"/>
                  </a:lnTo>
                  <a:lnTo>
                    <a:pt x="158" y="161"/>
                  </a:lnTo>
                  <a:lnTo>
                    <a:pt x="160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3" y="159"/>
                  </a:lnTo>
                  <a:lnTo>
                    <a:pt x="163" y="159"/>
                  </a:lnTo>
                  <a:lnTo>
                    <a:pt x="164" y="159"/>
                  </a:lnTo>
                  <a:lnTo>
                    <a:pt x="164" y="159"/>
                  </a:lnTo>
                  <a:lnTo>
                    <a:pt x="166" y="159"/>
                  </a:lnTo>
                  <a:lnTo>
                    <a:pt x="167" y="159"/>
                  </a:lnTo>
                  <a:lnTo>
                    <a:pt x="167" y="157"/>
                  </a:lnTo>
                  <a:lnTo>
                    <a:pt x="167" y="156"/>
                  </a:lnTo>
                  <a:lnTo>
                    <a:pt x="169" y="156"/>
                  </a:lnTo>
                  <a:lnTo>
                    <a:pt x="171" y="154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71" y="153"/>
                  </a:lnTo>
                  <a:lnTo>
                    <a:pt x="172" y="151"/>
                  </a:lnTo>
                  <a:lnTo>
                    <a:pt x="172" y="151"/>
                  </a:lnTo>
                  <a:lnTo>
                    <a:pt x="174" y="151"/>
                  </a:lnTo>
                  <a:lnTo>
                    <a:pt x="174" y="149"/>
                  </a:lnTo>
                  <a:lnTo>
                    <a:pt x="174" y="146"/>
                  </a:lnTo>
                  <a:lnTo>
                    <a:pt x="175" y="146"/>
                  </a:lnTo>
                  <a:close/>
                  <a:moveTo>
                    <a:pt x="2422" y="140"/>
                  </a:moveTo>
                  <a:lnTo>
                    <a:pt x="2427" y="140"/>
                  </a:lnTo>
                  <a:lnTo>
                    <a:pt x="2429" y="142"/>
                  </a:lnTo>
                  <a:lnTo>
                    <a:pt x="2429" y="143"/>
                  </a:lnTo>
                  <a:lnTo>
                    <a:pt x="2427" y="146"/>
                  </a:lnTo>
                  <a:lnTo>
                    <a:pt x="2427" y="148"/>
                  </a:lnTo>
                  <a:lnTo>
                    <a:pt x="2429" y="149"/>
                  </a:lnTo>
                  <a:lnTo>
                    <a:pt x="2429" y="149"/>
                  </a:lnTo>
                  <a:lnTo>
                    <a:pt x="2430" y="149"/>
                  </a:lnTo>
                  <a:lnTo>
                    <a:pt x="2432" y="149"/>
                  </a:lnTo>
                  <a:lnTo>
                    <a:pt x="2432" y="151"/>
                  </a:lnTo>
                  <a:lnTo>
                    <a:pt x="2432" y="153"/>
                  </a:lnTo>
                  <a:lnTo>
                    <a:pt x="2433" y="154"/>
                  </a:lnTo>
                  <a:lnTo>
                    <a:pt x="2433" y="156"/>
                  </a:lnTo>
                  <a:lnTo>
                    <a:pt x="2432" y="156"/>
                  </a:lnTo>
                  <a:lnTo>
                    <a:pt x="2430" y="157"/>
                  </a:lnTo>
                  <a:lnTo>
                    <a:pt x="2430" y="157"/>
                  </a:lnTo>
                  <a:lnTo>
                    <a:pt x="2429" y="159"/>
                  </a:lnTo>
                  <a:lnTo>
                    <a:pt x="2427" y="159"/>
                  </a:lnTo>
                  <a:lnTo>
                    <a:pt x="2427" y="157"/>
                  </a:lnTo>
                  <a:lnTo>
                    <a:pt x="2425" y="154"/>
                  </a:lnTo>
                  <a:lnTo>
                    <a:pt x="2425" y="151"/>
                  </a:lnTo>
                  <a:lnTo>
                    <a:pt x="2425" y="149"/>
                  </a:lnTo>
                  <a:lnTo>
                    <a:pt x="2424" y="149"/>
                  </a:lnTo>
                  <a:lnTo>
                    <a:pt x="2422" y="146"/>
                  </a:lnTo>
                  <a:lnTo>
                    <a:pt x="2422" y="145"/>
                  </a:lnTo>
                  <a:lnTo>
                    <a:pt x="2424" y="145"/>
                  </a:lnTo>
                  <a:lnTo>
                    <a:pt x="2424" y="143"/>
                  </a:lnTo>
                  <a:lnTo>
                    <a:pt x="2424" y="143"/>
                  </a:lnTo>
                  <a:lnTo>
                    <a:pt x="2422" y="143"/>
                  </a:lnTo>
                  <a:lnTo>
                    <a:pt x="2421" y="143"/>
                  </a:lnTo>
                  <a:lnTo>
                    <a:pt x="2422" y="142"/>
                  </a:lnTo>
                  <a:lnTo>
                    <a:pt x="2422" y="140"/>
                  </a:lnTo>
                  <a:close/>
                  <a:moveTo>
                    <a:pt x="2399" y="129"/>
                  </a:moveTo>
                  <a:lnTo>
                    <a:pt x="2400" y="129"/>
                  </a:lnTo>
                  <a:lnTo>
                    <a:pt x="2402" y="129"/>
                  </a:lnTo>
                  <a:lnTo>
                    <a:pt x="2400" y="131"/>
                  </a:lnTo>
                  <a:lnTo>
                    <a:pt x="2399" y="131"/>
                  </a:lnTo>
                  <a:lnTo>
                    <a:pt x="2397" y="131"/>
                  </a:lnTo>
                  <a:lnTo>
                    <a:pt x="2395" y="132"/>
                  </a:lnTo>
                  <a:lnTo>
                    <a:pt x="2395" y="135"/>
                  </a:lnTo>
                  <a:lnTo>
                    <a:pt x="2397" y="135"/>
                  </a:lnTo>
                  <a:lnTo>
                    <a:pt x="2397" y="137"/>
                  </a:lnTo>
                  <a:lnTo>
                    <a:pt x="2395" y="138"/>
                  </a:lnTo>
                  <a:lnTo>
                    <a:pt x="2394" y="140"/>
                  </a:lnTo>
                  <a:lnTo>
                    <a:pt x="2394" y="140"/>
                  </a:lnTo>
                  <a:lnTo>
                    <a:pt x="2392" y="138"/>
                  </a:lnTo>
                  <a:lnTo>
                    <a:pt x="2391" y="138"/>
                  </a:lnTo>
                  <a:lnTo>
                    <a:pt x="2391" y="138"/>
                  </a:lnTo>
                  <a:lnTo>
                    <a:pt x="2391" y="137"/>
                  </a:lnTo>
                  <a:lnTo>
                    <a:pt x="2391" y="137"/>
                  </a:lnTo>
                  <a:lnTo>
                    <a:pt x="2389" y="137"/>
                  </a:lnTo>
                  <a:lnTo>
                    <a:pt x="2388" y="137"/>
                  </a:lnTo>
                  <a:lnTo>
                    <a:pt x="2386" y="137"/>
                  </a:lnTo>
                  <a:lnTo>
                    <a:pt x="2386" y="137"/>
                  </a:lnTo>
                  <a:lnTo>
                    <a:pt x="2383" y="137"/>
                  </a:lnTo>
                  <a:lnTo>
                    <a:pt x="2383" y="135"/>
                  </a:lnTo>
                  <a:lnTo>
                    <a:pt x="2384" y="135"/>
                  </a:lnTo>
                  <a:lnTo>
                    <a:pt x="2384" y="134"/>
                  </a:lnTo>
                  <a:lnTo>
                    <a:pt x="2384" y="134"/>
                  </a:lnTo>
                  <a:lnTo>
                    <a:pt x="2386" y="132"/>
                  </a:lnTo>
                  <a:lnTo>
                    <a:pt x="2388" y="132"/>
                  </a:lnTo>
                  <a:lnTo>
                    <a:pt x="2391" y="132"/>
                  </a:lnTo>
                  <a:lnTo>
                    <a:pt x="2391" y="132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29"/>
                  </a:lnTo>
                  <a:lnTo>
                    <a:pt x="2394" y="129"/>
                  </a:lnTo>
                  <a:lnTo>
                    <a:pt x="2397" y="129"/>
                  </a:lnTo>
                  <a:lnTo>
                    <a:pt x="2399" y="129"/>
                  </a:lnTo>
                  <a:close/>
                  <a:moveTo>
                    <a:pt x="2252" y="126"/>
                  </a:moveTo>
                  <a:lnTo>
                    <a:pt x="2254" y="126"/>
                  </a:lnTo>
                  <a:lnTo>
                    <a:pt x="2254" y="127"/>
                  </a:lnTo>
                  <a:lnTo>
                    <a:pt x="2254" y="129"/>
                  </a:lnTo>
                  <a:lnTo>
                    <a:pt x="2254" y="129"/>
                  </a:lnTo>
                  <a:lnTo>
                    <a:pt x="2255" y="131"/>
                  </a:lnTo>
                  <a:lnTo>
                    <a:pt x="2255" y="131"/>
                  </a:lnTo>
                  <a:lnTo>
                    <a:pt x="2257" y="132"/>
                  </a:lnTo>
                  <a:lnTo>
                    <a:pt x="2258" y="134"/>
                  </a:lnTo>
                  <a:lnTo>
                    <a:pt x="2257" y="135"/>
                  </a:lnTo>
                  <a:lnTo>
                    <a:pt x="2255" y="137"/>
                  </a:lnTo>
                  <a:lnTo>
                    <a:pt x="2254" y="135"/>
                  </a:lnTo>
                  <a:lnTo>
                    <a:pt x="2252" y="135"/>
                  </a:lnTo>
                  <a:lnTo>
                    <a:pt x="2250" y="134"/>
                  </a:lnTo>
                  <a:lnTo>
                    <a:pt x="2250" y="132"/>
                  </a:lnTo>
                  <a:lnTo>
                    <a:pt x="2250" y="131"/>
                  </a:lnTo>
                  <a:lnTo>
                    <a:pt x="2252" y="129"/>
                  </a:lnTo>
                  <a:lnTo>
                    <a:pt x="2252" y="127"/>
                  </a:lnTo>
                  <a:lnTo>
                    <a:pt x="2252" y="126"/>
                  </a:lnTo>
                  <a:close/>
                  <a:moveTo>
                    <a:pt x="37" y="124"/>
                  </a:moveTo>
                  <a:lnTo>
                    <a:pt x="37" y="124"/>
                  </a:lnTo>
                  <a:lnTo>
                    <a:pt x="37" y="124"/>
                  </a:lnTo>
                  <a:lnTo>
                    <a:pt x="37" y="127"/>
                  </a:lnTo>
                  <a:lnTo>
                    <a:pt x="37" y="129"/>
                  </a:lnTo>
                  <a:lnTo>
                    <a:pt x="35" y="129"/>
                  </a:lnTo>
                  <a:lnTo>
                    <a:pt x="35" y="129"/>
                  </a:lnTo>
                  <a:lnTo>
                    <a:pt x="35" y="127"/>
                  </a:lnTo>
                  <a:lnTo>
                    <a:pt x="33" y="126"/>
                  </a:lnTo>
                  <a:lnTo>
                    <a:pt x="33" y="126"/>
                  </a:lnTo>
                  <a:lnTo>
                    <a:pt x="35" y="124"/>
                  </a:lnTo>
                  <a:lnTo>
                    <a:pt x="37" y="124"/>
                  </a:lnTo>
                  <a:lnTo>
                    <a:pt x="37" y="124"/>
                  </a:lnTo>
                  <a:close/>
                  <a:moveTo>
                    <a:pt x="43" y="107"/>
                  </a:moveTo>
                  <a:lnTo>
                    <a:pt x="43" y="109"/>
                  </a:lnTo>
                  <a:lnTo>
                    <a:pt x="43" y="110"/>
                  </a:lnTo>
                  <a:lnTo>
                    <a:pt x="43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3" y="113"/>
                  </a:lnTo>
                  <a:lnTo>
                    <a:pt x="43" y="112"/>
                  </a:lnTo>
                  <a:lnTo>
                    <a:pt x="41" y="110"/>
                  </a:lnTo>
                  <a:lnTo>
                    <a:pt x="40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3" y="107"/>
                  </a:lnTo>
                  <a:close/>
                  <a:moveTo>
                    <a:pt x="153" y="105"/>
                  </a:moveTo>
                  <a:lnTo>
                    <a:pt x="155" y="105"/>
                  </a:lnTo>
                  <a:lnTo>
                    <a:pt x="155" y="105"/>
                  </a:lnTo>
                  <a:lnTo>
                    <a:pt x="155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7"/>
                  </a:lnTo>
                  <a:lnTo>
                    <a:pt x="153" y="105"/>
                  </a:lnTo>
                  <a:lnTo>
                    <a:pt x="153" y="105"/>
                  </a:lnTo>
                  <a:close/>
                  <a:moveTo>
                    <a:pt x="2421" y="101"/>
                  </a:moveTo>
                  <a:lnTo>
                    <a:pt x="2422" y="101"/>
                  </a:lnTo>
                  <a:lnTo>
                    <a:pt x="2425" y="102"/>
                  </a:lnTo>
                  <a:lnTo>
                    <a:pt x="2425" y="102"/>
                  </a:lnTo>
                  <a:lnTo>
                    <a:pt x="2427" y="104"/>
                  </a:lnTo>
                  <a:lnTo>
                    <a:pt x="2427" y="104"/>
                  </a:lnTo>
                  <a:lnTo>
                    <a:pt x="2429" y="105"/>
                  </a:lnTo>
                  <a:lnTo>
                    <a:pt x="2430" y="105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9"/>
                  </a:lnTo>
                  <a:lnTo>
                    <a:pt x="2430" y="109"/>
                  </a:lnTo>
                  <a:lnTo>
                    <a:pt x="2429" y="109"/>
                  </a:lnTo>
                  <a:lnTo>
                    <a:pt x="2429" y="109"/>
                  </a:lnTo>
                  <a:lnTo>
                    <a:pt x="2427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4" y="107"/>
                  </a:lnTo>
                  <a:lnTo>
                    <a:pt x="2424" y="105"/>
                  </a:lnTo>
                  <a:lnTo>
                    <a:pt x="2424" y="104"/>
                  </a:lnTo>
                  <a:lnTo>
                    <a:pt x="2422" y="104"/>
                  </a:lnTo>
                  <a:lnTo>
                    <a:pt x="2422" y="104"/>
                  </a:lnTo>
                  <a:lnTo>
                    <a:pt x="2422" y="102"/>
                  </a:lnTo>
                  <a:lnTo>
                    <a:pt x="2421" y="102"/>
                  </a:lnTo>
                  <a:lnTo>
                    <a:pt x="2421" y="102"/>
                  </a:lnTo>
                  <a:lnTo>
                    <a:pt x="2421" y="101"/>
                  </a:lnTo>
                  <a:lnTo>
                    <a:pt x="2421" y="101"/>
                  </a:lnTo>
                  <a:lnTo>
                    <a:pt x="2421" y="101"/>
                  </a:lnTo>
                  <a:close/>
                  <a:moveTo>
                    <a:pt x="3075" y="97"/>
                  </a:moveTo>
                  <a:lnTo>
                    <a:pt x="3075" y="97"/>
                  </a:lnTo>
                  <a:lnTo>
                    <a:pt x="3075" y="99"/>
                  </a:lnTo>
                  <a:lnTo>
                    <a:pt x="3077" y="102"/>
                  </a:lnTo>
                  <a:lnTo>
                    <a:pt x="3077" y="104"/>
                  </a:lnTo>
                  <a:lnTo>
                    <a:pt x="3077" y="105"/>
                  </a:lnTo>
                  <a:lnTo>
                    <a:pt x="3078" y="107"/>
                  </a:lnTo>
                  <a:lnTo>
                    <a:pt x="3077" y="109"/>
                  </a:lnTo>
                  <a:lnTo>
                    <a:pt x="3077" y="109"/>
                  </a:lnTo>
                  <a:lnTo>
                    <a:pt x="3075" y="105"/>
                  </a:lnTo>
                  <a:lnTo>
                    <a:pt x="3075" y="105"/>
                  </a:lnTo>
                  <a:lnTo>
                    <a:pt x="3075" y="104"/>
                  </a:lnTo>
                  <a:lnTo>
                    <a:pt x="3074" y="101"/>
                  </a:lnTo>
                  <a:lnTo>
                    <a:pt x="3074" y="99"/>
                  </a:lnTo>
                  <a:lnTo>
                    <a:pt x="3074" y="97"/>
                  </a:lnTo>
                  <a:lnTo>
                    <a:pt x="3075" y="97"/>
                  </a:lnTo>
                  <a:close/>
                  <a:moveTo>
                    <a:pt x="3" y="96"/>
                  </a:moveTo>
                  <a:lnTo>
                    <a:pt x="3" y="97"/>
                  </a:lnTo>
                  <a:lnTo>
                    <a:pt x="3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9"/>
                  </a:lnTo>
                  <a:lnTo>
                    <a:pt x="3" y="99"/>
                  </a:lnTo>
                  <a:lnTo>
                    <a:pt x="2" y="99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3" y="97"/>
                  </a:lnTo>
                  <a:lnTo>
                    <a:pt x="3" y="96"/>
                  </a:lnTo>
                  <a:lnTo>
                    <a:pt x="3" y="96"/>
                  </a:lnTo>
                  <a:close/>
                  <a:moveTo>
                    <a:pt x="148" y="93"/>
                  </a:moveTo>
                  <a:lnTo>
                    <a:pt x="148" y="93"/>
                  </a:lnTo>
                  <a:lnTo>
                    <a:pt x="148" y="94"/>
                  </a:lnTo>
                  <a:lnTo>
                    <a:pt x="148" y="94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4"/>
                  </a:lnTo>
                  <a:lnTo>
                    <a:pt x="148" y="93"/>
                  </a:lnTo>
                  <a:lnTo>
                    <a:pt x="148" y="93"/>
                  </a:lnTo>
                  <a:close/>
                  <a:moveTo>
                    <a:pt x="2753" y="90"/>
                  </a:moveTo>
                  <a:lnTo>
                    <a:pt x="2757" y="91"/>
                  </a:lnTo>
                  <a:lnTo>
                    <a:pt x="2757" y="91"/>
                  </a:lnTo>
                  <a:lnTo>
                    <a:pt x="2760" y="91"/>
                  </a:lnTo>
                  <a:lnTo>
                    <a:pt x="2760" y="93"/>
                  </a:lnTo>
                  <a:lnTo>
                    <a:pt x="2760" y="93"/>
                  </a:lnTo>
                  <a:lnTo>
                    <a:pt x="2758" y="93"/>
                  </a:lnTo>
                  <a:lnTo>
                    <a:pt x="2755" y="93"/>
                  </a:lnTo>
                  <a:lnTo>
                    <a:pt x="2753" y="93"/>
                  </a:lnTo>
                  <a:lnTo>
                    <a:pt x="2753" y="90"/>
                  </a:lnTo>
                  <a:lnTo>
                    <a:pt x="2753" y="90"/>
                  </a:lnTo>
                  <a:close/>
                  <a:moveTo>
                    <a:pt x="141" y="83"/>
                  </a:moveTo>
                  <a:lnTo>
                    <a:pt x="141" y="83"/>
                  </a:lnTo>
                  <a:lnTo>
                    <a:pt x="141" y="83"/>
                  </a:lnTo>
                  <a:lnTo>
                    <a:pt x="141" y="83"/>
                  </a:lnTo>
                  <a:lnTo>
                    <a:pt x="142" y="83"/>
                  </a:lnTo>
                  <a:lnTo>
                    <a:pt x="141" y="85"/>
                  </a:lnTo>
                  <a:lnTo>
                    <a:pt x="141" y="85"/>
                  </a:lnTo>
                  <a:lnTo>
                    <a:pt x="142" y="85"/>
                  </a:lnTo>
                  <a:lnTo>
                    <a:pt x="142" y="86"/>
                  </a:lnTo>
                  <a:lnTo>
                    <a:pt x="142" y="86"/>
                  </a:lnTo>
                  <a:lnTo>
                    <a:pt x="144" y="86"/>
                  </a:lnTo>
                  <a:lnTo>
                    <a:pt x="144" y="86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1"/>
                  </a:lnTo>
                  <a:lnTo>
                    <a:pt x="145" y="91"/>
                  </a:lnTo>
                  <a:lnTo>
                    <a:pt x="145" y="90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7" y="88"/>
                  </a:lnTo>
                  <a:lnTo>
                    <a:pt x="145" y="88"/>
                  </a:lnTo>
                  <a:lnTo>
                    <a:pt x="145" y="86"/>
                  </a:lnTo>
                  <a:lnTo>
                    <a:pt x="145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50" y="86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7" y="88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48" y="91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2" y="94"/>
                  </a:lnTo>
                  <a:lnTo>
                    <a:pt x="152" y="94"/>
                  </a:lnTo>
                  <a:lnTo>
                    <a:pt x="152" y="96"/>
                  </a:lnTo>
                  <a:lnTo>
                    <a:pt x="152" y="96"/>
                  </a:lnTo>
                  <a:lnTo>
                    <a:pt x="150" y="96"/>
                  </a:lnTo>
                  <a:lnTo>
                    <a:pt x="148" y="97"/>
                  </a:lnTo>
                  <a:lnTo>
                    <a:pt x="148" y="99"/>
                  </a:lnTo>
                  <a:lnTo>
                    <a:pt x="147" y="99"/>
                  </a:lnTo>
                  <a:lnTo>
                    <a:pt x="147" y="99"/>
                  </a:lnTo>
                  <a:lnTo>
                    <a:pt x="145" y="99"/>
                  </a:lnTo>
                  <a:lnTo>
                    <a:pt x="145" y="97"/>
                  </a:lnTo>
                  <a:lnTo>
                    <a:pt x="145" y="96"/>
                  </a:lnTo>
                  <a:lnTo>
                    <a:pt x="145" y="94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7"/>
                  </a:lnTo>
                  <a:lnTo>
                    <a:pt x="144" y="97"/>
                  </a:lnTo>
                  <a:lnTo>
                    <a:pt x="142" y="96"/>
                  </a:lnTo>
                  <a:lnTo>
                    <a:pt x="142" y="94"/>
                  </a:lnTo>
                  <a:lnTo>
                    <a:pt x="141" y="94"/>
                  </a:lnTo>
                  <a:lnTo>
                    <a:pt x="141" y="93"/>
                  </a:lnTo>
                  <a:lnTo>
                    <a:pt x="141" y="93"/>
                  </a:lnTo>
                  <a:lnTo>
                    <a:pt x="141" y="91"/>
                  </a:lnTo>
                  <a:lnTo>
                    <a:pt x="141" y="90"/>
                  </a:lnTo>
                  <a:lnTo>
                    <a:pt x="139" y="90"/>
                  </a:lnTo>
                  <a:lnTo>
                    <a:pt x="139" y="90"/>
                  </a:lnTo>
                  <a:lnTo>
                    <a:pt x="139" y="88"/>
                  </a:lnTo>
                  <a:lnTo>
                    <a:pt x="137" y="88"/>
                  </a:lnTo>
                  <a:lnTo>
                    <a:pt x="137" y="86"/>
                  </a:lnTo>
                  <a:lnTo>
                    <a:pt x="137" y="86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9" y="83"/>
                  </a:lnTo>
                  <a:lnTo>
                    <a:pt x="139" y="83"/>
                  </a:lnTo>
                  <a:lnTo>
                    <a:pt x="141" y="83"/>
                  </a:lnTo>
                  <a:close/>
                  <a:moveTo>
                    <a:pt x="576" y="80"/>
                  </a:moveTo>
                  <a:lnTo>
                    <a:pt x="576" y="80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0"/>
                  </a:lnTo>
                  <a:lnTo>
                    <a:pt x="576" y="80"/>
                  </a:lnTo>
                  <a:lnTo>
                    <a:pt x="576" y="80"/>
                  </a:lnTo>
                  <a:close/>
                  <a:moveTo>
                    <a:pt x="2821" y="79"/>
                  </a:moveTo>
                  <a:lnTo>
                    <a:pt x="2823" y="79"/>
                  </a:lnTo>
                  <a:lnTo>
                    <a:pt x="2824" y="79"/>
                  </a:lnTo>
                  <a:lnTo>
                    <a:pt x="2826" y="80"/>
                  </a:lnTo>
                  <a:lnTo>
                    <a:pt x="2828" y="80"/>
                  </a:lnTo>
                  <a:lnTo>
                    <a:pt x="2829" y="80"/>
                  </a:lnTo>
                  <a:lnTo>
                    <a:pt x="2831" y="80"/>
                  </a:lnTo>
                  <a:lnTo>
                    <a:pt x="2831" y="82"/>
                  </a:lnTo>
                  <a:lnTo>
                    <a:pt x="2829" y="82"/>
                  </a:lnTo>
                  <a:lnTo>
                    <a:pt x="2829" y="82"/>
                  </a:lnTo>
                  <a:lnTo>
                    <a:pt x="2828" y="82"/>
                  </a:lnTo>
                  <a:lnTo>
                    <a:pt x="2826" y="82"/>
                  </a:lnTo>
                  <a:lnTo>
                    <a:pt x="2824" y="82"/>
                  </a:lnTo>
                  <a:lnTo>
                    <a:pt x="2821" y="83"/>
                  </a:lnTo>
                  <a:lnTo>
                    <a:pt x="2821" y="83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0"/>
                  </a:lnTo>
                  <a:lnTo>
                    <a:pt x="2821" y="80"/>
                  </a:lnTo>
                  <a:lnTo>
                    <a:pt x="2821" y="79"/>
                  </a:lnTo>
                  <a:lnTo>
                    <a:pt x="2821" y="79"/>
                  </a:lnTo>
                  <a:close/>
                  <a:moveTo>
                    <a:pt x="30" y="75"/>
                  </a:moveTo>
                  <a:lnTo>
                    <a:pt x="30" y="75"/>
                  </a:lnTo>
                  <a:lnTo>
                    <a:pt x="32" y="75"/>
                  </a:lnTo>
                  <a:lnTo>
                    <a:pt x="32" y="75"/>
                  </a:lnTo>
                  <a:lnTo>
                    <a:pt x="32" y="77"/>
                  </a:lnTo>
                  <a:lnTo>
                    <a:pt x="30" y="79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9" y="80"/>
                  </a:lnTo>
                  <a:lnTo>
                    <a:pt x="29" y="79"/>
                  </a:lnTo>
                  <a:lnTo>
                    <a:pt x="29" y="77"/>
                  </a:lnTo>
                  <a:lnTo>
                    <a:pt x="29" y="75"/>
                  </a:lnTo>
                  <a:lnTo>
                    <a:pt x="30" y="75"/>
                  </a:lnTo>
                  <a:lnTo>
                    <a:pt x="30" y="75"/>
                  </a:lnTo>
                  <a:close/>
                  <a:moveTo>
                    <a:pt x="3026" y="75"/>
                  </a:moveTo>
                  <a:lnTo>
                    <a:pt x="3028" y="75"/>
                  </a:lnTo>
                  <a:lnTo>
                    <a:pt x="3033" y="77"/>
                  </a:lnTo>
                  <a:lnTo>
                    <a:pt x="3034" y="79"/>
                  </a:lnTo>
                  <a:lnTo>
                    <a:pt x="3034" y="80"/>
                  </a:lnTo>
                  <a:lnTo>
                    <a:pt x="3033" y="79"/>
                  </a:lnTo>
                  <a:lnTo>
                    <a:pt x="3029" y="79"/>
                  </a:lnTo>
                  <a:lnTo>
                    <a:pt x="3026" y="79"/>
                  </a:lnTo>
                  <a:lnTo>
                    <a:pt x="3025" y="80"/>
                  </a:lnTo>
                  <a:lnTo>
                    <a:pt x="3025" y="80"/>
                  </a:lnTo>
                  <a:lnTo>
                    <a:pt x="3025" y="79"/>
                  </a:lnTo>
                  <a:lnTo>
                    <a:pt x="3026" y="77"/>
                  </a:lnTo>
                  <a:lnTo>
                    <a:pt x="3026" y="75"/>
                  </a:lnTo>
                  <a:lnTo>
                    <a:pt x="3026" y="75"/>
                  </a:lnTo>
                  <a:close/>
                  <a:moveTo>
                    <a:pt x="161" y="74"/>
                  </a:moveTo>
                  <a:lnTo>
                    <a:pt x="161" y="74"/>
                  </a:lnTo>
                  <a:lnTo>
                    <a:pt x="163" y="75"/>
                  </a:lnTo>
                  <a:lnTo>
                    <a:pt x="163" y="75"/>
                  </a:lnTo>
                  <a:lnTo>
                    <a:pt x="163" y="77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0" y="77"/>
                  </a:lnTo>
                  <a:lnTo>
                    <a:pt x="161" y="75"/>
                  </a:lnTo>
                  <a:lnTo>
                    <a:pt x="161" y="75"/>
                  </a:lnTo>
                  <a:lnTo>
                    <a:pt x="161" y="74"/>
                  </a:lnTo>
                  <a:close/>
                  <a:moveTo>
                    <a:pt x="2050" y="72"/>
                  </a:moveTo>
                  <a:lnTo>
                    <a:pt x="2052" y="72"/>
                  </a:lnTo>
                  <a:lnTo>
                    <a:pt x="2052" y="74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49" y="74"/>
                  </a:lnTo>
                  <a:lnTo>
                    <a:pt x="2047" y="72"/>
                  </a:lnTo>
                  <a:lnTo>
                    <a:pt x="2049" y="72"/>
                  </a:lnTo>
                  <a:lnTo>
                    <a:pt x="2050" y="72"/>
                  </a:lnTo>
                  <a:lnTo>
                    <a:pt x="2050" y="72"/>
                  </a:lnTo>
                  <a:close/>
                  <a:moveTo>
                    <a:pt x="2600" y="71"/>
                  </a:moveTo>
                  <a:lnTo>
                    <a:pt x="2602" y="72"/>
                  </a:lnTo>
                  <a:lnTo>
                    <a:pt x="2604" y="74"/>
                  </a:lnTo>
                  <a:lnTo>
                    <a:pt x="2604" y="75"/>
                  </a:lnTo>
                  <a:lnTo>
                    <a:pt x="2604" y="75"/>
                  </a:lnTo>
                  <a:lnTo>
                    <a:pt x="2605" y="77"/>
                  </a:lnTo>
                  <a:lnTo>
                    <a:pt x="2605" y="79"/>
                  </a:lnTo>
                  <a:lnTo>
                    <a:pt x="2607" y="80"/>
                  </a:lnTo>
                  <a:lnTo>
                    <a:pt x="2607" y="80"/>
                  </a:lnTo>
                  <a:lnTo>
                    <a:pt x="2607" y="82"/>
                  </a:lnTo>
                  <a:lnTo>
                    <a:pt x="2605" y="83"/>
                  </a:lnTo>
                  <a:lnTo>
                    <a:pt x="2602" y="83"/>
                  </a:lnTo>
                  <a:lnTo>
                    <a:pt x="2600" y="85"/>
                  </a:lnTo>
                  <a:lnTo>
                    <a:pt x="2600" y="85"/>
                  </a:lnTo>
                  <a:lnTo>
                    <a:pt x="2599" y="83"/>
                  </a:lnTo>
                  <a:lnTo>
                    <a:pt x="2597" y="82"/>
                  </a:lnTo>
                  <a:lnTo>
                    <a:pt x="2596" y="82"/>
                  </a:lnTo>
                  <a:lnTo>
                    <a:pt x="2596" y="82"/>
                  </a:lnTo>
                  <a:lnTo>
                    <a:pt x="2596" y="80"/>
                  </a:lnTo>
                  <a:lnTo>
                    <a:pt x="2596" y="77"/>
                  </a:lnTo>
                  <a:lnTo>
                    <a:pt x="2597" y="74"/>
                  </a:lnTo>
                  <a:lnTo>
                    <a:pt x="2599" y="72"/>
                  </a:lnTo>
                  <a:lnTo>
                    <a:pt x="2600" y="71"/>
                  </a:lnTo>
                  <a:close/>
                  <a:moveTo>
                    <a:pt x="8" y="66"/>
                  </a:moveTo>
                  <a:lnTo>
                    <a:pt x="8" y="68"/>
                  </a:lnTo>
                  <a:lnTo>
                    <a:pt x="8" y="69"/>
                  </a:lnTo>
                  <a:lnTo>
                    <a:pt x="10" y="69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7" y="69"/>
                  </a:lnTo>
                  <a:lnTo>
                    <a:pt x="7" y="69"/>
                  </a:lnTo>
                  <a:lnTo>
                    <a:pt x="7" y="68"/>
                  </a:lnTo>
                  <a:lnTo>
                    <a:pt x="8" y="66"/>
                  </a:lnTo>
                  <a:lnTo>
                    <a:pt x="8" y="66"/>
                  </a:lnTo>
                  <a:close/>
                  <a:moveTo>
                    <a:pt x="656" y="66"/>
                  </a:moveTo>
                  <a:lnTo>
                    <a:pt x="656" y="66"/>
                  </a:lnTo>
                  <a:lnTo>
                    <a:pt x="656" y="68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5" y="68"/>
                  </a:lnTo>
                  <a:lnTo>
                    <a:pt x="656" y="68"/>
                  </a:lnTo>
                  <a:lnTo>
                    <a:pt x="656" y="68"/>
                  </a:lnTo>
                  <a:lnTo>
                    <a:pt x="656" y="66"/>
                  </a:lnTo>
                  <a:close/>
                  <a:moveTo>
                    <a:pt x="2902" y="64"/>
                  </a:moveTo>
                  <a:lnTo>
                    <a:pt x="2900" y="66"/>
                  </a:lnTo>
                  <a:lnTo>
                    <a:pt x="2900" y="66"/>
                  </a:lnTo>
                  <a:lnTo>
                    <a:pt x="2900" y="66"/>
                  </a:lnTo>
                  <a:lnTo>
                    <a:pt x="2903" y="66"/>
                  </a:lnTo>
                  <a:lnTo>
                    <a:pt x="2903" y="68"/>
                  </a:lnTo>
                  <a:lnTo>
                    <a:pt x="2900" y="68"/>
                  </a:lnTo>
                  <a:lnTo>
                    <a:pt x="2899" y="69"/>
                  </a:lnTo>
                  <a:lnTo>
                    <a:pt x="2897" y="69"/>
                  </a:lnTo>
                  <a:lnTo>
                    <a:pt x="2897" y="71"/>
                  </a:lnTo>
                  <a:lnTo>
                    <a:pt x="2897" y="71"/>
                  </a:lnTo>
                  <a:lnTo>
                    <a:pt x="2894" y="72"/>
                  </a:lnTo>
                  <a:lnTo>
                    <a:pt x="2892" y="74"/>
                  </a:lnTo>
                  <a:lnTo>
                    <a:pt x="2891" y="74"/>
                  </a:lnTo>
                  <a:lnTo>
                    <a:pt x="2886" y="74"/>
                  </a:lnTo>
                  <a:lnTo>
                    <a:pt x="2884" y="74"/>
                  </a:lnTo>
                  <a:lnTo>
                    <a:pt x="2883" y="74"/>
                  </a:lnTo>
                  <a:lnTo>
                    <a:pt x="2878" y="72"/>
                  </a:lnTo>
                  <a:lnTo>
                    <a:pt x="2875" y="71"/>
                  </a:lnTo>
                  <a:lnTo>
                    <a:pt x="2875" y="71"/>
                  </a:lnTo>
                  <a:lnTo>
                    <a:pt x="2873" y="71"/>
                  </a:lnTo>
                  <a:lnTo>
                    <a:pt x="2873" y="71"/>
                  </a:lnTo>
                  <a:lnTo>
                    <a:pt x="2873" y="69"/>
                  </a:lnTo>
                  <a:lnTo>
                    <a:pt x="2873" y="69"/>
                  </a:lnTo>
                  <a:lnTo>
                    <a:pt x="2876" y="69"/>
                  </a:lnTo>
                  <a:lnTo>
                    <a:pt x="2880" y="68"/>
                  </a:lnTo>
                  <a:lnTo>
                    <a:pt x="2883" y="66"/>
                  </a:lnTo>
                  <a:lnTo>
                    <a:pt x="2886" y="66"/>
                  </a:lnTo>
                  <a:lnTo>
                    <a:pt x="2889" y="66"/>
                  </a:lnTo>
                  <a:lnTo>
                    <a:pt x="2892" y="66"/>
                  </a:lnTo>
                  <a:lnTo>
                    <a:pt x="2894" y="64"/>
                  </a:lnTo>
                  <a:lnTo>
                    <a:pt x="2899" y="64"/>
                  </a:lnTo>
                  <a:lnTo>
                    <a:pt x="2902" y="64"/>
                  </a:lnTo>
                  <a:close/>
                  <a:moveTo>
                    <a:pt x="658" y="61"/>
                  </a:moveTo>
                  <a:lnTo>
                    <a:pt x="658" y="61"/>
                  </a:lnTo>
                  <a:lnTo>
                    <a:pt x="659" y="64"/>
                  </a:lnTo>
                  <a:lnTo>
                    <a:pt x="659" y="68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6"/>
                  </a:lnTo>
                  <a:lnTo>
                    <a:pt x="658" y="64"/>
                  </a:lnTo>
                  <a:lnTo>
                    <a:pt x="658" y="61"/>
                  </a:lnTo>
                  <a:close/>
                  <a:moveTo>
                    <a:pt x="653" y="61"/>
                  </a:moveTo>
                  <a:lnTo>
                    <a:pt x="655" y="61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1"/>
                  </a:lnTo>
                  <a:close/>
                  <a:moveTo>
                    <a:pt x="664" y="61"/>
                  </a:move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4" y="63"/>
                  </a:lnTo>
                  <a:lnTo>
                    <a:pt x="664" y="61"/>
                  </a:lnTo>
                  <a:lnTo>
                    <a:pt x="664" y="61"/>
                  </a:lnTo>
                  <a:close/>
                  <a:moveTo>
                    <a:pt x="661" y="61"/>
                  </a:moveTo>
                  <a:lnTo>
                    <a:pt x="663" y="64"/>
                  </a:lnTo>
                  <a:lnTo>
                    <a:pt x="663" y="66"/>
                  </a:lnTo>
                  <a:lnTo>
                    <a:pt x="664" y="66"/>
                  </a:lnTo>
                  <a:lnTo>
                    <a:pt x="664" y="68"/>
                  </a:lnTo>
                  <a:lnTo>
                    <a:pt x="664" y="69"/>
                  </a:lnTo>
                  <a:lnTo>
                    <a:pt x="664" y="68"/>
                  </a:lnTo>
                  <a:lnTo>
                    <a:pt x="663" y="66"/>
                  </a:lnTo>
                  <a:lnTo>
                    <a:pt x="661" y="63"/>
                  </a:lnTo>
                  <a:lnTo>
                    <a:pt x="661" y="61"/>
                  </a:lnTo>
                  <a:lnTo>
                    <a:pt x="661" y="61"/>
                  </a:lnTo>
                  <a:close/>
                  <a:moveTo>
                    <a:pt x="666" y="60"/>
                  </a:moveTo>
                  <a:lnTo>
                    <a:pt x="667" y="61"/>
                  </a:lnTo>
                  <a:lnTo>
                    <a:pt x="667" y="63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6" y="61"/>
                  </a:lnTo>
                  <a:lnTo>
                    <a:pt x="666" y="60"/>
                  </a:lnTo>
                  <a:close/>
                  <a:moveTo>
                    <a:pt x="629" y="58"/>
                  </a:moveTo>
                  <a:lnTo>
                    <a:pt x="628" y="58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58"/>
                  </a:lnTo>
                  <a:lnTo>
                    <a:pt x="629" y="58"/>
                  </a:lnTo>
                  <a:lnTo>
                    <a:pt x="629" y="58"/>
                  </a:lnTo>
                  <a:close/>
                  <a:moveTo>
                    <a:pt x="628" y="58"/>
                  </a:moveTo>
                  <a:lnTo>
                    <a:pt x="629" y="58"/>
                  </a:lnTo>
                  <a:lnTo>
                    <a:pt x="631" y="58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3"/>
                  </a:lnTo>
                  <a:lnTo>
                    <a:pt x="631" y="63"/>
                  </a:lnTo>
                  <a:lnTo>
                    <a:pt x="629" y="64"/>
                  </a:lnTo>
                  <a:lnTo>
                    <a:pt x="629" y="64"/>
                  </a:lnTo>
                  <a:lnTo>
                    <a:pt x="628" y="64"/>
                  </a:lnTo>
                  <a:lnTo>
                    <a:pt x="626" y="66"/>
                  </a:lnTo>
                  <a:lnTo>
                    <a:pt x="626" y="68"/>
                  </a:lnTo>
                  <a:lnTo>
                    <a:pt x="625" y="68"/>
                  </a:lnTo>
                  <a:lnTo>
                    <a:pt x="623" y="69"/>
                  </a:lnTo>
                  <a:lnTo>
                    <a:pt x="622" y="71"/>
                  </a:lnTo>
                  <a:lnTo>
                    <a:pt x="618" y="72"/>
                  </a:lnTo>
                  <a:lnTo>
                    <a:pt x="614" y="74"/>
                  </a:lnTo>
                  <a:lnTo>
                    <a:pt x="612" y="75"/>
                  </a:lnTo>
                  <a:lnTo>
                    <a:pt x="612" y="75"/>
                  </a:lnTo>
                  <a:lnTo>
                    <a:pt x="611" y="75"/>
                  </a:lnTo>
                  <a:lnTo>
                    <a:pt x="609" y="75"/>
                  </a:lnTo>
                  <a:lnTo>
                    <a:pt x="601" y="79"/>
                  </a:lnTo>
                  <a:lnTo>
                    <a:pt x="596" y="80"/>
                  </a:lnTo>
                  <a:lnTo>
                    <a:pt x="593" y="83"/>
                  </a:lnTo>
                  <a:lnTo>
                    <a:pt x="590" y="85"/>
                  </a:lnTo>
                  <a:lnTo>
                    <a:pt x="590" y="85"/>
                  </a:lnTo>
                  <a:lnTo>
                    <a:pt x="588" y="85"/>
                  </a:lnTo>
                  <a:lnTo>
                    <a:pt x="585" y="85"/>
                  </a:lnTo>
                  <a:lnTo>
                    <a:pt x="584" y="85"/>
                  </a:lnTo>
                  <a:lnTo>
                    <a:pt x="581" y="86"/>
                  </a:lnTo>
                  <a:lnTo>
                    <a:pt x="581" y="86"/>
                  </a:lnTo>
                  <a:lnTo>
                    <a:pt x="579" y="86"/>
                  </a:lnTo>
                  <a:lnTo>
                    <a:pt x="579" y="88"/>
                  </a:lnTo>
                  <a:lnTo>
                    <a:pt x="577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4" y="86"/>
                  </a:lnTo>
                  <a:lnTo>
                    <a:pt x="574" y="86"/>
                  </a:lnTo>
                  <a:lnTo>
                    <a:pt x="573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6" y="85"/>
                  </a:lnTo>
                  <a:lnTo>
                    <a:pt x="576" y="85"/>
                  </a:lnTo>
                  <a:lnTo>
                    <a:pt x="574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1" y="85"/>
                  </a:lnTo>
                  <a:lnTo>
                    <a:pt x="571" y="85"/>
                  </a:lnTo>
                  <a:lnTo>
                    <a:pt x="570" y="83"/>
                  </a:lnTo>
                  <a:lnTo>
                    <a:pt x="568" y="83"/>
                  </a:lnTo>
                  <a:lnTo>
                    <a:pt x="566" y="82"/>
                  </a:lnTo>
                  <a:lnTo>
                    <a:pt x="566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7"/>
                  </a:lnTo>
                  <a:lnTo>
                    <a:pt x="568" y="77"/>
                  </a:lnTo>
                  <a:lnTo>
                    <a:pt x="568" y="77"/>
                  </a:lnTo>
                  <a:lnTo>
                    <a:pt x="568" y="75"/>
                  </a:lnTo>
                  <a:lnTo>
                    <a:pt x="568" y="75"/>
                  </a:lnTo>
                  <a:lnTo>
                    <a:pt x="568" y="74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1"/>
                  </a:lnTo>
                  <a:lnTo>
                    <a:pt x="571" y="71"/>
                  </a:lnTo>
                  <a:lnTo>
                    <a:pt x="573" y="71"/>
                  </a:lnTo>
                  <a:lnTo>
                    <a:pt x="573" y="71"/>
                  </a:lnTo>
                  <a:lnTo>
                    <a:pt x="573" y="69"/>
                  </a:lnTo>
                  <a:lnTo>
                    <a:pt x="573" y="68"/>
                  </a:lnTo>
                  <a:lnTo>
                    <a:pt x="573" y="68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4"/>
                  </a:lnTo>
                  <a:lnTo>
                    <a:pt x="576" y="64"/>
                  </a:lnTo>
                  <a:lnTo>
                    <a:pt x="576" y="64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9"/>
                  </a:lnTo>
                  <a:lnTo>
                    <a:pt x="579" y="69"/>
                  </a:lnTo>
                  <a:lnTo>
                    <a:pt x="579" y="71"/>
                  </a:lnTo>
                  <a:lnTo>
                    <a:pt x="579" y="71"/>
                  </a:lnTo>
                  <a:lnTo>
                    <a:pt x="577" y="71"/>
                  </a:lnTo>
                  <a:lnTo>
                    <a:pt x="577" y="71"/>
                  </a:lnTo>
                  <a:lnTo>
                    <a:pt x="573" y="71"/>
                  </a:lnTo>
                  <a:lnTo>
                    <a:pt x="571" y="71"/>
                  </a:lnTo>
                  <a:lnTo>
                    <a:pt x="571" y="72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4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1" y="77"/>
                  </a:lnTo>
                  <a:lnTo>
                    <a:pt x="573" y="77"/>
                  </a:lnTo>
                  <a:lnTo>
                    <a:pt x="576" y="77"/>
                  </a:lnTo>
                  <a:lnTo>
                    <a:pt x="576" y="77"/>
                  </a:lnTo>
                  <a:lnTo>
                    <a:pt x="577" y="77"/>
                  </a:lnTo>
                  <a:lnTo>
                    <a:pt x="577" y="77"/>
                  </a:lnTo>
                  <a:lnTo>
                    <a:pt x="577" y="79"/>
                  </a:lnTo>
                  <a:lnTo>
                    <a:pt x="579" y="79"/>
                  </a:lnTo>
                  <a:lnTo>
                    <a:pt x="579" y="77"/>
                  </a:lnTo>
                  <a:lnTo>
                    <a:pt x="579" y="75"/>
                  </a:lnTo>
                  <a:lnTo>
                    <a:pt x="579" y="75"/>
                  </a:lnTo>
                  <a:lnTo>
                    <a:pt x="581" y="74"/>
                  </a:lnTo>
                  <a:lnTo>
                    <a:pt x="584" y="72"/>
                  </a:lnTo>
                  <a:lnTo>
                    <a:pt x="585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1"/>
                  </a:lnTo>
                  <a:lnTo>
                    <a:pt x="590" y="69"/>
                  </a:lnTo>
                  <a:lnTo>
                    <a:pt x="593" y="66"/>
                  </a:lnTo>
                  <a:lnTo>
                    <a:pt x="595" y="66"/>
                  </a:lnTo>
                  <a:lnTo>
                    <a:pt x="596" y="66"/>
                  </a:lnTo>
                  <a:lnTo>
                    <a:pt x="599" y="66"/>
                  </a:lnTo>
                  <a:lnTo>
                    <a:pt x="603" y="66"/>
                  </a:lnTo>
                  <a:lnTo>
                    <a:pt x="606" y="66"/>
                  </a:lnTo>
                  <a:lnTo>
                    <a:pt x="607" y="68"/>
                  </a:lnTo>
                  <a:lnTo>
                    <a:pt x="609" y="68"/>
                  </a:lnTo>
                  <a:lnTo>
                    <a:pt x="614" y="68"/>
                  </a:lnTo>
                  <a:lnTo>
                    <a:pt x="614" y="68"/>
                  </a:lnTo>
                  <a:lnTo>
                    <a:pt x="612" y="68"/>
                  </a:lnTo>
                  <a:lnTo>
                    <a:pt x="611" y="66"/>
                  </a:lnTo>
                  <a:lnTo>
                    <a:pt x="609" y="66"/>
                  </a:lnTo>
                  <a:lnTo>
                    <a:pt x="607" y="66"/>
                  </a:lnTo>
                  <a:lnTo>
                    <a:pt x="607" y="66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11" y="64"/>
                  </a:lnTo>
                  <a:lnTo>
                    <a:pt x="611" y="63"/>
                  </a:lnTo>
                  <a:lnTo>
                    <a:pt x="612" y="63"/>
                  </a:lnTo>
                  <a:lnTo>
                    <a:pt x="615" y="63"/>
                  </a:lnTo>
                  <a:lnTo>
                    <a:pt x="618" y="61"/>
                  </a:lnTo>
                  <a:lnTo>
                    <a:pt x="618" y="61"/>
                  </a:lnTo>
                  <a:lnTo>
                    <a:pt x="618" y="63"/>
                  </a:lnTo>
                  <a:lnTo>
                    <a:pt x="620" y="63"/>
                  </a:lnTo>
                  <a:lnTo>
                    <a:pt x="623" y="61"/>
                  </a:lnTo>
                  <a:lnTo>
                    <a:pt x="625" y="61"/>
                  </a:lnTo>
                  <a:lnTo>
                    <a:pt x="626" y="61"/>
                  </a:lnTo>
                  <a:lnTo>
                    <a:pt x="626" y="61"/>
                  </a:lnTo>
                  <a:lnTo>
                    <a:pt x="628" y="61"/>
                  </a:lnTo>
                  <a:lnTo>
                    <a:pt x="629" y="61"/>
                  </a:lnTo>
                  <a:lnTo>
                    <a:pt x="629" y="61"/>
                  </a:lnTo>
                  <a:lnTo>
                    <a:pt x="629" y="60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close/>
                  <a:moveTo>
                    <a:pt x="672" y="55"/>
                  </a:moveTo>
                  <a:lnTo>
                    <a:pt x="674" y="55"/>
                  </a:lnTo>
                  <a:lnTo>
                    <a:pt x="675" y="55"/>
                  </a:lnTo>
                  <a:lnTo>
                    <a:pt x="677" y="57"/>
                  </a:lnTo>
                  <a:lnTo>
                    <a:pt x="675" y="57"/>
                  </a:lnTo>
                  <a:lnTo>
                    <a:pt x="672" y="57"/>
                  </a:lnTo>
                  <a:lnTo>
                    <a:pt x="670" y="55"/>
                  </a:lnTo>
                  <a:lnTo>
                    <a:pt x="670" y="55"/>
                  </a:lnTo>
                  <a:lnTo>
                    <a:pt x="672" y="55"/>
                  </a:lnTo>
                  <a:close/>
                  <a:moveTo>
                    <a:pt x="49" y="53"/>
                  </a:moveTo>
                  <a:lnTo>
                    <a:pt x="51" y="55"/>
                  </a:lnTo>
                  <a:lnTo>
                    <a:pt x="51" y="55"/>
                  </a:lnTo>
                  <a:lnTo>
                    <a:pt x="51" y="57"/>
                  </a:lnTo>
                  <a:lnTo>
                    <a:pt x="49" y="57"/>
                  </a:lnTo>
                  <a:lnTo>
                    <a:pt x="48" y="57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9" y="53"/>
                  </a:lnTo>
                  <a:close/>
                  <a:moveTo>
                    <a:pt x="54" y="52"/>
                  </a:moveTo>
                  <a:lnTo>
                    <a:pt x="55" y="52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4" y="55"/>
                  </a:lnTo>
                  <a:lnTo>
                    <a:pt x="54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52" y="52"/>
                  </a:lnTo>
                  <a:lnTo>
                    <a:pt x="54" y="52"/>
                  </a:lnTo>
                  <a:close/>
                  <a:moveTo>
                    <a:pt x="738" y="47"/>
                  </a:moveTo>
                  <a:lnTo>
                    <a:pt x="738" y="47"/>
                  </a:lnTo>
                  <a:lnTo>
                    <a:pt x="740" y="47"/>
                  </a:lnTo>
                  <a:lnTo>
                    <a:pt x="740" y="47"/>
                  </a:lnTo>
                  <a:lnTo>
                    <a:pt x="740" y="49"/>
                  </a:lnTo>
                  <a:lnTo>
                    <a:pt x="740" y="49"/>
                  </a:lnTo>
                  <a:lnTo>
                    <a:pt x="741" y="49"/>
                  </a:lnTo>
                  <a:lnTo>
                    <a:pt x="741" y="50"/>
                  </a:lnTo>
                  <a:lnTo>
                    <a:pt x="741" y="50"/>
                  </a:lnTo>
                  <a:lnTo>
                    <a:pt x="740" y="50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close/>
                  <a:moveTo>
                    <a:pt x="335" y="42"/>
                  </a:moveTo>
                  <a:lnTo>
                    <a:pt x="335" y="42"/>
                  </a:lnTo>
                  <a:lnTo>
                    <a:pt x="335" y="44"/>
                  </a:lnTo>
                  <a:lnTo>
                    <a:pt x="335" y="46"/>
                  </a:lnTo>
                  <a:lnTo>
                    <a:pt x="335" y="46"/>
                  </a:lnTo>
                  <a:lnTo>
                    <a:pt x="333" y="47"/>
                  </a:lnTo>
                  <a:lnTo>
                    <a:pt x="335" y="49"/>
                  </a:lnTo>
                  <a:lnTo>
                    <a:pt x="336" y="52"/>
                  </a:lnTo>
                  <a:lnTo>
                    <a:pt x="338" y="52"/>
                  </a:lnTo>
                  <a:lnTo>
                    <a:pt x="339" y="53"/>
                  </a:lnTo>
                  <a:lnTo>
                    <a:pt x="341" y="55"/>
                  </a:lnTo>
                  <a:lnTo>
                    <a:pt x="342" y="57"/>
                  </a:lnTo>
                  <a:lnTo>
                    <a:pt x="344" y="57"/>
                  </a:lnTo>
                  <a:lnTo>
                    <a:pt x="346" y="58"/>
                  </a:lnTo>
                  <a:lnTo>
                    <a:pt x="346" y="58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1" y="57"/>
                  </a:lnTo>
                  <a:lnTo>
                    <a:pt x="341" y="55"/>
                  </a:lnTo>
                  <a:lnTo>
                    <a:pt x="339" y="53"/>
                  </a:lnTo>
                  <a:lnTo>
                    <a:pt x="338" y="53"/>
                  </a:lnTo>
                  <a:lnTo>
                    <a:pt x="335" y="52"/>
                  </a:lnTo>
                  <a:lnTo>
                    <a:pt x="335" y="50"/>
                  </a:lnTo>
                  <a:lnTo>
                    <a:pt x="335" y="49"/>
                  </a:lnTo>
                  <a:lnTo>
                    <a:pt x="333" y="47"/>
                  </a:lnTo>
                  <a:lnTo>
                    <a:pt x="333" y="47"/>
                  </a:lnTo>
                  <a:lnTo>
                    <a:pt x="335" y="46"/>
                  </a:lnTo>
                  <a:lnTo>
                    <a:pt x="335" y="44"/>
                  </a:lnTo>
                  <a:lnTo>
                    <a:pt x="335" y="42"/>
                  </a:lnTo>
                  <a:lnTo>
                    <a:pt x="335" y="42"/>
                  </a:lnTo>
                  <a:close/>
                  <a:moveTo>
                    <a:pt x="669" y="41"/>
                  </a:move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1"/>
                  </a:lnTo>
                  <a:close/>
                  <a:moveTo>
                    <a:pt x="494" y="39"/>
                  </a:moveTo>
                  <a:lnTo>
                    <a:pt x="494" y="39"/>
                  </a:lnTo>
                  <a:lnTo>
                    <a:pt x="494" y="41"/>
                  </a:lnTo>
                  <a:lnTo>
                    <a:pt x="494" y="42"/>
                  </a:lnTo>
                  <a:lnTo>
                    <a:pt x="494" y="44"/>
                  </a:lnTo>
                  <a:lnTo>
                    <a:pt x="492" y="46"/>
                  </a:lnTo>
                  <a:lnTo>
                    <a:pt x="492" y="46"/>
                  </a:lnTo>
                  <a:lnTo>
                    <a:pt x="492" y="42"/>
                  </a:lnTo>
                  <a:lnTo>
                    <a:pt x="491" y="41"/>
                  </a:lnTo>
                  <a:lnTo>
                    <a:pt x="492" y="41"/>
                  </a:lnTo>
                  <a:lnTo>
                    <a:pt x="492" y="39"/>
                  </a:lnTo>
                  <a:lnTo>
                    <a:pt x="494" y="39"/>
                  </a:lnTo>
                  <a:close/>
                  <a:moveTo>
                    <a:pt x="663" y="39"/>
                  </a:move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3" y="39"/>
                  </a:lnTo>
                  <a:lnTo>
                    <a:pt x="663" y="39"/>
                  </a:lnTo>
                  <a:lnTo>
                    <a:pt x="663" y="39"/>
                  </a:lnTo>
                  <a:close/>
                  <a:moveTo>
                    <a:pt x="669" y="38"/>
                  </a:moveTo>
                  <a:lnTo>
                    <a:pt x="669" y="38"/>
                  </a:lnTo>
                  <a:lnTo>
                    <a:pt x="667" y="38"/>
                  </a:lnTo>
                  <a:lnTo>
                    <a:pt x="666" y="38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7" y="39"/>
                  </a:lnTo>
                  <a:lnTo>
                    <a:pt x="667" y="39"/>
                  </a:lnTo>
                  <a:lnTo>
                    <a:pt x="667" y="38"/>
                  </a:lnTo>
                  <a:lnTo>
                    <a:pt x="669" y="38"/>
                  </a:lnTo>
                  <a:lnTo>
                    <a:pt x="669" y="38"/>
                  </a:lnTo>
                  <a:close/>
                  <a:moveTo>
                    <a:pt x="830" y="38"/>
                  </a:moveTo>
                  <a:lnTo>
                    <a:pt x="830" y="38"/>
                  </a:lnTo>
                  <a:lnTo>
                    <a:pt x="830" y="38"/>
                  </a:lnTo>
                  <a:lnTo>
                    <a:pt x="830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9"/>
                  </a:lnTo>
                  <a:lnTo>
                    <a:pt x="831" y="39"/>
                  </a:lnTo>
                  <a:lnTo>
                    <a:pt x="830" y="39"/>
                  </a:lnTo>
                  <a:lnTo>
                    <a:pt x="828" y="39"/>
                  </a:lnTo>
                  <a:lnTo>
                    <a:pt x="828" y="39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30" y="38"/>
                  </a:lnTo>
                  <a:lnTo>
                    <a:pt x="830" y="38"/>
                  </a:lnTo>
                  <a:close/>
                  <a:moveTo>
                    <a:pt x="670" y="36"/>
                  </a:move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6"/>
                  </a:lnTo>
                  <a:lnTo>
                    <a:pt x="670" y="36"/>
                  </a:lnTo>
                  <a:lnTo>
                    <a:pt x="670" y="36"/>
                  </a:lnTo>
                  <a:close/>
                  <a:moveTo>
                    <a:pt x="675" y="33"/>
                  </a:moveTo>
                  <a:lnTo>
                    <a:pt x="675" y="33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69" y="39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9" y="41"/>
                  </a:lnTo>
                  <a:lnTo>
                    <a:pt x="669" y="41"/>
                  </a:lnTo>
                  <a:lnTo>
                    <a:pt x="670" y="41"/>
                  </a:lnTo>
                  <a:lnTo>
                    <a:pt x="670" y="41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7" y="44"/>
                  </a:lnTo>
                  <a:lnTo>
                    <a:pt x="667" y="44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7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50"/>
                  </a:lnTo>
                  <a:lnTo>
                    <a:pt x="669" y="50"/>
                  </a:lnTo>
                  <a:lnTo>
                    <a:pt x="667" y="50"/>
                  </a:lnTo>
                  <a:lnTo>
                    <a:pt x="667" y="50"/>
                  </a:lnTo>
                  <a:lnTo>
                    <a:pt x="666" y="50"/>
                  </a:lnTo>
                  <a:lnTo>
                    <a:pt x="664" y="52"/>
                  </a:lnTo>
                  <a:lnTo>
                    <a:pt x="663" y="52"/>
                  </a:lnTo>
                  <a:lnTo>
                    <a:pt x="663" y="53"/>
                  </a:lnTo>
                  <a:lnTo>
                    <a:pt x="661" y="53"/>
                  </a:lnTo>
                  <a:lnTo>
                    <a:pt x="661" y="53"/>
                  </a:lnTo>
                  <a:lnTo>
                    <a:pt x="659" y="53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6" y="55"/>
                  </a:lnTo>
                  <a:lnTo>
                    <a:pt x="653" y="55"/>
                  </a:lnTo>
                  <a:lnTo>
                    <a:pt x="652" y="55"/>
                  </a:lnTo>
                  <a:lnTo>
                    <a:pt x="650" y="55"/>
                  </a:lnTo>
                  <a:lnTo>
                    <a:pt x="648" y="55"/>
                  </a:lnTo>
                  <a:lnTo>
                    <a:pt x="647" y="53"/>
                  </a:lnTo>
                  <a:lnTo>
                    <a:pt x="645" y="53"/>
                  </a:lnTo>
                  <a:lnTo>
                    <a:pt x="640" y="53"/>
                  </a:lnTo>
                  <a:lnTo>
                    <a:pt x="637" y="53"/>
                  </a:lnTo>
                  <a:lnTo>
                    <a:pt x="633" y="53"/>
                  </a:lnTo>
                  <a:lnTo>
                    <a:pt x="628" y="55"/>
                  </a:lnTo>
                  <a:lnTo>
                    <a:pt x="626" y="55"/>
                  </a:lnTo>
                  <a:lnTo>
                    <a:pt x="625" y="57"/>
                  </a:lnTo>
                  <a:lnTo>
                    <a:pt x="623" y="57"/>
                  </a:lnTo>
                  <a:lnTo>
                    <a:pt x="623" y="57"/>
                  </a:lnTo>
                  <a:lnTo>
                    <a:pt x="622" y="57"/>
                  </a:lnTo>
                  <a:lnTo>
                    <a:pt x="620" y="55"/>
                  </a:lnTo>
                  <a:lnTo>
                    <a:pt x="618" y="55"/>
                  </a:lnTo>
                  <a:lnTo>
                    <a:pt x="617" y="55"/>
                  </a:lnTo>
                  <a:lnTo>
                    <a:pt x="617" y="53"/>
                  </a:lnTo>
                  <a:lnTo>
                    <a:pt x="620" y="52"/>
                  </a:lnTo>
                  <a:lnTo>
                    <a:pt x="620" y="50"/>
                  </a:lnTo>
                  <a:lnTo>
                    <a:pt x="620" y="50"/>
                  </a:lnTo>
                  <a:lnTo>
                    <a:pt x="620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3" y="49"/>
                  </a:lnTo>
                  <a:lnTo>
                    <a:pt x="625" y="47"/>
                  </a:lnTo>
                  <a:lnTo>
                    <a:pt x="626" y="46"/>
                  </a:lnTo>
                  <a:lnTo>
                    <a:pt x="628" y="46"/>
                  </a:lnTo>
                  <a:lnTo>
                    <a:pt x="629" y="44"/>
                  </a:lnTo>
                  <a:lnTo>
                    <a:pt x="631" y="44"/>
                  </a:lnTo>
                  <a:lnTo>
                    <a:pt x="634" y="44"/>
                  </a:lnTo>
                  <a:lnTo>
                    <a:pt x="634" y="44"/>
                  </a:lnTo>
                  <a:lnTo>
                    <a:pt x="636" y="44"/>
                  </a:lnTo>
                  <a:lnTo>
                    <a:pt x="637" y="44"/>
                  </a:lnTo>
                  <a:lnTo>
                    <a:pt x="639" y="42"/>
                  </a:lnTo>
                  <a:lnTo>
                    <a:pt x="640" y="42"/>
                  </a:lnTo>
                  <a:lnTo>
                    <a:pt x="644" y="42"/>
                  </a:lnTo>
                  <a:lnTo>
                    <a:pt x="645" y="42"/>
                  </a:lnTo>
                  <a:lnTo>
                    <a:pt x="645" y="42"/>
                  </a:lnTo>
                  <a:lnTo>
                    <a:pt x="647" y="42"/>
                  </a:lnTo>
                  <a:lnTo>
                    <a:pt x="647" y="41"/>
                  </a:lnTo>
                  <a:lnTo>
                    <a:pt x="648" y="41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2" y="42"/>
                  </a:lnTo>
                  <a:lnTo>
                    <a:pt x="653" y="42"/>
                  </a:lnTo>
                  <a:lnTo>
                    <a:pt x="655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4"/>
                  </a:lnTo>
                  <a:lnTo>
                    <a:pt x="653" y="44"/>
                  </a:lnTo>
                  <a:lnTo>
                    <a:pt x="655" y="42"/>
                  </a:lnTo>
                  <a:lnTo>
                    <a:pt x="655" y="42"/>
                  </a:lnTo>
                  <a:lnTo>
                    <a:pt x="655" y="44"/>
                  </a:lnTo>
                  <a:lnTo>
                    <a:pt x="655" y="44"/>
                  </a:lnTo>
                  <a:lnTo>
                    <a:pt x="656" y="44"/>
                  </a:lnTo>
                  <a:lnTo>
                    <a:pt x="656" y="44"/>
                  </a:lnTo>
                  <a:lnTo>
                    <a:pt x="658" y="44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8" y="42"/>
                  </a:lnTo>
                  <a:lnTo>
                    <a:pt x="658" y="42"/>
                  </a:lnTo>
                  <a:lnTo>
                    <a:pt x="656" y="42"/>
                  </a:lnTo>
                  <a:lnTo>
                    <a:pt x="658" y="42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6" y="39"/>
                  </a:lnTo>
                  <a:lnTo>
                    <a:pt x="656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2" y="39"/>
                  </a:lnTo>
                  <a:lnTo>
                    <a:pt x="652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39"/>
                  </a:lnTo>
                  <a:lnTo>
                    <a:pt x="652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6" y="39"/>
                  </a:lnTo>
                  <a:lnTo>
                    <a:pt x="656" y="38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9" y="39"/>
                  </a:lnTo>
                  <a:lnTo>
                    <a:pt x="659" y="39"/>
                  </a:lnTo>
                  <a:lnTo>
                    <a:pt x="658" y="39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61" y="39"/>
                  </a:lnTo>
                  <a:lnTo>
                    <a:pt x="663" y="38"/>
                  </a:lnTo>
                  <a:lnTo>
                    <a:pt x="664" y="38"/>
                  </a:lnTo>
                  <a:lnTo>
                    <a:pt x="666" y="38"/>
                  </a:lnTo>
                  <a:lnTo>
                    <a:pt x="666" y="38"/>
                  </a:lnTo>
                  <a:lnTo>
                    <a:pt x="667" y="36"/>
                  </a:lnTo>
                  <a:lnTo>
                    <a:pt x="672" y="36"/>
                  </a:lnTo>
                  <a:lnTo>
                    <a:pt x="674" y="34"/>
                  </a:lnTo>
                  <a:lnTo>
                    <a:pt x="675" y="33"/>
                  </a:lnTo>
                  <a:lnTo>
                    <a:pt x="675" y="33"/>
                  </a:lnTo>
                  <a:close/>
                  <a:moveTo>
                    <a:pt x="175" y="31"/>
                  </a:moveTo>
                  <a:lnTo>
                    <a:pt x="177" y="33"/>
                  </a:lnTo>
                  <a:lnTo>
                    <a:pt x="177" y="34"/>
                  </a:lnTo>
                  <a:lnTo>
                    <a:pt x="178" y="34"/>
                  </a:lnTo>
                  <a:lnTo>
                    <a:pt x="178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5" y="36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4" y="34"/>
                  </a:lnTo>
                  <a:lnTo>
                    <a:pt x="174" y="34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5" y="33"/>
                  </a:lnTo>
                  <a:lnTo>
                    <a:pt x="175" y="33"/>
                  </a:lnTo>
                  <a:lnTo>
                    <a:pt x="175" y="31"/>
                  </a:lnTo>
                  <a:close/>
                  <a:moveTo>
                    <a:pt x="623" y="30"/>
                  </a:moveTo>
                  <a:lnTo>
                    <a:pt x="623" y="30"/>
                  </a:lnTo>
                  <a:lnTo>
                    <a:pt x="623" y="31"/>
                  </a:lnTo>
                  <a:lnTo>
                    <a:pt x="625" y="31"/>
                  </a:lnTo>
                  <a:lnTo>
                    <a:pt x="626" y="33"/>
                  </a:lnTo>
                  <a:lnTo>
                    <a:pt x="626" y="33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3" y="36"/>
                  </a:lnTo>
                  <a:lnTo>
                    <a:pt x="622" y="36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6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2" y="34"/>
                  </a:lnTo>
                  <a:lnTo>
                    <a:pt x="622" y="33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0"/>
                  </a:lnTo>
                  <a:close/>
                  <a:moveTo>
                    <a:pt x="611" y="27"/>
                  </a:moveTo>
                  <a:lnTo>
                    <a:pt x="611" y="27"/>
                  </a:lnTo>
                  <a:lnTo>
                    <a:pt x="611" y="27"/>
                  </a:lnTo>
                  <a:lnTo>
                    <a:pt x="611" y="28"/>
                  </a:lnTo>
                  <a:lnTo>
                    <a:pt x="612" y="28"/>
                  </a:lnTo>
                  <a:lnTo>
                    <a:pt x="612" y="28"/>
                  </a:lnTo>
                  <a:lnTo>
                    <a:pt x="612" y="27"/>
                  </a:lnTo>
                  <a:lnTo>
                    <a:pt x="612" y="27"/>
                  </a:lnTo>
                  <a:lnTo>
                    <a:pt x="611" y="27"/>
                  </a:lnTo>
                  <a:close/>
                  <a:moveTo>
                    <a:pt x="715" y="23"/>
                  </a:moveTo>
                  <a:lnTo>
                    <a:pt x="715" y="23"/>
                  </a:lnTo>
                  <a:lnTo>
                    <a:pt x="715" y="23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7"/>
                  </a:lnTo>
                  <a:lnTo>
                    <a:pt x="713" y="30"/>
                  </a:lnTo>
                  <a:lnTo>
                    <a:pt x="713" y="31"/>
                  </a:lnTo>
                  <a:lnTo>
                    <a:pt x="711" y="31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6"/>
                  </a:lnTo>
                  <a:lnTo>
                    <a:pt x="711" y="38"/>
                  </a:lnTo>
                  <a:lnTo>
                    <a:pt x="710" y="39"/>
                  </a:lnTo>
                  <a:lnTo>
                    <a:pt x="710" y="41"/>
                  </a:lnTo>
                  <a:lnTo>
                    <a:pt x="710" y="44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4"/>
                  </a:lnTo>
                  <a:lnTo>
                    <a:pt x="710" y="42"/>
                  </a:lnTo>
                  <a:lnTo>
                    <a:pt x="708" y="41"/>
                  </a:lnTo>
                  <a:lnTo>
                    <a:pt x="708" y="41"/>
                  </a:lnTo>
                  <a:lnTo>
                    <a:pt x="708" y="39"/>
                  </a:lnTo>
                  <a:lnTo>
                    <a:pt x="710" y="38"/>
                  </a:lnTo>
                  <a:lnTo>
                    <a:pt x="710" y="34"/>
                  </a:lnTo>
                  <a:lnTo>
                    <a:pt x="710" y="34"/>
                  </a:lnTo>
                  <a:lnTo>
                    <a:pt x="708" y="31"/>
                  </a:lnTo>
                  <a:lnTo>
                    <a:pt x="710" y="28"/>
                  </a:lnTo>
                  <a:lnTo>
                    <a:pt x="710" y="25"/>
                  </a:lnTo>
                  <a:lnTo>
                    <a:pt x="710" y="23"/>
                  </a:lnTo>
                  <a:lnTo>
                    <a:pt x="711" y="23"/>
                  </a:lnTo>
                  <a:lnTo>
                    <a:pt x="711" y="25"/>
                  </a:lnTo>
                  <a:lnTo>
                    <a:pt x="711" y="25"/>
                  </a:lnTo>
                  <a:lnTo>
                    <a:pt x="711" y="27"/>
                  </a:lnTo>
                  <a:lnTo>
                    <a:pt x="711" y="25"/>
                  </a:lnTo>
                  <a:lnTo>
                    <a:pt x="713" y="23"/>
                  </a:lnTo>
                  <a:lnTo>
                    <a:pt x="713" y="23"/>
                  </a:lnTo>
                  <a:lnTo>
                    <a:pt x="715" y="23"/>
                  </a:lnTo>
                  <a:close/>
                  <a:moveTo>
                    <a:pt x="527" y="22"/>
                  </a:moveTo>
                  <a:lnTo>
                    <a:pt x="527" y="22"/>
                  </a:lnTo>
                  <a:lnTo>
                    <a:pt x="527" y="22"/>
                  </a:lnTo>
                  <a:lnTo>
                    <a:pt x="527" y="23"/>
                  </a:lnTo>
                  <a:lnTo>
                    <a:pt x="527" y="23"/>
                  </a:lnTo>
                  <a:lnTo>
                    <a:pt x="529" y="22"/>
                  </a:lnTo>
                  <a:lnTo>
                    <a:pt x="529" y="22"/>
                  </a:lnTo>
                  <a:lnTo>
                    <a:pt x="527" y="22"/>
                  </a:lnTo>
                  <a:lnTo>
                    <a:pt x="527" y="22"/>
                  </a:lnTo>
                  <a:close/>
                  <a:moveTo>
                    <a:pt x="513" y="19"/>
                  </a:moveTo>
                  <a:lnTo>
                    <a:pt x="511" y="19"/>
                  </a:lnTo>
                  <a:lnTo>
                    <a:pt x="511" y="20"/>
                  </a:lnTo>
                  <a:lnTo>
                    <a:pt x="511" y="20"/>
                  </a:lnTo>
                  <a:lnTo>
                    <a:pt x="510" y="22"/>
                  </a:lnTo>
                  <a:lnTo>
                    <a:pt x="510" y="22"/>
                  </a:lnTo>
                  <a:lnTo>
                    <a:pt x="510" y="23"/>
                  </a:lnTo>
                  <a:lnTo>
                    <a:pt x="508" y="23"/>
                  </a:lnTo>
                  <a:lnTo>
                    <a:pt x="508" y="25"/>
                  </a:lnTo>
                  <a:lnTo>
                    <a:pt x="508" y="25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3" y="23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1" y="22"/>
                  </a:lnTo>
                  <a:lnTo>
                    <a:pt x="511" y="22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19"/>
                  </a:lnTo>
                  <a:lnTo>
                    <a:pt x="513" y="19"/>
                  </a:lnTo>
                  <a:lnTo>
                    <a:pt x="513" y="19"/>
                  </a:lnTo>
                  <a:close/>
                  <a:moveTo>
                    <a:pt x="3685" y="19"/>
                  </a:moveTo>
                  <a:lnTo>
                    <a:pt x="3687" y="19"/>
                  </a:lnTo>
                  <a:lnTo>
                    <a:pt x="3690" y="20"/>
                  </a:lnTo>
                  <a:lnTo>
                    <a:pt x="3690" y="22"/>
                  </a:lnTo>
                  <a:lnTo>
                    <a:pt x="3690" y="23"/>
                  </a:lnTo>
                  <a:lnTo>
                    <a:pt x="3690" y="25"/>
                  </a:lnTo>
                  <a:lnTo>
                    <a:pt x="3689" y="30"/>
                  </a:lnTo>
                  <a:lnTo>
                    <a:pt x="3685" y="31"/>
                  </a:lnTo>
                  <a:lnTo>
                    <a:pt x="3684" y="33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1" y="30"/>
                  </a:lnTo>
                  <a:lnTo>
                    <a:pt x="3681" y="28"/>
                  </a:lnTo>
                  <a:lnTo>
                    <a:pt x="3681" y="27"/>
                  </a:lnTo>
                  <a:lnTo>
                    <a:pt x="3681" y="25"/>
                  </a:lnTo>
                  <a:lnTo>
                    <a:pt x="3679" y="23"/>
                  </a:lnTo>
                  <a:lnTo>
                    <a:pt x="3679" y="22"/>
                  </a:lnTo>
                  <a:lnTo>
                    <a:pt x="3679" y="20"/>
                  </a:lnTo>
                  <a:lnTo>
                    <a:pt x="3681" y="19"/>
                  </a:lnTo>
                  <a:lnTo>
                    <a:pt x="3682" y="19"/>
                  </a:lnTo>
                  <a:lnTo>
                    <a:pt x="3685" y="19"/>
                  </a:lnTo>
                  <a:close/>
                  <a:moveTo>
                    <a:pt x="514" y="17"/>
                  </a:moveTo>
                  <a:lnTo>
                    <a:pt x="514" y="17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6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close/>
                  <a:moveTo>
                    <a:pt x="588" y="16"/>
                  </a:move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90" y="16"/>
                  </a:lnTo>
                  <a:lnTo>
                    <a:pt x="590" y="16"/>
                  </a:lnTo>
                  <a:lnTo>
                    <a:pt x="588" y="16"/>
                  </a:lnTo>
                  <a:close/>
                  <a:moveTo>
                    <a:pt x="790" y="11"/>
                  </a:moveTo>
                  <a:lnTo>
                    <a:pt x="792" y="12"/>
                  </a:lnTo>
                  <a:lnTo>
                    <a:pt x="793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4"/>
                  </a:lnTo>
                  <a:lnTo>
                    <a:pt x="795" y="14"/>
                  </a:lnTo>
                  <a:lnTo>
                    <a:pt x="793" y="14"/>
                  </a:lnTo>
                  <a:lnTo>
                    <a:pt x="790" y="12"/>
                  </a:lnTo>
                  <a:lnTo>
                    <a:pt x="790" y="11"/>
                  </a:lnTo>
                  <a:lnTo>
                    <a:pt x="790" y="11"/>
                  </a:lnTo>
                  <a:close/>
                  <a:moveTo>
                    <a:pt x="535" y="11"/>
                  </a:moveTo>
                  <a:lnTo>
                    <a:pt x="533" y="11"/>
                  </a:lnTo>
                  <a:lnTo>
                    <a:pt x="533" y="12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5" y="12"/>
                  </a:lnTo>
                  <a:lnTo>
                    <a:pt x="535" y="12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5" y="11"/>
                  </a:lnTo>
                  <a:close/>
                  <a:moveTo>
                    <a:pt x="549" y="9"/>
                  </a:moveTo>
                  <a:lnTo>
                    <a:pt x="549" y="9"/>
                  </a:lnTo>
                  <a:lnTo>
                    <a:pt x="549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9"/>
                  </a:lnTo>
                  <a:lnTo>
                    <a:pt x="551" y="9"/>
                  </a:lnTo>
                  <a:lnTo>
                    <a:pt x="549" y="9"/>
                  </a:lnTo>
                  <a:close/>
                  <a:moveTo>
                    <a:pt x="573" y="6"/>
                  </a:moveTo>
                  <a:lnTo>
                    <a:pt x="573" y="6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9"/>
                  </a:lnTo>
                  <a:lnTo>
                    <a:pt x="571" y="9"/>
                  </a:lnTo>
                  <a:lnTo>
                    <a:pt x="571" y="9"/>
                  </a:lnTo>
                  <a:lnTo>
                    <a:pt x="574" y="9"/>
                  </a:lnTo>
                  <a:lnTo>
                    <a:pt x="576" y="11"/>
                  </a:lnTo>
                  <a:lnTo>
                    <a:pt x="577" y="11"/>
                  </a:lnTo>
                  <a:lnTo>
                    <a:pt x="579" y="12"/>
                  </a:lnTo>
                  <a:lnTo>
                    <a:pt x="581" y="12"/>
                  </a:lnTo>
                  <a:lnTo>
                    <a:pt x="582" y="12"/>
                  </a:lnTo>
                  <a:lnTo>
                    <a:pt x="582" y="12"/>
                  </a:lnTo>
                  <a:lnTo>
                    <a:pt x="584" y="14"/>
                  </a:lnTo>
                  <a:lnTo>
                    <a:pt x="584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8" y="14"/>
                  </a:lnTo>
                  <a:lnTo>
                    <a:pt x="588" y="14"/>
                  </a:lnTo>
                  <a:lnTo>
                    <a:pt x="590" y="12"/>
                  </a:lnTo>
                  <a:lnTo>
                    <a:pt x="592" y="11"/>
                  </a:lnTo>
                  <a:lnTo>
                    <a:pt x="592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6"/>
                  </a:lnTo>
                  <a:lnTo>
                    <a:pt x="585" y="6"/>
                  </a:lnTo>
                  <a:lnTo>
                    <a:pt x="585" y="8"/>
                  </a:lnTo>
                  <a:lnTo>
                    <a:pt x="584" y="8"/>
                  </a:lnTo>
                  <a:lnTo>
                    <a:pt x="584" y="9"/>
                  </a:lnTo>
                  <a:lnTo>
                    <a:pt x="582" y="9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1" y="8"/>
                  </a:lnTo>
                  <a:lnTo>
                    <a:pt x="581" y="6"/>
                  </a:lnTo>
                  <a:lnTo>
                    <a:pt x="581" y="6"/>
                  </a:lnTo>
                  <a:lnTo>
                    <a:pt x="579" y="6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8"/>
                  </a:lnTo>
                  <a:lnTo>
                    <a:pt x="574" y="8"/>
                  </a:lnTo>
                  <a:lnTo>
                    <a:pt x="573" y="8"/>
                  </a:lnTo>
                  <a:lnTo>
                    <a:pt x="574" y="6"/>
                  </a:lnTo>
                  <a:lnTo>
                    <a:pt x="573" y="6"/>
                  </a:lnTo>
                  <a:close/>
                  <a:moveTo>
                    <a:pt x="566" y="6"/>
                  </a:moveTo>
                  <a:lnTo>
                    <a:pt x="565" y="6"/>
                  </a:lnTo>
                  <a:lnTo>
                    <a:pt x="565" y="8"/>
                  </a:lnTo>
                  <a:lnTo>
                    <a:pt x="565" y="8"/>
                  </a:lnTo>
                  <a:lnTo>
                    <a:pt x="563" y="8"/>
                  </a:lnTo>
                  <a:lnTo>
                    <a:pt x="565" y="8"/>
                  </a:lnTo>
                  <a:lnTo>
                    <a:pt x="565" y="9"/>
                  </a:lnTo>
                  <a:lnTo>
                    <a:pt x="566" y="9"/>
                  </a:lnTo>
                  <a:lnTo>
                    <a:pt x="566" y="8"/>
                  </a:lnTo>
                  <a:lnTo>
                    <a:pt x="566" y="8"/>
                  </a:lnTo>
                  <a:lnTo>
                    <a:pt x="566" y="6"/>
                  </a:lnTo>
                  <a:lnTo>
                    <a:pt x="566" y="6"/>
                  </a:lnTo>
                  <a:close/>
                  <a:moveTo>
                    <a:pt x="817" y="5"/>
                  </a:moveTo>
                  <a:lnTo>
                    <a:pt x="817" y="5"/>
                  </a:lnTo>
                  <a:lnTo>
                    <a:pt x="817" y="5"/>
                  </a:lnTo>
                  <a:lnTo>
                    <a:pt x="817" y="6"/>
                  </a:lnTo>
                  <a:lnTo>
                    <a:pt x="817" y="6"/>
                  </a:lnTo>
                  <a:lnTo>
                    <a:pt x="817" y="8"/>
                  </a:lnTo>
                  <a:lnTo>
                    <a:pt x="817" y="8"/>
                  </a:lnTo>
                  <a:lnTo>
                    <a:pt x="816" y="8"/>
                  </a:lnTo>
                  <a:lnTo>
                    <a:pt x="816" y="9"/>
                  </a:lnTo>
                  <a:lnTo>
                    <a:pt x="814" y="9"/>
                  </a:lnTo>
                  <a:lnTo>
                    <a:pt x="814" y="9"/>
                  </a:lnTo>
                  <a:lnTo>
                    <a:pt x="816" y="8"/>
                  </a:lnTo>
                  <a:lnTo>
                    <a:pt x="816" y="8"/>
                  </a:lnTo>
                  <a:lnTo>
                    <a:pt x="816" y="6"/>
                  </a:lnTo>
                  <a:lnTo>
                    <a:pt x="816" y="6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close/>
                  <a:moveTo>
                    <a:pt x="562" y="5"/>
                  </a:moveTo>
                  <a:lnTo>
                    <a:pt x="560" y="5"/>
                  </a:lnTo>
                  <a:lnTo>
                    <a:pt x="562" y="5"/>
                  </a:lnTo>
                  <a:lnTo>
                    <a:pt x="562" y="5"/>
                  </a:lnTo>
                  <a:lnTo>
                    <a:pt x="560" y="6"/>
                  </a:lnTo>
                  <a:lnTo>
                    <a:pt x="560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8"/>
                  </a:lnTo>
                  <a:lnTo>
                    <a:pt x="560" y="8"/>
                  </a:lnTo>
                  <a:lnTo>
                    <a:pt x="562" y="8"/>
                  </a:lnTo>
                  <a:lnTo>
                    <a:pt x="563" y="8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5"/>
                  </a:lnTo>
                  <a:lnTo>
                    <a:pt x="562" y="5"/>
                  </a:lnTo>
                  <a:lnTo>
                    <a:pt x="562" y="5"/>
                  </a:lnTo>
                  <a:close/>
                  <a:moveTo>
                    <a:pt x="2265" y="1"/>
                  </a:moveTo>
                  <a:lnTo>
                    <a:pt x="2265" y="1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8" y="3"/>
                  </a:lnTo>
                  <a:lnTo>
                    <a:pt x="2269" y="3"/>
                  </a:lnTo>
                  <a:lnTo>
                    <a:pt x="2271" y="5"/>
                  </a:lnTo>
                  <a:lnTo>
                    <a:pt x="2271" y="5"/>
                  </a:lnTo>
                  <a:lnTo>
                    <a:pt x="2269" y="5"/>
                  </a:lnTo>
                  <a:lnTo>
                    <a:pt x="2269" y="5"/>
                  </a:lnTo>
                  <a:lnTo>
                    <a:pt x="2268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71" y="6"/>
                  </a:lnTo>
                  <a:lnTo>
                    <a:pt x="2271" y="3"/>
                  </a:lnTo>
                  <a:lnTo>
                    <a:pt x="2273" y="3"/>
                  </a:lnTo>
                  <a:lnTo>
                    <a:pt x="2273" y="3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6"/>
                  </a:lnTo>
                  <a:lnTo>
                    <a:pt x="2273" y="6"/>
                  </a:lnTo>
                  <a:lnTo>
                    <a:pt x="2274" y="6"/>
                  </a:lnTo>
                  <a:lnTo>
                    <a:pt x="2274" y="8"/>
                  </a:lnTo>
                  <a:lnTo>
                    <a:pt x="2274" y="9"/>
                  </a:lnTo>
                  <a:lnTo>
                    <a:pt x="2276" y="11"/>
                  </a:lnTo>
                  <a:lnTo>
                    <a:pt x="2277" y="12"/>
                  </a:lnTo>
                  <a:lnTo>
                    <a:pt x="2279" y="16"/>
                  </a:lnTo>
                  <a:lnTo>
                    <a:pt x="2280" y="17"/>
                  </a:lnTo>
                  <a:lnTo>
                    <a:pt x="2284" y="19"/>
                  </a:lnTo>
                  <a:lnTo>
                    <a:pt x="2284" y="19"/>
                  </a:lnTo>
                  <a:lnTo>
                    <a:pt x="2282" y="20"/>
                  </a:lnTo>
                  <a:lnTo>
                    <a:pt x="2280" y="19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6"/>
                  </a:lnTo>
                  <a:lnTo>
                    <a:pt x="2277" y="14"/>
                  </a:lnTo>
                  <a:lnTo>
                    <a:pt x="2277" y="14"/>
                  </a:lnTo>
                  <a:lnTo>
                    <a:pt x="2277" y="12"/>
                  </a:lnTo>
                  <a:lnTo>
                    <a:pt x="2276" y="12"/>
                  </a:lnTo>
                  <a:lnTo>
                    <a:pt x="2274" y="11"/>
                  </a:lnTo>
                  <a:lnTo>
                    <a:pt x="2273" y="11"/>
                  </a:lnTo>
                  <a:lnTo>
                    <a:pt x="2273" y="11"/>
                  </a:lnTo>
                  <a:lnTo>
                    <a:pt x="2273" y="9"/>
                  </a:lnTo>
                  <a:lnTo>
                    <a:pt x="2273" y="9"/>
                  </a:lnTo>
                  <a:lnTo>
                    <a:pt x="2271" y="9"/>
                  </a:lnTo>
                  <a:lnTo>
                    <a:pt x="2269" y="11"/>
                  </a:lnTo>
                  <a:lnTo>
                    <a:pt x="2269" y="9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6"/>
                  </a:lnTo>
                  <a:lnTo>
                    <a:pt x="2268" y="6"/>
                  </a:lnTo>
                  <a:lnTo>
                    <a:pt x="2266" y="6"/>
                  </a:lnTo>
                  <a:lnTo>
                    <a:pt x="2266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3" y="5"/>
                  </a:lnTo>
                  <a:lnTo>
                    <a:pt x="2261" y="5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58" y="5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1"/>
                  </a:lnTo>
                  <a:lnTo>
                    <a:pt x="2260" y="3"/>
                  </a:lnTo>
                  <a:lnTo>
                    <a:pt x="2261" y="3"/>
                  </a:lnTo>
                  <a:lnTo>
                    <a:pt x="2263" y="3"/>
                  </a:lnTo>
                  <a:lnTo>
                    <a:pt x="2263" y="5"/>
                  </a:lnTo>
                  <a:lnTo>
                    <a:pt x="2263" y="5"/>
                  </a:lnTo>
                  <a:lnTo>
                    <a:pt x="2263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1"/>
                  </a:lnTo>
                  <a:lnTo>
                    <a:pt x="2265" y="1"/>
                  </a:lnTo>
                  <a:close/>
                  <a:moveTo>
                    <a:pt x="555" y="1"/>
                  </a:moveTo>
                  <a:lnTo>
                    <a:pt x="555" y="1"/>
                  </a:lnTo>
                  <a:lnTo>
                    <a:pt x="555" y="1"/>
                  </a:lnTo>
                  <a:lnTo>
                    <a:pt x="555" y="3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8" y="5"/>
                  </a:lnTo>
                  <a:lnTo>
                    <a:pt x="558" y="5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58" y="1"/>
                  </a:lnTo>
                  <a:lnTo>
                    <a:pt x="558" y="1"/>
                  </a:lnTo>
                  <a:lnTo>
                    <a:pt x="557" y="1"/>
                  </a:lnTo>
                  <a:lnTo>
                    <a:pt x="555" y="1"/>
                  </a:lnTo>
                  <a:close/>
                  <a:moveTo>
                    <a:pt x="554" y="0"/>
                  </a:moveTo>
                  <a:lnTo>
                    <a:pt x="554" y="0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4" y="1"/>
                  </a:lnTo>
                  <a:lnTo>
                    <a:pt x="554" y="0"/>
                  </a:lnTo>
                  <a:close/>
                  <a:moveTo>
                    <a:pt x="620" y="0"/>
                  </a:moveTo>
                  <a:lnTo>
                    <a:pt x="622" y="1"/>
                  </a:lnTo>
                  <a:lnTo>
                    <a:pt x="623" y="1"/>
                  </a:lnTo>
                  <a:lnTo>
                    <a:pt x="622" y="3"/>
                  </a:lnTo>
                  <a:lnTo>
                    <a:pt x="620" y="3"/>
                  </a:lnTo>
                  <a:lnTo>
                    <a:pt x="617" y="3"/>
                  </a:lnTo>
                  <a:lnTo>
                    <a:pt x="617" y="3"/>
                  </a:lnTo>
                  <a:lnTo>
                    <a:pt x="615" y="3"/>
                  </a:lnTo>
                  <a:lnTo>
                    <a:pt x="614" y="3"/>
                  </a:lnTo>
                  <a:lnTo>
                    <a:pt x="614" y="3"/>
                  </a:lnTo>
                  <a:lnTo>
                    <a:pt x="614" y="1"/>
                  </a:lnTo>
                  <a:lnTo>
                    <a:pt x="614" y="1"/>
                  </a:lnTo>
                  <a:lnTo>
                    <a:pt x="611" y="3"/>
                  </a:lnTo>
                  <a:lnTo>
                    <a:pt x="607" y="1"/>
                  </a:lnTo>
                  <a:lnTo>
                    <a:pt x="609" y="1"/>
                  </a:lnTo>
                  <a:lnTo>
                    <a:pt x="609" y="1"/>
                  </a:lnTo>
                  <a:lnTo>
                    <a:pt x="611" y="1"/>
                  </a:lnTo>
                  <a:lnTo>
                    <a:pt x="611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0"/>
                  </a:lnTo>
                  <a:lnTo>
                    <a:pt x="614" y="0"/>
                  </a:lnTo>
                  <a:lnTo>
                    <a:pt x="617" y="0"/>
                  </a:lnTo>
                  <a:lnTo>
                    <a:pt x="617" y="0"/>
                  </a:lnTo>
                  <a:lnTo>
                    <a:pt x="620" y="0"/>
                  </a:lnTo>
                  <a:close/>
                  <a:moveTo>
                    <a:pt x="418" y="0"/>
                  </a:moveTo>
                  <a:lnTo>
                    <a:pt x="418" y="0"/>
                  </a:lnTo>
                  <a:lnTo>
                    <a:pt x="418" y="0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3"/>
                  </a:lnTo>
                  <a:lnTo>
                    <a:pt x="420" y="3"/>
                  </a:lnTo>
                  <a:lnTo>
                    <a:pt x="418" y="3"/>
                  </a:lnTo>
                  <a:lnTo>
                    <a:pt x="418" y="5"/>
                  </a:lnTo>
                  <a:lnTo>
                    <a:pt x="417" y="5"/>
                  </a:lnTo>
                  <a:lnTo>
                    <a:pt x="417" y="3"/>
                  </a:lnTo>
                  <a:lnTo>
                    <a:pt x="415" y="3"/>
                  </a:lnTo>
                  <a:lnTo>
                    <a:pt x="415" y="1"/>
                  </a:lnTo>
                  <a:lnTo>
                    <a:pt x="415" y="1"/>
                  </a:lnTo>
                  <a:lnTo>
                    <a:pt x="417" y="0"/>
                  </a:lnTo>
                  <a:lnTo>
                    <a:pt x="4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6" name="Freeform 353">
              <a:extLst>
                <a:ext uri="{FF2B5EF4-FFF2-40B4-BE49-F238E27FC236}">
                  <a16:creationId xmlns:a16="http://schemas.microsoft.com/office/drawing/2014/main" id="{F1E1D4F2-3BC4-4009-ABF1-EB715F0F479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65552" y="2920870"/>
              <a:ext cx="6718967" cy="257297"/>
            </a:xfrm>
            <a:custGeom>
              <a:avLst/>
              <a:gdLst>
                <a:gd name="T0" fmla="*/ 527 w 3447"/>
                <a:gd name="T1" fmla="*/ 49 h 132"/>
                <a:gd name="T2" fmla="*/ 293 w 3447"/>
                <a:gd name="T3" fmla="*/ 74 h 132"/>
                <a:gd name="T4" fmla="*/ 284 w 3447"/>
                <a:gd name="T5" fmla="*/ 77 h 132"/>
                <a:gd name="T6" fmla="*/ 292 w 3447"/>
                <a:gd name="T7" fmla="*/ 60 h 132"/>
                <a:gd name="T8" fmla="*/ 2618 w 3447"/>
                <a:gd name="T9" fmla="*/ 58 h 132"/>
                <a:gd name="T10" fmla="*/ 2610 w 3447"/>
                <a:gd name="T11" fmla="*/ 87 h 132"/>
                <a:gd name="T12" fmla="*/ 2596 w 3447"/>
                <a:gd name="T13" fmla="*/ 61 h 132"/>
                <a:gd name="T14" fmla="*/ 2586 w 3447"/>
                <a:gd name="T15" fmla="*/ 83 h 132"/>
                <a:gd name="T16" fmla="*/ 2602 w 3447"/>
                <a:gd name="T17" fmla="*/ 61 h 132"/>
                <a:gd name="T18" fmla="*/ 2622 w 3447"/>
                <a:gd name="T19" fmla="*/ 49 h 132"/>
                <a:gd name="T20" fmla="*/ 2849 w 3447"/>
                <a:gd name="T21" fmla="*/ 44 h 132"/>
                <a:gd name="T22" fmla="*/ 2886 w 3447"/>
                <a:gd name="T23" fmla="*/ 41 h 132"/>
                <a:gd name="T24" fmla="*/ 2862 w 3447"/>
                <a:gd name="T25" fmla="*/ 46 h 132"/>
                <a:gd name="T26" fmla="*/ 2829 w 3447"/>
                <a:gd name="T27" fmla="*/ 47 h 132"/>
                <a:gd name="T28" fmla="*/ 2813 w 3447"/>
                <a:gd name="T29" fmla="*/ 72 h 132"/>
                <a:gd name="T30" fmla="*/ 2821 w 3447"/>
                <a:gd name="T31" fmla="*/ 44 h 132"/>
                <a:gd name="T32" fmla="*/ 648 w 3447"/>
                <a:gd name="T33" fmla="*/ 38 h 132"/>
                <a:gd name="T34" fmla="*/ 437 w 3447"/>
                <a:gd name="T35" fmla="*/ 36 h 132"/>
                <a:gd name="T36" fmla="*/ 462 w 3447"/>
                <a:gd name="T37" fmla="*/ 35 h 132"/>
                <a:gd name="T38" fmla="*/ 628 w 3447"/>
                <a:gd name="T39" fmla="*/ 30 h 132"/>
                <a:gd name="T40" fmla="*/ 637 w 3447"/>
                <a:gd name="T41" fmla="*/ 35 h 132"/>
                <a:gd name="T42" fmla="*/ 1872 w 3447"/>
                <a:gd name="T43" fmla="*/ 25 h 132"/>
                <a:gd name="T44" fmla="*/ 2244 w 3447"/>
                <a:gd name="T45" fmla="*/ 28 h 132"/>
                <a:gd name="T46" fmla="*/ 2252 w 3447"/>
                <a:gd name="T47" fmla="*/ 22 h 132"/>
                <a:gd name="T48" fmla="*/ 207 w 3447"/>
                <a:gd name="T49" fmla="*/ 24 h 132"/>
                <a:gd name="T50" fmla="*/ 180 w 3447"/>
                <a:gd name="T51" fmla="*/ 27 h 132"/>
                <a:gd name="T52" fmla="*/ 372 w 3447"/>
                <a:gd name="T53" fmla="*/ 19 h 132"/>
                <a:gd name="T54" fmla="*/ 454 w 3447"/>
                <a:gd name="T55" fmla="*/ 22 h 132"/>
                <a:gd name="T56" fmla="*/ 265 w 3447"/>
                <a:gd name="T57" fmla="*/ 24 h 132"/>
                <a:gd name="T58" fmla="*/ 262 w 3447"/>
                <a:gd name="T59" fmla="*/ 24 h 132"/>
                <a:gd name="T60" fmla="*/ 371 w 3447"/>
                <a:gd name="T61" fmla="*/ 17 h 132"/>
                <a:gd name="T62" fmla="*/ 60 w 3447"/>
                <a:gd name="T63" fmla="*/ 14 h 132"/>
                <a:gd name="T64" fmla="*/ 926 w 3447"/>
                <a:gd name="T65" fmla="*/ 14 h 132"/>
                <a:gd name="T66" fmla="*/ 667 w 3447"/>
                <a:gd name="T67" fmla="*/ 8 h 132"/>
                <a:gd name="T68" fmla="*/ 661 w 3447"/>
                <a:gd name="T69" fmla="*/ 11 h 132"/>
                <a:gd name="T70" fmla="*/ 659 w 3447"/>
                <a:gd name="T71" fmla="*/ 6 h 132"/>
                <a:gd name="T72" fmla="*/ 590 w 3447"/>
                <a:gd name="T73" fmla="*/ 3 h 132"/>
                <a:gd name="T74" fmla="*/ 588 w 3447"/>
                <a:gd name="T75" fmla="*/ 6 h 132"/>
                <a:gd name="T76" fmla="*/ 401 w 3447"/>
                <a:gd name="T77" fmla="*/ 8 h 132"/>
                <a:gd name="T78" fmla="*/ 397 w 3447"/>
                <a:gd name="T79" fmla="*/ 8 h 132"/>
                <a:gd name="T80" fmla="*/ 437 w 3447"/>
                <a:gd name="T81" fmla="*/ 5 h 132"/>
                <a:gd name="T82" fmla="*/ 497 w 3447"/>
                <a:gd name="T83" fmla="*/ 8 h 132"/>
                <a:gd name="T84" fmla="*/ 519 w 3447"/>
                <a:gd name="T85" fmla="*/ 35 h 132"/>
                <a:gd name="T86" fmla="*/ 528 w 3447"/>
                <a:gd name="T87" fmla="*/ 49 h 132"/>
                <a:gd name="T88" fmla="*/ 565 w 3447"/>
                <a:gd name="T89" fmla="*/ 57 h 132"/>
                <a:gd name="T90" fmla="*/ 585 w 3447"/>
                <a:gd name="T91" fmla="*/ 68 h 132"/>
                <a:gd name="T92" fmla="*/ 588 w 3447"/>
                <a:gd name="T93" fmla="*/ 77 h 132"/>
                <a:gd name="T94" fmla="*/ 572 w 3447"/>
                <a:gd name="T95" fmla="*/ 74 h 132"/>
                <a:gd name="T96" fmla="*/ 566 w 3447"/>
                <a:gd name="T97" fmla="*/ 83 h 132"/>
                <a:gd name="T98" fmla="*/ 539 w 3447"/>
                <a:gd name="T99" fmla="*/ 93 h 132"/>
                <a:gd name="T100" fmla="*/ 538 w 3447"/>
                <a:gd name="T101" fmla="*/ 72 h 132"/>
                <a:gd name="T102" fmla="*/ 516 w 3447"/>
                <a:gd name="T103" fmla="*/ 66 h 132"/>
                <a:gd name="T104" fmla="*/ 503 w 3447"/>
                <a:gd name="T105" fmla="*/ 74 h 132"/>
                <a:gd name="T106" fmla="*/ 492 w 3447"/>
                <a:gd name="T107" fmla="*/ 128 h 132"/>
                <a:gd name="T108" fmla="*/ 475 w 3447"/>
                <a:gd name="T109" fmla="*/ 99 h 132"/>
                <a:gd name="T110" fmla="*/ 476 w 3447"/>
                <a:gd name="T111" fmla="*/ 74 h 132"/>
                <a:gd name="T112" fmla="*/ 492 w 3447"/>
                <a:gd name="T113" fmla="*/ 60 h 132"/>
                <a:gd name="T114" fmla="*/ 530 w 3447"/>
                <a:gd name="T115" fmla="*/ 57 h 132"/>
                <a:gd name="T116" fmla="*/ 514 w 3447"/>
                <a:gd name="T117" fmla="*/ 41 h 132"/>
                <a:gd name="T118" fmla="*/ 465 w 3447"/>
                <a:gd name="T119" fmla="*/ 41 h 132"/>
                <a:gd name="T120" fmla="*/ 431 w 3447"/>
                <a:gd name="T121" fmla="*/ 43 h 132"/>
                <a:gd name="T122" fmla="*/ 453 w 3447"/>
                <a:gd name="T123" fmla="*/ 16 h 132"/>
                <a:gd name="T124" fmla="*/ 464 w 3447"/>
                <a:gd name="T125" fmla="*/ 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447" h="132">
                  <a:moveTo>
                    <a:pt x="2924" y="47"/>
                  </a:moveTo>
                  <a:lnTo>
                    <a:pt x="2925" y="47"/>
                  </a:lnTo>
                  <a:lnTo>
                    <a:pt x="2927" y="49"/>
                  </a:lnTo>
                  <a:lnTo>
                    <a:pt x="2928" y="49"/>
                  </a:lnTo>
                  <a:lnTo>
                    <a:pt x="2928" y="50"/>
                  </a:lnTo>
                  <a:lnTo>
                    <a:pt x="2930" y="52"/>
                  </a:lnTo>
                  <a:lnTo>
                    <a:pt x="2930" y="54"/>
                  </a:lnTo>
                  <a:lnTo>
                    <a:pt x="2930" y="57"/>
                  </a:lnTo>
                  <a:lnTo>
                    <a:pt x="2931" y="60"/>
                  </a:lnTo>
                  <a:lnTo>
                    <a:pt x="2925" y="58"/>
                  </a:lnTo>
                  <a:lnTo>
                    <a:pt x="2922" y="57"/>
                  </a:lnTo>
                  <a:lnTo>
                    <a:pt x="2920" y="55"/>
                  </a:lnTo>
                  <a:lnTo>
                    <a:pt x="2920" y="52"/>
                  </a:lnTo>
                  <a:lnTo>
                    <a:pt x="2920" y="50"/>
                  </a:lnTo>
                  <a:lnTo>
                    <a:pt x="2920" y="50"/>
                  </a:lnTo>
                  <a:lnTo>
                    <a:pt x="2920" y="49"/>
                  </a:lnTo>
                  <a:lnTo>
                    <a:pt x="2922" y="47"/>
                  </a:lnTo>
                  <a:lnTo>
                    <a:pt x="2924" y="47"/>
                  </a:lnTo>
                  <a:close/>
                  <a:moveTo>
                    <a:pt x="1839" y="46"/>
                  </a:moveTo>
                  <a:lnTo>
                    <a:pt x="1842" y="47"/>
                  </a:lnTo>
                  <a:lnTo>
                    <a:pt x="1843" y="47"/>
                  </a:lnTo>
                  <a:lnTo>
                    <a:pt x="1843" y="49"/>
                  </a:lnTo>
                  <a:lnTo>
                    <a:pt x="1843" y="49"/>
                  </a:lnTo>
                  <a:lnTo>
                    <a:pt x="1840" y="49"/>
                  </a:lnTo>
                  <a:lnTo>
                    <a:pt x="1837" y="49"/>
                  </a:lnTo>
                  <a:lnTo>
                    <a:pt x="1836" y="49"/>
                  </a:lnTo>
                  <a:lnTo>
                    <a:pt x="1832" y="52"/>
                  </a:lnTo>
                  <a:lnTo>
                    <a:pt x="1832" y="52"/>
                  </a:lnTo>
                  <a:lnTo>
                    <a:pt x="1832" y="50"/>
                  </a:lnTo>
                  <a:lnTo>
                    <a:pt x="1836" y="47"/>
                  </a:lnTo>
                  <a:lnTo>
                    <a:pt x="1839" y="46"/>
                  </a:lnTo>
                  <a:close/>
                  <a:moveTo>
                    <a:pt x="527" y="46"/>
                  </a:moveTo>
                  <a:lnTo>
                    <a:pt x="527" y="46"/>
                  </a:lnTo>
                  <a:lnTo>
                    <a:pt x="525" y="47"/>
                  </a:lnTo>
                  <a:lnTo>
                    <a:pt x="527" y="47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7"/>
                  </a:lnTo>
                  <a:lnTo>
                    <a:pt x="527" y="47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7" y="46"/>
                  </a:lnTo>
                  <a:close/>
                  <a:moveTo>
                    <a:pt x="287" y="43"/>
                  </a:moveTo>
                  <a:lnTo>
                    <a:pt x="287" y="43"/>
                  </a:lnTo>
                  <a:lnTo>
                    <a:pt x="289" y="43"/>
                  </a:lnTo>
                  <a:lnTo>
                    <a:pt x="290" y="44"/>
                  </a:lnTo>
                  <a:lnTo>
                    <a:pt x="290" y="46"/>
                  </a:lnTo>
                  <a:lnTo>
                    <a:pt x="290" y="47"/>
                  </a:lnTo>
                  <a:lnTo>
                    <a:pt x="290" y="49"/>
                  </a:lnTo>
                  <a:lnTo>
                    <a:pt x="290" y="50"/>
                  </a:lnTo>
                  <a:lnTo>
                    <a:pt x="290" y="52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2" y="55"/>
                  </a:lnTo>
                  <a:lnTo>
                    <a:pt x="292" y="57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3" y="61"/>
                  </a:lnTo>
                  <a:lnTo>
                    <a:pt x="293" y="61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9"/>
                  </a:lnTo>
                  <a:lnTo>
                    <a:pt x="295" y="71"/>
                  </a:lnTo>
                  <a:lnTo>
                    <a:pt x="293" y="72"/>
                  </a:lnTo>
                  <a:lnTo>
                    <a:pt x="295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3" y="72"/>
                  </a:lnTo>
                  <a:lnTo>
                    <a:pt x="293" y="74"/>
                  </a:lnTo>
                  <a:lnTo>
                    <a:pt x="293" y="74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7"/>
                  </a:lnTo>
                  <a:lnTo>
                    <a:pt x="290" y="77"/>
                  </a:lnTo>
                  <a:lnTo>
                    <a:pt x="290" y="77"/>
                  </a:lnTo>
                  <a:lnTo>
                    <a:pt x="289" y="77"/>
                  </a:lnTo>
                  <a:lnTo>
                    <a:pt x="289" y="77"/>
                  </a:lnTo>
                  <a:lnTo>
                    <a:pt x="289" y="79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2" y="80"/>
                  </a:lnTo>
                  <a:lnTo>
                    <a:pt x="290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0" y="83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0"/>
                  </a:lnTo>
                  <a:lnTo>
                    <a:pt x="289" y="80"/>
                  </a:lnTo>
                  <a:lnTo>
                    <a:pt x="289" y="79"/>
                  </a:lnTo>
                  <a:lnTo>
                    <a:pt x="289" y="79"/>
                  </a:lnTo>
                  <a:lnTo>
                    <a:pt x="287" y="79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5" y="77"/>
                  </a:lnTo>
                  <a:lnTo>
                    <a:pt x="284" y="77"/>
                  </a:lnTo>
                  <a:lnTo>
                    <a:pt x="282" y="79"/>
                  </a:lnTo>
                  <a:lnTo>
                    <a:pt x="281" y="79"/>
                  </a:lnTo>
                  <a:lnTo>
                    <a:pt x="281" y="79"/>
                  </a:lnTo>
                  <a:lnTo>
                    <a:pt x="281" y="77"/>
                  </a:lnTo>
                  <a:lnTo>
                    <a:pt x="282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5" y="77"/>
                  </a:lnTo>
                  <a:lnTo>
                    <a:pt x="285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9" y="76"/>
                  </a:lnTo>
                  <a:lnTo>
                    <a:pt x="290" y="76"/>
                  </a:lnTo>
                  <a:lnTo>
                    <a:pt x="290" y="77"/>
                  </a:lnTo>
                  <a:lnTo>
                    <a:pt x="290" y="76"/>
                  </a:lnTo>
                  <a:lnTo>
                    <a:pt x="290" y="76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4"/>
                  </a:lnTo>
                  <a:lnTo>
                    <a:pt x="292" y="74"/>
                  </a:lnTo>
                  <a:lnTo>
                    <a:pt x="292" y="72"/>
                  </a:lnTo>
                  <a:lnTo>
                    <a:pt x="293" y="71"/>
                  </a:lnTo>
                  <a:lnTo>
                    <a:pt x="293" y="71"/>
                  </a:lnTo>
                  <a:lnTo>
                    <a:pt x="293" y="69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8"/>
                  </a:lnTo>
                  <a:lnTo>
                    <a:pt x="290" y="68"/>
                  </a:lnTo>
                  <a:lnTo>
                    <a:pt x="289" y="66"/>
                  </a:lnTo>
                  <a:lnTo>
                    <a:pt x="290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2" y="65"/>
                  </a:lnTo>
                  <a:lnTo>
                    <a:pt x="290" y="63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292" y="61"/>
                  </a:lnTo>
                  <a:lnTo>
                    <a:pt x="292" y="60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5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90" y="50"/>
                  </a:lnTo>
                  <a:lnTo>
                    <a:pt x="290" y="49"/>
                  </a:lnTo>
                  <a:lnTo>
                    <a:pt x="289" y="47"/>
                  </a:lnTo>
                  <a:lnTo>
                    <a:pt x="289" y="46"/>
                  </a:lnTo>
                  <a:lnTo>
                    <a:pt x="289" y="46"/>
                  </a:lnTo>
                  <a:lnTo>
                    <a:pt x="287" y="44"/>
                  </a:lnTo>
                  <a:lnTo>
                    <a:pt x="287" y="43"/>
                  </a:lnTo>
                  <a:lnTo>
                    <a:pt x="287" y="43"/>
                  </a:lnTo>
                  <a:lnTo>
                    <a:pt x="287" y="43"/>
                  </a:lnTo>
                  <a:close/>
                  <a:moveTo>
                    <a:pt x="2621" y="41"/>
                  </a:moveTo>
                  <a:lnTo>
                    <a:pt x="2622" y="41"/>
                  </a:lnTo>
                  <a:lnTo>
                    <a:pt x="2622" y="43"/>
                  </a:lnTo>
                  <a:lnTo>
                    <a:pt x="2622" y="44"/>
                  </a:lnTo>
                  <a:lnTo>
                    <a:pt x="2622" y="46"/>
                  </a:lnTo>
                  <a:lnTo>
                    <a:pt x="2624" y="46"/>
                  </a:lnTo>
                  <a:lnTo>
                    <a:pt x="2624" y="47"/>
                  </a:lnTo>
                  <a:lnTo>
                    <a:pt x="2627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30" y="47"/>
                  </a:lnTo>
                  <a:lnTo>
                    <a:pt x="2629" y="49"/>
                  </a:lnTo>
                  <a:lnTo>
                    <a:pt x="2629" y="50"/>
                  </a:lnTo>
                  <a:lnTo>
                    <a:pt x="2629" y="52"/>
                  </a:lnTo>
                  <a:lnTo>
                    <a:pt x="2627" y="52"/>
                  </a:lnTo>
                  <a:lnTo>
                    <a:pt x="2624" y="54"/>
                  </a:lnTo>
                  <a:lnTo>
                    <a:pt x="2624" y="54"/>
                  </a:lnTo>
                  <a:lnTo>
                    <a:pt x="2622" y="54"/>
                  </a:lnTo>
                  <a:lnTo>
                    <a:pt x="2622" y="55"/>
                  </a:lnTo>
                  <a:lnTo>
                    <a:pt x="2621" y="55"/>
                  </a:lnTo>
                  <a:lnTo>
                    <a:pt x="2619" y="55"/>
                  </a:lnTo>
                  <a:lnTo>
                    <a:pt x="2618" y="57"/>
                  </a:lnTo>
                  <a:lnTo>
                    <a:pt x="2618" y="58"/>
                  </a:lnTo>
                  <a:lnTo>
                    <a:pt x="2618" y="58"/>
                  </a:lnTo>
                  <a:lnTo>
                    <a:pt x="2616" y="58"/>
                  </a:lnTo>
                  <a:lnTo>
                    <a:pt x="2610" y="57"/>
                  </a:lnTo>
                  <a:lnTo>
                    <a:pt x="2610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1"/>
                  </a:lnTo>
                  <a:lnTo>
                    <a:pt x="2607" y="61"/>
                  </a:lnTo>
                  <a:lnTo>
                    <a:pt x="2607" y="61"/>
                  </a:lnTo>
                  <a:lnTo>
                    <a:pt x="2608" y="63"/>
                  </a:lnTo>
                  <a:lnTo>
                    <a:pt x="2608" y="63"/>
                  </a:lnTo>
                  <a:lnTo>
                    <a:pt x="2610" y="63"/>
                  </a:lnTo>
                  <a:lnTo>
                    <a:pt x="2611" y="63"/>
                  </a:lnTo>
                  <a:lnTo>
                    <a:pt x="2611" y="65"/>
                  </a:lnTo>
                  <a:lnTo>
                    <a:pt x="2611" y="66"/>
                  </a:lnTo>
                  <a:lnTo>
                    <a:pt x="2613" y="68"/>
                  </a:lnTo>
                  <a:lnTo>
                    <a:pt x="2611" y="69"/>
                  </a:lnTo>
                  <a:lnTo>
                    <a:pt x="2611" y="76"/>
                  </a:lnTo>
                  <a:lnTo>
                    <a:pt x="2611" y="79"/>
                  </a:lnTo>
                  <a:lnTo>
                    <a:pt x="2611" y="79"/>
                  </a:lnTo>
                  <a:lnTo>
                    <a:pt x="2611" y="80"/>
                  </a:lnTo>
                  <a:lnTo>
                    <a:pt x="2611" y="82"/>
                  </a:lnTo>
                  <a:lnTo>
                    <a:pt x="2611" y="83"/>
                  </a:lnTo>
                  <a:lnTo>
                    <a:pt x="2611" y="85"/>
                  </a:lnTo>
                  <a:lnTo>
                    <a:pt x="2611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08" y="88"/>
                  </a:lnTo>
                  <a:lnTo>
                    <a:pt x="2607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7"/>
                  </a:lnTo>
                  <a:lnTo>
                    <a:pt x="2607" y="85"/>
                  </a:lnTo>
                  <a:lnTo>
                    <a:pt x="2607" y="85"/>
                  </a:lnTo>
                  <a:lnTo>
                    <a:pt x="2602" y="80"/>
                  </a:lnTo>
                  <a:lnTo>
                    <a:pt x="2600" y="79"/>
                  </a:lnTo>
                  <a:lnTo>
                    <a:pt x="2600" y="79"/>
                  </a:lnTo>
                  <a:lnTo>
                    <a:pt x="2600" y="77"/>
                  </a:lnTo>
                  <a:lnTo>
                    <a:pt x="2600" y="76"/>
                  </a:lnTo>
                  <a:lnTo>
                    <a:pt x="2602" y="72"/>
                  </a:lnTo>
                  <a:lnTo>
                    <a:pt x="2603" y="71"/>
                  </a:lnTo>
                  <a:lnTo>
                    <a:pt x="2603" y="69"/>
                  </a:lnTo>
                  <a:lnTo>
                    <a:pt x="2603" y="68"/>
                  </a:lnTo>
                  <a:lnTo>
                    <a:pt x="2602" y="66"/>
                  </a:lnTo>
                  <a:lnTo>
                    <a:pt x="2602" y="65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599" y="60"/>
                  </a:lnTo>
                  <a:lnTo>
                    <a:pt x="2599" y="58"/>
                  </a:lnTo>
                  <a:lnTo>
                    <a:pt x="2599" y="60"/>
                  </a:lnTo>
                  <a:lnTo>
                    <a:pt x="2597" y="60"/>
                  </a:lnTo>
                  <a:lnTo>
                    <a:pt x="2597" y="61"/>
                  </a:lnTo>
                  <a:lnTo>
                    <a:pt x="2597" y="61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6" y="60"/>
                  </a:lnTo>
                  <a:lnTo>
                    <a:pt x="2596" y="61"/>
                  </a:lnTo>
                  <a:lnTo>
                    <a:pt x="2596" y="63"/>
                  </a:lnTo>
                  <a:lnTo>
                    <a:pt x="2594" y="63"/>
                  </a:lnTo>
                  <a:lnTo>
                    <a:pt x="2592" y="65"/>
                  </a:lnTo>
                  <a:lnTo>
                    <a:pt x="2592" y="66"/>
                  </a:lnTo>
                  <a:lnTo>
                    <a:pt x="2592" y="68"/>
                  </a:lnTo>
                  <a:lnTo>
                    <a:pt x="2592" y="68"/>
                  </a:lnTo>
                  <a:lnTo>
                    <a:pt x="2592" y="69"/>
                  </a:lnTo>
                  <a:lnTo>
                    <a:pt x="2594" y="69"/>
                  </a:lnTo>
                  <a:lnTo>
                    <a:pt x="2594" y="71"/>
                  </a:lnTo>
                  <a:lnTo>
                    <a:pt x="2592" y="71"/>
                  </a:lnTo>
                  <a:lnTo>
                    <a:pt x="2592" y="72"/>
                  </a:lnTo>
                  <a:lnTo>
                    <a:pt x="2591" y="72"/>
                  </a:lnTo>
                  <a:lnTo>
                    <a:pt x="2591" y="74"/>
                  </a:lnTo>
                  <a:lnTo>
                    <a:pt x="2592" y="74"/>
                  </a:lnTo>
                  <a:lnTo>
                    <a:pt x="2594" y="72"/>
                  </a:lnTo>
                  <a:lnTo>
                    <a:pt x="2594" y="72"/>
                  </a:lnTo>
                  <a:lnTo>
                    <a:pt x="2594" y="74"/>
                  </a:lnTo>
                  <a:lnTo>
                    <a:pt x="2594" y="74"/>
                  </a:lnTo>
                  <a:lnTo>
                    <a:pt x="2592" y="74"/>
                  </a:lnTo>
                  <a:lnTo>
                    <a:pt x="2592" y="76"/>
                  </a:lnTo>
                  <a:lnTo>
                    <a:pt x="2592" y="76"/>
                  </a:lnTo>
                  <a:lnTo>
                    <a:pt x="2592" y="77"/>
                  </a:lnTo>
                  <a:lnTo>
                    <a:pt x="2594" y="77"/>
                  </a:lnTo>
                  <a:lnTo>
                    <a:pt x="2594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1" y="77"/>
                  </a:lnTo>
                  <a:lnTo>
                    <a:pt x="2591" y="77"/>
                  </a:lnTo>
                  <a:lnTo>
                    <a:pt x="2591" y="79"/>
                  </a:lnTo>
                  <a:lnTo>
                    <a:pt x="2591" y="79"/>
                  </a:lnTo>
                  <a:lnTo>
                    <a:pt x="2592" y="79"/>
                  </a:lnTo>
                  <a:lnTo>
                    <a:pt x="2592" y="79"/>
                  </a:lnTo>
                  <a:lnTo>
                    <a:pt x="2591" y="82"/>
                  </a:lnTo>
                  <a:lnTo>
                    <a:pt x="2589" y="82"/>
                  </a:lnTo>
                  <a:lnTo>
                    <a:pt x="2589" y="83"/>
                  </a:lnTo>
                  <a:lnTo>
                    <a:pt x="2588" y="83"/>
                  </a:lnTo>
                  <a:lnTo>
                    <a:pt x="2586" y="83"/>
                  </a:lnTo>
                  <a:lnTo>
                    <a:pt x="2586" y="83"/>
                  </a:lnTo>
                  <a:lnTo>
                    <a:pt x="2586" y="82"/>
                  </a:lnTo>
                  <a:lnTo>
                    <a:pt x="2586" y="82"/>
                  </a:lnTo>
                  <a:lnTo>
                    <a:pt x="2586" y="80"/>
                  </a:lnTo>
                  <a:lnTo>
                    <a:pt x="2586" y="80"/>
                  </a:lnTo>
                  <a:lnTo>
                    <a:pt x="2586" y="79"/>
                  </a:lnTo>
                  <a:lnTo>
                    <a:pt x="2586" y="77"/>
                  </a:lnTo>
                  <a:lnTo>
                    <a:pt x="2586" y="76"/>
                  </a:lnTo>
                  <a:lnTo>
                    <a:pt x="2586" y="76"/>
                  </a:lnTo>
                  <a:lnTo>
                    <a:pt x="2586" y="74"/>
                  </a:lnTo>
                  <a:lnTo>
                    <a:pt x="2588" y="71"/>
                  </a:lnTo>
                  <a:lnTo>
                    <a:pt x="2588" y="69"/>
                  </a:lnTo>
                  <a:lnTo>
                    <a:pt x="2589" y="68"/>
                  </a:lnTo>
                  <a:lnTo>
                    <a:pt x="2589" y="66"/>
                  </a:lnTo>
                  <a:lnTo>
                    <a:pt x="2591" y="65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2" y="60"/>
                  </a:lnTo>
                  <a:lnTo>
                    <a:pt x="2592" y="60"/>
                  </a:lnTo>
                  <a:lnTo>
                    <a:pt x="2592" y="58"/>
                  </a:lnTo>
                  <a:lnTo>
                    <a:pt x="2594" y="57"/>
                  </a:lnTo>
                  <a:lnTo>
                    <a:pt x="2594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7" y="55"/>
                  </a:lnTo>
                  <a:lnTo>
                    <a:pt x="2597" y="57"/>
                  </a:lnTo>
                  <a:lnTo>
                    <a:pt x="2599" y="57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2" y="55"/>
                  </a:lnTo>
                  <a:lnTo>
                    <a:pt x="2602" y="57"/>
                  </a:lnTo>
                  <a:lnTo>
                    <a:pt x="2600" y="57"/>
                  </a:lnTo>
                  <a:lnTo>
                    <a:pt x="2600" y="58"/>
                  </a:lnTo>
                  <a:lnTo>
                    <a:pt x="2600" y="60"/>
                  </a:lnTo>
                  <a:lnTo>
                    <a:pt x="2600" y="60"/>
                  </a:lnTo>
                  <a:lnTo>
                    <a:pt x="2602" y="61"/>
                  </a:lnTo>
                  <a:lnTo>
                    <a:pt x="2602" y="61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3" y="60"/>
                  </a:lnTo>
                  <a:lnTo>
                    <a:pt x="2603" y="61"/>
                  </a:lnTo>
                  <a:lnTo>
                    <a:pt x="2603" y="60"/>
                  </a:lnTo>
                  <a:lnTo>
                    <a:pt x="2603" y="60"/>
                  </a:lnTo>
                  <a:lnTo>
                    <a:pt x="2605" y="60"/>
                  </a:lnTo>
                  <a:lnTo>
                    <a:pt x="2605" y="60"/>
                  </a:lnTo>
                  <a:lnTo>
                    <a:pt x="2605" y="58"/>
                  </a:lnTo>
                  <a:lnTo>
                    <a:pt x="2605" y="58"/>
                  </a:lnTo>
                  <a:lnTo>
                    <a:pt x="2607" y="57"/>
                  </a:lnTo>
                  <a:lnTo>
                    <a:pt x="2607" y="55"/>
                  </a:lnTo>
                  <a:lnTo>
                    <a:pt x="2607" y="54"/>
                  </a:lnTo>
                  <a:lnTo>
                    <a:pt x="2605" y="50"/>
                  </a:lnTo>
                  <a:lnTo>
                    <a:pt x="2603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7" y="49"/>
                  </a:lnTo>
                  <a:lnTo>
                    <a:pt x="2608" y="49"/>
                  </a:lnTo>
                  <a:lnTo>
                    <a:pt x="2608" y="50"/>
                  </a:lnTo>
                  <a:lnTo>
                    <a:pt x="2608" y="50"/>
                  </a:lnTo>
                  <a:lnTo>
                    <a:pt x="2608" y="52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10" y="54"/>
                  </a:lnTo>
                  <a:lnTo>
                    <a:pt x="2611" y="54"/>
                  </a:lnTo>
                  <a:lnTo>
                    <a:pt x="2613" y="54"/>
                  </a:lnTo>
                  <a:lnTo>
                    <a:pt x="2613" y="54"/>
                  </a:lnTo>
                  <a:lnTo>
                    <a:pt x="2614" y="54"/>
                  </a:lnTo>
                  <a:lnTo>
                    <a:pt x="2616" y="54"/>
                  </a:lnTo>
                  <a:lnTo>
                    <a:pt x="2621" y="54"/>
                  </a:lnTo>
                  <a:lnTo>
                    <a:pt x="2621" y="54"/>
                  </a:lnTo>
                  <a:lnTo>
                    <a:pt x="2622" y="54"/>
                  </a:lnTo>
                  <a:lnTo>
                    <a:pt x="2622" y="52"/>
                  </a:lnTo>
                  <a:lnTo>
                    <a:pt x="2622" y="52"/>
                  </a:lnTo>
                  <a:lnTo>
                    <a:pt x="2622" y="50"/>
                  </a:lnTo>
                  <a:lnTo>
                    <a:pt x="2622" y="49"/>
                  </a:lnTo>
                  <a:lnTo>
                    <a:pt x="2622" y="49"/>
                  </a:lnTo>
                  <a:lnTo>
                    <a:pt x="2621" y="47"/>
                  </a:lnTo>
                  <a:lnTo>
                    <a:pt x="2621" y="49"/>
                  </a:lnTo>
                  <a:lnTo>
                    <a:pt x="2621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8" y="49"/>
                  </a:lnTo>
                  <a:lnTo>
                    <a:pt x="2616" y="49"/>
                  </a:lnTo>
                  <a:lnTo>
                    <a:pt x="2616" y="47"/>
                  </a:lnTo>
                  <a:lnTo>
                    <a:pt x="2613" y="49"/>
                  </a:lnTo>
                  <a:lnTo>
                    <a:pt x="2613" y="49"/>
                  </a:lnTo>
                  <a:lnTo>
                    <a:pt x="2611" y="47"/>
                  </a:lnTo>
                  <a:lnTo>
                    <a:pt x="2611" y="46"/>
                  </a:lnTo>
                  <a:lnTo>
                    <a:pt x="2611" y="46"/>
                  </a:lnTo>
                  <a:lnTo>
                    <a:pt x="2613" y="44"/>
                  </a:lnTo>
                  <a:lnTo>
                    <a:pt x="2614" y="43"/>
                  </a:lnTo>
                  <a:lnTo>
                    <a:pt x="2614" y="43"/>
                  </a:lnTo>
                  <a:lnTo>
                    <a:pt x="2616" y="43"/>
                  </a:lnTo>
                  <a:lnTo>
                    <a:pt x="2616" y="44"/>
                  </a:lnTo>
                  <a:lnTo>
                    <a:pt x="2616" y="46"/>
                  </a:lnTo>
                  <a:lnTo>
                    <a:pt x="2618" y="46"/>
                  </a:lnTo>
                  <a:lnTo>
                    <a:pt x="2618" y="44"/>
                  </a:lnTo>
                  <a:lnTo>
                    <a:pt x="2618" y="44"/>
                  </a:lnTo>
                  <a:lnTo>
                    <a:pt x="2619" y="44"/>
                  </a:lnTo>
                  <a:lnTo>
                    <a:pt x="2619" y="46"/>
                  </a:lnTo>
                  <a:lnTo>
                    <a:pt x="2621" y="44"/>
                  </a:lnTo>
                  <a:lnTo>
                    <a:pt x="2622" y="44"/>
                  </a:lnTo>
                  <a:lnTo>
                    <a:pt x="2622" y="43"/>
                  </a:lnTo>
                  <a:lnTo>
                    <a:pt x="2621" y="43"/>
                  </a:lnTo>
                  <a:lnTo>
                    <a:pt x="2619" y="41"/>
                  </a:lnTo>
                  <a:lnTo>
                    <a:pt x="2619" y="41"/>
                  </a:lnTo>
                  <a:lnTo>
                    <a:pt x="2621" y="41"/>
                  </a:lnTo>
                  <a:close/>
                  <a:moveTo>
                    <a:pt x="2840" y="41"/>
                  </a:moveTo>
                  <a:lnTo>
                    <a:pt x="2842" y="41"/>
                  </a:lnTo>
                  <a:lnTo>
                    <a:pt x="2845" y="41"/>
                  </a:lnTo>
                  <a:lnTo>
                    <a:pt x="2846" y="43"/>
                  </a:lnTo>
                  <a:lnTo>
                    <a:pt x="2848" y="43"/>
                  </a:lnTo>
                  <a:lnTo>
                    <a:pt x="2848" y="44"/>
                  </a:lnTo>
                  <a:lnTo>
                    <a:pt x="2849" y="44"/>
                  </a:lnTo>
                  <a:lnTo>
                    <a:pt x="2849" y="44"/>
                  </a:lnTo>
                  <a:lnTo>
                    <a:pt x="2851" y="44"/>
                  </a:lnTo>
                  <a:lnTo>
                    <a:pt x="2853" y="43"/>
                  </a:lnTo>
                  <a:lnTo>
                    <a:pt x="2853" y="43"/>
                  </a:lnTo>
                  <a:lnTo>
                    <a:pt x="2854" y="44"/>
                  </a:lnTo>
                  <a:lnTo>
                    <a:pt x="2854" y="44"/>
                  </a:lnTo>
                  <a:lnTo>
                    <a:pt x="2857" y="44"/>
                  </a:lnTo>
                  <a:lnTo>
                    <a:pt x="2859" y="46"/>
                  </a:lnTo>
                  <a:lnTo>
                    <a:pt x="2860" y="46"/>
                  </a:lnTo>
                  <a:lnTo>
                    <a:pt x="2860" y="44"/>
                  </a:lnTo>
                  <a:lnTo>
                    <a:pt x="2862" y="44"/>
                  </a:lnTo>
                  <a:lnTo>
                    <a:pt x="2865" y="44"/>
                  </a:lnTo>
                  <a:lnTo>
                    <a:pt x="2867" y="44"/>
                  </a:lnTo>
                  <a:lnTo>
                    <a:pt x="2867" y="44"/>
                  </a:lnTo>
                  <a:lnTo>
                    <a:pt x="2870" y="44"/>
                  </a:lnTo>
                  <a:lnTo>
                    <a:pt x="2873" y="44"/>
                  </a:lnTo>
                  <a:lnTo>
                    <a:pt x="2873" y="46"/>
                  </a:lnTo>
                  <a:lnTo>
                    <a:pt x="2876" y="47"/>
                  </a:lnTo>
                  <a:lnTo>
                    <a:pt x="2876" y="47"/>
                  </a:lnTo>
                  <a:lnTo>
                    <a:pt x="2876" y="46"/>
                  </a:lnTo>
                  <a:lnTo>
                    <a:pt x="2876" y="44"/>
                  </a:lnTo>
                  <a:lnTo>
                    <a:pt x="2876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9" y="43"/>
                  </a:lnTo>
                  <a:lnTo>
                    <a:pt x="2879" y="43"/>
                  </a:lnTo>
                  <a:lnTo>
                    <a:pt x="2881" y="43"/>
                  </a:lnTo>
                  <a:lnTo>
                    <a:pt x="2883" y="43"/>
                  </a:lnTo>
                  <a:lnTo>
                    <a:pt x="2883" y="43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4" y="41"/>
                  </a:lnTo>
                  <a:lnTo>
                    <a:pt x="2884" y="41"/>
                  </a:lnTo>
                  <a:lnTo>
                    <a:pt x="2886" y="43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9" y="41"/>
                  </a:lnTo>
                  <a:lnTo>
                    <a:pt x="2889" y="43"/>
                  </a:lnTo>
                  <a:lnTo>
                    <a:pt x="2889" y="43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7" y="44"/>
                  </a:lnTo>
                  <a:lnTo>
                    <a:pt x="2887" y="44"/>
                  </a:lnTo>
                  <a:lnTo>
                    <a:pt x="2887" y="46"/>
                  </a:lnTo>
                  <a:lnTo>
                    <a:pt x="2886" y="47"/>
                  </a:lnTo>
                  <a:lnTo>
                    <a:pt x="2886" y="49"/>
                  </a:lnTo>
                  <a:lnTo>
                    <a:pt x="2884" y="49"/>
                  </a:lnTo>
                  <a:lnTo>
                    <a:pt x="2883" y="49"/>
                  </a:lnTo>
                  <a:lnTo>
                    <a:pt x="2881" y="49"/>
                  </a:lnTo>
                  <a:lnTo>
                    <a:pt x="2881" y="49"/>
                  </a:lnTo>
                  <a:lnTo>
                    <a:pt x="2879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6" y="49"/>
                  </a:lnTo>
                  <a:lnTo>
                    <a:pt x="2876" y="49"/>
                  </a:lnTo>
                  <a:lnTo>
                    <a:pt x="2875" y="49"/>
                  </a:lnTo>
                  <a:lnTo>
                    <a:pt x="2873" y="50"/>
                  </a:lnTo>
                  <a:lnTo>
                    <a:pt x="2873" y="50"/>
                  </a:lnTo>
                  <a:lnTo>
                    <a:pt x="2873" y="49"/>
                  </a:lnTo>
                  <a:lnTo>
                    <a:pt x="2872" y="49"/>
                  </a:lnTo>
                  <a:lnTo>
                    <a:pt x="2870" y="47"/>
                  </a:lnTo>
                  <a:lnTo>
                    <a:pt x="2868" y="47"/>
                  </a:lnTo>
                  <a:lnTo>
                    <a:pt x="2868" y="47"/>
                  </a:lnTo>
                  <a:lnTo>
                    <a:pt x="2867" y="47"/>
                  </a:lnTo>
                  <a:lnTo>
                    <a:pt x="2867" y="47"/>
                  </a:lnTo>
                  <a:lnTo>
                    <a:pt x="2865" y="47"/>
                  </a:lnTo>
                  <a:lnTo>
                    <a:pt x="2864" y="46"/>
                  </a:lnTo>
                  <a:lnTo>
                    <a:pt x="2862" y="46"/>
                  </a:lnTo>
                  <a:lnTo>
                    <a:pt x="2860" y="47"/>
                  </a:lnTo>
                  <a:lnTo>
                    <a:pt x="2859" y="47"/>
                  </a:lnTo>
                  <a:lnTo>
                    <a:pt x="2859" y="47"/>
                  </a:lnTo>
                  <a:lnTo>
                    <a:pt x="2857" y="47"/>
                  </a:lnTo>
                  <a:lnTo>
                    <a:pt x="2854" y="47"/>
                  </a:lnTo>
                  <a:lnTo>
                    <a:pt x="2853" y="46"/>
                  </a:lnTo>
                  <a:lnTo>
                    <a:pt x="2849" y="46"/>
                  </a:lnTo>
                  <a:lnTo>
                    <a:pt x="2846" y="46"/>
                  </a:lnTo>
                  <a:lnTo>
                    <a:pt x="2845" y="46"/>
                  </a:lnTo>
                  <a:lnTo>
                    <a:pt x="2843" y="46"/>
                  </a:lnTo>
                  <a:lnTo>
                    <a:pt x="2842" y="46"/>
                  </a:lnTo>
                  <a:lnTo>
                    <a:pt x="2840" y="46"/>
                  </a:lnTo>
                  <a:lnTo>
                    <a:pt x="2838" y="46"/>
                  </a:lnTo>
                  <a:lnTo>
                    <a:pt x="2837" y="46"/>
                  </a:lnTo>
                  <a:lnTo>
                    <a:pt x="2835" y="46"/>
                  </a:lnTo>
                  <a:lnTo>
                    <a:pt x="2835" y="46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7" y="44"/>
                  </a:lnTo>
                  <a:lnTo>
                    <a:pt x="2837" y="44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4" y="44"/>
                  </a:lnTo>
                  <a:lnTo>
                    <a:pt x="2834" y="44"/>
                  </a:lnTo>
                  <a:lnTo>
                    <a:pt x="2834" y="46"/>
                  </a:lnTo>
                  <a:lnTo>
                    <a:pt x="2834" y="46"/>
                  </a:lnTo>
                  <a:lnTo>
                    <a:pt x="2834" y="47"/>
                  </a:lnTo>
                  <a:lnTo>
                    <a:pt x="2834" y="47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7"/>
                  </a:lnTo>
                  <a:lnTo>
                    <a:pt x="2832" y="47"/>
                  </a:lnTo>
                  <a:lnTo>
                    <a:pt x="2831" y="47"/>
                  </a:lnTo>
                  <a:lnTo>
                    <a:pt x="2831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7" y="47"/>
                  </a:lnTo>
                  <a:lnTo>
                    <a:pt x="2827" y="49"/>
                  </a:lnTo>
                  <a:lnTo>
                    <a:pt x="2826" y="49"/>
                  </a:lnTo>
                  <a:lnTo>
                    <a:pt x="2826" y="50"/>
                  </a:lnTo>
                  <a:lnTo>
                    <a:pt x="2826" y="52"/>
                  </a:lnTo>
                  <a:lnTo>
                    <a:pt x="2824" y="54"/>
                  </a:lnTo>
                  <a:lnTo>
                    <a:pt x="2824" y="54"/>
                  </a:lnTo>
                  <a:lnTo>
                    <a:pt x="2823" y="55"/>
                  </a:lnTo>
                  <a:lnTo>
                    <a:pt x="2821" y="55"/>
                  </a:lnTo>
                  <a:lnTo>
                    <a:pt x="2819" y="55"/>
                  </a:lnTo>
                  <a:lnTo>
                    <a:pt x="2818" y="55"/>
                  </a:lnTo>
                  <a:lnTo>
                    <a:pt x="2818" y="55"/>
                  </a:lnTo>
                  <a:lnTo>
                    <a:pt x="2818" y="57"/>
                  </a:lnTo>
                  <a:lnTo>
                    <a:pt x="2818" y="60"/>
                  </a:lnTo>
                  <a:lnTo>
                    <a:pt x="2818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6" y="63"/>
                  </a:lnTo>
                  <a:lnTo>
                    <a:pt x="2815" y="63"/>
                  </a:lnTo>
                  <a:lnTo>
                    <a:pt x="2815" y="65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6" y="68"/>
                  </a:lnTo>
                  <a:lnTo>
                    <a:pt x="2816" y="68"/>
                  </a:lnTo>
                  <a:lnTo>
                    <a:pt x="2816" y="71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1"/>
                  </a:lnTo>
                  <a:lnTo>
                    <a:pt x="2813" y="71"/>
                  </a:lnTo>
                  <a:lnTo>
                    <a:pt x="2813" y="69"/>
                  </a:lnTo>
                  <a:lnTo>
                    <a:pt x="2813" y="69"/>
                  </a:lnTo>
                  <a:lnTo>
                    <a:pt x="2812" y="69"/>
                  </a:lnTo>
                  <a:lnTo>
                    <a:pt x="2812" y="69"/>
                  </a:lnTo>
                  <a:lnTo>
                    <a:pt x="2808" y="66"/>
                  </a:lnTo>
                  <a:lnTo>
                    <a:pt x="2808" y="65"/>
                  </a:lnTo>
                  <a:lnTo>
                    <a:pt x="2805" y="63"/>
                  </a:lnTo>
                  <a:lnTo>
                    <a:pt x="2805" y="63"/>
                  </a:lnTo>
                  <a:lnTo>
                    <a:pt x="2805" y="61"/>
                  </a:lnTo>
                  <a:lnTo>
                    <a:pt x="2807" y="61"/>
                  </a:lnTo>
                  <a:lnTo>
                    <a:pt x="2807" y="60"/>
                  </a:lnTo>
                  <a:lnTo>
                    <a:pt x="2807" y="60"/>
                  </a:lnTo>
                  <a:lnTo>
                    <a:pt x="2805" y="60"/>
                  </a:lnTo>
                  <a:lnTo>
                    <a:pt x="2805" y="58"/>
                  </a:lnTo>
                  <a:lnTo>
                    <a:pt x="2805" y="58"/>
                  </a:lnTo>
                  <a:lnTo>
                    <a:pt x="2807" y="58"/>
                  </a:lnTo>
                  <a:lnTo>
                    <a:pt x="2807" y="58"/>
                  </a:lnTo>
                  <a:lnTo>
                    <a:pt x="2808" y="57"/>
                  </a:lnTo>
                  <a:lnTo>
                    <a:pt x="2810" y="55"/>
                  </a:lnTo>
                  <a:lnTo>
                    <a:pt x="2810" y="55"/>
                  </a:lnTo>
                  <a:lnTo>
                    <a:pt x="2808" y="54"/>
                  </a:lnTo>
                  <a:lnTo>
                    <a:pt x="2808" y="54"/>
                  </a:lnTo>
                  <a:lnTo>
                    <a:pt x="2808" y="52"/>
                  </a:lnTo>
                  <a:lnTo>
                    <a:pt x="2808" y="52"/>
                  </a:lnTo>
                  <a:lnTo>
                    <a:pt x="2810" y="52"/>
                  </a:lnTo>
                  <a:lnTo>
                    <a:pt x="2810" y="52"/>
                  </a:lnTo>
                  <a:lnTo>
                    <a:pt x="2812" y="52"/>
                  </a:lnTo>
                  <a:lnTo>
                    <a:pt x="2812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0"/>
                  </a:lnTo>
                  <a:lnTo>
                    <a:pt x="2813" y="49"/>
                  </a:lnTo>
                  <a:lnTo>
                    <a:pt x="2815" y="47"/>
                  </a:lnTo>
                  <a:lnTo>
                    <a:pt x="2818" y="47"/>
                  </a:lnTo>
                  <a:lnTo>
                    <a:pt x="2819" y="46"/>
                  </a:lnTo>
                  <a:lnTo>
                    <a:pt x="2819" y="46"/>
                  </a:lnTo>
                  <a:lnTo>
                    <a:pt x="2821" y="44"/>
                  </a:lnTo>
                  <a:lnTo>
                    <a:pt x="2821" y="43"/>
                  </a:lnTo>
                  <a:lnTo>
                    <a:pt x="2823" y="43"/>
                  </a:lnTo>
                  <a:lnTo>
                    <a:pt x="2826" y="41"/>
                  </a:lnTo>
                  <a:lnTo>
                    <a:pt x="2827" y="41"/>
                  </a:lnTo>
                  <a:lnTo>
                    <a:pt x="2827" y="41"/>
                  </a:lnTo>
                  <a:lnTo>
                    <a:pt x="2829" y="41"/>
                  </a:lnTo>
                  <a:lnTo>
                    <a:pt x="2831" y="41"/>
                  </a:lnTo>
                  <a:lnTo>
                    <a:pt x="2831" y="41"/>
                  </a:lnTo>
                  <a:lnTo>
                    <a:pt x="2832" y="43"/>
                  </a:lnTo>
                  <a:lnTo>
                    <a:pt x="2834" y="43"/>
                  </a:lnTo>
                  <a:lnTo>
                    <a:pt x="2840" y="41"/>
                  </a:lnTo>
                  <a:close/>
                  <a:moveTo>
                    <a:pt x="434" y="39"/>
                  </a:moveTo>
                  <a:lnTo>
                    <a:pt x="432" y="41"/>
                  </a:lnTo>
                  <a:lnTo>
                    <a:pt x="432" y="41"/>
                  </a:lnTo>
                  <a:lnTo>
                    <a:pt x="431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4" y="41"/>
                  </a:lnTo>
                  <a:lnTo>
                    <a:pt x="434" y="41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4" y="39"/>
                  </a:lnTo>
                  <a:close/>
                  <a:moveTo>
                    <a:pt x="435" y="38"/>
                  </a:moveTo>
                  <a:lnTo>
                    <a:pt x="434" y="38"/>
                  </a:lnTo>
                  <a:lnTo>
                    <a:pt x="434" y="38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5" y="39"/>
                  </a:lnTo>
                  <a:lnTo>
                    <a:pt x="435" y="38"/>
                  </a:lnTo>
                  <a:lnTo>
                    <a:pt x="435" y="38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32" y="38"/>
                  </a:lnTo>
                  <a:lnTo>
                    <a:pt x="432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2" y="38"/>
                  </a:lnTo>
                  <a:lnTo>
                    <a:pt x="432" y="38"/>
                  </a:lnTo>
                  <a:close/>
                  <a:moveTo>
                    <a:pt x="648" y="38"/>
                  </a:moveTo>
                  <a:lnTo>
                    <a:pt x="650" y="38"/>
                  </a:lnTo>
                  <a:lnTo>
                    <a:pt x="650" y="39"/>
                  </a:lnTo>
                  <a:lnTo>
                    <a:pt x="650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48" y="43"/>
                  </a:lnTo>
                  <a:lnTo>
                    <a:pt x="648" y="43"/>
                  </a:lnTo>
                  <a:lnTo>
                    <a:pt x="647" y="41"/>
                  </a:lnTo>
                  <a:lnTo>
                    <a:pt x="647" y="41"/>
                  </a:lnTo>
                  <a:lnTo>
                    <a:pt x="645" y="43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39"/>
                  </a:lnTo>
                  <a:lnTo>
                    <a:pt x="645" y="39"/>
                  </a:lnTo>
                  <a:lnTo>
                    <a:pt x="647" y="39"/>
                  </a:lnTo>
                  <a:lnTo>
                    <a:pt x="648" y="39"/>
                  </a:lnTo>
                  <a:lnTo>
                    <a:pt x="648" y="38"/>
                  </a:lnTo>
                  <a:lnTo>
                    <a:pt x="648" y="38"/>
                  </a:lnTo>
                  <a:close/>
                  <a:moveTo>
                    <a:pt x="2006" y="36"/>
                  </a:moveTo>
                  <a:lnTo>
                    <a:pt x="2006" y="36"/>
                  </a:lnTo>
                  <a:lnTo>
                    <a:pt x="2006" y="38"/>
                  </a:lnTo>
                  <a:lnTo>
                    <a:pt x="2006" y="38"/>
                  </a:lnTo>
                  <a:lnTo>
                    <a:pt x="2003" y="39"/>
                  </a:lnTo>
                  <a:lnTo>
                    <a:pt x="2000" y="41"/>
                  </a:lnTo>
                  <a:lnTo>
                    <a:pt x="1998" y="41"/>
                  </a:lnTo>
                  <a:lnTo>
                    <a:pt x="1996" y="43"/>
                  </a:lnTo>
                  <a:lnTo>
                    <a:pt x="1993" y="43"/>
                  </a:lnTo>
                  <a:lnTo>
                    <a:pt x="1993" y="43"/>
                  </a:lnTo>
                  <a:lnTo>
                    <a:pt x="1993" y="41"/>
                  </a:lnTo>
                  <a:lnTo>
                    <a:pt x="1993" y="41"/>
                  </a:lnTo>
                  <a:lnTo>
                    <a:pt x="1995" y="41"/>
                  </a:lnTo>
                  <a:lnTo>
                    <a:pt x="1996" y="41"/>
                  </a:lnTo>
                  <a:lnTo>
                    <a:pt x="2000" y="39"/>
                  </a:lnTo>
                  <a:lnTo>
                    <a:pt x="2001" y="39"/>
                  </a:lnTo>
                  <a:lnTo>
                    <a:pt x="2003" y="38"/>
                  </a:lnTo>
                  <a:lnTo>
                    <a:pt x="2003" y="38"/>
                  </a:lnTo>
                  <a:lnTo>
                    <a:pt x="2004" y="36"/>
                  </a:lnTo>
                  <a:lnTo>
                    <a:pt x="2006" y="36"/>
                  </a:lnTo>
                  <a:close/>
                  <a:moveTo>
                    <a:pt x="437" y="36"/>
                  </a:moveTo>
                  <a:lnTo>
                    <a:pt x="437" y="36"/>
                  </a:lnTo>
                  <a:lnTo>
                    <a:pt x="435" y="36"/>
                  </a:lnTo>
                  <a:lnTo>
                    <a:pt x="435" y="36"/>
                  </a:lnTo>
                  <a:lnTo>
                    <a:pt x="437" y="38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close/>
                  <a:moveTo>
                    <a:pt x="380" y="31"/>
                  </a:moveTo>
                  <a:lnTo>
                    <a:pt x="380" y="33"/>
                  </a:lnTo>
                  <a:lnTo>
                    <a:pt x="380" y="33"/>
                  </a:lnTo>
                  <a:lnTo>
                    <a:pt x="380" y="35"/>
                  </a:lnTo>
                  <a:lnTo>
                    <a:pt x="380" y="35"/>
                  </a:lnTo>
                  <a:lnTo>
                    <a:pt x="382" y="33"/>
                  </a:lnTo>
                  <a:lnTo>
                    <a:pt x="382" y="35"/>
                  </a:lnTo>
                  <a:lnTo>
                    <a:pt x="380" y="36"/>
                  </a:lnTo>
                  <a:lnTo>
                    <a:pt x="380" y="36"/>
                  </a:lnTo>
                  <a:lnTo>
                    <a:pt x="379" y="36"/>
                  </a:lnTo>
                  <a:lnTo>
                    <a:pt x="379" y="36"/>
                  </a:lnTo>
                  <a:lnTo>
                    <a:pt x="379" y="35"/>
                  </a:lnTo>
                  <a:lnTo>
                    <a:pt x="377" y="35"/>
                  </a:lnTo>
                  <a:lnTo>
                    <a:pt x="377" y="35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5" y="35"/>
                  </a:lnTo>
                  <a:lnTo>
                    <a:pt x="375" y="35"/>
                  </a:lnTo>
                  <a:lnTo>
                    <a:pt x="375" y="33"/>
                  </a:lnTo>
                  <a:lnTo>
                    <a:pt x="377" y="33"/>
                  </a:lnTo>
                  <a:lnTo>
                    <a:pt x="377" y="33"/>
                  </a:lnTo>
                  <a:lnTo>
                    <a:pt x="379" y="33"/>
                  </a:lnTo>
                  <a:lnTo>
                    <a:pt x="380" y="33"/>
                  </a:lnTo>
                  <a:lnTo>
                    <a:pt x="380" y="31"/>
                  </a:lnTo>
                  <a:close/>
                  <a:moveTo>
                    <a:pt x="472" y="28"/>
                  </a:moveTo>
                  <a:lnTo>
                    <a:pt x="470" y="28"/>
                  </a:lnTo>
                  <a:lnTo>
                    <a:pt x="467" y="30"/>
                  </a:lnTo>
                  <a:lnTo>
                    <a:pt x="465" y="30"/>
                  </a:lnTo>
                  <a:lnTo>
                    <a:pt x="464" y="33"/>
                  </a:lnTo>
                  <a:lnTo>
                    <a:pt x="462" y="33"/>
                  </a:lnTo>
                  <a:lnTo>
                    <a:pt x="462" y="35"/>
                  </a:lnTo>
                  <a:lnTo>
                    <a:pt x="464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3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8"/>
                  </a:lnTo>
                  <a:lnTo>
                    <a:pt x="465" y="36"/>
                  </a:lnTo>
                  <a:lnTo>
                    <a:pt x="467" y="36"/>
                  </a:lnTo>
                  <a:lnTo>
                    <a:pt x="468" y="35"/>
                  </a:lnTo>
                  <a:lnTo>
                    <a:pt x="468" y="35"/>
                  </a:lnTo>
                  <a:lnTo>
                    <a:pt x="468" y="33"/>
                  </a:lnTo>
                  <a:lnTo>
                    <a:pt x="472" y="31"/>
                  </a:lnTo>
                  <a:lnTo>
                    <a:pt x="472" y="31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5" y="30"/>
                  </a:lnTo>
                  <a:lnTo>
                    <a:pt x="475" y="30"/>
                  </a:lnTo>
                  <a:lnTo>
                    <a:pt x="475" y="28"/>
                  </a:lnTo>
                  <a:lnTo>
                    <a:pt x="473" y="28"/>
                  </a:lnTo>
                  <a:lnTo>
                    <a:pt x="472" y="28"/>
                  </a:lnTo>
                  <a:close/>
                  <a:moveTo>
                    <a:pt x="626" y="27"/>
                  </a:moveTo>
                  <a:lnTo>
                    <a:pt x="626" y="27"/>
                  </a:lnTo>
                  <a:lnTo>
                    <a:pt x="628" y="27"/>
                  </a:lnTo>
                  <a:lnTo>
                    <a:pt x="628" y="27"/>
                  </a:lnTo>
                  <a:lnTo>
                    <a:pt x="629" y="27"/>
                  </a:lnTo>
                  <a:lnTo>
                    <a:pt x="629" y="27"/>
                  </a:lnTo>
                  <a:lnTo>
                    <a:pt x="629" y="28"/>
                  </a:lnTo>
                  <a:lnTo>
                    <a:pt x="631" y="28"/>
                  </a:lnTo>
                  <a:lnTo>
                    <a:pt x="631" y="28"/>
                  </a:lnTo>
                  <a:lnTo>
                    <a:pt x="631" y="30"/>
                  </a:lnTo>
                  <a:lnTo>
                    <a:pt x="629" y="28"/>
                  </a:lnTo>
                  <a:lnTo>
                    <a:pt x="628" y="28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1"/>
                  </a:lnTo>
                  <a:lnTo>
                    <a:pt x="626" y="30"/>
                  </a:lnTo>
                  <a:lnTo>
                    <a:pt x="626" y="28"/>
                  </a:lnTo>
                  <a:lnTo>
                    <a:pt x="626" y="28"/>
                  </a:lnTo>
                  <a:lnTo>
                    <a:pt x="626" y="27"/>
                  </a:lnTo>
                  <a:lnTo>
                    <a:pt x="626" y="27"/>
                  </a:lnTo>
                  <a:lnTo>
                    <a:pt x="626" y="27"/>
                  </a:lnTo>
                  <a:close/>
                  <a:moveTo>
                    <a:pt x="637" y="25"/>
                  </a:moveTo>
                  <a:lnTo>
                    <a:pt x="637" y="25"/>
                  </a:lnTo>
                  <a:lnTo>
                    <a:pt x="637" y="25"/>
                  </a:lnTo>
                  <a:lnTo>
                    <a:pt x="636" y="27"/>
                  </a:lnTo>
                  <a:lnTo>
                    <a:pt x="634" y="27"/>
                  </a:lnTo>
                  <a:lnTo>
                    <a:pt x="636" y="28"/>
                  </a:lnTo>
                  <a:lnTo>
                    <a:pt x="636" y="27"/>
                  </a:lnTo>
                  <a:lnTo>
                    <a:pt x="637" y="27"/>
                  </a:lnTo>
                  <a:lnTo>
                    <a:pt x="636" y="27"/>
                  </a:lnTo>
                  <a:lnTo>
                    <a:pt x="636" y="28"/>
                  </a:lnTo>
                  <a:lnTo>
                    <a:pt x="637" y="28"/>
                  </a:lnTo>
                  <a:lnTo>
                    <a:pt x="639" y="28"/>
                  </a:lnTo>
                  <a:lnTo>
                    <a:pt x="639" y="28"/>
                  </a:lnTo>
                  <a:lnTo>
                    <a:pt x="639" y="30"/>
                  </a:lnTo>
                  <a:lnTo>
                    <a:pt x="639" y="31"/>
                  </a:lnTo>
                  <a:lnTo>
                    <a:pt x="639" y="31"/>
                  </a:lnTo>
                  <a:lnTo>
                    <a:pt x="639" y="33"/>
                  </a:lnTo>
                  <a:lnTo>
                    <a:pt x="637" y="33"/>
                  </a:lnTo>
                  <a:lnTo>
                    <a:pt x="637" y="33"/>
                  </a:lnTo>
                  <a:lnTo>
                    <a:pt x="637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40" y="35"/>
                  </a:lnTo>
                  <a:lnTo>
                    <a:pt x="640" y="35"/>
                  </a:lnTo>
                  <a:lnTo>
                    <a:pt x="640" y="36"/>
                  </a:lnTo>
                  <a:lnTo>
                    <a:pt x="640" y="36"/>
                  </a:lnTo>
                  <a:lnTo>
                    <a:pt x="639" y="36"/>
                  </a:lnTo>
                  <a:lnTo>
                    <a:pt x="639" y="36"/>
                  </a:lnTo>
                  <a:lnTo>
                    <a:pt x="637" y="36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5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4" y="31"/>
                  </a:lnTo>
                  <a:lnTo>
                    <a:pt x="634" y="31"/>
                  </a:lnTo>
                  <a:lnTo>
                    <a:pt x="634" y="30"/>
                  </a:lnTo>
                  <a:lnTo>
                    <a:pt x="634" y="30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7"/>
                  </a:lnTo>
                  <a:lnTo>
                    <a:pt x="636" y="27"/>
                  </a:lnTo>
                  <a:lnTo>
                    <a:pt x="637" y="25"/>
                  </a:lnTo>
                  <a:lnTo>
                    <a:pt x="637" y="25"/>
                  </a:lnTo>
                  <a:close/>
                  <a:moveTo>
                    <a:pt x="604" y="25"/>
                  </a:moveTo>
                  <a:lnTo>
                    <a:pt x="606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7"/>
                  </a:lnTo>
                  <a:lnTo>
                    <a:pt x="607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4" y="25"/>
                  </a:lnTo>
                  <a:lnTo>
                    <a:pt x="604" y="25"/>
                  </a:lnTo>
                  <a:lnTo>
                    <a:pt x="604" y="25"/>
                  </a:lnTo>
                  <a:close/>
                  <a:moveTo>
                    <a:pt x="1873" y="24"/>
                  </a:moveTo>
                  <a:lnTo>
                    <a:pt x="1875" y="24"/>
                  </a:lnTo>
                  <a:lnTo>
                    <a:pt x="1875" y="25"/>
                  </a:lnTo>
                  <a:lnTo>
                    <a:pt x="1872" y="25"/>
                  </a:lnTo>
                  <a:lnTo>
                    <a:pt x="1873" y="25"/>
                  </a:lnTo>
                  <a:lnTo>
                    <a:pt x="1873" y="25"/>
                  </a:lnTo>
                  <a:lnTo>
                    <a:pt x="1873" y="24"/>
                  </a:lnTo>
                  <a:lnTo>
                    <a:pt x="1873" y="24"/>
                  </a:lnTo>
                  <a:close/>
                  <a:moveTo>
                    <a:pt x="1877" y="24"/>
                  </a:moveTo>
                  <a:lnTo>
                    <a:pt x="1877" y="24"/>
                  </a:lnTo>
                  <a:lnTo>
                    <a:pt x="1880" y="25"/>
                  </a:lnTo>
                  <a:lnTo>
                    <a:pt x="1881" y="25"/>
                  </a:lnTo>
                  <a:lnTo>
                    <a:pt x="1883" y="27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1" y="28"/>
                  </a:lnTo>
                  <a:lnTo>
                    <a:pt x="1880" y="28"/>
                  </a:lnTo>
                  <a:lnTo>
                    <a:pt x="1878" y="27"/>
                  </a:lnTo>
                  <a:lnTo>
                    <a:pt x="1877" y="25"/>
                  </a:lnTo>
                  <a:lnTo>
                    <a:pt x="1875" y="24"/>
                  </a:lnTo>
                  <a:lnTo>
                    <a:pt x="1877" y="24"/>
                  </a:lnTo>
                  <a:close/>
                  <a:moveTo>
                    <a:pt x="505" y="22"/>
                  </a:moveTo>
                  <a:lnTo>
                    <a:pt x="503" y="22"/>
                  </a:lnTo>
                  <a:lnTo>
                    <a:pt x="502" y="22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3" y="24"/>
                  </a:lnTo>
                  <a:lnTo>
                    <a:pt x="505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5" y="22"/>
                  </a:lnTo>
                  <a:close/>
                  <a:moveTo>
                    <a:pt x="2252" y="22"/>
                  </a:moveTo>
                  <a:lnTo>
                    <a:pt x="2252" y="22"/>
                  </a:lnTo>
                  <a:lnTo>
                    <a:pt x="2253" y="25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0" y="30"/>
                  </a:lnTo>
                  <a:lnTo>
                    <a:pt x="2249" y="30"/>
                  </a:lnTo>
                  <a:lnTo>
                    <a:pt x="2247" y="28"/>
                  </a:lnTo>
                  <a:lnTo>
                    <a:pt x="2244" y="28"/>
                  </a:lnTo>
                  <a:lnTo>
                    <a:pt x="2241" y="28"/>
                  </a:lnTo>
                  <a:lnTo>
                    <a:pt x="2238" y="30"/>
                  </a:lnTo>
                  <a:lnTo>
                    <a:pt x="2238" y="30"/>
                  </a:lnTo>
                  <a:lnTo>
                    <a:pt x="2238" y="31"/>
                  </a:lnTo>
                  <a:lnTo>
                    <a:pt x="2238" y="31"/>
                  </a:lnTo>
                  <a:lnTo>
                    <a:pt x="2236" y="31"/>
                  </a:lnTo>
                  <a:lnTo>
                    <a:pt x="2234" y="35"/>
                  </a:lnTo>
                  <a:lnTo>
                    <a:pt x="2231" y="38"/>
                  </a:lnTo>
                  <a:lnTo>
                    <a:pt x="2231" y="39"/>
                  </a:lnTo>
                  <a:lnTo>
                    <a:pt x="2231" y="39"/>
                  </a:lnTo>
                  <a:lnTo>
                    <a:pt x="2228" y="41"/>
                  </a:lnTo>
                  <a:lnTo>
                    <a:pt x="2228" y="41"/>
                  </a:lnTo>
                  <a:lnTo>
                    <a:pt x="2230" y="39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1" y="36"/>
                  </a:lnTo>
                  <a:lnTo>
                    <a:pt x="2231" y="35"/>
                  </a:lnTo>
                  <a:lnTo>
                    <a:pt x="2231" y="35"/>
                  </a:lnTo>
                  <a:lnTo>
                    <a:pt x="2233" y="33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28"/>
                  </a:lnTo>
                  <a:lnTo>
                    <a:pt x="2234" y="27"/>
                  </a:lnTo>
                  <a:lnTo>
                    <a:pt x="2234" y="27"/>
                  </a:lnTo>
                  <a:lnTo>
                    <a:pt x="2236" y="27"/>
                  </a:lnTo>
                  <a:lnTo>
                    <a:pt x="2238" y="27"/>
                  </a:lnTo>
                  <a:lnTo>
                    <a:pt x="2238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41" y="27"/>
                  </a:lnTo>
                  <a:lnTo>
                    <a:pt x="2241" y="27"/>
                  </a:lnTo>
                  <a:lnTo>
                    <a:pt x="2242" y="27"/>
                  </a:lnTo>
                  <a:lnTo>
                    <a:pt x="2246" y="27"/>
                  </a:lnTo>
                  <a:lnTo>
                    <a:pt x="2250" y="27"/>
                  </a:lnTo>
                  <a:lnTo>
                    <a:pt x="2250" y="25"/>
                  </a:lnTo>
                  <a:lnTo>
                    <a:pt x="2250" y="22"/>
                  </a:lnTo>
                  <a:lnTo>
                    <a:pt x="2252" y="22"/>
                  </a:lnTo>
                  <a:close/>
                  <a:moveTo>
                    <a:pt x="3445" y="19"/>
                  </a:moveTo>
                  <a:lnTo>
                    <a:pt x="3447" y="20"/>
                  </a:lnTo>
                  <a:lnTo>
                    <a:pt x="3447" y="20"/>
                  </a:lnTo>
                  <a:lnTo>
                    <a:pt x="3447" y="22"/>
                  </a:lnTo>
                  <a:lnTo>
                    <a:pt x="3447" y="22"/>
                  </a:lnTo>
                  <a:lnTo>
                    <a:pt x="3447" y="24"/>
                  </a:lnTo>
                  <a:lnTo>
                    <a:pt x="3445" y="24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4"/>
                  </a:lnTo>
                  <a:lnTo>
                    <a:pt x="3442" y="24"/>
                  </a:lnTo>
                  <a:lnTo>
                    <a:pt x="3442" y="24"/>
                  </a:lnTo>
                  <a:lnTo>
                    <a:pt x="3444" y="22"/>
                  </a:lnTo>
                  <a:lnTo>
                    <a:pt x="3444" y="20"/>
                  </a:lnTo>
                  <a:lnTo>
                    <a:pt x="3445" y="20"/>
                  </a:lnTo>
                  <a:lnTo>
                    <a:pt x="3445" y="19"/>
                  </a:lnTo>
                  <a:close/>
                  <a:moveTo>
                    <a:pt x="205" y="19"/>
                  </a:moveTo>
                  <a:lnTo>
                    <a:pt x="205" y="19"/>
                  </a:lnTo>
                  <a:lnTo>
                    <a:pt x="207" y="19"/>
                  </a:lnTo>
                  <a:lnTo>
                    <a:pt x="207" y="19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2"/>
                  </a:lnTo>
                  <a:lnTo>
                    <a:pt x="208" y="22"/>
                  </a:lnTo>
                  <a:lnTo>
                    <a:pt x="208" y="22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8" y="25"/>
                  </a:lnTo>
                  <a:lnTo>
                    <a:pt x="208" y="25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5"/>
                  </a:lnTo>
                  <a:lnTo>
                    <a:pt x="207" y="25"/>
                  </a:lnTo>
                  <a:lnTo>
                    <a:pt x="207" y="24"/>
                  </a:lnTo>
                  <a:lnTo>
                    <a:pt x="207" y="24"/>
                  </a:lnTo>
                  <a:lnTo>
                    <a:pt x="207" y="22"/>
                  </a:lnTo>
                  <a:lnTo>
                    <a:pt x="207" y="22"/>
                  </a:lnTo>
                  <a:lnTo>
                    <a:pt x="205" y="20"/>
                  </a:lnTo>
                  <a:lnTo>
                    <a:pt x="205" y="20"/>
                  </a:lnTo>
                  <a:lnTo>
                    <a:pt x="205" y="22"/>
                  </a:lnTo>
                  <a:lnTo>
                    <a:pt x="203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2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4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5"/>
                  </a:lnTo>
                  <a:lnTo>
                    <a:pt x="188" y="25"/>
                  </a:lnTo>
                  <a:lnTo>
                    <a:pt x="186" y="27"/>
                  </a:lnTo>
                  <a:lnTo>
                    <a:pt x="185" y="28"/>
                  </a:lnTo>
                  <a:lnTo>
                    <a:pt x="185" y="30"/>
                  </a:lnTo>
                  <a:lnTo>
                    <a:pt x="183" y="30"/>
                  </a:lnTo>
                  <a:lnTo>
                    <a:pt x="185" y="28"/>
                  </a:lnTo>
                  <a:lnTo>
                    <a:pt x="183" y="28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1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5" y="27"/>
                  </a:lnTo>
                  <a:lnTo>
                    <a:pt x="185" y="28"/>
                  </a:lnTo>
                  <a:lnTo>
                    <a:pt x="186" y="27"/>
                  </a:lnTo>
                  <a:lnTo>
                    <a:pt x="186" y="27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6" y="25"/>
                  </a:lnTo>
                  <a:lnTo>
                    <a:pt x="188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91" y="24"/>
                  </a:lnTo>
                  <a:lnTo>
                    <a:pt x="192" y="24"/>
                  </a:lnTo>
                  <a:lnTo>
                    <a:pt x="192" y="24"/>
                  </a:lnTo>
                  <a:lnTo>
                    <a:pt x="194" y="24"/>
                  </a:lnTo>
                  <a:lnTo>
                    <a:pt x="196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197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200" y="22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3" y="22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19"/>
                  </a:lnTo>
                  <a:lnTo>
                    <a:pt x="205" y="19"/>
                  </a:lnTo>
                  <a:close/>
                  <a:moveTo>
                    <a:pt x="369" y="17"/>
                  </a:moveTo>
                  <a:lnTo>
                    <a:pt x="371" y="17"/>
                  </a:lnTo>
                  <a:lnTo>
                    <a:pt x="371" y="19"/>
                  </a:lnTo>
                  <a:lnTo>
                    <a:pt x="372" y="19"/>
                  </a:lnTo>
                  <a:lnTo>
                    <a:pt x="374" y="19"/>
                  </a:lnTo>
                  <a:lnTo>
                    <a:pt x="374" y="20"/>
                  </a:lnTo>
                  <a:lnTo>
                    <a:pt x="374" y="20"/>
                  </a:lnTo>
                  <a:lnTo>
                    <a:pt x="372" y="20"/>
                  </a:lnTo>
                  <a:lnTo>
                    <a:pt x="369" y="20"/>
                  </a:lnTo>
                  <a:lnTo>
                    <a:pt x="367" y="20"/>
                  </a:lnTo>
                  <a:lnTo>
                    <a:pt x="366" y="20"/>
                  </a:lnTo>
                  <a:lnTo>
                    <a:pt x="367" y="19"/>
                  </a:lnTo>
                  <a:lnTo>
                    <a:pt x="367" y="19"/>
                  </a:lnTo>
                  <a:lnTo>
                    <a:pt x="369" y="17"/>
                  </a:lnTo>
                  <a:close/>
                  <a:moveTo>
                    <a:pt x="93" y="17"/>
                  </a:moveTo>
                  <a:lnTo>
                    <a:pt x="95" y="19"/>
                  </a:lnTo>
                  <a:lnTo>
                    <a:pt x="95" y="20"/>
                  </a:lnTo>
                  <a:lnTo>
                    <a:pt x="96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5" y="24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2" y="22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7"/>
                  </a:lnTo>
                  <a:lnTo>
                    <a:pt x="93" y="17"/>
                  </a:lnTo>
                  <a:close/>
                  <a:moveTo>
                    <a:pt x="464" y="16"/>
                  </a:moveTo>
                  <a:lnTo>
                    <a:pt x="464" y="16"/>
                  </a:lnTo>
                  <a:lnTo>
                    <a:pt x="461" y="17"/>
                  </a:lnTo>
                  <a:lnTo>
                    <a:pt x="456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6" y="22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59" y="20"/>
                  </a:lnTo>
                  <a:lnTo>
                    <a:pt x="457" y="20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62" y="19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5" y="16"/>
                  </a:lnTo>
                  <a:lnTo>
                    <a:pt x="464" y="16"/>
                  </a:lnTo>
                  <a:close/>
                  <a:moveTo>
                    <a:pt x="254" y="16"/>
                  </a:moveTo>
                  <a:lnTo>
                    <a:pt x="256" y="16"/>
                  </a:lnTo>
                  <a:lnTo>
                    <a:pt x="257" y="16"/>
                  </a:lnTo>
                  <a:lnTo>
                    <a:pt x="260" y="17"/>
                  </a:lnTo>
                  <a:lnTo>
                    <a:pt x="260" y="17"/>
                  </a:lnTo>
                  <a:lnTo>
                    <a:pt x="262" y="19"/>
                  </a:lnTo>
                  <a:lnTo>
                    <a:pt x="260" y="20"/>
                  </a:lnTo>
                  <a:lnTo>
                    <a:pt x="260" y="22"/>
                  </a:lnTo>
                  <a:lnTo>
                    <a:pt x="260" y="22"/>
                  </a:lnTo>
                  <a:lnTo>
                    <a:pt x="262" y="22"/>
                  </a:lnTo>
                  <a:lnTo>
                    <a:pt x="262" y="22"/>
                  </a:lnTo>
                  <a:lnTo>
                    <a:pt x="263" y="22"/>
                  </a:lnTo>
                  <a:lnTo>
                    <a:pt x="263" y="22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4"/>
                  </a:lnTo>
                  <a:lnTo>
                    <a:pt x="267" y="24"/>
                  </a:lnTo>
                  <a:lnTo>
                    <a:pt x="267" y="24"/>
                  </a:lnTo>
                  <a:lnTo>
                    <a:pt x="267" y="25"/>
                  </a:lnTo>
                  <a:lnTo>
                    <a:pt x="267" y="25"/>
                  </a:lnTo>
                  <a:lnTo>
                    <a:pt x="268" y="27"/>
                  </a:lnTo>
                  <a:lnTo>
                    <a:pt x="270" y="27"/>
                  </a:lnTo>
                  <a:lnTo>
                    <a:pt x="271" y="27"/>
                  </a:lnTo>
                  <a:lnTo>
                    <a:pt x="273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8" y="27"/>
                  </a:lnTo>
                  <a:lnTo>
                    <a:pt x="279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2" y="27"/>
                  </a:lnTo>
                  <a:lnTo>
                    <a:pt x="281" y="27"/>
                  </a:lnTo>
                  <a:lnTo>
                    <a:pt x="281" y="27"/>
                  </a:lnTo>
                  <a:lnTo>
                    <a:pt x="279" y="27"/>
                  </a:lnTo>
                  <a:lnTo>
                    <a:pt x="278" y="28"/>
                  </a:lnTo>
                  <a:lnTo>
                    <a:pt x="274" y="28"/>
                  </a:lnTo>
                  <a:lnTo>
                    <a:pt x="274" y="28"/>
                  </a:lnTo>
                  <a:lnTo>
                    <a:pt x="273" y="28"/>
                  </a:lnTo>
                  <a:lnTo>
                    <a:pt x="271" y="28"/>
                  </a:lnTo>
                  <a:lnTo>
                    <a:pt x="270" y="28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7"/>
                  </a:lnTo>
                  <a:lnTo>
                    <a:pt x="267" y="27"/>
                  </a:lnTo>
                  <a:lnTo>
                    <a:pt x="267" y="27"/>
                  </a:lnTo>
                  <a:lnTo>
                    <a:pt x="265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5"/>
                  </a:lnTo>
                  <a:lnTo>
                    <a:pt x="265" y="25"/>
                  </a:lnTo>
                  <a:lnTo>
                    <a:pt x="265" y="24"/>
                  </a:lnTo>
                  <a:lnTo>
                    <a:pt x="265" y="24"/>
                  </a:lnTo>
                  <a:lnTo>
                    <a:pt x="263" y="24"/>
                  </a:lnTo>
                  <a:lnTo>
                    <a:pt x="262" y="24"/>
                  </a:lnTo>
                  <a:lnTo>
                    <a:pt x="260" y="22"/>
                  </a:lnTo>
                  <a:lnTo>
                    <a:pt x="260" y="20"/>
                  </a:lnTo>
                  <a:lnTo>
                    <a:pt x="260" y="20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59" y="17"/>
                  </a:lnTo>
                  <a:lnTo>
                    <a:pt x="256" y="17"/>
                  </a:lnTo>
                  <a:lnTo>
                    <a:pt x="254" y="17"/>
                  </a:lnTo>
                  <a:lnTo>
                    <a:pt x="252" y="17"/>
                  </a:lnTo>
                  <a:lnTo>
                    <a:pt x="251" y="17"/>
                  </a:lnTo>
                  <a:lnTo>
                    <a:pt x="249" y="19"/>
                  </a:lnTo>
                  <a:lnTo>
                    <a:pt x="248" y="19"/>
                  </a:lnTo>
                  <a:lnTo>
                    <a:pt x="248" y="19"/>
                  </a:lnTo>
                  <a:lnTo>
                    <a:pt x="246" y="17"/>
                  </a:lnTo>
                  <a:lnTo>
                    <a:pt x="246" y="17"/>
                  </a:lnTo>
                  <a:lnTo>
                    <a:pt x="244" y="17"/>
                  </a:lnTo>
                  <a:lnTo>
                    <a:pt x="244" y="19"/>
                  </a:lnTo>
                  <a:lnTo>
                    <a:pt x="243" y="19"/>
                  </a:lnTo>
                  <a:lnTo>
                    <a:pt x="244" y="17"/>
                  </a:lnTo>
                  <a:lnTo>
                    <a:pt x="244" y="17"/>
                  </a:lnTo>
                  <a:lnTo>
                    <a:pt x="244" y="16"/>
                  </a:lnTo>
                  <a:lnTo>
                    <a:pt x="246" y="16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9" y="17"/>
                  </a:lnTo>
                  <a:lnTo>
                    <a:pt x="252" y="16"/>
                  </a:lnTo>
                  <a:lnTo>
                    <a:pt x="252" y="16"/>
                  </a:lnTo>
                  <a:lnTo>
                    <a:pt x="254" y="16"/>
                  </a:lnTo>
                  <a:close/>
                  <a:moveTo>
                    <a:pt x="375" y="16"/>
                  </a:moveTo>
                  <a:lnTo>
                    <a:pt x="375" y="16"/>
                  </a:lnTo>
                  <a:lnTo>
                    <a:pt x="377" y="16"/>
                  </a:lnTo>
                  <a:lnTo>
                    <a:pt x="377" y="16"/>
                  </a:lnTo>
                  <a:lnTo>
                    <a:pt x="377" y="17"/>
                  </a:lnTo>
                  <a:lnTo>
                    <a:pt x="375" y="17"/>
                  </a:lnTo>
                  <a:lnTo>
                    <a:pt x="374" y="17"/>
                  </a:lnTo>
                  <a:lnTo>
                    <a:pt x="372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6"/>
                  </a:lnTo>
                  <a:lnTo>
                    <a:pt x="372" y="16"/>
                  </a:lnTo>
                  <a:lnTo>
                    <a:pt x="375" y="16"/>
                  </a:lnTo>
                  <a:close/>
                  <a:moveTo>
                    <a:pt x="0" y="14"/>
                  </a:moveTo>
                  <a:lnTo>
                    <a:pt x="2" y="16"/>
                  </a:lnTo>
                  <a:lnTo>
                    <a:pt x="5" y="17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10" y="22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60" y="14"/>
                  </a:moveTo>
                  <a:lnTo>
                    <a:pt x="62" y="14"/>
                  </a:lnTo>
                  <a:lnTo>
                    <a:pt x="63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2" y="17"/>
                  </a:ln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60" y="19"/>
                  </a:lnTo>
                  <a:lnTo>
                    <a:pt x="60" y="17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2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60" y="14"/>
                  </a:lnTo>
                  <a:lnTo>
                    <a:pt x="60" y="14"/>
                  </a:lnTo>
                  <a:close/>
                  <a:moveTo>
                    <a:pt x="3080" y="13"/>
                  </a:moveTo>
                  <a:lnTo>
                    <a:pt x="3080" y="13"/>
                  </a:lnTo>
                  <a:lnTo>
                    <a:pt x="3081" y="13"/>
                  </a:lnTo>
                  <a:lnTo>
                    <a:pt x="3080" y="14"/>
                  </a:lnTo>
                  <a:lnTo>
                    <a:pt x="3080" y="16"/>
                  </a:lnTo>
                  <a:lnTo>
                    <a:pt x="3081" y="16"/>
                  </a:lnTo>
                  <a:lnTo>
                    <a:pt x="3081" y="16"/>
                  </a:lnTo>
                  <a:lnTo>
                    <a:pt x="3083" y="16"/>
                  </a:lnTo>
                  <a:lnTo>
                    <a:pt x="3083" y="14"/>
                  </a:lnTo>
                  <a:lnTo>
                    <a:pt x="3083" y="13"/>
                  </a:lnTo>
                  <a:lnTo>
                    <a:pt x="3084" y="13"/>
                  </a:lnTo>
                  <a:lnTo>
                    <a:pt x="3086" y="14"/>
                  </a:lnTo>
                  <a:lnTo>
                    <a:pt x="3084" y="16"/>
                  </a:lnTo>
                  <a:lnTo>
                    <a:pt x="3083" y="17"/>
                  </a:lnTo>
                  <a:lnTo>
                    <a:pt x="3080" y="19"/>
                  </a:lnTo>
                  <a:lnTo>
                    <a:pt x="3078" y="19"/>
                  </a:lnTo>
                  <a:lnTo>
                    <a:pt x="3078" y="22"/>
                  </a:lnTo>
                  <a:lnTo>
                    <a:pt x="3076" y="24"/>
                  </a:lnTo>
                  <a:lnTo>
                    <a:pt x="3075" y="22"/>
                  </a:lnTo>
                  <a:lnTo>
                    <a:pt x="3073" y="20"/>
                  </a:lnTo>
                  <a:lnTo>
                    <a:pt x="3073" y="19"/>
                  </a:lnTo>
                  <a:lnTo>
                    <a:pt x="3075" y="17"/>
                  </a:lnTo>
                  <a:lnTo>
                    <a:pt x="3076" y="17"/>
                  </a:lnTo>
                  <a:lnTo>
                    <a:pt x="3078" y="14"/>
                  </a:lnTo>
                  <a:lnTo>
                    <a:pt x="3078" y="13"/>
                  </a:lnTo>
                  <a:lnTo>
                    <a:pt x="3080" y="13"/>
                  </a:lnTo>
                  <a:close/>
                  <a:moveTo>
                    <a:pt x="927" y="13"/>
                  </a:moveTo>
                  <a:lnTo>
                    <a:pt x="927" y="13"/>
                  </a:lnTo>
                  <a:lnTo>
                    <a:pt x="927" y="13"/>
                  </a:lnTo>
                  <a:lnTo>
                    <a:pt x="927" y="14"/>
                  </a:lnTo>
                  <a:lnTo>
                    <a:pt x="926" y="14"/>
                  </a:lnTo>
                  <a:lnTo>
                    <a:pt x="924" y="16"/>
                  </a:lnTo>
                  <a:lnTo>
                    <a:pt x="924" y="14"/>
                  </a:lnTo>
                  <a:lnTo>
                    <a:pt x="926" y="14"/>
                  </a:lnTo>
                  <a:lnTo>
                    <a:pt x="926" y="14"/>
                  </a:lnTo>
                  <a:lnTo>
                    <a:pt x="926" y="13"/>
                  </a:lnTo>
                  <a:lnTo>
                    <a:pt x="926" y="13"/>
                  </a:lnTo>
                  <a:lnTo>
                    <a:pt x="927" y="13"/>
                  </a:lnTo>
                  <a:close/>
                  <a:moveTo>
                    <a:pt x="538" y="9"/>
                  </a:moveTo>
                  <a:lnTo>
                    <a:pt x="538" y="11"/>
                  </a:lnTo>
                  <a:lnTo>
                    <a:pt x="535" y="13"/>
                  </a:lnTo>
                  <a:lnTo>
                    <a:pt x="535" y="13"/>
                  </a:lnTo>
                  <a:lnTo>
                    <a:pt x="533" y="13"/>
                  </a:lnTo>
                  <a:lnTo>
                    <a:pt x="531" y="13"/>
                  </a:lnTo>
                  <a:lnTo>
                    <a:pt x="530" y="13"/>
                  </a:lnTo>
                  <a:lnTo>
                    <a:pt x="531" y="13"/>
                  </a:lnTo>
                  <a:lnTo>
                    <a:pt x="533" y="11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6" y="11"/>
                  </a:lnTo>
                  <a:lnTo>
                    <a:pt x="538" y="9"/>
                  </a:lnTo>
                  <a:close/>
                  <a:moveTo>
                    <a:pt x="700" y="5"/>
                  </a:moveTo>
                  <a:lnTo>
                    <a:pt x="703" y="6"/>
                  </a:lnTo>
                  <a:lnTo>
                    <a:pt x="705" y="6"/>
                  </a:lnTo>
                  <a:lnTo>
                    <a:pt x="705" y="6"/>
                  </a:lnTo>
                  <a:lnTo>
                    <a:pt x="707" y="8"/>
                  </a:lnTo>
                  <a:lnTo>
                    <a:pt x="707" y="8"/>
                  </a:lnTo>
                  <a:lnTo>
                    <a:pt x="707" y="9"/>
                  </a:lnTo>
                  <a:lnTo>
                    <a:pt x="705" y="9"/>
                  </a:lnTo>
                  <a:lnTo>
                    <a:pt x="703" y="11"/>
                  </a:lnTo>
                  <a:lnTo>
                    <a:pt x="702" y="11"/>
                  </a:lnTo>
                  <a:lnTo>
                    <a:pt x="702" y="11"/>
                  </a:lnTo>
                  <a:lnTo>
                    <a:pt x="700" y="9"/>
                  </a:lnTo>
                  <a:lnTo>
                    <a:pt x="700" y="8"/>
                  </a:lnTo>
                  <a:lnTo>
                    <a:pt x="699" y="8"/>
                  </a:lnTo>
                  <a:lnTo>
                    <a:pt x="699" y="6"/>
                  </a:lnTo>
                  <a:lnTo>
                    <a:pt x="699" y="5"/>
                  </a:lnTo>
                  <a:lnTo>
                    <a:pt x="700" y="5"/>
                  </a:lnTo>
                  <a:close/>
                  <a:moveTo>
                    <a:pt x="666" y="5"/>
                  </a:moveTo>
                  <a:lnTo>
                    <a:pt x="666" y="5"/>
                  </a:lnTo>
                  <a:lnTo>
                    <a:pt x="667" y="5"/>
                  </a:lnTo>
                  <a:lnTo>
                    <a:pt x="666" y="6"/>
                  </a:lnTo>
                  <a:lnTo>
                    <a:pt x="666" y="8"/>
                  </a:lnTo>
                  <a:lnTo>
                    <a:pt x="666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9" y="8"/>
                  </a:lnTo>
                  <a:lnTo>
                    <a:pt x="669" y="8"/>
                  </a:lnTo>
                  <a:lnTo>
                    <a:pt x="669" y="9"/>
                  </a:lnTo>
                  <a:lnTo>
                    <a:pt x="669" y="9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2" y="11"/>
                  </a:lnTo>
                  <a:lnTo>
                    <a:pt x="672" y="11"/>
                  </a:lnTo>
                  <a:lnTo>
                    <a:pt x="672" y="13"/>
                  </a:lnTo>
                  <a:lnTo>
                    <a:pt x="672" y="13"/>
                  </a:lnTo>
                  <a:lnTo>
                    <a:pt x="670" y="13"/>
                  </a:lnTo>
                  <a:lnTo>
                    <a:pt x="670" y="13"/>
                  </a:lnTo>
                  <a:lnTo>
                    <a:pt x="669" y="11"/>
                  </a:lnTo>
                  <a:lnTo>
                    <a:pt x="667" y="11"/>
                  </a:lnTo>
                  <a:lnTo>
                    <a:pt x="667" y="9"/>
                  </a:lnTo>
                  <a:lnTo>
                    <a:pt x="667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4" y="11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1"/>
                  </a:lnTo>
                  <a:lnTo>
                    <a:pt x="664" y="11"/>
                  </a:lnTo>
                  <a:lnTo>
                    <a:pt x="662" y="11"/>
                  </a:lnTo>
                  <a:lnTo>
                    <a:pt x="662" y="9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11"/>
                  </a:lnTo>
                  <a:lnTo>
                    <a:pt x="661" y="13"/>
                  </a:lnTo>
                  <a:lnTo>
                    <a:pt x="661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8" y="13"/>
                  </a:lnTo>
                  <a:lnTo>
                    <a:pt x="658" y="14"/>
                  </a:lnTo>
                  <a:lnTo>
                    <a:pt x="658" y="14"/>
                  </a:lnTo>
                  <a:lnTo>
                    <a:pt x="658" y="13"/>
                  </a:lnTo>
                  <a:lnTo>
                    <a:pt x="658" y="11"/>
                  </a:lnTo>
                  <a:lnTo>
                    <a:pt x="658" y="9"/>
                  </a:lnTo>
                  <a:lnTo>
                    <a:pt x="659" y="9"/>
                  </a:lnTo>
                  <a:lnTo>
                    <a:pt x="659" y="9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8" y="8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11"/>
                  </a:lnTo>
                  <a:lnTo>
                    <a:pt x="658" y="11"/>
                  </a:lnTo>
                  <a:lnTo>
                    <a:pt x="656" y="11"/>
                  </a:lnTo>
                  <a:lnTo>
                    <a:pt x="656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3" y="11"/>
                  </a:lnTo>
                  <a:lnTo>
                    <a:pt x="654" y="9"/>
                  </a:lnTo>
                  <a:lnTo>
                    <a:pt x="654" y="9"/>
                  </a:lnTo>
                  <a:lnTo>
                    <a:pt x="654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8" y="8"/>
                  </a:lnTo>
                  <a:lnTo>
                    <a:pt x="658" y="8"/>
                  </a:lnTo>
                  <a:lnTo>
                    <a:pt x="658" y="6"/>
                  </a:lnTo>
                  <a:lnTo>
                    <a:pt x="659" y="6"/>
                  </a:lnTo>
                  <a:lnTo>
                    <a:pt x="659" y="6"/>
                  </a:lnTo>
                  <a:lnTo>
                    <a:pt x="661" y="6"/>
                  </a:lnTo>
                  <a:lnTo>
                    <a:pt x="661" y="6"/>
                  </a:lnTo>
                  <a:lnTo>
                    <a:pt x="662" y="5"/>
                  </a:lnTo>
                  <a:lnTo>
                    <a:pt x="662" y="5"/>
                  </a:lnTo>
                  <a:lnTo>
                    <a:pt x="664" y="5"/>
                  </a:lnTo>
                  <a:lnTo>
                    <a:pt x="666" y="5"/>
                  </a:lnTo>
                  <a:lnTo>
                    <a:pt x="666" y="5"/>
                  </a:lnTo>
                  <a:close/>
                  <a:moveTo>
                    <a:pt x="476" y="3"/>
                  </a:moveTo>
                  <a:lnTo>
                    <a:pt x="476" y="3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5" y="5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8" y="5"/>
                  </a:lnTo>
                  <a:lnTo>
                    <a:pt x="476" y="5"/>
                  </a:lnTo>
                  <a:lnTo>
                    <a:pt x="476" y="3"/>
                  </a:lnTo>
                  <a:lnTo>
                    <a:pt x="476" y="3"/>
                  </a:lnTo>
                  <a:close/>
                  <a:moveTo>
                    <a:pt x="473" y="3"/>
                  </a:moveTo>
                  <a:lnTo>
                    <a:pt x="472" y="3"/>
                  </a:lnTo>
                  <a:lnTo>
                    <a:pt x="472" y="3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72" y="5"/>
                  </a:lnTo>
                  <a:lnTo>
                    <a:pt x="473" y="5"/>
                  </a:lnTo>
                  <a:lnTo>
                    <a:pt x="473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3" y="3"/>
                  </a:lnTo>
                  <a:close/>
                  <a:moveTo>
                    <a:pt x="588" y="2"/>
                  </a:moveTo>
                  <a:lnTo>
                    <a:pt x="588" y="2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1" y="6"/>
                  </a:lnTo>
                  <a:lnTo>
                    <a:pt x="591" y="6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5" y="5"/>
                  </a:lnTo>
                  <a:lnTo>
                    <a:pt x="596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8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6" y="6"/>
                  </a:lnTo>
                  <a:lnTo>
                    <a:pt x="596" y="6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3" y="8"/>
                  </a:lnTo>
                  <a:lnTo>
                    <a:pt x="591" y="8"/>
                  </a:lnTo>
                  <a:lnTo>
                    <a:pt x="591" y="6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5" y="5"/>
                  </a:lnTo>
                  <a:lnTo>
                    <a:pt x="585" y="5"/>
                  </a:lnTo>
                  <a:lnTo>
                    <a:pt x="585" y="3"/>
                  </a:lnTo>
                  <a:lnTo>
                    <a:pt x="585" y="3"/>
                  </a:lnTo>
                  <a:lnTo>
                    <a:pt x="585" y="2"/>
                  </a:lnTo>
                  <a:lnTo>
                    <a:pt x="587" y="2"/>
                  </a:lnTo>
                  <a:lnTo>
                    <a:pt x="588" y="2"/>
                  </a:lnTo>
                  <a:close/>
                  <a:moveTo>
                    <a:pt x="394" y="2"/>
                  </a:moveTo>
                  <a:lnTo>
                    <a:pt x="396" y="3"/>
                  </a:lnTo>
                  <a:lnTo>
                    <a:pt x="396" y="3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9" y="6"/>
                  </a:lnTo>
                  <a:lnTo>
                    <a:pt x="399" y="6"/>
                  </a:lnTo>
                  <a:lnTo>
                    <a:pt x="401" y="6"/>
                  </a:lnTo>
                  <a:lnTo>
                    <a:pt x="401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2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5" y="8"/>
                  </a:lnTo>
                  <a:lnTo>
                    <a:pt x="405" y="8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1"/>
                  </a:lnTo>
                  <a:lnTo>
                    <a:pt x="405" y="11"/>
                  </a:lnTo>
                  <a:lnTo>
                    <a:pt x="402" y="11"/>
                  </a:lnTo>
                  <a:lnTo>
                    <a:pt x="401" y="11"/>
                  </a:lnTo>
                  <a:lnTo>
                    <a:pt x="399" y="11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401" y="11"/>
                  </a:lnTo>
                  <a:lnTo>
                    <a:pt x="402" y="11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2" y="9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399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9"/>
                  </a:lnTo>
                  <a:lnTo>
                    <a:pt x="397" y="9"/>
                  </a:lnTo>
                  <a:lnTo>
                    <a:pt x="396" y="8"/>
                  </a:lnTo>
                  <a:lnTo>
                    <a:pt x="396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5"/>
                  </a:lnTo>
                  <a:lnTo>
                    <a:pt x="393" y="5"/>
                  </a:lnTo>
                  <a:lnTo>
                    <a:pt x="393" y="5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2"/>
                  </a:lnTo>
                  <a:lnTo>
                    <a:pt x="393" y="2"/>
                  </a:lnTo>
                  <a:lnTo>
                    <a:pt x="394" y="2"/>
                  </a:lnTo>
                  <a:lnTo>
                    <a:pt x="394" y="2"/>
                  </a:lnTo>
                  <a:close/>
                  <a:moveTo>
                    <a:pt x="434" y="2"/>
                  </a:moveTo>
                  <a:lnTo>
                    <a:pt x="434" y="2"/>
                  </a:lnTo>
                  <a:lnTo>
                    <a:pt x="435" y="2"/>
                  </a:lnTo>
                  <a:lnTo>
                    <a:pt x="435" y="3"/>
                  </a:lnTo>
                  <a:lnTo>
                    <a:pt x="435" y="3"/>
                  </a:lnTo>
                  <a:lnTo>
                    <a:pt x="437" y="3"/>
                  </a:lnTo>
                  <a:lnTo>
                    <a:pt x="437" y="3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3"/>
                  </a:lnTo>
                  <a:lnTo>
                    <a:pt x="438" y="3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5" y="5"/>
                  </a:lnTo>
                  <a:lnTo>
                    <a:pt x="434" y="5"/>
                  </a:lnTo>
                  <a:lnTo>
                    <a:pt x="434" y="3"/>
                  </a:lnTo>
                  <a:lnTo>
                    <a:pt x="434" y="3"/>
                  </a:lnTo>
                  <a:lnTo>
                    <a:pt x="434" y="2"/>
                  </a:lnTo>
                  <a:lnTo>
                    <a:pt x="432" y="2"/>
                  </a:lnTo>
                  <a:lnTo>
                    <a:pt x="432" y="2"/>
                  </a:lnTo>
                  <a:lnTo>
                    <a:pt x="434" y="2"/>
                  </a:lnTo>
                  <a:lnTo>
                    <a:pt x="434" y="2"/>
                  </a:lnTo>
                  <a:close/>
                  <a:moveTo>
                    <a:pt x="470" y="0"/>
                  </a:moveTo>
                  <a:lnTo>
                    <a:pt x="472" y="0"/>
                  </a:lnTo>
                  <a:lnTo>
                    <a:pt x="472" y="2"/>
                  </a:lnTo>
                  <a:lnTo>
                    <a:pt x="475" y="2"/>
                  </a:lnTo>
                  <a:lnTo>
                    <a:pt x="476" y="2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9" y="3"/>
                  </a:lnTo>
                  <a:lnTo>
                    <a:pt x="479" y="3"/>
                  </a:lnTo>
                  <a:lnTo>
                    <a:pt x="481" y="5"/>
                  </a:lnTo>
                  <a:lnTo>
                    <a:pt x="483" y="5"/>
                  </a:lnTo>
                  <a:lnTo>
                    <a:pt x="484" y="5"/>
                  </a:lnTo>
                  <a:lnTo>
                    <a:pt x="486" y="5"/>
                  </a:lnTo>
                  <a:lnTo>
                    <a:pt x="487" y="5"/>
                  </a:lnTo>
                  <a:lnTo>
                    <a:pt x="489" y="5"/>
                  </a:lnTo>
                  <a:lnTo>
                    <a:pt x="489" y="5"/>
                  </a:lnTo>
                  <a:lnTo>
                    <a:pt x="490" y="5"/>
                  </a:lnTo>
                  <a:lnTo>
                    <a:pt x="490" y="5"/>
                  </a:lnTo>
                  <a:lnTo>
                    <a:pt x="492" y="5"/>
                  </a:lnTo>
                  <a:lnTo>
                    <a:pt x="492" y="5"/>
                  </a:lnTo>
                  <a:lnTo>
                    <a:pt x="494" y="5"/>
                  </a:lnTo>
                  <a:lnTo>
                    <a:pt x="494" y="5"/>
                  </a:lnTo>
                  <a:lnTo>
                    <a:pt x="495" y="5"/>
                  </a:lnTo>
                  <a:lnTo>
                    <a:pt x="495" y="6"/>
                  </a:lnTo>
                  <a:lnTo>
                    <a:pt x="495" y="6"/>
                  </a:lnTo>
                  <a:lnTo>
                    <a:pt x="495" y="8"/>
                  </a:lnTo>
                  <a:lnTo>
                    <a:pt x="497" y="8"/>
                  </a:lnTo>
                  <a:lnTo>
                    <a:pt x="497" y="8"/>
                  </a:lnTo>
                  <a:lnTo>
                    <a:pt x="497" y="9"/>
                  </a:lnTo>
                  <a:lnTo>
                    <a:pt x="497" y="11"/>
                  </a:lnTo>
                  <a:lnTo>
                    <a:pt x="497" y="11"/>
                  </a:lnTo>
                  <a:lnTo>
                    <a:pt x="498" y="11"/>
                  </a:lnTo>
                  <a:lnTo>
                    <a:pt x="498" y="13"/>
                  </a:lnTo>
                  <a:lnTo>
                    <a:pt x="498" y="13"/>
                  </a:lnTo>
                  <a:lnTo>
                    <a:pt x="498" y="16"/>
                  </a:lnTo>
                  <a:lnTo>
                    <a:pt x="500" y="17"/>
                  </a:lnTo>
                  <a:lnTo>
                    <a:pt x="502" y="19"/>
                  </a:lnTo>
                  <a:lnTo>
                    <a:pt x="503" y="19"/>
                  </a:lnTo>
                  <a:lnTo>
                    <a:pt x="506" y="20"/>
                  </a:lnTo>
                  <a:lnTo>
                    <a:pt x="508" y="20"/>
                  </a:lnTo>
                  <a:lnTo>
                    <a:pt x="509" y="20"/>
                  </a:lnTo>
                  <a:lnTo>
                    <a:pt x="513" y="20"/>
                  </a:lnTo>
                  <a:lnTo>
                    <a:pt x="516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4"/>
                  </a:lnTo>
                  <a:lnTo>
                    <a:pt x="516" y="24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14" y="25"/>
                  </a:lnTo>
                  <a:lnTo>
                    <a:pt x="516" y="27"/>
                  </a:lnTo>
                  <a:lnTo>
                    <a:pt x="516" y="27"/>
                  </a:lnTo>
                  <a:lnTo>
                    <a:pt x="517" y="28"/>
                  </a:lnTo>
                  <a:lnTo>
                    <a:pt x="519" y="28"/>
                  </a:lnTo>
                  <a:lnTo>
                    <a:pt x="519" y="30"/>
                  </a:lnTo>
                  <a:lnTo>
                    <a:pt x="519" y="30"/>
                  </a:lnTo>
                  <a:lnTo>
                    <a:pt x="520" y="30"/>
                  </a:lnTo>
                  <a:lnTo>
                    <a:pt x="520" y="30"/>
                  </a:lnTo>
                  <a:lnTo>
                    <a:pt x="520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19" y="33"/>
                  </a:lnTo>
                  <a:lnTo>
                    <a:pt x="519" y="35"/>
                  </a:lnTo>
                  <a:lnTo>
                    <a:pt x="519" y="35"/>
                  </a:lnTo>
                  <a:lnTo>
                    <a:pt x="519" y="36"/>
                  </a:lnTo>
                  <a:lnTo>
                    <a:pt x="519" y="38"/>
                  </a:lnTo>
                  <a:lnTo>
                    <a:pt x="519" y="38"/>
                  </a:lnTo>
                  <a:lnTo>
                    <a:pt x="520" y="38"/>
                  </a:lnTo>
                  <a:lnTo>
                    <a:pt x="520" y="39"/>
                  </a:lnTo>
                  <a:lnTo>
                    <a:pt x="520" y="39"/>
                  </a:lnTo>
                  <a:lnTo>
                    <a:pt x="520" y="38"/>
                  </a:lnTo>
                  <a:lnTo>
                    <a:pt x="522" y="38"/>
                  </a:lnTo>
                  <a:lnTo>
                    <a:pt x="522" y="38"/>
                  </a:lnTo>
                  <a:lnTo>
                    <a:pt x="524" y="38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2" y="39"/>
                  </a:lnTo>
                  <a:lnTo>
                    <a:pt x="522" y="41"/>
                  </a:lnTo>
                  <a:lnTo>
                    <a:pt x="522" y="41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4" y="43"/>
                  </a:lnTo>
                  <a:lnTo>
                    <a:pt x="522" y="43"/>
                  </a:lnTo>
                  <a:lnTo>
                    <a:pt x="522" y="44"/>
                  </a:lnTo>
                  <a:lnTo>
                    <a:pt x="522" y="46"/>
                  </a:lnTo>
                  <a:lnTo>
                    <a:pt x="522" y="46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5" y="46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8" y="46"/>
                  </a:lnTo>
                  <a:lnTo>
                    <a:pt x="528" y="46"/>
                  </a:lnTo>
                  <a:lnTo>
                    <a:pt x="528" y="47"/>
                  </a:lnTo>
                  <a:lnTo>
                    <a:pt x="528" y="47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30" y="49"/>
                  </a:lnTo>
                  <a:lnTo>
                    <a:pt x="531" y="49"/>
                  </a:lnTo>
                  <a:lnTo>
                    <a:pt x="531" y="50"/>
                  </a:lnTo>
                  <a:lnTo>
                    <a:pt x="531" y="50"/>
                  </a:lnTo>
                  <a:lnTo>
                    <a:pt x="535" y="50"/>
                  </a:lnTo>
                  <a:lnTo>
                    <a:pt x="535" y="50"/>
                  </a:lnTo>
                  <a:lnTo>
                    <a:pt x="536" y="50"/>
                  </a:lnTo>
                  <a:lnTo>
                    <a:pt x="538" y="50"/>
                  </a:lnTo>
                  <a:lnTo>
                    <a:pt x="544" y="52"/>
                  </a:lnTo>
                  <a:lnTo>
                    <a:pt x="546" y="52"/>
                  </a:lnTo>
                  <a:lnTo>
                    <a:pt x="547" y="52"/>
                  </a:lnTo>
                  <a:lnTo>
                    <a:pt x="549" y="52"/>
                  </a:lnTo>
                  <a:lnTo>
                    <a:pt x="549" y="52"/>
                  </a:lnTo>
                  <a:lnTo>
                    <a:pt x="550" y="52"/>
                  </a:lnTo>
                  <a:lnTo>
                    <a:pt x="554" y="52"/>
                  </a:lnTo>
                  <a:lnTo>
                    <a:pt x="554" y="52"/>
                  </a:lnTo>
                  <a:lnTo>
                    <a:pt x="555" y="54"/>
                  </a:lnTo>
                  <a:lnTo>
                    <a:pt x="557" y="54"/>
                  </a:lnTo>
                  <a:lnTo>
                    <a:pt x="558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3" y="55"/>
                  </a:lnTo>
                  <a:lnTo>
                    <a:pt x="563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3" y="55"/>
                  </a:lnTo>
                  <a:lnTo>
                    <a:pt x="565" y="57"/>
                  </a:lnTo>
                  <a:lnTo>
                    <a:pt x="566" y="55"/>
                  </a:lnTo>
                  <a:lnTo>
                    <a:pt x="566" y="55"/>
                  </a:lnTo>
                  <a:lnTo>
                    <a:pt x="568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7"/>
                  </a:lnTo>
                  <a:lnTo>
                    <a:pt x="571" y="57"/>
                  </a:lnTo>
                  <a:lnTo>
                    <a:pt x="574" y="57"/>
                  </a:lnTo>
                  <a:lnTo>
                    <a:pt x="574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60"/>
                  </a:lnTo>
                  <a:lnTo>
                    <a:pt x="577" y="60"/>
                  </a:lnTo>
                  <a:lnTo>
                    <a:pt x="579" y="60"/>
                  </a:lnTo>
                  <a:lnTo>
                    <a:pt x="579" y="60"/>
                  </a:lnTo>
                  <a:lnTo>
                    <a:pt x="579" y="61"/>
                  </a:lnTo>
                  <a:lnTo>
                    <a:pt x="579" y="61"/>
                  </a:lnTo>
                  <a:lnTo>
                    <a:pt x="580" y="61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1"/>
                  </a:lnTo>
                  <a:lnTo>
                    <a:pt x="582" y="61"/>
                  </a:lnTo>
                  <a:lnTo>
                    <a:pt x="582" y="63"/>
                  </a:lnTo>
                  <a:lnTo>
                    <a:pt x="582" y="65"/>
                  </a:lnTo>
                  <a:lnTo>
                    <a:pt x="582" y="65"/>
                  </a:lnTo>
                  <a:lnTo>
                    <a:pt x="582" y="66"/>
                  </a:lnTo>
                  <a:lnTo>
                    <a:pt x="584" y="66"/>
                  </a:lnTo>
                  <a:lnTo>
                    <a:pt x="584" y="66"/>
                  </a:lnTo>
                  <a:lnTo>
                    <a:pt x="585" y="68"/>
                  </a:lnTo>
                  <a:lnTo>
                    <a:pt x="585" y="68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7" y="66"/>
                  </a:lnTo>
                  <a:lnTo>
                    <a:pt x="587" y="66"/>
                  </a:lnTo>
                  <a:lnTo>
                    <a:pt x="587" y="68"/>
                  </a:lnTo>
                  <a:lnTo>
                    <a:pt x="587" y="68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2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90" y="74"/>
                  </a:lnTo>
                  <a:lnTo>
                    <a:pt x="590" y="76"/>
                  </a:lnTo>
                  <a:lnTo>
                    <a:pt x="590" y="76"/>
                  </a:lnTo>
                  <a:lnTo>
                    <a:pt x="590" y="77"/>
                  </a:lnTo>
                  <a:lnTo>
                    <a:pt x="591" y="77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6"/>
                  </a:lnTo>
                  <a:lnTo>
                    <a:pt x="588" y="76"/>
                  </a:lnTo>
                  <a:lnTo>
                    <a:pt x="587" y="76"/>
                  </a:lnTo>
                  <a:lnTo>
                    <a:pt x="587" y="76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7" y="77"/>
                  </a:lnTo>
                  <a:lnTo>
                    <a:pt x="587" y="79"/>
                  </a:lnTo>
                  <a:lnTo>
                    <a:pt x="587" y="79"/>
                  </a:lnTo>
                  <a:lnTo>
                    <a:pt x="587" y="80"/>
                  </a:lnTo>
                  <a:lnTo>
                    <a:pt x="587" y="82"/>
                  </a:lnTo>
                  <a:lnTo>
                    <a:pt x="587" y="82"/>
                  </a:lnTo>
                  <a:lnTo>
                    <a:pt x="584" y="82"/>
                  </a:lnTo>
                  <a:lnTo>
                    <a:pt x="580" y="80"/>
                  </a:lnTo>
                  <a:lnTo>
                    <a:pt x="579" y="80"/>
                  </a:lnTo>
                  <a:lnTo>
                    <a:pt x="577" y="79"/>
                  </a:lnTo>
                  <a:lnTo>
                    <a:pt x="577" y="79"/>
                  </a:lnTo>
                  <a:lnTo>
                    <a:pt x="576" y="79"/>
                  </a:lnTo>
                  <a:lnTo>
                    <a:pt x="576" y="79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4"/>
                  </a:lnTo>
                  <a:lnTo>
                    <a:pt x="574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1"/>
                  </a:lnTo>
                  <a:lnTo>
                    <a:pt x="568" y="71"/>
                  </a:lnTo>
                  <a:lnTo>
                    <a:pt x="568" y="69"/>
                  </a:lnTo>
                  <a:lnTo>
                    <a:pt x="569" y="69"/>
                  </a:lnTo>
                  <a:lnTo>
                    <a:pt x="569" y="69"/>
                  </a:lnTo>
                  <a:lnTo>
                    <a:pt x="568" y="69"/>
                  </a:lnTo>
                  <a:lnTo>
                    <a:pt x="565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6" y="72"/>
                  </a:lnTo>
                  <a:lnTo>
                    <a:pt x="566" y="72"/>
                  </a:lnTo>
                  <a:lnTo>
                    <a:pt x="566" y="74"/>
                  </a:lnTo>
                  <a:lnTo>
                    <a:pt x="568" y="74"/>
                  </a:lnTo>
                  <a:lnTo>
                    <a:pt x="568" y="74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9" y="77"/>
                  </a:lnTo>
                  <a:lnTo>
                    <a:pt x="569" y="79"/>
                  </a:lnTo>
                  <a:lnTo>
                    <a:pt x="569" y="80"/>
                  </a:lnTo>
                  <a:lnTo>
                    <a:pt x="568" y="80"/>
                  </a:lnTo>
                  <a:lnTo>
                    <a:pt x="568" y="82"/>
                  </a:lnTo>
                  <a:lnTo>
                    <a:pt x="568" y="82"/>
                  </a:lnTo>
                  <a:lnTo>
                    <a:pt x="568" y="83"/>
                  </a:lnTo>
                  <a:lnTo>
                    <a:pt x="566" y="83"/>
                  </a:lnTo>
                  <a:lnTo>
                    <a:pt x="566" y="83"/>
                  </a:lnTo>
                  <a:lnTo>
                    <a:pt x="565" y="83"/>
                  </a:lnTo>
                  <a:lnTo>
                    <a:pt x="565" y="85"/>
                  </a:lnTo>
                  <a:lnTo>
                    <a:pt x="565" y="85"/>
                  </a:lnTo>
                  <a:lnTo>
                    <a:pt x="565" y="87"/>
                  </a:lnTo>
                  <a:lnTo>
                    <a:pt x="563" y="88"/>
                  </a:lnTo>
                  <a:lnTo>
                    <a:pt x="563" y="88"/>
                  </a:lnTo>
                  <a:lnTo>
                    <a:pt x="563" y="90"/>
                  </a:lnTo>
                  <a:lnTo>
                    <a:pt x="563" y="91"/>
                  </a:lnTo>
                  <a:lnTo>
                    <a:pt x="563" y="98"/>
                  </a:lnTo>
                  <a:lnTo>
                    <a:pt x="563" y="99"/>
                  </a:lnTo>
                  <a:lnTo>
                    <a:pt x="563" y="101"/>
                  </a:lnTo>
                  <a:lnTo>
                    <a:pt x="561" y="102"/>
                  </a:lnTo>
                  <a:lnTo>
                    <a:pt x="561" y="102"/>
                  </a:lnTo>
                  <a:lnTo>
                    <a:pt x="560" y="104"/>
                  </a:lnTo>
                  <a:lnTo>
                    <a:pt x="560" y="104"/>
                  </a:lnTo>
                  <a:lnTo>
                    <a:pt x="558" y="104"/>
                  </a:lnTo>
                  <a:lnTo>
                    <a:pt x="558" y="106"/>
                  </a:lnTo>
                  <a:lnTo>
                    <a:pt x="557" y="106"/>
                  </a:lnTo>
                  <a:lnTo>
                    <a:pt x="555" y="107"/>
                  </a:lnTo>
                  <a:lnTo>
                    <a:pt x="554" y="107"/>
                  </a:lnTo>
                  <a:lnTo>
                    <a:pt x="552" y="109"/>
                  </a:lnTo>
                  <a:lnTo>
                    <a:pt x="552" y="107"/>
                  </a:lnTo>
                  <a:lnTo>
                    <a:pt x="552" y="107"/>
                  </a:lnTo>
                  <a:lnTo>
                    <a:pt x="550" y="104"/>
                  </a:lnTo>
                  <a:lnTo>
                    <a:pt x="550" y="98"/>
                  </a:lnTo>
                  <a:lnTo>
                    <a:pt x="549" y="93"/>
                  </a:lnTo>
                  <a:lnTo>
                    <a:pt x="547" y="91"/>
                  </a:lnTo>
                  <a:lnTo>
                    <a:pt x="547" y="91"/>
                  </a:lnTo>
                  <a:lnTo>
                    <a:pt x="546" y="90"/>
                  </a:lnTo>
                  <a:lnTo>
                    <a:pt x="544" y="90"/>
                  </a:lnTo>
                  <a:lnTo>
                    <a:pt x="544" y="90"/>
                  </a:lnTo>
                  <a:lnTo>
                    <a:pt x="543" y="90"/>
                  </a:lnTo>
                  <a:lnTo>
                    <a:pt x="541" y="91"/>
                  </a:lnTo>
                  <a:lnTo>
                    <a:pt x="539" y="91"/>
                  </a:lnTo>
                  <a:lnTo>
                    <a:pt x="539" y="91"/>
                  </a:lnTo>
                  <a:lnTo>
                    <a:pt x="539" y="93"/>
                  </a:lnTo>
                  <a:lnTo>
                    <a:pt x="538" y="93"/>
                  </a:lnTo>
                  <a:lnTo>
                    <a:pt x="538" y="93"/>
                  </a:lnTo>
                  <a:lnTo>
                    <a:pt x="539" y="93"/>
                  </a:lnTo>
                  <a:lnTo>
                    <a:pt x="539" y="93"/>
                  </a:lnTo>
                  <a:lnTo>
                    <a:pt x="538" y="95"/>
                  </a:lnTo>
                  <a:lnTo>
                    <a:pt x="538" y="96"/>
                  </a:lnTo>
                  <a:lnTo>
                    <a:pt x="536" y="96"/>
                  </a:lnTo>
                  <a:lnTo>
                    <a:pt x="536" y="96"/>
                  </a:lnTo>
                  <a:lnTo>
                    <a:pt x="535" y="98"/>
                  </a:lnTo>
                  <a:lnTo>
                    <a:pt x="535" y="98"/>
                  </a:lnTo>
                  <a:lnTo>
                    <a:pt x="533" y="98"/>
                  </a:lnTo>
                  <a:lnTo>
                    <a:pt x="531" y="98"/>
                  </a:lnTo>
                  <a:lnTo>
                    <a:pt x="530" y="96"/>
                  </a:lnTo>
                  <a:lnTo>
                    <a:pt x="530" y="96"/>
                  </a:lnTo>
                  <a:lnTo>
                    <a:pt x="530" y="95"/>
                  </a:lnTo>
                  <a:lnTo>
                    <a:pt x="530" y="95"/>
                  </a:lnTo>
                  <a:lnTo>
                    <a:pt x="530" y="93"/>
                  </a:lnTo>
                  <a:lnTo>
                    <a:pt x="531" y="91"/>
                  </a:lnTo>
                  <a:lnTo>
                    <a:pt x="531" y="91"/>
                  </a:lnTo>
                  <a:lnTo>
                    <a:pt x="533" y="91"/>
                  </a:lnTo>
                  <a:lnTo>
                    <a:pt x="535" y="91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6" y="90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8" y="87"/>
                  </a:lnTo>
                  <a:lnTo>
                    <a:pt x="538" y="87"/>
                  </a:lnTo>
                  <a:lnTo>
                    <a:pt x="539" y="85"/>
                  </a:lnTo>
                  <a:lnTo>
                    <a:pt x="539" y="85"/>
                  </a:lnTo>
                  <a:lnTo>
                    <a:pt x="539" y="83"/>
                  </a:lnTo>
                  <a:lnTo>
                    <a:pt x="539" y="82"/>
                  </a:lnTo>
                  <a:lnTo>
                    <a:pt x="539" y="80"/>
                  </a:lnTo>
                  <a:lnTo>
                    <a:pt x="539" y="79"/>
                  </a:lnTo>
                  <a:lnTo>
                    <a:pt x="539" y="77"/>
                  </a:lnTo>
                  <a:lnTo>
                    <a:pt x="539" y="76"/>
                  </a:lnTo>
                  <a:lnTo>
                    <a:pt x="538" y="74"/>
                  </a:lnTo>
                  <a:lnTo>
                    <a:pt x="538" y="74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8" y="69"/>
                  </a:lnTo>
                  <a:lnTo>
                    <a:pt x="538" y="69"/>
                  </a:lnTo>
                  <a:lnTo>
                    <a:pt x="538" y="68"/>
                  </a:lnTo>
                  <a:lnTo>
                    <a:pt x="538" y="68"/>
                  </a:lnTo>
                  <a:lnTo>
                    <a:pt x="536" y="68"/>
                  </a:lnTo>
                  <a:lnTo>
                    <a:pt x="535" y="66"/>
                  </a:lnTo>
                  <a:lnTo>
                    <a:pt x="531" y="65"/>
                  </a:lnTo>
                  <a:lnTo>
                    <a:pt x="530" y="65"/>
                  </a:lnTo>
                  <a:lnTo>
                    <a:pt x="530" y="65"/>
                  </a:lnTo>
                  <a:lnTo>
                    <a:pt x="528" y="65"/>
                  </a:lnTo>
                  <a:lnTo>
                    <a:pt x="528" y="63"/>
                  </a:lnTo>
                  <a:lnTo>
                    <a:pt x="527" y="63"/>
                  </a:lnTo>
                  <a:lnTo>
                    <a:pt x="527" y="63"/>
                  </a:lnTo>
                  <a:lnTo>
                    <a:pt x="525" y="61"/>
                  </a:lnTo>
                  <a:lnTo>
                    <a:pt x="525" y="61"/>
                  </a:lnTo>
                  <a:lnTo>
                    <a:pt x="524" y="61"/>
                  </a:lnTo>
                  <a:lnTo>
                    <a:pt x="522" y="60"/>
                  </a:lnTo>
                  <a:lnTo>
                    <a:pt x="519" y="60"/>
                  </a:lnTo>
                  <a:lnTo>
                    <a:pt x="519" y="58"/>
                  </a:lnTo>
                  <a:lnTo>
                    <a:pt x="517" y="60"/>
                  </a:lnTo>
                  <a:lnTo>
                    <a:pt x="517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1"/>
                  </a:lnTo>
                  <a:lnTo>
                    <a:pt x="514" y="61"/>
                  </a:lnTo>
                  <a:lnTo>
                    <a:pt x="514" y="63"/>
                  </a:lnTo>
                  <a:lnTo>
                    <a:pt x="514" y="63"/>
                  </a:lnTo>
                  <a:lnTo>
                    <a:pt x="514" y="65"/>
                  </a:lnTo>
                  <a:lnTo>
                    <a:pt x="514" y="65"/>
                  </a:lnTo>
                  <a:lnTo>
                    <a:pt x="514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4" y="66"/>
                  </a:lnTo>
                  <a:lnTo>
                    <a:pt x="513" y="66"/>
                  </a:lnTo>
                  <a:lnTo>
                    <a:pt x="513" y="66"/>
                  </a:lnTo>
                  <a:lnTo>
                    <a:pt x="511" y="68"/>
                  </a:lnTo>
                  <a:lnTo>
                    <a:pt x="509" y="68"/>
                  </a:lnTo>
                  <a:lnTo>
                    <a:pt x="509" y="69"/>
                  </a:lnTo>
                  <a:lnTo>
                    <a:pt x="509" y="69"/>
                  </a:lnTo>
                  <a:lnTo>
                    <a:pt x="509" y="72"/>
                  </a:lnTo>
                  <a:lnTo>
                    <a:pt x="509" y="72"/>
                  </a:lnTo>
                  <a:lnTo>
                    <a:pt x="509" y="74"/>
                  </a:lnTo>
                  <a:lnTo>
                    <a:pt x="508" y="76"/>
                  </a:lnTo>
                  <a:lnTo>
                    <a:pt x="508" y="77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6" y="74"/>
                  </a:lnTo>
                  <a:lnTo>
                    <a:pt x="506" y="76"/>
                  </a:lnTo>
                  <a:lnTo>
                    <a:pt x="508" y="76"/>
                  </a:lnTo>
                  <a:lnTo>
                    <a:pt x="506" y="76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6" y="76"/>
                  </a:lnTo>
                  <a:lnTo>
                    <a:pt x="506" y="76"/>
                  </a:lnTo>
                  <a:lnTo>
                    <a:pt x="506" y="74"/>
                  </a:lnTo>
                  <a:lnTo>
                    <a:pt x="506" y="74"/>
                  </a:lnTo>
                  <a:lnTo>
                    <a:pt x="506" y="72"/>
                  </a:lnTo>
                  <a:lnTo>
                    <a:pt x="506" y="72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71"/>
                  </a:lnTo>
                  <a:lnTo>
                    <a:pt x="503" y="72"/>
                  </a:lnTo>
                  <a:lnTo>
                    <a:pt x="503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0" y="74"/>
                  </a:lnTo>
                  <a:lnTo>
                    <a:pt x="500" y="74"/>
                  </a:lnTo>
                  <a:lnTo>
                    <a:pt x="500" y="76"/>
                  </a:lnTo>
                  <a:lnTo>
                    <a:pt x="500" y="77"/>
                  </a:lnTo>
                  <a:lnTo>
                    <a:pt x="498" y="77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7" y="83"/>
                  </a:lnTo>
                  <a:lnTo>
                    <a:pt x="497" y="85"/>
                  </a:lnTo>
                  <a:lnTo>
                    <a:pt x="495" y="87"/>
                  </a:lnTo>
                  <a:lnTo>
                    <a:pt x="495" y="88"/>
                  </a:lnTo>
                  <a:lnTo>
                    <a:pt x="494" y="90"/>
                  </a:lnTo>
                  <a:lnTo>
                    <a:pt x="494" y="90"/>
                  </a:lnTo>
                  <a:lnTo>
                    <a:pt x="494" y="91"/>
                  </a:lnTo>
                  <a:lnTo>
                    <a:pt x="494" y="93"/>
                  </a:lnTo>
                  <a:lnTo>
                    <a:pt x="494" y="95"/>
                  </a:lnTo>
                  <a:lnTo>
                    <a:pt x="494" y="95"/>
                  </a:lnTo>
                  <a:lnTo>
                    <a:pt x="492" y="98"/>
                  </a:lnTo>
                  <a:lnTo>
                    <a:pt x="492" y="98"/>
                  </a:lnTo>
                  <a:lnTo>
                    <a:pt x="494" y="101"/>
                  </a:lnTo>
                  <a:lnTo>
                    <a:pt x="495" y="104"/>
                  </a:lnTo>
                  <a:lnTo>
                    <a:pt x="495" y="104"/>
                  </a:lnTo>
                  <a:lnTo>
                    <a:pt x="497" y="106"/>
                  </a:lnTo>
                  <a:lnTo>
                    <a:pt x="497" y="109"/>
                  </a:lnTo>
                  <a:lnTo>
                    <a:pt x="497" y="110"/>
                  </a:lnTo>
                  <a:lnTo>
                    <a:pt x="497" y="112"/>
                  </a:lnTo>
                  <a:lnTo>
                    <a:pt x="497" y="115"/>
                  </a:lnTo>
                  <a:lnTo>
                    <a:pt x="497" y="117"/>
                  </a:lnTo>
                  <a:lnTo>
                    <a:pt x="497" y="118"/>
                  </a:lnTo>
                  <a:lnTo>
                    <a:pt x="495" y="121"/>
                  </a:lnTo>
                  <a:lnTo>
                    <a:pt x="495" y="121"/>
                  </a:lnTo>
                  <a:lnTo>
                    <a:pt x="494" y="124"/>
                  </a:lnTo>
                  <a:lnTo>
                    <a:pt x="492" y="126"/>
                  </a:lnTo>
                  <a:lnTo>
                    <a:pt x="492" y="128"/>
                  </a:lnTo>
                  <a:lnTo>
                    <a:pt x="490" y="129"/>
                  </a:lnTo>
                  <a:lnTo>
                    <a:pt x="489" y="129"/>
                  </a:lnTo>
                  <a:lnTo>
                    <a:pt x="486" y="132"/>
                  </a:lnTo>
                  <a:lnTo>
                    <a:pt x="484" y="132"/>
                  </a:lnTo>
                  <a:lnTo>
                    <a:pt x="483" y="132"/>
                  </a:lnTo>
                  <a:lnTo>
                    <a:pt x="481" y="132"/>
                  </a:lnTo>
                  <a:lnTo>
                    <a:pt x="479" y="132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8" y="131"/>
                  </a:lnTo>
                  <a:lnTo>
                    <a:pt x="478" y="131"/>
                  </a:lnTo>
                  <a:lnTo>
                    <a:pt x="478" y="128"/>
                  </a:lnTo>
                  <a:lnTo>
                    <a:pt x="476" y="126"/>
                  </a:lnTo>
                  <a:lnTo>
                    <a:pt x="476" y="124"/>
                  </a:lnTo>
                  <a:lnTo>
                    <a:pt x="475" y="124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0"/>
                  </a:lnTo>
                  <a:lnTo>
                    <a:pt x="475" y="117"/>
                  </a:lnTo>
                  <a:lnTo>
                    <a:pt x="475" y="113"/>
                  </a:lnTo>
                  <a:lnTo>
                    <a:pt x="475" y="113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0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6"/>
                  </a:lnTo>
                  <a:lnTo>
                    <a:pt x="473" y="106"/>
                  </a:lnTo>
                  <a:lnTo>
                    <a:pt x="473" y="104"/>
                  </a:lnTo>
                  <a:lnTo>
                    <a:pt x="473" y="104"/>
                  </a:lnTo>
                  <a:lnTo>
                    <a:pt x="473" y="102"/>
                  </a:lnTo>
                  <a:lnTo>
                    <a:pt x="475" y="101"/>
                  </a:lnTo>
                  <a:lnTo>
                    <a:pt x="475" y="99"/>
                  </a:lnTo>
                  <a:lnTo>
                    <a:pt x="475" y="99"/>
                  </a:lnTo>
                  <a:lnTo>
                    <a:pt x="475" y="98"/>
                  </a:lnTo>
                  <a:lnTo>
                    <a:pt x="476" y="96"/>
                  </a:lnTo>
                  <a:lnTo>
                    <a:pt x="476" y="96"/>
                  </a:lnTo>
                  <a:lnTo>
                    <a:pt x="476" y="95"/>
                  </a:lnTo>
                  <a:lnTo>
                    <a:pt x="476" y="93"/>
                  </a:lnTo>
                  <a:lnTo>
                    <a:pt x="476" y="93"/>
                  </a:lnTo>
                  <a:lnTo>
                    <a:pt x="476" y="91"/>
                  </a:lnTo>
                  <a:lnTo>
                    <a:pt x="476" y="90"/>
                  </a:lnTo>
                  <a:lnTo>
                    <a:pt x="478" y="88"/>
                  </a:lnTo>
                  <a:lnTo>
                    <a:pt x="478" y="88"/>
                  </a:lnTo>
                  <a:lnTo>
                    <a:pt x="479" y="87"/>
                  </a:lnTo>
                  <a:lnTo>
                    <a:pt x="478" y="85"/>
                  </a:lnTo>
                  <a:lnTo>
                    <a:pt x="478" y="83"/>
                  </a:lnTo>
                  <a:lnTo>
                    <a:pt x="479" y="82"/>
                  </a:lnTo>
                  <a:lnTo>
                    <a:pt x="479" y="80"/>
                  </a:lnTo>
                  <a:lnTo>
                    <a:pt x="481" y="79"/>
                  </a:lnTo>
                  <a:lnTo>
                    <a:pt x="481" y="79"/>
                  </a:lnTo>
                  <a:lnTo>
                    <a:pt x="481" y="77"/>
                  </a:lnTo>
                  <a:lnTo>
                    <a:pt x="481" y="77"/>
                  </a:lnTo>
                  <a:lnTo>
                    <a:pt x="481" y="76"/>
                  </a:lnTo>
                  <a:lnTo>
                    <a:pt x="479" y="76"/>
                  </a:lnTo>
                  <a:lnTo>
                    <a:pt x="479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6" y="77"/>
                  </a:lnTo>
                  <a:lnTo>
                    <a:pt x="475" y="79"/>
                  </a:lnTo>
                  <a:lnTo>
                    <a:pt x="475" y="79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2" y="82"/>
                  </a:lnTo>
                  <a:lnTo>
                    <a:pt x="472" y="80"/>
                  </a:lnTo>
                  <a:lnTo>
                    <a:pt x="472" y="80"/>
                  </a:lnTo>
                  <a:lnTo>
                    <a:pt x="472" y="79"/>
                  </a:lnTo>
                  <a:lnTo>
                    <a:pt x="472" y="77"/>
                  </a:lnTo>
                  <a:lnTo>
                    <a:pt x="473" y="76"/>
                  </a:lnTo>
                  <a:lnTo>
                    <a:pt x="473" y="76"/>
                  </a:lnTo>
                  <a:lnTo>
                    <a:pt x="475" y="74"/>
                  </a:lnTo>
                  <a:lnTo>
                    <a:pt x="476" y="74"/>
                  </a:lnTo>
                  <a:lnTo>
                    <a:pt x="476" y="72"/>
                  </a:lnTo>
                  <a:lnTo>
                    <a:pt x="478" y="72"/>
                  </a:lnTo>
                  <a:lnTo>
                    <a:pt x="478" y="71"/>
                  </a:lnTo>
                  <a:lnTo>
                    <a:pt x="478" y="71"/>
                  </a:lnTo>
                  <a:lnTo>
                    <a:pt x="478" y="69"/>
                  </a:lnTo>
                  <a:lnTo>
                    <a:pt x="479" y="69"/>
                  </a:lnTo>
                  <a:lnTo>
                    <a:pt x="481" y="66"/>
                  </a:lnTo>
                  <a:lnTo>
                    <a:pt x="481" y="65"/>
                  </a:lnTo>
                  <a:lnTo>
                    <a:pt x="483" y="63"/>
                  </a:lnTo>
                  <a:lnTo>
                    <a:pt x="484" y="61"/>
                  </a:lnTo>
                  <a:lnTo>
                    <a:pt x="484" y="61"/>
                  </a:lnTo>
                  <a:lnTo>
                    <a:pt x="484" y="60"/>
                  </a:lnTo>
                  <a:lnTo>
                    <a:pt x="486" y="58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8"/>
                  </a:lnTo>
                  <a:lnTo>
                    <a:pt x="486" y="60"/>
                  </a:lnTo>
                  <a:lnTo>
                    <a:pt x="486" y="60"/>
                  </a:lnTo>
                  <a:lnTo>
                    <a:pt x="487" y="61"/>
                  </a:lnTo>
                  <a:lnTo>
                    <a:pt x="487" y="60"/>
                  </a:lnTo>
                  <a:lnTo>
                    <a:pt x="489" y="60"/>
                  </a:lnTo>
                  <a:lnTo>
                    <a:pt x="489" y="58"/>
                  </a:lnTo>
                  <a:lnTo>
                    <a:pt x="489" y="58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2" y="58"/>
                  </a:lnTo>
                  <a:lnTo>
                    <a:pt x="492" y="57"/>
                  </a:lnTo>
                  <a:lnTo>
                    <a:pt x="492" y="58"/>
                  </a:lnTo>
                  <a:lnTo>
                    <a:pt x="492" y="58"/>
                  </a:lnTo>
                  <a:lnTo>
                    <a:pt x="492" y="60"/>
                  </a:lnTo>
                  <a:lnTo>
                    <a:pt x="492" y="60"/>
                  </a:lnTo>
                  <a:lnTo>
                    <a:pt x="490" y="60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0"/>
                  </a:lnTo>
                  <a:lnTo>
                    <a:pt x="494" y="60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7" y="57"/>
                  </a:lnTo>
                  <a:lnTo>
                    <a:pt x="497" y="57"/>
                  </a:lnTo>
                  <a:lnTo>
                    <a:pt x="498" y="57"/>
                  </a:lnTo>
                  <a:lnTo>
                    <a:pt x="500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3" y="55"/>
                  </a:lnTo>
                  <a:lnTo>
                    <a:pt x="505" y="55"/>
                  </a:lnTo>
                  <a:lnTo>
                    <a:pt x="506" y="55"/>
                  </a:lnTo>
                  <a:lnTo>
                    <a:pt x="506" y="54"/>
                  </a:lnTo>
                  <a:lnTo>
                    <a:pt x="508" y="54"/>
                  </a:lnTo>
                  <a:lnTo>
                    <a:pt x="509" y="54"/>
                  </a:lnTo>
                  <a:lnTo>
                    <a:pt x="511" y="54"/>
                  </a:lnTo>
                  <a:lnTo>
                    <a:pt x="514" y="55"/>
                  </a:lnTo>
                  <a:lnTo>
                    <a:pt x="516" y="55"/>
                  </a:lnTo>
                  <a:lnTo>
                    <a:pt x="517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4" y="55"/>
                  </a:lnTo>
                  <a:lnTo>
                    <a:pt x="525" y="55"/>
                  </a:lnTo>
                  <a:lnTo>
                    <a:pt x="530" y="57"/>
                  </a:lnTo>
                  <a:lnTo>
                    <a:pt x="530" y="57"/>
                  </a:lnTo>
                  <a:lnTo>
                    <a:pt x="531" y="55"/>
                  </a:lnTo>
                  <a:lnTo>
                    <a:pt x="531" y="55"/>
                  </a:lnTo>
                  <a:lnTo>
                    <a:pt x="530" y="55"/>
                  </a:lnTo>
                  <a:lnTo>
                    <a:pt x="530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2"/>
                  </a:lnTo>
                  <a:lnTo>
                    <a:pt x="528" y="52"/>
                  </a:lnTo>
                  <a:lnTo>
                    <a:pt x="527" y="52"/>
                  </a:lnTo>
                  <a:lnTo>
                    <a:pt x="525" y="52"/>
                  </a:lnTo>
                  <a:lnTo>
                    <a:pt x="527" y="52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49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4" y="47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0" y="47"/>
                  </a:lnTo>
                  <a:lnTo>
                    <a:pt x="520" y="47"/>
                  </a:lnTo>
                  <a:lnTo>
                    <a:pt x="519" y="47"/>
                  </a:lnTo>
                  <a:lnTo>
                    <a:pt x="519" y="47"/>
                  </a:lnTo>
                  <a:lnTo>
                    <a:pt x="517" y="47"/>
                  </a:lnTo>
                  <a:lnTo>
                    <a:pt x="516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4"/>
                  </a:lnTo>
                  <a:lnTo>
                    <a:pt x="514" y="43"/>
                  </a:lnTo>
                  <a:lnTo>
                    <a:pt x="516" y="43"/>
                  </a:lnTo>
                  <a:lnTo>
                    <a:pt x="516" y="41"/>
                  </a:lnTo>
                  <a:lnTo>
                    <a:pt x="514" y="41"/>
                  </a:lnTo>
                  <a:lnTo>
                    <a:pt x="513" y="41"/>
                  </a:lnTo>
                  <a:lnTo>
                    <a:pt x="511" y="43"/>
                  </a:lnTo>
                  <a:lnTo>
                    <a:pt x="509" y="43"/>
                  </a:lnTo>
                  <a:lnTo>
                    <a:pt x="506" y="43"/>
                  </a:lnTo>
                  <a:lnTo>
                    <a:pt x="503" y="43"/>
                  </a:lnTo>
                  <a:lnTo>
                    <a:pt x="502" y="43"/>
                  </a:lnTo>
                  <a:lnTo>
                    <a:pt x="498" y="43"/>
                  </a:lnTo>
                  <a:lnTo>
                    <a:pt x="498" y="43"/>
                  </a:lnTo>
                  <a:lnTo>
                    <a:pt x="497" y="44"/>
                  </a:lnTo>
                  <a:lnTo>
                    <a:pt x="495" y="44"/>
                  </a:lnTo>
                  <a:lnTo>
                    <a:pt x="494" y="46"/>
                  </a:lnTo>
                  <a:lnTo>
                    <a:pt x="492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89" y="47"/>
                  </a:lnTo>
                  <a:lnTo>
                    <a:pt x="489" y="47"/>
                  </a:lnTo>
                  <a:lnTo>
                    <a:pt x="487" y="47"/>
                  </a:lnTo>
                  <a:lnTo>
                    <a:pt x="486" y="46"/>
                  </a:lnTo>
                  <a:lnTo>
                    <a:pt x="486" y="46"/>
                  </a:lnTo>
                  <a:lnTo>
                    <a:pt x="484" y="46"/>
                  </a:lnTo>
                  <a:lnTo>
                    <a:pt x="484" y="46"/>
                  </a:lnTo>
                  <a:lnTo>
                    <a:pt x="481" y="46"/>
                  </a:lnTo>
                  <a:lnTo>
                    <a:pt x="481" y="46"/>
                  </a:lnTo>
                  <a:lnTo>
                    <a:pt x="481" y="44"/>
                  </a:lnTo>
                  <a:lnTo>
                    <a:pt x="479" y="44"/>
                  </a:lnTo>
                  <a:lnTo>
                    <a:pt x="479" y="44"/>
                  </a:lnTo>
                  <a:lnTo>
                    <a:pt x="479" y="43"/>
                  </a:lnTo>
                  <a:lnTo>
                    <a:pt x="476" y="41"/>
                  </a:lnTo>
                  <a:lnTo>
                    <a:pt x="476" y="39"/>
                  </a:lnTo>
                  <a:lnTo>
                    <a:pt x="475" y="39"/>
                  </a:lnTo>
                  <a:lnTo>
                    <a:pt x="473" y="39"/>
                  </a:lnTo>
                  <a:lnTo>
                    <a:pt x="470" y="38"/>
                  </a:lnTo>
                  <a:lnTo>
                    <a:pt x="468" y="38"/>
                  </a:lnTo>
                  <a:lnTo>
                    <a:pt x="468" y="38"/>
                  </a:lnTo>
                  <a:lnTo>
                    <a:pt x="467" y="39"/>
                  </a:lnTo>
                  <a:lnTo>
                    <a:pt x="465" y="39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39"/>
                  </a:lnTo>
                  <a:lnTo>
                    <a:pt x="465" y="38"/>
                  </a:lnTo>
                  <a:lnTo>
                    <a:pt x="465" y="38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5"/>
                  </a:lnTo>
                  <a:lnTo>
                    <a:pt x="464" y="35"/>
                  </a:lnTo>
                  <a:lnTo>
                    <a:pt x="462" y="35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1" y="33"/>
                  </a:lnTo>
                  <a:lnTo>
                    <a:pt x="459" y="35"/>
                  </a:lnTo>
                  <a:lnTo>
                    <a:pt x="459" y="36"/>
                  </a:lnTo>
                  <a:lnTo>
                    <a:pt x="457" y="36"/>
                  </a:lnTo>
                  <a:lnTo>
                    <a:pt x="457" y="36"/>
                  </a:lnTo>
                  <a:lnTo>
                    <a:pt x="456" y="38"/>
                  </a:lnTo>
                  <a:lnTo>
                    <a:pt x="454" y="38"/>
                  </a:lnTo>
                  <a:lnTo>
                    <a:pt x="453" y="39"/>
                  </a:lnTo>
                  <a:lnTo>
                    <a:pt x="453" y="39"/>
                  </a:lnTo>
                  <a:lnTo>
                    <a:pt x="449" y="39"/>
                  </a:lnTo>
                  <a:lnTo>
                    <a:pt x="448" y="41"/>
                  </a:lnTo>
                  <a:lnTo>
                    <a:pt x="445" y="41"/>
                  </a:lnTo>
                  <a:lnTo>
                    <a:pt x="443" y="43"/>
                  </a:lnTo>
                  <a:lnTo>
                    <a:pt x="440" y="44"/>
                  </a:lnTo>
                  <a:lnTo>
                    <a:pt x="438" y="44"/>
                  </a:lnTo>
                  <a:lnTo>
                    <a:pt x="435" y="44"/>
                  </a:lnTo>
                  <a:lnTo>
                    <a:pt x="435" y="44"/>
                  </a:lnTo>
                  <a:lnTo>
                    <a:pt x="434" y="44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29" y="44"/>
                  </a:lnTo>
                  <a:lnTo>
                    <a:pt x="429" y="44"/>
                  </a:lnTo>
                  <a:lnTo>
                    <a:pt x="431" y="43"/>
                  </a:lnTo>
                  <a:lnTo>
                    <a:pt x="431" y="43"/>
                  </a:lnTo>
                  <a:lnTo>
                    <a:pt x="431" y="41"/>
                  </a:lnTo>
                  <a:lnTo>
                    <a:pt x="431" y="41"/>
                  </a:lnTo>
                  <a:lnTo>
                    <a:pt x="431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1" y="38"/>
                  </a:lnTo>
                  <a:lnTo>
                    <a:pt x="431" y="38"/>
                  </a:lnTo>
                  <a:lnTo>
                    <a:pt x="429" y="38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3" y="41"/>
                  </a:lnTo>
                  <a:lnTo>
                    <a:pt x="421" y="41"/>
                  </a:lnTo>
                  <a:lnTo>
                    <a:pt x="416" y="43"/>
                  </a:lnTo>
                  <a:lnTo>
                    <a:pt x="415" y="43"/>
                  </a:lnTo>
                  <a:lnTo>
                    <a:pt x="413" y="43"/>
                  </a:lnTo>
                  <a:lnTo>
                    <a:pt x="413" y="43"/>
                  </a:lnTo>
                  <a:lnTo>
                    <a:pt x="412" y="41"/>
                  </a:lnTo>
                  <a:lnTo>
                    <a:pt x="412" y="41"/>
                  </a:lnTo>
                  <a:lnTo>
                    <a:pt x="413" y="41"/>
                  </a:lnTo>
                  <a:lnTo>
                    <a:pt x="420" y="36"/>
                  </a:lnTo>
                  <a:lnTo>
                    <a:pt x="423" y="33"/>
                  </a:lnTo>
                  <a:lnTo>
                    <a:pt x="429" y="28"/>
                  </a:lnTo>
                  <a:lnTo>
                    <a:pt x="431" y="27"/>
                  </a:lnTo>
                  <a:lnTo>
                    <a:pt x="434" y="25"/>
                  </a:lnTo>
                  <a:lnTo>
                    <a:pt x="440" y="24"/>
                  </a:lnTo>
                  <a:lnTo>
                    <a:pt x="443" y="22"/>
                  </a:lnTo>
                  <a:lnTo>
                    <a:pt x="445" y="20"/>
                  </a:lnTo>
                  <a:lnTo>
                    <a:pt x="446" y="20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9" y="19"/>
                  </a:lnTo>
                  <a:lnTo>
                    <a:pt x="451" y="17"/>
                  </a:lnTo>
                  <a:lnTo>
                    <a:pt x="451" y="17"/>
                  </a:lnTo>
                  <a:lnTo>
                    <a:pt x="453" y="17"/>
                  </a:lnTo>
                  <a:lnTo>
                    <a:pt x="453" y="16"/>
                  </a:lnTo>
                  <a:lnTo>
                    <a:pt x="453" y="16"/>
                  </a:lnTo>
                  <a:lnTo>
                    <a:pt x="454" y="14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1"/>
                  </a:lnTo>
                  <a:lnTo>
                    <a:pt x="454" y="11"/>
                  </a:lnTo>
                  <a:lnTo>
                    <a:pt x="456" y="9"/>
                  </a:lnTo>
                  <a:lnTo>
                    <a:pt x="461" y="8"/>
                  </a:lnTo>
                  <a:lnTo>
                    <a:pt x="461" y="8"/>
                  </a:lnTo>
                  <a:lnTo>
                    <a:pt x="461" y="9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7" y="13"/>
                  </a:lnTo>
                  <a:lnTo>
                    <a:pt x="459" y="13"/>
                  </a:lnTo>
                  <a:lnTo>
                    <a:pt x="461" y="13"/>
                  </a:lnTo>
                  <a:lnTo>
                    <a:pt x="461" y="13"/>
                  </a:lnTo>
                  <a:lnTo>
                    <a:pt x="461" y="11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8"/>
                  </a:lnTo>
                  <a:lnTo>
                    <a:pt x="464" y="8"/>
                  </a:lnTo>
                  <a:lnTo>
                    <a:pt x="464" y="8"/>
                  </a:lnTo>
                  <a:lnTo>
                    <a:pt x="464" y="6"/>
                  </a:lnTo>
                  <a:lnTo>
                    <a:pt x="464" y="6"/>
                  </a:lnTo>
                  <a:lnTo>
                    <a:pt x="464" y="5"/>
                  </a:lnTo>
                  <a:lnTo>
                    <a:pt x="464" y="5"/>
                  </a:lnTo>
                  <a:lnTo>
                    <a:pt x="464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7" y="3"/>
                  </a:lnTo>
                  <a:lnTo>
                    <a:pt x="467" y="5"/>
                  </a:lnTo>
                  <a:lnTo>
                    <a:pt x="467" y="5"/>
                  </a:lnTo>
                  <a:lnTo>
                    <a:pt x="467" y="6"/>
                  </a:lnTo>
                  <a:lnTo>
                    <a:pt x="465" y="6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8"/>
                  </a:lnTo>
                  <a:lnTo>
                    <a:pt x="465" y="8"/>
                  </a:lnTo>
                  <a:lnTo>
                    <a:pt x="465" y="9"/>
                  </a:lnTo>
                  <a:lnTo>
                    <a:pt x="467" y="8"/>
                  </a:lnTo>
                  <a:lnTo>
                    <a:pt x="467" y="8"/>
                  </a:lnTo>
                  <a:lnTo>
                    <a:pt x="468" y="8"/>
                  </a:lnTo>
                  <a:lnTo>
                    <a:pt x="468" y="8"/>
                  </a:lnTo>
                  <a:lnTo>
                    <a:pt x="470" y="6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0" y="3"/>
                  </a:lnTo>
                  <a:lnTo>
                    <a:pt x="468" y="3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70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7" name="Freeform 354">
              <a:extLst>
                <a:ext uri="{FF2B5EF4-FFF2-40B4-BE49-F238E27FC236}">
                  <a16:creationId xmlns:a16="http://schemas.microsoft.com/office/drawing/2014/main" id="{9238B332-0418-40B2-8710-140546F9A8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8435" y="2718151"/>
              <a:ext cx="7299835" cy="251450"/>
            </a:xfrm>
            <a:custGeom>
              <a:avLst/>
              <a:gdLst>
                <a:gd name="T0" fmla="*/ 3067 w 3745"/>
                <a:gd name="T1" fmla="*/ 102 h 129"/>
                <a:gd name="T2" fmla="*/ 897 w 3745"/>
                <a:gd name="T3" fmla="*/ 99 h 129"/>
                <a:gd name="T4" fmla="*/ 3419 w 3745"/>
                <a:gd name="T5" fmla="*/ 102 h 129"/>
                <a:gd name="T6" fmla="*/ 2183 w 3745"/>
                <a:gd name="T7" fmla="*/ 95 h 129"/>
                <a:gd name="T8" fmla="*/ 2930 w 3745"/>
                <a:gd name="T9" fmla="*/ 117 h 129"/>
                <a:gd name="T10" fmla="*/ 2928 w 3745"/>
                <a:gd name="T11" fmla="*/ 107 h 129"/>
                <a:gd name="T12" fmla="*/ 14 w 3745"/>
                <a:gd name="T13" fmla="*/ 95 h 129"/>
                <a:gd name="T14" fmla="*/ 708 w 3745"/>
                <a:gd name="T15" fmla="*/ 96 h 129"/>
                <a:gd name="T16" fmla="*/ 697 w 3745"/>
                <a:gd name="T17" fmla="*/ 96 h 129"/>
                <a:gd name="T18" fmla="*/ 358 w 3745"/>
                <a:gd name="T19" fmla="*/ 95 h 129"/>
                <a:gd name="T20" fmla="*/ 360 w 3745"/>
                <a:gd name="T21" fmla="*/ 101 h 129"/>
                <a:gd name="T22" fmla="*/ 353 w 3745"/>
                <a:gd name="T23" fmla="*/ 95 h 129"/>
                <a:gd name="T24" fmla="*/ 440 w 3745"/>
                <a:gd name="T25" fmla="*/ 87 h 129"/>
                <a:gd name="T26" fmla="*/ 446 w 3745"/>
                <a:gd name="T27" fmla="*/ 83 h 129"/>
                <a:gd name="T28" fmla="*/ 440 w 3745"/>
                <a:gd name="T29" fmla="*/ 96 h 129"/>
                <a:gd name="T30" fmla="*/ 435 w 3745"/>
                <a:gd name="T31" fmla="*/ 90 h 129"/>
                <a:gd name="T32" fmla="*/ 3069 w 3745"/>
                <a:gd name="T33" fmla="*/ 80 h 129"/>
                <a:gd name="T34" fmla="*/ 2719 w 3745"/>
                <a:gd name="T35" fmla="*/ 82 h 129"/>
                <a:gd name="T36" fmla="*/ 322 w 3745"/>
                <a:gd name="T37" fmla="*/ 66 h 129"/>
                <a:gd name="T38" fmla="*/ 374 w 3745"/>
                <a:gd name="T39" fmla="*/ 61 h 129"/>
                <a:gd name="T40" fmla="*/ 670 w 3745"/>
                <a:gd name="T41" fmla="*/ 61 h 129"/>
                <a:gd name="T42" fmla="*/ 655 w 3745"/>
                <a:gd name="T43" fmla="*/ 77 h 129"/>
                <a:gd name="T44" fmla="*/ 653 w 3745"/>
                <a:gd name="T45" fmla="*/ 72 h 129"/>
                <a:gd name="T46" fmla="*/ 3174 w 3745"/>
                <a:gd name="T47" fmla="*/ 71 h 129"/>
                <a:gd name="T48" fmla="*/ 727 w 3745"/>
                <a:gd name="T49" fmla="*/ 63 h 129"/>
                <a:gd name="T50" fmla="*/ 290 w 3745"/>
                <a:gd name="T51" fmla="*/ 57 h 129"/>
                <a:gd name="T52" fmla="*/ 304 w 3745"/>
                <a:gd name="T53" fmla="*/ 76 h 129"/>
                <a:gd name="T54" fmla="*/ 290 w 3745"/>
                <a:gd name="T55" fmla="*/ 63 h 129"/>
                <a:gd name="T56" fmla="*/ 735 w 3745"/>
                <a:gd name="T57" fmla="*/ 60 h 129"/>
                <a:gd name="T58" fmla="*/ 727 w 3745"/>
                <a:gd name="T59" fmla="*/ 54 h 129"/>
                <a:gd name="T60" fmla="*/ 1802 w 3745"/>
                <a:gd name="T61" fmla="*/ 41 h 129"/>
                <a:gd name="T62" fmla="*/ 11 w 3745"/>
                <a:gd name="T63" fmla="*/ 46 h 129"/>
                <a:gd name="T64" fmla="*/ 431 w 3745"/>
                <a:gd name="T65" fmla="*/ 32 h 129"/>
                <a:gd name="T66" fmla="*/ 702 w 3745"/>
                <a:gd name="T67" fmla="*/ 32 h 129"/>
                <a:gd name="T68" fmla="*/ 1799 w 3745"/>
                <a:gd name="T69" fmla="*/ 30 h 129"/>
                <a:gd name="T70" fmla="*/ 1798 w 3745"/>
                <a:gd name="T71" fmla="*/ 28 h 129"/>
                <a:gd name="T72" fmla="*/ 281 w 3745"/>
                <a:gd name="T73" fmla="*/ 30 h 129"/>
                <a:gd name="T74" fmla="*/ 276 w 3745"/>
                <a:gd name="T75" fmla="*/ 47 h 129"/>
                <a:gd name="T76" fmla="*/ 268 w 3745"/>
                <a:gd name="T77" fmla="*/ 28 h 129"/>
                <a:gd name="T78" fmla="*/ 2783 w 3745"/>
                <a:gd name="T79" fmla="*/ 25 h 129"/>
                <a:gd name="T80" fmla="*/ 617 w 3745"/>
                <a:gd name="T81" fmla="*/ 20 h 129"/>
                <a:gd name="T82" fmla="*/ 615 w 3745"/>
                <a:gd name="T83" fmla="*/ 19 h 129"/>
                <a:gd name="T84" fmla="*/ 421 w 3745"/>
                <a:gd name="T85" fmla="*/ 14 h 129"/>
                <a:gd name="T86" fmla="*/ 360 w 3745"/>
                <a:gd name="T87" fmla="*/ 14 h 129"/>
                <a:gd name="T88" fmla="*/ 726 w 3745"/>
                <a:gd name="T89" fmla="*/ 19 h 129"/>
                <a:gd name="T90" fmla="*/ 618 w 3745"/>
                <a:gd name="T91" fmla="*/ 5 h 129"/>
                <a:gd name="T92" fmla="*/ 642 w 3745"/>
                <a:gd name="T93" fmla="*/ 11 h 129"/>
                <a:gd name="T94" fmla="*/ 621 w 3745"/>
                <a:gd name="T95" fmla="*/ 17 h 129"/>
                <a:gd name="T96" fmla="*/ 610 w 3745"/>
                <a:gd name="T97" fmla="*/ 6 h 129"/>
                <a:gd name="T98" fmla="*/ 275 w 3745"/>
                <a:gd name="T99" fmla="*/ 11 h 129"/>
                <a:gd name="T100" fmla="*/ 276 w 3745"/>
                <a:gd name="T101" fmla="*/ 19 h 129"/>
                <a:gd name="T102" fmla="*/ 284 w 3745"/>
                <a:gd name="T103" fmla="*/ 27 h 129"/>
                <a:gd name="T104" fmla="*/ 263 w 3745"/>
                <a:gd name="T105" fmla="*/ 20 h 129"/>
                <a:gd name="T106" fmla="*/ 271 w 3745"/>
                <a:gd name="T107" fmla="*/ 9 h 129"/>
                <a:gd name="T108" fmla="*/ 719 w 3745"/>
                <a:gd name="T109" fmla="*/ 8 h 129"/>
                <a:gd name="T110" fmla="*/ 710 w 3745"/>
                <a:gd name="T111" fmla="*/ 2 h 129"/>
                <a:gd name="T112" fmla="*/ 312 w 3745"/>
                <a:gd name="T113" fmla="*/ 24 h 129"/>
                <a:gd name="T114" fmla="*/ 330 w 3745"/>
                <a:gd name="T115" fmla="*/ 63 h 129"/>
                <a:gd name="T116" fmla="*/ 323 w 3745"/>
                <a:gd name="T117" fmla="*/ 61 h 129"/>
                <a:gd name="T118" fmla="*/ 312 w 3745"/>
                <a:gd name="T119" fmla="*/ 47 h 129"/>
                <a:gd name="T120" fmla="*/ 293 w 3745"/>
                <a:gd name="T121" fmla="*/ 28 h 129"/>
                <a:gd name="T122" fmla="*/ 301 w 3745"/>
                <a:gd name="T123" fmla="*/ 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5" h="129">
                  <a:moveTo>
                    <a:pt x="355" y="101"/>
                  </a:moveTo>
                  <a:lnTo>
                    <a:pt x="353" y="101"/>
                  </a:lnTo>
                  <a:lnTo>
                    <a:pt x="353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53" y="102"/>
                  </a:lnTo>
                  <a:lnTo>
                    <a:pt x="353" y="104"/>
                  </a:lnTo>
                  <a:lnTo>
                    <a:pt x="355" y="104"/>
                  </a:lnTo>
                  <a:lnTo>
                    <a:pt x="355" y="104"/>
                  </a:lnTo>
                  <a:lnTo>
                    <a:pt x="355" y="102"/>
                  </a:lnTo>
                  <a:lnTo>
                    <a:pt x="357" y="101"/>
                  </a:lnTo>
                  <a:lnTo>
                    <a:pt x="357" y="101"/>
                  </a:lnTo>
                  <a:lnTo>
                    <a:pt x="355" y="101"/>
                  </a:lnTo>
                  <a:close/>
                  <a:moveTo>
                    <a:pt x="3067" y="98"/>
                  </a:moveTo>
                  <a:lnTo>
                    <a:pt x="3070" y="99"/>
                  </a:lnTo>
                  <a:lnTo>
                    <a:pt x="3072" y="101"/>
                  </a:lnTo>
                  <a:lnTo>
                    <a:pt x="3073" y="101"/>
                  </a:lnTo>
                  <a:lnTo>
                    <a:pt x="3073" y="101"/>
                  </a:lnTo>
                  <a:lnTo>
                    <a:pt x="3075" y="101"/>
                  </a:lnTo>
                  <a:lnTo>
                    <a:pt x="3075" y="101"/>
                  </a:lnTo>
                  <a:lnTo>
                    <a:pt x="3077" y="101"/>
                  </a:lnTo>
                  <a:lnTo>
                    <a:pt x="3078" y="101"/>
                  </a:lnTo>
                  <a:lnTo>
                    <a:pt x="3078" y="102"/>
                  </a:lnTo>
                  <a:lnTo>
                    <a:pt x="3078" y="102"/>
                  </a:lnTo>
                  <a:lnTo>
                    <a:pt x="3077" y="102"/>
                  </a:lnTo>
                  <a:lnTo>
                    <a:pt x="3073" y="104"/>
                  </a:lnTo>
                  <a:lnTo>
                    <a:pt x="3073" y="104"/>
                  </a:lnTo>
                  <a:lnTo>
                    <a:pt x="3072" y="104"/>
                  </a:lnTo>
                  <a:lnTo>
                    <a:pt x="3070" y="104"/>
                  </a:lnTo>
                  <a:lnTo>
                    <a:pt x="3070" y="102"/>
                  </a:lnTo>
                  <a:lnTo>
                    <a:pt x="3069" y="102"/>
                  </a:lnTo>
                  <a:lnTo>
                    <a:pt x="3067" y="102"/>
                  </a:lnTo>
                  <a:lnTo>
                    <a:pt x="3066" y="101"/>
                  </a:lnTo>
                  <a:lnTo>
                    <a:pt x="3064" y="101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6" y="99"/>
                  </a:lnTo>
                  <a:lnTo>
                    <a:pt x="3067" y="98"/>
                  </a:lnTo>
                  <a:close/>
                  <a:moveTo>
                    <a:pt x="899" y="98"/>
                  </a:moveTo>
                  <a:lnTo>
                    <a:pt x="899" y="99"/>
                  </a:lnTo>
                  <a:lnTo>
                    <a:pt x="899" y="99"/>
                  </a:lnTo>
                  <a:lnTo>
                    <a:pt x="899" y="101"/>
                  </a:lnTo>
                  <a:lnTo>
                    <a:pt x="897" y="101"/>
                  </a:lnTo>
                  <a:lnTo>
                    <a:pt x="897" y="101"/>
                  </a:lnTo>
                  <a:lnTo>
                    <a:pt x="896" y="101"/>
                  </a:lnTo>
                  <a:lnTo>
                    <a:pt x="894" y="104"/>
                  </a:lnTo>
                  <a:lnTo>
                    <a:pt x="891" y="106"/>
                  </a:lnTo>
                  <a:lnTo>
                    <a:pt x="891" y="107"/>
                  </a:lnTo>
                  <a:lnTo>
                    <a:pt x="889" y="109"/>
                  </a:lnTo>
                  <a:lnTo>
                    <a:pt x="886" y="110"/>
                  </a:lnTo>
                  <a:lnTo>
                    <a:pt x="885" y="112"/>
                  </a:lnTo>
                  <a:lnTo>
                    <a:pt x="885" y="110"/>
                  </a:lnTo>
                  <a:lnTo>
                    <a:pt x="883" y="110"/>
                  </a:lnTo>
                  <a:lnTo>
                    <a:pt x="883" y="110"/>
                  </a:lnTo>
                  <a:lnTo>
                    <a:pt x="886" y="109"/>
                  </a:lnTo>
                  <a:lnTo>
                    <a:pt x="888" y="107"/>
                  </a:lnTo>
                  <a:lnTo>
                    <a:pt x="889" y="107"/>
                  </a:lnTo>
                  <a:lnTo>
                    <a:pt x="893" y="104"/>
                  </a:lnTo>
                  <a:lnTo>
                    <a:pt x="894" y="102"/>
                  </a:lnTo>
                  <a:lnTo>
                    <a:pt x="894" y="102"/>
                  </a:lnTo>
                  <a:lnTo>
                    <a:pt x="894" y="101"/>
                  </a:lnTo>
                  <a:lnTo>
                    <a:pt x="894" y="101"/>
                  </a:lnTo>
                  <a:lnTo>
                    <a:pt x="896" y="99"/>
                  </a:lnTo>
                  <a:lnTo>
                    <a:pt x="897" y="99"/>
                  </a:lnTo>
                  <a:lnTo>
                    <a:pt x="897" y="99"/>
                  </a:lnTo>
                  <a:lnTo>
                    <a:pt x="897" y="98"/>
                  </a:lnTo>
                  <a:lnTo>
                    <a:pt x="899" y="98"/>
                  </a:lnTo>
                  <a:close/>
                  <a:moveTo>
                    <a:pt x="3423" y="98"/>
                  </a:moveTo>
                  <a:lnTo>
                    <a:pt x="3423" y="98"/>
                  </a:lnTo>
                  <a:lnTo>
                    <a:pt x="3423" y="99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5" y="101"/>
                  </a:lnTo>
                  <a:lnTo>
                    <a:pt x="3425" y="102"/>
                  </a:lnTo>
                  <a:lnTo>
                    <a:pt x="3427" y="102"/>
                  </a:lnTo>
                  <a:lnTo>
                    <a:pt x="3428" y="102"/>
                  </a:lnTo>
                  <a:lnTo>
                    <a:pt x="3428" y="102"/>
                  </a:lnTo>
                  <a:lnTo>
                    <a:pt x="3427" y="104"/>
                  </a:lnTo>
                  <a:lnTo>
                    <a:pt x="3425" y="104"/>
                  </a:lnTo>
                  <a:lnTo>
                    <a:pt x="3425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0" y="107"/>
                  </a:lnTo>
                  <a:lnTo>
                    <a:pt x="3417" y="110"/>
                  </a:lnTo>
                  <a:lnTo>
                    <a:pt x="3417" y="112"/>
                  </a:lnTo>
                  <a:lnTo>
                    <a:pt x="3417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0"/>
                  </a:lnTo>
                  <a:lnTo>
                    <a:pt x="3414" y="109"/>
                  </a:lnTo>
                  <a:lnTo>
                    <a:pt x="3412" y="107"/>
                  </a:lnTo>
                  <a:lnTo>
                    <a:pt x="3414" y="106"/>
                  </a:lnTo>
                  <a:lnTo>
                    <a:pt x="3416" y="104"/>
                  </a:lnTo>
                  <a:lnTo>
                    <a:pt x="3419" y="102"/>
                  </a:lnTo>
                  <a:lnTo>
                    <a:pt x="3420" y="99"/>
                  </a:lnTo>
                  <a:lnTo>
                    <a:pt x="3422" y="98"/>
                  </a:lnTo>
                  <a:lnTo>
                    <a:pt x="3423" y="98"/>
                  </a:lnTo>
                  <a:close/>
                  <a:moveTo>
                    <a:pt x="2184" y="95"/>
                  </a:moveTo>
                  <a:lnTo>
                    <a:pt x="2186" y="95"/>
                  </a:lnTo>
                  <a:lnTo>
                    <a:pt x="2187" y="95"/>
                  </a:lnTo>
                  <a:lnTo>
                    <a:pt x="2189" y="96"/>
                  </a:lnTo>
                  <a:lnTo>
                    <a:pt x="2190" y="96"/>
                  </a:lnTo>
                  <a:lnTo>
                    <a:pt x="2194" y="98"/>
                  </a:lnTo>
                  <a:lnTo>
                    <a:pt x="2194" y="98"/>
                  </a:lnTo>
                  <a:lnTo>
                    <a:pt x="2194" y="96"/>
                  </a:lnTo>
                  <a:lnTo>
                    <a:pt x="2194" y="95"/>
                  </a:lnTo>
                  <a:lnTo>
                    <a:pt x="2195" y="95"/>
                  </a:lnTo>
                  <a:lnTo>
                    <a:pt x="2195" y="96"/>
                  </a:lnTo>
                  <a:lnTo>
                    <a:pt x="2197" y="96"/>
                  </a:lnTo>
                  <a:lnTo>
                    <a:pt x="2198" y="99"/>
                  </a:lnTo>
                  <a:lnTo>
                    <a:pt x="2200" y="101"/>
                  </a:lnTo>
                  <a:lnTo>
                    <a:pt x="2201" y="102"/>
                  </a:lnTo>
                  <a:lnTo>
                    <a:pt x="2201" y="102"/>
                  </a:lnTo>
                  <a:lnTo>
                    <a:pt x="2201" y="104"/>
                  </a:lnTo>
                  <a:lnTo>
                    <a:pt x="2201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198" y="102"/>
                  </a:lnTo>
                  <a:lnTo>
                    <a:pt x="2197" y="102"/>
                  </a:lnTo>
                  <a:lnTo>
                    <a:pt x="2195" y="102"/>
                  </a:lnTo>
                  <a:lnTo>
                    <a:pt x="2195" y="102"/>
                  </a:lnTo>
                  <a:lnTo>
                    <a:pt x="2194" y="101"/>
                  </a:lnTo>
                  <a:lnTo>
                    <a:pt x="2190" y="99"/>
                  </a:lnTo>
                  <a:lnTo>
                    <a:pt x="2189" y="98"/>
                  </a:lnTo>
                  <a:lnTo>
                    <a:pt x="2187" y="98"/>
                  </a:lnTo>
                  <a:lnTo>
                    <a:pt x="2183" y="95"/>
                  </a:lnTo>
                  <a:lnTo>
                    <a:pt x="2183" y="95"/>
                  </a:lnTo>
                  <a:lnTo>
                    <a:pt x="2184" y="95"/>
                  </a:lnTo>
                  <a:close/>
                  <a:moveTo>
                    <a:pt x="443" y="91"/>
                  </a:moveTo>
                  <a:lnTo>
                    <a:pt x="443" y="91"/>
                  </a:lnTo>
                  <a:lnTo>
                    <a:pt x="443" y="91"/>
                  </a:lnTo>
                  <a:lnTo>
                    <a:pt x="443" y="93"/>
                  </a:lnTo>
                  <a:lnTo>
                    <a:pt x="443" y="93"/>
                  </a:lnTo>
                  <a:lnTo>
                    <a:pt x="445" y="93"/>
                  </a:lnTo>
                  <a:lnTo>
                    <a:pt x="445" y="91"/>
                  </a:lnTo>
                  <a:lnTo>
                    <a:pt x="443" y="91"/>
                  </a:lnTo>
                  <a:close/>
                  <a:moveTo>
                    <a:pt x="2936" y="91"/>
                  </a:moveTo>
                  <a:lnTo>
                    <a:pt x="2936" y="91"/>
                  </a:lnTo>
                  <a:lnTo>
                    <a:pt x="2933" y="93"/>
                  </a:lnTo>
                  <a:lnTo>
                    <a:pt x="2933" y="93"/>
                  </a:lnTo>
                  <a:lnTo>
                    <a:pt x="2933" y="95"/>
                  </a:lnTo>
                  <a:lnTo>
                    <a:pt x="2932" y="95"/>
                  </a:lnTo>
                  <a:lnTo>
                    <a:pt x="2933" y="96"/>
                  </a:lnTo>
                  <a:lnTo>
                    <a:pt x="2941" y="99"/>
                  </a:lnTo>
                  <a:lnTo>
                    <a:pt x="2941" y="101"/>
                  </a:lnTo>
                  <a:lnTo>
                    <a:pt x="2941" y="102"/>
                  </a:lnTo>
                  <a:lnTo>
                    <a:pt x="2938" y="102"/>
                  </a:lnTo>
                  <a:lnTo>
                    <a:pt x="2935" y="104"/>
                  </a:lnTo>
                  <a:lnTo>
                    <a:pt x="2933" y="106"/>
                  </a:lnTo>
                  <a:lnTo>
                    <a:pt x="2930" y="106"/>
                  </a:lnTo>
                  <a:lnTo>
                    <a:pt x="2928" y="109"/>
                  </a:lnTo>
                  <a:lnTo>
                    <a:pt x="2928" y="110"/>
                  </a:lnTo>
                  <a:lnTo>
                    <a:pt x="2928" y="112"/>
                  </a:lnTo>
                  <a:lnTo>
                    <a:pt x="2930" y="115"/>
                  </a:lnTo>
                  <a:lnTo>
                    <a:pt x="2933" y="115"/>
                  </a:lnTo>
                  <a:lnTo>
                    <a:pt x="2935" y="115"/>
                  </a:lnTo>
                  <a:lnTo>
                    <a:pt x="2935" y="117"/>
                  </a:lnTo>
                  <a:lnTo>
                    <a:pt x="2932" y="117"/>
                  </a:lnTo>
                  <a:lnTo>
                    <a:pt x="2930" y="117"/>
                  </a:lnTo>
                  <a:lnTo>
                    <a:pt x="2930" y="118"/>
                  </a:lnTo>
                  <a:lnTo>
                    <a:pt x="2932" y="118"/>
                  </a:lnTo>
                  <a:lnTo>
                    <a:pt x="2932" y="120"/>
                  </a:lnTo>
                  <a:lnTo>
                    <a:pt x="2935" y="120"/>
                  </a:lnTo>
                  <a:lnTo>
                    <a:pt x="2936" y="121"/>
                  </a:lnTo>
                  <a:lnTo>
                    <a:pt x="2938" y="121"/>
                  </a:lnTo>
                  <a:lnTo>
                    <a:pt x="2941" y="123"/>
                  </a:lnTo>
                  <a:lnTo>
                    <a:pt x="2943" y="123"/>
                  </a:lnTo>
                  <a:lnTo>
                    <a:pt x="2944" y="124"/>
                  </a:lnTo>
                  <a:lnTo>
                    <a:pt x="2943" y="126"/>
                  </a:lnTo>
                  <a:lnTo>
                    <a:pt x="2941" y="126"/>
                  </a:lnTo>
                  <a:lnTo>
                    <a:pt x="2941" y="128"/>
                  </a:lnTo>
                  <a:lnTo>
                    <a:pt x="2941" y="129"/>
                  </a:lnTo>
                  <a:lnTo>
                    <a:pt x="2939" y="128"/>
                  </a:lnTo>
                  <a:lnTo>
                    <a:pt x="2936" y="126"/>
                  </a:lnTo>
                  <a:lnTo>
                    <a:pt x="2933" y="124"/>
                  </a:lnTo>
                  <a:lnTo>
                    <a:pt x="2930" y="123"/>
                  </a:lnTo>
                  <a:lnTo>
                    <a:pt x="2928" y="121"/>
                  </a:lnTo>
                  <a:lnTo>
                    <a:pt x="2925" y="121"/>
                  </a:lnTo>
                  <a:lnTo>
                    <a:pt x="2922" y="120"/>
                  </a:lnTo>
                  <a:lnTo>
                    <a:pt x="2922" y="120"/>
                  </a:lnTo>
                  <a:lnTo>
                    <a:pt x="2922" y="118"/>
                  </a:lnTo>
                  <a:lnTo>
                    <a:pt x="2924" y="118"/>
                  </a:lnTo>
                  <a:lnTo>
                    <a:pt x="2925" y="118"/>
                  </a:lnTo>
                  <a:lnTo>
                    <a:pt x="2928" y="118"/>
                  </a:lnTo>
                  <a:lnTo>
                    <a:pt x="2928" y="117"/>
                  </a:lnTo>
                  <a:lnTo>
                    <a:pt x="2930" y="117"/>
                  </a:lnTo>
                  <a:lnTo>
                    <a:pt x="2928" y="115"/>
                  </a:lnTo>
                  <a:lnTo>
                    <a:pt x="2927" y="113"/>
                  </a:lnTo>
                  <a:lnTo>
                    <a:pt x="2927" y="113"/>
                  </a:lnTo>
                  <a:lnTo>
                    <a:pt x="2928" y="112"/>
                  </a:lnTo>
                  <a:lnTo>
                    <a:pt x="2928" y="109"/>
                  </a:lnTo>
                  <a:lnTo>
                    <a:pt x="2928" y="107"/>
                  </a:lnTo>
                  <a:lnTo>
                    <a:pt x="2930" y="106"/>
                  </a:lnTo>
                  <a:lnTo>
                    <a:pt x="2933" y="104"/>
                  </a:lnTo>
                  <a:lnTo>
                    <a:pt x="2935" y="104"/>
                  </a:lnTo>
                  <a:lnTo>
                    <a:pt x="2936" y="102"/>
                  </a:lnTo>
                  <a:lnTo>
                    <a:pt x="2938" y="101"/>
                  </a:lnTo>
                  <a:lnTo>
                    <a:pt x="2938" y="99"/>
                  </a:lnTo>
                  <a:lnTo>
                    <a:pt x="2936" y="98"/>
                  </a:lnTo>
                  <a:lnTo>
                    <a:pt x="2933" y="96"/>
                  </a:lnTo>
                  <a:lnTo>
                    <a:pt x="2932" y="96"/>
                  </a:lnTo>
                  <a:lnTo>
                    <a:pt x="2932" y="96"/>
                  </a:lnTo>
                  <a:lnTo>
                    <a:pt x="2930" y="96"/>
                  </a:lnTo>
                  <a:lnTo>
                    <a:pt x="2930" y="95"/>
                  </a:lnTo>
                  <a:lnTo>
                    <a:pt x="2928" y="95"/>
                  </a:lnTo>
                  <a:lnTo>
                    <a:pt x="2928" y="95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30" y="93"/>
                  </a:lnTo>
                  <a:lnTo>
                    <a:pt x="2932" y="93"/>
                  </a:lnTo>
                  <a:lnTo>
                    <a:pt x="2935" y="91"/>
                  </a:lnTo>
                  <a:lnTo>
                    <a:pt x="2936" y="91"/>
                  </a:lnTo>
                  <a:close/>
                  <a:moveTo>
                    <a:pt x="14" y="90"/>
                  </a:moveTo>
                  <a:lnTo>
                    <a:pt x="14" y="90"/>
                  </a:lnTo>
                  <a:lnTo>
                    <a:pt x="14" y="93"/>
                  </a:lnTo>
                  <a:lnTo>
                    <a:pt x="14" y="95"/>
                  </a:lnTo>
                  <a:lnTo>
                    <a:pt x="16" y="96"/>
                  </a:lnTo>
                  <a:lnTo>
                    <a:pt x="16" y="96"/>
                  </a:lnTo>
                  <a:lnTo>
                    <a:pt x="18" y="98"/>
                  </a:lnTo>
                  <a:lnTo>
                    <a:pt x="18" y="98"/>
                  </a:lnTo>
                  <a:lnTo>
                    <a:pt x="16" y="98"/>
                  </a:lnTo>
                  <a:lnTo>
                    <a:pt x="14" y="96"/>
                  </a:lnTo>
                  <a:lnTo>
                    <a:pt x="14" y="96"/>
                  </a:lnTo>
                  <a:lnTo>
                    <a:pt x="14" y="95"/>
                  </a:lnTo>
                  <a:lnTo>
                    <a:pt x="14" y="93"/>
                  </a:lnTo>
                  <a:lnTo>
                    <a:pt x="14" y="91"/>
                  </a:lnTo>
                  <a:lnTo>
                    <a:pt x="14" y="90"/>
                  </a:lnTo>
                  <a:lnTo>
                    <a:pt x="14" y="90"/>
                  </a:lnTo>
                  <a:close/>
                  <a:moveTo>
                    <a:pt x="705" y="88"/>
                  </a:moveTo>
                  <a:lnTo>
                    <a:pt x="705" y="88"/>
                  </a:lnTo>
                  <a:lnTo>
                    <a:pt x="705" y="88"/>
                  </a:lnTo>
                  <a:lnTo>
                    <a:pt x="705" y="90"/>
                  </a:lnTo>
                  <a:lnTo>
                    <a:pt x="707" y="90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8" y="91"/>
                  </a:lnTo>
                  <a:lnTo>
                    <a:pt x="708" y="91"/>
                  </a:lnTo>
                  <a:lnTo>
                    <a:pt x="708" y="93"/>
                  </a:lnTo>
                  <a:lnTo>
                    <a:pt x="710" y="93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1" y="96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1" y="98"/>
                  </a:lnTo>
                  <a:lnTo>
                    <a:pt x="711" y="98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0" y="95"/>
                  </a:lnTo>
                  <a:lnTo>
                    <a:pt x="710" y="95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3"/>
                  </a:lnTo>
                  <a:lnTo>
                    <a:pt x="707" y="93"/>
                  </a:lnTo>
                  <a:lnTo>
                    <a:pt x="707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699" y="96"/>
                  </a:lnTo>
                  <a:lnTo>
                    <a:pt x="699" y="96"/>
                  </a:lnTo>
                  <a:lnTo>
                    <a:pt x="699" y="95"/>
                  </a:lnTo>
                  <a:lnTo>
                    <a:pt x="699" y="95"/>
                  </a:lnTo>
                  <a:lnTo>
                    <a:pt x="697" y="95"/>
                  </a:lnTo>
                  <a:lnTo>
                    <a:pt x="697" y="95"/>
                  </a:lnTo>
                  <a:lnTo>
                    <a:pt x="697" y="96"/>
                  </a:lnTo>
                  <a:lnTo>
                    <a:pt x="696" y="96"/>
                  </a:lnTo>
                  <a:lnTo>
                    <a:pt x="696" y="96"/>
                  </a:lnTo>
                  <a:lnTo>
                    <a:pt x="697" y="95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9" y="93"/>
                  </a:lnTo>
                  <a:lnTo>
                    <a:pt x="699" y="95"/>
                  </a:lnTo>
                  <a:lnTo>
                    <a:pt x="700" y="95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3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5" y="91"/>
                  </a:lnTo>
                  <a:lnTo>
                    <a:pt x="705" y="91"/>
                  </a:lnTo>
                  <a:lnTo>
                    <a:pt x="705" y="90"/>
                  </a:lnTo>
                  <a:lnTo>
                    <a:pt x="705" y="88"/>
                  </a:lnTo>
                  <a:lnTo>
                    <a:pt x="705" y="88"/>
                  </a:lnTo>
                  <a:close/>
                  <a:moveTo>
                    <a:pt x="353" y="87"/>
                  </a:moveTo>
                  <a:lnTo>
                    <a:pt x="355" y="87"/>
                  </a:lnTo>
                  <a:lnTo>
                    <a:pt x="355" y="87"/>
                  </a:lnTo>
                  <a:lnTo>
                    <a:pt x="355" y="88"/>
                  </a:lnTo>
                  <a:lnTo>
                    <a:pt x="355" y="90"/>
                  </a:lnTo>
                  <a:lnTo>
                    <a:pt x="357" y="91"/>
                  </a:lnTo>
                  <a:lnTo>
                    <a:pt x="358" y="91"/>
                  </a:lnTo>
                  <a:lnTo>
                    <a:pt x="358" y="91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5"/>
                  </a:lnTo>
                  <a:lnTo>
                    <a:pt x="358" y="95"/>
                  </a:lnTo>
                  <a:lnTo>
                    <a:pt x="360" y="95"/>
                  </a:lnTo>
                  <a:lnTo>
                    <a:pt x="361" y="96"/>
                  </a:lnTo>
                  <a:lnTo>
                    <a:pt x="361" y="96"/>
                  </a:lnTo>
                  <a:lnTo>
                    <a:pt x="363" y="98"/>
                  </a:lnTo>
                  <a:lnTo>
                    <a:pt x="363" y="98"/>
                  </a:lnTo>
                  <a:lnTo>
                    <a:pt x="363" y="99"/>
                  </a:lnTo>
                  <a:lnTo>
                    <a:pt x="361" y="99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99"/>
                  </a:lnTo>
                  <a:lnTo>
                    <a:pt x="360" y="98"/>
                  </a:lnTo>
                  <a:lnTo>
                    <a:pt x="360" y="98"/>
                  </a:lnTo>
                  <a:lnTo>
                    <a:pt x="358" y="96"/>
                  </a:lnTo>
                  <a:lnTo>
                    <a:pt x="360" y="96"/>
                  </a:lnTo>
                  <a:lnTo>
                    <a:pt x="360" y="96"/>
                  </a:lnTo>
                  <a:lnTo>
                    <a:pt x="358" y="96"/>
                  </a:lnTo>
                  <a:lnTo>
                    <a:pt x="357" y="96"/>
                  </a:lnTo>
                  <a:lnTo>
                    <a:pt x="353" y="96"/>
                  </a:lnTo>
                  <a:lnTo>
                    <a:pt x="352" y="96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3" y="98"/>
                  </a:lnTo>
                  <a:lnTo>
                    <a:pt x="353" y="98"/>
                  </a:lnTo>
                  <a:lnTo>
                    <a:pt x="355" y="99"/>
                  </a:lnTo>
                  <a:lnTo>
                    <a:pt x="355" y="99"/>
                  </a:lnTo>
                  <a:lnTo>
                    <a:pt x="357" y="101"/>
                  </a:lnTo>
                  <a:lnTo>
                    <a:pt x="358" y="99"/>
                  </a:lnTo>
                  <a:lnTo>
                    <a:pt x="358" y="99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2"/>
                  </a:lnTo>
                  <a:lnTo>
                    <a:pt x="360" y="102"/>
                  </a:lnTo>
                  <a:lnTo>
                    <a:pt x="360" y="102"/>
                  </a:lnTo>
                  <a:lnTo>
                    <a:pt x="358" y="102"/>
                  </a:lnTo>
                  <a:lnTo>
                    <a:pt x="358" y="102"/>
                  </a:lnTo>
                  <a:lnTo>
                    <a:pt x="355" y="106"/>
                  </a:lnTo>
                  <a:lnTo>
                    <a:pt x="353" y="107"/>
                  </a:lnTo>
                  <a:lnTo>
                    <a:pt x="352" y="107"/>
                  </a:lnTo>
                  <a:lnTo>
                    <a:pt x="350" y="106"/>
                  </a:lnTo>
                  <a:lnTo>
                    <a:pt x="349" y="106"/>
                  </a:lnTo>
                  <a:lnTo>
                    <a:pt x="349" y="106"/>
                  </a:lnTo>
                  <a:lnTo>
                    <a:pt x="345" y="107"/>
                  </a:lnTo>
                  <a:lnTo>
                    <a:pt x="344" y="107"/>
                  </a:lnTo>
                  <a:lnTo>
                    <a:pt x="344" y="106"/>
                  </a:lnTo>
                  <a:lnTo>
                    <a:pt x="344" y="106"/>
                  </a:lnTo>
                  <a:lnTo>
                    <a:pt x="344" y="104"/>
                  </a:lnTo>
                  <a:lnTo>
                    <a:pt x="344" y="104"/>
                  </a:lnTo>
                  <a:lnTo>
                    <a:pt x="344" y="102"/>
                  </a:lnTo>
                  <a:lnTo>
                    <a:pt x="344" y="102"/>
                  </a:lnTo>
                  <a:lnTo>
                    <a:pt x="345" y="101"/>
                  </a:lnTo>
                  <a:lnTo>
                    <a:pt x="347" y="101"/>
                  </a:lnTo>
                  <a:lnTo>
                    <a:pt x="349" y="101"/>
                  </a:lnTo>
                  <a:lnTo>
                    <a:pt x="349" y="99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50" y="96"/>
                  </a:lnTo>
                  <a:lnTo>
                    <a:pt x="352" y="95"/>
                  </a:lnTo>
                  <a:lnTo>
                    <a:pt x="353" y="95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2" y="93"/>
                  </a:lnTo>
                  <a:lnTo>
                    <a:pt x="352" y="93"/>
                  </a:lnTo>
                  <a:lnTo>
                    <a:pt x="350" y="95"/>
                  </a:lnTo>
                  <a:lnTo>
                    <a:pt x="349" y="95"/>
                  </a:lnTo>
                  <a:lnTo>
                    <a:pt x="347" y="96"/>
                  </a:lnTo>
                  <a:lnTo>
                    <a:pt x="347" y="96"/>
                  </a:lnTo>
                  <a:lnTo>
                    <a:pt x="347" y="95"/>
                  </a:lnTo>
                  <a:lnTo>
                    <a:pt x="345" y="93"/>
                  </a:lnTo>
                  <a:lnTo>
                    <a:pt x="347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1"/>
                  </a:lnTo>
                  <a:lnTo>
                    <a:pt x="350" y="91"/>
                  </a:lnTo>
                  <a:lnTo>
                    <a:pt x="355" y="91"/>
                  </a:lnTo>
                  <a:lnTo>
                    <a:pt x="355" y="90"/>
                  </a:lnTo>
                  <a:lnTo>
                    <a:pt x="355" y="90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3" y="87"/>
                  </a:lnTo>
                  <a:close/>
                  <a:moveTo>
                    <a:pt x="440" y="85"/>
                  </a:moveTo>
                  <a:lnTo>
                    <a:pt x="440" y="85"/>
                  </a:lnTo>
                  <a:lnTo>
                    <a:pt x="440" y="85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40" y="88"/>
                  </a:lnTo>
                  <a:lnTo>
                    <a:pt x="440" y="90"/>
                  </a:lnTo>
                  <a:lnTo>
                    <a:pt x="442" y="90"/>
                  </a:lnTo>
                  <a:lnTo>
                    <a:pt x="442" y="90"/>
                  </a:lnTo>
                  <a:lnTo>
                    <a:pt x="442" y="88"/>
                  </a:lnTo>
                  <a:lnTo>
                    <a:pt x="440" y="88"/>
                  </a:lnTo>
                  <a:lnTo>
                    <a:pt x="440" y="88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2" y="87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0" y="85"/>
                  </a:lnTo>
                  <a:close/>
                  <a:moveTo>
                    <a:pt x="3037" y="82"/>
                  </a:moveTo>
                  <a:lnTo>
                    <a:pt x="3039" y="82"/>
                  </a:lnTo>
                  <a:lnTo>
                    <a:pt x="3039" y="82"/>
                  </a:lnTo>
                  <a:lnTo>
                    <a:pt x="3039" y="83"/>
                  </a:lnTo>
                  <a:lnTo>
                    <a:pt x="3039" y="83"/>
                  </a:lnTo>
                  <a:lnTo>
                    <a:pt x="3037" y="83"/>
                  </a:lnTo>
                  <a:lnTo>
                    <a:pt x="3036" y="83"/>
                  </a:lnTo>
                  <a:lnTo>
                    <a:pt x="3037" y="82"/>
                  </a:lnTo>
                  <a:close/>
                  <a:moveTo>
                    <a:pt x="445" y="80"/>
                  </a:moveTo>
                  <a:lnTo>
                    <a:pt x="445" y="80"/>
                  </a:lnTo>
                  <a:lnTo>
                    <a:pt x="446" y="82"/>
                  </a:lnTo>
                  <a:lnTo>
                    <a:pt x="446" y="82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6" y="87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8" y="85"/>
                  </a:lnTo>
                  <a:lnTo>
                    <a:pt x="448" y="85"/>
                  </a:lnTo>
                  <a:lnTo>
                    <a:pt x="450" y="87"/>
                  </a:lnTo>
                  <a:lnTo>
                    <a:pt x="450" y="87"/>
                  </a:lnTo>
                  <a:lnTo>
                    <a:pt x="448" y="87"/>
                  </a:lnTo>
                  <a:lnTo>
                    <a:pt x="448" y="87"/>
                  </a:lnTo>
                  <a:lnTo>
                    <a:pt x="448" y="88"/>
                  </a:lnTo>
                  <a:lnTo>
                    <a:pt x="448" y="88"/>
                  </a:lnTo>
                  <a:lnTo>
                    <a:pt x="448" y="90"/>
                  </a:lnTo>
                  <a:lnTo>
                    <a:pt x="448" y="91"/>
                  </a:lnTo>
                  <a:lnTo>
                    <a:pt x="448" y="93"/>
                  </a:lnTo>
                  <a:lnTo>
                    <a:pt x="448" y="93"/>
                  </a:lnTo>
                  <a:lnTo>
                    <a:pt x="448" y="95"/>
                  </a:lnTo>
                  <a:lnTo>
                    <a:pt x="446" y="96"/>
                  </a:lnTo>
                  <a:lnTo>
                    <a:pt x="445" y="96"/>
                  </a:lnTo>
                  <a:lnTo>
                    <a:pt x="445" y="96"/>
                  </a:lnTo>
                  <a:lnTo>
                    <a:pt x="443" y="98"/>
                  </a:lnTo>
                  <a:lnTo>
                    <a:pt x="443" y="98"/>
                  </a:lnTo>
                  <a:lnTo>
                    <a:pt x="443" y="96"/>
                  </a:lnTo>
                  <a:lnTo>
                    <a:pt x="443" y="96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6"/>
                  </a:lnTo>
                  <a:lnTo>
                    <a:pt x="442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39" y="96"/>
                  </a:lnTo>
                  <a:lnTo>
                    <a:pt x="439" y="96"/>
                  </a:lnTo>
                  <a:lnTo>
                    <a:pt x="439" y="95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42" y="93"/>
                  </a:lnTo>
                  <a:lnTo>
                    <a:pt x="442" y="93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39" y="93"/>
                  </a:lnTo>
                  <a:lnTo>
                    <a:pt x="439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3"/>
                  </a:lnTo>
                  <a:lnTo>
                    <a:pt x="435" y="95"/>
                  </a:lnTo>
                  <a:lnTo>
                    <a:pt x="437" y="95"/>
                  </a:lnTo>
                  <a:lnTo>
                    <a:pt x="437" y="93"/>
                  </a:lnTo>
                  <a:lnTo>
                    <a:pt x="437" y="93"/>
                  </a:lnTo>
                  <a:lnTo>
                    <a:pt x="437" y="91"/>
                  </a:lnTo>
                  <a:lnTo>
                    <a:pt x="437" y="90"/>
                  </a:lnTo>
                  <a:lnTo>
                    <a:pt x="435" y="90"/>
                  </a:lnTo>
                  <a:lnTo>
                    <a:pt x="435" y="91"/>
                  </a:lnTo>
                  <a:lnTo>
                    <a:pt x="434" y="91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88"/>
                  </a:lnTo>
                  <a:lnTo>
                    <a:pt x="435" y="88"/>
                  </a:lnTo>
                  <a:lnTo>
                    <a:pt x="437" y="87"/>
                  </a:lnTo>
                  <a:lnTo>
                    <a:pt x="437" y="85"/>
                  </a:lnTo>
                  <a:lnTo>
                    <a:pt x="437" y="85"/>
                  </a:lnTo>
                  <a:lnTo>
                    <a:pt x="439" y="82"/>
                  </a:lnTo>
                  <a:lnTo>
                    <a:pt x="440" y="80"/>
                  </a:lnTo>
                  <a:lnTo>
                    <a:pt x="440" y="80"/>
                  </a:lnTo>
                  <a:lnTo>
                    <a:pt x="442" y="82"/>
                  </a:lnTo>
                  <a:lnTo>
                    <a:pt x="443" y="82"/>
                  </a:lnTo>
                  <a:lnTo>
                    <a:pt x="445" y="82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2"/>
                  </a:lnTo>
                  <a:lnTo>
                    <a:pt x="445" y="82"/>
                  </a:lnTo>
                  <a:lnTo>
                    <a:pt x="443" y="80"/>
                  </a:lnTo>
                  <a:lnTo>
                    <a:pt x="443" y="80"/>
                  </a:lnTo>
                  <a:lnTo>
                    <a:pt x="445" y="80"/>
                  </a:lnTo>
                  <a:close/>
                  <a:moveTo>
                    <a:pt x="3064" y="74"/>
                  </a:moveTo>
                  <a:lnTo>
                    <a:pt x="3066" y="74"/>
                  </a:lnTo>
                  <a:lnTo>
                    <a:pt x="3066" y="74"/>
                  </a:lnTo>
                  <a:lnTo>
                    <a:pt x="3066" y="76"/>
                  </a:lnTo>
                  <a:lnTo>
                    <a:pt x="3067" y="77"/>
                  </a:lnTo>
                  <a:lnTo>
                    <a:pt x="3069" y="79"/>
                  </a:lnTo>
                  <a:lnTo>
                    <a:pt x="3070" y="79"/>
                  </a:lnTo>
                  <a:lnTo>
                    <a:pt x="3070" y="79"/>
                  </a:lnTo>
                  <a:lnTo>
                    <a:pt x="3070" y="80"/>
                  </a:lnTo>
                  <a:lnTo>
                    <a:pt x="3072" y="80"/>
                  </a:lnTo>
                  <a:lnTo>
                    <a:pt x="3070" y="80"/>
                  </a:lnTo>
                  <a:lnTo>
                    <a:pt x="3069" y="80"/>
                  </a:lnTo>
                  <a:lnTo>
                    <a:pt x="3067" y="82"/>
                  </a:lnTo>
                  <a:lnTo>
                    <a:pt x="3067" y="83"/>
                  </a:lnTo>
                  <a:lnTo>
                    <a:pt x="3066" y="85"/>
                  </a:lnTo>
                  <a:lnTo>
                    <a:pt x="3062" y="85"/>
                  </a:lnTo>
                  <a:lnTo>
                    <a:pt x="3061" y="85"/>
                  </a:lnTo>
                  <a:lnTo>
                    <a:pt x="3059" y="85"/>
                  </a:lnTo>
                  <a:lnTo>
                    <a:pt x="3058" y="83"/>
                  </a:lnTo>
                  <a:lnTo>
                    <a:pt x="3056" y="82"/>
                  </a:lnTo>
                  <a:lnTo>
                    <a:pt x="3056" y="80"/>
                  </a:lnTo>
                  <a:lnTo>
                    <a:pt x="3054" y="77"/>
                  </a:lnTo>
                  <a:lnTo>
                    <a:pt x="3056" y="77"/>
                  </a:lnTo>
                  <a:lnTo>
                    <a:pt x="3059" y="76"/>
                  </a:lnTo>
                  <a:lnTo>
                    <a:pt x="3062" y="74"/>
                  </a:lnTo>
                  <a:lnTo>
                    <a:pt x="3064" y="74"/>
                  </a:lnTo>
                  <a:close/>
                  <a:moveTo>
                    <a:pt x="2725" y="72"/>
                  </a:moveTo>
                  <a:lnTo>
                    <a:pt x="2727" y="72"/>
                  </a:lnTo>
                  <a:lnTo>
                    <a:pt x="2728" y="72"/>
                  </a:lnTo>
                  <a:lnTo>
                    <a:pt x="2728" y="74"/>
                  </a:lnTo>
                  <a:lnTo>
                    <a:pt x="2727" y="74"/>
                  </a:lnTo>
                  <a:lnTo>
                    <a:pt x="2725" y="74"/>
                  </a:lnTo>
                  <a:lnTo>
                    <a:pt x="2723" y="74"/>
                  </a:lnTo>
                  <a:lnTo>
                    <a:pt x="2723" y="74"/>
                  </a:lnTo>
                  <a:lnTo>
                    <a:pt x="2720" y="77"/>
                  </a:lnTo>
                  <a:lnTo>
                    <a:pt x="2720" y="77"/>
                  </a:lnTo>
                  <a:lnTo>
                    <a:pt x="2720" y="79"/>
                  </a:lnTo>
                  <a:lnTo>
                    <a:pt x="2720" y="79"/>
                  </a:lnTo>
                  <a:lnTo>
                    <a:pt x="2723" y="79"/>
                  </a:lnTo>
                  <a:lnTo>
                    <a:pt x="2723" y="80"/>
                  </a:lnTo>
                  <a:lnTo>
                    <a:pt x="2723" y="80"/>
                  </a:lnTo>
                  <a:lnTo>
                    <a:pt x="2722" y="80"/>
                  </a:lnTo>
                  <a:lnTo>
                    <a:pt x="2722" y="82"/>
                  </a:lnTo>
                  <a:lnTo>
                    <a:pt x="2720" y="82"/>
                  </a:lnTo>
                  <a:lnTo>
                    <a:pt x="2719" y="82"/>
                  </a:lnTo>
                  <a:lnTo>
                    <a:pt x="2715" y="82"/>
                  </a:lnTo>
                  <a:lnTo>
                    <a:pt x="2715" y="80"/>
                  </a:lnTo>
                  <a:lnTo>
                    <a:pt x="2715" y="79"/>
                  </a:lnTo>
                  <a:lnTo>
                    <a:pt x="2715" y="77"/>
                  </a:lnTo>
                  <a:lnTo>
                    <a:pt x="2715" y="76"/>
                  </a:lnTo>
                  <a:lnTo>
                    <a:pt x="2717" y="76"/>
                  </a:lnTo>
                  <a:lnTo>
                    <a:pt x="2719" y="76"/>
                  </a:lnTo>
                  <a:lnTo>
                    <a:pt x="2720" y="76"/>
                  </a:lnTo>
                  <a:lnTo>
                    <a:pt x="2722" y="74"/>
                  </a:lnTo>
                  <a:lnTo>
                    <a:pt x="2723" y="72"/>
                  </a:lnTo>
                  <a:lnTo>
                    <a:pt x="2725" y="72"/>
                  </a:lnTo>
                  <a:close/>
                  <a:moveTo>
                    <a:pt x="582" y="65"/>
                  </a:moveTo>
                  <a:lnTo>
                    <a:pt x="582" y="65"/>
                  </a:lnTo>
                  <a:lnTo>
                    <a:pt x="584" y="65"/>
                  </a:lnTo>
                  <a:lnTo>
                    <a:pt x="585" y="65"/>
                  </a:lnTo>
                  <a:lnTo>
                    <a:pt x="587" y="66"/>
                  </a:lnTo>
                  <a:lnTo>
                    <a:pt x="582" y="65"/>
                  </a:lnTo>
                  <a:lnTo>
                    <a:pt x="582" y="65"/>
                  </a:lnTo>
                  <a:close/>
                  <a:moveTo>
                    <a:pt x="398" y="63"/>
                  </a:moveTo>
                  <a:lnTo>
                    <a:pt x="399" y="63"/>
                  </a:lnTo>
                  <a:lnTo>
                    <a:pt x="399" y="63"/>
                  </a:lnTo>
                  <a:lnTo>
                    <a:pt x="401" y="65"/>
                  </a:lnTo>
                  <a:lnTo>
                    <a:pt x="401" y="65"/>
                  </a:lnTo>
                  <a:lnTo>
                    <a:pt x="401" y="66"/>
                  </a:lnTo>
                  <a:lnTo>
                    <a:pt x="399" y="65"/>
                  </a:lnTo>
                  <a:lnTo>
                    <a:pt x="398" y="65"/>
                  </a:lnTo>
                  <a:lnTo>
                    <a:pt x="398" y="65"/>
                  </a:lnTo>
                  <a:lnTo>
                    <a:pt x="398" y="63"/>
                  </a:lnTo>
                  <a:close/>
                  <a:moveTo>
                    <a:pt x="323" y="63"/>
                  </a:moveTo>
                  <a:lnTo>
                    <a:pt x="323" y="65"/>
                  </a:lnTo>
                  <a:lnTo>
                    <a:pt x="323" y="65"/>
                  </a:lnTo>
                  <a:lnTo>
                    <a:pt x="322" y="66"/>
                  </a:lnTo>
                  <a:lnTo>
                    <a:pt x="322" y="66"/>
                  </a:lnTo>
                  <a:lnTo>
                    <a:pt x="323" y="66"/>
                  </a:lnTo>
                  <a:lnTo>
                    <a:pt x="323" y="66"/>
                  </a:lnTo>
                  <a:lnTo>
                    <a:pt x="325" y="65"/>
                  </a:lnTo>
                  <a:lnTo>
                    <a:pt x="325" y="63"/>
                  </a:lnTo>
                  <a:lnTo>
                    <a:pt x="323" y="63"/>
                  </a:lnTo>
                  <a:close/>
                  <a:moveTo>
                    <a:pt x="412" y="63"/>
                  </a:moveTo>
                  <a:lnTo>
                    <a:pt x="413" y="63"/>
                  </a:lnTo>
                  <a:lnTo>
                    <a:pt x="413" y="63"/>
                  </a:lnTo>
                  <a:lnTo>
                    <a:pt x="415" y="65"/>
                  </a:lnTo>
                  <a:lnTo>
                    <a:pt x="415" y="65"/>
                  </a:lnTo>
                  <a:lnTo>
                    <a:pt x="413" y="66"/>
                  </a:lnTo>
                  <a:lnTo>
                    <a:pt x="410" y="66"/>
                  </a:lnTo>
                  <a:lnTo>
                    <a:pt x="407" y="68"/>
                  </a:lnTo>
                  <a:lnTo>
                    <a:pt x="404" y="68"/>
                  </a:lnTo>
                  <a:lnTo>
                    <a:pt x="402" y="68"/>
                  </a:lnTo>
                  <a:lnTo>
                    <a:pt x="402" y="68"/>
                  </a:lnTo>
                  <a:lnTo>
                    <a:pt x="401" y="68"/>
                  </a:lnTo>
                  <a:lnTo>
                    <a:pt x="401" y="68"/>
                  </a:lnTo>
                  <a:lnTo>
                    <a:pt x="402" y="66"/>
                  </a:lnTo>
                  <a:lnTo>
                    <a:pt x="402" y="66"/>
                  </a:lnTo>
                  <a:lnTo>
                    <a:pt x="404" y="66"/>
                  </a:lnTo>
                  <a:lnTo>
                    <a:pt x="405" y="66"/>
                  </a:lnTo>
                  <a:lnTo>
                    <a:pt x="407" y="66"/>
                  </a:lnTo>
                  <a:lnTo>
                    <a:pt x="407" y="66"/>
                  </a:lnTo>
                  <a:lnTo>
                    <a:pt x="409" y="66"/>
                  </a:lnTo>
                  <a:lnTo>
                    <a:pt x="409" y="65"/>
                  </a:lnTo>
                  <a:lnTo>
                    <a:pt x="410" y="65"/>
                  </a:lnTo>
                  <a:lnTo>
                    <a:pt x="412" y="63"/>
                  </a:lnTo>
                  <a:lnTo>
                    <a:pt x="412" y="63"/>
                  </a:lnTo>
                  <a:close/>
                  <a:moveTo>
                    <a:pt x="372" y="61"/>
                  </a:moveTo>
                  <a:lnTo>
                    <a:pt x="372" y="61"/>
                  </a:lnTo>
                  <a:lnTo>
                    <a:pt x="374" y="61"/>
                  </a:lnTo>
                  <a:lnTo>
                    <a:pt x="374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3"/>
                  </a:lnTo>
                  <a:lnTo>
                    <a:pt x="377" y="63"/>
                  </a:lnTo>
                  <a:lnTo>
                    <a:pt x="377" y="63"/>
                  </a:lnTo>
                  <a:lnTo>
                    <a:pt x="375" y="65"/>
                  </a:lnTo>
                  <a:lnTo>
                    <a:pt x="375" y="66"/>
                  </a:lnTo>
                  <a:lnTo>
                    <a:pt x="375" y="66"/>
                  </a:lnTo>
                  <a:lnTo>
                    <a:pt x="374" y="66"/>
                  </a:lnTo>
                  <a:lnTo>
                    <a:pt x="374" y="66"/>
                  </a:lnTo>
                  <a:lnTo>
                    <a:pt x="372" y="65"/>
                  </a:lnTo>
                  <a:lnTo>
                    <a:pt x="371" y="65"/>
                  </a:lnTo>
                  <a:lnTo>
                    <a:pt x="371" y="63"/>
                  </a:lnTo>
                  <a:lnTo>
                    <a:pt x="371" y="63"/>
                  </a:lnTo>
                  <a:lnTo>
                    <a:pt x="371" y="61"/>
                  </a:lnTo>
                  <a:lnTo>
                    <a:pt x="371" y="61"/>
                  </a:lnTo>
                  <a:lnTo>
                    <a:pt x="372" y="61"/>
                  </a:lnTo>
                  <a:close/>
                  <a:moveTo>
                    <a:pt x="667" y="60"/>
                  </a:moveTo>
                  <a:lnTo>
                    <a:pt x="667" y="60"/>
                  </a:lnTo>
                  <a:lnTo>
                    <a:pt x="666" y="61"/>
                  </a:lnTo>
                  <a:lnTo>
                    <a:pt x="666" y="61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1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5"/>
                  </a:lnTo>
                  <a:lnTo>
                    <a:pt x="669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3"/>
                  </a:lnTo>
                  <a:lnTo>
                    <a:pt x="667" y="65"/>
                  </a:lnTo>
                  <a:lnTo>
                    <a:pt x="667" y="65"/>
                  </a:lnTo>
                  <a:lnTo>
                    <a:pt x="666" y="66"/>
                  </a:lnTo>
                  <a:lnTo>
                    <a:pt x="664" y="68"/>
                  </a:lnTo>
                  <a:lnTo>
                    <a:pt x="662" y="68"/>
                  </a:lnTo>
                  <a:lnTo>
                    <a:pt x="661" y="69"/>
                  </a:lnTo>
                  <a:lnTo>
                    <a:pt x="659" y="71"/>
                  </a:lnTo>
                  <a:lnTo>
                    <a:pt x="659" y="71"/>
                  </a:lnTo>
                  <a:lnTo>
                    <a:pt x="661" y="69"/>
                  </a:lnTo>
                  <a:lnTo>
                    <a:pt x="662" y="68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3"/>
                  </a:lnTo>
                  <a:lnTo>
                    <a:pt x="664" y="63"/>
                  </a:lnTo>
                  <a:lnTo>
                    <a:pt x="662" y="65"/>
                  </a:lnTo>
                  <a:lnTo>
                    <a:pt x="661" y="66"/>
                  </a:lnTo>
                  <a:lnTo>
                    <a:pt x="658" y="69"/>
                  </a:lnTo>
                  <a:lnTo>
                    <a:pt x="658" y="71"/>
                  </a:lnTo>
                  <a:lnTo>
                    <a:pt x="658" y="71"/>
                  </a:lnTo>
                  <a:lnTo>
                    <a:pt x="655" y="74"/>
                  </a:lnTo>
                  <a:lnTo>
                    <a:pt x="655" y="74"/>
                  </a:lnTo>
                  <a:lnTo>
                    <a:pt x="655" y="76"/>
                  </a:lnTo>
                  <a:lnTo>
                    <a:pt x="655" y="77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80"/>
                  </a:lnTo>
                  <a:lnTo>
                    <a:pt x="655" y="82"/>
                  </a:lnTo>
                  <a:lnTo>
                    <a:pt x="655" y="82"/>
                  </a:lnTo>
                  <a:lnTo>
                    <a:pt x="653" y="82"/>
                  </a:lnTo>
                  <a:lnTo>
                    <a:pt x="651" y="83"/>
                  </a:lnTo>
                  <a:lnTo>
                    <a:pt x="651" y="83"/>
                  </a:lnTo>
                  <a:lnTo>
                    <a:pt x="651" y="85"/>
                  </a:lnTo>
                  <a:lnTo>
                    <a:pt x="650" y="85"/>
                  </a:lnTo>
                  <a:lnTo>
                    <a:pt x="648" y="85"/>
                  </a:lnTo>
                  <a:lnTo>
                    <a:pt x="650" y="85"/>
                  </a:lnTo>
                  <a:lnTo>
                    <a:pt x="650" y="83"/>
                  </a:lnTo>
                  <a:lnTo>
                    <a:pt x="651" y="82"/>
                  </a:lnTo>
                  <a:lnTo>
                    <a:pt x="655" y="82"/>
                  </a:lnTo>
                  <a:lnTo>
                    <a:pt x="655" y="80"/>
                  </a:lnTo>
                  <a:lnTo>
                    <a:pt x="655" y="80"/>
                  </a:lnTo>
                  <a:lnTo>
                    <a:pt x="653" y="80"/>
                  </a:lnTo>
                  <a:lnTo>
                    <a:pt x="653" y="79"/>
                  </a:lnTo>
                  <a:lnTo>
                    <a:pt x="653" y="79"/>
                  </a:lnTo>
                  <a:lnTo>
                    <a:pt x="655" y="79"/>
                  </a:lnTo>
                  <a:lnTo>
                    <a:pt x="655" y="74"/>
                  </a:lnTo>
                  <a:lnTo>
                    <a:pt x="653" y="74"/>
                  </a:lnTo>
                  <a:lnTo>
                    <a:pt x="653" y="76"/>
                  </a:lnTo>
                  <a:lnTo>
                    <a:pt x="653" y="76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1" y="77"/>
                  </a:lnTo>
                  <a:lnTo>
                    <a:pt x="650" y="79"/>
                  </a:lnTo>
                  <a:lnTo>
                    <a:pt x="650" y="79"/>
                  </a:lnTo>
                  <a:lnTo>
                    <a:pt x="650" y="77"/>
                  </a:lnTo>
                  <a:lnTo>
                    <a:pt x="653" y="72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3" y="69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8" y="65"/>
                  </a:lnTo>
                  <a:lnTo>
                    <a:pt x="661" y="61"/>
                  </a:lnTo>
                  <a:lnTo>
                    <a:pt x="664" y="61"/>
                  </a:lnTo>
                  <a:lnTo>
                    <a:pt x="666" y="60"/>
                  </a:lnTo>
                  <a:lnTo>
                    <a:pt x="667" y="60"/>
                  </a:lnTo>
                  <a:close/>
                  <a:moveTo>
                    <a:pt x="612" y="58"/>
                  </a:moveTo>
                  <a:lnTo>
                    <a:pt x="612" y="60"/>
                  </a:lnTo>
                  <a:lnTo>
                    <a:pt x="614" y="60"/>
                  </a:lnTo>
                  <a:lnTo>
                    <a:pt x="615" y="60"/>
                  </a:lnTo>
                  <a:lnTo>
                    <a:pt x="615" y="60"/>
                  </a:lnTo>
                  <a:lnTo>
                    <a:pt x="612" y="61"/>
                  </a:lnTo>
                  <a:lnTo>
                    <a:pt x="609" y="60"/>
                  </a:lnTo>
                  <a:lnTo>
                    <a:pt x="609" y="60"/>
                  </a:lnTo>
                  <a:lnTo>
                    <a:pt x="610" y="60"/>
                  </a:lnTo>
                  <a:lnTo>
                    <a:pt x="610" y="60"/>
                  </a:lnTo>
                  <a:lnTo>
                    <a:pt x="610" y="58"/>
                  </a:lnTo>
                  <a:lnTo>
                    <a:pt x="612" y="58"/>
                  </a:lnTo>
                  <a:close/>
                  <a:moveTo>
                    <a:pt x="3176" y="55"/>
                  </a:moveTo>
                  <a:lnTo>
                    <a:pt x="3177" y="58"/>
                  </a:lnTo>
                  <a:lnTo>
                    <a:pt x="3179" y="60"/>
                  </a:lnTo>
                  <a:lnTo>
                    <a:pt x="3179" y="61"/>
                  </a:lnTo>
                  <a:lnTo>
                    <a:pt x="3177" y="63"/>
                  </a:lnTo>
                  <a:lnTo>
                    <a:pt x="3177" y="65"/>
                  </a:lnTo>
                  <a:lnTo>
                    <a:pt x="3177" y="66"/>
                  </a:lnTo>
                  <a:lnTo>
                    <a:pt x="3177" y="68"/>
                  </a:lnTo>
                  <a:lnTo>
                    <a:pt x="3174" y="71"/>
                  </a:lnTo>
                  <a:lnTo>
                    <a:pt x="3174" y="72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6"/>
                  </a:lnTo>
                  <a:lnTo>
                    <a:pt x="3173" y="76"/>
                  </a:lnTo>
                  <a:lnTo>
                    <a:pt x="3170" y="76"/>
                  </a:lnTo>
                  <a:lnTo>
                    <a:pt x="3170" y="76"/>
                  </a:lnTo>
                  <a:lnTo>
                    <a:pt x="3170" y="74"/>
                  </a:lnTo>
                  <a:lnTo>
                    <a:pt x="3171" y="74"/>
                  </a:lnTo>
                  <a:lnTo>
                    <a:pt x="3171" y="71"/>
                  </a:lnTo>
                  <a:lnTo>
                    <a:pt x="3171" y="65"/>
                  </a:lnTo>
                  <a:lnTo>
                    <a:pt x="3171" y="61"/>
                  </a:lnTo>
                  <a:lnTo>
                    <a:pt x="3173" y="60"/>
                  </a:lnTo>
                  <a:lnTo>
                    <a:pt x="3173" y="60"/>
                  </a:lnTo>
                  <a:lnTo>
                    <a:pt x="3173" y="58"/>
                  </a:lnTo>
                  <a:lnTo>
                    <a:pt x="3173" y="58"/>
                  </a:lnTo>
                  <a:lnTo>
                    <a:pt x="3174" y="57"/>
                  </a:lnTo>
                  <a:lnTo>
                    <a:pt x="3174" y="55"/>
                  </a:lnTo>
                  <a:lnTo>
                    <a:pt x="3176" y="55"/>
                  </a:lnTo>
                  <a:close/>
                  <a:moveTo>
                    <a:pt x="729" y="55"/>
                  </a:moveTo>
                  <a:lnTo>
                    <a:pt x="727" y="55"/>
                  </a:lnTo>
                  <a:lnTo>
                    <a:pt x="727" y="55"/>
                  </a:lnTo>
                  <a:lnTo>
                    <a:pt x="726" y="57"/>
                  </a:lnTo>
                  <a:lnTo>
                    <a:pt x="724" y="58"/>
                  </a:lnTo>
                  <a:lnTo>
                    <a:pt x="722" y="58"/>
                  </a:lnTo>
                  <a:lnTo>
                    <a:pt x="722" y="60"/>
                  </a:lnTo>
                  <a:lnTo>
                    <a:pt x="724" y="60"/>
                  </a:lnTo>
                  <a:lnTo>
                    <a:pt x="724" y="61"/>
                  </a:lnTo>
                  <a:lnTo>
                    <a:pt x="724" y="61"/>
                  </a:lnTo>
                  <a:lnTo>
                    <a:pt x="726" y="61"/>
                  </a:lnTo>
                  <a:lnTo>
                    <a:pt x="726" y="63"/>
                  </a:lnTo>
                  <a:lnTo>
                    <a:pt x="727" y="63"/>
                  </a:lnTo>
                  <a:lnTo>
                    <a:pt x="729" y="63"/>
                  </a:lnTo>
                  <a:lnTo>
                    <a:pt x="730" y="63"/>
                  </a:lnTo>
                  <a:lnTo>
                    <a:pt x="730" y="63"/>
                  </a:lnTo>
                  <a:lnTo>
                    <a:pt x="732" y="63"/>
                  </a:lnTo>
                  <a:lnTo>
                    <a:pt x="732" y="63"/>
                  </a:lnTo>
                  <a:lnTo>
                    <a:pt x="733" y="61"/>
                  </a:lnTo>
                  <a:lnTo>
                    <a:pt x="733" y="61"/>
                  </a:lnTo>
                  <a:lnTo>
                    <a:pt x="732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2" y="60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3" y="58"/>
                  </a:lnTo>
                  <a:lnTo>
                    <a:pt x="733" y="57"/>
                  </a:lnTo>
                  <a:lnTo>
                    <a:pt x="733" y="57"/>
                  </a:lnTo>
                  <a:lnTo>
                    <a:pt x="732" y="55"/>
                  </a:lnTo>
                  <a:lnTo>
                    <a:pt x="730" y="55"/>
                  </a:lnTo>
                  <a:lnTo>
                    <a:pt x="729" y="55"/>
                  </a:lnTo>
                  <a:close/>
                  <a:moveTo>
                    <a:pt x="286" y="52"/>
                  </a:moveTo>
                  <a:lnTo>
                    <a:pt x="286" y="52"/>
                  </a:lnTo>
                  <a:lnTo>
                    <a:pt x="287" y="54"/>
                  </a:lnTo>
                  <a:lnTo>
                    <a:pt x="287" y="55"/>
                  </a:lnTo>
                  <a:lnTo>
                    <a:pt x="287" y="55"/>
                  </a:lnTo>
                  <a:lnTo>
                    <a:pt x="289" y="54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90" y="54"/>
                  </a:lnTo>
                  <a:lnTo>
                    <a:pt x="290" y="57"/>
                  </a:lnTo>
                  <a:lnTo>
                    <a:pt x="292" y="58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3" y="54"/>
                  </a:lnTo>
                  <a:lnTo>
                    <a:pt x="293" y="55"/>
                  </a:lnTo>
                  <a:lnTo>
                    <a:pt x="293" y="55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5" y="60"/>
                  </a:lnTo>
                  <a:lnTo>
                    <a:pt x="297" y="61"/>
                  </a:lnTo>
                  <a:lnTo>
                    <a:pt x="297" y="61"/>
                  </a:lnTo>
                  <a:lnTo>
                    <a:pt x="297" y="63"/>
                  </a:lnTo>
                  <a:lnTo>
                    <a:pt x="297" y="63"/>
                  </a:lnTo>
                  <a:lnTo>
                    <a:pt x="295" y="65"/>
                  </a:lnTo>
                  <a:lnTo>
                    <a:pt x="295" y="65"/>
                  </a:lnTo>
                  <a:lnTo>
                    <a:pt x="295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8"/>
                  </a:lnTo>
                  <a:lnTo>
                    <a:pt x="298" y="69"/>
                  </a:lnTo>
                  <a:lnTo>
                    <a:pt x="300" y="71"/>
                  </a:lnTo>
                  <a:lnTo>
                    <a:pt x="301" y="72"/>
                  </a:lnTo>
                  <a:lnTo>
                    <a:pt x="303" y="72"/>
                  </a:lnTo>
                  <a:lnTo>
                    <a:pt x="304" y="76"/>
                  </a:lnTo>
                  <a:lnTo>
                    <a:pt x="306" y="77"/>
                  </a:lnTo>
                  <a:lnTo>
                    <a:pt x="306" y="77"/>
                  </a:lnTo>
                  <a:lnTo>
                    <a:pt x="306" y="79"/>
                  </a:lnTo>
                  <a:lnTo>
                    <a:pt x="304" y="80"/>
                  </a:lnTo>
                  <a:lnTo>
                    <a:pt x="304" y="80"/>
                  </a:lnTo>
                  <a:lnTo>
                    <a:pt x="303" y="82"/>
                  </a:lnTo>
                  <a:lnTo>
                    <a:pt x="301" y="82"/>
                  </a:lnTo>
                  <a:lnTo>
                    <a:pt x="300" y="82"/>
                  </a:lnTo>
                  <a:lnTo>
                    <a:pt x="300" y="82"/>
                  </a:lnTo>
                  <a:lnTo>
                    <a:pt x="298" y="82"/>
                  </a:lnTo>
                  <a:lnTo>
                    <a:pt x="298" y="82"/>
                  </a:lnTo>
                  <a:lnTo>
                    <a:pt x="297" y="80"/>
                  </a:lnTo>
                  <a:lnTo>
                    <a:pt x="297" y="77"/>
                  </a:lnTo>
                  <a:lnTo>
                    <a:pt x="297" y="77"/>
                  </a:lnTo>
                  <a:lnTo>
                    <a:pt x="297" y="76"/>
                  </a:lnTo>
                  <a:lnTo>
                    <a:pt x="295" y="72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6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2" y="65"/>
                  </a:lnTo>
                  <a:lnTo>
                    <a:pt x="292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0" y="63"/>
                  </a:lnTo>
                  <a:lnTo>
                    <a:pt x="290" y="61"/>
                  </a:lnTo>
                  <a:lnTo>
                    <a:pt x="289" y="60"/>
                  </a:lnTo>
                  <a:lnTo>
                    <a:pt x="289" y="57"/>
                  </a:lnTo>
                  <a:lnTo>
                    <a:pt x="289" y="57"/>
                  </a:lnTo>
                  <a:lnTo>
                    <a:pt x="287" y="57"/>
                  </a:lnTo>
                  <a:lnTo>
                    <a:pt x="286" y="55"/>
                  </a:lnTo>
                  <a:lnTo>
                    <a:pt x="286" y="55"/>
                  </a:lnTo>
                  <a:lnTo>
                    <a:pt x="284" y="55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4" y="52"/>
                  </a:lnTo>
                  <a:lnTo>
                    <a:pt x="284" y="52"/>
                  </a:lnTo>
                  <a:lnTo>
                    <a:pt x="286" y="52"/>
                  </a:lnTo>
                  <a:close/>
                  <a:moveTo>
                    <a:pt x="732" y="50"/>
                  </a:moveTo>
                  <a:lnTo>
                    <a:pt x="732" y="50"/>
                  </a:lnTo>
                  <a:lnTo>
                    <a:pt x="732" y="50"/>
                  </a:lnTo>
                  <a:lnTo>
                    <a:pt x="732" y="50"/>
                  </a:lnTo>
                  <a:lnTo>
                    <a:pt x="732" y="54"/>
                  </a:lnTo>
                  <a:lnTo>
                    <a:pt x="732" y="54"/>
                  </a:lnTo>
                  <a:lnTo>
                    <a:pt x="733" y="55"/>
                  </a:lnTo>
                  <a:lnTo>
                    <a:pt x="735" y="54"/>
                  </a:lnTo>
                  <a:lnTo>
                    <a:pt x="737" y="54"/>
                  </a:lnTo>
                  <a:lnTo>
                    <a:pt x="737" y="54"/>
                  </a:lnTo>
                  <a:lnTo>
                    <a:pt x="735" y="55"/>
                  </a:lnTo>
                  <a:lnTo>
                    <a:pt x="735" y="55"/>
                  </a:lnTo>
                  <a:lnTo>
                    <a:pt x="735" y="57"/>
                  </a:lnTo>
                  <a:lnTo>
                    <a:pt x="735" y="57"/>
                  </a:lnTo>
                  <a:lnTo>
                    <a:pt x="735" y="58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7" y="61"/>
                  </a:lnTo>
                  <a:lnTo>
                    <a:pt x="735" y="61"/>
                  </a:lnTo>
                  <a:lnTo>
                    <a:pt x="735" y="63"/>
                  </a:lnTo>
                  <a:lnTo>
                    <a:pt x="733" y="65"/>
                  </a:lnTo>
                  <a:lnTo>
                    <a:pt x="732" y="65"/>
                  </a:lnTo>
                  <a:lnTo>
                    <a:pt x="732" y="65"/>
                  </a:lnTo>
                  <a:lnTo>
                    <a:pt x="730" y="66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69"/>
                  </a:lnTo>
                  <a:lnTo>
                    <a:pt x="729" y="68"/>
                  </a:lnTo>
                  <a:lnTo>
                    <a:pt x="727" y="66"/>
                  </a:lnTo>
                  <a:lnTo>
                    <a:pt x="726" y="65"/>
                  </a:lnTo>
                  <a:lnTo>
                    <a:pt x="724" y="63"/>
                  </a:lnTo>
                  <a:lnTo>
                    <a:pt x="722" y="61"/>
                  </a:lnTo>
                  <a:lnTo>
                    <a:pt x="722" y="60"/>
                  </a:lnTo>
                  <a:lnTo>
                    <a:pt x="722" y="60"/>
                  </a:lnTo>
                  <a:lnTo>
                    <a:pt x="722" y="57"/>
                  </a:lnTo>
                  <a:lnTo>
                    <a:pt x="722" y="55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0"/>
                  </a:lnTo>
                  <a:lnTo>
                    <a:pt x="724" y="50"/>
                  </a:lnTo>
                  <a:lnTo>
                    <a:pt x="724" y="54"/>
                  </a:lnTo>
                  <a:lnTo>
                    <a:pt x="724" y="55"/>
                  </a:lnTo>
                  <a:lnTo>
                    <a:pt x="724" y="55"/>
                  </a:lnTo>
                  <a:lnTo>
                    <a:pt x="726" y="55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9" y="54"/>
                  </a:lnTo>
                  <a:lnTo>
                    <a:pt x="730" y="54"/>
                  </a:lnTo>
                  <a:lnTo>
                    <a:pt x="730" y="52"/>
                  </a:lnTo>
                  <a:lnTo>
                    <a:pt x="730" y="52"/>
                  </a:lnTo>
                  <a:lnTo>
                    <a:pt x="732" y="52"/>
                  </a:lnTo>
                  <a:lnTo>
                    <a:pt x="732" y="50"/>
                  </a:lnTo>
                  <a:close/>
                  <a:moveTo>
                    <a:pt x="393" y="47"/>
                  </a:moveTo>
                  <a:lnTo>
                    <a:pt x="393" y="49"/>
                  </a:lnTo>
                  <a:lnTo>
                    <a:pt x="393" y="49"/>
                  </a:lnTo>
                  <a:lnTo>
                    <a:pt x="393" y="50"/>
                  </a:lnTo>
                  <a:lnTo>
                    <a:pt x="393" y="49"/>
                  </a:lnTo>
                  <a:lnTo>
                    <a:pt x="391" y="49"/>
                  </a:lnTo>
                  <a:lnTo>
                    <a:pt x="393" y="49"/>
                  </a:lnTo>
                  <a:lnTo>
                    <a:pt x="393" y="47"/>
                  </a:lnTo>
                  <a:close/>
                  <a:moveTo>
                    <a:pt x="304" y="38"/>
                  </a:moveTo>
                  <a:lnTo>
                    <a:pt x="304" y="39"/>
                  </a:lnTo>
                  <a:lnTo>
                    <a:pt x="304" y="39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38"/>
                  </a:lnTo>
                  <a:lnTo>
                    <a:pt x="304" y="38"/>
                  </a:lnTo>
                  <a:close/>
                  <a:moveTo>
                    <a:pt x="1804" y="36"/>
                  </a:moveTo>
                  <a:lnTo>
                    <a:pt x="1802" y="36"/>
                  </a:lnTo>
                  <a:lnTo>
                    <a:pt x="1799" y="38"/>
                  </a:lnTo>
                  <a:lnTo>
                    <a:pt x="1796" y="41"/>
                  </a:lnTo>
                  <a:lnTo>
                    <a:pt x="1796" y="41"/>
                  </a:lnTo>
                  <a:lnTo>
                    <a:pt x="1798" y="41"/>
                  </a:lnTo>
                  <a:lnTo>
                    <a:pt x="1801" y="43"/>
                  </a:lnTo>
                  <a:lnTo>
                    <a:pt x="1801" y="43"/>
                  </a:lnTo>
                  <a:lnTo>
                    <a:pt x="1802" y="41"/>
                  </a:lnTo>
                  <a:lnTo>
                    <a:pt x="1802" y="41"/>
                  </a:lnTo>
                  <a:lnTo>
                    <a:pt x="1804" y="39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6"/>
                  </a:lnTo>
                  <a:lnTo>
                    <a:pt x="1804" y="36"/>
                  </a:lnTo>
                  <a:lnTo>
                    <a:pt x="1804" y="36"/>
                  </a:lnTo>
                  <a:close/>
                  <a:moveTo>
                    <a:pt x="837" y="36"/>
                  </a:moveTo>
                  <a:lnTo>
                    <a:pt x="841" y="36"/>
                  </a:lnTo>
                  <a:lnTo>
                    <a:pt x="844" y="39"/>
                  </a:lnTo>
                  <a:lnTo>
                    <a:pt x="844" y="39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4" y="41"/>
                  </a:lnTo>
                  <a:lnTo>
                    <a:pt x="844" y="39"/>
                  </a:lnTo>
                  <a:lnTo>
                    <a:pt x="841" y="38"/>
                  </a:lnTo>
                  <a:lnTo>
                    <a:pt x="841" y="38"/>
                  </a:lnTo>
                  <a:lnTo>
                    <a:pt x="837" y="36"/>
                  </a:lnTo>
                  <a:lnTo>
                    <a:pt x="836" y="36"/>
                  </a:lnTo>
                  <a:lnTo>
                    <a:pt x="837" y="36"/>
                  </a:lnTo>
                  <a:close/>
                  <a:moveTo>
                    <a:pt x="0" y="33"/>
                  </a:moveTo>
                  <a:lnTo>
                    <a:pt x="0" y="33"/>
                  </a:lnTo>
                  <a:lnTo>
                    <a:pt x="2" y="36"/>
                  </a:lnTo>
                  <a:lnTo>
                    <a:pt x="6" y="39"/>
                  </a:lnTo>
                  <a:lnTo>
                    <a:pt x="8" y="41"/>
                  </a:lnTo>
                  <a:lnTo>
                    <a:pt x="10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6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3"/>
                  </a:lnTo>
                  <a:lnTo>
                    <a:pt x="6" y="41"/>
                  </a:lnTo>
                  <a:lnTo>
                    <a:pt x="5" y="39"/>
                  </a:lnTo>
                  <a:lnTo>
                    <a:pt x="3" y="36"/>
                  </a:lnTo>
                  <a:lnTo>
                    <a:pt x="0" y="33"/>
                  </a:lnTo>
                  <a:close/>
                  <a:moveTo>
                    <a:pt x="2660" y="30"/>
                  </a:moveTo>
                  <a:lnTo>
                    <a:pt x="2662" y="30"/>
                  </a:lnTo>
                  <a:lnTo>
                    <a:pt x="2660" y="33"/>
                  </a:lnTo>
                  <a:lnTo>
                    <a:pt x="2660" y="35"/>
                  </a:lnTo>
                  <a:lnTo>
                    <a:pt x="2659" y="36"/>
                  </a:lnTo>
                  <a:lnTo>
                    <a:pt x="2659" y="36"/>
                  </a:lnTo>
                  <a:lnTo>
                    <a:pt x="2657" y="36"/>
                  </a:lnTo>
                  <a:lnTo>
                    <a:pt x="2656" y="36"/>
                  </a:lnTo>
                  <a:lnTo>
                    <a:pt x="2654" y="38"/>
                  </a:lnTo>
                  <a:lnTo>
                    <a:pt x="2654" y="38"/>
                  </a:lnTo>
                  <a:lnTo>
                    <a:pt x="2656" y="36"/>
                  </a:lnTo>
                  <a:lnTo>
                    <a:pt x="2657" y="35"/>
                  </a:lnTo>
                  <a:lnTo>
                    <a:pt x="2659" y="33"/>
                  </a:lnTo>
                  <a:lnTo>
                    <a:pt x="2660" y="32"/>
                  </a:lnTo>
                  <a:lnTo>
                    <a:pt x="2660" y="30"/>
                  </a:lnTo>
                  <a:close/>
                  <a:moveTo>
                    <a:pt x="431" y="28"/>
                  </a:moveTo>
                  <a:lnTo>
                    <a:pt x="432" y="28"/>
                  </a:lnTo>
                  <a:lnTo>
                    <a:pt x="434" y="28"/>
                  </a:lnTo>
                  <a:lnTo>
                    <a:pt x="435" y="28"/>
                  </a:lnTo>
                  <a:lnTo>
                    <a:pt x="435" y="28"/>
                  </a:lnTo>
                  <a:lnTo>
                    <a:pt x="435" y="30"/>
                  </a:lnTo>
                  <a:lnTo>
                    <a:pt x="434" y="30"/>
                  </a:lnTo>
                  <a:lnTo>
                    <a:pt x="432" y="32"/>
                  </a:lnTo>
                  <a:lnTo>
                    <a:pt x="431" y="32"/>
                  </a:lnTo>
                  <a:lnTo>
                    <a:pt x="427" y="32"/>
                  </a:lnTo>
                  <a:lnTo>
                    <a:pt x="427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31" y="28"/>
                  </a:lnTo>
                  <a:close/>
                  <a:moveTo>
                    <a:pt x="699" y="27"/>
                  </a:moveTo>
                  <a:lnTo>
                    <a:pt x="699" y="27"/>
                  </a:lnTo>
                  <a:lnTo>
                    <a:pt x="700" y="28"/>
                  </a:lnTo>
                  <a:lnTo>
                    <a:pt x="700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3"/>
                  </a:lnTo>
                  <a:lnTo>
                    <a:pt x="703" y="35"/>
                  </a:lnTo>
                  <a:lnTo>
                    <a:pt x="703" y="35"/>
                  </a:lnTo>
                  <a:lnTo>
                    <a:pt x="703" y="36"/>
                  </a:lnTo>
                  <a:lnTo>
                    <a:pt x="703" y="35"/>
                  </a:lnTo>
                  <a:lnTo>
                    <a:pt x="702" y="35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699" y="33"/>
                  </a:lnTo>
                  <a:lnTo>
                    <a:pt x="699" y="32"/>
                  </a:lnTo>
                  <a:lnTo>
                    <a:pt x="699" y="32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697" y="30"/>
                  </a:lnTo>
                  <a:lnTo>
                    <a:pt x="697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0"/>
                  </a:lnTo>
                  <a:lnTo>
                    <a:pt x="696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7" y="28"/>
                  </a:lnTo>
                  <a:lnTo>
                    <a:pt x="697" y="28"/>
                  </a:lnTo>
                  <a:lnTo>
                    <a:pt x="697" y="27"/>
                  </a:lnTo>
                  <a:lnTo>
                    <a:pt x="699" y="27"/>
                  </a:lnTo>
                  <a:close/>
                  <a:moveTo>
                    <a:pt x="1799" y="27"/>
                  </a:moveTo>
                  <a:lnTo>
                    <a:pt x="1799" y="27"/>
                  </a:lnTo>
                  <a:lnTo>
                    <a:pt x="1799" y="30"/>
                  </a:lnTo>
                  <a:lnTo>
                    <a:pt x="1799" y="30"/>
                  </a:lnTo>
                  <a:lnTo>
                    <a:pt x="1801" y="32"/>
                  </a:lnTo>
                  <a:lnTo>
                    <a:pt x="1802" y="32"/>
                  </a:lnTo>
                  <a:lnTo>
                    <a:pt x="1804" y="32"/>
                  </a:lnTo>
                  <a:lnTo>
                    <a:pt x="1804" y="32"/>
                  </a:lnTo>
                  <a:lnTo>
                    <a:pt x="1802" y="33"/>
                  </a:lnTo>
                  <a:lnTo>
                    <a:pt x="1802" y="33"/>
                  </a:lnTo>
                  <a:lnTo>
                    <a:pt x="1802" y="35"/>
                  </a:lnTo>
                  <a:lnTo>
                    <a:pt x="1802" y="35"/>
                  </a:lnTo>
                  <a:lnTo>
                    <a:pt x="1804" y="35"/>
                  </a:lnTo>
                  <a:lnTo>
                    <a:pt x="1806" y="36"/>
                  </a:lnTo>
                  <a:lnTo>
                    <a:pt x="1807" y="36"/>
                  </a:lnTo>
                  <a:lnTo>
                    <a:pt x="1807" y="38"/>
                  </a:lnTo>
                  <a:lnTo>
                    <a:pt x="1806" y="39"/>
                  </a:lnTo>
                  <a:lnTo>
                    <a:pt x="1801" y="43"/>
                  </a:lnTo>
                  <a:lnTo>
                    <a:pt x="1799" y="43"/>
                  </a:lnTo>
                  <a:lnTo>
                    <a:pt x="1795" y="41"/>
                  </a:lnTo>
                  <a:lnTo>
                    <a:pt x="1795" y="41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8"/>
                  </a:lnTo>
                  <a:lnTo>
                    <a:pt x="1795" y="36"/>
                  </a:lnTo>
                  <a:lnTo>
                    <a:pt x="1795" y="36"/>
                  </a:lnTo>
                  <a:lnTo>
                    <a:pt x="1796" y="36"/>
                  </a:lnTo>
                  <a:lnTo>
                    <a:pt x="1798" y="35"/>
                  </a:lnTo>
                  <a:lnTo>
                    <a:pt x="1798" y="33"/>
                  </a:lnTo>
                  <a:lnTo>
                    <a:pt x="1796" y="33"/>
                  </a:lnTo>
                  <a:lnTo>
                    <a:pt x="1796" y="32"/>
                  </a:lnTo>
                  <a:lnTo>
                    <a:pt x="1795" y="30"/>
                  </a:lnTo>
                  <a:lnTo>
                    <a:pt x="1795" y="30"/>
                  </a:lnTo>
                  <a:lnTo>
                    <a:pt x="1796" y="28"/>
                  </a:lnTo>
                  <a:lnTo>
                    <a:pt x="1798" y="28"/>
                  </a:lnTo>
                  <a:lnTo>
                    <a:pt x="1799" y="27"/>
                  </a:lnTo>
                  <a:close/>
                  <a:moveTo>
                    <a:pt x="2872" y="25"/>
                  </a:moveTo>
                  <a:lnTo>
                    <a:pt x="2873" y="25"/>
                  </a:lnTo>
                  <a:lnTo>
                    <a:pt x="2873" y="25"/>
                  </a:lnTo>
                  <a:lnTo>
                    <a:pt x="2875" y="27"/>
                  </a:lnTo>
                  <a:lnTo>
                    <a:pt x="2875" y="27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2"/>
                  </a:lnTo>
                  <a:lnTo>
                    <a:pt x="2875" y="32"/>
                  </a:lnTo>
                  <a:lnTo>
                    <a:pt x="2873" y="32"/>
                  </a:lnTo>
                  <a:lnTo>
                    <a:pt x="2873" y="32"/>
                  </a:lnTo>
                  <a:lnTo>
                    <a:pt x="2872" y="32"/>
                  </a:lnTo>
                  <a:lnTo>
                    <a:pt x="2870" y="30"/>
                  </a:lnTo>
                  <a:lnTo>
                    <a:pt x="2870" y="30"/>
                  </a:lnTo>
                  <a:lnTo>
                    <a:pt x="2870" y="28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2" y="25"/>
                  </a:lnTo>
                  <a:close/>
                  <a:moveTo>
                    <a:pt x="268" y="25"/>
                  </a:moveTo>
                  <a:lnTo>
                    <a:pt x="271" y="27"/>
                  </a:lnTo>
                  <a:lnTo>
                    <a:pt x="275" y="27"/>
                  </a:lnTo>
                  <a:lnTo>
                    <a:pt x="278" y="28"/>
                  </a:lnTo>
                  <a:lnTo>
                    <a:pt x="279" y="30"/>
                  </a:lnTo>
                  <a:lnTo>
                    <a:pt x="279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2"/>
                  </a:lnTo>
                  <a:lnTo>
                    <a:pt x="281" y="36"/>
                  </a:lnTo>
                  <a:lnTo>
                    <a:pt x="281" y="38"/>
                  </a:lnTo>
                  <a:lnTo>
                    <a:pt x="281" y="38"/>
                  </a:lnTo>
                  <a:lnTo>
                    <a:pt x="281" y="39"/>
                  </a:lnTo>
                  <a:lnTo>
                    <a:pt x="279" y="43"/>
                  </a:lnTo>
                  <a:lnTo>
                    <a:pt x="279" y="44"/>
                  </a:lnTo>
                  <a:lnTo>
                    <a:pt x="279" y="46"/>
                  </a:lnTo>
                  <a:lnTo>
                    <a:pt x="279" y="47"/>
                  </a:lnTo>
                  <a:lnTo>
                    <a:pt x="279" y="47"/>
                  </a:lnTo>
                  <a:lnTo>
                    <a:pt x="279" y="49"/>
                  </a:lnTo>
                  <a:lnTo>
                    <a:pt x="279" y="49"/>
                  </a:lnTo>
                  <a:lnTo>
                    <a:pt x="279" y="50"/>
                  </a:lnTo>
                  <a:lnTo>
                    <a:pt x="279" y="50"/>
                  </a:lnTo>
                  <a:lnTo>
                    <a:pt x="279" y="52"/>
                  </a:lnTo>
                  <a:lnTo>
                    <a:pt x="279" y="52"/>
                  </a:lnTo>
                  <a:lnTo>
                    <a:pt x="281" y="50"/>
                  </a:lnTo>
                  <a:lnTo>
                    <a:pt x="281" y="50"/>
                  </a:lnTo>
                  <a:lnTo>
                    <a:pt x="281" y="54"/>
                  </a:lnTo>
                  <a:lnTo>
                    <a:pt x="282" y="54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79" y="55"/>
                  </a:lnTo>
                  <a:lnTo>
                    <a:pt x="278" y="55"/>
                  </a:lnTo>
                  <a:lnTo>
                    <a:pt x="278" y="54"/>
                  </a:lnTo>
                  <a:lnTo>
                    <a:pt x="276" y="52"/>
                  </a:lnTo>
                  <a:lnTo>
                    <a:pt x="278" y="50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52"/>
                  </a:lnTo>
                  <a:lnTo>
                    <a:pt x="276" y="52"/>
                  </a:lnTo>
                  <a:lnTo>
                    <a:pt x="276" y="54"/>
                  </a:lnTo>
                  <a:lnTo>
                    <a:pt x="276" y="54"/>
                  </a:lnTo>
                  <a:lnTo>
                    <a:pt x="276" y="52"/>
                  </a:lnTo>
                  <a:lnTo>
                    <a:pt x="275" y="50"/>
                  </a:lnTo>
                  <a:lnTo>
                    <a:pt x="275" y="46"/>
                  </a:lnTo>
                  <a:lnTo>
                    <a:pt x="275" y="43"/>
                  </a:lnTo>
                  <a:lnTo>
                    <a:pt x="275" y="41"/>
                  </a:lnTo>
                  <a:lnTo>
                    <a:pt x="275" y="41"/>
                  </a:lnTo>
                  <a:lnTo>
                    <a:pt x="276" y="39"/>
                  </a:lnTo>
                  <a:lnTo>
                    <a:pt x="276" y="36"/>
                  </a:lnTo>
                  <a:lnTo>
                    <a:pt x="276" y="35"/>
                  </a:lnTo>
                  <a:lnTo>
                    <a:pt x="275" y="33"/>
                  </a:lnTo>
                  <a:lnTo>
                    <a:pt x="275" y="32"/>
                  </a:lnTo>
                  <a:lnTo>
                    <a:pt x="273" y="32"/>
                  </a:lnTo>
                  <a:lnTo>
                    <a:pt x="273" y="30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3"/>
                  </a:lnTo>
                  <a:lnTo>
                    <a:pt x="273" y="35"/>
                  </a:lnTo>
                  <a:lnTo>
                    <a:pt x="273" y="36"/>
                  </a:lnTo>
                  <a:lnTo>
                    <a:pt x="273" y="36"/>
                  </a:lnTo>
                  <a:lnTo>
                    <a:pt x="271" y="35"/>
                  </a:lnTo>
                  <a:lnTo>
                    <a:pt x="271" y="35"/>
                  </a:lnTo>
                  <a:lnTo>
                    <a:pt x="271" y="33"/>
                  </a:lnTo>
                  <a:lnTo>
                    <a:pt x="270" y="33"/>
                  </a:lnTo>
                  <a:lnTo>
                    <a:pt x="270" y="30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7" y="28"/>
                  </a:lnTo>
                  <a:lnTo>
                    <a:pt x="267" y="28"/>
                  </a:lnTo>
                  <a:lnTo>
                    <a:pt x="267" y="30"/>
                  </a:lnTo>
                  <a:lnTo>
                    <a:pt x="267" y="33"/>
                  </a:lnTo>
                  <a:lnTo>
                    <a:pt x="265" y="33"/>
                  </a:lnTo>
                  <a:lnTo>
                    <a:pt x="263" y="33"/>
                  </a:lnTo>
                  <a:lnTo>
                    <a:pt x="263" y="33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2" y="32"/>
                  </a:lnTo>
                  <a:lnTo>
                    <a:pt x="262" y="30"/>
                  </a:lnTo>
                  <a:lnTo>
                    <a:pt x="262" y="30"/>
                  </a:lnTo>
                  <a:lnTo>
                    <a:pt x="262" y="28"/>
                  </a:lnTo>
                  <a:lnTo>
                    <a:pt x="262" y="28"/>
                  </a:lnTo>
                  <a:lnTo>
                    <a:pt x="260" y="27"/>
                  </a:lnTo>
                  <a:lnTo>
                    <a:pt x="260" y="27"/>
                  </a:lnTo>
                  <a:lnTo>
                    <a:pt x="260" y="25"/>
                  </a:lnTo>
                  <a:lnTo>
                    <a:pt x="262" y="25"/>
                  </a:lnTo>
                  <a:lnTo>
                    <a:pt x="263" y="27"/>
                  </a:lnTo>
                  <a:lnTo>
                    <a:pt x="265" y="27"/>
                  </a:lnTo>
                  <a:lnTo>
                    <a:pt x="265" y="27"/>
                  </a:lnTo>
                  <a:lnTo>
                    <a:pt x="267" y="25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  <a:moveTo>
                    <a:pt x="2780" y="20"/>
                  </a:moveTo>
                  <a:lnTo>
                    <a:pt x="2782" y="20"/>
                  </a:lnTo>
                  <a:lnTo>
                    <a:pt x="2783" y="20"/>
                  </a:lnTo>
                  <a:lnTo>
                    <a:pt x="2783" y="22"/>
                  </a:lnTo>
                  <a:lnTo>
                    <a:pt x="2783" y="24"/>
                  </a:lnTo>
                  <a:lnTo>
                    <a:pt x="2783" y="25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2" y="25"/>
                  </a:lnTo>
                  <a:lnTo>
                    <a:pt x="2780" y="24"/>
                  </a:lnTo>
                  <a:lnTo>
                    <a:pt x="2779" y="24"/>
                  </a:lnTo>
                  <a:lnTo>
                    <a:pt x="2777" y="24"/>
                  </a:lnTo>
                  <a:lnTo>
                    <a:pt x="2777" y="24"/>
                  </a:lnTo>
                  <a:lnTo>
                    <a:pt x="2775" y="24"/>
                  </a:lnTo>
                  <a:lnTo>
                    <a:pt x="2775" y="22"/>
                  </a:lnTo>
                  <a:lnTo>
                    <a:pt x="2777" y="22"/>
                  </a:lnTo>
                  <a:lnTo>
                    <a:pt x="2777" y="22"/>
                  </a:lnTo>
                  <a:lnTo>
                    <a:pt x="2777" y="20"/>
                  </a:lnTo>
                  <a:lnTo>
                    <a:pt x="2777" y="20"/>
                  </a:lnTo>
                  <a:lnTo>
                    <a:pt x="2779" y="20"/>
                  </a:lnTo>
                  <a:lnTo>
                    <a:pt x="2780" y="20"/>
                  </a:lnTo>
                  <a:close/>
                  <a:moveTo>
                    <a:pt x="3280" y="20"/>
                  </a:moveTo>
                  <a:lnTo>
                    <a:pt x="3277" y="22"/>
                  </a:lnTo>
                  <a:lnTo>
                    <a:pt x="3274" y="24"/>
                  </a:lnTo>
                  <a:lnTo>
                    <a:pt x="3271" y="25"/>
                  </a:lnTo>
                  <a:lnTo>
                    <a:pt x="3269" y="27"/>
                  </a:lnTo>
                  <a:lnTo>
                    <a:pt x="3267" y="27"/>
                  </a:lnTo>
                  <a:lnTo>
                    <a:pt x="3267" y="28"/>
                  </a:lnTo>
                  <a:lnTo>
                    <a:pt x="3274" y="27"/>
                  </a:lnTo>
                  <a:lnTo>
                    <a:pt x="3275" y="27"/>
                  </a:lnTo>
                  <a:lnTo>
                    <a:pt x="3278" y="24"/>
                  </a:lnTo>
                  <a:lnTo>
                    <a:pt x="3280" y="24"/>
                  </a:lnTo>
                  <a:lnTo>
                    <a:pt x="3280" y="20"/>
                  </a:lnTo>
                  <a:lnTo>
                    <a:pt x="3280" y="20"/>
                  </a:lnTo>
                  <a:close/>
                  <a:moveTo>
                    <a:pt x="615" y="19"/>
                  </a:moveTo>
                  <a:lnTo>
                    <a:pt x="615" y="19"/>
                  </a:lnTo>
                  <a:lnTo>
                    <a:pt x="617" y="20"/>
                  </a:lnTo>
                  <a:lnTo>
                    <a:pt x="615" y="20"/>
                  </a:lnTo>
                  <a:lnTo>
                    <a:pt x="614" y="20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5" y="22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5"/>
                  </a:lnTo>
                  <a:lnTo>
                    <a:pt x="614" y="25"/>
                  </a:lnTo>
                  <a:lnTo>
                    <a:pt x="612" y="25"/>
                  </a:lnTo>
                  <a:lnTo>
                    <a:pt x="610" y="27"/>
                  </a:lnTo>
                  <a:lnTo>
                    <a:pt x="610" y="27"/>
                  </a:lnTo>
                  <a:lnTo>
                    <a:pt x="612" y="28"/>
                  </a:lnTo>
                  <a:lnTo>
                    <a:pt x="610" y="28"/>
                  </a:lnTo>
                  <a:lnTo>
                    <a:pt x="610" y="28"/>
                  </a:lnTo>
                  <a:lnTo>
                    <a:pt x="609" y="25"/>
                  </a:lnTo>
                  <a:lnTo>
                    <a:pt x="610" y="25"/>
                  </a:lnTo>
                  <a:lnTo>
                    <a:pt x="610" y="24"/>
                  </a:lnTo>
                  <a:lnTo>
                    <a:pt x="610" y="24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0"/>
                  </a:lnTo>
                  <a:lnTo>
                    <a:pt x="612" y="19"/>
                  </a:lnTo>
                  <a:lnTo>
                    <a:pt x="614" y="19"/>
                  </a:lnTo>
                  <a:lnTo>
                    <a:pt x="614" y="20"/>
                  </a:lnTo>
                  <a:lnTo>
                    <a:pt x="614" y="20"/>
                  </a:lnTo>
                  <a:lnTo>
                    <a:pt x="614" y="19"/>
                  </a:lnTo>
                  <a:lnTo>
                    <a:pt x="615" y="19"/>
                  </a:lnTo>
                  <a:close/>
                  <a:moveTo>
                    <a:pt x="3744" y="17"/>
                  </a:moveTo>
                  <a:lnTo>
                    <a:pt x="3745" y="17"/>
                  </a:lnTo>
                  <a:lnTo>
                    <a:pt x="3744" y="19"/>
                  </a:lnTo>
                  <a:lnTo>
                    <a:pt x="3744" y="20"/>
                  </a:lnTo>
                  <a:lnTo>
                    <a:pt x="3744" y="20"/>
                  </a:lnTo>
                  <a:lnTo>
                    <a:pt x="3744" y="22"/>
                  </a:lnTo>
                  <a:lnTo>
                    <a:pt x="3742" y="22"/>
                  </a:lnTo>
                  <a:lnTo>
                    <a:pt x="3740" y="20"/>
                  </a:lnTo>
                  <a:lnTo>
                    <a:pt x="3740" y="19"/>
                  </a:lnTo>
                  <a:lnTo>
                    <a:pt x="3742" y="17"/>
                  </a:lnTo>
                  <a:lnTo>
                    <a:pt x="3744" y="17"/>
                  </a:lnTo>
                  <a:close/>
                  <a:moveTo>
                    <a:pt x="696" y="16"/>
                  </a:moveTo>
                  <a:lnTo>
                    <a:pt x="696" y="17"/>
                  </a:lnTo>
                  <a:lnTo>
                    <a:pt x="697" y="17"/>
                  </a:lnTo>
                  <a:lnTo>
                    <a:pt x="696" y="19"/>
                  </a:lnTo>
                  <a:lnTo>
                    <a:pt x="697" y="19"/>
                  </a:lnTo>
                  <a:lnTo>
                    <a:pt x="697" y="19"/>
                  </a:lnTo>
                  <a:lnTo>
                    <a:pt x="697" y="20"/>
                  </a:lnTo>
                  <a:lnTo>
                    <a:pt x="697" y="20"/>
                  </a:lnTo>
                  <a:lnTo>
                    <a:pt x="696" y="20"/>
                  </a:lnTo>
                  <a:lnTo>
                    <a:pt x="694" y="19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6"/>
                  </a:lnTo>
                  <a:close/>
                  <a:moveTo>
                    <a:pt x="421" y="11"/>
                  </a:moveTo>
                  <a:lnTo>
                    <a:pt x="421" y="11"/>
                  </a:lnTo>
                  <a:lnTo>
                    <a:pt x="423" y="11"/>
                  </a:lnTo>
                  <a:lnTo>
                    <a:pt x="423" y="13"/>
                  </a:lnTo>
                  <a:lnTo>
                    <a:pt x="424" y="13"/>
                  </a:lnTo>
                  <a:lnTo>
                    <a:pt x="426" y="13"/>
                  </a:lnTo>
                  <a:lnTo>
                    <a:pt x="426" y="14"/>
                  </a:lnTo>
                  <a:lnTo>
                    <a:pt x="423" y="14"/>
                  </a:lnTo>
                  <a:lnTo>
                    <a:pt x="421" y="1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418" y="14"/>
                  </a:lnTo>
                  <a:lnTo>
                    <a:pt x="416" y="13"/>
                  </a:lnTo>
                  <a:lnTo>
                    <a:pt x="415" y="13"/>
                  </a:lnTo>
                  <a:lnTo>
                    <a:pt x="416" y="13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20" y="11"/>
                  </a:lnTo>
                  <a:lnTo>
                    <a:pt x="420" y="11"/>
                  </a:lnTo>
                  <a:lnTo>
                    <a:pt x="421" y="11"/>
                  </a:lnTo>
                  <a:close/>
                  <a:moveTo>
                    <a:pt x="352" y="9"/>
                  </a:moveTo>
                  <a:lnTo>
                    <a:pt x="353" y="9"/>
                  </a:lnTo>
                  <a:lnTo>
                    <a:pt x="355" y="9"/>
                  </a:lnTo>
                  <a:lnTo>
                    <a:pt x="353" y="9"/>
                  </a:lnTo>
                  <a:lnTo>
                    <a:pt x="353" y="9"/>
                  </a:lnTo>
                  <a:lnTo>
                    <a:pt x="353" y="11"/>
                  </a:lnTo>
                  <a:lnTo>
                    <a:pt x="353" y="11"/>
                  </a:lnTo>
                  <a:lnTo>
                    <a:pt x="355" y="11"/>
                  </a:lnTo>
                  <a:lnTo>
                    <a:pt x="357" y="11"/>
                  </a:lnTo>
                  <a:lnTo>
                    <a:pt x="358" y="11"/>
                  </a:lnTo>
                  <a:lnTo>
                    <a:pt x="360" y="11"/>
                  </a:lnTo>
                  <a:lnTo>
                    <a:pt x="361" y="11"/>
                  </a:lnTo>
                  <a:lnTo>
                    <a:pt x="363" y="11"/>
                  </a:lnTo>
                  <a:lnTo>
                    <a:pt x="363" y="11"/>
                  </a:lnTo>
                  <a:lnTo>
                    <a:pt x="363" y="13"/>
                  </a:lnTo>
                  <a:lnTo>
                    <a:pt x="361" y="13"/>
                  </a:lnTo>
                  <a:lnTo>
                    <a:pt x="360" y="14"/>
                  </a:lnTo>
                  <a:lnTo>
                    <a:pt x="360" y="14"/>
                  </a:lnTo>
                  <a:lnTo>
                    <a:pt x="358" y="14"/>
                  </a:lnTo>
                  <a:lnTo>
                    <a:pt x="357" y="14"/>
                  </a:lnTo>
                  <a:lnTo>
                    <a:pt x="355" y="14"/>
                  </a:lnTo>
                  <a:lnTo>
                    <a:pt x="355" y="14"/>
                  </a:lnTo>
                  <a:lnTo>
                    <a:pt x="353" y="14"/>
                  </a:lnTo>
                  <a:lnTo>
                    <a:pt x="350" y="13"/>
                  </a:lnTo>
                  <a:lnTo>
                    <a:pt x="349" y="13"/>
                  </a:lnTo>
                  <a:lnTo>
                    <a:pt x="349" y="11"/>
                  </a:lnTo>
                  <a:lnTo>
                    <a:pt x="349" y="11"/>
                  </a:lnTo>
                  <a:lnTo>
                    <a:pt x="349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2" y="9"/>
                  </a:lnTo>
                  <a:close/>
                  <a:moveTo>
                    <a:pt x="724" y="8"/>
                  </a:moveTo>
                  <a:lnTo>
                    <a:pt x="724" y="8"/>
                  </a:lnTo>
                  <a:lnTo>
                    <a:pt x="726" y="8"/>
                  </a:lnTo>
                  <a:lnTo>
                    <a:pt x="726" y="9"/>
                  </a:lnTo>
                  <a:lnTo>
                    <a:pt x="726" y="9"/>
                  </a:lnTo>
                  <a:lnTo>
                    <a:pt x="727" y="11"/>
                  </a:lnTo>
                  <a:lnTo>
                    <a:pt x="729" y="11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4"/>
                  </a:lnTo>
                  <a:lnTo>
                    <a:pt x="729" y="16"/>
                  </a:lnTo>
                  <a:lnTo>
                    <a:pt x="729" y="17"/>
                  </a:lnTo>
                  <a:lnTo>
                    <a:pt x="727" y="17"/>
                  </a:lnTo>
                  <a:lnTo>
                    <a:pt x="727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6" y="19"/>
                  </a:lnTo>
                  <a:lnTo>
                    <a:pt x="726" y="19"/>
                  </a:lnTo>
                  <a:lnTo>
                    <a:pt x="724" y="19"/>
                  </a:lnTo>
                  <a:lnTo>
                    <a:pt x="724" y="20"/>
                  </a:lnTo>
                  <a:lnTo>
                    <a:pt x="722" y="19"/>
                  </a:lnTo>
                  <a:lnTo>
                    <a:pt x="724" y="19"/>
                  </a:lnTo>
                  <a:lnTo>
                    <a:pt x="724" y="17"/>
                  </a:lnTo>
                  <a:lnTo>
                    <a:pt x="726" y="16"/>
                  </a:lnTo>
                  <a:lnTo>
                    <a:pt x="726" y="16"/>
                  </a:lnTo>
                  <a:lnTo>
                    <a:pt x="727" y="14"/>
                  </a:lnTo>
                  <a:lnTo>
                    <a:pt x="727" y="14"/>
                  </a:lnTo>
                  <a:lnTo>
                    <a:pt x="726" y="14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1"/>
                  </a:lnTo>
                  <a:lnTo>
                    <a:pt x="726" y="11"/>
                  </a:lnTo>
                  <a:lnTo>
                    <a:pt x="726" y="11"/>
                  </a:lnTo>
                  <a:lnTo>
                    <a:pt x="724" y="9"/>
                  </a:lnTo>
                  <a:lnTo>
                    <a:pt x="724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2" y="9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4" y="8"/>
                  </a:lnTo>
                  <a:lnTo>
                    <a:pt x="724" y="8"/>
                  </a:lnTo>
                  <a:lnTo>
                    <a:pt x="724" y="8"/>
                  </a:lnTo>
                  <a:close/>
                  <a:moveTo>
                    <a:pt x="618" y="5"/>
                  </a:moveTo>
                  <a:lnTo>
                    <a:pt x="618" y="5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20" y="5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7" y="11"/>
                  </a:lnTo>
                  <a:lnTo>
                    <a:pt x="617" y="11"/>
                  </a:lnTo>
                  <a:lnTo>
                    <a:pt x="615" y="13"/>
                  </a:lnTo>
                  <a:lnTo>
                    <a:pt x="614" y="14"/>
                  </a:lnTo>
                  <a:lnTo>
                    <a:pt x="612" y="14"/>
                  </a:lnTo>
                  <a:lnTo>
                    <a:pt x="614" y="14"/>
                  </a:lnTo>
                  <a:lnTo>
                    <a:pt x="615" y="14"/>
                  </a:lnTo>
                  <a:lnTo>
                    <a:pt x="621" y="14"/>
                  </a:lnTo>
                  <a:lnTo>
                    <a:pt x="621" y="14"/>
                  </a:lnTo>
                  <a:lnTo>
                    <a:pt x="623" y="14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1"/>
                  </a:lnTo>
                  <a:lnTo>
                    <a:pt x="629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6" y="13"/>
                  </a:lnTo>
                  <a:lnTo>
                    <a:pt x="640" y="11"/>
                  </a:lnTo>
                  <a:lnTo>
                    <a:pt x="642" y="11"/>
                  </a:lnTo>
                  <a:lnTo>
                    <a:pt x="642" y="11"/>
                  </a:lnTo>
                  <a:lnTo>
                    <a:pt x="640" y="11"/>
                  </a:lnTo>
                  <a:lnTo>
                    <a:pt x="639" y="13"/>
                  </a:lnTo>
                  <a:lnTo>
                    <a:pt x="637" y="13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6" y="14"/>
                  </a:lnTo>
                  <a:lnTo>
                    <a:pt x="639" y="16"/>
                  </a:lnTo>
                  <a:lnTo>
                    <a:pt x="640" y="16"/>
                  </a:lnTo>
                  <a:lnTo>
                    <a:pt x="644" y="16"/>
                  </a:lnTo>
                  <a:lnTo>
                    <a:pt x="645" y="14"/>
                  </a:lnTo>
                  <a:lnTo>
                    <a:pt x="645" y="14"/>
                  </a:lnTo>
                  <a:lnTo>
                    <a:pt x="645" y="16"/>
                  </a:lnTo>
                  <a:lnTo>
                    <a:pt x="642" y="16"/>
                  </a:lnTo>
                  <a:lnTo>
                    <a:pt x="640" y="16"/>
                  </a:lnTo>
                  <a:lnTo>
                    <a:pt x="639" y="17"/>
                  </a:lnTo>
                  <a:lnTo>
                    <a:pt x="637" y="17"/>
                  </a:lnTo>
                  <a:lnTo>
                    <a:pt x="637" y="16"/>
                  </a:lnTo>
                  <a:lnTo>
                    <a:pt x="637" y="16"/>
                  </a:lnTo>
                  <a:lnTo>
                    <a:pt x="636" y="16"/>
                  </a:lnTo>
                  <a:lnTo>
                    <a:pt x="634" y="16"/>
                  </a:lnTo>
                  <a:lnTo>
                    <a:pt x="631" y="16"/>
                  </a:lnTo>
                  <a:lnTo>
                    <a:pt x="628" y="16"/>
                  </a:lnTo>
                  <a:lnTo>
                    <a:pt x="628" y="16"/>
                  </a:lnTo>
                  <a:lnTo>
                    <a:pt x="629" y="16"/>
                  </a:lnTo>
                  <a:lnTo>
                    <a:pt x="629" y="17"/>
                  </a:lnTo>
                  <a:lnTo>
                    <a:pt x="628" y="17"/>
                  </a:lnTo>
                  <a:lnTo>
                    <a:pt x="628" y="19"/>
                  </a:lnTo>
                  <a:lnTo>
                    <a:pt x="625" y="19"/>
                  </a:lnTo>
                  <a:lnTo>
                    <a:pt x="621" y="19"/>
                  </a:lnTo>
                  <a:lnTo>
                    <a:pt x="621" y="17"/>
                  </a:lnTo>
                  <a:lnTo>
                    <a:pt x="621" y="17"/>
                  </a:lnTo>
                  <a:lnTo>
                    <a:pt x="623" y="17"/>
                  </a:lnTo>
                  <a:lnTo>
                    <a:pt x="625" y="16"/>
                  </a:lnTo>
                  <a:lnTo>
                    <a:pt x="625" y="16"/>
                  </a:lnTo>
                  <a:lnTo>
                    <a:pt x="625" y="14"/>
                  </a:lnTo>
                  <a:lnTo>
                    <a:pt x="623" y="16"/>
                  </a:lnTo>
                  <a:lnTo>
                    <a:pt x="621" y="16"/>
                  </a:lnTo>
                  <a:lnTo>
                    <a:pt x="618" y="16"/>
                  </a:lnTo>
                  <a:lnTo>
                    <a:pt x="618" y="16"/>
                  </a:lnTo>
                  <a:lnTo>
                    <a:pt x="615" y="17"/>
                  </a:lnTo>
                  <a:lnTo>
                    <a:pt x="610" y="19"/>
                  </a:lnTo>
                  <a:lnTo>
                    <a:pt x="610" y="19"/>
                  </a:lnTo>
                  <a:lnTo>
                    <a:pt x="606" y="19"/>
                  </a:lnTo>
                  <a:lnTo>
                    <a:pt x="606" y="17"/>
                  </a:lnTo>
                  <a:lnTo>
                    <a:pt x="604" y="17"/>
                  </a:lnTo>
                  <a:lnTo>
                    <a:pt x="603" y="17"/>
                  </a:lnTo>
                  <a:lnTo>
                    <a:pt x="601" y="17"/>
                  </a:lnTo>
                  <a:lnTo>
                    <a:pt x="601" y="16"/>
                  </a:lnTo>
                  <a:lnTo>
                    <a:pt x="603" y="16"/>
                  </a:lnTo>
                  <a:lnTo>
                    <a:pt x="601" y="16"/>
                  </a:lnTo>
                  <a:lnTo>
                    <a:pt x="599" y="16"/>
                  </a:lnTo>
                  <a:lnTo>
                    <a:pt x="599" y="14"/>
                  </a:lnTo>
                  <a:lnTo>
                    <a:pt x="599" y="14"/>
                  </a:lnTo>
                  <a:lnTo>
                    <a:pt x="603" y="13"/>
                  </a:lnTo>
                  <a:lnTo>
                    <a:pt x="604" y="13"/>
                  </a:lnTo>
                  <a:lnTo>
                    <a:pt x="604" y="13"/>
                  </a:lnTo>
                  <a:lnTo>
                    <a:pt x="609" y="13"/>
                  </a:lnTo>
                  <a:lnTo>
                    <a:pt x="610" y="11"/>
                  </a:lnTo>
                  <a:lnTo>
                    <a:pt x="612" y="11"/>
                  </a:lnTo>
                  <a:lnTo>
                    <a:pt x="612" y="9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0" y="6"/>
                  </a:lnTo>
                  <a:lnTo>
                    <a:pt x="610" y="6"/>
                  </a:lnTo>
                  <a:lnTo>
                    <a:pt x="614" y="8"/>
                  </a:lnTo>
                  <a:lnTo>
                    <a:pt x="614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7" y="8"/>
                  </a:lnTo>
                  <a:lnTo>
                    <a:pt x="617" y="6"/>
                  </a:lnTo>
                  <a:lnTo>
                    <a:pt x="615" y="6"/>
                  </a:lnTo>
                  <a:lnTo>
                    <a:pt x="615" y="6"/>
                  </a:lnTo>
                  <a:lnTo>
                    <a:pt x="615" y="5"/>
                  </a:lnTo>
                  <a:lnTo>
                    <a:pt x="617" y="5"/>
                  </a:lnTo>
                  <a:lnTo>
                    <a:pt x="618" y="5"/>
                  </a:lnTo>
                  <a:close/>
                  <a:moveTo>
                    <a:pt x="275" y="3"/>
                  </a:moveTo>
                  <a:lnTo>
                    <a:pt x="275" y="3"/>
                  </a:lnTo>
                  <a:lnTo>
                    <a:pt x="275" y="5"/>
                  </a:lnTo>
                  <a:lnTo>
                    <a:pt x="276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6" y="6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5" y="9"/>
                  </a:lnTo>
                  <a:lnTo>
                    <a:pt x="275" y="9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6" y="11"/>
                  </a:lnTo>
                  <a:lnTo>
                    <a:pt x="278" y="9"/>
                  </a:lnTo>
                  <a:lnTo>
                    <a:pt x="279" y="9"/>
                  </a:lnTo>
                  <a:lnTo>
                    <a:pt x="281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9"/>
                  </a:lnTo>
                  <a:lnTo>
                    <a:pt x="281" y="9"/>
                  </a:lnTo>
                  <a:lnTo>
                    <a:pt x="281" y="9"/>
                  </a:lnTo>
                  <a:lnTo>
                    <a:pt x="281" y="11"/>
                  </a:lnTo>
                  <a:lnTo>
                    <a:pt x="279" y="11"/>
                  </a:lnTo>
                  <a:lnTo>
                    <a:pt x="279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5" y="14"/>
                  </a:lnTo>
                  <a:lnTo>
                    <a:pt x="275" y="14"/>
                  </a:lnTo>
                  <a:lnTo>
                    <a:pt x="273" y="14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5" y="17"/>
                  </a:lnTo>
                  <a:lnTo>
                    <a:pt x="276" y="17"/>
                  </a:lnTo>
                  <a:lnTo>
                    <a:pt x="276" y="19"/>
                  </a:lnTo>
                  <a:lnTo>
                    <a:pt x="276" y="19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9" y="24"/>
                  </a:lnTo>
                  <a:lnTo>
                    <a:pt x="279" y="24"/>
                  </a:lnTo>
                  <a:lnTo>
                    <a:pt x="279" y="22"/>
                  </a:lnTo>
                  <a:lnTo>
                    <a:pt x="281" y="22"/>
                  </a:lnTo>
                  <a:lnTo>
                    <a:pt x="282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4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79" y="25"/>
                  </a:lnTo>
                  <a:lnTo>
                    <a:pt x="278" y="27"/>
                  </a:lnTo>
                  <a:lnTo>
                    <a:pt x="276" y="27"/>
                  </a:lnTo>
                  <a:lnTo>
                    <a:pt x="276" y="25"/>
                  </a:lnTo>
                  <a:lnTo>
                    <a:pt x="275" y="25"/>
                  </a:lnTo>
                  <a:lnTo>
                    <a:pt x="273" y="25"/>
                  </a:lnTo>
                  <a:lnTo>
                    <a:pt x="273" y="25"/>
                  </a:lnTo>
                  <a:lnTo>
                    <a:pt x="271" y="24"/>
                  </a:lnTo>
                  <a:lnTo>
                    <a:pt x="270" y="24"/>
                  </a:lnTo>
                  <a:lnTo>
                    <a:pt x="270" y="22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7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3" y="20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5" y="19"/>
                  </a:lnTo>
                  <a:lnTo>
                    <a:pt x="267" y="19"/>
                  </a:lnTo>
                  <a:lnTo>
                    <a:pt x="267" y="19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68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8" y="17"/>
                  </a:lnTo>
                  <a:lnTo>
                    <a:pt x="268" y="17"/>
                  </a:lnTo>
                  <a:lnTo>
                    <a:pt x="270" y="17"/>
                  </a:lnTo>
                  <a:lnTo>
                    <a:pt x="271" y="17"/>
                  </a:lnTo>
                  <a:lnTo>
                    <a:pt x="271" y="16"/>
                  </a:lnTo>
                  <a:lnTo>
                    <a:pt x="271" y="16"/>
                  </a:lnTo>
                  <a:lnTo>
                    <a:pt x="271" y="14"/>
                  </a:lnTo>
                  <a:lnTo>
                    <a:pt x="271" y="13"/>
                  </a:lnTo>
                  <a:lnTo>
                    <a:pt x="270" y="13"/>
                  </a:lnTo>
                  <a:lnTo>
                    <a:pt x="270" y="13"/>
                  </a:lnTo>
                  <a:lnTo>
                    <a:pt x="271" y="11"/>
                  </a:lnTo>
                  <a:lnTo>
                    <a:pt x="271" y="11"/>
                  </a:lnTo>
                  <a:lnTo>
                    <a:pt x="270" y="11"/>
                  </a:lnTo>
                  <a:lnTo>
                    <a:pt x="270" y="11"/>
                  </a:lnTo>
                  <a:lnTo>
                    <a:pt x="268" y="11"/>
                  </a:lnTo>
                  <a:lnTo>
                    <a:pt x="268" y="9"/>
                  </a:lnTo>
                  <a:lnTo>
                    <a:pt x="270" y="9"/>
                  </a:lnTo>
                  <a:lnTo>
                    <a:pt x="270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6"/>
                  </a:lnTo>
                  <a:lnTo>
                    <a:pt x="271" y="6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3" y="5"/>
                  </a:lnTo>
                  <a:lnTo>
                    <a:pt x="273" y="5"/>
                  </a:lnTo>
                  <a:lnTo>
                    <a:pt x="273" y="3"/>
                  </a:lnTo>
                  <a:lnTo>
                    <a:pt x="275" y="3"/>
                  </a:lnTo>
                  <a:close/>
                  <a:moveTo>
                    <a:pt x="711" y="2"/>
                  </a:moveTo>
                  <a:lnTo>
                    <a:pt x="711" y="2"/>
                  </a:lnTo>
                  <a:lnTo>
                    <a:pt x="713" y="2"/>
                  </a:lnTo>
                  <a:lnTo>
                    <a:pt x="713" y="3"/>
                  </a:lnTo>
                  <a:lnTo>
                    <a:pt x="714" y="3"/>
                  </a:lnTo>
                  <a:lnTo>
                    <a:pt x="714" y="3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6" y="6"/>
                  </a:lnTo>
                  <a:lnTo>
                    <a:pt x="718" y="6"/>
                  </a:lnTo>
                  <a:lnTo>
                    <a:pt x="718" y="6"/>
                  </a:lnTo>
                  <a:lnTo>
                    <a:pt x="719" y="6"/>
                  </a:lnTo>
                  <a:lnTo>
                    <a:pt x="719" y="6"/>
                  </a:lnTo>
                  <a:lnTo>
                    <a:pt x="721" y="8"/>
                  </a:lnTo>
                  <a:lnTo>
                    <a:pt x="719" y="8"/>
                  </a:lnTo>
                  <a:lnTo>
                    <a:pt x="718" y="8"/>
                  </a:lnTo>
                  <a:lnTo>
                    <a:pt x="718" y="8"/>
                  </a:lnTo>
                  <a:lnTo>
                    <a:pt x="716" y="8"/>
                  </a:lnTo>
                  <a:lnTo>
                    <a:pt x="714" y="9"/>
                  </a:lnTo>
                  <a:lnTo>
                    <a:pt x="713" y="9"/>
                  </a:lnTo>
                  <a:lnTo>
                    <a:pt x="713" y="9"/>
                  </a:lnTo>
                  <a:lnTo>
                    <a:pt x="711" y="9"/>
                  </a:lnTo>
                  <a:lnTo>
                    <a:pt x="711" y="9"/>
                  </a:lnTo>
                  <a:lnTo>
                    <a:pt x="713" y="8"/>
                  </a:lnTo>
                  <a:lnTo>
                    <a:pt x="713" y="8"/>
                  </a:lnTo>
                  <a:lnTo>
                    <a:pt x="714" y="8"/>
                  </a:lnTo>
                  <a:lnTo>
                    <a:pt x="714" y="8"/>
                  </a:lnTo>
                  <a:lnTo>
                    <a:pt x="713" y="6"/>
                  </a:lnTo>
                  <a:lnTo>
                    <a:pt x="711" y="6"/>
                  </a:lnTo>
                  <a:lnTo>
                    <a:pt x="710" y="6"/>
                  </a:lnTo>
                  <a:lnTo>
                    <a:pt x="710" y="6"/>
                  </a:lnTo>
                  <a:lnTo>
                    <a:pt x="708" y="6"/>
                  </a:lnTo>
                  <a:lnTo>
                    <a:pt x="708" y="6"/>
                  </a:lnTo>
                  <a:lnTo>
                    <a:pt x="708" y="5"/>
                  </a:lnTo>
                  <a:lnTo>
                    <a:pt x="710" y="5"/>
                  </a:lnTo>
                  <a:lnTo>
                    <a:pt x="710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2"/>
                  </a:lnTo>
                  <a:lnTo>
                    <a:pt x="711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08" y="2"/>
                  </a:lnTo>
                  <a:lnTo>
                    <a:pt x="708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1" y="2"/>
                  </a:lnTo>
                  <a:close/>
                  <a:moveTo>
                    <a:pt x="304" y="0"/>
                  </a:moveTo>
                  <a:lnTo>
                    <a:pt x="306" y="2"/>
                  </a:lnTo>
                  <a:lnTo>
                    <a:pt x="306" y="2"/>
                  </a:lnTo>
                  <a:lnTo>
                    <a:pt x="304" y="2"/>
                  </a:lnTo>
                  <a:lnTo>
                    <a:pt x="306" y="2"/>
                  </a:lnTo>
                  <a:lnTo>
                    <a:pt x="308" y="2"/>
                  </a:lnTo>
                  <a:lnTo>
                    <a:pt x="308" y="3"/>
                  </a:lnTo>
                  <a:lnTo>
                    <a:pt x="308" y="3"/>
                  </a:lnTo>
                  <a:lnTo>
                    <a:pt x="304" y="5"/>
                  </a:lnTo>
                  <a:lnTo>
                    <a:pt x="303" y="6"/>
                  </a:lnTo>
                  <a:lnTo>
                    <a:pt x="301" y="8"/>
                  </a:lnTo>
                  <a:lnTo>
                    <a:pt x="303" y="8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8"/>
                  </a:lnTo>
                  <a:lnTo>
                    <a:pt x="306" y="8"/>
                  </a:lnTo>
                  <a:lnTo>
                    <a:pt x="308" y="8"/>
                  </a:lnTo>
                  <a:lnTo>
                    <a:pt x="309" y="6"/>
                  </a:lnTo>
                  <a:lnTo>
                    <a:pt x="309" y="8"/>
                  </a:lnTo>
                  <a:lnTo>
                    <a:pt x="309" y="8"/>
                  </a:lnTo>
                  <a:lnTo>
                    <a:pt x="306" y="9"/>
                  </a:lnTo>
                  <a:lnTo>
                    <a:pt x="306" y="9"/>
                  </a:lnTo>
                  <a:lnTo>
                    <a:pt x="306" y="11"/>
                  </a:lnTo>
                  <a:lnTo>
                    <a:pt x="308" y="14"/>
                  </a:lnTo>
                  <a:lnTo>
                    <a:pt x="308" y="14"/>
                  </a:lnTo>
                  <a:lnTo>
                    <a:pt x="308" y="16"/>
                  </a:lnTo>
                  <a:lnTo>
                    <a:pt x="308" y="17"/>
                  </a:lnTo>
                  <a:lnTo>
                    <a:pt x="309" y="17"/>
                  </a:lnTo>
                  <a:lnTo>
                    <a:pt x="311" y="20"/>
                  </a:lnTo>
                  <a:lnTo>
                    <a:pt x="311" y="22"/>
                  </a:lnTo>
                  <a:lnTo>
                    <a:pt x="312" y="24"/>
                  </a:lnTo>
                  <a:lnTo>
                    <a:pt x="314" y="25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30"/>
                  </a:lnTo>
                  <a:lnTo>
                    <a:pt x="314" y="33"/>
                  </a:lnTo>
                  <a:lnTo>
                    <a:pt x="317" y="35"/>
                  </a:lnTo>
                  <a:lnTo>
                    <a:pt x="319" y="38"/>
                  </a:lnTo>
                  <a:lnTo>
                    <a:pt x="319" y="39"/>
                  </a:lnTo>
                  <a:lnTo>
                    <a:pt x="320" y="43"/>
                  </a:lnTo>
                  <a:lnTo>
                    <a:pt x="319" y="43"/>
                  </a:lnTo>
                  <a:lnTo>
                    <a:pt x="319" y="44"/>
                  </a:lnTo>
                  <a:lnTo>
                    <a:pt x="320" y="46"/>
                  </a:lnTo>
                  <a:lnTo>
                    <a:pt x="320" y="46"/>
                  </a:lnTo>
                  <a:lnTo>
                    <a:pt x="322" y="47"/>
                  </a:lnTo>
                  <a:lnTo>
                    <a:pt x="322" y="49"/>
                  </a:lnTo>
                  <a:lnTo>
                    <a:pt x="322" y="50"/>
                  </a:lnTo>
                  <a:lnTo>
                    <a:pt x="322" y="50"/>
                  </a:lnTo>
                  <a:lnTo>
                    <a:pt x="323" y="50"/>
                  </a:lnTo>
                  <a:lnTo>
                    <a:pt x="323" y="50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4"/>
                  </a:lnTo>
                  <a:lnTo>
                    <a:pt x="325" y="55"/>
                  </a:lnTo>
                  <a:lnTo>
                    <a:pt x="327" y="57"/>
                  </a:lnTo>
                  <a:lnTo>
                    <a:pt x="327" y="58"/>
                  </a:lnTo>
                  <a:lnTo>
                    <a:pt x="327" y="58"/>
                  </a:lnTo>
                  <a:lnTo>
                    <a:pt x="330" y="61"/>
                  </a:lnTo>
                  <a:lnTo>
                    <a:pt x="330" y="61"/>
                  </a:lnTo>
                  <a:lnTo>
                    <a:pt x="330" y="63"/>
                  </a:lnTo>
                  <a:lnTo>
                    <a:pt x="330" y="63"/>
                  </a:lnTo>
                  <a:lnTo>
                    <a:pt x="330" y="65"/>
                  </a:lnTo>
                  <a:lnTo>
                    <a:pt x="328" y="65"/>
                  </a:lnTo>
                  <a:lnTo>
                    <a:pt x="328" y="66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2"/>
                  </a:lnTo>
                  <a:lnTo>
                    <a:pt x="328" y="72"/>
                  </a:lnTo>
                  <a:lnTo>
                    <a:pt x="330" y="74"/>
                  </a:lnTo>
                  <a:lnTo>
                    <a:pt x="328" y="74"/>
                  </a:lnTo>
                  <a:lnTo>
                    <a:pt x="328" y="74"/>
                  </a:lnTo>
                  <a:lnTo>
                    <a:pt x="327" y="72"/>
                  </a:lnTo>
                  <a:lnTo>
                    <a:pt x="327" y="72"/>
                  </a:lnTo>
                  <a:lnTo>
                    <a:pt x="325" y="72"/>
                  </a:lnTo>
                  <a:lnTo>
                    <a:pt x="325" y="74"/>
                  </a:lnTo>
                  <a:lnTo>
                    <a:pt x="325" y="76"/>
                  </a:lnTo>
                  <a:lnTo>
                    <a:pt x="325" y="77"/>
                  </a:lnTo>
                  <a:lnTo>
                    <a:pt x="325" y="77"/>
                  </a:lnTo>
                  <a:lnTo>
                    <a:pt x="323" y="79"/>
                  </a:lnTo>
                  <a:lnTo>
                    <a:pt x="323" y="79"/>
                  </a:lnTo>
                  <a:lnTo>
                    <a:pt x="322" y="77"/>
                  </a:lnTo>
                  <a:lnTo>
                    <a:pt x="320" y="77"/>
                  </a:lnTo>
                  <a:lnTo>
                    <a:pt x="320" y="76"/>
                  </a:lnTo>
                  <a:lnTo>
                    <a:pt x="320" y="74"/>
                  </a:lnTo>
                  <a:lnTo>
                    <a:pt x="320" y="72"/>
                  </a:lnTo>
                  <a:lnTo>
                    <a:pt x="320" y="71"/>
                  </a:lnTo>
                  <a:lnTo>
                    <a:pt x="320" y="69"/>
                  </a:lnTo>
                  <a:lnTo>
                    <a:pt x="320" y="68"/>
                  </a:lnTo>
                  <a:lnTo>
                    <a:pt x="320" y="66"/>
                  </a:lnTo>
                  <a:lnTo>
                    <a:pt x="320" y="65"/>
                  </a:lnTo>
                  <a:lnTo>
                    <a:pt x="322" y="65"/>
                  </a:lnTo>
                  <a:lnTo>
                    <a:pt x="322" y="63"/>
                  </a:lnTo>
                  <a:lnTo>
                    <a:pt x="323" y="63"/>
                  </a:lnTo>
                  <a:lnTo>
                    <a:pt x="323" y="61"/>
                  </a:lnTo>
                  <a:lnTo>
                    <a:pt x="325" y="60"/>
                  </a:lnTo>
                  <a:lnTo>
                    <a:pt x="325" y="60"/>
                  </a:lnTo>
                  <a:lnTo>
                    <a:pt x="323" y="60"/>
                  </a:lnTo>
                  <a:lnTo>
                    <a:pt x="323" y="60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1"/>
                  </a:lnTo>
                  <a:lnTo>
                    <a:pt x="320" y="60"/>
                  </a:lnTo>
                  <a:lnTo>
                    <a:pt x="323" y="57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2" y="55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19" y="54"/>
                  </a:lnTo>
                  <a:lnTo>
                    <a:pt x="319" y="55"/>
                  </a:lnTo>
                  <a:lnTo>
                    <a:pt x="317" y="55"/>
                  </a:lnTo>
                  <a:lnTo>
                    <a:pt x="317" y="57"/>
                  </a:lnTo>
                  <a:lnTo>
                    <a:pt x="317" y="57"/>
                  </a:lnTo>
                  <a:lnTo>
                    <a:pt x="317" y="58"/>
                  </a:lnTo>
                  <a:lnTo>
                    <a:pt x="316" y="58"/>
                  </a:lnTo>
                  <a:lnTo>
                    <a:pt x="316" y="57"/>
                  </a:lnTo>
                  <a:lnTo>
                    <a:pt x="316" y="55"/>
                  </a:lnTo>
                  <a:lnTo>
                    <a:pt x="316" y="54"/>
                  </a:lnTo>
                  <a:lnTo>
                    <a:pt x="316" y="52"/>
                  </a:lnTo>
                  <a:lnTo>
                    <a:pt x="316" y="50"/>
                  </a:lnTo>
                  <a:lnTo>
                    <a:pt x="316" y="47"/>
                  </a:lnTo>
                  <a:lnTo>
                    <a:pt x="314" y="47"/>
                  </a:lnTo>
                  <a:lnTo>
                    <a:pt x="312" y="47"/>
                  </a:lnTo>
                  <a:lnTo>
                    <a:pt x="312" y="47"/>
                  </a:lnTo>
                  <a:lnTo>
                    <a:pt x="311" y="49"/>
                  </a:lnTo>
                  <a:lnTo>
                    <a:pt x="311" y="49"/>
                  </a:lnTo>
                  <a:lnTo>
                    <a:pt x="311" y="47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09" y="46"/>
                  </a:lnTo>
                  <a:lnTo>
                    <a:pt x="309" y="46"/>
                  </a:lnTo>
                  <a:lnTo>
                    <a:pt x="308" y="46"/>
                  </a:lnTo>
                  <a:lnTo>
                    <a:pt x="309" y="46"/>
                  </a:lnTo>
                  <a:lnTo>
                    <a:pt x="309" y="47"/>
                  </a:lnTo>
                  <a:lnTo>
                    <a:pt x="308" y="49"/>
                  </a:lnTo>
                  <a:lnTo>
                    <a:pt x="308" y="50"/>
                  </a:lnTo>
                  <a:lnTo>
                    <a:pt x="306" y="49"/>
                  </a:lnTo>
                  <a:lnTo>
                    <a:pt x="304" y="47"/>
                  </a:lnTo>
                  <a:lnTo>
                    <a:pt x="304" y="47"/>
                  </a:lnTo>
                  <a:lnTo>
                    <a:pt x="304" y="46"/>
                  </a:lnTo>
                  <a:lnTo>
                    <a:pt x="303" y="44"/>
                  </a:lnTo>
                  <a:lnTo>
                    <a:pt x="303" y="44"/>
                  </a:lnTo>
                  <a:lnTo>
                    <a:pt x="303" y="43"/>
                  </a:lnTo>
                  <a:lnTo>
                    <a:pt x="298" y="41"/>
                  </a:lnTo>
                  <a:lnTo>
                    <a:pt x="298" y="39"/>
                  </a:lnTo>
                  <a:lnTo>
                    <a:pt x="298" y="38"/>
                  </a:lnTo>
                  <a:lnTo>
                    <a:pt x="297" y="36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2" y="32"/>
                  </a:lnTo>
                  <a:lnTo>
                    <a:pt x="292" y="30"/>
                  </a:lnTo>
                  <a:lnTo>
                    <a:pt x="292" y="30"/>
                  </a:lnTo>
                  <a:lnTo>
                    <a:pt x="293" y="28"/>
                  </a:lnTo>
                  <a:lnTo>
                    <a:pt x="298" y="28"/>
                  </a:lnTo>
                  <a:lnTo>
                    <a:pt x="298" y="27"/>
                  </a:lnTo>
                  <a:lnTo>
                    <a:pt x="298" y="27"/>
                  </a:lnTo>
                  <a:lnTo>
                    <a:pt x="295" y="27"/>
                  </a:lnTo>
                  <a:lnTo>
                    <a:pt x="293" y="27"/>
                  </a:lnTo>
                  <a:lnTo>
                    <a:pt x="292" y="27"/>
                  </a:lnTo>
                  <a:lnTo>
                    <a:pt x="290" y="27"/>
                  </a:lnTo>
                  <a:lnTo>
                    <a:pt x="290" y="27"/>
                  </a:lnTo>
                  <a:lnTo>
                    <a:pt x="287" y="25"/>
                  </a:lnTo>
                  <a:lnTo>
                    <a:pt x="287" y="25"/>
                  </a:lnTo>
                  <a:lnTo>
                    <a:pt x="287" y="24"/>
                  </a:lnTo>
                  <a:lnTo>
                    <a:pt x="287" y="20"/>
                  </a:lnTo>
                  <a:lnTo>
                    <a:pt x="289" y="19"/>
                  </a:lnTo>
                  <a:lnTo>
                    <a:pt x="290" y="17"/>
                  </a:lnTo>
                  <a:lnTo>
                    <a:pt x="290" y="14"/>
                  </a:lnTo>
                  <a:lnTo>
                    <a:pt x="290" y="14"/>
                  </a:lnTo>
                  <a:lnTo>
                    <a:pt x="290" y="13"/>
                  </a:lnTo>
                  <a:lnTo>
                    <a:pt x="292" y="11"/>
                  </a:lnTo>
                  <a:lnTo>
                    <a:pt x="293" y="11"/>
                  </a:lnTo>
                  <a:lnTo>
                    <a:pt x="295" y="11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1" y="11"/>
                  </a:lnTo>
                  <a:lnTo>
                    <a:pt x="304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4" y="13"/>
                  </a:lnTo>
                  <a:lnTo>
                    <a:pt x="301" y="11"/>
                  </a:lnTo>
                  <a:lnTo>
                    <a:pt x="301" y="9"/>
                  </a:lnTo>
                  <a:lnTo>
                    <a:pt x="301" y="9"/>
                  </a:lnTo>
                  <a:lnTo>
                    <a:pt x="301" y="8"/>
                  </a:lnTo>
                  <a:lnTo>
                    <a:pt x="301" y="8"/>
                  </a:lnTo>
                  <a:lnTo>
                    <a:pt x="303" y="5"/>
                  </a:lnTo>
                  <a:lnTo>
                    <a:pt x="304" y="0"/>
                  </a:lnTo>
                  <a:lnTo>
                    <a:pt x="30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8" name="Freeform 355">
              <a:extLst>
                <a:ext uri="{FF2B5EF4-FFF2-40B4-BE49-F238E27FC236}">
                  <a16:creationId xmlns:a16="http://schemas.microsoft.com/office/drawing/2014/main" id="{B0104A82-E82A-45AB-B9D8-BD09C6B41C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83734" y="2521280"/>
              <a:ext cx="7580523" cy="309927"/>
            </a:xfrm>
            <a:custGeom>
              <a:avLst/>
              <a:gdLst>
                <a:gd name="T0" fmla="*/ 2578 w 3889"/>
                <a:gd name="T1" fmla="*/ 103 h 159"/>
                <a:gd name="T2" fmla="*/ 822 w 3889"/>
                <a:gd name="T3" fmla="*/ 95 h 159"/>
                <a:gd name="T4" fmla="*/ 1287 w 3889"/>
                <a:gd name="T5" fmla="*/ 95 h 159"/>
                <a:gd name="T6" fmla="*/ 934 w 3889"/>
                <a:gd name="T7" fmla="*/ 93 h 159"/>
                <a:gd name="T8" fmla="*/ 3411 w 3889"/>
                <a:gd name="T9" fmla="*/ 95 h 159"/>
                <a:gd name="T10" fmla="*/ 1339 w 3889"/>
                <a:gd name="T11" fmla="*/ 96 h 159"/>
                <a:gd name="T12" fmla="*/ 1356 w 3889"/>
                <a:gd name="T13" fmla="*/ 98 h 159"/>
                <a:gd name="T14" fmla="*/ 1367 w 3889"/>
                <a:gd name="T15" fmla="*/ 95 h 159"/>
                <a:gd name="T16" fmla="*/ 1377 w 3889"/>
                <a:gd name="T17" fmla="*/ 112 h 159"/>
                <a:gd name="T18" fmla="*/ 1351 w 3889"/>
                <a:gd name="T19" fmla="*/ 120 h 159"/>
                <a:gd name="T20" fmla="*/ 1337 w 3889"/>
                <a:gd name="T21" fmla="*/ 104 h 159"/>
                <a:gd name="T22" fmla="*/ 1243 w 3889"/>
                <a:gd name="T23" fmla="*/ 90 h 159"/>
                <a:gd name="T24" fmla="*/ 1255 w 3889"/>
                <a:gd name="T25" fmla="*/ 84 h 159"/>
                <a:gd name="T26" fmla="*/ 779 w 3889"/>
                <a:gd name="T27" fmla="*/ 84 h 159"/>
                <a:gd name="T28" fmla="*/ 3453 w 3889"/>
                <a:gd name="T29" fmla="*/ 81 h 159"/>
                <a:gd name="T30" fmla="*/ 3884 w 3889"/>
                <a:gd name="T31" fmla="*/ 74 h 159"/>
                <a:gd name="T32" fmla="*/ 3877 w 3889"/>
                <a:gd name="T33" fmla="*/ 115 h 159"/>
                <a:gd name="T34" fmla="*/ 3865 w 3889"/>
                <a:gd name="T35" fmla="*/ 128 h 159"/>
                <a:gd name="T36" fmla="*/ 3818 w 3889"/>
                <a:gd name="T37" fmla="*/ 158 h 159"/>
                <a:gd name="T38" fmla="*/ 3840 w 3889"/>
                <a:gd name="T39" fmla="*/ 134 h 159"/>
                <a:gd name="T40" fmla="*/ 3873 w 3889"/>
                <a:gd name="T41" fmla="*/ 93 h 159"/>
                <a:gd name="T42" fmla="*/ 3043 w 3889"/>
                <a:gd name="T43" fmla="*/ 79 h 159"/>
                <a:gd name="T44" fmla="*/ 3005 w 3889"/>
                <a:gd name="T45" fmla="*/ 98 h 159"/>
                <a:gd name="T46" fmla="*/ 3012 w 3889"/>
                <a:gd name="T47" fmla="*/ 115 h 159"/>
                <a:gd name="T48" fmla="*/ 3005 w 3889"/>
                <a:gd name="T49" fmla="*/ 114 h 159"/>
                <a:gd name="T50" fmla="*/ 3012 w 3889"/>
                <a:gd name="T51" fmla="*/ 79 h 159"/>
                <a:gd name="T52" fmla="*/ 3277 w 3889"/>
                <a:gd name="T53" fmla="*/ 74 h 159"/>
                <a:gd name="T54" fmla="*/ 741 w 3889"/>
                <a:gd name="T55" fmla="*/ 71 h 159"/>
                <a:gd name="T56" fmla="*/ 913 w 3889"/>
                <a:gd name="T57" fmla="*/ 63 h 159"/>
                <a:gd name="T58" fmla="*/ 1227 w 3889"/>
                <a:gd name="T59" fmla="*/ 69 h 159"/>
                <a:gd name="T60" fmla="*/ 3792 w 3889"/>
                <a:gd name="T61" fmla="*/ 82 h 159"/>
                <a:gd name="T62" fmla="*/ 3794 w 3889"/>
                <a:gd name="T63" fmla="*/ 120 h 159"/>
                <a:gd name="T64" fmla="*/ 3786 w 3889"/>
                <a:gd name="T65" fmla="*/ 68 h 159"/>
                <a:gd name="T66" fmla="*/ 3778 w 3889"/>
                <a:gd name="T67" fmla="*/ 84 h 159"/>
                <a:gd name="T68" fmla="*/ 3764 w 3889"/>
                <a:gd name="T69" fmla="*/ 71 h 159"/>
                <a:gd name="T70" fmla="*/ 1197 w 3889"/>
                <a:gd name="T71" fmla="*/ 62 h 159"/>
                <a:gd name="T72" fmla="*/ 494 w 3889"/>
                <a:gd name="T73" fmla="*/ 54 h 159"/>
                <a:gd name="T74" fmla="*/ 531 w 3889"/>
                <a:gd name="T75" fmla="*/ 69 h 159"/>
                <a:gd name="T76" fmla="*/ 519 w 3889"/>
                <a:gd name="T77" fmla="*/ 85 h 159"/>
                <a:gd name="T78" fmla="*/ 727 w 3889"/>
                <a:gd name="T79" fmla="*/ 52 h 159"/>
                <a:gd name="T80" fmla="*/ 727 w 3889"/>
                <a:gd name="T81" fmla="*/ 73 h 159"/>
                <a:gd name="T82" fmla="*/ 725 w 3889"/>
                <a:gd name="T83" fmla="*/ 55 h 159"/>
                <a:gd name="T84" fmla="*/ 859 w 3889"/>
                <a:gd name="T85" fmla="*/ 55 h 159"/>
                <a:gd name="T86" fmla="*/ 874 w 3889"/>
                <a:gd name="T87" fmla="*/ 36 h 159"/>
                <a:gd name="T88" fmla="*/ 751 w 3889"/>
                <a:gd name="T89" fmla="*/ 44 h 159"/>
                <a:gd name="T90" fmla="*/ 33 w 3889"/>
                <a:gd name="T91" fmla="*/ 33 h 159"/>
                <a:gd name="T92" fmla="*/ 826 w 3889"/>
                <a:gd name="T93" fmla="*/ 30 h 159"/>
                <a:gd name="T94" fmla="*/ 817 w 3889"/>
                <a:gd name="T95" fmla="*/ 57 h 159"/>
                <a:gd name="T96" fmla="*/ 814 w 3889"/>
                <a:gd name="T97" fmla="*/ 54 h 159"/>
                <a:gd name="T98" fmla="*/ 2676 w 3889"/>
                <a:gd name="T99" fmla="*/ 21 h 159"/>
                <a:gd name="T100" fmla="*/ 2752 w 3889"/>
                <a:gd name="T101" fmla="*/ 17 h 159"/>
                <a:gd name="T102" fmla="*/ 806 w 3889"/>
                <a:gd name="T103" fmla="*/ 32 h 159"/>
                <a:gd name="T104" fmla="*/ 806 w 3889"/>
                <a:gd name="T105" fmla="*/ 17 h 159"/>
                <a:gd name="T106" fmla="*/ 46 w 3889"/>
                <a:gd name="T107" fmla="*/ 16 h 159"/>
                <a:gd name="T108" fmla="*/ 676 w 3889"/>
                <a:gd name="T109" fmla="*/ 19 h 159"/>
                <a:gd name="T110" fmla="*/ 2507 w 3889"/>
                <a:gd name="T111" fmla="*/ 19 h 159"/>
                <a:gd name="T112" fmla="*/ 2696 w 3889"/>
                <a:gd name="T113" fmla="*/ 24 h 159"/>
                <a:gd name="T114" fmla="*/ 2860 w 3889"/>
                <a:gd name="T115" fmla="*/ 21 h 159"/>
                <a:gd name="T116" fmla="*/ 2835 w 3889"/>
                <a:gd name="T117" fmla="*/ 13 h 159"/>
                <a:gd name="T118" fmla="*/ 2846 w 3889"/>
                <a:gd name="T119" fmla="*/ 8 h 159"/>
                <a:gd name="T120" fmla="*/ 782 w 3889"/>
                <a:gd name="T121" fmla="*/ 2 h 159"/>
                <a:gd name="T122" fmla="*/ 2528 w 3889"/>
                <a:gd name="T123" fmla="*/ 3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89" h="159">
                  <a:moveTo>
                    <a:pt x="771" y="99"/>
                  </a:moveTo>
                  <a:lnTo>
                    <a:pt x="771" y="99"/>
                  </a:lnTo>
                  <a:lnTo>
                    <a:pt x="773" y="101"/>
                  </a:lnTo>
                  <a:lnTo>
                    <a:pt x="773" y="101"/>
                  </a:lnTo>
                  <a:lnTo>
                    <a:pt x="773" y="103"/>
                  </a:lnTo>
                  <a:lnTo>
                    <a:pt x="771" y="104"/>
                  </a:lnTo>
                  <a:lnTo>
                    <a:pt x="771" y="106"/>
                  </a:lnTo>
                  <a:lnTo>
                    <a:pt x="771" y="107"/>
                  </a:lnTo>
                  <a:lnTo>
                    <a:pt x="771" y="107"/>
                  </a:lnTo>
                  <a:lnTo>
                    <a:pt x="770" y="109"/>
                  </a:lnTo>
                  <a:lnTo>
                    <a:pt x="770" y="107"/>
                  </a:lnTo>
                  <a:lnTo>
                    <a:pt x="770" y="106"/>
                  </a:lnTo>
                  <a:lnTo>
                    <a:pt x="770" y="104"/>
                  </a:lnTo>
                  <a:lnTo>
                    <a:pt x="771" y="101"/>
                  </a:lnTo>
                  <a:lnTo>
                    <a:pt x="771" y="99"/>
                  </a:lnTo>
                  <a:lnTo>
                    <a:pt x="771" y="99"/>
                  </a:lnTo>
                  <a:close/>
                  <a:moveTo>
                    <a:pt x="2588" y="95"/>
                  </a:moveTo>
                  <a:lnTo>
                    <a:pt x="2588" y="96"/>
                  </a:lnTo>
                  <a:lnTo>
                    <a:pt x="2589" y="96"/>
                  </a:lnTo>
                  <a:lnTo>
                    <a:pt x="2591" y="96"/>
                  </a:lnTo>
                  <a:lnTo>
                    <a:pt x="2594" y="96"/>
                  </a:lnTo>
                  <a:lnTo>
                    <a:pt x="2589" y="98"/>
                  </a:lnTo>
                  <a:lnTo>
                    <a:pt x="2586" y="99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3" y="103"/>
                  </a:lnTo>
                  <a:lnTo>
                    <a:pt x="2581" y="103"/>
                  </a:lnTo>
                  <a:lnTo>
                    <a:pt x="2580" y="104"/>
                  </a:lnTo>
                  <a:lnTo>
                    <a:pt x="2578" y="104"/>
                  </a:lnTo>
                  <a:lnTo>
                    <a:pt x="2577" y="103"/>
                  </a:lnTo>
                  <a:lnTo>
                    <a:pt x="2578" y="103"/>
                  </a:lnTo>
                  <a:lnTo>
                    <a:pt x="2581" y="103"/>
                  </a:lnTo>
                  <a:lnTo>
                    <a:pt x="2583" y="101"/>
                  </a:lnTo>
                  <a:lnTo>
                    <a:pt x="2584" y="99"/>
                  </a:lnTo>
                  <a:lnTo>
                    <a:pt x="2586" y="98"/>
                  </a:lnTo>
                  <a:lnTo>
                    <a:pt x="2588" y="96"/>
                  </a:lnTo>
                  <a:lnTo>
                    <a:pt x="2588" y="96"/>
                  </a:lnTo>
                  <a:lnTo>
                    <a:pt x="2588" y="95"/>
                  </a:lnTo>
                  <a:close/>
                  <a:moveTo>
                    <a:pt x="2204" y="95"/>
                  </a:moveTo>
                  <a:lnTo>
                    <a:pt x="2206" y="95"/>
                  </a:lnTo>
                  <a:lnTo>
                    <a:pt x="2208" y="95"/>
                  </a:lnTo>
                  <a:lnTo>
                    <a:pt x="2208" y="96"/>
                  </a:lnTo>
                  <a:lnTo>
                    <a:pt x="2208" y="98"/>
                  </a:lnTo>
                  <a:lnTo>
                    <a:pt x="2208" y="99"/>
                  </a:lnTo>
                  <a:lnTo>
                    <a:pt x="2208" y="99"/>
                  </a:lnTo>
                  <a:lnTo>
                    <a:pt x="2206" y="99"/>
                  </a:lnTo>
                  <a:lnTo>
                    <a:pt x="2204" y="99"/>
                  </a:lnTo>
                  <a:lnTo>
                    <a:pt x="2203" y="98"/>
                  </a:lnTo>
                  <a:lnTo>
                    <a:pt x="2204" y="98"/>
                  </a:lnTo>
                  <a:lnTo>
                    <a:pt x="2204" y="96"/>
                  </a:lnTo>
                  <a:lnTo>
                    <a:pt x="2204" y="95"/>
                  </a:lnTo>
                  <a:close/>
                  <a:moveTo>
                    <a:pt x="822" y="95"/>
                  </a:moveTo>
                  <a:lnTo>
                    <a:pt x="823" y="95"/>
                  </a:lnTo>
                  <a:lnTo>
                    <a:pt x="823" y="98"/>
                  </a:lnTo>
                  <a:lnTo>
                    <a:pt x="823" y="99"/>
                  </a:lnTo>
                  <a:lnTo>
                    <a:pt x="822" y="101"/>
                  </a:lnTo>
                  <a:lnTo>
                    <a:pt x="820" y="101"/>
                  </a:lnTo>
                  <a:lnTo>
                    <a:pt x="820" y="99"/>
                  </a:lnTo>
                  <a:lnTo>
                    <a:pt x="818" y="99"/>
                  </a:lnTo>
                  <a:lnTo>
                    <a:pt x="818" y="98"/>
                  </a:lnTo>
                  <a:lnTo>
                    <a:pt x="820" y="96"/>
                  </a:lnTo>
                  <a:lnTo>
                    <a:pt x="820" y="95"/>
                  </a:lnTo>
                  <a:lnTo>
                    <a:pt x="822" y="95"/>
                  </a:lnTo>
                  <a:close/>
                  <a:moveTo>
                    <a:pt x="1287" y="95"/>
                  </a:moveTo>
                  <a:lnTo>
                    <a:pt x="1288" y="95"/>
                  </a:lnTo>
                  <a:lnTo>
                    <a:pt x="1288" y="95"/>
                  </a:lnTo>
                  <a:lnTo>
                    <a:pt x="1288" y="98"/>
                  </a:lnTo>
                  <a:lnTo>
                    <a:pt x="1290" y="98"/>
                  </a:lnTo>
                  <a:lnTo>
                    <a:pt x="1290" y="99"/>
                  </a:lnTo>
                  <a:lnTo>
                    <a:pt x="1290" y="99"/>
                  </a:lnTo>
                  <a:lnTo>
                    <a:pt x="1290" y="101"/>
                  </a:lnTo>
                  <a:lnTo>
                    <a:pt x="1288" y="101"/>
                  </a:lnTo>
                  <a:lnTo>
                    <a:pt x="1288" y="101"/>
                  </a:lnTo>
                  <a:lnTo>
                    <a:pt x="1287" y="101"/>
                  </a:lnTo>
                  <a:lnTo>
                    <a:pt x="1287" y="101"/>
                  </a:lnTo>
                  <a:lnTo>
                    <a:pt x="1285" y="101"/>
                  </a:lnTo>
                  <a:lnTo>
                    <a:pt x="1284" y="101"/>
                  </a:lnTo>
                  <a:lnTo>
                    <a:pt x="1284" y="101"/>
                  </a:lnTo>
                  <a:lnTo>
                    <a:pt x="1282" y="101"/>
                  </a:lnTo>
                  <a:lnTo>
                    <a:pt x="1280" y="103"/>
                  </a:lnTo>
                  <a:lnTo>
                    <a:pt x="1280" y="101"/>
                  </a:lnTo>
                  <a:lnTo>
                    <a:pt x="1279" y="101"/>
                  </a:lnTo>
                  <a:lnTo>
                    <a:pt x="1280" y="101"/>
                  </a:lnTo>
                  <a:lnTo>
                    <a:pt x="1280" y="101"/>
                  </a:lnTo>
                  <a:lnTo>
                    <a:pt x="1282" y="101"/>
                  </a:lnTo>
                  <a:lnTo>
                    <a:pt x="1284" y="99"/>
                  </a:lnTo>
                  <a:lnTo>
                    <a:pt x="1285" y="99"/>
                  </a:lnTo>
                  <a:lnTo>
                    <a:pt x="1287" y="99"/>
                  </a:lnTo>
                  <a:lnTo>
                    <a:pt x="1288" y="99"/>
                  </a:lnTo>
                  <a:lnTo>
                    <a:pt x="1288" y="98"/>
                  </a:lnTo>
                  <a:lnTo>
                    <a:pt x="1288" y="98"/>
                  </a:lnTo>
                  <a:lnTo>
                    <a:pt x="1288" y="96"/>
                  </a:lnTo>
                  <a:lnTo>
                    <a:pt x="1287" y="96"/>
                  </a:lnTo>
                  <a:lnTo>
                    <a:pt x="1287" y="96"/>
                  </a:lnTo>
                  <a:lnTo>
                    <a:pt x="1287" y="95"/>
                  </a:lnTo>
                  <a:lnTo>
                    <a:pt x="1287" y="95"/>
                  </a:lnTo>
                  <a:close/>
                  <a:moveTo>
                    <a:pt x="938" y="93"/>
                  </a:moveTo>
                  <a:lnTo>
                    <a:pt x="940" y="93"/>
                  </a:lnTo>
                  <a:lnTo>
                    <a:pt x="941" y="93"/>
                  </a:lnTo>
                  <a:lnTo>
                    <a:pt x="943" y="93"/>
                  </a:lnTo>
                  <a:lnTo>
                    <a:pt x="945" y="93"/>
                  </a:lnTo>
                  <a:lnTo>
                    <a:pt x="945" y="93"/>
                  </a:lnTo>
                  <a:lnTo>
                    <a:pt x="945" y="95"/>
                  </a:lnTo>
                  <a:lnTo>
                    <a:pt x="945" y="95"/>
                  </a:lnTo>
                  <a:lnTo>
                    <a:pt x="943" y="95"/>
                  </a:lnTo>
                  <a:lnTo>
                    <a:pt x="941" y="95"/>
                  </a:lnTo>
                  <a:lnTo>
                    <a:pt x="941" y="95"/>
                  </a:lnTo>
                  <a:lnTo>
                    <a:pt x="940" y="96"/>
                  </a:lnTo>
                  <a:lnTo>
                    <a:pt x="938" y="96"/>
                  </a:lnTo>
                  <a:lnTo>
                    <a:pt x="935" y="98"/>
                  </a:lnTo>
                  <a:lnTo>
                    <a:pt x="935" y="98"/>
                  </a:lnTo>
                  <a:lnTo>
                    <a:pt x="934" y="98"/>
                  </a:lnTo>
                  <a:lnTo>
                    <a:pt x="934" y="99"/>
                  </a:lnTo>
                  <a:lnTo>
                    <a:pt x="934" y="99"/>
                  </a:lnTo>
                  <a:lnTo>
                    <a:pt x="932" y="99"/>
                  </a:lnTo>
                  <a:lnTo>
                    <a:pt x="932" y="99"/>
                  </a:lnTo>
                  <a:lnTo>
                    <a:pt x="930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99"/>
                  </a:lnTo>
                  <a:lnTo>
                    <a:pt x="929" y="99"/>
                  </a:lnTo>
                  <a:lnTo>
                    <a:pt x="930" y="99"/>
                  </a:lnTo>
                  <a:lnTo>
                    <a:pt x="932" y="98"/>
                  </a:lnTo>
                  <a:lnTo>
                    <a:pt x="932" y="96"/>
                  </a:lnTo>
                  <a:lnTo>
                    <a:pt x="934" y="95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5" y="93"/>
                  </a:lnTo>
                  <a:lnTo>
                    <a:pt x="937" y="93"/>
                  </a:lnTo>
                  <a:lnTo>
                    <a:pt x="938" y="93"/>
                  </a:lnTo>
                  <a:close/>
                  <a:moveTo>
                    <a:pt x="3422" y="88"/>
                  </a:moveTo>
                  <a:lnTo>
                    <a:pt x="3422" y="88"/>
                  </a:lnTo>
                  <a:lnTo>
                    <a:pt x="3422" y="88"/>
                  </a:lnTo>
                  <a:lnTo>
                    <a:pt x="3422" y="88"/>
                  </a:lnTo>
                  <a:lnTo>
                    <a:pt x="3425" y="90"/>
                  </a:lnTo>
                  <a:lnTo>
                    <a:pt x="3427" y="90"/>
                  </a:lnTo>
                  <a:lnTo>
                    <a:pt x="3427" y="92"/>
                  </a:lnTo>
                  <a:lnTo>
                    <a:pt x="3425" y="92"/>
                  </a:lnTo>
                  <a:lnTo>
                    <a:pt x="3423" y="92"/>
                  </a:lnTo>
                  <a:lnTo>
                    <a:pt x="3423" y="93"/>
                  </a:lnTo>
                  <a:lnTo>
                    <a:pt x="3422" y="93"/>
                  </a:lnTo>
                  <a:lnTo>
                    <a:pt x="3422" y="93"/>
                  </a:lnTo>
                  <a:lnTo>
                    <a:pt x="3422" y="95"/>
                  </a:lnTo>
                  <a:lnTo>
                    <a:pt x="3422" y="95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0" y="98"/>
                  </a:lnTo>
                  <a:lnTo>
                    <a:pt x="3420" y="98"/>
                  </a:lnTo>
                  <a:lnTo>
                    <a:pt x="3420" y="96"/>
                  </a:lnTo>
                  <a:lnTo>
                    <a:pt x="3419" y="96"/>
                  </a:lnTo>
                  <a:lnTo>
                    <a:pt x="3419" y="96"/>
                  </a:lnTo>
                  <a:lnTo>
                    <a:pt x="3417" y="96"/>
                  </a:lnTo>
                  <a:lnTo>
                    <a:pt x="3415" y="95"/>
                  </a:lnTo>
                  <a:lnTo>
                    <a:pt x="3412" y="95"/>
                  </a:lnTo>
                  <a:lnTo>
                    <a:pt x="3412" y="95"/>
                  </a:lnTo>
                  <a:lnTo>
                    <a:pt x="3411" y="95"/>
                  </a:lnTo>
                  <a:lnTo>
                    <a:pt x="3409" y="96"/>
                  </a:lnTo>
                  <a:lnTo>
                    <a:pt x="3408" y="95"/>
                  </a:lnTo>
                  <a:lnTo>
                    <a:pt x="3408" y="93"/>
                  </a:lnTo>
                  <a:lnTo>
                    <a:pt x="3408" y="93"/>
                  </a:lnTo>
                  <a:lnTo>
                    <a:pt x="3411" y="92"/>
                  </a:lnTo>
                  <a:lnTo>
                    <a:pt x="3412" y="92"/>
                  </a:lnTo>
                  <a:lnTo>
                    <a:pt x="3414" y="92"/>
                  </a:lnTo>
                  <a:lnTo>
                    <a:pt x="3414" y="92"/>
                  </a:lnTo>
                  <a:lnTo>
                    <a:pt x="3415" y="93"/>
                  </a:lnTo>
                  <a:lnTo>
                    <a:pt x="3415" y="92"/>
                  </a:lnTo>
                  <a:lnTo>
                    <a:pt x="3417" y="92"/>
                  </a:lnTo>
                  <a:lnTo>
                    <a:pt x="3417" y="90"/>
                  </a:lnTo>
                  <a:lnTo>
                    <a:pt x="3419" y="88"/>
                  </a:lnTo>
                  <a:lnTo>
                    <a:pt x="3420" y="88"/>
                  </a:lnTo>
                  <a:lnTo>
                    <a:pt x="3422" y="88"/>
                  </a:lnTo>
                  <a:close/>
                  <a:moveTo>
                    <a:pt x="1337" y="87"/>
                  </a:moveTo>
                  <a:lnTo>
                    <a:pt x="1337" y="87"/>
                  </a:lnTo>
                  <a:lnTo>
                    <a:pt x="1339" y="88"/>
                  </a:lnTo>
                  <a:lnTo>
                    <a:pt x="1340" y="90"/>
                  </a:lnTo>
                  <a:lnTo>
                    <a:pt x="1340" y="90"/>
                  </a:lnTo>
                  <a:lnTo>
                    <a:pt x="1340" y="92"/>
                  </a:lnTo>
                  <a:lnTo>
                    <a:pt x="1340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5"/>
                  </a:lnTo>
                  <a:lnTo>
                    <a:pt x="1339" y="96"/>
                  </a:lnTo>
                  <a:lnTo>
                    <a:pt x="1342" y="98"/>
                  </a:lnTo>
                  <a:lnTo>
                    <a:pt x="1342" y="99"/>
                  </a:lnTo>
                  <a:lnTo>
                    <a:pt x="1342" y="99"/>
                  </a:lnTo>
                  <a:lnTo>
                    <a:pt x="1345" y="103"/>
                  </a:lnTo>
                  <a:lnTo>
                    <a:pt x="1345" y="103"/>
                  </a:lnTo>
                  <a:lnTo>
                    <a:pt x="1345" y="104"/>
                  </a:lnTo>
                  <a:lnTo>
                    <a:pt x="1347" y="104"/>
                  </a:lnTo>
                  <a:lnTo>
                    <a:pt x="1347" y="104"/>
                  </a:lnTo>
                  <a:lnTo>
                    <a:pt x="1348" y="106"/>
                  </a:lnTo>
                  <a:lnTo>
                    <a:pt x="1348" y="106"/>
                  </a:lnTo>
                  <a:lnTo>
                    <a:pt x="1350" y="106"/>
                  </a:lnTo>
                  <a:lnTo>
                    <a:pt x="1351" y="109"/>
                  </a:lnTo>
                  <a:lnTo>
                    <a:pt x="1353" y="109"/>
                  </a:lnTo>
                  <a:lnTo>
                    <a:pt x="1355" y="109"/>
                  </a:lnTo>
                  <a:lnTo>
                    <a:pt x="1356" y="109"/>
                  </a:lnTo>
                  <a:lnTo>
                    <a:pt x="1358" y="109"/>
                  </a:lnTo>
                  <a:lnTo>
                    <a:pt x="1356" y="107"/>
                  </a:lnTo>
                  <a:lnTo>
                    <a:pt x="1358" y="107"/>
                  </a:lnTo>
                  <a:lnTo>
                    <a:pt x="1361" y="109"/>
                  </a:lnTo>
                  <a:lnTo>
                    <a:pt x="1362" y="107"/>
                  </a:lnTo>
                  <a:lnTo>
                    <a:pt x="1359" y="106"/>
                  </a:lnTo>
                  <a:lnTo>
                    <a:pt x="1359" y="106"/>
                  </a:lnTo>
                  <a:lnTo>
                    <a:pt x="1358" y="103"/>
                  </a:lnTo>
                  <a:lnTo>
                    <a:pt x="1356" y="101"/>
                  </a:lnTo>
                  <a:lnTo>
                    <a:pt x="1355" y="101"/>
                  </a:lnTo>
                  <a:lnTo>
                    <a:pt x="1355" y="99"/>
                  </a:lnTo>
                  <a:lnTo>
                    <a:pt x="1355" y="99"/>
                  </a:lnTo>
                  <a:lnTo>
                    <a:pt x="1355" y="98"/>
                  </a:lnTo>
                  <a:lnTo>
                    <a:pt x="1356" y="96"/>
                  </a:lnTo>
                  <a:lnTo>
                    <a:pt x="1356" y="96"/>
                  </a:lnTo>
                  <a:lnTo>
                    <a:pt x="1358" y="96"/>
                  </a:lnTo>
                  <a:lnTo>
                    <a:pt x="1356" y="98"/>
                  </a:lnTo>
                  <a:lnTo>
                    <a:pt x="1356" y="99"/>
                  </a:lnTo>
                  <a:lnTo>
                    <a:pt x="1358" y="99"/>
                  </a:lnTo>
                  <a:lnTo>
                    <a:pt x="1358" y="99"/>
                  </a:lnTo>
                  <a:lnTo>
                    <a:pt x="1358" y="101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61" y="106"/>
                  </a:lnTo>
                  <a:lnTo>
                    <a:pt x="1361" y="107"/>
                  </a:lnTo>
                  <a:lnTo>
                    <a:pt x="1361" y="106"/>
                  </a:lnTo>
                  <a:lnTo>
                    <a:pt x="1361" y="106"/>
                  </a:lnTo>
                  <a:lnTo>
                    <a:pt x="1362" y="107"/>
                  </a:lnTo>
                  <a:lnTo>
                    <a:pt x="1364" y="107"/>
                  </a:lnTo>
                  <a:lnTo>
                    <a:pt x="1364" y="106"/>
                  </a:lnTo>
                  <a:lnTo>
                    <a:pt x="1366" y="106"/>
                  </a:lnTo>
                  <a:lnTo>
                    <a:pt x="1366" y="106"/>
                  </a:lnTo>
                  <a:lnTo>
                    <a:pt x="1367" y="106"/>
                  </a:lnTo>
                  <a:lnTo>
                    <a:pt x="1369" y="106"/>
                  </a:lnTo>
                  <a:lnTo>
                    <a:pt x="1370" y="106"/>
                  </a:lnTo>
                  <a:lnTo>
                    <a:pt x="1370" y="106"/>
                  </a:lnTo>
                  <a:lnTo>
                    <a:pt x="1370" y="104"/>
                  </a:lnTo>
                  <a:lnTo>
                    <a:pt x="1369" y="104"/>
                  </a:lnTo>
                  <a:lnTo>
                    <a:pt x="1369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3"/>
                  </a:lnTo>
                  <a:lnTo>
                    <a:pt x="1367" y="99"/>
                  </a:lnTo>
                  <a:lnTo>
                    <a:pt x="1369" y="98"/>
                  </a:lnTo>
                  <a:lnTo>
                    <a:pt x="1369" y="96"/>
                  </a:lnTo>
                  <a:lnTo>
                    <a:pt x="1367" y="95"/>
                  </a:lnTo>
                  <a:lnTo>
                    <a:pt x="1367" y="95"/>
                  </a:lnTo>
                  <a:lnTo>
                    <a:pt x="1369" y="96"/>
                  </a:lnTo>
                  <a:lnTo>
                    <a:pt x="1369" y="96"/>
                  </a:lnTo>
                  <a:lnTo>
                    <a:pt x="1369" y="98"/>
                  </a:lnTo>
                  <a:lnTo>
                    <a:pt x="1369" y="99"/>
                  </a:lnTo>
                  <a:lnTo>
                    <a:pt x="1370" y="101"/>
                  </a:lnTo>
                  <a:lnTo>
                    <a:pt x="1372" y="103"/>
                  </a:lnTo>
                  <a:lnTo>
                    <a:pt x="1373" y="104"/>
                  </a:lnTo>
                  <a:lnTo>
                    <a:pt x="1375" y="104"/>
                  </a:lnTo>
                  <a:lnTo>
                    <a:pt x="1375" y="106"/>
                  </a:lnTo>
                  <a:lnTo>
                    <a:pt x="1377" y="107"/>
                  </a:lnTo>
                  <a:lnTo>
                    <a:pt x="1380" y="107"/>
                  </a:lnTo>
                  <a:lnTo>
                    <a:pt x="1381" y="107"/>
                  </a:lnTo>
                  <a:lnTo>
                    <a:pt x="1383" y="107"/>
                  </a:lnTo>
                  <a:lnTo>
                    <a:pt x="1383" y="107"/>
                  </a:lnTo>
                  <a:lnTo>
                    <a:pt x="1384" y="107"/>
                  </a:lnTo>
                  <a:lnTo>
                    <a:pt x="1386" y="107"/>
                  </a:lnTo>
                  <a:lnTo>
                    <a:pt x="1386" y="107"/>
                  </a:lnTo>
                  <a:lnTo>
                    <a:pt x="1384" y="107"/>
                  </a:lnTo>
                  <a:lnTo>
                    <a:pt x="1386" y="109"/>
                  </a:lnTo>
                  <a:lnTo>
                    <a:pt x="1386" y="110"/>
                  </a:lnTo>
                  <a:lnTo>
                    <a:pt x="1384" y="110"/>
                  </a:lnTo>
                  <a:lnTo>
                    <a:pt x="1384" y="110"/>
                  </a:lnTo>
                  <a:lnTo>
                    <a:pt x="1383" y="110"/>
                  </a:lnTo>
                  <a:lnTo>
                    <a:pt x="1381" y="109"/>
                  </a:lnTo>
                  <a:lnTo>
                    <a:pt x="1381" y="109"/>
                  </a:lnTo>
                  <a:lnTo>
                    <a:pt x="1380" y="109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78" y="110"/>
                  </a:lnTo>
                  <a:lnTo>
                    <a:pt x="1378" y="110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3" y="112"/>
                  </a:lnTo>
                  <a:lnTo>
                    <a:pt x="1372" y="112"/>
                  </a:lnTo>
                  <a:lnTo>
                    <a:pt x="1372" y="110"/>
                  </a:lnTo>
                  <a:lnTo>
                    <a:pt x="1370" y="109"/>
                  </a:lnTo>
                  <a:lnTo>
                    <a:pt x="1367" y="107"/>
                  </a:lnTo>
                  <a:lnTo>
                    <a:pt x="1366" y="107"/>
                  </a:lnTo>
                  <a:lnTo>
                    <a:pt x="1366" y="107"/>
                  </a:lnTo>
                  <a:lnTo>
                    <a:pt x="1364" y="107"/>
                  </a:lnTo>
                  <a:lnTo>
                    <a:pt x="1364" y="107"/>
                  </a:lnTo>
                  <a:lnTo>
                    <a:pt x="1364" y="109"/>
                  </a:lnTo>
                  <a:lnTo>
                    <a:pt x="1364" y="109"/>
                  </a:lnTo>
                  <a:lnTo>
                    <a:pt x="1364" y="110"/>
                  </a:lnTo>
                  <a:lnTo>
                    <a:pt x="1362" y="110"/>
                  </a:lnTo>
                  <a:lnTo>
                    <a:pt x="1361" y="110"/>
                  </a:lnTo>
                  <a:lnTo>
                    <a:pt x="1361" y="110"/>
                  </a:lnTo>
                  <a:lnTo>
                    <a:pt x="1359" y="112"/>
                  </a:lnTo>
                  <a:lnTo>
                    <a:pt x="1358" y="112"/>
                  </a:lnTo>
                  <a:lnTo>
                    <a:pt x="1356" y="114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5"/>
                  </a:lnTo>
                  <a:lnTo>
                    <a:pt x="1356" y="115"/>
                  </a:lnTo>
                  <a:lnTo>
                    <a:pt x="1356" y="117"/>
                  </a:lnTo>
                  <a:lnTo>
                    <a:pt x="1358" y="118"/>
                  </a:lnTo>
                  <a:lnTo>
                    <a:pt x="1356" y="118"/>
                  </a:lnTo>
                  <a:lnTo>
                    <a:pt x="1358" y="120"/>
                  </a:lnTo>
                  <a:lnTo>
                    <a:pt x="1359" y="120"/>
                  </a:lnTo>
                  <a:lnTo>
                    <a:pt x="1359" y="121"/>
                  </a:lnTo>
                  <a:lnTo>
                    <a:pt x="1356" y="120"/>
                  </a:lnTo>
                  <a:lnTo>
                    <a:pt x="1351" y="120"/>
                  </a:lnTo>
                  <a:lnTo>
                    <a:pt x="1351" y="118"/>
                  </a:lnTo>
                  <a:lnTo>
                    <a:pt x="1353" y="118"/>
                  </a:lnTo>
                  <a:lnTo>
                    <a:pt x="1353" y="118"/>
                  </a:lnTo>
                  <a:lnTo>
                    <a:pt x="1355" y="118"/>
                  </a:lnTo>
                  <a:lnTo>
                    <a:pt x="1355" y="117"/>
                  </a:lnTo>
                  <a:lnTo>
                    <a:pt x="1355" y="117"/>
                  </a:lnTo>
                  <a:lnTo>
                    <a:pt x="1355" y="115"/>
                  </a:lnTo>
                  <a:lnTo>
                    <a:pt x="1353" y="115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2"/>
                  </a:lnTo>
                  <a:lnTo>
                    <a:pt x="1353" y="112"/>
                  </a:lnTo>
                  <a:lnTo>
                    <a:pt x="1353" y="110"/>
                  </a:lnTo>
                  <a:lnTo>
                    <a:pt x="1351" y="110"/>
                  </a:lnTo>
                  <a:lnTo>
                    <a:pt x="1351" y="109"/>
                  </a:lnTo>
                  <a:lnTo>
                    <a:pt x="1351" y="109"/>
                  </a:lnTo>
                  <a:lnTo>
                    <a:pt x="1348" y="107"/>
                  </a:lnTo>
                  <a:lnTo>
                    <a:pt x="1347" y="107"/>
                  </a:lnTo>
                  <a:lnTo>
                    <a:pt x="1344" y="103"/>
                  </a:lnTo>
                  <a:lnTo>
                    <a:pt x="1340" y="101"/>
                  </a:lnTo>
                  <a:lnTo>
                    <a:pt x="1340" y="99"/>
                  </a:lnTo>
                  <a:lnTo>
                    <a:pt x="1339" y="99"/>
                  </a:lnTo>
                  <a:lnTo>
                    <a:pt x="1339" y="98"/>
                  </a:lnTo>
                  <a:lnTo>
                    <a:pt x="1339" y="99"/>
                  </a:lnTo>
                  <a:lnTo>
                    <a:pt x="1340" y="101"/>
                  </a:lnTo>
                  <a:lnTo>
                    <a:pt x="1339" y="103"/>
                  </a:lnTo>
                  <a:lnTo>
                    <a:pt x="1339" y="103"/>
                  </a:lnTo>
                  <a:lnTo>
                    <a:pt x="1339" y="104"/>
                  </a:lnTo>
                  <a:lnTo>
                    <a:pt x="1340" y="106"/>
                  </a:lnTo>
                  <a:lnTo>
                    <a:pt x="1340" y="106"/>
                  </a:lnTo>
                  <a:lnTo>
                    <a:pt x="1339" y="106"/>
                  </a:lnTo>
                  <a:lnTo>
                    <a:pt x="1337" y="104"/>
                  </a:lnTo>
                  <a:lnTo>
                    <a:pt x="1337" y="103"/>
                  </a:lnTo>
                  <a:lnTo>
                    <a:pt x="1336" y="101"/>
                  </a:lnTo>
                  <a:lnTo>
                    <a:pt x="1336" y="99"/>
                  </a:lnTo>
                  <a:lnTo>
                    <a:pt x="1336" y="99"/>
                  </a:lnTo>
                  <a:lnTo>
                    <a:pt x="1336" y="98"/>
                  </a:lnTo>
                  <a:lnTo>
                    <a:pt x="1336" y="98"/>
                  </a:lnTo>
                  <a:lnTo>
                    <a:pt x="1337" y="96"/>
                  </a:lnTo>
                  <a:lnTo>
                    <a:pt x="1337" y="96"/>
                  </a:lnTo>
                  <a:lnTo>
                    <a:pt x="1337" y="95"/>
                  </a:lnTo>
                  <a:lnTo>
                    <a:pt x="1337" y="93"/>
                  </a:lnTo>
                  <a:lnTo>
                    <a:pt x="1337" y="92"/>
                  </a:lnTo>
                  <a:lnTo>
                    <a:pt x="1336" y="92"/>
                  </a:lnTo>
                  <a:lnTo>
                    <a:pt x="1336" y="90"/>
                  </a:lnTo>
                  <a:lnTo>
                    <a:pt x="1337" y="90"/>
                  </a:lnTo>
                  <a:lnTo>
                    <a:pt x="1336" y="90"/>
                  </a:lnTo>
                  <a:lnTo>
                    <a:pt x="1336" y="88"/>
                  </a:lnTo>
                  <a:lnTo>
                    <a:pt x="1336" y="88"/>
                  </a:lnTo>
                  <a:lnTo>
                    <a:pt x="1337" y="88"/>
                  </a:lnTo>
                  <a:lnTo>
                    <a:pt x="1337" y="88"/>
                  </a:lnTo>
                  <a:lnTo>
                    <a:pt x="1337" y="87"/>
                  </a:lnTo>
                  <a:close/>
                  <a:moveTo>
                    <a:pt x="1255" y="84"/>
                  </a:moveTo>
                  <a:lnTo>
                    <a:pt x="1254" y="84"/>
                  </a:lnTo>
                  <a:lnTo>
                    <a:pt x="1254" y="85"/>
                  </a:lnTo>
                  <a:lnTo>
                    <a:pt x="1254" y="85"/>
                  </a:lnTo>
                  <a:lnTo>
                    <a:pt x="1254" y="87"/>
                  </a:lnTo>
                  <a:lnTo>
                    <a:pt x="1252" y="87"/>
                  </a:lnTo>
                  <a:lnTo>
                    <a:pt x="1250" y="88"/>
                  </a:lnTo>
                  <a:lnTo>
                    <a:pt x="1249" y="88"/>
                  </a:lnTo>
                  <a:lnTo>
                    <a:pt x="1247" y="90"/>
                  </a:lnTo>
                  <a:lnTo>
                    <a:pt x="1246" y="90"/>
                  </a:lnTo>
                  <a:lnTo>
                    <a:pt x="1244" y="90"/>
                  </a:lnTo>
                  <a:lnTo>
                    <a:pt x="1243" y="90"/>
                  </a:lnTo>
                  <a:lnTo>
                    <a:pt x="1243" y="90"/>
                  </a:lnTo>
                  <a:lnTo>
                    <a:pt x="1241" y="90"/>
                  </a:lnTo>
                  <a:lnTo>
                    <a:pt x="1241" y="90"/>
                  </a:lnTo>
                  <a:lnTo>
                    <a:pt x="1239" y="90"/>
                  </a:lnTo>
                  <a:lnTo>
                    <a:pt x="1238" y="92"/>
                  </a:lnTo>
                  <a:lnTo>
                    <a:pt x="1235" y="92"/>
                  </a:lnTo>
                  <a:lnTo>
                    <a:pt x="1235" y="92"/>
                  </a:lnTo>
                  <a:lnTo>
                    <a:pt x="1236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8" y="88"/>
                  </a:lnTo>
                  <a:lnTo>
                    <a:pt x="1238" y="88"/>
                  </a:lnTo>
                  <a:lnTo>
                    <a:pt x="1239" y="88"/>
                  </a:lnTo>
                  <a:lnTo>
                    <a:pt x="1241" y="88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3" y="87"/>
                  </a:lnTo>
                  <a:lnTo>
                    <a:pt x="1244" y="85"/>
                  </a:lnTo>
                  <a:lnTo>
                    <a:pt x="1246" y="85"/>
                  </a:lnTo>
                  <a:lnTo>
                    <a:pt x="1247" y="85"/>
                  </a:lnTo>
                  <a:lnTo>
                    <a:pt x="1249" y="85"/>
                  </a:lnTo>
                  <a:lnTo>
                    <a:pt x="1249" y="85"/>
                  </a:lnTo>
                  <a:lnTo>
                    <a:pt x="1250" y="85"/>
                  </a:lnTo>
                  <a:lnTo>
                    <a:pt x="1252" y="85"/>
                  </a:lnTo>
                  <a:lnTo>
                    <a:pt x="1254" y="84"/>
                  </a:lnTo>
                  <a:lnTo>
                    <a:pt x="1255" y="84"/>
                  </a:lnTo>
                  <a:close/>
                  <a:moveTo>
                    <a:pt x="787" y="84"/>
                  </a:moveTo>
                  <a:lnTo>
                    <a:pt x="787" y="84"/>
                  </a:lnTo>
                  <a:lnTo>
                    <a:pt x="787" y="84"/>
                  </a:lnTo>
                  <a:lnTo>
                    <a:pt x="788" y="84"/>
                  </a:lnTo>
                  <a:lnTo>
                    <a:pt x="790" y="84"/>
                  </a:lnTo>
                  <a:lnTo>
                    <a:pt x="790" y="85"/>
                  </a:lnTo>
                  <a:lnTo>
                    <a:pt x="790" y="85"/>
                  </a:lnTo>
                  <a:lnTo>
                    <a:pt x="790" y="87"/>
                  </a:lnTo>
                  <a:lnTo>
                    <a:pt x="788" y="87"/>
                  </a:lnTo>
                  <a:lnTo>
                    <a:pt x="788" y="87"/>
                  </a:lnTo>
                  <a:lnTo>
                    <a:pt x="787" y="87"/>
                  </a:lnTo>
                  <a:lnTo>
                    <a:pt x="787" y="87"/>
                  </a:lnTo>
                  <a:lnTo>
                    <a:pt x="785" y="87"/>
                  </a:lnTo>
                  <a:lnTo>
                    <a:pt x="785" y="88"/>
                  </a:lnTo>
                  <a:lnTo>
                    <a:pt x="784" y="88"/>
                  </a:lnTo>
                  <a:lnTo>
                    <a:pt x="784" y="90"/>
                  </a:lnTo>
                  <a:lnTo>
                    <a:pt x="782" y="90"/>
                  </a:lnTo>
                  <a:lnTo>
                    <a:pt x="781" y="90"/>
                  </a:lnTo>
                  <a:lnTo>
                    <a:pt x="779" y="92"/>
                  </a:lnTo>
                  <a:lnTo>
                    <a:pt x="777" y="92"/>
                  </a:lnTo>
                  <a:lnTo>
                    <a:pt x="777" y="90"/>
                  </a:lnTo>
                  <a:lnTo>
                    <a:pt x="777" y="90"/>
                  </a:lnTo>
                  <a:lnTo>
                    <a:pt x="777" y="88"/>
                  </a:lnTo>
                  <a:lnTo>
                    <a:pt x="777" y="88"/>
                  </a:lnTo>
                  <a:lnTo>
                    <a:pt x="777" y="87"/>
                  </a:lnTo>
                  <a:lnTo>
                    <a:pt x="777" y="87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9" y="84"/>
                  </a:lnTo>
                  <a:lnTo>
                    <a:pt x="779" y="84"/>
                  </a:lnTo>
                  <a:lnTo>
                    <a:pt x="781" y="84"/>
                  </a:lnTo>
                  <a:lnTo>
                    <a:pt x="782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5" y="84"/>
                  </a:lnTo>
                  <a:lnTo>
                    <a:pt x="785" y="84"/>
                  </a:lnTo>
                  <a:lnTo>
                    <a:pt x="787" y="84"/>
                  </a:lnTo>
                  <a:close/>
                  <a:moveTo>
                    <a:pt x="915" y="82"/>
                  </a:moveTo>
                  <a:lnTo>
                    <a:pt x="916" y="82"/>
                  </a:lnTo>
                  <a:lnTo>
                    <a:pt x="915" y="84"/>
                  </a:lnTo>
                  <a:lnTo>
                    <a:pt x="913" y="84"/>
                  </a:lnTo>
                  <a:lnTo>
                    <a:pt x="910" y="85"/>
                  </a:lnTo>
                  <a:lnTo>
                    <a:pt x="908" y="85"/>
                  </a:lnTo>
                  <a:lnTo>
                    <a:pt x="907" y="85"/>
                  </a:lnTo>
                  <a:lnTo>
                    <a:pt x="908" y="84"/>
                  </a:lnTo>
                  <a:lnTo>
                    <a:pt x="910" y="84"/>
                  </a:lnTo>
                  <a:lnTo>
                    <a:pt x="913" y="82"/>
                  </a:lnTo>
                  <a:lnTo>
                    <a:pt x="915" y="82"/>
                  </a:lnTo>
                  <a:lnTo>
                    <a:pt x="915" y="82"/>
                  </a:lnTo>
                  <a:close/>
                  <a:moveTo>
                    <a:pt x="3458" y="79"/>
                  </a:move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58" y="81"/>
                  </a:lnTo>
                  <a:lnTo>
                    <a:pt x="3456" y="81"/>
                  </a:lnTo>
                  <a:lnTo>
                    <a:pt x="3455" y="82"/>
                  </a:lnTo>
                  <a:lnTo>
                    <a:pt x="3453" y="82"/>
                  </a:lnTo>
                  <a:lnTo>
                    <a:pt x="3453" y="82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5" y="79"/>
                  </a:lnTo>
                  <a:lnTo>
                    <a:pt x="3456" y="79"/>
                  </a:lnTo>
                  <a:lnTo>
                    <a:pt x="3458" y="79"/>
                  </a:lnTo>
                  <a:close/>
                  <a:moveTo>
                    <a:pt x="916" y="77"/>
                  </a:moveTo>
                  <a:lnTo>
                    <a:pt x="916" y="77"/>
                  </a:lnTo>
                  <a:lnTo>
                    <a:pt x="916" y="79"/>
                  </a:lnTo>
                  <a:lnTo>
                    <a:pt x="915" y="81"/>
                  </a:lnTo>
                  <a:lnTo>
                    <a:pt x="915" y="81"/>
                  </a:lnTo>
                  <a:lnTo>
                    <a:pt x="913" y="81"/>
                  </a:lnTo>
                  <a:lnTo>
                    <a:pt x="911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79"/>
                  </a:lnTo>
                  <a:lnTo>
                    <a:pt x="915" y="77"/>
                  </a:lnTo>
                  <a:lnTo>
                    <a:pt x="915" y="77"/>
                  </a:lnTo>
                  <a:lnTo>
                    <a:pt x="916" y="77"/>
                  </a:lnTo>
                  <a:close/>
                  <a:moveTo>
                    <a:pt x="762" y="74"/>
                  </a:moveTo>
                  <a:lnTo>
                    <a:pt x="762" y="74"/>
                  </a:lnTo>
                  <a:lnTo>
                    <a:pt x="762" y="76"/>
                  </a:lnTo>
                  <a:lnTo>
                    <a:pt x="762" y="76"/>
                  </a:lnTo>
                  <a:lnTo>
                    <a:pt x="760" y="76"/>
                  </a:lnTo>
                  <a:lnTo>
                    <a:pt x="760" y="77"/>
                  </a:lnTo>
                  <a:lnTo>
                    <a:pt x="758" y="77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60" y="74"/>
                  </a:lnTo>
                  <a:lnTo>
                    <a:pt x="762" y="74"/>
                  </a:lnTo>
                  <a:close/>
                  <a:moveTo>
                    <a:pt x="3884" y="74"/>
                  </a:moveTo>
                  <a:lnTo>
                    <a:pt x="3885" y="74"/>
                  </a:lnTo>
                  <a:lnTo>
                    <a:pt x="3887" y="74"/>
                  </a:lnTo>
                  <a:lnTo>
                    <a:pt x="3889" y="76"/>
                  </a:lnTo>
                  <a:lnTo>
                    <a:pt x="3887" y="77"/>
                  </a:lnTo>
                  <a:lnTo>
                    <a:pt x="3887" y="79"/>
                  </a:lnTo>
                  <a:lnTo>
                    <a:pt x="3887" y="81"/>
                  </a:lnTo>
                  <a:lnTo>
                    <a:pt x="3887" y="82"/>
                  </a:lnTo>
                  <a:lnTo>
                    <a:pt x="3885" y="84"/>
                  </a:lnTo>
                  <a:lnTo>
                    <a:pt x="3885" y="84"/>
                  </a:lnTo>
                  <a:lnTo>
                    <a:pt x="3885" y="85"/>
                  </a:lnTo>
                  <a:lnTo>
                    <a:pt x="3885" y="87"/>
                  </a:lnTo>
                  <a:lnTo>
                    <a:pt x="3885" y="88"/>
                  </a:lnTo>
                  <a:lnTo>
                    <a:pt x="3885" y="88"/>
                  </a:lnTo>
                  <a:lnTo>
                    <a:pt x="3885" y="92"/>
                  </a:lnTo>
                  <a:lnTo>
                    <a:pt x="3885" y="92"/>
                  </a:lnTo>
                  <a:lnTo>
                    <a:pt x="3884" y="93"/>
                  </a:lnTo>
                  <a:lnTo>
                    <a:pt x="3884" y="93"/>
                  </a:lnTo>
                  <a:lnTo>
                    <a:pt x="3884" y="95"/>
                  </a:lnTo>
                  <a:lnTo>
                    <a:pt x="3884" y="96"/>
                  </a:lnTo>
                  <a:lnTo>
                    <a:pt x="3882" y="96"/>
                  </a:lnTo>
                  <a:lnTo>
                    <a:pt x="3882" y="98"/>
                  </a:lnTo>
                  <a:lnTo>
                    <a:pt x="3882" y="103"/>
                  </a:lnTo>
                  <a:lnTo>
                    <a:pt x="3882" y="104"/>
                  </a:lnTo>
                  <a:lnTo>
                    <a:pt x="3882" y="106"/>
                  </a:lnTo>
                  <a:lnTo>
                    <a:pt x="3882" y="106"/>
                  </a:lnTo>
                  <a:lnTo>
                    <a:pt x="3882" y="107"/>
                  </a:lnTo>
                  <a:lnTo>
                    <a:pt x="3882" y="109"/>
                  </a:lnTo>
                  <a:lnTo>
                    <a:pt x="3881" y="109"/>
                  </a:lnTo>
                  <a:lnTo>
                    <a:pt x="3877" y="112"/>
                  </a:lnTo>
                  <a:lnTo>
                    <a:pt x="3877" y="114"/>
                  </a:lnTo>
                  <a:lnTo>
                    <a:pt x="3877" y="114"/>
                  </a:lnTo>
                  <a:lnTo>
                    <a:pt x="3877" y="115"/>
                  </a:lnTo>
                  <a:lnTo>
                    <a:pt x="3877" y="115"/>
                  </a:lnTo>
                  <a:lnTo>
                    <a:pt x="3877" y="117"/>
                  </a:lnTo>
                  <a:lnTo>
                    <a:pt x="3877" y="117"/>
                  </a:lnTo>
                  <a:lnTo>
                    <a:pt x="3874" y="117"/>
                  </a:lnTo>
                  <a:lnTo>
                    <a:pt x="3874" y="117"/>
                  </a:lnTo>
                  <a:lnTo>
                    <a:pt x="3874" y="114"/>
                  </a:lnTo>
                  <a:lnTo>
                    <a:pt x="3876" y="114"/>
                  </a:lnTo>
                  <a:lnTo>
                    <a:pt x="3876" y="114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3" y="112"/>
                  </a:lnTo>
                  <a:lnTo>
                    <a:pt x="3873" y="114"/>
                  </a:lnTo>
                  <a:lnTo>
                    <a:pt x="3870" y="118"/>
                  </a:lnTo>
                  <a:lnTo>
                    <a:pt x="3868" y="118"/>
                  </a:lnTo>
                  <a:lnTo>
                    <a:pt x="3868" y="120"/>
                  </a:lnTo>
                  <a:lnTo>
                    <a:pt x="3870" y="118"/>
                  </a:lnTo>
                  <a:lnTo>
                    <a:pt x="3871" y="118"/>
                  </a:lnTo>
                  <a:lnTo>
                    <a:pt x="3873" y="118"/>
                  </a:lnTo>
                  <a:lnTo>
                    <a:pt x="3873" y="118"/>
                  </a:lnTo>
                  <a:lnTo>
                    <a:pt x="3874" y="120"/>
                  </a:lnTo>
                  <a:lnTo>
                    <a:pt x="3874" y="120"/>
                  </a:lnTo>
                  <a:lnTo>
                    <a:pt x="3874" y="121"/>
                  </a:lnTo>
                  <a:lnTo>
                    <a:pt x="3873" y="123"/>
                  </a:lnTo>
                  <a:lnTo>
                    <a:pt x="3871" y="123"/>
                  </a:lnTo>
                  <a:lnTo>
                    <a:pt x="3871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65" y="126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9"/>
                  </a:lnTo>
                  <a:lnTo>
                    <a:pt x="3863" y="131"/>
                  </a:lnTo>
                  <a:lnTo>
                    <a:pt x="3860" y="133"/>
                  </a:lnTo>
                  <a:lnTo>
                    <a:pt x="3859" y="134"/>
                  </a:lnTo>
                  <a:lnTo>
                    <a:pt x="3857" y="134"/>
                  </a:lnTo>
                  <a:lnTo>
                    <a:pt x="3855" y="136"/>
                  </a:lnTo>
                  <a:lnTo>
                    <a:pt x="3854" y="136"/>
                  </a:lnTo>
                  <a:lnTo>
                    <a:pt x="3851" y="136"/>
                  </a:lnTo>
                  <a:lnTo>
                    <a:pt x="3848" y="139"/>
                  </a:lnTo>
                  <a:lnTo>
                    <a:pt x="3844" y="139"/>
                  </a:lnTo>
                  <a:lnTo>
                    <a:pt x="3844" y="140"/>
                  </a:lnTo>
                  <a:lnTo>
                    <a:pt x="3843" y="142"/>
                  </a:lnTo>
                  <a:lnTo>
                    <a:pt x="3843" y="142"/>
                  </a:lnTo>
                  <a:lnTo>
                    <a:pt x="3841" y="142"/>
                  </a:lnTo>
                  <a:lnTo>
                    <a:pt x="3841" y="142"/>
                  </a:lnTo>
                  <a:lnTo>
                    <a:pt x="3840" y="142"/>
                  </a:lnTo>
                  <a:lnTo>
                    <a:pt x="3838" y="142"/>
                  </a:lnTo>
                  <a:lnTo>
                    <a:pt x="3836" y="142"/>
                  </a:lnTo>
                  <a:lnTo>
                    <a:pt x="3835" y="142"/>
                  </a:lnTo>
                  <a:lnTo>
                    <a:pt x="3835" y="144"/>
                  </a:lnTo>
                  <a:lnTo>
                    <a:pt x="3835" y="144"/>
                  </a:lnTo>
                  <a:lnTo>
                    <a:pt x="3835" y="145"/>
                  </a:lnTo>
                  <a:lnTo>
                    <a:pt x="3835" y="147"/>
                  </a:lnTo>
                  <a:lnTo>
                    <a:pt x="3833" y="150"/>
                  </a:lnTo>
                  <a:lnTo>
                    <a:pt x="3833" y="150"/>
                  </a:lnTo>
                  <a:lnTo>
                    <a:pt x="3832" y="151"/>
                  </a:lnTo>
                  <a:lnTo>
                    <a:pt x="3830" y="153"/>
                  </a:lnTo>
                  <a:lnTo>
                    <a:pt x="3829" y="155"/>
                  </a:lnTo>
                  <a:lnTo>
                    <a:pt x="3822" y="156"/>
                  </a:lnTo>
                  <a:lnTo>
                    <a:pt x="3818" y="158"/>
                  </a:lnTo>
                  <a:lnTo>
                    <a:pt x="3816" y="158"/>
                  </a:lnTo>
                  <a:lnTo>
                    <a:pt x="3814" y="158"/>
                  </a:lnTo>
                  <a:lnTo>
                    <a:pt x="3811" y="159"/>
                  </a:lnTo>
                  <a:lnTo>
                    <a:pt x="3808" y="158"/>
                  </a:lnTo>
                  <a:lnTo>
                    <a:pt x="3805" y="158"/>
                  </a:lnTo>
                  <a:lnTo>
                    <a:pt x="3800" y="156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3"/>
                  </a:lnTo>
                  <a:lnTo>
                    <a:pt x="3803" y="153"/>
                  </a:lnTo>
                  <a:lnTo>
                    <a:pt x="3807" y="153"/>
                  </a:lnTo>
                  <a:lnTo>
                    <a:pt x="3810" y="153"/>
                  </a:lnTo>
                  <a:lnTo>
                    <a:pt x="3811" y="153"/>
                  </a:lnTo>
                  <a:lnTo>
                    <a:pt x="3813" y="151"/>
                  </a:lnTo>
                  <a:lnTo>
                    <a:pt x="3814" y="151"/>
                  </a:lnTo>
                  <a:lnTo>
                    <a:pt x="3816" y="151"/>
                  </a:lnTo>
                  <a:lnTo>
                    <a:pt x="3818" y="151"/>
                  </a:lnTo>
                  <a:lnTo>
                    <a:pt x="3819" y="150"/>
                  </a:lnTo>
                  <a:lnTo>
                    <a:pt x="3821" y="150"/>
                  </a:lnTo>
                  <a:lnTo>
                    <a:pt x="3821" y="148"/>
                  </a:lnTo>
                  <a:lnTo>
                    <a:pt x="3822" y="148"/>
                  </a:lnTo>
                  <a:lnTo>
                    <a:pt x="3822" y="148"/>
                  </a:lnTo>
                  <a:lnTo>
                    <a:pt x="3825" y="147"/>
                  </a:lnTo>
                  <a:lnTo>
                    <a:pt x="3827" y="145"/>
                  </a:lnTo>
                  <a:lnTo>
                    <a:pt x="3829" y="140"/>
                  </a:lnTo>
                  <a:lnTo>
                    <a:pt x="3832" y="139"/>
                  </a:lnTo>
                  <a:lnTo>
                    <a:pt x="3835" y="137"/>
                  </a:lnTo>
                  <a:lnTo>
                    <a:pt x="3838" y="136"/>
                  </a:lnTo>
                  <a:lnTo>
                    <a:pt x="3838" y="136"/>
                  </a:lnTo>
                  <a:lnTo>
                    <a:pt x="3840" y="134"/>
                  </a:lnTo>
                  <a:lnTo>
                    <a:pt x="3841" y="133"/>
                  </a:lnTo>
                  <a:lnTo>
                    <a:pt x="3843" y="133"/>
                  </a:lnTo>
                  <a:lnTo>
                    <a:pt x="3843" y="131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3" y="129"/>
                  </a:lnTo>
                  <a:lnTo>
                    <a:pt x="3843" y="128"/>
                  </a:lnTo>
                  <a:lnTo>
                    <a:pt x="3843" y="128"/>
                  </a:lnTo>
                  <a:lnTo>
                    <a:pt x="3846" y="125"/>
                  </a:lnTo>
                  <a:lnTo>
                    <a:pt x="3849" y="123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18"/>
                  </a:lnTo>
                  <a:lnTo>
                    <a:pt x="3854" y="117"/>
                  </a:lnTo>
                  <a:lnTo>
                    <a:pt x="3857" y="115"/>
                  </a:lnTo>
                  <a:lnTo>
                    <a:pt x="3860" y="112"/>
                  </a:lnTo>
                  <a:lnTo>
                    <a:pt x="3863" y="110"/>
                  </a:lnTo>
                  <a:lnTo>
                    <a:pt x="3863" y="109"/>
                  </a:lnTo>
                  <a:lnTo>
                    <a:pt x="3865" y="107"/>
                  </a:lnTo>
                  <a:lnTo>
                    <a:pt x="3865" y="106"/>
                  </a:lnTo>
                  <a:lnTo>
                    <a:pt x="3866" y="106"/>
                  </a:lnTo>
                  <a:lnTo>
                    <a:pt x="3866" y="104"/>
                  </a:lnTo>
                  <a:lnTo>
                    <a:pt x="3868" y="103"/>
                  </a:lnTo>
                  <a:lnTo>
                    <a:pt x="3868" y="101"/>
                  </a:lnTo>
                  <a:lnTo>
                    <a:pt x="3868" y="99"/>
                  </a:lnTo>
                  <a:lnTo>
                    <a:pt x="3871" y="98"/>
                  </a:lnTo>
                  <a:lnTo>
                    <a:pt x="3871" y="96"/>
                  </a:lnTo>
                  <a:lnTo>
                    <a:pt x="3871" y="95"/>
                  </a:lnTo>
                  <a:lnTo>
                    <a:pt x="3873" y="93"/>
                  </a:lnTo>
                  <a:lnTo>
                    <a:pt x="3873" y="93"/>
                  </a:lnTo>
                  <a:lnTo>
                    <a:pt x="3873" y="92"/>
                  </a:lnTo>
                  <a:lnTo>
                    <a:pt x="3874" y="92"/>
                  </a:lnTo>
                  <a:lnTo>
                    <a:pt x="3873" y="90"/>
                  </a:lnTo>
                  <a:lnTo>
                    <a:pt x="3874" y="90"/>
                  </a:lnTo>
                  <a:lnTo>
                    <a:pt x="3876" y="88"/>
                  </a:lnTo>
                  <a:lnTo>
                    <a:pt x="3876" y="87"/>
                  </a:lnTo>
                  <a:lnTo>
                    <a:pt x="3877" y="85"/>
                  </a:lnTo>
                  <a:lnTo>
                    <a:pt x="3877" y="84"/>
                  </a:lnTo>
                  <a:lnTo>
                    <a:pt x="3877" y="82"/>
                  </a:lnTo>
                  <a:lnTo>
                    <a:pt x="3877" y="81"/>
                  </a:lnTo>
                  <a:lnTo>
                    <a:pt x="3877" y="79"/>
                  </a:lnTo>
                  <a:lnTo>
                    <a:pt x="3877" y="77"/>
                  </a:lnTo>
                  <a:lnTo>
                    <a:pt x="3879" y="77"/>
                  </a:lnTo>
                  <a:lnTo>
                    <a:pt x="3882" y="74"/>
                  </a:lnTo>
                  <a:lnTo>
                    <a:pt x="3882" y="74"/>
                  </a:lnTo>
                  <a:lnTo>
                    <a:pt x="3884" y="74"/>
                  </a:lnTo>
                  <a:close/>
                  <a:moveTo>
                    <a:pt x="3043" y="73"/>
                  </a:moveTo>
                  <a:lnTo>
                    <a:pt x="3043" y="74"/>
                  </a:lnTo>
                  <a:lnTo>
                    <a:pt x="3043" y="76"/>
                  </a:lnTo>
                  <a:lnTo>
                    <a:pt x="3043" y="77"/>
                  </a:lnTo>
                  <a:lnTo>
                    <a:pt x="3045" y="76"/>
                  </a:lnTo>
                  <a:lnTo>
                    <a:pt x="3046" y="76"/>
                  </a:lnTo>
                  <a:lnTo>
                    <a:pt x="3048" y="76"/>
                  </a:lnTo>
                  <a:lnTo>
                    <a:pt x="3050" y="76"/>
                  </a:lnTo>
                  <a:lnTo>
                    <a:pt x="3048" y="76"/>
                  </a:lnTo>
                  <a:lnTo>
                    <a:pt x="3048" y="76"/>
                  </a:lnTo>
                  <a:lnTo>
                    <a:pt x="3046" y="76"/>
                  </a:lnTo>
                  <a:lnTo>
                    <a:pt x="3046" y="77"/>
                  </a:lnTo>
                  <a:lnTo>
                    <a:pt x="3046" y="77"/>
                  </a:lnTo>
                  <a:lnTo>
                    <a:pt x="3045" y="79"/>
                  </a:lnTo>
                  <a:lnTo>
                    <a:pt x="3043" y="79"/>
                  </a:lnTo>
                  <a:lnTo>
                    <a:pt x="3043" y="79"/>
                  </a:lnTo>
                  <a:lnTo>
                    <a:pt x="3042" y="81"/>
                  </a:lnTo>
                  <a:lnTo>
                    <a:pt x="3039" y="79"/>
                  </a:lnTo>
                  <a:lnTo>
                    <a:pt x="3039" y="81"/>
                  </a:lnTo>
                  <a:lnTo>
                    <a:pt x="3039" y="81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7" y="81"/>
                  </a:lnTo>
                  <a:lnTo>
                    <a:pt x="3034" y="81"/>
                  </a:lnTo>
                  <a:lnTo>
                    <a:pt x="3032" y="81"/>
                  </a:lnTo>
                  <a:lnTo>
                    <a:pt x="3032" y="82"/>
                  </a:lnTo>
                  <a:lnTo>
                    <a:pt x="3020" y="84"/>
                  </a:lnTo>
                  <a:lnTo>
                    <a:pt x="3018" y="85"/>
                  </a:lnTo>
                  <a:lnTo>
                    <a:pt x="3017" y="85"/>
                  </a:lnTo>
                  <a:lnTo>
                    <a:pt x="3015" y="87"/>
                  </a:lnTo>
                  <a:lnTo>
                    <a:pt x="3013" y="87"/>
                  </a:lnTo>
                  <a:lnTo>
                    <a:pt x="3013" y="88"/>
                  </a:lnTo>
                  <a:lnTo>
                    <a:pt x="3013" y="88"/>
                  </a:lnTo>
                  <a:lnTo>
                    <a:pt x="3013" y="90"/>
                  </a:lnTo>
                  <a:lnTo>
                    <a:pt x="3012" y="90"/>
                  </a:lnTo>
                  <a:lnTo>
                    <a:pt x="3010" y="88"/>
                  </a:lnTo>
                  <a:lnTo>
                    <a:pt x="3009" y="90"/>
                  </a:lnTo>
                  <a:lnTo>
                    <a:pt x="3007" y="90"/>
                  </a:lnTo>
                  <a:lnTo>
                    <a:pt x="3005" y="92"/>
                  </a:lnTo>
                  <a:lnTo>
                    <a:pt x="3007" y="93"/>
                  </a:lnTo>
                  <a:lnTo>
                    <a:pt x="3007" y="93"/>
                  </a:lnTo>
                  <a:lnTo>
                    <a:pt x="3009" y="93"/>
                  </a:lnTo>
                  <a:lnTo>
                    <a:pt x="3009" y="95"/>
                  </a:lnTo>
                  <a:lnTo>
                    <a:pt x="3007" y="95"/>
                  </a:lnTo>
                  <a:lnTo>
                    <a:pt x="3007" y="96"/>
                  </a:lnTo>
                  <a:lnTo>
                    <a:pt x="3007" y="96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9"/>
                  </a:lnTo>
                  <a:lnTo>
                    <a:pt x="3005" y="99"/>
                  </a:lnTo>
                  <a:lnTo>
                    <a:pt x="3005" y="101"/>
                  </a:lnTo>
                  <a:lnTo>
                    <a:pt x="3004" y="101"/>
                  </a:lnTo>
                  <a:lnTo>
                    <a:pt x="3002" y="101"/>
                  </a:lnTo>
                  <a:lnTo>
                    <a:pt x="3001" y="101"/>
                  </a:lnTo>
                  <a:lnTo>
                    <a:pt x="2999" y="103"/>
                  </a:lnTo>
                  <a:lnTo>
                    <a:pt x="3001" y="104"/>
                  </a:lnTo>
                  <a:lnTo>
                    <a:pt x="3002" y="106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5" y="109"/>
                  </a:lnTo>
                  <a:lnTo>
                    <a:pt x="3007" y="109"/>
                  </a:lnTo>
                  <a:lnTo>
                    <a:pt x="3012" y="109"/>
                  </a:lnTo>
                  <a:lnTo>
                    <a:pt x="3013" y="107"/>
                  </a:lnTo>
                  <a:lnTo>
                    <a:pt x="3015" y="106"/>
                  </a:lnTo>
                  <a:lnTo>
                    <a:pt x="3018" y="106"/>
                  </a:lnTo>
                  <a:lnTo>
                    <a:pt x="3018" y="106"/>
                  </a:lnTo>
                  <a:lnTo>
                    <a:pt x="3017" y="106"/>
                  </a:lnTo>
                  <a:lnTo>
                    <a:pt x="3015" y="107"/>
                  </a:lnTo>
                  <a:lnTo>
                    <a:pt x="3013" y="109"/>
                  </a:lnTo>
                  <a:lnTo>
                    <a:pt x="3012" y="110"/>
                  </a:lnTo>
                  <a:lnTo>
                    <a:pt x="3010" y="110"/>
                  </a:lnTo>
                  <a:lnTo>
                    <a:pt x="3010" y="112"/>
                  </a:lnTo>
                  <a:lnTo>
                    <a:pt x="3010" y="114"/>
                  </a:lnTo>
                  <a:lnTo>
                    <a:pt x="3012" y="114"/>
                  </a:lnTo>
                  <a:lnTo>
                    <a:pt x="3012" y="114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0" y="114"/>
                  </a:lnTo>
                  <a:lnTo>
                    <a:pt x="3009" y="114"/>
                  </a:lnTo>
                  <a:lnTo>
                    <a:pt x="3009" y="114"/>
                  </a:lnTo>
                  <a:lnTo>
                    <a:pt x="3009" y="115"/>
                  </a:lnTo>
                  <a:lnTo>
                    <a:pt x="3009" y="117"/>
                  </a:lnTo>
                  <a:lnTo>
                    <a:pt x="3009" y="118"/>
                  </a:lnTo>
                  <a:lnTo>
                    <a:pt x="3010" y="120"/>
                  </a:lnTo>
                  <a:lnTo>
                    <a:pt x="3015" y="120"/>
                  </a:lnTo>
                  <a:lnTo>
                    <a:pt x="3020" y="120"/>
                  </a:lnTo>
                  <a:lnTo>
                    <a:pt x="3020" y="120"/>
                  </a:lnTo>
                  <a:lnTo>
                    <a:pt x="3020" y="121"/>
                  </a:lnTo>
                  <a:lnTo>
                    <a:pt x="3015" y="120"/>
                  </a:lnTo>
                  <a:lnTo>
                    <a:pt x="3012" y="121"/>
                  </a:lnTo>
                  <a:lnTo>
                    <a:pt x="3010" y="123"/>
                  </a:lnTo>
                  <a:lnTo>
                    <a:pt x="3010" y="123"/>
                  </a:lnTo>
                  <a:lnTo>
                    <a:pt x="3009" y="125"/>
                  </a:lnTo>
                  <a:lnTo>
                    <a:pt x="3004" y="123"/>
                  </a:lnTo>
                  <a:lnTo>
                    <a:pt x="3004" y="123"/>
                  </a:lnTo>
                  <a:lnTo>
                    <a:pt x="3005" y="123"/>
                  </a:lnTo>
                  <a:lnTo>
                    <a:pt x="3009" y="123"/>
                  </a:lnTo>
                  <a:lnTo>
                    <a:pt x="3010" y="123"/>
                  </a:lnTo>
                  <a:lnTo>
                    <a:pt x="3010" y="121"/>
                  </a:lnTo>
                  <a:lnTo>
                    <a:pt x="3009" y="121"/>
                  </a:lnTo>
                  <a:lnTo>
                    <a:pt x="3007" y="120"/>
                  </a:lnTo>
                  <a:lnTo>
                    <a:pt x="3007" y="120"/>
                  </a:lnTo>
                  <a:lnTo>
                    <a:pt x="3007" y="118"/>
                  </a:lnTo>
                  <a:lnTo>
                    <a:pt x="3005" y="117"/>
                  </a:lnTo>
                  <a:lnTo>
                    <a:pt x="3005" y="114"/>
                  </a:lnTo>
                  <a:lnTo>
                    <a:pt x="3005" y="114"/>
                  </a:lnTo>
                  <a:lnTo>
                    <a:pt x="3005" y="112"/>
                  </a:lnTo>
                  <a:lnTo>
                    <a:pt x="3004" y="110"/>
                  </a:lnTo>
                  <a:lnTo>
                    <a:pt x="3002" y="109"/>
                  </a:lnTo>
                  <a:lnTo>
                    <a:pt x="3001" y="107"/>
                  </a:lnTo>
                  <a:lnTo>
                    <a:pt x="2999" y="107"/>
                  </a:lnTo>
                  <a:lnTo>
                    <a:pt x="2998" y="106"/>
                  </a:lnTo>
                  <a:lnTo>
                    <a:pt x="2998" y="104"/>
                  </a:lnTo>
                  <a:lnTo>
                    <a:pt x="2998" y="103"/>
                  </a:lnTo>
                  <a:lnTo>
                    <a:pt x="2999" y="101"/>
                  </a:lnTo>
                  <a:lnTo>
                    <a:pt x="2999" y="98"/>
                  </a:lnTo>
                  <a:lnTo>
                    <a:pt x="3001" y="96"/>
                  </a:lnTo>
                  <a:lnTo>
                    <a:pt x="3004" y="96"/>
                  </a:lnTo>
                  <a:lnTo>
                    <a:pt x="3004" y="95"/>
                  </a:lnTo>
                  <a:lnTo>
                    <a:pt x="3004" y="93"/>
                  </a:lnTo>
                  <a:lnTo>
                    <a:pt x="3005" y="92"/>
                  </a:lnTo>
                  <a:lnTo>
                    <a:pt x="3005" y="90"/>
                  </a:lnTo>
                  <a:lnTo>
                    <a:pt x="3007" y="88"/>
                  </a:lnTo>
                  <a:lnTo>
                    <a:pt x="3009" y="87"/>
                  </a:lnTo>
                  <a:lnTo>
                    <a:pt x="3010" y="84"/>
                  </a:lnTo>
                  <a:lnTo>
                    <a:pt x="3009" y="82"/>
                  </a:lnTo>
                  <a:lnTo>
                    <a:pt x="3007" y="81"/>
                  </a:lnTo>
                  <a:lnTo>
                    <a:pt x="3009" y="81"/>
                  </a:lnTo>
                  <a:lnTo>
                    <a:pt x="3009" y="81"/>
                  </a:lnTo>
                  <a:lnTo>
                    <a:pt x="3010" y="82"/>
                  </a:lnTo>
                  <a:lnTo>
                    <a:pt x="3010" y="82"/>
                  </a:lnTo>
                  <a:lnTo>
                    <a:pt x="3012" y="84"/>
                  </a:lnTo>
                  <a:lnTo>
                    <a:pt x="3012" y="82"/>
                  </a:lnTo>
                  <a:lnTo>
                    <a:pt x="3012" y="82"/>
                  </a:lnTo>
                  <a:lnTo>
                    <a:pt x="3012" y="81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81"/>
                  </a:lnTo>
                  <a:lnTo>
                    <a:pt x="3013" y="82"/>
                  </a:lnTo>
                  <a:lnTo>
                    <a:pt x="3015" y="82"/>
                  </a:lnTo>
                  <a:lnTo>
                    <a:pt x="3018" y="82"/>
                  </a:lnTo>
                  <a:lnTo>
                    <a:pt x="3021" y="81"/>
                  </a:lnTo>
                  <a:lnTo>
                    <a:pt x="3023" y="81"/>
                  </a:lnTo>
                  <a:lnTo>
                    <a:pt x="3024" y="81"/>
                  </a:lnTo>
                  <a:lnTo>
                    <a:pt x="3028" y="81"/>
                  </a:lnTo>
                  <a:lnTo>
                    <a:pt x="3029" y="81"/>
                  </a:lnTo>
                  <a:lnTo>
                    <a:pt x="3031" y="81"/>
                  </a:lnTo>
                  <a:lnTo>
                    <a:pt x="3034" y="81"/>
                  </a:lnTo>
                  <a:lnTo>
                    <a:pt x="3037" y="79"/>
                  </a:lnTo>
                  <a:lnTo>
                    <a:pt x="3040" y="79"/>
                  </a:lnTo>
                  <a:lnTo>
                    <a:pt x="3040" y="79"/>
                  </a:lnTo>
                  <a:lnTo>
                    <a:pt x="3042" y="79"/>
                  </a:lnTo>
                  <a:lnTo>
                    <a:pt x="3042" y="79"/>
                  </a:lnTo>
                  <a:lnTo>
                    <a:pt x="3043" y="79"/>
                  </a:lnTo>
                  <a:lnTo>
                    <a:pt x="3043" y="77"/>
                  </a:lnTo>
                  <a:lnTo>
                    <a:pt x="3042" y="76"/>
                  </a:lnTo>
                  <a:lnTo>
                    <a:pt x="3042" y="74"/>
                  </a:lnTo>
                  <a:lnTo>
                    <a:pt x="3042" y="73"/>
                  </a:lnTo>
                  <a:lnTo>
                    <a:pt x="3043" y="73"/>
                  </a:lnTo>
                  <a:close/>
                  <a:moveTo>
                    <a:pt x="3274" y="73"/>
                  </a:moveTo>
                  <a:lnTo>
                    <a:pt x="3274" y="73"/>
                  </a:lnTo>
                  <a:lnTo>
                    <a:pt x="3274" y="73"/>
                  </a:lnTo>
                  <a:lnTo>
                    <a:pt x="3275" y="73"/>
                  </a:lnTo>
                  <a:lnTo>
                    <a:pt x="3275" y="73"/>
                  </a:lnTo>
                  <a:lnTo>
                    <a:pt x="3277" y="73"/>
                  </a:lnTo>
                  <a:lnTo>
                    <a:pt x="3277" y="73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5" y="74"/>
                  </a:lnTo>
                  <a:lnTo>
                    <a:pt x="3275" y="76"/>
                  </a:lnTo>
                  <a:lnTo>
                    <a:pt x="3274" y="76"/>
                  </a:lnTo>
                  <a:lnTo>
                    <a:pt x="3272" y="74"/>
                  </a:lnTo>
                  <a:lnTo>
                    <a:pt x="3272" y="74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4" y="73"/>
                  </a:lnTo>
                  <a:close/>
                  <a:moveTo>
                    <a:pt x="741" y="71"/>
                  </a:moveTo>
                  <a:lnTo>
                    <a:pt x="743" y="74"/>
                  </a:lnTo>
                  <a:lnTo>
                    <a:pt x="741" y="77"/>
                  </a:lnTo>
                  <a:lnTo>
                    <a:pt x="741" y="81"/>
                  </a:lnTo>
                  <a:lnTo>
                    <a:pt x="741" y="82"/>
                  </a:lnTo>
                  <a:lnTo>
                    <a:pt x="741" y="82"/>
                  </a:lnTo>
                  <a:lnTo>
                    <a:pt x="741" y="84"/>
                  </a:lnTo>
                  <a:lnTo>
                    <a:pt x="741" y="85"/>
                  </a:lnTo>
                  <a:lnTo>
                    <a:pt x="740" y="84"/>
                  </a:lnTo>
                  <a:lnTo>
                    <a:pt x="738" y="81"/>
                  </a:lnTo>
                  <a:lnTo>
                    <a:pt x="738" y="81"/>
                  </a:lnTo>
                  <a:lnTo>
                    <a:pt x="736" y="79"/>
                  </a:lnTo>
                  <a:lnTo>
                    <a:pt x="736" y="79"/>
                  </a:lnTo>
                  <a:lnTo>
                    <a:pt x="738" y="77"/>
                  </a:lnTo>
                  <a:lnTo>
                    <a:pt x="740" y="79"/>
                  </a:lnTo>
                  <a:lnTo>
                    <a:pt x="740" y="79"/>
                  </a:lnTo>
                  <a:lnTo>
                    <a:pt x="740" y="77"/>
                  </a:lnTo>
                  <a:lnTo>
                    <a:pt x="740" y="76"/>
                  </a:lnTo>
                  <a:lnTo>
                    <a:pt x="740" y="76"/>
                  </a:lnTo>
                  <a:lnTo>
                    <a:pt x="741" y="76"/>
                  </a:lnTo>
                  <a:lnTo>
                    <a:pt x="741" y="73"/>
                  </a:lnTo>
                  <a:lnTo>
                    <a:pt x="741" y="71"/>
                  </a:lnTo>
                  <a:lnTo>
                    <a:pt x="741" y="71"/>
                  </a:lnTo>
                  <a:close/>
                  <a:moveTo>
                    <a:pt x="754" y="71"/>
                  </a:moveTo>
                  <a:lnTo>
                    <a:pt x="754" y="71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1" y="73"/>
                  </a:lnTo>
                  <a:lnTo>
                    <a:pt x="751" y="73"/>
                  </a:lnTo>
                  <a:lnTo>
                    <a:pt x="752" y="71"/>
                  </a:lnTo>
                  <a:lnTo>
                    <a:pt x="752" y="71"/>
                  </a:lnTo>
                  <a:lnTo>
                    <a:pt x="754" y="71"/>
                  </a:lnTo>
                  <a:close/>
                  <a:moveTo>
                    <a:pt x="3338" y="65"/>
                  </a:moveTo>
                  <a:lnTo>
                    <a:pt x="3340" y="65"/>
                  </a:lnTo>
                  <a:lnTo>
                    <a:pt x="3340" y="66"/>
                  </a:lnTo>
                  <a:lnTo>
                    <a:pt x="3340" y="66"/>
                  </a:lnTo>
                  <a:lnTo>
                    <a:pt x="3338" y="66"/>
                  </a:lnTo>
                  <a:lnTo>
                    <a:pt x="3338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5" y="68"/>
                  </a:lnTo>
                  <a:lnTo>
                    <a:pt x="3335" y="68"/>
                  </a:lnTo>
                  <a:lnTo>
                    <a:pt x="3335" y="66"/>
                  </a:lnTo>
                  <a:lnTo>
                    <a:pt x="3333" y="66"/>
                  </a:lnTo>
                  <a:lnTo>
                    <a:pt x="3335" y="65"/>
                  </a:lnTo>
                  <a:lnTo>
                    <a:pt x="3335" y="65"/>
                  </a:lnTo>
                  <a:lnTo>
                    <a:pt x="3337" y="65"/>
                  </a:lnTo>
                  <a:lnTo>
                    <a:pt x="3338" y="65"/>
                  </a:lnTo>
                  <a:lnTo>
                    <a:pt x="3338" y="65"/>
                  </a:lnTo>
                  <a:lnTo>
                    <a:pt x="3338" y="65"/>
                  </a:lnTo>
                  <a:close/>
                  <a:moveTo>
                    <a:pt x="913" y="63"/>
                  </a:moveTo>
                  <a:lnTo>
                    <a:pt x="913" y="63"/>
                  </a:lnTo>
                  <a:lnTo>
                    <a:pt x="913" y="63"/>
                  </a:lnTo>
                  <a:lnTo>
                    <a:pt x="911" y="65"/>
                  </a:lnTo>
                  <a:lnTo>
                    <a:pt x="910" y="65"/>
                  </a:lnTo>
                  <a:lnTo>
                    <a:pt x="910" y="65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8" y="68"/>
                  </a:lnTo>
                  <a:lnTo>
                    <a:pt x="907" y="68"/>
                  </a:lnTo>
                  <a:lnTo>
                    <a:pt x="905" y="68"/>
                  </a:lnTo>
                  <a:lnTo>
                    <a:pt x="905" y="68"/>
                  </a:lnTo>
                  <a:lnTo>
                    <a:pt x="904" y="68"/>
                  </a:lnTo>
                  <a:lnTo>
                    <a:pt x="902" y="68"/>
                  </a:lnTo>
                  <a:lnTo>
                    <a:pt x="904" y="66"/>
                  </a:lnTo>
                  <a:lnTo>
                    <a:pt x="905" y="66"/>
                  </a:lnTo>
                  <a:lnTo>
                    <a:pt x="907" y="66"/>
                  </a:lnTo>
                  <a:lnTo>
                    <a:pt x="908" y="65"/>
                  </a:lnTo>
                  <a:lnTo>
                    <a:pt x="910" y="63"/>
                  </a:lnTo>
                  <a:lnTo>
                    <a:pt x="913" y="63"/>
                  </a:lnTo>
                  <a:close/>
                  <a:moveTo>
                    <a:pt x="1219" y="63"/>
                  </a:moveTo>
                  <a:lnTo>
                    <a:pt x="1222" y="63"/>
                  </a:lnTo>
                  <a:lnTo>
                    <a:pt x="1225" y="65"/>
                  </a:lnTo>
                  <a:lnTo>
                    <a:pt x="1225" y="66"/>
                  </a:lnTo>
                  <a:lnTo>
                    <a:pt x="1227" y="66"/>
                  </a:lnTo>
                  <a:lnTo>
                    <a:pt x="1228" y="66"/>
                  </a:lnTo>
                  <a:lnTo>
                    <a:pt x="1230" y="68"/>
                  </a:lnTo>
                  <a:lnTo>
                    <a:pt x="1228" y="69"/>
                  </a:lnTo>
                  <a:lnTo>
                    <a:pt x="1228" y="69"/>
                  </a:lnTo>
                  <a:lnTo>
                    <a:pt x="1227" y="69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69"/>
                  </a:lnTo>
                  <a:lnTo>
                    <a:pt x="1224" y="69"/>
                  </a:lnTo>
                  <a:lnTo>
                    <a:pt x="1221" y="68"/>
                  </a:lnTo>
                  <a:lnTo>
                    <a:pt x="1219" y="68"/>
                  </a:lnTo>
                  <a:lnTo>
                    <a:pt x="1217" y="66"/>
                  </a:lnTo>
                  <a:lnTo>
                    <a:pt x="1217" y="65"/>
                  </a:lnTo>
                  <a:lnTo>
                    <a:pt x="1217" y="63"/>
                  </a:lnTo>
                  <a:lnTo>
                    <a:pt x="1217" y="63"/>
                  </a:lnTo>
                  <a:lnTo>
                    <a:pt x="1219" y="63"/>
                  </a:lnTo>
                  <a:close/>
                  <a:moveTo>
                    <a:pt x="3781" y="62"/>
                  </a:moveTo>
                  <a:lnTo>
                    <a:pt x="3781" y="63"/>
                  </a:lnTo>
                  <a:lnTo>
                    <a:pt x="3781" y="63"/>
                  </a:lnTo>
                  <a:lnTo>
                    <a:pt x="3783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6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6"/>
                  </a:lnTo>
                  <a:lnTo>
                    <a:pt x="3788" y="68"/>
                  </a:lnTo>
                  <a:lnTo>
                    <a:pt x="3789" y="71"/>
                  </a:lnTo>
                  <a:lnTo>
                    <a:pt x="3789" y="73"/>
                  </a:lnTo>
                  <a:lnTo>
                    <a:pt x="3791" y="76"/>
                  </a:lnTo>
                  <a:lnTo>
                    <a:pt x="3791" y="76"/>
                  </a:lnTo>
                  <a:lnTo>
                    <a:pt x="3791" y="79"/>
                  </a:lnTo>
                  <a:lnTo>
                    <a:pt x="3792" y="82"/>
                  </a:lnTo>
                  <a:lnTo>
                    <a:pt x="3792" y="85"/>
                  </a:lnTo>
                  <a:lnTo>
                    <a:pt x="3792" y="87"/>
                  </a:lnTo>
                  <a:lnTo>
                    <a:pt x="3792" y="88"/>
                  </a:lnTo>
                  <a:lnTo>
                    <a:pt x="3791" y="92"/>
                  </a:lnTo>
                  <a:lnTo>
                    <a:pt x="3789" y="93"/>
                  </a:lnTo>
                  <a:lnTo>
                    <a:pt x="3791" y="95"/>
                  </a:lnTo>
                  <a:lnTo>
                    <a:pt x="3792" y="98"/>
                  </a:lnTo>
                  <a:lnTo>
                    <a:pt x="3792" y="99"/>
                  </a:lnTo>
                  <a:lnTo>
                    <a:pt x="3792" y="103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2" y="104"/>
                  </a:lnTo>
                  <a:lnTo>
                    <a:pt x="3791" y="103"/>
                  </a:lnTo>
                  <a:lnTo>
                    <a:pt x="3791" y="103"/>
                  </a:lnTo>
                  <a:lnTo>
                    <a:pt x="3789" y="104"/>
                  </a:lnTo>
                  <a:lnTo>
                    <a:pt x="3789" y="107"/>
                  </a:lnTo>
                  <a:lnTo>
                    <a:pt x="3791" y="109"/>
                  </a:lnTo>
                  <a:lnTo>
                    <a:pt x="3792" y="112"/>
                  </a:lnTo>
                  <a:lnTo>
                    <a:pt x="3792" y="112"/>
                  </a:lnTo>
                  <a:lnTo>
                    <a:pt x="3792" y="114"/>
                  </a:lnTo>
                  <a:lnTo>
                    <a:pt x="3794" y="115"/>
                  </a:lnTo>
                  <a:lnTo>
                    <a:pt x="3795" y="117"/>
                  </a:lnTo>
                  <a:lnTo>
                    <a:pt x="3799" y="117"/>
                  </a:lnTo>
                  <a:lnTo>
                    <a:pt x="3799" y="118"/>
                  </a:lnTo>
                  <a:lnTo>
                    <a:pt x="3799" y="120"/>
                  </a:lnTo>
                  <a:lnTo>
                    <a:pt x="3799" y="120"/>
                  </a:lnTo>
                  <a:lnTo>
                    <a:pt x="3797" y="120"/>
                  </a:lnTo>
                  <a:lnTo>
                    <a:pt x="3797" y="118"/>
                  </a:lnTo>
                  <a:lnTo>
                    <a:pt x="3795" y="118"/>
                  </a:lnTo>
                  <a:lnTo>
                    <a:pt x="3794" y="118"/>
                  </a:lnTo>
                  <a:lnTo>
                    <a:pt x="3794" y="120"/>
                  </a:lnTo>
                  <a:lnTo>
                    <a:pt x="3794" y="125"/>
                  </a:lnTo>
                  <a:lnTo>
                    <a:pt x="3792" y="128"/>
                  </a:lnTo>
                  <a:lnTo>
                    <a:pt x="3792" y="125"/>
                  </a:lnTo>
                  <a:lnTo>
                    <a:pt x="3792" y="118"/>
                  </a:lnTo>
                  <a:lnTo>
                    <a:pt x="3792" y="115"/>
                  </a:lnTo>
                  <a:lnTo>
                    <a:pt x="3789" y="115"/>
                  </a:lnTo>
                  <a:lnTo>
                    <a:pt x="3786" y="114"/>
                  </a:lnTo>
                  <a:lnTo>
                    <a:pt x="3786" y="114"/>
                  </a:lnTo>
                  <a:lnTo>
                    <a:pt x="3789" y="114"/>
                  </a:lnTo>
                  <a:lnTo>
                    <a:pt x="3791" y="114"/>
                  </a:lnTo>
                  <a:lnTo>
                    <a:pt x="3789" y="110"/>
                  </a:lnTo>
                  <a:lnTo>
                    <a:pt x="3788" y="109"/>
                  </a:lnTo>
                  <a:lnTo>
                    <a:pt x="3788" y="106"/>
                  </a:lnTo>
                  <a:lnTo>
                    <a:pt x="3788" y="104"/>
                  </a:lnTo>
                  <a:lnTo>
                    <a:pt x="3789" y="101"/>
                  </a:lnTo>
                  <a:lnTo>
                    <a:pt x="3791" y="101"/>
                  </a:lnTo>
                  <a:lnTo>
                    <a:pt x="3791" y="99"/>
                  </a:lnTo>
                  <a:lnTo>
                    <a:pt x="3791" y="96"/>
                  </a:lnTo>
                  <a:lnTo>
                    <a:pt x="3789" y="95"/>
                  </a:lnTo>
                  <a:lnTo>
                    <a:pt x="3788" y="95"/>
                  </a:lnTo>
                  <a:lnTo>
                    <a:pt x="3789" y="92"/>
                  </a:lnTo>
                  <a:lnTo>
                    <a:pt x="3791" y="88"/>
                  </a:lnTo>
                  <a:lnTo>
                    <a:pt x="3792" y="87"/>
                  </a:lnTo>
                  <a:lnTo>
                    <a:pt x="3792" y="84"/>
                  </a:lnTo>
                  <a:lnTo>
                    <a:pt x="3791" y="81"/>
                  </a:lnTo>
                  <a:lnTo>
                    <a:pt x="3789" y="77"/>
                  </a:lnTo>
                  <a:lnTo>
                    <a:pt x="3789" y="76"/>
                  </a:lnTo>
                  <a:lnTo>
                    <a:pt x="3789" y="74"/>
                  </a:lnTo>
                  <a:lnTo>
                    <a:pt x="3788" y="73"/>
                  </a:lnTo>
                  <a:lnTo>
                    <a:pt x="3788" y="69"/>
                  </a:lnTo>
                  <a:lnTo>
                    <a:pt x="3786" y="68"/>
                  </a:lnTo>
                  <a:lnTo>
                    <a:pt x="3786" y="68"/>
                  </a:lnTo>
                  <a:lnTo>
                    <a:pt x="3784" y="68"/>
                  </a:lnTo>
                  <a:lnTo>
                    <a:pt x="3783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0" y="66"/>
                  </a:lnTo>
                  <a:lnTo>
                    <a:pt x="3780" y="68"/>
                  </a:lnTo>
                  <a:lnTo>
                    <a:pt x="3780" y="68"/>
                  </a:lnTo>
                  <a:lnTo>
                    <a:pt x="3778" y="68"/>
                  </a:lnTo>
                  <a:lnTo>
                    <a:pt x="3778" y="66"/>
                  </a:lnTo>
                  <a:lnTo>
                    <a:pt x="3777" y="68"/>
                  </a:lnTo>
                  <a:lnTo>
                    <a:pt x="3777" y="68"/>
                  </a:lnTo>
                  <a:lnTo>
                    <a:pt x="3773" y="69"/>
                  </a:lnTo>
                  <a:lnTo>
                    <a:pt x="3773" y="69"/>
                  </a:lnTo>
                  <a:lnTo>
                    <a:pt x="3773" y="71"/>
                  </a:lnTo>
                  <a:lnTo>
                    <a:pt x="3772" y="73"/>
                  </a:lnTo>
                  <a:lnTo>
                    <a:pt x="3772" y="74"/>
                  </a:lnTo>
                  <a:lnTo>
                    <a:pt x="3773" y="74"/>
                  </a:lnTo>
                  <a:lnTo>
                    <a:pt x="3775" y="76"/>
                  </a:lnTo>
                  <a:lnTo>
                    <a:pt x="3775" y="76"/>
                  </a:lnTo>
                  <a:lnTo>
                    <a:pt x="3773" y="76"/>
                  </a:lnTo>
                  <a:lnTo>
                    <a:pt x="3775" y="77"/>
                  </a:lnTo>
                  <a:lnTo>
                    <a:pt x="3778" y="77"/>
                  </a:lnTo>
                  <a:lnTo>
                    <a:pt x="3778" y="79"/>
                  </a:lnTo>
                  <a:lnTo>
                    <a:pt x="3778" y="81"/>
                  </a:lnTo>
                  <a:lnTo>
                    <a:pt x="3778" y="81"/>
                  </a:lnTo>
                  <a:lnTo>
                    <a:pt x="3778" y="82"/>
                  </a:lnTo>
                  <a:lnTo>
                    <a:pt x="3778" y="82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80" y="84"/>
                  </a:lnTo>
                  <a:lnTo>
                    <a:pt x="3778" y="84"/>
                  </a:lnTo>
                  <a:lnTo>
                    <a:pt x="3778" y="85"/>
                  </a:lnTo>
                  <a:lnTo>
                    <a:pt x="3778" y="85"/>
                  </a:lnTo>
                  <a:lnTo>
                    <a:pt x="3778" y="87"/>
                  </a:lnTo>
                  <a:lnTo>
                    <a:pt x="3777" y="87"/>
                  </a:lnTo>
                  <a:lnTo>
                    <a:pt x="3777" y="88"/>
                  </a:lnTo>
                  <a:lnTo>
                    <a:pt x="3775" y="88"/>
                  </a:lnTo>
                  <a:lnTo>
                    <a:pt x="3775" y="88"/>
                  </a:lnTo>
                  <a:lnTo>
                    <a:pt x="3777" y="87"/>
                  </a:lnTo>
                  <a:lnTo>
                    <a:pt x="3777" y="87"/>
                  </a:lnTo>
                  <a:lnTo>
                    <a:pt x="3777" y="85"/>
                  </a:lnTo>
                  <a:lnTo>
                    <a:pt x="3777" y="85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77" y="82"/>
                  </a:lnTo>
                  <a:lnTo>
                    <a:pt x="3777" y="82"/>
                  </a:lnTo>
                  <a:lnTo>
                    <a:pt x="3777" y="81"/>
                  </a:lnTo>
                  <a:lnTo>
                    <a:pt x="3778" y="79"/>
                  </a:lnTo>
                  <a:lnTo>
                    <a:pt x="3778" y="79"/>
                  </a:lnTo>
                  <a:lnTo>
                    <a:pt x="3777" y="79"/>
                  </a:lnTo>
                  <a:lnTo>
                    <a:pt x="3775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3" y="79"/>
                  </a:lnTo>
                  <a:lnTo>
                    <a:pt x="3773" y="79"/>
                  </a:lnTo>
                  <a:lnTo>
                    <a:pt x="3772" y="77"/>
                  </a:lnTo>
                  <a:lnTo>
                    <a:pt x="3770" y="76"/>
                  </a:lnTo>
                  <a:lnTo>
                    <a:pt x="3770" y="74"/>
                  </a:lnTo>
                  <a:lnTo>
                    <a:pt x="3770" y="73"/>
                  </a:lnTo>
                  <a:lnTo>
                    <a:pt x="3766" y="71"/>
                  </a:lnTo>
                  <a:lnTo>
                    <a:pt x="3764" y="71"/>
                  </a:lnTo>
                  <a:lnTo>
                    <a:pt x="3764" y="71"/>
                  </a:lnTo>
                  <a:lnTo>
                    <a:pt x="3762" y="69"/>
                  </a:lnTo>
                  <a:lnTo>
                    <a:pt x="3764" y="69"/>
                  </a:lnTo>
                  <a:lnTo>
                    <a:pt x="3766" y="69"/>
                  </a:lnTo>
                  <a:lnTo>
                    <a:pt x="3767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8"/>
                  </a:lnTo>
                  <a:lnTo>
                    <a:pt x="3769" y="68"/>
                  </a:lnTo>
                  <a:lnTo>
                    <a:pt x="3769" y="66"/>
                  </a:lnTo>
                  <a:lnTo>
                    <a:pt x="3769" y="66"/>
                  </a:lnTo>
                  <a:lnTo>
                    <a:pt x="3769" y="65"/>
                  </a:lnTo>
                  <a:lnTo>
                    <a:pt x="3769" y="63"/>
                  </a:lnTo>
                  <a:lnTo>
                    <a:pt x="3770" y="63"/>
                  </a:lnTo>
                  <a:lnTo>
                    <a:pt x="3770" y="63"/>
                  </a:lnTo>
                  <a:lnTo>
                    <a:pt x="3772" y="65"/>
                  </a:lnTo>
                  <a:lnTo>
                    <a:pt x="3772" y="65"/>
                  </a:lnTo>
                  <a:lnTo>
                    <a:pt x="3773" y="65"/>
                  </a:lnTo>
                  <a:lnTo>
                    <a:pt x="3772" y="66"/>
                  </a:lnTo>
                  <a:lnTo>
                    <a:pt x="3772" y="66"/>
                  </a:lnTo>
                  <a:lnTo>
                    <a:pt x="3773" y="66"/>
                  </a:lnTo>
                  <a:lnTo>
                    <a:pt x="3777" y="65"/>
                  </a:lnTo>
                  <a:lnTo>
                    <a:pt x="3777" y="65"/>
                  </a:lnTo>
                  <a:lnTo>
                    <a:pt x="3780" y="65"/>
                  </a:lnTo>
                  <a:lnTo>
                    <a:pt x="3780" y="63"/>
                  </a:lnTo>
                  <a:lnTo>
                    <a:pt x="3781" y="62"/>
                  </a:lnTo>
                  <a:close/>
                  <a:moveTo>
                    <a:pt x="1195" y="58"/>
                  </a:moveTo>
                  <a:lnTo>
                    <a:pt x="1195" y="58"/>
                  </a:lnTo>
                  <a:lnTo>
                    <a:pt x="1195" y="58"/>
                  </a:lnTo>
                  <a:lnTo>
                    <a:pt x="1195" y="60"/>
                  </a:lnTo>
                  <a:lnTo>
                    <a:pt x="1197" y="60"/>
                  </a:lnTo>
                  <a:lnTo>
                    <a:pt x="1197" y="62"/>
                  </a:lnTo>
                  <a:lnTo>
                    <a:pt x="1197" y="62"/>
                  </a:lnTo>
                  <a:lnTo>
                    <a:pt x="1197" y="63"/>
                  </a:lnTo>
                  <a:lnTo>
                    <a:pt x="1198" y="63"/>
                  </a:lnTo>
                  <a:lnTo>
                    <a:pt x="1200" y="65"/>
                  </a:lnTo>
                  <a:lnTo>
                    <a:pt x="1202" y="65"/>
                  </a:lnTo>
                  <a:lnTo>
                    <a:pt x="1202" y="66"/>
                  </a:lnTo>
                  <a:lnTo>
                    <a:pt x="1200" y="66"/>
                  </a:lnTo>
                  <a:lnTo>
                    <a:pt x="1198" y="66"/>
                  </a:lnTo>
                  <a:lnTo>
                    <a:pt x="1194" y="66"/>
                  </a:lnTo>
                  <a:lnTo>
                    <a:pt x="1192" y="66"/>
                  </a:lnTo>
                  <a:lnTo>
                    <a:pt x="1192" y="66"/>
                  </a:lnTo>
                  <a:lnTo>
                    <a:pt x="1192" y="65"/>
                  </a:lnTo>
                  <a:lnTo>
                    <a:pt x="1194" y="63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58"/>
                  </a:lnTo>
                  <a:lnTo>
                    <a:pt x="1195" y="58"/>
                  </a:lnTo>
                  <a:close/>
                  <a:moveTo>
                    <a:pt x="1299" y="55"/>
                  </a:moveTo>
                  <a:lnTo>
                    <a:pt x="1299" y="57"/>
                  </a:lnTo>
                  <a:lnTo>
                    <a:pt x="1299" y="58"/>
                  </a:lnTo>
                  <a:lnTo>
                    <a:pt x="1299" y="63"/>
                  </a:lnTo>
                  <a:lnTo>
                    <a:pt x="1301" y="63"/>
                  </a:lnTo>
                  <a:lnTo>
                    <a:pt x="1304" y="68"/>
                  </a:lnTo>
                  <a:lnTo>
                    <a:pt x="1304" y="68"/>
                  </a:lnTo>
                  <a:lnTo>
                    <a:pt x="1299" y="65"/>
                  </a:lnTo>
                  <a:lnTo>
                    <a:pt x="1299" y="63"/>
                  </a:lnTo>
                  <a:lnTo>
                    <a:pt x="1298" y="60"/>
                  </a:lnTo>
                  <a:lnTo>
                    <a:pt x="1298" y="58"/>
                  </a:lnTo>
                  <a:lnTo>
                    <a:pt x="1298" y="58"/>
                  </a:lnTo>
                  <a:lnTo>
                    <a:pt x="1299" y="55"/>
                  </a:lnTo>
                  <a:close/>
                  <a:moveTo>
                    <a:pt x="494" y="54"/>
                  </a:moveTo>
                  <a:lnTo>
                    <a:pt x="495" y="54"/>
                  </a:lnTo>
                  <a:lnTo>
                    <a:pt x="497" y="55"/>
                  </a:lnTo>
                  <a:lnTo>
                    <a:pt x="498" y="58"/>
                  </a:lnTo>
                  <a:lnTo>
                    <a:pt x="500" y="60"/>
                  </a:lnTo>
                  <a:lnTo>
                    <a:pt x="500" y="62"/>
                  </a:lnTo>
                  <a:lnTo>
                    <a:pt x="501" y="62"/>
                  </a:lnTo>
                  <a:lnTo>
                    <a:pt x="501" y="62"/>
                  </a:lnTo>
                  <a:lnTo>
                    <a:pt x="501" y="63"/>
                  </a:lnTo>
                  <a:lnTo>
                    <a:pt x="503" y="63"/>
                  </a:lnTo>
                  <a:lnTo>
                    <a:pt x="503" y="65"/>
                  </a:lnTo>
                  <a:lnTo>
                    <a:pt x="505" y="65"/>
                  </a:lnTo>
                  <a:lnTo>
                    <a:pt x="505" y="65"/>
                  </a:lnTo>
                  <a:lnTo>
                    <a:pt x="506" y="65"/>
                  </a:lnTo>
                  <a:lnTo>
                    <a:pt x="505" y="66"/>
                  </a:lnTo>
                  <a:lnTo>
                    <a:pt x="506" y="68"/>
                  </a:lnTo>
                  <a:lnTo>
                    <a:pt x="506" y="68"/>
                  </a:lnTo>
                  <a:lnTo>
                    <a:pt x="509" y="68"/>
                  </a:lnTo>
                  <a:lnTo>
                    <a:pt x="513" y="68"/>
                  </a:lnTo>
                  <a:lnTo>
                    <a:pt x="514" y="68"/>
                  </a:lnTo>
                  <a:lnTo>
                    <a:pt x="517" y="69"/>
                  </a:lnTo>
                  <a:lnTo>
                    <a:pt x="519" y="68"/>
                  </a:lnTo>
                  <a:lnTo>
                    <a:pt x="519" y="68"/>
                  </a:lnTo>
                  <a:lnTo>
                    <a:pt x="520" y="66"/>
                  </a:lnTo>
                  <a:lnTo>
                    <a:pt x="524" y="66"/>
                  </a:lnTo>
                  <a:lnTo>
                    <a:pt x="524" y="66"/>
                  </a:lnTo>
                  <a:lnTo>
                    <a:pt x="527" y="66"/>
                  </a:lnTo>
                  <a:lnTo>
                    <a:pt x="527" y="66"/>
                  </a:lnTo>
                  <a:lnTo>
                    <a:pt x="528" y="66"/>
                  </a:lnTo>
                  <a:lnTo>
                    <a:pt x="531" y="68"/>
                  </a:lnTo>
                  <a:lnTo>
                    <a:pt x="531" y="68"/>
                  </a:lnTo>
                  <a:lnTo>
                    <a:pt x="531" y="69"/>
                  </a:lnTo>
                  <a:lnTo>
                    <a:pt x="531" y="69"/>
                  </a:lnTo>
                  <a:lnTo>
                    <a:pt x="530" y="69"/>
                  </a:lnTo>
                  <a:lnTo>
                    <a:pt x="528" y="68"/>
                  </a:lnTo>
                  <a:lnTo>
                    <a:pt x="528" y="68"/>
                  </a:lnTo>
                  <a:lnTo>
                    <a:pt x="527" y="68"/>
                  </a:lnTo>
                  <a:lnTo>
                    <a:pt x="525" y="68"/>
                  </a:lnTo>
                  <a:lnTo>
                    <a:pt x="524" y="68"/>
                  </a:lnTo>
                  <a:lnTo>
                    <a:pt x="522" y="68"/>
                  </a:lnTo>
                  <a:lnTo>
                    <a:pt x="520" y="68"/>
                  </a:lnTo>
                  <a:lnTo>
                    <a:pt x="519" y="69"/>
                  </a:lnTo>
                  <a:lnTo>
                    <a:pt x="514" y="69"/>
                  </a:lnTo>
                  <a:lnTo>
                    <a:pt x="511" y="69"/>
                  </a:lnTo>
                  <a:lnTo>
                    <a:pt x="509" y="69"/>
                  </a:lnTo>
                  <a:lnTo>
                    <a:pt x="509" y="71"/>
                  </a:lnTo>
                  <a:lnTo>
                    <a:pt x="509" y="71"/>
                  </a:lnTo>
                  <a:lnTo>
                    <a:pt x="509" y="73"/>
                  </a:lnTo>
                  <a:lnTo>
                    <a:pt x="509" y="73"/>
                  </a:lnTo>
                  <a:lnTo>
                    <a:pt x="511" y="73"/>
                  </a:lnTo>
                  <a:lnTo>
                    <a:pt x="511" y="73"/>
                  </a:lnTo>
                  <a:lnTo>
                    <a:pt x="511" y="74"/>
                  </a:lnTo>
                  <a:lnTo>
                    <a:pt x="513" y="74"/>
                  </a:lnTo>
                  <a:lnTo>
                    <a:pt x="513" y="76"/>
                  </a:lnTo>
                  <a:lnTo>
                    <a:pt x="514" y="77"/>
                  </a:lnTo>
                  <a:lnTo>
                    <a:pt x="516" y="77"/>
                  </a:lnTo>
                  <a:lnTo>
                    <a:pt x="516" y="79"/>
                  </a:lnTo>
                  <a:lnTo>
                    <a:pt x="517" y="81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4"/>
                  </a:lnTo>
                  <a:lnTo>
                    <a:pt x="519" y="84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7" y="84"/>
                  </a:lnTo>
                  <a:lnTo>
                    <a:pt x="516" y="81"/>
                  </a:lnTo>
                  <a:lnTo>
                    <a:pt x="514" y="79"/>
                  </a:lnTo>
                  <a:lnTo>
                    <a:pt x="514" y="77"/>
                  </a:lnTo>
                  <a:lnTo>
                    <a:pt x="511" y="76"/>
                  </a:lnTo>
                  <a:lnTo>
                    <a:pt x="509" y="74"/>
                  </a:lnTo>
                  <a:lnTo>
                    <a:pt x="508" y="73"/>
                  </a:lnTo>
                  <a:lnTo>
                    <a:pt x="508" y="73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69"/>
                  </a:lnTo>
                  <a:lnTo>
                    <a:pt x="503" y="69"/>
                  </a:lnTo>
                  <a:lnTo>
                    <a:pt x="500" y="68"/>
                  </a:lnTo>
                  <a:lnTo>
                    <a:pt x="498" y="66"/>
                  </a:lnTo>
                  <a:lnTo>
                    <a:pt x="500" y="66"/>
                  </a:lnTo>
                  <a:lnTo>
                    <a:pt x="501" y="68"/>
                  </a:lnTo>
                  <a:lnTo>
                    <a:pt x="503" y="68"/>
                  </a:lnTo>
                  <a:lnTo>
                    <a:pt x="503" y="68"/>
                  </a:lnTo>
                  <a:lnTo>
                    <a:pt x="505" y="68"/>
                  </a:lnTo>
                  <a:lnTo>
                    <a:pt x="503" y="66"/>
                  </a:lnTo>
                  <a:lnTo>
                    <a:pt x="501" y="65"/>
                  </a:lnTo>
                  <a:lnTo>
                    <a:pt x="500" y="62"/>
                  </a:lnTo>
                  <a:lnTo>
                    <a:pt x="494" y="55"/>
                  </a:lnTo>
                  <a:lnTo>
                    <a:pt x="494" y="54"/>
                  </a:lnTo>
                  <a:close/>
                  <a:moveTo>
                    <a:pt x="727" y="52"/>
                  </a:moveTo>
                  <a:lnTo>
                    <a:pt x="727" y="54"/>
                  </a:lnTo>
                  <a:lnTo>
                    <a:pt x="729" y="55"/>
                  </a:lnTo>
                  <a:lnTo>
                    <a:pt x="729" y="55"/>
                  </a:lnTo>
                  <a:lnTo>
                    <a:pt x="730" y="55"/>
                  </a:lnTo>
                  <a:lnTo>
                    <a:pt x="730" y="55"/>
                  </a:lnTo>
                  <a:lnTo>
                    <a:pt x="732" y="57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6" y="62"/>
                  </a:lnTo>
                  <a:lnTo>
                    <a:pt x="736" y="63"/>
                  </a:lnTo>
                  <a:lnTo>
                    <a:pt x="735" y="63"/>
                  </a:lnTo>
                  <a:lnTo>
                    <a:pt x="735" y="65"/>
                  </a:lnTo>
                  <a:lnTo>
                    <a:pt x="735" y="65"/>
                  </a:lnTo>
                  <a:lnTo>
                    <a:pt x="735" y="66"/>
                  </a:lnTo>
                  <a:lnTo>
                    <a:pt x="736" y="68"/>
                  </a:lnTo>
                  <a:lnTo>
                    <a:pt x="735" y="68"/>
                  </a:lnTo>
                  <a:lnTo>
                    <a:pt x="735" y="69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3"/>
                  </a:lnTo>
                  <a:lnTo>
                    <a:pt x="730" y="74"/>
                  </a:lnTo>
                  <a:lnTo>
                    <a:pt x="729" y="76"/>
                  </a:lnTo>
                  <a:lnTo>
                    <a:pt x="729" y="76"/>
                  </a:lnTo>
                  <a:lnTo>
                    <a:pt x="729" y="77"/>
                  </a:lnTo>
                  <a:lnTo>
                    <a:pt x="729" y="79"/>
                  </a:lnTo>
                  <a:lnTo>
                    <a:pt x="729" y="77"/>
                  </a:lnTo>
                  <a:lnTo>
                    <a:pt x="727" y="77"/>
                  </a:lnTo>
                  <a:lnTo>
                    <a:pt x="727" y="76"/>
                  </a:lnTo>
                  <a:lnTo>
                    <a:pt x="727" y="74"/>
                  </a:lnTo>
                  <a:lnTo>
                    <a:pt x="727" y="73"/>
                  </a:lnTo>
                  <a:lnTo>
                    <a:pt x="727" y="71"/>
                  </a:lnTo>
                  <a:lnTo>
                    <a:pt x="724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1" y="68"/>
                  </a:lnTo>
                  <a:lnTo>
                    <a:pt x="721" y="68"/>
                  </a:lnTo>
                  <a:lnTo>
                    <a:pt x="722" y="66"/>
                  </a:lnTo>
                  <a:lnTo>
                    <a:pt x="725" y="68"/>
                  </a:lnTo>
                  <a:lnTo>
                    <a:pt x="729" y="69"/>
                  </a:lnTo>
                  <a:lnTo>
                    <a:pt x="729" y="71"/>
                  </a:lnTo>
                  <a:lnTo>
                    <a:pt x="729" y="73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68"/>
                  </a:lnTo>
                  <a:lnTo>
                    <a:pt x="732" y="68"/>
                  </a:lnTo>
                  <a:lnTo>
                    <a:pt x="732" y="66"/>
                  </a:lnTo>
                  <a:lnTo>
                    <a:pt x="733" y="65"/>
                  </a:lnTo>
                  <a:lnTo>
                    <a:pt x="733" y="65"/>
                  </a:lnTo>
                  <a:lnTo>
                    <a:pt x="733" y="63"/>
                  </a:lnTo>
                  <a:lnTo>
                    <a:pt x="733" y="63"/>
                  </a:lnTo>
                  <a:lnTo>
                    <a:pt x="732" y="63"/>
                  </a:lnTo>
                  <a:lnTo>
                    <a:pt x="730" y="63"/>
                  </a:lnTo>
                  <a:lnTo>
                    <a:pt x="730" y="62"/>
                  </a:lnTo>
                  <a:lnTo>
                    <a:pt x="730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29" y="60"/>
                  </a:lnTo>
                  <a:lnTo>
                    <a:pt x="727" y="60"/>
                  </a:lnTo>
                  <a:lnTo>
                    <a:pt x="727" y="58"/>
                  </a:lnTo>
                  <a:lnTo>
                    <a:pt x="727" y="57"/>
                  </a:lnTo>
                  <a:lnTo>
                    <a:pt x="727" y="55"/>
                  </a:lnTo>
                  <a:lnTo>
                    <a:pt x="725" y="55"/>
                  </a:lnTo>
                  <a:lnTo>
                    <a:pt x="725" y="55"/>
                  </a:lnTo>
                  <a:lnTo>
                    <a:pt x="725" y="54"/>
                  </a:lnTo>
                  <a:lnTo>
                    <a:pt x="725" y="54"/>
                  </a:lnTo>
                  <a:lnTo>
                    <a:pt x="727" y="52"/>
                  </a:lnTo>
                  <a:close/>
                  <a:moveTo>
                    <a:pt x="878" y="35"/>
                  </a:moveTo>
                  <a:lnTo>
                    <a:pt x="878" y="36"/>
                  </a:lnTo>
                  <a:lnTo>
                    <a:pt x="878" y="36"/>
                  </a:lnTo>
                  <a:lnTo>
                    <a:pt x="878" y="38"/>
                  </a:lnTo>
                  <a:lnTo>
                    <a:pt x="878" y="38"/>
                  </a:lnTo>
                  <a:lnTo>
                    <a:pt x="880" y="41"/>
                  </a:lnTo>
                  <a:lnTo>
                    <a:pt x="880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0" y="43"/>
                  </a:lnTo>
                  <a:lnTo>
                    <a:pt x="880" y="44"/>
                  </a:lnTo>
                  <a:lnTo>
                    <a:pt x="878" y="46"/>
                  </a:lnTo>
                  <a:lnTo>
                    <a:pt x="878" y="46"/>
                  </a:lnTo>
                  <a:lnTo>
                    <a:pt x="877" y="47"/>
                  </a:lnTo>
                  <a:lnTo>
                    <a:pt x="874" y="47"/>
                  </a:lnTo>
                  <a:lnTo>
                    <a:pt x="872" y="49"/>
                  </a:lnTo>
                  <a:lnTo>
                    <a:pt x="870" y="51"/>
                  </a:lnTo>
                  <a:lnTo>
                    <a:pt x="870" y="52"/>
                  </a:lnTo>
                  <a:lnTo>
                    <a:pt x="869" y="52"/>
                  </a:lnTo>
                  <a:lnTo>
                    <a:pt x="867" y="52"/>
                  </a:lnTo>
                  <a:lnTo>
                    <a:pt x="867" y="52"/>
                  </a:lnTo>
                  <a:lnTo>
                    <a:pt x="864" y="54"/>
                  </a:lnTo>
                  <a:lnTo>
                    <a:pt x="863" y="54"/>
                  </a:lnTo>
                  <a:lnTo>
                    <a:pt x="861" y="54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7"/>
                  </a:lnTo>
                  <a:lnTo>
                    <a:pt x="858" y="55"/>
                  </a:lnTo>
                  <a:lnTo>
                    <a:pt x="858" y="54"/>
                  </a:lnTo>
                  <a:lnTo>
                    <a:pt x="858" y="54"/>
                  </a:lnTo>
                  <a:lnTo>
                    <a:pt x="859" y="54"/>
                  </a:lnTo>
                  <a:lnTo>
                    <a:pt x="861" y="51"/>
                  </a:lnTo>
                  <a:lnTo>
                    <a:pt x="863" y="49"/>
                  </a:lnTo>
                  <a:lnTo>
                    <a:pt x="863" y="49"/>
                  </a:lnTo>
                  <a:lnTo>
                    <a:pt x="864" y="51"/>
                  </a:lnTo>
                  <a:lnTo>
                    <a:pt x="866" y="49"/>
                  </a:lnTo>
                  <a:lnTo>
                    <a:pt x="866" y="49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9"/>
                  </a:lnTo>
                  <a:lnTo>
                    <a:pt x="867" y="51"/>
                  </a:lnTo>
                  <a:lnTo>
                    <a:pt x="869" y="51"/>
                  </a:lnTo>
                  <a:lnTo>
                    <a:pt x="869" y="51"/>
                  </a:lnTo>
                  <a:lnTo>
                    <a:pt x="869" y="49"/>
                  </a:lnTo>
                  <a:lnTo>
                    <a:pt x="870" y="47"/>
                  </a:lnTo>
                  <a:lnTo>
                    <a:pt x="870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4"/>
                  </a:lnTo>
                  <a:lnTo>
                    <a:pt x="872" y="43"/>
                  </a:lnTo>
                  <a:lnTo>
                    <a:pt x="874" y="43"/>
                  </a:lnTo>
                  <a:lnTo>
                    <a:pt x="874" y="43"/>
                  </a:lnTo>
                  <a:lnTo>
                    <a:pt x="875" y="43"/>
                  </a:lnTo>
                  <a:lnTo>
                    <a:pt x="875" y="41"/>
                  </a:lnTo>
                  <a:lnTo>
                    <a:pt x="874" y="40"/>
                  </a:lnTo>
                  <a:lnTo>
                    <a:pt x="874" y="38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5" y="38"/>
                  </a:lnTo>
                  <a:lnTo>
                    <a:pt x="875" y="38"/>
                  </a:lnTo>
                  <a:lnTo>
                    <a:pt x="877" y="36"/>
                  </a:lnTo>
                  <a:lnTo>
                    <a:pt x="878" y="35"/>
                  </a:lnTo>
                  <a:lnTo>
                    <a:pt x="878" y="35"/>
                  </a:lnTo>
                  <a:close/>
                  <a:moveTo>
                    <a:pt x="762" y="35"/>
                  </a:moveTo>
                  <a:lnTo>
                    <a:pt x="763" y="35"/>
                  </a:lnTo>
                  <a:lnTo>
                    <a:pt x="763" y="35"/>
                  </a:lnTo>
                  <a:lnTo>
                    <a:pt x="765" y="35"/>
                  </a:lnTo>
                  <a:lnTo>
                    <a:pt x="765" y="36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40"/>
                  </a:lnTo>
                  <a:lnTo>
                    <a:pt x="765" y="40"/>
                  </a:lnTo>
                  <a:lnTo>
                    <a:pt x="763" y="41"/>
                  </a:lnTo>
                  <a:lnTo>
                    <a:pt x="763" y="41"/>
                  </a:lnTo>
                  <a:lnTo>
                    <a:pt x="762" y="41"/>
                  </a:lnTo>
                  <a:lnTo>
                    <a:pt x="758" y="43"/>
                  </a:lnTo>
                  <a:lnTo>
                    <a:pt x="757" y="41"/>
                  </a:lnTo>
                  <a:lnTo>
                    <a:pt x="757" y="43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4" y="43"/>
                  </a:lnTo>
                  <a:lnTo>
                    <a:pt x="752" y="43"/>
                  </a:lnTo>
                  <a:lnTo>
                    <a:pt x="752" y="44"/>
                  </a:lnTo>
                  <a:lnTo>
                    <a:pt x="752" y="44"/>
                  </a:lnTo>
                  <a:lnTo>
                    <a:pt x="751" y="44"/>
                  </a:lnTo>
                  <a:lnTo>
                    <a:pt x="751" y="44"/>
                  </a:lnTo>
                  <a:lnTo>
                    <a:pt x="751" y="43"/>
                  </a:lnTo>
                  <a:lnTo>
                    <a:pt x="751" y="41"/>
                  </a:lnTo>
                  <a:lnTo>
                    <a:pt x="751" y="41"/>
                  </a:lnTo>
                  <a:lnTo>
                    <a:pt x="752" y="40"/>
                  </a:lnTo>
                  <a:lnTo>
                    <a:pt x="751" y="40"/>
                  </a:lnTo>
                  <a:lnTo>
                    <a:pt x="751" y="40"/>
                  </a:lnTo>
                  <a:lnTo>
                    <a:pt x="752" y="40"/>
                  </a:lnTo>
                  <a:lnTo>
                    <a:pt x="754" y="40"/>
                  </a:lnTo>
                  <a:lnTo>
                    <a:pt x="754" y="38"/>
                  </a:lnTo>
                  <a:lnTo>
                    <a:pt x="757" y="36"/>
                  </a:lnTo>
                  <a:lnTo>
                    <a:pt x="760" y="35"/>
                  </a:lnTo>
                  <a:lnTo>
                    <a:pt x="762" y="35"/>
                  </a:lnTo>
                  <a:lnTo>
                    <a:pt x="762" y="35"/>
                  </a:lnTo>
                  <a:close/>
                  <a:moveTo>
                    <a:pt x="35" y="33"/>
                  </a:moveTo>
                  <a:lnTo>
                    <a:pt x="36" y="33"/>
                  </a:lnTo>
                  <a:lnTo>
                    <a:pt x="35" y="35"/>
                  </a:lnTo>
                  <a:lnTo>
                    <a:pt x="33" y="36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2" y="36"/>
                  </a:lnTo>
                  <a:lnTo>
                    <a:pt x="32" y="35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5" y="33"/>
                  </a:lnTo>
                  <a:close/>
                  <a:moveTo>
                    <a:pt x="35" y="27"/>
                  </a:moveTo>
                  <a:lnTo>
                    <a:pt x="39" y="29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3" y="32"/>
                  </a:lnTo>
                  <a:lnTo>
                    <a:pt x="43" y="32"/>
                  </a:lnTo>
                  <a:lnTo>
                    <a:pt x="44" y="32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1" y="35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3" y="33"/>
                  </a:lnTo>
                  <a:lnTo>
                    <a:pt x="41" y="32"/>
                  </a:lnTo>
                  <a:lnTo>
                    <a:pt x="38" y="32"/>
                  </a:lnTo>
                  <a:lnTo>
                    <a:pt x="35" y="30"/>
                  </a:lnTo>
                  <a:lnTo>
                    <a:pt x="33" y="30"/>
                  </a:lnTo>
                  <a:lnTo>
                    <a:pt x="32" y="30"/>
                  </a:lnTo>
                  <a:lnTo>
                    <a:pt x="32" y="29"/>
                  </a:lnTo>
                  <a:lnTo>
                    <a:pt x="32" y="27"/>
                  </a:lnTo>
                  <a:lnTo>
                    <a:pt x="35" y="27"/>
                  </a:lnTo>
                  <a:close/>
                  <a:moveTo>
                    <a:pt x="823" y="25"/>
                  </a:moveTo>
                  <a:lnTo>
                    <a:pt x="825" y="27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6" y="27"/>
                  </a:lnTo>
                  <a:lnTo>
                    <a:pt x="826" y="27"/>
                  </a:lnTo>
                  <a:lnTo>
                    <a:pt x="828" y="27"/>
                  </a:lnTo>
                  <a:lnTo>
                    <a:pt x="826" y="30"/>
                  </a:lnTo>
                  <a:lnTo>
                    <a:pt x="826" y="30"/>
                  </a:lnTo>
                  <a:lnTo>
                    <a:pt x="826" y="32"/>
                  </a:lnTo>
                  <a:lnTo>
                    <a:pt x="828" y="30"/>
                  </a:lnTo>
                  <a:lnTo>
                    <a:pt x="828" y="30"/>
                  </a:lnTo>
                  <a:lnTo>
                    <a:pt x="829" y="30"/>
                  </a:lnTo>
                  <a:lnTo>
                    <a:pt x="831" y="30"/>
                  </a:lnTo>
                  <a:lnTo>
                    <a:pt x="831" y="30"/>
                  </a:lnTo>
                  <a:lnTo>
                    <a:pt x="831" y="32"/>
                  </a:lnTo>
                  <a:lnTo>
                    <a:pt x="829" y="33"/>
                  </a:lnTo>
                  <a:lnTo>
                    <a:pt x="828" y="35"/>
                  </a:lnTo>
                  <a:lnTo>
                    <a:pt x="826" y="36"/>
                  </a:lnTo>
                  <a:lnTo>
                    <a:pt x="825" y="38"/>
                  </a:lnTo>
                  <a:lnTo>
                    <a:pt x="823" y="40"/>
                  </a:lnTo>
                  <a:lnTo>
                    <a:pt x="823" y="40"/>
                  </a:lnTo>
                  <a:lnTo>
                    <a:pt x="823" y="41"/>
                  </a:lnTo>
                  <a:lnTo>
                    <a:pt x="826" y="43"/>
                  </a:lnTo>
                  <a:lnTo>
                    <a:pt x="826" y="43"/>
                  </a:lnTo>
                  <a:lnTo>
                    <a:pt x="826" y="44"/>
                  </a:lnTo>
                  <a:lnTo>
                    <a:pt x="825" y="44"/>
                  </a:lnTo>
                  <a:lnTo>
                    <a:pt x="823" y="44"/>
                  </a:lnTo>
                  <a:lnTo>
                    <a:pt x="823" y="46"/>
                  </a:lnTo>
                  <a:lnTo>
                    <a:pt x="825" y="47"/>
                  </a:lnTo>
                  <a:lnTo>
                    <a:pt x="825" y="49"/>
                  </a:lnTo>
                  <a:lnTo>
                    <a:pt x="823" y="49"/>
                  </a:lnTo>
                  <a:lnTo>
                    <a:pt x="823" y="51"/>
                  </a:lnTo>
                  <a:lnTo>
                    <a:pt x="822" y="52"/>
                  </a:lnTo>
                  <a:lnTo>
                    <a:pt x="820" y="52"/>
                  </a:lnTo>
                  <a:lnTo>
                    <a:pt x="820" y="52"/>
                  </a:lnTo>
                  <a:lnTo>
                    <a:pt x="818" y="54"/>
                  </a:lnTo>
                  <a:lnTo>
                    <a:pt x="818" y="55"/>
                  </a:lnTo>
                  <a:lnTo>
                    <a:pt x="818" y="55"/>
                  </a:lnTo>
                  <a:lnTo>
                    <a:pt x="818" y="57"/>
                  </a:lnTo>
                  <a:lnTo>
                    <a:pt x="817" y="57"/>
                  </a:lnTo>
                  <a:lnTo>
                    <a:pt x="817" y="57"/>
                  </a:lnTo>
                  <a:lnTo>
                    <a:pt x="815" y="58"/>
                  </a:lnTo>
                  <a:lnTo>
                    <a:pt x="812" y="60"/>
                  </a:lnTo>
                  <a:lnTo>
                    <a:pt x="811" y="60"/>
                  </a:lnTo>
                  <a:lnTo>
                    <a:pt x="811" y="62"/>
                  </a:lnTo>
                  <a:lnTo>
                    <a:pt x="811" y="62"/>
                  </a:lnTo>
                  <a:lnTo>
                    <a:pt x="809" y="62"/>
                  </a:lnTo>
                  <a:lnTo>
                    <a:pt x="809" y="60"/>
                  </a:lnTo>
                  <a:lnTo>
                    <a:pt x="807" y="62"/>
                  </a:lnTo>
                  <a:lnTo>
                    <a:pt x="807" y="62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2"/>
                  </a:lnTo>
                  <a:lnTo>
                    <a:pt x="806" y="60"/>
                  </a:lnTo>
                  <a:lnTo>
                    <a:pt x="806" y="60"/>
                  </a:lnTo>
                  <a:lnTo>
                    <a:pt x="806" y="58"/>
                  </a:lnTo>
                  <a:lnTo>
                    <a:pt x="806" y="58"/>
                  </a:lnTo>
                  <a:lnTo>
                    <a:pt x="806" y="57"/>
                  </a:lnTo>
                  <a:lnTo>
                    <a:pt x="807" y="58"/>
                  </a:lnTo>
                  <a:lnTo>
                    <a:pt x="807" y="57"/>
                  </a:lnTo>
                  <a:lnTo>
                    <a:pt x="807" y="54"/>
                  </a:lnTo>
                  <a:lnTo>
                    <a:pt x="809" y="52"/>
                  </a:lnTo>
                  <a:lnTo>
                    <a:pt x="809" y="52"/>
                  </a:lnTo>
                  <a:lnTo>
                    <a:pt x="809" y="55"/>
                  </a:lnTo>
                  <a:lnTo>
                    <a:pt x="809" y="58"/>
                  </a:lnTo>
                  <a:lnTo>
                    <a:pt x="811" y="58"/>
                  </a:lnTo>
                  <a:lnTo>
                    <a:pt x="812" y="55"/>
                  </a:lnTo>
                  <a:lnTo>
                    <a:pt x="812" y="55"/>
                  </a:lnTo>
                  <a:lnTo>
                    <a:pt x="814" y="55"/>
                  </a:lnTo>
                  <a:lnTo>
                    <a:pt x="814" y="54"/>
                  </a:lnTo>
                  <a:lnTo>
                    <a:pt x="814" y="54"/>
                  </a:lnTo>
                  <a:lnTo>
                    <a:pt x="815" y="54"/>
                  </a:lnTo>
                  <a:lnTo>
                    <a:pt x="815" y="52"/>
                  </a:lnTo>
                  <a:lnTo>
                    <a:pt x="817" y="51"/>
                  </a:lnTo>
                  <a:lnTo>
                    <a:pt x="817" y="49"/>
                  </a:lnTo>
                  <a:lnTo>
                    <a:pt x="815" y="47"/>
                  </a:lnTo>
                  <a:lnTo>
                    <a:pt x="815" y="47"/>
                  </a:lnTo>
                  <a:lnTo>
                    <a:pt x="814" y="47"/>
                  </a:lnTo>
                  <a:lnTo>
                    <a:pt x="814" y="46"/>
                  </a:lnTo>
                  <a:lnTo>
                    <a:pt x="814" y="44"/>
                  </a:lnTo>
                  <a:lnTo>
                    <a:pt x="814" y="44"/>
                  </a:lnTo>
                  <a:lnTo>
                    <a:pt x="812" y="43"/>
                  </a:lnTo>
                  <a:lnTo>
                    <a:pt x="812" y="43"/>
                  </a:lnTo>
                  <a:lnTo>
                    <a:pt x="811" y="43"/>
                  </a:lnTo>
                  <a:lnTo>
                    <a:pt x="811" y="41"/>
                  </a:lnTo>
                  <a:lnTo>
                    <a:pt x="812" y="40"/>
                  </a:lnTo>
                  <a:lnTo>
                    <a:pt x="812" y="38"/>
                  </a:lnTo>
                  <a:lnTo>
                    <a:pt x="814" y="36"/>
                  </a:lnTo>
                  <a:lnTo>
                    <a:pt x="815" y="36"/>
                  </a:lnTo>
                  <a:lnTo>
                    <a:pt x="814" y="36"/>
                  </a:lnTo>
                  <a:lnTo>
                    <a:pt x="814" y="35"/>
                  </a:lnTo>
                  <a:lnTo>
                    <a:pt x="815" y="35"/>
                  </a:lnTo>
                  <a:lnTo>
                    <a:pt x="817" y="33"/>
                  </a:lnTo>
                  <a:lnTo>
                    <a:pt x="818" y="32"/>
                  </a:lnTo>
                  <a:lnTo>
                    <a:pt x="822" y="30"/>
                  </a:lnTo>
                  <a:lnTo>
                    <a:pt x="822" y="29"/>
                  </a:lnTo>
                  <a:lnTo>
                    <a:pt x="822" y="27"/>
                  </a:lnTo>
                  <a:lnTo>
                    <a:pt x="823" y="25"/>
                  </a:lnTo>
                  <a:close/>
                  <a:moveTo>
                    <a:pt x="2674" y="19"/>
                  </a:moveTo>
                  <a:lnTo>
                    <a:pt x="2676" y="19"/>
                  </a:lnTo>
                  <a:lnTo>
                    <a:pt x="2676" y="21"/>
                  </a:lnTo>
                  <a:lnTo>
                    <a:pt x="2676" y="21"/>
                  </a:lnTo>
                  <a:lnTo>
                    <a:pt x="2676" y="22"/>
                  </a:lnTo>
                  <a:lnTo>
                    <a:pt x="2676" y="24"/>
                  </a:lnTo>
                  <a:lnTo>
                    <a:pt x="2676" y="25"/>
                  </a:lnTo>
                  <a:lnTo>
                    <a:pt x="2676" y="25"/>
                  </a:lnTo>
                  <a:lnTo>
                    <a:pt x="2674" y="24"/>
                  </a:lnTo>
                  <a:lnTo>
                    <a:pt x="2673" y="22"/>
                  </a:lnTo>
                  <a:lnTo>
                    <a:pt x="2674" y="21"/>
                  </a:lnTo>
                  <a:lnTo>
                    <a:pt x="2674" y="21"/>
                  </a:lnTo>
                  <a:lnTo>
                    <a:pt x="2674" y="19"/>
                  </a:lnTo>
                  <a:close/>
                  <a:moveTo>
                    <a:pt x="2752" y="17"/>
                  </a:moveTo>
                  <a:lnTo>
                    <a:pt x="2752" y="19"/>
                  </a:lnTo>
                  <a:lnTo>
                    <a:pt x="2753" y="19"/>
                  </a:lnTo>
                  <a:lnTo>
                    <a:pt x="2755" y="21"/>
                  </a:lnTo>
                  <a:lnTo>
                    <a:pt x="2755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2"/>
                  </a:lnTo>
                  <a:lnTo>
                    <a:pt x="2756" y="24"/>
                  </a:lnTo>
                  <a:lnTo>
                    <a:pt x="2756" y="24"/>
                  </a:lnTo>
                  <a:lnTo>
                    <a:pt x="2755" y="24"/>
                  </a:lnTo>
                  <a:lnTo>
                    <a:pt x="2753" y="24"/>
                  </a:lnTo>
                  <a:lnTo>
                    <a:pt x="2753" y="25"/>
                  </a:lnTo>
                  <a:lnTo>
                    <a:pt x="2748" y="24"/>
                  </a:lnTo>
                  <a:lnTo>
                    <a:pt x="2745" y="24"/>
                  </a:lnTo>
                  <a:lnTo>
                    <a:pt x="2745" y="24"/>
                  </a:lnTo>
                  <a:lnTo>
                    <a:pt x="2747" y="22"/>
                  </a:lnTo>
                  <a:lnTo>
                    <a:pt x="2747" y="21"/>
                  </a:lnTo>
                  <a:lnTo>
                    <a:pt x="2748" y="21"/>
                  </a:lnTo>
                  <a:lnTo>
                    <a:pt x="2750" y="21"/>
                  </a:lnTo>
                  <a:lnTo>
                    <a:pt x="2750" y="19"/>
                  </a:lnTo>
                  <a:lnTo>
                    <a:pt x="2752" y="17"/>
                  </a:lnTo>
                  <a:close/>
                  <a:moveTo>
                    <a:pt x="807" y="16"/>
                  </a:moveTo>
                  <a:lnTo>
                    <a:pt x="807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2" y="19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1" y="21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09" y="25"/>
                  </a:lnTo>
                  <a:lnTo>
                    <a:pt x="809" y="25"/>
                  </a:lnTo>
                  <a:lnTo>
                    <a:pt x="806" y="27"/>
                  </a:lnTo>
                  <a:lnTo>
                    <a:pt x="806" y="27"/>
                  </a:lnTo>
                  <a:lnTo>
                    <a:pt x="806" y="29"/>
                  </a:lnTo>
                  <a:lnTo>
                    <a:pt x="806" y="30"/>
                  </a:lnTo>
                  <a:lnTo>
                    <a:pt x="806" y="30"/>
                  </a:lnTo>
                  <a:lnTo>
                    <a:pt x="806" y="32"/>
                  </a:lnTo>
                  <a:lnTo>
                    <a:pt x="807" y="32"/>
                  </a:lnTo>
                  <a:lnTo>
                    <a:pt x="807" y="32"/>
                  </a:lnTo>
                  <a:lnTo>
                    <a:pt x="806" y="33"/>
                  </a:lnTo>
                  <a:lnTo>
                    <a:pt x="806" y="35"/>
                  </a:lnTo>
                  <a:lnTo>
                    <a:pt x="804" y="35"/>
                  </a:lnTo>
                  <a:lnTo>
                    <a:pt x="804" y="33"/>
                  </a:lnTo>
                  <a:lnTo>
                    <a:pt x="806" y="33"/>
                  </a:lnTo>
                  <a:lnTo>
                    <a:pt x="806" y="32"/>
                  </a:lnTo>
                  <a:lnTo>
                    <a:pt x="804" y="32"/>
                  </a:lnTo>
                  <a:lnTo>
                    <a:pt x="804" y="30"/>
                  </a:lnTo>
                  <a:lnTo>
                    <a:pt x="803" y="30"/>
                  </a:lnTo>
                  <a:lnTo>
                    <a:pt x="801" y="30"/>
                  </a:lnTo>
                  <a:lnTo>
                    <a:pt x="799" y="32"/>
                  </a:lnTo>
                  <a:lnTo>
                    <a:pt x="798" y="33"/>
                  </a:lnTo>
                  <a:lnTo>
                    <a:pt x="798" y="33"/>
                  </a:lnTo>
                  <a:lnTo>
                    <a:pt x="798" y="32"/>
                  </a:lnTo>
                  <a:lnTo>
                    <a:pt x="798" y="32"/>
                  </a:lnTo>
                  <a:lnTo>
                    <a:pt x="801" y="30"/>
                  </a:lnTo>
                  <a:lnTo>
                    <a:pt x="799" y="30"/>
                  </a:lnTo>
                  <a:lnTo>
                    <a:pt x="798" y="30"/>
                  </a:lnTo>
                  <a:lnTo>
                    <a:pt x="798" y="29"/>
                  </a:lnTo>
                  <a:lnTo>
                    <a:pt x="798" y="29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5"/>
                  </a:lnTo>
                  <a:lnTo>
                    <a:pt x="799" y="25"/>
                  </a:lnTo>
                  <a:lnTo>
                    <a:pt x="801" y="24"/>
                  </a:lnTo>
                  <a:lnTo>
                    <a:pt x="801" y="24"/>
                  </a:lnTo>
                  <a:lnTo>
                    <a:pt x="801" y="22"/>
                  </a:lnTo>
                  <a:lnTo>
                    <a:pt x="801" y="22"/>
                  </a:lnTo>
                  <a:lnTo>
                    <a:pt x="799" y="22"/>
                  </a:lnTo>
                  <a:lnTo>
                    <a:pt x="801" y="21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3" y="19"/>
                  </a:lnTo>
                  <a:lnTo>
                    <a:pt x="804" y="19"/>
                  </a:lnTo>
                  <a:lnTo>
                    <a:pt x="806" y="17"/>
                  </a:lnTo>
                  <a:lnTo>
                    <a:pt x="806" y="17"/>
                  </a:lnTo>
                  <a:lnTo>
                    <a:pt x="807" y="17"/>
                  </a:lnTo>
                  <a:lnTo>
                    <a:pt x="807" y="16"/>
                  </a:lnTo>
                  <a:lnTo>
                    <a:pt x="807" y="16"/>
                  </a:lnTo>
                  <a:close/>
                  <a:moveTo>
                    <a:pt x="799" y="13"/>
                  </a:moveTo>
                  <a:lnTo>
                    <a:pt x="801" y="14"/>
                  </a:lnTo>
                  <a:lnTo>
                    <a:pt x="801" y="14"/>
                  </a:lnTo>
                  <a:lnTo>
                    <a:pt x="801" y="16"/>
                  </a:lnTo>
                  <a:lnTo>
                    <a:pt x="799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4"/>
                  </a:lnTo>
                  <a:lnTo>
                    <a:pt x="798" y="13"/>
                  </a:lnTo>
                  <a:lnTo>
                    <a:pt x="799" y="13"/>
                  </a:lnTo>
                  <a:close/>
                  <a:moveTo>
                    <a:pt x="41" y="13"/>
                  </a:moveTo>
                  <a:lnTo>
                    <a:pt x="43" y="13"/>
                  </a:lnTo>
                  <a:lnTo>
                    <a:pt x="43" y="13"/>
                  </a:lnTo>
                  <a:lnTo>
                    <a:pt x="44" y="13"/>
                  </a:lnTo>
                  <a:lnTo>
                    <a:pt x="46" y="14"/>
                  </a:lnTo>
                  <a:lnTo>
                    <a:pt x="50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0" y="14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0" y="16"/>
                  </a:lnTo>
                  <a:lnTo>
                    <a:pt x="50" y="17"/>
                  </a:lnTo>
                  <a:lnTo>
                    <a:pt x="50" y="17"/>
                  </a:lnTo>
                  <a:lnTo>
                    <a:pt x="49" y="17"/>
                  </a:lnTo>
                  <a:lnTo>
                    <a:pt x="47" y="16"/>
                  </a:lnTo>
                  <a:lnTo>
                    <a:pt x="46" y="16"/>
                  </a:lnTo>
                  <a:lnTo>
                    <a:pt x="43" y="16"/>
                  </a:lnTo>
                  <a:lnTo>
                    <a:pt x="41" y="16"/>
                  </a:lnTo>
                  <a:lnTo>
                    <a:pt x="39" y="14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1" y="13"/>
                  </a:lnTo>
                  <a:close/>
                  <a:moveTo>
                    <a:pt x="678" y="11"/>
                  </a:moveTo>
                  <a:lnTo>
                    <a:pt x="680" y="11"/>
                  </a:lnTo>
                  <a:lnTo>
                    <a:pt x="680" y="11"/>
                  </a:lnTo>
                  <a:lnTo>
                    <a:pt x="678" y="11"/>
                  </a:lnTo>
                  <a:lnTo>
                    <a:pt x="678" y="13"/>
                  </a:lnTo>
                  <a:lnTo>
                    <a:pt x="680" y="13"/>
                  </a:lnTo>
                  <a:lnTo>
                    <a:pt x="681" y="13"/>
                  </a:lnTo>
                  <a:lnTo>
                    <a:pt x="681" y="13"/>
                  </a:lnTo>
                  <a:lnTo>
                    <a:pt x="683" y="13"/>
                  </a:lnTo>
                  <a:lnTo>
                    <a:pt x="683" y="14"/>
                  </a:lnTo>
                  <a:lnTo>
                    <a:pt x="683" y="14"/>
                  </a:lnTo>
                  <a:lnTo>
                    <a:pt x="684" y="14"/>
                  </a:lnTo>
                  <a:lnTo>
                    <a:pt x="683" y="16"/>
                  </a:lnTo>
                  <a:lnTo>
                    <a:pt x="683" y="17"/>
                  </a:lnTo>
                  <a:lnTo>
                    <a:pt x="683" y="17"/>
                  </a:lnTo>
                  <a:lnTo>
                    <a:pt x="683" y="19"/>
                  </a:lnTo>
                  <a:lnTo>
                    <a:pt x="681" y="19"/>
                  </a:lnTo>
                  <a:lnTo>
                    <a:pt x="683" y="19"/>
                  </a:lnTo>
                  <a:lnTo>
                    <a:pt x="683" y="21"/>
                  </a:lnTo>
                  <a:lnTo>
                    <a:pt x="683" y="22"/>
                  </a:lnTo>
                  <a:lnTo>
                    <a:pt x="681" y="22"/>
                  </a:lnTo>
                  <a:lnTo>
                    <a:pt x="678" y="21"/>
                  </a:lnTo>
                  <a:lnTo>
                    <a:pt x="676" y="19"/>
                  </a:lnTo>
                  <a:lnTo>
                    <a:pt x="676" y="19"/>
                  </a:lnTo>
                  <a:lnTo>
                    <a:pt x="676" y="17"/>
                  </a:lnTo>
                  <a:lnTo>
                    <a:pt x="676" y="16"/>
                  </a:lnTo>
                  <a:lnTo>
                    <a:pt x="676" y="16"/>
                  </a:lnTo>
                  <a:lnTo>
                    <a:pt x="675" y="16"/>
                  </a:lnTo>
                  <a:lnTo>
                    <a:pt x="673" y="16"/>
                  </a:lnTo>
                  <a:lnTo>
                    <a:pt x="673" y="14"/>
                  </a:lnTo>
                  <a:lnTo>
                    <a:pt x="673" y="14"/>
                  </a:lnTo>
                  <a:lnTo>
                    <a:pt x="675" y="11"/>
                  </a:lnTo>
                  <a:lnTo>
                    <a:pt x="678" y="11"/>
                  </a:lnTo>
                  <a:close/>
                  <a:moveTo>
                    <a:pt x="2515" y="10"/>
                  </a:moveTo>
                  <a:lnTo>
                    <a:pt x="2515" y="10"/>
                  </a:lnTo>
                  <a:lnTo>
                    <a:pt x="2515" y="11"/>
                  </a:lnTo>
                  <a:lnTo>
                    <a:pt x="2515" y="11"/>
                  </a:lnTo>
                  <a:lnTo>
                    <a:pt x="2515" y="13"/>
                  </a:lnTo>
                  <a:lnTo>
                    <a:pt x="2515" y="13"/>
                  </a:lnTo>
                  <a:lnTo>
                    <a:pt x="2514" y="14"/>
                  </a:lnTo>
                  <a:lnTo>
                    <a:pt x="2514" y="16"/>
                  </a:lnTo>
                  <a:lnTo>
                    <a:pt x="2515" y="16"/>
                  </a:lnTo>
                  <a:lnTo>
                    <a:pt x="2515" y="17"/>
                  </a:lnTo>
                  <a:lnTo>
                    <a:pt x="2514" y="19"/>
                  </a:lnTo>
                  <a:lnTo>
                    <a:pt x="2510" y="19"/>
                  </a:lnTo>
                  <a:lnTo>
                    <a:pt x="2510" y="22"/>
                  </a:lnTo>
                  <a:lnTo>
                    <a:pt x="2509" y="24"/>
                  </a:lnTo>
                  <a:lnTo>
                    <a:pt x="2509" y="25"/>
                  </a:lnTo>
                  <a:lnTo>
                    <a:pt x="2509" y="27"/>
                  </a:lnTo>
                  <a:lnTo>
                    <a:pt x="2506" y="30"/>
                  </a:lnTo>
                  <a:lnTo>
                    <a:pt x="2504" y="32"/>
                  </a:lnTo>
                  <a:lnTo>
                    <a:pt x="2504" y="32"/>
                  </a:lnTo>
                  <a:lnTo>
                    <a:pt x="2502" y="30"/>
                  </a:lnTo>
                  <a:lnTo>
                    <a:pt x="2504" y="25"/>
                  </a:lnTo>
                  <a:lnTo>
                    <a:pt x="2507" y="19"/>
                  </a:lnTo>
                  <a:lnTo>
                    <a:pt x="2509" y="16"/>
                  </a:lnTo>
                  <a:lnTo>
                    <a:pt x="2510" y="14"/>
                  </a:lnTo>
                  <a:lnTo>
                    <a:pt x="2512" y="13"/>
                  </a:lnTo>
                  <a:lnTo>
                    <a:pt x="2514" y="11"/>
                  </a:lnTo>
                  <a:lnTo>
                    <a:pt x="2515" y="10"/>
                  </a:lnTo>
                  <a:close/>
                  <a:moveTo>
                    <a:pt x="2696" y="6"/>
                  </a:moveTo>
                  <a:lnTo>
                    <a:pt x="2700" y="8"/>
                  </a:lnTo>
                  <a:lnTo>
                    <a:pt x="2700" y="8"/>
                  </a:lnTo>
                  <a:lnTo>
                    <a:pt x="2701" y="16"/>
                  </a:lnTo>
                  <a:lnTo>
                    <a:pt x="2701" y="17"/>
                  </a:lnTo>
                  <a:lnTo>
                    <a:pt x="2701" y="19"/>
                  </a:lnTo>
                  <a:lnTo>
                    <a:pt x="2700" y="19"/>
                  </a:lnTo>
                  <a:lnTo>
                    <a:pt x="2698" y="22"/>
                  </a:lnTo>
                  <a:lnTo>
                    <a:pt x="2696" y="22"/>
                  </a:lnTo>
                  <a:lnTo>
                    <a:pt x="2698" y="24"/>
                  </a:lnTo>
                  <a:lnTo>
                    <a:pt x="2698" y="24"/>
                  </a:lnTo>
                  <a:lnTo>
                    <a:pt x="2700" y="25"/>
                  </a:lnTo>
                  <a:lnTo>
                    <a:pt x="2701" y="24"/>
                  </a:lnTo>
                  <a:lnTo>
                    <a:pt x="2703" y="25"/>
                  </a:lnTo>
                  <a:lnTo>
                    <a:pt x="2704" y="27"/>
                  </a:lnTo>
                  <a:lnTo>
                    <a:pt x="2706" y="29"/>
                  </a:lnTo>
                  <a:lnTo>
                    <a:pt x="2706" y="30"/>
                  </a:lnTo>
                  <a:lnTo>
                    <a:pt x="2704" y="32"/>
                  </a:lnTo>
                  <a:lnTo>
                    <a:pt x="2703" y="30"/>
                  </a:lnTo>
                  <a:lnTo>
                    <a:pt x="2703" y="30"/>
                  </a:lnTo>
                  <a:lnTo>
                    <a:pt x="2701" y="30"/>
                  </a:lnTo>
                  <a:lnTo>
                    <a:pt x="2701" y="30"/>
                  </a:lnTo>
                  <a:lnTo>
                    <a:pt x="2701" y="29"/>
                  </a:lnTo>
                  <a:lnTo>
                    <a:pt x="2700" y="27"/>
                  </a:lnTo>
                  <a:lnTo>
                    <a:pt x="2698" y="29"/>
                  </a:lnTo>
                  <a:lnTo>
                    <a:pt x="2696" y="24"/>
                  </a:lnTo>
                  <a:lnTo>
                    <a:pt x="2696" y="24"/>
                  </a:lnTo>
                  <a:lnTo>
                    <a:pt x="2695" y="22"/>
                  </a:lnTo>
                  <a:lnTo>
                    <a:pt x="2693" y="19"/>
                  </a:lnTo>
                  <a:lnTo>
                    <a:pt x="2692" y="19"/>
                  </a:lnTo>
                  <a:lnTo>
                    <a:pt x="2692" y="14"/>
                  </a:lnTo>
                  <a:lnTo>
                    <a:pt x="2689" y="11"/>
                  </a:lnTo>
                  <a:lnTo>
                    <a:pt x="2689" y="10"/>
                  </a:lnTo>
                  <a:lnTo>
                    <a:pt x="2690" y="8"/>
                  </a:lnTo>
                  <a:lnTo>
                    <a:pt x="2693" y="6"/>
                  </a:lnTo>
                  <a:lnTo>
                    <a:pt x="2696" y="6"/>
                  </a:lnTo>
                  <a:close/>
                  <a:moveTo>
                    <a:pt x="2849" y="2"/>
                  </a:moveTo>
                  <a:lnTo>
                    <a:pt x="2851" y="3"/>
                  </a:lnTo>
                  <a:lnTo>
                    <a:pt x="2853" y="3"/>
                  </a:lnTo>
                  <a:lnTo>
                    <a:pt x="2854" y="3"/>
                  </a:lnTo>
                  <a:lnTo>
                    <a:pt x="2854" y="3"/>
                  </a:lnTo>
                  <a:lnTo>
                    <a:pt x="2853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6"/>
                  </a:lnTo>
                  <a:lnTo>
                    <a:pt x="2849" y="6"/>
                  </a:lnTo>
                  <a:lnTo>
                    <a:pt x="2849" y="8"/>
                  </a:lnTo>
                  <a:lnTo>
                    <a:pt x="2854" y="13"/>
                  </a:lnTo>
                  <a:lnTo>
                    <a:pt x="2857" y="14"/>
                  </a:lnTo>
                  <a:lnTo>
                    <a:pt x="2859" y="16"/>
                  </a:lnTo>
                  <a:lnTo>
                    <a:pt x="2862" y="17"/>
                  </a:lnTo>
                  <a:lnTo>
                    <a:pt x="2862" y="17"/>
                  </a:lnTo>
                  <a:lnTo>
                    <a:pt x="2862" y="19"/>
                  </a:lnTo>
                  <a:lnTo>
                    <a:pt x="2862" y="21"/>
                  </a:lnTo>
                  <a:lnTo>
                    <a:pt x="2862" y="21"/>
                  </a:lnTo>
                  <a:lnTo>
                    <a:pt x="2860" y="21"/>
                  </a:lnTo>
                  <a:lnTo>
                    <a:pt x="2860" y="22"/>
                  </a:lnTo>
                  <a:lnTo>
                    <a:pt x="2860" y="22"/>
                  </a:lnTo>
                  <a:lnTo>
                    <a:pt x="2860" y="25"/>
                  </a:lnTo>
                  <a:lnTo>
                    <a:pt x="2860" y="25"/>
                  </a:lnTo>
                  <a:lnTo>
                    <a:pt x="2859" y="25"/>
                  </a:lnTo>
                  <a:lnTo>
                    <a:pt x="2859" y="24"/>
                  </a:lnTo>
                  <a:lnTo>
                    <a:pt x="2857" y="24"/>
                  </a:lnTo>
                  <a:lnTo>
                    <a:pt x="2857" y="24"/>
                  </a:lnTo>
                  <a:lnTo>
                    <a:pt x="2859" y="25"/>
                  </a:lnTo>
                  <a:lnTo>
                    <a:pt x="2859" y="25"/>
                  </a:lnTo>
                  <a:lnTo>
                    <a:pt x="2857" y="25"/>
                  </a:lnTo>
                  <a:lnTo>
                    <a:pt x="2857" y="25"/>
                  </a:lnTo>
                  <a:lnTo>
                    <a:pt x="2854" y="25"/>
                  </a:lnTo>
                  <a:lnTo>
                    <a:pt x="2853" y="25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1" y="25"/>
                  </a:lnTo>
                  <a:lnTo>
                    <a:pt x="2851" y="24"/>
                  </a:lnTo>
                  <a:lnTo>
                    <a:pt x="2851" y="24"/>
                  </a:lnTo>
                  <a:lnTo>
                    <a:pt x="2851" y="22"/>
                  </a:lnTo>
                  <a:lnTo>
                    <a:pt x="2848" y="22"/>
                  </a:lnTo>
                  <a:lnTo>
                    <a:pt x="2846" y="22"/>
                  </a:lnTo>
                  <a:lnTo>
                    <a:pt x="2841" y="17"/>
                  </a:lnTo>
                  <a:lnTo>
                    <a:pt x="2840" y="16"/>
                  </a:lnTo>
                  <a:lnTo>
                    <a:pt x="2838" y="14"/>
                  </a:lnTo>
                  <a:lnTo>
                    <a:pt x="2835" y="13"/>
                  </a:lnTo>
                  <a:lnTo>
                    <a:pt x="2835" y="13"/>
                  </a:lnTo>
                  <a:lnTo>
                    <a:pt x="2837" y="13"/>
                  </a:lnTo>
                  <a:lnTo>
                    <a:pt x="2835" y="10"/>
                  </a:lnTo>
                  <a:lnTo>
                    <a:pt x="2838" y="13"/>
                  </a:lnTo>
                  <a:lnTo>
                    <a:pt x="2838" y="13"/>
                  </a:lnTo>
                  <a:lnTo>
                    <a:pt x="2840" y="13"/>
                  </a:lnTo>
                  <a:lnTo>
                    <a:pt x="2840" y="13"/>
                  </a:lnTo>
                  <a:lnTo>
                    <a:pt x="2840" y="14"/>
                  </a:lnTo>
                  <a:lnTo>
                    <a:pt x="2840" y="14"/>
                  </a:lnTo>
                  <a:lnTo>
                    <a:pt x="2841" y="16"/>
                  </a:lnTo>
                  <a:lnTo>
                    <a:pt x="2841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4"/>
                  </a:lnTo>
                  <a:lnTo>
                    <a:pt x="2843" y="14"/>
                  </a:lnTo>
                  <a:lnTo>
                    <a:pt x="2845" y="14"/>
                  </a:lnTo>
                  <a:lnTo>
                    <a:pt x="2845" y="14"/>
                  </a:lnTo>
                  <a:lnTo>
                    <a:pt x="2848" y="16"/>
                  </a:lnTo>
                  <a:lnTo>
                    <a:pt x="2849" y="16"/>
                  </a:lnTo>
                  <a:lnTo>
                    <a:pt x="2849" y="16"/>
                  </a:lnTo>
                  <a:lnTo>
                    <a:pt x="2849" y="14"/>
                  </a:lnTo>
                  <a:lnTo>
                    <a:pt x="2849" y="14"/>
                  </a:lnTo>
                  <a:lnTo>
                    <a:pt x="2848" y="14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0"/>
                  </a:lnTo>
                  <a:lnTo>
                    <a:pt x="2846" y="10"/>
                  </a:lnTo>
                  <a:lnTo>
                    <a:pt x="2846" y="10"/>
                  </a:lnTo>
                  <a:lnTo>
                    <a:pt x="2846" y="8"/>
                  </a:lnTo>
                  <a:lnTo>
                    <a:pt x="2845" y="8"/>
                  </a:lnTo>
                  <a:lnTo>
                    <a:pt x="2845" y="8"/>
                  </a:lnTo>
                  <a:lnTo>
                    <a:pt x="2843" y="8"/>
                  </a:lnTo>
                  <a:lnTo>
                    <a:pt x="2841" y="10"/>
                  </a:lnTo>
                  <a:lnTo>
                    <a:pt x="2841" y="10"/>
                  </a:lnTo>
                  <a:lnTo>
                    <a:pt x="2840" y="10"/>
                  </a:lnTo>
                  <a:lnTo>
                    <a:pt x="2840" y="10"/>
                  </a:lnTo>
                  <a:lnTo>
                    <a:pt x="2840" y="8"/>
                  </a:lnTo>
                  <a:lnTo>
                    <a:pt x="2841" y="8"/>
                  </a:lnTo>
                  <a:lnTo>
                    <a:pt x="2843" y="6"/>
                  </a:lnTo>
                  <a:lnTo>
                    <a:pt x="2843" y="6"/>
                  </a:lnTo>
                  <a:lnTo>
                    <a:pt x="2843" y="5"/>
                  </a:lnTo>
                  <a:lnTo>
                    <a:pt x="2843" y="5"/>
                  </a:lnTo>
                  <a:lnTo>
                    <a:pt x="2843" y="3"/>
                  </a:lnTo>
                  <a:lnTo>
                    <a:pt x="2843" y="3"/>
                  </a:lnTo>
                  <a:lnTo>
                    <a:pt x="2846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5"/>
                  </a:lnTo>
                  <a:lnTo>
                    <a:pt x="2849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3"/>
                  </a:lnTo>
                  <a:lnTo>
                    <a:pt x="2849" y="3"/>
                  </a:lnTo>
                  <a:lnTo>
                    <a:pt x="2849" y="2"/>
                  </a:lnTo>
                  <a:close/>
                  <a:moveTo>
                    <a:pt x="777" y="0"/>
                  </a:moveTo>
                  <a:lnTo>
                    <a:pt x="779" y="0"/>
                  </a:lnTo>
                  <a:lnTo>
                    <a:pt x="781" y="2"/>
                  </a:lnTo>
                  <a:lnTo>
                    <a:pt x="782" y="2"/>
                  </a:lnTo>
                  <a:lnTo>
                    <a:pt x="781" y="3"/>
                  </a:lnTo>
                  <a:lnTo>
                    <a:pt x="781" y="3"/>
                  </a:lnTo>
                  <a:lnTo>
                    <a:pt x="777" y="3"/>
                  </a:lnTo>
                  <a:lnTo>
                    <a:pt x="776" y="3"/>
                  </a:lnTo>
                  <a:lnTo>
                    <a:pt x="776" y="5"/>
                  </a:lnTo>
                  <a:lnTo>
                    <a:pt x="773" y="5"/>
                  </a:lnTo>
                  <a:lnTo>
                    <a:pt x="771" y="6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770" y="6"/>
                  </a:lnTo>
                  <a:lnTo>
                    <a:pt x="773" y="3"/>
                  </a:lnTo>
                  <a:lnTo>
                    <a:pt x="777" y="0"/>
                  </a:lnTo>
                  <a:close/>
                  <a:moveTo>
                    <a:pt x="2525" y="0"/>
                  </a:moveTo>
                  <a:lnTo>
                    <a:pt x="2526" y="0"/>
                  </a:lnTo>
                  <a:lnTo>
                    <a:pt x="2528" y="0"/>
                  </a:lnTo>
                  <a:lnTo>
                    <a:pt x="2528" y="0"/>
                  </a:lnTo>
                  <a:lnTo>
                    <a:pt x="2529" y="0"/>
                  </a:lnTo>
                  <a:lnTo>
                    <a:pt x="2532" y="0"/>
                  </a:lnTo>
                  <a:lnTo>
                    <a:pt x="2534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4" y="2"/>
                  </a:lnTo>
                  <a:lnTo>
                    <a:pt x="2532" y="2"/>
                  </a:lnTo>
                  <a:lnTo>
                    <a:pt x="2529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6" y="3"/>
                  </a:lnTo>
                  <a:lnTo>
                    <a:pt x="2525" y="3"/>
                  </a:lnTo>
                  <a:lnTo>
                    <a:pt x="2525" y="3"/>
                  </a:lnTo>
                  <a:lnTo>
                    <a:pt x="2525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0" y="2"/>
                  </a:lnTo>
                  <a:lnTo>
                    <a:pt x="2521" y="0"/>
                  </a:lnTo>
                  <a:lnTo>
                    <a:pt x="2523" y="0"/>
                  </a:lnTo>
                  <a:lnTo>
                    <a:pt x="2525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9" name="Freeform 356">
              <a:extLst>
                <a:ext uri="{FF2B5EF4-FFF2-40B4-BE49-F238E27FC236}">
                  <a16:creationId xmlns:a16="http://schemas.microsoft.com/office/drawing/2014/main" id="{DAF633FB-8E80-404B-95CC-F9CA282E3A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41441" y="2365342"/>
              <a:ext cx="5746305" cy="196872"/>
            </a:xfrm>
            <a:custGeom>
              <a:avLst/>
              <a:gdLst>
                <a:gd name="T0" fmla="*/ 2575 w 2948"/>
                <a:gd name="T1" fmla="*/ 85 h 101"/>
                <a:gd name="T2" fmla="*/ 2558 w 2948"/>
                <a:gd name="T3" fmla="*/ 96 h 101"/>
                <a:gd name="T4" fmla="*/ 2552 w 2948"/>
                <a:gd name="T5" fmla="*/ 90 h 101"/>
                <a:gd name="T6" fmla="*/ 2561 w 2948"/>
                <a:gd name="T7" fmla="*/ 82 h 101"/>
                <a:gd name="T8" fmla="*/ 817 w 2948"/>
                <a:gd name="T9" fmla="*/ 79 h 101"/>
                <a:gd name="T10" fmla="*/ 775 w 2948"/>
                <a:gd name="T11" fmla="*/ 93 h 101"/>
                <a:gd name="T12" fmla="*/ 776 w 2948"/>
                <a:gd name="T13" fmla="*/ 83 h 101"/>
                <a:gd name="T14" fmla="*/ 2612 w 2948"/>
                <a:gd name="T15" fmla="*/ 74 h 101"/>
                <a:gd name="T16" fmla="*/ 141 w 2948"/>
                <a:gd name="T17" fmla="*/ 71 h 101"/>
                <a:gd name="T18" fmla="*/ 2946 w 2948"/>
                <a:gd name="T19" fmla="*/ 74 h 101"/>
                <a:gd name="T20" fmla="*/ 841 w 2948"/>
                <a:gd name="T21" fmla="*/ 61 h 101"/>
                <a:gd name="T22" fmla="*/ 836 w 2948"/>
                <a:gd name="T23" fmla="*/ 64 h 101"/>
                <a:gd name="T24" fmla="*/ 188 w 2948"/>
                <a:gd name="T25" fmla="*/ 61 h 101"/>
                <a:gd name="T26" fmla="*/ 696 w 2948"/>
                <a:gd name="T27" fmla="*/ 61 h 101"/>
                <a:gd name="T28" fmla="*/ 4 w 2948"/>
                <a:gd name="T29" fmla="*/ 61 h 101"/>
                <a:gd name="T30" fmla="*/ 461 w 2948"/>
                <a:gd name="T31" fmla="*/ 71 h 101"/>
                <a:gd name="T32" fmla="*/ 888 w 2948"/>
                <a:gd name="T33" fmla="*/ 58 h 101"/>
                <a:gd name="T34" fmla="*/ 2938 w 2948"/>
                <a:gd name="T35" fmla="*/ 50 h 101"/>
                <a:gd name="T36" fmla="*/ 27 w 2948"/>
                <a:gd name="T37" fmla="*/ 47 h 101"/>
                <a:gd name="T38" fmla="*/ 866 w 2948"/>
                <a:gd name="T39" fmla="*/ 52 h 101"/>
                <a:gd name="T40" fmla="*/ 861 w 2948"/>
                <a:gd name="T41" fmla="*/ 44 h 101"/>
                <a:gd name="T42" fmla="*/ 4 w 2948"/>
                <a:gd name="T43" fmla="*/ 42 h 101"/>
                <a:gd name="T44" fmla="*/ 2708 w 2948"/>
                <a:gd name="T45" fmla="*/ 34 h 101"/>
                <a:gd name="T46" fmla="*/ 2930 w 2948"/>
                <a:gd name="T47" fmla="*/ 34 h 101"/>
                <a:gd name="T48" fmla="*/ 2 w 2948"/>
                <a:gd name="T49" fmla="*/ 30 h 101"/>
                <a:gd name="T50" fmla="*/ 2728 w 2948"/>
                <a:gd name="T51" fmla="*/ 30 h 101"/>
                <a:gd name="T52" fmla="*/ 2724 w 2948"/>
                <a:gd name="T53" fmla="*/ 42 h 101"/>
                <a:gd name="T54" fmla="*/ 2728 w 2948"/>
                <a:gd name="T55" fmla="*/ 28 h 101"/>
                <a:gd name="T56" fmla="*/ 2823 w 2948"/>
                <a:gd name="T57" fmla="*/ 30 h 101"/>
                <a:gd name="T58" fmla="*/ 2848 w 2948"/>
                <a:gd name="T59" fmla="*/ 50 h 101"/>
                <a:gd name="T60" fmla="*/ 2828 w 2948"/>
                <a:gd name="T61" fmla="*/ 66 h 101"/>
                <a:gd name="T62" fmla="*/ 2812 w 2948"/>
                <a:gd name="T63" fmla="*/ 50 h 101"/>
                <a:gd name="T64" fmla="*/ 2809 w 2948"/>
                <a:gd name="T65" fmla="*/ 34 h 101"/>
                <a:gd name="T66" fmla="*/ 2755 w 2948"/>
                <a:gd name="T67" fmla="*/ 30 h 101"/>
                <a:gd name="T68" fmla="*/ 2751 w 2948"/>
                <a:gd name="T69" fmla="*/ 25 h 101"/>
                <a:gd name="T70" fmla="*/ 2758 w 2948"/>
                <a:gd name="T71" fmla="*/ 30 h 101"/>
                <a:gd name="T72" fmla="*/ 2760 w 2948"/>
                <a:gd name="T73" fmla="*/ 23 h 101"/>
                <a:gd name="T74" fmla="*/ 2818 w 2948"/>
                <a:gd name="T75" fmla="*/ 20 h 101"/>
                <a:gd name="T76" fmla="*/ 740 w 2948"/>
                <a:gd name="T77" fmla="*/ 25 h 101"/>
                <a:gd name="T78" fmla="*/ 2725 w 2948"/>
                <a:gd name="T79" fmla="*/ 22 h 101"/>
                <a:gd name="T80" fmla="*/ 2714 w 2948"/>
                <a:gd name="T81" fmla="*/ 36 h 101"/>
                <a:gd name="T82" fmla="*/ 2716 w 2948"/>
                <a:gd name="T83" fmla="*/ 25 h 101"/>
                <a:gd name="T84" fmla="*/ 2719 w 2948"/>
                <a:gd name="T85" fmla="*/ 17 h 101"/>
                <a:gd name="T86" fmla="*/ 2727 w 2948"/>
                <a:gd name="T87" fmla="*/ 19 h 101"/>
                <a:gd name="T88" fmla="*/ 2905 w 2948"/>
                <a:gd name="T89" fmla="*/ 17 h 101"/>
                <a:gd name="T90" fmla="*/ 8 w 2948"/>
                <a:gd name="T91" fmla="*/ 6 h 101"/>
                <a:gd name="T92" fmla="*/ 2877 w 2948"/>
                <a:gd name="T93" fmla="*/ 3 h 101"/>
                <a:gd name="T94" fmla="*/ 2894 w 2948"/>
                <a:gd name="T95" fmla="*/ 30 h 101"/>
                <a:gd name="T96" fmla="*/ 2891 w 2948"/>
                <a:gd name="T97" fmla="*/ 46 h 101"/>
                <a:gd name="T98" fmla="*/ 2875 w 2948"/>
                <a:gd name="T99" fmla="*/ 39 h 101"/>
                <a:gd name="T100" fmla="*/ 2875 w 2948"/>
                <a:gd name="T101" fmla="*/ 30 h 101"/>
                <a:gd name="T102" fmla="*/ 2862 w 2948"/>
                <a:gd name="T103" fmla="*/ 12 h 101"/>
                <a:gd name="T104" fmla="*/ 2872 w 2948"/>
                <a:gd name="T105" fmla="*/ 11 h 101"/>
                <a:gd name="T106" fmla="*/ 2885 w 2948"/>
                <a:gd name="T107" fmla="*/ 17 h 101"/>
                <a:gd name="T108" fmla="*/ 787 w 2948"/>
                <a:gd name="T109" fmla="*/ 1 h 101"/>
                <a:gd name="T110" fmla="*/ 776 w 2948"/>
                <a:gd name="T111" fmla="*/ 6 h 101"/>
                <a:gd name="T112" fmla="*/ 759 w 2948"/>
                <a:gd name="T113" fmla="*/ 23 h 101"/>
                <a:gd name="T114" fmla="*/ 721 w 2948"/>
                <a:gd name="T115" fmla="*/ 44 h 101"/>
                <a:gd name="T116" fmla="*/ 683 w 2948"/>
                <a:gd name="T117" fmla="*/ 38 h 101"/>
                <a:gd name="T118" fmla="*/ 701 w 2948"/>
                <a:gd name="T119" fmla="*/ 27 h 101"/>
                <a:gd name="T120" fmla="*/ 705 w 2948"/>
                <a:gd name="T121" fmla="*/ 12 h 101"/>
                <a:gd name="T122" fmla="*/ 721 w 2948"/>
                <a:gd name="T123" fmla="*/ 12 h 101"/>
                <a:gd name="T124" fmla="*/ 765 w 2948"/>
                <a:gd name="T125" fmla="*/ 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48" h="101">
                  <a:moveTo>
                    <a:pt x="2569" y="79"/>
                  </a:moveTo>
                  <a:lnTo>
                    <a:pt x="2569" y="79"/>
                  </a:lnTo>
                  <a:lnTo>
                    <a:pt x="2571" y="79"/>
                  </a:lnTo>
                  <a:lnTo>
                    <a:pt x="2571" y="79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2"/>
                  </a:lnTo>
                  <a:lnTo>
                    <a:pt x="2575" y="82"/>
                  </a:lnTo>
                  <a:lnTo>
                    <a:pt x="2574" y="83"/>
                  </a:lnTo>
                  <a:lnTo>
                    <a:pt x="2574" y="83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8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3"/>
                  </a:lnTo>
                  <a:lnTo>
                    <a:pt x="2571" y="93"/>
                  </a:lnTo>
                  <a:lnTo>
                    <a:pt x="2571" y="93"/>
                  </a:lnTo>
                  <a:lnTo>
                    <a:pt x="2569" y="94"/>
                  </a:lnTo>
                  <a:lnTo>
                    <a:pt x="2568" y="94"/>
                  </a:lnTo>
                  <a:lnTo>
                    <a:pt x="2566" y="94"/>
                  </a:lnTo>
                  <a:lnTo>
                    <a:pt x="2564" y="94"/>
                  </a:lnTo>
                  <a:lnTo>
                    <a:pt x="2564" y="96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1" y="97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0" y="96"/>
                  </a:lnTo>
                  <a:lnTo>
                    <a:pt x="2560" y="96"/>
                  </a:lnTo>
                  <a:lnTo>
                    <a:pt x="2558" y="96"/>
                  </a:lnTo>
                  <a:lnTo>
                    <a:pt x="2558" y="97"/>
                  </a:lnTo>
                  <a:lnTo>
                    <a:pt x="2557" y="97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2" y="99"/>
                  </a:lnTo>
                  <a:lnTo>
                    <a:pt x="2550" y="101"/>
                  </a:lnTo>
                  <a:lnTo>
                    <a:pt x="2550" y="101"/>
                  </a:lnTo>
                  <a:lnTo>
                    <a:pt x="2550" y="99"/>
                  </a:lnTo>
                  <a:lnTo>
                    <a:pt x="2550" y="99"/>
                  </a:lnTo>
                  <a:lnTo>
                    <a:pt x="2552" y="97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2" y="93"/>
                  </a:lnTo>
                  <a:lnTo>
                    <a:pt x="2552" y="93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0"/>
                  </a:lnTo>
                  <a:lnTo>
                    <a:pt x="2552" y="90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90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5" y="88"/>
                  </a:lnTo>
                  <a:lnTo>
                    <a:pt x="2555" y="86"/>
                  </a:lnTo>
                  <a:lnTo>
                    <a:pt x="2555" y="86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8" y="85"/>
                  </a:lnTo>
                  <a:lnTo>
                    <a:pt x="2558" y="86"/>
                  </a:lnTo>
                  <a:lnTo>
                    <a:pt x="2560" y="86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90"/>
                  </a:lnTo>
                  <a:lnTo>
                    <a:pt x="2563" y="90"/>
                  </a:lnTo>
                  <a:lnTo>
                    <a:pt x="2563" y="90"/>
                  </a:lnTo>
                  <a:lnTo>
                    <a:pt x="2563" y="88"/>
                  </a:lnTo>
                  <a:lnTo>
                    <a:pt x="2563" y="86"/>
                  </a:lnTo>
                  <a:lnTo>
                    <a:pt x="2563" y="85"/>
                  </a:lnTo>
                  <a:lnTo>
                    <a:pt x="2561" y="83"/>
                  </a:lnTo>
                  <a:lnTo>
                    <a:pt x="2561" y="82"/>
                  </a:lnTo>
                  <a:lnTo>
                    <a:pt x="2561" y="82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6" y="79"/>
                  </a:lnTo>
                  <a:lnTo>
                    <a:pt x="2568" y="79"/>
                  </a:lnTo>
                  <a:lnTo>
                    <a:pt x="2569" y="79"/>
                  </a:lnTo>
                  <a:close/>
                  <a:moveTo>
                    <a:pt x="792" y="74"/>
                  </a:moveTo>
                  <a:lnTo>
                    <a:pt x="794" y="74"/>
                  </a:lnTo>
                  <a:lnTo>
                    <a:pt x="795" y="77"/>
                  </a:lnTo>
                  <a:lnTo>
                    <a:pt x="798" y="75"/>
                  </a:lnTo>
                  <a:lnTo>
                    <a:pt x="798" y="75"/>
                  </a:lnTo>
                  <a:lnTo>
                    <a:pt x="798" y="79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3" y="77"/>
                  </a:lnTo>
                  <a:lnTo>
                    <a:pt x="808" y="77"/>
                  </a:lnTo>
                  <a:lnTo>
                    <a:pt x="811" y="77"/>
                  </a:lnTo>
                  <a:lnTo>
                    <a:pt x="817" y="79"/>
                  </a:lnTo>
                  <a:lnTo>
                    <a:pt x="822" y="80"/>
                  </a:lnTo>
                  <a:lnTo>
                    <a:pt x="828" y="80"/>
                  </a:lnTo>
                  <a:lnTo>
                    <a:pt x="830" y="80"/>
                  </a:lnTo>
                  <a:lnTo>
                    <a:pt x="839" y="80"/>
                  </a:lnTo>
                  <a:lnTo>
                    <a:pt x="839" y="82"/>
                  </a:lnTo>
                  <a:lnTo>
                    <a:pt x="839" y="82"/>
                  </a:lnTo>
                  <a:lnTo>
                    <a:pt x="830" y="82"/>
                  </a:lnTo>
                  <a:lnTo>
                    <a:pt x="822" y="80"/>
                  </a:lnTo>
                  <a:lnTo>
                    <a:pt x="819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3" y="82"/>
                  </a:lnTo>
                  <a:lnTo>
                    <a:pt x="813" y="82"/>
                  </a:lnTo>
                  <a:lnTo>
                    <a:pt x="811" y="83"/>
                  </a:lnTo>
                  <a:lnTo>
                    <a:pt x="808" y="83"/>
                  </a:lnTo>
                  <a:lnTo>
                    <a:pt x="800" y="85"/>
                  </a:lnTo>
                  <a:lnTo>
                    <a:pt x="797" y="85"/>
                  </a:lnTo>
                  <a:lnTo>
                    <a:pt x="795" y="85"/>
                  </a:lnTo>
                  <a:lnTo>
                    <a:pt x="794" y="85"/>
                  </a:lnTo>
                  <a:lnTo>
                    <a:pt x="792" y="85"/>
                  </a:lnTo>
                  <a:lnTo>
                    <a:pt x="792" y="85"/>
                  </a:lnTo>
                  <a:lnTo>
                    <a:pt x="789" y="85"/>
                  </a:lnTo>
                  <a:lnTo>
                    <a:pt x="783" y="86"/>
                  </a:lnTo>
                  <a:lnTo>
                    <a:pt x="781" y="88"/>
                  </a:lnTo>
                  <a:lnTo>
                    <a:pt x="778" y="90"/>
                  </a:lnTo>
                  <a:lnTo>
                    <a:pt x="776" y="91"/>
                  </a:lnTo>
                  <a:lnTo>
                    <a:pt x="776" y="91"/>
                  </a:lnTo>
                  <a:lnTo>
                    <a:pt x="775" y="93"/>
                  </a:lnTo>
                  <a:lnTo>
                    <a:pt x="775" y="93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2" y="94"/>
                  </a:lnTo>
                  <a:lnTo>
                    <a:pt x="772" y="94"/>
                  </a:lnTo>
                  <a:lnTo>
                    <a:pt x="770" y="96"/>
                  </a:lnTo>
                  <a:lnTo>
                    <a:pt x="770" y="96"/>
                  </a:lnTo>
                  <a:lnTo>
                    <a:pt x="770" y="97"/>
                  </a:lnTo>
                  <a:lnTo>
                    <a:pt x="770" y="97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7" y="96"/>
                  </a:lnTo>
                  <a:lnTo>
                    <a:pt x="767" y="97"/>
                  </a:lnTo>
                  <a:lnTo>
                    <a:pt x="767" y="97"/>
                  </a:lnTo>
                  <a:lnTo>
                    <a:pt x="765" y="97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5" y="94"/>
                  </a:lnTo>
                  <a:lnTo>
                    <a:pt x="764" y="93"/>
                  </a:lnTo>
                  <a:lnTo>
                    <a:pt x="762" y="93"/>
                  </a:lnTo>
                  <a:lnTo>
                    <a:pt x="762" y="93"/>
                  </a:lnTo>
                  <a:lnTo>
                    <a:pt x="764" y="91"/>
                  </a:lnTo>
                  <a:lnTo>
                    <a:pt x="764" y="91"/>
                  </a:lnTo>
                  <a:lnTo>
                    <a:pt x="765" y="91"/>
                  </a:lnTo>
                  <a:lnTo>
                    <a:pt x="765" y="93"/>
                  </a:lnTo>
                  <a:lnTo>
                    <a:pt x="765" y="93"/>
                  </a:lnTo>
                  <a:lnTo>
                    <a:pt x="767" y="91"/>
                  </a:lnTo>
                  <a:lnTo>
                    <a:pt x="768" y="90"/>
                  </a:lnTo>
                  <a:lnTo>
                    <a:pt x="773" y="86"/>
                  </a:lnTo>
                  <a:lnTo>
                    <a:pt x="775" y="85"/>
                  </a:lnTo>
                  <a:lnTo>
                    <a:pt x="776" y="83"/>
                  </a:lnTo>
                  <a:lnTo>
                    <a:pt x="781" y="80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7"/>
                  </a:lnTo>
                  <a:lnTo>
                    <a:pt x="784" y="77"/>
                  </a:lnTo>
                  <a:lnTo>
                    <a:pt x="786" y="75"/>
                  </a:lnTo>
                  <a:lnTo>
                    <a:pt x="787" y="75"/>
                  </a:lnTo>
                  <a:lnTo>
                    <a:pt x="789" y="75"/>
                  </a:lnTo>
                  <a:lnTo>
                    <a:pt x="790" y="74"/>
                  </a:lnTo>
                  <a:lnTo>
                    <a:pt x="792" y="74"/>
                  </a:lnTo>
                  <a:close/>
                  <a:moveTo>
                    <a:pt x="2629" y="74"/>
                  </a:moveTo>
                  <a:lnTo>
                    <a:pt x="2629" y="74"/>
                  </a:lnTo>
                  <a:lnTo>
                    <a:pt x="2629" y="75"/>
                  </a:lnTo>
                  <a:lnTo>
                    <a:pt x="2629" y="79"/>
                  </a:lnTo>
                  <a:lnTo>
                    <a:pt x="2629" y="79"/>
                  </a:lnTo>
                  <a:lnTo>
                    <a:pt x="2631" y="79"/>
                  </a:lnTo>
                  <a:lnTo>
                    <a:pt x="2632" y="80"/>
                  </a:lnTo>
                  <a:lnTo>
                    <a:pt x="2631" y="82"/>
                  </a:lnTo>
                  <a:lnTo>
                    <a:pt x="2626" y="82"/>
                  </a:lnTo>
                  <a:lnTo>
                    <a:pt x="2624" y="80"/>
                  </a:lnTo>
                  <a:lnTo>
                    <a:pt x="2623" y="80"/>
                  </a:lnTo>
                  <a:lnTo>
                    <a:pt x="2621" y="82"/>
                  </a:lnTo>
                  <a:lnTo>
                    <a:pt x="2620" y="79"/>
                  </a:lnTo>
                  <a:lnTo>
                    <a:pt x="2618" y="79"/>
                  </a:lnTo>
                  <a:lnTo>
                    <a:pt x="2616" y="77"/>
                  </a:lnTo>
                  <a:lnTo>
                    <a:pt x="2613" y="77"/>
                  </a:lnTo>
                  <a:lnTo>
                    <a:pt x="2612" y="77"/>
                  </a:lnTo>
                  <a:lnTo>
                    <a:pt x="2605" y="77"/>
                  </a:lnTo>
                  <a:lnTo>
                    <a:pt x="2604" y="77"/>
                  </a:lnTo>
                  <a:lnTo>
                    <a:pt x="2607" y="77"/>
                  </a:lnTo>
                  <a:lnTo>
                    <a:pt x="2610" y="75"/>
                  </a:lnTo>
                  <a:lnTo>
                    <a:pt x="2612" y="74"/>
                  </a:lnTo>
                  <a:lnTo>
                    <a:pt x="2612" y="75"/>
                  </a:lnTo>
                  <a:lnTo>
                    <a:pt x="2613" y="75"/>
                  </a:lnTo>
                  <a:lnTo>
                    <a:pt x="2615" y="74"/>
                  </a:lnTo>
                  <a:lnTo>
                    <a:pt x="2616" y="75"/>
                  </a:lnTo>
                  <a:lnTo>
                    <a:pt x="2618" y="75"/>
                  </a:lnTo>
                  <a:lnTo>
                    <a:pt x="2623" y="77"/>
                  </a:lnTo>
                  <a:lnTo>
                    <a:pt x="2623" y="74"/>
                  </a:lnTo>
                  <a:lnTo>
                    <a:pt x="2626" y="75"/>
                  </a:lnTo>
                  <a:lnTo>
                    <a:pt x="2628" y="75"/>
                  </a:lnTo>
                  <a:lnTo>
                    <a:pt x="2628" y="74"/>
                  </a:lnTo>
                  <a:lnTo>
                    <a:pt x="2629" y="74"/>
                  </a:lnTo>
                  <a:close/>
                  <a:moveTo>
                    <a:pt x="71" y="72"/>
                  </a:moveTo>
                  <a:lnTo>
                    <a:pt x="75" y="74"/>
                  </a:lnTo>
                  <a:lnTo>
                    <a:pt x="75" y="74"/>
                  </a:lnTo>
                  <a:lnTo>
                    <a:pt x="76" y="74"/>
                  </a:lnTo>
                  <a:lnTo>
                    <a:pt x="78" y="74"/>
                  </a:lnTo>
                  <a:lnTo>
                    <a:pt x="78" y="75"/>
                  </a:lnTo>
                  <a:lnTo>
                    <a:pt x="76" y="75"/>
                  </a:lnTo>
                  <a:lnTo>
                    <a:pt x="76" y="75"/>
                  </a:lnTo>
                  <a:lnTo>
                    <a:pt x="76" y="77"/>
                  </a:lnTo>
                  <a:lnTo>
                    <a:pt x="78" y="77"/>
                  </a:lnTo>
                  <a:lnTo>
                    <a:pt x="79" y="77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5" y="77"/>
                  </a:lnTo>
                  <a:lnTo>
                    <a:pt x="73" y="75"/>
                  </a:lnTo>
                  <a:lnTo>
                    <a:pt x="73" y="75"/>
                  </a:lnTo>
                  <a:lnTo>
                    <a:pt x="71" y="74"/>
                  </a:lnTo>
                  <a:lnTo>
                    <a:pt x="71" y="72"/>
                  </a:lnTo>
                  <a:lnTo>
                    <a:pt x="71" y="72"/>
                  </a:lnTo>
                  <a:close/>
                  <a:moveTo>
                    <a:pt x="141" y="71"/>
                  </a:moveTo>
                  <a:lnTo>
                    <a:pt x="142" y="71"/>
                  </a:lnTo>
                  <a:lnTo>
                    <a:pt x="144" y="71"/>
                  </a:lnTo>
                  <a:lnTo>
                    <a:pt x="146" y="71"/>
                  </a:lnTo>
                  <a:lnTo>
                    <a:pt x="144" y="72"/>
                  </a:lnTo>
                  <a:lnTo>
                    <a:pt x="142" y="72"/>
                  </a:lnTo>
                  <a:lnTo>
                    <a:pt x="141" y="72"/>
                  </a:lnTo>
                  <a:lnTo>
                    <a:pt x="138" y="74"/>
                  </a:lnTo>
                  <a:lnTo>
                    <a:pt x="138" y="74"/>
                  </a:lnTo>
                  <a:lnTo>
                    <a:pt x="138" y="75"/>
                  </a:lnTo>
                  <a:lnTo>
                    <a:pt x="138" y="75"/>
                  </a:lnTo>
                  <a:lnTo>
                    <a:pt x="138" y="77"/>
                  </a:lnTo>
                  <a:lnTo>
                    <a:pt x="136" y="77"/>
                  </a:lnTo>
                  <a:lnTo>
                    <a:pt x="136" y="77"/>
                  </a:lnTo>
                  <a:lnTo>
                    <a:pt x="133" y="77"/>
                  </a:lnTo>
                  <a:lnTo>
                    <a:pt x="120" y="80"/>
                  </a:lnTo>
                  <a:lnTo>
                    <a:pt x="119" y="79"/>
                  </a:lnTo>
                  <a:lnTo>
                    <a:pt x="117" y="77"/>
                  </a:lnTo>
                  <a:lnTo>
                    <a:pt x="119" y="75"/>
                  </a:lnTo>
                  <a:lnTo>
                    <a:pt x="127" y="72"/>
                  </a:lnTo>
                  <a:lnTo>
                    <a:pt x="131" y="72"/>
                  </a:lnTo>
                  <a:lnTo>
                    <a:pt x="141" y="71"/>
                  </a:lnTo>
                  <a:close/>
                  <a:moveTo>
                    <a:pt x="2937" y="68"/>
                  </a:moveTo>
                  <a:lnTo>
                    <a:pt x="2938" y="69"/>
                  </a:lnTo>
                  <a:lnTo>
                    <a:pt x="2938" y="69"/>
                  </a:lnTo>
                  <a:lnTo>
                    <a:pt x="2938" y="71"/>
                  </a:lnTo>
                  <a:lnTo>
                    <a:pt x="2940" y="71"/>
                  </a:lnTo>
                  <a:lnTo>
                    <a:pt x="2940" y="71"/>
                  </a:lnTo>
                  <a:lnTo>
                    <a:pt x="2941" y="71"/>
                  </a:lnTo>
                  <a:lnTo>
                    <a:pt x="2941" y="72"/>
                  </a:lnTo>
                  <a:lnTo>
                    <a:pt x="2943" y="72"/>
                  </a:lnTo>
                  <a:lnTo>
                    <a:pt x="2944" y="72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5"/>
                  </a:lnTo>
                  <a:lnTo>
                    <a:pt x="2948" y="75"/>
                  </a:lnTo>
                  <a:lnTo>
                    <a:pt x="2946" y="77"/>
                  </a:lnTo>
                  <a:lnTo>
                    <a:pt x="2943" y="75"/>
                  </a:lnTo>
                  <a:lnTo>
                    <a:pt x="2941" y="74"/>
                  </a:lnTo>
                  <a:lnTo>
                    <a:pt x="2938" y="71"/>
                  </a:lnTo>
                  <a:lnTo>
                    <a:pt x="2937" y="69"/>
                  </a:lnTo>
                  <a:lnTo>
                    <a:pt x="2937" y="68"/>
                  </a:lnTo>
                  <a:lnTo>
                    <a:pt x="2937" y="68"/>
                  </a:lnTo>
                  <a:close/>
                  <a:moveTo>
                    <a:pt x="79" y="64"/>
                  </a:moveTo>
                  <a:lnTo>
                    <a:pt x="81" y="66"/>
                  </a:lnTo>
                  <a:lnTo>
                    <a:pt x="81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8"/>
                  </a:lnTo>
                  <a:lnTo>
                    <a:pt x="82" y="66"/>
                  </a:lnTo>
                  <a:lnTo>
                    <a:pt x="79" y="66"/>
                  </a:lnTo>
                  <a:lnTo>
                    <a:pt x="78" y="68"/>
                  </a:lnTo>
                  <a:lnTo>
                    <a:pt x="76" y="68"/>
                  </a:lnTo>
                  <a:lnTo>
                    <a:pt x="73" y="68"/>
                  </a:lnTo>
                  <a:lnTo>
                    <a:pt x="73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3" y="66"/>
                  </a:lnTo>
                  <a:lnTo>
                    <a:pt x="76" y="66"/>
                  </a:lnTo>
                  <a:lnTo>
                    <a:pt x="79" y="64"/>
                  </a:lnTo>
                  <a:close/>
                  <a:moveTo>
                    <a:pt x="841" y="61"/>
                  </a:moveTo>
                  <a:lnTo>
                    <a:pt x="843" y="61"/>
                  </a:lnTo>
                  <a:lnTo>
                    <a:pt x="843" y="61"/>
                  </a:lnTo>
                  <a:lnTo>
                    <a:pt x="844" y="61"/>
                  </a:lnTo>
                  <a:lnTo>
                    <a:pt x="843" y="63"/>
                  </a:lnTo>
                  <a:lnTo>
                    <a:pt x="841" y="63"/>
                  </a:lnTo>
                  <a:lnTo>
                    <a:pt x="839" y="63"/>
                  </a:lnTo>
                  <a:lnTo>
                    <a:pt x="838" y="64"/>
                  </a:lnTo>
                  <a:lnTo>
                    <a:pt x="839" y="64"/>
                  </a:lnTo>
                  <a:lnTo>
                    <a:pt x="841" y="64"/>
                  </a:lnTo>
                  <a:lnTo>
                    <a:pt x="841" y="64"/>
                  </a:lnTo>
                  <a:lnTo>
                    <a:pt x="841" y="66"/>
                  </a:lnTo>
                  <a:lnTo>
                    <a:pt x="839" y="66"/>
                  </a:lnTo>
                  <a:lnTo>
                    <a:pt x="839" y="66"/>
                  </a:lnTo>
                  <a:lnTo>
                    <a:pt x="838" y="66"/>
                  </a:lnTo>
                  <a:lnTo>
                    <a:pt x="838" y="68"/>
                  </a:lnTo>
                  <a:lnTo>
                    <a:pt x="839" y="69"/>
                  </a:lnTo>
                  <a:lnTo>
                    <a:pt x="838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8"/>
                  </a:lnTo>
                  <a:lnTo>
                    <a:pt x="835" y="64"/>
                  </a:lnTo>
                  <a:lnTo>
                    <a:pt x="833" y="64"/>
                  </a:lnTo>
                  <a:lnTo>
                    <a:pt x="833" y="64"/>
                  </a:lnTo>
                  <a:lnTo>
                    <a:pt x="835" y="63"/>
                  </a:lnTo>
                  <a:lnTo>
                    <a:pt x="835" y="63"/>
                  </a:lnTo>
                  <a:lnTo>
                    <a:pt x="836" y="63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8" y="63"/>
                  </a:lnTo>
                  <a:lnTo>
                    <a:pt x="838" y="63"/>
                  </a:lnTo>
                  <a:lnTo>
                    <a:pt x="839" y="61"/>
                  </a:lnTo>
                  <a:lnTo>
                    <a:pt x="841" y="61"/>
                  </a:lnTo>
                  <a:close/>
                  <a:moveTo>
                    <a:pt x="75" y="60"/>
                  </a:moveTo>
                  <a:lnTo>
                    <a:pt x="75" y="60"/>
                  </a:lnTo>
                  <a:lnTo>
                    <a:pt x="76" y="60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5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3" y="60"/>
                  </a:lnTo>
                  <a:lnTo>
                    <a:pt x="75" y="60"/>
                  </a:lnTo>
                  <a:lnTo>
                    <a:pt x="75" y="60"/>
                  </a:lnTo>
                  <a:close/>
                  <a:moveTo>
                    <a:pt x="188" y="58"/>
                  </a:moveTo>
                  <a:lnTo>
                    <a:pt x="190" y="60"/>
                  </a:lnTo>
                  <a:lnTo>
                    <a:pt x="193" y="63"/>
                  </a:lnTo>
                  <a:lnTo>
                    <a:pt x="194" y="63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1" y="63"/>
                  </a:lnTo>
                  <a:lnTo>
                    <a:pt x="190" y="61"/>
                  </a:lnTo>
                  <a:lnTo>
                    <a:pt x="188" y="61"/>
                  </a:lnTo>
                  <a:lnTo>
                    <a:pt x="188" y="61"/>
                  </a:lnTo>
                  <a:lnTo>
                    <a:pt x="187" y="61"/>
                  </a:lnTo>
                  <a:lnTo>
                    <a:pt x="187" y="60"/>
                  </a:lnTo>
                  <a:lnTo>
                    <a:pt x="188" y="58"/>
                  </a:lnTo>
                  <a:close/>
                  <a:moveTo>
                    <a:pt x="2918" y="58"/>
                  </a:moveTo>
                  <a:lnTo>
                    <a:pt x="2919" y="60"/>
                  </a:lnTo>
                  <a:lnTo>
                    <a:pt x="2921" y="60"/>
                  </a:lnTo>
                  <a:lnTo>
                    <a:pt x="2921" y="61"/>
                  </a:lnTo>
                  <a:lnTo>
                    <a:pt x="2921" y="63"/>
                  </a:lnTo>
                  <a:lnTo>
                    <a:pt x="2921" y="64"/>
                  </a:lnTo>
                  <a:lnTo>
                    <a:pt x="2919" y="64"/>
                  </a:lnTo>
                  <a:lnTo>
                    <a:pt x="2918" y="64"/>
                  </a:lnTo>
                  <a:lnTo>
                    <a:pt x="2913" y="63"/>
                  </a:lnTo>
                  <a:lnTo>
                    <a:pt x="2913" y="63"/>
                  </a:lnTo>
                  <a:lnTo>
                    <a:pt x="2911" y="63"/>
                  </a:lnTo>
                  <a:lnTo>
                    <a:pt x="2910" y="61"/>
                  </a:lnTo>
                  <a:lnTo>
                    <a:pt x="2910" y="61"/>
                  </a:lnTo>
                  <a:lnTo>
                    <a:pt x="2911" y="60"/>
                  </a:lnTo>
                  <a:lnTo>
                    <a:pt x="2913" y="60"/>
                  </a:lnTo>
                  <a:lnTo>
                    <a:pt x="2914" y="58"/>
                  </a:lnTo>
                  <a:lnTo>
                    <a:pt x="2918" y="58"/>
                  </a:lnTo>
                  <a:close/>
                  <a:moveTo>
                    <a:pt x="708" y="58"/>
                  </a:moveTo>
                  <a:lnTo>
                    <a:pt x="708" y="58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05" y="63"/>
                  </a:lnTo>
                  <a:lnTo>
                    <a:pt x="702" y="63"/>
                  </a:lnTo>
                  <a:lnTo>
                    <a:pt x="701" y="61"/>
                  </a:lnTo>
                  <a:lnTo>
                    <a:pt x="699" y="61"/>
                  </a:lnTo>
                  <a:lnTo>
                    <a:pt x="696" y="61"/>
                  </a:lnTo>
                  <a:lnTo>
                    <a:pt x="696" y="61"/>
                  </a:lnTo>
                  <a:lnTo>
                    <a:pt x="697" y="60"/>
                  </a:lnTo>
                  <a:lnTo>
                    <a:pt x="701" y="60"/>
                  </a:lnTo>
                  <a:lnTo>
                    <a:pt x="702" y="60"/>
                  </a:lnTo>
                  <a:lnTo>
                    <a:pt x="704" y="60"/>
                  </a:lnTo>
                  <a:lnTo>
                    <a:pt x="705" y="58"/>
                  </a:lnTo>
                  <a:lnTo>
                    <a:pt x="708" y="58"/>
                  </a:lnTo>
                  <a:close/>
                  <a:moveTo>
                    <a:pt x="150" y="57"/>
                  </a:moveTo>
                  <a:lnTo>
                    <a:pt x="150" y="57"/>
                  </a:lnTo>
                  <a:lnTo>
                    <a:pt x="144" y="60"/>
                  </a:lnTo>
                  <a:lnTo>
                    <a:pt x="142" y="61"/>
                  </a:lnTo>
                  <a:lnTo>
                    <a:pt x="138" y="63"/>
                  </a:lnTo>
                  <a:lnTo>
                    <a:pt x="135" y="64"/>
                  </a:lnTo>
                  <a:lnTo>
                    <a:pt x="135" y="64"/>
                  </a:lnTo>
                  <a:lnTo>
                    <a:pt x="136" y="63"/>
                  </a:lnTo>
                  <a:lnTo>
                    <a:pt x="138" y="61"/>
                  </a:lnTo>
                  <a:lnTo>
                    <a:pt x="138" y="61"/>
                  </a:lnTo>
                  <a:lnTo>
                    <a:pt x="139" y="61"/>
                  </a:lnTo>
                  <a:lnTo>
                    <a:pt x="141" y="60"/>
                  </a:lnTo>
                  <a:lnTo>
                    <a:pt x="144" y="58"/>
                  </a:lnTo>
                  <a:lnTo>
                    <a:pt x="150" y="57"/>
                  </a:lnTo>
                  <a:lnTo>
                    <a:pt x="150" y="57"/>
                  </a:lnTo>
                  <a:close/>
                  <a:moveTo>
                    <a:pt x="5" y="57"/>
                  </a:moveTo>
                  <a:lnTo>
                    <a:pt x="5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60"/>
                  </a:lnTo>
                  <a:lnTo>
                    <a:pt x="7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58"/>
                  </a:lnTo>
                  <a:lnTo>
                    <a:pt x="4" y="58"/>
                  </a:lnTo>
                  <a:lnTo>
                    <a:pt x="2" y="58"/>
                  </a:lnTo>
                  <a:lnTo>
                    <a:pt x="2" y="57"/>
                  </a:lnTo>
                  <a:lnTo>
                    <a:pt x="2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5" y="57"/>
                  </a:lnTo>
                  <a:lnTo>
                    <a:pt x="5" y="57"/>
                  </a:lnTo>
                  <a:close/>
                  <a:moveTo>
                    <a:pt x="445" y="57"/>
                  </a:moveTo>
                  <a:lnTo>
                    <a:pt x="447" y="57"/>
                  </a:lnTo>
                  <a:lnTo>
                    <a:pt x="450" y="60"/>
                  </a:lnTo>
                  <a:lnTo>
                    <a:pt x="451" y="61"/>
                  </a:lnTo>
                  <a:lnTo>
                    <a:pt x="453" y="63"/>
                  </a:lnTo>
                  <a:lnTo>
                    <a:pt x="455" y="63"/>
                  </a:lnTo>
                  <a:lnTo>
                    <a:pt x="456" y="63"/>
                  </a:lnTo>
                  <a:lnTo>
                    <a:pt x="456" y="64"/>
                  </a:lnTo>
                  <a:lnTo>
                    <a:pt x="458" y="66"/>
                  </a:lnTo>
                  <a:lnTo>
                    <a:pt x="459" y="66"/>
                  </a:lnTo>
                  <a:lnTo>
                    <a:pt x="459" y="68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71"/>
                  </a:lnTo>
                  <a:lnTo>
                    <a:pt x="463" y="72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1" y="74"/>
                  </a:lnTo>
                  <a:lnTo>
                    <a:pt x="461" y="72"/>
                  </a:lnTo>
                  <a:lnTo>
                    <a:pt x="459" y="69"/>
                  </a:lnTo>
                  <a:lnTo>
                    <a:pt x="458" y="68"/>
                  </a:lnTo>
                  <a:lnTo>
                    <a:pt x="455" y="64"/>
                  </a:lnTo>
                  <a:lnTo>
                    <a:pt x="451" y="63"/>
                  </a:lnTo>
                  <a:lnTo>
                    <a:pt x="450" y="61"/>
                  </a:lnTo>
                  <a:lnTo>
                    <a:pt x="448" y="60"/>
                  </a:lnTo>
                  <a:lnTo>
                    <a:pt x="447" y="57"/>
                  </a:lnTo>
                  <a:lnTo>
                    <a:pt x="445" y="57"/>
                  </a:lnTo>
                  <a:close/>
                  <a:moveTo>
                    <a:pt x="893" y="52"/>
                  </a:moveTo>
                  <a:lnTo>
                    <a:pt x="895" y="52"/>
                  </a:lnTo>
                  <a:lnTo>
                    <a:pt x="895" y="53"/>
                  </a:lnTo>
                  <a:lnTo>
                    <a:pt x="895" y="55"/>
                  </a:lnTo>
                  <a:lnTo>
                    <a:pt x="896" y="55"/>
                  </a:lnTo>
                  <a:lnTo>
                    <a:pt x="898" y="58"/>
                  </a:lnTo>
                  <a:lnTo>
                    <a:pt x="899" y="60"/>
                  </a:lnTo>
                  <a:lnTo>
                    <a:pt x="899" y="63"/>
                  </a:lnTo>
                  <a:lnTo>
                    <a:pt x="899" y="64"/>
                  </a:lnTo>
                  <a:lnTo>
                    <a:pt x="899" y="66"/>
                  </a:lnTo>
                  <a:lnTo>
                    <a:pt x="898" y="66"/>
                  </a:lnTo>
                  <a:lnTo>
                    <a:pt x="898" y="66"/>
                  </a:lnTo>
                  <a:lnTo>
                    <a:pt x="896" y="68"/>
                  </a:lnTo>
                  <a:lnTo>
                    <a:pt x="896" y="64"/>
                  </a:lnTo>
                  <a:lnTo>
                    <a:pt x="893" y="61"/>
                  </a:lnTo>
                  <a:lnTo>
                    <a:pt x="891" y="60"/>
                  </a:lnTo>
                  <a:lnTo>
                    <a:pt x="890" y="60"/>
                  </a:lnTo>
                  <a:lnTo>
                    <a:pt x="888" y="60"/>
                  </a:lnTo>
                  <a:lnTo>
                    <a:pt x="888" y="58"/>
                  </a:lnTo>
                  <a:lnTo>
                    <a:pt x="890" y="58"/>
                  </a:lnTo>
                  <a:lnTo>
                    <a:pt x="890" y="58"/>
                  </a:lnTo>
                  <a:lnTo>
                    <a:pt x="891" y="58"/>
                  </a:lnTo>
                  <a:lnTo>
                    <a:pt x="893" y="57"/>
                  </a:lnTo>
                  <a:lnTo>
                    <a:pt x="891" y="57"/>
                  </a:lnTo>
                  <a:lnTo>
                    <a:pt x="891" y="55"/>
                  </a:lnTo>
                  <a:lnTo>
                    <a:pt x="891" y="53"/>
                  </a:lnTo>
                  <a:lnTo>
                    <a:pt x="891" y="52"/>
                  </a:lnTo>
                  <a:lnTo>
                    <a:pt x="893" y="52"/>
                  </a:lnTo>
                  <a:close/>
                  <a:moveTo>
                    <a:pt x="617" y="49"/>
                  </a:moveTo>
                  <a:lnTo>
                    <a:pt x="619" y="49"/>
                  </a:lnTo>
                  <a:lnTo>
                    <a:pt x="620" y="50"/>
                  </a:lnTo>
                  <a:lnTo>
                    <a:pt x="622" y="52"/>
                  </a:lnTo>
                  <a:lnTo>
                    <a:pt x="622" y="53"/>
                  </a:lnTo>
                  <a:lnTo>
                    <a:pt x="620" y="55"/>
                  </a:lnTo>
                  <a:lnTo>
                    <a:pt x="619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5" y="57"/>
                  </a:lnTo>
                  <a:lnTo>
                    <a:pt x="615" y="55"/>
                  </a:lnTo>
                  <a:lnTo>
                    <a:pt x="614" y="57"/>
                  </a:lnTo>
                  <a:lnTo>
                    <a:pt x="614" y="55"/>
                  </a:lnTo>
                  <a:lnTo>
                    <a:pt x="615" y="55"/>
                  </a:lnTo>
                  <a:lnTo>
                    <a:pt x="617" y="53"/>
                  </a:lnTo>
                  <a:lnTo>
                    <a:pt x="619" y="53"/>
                  </a:lnTo>
                  <a:lnTo>
                    <a:pt x="619" y="52"/>
                  </a:lnTo>
                  <a:lnTo>
                    <a:pt x="619" y="50"/>
                  </a:lnTo>
                  <a:lnTo>
                    <a:pt x="617" y="49"/>
                  </a:lnTo>
                  <a:close/>
                  <a:moveTo>
                    <a:pt x="2933" y="49"/>
                  </a:moveTo>
                  <a:lnTo>
                    <a:pt x="2935" y="49"/>
                  </a:lnTo>
                  <a:lnTo>
                    <a:pt x="2937" y="50"/>
                  </a:lnTo>
                  <a:lnTo>
                    <a:pt x="2938" y="50"/>
                  </a:lnTo>
                  <a:lnTo>
                    <a:pt x="2938" y="52"/>
                  </a:lnTo>
                  <a:lnTo>
                    <a:pt x="2938" y="55"/>
                  </a:lnTo>
                  <a:lnTo>
                    <a:pt x="2938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5"/>
                  </a:lnTo>
                  <a:lnTo>
                    <a:pt x="2937" y="53"/>
                  </a:lnTo>
                  <a:lnTo>
                    <a:pt x="2935" y="53"/>
                  </a:lnTo>
                  <a:lnTo>
                    <a:pt x="2935" y="52"/>
                  </a:lnTo>
                  <a:lnTo>
                    <a:pt x="2935" y="53"/>
                  </a:lnTo>
                  <a:lnTo>
                    <a:pt x="2933" y="53"/>
                  </a:lnTo>
                  <a:lnTo>
                    <a:pt x="2933" y="52"/>
                  </a:lnTo>
                  <a:lnTo>
                    <a:pt x="2933" y="50"/>
                  </a:lnTo>
                  <a:lnTo>
                    <a:pt x="2933" y="49"/>
                  </a:lnTo>
                  <a:close/>
                  <a:moveTo>
                    <a:pt x="21" y="47"/>
                  </a:moveTo>
                  <a:lnTo>
                    <a:pt x="21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1" y="49"/>
                  </a:lnTo>
                  <a:lnTo>
                    <a:pt x="21" y="49"/>
                  </a:lnTo>
                  <a:lnTo>
                    <a:pt x="19" y="49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21" y="47"/>
                  </a:lnTo>
                  <a:close/>
                  <a:moveTo>
                    <a:pt x="24" y="44"/>
                  </a:moveTo>
                  <a:lnTo>
                    <a:pt x="26" y="4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7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4" y="47"/>
                  </a:lnTo>
                  <a:lnTo>
                    <a:pt x="24" y="46"/>
                  </a:lnTo>
                  <a:lnTo>
                    <a:pt x="24" y="46"/>
                  </a:lnTo>
                  <a:lnTo>
                    <a:pt x="24" y="44"/>
                  </a:lnTo>
                  <a:close/>
                  <a:moveTo>
                    <a:pt x="863" y="44"/>
                  </a:moveTo>
                  <a:lnTo>
                    <a:pt x="865" y="44"/>
                  </a:lnTo>
                  <a:lnTo>
                    <a:pt x="865" y="44"/>
                  </a:lnTo>
                  <a:lnTo>
                    <a:pt x="865" y="46"/>
                  </a:lnTo>
                  <a:lnTo>
                    <a:pt x="865" y="46"/>
                  </a:lnTo>
                  <a:lnTo>
                    <a:pt x="865" y="47"/>
                  </a:lnTo>
                  <a:lnTo>
                    <a:pt x="865" y="47"/>
                  </a:lnTo>
                  <a:lnTo>
                    <a:pt x="866" y="47"/>
                  </a:lnTo>
                  <a:lnTo>
                    <a:pt x="866" y="49"/>
                  </a:lnTo>
                  <a:lnTo>
                    <a:pt x="865" y="49"/>
                  </a:lnTo>
                  <a:lnTo>
                    <a:pt x="865" y="50"/>
                  </a:lnTo>
                  <a:lnTo>
                    <a:pt x="866" y="49"/>
                  </a:lnTo>
                  <a:lnTo>
                    <a:pt x="868" y="49"/>
                  </a:lnTo>
                  <a:lnTo>
                    <a:pt x="868" y="49"/>
                  </a:lnTo>
                  <a:lnTo>
                    <a:pt x="869" y="49"/>
                  </a:lnTo>
                  <a:lnTo>
                    <a:pt x="871" y="47"/>
                  </a:lnTo>
                  <a:lnTo>
                    <a:pt x="871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4" y="46"/>
                  </a:lnTo>
                  <a:lnTo>
                    <a:pt x="872" y="47"/>
                  </a:lnTo>
                  <a:lnTo>
                    <a:pt x="871" y="49"/>
                  </a:lnTo>
                  <a:lnTo>
                    <a:pt x="869" y="50"/>
                  </a:lnTo>
                  <a:lnTo>
                    <a:pt x="868" y="50"/>
                  </a:lnTo>
                  <a:lnTo>
                    <a:pt x="866" y="50"/>
                  </a:lnTo>
                  <a:lnTo>
                    <a:pt x="866" y="52"/>
                  </a:lnTo>
                  <a:lnTo>
                    <a:pt x="868" y="52"/>
                  </a:lnTo>
                  <a:lnTo>
                    <a:pt x="869" y="52"/>
                  </a:lnTo>
                  <a:lnTo>
                    <a:pt x="869" y="52"/>
                  </a:lnTo>
                  <a:lnTo>
                    <a:pt x="871" y="50"/>
                  </a:lnTo>
                  <a:lnTo>
                    <a:pt x="871" y="50"/>
                  </a:lnTo>
                  <a:lnTo>
                    <a:pt x="872" y="50"/>
                  </a:lnTo>
                  <a:lnTo>
                    <a:pt x="872" y="52"/>
                  </a:lnTo>
                  <a:lnTo>
                    <a:pt x="871" y="53"/>
                  </a:lnTo>
                  <a:lnTo>
                    <a:pt x="869" y="55"/>
                  </a:lnTo>
                  <a:lnTo>
                    <a:pt x="869" y="55"/>
                  </a:lnTo>
                  <a:lnTo>
                    <a:pt x="869" y="57"/>
                  </a:lnTo>
                  <a:lnTo>
                    <a:pt x="866" y="58"/>
                  </a:lnTo>
                  <a:lnTo>
                    <a:pt x="866" y="58"/>
                  </a:lnTo>
                  <a:lnTo>
                    <a:pt x="866" y="57"/>
                  </a:lnTo>
                  <a:lnTo>
                    <a:pt x="866" y="53"/>
                  </a:lnTo>
                  <a:lnTo>
                    <a:pt x="865" y="53"/>
                  </a:lnTo>
                  <a:lnTo>
                    <a:pt x="863" y="52"/>
                  </a:lnTo>
                  <a:lnTo>
                    <a:pt x="863" y="50"/>
                  </a:lnTo>
                  <a:lnTo>
                    <a:pt x="861" y="50"/>
                  </a:lnTo>
                  <a:lnTo>
                    <a:pt x="861" y="50"/>
                  </a:lnTo>
                  <a:lnTo>
                    <a:pt x="863" y="49"/>
                  </a:lnTo>
                  <a:lnTo>
                    <a:pt x="863" y="47"/>
                  </a:lnTo>
                  <a:lnTo>
                    <a:pt x="863" y="46"/>
                  </a:lnTo>
                  <a:lnTo>
                    <a:pt x="861" y="46"/>
                  </a:lnTo>
                  <a:lnTo>
                    <a:pt x="861" y="47"/>
                  </a:lnTo>
                  <a:lnTo>
                    <a:pt x="861" y="47"/>
                  </a:lnTo>
                  <a:lnTo>
                    <a:pt x="860" y="47"/>
                  </a:lnTo>
                  <a:lnTo>
                    <a:pt x="860" y="47"/>
                  </a:lnTo>
                  <a:lnTo>
                    <a:pt x="858" y="47"/>
                  </a:lnTo>
                  <a:lnTo>
                    <a:pt x="861" y="47"/>
                  </a:lnTo>
                  <a:lnTo>
                    <a:pt x="861" y="46"/>
                  </a:lnTo>
                  <a:lnTo>
                    <a:pt x="861" y="44"/>
                  </a:lnTo>
                  <a:lnTo>
                    <a:pt x="861" y="44"/>
                  </a:lnTo>
                  <a:lnTo>
                    <a:pt x="863" y="44"/>
                  </a:lnTo>
                  <a:lnTo>
                    <a:pt x="863" y="44"/>
                  </a:lnTo>
                  <a:close/>
                  <a:moveTo>
                    <a:pt x="2773" y="42"/>
                  </a:moveTo>
                  <a:lnTo>
                    <a:pt x="2773" y="42"/>
                  </a:lnTo>
                  <a:lnTo>
                    <a:pt x="2774" y="42"/>
                  </a:lnTo>
                  <a:lnTo>
                    <a:pt x="2774" y="44"/>
                  </a:lnTo>
                  <a:lnTo>
                    <a:pt x="2773" y="46"/>
                  </a:lnTo>
                  <a:lnTo>
                    <a:pt x="2769" y="46"/>
                  </a:lnTo>
                  <a:lnTo>
                    <a:pt x="2768" y="44"/>
                  </a:lnTo>
                  <a:lnTo>
                    <a:pt x="2766" y="44"/>
                  </a:lnTo>
                  <a:lnTo>
                    <a:pt x="2766" y="44"/>
                  </a:lnTo>
                  <a:lnTo>
                    <a:pt x="2768" y="42"/>
                  </a:lnTo>
                  <a:lnTo>
                    <a:pt x="2768" y="44"/>
                  </a:lnTo>
                  <a:lnTo>
                    <a:pt x="2771" y="44"/>
                  </a:lnTo>
                  <a:lnTo>
                    <a:pt x="2773" y="44"/>
                  </a:lnTo>
                  <a:lnTo>
                    <a:pt x="2773" y="42"/>
                  </a:lnTo>
                  <a:lnTo>
                    <a:pt x="2773" y="42"/>
                  </a:lnTo>
                  <a:close/>
                  <a:moveTo>
                    <a:pt x="15" y="41"/>
                  </a:moveTo>
                  <a:lnTo>
                    <a:pt x="18" y="42"/>
                  </a:lnTo>
                  <a:lnTo>
                    <a:pt x="19" y="42"/>
                  </a:lnTo>
                  <a:lnTo>
                    <a:pt x="18" y="42"/>
                  </a:lnTo>
                  <a:lnTo>
                    <a:pt x="15" y="42"/>
                  </a:lnTo>
                  <a:lnTo>
                    <a:pt x="15" y="41"/>
                  </a:lnTo>
                  <a:close/>
                  <a:moveTo>
                    <a:pt x="7" y="39"/>
                  </a:moveTo>
                  <a:lnTo>
                    <a:pt x="7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4" y="39"/>
                  </a:lnTo>
                  <a:lnTo>
                    <a:pt x="5" y="39"/>
                  </a:lnTo>
                  <a:lnTo>
                    <a:pt x="7" y="39"/>
                  </a:lnTo>
                  <a:lnTo>
                    <a:pt x="7" y="39"/>
                  </a:lnTo>
                  <a:close/>
                  <a:moveTo>
                    <a:pt x="59" y="34"/>
                  </a:moveTo>
                  <a:lnTo>
                    <a:pt x="59" y="34"/>
                  </a:lnTo>
                  <a:lnTo>
                    <a:pt x="60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7" y="34"/>
                  </a:lnTo>
                  <a:lnTo>
                    <a:pt x="59" y="34"/>
                  </a:lnTo>
                  <a:close/>
                  <a:moveTo>
                    <a:pt x="2768" y="34"/>
                  </a:moveTo>
                  <a:lnTo>
                    <a:pt x="2768" y="34"/>
                  </a:lnTo>
                  <a:lnTo>
                    <a:pt x="2766" y="34"/>
                  </a:lnTo>
                  <a:lnTo>
                    <a:pt x="2768" y="36"/>
                  </a:lnTo>
                  <a:lnTo>
                    <a:pt x="2769" y="36"/>
                  </a:lnTo>
                  <a:lnTo>
                    <a:pt x="2771" y="38"/>
                  </a:lnTo>
                  <a:lnTo>
                    <a:pt x="2771" y="38"/>
                  </a:lnTo>
                  <a:lnTo>
                    <a:pt x="2773" y="38"/>
                  </a:lnTo>
                  <a:lnTo>
                    <a:pt x="2771" y="36"/>
                  </a:lnTo>
                  <a:lnTo>
                    <a:pt x="2771" y="36"/>
                  </a:lnTo>
                  <a:lnTo>
                    <a:pt x="2769" y="34"/>
                  </a:lnTo>
                  <a:lnTo>
                    <a:pt x="2769" y="34"/>
                  </a:lnTo>
                  <a:lnTo>
                    <a:pt x="2768" y="34"/>
                  </a:lnTo>
                  <a:close/>
                  <a:moveTo>
                    <a:pt x="2708" y="33"/>
                  </a:move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6" y="34"/>
                  </a:lnTo>
                  <a:lnTo>
                    <a:pt x="2706" y="34"/>
                  </a:lnTo>
                  <a:lnTo>
                    <a:pt x="2705" y="34"/>
                  </a:lnTo>
                  <a:lnTo>
                    <a:pt x="2705" y="36"/>
                  </a:lnTo>
                  <a:lnTo>
                    <a:pt x="2702" y="36"/>
                  </a:lnTo>
                  <a:lnTo>
                    <a:pt x="2700" y="38"/>
                  </a:lnTo>
                  <a:lnTo>
                    <a:pt x="2700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700" y="38"/>
                  </a:lnTo>
                  <a:lnTo>
                    <a:pt x="2700" y="38"/>
                  </a:lnTo>
                  <a:lnTo>
                    <a:pt x="2702" y="36"/>
                  </a:lnTo>
                  <a:lnTo>
                    <a:pt x="2703" y="34"/>
                  </a:lnTo>
                  <a:lnTo>
                    <a:pt x="2705" y="34"/>
                  </a:lnTo>
                  <a:lnTo>
                    <a:pt x="2706" y="34"/>
                  </a:lnTo>
                  <a:lnTo>
                    <a:pt x="2708" y="33"/>
                  </a:lnTo>
                  <a:close/>
                  <a:moveTo>
                    <a:pt x="2933" y="33"/>
                  </a:moveTo>
                  <a:lnTo>
                    <a:pt x="2935" y="34"/>
                  </a:lnTo>
                  <a:lnTo>
                    <a:pt x="2933" y="36"/>
                  </a:lnTo>
                  <a:lnTo>
                    <a:pt x="2933" y="36"/>
                  </a:lnTo>
                  <a:lnTo>
                    <a:pt x="2933" y="38"/>
                  </a:lnTo>
                  <a:lnTo>
                    <a:pt x="2933" y="38"/>
                  </a:lnTo>
                  <a:lnTo>
                    <a:pt x="2933" y="39"/>
                  </a:lnTo>
                  <a:lnTo>
                    <a:pt x="2933" y="39"/>
                  </a:lnTo>
                  <a:lnTo>
                    <a:pt x="2932" y="39"/>
                  </a:lnTo>
                  <a:lnTo>
                    <a:pt x="2932" y="39"/>
                  </a:lnTo>
                  <a:lnTo>
                    <a:pt x="2930" y="39"/>
                  </a:lnTo>
                  <a:lnTo>
                    <a:pt x="2930" y="38"/>
                  </a:lnTo>
                  <a:lnTo>
                    <a:pt x="2930" y="36"/>
                  </a:lnTo>
                  <a:lnTo>
                    <a:pt x="2930" y="34"/>
                  </a:lnTo>
                  <a:lnTo>
                    <a:pt x="2932" y="34"/>
                  </a:lnTo>
                  <a:lnTo>
                    <a:pt x="2932" y="34"/>
                  </a:lnTo>
                  <a:lnTo>
                    <a:pt x="2933" y="33"/>
                  </a:lnTo>
                  <a:close/>
                  <a:moveTo>
                    <a:pt x="2773" y="31"/>
                  </a:moveTo>
                  <a:lnTo>
                    <a:pt x="2773" y="31"/>
                  </a:lnTo>
                  <a:lnTo>
                    <a:pt x="2773" y="33"/>
                  </a:lnTo>
                  <a:lnTo>
                    <a:pt x="2771" y="33"/>
                  </a:lnTo>
                  <a:lnTo>
                    <a:pt x="2771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71" y="34"/>
                  </a:lnTo>
                  <a:lnTo>
                    <a:pt x="2773" y="34"/>
                  </a:lnTo>
                  <a:lnTo>
                    <a:pt x="2773" y="34"/>
                  </a:lnTo>
                  <a:lnTo>
                    <a:pt x="2774" y="34"/>
                  </a:lnTo>
                  <a:lnTo>
                    <a:pt x="2776" y="34"/>
                  </a:lnTo>
                  <a:lnTo>
                    <a:pt x="2776" y="33"/>
                  </a:lnTo>
                  <a:lnTo>
                    <a:pt x="2776" y="33"/>
                  </a:lnTo>
                  <a:lnTo>
                    <a:pt x="2776" y="31"/>
                  </a:lnTo>
                  <a:lnTo>
                    <a:pt x="2776" y="33"/>
                  </a:lnTo>
                  <a:lnTo>
                    <a:pt x="2774" y="33"/>
                  </a:lnTo>
                  <a:lnTo>
                    <a:pt x="2774" y="31"/>
                  </a:lnTo>
                  <a:lnTo>
                    <a:pt x="2773" y="31"/>
                  </a:lnTo>
                  <a:close/>
                  <a:moveTo>
                    <a:pt x="2" y="30"/>
                  </a:moveTo>
                  <a:lnTo>
                    <a:pt x="4" y="30"/>
                  </a:lnTo>
                  <a:lnTo>
                    <a:pt x="5" y="31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2" y="30"/>
                  </a:lnTo>
                  <a:close/>
                  <a:moveTo>
                    <a:pt x="385" y="30"/>
                  </a:moveTo>
                  <a:lnTo>
                    <a:pt x="387" y="30"/>
                  </a:lnTo>
                  <a:lnTo>
                    <a:pt x="387" y="31"/>
                  </a:lnTo>
                  <a:lnTo>
                    <a:pt x="388" y="33"/>
                  </a:lnTo>
                  <a:lnTo>
                    <a:pt x="390" y="33"/>
                  </a:lnTo>
                  <a:lnTo>
                    <a:pt x="390" y="34"/>
                  </a:lnTo>
                  <a:lnTo>
                    <a:pt x="390" y="38"/>
                  </a:lnTo>
                  <a:lnTo>
                    <a:pt x="392" y="38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8"/>
                  </a:lnTo>
                  <a:lnTo>
                    <a:pt x="390" y="38"/>
                  </a:lnTo>
                  <a:lnTo>
                    <a:pt x="388" y="34"/>
                  </a:lnTo>
                  <a:lnTo>
                    <a:pt x="387" y="31"/>
                  </a:lnTo>
                  <a:lnTo>
                    <a:pt x="384" y="30"/>
                  </a:lnTo>
                  <a:lnTo>
                    <a:pt x="385" y="30"/>
                  </a:lnTo>
                  <a:close/>
                  <a:moveTo>
                    <a:pt x="880" y="28"/>
                  </a:moveTo>
                  <a:lnTo>
                    <a:pt x="880" y="30"/>
                  </a:lnTo>
                  <a:lnTo>
                    <a:pt x="880" y="31"/>
                  </a:lnTo>
                  <a:lnTo>
                    <a:pt x="879" y="33"/>
                  </a:lnTo>
                  <a:lnTo>
                    <a:pt x="877" y="34"/>
                  </a:lnTo>
                  <a:lnTo>
                    <a:pt x="876" y="36"/>
                  </a:lnTo>
                  <a:lnTo>
                    <a:pt x="876" y="34"/>
                  </a:lnTo>
                  <a:lnTo>
                    <a:pt x="876" y="34"/>
                  </a:lnTo>
                  <a:lnTo>
                    <a:pt x="876" y="33"/>
                  </a:lnTo>
                  <a:lnTo>
                    <a:pt x="877" y="31"/>
                  </a:lnTo>
                  <a:lnTo>
                    <a:pt x="879" y="30"/>
                  </a:lnTo>
                  <a:lnTo>
                    <a:pt x="880" y="28"/>
                  </a:lnTo>
                  <a:close/>
                  <a:moveTo>
                    <a:pt x="2728" y="28"/>
                  </a:moveTo>
                  <a:lnTo>
                    <a:pt x="2728" y="28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7" y="30"/>
                  </a:lnTo>
                  <a:lnTo>
                    <a:pt x="2727" y="30"/>
                  </a:lnTo>
                  <a:lnTo>
                    <a:pt x="2725" y="30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4" y="33"/>
                  </a:lnTo>
                  <a:lnTo>
                    <a:pt x="2722" y="33"/>
                  </a:lnTo>
                  <a:lnTo>
                    <a:pt x="2722" y="33"/>
                  </a:lnTo>
                  <a:lnTo>
                    <a:pt x="2721" y="34"/>
                  </a:lnTo>
                  <a:lnTo>
                    <a:pt x="2721" y="34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2" y="36"/>
                  </a:lnTo>
                  <a:lnTo>
                    <a:pt x="2722" y="38"/>
                  </a:lnTo>
                  <a:lnTo>
                    <a:pt x="2722" y="38"/>
                  </a:lnTo>
                  <a:lnTo>
                    <a:pt x="2721" y="38"/>
                  </a:lnTo>
                  <a:lnTo>
                    <a:pt x="2721" y="38"/>
                  </a:lnTo>
                  <a:lnTo>
                    <a:pt x="2719" y="38"/>
                  </a:lnTo>
                  <a:lnTo>
                    <a:pt x="2719" y="39"/>
                  </a:lnTo>
                  <a:lnTo>
                    <a:pt x="2719" y="39"/>
                  </a:lnTo>
                  <a:lnTo>
                    <a:pt x="2721" y="39"/>
                  </a:lnTo>
                  <a:lnTo>
                    <a:pt x="2721" y="39"/>
                  </a:lnTo>
                  <a:lnTo>
                    <a:pt x="2722" y="39"/>
                  </a:lnTo>
                  <a:lnTo>
                    <a:pt x="2724" y="39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2"/>
                  </a:lnTo>
                  <a:lnTo>
                    <a:pt x="2725" y="42"/>
                  </a:lnTo>
                  <a:lnTo>
                    <a:pt x="2725" y="42"/>
                  </a:lnTo>
                  <a:lnTo>
                    <a:pt x="2724" y="42"/>
                  </a:lnTo>
                  <a:lnTo>
                    <a:pt x="2722" y="42"/>
                  </a:lnTo>
                  <a:lnTo>
                    <a:pt x="2719" y="41"/>
                  </a:lnTo>
                  <a:lnTo>
                    <a:pt x="2717" y="39"/>
                  </a:lnTo>
                  <a:lnTo>
                    <a:pt x="2716" y="39"/>
                  </a:lnTo>
                  <a:lnTo>
                    <a:pt x="2716" y="38"/>
                  </a:lnTo>
                  <a:lnTo>
                    <a:pt x="2716" y="38"/>
                  </a:lnTo>
                  <a:lnTo>
                    <a:pt x="2716" y="39"/>
                  </a:lnTo>
                  <a:lnTo>
                    <a:pt x="2717" y="39"/>
                  </a:lnTo>
                  <a:lnTo>
                    <a:pt x="2717" y="39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6"/>
                  </a:lnTo>
                  <a:lnTo>
                    <a:pt x="2719" y="34"/>
                  </a:lnTo>
                  <a:lnTo>
                    <a:pt x="2721" y="33"/>
                  </a:lnTo>
                  <a:lnTo>
                    <a:pt x="2722" y="31"/>
                  </a:lnTo>
                  <a:lnTo>
                    <a:pt x="2724" y="31"/>
                  </a:lnTo>
                  <a:lnTo>
                    <a:pt x="2724" y="31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28"/>
                  </a:lnTo>
                  <a:lnTo>
                    <a:pt x="2727" y="28"/>
                  </a:lnTo>
                  <a:lnTo>
                    <a:pt x="2727" y="28"/>
                  </a:lnTo>
                  <a:lnTo>
                    <a:pt x="2728" y="28"/>
                  </a:lnTo>
                  <a:close/>
                  <a:moveTo>
                    <a:pt x="2782" y="28"/>
                  </a:moveTo>
                  <a:lnTo>
                    <a:pt x="2780" y="28"/>
                  </a:lnTo>
                  <a:lnTo>
                    <a:pt x="2780" y="30"/>
                  </a:lnTo>
                  <a:lnTo>
                    <a:pt x="2780" y="30"/>
                  </a:lnTo>
                  <a:lnTo>
                    <a:pt x="2780" y="31"/>
                  </a:lnTo>
                  <a:lnTo>
                    <a:pt x="2780" y="31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2" y="34"/>
                  </a:lnTo>
                  <a:lnTo>
                    <a:pt x="2784" y="34"/>
                  </a:lnTo>
                  <a:lnTo>
                    <a:pt x="2784" y="33"/>
                  </a:lnTo>
                  <a:lnTo>
                    <a:pt x="2784" y="33"/>
                  </a:lnTo>
                  <a:lnTo>
                    <a:pt x="2784" y="31"/>
                  </a:lnTo>
                  <a:lnTo>
                    <a:pt x="2784" y="30"/>
                  </a:lnTo>
                  <a:lnTo>
                    <a:pt x="2784" y="30"/>
                  </a:lnTo>
                  <a:lnTo>
                    <a:pt x="2784" y="28"/>
                  </a:lnTo>
                  <a:lnTo>
                    <a:pt x="2784" y="28"/>
                  </a:lnTo>
                  <a:lnTo>
                    <a:pt x="2782" y="28"/>
                  </a:lnTo>
                  <a:lnTo>
                    <a:pt x="2782" y="28"/>
                  </a:lnTo>
                  <a:close/>
                  <a:moveTo>
                    <a:pt x="2818" y="27"/>
                  </a:moveTo>
                  <a:lnTo>
                    <a:pt x="2818" y="27"/>
                  </a:lnTo>
                  <a:lnTo>
                    <a:pt x="2818" y="27"/>
                  </a:lnTo>
                  <a:lnTo>
                    <a:pt x="2818" y="27"/>
                  </a:lnTo>
                  <a:lnTo>
                    <a:pt x="2820" y="28"/>
                  </a:lnTo>
                  <a:lnTo>
                    <a:pt x="2821" y="28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6" y="31"/>
                  </a:lnTo>
                  <a:lnTo>
                    <a:pt x="2828" y="33"/>
                  </a:lnTo>
                  <a:lnTo>
                    <a:pt x="2828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3"/>
                  </a:lnTo>
                  <a:lnTo>
                    <a:pt x="2829" y="33"/>
                  </a:lnTo>
                  <a:lnTo>
                    <a:pt x="2829" y="34"/>
                  </a:lnTo>
                  <a:lnTo>
                    <a:pt x="2831" y="36"/>
                  </a:lnTo>
                  <a:lnTo>
                    <a:pt x="2833" y="36"/>
                  </a:lnTo>
                  <a:lnTo>
                    <a:pt x="2833" y="36"/>
                  </a:lnTo>
                  <a:lnTo>
                    <a:pt x="2839" y="39"/>
                  </a:lnTo>
                  <a:lnTo>
                    <a:pt x="2842" y="41"/>
                  </a:lnTo>
                  <a:lnTo>
                    <a:pt x="2842" y="42"/>
                  </a:lnTo>
                  <a:lnTo>
                    <a:pt x="2842" y="42"/>
                  </a:lnTo>
                  <a:lnTo>
                    <a:pt x="2842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5" y="46"/>
                  </a:lnTo>
                  <a:lnTo>
                    <a:pt x="2847" y="47"/>
                  </a:lnTo>
                  <a:lnTo>
                    <a:pt x="2847" y="49"/>
                  </a:lnTo>
                  <a:lnTo>
                    <a:pt x="2847" y="50"/>
                  </a:lnTo>
                  <a:lnTo>
                    <a:pt x="2847" y="50"/>
                  </a:lnTo>
                  <a:lnTo>
                    <a:pt x="2848" y="50"/>
                  </a:lnTo>
                  <a:lnTo>
                    <a:pt x="2848" y="52"/>
                  </a:lnTo>
                  <a:lnTo>
                    <a:pt x="2847" y="53"/>
                  </a:lnTo>
                  <a:lnTo>
                    <a:pt x="2847" y="55"/>
                  </a:lnTo>
                  <a:lnTo>
                    <a:pt x="2847" y="55"/>
                  </a:lnTo>
                  <a:lnTo>
                    <a:pt x="2845" y="55"/>
                  </a:lnTo>
                  <a:lnTo>
                    <a:pt x="2845" y="55"/>
                  </a:lnTo>
                  <a:lnTo>
                    <a:pt x="2844" y="53"/>
                  </a:lnTo>
                  <a:lnTo>
                    <a:pt x="2844" y="53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60"/>
                  </a:lnTo>
                  <a:lnTo>
                    <a:pt x="2844" y="60"/>
                  </a:lnTo>
                  <a:lnTo>
                    <a:pt x="2844" y="61"/>
                  </a:lnTo>
                  <a:lnTo>
                    <a:pt x="2842" y="61"/>
                  </a:lnTo>
                  <a:lnTo>
                    <a:pt x="2839" y="63"/>
                  </a:lnTo>
                  <a:lnTo>
                    <a:pt x="2839" y="63"/>
                  </a:lnTo>
                  <a:lnTo>
                    <a:pt x="2837" y="61"/>
                  </a:lnTo>
                  <a:lnTo>
                    <a:pt x="2836" y="61"/>
                  </a:lnTo>
                  <a:lnTo>
                    <a:pt x="2833" y="60"/>
                  </a:lnTo>
                  <a:lnTo>
                    <a:pt x="2829" y="60"/>
                  </a:lnTo>
                  <a:lnTo>
                    <a:pt x="2828" y="61"/>
                  </a:lnTo>
                  <a:lnTo>
                    <a:pt x="2828" y="63"/>
                  </a:lnTo>
                  <a:lnTo>
                    <a:pt x="2828" y="63"/>
                  </a:lnTo>
                  <a:lnTo>
                    <a:pt x="2829" y="63"/>
                  </a:lnTo>
                  <a:lnTo>
                    <a:pt x="2829" y="63"/>
                  </a:lnTo>
                  <a:lnTo>
                    <a:pt x="2828" y="64"/>
                  </a:lnTo>
                  <a:lnTo>
                    <a:pt x="2828" y="64"/>
                  </a:lnTo>
                  <a:lnTo>
                    <a:pt x="2828" y="66"/>
                  </a:lnTo>
                  <a:lnTo>
                    <a:pt x="2828" y="66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6" y="68"/>
                  </a:lnTo>
                  <a:lnTo>
                    <a:pt x="2826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3" y="68"/>
                  </a:lnTo>
                  <a:lnTo>
                    <a:pt x="2821" y="68"/>
                  </a:lnTo>
                  <a:lnTo>
                    <a:pt x="2821" y="66"/>
                  </a:lnTo>
                  <a:lnTo>
                    <a:pt x="2820" y="66"/>
                  </a:lnTo>
                  <a:lnTo>
                    <a:pt x="2821" y="66"/>
                  </a:lnTo>
                  <a:lnTo>
                    <a:pt x="2821" y="66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3"/>
                  </a:lnTo>
                  <a:lnTo>
                    <a:pt x="2821" y="63"/>
                  </a:lnTo>
                  <a:lnTo>
                    <a:pt x="2820" y="61"/>
                  </a:lnTo>
                  <a:lnTo>
                    <a:pt x="2820" y="60"/>
                  </a:lnTo>
                  <a:lnTo>
                    <a:pt x="2818" y="57"/>
                  </a:lnTo>
                  <a:lnTo>
                    <a:pt x="2817" y="55"/>
                  </a:lnTo>
                  <a:lnTo>
                    <a:pt x="2817" y="55"/>
                  </a:lnTo>
                  <a:lnTo>
                    <a:pt x="2817" y="57"/>
                  </a:lnTo>
                  <a:lnTo>
                    <a:pt x="2817" y="57"/>
                  </a:lnTo>
                  <a:lnTo>
                    <a:pt x="2817" y="55"/>
                  </a:lnTo>
                  <a:lnTo>
                    <a:pt x="2817" y="53"/>
                  </a:lnTo>
                  <a:lnTo>
                    <a:pt x="2815" y="53"/>
                  </a:lnTo>
                  <a:lnTo>
                    <a:pt x="2815" y="53"/>
                  </a:lnTo>
                  <a:lnTo>
                    <a:pt x="2814" y="52"/>
                  </a:lnTo>
                  <a:lnTo>
                    <a:pt x="2814" y="52"/>
                  </a:lnTo>
                  <a:lnTo>
                    <a:pt x="2812" y="50"/>
                  </a:lnTo>
                  <a:lnTo>
                    <a:pt x="2812" y="50"/>
                  </a:lnTo>
                  <a:lnTo>
                    <a:pt x="2814" y="49"/>
                  </a:lnTo>
                  <a:lnTo>
                    <a:pt x="2814" y="49"/>
                  </a:lnTo>
                  <a:lnTo>
                    <a:pt x="2814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6"/>
                  </a:lnTo>
                  <a:lnTo>
                    <a:pt x="2812" y="46"/>
                  </a:lnTo>
                  <a:lnTo>
                    <a:pt x="2810" y="44"/>
                  </a:lnTo>
                  <a:lnTo>
                    <a:pt x="2807" y="42"/>
                  </a:lnTo>
                  <a:lnTo>
                    <a:pt x="2804" y="39"/>
                  </a:lnTo>
                  <a:lnTo>
                    <a:pt x="2803" y="39"/>
                  </a:lnTo>
                  <a:lnTo>
                    <a:pt x="2803" y="39"/>
                  </a:lnTo>
                  <a:lnTo>
                    <a:pt x="2804" y="39"/>
                  </a:lnTo>
                  <a:lnTo>
                    <a:pt x="2804" y="38"/>
                  </a:lnTo>
                  <a:lnTo>
                    <a:pt x="2803" y="38"/>
                  </a:lnTo>
                  <a:lnTo>
                    <a:pt x="2804" y="38"/>
                  </a:lnTo>
                  <a:lnTo>
                    <a:pt x="2804" y="38"/>
                  </a:lnTo>
                  <a:lnTo>
                    <a:pt x="2806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6"/>
                  </a:lnTo>
                  <a:lnTo>
                    <a:pt x="2809" y="36"/>
                  </a:lnTo>
                  <a:lnTo>
                    <a:pt x="2809" y="36"/>
                  </a:lnTo>
                  <a:lnTo>
                    <a:pt x="2807" y="36"/>
                  </a:lnTo>
                  <a:lnTo>
                    <a:pt x="2807" y="36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4" y="33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0"/>
                  </a:lnTo>
                  <a:lnTo>
                    <a:pt x="2817" y="28"/>
                  </a:lnTo>
                  <a:lnTo>
                    <a:pt x="2818" y="27"/>
                  </a:lnTo>
                  <a:close/>
                  <a:moveTo>
                    <a:pt x="2751" y="25"/>
                  </a:moveTo>
                  <a:lnTo>
                    <a:pt x="2751" y="25"/>
                  </a:lnTo>
                  <a:lnTo>
                    <a:pt x="2751" y="25"/>
                  </a:lnTo>
                  <a:lnTo>
                    <a:pt x="2752" y="27"/>
                  </a:lnTo>
                  <a:lnTo>
                    <a:pt x="2752" y="27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5" y="28"/>
                  </a:lnTo>
                  <a:lnTo>
                    <a:pt x="2755" y="28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4" y="30"/>
                  </a:lnTo>
                  <a:lnTo>
                    <a:pt x="2752" y="30"/>
                  </a:lnTo>
                  <a:lnTo>
                    <a:pt x="2751" y="28"/>
                  </a:lnTo>
                  <a:lnTo>
                    <a:pt x="2751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28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1"/>
                  </a:lnTo>
                  <a:lnTo>
                    <a:pt x="2751" y="31"/>
                  </a:lnTo>
                  <a:lnTo>
                    <a:pt x="2749" y="31"/>
                  </a:lnTo>
                  <a:lnTo>
                    <a:pt x="2749" y="31"/>
                  </a:lnTo>
                  <a:lnTo>
                    <a:pt x="2747" y="31"/>
                  </a:lnTo>
                  <a:lnTo>
                    <a:pt x="2747" y="30"/>
                  </a:lnTo>
                  <a:lnTo>
                    <a:pt x="2746" y="30"/>
                  </a:lnTo>
                  <a:lnTo>
                    <a:pt x="2746" y="28"/>
                  </a:lnTo>
                  <a:lnTo>
                    <a:pt x="2747" y="28"/>
                  </a:lnTo>
                  <a:lnTo>
                    <a:pt x="2747" y="28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9" y="27"/>
                  </a:lnTo>
                  <a:lnTo>
                    <a:pt x="2751" y="27"/>
                  </a:lnTo>
                  <a:lnTo>
                    <a:pt x="2751" y="25"/>
                  </a:lnTo>
                  <a:close/>
                  <a:moveTo>
                    <a:pt x="2757" y="20"/>
                  </a:moveTo>
                  <a:lnTo>
                    <a:pt x="2757" y="22"/>
                  </a:lnTo>
                  <a:lnTo>
                    <a:pt x="2758" y="22"/>
                  </a:lnTo>
                  <a:lnTo>
                    <a:pt x="2758" y="22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60" y="25"/>
                  </a:lnTo>
                  <a:lnTo>
                    <a:pt x="2760" y="25"/>
                  </a:lnTo>
                  <a:lnTo>
                    <a:pt x="2760" y="27"/>
                  </a:lnTo>
                  <a:lnTo>
                    <a:pt x="2760" y="27"/>
                  </a:lnTo>
                  <a:lnTo>
                    <a:pt x="2762" y="28"/>
                  </a:lnTo>
                  <a:lnTo>
                    <a:pt x="2762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30"/>
                  </a:lnTo>
                  <a:lnTo>
                    <a:pt x="2762" y="30"/>
                  </a:lnTo>
                  <a:lnTo>
                    <a:pt x="2762" y="28"/>
                  </a:lnTo>
                  <a:lnTo>
                    <a:pt x="2760" y="28"/>
                  </a:lnTo>
                  <a:lnTo>
                    <a:pt x="2758" y="28"/>
                  </a:lnTo>
                  <a:lnTo>
                    <a:pt x="2758" y="28"/>
                  </a:lnTo>
                  <a:lnTo>
                    <a:pt x="2758" y="30"/>
                  </a:lnTo>
                  <a:lnTo>
                    <a:pt x="2760" y="30"/>
                  </a:lnTo>
                  <a:lnTo>
                    <a:pt x="2760" y="30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58" y="31"/>
                  </a:lnTo>
                  <a:lnTo>
                    <a:pt x="2758" y="31"/>
                  </a:lnTo>
                  <a:lnTo>
                    <a:pt x="2758" y="30"/>
                  </a:lnTo>
                  <a:lnTo>
                    <a:pt x="2757" y="28"/>
                  </a:lnTo>
                  <a:lnTo>
                    <a:pt x="2755" y="27"/>
                  </a:lnTo>
                  <a:lnTo>
                    <a:pt x="2754" y="27"/>
                  </a:lnTo>
                  <a:lnTo>
                    <a:pt x="2754" y="27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3"/>
                  </a:lnTo>
                  <a:lnTo>
                    <a:pt x="2752" y="23"/>
                  </a:lnTo>
                  <a:lnTo>
                    <a:pt x="2754" y="22"/>
                  </a:lnTo>
                  <a:lnTo>
                    <a:pt x="2754" y="22"/>
                  </a:lnTo>
                  <a:lnTo>
                    <a:pt x="2754" y="23"/>
                  </a:lnTo>
                  <a:lnTo>
                    <a:pt x="2754" y="23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7" y="23"/>
                  </a:lnTo>
                  <a:lnTo>
                    <a:pt x="2757" y="23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3"/>
                  </a:lnTo>
                  <a:lnTo>
                    <a:pt x="2758" y="23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58" y="23"/>
                  </a:lnTo>
                  <a:lnTo>
                    <a:pt x="2758" y="23"/>
                  </a:lnTo>
                  <a:lnTo>
                    <a:pt x="2757" y="22"/>
                  </a:lnTo>
                  <a:lnTo>
                    <a:pt x="2757" y="22"/>
                  </a:lnTo>
                  <a:lnTo>
                    <a:pt x="2757" y="20"/>
                  </a:lnTo>
                  <a:close/>
                  <a:moveTo>
                    <a:pt x="2542" y="20"/>
                  </a:moveTo>
                  <a:lnTo>
                    <a:pt x="2542" y="23"/>
                  </a:lnTo>
                  <a:lnTo>
                    <a:pt x="2542" y="23"/>
                  </a:lnTo>
                  <a:lnTo>
                    <a:pt x="2541" y="22"/>
                  </a:lnTo>
                  <a:lnTo>
                    <a:pt x="2542" y="20"/>
                  </a:lnTo>
                  <a:close/>
                  <a:moveTo>
                    <a:pt x="2881" y="20"/>
                  </a:moveTo>
                  <a:lnTo>
                    <a:pt x="2880" y="22"/>
                  </a:lnTo>
                  <a:lnTo>
                    <a:pt x="2880" y="23"/>
                  </a:lnTo>
                  <a:lnTo>
                    <a:pt x="2880" y="25"/>
                  </a:lnTo>
                  <a:lnTo>
                    <a:pt x="2881" y="25"/>
                  </a:lnTo>
                  <a:lnTo>
                    <a:pt x="2881" y="25"/>
                  </a:lnTo>
                  <a:lnTo>
                    <a:pt x="2883" y="23"/>
                  </a:lnTo>
                  <a:lnTo>
                    <a:pt x="2883" y="22"/>
                  </a:lnTo>
                  <a:lnTo>
                    <a:pt x="2883" y="20"/>
                  </a:lnTo>
                  <a:lnTo>
                    <a:pt x="2881" y="20"/>
                  </a:lnTo>
                  <a:lnTo>
                    <a:pt x="2881" y="20"/>
                  </a:lnTo>
                  <a:close/>
                  <a:moveTo>
                    <a:pt x="2818" y="20"/>
                  </a:moveTo>
                  <a:lnTo>
                    <a:pt x="2820" y="20"/>
                  </a:lnTo>
                  <a:lnTo>
                    <a:pt x="2820" y="22"/>
                  </a:lnTo>
                  <a:lnTo>
                    <a:pt x="2820" y="23"/>
                  </a:lnTo>
                  <a:lnTo>
                    <a:pt x="2818" y="23"/>
                  </a:lnTo>
                  <a:lnTo>
                    <a:pt x="2818" y="23"/>
                  </a:lnTo>
                  <a:lnTo>
                    <a:pt x="2818" y="22"/>
                  </a:lnTo>
                  <a:lnTo>
                    <a:pt x="2818" y="22"/>
                  </a:lnTo>
                  <a:lnTo>
                    <a:pt x="2818" y="20"/>
                  </a:lnTo>
                  <a:lnTo>
                    <a:pt x="2818" y="20"/>
                  </a:lnTo>
                  <a:lnTo>
                    <a:pt x="2818" y="20"/>
                  </a:lnTo>
                  <a:close/>
                  <a:moveTo>
                    <a:pt x="2796" y="19"/>
                  </a:moveTo>
                  <a:lnTo>
                    <a:pt x="2795" y="19"/>
                  </a:lnTo>
                  <a:lnTo>
                    <a:pt x="2793" y="19"/>
                  </a:lnTo>
                  <a:lnTo>
                    <a:pt x="2793" y="19"/>
                  </a:lnTo>
                  <a:lnTo>
                    <a:pt x="2792" y="19"/>
                  </a:lnTo>
                  <a:lnTo>
                    <a:pt x="2790" y="19"/>
                  </a:lnTo>
                  <a:lnTo>
                    <a:pt x="2788" y="20"/>
                  </a:lnTo>
                  <a:lnTo>
                    <a:pt x="2787" y="20"/>
                  </a:lnTo>
                  <a:lnTo>
                    <a:pt x="2787" y="20"/>
                  </a:lnTo>
                  <a:lnTo>
                    <a:pt x="2787" y="22"/>
                  </a:lnTo>
                  <a:lnTo>
                    <a:pt x="2788" y="22"/>
                  </a:lnTo>
                  <a:lnTo>
                    <a:pt x="2790" y="25"/>
                  </a:lnTo>
                  <a:lnTo>
                    <a:pt x="2792" y="27"/>
                  </a:lnTo>
                  <a:lnTo>
                    <a:pt x="2793" y="27"/>
                  </a:lnTo>
                  <a:lnTo>
                    <a:pt x="2795" y="27"/>
                  </a:lnTo>
                  <a:lnTo>
                    <a:pt x="2795" y="25"/>
                  </a:lnTo>
                  <a:lnTo>
                    <a:pt x="2796" y="23"/>
                  </a:lnTo>
                  <a:lnTo>
                    <a:pt x="2796" y="22"/>
                  </a:lnTo>
                  <a:lnTo>
                    <a:pt x="2796" y="22"/>
                  </a:lnTo>
                  <a:lnTo>
                    <a:pt x="2798" y="23"/>
                  </a:lnTo>
                  <a:lnTo>
                    <a:pt x="2798" y="23"/>
                  </a:lnTo>
                  <a:lnTo>
                    <a:pt x="2798" y="22"/>
                  </a:lnTo>
                  <a:lnTo>
                    <a:pt x="2798" y="20"/>
                  </a:lnTo>
                  <a:lnTo>
                    <a:pt x="2796" y="19"/>
                  </a:lnTo>
                  <a:lnTo>
                    <a:pt x="2796" y="19"/>
                  </a:lnTo>
                  <a:close/>
                  <a:moveTo>
                    <a:pt x="757" y="19"/>
                  </a:moveTo>
                  <a:lnTo>
                    <a:pt x="756" y="19"/>
                  </a:lnTo>
                  <a:lnTo>
                    <a:pt x="753" y="20"/>
                  </a:lnTo>
                  <a:lnTo>
                    <a:pt x="751" y="22"/>
                  </a:lnTo>
                  <a:lnTo>
                    <a:pt x="748" y="23"/>
                  </a:lnTo>
                  <a:lnTo>
                    <a:pt x="745" y="25"/>
                  </a:lnTo>
                  <a:lnTo>
                    <a:pt x="743" y="25"/>
                  </a:lnTo>
                  <a:lnTo>
                    <a:pt x="740" y="25"/>
                  </a:lnTo>
                  <a:lnTo>
                    <a:pt x="738" y="25"/>
                  </a:lnTo>
                  <a:lnTo>
                    <a:pt x="738" y="27"/>
                  </a:lnTo>
                  <a:lnTo>
                    <a:pt x="740" y="27"/>
                  </a:lnTo>
                  <a:lnTo>
                    <a:pt x="742" y="27"/>
                  </a:lnTo>
                  <a:lnTo>
                    <a:pt x="742" y="28"/>
                  </a:lnTo>
                  <a:lnTo>
                    <a:pt x="742" y="30"/>
                  </a:lnTo>
                  <a:lnTo>
                    <a:pt x="743" y="30"/>
                  </a:lnTo>
                  <a:lnTo>
                    <a:pt x="745" y="31"/>
                  </a:lnTo>
                  <a:lnTo>
                    <a:pt x="746" y="30"/>
                  </a:lnTo>
                  <a:lnTo>
                    <a:pt x="748" y="30"/>
                  </a:lnTo>
                  <a:lnTo>
                    <a:pt x="749" y="27"/>
                  </a:lnTo>
                  <a:lnTo>
                    <a:pt x="751" y="25"/>
                  </a:lnTo>
                  <a:lnTo>
                    <a:pt x="754" y="23"/>
                  </a:lnTo>
                  <a:lnTo>
                    <a:pt x="756" y="22"/>
                  </a:lnTo>
                  <a:lnTo>
                    <a:pt x="756" y="20"/>
                  </a:lnTo>
                  <a:lnTo>
                    <a:pt x="757" y="19"/>
                  </a:lnTo>
                  <a:lnTo>
                    <a:pt x="757" y="19"/>
                  </a:lnTo>
                  <a:close/>
                  <a:moveTo>
                    <a:pt x="2728" y="16"/>
                  </a:move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9"/>
                  </a:lnTo>
                  <a:lnTo>
                    <a:pt x="2728" y="19"/>
                  </a:lnTo>
                  <a:lnTo>
                    <a:pt x="2728" y="20"/>
                  </a:lnTo>
                  <a:lnTo>
                    <a:pt x="2728" y="22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7" y="22"/>
                  </a:lnTo>
                  <a:lnTo>
                    <a:pt x="2727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4" y="22"/>
                  </a:lnTo>
                  <a:lnTo>
                    <a:pt x="2724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3"/>
                  </a:lnTo>
                  <a:lnTo>
                    <a:pt x="2719" y="23"/>
                  </a:lnTo>
                  <a:lnTo>
                    <a:pt x="2719" y="23"/>
                  </a:lnTo>
                  <a:lnTo>
                    <a:pt x="2717" y="23"/>
                  </a:lnTo>
                  <a:lnTo>
                    <a:pt x="2717" y="25"/>
                  </a:lnTo>
                  <a:lnTo>
                    <a:pt x="2716" y="25"/>
                  </a:lnTo>
                  <a:lnTo>
                    <a:pt x="2716" y="27"/>
                  </a:lnTo>
                  <a:lnTo>
                    <a:pt x="2716" y="27"/>
                  </a:lnTo>
                  <a:lnTo>
                    <a:pt x="2716" y="28"/>
                  </a:lnTo>
                  <a:lnTo>
                    <a:pt x="2716" y="28"/>
                  </a:lnTo>
                  <a:lnTo>
                    <a:pt x="2714" y="28"/>
                  </a:lnTo>
                  <a:lnTo>
                    <a:pt x="2714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1"/>
                  </a:lnTo>
                  <a:lnTo>
                    <a:pt x="2716" y="33"/>
                  </a:lnTo>
                  <a:lnTo>
                    <a:pt x="2714" y="33"/>
                  </a:lnTo>
                  <a:lnTo>
                    <a:pt x="2713" y="33"/>
                  </a:lnTo>
                  <a:lnTo>
                    <a:pt x="2711" y="34"/>
                  </a:lnTo>
                  <a:lnTo>
                    <a:pt x="2711" y="34"/>
                  </a:lnTo>
                  <a:lnTo>
                    <a:pt x="2711" y="36"/>
                  </a:lnTo>
                  <a:lnTo>
                    <a:pt x="2713" y="36"/>
                  </a:lnTo>
                  <a:lnTo>
                    <a:pt x="2714" y="36"/>
                  </a:lnTo>
                  <a:lnTo>
                    <a:pt x="2714" y="36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3" y="38"/>
                  </a:lnTo>
                  <a:lnTo>
                    <a:pt x="2711" y="36"/>
                  </a:lnTo>
                  <a:lnTo>
                    <a:pt x="2711" y="36"/>
                  </a:lnTo>
                  <a:lnTo>
                    <a:pt x="2710" y="36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1" y="34"/>
                  </a:lnTo>
                  <a:lnTo>
                    <a:pt x="2714" y="33"/>
                  </a:lnTo>
                  <a:lnTo>
                    <a:pt x="2714" y="33"/>
                  </a:lnTo>
                  <a:lnTo>
                    <a:pt x="2714" y="31"/>
                  </a:lnTo>
                  <a:lnTo>
                    <a:pt x="2714" y="31"/>
                  </a:lnTo>
                  <a:lnTo>
                    <a:pt x="2713" y="31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28"/>
                  </a:lnTo>
                  <a:lnTo>
                    <a:pt x="2713" y="28"/>
                  </a:lnTo>
                  <a:lnTo>
                    <a:pt x="2714" y="28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6" y="25"/>
                  </a:lnTo>
                  <a:lnTo>
                    <a:pt x="2716" y="25"/>
                  </a:lnTo>
                  <a:lnTo>
                    <a:pt x="2717" y="25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7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7"/>
                  </a:lnTo>
                  <a:lnTo>
                    <a:pt x="2713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7" y="19"/>
                  </a:lnTo>
                  <a:lnTo>
                    <a:pt x="2717" y="19"/>
                  </a:lnTo>
                  <a:lnTo>
                    <a:pt x="2717" y="17"/>
                  </a:lnTo>
                  <a:lnTo>
                    <a:pt x="2717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7" y="17"/>
                  </a:lnTo>
                  <a:lnTo>
                    <a:pt x="2717" y="19"/>
                  </a:lnTo>
                  <a:lnTo>
                    <a:pt x="2719" y="19"/>
                  </a:lnTo>
                  <a:lnTo>
                    <a:pt x="2719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2" y="20"/>
                  </a:lnTo>
                  <a:lnTo>
                    <a:pt x="2722" y="20"/>
                  </a:lnTo>
                  <a:lnTo>
                    <a:pt x="2722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5" y="20"/>
                  </a:lnTo>
                  <a:lnTo>
                    <a:pt x="2727" y="20"/>
                  </a:lnTo>
                  <a:lnTo>
                    <a:pt x="2727" y="20"/>
                  </a:lnTo>
                  <a:lnTo>
                    <a:pt x="2725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5" y="19"/>
                  </a:lnTo>
                  <a:lnTo>
                    <a:pt x="2727" y="19"/>
                  </a:lnTo>
                  <a:lnTo>
                    <a:pt x="2727" y="20"/>
                  </a:lnTo>
                  <a:lnTo>
                    <a:pt x="2727" y="19"/>
                  </a:lnTo>
                  <a:lnTo>
                    <a:pt x="2727" y="19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6"/>
                  </a:lnTo>
                  <a:lnTo>
                    <a:pt x="2728" y="16"/>
                  </a:lnTo>
                  <a:lnTo>
                    <a:pt x="2728" y="16"/>
                  </a:lnTo>
                  <a:close/>
                  <a:moveTo>
                    <a:pt x="2544" y="12"/>
                  </a:moveTo>
                  <a:lnTo>
                    <a:pt x="2546" y="12"/>
                  </a:lnTo>
                  <a:lnTo>
                    <a:pt x="2544" y="14"/>
                  </a:lnTo>
                  <a:lnTo>
                    <a:pt x="2544" y="17"/>
                  </a:lnTo>
                  <a:lnTo>
                    <a:pt x="2544" y="19"/>
                  </a:lnTo>
                  <a:lnTo>
                    <a:pt x="2544" y="20"/>
                  </a:lnTo>
                  <a:lnTo>
                    <a:pt x="2544" y="20"/>
                  </a:lnTo>
                  <a:lnTo>
                    <a:pt x="2544" y="23"/>
                  </a:lnTo>
                  <a:lnTo>
                    <a:pt x="2544" y="23"/>
                  </a:lnTo>
                  <a:lnTo>
                    <a:pt x="2542" y="20"/>
                  </a:lnTo>
                  <a:lnTo>
                    <a:pt x="2541" y="19"/>
                  </a:lnTo>
                  <a:lnTo>
                    <a:pt x="2541" y="19"/>
                  </a:lnTo>
                  <a:lnTo>
                    <a:pt x="2542" y="19"/>
                  </a:lnTo>
                  <a:lnTo>
                    <a:pt x="2542" y="17"/>
                  </a:lnTo>
                  <a:lnTo>
                    <a:pt x="2544" y="16"/>
                  </a:lnTo>
                  <a:lnTo>
                    <a:pt x="2544" y="12"/>
                  </a:lnTo>
                  <a:lnTo>
                    <a:pt x="2544" y="12"/>
                  </a:lnTo>
                  <a:close/>
                  <a:moveTo>
                    <a:pt x="2905" y="11"/>
                  </a:moveTo>
                  <a:lnTo>
                    <a:pt x="2907" y="12"/>
                  </a:lnTo>
                  <a:lnTo>
                    <a:pt x="2907" y="14"/>
                  </a:lnTo>
                  <a:lnTo>
                    <a:pt x="2907" y="16"/>
                  </a:lnTo>
                  <a:lnTo>
                    <a:pt x="2907" y="16"/>
                  </a:lnTo>
                  <a:lnTo>
                    <a:pt x="2907" y="17"/>
                  </a:lnTo>
                  <a:lnTo>
                    <a:pt x="2905" y="17"/>
                  </a:lnTo>
                  <a:lnTo>
                    <a:pt x="2905" y="17"/>
                  </a:lnTo>
                  <a:lnTo>
                    <a:pt x="2903" y="17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4"/>
                  </a:lnTo>
                  <a:lnTo>
                    <a:pt x="2903" y="12"/>
                  </a:lnTo>
                  <a:lnTo>
                    <a:pt x="2905" y="11"/>
                  </a:lnTo>
                  <a:lnTo>
                    <a:pt x="2905" y="11"/>
                  </a:lnTo>
                  <a:close/>
                  <a:moveTo>
                    <a:pt x="251" y="11"/>
                  </a:moveTo>
                  <a:lnTo>
                    <a:pt x="251" y="11"/>
                  </a:lnTo>
                  <a:lnTo>
                    <a:pt x="253" y="11"/>
                  </a:lnTo>
                  <a:lnTo>
                    <a:pt x="253" y="12"/>
                  </a:lnTo>
                  <a:lnTo>
                    <a:pt x="253" y="14"/>
                  </a:lnTo>
                  <a:lnTo>
                    <a:pt x="254" y="14"/>
                  </a:lnTo>
                  <a:lnTo>
                    <a:pt x="254" y="14"/>
                  </a:lnTo>
                  <a:lnTo>
                    <a:pt x="254" y="16"/>
                  </a:lnTo>
                  <a:lnTo>
                    <a:pt x="253" y="16"/>
                  </a:lnTo>
                  <a:lnTo>
                    <a:pt x="251" y="14"/>
                  </a:lnTo>
                  <a:lnTo>
                    <a:pt x="251" y="12"/>
                  </a:lnTo>
                  <a:lnTo>
                    <a:pt x="251" y="12"/>
                  </a:lnTo>
                  <a:lnTo>
                    <a:pt x="251" y="11"/>
                  </a:lnTo>
                  <a:lnTo>
                    <a:pt x="251" y="11"/>
                  </a:lnTo>
                  <a:lnTo>
                    <a:pt x="251" y="11"/>
                  </a:lnTo>
                  <a:close/>
                  <a:moveTo>
                    <a:pt x="8" y="6"/>
                  </a:moveTo>
                  <a:lnTo>
                    <a:pt x="10" y="6"/>
                  </a:lnTo>
                  <a:lnTo>
                    <a:pt x="8" y="6"/>
                  </a:lnTo>
                  <a:lnTo>
                    <a:pt x="8" y="8"/>
                  </a:lnTo>
                  <a:lnTo>
                    <a:pt x="8" y="9"/>
                  </a:lnTo>
                  <a:lnTo>
                    <a:pt x="7" y="8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close/>
                  <a:moveTo>
                    <a:pt x="887" y="5"/>
                  </a:moveTo>
                  <a:lnTo>
                    <a:pt x="888" y="5"/>
                  </a:lnTo>
                  <a:lnTo>
                    <a:pt x="888" y="6"/>
                  </a:lnTo>
                  <a:lnTo>
                    <a:pt x="888" y="8"/>
                  </a:lnTo>
                  <a:lnTo>
                    <a:pt x="890" y="9"/>
                  </a:lnTo>
                  <a:lnTo>
                    <a:pt x="890" y="11"/>
                  </a:lnTo>
                  <a:lnTo>
                    <a:pt x="888" y="11"/>
                  </a:lnTo>
                  <a:lnTo>
                    <a:pt x="888" y="12"/>
                  </a:lnTo>
                  <a:lnTo>
                    <a:pt x="887" y="12"/>
                  </a:lnTo>
                  <a:lnTo>
                    <a:pt x="887" y="9"/>
                  </a:lnTo>
                  <a:lnTo>
                    <a:pt x="887" y="8"/>
                  </a:lnTo>
                  <a:lnTo>
                    <a:pt x="887" y="6"/>
                  </a:lnTo>
                  <a:lnTo>
                    <a:pt x="887" y="6"/>
                  </a:lnTo>
                  <a:lnTo>
                    <a:pt x="887" y="5"/>
                  </a:lnTo>
                  <a:close/>
                  <a:moveTo>
                    <a:pt x="2795" y="3"/>
                  </a:moveTo>
                  <a:lnTo>
                    <a:pt x="2796" y="5"/>
                  </a:lnTo>
                  <a:lnTo>
                    <a:pt x="2796" y="6"/>
                  </a:lnTo>
                  <a:lnTo>
                    <a:pt x="2798" y="5"/>
                  </a:lnTo>
                  <a:lnTo>
                    <a:pt x="2798" y="6"/>
                  </a:lnTo>
                  <a:lnTo>
                    <a:pt x="2798" y="8"/>
                  </a:lnTo>
                  <a:lnTo>
                    <a:pt x="2796" y="6"/>
                  </a:lnTo>
                  <a:lnTo>
                    <a:pt x="2795" y="8"/>
                  </a:lnTo>
                  <a:lnTo>
                    <a:pt x="2793" y="6"/>
                  </a:lnTo>
                  <a:lnTo>
                    <a:pt x="2795" y="6"/>
                  </a:lnTo>
                  <a:lnTo>
                    <a:pt x="2795" y="5"/>
                  </a:lnTo>
                  <a:lnTo>
                    <a:pt x="2795" y="3"/>
                  </a:lnTo>
                  <a:close/>
                  <a:moveTo>
                    <a:pt x="2870" y="1"/>
                  </a:moveTo>
                  <a:lnTo>
                    <a:pt x="2872" y="1"/>
                  </a:lnTo>
                  <a:lnTo>
                    <a:pt x="2874" y="3"/>
                  </a:lnTo>
                  <a:lnTo>
                    <a:pt x="2875" y="3"/>
                  </a:lnTo>
                  <a:lnTo>
                    <a:pt x="2875" y="3"/>
                  </a:lnTo>
                  <a:lnTo>
                    <a:pt x="2877" y="3"/>
                  </a:lnTo>
                  <a:lnTo>
                    <a:pt x="2877" y="3"/>
                  </a:lnTo>
                  <a:lnTo>
                    <a:pt x="2878" y="5"/>
                  </a:lnTo>
                  <a:lnTo>
                    <a:pt x="2878" y="5"/>
                  </a:lnTo>
                  <a:lnTo>
                    <a:pt x="2881" y="6"/>
                  </a:lnTo>
                  <a:lnTo>
                    <a:pt x="2883" y="6"/>
                  </a:lnTo>
                  <a:lnTo>
                    <a:pt x="2883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6" y="8"/>
                  </a:lnTo>
                  <a:lnTo>
                    <a:pt x="2886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9" y="11"/>
                  </a:lnTo>
                  <a:lnTo>
                    <a:pt x="2889" y="11"/>
                  </a:lnTo>
                  <a:lnTo>
                    <a:pt x="2889" y="12"/>
                  </a:lnTo>
                  <a:lnTo>
                    <a:pt x="2889" y="14"/>
                  </a:lnTo>
                  <a:lnTo>
                    <a:pt x="2889" y="16"/>
                  </a:lnTo>
                  <a:lnTo>
                    <a:pt x="2889" y="17"/>
                  </a:lnTo>
                  <a:lnTo>
                    <a:pt x="2888" y="19"/>
                  </a:lnTo>
                  <a:lnTo>
                    <a:pt x="2888" y="20"/>
                  </a:lnTo>
                  <a:lnTo>
                    <a:pt x="2888" y="20"/>
                  </a:lnTo>
                  <a:lnTo>
                    <a:pt x="2889" y="22"/>
                  </a:lnTo>
                  <a:lnTo>
                    <a:pt x="2889" y="23"/>
                  </a:lnTo>
                  <a:lnTo>
                    <a:pt x="2889" y="23"/>
                  </a:lnTo>
                  <a:lnTo>
                    <a:pt x="2891" y="25"/>
                  </a:lnTo>
                  <a:lnTo>
                    <a:pt x="2891" y="27"/>
                  </a:lnTo>
                  <a:lnTo>
                    <a:pt x="2892" y="27"/>
                  </a:lnTo>
                  <a:lnTo>
                    <a:pt x="2892" y="28"/>
                  </a:lnTo>
                  <a:lnTo>
                    <a:pt x="2892" y="30"/>
                  </a:lnTo>
                  <a:lnTo>
                    <a:pt x="2894" y="30"/>
                  </a:lnTo>
                  <a:lnTo>
                    <a:pt x="2894" y="31"/>
                  </a:lnTo>
                  <a:lnTo>
                    <a:pt x="2896" y="31"/>
                  </a:lnTo>
                  <a:lnTo>
                    <a:pt x="2896" y="33"/>
                  </a:lnTo>
                  <a:lnTo>
                    <a:pt x="2897" y="33"/>
                  </a:lnTo>
                  <a:lnTo>
                    <a:pt x="2897" y="34"/>
                  </a:lnTo>
                  <a:lnTo>
                    <a:pt x="2899" y="34"/>
                  </a:lnTo>
                  <a:lnTo>
                    <a:pt x="2899" y="34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41"/>
                  </a:lnTo>
                  <a:lnTo>
                    <a:pt x="2897" y="41"/>
                  </a:lnTo>
                  <a:lnTo>
                    <a:pt x="2896" y="41"/>
                  </a:lnTo>
                  <a:lnTo>
                    <a:pt x="2896" y="42"/>
                  </a:lnTo>
                  <a:lnTo>
                    <a:pt x="2894" y="42"/>
                  </a:lnTo>
                  <a:lnTo>
                    <a:pt x="2894" y="42"/>
                  </a:lnTo>
                  <a:lnTo>
                    <a:pt x="2892" y="42"/>
                  </a:lnTo>
                  <a:lnTo>
                    <a:pt x="2892" y="44"/>
                  </a:lnTo>
                  <a:lnTo>
                    <a:pt x="2891" y="44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7"/>
                  </a:lnTo>
                  <a:lnTo>
                    <a:pt x="2891" y="47"/>
                  </a:lnTo>
                  <a:lnTo>
                    <a:pt x="2889" y="47"/>
                  </a:lnTo>
                  <a:lnTo>
                    <a:pt x="2889" y="47"/>
                  </a:lnTo>
                  <a:lnTo>
                    <a:pt x="2889" y="46"/>
                  </a:lnTo>
                  <a:lnTo>
                    <a:pt x="2888" y="46"/>
                  </a:lnTo>
                  <a:lnTo>
                    <a:pt x="2886" y="46"/>
                  </a:lnTo>
                  <a:lnTo>
                    <a:pt x="2886" y="46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1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2"/>
                  </a:lnTo>
                  <a:lnTo>
                    <a:pt x="2878" y="42"/>
                  </a:lnTo>
                  <a:lnTo>
                    <a:pt x="2877" y="42"/>
                  </a:lnTo>
                  <a:lnTo>
                    <a:pt x="2877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1"/>
                  </a:lnTo>
                  <a:lnTo>
                    <a:pt x="2875" y="41"/>
                  </a:lnTo>
                  <a:lnTo>
                    <a:pt x="2875" y="39"/>
                  </a:lnTo>
                  <a:lnTo>
                    <a:pt x="2875" y="39"/>
                  </a:lnTo>
                  <a:lnTo>
                    <a:pt x="2877" y="39"/>
                  </a:lnTo>
                  <a:lnTo>
                    <a:pt x="2877" y="39"/>
                  </a:lnTo>
                  <a:lnTo>
                    <a:pt x="2878" y="39"/>
                  </a:lnTo>
                  <a:lnTo>
                    <a:pt x="2880" y="39"/>
                  </a:lnTo>
                  <a:lnTo>
                    <a:pt x="2881" y="39"/>
                  </a:lnTo>
                  <a:lnTo>
                    <a:pt x="2881" y="41"/>
                  </a:lnTo>
                  <a:lnTo>
                    <a:pt x="2881" y="41"/>
                  </a:lnTo>
                  <a:lnTo>
                    <a:pt x="2880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1" y="42"/>
                  </a:lnTo>
                  <a:lnTo>
                    <a:pt x="2883" y="42"/>
                  </a:lnTo>
                  <a:lnTo>
                    <a:pt x="2885" y="42"/>
                  </a:lnTo>
                  <a:lnTo>
                    <a:pt x="2885" y="44"/>
                  </a:lnTo>
                  <a:lnTo>
                    <a:pt x="2886" y="42"/>
                  </a:lnTo>
                  <a:lnTo>
                    <a:pt x="2886" y="42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6" y="39"/>
                  </a:lnTo>
                  <a:lnTo>
                    <a:pt x="2886" y="38"/>
                  </a:lnTo>
                  <a:lnTo>
                    <a:pt x="2886" y="38"/>
                  </a:lnTo>
                  <a:lnTo>
                    <a:pt x="2885" y="36"/>
                  </a:lnTo>
                  <a:lnTo>
                    <a:pt x="2885" y="36"/>
                  </a:lnTo>
                  <a:lnTo>
                    <a:pt x="2883" y="34"/>
                  </a:lnTo>
                  <a:lnTo>
                    <a:pt x="2881" y="34"/>
                  </a:lnTo>
                  <a:lnTo>
                    <a:pt x="2880" y="33"/>
                  </a:lnTo>
                  <a:lnTo>
                    <a:pt x="2877" y="31"/>
                  </a:lnTo>
                  <a:lnTo>
                    <a:pt x="2875" y="30"/>
                  </a:lnTo>
                  <a:lnTo>
                    <a:pt x="2872" y="30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69" y="27"/>
                  </a:lnTo>
                  <a:lnTo>
                    <a:pt x="2869" y="25"/>
                  </a:lnTo>
                  <a:lnTo>
                    <a:pt x="2867" y="25"/>
                  </a:lnTo>
                  <a:lnTo>
                    <a:pt x="2867" y="25"/>
                  </a:lnTo>
                  <a:lnTo>
                    <a:pt x="2869" y="25"/>
                  </a:lnTo>
                  <a:lnTo>
                    <a:pt x="2869" y="25"/>
                  </a:lnTo>
                  <a:lnTo>
                    <a:pt x="2870" y="25"/>
                  </a:lnTo>
                  <a:lnTo>
                    <a:pt x="2870" y="27"/>
                  </a:lnTo>
                  <a:lnTo>
                    <a:pt x="2870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3"/>
                  </a:lnTo>
                  <a:lnTo>
                    <a:pt x="2872" y="23"/>
                  </a:lnTo>
                  <a:lnTo>
                    <a:pt x="2872" y="22"/>
                  </a:lnTo>
                  <a:lnTo>
                    <a:pt x="2870" y="22"/>
                  </a:lnTo>
                  <a:lnTo>
                    <a:pt x="2870" y="20"/>
                  </a:lnTo>
                  <a:lnTo>
                    <a:pt x="2869" y="20"/>
                  </a:lnTo>
                  <a:lnTo>
                    <a:pt x="2867" y="19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6" y="14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2" y="12"/>
                  </a:lnTo>
                  <a:lnTo>
                    <a:pt x="2862" y="12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9"/>
                  </a:lnTo>
                  <a:lnTo>
                    <a:pt x="2864" y="9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6" y="12"/>
                  </a:lnTo>
                  <a:lnTo>
                    <a:pt x="2866" y="14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9" y="16"/>
                  </a:lnTo>
                  <a:lnTo>
                    <a:pt x="2867" y="17"/>
                  </a:lnTo>
                  <a:lnTo>
                    <a:pt x="2869" y="17"/>
                  </a:lnTo>
                  <a:lnTo>
                    <a:pt x="2869" y="19"/>
                  </a:lnTo>
                  <a:lnTo>
                    <a:pt x="2870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7"/>
                  </a:lnTo>
                  <a:lnTo>
                    <a:pt x="2872" y="17"/>
                  </a:lnTo>
                  <a:lnTo>
                    <a:pt x="2874" y="16"/>
                  </a:lnTo>
                  <a:lnTo>
                    <a:pt x="2872" y="16"/>
                  </a:lnTo>
                  <a:lnTo>
                    <a:pt x="2872" y="14"/>
                  </a:lnTo>
                  <a:lnTo>
                    <a:pt x="2872" y="14"/>
                  </a:lnTo>
                  <a:lnTo>
                    <a:pt x="2874" y="14"/>
                  </a:lnTo>
                  <a:lnTo>
                    <a:pt x="2874" y="14"/>
                  </a:lnTo>
                  <a:lnTo>
                    <a:pt x="2874" y="12"/>
                  </a:lnTo>
                  <a:lnTo>
                    <a:pt x="2872" y="11"/>
                  </a:lnTo>
                  <a:lnTo>
                    <a:pt x="2872" y="11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2" y="9"/>
                  </a:lnTo>
                  <a:lnTo>
                    <a:pt x="2872" y="9"/>
                  </a:lnTo>
                  <a:lnTo>
                    <a:pt x="2872" y="11"/>
                  </a:lnTo>
                  <a:lnTo>
                    <a:pt x="2874" y="12"/>
                  </a:lnTo>
                  <a:lnTo>
                    <a:pt x="2874" y="12"/>
                  </a:lnTo>
                  <a:lnTo>
                    <a:pt x="2875" y="14"/>
                  </a:lnTo>
                  <a:lnTo>
                    <a:pt x="2875" y="14"/>
                  </a:lnTo>
                  <a:lnTo>
                    <a:pt x="2875" y="16"/>
                  </a:lnTo>
                  <a:lnTo>
                    <a:pt x="2875" y="16"/>
                  </a:lnTo>
                  <a:lnTo>
                    <a:pt x="2875" y="17"/>
                  </a:lnTo>
                  <a:lnTo>
                    <a:pt x="2877" y="17"/>
                  </a:lnTo>
                  <a:lnTo>
                    <a:pt x="2877" y="19"/>
                  </a:lnTo>
                  <a:lnTo>
                    <a:pt x="2877" y="19"/>
                  </a:lnTo>
                  <a:lnTo>
                    <a:pt x="2878" y="20"/>
                  </a:lnTo>
                  <a:lnTo>
                    <a:pt x="2878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19"/>
                  </a:lnTo>
                  <a:lnTo>
                    <a:pt x="2880" y="19"/>
                  </a:lnTo>
                  <a:lnTo>
                    <a:pt x="2880" y="17"/>
                  </a:lnTo>
                  <a:lnTo>
                    <a:pt x="2878" y="17"/>
                  </a:lnTo>
                  <a:lnTo>
                    <a:pt x="2878" y="17"/>
                  </a:lnTo>
                  <a:lnTo>
                    <a:pt x="2880" y="17"/>
                  </a:lnTo>
                  <a:lnTo>
                    <a:pt x="2880" y="17"/>
                  </a:lnTo>
                  <a:lnTo>
                    <a:pt x="2881" y="19"/>
                  </a:lnTo>
                  <a:lnTo>
                    <a:pt x="2883" y="19"/>
                  </a:lnTo>
                  <a:lnTo>
                    <a:pt x="2883" y="19"/>
                  </a:lnTo>
                  <a:lnTo>
                    <a:pt x="2885" y="17"/>
                  </a:lnTo>
                  <a:lnTo>
                    <a:pt x="2885" y="17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4"/>
                  </a:lnTo>
                  <a:lnTo>
                    <a:pt x="2886" y="14"/>
                  </a:lnTo>
                  <a:lnTo>
                    <a:pt x="2885" y="12"/>
                  </a:lnTo>
                  <a:lnTo>
                    <a:pt x="2885" y="11"/>
                  </a:lnTo>
                  <a:lnTo>
                    <a:pt x="2883" y="9"/>
                  </a:lnTo>
                  <a:lnTo>
                    <a:pt x="2881" y="9"/>
                  </a:lnTo>
                  <a:lnTo>
                    <a:pt x="2881" y="9"/>
                  </a:lnTo>
                  <a:lnTo>
                    <a:pt x="2880" y="9"/>
                  </a:lnTo>
                  <a:lnTo>
                    <a:pt x="2880" y="9"/>
                  </a:lnTo>
                  <a:lnTo>
                    <a:pt x="2878" y="8"/>
                  </a:lnTo>
                  <a:lnTo>
                    <a:pt x="2877" y="8"/>
                  </a:lnTo>
                  <a:lnTo>
                    <a:pt x="2877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4" y="8"/>
                  </a:lnTo>
                  <a:lnTo>
                    <a:pt x="2874" y="8"/>
                  </a:lnTo>
                  <a:lnTo>
                    <a:pt x="2874" y="6"/>
                  </a:lnTo>
                  <a:lnTo>
                    <a:pt x="2872" y="6"/>
                  </a:lnTo>
                  <a:lnTo>
                    <a:pt x="2872" y="5"/>
                  </a:lnTo>
                  <a:lnTo>
                    <a:pt x="2870" y="3"/>
                  </a:lnTo>
                  <a:lnTo>
                    <a:pt x="2870" y="1"/>
                  </a:lnTo>
                  <a:lnTo>
                    <a:pt x="2870" y="1"/>
                  </a:lnTo>
                  <a:lnTo>
                    <a:pt x="2870" y="1"/>
                  </a:lnTo>
                  <a:close/>
                  <a:moveTo>
                    <a:pt x="781" y="0"/>
                  </a:moveTo>
                  <a:lnTo>
                    <a:pt x="783" y="0"/>
                  </a:lnTo>
                  <a:lnTo>
                    <a:pt x="783" y="1"/>
                  </a:lnTo>
                  <a:lnTo>
                    <a:pt x="786" y="1"/>
                  </a:lnTo>
                  <a:lnTo>
                    <a:pt x="787" y="1"/>
                  </a:lnTo>
                  <a:lnTo>
                    <a:pt x="790" y="1"/>
                  </a:lnTo>
                  <a:lnTo>
                    <a:pt x="794" y="3"/>
                  </a:lnTo>
                  <a:lnTo>
                    <a:pt x="795" y="3"/>
                  </a:lnTo>
                  <a:lnTo>
                    <a:pt x="795" y="3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6"/>
                  </a:lnTo>
                  <a:lnTo>
                    <a:pt x="795" y="6"/>
                  </a:lnTo>
                  <a:lnTo>
                    <a:pt x="792" y="8"/>
                  </a:lnTo>
                  <a:lnTo>
                    <a:pt x="792" y="8"/>
                  </a:lnTo>
                  <a:lnTo>
                    <a:pt x="792" y="6"/>
                  </a:lnTo>
                  <a:lnTo>
                    <a:pt x="792" y="6"/>
                  </a:lnTo>
                  <a:lnTo>
                    <a:pt x="790" y="5"/>
                  </a:lnTo>
                  <a:lnTo>
                    <a:pt x="786" y="5"/>
                  </a:lnTo>
                  <a:lnTo>
                    <a:pt x="786" y="3"/>
                  </a:lnTo>
                  <a:lnTo>
                    <a:pt x="783" y="3"/>
                  </a:lnTo>
                  <a:lnTo>
                    <a:pt x="778" y="3"/>
                  </a:lnTo>
                  <a:lnTo>
                    <a:pt x="775" y="3"/>
                  </a:lnTo>
                  <a:lnTo>
                    <a:pt x="775" y="3"/>
                  </a:lnTo>
                  <a:lnTo>
                    <a:pt x="773" y="3"/>
                  </a:lnTo>
                  <a:lnTo>
                    <a:pt x="772" y="3"/>
                  </a:lnTo>
                  <a:lnTo>
                    <a:pt x="772" y="3"/>
                  </a:lnTo>
                  <a:lnTo>
                    <a:pt x="770" y="5"/>
                  </a:lnTo>
                  <a:lnTo>
                    <a:pt x="767" y="5"/>
                  </a:lnTo>
                  <a:lnTo>
                    <a:pt x="764" y="6"/>
                  </a:lnTo>
                  <a:lnTo>
                    <a:pt x="762" y="8"/>
                  </a:lnTo>
                  <a:lnTo>
                    <a:pt x="764" y="8"/>
                  </a:lnTo>
                  <a:lnTo>
                    <a:pt x="770" y="6"/>
                  </a:lnTo>
                  <a:lnTo>
                    <a:pt x="773" y="6"/>
                  </a:lnTo>
                  <a:lnTo>
                    <a:pt x="775" y="6"/>
                  </a:lnTo>
                  <a:lnTo>
                    <a:pt x="776" y="6"/>
                  </a:lnTo>
                  <a:lnTo>
                    <a:pt x="784" y="6"/>
                  </a:lnTo>
                  <a:lnTo>
                    <a:pt x="784" y="6"/>
                  </a:lnTo>
                  <a:lnTo>
                    <a:pt x="786" y="8"/>
                  </a:lnTo>
                  <a:lnTo>
                    <a:pt x="784" y="8"/>
                  </a:lnTo>
                  <a:lnTo>
                    <a:pt x="783" y="9"/>
                  </a:lnTo>
                  <a:lnTo>
                    <a:pt x="779" y="9"/>
                  </a:lnTo>
                  <a:lnTo>
                    <a:pt x="779" y="9"/>
                  </a:lnTo>
                  <a:lnTo>
                    <a:pt x="778" y="9"/>
                  </a:lnTo>
                  <a:lnTo>
                    <a:pt x="776" y="9"/>
                  </a:lnTo>
                  <a:lnTo>
                    <a:pt x="775" y="9"/>
                  </a:lnTo>
                  <a:lnTo>
                    <a:pt x="773" y="9"/>
                  </a:lnTo>
                  <a:lnTo>
                    <a:pt x="770" y="9"/>
                  </a:lnTo>
                  <a:lnTo>
                    <a:pt x="770" y="9"/>
                  </a:lnTo>
                  <a:lnTo>
                    <a:pt x="772" y="9"/>
                  </a:lnTo>
                  <a:lnTo>
                    <a:pt x="772" y="11"/>
                  </a:lnTo>
                  <a:lnTo>
                    <a:pt x="772" y="12"/>
                  </a:lnTo>
                  <a:lnTo>
                    <a:pt x="772" y="12"/>
                  </a:lnTo>
                  <a:lnTo>
                    <a:pt x="770" y="12"/>
                  </a:lnTo>
                  <a:lnTo>
                    <a:pt x="768" y="12"/>
                  </a:lnTo>
                  <a:lnTo>
                    <a:pt x="767" y="12"/>
                  </a:lnTo>
                  <a:lnTo>
                    <a:pt x="765" y="14"/>
                  </a:lnTo>
                  <a:lnTo>
                    <a:pt x="764" y="16"/>
                  </a:lnTo>
                  <a:lnTo>
                    <a:pt x="762" y="16"/>
                  </a:lnTo>
                  <a:lnTo>
                    <a:pt x="762" y="16"/>
                  </a:lnTo>
                  <a:lnTo>
                    <a:pt x="762" y="17"/>
                  </a:lnTo>
                  <a:lnTo>
                    <a:pt x="762" y="17"/>
                  </a:lnTo>
                  <a:lnTo>
                    <a:pt x="759" y="19"/>
                  </a:lnTo>
                  <a:lnTo>
                    <a:pt x="759" y="19"/>
                  </a:lnTo>
                  <a:lnTo>
                    <a:pt x="757" y="20"/>
                  </a:lnTo>
                  <a:lnTo>
                    <a:pt x="757" y="20"/>
                  </a:lnTo>
                  <a:lnTo>
                    <a:pt x="761" y="20"/>
                  </a:lnTo>
                  <a:lnTo>
                    <a:pt x="761" y="20"/>
                  </a:lnTo>
                  <a:lnTo>
                    <a:pt x="759" y="23"/>
                  </a:lnTo>
                  <a:lnTo>
                    <a:pt x="754" y="25"/>
                  </a:lnTo>
                  <a:lnTo>
                    <a:pt x="751" y="28"/>
                  </a:lnTo>
                  <a:lnTo>
                    <a:pt x="749" y="30"/>
                  </a:lnTo>
                  <a:lnTo>
                    <a:pt x="749" y="30"/>
                  </a:lnTo>
                  <a:lnTo>
                    <a:pt x="748" y="31"/>
                  </a:lnTo>
                  <a:lnTo>
                    <a:pt x="743" y="33"/>
                  </a:lnTo>
                  <a:lnTo>
                    <a:pt x="740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7" y="33"/>
                  </a:lnTo>
                  <a:lnTo>
                    <a:pt x="735" y="33"/>
                  </a:lnTo>
                  <a:lnTo>
                    <a:pt x="734" y="34"/>
                  </a:lnTo>
                  <a:lnTo>
                    <a:pt x="732" y="34"/>
                  </a:lnTo>
                  <a:lnTo>
                    <a:pt x="731" y="36"/>
                  </a:lnTo>
                  <a:lnTo>
                    <a:pt x="729" y="36"/>
                  </a:lnTo>
                  <a:lnTo>
                    <a:pt x="729" y="38"/>
                  </a:lnTo>
                  <a:lnTo>
                    <a:pt x="727" y="38"/>
                  </a:lnTo>
                  <a:lnTo>
                    <a:pt x="727" y="38"/>
                  </a:lnTo>
                  <a:lnTo>
                    <a:pt x="729" y="39"/>
                  </a:lnTo>
                  <a:lnTo>
                    <a:pt x="729" y="39"/>
                  </a:lnTo>
                  <a:lnTo>
                    <a:pt x="727" y="39"/>
                  </a:lnTo>
                  <a:lnTo>
                    <a:pt x="727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2"/>
                  </a:lnTo>
                  <a:lnTo>
                    <a:pt x="727" y="42"/>
                  </a:lnTo>
                  <a:lnTo>
                    <a:pt x="726" y="44"/>
                  </a:lnTo>
                  <a:lnTo>
                    <a:pt x="724" y="44"/>
                  </a:lnTo>
                  <a:lnTo>
                    <a:pt x="723" y="44"/>
                  </a:lnTo>
                  <a:lnTo>
                    <a:pt x="721" y="44"/>
                  </a:lnTo>
                  <a:lnTo>
                    <a:pt x="720" y="44"/>
                  </a:lnTo>
                  <a:lnTo>
                    <a:pt x="715" y="46"/>
                  </a:lnTo>
                  <a:lnTo>
                    <a:pt x="713" y="46"/>
                  </a:lnTo>
                  <a:lnTo>
                    <a:pt x="713" y="46"/>
                  </a:lnTo>
                  <a:lnTo>
                    <a:pt x="710" y="46"/>
                  </a:lnTo>
                  <a:lnTo>
                    <a:pt x="704" y="47"/>
                  </a:lnTo>
                  <a:lnTo>
                    <a:pt x="702" y="47"/>
                  </a:lnTo>
                  <a:lnTo>
                    <a:pt x="699" y="47"/>
                  </a:lnTo>
                  <a:lnTo>
                    <a:pt x="696" y="47"/>
                  </a:lnTo>
                  <a:lnTo>
                    <a:pt x="694" y="47"/>
                  </a:lnTo>
                  <a:lnTo>
                    <a:pt x="688" y="46"/>
                  </a:lnTo>
                  <a:lnTo>
                    <a:pt x="688" y="44"/>
                  </a:lnTo>
                  <a:lnTo>
                    <a:pt x="688" y="42"/>
                  </a:lnTo>
                  <a:lnTo>
                    <a:pt x="686" y="44"/>
                  </a:lnTo>
                  <a:lnTo>
                    <a:pt x="685" y="44"/>
                  </a:lnTo>
                  <a:lnTo>
                    <a:pt x="685" y="42"/>
                  </a:lnTo>
                  <a:lnTo>
                    <a:pt x="679" y="42"/>
                  </a:lnTo>
                  <a:lnTo>
                    <a:pt x="677" y="42"/>
                  </a:lnTo>
                  <a:lnTo>
                    <a:pt x="677" y="42"/>
                  </a:lnTo>
                  <a:lnTo>
                    <a:pt x="674" y="39"/>
                  </a:lnTo>
                  <a:lnTo>
                    <a:pt x="674" y="39"/>
                  </a:lnTo>
                  <a:lnTo>
                    <a:pt x="672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4" y="38"/>
                  </a:lnTo>
                  <a:lnTo>
                    <a:pt x="677" y="39"/>
                  </a:lnTo>
                  <a:lnTo>
                    <a:pt x="680" y="41"/>
                  </a:lnTo>
                  <a:lnTo>
                    <a:pt x="680" y="41"/>
                  </a:lnTo>
                  <a:lnTo>
                    <a:pt x="683" y="39"/>
                  </a:lnTo>
                  <a:lnTo>
                    <a:pt x="685" y="39"/>
                  </a:lnTo>
                  <a:lnTo>
                    <a:pt x="685" y="39"/>
                  </a:lnTo>
                  <a:lnTo>
                    <a:pt x="683" y="38"/>
                  </a:lnTo>
                  <a:lnTo>
                    <a:pt x="683" y="36"/>
                  </a:lnTo>
                  <a:lnTo>
                    <a:pt x="683" y="36"/>
                  </a:lnTo>
                  <a:lnTo>
                    <a:pt x="686" y="36"/>
                  </a:lnTo>
                  <a:lnTo>
                    <a:pt x="688" y="38"/>
                  </a:lnTo>
                  <a:lnTo>
                    <a:pt x="688" y="38"/>
                  </a:lnTo>
                  <a:lnTo>
                    <a:pt x="690" y="38"/>
                  </a:lnTo>
                  <a:lnTo>
                    <a:pt x="693" y="38"/>
                  </a:lnTo>
                  <a:lnTo>
                    <a:pt x="693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4" y="39"/>
                  </a:lnTo>
                  <a:lnTo>
                    <a:pt x="696" y="38"/>
                  </a:lnTo>
                  <a:lnTo>
                    <a:pt x="697" y="38"/>
                  </a:lnTo>
                  <a:lnTo>
                    <a:pt x="697" y="38"/>
                  </a:lnTo>
                  <a:lnTo>
                    <a:pt x="696" y="36"/>
                  </a:lnTo>
                  <a:lnTo>
                    <a:pt x="694" y="36"/>
                  </a:lnTo>
                  <a:lnTo>
                    <a:pt x="694" y="36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7" y="34"/>
                  </a:lnTo>
                  <a:lnTo>
                    <a:pt x="699" y="34"/>
                  </a:lnTo>
                  <a:lnTo>
                    <a:pt x="699" y="34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1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701" y="28"/>
                  </a:lnTo>
                  <a:lnTo>
                    <a:pt x="701" y="28"/>
                  </a:lnTo>
                  <a:lnTo>
                    <a:pt x="701" y="27"/>
                  </a:lnTo>
                  <a:lnTo>
                    <a:pt x="702" y="27"/>
                  </a:lnTo>
                  <a:lnTo>
                    <a:pt x="704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8"/>
                  </a:lnTo>
                  <a:lnTo>
                    <a:pt x="710" y="27"/>
                  </a:lnTo>
                  <a:lnTo>
                    <a:pt x="712" y="27"/>
                  </a:lnTo>
                  <a:lnTo>
                    <a:pt x="713" y="25"/>
                  </a:lnTo>
                  <a:lnTo>
                    <a:pt x="715" y="25"/>
                  </a:lnTo>
                  <a:lnTo>
                    <a:pt x="715" y="25"/>
                  </a:lnTo>
                  <a:lnTo>
                    <a:pt x="715" y="23"/>
                  </a:lnTo>
                  <a:lnTo>
                    <a:pt x="715" y="23"/>
                  </a:lnTo>
                  <a:lnTo>
                    <a:pt x="713" y="23"/>
                  </a:lnTo>
                  <a:lnTo>
                    <a:pt x="713" y="22"/>
                  </a:lnTo>
                  <a:lnTo>
                    <a:pt x="713" y="22"/>
                  </a:lnTo>
                  <a:lnTo>
                    <a:pt x="712" y="20"/>
                  </a:lnTo>
                  <a:lnTo>
                    <a:pt x="710" y="20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7"/>
                  </a:lnTo>
                  <a:lnTo>
                    <a:pt x="707" y="16"/>
                  </a:lnTo>
                  <a:lnTo>
                    <a:pt x="707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2"/>
                  </a:lnTo>
                  <a:lnTo>
                    <a:pt x="705" y="12"/>
                  </a:lnTo>
                  <a:lnTo>
                    <a:pt x="705" y="11"/>
                  </a:lnTo>
                  <a:lnTo>
                    <a:pt x="705" y="11"/>
                  </a:lnTo>
                  <a:lnTo>
                    <a:pt x="704" y="11"/>
                  </a:lnTo>
                  <a:lnTo>
                    <a:pt x="699" y="11"/>
                  </a:lnTo>
                  <a:lnTo>
                    <a:pt x="699" y="9"/>
                  </a:lnTo>
                  <a:lnTo>
                    <a:pt x="697" y="9"/>
                  </a:lnTo>
                  <a:lnTo>
                    <a:pt x="697" y="8"/>
                  </a:lnTo>
                  <a:lnTo>
                    <a:pt x="697" y="8"/>
                  </a:lnTo>
                  <a:lnTo>
                    <a:pt x="694" y="6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96" y="5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705" y="8"/>
                  </a:lnTo>
                  <a:lnTo>
                    <a:pt x="705" y="8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8" y="11"/>
                  </a:lnTo>
                  <a:lnTo>
                    <a:pt x="710" y="11"/>
                  </a:lnTo>
                  <a:lnTo>
                    <a:pt x="713" y="12"/>
                  </a:lnTo>
                  <a:lnTo>
                    <a:pt x="713" y="12"/>
                  </a:lnTo>
                  <a:lnTo>
                    <a:pt x="715" y="14"/>
                  </a:lnTo>
                  <a:lnTo>
                    <a:pt x="718" y="14"/>
                  </a:lnTo>
                  <a:lnTo>
                    <a:pt x="718" y="12"/>
                  </a:lnTo>
                  <a:lnTo>
                    <a:pt x="718" y="12"/>
                  </a:lnTo>
                  <a:lnTo>
                    <a:pt x="720" y="12"/>
                  </a:lnTo>
                  <a:lnTo>
                    <a:pt x="720" y="12"/>
                  </a:lnTo>
                  <a:lnTo>
                    <a:pt x="721" y="12"/>
                  </a:lnTo>
                  <a:lnTo>
                    <a:pt x="721" y="14"/>
                  </a:lnTo>
                  <a:lnTo>
                    <a:pt x="720" y="14"/>
                  </a:lnTo>
                  <a:lnTo>
                    <a:pt x="721" y="14"/>
                  </a:lnTo>
                  <a:lnTo>
                    <a:pt x="721" y="16"/>
                  </a:lnTo>
                  <a:lnTo>
                    <a:pt x="721" y="16"/>
                  </a:lnTo>
                  <a:lnTo>
                    <a:pt x="723" y="16"/>
                  </a:lnTo>
                  <a:lnTo>
                    <a:pt x="723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7" y="19"/>
                  </a:lnTo>
                  <a:lnTo>
                    <a:pt x="731" y="22"/>
                  </a:lnTo>
                  <a:lnTo>
                    <a:pt x="731" y="22"/>
                  </a:lnTo>
                  <a:lnTo>
                    <a:pt x="734" y="22"/>
                  </a:lnTo>
                  <a:lnTo>
                    <a:pt x="737" y="20"/>
                  </a:lnTo>
                  <a:lnTo>
                    <a:pt x="738" y="22"/>
                  </a:lnTo>
                  <a:lnTo>
                    <a:pt x="738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5" y="20"/>
                  </a:lnTo>
                  <a:lnTo>
                    <a:pt x="748" y="19"/>
                  </a:lnTo>
                  <a:lnTo>
                    <a:pt x="751" y="17"/>
                  </a:lnTo>
                  <a:lnTo>
                    <a:pt x="753" y="16"/>
                  </a:lnTo>
                  <a:lnTo>
                    <a:pt x="756" y="14"/>
                  </a:lnTo>
                  <a:lnTo>
                    <a:pt x="757" y="12"/>
                  </a:lnTo>
                  <a:lnTo>
                    <a:pt x="757" y="11"/>
                  </a:lnTo>
                  <a:lnTo>
                    <a:pt x="759" y="9"/>
                  </a:lnTo>
                  <a:lnTo>
                    <a:pt x="759" y="9"/>
                  </a:lnTo>
                  <a:lnTo>
                    <a:pt x="759" y="8"/>
                  </a:lnTo>
                  <a:lnTo>
                    <a:pt x="761" y="6"/>
                  </a:lnTo>
                  <a:lnTo>
                    <a:pt x="762" y="6"/>
                  </a:lnTo>
                  <a:lnTo>
                    <a:pt x="764" y="5"/>
                  </a:lnTo>
                  <a:lnTo>
                    <a:pt x="765" y="3"/>
                  </a:lnTo>
                  <a:lnTo>
                    <a:pt x="772" y="1"/>
                  </a:lnTo>
                  <a:lnTo>
                    <a:pt x="775" y="0"/>
                  </a:lnTo>
                  <a:lnTo>
                    <a:pt x="78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0" name="Freeform 357">
              <a:extLst>
                <a:ext uri="{FF2B5EF4-FFF2-40B4-BE49-F238E27FC236}">
                  <a16:creationId xmlns:a16="http://schemas.microsoft.com/office/drawing/2014/main" id="{F5885102-F282-4061-8B18-860E0C80F04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0761" y="2217201"/>
              <a:ext cx="9597966" cy="233907"/>
            </a:xfrm>
            <a:custGeom>
              <a:avLst/>
              <a:gdLst>
                <a:gd name="T0" fmla="*/ 990 w 4924"/>
                <a:gd name="T1" fmla="*/ 87 h 120"/>
                <a:gd name="T2" fmla="*/ 974 w 4924"/>
                <a:gd name="T3" fmla="*/ 79 h 120"/>
                <a:gd name="T4" fmla="*/ 2841 w 4924"/>
                <a:gd name="T5" fmla="*/ 76 h 120"/>
                <a:gd name="T6" fmla="*/ 957 w 4924"/>
                <a:gd name="T7" fmla="*/ 79 h 120"/>
                <a:gd name="T8" fmla="*/ 2773 w 4924"/>
                <a:gd name="T9" fmla="*/ 82 h 120"/>
                <a:gd name="T10" fmla="*/ 2783 w 4924"/>
                <a:gd name="T11" fmla="*/ 81 h 120"/>
                <a:gd name="T12" fmla="*/ 2788 w 4924"/>
                <a:gd name="T13" fmla="*/ 84 h 120"/>
                <a:gd name="T14" fmla="*/ 2778 w 4924"/>
                <a:gd name="T15" fmla="*/ 85 h 120"/>
                <a:gd name="T16" fmla="*/ 2769 w 4924"/>
                <a:gd name="T17" fmla="*/ 99 h 120"/>
                <a:gd name="T18" fmla="*/ 2777 w 4924"/>
                <a:gd name="T19" fmla="*/ 114 h 120"/>
                <a:gd name="T20" fmla="*/ 2767 w 4924"/>
                <a:gd name="T21" fmla="*/ 118 h 120"/>
                <a:gd name="T22" fmla="*/ 2765 w 4924"/>
                <a:gd name="T23" fmla="*/ 103 h 120"/>
                <a:gd name="T24" fmla="*/ 2769 w 4924"/>
                <a:gd name="T25" fmla="*/ 84 h 120"/>
                <a:gd name="T26" fmla="*/ 2609 w 4924"/>
                <a:gd name="T27" fmla="*/ 71 h 120"/>
                <a:gd name="T28" fmla="*/ 2600 w 4924"/>
                <a:gd name="T29" fmla="*/ 68 h 120"/>
                <a:gd name="T30" fmla="*/ 2778 w 4924"/>
                <a:gd name="T31" fmla="*/ 70 h 120"/>
                <a:gd name="T32" fmla="*/ 2884 w 4924"/>
                <a:gd name="T33" fmla="*/ 63 h 120"/>
                <a:gd name="T34" fmla="*/ 932 w 4924"/>
                <a:gd name="T35" fmla="*/ 79 h 120"/>
                <a:gd name="T36" fmla="*/ 933 w 4924"/>
                <a:gd name="T37" fmla="*/ 66 h 120"/>
                <a:gd name="T38" fmla="*/ 689 w 4924"/>
                <a:gd name="T39" fmla="*/ 68 h 120"/>
                <a:gd name="T40" fmla="*/ 2832 w 4924"/>
                <a:gd name="T41" fmla="*/ 76 h 120"/>
                <a:gd name="T42" fmla="*/ 2799 w 4924"/>
                <a:gd name="T43" fmla="*/ 76 h 120"/>
                <a:gd name="T44" fmla="*/ 2811 w 4924"/>
                <a:gd name="T45" fmla="*/ 87 h 120"/>
                <a:gd name="T46" fmla="*/ 2808 w 4924"/>
                <a:gd name="T47" fmla="*/ 92 h 120"/>
                <a:gd name="T48" fmla="*/ 2821 w 4924"/>
                <a:gd name="T49" fmla="*/ 84 h 120"/>
                <a:gd name="T50" fmla="*/ 2830 w 4924"/>
                <a:gd name="T51" fmla="*/ 95 h 120"/>
                <a:gd name="T52" fmla="*/ 2814 w 4924"/>
                <a:gd name="T53" fmla="*/ 107 h 120"/>
                <a:gd name="T54" fmla="*/ 2803 w 4924"/>
                <a:gd name="T55" fmla="*/ 115 h 120"/>
                <a:gd name="T56" fmla="*/ 2799 w 4924"/>
                <a:gd name="T57" fmla="*/ 104 h 120"/>
                <a:gd name="T58" fmla="*/ 2808 w 4924"/>
                <a:gd name="T59" fmla="*/ 96 h 120"/>
                <a:gd name="T60" fmla="*/ 2797 w 4924"/>
                <a:gd name="T61" fmla="*/ 87 h 120"/>
                <a:gd name="T62" fmla="*/ 2789 w 4924"/>
                <a:gd name="T63" fmla="*/ 63 h 120"/>
                <a:gd name="T64" fmla="*/ 4002 w 4924"/>
                <a:gd name="T65" fmla="*/ 76 h 120"/>
                <a:gd name="T66" fmla="*/ 4017 w 4924"/>
                <a:gd name="T67" fmla="*/ 77 h 120"/>
                <a:gd name="T68" fmla="*/ 4011 w 4924"/>
                <a:gd name="T69" fmla="*/ 79 h 120"/>
                <a:gd name="T70" fmla="*/ 4006 w 4924"/>
                <a:gd name="T71" fmla="*/ 87 h 120"/>
                <a:gd name="T72" fmla="*/ 3983 w 4924"/>
                <a:gd name="T73" fmla="*/ 103 h 120"/>
                <a:gd name="T74" fmla="*/ 4000 w 4924"/>
                <a:gd name="T75" fmla="*/ 87 h 120"/>
                <a:gd name="T76" fmla="*/ 3988 w 4924"/>
                <a:gd name="T77" fmla="*/ 65 h 120"/>
                <a:gd name="T78" fmla="*/ 2587 w 4924"/>
                <a:gd name="T79" fmla="*/ 58 h 120"/>
                <a:gd name="T80" fmla="*/ 2901 w 4924"/>
                <a:gd name="T81" fmla="*/ 74 h 120"/>
                <a:gd name="T82" fmla="*/ 2847 w 4924"/>
                <a:gd name="T83" fmla="*/ 57 h 120"/>
                <a:gd name="T84" fmla="*/ 1036 w 4924"/>
                <a:gd name="T85" fmla="*/ 49 h 120"/>
                <a:gd name="T86" fmla="*/ 840 w 4924"/>
                <a:gd name="T87" fmla="*/ 51 h 120"/>
                <a:gd name="T88" fmla="*/ 828 w 4924"/>
                <a:gd name="T89" fmla="*/ 52 h 120"/>
                <a:gd name="T90" fmla="*/ 2799 w 4924"/>
                <a:gd name="T91" fmla="*/ 46 h 120"/>
                <a:gd name="T92" fmla="*/ 2859 w 4924"/>
                <a:gd name="T93" fmla="*/ 40 h 120"/>
                <a:gd name="T94" fmla="*/ 2620 w 4924"/>
                <a:gd name="T95" fmla="*/ 51 h 120"/>
                <a:gd name="T96" fmla="*/ 832 w 4924"/>
                <a:gd name="T97" fmla="*/ 38 h 120"/>
                <a:gd name="T98" fmla="*/ 821 w 4924"/>
                <a:gd name="T99" fmla="*/ 38 h 120"/>
                <a:gd name="T100" fmla="*/ 2592 w 4924"/>
                <a:gd name="T101" fmla="*/ 33 h 120"/>
                <a:gd name="T102" fmla="*/ 1015 w 4924"/>
                <a:gd name="T103" fmla="*/ 33 h 120"/>
                <a:gd name="T104" fmla="*/ 2849 w 4924"/>
                <a:gd name="T105" fmla="*/ 27 h 120"/>
                <a:gd name="T106" fmla="*/ 0 w 4924"/>
                <a:gd name="T107" fmla="*/ 25 h 120"/>
                <a:gd name="T108" fmla="*/ 682 w 4924"/>
                <a:gd name="T109" fmla="*/ 30 h 120"/>
                <a:gd name="T110" fmla="*/ 1376 w 4924"/>
                <a:gd name="T111" fmla="*/ 32 h 120"/>
                <a:gd name="T112" fmla="*/ 1362 w 4924"/>
                <a:gd name="T113" fmla="*/ 38 h 120"/>
                <a:gd name="T114" fmla="*/ 1364 w 4924"/>
                <a:gd name="T115" fmla="*/ 29 h 120"/>
                <a:gd name="T116" fmla="*/ 760 w 4924"/>
                <a:gd name="T117" fmla="*/ 21 h 120"/>
                <a:gd name="T118" fmla="*/ 749 w 4924"/>
                <a:gd name="T119" fmla="*/ 21 h 120"/>
                <a:gd name="T120" fmla="*/ 2859 w 4924"/>
                <a:gd name="T121" fmla="*/ 14 h 120"/>
                <a:gd name="T122" fmla="*/ 2871 w 4924"/>
                <a:gd name="T123" fmla="*/ 5 h 120"/>
                <a:gd name="T124" fmla="*/ 2657 w 4924"/>
                <a:gd name="T125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924" h="120">
                  <a:moveTo>
                    <a:pt x="2802" y="76"/>
                  </a:moveTo>
                  <a:lnTo>
                    <a:pt x="2802" y="76"/>
                  </a:lnTo>
                  <a:lnTo>
                    <a:pt x="2802" y="76"/>
                  </a:lnTo>
                  <a:lnTo>
                    <a:pt x="2800" y="76"/>
                  </a:lnTo>
                  <a:lnTo>
                    <a:pt x="2800" y="77"/>
                  </a:lnTo>
                  <a:lnTo>
                    <a:pt x="2800" y="79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79"/>
                  </a:lnTo>
                  <a:lnTo>
                    <a:pt x="2803" y="76"/>
                  </a:lnTo>
                  <a:lnTo>
                    <a:pt x="2803" y="76"/>
                  </a:lnTo>
                  <a:lnTo>
                    <a:pt x="2802" y="76"/>
                  </a:lnTo>
                  <a:close/>
                  <a:moveTo>
                    <a:pt x="987" y="76"/>
                  </a:moveTo>
                  <a:lnTo>
                    <a:pt x="987" y="76"/>
                  </a:lnTo>
                  <a:lnTo>
                    <a:pt x="987" y="77"/>
                  </a:lnTo>
                  <a:lnTo>
                    <a:pt x="987" y="77"/>
                  </a:lnTo>
                  <a:lnTo>
                    <a:pt x="985" y="79"/>
                  </a:lnTo>
                  <a:lnTo>
                    <a:pt x="987" y="79"/>
                  </a:lnTo>
                  <a:lnTo>
                    <a:pt x="987" y="81"/>
                  </a:lnTo>
                  <a:lnTo>
                    <a:pt x="987" y="82"/>
                  </a:lnTo>
                  <a:lnTo>
                    <a:pt x="987" y="82"/>
                  </a:lnTo>
                  <a:lnTo>
                    <a:pt x="987" y="84"/>
                  </a:lnTo>
                  <a:lnTo>
                    <a:pt x="988" y="84"/>
                  </a:lnTo>
                  <a:lnTo>
                    <a:pt x="988" y="85"/>
                  </a:lnTo>
                  <a:lnTo>
                    <a:pt x="988" y="85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0" y="88"/>
                  </a:lnTo>
                  <a:lnTo>
                    <a:pt x="988" y="88"/>
                  </a:lnTo>
                  <a:lnTo>
                    <a:pt x="988" y="87"/>
                  </a:lnTo>
                  <a:lnTo>
                    <a:pt x="987" y="87"/>
                  </a:lnTo>
                  <a:lnTo>
                    <a:pt x="985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0" y="87"/>
                  </a:lnTo>
                  <a:lnTo>
                    <a:pt x="980" y="85"/>
                  </a:lnTo>
                  <a:lnTo>
                    <a:pt x="980" y="85"/>
                  </a:lnTo>
                  <a:lnTo>
                    <a:pt x="982" y="85"/>
                  </a:lnTo>
                  <a:lnTo>
                    <a:pt x="980" y="85"/>
                  </a:lnTo>
                  <a:lnTo>
                    <a:pt x="980" y="84"/>
                  </a:lnTo>
                  <a:lnTo>
                    <a:pt x="979" y="82"/>
                  </a:lnTo>
                  <a:lnTo>
                    <a:pt x="977" y="82"/>
                  </a:lnTo>
                  <a:lnTo>
                    <a:pt x="977" y="82"/>
                  </a:lnTo>
                  <a:lnTo>
                    <a:pt x="976" y="84"/>
                  </a:lnTo>
                  <a:lnTo>
                    <a:pt x="976" y="84"/>
                  </a:lnTo>
                  <a:lnTo>
                    <a:pt x="976" y="82"/>
                  </a:lnTo>
                  <a:lnTo>
                    <a:pt x="976" y="82"/>
                  </a:lnTo>
                  <a:lnTo>
                    <a:pt x="976" y="81"/>
                  </a:lnTo>
                  <a:lnTo>
                    <a:pt x="976" y="81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6" y="79"/>
                  </a:lnTo>
                  <a:lnTo>
                    <a:pt x="976" y="79"/>
                  </a:lnTo>
                  <a:lnTo>
                    <a:pt x="977" y="79"/>
                  </a:lnTo>
                  <a:lnTo>
                    <a:pt x="977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80" y="79"/>
                  </a:lnTo>
                  <a:lnTo>
                    <a:pt x="982" y="77"/>
                  </a:lnTo>
                  <a:lnTo>
                    <a:pt x="984" y="77"/>
                  </a:lnTo>
                  <a:lnTo>
                    <a:pt x="985" y="77"/>
                  </a:lnTo>
                  <a:lnTo>
                    <a:pt x="985" y="77"/>
                  </a:lnTo>
                  <a:lnTo>
                    <a:pt x="985" y="76"/>
                  </a:lnTo>
                  <a:lnTo>
                    <a:pt x="987" y="76"/>
                  </a:lnTo>
                  <a:close/>
                  <a:moveTo>
                    <a:pt x="2843" y="74"/>
                  </a:moveTo>
                  <a:lnTo>
                    <a:pt x="2843" y="74"/>
                  </a:lnTo>
                  <a:lnTo>
                    <a:pt x="2844" y="76"/>
                  </a:lnTo>
                  <a:lnTo>
                    <a:pt x="2843" y="77"/>
                  </a:lnTo>
                  <a:lnTo>
                    <a:pt x="2841" y="79"/>
                  </a:lnTo>
                  <a:lnTo>
                    <a:pt x="2841" y="79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38" y="81"/>
                  </a:lnTo>
                  <a:lnTo>
                    <a:pt x="2838" y="81"/>
                  </a:lnTo>
                  <a:lnTo>
                    <a:pt x="2840" y="79"/>
                  </a:lnTo>
                  <a:lnTo>
                    <a:pt x="2840" y="77"/>
                  </a:lnTo>
                  <a:lnTo>
                    <a:pt x="2840" y="76"/>
                  </a:lnTo>
                  <a:lnTo>
                    <a:pt x="2840" y="76"/>
                  </a:lnTo>
                  <a:lnTo>
                    <a:pt x="2841" y="76"/>
                  </a:lnTo>
                  <a:lnTo>
                    <a:pt x="2841" y="74"/>
                  </a:lnTo>
                  <a:lnTo>
                    <a:pt x="2843" y="74"/>
                  </a:lnTo>
                  <a:close/>
                  <a:moveTo>
                    <a:pt x="2824" y="74"/>
                  </a:moveTo>
                  <a:lnTo>
                    <a:pt x="2825" y="76"/>
                  </a:lnTo>
                  <a:lnTo>
                    <a:pt x="2829" y="77"/>
                  </a:lnTo>
                  <a:lnTo>
                    <a:pt x="2829" y="79"/>
                  </a:lnTo>
                  <a:lnTo>
                    <a:pt x="2829" y="81"/>
                  </a:lnTo>
                  <a:lnTo>
                    <a:pt x="2827" y="82"/>
                  </a:lnTo>
                  <a:lnTo>
                    <a:pt x="2827" y="82"/>
                  </a:lnTo>
                  <a:lnTo>
                    <a:pt x="2825" y="81"/>
                  </a:lnTo>
                  <a:lnTo>
                    <a:pt x="2825" y="81"/>
                  </a:lnTo>
                  <a:lnTo>
                    <a:pt x="2824" y="79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9"/>
                  </a:lnTo>
                  <a:lnTo>
                    <a:pt x="2825" y="79"/>
                  </a:lnTo>
                  <a:lnTo>
                    <a:pt x="2825" y="77"/>
                  </a:lnTo>
                  <a:lnTo>
                    <a:pt x="2825" y="76"/>
                  </a:lnTo>
                  <a:lnTo>
                    <a:pt x="2824" y="74"/>
                  </a:lnTo>
                  <a:lnTo>
                    <a:pt x="2824" y="74"/>
                  </a:lnTo>
                  <a:close/>
                  <a:moveTo>
                    <a:pt x="962" y="71"/>
                  </a:moveTo>
                  <a:lnTo>
                    <a:pt x="962" y="71"/>
                  </a:lnTo>
                  <a:lnTo>
                    <a:pt x="962" y="73"/>
                  </a:lnTo>
                  <a:lnTo>
                    <a:pt x="962" y="74"/>
                  </a:lnTo>
                  <a:lnTo>
                    <a:pt x="963" y="74"/>
                  </a:lnTo>
                  <a:lnTo>
                    <a:pt x="965" y="76"/>
                  </a:lnTo>
                  <a:lnTo>
                    <a:pt x="965" y="77"/>
                  </a:lnTo>
                  <a:lnTo>
                    <a:pt x="963" y="77"/>
                  </a:lnTo>
                  <a:lnTo>
                    <a:pt x="962" y="79"/>
                  </a:lnTo>
                  <a:lnTo>
                    <a:pt x="958" y="79"/>
                  </a:lnTo>
                  <a:lnTo>
                    <a:pt x="957" y="79"/>
                  </a:lnTo>
                  <a:lnTo>
                    <a:pt x="955" y="79"/>
                  </a:lnTo>
                  <a:lnTo>
                    <a:pt x="955" y="77"/>
                  </a:lnTo>
                  <a:lnTo>
                    <a:pt x="958" y="76"/>
                  </a:lnTo>
                  <a:lnTo>
                    <a:pt x="958" y="74"/>
                  </a:lnTo>
                  <a:lnTo>
                    <a:pt x="962" y="71"/>
                  </a:lnTo>
                  <a:lnTo>
                    <a:pt x="962" y="71"/>
                  </a:lnTo>
                  <a:close/>
                  <a:moveTo>
                    <a:pt x="2769" y="70"/>
                  </a:moveTo>
                  <a:lnTo>
                    <a:pt x="2769" y="71"/>
                  </a:lnTo>
                  <a:lnTo>
                    <a:pt x="2769" y="73"/>
                  </a:lnTo>
                  <a:lnTo>
                    <a:pt x="2770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3" y="73"/>
                  </a:lnTo>
                  <a:lnTo>
                    <a:pt x="2773" y="74"/>
                  </a:lnTo>
                  <a:lnTo>
                    <a:pt x="2775" y="76"/>
                  </a:lnTo>
                  <a:lnTo>
                    <a:pt x="2775" y="76"/>
                  </a:lnTo>
                  <a:lnTo>
                    <a:pt x="2773" y="76"/>
                  </a:lnTo>
                  <a:lnTo>
                    <a:pt x="2773" y="76"/>
                  </a:lnTo>
                  <a:lnTo>
                    <a:pt x="2775" y="77"/>
                  </a:lnTo>
                  <a:lnTo>
                    <a:pt x="2777" y="79"/>
                  </a:lnTo>
                  <a:lnTo>
                    <a:pt x="2778" y="81"/>
                  </a:lnTo>
                  <a:lnTo>
                    <a:pt x="2780" y="81"/>
                  </a:lnTo>
                  <a:lnTo>
                    <a:pt x="2778" y="81"/>
                  </a:lnTo>
                  <a:lnTo>
                    <a:pt x="2777" y="81"/>
                  </a:lnTo>
                  <a:lnTo>
                    <a:pt x="2775" y="79"/>
                  </a:lnTo>
                  <a:lnTo>
                    <a:pt x="2775" y="79"/>
                  </a:lnTo>
                  <a:lnTo>
                    <a:pt x="2773" y="79"/>
                  </a:lnTo>
                  <a:lnTo>
                    <a:pt x="2773" y="81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4"/>
                  </a:lnTo>
                  <a:lnTo>
                    <a:pt x="2772" y="84"/>
                  </a:lnTo>
                  <a:lnTo>
                    <a:pt x="2772" y="84"/>
                  </a:lnTo>
                  <a:lnTo>
                    <a:pt x="2772" y="85"/>
                  </a:lnTo>
                  <a:lnTo>
                    <a:pt x="2773" y="87"/>
                  </a:lnTo>
                  <a:lnTo>
                    <a:pt x="2773" y="87"/>
                  </a:lnTo>
                  <a:lnTo>
                    <a:pt x="2775" y="85"/>
                  </a:lnTo>
                  <a:lnTo>
                    <a:pt x="2775" y="85"/>
                  </a:lnTo>
                  <a:lnTo>
                    <a:pt x="2775" y="87"/>
                  </a:lnTo>
                  <a:lnTo>
                    <a:pt x="2775" y="87"/>
                  </a:lnTo>
                  <a:lnTo>
                    <a:pt x="2775" y="88"/>
                  </a:lnTo>
                  <a:lnTo>
                    <a:pt x="2777" y="88"/>
                  </a:lnTo>
                  <a:lnTo>
                    <a:pt x="2777" y="87"/>
                  </a:lnTo>
                  <a:lnTo>
                    <a:pt x="2777" y="85"/>
                  </a:lnTo>
                  <a:lnTo>
                    <a:pt x="2777" y="85"/>
                  </a:lnTo>
                  <a:lnTo>
                    <a:pt x="2778" y="84"/>
                  </a:lnTo>
                  <a:lnTo>
                    <a:pt x="2778" y="84"/>
                  </a:lnTo>
                  <a:lnTo>
                    <a:pt x="2780" y="84"/>
                  </a:lnTo>
                  <a:lnTo>
                    <a:pt x="2780" y="82"/>
                  </a:lnTo>
                  <a:lnTo>
                    <a:pt x="2780" y="81"/>
                  </a:lnTo>
                  <a:lnTo>
                    <a:pt x="2778" y="79"/>
                  </a:lnTo>
                  <a:lnTo>
                    <a:pt x="2778" y="79"/>
                  </a:lnTo>
                  <a:lnTo>
                    <a:pt x="2780" y="79"/>
                  </a:lnTo>
                  <a:lnTo>
                    <a:pt x="2781" y="81"/>
                  </a:lnTo>
                  <a:lnTo>
                    <a:pt x="2781" y="82"/>
                  </a:lnTo>
                  <a:lnTo>
                    <a:pt x="2783" y="84"/>
                  </a:lnTo>
                  <a:lnTo>
                    <a:pt x="2784" y="84"/>
                  </a:lnTo>
                  <a:lnTo>
                    <a:pt x="2786" y="84"/>
                  </a:lnTo>
                  <a:lnTo>
                    <a:pt x="2786" y="82"/>
                  </a:lnTo>
                  <a:lnTo>
                    <a:pt x="2786" y="82"/>
                  </a:lnTo>
                  <a:lnTo>
                    <a:pt x="2784" y="81"/>
                  </a:lnTo>
                  <a:lnTo>
                    <a:pt x="2783" y="81"/>
                  </a:lnTo>
                  <a:lnTo>
                    <a:pt x="2783" y="79"/>
                  </a:lnTo>
                  <a:lnTo>
                    <a:pt x="2783" y="77"/>
                  </a:lnTo>
                  <a:lnTo>
                    <a:pt x="2781" y="77"/>
                  </a:lnTo>
                  <a:lnTo>
                    <a:pt x="2783" y="77"/>
                  </a:lnTo>
                  <a:lnTo>
                    <a:pt x="2783" y="79"/>
                  </a:lnTo>
                  <a:lnTo>
                    <a:pt x="2784" y="79"/>
                  </a:lnTo>
                  <a:lnTo>
                    <a:pt x="2784" y="77"/>
                  </a:lnTo>
                  <a:lnTo>
                    <a:pt x="2784" y="77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8" y="74"/>
                  </a:lnTo>
                  <a:lnTo>
                    <a:pt x="2788" y="74"/>
                  </a:lnTo>
                  <a:lnTo>
                    <a:pt x="2789" y="74"/>
                  </a:lnTo>
                  <a:lnTo>
                    <a:pt x="2788" y="76"/>
                  </a:lnTo>
                  <a:lnTo>
                    <a:pt x="2788" y="76"/>
                  </a:lnTo>
                  <a:lnTo>
                    <a:pt x="2788" y="77"/>
                  </a:lnTo>
                  <a:lnTo>
                    <a:pt x="2788" y="77"/>
                  </a:lnTo>
                  <a:lnTo>
                    <a:pt x="2786" y="77"/>
                  </a:lnTo>
                  <a:lnTo>
                    <a:pt x="2786" y="77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9" y="79"/>
                  </a:lnTo>
                  <a:lnTo>
                    <a:pt x="2789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81"/>
                  </a:lnTo>
                  <a:lnTo>
                    <a:pt x="2786" y="79"/>
                  </a:lnTo>
                  <a:lnTo>
                    <a:pt x="2788" y="81"/>
                  </a:lnTo>
                  <a:lnTo>
                    <a:pt x="2788" y="82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6" y="84"/>
                  </a:lnTo>
                  <a:lnTo>
                    <a:pt x="2786" y="84"/>
                  </a:lnTo>
                  <a:lnTo>
                    <a:pt x="2786" y="85"/>
                  </a:lnTo>
                  <a:lnTo>
                    <a:pt x="2786" y="85"/>
                  </a:lnTo>
                  <a:lnTo>
                    <a:pt x="2786" y="87"/>
                  </a:lnTo>
                  <a:lnTo>
                    <a:pt x="2786" y="87"/>
                  </a:lnTo>
                  <a:lnTo>
                    <a:pt x="2788" y="87"/>
                  </a:lnTo>
                  <a:lnTo>
                    <a:pt x="2786" y="87"/>
                  </a:lnTo>
                  <a:lnTo>
                    <a:pt x="2784" y="87"/>
                  </a:lnTo>
                  <a:lnTo>
                    <a:pt x="2784" y="87"/>
                  </a:lnTo>
                  <a:lnTo>
                    <a:pt x="2784" y="85"/>
                  </a:lnTo>
                  <a:lnTo>
                    <a:pt x="2783" y="84"/>
                  </a:lnTo>
                  <a:lnTo>
                    <a:pt x="2783" y="85"/>
                  </a:lnTo>
                  <a:lnTo>
                    <a:pt x="2783" y="85"/>
                  </a:lnTo>
                  <a:lnTo>
                    <a:pt x="2783" y="87"/>
                  </a:lnTo>
                  <a:lnTo>
                    <a:pt x="2781" y="88"/>
                  </a:lnTo>
                  <a:lnTo>
                    <a:pt x="2781" y="88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1" y="88"/>
                  </a:lnTo>
                  <a:lnTo>
                    <a:pt x="2781" y="87"/>
                  </a:lnTo>
                  <a:lnTo>
                    <a:pt x="2781" y="87"/>
                  </a:lnTo>
                  <a:lnTo>
                    <a:pt x="2781" y="85"/>
                  </a:lnTo>
                  <a:lnTo>
                    <a:pt x="2780" y="85"/>
                  </a:lnTo>
                  <a:lnTo>
                    <a:pt x="2778" y="85"/>
                  </a:lnTo>
                  <a:lnTo>
                    <a:pt x="2777" y="85"/>
                  </a:lnTo>
                  <a:lnTo>
                    <a:pt x="2777" y="87"/>
                  </a:lnTo>
                  <a:lnTo>
                    <a:pt x="2777" y="88"/>
                  </a:lnTo>
                  <a:lnTo>
                    <a:pt x="2778" y="88"/>
                  </a:lnTo>
                  <a:lnTo>
                    <a:pt x="2778" y="90"/>
                  </a:lnTo>
                  <a:lnTo>
                    <a:pt x="2778" y="90"/>
                  </a:lnTo>
                  <a:lnTo>
                    <a:pt x="2777" y="90"/>
                  </a:lnTo>
                  <a:lnTo>
                    <a:pt x="2775" y="90"/>
                  </a:lnTo>
                  <a:lnTo>
                    <a:pt x="2775" y="92"/>
                  </a:lnTo>
                  <a:lnTo>
                    <a:pt x="2775" y="92"/>
                  </a:lnTo>
                  <a:lnTo>
                    <a:pt x="2775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2"/>
                  </a:lnTo>
                  <a:lnTo>
                    <a:pt x="2773" y="92"/>
                  </a:lnTo>
                  <a:lnTo>
                    <a:pt x="2773" y="93"/>
                  </a:lnTo>
                  <a:lnTo>
                    <a:pt x="2773" y="95"/>
                  </a:lnTo>
                  <a:lnTo>
                    <a:pt x="2772" y="95"/>
                  </a:lnTo>
                  <a:lnTo>
                    <a:pt x="2772" y="93"/>
                  </a:lnTo>
                  <a:lnTo>
                    <a:pt x="2772" y="93"/>
                  </a:lnTo>
                  <a:lnTo>
                    <a:pt x="2772" y="95"/>
                  </a:lnTo>
                  <a:lnTo>
                    <a:pt x="2772" y="96"/>
                  </a:lnTo>
                  <a:lnTo>
                    <a:pt x="2772" y="98"/>
                  </a:lnTo>
                  <a:lnTo>
                    <a:pt x="2772" y="98"/>
                  </a:lnTo>
                  <a:lnTo>
                    <a:pt x="2770" y="98"/>
                  </a:lnTo>
                  <a:lnTo>
                    <a:pt x="2770" y="98"/>
                  </a:lnTo>
                  <a:lnTo>
                    <a:pt x="2769" y="98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101"/>
                  </a:lnTo>
                  <a:lnTo>
                    <a:pt x="2769" y="101"/>
                  </a:lnTo>
                  <a:lnTo>
                    <a:pt x="2767" y="103"/>
                  </a:lnTo>
                  <a:lnTo>
                    <a:pt x="2769" y="103"/>
                  </a:lnTo>
                  <a:lnTo>
                    <a:pt x="2769" y="103"/>
                  </a:lnTo>
                  <a:lnTo>
                    <a:pt x="2770" y="101"/>
                  </a:lnTo>
                  <a:lnTo>
                    <a:pt x="2770" y="103"/>
                  </a:lnTo>
                  <a:lnTo>
                    <a:pt x="2769" y="104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7" y="107"/>
                  </a:lnTo>
                  <a:lnTo>
                    <a:pt x="2767" y="107"/>
                  </a:lnTo>
                  <a:lnTo>
                    <a:pt x="2767" y="109"/>
                  </a:lnTo>
                  <a:lnTo>
                    <a:pt x="2769" y="109"/>
                  </a:lnTo>
                  <a:lnTo>
                    <a:pt x="2769" y="110"/>
                  </a:lnTo>
                  <a:lnTo>
                    <a:pt x="2767" y="110"/>
                  </a:lnTo>
                  <a:lnTo>
                    <a:pt x="2767" y="110"/>
                  </a:lnTo>
                  <a:lnTo>
                    <a:pt x="2767" y="112"/>
                  </a:lnTo>
                  <a:lnTo>
                    <a:pt x="2767" y="114"/>
                  </a:lnTo>
                  <a:lnTo>
                    <a:pt x="2770" y="114"/>
                  </a:lnTo>
                  <a:lnTo>
                    <a:pt x="2773" y="114"/>
                  </a:lnTo>
                  <a:lnTo>
                    <a:pt x="2773" y="115"/>
                  </a:lnTo>
                  <a:lnTo>
                    <a:pt x="2773" y="115"/>
                  </a:lnTo>
                  <a:lnTo>
                    <a:pt x="2775" y="115"/>
                  </a:lnTo>
                  <a:lnTo>
                    <a:pt x="2775" y="115"/>
                  </a:lnTo>
                  <a:lnTo>
                    <a:pt x="2775" y="114"/>
                  </a:lnTo>
                  <a:lnTo>
                    <a:pt x="2777" y="114"/>
                  </a:lnTo>
                  <a:lnTo>
                    <a:pt x="2778" y="112"/>
                  </a:lnTo>
                  <a:lnTo>
                    <a:pt x="2778" y="112"/>
                  </a:lnTo>
                  <a:lnTo>
                    <a:pt x="2777" y="112"/>
                  </a:lnTo>
                  <a:lnTo>
                    <a:pt x="2777" y="114"/>
                  </a:lnTo>
                  <a:lnTo>
                    <a:pt x="2778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5"/>
                  </a:lnTo>
                  <a:lnTo>
                    <a:pt x="2777" y="115"/>
                  </a:lnTo>
                  <a:lnTo>
                    <a:pt x="2777" y="117"/>
                  </a:lnTo>
                  <a:lnTo>
                    <a:pt x="2777" y="117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20"/>
                  </a:lnTo>
                  <a:lnTo>
                    <a:pt x="2775" y="120"/>
                  </a:lnTo>
                  <a:lnTo>
                    <a:pt x="2773" y="120"/>
                  </a:lnTo>
                  <a:lnTo>
                    <a:pt x="2775" y="120"/>
                  </a:lnTo>
                  <a:lnTo>
                    <a:pt x="2775" y="117"/>
                  </a:lnTo>
                  <a:lnTo>
                    <a:pt x="2773" y="117"/>
                  </a:lnTo>
                  <a:lnTo>
                    <a:pt x="2773" y="115"/>
                  </a:lnTo>
                  <a:lnTo>
                    <a:pt x="2772" y="115"/>
                  </a:lnTo>
                  <a:lnTo>
                    <a:pt x="2772" y="117"/>
                  </a:lnTo>
                  <a:lnTo>
                    <a:pt x="2770" y="115"/>
                  </a:lnTo>
                  <a:lnTo>
                    <a:pt x="2769" y="114"/>
                  </a:lnTo>
                  <a:lnTo>
                    <a:pt x="2769" y="114"/>
                  </a:lnTo>
                  <a:lnTo>
                    <a:pt x="2769" y="115"/>
                  </a:lnTo>
                  <a:lnTo>
                    <a:pt x="2769" y="115"/>
                  </a:lnTo>
                  <a:lnTo>
                    <a:pt x="2767" y="117"/>
                  </a:lnTo>
                  <a:lnTo>
                    <a:pt x="2767" y="117"/>
                  </a:lnTo>
                  <a:lnTo>
                    <a:pt x="2767" y="118"/>
                  </a:lnTo>
                  <a:lnTo>
                    <a:pt x="2769" y="118"/>
                  </a:lnTo>
                  <a:lnTo>
                    <a:pt x="2767" y="120"/>
                  </a:lnTo>
                  <a:lnTo>
                    <a:pt x="2767" y="118"/>
                  </a:lnTo>
                  <a:lnTo>
                    <a:pt x="2767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4" y="118"/>
                  </a:lnTo>
                  <a:lnTo>
                    <a:pt x="2765" y="117"/>
                  </a:lnTo>
                  <a:lnTo>
                    <a:pt x="2765" y="117"/>
                  </a:lnTo>
                  <a:lnTo>
                    <a:pt x="2767" y="115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4" y="112"/>
                  </a:lnTo>
                  <a:lnTo>
                    <a:pt x="2764" y="112"/>
                  </a:lnTo>
                  <a:lnTo>
                    <a:pt x="2762" y="112"/>
                  </a:lnTo>
                  <a:lnTo>
                    <a:pt x="2762" y="112"/>
                  </a:lnTo>
                  <a:lnTo>
                    <a:pt x="2762" y="110"/>
                  </a:lnTo>
                  <a:lnTo>
                    <a:pt x="2762" y="109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4" y="107"/>
                  </a:lnTo>
                  <a:lnTo>
                    <a:pt x="2765" y="107"/>
                  </a:lnTo>
                  <a:lnTo>
                    <a:pt x="2765" y="106"/>
                  </a:lnTo>
                  <a:lnTo>
                    <a:pt x="2765" y="104"/>
                  </a:lnTo>
                  <a:lnTo>
                    <a:pt x="2764" y="104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4" y="103"/>
                  </a:lnTo>
                  <a:lnTo>
                    <a:pt x="2765" y="103"/>
                  </a:lnTo>
                  <a:lnTo>
                    <a:pt x="2765" y="101"/>
                  </a:lnTo>
                  <a:lnTo>
                    <a:pt x="2765" y="101"/>
                  </a:lnTo>
                  <a:lnTo>
                    <a:pt x="2764" y="101"/>
                  </a:lnTo>
                  <a:lnTo>
                    <a:pt x="2764" y="99"/>
                  </a:lnTo>
                  <a:lnTo>
                    <a:pt x="2765" y="99"/>
                  </a:lnTo>
                  <a:lnTo>
                    <a:pt x="2767" y="99"/>
                  </a:lnTo>
                  <a:lnTo>
                    <a:pt x="2767" y="99"/>
                  </a:lnTo>
                  <a:lnTo>
                    <a:pt x="2767" y="98"/>
                  </a:lnTo>
                  <a:lnTo>
                    <a:pt x="2769" y="98"/>
                  </a:lnTo>
                  <a:lnTo>
                    <a:pt x="2769" y="96"/>
                  </a:lnTo>
                  <a:lnTo>
                    <a:pt x="2767" y="95"/>
                  </a:lnTo>
                  <a:lnTo>
                    <a:pt x="2767" y="95"/>
                  </a:lnTo>
                  <a:lnTo>
                    <a:pt x="2765" y="95"/>
                  </a:lnTo>
                  <a:lnTo>
                    <a:pt x="2767" y="95"/>
                  </a:lnTo>
                  <a:lnTo>
                    <a:pt x="2769" y="95"/>
                  </a:lnTo>
                  <a:lnTo>
                    <a:pt x="2770" y="95"/>
                  </a:lnTo>
                  <a:lnTo>
                    <a:pt x="2770" y="93"/>
                  </a:lnTo>
                  <a:lnTo>
                    <a:pt x="2770" y="93"/>
                  </a:lnTo>
                  <a:lnTo>
                    <a:pt x="2770" y="92"/>
                  </a:lnTo>
                  <a:lnTo>
                    <a:pt x="2772" y="92"/>
                  </a:lnTo>
                  <a:lnTo>
                    <a:pt x="2772" y="92"/>
                  </a:lnTo>
                  <a:lnTo>
                    <a:pt x="2772" y="90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7"/>
                  </a:lnTo>
                  <a:lnTo>
                    <a:pt x="2770" y="87"/>
                  </a:lnTo>
                  <a:lnTo>
                    <a:pt x="2770" y="85"/>
                  </a:lnTo>
                  <a:lnTo>
                    <a:pt x="2769" y="85"/>
                  </a:lnTo>
                  <a:lnTo>
                    <a:pt x="2769" y="84"/>
                  </a:lnTo>
                  <a:lnTo>
                    <a:pt x="2769" y="84"/>
                  </a:lnTo>
                  <a:lnTo>
                    <a:pt x="2770" y="84"/>
                  </a:lnTo>
                  <a:lnTo>
                    <a:pt x="2770" y="82"/>
                  </a:lnTo>
                  <a:lnTo>
                    <a:pt x="2772" y="81"/>
                  </a:lnTo>
                  <a:lnTo>
                    <a:pt x="2772" y="82"/>
                  </a:lnTo>
                  <a:lnTo>
                    <a:pt x="2772" y="81"/>
                  </a:lnTo>
                  <a:lnTo>
                    <a:pt x="2772" y="81"/>
                  </a:lnTo>
                  <a:lnTo>
                    <a:pt x="2770" y="81"/>
                  </a:lnTo>
                  <a:lnTo>
                    <a:pt x="2772" y="79"/>
                  </a:lnTo>
                  <a:lnTo>
                    <a:pt x="2772" y="77"/>
                  </a:lnTo>
                  <a:lnTo>
                    <a:pt x="2773" y="77"/>
                  </a:lnTo>
                  <a:lnTo>
                    <a:pt x="2772" y="76"/>
                  </a:lnTo>
                  <a:lnTo>
                    <a:pt x="2772" y="74"/>
                  </a:lnTo>
                  <a:lnTo>
                    <a:pt x="2770" y="74"/>
                  </a:lnTo>
                  <a:lnTo>
                    <a:pt x="2769" y="74"/>
                  </a:lnTo>
                  <a:lnTo>
                    <a:pt x="2767" y="74"/>
                  </a:lnTo>
                  <a:lnTo>
                    <a:pt x="2767" y="76"/>
                  </a:lnTo>
                  <a:lnTo>
                    <a:pt x="2767" y="76"/>
                  </a:lnTo>
                  <a:lnTo>
                    <a:pt x="2765" y="76"/>
                  </a:lnTo>
                  <a:lnTo>
                    <a:pt x="2764" y="74"/>
                  </a:lnTo>
                  <a:lnTo>
                    <a:pt x="2765" y="74"/>
                  </a:lnTo>
                  <a:lnTo>
                    <a:pt x="2765" y="74"/>
                  </a:lnTo>
                  <a:lnTo>
                    <a:pt x="2765" y="73"/>
                  </a:lnTo>
                  <a:lnTo>
                    <a:pt x="2765" y="73"/>
                  </a:lnTo>
                  <a:lnTo>
                    <a:pt x="2767" y="71"/>
                  </a:lnTo>
                  <a:lnTo>
                    <a:pt x="2767" y="71"/>
                  </a:lnTo>
                  <a:lnTo>
                    <a:pt x="2769" y="70"/>
                  </a:lnTo>
                  <a:close/>
                  <a:moveTo>
                    <a:pt x="2601" y="68"/>
                  </a:moveTo>
                  <a:lnTo>
                    <a:pt x="2603" y="68"/>
                  </a:lnTo>
                  <a:lnTo>
                    <a:pt x="2606" y="70"/>
                  </a:lnTo>
                  <a:lnTo>
                    <a:pt x="2606" y="70"/>
                  </a:lnTo>
                  <a:lnTo>
                    <a:pt x="2608" y="70"/>
                  </a:lnTo>
                  <a:lnTo>
                    <a:pt x="2609" y="71"/>
                  </a:lnTo>
                  <a:lnTo>
                    <a:pt x="2609" y="73"/>
                  </a:lnTo>
                  <a:lnTo>
                    <a:pt x="2608" y="71"/>
                  </a:lnTo>
                  <a:lnTo>
                    <a:pt x="2608" y="71"/>
                  </a:lnTo>
                  <a:lnTo>
                    <a:pt x="2606" y="71"/>
                  </a:lnTo>
                  <a:lnTo>
                    <a:pt x="2606" y="73"/>
                  </a:lnTo>
                  <a:lnTo>
                    <a:pt x="2606" y="73"/>
                  </a:lnTo>
                  <a:lnTo>
                    <a:pt x="2606" y="74"/>
                  </a:lnTo>
                  <a:lnTo>
                    <a:pt x="2606" y="76"/>
                  </a:lnTo>
                  <a:lnTo>
                    <a:pt x="2606" y="77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7"/>
                  </a:lnTo>
                  <a:lnTo>
                    <a:pt x="2605" y="77"/>
                  </a:lnTo>
                  <a:lnTo>
                    <a:pt x="2605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4"/>
                  </a:lnTo>
                  <a:lnTo>
                    <a:pt x="2605" y="73"/>
                  </a:lnTo>
                  <a:lnTo>
                    <a:pt x="2603" y="71"/>
                  </a:lnTo>
                  <a:lnTo>
                    <a:pt x="2601" y="71"/>
                  </a:lnTo>
                  <a:lnTo>
                    <a:pt x="2601" y="71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68"/>
                  </a:lnTo>
                  <a:lnTo>
                    <a:pt x="2600" y="68"/>
                  </a:lnTo>
                  <a:lnTo>
                    <a:pt x="2601" y="68"/>
                  </a:lnTo>
                  <a:close/>
                  <a:moveTo>
                    <a:pt x="2780" y="66"/>
                  </a:moveTo>
                  <a:lnTo>
                    <a:pt x="2781" y="68"/>
                  </a:lnTo>
                  <a:lnTo>
                    <a:pt x="2783" y="68"/>
                  </a:lnTo>
                  <a:lnTo>
                    <a:pt x="2784" y="68"/>
                  </a:lnTo>
                  <a:lnTo>
                    <a:pt x="2784" y="68"/>
                  </a:lnTo>
                  <a:lnTo>
                    <a:pt x="2783" y="68"/>
                  </a:lnTo>
                  <a:lnTo>
                    <a:pt x="2783" y="68"/>
                  </a:lnTo>
                  <a:lnTo>
                    <a:pt x="2783" y="70"/>
                  </a:lnTo>
                  <a:lnTo>
                    <a:pt x="2784" y="70"/>
                  </a:lnTo>
                  <a:lnTo>
                    <a:pt x="2784" y="70"/>
                  </a:lnTo>
                  <a:lnTo>
                    <a:pt x="2784" y="71"/>
                  </a:lnTo>
                  <a:lnTo>
                    <a:pt x="2783" y="71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4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1" y="76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3"/>
                  </a:lnTo>
                  <a:lnTo>
                    <a:pt x="2780" y="73"/>
                  </a:lnTo>
                  <a:lnTo>
                    <a:pt x="2778" y="71"/>
                  </a:lnTo>
                  <a:lnTo>
                    <a:pt x="2778" y="70"/>
                  </a:lnTo>
                  <a:lnTo>
                    <a:pt x="2777" y="70"/>
                  </a:lnTo>
                  <a:lnTo>
                    <a:pt x="2777" y="70"/>
                  </a:lnTo>
                  <a:lnTo>
                    <a:pt x="2778" y="70"/>
                  </a:lnTo>
                  <a:lnTo>
                    <a:pt x="2778" y="70"/>
                  </a:lnTo>
                  <a:lnTo>
                    <a:pt x="2778" y="71"/>
                  </a:lnTo>
                  <a:lnTo>
                    <a:pt x="2780" y="71"/>
                  </a:lnTo>
                  <a:lnTo>
                    <a:pt x="2781" y="71"/>
                  </a:lnTo>
                  <a:lnTo>
                    <a:pt x="2781" y="71"/>
                  </a:lnTo>
                  <a:lnTo>
                    <a:pt x="2783" y="70"/>
                  </a:lnTo>
                  <a:lnTo>
                    <a:pt x="2781" y="70"/>
                  </a:lnTo>
                  <a:lnTo>
                    <a:pt x="2780" y="68"/>
                  </a:lnTo>
                  <a:lnTo>
                    <a:pt x="2780" y="68"/>
                  </a:lnTo>
                  <a:lnTo>
                    <a:pt x="2780" y="66"/>
                  </a:lnTo>
                  <a:lnTo>
                    <a:pt x="2780" y="66"/>
                  </a:lnTo>
                  <a:close/>
                  <a:moveTo>
                    <a:pt x="2884" y="63"/>
                  </a:moveTo>
                  <a:lnTo>
                    <a:pt x="2884" y="65"/>
                  </a:lnTo>
                  <a:lnTo>
                    <a:pt x="2884" y="65"/>
                  </a:lnTo>
                  <a:lnTo>
                    <a:pt x="2885" y="66"/>
                  </a:lnTo>
                  <a:lnTo>
                    <a:pt x="2887" y="65"/>
                  </a:lnTo>
                  <a:lnTo>
                    <a:pt x="2888" y="66"/>
                  </a:lnTo>
                  <a:lnTo>
                    <a:pt x="2888" y="68"/>
                  </a:lnTo>
                  <a:lnTo>
                    <a:pt x="2890" y="70"/>
                  </a:lnTo>
                  <a:lnTo>
                    <a:pt x="2890" y="71"/>
                  </a:lnTo>
                  <a:lnTo>
                    <a:pt x="2888" y="71"/>
                  </a:lnTo>
                  <a:lnTo>
                    <a:pt x="2885" y="71"/>
                  </a:lnTo>
                  <a:lnTo>
                    <a:pt x="2884" y="71"/>
                  </a:lnTo>
                  <a:lnTo>
                    <a:pt x="2882" y="70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6"/>
                  </a:lnTo>
                  <a:lnTo>
                    <a:pt x="2879" y="65"/>
                  </a:lnTo>
                  <a:lnTo>
                    <a:pt x="2881" y="65"/>
                  </a:lnTo>
                  <a:lnTo>
                    <a:pt x="2881" y="65"/>
                  </a:lnTo>
                  <a:lnTo>
                    <a:pt x="2884" y="63"/>
                  </a:lnTo>
                  <a:close/>
                  <a:moveTo>
                    <a:pt x="943" y="63"/>
                  </a:moveTo>
                  <a:lnTo>
                    <a:pt x="943" y="65"/>
                  </a:lnTo>
                  <a:lnTo>
                    <a:pt x="943" y="66"/>
                  </a:lnTo>
                  <a:lnTo>
                    <a:pt x="941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8" y="68"/>
                  </a:lnTo>
                  <a:lnTo>
                    <a:pt x="936" y="68"/>
                  </a:lnTo>
                  <a:lnTo>
                    <a:pt x="936" y="70"/>
                  </a:lnTo>
                  <a:lnTo>
                    <a:pt x="936" y="70"/>
                  </a:lnTo>
                  <a:lnTo>
                    <a:pt x="936" y="71"/>
                  </a:lnTo>
                  <a:lnTo>
                    <a:pt x="936" y="73"/>
                  </a:lnTo>
                  <a:lnTo>
                    <a:pt x="936" y="74"/>
                  </a:lnTo>
                  <a:lnTo>
                    <a:pt x="938" y="74"/>
                  </a:lnTo>
                  <a:lnTo>
                    <a:pt x="939" y="74"/>
                  </a:lnTo>
                  <a:lnTo>
                    <a:pt x="939" y="76"/>
                  </a:lnTo>
                  <a:lnTo>
                    <a:pt x="938" y="77"/>
                  </a:lnTo>
                  <a:lnTo>
                    <a:pt x="938" y="77"/>
                  </a:lnTo>
                  <a:lnTo>
                    <a:pt x="936" y="79"/>
                  </a:lnTo>
                  <a:lnTo>
                    <a:pt x="938" y="79"/>
                  </a:lnTo>
                  <a:lnTo>
                    <a:pt x="938" y="81"/>
                  </a:lnTo>
                  <a:lnTo>
                    <a:pt x="936" y="82"/>
                  </a:lnTo>
                  <a:lnTo>
                    <a:pt x="933" y="82"/>
                  </a:lnTo>
                  <a:lnTo>
                    <a:pt x="932" y="82"/>
                  </a:lnTo>
                  <a:lnTo>
                    <a:pt x="932" y="82"/>
                  </a:lnTo>
                  <a:lnTo>
                    <a:pt x="933" y="81"/>
                  </a:lnTo>
                  <a:lnTo>
                    <a:pt x="933" y="79"/>
                  </a:lnTo>
                  <a:lnTo>
                    <a:pt x="933" y="77"/>
                  </a:lnTo>
                  <a:lnTo>
                    <a:pt x="932" y="77"/>
                  </a:lnTo>
                  <a:lnTo>
                    <a:pt x="932" y="77"/>
                  </a:lnTo>
                  <a:lnTo>
                    <a:pt x="932" y="79"/>
                  </a:lnTo>
                  <a:lnTo>
                    <a:pt x="932" y="81"/>
                  </a:lnTo>
                  <a:lnTo>
                    <a:pt x="930" y="81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28" y="81"/>
                  </a:lnTo>
                  <a:lnTo>
                    <a:pt x="928" y="79"/>
                  </a:lnTo>
                  <a:lnTo>
                    <a:pt x="927" y="79"/>
                  </a:lnTo>
                  <a:lnTo>
                    <a:pt x="925" y="77"/>
                  </a:lnTo>
                  <a:lnTo>
                    <a:pt x="924" y="77"/>
                  </a:lnTo>
                  <a:lnTo>
                    <a:pt x="924" y="77"/>
                  </a:lnTo>
                  <a:lnTo>
                    <a:pt x="922" y="77"/>
                  </a:lnTo>
                  <a:lnTo>
                    <a:pt x="922" y="74"/>
                  </a:lnTo>
                  <a:lnTo>
                    <a:pt x="922" y="74"/>
                  </a:lnTo>
                  <a:lnTo>
                    <a:pt x="922" y="73"/>
                  </a:lnTo>
                  <a:lnTo>
                    <a:pt x="922" y="73"/>
                  </a:lnTo>
                  <a:lnTo>
                    <a:pt x="921" y="73"/>
                  </a:lnTo>
                  <a:lnTo>
                    <a:pt x="921" y="71"/>
                  </a:lnTo>
                  <a:lnTo>
                    <a:pt x="922" y="71"/>
                  </a:lnTo>
                  <a:lnTo>
                    <a:pt x="924" y="70"/>
                  </a:lnTo>
                  <a:lnTo>
                    <a:pt x="925" y="70"/>
                  </a:lnTo>
                  <a:lnTo>
                    <a:pt x="927" y="68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30" y="66"/>
                  </a:lnTo>
                  <a:lnTo>
                    <a:pt x="930" y="65"/>
                  </a:lnTo>
                  <a:lnTo>
                    <a:pt x="930" y="65"/>
                  </a:lnTo>
                  <a:lnTo>
                    <a:pt x="932" y="65"/>
                  </a:lnTo>
                  <a:lnTo>
                    <a:pt x="932" y="65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5"/>
                  </a:lnTo>
                  <a:lnTo>
                    <a:pt x="933" y="63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8" y="65"/>
                  </a:lnTo>
                  <a:lnTo>
                    <a:pt x="939" y="63"/>
                  </a:lnTo>
                  <a:lnTo>
                    <a:pt x="939" y="63"/>
                  </a:lnTo>
                  <a:lnTo>
                    <a:pt x="941" y="63"/>
                  </a:lnTo>
                  <a:lnTo>
                    <a:pt x="943" y="63"/>
                  </a:lnTo>
                  <a:close/>
                  <a:moveTo>
                    <a:pt x="690" y="62"/>
                  </a:moveTo>
                  <a:lnTo>
                    <a:pt x="692" y="63"/>
                  </a:lnTo>
                  <a:lnTo>
                    <a:pt x="694" y="65"/>
                  </a:lnTo>
                  <a:lnTo>
                    <a:pt x="695" y="66"/>
                  </a:lnTo>
                  <a:lnTo>
                    <a:pt x="697" y="66"/>
                  </a:lnTo>
                  <a:lnTo>
                    <a:pt x="698" y="66"/>
                  </a:lnTo>
                  <a:lnTo>
                    <a:pt x="698" y="66"/>
                  </a:lnTo>
                  <a:lnTo>
                    <a:pt x="700" y="68"/>
                  </a:lnTo>
                  <a:lnTo>
                    <a:pt x="700" y="68"/>
                  </a:lnTo>
                  <a:lnTo>
                    <a:pt x="701" y="70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698" y="73"/>
                  </a:lnTo>
                  <a:lnTo>
                    <a:pt x="695" y="73"/>
                  </a:lnTo>
                  <a:lnTo>
                    <a:pt x="695" y="73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89" y="68"/>
                  </a:lnTo>
                  <a:lnTo>
                    <a:pt x="687" y="68"/>
                  </a:lnTo>
                  <a:lnTo>
                    <a:pt x="686" y="68"/>
                  </a:lnTo>
                  <a:lnTo>
                    <a:pt x="682" y="68"/>
                  </a:lnTo>
                  <a:lnTo>
                    <a:pt x="682" y="66"/>
                  </a:lnTo>
                  <a:lnTo>
                    <a:pt x="684" y="65"/>
                  </a:lnTo>
                  <a:lnTo>
                    <a:pt x="687" y="63"/>
                  </a:lnTo>
                  <a:lnTo>
                    <a:pt x="690" y="62"/>
                  </a:lnTo>
                  <a:close/>
                  <a:moveTo>
                    <a:pt x="2819" y="62"/>
                  </a:moveTo>
                  <a:lnTo>
                    <a:pt x="2819" y="63"/>
                  </a:lnTo>
                  <a:lnTo>
                    <a:pt x="2821" y="65"/>
                  </a:lnTo>
                  <a:lnTo>
                    <a:pt x="2822" y="65"/>
                  </a:lnTo>
                  <a:lnTo>
                    <a:pt x="2824" y="66"/>
                  </a:lnTo>
                  <a:lnTo>
                    <a:pt x="2827" y="68"/>
                  </a:lnTo>
                  <a:lnTo>
                    <a:pt x="2829" y="68"/>
                  </a:lnTo>
                  <a:lnTo>
                    <a:pt x="2829" y="68"/>
                  </a:lnTo>
                  <a:lnTo>
                    <a:pt x="2830" y="68"/>
                  </a:lnTo>
                  <a:lnTo>
                    <a:pt x="2832" y="68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0" y="70"/>
                  </a:lnTo>
                  <a:lnTo>
                    <a:pt x="2832" y="73"/>
                  </a:lnTo>
                  <a:lnTo>
                    <a:pt x="2833" y="76"/>
                  </a:lnTo>
                  <a:lnTo>
                    <a:pt x="2836" y="79"/>
                  </a:lnTo>
                  <a:lnTo>
                    <a:pt x="2836" y="79"/>
                  </a:lnTo>
                  <a:lnTo>
                    <a:pt x="2835" y="79"/>
                  </a:lnTo>
                  <a:lnTo>
                    <a:pt x="2833" y="82"/>
                  </a:lnTo>
                  <a:lnTo>
                    <a:pt x="2833" y="81"/>
                  </a:lnTo>
                  <a:lnTo>
                    <a:pt x="2833" y="81"/>
                  </a:lnTo>
                  <a:lnTo>
                    <a:pt x="2835" y="77"/>
                  </a:lnTo>
                  <a:lnTo>
                    <a:pt x="2833" y="77"/>
                  </a:lnTo>
                  <a:lnTo>
                    <a:pt x="2832" y="76"/>
                  </a:lnTo>
                  <a:lnTo>
                    <a:pt x="2832" y="76"/>
                  </a:lnTo>
                  <a:lnTo>
                    <a:pt x="2829" y="73"/>
                  </a:lnTo>
                  <a:lnTo>
                    <a:pt x="2829" y="71"/>
                  </a:lnTo>
                  <a:lnTo>
                    <a:pt x="2825" y="71"/>
                  </a:lnTo>
                  <a:lnTo>
                    <a:pt x="2824" y="71"/>
                  </a:lnTo>
                  <a:lnTo>
                    <a:pt x="2822" y="71"/>
                  </a:lnTo>
                  <a:lnTo>
                    <a:pt x="2821" y="70"/>
                  </a:lnTo>
                  <a:lnTo>
                    <a:pt x="2821" y="68"/>
                  </a:lnTo>
                  <a:lnTo>
                    <a:pt x="2819" y="66"/>
                  </a:lnTo>
                  <a:lnTo>
                    <a:pt x="2818" y="65"/>
                  </a:lnTo>
                  <a:lnTo>
                    <a:pt x="2818" y="63"/>
                  </a:lnTo>
                  <a:lnTo>
                    <a:pt x="2818" y="62"/>
                  </a:lnTo>
                  <a:lnTo>
                    <a:pt x="2819" y="62"/>
                  </a:lnTo>
                  <a:close/>
                  <a:moveTo>
                    <a:pt x="2786" y="62"/>
                  </a:moveTo>
                  <a:lnTo>
                    <a:pt x="2789" y="63"/>
                  </a:lnTo>
                  <a:lnTo>
                    <a:pt x="2791" y="63"/>
                  </a:lnTo>
                  <a:lnTo>
                    <a:pt x="2791" y="65"/>
                  </a:lnTo>
                  <a:lnTo>
                    <a:pt x="2791" y="65"/>
                  </a:lnTo>
                  <a:lnTo>
                    <a:pt x="2791" y="66"/>
                  </a:lnTo>
                  <a:lnTo>
                    <a:pt x="2792" y="66"/>
                  </a:lnTo>
                  <a:lnTo>
                    <a:pt x="2792" y="66"/>
                  </a:lnTo>
                  <a:lnTo>
                    <a:pt x="2792" y="68"/>
                  </a:lnTo>
                  <a:lnTo>
                    <a:pt x="2794" y="68"/>
                  </a:lnTo>
                  <a:lnTo>
                    <a:pt x="2794" y="70"/>
                  </a:lnTo>
                  <a:lnTo>
                    <a:pt x="2792" y="70"/>
                  </a:lnTo>
                  <a:lnTo>
                    <a:pt x="2792" y="71"/>
                  </a:lnTo>
                  <a:lnTo>
                    <a:pt x="2794" y="74"/>
                  </a:lnTo>
                  <a:lnTo>
                    <a:pt x="2794" y="74"/>
                  </a:lnTo>
                  <a:lnTo>
                    <a:pt x="2795" y="76"/>
                  </a:lnTo>
                  <a:lnTo>
                    <a:pt x="2797" y="74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4"/>
                  </a:lnTo>
                  <a:lnTo>
                    <a:pt x="2799" y="73"/>
                  </a:lnTo>
                  <a:lnTo>
                    <a:pt x="2800" y="73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3" y="74"/>
                  </a:lnTo>
                  <a:lnTo>
                    <a:pt x="2803" y="74"/>
                  </a:lnTo>
                  <a:lnTo>
                    <a:pt x="2806" y="74"/>
                  </a:lnTo>
                  <a:lnTo>
                    <a:pt x="2808" y="74"/>
                  </a:lnTo>
                  <a:lnTo>
                    <a:pt x="2808" y="74"/>
                  </a:lnTo>
                  <a:lnTo>
                    <a:pt x="2806" y="76"/>
                  </a:lnTo>
                  <a:lnTo>
                    <a:pt x="2806" y="76"/>
                  </a:lnTo>
                  <a:lnTo>
                    <a:pt x="2805" y="76"/>
                  </a:lnTo>
                  <a:lnTo>
                    <a:pt x="2805" y="77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81"/>
                  </a:lnTo>
                  <a:lnTo>
                    <a:pt x="2805" y="81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11" y="85"/>
                  </a:lnTo>
                  <a:lnTo>
                    <a:pt x="2814" y="87"/>
                  </a:lnTo>
                  <a:lnTo>
                    <a:pt x="2816" y="88"/>
                  </a:lnTo>
                  <a:lnTo>
                    <a:pt x="2814" y="88"/>
                  </a:lnTo>
                  <a:lnTo>
                    <a:pt x="2813" y="88"/>
                  </a:lnTo>
                  <a:lnTo>
                    <a:pt x="2810" y="87"/>
                  </a:lnTo>
                  <a:lnTo>
                    <a:pt x="2810" y="87"/>
                  </a:lnTo>
                  <a:lnTo>
                    <a:pt x="2811" y="87"/>
                  </a:lnTo>
                  <a:lnTo>
                    <a:pt x="2811" y="85"/>
                  </a:lnTo>
                  <a:lnTo>
                    <a:pt x="2810" y="85"/>
                  </a:lnTo>
                  <a:lnTo>
                    <a:pt x="2808" y="85"/>
                  </a:lnTo>
                  <a:lnTo>
                    <a:pt x="2808" y="84"/>
                  </a:lnTo>
                  <a:lnTo>
                    <a:pt x="2808" y="85"/>
                  </a:lnTo>
                  <a:lnTo>
                    <a:pt x="2806" y="85"/>
                  </a:lnTo>
                  <a:lnTo>
                    <a:pt x="2805" y="87"/>
                  </a:lnTo>
                  <a:lnTo>
                    <a:pt x="2805" y="87"/>
                  </a:lnTo>
                  <a:lnTo>
                    <a:pt x="2805" y="88"/>
                  </a:lnTo>
                  <a:lnTo>
                    <a:pt x="2803" y="88"/>
                  </a:lnTo>
                  <a:lnTo>
                    <a:pt x="2803" y="87"/>
                  </a:lnTo>
                  <a:lnTo>
                    <a:pt x="2805" y="85"/>
                  </a:lnTo>
                  <a:lnTo>
                    <a:pt x="2803" y="82"/>
                  </a:lnTo>
                  <a:lnTo>
                    <a:pt x="2802" y="81"/>
                  </a:lnTo>
                  <a:lnTo>
                    <a:pt x="2800" y="82"/>
                  </a:lnTo>
                  <a:lnTo>
                    <a:pt x="2799" y="82"/>
                  </a:lnTo>
                  <a:lnTo>
                    <a:pt x="2799" y="84"/>
                  </a:lnTo>
                  <a:lnTo>
                    <a:pt x="2800" y="84"/>
                  </a:lnTo>
                  <a:lnTo>
                    <a:pt x="2799" y="85"/>
                  </a:lnTo>
                  <a:lnTo>
                    <a:pt x="2800" y="85"/>
                  </a:lnTo>
                  <a:lnTo>
                    <a:pt x="2802" y="88"/>
                  </a:lnTo>
                  <a:lnTo>
                    <a:pt x="2803" y="88"/>
                  </a:lnTo>
                  <a:lnTo>
                    <a:pt x="2803" y="88"/>
                  </a:lnTo>
                  <a:lnTo>
                    <a:pt x="2802" y="90"/>
                  </a:lnTo>
                  <a:lnTo>
                    <a:pt x="2802" y="92"/>
                  </a:lnTo>
                  <a:lnTo>
                    <a:pt x="2802" y="92"/>
                  </a:lnTo>
                  <a:lnTo>
                    <a:pt x="2803" y="92"/>
                  </a:lnTo>
                  <a:lnTo>
                    <a:pt x="2805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8" y="92"/>
                  </a:lnTo>
                  <a:lnTo>
                    <a:pt x="2808" y="92"/>
                  </a:lnTo>
                  <a:lnTo>
                    <a:pt x="2810" y="93"/>
                  </a:lnTo>
                  <a:lnTo>
                    <a:pt x="2811" y="93"/>
                  </a:lnTo>
                  <a:lnTo>
                    <a:pt x="2811" y="92"/>
                  </a:lnTo>
                  <a:lnTo>
                    <a:pt x="2811" y="92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88"/>
                  </a:lnTo>
                  <a:lnTo>
                    <a:pt x="2813" y="88"/>
                  </a:lnTo>
                  <a:lnTo>
                    <a:pt x="2814" y="90"/>
                  </a:lnTo>
                  <a:lnTo>
                    <a:pt x="2814" y="92"/>
                  </a:lnTo>
                  <a:lnTo>
                    <a:pt x="2814" y="92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5"/>
                  </a:lnTo>
                  <a:lnTo>
                    <a:pt x="2816" y="95"/>
                  </a:lnTo>
                  <a:lnTo>
                    <a:pt x="2819" y="93"/>
                  </a:lnTo>
                  <a:lnTo>
                    <a:pt x="2819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2"/>
                  </a:lnTo>
                  <a:lnTo>
                    <a:pt x="2821" y="92"/>
                  </a:lnTo>
                  <a:lnTo>
                    <a:pt x="2821" y="90"/>
                  </a:lnTo>
                  <a:lnTo>
                    <a:pt x="2821" y="90"/>
                  </a:lnTo>
                  <a:lnTo>
                    <a:pt x="2821" y="88"/>
                  </a:lnTo>
                  <a:lnTo>
                    <a:pt x="2821" y="88"/>
                  </a:lnTo>
                  <a:lnTo>
                    <a:pt x="2821" y="87"/>
                  </a:lnTo>
                  <a:lnTo>
                    <a:pt x="2821" y="85"/>
                  </a:lnTo>
                  <a:lnTo>
                    <a:pt x="2821" y="84"/>
                  </a:lnTo>
                  <a:lnTo>
                    <a:pt x="2822" y="84"/>
                  </a:lnTo>
                  <a:lnTo>
                    <a:pt x="2822" y="85"/>
                  </a:lnTo>
                  <a:lnTo>
                    <a:pt x="2822" y="85"/>
                  </a:lnTo>
                  <a:lnTo>
                    <a:pt x="2824" y="85"/>
                  </a:lnTo>
                  <a:lnTo>
                    <a:pt x="2824" y="87"/>
                  </a:lnTo>
                  <a:lnTo>
                    <a:pt x="2825" y="88"/>
                  </a:lnTo>
                  <a:lnTo>
                    <a:pt x="2827" y="88"/>
                  </a:lnTo>
                  <a:lnTo>
                    <a:pt x="2825" y="87"/>
                  </a:lnTo>
                  <a:lnTo>
                    <a:pt x="2825" y="87"/>
                  </a:lnTo>
                  <a:lnTo>
                    <a:pt x="2825" y="85"/>
                  </a:lnTo>
                  <a:lnTo>
                    <a:pt x="2825" y="85"/>
                  </a:lnTo>
                  <a:lnTo>
                    <a:pt x="2825" y="84"/>
                  </a:lnTo>
                  <a:lnTo>
                    <a:pt x="2827" y="84"/>
                  </a:lnTo>
                  <a:lnTo>
                    <a:pt x="2829" y="85"/>
                  </a:lnTo>
                  <a:lnTo>
                    <a:pt x="2829" y="85"/>
                  </a:lnTo>
                  <a:lnTo>
                    <a:pt x="2830" y="87"/>
                  </a:lnTo>
                  <a:lnTo>
                    <a:pt x="2830" y="88"/>
                  </a:lnTo>
                  <a:lnTo>
                    <a:pt x="2829" y="88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7" y="90"/>
                  </a:lnTo>
                  <a:lnTo>
                    <a:pt x="2827" y="90"/>
                  </a:lnTo>
                  <a:lnTo>
                    <a:pt x="2825" y="92"/>
                  </a:lnTo>
                  <a:lnTo>
                    <a:pt x="2825" y="92"/>
                  </a:lnTo>
                  <a:lnTo>
                    <a:pt x="2827" y="93"/>
                  </a:lnTo>
                  <a:lnTo>
                    <a:pt x="2827" y="93"/>
                  </a:lnTo>
                  <a:lnTo>
                    <a:pt x="2829" y="93"/>
                  </a:lnTo>
                  <a:lnTo>
                    <a:pt x="2830" y="93"/>
                  </a:lnTo>
                  <a:lnTo>
                    <a:pt x="2830" y="95"/>
                  </a:lnTo>
                  <a:lnTo>
                    <a:pt x="2832" y="95"/>
                  </a:lnTo>
                  <a:lnTo>
                    <a:pt x="2830" y="95"/>
                  </a:lnTo>
                  <a:lnTo>
                    <a:pt x="2827" y="95"/>
                  </a:lnTo>
                  <a:lnTo>
                    <a:pt x="2827" y="95"/>
                  </a:lnTo>
                  <a:lnTo>
                    <a:pt x="2825" y="95"/>
                  </a:lnTo>
                  <a:lnTo>
                    <a:pt x="2824" y="95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5" y="98"/>
                  </a:lnTo>
                  <a:lnTo>
                    <a:pt x="2825" y="98"/>
                  </a:lnTo>
                  <a:lnTo>
                    <a:pt x="2827" y="98"/>
                  </a:lnTo>
                  <a:lnTo>
                    <a:pt x="2827" y="98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5" y="103"/>
                  </a:lnTo>
                  <a:lnTo>
                    <a:pt x="2825" y="103"/>
                  </a:lnTo>
                  <a:lnTo>
                    <a:pt x="2824" y="103"/>
                  </a:lnTo>
                  <a:lnTo>
                    <a:pt x="2824" y="104"/>
                  </a:lnTo>
                  <a:lnTo>
                    <a:pt x="2821" y="106"/>
                  </a:lnTo>
                  <a:lnTo>
                    <a:pt x="2821" y="106"/>
                  </a:lnTo>
                  <a:lnTo>
                    <a:pt x="2819" y="106"/>
                  </a:lnTo>
                  <a:lnTo>
                    <a:pt x="2819" y="107"/>
                  </a:lnTo>
                  <a:lnTo>
                    <a:pt x="2816" y="106"/>
                  </a:lnTo>
                  <a:lnTo>
                    <a:pt x="2813" y="104"/>
                  </a:lnTo>
                  <a:lnTo>
                    <a:pt x="2811" y="106"/>
                  </a:lnTo>
                  <a:lnTo>
                    <a:pt x="2811" y="106"/>
                  </a:lnTo>
                  <a:lnTo>
                    <a:pt x="2813" y="106"/>
                  </a:lnTo>
                  <a:lnTo>
                    <a:pt x="2814" y="107"/>
                  </a:lnTo>
                  <a:lnTo>
                    <a:pt x="2813" y="107"/>
                  </a:lnTo>
                  <a:lnTo>
                    <a:pt x="2813" y="107"/>
                  </a:lnTo>
                  <a:lnTo>
                    <a:pt x="2813" y="109"/>
                  </a:lnTo>
                  <a:lnTo>
                    <a:pt x="2813" y="109"/>
                  </a:lnTo>
                  <a:lnTo>
                    <a:pt x="2811" y="109"/>
                  </a:lnTo>
                  <a:lnTo>
                    <a:pt x="2811" y="109"/>
                  </a:lnTo>
                  <a:lnTo>
                    <a:pt x="2811" y="110"/>
                  </a:lnTo>
                  <a:lnTo>
                    <a:pt x="2810" y="110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10" y="112"/>
                  </a:lnTo>
                  <a:lnTo>
                    <a:pt x="2811" y="112"/>
                  </a:lnTo>
                  <a:lnTo>
                    <a:pt x="2813" y="112"/>
                  </a:lnTo>
                  <a:lnTo>
                    <a:pt x="2813" y="112"/>
                  </a:lnTo>
                  <a:lnTo>
                    <a:pt x="2814" y="114"/>
                  </a:lnTo>
                  <a:lnTo>
                    <a:pt x="2814" y="114"/>
                  </a:lnTo>
                  <a:lnTo>
                    <a:pt x="2814" y="115"/>
                  </a:lnTo>
                  <a:lnTo>
                    <a:pt x="2811" y="117"/>
                  </a:lnTo>
                  <a:lnTo>
                    <a:pt x="2808" y="118"/>
                  </a:lnTo>
                  <a:lnTo>
                    <a:pt x="2806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0" y="117"/>
                  </a:lnTo>
                  <a:lnTo>
                    <a:pt x="2800" y="117"/>
                  </a:lnTo>
                  <a:lnTo>
                    <a:pt x="2802" y="115"/>
                  </a:lnTo>
                  <a:lnTo>
                    <a:pt x="2803" y="115"/>
                  </a:lnTo>
                  <a:lnTo>
                    <a:pt x="2805" y="117"/>
                  </a:lnTo>
                  <a:lnTo>
                    <a:pt x="2805" y="117"/>
                  </a:lnTo>
                  <a:lnTo>
                    <a:pt x="2805" y="115"/>
                  </a:lnTo>
                  <a:lnTo>
                    <a:pt x="2803" y="115"/>
                  </a:lnTo>
                  <a:lnTo>
                    <a:pt x="2800" y="114"/>
                  </a:lnTo>
                  <a:lnTo>
                    <a:pt x="2799" y="115"/>
                  </a:lnTo>
                  <a:lnTo>
                    <a:pt x="2797" y="115"/>
                  </a:lnTo>
                  <a:lnTo>
                    <a:pt x="2795" y="115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0"/>
                  </a:lnTo>
                  <a:lnTo>
                    <a:pt x="2792" y="109"/>
                  </a:lnTo>
                  <a:lnTo>
                    <a:pt x="2792" y="109"/>
                  </a:lnTo>
                  <a:lnTo>
                    <a:pt x="2792" y="107"/>
                  </a:lnTo>
                  <a:lnTo>
                    <a:pt x="2792" y="106"/>
                  </a:lnTo>
                  <a:lnTo>
                    <a:pt x="2792" y="104"/>
                  </a:lnTo>
                  <a:lnTo>
                    <a:pt x="2792" y="106"/>
                  </a:lnTo>
                  <a:lnTo>
                    <a:pt x="2792" y="107"/>
                  </a:lnTo>
                  <a:lnTo>
                    <a:pt x="2794" y="107"/>
                  </a:lnTo>
                  <a:lnTo>
                    <a:pt x="2795" y="109"/>
                  </a:lnTo>
                  <a:lnTo>
                    <a:pt x="2795" y="107"/>
                  </a:lnTo>
                  <a:lnTo>
                    <a:pt x="2795" y="107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7"/>
                  </a:lnTo>
                  <a:lnTo>
                    <a:pt x="2797" y="107"/>
                  </a:lnTo>
                  <a:lnTo>
                    <a:pt x="2797" y="106"/>
                  </a:lnTo>
                  <a:lnTo>
                    <a:pt x="2799" y="106"/>
                  </a:lnTo>
                  <a:lnTo>
                    <a:pt x="2799" y="106"/>
                  </a:lnTo>
                  <a:lnTo>
                    <a:pt x="2799" y="104"/>
                  </a:lnTo>
                  <a:lnTo>
                    <a:pt x="2799" y="104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800" y="104"/>
                  </a:lnTo>
                  <a:lnTo>
                    <a:pt x="2800" y="104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7"/>
                  </a:lnTo>
                  <a:lnTo>
                    <a:pt x="2803" y="109"/>
                  </a:lnTo>
                  <a:lnTo>
                    <a:pt x="2803" y="109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6" y="106"/>
                  </a:lnTo>
                  <a:lnTo>
                    <a:pt x="2806" y="104"/>
                  </a:lnTo>
                  <a:lnTo>
                    <a:pt x="2806" y="103"/>
                  </a:lnTo>
                  <a:lnTo>
                    <a:pt x="2806" y="103"/>
                  </a:lnTo>
                  <a:lnTo>
                    <a:pt x="2808" y="103"/>
                  </a:lnTo>
                  <a:lnTo>
                    <a:pt x="2808" y="103"/>
                  </a:lnTo>
                  <a:lnTo>
                    <a:pt x="2810" y="103"/>
                  </a:lnTo>
                  <a:lnTo>
                    <a:pt x="2810" y="101"/>
                  </a:lnTo>
                  <a:lnTo>
                    <a:pt x="2813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3" y="99"/>
                  </a:lnTo>
                  <a:lnTo>
                    <a:pt x="2813" y="99"/>
                  </a:lnTo>
                  <a:lnTo>
                    <a:pt x="2811" y="98"/>
                  </a:lnTo>
                  <a:lnTo>
                    <a:pt x="2808" y="96"/>
                  </a:lnTo>
                  <a:lnTo>
                    <a:pt x="2808" y="96"/>
                  </a:lnTo>
                  <a:lnTo>
                    <a:pt x="2806" y="95"/>
                  </a:lnTo>
                  <a:lnTo>
                    <a:pt x="2805" y="95"/>
                  </a:lnTo>
                  <a:lnTo>
                    <a:pt x="2803" y="95"/>
                  </a:lnTo>
                  <a:lnTo>
                    <a:pt x="2803" y="95"/>
                  </a:lnTo>
                  <a:lnTo>
                    <a:pt x="2802" y="95"/>
                  </a:lnTo>
                  <a:lnTo>
                    <a:pt x="2802" y="95"/>
                  </a:lnTo>
                  <a:lnTo>
                    <a:pt x="2802" y="92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88"/>
                  </a:lnTo>
                  <a:lnTo>
                    <a:pt x="2800" y="88"/>
                  </a:lnTo>
                  <a:lnTo>
                    <a:pt x="2799" y="88"/>
                  </a:lnTo>
                  <a:lnTo>
                    <a:pt x="2799" y="88"/>
                  </a:lnTo>
                  <a:lnTo>
                    <a:pt x="2797" y="88"/>
                  </a:lnTo>
                  <a:lnTo>
                    <a:pt x="2795" y="88"/>
                  </a:lnTo>
                  <a:lnTo>
                    <a:pt x="2795" y="88"/>
                  </a:lnTo>
                  <a:lnTo>
                    <a:pt x="2795" y="87"/>
                  </a:lnTo>
                  <a:lnTo>
                    <a:pt x="2794" y="87"/>
                  </a:lnTo>
                  <a:lnTo>
                    <a:pt x="2794" y="87"/>
                  </a:lnTo>
                  <a:lnTo>
                    <a:pt x="2792" y="87"/>
                  </a:lnTo>
                  <a:lnTo>
                    <a:pt x="2791" y="87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2" y="85"/>
                  </a:lnTo>
                  <a:lnTo>
                    <a:pt x="2792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5"/>
                  </a:lnTo>
                  <a:lnTo>
                    <a:pt x="2797" y="84"/>
                  </a:lnTo>
                  <a:lnTo>
                    <a:pt x="2797" y="82"/>
                  </a:lnTo>
                  <a:lnTo>
                    <a:pt x="2797" y="81"/>
                  </a:lnTo>
                  <a:lnTo>
                    <a:pt x="2797" y="81"/>
                  </a:lnTo>
                  <a:lnTo>
                    <a:pt x="2797" y="79"/>
                  </a:lnTo>
                  <a:lnTo>
                    <a:pt x="2797" y="77"/>
                  </a:lnTo>
                  <a:lnTo>
                    <a:pt x="2799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5" y="77"/>
                  </a:lnTo>
                  <a:lnTo>
                    <a:pt x="2795" y="79"/>
                  </a:lnTo>
                  <a:lnTo>
                    <a:pt x="2795" y="79"/>
                  </a:lnTo>
                  <a:lnTo>
                    <a:pt x="2794" y="77"/>
                  </a:lnTo>
                  <a:lnTo>
                    <a:pt x="2794" y="76"/>
                  </a:lnTo>
                  <a:lnTo>
                    <a:pt x="2792" y="76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1"/>
                  </a:lnTo>
                  <a:lnTo>
                    <a:pt x="2791" y="70"/>
                  </a:lnTo>
                  <a:lnTo>
                    <a:pt x="2791" y="68"/>
                  </a:lnTo>
                  <a:lnTo>
                    <a:pt x="2791" y="68"/>
                  </a:lnTo>
                  <a:lnTo>
                    <a:pt x="2792" y="68"/>
                  </a:lnTo>
                  <a:lnTo>
                    <a:pt x="2792" y="68"/>
                  </a:lnTo>
                  <a:lnTo>
                    <a:pt x="2791" y="66"/>
                  </a:lnTo>
                  <a:lnTo>
                    <a:pt x="2791" y="65"/>
                  </a:lnTo>
                  <a:lnTo>
                    <a:pt x="2791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8" y="63"/>
                  </a:lnTo>
                  <a:lnTo>
                    <a:pt x="2786" y="62"/>
                  </a:lnTo>
                  <a:lnTo>
                    <a:pt x="2786" y="62"/>
                  </a:lnTo>
                  <a:close/>
                  <a:moveTo>
                    <a:pt x="3989" y="60"/>
                  </a:moveTo>
                  <a:lnTo>
                    <a:pt x="3989" y="62"/>
                  </a:lnTo>
                  <a:lnTo>
                    <a:pt x="3991" y="62"/>
                  </a:lnTo>
                  <a:lnTo>
                    <a:pt x="3989" y="62"/>
                  </a:lnTo>
                  <a:lnTo>
                    <a:pt x="3989" y="63"/>
                  </a:lnTo>
                  <a:lnTo>
                    <a:pt x="3991" y="65"/>
                  </a:lnTo>
                  <a:lnTo>
                    <a:pt x="3994" y="65"/>
                  </a:lnTo>
                  <a:lnTo>
                    <a:pt x="3995" y="65"/>
                  </a:lnTo>
                  <a:lnTo>
                    <a:pt x="3995" y="65"/>
                  </a:lnTo>
                  <a:lnTo>
                    <a:pt x="3997" y="66"/>
                  </a:lnTo>
                  <a:lnTo>
                    <a:pt x="3995" y="68"/>
                  </a:lnTo>
                  <a:lnTo>
                    <a:pt x="3995" y="70"/>
                  </a:lnTo>
                  <a:lnTo>
                    <a:pt x="3995" y="70"/>
                  </a:lnTo>
                  <a:lnTo>
                    <a:pt x="3995" y="71"/>
                  </a:lnTo>
                  <a:lnTo>
                    <a:pt x="3997" y="71"/>
                  </a:lnTo>
                  <a:lnTo>
                    <a:pt x="3999" y="70"/>
                  </a:lnTo>
                  <a:lnTo>
                    <a:pt x="3999" y="70"/>
                  </a:lnTo>
                  <a:lnTo>
                    <a:pt x="4000" y="70"/>
                  </a:lnTo>
                  <a:lnTo>
                    <a:pt x="4000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0" y="73"/>
                  </a:lnTo>
                  <a:lnTo>
                    <a:pt x="3999" y="73"/>
                  </a:lnTo>
                  <a:lnTo>
                    <a:pt x="3999" y="74"/>
                  </a:lnTo>
                  <a:lnTo>
                    <a:pt x="3999" y="74"/>
                  </a:lnTo>
                  <a:lnTo>
                    <a:pt x="4000" y="74"/>
                  </a:lnTo>
                  <a:lnTo>
                    <a:pt x="4002" y="76"/>
                  </a:lnTo>
                  <a:lnTo>
                    <a:pt x="4003" y="74"/>
                  </a:lnTo>
                  <a:lnTo>
                    <a:pt x="4003" y="73"/>
                  </a:lnTo>
                  <a:lnTo>
                    <a:pt x="4003" y="70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6"/>
                  </a:lnTo>
                  <a:lnTo>
                    <a:pt x="4005" y="65"/>
                  </a:lnTo>
                  <a:lnTo>
                    <a:pt x="4005" y="66"/>
                  </a:lnTo>
                  <a:lnTo>
                    <a:pt x="4005" y="68"/>
                  </a:lnTo>
                  <a:lnTo>
                    <a:pt x="4005" y="68"/>
                  </a:lnTo>
                  <a:lnTo>
                    <a:pt x="4005" y="70"/>
                  </a:lnTo>
                  <a:lnTo>
                    <a:pt x="4005" y="71"/>
                  </a:lnTo>
                  <a:lnTo>
                    <a:pt x="4005" y="73"/>
                  </a:lnTo>
                  <a:lnTo>
                    <a:pt x="4006" y="73"/>
                  </a:lnTo>
                  <a:lnTo>
                    <a:pt x="4006" y="73"/>
                  </a:lnTo>
                  <a:lnTo>
                    <a:pt x="4010" y="73"/>
                  </a:lnTo>
                  <a:lnTo>
                    <a:pt x="4011" y="71"/>
                  </a:lnTo>
                  <a:lnTo>
                    <a:pt x="4011" y="70"/>
                  </a:lnTo>
                  <a:lnTo>
                    <a:pt x="4010" y="68"/>
                  </a:lnTo>
                  <a:lnTo>
                    <a:pt x="4011" y="68"/>
                  </a:lnTo>
                  <a:lnTo>
                    <a:pt x="4011" y="68"/>
                  </a:lnTo>
                  <a:lnTo>
                    <a:pt x="4013" y="68"/>
                  </a:lnTo>
                  <a:lnTo>
                    <a:pt x="4014" y="70"/>
                  </a:lnTo>
                  <a:lnTo>
                    <a:pt x="4016" y="70"/>
                  </a:lnTo>
                  <a:lnTo>
                    <a:pt x="4016" y="73"/>
                  </a:lnTo>
                  <a:lnTo>
                    <a:pt x="4016" y="73"/>
                  </a:lnTo>
                  <a:lnTo>
                    <a:pt x="4014" y="74"/>
                  </a:lnTo>
                  <a:lnTo>
                    <a:pt x="4014" y="76"/>
                  </a:lnTo>
                  <a:lnTo>
                    <a:pt x="4016" y="77"/>
                  </a:lnTo>
                  <a:lnTo>
                    <a:pt x="4017" y="77"/>
                  </a:lnTo>
                  <a:lnTo>
                    <a:pt x="4017" y="77"/>
                  </a:lnTo>
                  <a:lnTo>
                    <a:pt x="4019" y="77"/>
                  </a:lnTo>
                  <a:lnTo>
                    <a:pt x="4019" y="76"/>
                  </a:lnTo>
                  <a:lnTo>
                    <a:pt x="4019" y="74"/>
                  </a:lnTo>
                  <a:lnTo>
                    <a:pt x="4019" y="74"/>
                  </a:lnTo>
                  <a:lnTo>
                    <a:pt x="4019" y="73"/>
                  </a:lnTo>
                  <a:lnTo>
                    <a:pt x="4017" y="70"/>
                  </a:lnTo>
                  <a:lnTo>
                    <a:pt x="4017" y="68"/>
                  </a:lnTo>
                  <a:lnTo>
                    <a:pt x="4016" y="66"/>
                  </a:lnTo>
                  <a:lnTo>
                    <a:pt x="4014" y="66"/>
                  </a:lnTo>
                  <a:lnTo>
                    <a:pt x="4016" y="66"/>
                  </a:lnTo>
                  <a:lnTo>
                    <a:pt x="4017" y="66"/>
                  </a:lnTo>
                  <a:lnTo>
                    <a:pt x="4019" y="65"/>
                  </a:lnTo>
                  <a:lnTo>
                    <a:pt x="4019" y="65"/>
                  </a:lnTo>
                  <a:lnTo>
                    <a:pt x="4019" y="66"/>
                  </a:lnTo>
                  <a:lnTo>
                    <a:pt x="4019" y="68"/>
                  </a:lnTo>
                  <a:lnTo>
                    <a:pt x="4019" y="70"/>
                  </a:lnTo>
                  <a:lnTo>
                    <a:pt x="4021" y="73"/>
                  </a:lnTo>
                  <a:lnTo>
                    <a:pt x="4024" y="73"/>
                  </a:lnTo>
                  <a:lnTo>
                    <a:pt x="4024" y="74"/>
                  </a:lnTo>
                  <a:lnTo>
                    <a:pt x="4022" y="76"/>
                  </a:lnTo>
                  <a:lnTo>
                    <a:pt x="4022" y="77"/>
                  </a:lnTo>
                  <a:lnTo>
                    <a:pt x="4022" y="79"/>
                  </a:lnTo>
                  <a:lnTo>
                    <a:pt x="4021" y="81"/>
                  </a:lnTo>
                  <a:lnTo>
                    <a:pt x="4019" y="81"/>
                  </a:lnTo>
                  <a:lnTo>
                    <a:pt x="4019" y="81"/>
                  </a:lnTo>
                  <a:lnTo>
                    <a:pt x="4017" y="79"/>
                  </a:lnTo>
                  <a:lnTo>
                    <a:pt x="4016" y="79"/>
                  </a:lnTo>
                  <a:lnTo>
                    <a:pt x="4014" y="77"/>
                  </a:lnTo>
                  <a:lnTo>
                    <a:pt x="4014" y="79"/>
                  </a:lnTo>
                  <a:lnTo>
                    <a:pt x="4013" y="79"/>
                  </a:lnTo>
                  <a:lnTo>
                    <a:pt x="4013" y="77"/>
                  </a:lnTo>
                  <a:lnTo>
                    <a:pt x="4011" y="79"/>
                  </a:lnTo>
                  <a:lnTo>
                    <a:pt x="4011" y="79"/>
                  </a:lnTo>
                  <a:lnTo>
                    <a:pt x="4010" y="77"/>
                  </a:lnTo>
                  <a:lnTo>
                    <a:pt x="4008" y="77"/>
                  </a:lnTo>
                  <a:lnTo>
                    <a:pt x="4008" y="77"/>
                  </a:lnTo>
                  <a:lnTo>
                    <a:pt x="4008" y="76"/>
                  </a:lnTo>
                  <a:lnTo>
                    <a:pt x="4010" y="76"/>
                  </a:lnTo>
                  <a:lnTo>
                    <a:pt x="4010" y="76"/>
                  </a:lnTo>
                  <a:lnTo>
                    <a:pt x="4011" y="76"/>
                  </a:lnTo>
                  <a:lnTo>
                    <a:pt x="4011" y="76"/>
                  </a:lnTo>
                  <a:lnTo>
                    <a:pt x="4011" y="74"/>
                  </a:lnTo>
                  <a:lnTo>
                    <a:pt x="4014" y="74"/>
                  </a:lnTo>
                  <a:lnTo>
                    <a:pt x="4014" y="73"/>
                  </a:lnTo>
                  <a:lnTo>
                    <a:pt x="4014" y="71"/>
                  </a:lnTo>
                  <a:lnTo>
                    <a:pt x="4014" y="71"/>
                  </a:lnTo>
                  <a:lnTo>
                    <a:pt x="4013" y="71"/>
                  </a:lnTo>
                  <a:lnTo>
                    <a:pt x="4011" y="71"/>
                  </a:lnTo>
                  <a:lnTo>
                    <a:pt x="4011" y="73"/>
                  </a:lnTo>
                  <a:lnTo>
                    <a:pt x="4010" y="74"/>
                  </a:lnTo>
                  <a:lnTo>
                    <a:pt x="4008" y="74"/>
                  </a:lnTo>
                  <a:lnTo>
                    <a:pt x="4006" y="74"/>
                  </a:lnTo>
                  <a:lnTo>
                    <a:pt x="4005" y="74"/>
                  </a:lnTo>
                  <a:lnTo>
                    <a:pt x="4005" y="76"/>
                  </a:lnTo>
                  <a:lnTo>
                    <a:pt x="4006" y="77"/>
                  </a:lnTo>
                  <a:lnTo>
                    <a:pt x="4008" y="79"/>
                  </a:lnTo>
                  <a:lnTo>
                    <a:pt x="4008" y="79"/>
                  </a:lnTo>
                  <a:lnTo>
                    <a:pt x="4008" y="82"/>
                  </a:lnTo>
                  <a:lnTo>
                    <a:pt x="4008" y="84"/>
                  </a:lnTo>
                  <a:lnTo>
                    <a:pt x="4008" y="84"/>
                  </a:lnTo>
                  <a:lnTo>
                    <a:pt x="4006" y="85"/>
                  </a:lnTo>
                  <a:lnTo>
                    <a:pt x="4008" y="87"/>
                  </a:lnTo>
                  <a:lnTo>
                    <a:pt x="4008" y="87"/>
                  </a:lnTo>
                  <a:lnTo>
                    <a:pt x="4006" y="87"/>
                  </a:lnTo>
                  <a:lnTo>
                    <a:pt x="4006" y="88"/>
                  </a:lnTo>
                  <a:lnTo>
                    <a:pt x="4006" y="88"/>
                  </a:lnTo>
                  <a:lnTo>
                    <a:pt x="4010" y="88"/>
                  </a:lnTo>
                  <a:lnTo>
                    <a:pt x="4011" y="88"/>
                  </a:lnTo>
                  <a:lnTo>
                    <a:pt x="4011" y="90"/>
                  </a:lnTo>
                  <a:lnTo>
                    <a:pt x="4013" y="90"/>
                  </a:lnTo>
                  <a:lnTo>
                    <a:pt x="4011" y="90"/>
                  </a:lnTo>
                  <a:lnTo>
                    <a:pt x="4010" y="90"/>
                  </a:lnTo>
                  <a:lnTo>
                    <a:pt x="4008" y="90"/>
                  </a:lnTo>
                  <a:lnTo>
                    <a:pt x="4008" y="92"/>
                  </a:lnTo>
                  <a:lnTo>
                    <a:pt x="4011" y="93"/>
                  </a:lnTo>
                  <a:lnTo>
                    <a:pt x="4010" y="93"/>
                  </a:lnTo>
                  <a:lnTo>
                    <a:pt x="4010" y="93"/>
                  </a:lnTo>
                  <a:lnTo>
                    <a:pt x="4008" y="93"/>
                  </a:lnTo>
                  <a:lnTo>
                    <a:pt x="4008" y="93"/>
                  </a:lnTo>
                  <a:lnTo>
                    <a:pt x="4006" y="93"/>
                  </a:lnTo>
                  <a:lnTo>
                    <a:pt x="4006" y="95"/>
                  </a:lnTo>
                  <a:lnTo>
                    <a:pt x="4008" y="96"/>
                  </a:lnTo>
                  <a:lnTo>
                    <a:pt x="4006" y="98"/>
                  </a:lnTo>
                  <a:lnTo>
                    <a:pt x="4003" y="98"/>
                  </a:lnTo>
                  <a:lnTo>
                    <a:pt x="4000" y="98"/>
                  </a:lnTo>
                  <a:lnTo>
                    <a:pt x="3997" y="96"/>
                  </a:lnTo>
                  <a:lnTo>
                    <a:pt x="3995" y="96"/>
                  </a:lnTo>
                  <a:lnTo>
                    <a:pt x="3994" y="96"/>
                  </a:lnTo>
                  <a:lnTo>
                    <a:pt x="3992" y="95"/>
                  </a:lnTo>
                  <a:lnTo>
                    <a:pt x="3992" y="95"/>
                  </a:lnTo>
                  <a:lnTo>
                    <a:pt x="3991" y="95"/>
                  </a:lnTo>
                  <a:lnTo>
                    <a:pt x="3988" y="96"/>
                  </a:lnTo>
                  <a:lnTo>
                    <a:pt x="3986" y="98"/>
                  </a:lnTo>
                  <a:lnTo>
                    <a:pt x="3983" y="99"/>
                  </a:lnTo>
                  <a:lnTo>
                    <a:pt x="3983" y="101"/>
                  </a:lnTo>
                  <a:lnTo>
                    <a:pt x="3983" y="103"/>
                  </a:lnTo>
                  <a:lnTo>
                    <a:pt x="3981" y="103"/>
                  </a:lnTo>
                  <a:lnTo>
                    <a:pt x="3981" y="101"/>
                  </a:lnTo>
                  <a:lnTo>
                    <a:pt x="3981" y="99"/>
                  </a:lnTo>
                  <a:lnTo>
                    <a:pt x="3983" y="99"/>
                  </a:lnTo>
                  <a:lnTo>
                    <a:pt x="3983" y="98"/>
                  </a:lnTo>
                  <a:lnTo>
                    <a:pt x="3983" y="96"/>
                  </a:lnTo>
                  <a:lnTo>
                    <a:pt x="3984" y="96"/>
                  </a:lnTo>
                  <a:lnTo>
                    <a:pt x="3986" y="96"/>
                  </a:lnTo>
                  <a:lnTo>
                    <a:pt x="3988" y="95"/>
                  </a:lnTo>
                  <a:lnTo>
                    <a:pt x="3991" y="93"/>
                  </a:lnTo>
                  <a:lnTo>
                    <a:pt x="3994" y="93"/>
                  </a:lnTo>
                  <a:lnTo>
                    <a:pt x="3997" y="95"/>
                  </a:lnTo>
                  <a:lnTo>
                    <a:pt x="3997" y="95"/>
                  </a:lnTo>
                  <a:lnTo>
                    <a:pt x="3999" y="95"/>
                  </a:lnTo>
                  <a:lnTo>
                    <a:pt x="4000" y="95"/>
                  </a:lnTo>
                  <a:lnTo>
                    <a:pt x="4000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3" y="96"/>
                  </a:lnTo>
                  <a:lnTo>
                    <a:pt x="4005" y="95"/>
                  </a:lnTo>
                  <a:lnTo>
                    <a:pt x="4005" y="93"/>
                  </a:lnTo>
                  <a:lnTo>
                    <a:pt x="4003" y="93"/>
                  </a:lnTo>
                  <a:lnTo>
                    <a:pt x="4005" y="92"/>
                  </a:lnTo>
                  <a:lnTo>
                    <a:pt x="4006" y="90"/>
                  </a:lnTo>
                  <a:lnTo>
                    <a:pt x="4006" y="88"/>
                  </a:lnTo>
                  <a:lnTo>
                    <a:pt x="4005" y="88"/>
                  </a:lnTo>
                  <a:lnTo>
                    <a:pt x="4005" y="87"/>
                  </a:lnTo>
                  <a:lnTo>
                    <a:pt x="4003" y="87"/>
                  </a:lnTo>
                  <a:lnTo>
                    <a:pt x="4002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3999" y="85"/>
                  </a:lnTo>
                  <a:lnTo>
                    <a:pt x="4000" y="85"/>
                  </a:lnTo>
                  <a:lnTo>
                    <a:pt x="4002" y="85"/>
                  </a:lnTo>
                  <a:lnTo>
                    <a:pt x="4003" y="85"/>
                  </a:lnTo>
                  <a:lnTo>
                    <a:pt x="4003" y="85"/>
                  </a:lnTo>
                  <a:lnTo>
                    <a:pt x="4005" y="84"/>
                  </a:lnTo>
                  <a:lnTo>
                    <a:pt x="4005" y="82"/>
                  </a:lnTo>
                  <a:lnTo>
                    <a:pt x="4005" y="82"/>
                  </a:lnTo>
                  <a:lnTo>
                    <a:pt x="4005" y="81"/>
                  </a:lnTo>
                  <a:lnTo>
                    <a:pt x="4005" y="81"/>
                  </a:lnTo>
                  <a:lnTo>
                    <a:pt x="4005" y="79"/>
                  </a:lnTo>
                  <a:lnTo>
                    <a:pt x="4005" y="79"/>
                  </a:lnTo>
                  <a:lnTo>
                    <a:pt x="4000" y="77"/>
                  </a:lnTo>
                  <a:lnTo>
                    <a:pt x="3997" y="76"/>
                  </a:lnTo>
                  <a:lnTo>
                    <a:pt x="3994" y="76"/>
                  </a:lnTo>
                  <a:lnTo>
                    <a:pt x="3994" y="74"/>
                  </a:lnTo>
                  <a:lnTo>
                    <a:pt x="3995" y="73"/>
                  </a:lnTo>
                  <a:lnTo>
                    <a:pt x="3995" y="73"/>
                  </a:lnTo>
                  <a:lnTo>
                    <a:pt x="3994" y="73"/>
                  </a:lnTo>
                  <a:lnTo>
                    <a:pt x="3991" y="71"/>
                  </a:lnTo>
                  <a:lnTo>
                    <a:pt x="3989" y="71"/>
                  </a:lnTo>
                  <a:lnTo>
                    <a:pt x="3989" y="71"/>
                  </a:lnTo>
                  <a:lnTo>
                    <a:pt x="3989" y="70"/>
                  </a:lnTo>
                  <a:lnTo>
                    <a:pt x="3991" y="70"/>
                  </a:lnTo>
                  <a:lnTo>
                    <a:pt x="3992" y="70"/>
                  </a:lnTo>
                  <a:lnTo>
                    <a:pt x="3994" y="70"/>
                  </a:lnTo>
                  <a:lnTo>
                    <a:pt x="3994" y="68"/>
                  </a:lnTo>
                  <a:lnTo>
                    <a:pt x="3994" y="66"/>
                  </a:lnTo>
                  <a:lnTo>
                    <a:pt x="3992" y="66"/>
                  </a:lnTo>
                  <a:lnTo>
                    <a:pt x="3991" y="65"/>
                  </a:lnTo>
                  <a:lnTo>
                    <a:pt x="3988" y="65"/>
                  </a:lnTo>
                  <a:lnTo>
                    <a:pt x="3986" y="66"/>
                  </a:lnTo>
                  <a:lnTo>
                    <a:pt x="3984" y="66"/>
                  </a:lnTo>
                  <a:lnTo>
                    <a:pt x="3983" y="65"/>
                  </a:lnTo>
                  <a:lnTo>
                    <a:pt x="3981" y="65"/>
                  </a:lnTo>
                  <a:lnTo>
                    <a:pt x="3984" y="65"/>
                  </a:lnTo>
                  <a:lnTo>
                    <a:pt x="3986" y="65"/>
                  </a:lnTo>
                  <a:lnTo>
                    <a:pt x="3988" y="65"/>
                  </a:lnTo>
                  <a:lnTo>
                    <a:pt x="3989" y="62"/>
                  </a:lnTo>
                  <a:lnTo>
                    <a:pt x="3989" y="62"/>
                  </a:lnTo>
                  <a:lnTo>
                    <a:pt x="3989" y="60"/>
                  </a:lnTo>
                  <a:close/>
                  <a:moveTo>
                    <a:pt x="2587" y="58"/>
                  </a:moveTo>
                  <a:lnTo>
                    <a:pt x="2589" y="58"/>
                  </a:lnTo>
                  <a:lnTo>
                    <a:pt x="2589" y="58"/>
                  </a:lnTo>
                  <a:lnTo>
                    <a:pt x="2590" y="58"/>
                  </a:lnTo>
                  <a:lnTo>
                    <a:pt x="2590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2"/>
                  </a:lnTo>
                  <a:lnTo>
                    <a:pt x="2587" y="63"/>
                  </a:lnTo>
                  <a:lnTo>
                    <a:pt x="2589" y="65"/>
                  </a:lnTo>
                  <a:lnTo>
                    <a:pt x="2590" y="65"/>
                  </a:lnTo>
                  <a:lnTo>
                    <a:pt x="2590" y="65"/>
                  </a:lnTo>
                  <a:lnTo>
                    <a:pt x="2589" y="65"/>
                  </a:lnTo>
                  <a:lnTo>
                    <a:pt x="2589" y="65"/>
                  </a:lnTo>
                  <a:lnTo>
                    <a:pt x="2587" y="63"/>
                  </a:lnTo>
                  <a:lnTo>
                    <a:pt x="2586" y="63"/>
                  </a:lnTo>
                  <a:lnTo>
                    <a:pt x="2584" y="62"/>
                  </a:lnTo>
                  <a:lnTo>
                    <a:pt x="2584" y="60"/>
                  </a:lnTo>
                  <a:lnTo>
                    <a:pt x="2584" y="60"/>
                  </a:lnTo>
                  <a:lnTo>
                    <a:pt x="2586" y="58"/>
                  </a:lnTo>
                  <a:lnTo>
                    <a:pt x="2587" y="58"/>
                  </a:lnTo>
                  <a:close/>
                  <a:moveTo>
                    <a:pt x="2895" y="55"/>
                  </a:moveTo>
                  <a:lnTo>
                    <a:pt x="2895" y="55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901" y="58"/>
                  </a:lnTo>
                  <a:lnTo>
                    <a:pt x="2901" y="60"/>
                  </a:lnTo>
                  <a:lnTo>
                    <a:pt x="2904" y="62"/>
                  </a:lnTo>
                  <a:lnTo>
                    <a:pt x="2904" y="62"/>
                  </a:lnTo>
                  <a:lnTo>
                    <a:pt x="2903" y="63"/>
                  </a:lnTo>
                  <a:lnTo>
                    <a:pt x="2904" y="63"/>
                  </a:lnTo>
                  <a:lnTo>
                    <a:pt x="2906" y="65"/>
                  </a:lnTo>
                  <a:lnTo>
                    <a:pt x="2907" y="63"/>
                  </a:lnTo>
                  <a:lnTo>
                    <a:pt x="2909" y="63"/>
                  </a:lnTo>
                  <a:lnTo>
                    <a:pt x="2909" y="65"/>
                  </a:lnTo>
                  <a:lnTo>
                    <a:pt x="2909" y="65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4" y="66"/>
                  </a:lnTo>
                  <a:lnTo>
                    <a:pt x="2903" y="65"/>
                  </a:lnTo>
                  <a:lnTo>
                    <a:pt x="2901" y="65"/>
                  </a:lnTo>
                  <a:lnTo>
                    <a:pt x="2901" y="65"/>
                  </a:lnTo>
                  <a:lnTo>
                    <a:pt x="2903" y="68"/>
                  </a:lnTo>
                  <a:lnTo>
                    <a:pt x="2903" y="71"/>
                  </a:lnTo>
                  <a:lnTo>
                    <a:pt x="2903" y="73"/>
                  </a:lnTo>
                  <a:lnTo>
                    <a:pt x="2903" y="74"/>
                  </a:lnTo>
                  <a:lnTo>
                    <a:pt x="2903" y="76"/>
                  </a:lnTo>
                  <a:lnTo>
                    <a:pt x="2901" y="77"/>
                  </a:lnTo>
                  <a:lnTo>
                    <a:pt x="2901" y="76"/>
                  </a:lnTo>
                  <a:lnTo>
                    <a:pt x="2901" y="76"/>
                  </a:lnTo>
                  <a:lnTo>
                    <a:pt x="2901" y="74"/>
                  </a:lnTo>
                  <a:lnTo>
                    <a:pt x="2903" y="74"/>
                  </a:lnTo>
                  <a:lnTo>
                    <a:pt x="2903" y="74"/>
                  </a:lnTo>
                  <a:lnTo>
                    <a:pt x="2903" y="73"/>
                  </a:lnTo>
                  <a:lnTo>
                    <a:pt x="2901" y="71"/>
                  </a:lnTo>
                  <a:lnTo>
                    <a:pt x="2901" y="70"/>
                  </a:lnTo>
                  <a:lnTo>
                    <a:pt x="2901" y="70"/>
                  </a:lnTo>
                  <a:lnTo>
                    <a:pt x="2901" y="68"/>
                  </a:lnTo>
                  <a:lnTo>
                    <a:pt x="2900" y="66"/>
                  </a:lnTo>
                  <a:lnTo>
                    <a:pt x="2898" y="65"/>
                  </a:lnTo>
                  <a:lnTo>
                    <a:pt x="2896" y="65"/>
                  </a:lnTo>
                  <a:lnTo>
                    <a:pt x="2896" y="63"/>
                  </a:lnTo>
                  <a:lnTo>
                    <a:pt x="2896" y="62"/>
                  </a:lnTo>
                  <a:lnTo>
                    <a:pt x="2895" y="58"/>
                  </a:lnTo>
                  <a:lnTo>
                    <a:pt x="2893" y="60"/>
                  </a:lnTo>
                  <a:lnTo>
                    <a:pt x="2893" y="60"/>
                  </a:lnTo>
                  <a:lnTo>
                    <a:pt x="2892" y="62"/>
                  </a:lnTo>
                  <a:lnTo>
                    <a:pt x="2892" y="60"/>
                  </a:lnTo>
                  <a:lnTo>
                    <a:pt x="2893" y="57"/>
                  </a:lnTo>
                  <a:lnTo>
                    <a:pt x="2895" y="55"/>
                  </a:lnTo>
                  <a:close/>
                  <a:moveTo>
                    <a:pt x="2843" y="54"/>
                  </a:moveTo>
                  <a:lnTo>
                    <a:pt x="2843" y="54"/>
                  </a:lnTo>
                  <a:lnTo>
                    <a:pt x="2844" y="54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6" y="55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2"/>
                  </a:lnTo>
                  <a:lnTo>
                    <a:pt x="2847" y="60"/>
                  </a:lnTo>
                  <a:lnTo>
                    <a:pt x="2846" y="60"/>
                  </a:lnTo>
                  <a:lnTo>
                    <a:pt x="2846" y="60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3" y="57"/>
                  </a:lnTo>
                  <a:lnTo>
                    <a:pt x="2841" y="57"/>
                  </a:lnTo>
                  <a:lnTo>
                    <a:pt x="2843" y="55"/>
                  </a:lnTo>
                  <a:lnTo>
                    <a:pt x="2843" y="55"/>
                  </a:lnTo>
                  <a:lnTo>
                    <a:pt x="2843" y="54"/>
                  </a:lnTo>
                  <a:close/>
                  <a:moveTo>
                    <a:pt x="1007" y="44"/>
                  </a:moveTo>
                  <a:lnTo>
                    <a:pt x="1014" y="46"/>
                  </a:lnTo>
                  <a:lnTo>
                    <a:pt x="1021" y="46"/>
                  </a:lnTo>
                  <a:lnTo>
                    <a:pt x="1025" y="47"/>
                  </a:lnTo>
                  <a:lnTo>
                    <a:pt x="1026" y="47"/>
                  </a:lnTo>
                  <a:lnTo>
                    <a:pt x="1028" y="47"/>
                  </a:lnTo>
                  <a:lnTo>
                    <a:pt x="1029" y="47"/>
                  </a:lnTo>
                  <a:lnTo>
                    <a:pt x="1029" y="49"/>
                  </a:lnTo>
                  <a:lnTo>
                    <a:pt x="1031" y="49"/>
                  </a:lnTo>
                  <a:lnTo>
                    <a:pt x="1033" y="49"/>
                  </a:lnTo>
                  <a:lnTo>
                    <a:pt x="1034" y="49"/>
                  </a:lnTo>
                  <a:lnTo>
                    <a:pt x="1036" y="49"/>
                  </a:lnTo>
                  <a:lnTo>
                    <a:pt x="1036" y="51"/>
                  </a:lnTo>
                  <a:lnTo>
                    <a:pt x="1034" y="52"/>
                  </a:lnTo>
                  <a:lnTo>
                    <a:pt x="1033" y="52"/>
                  </a:lnTo>
                  <a:lnTo>
                    <a:pt x="1029" y="52"/>
                  </a:lnTo>
                  <a:lnTo>
                    <a:pt x="1026" y="51"/>
                  </a:lnTo>
                  <a:lnTo>
                    <a:pt x="1020" y="51"/>
                  </a:lnTo>
                  <a:lnTo>
                    <a:pt x="1017" y="51"/>
                  </a:lnTo>
                  <a:lnTo>
                    <a:pt x="1015" y="51"/>
                  </a:lnTo>
                  <a:lnTo>
                    <a:pt x="1014" y="51"/>
                  </a:lnTo>
                  <a:lnTo>
                    <a:pt x="1012" y="51"/>
                  </a:lnTo>
                  <a:lnTo>
                    <a:pt x="1010" y="49"/>
                  </a:lnTo>
                  <a:lnTo>
                    <a:pt x="1007" y="47"/>
                  </a:lnTo>
                  <a:lnTo>
                    <a:pt x="1006" y="46"/>
                  </a:lnTo>
                  <a:lnTo>
                    <a:pt x="1007" y="44"/>
                  </a:lnTo>
                  <a:close/>
                  <a:moveTo>
                    <a:pt x="829" y="43"/>
                  </a:moveTo>
                  <a:lnTo>
                    <a:pt x="831" y="43"/>
                  </a:lnTo>
                  <a:lnTo>
                    <a:pt x="831" y="44"/>
                  </a:lnTo>
                  <a:lnTo>
                    <a:pt x="831" y="46"/>
                  </a:lnTo>
                  <a:lnTo>
                    <a:pt x="831" y="46"/>
                  </a:lnTo>
                  <a:lnTo>
                    <a:pt x="832" y="44"/>
                  </a:lnTo>
                  <a:lnTo>
                    <a:pt x="832" y="44"/>
                  </a:lnTo>
                  <a:lnTo>
                    <a:pt x="832" y="46"/>
                  </a:lnTo>
                  <a:lnTo>
                    <a:pt x="832" y="47"/>
                  </a:lnTo>
                  <a:lnTo>
                    <a:pt x="831" y="47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4" y="47"/>
                  </a:lnTo>
                  <a:lnTo>
                    <a:pt x="835" y="49"/>
                  </a:lnTo>
                  <a:lnTo>
                    <a:pt x="837" y="51"/>
                  </a:lnTo>
                  <a:lnTo>
                    <a:pt x="839" y="51"/>
                  </a:lnTo>
                  <a:lnTo>
                    <a:pt x="840" y="51"/>
                  </a:lnTo>
                  <a:lnTo>
                    <a:pt x="842" y="51"/>
                  </a:lnTo>
                  <a:lnTo>
                    <a:pt x="842" y="49"/>
                  </a:lnTo>
                  <a:lnTo>
                    <a:pt x="845" y="49"/>
                  </a:lnTo>
                  <a:lnTo>
                    <a:pt x="846" y="49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2"/>
                  </a:lnTo>
                  <a:lnTo>
                    <a:pt x="846" y="52"/>
                  </a:lnTo>
                  <a:lnTo>
                    <a:pt x="848" y="54"/>
                  </a:lnTo>
                  <a:lnTo>
                    <a:pt x="850" y="54"/>
                  </a:lnTo>
                  <a:lnTo>
                    <a:pt x="850" y="54"/>
                  </a:lnTo>
                  <a:lnTo>
                    <a:pt x="850" y="55"/>
                  </a:lnTo>
                  <a:lnTo>
                    <a:pt x="848" y="57"/>
                  </a:lnTo>
                  <a:lnTo>
                    <a:pt x="846" y="57"/>
                  </a:lnTo>
                  <a:lnTo>
                    <a:pt x="843" y="57"/>
                  </a:lnTo>
                  <a:lnTo>
                    <a:pt x="843" y="57"/>
                  </a:lnTo>
                  <a:lnTo>
                    <a:pt x="843" y="55"/>
                  </a:lnTo>
                  <a:lnTo>
                    <a:pt x="842" y="55"/>
                  </a:lnTo>
                  <a:lnTo>
                    <a:pt x="842" y="54"/>
                  </a:lnTo>
                  <a:lnTo>
                    <a:pt x="842" y="52"/>
                  </a:lnTo>
                  <a:lnTo>
                    <a:pt x="842" y="52"/>
                  </a:lnTo>
                  <a:lnTo>
                    <a:pt x="840" y="52"/>
                  </a:lnTo>
                  <a:lnTo>
                    <a:pt x="839" y="54"/>
                  </a:lnTo>
                  <a:lnTo>
                    <a:pt x="839" y="52"/>
                  </a:lnTo>
                  <a:lnTo>
                    <a:pt x="837" y="51"/>
                  </a:lnTo>
                  <a:lnTo>
                    <a:pt x="835" y="51"/>
                  </a:lnTo>
                  <a:lnTo>
                    <a:pt x="834" y="51"/>
                  </a:lnTo>
                  <a:lnTo>
                    <a:pt x="832" y="52"/>
                  </a:lnTo>
                  <a:lnTo>
                    <a:pt x="831" y="52"/>
                  </a:lnTo>
                  <a:lnTo>
                    <a:pt x="829" y="54"/>
                  </a:lnTo>
                  <a:lnTo>
                    <a:pt x="828" y="52"/>
                  </a:lnTo>
                  <a:lnTo>
                    <a:pt x="826" y="51"/>
                  </a:lnTo>
                  <a:lnTo>
                    <a:pt x="824" y="51"/>
                  </a:lnTo>
                  <a:lnTo>
                    <a:pt x="820" y="51"/>
                  </a:lnTo>
                  <a:lnTo>
                    <a:pt x="816" y="52"/>
                  </a:lnTo>
                  <a:lnTo>
                    <a:pt x="813" y="52"/>
                  </a:lnTo>
                  <a:lnTo>
                    <a:pt x="813" y="51"/>
                  </a:lnTo>
                  <a:lnTo>
                    <a:pt x="816" y="51"/>
                  </a:lnTo>
                  <a:lnTo>
                    <a:pt x="820" y="49"/>
                  </a:lnTo>
                  <a:lnTo>
                    <a:pt x="821" y="51"/>
                  </a:lnTo>
                  <a:lnTo>
                    <a:pt x="828" y="49"/>
                  </a:lnTo>
                  <a:lnTo>
                    <a:pt x="828" y="47"/>
                  </a:lnTo>
                  <a:lnTo>
                    <a:pt x="828" y="47"/>
                  </a:lnTo>
                  <a:lnTo>
                    <a:pt x="828" y="46"/>
                  </a:lnTo>
                  <a:lnTo>
                    <a:pt x="828" y="44"/>
                  </a:lnTo>
                  <a:lnTo>
                    <a:pt x="829" y="43"/>
                  </a:lnTo>
                  <a:lnTo>
                    <a:pt x="829" y="43"/>
                  </a:lnTo>
                  <a:close/>
                  <a:moveTo>
                    <a:pt x="2786" y="40"/>
                  </a:moveTo>
                  <a:lnTo>
                    <a:pt x="2789" y="40"/>
                  </a:lnTo>
                  <a:lnTo>
                    <a:pt x="2791" y="41"/>
                  </a:lnTo>
                  <a:lnTo>
                    <a:pt x="2791" y="43"/>
                  </a:lnTo>
                  <a:lnTo>
                    <a:pt x="2792" y="44"/>
                  </a:lnTo>
                  <a:lnTo>
                    <a:pt x="2794" y="44"/>
                  </a:lnTo>
                  <a:lnTo>
                    <a:pt x="2795" y="44"/>
                  </a:lnTo>
                  <a:lnTo>
                    <a:pt x="2797" y="43"/>
                  </a:lnTo>
                  <a:lnTo>
                    <a:pt x="2799" y="43"/>
                  </a:lnTo>
                  <a:lnTo>
                    <a:pt x="2802" y="43"/>
                  </a:lnTo>
                  <a:lnTo>
                    <a:pt x="2802" y="44"/>
                  </a:lnTo>
                  <a:lnTo>
                    <a:pt x="2802" y="46"/>
                  </a:lnTo>
                  <a:lnTo>
                    <a:pt x="2800" y="44"/>
                  </a:lnTo>
                  <a:lnTo>
                    <a:pt x="2800" y="46"/>
                  </a:lnTo>
                  <a:lnTo>
                    <a:pt x="2799" y="46"/>
                  </a:lnTo>
                  <a:lnTo>
                    <a:pt x="2799" y="46"/>
                  </a:lnTo>
                  <a:lnTo>
                    <a:pt x="2800" y="47"/>
                  </a:lnTo>
                  <a:lnTo>
                    <a:pt x="2802" y="47"/>
                  </a:lnTo>
                  <a:lnTo>
                    <a:pt x="2803" y="47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3" y="49"/>
                  </a:lnTo>
                  <a:lnTo>
                    <a:pt x="2803" y="49"/>
                  </a:lnTo>
                  <a:lnTo>
                    <a:pt x="2802" y="49"/>
                  </a:lnTo>
                  <a:lnTo>
                    <a:pt x="2797" y="47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4" y="47"/>
                  </a:lnTo>
                  <a:lnTo>
                    <a:pt x="2792" y="47"/>
                  </a:lnTo>
                  <a:lnTo>
                    <a:pt x="2792" y="47"/>
                  </a:lnTo>
                  <a:lnTo>
                    <a:pt x="2792" y="49"/>
                  </a:lnTo>
                  <a:lnTo>
                    <a:pt x="2792" y="49"/>
                  </a:lnTo>
                  <a:lnTo>
                    <a:pt x="2791" y="49"/>
                  </a:lnTo>
                  <a:lnTo>
                    <a:pt x="2789" y="47"/>
                  </a:lnTo>
                  <a:lnTo>
                    <a:pt x="2788" y="47"/>
                  </a:lnTo>
                  <a:lnTo>
                    <a:pt x="2788" y="46"/>
                  </a:lnTo>
                  <a:lnTo>
                    <a:pt x="2784" y="44"/>
                  </a:lnTo>
                  <a:lnTo>
                    <a:pt x="2784" y="43"/>
                  </a:lnTo>
                  <a:lnTo>
                    <a:pt x="2786" y="43"/>
                  </a:lnTo>
                  <a:lnTo>
                    <a:pt x="2786" y="43"/>
                  </a:lnTo>
                  <a:lnTo>
                    <a:pt x="2786" y="41"/>
                  </a:lnTo>
                  <a:lnTo>
                    <a:pt x="2786" y="41"/>
                  </a:lnTo>
                  <a:lnTo>
                    <a:pt x="2786" y="40"/>
                  </a:lnTo>
                  <a:close/>
                  <a:moveTo>
                    <a:pt x="2857" y="40"/>
                  </a:moveTo>
                  <a:lnTo>
                    <a:pt x="2859" y="40"/>
                  </a:lnTo>
                  <a:lnTo>
                    <a:pt x="2859" y="40"/>
                  </a:lnTo>
                  <a:lnTo>
                    <a:pt x="2860" y="41"/>
                  </a:lnTo>
                  <a:lnTo>
                    <a:pt x="2862" y="41"/>
                  </a:lnTo>
                  <a:lnTo>
                    <a:pt x="2860" y="43"/>
                  </a:lnTo>
                  <a:lnTo>
                    <a:pt x="2859" y="43"/>
                  </a:lnTo>
                  <a:lnTo>
                    <a:pt x="2854" y="43"/>
                  </a:lnTo>
                  <a:lnTo>
                    <a:pt x="2851" y="41"/>
                  </a:lnTo>
                  <a:lnTo>
                    <a:pt x="2851" y="41"/>
                  </a:lnTo>
                  <a:lnTo>
                    <a:pt x="2852" y="41"/>
                  </a:lnTo>
                  <a:lnTo>
                    <a:pt x="2854" y="41"/>
                  </a:lnTo>
                  <a:lnTo>
                    <a:pt x="2855" y="41"/>
                  </a:lnTo>
                  <a:lnTo>
                    <a:pt x="2857" y="41"/>
                  </a:lnTo>
                  <a:lnTo>
                    <a:pt x="2857" y="41"/>
                  </a:lnTo>
                  <a:lnTo>
                    <a:pt x="2857" y="40"/>
                  </a:lnTo>
                  <a:lnTo>
                    <a:pt x="2857" y="40"/>
                  </a:lnTo>
                  <a:close/>
                  <a:moveTo>
                    <a:pt x="2597" y="36"/>
                  </a:moveTo>
                  <a:lnTo>
                    <a:pt x="2601" y="40"/>
                  </a:lnTo>
                  <a:lnTo>
                    <a:pt x="2603" y="41"/>
                  </a:lnTo>
                  <a:lnTo>
                    <a:pt x="2605" y="43"/>
                  </a:lnTo>
                  <a:lnTo>
                    <a:pt x="2608" y="43"/>
                  </a:lnTo>
                  <a:lnTo>
                    <a:pt x="2609" y="43"/>
                  </a:lnTo>
                  <a:lnTo>
                    <a:pt x="2613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6" y="44"/>
                  </a:lnTo>
                  <a:lnTo>
                    <a:pt x="2616" y="44"/>
                  </a:lnTo>
                  <a:lnTo>
                    <a:pt x="2617" y="44"/>
                  </a:lnTo>
                  <a:lnTo>
                    <a:pt x="2619" y="46"/>
                  </a:lnTo>
                  <a:lnTo>
                    <a:pt x="2619" y="49"/>
                  </a:lnTo>
                  <a:lnTo>
                    <a:pt x="2620" y="51"/>
                  </a:lnTo>
                  <a:lnTo>
                    <a:pt x="2620" y="51"/>
                  </a:lnTo>
                  <a:lnTo>
                    <a:pt x="2620" y="52"/>
                  </a:lnTo>
                  <a:lnTo>
                    <a:pt x="2622" y="54"/>
                  </a:lnTo>
                  <a:lnTo>
                    <a:pt x="2624" y="55"/>
                  </a:lnTo>
                  <a:lnTo>
                    <a:pt x="2625" y="57"/>
                  </a:lnTo>
                  <a:lnTo>
                    <a:pt x="2627" y="58"/>
                  </a:lnTo>
                  <a:lnTo>
                    <a:pt x="2625" y="58"/>
                  </a:lnTo>
                  <a:lnTo>
                    <a:pt x="2624" y="57"/>
                  </a:lnTo>
                  <a:lnTo>
                    <a:pt x="2624" y="57"/>
                  </a:lnTo>
                  <a:lnTo>
                    <a:pt x="2622" y="58"/>
                  </a:lnTo>
                  <a:lnTo>
                    <a:pt x="2622" y="57"/>
                  </a:lnTo>
                  <a:lnTo>
                    <a:pt x="2622" y="55"/>
                  </a:lnTo>
                  <a:lnTo>
                    <a:pt x="2619" y="54"/>
                  </a:lnTo>
                  <a:lnTo>
                    <a:pt x="2619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2"/>
                  </a:lnTo>
                  <a:lnTo>
                    <a:pt x="2619" y="52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6" y="46"/>
                  </a:lnTo>
                  <a:lnTo>
                    <a:pt x="2616" y="46"/>
                  </a:lnTo>
                  <a:lnTo>
                    <a:pt x="2605" y="43"/>
                  </a:lnTo>
                  <a:lnTo>
                    <a:pt x="2603" y="41"/>
                  </a:lnTo>
                  <a:lnTo>
                    <a:pt x="2601" y="40"/>
                  </a:lnTo>
                  <a:lnTo>
                    <a:pt x="2600" y="40"/>
                  </a:lnTo>
                  <a:lnTo>
                    <a:pt x="2595" y="38"/>
                  </a:lnTo>
                  <a:lnTo>
                    <a:pt x="2597" y="36"/>
                  </a:lnTo>
                  <a:close/>
                  <a:moveTo>
                    <a:pt x="834" y="36"/>
                  </a:moveTo>
                  <a:lnTo>
                    <a:pt x="834" y="36"/>
                  </a:lnTo>
                  <a:lnTo>
                    <a:pt x="834" y="38"/>
                  </a:lnTo>
                  <a:lnTo>
                    <a:pt x="832" y="38"/>
                  </a:lnTo>
                  <a:lnTo>
                    <a:pt x="829" y="40"/>
                  </a:lnTo>
                  <a:lnTo>
                    <a:pt x="829" y="40"/>
                  </a:lnTo>
                  <a:lnTo>
                    <a:pt x="829" y="38"/>
                  </a:lnTo>
                  <a:lnTo>
                    <a:pt x="832" y="36"/>
                  </a:lnTo>
                  <a:lnTo>
                    <a:pt x="832" y="36"/>
                  </a:lnTo>
                  <a:lnTo>
                    <a:pt x="834" y="36"/>
                  </a:lnTo>
                  <a:close/>
                  <a:moveTo>
                    <a:pt x="4918" y="36"/>
                  </a:moveTo>
                  <a:lnTo>
                    <a:pt x="4918" y="36"/>
                  </a:lnTo>
                  <a:lnTo>
                    <a:pt x="4918" y="38"/>
                  </a:lnTo>
                  <a:lnTo>
                    <a:pt x="4919" y="40"/>
                  </a:lnTo>
                  <a:lnTo>
                    <a:pt x="4921" y="38"/>
                  </a:lnTo>
                  <a:lnTo>
                    <a:pt x="4923" y="38"/>
                  </a:lnTo>
                  <a:lnTo>
                    <a:pt x="4923" y="36"/>
                  </a:lnTo>
                  <a:lnTo>
                    <a:pt x="4923" y="36"/>
                  </a:lnTo>
                  <a:lnTo>
                    <a:pt x="4924" y="36"/>
                  </a:lnTo>
                  <a:lnTo>
                    <a:pt x="4924" y="40"/>
                  </a:lnTo>
                  <a:lnTo>
                    <a:pt x="4923" y="41"/>
                  </a:lnTo>
                  <a:lnTo>
                    <a:pt x="4921" y="43"/>
                  </a:lnTo>
                  <a:lnTo>
                    <a:pt x="4918" y="43"/>
                  </a:lnTo>
                  <a:lnTo>
                    <a:pt x="4916" y="40"/>
                  </a:lnTo>
                  <a:lnTo>
                    <a:pt x="4916" y="38"/>
                  </a:lnTo>
                  <a:lnTo>
                    <a:pt x="4918" y="36"/>
                  </a:lnTo>
                  <a:lnTo>
                    <a:pt x="4918" y="36"/>
                  </a:lnTo>
                  <a:close/>
                  <a:moveTo>
                    <a:pt x="821" y="35"/>
                  </a:moveTo>
                  <a:lnTo>
                    <a:pt x="823" y="36"/>
                  </a:lnTo>
                  <a:lnTo>
                    <a:pt x="824" y="36"/>
                  </a:lnTo>
                  <a:lnTo>
                    <a:pt x="824" y="38"/>
                  </a:lnTo>
                  <a:lnTo>
                    <a:pt x="824" y="40"/>
                  </a:lnTo>
                  <a:lnTo>
                    <a:pt x="824" y="40"/>
                  </a:lnTo>
                  <a:lnTo>
                    <a:pt x="823" y="38"/>
                  </a:lnTo>
                  <a:lnTo>
                    <a:pt x="823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5"/>
                  </a:lnTo>
                  <a:close/>
                  <a:moveTo>
                    <a:pt x="835" y="35"/>
                  </a:moveTo>
                  <a:lnTo>
                    <a:pt x="837" y="35"/>
                  </a:lnTo>
                  <a:lnTo>
                    <a:pt x="837" y="35"/>
                  </a:lnTo>
                  <a:lnTo>
                    <a:pt x="837" y="36"/>
                  </a:lnTo>
                  <a:lnTo>
                    <a:pt x="835" y="36"/>
                  </a:lnTo>
                  <a:lnTo>
                    <a:pt x="835" y="35"/>
                  </a:lnTo>
                  <a:lnTo>
                    <a:pt x="835" y="35"/>
                  </a:lnTo>
                  <a:lnTo>
                    <a:pt x="835" y="35"/>
                  </a:lnTo>
                  <a:close/>
                  <a:moveTo>
                    <a:pt x="818" y="35"/>
                  </a:moveTo>
                  <a:lnTo>
                    <a:pt x="818" y="35"/>
                  </a:lnTo>
                  <a:lnTo>
                    <a:pt x="818" y="35"/>
                  </a:lnTo>
                  <a:lnTo>
                    <a:pt x="818" y="36"/>
                  </a:lnTo>
                  <a:lnTo>
                    <a:pt x="818" y="36"/>
                  </a:lnTo>
                  <a:lnTo>
                    <a:pt x="820" y="38"/>
                  </a:lnTo>
                  <a:lnTo>
                    <a:pt x="820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38"/>
                  </a:lnTo>
                  <a:lnTo>
                    <a:pt x="818" y="38"/>
                  </a:lnTo>
                  <a:lnTo>
                    <a:pt x="816" y="36"/>
                  </a:lnTo>
                  <a:lnTo>
                    <a:pt x="816" y="36"/>
                  </a:lnTo>
                  <a:lnTo>
                    <a:pt x="816" y="35"/>
                  </a:lnTo>
                  <a:lnTo>
                    <a:pt x="816" y="35"/>
                  </a:lnTo>
                  <a:lnTo>
                    <a:pt x="818" y="35"/>
                  </a:lnTo>
                  <a:close/>
                  <a:moveTo>
                    <a:pt x="2592" y="33"/>
                  </a:moveTo>
                  <a:lnTo>
                    <a:pt x="2594" y="35"/>
                  </a:lnTo>
                  <a:lnTo>
                    <a:pt x="2595" y="36"/>
                  </a:lnTo>
                  <a:lnTo>
                    <a:pt x="2594" y="36"/>
                  </a:lnTo>
                  <a:lnTo>
                    <a:pt x="2590" y="36"/>
                  </a:lnTo>
                  <a:lnTo>
                    <a:pt x="2589" y="36"/>
                  </a:lnTo>
                  <a:lnTo>
                    <a:pt x="2589" y="36"/>
                  </a:lnTo>
                  <a:lnTo>
                    <a:pt x="2590" y="35"/>
                  </a:lnTo>
                  <a:lnTo>
                    <a:pt x="2592" y="33"/>
                  </a:lnTo>
                  <a:close/>
                  <a:moveTo>
                    <a:pt x="774" y="32"/>
                  </a:moveTo>
                  <a:lnTo>
                    <a:pt x="777" y="32"/>
                  </a:lnTo>
                  <a:lnTo>
                    <a:pt x="780" y="36"/>
                  </a:lnTo>
                  <a:lnTo>
                    <a:pt x="780" y="36"/>
                  </a:lnTo>
                  <a:lnTo>
                    <a:pt x="779" y="38"/>
                  </a:lnTo>
                  <a:lnTo>
                    <a:pt x="779" y="36"/>
                  </a:lnTo>
                  <a:lnTo>
                    <a:pt x="779" y="36"/>
                  </a:lnTo>
                  <a:lnTo>
                    <a:pt x="777" y="35"/>
                  </a:lnTo>
                  <a:lnTo>
                    <a:pt x="774" y="32"/>
                  </a:lnTo>
                  <a:lnTo>
                    <a:pt x="774" y="32"/>
                  </a:lnTo>
                  <a:close/>
                  <a:moveTo>
                    <a:pt x="1017" y="29"/>
                  </a:moveTo>
                  <a:lnTo>
                    <a:pt x="1021" y="29"/>
                  </a:lnTo>
                  <a:lnTo>
                    <a:pt x="1021" y="29"/>
                  </a:lnTo>
                  <a:lnTo>
                    <a:pt x="1018" y="30"/>
                  </a:lnTo>
                  <a:lnTo>
                    <a:pt x="1018" y="30"/>
                  </a:lnTo>
                  <a:lnTo>
                    <a:pt x="1018" y="32"/>
                  </a:lnTo>
                  <a:lnTo>
                    <a:pt x="1018" y="33"/>
                  </a:lnTo>
                  <a:lnTo>
                    <a:pt x="1018" y="33"/>
                  </a:lnTo>
                  <a:lnTo>
                    <a:pt x="1017" y="35"/>
                  </a:lnTo>
                  <a:lnTo>
                    <a:pt x="1017" y="35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4" y="32"/>
                  </a:lnTo>
                  <a:lnTo>
                    <a:pt x="1014" y="30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0" y="32"/>
                  </a:lnTo>
                  <a:lnTo>
                    <a:pt x="1009" y="30"/>
                  </a:lnTo>
                  <a:lnTo>
                    <a:pt x="1010" y="30"/>
                  </a:lnTo>
                  <a:lnTo>
                    <a:pt x="1010" y="29"/>
                  </a:lnTo>
                  <a:lnTo>
                    <a:pt x="1012" y="29"/>
                  </a:lnTo>
                  <a:lnTo>
                    <a:pt x="1014" y="29"/>
                  </a:lnTo>
                  <a:lnTo>
                    <a:pt x="1015" y="29"/>
                  </a:lnTo>
                  <a:lnTo>
                    <a:pt x="1017" y="29"/>
                  </a:lnTo>
                  <a:close/>
                  <a:moveTo>
                    <a:pt x="2846" y="25"/>
                  </a:moveTo>
                  <a:lnTo>
                    <a:pt x="2851" y="25"/>
                  </a:lnTo>
                  <a:lnTo>
                    <a:pt x="2854" y="25"/>
                  </a:lnTo>
                  <a:lnTo>
                    <a:pt x="2855" y="27"/>
                  </a:lnTo>
                  <a:lnTo>
                    <a:pt x="2855" y="27"/>
                  </a:lnTo>
                  <a:lnTo>
                    <a:pt x="2855" y="29"/>
                  </a:lnTo>
                  <a:lnTo>
                    <a:pt x="2859" y="30"/>
                  </a:lnTo>
                  <a:lnTo>
                    <a:pt x="2860" y="32"/>
                  </a:lnTo>
                  <a:lnTo>
                    <a:pt x="2860" y="32"/>
                  </a:lnTo>
                  <a:lnTo>
                    <a:pt x="2859" y="32"/>
                  </a:lnTo>
                  <a:lnTo>
                    <a:pt x="2857" y="30"/>
                  </a:lnTo>
                  <a:lnTo>
                    <a:pt x="2855" y="30"/>
                  </a:lnTo>
                  <a:lnTo>
                    <a:pt x="2854" y="29"/>
                  </a:lnTo>
                  <a:lnTo>
                    <a:pt x="2854" y="29"/>
                  </a:lnTo>
                  <a:lnTo>
                    <a:pt x="2854" y="27"/>
                  </a:lnTo>
                  <a:lnTo>
                    <a:pt x="2852" y="27"/>
                  </a:lnTo>
                  <a:lnTo>
                    <a:pt x="2851" y="27"/>
                  </a:lnTo>
                  <a:lnTo>
                    <a:pt x="2849" y="25"/>
                  </a:lnTo>
                  <a:lnTo>
                    <a:pt x="2849" y="27"/>
                  </a:lnTo>
                  <a:lnTo>
                    <a:pt x="2849" y="27"/>
                  </a:lnTo>
                  <a:lnTo>
                    <a:pt x="2847" y="27"/>
                  </a:lnTo>
                  <a:lnTo>
                    <a:pt x="2846" y="27"/>
                  </a:lnTo>
                  <a:lnTo>
                    <a:pt x="2846" y="27"/>
                  </a:lnTo>
                  <a:lnTo>
                    <a:pt x="2844" y="27"/>
                  </a:lnTo>
                  <a:lnTo>
                    <a:pt x="2844" y="29"/>
                  </a:lnTo>
                  <a:lnTo>
                    <a:pt x="2843" y="29"/>
                  </a:lnTo>
                  <a:lnTo>
                    <a:pt x="2843" y="30"/>
                  </a:lnTo>
                  <a:lnTo>
                    <a:pt x="2841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1" y="29"/>
                  </a:lnTo>
                  <a:lnTo>
                    <a:pt x="2841" y="29"/>
                  </a:lnTo>
                  <a:lnTo>
                    <a:pt x="2840" y="27"/>
                  </a:lnTo>
                  <a:lnTo>
                    <a:pt x="2838" y="27"/>
                  </a:lnTo>
                  <a:lnTo>
                    <a:pt x="2836" y="25"/>
                  </a:lnTo>
                  <a:lnTo>
                    <a:pt x="2836" y="25"/>
                  </a:lnTo>
                  <a:lnTo>
                    <a:pt x="2838" y="25"/>
                  </a:lnTo>
                  <a:lnTo>
                    <a:pt x="2841" y="27"/>
                  </a:lnTo>
                  <a:lnTo>
                    <a:pt x="2843" y="27"/>
                  </a:lnTo>
                  <a:lnTo>
                    <a:pt x="2844" y="25"/>
                  </a:lnTo>
                  <a:lnTo>
                    <a:pt x="2844" y="25"/>
                  </a:lnTo>
                  <a:lnTo>
                    <a:pt x="2846" y="25"/>
                  </a:lnTo>
                  <a:close/>
                  <a:moveTo>
                    <a:pt x="8" y="24"/>
                  </a:moveTo>
                  <a:lnTo>
                    <a:pt x="8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4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4"/>
                  </a:lnTo>
                  <a:close/>
                  <a:moveTo>
                    <a:pt x="686" y="22"/>
                  </a:moveTo>
                  <a:lnTo>
                    <a:pt x="686" y="22"/>
                  </a:lnTo>
                  <a:lnTo>
                    <a:pt x="686" y="22"/>
                  </a:lnTo>
                  <a:lnTo>
                    <a:pt x="687" y="24"/>
                  </a:lnTo>
                  <a:lnTo>
                    <a:pt x="687" y="24"/>
                  </a:lnTo>
                  <a:lnTo>
                    <a:pt x="689" y="24"/>
                  </a:lnTo>
                  <a:lnTo>
                    <a:pt x="689" y="25"/>
                  </a:lnTo>
                  <a:lnTo>
                    <a:pt x="687" y="27"/>
                  </a:lnTo>
                  <a:lnTo>
                    <a:pt x="687" y="27"/>
                  </a:lnTo>
                  <a:lnTo>
                    <a:pt x="687" y="29"/>
                  </a:lnTo>
                  <a:lnTo>
                    <a:pt x="689" y="29"/>
                  </a:lnTo>
                  <a:lnTo>
                    <a:pt x="689" y="29"/>
                  </a:lnTo>
                  <a:lnTo>
                    <a:pt x="689" y="30"/>
                  </a:lnTo>
                  <a:lnTo>
                    <a:pt x="687" y="30"/>
                  </a:lnTo>
                  <a:lnTo>
                    <a:pt x="687" y="32"/>
                  </a:lnTo>
                  <a:lnTo>
                    <a:pt x="687" y="32"/>
                  </a:lnTo>
                  <a:lnTo>
                    <a:pt x="689" y="33"/>
                  </a:lnTo>
                  <a:lnTo>
                    <a:pt x="690" y="32"/>
                  </a:lnTo>
                  <a:lnTo>
                    <a:pt x="690" y="33"/>
                  </a:lnTo>
                  <a:lnTo>
                    <a:pt x="690" y="33"/>
                  </a:lnTo>
                  <a:lnTo>
                    <a:pt x="689" y="33"/>
                  </a:lnTo>
                  <a:lnTo>
                    <a:pt x="687" y="35"/>
                  </a:lnTo>
                  <a:lnTo>
                    <a:pt x="686" y="33"/>
                  </a:lnTo>
                  <a:lnTo>
                    <a:pt x="684" y="32"/>
                  </a:lnTo>
                  <a:lnTo>
                    <a:pt x="682" y="30"/>
                  </a:lnTo>
                  <a:lnTo>
                    <a:pt x="682" y="30"/>
                  </a:lnTo>
                  <a:lnTo>
                    <a:pt x="682" y="29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1" y="25"/>
                  </a:lnTo>
                  <a:lnTo>
                    <a:pt x="679" y="24"/>
                  </a:lnTo>
                  <a:lnTo>
                    <a:pt x="679" y="24"/>
                  </a:lnTo>
                  <a:lnTo>
                    <a:pt x="681" y="24"/>
                  </a:lnTo>
                  <a:lnTo>
                    <a:pt x="682" y="22"/>
                  </a:lnTo>
                  <a:lnTo>
                    <a:pt x="684" y="22"/>
                  </a:lnTo>
                  <a:lnTo>
                    <a:pt x="686" y="22"/>
                  </a:lnTo>
                  <a:close/>
                  <a:moveTo>
                    <a:pt x="1361" y="19"/>
                  </a:moveTo>
                  <a:lnTo>
                    <a:pt x="1362" y="21"/>
                  </a:lnTo>
                  <a:lnTo>
                    <a:pt x="1364" y="22"/>
                  </a:lnTo>
                  <a:lnTo>
                    <a:pt x="1364" y="22"/>
                  </a:lnTo>
                  <a:lnTo>
                    <a:pt x="1365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4"/>
                  </a:lnTo>
                  <a:lnTo>
                    <a:pt x="1368" y="24"/>
                  </a:lnTo>
                  <a:lnTo>
                    <a:pt x="1370" y="25"/>
                  </a:lnTo>
                  <a:lnTo>
                    <a:pt x="1372" y="25"/>
                  </a:lnTo>
                  <a:lnTo>
                    <a:pt x="1373" y="27"/>
                  </a:lnTo>
                  <a:lnTo>
                    <a:pt x="1373" y="27"/>
                  </a:lnTo>
                  <a:lnTo>
                    <a:pt x="1375" y="27"/>
                  </a:lnTo>
                  <a:lnTo>
                    <a:pt x="1376" y="29"/>
                  </a:lnTo>
                  <a:lnTo>
                    <a:pt x="1376" y="29"/>
                  </a:lnTo>
                  <a:lnTo>
                    <a:pt x="1376" y="30"/>
                  </a:lnTo>
                  <a:lnTo>
                    <a:pt x="1376" y="30"/>
                  </a:lnTo>
                  <a:lnTo>
                    <a:pt x="1376" y="32"/>
                  </a:lnTo>
                  <a:lnTo>
                    <a:pt x="1378" y="33"/>
                  </a:lnTo>
                  <a:lnTo>
                    <a:pt x="1379" y="35"/>
                  </a:lnTo>
                  <a:lnTo>
                    <a:pt x="1381" y="35"/>
                  </a:lnTo>
                  <a:lnTo>
                    <a:pt x="1381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81" y="38"/>
                  </a:lnTo>
                  <a:lnTo>
                    <a:pt x="1379" y="38"/>
                  </a:lnTo>
                  <a:lnTo>
                    <a:pt x="1378" y="38"/>
                  </a:lnTo>
                  <a:lnTo>
                    <a:pt x="1376" y="38"/>
                  </a:lnTo>
                  <a:lnTo>
                    <a:pt x="1375" y="38"/>
                  </a:lnTo>
                  <a:lnTo>
                    <a:pt x="1375" y="38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5"/>
                  </a:lnTo>
                  <a:lnTo>
                    <a:pt x="1375" y="35"/>
                  </a:lnTo>
                  <a:lnTo>
                    <a:pt x="1373" y="33"/>
                  </a:lnTo>
                  <a:lnTo>
                    <a:pt x="1372" y="33"/>
                  </a:lnTo>
                  <a:lnTo>
                    <a:pt x="1370" y="35"/>
                  </a:lnTo>
                  <a:lnTo>
                    <a:pt x="1370" y="36"/>
                  </a:lnTo>
                  <a:lnTo>
                    <a:pt x="1368" y="38"/>
                  </a:lnTo>
                  <a:lnTo>
                    <a:pt x="1365" y="38"/>
                  </a:lnTo>
                  <a:lnTo>
                    <a:pt x="1365" y="38"/>
                  </a:lnTo>
                  <a:lnTo>
                    <a:pt x="1364" y="38"/>
                  </a:lnTo>
                  <a:lnTo>
                    <a:pt x="1364" y="38"/>
                  </a:lnTo>
                  <a:lnTo>
                    <a:pt x="1362" y="38"/>
                  </a:lnTo>
                  <a:lnTo>
                    <a:pt x="1361" y="36"/>
                  </a:lnTo>
                  <a:lnTo>
                    <a:pt x="1359" y="35"/>
                  </a:lnTo>
                  <a:lnTo>
                    <a:pt x="1357" y="35"/>
                  </a:lnTo>
                  <a:lnTo>
                    <a:pt x="1359" y="35"/>
                  </a:lnTo>
                  <a:lnTo>
                    <a:pt x="1357" y="33"/>
                  </a:lnTo>
                  <a:lnTo>
                    <a:pt x="1357" y="33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6" y="32"/>
                  </a:lnTo>
                  <a:lnTo>
                    <a:pt x="1356" y="32"/>
                  </a:lnTo>
                  <a:lnTo>
                    <a:pt x="1356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9" y="30"/>
                  </a:lnTo>
                  <a:lnTo>
                    <a:pt x="1359" y="32"/>
                  </a:lnTo>
                  <a:lnTo>
                    <a:pt x="1359" y="32"/>
                  </a:lnTo>
                  <a:lnTo>
                    <a:pt x="1359" y="33"/>
                  </a:lnTo>
                  <a:lnTo>
                    <a:pt x="1359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2"/>
                  </a:lnTo>
                  <a:lnTo>
                    <a:pt x="1364" y="32"/>
                  </a:lnTo>
                  <a:lnTo>
                    <a:pt x="1364" y="32"/>
                  </a:lnTo>
                  <a:lnTo>
                    <a:pt x="1364" y="30"/>
                  </a:lnTo>
                  <a:lnTo>
                    <a:pt x="1364" y="30"/>
                  </a:lnTo>
                  <a:lnTo>
                    <a:pt x="1362" y="29"/>
                  </a:lnTo>
                  <a:lnTo>
                    <a:pt x="1362" y="29"/>
                  </a:lnTo>
                  <a:lnTo>
                    <a:pt x="1364" y="29"/>
                  </a:lnTo>
                  <a:lnTo>
                    <a:pt x="1364" y="27"/>
                  </a:lnTo>
                  <a:lnTo>
                    <a:pt x="1364" y="27"/>
                  </a:lnTo>
                  <a:lnTo>
                    <a:pt x="1364" y="25"/>
                  </a:lnTo>
                  <a:lnTo>
                    <a:pt x="1362" y="24"/>
                  </a:lnTo>
                  <a:lnTo>
                    <a:pt x="1362" y="24"/>
                  </a:lnTo>
                  <a:lnTo>
                    <a:pt x="1362" y="22"/>
                  </a:lnTo>
                  <a:lnTo>
                    <a:pt x="1362" y="22"/>
                  </a:lnTo>
                  <a:lnTo>
                    <a:pt x="1361" y="21"/>
                  </a:lnTo>
                  <a:lnTo>
                    <a:pt x="1361" y="19"/>
                  </a:lnTo>
                  <a:lnTo>
                    <a:pt x="1361" y="19"/>
                  </a:lnTo>
                  <a:close/>
                  <a:moveTo>
                    <a:pt x="747" y="13"/>
                  </a:moveTo>
                  <a:lnTo>
                    <a:pt x="747" y="14"/>
                  </a:lnTo>
                  <a:lnTo>
                    <a:pt x="747" y="14"/>
                  </a:lnTo>
                  <a:lnTo>
                    <a:pt x="746" y="14"/>
                  </a:lnTo>
                  <a:lnTo>
                    <a:pt x="746" y="16"/>
                  </a:lnTo>
                  <a:lnTo>
                    <a:pt x="747" y="16"/>
                  </a:lnTo>
                  <a:lnTo>
                    <a:pt x="747" y="18"/>
                  </a:lnTo>
                  <a:lnTo>
                    <a:pt x="749" y="18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2" y="19"/>
                  </a:lnTo>
                  <a:lnTo>
                    <a:pt x="752" y="21"/>
                  </a:lnTo>
                  <a:lnTo>
                    <a:pt x="755" y="19"/>
                  </a:lnTo>
                  <a:lnTo>
                    <a:pt x="757" y="19"/>
                  </a:lnTo>
                  <a:lnTo>
                    <a:pt x="758" y="21"/>
                  </a:lnTo>
                  <a:lnTo>
                    <a:pt x="760" y="19"/>
                  </a:lnTo>
                  <a:lnTo>
                    <a:pt x="763" y="19"/>
                  </a:lnTo>
                  <a:lnTo>
                    <a:pt x="763" y="21"/>
                  </a:lnTo>
                  <a:lnTo>
                    <a:pt x="761" y="21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3" y="22"/>
                  </a:lnTo>
                  <a:lnTo>
                    <a:pt x="766" y="24"/>
                  </a:lnTo>
                  <a:lnTo>
                    <a:pt x="769" y="24"/>
                  </a:lnTo>
                  <a:lnTo>
                    <a:pt x="771" y="24"/>
                  </a:lnTo>
                  <a:lnTo>
                    <a:pt x="772" y="24"/>
                  </a:lnTo>
                  <a:lnTo>
                    <a:pt x="772" y="24"/>
                  </a:lnTo>
                  <a:lnTo>
                    <a:pt x="774" y="24"/>
                  </a:lnTo>
                  <a:lnTo>
                    <a:pt x="775" y="24"/>
                  </a:lnTo>
                  <a:lnTo>
                    <a:pt x="775" y="24"/>
                  </a:lnTo>
                  <a:lnTo>
                    <a:pt x="774" y="25"/>
                  </a:lnTo>
                  <a:lnTo>
                    <a:pt x="774" y="25"/>
                  </a:lnTo>
                  <a:lnTo>
                    <a:pt x="774" y="29"/>
                  </a:lnTo>
                  <a:lnTo>
                    <a:pt x="775" y="30"/>
                  </a:lnTo>
                  <a:lnTo>
                    <a:pt x="774" y="30"/>
                  </a:lnTo>
                  <a:lnTo>
                    <a:pt x="774" y="30"/>
                  </a:lnTo>
                  <a:lnTo>
                    <a:pt x="774" y="29"/>
                  </a:lnTo>
                  <a:lnTo>
                    <a:pt x="772" y="27"/>
                  </a:lnTo>
                  <a:lnTo>
                    <a:pt x="772" y="25"/>
                  </a:lnTo>
                  <a:lnTo>
                    <a:pt x="771" y="25"/>
                  </a:lnTo>
                  <a:lnTo>
                    <a:pt x="769" y="25"/>
                  </a:lnTo>
                  <a:lnTo>
                    <a:pt x="766" y="24"/>
                  </a:lnTo>
                  <a:lnTo>
                    <a:pt x="766" y="24"/>
                  </a:lnTo>
                  <a:lnTo>
                    <a:pt x="764" y="24"/>
                  </a:lnTo>
                  <a:lnTo>
                    <a:pt x="764" y="24"/>
                  </a:lnTo>
                  <a:lnTo>
                    <a:pt x="763" y="24"/>
                  </a:lnTo>
                  <a:lnTo>
                    <a:pt x="760" y="22"/>
                  </a:lnTo>
                  <a:lnTo>
                    <a:pt x="757" y="22"/>
                  </a:lnTo>
                  <a:lnTo>
                    <a:pt x="755" y="22"/>
                  </a:lnTo>
                  <a:lnTo>
                    <a:pt x="753" y="24"/>
                  </a:lnTo>
                  <a:lnTo>
                    <a:pt x="750" y="21"/>
                  </a:lnTo>
                  <a:lnTo>
                    <a:pt x="749" y="21"/>
                  </a:lnTo>
                  <a:lnTo>
                    <a:pt x="749" y="21"/>
                  </a:lnTo>
                  <a:lnTo>
                    <a:pt x="747" y="19"/>
                  </a:lnTo>
                  <a:lnTo>
                    <a:pt x="744" y="18"/>
                  </a:lnTo>
                  <a:lnTo>
                    <a:pt x="744" y="16"/>
                  </a:lnTo>
                  <a:lnTo>
                    <a:pt x="744" y="14"/>
                  </a:lnTo>
                  <a:lnTo>
                    <a:pt x="744" y="13"/>
                  </a:lnTo>
                  <a:lnTo>
                    <a:pt x="747" y="13"/>
                  </a:lnTo>
                  <a:close/>
                  <a:moveTo>
                    <a:pt x="2860" y="8"/>
                  </a:moveTo>
                  <a:lnTo>
                    <a:pt x="2862" y="8"/>
                  </a:lnTo>
                  <a:lnTo>
                    <a:pt x="2862" y="10"/>
                  </a:lnTo>
                  <a:lnTo>
                    <a:pt x="2862" y="10"/>
                  </a:lnTo>
                  <a:lnTo>
                    <a:pt x="2863" y="11"/>
                  </a:lnTo>
                  <a:lnTo>
                    <a:pt x="2865" y="13"/>
                  </a:lnTo>
                  <a:lnTo>
                    <a:pt x="2865" y="13"/>
                  </a:lnTo>
                  <a:lnTo>
                    <a:pt x="2865" y="14"/>
                  </a:lnTo>
                  <a:lnTo>
                    <a:pt x="2866" y="16"/>
                  </a:lnTo>
                  <a:lnTo>
                    <a:pt x="2866" y="16"/>
                  </a:lnTo>
                  <a:lnTo>
                    <a:pt x="2868" y="16"/>
                  </a:lnTo>
                  <a:lnTo>
                    <a:pt x="2870" y="18"/>
                  </a:lnTo>
                  <a:lnTo>
                    <a:pt x="2870" y="18"/>
                  </a:lnTo>
                  <a:lnTo>
                    <a:pt x="2871" y="19"/>
                  </a:lnTo>
                  <a:lnTo>
                    <a:pt x="2871" y="19"/>
                  </a:lnTo>
                  <a:lnTo>
                    <a:pt x="2870" y="19"/>
                  </a:lnTo>
                  <a:lnTo>
                    <a:pt x="2870" y="19"/>
                  </a:lnTo>
                  <a:lnTo>
                    <a:pt x="2868" y="18"/>
                  </a:lnTo>
                  <a:lnTo>
                    <a:pt x="2865" y="18"/>
                  </a:lnTo>
                  <a:lnTo>
                    <a:pt x="2862" y="16"/>
                  </a:lnTo>
                  <a:lnTo>
                    <a:pt x="2860" y="16"/>
                  </a:lnTo>
                  <a:lnTo>
                    <a:pt x="2860" y="14"/>
                  </a:lnTo>
                  <a:lnTo>
                    <a:pt x="2860" y="14"/>
                  </a:lnTo>
                  <a:lnTo>
                    <a:pt x="2859" y="14"/>
                  </a:lnTo>
                  <a:lnTo>
                    <a:pt x="2859" y="14"/>
                  </a:lnTo>
                  <a:lnTo>
                    <a:pt x="2857" y="13"/>
                  </a:lnTo>
                  <a:lnTo>
                    <a:pt x="2854" y="11"/>
                  </a:lnTo>
                  <a:lnTo>
                    <a:pt x="2854" y="10"/>
                  </a:lnTo>
                  <a:lnTo>
                    <a:pt x="2855" y="8"/>
                  </a:lnTo>
                  <a:lnTo>
                    <a:pt x="2860" y="8"/>
                  </a:lnTo>
                  <a:close/>
                  <a:moveTo>
                    <a:pt x="2873" y="5"/>
                  </a:move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6" y="6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10"/>
                  </a:lnTo>
                  <a:lnTo>
                    <a:pt x="2874" y="10"/>
                  </a:lnTo>
                  <a:lnTo>
                    <a:pt x="2871" y="11"/>
                  </a:lnTo>
                  <a:lnTo>
                    <a:pt x="2871" y="11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5"/>
                  </a:lnTo>
                  <a:lnTo>
                    <a:pt x="2873" y="5"/>
                  </a:lnTo>
                  <a:lnTo>
                    <a:pt x="2873" y="5"/>
                  </a:lnTo>
                  <a:close/>
                  <a:moveTo>
                    <a:pt x="2654" y="0"/>
                  </a:moveTo>
                  <a:lnTo>
                    <a:pt x="2655" y="0"/>
                  </a:lnTo>
                  <a:lnTo>
                    <a:pt x="2655" y="2"/>
                  </a:lnTo>
                  <a:lnTo>
                    <a:pt x="2658" y="3"/>
                  </a:lnTo>
                  <a:lnTo>
                    <a:pt x="2658" y="3"/>
                  </a:lnTo>
                  <a:lnTo>
                    <a:pt x="2657" y="3"/>
                  </a:lnTo>
                  <a:lnTo>
                    <a:pt x="2657" y="5"/>
                  </a:lnTo>
                  <a:lnTo>
                    <a:pt x="2657" y="6"/>
                  </a:lnTo>
                  <a:lnTo>
                    <a:pt x="2657" y="6"/>
                  </a:lnTo>
                  <a:lnTo>
                    <a:pt x="2657" y="8"/>
                  </a:lnTo>
                  <a:lnTo>
                    <a:pt x="2658" y="8"/>
                  </a:lnTo>
                  <a:lnTo>
                    <a:pt x="2658" y="8"/>
                  </a:lnTo>
                  <a:lnTo>
                    <a:pt x="2660" y="11"/>
                  </a:lnTo>
                  <a:lnTo>
                    <a:pt x="2661" y="11"/>
                  </a:lnTo>
                  <a:lnTo>
                    <a:pt x="2663" y="11"/>
                  </a:lnTo>
                  <a:lnTo>
                    <a:pt x="2663" y="11"/>
                  </a:lnTo>
                  <a:lnTo>
                    <a:pt x="2665" y="13"/>
                  </a:lnTo>
                  <a:lnTo>
                    <a:pt x="2665" y="13"/>
                  </a:lnTo>
                  <a:lnTo>
                    <a:pt x="2663" y="14"/>
                  </a:lnTo>
                  <a:lnTo>
                    <a:pt x="2661" y="13"/>
                  </a:lnTo>
                  <a:lnTo>
                    <a:pt x="2660" y="13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58" y="13"/>
                  </a:lnTo>
                  <a:lnTo>
                    <a:pt x="2658" y="11"/>
                  </a:lnTo>
                  <a:lnTo>
                    <a:pt x="2658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5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0" y="3"/>
                  </a:lnTo>
                  <a:lnTo>
                    <a:pt x="2650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50" y="2"/>
                  </a:lnTo>
                  <a:lnTo>
                    <a:pt x="2652" y="3"/>
                  </a:lnTo>
                  <a:lnTo>
                    <a:pt x="2652" y="3"/>
                  </a:lnTo>
                  <a:lnTo>
                    <a:pt x="2654" y="3"/>
                  </a:lnTo>
                  <a:lnTo>
                    <a:pt x="2654" y="3"/>
                  </a:lnTo>
                  <a:lnTo>
                    <a:pt x="2654" y="2"/>
                  </a:lnTo>
                  <a:lnTo>
                    <a:pt x="2652" y="2"/>
                  </a:lnTo>
                  <a:lnTo>
                    <a:pt x="2652" y="0"/>
                  </a:lnTo>
                  <a:lnTo>
                    <a:pt x="26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1" name="Freeform 358">
              <a:extLst>
                <a:ext uri="{FF2B5EF4-FFF2-40B4-BE49-F238E27FC236}">
                  <a16:creationId xmlns:a16="http://schemas.microsoft.com/office/drawing/2014/main" id="{C25DC330-1BF7-4012-8522-BDC1A87466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2546" y="1336153"/>
              <a:ext cx="9034642" cy="945373"/>
            </a:xfrm>
            <a:custGeom>
              <a:avLst/>
              <a:gdLst>
                <a:gd name="T0" fmla="*/ 2730 w 4635"/>
                <a:gd name="T1" fmla="*/ 449 h 485"/>
                <a:gd name="T2" fmla="*/ 2720 w 4635"/>
                <a:gd name="T3" fmla="*/ 455 h 485"/>
                <a:gd name="T4" fmla="*/ 2731 w 4635"/>
                <a:gd name="T5" fmla="*/ 452 h 485"/>
                <a:gd name="T6" fmla="*/ 1030 w 4635"/>
                <a:gd name="T7" fmla="*/ 443 h 485"/>
                <a:gd name="T8" fmla="*/ 1033 w 4635"/>
                <a:gd name="T9" fmla="*/ 440 h 485"/>
                <a:gd name="T10" fmla="*/ 2780 w 4635"/>
                <a:gd name="T11" fmla="*/ 444 h 485"/>
                <a:gd name="T12" fmla="*/ 2779 w 4635"/>
                <a:gd name="T13" fmla="*/ 444 h 485"/>
                <a:gd name="T14" fmla="*/ 491 w 4635"/>
                <a:gd name="T15" fmla="*/ 433 h 485"/>
                <a:gd name="T16" fmla="*/ 1289 w 4635"/>
                <a:gd name="T17" fmla="*/ 433 h 485"/>
                <a:gd name="T18" fmla="*/ 1307 w 4635"/>
                <a:gd name="T19" fmla="*/ 446 h 485"/>
                <a:gd name="T20" fmla="*/ 1306 w 4635"/>
                <a:gd name="T21" fmla="*/ 452 h 485"/>
                <a:gd name="T22" fmla="*/ 1285 w 4635"/>
                <a:gd name="T23" fmla="*/ 454 h 485"/>
                <a:gd name="T24" fmla="*/ 584 w 4635"/>
                <a:gd name="T25" fmla="*/ 433 h 485"/>
                <a:gd name="T26" fmla="*/ 573 w 4635"/>
                <a:gd name="T27" fmla="*/ 447 h 485"/>
                <a:gd name="T28" fmla="*/ 614 w 4635"/>
                <a:gd name="T29" fmla="*/ 441 h 485"/>
                <a:gd name="T30" fmla="*/ 614 w 4635"/>
                <a:gd name="T31" fmla="*/ 451 h 485"/>
                <a:gd name="T32" fmla="*/ 611 w 4635"/>
                <a:gd name="T33" fmla="*/ 462 h 485"/>
                <a:gd name="T34" fmla="*/ 584 w 4635"/>
                <a:gd name="T35" fmla="*/ 465 h 485"/>
                <a:gd name="T36" fmla="*/ 562 w 4635"/>
                <a:gd name="T37" fmla="*/ 485 h 485"/>
                <a:gd name="T38" fmla="*/ 560 w 4635"/>
                <a:gd name="T39" fmla="*/ 471 h 485"/>
                <a:gd name="T40" fmla="*/ 530 w 4635"/>
                <a:gd name="T41" fmla="*/ 476 h 485"/>
                <a:gd name="T42" fmla="*/ 562 w 4635"/>
                <a:gd name="T43" fmla="*/ 457 h 485"/>
                <a:gd name="T44" fmla="*/ 529 w 4635"/>
                <a:gd name="T45" fmla="*/ 454 h 485"/>
                <a:gd name="T46" fmla="*/ 511 w 4635"/>
                <a:gd name="T47" fmla="*/ 451 h 485"/>
                <a:gd name="T48" fmla="*/ 558 w 4635"/>
                <a:gd name="T49" fmla="*/ 440 h 485"/>
                <a:gd name="T50" fmla="*/ 491 w 4635"/>
                <a:gd name="T51" fmla="*/ 430 h 485"/>
                <a:gd name="T52" fmla="*/ 891 w 4635"/>
                <a:gd name="T53" fmla="*/ 424 h 485"/>
                <a:gd name="T54" fmla="*/ 491 w 4635"/>
                <a:gd name="T55" fmla="*/ 424 h 485"/>
                <a:gd name="T56" fmla="*/ 2563 w 4635"/>
                <a:gd name="T57" fmla="*/ 413 h 485"/>
                <a:gd name="T58" fmla="*/ 2812 w 4635"/>
                <a:gd name="T59" fmla="*/ 411 h 485"/>
                <a:gd name="T60" fmla="*/ 2809 w 4635"/>
                <a:gd name="T61" fmla="*/ 411 h 485"/>
                <a:gd name="T62" fmla="*/ 2824 w 4635"/>
                <a:gd name="T63" fmla="*/ 413 h 485"/>
                <a:gd name="T64" fmla="*/ 3346 w 4635"/>
                <a:gd name="T65" fmla="*/ 408 h 485"/>
                <a:gd name="T66" fmla="*/ 3613 w 4635"/>
                <a:gd name="T67" fmla="*/ 402 h 485"/>
                <a:gd name="T68" fmla="*/ 585 w 4635"/>
                <a:gd name="T69" fmla="*/ 389 h 485"/>
                <a:gd name="T70" fmla="*/ 585 w 4635"/>
                <a:gd name="T71" fmla="*/ 402 h 485"/>
                <a:gd name="T72" fmla="*/ 3636 w 4635"/>
                <a:gd name="T73" fmla="*/ 389 h 485"/>
                <a:gd name="T74" fmla="*/ 3635 w 4635"/>
                <a:gd name="T75" fmla="*/ 388 h 485"/>
                <a:gd name="T76" fmla="*/ 2728 w 4635"/>
                <a:gd name="T77" fmla="*/ 378 h 485"/>
                <a:gd name="T78" fmla="*/ 2719 w 4635"/>
                <a:gd name="T79" fmla="*/ 389 h 485"/>
                <a:gd name="T80" fmla="*/ 2708 w 4635"/>
                <a:gd name="T81" fmla="*/ 386 h 485"/>
                <a:gd name="T82" fmla="*/ 2723 w 4635"/>
                <a:gd name="T83" fmla="*/ 377 h 485"/>
                <a:gd name="T84" fmla="*/ 4631 w 4635"/>
                <a:gd name="T85" fmla="*/ 373 h 485"/>
                <a:gd name="T86" fmla="*/ 3638 w 4635"/>
                <a:gd name="T87" fmla="*/ 373 h 485"/>
                <a:gd name="T88" fmla="*/ 804 w 4635"/>
                <a:gd name="T89" fmla="*/ 362 h 485"/>
                <a:gd name="T90" fmla="*/ 3584 w 4635"/>
                <a:gd name="T91" fmla="*/ 364 h 485"/>
                <a:gd name="T92" fmla="*/ 3583 w 4635"/>
                <a:gd name="T93" fmla="*/ 366 h 485"/>
                <a:gd name="T94" fmla="*/ 3329 w 4635"/>
                <a:gd name="T95" fmla="*/ 355 h 485"/>
                <a:gd name="T96" fmla="*/ 3340 w 4635"/>
                <a:gd name="T97" fmla="*/ 355 h 485"/>
                <a:gd name="T98" fmla="*/ 95 w 4635"/>
                <a:gd name="T99" fmla="*/ 339 h 485"/>
                <a:gd name="T100" fmla="*/ 95 w 4635"/>
                <a:gd name="T101" fmla="*/ 339 h 485"/>
                <a:gd name="T102" fmla="*/ 4472 w 4635"/>
                <a:gd name="T103" fmla="*/ 301 h 485"/>
                <a:gd name="T104" fmla="*/ 4368 w 4635"/>
                <a:gd name="T105" fmla="*/ 290 h 485"/>
                <a:gd name="T106" fmla="*/ 3769 w 4635"/>
                <a:gd name="T107" fmla="*/ 221 h 485"/>
                <a:gd name="T108" fmla="*/ 3818 w 4635"/>
                <a:gd name="T109" fmla="*/ 221 h 485"/>
                <a:gd name="T110" fmla="*/ 3811 w 4635"/>
                <a:gd name="T111" fmla="*/ 233 h 485"/>
                <a:gd name="T112" fmla="*/ 3775 w 4635"/>
                <a:gd name="T113" fmla="*/ 236 h 485"/>
                <a:gd name="T114" fmla="*/ 3777 w 4635"/>
                <a:gd name="T115" fmla="*/ 249 h 485"/>
                <a:gd name="T116" fmla="*/ 3764 w 4635"/>
                <a:gd name="T117" fmla="*/ 236 h 485"/>
                <a:gd name="T118" fmla="*/ 1303 w 4635"/>
                <a:gd name="T119" fmla="*/ 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635" h="485">
                  <a:moveTo>
                    <a:pt x="2763" y="451"/>
                  </a:moveTo>
                  <a:lnTo>
                    <a:pt x="2764" y="451"/>
                  </a:lnTo>
                  <a:lnTo>
                    <a:pt x="2766" y="454"/>
                  </a:lnTo>
                  <a:lnTo>
                    <a:pt x="2766" y="455"/>
                  </a:lnTo>
                  <a:lnTo>
                    <a:pt x="2766" y="455"/>
                  </a:lnTo>
                  <a:lnTo>
                    <a:pt x="2766" y="457"/>
                  </a:lnTo>
                  <a:lnTo>
                    <a:pt x="2768" y="458"/>
                  </a:lnTo>
                  <a:lnTo>
                    <a:pt x="2768" y="458"/>
                  </a:lnTo>
                  <a:lnTo>
                    <a:pt x="2768" y="460"/>
                  </a:lnTo>
                  <a:lnTo>
                    <a:pt x="2764" y="458"/>
                  </a:lnTo>
                  <a:lnTo>
                    <a:pt x="2763" y="458"/>
                  </a:lnTo>
                  <a:lnTo>
                    <a:pt x="2758" y="455"/>
                  </a:lnTo>
                  <a:lnTo>
                    <a:pt x="2758" y="454"/>
                  </a:lnTo>
                  <a:lnTo>
                    <a:pt x="2758" y="452"/>
                  </a:lnTo>
                  <a:lnTo>
                    <a:pt x="2760" y="452"/>
                  </a:lnTo>
                  <a:lnTo>
                    <a:pt x="2761" y="451"/>
                  </a:lnTo>
                  <a:lnTo>
                    <a:pt x="2763" y="451"/>
                  </a:lnTo>
                  <a:close/>
                  <a:moveTo>
                    <a:pt x="2730" y="449"/>
                  </a:moveTo>
                  <a:lnTo>
                    <a:pt x="2731" y="449"/>
                  </a:lnTo>
                  <a:lnTo>
                    <a:pt x="2731" y="449"/>
                  </a:lnTo>
                  <a:lnTo>
                    <a:pt x="2733" y="451"/>
                  </a:lnTo>
                  <a:lnTo>
                    <a:pt x="2735" y="449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3" y="452"/>
                  </a:lnTo>
                  <a:lnTo>
                    <a:pt x="2731" y="454"/>
                  </a:lnTo>
                  <a:lnTo>
                    <a:pt x="2730" y="455"/>
                  </a:lnTo>
                  <a:lnTo>
                    <a:pt x="2728" y="455"/>
                  </a:lnTo>
                  <a:lnTo>
                    <a:pt x="2727" y="455"/>
                  </a:lnTo>
                  <a:lnTo>
                    <a:pt x="2725" y="457"/>
                  </a:lnTo>
                  <a:lnTo>
                    <a:pt x="2720" y="457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4"/>
                  </a:lnTo>
                  <a:lnTo>
                    <a:pt x="2719" y="454"/>
                  </a:lnTo>
                  <a:lnTo>
                    <a:pt x="2717" y="454"/>
                  </a:lnTo>
                  <a:lnTo>
                    <a:pt x="2719" y="454"/>
                  </a:lnTo>
                  <a:lnTo>
                    <a:pt x="2720" y="454"/>
                  </a:lnTo>
                  <a:lnTo>
                    <a:pt x="2720" y="454"/>
                  </a:lnTo>
                  <a:lnTo>
                    <a:pt x="2722" y="454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3" y="455"/>
                  </a:lnTo>
                  <a:lnTo>
                    <a:pt x="2725" y="454"/>
                  </a:lnTo>
                  <a:lnTo>
                    <a:pt x="2727" y="454"/>
                  </a:lnTo>
                  <a:lnTo>
                    <a:pt x="2727" y="454"/>
                  </a:lnTo>
                  <a:lnTo>
                    <a:pt x="2728" y="452"/>
                  </a:lnTo>
                  <a:lnTo>
                    <a:pt x="2730" y="452"/>
                  </a:lnTo>
                  <a:lnTo>
                    <a:pt x="2731" y="452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0" y="449"/>
                  </a:lnTo>
                  <a:lnTo>
                    <a:pt x="2730" y="449"/>
                  </a:lnTo>
                  <a:close/>
                  <a:moveTo>
                    <a:pt x="0" y="444"/>
                  </a:moveTo>
                  <a:lnTo>
                    <a:pt x="3" y="444"/>
                  </a:lnTo>
                  <a:lnTo>
                    <a:pt x="5" y="444"/>
                  </a:lnTo>
                  <a:lnTo>
                    <a:pt x="7" y="446"/>
                  </a:lnTo>
                  <a:lnTo>
                    <a:pt x="7" y="447"/>
                  </a:lnTo>
                  <a:lnTo>
                    <a:pt x="5" y="447"/>
                  </a:lnTo>
                  <a:lnTo>
                    <a:pt x="2" y="446"/>
                  </a:lnTo>
                  <a:lnTo>
                    <a:pt x="2" y="446"/>
                  </a:lnTo>
                  <a:lnTo>
                    <a:pt x="0" y="444"/>
                  </a:lnTo>
                  <a:lnTo>
                    <a:pt x="0" y="444"/>
                  </a:lnTo>
                  <a:close/>
                  <a:moveTo>
                    <a:pt x="1032" y="443"/>
                  </a:moveTo>
                  <a:lnTo>
                    <a:pt x="1032" y="443"/>
                  </a:lnTo>
                  <a:lnTo>
                    <a:pt x="1030" y="443"/>
                  </a:lnTo>
                  <a:lnTo>
                    <a:pt x="1027" y="446"/>
                  </a:lnTo>
                  <a:lnTo>
                    <a:pt x="1027" y="444"/>
                  </a:lnTo>
                  <a:lnTo>
                    <a:pt x="1028" y="443"/>
                  </a:lnTo>
                  <a:lnTo>
                    <a:pt x="1032" y="443"/>
                  </a:lnTo>
                  <a:close/>
                  <a:moveTo>
                    <a:pt x="1035" y="440"/>
                  </a:moveTo>
                  <a:lnTo>
                    <a:pt x="1036" y="440"/>
                  </a:lnTo>
                  <a:lnTo>
                    <a:pt x="1038" y="440"/>
                  </a:lnTo>
                  <a:lnTo>
                    <a:pt x="1039" y="443"/>
                  </a:lnTo>
                  <a:lnTo>
                    <a:pt x="1041" y="443"/>
                  </a:lnTo>
                  <a:lnTo>
                    <a:pt x="1039" y="443"/>
                  </a:lnTo>
                  <a:lnTo>
                    <a:pt x="1038" y="441"/>
                  </a:lnTo>
                  <a:lnTo>
                    <a:pt x="1036" y="441"/>
                  </a:lnTo>
                  <a:lnTo>
                    <a:pt x="1035" y="441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1"/>
                  </a:lnTo>
                  <a:lnTo>
                    <a:pt x="1033" y="440"/>
                  </a:lnTo>
                  <a:lnTo>
                    <a:pt x="1035" y="440"/>
                  </a:lnTo>
                  <a:close/>
                  <a:moveTo>
                    <a:pt x="2774" y="435"/>
                  </a:moveTo>
                  <a:lnTo>
                    <a:pt x="2776" y="436"/>
                  </a:lnTo>
                  <a:lnTo>
                    <a:pt x="2777" y="436"/>
                  </a:lnTo>
                  <a:lnTo>
                    <a:pt x="2779" y="436"/>
                  </a:lnTo>
                  <a:lnTo>
                    <a:pt x="2780" y="436"/>
                  </a:lnTo>
                  <a:lnTo>
                    <a:pt x="2780" y="438"/>
                  </a:lnTo>
                  <a:lnTo>
                    <a:pt x="2780" y="438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2" y="440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3"/>
                  </a:lnTo>
                  <a:lnTo>
                    <a:pt x="2780" y="443"/>
                  </a:lnTo>
                  <a:lnTo>
                    <a:pt x="2780" y="444"/>
                  </a:lnTo>
                  <a:lnTo>
                    <a:pt x="2782" y="444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7"/>
                  </a:lnTo>
                  <a:lnTo>
                    <a:pt x="2782" y="447"/>
                  </a:lnTo>
                  <a:lnTo>
                    <a:pt x="2780" y="446"/>
                  </a:lnTo>
                  <a:lnTo>
                    <a:pt x="2779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7" y="441"/>
                  </a:lnTo>
                  <a:lnTo>
                    <a:pt x="2777" y="440"/>
                  </a:lnTo>
                  <a:lnTo>
                    <a:pt x="2776" y="440"/>
                  </a:lnTo>
                  <a:lnTo>
                    <a:pt x="2774" y="440"/>
                  </a:lnTo>
                  <a:lnTo>
                    <a:pt x="2771" y="440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4" y="436"/>
                  </a:lnTo>
                  <a:lnTo>
                    <a:pt x="2774" y="436"/>
                  </a:lnTo>
                  <a:lnTo>
                    <a:pt x="2772" y="436"/>
                  </a:lnTo>
                  <a:lnTo>
                    <a:pt x="2772" y="436"/>
                  </a:lnTo>
                  <a:lnTo>
                    <a:pt x="2774" y="435"/>
                  </a:lnTo>
                  <a:close/>
                  <a:moveTo>
                    <a:pt x="489" y="433"/>
                  </a:moveTo>
                  <a:lnTo>
                    <a:pt x="491" y="433"/>
                  </a:lnTo>
                  <a:lnTo>
                    <a:pt x="491" y="433"/>
                  </a:lnTo>
                  <a:lnTo>
                    <a:pt x="491" y="435"/>
                  </a:lnTo>
                  <a:lnTo>
                    <a:pt x="491" y="435"/>
                  </a:lnTo>
                  <a:lnTo>
                    <a:pt x="491" y="436"/>
                  </a:lnTo>
                  <a:lnTo>
                    <a:pt x="491" y="436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89" y="440"/>
                  </a:lnTo>
                  <a:lnTo>
                    <a:pt x="489" y="440"/>
                  </a:lnTo>
                  <a:lnTo>
                    <a:pt x="488" y="438"/>
                  </a:lnTo>
                  <a:lnTo>
                    <a:pt x="488" y="436"/>
                  </a:lnTo>
                  <a:lnTo>
                    <a:pt x="488" y="435"/>
                  </a:lnTo>
                  <a:lnTo>
                    <a:pt x="488" y="433"/>
                  </a:lnTo>
                  <a:lnTo>
                    <a:pt x="488" y="433"/>
                  </a:lnTo>
                  <a:lnTo>
                    <a:pt x="489" y="433"/>
                  </a:lnTo>
                  <a:close/>
                  <a:moveTo>
                    <a:pt x="1285" y="432"/>
                  </a:moveTo>
                  <a:lnTo>
                    <a:pt x="1289" y="433"/>
                  </a:lnTo>
                  <a:lnTo>
                    <a:pt x="1290" y="433"/>
                  </a:lnTo>
                  <a:lnTo>
                    <a:pt x="1292" y="433"/>
                  </a:lnTo>
                  <a:lnTo>
                    <a:pt x="1292" y="435"/>
                  </a:lnTo>
                  <a:lnTo>
                    <a:pt x="1293" y="436"/>
                  </a:lnTo>
                  <a:lnTo>
                    <a:pt x="1293" y="436"/>
                  </a:lnTo>
                  <a:lnTo>
                    <a:pt x="1295" y="438"/>
                  </a:lnTo>
                  <a:lnTo>
                    <a:pt x="1296" y="440"/>
                  </a:lnTo>
                  <a:lnTo>
                    <a:pt x="1298" y="440"/>
                  </a:lnTo>
                  <a:lnTo>
                    <a:pt x="1298" y="440"/>
                  </a:lnTo>
                  <a:lnTo>
                    <a:pt x="1300" y="440"/>
                  </a:lnTo>
                  <a:lnTo>
                    <a:pt x="1304" y="441"/>
                  </a:lnTo>
                  <a:lnTo>
                    <a:pt x="1306" y="443"/>
                  </a:lnTo>
                  <a:lnTo>
                    <a:pt x="1309" y="443"/>
                  </a:lnTo>
                  <a:lnTo>
                    <a:pt x="1311" y="443"/>
                  </a:lnTo>
                  <a:lnTo>
                    <a:pt x="1311" y="444"/>
                  </a:lnTo>
                  <a:lnTo>
                    <a:pt x="1309" y="446"/>
                  </a:lnTo>
                  <a:lnTo>
                    <a:pt x="1307" y="446"/>
                  </a:lnTo>
                  <a:lnTo>
                    <a:pt x="1307" y="446"/>
                  </a:lnTo>
                  <a:lnTo>
                    <a:pt x="1309" y="447"/>
                  </a:lnTo>
                  <a:lnTo>
                    <a:pt x="1311" y="447"/>
                  </a:lnTo>
                  <a:lnTo>
                    <a:pt x="1312" y="447"/>
                  </a:lnTo>
                  <a:lnTo>
                    <a:pt x="1312" y="446"/>
                  </a:lnTo>
                  <a:lnTo>
                    <a:pt x="1314" y="446"/>
                  </a:lnTo>
                  <a:lnTo>
                    <a:pt x="1314" y="447"/>
                  </a:lnTo>
                  <a:lnTo>
                    <a:pt x="1312" y="449"/>
                  </a:lnTo>
                  <a:lnTo>
                    <a:pt x="1311" y="451"/>
                  </a:lnTo>
                  <a:lnTo>
                    <a:pt x="1311" y="451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7" y="452"/>
                  </a:lnTo>
                  <a:lnTo>
                    <a:pt x="1307" y="451"/>
                  </a:lnTo>
                  <a:lnTo>
                    <a:pt x="1307" y="451"/>
                  </a:lnTo>
                  <a:lnTo>
                    <a:pt x="1307" y="452"/>
                  </a:lnTo>
                  <a:lnTo>
                    <a:pt x="1306" y="452"/>
                  </a:lnTo>
                  <a:lnTo>
                    <a:pt x="1306" y="452"/>
                  </a:lnTo>
                  <a:lnTo>
                    <a:pt x="1304" y="451"/>
                  </a:lnTo>
                  <a:lnTo>
                    <a:pt x="1303" y="451"/>
                  </a:lnTo>
                  <a:lnTo>
                    <a:pt x="1300" y="452"/>
                  </a:lnTo>
                  <a:lnTo>
                    <a:pt x="1298" y="452"/>
                  </a:lnTo>
                  <a:lnTo>
                    <a:pt x="1295" y="451"/>
                  </a:lnTo>
                  <a:lnTo>
                    <a:pt x="1295" y="451"/>
                  </a:lnTo>
                  <a:lnTo>
                    <a:pt x="1293" y="451"/>
                  </a:lnTo>
                  <a:lnTo>
                    <a:pt x="1293" y="451"/>
                  </a:lnTo>
                  <a:lnTo>
                    <a:pt x="1293" y="452"/>
                  </a:lnTo>
                  <a:lnTo>
                    <a:pt x="1293" y="452"/>
                  </a:lnTo>
                  <a:lnTo>
                    <a:pt x="1290" y="454"/>
                  </a:lnTo>
                  <a:lnTo>
                    <a:pt x="1287" y="457"/>
                  </a:lnTo>
                  <a:lnTo>
                    <a:pt x="1285" y="458"/>
                  </a:lnTo>
                  <a:lnTo>
                    <a:pt x="1284" y="458"/>
                  </a:lnTo>
                  <a:lnTo>
                    <a:pt x="1284" y="457"/>
                  </a:lnTo>
                  <a:lnTo>
                    <a:pt x="1285" y="457"/>
                  </a:lnTo>
                  <a:lnTo>
                    <a:pt x="1285" y="455"/>
                  </a:lnTo>
                  <a:lnTo>
                    <a:pt x="1285" y="454"/>
                  </a:lnTo>
                  <a:lnTo>
                    <a:pt x="1287" y="452"/>
                  </a:lnTo>
                  <a:lnTo>
                    <a:pt x="1287" y="451"/>
                  </a:lnTo>
                  <a:lnTo>
                    <a:pt x="1287" y="451"/>
                  </a:lnTo>
                  <a:lnTo>
                    <a:pt x="1287" y="449"/>
                  </a:lnTo>
                  <a:lnTo>
                    <a:pt x="1285" y="449"/>
                  </a:lnTo>
                  <a:lnTo>
                    <a:pt x="1285" y="447"/>
                  </a:lnTo>
                  <a:lnTo>
                    <a:pt x="1284" y="444"/>
                  </a:lnTo>
                  <a:lnTo>
                    <a:pt x="1282" y="443"/>
                  </a:lnTo>
                  <a:lnTo>
                    <a:pt x="1282" y="443"/>
                  </a:lnTo>
                  <a:lnTo>
                    <a:pt x="1282" y="441"/>
                  </a:lnTo>
                  <a:lnTo>
                    <a:pt x="1284" y="440"/>
                  </a:lnTo>
                  <a:lnTo>
                    <a:pt x="1285" y="436"/>
                  </a:lnTo>
                  <a:lnTo>
                    <a:pt x="1285" y="435"/>
                  </a:lnTo>
                  <a:lnTo>
                    <a:pt x="1285" y="433"/>
                  </a:lnTo>
                  <a:lnTo>
                    <a:pt x="1285" y="432"/>
                  </a:lnTo>
                  <a:close/>
                  <a:moveTo>
                    <a:pt x="582" y="432"/>
                  </a:moveTo>
                  <a:lnTo>
                    <a:pt x="584" y="433"/>
                  </a:lnTo>
                  <a:lnTo>
                    <a:pt x="584" y="433"/>
                  </a:lnTo>
                  <a:lnTo>
                    <a:pt x="585" y="433"/>
                  </a:lnTo>
                  <a:lnTo>
                    <a:pt x="588" y="433"/>
                  </a:lnTo>
                  <a:lnTo>
                    <a:pt x="592" y="435"/>
                  </a:lnTo>
                  <a:lnTo>
                    <a:pt x="593" y="435"/>
                  </a:lnTo>
                  <a:lnTo>
                    <a:pt x="592" y="436"/>
                  </a:lnTo>
                  <a:lnTo>
                    <a:pt x="587" y="440"/>
                  </a:lnTo>
                  <a:lnTo>
                    <a:pt x="584" y="441"/>
                  </a:lnTo>
                  <a:lnTo>
                    <a:pt x="581" y="441"/>
                  </a:lnTo>
                  <a:lnTo>
                    <a:pt x="579" y="441"/>
                  </a:lnTo>
                  <a:lnTo>
                    <a:pt x="579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6" y="444"/>
                  </a:lnTo>
                  <a:lnTo>
                    <a:pt x="576" y="444"/>
                  </a:lnTo>
                  <a:lnTo>
                    <a:pt x="576" y="446"/>
                  </a:lnTo>
                  <a:lnTo>
                    <a:pt x="576" y="446"/>
                  </a:lnTo>
                  <a:lnTo>
                    <a:pt x="574" y="446"/>
                  </a:lnTo>
                  <a:lnTo>
                    <a:pt x="573" y="447"/>
                  </a:lnTo>
                  <a:lnTo>
                    <a:pt x="574" y="447"/>
                  </a:lnTo>
                  <a:lnTo>
                    <a:pt x="577" y="447"/>
                  </a:lnTo>
                  <a:lnTo>
                    <a:pt x="581" y="447"/>
                  </a:lnTo>
                  <a:lnTo>
                    <a:pt x="581" y="449"/>
                  </a:lnTo>
                  <a:lnTo>
                    <a:pt x="584" y="449"/>
                  </a:lnTo>
                  <a:lnTo>
                    <a:pt x="584" y="449"/>
                  </a:lnTo>
                  <a:lnTo>
                    <a:pt x="585" y="449"/>
                  </a:lnTo>
                  <a:lnTo>
                    <a:pt x="587" y="449"/>
                  </a:lnTo>
                  <a:lnTo>
                    <a:pt x="587" y="449"/>
                  </a:lnTo>
                  <a:lnTo>
                    <a:pt x="593" y="449"/>
                  </a:lnTo>
                  <a:lnTo>
                    <a:pt x="598" y="449"/>
                  </a:lnTo>
                  <a:lnTo>
                    <a:pt x="599" y="449"/>
                  </a:lnTo>
                  <a:lnTo>
                    <a:pt x="604" y="447"/>
                  </a:lnTo>
                  <a:lnTo>
                    <a:pt x="606" y="446"/>
                  </a:lnTo>
                  <a:lnTo>
                    <a:pt x="606" y="444"/>
                  </a:lnTo>
                  <a:lnTo>
                    <a:pt x="609" y="443"/>
                  </a:lnTo>
                  <a:lnTo>
                    <a:pt x="612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3"/>
                  </a:lnTo>
                  <a:lnTo>
                    <a:pt x="614" y="443"/>
                  </a:lnTo>
                  <a:lnTo>
                    <a:pt x="612" y="444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7"/>
                  </a:lnTo>
                  <a:lnTo>
                    <a:pt x="614" y="446"/>
                  </a:lnTo>
                  <a:lnTo>
                    <a:pt x="615" y="446"/>
                  </a:lnTo>
                  <a:lnTo>
                    <a:pt x="615" y="446"/>
                  </a:lnTo>
                  <a:lnTo>
                    <a:pt x="615" y="447"/>
                  </a:lnTo>
                  <a:lnTo>
                    <a:pt x="615" y="447"/>
                  </a:lnTo>
                  <a:lnTo>
                    <a:pt x="614" y="449"/>
                  </a:lnTo>
                  <a:lnTo>
                    <a:pt x="614" y="449"/>
                  </a:lnTo>
                  <a:lnTo>
                    <a:pt x="614" y="451"/>
                  </a:lnTo>
                  <a:lnTo>
                    <a:pt x="614" y="451"/>
                  </a:lnTo>
                  <a:lnTo>
                    <a:pt x="614" y="452"/>
                  </a:lnTo>
                  <a:lnTo>
                    <a:pt x="612" y="452"/>
                  </a:lnTo>
                  <a:lnTo>
                    <a:pt x="612" y="452"/>
                  </a:lnTo>
                  <a:lnTo>
                    <a:pt x="611" y="454"/>
                  </a:lnTo>
                  <a:lnTo>
                    <a:pt x="611" y="454"/>
                  </a:lnTo>
                  <a:lnTo>
                    <a:pt x="609" y="455"/>
                  </a:lnTo>
                  <a:lnTo>
                    <a:pt x="609" y="455"/>
                  </a:lnTo>
                  <a:lnTo>
                    <a:pt x="611" y="455"/>
                  </a:lnTo>
                  <a:lnTo>
                    <a:pt x="611" y="457"/>
                  </a:lnTo>
                  <a:lnTo>
                    <a:pt x="607" y="457"/>
                  </a:lnTo>
                  <a:lnTo>
                    <a:pt x="607" y="457"/>
                  </a:lnTo>
                  <a:lnTo>
                    <a:pt x="607" y="458"/>
                  </a:lnTo>
                  <a:lnTo>
                    <a:pt x="606" y="460"/>
                  </a:lnTo>
                  <a:lnTo>
                    <a:pt x="606" y="460"/>
                  </a:lnTo>
                  <a:lnTo>
                    <a:pt x="607" y="462"/>
                  </a:lnTo>
                  <a:lnTo>
                    <a:pt x="607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3"/>
                  </a:lnTo>
                  <a:lnTo>
                    <a:pt x="611" y="463"/>
                  </a:lnTo>
                  <a:lnTo>
                    <a:pt x="609" y="465"/>
                  </a:lnTo>
                  <a:lnTo>
                    <a:pt x="607" y="465"/>
                  </a:lnTo>
                  <a:lnTo>
                    <a:pt x="606" y="465"/>
                  </a:lnTo>
                  <a:lnTo>
                    <a:pt x="604" y="465"/>
                  </a:lnTo>
                  <a:lnTo>
                    <a:pt x="603" y="465"/>
                  </a:lnTo>
                  <a:lnTo>
                    <a:pt x="603" y="465"/>
                  </a:lnTo>
                  <a:lnTo>
                    <a:pt x="601" y="466"/>
                  </a:lnTo>
                  <a:lnTo>
                    <a:pt x="598" y="465"/>
                  </a:lnTo>
                  <a:lnTo>
                    <a:pt x="596" y="463"/>
                  </a:lnTo>
                  <a:lnTo>
                    <a:pt x="595" y="462"/>
                  </a:lnTo>
                  <a:lnTo>
                    <a:pt x="590" y="462"/>
                  </a:lnTo>
                  <a:lnTo>
                    <a:pt x="587" y="462"/>
                  </a:lnTo>
                  <a:lnTo>
                    <a:pt x="585" y="462"/>
                  </a:lnTo>
                  <a:lnTo>
                    <a:pt x="584" y="463"/>
                  </a:lnTo>
                  <a:lnTo>
                    <a:pt x="584" y="465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1" y="466"/>
                  </a:lnTo>
                  <a:lnTo>
                    <a:pt x="584" y="470"/>
                  </a:lnTo>
                  <a:lnTo>
                    <a:pt x="587" y="471"/>
                  </a:lnTo>
                  <a:lnTo>
                    <a:pt x="587" y="473"/>
                  </a:lnTo>
                  <a:lnTo>
                    <a:pt x="587" y="473"/>
                  </a:lnTo>
                  <a:lnTo>
                    <a:pt x="584" y="473"/>
                  </a:lnTo>
                  <a:lnTo>
                    <a:pt x="582" y="473"/>
                  </a:lnTo>
                  <a:lnTo>
                    <a:pt x="581" y="474"/>
                  </a:lnTo>
                  <a:lnTo>
                    <a:pt x="579" y="476"/>
                  </a:lnTo>
                  <a:lnTo>
                    <a:pt x="577" y="477"/>
                  </a:lnTo>
                  <a:lnTo>
                    <a:pt x="573" y="479"/>
                  </a:lnTo>
                  <a:lnTo>
                    <a:pt x="568" y="482"/>
                  </a:lnTo>
                  <a:lnTo>
                    <a:pt x="566" y="482"/>
                  </a:lnTo>
                  <a:lnTo>
                    <a:pt x="565" y="484"/>
                  </a:lnTo>
                  <a:lnTo>
                    <a:pt x="563" y="484"/>
                  </a:lnTo>
                  <a:lnTo>
                    <a:pt x="562" y="485"/>
                  </a:lnTo>
                  <a:lnTo>
                    <a:pt x="560" y="485"/>
                  </a:lnTo>
                  <a:lnTo>
                    <a:pt x="558" y="484"/>
                  </a:lnTo>
                  <a:lnTo>
                    <a:pt x="558" y="482"/>
                  </a:lnTo>
                  <a:lnTo>
                    <a:pt x="560" y="482"/>
                  </a:lnTo>
                  <a:lnTo>
                    <a:pt x="562" y="482"/>
                  </a:lnTo>
                  <a:lnTo>
                    <a:pt x="563" y="481"/>
                  </a:lnTo>
                  <a:lnTo>
                    <a:pt x="565" y="481"/>
                  </a:lnTo>
                  <a:lnTo>
                    <a:pt x="565" y="481"/>
                  </a:lnTo>
                  <a:lnTo>
                    <a:pt x="566" y="479"/>
                  </a:lnTo>
                  <a:lnTo>
                    <a:pt x="573" y="474"/>
                  </a:lnTo>
                  <a:lnTo>
                    <a:pt x="574" y="471"/>
                  </a:lnTo>
                  <a:lnTo>
                    <a:pt x="574" y="470"/>
                  </a:lnTo>
                  <a:lnTo>
                    <a:pt x="574" y="468"/>
                  </a:lnTo>
                  <a:lnTo>
                    <a:pt x="573" y="466"/>
                  </a:lnTo>
                  <a:lnTo>
                    <a:pt x="571" y="466"/>
                  </a:lnTo>
                  <a:lnTo>
                    <a:pt x="566" y="468"/>
                  </a:lnTo>
                  <a:lnTo>
                    <a:pt x="563" y="470"/>
                  </a:lnTo>
                  <a:lnTo>
                    <a:pt x="560" y="471"/>
                  </a:lnTo>
                  <a:lnTo>
                    <a:pt x="557" y="473"/>
                  </a:lnTo>
                  <a:lnTo>
                    <a:pt x="558" y="473"/>
                  </a:lnTo>
                  <a:lnTo>
                    <a:pt x="557" y="474"/>
                  </a:lnTo>
                  <a:lnTo>
                    <a:pt x="557" y="476"/>
                  </a:lnTo>
                  <a:lnTo>
                    <a:pt x="557" y="477"/>
                  </a:lnTo>
                  <a:lnTo>
                    <a:pt x="557" y="477"/>
                  </a:lnTo>
                  <a:lnTo>
                    <a:pt x="557" y="479"/>
                  </a:lnTo>
                  <a:lnTo>
                    <a:pt x="555" y="479"/>
                  </a:lnTo>
                  <a:lnTo>
                    <a:pt x="555" y="479"/>
                  </a:lnTo>
                  <a:lnTo>
                    <a:pt x="554" y="481"/>
                  </a:lnTo>
                  <a:lnTo>
                    <a:pt x="552" y="481"/>
                  </a:lnTo>
                  <a:lnTo>
                    <a:pt x="551" y="482"/>
                  </a:lnTo>
                  <a:lnTo>
                    <a:pt x="543" y="481"/>
                  </a:lnTo>
                  <a:lnTo>
                    <a:pt x="538" y="479"/>
                  </a:lnTo>
                  <a:lnTo>
                    <a:pt x="532" y="479"/>
                  </a:lnTo>
                  <a:lnTo>
                    <a:pt x="530" y="479"/>
                  </a:lnTo>
                  <a:lnTo>
                    <a:pt x="530" y="477"/>
                  </a:lnTo>
                  <a:lnTo>
                    <a:pt x="530" y="476"/>
                  </a:lnTo>
                  <a:lnTo>
                    <a:pt x="532" y="476"/>
                  </a:lnTo>
                  <a:lnTo>
                    <a:pt x="533" y="476"/>
                  </a:lnTo>
                  <a:lnTo>
                    <a:pt x="540" y="474"/>
                  </a:lnTo>
                  <a:lnTo>
                    <a:pt x="540" y="473"/>
                  </a:lnTo>
                  <a:lnTo>
                    <a:pt x="540" y="471"/>
                  </a:lnTo>
                  <a:lnTo>
                    <a:pt x="538" y="470"/>
                  </a:lnTo>
                  <a:lnTo>
                    <a:pt x="540" y="468"/>
                  </a:lnTo>
                  <a:lnTo>
                    <a:pt x="543" y="466"/>
                  </a:lnTo>
                  <a:lnTo>
                    <a:pt x="546" y="465"/>
                  </a:lnTo>
                  <a:lnTo>
                    <a:pt x="547" y="463"/>
                  </a:lnTo>
                  <a:lnTo>
                    <a:pt x="549" y="462"/>
                  </a:lnTo>
                  <a:lnTo>
                    <a:pt x="543" y="458"/>
                  </a:lnTo>
                  <a:lnTo>
                    <a:pt x="543" y="457"/>
                  </a:lnTo>
                  <a:lnTo>
                    <a:pt x="546" y="457"/>
                  </a:lnTo>
                  <a:lnTo>
                    <a:pt x="551" y="458"/>
                  </a:lnTo>
                  <a:lnTo>
                    <a:pt x="554" y="458"/>
                  </a:lnTo>
                  <a:lnTo>
                    <a:pt x="558" y="458"/>
                  </a:lnTo>
                  <a:lnTo>
                    <a:pt x="562" y="457"/>
                  </a:lnTo>
                  <a:lnTo>
                    <a:pt x="562" y="455"/>
                  </a:lnTo>
                  <a:lnTo>
                    <a:pt x="562" y="455"/>
                  </a:lnTo>
                  <a:lnTo>
                    <a:pt x="558" y="454"/>
                  </a:lnTo>
                  <a:lnTo>
                    <a:pt x="555" y="452"/>
                  </a:lnTo>
                  <a:lnTo>
                    <a:pt x="549" y="452"/>
                  </a:lnTo>
                  <a:lnTo>
                    <a:pt x="544" y="451"/>
                  </a:lnTo>
                  <a:lnTo>
                    <a:pt x="541" y="451"/>
                  </a:lnTo>
                  <a:lnTo>
                    <a:pt x="536" y="451"/>
                  </a:lnTo>
                  <a:lnTo>
                    <a:pt x="536" y="452"/>
                  </a:lnTo>
                  <a:lnTo>
                    <a:pt x="536" y="454"/>
                  </a:lnTo>
                  <a:lnTo>
                    <a:pt x="536" y="454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3" y="455"/>
                  </a:lnTo>
                  <a:lnTo>
                    <a:pt x="532" y="454"/>
                  </a:lnTo>
                  <a:lnTo>
                    <a:pt x="529" y="454"/>
                  </a:lnTo>
                  <a:lnTo>
                    <a:pt x="525" y="454"/>
                  </a:lnTo>
                  <a:lnTo>
                    <a:pt x="522" y="454"/>
                  </a:lnTo>
                  <a:lnTo>
                    <a:pt x="519" y="454"/>
                  </a:lnTo>
                  <a:lnTo>
                    <a:pt x="514" y="454"/>
                  </a:lnTo>
                  <a:lnTo>
                    <a:pt x="514" y="455"/>
                  </a:lnTo>
                  <a:lnTo>
                    <a:pt x="514" y="455"/>
                  </a:lnTo>
                  <a:lnTo>
                    <a:pt x="514" y="457"/>
                  </a:lnTo>
                  <a:lnTo>
                    <a:pt x="513" y="457"/>
                  </a:lnTo>
                  <a:lnTo>
                    <a:pt x="513" y="457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58"/>
                  </a:lnTo>
                  <a:lnTo>
                    <a:pt x="510" y="458"/>
                  </a:lnTo>
                  <a:lnTo>
                    <a:pt x="508" y="457"/>
                  </a:lnTo>
                  <a:lnTo>
                    <a:pt x="508" y="455"/>
                  </a:lnTo>
                  <a:lnTo>
                    <a:pt x="506" y="454"/>
                  </a:lnTo>
                  <a:lnTo>
                    <a:pt x="506" y="451"/>
                  </a:lnTo>
                  <a:lnTo>
                    <a:pt x="511" y="451"/>
                  </a:lnTo>
                  <a:lnTo>
                    <a:pt x="514" y="451"/>
                  </a:lnTo>
                  <a:lnTo>
                    <a:pt x="514" y="451"/>
                  </a:lnTo>
                  <a:lnTo>
                    <a:pt x="516" y="449"/>
                  </a:lnTo>
                  <a:lnTo>
                    <a:pt x="529" y="447"/>
                  </a:lnTo>
                  <a:lnTo>
                    <a:pt x="535" y="444"/>
                  </a:lnTo>
                  <a:lnTo>
                    <a:pt x="535" y="444"/>
                  </a:lnTo>
                  <a:lnTo>
                    <a:pt x="535" y="446"/>
                  </a:lnTo>
                  <a:lnTo>
                    <a:pt x="535" y="446"/>
                  </a:lnTo>
                  <a:lnTo>
                    <a:pt x="536" y="446"/>
                  </a:lnTo>
                  <a:lnTo>
                    <a:pt x="540" y="444"/>
                  </a:lnTo>
                  <a:lnTo>
                    <a:pt x="544" y="444"/>
                  </a:lnTo>
                  <a:lnTo>
                    <a:pt x="544" y="443"/>
                  </a:lnTo>
                  <a:lnTo>
                    <a:pt x="546" y="443"/>
                  </a:lnTo>
                  <a:lnTo>
                    <a:pt x="546" y="443"/>
                  </a:lnTo>
                  <a:lnTo>
                    <a:pt x="552" y="441"/>
                  </a:lnTo>
                  <a:lnTo>
                    <a:pt x="557" y="440"/>
                  </a:lnTo>
                  <a:lnTo>
                    <a:pt x="558" y="440"/>
                  </a:lnTo>
                  <a:lnTo>
                    <a:pt x="558" y="440"/>
                  </a:lnTo>
                  <a:lnTo>
                    <a:pt x="562" y="436"/>
                  </a:lnTo>
                  <a:lnTo>
                    <a:pt x="570" y="435"/>
                  </a:lnTo>
                  <a:lnTo>
                    <a:pt x="571" y="435"/>
                  </a:lnTo>
                  <a:lnTo>
                    <a:pt x="577" y="433"/>
                  </a:lnTo>
                  <a:lnTo>
                    <a:pt x="579" y="433"/>
                  </a:lnTo>
                  <a:lnTo>
                    <a:pt x="582" y="432"/>
                  </a:lnTo>
                  <a:close/>
                  <a:moveTo>
                    <a:pt x="497" y="425"/>
                  </a:moveTo>
                  <a:lnTo>
                    <a:pt x="497" y="425"/>
                  </a:lnTo>
                  <a:lnTo>
                    <a:pt x="497" y="427"/>
                  </a:lnTo>
                  <a:lnTo>
                    <a:pt x="497" y="429"/>
                  </a:lnTo>
                  <a:lnTo>
                    <a:pt x="495" y="430"/>
                  </a:lnTo>
                  <a:lnTo>
                    <a:pt x="494" y="432"/>
                  </a:lnTo>
                  <a:lnTo>
                    <a:pt x="492" y="432"/>
                  </a:lnTo>
                  <a:lnTo>
                    <a:pt x="491" y="432"/>
                  </a:lnTo>
                  <a:lnTo>
                    <a:pt x="491" y="432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29"/>
                  </a:lnTo>
                  <a:lnTo>
                    <a:pt x="491" y="429"/>
                  </a:lnTo>
                  <a:lnTo>
                    <a:pt x="489" y="429"/>
                  </a:lnTo>
                  <a:lnTo>
                    <a:pt x="491" y="429"/>
                  </a:lnTo>
                  <a:lnTo>
                    <a:pt x="492" y="427"/>
                  </a:lnTo>
                  <a:lnTo>
                    <a:pt x="497" y="425"/>
                  </a:lnTo>
                  <a:lnTo>
                    <a:pt x="497" y="425"/>
                  </a:lnTo>
                  <a:close/>
                  <a:moveTo>
                    <a:pt x="891" y="422"/>
                  </a:moveTo>
                  <a:lnTo>
                    <a:pt x="891" y="422"/>
                  </a:lnTo>
                  <a:lnTo>
                    <a:pt x="893" y="424"/>
                  </a:lnTo>
                  <a:lnTo>
                    <a:pt x="894" y="424"/>
                  </a:lnTo>
                  <a:lnTo>
                    <a:pt x="894" y="425"/>
                  </a:lnTo>
                  <a:lnTo>
                    <a:pt x="894" y="425"/>
                  </a:lnTo>
                  <a:lnTo>
                    <a:pt x="893" y="429"/>
                  </a:lnTo>
                  <a:lnTo>
                    <a:pt x="891" y="429"/>
                  </a:lnTo>
                  <a:lnTo>
                    <a:pt x="890" y="427"/>
                  </a:lnTo>
                  <a:lnTo>
                    <a:pt x="890" y="427"/>
                  </a:lnTo>
                  <a:lnTo>
                    <a:pt x="891" y="424"/>
                  </a:lnTo>
                  <a:lnTo>
                    <a:pt x="891" y="422"/>
                  </a:lnTo>
                  <a:close/>
                  <a:moveTo>
                    <a:pt x="2777" y="419"/>
                  </a:moveTo>
                  <a:lnTo>
                    <a:pt x="2779" y="419"/>
                  </a:lnTo>
                  <a:lnTo>
                    <a:pt x="2780" y="419"/>
                  </a:lnTo>
                  <a:lnTo>
                    <a:pt x="2782" y="421"/>
                  </a:lnTo>
                  <a:lnTo>
                    <a:pt x="2783" y="422"/>
                  </a:lnTo>
                  <a:lnTo>
                    <a:pt x="2782" y="422"/>
                  </a:lnTo>
                  <a:lnTo>
                    <a:pt x="2780" y="422"/>
                  </a:lnTo>
                  <a:lnTo>
                    <a:pt x="2779" y="422"/>
                  </a:lnTo>
                  <a:lnTo>
                    <a:pt x="2776" y="421"/>
                  </a:lnTo>
                  <a:lnTo>
                    <a:pt x="2777" y="419"/>
                  </a:lnTo>
                  <a:close/>
                  <a:moveTo>
                    <a:pt x="484" y="419"/>
                  </a:moveTo>
                  <a:lnTo>
                    <a:pt x="486" y="419"/>
                  </a:lnTo>
                  <a:lnTo>
                    <a:pt x="488" y="421"/>
                  </a:lnTo>
                  <a:lnTo>
                    <a:pt x="489" y="422"/>
                  </a:lnTo>
                  <a:lnTo>
                    <a:pt x="491" y="422"/>
                  </a:lnTo>
                  <a:lnTo>
                    <a:pt x="491" y="422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5"/>
                  </a:lnTo>
                  <a:lnTo>
                    <a:pt x="491" y="425"/>
                  </a:lnTo>
                  <a:lnTo>
                    <a:pt x="488" y="427"/>
                  </a:lnTo>
                  <a:lnTo>
                    <a:pt x="488" y="427"/>
                  </a:lnTo>
                  <a:lnTo>
                    <a:pt x="486" y="427"/>
                  </a:lnTo>
                  <a:lnTo>
                    <a:pt x="486" y="425"/>
                  </a:lnTo>
                  <a:lnTo>
                    <a:pt x="486" y="424"/>
                  </a:lnTo>
                  <a:lnTo>
                    <a:pt x="486" y="422"/>
                  </a:lnTo>
                  <a:lnTo>
                    <a:pt x="484" y="422"/>
                  </a:lnTo>
                  <a:lnTo>
                    <a:pt x="484" y="421"/>
                  </a:lnTo>
                  <a:lnTo>
                    <a:pt x="484" y="421"/>
                  </a:lnTo>
                  <a:lnTo>
                    <a:pt x="483" y="421"/>
                  </a:lnTo>
                  <a:lnTo>
                    <a:pt x="483" y="419"/>
                  </a:lnTo>
                  <a:lnTo>
                    <a:pt x="483" y="419"/>
                  </a:lnTo>
                  <a:lnTo>
                    <a:pt x="484" y="419"/>
                  </a:lnTo>
                  <a:close/>
                  <a:moveTo>
                    <a:pt x="2563" y="413"/>
                  </a:moveTo>
                  <a:lnTo>
                    <a:pt x="2564" y="414"/>
                  </a:lnTo>
                  <a:lnTo>
                    <a:pt x="2567" y="416"/>
                  </a:lnTo>
                  <a:lnTo>
                    <a:pt x="2577" y="419"/>
                  </a:lnTo>
                  <a:lnTo>
                    <a:pt x="2578" y="421"/>
                  </a:lnTo>
                  <a:lnTo>
                    <a:pt x="2580" y="422"/>
                  </a:lnTo>
                  <a:lnTo>
                    <a:pt x="2582" y="422"/>
                  </a:lnTo>
                  <a:lnTo>
                    <a:pt x="2578" y="421"/>
                  </a:lnTo>
                  <a:lnTo>
                    <a:pt x="2572" y="419"/>
                  </a:lnTo>
                  <a:lnTo>
                    <a:pt x="2569" y="418"/>
                  </a:lnTo>
                  <a:lnTo>
                    <a:pt x="2569" y="418"/>
                  </a:lnTo>
                  <a:lnTo>
                    <a:pt x="2567" y="418"/>
                  </a:lnTo>
                  <a:lnTo>
                    <a:pt x="2566" y="418"/>
                  </a:lnTo>
                  <a:lnTo>
                    <a:pt x="2564" y="416"/>
                  </a:lnTo>
                  <a:lnTo>
                    <a:pt x="2564" y="416"/>
                  </a:lnTo>
                  <a:lnTo>
                    <a:pt x="2563" y="414"/>
                  </a:lnTo>
                  <a:lnTo>
                    <a:pt x="2563" y="413"/>
                  </a:lnTo>
                  <a:close/>
                  <a:moveTo>
                    <a:pt x="2810" y="411"/>
                  </a:moveTo>
                  <a:lnTo>
                    <a:pt x="2812" y="411"/>
                  </a:lnTo>
                  <a:lnTo>
                    <a:pt x="2812" y="413"/>
                  </a:lnTo>
                  <a:lnTo>
                    <a:pt x="2813" y="414"/>
                  </a:lnTo>
                  <a:lnTo>
                    <a:pt x="2815" y="418"/>
                  </a:lnTo>
                  <a:lnTo>
                    <a:pt x="2815" y="419"/>
                  </a:lnTo>
                  <a:lnTo>
                    <a:pt x="2813" y="419"/>
                  </a:lnTo>
                  <a:lnTo>
                    <a:pt x="2812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8"/>
                  </a:lnTo>
                  <a:lnTo>
                    <a:pt x="2810" y="416"/>
                  </a:lnTo>
                  <a:lnTo>
                    <a:pt x="2810" y="416"/>
                  </a:lnTo>
                  <a:lnTo>
                    <a:pt x="2810" y="414"/>
                  </a:lnTo>
                  <a:lnTo>
                    <a:pt x="2810" y="414"/>
                  </a:lnTo>
                  <a:lnTo>
                    <a:pt x="2810" y="413"/>
                  </a:lnTo>
                  <a:lnTo>
                    <a:pt x="2809" y="413"/>
                  </a:lnTo>
                  <a:lnTo>
                    <a:pt x="2809" y="411"/>
                  </a:lnTo>
                  <a:lnTo>
                    <a:pt x="2809" y="411"/>
                  </a:lnTo>
                  <a:lnTo>
                    <a:pt x="2810" y="411"/>
                  </a:lnTo>
                  <a:close/>
                  <a:moveTo>
                    <a:pt x="3351" y="408"/>
                  </a:moveTo>
                  <a:lnTo>
                    <a:pt x="3353" y="408"/>
                  </a:lnTo>
                  <a:lnTo>
                    <a:pt x="3353" y="410"/>
                  </a:lnTo>
                  <a:lnTo>
                    <a:pt x="3351" y="411"/>
                  </a:lnTo>
                  <a:lnTo>
                    <a:pt x="3346" y="411"/>
                  </a:lnTo>
                  <a:lnTo>
                    <a:pt x="3345" y="411"/>
                  </a:lnTo>
                  <a:lnTo>
                    <a:pt x="3345" y="411"/>
                  </a:lnTo>
                  <a:lnTo>
                    <a:pt x="3346" y="410"/>
                  </a:lnTo>
                  <a:lnTo>
                    <a:pt x="3349" y="408"/>
                  </a:lnTo>
                  <a:lnTo>
                    <a:pt x="3351" y="408"/>
                  </a:lnTo>
                  <a:close/>
                  <a:moveTo>
                    <a:pt x="2824" y="406"/>
                  </a:moveTo>
                  <a:lnTo>
                    <a:pt x="2824" y="406"/>
                  </a:lnTo>
                  <a:lnTo>
                    <a:pt x="2824" y="408"/>
                  </a:lnTo>
                  <a:lnTo>
                    <a:pt x="2824" y="410"/>
                  </a:lnTo>
                  <a:lnTo>
                    <a:pt x="2824" y="410"/>
                  </a:lnTo>
                  <a:lnTo>
                    <a:pt x="2824" y="411"/>
                  </a:lnTo>
                  <a:lnTo>
                    <a:pt x="2824" y="413"/>
                  </a:lnTo>
                  <a:lnTo>
                    <a:pt x="2823" y="413"/>
                  </a:lnTo>
                  <a:lnTo>
                    <a:pt x="2823" y="414"/>
                  </a:lnTo>
                  <a:lnTo>
                    <a:pt x="2823" y="414"/>
                  </a:lnTo>
                  <a:lnTo>
                    <a:pt x="2821" y="416"/>
                  </a:lnTo>
                  <a:lnTo>
                    <a:pt x="2821" y="413"/>
                  </a:lnTo>
                  <a:lnTo>
                    <a:pt x="2821" y="413"/>
                  </a:lnTo>
                  <a:lnTo>
                    <a:pt x="2823" y="411"/>
                  </a:lnTo>
                  <a:lnTo>
                    <a:pt x="2823" y="411"/>
                  </a:lnTo>
                  <a:lnTo>
                    <a:pt x="2823" y="410"/>
                  </a:lnTo>
                  <a:lnTo>
                    <a:pt x="2821" y="410"/>
                  </a:lnTo>
                  <a:lnTo>
                    <a:pt x="2823" y="410"/>
                  </a:lnTo>
                  <a:lnTo>
                    <a:pt x="2824" y="406"/>
                  </a:lnTo>
                  <a:lnTo>
                    <a:pt x="2824" y="406"/>
                  </a:lnTo>
                  <a:close/>
                  <a:moveTo>
                    <a:pt x="3343" y="406"/>
                  </a:moveTo>
                  <a:lnTo>
                    <a:pt x="3345" y="406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5" y="408"/>
                  </a:lnTo>
                  <a:lnTo>
                    <a:pt x="3343" y="408"/>
                  </a:lnTo>
                  <a:lnTo>
                    <a:pt x="3342" y="408"/>
                  </a:lnTo>
                  <a:lnTo>
                    <a:pt x="3340" y="408"/>
                  </a:lnTo>
                  <a:lnTo>
                    <a:pt x="3340" y="406"/>
                  </a:lnTo>
                  <a:lnTo>
                    <a:pt x="3340" y="406"/>
                  </a:lnTo>
                  <a:lnTo>
                    <a:pt x="3343" y="406"/>
                  </a:lnTo>
                  <a:close/>
                  <a:moveTo>
                    <a:pt x="3646" y="395"/>
                  </a:moveTo>
                  <a:lnTo>
                    <a:pt x="3647" y="397"/>
                  </a:lnTo>
                  <a:lnTo>
                    <a:pt x="3649" y="397"/>
                  </a:lnTo>
                  <a:lnTo>
                    <a:pt x="3646" y="399"/>
                  </a:lnTo>
                  <a:lnTo>
                    <a:pt x="3643" y="399"/>
                  </a:lnTo>
                  <a:lnTo>
                    <a:pt x="3638" y="399"/>
                  </a:lnTo>
                  <a:lnTo>
                    <a:pt x="3632" y="399"/>
                  </a:lnTo>
                  <a:lnTo>
                    <a:pt x="3629" y="400"/>
                  </a:lnTo>
                  <a:lnTo>
                    <a:pt x="3624" y="402"/>
                  </a:lnTo>
                  <a:lnTo>
                    <a:pt x="3614" y="402"/>
                  </a:lnTo>
                  <a:lnTo>
                    <a:pt x="3613" y="402"/>
                  </a:lnTo>
                  <a:lnTo>
                    <a:pt x="3613" y="400"/>
                  </a:lnTo>
                  <a:lnTo>
                    <a:pt x="3611" y="400"/>
                  </a:lnTo>
                  <a:lnTo>
                    <a:pt x="3610" y="400"/>
                  </a:lnTo>
                  <a:lnTo>
                    <a:pt x="3608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399"/>
                  </a:lnTo>
                  <a:lnTo>
                    <a:pt x="3610" y="399"/>
                  </a:lnTo>
                  <a:lnTo>
                    <a:pt x="3619" y="399"/>
                  </a:lnTo>
                  <a:lnTo>
                    <a:pt x="3624" y="399"/>
                  </a:lnTo>
                  <a:lnTo>
                    <a:pt x="3625" y="399"/>
                  </a:lnTo>
                  <a:lnTo>
                    <a:pt x="3629" y="399"/>
                  </a:lnTo>
                  <a:lnTo>
                    <a:pt x="3632" y="397"/>
                  </a:lnTo>
                  <a:lnTo>
                    <a:pt x="3636" y="397"/>
                  </a:lnTo>
                  <a:lnTo>
                    <a:pt x="3644" y="395"/>
                  </a:lnTo>
                  <a:lnTo>
                    <a:pt x="3646" y="395"/>
                  </a:lnTo>
                  <a:close/>
                  <a:moveTo>
                    <a:pt x="585" y="389"/>
                  </a:moveTo>
                  <a:lnTo>
                    <a:pt x="585" y="389"/>
                  </a:lnTo>
                  <a:lnTo>
                    <a:pt x="585" y="389"/>
                  </a:lnTo>
                  <a:lnTo>
                    <a:pt x="585" y="391"/>
                  </a:lnTo>
                  <a:lnTo>
                    <a:pt x="585" y="391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8" y="394"/>
                  </a:lnTo>
                  <a:lnTo>
                    <a:pt x="587" y="394"/>
                  </a:lnTo>
                  <a:lnTo>
                    <a:pt x="587" y="394"/>
                  </a:lnTo>
                  <a:lnTo>
                    <a:pt x="585" y="394"/>
                  </a:lnTo>
                  <a:lnTo>
                    <a:pt x="585" y="395"/>
                  </a:lnTo>
                  <a:lnTo>
                    <a:pt x="585" y="397"/>
                  </a:lnTo>
                  <a:lnTo>
                    <a:pt x="585" y="397"/>
                  </a:lnTo>
                  <a:lnTo>
                    <a:pt x="585" y="399"/>
                  </a:lnTo>
                  <a:lnTo>
                    <a:pt x="587" y="399"/>
                  </a:lnTo>
                  <a:lnTo>
                    <a:pt x="587" y="400"/>
                  </a:lnTo>
                  <a:lnTo>
                    <a:pt x="585" y="402"/>
                  </a:lnTo>
                  <a:lnTo>
                    <a:pt x="584" y="402"/>
                  </a:lnTo>
                  <a:lnTo>
                    <a:pt x="582" y="402"/>
                  </a:lnTo>
                  <a:lnTo>
                    <a:pt x="582" y="402"/>
                  </a:lnTo>
                  <a:lnTo>
                    <a:pt x="582" y="400"/>
                  </a:lnTo>
                  <a:lnTo>
                    <a:pt x="582" y="399"/>
                  </a:lnTo>
                  <a:lnTo>
                    <a:pt x="582" y="397"/>
                  </a:lnTo>
                  <a:lnTo>
                    <a:pt x="582" y="395"/>
                  </a:lnTo>
                  <a:lnTo>
                    <a:pt x="582" y="394"/>
                  </a:lnTo>
                  <a:lnTo>
                    <a:pt x="582" y="394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4" y="391"/>
                  </a:lnTo>
                  <a:lnTo>
                    <a:pt x="584" y="391"/>
                  </a:lnTo>
                  <a:lnTo>
                    <a:pt x="584" y="389"/>
                  </a:lnTo>
                  <a:lnTo>
                    <a:pt x="585" y="389"/>
                  </a:lnTo>
                  <a:close/>
                  <a:moveTo>
                    <a:pt x="3641" y="386"/>
                  </a:moveTo>
                  <a:lnTo>
                    <a:pt x="3636" y="389"/>
                  </a:lnTo>
                  <a:lnTo>
                    <a:pt x="3635" y="389"/>
                  </a:lnTo>
                  <a:lnTo>
                    <a:pt x="3629" y="389"/>
                  </a:lnTo>
                  <a:lnTo>
                    <a:pt x="3624" y="391"/>
                  </a:lnTo>
                  <a:lnTo>
                    <a:pt x="3621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0" y="388"/>
                  </a:lnTo>
                  <a:lnTo>
                    <a:pt x="3610" y="388"/>
                  </a:lnTo>
                  <a:lnTo>
                    <a:pt x="3611" y="388"/>
                  </a:lnTo>
                  <a:lnTo>
                    <a:pt x="3616" y="388"/>
                  </a:lnTo>
                  <a:lnTo>
                    <a:pt x="3619" y="389"/>
                  </a:lnTo>
                  <a:lnTo>
                    <a:pt x="3622" y="389"/>
                  </a:lnTo>
                  <a:lnTo>
                    <a:pt x="3625" y="389"/>
                  </a:lnTo>
                  <a:lnTo>
                    <a:pt x="3627" y="389"/>
                  </a:lnTo>
                  <a:lnTo>
                    <a:pt x="3629" y="388"/>
                  </a:lnTo>
                  <a:lnTo>
                    <a:pt x="3633" y="388"/>
                  </a:lnTo>
                  <a:lnTo>
                    <a:pt x="3635" y="388"/>
                  </a:lnTo>
                  <a:lnTo>
                    <a:pt x="3636" y="388"/>
                  </a:lnTo>
                  <a:lnTo>
                    <a:pt x="3641" y="386"/>
                  </a:lnTo>
                  <a:close/>
                  <a:moveTo>
                    <a:pt x="4625" y="373"/>
                  </a:moveTo>
                  <a:lnTo>
                    <a:pt x="4628" y="375"/>
                  </a:lnTo>
                  <a:lnTo>
                    <a:pt x="4630" y="375"/>
                  </a:lnTo>
                  <a:lnTo>
                    <a:pt x="4633" y="375"/>
                  </a:lnTo>
                  <a:lnTo>
                    <a:pt x="4635" y="377"/>
                  </a:lnTo>
                  <a:lnTo>
                    <a:pt x="4635" y="378"/>
                  </a:lnTo>
                  <a:lnTo>
                    <a:pt x="4631" y="377"/>
                  </a:lnTo>
                  <a:lnTo>
                    <a:pt x="4627" y="377"/>
                  </a:lnTo>
                  <a:lnTo>
                    <a:pt x="4625" y="375"/>
                  </a:lnTo>
                  <a:lnTo>
                    <a:pt x="4625" y="373"/>
                  </a:lnTo>
                  <a:close/>
                  <a:moveTo>
                    <a:pt x="2730" y="372"/>
                  </a:moveTo>
                  <a:lnTo>
                    <a:pt x="2730" y="373"/>
                  </a:lnTo>
                  <a:lnTo>
                    <a:pt x="2730" y="373"/>
                  </a:lnTo>
                  <a:lnTo>
                    <a:pt x="2728" y="375"/>
                  </a:lnTo>
                  <a:lnTo>
                    <a:pt x="2727" y="377"/>
                  </a:lnTo>
                  <a:lnTo>
                    <a:pt x="2728" y="378"/>
                  </a:lnTo>
                  <a:lnTo>
                    <a:pt x="2727" y="378"/>
                  </a:lnTo>
                  <a:lnTo>
                    <a:pt x="2727" y="380"/>
                  </a:lnTo>
                  <a:lnTo>
                    <a:pt x="2727" y="380"/>
                  </a:lnTo>
                  <a:lnTo>
                    <a:pt x="2725" y="381"/>
                  </a:lnTo>
                  <a:lnTo>
                    <a:pt x="2723" y="381"/>
                  </a:lnTo>
                  <a:lnTo>
                    <a:pt x="2720" y="383"/>
                  </a:lnTo>
                  <a:lnTo>
                    <a:pt x="2720" y="384"/>
                  </a:lnTo>
                  <a:lnTo>
                    <a:pt x="2723" y="386"/>
                  </a:lnTo>
                  <a:lnTo>
                    <a:pt x="2725" y="386"/>
                  </a:lnTo>
                  <a:lnTo>
                    <a:pt x="2725" y="386"/>
                  </a:lnTo>
                  <a:lnTo>
                    <a:pt x="2725" y="388"/>
                  </a:lnTo>
                  <a:lnTo>
                    <a:pt x="2723" y="388"/>
                  </a:lnTo>
                  <a:lnTo>
                    <a:pt x="2720" y="386"/>
                  </a:lnTo>
                  <a:lnTo>
                    <a:pt x="2719" y="386"/>
                  </a:lnTo>
                  <a:lnTo>
                    <a:pt x="2717" y="388"/>
                  </a:lnTo>
                  <a:lnTo>
                    <a:pt x="2719" y="388"/>
                  </a:lnTo>
                  <a:lnTo>
                    <a:pt x="2719" y="388"/>
                  </a:lnTo>
                  <a:lnTo>
                    <a:pt x="2719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6" y="389"/>
                  </a:lnTo>
                  <a:lnTo>
                    <a:pt x="2716" y="389"/>
                  </a:lnTo>
                  <a:lnTo>
                    <a:pt x="2714" y="391"/>
                  </a:lnTo>
                  <a:lnTo>
                    <a:pt x="2714" y="389"/>
                  </a:lnTo>
                  <a:lnTo>
                    <a:pt x="2712" y="389"/>
                  </a:lnTo>
                  <a:lnTo>
                    <a:pt x="2711" y="389"/>
                  </a:lnTo>
                  <a:lnTo>
                    <a:pt x="2711" y="389"/>
                  </a:lnTo>
                  <a:lnTo>
                    <a:pt x="2709" y="391"/>
                  </a:lnTo>
                  <a:lnTo>
                    <a:pt x="2709" y="391"/>
                  </a:lnTo>
                  <a:lnTo>
                    <a:pt x="2711" y="389"/>
                  </a:lnTo>
                  <a:lnTo>
                    <a:pt x="2711" y="388"/>
                  </a:lnTo>
                  <a:lnTo>
                    <a:pt x="2711" y="388"/>
                  </a:lnTo>
                  <a:lnTo>
                    <a:pt x="2709" y="386"/>
                  </a:lnTo>
                  <a:lnTo>
                    <a:pt x="2709" y="386"/>
                  </a:lnTo>
                  <a:lnTo>
                    <a:pt x="2708" y="386"/>
                  </a:lnTo>
                  <a:lnTo>
                    <a:pt x="2708" y="386"/>
                  </a:lnTo>
                  <a:lnTo>
                    <a:pt x="2709" y="384"/>
                  </a:lnTo>
                  <a:lnTo>
                    <a:pt x="2712" y="383"/>
                  </a:lnTo>
                  <a:lnTo>
                    <a:pt x="2712" y="383"/>
                  </a:lnTo>
                  <a:lnTo>
                    <a:pt x="2712" y="381"/>
                  </a:lnTo>
                  <a:lnTo>
                    <a:pt x="2716" y="380"/>
                  </a:lnTo>
                  <a:lnTo>
                    <a:pt x="2719" y="378"/>
                  </a:lnTo>
                  <a:lnTo>
                    <a:pt x="2719" y="380"/>
                  </a:lnTo>
                  <a:lnTo>
                    <a:pt x="2720" y="380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19" y="377"/>
                  </a:lnTo>
                  <a:lnTo>
                    <a:pt x="2720" y="377"/>
                  </a:lnTo>
                  <a:lnTo>
                    <a:pt x="2720" y="375"/>
                  </a:lnTo>
                  <a:lnTo>
                    <a:pt x="2722" y="377"/>
                  </a:lnTo>
                  <a:lnTo>
                    <a:pt x="2722" y="377"/>
                  </a:lnTo>
                  <a:lnTo>
                    <a:pt x="2723" y="377"/>
                  </a:lnTo>
                  <a:lnTo>
                    <a:pt x="2723" y="377"/>
                  </a:lnTo>
                  <a:lnTo>
                    <a:pt x="2723" y="375"/>
                  </a:lnTo>
                  <a:lnTo>
                    <a:pt x="2725" y="375"/>
                  </a:lnTo>
                  <a:lnTo>
                    <a:pt x="2727" y="375"/>
                  </a:lnTo>
                  <a:lnTo>
                    <a:pt x="2727" y="375"/>
                  </a:lnTo>
                  <a:lnTo>
                    <a:pt x="2728" y="373"/>
                  </a:lnTo>
                  <a:lnTo>
                    <a:pt x="2730" y="373"/>
                  </a:lnTo>
                  <a:lnTo>
                    <a:pt x="2730" y="372"/>
                  </a:lnTo>
                  <a:close/>
                  <a:moveTo>
                    <a:pt x="4630" y="370"/>
                  </a:moveTo>
                  <a:lnTo>
                    <a:pt x="4631" y="370"/>
                  </a:lnTo>
                  <a:lnTo>
                    <a:pt x="4633" y="370"/>
                  </a:lnTo>
                  <a:lnTo>
                    <a:pt x="4633" y="372"/>
                  </a:lnTo>
                  <a:lnTo>
                    <a:pt x="4633" y="372"/>
                  </a:lnTo>
                  <a:lnTo>
                    <a:pt x="4635" y="372"/>
                  </a:lnTo>
                  <a:lnTo>
                    <a:pt x="4635" y="372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5"/>
                  </a:lnTo>
                  <a:lnTo>
                    <a:pt x="4630" y="373"/>
                  </a:lnTo>
                  <a:lnTo>
                    <a:pt x="4628" y="373"/>
                  </a:lnTo>
                  <a:lnTo>
                    <a:pt x="4628" y="373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30" y="370"/>
                  </a:lnTo>
                  <a:lnTo>
                    <a:pt x="4628" y="370"/>
                  </a:lnTo>
                  <a:lnTo>
                    <a:pt x="4628" y="370"/>
                  </a:lnTo>
                  <a:lnTo>
                    <a:pt x="4630" y="370"/>
                  </a:lnTo>
                  <a:close/>
                  <a:moveTo>
                    <a:pt x="3619" y="367"/>
                  </a:moveTo>
                  <a:lnTo>
                    <a:pt x="3624" y="369"/>
                  </a:lnTo>
                  <a:lnTo>
                    <a:pt x="3632" y="370"/>
                  </a:lnTo>
                  <a:lnTo>
                    <a:pt x="3636" y="370"/>
                  </a:lnTo>
                  <a:lnTo>
                    <a:pt x="3638" y="373"/>
                  </a:lnTo>
                  <a:lnTo>
                    <a:pt x="3630" y="372"/>
                  </a:lnTo>
                  <a:lnTo>
                    <a:pt x="3625" y="372"/>
                  </a:lnTo>
                  <a:lnTo>
                    <a:pt x="3622" y="370"/>
                  </a:lnTo>
                  <a:lnTo>
                    <a:pt x="3618" y="370"/>
                  </a:lnTo>
                  <a:lnTo>
                    <a:pt x="3613" y="370"/>
                  </a:lnTo>
                  <a:lnTo>
                    <a:pt x="3610" y="372"/>
                  </a:lnTo>
                  <a:lnTo>
                    <a:pt x="3608" y="373"/>
                  </a:lnTo>
                  <a:lnTo>
                    <a:pt x="3605" y="375"/>
                  </a:lnTo>
                  <a:lnTo>
                    <a:pt x="3600" y="375"/>
                  </a:lnTo>
                  <a:lnTo>
                    <a:pt x="3599" y="375"/>
                  </a:lnTo>
                  <a:lnTo>
                    <a:pt x="3599" y="373"/>
                  </a:lnTo>
                  <a:lnTo>
                    <a:pt x="3603" y="372"/>
                  </a:lnTo>
                  <a:lnTo>
                    <a:pt x="3606" y="372"/>
                  </a:lnTo>
                  <a:lnTo>
                    <a:pt x="3610" y="370"/>
                  </a:lnTo>
                  <a:lnTo>
                    <a:pt x="3614" y="369"/>
                  </a:lnTo>
                  <a:lnTo>
                    <a:pt x="3619" y="367"/>
                  </a:lnTo>
                  <a:close/>
                  <a:moveTo>
                    <a:pt x="800" y="361"/>
                  </a:moveTo>
                  <a:lnTo>
                    <a:pt x="804" y="362"/>
                  </a:lnTo>
                  <a:lnTo>
                    <a:pt x="804" y="362"/>
                  </a:lnTo>
                  <a:lnTo>
                    <a:pt x="806" y="362"/>
                  </a:lnTo>
                  <a:lnTo>
                    <a:pt x="806" y="364"/>
                  </a:lnTo>
                  <a:lnTo>
                    <a:pt x="804" y="366"/>
                  </a:lnTo>
                  <a:lnTo>
                    <a:pt x="801" y="364"/>
                  </a:lnTo>
                  <a:lnTo>
                    <a:pt x="798" y="361"/>
                  </a:lnTo>
                  <a:lnTo>
                    <a:pt x="800" y="361"/>
                  </a:lnTo>
                  <a:close/>
                  <a:moveTo>
                    <a:pt x="3584" y="355"/>
                  </a:moveTo>
                  <a:lnTo>
                    <a:pt x="3586" y="356"/>
                  </a:lnTo>
                  <a:lnTo>
                    <a:pt x="3586" y="356"/>
                  </a:lnTo>
                  <a:lnTo>
                    <a:pt x="3586" y="358"/>
                  </a:lnTo>
                  <a:lnTo>
                    <a:pt x="3583" y="358"/>
                  </a:lnTo>
                  <a:lnTo>
                    <a:pt x="3581" y="359"/>
                  </a:lnTo>
                  <a:lnTo>
                    <a:pt x="3581" y="359"/>
                  </a:lnTo>
                  <a:lnTo>
                    <a:pt x="3583" y="361"/>
                  </a:lnTo>
                  <a:lnTo>
                    <a:pt x="3583" y="361"/>
                  </a:lnTo>
                  <a:lnTo>
                    <a:pt x="3584" y="362"/>
                  </a:lnTo>
                  <a:lnTo>
                    <a:pt x="3584" y="364"/>
                  </a:lnTo>
                  <a:lnTo>
                    <a:pt x="3586" y="364"/>
                  </a:lnTo>
                  <a:lnTo>
                    <a:pt x="3588" y="366"/>
                  </a:lnTo>
                  <a:lnTo>
                    <a:pt x="3588" y="367"/>
                  </a:lnTo>
                  <a:lnTo>
                    <a:pt x="3588" y="369"/>
                  </a:lnTo>
                  <a:lnTo>
                    <a:pt x="3588" y="369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8" y="372"/>
                  </a:lnTo>
                  <a:lnTo>
                    <a:pt x="3586" y="372"/>
                  </a:lnTo>
                  <a:lnTo>
                    <a:pt x="3584" y="370"/>
                  </a:lnTo>
                  <a:lnTo>
                    <a:pt x="3584" y="370"/>
                  </a:lnTo>
                  <a:lnTo>
                    <a:pt x="3583" y="370"/>
                  </a:lnTo>
                  <a:lnTo>
                    <a:pt x="3583" y="370"/>
                  </a:lnTo>
                  <a:lnTo>
                    <a:pt x="3583" y="369"/>
                  </a:lnTo>
                  <a:lnTo>
                    <a:pt x="3583" y="367"/>
                  </a:lnTo>
                  <a:lnTo>
                    <a:pt x="3583" y="366"/>
                  </a:lnTo>
                  <a:lnTo>
                    <a:pt x="3581" y="362"/>
                  </a:lnTo>
                  <a:lnTo>
                    <a:pt x="3580" y="361"/>
                  </a:lnTo>
                  <a:lnTo>
                    <a:pt x="3578" y="361"/>
                  </a:lnTo>
                  <a:lnTo>
                    <a:pt x="3578" y="361"/>
                  </a:lnTo>
                  <a:lnTo>
                    <a:pt x="3578" y="359"/>
                  </a:lnTo>
                  <a:lnTo>
                    <a:pt x="3578" y="359"/>
                  </a:lnTo>
                  <a:lnTo>
                    <a:pt x="3578" y="358"/>
                  </a:lnTo>
                  <a:lnTo>
                    <a:pt x="3580" y="358"/>
                  </a:lnTo>
                  <a:lnTo>
                    <a:pt x="3581" y="356"/>
                  </a:lnTo>
                  <a:lnTo>
                    <a:pt x="3584" y="355"/>
                  </a:lnTo>
                  <a:close/>
                  <a:moveTo>
                    <a:pt x="3329" y="355"/>
                  </a:moveTo>
                  <a:lnTo>
                    <a:pt x="3332" y="355"/>
                  </a:lnTo>
                  <a:lnTo>
                    <a:pt x="3334" y="356"/>
                  </a:lnTo>
                  <a:lnTo>
                    <a:pt x="3334" y="356"/>
                  </a:lnTo>
                  <a:lnTo>
                    <a:pt x="3332" y="358"/>
                  </a:lnTo>
                  <a:lnTo>
                    <a:pt x="3331" y="358"/>
                  </a:lnTo>
                  <a:lnTo>
                    <a:pt x="3329" y="356"/>
                  </a:lnTo>
                  <a:lnTo>
                    <a:pt x="3329" y="355"/>
                  </a:lnTo>
                  <a:close/>
                  <a:moveTo>
                    <a:pt x="4609" y="355"/>
                  </a:moveTo>
                  <a:lnTo>
                    <a:pt x="4611" y="355"/>
                  </a:lnTo>
                  <a:lnTo>
                    <a:pt x="4613" y="355"/>
                  </a:lnTo>
                  <a:lnTo>
                    <a:pt x="4613" y="355"/>
                  </a:lnTo>
                  <a:lnTo>
                    <a:pt x="4613" y="356"/>
                  </a:lnTo>
                  <a:lnTo>
                    <a:pt x="4611" y="356"/>
                  </a:lnTo>
                  <a:lnTo>
                    <a:pt x="4611" y="356"/>
                  </a:lnTo>
                  <a:lnTo>
                    <a:pt x="4611" y="358"/>
                  </a:lnTo>
                  <a:lnTo>
                    <a:pt x="4611" y="358"/>
                  </a:lnTo>
                  <a:lnTo>
                    <a:pt x="4609" y="358"/>
                  </a:lnTo>
                  <a:lnTo>
                    <a:pt x="4608" y="358"/>
                  </a:lnTo>
                  <a:lnTo>
                    <a:pt x="4608" y="356"/>
                  </a:lnTo>
                  <a:lnTo>
                    <a:pt x="4606" y="355"/>
                  </a:lnTo>
                  <a:lnTo>
                    <a:pt x="4606" y="355"/>
                  </a:lnTo>
                  <a:lnTo>
                    <a:pt x="4608" y="355"/>
                  </a:lnTo>
                  <a:lnTo>
                    <a:pt x="4609" y="355"/>
                  </a:lnTo>
                  <a:close/>
                  <a:moveTo>
                    <a:pt x="3340" y="355"/>
                  </a:moveTo>
                  <a:lnTo>
                    <a:pt x="3340" y="355"/>
                  </a:lnTo>
                  <a:lnTo>
                    <a:pt x="3340" y="356"/>
                  </a:lnTo>
                  <a:lnTo>
                    <a:pt x="3342" y="358"/>
                  </a:lnTo>
                  <a:lnTo>
                    <a:pt x="3342" y="359"/>
                  </a:lnTo>
                  <a:lnTo>
                    <a:pt x="3338" y="359"/>
                  </a:lnTo>
                  <a:lnTo>
                    <a:pt x="3337" y="356"/>
                  </a:lnTo>
                  <a:lnTo>
                    <a:pt x="3337" y="356"/>
                  </a:lnTo>
                  <a:lnTo>
                    <a:pt x="3338" y="355"/>
                  </a:lnTo>
                  <a:lnTo>
                    <a:pt x="3338" y="355"/>
                  </a:lnTo>
                  <a:lnTo>
                    <a:pt x="3340" y="355"/>
                  </a:lnTo>
                  <a:close/>
                  <a:moveTo>
                    <a:pt x="3338" y="351"/>
                  </a:moveTo>
                  <a:lnTo>
                    <a:pt x="3338" y="353"/>
                  </a:lnTo>
                  <a:lnTo>
                    <a:pt x="3338" y="353"/>
                  </a:lnTo>
                  <a:lnTo>
                    <a:pt x="3337" y="355"/>
                  </a:lnTo>
                  <a:lnTo>
                    <a:pt x="3335" y="355"/>
                  </a:lnTo>
                  <a:lnTo>
                    <a:pt x="3332" y="353"/>
                  </a:lnTo>
                  <a:lnTo>
                    <a:pt x="3332" y="353"/>
                  </a:lnTo>
                  <a:lnTo>
                    <a:pt x="3338" y="351"/>
                  </a:lnTo>
                  <a:close/>
                  <a:moveTo>
                    <a:pt x="95" y="339"/>
                  </a:moveTo>
                  <a:lnTo>
                    <a:pt x="103" y="342"/>
                  </a:lnTo>
                  <a:lnTo>
                    <a:pt x="104" y="343"/>
                  </a:lnTo>
                  <a:lnTo>
                    <a:pt x="100" y="343"/>
                  </a:lnTo>
                  <a:lnTo>
                    <a:pt x="93" y="345"/>
                  </a:lnTo>
                  <a:lnTo>
                    <a:pt x="93" y="345"/>
                  </a:lnTo>
                  <a:lnTo>
                    <a:pt x="92" y="345"/>
                  </a:lnTo>
                  <a:lnTo>
                    <a:pt x="90" y="345"/>
                  </a:lnTo>
                  <a:lnTo>
                    <a:pt x="89" y="343"/>
                  </a:lnTo>
                  <a:lnTo>
                    <a:pt x="87" y="342"/>
                  </a:lnTo>
                  <a:lnTo>
                    <a:pt x="85" y="342"/>
                  </a:lnTo>
                  <a:lnTo>
                    <a:pt x="85" y="340"/>
                  </a:lnTo>
                  <a:lnTo>
                    <a:pt x="85" y="340"/>
                  </a:lnTo>
                  <a:lnTo>
                    <a:pt x="87" y="340"/>
                  </a:lnTo>
                  <a:lnTo>
                    <a:pt x="89" y="340"/>
                  </a:lnTo>
                  <a:lnTo>
                    <a:pt x="89" y="340"/>
                  </a:lnTo>
                  <a:lnTo>
                    <a:pt x="90" y="339"/>
                  </a:lnTo>
                  <a:lnTo>
                    <a:pt x="92" y="339"/>
                  </a:lnTo>
                  <a:lnTo>
                    <a:pt x="95" y="339"/>
                  </a:lnTo>
                  <a:close/>
                  <a:moveTo>
                    <a:pt x="1172" y="326"/>
                  </a:moveTo>
                  <a:lnTo>
                    <a:pt x="1175" y="326"/>
                  </a:lnTo>
                  <a:lnTo>
                    <a:pt x="1175" y="328"/>
                  </a:lnTo>
                  <a:lnTo>
                    <a:pt x="1175" y="328"/>
                  </a:lnTo>
                  <a:lnTo>
                    <a:pt x="1178" y="328"/>
                  </a:lnTo>
                  <a:lnTo>
                    <a:pt x="1178" y="329"/>
                  </a:lnTo>
                  <a:lnTo>
                    <a:pt x="1177" y="329"/>
                  </a:lnTo>
                  <a:lnTo>
                    <a:pt x="1175" y="329"/>
                  </a:lnTo>
                  <a:lnTo>
                    <a:pt x="1170" y="329"/>
                  </a:lnTo>
                  <a:lnTo>
                    <a:pt x="1167" y="328"/>
                  </a:lnTo>
                  <a:lnTo>
                    <a:pt x="1167" y="328"/>
                  </a:lnTo>
                  <a:lnTo>
                    <a:pt x="1169" y="328"/>
                  </a:lnTo>
                  <a:lnTo>
                    <a:pt x="1169" y="326"/>
                  </a:lnTo>
                  <a:lnTo>
                    <a:pt x="1172" y="326"/>
                  </a:lnTo>
                  <a:close/>
                  <a:moveTo>
                    <a:pt x="4469" y="301"/>
                  </a:moveTo>
                  <a:lnTo>
                    <a:pt x="4469" y="301"/>
                  </a:lnTo>
                  <a:lnTo>
                    <a:pt x="4471" y="301"/>
                  </a:lnTo>
                  <a:lnTo>
                    <a:pt x="4472" y="301"/>
                  </a:lnTo>
                  <a:lnTo>
                    <a:pt x="4472" y="303"/>
                  </a:lnTo>
                  <a:lnTo>
                    <a:pt x="4474" y="304"/>
                  </a:lnTo>
                  <a:lnTo>
                    <a:pt x="4474" y="304"/>
                  </a:lnTo>
                  <a:lnTo>
                    <a:pt x="4472" y="306"/>
                  </a:lnTo>
                  <a:lnTo>
                    <a:pt x="4471" y="307"/>
                  </a:lnTo>
                  <a:lnTo>
                    <a:pt x="4471" y="307"/>
                  </a:lnTo>
                  <a:lnTo>
                    <a:pt x="4469" y="307"/>
                  </a:lnTo>
                  <a:lnTo>
                    <a:pt x="4467" y="306"/>
                  </a:lnTo>
                  <a:lnTo>
                    <a:pt x="4467" y="304"/>
                  </a:lnTo>
                  <a:lnTo>
                    <a:pt x="4467" y="303"/>
                  </a:lnTo>
                  <a:lnTo>
                    <a:pt x="4467" y="301"/>
                  </a:lnTo>
                  <a:lnTo>
                    <a:pt x="4469" y="301"/>
                  </a:lnTo>
                  <a:lnTo>
                    <a:pt x="4469" y="301"/>
                  </a:lnTo>
                  <a:close/>
                  <a:moveTo>
                    <a:pt x="4367" y="288"/>
                  </a:moveTo>
                  <a:lnTo>
                    <a:pt x="4370" y="288"/>
                  </a:lnTo>
                  <a:lnTo>
                    <a:pt x="4370" y="290"/>
                  </a:lnTo>
                  <a:lnTo>
                    <a:pt x="4370" y="290"/>
                  </a:lnTo>
                  <a:lnTo>
                    <a:pt x="4368" y="290"/>
                  </a:lnTo>
                  <a:lnTo>
                    <a:pt x="4367" y="291"/>
                  </a:lnTo>
                  <a:lnTo>
                    <a:pt x="4365" y="291"/>
                  </a:lnTo>
                  <a:lnTo>
                    <a:pt x="4363" y="291"/>
                  </a:lnTo>
                  <a:lnTo>
                    <a:pt x="4362" y="291"/>
                  </a:lnTo>
                  <a:lnTo>
                    <a:pt x="4362" y="291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88"/>
                  </a:lnTo>
                  <a:lnTo>
                    <a:pt x="4365" y="288"/>
                  </a:lnTo>
                  <a:lnTo>
                    <a:pt x="4367" y="288"/>
                  </a:lnTo>
                  <a:close/>
                  <a:moveTo>
                    <a:pt x="3763" y="216"/>
                  </a:moveTo>
                  <a:lnTo>
                    <a:pt x="3763" y="216"/>
                  </a:lnTo>
                  <a:lnTo>
                    <a:pt x="3764" y="217"/>
                  </a:lnTo>
                  <a:lnTo>
                    <a:pt x="3767" y="219"/>
                  </a:lnTo>
                  <a:lnTo>
                    <a:pt x="3767" y="219"/>
                  </a:lnTo>
                  <a:lnTo>
                    <a:pt x="3769" y="219"/>
                  </a:lnTo>
                  <a:lnTo>
                    <a:pt x="3769" y="221"/>
                  </a:lnTo>
                  <a:lnTo>
                    <a:pt x="3769" y="222"/>
                  </a:lnTo>
                  <a:lnTo>
                    <a:pt x="3767" y="224"/>
                  </a:lnTo>
                  <a:lnTo>
                    <a:pt x="3769" y="225"/>
                  </a:lnTo>
                  <a:lnTo>
                    <a:pt x="3770" y="228"/>
                  </a:lnTo>
                  <a:lnTo>
                    <a:pt x="3772" y="228"/>
                  </a:lnTo>
                  <a:lnTo>
                    <a:pt x="3775" y="230"/>
                  </a:lnTo>
                  <a:lnTo>
                    <a:pt x="3786" y="232"/>
                  </a:lnTo>
                  <a:lnTo>
                    <a:pt x="3796" y="232"/>
                  </a:lnTo>
                  <a:lnTo>
                    <a:pt x="3807" y="230"/>
                  </a:lnTo>
                  <a:lnTo>
                    <a:pt x="3811" y="228"/>
                  </a:lnTo>
                  <a:lnTo>
                    <a:pt x="3815" y="227"/>
                  </a:lnTo>
                  <a:lnTo>
                    <a:pt x="3819" y="227"/>
                  </a:lnTo>
                  <a:lnTo>
                    <a:pt x="3821" y="227"/>
                  </a:lnTo>
                  <a:lnTo>
                    <a:pt x="3821" y="225"/>
                  </a:lnTo>
                  <a:lnTo>
                    <a:pt x="3818" y="224"/>
                  </a:lnTo>
                  <a:lnTo>
                    <a:pt x="3816" y="222"/>
                  </a:lnTo>
                  <a:lnTo>
                    <a:pt x="3816" y="221"/>
                  </a:lnTo>
                  <a:lnTo>
                    <a:pt x="3818" y="221"/>
                  </a:lnTo>
                  <a:lnTo>
                    <a:pt x="3819" y="221"/>
                  </a:lnTo>
                  <a:lnTo>
                    <a:pt x="3819" y="219"/>
                  </a:lnTo>
                  <a:lnTo>
                    <a:pt x="3819" y="219"/>
                  </a:lnTo>
                  <a:lnTo>
                    <a:pt x="3821" y="217"/>
                  </a:lnTo>
                  <a:lnTo>
                    <a:pt x="3823" y="217"/>
                  </a:lnTo>
                  <a:lnTo>
                    <a:pt x="3826" y="217"/>
                  </a:lnTo>
                  <a:lnTo>
                    <a:pt x="3827" y="221"/>
                  </a:lnTo>
                  <a:lnTo>
                    <a:pt x="3830" y="224"/>
                  </a:lnTo>
                  <a:lnTo>
                    <a:pt x="3837" y="225"/>
                  </a:lnTo>
                  <a:lnTo>
                    <a:pt x="3837" y="227"/>
                  </a:lnTo>
                  <a:lnTo>
                    <a:pt x="3837" y="227"/>
                  </a:lnTo>
                  <a:lnTo>
                    <a:pt x="3832" y="227"/>
                  </a:lnTo>
                  <a:lnTo>
                    <a:pt x="3826" y="228"/>
                  </a:lnTo>
                  <a:lnTo>
                    <a:pt x="3818" y="232"/>
                  </a:lnTo>
                  <a:lnTo>
                    <a:pt x="3816" y="232"/>
                  </a:lnTo>
                  <a:lnTo>
                    <a:pt x="3816" y="232"/>
                  </a:lnTo>
                  <a:lnTo>
                    <a:pt x="3815" y="232"/>
                  </a:lnTo>
                  <a:lnTo>
                    <a:pt x="3811" y="233"/>
                  </a:lnTo>
                  <a:lnTo>
                    <a:pt x="3807" y="233"/>
                  </a:lnTo>
                  <a:lnTo>
                    <a:pt x="3802" y="235"/>
                  </a:lnTo>
                  <a:lnTo>
                    <a:pt x="3796" y="235"/>
                  </a:lnTo>
                  <a:lnTo>
                    <a:pt x="3789" y="235"/>
                  </a:lnTo>
                  <a:lnTo>
                    <a:pt x="3789" y="238"/>
                  </a:lnTo>
                  <a:lnTo>
                    <a:pt x="3791" y="241"/>
                  </a:lnTo>
                  <a:lnTo>
                    <a:pt x="3793" y="243"/>
                  </a:lnTo>
                  <a:lnTo>
                    <a:pt x="3791" y="243"/>
                  </a:lnTo>
                  <a:lnTo>
                    <a:pt x="3789" y="243"/>
                  </a:lnTo>
                  <a:lnTo>
                    <a:pt x="3789" y="243"/>
                  </a:lnTo>
                  <a:lnTo>
                    <a:pt x="3786" y="243"/>
                  </a:lnTo>
                  <a:lnTo>
                    <a:pt x="3785" y="241"/>
                  </a:lnTo>
                  <a:lnTo>
                    <a:pt x="3782" y="239"/>
                  </a:lnTo>
                  <a:lnTo>
                    <a:pt x="3780" y="238"/>
                  </a:lnTo>
                  <a:lnTo>
                    <a:pt x="3780" y="236"/>
                  </a:lnTo>
                  <a:lnTo>
                    <a:pt x="3780" y="236"/>
                  </a:lnTo>
                  <a:lnTo>
                    <a:pt x="3778" y="235"/>
                  </a:lnTo>
                  <a:lnTo>
                    <a:pt x="3775" y="236"/>
                  </a:lnTo>
                  <a:lnTo>
                    <a:pt x="3772" y="236"/>
                  </a:lnTo>
                  <a:lnTo>
                    <a:pt x="3774" y="238"/>
                  </a:lnTo>
                  <a:lnTo>
                    <a:pt x="3775" y="238"/>
                  </a:lnTo>
                  <a:lnTo>
                    <a:pt x="3777" y="238"/>
                  </a:lnTo>
                  <a:lnTo>
                    <a:pt x="3777" y="239"/>
                  </a:lnTo>
                  <a:lnTo>
                    <a:pt x="3777" y="243"/>
                  </a:lnTo>
                  <a:lnTo>
                    <a:pt x="3778" y="246"/>
                  </a:lnTo>
                  <a:lnTo>
                    <a:pt x="3782" y="249"/>
                  </a:lnTo>
                  <a:lnTo>
                    <a:pt x="3783" y="251"/>
                  </a:lnTo>
                  <a:lnTo>
                    <a:pt x="3783" y="254"/>
                  </a:lnTo>
                  <a:lnTo>
                    <a:pt x="3783" y="254"/>
                  </a:lnTo>
                  <a:lnTo>
                    <a:pt x="3782" y="254"/>
                  </a:lnTo>
                  <a:lnTo>
                    <a:pt x="3780" y="254"/>
                  </a:lnTo>
                  <a:lnTo>
                    <a:pt x="3777" y="254"/>
                  </a:lnTo>
                  <a:lnTo>
                    <a:pt x="3775" y="254"/>
                  </a:lnTo>
                  <a:lnTo>
                    <a:pt x="3774" y="252"/>
                  </a:lnTo>
                  <a:lnTo>
                    <a:pt x="3775" y="251"/>
                  </a:lnTo>
                  <a:lnTo>
                    <a:pt x="3777" y="249"/>
                  </a:lnTo>
                  <a:lnTo>
                    <a:pt x="3775" y="247"/>
                  </a:lnTo>
                  <a:lnTo>
                    <a:pt x="3774" y="244"/>
                  </a:lnTo>
                  <a:lnTo>
                    <a:pt x="3774" y="243"/>
                  </a:lnTo>
                  <a:lnTo>
                    <a:pt x="3772" y="241"/>
                  </a:lnTo>
                  <a:lnTo>
                    <a:pt x="3769" y="241"/>
                  </a:lnTo>
                  <a:lnTo>
                    <a:pt x="3767" y="241"/>
                  </a:lnTo>
                  <a:lnTo>
                    <a:pt x="3766" y="239"/>
                  </a:lnTo>
                  <a:lnTo>
                    <a:pt x="3764" y="239"/>
                  </a:lnTo>
                  <a:lnTo>
                    <a:pt x="3761" y="239"/>
                  </a:lnTo>
                  <a:lnTo>
                    <a:pt x="3759" y="239"/>
                  </a:lnTo>
                  <a:lnTo>
                    <a:pt x="3756" y="239"/>
                  </a:lnTo>
                  <a:lnTo>
                    <a:pt x="3755" y="239"/>
                  </a:lnTo>
                  <a:lnTo>
                    <a:pt x="3753" y="238"/>
                  </a:lnTo>
                  <a:lnTo>
                    <a:pt x="3755" y="238"/>
                  </a:lnTo>
                  <a:lnTo>
                    <a:pt x="3758" y="238"/>
                  </a:lnTo>
                  <a:lnTo>
                    <a:pt x="3759" y="238"/>
                  </a:lnTo>
                  <a:lnTo>
                    <a:pt x="3763" y="236"/>
                  </a:lnTo>
                  <a:lnTo>
                    <a:pt x="3764" y="236"/>
                  </a:lnTo>
                  <a:lnTo>
                    <a:pt x="3766" y="235"/>
                  </a:lnTo>
                  <a:lnTo>
                    <a:pt x="3767" y="233"/>
                  </a:lnTo>
                  <a:lnTo>
                    <a:pt x="3767" y="232"/>
                  </a:lnTo>
                  <a:lnTo>
                    <a:pt x="3767" y="228"/>
                  </a:lnTo>
                  <a:lnTo>
                    <a:pt x="3764" y="227"/>
                  </a:lnTo>
                  <a:lnTo>
                    <a:pt x="3761" y="225"/>
                  </a:lnTo>
                  <a:lnTo>
                    <a:pt x="3763" y="224"/>
                  </a:lnTo>
                  <a:lnTo>
                    <a:pt x="3764" y="222"/>
                  </a:lnTo>
                  <a:lnTo>
                    <a:pt x="3766" y="222"/>
                  </a:lnTo>
                  <a:lnTo>
                    <a:pt x="3767" y="221"/>
                  </a:lnTo>
                  <a:lnTo>
                    <a:pt x="3764" y="219"/>
                  </a:lnTo>
                  <a:lnTo>
                    <a:pt x="3761" y="217"/>
                  </a:lnTo>
                  <a:lnTo>
                    <a:pt x="3761" y="217"/>
                  </a:lnTo>
                  <a:lnTo>
                    <a:pt x="3761" y="216"/>
                  </a:lnTo>
                  <a:lnTo>
                    <a:pt x="3763" y="216"/>
                  </a:lnTo>
                  <a:close/>
                  <a:moveTo>
                    <a:pt x="1319" y="0"/>
                  </a:moveTo>
                  <a:lnTo>
                    <a:pt x="1311" y="2"/>
                  </a:lnTo>
                  <a:lnTo>
                    <a:pt x="1303" y="3"/>
                  </a:lnTo>
                  <a:lnTo>
                    <a:pt x="1271" y="8"/>
                  </a:lnTo>
                  <a:lnTo>
                    <a:pt x="1263" y="9"/>
                  </a:lnTo>
                  <a:lnTo>
                    <a:pt x="1263" y="9"/>
                  </a:lnTo>
                  <a:lnTo>
                    <a:pt x="1262" y="9"/>
                  </a:lnTo>
                  <a:lnTo>
                    <a:pt x="1265" y="8"/>
                  </a:lnTo>
                  <a:lnTo>
                    <a:pt x="1270" y="8"/>
                  </a:lnTo>
                  <a:lnTo>
                    <a:pt x="1309" y="0"/>
                  </a:lnTo>
                  <a:lnTo>
                    <a:pt x="1314" y="0"/>
                  </a:lnTo>
                  <a:lnTo>
                    <a:pt x="13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</p:grpSp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1968B72D-3F1A-4AD2-8285-09DAEA7E854A}"/>
              </a:ext>
            </a:extLst>
          </p:cNvPr>
          <p:cNvGrpSpPr/>
          <p:nvPr/>
        </p:nvGrpSpPr>
        <p:grpSpPr>
          <a:xfrm>
            <a:off x="3529787" y="1159664"/>
            <a:ext cx="403149" cy="403149"/>
            <a:chOff x="7239000" y="2346960"/>
            <a:chExt cx="487680" cy="487680"/>
          </a:xfrm>
        </p:grpSpPr>
        <p:sp>
          <p:nvSpPr>
            <p:cNvPr id="5" name="Капля 4">
              <a:extLst>
                <a:ext uri="{FF2B5EF4-FFF2-40B4-BE49-F238E27FC236}">
                  <a16:creationId xmlns:a16="http://schemas.microsoft.com/office/drawing/2014/main" id="{0DC8899B-707C-412E-A7CA-8FFED76DBB80}"/>
                </a:ext>
              </a:extLst>
            </p:cNvPr>
            <p:cNvSpPr/>
            <p:nvPr/>
          </p:nvSpPr>
          <p:spPr>
            <a:xfrm rot="8064984">
              <a:off x="7239000" y="2346960"/>
              <a:ext cx="487680" cy="487680"/>
            </a:xfrm>
            <a:prstGeom prst="teardrop">
              <a:avLst>
                <a:gd name="adj" fmla="val 149106"/>
              </a:avLst>
            </a:prstGeom>
            <a:solidFill>
              <a:srgbClr val="F0A2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94" name="Овал 893">
              <a:extLst>
                <a:ext uri="{FF2B5EF4-FFF2-40B4-BE49-F238E27FC236}">
                  <a16:creationId xmlns:a16="http://schemas.microsoft.com/office/drawing/2014/main" id="{D6052B3F-5BF8-41FA-9CC9-9ABB1545F2E5}"/>
                </a:ext>
              </a:extLst>
            </p:cNvPr>
            <p:cNvSpPr/>
            <p:nvPr/>
          </p:nvSpPr>
          <p:spPr>
            <a:xfrm>
              <a:off x="7337163" y="2450355"/>
              <a:ext cx="291354" cy="291354"/>
            </a:xfrm>
            <a:prstGeom prst="ellipse">
              <a:avLst/>
            </a:prstGeom>
            <a:solidFill>
              <a:srgbClr val="F3E5C3"/>
            </a:solidFill>
            <a:ln w="28575">
              <a:solidFill>
                <a:srgbClr val="F0A2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897" name="TextBox 896">
            <a:extLst>
              <a:ext uri="{FF2B5EF4-FFF2-40B4-BE49-F238E27FC236}">
                <a16:creationId xmlns:a16="http://schemas.microsoft.com/office/drawing/2014/main" id="{223C69EC-6B74-4A22-B85F-AD74C4E62A75}"/>
              </a:ext>
            </a:extLst>
          </p:cNvPr>
          <p:cNvSpPr txBox="1"/>
          <p:nvPr/>
        </p:nvSpPr>
        <p:spPr>
          <a:xfrm>
            <a:off x="5760720" y="2690336"/>
            <a:ext cx="58247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2000">
                <a:latin typeface="Montserrat" panose="00000500000000000000" pitchFamily="2" charset="0"/>
              </a:defRPr>
            </a:lvl1pPr>
          </a:lstStyle>
          <a:p>
            <a:r>
              <a:rPr lang="ru-RU" sz="1400" dirty="0">
                <a:latin typeface="Montserrat Bold" panose="00000800000000000000" pitchFamily="2" charset="0"/>
              </a:rPr>
              <a:t>Виза: </a:t>
            </a:r>
            <a:r>
              <a:rPr lang="ru-RU" sz="1400" dirty="0"/>
              <a:t>не нужна. Только загранпаспорт.</a:t>
            </a:r>
          </a:p>
        </p:txBody>
      </p: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9CF8C7C9-A8F6-4632-B526-EFCB8779DFD9}"/>
              </a:ext>
            </a:extLst>
          </p:cNvPr>
          <p:cNvGrpSpPr/>
          <p:nvPr/>
        </p:nvGrpSpPr>
        <p:grpSpPr>
          <a:xfrm>
            <a:off x="8870904" y="1360490"/>
            <a:ext cx="2705400" cy="541462"/>
            <a:chOff x="9181800" y="1360490"/>
            <a:chExt cx="2705400" cy="541462"/>
          </a:xfrm>
        </p:grpSpPr>
        <p:sp>
          <p:nvSpPr>
            <p:cNvPr id="895" name="TextBox 894">
              <a:extLst>
                <a:ext uri="{FF2B5EF4-FFF2-40B4-BE49-F238E27FC236}">
                  <a16:creationId xmlns:a16="http://schemas.microsoft.com/office/drawing/2014/main" id="{F5124DFC-EF7E-4D9F-941E-46A0F8F20CCB}"/>
                </a:ext>
              </a:extLst>
            </p:cNvPr>
            <p:cNvSpPr txBox="1"/>
            <p:nvPr/>
          </p:nvSpPr>
          <p:spPr>
            <a:xfrm>
              <a:off x="9695474" y="1493285"/>
              <a:ext cx="219172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 sz="2800" b="1">
                  <a:latin typeface="Lighthaus" panose="02000603080000020004" pitchFamily="50" charset="0"/>
                </a:defRPr>
              </a:lvl1pPr>
            </a:lstStyle>
            <a:p>
              <a:r>
                <a:rPr lang="ru-RU" sz="2000" b="0" dirty="0">
                  <a:latin typeface="Montserrat Bold" panose="00000800000000000000" pitchFamily="2" charset="0"/>
                </a:rPr>
                <a:t>34,232,000</a:t>
              </a:r>
            </a:p>
          </p:txBody>
        </p:sp>
        <p:grpSp>
          <p:nvGrpSpPr>
            <p:cNvPr id="898" name="Рисунок 100">
              <a:extLst>
                <a:ext uri="{FF2B5EF4-FFF2-40B4-BE49-F238E27FC236}">
                  <a16:creationId xmlns:a16="http://schemas.microsoft.com/office/drawing/2014/main" id="{D2CFB5B3-843F-454B-AFC8-DE5F2243629D}"/>
                </a:ext>
              </a:extLst>
            </p:cNvPr>
            <p:cNvGrpSpPr/>
            <p:nvPr/>
          </p:nvGrpSpPr>
          <p:grpSpPr>
            <a:xfrm>
              <a:off x="9181800" y="1360490"/>
              <a:ext cx="541462" cy="541462"/>
              <a:chOff x="921744" y="1710731"/>
              <a:chExt cx="720000" cy="720000"/>
            </a:xfrm>
            <a:solidFill>
              <a:srgbClr val="25537B"/>
            </a:solidFill>
          </p:grpSpPr>
          <p:sp>
            <p:nvSpPr>
              <p:cNvPr id="899" name="Полилиния: фигура 898">
                <a:extLst>
                  <a:ext uri="{FF2B5EF4-FFF2-40B4-BE49-F238E27FC236}">
                    <a16:creationId xmlns:a16="http://schemas.microsoft.com/office/drawing/2014/main" id="{3ED0335B-EAB2-48C9-8FE2-2F53DCC73D89}"/>
                  </a:ext>
                </a:extLst>
              </p:cNvPr>
              <p:cNvSpPr/>
              <p:nvPr/>
            </p:nvSpPr>
            <p:spPr>
              <a:xfrm>
                <a:off x="1527682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0" name="Полилиния: фигура 899">
                <a:extLst>
                  <a:ext uri="{FF2B5EF4-FFF2-40B4-BE49-F238E27FC236}">
                    <a16:creationId xmlns:a16="http://schemas.microsoft.com/office/drawing/2014/main" id="{21049E00-8613-4EF3-AE3A-0202DD6FCBE3}"/>
                  </a:ext>
                </a:extLst>
              </p:cNvPr>
              <p:cNvSpPr/>
              <p:nvPr/>
            </p:nvSpPr>
            <p:spPr>
              <a:xfrm>
                <a:off x="992359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1" name="Полилиния: фигура 900">
                <a:extLst>
                  <a:ext uri="{FF2B5EF4-FFF2-40B4-BE49-F238E27FC236}">
                    <a16:creationId xmlns:a16="http://schemas.microsoft.com/office/drawing/2014/main" id="{01EB7DA0-9DDC-4568-8B70-7C9C528FAF43}"/>
                  </a:ext>
                </a:extLst>
              </p:cNvPr>
              <p:cNvSpPr/>
              <p:nvPr/>
            </p:nvSpPr>
            <p:spPr>
              <a:xfrm>
                <a:off x="931517" y="1709676"/>
                <a:ext cx="700313" cy="721406"/>
              </a:xfrm>
              <a:custGeom>
                <a:avLst/>
                <a:gdLst>
                  <a:gd name="connsiteX0" fmla="*/ 685333 w 700312"/>
                  <a:gd name="connsiteY0" fmla="*/ 692924 h 721406"/>
                  <a:gd name="connsiteX1" fmla="*/ 564570 w 700312"/>
                  <a:gd name="connsiteY1" fmla="*/ 692924 h 721406"/>
                  <a:gd name="connsiteX2" fmla="*/ 563832 w 700312"/>
                  <a:gd name="connsiteY2" fmla="*/ 347307 h 721406"/>
                  <a:gd name="connsiteX3" fmla="*/ 549768 w 700312"/>
                  <a:gd name="connsiteY3" fmla="*/ 333273 h 721406"/>
                  <a:gd name="connsiteX4" fmla="*/ 549737 w 700312"/>
                  <a:gd name="connsiteY4" fmla="*/ 333273 h 721406"/>
                  <a:gd name="connsiteX5" fmla="*/ 535703 w 700312"/>
                  <a:gd name="connsiteY5" fmla="*/ 347368 h 721406"/>
                  <a:gd name="connsiteX6" fmla="*/ 536441 w 700312"/>
                  <a:gd name="connsiteY6" fmla="*/ 692924 h 721406"/>
                  <a:gd name="connsiteX7" fmla="*/ 495591 w 700312"/>
                  <a:gd name="connsiteY7" fmla="*/ 692924 h 721406"/>
                  <a:gd name="connsiteX8" fmla="*/ 495229 w 700312"/>
                  <a:gd name="connsiteY8" fmla="*/ 539153 h 721406"/>
                  <a:gd name="connsiteX9" fmla="*/ 481165 w 700312"/>
                  <a:gd name="connsiteY9" fmla="*/ 525122 h 721406"/>
                  <a:gd name="connsiteX10" fmla="*/ 481132 w 700312"/>
                  <a:gd name="connsiteY10" fmla="*/ 525122 h 721406"/>
                  <a:gd name="connsiteX11" fmla="*/ 467100 w 700312"/>
                  <a:gd name="connsiteY11" fmla="*/ 539220 h 721406"/>
                  <a:gd name="connsiteX12" fmla="*/ 467461 w 700312"/>
                  <a:gd name="connsiteY12" fmla="*/ 692924 h 721406"/>
                  <a:gd name="connsiteX13" fmla="*/ 433311 w 700312"/>
                  <a:gd name="connsiteY13" fmla="*/ 692924 h 721406"/>
                  <a:gd name="connsiteX14" fmla="*/ 433311 w 700312"/>
                  <a:gd name="connsiteY14" fmla="*/ 506793 h 721406"/>
                  <a:gd name="connsiteX15" fmla="*/ 504423 w 700312"/>
                  <a:gd name="connsiteY15" fmla="*/ 430833 h 721406"/>
                  <a:gd name="connsiteX16" fmla="*/ 504423 w 700312"/>
                  <a:gd name="connsiteY16" fmla="*/ 294533 h 721406"/>
                  <a:gd name="connsiteX17" fmla="*/ 491029 w 700312"/>
                  <a:gd name="connsiteY17" fmla="*/ 231996 h 721406"/>
                  <a:gd name="connsiteX18" fmla="*/ 564548 w 700312"/>
                  <a:gd name="connsiteY18" fmla="*/ 264358 h 721406"/>
                  <a:gd name="connsiteX19" fmla="*/ 598397 w 700312"/>
                  <a:gd name="connsiteY19" fmla="*/ 343067 h 721406"/>
                  <a:gd name="connsiteX20" fmla="*/ 598655 w 700312"/>
                  <a:gd name="connsiteY20" fmla="*/ 423105 h 721406"/>
                  <a:gd name="connsiteX21" fmla="*/ 612719 w 700312"/>
                  <a:gd name="connsiteY21" fmla="*/ 437126 h 721406"/>
                  <a:gd name="connsiteX22" fmla="*/ 612765 w 700312"/>
                  <a:gd name="connsiteY22" fmla="*/ 437126 h 721406"/>
                  <a:gd name="connsiteX23" fmla="*/ 626785 w 700312"/>
                  <a:gd name="connsiteY23" fmla="*/ 423015 h 721406"/>
                  <a:gd name="connsiteX24" fmla="*/ 626528 w 700312"/>
                  <a:gd name="connsiteY24" fmla="*/ 342993 h 721406"/>
                  <a:gd name="connsiteX25" fmla="*/ 584087 w 700312"/>
                  <a:gd name="connsiteY25" fmla="*/ 244124 h 721406"/>
                  <a:gd name="connsiteX26" fmla="*/ 529810 w 700312"/>
                  <a:gd name="connsiteY26" fmla="*/ 211163 h 721406"/>
                  <a:gd name="connsiteX27" fmla="*/ 552976 w 700312"/>
                  <a:gd name="connsiteY27" fmla="*/ 157125 h 721406"/>
                  <a:gd name="connsiteX28" fmla="*/ 478558 w 700312"/>
                  <a:gd name="connsiteY28" fmla="*/ 82865 h 721406"/>
                  <a:gd name="connsiteX29" fmla="*/ 478398 w 700312"/>
                  <a:gd name="connsiteY29" fmla="*/ 82865 h 721406"/>
                  <a:gd name="connsiteX30" fmla="*/ 444084 w 700312"/>
                  <a:gd name="connsiteY30" fmla="*/ 91316 h 721406"/>
                  <a:gd name="connsiteX31" fmla="*/ 438145 w 700312"/>
                  <a:gd name="connsiteY31" fmla="*/ 110301 h 721406"/>
                  <a:gd name="connsiteX32" fmla="*/ 457130 w 700312"/>
                  <a:gd name="connsiteY32" fmla="*/ 116239 h 721406"/>
                  <a:gd name="connsiteX33" fmla="*/ 478460 w 700312"/>
                  <a:gd name="connsiteY33" fmla="*/ 110994 h 721406"/>
                  <a:gd name="connsiteX34" fmla="*/ 524848 w 700312"/>
                  <a:gd name="connsiteY34" fmla="*/ 157184 h 721406"/>
                  <a:gd name="connsiteX35" fmla="*/ 478658 w 700312"/>
                  <a:gd name="connsiteY35" fmla="*/ 203572 h 721406"/>
                  <a:gd name="connsiteX36" fmla="*/ 476876 w 700312"/>
                  <a:gd name="connsiteY36" fmla="*/ 203701 h 721406"/>
                  <a:gd name="connsiteX37" fmla="*/ 474628 w 700312"/>
                  <a:gd name="connsiteY37" fmla="*/ 203801 h 721406"/>
                  <a:gd name="connsiteX38" fmla="*/ 393290 w 700312"/>
                  <a:gd name="connsiteY38" fmla="*/ 145579 h 721406"/>
                  <a:gd name="connsiteX39" fmla="*/ 421462 w 700312"/>
                  <a:gd name="connsiteY39" fmla="*/ 83566 h 721406"/>
                  <a:gd name="connsiteX40" fmla="*/ 338947 w 700312"/>
                  <a:gd name="connsiteY40" fmla="*/ 1055 h 721406"/>
                  <a:gd name="connsiteX41" fmla="*/ 256435 w 700312"/>
                  <a:gd name="connsiteY41" fmla="*/ 83566 h 721406"/>
                  <a:gd name="connsiteX42" fmla="*/ 287158 w 700312"/>
                  <a:gd name="connsiteY42" fmla="*/ 147735 h 721406"/>
                  <a:gd name="connsiteX43" fmla="*/ 212216 w 700312"/>
                  <a:gd name="connsiteY43" fmla="*/ 203721 h 721406"/>
                  <a:gd name="connsiteX44" fmla="*/ 205550 w 700312"/>
                  <a:gd name="connsiteY44" fmla="*/ 203562 h 721406"/>
                  <a:gd name="connsiteX45" fmla="*/ 202402 w 700312"/>
                  <a:gd name="connsiteY45" fmla="*/ 203601 h 721406"/>
                  <a:gd name="connsiteX46" fmla="*/ 201631 w 700312"/>
                  <a:gd name="connsiteY46" fmla="*/ 203562 h 721406"/>
                  <a:gd name="connsiteX47" fmla="*/ 155343 w 700312"/>
                  <a:gd name="connsiteY47" fmla="*/ 157274 h 721406"/>
                  <a:gd name="connsiteX48" fmla="*/ 201631 w 700312"/>
                  <a:gd name="connsiteY48" fmla="*/ 110985 h 721406"/>
                  <a:gd name="connsiteX49" fmla="*/ 223699 w 700312"/>
                  <a:gd name="connsiteY49" fmla="*/ 116573 h 721406"/>
                  <a:gd name="connsiteX50" fmla="*/ 242775 w 700312"/>
                  <a:gd name="connsiteY50" fmla="*/ 110933 h 721406"/>
                  <a:gd name="connsiteX51" fmla="*/ 237136 w 700312"/>
                  <a:gd name="connsiteY51" fmla="*/ 91858 h 721406"/>
                  <a:gd name="connsiteX52" fmla="*/ 201630 w 700312"/>
                  <a:gd name="connsiteY52" fmla="*/ 82853 h 721406"/>
                  <a:gd name="connsiteX53" fmla="*/ 127211 w 700312"/>
                  <a:gd name="connsiteY53" fmla="*/ 157272 h 721406"/>
                  <a:gd name="connsiteX54" fmla="*/ 152768 w 700312"/>
                  <a:gd name="connsiteY54" fmla="*/ 213332 h 721406"/>
                  <a:gd name="connsiteX55" fmla="*/ 61893 w 700312"/>
                  <a:gd name="connsiteY55" fmla="*/ 343298 h 721406"/>
                  <a:gd name="connsiteX56" fmla="*/ 61893 w 700312"/>
                  <a:gd name="connsiteY56" fmla="*/ 423060 h 721406"/>
                  <a:gd name="connsiteX57" fmla="*/ 75959 w 700312"/>
                  <a:gd name="connsiteY57" fmla="*/ 437126 h 721406"/>
                  <a:gd name="connsiteX58" fmla="*/ 90024 w 700312"/>
                  <a:gd name="connsiteY58" fmla="*/ 423060 h 721406"/>
                  <a:gd name="connsiteX59" fmla="*/ 90024 w 700312"/>
                  <a:gd name="connsiteY59" fmla="*/ 343298 h 721406"/>
                  <a:gd name="connsiteX60" fmla="*/ 195695 w 700312"/>
                  <a:gd name="connsiteY60" fmla="*/ 232127 h 721406"/>
                  <a:gd name="connsiteX61" fmla="*/ 182358 w 700312"/>
                  <a:gd name="connsiteY61" fmla="*/ 294533 h 721406"/>
                  <a:gd name="connsiteX62" fmla="*/ 182358 w 700312"/>
                  <a:gd name="connsiteY62" fmla="*/ 430833 h 721406"/>
                  <a:gd name="connsiteX63" fmla="*/ 255842 w 700312"/>
                  <a:gd name="connsiteY63" fmla="*/ 506969 h 721406"/>
                  <a:gd name="connsiteX64" fmla="*/ 255842 w 700312"/>
                  <a:gd name="connsiteY64" fmla="*/ 692923 h 721406"/>
                  <a:gd name="connsiteX65" fmla="*/ 217524 w 700312"/>
                  <a:gd name="connsiteY65" fmla="*/ 692923 h 721406"/>
                  <a:gd name="connsiteX66" fmla="*/ 217524 w 700312"/>
                  <a:gd name="connsiteY66" fmla="*/ 539182 h 721406"/>
                  <a:gd name="connsiteX67" fmla="*/ 203459 w 700312"/>
                  <a:gd name="connsiteY67" fmla="*/ 525116 h 721406"/>
                  <a:gd name="connsiteX68" fmla="*/ 189394 w 700312"/>
                  <a:gd name="connsiteY68" fmla="*/ 539182 h 721406"/>
                  <a:gd name="connsiteX69" fmla="*/ 189394 w 700312"/>
                  <a:gd name="connsiteY69" fmla="*/ 692924 h 721406"/>
                  <a:gd name="connsiteX70" fmla="*/ 154820 w 700312"/>
                  <a:gd name="connsiteY70" fmla="*/ 692924 h 721406"/>
                  <a:gd name="connsiteX71" fmla="*/ 154820 w 700312"/>
                  <a:gd name="connsiteY71" fmla="*/ 347479 h 721406"/>
                  <a:gd name="connsiteX72" fmla="*/ 140754 w 700312"/>
                  <a:gd name="connsiteY72" fmla="*/ 333413 h 721406"/>
                  <a:gd name="connsiteX73" fmla="*/ 126689 w 700312"/>
                  <a:gd name="connsiteY73" fmla="*/ 347479 h 721406"/>
                  <a:gd name="connsiteX74" fmla="*/ 126689 w 700312"/>
                  <a:gd name="connsiteY74" fmla="*/ 692924 h 721406"/>
                  <a:gd name="connsiteX75" fmla="*/ 15120 w 700312"/>
                  <a:gd name="connsiteY75" fmla="*/ 692924 h 721406"/>
                  <a:gd name="connsiteX76" fmla="*/ 1055 w 700312"/>
                  <a:gd name="connsiteY76" fmla="*/ 706989 h 721406"/>
                  <a:gd name="connsiteX77" fmla="*/ 15120 w 700312"/>
                  <a:gd name="connsiteY77" fmla="*/ 721055 h 721406"/>
                  <a:gd name="connsiteX78" fmla="*/ 685335 w 700312"/>
                  <a:gd name="connsiteY78" fmla="*/ 721055 h 721406"/>
                  <a:gd name="connsiteX79" fmla="*/ 699400 w 700312"/>
                  <a:gd name="connsiteY79" fmla="*/ 706989 h 721406"/>
                  <a:gd name="connsiteX80" fmla="*/ 685333 w 700312"/>
                  <a:gd name="connsiteY80" fmla="*/ 692924 h 721406"/>
                  <a:gd name="connsiteX81" fmla="*/ 284565 w 700312"/>
                  <a:gd name="connsiteY81" fmla="*/ 83566 h 721406"/>
                  <a:gd name="connsiteX82" fmla="*/ 338946 w 700312"/>
                  <a:gd name="connsiteY82" fmla="*/ 29185 h 721406"/>
                  <a:gd name="connsiteX83" fmla="*/ 393325 w 700312"/>
                  <a:gd name="connsiteY83" fmla="*/ 83566 h 721406"/>
                  <a:gd name="connsiteX84" fmla="*/ 338946 w 700312"/>
                  <a:gd name="connsiteY84" fmla="*/ 137948 h 721406"/>
                  <a:gd name="connsiteX85" fmla="*/ 284565 w 700312"/>
                  <a:gd name="connsiteY85" fmla="*/ 83566 h 721406"/>
                  <a:gd name="connsiteX86" fmla="*/ 419244 w 700312"/>
                  <a:gd name="connsiteY86" fmla="*/ 285210 h 721406"/>
                  <a:gd name="connsiteX87" fmla="*/ 405179 w 700312"/>
                  <a:gd name="connsiteY87" fmla="*/ 299275 h 721406"/>
                  <a:gd name="connsiteX88" fmla="*/ 405179 w 700312"/>
                  <a:gd name="connsiteY88" fmla="*/ 692924 h 721406"/>
                  <a:gd name="connsiteX89" fmla="*/ 355085 w 700312"/>
                  <a:gd name="connsiteY89" fmla="*/ 692924 h 721406"/>
                  <a:gd name="connsiteX90" fmla="*/ 355085 w 700312"/>
                  <a:gd name="connsiteY90" fmla="*/ 497249 h 721406"/>
                  <a:gd name="connsiteX91" fmla="*/ 341020 w 700312"/>
                  <a:gd name="connsiteY91" fmla="*/ 483183 h 721406"/>
                  <a:gd name="connsiteX92" fmla="*/ 326955 w 700312"/>
                  <a:gd name="connsiteY92" fmla="*/ 497249 h 721406"/>
                  <a:gd name="connsiteX93" fmla="*/ 326955 w 700312"/>
                  <a:gd name="connsiteY93" fmla="*/ 692926 h 721406"/>
                  <a:gd name="connsiteX94" fmla="*/ 283973 w 700312"/>
                  <a:gd name="connsiteY94" fmla="*/ 692926 h 721406"/>
                  <a:gd name="connsiteX95" fmla="*/ 283973 w 700312"/>
                  <a:gd name="connsiteY95" fmla="*/ 299275 h 721406"/>
                  <a:gd name="connsiteX96" fmla="*/ 269907 w 700312"/>
                  <a:gd name="connsiteY96" fmla="*/ 285210 h 721406"/>
                  <a:gd name="connsiteX97" fmla="*/ 255842 w 700312"/>
                  <a:gd name="connsiteY97" fmla="*/ 299275 h 721406"/>
                  <a:gd name="connsiteX98" fmla="*/ 255842 w 700312"/>
                  <a:gd name="connsiteY98" fmla="*/ 478771 h 721406"/>
                  <a:gd name="connsiteX99" fmla="*/ 210488 w 700312"/>
                  <a:gd name="connsiteY99" fmla="*/ 430834 h 721406"/>
                  <a:gd name="connsiteX100" fmla="*/ 210488 w 700312"/>
                  <a:gd name="connsiteY100" fmla="*/ 294535 h 721406"/>
                  <a:gd name="connsiteX101" fmla="*/ 230960 w 700312"/>
                  <a:gd name="connsiteY101" fmla="*/ 226017 h 721406"/>
                  <a:gd name="connsiteX102" fmla="*/ 343389 w 700312"/>
                  <a:gd name="connsiteY102" fmla="*/ 166078 h 721406"/>
                  <a:gd name="connsiteX103" fmla="*/ 455919 w 700312"/>
                  <a:gd name="connsiteY103" fmla="*/ 226173 h 721406"/>
                  <a:gd name="connsiteX104" fmla="*/ 476291 w 700312"/>
                  <a:gd name="connsiteY104" fmla="*/ 294535 h 721406"/>
                  <a:gd name="connsiteX105" fmla="*/ 476291 w 700312"/>
                  <a:gd name="connsiteY105" fmla="*/ 430834 h 721406"/>
                  <a:gd name="connsiteX106" fmla="*/ 433309 w 700312"/>
                  <a:gd name="connsiteY106" fmla="*/ 478499 h 721406"/>
                  <a:gd name="connsiteX107" fmla="*/ 433309 w 700312"/>
                  <a:gd name="connsiteY107" fmla="*/ 299275 h 721406"/>
                  <a:gd name="connsiteX108" fmla="*/ 419244 w 700312"/>
                  <a:gd name="connsiteY108" fmla="*/ 285210 h 7214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</a:cxnLst>
                <a:rect l="l" t="t" r="r" b="b"/>
                <a:pathLst>
                  <a:path w="700312" h="721406">
                    <a:moveTo>
                      <a:pt x="685333" y="692924"/>
                    </a:moveTo>
                    <a:lnTo>
                      <a:pt x="564570" y="692924"/>
                    </a:lnTo>
                    <a:lnTo>
                      <a:pt x="563832" y="347307"/>
                    </a:lnTo>
                    <a:cubicBezTo>
                      <a:pt x="563815" y="339549"/>
                      <a:pt x="557522" y="333273"/>
                      <a:pt x="549768" y="333273"/>
                    </a:cubicBezTo>
                    <a:cubicBezTo>
                      <a:pt x="549758" y="333273"/>
                      <a:pt x="549747" y="333273"/>
                      <a:pt x="549737" y="333273"/>
                    </a:cubicBezTo>
                    <a:cubicBezTo>
                      <a:pt x="541969" y="333290"/>
                      <a:pt x="535686" y="339600"/>
                      <a:pt x="535703" y="347368"/>
                    </a:cubicBezTo>
                    <a:lnTo>
                      <a:pt x="536441" y="692924"/>
                    </a:lnTo>
                    <a:lnTo>
                      <a:pt x="495591" y="692924"/>
                    </a:lnTo>
                    <a:lnTo>
                      <a:pt x="495229" y="539153"/>
                    </a:lnTo>
                    <a:cubicBezTo>
                      <a:pt x="495211" y="531397"/>
                      <a:pt x="488918" y="525122"/>
                      <a:pt x="481165" y="525122"/>
                    </a:cubicBezTo>
                    <a:cubicBezTo>
                      <a:pt x="481154" y="525122"/>
                      <a:pt x="481143" y="525122"/>
                      <a:pt x="481132" y="525122"/>
                    </a:cubicBezTo>
                    <a:cubicBezTo>
                      <a:pt x="473363" y="525140"/>
                      <a:pt x="467080" y="531451"/>
                      <a:pt x="467100" y="539220"/>
                    </a:cubicBezTo>
                    <a:lnTo>
                      <a:pt x="467461" y="692924"/>
                    </a:lnTo>
                    <a:lnTo>
                      <a:pt x="433311" y="692924"/>
                    </a:lnTo>
                    <a:lnTo>
                      <a:pt x="433311" y="506793"/>
                    </a:lnTo>
                    <a:cubicBezTo>
                      <a:pt x="473122" y="503273"/>
                      <a:pt x="504423" y="470558"/>
                      <a:pt x="504423" y="430833"/>
                    </a:cubicBezTo>
                    <a:lnTo>
                      <a:pt x="504423" y="294533"/>
                    </a:lnTo>
                    <a:cubicBezTo>
                      <a:pt x="504423" y="272860"/>
                      <a:pt x="499825" y="251616"/>
                      <a:pt x="491029" y="231996"/>
                    </a:cubicBezTo>
                    <a:cubicBezTo>
                      <a:pt x="518804" y="233851"/>
                      <a:pt x="544658" y="245152"/>
                      <a:pt x="564548" y="264358"/>
                    </a:cubicBezTo>
                    <a:cubicBezTo>
                      <a:pt x="586313" y="285376"/>
                      <a:pt x="598336" y="313324"/>
                      <a:pt x="598397" y="343067"/>
                    </a:cubicBezTo>
                    <a:lnTo>
                      <a:pt x="598655" y="423105"/>
                    </a:lnTo>
                    <a:cubicBezTo>
                      <a:pt x="598680" y="430858"/>
                      <a:pt x="604972" y="437126"/>
                      <a:pt x="612719" y="437126"/>
                    </a:cubicBezTo>
                    <a:cubicBezTo>
                      <a:pt x="612734" y="437126"/>
                      <a:pt x="612750" y="437126"/>
                      <a:pt x="612765" y="437126"/>
                    </a:cubicBezTo>
                    <a:cubicBezTo>
                      <a:pt x="620532" y="437100"/>
                      <a:pt x="626809" y="430784"/>
                      <a:pt x="626785" y="423015"/>
                    </a:cubicBezTo>
                    <a:lnTo>
                      <a:pt x="626528" y="342993"/>
                    </a:lnTo>
                    <a:cubicBezTo>
                      <a:pt x="626448" y="305587"/>
                      <a:pt x="611376" y="270474"/>
                      <a:pt x="584087" y="244124"/>
                    </a:cubicBezTo>
                    <a:cubicBezTo>
                      <a:pt x="568501" y="229073"/>
                      <a:pt x="549987" y="217925"/>
                      <a:pt x="529810" y="211163"/>
                    </a:cubicBezTo>
                    <a:cubicBezTo>
                      <a:pt x="544102" y="197560"/>
                      <a:pt x="553021" y="178365"/>
                      <a:pt x="552976" y="157125"/>
                    </a:cubicBezTo>
                    <a:cubicBezTo>
                      <a:pt x="552887" y="116144"/>
                      <a:pt x="519521" y="82865"/>
                      <a:pt x="478558" y="82865"/>
                    </a:cubicBezTo>
                    <a:cubicBezTo>
                      <a:pt x="478505" y="82865"/>
                      <a:pt x="478450" y="82865"/>
                      <a:pt x="478398" y="82865"/>
                    </a:cubicBezTo>
                    <a:cubicBezTo>
                      <a:pt x="466464" y="82891"/>
                      <a:pt x="454598" y="85814"/>
                      <a:pt x="444084" y="91316"/>
                    </a:cubicBezTo>
                    <a:cubicBezTo>
                      <a:pt x="437202" y="94919"/>
                      <a:pt x="434543" y="103418"/>
                      <a:pt x="438145" y="110301"/>
                    </a:cubicBezTo>
                    <a:cubicBezTo>
                      <a:pt x="441750" y="117183"/>
                      <a:pt x="450250" y="119842"/>
                      <a:pt x="457130" y="116239"/>
                    </a:cubicBezTo>
                    <a:cubicBezTo>
                      <a:pt x="463748" y="112776"/>
                      <a:pt x="470924" y="111011"/>
                      <a:pt x="478460" y="110994"/>
                    </a:cubicBezTo>
                    <a:cubicBezTo>
                      <a:pt x="504024" y="110981"/>
                      <a:pt x="524793" y="131660"/>
                      <a:pt x="524848" y="157184"/>
                    </a:cubicBezTo>
                    <a:cubicBezTo>
                      <a:pt x="524903" y="182707"/>
                      <a:pt x="504181" y="203517"/>
                      <a:pt x="478658" y="203572"/>
                    </a:cubicBezTo>
                    <a:cubicBezTo>
                      <a:pt x="478052" y="203573"/>
                      <a:pt x="477460" y="203625"/>
                      <a:pt x="476876" y="203701"/>
                    </a:cubicBezTo>
                    <a:cubicBezTo>
                      <a:pt x="476127" y="203732"/>
                      <a:pt x="475379" y="203759"/>
                      <a:pt x="474628" y="203801"/>
                    </a:cubicBezTo>
                    <a:cubicBezTo>
                      <a:pt x="454307" y="175991"/>
                      <a:pt x="425780" y="155817"/>
                      <a:pt x="393290" y="145579"/>
                    </a:cubicBezTo>
                    <a:cubicBezTo>
                      <a:pt x="410539" y="130445"/>
                      <a:pt x="421462" y="108264"/>
                      <a:pt x="421462" y="83566"/>
                    </a:cubicBezTo>
                    <a:cubicBezTo>
                      <a:pt x="421456" y="38069"/>
                      <a:pt x="384443" y="1055"/>
                      <a:pt x="338947" y="1055"/>
                    </a:cubicBezTo>
                    <a:cubicBezTo>
                      <a:pt x="293449" y="1055"/>
                      <a:pt x="256435" y="38069"/>
                      <a:pt x="256435" y="83566"/>
                    </a:cubicBezTo>
                    <a:cubicBezTo>
                      <a:pt x="256435" y="109461"/>
                      <a:pt x="268436" y="132597"/>
                      <a:pt x="287158" y="147735"/>
                    </a:cubicBezTo>
                    <a:cubicBezTo>
                      <a:pt x="257334" y="158498"/>
                      <a:pt x="231197" y="177780"/>
                      <a:pt x="212216" y="203721"/>
                    </a:cubicBezTo>
                    <a:cubicBezTo>
                      <a:pt x="209988" y="203621"/>
                      <a:pt x="207764" y="203562"/>
                      <a:pt x="205550" y="203562"/>
                    </a:cubicBezTo>
                    <a:cubicBezTo>
                      <a:pt x="204498" y="203562"/>
                      <a:pt x="203449" y="203579"/>
                      <a:pt x="202402" y="203601"/>
                    </a:cubicBezTo>
                    <a:cubicBezTo>
                      <a:pt x="202144" y="203587"/>
                      <a:pt x="201891" y="203562"/>
                      <a:pt x="201631" y="203562"/>
                    </a:cubicBezTo>
                    <a:cubicBezTo>
                      <a:pt x="176108" y="203562"/>
                      <a:pt x="155343" y="182797"/>
                      <a:pt x="155343" y="157274"/>
                    </a:cubicBezTo>
                    <a:cubicBezTo>
                      <a:pt x="155343" y="131750"/>
                      <a:pt x="176108" y="110985"/>
                      <a:pt x="201631" y="110985"/>
                    </a:cubicBezTo>
                    <a:cubicBezTo>
                      <a:pt x="209346" y="110985"/>
                      <a:pt x="216977" y="112918"/>
                      <a:pt x="223699" y="116573"/>
                    </a:cubicBezTo>
                    <a:cubicBezTo>
                      <a:pt x="230524" y="120281"/>
                      <a:pt x="239063" y="117758"/>
                      <a:pt x="242775" y="110933"/>
                    </a:cubicBezTo>
                    <a:cubicBezTo>
                      <a:pt x="246485" y="104109"/>
                      <a:pt x="243960" y="95569"/>
                      <a:pt x="237136" y="91858"/>
                    </a:cubicBezTo>
                    <a:cubicBezTo>
                      <a:pt x="226302" y="85967"/>
                      <a:pt x="214024" y="82853"/>
                      <a:pt x="201630" y="82853"/>
                    </a:cubicBezTo>
                    <a:cubicBezTo>
                      <a:pt x="160595" y="82853"/>
                      <a:pt x="127211" y="116238"/>
                      <a:pt x="127211" y="157272"/>
                    </a:cubicBezTo>
                    <a:cubicBezTo>
                      <a:pt x="127211" y="179618"/>
                      <a:pt x="137125" y="199679"/>
                      <a:pt x="152768" y="213332"/>
                    </a:cubicBezTo>
                    <a:cubicBezTo>
                      <a:pt x="99593" y="233837"/>
                      <a:pt x="61893" y="284365"/>
                      <a:pt x="61893" y="343298"/>
                    </a:cubicBezTo>
                    <a:lnTo>
                      <a:pt x="61893" y="423060"/>
                    </a:lnTo>
                    <a:cubicBezTo>
                      <a:pt x="61893" y="430829"/>
                      <a:pt x="68190" y="437126"/>
                      <a:pt x="75959" y="437126"/>
                    </a:cubicBezTo>
                    <a:cubicBezTo>
                      <a:pt x="83727" y="437126"/>
                      <a:pt x="90024" y="430829"/>
                      <a:pt x="90024" y="423060"/>
                    </a:cubicBezTo>
                    <a:lnTo>
                      <a:pt x="90024" y="343298"/>
                    </a:lnTo>
                    <a:cubicBezTo>
                      <a:pt x="90024" y="284967"/>
                      <a:pt x="136593" y="236977"/>
                      <a:pt x="195695" y="232127"/>
                    </a:cubicBezTo>
                    <a:cubicBezTo>
                      <a:pt x="186938" y="251709"/>
                      <a:pt x="182358" y="272905"/>
                      <a:pt x="182358" y="294533"/>
                    </a:cubicBezTo>
                    <a:lnTo>
                      <a:pt x="182358" y="430833"/>
                    </a:lnTo>
                    <a:cubicBezTo>
                      <a:pt x="182358" y="471344"/>
                      <a:pt x="214909" y="504567"/>
                      <a:pt x="255842" y="506969"/>
                    </a:cubicBezTo>
                    <a:lnTo>
                      <a:pt x="255842" y="692923"/>
                    </a:lnTo>
                    <a:lnTo>
                      <a:pt x="217524" y="692923"/>
                    </a:lnTo>
                    <a:lnTo>
                      <a:pt x="217524" y="539182"/>
                    </a:lnTo>
                    <a:cubicBezTo>
                      <a:pt x="217524" y="531413"/>
                      <a:pt x="211227" y="525116"/>
                      <a:pt x="203459" y="525116"/>
                    </a:cubicBezTo>
                    <a:cubicBezTo>
                      <a:pt x="195691" y="525116"/>
                      <a:pt x="189394" y="531413"/>
                      <a:pt x="189394" y="539182"/>
                    </a:cubicBezTo>
                    <a:lnTo>
                      <a:pt x="189394" y="692924"/>
                    </a:lnTo>
                    <a:lnTo>
                      <a:pt x="154820" y="692924"/>
                    </a:lnTo>
                    <a:lnTo>
                      <a:pt x="154820" y="347479"/>
                    </a:lnTo>
                    <a:cubicBezTo>
                      <a:pt x="154820" y="339711"/>
                      <a:pt x="148523" y="333413"/>
                      <a:pt x="140754" y="333413"/>
                    </a:cubicBezTo>
                    <a:cubicBezTo>
                      <a:pt x="132986" y="333413"/>
                      <a:pt x="126689" y="339711"/>
                      <a:pt x="126689" y="347479"/>
                    </a:cubicBezTo>
                    <a:lnTo>
                      <a:pt x="126689" y="692924"/>
                    </a:lnTo>
                    <a:lnTo>
                      <a:pt x="15120" y="692924"/>
                    </a:lnTo>
                    <a:cubicBezTo>
                      <a:pt x="7352" y="692924"/>
                      <a:pt x="1055" y="699221"/>
                      <a:pt x="1055" y="706989"/>
                    </a:cubicBezTo>
                    <a:cubicBezTo>
                      <a:pt x="1055" y="714758"/>
                      <a:pt x="7350" y="721055"/>
                      <a:pt x="15120" y="721055"/>
                    </a:cubicBezTo>
                    <a:lnTo>
                      <a:pt x="685335" y="721055"/>
                    </a:lnTo>
                    <a:cubicBezTo>
                      <a:pt x="693103" y="721055"/>
                      <a:pt x="699400" y="714758"/>
                      <a:pt x="699400" y="706989"/>
                    </a:cubicBezTo>
                    <a:cubicBezTo>
                      <a:pt x="699397" y="699221"/>
                      <a:pt x="693101" y="692924"/>
                      <a:pt x="685333" y="692924"/>
                    </a:cubicBezTo>
                    <a:close/>
                    <a:moveTo>
                      <a:pt x="284565" y="83566"/>
                    </a:moveTo>
                    <a:cubicBezTo>
                      <a:pt x="284565" y="53581"/>
                      <a:pt x="308960" y="29185"/>
                      <a:pt x="338946" y="29185"/>
                    </a:cubicBezTo>
                    <a:cubicBezTo>
                      <a:pt x="368931" y="29185"/>
                      <a:pt x="393325" y="53581"/>
                      <a:pt x="393325" y="83566"/>
                    </a:cubicBezTo>
                    <a:cubicBezTo>
                      <a:pt x="393325" y="113552"/>
                      <a:pt x="368930" y="137948"/>
                      <a:pt x="338946" y="137948"/>
                    </a:cubicBezTo>
                    <a:cubicBezTo>
                      <a:pt x="308962" y="137948"/>
                      <a:pt x="284565" y="113552"/>
                      <a:pt x="284565" y="83566"/>
                    </a:cubicBezTo>
                    <a:close/>
                    <a:moveTo>
                      <a:pt x="419244" y="285210"/>
                    </a:moveTo>
                    <a:cubicBezTo>
                      <a:pt x="411476" y="285210"/>
                      <a:pt x="405179" y="291507"/>
                      <a:pt x="405179" y="299275"/>
                    </a:cubicBezTo>
                    <a:lnTo>
                      <a:pt x="405179" y="692924"/>
                    </a:lnTo>
                    <a:lnTo>
                      <a:pt x="355085" y="692924"/>
                    </a:lnTo>
                    <a:lnTo>
                      <a:pt x="355085" y="497249"/>
                    </a:lnTo>
                    <a:cubicBezTo>
                      <a:pt x="355085" y="489481"/>
                      <a:pt x="348788" y="483183"/>
                      <a:pt x="341020" y="483183"/>
                    </a:cubicBezTo>
                    <a:cubicBezTo>
                      <a:pt x="333252" y="483183"/>
                      <a:pt x="326955" y="489481"/>
                      <a:pt x="326955" y="497249"/>
                    </a:cubicBezTo>
                    <a:lnTo>
                      <a:pt x="326955" y="692926"/>
                    </a:lnTo>
                    <a:lnTo>
                      <a:pt x="283973" y="692926"/>
                    </a:lnTo>
                    <a:lnTo>
                      <a:pt x="283973" y="299275"/>
                    </a:lnTo>
                    <a:cubicBezTo>
                      <a:pt x="283973" y="291507"/>
                      <a:pt x="277675" y="285210"/>
                      <a:pt x="269907" y="285210"/>
                    </a:cubicBezTo>
                    <a:cubicBezTo>
                      <a:pt x="262139" y="285210"/>
                      <a:pt x="255842" y="291507"/>
                      <a:pt x="255842" y="299275"/>
                    </a:cubicBezTo>
                    <a:lnTo>
                      <a:pt x="255842" y="478771"/>
                    </a:lnTo>
                    <a:cubicBezTo>
                      <a:pt x="230435" y="476464"/>
                      <a:pt x="210488" y="455850"/>
                      <a:pt x="210488" y="430834"/>
                    </a:cubicBezTo>
                    <a:lnTo>
                      <a:pt x="210488" y="294535"/>
                    </a:lnTo>
                    <a:cubicBezTo>
                      <a:pt x="210488" y="270193"/>
                      <a:pt x="217567" y="246499"/>
                      <a:pt x="230960" y="226017"/>
                    </a:cubicBezTo>
                    <a:cubicBezTo>
                      <a:pt x="255502" y="188485"/>
                      <a:pt x="297532" y="166078"/>
                      <a:pt x="343389" y="166078"/>
                    </a:cubicBezTo>
                    <a:cubicBezTo>
                      <a:pt x="389323" y="166078"/>
                      <a:pt x="431391" y="188543"/>
                      <a:pt x="455919" y="226173"/>
                    </a:cubicBezTo>
                    <a:cubicBezTo>
                      <a:pt x="469246" y="246620"/>
                      <a:pt x="476291" y="270259"/>
                      <a:pt x="476291" y="294535"/>
                    </a:cubicBezTo>
                    <a:lnTo>
                      <a:pt x="476291" y="430834"/>
                    </a:lnTo>
                    <a:cubicBezTo>
                      <a:pt x="476291" y="455067"/>
                      <a:pt x="457574" y="475166"/>
                      <a:pt x="433309" y="478499"/>
                    </a:cubicBezTo>
                    <a:lnTo>
                      <a:pt x="433309" y="299275"/>
                    </a:lnTo>
                    <a:cubicBezTo>
                      <a:pt x="433311" y="291507"/>
                      <a:pt x="427012" y="285210"/>
                      <a:pt x="419244" y="28521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902" name="Рисунок 1229">
            <a:extLst>
              <a:ext uri="{FF2B5EF4-FFF2-40B4-BE49-F238E27FC236}">
                <a16:creationId xmlns:a16="http://schemas.microsoft.com/office/drawing/2014/main" id="{0A4B140E-8EDC-4A4E-A29A-FE295512F0FE}"/>
              </a:ext>
            </a:extLst>
          </p:cNvPr>
          <p:cNvGrpSpPr/>
          <p:nvPr/>
        </p:nvGrpSpPr>
        <p:grpSpPr>
          <a:xfrm>
            <a:off x="5867665" y="1360490"/>
            <a:ext cx="531784" cy="531784"/>
            <a:chOff x="3918755" y="4573341"/>
            <a:chExt cx="773988" cy="773988"/>
          </a:xfrm>
          <a:solidFill>
            <a:srgbClr val="002060"/>
          </a:solidFill>
        </p:grpSpPr>
        <p:sp>
          <p:nvSpPr>
            <p:cNvPr id="903" name="Полилиния: фигура 902">
              <a:extLst>
                <a:ext uri="{FF2B5EF4-FFF2-40B4-BE49-F238E27FC236}">
                  <a16:creationId xmlns:a16="http://schemas.microsoft.com/office/drawing/2014/main" id="{B7BD7555-9D26-4248-BB13-78F5D9D79D53}"/>
                </a:ext>
              </a:extLst>
            </p:cNvPr>
            <p:cNvSpPr/>
            <p:nvPr/>
          </p:nvSpPr>
          <p:spPr>
            <a:xfrm>
              <a:off x="4288855" y="4677633"/>
              <a:ext cx="298269" cy="564445"/>
            </a:xfrm>
            <a:custGeom>
              <a:avLst/>
              <a:gdLst>
                <a:gd name="connsiteX0" fmla="*/ 297391 w 298268"/>
                <a:gd name="connsiteY0" fmla="*/ 234843 h 564444"/>
                <a:gd name="connsiteX1" fmla="*/ 284648 w 298268"/>
                <a:gd name="connsiteY1" fmla="*/ 219933 h 564444"/>
                <a:gd name="connsiteX2" fmla="*/ 247136 w 298268"/>
                <a:gd name="connsiteY2" fmla="*/ 213991 h 564444"/>
                <a:gd name="connsiteX3" fmla="*/ 227822 w 298268"/>
                <a:gd name="connsiteY3" fmla="*/ 167408 h 564444"/>
                <a:gd name="connsiteX4" fmla="*/ 250123 w 298268"/>
                <a:gd name="connsiteY4" fmla="*/ 136666 h 564444"/>
                <a:gd name="connsiteX5" fmla="*/ 248575 w 298268"/>
                <a:gd name="connsiteY5" fmla="*/ 117116 h 564444"/>
                <a:gd name="connsiteX6" fmla="*/ 181559 w 298268"/>
                <a:gd name="connsiteY6" fmla="*/ 50145 h 564444"/>
                <a:gd name="connsiteX7" fmla="*/ 162001 w 298268"/>
                <a:gd name="connsiteY7" fmla="*/ 48610 h 564444"/>
                <a:gd name="connsiteX8" fmla="*/ 131289 w 298268"/>
                <a:gd name="connsiteY8" fmla="*/ 70916 h 564444"/>
                <a:gd name="connsiteX9" fmla="*/ 84669 w 298268"/>
                <a:gd name="connsiteY9" fmla="*/ 51634 h 564444"/>
                <a:gd name="connsiteX10" fmla="*/ 78703 w 298268"/>
                <a:gd name="connsiteY10" fmla="*/ 14143 h 564444"/>
                <a:gd name="connsiteX11" fmla="*/ 63786 w 298268"/>
                <a:gd name="connsiteY11" fmla="*/ 1416 h 564444"/>
                <a:gd name="connsiteX12" fmla="*/ 16518 w 298268"/>
                <a:gd name="connsiteY12" fmla="*/ 1416 h 564444"/>
                <a:gd name="connsiteX13" fmla="*/ 1416 w 298268"/>
                <a:gd name="connsiteY13" fmla="*/ 16518 h 564444"/>
                <a:gd name="connsiteX14" fmla="*/ 16518 w 298268"/>
                <a:gd name="connsiteY14" fmla="*/ 31620 h 564444"/>
                <a:gd name="connsiteX15" fmla="*/ 50904 w 298268"/>
                <a:gd name="connsiteY15" fmla="*/ 31620 h 564444"/>
                <a:gd name="connsiteX16" fmla="*/ 56169 w 298268"/>
                <a:gd name="connsiteY16" fmla="*/ 64730 h 564444"/>
                <a:gd name="connsiteX17" fmla="*/ 65311 w 298268"/>
                <a:gd name="connsiteY17" fmla="*/ 76308 h 564444"/>
                <a:gd name="connsiteX18" fmla="*/ 127557 w 298268"/>
                <a:gd name="connsiteY18" fmla="*/ 102064 h 564444"/>
                <a:gd name="connsiteX19" fmla="*/ 142202 w 298268"/>
                <a:gd name="connsiteY19" fmla="*/ 100326 h 564444"/>
                <a:gd name="connsiteX20" fmla="*/ 169324 w 298268"/>
                <a:gd name="connsiteY20" fmla="*/ 80629 h 564444"/>
                <a:gd name="connsiteX21" fmla="*/ 218104 w 298268"/>
                <a:gd name="connsiteY21" fmla="*/ 129364 h 564444"/>
                <a:gd name="connsiteX22" fmla="*/ 198407 w 298268"/>
                <a:gd name="connsiteY22" fmla="*/ 156515 h 564444"/>
                <a:gd name="connsiteX23" fmla="*/ 196682 w 298268"/>
                <a:gd name="connsiteY23" fmla="*/ 171168 h 564444"/>
                <a:gd name="connsiteX24" fmla="*/ 222476 w 298268"/>
                <a:gd name="connsiteY24" fmla="*/ 233369 h 564444"/>
                <a:gd name="connsiteX25" fmla="*/ 234069 w 298268"/>
                <a:gd name="connsiteY25" fmla="*/ 242506 h 564444"/>
                <a:gd name="connsiteX26" fmla="*/ 267194 w 298268"/>
                <a:gd name="connsiteY26" fmla="*/ 247748 h 564444"/>
                <a:gd name="connsiteX27" fmla="*/ 267222 w 298268"/>
                <a:gd name="connsiteY27" fmla="*/ 316705 h 564444"/>
                <a:gd name="connsiteX28" fmla="*/ 234113 w 298268"/>
                <a:gd name="connsiteY28" fmla="*/ 321977 h 564444"/>
                <a:gd name="connsiteX29" fmla="*/ 222537 w 298268"/>
                <a:gd name="connsiteY29" fmla="*/ 331120 h 564444"/>
                <a:gd name="connsiteX30" fmla="*/ 196778 w 298268"/>
                <a:gd name="connsiteY30" fmla="*/ 393365 h 564444"/>
                <a:gd name="connsiteX31" fmla="*/ 198518 w 298268"/>
                <a:gd name="connsiteY31" fmla="*/ 408011 h 564444"/>
                <a:gd name="connsiteX32" fmla="*/ 218216 w 298268"/>
                <a:gd name="connsiteY32" fmla="*/ 435132 h 564444"/>
                <a:gd name="connsiteX33" fmla="*/ 169479 w 298268"/>
                <a:gd name="connsiteY33" fmla="*/ 483905 h 564444"/>
                <a:gd name="connsiteX34" fmla="*/ 142327 w 298268"/>
                <a:gd name="connsiteY34" fmla="*/ 464215 h 564444"/>
                <a:gd name="connsiteX35" fmla="*/ 127676 w 298268"/>
                <a:gd name="connsiteY35" fmla="*/ 462490 h 564444"/>
                <a:gd name="connsiteX36" fmla="*/ 65474 w 298268"/>
                <a:gd name="connsiteY36" fmla="*/ 488285 h 564444"/>
                <a:gd name="connsiteX37" fmla="*/ 56339 w 298268"/>
                <a:gd name="connsiteY37" fmla="*/ 499870 h 564444"/>
                <a:gd name="connsiteX38" fmla="*/ 51087 w 298268"/>
                <a:gd name="connsiteY38" fmla="*/ 533010 h 564444"/>
                <a:gd name="connsiteX39" fmla="*/ 16518 w 298268"/>
                <a:gd name="connsiteY39" fmla="*/ 533010 h 564444"/>
                <a:gd name="connsiteX40" fmla="*/ 1416 w 298268"/>
                <a:gd name="connsiteY40" fmla="*/ 548112 h 564444"/>
                <a:gd name="connsiteX41" fmla="*/ 16518 w 298268"/>
                <a:gd name="connsiteY41" fmla="*/ 563214 h 564444"/>
                <a:gd name="connsiteX42" fmla="*/ 63992 w 298268"/>
                <a:gd name="connsiteY42" fmla="*/ 563214 h 564444"/>
                <a:gd name="connsiteX43" fmla="*/ 78903 w 298268"/>
                <a:gd name="connsiteY43" fmla="*/ 550472 h 564444"/>
                <a:gd name="connsiteX44" fmla="*/ 84854 w 298268"/>
                <a:gd name="connsiteY44" fmla="*/ 512945 h 564444"/>
                <a:gd name="connsiteX45" fmla="*/ 131436 w 298268"/>
                <a:gd name="connsiteY45" fmla="*/ 493623 h 564444"/>
                <a:gd name="connsiteX46" fmla="*/ 162179 w 298268"/>
                <a:gd name="connsiteY46" fmla="*/ 515923 h 564444"/>
                <a:gd name="connsiteX47" fmla="*/ 181727 w 298268"/>
                <a:gd name="connsiteY47" fmla="*/ 514375 h 564444"/>
                <a:gd name="connsiteX48" fmla="*/ 248699 w 298268"/>
                <a:gd name="connsiteY48" fmla="*/ 447359 h 564444"/>
                <a:gd name="connsiteX49" fmla="*/ 250232 w 298268"/>
                <a:gd name="connsiteY49" fmla="*/ 427810 h 564444"/>
                <a:gd name="connsiteX50" fmla="*/ 227926 w 298268"/>
                <a:gd name="connsiteY50" fmla="*/ 397097 h 564444"/>
                <a:gd name="connsiteX51" fmla="*/ 247217 w 298268"/>
                <a:gd name="connsiteY51" fmla="*/ 350477 h 564444"/>
                <a:gd name="connsiteX52" fmla="*/ 284699 w 298268"/>
                <a:gd name="connsiteY52" fmla="*/ 344512 h 564444"/>
                <a:gd name="connsiteX53" fmla="*/ 297427 w 298268"/>
                <a:gd name="connsiteY53" fmla="*/ 329587 h 564444"/>
                <a:gd name="connsiteX54" fmla="*/ 297391 w 298268"/>
                <a:gd name="connsiteY54" fmla="*/ 234843 h 56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98268" h="564444">
                  <a:moveTo>
                    <a:pt x="297391" y="234843"/>
                  </a:moveTo>
                  <a:cubicBezTo>
                    <a:pt x="297383" y="227418"/>
                    <a:pt x="291986" y="221098"/>
                    <a:pt x="284648" y="219933"/>
                  </a:cubicBezTo>
                  <a:lnTo>
                    <a:pt x="247136" y="213991"/>
                  </a:lnTo>
                  <a:lnTo>
                    <a:pt x="227822" y="167408"/>
                  </a:lnTo>
                  <a:lnTo>
                    <a:pt x="250123" y="136666"/>
                  </a:lnTo>
                  <a:cubicBezTo>
                    <a:pt x="254480" y="130655"/>
                    <a:pt x="253825" y="122366"/>
                    <a:pt x="248575" y="117116"/>
                  </a:cubicBezTo>
                  <a:lnTo>
                    <a:pt x="181559" y="50145"/>
                  </a:lnTo>
                  <a:cubicBezTo>
                    <a:pt x="176299" y="44893"/>
                    <a:pt x="168004" y="44246"/>
                    <a:pt x="162001" y="48610"/>
                  </a:cubicBezTo>
                  <a:lnTo>
                    <a:pt x="131289" y="70916"/>
                  </a:lnTo>
                  <a:lnTo>
                    <a:pt x="84669" y="51634"/>
                  </a:lnTo>
                  <a:lnTo>
                    <a:pt x="78703" y="14143"/>
                  </a:lnTo>
                  <a:cubicBezTo>
                    <a:pt x="77539" y="6813"/>
                    <a:pt x="71211" y="1416"/>
                    <a:pt x="63786" y="1416"/>
                  </a:cubicBez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50904" y="31620"/>
                  </a:lnTo>
                  <a:lnTo>
                    <a:pt x="56169" y="64730"/>
                  </a:lnTo>
                  <a:cubicBezTo>
                    <a:pt x="56994" y="69914"/>
                    <a:pt x="60460" y="74301"/>
                    <a:pt x="65311" y="76308"/>
                  </a:cubicBezTo>
                  <a:lnTo>
                    <a:pt x="127557" y="102064"/>
                  </a:lnTo>
                  <a:cubicBezTo>
                    <a:pt x="132409" y="104071"/>
                    <a:pt x="137955" y="103414"/>
                    <a:pt x="142202" y="100326"/>
                  </a:cubicBezTo>
                  <a:lnTo>
                    <a:pt x="169324" y="80629"/>
                  </a:lnTo>
                  <a:lnTo>
                    <a:pt x="218104" y="129364"/>
                  </a:lnTo>
                  <a:lnTo>
                    <a:pt x="198407" y="156515"/>
                  </a:lnTo>
                  <a:cubicBezTo>
                    <a:pt x="195326" y="160771"/>
                    <a:pt x="194669" y="166317"/>
                    <a:pt x="196682" y="171168"/>
                  </a:cubicBezTo>
                  <a:lnTo>
                    <a:pt x="222476" y="233369"/>
                  </a:lnTo>
                  <a:cubicBezTo>
                    <a:pt x="224491" y="238220"/>
                    <a:pt x="228878" y="241681"/>
                    <a:pt x="234069" y="242506"/>
                  </a:cubicBezTo>
                  <a:lnTo>
                    <a:pt x="267194" y="247748"/>
                  </a:lnTo>
                  <a:lnTo>
                    <a:pt x="267222" y="316705"/>
                  </a:lnTo>
                  <a:lnTo>
                    <a:pt x="234113" y="321977"/>
                  </a:lnTo>
                  <a:cubicBezTo>
                    <a:pt x="228929" y="322802"/>
                    <a:pt x="224541" y="326268"/>
                    <a:pt x="222537" y="331120"/>
                  </a:cubicBezTo>
                  <a:lnTo>
                    <a:pt x="196778" y="393365"/>
                  </a:lnTo>
                  <a:cubicBezTo>
                    <a:pt x="194773" y="398217"/>
                    <a:pt x="195428" y="403763"/>
                    <a:pt x="198518" y="408011"/>
                  </a:cubicBezTo>
                  <a:lnTo>
                    <a:pt x="218216" y="435132"/>
                  </a:lnTo>
                  <a:lnTo>
                    <a:pt x="169479" y="483905"/>
                  </a:lnTo>
                  <a:lnTo>
                    <a:pt x="142327" y="464215"/>
                  </a:lnTo>
                  <a:cubicBezTo>
                    <a:pt x="138072" y="461134"/>
                    <a:pt x="132528" y="460478"/>
                    <a:pt x="127676" y="462490"/>
                  </a:cubicBezTo>
                  <a:lnTo>
                    <a:pt x="65474" y="488285"/>
                  </a:lnTo>
                  <a:cubicBezTo>
                    <a:pt x="60622" y="490299"/>
                    <a:pt x="57164" y="494686"/>
                    <a:pt x="56339" y="499870"/>
                  </a:cubicBezTo>
                  <a:lnTo>
                    <a:pt x="51087" y="533010"/>
                  </a:lnTo>
                  <a:lnTo>
                    <a:pt x="16518" y="533010"/>
                  </a:lnTo>
                  <a:cubicBezTo>
                    <a:pt x="8178" y="533010"/>
                    <a:pt x="1416" y="539772"/>
                    <a:pt x="1416" y="548112"/>
                  </a:cubicBezTo>
                  <a:cubicBezTo>
                    <a:pt x="1416" y="556452"/>
                    <a:pt x="8178" y="563214"/>
                    <a:pt x="16518" y="563214"/>
                  </a:cubicBezTo>
                  <a:lnTo>
                    <a:pt x="63992" y="563214"/>
                  </a:lnTo>
                  <a:cubicBezTo>
                    <a:pt x="71418" y="563214"/>
                    <a:pt x="77744" y="557815"/>
                    <a:pt x="78903" y="550472"/>
                  </a:cubicBezTo>
                  <a:lnTo>
                    <a:pt x="84854" y="512945"/>
                  </a:lnTo>
                  <a:lnTo>
                    <a:pt x="131436" y="493623"/>
                  </a:lnTo>
                  <a:lnTo>
                    <a:pt x="162179" y="515923"/>
                  </a:lnTo>
                  <a:cubicBezTo>
                    <a:pt x="168189" y="520288"/>
                    <a:pt x="176477" y="519633"/>
                    <a:pt x="181727" y="514375"/>
                  </a:cubicBezTo>
                  <a:lnTo>
                    <a:pt x="248699" y="447359"/>
                  </a:lnTo>
                  <a:cubicBezTo>
                    <a:pt x="253949" y="442108"/>
                    <a:pt x="254599" y="433820"/>
                    <a:pt x="250232" y="427810"/>
                  </a:cubicBezTo>
                  <a:lnTo>
                    <a:pt x="227926" y="397097"/>
                  </a:lnTo>
                  <a:lnTo>
                    <a:pt x="247217" y="350477"/>
                  </a:lnTo>
                  <a:lnTo>
                    <a:pt x="284699" y="344512"/>
                  </a:lnTo>
                  <a:cubicBezTo>
                    <a:pt x="292037" y="343339"/>
                    <a:pt x="297434" y="337013"/>
                    <a:pt x="297427" y="329587"/>
                  </a:cubicBezTo>
                  <a:lnTo>
                    <a:pt x="297391" y="2348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4" name="Полилиния: фигура 903">
              <a:extLst>
                <a:ext uri="{FF2B5EF4-FFF2-40B4-BE49-F238E27FC236}">
                  <a16:creationId xmlns:a16="http://schemas.microsoft.com/office/drawing/2014/main" id="{17445E64-F1A5-4CC4-87D8-B7E429B43CB6}"/>
                </a:ext>
              </a:extLst>
            </p:cNvPr>
            <p:cNvSpPr/>
            <p:nvPr/>
          </p:nvSpPr>
          <p:spPr>
            <a:xfrm>
              <a:off x="4288855" y="5057356"/>
              <a:ext cx="32092" cy="32092"/>
            </a:xfrm>
            <a:custGeom>
              <a:avLst/>
              <a:gdLst>
                <a:gd name="connsiteX0" fmla="*/ 16378 w 32092"/>
                <a:gd name="connsiteY0" fmla="*/ 1417 h 32092"/>
                <a:gd name="connsiteX1" fmla="*/ 1416 w 32092"/>
                <a:gd name="connsiteY1" fmla="*/ 16519 h 32092"/>
                <a:gd name="connsiteX2" fmla="*/ 16518 w 32092"/>
                <a:gd name="connsiteY2" fmla="*/ 31621 h 32092"/>
                <a:gd name="connsiteX3" fmla="*/ 17211 w 32092"/>
                <a:gd name="connsiteY3" fmla="*/ 31606 h 32092"/>
                <a:gd name="connsiteX4" fmla="*/ 31722 w 32092"/>
                <a:gd name="connsiteY4" fmla="*/ 15936 h 32092"/>
                <a:gd name="connsiteX5" fmla="*/ 16378 w 32092"/>
                <a:gd name="connsiteY5" fmla="*/ 1417 h 32092"/>
                <a:gd name="connsiteX6" fmla="*/ 16378 w 32092"/>
                <a:gd name="connsiteY6" fmla="*/ 1417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92" h="32092">
                  <a:moveTo>
                    <a:pt x="16378" y="1417"/>
                  </a:moveTo>
                  <a:cubicBezTo>
                    <a:pt x="8097" y="1491"/>
                    <a:pt x="1416" y="8222"/>
                    <a:pt x="1416" y="16519"/>
                  </a:cubicBezTo>
                  <a:cubicBezTo>
                    <a:pt x="1416" y="24857"/>
                    <a:pt x="8178" y="31621"/>
                    <a:pt x="16518" y="31621"/>
                  </a:cubicBezTo>
                  <a:cubicBezTo>
                    <a:pt x="16709" y="31621"/>
                    <a:pt x="17018" y="31614"/>
                    <a:pt x="17211" y="31606"/>
                  </a:cubicBezTo>
                  <a:cubicBezTo>
                    <a:pt x="25551" y="31289"/>
                    <a:pt x="32047" y="24276"/>
                    <a:pt x="31722" y="15936"/>
                  </a:cubicBezTo>
                  <a:cubicBezTo>
                    <a:pt x="31407" y="7713"/>
                    <a:pt x="24549" y="1321"/>
                    <a:pt x="16378" y="1417"/>
                  </a:cubicBezTo>
                  <a:lnTo>
                    <a:pt x="16378" y="14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5" name="Полилиния: фигура 904">
              <a:extLst>
                <a:ext uri="{FF2B5EF4-FFF2-40B4-BE49-F238E27FC236}">
                  <a16:creationId xmlns:a16="http://schemas.microsoft.com/office/drawing/2014/main" id="{FD5ACCF1-5062-4CAF-AE1B-EF695E1FB72F}"/>
                </a:ext>
              </a:extLst>
            </p:cNvPr>
            <p:cNvSpPr/>
            <p:nvPr/>
          </p:nvSpPr>
          <p:spPr>
            <a:xfrm>
              <a:off x="4288855" y="4829525"/>
              <a:ext cx="145359" cy="247299"/>
            </a:xfrm>
            <a:custGeom>
              <a:avLst/>
              <a:gdLst>
                <a:gd name="connsiteX0" fmla="*/ 16518 w 145358"/>
                <a:gd name="connsiteY0" fmla="*/ 1416 h 247298"/>
                <a:gd name="connsiteX1" fmla="*/ 1416 w 145358"/>
                <a:gd name="connsiteY1" fmla="*/ 16518 h 247298"/>
                <a:gd name="connsiteX2" fmla="*/ 16518 w 145358"/>
                <a:gd name="connsiteY2" fmla="*/ 31620 h 247298"/>
                <a:gd name="connsiteX3" fmla="*/ 115332 w 145358"/>
                <a:gd name="connsiteY3" fmla="*/ 130434 h 247298"/>
                <a:gd name="connsiteX4" fmla="*/ 62540 w 145358"/>
                <a:gd name="connsiteY4" fmla="*/ 217906 h 247298"/>
                <a:gd name="connsiteX5" fmla="*/ 56227 w 145358"/>
                <a:gd name="connsiteY5" fmla="*/ 238301 h 247298"/>
                <a:gd name="connsiteX6" fmla="*/ 69597 w 145358"/>
                <a:gd name="connsiteY6" fmla="*/ 246362 h 247298"/>
                <a:gd name="connsiteX7" fmla="*/ 76632 w 145358"/>
                <a:gd name="connsiteY7" fmla="*/ 244622 h 247298"/>
                <a:gd name="connsiteX8" fmla="*/ 145536 w 145358"/>
                <a:gd name="connsiteY8" fmla="*/ 130434 h 247298"/>
                <a:gd name="connsiteX9" fmla="*/ 16518 w 145358"/>
                <a:gd name="connsiteY9" fmla="*/ 1416 h 247298"/>
                <a:gd name="connsiteX10" fmla="*/ 16518 w 145358"/>
                <a:gd name="connsiteY10" fmla="*/ 1416 h 247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358" h="247298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cubicBezTo>
                    <a:pt x="71005" y="31620"/>
                    <a:pt x="115332" y="75945"/>
                    <a:pt x="115332" y="130434"/>
                  </a:cubicBezTo>
                  <a:cubicBezTo>
                    <a:pt x="115332" y="167208"/>
                    <a:pt x="95104" y="200723"/>
                    <a:pt x="62540" y="217906"/>
                  </a:cubicBezTo>
                  <a:cubicBezTo>
                    <a:pt x="55159" y="221791"/>
                    <a:pt x="52333" y="230928"/>
                    <a:pt x="56227" y="238301"/>
                  </a:cubicBezTo>
                  <a:cubicBezTo>
                    <a:pt x="58934" y="243434"/>
                    <a:pt x="64169" y="246362"/>
                    <a:pt x="69597" y="246362"/>
                  </a:cubicBezTo>
                  <a:cubicBezTo>
                    <a:pt x="71971" y="246362"/>
                    <a:pt x="74382" y="245802"/>
                    <a:pt x="76632" y="244622"/>
                  </a:cubicBezTo>
                  <a:cubicBezTo>
                    <a:pt x="119136" y="222197"/>
                    <a:pt x="145536" y="178446"/>
                    <a:pt x="145536" y="130434"/>
                  </a:cubicBezTo>
                  <a:cubicBezTo>
                    <a:pt x="145536" y="59287"/>
                    <a:pt x="87655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6" name="Полилиния: фигура 905">
              <a:extLst>
                <a:ext uri="{FF2B5EF4-FFF2-40B4-BE49-F238E27FC236}">
                  <a16:creationId xmlns:a16="http://schemas.microsoft.com/office/drawing/2014/main" id="{9D6D83EA-F0F3-4F8C-8C45-903DA4318997}"/>
                </a:ext>
              </a:extLst>
            </p:cNvPr>
            <p:cNvSpPr/>
            <p:nvPr/>
          </p:nvSpPr>
          <p:spPr>
            <a:xfrm>
              <a:off x="3917339" y="5242461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05 w 103827"/>
                <a:gd name="connsiteY5" fmla="*/ 104116 h 103827"/>
                <a:gd name="connsiteX6" fmla="*/ 104107 w 103827"/>
                <a:gd name="connsiteY6" fmla="*/ 89014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05" y="104116"/>
                  </a:lnTo>
                  <a:cubicBezTo>
                    <a:pt x="97345" y="104116"/>
                    <a:pt x="104107" y="97354"/>
                    <a:pt x="104107" y="89014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7" name="Полилиния: фигура 906">
              <a:extLst>
                <a:ext uri="{FF2B5EF4-FFF2-40B4-BE49-F238E27FC236}">
                  <a16:creationId xmlns:a16="http://schemas.microsoft.com/office/drawing/2014/main" id="{583A9DA3-06FA-4406-846A-8E74DC02B99C}"/>
                </a:ext>
              </a:extLst>
            </p:cNvPr>
            <p:cNvSpPr/>
            <p:nvPr/>
          </p:nvSpPr>
          <p:spPr>
            <a:xfrm>
              <a:off x="4587875" y="5242461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14 w 103827"/>
                <a:gd name="connsiteY5" fmla="*/ 104116 h 103827"/>
                <a:gd name="connsiteX6" fmla="*/ 104116 w 103827"/>
                <a:gd name="connsiteY6" fmla="*/ 89014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14" y="104116"/>
                  </a:lnTo>
                  <a:cubicBezTo>
                    <a:pt x="97354" y="104116"/>
                    <a:pt x="104116" y="97354"/>
                    <a:pt x="104116" y="89014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8" name="Полилиния: фигура 907">
              <a:extLst>
                <a:ext uri="{FF2B5EF4-FFF2-40B4-BE49-F238E27FC236}">
                  <a16:creationId xmlns:a16="http://schemas.microsoft.com/office/drawing/2014/main" id="{3E671FA2-353C-4474-BDB3-704371325A8A}"/>
                </a:ext>
              </a:extLst>
            </p:cNvPr>
            <p:cNvSpPr/>
            <p:nvPr/>
          </p:nvSpPr>
          <p:spPr>
            <a:xfrm>
              <a:off x="3917339" y="4571925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05 w 103827"/>
                <a:gd name="connsiteY5" fmla="*/ 104107 h 103827"/>
                <a:gd name="connsiteX6" fmla="*/ 104107 w 103827"/>
                <a:gd name="connsiteY6" fmla="*/ 89005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05" y="104107"/>
                  </a:lnTo>
                  <a:cubicBezTo>
                    <a:pt x="97345" y="104107"/>
                    <a:pt x="104107" y="97353"/>
                    <a:pt x="104107" y="89005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9" name="Полилиния: фигура 908">
              <a:extLst>
                <a:ext uri="{FF2B5EF4-FFF2-40B4-BE49-F238E27FC236}">
                  <a16:creationId xmlns:a16="http://schemas.microsoft.com/office/drawing/2014/main" id="{C92C4CD0-5E80-4A3F-ACA9-9A650E4D504B}"/>
                </a:ext>
              </a:extLst>
            </p:cNvPr>
            <p:cNvSpPr/>
            <p:nvPr/>
          </p:nvSpPr>
          <p:spPr>
            <a:xfrm>
              <a:off x="4587875" y="4571925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14 w 103827"/>
                <a:gd name="connsiteY5" fmla="*/ 104107 h 103827"/>
                <a:gd name="connsiteX6" fmla="*/ 104116 w 103827"/>
                <a:gd name="connsiteY6" fmla="*/ 89005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14" y="104107"/>
                  </a:lnTo>
                  <a:cubicBezTo>
                    <a:pt x="97354" y="104107"/>
                    <a:pt x="104116" y="97353"/>
                    <a:pt x="104116" y="89005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0" name="Полилиния: фигура 909">
              <a:extLst>
                <a:ext uri="{FF2B5EF4-FFF2-40B4-BE49-F238E27FC236}">
                  <a16:creationId xmlns:a16="http://schemas.microsoft.com/office/drawing/2014/main" id="{21EE7447-B4E9-49C0-95DD-5896E0D6F7D9}"/>
                </a:ext>
              </a:extLst>
            </p:cNvPr>
            <p:cNvSpPr/>
            <p:nvPr/>
          </p:nvSpPr>
          <p:spPr>
            <a:xfrm>
              <a:off x="4624119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1" name="Полилиния: фигура 910">
              <a:extLst>
                <a:ext uri="{FF2B5EF4-FFF2-40B4-BE49-F238E27FC236}">
                  <a16:creationId xmlns:a16="http://schemas.microsoft.com/office/drawing/2014/main" id="{E445C5B2-D65C-4815-9368-B40B27EBA865}"/>
                </a:ext>
              </a:extLst>
            </p:cNvPr>
            <p:cNvSpPr/>
            <p:nvPr/>
          </p:nvSpPr>
          <p:spPr>
            <a:xfrm>
              <a:off x="4624119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2" name="Полилиния: фигура 911">
              <a:extLst>
                <a:ext uri="{FF2B5EF4-FFF2-40B4-BE49-F238E27FC236}">
                  <a16:creationId xmlns:a16="http://schemas.microsoft.com/office/drawing/2014/main" id="{815B220B-9C26-49CD-A409-57D0CE6FA39E}"/>
                </a:ext>
              </a:extLst>
            </p:cNvPr>
            <p:cNvSpPr/>
            <p:nvPr/>
          </p:nvSpPr>
          <p:spPr>
            <a:xfrm>
              <a:off x="4624119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3" name="Полилиния: фигура 912">
              <a:extLst>
                <a:ext uri="{FF2B5EF4-FFF2-40B4-BE49-F238E27FC236}">
                  <a16:creationId xmlns:a16="http://schemas.microsoft.com/office/drawing/2014/main" id="{04DEC0A0-7E67-4EB0-8D2E-CB5E3ACEA47D}"/>
                </a:ext>
              </a:extLst>
            </p:cNvPr>
            <p:cNvSpPr/>
            <p:nvPr/>
          </p:nvSpPr>
          <p:spPr>
            <a:xfrm>
              <a:off x="4624119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4" name="Полилиния: фигура 913">
              <a:extLst>
                <a:ext uri="{FF2B5EF4-FFF2-40B4-BE49-F238E27FC236}">
                  <a16:creationId xmlns:a16="http://schemas.microsoft.com/office/drawing/2014/main" id="{D2DFAFDD-4A6E-4BE1-855D-58E1F3A33D25}"/>
                </a:ext>
              </a:extLst>
            </p:cNvPr>
            <p:cNvSpPr/>
            <p:nvPr/>
          </p:nvSpPr>
          <p:spPr>
            <a:xfrm>
              <a:off x="4624119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5" name="Полилиния: фигура 914">
              <a:extLst>
                <a:ext uri="{FF2B5EF4-FFF2-40B4-BE49-F238E27FC236}">
                  <a16:creationId xmlns:a16="http://schemas.microsoft.com/office/drawing/2014/main" id="{C67C293E-BBA2-4A90-81F2-AA89B66C7752}"/>
                </a:ext>
              </a:extLst>
            </p:cNvPr>
            <p:cNvSpPr/>
            <p:nvPr/>
          </p:nvSpPr>
          <p:spPr>
            <a:xfrm>
              <a:off x="4624119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6" name="Полилиния: фигура 915">
              <a:extLst>
                <a:ext uri="{FF2B5EF4-FFF2-40B4-BE49-F238E27FC236}">
                  <a16:creationId xmlns:a16="http://schemas.microsoft.com/office/drawing/2014/main" id="{19A03AD2-AAEF-4969-9A69-BE74CEE15D2C}"/>
                </a:ext>
              </a:extLst>
            </p:cNvPr>
            <p:cNvSpPr/>
            <p:nvPr/>
          </p:nvSpPr>
          <p:spPr>
            <a:xfrm>
              <a:off x="4624119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7" name="Полилиния: фигура 916">
              <a:extLst>
                <a:ext uri="{FF2B5EF4-FFF2-40B4-BE49-F238E27FC236}">
                  <a16:creationId xmlns:a16="http://schemas.microsoft.com/office/drawing/2014/main" id="{D96D524C-36FB-447D-B1CE-FF77E7C6AF81}"/>
                </a:ext>
              </a:extLst>
            </p:cNvPr>
            <p:cNvSpPr/>
            <p:nvPr/>
          </p:nvSpPr>
          <p:spPr>
            <a:xfrm>
              <a:off x="3953583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8" name="Полилиния: фигура 917">
              <a:extLst>
                <a:ext uri="{FF2B5EF4-FFF2-40B4-BE49-F238E27FC236}">
                  <a16:creationId xmlns:a16="http://schemas.microsoft.com/office/drawing/2014/main" id="{523C7455-F9E9-4ACE-8238-9AADD3BF0A8D}"/>
                </a:ext>
              </a:extLst>
            </p:cNvPr>
            <p:cNvSpPr/>
            <p:nvPr/>
          </p:nvSpPr>
          <p:spPr>
            <a:xfrm>
              <a:off x="3953583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9" name="Полилиния: фигура 918">
              <a:extLst>
                <a:ext uri="{FF2B5EF4-FFF2-40B4-BE49-F238E27FC236}">
                  <a16:creationId xmlns:a16="http://schemas.microsoft.com/office/drawing/2014/main" id="{57C25C92-FE46-4A6E-A29C-E64C097C2506}"/>
                </a:ext>
              </a:extLst>
            </p:cNvPr>
            <p:cNvSpPr/>
            <p:nvPr/>
          </p:nvSpPr>
          <p:spPr>
            <a:xfrm>
              <a:off x="3953583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0" name="Полилиния: фигура 919">
              <a:extLst>
                <a:ext uri="{FF2B5EF4-FFF2-40B4-BE49-F238E27FC236}">
                  <a16:creationId xmlns:a16="http://schemas.microsoft.com/office/drawing/2014/main" id="{2910405D-3D10-4693-8688-84D54250A295}"/>
                </a:ext>
              </a:extLst>
            </p:cNvPr>
            <p:cNvSpPr/>
            <p:nvPr/>
          </p:nvSpPr>
          <p:spPr>
            <a:xfrm>
              <a:off x="3953583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1" name="Полилиния: фигура 920">
              <a:extLst>
                <a:ext uri="{FF2B5EF4-FFF2-40B4-BE49-F238E27FC236}">
                  <a16:creationId xmlns:a16="http://schemas.microsoft.com/office/drawing/2014/main" id="{C6184B8E-CBB8-451F-9686-B98EBF619731}"/>
                </a:ext>
              </a:extLst>
            </p:cNvPr>
            <p:cNvSpPr/>
            <p:nvPr/>
          </p:nvSpPr>
          <p:spPr>
            <a:xfrm>
              <a:off x="3953583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2" name="Полилиния: фигура 921">
              <a:extLst>
                <a:ext uri="{FF2B5EF4-FFF2-40B4-BE49-F238E27FC236}">
                  <a16:creationId xmlns:a16="http://schemas.microsoft.com/office/drawing/2014/main" id="{CE4F51B2-482C-4DA8-88F4-532C94CCD6FA}"/>
                </a:ext>
              </a:extLst>
            </p:cNvPr>
            <p:cNvSpPr/>
            <p:nvPr/>
          </p:nvSpPr>
          <p:spPr>
            <a:xfrm>
              <a:off x="3953583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3" name="Полилиния: фигура 922">
              <a:extLst>
                <a:ext uri="{FF2B5EF4-FFF2-40B4-BE49-F238E27FC236}">
                  <a16:creationId xmlns:a16="http://schemas.microsoft.com/office/drawing/2014/main" id="{30EC8A93-0A67-4F56-A660-89DBE1AFA271}"/>
                </a:ext>
              </a:extLst>
            </p:cNvPr>
            <p:cNvSpPr/>
            <p:nvPr/>
          </p:nvSpPr>
          <p:spPr>
            <a:xfrm>
              <a:off x="3953583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4" name="Полилиния: фигура 923">
              <a:extLst>
                <a:ext uri="{FF2B5EF4-FFF2-40B4-BE49-F238E27FC236}">
                  <a16:creationId xmlns:a16="http://schemas.microsoft.com/office/drawing/2014/main" id="{83940679-2206-40C0-B96F-33B6B3652B65}"/>
                </a:ext>
              </a:extLst>
            </p:cNvPr>
            <p:cNvSpPr/>
            <p:nvPr/>
          </p:nvSpPr>
          <p:spPr>
            <a:xfrm>
              <a:off x="4363202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5" name="Полилиния: фигура 924">
              <a:extLst>
                <a:ext uri="{FF2B5EF4-FFF2-40B4-BE49-F238E27FC236}">
                  <a16:creationId xmlns:a16="http://schemas.microsoft.com/office/drawing/2014/main" id="{9A135849-00F4-4BA3-BEFF-FD7F7467ACB6}"/>
                </a:ext>
              </a:extLst>
            </p:cNvPr>
            <p:cNvSpPr/>
            <p:nvPr/>
          </p:nvSpPr>
          <p:spPr>
            <a:xfrm>
              <a:off x="4212180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6" name="Полилиния: фигура 925">
              <a:extLst>
                <a:ext uri="{FF2B5EF4-FFF2-40B4-BE49-F238E27FC236}">
                  <a16:creationId xmlns:a16="http://schemas.microsoft.com/office/drawing/2014/main" id="{8041F099-5A80-435A-A3D7-587C0C1844AC}"/>
                </a:ext>
              </a:extLst>
            </p:cNvPr>
            <p:cNvSpPr/>
            <p:nvPr/>
          </p:nvSpPr>
          <p:spPr>
            <a:xfrm>
              <a:off x="4287691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7" name="Полилиния: фигура 926">
              <a:extLst>
                <a:ext uri="{FF2B5EF4-FFF2-40B4-BE49-F238E27FC236}">
                  <a16:creationId xmlns:a16="http://schemas.microsoft.com/office/drawing/2014/main" id="{43EE589D-5FF4-4111-8772-DFA0724C711D}"/>
                </a:ext>
              </a:extLst>
            </p:cNvPr>
            <p:cNvSpPr/>
            <p:nvPr/>
          </p:nvSpPr>
          <p:spPr>
            <a:xfrm>
              <a:off x="4136668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8" name="Полилиния: фигура 927">
              <a:extLst>
                <a:ext uri="{FF2B5EF4-FFF2-40B4-BE49-F238E27FC236}">
                  <a16:creationId xmlns:a16="http://schemas.microsoft.com/office/drawing/2014/main" id="{BAF4EB14-CE0F-415D-A696-7CAD0FF1190D}"/>
                </a:ext>
              </a:extLst>
            </p:cNvPr>
            <p:cNvSpPr/>
            <p:nvPr/>
          </p:nvSpPr>
          <p:spPr>
            <a:xfrm>
              <a:off x="4438713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9" name="Полилиния: фигура 928">
              <a:extLst>
                <a:ext uri="{FF2B5EF4-FFF2-40B4-BE49-F238E27FC236}">
                  <a16:creationId xmlns:a16="http://schemas.microsoft.com/office/drawing/2014/main" id="{0FFB82F4-A259-4E12-AD67-EED452BD4AEB}"/>
                </a:ext>
              </a:extLst>
            </p:cNvPr>
            <p:cNvSpPr/>
            <p:nvPr/>
          </p:nvSpPr>
          <p:spPr>
            <a:xfrm>
              <a:off x="4061157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0" name="Полилиния: фигура 929">
              <a:extLst>
                <a:ext uri="{FF2B5EF4-FFF2-40B4-BE49-F238E27FC236}">
                  <a16:creationId xmlns:a16="http://schemas.microsoft.com/office/drawing/2014/main" id="{3D89D685-C432-4018-A131-2D469348BA26}"/>
                </a:ext>
              </a:extLst>
            </p:cNvPr>
            <p:cNvSpPr/>
            <p:nvPr/>
          </p:nvSpPr>
          <p:spPr>
            <a:xfrm>
              <a:off x="4514216" y="5279915"/>
              <a:ext cx="33980" cy="32092"/>
            </a:xfrm>
            <a:custGeom>
              <a:avLst/>
              <a:gdLst>
                <a:gd name="connsiteX0" fmla="*/ 18855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55 w 33979"/>
                <a:gd name="connsiteY4" fmla="*/ 31620 h 32092"/>
                <a:gd name="connsiteX5" fmla="*/ 33957 w 33979"/>
                <a:gd name="connsiteY5" fmla="*/ 16518 h 32092"/>
                <a:gd name="connsiteX6" fmla="*/ 18855 w 33979"/>
                <a:gd name="connsiteY6" fmla="*/ 1416 h 32092"/>
                <a:gd name="connsiteX7" fmla="*/ 18855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55" y="1416"/>
                  </a:moveTo>
                  <a:lnTo>
                    <a:pt x="16518" y="1416"/>
                  </a:lnTo>
                  <a:cubicBezTo>
                    <a:pt x="8185" y="1416"/>
                    <a:pt x="1416" y="8178"/>
                    <a:pt x="1416" y="16518"/>
                  </a:cubicBezTo>
                  <a:cubicBezTo>
                    <a:pt x="1416" y="24858"/>
                    <a:pt x="8185" y="31620"/>
                    <a:pt x="16518" y="31620"/>
                  </a:cubicBezTo>
                  <a:lnTo>
                    <a:pt x="18855" y="31620"/>
                  </a:lnTo>
                  <a:cubicBezTo>
                    <a:pt x="27195" y="31620"/>
                    <a:pt x="33957" y="24858"/>
                    <a:pt x="33957" y="16518"/>
                  </a:cubicBezTo>
                  <a:cubicBezTo>
                    <a:pt x="33957" y="8178"/>
                    <a:pt x="27195" y="1416"/>
                    <a:pt x="18855" y="1416"/>
                  </a:cubicBezTo>
                  <a:lnTo>
                    <a:pt x="18855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1" name="Полилиния: фигура 930">
              <a:extLst>
                <a:ext uri="{FF2B5EF4-FFF2-40B4-BE49-F238E27FC236}">
                  <a16:creationId xmlns:a16="http://schemas.microsoft.com/office/drawing/2014/main" id="{330AD26D-FD9C-4AC3-9673-430094BD0C85}"/>
                </a:ext>
              </a:extLst>
            </p:cNvPr>
            <p:cNvSpPr/>
            <p:nvPr/>
          </p:nvSpPr>
          <p:spPr>
            <a:xfrm>
              <a:off x="4363202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2" name="Полилиния: фигура 931">
              <a:extLst>
                <a:ext uri="{FF2B5EF4-FFF2-40B4-BE49-F238E27FC236}">
                  <a16:creationId xmlns:a16="http://schemas.microsoft.com/office/drawing/2014/main" id="{A4AF7C8B-15DE-4F5A-9FE8-3D52A9D7D450}"/>
                </a:ext>
              </a:extLst>
            </p:cNvPr>
            <p:cNvSpPr/>
            <p:nvPr/>
          </p:nvSpPr>
          <p:spPr>
            <a:xfrm>
              <a:off x="4287691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3" name="Полилиния: фигура 932">
              <a:extLst>
                <a:ext uri="{FF2B5EF4-FFF2-40B4-BE49-F238E27FC236}">
                  <a16:creationId xmlns:a16="http://schemas.microsoft.com/office/drawing/2014/main" id="{FB16031B-69BA-4DAC-A1A0-0A66DB91D6B8}"/>
                </a:ext>
              </a:extLst>
            </p:cNvPr>
            <p:cNvSpPr/>
            <p:nvPr/>
          </p:nvSpPr>
          <p:spPr>
            <a:xfrm>
              <a:off x="4514224" y="4609379"/>
              <a:ext cx="33980" cy="32092"/>
            </a:xfrm>
            <a:custGeom>
              <a:avLst/>
              <a:gdLst>
                <a:gd name="connsiteX0" fmla="*/ 18848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48 w 33979"/>
                <a:gd name="connsiteY4" fmla="*/ 31620 h 32092"/>
                <a:gd name="connsiteX5" fmla="*/ 33950 w 33979"/>
                <a:gd name="connsiteY5" fmla="*/ 16518 h 32092"/>
                <a:gd name="connsiteX6" fmla="*/ 18848 w 33979"/>
                <a:gd name="connsiteY6" fmla="*/ 1416 h 32092"/>
                <a:gd name="connsiteX7" fmla="*/ 18848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48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18848" y="31620"/>
                  </a:lnTo>
                  <a:cubicBezTo>
                    <a:pt x="27188" y="31620"/>
                    <a:pt x="33950" y="24858"/>
                    <a:pt x="33950" y="16518"/>
                  </a:cubicBezTo>
                  <a:cubicBezTo>
                    <a:pt x="33950" y="8178"/>
                    <a:pt x="27188" y="1416"/>
                    <a:pt x="18848" y="1416"/>
                  </a:cubicBezTo>
                  <a:lnTo>
                    <a:pt x="1884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4" name="Полилиния: фигура 933">
              <a:extLst>
                <a:ext uri="{FF2B5EF4-FFF2-40B4-BE49-F238E27FC236}">
                  <a16:creationId xmlns:a16="http://schemas.microsoft.com/office/drawing/2014/main" id="{D4CED06A-125F-4C01-B3C0-AD45889CF8D6}"/>
                </a:ext>
              </a:extLst>
            </p:cNvPr>
            <p:cNvSpPr/>
            <p:nvPr/>
          </p:nvSpPr>
          <p:spPr>
            <a:xfrm>
              <a:off x="4438713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5" name="Полилиния: фигура 934">
              <a:extLst>
                <a:ext uri="{FF2B5EF4-FFF2-40B4-BE49-F238E27FC236}">
                  <a16:creationId xmlns:a16="http://schemas.microsoft.com/office/drawing/2014/main" id="{E42B7301-245E-4146-998F-257B697141BC}"/>
                </a:ext>
              </a:extLst>
            </p:cNvPr>
            <p:cNvSpPr/>
            <p:nvPr/>
          </p:nvSpPr>
          <p:spPr>
            <a:xfrm>
              <a:off x="4212180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6" name="Полилиния: фигура 935">
              <a:extLst>
                <a:ext uri="{FF2B5EF4-FFF2-40B4-BE49-F238E27FC236}">
                  <a16:creationId xmlns:a16="http://schemas.microsoft.com/office/drawing/2014/main" id="{AED349A7-038C-438D-AF70-4C2E884BDA44}"/>
                </a:ext>
              </a:extLst>
            </p:cNvPr>
            <p:cNvSpPr/>
            <p:nvPr/>
          </p:nvSpPr>
          <p:spPr>
            <a:xfrm>
              <a:off x="4136668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7" name="Полилиния: фигура 936">
              <a:extLst>
                <a:ext uri="{FF2B5EF4-FFF2-40B4-BE49-F238E27FC236}">
                  <a16:creationId xmlns:a16="http://schemas.microsoft.com/office/drawing/2014/main" id="{29547159-EDE4-4A1A-8686-6CA94FA4CA7B}"/>
                </a:ext>
              </a:extLst>
            </p:cNvPr>
            <p:cNvSpPr/>
            <p:nvPr/>
          </p:nvSpPr>
          <p:spPr>
            <a:xfrm>
              <a:off x="4061157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8" name="Полилиния: фигура 937">
              <a:extLst>
                <a:ext uri="{FF2B5EF4-FFF2-40B4-BE49-F238E27FC236}">
                  <a16:creationId xmlns:a16="http://schemas.microsoft.com/office/drawing/2014/main" id="{C30B7451-70EF-4B8E-BC98-7A8C01336B05}"/>
                </a:ext>
              </a:extLst>
            </p:cNvPr>
            <p:cNvSpPr/>
            <p:nvPr/>
          </p:nvSpPr>
          <p:spPr>
            <a:xfrm>
              <a:off x="4131985" y="4896623"/>
              <a:ext cx="32092" cy="32092"/>
            </a:xfrm>
            <a:custGeom>
              <a:avLst/>
              <a:gdLst>
                <a:gd name="connsiteX0" fmla="*/ 27195 w 32092"/>
                <a:gd name="connsiteY0" fmla="*/ 5841 h 32092"/>
                <a:gd name="connsiteX1" fmla="*/ 16518 w 32092"/>
                <a:gd name="connsiteY1" fmla="*/ 1416 h 32092"/>
                <a:gd name="connsiteX2" fmla="*/ 5841 w 32092"/>
                <a:gd name="connsiteY2" fmla="*/ 5841 h 32092"/>
                <a:gd name="connsiteX3" fmla="*/ 1416 w 32092"/>
                <a:gd name="connsiteY3" fmla="*/ 16518 h 32092"/>
                <a:gd name="connsiteX4" fmla="*/ 5841 w 32092"/>
                <a:gd name="connsiteY4" fmla="*/ 27195 h 32092"/>
                <a:gd name="connsiteX5" fmla="*/ 16518 w 32092"/>
                <a:gd name="connsiteY5" fmla="*/ 31620 h 32092"/>
                <a:gd name="connsiteX6" fmla="*/ 27195 w 32092"/>
                <a:gd name="connsiteY6" fmla="*/ 27195 h 32092"/>
                <a:gd name="connsiteX7" fmla="*/ 31620 w 32092"/>
                <a:gd name="connsiteY7" fmla="*/ 16518 h 32092"/>
                <a:gd name="connsiteX8" fmla="*/ 27195 w 32092"/>
                <a:gd name="connsiteY8" fmla="*/ 5841 h 32092"/>
                <a:gd name="connsiteX9" fmla="*/ 27195 w 32092"/>
                <a:gd name="connsiteY9" fmla="*/ 5841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092" h="32092">
                  <a:moveTo>
                    <a:pt x="27195" y="5841"/>
                  </a:moveTo>
                  <a:cubicBezTo>
                    <a:pt x="24386" y="3030"/>
                    <a:pt x="20494" y="1416"/>
                    <a:pt x="16518" y="1416"/>
                  </a:cubicBezTo>
                  <a:cubicBezTo>
                    <a:pt x="12537" y="1416"/>
                    <a:pt x="8650" y="3030"/>
                    <a:pt x="5841" y="5841"/>
                  </a:cubicBezTo>
                  <a:cubicBezTo>
                    <a:pt x="3017" y="8650"/>
                    <a:pt x="1416" y="12529"/>
                    <a:pt x="1416" y="16518"/>
                  </a:cubicBezTo>
                  <a:cubicBezTo>
                    <a:pt x="1416" y="20492"/>
                    <a:pt x="3017" y="24386"/>
                    <a:pt x="5841" y="27195"/>
                  </a:cubicBezTo>
                  <a:cubicBezTo>
                    <a:pt x="8650" y="30006"/>
                    <a:pt x="12537" y="31620"/>
                    <a:pt x="16518" y="31620"/>
                  </a:cubicBezTo>
                  <a:cubicBezTo>
                    <a:pt x="20494" y="31620"/>
                    <a:pt x="24386" y="30006"/>
                    <a:pt x="27195" y="27195"/>
                  </a:cubicBezTo>
                  <a:cubicBezTo>
                    <a:pt x="30006" y="24386"/>
                    <a:pt x="31620" y="20492"/>
                    <a:pt x="31620" y="16518"/>
                  </a:cubicBezTo>
                  <a:cubicBezTo>
                    <a:pt x="31620" y="12544"/>
                    <a:pt x="30006" y="8650"/>
                    <a:pt x="27195" y="5841"/>
                  </a:cubicBezTo>
                  <a:lnTo>
                    <a:pt x="27195" y="58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9" name="Полилиния: фигура 938">
              <a:extLst>
                <a:ext uri="{FF2B5EF4-FFF2-40B4-BE49-F238E27FC236}">
                  <a16:creationId xmlns:a16="http://schemas.microsoft.com/office/drawing/2014/main" id="{31792453-63C7-44E3-AFF3-1475E876C180}"/>
                </a:ext>
              </a:extLst>
            </p:cNvPr>
            <p:cNvSpPr/>
            <p:nvPr/>
          </p:nvSpPr>
          <p:spPr>
            <a:xfrm>
              <a:off x="4131977" y="4670341"/>
              <a:ext cx="128369" cy="570108"/>
            </a:xfrm>
            <a:custGeom>
              <a:avLst/>
              <a:gdLst>
                <a:gd name="connsiteX0" fmla="*/ 95916 w 128368"/>
                <a:gd name="connsiteY0" fmla="*/ 1416 h 570108"/>
                <a:gd name="connsiteX1" fmla="*/ 33782 w 128368"/>
                <a:gd name="connsiteY1" fmla="*/ 1416 h 570108"/>
                <a:gd name="connsiteX2" fmla="*/ 1416 w 128368"/>
                <a:gd name="connsiteY2" fmla="*/ 33780 h 570108"/>
                <a:gd name="connsiteX3" fmla="*/ 1416 w 128368"/>
                <a:gd name="connsiteY3" fmla="*/ 190444 h 570108"/>
                <a:gd name="connsiteX4" fmla="*/ 16518 w 128368"/>
                <a:gd name="connsiteY4" fmla="*/ 205547 h 570108"/>
                <a:gd name="connsiteX5" fmla="*/ 31620 w 128368"/>
                <a:gd name="connsiteY5" fmla="*/ 190444 h 570108"/>
                <a:gd name="connsiteX6" fmla="*/ 31620 w 128368"/>
                <a:gd name="connsiteY6" fmla="*/ 124829 h 570108"/>
                <a:gd name="connsiteX7" fmla="*/ 98076 w 128368"/>
                <a:gd name="connsiteY7" fmla="*/ 124829 h 570108"/>
                <a:gd name="connsiteX8" fmla="*/ 98076 w 128368"/>
                <a:gd name="connsiteY8" fmla="*/ 429845 h 570108"/>
                <a:gd name="connsiteX9" fmla="*/ 31620 w 128368"/>
                <a:gd name="connsiteY9" fmla="*/ 429845 h 570108"/>
                <a:gd name="connsiteX10" fmla="*/ 31620 w 128368"/>
                <a:gd name="connsiteY10" fmla="*/ 301697 h 570108"/>
                <a:gd name="connsiteX11" fmla="*/ 16518 w 128368"/>
                <a:gd name="connsiteY11" fmla="*/ 286595 h 570108"/>
                <a:gd name="connsiteX12" fmla="*/ 1416 w 128368"/>
                <a:gd name="connsiteY12" fmla="*/ 301697 h 570108"/>
                <a:gd name="connsiteX13" fmla="*/ 1416 w 128368"/>
                <a:gd name="connsiteY13" fmla="*/ 444947 h 570108"/>
                <a:gd name="connsiteX14" fmla="*/ 2684 w 128368"/>
                <a:gd name="connsiteY14" fmla="*/ 451001 h 570108"/>
                <a:gd name="connsiteX15" fmla="*/ 51015 w 128368"/>
                <a:gd name="connsiteY15" fmla="*/ 561458 h 570108"/>
                <a:gd name="connsiteX16" fmla="*/ 64849 w 128368"/>
                <a:gd name="connsiteY16" fmla="*/ 570507 h 570108"/>
                <a:gd name="connsiteX17" fmla="*/ 78682 w 128368"/>
                <a:gd name="connsiteY17" fmla="*/ 561458 h 570108"/>
                <a:gd name="connsiteX18" fmla="*/ 127011 w 128368"/>
                <a:gd name="connsiteY18" fmla="*/ 451001 h 570108"/>
                <a:gd name="connsiteX19" fmla="*/ 128280 w 128368"/>
                <a:gd name="connsiteY19" fmla="*/ 444947 h 570108"/>
                <a:gd name="connsiteX20" fmla="*/ 128280 w 128368"/>
                <a:gd name="connsiteY20" fmla="*/ 33780 h 570108"/>
                <a:gd name="connsiteX21" fmla="*/ 95916 w 128368"/>
                <a:gd name="connsiteY21" fmla="*/ 1416 h 570108"/>
                <a:gd name="connsiteX22" fmla="*/ 95916 w 128368"/>
                <a:gd name="connsiteY22" fmla="*/ 1416 h 570108"/>
                <a:gd name="connsiteX23" fmla="*/ 64849 w 128368"/>
                <a:gd name="connsiteY23" fmla="*/ 517730 h 570108"/>
                <a:gd name="connsiteX24" fmla="*/ 39615 w 128368"/>
                <a:gd name="connsiteY24" fmla="*/ 460049 h 570108"/>
                <a:gd name="connsiteX25" fmla="*/ 90083 w 128368"/>
                <a:gd name="connsiteY25" fmla="*/ 460049 h 570108"/>
                <a:gd name="connsiteX26" fmla="*/ 64849 w 128368"/>
                <a:gd name="connsiteY26" fmla="*/ 517730 h 570108"/>
                <a:gd name="connsiteX27" fmla="*/ 98076 w 128368"/>
                <a:gd name="connsiteY27" fmla="*/ 94625 h 570108"/>
                <a:gd name="connsiteX28" fmla="*/ 31628 w 128368"/>
                <a:gd name="connsiteY28" fmla="*/ 94625 h 570108"/>
                <a:gd name="connsiteX29" fmla="*/ 31628 w 128368"/>
                <a:gd name="connsiteY29" fmla="*/ 33780 h 570108"/>
                <a:gd name="connsiteX30" fmla="*/ 33782 w 128368"/>
                <a:gd name="connsiteY30" fmla="*/ 31620 h 570108"/>
                <a:gd name="connsiteX31" fmla="*/ 95916 w 128368"/>
                <a:gd name="connsiteY31" fmla="*/ 31620 h 570108"/>
                <a:gd name="connsiteX32" fmla="*/ 98076 w 128368"/>
                <a:gd name="connsiteY32" fmla="*/ 33780 h 570108"/>
                <a:gd name="connsiteX33" fmla="*/ 98076 w 128368"/>
                <a:gd name="connsiteY33" fmla="*/ 94625 h 570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28368" h="570108">
                  <a:moveTo>
                    <a:pt x="95916" y="1416"/>
                  </a:moveTo>
                  <a:lnTo>
                    <a:pt x="33782" y="1416"/>
                  </a:lnTo>
                  <a:cubicBezTo>
                    <a:pt x="15937" y="1416"/>
                    <a:pt x="1416" y="15935"/>
                    <a:pt x="1416" y="33780"/>
                  </a:cubicBezTo>
                  <a:lnTo>
                    <a:pt x="1416" y="190444"/>
                  </a:lnTo>
                  <a:cubicBezTo>
                    <a:pt x="1416" y="198790"/>
                    <a:pt x="8178" y="205547"/>
                    <a:pt x="16518" y="205547"/>
                  </a:cubicBezTo>
                  <a:cubicBezTo>
                    <a:pt x="24858" y="205547"/>
                    <a:pt x="31620" y="198790"/>
                    <a:pt x="31620" y="190444"/>
                  </a:cubicBezTo>
                  <a:lnTo>
                    <a:pt x="31620" y="124829"/>
                  </a:lnTo>
                  <a:lnTo>
                    <a:pt x="98076" y="124829"/>
                  </a:lnTo>
                  <a:lnTo>
                    <a:pt x="98076" y="429845"/>
                  </a:lnTo>
                  <a:lnTo>
                    <a:pt x="31620" y="429845"/>
                  </a:lnTo>
                  <a:lnTo>
                    <a:pt x="31620" y="301697"/>
                  </a:lnTo>
                  <a:cubicBezTo>
                    <a:pt x="31620" y="293357"/>
                    <a:pt x="24858" y="286595"/>
                    <a:pt x="16518" y="286595"/>
                  </a:cubicBezTo>
                  <a:cubicBezTo>
                    <a:pt x="8178" y="286595"/>
                    <a:pt x="1416" y="293357"/>
                    <a:pt x="1416" y="301697"/>
                  </a:cubicBezTo>
                  <a:lnTo>
                    <a:pt x="1416" y="444947"/>
                  </a:lnTo>
                  <a:cubicBezTo>
                    <a:pt x="1416" y="447027"/>
                    <a:pt x="1852" y="449091"/>
                    <a:pt x="2684" y="451001"/>
                  </a:cubicBezTo>
                  <a:lnTo>
                    <a:pt x="51015" y="561458"/>
                  </a:lnTo>
                  <a:cubicBezTo>
                    <a:pt x="53418" y="566959"/>
                    <a:pt x="58846" y="570507"/>
                    <a:pt x="64849" y="570507"/>
                  </a:cubicBezTo>
                  <a:cubicBezTo>
                    <a:pt x="70850" y="570507"/>
                    <a:pt x="76277" y="566959"/>
                    <a:pt x="78682" y="561458"/>
                  </a:cubicBezTo>
                  <a:lnTo>
                    <a:pt x="127011" y="451001"/>
                  </a:lnTo>
                  <a:cubicBezTo>
                    <a:pt x="127846" y="449091"/>
                    <a:pt x="128280" y="447027"/>
                    <a:pt x="128280" y="444947"/>
                  </a:cubicBezTo>
                  <a:lnTo>
                    <a:pt x="128280" y="33780"/>
                  </a:lnTo>
                  <a:cubicBezTo>
                    <a:pt x="128280" y="15935"/>
                    <a:pt x="113761" y="1416"/>
                    <a:pt x="95916" y="1416"/>
                  </a:cubicBezTo>
                  <a:lnTo>
                    <a:pt x="95916" y="1416"/>
                  </a:lnTo>
                  <a:close/>
                  <a:moveTo>
                    <a:pt x="64849" y="517730"/>
                  </a:moveTo>
                  <a:lnTo>
                    <a:pt x="39615" y="460049"/>
                  </a:lnTo>
                  <a:lnTo>
                    <a:pt x="90083" y="460049"/>
                  </a:lnTo>
                  <a:lnTo>
                    <a:pt x="64849" y="517730"/>
                  </a:lnTo>
                  <a:close/>
                  <a:moveTo>
                    <a:pt x="98076" y="94625"/>
                  </a:moveTo>
                  <a:lnTo>
                    <a:pt x="31628" y="94625"/>
                  </a:lnTo>
                  <a:lnTo>
                    <a:pt x="31628" y="33780"/>
                  </a:lnTo>
                  <a:cubicBezTo>
                    <a:pt x="31628" y="32592"/>
                    <a:pt x="32594" y="31620"/>
                    <a:pt x="33782" y="31620"/>
                  </a:cubicBezTo>
                  <a:lnTo>
                    <a:pt x="95916" y="31620"/>
                  </a:lnTo>
                  <a:cubicBezTo>
                    <a:pt x="97111" y="31620"/>
                    <a:pt x="98076" y="32592"/>
                    <a:pt x="98076" y="33780"/>
                  </a:cubicBezTo>
                  <a:lnTo>
                    <a:pt x="98076" y="9462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940" name="TextBox 939">
            <a:extLst>
              <a:ext uri="{FF2B5EF4-FFF2-40B4-BE49-F238E27FC236}">
                <a16:creationId xmlns:a16="http://schemas.microsoft.com/office/drawing/2014/main" id="{4F9FED8D-619C-48E0-970F-281FF2DFD15E}"/>
              </a:ext>
            </a:extLst>
          </p:cNvPr>
          <p:cNvSpPr txBox="1"/>
          <p:nvPr/>
        </p:nvSpPr>
        <p:spPr>
          <a:xfrm>
            <a:off x="6370549" y="1453379"/>
            <a:ext cx="22008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Montserrat Bold" panose="00000800000000000000" pitchFamily="2" charset="0"/>
              </a:rPr>
              <a:t>447,400 км</a:t>
            </a:r>
            <a:r>
              <a:rPr lang="en-US" sz="2000" baseline="30000" dirty="0">
                <a:latin typeface="Montserrat Bold" panose="00000800000000000000" pitchFamily="2" charset="0"/>
              </a:rPr>
              <a:t>2</a:t>
            </a:r>
            <a:endParaRPr lang="ru-RU" sz="2000" dirty="0">
              <a:latin typeface="Montserrat Bold" panose="00000800000000000000" pitchFamily="2" charset="0"/>
            </a:endParaRPr>
          </a:p>
        </p:txBody>
      </p: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08234B4A-2C9F-4463-B0EA-6F7FAD98E067}"/>
              </a:ext>
            </a:extLst>
          </p:cNvPr>
          <p:cNvGrpSpPr/>
          <p:nvPr/>
        </p:nvGrpSpPr>
        <p:grpSpPr>
          <a:xfrm>
            <a:off x="5858520" y="2029968"/>
            <a:ext cx="3916416" cy="643121"/>
            <a:chOff x="5858520" y="2057400"/>
            <a:chExt cx="3916416" cy="643121"/>
          </a:xfrm>
        </p:grpSpPr>
        <p:sp>
          <p:nvSpPr>
            <p:cNvPr id="942" name="TextBox 941">
              <a:extLst>
                <a:ext uri="{FF2B5EF4-FFF2-40B4-BE49-F238E27FC236}">
                  <a16:creationId xmlns:a16="http://schemas.microsoft.com/office/drawing/2014/main" id="{AA972F3E-76E8-43A4-8356-490974D1B149}"/>
                </a:ext>
              </a:extLst>
            </p:cNvPr>
            <p:cNvSpPr txBox="1"/>
            <p:nvPr/>
          </p:nvSpPr>
          <p:spPr>
            <a:xfrm>
              <a:off x="6464594" y="2115746"/>
              <a:ext cx="33103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>
                  <a:latin typeface="Montserrat" panose="00000500000000000000" pitchFamily="2" charset="0"/>
                </a:defRPr>
              </a:lvl1pPr>
            </a:lstStyle>
            <a:p>
              <a:r>
                <a:rPr lang="ru-RU" sz="1600" dirty="0">
                  <a:latin typeface="Montserrat Bold" panose="00000800000000000000" pitchFamily="2" charset="0"/>
                </a:rPr>
                <a:t>1 </a:t>
              </a:r>
              <a:r>
                <a:rPr lang="en-US" sz="1600" dirty="0">
                  <a:latin typeface="Montserrat Bold" panose="00000800000000000000" pitchFamily="2" charset="0"/>
                </a:rPr>
                <a:t>US Dollar = 11,131 Sum</a:t>
              </a:r>
            </a:p>
            <a:p>
              <a:r>
                <a:rPr lang="en-US" sz="1600" dirty="0">
                  <a:latin typeface="Montserrat Bold" panose="00000800000000000000" pitchFamily="2" charset="0"/>
                </a:rPr>
                <a:t>100.000 Sum = 8.98 US Dollar</a:t>
              </a:r>
              <a:endParaRPr lang="ru-RU" sz="1600" dirty="0">
                <a:latin typeface="Montserrat Bold" panose="00000800000000000000" pitchFamily="2" charset="0"/>
              </a:endParaRPr>
            </a:p>
          </p:txBody>
        </p:sp>
        <p:grpSp>
          <p:nvGrpSpPr>
            <p:cNvPr id="943" name="Graphic 54">
              <a:extLst>
                <a:ext uri="{FF2B5EF4-FFF2-40B4-BE49-F238E27FC236}">
                  <a16:creationId xmlns:a16="http://schemas.microsoft.com/office/drawing/2014/main" id="{E747D12F-709D-451C-9AED-5C154068E6BC}"/>
                </a:ext>
              </a:extLst>
            </p:cNvPr>
            <p:cNvGrpSpPr/>
            <p:nvPr/>
          </p:nvGrpSpPr>
          <p:grpSpPr>
            <a:xfrm>
              <a:off x="5858520" y="2057400"/>
              <a:ext cx="586887" cy="508994"/>
              <a:chOff x="4590624" y="2336687"/>
              <a:chExt cx="718618" cy="623224"/>
            </a:xfrm>
            <a:solidFill>
              <a:srgbClr val="002060"/>
            </a:solidFill>
          </p:grpSpPr>
          <p:sp>
            <p:nvSpPr>
              <p:cNvPr id="945" name="Freeform 685">
                <a:extLst>
                  <a:ext uri="{FF2B5EF4-FFF2-40B4-BE49-F238E27FC236}">
                    <a16:creationId xmlns:a16="http://schemas.microsoft.com/office/drawing/2014/main" id="{92E4445E-D4A5-44EA-B0B8-DB54C3A94C47}"/>
                  </a:ext>
                </a:extLst>
              </p:cNvPr>
              <p:cNvSpPr/>
              <p:nvPr/>
            </p:nvSpPr>
            <p:spPr>
              <a:xfrm>
                <a:off x="5034473" y="2336687"/>
                <a:ext cx="167344" cy="167344"/>
              </a:xfrm>
              <a:custGeom>
                <a:avLst/>
                <a:gdLst>
                  <a:gd name="connsiteX0" fmla="*/ 83996 w 167343"/>
                  <a:gd name="connsiteY0" fmla="*/ 168003 h 167343"/>
                  <a:gd name="connsiteX1" fmla="*/ 167997 w 167343"/>
                  <a:gd name="connsiteY1" fmla="*/ 84001 h 167343"/>
                  <a:gd name="connsiteX2" fmla="*/ 83996 w 167343"/>
                  <a:gd name="connsiteY2" fmla="*/ 0 h 167343"/>
                  <a:gd name="connsiteX3" fmla="*/ 0 w 167343"/>
                  <a:gd name="connsiteY3" fmla="*/ 84001 h 167343"/>
                  <a:gd name="connsiteX4" fmla="*/ 83996 w 167343"/>
                  <a:gd name="connsiteY4" fmla="*/ 168003 h 167343"/>
                  <a:gd name="connsiteX5" fmla="*/ 83996 w 167343"/>
                  <a:gd name="connsiteY5" fmla="*/ 24000 h 167343"/>
                  <a:gd name="connsiteX6" fmla="*/ 143998 w 167343"/>
                  <a:gd name="connsiteY6" fmla="*/ 84001 h 167343"/>
                  <a:gd name="connsiteX7" fmla="*/ 83996 w 167343"/>
                  <a:gd name="connsiteY7" fmla="*/ 144003 h 167343"/>
                  <a:gd name="connsiteX8" fmla="*/ 24000 w 167343"/>
                  <a:gd name="connsiteY8" fmla="*/ 84001 h 167343"/>
                  <a:gd name="connsiteX9" fmla="*/ 83996 w 167343"/>
                  <a:gd name="connsiteY9" fmla="*/ 24000 h 16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7343" h="167343">
                    <a:moveTo>
                      <a:pt x="83996" y="168003"/>
                    </a:moveTo>
                    <a:cubicBezTo>
                      <a:pt x="130391" y="168003"/>
                      <a:pt x="167997" y="130391"/>
                      <a:pt x="167997" y="84001"/>
                    </a:cubicBezTo>
                    <a:cubicBezTo>
                      <a:pt x="167997" y="37612"/>
                      <a:pt x="130391" y="0"/>
                      <a:pt x="83996" y="0"/>
                    </a:cubicBezTo>
                    <a:cubicBezTo>
                      <a:pt x="37606" y="0"/>
                      <a:pt x="0" y="37612"/>
                      <a:pt x="0" y="84001"/>
                    </a:cubicBezTo>
                    <a:cubicBezTo>
                      <a:pt x="60" y="130369"/>
                      <a:pt x="37634" y="167943"/>
                      <a:pt x="83996" y="168003"/>
                    </a:cubicBezTo>
                    <a:close/>
                    <a:moveTo>
                      <a:pt x="83996" y="24000"/>
                    </a:moveTo>
                    <a:cubicBezTo>
                      <a:pt x="117136" y="24000"/>
                      <a:pt x="143998" y="50867"/>
                      <a:pt x="143998" y="84001"/>
                    </a:cubicBezTo>
                    <a:cubicBezTo>
                      <a:pt x="143998" y="117136"/>
                      <a:pt x="117136" y="144003"/>
                      <a:pt x="83996" y="144003"/>
                    </a:cubicBezTo>
                    <a:cubicBezTo>
                      <a:pt x="50861" y="144003"/>
                      <a:pt x="24000" y="117136"/>
                      <a:pt x="24000" y="84001"/>
                    </a:cubicBezTo>
                    <a:cubicBezTo>
                      <a:pt x="24038" y="50883"/>
                      <a:pt x="50878" y="24044"/>
                      <a:pt x="83996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 dirty="0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6" name="Freeform 686">
                <a:extLst>
                  <a:ext uri="{FF2B5EF4-FFF2-40B4-BE49-F238E27FC236}">
                    <a16:creationId xmlns:a16="http://schemas.microsoft.com/office/drawing/2014/main" id="{12B2BC63-E780-47E6-BFEC-2B0B8D17D726}"/>
                  </a:ext>
                </a:extLst>
              </p:cNvPr>
              <p:cNvSpPr/>
              <p:nvPr/>
            </p:nvSpPr>
            <p:spPr>
              <a:xfrm>
                <a:off x="4590624" y="2432564"/>
                <a:ext cx="718618" cy="527347"/>
              </a:xfrm>
              <a:custGeom>
                <a:avLst/>
                <a:gdLst>
                  <a:gd name="connsiteX0" fmla="*/ 707997 w 718593"/>
                  <a:gd name="connsiteY0" fmla="*/ 168139 h 527343"/>
                  <a:gd name="connsiteX1" fmla="*/ 611461 w 718593"/>
                  <a:gd name="connsiteY1" fmla="*/ 156137 h 527343"/>
                  <a:gd name="connsiteX2" fmla="*/ 536517 w 718593"/>
                  <a:gd name="connsiteY2" fmla="*/ 144678 h 527343"/>
                  <a:gd name="connsiteX3" fmla="*/ 516000 w 718593"/>
                  <a:gd name="connsiteY3" fmla="*/ 144140 h 527343"/>
                  <a:gd name="connsiteX4" fmla="*/ 466035 w 718593"/>
                  <a:gd name="connsiteY4" fmla="*/ 147666 h 527343"/>
                  <a:gd name="connsiteX5" fmla="*/ 428643 w 718593"/>
                  <a:gd name="connsiteY5" fmla="*/ 156642 h 527343"/>
                  <a:gd name="connsiteX6" fmla="*/ 405566 w 718593"/>
                  <a:gd name="connsiteY6" fmla="*/ 162751 h 527343"/>
                  <a:gd name="connsiteX7" fmla="*/ 360363 w 718593"/>
                  <a:gd name="connsiteY7" fmla="*/ 167898 h 527343"/>
                  <a:gd name="connsiteX8" fmla="*/ 314605 w 718593"/>
                  <a:gd name="connsiteY8" fmla="*/ 162789 h 527343"/>
                  <a:gd name="connsiteX9" fmla="*/ 291357 w 718593"/>
                  <a:gd name="connsiteY9" fmla="*/ 156642 h 527343"/>
                  <a:gd name="connsiteX10" fmla="*/ 253894 w 718593"/>
                  <a:gd name="connsiteY10" fmla="*/ 147655 h 527343"/>
                  <a:gd name="connsiteX11" fmla="*/ 247731 w 718593"/>
                  <a:gd name="connsiteY11" fmla="*/ 146815 h 527343"/>
                  <a:gd name="connsiteX12" fmla="*/ 270060 w 718593"/>
                  <a:gd name="connsiteY12" fmla="*/ 53091 h 527343"/>
                  <a:gd name="connsiteX13" fmla="*/ 189641 w 718593"/>
                  <a:gd name="connsiteY13" fmla="*/ 32 h 527343"/>
                  <a:gd name="connsiteX14" fmla="*/ 112264 w 718593"/>
                  <a:gd name="connsiteY14" fmla="*/ 57441 h 527343"/>
                  <a:gd name="connsiteX15" fmla="*/ 139730 w 718593"/>
                  <a:gd name="connsiteY15" fmla="*/ 149792 h 527343"/>
                  <a:gd name="connsiteX16" fmla="*/ 108528 w 718593"/>
                  <a:gd name="connsiteY16" fmla="*/ 156093 h 527343"/>
                  <a:gd name="connsiteX17" fmla="*/ 12003 w 718593"/>
                  <a:gd name="connsiteY17" fmla="*/ 168139 h 527343"/>
                  <a:gd name="connsiteX18" fmla="*/ 0 w 718593"/>
                  <a:gd name="connsiteY18" fmla="*/ 180142 h 527343"/>
                  <a:gd name="connsiteX19" fmla="*/ 0 w 718593"/>
                  <a:gd name="connsiteY19" fmla="*/ 516137 h 527343"/>
                  <a:gd name="connsiteX20" fmla="*/ 12003 w 718593"/>
                  <a:gd name="connsiteY20" fmla="*/ 528139 h 527343"/>
                  <a:gd name="connsiteX21" fmla="*/ 130369 w 718593"/>
                  <a:gd name="connsiteY21" fmla="*/ 513055 h 527343"/>
                  <a:gd name="connsiteX22" fmla="*/ 150612 w 718593"/>
                  <a:gd name="connsiteY22" fmla="*/ 508721 h 527343"/>
                  <a:gd name="connsiteX23" fmla="*/ 204000 w 718593"/>
                  <a:gd name="connsiteY23" fmla="*/ 504140 h 527343"/>
                  <a:gd name="connsiteX24" fmla="*/ 250032 w 718593"/>
                  <a:gd name="connsiteY24" fmla="*/ 507342 h 527343"/>
                  <a:gd name="connsiteX25" fmla="*/ 284722 w 718593"/>
                  <a:gd name="connsiteY25" fmla="*/ 515741 h 527343"/>
                  <a:gd name="connsiteX26" fmla="*/ 309562 w 718593"/>
                  <a:gd name="connsiteY26" fmla="*/ 522295 h 527343"/>
                  <a:gd name="connsiteX27" fmla="*/ 360363 w 718593"/>
                  <a:gd name="connsiteY27" fmla="*/ 527936 h 527343"/>
                  <a:gd name="connsiteX28" fmla="*/ 410603 w 718593"/>
                  <a:gd name="connsiteY28" fmla="*/ 522262 h 527343"/>
                  <a:gd name="connsiteX29" fmla="*/ 435278 w 718593"/>
                  <a:gd name="connsiteY29" fmla="*/ 515741 h 527343"/>
                  <a:gd name="connsiteX30" fmla="*/ 469896 w 718593"/>
                  <a:gd name="connsiteY30" fmla="*/ 507342 h 527343"/>
                  <a:gd name="connsiteX31" fmla="*/ 516000 w 718593"/>
                  <a:gd name="connsiteY31" fmla="*/ 504140 h 527343"/>
                  <a:gd name="connsiteX32" fmla="*/ 569317 w 718593"/>
                  <a:gd name="connsiteY32" fmla="*/ 508710 h 527343"/>
                  <a:gd name="connsiteX33" fmla="*/ 589631 w 718593"/>
                  <a:gd name="connsiteY33" fmla="*/ 513055 h 527343"/>
                  <a:gd name="connsiteX34" fmla="*/ 707997 w 718593"/>
                  <a:gd name="connsiteY34" fmla="*/ 528139 h 527343"/>
                  <a:gd name="connsiteX35" fmla="*/ 720000 w 718593"/>
                  <a:gd name="connsiteY35" fmla="*/ 516137 h 527343"/>
                  <a:gd name="connsiteX36" fmla="*/ 720000 w 718593"/>
                  <a:gd name="connsiteY36" fmla="*/ 180142 h 527343"/>
                  <a:gd name="connsiteX37" fmla="*/ 707997 w 718593"/>
                  <a:gd name="connsiteY37" fmla="*/ 168139 h 527343"/>
                  <a:gd name="connsiteX38" fmla="*/ 132001 w 718593"/>
                  <a:gd name="connsiteY38" fmla="*/ 84138 h 527343"/>
                  <a:gd name="connsiteX39" fmla="*/ 192003 w 718593"/>
                  <a:gd name="connsiteY39" fmla="*/ 24142 h 527343"/>
                  <a:gd name="connsiteX40" fmla="*/ 251999 w 718593"/>
                  <a:gd name="connsiteY40" fmla="*/ 84138 h 527343"/>
                  <a:gd name="connsiteX41" fmla="*/ 192003 w 718593"/>
                  <a:gd name="connsiteY41" fmla="*/ 144140 h 527343"/>
                  <a:gd name="connsiteX42" fmla="*/ 132001 w 718593"/>
                  <a:gd name="connsiteY42" fmla="*/ 84138 h 527343"/>
                  <a:gd name="connsiteX43" fmla="*/ 696000 w 718593"/>
                  <a:gd name="connsiteY43" fmla="*/ 503969 h 527343"/>
                  <a:gd name="connsiteX44" fmla="*/ 594778 w 718593"/>
                  <a:gd name="connsiteY44" fmla="*/ 489572 h 527343"/>
                  <a:gd name="connsiteX45" fmla="*/ 573959 w 718593"/>
                  <a:gd name="connsiteY45" fmla="*/ 485117 h 527343"/>
                  <a:gd name="connsiteX46" fmla="*/ 516000 w 718593"/>
                  <a:gd name="connsiteY46" fmla="*/ 480140 h 527343"/>
                  <a:gd name="connsiteX47" fmla="*/ 466035 w 718593"/>
                  <a:gd name="connsiteY47" fmla="*/ 483667 h 527343"/>
                  <a:gd name="connsiteX48" fmla="*/ 428643 w 718593"/>
                  <a:gd name="connsiteY48" fmla="*/ 492643 h 527343"/>
                  <a:gd name="connsiteX49" fmla="*/ 405566 w 718593"/>
                  <a:gd name="connsiteY49" fmla="*/ 498751 h 527343"/>
                  <a:gd name="connsiteX50" fmla="*/ 360363 w 718593"/>
                  <a:gd name="connsiteY50" fmla="*/ 503898 h 527343"/>
                  <a:gd name="connsiteX51" fmla="*/ 314605 w 718593"/>
                  <a:gd name="connsiteY51" fmla="*/ 498789 h 527343"/>
                  <a:gd name="connsiteX52" fmla="*/ 291357 w 718593"/>
                  <a:gd name="connsiteY52" fmla="*/ 492643 h 527343"/>
                  <a:gd name="connsiteX53" fmla="*/ 253894 w 718593"/>
                  <a:gd name="connsiteY53" fmla="*/ 483656 h 527343"/>
                  <a:gd name="connsiteX54" fmla="*/ 204000 w 718593"/>
                  <a:gd name="connsiteY54" fmla="*/ 480140 h 527343"/>
                  <a:gd name="connsiteX55" fmla="*/ 145970 w 718593"/>
                  <a:gd name="connsiteY55" fmla="*/ 485177 h 527343"/>
                  <a:gd name="connsiteX56" fmla="*/ 125222 w 718593"/>
                  <a:gd name="connsiteY56" fmla="*/ 489621 h 527343"/>
                  <a:gd name="connsiteX57" fmla="*/ 24000 w 718593"/>
                  <a:gd name="connsiteY57" fmla="*/ 503969 h 527343"/>
                  <a:gd name="connsiteX58" fmla="*/ 24000 w 718593"/>
                  <a:gd name="connsiteY58" fmla="*/ 191969 h 527343"/>
                  <a:gd name="connsiteX59" fmla="*/ 113665 w 718593"/>
                  <a:gd name="connsiteY59" fmla="*/ 179538 h 527343"/>
                  <a:gd name="connsiteX60" fmla="*/ 184466 w 718593"/>
                  <a:gd name="connsiteY60" fmla="*/ 168606 h 527343"/>
                  <a:gd name="connsiteX61" fmla="*/ 204000 w 718593"/>
                  <a:gd name="connsiteY61" fmla="*/ 168139 h 527343"/>
                  <a:gd name="connsiteX62" fmla="*/ 250032 w 718593"/>
                  <a:gd name="connsiteY62" fmla="*/ 171342 h 527343"/>
                  <a:gd name="connsiteX63" fmla="*/ 284722 w 718593"/>
                  <a:gd name="connsiteY63" fmla="*/ 179741 h 527343"/>
                  <a:gd name="connsiteX64" fmla="*/ 309562 w 718593"/>
                  <a:gd name="connsiteY64" fmla="*/ 186294 h 527343"/>
                  <a:gd name="connsiteX65" fmla="*/ 360363 w 718593"/>
                  <a:gd name="connsiteY65" fmla="*/ 191936 h 527343"/>
                  <a:gd name="connsiteX66" fmla="*/ 410603 w 718593"/>
                  <a:gd name="connsiteY66" fmla="*/ 186261 h 527343"/>
                  <a:gd name="connsiteX67" fmla="*/ 435278 w 718593"/>
                  <a:gd name="connsiteY67" fmla="*/ 179741 h 527343"/>
                  <a:gd name="connsiteX68" fmla="*/ 469896 w 718593"/>
                  <a:gd name="connsiteY68" fmla="*/ 171342 h 527343"/>
                  <a:gd name="connsiteX69" fmla="*/ 516000 w 718593"/>
                  <a:gd name="connsiteY69" fmla="*/ 168139 h 527343"/>
                  <a:gd name="connsiteX70" fmla="*/ 535391 w 718593"/>
                  <a:gd name="connsiteY70" fmla="*/ 168606 h 527343"/>
                  <a:gd name="connsiteX71" fmla="*/ 606335 w 718593"/>
                  <a:gd name="connsiteY71" fmla="*/ 179538 h 527343"/>
                  <a:gd name="connsiteX72" fmla="*/ 696000 w 718593"/>
                  <a:gd name="connsiteY72" fmla="*/ 191969 h 52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</a:cxnLst>
                <a:rect l="l" t="t" r="r" b="b"/>
                <a:pathLst>
                  <a:path w="718593" h="527343">
                    <a:moveTo>
                      <a:pt x="707997" y="168139"/>
                    </a:moveTo>
                    <a:cubicBezTo>
                      <a:pt x="675456" y="167991"/>
                      <a:pt x="643046" y="163959"/>
                      <a:pt x="611461" y="156137"/>
                    </a:cubicBezTo>
                    <a:cubicBezTo>
                      <a:pt x="586857" y="150177"/>
                      <a:pt x="561780" y="146343"/>
                      <a:pt x="536517" y="144678"/>
                    </a:cubicBezTo>
                    <a:cubicBezTo>
                      <a:pt x="530255" y="144381"/>
                      <a:pt x="523499" y="144140"/>
                      <a:pt x="516000" y="144140"/>
                    </a:cubicBezTo>
                    <a:cubicBezTo>
                      <a:pt x="499279" y="143986"/>
                      <a:pt x="482569" y="145167"/>
                      <a:pt x="466035" y="147666"/>
                    </a:cubicBezTo>
                    <a:cubicBezTo>
                      <a:pt x="453395" y="149886"/>
                      <a:pt x="440909" y="152885"/>
                      <a:pt x="428643" y="156642"/>
                    </a:cubicBezTo>
                    <a:cubicBezTo>
                      <a:pt x="421221" y="158779"/>
                      <a:pt x="413795" y="160916"/>
                      <a:pt x="405566" y="162751"/>
                    </a:cubicBezTo>
                    <a:cubicBezTo>
                      <a:pt x="390679" y="165794"/>
                      <a:pt x="375551" y="167519"/>
                      <a:pt x="360363" y="167898"/>
                    </a:cubicBezTo>
                    <a:cubicBezTo>
                      <a:pt x="344987" y="167563"/>
                      <a:pt x="329672" y="165849"/>
                      <a:pt x="314605" y="162789"/>
                    </a:cubicBezTo>
                    <a:cubicBezTo>
                      <a:pt x="306205" y="160916"/>
                      <a:pt x="298779" y="158779"/>
                      <a:pt x="291357" y="156642"/>
                    </a:cubicBezTo>
                    <a:cubicBezTo>
                      <a:pt x="279069" y="152879"/>
                      <a:pt x="266556" y="149875"/>
                      <a:pt x="253894" y="147655"/>
                    </a:cubicBezTo>
                    <a:cubicBezTo>
                      <a:pt x="251906" y="147331"/>
                      <a:pt x="249791" y="147090"/>
                      <a:pt x="247731" y="146815"/>
                    </a:cubicBezTo>
                    <a:cubicBezTo>
                      <a:pt x="274131" y="123376"/>
                      <a:pt x="283052" y="85923"/>
                      <a:pt x="270060" y="53091"/>
                    </a:cubicBezTo>
                    <a:cubicBezTo>
                      <a:pt x="257069" y="20263"/>
                      <a:pt x="224934" y="-940"/>
                      <a:pt x="189641" y="32"/>
                    </a:cubicBezTo>
                    <a:cubicBezTo>
                      <a:pt x="154347" y="1004"/>
                      <a:pt x="123431" y="23944"/>
                      <a:pt x="112264" y="57441"/>
                    </a:cubicBezTo>
                    <a:cubicBezTo>
                      <a:pt x="101102" y="90938"/>
                      <a:pt x="112077" y="127836"/>
                      <a:pt x="139730" y="149792"/>
                    </a:cubicBezTo>
                    <a:cubicBezTo>
                      <a:pt x="128842" y="151726"/>
                      <a:pt x="118559" y="153907"/>
                      <a:pt x="108528" y="156093"/>
                    </a:cubicBezTo>
                    <a:cubicBezTo>
                      <a:pt x="76943" y="163926"/>
                      <a:pt x="44539" y="167975"/>
                      <a:pt x="12003" y="168139"/>
                    </a:cubicBezTo>
                    <a:cubicBezTo>
                      <a:pt x="5372" y="168139"/>
                      <a:pt x="0" y="173512"/>
                      <a:pt x="0" y="180142"/>
                    </a:cubicBezTo>
                    <a:lnTo>
                      <a:pt x="0" y="516137"/>
                    </a:lnTo>
                    <a:cubicBezTo>
                      <a:pt x="0" y="522767"/>
                      <a:pt x="5372" y="528139"/>
                      <a:pt x="12003" y="528139"/>
                    </a:cubicBezTo>
                    <a:cubicBezTo>
                      <a:pt x="51905" y="527722"/>
                      <a:pt x="91631" y="522657"/>
                      <a:pt x="130369" y="513055"/>
                    </a:cubicBezTo>
                    <a:cubicBezTo>
                      <a:pt x="137401" y="511506"/>
                      <a:pt x="144157" y="510017"/>
                      <a:pt x="150612" y="508721"/>
                    </a:cubicBezTo>
                    <a:cubicBezTo>
                      <a:pt x="168217" y="505464"/>
                      <a:pt x="186097" y="503926"/>
                      <a:pt x="204000" y="504140"/>
                    </a:cubicBezTo>
                    <a:cubicBezTo>
                      <a:pt x="219402" y="503986"/>
                      <a:pt x="234794" y="505057"/>
                      <a:pt x="250032" y="507342"/>
                    </a:cubicBezTo>
                    <a:cubicBezTo>
                      <a:pt x="261755" y="509430"/>
                      <a:pt x="273345" y="512237"/>
                      <a:pt x="284722" y="515741"/>
                    </a:cubicBezTo>
                    <a:cubicBezTo>
                      <a:pt x="292610" y="518010"/>
                      <a:pt x="300482" y="520279"/>
                      <a:pt x="309562" y="522295"/>
                    </a:cubicBezTo>
                    <a:cubicBezTo>
                      <a:pt x="326294" y="525700"/>
                      <a:pt x="343295" y="527590"/>
                      <a:pt x="360363" y="527936"/>
                    </a:cubicBezTo>
                    <a:cubicBezTo>
                      <a:pt x="377243" y="527546"/>
                      <a:pt x="394058" y="525646"/>
                      <a:pt x="410603" y="522262"/>
                    </a:cubicBezTo>
                    <a:cubicBezTo>
                      <a:pt x="419518" y="520279"/>
                      <a:pt x="427407" y="518010"/>
                      <a:pt x="435278" y="515741"/>
                    </a:cubicBezTo>
                    <a:cubicBezTo>
                      <a:pt x="446633" y="512237"/>
                      <a:pt x="458196" y="509430"/>
                      <a:pt x="469896" y="507342"/>
                    </a:cubicBezTo>
                    <a:cubicBezTo>
                      <a:pt x="485156" y="505057"/>
                      <a:pt x="500570" y="503986"/>
                      <a:pt x="516000" y="504140"/>
                    </a:cubicBezTo>
                    <a:cubicBezTo>
                      <a:pt x="533881" y="503926"/>
                      <a:pt x="551733" y="505458"/>
                      <a:pt x="569317" y="508710"/>
                    </a:cubicBezTo>
                    <a:cubicBezTo>
                      <a:pt x="575843" y="510017"/>
                      <a:pt x="582600" y="511506"/>
                      <a:pt x="589631" y="513055"/>
                    </a:cubicBezTo>
                    <a:cubicBezTo>
                      <a:pt x="628369" y="522657"/>
                      <a:pt x="668095" y="527722"/>
                      <a:pt x="707997" y="528139"/>
                    </a:cubicBezTo>
                    <a:cubicBezTo>
                      <a:pt x="714628" y="528139"/>
                      <a:pt x="720000" y="522767"/>
                      <a:pt x="720000" y="516137"/>
                    </a:cubicBezTo>
                    <a:lnTo>
                      <a:pt x="720000" y="180142"/>
                    </a:lnTo>
                    <a:cubicBezTo>
                      <a:pt x="720000" y="173512"/>
                      <a:pt x="714628" y="168139"/>
                      <a:pt x="707997" y="168139"/>
                    </a:cubicBezTo>
                    <a:close/>
                    <a:moveTo>
                      <a:pt x="132001" y="84138"/>
                    </a:moveTo>
                    <a:cubicBezTo>
                      <a:pt x="132001" y="51003"/>
                      <a:pt x="158862" y="24142"/>
                      <a:pt x="192003" y="24142"/>
                    </a:cubicBezTo>
                    <a:cubicBezTo>
                      <a:pt x="225137" y="24142"/>
                      <a:pt x="251999" y="51003"/>
                      <a:pt x="251999" y="84138"/>
                    </a:cubicBezTo>
                    <a:cubicBezTo>
                      <a:pt x="251999" y="117278"/>
                      <a:pt x="225137" y="144140"/>
                      <a:pt x="192003" y="144140"/>
                    </a:cubicBezTo>
                    <a:cubicBezTo>
                      <a:pt x="158879" y="144101"/>
                      <a:pt x="132039" y="117262"/>
                      <a:pt x="132001" y="84138"/>
                    </a:cubicBezTo>
                    <a:close/>
                    <a:moveTo>
                      <a:pt x="696000" y="503969"/>
                    </a:moveTo>
                    <a:cubicBezTo>
                      <a:pt x="661860" y="502613"/>
                      <a:pt x="627946" y="497790"/>
                      <a:pt x="594778" y="489572"/>
                    </a:cubicBezTo>
                    <a:cubicBezTo>
                      <a:pt x="587582" y="487990"/>
                      <a:pt x="580726" y="486463"/>
                      <a:pt x="573959" y="485117"/>
                    </a:cubicBezTo>
                    <a:cubicBezTo>
                      <a:pt x="554848" y="481579"/>
                      <a:pt x="535435" y="479909"/>
                      <a:pt x="516000" y="480140"/>
                    </a:cubicBezTo>
                    <a:cubicBezTo>
                      <a:pt x="499279" y="479986"/>
                      <a:pt x="482569" y="481167"/>
                      <a:pt x="466035" y="483667"/>
                    </a:cubicBezTo>
                    <a:cubicBezTo>
                      <a:pt x="453395" y="485886"/>
                      <a:pt x="440909" y="488885"/>
                      <a:pt x="428643" y="492643"/>
                    </a:cubicBezTo>
                    <a:cubicBezTo>
                      <a:pt x="421221" y="494779"/>
                      <a:pt x="413795" y="496916"/>
                      <a:pt x="405566" y="498751"/>
                    </a:cubicBezTo>
                    <a:cubicBezTo>
                      <a:pt x="390679" y="501794"/>
                      <a:pt x="375551" y="503519"/>
                      <a:pt x="360363" y="503898"/>
                    </a:cubicBezTo>
                    <a:cubicBezTo>
                      <a:pt x="344987" y="503563"/>
                      <a:pt x="329672" y="501849"/>
                      <a:pt x="314605" y="498789"/>
                    </a:cubicBezTo>
                    <a:cubicBezTo>
                      <a:pt x="306205" y="496916"/>
                      <a:pt x="298779" y="494779"/>
                      <a:pt x="291357" y="492643"/>
                    </a:cubicBezTo>
                    <a:cubicBezTo>
                      <a:pt x="279069" y="488880"/>
                      <a:pt x="266556" y="485875"/>
                      <a:pt x="253894" y="483656"/>
                    </a:cubicBezTo>
                    <a:cubicBezTo>
                      <a:pt x="237382" y="481162"/>
                      <a:pt x="220699" y="479986"/>
                      <a:pt x="204000" y="480140"/>
                    </a:cubicBezTo>
                    <a:cubicBezTo>
                      <a:pt x="184537" y="479926"/>
                      <a:pt x="165103" y="481612"/>
                      <a:pt x="145970" y="485177"/>
                    </a:cubicBezTo>
                    <a:cubicBezTo>
                      <a:pt x="139274" y="486512"/>
                      <a:pt x="132396" y="488034"/>
                      <a:pt x="125222" y="489621"/>
                    </a:cubicBezTo>
                    <a:cubicBezTo>
                      <a:pt x="92054" y="497823"/>
                      <a:pt x="58140" y="502629"/>
                      <a:pt x="24000" y="503969"/>
                    </a:cubicBezTo>
                    <a:lnTo>
                      <a:pt x="24000" y="191969"/>
                    </a:lnTo>
                    <a:cubicBezTo>
                      <a:pt x="54234" y="190914"/>
                      <a:pt x="84282" y="186750"/>
                      <a:pt x="113665" y="179538"/>
                    </a:cubicBezTo>
                    <a:cubicBezTo>
                      <a:pt x="136906" y="173863"/>
                      <a:pt x="160593" y="170205"/>
                      <a:pt x="184466" y="168606"/>
                    </a:cubicBezTo>
                    <a:cubicBezTo>
                      <a:pt x="190415" y="168381"/>
                      <a:pt x="196798" y="168139"/>
                      <a:pt x="204000" y="168139"/>
                    </a:cubicBezTo>
                    <a:cubicBezTo>
                      <a:pt x="219402" y="167991"/>
                      <a:pt x="234794" y="169062"/>
                      <a:pt x="250032" y="171342"/>
                    </a:cubicBezTo>
                    <a:cubicBezTo>
                      <a:pt x="261755" y="173429"/>
                      <a:pt x="273345" y="176236"/>
                      <a:pt x="284722" y="179741"/>
                    </a:cubicBezTo>
                    <a:cubicBezTo>
                      <a:pt x="292610" y="182010"/>
                      <a:pt x="300482" y="184278"/>
                      <a:pt x="309562" y="186294"/>
                    </a:cubicBezTo>
                    <a:cubicBezTo>
                      <a:pt x="326294" y="189700"/>
                      <a:pt x="343295" y="191590"/>
                      <a:pt x="360363" y="191936"/>
                    </a:cubicBezTo>
                    <a:cubicBezTo>
                      <a:pt x="377243" y="191546"/>
                      <a:pt x="394058" y="189645"/>
                      <a:pt x="410603" y="186261"/>
                    </a:cubicBezTo>
                    <a:cubicBezTo>
                      <a:pt x="419518" y="184278"/>
                      <a:pt x="427407" y="182010"/>
                      <a:pt x="435278" y="179741"/>
                    </a:cubicBezTo>
                    <a:cubicBezTo>
                      <a:pt x="446633" y="176236"/>
                      <a:pt x="458196" y="173429"/>
                      <a:pt x="469896" y="171342"/>
                    </a:cubicBezTo>
                    <a:cubicBezTo>
                      <a:pt x="485156" y="169057"/>
                      <a:pt x="500570" y="167986"/>
                      <a:pt x="516000" y="168139"/>
                    </a:cubicBezTo>
                    <a:cubicBezTo>
                      <a:pt x="523202" y="168139"/>
                      <a:pt x="529585" y="168381"/>
                      <a:pt x="535391" y="168606"/>
                    </a:cubicBezTo>
                    <a:cubicBezTo>
                      <a:pt x="559314" y="170194"/>
                      <a:pt x="583050" y="173852"/>
                      <a:pt x="606335" y="179538"/>
                    </a:cubicBezTo>
                    <a:cubicBezTo>
                      <a:pt x="635718" y="186750"/>
                      <a:pt x="665766" y="190914"/>
                      <a:pt x="696000" y="19196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7" name="Freeform 687">
                <a:extLst>
                  <a:ext uri="{FF2B5EF4-FFF2-40B4-BE49-F238E27FC236}">
                    <a16:creationId xmlns:a16="http://schemas.microsoft.com/office/drawing/2014/main" id="{A0456D7E-BCD0-4577-8088-00CF6F23EA4F}"/>
                  </a:ext>
                </a:extLst>
              </p:cNvPr>
              <p:cNvSpPr/>
              <p:nvPr/>
            </p:nvSpPr>
            <p:spPr>
              <a:xfrm>
                <a:off x="5070638" y="2708706"/>
                <a:ext cx="95628" cy="95625"/>
              </a:xfrm>
              <a:custGeom>
                <a:avLst/>
                <a:gdLst>
                  <a:gd name="connsiteX0" fmla="*/ 0 w 95625"/>
                  <a:gd name="connsiteY0" fmla="*/ 47999 h 95625"/>
                  <a:gd name="connsiteX1" fmla="*/ 47999 w 95625"/>
                  <a:gd name="connsiteY1" fmla="*/ 95999 h 95625"/>
                  <a:gd name="connsiteX2" fmla="*/ 96004 w 95625"/>
                  <a:gd name="connsiteY2" fmla="*/ 47999 h 95625"/>
                  <a:gd name="connsiteX3" fmla="*/ 47999 w 95625"/>
                  <a:gd name="connsiteY3" fmla="*/ 0 h 95625"/>
                  <a:gd name="connsiteX4" fmla="*/ 0 w 95625"/>
                  <a:gd name="connsiteY4" fmla="*/ 47999 h 95625"/>
                  <a:gd name="connsiteX5" fmla="*/ 47999 w 95625"/>
                  <a:gd name="connsiteY5" fmla="*/ 24000 h 95625"/>
                  <a:gd name="connsiteX6" fmla="*/ 72004 w 95625"/>
                  <a:gd name="connsiteY6" fmla="*/ 47999 h 95625"/>
                  <a:gd name="connsiteX7" fmla="*/ 47999 w 95625"/>
                  <a:gd name="connsiteY7" fmla="*/ 71999 h 95625"/>
                  <a:gd name="connsiteX8" fmla="*/ 24000 w 95625"/>
                  <a:gd name="connsiteY8" fmla="*/ 47999 h 95625"/>
                  <a:gd name="connsiteX9" fmla="*/ 47999 w 95625"/>
                  <a:gd name="connsiteY9" fmla="*/ 24000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0" y="47999"/>
                    </a:moveTo>
                    <a:cubicBezTo>
                      <a:pt x="0" y="74509"/>
                      <a:pt x="21495" y="95999"/>
                      <a:pt x="47999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7999" y="0"/>
                    </a:cubicBezTo>
                    <a:cubicBezTo>
                      <a:pt x="21495" y="0"/>
                      <a:pt x="0" y="21489"/>
                      <a:pt x="0" y="47999"/>
                    </a:cubicBezTo>
                    <a:close/>
                    <a:moveTo>
                      <a:pt x="47999" y="24000"/>
                    </a:moveTo>
                    <a:cubicBezTo>
                      <a:pt x="61254" y="24000"/>
                      <a:pt x="72004" y="34744"/>
                      <a:pt x="72004" y="47999"/>
                    </a:cubicBezTo>
                    <a:cubicBezTo>
                      <a:pt x="72004" y="61254"/>
                      <a:pt x="61254" y="71999"/>
                      <a:pt x="47999" y="71999"/>
                    </a:cubicBezTo>
                    <a:cubicBezTo>
                      <a:pt x="34744" y="71999"/>
                      <a:pt x="24000" y="61254"/>
                      <a:pt x="24000" y="47999"/>
                    </a:cubicBezTo>
                    <a:cubicBezTo>
                      <a:pt x="24000" y="34744"/>
                      <a:pt x="34744" y="24000"/>
                      <a:pt x="47999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8" name="Freeform 688">
                <a:extLst>
                  <a:ext uri="{FF2B5EF4-FFF2-40B4-BE49-F238E27FC236}">
                    <a16:creationId xmlns:a16="http://schemas.microsoft.com/office/drawing/2014/main" id="{44E71D2E-C90F-44E6-9830-BFE9E1009A98}"/>
                  </a:ext>
                </a:extLst>
              </p:cNvPr>
              <p:cNvSpPr/>
              <p:nvPr/>
            </p:nvSpPr>
            <p:spPr>
              <a:xfrm>
                <a:off x="4638624" y="2624584"/>
                <a:ext cx="622990" cy="286877"/>
              </a:xfrm>
              <a:custGeom>
                <a:avLst/>
                <a:gdLst>
                  <a:gd name="connsiteX0" fmla="*/ 394431 w 622968"/>
                  <a:gd name="connsiteY0" fmla="*/ 10827 h 286875"/>
                  <a:gd name="connsiteX1" fmla="*/ 391091 w 622968"/>
                  <a:gd name="connsiteY1" fmla="*/ 11750 h 286875"/>
                  <a:gd name="connsiteX2" fmla="*/ 358198 w 622968"/>
                  <a:gd name="connsiteY2" fmla="*/ 19655 h 286875"/>
                  <a:gd name="connsiteX3" fmla="*/ 347053 w 622968"/>
                  <a:gd name="connsiteY3" fmla="*/ 21456 h 286875"/>
                  <a:gd name="connsiteX4" fmla="*/ 312973 w 622968"/>
                  <a:gd name="connsiteY4" fmla="*/ 24038 h 286875"/>
                  <a:gd name="connsiteX5" fmla="*/ 278399 w 622968"/>
                  <a:gd name="connsiteY5" fmla="*/ 21495 h 286875"/>
                  <a:gd name="connsiteX6" fmla="*/ 266830 w 622968"/>
                  <a:gd name="connsiteY6" fmla="*/ 19622 h 286875"/>
                  <a:gd name="connsiteX7" fmla="*/ 234058 w 622968"/>
                  <a:gd name="connsiteY7" fmla="*/ 11739 h 286875"/>
                  <a:gd name="connsiteX8" fmla="*/ 230938 w 622968"/>
                  <a:gd name="connsiteY8" fmla="*/ 10871 h 286875"/>
                  <a:gd name="connsiteX9" fmla="*/ 156912 w 622968"/>
                  <a:gd name="connsiteY9" fmla="*/ 71 h 286875"/>
                  <a:gd name="connsiteX10" fmla="*/ 57827 w 622968"/>
                  <a:gd name="connsiteY10" fmla="*/ 10800 h 286875"/>
                  <a:gd name="connsiteX11" fmla="*/ 43500 w 622968"/>
                  <a:gd name="connsiteY11" fmla="*/ 14689 h 286875"/>
                  <a:gd name="connsiteX12" fmla="*/ 36024 w 622968"/>
                  <a:gd name="connsiteY12" fmla="*/ 20440 h 286875"/>
                  <a:gd name="connsiteX13" fmla="*/ 35019 w 622968"/>
                  <a:gd name="connsiteY13" fmla="*/ 29822 h 286875"/>
                  <a:gd name="connsiteX14" fmla="*/ 35931 w 622968"/>
                  <a:gd name="connsiteY14" fmla="*/ 36216 h 286875"/>
                  <a:gd name="connsiteX15" fmla="*/ 12003 w 622968"/>
                  <a:gd name="connsiteY15" fmla="*/ 60469 h 286875"/>
                  <a:gd name="connsiteX16" fmla="*/ 0 w 622968"/>
                  <a:gd name="connsiteY16" fmla="*/ 72471 h 286875"/>
                  <a:gd name="connsiteX17" fmla="*/ 0 w 622968"/>
                  <a:gd name="connsiteY17" fmla="*/ 229406 h 286875"/>
                  <a:gd name="connsiteX18" fmla="*/ 12003 w 622968"/>
                  <a:gd name="connsiteY18" fmla="*/ 241403 h 286875"/>
                  <a:gd name="connsiteX19" fmla="*/ 35821 w 622968"/>
                  <a:gd name="connsiteY19" fmla="*/ 264287 h 286875"/>
                  <a:gd name="connsiteX20" fmla="*/ 40732 w 622968"/>
                  <a:gd name="connsiteY20" fmla="*/ 273389 h 286875"/>
                  <a:gd name="connsiteX21" fmla="*/ 50894 w 622968"/>
                  <a:gd name="connsiteY21" fmla="*/ 275295 h 286875"/>
                  <a:gd name="connsiteX22" fmla="*/ 156912 w 622968"/>
                  <a:gd name="connsiteY22" fmla="*/ 265551 h 286875"/>
                  <a:gd name="connsiteX23" fmla="*/ 250510 w 622968"/>
                  <a:gd name="connsiteY23" fmla="*/ 278943 h 286875"/>
                  <a:gd name="connsiteX24" fmla="*/ 261134 w 622968"/>
                  <a:gd name="connsiteY24" fmla="*/ 281915 h 286875"/>
                  <a:gd name="connsiteX25" fmla="*/ 266545 w 622968"/>
                  <a:gd name="connsiteY25" fmla="*/ 283403 h 286875"/>
                  <a:gd name="connsiteX26" fmla="*/ 284293 w 622968"/>
                  <a:gd name="connsiteY26" fmla="*/ 286260 h 286875"/>
                  <a:gd name="connsiteX27" fmla="*/ 312984 w 622968"/>
                  <a:gd name="connsiteY27" fmla="*/ 288111 h 286875"/>
                  <a:gd name="connsiteX28" fmla="*/ 340851 w 622968"/>
                  <a:gd name="connsiteY28" fmla="*/ 286260 h 286875"/>
                  <a:gd name="connsiteX29" fmla="*/ 358407 w 622968"/>
                  <a:gd name="connsiteY29" fmla="*/ 283453 h 286875"/>
                  <a:gd name="connsiteX30" fmla="*/ 363626 w 622968"/>
                  <a:gd name="connsiteY30" fmla="*/ 282025 h 286875"/>
                  <a:gd name="connsiteX31" fmla="*/ 374579 w 622968"/>
                  <a:gd name="connsiteY31" fmla="*/ 278954 h 286875"/>
                  <a:gd name="connsiteX32" fmla="*/ 468265 w 622968"/>
                  <a:gd name="connsiteY32" fmla="*/ 265551 h 286875"/>
                  <a:gd name="connsiteX33" fmla="*/ 573085 w 622968"/>
                  <a:gd name="connsiteY33" fmla="*/ 275295 h 286875"/>
                  <a:gd name="connsiteX34" fmla="*/ 583248 w 622968"/>
                  <a:gd name="connsiteY34" fmla="*/ 273389 h 286875"/>
                  <a:gd name="connsiteX35" fmla="*/ 588159 w 622968"/>
                  <a:gd name="connsiteY35" fmla="*/ 264287 h 286875"/>
                  <a:gd name="connsiteX36" fmla="*/ 611999 w 622968"/>
                  <a:gd name="connsiteY36" fmla="*/ 241403 h 286875"/>
                  <a:gd name="connsiteX37" fmla="*/ 624001 w 622968"/>
                  <a:gd name="connsiteY37" fmla="*/ 229406 h 286875"/>
                  <a:gd name="connsiteX38" fmla="*/ 624001 w 622968"/>
                  <a:gd name="connsiteY38" fmla="*/ 72471 h 286875"/>
                  <a:gd name="connsiteX39" fmla="*/ 611999 w 622968"/>
                  <a:gd name="connsiteY39" fmla="*/ 60469 h 286875"/>
                  <a:gd name="connsiteX40" fmla="*/ 588071 w 622968"/>
                  <a:gd name="connsiteY40" fmla="*/ 36266 h 286875"/>
                  <a:gd name="connsiteX41" fmla="*/ 588983 w 622968"/>
                  <a:gd name="connsiteY41" fmla="*/ 29872 h 286875"/>
                  <a:gd name="connsiteX42" fmla="*/ 587977 w 622968"/>
                  <a:gd name="connsiteY42" fmla="*/ 20489 h 286875"/>
                  <a:gd name="connsiteX43" fmla="*/ 580501 w 622968"/>
                  <a:gd name="connsiteY43" fmla="*/ 14738 h 286875"/>
                  <a:gd name="connsiteX44" fmla="*/ 573063 w 622968"/>
                  <a:gd name="connsiteY44" fmla="*/ 12563 h 286875"/>
                  <a:gd name="connsiteX45" fmla="*/ 567471 w 622968"/>
                  <a:gd name="connsiteY45" fmla="*/ 10871 h 286875"/>
                  <a:gd name="connsiteX46" fmla="*/ 468287 w 622968"/>
                  <a:gd name="connsiteY46" fmla="*/ 71 h 286875"/>
                  <a:gd name="connsiteX47" fmla="*/ 394431 w 622968"/>
                  <a:gd name="connsiteY47" fmla="*/ 10827 h 286875"/>
                  <a:gd name="connsiteX48" fmla="*/ 564099 w 622968"/>
                  <a:gd name="connsiteY48" fmla="*/ 34920 h 286875"/>
                  <a:gd name="connsiteX49" fmla="*/ 564099 w 622968"/>
                  <a:gd name="connsiteY49" fmla="*/ 36288 h 286875"/>
                  <a:gd name="connsiteX50" fmla="*/ 600002 w 622968"/>
                  <a:gd name="connsiteY50" fmla="*/ 82919 h 286875"/>
                  <a:gd name="connsiteX51" fmla="*/ 600002 w 622968"/>
                  <a:gd name="connsiteY51" fmla="*/ 218930 h 286875"/>
                  <a:gd name="connsiteX52" fmla="*/ 566878 w 622968"/>
                  <a:gd name="connsiteY52" fmla="*/ 249412 h 286875"/>
                  <a:gd name="connsiteX53" fmla="*/ 468287 w 622968"/>
                  <a:gd name="connsiteY53" fmla="*/ 241551 h 286875"/>
                  <a:gd name="connsiteX54" fmla="*/ 367910 w 622968"/>
                  <a:gd name="connsiteY54" fmla="*/ 255948 h 286875"/>
                  <a:gd name="connsiteX55" fmla="*/ 356962 w 622968"/>
                  <a:gd name="connsiteY55" fmla="*/ 259019 h 286875"/>
                  <a:gd name="connsiteX56" fmla="*/ 352787 w 622968"/>
                  <a:gd name="connsiteY56" fmla="*/ 260222 h 286875"/>
                  <a:gd name="connsiteX57" fmla="*/ 338703 w 622968"/>
                  <a:gd name="connsiteY57" fmla="*/ 262441 h 286875"/>
                  <a:gd name="connsiteX58" fmla="*/ 313011 w 622968"/>
                  <a:gd name="connsiteY58" fmla="*/ 264216 h 286875"/>
                  <a:gd name="connsiteX59" fmla="*/ 286501 w 622968"/>
                  <a:gd name="connsiteY59" fmla="*/ 262441 h 286875"/>
                  <a:gd name="connsiteX60" fmla="*/ 272208 w 622968"/>
                  <a:gd name="connsiteY60" fmla="*/ 260173 h 286875"/>
                  <a:gd name="connsiteX61" fmla="*/ 267830 w 622968"/>
                  <a:gd name="connsiteY61" fmla="*/ 258975 h 286875"/>
                  <a:gd name="connsiteX62" fmla="*/ 257234 w 622968"/>
                  <a:gd name="connsiteY62" fmla="*/ 255987 h 286875"/>
                  <a:gd name="connsiteX63" fmla="*/ 156912 w 622968"/>
                  <a:gd name="connsiteY63" fmla="*/ 241584 h 286875"/>
                  <a:gd name="connsiteX64" fmla="*/ 57134 w 622968"/>
                  <a:gd name="connsiteY64" fmla="*/ 249467 h 286875"/>
                  <a:gd name="connsiteX65" fmla="*/ 24000 w 622968"/>
                  <a:gd name="connsiteY65" fmla="*/ 218930 h 286875"/>
                  <a:gd name="connsiteX66" fmla="*/ 24000 w 622968"/>
                  <a:gd name="connsiteY66" fmla="*/ 82919 h 286875"/>
                  <a:gd name="connsiteX67" fmla="*/ 59930 w 622968"/>
                  <a:gd name="connsiteY67" fmla="*/ 36255 h 286875"/>
                  <a:gd name="connsiteX68" fmla="*/ 59930 w 622968"/>
                  <a:gd name="connsiteY68" fmla="*/ 35173 h 286875"/>
                  <a:gd name="connsiteX69" fmla="*/ 64490 w 622968"/>
                  <a:gd name="connsiteY69" fmla="*/ 33887 h 286875"/>
                  <a:gd name="connsiteX70" fmla="*/ 156890 w 622968"/>
                  <a:gd name="connsiteY70" fmla="*/ 24109 h 286875"/>
                  <a:gd name="connsiteX71" fmla="*/ 224341 w 622968"/>
                  <a:gd name="connsiteY71" fmla="*/ 33937 h 286875"/>
                  <a:gd name="connsiteX72" fmla="*/ 227615 w 622968"/>
                  <a:gd name="connsiteY72" fmla="*/ 34849 h 286875"/>
                  <a:gd name="connsiteX73" fmla="*/ 262359 w 622968"/>
                  <a:gd name="connsiteY73" fmla="*/ 43248 h 286875"/>
                  <a:gd name="connsiteX74" fmla="*/ 275175 w 622968"/>
                  <a:gd name="connsiteY74" fmla="*/ 45313 h 286875"/>
                  <a:gd name="connsiteX75" fmla="*/ 312951 w 622968"/>
                  <a:gd name="connsiteY75" fmla="*/ 48049 h 286875"/>
                  <a:gd name="connsiteX76" fmla="*/ 350233 w 622968"/>
                  <a:gd name="connsiteY76" fmla="*/ 45275 h 286875"/>
                  <a:gd name="connsiteX77" fmla="*/ 362631 w 622968"/>
                  <a:gd name="connsiteY77" fmla="*/ 43286 h 286875"/>
                  <a:gd name="connsiteX78" fmla="*/ 397502 w 622968"/>
                  <a:gd name="connsiteY78" fmla="*/ 34887 h 286875"/>
                  <a:gd name="connsiteX79" fmla="*/ 400979 w 622968"/>
                  <a:gd name="connsiteY79" fmla="*/ 33915 h 286875"/>
                  <a:gd name="connsiteX80" fmla="*/ 468287 w 622968"/>
                  <a:gd name="connsiteY80" fmla="*/ 24120 h 286875"/>
                  <a:gd name="connsiteX81" fmla="*/ 560819 w 622968"/>
                  <a:gd name="connsiteY81" fmla="*/ 33926 h 286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622968" h="286875">
                    <a:moveTo>
                      <a:pt x="394431" y="10827"/>
                    </a:moveTo>
                    <a:lnTo>
                      <a:pt x="391091" y="11750"/>
                    </a:lnTo>
                    <a:cubicBezTo>
                      <a:pt x="381204" y="14496"/>
                      <a:pt x="370959" y="17353"/>
                      <a:pt x="358198" y="19655"/>
                    </a:cubicBezTo>
                    <a:cubicBezTo>
                      <a:pt x="354672" y="20352"/>
                      <a:pt x="350782" y="20858"/>
                      <a:pt x="347053" y="21456"/>
                    </a:cubicBezTo>
                    <a:cubicBezTo>
                      <a:pt x="346882" y="21456"/>
                      <a:pt x="330853" y="23450"/>
                      <a:pt x="312973" y="24038"/>
                    </a:cubicBezTo>
                    <a:cubicBezTo>
                      <a:pt x="294483" y="23450"/>
                      <a:pt x="278427" y="21495"/>
                      <a:pt x="278399" y="21495"/>
                    </a:cubicBezTo>
                    <a:cubicBezTo>
                      <a:pt x="274417" y="20907"/>
                      <a:pt x="270527" y="20352"/>
                      <a:pt x="266830" y="19622"/>
                    </a:cubicBezTo>
                    <a:cubicBezTo>
                      <a:pt x="254235" y="17342"/>
                      <a:pt x="243973" y="14485"/>
                      <a:pt x="234058" y="11739"/>
                    </a:cubicBezTo>
                    <a:lnTo>
                      <a:pt x="230938" y="10871"/>
                    </a:lnTo>
                    <a:cubicBezTo>
                      <a:pt x="207059" y="3093"/>
                      <a:pt x="182021" y="-560"/>
                      <a:pt x="156912" y="71"/>
                    </a:cubicBezTo>
                    <a:cubicBezTo>
                      <a:pt x="123574" y="-286"/>
                      <a:pt x="90313" y="3318"/>
                      <a:pt x="57827" y="10800"/>
                    </a:cubicBezTo>
                    <a:cubicBezTo>
                      <a:pt x="53256" y="12096"/>
                      <a:pt x="48565" y="13381"/>
                      <a:pt x="43500" y="14689"/>
                    </a:cubicBezTo>
                    <a:cubicBezTo>
                      <a:pt x="40325" y="15507"/>
                      <a:pt x="37628" y="17584"/>
                      <a:pt x="36024" y="20440"/>
                    </a:cubicBezTo>
                    <a:cubicBezTo>
                      <a:pt x="34420" y="23302"/>
                      <a:pt x="34058" y="26686"/>
                      <a:pt x="35019" y="29822"/>
                    </a:cubicBezTo>
                    <a:cubicBezTo>
                      <a:pt x="35640" y="31893"/>
                      <a:pt x="35947" y="34052"/>
                      <a:pt x="35931" y="36216"/>
                    </a:cubicBezTo>
                    <a:cubicBezTo>
                      <a:pt x="36013" y="49521"/>
                      <a:pt x="25302" y="60375"/>
                      <a:pt x="12003" y="60469"/>
                    </a:cubicBezTo>
                    <a:cubicBezTo>
                      <a:pt x="5372" y="60469"/>
                      <a:pt x="0" y="65841"/>
                      <a:pt x="0" y="72471"/>
                    </a:cubicBezTo>
                    <a:lnTo>
                      <a:pt x="0" y="229406"/>
                    </a:lnTo>
                    <a:cubicBezTo>
                      <a:pt x="0" y="236030"/>
                      <a:pt x="5372" y="241403"/>
                      <a:pt x="12003" y="241403"/>
                    </a:cubicBezTo>
                    <a:cubicBezTo>
                      <a:pt x="24763" y="241485"/>
                      <a:pt x="35228" y="251543"/>
                      <a:pt x="35821" y="264287"/>
                    </a:cubicBezTo>
                    <a:cubicBezTo>
                      <a:pt x="36002" y="267907"/>
                      <a:pt x="37804" y="271252"/>
                      <a:pt x="40732" y="273389"/>
                    </a:cubicBezTo>
                    <a:cubicBezTo>
                      <a:pt x="43654" y="275526"/>
                      <a:pt x="47390" y="276224"/>
                      <a:pt x="50894" y="275295"/>
                    </a:cubicBezTo>
                    <a:cubicBezTo>
                      <a:pt x="85831" y="268605"/>
                      <a:pt x="121339" y="265342"/>
                      <a:pt x="156912" y="265551"/>
                    </a:cubicBezTo>
                    <a:cubicBezTo>
                      <a:pt x="188630" y="264957"/>
                      <a:pt x="220232" y="269478"/>
                      <a:pt x="250510" y="278943"/>
                    </a:cubicBezTo>
                    <a:cubicBezTo>
                      <a:pt x="254306" y="280058"/>
                      <a:pt x="257855" y="281030"/>
                      <a:pt x="261134" y="281915"/>
                    </a:cubicBezTo>
                    <a:cubicBezTo>
                      <a:pt x="262958" y="282469"/>
                      <a:pt x="264913" y="283035"/>
                      <a:pt x="266545" y="283403"/>
                    </a:cubicBezTo>
                    <a:cubicBezTo>
                      <a:pt x="272379" y="284826"/>
                      <a:pt x="278311" y="285776"/>
                      <a:pt x="284293" y="286260"/>
                    </a:cubicBezTo>
                    <a:cubicBezTo>
                      <a:pt x="291193" y="286875"/>
                      <a:pt x="301251" y="287748"/>
                      <a:pt x="312984" y="288111"/>
                    </a:cubicBezTo>
                    <a:cubicBezTo>
                      <a:pt x="323915" y="287748"/>
                      <a:pt x="333973" y="286908"/>
                      <a:pt x="340851" y="286260"/>
                    </a:cubicBezTo>
                    <a:cubicBezTo>
                      <a:pt x="346767" y="285787"/>
                      <a:pt x="352634" y="284848"/>
                      <a:pt x="358407" y="283453"/>
                    </a:cubicBezTo>
                    <a:cubicBezTo>
                      <a:pt x="360231" y="283035"/>
                      <a:pt x="362197" y="282469"/>
                      <a:pt x="363626" y="282025"/>
                    </a:cubicBezTo>
                    <a:cubicBezTo>
                      <a:pt x="367224" y="281030"/>
                      <a:pt x="370827" y="280058"/>
                      <a:pt x="374579" y="278954"/>
                    </a:cubicBezTo>
                    <a:cubicBezTo>
                      <a:pt x="404885" y="269484"/>
                      <a:pt x="436520" y="264957"/>
                      <a:pt x="468265" y="265551"/>
                    </a:cubicBezTo>
                    <a:cubicBezTo>
                      <a:pt x="503443" y="265303"/>
                      <a:pt x="538555" y="268572"/>
                      <a:pt x="573085" y="275295"/>
                    </a:cubicBezTo>
                    <a:cubicBezTo>
                      <a:pt x="576585" y="276224"/>
                      <a:pt x="580320" y="275526"/>
                      <a:pt x="583248" y="273389"/>
                    </a:cubicBezTo>
                    <a:cubicBezTo>
                      <a:pt x="586176" y="271252"/>
                      <a:pt x="587977" y="267907"/>
                      <a:pt x="588159" y="264287"/>
                    </a:cubicBezTo>
                    <a:cubicBezTo>
                      <a:pt x="588752" y="251532"/>
                      <a:pt x="599233" y="241474"/>
                      <a:pt x="611999" y="241403"/>
                    </a:cubicBezTo>
                    <a:cubicBezTo>
                      <a:pt x="618629" y="241403"/>
                      <a:pt x="624001" y="236030"/>
                      <a:pt x="624001" y="229406"/>
                    </a:cubicBezTo>
                    <a:lnTo>
                      <a:pt x="624001" y="72471"/>
                    </a:lnTo>
                    <a:cubicBezTo>
                      <a:pt x="624001" y="65841"/>
                      <a:pt x="618629" y="60469"/>
                      <a:pt x="611999" y="60469"/>
                    </a:cubicBezTo>
                    <a:cubicBezTo>
                      <a:pt x="598716" y="60375"/>
                      <a:pt x="588010" y="49548"/>
                      <a:pt x="588071" y="36266"/>
                    </a:cubicBezTo>
                    <a:cubicBezTo>
                      <a:pt x="588054" y="34102"/>
                      <a:pt x="588362" y="31943"/>
                      <a:pt x="588983" y="29872"/>
                    </a:cubicBezTo>
                    <a:cubicBezTo>
                      <a:pt x="589944" y="26735"/>
                      <a:pt x="589581" y="23346"/>
                      <a:pt x="587977" y="20489"/>
                    </a:cubicBezTo>
                    <a:cubicBezTo>
                      <a:pt x="586373" y="17633"/>
                      <a:pt x="583676" y="15551"/>
                      <a:pt x="580501" y="14738"/>
                    </a:cubicBezTo>
                    <a:cubicBezTo>
                      <a:pt x="577683" y="14008"/>
                      <a:pt x="575365" y="13282"/>
                      <a:pt x="573063" y="12563"/>
                    </a:cubicBezTo>
                    <a:cubicBezTo>
                      <a:pt x="571234" y="11992"/>
                      <a:pt x="569388" y="11365"/>
                      <a:pt x="567471" y="10871"/>
                    </a:cubicBezTo>
                    <a:cubicBezTo>
                      <a:pt x="534952" y="3356"/>
                      <a:pt x="501658" y="-269"/>
                      <a:pt x="468287" y="71"/>
                    </a:cubicBezTo>
                    <a:cubicBezTo>
                      <a:pt x="443238" y="-566"/>
                      <a:pt x="418261" y="3065"/>
                      <a:pt x="394431" y="10827"/>
                    </a:cubicBezTo>
                    <a:close/>
                    <a:moveTo>
                      <a:pt x="564099" y="34920"/>
                    </a:moveTo>
                    <a:lnTo>
                      <a:pt x="564099" y="36288"/>
                    </a:lnTo>
                    <a:cubicBezTo>
                      <a:pt x="564093" y="58178"/>
                      <a:pt x="578837" y="77327"/>
                      <a:pt x="600002" y="82919"/>
                    </a:cubicBezTo>
                    <a:lnTo>
                      <a:pt x="600002" y="218930"/>
                    </a:lnTo>
                    <a:cubicBezTo>
                      <a:pt x="584588" y="222962"/>
                      <a:pt x="572179" y="234382"/>
                      <a:pt x="566878" y="249412"/>
                    </a:cubicBezTo>
                    <a:cubicBezTo>
                      <a:pt x="534271" y="244221"/>
                      <a:pt x="501306" y="241589"/>
                      <a:pt x="468287" y="241551"/>
                    </a:cubicBezTo>
                    <a:cubicBezTo>
                      <a:pt x="434279" y="240996"/>
                      <a:pt x="400391" y="245852"/>
                      <a:pt x="367910" y="255948"/>
                    </a:cubicBezTo>
                    <a:cubicBezTo>
                      <a:pt x="364307" y="257020"/>
                      <a:pt x="360862" y="257964"/>
                      <a:pt x="356962" y="259019"/>
                    </a:cubicBezTo>
                    <a:cubicBezTo>
                      <a:pt x="355682" y="259431"/>
                      <a:pt x="354276" y="259838"/>
                      <a:pt x="352787" y="260222"/>
                    </a:cubicBezTo>
                    <a:cubicBezTo>
                      <a:pt x="348157" y="261321"/>
                      <a:pt x="343449" y="262062"/>
                      <a:pt x="338703" y="262441"/>
                    </a:cubicBezTo>
                    <a:cubicBezTo>
                      <a:pt x="332172" y="263029"/>
                      <a:pt x="322586" y="263859"/>
                      <a:pt x="313011" y="264216"/>
                    </a:cubicBezTo>
                    <a:cubicBezTo>
                      <a:pt x="302618" y="263859"/>
                      <a:pt x="293038" y="263018"/>
                      <a:pt x="286501" y="262441"/>
                    </a:cubicBezTo>
                    <a:cubicBezTo>
                      <a:pt x="281684" y="262057"/>
                      <a:pt x="276905" y="261299"/>
                      <a:pt x="272208" y="260173"/>
                    </a:cubicBezTo>
                    <a:cubicBezTo>
                      <a:pt x="270912" y="259871"/>
                      <a:pt x="269522" y="259464"/>
                      <a:pt x="267830" y="258975"/>
                    </a:cubicBezTo>
                    <a:cubicBezTo>
                      <a:pt x="264326" y="258014"/>
                      <a:pt x="260914" y="257064"/>
                      <a:pt x="257234" y="255987"/>
                    </a:cubicBezTo>
                    <a:cubicBezTo>
                      <a:pt x="224769" y="245896"/>
                      <a:pt x="190904" y="241035"/>
                      <a:pt x="156912" y="241584"/>
                    </a:cubicBezTo>
                    <a:cubicBezTo>
                      <a:pt x="123503" y="241666"/>
                      <a:pt x="90143" y="244303"/>
                      <a:pt x="57134" y="249467"/>
                    </a:cubicBezTo>
                    <a:cubicBezTo>
                      <a:pt x="51850" y="234415"/>
                      <a:pt x="39435" y="222973"/>
                      <a:pt x="24000" y="218930"/>
                    </a:cubicBezTo>
                    <a:lnTo>
                      <a:pt x="24000" y="82919"/>
                    </a:lnTo>
                    <a:cubicBezTo>
                      <a:pt x="45187" y="77333"/>
                      <a:pt x="59947" y="58167"/>
                      <a:pt x="59930" y="36255"/>
                    </a:cubicBezTo>
                    <a:cubicBezTo>
                      <a:pt x="59930" y="35881"/>
                      <a:pt x="59930" y="35519"/>
                      <a:pt x="59930" y="35173"/>
                    </a:cubicBezTo>
                    <a:lnTo>
                      <a:pt x="64490" y="33887"/>
                    </a:lnTo>
                    <a:cubicBezTo>
                      <a:pt x="94807" y="27076"/>
                      <a:pt x="125815" y="23791"/>
                      <a:pt x="156890" y="24109"/>
                    </a:cubicBezTo>
                    <a:cubicBezTo>
                      <a:pt x="179769" y="23483"/>
                      <a:pt x="202588" y="26807"/>
                      <a:pt x="224341" y="33937"/>
                    </a:cubicBezTo>
                    <a:lnTo>
                      <a:pt x="227615" y="34849"/>
                    </a:lnTo>
                    <a:cubicBezTo>
                      <a:pt x="237563" y="37612"/>
                      <a:pt x="248835" y="40754"/>
                      <a:pt x="262359" y="43248"/>
                    </a:cubicBezTo>
                    <a:cubicBezTo>
                      <a:pt x="266259" y="44006"/>
                      <a:pt x="270527" y="44643"/>
                      <a:pt x="275175" y="45313"/>
                    </a:cubicBezTo>
                    <a:cubicBezTo>
                      <a:pt x="275856" y="45406"/>
                      <a:pt x="292478" y="47439"/>
                      <a:pt x="312951" y="48049"/>
                    </a:cubicBezTo>
                    <a:cubicBezTo>
                      <a:pt x="332688" y="47439"/>
                      <a:pt x="349283" y="45406"/>
                      <a:pt x="350233" y="45275"/>
                    </a:cubicBezTo>
                    <a:cubicBezTo>
                      <a:pt x="354639" y="44643"/>
                      <a:pt x="358885" y="44006"/>
                      <a:pt x="362631" y="43286"/>
                    </a:cubicBezTo>
                    <a:cubicBezTo>
                      <a:pt x="376298" y="40803"/>
                      <a:pt x="387565" y="37667"/>
                      <a:pt x="397502" y="34887"/>
                    </a:cubicBezTo>
                    <a:lnTo>
                      <a:pt x="400979" y="33915"/>
                    </a:lnTo>
                    <a:cubicBezTo>
                      <a:pt x="422688" y="26801"/>
                      <a:pt x="445457" y="23489"/>
                      <a:pt x="468287" y="24120"/>
                    </a:cubicBezTo>
                    <a:cubicBezTo>
                      <a:pt x="499406" y="23802"/>
                      <a:pt x="530458" y="27092"/>
                      <a:pt x="560819" y="33926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9" name="Freeform 689">
                <a:extLst>
                  <a:ext uri="{FF2B5EF4-FFF2-40B4-BE49-F238E27FC236}">
                    <a16:creationId xmlns:a16="http://schemas.microsoft.com/office/drawing/2014/main" id="{EDEDEB87-BE73-4EC9-B803-1FBD39D526CB}"/>
                  </a:ext>
                </a:extLst>
              </p:cNvPr>
              <p:cNvSpPr/>
              <p:nvPr/>
            </p:nvSpPr>
            <p:spPr>
              <a:xfrm>
                <a:off x="4734626" y="2708706"/>
                <a:ext cx="95628" cy="95625"/>
              </a:xfrm>
              <a:custGeom>
                <a:avLst/>
                <a:gdLst>
                  <a:gd name="connsiteX0" fmla="*/ 48005 w 95625"/>
                  <a:gd name="connsiteY0" fmla="*/ 0 h 95625"/>
                  <a:gd name="connsiteX1" fmla="*/ 0 w 95625"/>
                  <a:gd name="connsiteY1" fmla="*/ 47999 h 95625"/>
                  <a:gd name="connsiteX2" fmla="*/ 48005 w 95625"/>
                  <a:gd name="connsiteY2" fmla="*/ 95999 h 95625"/>
                  <a:gd name="connsiteX3" fmla="*/ 96004 w 95625"/>
                  <a:gd name="connsiteY3" fmla="*/ 47999 h 95625"/>
                  <a:gd name="connsiteX4" fmla="*/ 48005 w 95625"/>
                  <a:gd name="connsiteY4" fmla="*/ 0 h 95625"/>
                  <a:gd name="connsiteX5" fmla="*/ 48005 w 95625"/>
                  <a:gd name="connsiteY5" fmla="*/ 71999 h 95625"/>
                  <a:gd name="connsiteX6" fmla="*/ 24000 w 95625"/>
                  <a:gd name="connsiteY6" fmla="*/ 47999 h 95625"/>
                  <a:gd name="connsiteX7" fmla="*/ 48005 w 95625"/>
                  <a:gd name="connsiteY7" fmla="*/ 24000 h 95625"/>
                  <a:gd name="connsiteX8" fmla="*/ 72004 w 95625"/>
                  <a:gd name="connsiteY8" fmla="*/ 47999 h 95625"/>
                  <a:gd name="connsiteX9" fmla="*/ 48005 w 95625"/>
                  <a:gd name="connsiteY9" fmla="*/ 71999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48005" y="0"/>
                    </a:moveTo>
                    <a:cubicBezTo>
                      <a:pt x="21495" y="0"/>
                      <a:pt x="0" y="21489"/>
                      <a:pt x="0" y="47999"/>
                    </a:cubicBezTo>
                    <a:cubicBezTo>
                      <a:pt x="0" y="74509"/>
                      <a:pt x="21495" y="95999"/>
                      <a:pt x="48005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8005" y="0"/>
                    </a:cubicBezTo>
                    <a:close/>
                    <a:moveTo>
                      <a:pt x="48005" y="71999"/>
                    </a:moveTo>
                    <a:cubicBezTo>
                      <a:pt x="34750" y="71999"/>
                      <a:pt x="24000" y="61254"/>
                      <a:pt x="24000" y="47999"/>
                    </a:cubicBezTo>
                    <a:cubicBezTo>
                      <a:pt x="24000" y="34744"/>
                      <a:pt x="34750" y="24000"/>
                      <a:pt x="48005" y="24000"/>
                    </a:cubicBezTo>
                    <a:cubicBezTo>
                      <a:pt x="61260" y="24000"/>
                      <a:pt x="72004" y="34744"/>
                      <a:pt x="72004" y="47999"/>
                    </a:cubicBezTo>
                    <a:cubicBezTo>
                      <a:pt x="72004" y="61254"/>
                      <a:pt x="61260" y="71999"/>
                      <a:pt x="48005" y="7199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0" name="Freeform 690">
                <a:extLst>
                  <a:ext uri="{FF2B5EF4-FFF2-40B4-BE49-F238E27FC236}">
                    <a16:creationId xmlns:a16="http://schemas.microsoft.com/office/drawing/2014/main" id="{E236163F-14E0-49B6-A3E7-0B22BBA98725}"/>
                  </a:ext>
                </a:extLst>
              </p:cNvPr>
              <p:cNvSpPr/>
              <p:nvPr/>
            </p:nvSpPr>
            <p:spPr>
              <a:xfrm>
                <a:off x="4878632" y="2708712"/>
                <a:ext cx="143443" cy="143439"/>
              </a:xfrm>
              <a:custGeom>
                <a:avLst/>
                <a:gdLst>
                  <a:gd name="connsiteX0" fmla="*/ 71999 w 143437"/>
                  <a:gd name="connsiteY0" fmla="*/ 0 h 143437"/>
                  <a:gd name="connsiteX1" fmla="*/ 0 w 143437"/>
                  <a:gd name="connsiteY1" fmla="*/ 71999 h 143437"/>
                  <a:gd name="connsiteX2" fmla="*/ 71999 w 143437"/>
                  <a:gd name="connsiteY2" fmla="*/ 143998 h 143437"/>
                  <a:gd name="connsiteX3" fmla="*/ 143998 w 143437"/>
                  <a:gd name="connsiteY3" fmla="*/ 71999 h 143437"/>
                  <a:gd name="connsiteX4" fmla="*/ 71999 w 143437"/>
                  <a:gd name="connsiteY4" fmla="*/ 0 h 143437"/>
                  <a:gd name="connsiteX5" fmla="*/ 71999 w 143437"/>
                  <a:gd name="connsiteY5" fmla="*/ 119998 h 143437"/>
                  <a:gd name="connsiteX6" fmla="*/ 24000 w 143437"/>
                  <a:gd name="connsiteY6" fmla="*/ 71999 h 143437"/>
                  <a:gd name="connsiteX7" fmla="*/ 71999 w 143437"/>
                  <a:gd name="connsiteY7" fmla="*/ 24000 h 143437"/>
                  <a:gd name="connsiteX8" fmla="*/ 119998 w 143437"/>
                  <a:gd name="connsiteY8" fmla="*/ 71999 h 143437"/>
                  <a:gd name="connsiteX9" fmla="*/ 71999 w 143437"/>
                  <a:gd name="connsiteY9" fmla="*/ 119998 h 143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3437" h="143437">
                    <a:moveTo>
                      <a:pt x="71999" y="0"/>
                    </a:moveTo>
                    <a:cubicBezTo>
                      <a:pt x="32234" y="0"/>
                      <a:pt x="0" y="32234"/>
                      <a:pt x="0" y="71999"/>
                    </a:cubicBezTo>
                    <a:cubicBezTo>
                      <a:pt x="0" y="111764"/>
                      <a:pt x="32234" y="143998"/>
                      <a:pt x="71999" y="143998"/>
                    </a:cubicBezTo>
                    <a:cubicBezTo>
                      <a:pt x="111764" y="143998"/>
                      <a:pt x="143998" y="111764"/>
                      <a:pt x="143998" y="71999"/>
                    </a:cubicBezTo>
                    <a:cubicBezTo>
                      <a:pt x="143959" y="32250"/>
                      <a:pt x="111747" y="38"/>
                      <a:pt x="71999" y="0"/>
                    </a:cubicBezTo>
                    <a:close/>
                    <a:moveTo>
                      <a:pt x="71999" y="119998"/>
                    </a:moveTo>
                    <a:cubicBezTo>
                      <a:pt x="45489" y="119998"/>
                      <a:pt x="24000" y="98509"/>
                      <a:pt x="24000" y="71999"/>
                    </a:cubicBezTo>
                    <a:cubicBezTo>
                      <a:pt x="24000" y="45489"/>
                      <a:pt x="45489" y="24000"/>
                      <a:pt x="71999" y="24000"/>
                    </a:cubicBezTo>
                    <a:cubicBezTo>
                      <a:pt x="98509" y="24000"/>
                      <a:pt x="119998" y="45489"/>
                      <a:pt x="119998" y="71999"/>
                    </a:cubicBezTo>
                    <a:cubicBezTo>
                      <a:pt x="119998" y="98509"/>
                      <a:pt x="98509" y="119998"/>
                      <a:pt x="71999" y="1199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2" name="Freeform 692">
                <a:extLst>
                  <a:ext uri="{FF2B5EF4-FFF2-40B4-BE49-F238E27FC236}">
                    <a16:creationId xmlns:a16="http://schemas.microsoft.com/office/drawing/2014/main" id="{9E0E4B51-8280-404D-9EAC-22B2901F62C2}"/>
                  </a:ext>
                </a:extLst>
              </p:cNvPr>
              <p:cNvSpPr/>
              <p:nvPr/>
            </p:nvSpPr>
            <p:spPr>
              <a:xfrm>
                <a:off x="4746430" y="2480690"/>
                <a:ext cx="47813" cy="67500"/>
              </a:xfrm>
              <a:custGeom>
                <a:avLst/>
                <a:gdLst>
                  <a:gd name="connsiteX0" fmla="*/ 18044 w 47812"/>
                  <a:gd name="connsiteY0" fmla="*/ 67198 h 67500"/>
                  <a:gd name="connsiteX1" fmla="*/ 34122 w 47812"/>
                  <a:gd name="connsiteY1" fmla="*/ 62633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45 w 47812"/>
                  <a:gd name="connsiteY4" fmla="*/ 24000 h 67500"/>
                  <a:gd name="connsiteX5" fmla="*/ 48042 w 47812"/>
                  <a:gd name="connsiteY5" fmla="*/ 11997 h 67500"/>
                  <a:gd name="connsiteX6" fmla="*/ 36045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198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198"/>
                    </a:moveTo>
                    <a:cubicBezTo>
                      <a:pt x="23757" y="70274"/>
                      <a:pt x="30876" y="68253"/>
                      <a:pt x="34122" y="62633"/>
                    </a:cubicBezTo>
                    <a:cubicBezTo>
                      <a:pt x="37363" y="57019"/>
                      <a:pt x="35556" y="49840"/>
                      <a:pt x="30041" y="46428"/>
                    </a:cubicBezTo>
                    <a:cubicBezTo>
                      <a:pt x="25300" y="43726"/>
                      <a:pt x="22976" y="38167"/>
                      <a:pt x="24388" y="32899"/>
                    </a:cubicBezTo>
                    <a:cubicBezTo>
                      <a:pt x="25800" y="27625"/>
                      <a:pt x="30585" y="23972"/>
                      <a:pt x="36045" y="24000"/>
                    </a:cubicBezTo>
                    <a:cubicBezTo>
                      <a:pt x="42669" y="24000"/>
                      <a:pt x="48042" y="18627"/>
                      <a:pt x="48042" y="11997"/>
                    </a:cubicBezTo>
                    <a:cubicBezTo>
                      <a:pt x="48042" y="5372"/>
                      <a:pt x="42669" y="0"/>
                      <a:pt x="36045" y="0"/>
                    </a:cubicBezTo>
                    <a:cubicBezTo>
                      <a:pt x="19730" y="-22"/>
                      <a:pt x="5448" y="10931"/>
                      <a:pt x="1229" y="26686"/>
                    </a:cubicBezTo>
                    <a:cubicBezTo>
                      <a:pt x="-2990" y="42440"/>
                      <a:pt x="3904" y="59063"/>
                      <a:pt x="18044" y="671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3" name="Freeform 693">
                <a:extLst>
                  <a:ext uri="{FF2B5EF4-FFF2-40B4-BE49-F238E27FC236}">
                    <a16:creationId xmlns:a16="http://schemas.microsoft.com/office/drawing/2014/main" id="{0444BE44-74C8-4B5D-A8AF-2727DA01548E}"/>
                  </a:ext>
                </a:extLst>
              </p:cNvPr>
              <p:cNvSpPr/>
              <p:nvPr/>
            </p:nvSpPr>
            <p:spPr>
              <a:xfrm>
                <a:off x="5082430" y="2384686"/>
                <a:ext cx="47813" cy="67500"/>
              </a:xfrm>
              <a:custGeom>
                <a:avLst/>
                <a:gdLst>
                  <a:gd name="connsiteX0" fmla="*/ 18044 w 47812"/>
                  <a:gd name="connsiteY0" fmla="*/ 67203 h 67500"/>
                  <a:gd name="connsiteX1" fmla="*/ 34117 w 47812"/>
                  <a:gd name="connsiteY1" fmla="*/ 62639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39 w 47812"/>
                  <a:gd name="connsiteY4" fmla="*/ 24000 h 67500"/>
                  <a:gd name="connsiteX5" fmla="*/ 48042 w 47812"/>
                  <a:gd name="connsiteY5" fmla="*/ 12003 h 67500"/>
                  <a:gd name="connsiteX6" fmla="*/ 36039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203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203"/>
                    </a:moveTo>
                    <a:cubicBezTo>
                      <a:pt x="23751" y="70274"/>
                      <a:pt x="30876" y="68253"/>
                      <a:pt x="34117" y="62639"/>
                    </a:cubicBezTo>
                    <a:cubicBezTo>
                      <a:pt x="37363" y="57019"/>
                      <a:pt x="35556" y="49845"/>
                      <a:pt x="30041" y="46428"/>
                    </a:cubicBezTo>
                    <a:cubicBezTo>
                      <a:pt x="25300" y="43731"/>
                      <a:pt x="22976" y="38172"/>
                      <a:pt x="24388" y="32899"/>
                    </a:cubicBezTo>
                    <a:cubicBezTo>
                      <a:pt x="25794" y="27631"/>
                      <a:pt x="30585" y="23972"/>
                      <a:pt x="36039" y="24000"/>
                    </a:cubicBezTo>
                    <a:cubicBezTo>
                      <a:pt x="42669" y="24000"/>
                      <a:pt x="48042" y="18627"/>
                      <a:pt x="48042" y="12003"/>
                    </a:cubicBezTo>
                    <a:cubicBezTo>
                      <a:pt x="48042" y="5372"/>
                      <a:pt x="42669" y="0"/>
                      <a:pt x="36039" y="0"/>
                    </a:cubicBezTo>
                    <a:cubicBezTo>
                      <a:pt x="19730" y="-16"/>
                      <a:pt x="5448" y="10931"/>
                      <a:pt x="1229" y="26686"/>
                    </a:cubicBezTo>
                    <a:cubicBezTo>
                      <a:pt x="-2990" y="42440"/>
                      <a:pt x="3904" y="59068"/>
                      <a:pt x="18044" y="67203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4" name="Freeform 694">
                <a:extLst>
                  <a:ext uri="{FF2B5EF4-FFF2-40B4-BE49-F238E27FC236}">
                    <a16:creationId xmlns:a16="http://schemas.microsoft.com/office/drawing/2014/main" id="{49E30D17-D59A-4B4A-AE2D-73810C257EEF}"/>
                  </a:ext>
                </a:extLst>
              </p:cNvPr>
              <p:cNvSpPr/>
              <p:nvPr/>
            </p:nvSpPr>
            <p:spPr>
              <a:xfrm>
                <a:off x="4686535" y="2804700"/>
                <a:ext cx="23906" cy="35156"/>
              </a:xfrm>
              <a:custGeom>
                <a:avLst/>
                <a:gdLst>
                  <a:gd name="connsiteX0" fmla="*/ 12003 w 23906"/>
                  <a:gd name="connsiteY0" fmla="*/ 0 h 35156"/>
                  <a:gd name="connsiteX1" fmla="*/ 0 w 23906"/>
                  <a:gd name="connsiteY1" fmla="*/ 12003 h 35156"/>
                  <a:gd name="connsiteX2" fmla="*/ 0 w 23906"/>
                  <a:gd name="connsiteY2" fmla="*/ 24000 h 35156"/>
                  <a:gd name="connsiteX3" fmla="*/ 12003 w 23906"/>
                  <a:gd name="connsiteY3" fmla="*/ 36002 h 35156"/>
                  <a:gd name="connsiteX4" fmla="*/ 24000 w 23906"/>
                  <a:gd name="connsiteY4" fmla="*/ 24000 h 35156"/>
                  <a:gd name="connsiteX5" fmla="*/ 24000 w 23906"/>
                  <a:gd name="connsiteY5" fmla="*/ 12003 h 35156"/>
                  <a:gd name="connsiteX6" fmla="*/ 12003 w 23906"/>
                  <a:gd name="connsiteY6" fmla="*/ 0 h 351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35156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24000"/>
                    </a:lnTo>
                    <a:cubicBezTo>
                      <a:pt x="0" y="30630"/>
                      <a:pt x="5372" y="36002"/>
                      <a:pt x="12003" y="36002"/>
                    </a:cubicBezTo>
                    <a:cubicBezTo>
                      <a:pt x="18627" y="36002"/>
                      <a:pt x="24000" y="30630"/>
                      <a:pt x="24000" y="24000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5" name="Freeform 695">
                <a:extLst>
                  <a:ext uri="{FF2B5EF4-FFF2-40B4-BE49-F238E27FC236}">
                    <a16:creationId xmlns:a16="http://schemas.microsoft.com/office/drawing/2014/main" id="{77F51B6A-D9C7-4611-A992-7D822075798C}"/>
                  </a:ext>
                </a:extLst>
              </p:cNvPr>
              <p:cNvSpPr/>
              <p:nvPr/>
            </p:nvSpPr>
            <p:spPr>
              <a:xfrm>
                <a:off x="4686471" y="2720686"/>
                <a:ext cx="23906" cy="59063"/>
              </a:xfrm>
              <a:custGeom>
                <a:avLst/>
                <a:gdLst>
                  <a:gd name="connsiteX0" fmla="*/ 12003 w 23906"/>
                  <a:gd name="connsiteY0" fmla="*/ 0 h 59062"/>
                  <a:gd name="connsiteX1" fmla="*/ 0 w 23906"/>
                  <a:gd name="connsiteY1" fmla="*/ 12003 h 59062"/>
                  <a:gd name="connsiteX2" fmla="*/ 0 w 23906"/>
                  <a:gd name="connsiteY2" fmla="*/ 47999 h 59062"/>
                  <a:gd name="connsiteX3" fmla="*/ 12003 w 23906"/>
                  <a:gd name="connsiteY3" fmla="*/ 60002 h 59062"/>
                  <a:gd name="connsiteX4" fmla="*/ 24000 w 23906"/>
                  <a:gd name="connsiteY4" fmla="*/ 47999 h 59062"/>
                  <a:gd name="connsiteX5" fmla="*/ 24000 w 23906"/>
                  <a:gd name="connsiteY5" fmla="*/ 12003 h 59062"/>
                  <a:gd name="connsiteX6" fmla="*/ 12003 w 23906"/>
                  <a:gd name="connsiteY6" fmla="*/ 0 h 59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59062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47999"/>
                    </a:lnTo>
                    <a:cubicBezTo>
                      <a:pt x="0" y="54630"/>
                      <a:pt x="5372" y="60002"/>
                      <a:pt x="12003" y="60002"/>
                    </a:cubicBezTo>
                    <a:cubicBezTo>
                      <a:pt x="18627" y="60002"/>
                      <a:pt x="24000" y="54630"/>
                      <a:pt x="24000" y="47999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</p:grpSp>
      </p:grpSp>
      <p:cxnSp>
        <p:nvCxnSpPr>
          <p:cNvPr id="958" name="Прямая соединительная линия 957">
            <a:extLst>
              <a:ext uri="{FF2B5EF4-FFF2-40B4-BE49-F238E27FC236}">
                <a16:creationId xmlns:a16="http://schemas.microsoft.com/office/drawing/2014/main" id="{717DC8E0-2053-42B7-A3C3-7E49E9884BA6}"/>
              </a:ext>
            </a:extLst>
          </p:cNvPr>
          <p:cNvCxnSpPr>
            <a:cxnSpLocks/>
          </p:cNvCxnSpPr>
          <p:nvPr/>
        </p:nvCxnSpPr>
        <p:spPr>
          <a:xfrm>
            <a:off x="874713" y="3624818"/>
            <a:ext cx="10477500" cy="0"/>
          </a:xfrm>
          <a:prstGeom prst="line">
            <a:avLst/>
          </a:prstGeom>
          <a:ln w="19050">
            <a:solidFill>
              <a:srgbClr val="25537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Таблица 14">
            <a:extLst>
              <a:ext uri="{FF2B5EF4-FFF2-40B4-BE49-F238E27FC236}">
                <a16:creationId xmlns:a16="http://schemas.microsoft.com/office/drawing/2014/main" id="{A72470B9-9A54-428F-848F-79BD2B20B3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1867844"/>
              </p:ext>
            </p:extLst>
          </p:nvPr>
        </p:nvGraphicFramePr>
        <p:xfrm>
          <a:off x="874713" y="4118272"/>
          <a:ext cx="10477500" cy="254411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46250">
                  <a:extLst>
                    <a:ext uri="{9D8B030D-6E8A-4147-A177-3AD203B41FA5}">
                      <a16:colId xmlns:a16="http://schemas.microsoft.com/office/drawing/2014/main" val="892814005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334221985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60528452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1092797569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82614883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4292562261"/>
                    </a:ext>
                  </a:extLst>
                </a:gridCol>
              </a:tblGrid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Flight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From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Airline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Scheduled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Arrival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Status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5639892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HY632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St. Petersburg LED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Uzbekistan Airways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05:20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04:57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Landed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87473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FV6741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Sochi AER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Rossiya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05:35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05:27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Landed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798952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SU6741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Sochi AER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latin typeface="Montserrat" panose="00000500000000000000" pitchFamily="2" charset="0"/>
                        </a:rPr>
                        <a:t>Aeroflot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05:35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Landed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8451643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TK368 (+1)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Istanbul IST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Turkish Airlines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07:25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07:22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Landed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911852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HY84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Fergana FEG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Uzbekistan Airways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07:40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En</a:t>
                      </a: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-Route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2BD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6736244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HY24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Bukhara BHK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Uzbekistan Airways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10:10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Scheduled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8713046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KC127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Almaty ALA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latin typeface="Montserrat" panose="00000500000000000000" pitchFamily="2" charset="0"/>
                        </a:rPr>
                        <a:t>Air Astana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10:50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Delayed&gt;2h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B2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910433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HY422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Delhi DEL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latin typeface="Montserrat" panose="00000500000000000000" pitchFamily="2" charset="0"/>
                        </a:rPr>
                        <a:t>Uzbekistan Airways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11:00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Scheduled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4195198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1FC55914-91C2-4380-BAD6-519B3B521A26}"/>
              </a:ext>
            </a:extLst>
          </p:cNvPr>
          <p:cNvSpPr txBox="1"/>
          <p:nvPr/>
        </p:nvSpPr>
        <p:spPr>
          <a:xfrm>
            <a:off x="1197160" y="3739057"/>
            <a:ext cx="15047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Montserrat Bold" panose="00000800000000000000" pitchFamily="2" charset="0"/>
              </a:rPr>
              <a:t>Arrivals </a:t>
            </a:r>
            <a:endParaRPr lang="ru-RU" sz="1400" dirty="0">
              <a:latin typeface="Montserrat Bold" panose="00000800000000000000" pitchFamily="2" charset="0"/>
            </a:endParaRP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C9C16F3F-CB52-45ED-8691-81482B470027}"/>
              </a:ext>
            </a:extLst>
          </p:cNvPr>
          <p:cNvSpPr/>
          <p:nvPr/>
        </p:nvSpPr>
        <p:spPr>
          <a:xfrm>
            <a:off x="3345667" y="3751868"/>
            <a:ext cx="2516957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Departure Airports 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sp>
        <p:nvSpPr>
          <p:cNvPr id="961" name="Прямоугольник: скругленные углы 960">
            <a:extLst>
              <a:ext uri="{FF2B5EF4-FFF2-40B4-BE49-F238E27FC236}">
                <a16:creationId xmlns:a16="http://schemas.microsoft.com/office/drawing/2014/main" id="{A0F27346-D8D3-4115-92CE-C91D8618334E}"/>
              </a:ext>
            </a:extLst>
          </p:cNvPr>
          <p:cNvSpPr/>
          <p:nvPr/>
        </p:nvSpPr>
        <p:spPr>
          <a:xfrm>
            <a:off x="5916546" y="3751868"/>
            <a:ext cx="1435224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Airlines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E671C1B4-7537-4190-8D32-5A364E85D5BA}"/>
              </a:ext>
            </a:extLst>
          </p:cNvPr>
          <p:cNvGrpSpPr/>
          <p:nvPr/>
        </p:nvGrpSpPr>
        <p:grpSpPr>
          <a:xfrm>
            <a:off x="7405692" y="3751868"/>
            <a:ext cx="1842768" cy="308698"/>
            <a:chOff x="7373622" y="3751868"/>
            <a:chExt cx="1842768" cy="308698"/>
          </a:xfrm>
        </p:grpSpPr>
        <p:sp>
          <p:nvSpPr>
            <p:cNvPr id="962" name="Прямоугольник: скругленные углы 961">
              <a:extLst>
                <a:ext uri="{FF2B5EF4-FFF2-40B4-BE49-F238E27FC236}">
                  <a16:creationId xmlns:a16="http://schemas.microsoft.com/office/drawing/2014/main" id="{03DD63C3-AABE-464B-BCCE-AEA246A9DAEA}"/>
                </a:ext>
              </a:extLst>
            </p:cNvPr>
            <p:cNvSpPr/>
            <p:nvPr/>
          </p:nvSpPr>
          <p:spPr>
            <a:xfrm>
              <a:off x="7373622" y="3751868"/>
              <a:ext cx="1842768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Tue 17/05/2022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65" name="Рисунок 18">
              <a:extLst>
                <a:ext uri="{FF2B5EF4-FFF2-40B4-BE49-F238E27FC236}">
                  <a16:creationId xmlns:a16="http://schemas.microsoft.com/office/drawing/2014/main" id="{05C5BD9C-ED96-493A-B76B-BBA1777BFFA8}"/>
                </a:ext>
              </a:extLst>
            </p:cNvPr>
            <p:cNvGrpSpPr/>
            <p:nvPr/>
          </p:nvGrpSpPr>
          <p:grpSpPr>
            <a:xfrm>
              <a:off x="8936289" y="3794314"/>
              <a:ext cx="230571" cy="230571"/>
              <a:chOff x="1583466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66" name="Полилиния: фигура 965">
                <a:extLst>
                  <a:ext uri="{FF2B5EF4-FFF2-40B4-BE49-F238E27FC236}">
                    <a16:creationId xmlns:a16="http://schemas.microsoft.com/office/drawing/2014/main" id="{A25E5E9D-C0B2-4590-835F-6D31D4D6F5C7}"/>
                  </a:ext>
                </a:extLst>
              </p:cNvPr>
              <p:cNvSpPr/>
              <p:nvPr/>
            </p:nvSpPr>
            <p:spPr>
              <a:xfrm>
                <a:off x="1582050" y="4572867"/>
                <a:ext cx="775876" cy="775876"/>
              </a:xfrm>
              <a:custGeom>
                <a:avLst/>
                <a:gdLst>
                  <a:gd name="connsiteX0" fmla="*/ 699141 w 775875"/>
                  <a:gd name="connsiteY0" fmla="*/ 67864 h 775875"/>
                  <a:gd name="connsiteX1" fmla="*/ 627147 w 775875"/>
                  <a:gd name="connsiteY1" fmla="*/ 67864 h 775875"/>
                  <a:gd name="connsiteX2" fmla="*/ 627147 w 775875"/>
                  <a:gd name="connsiteY2" fmla="*/ 46722 h 775875"/>
                  <a:gd name="connsiteX3" fmla="*/ 581841 w 775875"/>
                  <a:gd name="connsiteY3" fmla="*/ 1416 h 775875"/>
                  <a:gd name="connsiteX4" fmla="*/ 536534 w 775875"/>
                  <a:gd name="connsiteY4" fmla="*/ 46722 h 775875"/>
                  <a:gd name="connsiteX5" fmla="*/ 536534 w 775875"/>
                  <a:gd name="connsiteY5" fmla="*/ 67864 h 775875"/>
                  <a:gd name="connsiteX6" fmla="*/ 282819 w 775875"/>
                  <a:gd name="connsiteY6" fmla="*/ 67864 h 775875"/>
                  <a:gd name="connsiteX7" fmla="*/ 282819 w 775875"/>
                  <a:gd name="connsiteY7" fmla="*/ 46722 h 775875"/>
                  <a:gd name="connsiteX8" fmla="*/ 237512 w 775875"/>
                  <a:gd name="connsiteY8" fmla="*/ 1416 h 775875"/>
                  <a:gd name="connsiteX9" fmla="*/ 192206 w 775875"/>
                  <a:gd name="connsiteY9" fmla="*/ 46722 h 775875"/>
                  <a:gd name="connsiteX10" fmla="*/ 192206 w 775875"/>
                  <a:gd name="connsiteY10" fmla="*/ 68424 h 775875"/>
                  <a:gd name="connsiteX11" fmla="*/ 188181 w 775875"/>
                  <a:gd name="connsiteY11" fmla="*/ 67864 h 775875"/>
                  <a:gd name="connsiteX12" fmla="*/ 128008 w 775875"/>
                  <a:gd name="connsiteY12" fmla="*/ 67864 h 775875"/>
                  <a:gd name="connsiteX13" fmla="*/ 52497 w 775875"/>
                  <a:gd name="connsiteY13" fmla="*/ 143375 h 775875"/>
                  <a:gd name="connsiteX14" fmla="*/ 52497 w 775875"/>
                  <a:gd name="connsiteY14" fmla="*/ 400614 h 775875"/>
                  <a:gd name="connsiteX15" fmla="*/ 67599 w 775875"/>
                  <a:gd name="connsiteY15" fmla="*/ 415717 h 775875"/>
                  <a:gd name="connsiteX16" fmla="*/ 82702 w 775875"/>
                  <a:gd name="connsiteY16" fmla="*/ 400614 h 775875"/>
                  <a:gd name="connsiteX17" fmla="*/ 82702 w 775875"/>
                  <a:gd name="connsiteY17" fmla="*/ 223422 h 775875"/>
                  <a:gd name="connsiteX18" fmla="*/ 627147 w 775875"/>
                  <a:gd name="connsiteY18" fmla="*/ 223422 h 775875"/>
                  <a:gd name="connsiteX19" fmla="*/ 642250 w 775875"/>
                  <a:gd name="connsiteY19" fmla="*/ 208320 h 775875"/>
                  <a:gd name="connsiteX20" fmla="*/ 627147 w 775875"/>
                  <a:gd name="connsiteY20" fmla="*/ 193218 h 775875"/>
                  <a:gd name="connsiteX21" fmla="*/ 82702 w 775875"/>
                  <a:gd name="connsiteY21" fmla="*/ 193218 h 775875"/>
                  <a:gd name="connsiteX22" fmla="*/ 82702 w 775875"/>
                  <a:gd name="connsiteY22" fmla="*/ 143375 h 775875"/>
                  <a:gd name="connsiteX23" fmla="*/ 128008 w 775875"/>
                  <a:gd name="connsiteY23" fmla="*/ 98068 h 775875"/>
                  <a:gd name="connsiteX24" fmla="*/ 188181 w 775875"/>
                  <a:gd name="connsiteY24" fmla="*/ 98068 h 775875"/>
                  <a:gd name="connsiteX25" fmla="*/ 192206 w 775875"/>
                  <a:gd name="connsiteY25" fmla="*/ 97507 h 775875"/>
                  <a:gd name="connsiteX26" fmla="*/ 192206 w 775875"/>
                  <a:gd name="connsiteY26" fmla="*/ 116946 h 775875"/>
                  <a:gd name="connsiteX27" fmla="*/ 237512 w 775875"/>
                  <a:gd name="connsiteY27" fmla="*/ 162252 h 775875"/>
                  <a:gd name="connsiteX28" fmla="*/ 282819 w 775875"/>
                  <a:gd name="connsiteY28" fmla="*/ 116946 h 775875"/>
                  <a:gd name="connsiteX29" fmla="*/ 282819 w 775875"/>
                  <a:gd name="connsiteY29" fmla="*/ 98068 h 775875"/>
                  <a:gd name="connsiteX30" fmla="*/ 536534 w 775875"/>
                  <a:gd name="connsiteY30" fmla="*/ 98068 h 775875"/>
                  <a:gd name="connsiteX31" fmla="*/ 536534 w 775875"/>
                  <a:gd name="connsiteY31" fmla="*/ 116946 h 775875"/>
                  <a:gd name="connsiteX32" fmla="*/ 581841 w 775875"/>
                  <a:gd name="connsiteY32" fmla="*/ 162252 h 775875"/>
                  <a:gd name="connsiteX33" fmla="*/ 627147 w 775875"/>
                  <a:gd name="connsiteY33" fmla="*/ 116946 h 775875"/>
                  <a:gd name="connsiteX34" fmla="*/ 627147 w 775875"/>
                  <a:gd name="connsiteY34" fmla="*/ 98068 h 775875"/>
                  <a:gd name="connsiteX35" fmla="*/ 699141 w 775875"/>
                  <a:gd name="connsiteY35" fmla="*/ 98068 h 775875"/>
                  <a:gd name="connsiteX36" fmla="*/ 744448 w 775875"/>
                  <a:gd name="connsiteY36" fmla="*/ 143375 h 775875"/>
                  <a:gd name="connsiteX37" fmla="*/ 744448 w 775875"/>
                  <a:gd name="connsiteY37" fmla="*/ 717251 h 775875"/>
                  <a:gd name="connsiteX38" fmla="*/ 717251 w 775875"/>
                  <a:gd name="connsiteY38" fmla="*/ 744448 h 775875"/>
                  <a:gd name="connsiteX39" fmla="*/ 690056 w 775875"/>
                  <a:gd name="connsiteY39" fmla="*/ 717251 h 775875"/>
                  <a:gd name="connsiteX40" fmla="*/ 690056 w 775875"/>
                  <a:gd name="connsiteY40" fmla="*/ 678183 h 775875"/>
                  <a:gd name="connsiteX41" fmla="*/ 674953 w 775875"/>
                  <a:gd name="connsiteY41" fmla="*/ 663081 h 775875"/>
                  <a:gd name="connsiteX42" fmla="*/ 499286 w 775875"/>
                  <a:gd name="connsiteY42" fmla="*/ 663081 h 775875"/>
                  <a:gd name="connsiteX43" fmla="*/ 484184 w 775875"/>
                  <a:gd name="connsiteY43" fmla="*/ 678183 h 775875"/>
                  <a:gd name="connsiteX44" fmla="*/ 499286 w 775875"/>
                  <a:gd name="connsiteY44" fmla="*/ 693286 h 775875"/>
                  <a:gd name="connsiteX45" fmla="*/ 659851 w 775875"/>
                  <a:gd name="connsiteY45" fmla="*/ 693286 h 775875"/>
                  <a:gd name="connsiteX46" fmla="*/ 659851 w 775875"/>
                  <a:gd name="connsiteY46" fmla="*/ 717251 h 775875"/>
                  <a:gd name="connsiteX47" fmla="*/ 666717 w 775875"/>
                  <a:gd name="connsiteY47" fmla="*/ 744448 h 775875"/>
                  <a:gd name="connsiteX48" fmla="*/ 58800 w 775875"/>
                  <a:gd name="connsiteY48" fmla="*/ 744448 h 775875"/>
                  <a:gd name="connsiteX49" fmla="*/ 31620 w 775875"/>
                  <a:gd name="connsiteY49" fmla="*/ 717258 h 775875"/>
                  <a:gd name="connsiteX50" fmla="*/ 31620 w 775875"/>
                  <a:gd name="connsiteY50" fmla="*/ 693286 h 775875"/>
                  <a:gd name="connsiteX51" fmla="*/ 369643 w 775875"/>
                  <a:gd name="connsiteY51" fmla="*/ 693286 h 775875"/>
                  <a:gd name="connsiteX52" fmla="*/ 384746 w 775875"/>
                  <a:gd name="connsiteY52" fmla="*/ 678183 h 775875"/>
                  <a:gd name="connsiteX53" fmla="*/ 369643 w 775875"/>
                  <a:gd name="connsiteY53" fmla="*/ 663081 h 775875"/>
                  <a:gd name="connsiteX54" fmla="*/ 218754 w 775875"/>
                  <a:gd name="connsiteY54" fmla="*/ 663081 h 775875"/>
                  <a:gd name="connsiteX55" fmla="*/ 261899 w 775875"/>
                  <a:gd name="connsiteY55" fmla="*/ 569261 h 775875"/>
                  <a:gd name="connsiteX56" fmla="*/ 138059 w 775875"/>
                  <a:gd name="connsiteY56" fmla="*/ 445419 h 775875"/>
                  <a:gd name="connsiteX57" fmla="*/ 14217 w 775875"/>
                  <a:gd name="connsiteY57" fmla="*/ 569261 h 775875"/>
                  <a:gd name="connsiteX58" fmla="*/ 57371 w 775875"/>
                  <a:gd name="connsiteY58" fmla="*/ 663081 h 775875"/>
                  <a:gd name="connsiteX59" fmla="*/ 16518 w 775875"/>
                  <a:gd name="connsiteY59" fmla="*/ 663081 h 775875"/>
                  <a:gd name="connsiteX60" fmla="*/ 1416 w 775875"/>
                  <a:gd name="connsiteY60" fmla="*/ 678183 h 775875"/>
                  <a:gd name="connsiteX61" fmla="*/ 1416 w 775875"/>
                  <a:gd name="connsiteY61" fmla="*/ 717258 h 775875"/>
                  <a:gd name="connsiteX62" fmla="*/ 58800 w 775875"/>
                  <a:gd name="connsiteY62" fmla="*/ 774653 h 775875"/>
                  <a:gd name="connsiteX63" fmla="*/ 717251 w 775875"/>
                  <a:gd name="connsiteY63" fmla="*/ 774653 h 775875"/>
                  <a:gd name="connsiteX64" fmla="*/ 774653 w 775875"/>
                  <a:gd name="connsiteY64" fmla="*/ 717251 h 775875"/>
                  <a:gd name="connsiteX65" fmla="*/ 774653 w 775875"/>
                  <a:gd name="connsiteY65" fmla="*/ 143375 h 775875"/>
                  <a:gd name="connsiteX66" fmla="*/ 699141 w 775875"/>
                  <a:gd name="connsiteY66" fmla="*/ 67864 h 775875"/>
                  <a:gd name="connsiteX67" fmla="*/ 699141 w 775875"/>
                  <a:gd name="connsiteY67" fmla="*/ 67864 h 775875"/>
                  <a:gd name="connsiteX68" fmla="*/ 252615 w 775875"/>
                  <a:gd name="connsiteY68" fmla="*/ 116946 h 775875"/>
                  <a:gd name="connsiteX69" fmla="*/ 237512 w 775875"/>
                  <a:gd name="connsiteY69" fmla="*/ 132048 h 775875"/>
                  <a:gd name="connsiteX70" fmla="*/ 222410 w 775875"/>
                  <a:gd name="connsiteY70" fmla="*/ 116946 h 775875"/>
                  <a:gd name="connsiteX71" fmla="*/ 222410 w 775875"/>
                  <a:gd name="connsiteY71" fmla="*/ 46722 h 775875"/>
                  <a:gd name="connsiteX72" fmla="*/ 237512 w 775875"/>
                  <a:gd name="connsiteY72" fmla="*/ 31620 h 775875"/>
                  <a:gd name="connsiteX73" fmla="*/ 252615 w 775875"/>
                  <a:gd name="connsiteY73" fmla="*/ 46722 h 775875"/>
                  <a:gd name="connsiteX74" fmla="*/ 252615 w 775875"/>
                  <a:gd name="connsiteY74" fmla="*/ 116946 h 775875"/>
                  <a:gd name="connsiteX75" fmla="*/ 596943 w 775875"/>
                  <a:gd name="connsiteY75" fmla="*/ 116946 h 775875"/>
                  <a:gd name="connsiteX76" fmla="*/ 581841 w 775875"/>
                  <a:gd name="connsiteY76" fmla="*/ 132048 h 775875"/>
                  <a:gd name="connsiteX77" fmla="*/ 566739 w 775875"/>
                  <a:gd name="connsiteY77" fmla="*/ 116946 h 775875"/>
                  <a:gd name="connsiteX78" fmla="*/ 566739 w 775875"/>
                  <a:gd name="connsiteY78" fmla="*/ 46722 h 775875"/>
                  <a:gd name="connsiteX79" fmla="*/ 581841 w 775875"/>
                  <a:gd name="connsiteY79" fmla="*/ 31620 h 775875"/>
                  <a:gd name="connsiteX80" fmla="*/ 596943 w 775875"/>
                  <a:gd name="connsiteY80" fmla="*/ 46722 h 775875"/>
                  <a:gd name="connsiteX81" fmla="*/ 596943 w 775875"/>
                  <a:gd name="connsiteY81" fmla="*/ 116946 h 775875"/>
                  <a:gd name="connsiteX82" fmla="*/ 44421 w 775875"/>
                  <a:gd name="connsiteY82" fmla="*/ 569261 h 775875"/>
                  <a:gd name="connsiteX83" fmla="*/ 138059 w 775875"/>
                  <a:gd name="connsiteY83" fmla="*/ 475623 h 775875"/>
                  <a:gd name="connsiteX84" fmla="*/ 231694 w 775875"/>
                  <a:gd name="connsiteY84" fmla="*/ 569261 h 775875"/>
                  <a:gd name="connsiteX85" fmla="*/ 138059 w 775875"/>
                  <a:gd name="connsiteY85" fmla="*/ 662889 h 775875"/>
                  <a:gd name="connsiteX86" fmla="*/ 44421 w 775875"/>
                  <a:gd name="connsiteY86" fmla="*/ 569261 h 775875"/>
                  <a:gd name="connsiteX87" fmla="*/ 44421 w 775875"/>
                  <a:gd name="connsiteY87" fmla="*/ 569261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775875" h="775875">
                    <a:moveTo>
                      <a:pt x="699141" y="67864"/>
                    </a:moveTo>
                    <a:lnTo>
                      <a:pt x="627147" y="67864"/>
                    </a:lnTo>
                    <a:lnTo>
                      <a:pt x="627147" y="46722"/>
                    </a:lnTo>
                    <a:cubicBezTo>
                      <a:pt x="627147" y="21740"/>
                      <a:pt x="606824" y="1416"/>
                      <a:pt x="581841" y="1416"/>
                    </a:cubicBezTo>
                    <a:cubicBezTo>
                      <a:pt x="556864" y="1416"/>
                      <a:pt x="536534" y="21740"/>
                      <a:pt x="536534" y="46722"/>
                    </a:cubicBezTo>
                    <a:lnTo>
                      <a:pt x="536534" y="67864"/>
                    </a:lnTo>
                    <a:lnTo>
                      <a:pt x="282819" y="67864"/>
                    </a:lnTo>
                    <a:lnTo>
                      <a:pt x="282819" y="46722"/>
                    </a:lnTo>
                    <a:cubicBezTo>
                      <a:pt x="282819" y="21740"/>
                      <a:pt x="262497" y="1416"/>
                      <a:pt x="237512" y="1416"/>
                    </a:cubicBezTo>
                    <a:cubicBezTo>
                      <a:pt x="212530" y="1416"/>
                      <a:pt x="192206" y="21740"/>
                      <a:pt x="192206" y="46722"/>
                    </a:cubicBezTo>
                    <a:lnTo>
                      <a:pt x="192206" y="68424"/>
                    </a:lnTo>
                    <a:cubicBezTo>
                      <a:pt x="190924" y="68071"/>
                      <a:pt x="189574" y="67864"/>
                      <a:pt x="188181" y="67864"/>
                    </a:cubicBezTo>
                    <a:lnTo>
                      <a:pt x="128008" y="67864"/>
                    </a:lnTo>
                    <a:cubicBezTo>
                      <a:pt x="86373" y="67864"/>
                      <a:pt x="52497" y="101742"/>
                      <a:pt x="52497" y="143375"/>
                    </a:cubicBezTo>
                    <a:lnTo>
                      <a:pt x="52497" y="400614"/>
                    </a:lnTo>
                    <a:cubicBezTo>
                      <a:pt x="52497" y="408962"/>
                      <a:pt x="59259" y="415717"/>
                      <a:pt x="67599" y="415717"/>
                    </a:cubicBezTo>
                    <a:cubicBezTo>
                      <a:pt x="75940" y="415717"/>
                      <a:pt x="82702" y="408962"/>
                      <a:pt x="82702" y="400614"/>
                    </a:cubicBezTo>
                    <a:lnTo>
                      <a:pt x="82702" y="223422"/>
                    </a:lnTo>
                    <a:lnTo>
                      <a:pt x="627147" y="223422"/>
                    </a:lnTo>
                    <a:cubicBezTo>
                      <a:pt x="635488" y="223422"/>
                      <a:pt x="642250" y="216660"/>
                      <a:pt x="642250" y="208320"/>
                    </a:cubicBezTo>
                    <a:cubicBezTo>
                      <a:pt x="642250" y="199972"/>
                      <a:pt x="635488" y="193218"/>
                      <a:pt x="627147" y="193218"/>
                    </a:cubicBezTo>
                    <a:lnTo>
                      <a:pt x="82702" y="193218"/>
                    </a:lnTo>
                    <a:lnTo>
                      <a:pt x="82702" y="143375"/>
                    </a:lnTo>
                    <a:cubicBezTo>
                      <a:pt x="82702" y="118392"/>
                      <a:pt x="103023" y="98068"/>
                      <a:pt x="128008" y="98068"/>
                    </a:cubicBezTo>
                    <a:lnTo>
                      <a:pt x="188181" y="98068"/>
                    </a:lnTo>
                    <a:cubicBezTo>
                      <a:pt x="189574" y="98068"/>
                      <a:pt x="190924" y="97862"/>
                      <a:pt x="192206" y="97507"/>
                    </a:cubicBezTo>
                    <a:lnTo>
                      <a:pt x="192206" y="116946"/>
                    </a:lnTo>
                    <a:cubicBezTo>
                      <a:pt x="192206" y="141931"/>
                      <a:pt x="212530" y="162252"/>
                      <a:pt x="237512" y="162252"/>
                    </a:cubicBezTo>
                    <a:cubicBezTo>
                      <a:pt x="262497" y="162252"/>
                      <a:pt x="282819" y="141931"/>
                      <a:pt x="282819" y="116946"/>
                    </a:cubicBezTo>
                    <a:lnTo>
                      <a:pt x="282819" y="98068"/>
                    </a:lnTo>
                    <a:lnTo>
                      <a:pt x="536534" y="98068"/>
                    </a:lnTo>
                    <a:lnTo>
                      <a:pt x="536534" y="116946"/>
                    </a:lnTo>
                    <a:cubicBezTo>
                      <a:pt x="536534" y="141931"/>
                      <a:pt x="556864" y="162252"/>
                      <a:pt x="581841" y="162252"/>
                    </a:cubicBezTo>
                    <a:cubicBezTo>
                      <a:pt x="606824" y="162252"/>
                      <a:pt x="627147" y="141931"/>
                      <a:pt x="627147" y="116946"/>
                    </a:cubicBezTo>
                    <a:lnTo>
                      <a:pt x="627147" y="98068"/>
                    </a:lnTo>
                    <a:lnTo>
                      <a:pt x="699141" y="98068"/>
                    </a:lnTo>
                    <a:cubicBezTo>
                      <a:pt x="724117" y="98068"/>
                      <a:pt x="744448" y="118392"/>
                      <a:pt x="744448" y="143375"/>
                    </a:cubicBezTo>
                    <a:lnTo>
                      <a:pt x="744448" y="717251"/>
                    </a:lnTo>
                    <a:cubicBezTo>
                      <a:pt x="744448" y="732244"/>
                      <a:pt x="732244" y="744448"/>
                      <a:pt x="717251" y="744448"/>
                    </a:cubicBezTo>
                    <a:cubicBezTo>
                      <a:pt x="702260" y="744448"/>
                      <a:pt x="690056" y="732244"/>
                      <a:pt x="690056" y="717251"/>
                    </a:cubicBezTo>
                    <a:lnTo>
                      <a:pt x="690056" y="678183"/>
                    </a:lnTo>
                    <a:cubicBezTo>
                      <a:pt x="690056" y="669843"/>
                      <a:pt x="683294" y="663081"/>
                      <a:pt x="674953" y="663081"/>
                    </a:cubicBezTo>
                    <a:lnTo>
                      <a:pt x="499286" y="663081"/>
                    </a:lnTo>
                    <a:cubicBezTo>
                      <a:pt x="490946" y="663081"/>
                      <a:pt x="484184" y="669843"/>
                      <a:pt x="484184" y="678183"/>
                    </a:cubicBezTo>
                    <a:cubicBezTo>
                      <a:pt x="484184" y="686524"/>
                      <a:pt x="490946" y="693286"/>
                      <a:pt x="499286" y="693286"/>
                    </a:cubicBezTo>
                    <a:lnTo>
                      <a:pt x="659851" y="693286"/>
                    </a:lnTo>
                    <a:lnTo>
                      <a:pt x="659851" y="717251"/>
                    </a:lnTo>
                    <a:cubicBezTo>
                      <a:pt x="659851" y="727081"/>
                      <a:pt x="662343" y="736344"/>
                      <a:pt x="666717" y="744448"/>
                    </a:cubicBezTo>
                    <a:lnTo>
                      <a:pt x="58800" y="744448"/>
                    </a:lnTo>
                    <a:cubicBezTo>
                      <a:pt x="43817" y="744448"/>
                      <a:pt x="31620" y="732251"/>
                      <a:pt x="31620" y="717258"/>
                    </a:cubicBezTo>
                    <a:lnTo>
                      <a:pt x="31620" y="693286"/>
                    </a:lnTo>
                    <a:lnTo>
                      <a:pt x="369643" y="693286"/>
                    </a:lnTo>
                    <a:cubicBezTo>
                      <a:pt x="377984" y="693286"/>
                      <a:pt x="384746" y="686524"/>
                      <a:pt x="384746" y="678183"/>
                    </a:cubicBezTo>
                    <a:cubicBezTo>
                      <a:pt x="384746" y="669843"/>
                      <a:pt x="377984" y="663081"/>
                      <a:pt x="369643" y="663081"/>
                    </a:cubicBezTo>
                    <a:lnTo>
                      <a:pt x="218754" y="663081"/>
                    </a:lnTo>
                    <a:cubicBezTo>
                      <a:pt x="245137" y="640354"/>
                      <a:pt x="261899" y="606735"/>
                      <a:pt x="261899" y="569261"/>
                    </a:cubicBezTo>
                    <a:cubicBezTo>
                      <a:pt x="261899" y="500976"/>
                      <a:pt x="206343" y="445419"/>
                      <a:pt x="138059" y="445419"/>
                    </a:cubicBezTo>
                    <a:cubicBezTo>
                      <a:pt x="69774" y="445419"/>
                      <a:pt x="14217" y="500976"/>
                      <a:pt x="14217" y="569261"/>
                    </a:cubicBezTo>
                    <a:cubicBezTo>
                      <a:pt x="14217" y="606735"/>
                      <a:pt x="30978" y="640354"/>
                      <a:pt x="57371" y="663081"/>
                    </a:cubicBezTo>
                    <a:lnTo>
                      <a:pt x="16518" y="663081"/>
                    </a:lnTo>
                    <a:cubicBezTo>
                      <a:pt x="8178" y="663081"/>
                      <a:pt x="1416" y="669843"/>
                      <a:pt x="1416" y="678183"/>
                    </a:cubicBezTo>
                    <a:lnTo>
                      <a:pt x="1416" y="717258"/>
                    </a:lnTo>
                    <a:cubicBezTo>
                      <a:pt x="1416" y="748901"/>
                      <a:pt x="27159" y="774653"/>
                      <a:pt x="58800" y="774653"/>
                    </a:cubicBezTo>
                    <a:lnTo>
                      <a:pt x="717251" y="774653"/>
                    </a:lnTo>
                    <a:cubicBezTo>
                      <a:pt x="748901" y="774653"/>
                      <a:pt x="774653" y="748901"/>
                      <a:pt x="774653" y="717251"/>
                    </a:cubicBezTo>
                    <a:lnTo>
                      <a:pt x="774653" y="143375"/>
                    </a:lnTo>
                    <a:cubicBezTo>
                      <a:pt x="774653" y="101742"/>
                      <a:pt x="740775" y="67864"/>
                      <a:pt x="699141" y="67864"/>
                    </a:cubicBezTo>
                    <a:lnTo>
                      <a:pt x="699141" y="67864"/>
                    </a:lnTo>
                    <a:close/>
                    <a:moveTo>
                      <a:pt x="252615" y="116946"/>
                    </a:moveTo>
                    <a:cubicBezTo>
                      <a:pt x="252615" y="125271"/>
                      <a:pt x="245839" y="132048"/>
                      <a:pt x="237512" y="132048"/>
                    </a:cubicBezTo>
                    <a:cubicBezTo>
                      <a:pt x="229187" y="132048"/>
                      <a:pt x="222410" y="125271"/>
                      <a:pt x="222410" y="116946"/>
                    </a:cubicBezTo>
                    <a:lnTo>
                      <a:pt x="222410" y="46722"/>
                    </a:lnTo>
                    <a:cubicBezTo>
                      <a:pt x="222410" y="38397"/>
                      <a:pt x="229187" y="31620"/>
                      <a:pt x="237512" y="31620"/>
                    </a:cubicBezTo>
                    <a:cubicBezTo>
                      <a:pt x="245839" y="31620"/>
                      <a:pt x="252615" y="38397"/>
                      <a:pt x="252615" y="46722"/>
                    </a:cubicBezTo>
                    <a:lnTo>
                      <a:pt x="252615" y="116946"/>
                    </a:lnTo>
                    <a:close/>
                    <a:moveTo>
                      <a:pt x="596943" y="116946"/>
                    </a:moveTo>
                    <a:cubicBezTo>
                      <a:pt x="596943" y="125271"/>
                      <a:pt x="590173" y="132048"/>
                      <a:pt x="581841" y="132048"/>
                    </a:cubicBezTo>
                    <a:cubicBezTo>
                      <a:pt x="573516" y="132048"/>
                      <a:pt x="566739" y="125271"/>
                      <a:pt x="566739" y="116946"/>
                    </a:cubicBezTo>
                    <a:lnTo>
                      <a:pt x="566739" y="46722"/>
                    </a:lnTo>
                    <a:cubicBezTo>
                      <a:pt x="566739" y="38397"/>
                      <a:pt x="573516" y="31620"/>
                      <a:pt x="581841" y="31620"/>
                    </a:cubicBezTo>
                    <a:cubicBezTo>
                      <a:pt x="590173" y="31620"/>
                      <a:pt x="596943" y="38397"/>
                      <a:pt x="596943" y="46722"/>
                    </a:cubicBezTo>
                    <a:lnTo>
                      <a:pt x="596943" y="116946"/>
                    </a:lnTo>
                    <a:close/>
                    <a:moveTo>
                      <a:pt x="44421" y="569261"/>
                    </a:moveTo>
                    <a:cubicBezTo>
                      <a:pt x="44421" y="517626"/>
                      <a:pt x="86432" y="475623"/>
                      <a:pt x="138059" y="475623"/>
                    </a:cubicBezTo>
                    <a:cubicBezTo>
                      <a:pt x="189691" y="475623"/>
                      <a:pt x="231694" y="517626"/>
                      <a:pt x="231694" y="569261"/>
                    </a:cubicBezTo>
                    <a:cubicBezTo>
                      <a:pt x="231694" y="620886"/>
                      <a:pt x="189691" y="662889"/>
                      <a:pt x="138059" y="662889"/>
                    </a:cubicBezTo>
                    <a:cubicBezTo>
                      <a:pt x="86432" y="662889"/>
                      <a:pt x="44421" y="620886"/>
                      <a:pt x="44421" y="569261"/>
                    </a:cubicBezTo>
                    <a:lnTo>
                      <a:pt x="44421" y="56926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7" name="Полилиния: фигура 966">
                <a:extLst>
                  <a:ext uri="{FF2B5EF4-FFF2-40B4-BE49-F238E27FC236}">
                    <a16:creationId xmlns:a16="http://schemas.microsoft.com/office/drawing/2014/main" id="{A30224C9-0F54-4973-B2EF-99241EE637E9}"/>
                  </a:ext>
                </a:extLst>
              </p:cNvPr>
              <p:cNvSpPr/>
              <p:nvPr/>
            </p:nvSpPr>
            <p:spPr>
              <a:xfrm>
                <a:off x="2263522" y="4764669"/>
                <a:ext cx="32092" cy="32092"/>
              </a:xfrm>
              <a:custGeom>
                <a:avLst/>
                <a:gdLst>
                  <a:gd name="connsiteX0" fmla="*/ 27195 w 32092"/>
                  <a:gd name="connsiteY0" fmla="*/ 5839 h 32092"/>
                  <a:gd name="connsiteX1" fmla="*/ 16518 w 32092"/>
                  <a:gd name="connsiteY1" fmla="*/ 1416 h 32092"/>
                  <a:gd name="connsiteX2" fmla="*/ 5841 w 32092"/>
                  <a:gd name="connsiteY2" fmla="*/ 5839 h 32092"/>
                  <a:gd name="connsiteX3" fmla="*/ 1416 w 32092"/>
                  <a:gd name="connsiteY3" fmla="*/ 16518 h 32092"/>
                  <a:gd name="connsiteX4" fmla="*/ 5841 w 32092"/>
                  <a:gd name="connsiteY4" fmla="*/ 27195 h 32092"/>
                  <a:gd name="connsiteX5" fmla="*/ 16518 w 32092"/>
                  <a:gd name="connsiteY5" fmla="*/ 31620 h 32092"/>
                  <a:gd name="connsiteX6" fmla="*/ 27195 w 32092"/>
                  <a:gd name="connsiteY6" fmla="*/ 27195 h 32092"/>
                  <a:gd name="connsiteX7" fmla="*/ 31620 w 32092"/>
                  <a:gd name="connsiteY7" fmla="*/ 16518 h 32092"/>
                  <a:gd name="connsiteX8" fmla="*/ 27195 w 32092"/>
                  <a:gd name="connsiteY8" fmla="*/ 5839 h 32092"/>
                  <a:gd name="connsiteX9" fmla="*/ 27195 w 32092"/>
                  <a:gd name="connsiteY9" fmla="*/ 5839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95" y="5839"/>
                    </a:moveTo>
                    <a:cubicBezTo>
                      <a:pt x="24386" y="3030"/>
                      <a:pt x="20494" y="1416"/>
                      <a:pt x="16518" y="1416"/>
                    </a:cubicBezTo>
                    <a:cubicBezTo>
                      <a:pt x="12544" y="1416"/>
                      <a:pt x="8650" y="3030"/>
                      <a:pt x="5841" y="5839"/>
                    </a:cubicBezTo>
                    <a:cubicBezTo>
                      <a:pt x="3032" y="8650"/>
                      <a:pt x="1416" y="12542"/>
                      <a:pt x="1416" y="16518"/>
                    </a:cubicBezTo>
                    <a:cubicBezTo>
                      <a:pt x="1416" y="20484"/>
                      <a:pt x="3032" y="24386"/>
                      <a:pt x="5841" y="27195"/>
                    </a:cubicBezTo>
                    <a:cubicBezTo>
                      <a:pt x="8650" y="29997"/>
                      <a:pt x="12544" y="31620"/>
                      <a:pt x="16518" y="31620"/>
                    </a:cubicBezTo>
                    <a:cubicBezTo>
                      <a:pt x="20494" y="31620"/>
                      <a:pt x="24386" y="29997"/>
                      <a:pt x="27195" y="27195"/>
                    </a:cubicBezTo>
                    <a:cubicBezTo>
                      <a:pt x="30006" y="24386"/>
                      <a:pt x="31620" y="20484"/>
                      <a:pt x="31620" y="16518"/>
                    </a:cubicBezTo>
                    <a:cubicBezTo>
                      <a:pt x="31620" y="12542"/>
                      <a:pt x="30006" y="8650"/>
                      <a:pt x="27195" y="5839"/>
                    </a:cubicBezTo>
                    <a:lnTo>
                      <a:pt x="27195" y="583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8" name="Полилиния: фигура 967">
                <a:extLst>
                  <a:ext uri="{FF2B5EF4-FFF2-40B4-BE49-F238E27FC236}">
                    <a16:creationId xmlns:a16="http://schemas.microsoft.com/office/drawing/2014/main" id="{1AC11521-D664-4C0B-81EF-FCC6B61EB0DD}"/>
                  </a:ext>
                </a:extLst>
              </p:cNvPr>
              <p:cNvSpPr/>
              <p:nvPr/>
            </p:nvSpPr>
            <p:spPr>
              <a:xfrm>
                <a:off x="2007302" y="5234540"/>
                <a:ext cx="32092" cy="32092"/>
              </a:xfrm>
              <a:custGeom>
                <a:avLst/>
                <a:gdLst>
                  <a:gd name="connsiteX0" fmla="*/ 27188 w 32092"/>
                  <a:gd name="connsiteY0" fmla="*/ 5826 h 32092"/>
                  <a:gd name="connsiteX1" fmla="*/ 16518 w 32092"/>
                  <a:gd name="connsiteY1" fmla="*/ 1416 h 32092"/>
                  <a:gd name="connsiteX2" fmla="*/ 5839 w 32092"/>
                  <a:gd name="connsiteY2" fmla="*/ 5826 h 32092"/>
                  <a:gd name="connsiteX3" fmla="*/ 1416 w 32092"/>
                  <a:gd name="connsiteY3" fmla="*/ 16503 h 32092"/>
                  <a:gd name="connsiteX4" fmla="*/ 5839 w 32092"/>
                  <a:gd name="connsiteY4" fmla="*/ 27195 h 32092"/>
                  <a:gd name="connsiteX5" fmla="*/ 16518 w 32092"/>
                  <a:gd name="connsiteY5" fmla="*/ 31605 h 32092"/>
                  <a:gd name="connsiteX6" fmla="*/ 27188 w 32092"/>
                  <a:gd name="connsiteY6" fmla="*/ 27195 h 32092"/>
                  <a:gd name="connsiteX7" fmla="*/ 31620 w 32092"/>
                  <a:gd name="connsiteY7" fmla="*/ 16503 h 32092"/>
                  <a:gd name="connsiteX8" fmla="*/ 27188 w 32092"/>
                  <a:gd name="connsiteY8" fmla="*/ 5826 h 32092"/>
                  <a:gd name="connsiteX9" fmla="*/ 27188 w 32092"/>
                  <a:gd name="connsiteY9" fmla="*/ 582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88" y="5826"/>
                    </a:moveTo>
                    <a:cubicBezTo>
                      <a:pt x="24386" y="3017"/>
                      <a:pt x="20484" y="1416"/>
                      <a:pt x="16518" y="1416"/>
                    </a:cubicBezTo>
                    <a:cubicBezTo>
                      <a:pt x="12542" y="1416"/>
                      <a:pt x="8650" y="3017"/>
                      <a:pt x="5839" y="5826"/>
                    </a:cubicBezTo>
                    <a:cubicBezTo>
                      <a:pt x="3030" y="8650"/>
                      <a:pt x="1416" y="12529"/>
                      <a:pt x="1416" y="16503"/>
                    </a:cubicBezTo>
                    <a:cubicBezTo>
                      <a:pt x="1416" y="20492"/>
                      <a:pt x="3030" y="24371"/>
                      <a:pt x="5839" y="27195"/>
                    </a:cubicBezTo>
                    <a:cubicBezTo>
                      <a:pt x="8650" y="30004"/>
                      <a:pt x="12542" y="31605"/>
                      <a:pt x="16518" y="31605"/>
                    </a:cubicBezTo>
                    <a:cubicBezTo>
                      <a:pt x="20484" y="31605"/>
                      <a:pt x="24386" y="30004"/>
                      <a:pt x="27188" y="27195"/>
                    </a:cubicBezTo>
                    <a:cubicBezTo>
                      <a:pt x="29997" y="24371"/>
                      <a:pt x="31620" y="20479"/>
                      <a:pt x="31620" y="16503"/>
                    </a:cubicBezTo>
                    <a:cubicBezTo>
                      <a:pt x="31620" y="12529"/>
                      <a:pt x="29997" y="8650"/>
                      <a:pt x="27188" y="5826"/>
                    </a:cubicBezTo>
                    <a:lnTo>
                      <a:pt x="27188" y="58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9" name="Полилиния: фигура 968">
                <a:extLst>
                  <a:ext uri="{FF2B5EF4-FFF2-40B4-BE49-F238E27FC236}">
                    <a16:creationId xmlns:a16="http://schemas.microsoft.com/office/drawing/2014/main" id="{E49ED2C6-AD39-4C35-997B-B89D4C2B2A01}"/>
                  </a:ext>
                </a:extLst>
              </p:cNvPr>
              <p:cNvSpPr/>
              <p:nvPr/>
            </p:nvSpPr>
            <p:spPr>
              <a:xfrm>
                <a:off x="1866345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87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3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1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1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1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0" name="Полилиния: фигура 969">
                <a:extLst>
                  <a:ext uri="{FF2B5EF4-FFF2-40B4-BE49-F238E27FC236}">
                    <a16:creationId xmlns:a16="http://schemas.microsoft.com/office/drawing/2014/main" id="{AB53E45C-1A2A-4230-91B4-FAE68EDF980B}"/>
                  </a:ext>
                </a:extLst>
              </p:cNvPr>
              <p:cNvSpPr/>
              <p:nvPr/>
            </p:nvSpPr>
            <p:spPr>
              <a:xfrm>
                <a:off x="2007294" y="5031972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10 h 117042"/>
                  <a:gd name="connsiteX2" fmla="*/ 58808 w 117042"/>
                  <a:gd name="connsiteY2" fmla="*/ 116194 h 117042"/>
                  <a:gd name="connsiteX3" fmla="*/ 116193 w 117042"/>
                  <a:gd name="connsiteY3" fmla="*/ 5881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10 h 117042"/>
                  <a:gd name="connsiteX8" fmla="*/ 58808 w 117042"/>
                  <a:gd name="connsiteY8" fmla="*/ 31620 h 117042"/>
                  <a:gd name="connsiteX9" fmla="*/ 85988 w 117042"/>
                  <a:gd name="connsiteY9" fmla="*/ 5881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1" name="Полилиния: фигура 970">
                <a:extLst>
                  <a:ext uri="{FF2B5EF4-FFF2-40B4-BE49-F238E27FC236}">
                    <a16:creationId xmlns:a16="http://schemas.microsoft.com/office/drawing/2014/main" id="{6C57AC7F-36D4-453F-8368-FFD1A6715B1A}"/>
                  </a:ext>
                </a:extLst>
              </p:cNvPr>
              <p:cNvSpPr/>
              <p:nvPr/>
            </p:nvSpPr>
            <p:spPr>
              <a:xfrm>
                <a:off x="2148251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93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8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2" name="Полилиния: фигура 971">
                <a:extLst>
                  <a:ext uri="{FF2B5EF4-FFF2-40B4-BE49-F238E27FC236}">
                    <a16:creationId xmlns:a16="http://schemas.microsoft.com/office/drawing/2014/main" id="{D310BD6E-201F-47A6-B524-F78326A0CB68}"/>
                  </a:ext>
                </a:extLst>
              </p:cNvPr>
              <p:cNvSpPr/>
              <p:nvPr/>
            </p:nvSpPr>
            <p:spPr>
              <a:xfrm>
                <a:off x="1725389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3" name="Полилиния: фигура 972">
                <a:extLst>
                  <a:ext uri="{FF2B5EF4-FFF2-40B4-BE49-F238E27FC236}">
                    <a16:creationId xmlns:a16="http://schemas.microsoft.com/office/drawing/2014/main" id="{F0D07F8D-A90F-4DFC-B981-FD9B69B4BABE}"/>
                  </a:ext>
                </a:extLst>
              </p:cNvPr>
              <p:cNvSpPr/>
              <p:nvPr/>
            </p:nvSpPr>
            <p:spPr>
              <a:xfrm>
                <a:off x="2007294" y="4874911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00 h 117042"/>
                  <a:gd name="connsiteX2" fmla="*/ 58808 w 117042"/>
                  <a:gd name="connsiteY2" fmla="*/ 116194 h 117042"/>
                  <a:gd name="connsiteX3" fmla="*/ 116193 w 117042"/>
                  <a:gd name="connsiteY3" fmla="*/ 5880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00 h 117042"/>
                  <a:gd name="connsiteX8" fmla="*/ 58808 w 117042"/>
                  <a:gd name="connsiteY8" fmla="*/ 31620 h 117042"/>
                  <a:gd name="connsiteX9" fmla="*/ 85988 w 117042"/>
                  <a:gd name="connsiteY9" fmla="*/ 5880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4" name="Полилиния: фигура 973">
                <a:extLst>
                  <a:ext uri="{FF2B5EF4-FFF2-40B4-BE49-F238E27FC236}">
                    <a16:creationId xmlns:a16="http://schemas.microsoft.com/office/drawing/2014/main" id="{283521A2-71A8-40DB-AE03-BBBC19CA18E1}"/>
                  </a:ext>
                </a:extLst>
              </p:cNvPr>
              <p:cNvSpPr/>
              <p:nvPr/>
            </p:nvSpPr>
            <p:spPr>
              <a:xfrm>
                <a:off x="2148251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5" name="Полилиния: фигура 974">
                <a:extLst>
                  <a:ext uri="{FF2B5EF4-FFF2-40B4-BE49-F238E27FC236}">
                    <a16:creationId xmlns:a16="http://schemas.microsoft.com/office/drawing/2014/main" id="{5AD8A36A-8F01-40E3-896F-F6147FF93D4E}"/>
                  </a:ext>
                </a:extLst>
              </p:cNvPr>
              <p:cNvSpPr/>
              <p:nvPr/>
            </p:nvSpPr>
            <p:spPr>
              <a:xfrm>
                <a:off x="1866345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87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3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0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0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0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6" name="Полилиния: фигура 975">
                <a:extLst>
                  <a:ext uri="{FF2B5EF4-FFF2-40B4-BE49-F238E27FC236}">
                    <a16:creationId xmlns:a16="http://schemas.microsoft.com/office/drawing/2014/main" id="{19F4AB06-B1F7-41D3-B4D0-56EF136CB547}"/>
                  </a:ext>
                </a:extLst>
              </p:cNvPr>
              <p:cNvSpPr/>
              <p:nvPr/>
            </p:nvSpPr>
            <p:spPr>
              <a:xfrm>
                <a:off x="1659366" y="5099483"/>
                <a:ext cx="118930" cy="92501"/>
              </a:xfrm>
              <a:custGeom>
                <a:avLst/>
                <a:gdLst>
                  <a:gd name="connsiteX0" fmla="*/ 114544 w 118929"/>
                  <a:gd name="connsiteY0" fmla="*/ 5840 h 92501"/>
                  <a:gd name="connsiteX1" fmla="*/ 93188 w 118929"/>
                  <a:gd name="connsiteY1" fmla="*/ 5840 h 92501"/>
                  <a:gd name="connsiteX2" fmla="*/ 44004 w 118929"/>
                  <a:gd name="connsiteY2" fmla="*/ 55017 h 92501"/>
                  <a:gd name="connsiteX3" fmla="*/ 27197 w 118929"/>
                  <a:gd name="connsiteY3" fmla="*/ 38212 h 92501"/>
                  <a:gd name="connsiteX4" fmla="*/ 5835 w 118929"/>
                  <a:gd name="connsiteY4" fmla="*/ 38212 h 92501"/>
                  <a:gd name="connsiteX5" fmla="*/ 5835 w 118929"/>
                  <a:gd name="connsiteY5" fmla="*/ 59576 h 92501"/>
                  <a:gd name="connsiteX6" fmla="*/ 33324 w 118929"/>
                  <a:gd name="connsiteY6" fmla="*/ 87058 h 92501"/>
                  <a:gd name="connsiteX7" fmla="*/ 44004 w 118929"/>
                  <a:gd name="connsiteY7" fmla="*/ 91483 h 92501"/>
                  <a:gd name="connsiteX8" fmla="*/ 54681 w 118929"/>
                  <a:gd name="connsiteY8" fmla="*/ 87058 h 92501"/>
                  <a:gd name="connsiteX9" fmla="*/ 114544 w 118929"/>
                  <a:gd name="connsiteY9" fmla="*/ 27195 h 92501"/>
                  <a:gd name="connsiteX10" fmla="*/ 114544 w 118929"/>
                  <a:gd name="connsiteY10" fmla="*/ 5840 h 92501"/>
                  <a:gd name="connsiteX11" fmla="*/ 114544 w 118929"/>
                  <a:gd name="connsiteY11" fmla="*/ 5840 h 925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8929" h="92501">
                    <a:moveTo>
                      <a:pt x="114544" y="5840"/>
                    </a:moveTo>
                    <a:cubicBezTo>
                      <a:pt x="108645" y="-59"/>
                      <a:pt x="99087" y="-59"/>
                      <a:pt x="93188" y="5840"/>
                    </a:cubicBezTo>
                    <a:lnTo>
                      <a:pt x="44004" y="55017"/>
                    </a:lnTo>
                    <a:lnTo>
                      <a:pt x="27197" y="38212"/>
                    </a:lnTo>
                    <a:cubicBezTo>
                      <a:pt x="21297" y="32313"/>
                      <a:pt x="11741" y="32313"/>
                      <a:pt x="5835" y="38212"/>
                    </a:cubicBezTo>
                    <a:cubicBezTo>
                      <a:pt x="-57" y="44111"/>
                      <a:pt x="-57" y="53677"/>
                      <a:pt x="5835" y="59576"/>
                    </a:cubicBezTo>
                    <a:lnTo>
                      <a:pt x="33324" y="87058"/>
                    </a:lnTo>
                    <a:cubicBezTo>
                      <a:pt x="36156" y="89890"/>
                      <a:pt x="40000" y="91483"/>
                      <a:pt x="44004" y="91483"/>
                    </a:cubicBezTo>
                    <a:cubicBezTo>
                      <a:pt x="48008" y="91483"/>
                      <a:pt x="51849" y="89890"/>
                      <a:pt x="54681" y="87058"/>
                    </a:cubicBezTo>
                    <a:lnTo>
                      <a:pt x="114544" y="27195"/>
                    </a:lnTo>
                    <a:cubicBezTo>
                      <a:pt x="120443" y="21296"/>
                      <a:pt x="120443" y="11732"/>
                      <a:pt x="114544" y="5840"/>
                    </a:cubicBezTo>
                    <a:lnTo>
                      <a:pt x="114544" y="584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308D30D7-AD5D-4288-B2FE-9E81AB8BACEB}"/>
              </a:ext>
            </a:extLst>
          </p:cNvPr>
          <p:cNvGrpSpPr/>
          <p:nvPr/>
        </p:nvGrpSpPr>
        <p:grpSpPr>
          <a:xfrm>
            <a:off x="9302382" y="3751868"/>
            <a:ext cx="997955" cy="308698"/>
            <a:chOff x="9047269" y="3751868"/>
            <a:chExt cx="997955" cy="308698"/>
          </a:xfrm>
        </p:grpSpPr>
        <p:sp>
          <p:nvSpPr>
            <p:cNvPr id="963" name="Прямоугольник: скругленные углы 962">
              <a:extLst>
                <a:ext uri="{FF2B5EF4-FFF2-40B4-BE49-F238E27FC236}">
                  <a16:creationId xmlns:a16="http://schemas.microsoft.com/office/drawing/2014/main" id="{5C945473-23FB-4CDE-B8E5-FBE4C0A020C7}"/>
                </a:ext>
              </a:extLst>
            </p:cNvPr>
            <p:cNvSpPr/>
            <p:nvPr/>
          </p:nvSpPr>
          <p:spPr>
            <a:xfrm>
              <a:off x="9047269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00:00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77" name="Рисунок 19">
              <a:extLst>
                <a:ext uri="{FF2B5EF4-FFF2-40B4-BE49-F238E27FC236}">
                  <a16:creationId xmlns:a16="http://schemas.microsoft.com/office/drawing/2014/main" id="{35F5EC72-3A14-4B0F-8DC2-AC2B8104F3E8}"/>
                </a:ext>
              </a:extLst>
            </p:cNvPr>
            <p:cNvGrpSpPr/>
            <p:nvPr/>
          </p:nvGrpSpPr>
          <p:grpSpPr>
            <a:xfrm>
              <a:off x="9768408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78" name="Полилиния: фигура 977">
                <a:extLst>
                  <a:ext uri="{FF2B5EF4-FFF2-40B4-BE49-F238E27FC236}">
                    <a16:creationId xmlns:a16="http://schemas.microsoft.com/office/drawing/2014/main" id="{1A935934-FA6E-4A6D-8941-2F7A30981067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9" name="Полилиния: фигура 978">
                <a:extLst>
                  <a:ext uri="{FF2B5EF4-FFF2-40B4-BE49-F238E27FC236}">
                    <a16:creationId xmlns:a16="http://schemas.microsoft.com/office/drawing/2014/main" id="{D3EBD991-B97F-4C9D-9185-F63EC64E661B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0" name="Полилиния: фигура 979">
                <a:extLst>
                  <a:ext uri="{FF2B5EF4-FFF2-40B4-BE49-F238E27FC236}">
                    <a16:creationId xmlns:a16="http://schemas.microsoft.com/office/drawing/2014/main" id="{4ECDEF7F-2436-488D-AF40-D7DFC74F6076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1" name="Полилиния: фигура 980">
                <a:extLst>
                  <a:ext uri="{FF2B5EF4-FFF2-40B4-BE49-F238E27FC236}">
                    <a16:creationId xmlns:a16="http://schemas.microsoft.com/office/drawing/2014/main" id="{0B12A420-294C-41B3-BE3B-8CB19FC9292D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2" name="Полилиния: фигура 981">
                <a:extLst>
                  <a:ext uri="{FF2B5EF4-FFF2-40B4-BE49-F238E27FC236}">
                    <a16:creationId xmlns:a16="http://schemas.microsoft.com/office/drawing/2014/main" id="{4B702FB0-0A8B-43D2-A8B9-74080C2621C3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3" name="Полилиния: фигура 982">
                <a:extLst>
                  <a:ext uri="{FF2B5EF4-FFF2-40B4-BE49-F238E27FC236}">
                    <a16:creationId xmlns:a16="http://schemas.microsoft.com/office/drawing/2014/main" id="{0AAFCEB7-0DA1-4165-90D2-9FAA83535ECC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4" name="Полилиния: фигура 983">
                <a:extLst>
                  <a:ext uri="{FF2B5EF4-FFF2-40B4-BE49-F238E27FC236}">
                    <a16:creationId xmlns:a16="http://schemas.microsoft.com/office/drawing/2014/main" id="{C76BA556-A826-408D-9324-5B5E1D6695A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5" name="Полилиния: фигура 984">
                <a:extLst>
                  <a:ext uri="{FF2B5EF4-FFF2-40B4-BE49-F238E27FC236}">
                    <a16:creationId xmlns:a16="http://schemas.microsoft.com/office/drawing/2014/main" id="{9D0D2A13-479E-4800-B36B-7638A20FE094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6" name="Полилиния: фигура 985">
                <a:extLst>
                  <a:ext uri="{FF2B5EF4-FFF2-40B4-BE49-F238E27FC236}">
                    <a16:creationId xmlns:a16="http://schemas.microsoft.com/office/drawing/2014/main" id="{FBC223CA-682F-405E-ABE2-B059AC910583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7" name="Полилиния: фигура 986">
                <a:extLst>
                  <a:ext uri="{FF2B5EF4-FFF2-40B4-BE49-F238E27FC236}">
                    <a16:creationId xmlns:a16="http://schemas.microsoft.com/office/drawing/2014/main" id="{D6AF96B0-528E-4573-AC46-ACC711FC7E6F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8" name="Полилиния: фигура 987">
                <a:extLst>
                  <a:ext uri="{FF2B5EF4-FFF2-40B4-BE49-F238E27FC236}">
                    <a16:creationId xmlns:a16="http://schemas.microsoft.com/office/drawing/2014/main" id="{0563366E-B6BC-43E3-8F6B-05352A58B69C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9" name="Полилиния: фигура 988">
                <a:extLst>
                  <a:ext uri="{FF2B5EF4-FFF2-40B4-BE49-F238E27FC236}">
                    <a16:creationId xmlns:a16="http://schemas.microsoft.com/office/drawing/2014/main" id="{1A600B31-8A82-4AE0-A291-5C77AF5E364C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0" name="Полилиния: фигура 989">
                <a:extLst>
                  <a:ext uri="{FF2B5EF4-FFF2-40B4-BE49-F238E27FC236}">
                    <a16:creationId xmlns:a16="http://schemas.microsoft.com/office/drawing/2014/main" id="{7DF4C2C0-418B-4FDB-A821-AEC567F002E2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1" name="Полилиния: фигура 990">
                <a:extLst>
                  <a:ext uri="{FF2B5EF4-FFF2-40B4-BE49-F238E27FC236}">
                    <a16:creationId xmlns:a16="http://schemas.microsoft.com/office/drawing/2014/main" id="{B5192247-4D2E-40BA-8DDE-1B0A4E6CFE7A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3F1A0E86-6C1E-496D-A932-2691840BF51E}"/>
              </a:ext>
            </a:extLst>
          </p:cNvPr>
          <p:cNvGrpSpPr/>
          <p:nvPr/>
        </p:nvGrpSpPr>
        <p:grpSpPr>
          <a:xfrm>
            <a:off x="10354258" y="3751868"/>
            <a:ext cx="997955" cy="308698"/>
            <a:chOff x="10218685" y="3751868"/>
            <a:chExt cx="997955" cy="308698"/>
          </a:xfrm>
        </p:grpSpPr>
        <p:sp>
          <p:nvSpPr>
            <p:cNvPr id="964" name="Прямоугольник: скругленные углы 963">
              <a:extLst>
                <a:ext uri="{FF2B5EF4-FFF2-40B4-BE49-F238E27FC236}">
                  <a16:creationId xmlns:a16="http://schemas.microsoft.com/office/drawing/2014/main" id="{A74F5FE9-5802-4113-820E-31DD34EA1A43}"/>
                </a:ext>
              </a:extLst>
            </p:cNvPr>
            <p:cNvSpPr/>
            <p:nvPr/>
          </p:nvSpPr>
          <p:spPr>
            <a:xfrm>
              <a:off x="10218685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23:59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92" name="Рисунок 19">
              <a:extLst>
                <a:ext uri="{FF2B5EF4-FFF2-40B4-BE49-F238E27FC236}">
                  <a16:creationId xmlns:a16="http://schemas.microsoft.com/office/drawing/2014/main" id="{0CF7A5CD-A855-4F3F-B619-0189D4D3F0A2}"/>
                </a:ext>
              </a:extLst>
            </p:cNvPr>
            <p:cNvGrpSpPr/>
            <p:nvPr/>
          </p:nvGrpSpPr>
          <p:grpSpPr>
            <a:xfrm>
              <a:off x="10920536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93" name="Полилиния: фигура 992">
                <a:extLst>
                  <a:ext uri="{FF2B5EF4-FFF2-40B4-BE49-F238E27FC236}">
                    <a16:creationId xmlns:a16="http://schemas.microsoft.com/office/drawing/2014/main" id="{0EFE08CE-6D24-4218-9F3A-BA3BE7735701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4" name="Полилиния: фигура 993">
                <a:extLst>
                  <a:ext uri="{FF2B5EF4-FFF2-40B4-BE49-F238E27FC236}">
                    <a16:creationId xmlns:a16="http://schemas.microsoft.com/office/drawing/2014/main" id="{087C77AC-7AAF-4B40-9644-B85A04B38C25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5" name="Полилиния: фигура 994">
                <a:extLst>
                  <a:ext uri="{FF2B5EF4-FFF2-40B4-BE49-F238E27FC236}">
                    <a16:creationId xmlns:a16="http://schemas.microsoft.com/office/drawing/2014/main" id="{BC77F753-216E-43A8-81F6-F98DDBF7B593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6" name="Полилиния: фигура 995">
                <a:extLst>
                  <a:ext uri="{FF2B5EF4-FFF2-40B4-BE49-F238E27FC236}">
                    <a16:creationId xmlns:a16="http://schemas.microsoft.com/office/drawing/2014/main" id="{D29A8BCB-8A8C-4978-94B6-A1F7C69A6249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7" name="Полилиния: фигура 996">
                <a:extLst>
                  <a:ext uri="{FF2B5EF4-FFF2-40B4-BE49-F238E27FC236}">
                    <a16:creationId xmlns:a16="http://schemas.microsoft.com/office/drawing/2014/main" id="{EE788BB3-8E6D-4767-BD4C-DF9E17A8954B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8" name="Полилиния: фигура 997">
                <a:extLst>
                  <a:ext uri="{FF2B5EF4-FFF2-40B4-BE49-F238E27FC236}">
                    <a16:creationId xmlns:a16="http://schemas.microsoft.com/office/drawing/2014/main" id="{D44149E2-2260-4188-B73F-85F03BB62790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9" name="Полилиния: фигура 998">
                <a:extLst>
                  <a:ext uri="{FF2B5EF4-FFF2-40B4-BE49-F238E27FC236}">
                    <a16:creationId xmlns:a16="http://schemas.microsoft.com/office/drawing/2014/main" id="{50488688-4929-41F3-857C-367E68293E3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0" name="Полилиния: фигура 999">
                <a:extLst>
                  <a:ext uri="{FF2B5EF4-FFF2-40B4-BE49-F238E27FC236}">
                    <a16:creationId xmlns:a16="http://schemas.microsoft.com/office/drawing/2014/main" id="{9AB51F2F-BD71-4B2F-B7E7-F2B6BA8E5E33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1" name="Полилиния: фигура 1000">
                <a:extLst>
                  <a:ext uri="{FF2B5EF4-FFF2-40B4-BE49-F238E27FC236}">
                    <a16:creationId xmlns:a16="http://schemas.microsoft.com/office/drawing/2014/main" id="{66D0E242-9236-4C57-9273-86C4E2759A2D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2" name="Полилиния: фигура 1001">
                <a:extLst>
                  <a:ext uri="{FF2B5EF4-FFF2-40B4-BE49-F238E27FC236}">
                    <a16:creationId xmlns:a16="http://schemas.microsoft.com/office/drawing/2014/main" id="{FCA150B1-4AB1-4C0B-9300-3D342F20B1A5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3" name="Полилиния: фигура 1002">
                <a:extLst>
                  <a:ext uri="{FF2B5EF4-FFF2-40B4-BE49-F238E27FC236}">
                    <a16:creationId xmlns:a16="http://schemas.microsoft.com/office/drawing/2014/main" id="{EFA60DD5-C3EB-463D-83A6-8B9BCA79C991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4" name="Полилиния: фигура 1003">
                <a:extLst>
                  <a:ext uri="{FF2B5EF4-FFF2-40B4-BE49-F238E27FC236}">
                    <a16:creationId xmlns:a16="http://schemas.microsoft.com/office/drawing/2014/main" id="{D67298A4-2B18-4C15-B7DC-42EE2CA9E164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5" name="Полилиния: фигура 1004">
                <a:extLst>
                  <a:ext uri="{FF2B5EF4-FFF2-40B4-BE49-F238E27FC236}">
                    <a16:creationId xmlns:a16="http://schemas.microsoft.com/office/drawing/2014/main" id="{906DC38A-7D6B-4C00-B388-65B99756014E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6" name="Полилиния: фигура 1005">
                <a:extLst>
                  <a:ext uri="{FF2B5EF4-FFF2-40B4-BE49-F238E27FC236}">
                    <a16:creationId xmlns:a16="http://schemas.microsoft.com/office/drawing/2014/main" id="{20FCC3CA-D6F7-407B-9373-77B7DAE4506E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D2C972BA-805D-4253-B398-5086373BE83C}"/>
              </a:ext>
            </a:extLst>
          </p:cNvPr>
          <p:cNvGrpSpPr/>
          <p:nvPr/>
        </p:nvGrpSpPr>
        <p:grpSpPr>
          <a:xfrm>
            <a:off x="874713" y="3703320"/>
            <a:ext cx="364998" cy="364998"/>
            <a:chOff x="444945" y="4251960"/>
            <a:chExt cx="429768" cy="429768"/>
          </a:xfrm>
        </p:grpSpPr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71A32645-3142-4306-9F12-1C1D9A46D2D6}"/>
                </a:ext>
              </a:extLst>
            </p:cNvPr>
            <p:cNvSpPr/>
            <p:nvPr/>
          </p:nvSpPr>
          <p:spPr>
            <a:xfrm>
              <a:off x="444945" y="4251960"/>
              <a:ext cx="429768" cy="429768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8" name="Рисунок 26">
              <a:extLst>
                <a:ext uri="{FF2B5EF4-FFF2-40B4-BE49-F238E27FC236}">
                  <a16:creationId xmlns:a16="http://schemas.microsoft.com/office/drawing/2014/main" id="{A0F21E88-77DD-494C-90A0-6A72BA4F7B17}"/>
                </a:ext>
              </a:extLst>
            </p:cNvPr>
            <p:cNvSpPr/>
            <p:nvPr/>
          </p:nvSpPr>
          <p:spPr>
            <a:xfrm>
              <a:off x="514365" y="4369689"/>
              <a:ext cx="290928" cy="194310"/>
            </a:xfrm>
            <a:custGeom>
              <a:avLst/>
              <a:gdLst>
                <a:gd name="connsiteX0" fmla="*/ -446 w 2000784"/>
                <a:gd name="connsiteY0" fmla="*/ 109236 h 1336316"/>
                <a:gd name="connsiteX1" fmla="*/ 146166 w 2000784"/>
                <a:gd name="connsiteY1" fmla="*/ 312762 h 1336316"/>
                <a:gd name="connsiteX2" fmla="*/ 182748 w 2000784"/>
                <a:gd name="connsiteY2" fmla="*/ 408510 h 1336316"/>
                <a:gd name="connsiteX3" fmla="*/ 245361 w 2000784"/>
                <a:gd name="connsiteY3" fmla="*/ 471827 h 1336316"/>
                <a:gd name="connsiteX4" fmla="*/ 792413 w 2000784"/>
                <a:gd name="connsiteY4" fmla="*/ 689212 h 1336316"/>
                <a:gd name="connsiteX5" fmla="*/ 904975 w 2000784"/>
                <a:gd name="connsiteY5" fmla="*/ 670499 h 1336316"/>
                <a:gd name="connsiteX6" fmla="*/ 934311 w 2000784"/>
                <a:gd name="connsiteY6" fmla="*/ 554841 h 1336316"/>
                <a:gd name="connsiteX7" fmla="*/ 807679 w 2000784"/>
                <a:gd name="connsiteY7" fmla="*/ 25729 h 1336316"/>
                <a:gd name="connsiteX8" fmla="*/ 802966 w 2000784"/>
                <a:gd name="connsiteY8" fmla="*/ 543 h 1336316"/>
                <a:gd name="connsiteX9" fmla="*/ 954502 w 2000784"/>
                <a:gd name="connsiteY9" fmla="*/ 159326 h 1336316"/>
                <a:gd name="connsiteX10" fmla="*/ 1029778 w 2000784"/>
                <a:gd name="connsiteY10" fmla="*/ 282652 h 1336316"/>
                <a:gd name="connsiteX11" fmla="*/ 1324761 w 2000784"/>
                <a:gd name="connsiteY11" fmla="*/ 846307 h 1336316"/>
                <a:gd name="connsiteX12" fmla="*/ 1406580 w 2000784"/>
                <a:gd name="connsiteY12" fmla="*/ 919543 h 1336316"/>
                <a:gd name="connsiteX13" fmla="*/ 1924225 w 2000784"/>
                <a:gd name="connsiteY13" fmla="*/ 1125320 h 1336316"/>
                <a:gd name="connsiteX14" fmla="*/ 1997812 w 2000784"/>
                <a:gd name="connsiteY14" fmla="*/ 1249842 h 1336316"/>
                <a:gd name="connsiteX15" fmla="*/ 1847190 w 2000784"/>
                <a:gd name="connsiteY15" fmla="*/ 1328424 h 1336316"/>
                <a:gd name="connsiteX16" fmla="*/ 1400107 w 2000784"/>
                <a:gd name="connsiteY16" fmla="*/ 1158596 h 1336316"/>
                <a:gd name="connsiteX17" fmla="*/ 311702 w 2000784"/>
                <a:gd name="connsiteY17" fmla="*/ 745423 h 1336316"/>
                <a:gd name="connsiteX18" fmla="*/ -587 w 2000784"/>
                <a:gd name="connsiteY18" fmla="*/ 296441 h 1336316"/>
                <a:gd name="connsiteX19" fmla="*/ -446 w 2000784"/>
                <a:gd name="connsiteY19" fmla="*/ 109236 h 133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000784" h="1336316">
                  <a:moveTo>
                    <a:pt x="-446" y="109236"/>
                  </a:moveTo>
                  <a:cubicBezTo>
                    <a:pt x="65656" y="162830"/>
                    <a:pt x="116267" y="233089"/>
                    <a:pt x="146166" y="312762"/>
                  </a:cubicBezTo>
                  <a:cubicBezTo>
                    <a:pt x="158358" y="344702"/>
                    <a:pt x="170556" y="376620"/>
                    <a:pt x="182748" y="408510"/>
                  </a:cubicBezTo>
                  <a:cubicBezTo>
                    <a:pt x="193364" y="437748"/>
                    <a:pt x="216243" y="460887"/>
                    <a:pt x="245361" y="471827"/>
                  </a:cubicBezTo>
                  <a:cubicBezTo>
                    <a:pt x="427711" y="544239"/>
                    <a:pt x="610062" y="616701"/>
                    <a:pt x="792413" y="689212"/>
                  </a:cubicBezTo>
                  <a:cubicBezTo>
                    <a:pt x="833568" y="705534"/>
                    <a:pt x="872121" y="700328"/>
                    <a:pt x="904975" y="670499"/>
                  </a:cubicBezTo>
                  <a:cubicBezTo>
                    <a:pt x="940151" y="638981"/>
                    <a:pt x="945005" y="599233"/>
                    <a:pt x="934311" y="554841"/>
                  </a:cubicBezTo>
                  <a:cubicBezTo>
                    <a:pt x="891608" y="378611"/>
                    <a:pt x="849890" y="202100"/>
                    <a:pt x="807679" y="25729"/>
                  </a:cubicBezTo>
                  <a:cubicBezTo>
                    <a:pt x="806131" y="19116"/>
                    <a:pt x="805217" y="12362"/>
                    <a:pt x="802966" y="543"/>
                  </a:cubicBezTo>
                  <a:cubicBezTo>
                    <a:pt x="861209" y="45512"/>
                    <a:pt x="912305" y="99049"/>
                    <a:pt x="954502" y="159326"/>
                  </a:cubicBezTo>
                  <a:cubicBezTo>
                    <a:pt x="982038" y="198892"/>
                    <a:pt x="1007174" y="240075"/>
                    <a:pt x="1029778" y="282652"/>
                  </a:cubicBezTo>
                  <a:cubicBezTo>
                    <a:pt x="1128973" y="470258"/>
                    <a:pt x="1227304" y="658138"/>
                    <a:pt x="1324761" y="846307"/>
                  </a:cubicBezTo>
                  <a:cubicBezTo>
                    <a:pt x="1341554" y="880371"/>
                    <a:pt x="1370869" y="906612"/>
                    <a:pt x="1406580" y="919543"/>
                  </a:cubicBezTo>
                  <a:cubicBezTo>
                    <a:pt x="1579503" y="987270"/>
                    <a:pt x="1752054" y="1055862"/>
                    <a:pt x="1924225" y="1125320"/>
                  </a:cubicBezTo>
                  <a:cubicBezTo>
                    <a:pt x="1980506" y="1147832"/>
                    <a:pt x="2008646" y="1197852"/>
                    <a:pt x="1997812" y="1249842"/>
                  </a:cubicBezTo>
                  <a:cubicBezTo>
                    <a:pt x="1983179" y="1318505"/>
                    <a:pt x="1915853" y="1354314"/>
                    <a:pt x="1847190" y="1328424"/>
                  </a:cubicBezTo>
                  <a:cubicBezTo>
                    <a:pt x="1698045" y="1272143"/>
                    <a:pt x="1549182" y="1215229"/>
                    <a:pt x="1400107" y="1158596"/>
                  </a:cubicBezTo>
                  <a:cubicBezTo>
                    <a:pt x="1037327" y="1020898"/>
                    <a:pt x="674525" y="883171"/>
                    <a:pt x="311702" y="745423"/>
                  </a:cubicBezTo>
                  <a:cubicBezTo>
                    <a:pt x="117603" y="671836"/>
                    <a:pt x="398" y="504188"/>
                    <a:pt x="-587" y="296441"/>
                  </a:cubicBezTo>
                  <a:cubicBezTo>
                    <a:pt x="-869" y="236220"/>
                    <a:pt x="-446" y="175999"/>
                    <a:pt x="-446" y="109236"/>
                  </a:cubicBezTo>
                  <a:close/>
                </a:path>
              </a:pathLst>
            </a:custGeom>
            <a:solidFill>
              <a:srgbClr val="FFFFFF"/>
            </a:solidFill>
            <a:ln w="70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2" name="Равнобедренный треугольник 1">
            <a:extLst>
              <a:ext uri="{FF2B5EF4-FFF2-40B4-BE49-F238E27FC236}">
                <a16:creationId xmlns:a16="http://schemas.microsoft.com/office/drawing/2014/main" id="{C503158C-A130-43E5-BDDE-951768C5BB75}"/>
              </a:ext>
            </a:extLst>
          </p:cNvPr>
          <p:cNvSpPr/>
          <p:nvPr/>
        </p:nvSpPr>
        <p:spPr>
          <a:xfrm flipV="1">
            <a:off x="7113270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76" name="Равнобедренный треугольник 475">
            <a:extLst>
              <a:ext uri="{FF2B5EF4-FFF2-40B4-BE49-F238E27FC236}">
                <a16:creationId xmlns:a16="http://schemas.microsoft.com/office/drawing/2014/main" id="{0B4B490F-538A-4E79-ACE1-4CD7B9CB7981}"/>
              </a:ext>
            </a:extLst>
          </p:cNvPr>
          <p:cNvSpPr/>
          <p:nvPr/>
        </p:nvSpPr>
        <p:spPr>
          <a:xfrm flipV="1">
            <a:off x="5641092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698913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lag: Turkmenistan on Google Android 12L">
            <a:extLst>
              <a:ext uri="{FF2B5EF4-FFF2-40B4-BE49-F238E27FC236}">
                <a16:creationId xmlns:a16="http://schemas.microsoft.com/office/drawing/2014/main" id="{4E1CB6FD-FB40-4655-8C12-B94996F1E3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2636" y="352552"/>
            <a:ext cx="940108" cy="964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A54022-5847-4ADF-87FD-6E1F4A3BC96D}"/>
              </a:ext>
            </a:extLst>
          </p:cNvPr>
          <p:cNvSpPr txBox="1"/>
          <p:nvPr/>
        </p:nvSpPr>
        <p:spPr>
          <a:xfrm>
            <a:off x="5740718" y="592574"/>
            <a:ext cx="440912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r>
              <a:rPr lang="ru-RU" sz="3400" dirty="0" err="1"/>
              <a:t>туркменистан</a:t>
            </a:r>
            <a:r>
              <a:rPr lang="ru-RU" sz="3400" dirty="0"/>
              <a:t> </a:t>
            </a:r>
          </a:p>
        </p:txBody>
      </p:sp>
      <p:sp>
        <p:nvSpPr>
          <p:cNvPr id="174" name="Freeform: Shape 690">
            <a:extLst>
              <a:ext uri="{FF2B5EF4-FFF2-40B4-BE49-F238E27FC236}">
                <a16:creationId xmlns:a16="http://schemas.microsoft.com/office/drawing/2014/main" id="{B138E411-EE6A-4C73-BEE6-81B6D1FCBF23}"/>
              </a:ext>
            </a:extLst>
          </p:cNvPr>
          <p:cNvSpPr/>
          <p:nvPr/>
        </p:nvSpPr>
        <p:spPr>
          <a:xfrm>
            <a:off x="6741476" y="9165829"/>
            <a:ext cx="944" cy="0"/>
          </a:xfrm>
          <a:custGeom>
            <a:avLst/>
            <a:gdLst/>
            <a:ahLst/>
            <a:cxnLst>
              <a:cxn ang="3cd4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" h="1">
                <a:moveTo>
                  <a:pt x="0" y="0"/>
                </a:moveTo>
                <a:cubicBezTo>
                  <a:pt x="0" y="1"/>
                  <a:pt x="1" y="1"/>
                  <a:pt x="2" y="1"/>
                </a:cubicBezTo>
                <a:cubicBezTo>
                  <a:pt x="1" y="0"/>
                  <a:pt x="0" y="0"/>
                  <a:pt x="0" y="0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cap="flat">
            <a:noFill/>
            <a:prstDash val="solid"/>
          </a:ln>
        </p:spPr>
        <p:txBody>
          <a:bodyPr vert="horz" wrap="none" lIns="45000" tIns="22500" rIns="45000" bIns="22500" anchor="ctr" anchorCtr="1" compatLnSpc="0"/>
          <a:lstStyle/>
          <a:p>
            <a:pPr hangingPunct="0"/>
            <a:endParaRPr lang="en-US" sz="900">
              <a:latin typeface="Arial" pitchFamily="18"/>
              <a:ea typeface="Arial Unicode MS" pitchFamily="2"/>
              <a:cs typeface="Arial Unicode MS" pitchFamily="2"/>
            </a:endParaRPr>
          </a:p>
        </p:txBody>
      </p:sp>
      <p:grpSp>
        <p:nvGrpSpPr>
          <p:cNvPr id="530" name="Group 609">
            <a:extLst>
              <a:ext uri="{FF2B5EF4-FFF2-40B4-BE49-F238E27FC236}">
                <a16:creationId xmlns:a16="http://schemas.microsoft.com/office/drawing/2014/main" id="{746059E6-11F9-4D5F-B6AE-EEA96EE81D0D}"/>
              </a:ext>
            </a:extLst>
          </p:cNvPr>
          <p:cNvGrpSpPr/>
          <p:nvPr/>
        </p:nvGrpSpPr>
        <p:grpSpPr>
          <a:xfrm>
            <a:off x="232610" y="728663"/>
            <a:ext cx="5415245" cy="2700338"/>
            <a:chOff x="1022538" y="1219200"/>
            <a:chExt cx="10143748" cy="5058230"/>
          </a:xfrm>
          <a:solidFill>
            <a:schemeClr val="bg1">
              <a:lumMod val="85000"/>
            </a:schemeClr>
          </a:solidFill>
        </p:grpSpPr>
        <p:sp>
          <p:nvSpPr>
            <p:cNvPr id="541" name="Freeform 7">
              <a:extLst>
                <a:ext uri="{FF2B5EF4-FFF2-40B4-BE49-F238E27FC236}">
                  <a16:creationId xmlns:a16="http://schemas.microsoft.com/office/drawing/2014/main" id="{E299C217-2AC9-455B-B261-7CE164E12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4511" y="4858396"/>
              <a:ext cx="218313" cy="196872"/>
            </a:xfrm>
            <a:custGeom>
              <a:avLst/>
              <a:gdLst>
                <a:gd name="T0" fmla="*/ 76 w 112"/>
                <a:gd name="T1" fmla="*/ 5 h 101"/>
                <a:gd name="T2" fmla="*/ 87 w 112"/>
                <a:gd name="T3" fmla="*/ 5 h 101"/>
                <a:gd name="T4" fmla="*/ 98 w 112"/>
                <a:gd name="T5" fmla="*/ 11 h 101"/>
                <a:gd name="T6" fmla="*/ 109 w 112"/>
                <a:gd name="T7" fmla="*/ 14 h 101"/>
                <a:gd name="T8" fmla="*/ 112 w 112"/>
                <a:gd name="T9" fmla="*/ 16 h 101"/>
                <a:gd name="T10" fmla="*/ 112 w 112"/>
                <a:gd name="T11" fmla="*/ 25 h 101"/>
                <a:gd name="T12" fmla="*/ 112 w 112"/>
                <a:gd name="T13" fmla="*/ 38 h 101"/>
                <a:gd name="T14" fmla="*/ 111 w 112"/>
                <a:gd name="T15" fmla="*/ 44 h 101"/>
                <a:gd name="T16" fmla="*/ 109 w 112"/>
                <a:gd name="T17" fmla="*/ 47 h 101"/>
                <a:gd name="T18" fmla="*/ 109 w 112"/>
                <a:gd name="T19" fmla="*/ 49 h 101"/>
                <a:gd name="T20" fmla="*/ 111 w 112"/>
                <a:gd name="T21" fmla="*/ 52 h 101"/>
                <a:gd name="T22" fmla="*/ 112 w 112"/>
                <a:gd name="T23" fmla="*/ 62 h 101"/>
                <a:gd name="T24" fmla="*/ 111 w 112"/>
                <a:gd name="T25" fmla="*/ 68 h 101"/>
                <a:gd name="T26" fmla="*/ 106 w 112"/>
                <a:gd name="T27" fmla="*/ 74 h 101"/>
                <a:gd name="T28" fmla="*/ 103 w 112"/>
                <a:gd name="T29" fmla="*/ 80 h 101"/>
                <a:gd name="T30" fmla="*/ 101 w 112"/>
                <a:gd name="T31" fmla="*/ 87 h 101"/>
                <a:gd name="T32" fmla="*/ 92 w 112"/>
                <a:gd name="T33" fmla="*/ 96 h 101"/>
                <a:gd name="T34" fmla="*/ 85 w 112"/>
                <a:gd name="T35" fmla="*/ 99 h 101"/>
                <a:gd name="T36" fmla="*/ 73 w 112"/>
                <a:gd name="T37" fmla="*/ 99 h 101"/>
                <a:gd name="T38" fmla="*/ 60 w 112"/>
                <a:gd name="T39" fmla="*/ 98 h 101"/>
                <a:gd name="T40" fmla="*/ 56 w 112"/>
                <a:gd name="T41" fmla="*/ 95 h 101"/>
                <a:gd name="T42" fmla="*/ 56 w 112"/>
                <a:gd name="T43" fmla="*/ 91 h 101"/>
                <a:gd name="T44" fmla="*/ 51 w 112"/>
                <a:gd name="T45" fmla="*/ 90 h 101"/>
                <a:gd name="T46" fmla="*/ 41 w 112"/>
                <a:gd name="T47" fmla="*/ 87 h 101"/>
                <a:gd name="T48" fmla="*/ 37 w 112"/>
                <a:gd name="T49" fmla="*/ 80 h 101"/>
                <a:gd name="T50" fmla="*/ 37 w 112"/>
                <a:gd name="T51" fmla="*/ 76 h 101"/>
                <a:gd name="T52" fmla="*/ 37 w 112"/>
                <a:gd name="T53" fmla="*/ 71 h 101"/>
                <a:gd name="T54" fmla="*/ 30 w 112"/>
                <a:gd name="T55" fmla="*/ 69 h 101"/>
                <a:gd name="T56" fmla="*/ 27 w 112"/>
                <a:gd name="T57" fmla="*/ 65 h 101"/>
                <a:gd name="T58" fmla="*/ 15 w 112"/>
                <a:gd name="T59" fmla="*/ 58 h 101"/>
                <a:gd name="T60" fmla="*/ 11 w 112"/>
                <a:gd name="T61" fmla="*/ 49 h 101"/>
                <a:gd name="T62" fmla="*/ 8 w 112"/>
                <a:gd name="T63" fmla="*/ 44 h 101"/>
                <a:gd name="T64" fmla="*/ 3 w 112"/>
                <a:gd name="T65" fmla="*/ 36 h 101"/>
                <a:gd name="T66" fmla="*/ 0 w 112"/>
                <a:gd name="T67" fmla="*/ 33 h 101"/>
                <a:gd name="T68" fmla="*/ 5 w 112"/>
                <a:gd name="T69" fmla="*/ 32 h 101"/>
                <a:gd name="T70" fmla="*/ 11 w 112"/>
                <a:gd name="T71" fmla="*/ 33 h 101"/>
                <a:gd name="T72" fmla="*/ 22 w 112"/>
                <a:gd name="T73" fmla="*/ 35 h 101"/>
                <a:gd name="T74" fmla="*/ 27 w 112"/>
                <a:gd name="T75" fmla="*/ 33 h 101"/>
                <a:gd name="T76" fmla="*/ 30 w 112"/>
                <a:gd name="T77" fmla="*/ 30 h 101"/>
                <a:gd name="T78" fmla="*/ 33 w 112"/>
                <a:gd name="T79" fmla="*/ 28 h 101"/>
                <a:gd name="T80" fmla="*/ 33 w 112"/>
                <a:gd name="T81" fmla="*/ 27 h 101"/>
                <a:gd name="T82" fmla="*/ 35 w 112"/>
                <a:gd name="T83" fmla="*/ 25 h 101"/>
                <a:gd name="T84" fmla="*/ 37 w 112"/>
                <a:gd name="T85" fmla="*/ 22 h 101"/>
                <a:gd name="T86" fmla="*/ 38 w 112"/>
                <a:gd name="T87" fmla="*/ 21 h 101"/>
                <a:gd name="T88" fmla="*/ 40 w 112"/>
                <a:gd name="T89" fmla="*/ 21 h 101"/>
                <a:gd name="T90" fmla="*/ 41 w 112"/>
                <a:gd name="T91" fmla="*/ 19 h 101"/>
                <a:gd name="T92" fmla="*/ 43 w 112"/>
                <a:gd name="T93" fmla="*/ 17 h 101"/>
                <a:gd name="T94" fmla="*/ 46 w 112"/>
                <a:gd name="T95" fmla="*/ 16 h 101"/>
                <a:gd name="T96" fmla="*/ 48 w 112"/>
                <a:gd name="T97" fmla="*/ 17 h 101"/>
                <a:gd name="T98" fmla="*/ 49 w 112"/>
                <a:gd name="T99" fmla="*/ 16 h 101"/>
                <a:gd name="T100" fmla="*/ 51 w 112"/>
                <a:gd name="T101" fmla="*/ 16 h 101"/>
                <a:gd name="T102" fmla="*/ 52 w 112"/>
                <a:gd name="T103" fmla="*/ 16 h 101"/>
                <a:gd name="T104" fmla="*/ 54 w 112"/>
                <a:gd name="T105" fmla="*/ 14 h 101"/>
                <a:gd name="T106" fmla="*/ 56 w 112"/>
                <a:gd name="T107" fmla="*/ 14 h 101"/>
                <a:gd name="T108" fmla="*/ 52 w 112"/>
                <a:gd name="T109" fmla="*/ 13 h 101"/>
                <a:gd name="T110" fmla="*/ 52 w 112"/>
                <a:gd name="T111" fmla="*/ 11 h 101"/>
                <a:gd name="T112" fmla="*/ 54 w 112"/>
                <a:gd name="T113" fmla="*/ 5 h 101"/>
                <a:gd name="T114" fmla="*/ 62 w 112"/>
                <a:gd name="T11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2" h="101">
                  <a:moveTo>
                    <a:pt x="73" y="0"/>
                  </a:moveTo>
                  <a:lnTo>
                    <a:pt x="74" y="0"/>
                  </a:lnTo>
                  <a:lnTo>
                    <a:pt x="74" y="2"/>
                  </a:lnTo>
                  <a:lnTo>
                    <a:pt x="76" y="5"/>
                  </a:lnTo>
                  <a:lnTo>
                    <a:pt x="76" y="5"/>
                  </a:lnTo>
                  <a:lnTo>
                    <a:pt x="79" y="5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90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8" y="11"/>
                  </a:lnTo>
                  <a:lnTo>
                    <a:pt x="101" y="11"/>
                  </a:lnTo>
                  <a:lnTo>
                    <a:pt x="104" y="13"/>
                  </a:lnTo>
                  <a:lnTo>
                    <a:pt x="108" y="14"/>
                  </a:lnTo>
                  <a:lnTo>
                    <a:pt x="109" y="14"/>
                  </a:lnTo>
                  <a:lnTo>
                    <a:pt x="111" y="16"/>
                  </a:lnTo>
                  <a:lnTo>
                    <a:pt x="111" y="16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7"/>
                  </a:lnTo>
                  <a:lnTo>
                    <a:pt x="111" y="21"/>
                  </a:lnTo>
                  <a:lnTo>
                    <a:pt x="112" y="24"/>
                  </a:lnTo>
                  <a:lnTo>
                    <a:pt x="112" y="25"/>
                  </a:lnTo>
                  <a:lnTo>
                    <a:pt x="112" y="32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2" y="41"/>
                  </a:lnTo>
                  <a:lnTo>
                    <a:pt x="111" y="44"/>
                  </a:lnTo>
                  <a:lnTo>
                    <a:pt x="111" y="44"/>
                  </a:lnTo>
                  <a:lnTo>
                    <a:pt x="111" y="46"/>
                  </a:lnTo>
                  <a:lnTo>
                    <a:pt x="111" y="46"/>
                  </a:lnTo>
                  <a:lnTo>
                    <a:pt x="109" y="47"/>
                  </a:lnTo>
                  <a:lnTo>
                    <a:pt x="109" y="47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11" y="51"/>
                  </a:lnTo>
                  <a:lnTo>
                    <a:pt x="111" y="51"/>
                  </a:lnTo>
                  <a:lnTo>
                    <a:pt x="111" y="52"/>
                  </a:lnTo>
                  <a:lnTo>
                    <a:pt x="111" y="52"/>
                  </a:lnTo>
                  <a:lnTo>
                    <a:pt x="109" y="55"/>
                  </a:lnTo>
                  <a:lnTo>
                    <a:pt x="111" y="57"/>
                  </a:lnTo>
                  <a:lnTo>
                    <a:pt x="111" y="60"/>
                  </a:lnTo>
                  <a:lnTo>
                    <a:pt x="112" y="62"/>
                  </a:lnTo>
                  <a:lnTo>
                    <a:pt x="112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1" y="68"/>
                  </a:lnTo>
                  <a:lnTo>
                    <a:pt x="109" y="69"/>
                  </a:lnTo>
                  <a:lnTo>
                    <a:pt x="108" y="73"/>
                  </a:lnTo>
                  <a:lnTo>
                    <a:pt x="106" y="73"/>
                  </a:lnTo>
                  <a:lnTo>
                    <a:pt x="106" y="74"/>
                  </a:lnTo>
                  <a:lnTo>
                    <a:pt x="106" y="74"/>
                  </a:lnTo>
                  <a:lnTo>
                    <a:pt x="106" y="77"/>
                  </a:lnTo>
                  <a:lnTo>
                    <a:pt x="106" y="79"/>
                  </a:lnTo>
                  <a:lnTo>
                    <a:pt x="103" y="80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1" y="87"/>
                  </a:lnTo>
                  <a:lnTo>
                    <a:pt x="98" y="90"/>
                  </a:lnTo>
                  <a:lnTo>
                    <a:pt x="97" y="91"/>
                  </a:lnTo>
                  <a:lnTo>
                    <a:pt x="95" y="95"/>
                  </a:lnTo>
                  <a:lnTo>
                    <a:pt x="92" y="96"/>
                  </a:lnTo>
                  <a:lnTo>
                    <a:pt x="90" y="99"/>
                  </a:lnTo>
                  <a:lnTo>
                    <a:pt x="89" y="101"/>
                  </a:lnTo>
                  <a:lnTo>
                    <a:pt x="87" y="99"/>
                  </a:lnTo>
                  <a:lnTo>
                    <a:pt x="85" y="99"/>
                  </a:lnTo>
                  <a:lnTo>
                    <a:pt x="82" y="98"/>
                  </a:lnTo>
                  <a:lnTo>
                    <a:pt x="79" y="99"/>
                  </a:lnTo>
                  <a:lnTo>
                    <a:pt x="76" y="99"/>
                  </a:lnTo>
                  <a:lnTo>
                    <a:pt x="73" y="99"/>
                  </a:lnTo>
                  <a:lnTo>
                    <a:pt x="68" y="96"/>
                  </a:lnTo>
                  <a:lnTo>
                    <a:pt x="65" y="96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6"/>
                  </a:lnTo>
                  <a:lnTo>
                    <a:pt x="59" y="95"/>
                  </a:lnTo>
                  <a:lnTo>
                    <a:pt x="57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3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4" y="90"/>
                  </a:lnTo>
                  <a:lnTo>
                    <a:pt x="51" y="90"/>
                  </a:lnTo>
                  <a:lnTo>
                    <a:pt x="48" y="88"/>
                  </a:lnTo>
                  <a:lnTo>
                    <a:pt x="43" y="88"/>
                  </a:lnTo>
                  <a:lnTo>
                    <a:pt x="41" y="88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5"/>
                  </a:lnTo>
                  <a:lnTo>
                    <a:pt x="38" y="84"/>
                  </a:lnTo>
                  <a:lnTo>
                    <a:pt x="37" y="80"/>
                  </a:lnTo>
                  <a:lnTo>
                    <a:pt x="35" y="80"/>
                  </a:lnTo>
                  <a:lnTo>
                    <a:pt x="37" y="79"/>
                  </a:lnTo>
                  <a:lnTo>
                    <a:pt x="37" y="77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7" y="73"/>
                  </a:lnTo>
                  <a:lnTo>
                    <a:pt x="37" y="73"/>
                  </a:lnTo>
                  <a:lnTo>
                    <a:pt x="37" y="71"/>
                  </a:lnTo>
                  <a:lnTo>
                    <a:pt x="35" y="71"/>
                  </a:lnTo>
                  <a:lnTo>
                    <a:pt x="33" y="71"/>
                  </a:lnTo>
                  <a:lnTo>
                    <a:pt x="30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9" y="66"/>
                  </a:lnTo>
                  <a:lnTo>
                    <a:pt x="29" y="66"/>
                  </a:lnTo>
                  <a:lnTo>
                    <a:pt x="27" y="65"/>
                  </a:lnTo>
                  <a:lnTo>
                    <a:pt x="26" y="65"/>
                  </a:lnTo>
                  <a:lnTo>
                    <a:pt x="21" y="63"/>
                  </a:lnTo>
                  <a:lnTo>
                    <a:pt x="19" y="60"/>
                  </a:lnTo>
                  <a:lnTo>
                    <a:pt x="15" y="58"/>
                  </a:lnTo>
                  <a:lnTo>
                    <a:pt x="15" y="57"/>
                  </a:lnTo>
                  <a:lnTo>
                    <a:pt x="13" y="55"/>
                  </a:lnTo>
                  <a:lnTo>
                    <a:pt x="11" y="51"/>
                  </a:lnTo>
                  <a:lnTo>
                    <a:pt x="11" y="49"/>
                  </a:lnTo>
                  <a:lnTo>
                    <a:pt x="11" y="49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4"/>
                  </a:lnTo>
                  <a:lnTo>
                    <a:pt x="5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1" y="33"/>
                  </a:lnTo>
                  <a:lnTo>
                    <a:pt x="13" y="33"/>
                  </a:lnTo>
                  <a:lnTo>
                    <a:pt x="16" y="33"/>
                  </a:lnTo>
                  <a:lnTo>
                    <a:pt x="19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9" y="32"/>
                  </a:lnTo>
                  <a:lnTo>
                    <a:pt x="29" y="32"/>
                  </a:lnTo>
                  <a:lnTo>
                    <a:pt x="29" y="30"/>
                  </a:lnTo>
                  <a:lnTo>
                    <a:pt x="30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7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7"/>
                  </a:lnTo>
                  <a:lnTo>
                    <a:pt x="35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7" y="24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7"/>
                  </a:lnTo>
                  <a:lnTo>
                    <a:pt x="43" y="17"/>
                  </a:lnTo>
                  <a:lnTo>
                    <a:pt x="43" y="17"/>
                  </a:lnTo>
                  <a:lnTo>
                    <a:pt x="44" y="17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7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2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6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6" y="3"/>
                  </a:lnTo>
                  <a:lnTo>
                    <a:pt x="59" y="2"/>
                  </a:lnTo>
                  <a:lnTo>
                    <a:pt x="62" y="0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2" name="Freeform 8">
              <a:extLst>
                <a:ext uri="{FF2B5EF4-FFF2-40B4-BE49-F238E27FC236}">
                  <a16:creationId xmlns:a16="http://schemas.microsoft.com/office/drawing/2014/main" id="{1F0DEBB4-D1F7-4859-A951-BBAABF0F61A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2897" y="4645931"/>
              <a:ext cx="329419" cy="280688"/>
            </a:xfrm>
            <a:custGeom>
              <a:avLst/>
              <a:gdLst>
                <a:gd name="T0" fmla="*/ 98 w 169"/>
                <a:gd name="T1" fmla="*/ 122 h 144"/>
                <a:gd name="T2" fmla="*/ 123 w 169"/>
                <a:gd name="T3" fmla="*/ 4 h 144"/>
                <a:gd name="T4" fmla="*/ 125 w 169"/>
                <a:gd name="T5" fmla="*/ 5 h 144"/>
                <a:gd name="T6" fmla="*/ 128 w 169"/>
                <a:gd name="T7" fmla="*/ 5 h 144"/>
                <a:gd name="T8" fmla="*/ 134 w 169"/>
                <a:gd name="T9" fmla="*/ 8 h 144"/>
                <a:gd name="T10" fmla="*/ 139 w 169"/>
                <a:gd name="T11" fmla="*/ 8 h 144"/>
                <a:gd name="T12" fmla="*/ 144 w 169"/>
                <a:gd name="T13" fmla="*/ 11 h 144"/>
                <a:gd name="T14" fmla="*/ 155 w 169"/>
                <a:gd name="T15" fmla="*/ 16 h 144"/>
                <a:gd name="T16" fmla="*/ 159 w 169"/>
                <a:gd name="T17" fmla="*/ 21 h 144"/>
                <a:gd name="T18" fmla="*/ 164 w 169"/>
                <a:gd name="T19" fmla="*/ 24 h 144"/>
                <a:gd name="T20" fmla="*/ 167 w 169"/>
                <a:gd name="T21" fmla="*/ 32 h 144"/>
                <a:gd name="T22" fmla="*/ 164 w 169"/>
                <a:gd name="T23" fmla="*/ 40 h 144"/>
                <a:gd name="T24" fmla="*/ 162 w 169"/>
                <a:gd name="T25" fmla="*/ 49 h 144"/>
                <a:gd name="T26" fmla="*/ 166 w 169"/>
                <a:gd name="T27" fmla="*/ 60 h 144"/>
                <a:gd name="T28" fmla="*/ 159 w 169"/>
                <a:gd name="T29" fmla="*/ 65 h 144"/>
                <a:gd name="T30" fmla="*/ 159 w 169"/>
                <a:gd name="T31" fmla="*/ 73 h 144"/>
                <a:gd name="T32" fmla="*/ 156 w 169"/>
                <a:gd name="T33" fmla="*/ 79 h 144"/>
                <a:gd name="T34" fmla="*/ 159 w 169"/>
                <a:gd name="T35" fmla="*/ 84 h 144"/>
                <a:gd name="T36" fmla="*/ 158 w 169"/>
                <a:gd name="T37" fmla="*/ 87 h 144"/>
                <a:gd name="T38" fmla="*/ 139 w 169"/>
                <a:gd name="T39" fmla="*/ 93 h 144"/>
                <a:gd name="T40" fmla="*/ 120 w 169"/>
                <a:gd name="T41" fmla="*/ 100 h 144"/>
                <a:gd name="T42" fmla="*/ 117 w 169"/>
                <a:gd name="T43" fmla="*/ 109 h 144"/>
                <a:gd name="T44" fmla="*/ 99 w 169"/>
                <a:gd name="T45" fmla="*/ 115 h 144"/>
                <a:gd name="T46" fmla="*/ 96 w 169"/>
                <a:gd name="T47" fmla="*/ 122 h 144"/>
                <a:gd name="T48" fmla="*/ 91 w 169"/>
                <a:gd name="T49" fmla="*/ 122 h 144"/>
                <a:gd name="T50" fmla="*/ 90 w 169"/>
                <a:gd name="T51" fmla="*/ 125 h 144"/>
                <a:gd name="T52" fmla="*/ 87 w 169"/>
                <a:gd name="T53" fmla="*/ 125 h 144"/>
                <a:gd name="T54" fmla="*/ 85 w 169"/>
                <a:gd name="T55" fmla="*/ 126 h 144"/>
                <a:gd name="T56" fmla="*/ 84 w 169"/>
                <a:gd name="T57" fmla="*/ 130 h 144"/>
                <a:gd name="T58" fmla="*/ 77 w 169"/>
                <a:gd name="T59" fmla="*/ 136 h 144"/>
                <a:gd name="T60" fmla="*/ 76 w 169"/>
                <a:gd name="T61" fmla="*/ 139 h 144"/>
                <a:gd name="T62" fmla="*/ 69 w 169"/>
                <a:gd name="T63" fmla="*/ 144 h 144"/>
                <a:gd name="T64" fmla="*/ 52 w 169"/>
                <a:gd name="T65" fmla="*/ 141 h 144"/>
                <a:gd name="T66" fmla="*/ 33 w 169"/>
                <a:gd name="T67" fmla="*/ 136 h 144"/>
                <a:gd name="T68" fmla="*/ 8 w 169"/>
                <a:gd name="T69" fmla="*/ 128 h 144"/>
                <a:gd name="T70" fmla="*/ 0 w 169"/>
                <a:gd name="T71" fmla="*/ 90 h 144"/>
                <a:gd name="T72" fmla="*/ 28 w 169"/>
                <a:gd name="T73" fmla="*/ 67 h 144"/>
                <a:gd name="T74" fmla="*/ 30 w 169"/>
                <a:gd name="T75" fmla="*/ 51 h 144"/>
                <a:gd name="T76" fmla="*/ 30 w 169"/>
                <a:gd name="T77" fmla="*/ 43 h 144"/>
                <a:gd name="T78" fmla="*/ 35 w 169"/>
                <a:gd name="T79" fmla="*/ 41 h 144"/>
                <a:gd name="T80" fmla="*/ 39 w 169"/>
                <a:gd name="T81" fmla="*/ 46 h 144"/>
                <a:gd name="T82" fmla="*/ 49 w 169"/>
                <a:gd name="T83" fmla="*/ 45 h 144"/>
                <a:gd name="T84" fmla="*/ 54 w 169"/>
                <a:gd name="T85" fmla="*/ 52 h 144"/>
                <a:gd name="T86" fmla="*/ 69 w 169"/>
                <a:gd name="T87" fmla="*/ 56 h 144"/>
                <a:gd name="T88" fmla="*/ 74 w 169"/>
                <a:gd name="T89" fmla="*/ 49 h 144"/>
                <a:gd name="T90" fmla="*/ 82 w 169"/>
                <a:gd name="T91" fmla="*/ 59 h 144"/>
                <a:gd name="T92" fmla="*/ 95 w 169"/>
                <a:gd name="T93" fmla="*/ 65 h 144"/>
                <a:gd name="T94" fmla="*/ 101 w 169"/>
                <a:gd name="T95" fmla="*/ 73 h 144"/>
                <a:gd name="T96" fmla="*/ 110 w 169"/>
                <a:gd name="T97" fmla="*/ 73 h 144"/>
                <a:gd name="T98" fmla="*/ 114 w 169"/>
                <a:gd name="T99" fmla="*/ 76 h 144"/>
                <a:gd name="T100" fmla="*/ 110 w 169"/>
                <a:gd name="T101" fmla="*/ 59 h 144"/>
                <a:gd name="T102" fmla="*/ 104 w 169"/>
                <a:gd name="T103" fmla="*/ 60 h 144"/>
                <a:gd name="T104" fmla="*/ 93 w 169"/>
                <a:gd name="T105" fmla="*/ 51 h 144"/>
                <a:gd name="T106" fmla="*/ 96 w 169"/>
                <a:gd name="T107" fmla="*/ 37 h 144"/>
                <a:gd name="T108" fmla="*/ 95 w 169"/>
                <a:gd name="T109" fmla="*/ 19 h 144"/>
                <a:gd name="T110" fmla="*/ 99 w 169"/>
                <a:gd name="T111" fmla="*/ 8 h 144"/>
                <a:gd name="T112" fmla="*/ 117 w 169"/>
                <a:gd name="T113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9" h="144">
                  <a:moveTo>
                    <a:pt x="79" y="137"/>
                  </a:moveTo>
                  <a:lnTo>
                    <a:pt x="77" y="139"/>
                  </a:lnTo>
                  <a:lnTo>
                    <a:pt x="77" y="139"/>
                  </a:lnTo>
                  <a:lnTo>
                    <a:pt x="77" y="137"/>
                  </a:lnTo>
                  <a:lnTo>
                    <a:pt x="79" y="137"/>
                  </a:lnTo>
                  <a:lnTo>
                    <a:pt x="79" y="137"/>
                  </a:lnTo>
                  <a:close/>
                  <a:moveTo>
                    <a:pt x="98" y="122"/>
                  </a:move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close/>
                  <a:moveTo>
                    <a:pt x="125" y="0"/>
                  </a:moveTo>
                  <a:lnTo>
                    <a:pt x="125" y="0"/>
                  </a:lnTo>
                  <a:lnTo>
                    <a:pt x="125" y="2"/>
                  </a:lnTo>
                  <a:lnTo>
                    <a:pt x="123" y="2"/>
                  </a:lnTo>
                  <a:lnTo>
                    <a:pt x="123" y="2"/>
                  </a:lnTo>
                  <a:lnTo>
                    <a:pt x="123" y="4"/>
                  </a:lnTo>
                  <a:lnTo>
                    <a:pt x="123" y="4"/>
                  </a:lnTo>
                  <a:lnTo>
                    <a:pt x="123" y="5"/>
                  </a:lnTo>
                  <a:lnTo>
                    <a:pt x="123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8" y="5"/>
                  </a:lnTo>
                  <a:lnTo>
                    <a:pt x="128" y="5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7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39" y="8"/>
                  </a:lnTo>
                  <a:lnTo>
                    <a:pt x="139" y="8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2" y="10"/>
                  </a:lnTo>
                  <a:lnTo>
                    <a:pt x="142" y="10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5" y="13"/>
                  </a:lnTo>
                  <a:lnTo>
                    <a:pt x="145" y="13"/>
                  </a:lnTo>
                  <a:lnTo>
                    <a:pt x="147" y="13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1" y="15"/>
                  </a:lnTo>
                  <a:lnTo>
                    <a:pt x="153" y="15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8" y="18"/>
                  </a:lnTo>
                  <a:lnTo>
                    <a:pt x="159" y="18"/>
                  </a:lnTo>
                  <a:lnTo>
                    <a:pt x="159" y="18"/>
                  </a:lnTo>
                  <a:lnTo>
                    <a:pt x="159" y="19"/>
                  </a:lnTo>
                  <a:lnTo>
                    <a:pt x="159" y="19"/>
                  </a:lnTo>
                  <a:lnTo>
                    <a:pt x="159" y="21"/>
                  </a:lnTo>
                  <a:lnTo>
                    <a:pt x="159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2" y="21"/>
                  </a:lnTo>
                  <a:lnTo>
                    <a:pt x="162" y="21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6" y="24"/>
                  </a:lnTo>
                  <a:lnTo>
                    <a:pt x="164" y="26"/>
                  </a:lnTo>
                  <a:lnTo>
                    <a:pt x="164" y="27"/>
                  </a:lnTo>
                  <a:lnTo>
                    <a:pt x="166" y="29"/>
                  </a:lnTo>
                  <a:lnTo>
                    <a:pt x="167" y="29"/>
                  </a:lnTo>
                  <a:lnTo>
                    <a:pt x="167" y="30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69" y="33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7" y="38"/>
                  </a:lnTo>
                  <a:lnTo>
                    <a:pt x="166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1"/>
                  </a:lnTo>
                  <a:lnTo>
                    <a:pt x="166" y="43"/>
                  </a:lnTo>
                  <a:lnTo>
                    <a:pt x="164" y="45"/>
                  </a:lnTo>
                  <a:lnTo>
                    <a:pt x="164" y="46"/>
                  </a:lnTo>
                  <a:lnTo>
                    <a:pt x="162" y="46"/>
                  </a:lnTo>
                  <a:lnTo>
                    <a:pt x="162" y="49"/>
                  </a:lnTo>
                  <a:lnTo>
                    <a:pt x="164" y="49"/>
                  </a:lnTo>
                  <a:lnTo>
                    <a:pt x="164" y="49"/>
                  </a:lnTo>
                  <a:lnTo>
                    <a:pt x="164" y="51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4" y="57"/>
                  </a:lnTo>
                  <a:lnTo>
                    <a:pt x="164" y="60"/>
                  </a:lnTo>
                  <a:lnTo>
                    <a:pt x="166" y="60"/>
                  </a:lnTo>
                  <a:lnTo>
                    <a:pt x="167" y="60"/>
                  </a:lnTo>
                  <a:lnTo>
                    <a:pt x="167" y="60"/>
                  </a:lnTo>
                  <a:lnTo>
                    <a:pt x="167" y="62"/>
                  </a:lnTo>
                  <a:lnTo>
                    <a:pt x="166" y="62"/>
                  </a:lnTo>
                  <a:lnTo>
                    <a:pt x="166" y="62"/>
                  </a:lnTo>
                  <a:lnTo>
                    <a:pt x="164" y="63"/>
                  </a:lnTo>
                  <a:lnTo>
                    <a:pt x="161" y="65"/>
                  </a:lnTo>
                  <a:lnTo>
                    <a:pt x="159" y="65"/>
                  </a:lnTo>
                  <a:lnTo>
                    <a:pt x="159" y="67"/>
                  </a:lnTo>
                  <a:lnTo>
                    <a:pt x="159" y="68"/>
                  </a:lnTo>
                  <a:lnTo>
                    <a:pt x="159" y="68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8" y="74"/>
                  </a:lnTo>
                  <a:lnTo>
                    <a:pt x="158" y="76"/>
                  </a:lnTo>
                  <a:lnTo>
                    <a:pt x="158" y="78"/>
                  </a:lnTo>
                  <a:lnTo>
                    <a:pt x="156" y="78"/>
                  </a:lnTo>
                  <a:lnTo>
                    <a:pt x="155" y="79"/>
                  </a:lnTo>
                  <a:lnTo>
                    <a:pt x="155" y="79"/>
                  </a:lnTo>
                  <a:lnTo>
                    <a:pt x="156" y="79"/>
                  </a:lnTo>
                  <a:lnTo>
                    <a:pt x="156" y="79"/>
                  </a:lnTo>
                  <a:lnTo>
                    <a:pt x="158" y="81"/>
                  </a:lnTo>
                  <a:lnTo>
                    <a:pt x="156" y="81"/>
                  </a:lnTo>
                  <a:lnTo>
                    <a:pt x="156" y="81"/>
                  </a:lnTo>
                  <a:lnTo>
                    <a:pt x="158" y="81"/>
                  </a:lnTo>
                  <a:lnTo>
                    <a:pt x="158" y="82"/>
                  </a:lnTo>
                  <a:lnTo>
                    <a:pt x="159" y="82"/>
                  </a:lnTo>
                  <a:lnTo>
                    <a:pt x="159" y="84"/>
                  </a:lnTo>
                  <a:lnTo>
                    <a:pt x="159" y="84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61" y="84"/>
                  </a:lnTo>
                  <a:lnTo>
                    <a:pt x="161" y="84"/>
                  </a:lnTo>
                  <a:lnTo>
                    <a:pt x="162" y="84"/>
                  </a:lnTo>
                  <a:lnTo>
                    <a:pt x="162" y="85"/>
                  </a:lnTo>
                  <a:lnTo>
                    <a:pt x="159" y="85"/>
                  </a:lnTo>
                  <a:lnTo>
                    <a:pt x="158" y="87"/>
                  </a:lnTo>
                  <a:lnTo>
                    <a:pt x="153" y="89"/>
                  </a:lnTo>
                  <a:lnTo>
                    <a:pt x="150" y="89"/>
                  </a:lnTo>
                  <a:lnTo>
                    <a:pt x="148" y="90"/>
                  </a:lnTo>
                  <a:lnTo>
                    <a:pt x="147" y="90"/>
                  </a:lnTo>
                  <a:lnTo>
                    <a:pt x="145" y="90"/>
                  </a:lnTo>
                  <a:lnTo>
                    <a:pt x="142" y="92"/>
                  </a:lnTo>
                  <a:lnTo>
                    <a:pt x="140" y="92"/>
                  </a:lnTo>
                  <a:lnTo>
                    <a:pt x="139" y="93"/>
                  </a:lnTo>
                  <a:lnTo>
                    <a:pt x="136" y="93"/>
                  </a:lnTo>
                  <a:lnTo>
                    <a:pt x="132" y="95"/>
                  </a:lnTo>
                  <a:lnTo>
                    <a:pt x="129" y="95"/>
                  </a:lnTo>
                  <a:lnTo>
                    <a:pt x="126" y="97"/>
                  </a:lnTo>
                  <a:lnTo>
                    <a:pt x="125" y="97"/>
                  </a:lnTo>
                  <a:lnTo>
                    <a:pt x="123" y="98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1"/>
                  </a:lnTo>
                  <a:lnTo>
                    <a:pt x="121" y="103"/>
                  </a:lnTo>
                  <a:lnTo>
                    <a:pt x="121" y="104"/>
                  </a:lnTo>
                  <a:lnTo>
                    <a:pt x="121" y="106"/>
                  </a:lnTo>
                  <a:lnTo>
                    <a:pt x="121" y="109"/>
                  </a:lnTo>
                  <a:lnTo>
                    <a:pt x="120" y="109"/>
                  </a:lnTo>
                  <a:lnTo>
                    <a:pt x="117" y="109"/>
                  </a:lnTo>
                  <a:lnTo>
                    <a:pt x="112" y="109"/>
                  </a:lnTo>
                  <a:lnTo>
                    <a:pt x="109" y="109"/>
                  </a:lnTo>
                  <a:lnTo>
                    <a:pt x="106" y="111"/>
                  </a:lnTo>
                  <a:lnTo>
                    <a:pt x="103" y="112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99" y="115"/>
                  </a:lnTo>
                  <a:lnTo>
                    <a:pt x="99" y="119"/>
                  </a:lnTo>
                  <a:lnTo>
                    <a:pt x="99" y="120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3"/>
                  </a:lnTo>
                  <a:lnTo>
                    <a:pt x="91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5"/>
                  </a:lnTo>
                  <a:lnTo>
                    <a:pt x="88" y="125"/>
                  </a:lnTo>
                  <a:lnTo>
                    <a:pt x="88" y="125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5" y="125"/>
                  </a:lnTo>
                  <a:lnTo>
                    <a:pt x="85" y="125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30"/>
                  </a:lnTo>
                  <a:lnTo>
                    <a:pt x="84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0" y="131"/>
                  </a:lnTo>
                  <a:lnTo>
                    <a:pt x="80" y="133"/>
                  </a:lnTo>
                  <a:lnTo>
                    <a:pt x="79" y="133"/>
                  </a:lnTo>
                  <a:lnTo>
                    <a:pt x="79" y="134"/>
                  </a:lnTo>
                  <a:lnTo>
                    <a:pt x="77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6" y="139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2"/>
                  </a:lnTo>
                  <a:lnTo>
                    <a:pt x="74" y="142"/>
                  </a:lnTo>
                  <a:lnTo>
                    <a:pt x="73" y="142"/>
                  </a:lnTo>
                  <a:lnTo>
                    <a:pt x="74" y="142"/>
                  </a:lnTo>
                  <a:lnTo>
                    <a:pt x="69" y="144"/>
                  </a:lnTo>
                  <a:lnTo>
                    <a:pt x="66" y="144"/>
                  </a:lnTo>
                  <a:lnTo>
                    <a:pt x="63" y="142"/>
                  </a:lnTo>
                  <a:lnTo>
                    <a:pt x="60" y="142"/>
                  </a:lnTo>
                  <a:lnTo>
                    <a:pt x="58" y="142"/>
                  </a:lnTo>
                  <a:lnTo>
                    <a:pt x="57" y="142"/>
                  </a:lnTo>
                  <a:lnTo>
                    <a:pt x="55" y="141"/>
                  </a:lnTo>
                  <a:lnTo>
                    <a:pt x="54" y="141"/>
                  </a:lnTo>
                  <a:lnTo>
                    <a:pt x="52" y="141"/>
                  </a:lnTo>
                  <a:lnTo>
                    <a:pt x="50" y="141"/>
                  </a:lnTo>
                  <a:lnTo>
                    <a:pt x="47" y="141"/>
                  </a:lnTo>
                  <a:lnTo>
                    <a:pt x="46" y="137"/>
                  </a:lnTo>
                  <a:lnTo>
                    <a:pt x="44" y="137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33" y="136"/>
                  </a:lnTo>
                  <a:lnTo>
                    <a:pt x="33" y="136"/>
                  </a:lnTo>
                  <a:lnTo>
                    <a:pt x="30" y="136"/>
                  </a:lnTo>
                  <a:lnTo>
                    <a:pt x="27" y="137"/>
                  </a:lnTo>
                  <a:lnTo>
                    <a:pt x="24" y="137"/>
                  </a:lnTo>
                  <a:lnTo>
                    <a:pt x="21" y="137"/>
                  </a:lnTo>
                  <a:lnTo>
                    <a:pt x="17" y="136"/>
                  </a:lnTo>
                  <a:lnTo>
                    <a:pt x="14" y="133"/>
                  </a:lnTo>
                  <a:lnTo>
                    <a:pt x="11" y="130"/>
                  </a:lnTo>
                  <a:lnTo>
                    <a:pt x="8" y="128"/>
                  </a:lnTo>
                  <a:lnTo>
                    <a:pt x="8" y="126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17"/>
                  </a:lnTo>
                  <a:lnTo>
                    <a:pt x="0" y="114"/>
                  </a:lnTo>
                  <a:lnTo>
                    <a:pt x="0" y="95"/>
                  </a:lnTo>
                  <a:lnTo>
                    <a:pt x="0" y="90"/>
                  </a:lnTo>
                  <a:lnTo>
                    <a:pt x="0" y="73"/>
                  </a:lnTo>
                  <a:lnTo>
                    <a:pt x="0" y="70"/>
                  </a:lnTo>
                  <a:lnTo>
                    <a:pt x="27" y="70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30" y="70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5"/>
                  </a:lnTo>
                  <a:lnTo>
                    <a:pt x="28" y="63"/>
                  </a:lnTo>
                  <a:lnTo>
                    <a:pt x="30" y="62"/>
                  </a:lnTo>
                  <a:lnTo>
                    <a:pt x="30" y="60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0" y="54"/>
                  </a:lnTo>
                  <a:lnTo>
                    <a:pt x="30" y="51"/>
                  </a:lnTo>
                  <a:lnTo>
                    <a:pt x="30" y="51"/>
                  </a:lnTo>
                  <a:lnTo>
                    <a:pt x="30" y="49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40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2" y="41"/>
                  </a:lnTo>
                  <a:lnTo>
                    <a:pt x="33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8"/>
                  </a:lnTo>
                  <a:lnTo>
                    <a:pt x="38" y="48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41" y="46"/>
                  </a:lnTo>
                  <a:lnTo>
                    <a:pt x="43" y="45"/>
                  </a:lnTo>
                  <a:lnTo>
                    <a:pt x="46" y="45"/>
                  </a:lnTo>
                  <a:lnTo>
                    <a:pt x="47" y="45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1"/>
                  </a:lnTo>
                  <a:lnTo>
                    <a:pt x="50" y="51"/>
                  </a:lnTo>
                  <a:lnTo>
                    <a:pt x="52" y="52"/>
                  </a:lnTo>
                  <a:lnTo>
                    <a:pt x="54" y="52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8" y="54"/>
                  </a:lnTo>
                  <a:lnTo>
                    <a:pt x="60" y="54"/>
                  </a:lnTo>
                  <a:lnTo>
                    <a:pt x="63" y="54"/>
                  </a:lnTo>
                  <a:lnTo>
                    <a:pt x="65" y="54"/>
                  </a:lnTo>
                  <a:lnTo>
                    <a:pt x="68" y="56"/>
                  </a:lnTo>
                  <a:lnTo>
                    <a:pt x="69" y="56"/>
                  </a:lnTo>
                  <a:lnTo>
                    <a:pt x="71" y="56"/>
                  </a:lnTo>
                  <a:lnTo>
                    <a:pt x="71" y="54"/>
                  </a:lnTo>
                  <a:lnTo>
                    <a:pt x="73" y="54"/>
                  </a:lnTo>
                  <a:lnTo>
                    <a:pt x="73" y="54"/>
                  </a:lnTo>
                  <a:lnTo>
                    <a:pt x="73" y="52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7" y="52"/>
                  </a:lnTo>
                  <a:lnTo>
                    <a:pt x="79" y="54"/>
                  </a:lnTo>
                  <a:lnTo>
                    <a:pt x="80" y="57"/>
                  </a:lnTo>
                  <a:lnTo>
                    <a:pt x="80" y="59"/>
                  </a:lnTo>
                  <a:lnTo>
                    <a:pt x="82" y="59"/>
                  </a:lnTo>
                  <a:lnTo>
                    <a:pt x="82" y="59"/>
                  </a:lnTo>
                  <a:lnTo>
                    <a:pt x="84" y="59"/>
                  </a:lnTo>
                  <a:lnTo>
                    <a:pt x="85" y="59"/>
                  </a:lnTo>
                  <a:lnTo>
                    <a:pt x="88" y="60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3" y="63"/>
                  </a:lnTo>
                  <a:lnTo>
                    <a:pt x="95" y="63"/>
                  </a:lnTo>
                  <a:lnTo>
                    <a:pt x="95" y="65"/>
                  </a:lnTo>
                  <a:lnTo>
                    <a:pt x="95" y="67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8"/>
                  </a:lnTo>
                  <a:lnTo>
                    <a:pt x="99" y="70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4"/>
                  </a:lnTo>
                  <a:lnTo>
                    <a:pt x="103" y="76"/>
                  </a:lnTo>
                  <a:lnTo>
                    <a:pt x="104" y="76"/>
                  </a:lnTo>
                  <a:lnTo>
                    <a:pt x="106" y="76"/>
                  </a:lnTo>
                  <a:lnTo>
                    <a:pt x="106" y="76"/>
                  </a:lnTo>
                  <a:lnTo>
                    <a:pt x="107" y="74"/>
                  </a:lnTo>
                  <a:lnTo>
                    <a:pt x="109" y="74"/>
                  </a:lnTo>
                  <a:lnTo>
                    <a:pt x="110" y="73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3"/>
                  </a:lnTo>
                  <a:lnTo>
                    <a:pt x="114" y="70"/>
                  </a:lnTo>
                  <a:lnTo>
                    <a:pt x="114" y="68"/>
                  </a:lnTo>
                  <a:lnTo>
                    <a:pt x="114" y="65"/>
                  </a:lnTo>
                  <a:lnTo>
                    <a:pt x="114" y="57"/>
                  </a:lnTo>
                  <a:lnTo>
                    <a:pt x="114" y="57"/>
                  </a:lnTo>
                  <a:lnTo>
                    <a:pt x="112" y="59"/>
                  </a:lnTo>
                  <a:lnTo>
                    <a:pt x="110" y="59"/>
                  </a:lnTo>
                  <a:lnTo>
                    <a:pt x="109" y="59"/>
                  </a:lnTo>
                  <a:lnTo>
                    <a:pt x="109" y="59"/>
                  </a:lnTo>
                  <a:lnTo>
                    <a:pt x="109" y="60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09" y="62"/>
                  </a:lnTo>
                  <a:lnTo>
                    <a:pt x="107" y="62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1" y="59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96" y="54"/>
                  </a:lnTo>
                  <a:lnTo>
                    <a:pt x="95" y="54"/>
                  </a:lnTo>
                  <a:lnTo>
                    <a:pt x="95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8"/>
                  </a:lnTo>
                  <a:lnTo>
                    <a:pt x="93" y="46"/>
                  </a:lnTo>
                  <a:lnTo>
                    <a:pt x="95" y="43"/>
                  </a:lnTo>
                  <a:lnTo>
                    <a:pt x="95" y="40"/>
                  </a:lnTo>
                  <a:lnTo>
                    <a:pt x="95" y="38"/>
                  </a:lnTo>
                  <a:lnTo>
                    <a:pt x="96" y="37"/>
                  </a:lnTo>
                  <a:lnTo>
                    <a:pt x="96" y="33"/>
                  </a:lnTo>
                  <a:lnTo>
                    <a:pt x="96" y="32"/>
                  </a:lnTo>
                  <a:lnTo>
                    <a:pt x="96" y="30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6" y="24"/>
                  </a:lnTo>
                  <a:lnTo>
                    <a:pt x="96" y="21"/>
                  </a:lnTo>
                  <a:lnTo>
                    <a:pt x="95" y="19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5" y="15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11"/>
                  </a:lnTo>
                  <a:lnTo>
                    <a:pt x="99" y="10"/>
                  </a:lnTo>
                  <a:lnTo>
                    <a:pt x="99" y="8"/>
                  </a:lnTo>
                  <a:lnTo>
                    <a:pt x="101" y="7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1" y="4"/>
                  </a:lnTo>
                  <a:lnTo>
                    <a:pt x="106" y="4"/>
                  </a:lnTo>
                  <a:lnTo>
                    <a:pt x="109" y="4"/>
                  </a:lnTo>
                  <a:lnTo>
                    <a:pt x="114" y="2"/>
                  </a:lnTo>
                  <a:lnTo>
                    <a:pt x="117" y="2"/>
                  </a:lnTo>
                  <a:lnTo>
                    <a:pt x="121" y="0"/>
                  </a:lnTo>
                  <a:lnTo>
                    <a:pt x="1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3" name="Freeform 9">
              <a:extLst>
                <a:ext uri="{FF2B5EF4-FFF2-40B4-BE49-F238E27FC236}">
                  <a16:creationId xmlns:a16="http://schemas.microsoft.com/office/drawing/2014/main" id="{F9A795A6-FAFF-494A-BADC-E10FE54852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28909" y="5045521"/>
              <a:ext cx="602310" cy="793334"/>
            </a:xfrm>
            <a:custGeom>
              <a:avLst/>
              <a:gdLst>
                <a:gd name="T0" fmla="*/ 306 w 309"/>
                <a:gd name="T1" fmla="*/ 407 h 407"/>
                <a:gd name="T2" fmla="*/ 170 w 309"/>
                <a:gd name="T3" fmla="*/ 101 h 407"/>
                <a:gd name="T4" fmla="*/ 159 w 309"/>
                <a:gd name="T5" fmla="*/ 109 h 407"/>
                <a:gd name="T6" fmla="*/ 153 w 309"/>
                <a:gd name="T7" fmla="*/ 115 h 407"/>
                <a:gd name="T8" fmla="*/ 156 w 309"/>
                <a:gd name="T9" fmla="*/ 123 h 407"/>
                <a:gd name="T10" fmla="*/ 159 w 309"/>
                <a:gd name="T11" fmla="*/ 126 h 407"/>
                <a:gd name="T12" fmla="*/ 167 w 309"/>
                <a:gd name="T13" fmla="*/ 131 h 407"/>
                <a:gd name="T14" fmla="*/ 172 w 309"/>
                <a:gd name="T15" fmla="*/ 123 h 407"/>
                <a:gd name="T16" fmla="*/ 180 w 309"/>
                <a:gd name="T17" fmla="*/ 122 h 407"/>
                <a:gd name="T18" fmla="*/ 185 w 309"/>
                <a:gd name="T19" fmla="*/ 115 h 407"/>
                <a:gd name="T20" fmla="*/ 185 w 309"/>
                <a:gd name="T21" fmla="*/ 107 h 407"/>
                <a:gd name="T22" fmla="*/ 177 w 309"/>
                <a:gd name="T23" fmla="*/ 101 h 407"/>
                <a:gd name="T24" fmla="*/ 202 w 309"/>
                <a:gd name="T25" fmla="*/ 3 h 407"/>
                <a:gd name="T26" fmla="*/ 215 w 309"/>
                <a:gd name="T27" fmla="*/ 5 h 407"/>
                <a:gd name="T28" fmla="*/ 219 w 309"/>
                <a:gd name="T29" fmla="*/ 22 h 407"/>
                <a:gd name="T30" fmla="*/ 224 w 309"/>
                <a:gd name="T31" fmla="*/ 33 h 407"/>
                <a:gd name="T32" fmla="*/ 224 w 309"/>
                <a:gd name="T33" fmla="*/ 49 h 407"/>
                <a:gd name="T34" fmla="*/ 219 w 309"/>
                <a:gd name="T35" fmla="*/ 57 h 407"/>
                <a:gd name="T36" fmla="*/ 208 w 309"/>
                <a:gd name="T37" fmla="*/ 62 h 407"/>
                <a:gd name="T38" fmla="*/ 208 w 309"/>
                <a:gd name="T39" fmla="*/ 73 h 407"/>
                <a:gd name="T40" fmla="*/ 224 w 309"/>
                <a:gd name="T41" fmla="*/ 74 h 407"/>
                <a:gd name="T42" fmla="*/ 232 w 309"/>
                <a:gd name="T43" fmla="*/ 73 h 407"/>
                <a:gd name="T44" fmla="*/ 232 w 309"/>
                <a:gd name="T45" fmla="*/ 93 h 407"/>
                <a:gd name="T46" fmla="*/ 215 w 309"/>
                <a:gd name="T47" fmla="*/ 112 h 407"/>
                <a:gd name="T48" fmla="*/ 196 w 309"/>
                <a:gd name="T49" fmla="*/ 142 h 407"/>
                <a:gd name="T50" fmla="*/ 169 w 309"/>
                <a:gd name="T51" fmla="*/ 166 h 407"/>
                <a:gd name="T52" fmla="*/ 137 w 309"/>
                <a:gd name="T53" fmla="*/ 180 h 407"/>
                <a:gd name="T54" fmla="*/ 123 w 309"/>
                <a:gd name="T55" fmla="*/ 185 h 407"/>
                <a:gd name="T56" fmla="*/ 100 w 309"/>
                <a:gd name="T57" fmla="*/ 186 h 407"/>
                <a:gd name="T58" fmla="*/ 77 w 309"/>
                <a:gd name="T59" fmla="*/ 191 h 407"/>
                <a:gd name="T60" fmla="*/ 62 w 309"/>
                <a:gd name="T61" fmla="*/ 192 h 407"/>
                <a:gd name="T62" fmla="*/ 43 w 309"/>
                <a:gd name="T63" fmla="*/ 196 h 407"/>
                <a:gd name="T64" fmla="*/ 38 w 309"/>
                <a:gd name="T65" fmla="*/ 191 h 407"/>
                <a:gd name="T66" fmla="*/ 33 w 309"/>
                <a:gd name="T67" fmla="*/ 186 h 407"/>
                <a:gd name="T68" fmla="*/ 29 w 309"/>
                <a:gd name="T69" fmla="*/ 191 h 407"/>
                <a:gd name="T70" fmla="*/ 29 w 309"/>
                <a:gd name="T71" fmla="*/ 180 h 407"/>
                <a:gd name="T72" fmla="*/ 21 w 309"/>
                <a:gd name="T73" fmla="*/ 169 h 407"/>
                <a:gd name="T74" fmla="*/ 27 w 309"/>
                <a:gd name="T75" fmla="*/ 161 h 407"/>
                <a:gd name="T76" fmla="*/ 13 w 309"/>
                <a:gd name="T77" fmla="*/ 128 h 407"/>
                <a:gd name="T78" fmla="*/ 2 w 309"/>
                <a:gd name="T79" fmla="*/ 98 h 407"/>
                <a:gd name="T80" fmla="*/ 5 w 309"/>
                <a:gd name="T81" fmla="*/ 93 h 407"/>
                <a:gd name="T82" fmla="*/ 11 w 309"/>
                <a:gd name="T83" fmla="*/ 93 h 407"/>
                <a:gd name="T84" fmla="*/ 13 w 309"/>
                <a:gd name="T85" fmla="*/ 99 h 407"/>
                <a:gd name="T86" fmla="*/ 24 w 309"/>
                <a:gd name="T87" fmla="*/ 104 h 407"/>
                <a:gd name="T88" fmla="*/ 41 w 309"/>
                <a:gd name="T89" fmla="*/ 103 h 407"/>
                <a:gd name="T90" fmla="*/ 49 w 309"/>
                <a:gd name="T91" fmla="*/ 96 h 407"/>
                <a:gd name="T92" fmla="*/ 60 w 309"/>
                <a:gd name="T93" fmla="*/ 51 h 407"/>
                <a:gd name="T94" fmla="*/ 62 w 309"/>
                <a:gd name="T95" fmla="*/ 63 h 407"/>
                <a:gd name="T96" fmla="*/ 63 w 309"/>
                <a:gd name="T97" fmla="*/ 71 h 407"/>
                <a:gd name="T98" fmla="*/ 76 w 309"/>
                <a:gd name="T99" fmla="*/ 71 h 407"/>
                <a:gd name="T100" fmla="*/ 87 w 309"/>
                <a:gd name="T101" fmla="*/ 62 h 407"/>
                <a:gd name="T102" fmla="*/ 93 w 309"/>
                <a:gd name="T103" fmla="*/ 51 h 407"/>
                <a:gd name="T104" fmla="*/ 101 w 309"/>
                <a:gd name="T105" fmla="*/ 49 h 407"/>
                <a:gd name="T106" fmla="*/ 114 w 309"/>
                <a:gd name="T107" fmla="*/ 55 h 407"/>
                <a:gd name="T108" fmla="*/ 126 w 309"/>
                <a:gd name="T109" fmla="*/ 55 h 407"/>
                <a:gd name="T110" fmla="*/ 134 w 309"/>
                <a:gd name="T111" fmla="*/ 46 h 407"/>
                <a:gd name="T112" fmla="*/ 144 w 309"/>
                <a:gd name="T113" fmla="*/ 38 h 407"/>
                <a:gd name="T114" fmla="*/ 153 w 309"/>
                <a:gd name="T115" fmla="*/ 22 h 407"/>
                <a:gd name="T116" fmla="*/ 159 w 309"/>
                <a:gd name="T117" fmla="*/ 18 h 407"/>
                <a:gd name="T118" fmla="*/ 164 w 309"/>
                <a:gd name="T119" fmla="*/ 14 h 407"/>
                <a:gd name="T120" fmla="*/ 177 w 309"/>
                <a:gd name="T121" fmla="*/ 7 h 407"/>
                <a:gd name="T122" fmla="*/ 191 w 309"/>
                <a:gd name="T12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9" h="407">
                  <a:moveTo>
                    <a:pt x="306" y="404"/>
                  </a:moveTo>
                  <a:lnTo>
                    <a:pt x="308" y="405"/>
                  </a:lnTo>
                  <a:lnTo>
                    <a:pt x="309" y="405"/>
                  </a:lnTo>
                  <a:lnTo>
                    <a:pt x="309" y="405"/>
                  </a:lnTo>
                  <a:lnTo>
                    <a:pt x="309" y="407"/>
                  </a:lnTo>
                  <a:lnTo>
                    <a:pt x="308" y="407"/>
                  </a:lnTo>
                  <a:lnTo>
                    <a:pt x="306" y="407"/>
                  </a:lnTo>
                  <a:lnTo>
                    <a:pt x="304" y="405"/>
                  </a:lnTo>
                  <a:lnTo>
                    <a:pt x="306" y="405"/>
                  </a:lnTo>
                  <a:lnTo>
                    <a:pt x="306" y="404"/>
                  </a:lnTo>
                  <a:close/>
                  <a:moveTo>
                    <a:pt x="175" y="99"/>
                  </a:moveTo>
                  <a:lnTo>
                    <a:pt x="175" y="99"/>
                  </a:lnTo>
                  <a:lnTo>
                    <a:pt x="174" y="99"/>
                  </a:lnTo>
                  <a:lnTo>
                    <a:pt x="170" y="101"/>
                  </a:lnTo>
                  <a:lnTo>
                    <a:pt x="167" y="103"/>
                  </a:lnTo>
                  <a:lnTo>
                    <a:pt x="166" y="104"/>
                  </a:lnTo>
                  <a:lnTo>
                    <a:pt x="164" y="104"/>
                  </a:lnTo>
                  <a:lnTo>
                    <a:pt x="163" y="104"/>
                  </a:lnTo>
                  <a:lnTo>
                    <a:pt x="161" y="106"/>
                  </a:lnTo>
                  <a:lnTo>
                    <a:pt x="161" y="107"/>
                  </a:lnTo>
                  <a:lnTo>
                    <a:pt x="159" y="109"/>
                  </a:lnTo>
                  <a:lnTo>
                    <a:pt x="159" y="111"/>
                  </a:lnTo>
                  <a:lnTo>
                    <a:pt x="159" y="111"/>
                  </a:lnTo>
                  <a:lnTo>
                    <a:pt x="158" y="111"/>
                  </a:lnTo>
                  <a:lnTo>
                    <a:pt x="158" y="112"/>
                  </a:lnTo>
                  <a:lnTo>
                    <a:pt x="156" y="114"/>
                  </a:lnTo>
                  <a:lnTo>
                    <a:pt x="155" y="114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7"/>
                  </a:lnTo>
                  <a:lnTo>
                    <a:pt x="155" y="118"/>
                  </a:lnTo>
                  <a:lnTo>
                    <a:pt x="155" y="120"/>
                  </a:lnTo>
                  <a:lnTo>
                    <a:pt x="156" y="122"/>
                  </a:lnTo>
                  <a:lnTo>
                    <a:pt x="156" y="123"/>
                  </a:lnTo>
                  <a:lnTo>
                    <a:pt x="158" y="123"/>
                  </a:lnTo>
                  <a:lnTo>
                    <a:pt x="158" y="125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9" y="126"/>
                  </a:lnTo>
                  <a:lnTo>
                    <a:pt x="159" y="128"/>
                  </a:lnTo>
                  <a:lnTo>
                    <a:pt x="159" y="128"/>
                  </a:lnTo>
                  <a:lnTo>
                    <a:pt x="161" y="128"/>
                  </a:lnTo>
                  <a:lnTo>
                    <a:pt x="161" y="129"/>
                  </a:lnTo>
                  <a:lnTo>
                    <a:pt x="163" y="131"/>
                  </a:lnTo>
                  <a:lnTo>
                    <a:pt x="166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9" y="129"/>
                  </a:lnTo>
                  <a:lnTo>
                    <a:pt x="169" y="128"/>
                  </a:lnTo>
                  <a:lnTo>
                    <a:pt x="169" y="128"/>
                  </a:lnTo>
                  <a:lnTo>
                    <a:pt x="170" y="125"/>
                  </a:lnTo>
                  <a:lnTo>
                    <a:pt x="172" y="123"/>
                  </a:lnTo>
                  <a:lnTo>
                    <a:pt x="174" y="123"/>
                  </a:lnTo>
                  <a:lnTo>
                    <a:pt x="174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7" y="123"/>
                  </a:lnTo>
                  <a:lnTo>
                    <a:pt x="180" y="122"/>
                  </a:lnTo>
                  <a:lnTo>
                    <a:pt x="180" y="122"/>
                  </a:lnTo>
                  <a:lnTo>
                    <a:pt x="182" y="122"/>
                  </a:lnTo>
                  <a:lnTo>
                    <a:pt x="183" y="120"/>
                  </a:lnTo>
                  <a:lnTo>
                    <a:pt x="183" y="118"/>
                  </a:lnTo>
                  <a:lnTo>
                    <a:pt x="183" y="117"/>
                  </a:lnTo>
                  <a:lnTo>
                    <a:pt x="183" y="115"/>
                  </a:lnTo>
                  <a:lnTo>
                    <a:pt x="185" y="115"/>
                  </a:lnTo>
                  <a:lnTo>
                    <a:pt x="185" y="115"/>
                  </a:lnTo>
                  <a:lnTo>
                    <a:pt x="186" y="112"/>
                  </a:lnTo>
                  <a:lnTo>
                    <a:pt x="186" y="111"/>
                  </a:lnTo>
                  <a:lnTo>
                    <a:pt x="186" y="111"/>
                  </a:lnTo>
                  <a:lnTo>
                    <a:pt x="186" y="109"/>
                  </a:lnTo>
                  <a:lnTo>
                    <a:pt x="186" y="109"/>
                  </a:lnTo>
                  <a:lnTo>
                    <a:pt x="185" y="107"/>
                  </a:lnTo>
                  <a:lnTo>
                    <a:pt x="185" y="107"/>
                  </a:lnTo>
                  <a:lnTo>
                    <a:pt x="183" y="106"/>
                  </a:lnTo>
                  <a:lnTo>
                    <a:pt x="182" y="104"/>
                  </a:lnTo>
                  <a:lnTo>
                    <a:pt x="180" y="104"/>
                  </a:lnTo>
                  <a:lnTo>
                    <a:pt x="178" y="103"/>
                  </a:lnTo>
                  <a:lnTo>
                    <a:pt x="178" y="101"/>
                  </a:lnTo>
                  <a:lnTo>
                    <a:pt x="177" y="101"/>
                  </a:lnTo>
                  <a:lnTo>
                    <a:pt x="177" y="99"/>
                  </a:lnTo>
                  <a:lnTo>
                    <a:pt x="175" y="99"/>
                  </a:lnTo>
                  <a:lnTo>
                    <a:pt x="175" y="99"/>
                  </a:lnTo>
                  <a:close/>
                  <a:moveTo>
                    <a:pt x="191" y="0"/>
                  </a:moveTo>
                  <a:lnTo>
                    <a:pt x="194" y="0"/>
                  </a:lnTo>
                  <a:lnTo>
                    <a:pt x="199" y="3"/>
                  </a:lnTo>
                  <a:lnTo>
                    <a:pt x="202" y="3"/>
                  </a:lnTo>
                  <a:lnTo>
                    <a:pt x="205" y="3"/>
                  </a:lnTo>
                  <a:lnTo>
                    <a:pt x="208" y="2"/>
                  </a:lnTo>
                  <a:lnTo>
                    <a:pt x="211" y="3"/>
                  </a:lnTo>
                  <a:lnTo>
                    <a:pt x="213" y="3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8"/>
                  </a:lnTo>
                  <a:lnTo>
                    <a:pt x="216" y="11"/>
                  </a:lnTo>
                  <a:lnTo>
                    <a:pt x="216" y="13"/>
                  </a:lnTo>
                  <a:lnTo>
                    <a:pt x="218" y="18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9" y="22"/>
                  </a:lnTo>
                  <a:lnTo>
                    <a:pt x="219" y="24"/>
                  </a:lnTo>
                  <a:lnTo>
                    <a:pt x="219" y="24"/>
                  </a:lnTo>
                  <a:lnTo>
                    <a:pt x="221" y="25"/>
                  </a:lnTo>
                  <a:lnTo>
                    <a:pt x="221" y="27"/>
                  </a:lnTo>
                  <a:lnTo>
                    <a:pt x="223" y="29"/>
                  </a:lnTo>
                  <a:lnTo>
                    <a:pt x="223" y="32"/>
                  </a:lnTo>
                  <a:lnTo>
                    <a:pt x="224" y="33"/>
                  </a:lnTo>
                  <a:lnTo>
                    <a:pt x="224" y="35"/>
                  </a:lnTo>
                  <a:lnTo>
                    <a:pt x="224" y="35"/>
                  </a:lnTo>
                  <a:lnTo>
                    <a:pt x="224" y="38"/>
                  </a:lnTo>
                  <a:lnTo>
                    <a:pt x="224" y="41"/>
                  </a:lnTo>
                  <a:lnTo>
                    <a:pt x="224" y="44"/>
                  </a:lnTo>
                  <a:lnTo>
                    <a:pt x="224" y="47"/>
                  </a:lnTo>
                  <a:lnTo>
                    <a:pt x="224" y="49"/>
                  </a:lnTo>
                  <a:lnTo>
                    <a:pt x="224" y="54"/>
                  </a:lnTo>
                  <a:lnTo>
                    <a:pt x="223" y="55"/>
                  </a:lnTo>
                  <a:lnTo>
                    <a:pt x="224" y="57"/>
                  </a:lnTo>
                  <a:lnTo>
                    <a:pt x="224" y="59"/>
                  </a:lnTo>
                  <a:lnTo>
                    <a:pt x="223" y="59"/>
                  </a:lnTo>
                  <a:lnTo>
                    <a:pt x="223" y="59"/>
                  </a:lnTo>
                  <a:lnTo>
                    <a:pt x="219" y="57"/>
                  </a:lnTo>
                  <a:lnTo>
                    <a:pt x="216" y="55"/>
                  </a:lnTo>
                  <a:lnTo>
                    <a:pt x="215" y="55"/>
                  </a:lnTo>
                  <a:lnTo>
                    <a:pt x="215" y="55"/>
                  </a:lnTo>
                  <a:lnTo>
                    <a:pt x="213" y="57"/>
                  </a:lnTo>
                  <a:lnTo>
                    <a:pt x="211" y="59"/>
                  </a:lnTo>
                  <a:lnTo>
                    <a:pt x="210" y="60"/>
                  </a:lnTo>
                  <a:lnTo>
                    <a:pt x="208" y="62"/>
                  </a:lnTo>
                  <a:lnTo>
                    <a:pt x="207" y="65"/>
                  </a:lnTo>
                  <a:lnTo>
                    <a:pt x="207" y="66"/>
                  </a:lnTo>
                  <a:lnTo>
                    <a:pt x="207" y="68"/>
                  </a:lnTo>
                  <a:lnTo>
                    <a:pt x="207" y="71"/>
                  </a:lnTo>
                  <a:lnTo>
                    <a:pt x="207" y="71"/>
                  </a:lnTo>
                  <a:lnTo>
                    <a:pt x="208" y="71"/>
                  </a:lnTo>
                  <a:lnTo>
                    <a:pt x="208" y="73"/>
                  </a:lnTo>
                  <a:lnTo>
                    <a:pt x="211" y="76"/>
                  </a:lnTo>
                  <a:lnTo>
                    <a:pt x="215" y="77"/>
                  </a:lnTo>
                  <a:lnTo>
                    <a:pt x="216" y="79"/>
                  </a:lnTo>
                  <a:lnTo>
                    <a:pt x="221" y="79"/>
                  </a:lnTo>
                  <a:lnTo>
                    <a:pt x="224" y="79"/>
                  </a:lnTo>
                  <a:lnTo>
                    <a:pt x="224" y="77"/>
                  </a:lnTo>
                  <a:lnTo>
                    <a:pt x="224" y="74"/>
                  </a:lnTo>
                  <a:lnTo>
                    <a:pt x="224" y="71"/>
                  </a:lnTo>
                  <a:lnTo>
                    <a:pt x="224" y="71"/>
                  </a:lnTo>
                  <a:lnTo>
                    <a:pt x="226" y="71"/>
                  </a:lnTo>
                  <a:lnTo>
                    <a:pt x="226" y="73"/>
                  </a:lnTo>
                  <a:lnTo>
                    <a:pt x="227" y="73"/>
                  </a:lnTo>
                  <a:lnTo>
                    <a:pt x="229" y="73"/>
                  </a:lnTo>
                  <a:lnTo>
                    <a:pt x="232" y="73"/>
                  </a:lnTo>
                  <a:lnTo>
                    <a:pt x="234" y="73"/>
                  </a:lnTo>
                  <a:lnTo>
                    <a:pt x="235" y="73"/>
                  </a:lnTo>
                  <a:lnTo>
                    <a:pt x="237" y="73"/>
                  </a:lnTo>
                  <a:lnTo>
                    <a:pt x="237" y="76"/>
                  </a:lnTo>
                  <a:lnTo>
                    <a:pt x="235" y="81"/>
                  </a:lnTo>
                  <a:lnTo>
                    <a:pt x="234" y="84"/>
                  </a:lnTo>
                  <a:lnTo>
                    <a:pt x="232" y="93"/>
                  </a:lnTo>
                  <a:lnTo>
                    <a:pt x="230" y="98"/>
                  </a:lnTo>
                  <a:lnTo>
                    <a:pt x="229" y="99"/>
                  </a:lnTo>
                  <a:lnTo>
                    <a:pt x="224" y="103"/>
                  </a:lnTo>
                  <a:lnTo>
                    <a:pt x="224" y="104"/>
                  </a:lnTo>
                  <a:lnTo>
                    <a:pt x="223" y="104"/>
                  </a:lnTo>
                  <a:lnTo>
                    <a:pt x="221" y="104"/>
                  </a:lnTo>
                  <a:lnTo>
                    <a:pt x="215" y="112"/>
                  </a:lnTo>
                  <a:lnTo>
                    <a:pt x="213" y="115"/>
                  </a:lnTo>
                  <a:lnTo>
                    <a:pt x="210" y="120"/>
                  </a:lnTo>
                  <a:lnTo>
                    <a:pt x="208" y="123"/>
                  </a:lnTo>
                  <a:lnTo>
                    <a:pt x="205" y="128"/>
                  </a:lnTo>
                  <a:lnTo>
                    <a:pt x="202" y="133"/>
                  </a:lnTo>
                  <a:lnTo>
                    <a:pt x="199" y="137"/>
                  </a:lnTo>
                  <a:lnTo>
                    <a:pt x="196" y="142"/>
                  </a:lnTo>
                  <a:lnTo>
                    <a:pt x="193" y="144"/>
                  </a:lnTo>
                  <a:lnTo>
                    <a:pt x="191" y="145"/>
                  </a:lnTo>
                  <a:lnTo>
                    <a:pt x="188" y="148"/>
                  </a:lnTo>
                  <a:lnTo>
                    <a:pt x="183" y="153"/>
                  </a:lnTo>
                  <a:lnTo>
                    <a:pt x="178" y="158"/>
                  </a:lnTo>
                  <a:lnTo>
                    <a:pt x="174" y="163"/>
                  </a:lnTo>
                  <a:lnTo>
                    <a:pt x="169" y="166"/>
                  </a:lnTo>
                  <a:lnTo>
                    <a:pt x="164" y="170"/>
                  </a:lnTo>
                  <a:lnTo>
                    <a:pt x="163" y="170"/>
                  </a:lnTo>
                  <a:lnTo>
                    <a:pt x="158" y="175"/>
                  </a:lnTo>
                  <a:lnTo>
                    <a:pt x="153" y="177"/>
                  </a:lnTo>
                  <a:lnTo>
                    <a:pt x="147" y="180"/>
                  </a:lnTo>
                  <a:lnTo>
                    <a:pt x="144" y="181"/>
                  </a:lnTo>
                  <a:lnTo>
                    <a:pt x="137" y="180"/>
                  </a:lnTo>
                  <a:lnTo>
                    <a:pt x="134" y="181"/>
                  </a:lnTo>
                  <a:lnTo>
                    <a:pt x="133" y="183"/>
                  </a:lnTo>
                  <a:lnTo>
                    <a:pt x="133" y="185"/>
                  </a:lnTo>
                  <a:lnTo>
                    <a:pt x="131" y="186"/>
                  </a:lnTo>
                  <a:lnTo>
                    <a:pt x="129" y="186"/>
                  </a:lnTo>
                  <a:lnTo>
                    <a:pt x="126" y="185"/>
                  </a:lnTo>
                  <a:lnTo>
                    <a:pt x="123" y="185"/>
                  </a:lnTo>
                  <a:lnTo>
                    <a:pt x="122" y="186"/>
                  </a:lnTo>
                  <a:lnTo>
                    <a:pt x="120" y="188"/>
                  </a:lnTo>
                  <a:lnTo>
                    <a:pt x="117" y="188"/>
                  </a:lnTo>
                  <a:lnTo>
                    <a:pt x="111" y="186"/>
                  </a:lnTo>
                  <a:lnTo>
                    <a:pt x="104" y="185"/>
                  </a:lnTo>
                  <a:lnTo>
                    <a:pt x="103" y="185"/>
                  </a:lnTo>
                  <a:lnTo>
                    <a:pt x="100" y="186"/>
                  </a:lnTo>
                  <a:lnTo>
                    <a:pt x="98" y="186"/>
                  </a:lnTo>
                  <a:lnTo>
                    <a:pt x="93" y="186"/>
                  </a:lnTo>
                  <a:lnTo>
                    <a:pt x="90" y="185"/>
                  </a:lnTo>
                  <a:lnTo>
                    <a:pt x="88" y="185"/>
                  </a:lnTo>
                  <a:lnTo>
                    <a:pt x="85" y="186"/>
                  </a:lnTo>
                  <a:lnTo>
                    <a:pt x="84" y="186"/>
                  </a:lnTo>
                  <a:lnTo>
                    <a:pt x="77" y="191"/>
                  </a:lnTo>
                  <a:lnTo>
                    <a:pt x="73" y="191"/>
                  </a:lnTo>
                  <a:lnTo>
                    <a:pt x="71" y="192"/>
                  </a:lnTo>
                  <a:lnTo>
                    <a:pt x="70" y="192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3" y="191"/>
                  </a:lnTo>
                  <a:lnTo>
                    <a:pt x="62" y="192"/>
                  </a:lnTo>
                  <a:lnTo>
                    <a:pt x="59" y="192"/>
                  </a:lnTo>
                  <a:lnTo>
                    <a:pt x="57" y="194"/>
                  </a:lnTo>
                  <a:lnTo>
                    <a:pt x="51" y="197"/>
                  </a:lnTo>
                  <a:lnTo>
                    <a:pt x="49" y="197"/>
                  </a:lnTo>
                  <a:lnTo>
                    <a:pt x="49" y="197"/>
                  </a:lnTo>
                  <a:lnTo>
                    <a:pt x="46" y="197"/>
                  </a:lnTo>
                  <a:lnTo>
                    <a:pt x="43" y="196"/>
                  </a:lnTo>
                  <a:lnTo>
                    <a:pt x="41" y="196"/>
                  </a:lnTo>
                  <a:lnTo>
                    <a:pt x="41" y="194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38" y="192"/>
                  </a:lnTo>
                  <a:lnTo>
                    <a:pt x="38" y="191"/>
                  </a:lnTo>
                  <a:lnTo>
                    <a:pt x="36" y="191"/>
                  </a:lnTo>
                  <a:lnTo>
                    <a:pt x="35" y="191"/>
                  </a:lnTo>
                  <a:lnTo>
                    <a:pt x="33" y="191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8"/>
                  </a:lnTo>
                  <a:lnTo>
                    <a:pt x="33" y="186"/>
                  </a:lnTo>
                  <a:lnTo>
                    <a:pt x="33" y="186"/>
                  </a:lnTo>
                  <a:lnTo>
                    <a:pt x="32" y="186"/>
                  </a:lnTo>
                  <a:lnTo>
                    <a:pt x="30" y="186"/>
                  </a:lnTo>
                  <a:lnTo>
                    <a:pt x="30" y="186"/>
                  </a:lnTo>
                  <a:lnTo>
                    <a:pt x="29" y="186"/>
                  </a:lnTo>
                  <a:lnTo>
                    <a:pt x="29" y="188"/>
                  </a:lnTo>
                  <a:lnTo>
                    <a:pt x="29" y="191"/>
                  </a:lnTo>
                  <a:lnTo>
                    <a:pt x="29" y="189"/>
                  </a:lnTo>
                  <a:lnTo>
                    <a:pt x="27" y="188"/>
                  </a:lnTo>
                  <a:lnTo>
                    <a:pt x="27" y="186"/>
                  </a:lnTo>
                  <a:lnTo>
                    <a:pt x="27" y="185"/>
                  </a:lnTo>
                  <a:lnTo>
                    <a:pt x="29" y="183"/>
                  </a:lnTo>
                  <a:lnTo>
                    <a:pt x="29" y="181"/>
                  </a:lnTo>
                  <a:lnTo>
                    <a:pt x="29" y="180"/>
                  </a:lnTo>
                  <a:lnTo>
                    <a:pt x="27" y="177"/>
                  </a:lnTo>
                  <a:lnTo>
                    <a:pt x="25" y="175"/>
                  </a:lnTo>
                  <a:lnTo>
                    <a:pt x="24" y="175"/>
                  </a:lnTo>
                  <a:lnTo>
                    <a:pt x="24" y="172"/>
                  </a:lnTo>
                  <a:lnTo>
                    <a:pt x="22" y="172"/>
                  </a:lnTo>
                  <a:lnTo>
                    <a:pt x="21" y="170"/>
                  </a:lnTo>
                  <a:lnTo>
                    <a:pt x="21" y="169"/>
                  </a:lnTo>
                  <a:lnTo>
                    <a:pt x="19" y="166"/>
                  </a:lnTo>
                  <a:lnTo>
                    <a:pt x="21" y="166"/>
                  </a:lnTo>
                  <a:lnTo>
                    <a:pt x="21" y="164"/>
                  </a:lnTo>
                  <a:lnTo>
                    <a:pt x="22" y="166"/>
                  </a:lnTo>
                  <a:lnTo>
                    <a:pt x="24" y="166"/>
                  </a:lnTo>
                  <a:lnTo>
                    <a:pt x="25" y="164"/>
                  </a:lnTo>
                  <a:lnTo>
                    <a:pt x="27" y="161"/>
                  </a:lnTo>
                  <a:lnTo>
                    <a:pt x="27" y="158"/>
                  </a:lnTo>
                  <a:lnTo>
                    <a:pt x="27" y="155"/>
                  </a:lnTo>
                  <a:lnTo>
                    <a:pt x="25" y="148"/>
                  </a:lnTo>
                  <a:lnTo>
                    <a:pt x="24" y="147"/>
                  </a:lnTo>
                  <a:lnTo>
                    <a:pt x="21" y="144"/>
                  </a:lnTo>
                  <a:lnTo>
                    <a:pt x="18" y="137"/>
                  </a:lnTo>
                  <a:lnTo>
                    <a:pt x="13" y="128"/>
                  </a:lnTo>
                  <a:lnTo>
                    <a:pt x="10" y="123"/>
                  </a:lnTo>
                  <a:lnTo>
                    <a:pt x="6" y="112"/>
                  </a:lnTo>
                  <a:lnTo>
                    <a:pt x="3" y="106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2" y="98"/>
                  </a:lnTo>
                  <a:lnTo>
                    <a:pt x="3" y="98"/>
                  </a:lnTo>
                  <a:lnTo>
                    <a:pt x="3" y="98"/>
                  </a:lnTo>
                  <a:lnTo>
                    <a:pt x="3" y="96"/>
                  </a:lnTo>
                  <a:lnTo>
                    <a:pt x="5" y="96"/>
                  </a:lnTo>
                  <a:lnTo>
                    <a:pt x="5" y="95"/>
                  </a:lnTo>
                  <a:lnTo>
                    <a:pt x="5" y="95"/>
                  </a:lnTo>
                  <a:lnTo>
                    <a:pt x="5" y="93"/>
                  </a:lnTo>
                  <a:lnTo>
                    <a:pt x="6" y="92"/>
                  </a:lnTo>
                  <a:lnTo>
                    <a:pt x="6" y="92"/>
                  </a:lnTo>
                  <a:lnTo>
                    <a:pt x="8" y="90"/>
                  </a:lnTo>
                  <a:lnTo>
                    <a:pt x="10" y="92"/>
                  </a:lnTo>
                  <a:lnTo>
                    <a:pt x="10" y="92"/>
                  </a:lnTo>
                  <a:lnTo>
                    <a:pt x="11" y="93"/>
                  </a:lnTo>
                  <a:lnTo>
                    <a:pt x="11" y="93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3" y="96"/>
                  </a:lnTo>
                  <a:lnTo>
                    <a:pt x="13" y="96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99"/>
                  </a:lnTo>
                  <a:lnTo>
                    <a:pt x="14" y="101"/>
                  </a:lnTo>
                  <a:lnTo>
                    <a:pt x="16" y="101"/>
                  </a:lnTo>
                  <a:lnTo>
                    <a:pt x="18" y="103"/>
                  </a:lnTo>
                  <a:lnTo>
                    <a:pt x="19" y="103"/>
                  </a:lnTo>
                  <a:lnTo>
                    <a:pt x="22" y="103"/>
                  </a:lnTo>
                  <a:lnTo>
                    <a:pt x="24" y="104"/>
                  </a:lnTo>
                  <a:lnTo>
                    <a:pt x="27" y="104"/>
                  </a:lnTo>
                  <a:lnTo>
                    <a:pt x="30" y="103"/>
                  </a:lnTo>
                  <a:lnTo>
                    <a:pt x="35" y="104"/>
                  </a:lnTo>
                  <a:lnTo>
                    <a:pt x="36" y="104"/>
                  </a:lnTo>
                  <a:lnTo>
                    <a:pt x="38" y="104"/>
                  </a:lnTo>
                  <a:lnTo>
                    <a:pt x="40" y="104"/>
                  </a:lnTo>
                  <a:lnTo>
                    <a:pt x="41" y="103"/>
                  </a:lnTo>
                  <a:lnTo>
                    <a:pt x="40" y="103"/>
                  </a:lnTo>
                  <a:lnTo>
                    <a:pt x="41" y="101"/>
                  </a:lnTo>
                  <a:lnTo>
                    <a:pt x="43" y="101"/>
                  </a:lnTo>
                  <a:lnTo>
                    <a:pt x="43" y="101"/>
                  </a:lnTo>
                  <a:lnTo>
                    <a:pt x="44" y="99"/>
                  </a:lnTo>
                  <a:lnTo>
                    <a:pt x="46" y="98"/>
                  </a:lnTo>
                  <a:lnTo>
                    <a:pt x="49" y="96"/>
                  </a:lnTo>
                  <a:lnTo>
                    <a:pt x="51" y="96"/>
                  </a:lnTo>
                  <a:lnTo>
                    <a:pt x="51" y="40"/>
                  </a:lnTo>
                  <a:lnTo>
                    <a:pt x="51" y="41"/>
                  </a:lnTo>
                  <a:lnTo>
                    <a:pt x="55" y="44"/>
                  </a:lnTo>
                  <a:lnTo>
                    <a:pt x="57" y="46"/>
                  </a:lnTo>
                  <a:lnTo>
                    <a:pt x="57" y="47"/>
                  </a:lnTo>
                  <a:lnTo>
                    <a:pt x="60" y="51"/>
                  </a:lnTo>
                  <a:lnTo>
                    <a:pt x="62" y="55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3" y="60"/>
                  </a:lnTo>
                  <a:lnTo>
                    <a:pt x="63" y="62"/>
                  </a:lnTo>
                  <a:lnTo>
                    <a:pt x="63" y="62"/>
                  </a:lnTo>
                  <a:lnTo>
                    <a:pt x="62" y="63"/>
                  </a:lnTo>
                  <a:lnTo>
                    <a:pt x="62" y="65"/>
                  </a:lnTo>
                  <a:lnTo>
                    <a:pt x="60" y="66"/>
                  </a:lnTo>
                  <a:lnTo>
                    <a:pt x="60" y="68"/>
                  </a:lnTo>
                  <a:lnTo>
                    <a:pt x="60" y="71"/>
                  </a:lnTo>
                  <a:lnTo>
                    <a:pt x="60" y="71"/>
                  </a:lnTo>
                  <a:lnTo>
                    <a:pt x="62" y="73"/>
                  </a:lnTo>
                  <a:lnTo>
                    <a:pt x="63" y="71"/>
                  </a:lnTo>
                  <a:lnTo>
                    <a:pt x="65" y="71"/>
                  </a:lnTo>
                  <a:lnTo>
                    <a:pt x="66" y="73"/>
                  </a:lnTo>
                  <a:lnTo>
                    <a:pt x="71" y="71"/>
                  </a:lnTo>
                  <a:lnTo>
                    <a:pt x="73" y="73"/>
                  </a:lnTo>
                  <a:lnTo>
                    <a:pt x="74" y="73"/>
                  </a:lnTo>
                  <a:lnTo>
                    <a:pt x="76" y="73"/>
                  </a:lnTo>
                  <a:lnTo>
                    <a:pt x="76" y="71"/>
                  </a:lnTo>
                  <a:lnTo>
                    <a:pt x="77" y="70"/>
                  </a:lnTo>
                  <a:lnTo>
                    <a:pt x="77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2" y="65"/>
                  </a:lnTo>
                  <a:lnTo>
                    <a:pt x="87" y="62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8" y="60"/>
                  </a:lnTo>
                  <a:lnTo>
                    <a:pt x="90" y="57"/>
                  </a:lnTo>
                  <a:lnTo>
                    <a:pt x="92" y="54"/>
                  </a:lnTo>
                  <a:lnTo>
                    <a:pt x="92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5" y="49"/>
                  </a:lnTo>
                  <a:lnTo>
                    <a:pt x="95" y="49"/>
                  </a:lnTo>
                  <a:lnTo>
                    <a:pt x="96" y="47"/>
                  </a:lnTo>
                  <a:lnTo>
                    <a:pt x="98" y="47"/>
                  </a:lnTo>
                  <a:lnTo>
                    <a:pt x="100" y="47"/>
                  </a:lnTo>
                  <a:lnTo>
                    <a:pt x="101" y="49"/>
                  </a:lnTo>
                  <a:lnTo>
                    <a:pt x="104" y="51"/>
                  </a:lnTo>
                  <a:lnTo>
                    <a:pt x="106" y="52"/>
                  </a:lnTo>
                  <a:lnTo>
                    <a:pt x="107" y="52"/>
                  </a:lnTo>
                  <a:lnTo>
                    <a:pt x="109" y="54"/>
                  </a:lnTo>
                  <a:lnTo>
                    <a:pt x="111" y="54"/>
                  </a:lnTo>
                  <a:lnTo>
                    <a:pt x="112" y="54"/>
                  </a:lnTo>
                  <a:lnTo>
                    <a:pt x="114" y="55"/>
                  </a:lnTo>
                  <a:lnTo>
                    <a:pt x="114" y="55"/>
                  </a:lnTo>
                  <a:lnTo>
                    <a:pt x="117" y="55"/>
                  </a:lnTo>
                  <a:lnTo>
                    <a:pt x="120" y="57"/>
                  </a:lnTo>
                  <a:lnTo>
                    <a:pt x="122" y="57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6" y="55"/>
                  </a:lnTo>
                  <a:lnTo>
                    <a:pt x="128" y="55"/>
                  </a:lnTo>
                  <a:lnTo>
                    <a:pt x="129" y="55"/>
                  </a:lnTo>
                  <a:lnTo>
                    <a:pt x="131" y="54"/>
                  </a:lnTo>
                  <a:lnTo>
                    <a:pt x="131" y="54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4" y="46"/>
                  </a:lnTo>
                  <a:lnTo>
                    <a:pt x="136" y="43"/>
                  </a:lnTo>
                  <a:lnTo>
                    <a:pt x="136" y="41"/>
                  </a:lnTo>
                  <a:lnTo>
                    <a:pt x="136" y="40"/>
                  </a:lnTo>
                  <a:lnTo>
                    <a:pt x="137" y="40"/>
                  </a:lnTo>
                  <a:lnTo>
                    <a:pt x="139" y="38"/>
                  </a:lnTo>
                  <a:lnTo>
                    <a:pt x="144" y="38"/>
                  </a:lnTo>
                  <a:lnTo>
                    <a:pt x="144" y="38"/>
                  </a:lnTo>
                  <a:lnTo>
                    <a:pt x="145" y="36"/>
                  </a:lnTo>
                  <a:lnTo>
                    <a:pt x="147" y="35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2" y="25"/>
                  </a:lnTo>
                  <a:lnTo>
                    <a:pt x="152" y="24"/>
                  </a:lnTo>
                  <a:lnTo>
                    <a:pt x="153" y="22"/>
                  </a:lnTo>
                  <a:lnTo>
                    <a:pt x="155" y="21"/>
                  </a:lnTo>
                  <a:lnTo>
                    <a:pt x="155" y="21"/>
                  </a:lnTo>
                  <a:lnTo>
                    <a:pt x="156" y="21"/>
                  </a:lnTo>
                  <a:lnTo>
                    <a:pt x="156" y="19"/>
                  </a:lnTo>
                  <a:lnTo>
                    <a:pt x="158" y="19"/>
                  </a:lnTo>
                  <a:lnTo>
                    <a:pt x="159" y="19"/>
                  </a:lnTo>
                  <a:lnTo>
                    <a:pt x="159" y="18"/>
                  </a:lnTo>
                  <a:lnTo>
                    <a:pt x="161" y="18"/>
                  </a:lnTo>
                  <a:lnTo>
                    <a:pt x="161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4" y="14"/>
                  </a:lnTo>
                  <a:lnTo>
                    <a:pt x="164" y="14"/>
                  </a:lnTo>
                  <a:lnTo>
                    <a:pt x="166" y="14"/>
                  </a:lnTo>
                  <a:lnTo>
                    <a:pt x="166" y="13"/>
                  </a:lnTo>
                  <a:lnTo>
                    <a:pt x="167" y="11"/>
                  </a:lnTo>
                  <a:lnTo>
                    <a:pt x="169" y="8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7" y="7"/>
                  </a:lnTo>
                  <a:lnTo>
                    <a:pt x="178" y="5"/>
                  </a:lnTo>
                  <a:lnTo>
                    <a:pt x="180" y="3"/>
                  </a:lnTo>
                  <a:lnTo>
                    <a:pt x="182" y="2"/>
                  </a:lnTo>
                  <a:lnTo>
                    <a:pt x="183" y="2"/>
                  </a:lnTo>
                  <a:lnTo>
                    <a:pt x="186" y="2"/>
                  </a:lnTo>
                  <a:lnTo>
                    <a:pt x="186" y="2"/>
                  </a:lnTo>
                  <a:lnTo>
                    <a:pt x="1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4" name="Freeform 10">
              <a:extLst>
                <a:ext uri="{FF2B5EF4-FFF2-40B4-BE49-F238E27FC236}">
                  <a16:creationId xmlns:a16="http://schemas.microsoft.com/office/drawing/2014/main" id="{858B4C6D-AC5F-4177-8F66-3907D160CD9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937" y="4772630"/>
              <a:ext cx="3898" cy="9747"/>
            </a:xfrm>
            <a:custGeom>
              <a:avLst/>
              <a:gdLst>
                <a:gd name="T0" fmla="*/ 0 w 2"/>
                <a:gd name="T1" fmla="*/ 0 h 5"/>
                <a:gd name="T2" fmla="*/ 2 w 2"/>
                <a:gd name="T3" fmla="*/ 0 h 5"/>
                <a:gd name="T4" fmla="*/ 2 w 2"/>
                <a:gd name="T5" fmla="*/ 0 h 5"/>
                <a:gd name="T6" fmla="*/ 2 w 2"/>
                <a:gd name="T7" fmla="*/ 2 h 5"/>
                <a:gd name="T8" fmla="*/ 2 w 2"/>
                <a:gd name="T9" fmla="*/ 2 h 5"/>
                <a:gd name="T10" fmla="*/ 2 w 2"/>
                <a:gd name="T11" fmla="*/ 3 h 5"/>
                <a:gd name="T12" fmla="*/ 2 w 2"/>
                <a:gd name="T13" fmla="*/ 3 h 5"/>
                <a:gd name="T14" fmla="*/ 2 w 2"/>
                <a:gd name="T15" fmla="*/ 5 h 5"/>
                <a:gd name="T16" fmla="*/ 0 w 2"/>
                <a:gd name="T17" fmla="*/ 5 h 5"/>
                <a:gd name="T18" fmla="*/ 0 w 2"/>
                <a:gd name="T19" fmla="*/ 5 h 5"/>
                <a:gd name="T20" fmla="*/ 0 w 2"/>
                <a:gd name="T21" fmla="*/ 3 h 5"/>
                <a:gd name="T22" fmla="*/ 0 w 2"/>
                <a:gd name="T23" fmla="*/ 3 h 5"/>
                <a:gd name="T24" fmla="*/ 0 w 2"/>
                <a:gd name="T25" fmla="*/ 2 h 5"/>
                <a:gd name="T26" fmla="*/ 0 w 2"/>
                <a:gd name="T27" fmla="*/ 0 h 5"/>
                <a:gd name="T28" fmla="*/ 0 w 2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5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5" name="Freeform 11">
              <a:extLst>
                <a:ext uri="{FF2B5EF4-FFF2-40B4-BE49-F238E27FC236}">
                  <a16:creationId xmlns:a16="http://schemas.microsoft.com/office/drawing/2014/main" id="{8F3EE230-3DB8-41DF-ABE0-1D9DE653958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63765" y="3879887"/>
              <a:ext cx="337216" cy="189075"/>
            </a:xfrm>
            <a:custGeom>
              <a:avLst/>
              <a:gdLst>
                <a:gd name="T0" fmla="*/ 162 w 173"/>
                <a:gd name="T1" fmla="*/ 92 h 97"/>
                <a:gd name="T2" fmla="*/ 172 w 173"/>
                <a:gd name="T3" fmla="*/ 94 h 97"/>
                <a:gd name="T4" fmla="*/ 161 w 173"/>
                <a:gd name="T5" fmla="*/ 97 h 97"/>
                <a:gd name="T6" fmla="*/ 156 w 173"/>
                <a:gd name="T7" fmla="*/ 94 h 97"/>
                <a:gd name="T8" fmla="*/ 3 w 173"/>
                <a:gd name="T9" fmla="*/ 77 h 97"/>
                <a:gd name="T10" fmla="*/ 3 w 173"/>
                <a:gd name="T11" fmla="*/ 77 h 97"/>
                <a:gd name="T12" fmla="*/ 3 w 173"/>
                <a:gd name="T13" fmla="*/ 74 h 97"/>
                <a:gd name="T14" fmla="*/ 3 w 173"/>
                <a:gd name="T15" fmla="*/ 72 h 97"/>
                <a:gd name="T16" fmla="*/ 0 w 173"/>
                <a:gd name="T17" fmla="*/ 55 h 97"/>
                <a:gd name="T18" fmla="*/ 0 w 173"/>
                <a:gd name="T19" fmla="*/ 52 h 97"/>
                <a:gd name="T20" fmla="*/ 139 w 173"/>
                <a:gd name="T21" fmla="*/ 4 h 97"/>
                <a:gd name="T22" fmla="*/ 140 w 173"/>
                <a:gd name="T23" fmla="*/ 11 h 97"/>
                <a:gd name="T24" fmla="*/ 144 w 173"/>
                <a:gd name="T25" fmla="*/ 15 h 97"/>
                <a:gd name="T26" fmla="*/ 145 w 173"/>
                <a:gd name="T27" fmla="*/ 22 h 97"/>
                <a:gd name="T28" fmla="*/ 148 w 173"/>
                <a:gd name="T29" fmla="*/ 26 h 97"/>
                <a:gd name="T30" fmla="*/ 151 w 173"/>
                <a:gd name="T31" fmla="*/ 34 h 97"/>
                <a:gd name="T32" fmla="*/ 140 w 173"/>
                <a:gd name="T33" fmla="*/ 40 h 97"/>
                <a:gd name="T34" fmla="*/ 137 w 173"/>
                <a:gd name="T35" fmla="*/ 50 h 97"/>
                <a:gd name="T36" fmla="*/ 132 w 173"/>
                <a:gd name="T37" fmla="*/ 53 h 97"/>
                <a:gd name="T38" fmla="*/ 115 w 173"/>
                <a:gd name="T39" fmla="*/ 58 h 97"/>
                <a:gd name="T40" fmla="*/ 101 w 173"/>
                <a:gd name="T41" fmla="*/ 63 h 97"/>
                <a:gd name="T42" fmla="*/ 93 w 173"/>
                <a:gd name="T43" fmla="*/ 67 h 97"/>
                <a:gd name="T44" fmla="*/ 87 w 173"/>
                <a:gd name="T45" fmla="*/ 72 h 97"/>
                <a:gd name="T46" fmla="*/ 77 w 173"/>
                <a:gd name="T47" fmla="*/ 74 h 97"/>
                <a:gd name="T48" fmla="*/ 68 w 173"/>
                <a:gd name="T49" fmla="*/ 78 h 97"/>
                <a:gd name="T50" fmla="*/ 57 w 173"/>
                <a:gd name="T51" fmla="*/ 81 h 97"/>
                <a:gd name="T52" fmla="*/ 43 w 173"/>
                <a:gd name="T53" fmla="*/ 85 h 97"/>
                <a:gd name="T54" fmla="*/ 36 w 173"/>
                <a:gd name="T55" fmla="*/ 91 h 97"/>
                <a:gd name="T56" fmla="*/ 25 w 173"/>
                <a:gd name="T57" fmla="*/ 92 h 97"/>
                <a:gd name="T58" fmla="*/ 21 w 173"/>
                <a:gd name="T59" fmla="*/ 94 h 97"/>
                <a:gd name="T60" fmla="*/ 13 w 173"/>
                <a:gd name="T61" fmla="*/ 89 h 97"/>
                <a:gd name="T62" fmla="*/ 9 w 173"/>
                <a:gd name="T63" fmla="*/ 75 h 97"/>
                <a:gd name="T64" fmla="*/ 6 w 173"/>
                <a:gd name="T65" fmla="*/ 66 h 97"/>
                <a:gd name="T66" fmla="*/ 5 w 173"/>
                <a:gd name="T67" fmla="*/ 61 h 97"/>
                <a:gd name="T68" fmla="*/ 5 w 173"/>
                <a:gd name="T69" fmla="*/ 58 h 97"/>
                <a:gd name="T70" fmla="*/ 3 w 173"/>
                <a:gd name="T71" fmla="*/ 55 h 97"/>
                <a:gd name="T72" fmla="*/ 2 w 173"/>
                <a:gd name="T73" fmla="*/ 48 h 97"/>
                <a:gd name="T74" fmla="*/ 6 w 173"/>
                <a:gd name="T75" fmla="*/ 36 h 97"/>
                <a:gd name="T76" fmla="*/ 9 w 173"/>
                <a:gd name="T77" fmla="*/ 33 h 97"/>
                <a:gd name="T78" fmla="*/ 8 w 173"/>
                <a:gd name="T79" fmla="*/ 28 h 97"/>
                <a:gd name="T80" fmla="*/ 9 w 173"/>
                <a:gd name="T81" fmla="*/ 25 h 97"/>
                <a:gd name="T82" fmla="*/ 11 w 173"/>
                <a:gd name="T83" fmla="*/ 22 h 97"/>
                <a:gd name="T84" fmla="*/ 14 w 173"/>
                <a:gd name="T85" fmla="*/ 22 h 97"/>
                <a:gd name="T86" fmla="*/ 19 w 173"/>
                <a:gd name="T87" fmla="*/ 23 h 97"/>
                <a:gd name="T88" fmla="*/ 22 w 173"/>
                <a:gd name="T89" fmla="*/ 23 h 97"/>
                <a:gd name="T90" fmla="*/ 32 w 173"/>
                <a:gd name="T91" fmla="*/ 23 h 97"/>
                <a:gd name="T92" fmla="*/ 39 w 173"/>
                <a:gd name="T93" fmla="*/ 23 h 97"/>
                <a:gd name="T94" fmla="*/ 50 w 173"/>
                <a:gd name="T95" fmla="*/ 25 h 97"/>
                <a:gd name="T96" fmla="*/ 60 w 173"/>
                <a:gd name="T97" fmla="*/ 25 h 97"/>
                <a:gd name="T98" fmla="*/ 66 w 173"/>
                <a:gd name="T99" fmla="*/ 29 h 97"/>
                <a:gd name="T100" fmla="*/ 71 w 173"/>
                <a:gd name="T101" fmla="*/ 25 h 97"/>
                <a:gd name="T102" fmla="*/ 77 w 173"/>
                <a:gd name="T103" fmla="*/ 15 h 97"/>
                <a:gd name="T104" fmla="*/ 87 w 173"/>
                <a:gd name="T105" fmla="*/ 9 h 97"/>
                <a:gd name="T106" fmla="*/ 99 w 173"/>
                <a:gd name="T107" fmla="*/ 4 h 97"/>
                <a:gd name="T108" fmla="*/ 118 w 173"/>
                <a:gd name="T109" fmla="*/ 3 h 97"/>
                <a:gd name="T110" fmla="*/ 132 w 173"/>
                <a:gd name="T1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73" h="97">
                  <a:moveTo>
                    <a:pt x="159" y="92"/>
                  </a:moveTo>
                  <a:lnTo>
                    <a:pt x="161" y="92"/>
                  </a:lnTo>
                  <a:lnTo>
                    <a:pt x="162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9" y="92"/>
                  </a:lnTo>
                  <a:lnTo>
                    <a:pt x="173" y="94"/>
                  </a:lnTo>
                  <a:lnTo>
                    <a:pt x="172" y="94"/>
                  </a:lnTo>
                  <a:lnTo>
                    <a:pt x="172" y="96"/>
                  </a:lnTo>
                  <a:lnTo>
                    <a:pt x="169" y="96"/>
                  </a:lnTo>
                  <a:lnTo>
                    <a:pt x="167" y="97"/>
                  </a:lnTo>
                  <a:lnTo>
                    <a:pt x="161" y="97"/>
                  </a:lnTo>
                  <a:lnTo>
                    <a:pt x="159" y="97"/>
                  </a:lnTo>
                  <a:lnTo>
                    <a:pt x="158" y="96"/>
                  </a:lnTo>
                  <a:lnTo>
                    <a:pt x="156" y="94"/>
                  </a:lnTo>
                  <a:lnTo>
                    <a:pt x="156" y="94"/>
                  </a:lnTo>
                  <a:lnTo>
                    <a:pt x="156" y="92"/>
                  </a:lnTo>
                  <a:lnTo>
                    <a:pt x="158" y="92"/>
                  </a:lnTo>
                  <a:lnTo>
                    <a:pt x="159" y="92"/>
                  </a:lnTo>
                  <a:close/>
                  <a:moveTo>
                    <a:pt x="3" y="77"/>
                  </a:moveTo>
                  <a:lnTo>
                    <a:pt x="3" y="77"/>
                  </a:lnTo>
                  <a:lnTo>
                    <a:pt x="3" y="77"/>
                  </a:lnTo>
                  <a:lnTo>
                    <a:pt x="2" y="78"/>
                  </a:lnTo>
                  <a:lnTo>
                    <a:pt x="3" y="77"/>
                  </a:lnTo>
                  <a:lnTo>
                    <a:pt x="3" y="77"/>
                  </a:lnTo>
                  <a:close/>
                  <a:moveTo>
                    <a:pt x="3" y="72"/>
                  </a:move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2" y="74"/>
                  </a:lnTo>
                  <a:lnTo>
                    <a:pt x="3" y="72"/>
                  </a:lnTo>
                  <a:close/>
                  <a:moveTo>
                    <a:pt x="0" y="52"/>
                  </a:moveTo>
                  <a:lnTo>
                    <a:pt x="2" y="53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close/>
                  <a:moveTo>
                    <a:pt x="136" y="0"/>
                  </a:moveTo>
                  <a:lnTo>
                    <a:pt x="137" y="1"/>
                  </a:lnTo>
                  <a:lnTo>
                    <a:pt x="137" y="3"/>
                  </a:lnTo>
                  <a:lnTo>
                    <a:pt x="139" y="4"/>
                  </a:lnTo>
                  <a:lnTo>
                    <a:pt x="139" y="6"/>
                  </a:lnTo>
                  <a:lnTo>
                    <a:pt x="139" y="7"/>
                  </a:lnTo>
                  <a:lnTo>
                    <a:pt x="140" y="9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2"/>
                  </a:lnTo>
                  <a:lnTo>
                    <a:pt x="142" y="14"/>
                  </a:lnTo>
                  <a:lnTo>
                    <a:pt x="144" y="15"/>
                  </a:lnTo>
                  <a:lnTo>
                    <a:pt x="144" y="17"/>
                  </a:lnTo>
                  <a:lnTo>
                    <a:pt x="145" y="18"/>
                  </a:lnTo>
                  <a:lnTo>
                    <a:pt x="145" y="20"/>
                  </a:lnTo>
                  <a:lnTo>
                    <a:pt x="145" y="22"/>
                  </a:lnTo>
                  <a:lnTo>
                    <a:pt x="147" y="23"/>
                  </a:lnTo>
                  <a:lnTo>
                    <a:pt x="147" y="25"/>
                  </a:lnTo>
                  <a:lnTo>
                    <a:pt x="148" y="25"/>
                  </a:lnTo>
                  <a:lnTo>
                    <a:pt x="148" y="26"/>
                  </a:lnTo>
                  <a:lnTo>
                    <a:pt x="150" y="28"/>
                  </a:lnTo>
                  <a:lnTo>
                    <a:pt x="150" y="31"/>
                  </a:lnTo>
                  <a:lnTo>
                    <a:pt x="151" y="33"/>
                  </a:lnTo>
                  <a:lnTo>
                    <a:pt x="151" y="34"/>
                  </a:lnTo>
                  <a:lnTo>
                    <a:pt x="145" y="37"/>
                  </a:lnTo>
                  <a:lnTo>
                    <a:pt x="144" y="37"/>
                  </a:lnTo>
                  <a:lnTo>
                    <a:pt x="142" y="39"/>
                  </a:lnTo>
                  <a:lnTo>
                    <a:pt x="140" y="40"/>
                  </a:lnTo>
                  <a:lnTo>
                    <a:pt x="139" y="45"/>
                  </a:lnTo>
                  <a:lnTo>
                    <a:pt x="140" y="47"/>
                  </a:lnTo>
                  <a:lnTo>
                    <a:pt x="140" y="48"/>
                  </a:lnTo>
                  <a:lnTo>
                    <a:pt x="137" y="50"/>
                  </a:lnTo>
                  <a:lnTo>
                    <a:pt x="136" y="50"/>
                  </a:lnTo>
                  <a:lnTo>
                    <a:pt x="134" y="52"/>
                  </a:lnTo>
                  <a:lnTo>
                    <a:pt x="132" y="52"/>
                  </a:lnTo>
                  <a:lnTo>
                    <a:pt x="132" y="53"/>
                  </a:lnTo>
                  <a:lnTo>
                    <a:pt x="131" y="53"/>
                  </a:lnTo>
                  <a:lnTo>
                    <a:pt x="126" y="55"/>
                  </a:lnTo>
                  <a:lnTo>
                    <a:pt x="121" y="56"/>
                  </a:lnTo>
                  <a:lnTo>
                    <a:pt x="115" y="58"/>
                  </a:lnTo>
                  <a:lnTo>
                    <a:pt x="112" y="59"/>
                  </a:lnTo>
                  <a:lnTo>
                    <a:pt x="110" y="61"/>
                  </a:lnTo>
                  <a:lnTo>
                    <a:pt x="106" y="61"/>
                  </a:lnTo>
                  <a:lnTo>
                    <a:pt x="101" y="63"/>
                  </a:lnTo>
                  <a:lnTo>
                    <a:pt x="98" y="64"/>
                  </a:lnTo>
                  <a:lnTo>
                    <a:pt x="95" y="66"/>
                  </a:lnTo>
                  <a:lnTo>
                    <a:pt x="93" y="66"/>
                  </a:lnTo>
                  <a:lnTo>
                    <a:pt x="93" y="67"/>
                  </a:lnTo>
                  <a:lnTo>
                    <a:pt x="91" y="69"/>
                  </a:lnTo>
                  <a:lnTo>
                    <a:pt x="90" y="72"/>
                  </a:lnTo>
                  <a:lnTo>
                    <a:pt x="88" y="72"/>
                  </a:lnTo>
                  <a:lnTo>
                    <a:pt x="87" y="72"/>
                  </a:lnTo>
                  <a:lnTo>
                    <a:pt x="85" y="74"/>
                  </a:lnTo>
                  <a:lnTo>
                    <a:pt x="82" y="74"/>
                  </a:lnTo>
                  <a:lnTo>
                    <a:pt x="79" y="72"/>
                  </a:lnTo>
                  <a:lnTo>
                    <a:pt x="77" y="74"/>
                  </a:lnTo>
                  <a:lnTo>
                    <a:pt x="77" y="74"/>
                  </a:lnTo>
                  <a:lnTo>
                    <a:pt x="73" y="75"/>
                  </a:lnTo>
                  <a:lnTo>
                    <a:pt x="69" y="78"/>
                  </a:lnTo>
                  <a:lnTo>
                    <a:pt x="68" y="78"/>
                  </a:lnTo>
                  <a:lnTo>
                    <a:pt x="63" y="80"/>
                  </a:lnTo>
                  <a:lnTo>
                    <a:pt x="62" y="81"/>
                  </a:lnTo>
                  <a:lnTo>
                    <a:pt x="60" y="81"/>
                  </a:lnTo>
                  <a:lnTo>
                    <a:pt x="57" y="81"/>
                  </a:lnTo>
                  <a:lnTo>
                    <a:pt x="52" y="81"/>
                  </a:lnTo>
                  <a:lnTo>
                    <a:pt x="49" y="81"/>
                  </a:lnTo>
                  <a:lnTo>
                    <a:pt x="44" y="83"/>
                  </a:lnTo>
                  <a:lnTo>
                    <a:pt x="43" y="85"/>
                  </a:lnTo>
                  <a:lnTo>
                    <a:pt x="41" y="86"/>
                  </a:lnTo>
                  <a:lnTo>
                    <a:pt x="38" y="88"/>
                  </a:lnTo>
                  <a:lnTo>
                    <a:pt x="36" y="89"/>
                  </a:lnTo>
                  <a:lnTo>
                    <a:pt x="36" y="91"/>
                  </a:lnTo>
                  <a:lnTo>
                    <a:pt x="33" y="91"/>
                  </a:lnTo>
                  <a:lnTo>
                    <a:pt x="32" y="91"/>
                  </a:lnTo>
                  <a:lnTo>
                    <a:pt x="30" y="91"/>
                  </a:lnTo>
                  <a:lnTo>
                    <a:pt x="25" y="92"/>
                  </a:lnTo>
                  <a:lnTo>
                    <a:pt x="25" y="92"/>
                  </a:lnTo>
                  <a:lnTo>
                    <a:pt x="22" y="92"/>
                  </a:lnTo>
                  <a:lnTo>
                    <a:pt x="21" y="94"/>
                  </a:lnTo>
                  <a:lnTo>
                    <a:pt x="21" y="94"/>
                  </a:lnTo>
                  <a:lnTo>
                    <a:pt x="19" y="92"/>
                  </a:lnTo>
                  <a:lnTo>
                    <a:pt x="16" y="91"/>
                  </a:lnTo>
                  <a:lnTo>
                    <a:pt x="13" y="92"/>
                  </a:lnTo>
                  <a:lnTo>
                    <a:pt x="13" y="89"/>
                  </a:lnTo>
                  <a:lnTo>
                    <a:pt x="9" y="85"/>
                  </a:lnTo>
                  <a:lnTo>
                    <a:pt x="11" y="78"/>
                  </a:lnTo>
                  <a:lnTo>
                    <a:pt x="11" y="78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0"/>
                  </a:lnTo>
                  <a:lnTo>
                    <a:pt x="6" y="69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3"/>
                  </a:lnTo>
                  <a:lnTo>
                    <a:pt x="5" y="61"/>
                  </a:lnTo>
                  <a:lnTo>
                    <a:pt x="5" y="61"/>
                  </a:lnTo>
                  <a:lnTo>
                    <a:pt x="5" y="59"/>
                  </a:lnTo>
                  <a:lnTo>
                    <a:pt x="5" y="59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2" y="48"/>
                  </a:lnTo>
                  <a:lnTo>
                    <a:pt x="5" y="44"/>
                  </a:lnTo>
                  <a:lnTo>
                    <a:pt x="3" y="39"/>
                  </a:lnTo>
                  <a:lnTo>
                    <a:pt x="6" y="36"/>
                  </a:lnTo>
                  <a:lnTo>
                    <a:pt x="6" y="36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6" y="23"/>
                  </a:lnTo>
                  <a:lnTo>
                    <a:pt x="17" y="23"/>
                  </a:lnTo>
                  <a:lnTo>
                    <a:pt x="17" y="25"/>
                  </a:lnTo>
                  <a:lnTo>
                    <a:pt x="19" y="23"/>
                  </a:lnTo>
                  <a:lnTo>
                    <a:pt x="19" y="25"/>
                  </a:lnTo>
                  <a:lnTo>
                    <a:pt x="21" y="25"/>
                  </a:lnTo>
                  <a:lnTo>
                    <a:pt x="21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8" y="23"/>
                  </a:lnTo>
                  <a:lnTo>
                    <a:pt x="32" y="23"/>
                  </a:lnTo>
                  <a:lnTo>
                    <a:pt x="35" y="23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39" y="23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7" y="25"/>
                  </a:lnTo>
                  <a:lnTo>
                    <a:pt x="50" y="25"/>
                  </a:lnTo>
                  <a:lnTo>
                    <a:pt x="54" y="26"/>
                  </a:lnTo>
                  <a:lnTo>
                    <a:pt x="57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2" y="26"/>
                  </a:lnTo>
                  <a:lnTo>
                    <a:pt x="63" y="28"/>
                  </a:lnTo>
                  <a:lnTo>
                    <a:pt x="63" y="29"/>
                  </a:lnTo>
                  <a:lnTo>
                    <a:pt x="66" y="29"/>
                  </a:lnTo>
                  <a:lnTo>
                    <a:pt x="68" y="29"/>
                  </a:lnTo>
                  <a:lnTo>
                    <a:pt x="69" y="28"/>
                  </a:lnTo>
                  <a:lnTo>
                    <a:pt x="71" y="28"/>
                  </a:lnTo>
                  <a:lnTo>
                    <a:pt x="71" y="25"/>
                  </a:lnTo>
                  <a:lnTo>
                    <a:pt x="73" y="23"/>
                  </a:lnTo>
                  <a:lnTo>
                    <a:pt x="74" y="20"/>
                  </a:lnTo>
                  <a:lnTo>
                    <a:pt x="76" y="18"/>
                  </a:lnTo>
                  <a:lnTo>
                    <a:pt x="77" y="15"/>
                  </a:lnTo>
                  <a:lnTo>
                    <a:pt x="79" y="15"/>
                  </a:lnTo>
                  <a:lnTo>
                    <a:pt x="80" y="12"/>
                  </a:lnTo>
                  <a:lnTo>
                    <a:pt x="84" y="11"/>
                  </a:lnTo>
                  <a:lnTo>
                    <a:pt x="87" y="9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6" y="4"/>
                  </a:lnTo>
                  <a:lnTo>
                    <a:pt x="99" y="4"/>
                  </a:lnTo>
                  <a:lnTo>
                    <a:pt x="104" y="4"/>
                  </a:lnTo>
                  <a:lnTo>
                    <a:pt x="109" y="3"/>
                  </a:lnTo>
                  <a:lnTo>
                    <a:pt x="112" y="3"/>
                  </a:lnTo>
                  <a:lnTo>
                    <a:pt x="118" y="3"/>
                  </a:lnTo>
                  <a:lnTo>
                    <a:pt x="121" y="1"/>
                  </a:lnTo>
                  <a:lnTo>
                    <a:pt x="126" y="1"/>
                  </a:lnTo>
                  <a:lnTo>
                    <a:pt x="129" y="1"/>
                  </a:lnTo>
                  <a:lnTo>
                    <a:pt x="132" y="0"/>
                  </a:lnTo>
                  <a:lnTo>
                    <a:pt x="1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6" name="Freeform 12">
              <a:extLst>
                <a:ext uri="{FF2B5EF4-FFF2-40B4-BE49-F238E27FC236}">
                  <a16:creationId xmlns:a16="http://schemas.microsoft.com/office/drawing/2014/main" id="{A7FAE536-1BC2-4B54-B6EB-53CBA06DA16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3123589"/>
              <a:ext cx="48731" cy="48731"/>
            </a:xfrm>
            <a:custGeom>
              <a:avLst/>
              <a:gdLst>
                <a:gd name="T0" fmla="*/ 12 w 25"/>
                <a:gd name="T1" fmla="*/ 0 h 25"/>
                <a:gd name="T2" fmla="*/ 12 w 25"/>
                <a:gd name="T3" fmla="*/ 2 h 25"/>
                <a:gd name="T4" fmla="*/ 14 w 25"/>
                <a:gd name="T5" fmla="*/ 3 h 25"/>
                <a:gd name="T6" fmla="*/ 15 w 25"/>
                <a:gd name="T7" fmla="*/ 3 h 25"/>
                <a:gd name="T8" fmla="*/ 17 w 25"/>
                <a:gd name="T9" fmla="*/ 6 h 25"/>
                <a:gd name="T10" fmla="*/ 20 w 25"/>
                <a:gd name="T11" fmla="*/ 8 h 25"/>
                <a:gd name="T12" fmla="*/ 23 w 25"/>
                <a:gd name="T13" fmla="*/ 9 h 25"/>
                <a:gd name="T14" fmla="*/ 25 w 25"/>
                <a:gd name="T15" fmla="*/ 11 h 25"/>
                <a:gd name="T16" fmla="*/ 25 w 25"/>
                <a:gd name="T17" fmla="*/ 11 h 25"/>
                <a:gd name="T18" fmla="*/ 23 w 25"/>
                <a:gd name="T19" fmla="*/ 16 h 25"/>
                <a:gd name="T20" fmla="*/ 22 w 25"/>
                <a:gd name="T21" fmla="*/ 16 h 25"/>
                <a:gd name="T22" fmla="*/ 22 w 25"/>
                <a:gd name="T23" fmla="*/ 17 h 25"/>
                <a:gd name="T24" fmla="*/ 20 w 25"/>
                <a:gd name="T25" fmla="*/ 19 h 25"/>
                <a:gd name="T26" fmla="*/ 19 w 25"/>
                <a:gd name="T27" fmla="*/ 20 h 25"/>
                <a:gd name="T28" fmla="*/ 19 w 25"/>
                <a:gd name="T29" fmla="*/ 20 h 25"/>
                <a:gd name="T30" fmla="*/ 17 w 25"/>
                <a:gd name="T31" fmla="*/ 19 h 25"/>
                <a:gd name="T32" fmla="*/ 11 w 25"/>
                <a:gd name="T33" fmla="*/ 20 h 25"/>
                <a:gd name="T34" fmla="*/ 11 w 25"/>
                <a:gd name="T35" fmla="*/ 24 h 25"/>
                <a:gd name="T36" fmla="*/ 11 w 25"/>
                <a:gd name="T37" fmla="*/ 25 h 25"/>
                <a:gd name="T38" fmla="*/ 8 w 25"/>
                <a:gd name="T39" fmla="*/ 24 h 25"/>
                <a:gd name="T40" fmla="*/ 8 w 25"/>
                <a:gd name="T41" fmla="*/ 22 h 25"/>
                <a:gd name="T42" fmla="*/ 8 w 25"/>
                <a:gd name="T43" fmla="*/ 17 h 25"/>
                <a:gd name="T44" fmla="*/ 4 w 25"/>
                <a:gd name="T45" fmla="*/ 17 h 25"/>
                <a:gd name="T46" fmla="*/ 3 w 25"/>
                <a:gd name="T47" fmla="*/ 14 h 25"/>
                <a:gd name="T48" fmla="*/ 1 w 25"/>
                <a:gd name="T49" fmla="*/ 13 h 25"/>
                <a:gd name="T50" fmla="*/ 1 w 25"/>
                <a:gd name="T51" fmla="*/ 11 h 25"/>
                <a:gd name="T52" fmla="*/ 0 w 25"/>
                <a:gd name="T53" fmla="*/ 9 h 25"/>
                <a:gd name="T54" fmla="*/ 1 w 25"/>
                <a:gd name="T55" fmla="*/ 9 h 25"/>
                <a:gd name="T56" fmla="*/ 3 w 25"/>
                <a:gd name="T57" fmla="*/ 8 h 25"/>
                <a:gd name="T58" fmla="*/ 6 w 25"/>
                <a:gd name="T59" fmla="*/ 6 h 25"/>
                <a:gd name="T60" fmla="*/ 6 w 25"/>
                <a:gd name="T61" fmla="*/ 6 h 25"/>
                <a:gd name="T62" fmla="*/ 9 w 25"/>
                <a:gd name="T63" fmla="*/ 5 h 25"/>
                <a:gd name="T64" fmla="*/ 9 w 25"/>
                <a:gd name="T65" fmla="*/ 3 h 25"/>
                <a:gd name="T66" fmla="*/ 9 w 25"/>
                <a:gd name="T67" fmla="*/ 2 h 25"/>
                <a:gd name="T68" fmla="*/ 11 w 25"/>
                <a:gd name="T69" fmla="*/ 0 h 25"/>
                <a:gd name="T70" fmla="*/ 11 w 25"/>
                <a:gd name="T71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25">
                  <a:moveTo>
                    <a:pt x="11" y="0"/>
                  </a:moveTo>
                  <a:lnTo>
                    <a:pt x="12" y="0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5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8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0" y="19"/>
                  </a:lnTo>
                  <a:lnTo>
                    <a:pt x="19" y="19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7" y="20"/>
                  </a:lnTo>
                  <a:lnTo>
                    <a:pt x="17" y="19"/>
                  </a:lnTo>
                  <a:lnTo>
                    <a:pt x="15" y="19"/>
                  </a:lnTo>
                  <a:lnTo>
                    <a:pt x="11" y="20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4" y="17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1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7" name="Freeform 13">
              <a:extLst>
                <a:ext uri="{FF2B5EF4-FFF2-40B4-BE49-F238E27FC236}">
                  <a16:creationId xmlns:a16="http://schemas.microsoft.com/office/drawing/2014/main" id="{0A25D4B0-F717-49EE-A1C0-1F892CF0B3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039587" y="4794072"/>
              <a:ext cx="37036" cy="17544"/>
            </a:xfrm>
            <a:custGeom>
              <a:avLst/>
              <a:gdLst>
                <a:gd name="T0" fmla="*/ 14 w 19"/>
                <a:gd name="T1" fmla="*/ 6 h 9"/>
                <a:gd name="T2" fmla="*/ 17 w 19"/>
                <a:gd name="T3" fmla="*/ 6 h 9"/>
                <a:gd name="T4" fmla="*/ 17 w 19"/>
                <a:gd name="T5" fmla="*/ 8 h 9"/>
                <a:gd name="T6" fmla="*/ 19 w 19"/>
                <a:gd name="T7" fmla="*/ 8 h 9"/>
                <a:gd name="T8" fmla="*/ 19 w 19"/>
                <a:gd name="T9" fmla="*/ 8 h 9"/>
                <a:gd name="T10" fmla="*/ 19 w 19"/>
                <a:gd name="T11" fmla="*/ 9 h 9"/>
                <a:gd name="T12" fmla="*/ 19 w 19"/>
                <a:gd name="T13" fmla="*/ 9 h 9"/>
                <a:gd name="T14" fmla="*/ 16 w 19"/>
                <a:gd name="T15" fmla="*/ 9 h 9"/>
                <a:gd name="T16" fmla="*/ 14 w 19"/>
                <a:gd name="T17" fmla="*/ 8 h 9"/>
                <a:gd name="T18" fmla="*/ 13 w 19"/>
                <a:gd name="T19" fmla="*/ 8 h 9"/>
                <a:gd name="T20" fmla="*/ 11 w 19"/>
                <a:gd name="T21" fmla="*/ 8 h 9"/>
                <a:gd name="T22" fmla="*/ 11 w 19"/>
                <a:gd name="T23" fmla="*/ 6 h 9"/>
                <a:gd name="T24" fmla="*/ 11 w 19"/>
                <a:gd name="T25" fmla="*/ 6 h 9"/>
                <a:gd name="T26" fmla="*/ 14 w 19"/>
                <a:gd name="T27" fmla="*/ 6 h 9"/>
                <a:gd name="T28" fmla="*/ 6 w 19"/>
                <a:gd name="T29" fmla="*/ 0 h 9"/>
                <a:gd name="T30" fmla="*/ 8 w 19"/>
                <a:gd name="T31" fmla="*/ 2 h 9"/>
                <a:gd name="T32" fmla="*/ 9 w 19"/>
                <a:gd name="T33" fmla="*/ 3 h 9"/>
                <a:gd name="T34" fmla="*/ 8 w 19"/>
                <a:gd name="T35" fmla="*/ 6 h 9"/>
                <a:gd name="T36" fmla="*/ 6 w 19"/>
                <a:gd name="T37" fmla="*/ 5 h 9"/>
                <a:gd name="T38" fmla="*/ 5 w 19"/>
                <a:gd name="T39" fmla="*/ 6 h 9"/>
                <a:gd name="T40" fmla="*/ 3 w 19"/>
                <a:gd name="T41" fmla="*/ 5 h 9"/>
                <a:gd name="T42" fmla="*/ 2 w 19"/>
                <a:gd name="T43" fmla="*/ 3 h 9"/>
                <a:gd name="T44" fmla="*/ 0 w 19"/>
                <a:gd name="T45" fmla="*/ 2 h 9"/>
                <a:gd name="T46" fmla="*/ 0 w 19"/>
                <a:gd name="T47" fmla="*/ 2 h 9"/>
                <a:gd name="T48" fmla="*/ 2 w 19"/>
                <a:gd name="T49" fmla="*/ 2 h 9"/>
                <a:gd name="T50" fmla="*/ 5 w 19"/>
                <a:gd name="T51" fmla="*/ 2 h 9"/>
                <a:gd name="T52" fmla="*/ 6 w 19"/>
                <a:gd name="T5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" h="9">
                  <a:moveTo>
                    <a:pt x="14" y="6"/>
                  </a:moveTo>
                  <a:lnTo>
                    <a:pt x="17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3" y="8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4" y="6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9" y="3"/>
                  </a:lnTo>
                  <a:lnTo>
                    <a:pt x="8" y="6"/>
                  </a:lnTo>
                  <a:lnTo>
                    <a:pt x="6" y="5"/>
                  </a:lnTo>
                  <a:lnTo>
                    <a:pt x="5" y="6"/>
                  </a:lnTo>
                  <a:lnTo>
                    <a:pt x="3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2"/>
                  </a:lnTo>
                  <a:lnTo>
                    <a:pt x="5" y="2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8" name="Freeform 14">
              <a:extLst>
                <a:ext uri="{FF2B5EF4-FFF2-40B4-BE49-F238E27FC236}">
                  <a16:creationId xmlns:a16="http://schemas.microsoft.com/office/drawing/2014/main" id="{B6A6FE99-A619-4409-82B3-DDD886E9A8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889497" y="4788224"/>
              <a:ext cx="54578" cy="31188"/>
            </a:xfrm>
            <a:custGeom>
              <a:avLst/>
              <a:gdLst>
                <a:gd name="T0" fmla="*/ 0 w 28"/>
                <a:gd name="T1" fmla="*/ 16 h 16"/>
                <a:gd name="T2" fmla="*/ 0 w 28"/>
                <a:gd name="T3" fmla="*/ 16 h 16"/>
                <a:gd name="T4" fmla="*/ 0 w 28"/>
                <a:gd name="T5" fmla="*/ 16 h 16"/>
                <a:gd name="T6" fmla="*/ 1 w 28"/>
                <a:gd name="T7" fmla="*/ 16 h 16"/>
                <a:gd name="T8" fmla="*/ 1 w 28"/>
                <a:gd name="T9" fmla="*/ 16 h 16"/>
                <a:gd name="T10" fmla="*/ 0 w 28"/>
                <a:gd name="T11" fmla="*/ 16 h 16"/>
                <a:gd name="T12" fmla="*/ 0 w 28"/>
                <a:gd name="T13" fmla="*/ 16 h 16"/>
                <a:gd name="T14" fmla="*/ 0 w 28"/>
                <a:gd name="T15" fmla="*/ 16 h 16"/>
                <a:gd name="T16" fmla="*/ 0 w 28"/>
                <a:gd name="T17" fmla="*/ 16 h 16"/>
                <a:gd name="T18" fmla="*/ 28 w 28"/>
                <a:gd name="T19" fmla="*/ 0 h 16"/>
                <a:gd name="T20" fmla="*/ 28 w 28"/>
                <a:gd name="T21" fmla="*/ 1 h 16"/>
                <a:gd name="T22" fmla="*/ 28 w 28"/>
                <a:gd name="T23" fmla="*/ 1 h 16"/>
                <a:gd name="T24" fmla="*/ 28 w 28"/>
                <a:gd name="T25" fmla="*/ 1 h 16"/>
                <a:gd name="T26" fmla="*/ 28 w 28"/>
                <a:gd name="T27" fmla="*/ 1 h 16"/>
                <a:gd name="T28" fmla="*/ 28 w 28"/>
                <a:gd name="T29" fmla="*/ 0 h 16"/>
                <a:gd name="T30" fmla="*/ 28 w 28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16">
                  <a:moveTo>
                    <a:pt x="0" y="16"/>
                  </a:moveTo>
                  <a:lnTo>
                    <a:pt x="0" y="16"/>
                  </a:lnTo>
                  <a:lnTo>
                    <a:pt x="0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  <a:moveTo>
                    <a:pt x="28" y="0"/>
                  </a:move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9" name="Freeform 15">
              <a:extLst>
                <a:ext uri="{FF2B5EF4-FFF2-40B4-BE49-F238E27FC236}">
                  <a16:creationId xmlns:a16="http://schemas.microsoft.com/office/drawing/2014/main" id="{A2FE49F6-F211-4B20-8C20-9A4F0F4888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54821" y="4803817"/>
              <a:ext cx="95512" cy="187125"/>
            </a:xfrm>
            <a:custGeom>
              <a:avLst/>
              <a:gdLst>
                <a:gd name="T0" fmla="*/ 49 w 49"/>
                <a:gd name="T1" fmla="*/ 94 h 96"/>
                <a:gd name="T2" fmla="*/ 48 w 49"/>
                <a:gd name="T3" fmla="*/ 96 h 96"/>
                <a:gd name="T4" fmla="*/ 41 w 49"/>
                <a:gd name="T5" fmla="*/ 82 h 96"/>
                <a:gd name="T6" fmla="*/ 44 w 49"/>
                <a:gd name="T7" fmla="*/ 85 h 96"/>
                <a:gd name="T8" fmla="*/ 41 w 49"/>
                <a:gd name="T9" fmla="*/ 85 h 96"/>
                <a:gd name="T10" fmla="*/ 41 w 49"/>
                <a:gd name="T11" fmla="*/ 82 h 96"/>
                <a:gd name="T12" fmla="*/ 40 w 49"/>
                <a:gd name="T13" fmla="*/ 74 h 96"/>
                <a:gd name="T14" fmla="*/ 41 w 49"/>
                <a:gd name="T15" fmla="*/ 75 h 96"/>
                <a:gd name="T16" fmla="*/ 40 w 49"/>
                <a:gd name="T17" fmla="*/ 77 h 96"/>
                <a:gd name="T18" fmla="*/ 37 w 49"/>
                <a:gd name="T19" fmla="*/ 72 h 96"/>
                <a:gd name="T20" fmla="*/ 29 w 49"/>
                <a:gd name="T21" fmla="*/ 55 h 96"/>
                <a:gd name="T22" fmla="*/ 30 w 49"/>
                <a:gd name="T23" fmla="*/ 60 h 96"/>
                <a:gd name="T24" fmla="*/ 27 w 49"/>
                <a:gd name="T25" fmla="*/ 58 h 96"/>
                <a:gd name="T26" fmla="*/ 26 w 49"/>
                <a:gd name="T27" fmla="*/ 58 h 96"/>
                <a:gd name="T28" fmla="*/ 26 w 49"/>
                <a:gd name="T29" fmla="*/ 56 h 96"/>
                <a:gd name="T30" fmla="*/ 27 w 49"/>
                <a:gd name="T31" fmla="*/ 56 h 96"/>
                <a:gd name="T32" fmla="*/ 26 w 49"/>
                <a:gd name="T33" fmla="*/ 42 h 96"/>
                <a:gd name="T34" fmla="*/ 27 w 49"/>
                <a:gd name="T35" fmla="*/ 44 h 96"/>
                <a:gd name="T36" fmla="*/ 29 w 49"/>
                <a:gd name="T37" fmla="*/ 45 h 96"/>
                <a:gd name="T38" fmla="*/ 26 w 49"/>
                <a:gd name="T39" fmla="*/ 45 h 96"/>
                <a:gd name="T40" fmla="*/ 24 w 49"/>
                <a:gd name="T41" fmla="*/ 42 h 96"/>
                <a:gd name="T42" fmla="*/ 24 w 49"/>
                <a:gd name="T43" fmla="*/ 34 h 96"/>
                <a:gd name="T44" fmla="*/ 26 w 49"/>
                <a:gd name="T45" fmla="*/ 36 h 96"/>
                <a:gd name="T46" fmla="*/ 26 w 49"/>
                <a:gd name="T47" fmla="*/ 38 h 96"/>
                <a:gd name="T48" fmla="*/ 21 w 49"/>
                <a:gd name="T49" fmla="*/ 36 h 96"/>
                <a:gd name="T50" fmla="*/ 24 w 49"/>
                <a:gd name="T51" fmla="*/ 34 h 96"/>
                <a:gd name="T52" fmla="*/ 15 w 49"/>
                <a:gd name="T53" fmla="*/ 34 h 96"/>
                <a:gd name="T54" fmla="*/ 15 w 49"/>
                <a:gd name="T55" fmla="*/ 36 h 96"/>
                <a:gd name="T56" fmla="*/ 18 w 49"/>
                <a:gd name="T57" fmla="*/ 38 h 96"/>
                <a:gd name="T58" fmla="*/ 19 w 49"/>
                <a:gd name="T59" fmla="*/ 39 h 96"/>
                <a:gd name="T60" fmla="*/ 16 w 49"/>
                <a:gd name="T61" fmla="*/ 41 h 96"/>
                <a:gd name="T62" fmla="*/ 15 w 49"/>
                <a:gd name="T63" fmla="*/ 41 h 96"/>
                <a:gd name="T64" fmla="*/ 13 w 49"/>
                <a:gd name="T65" fmla="*/ 34 h 96"/>
                <a:gd name="T66" fmla="*/ 11 w 49"/>
                <a:gd name="T67" fmla="*/ 34 h 96"/>
                <a:gd name="T68" fmla="*/ 11 w 49"/>
                <a:gd name="T69" fmla="*/ 31 h 96"/>
                <a:gd name="T70" fmla="*/ 11 w 49"/>
                <a:gd name="T71" fmla="*/ 28 h 96"/>
                <a:gd name="T72" fmla="*/ 10 w 49"/>
                <a:gd name="T73" fmla="*/ 28 h 96"/>
                <a:gd name="T74" fmla="*/ 26 w 49"/>
                <a:gd name="T75" fmla="*/ 25 h 96"/>
                <a:gd name="T76" fmla="*/ 26 w 49"/>
                <a:gd name="T77" fmla="*/ 33 h 96"/>
                <a:gd name="T78" fmla="*/ 24 w 49"/>
                <a:gd name="T79" fmla="*/ 28 h 96"/>
                <a:gd name="T80" fmla="*/ 21 w 49"/>
                <a:gd name="T81" fmla="*/ 25 h 96"/>
                <a:gd name="T82" fmla="*/ 18 w 49"/>
                <a:gd name="T83" fmla="*/ 25 h 96"/>
                <a:gd name="T84" fmla="*/ 24 w 49"/>
                <a:gd name="T85" fmla="*/ 19 h 96"/>
                <a:gd name="T86" fmla="*/ 26 w 49"/>
                <a:gd name="T87" fmla="*/ 23 h 96"/>
                <a:gd name="T88" fmla="*/ 24 w 49"/>
                <a:gd name="T89" fmla="*/ 19 h 96"/>
                <a:gd name="T90" fmla="*/ 3 w 49"/>
                <a:gd name="T91" fmla="*/ 14 h 96"/>
                <a:gd name="T92" fmla="*/ 7 w 49"/>
                <a:gd name="T93" fmla="*/ 20 h 96"/>
                <a:gd name="T94" fmla="*/ 8 w 49"/>
                <a:gd name="T95" fmla="*/ 17 h 96"/>
                <a:gd name="T96" fmla="*/ 8 w 49"/>
                <a:gd name="T97" fmla="*/ 17 h 96"/>
                <a:gd name="T98" fmla="*/ 10 w 49"/>
                <a:gd name="T99" fmla="*/ 20 h 96"/>
                <a:gd name="T100" fmla="*/ 11 w 49"/>
                <a:gd name="T101" fmla="*/ 25 h 96"/>
                <a:gd name="T102" fmla="*/ 5 w 49"/>
                <a:gd name="T103" fmla="*/ 28 h 96"/>
                <a:gd name="T104" fmla="*/ 3 w 49"/>
                <a:gd name="T105" fmla="*/ 25 h 96"/>
                <a:gd name="T106" fmla="*/ 0 w 49"/>
                <a:gd name="T107" fmla="*/ 16 h 96"/>
                <a:gd name="T108" fmla="*/ 2 w 49"/>
                <a:gd name="T109" fmla="*/ 12 h 96"/>
                <a:gd name="T110" fmla="*/ 16 w 49"/>
                <a:gd name="T111" fmla="*/ 8 h 96"/>
                <a:gd name="T112" fmla="*/ 13 w 49"/>
                <a:gd name="T113" fmla="*/ 8 h 96"/>
                <a:gd name="T114" fmla="*/ 15 w 49"/>
                <a:gd name="T115" fmla="*/ 6 h 96"/>
                <a:gd name="T116" fmla="*/ 16 w 49"/>
                <a:gd name="T117" fmla="*/ 1 h 96"/>
                <a:gd name="T118" fmla="*/ 15 w 49"/>
                <a:gd name="T119" fmla="*/ 1 h 96"/>
                <a:gd name="T120" fmla="*/ 15 w 49"/>
                <a:gd name="T121" fmla="*/ 3 h 96"/>
                <a:gd name="T122" fmla="*/ 15 w 49"/>
                <a:gd name="T123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" h="96">
                  <a:moveTo>
                    <a:pt x="49" y="94"/>
                  </a:moveTo>
                  <a:lnTo>
                    <a:pt x="49" y="94"/>
                  </a:lnTo>
                  <a:lnTo>
                    <a:pt x="49" y="94"/>
                  </a:lnTo>
                  <a:lnTo>
                    <a:pt x="49" y="96"/>
                  </a:lnTo>
                  <a:lnTo>
                    <a:pt x="49" y="96"/>
                  </a:lnTo>
                  <a:lnTo>
                    <a:pt x="48" y="96"/>
                  </a:lnTo>
                  <a:lnTo>
                    <a:pt x="48" y="94"/>
                  </a:lnTo>
                  <a:lnTo>
                    <a:pt x="49" y="94"/>
                  </a:lnTo>
                  <a:close/>
                  <a:moveTo>
                    <a:pt x="41" y="82"/>
                  </a:moveTo>
                  <a:lnTo>
                    <a:pt x="41" y="82"/>
                  </a:lnTo>
                  <a:lnTo>
                    <a:pt x="41" y="85"/>
                  </a:lnTo>
                  <a:lnTo>
                    <a:pt x="44" y="85"/>
                  </a:lnTo>
                  <a:lnTo>
                    <a:pt x="43" y="86"/>
                  </a:lnTo>
                  <a:lnTo>
                    <a:pt x="41" y="86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0" y="82"/>
                  </a:lnTo>
                  <a:lnTo>
                    <a:pt x="41" y="82"/>
                  </a:lnTo>
                  <a:close/>
                  <a:moveTo>
                    <a:pt x="38" y="72"/>
                  </a:moveTo>
                  <a:lnTo>
                    <a:pt x="38" y="72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0" y="77"/>
                  </a:lnTo>
                  <a:lnTo>
                    <a:pt x="37" y="75"/>
                  </a:lnTo>
                  <a:lnTo>
                    <a:pt x="37" y="75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8" y="72"/>
                  </a:lnTo>
                  <a:close/>
                  <a:moveTo>
                    <a:pt x="29" y="55"/>
                  </a:moveTo>
                  <a:lnTo>
                    <a:pt x="30" y="58"/>
                  </a:lnTo>
                  <a:lnTo>
                    <a:pt x="30" y="58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6" y="60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26" y="56"/>
                  </a:lnTo>
                  <a:lnTo>
                    <a:pt x="27" y="55"/>
                  </a:lnTo>
                  <a:lnTo>
                    <a:pt x="27" y="55"/>
                  </a:lnTo>
                  <a:lnTo>
                    <a:pt x="27" y="56"/>
                  </a:lnTo>
                  <a:lnTo>
                    <a:pt x="29" y="55"/>
                  </a:lnTo>
                  <a:close/>
                  <a:moveTo>
                    <a:pt x="26" y="42"/>
                  </a:moveTo>
                  <a:lnTo>
                    <a:pt x="26" y="42"/>
                  </a:lnTo>
                  <a:lnTo>
                    <a:pt x="26" y="42"/>
                  </a:lnTo>
                  <a:lnTo>
                    <a:pt x="27" y="42"/>
                  </a:lnTo>
                  <a:lnTo>
                    <a:pt x="27" y="44"/>
                  </a:lnTo>
                  <a:lnTo>
                    <a:pt x="29" y="44"/>
                  </a:lnTo>
                  <a:lnTo>
                    <a:pt x="29" y="44"/>
                  </a:lnTo>
                  <a:lnTo>
                    <a:pt x="29" y="45"/>
                  </a:lnTo>
                  <a:lnTo>
                    <a:pt x="27" y="44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4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6" y="42"/>
                  </a:lnTo>
                  <a:lnTo>
                    <a:pt x="26" y="42"/>
                  </a:lnTo>
                  <a:close/>
                  <a:moveTo>
                    <a:pt x="24" y="34"/>
                  </a:moveTo>
                  <a:lnTo>
                    <a:pt x="26" y="34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7" y="38"/>
                  </a:lnTo>
                  <a:lnTo>
                    <a:pt x="27" y="38"/>
                  </a:lnTo>
                  <a:lnTo>
                    <a:pt x="26" y="38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6"/>
                  </a:lnTo>
                  <a:lnTo>
                    <a:pt x="22" y="36"/>
                  </a:lnTo>
                  <a:lnTo>
                    <a:pt x="24" y="36"/>
                  </a:lnTo>
                  <a:lnTo>
                    <a:pt x="24" y="34"/>
                  </a:lnTo>
                  <a:close/>
                  <a:moveTo>
                    <a:pt x="11" y="31"/>
                  </a:moveTo>
                  <a:lnTo>
                    <a:pt x="13" y="31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9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9"/>
                  </a:lnTo>
                  <a:lnTo>
                    <a:pt x="13" y="36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0" y="34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close/>
                  <a:moveTo>
                    <a:pt x="10" y="27"/>
                  </a:moveTo>
                  <a:lnTo>
                    <a:pt x="11" y="28"/>
                  </a:lnTo>
                  <a:lnTo>
                    <a:pt x="11" y="28"/>
                  </a:lnTo>
                  <a:lnTo>
                    <a:pt x="11" y="30"/>
                  </a:lnTo>
                  <a:lnTo>
                    <a:pt x="10" y="28"/>
                  </a:lnTo>
                  <a:lnTo>
                    <a:pt x="10" y="27"/>
                  </a:lnTo>
                  <a:close/>
                  <a:moveTo>
                    <a:pt x="24" y="25"/>
                  </a:moveTo>
                  <a:lnTo>
                    <a:pt x="26" y="25"/>
                  </a:lnTo>
                  <a:lnTo>
                    <a:pt x="26" y="31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1"/>
                  </a:lnTo>
                  <a:lnTo>
                    <a:pt x="24" y="28"/>
                  </a:lnTo>
                  <a:lnTo>
                    <a:pt x="24" y="25"/>
                  </a:lnTo>
                  <a:close/>
                  <a:moveTo>
                    <a:pt x="22" y="22"/>
                  </a:moveTo>
                  <a:lnTo>
                    <a:pt x="21" y="25"/>
                  </a:lnTo>
                  <a:lnTo>
                    <a:pt x="21" y="25"/>
                  </a:lnTo>
                  <a:lnTo>
                    <a:pt x="18" y="25"/>
                  </a:lnTo>
                  <a:lnTo>
                    <a:pt x="18" y="25"/>
                  </a:lnTo>
                  <a:lnTo>
                    <a:pt x="19" y="23"/>
                  </a:lnTo>
                  <a:lnTo>
                    <a:pt x="22" y="22"/>
                  </a:lnTo>
                  <a:close/>
                  <a:moveTo>
                    <a:pt x="24" y="19"/>
                  </a:moveTo>
                  <a:lnTo>
                    <a:pt x="26" y="22"/>
                  </a:lnTo>
                  <a:lnTo>
                    <a:pt x="26" y="23"/>
                  </a:lnTo>
                  <a:lnTo>
                    <a:pt x="26" y="23"/>
                  </a:lnTo>
                  <a:lnTo>
                    <a:pt x="24" y="23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9"/>
                  </a:lnTo>
                  <a:close/>
                  <a:moveTo>
                    <a:pt x="2" y="12"/>
                  </a:moveTo>
                  <a:lnTo>
                    <a:pt x="3" y="14"/>
                  </a:lnTo>
                  <a:lnTo>
                    <a:pt x="3" y="16"/>
                  </a:lnTo>
                  <a:lnTo>
                    <a:pt x="5" y="20"/>
                  </a:lnTo>
                  <a:lnTo>
                    <a:pt x="7" y="20"/>
                  </a:lnTo>
                  <a:lnTo>
                    <a:pt x="7" y="20"/>
                  </a:lnTo>
                  <a:lnTo>
                    <a:pt x="7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9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23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7"/>
                  </a:lnTo>
                  <a:lnTo>
                    <a:pt x="7" y="27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3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2" y="12"/>
                  </a:lnTo>
                  <a:close/>
                  <a:moveTo>
                    <a:pt x="15" y="6"/>
                  </a:moveTo>
                  <a:lnTo>
                    <a:pt x="16" y="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5" y="8"/>
                  </a:lnTo>
                  <a:lnTo>
                    <a:pt x="13" y="8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6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0" name="Freeform 16">
              <a:extLst>
                <a:ext uri="{FF2B5EF4-FFF2-40B4-BE49-F238E27FC236}">
                  <a16:creationId xmlns:a16="http://schemas.microsoft.com/office/drawing/2014/main" id="{FAB73835-BFB4-4005-AAA1-9B340A6FD1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2045" y="3749289"/>
              <a:ext cx="206617" cy="426880"/>
            </a:xfrm>
            <a:custGeom>
              <a:avLst/>
              <a:gdLst>
                <a:gd name="T0" fmla="*/ 28 w 106"/>
                <a:gd name="T1" fmla="*/ 194 h 219"/>
                <a:gd name="T2" fmla="*/ 27 w 106"/>
                <a:gd name="T3" fmla="*/ 193 h 219"/>
                <a:gd name="T4" fmla="*/ 71 w 106"/>
                <a:gd name="T5" fmla="*/ 40 h 219"/>
                <a:gd name="T6" fmla="*/ 68 w 106"/>
                <a:gd name="T7" fmla="*/ 40 h 219"/>
                <a:gd name="T8" fmla="*/ 77 w 106"/>
                <a:gd name="T9" fmla="*/ 37 h 219"/>
                <a:gd name="T10" fmla="*/ 47 w 106"/>
                <a:gd name="T11" fmla="*/ 2 h 219"/>
                <a:gd name="T12" fmla="*/ 57 w 106"/>
                <a:gd name="T13" fmla="*/ 7 h 219"/>
                <a:gd name="T14" fmla="*/ 68 w 106"/>
                <a:gd name="T15" fmla="*/ 10 h 219"/>
                <a:gd name="T16" fmla="*/ 66 w 106"/>
                <a:gd name="T17" fmla="*/ 18 h 219"/>
                <a:gd name="T18" fmla="*/ 71 w 106"/>
                <a:gd name="T19" fmla="*/ 22 h 219"/>
                <a:gd name="T20" fmla="*/ 82 w 106"/>
                <a:gd name="T21" fmla="*/ 27 h 219"/>
                <a:gd name="T22" fmla="*/ 76 w 106"/>
                <a:gd name="T23" fmla="*/ 35 h 219"/>
                <a:gd name="T24" fmla="*/ 68 w 106"/>
                <a:gd name="T25" fmla="*/ 37 h 219"/>
                <a:gd name="T26" fmla="*/ 58 w 106"/>
                <a:gd name="T27" fmla="*/ 52 h 219"/>
                <a:gd name="T28" fmla="*/ 52 w 106"/>
                <a:gd name="T29" fmla="*/ 70 h 219"/>
                <a:gd name="T30" fmla="*/ 63 w 106"/>
                <a:gd name="T31" fmla="*/ 84 h 219"/>
                <a:gd name="T32" fmla="*/ 79 w 106"/>
                <a:gd name="T33" fmla="*/ 101 h 219"/>
                <a:gd name="T34" fmla="*/ 87 w 106"/>
                <a:gd name="T35" fmla="*/ 107 h 219"/>
                <a:gd name="T36" fmla="*/ 95 w 106"/>
                <a:gd name="T37" fmla="*/ 119 h 219"/>
                <a:gd name="T38" fmla="*/ 102 w 106"/>
                <a:gd name="T39" fmla="*/ 137 h 219"/>
                <a:gd name="T40" fmla="*/ 106 w 106"/>
                <a:gd name="T41" fmla="*/ 155 h 219"/>
                <a:gd name="T42" fmla="*/ 102 w 106"/>
                <a:gd name="T43" fmla="*/ 169 h 219"/>
                <a:gd name="T44" fmla="*/ 102 w 106"/>
                <a:gd name="T45" fmla="*/ 172 h 219"/>
                <a:gd name="T46" fmla="*/ 91 w 106"/>
                <a:gd name="T47" fmla="*/ 183 h 219"/>
                <a:gd name="T48" fmla="*/ 74 w 106"/>
                <a:gd name="T49" fmla="*/ 193 h 219"/>
                <a:gd name="T50" fmla="*/ 68 w 106"/>
                <a:gd name="T51" fmla="*/ 193 h 219"/>
                <a:gd name="T52" fmla="*/ 63 w 106"/>
                <a:gd name="T53" fmla="*/ 194 h 219"/>
                <a:gd name="T54" fmla="*/ 65 w 106"/>
                <a:gd name="T55" fmla="*/ 200 h 219"/>
                <a:gd name="T56" fmla="*/ 61 w 106"/>
                <a:gd name="T57" fmla="*/ 205 h 219"/>
                <a:gd name="T58" fmla="*/ 47 w 106"/>
                <a:gd name="T59" fmla="*/ 213 h 219"/>
                <a:gd name="T60" fmla="*/ 41 w 106"/>
                <a:gd name="T61" fmla="*/ 200 h 219"/>
                <a:gd name="T62" fmla="*/ 36 w 106"/>
                <a:gd name="T63" fmla="*/ 196 h 219"/>
                <a:gd name="T64" fmla="*/ 39 w 106"/>
                <a:gd name="T65" fmla="*/ 191 h 219"/>
                <a:gd name="T66" fmla="*/ 46 w 106"/>
                <a:gd name="T67" fmla="*/ 186 h 219"/>
                <a:gd name="T68" fmla="*/ 55 w 106"/>
                <a:gd name="T69" fmla="*/ 186 h 219"/>
                <a:gd name="T70" fmla="*/ 54 w 106"/>
                <a:gd name="T71" fmla="*/ 178 h 219"/>
                <a:gd name="T72" fmla="*/ 60 w 106"/>
                <a:gd name="T73" fmla="*/ 174 h 219"/>
                <a:gd name="T74" fmla="*/ 68 w 106"/>
                <a:gd name="T75" fmla="*/ 169 h 219"/>
                <a:gd name="T76" fmla="*/ 79 w 106"/>
                <a:gd name="T77" fmla="*/ 163 h 219"/>
                <a:gd name="T78" fmla="*/ 77 w 106"/>
                <a:gd name="T79" fmla="*/ 142 h 219"/>
                <a:gd name="T80" fmla="*/ 77 w 106"/>
                <a:gd name="T81" fmla="*/ 130 h 219"/>
                <a:gd name="T82" fmla="*/ 79 w 106"/>
                <a:gd name="T83" fmla="*/ 122 h 219"/>
                <a:gd name="T84" fmla="*/ 76 w 106"/>
                <a:gd name="T85" fmla="*/ 112 h 219"/>
                <a:gd name="T86" fmla="*/ 68 w 106"/>
                <a:gd name="T87" fmla="*/ 103 h 219"/>
                <a:gd name="T88" fmla="*/ 63 w 106"/>
                <a:gd name="T89" fmla="*/ 98 h 219"/>
                <a:gd name="T90" fmla="*/ 52 w 106"/>
                <a:gd name="T91" fmla="*/ 85 h 219"/>
                <a:gd name="T92" fmla="*/ 43 w 106"/>
                <a:gd name="T93" fmla="*/ 76 h 219"/>
                <a:gd name="T94" fmla="*/ 35 w 106"/>
                <a:gd name="T95" fmla="*/ 68 h 219"/>
                <a:gd name="T96" fmla="*/ 28 w 106"/>
                <a:gd name="T97" fmla="*/ 59 h 219"/>
                <a:gd name="T98" fmla="*/ 39 w 106"/>
                <a:gd name="T99" fmla="*/ 52 h 219"/>
                <a:gd name="T100" fmla="*/ 36 w 106"/>
                <a:gd name="T101" fmla="*/ 46 h 219"/>
                <a:gd name="T102" fmla="*/ 35 w 106"/>
                <a:gd name="T103" fmla="*/ 41 h 219"/>
                <a:gd name="T104" fmla="*/ 20 w 106"/>
                <a:gd name="T105" fmla="*/ 40 h 219"/>
                <a:gd name="T106" fmla="*/ 13 w 106"/>
                <a:gd name="T107" fmla="*/ 27 h 219"/>
                <a:gd name="T108" fmla="*/ 8 w 106"/>
                <a:gd name="T109" fmla="*/ 27 h 219"/>
                <a:gd name="T110" fmla="*/ 2 w 106"/>
                <a:gd name="T111" fmla="*/ 15 h 219"/>
                <a:gd name="T112" fmla="*/ 11 w 106"/>
                <a:gd name="T113" fmla="*/ 13 h 219"/>
                <a:gd name="T114" fmla="*/ 17 w 106"/>
                <a:gd name="T115" fmla="*/ 10 h 219"/>
                <a:gd name="T116" fmla="*/ 27 w 106"/>
                <a:gd name="T117" fmla="*/ 13 h 219"/>
                <a:gd name="T118" fmla="*/ 35 w 106"/>
                <a:gd name="T119" fmla="*/ 10 h 219"/>
                <a:gd name="T120" fmla="*/ 41 w 106"/>
                <a:gd name="T121" fmla="*/ 4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6" h="219">
                  <a:moveTo>
                    <a:pt x="66" y="216"/>
                  </a:moveTo>
                  <a:lnTo>
                    <a:pt x="66" y="216"/>
                  </a:lnTo>
                  <a:lnTo>
                    <a:pt x="66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6" y="216"/>
                  </a:lnTo>
                  <a:close/>
                  <a:moveTo>
                    <a:pt x="27" y="193"/>
                  </a:moveTo>
                  <a:lnTo>
                    <a:pt x="28" y="193"/>
                  </a:lnTo>
                  <a:lnTo>
                    <a:pt x="28" y="194"/>
                  </a:lnTo>
                  <a:lnTo>
                    <a:pt x="28" y="196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7" y="197"/>
                  </a:lnTo>
                  <a:lnTo>
                    <a:pt x="27" y="194"/>
                  </a:lnTo>
                  <a:lnTo>
                    <a:pt x="25" y="194"/>
                  </a:lnTo>
                  <a:lnTo>
                    <a:pt x="25" y="193"/>
                  </a:lnTo>
                  <a:lnTo>
                    <a:pt x="25" y="193"/>
                  </a:lnTo>
                  <a:lnTo>
                    <a:pt x="27" y="193"/>
                  </a:lnTo>
                  <a:lnTo>
                    <a:pt x="27" y="193"/>
                  </a:lnTo>
                  <a:close/>
                  <a:moveTo>
                    <a:pt x="73" y="193"/>
                  </a:moveTo>
                  <a:lnTo>
                    <a:pt x="74" y="193"/>
                  </a:lnTo>
                  <a:lnTo>
                    <a:pt x="73" y="193"/>
                  </a:lnTo>
                  <a:lnTo>
                    <a:pt x="71" y="194"/>
                  </a:lnTo>
                  <a:lnTo>
                    <a:pt x="71" y="193"/>
                  </a:lnTo>
                  <a:lnTo>
                    <a:pt x="73" y="193"/>
                  </a:lnTo>
                  <a:lnTo>
                    <a:pt x="73" y="193"/>
                  </a:lnTo>
                  <a:close/>
                  <a:moveTo>
                    <a:pt x="69" y="38"/>
                  </a:move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69" y="40"/>
                  </a:lnTo>
                  <a:lnTo>
                    <a:pt x="69" y="38"/>
                  </a:lnTo>
                  <a:close/>
                  <a:moveTo>
                    <a:pt x="68" y="38"/>
                  </a:moveTo>
                  <a:lnTo>
                    <a:pt x="68" y="38"/>
                  </a:lnTo>
                  <a:lnTo>
                    <a:pt x="68" y="40"/>
                  </a:lnTo>
                  <a:lnTo>
                    <a:pt x="68" y="40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8" y="38"/>
                  </a:lnTo>
                  <a:close/>
                  <a:moveTo>
                    <a:pt x="79" y="37"/>
                  </a:moveTo>
                  <a:lnTo>
                    <a:pt x="79" y="37"/>
                  </a:lnTo>
                  <a:lnTo>
                    <a:pt x="79" y="38"/>
                  </a:lnTo>
                  <a:lnTo>
                    <a:pt x="77" y="38"/>
                  </a:lnTo>
                  <a:lnTo>
                    <a:pt x="76" y="38"/>
                  </a:lnTo>
                  <a:lnTo>
                    <a:pt x="77" y="37"/>
                  </a:lnTo>
                  <a:lnTo>
                    <a:pt x="77" y="37"/>
                  </a:lnTo>
                  <a:lnTo>
                    <a:pt x="79" y="37"/>
                  </a:lnTo>
                  <a:close/>
                  <a:moveTo>
                    <a:pt x="77" y="32"/>
                  </a:moveTo>
                  <a:lnTo>
                    <a:pt x="79" y="33"/>
                  </a:lnTo>
                  <a:lnTo>
                    <a:pt x="79" y="33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7" y="33"/>
                  </a:lnTo>
                  <a:lnTo>
                    <a:pt x="77" y="32"/>
                  </a:lnTo>
                  <a:close/>
                  <a:moveTo>
                    <a:pt x="46" y="0"/>
                  </a:moveTo>
                  <a:lnTo>
                    <a:pt x="47" y="2"/>
                  </a:lnTo>
                  <a:lnTo>
                    <a:pt x="47" y="4"/>
                  </a:lnTo>
                  <a:lnTo>
                    <a:pt x="49" y="4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8" y="7"/>
                  </a:lnTo>
                  <a:lnTo>
                    <a:pt x="58" y="7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5" y="8"/>
                  </a:lnTo>
                  <a:lnTo>
                    <a:pt x="65" y="8"/>
                  </a:lnTo>
                  <a:lnTo>
                    <a:pt x="68" y="10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5" y="13"/>
                  </a:lnTo>
                  <a:lnTo>
                    <a:pt x="65" y="13"/>
                  </a:lnTo>
                  <a:lnTo>
                    <a:pt x="65" y="15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9"/>
                  </a:lnTo>
                  <a:lnTo>
                    <a:pt x="66" y="21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6" y="21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71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3" y="26"/>
                  </a:lnTo>
                  <a:lnTo>
                    <a:pt x="74" y="26"/>
                  </a:lnTo>
                  <a:lnTo>
                    <a:pt x="76" y="27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2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2" y="29"/>
                  </a:lnTo>
                  <a:lnTo>
                    <a:pt x="80" y="30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6" y="32"/>
                  </a:lnTo>
                  <a:lnTo>
                    <a:pt x="76" y="33"/>
                  </a:lnTo>
                  <a:lnTo>
                    <a:pt x="76" y="35"/>
                  </a:lnTo>
                  <a:lnTo>
                    <a:pt x="76" y="35"/>
                  </a:lnTo>
                  <a:lnTo>
                    <a:pt x="73" y="37"/>
                  </a:lnTo>
                  <a:lnTo>
                    <a:pt x="73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69" y="37"/>
                  </a:lnTo>
                  <a:lnTo>
                    <a:pt x="69" y="37"/>
                  </a:lnTo>
                  <a:lnTo>
                    <a:pt x="68" y="37"/>
                  </a:lnTo>
                  <a:lnTo>
                    <a:pt x="68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65" y="43"/>
                  </a:lnTo>
                  <a:lnTo>
                    <a:pt x="65" y="46"/>
                  </a:lnTo>
                  <a:lnTo>
                    <a:pt x="63" y="48"/>
                  </a:lnTo>
                  <a:lnTo>
                    <a:pt x="61" y="49"/>
                  </a:lnTo>
                  <a:lnTo>
                    <a:pt x="58" y="52"/>
                  </a:lnTo>
                  <a:lnTo>
                    <a:pt x="57" y="52"/>
                  </a:lnTo>
                  <a:lnTo>
                    <a:pt x="55" y="52"/>
                  </a:lnTo>
                  <a:lnTo>
                    <a:pt x="54" y="57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2" y="65"/>
                  </a:lnTo>
                  <a:lnTo>
                    <a:pt x="50" y="65"/>
                  </a:lnTo>
                  <a:lnTo>
                    <a:pt x="50" y="67"/>
                  </a:lnTo>
                  <a:lnTo>
                    <a:pt x="52" y="70"/>
                  </a:lnTo>
                  <a:lnTo>
                    <a:pt x="52" y="70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5" y="74"/>
                  </a:lnTo>
                  <a:lnTo>
                    <a:pt x="57" y="76"/>
                  </a:lnTo>
                  <a:lnTo>
                    <a:pt x="58" y="78"/>
                  </a:lnTo>
                  <a:lnTo>
                    <a:pt x="60" y="78"/>
                  </a:lnTo>
                  <a:lnTo>
                    <a:pt x="61" y="81"/>
                  </a:lnTo>
                  <a:lnTo>
                    <a:pt x="63" y="82"/>
                  </a:lnTo>
                  <a:lnTo>
                    <a:pt x="63" y="84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63" y="87"/>
                  </a:lnTo>
                  <a:lnTo>
                    <a:pt x="66" y="90"/>
                  </a:lnTo>
                  <a:lnTo>
                    <a:pt x="69" y="93"/>
                  </a:lnTo>
                  <a:lnTo>
                    <a:pt x="73" y="95"/>
                  </a:lnTo>
                  <a:lnTo>
                    <a:pt x="73" y="98"/>
                  </a:lnTo>
                  <a:lnTo>
                    <a:pt x="76" y="100"/>
                  </a:lnTo>
                  <a:lnTo>
                    <a:pt x="79" y="101"/>
                  </a:lnTo>
                  <a:lnTo>
                    <a:pt x="79" y="101"/>
                  </a:lnTo>
                  <a:lnTo>
                    <a:pt x="79" y="103"/>
                  </a:lnTo>
                  <a:lnTo>
                    <a:pt x="80" y="104"/>
                  </a:lnTo>
                  <a:lnTo>
                    <a:pt x="82" y="104"/>
                  </a:lnTo>
                  <a:lnTo>
                    <a:pt x="82" y="106"/>
                  </a:lnTo>
                  <a:lnTo>
                    <a:pt x="84" y="106"/>
                  </a:lnTo>
                  <a:lnTo>
                    <a:pt x="84" y="106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11"/>
                  </a:lnTo>
                  <a:lnTo>
                    <a:pt x="90" y="111"/>
                  </a:lnTo>
                  <a:lnTo>
                    <a:pt x="91" y="112"/>
                  </a:lnTo>
                  <a:lnTo>
                    <a:pt x="91" y="114"/>
                  </a:lnTo>
                  <a:lnTo>
                    <a:pt x="93" y="117"/>
                  </a:lnTo>
                  <a:lnTo>
                    <a:pt x="95" y="119"/>
                  </a:lnTo>
                  <a:lnTo>
                    <a:pt x="96" y="119"/>
                  </a:lnTo>
                  <a:lnTo>
                    <a:pt x="96" y="120"/>
                  </a:lnTo>
                  <a:lnTo>
                    <a:pt x="98" y="123"/>
                  </a:lnTo>
                  <a:lnTo>
                    <a:pt x="99" y="125"/>
                  </a:lnTo>
                  <a:lnTo>
                    <a:pt x="99" y="128"/>
                  </a:lnTo>
                  <a:lnTo>
                    <a:pt x="101" y="130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2" y="137"/>
                  </a:lnTo>
                  <a:lnTo>
                    <a:pt x="102" y="139"/>
                  </a:lnTo>
                  <a:lnTo>
                    <a:pt x="102" y="139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2" y="142"/>
                  </a:lnTo>
                  <a:lnTo>
                    <a:pt x="102" y="147"/>
                  </a:lnTo>
                  <a:lnTo>
                    <a:pt x="104" y="148"/>
                  </a:lnTo>
                  <a:lnTo>
                    <a:pt x="104" y="150"/>
                  </a:lnTo>
                  <a:lnTo>
                    <a:pt x="104" y="152"/>
                  </a:lnTo>
                  <a:lnTo>
                    <a:pt x="106" y="155"/>
                  </a:lnTo>
                  <a:lnTo>
                    <a:pt x="106" y="155"/>
                  </a:lnTo>
                  <a:lnTo>
                    <a:pt x="106" y="159"/>
                  </a:lnTo>
                  <a:lnTo>
                    <a:pt x="106" y="161"/>
                  </a:lnTo>
                  <a:lnTo>
                    <a:pt x="106" y="159"/>
                  </a:lnTo>
                  <a:lnTo>
                    <a:pt x="104" y="158"/>
                  </a:lnTo>
                  <a:lnTo>
                    <a:pt x="104" y="159"/>
                  </a:lnTo>
                  <a:lnTo>
                    <a:pt x="102" y="159"/>
                  </a:lnTo>
                  <a:lnTo>
                    <a:pt x="104" y="164"/>
                  </a:lnTo>
                  <a:lnTo>
                    <a:pt x="102" y="163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2"/>
                  </a:lnTo>
                  <a:lnTo>
                    <a:pt x="102" y="172"/>
                  </a:lnTo>
                  <a:lnTo>
                    <a:pt x="102" y="174"/>
                  </a:lnTo>
                  <a:lnTo>
                    <a:pt x="102" y="174"/>
                  </a:lnTo>
                  <a:lnTo>
                    <a:pt x="101" y="175"/>
                  </a:lnTo>
                  <a:lnTo>
                    <a:pt x="99" y="175"/>
                  </a:lnTo>
                  <a:lnTo>
                    <a:pt x="99" y="177"/>
                  </a:lnTo>
                  <a:lnTo>
                    <a:pt x="99" y="178"/>
                  </a:lnTo>
                  <a:lnTo>
                    <a:pt x="96" y="180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1" y="183"/>
                  </a:lnTo>
                  <a:lnTo>
                    <a:pt x="88" y="185"/>
                  </a:lnTo>
                  <a:lnTo>
                    <a:pt x="88" y="185"/>
                  </a:lnTo>
                  <a:lnTo>
                    <a:pt x="87" y="185"/>
                  </a:lnTo>
                  <a:lnTo>
                    <a:pt x="85" y="188"/>
                  </a:lnTo>
                  <a:lnTo>
                    <a:pt x="82" y="188"/>
                  </a:lnTo>
                  <a:lnTo>
                    <a:pt x="79" y="191"/>
                  </a:lnTo>
                  <a:lnTo>
                    <a:pt x="77" y="191"/>
                  </a:lnTo>
                  <a:lnTo>
                    <a:pt x="76" y="191"/>
                  </a:lnTo>
                  <a:lnTo>
                    <a:pt x="74" y="193"/>
                  </a:lnTo>
                  <a:lnTo>
                    <a:pt x="74" y="193"/>
                  </a:lnTo>
                  <a:lnTo>
                    <a:pt x="74" y="191"/>
                  </a:lnTo>
                  <a:lnTo>
                    <a:pt x="73" y="191"/>
                  </a:lnTo>
                  <a:lnTo>
                    <a:pt x="71" y="191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3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6" y="191"/>
                  </a:lnTo>
                  <a:lnTo>
                    <a:pt x="66" y="193"/>
                  </a:lnTo>
                  <a:lnTo>
                    <a:pt x="68" y="193"/>
                  </a:lnTo>
                  <a:lnTo>
                    <a:pt x="68" y="194"/>
                  </a:lnTo>
                  <a:lnTo>
                    <a:pt x="68" y="194"/>
                  </a:lnTo>
                  <a:lnTo>
                    <a:pt x="65" y="194"/>
                  </a:lnTo>
                  <a:lnTo>
                    <a:pt x="63" y="194"/>
                  </a:lnTo>
                  <a:lnTo>
                    <a:pt x="63" y="194"/>
                  </a:lnTo>
                  <a:lnTo>
                    <a:pt x="65" y="196"/>
                  </a:lnTo>
                  <a:lnTo>
                    <a:pt x="66" y="196"/>
                  </a:lnTo>
                  <a:lnTo>
                    <a:pt x="68" y="196"/>
                  </a:lnTo>
                  <a:lnTo>
                    <a:pt x="68" y="197"/>
                  </a:lnTo>
                  <a:lnTo>
                    <a:pt x="66" y="197"/>
                  </a:lnTo>
                  <a:lnTo>
                    <a:pt x="66" y="199"/>
                  </a:lnTo>
                  <a:lnTo>
                    <a:pt x="66" y="199"/>
                  </a:lnTo>
                  <a:lnTo>
                    <a:pt x="66" y="200"/>
                  </a:lnTo>
                  <a:lnTo>
                    <a:pt x="65" y="200"/>
                  </a:lnTo>
                  <a:lnTo>
                    <a:pt x="65" y="200"/>
                  </a:lnTo>
                  <a:lnTo>
                    <a:pt x="63" y="199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63" y="200"/>
                  </a:lnTo>
                  <a:lnTo>
                    <a:pt x="65" y="202"/>
                  </a:lnTo>
                  <a:lnTo>
                    <a:pt x="65" y="204"/>
                  </a:lnTo>
                  <a:lnTo>
                    <a:pt x="65" y="204"/>
                  </a:lnTo>
                  <a:lnTo>
                    <a:pt x="63" y="205"/>
                  </a:lnTo>
                  <a:lnTo>
                    <a:pt x="61" y="205"/>
                  </a:lnTo>
                  <a:lnTo>
                    <a:pt x="58" y="204"/>
                  </a:lnTo>
                  <a:lnTo>
                    <a:pt x="55" y="199"/>
                  </a:lnTo>
                  <a:lnTo>
                    <a:pt x="54" y="199"/>
                  </a:lnTo>
                  <a:lnTo>
                    <a:pt x="58" y="204"/>
                  </a:lnTo>
                  <a:lnTo>
                    <a:pt x="58" y="204"/>
                  </a:lnTo>
                  <a:lnTo>
                    <a:pt x="58" y="205"/>
                  </a:lnTo>
                  <a:lnTo>
                    <a:pt x="58" y="207"/>
                  </a:lnTo>
                  <a:lnTo>
                    <a:pt x="58" y="207"/>
                  </a:lnTo>
                  <a:lnTo>
                    <a:pt x="49" y="211"/>
                  </a:lnTo>
                  <a:lnTo>
                    <a:pt x="47" y="213"/>
                  </a:lnTo>
                  <a:lnTo>
                    <a:pt x="46" y="216"/>
                  </a:lnTo>
                  <a:lnTo>
                    <a:pt x="44" y="218"/>
                  </a:lnTo>
                  <a:lnTo>
                    <a:pt x="43" y="218"/>
                  </a:lnTo>
                  <a:lnTo>
                    <a:pt x="39" y="219"/>
                  </a:lnTo>
                  <a:lnTo>
                    <a:pt x="38" y="219"/>
                  </a:lnTo>
                  <a:lnTo>
                    <a:pt x="39" y="216"/>
                  </a:lnTo>
                  <a:lnTo>
                    <a:pt x="39" y="216"/>
                  </a:lnTo>
                  <a:lnTo>
                    <a:pt x="39" y="210"/>
                  </a:lnTo>
                  <a:lnTo>
                    <a:pt x="39" y="204"/>
                  </a:lnTo>
                  <a:lnTo>
                    <a:pt x="41" y="200"/>
                  </a:lnTo>
                  <a:lnTo>
                    <a:pt x="41" y="200"/>
                  </a:lnTo>
                  <a:lnTo>
                    <a:pt x="43" y="200"/>
                  </a:lnTo>
                  <a:lnTo>
                    <a:pt x="43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1" y="197"/>
                  </a:lnTo>
                  <a:lnTo>
                    <a:pt x="39" y="197"/>
                  </a:lnTo>
                  <a:lnTo>
                    <a:pt x="39" y="196"/>
                  </a:lnTo>
                  <a:lnTo>
                    <a:pt x="38" y="196"/>
                  </a:lnTo>
                  <a:lnTo>
                    <a:pt x="36" y="196"/>
                  </a:lnTo>
                  <a:lnTo>
                    <a:pt x="36" y="196"/>
                  </a:lnTo>
                  <a:lnTo>
                    <a:pt x="36" y="194"/>
                  </a:lnTo>
                  <a:lnTo>
                    <a:pt x="35" y="194"/>
                  </a:lnTo>
                  <a:lnTo>
                    <a:pt x="33" y="193"/>
                  </a:lnTo>
                  <a:lnTo>
                    <a:pt x="35" y="193"/>
                  </a:lnTo>
                  <a:lnTo>
                    <a:pt x="35" y="191"/>
                  </a:lnTo>
                  <a:lnTo>
                    <a:pt x="35" y="191"/>
                  </a:lnTo>
                  <a:lnTo>
                    <a:pt x="38" y="191"/>
                  </a:lnTo>
                  <a:lnTo>
                    <a:pt x="39" y="191"/>
                  </a:lnTo>
                  <a:lnTo>
                    <a:pt x="39" y="191"/>
                  </a:lnTo>
                  <a:lnTo>
                    <a:pt x="39" y="189"/>
                  </a:lnTo>
                  <a:lnTo>
                    <a:pt x="41" y="189"/>
                  </a:lnTo>
                  <a:lnTo>
                    <a:pt x="43" y="188"/>
                  </a:lnTo>
                  <a:lnTo>
                    <a:pt x="43" y="188"/>
                  </a:lnTo>
                  <a:lnTo>
                    <a:pt x="43" y="186"/>
                  </a:lnTo>
                  <a:lnTo>
                    <a:pt x="43" y="186"/>
                  </a:lnTo>
                  <a:lnTo>
                    <a:pt x="43" y="185"/>
                  </a:lnTo>
                  <a:lnTo>
                    <a:pt x="44" y="185"/>
                  </a:lnTo>
                  <a:lnTo>
                    <a:pt x="46" y="186"/>
                  </a:lnTo>
                  <a:lnTo>
                    <a:pt x="46" y="186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9" y="185"/>
                  </a:lnTo>
                  <a:lnTo>
                    <a:pt x="50" y="185"/>
                  </a:lnTo>
                  <a:lnTo>
                    <a:pt x="52" y="185"/>
                  </a:lnTo>
                  <a:lnTo>
                    <a:pt x="52" y="185"/>
                  </a:lnTo>
                  <a:lnTo>
                    <a:pt x="54" y="185"/>
                  </a:lnTo>
                  <a:lnTo>
                    <a:pt x="54" y="186"/>
                  </a:lnTo>
                  <a:lnTo>
                    <a:pt x="54" y="186"/>
                  </a:lnTo>
                  <a:lnTo>
                    <a:pt x="55" y="186"/>
                  </a:lnTo>
                  <a:lnTo>
                    <a:pt x="55" y="186"/>
                  </a:lnTo>
                  <a:lnTo>
                    <a:pt x="57" y="186"/>
                  </a:lnTo>
                  <a:lnTo>
                    <a:pt x="58" y="186"/>
                  </a:lnTo>
                  <a:lnTo>
                    <a:pt x="58" y="185"/>
                  </a:lnTo>
                  <a:lnTo>
                    <a:pt x="58" y="183"/>
                  </a:lnTo>
                  <a:lnTo>
                    <a:pt x="58" y="183"/>
                  </a:lnTo>
                  <a:lnTo>
                    <a:pt x="57" y="183"/>
                  </a:lnTo>
                  <a:lnTo>
                    <a:pt x="55" y="180"/>
                  </a:lnTo>
                  <a:lnTo>
                    <a:pt x="54" y="180"/>
                  </a:lnTo>
                  <a:lnTo>
                    <a:pt x="54" y="178"/>
                  </a:lnTo>
                  <a:lnTo>
                    <a:pt x="54" y="177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5" y="175"/>
                  </a:lnTo>
                  <a:lnTo>
                    <a:pt x="55" y="174"/>
                  </a:lnTo>
                  <a:lnTo>
                    <a:pt x="55" y="174"/>
                  </a:lnTo>
                  <a:lnTo>
                    <a:pt x="57" y="172"/>
                  </a:lnTo>
                  <a:lnTo>
                    <a:pt x="58" y="174"/>
                  </a:lnTo>
                  <a:lnTo>
                    <a:pt x="60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1"/>
                  </a:lnTo>
                  <a:lnTo>
                    <a:pt x="61" y="171"/>
                  </a:lnTo>
                  <a:lnTo>
                    <a:pt x="63" y="171"/>
                  </a:lnTo>
                  <a:lnTo>
                    <a:pt x="65" y="171"/>
                  </a:lnTo>
                  <a:lnTo>
                    <a:pt x="66" y="169"/>
                  </a:lnTo>
                  <a:lnTo>
                    <a:pt x="68" y="169"/>
                  </a:lnTo>
                  <a:lnTo>
                    <a:pt x="69" y="169"/>
                  </a:lnTo>
                  <a:lnTo>
                    <a:pt x="71" y="167"/>
                  </a:lnTo>
                  <a:lnTo>
                    <a:pt x="73" y="166"/>
                  </a:lnTo>
                  <a:lnTo>
                    <a:pt x="74" y="164"/>
                  </a:lnTo>
                  <a:lnTo>
                    <a:pt x="74" y="164"/>
                  </a:lnTo>
                  <a:lnTo>
                    <a:pt x="76" y="164"/>
                  </a:lnTo>
                  <a:lnTo>
                    <a:pt x="76" y="166"/>
                  </a:lnTo>
                  <a:lnTo>
                    <a:pt x="77" y="166"/>
                  </a:lnTo>
                  <a:lnTo>
                    <a:pt x="77" y="164"/>
                  </a:lnTo>
                  <a:lnTo>
                    <a:pt x="79" y="163"/>
                  </a:lnTo>
                  <a:lnTo>
                    <a:pt x="79" y="161"/>
                  </a:lnTo>
                  <a:lnTo>
                    <a:pt x="79" y="159"/>
                  </a:lnTo>
                  <a:lnTo>
                    <a:pt x="77" y="158"/>
                  </a:lnTo>
                  <a:lnTo>
                    <a:pt x="77" y="156"/>
                  </a:lnTo>
                  <a:lnTo>
                    <a:pt x="77" y="155"/>
                  </a:lnTo>
                  <a:lnTo>
                    <a:pt x="79" y="152"/>
                  </a:lnTo>
                  <a:lnTo>
                    <a:pt x="79" y="148"/>
                  </a:lnTo>
                  <a:lnTo>
                    <a:pt x="79" y="147"/>
                  </a:lnTo>
                  <a:lnTo>
                    <a:pt x="79" y="145"/>
                  </a:lnTo>
                  <a:lnTo>
                    <a:pt x="77" y="142"/>
                  </a:lnTo>
                  <a:lnTo>
                    <a:pt x="76" y="141"/>
                  </a:lnTo>
                  <a:lnTo>
                    <a:pt x="76" y="141"/>
                  </a:lnTo>
                  <a:lnTo>
                    <a:pt x="76" y="139"/>
                  </a:lnTo>
                  <a:lnTo>
                    <a:pt x="76" y="139"/>
                  </a:lnTo>
                  <a:lnTo>
                    <a:pt x="76" y="136"/>
                  </a:lnTo>
                  <a:lnTo>
                    <a:pt x="76" y="134"/>
                  </a:lnTo>
                  <a:lnTo>
                    <a:pt x="77" y="134"/>
                  </a:lnTo>
                  <a:lnTo>
                    <a:pt x="77" y="133"/>
                  </a:lnTo>
                  <a:lnTo>
                    <a:pt x="79" y="131"/>
                  </a:lnTo>
                  <a:lnTo>
                    <a:pt x="77" y="130"/>
                  </a:lnTo>
                  <a:lnTo>
                    <a:pt x="77" y="128"/>
                  </a:lnTo>
                  <a:lnTo>
                    <a:pt x="79" y="128"/>
                  </a:lnTo>
                  <a:lnTo>
                    <a:pt x="77" y="126"/>
                  </a:lnTo>
                  <a:lnTo>
                    <a:pt x="77" y="126"/>
                  </a:lnTo>
                  <a:lnTo>
                    <a:pt x="77" y="125"/>
                  </a:lnTo>
                  <a:lnTo>
                    <a:pt x="79" y="125"/>
                  </a:lnTo>
                  <a:lnTo>
                    <a:pt x="79" y="123"/>
                  </a:lnTo>
                  <a:lnTo>
                    <a:pt x="80" y="123"/>
                  </a:lnTo>
                  <a:lnTo>
                    <a:pt x="80" y="122"/>
                  </a:lnTo>
                  <a:lnTo>
                    <a:pt x="79" y="122"/>
                  </a:lnTo>
                  <a:lnTo>
                    <a:pt x="79" y="120"/>
                  </a:lnTo>
                  <a:lnTo>
                    <a:pt x="77" y="119"/>
                  </a:lnTo>
                  <a:lnTo>
                    <a:pt x="76" y="117"/>
                  </a:lnTo>
                  <a:lnTo>
                    <a:pt x="74" y="117"/>
                  </a:lnTo>
                  <a:lnTo>
                    <a:pt x="74" y="115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6" y="112"/>
                  </a:lnTo>
                  <a:lnTo>
                    <a:pt x="76" y="112"/>
                  </a:lnTo>
                  <a:lnTo>
                    <a:pt x="76" y="111"/>
                  </a:lnTo>
                  <a:lnTo>
                    <a:pt x="76" y="111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1" y="106"/>
                  </a:lnTo>
                  <a:lnTo>
                    <a:pt x="71" y="106"/>
                  </a:lnTo>
                  <a:lnTo>
                    <a:pt x="69" y="106"/>
                  </a:lnTo>
                  <a:lnTo>
                    <a:pt x="69" y="104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6" y="104"/>
                  </a:lnTo>
                  <a:lnTo>
                    <a:pt x="66" y="104"/>
                  </a:lnTo>
                  <a:lnTo>
                    <a:pt x="66" y="103"/>
                  </a:lnTo>
                  <a:lnTo>
                    <a:pt x="65" y="103"/>
                  </a:lnTo>
                  <a:lnTo>
                    <a:pt x="65" y="101"/>
                  </a:lnTo>
                  <a:lnTo>
                    <a:pt x="65" y="101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6"/>
                  </a:lnTo>
                  <a:lnTo>
                    <a:pt x="63" y="96"/>
                  </a:lnTo>
                  <a:lnTo>
                    <a:pt x="61" y="96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7" y="90"/>
                  </a:lnTo>
                  <a:lnTo>
                    <a:pt x="55" y="90"/>
                  </a:lnTo>
                  <a:lnTo>
                    <a:pt x="55" y="89"/>
                  </a:lnTo>
                  <a:lnTo>
                    <a:pt x="54" y="87"/>
                  </a:lnTo>
                  <a:lnTo>
                    <a:pt x="52" y="85"/>
                  </a:lnTo>
                  <a:lnTo>
                    <a:pt x="50" y="84"/>
                  </a:lnTo>
                  <a:lnTo>
                    <a:pt x="50" y="82"/>
                  </a:lnTo>
                  <a:lnTo>
                    <a:pt x="50" y="82"/>
                  </a:lnTo>
                  <a:lnTo>
                    <a:pt x="49" y="81"/>
                  </a:lnTo>
                  <a:lnTo>
                    <a:pt x="49" y="79"/>
                  </a:lnTo>
                  <a:lnTo>
                    <a:pt x="47" y="79"/>
                  </a:lnTo>
                  <a:lnTo>
                    <a:pt x="46" y="79"/>
                  </a:lnTo>
                  <a:lnTo>
                    <a:pt x="46" y="78"/>
                  </a:lnTo>
                  <a:lnTo>
                    <a:pt x="44" y="76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3" y="73"/>
                  </a:lnTo>
                  <a:lnTo>
                    <a:pt x="44" y="73"/>
                  </a:lnTo>
                  <a:lnTo>
                    <a:pt x="44" y="71"/>
                  </a:lnTo>
                  <a:lnTo>
                    <a:pt x="43" y="71"/>
                  </a:lnTo>
                  <a:lnTo>
                    <a:pt x="41" y="70"/>
                  </a:lnTo>
                  <a:lnTo>
                    <a:pt x="38" y="70"/>
                  </a:lnTo>
                  <a:lnTo>
                    <a:pt x="36" y="68"/>
                  </a:lnTo>
                  <a:lnTo>
                    <a:pt x="35" y="68"/>
                  </a:lnTo>
                  <a:lnTo>
                    <a:pt x="33" y="67"/>
                  </a:lnTo>
                  <a:lnTo>
                    <a:pt x="28" y="63"/>
                  </a:lnTo>
                  <a:lnTo>
                    <a:pt x="27" y="63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2" y="56"/>
                  </a:lnTo>
                  <a:lnTo>
                    <a:pt x="35" y="57"/>
                  </a:lnTo>
                  <a:lnTo>
                    <a:pt x="36" y="57"/>
                  </a:lnTo>
                  <a:lnTo>
                    <a:pt x="38" y="56"/>
                  </a:lnTo>
                  <a:lnTo>
                    <a:pt x="39" y="54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1"/>
                  </a:lnTo>
                  <a:lnTo>
                    <a:pt x="41" y="51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8"/>
                  </a:lnTo>
                  <a:lnTo>
                    <a:pt x="38" y="49"/>
                  </a:lnTo>
                  <a:lnTo>
                    <a:pt x="36" y="48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5" y="43"/>
                  </a:lnTo>
                  <a:lnTo>
                    <a:pt x="35" y="43"/>
                  </a:lnTo>
                  <a:lnTo>
                    <a:pt x="36" y="43"/>
                  </a:lnTo>
                  <a:lnTo>
                    <a:pt x="36" y="41"/>
                  </a:lnTo>
                  <a:lnTo>
                    <a:pt x="35" y="41"/>
                  </a:lnTo>
                  <a:lnTo>
                    <a:pt x="33" y="40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28" y="37"/>
                  </a:lnTo>
                  <a:lnTo>
                    <a:pt x="28" y="38"/>
                  </a:lnTo>
                  <a:lnTo>
                    <a:pt x="25" y="38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0" y="40"/>
                  </a:lnTo>
                  <a:lnTo>
                    <a:pt x="19" y="40"/>
                  </a:lnTo>
                  <a:lnTo>
                    <a:pt x="16" y="38"/>
                  </a:lnTo>
                  <a:lnTo>
                    <a:pt x="14" y="38"/>
                  </a:lnTo>
                  <a:lnTo>
                    <a:pt x="11" y="33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29"/>
                  </a:lnTo>
                  <a:lnTo>
                    <a:pt x="13" y="29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9" y="24"/>
                  </a:lnTo>
                  <a:lnTo>
                    <a:pt x="9" y="24"/>
                  </a:lnTo>
                  <a:lnTo>
                    <a:pt x="9" y="26"/>
                  </a:lnTo>
                  <a:lnTo>
                    <a:pt x="9" y="26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5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9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5"/>
                  </a:lnTo>
                  <a:lnTo>
                    <a:pt x="13" y="15"/>
                  </a:lnTo>
                  <a:lnTo>
                    <a:pt x="13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0" y="13"/>
                  </a:lnTo>
                  <a:lnTo>
                    <a:pt x="20" y="10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5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8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11"/>
                  </a:lnTo>
                  <a:lnTo>
                    <a:pt x="33" y="11"/>
                  </a:lnTo>
                  <a:lnTo>
                    <a:pt x="35" y="10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9" y="8"/>
                  </a:lnTo>
                  <a:lnTo>
                    <a:pt x="39" y="7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4" y="2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1" name="Freeform 17">
              <a:extLst>
                <a:ext uri="{FF2B5EF4-FFF2-40B4-BE49-F238E27FC236}">
                  <a16:creationId xmlns:a16="http://schemas.microsoft.com/office/drawing/2014/main" id="{A763FE2F-7898-4FDE-872C-797D3D898F6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2726" y="3897430"/>
              <a:ext cx="13645" cy="17544"/>
            </a:xfrm>
            <a:custGeom>
              <a:avLst/>
              <a:gdLst>
                <a:gd name="T0" fmla="*/ 3 w 7"/>
                <a:gd name="T1" fmla="*/ 8 h 9"/>
                <a:gd name="T2" fmla="*/ 5 w 7"/>
                <a:gd name="T3" fmla="*/ 9 h 9"/>
                <a:gd name="T4" fmla="*/ 7 w 7"/>
                <a:gd name="T5" fmla="*/ 9 h 9"/>
                <a:gd name="T6" fmla="*/ 5 w 7"/>
                <a:gd name="T7" fmla="*/ 9 h 9"/>
                <a:gd name="T8" fmla="*/ 2 w 7"/>
                <a:gd name="T9" fmla="*/ 9 h 9"/>
                <a:gd name="T10" fmla="*/ 2 w 7"/>
                <a:gd name="T11" fmla="*/ 8 h 9"/>
                <a:gd name="T12" fmla="*/ 3 w 7"/>
                <a:gd name="T13" fmla="*/ 8 h 9"/>
                <a:gd name="T14" fmla="*/ 3 w 7"/>
                <a:gd name="T15" fmla="*/ 0 h 9"/>
                <a:gd name="T16" fmla="*/ 5 w 7"/>
                <a:gd name="T17" fmla="*/ 0 h 9"/>
                <a:gd name="T18" fmla="*/ 3 w 7"/>
                <a:gd name="T19" fmla="*/ 0 h 9"/>
                <a:gd name="T20" fmla="*/ 3 w 7"/>
                <a:gd name="T21" fmla="*/ 0 h 9"/>
                <a:gd name="T22" fmla="*/ 3 w 7"/>
                <a:gd name="T23" fmla="*/ 0 h 9"/>
                <a:gd name="T24" fmla="*/ 3 w 7"/>
                <a:gd name="T25" fmla="*/ 0 h 9"/>
                <a:gd name="T26" fmla="*/ 0 w 7"/>
                <a:gd name="T27" fmla="*/ 0 h 9"/>
                <a:gd name="T28" fmla="*/ 2 w 7"/>
                <a:gd name="T29" fmla="*/ 0 h 9"/>
                <a:gd name="T30" fmla="*/ 2 w 7"/>
                <a:gd name="T31" fmla="*/ 0 h 9"/>
                <a:gd name="T32" fmla="*/ 2 w 7"/>
                <a:gd name="T33" fmla="*/ 0 h 9"/>
                <a:gd name="T34" fmla="*/ 0 w 7"/>
                <a:gd name="T35" fmla="*/ 0 h 9"/>
                <a:gd name="T36" fmla="*/ 0 w 7"/>
                <a:gd name="T3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" h="9">
                  <a:moveTo>
                    <a:pt x="3" y="8"/>
                  </a:moveTo>
                  <a:lnTo>
                    <a:pt x="5" y="9"/>
                  </a:lnTo>
                  <a:lnTo>
                    <a:pt x="7" y="9"/>
                  </a:lnTo>
                  <a:lnTo>
                    <a:pt x="5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3" y="8"/>
                  </a:lnTo>
                  <a:close/>
                  <a:moveTo>
                    <a:pt x="3" y="0"/>
                  </a:move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2" name="Freeform 18">
              <a:extLst>
                <a:ext uri="{FF2B5EF4-FFF2-40B4-BE49-F238E27FC236}">
                  <a16:creationId xmlns:a16="http://schemas.microsoft.com/office/drawing/2014/main" id="{ABC0493B-727B-4012-A9F6-8FEE67C247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42472" y="3885735"/>
              <a:ext cx="11695" cy="11695"/>
            </a:xfrm>
            <a:custGeom>
              <a:avLst/>
              <a:gdLst>
                <a:gd name="T0" fmla="*/ 2 w 6"/>
                <a:gd name="T1" fmla="*/ 4 h 6"/>
                <a:gd name="T2" fmla="*/ 2 w 6"/>
                <a:gd name="T3" fmla="*/ 4 h 6"/>
                <a:gd name="T4" fmla="*/ 2 w 6"/>
                <a:gd name="T5" fmla="*/ 6 h 6"/>
                <a:gd name="T6" fmla="*/ 0 w 6"/>
                <a:gd name="T7" fmla="*/ 6 h 6"/>
                <a:gd name="T8" fmla="*/ 0 w 6"/>
                <a:gd name="T9" fmla="*/ 4 h 6"/>
                <a:gd name="T10" fmla="*/ 0 w 6"/>
                <a:gd name="T11" fmla="*/ 4 h 6"/>
                <a:gd name="T12" fmla="*/ 2 w 6"/>
                <a:gd name="T13" fmla="*/ 4 h 6"/>
                <a:gd name="T14" fmla="*/ 5 w 6"/>
                <a:gd name="T15" fmla="*/ 3 h 6"/>
                <a:gd name="T16" fmla="*/ 3 w 6"/>
                <a:gd name="T17" fmla="*/ 4 h 6"/>
                <a:gd name="T18" fmla="*/ 3 w 6"/>
                <a:gd name="T19" fmla="*/ 4 h 6"/>
                <a:gd name="T20" fmla="*/ 3 w 6"/>
                <a:gd name="T21" fmla="*/ 4 h 6"/>
                <a:gd name="T22" fmla="*/ 3 w 6"/>
                <a:gd name="T23" fmla="*/ 4 h 6"/>
                <a:gd name="T24" fmla="*/ 3 w 6"/>
                <a:gd name="T25" fmla="*/ 4 h 6"/>
                <a:gd name="T26" fmla="*/ 5 w 6"/>
                <a:gd name="T27" fmla="*/ 3 h 6"/>
                <a:gd name="T28" fmla="*/ 5 w 6"/>
                <a:gd name="T29" fmla="*/ 0 h 6"/>
                <a:gd name="T30" fmla="*/ 5 w 6"/>
                <a:gd name="T31" fmla="*/ 0 h 6"/>
                <a:gd name="T32" fmla="*/ 6 w 6"/>
                <a:gd name="T33" fmla="*/ 1 h 6"/>
                <a:gd name="T34" fmla="*/ 5 w 6"/>
                <a:gd name="T35" fmla="*/ 1 h 6"/>
                <a:gd name="T36" fmla="*/ 5 w 6"/>
                <a:gd name="T37" fmla="*/ 0 h 6"/>
                <a:gd name="T38" fmla="*/ 5 w 6"/>
                <a:gd name="T39" fmla="*/ 0 h 6"/>
                <a:gd name="T40" fmla="*/ 3 w 6"/>
                <a:gd name="T41" fmla="*/ 0 h 6"/>
                <a:gd name="T42" fmla="*/ 3 w 6"/>
                <a:gd name="T43" fmla="*/ 0 h 6"/>
                <a:gd name="T44" fmla="*/ 5 w 6"/>
                <a:gd name="T4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" h="6">
                  <a:moveTo>
                    <a:pt x="2" y="4"/>
                  </a:moveTo>
                  <a:lnTo>
                    <a:pt x="2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5" y="3"/>
                  </a:move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3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3" name="Freeform 19">
              <a:extLst>
                <a:ext uri="{FF2B5EF4-FFF2-40B4-BE49-F238E27FC236}">
                  <a16:creationId xmlns:a16="http://schemas.microsoft.com/office/drawing/2014/main" id="{E9C5C5AE-5E27-465B-9C49-573998CB74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6870" y="4074809"/>
              <a:ext cx="380099" cy="323571"/>
            </a:xfrm>
            <a:custGeom>
              <a:avLst/>
              <a:gdLst>
                <a:gd name="T0" fmla="*/ 178 w 195"/>
                <a:gd name="T1" fmla="*/ 46 h 166"/>
                <a:gd name="T2" fmla="*/ 180 w 195"/>
                <a:gd name="T3" fmla="*/ 44 h 166"/>
                <a:gd name="T4" fmla="*/ 118 w 195"/>
                <a:gd name="T5" fmla="*/ 18 h 166"/>
                <a:gd name="T6" fmla="*/ 137 w 195"/>
                <a:gd name="T7" fmla="*/ 19 h 166"/>
                <a:gd name="T8" fmla="*/ 132 w 195"/>
                <a:gd name="T9" fmla="*/ 16 h 166"/>
                <a:gd name="T10" fmla="*/ 50 w 195"/>
                <a:gd name="T11" fmla="*/ 2 h 166"/>
                <a:gd name="T12" fmla="*/ 63 w 195"/>
                <a:gd name="T13" fmla="*/ 10 h 166"/>
                <a:gd name="T14" fmla="*/ 74 w 195"/>
                <a:gd name="T15" fmla="*/ 22 h 166"/>
                <a:gd name="T16" fmla="*/ 106 w 195"/>
                <a:gd name="T17" fmla="*/ 24 h 166"/>
                <a:gd name="T18" fmla="*/ 132 w 195"/>
                <a:gd name="T19" fmla="*/ 24 h 166"/>
                <a:gd name="T20" fmla="*/ 137 w 195"/>
                <a:gd name="T21" fmla="*/ 22 h 166"/>
                <a:gd name="T22" fmla="*/ 164 w 195"/>
                <a:gd name="T23" fmla="*/ 22 h 166"/>
                <a:gd name="T24" fmla="*/ 154 w 195"/>
                <a:gd name="T25" fmla="*/ 27 h 166"/>
                <a:gd name="T26" fmla="*/ 156 w 195"/>
                <a:gd name="T27" fmla="*/ 29 h 166"/>
                <a:gd name="T28" fmla="*/ 162 w 195"/>
                <a:gd name="T29" fmla="*/ 33 h 166"/>
                <a:gd name="T30" fmla="*/ 167 w 195"/>
                <a:gd name="T31" fmla="*/ 35 h 166"/>
                <a:gd name="T32" fmla="*/ 170 w 195"/>
                <a:gd name="T33" fmla="*/ 33 h 166"/>
                <a:gd name="T34" fmla="*/ 178 w 195"/>
                <a:gd name="T35" fmla="*/ 43 h 166"/>
                <a:gd name="T36" fmla="*/ 172 w 195"/>
                <a:gd name="T37" fmla="*/ 52 h 166"/>
                <a:gd name="T38" fmla="*/ 189 w 195"/>
                <a:gd name="T39" fmla="*/ 51 h 166"/>
                <a:gd name="T40" fmla="*/ 191 w 195"/>
                <a:gd name="T41" fmla="*/ 60 h 166"/>
                <a:gd name="T42" fmla="*/ 183 w 195"/>
                <a:gd name="T43" fmla="*/ 68 h 166"/>
                <a:gd name="T44" fmla="*/ 189 w 195"/>
                <a:gd name="T45" fmla="*/ 73 h 166"/>
                <a:gd name="T46" fmla="*/ 181 w 195"/>
                <a:gd name="T47" fmla="*/ 78 h 166"/>
                <a:gd name="T48" fmla="*/ 176 w 195"/>
                <a:gd name="T49" fmla="*/ 82 h 166"/>
                <a:gd name="T50" fmla="*/ 180 w 195"/>
                <a:gd name="T51" fmla="*/ 96 h 166"/>
                <a:gd name="T52" fmla="*/ 183 w 195"/>
                <a:gd name="T53" fmla="*/ 108 h 166"/>
                <a:gd name="T54" fmla="*/ 173 w 195"/>
                <a:gd name="T55" fmla="*/ 112 h 166"/>
                <a:gd name="T56" fmla="*/ 156 w 195"/>
                <a:gd name="T57" fmla="*/ 117 h 166"/>
                <a:gd name="T58" fmla="*/ 146 w 195"/>
                <a:gd name="T59" fmla="*/ 119 h 166"/>
                <a:gd name="T60" fmla="*/ 134 w 195"/>
                <a:gd name="T61" fmla="*/ 119 h 166"/>
                <a:gd name="T62" fmla="*/ 124 w 195"/>
                <a:gd name="T63" fmla="*/ 114 h 166"/>
                <a:gd name="T64" fmla="*/ 132 w 195"/>
                <a:gd name="T65" fmla="*/ 130 h 166"/>
                <a:gd name="T66" fmla="*/ 140 w 195"/>
                <a:gd name="T67" fmla="*/ 141 h 166"/>
                <a:gd name="T68" fmla="*/ 137 w 195"/>
                <a:gd name="T69" fmla="*/ 147 h 166"/>
                <a:gd name="T70" fmla="*/ 129 w 195"/>
                <a:gd name="T71" fmla="*/ 155 h 166"/>
                <a:gd name="T72" fmla="*/ 120 w 195"/>
                <a:gd name="T73" fmla="*/ 159 h 166"/>
                <a:gd name="T74" fmla="*/ 113 w 195"/>
                <a:gd name="T75" fmla="*/ 163 h 166"/>
                <a:gd name="T76" fmla="*/ 102 w 195"/>
                <a:gd name="T77" fmla="*/ 164 h 166"/>
                <a:gd name="T78" fmla="*/ 93 w 195"/>
                <a:gd name="T79" fmla="*/ 152 h 166"/>
                <a:gd name="T80" fmla="*/ 90 w 195"/>
                <a:gd name="T81" fmla="*/ 142 h 166"/>
                <a:gd name="T82" fmla="*/ 83 w 195"/>
                <a:gd name="T83" fmla="*/ 136 h 166"/>
                <a:gd name="T84" fmla="*/ 88 w 195"/>
                <a:gd name="T85" fmla="*/ 126 h 166"/>
                <a:gd name="T86" fmla="*/ 80 w 195"/>
                <a:gd name="T87" fmla="*/ 114 h 166"/>
                <a:gd name="T88" fmla="*/ 82 w 195"/>
                <a:gd name="T89" fmla="*/ 96 h 166"/>
                <a:gd name="T90" fmla="*/ 82 w 195"/>
                <a:gd name="T91" fmla="*/ 85 h 166"/>
                <a:gd name="T92" fmla="*/ 60 w 195"/>
                <a:gd name="T93" fmla="*/ 87 h 166"/>
                <a:gd name="T94" fmla="*/ 47 w 195"/>
                <a:gd name="T95" fmla="*/ 76 h 166"/>
                <a:gd name="T96" fmla="*/ 35 w 195"/>
                <a:gd name="T97" fmla="*/ 74 h 166"/>
                <a:gd name="T98" fmla="*/ 17 w 195"/>
                <a:gd name="T99" fmla="*/ 71 h 166"/>
                <a:gd name="T100" fmla="*/ 14 w 195"/>
                <a:gd name="T101" fmla="*/ 60 h 166"/>
                <a:gd name="T102" fmla="*/ 8 w 195"/>
                <a:gd name="T103" fmla="*/ 44 h 166"/>
                <a:gd name="T104" fmla="*/ 0 w 195"/>
                <a:gd name="T105" fmla="*/ 43 h 166"/>
                <a:gd name="T106" fmla="*/ 8 w 195"/>
                <a:gd name="T107" fmla="*/ 24 h 166"/>
                <a:gd name="T108" fmla="*/ 24 w 195"/>
                <a:gd name="T109" fmla="*/ 7 h 166"/>
                <a:gd name="T110" fmla="*/ 22 w 195"/>
                <a:gd name="T111" fmla="*/ 8 h 166"/>
                <a:gd name="T112" fmla="*/ 25 w 195"/>
                <a:gd name="T113" fmla="*/ 19 h 166"/>
                <a:gd name="T114" fmla="*/ 20 w 195"/>
                <a:gd name="T115" fmla="*/ 38 h 166"/>
                <a:gd name="T116" fmla="*/ 30 w 195"/>
                <a:gd name="T117" fmla="*/ 44 h 166"/>
                <a:gd name="T118" fmla="*/ 28 w 195"/>
                <a:gd name="T119" fmla="*/ 27 h 166"/>
                <a:gd name="T120" fmla="*/ 41 w 195"/>
                <a:gd name="T121" fmla="*/ 13 h 166"/>
                <a:gd name="T122" fmla="*/ 50 w 195"/>
                <a:gd name="T123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5" h="166">
                  <a:moveTo>
                    <a:pt x="180" y="44"/>
                  </a:moveTo>
                  <a:lnTo>
                    <a:pt x="181" y="44"/>
                  </a:lnTo>
                  <a:lnTo>
                    <a:pt x="180" y="46"/>
                  </a:lnTo>
                  <a:lnTo>
                    <a:pt x="181" y="46"/>
                  </a:lnTo>
                  <a:lnTo>
                    <a:pt x="181" y="46"/>
                  </a:lnTo>
                  <a:lnTo>
                    <a:pt x="180" y="48"/>
                  </a:lnTo>
                  <a:lnTo>
                    <a:pt x="180" y="48"/>
                  </a:lnTo>
                  <a:lnTo>
                    <a:pt x="178" y="48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0" y="44"/>
                  </a:lnTo>
                  <a:lnTo>
                    <a:pt x="180" y="44"/>
                  </a:lnTo>
                  <a:close/>
                  <a:moveTo>
                    <a:pt x="183" y="43"/>
                  </a:moveTo>
                  <a:lnTo>
                    <a:pt x="183" y="43"/>
                  </a:lnTo>
                  <a:lnTo>
                    <a:pt x="183" y="43"/>
                  </a:lnTo>
                  <a:lnTo>
                    <a:pt x="181" y="43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4"/>
                  </a:lnTo>
                  <a:lnTo>
                    <a:pt x="180" y="43"/>
                  </a:lnTo>
                  <a:lnTo>
                    <a:pt x="181" y="43"/>
                  </a:lnTo>
                  <a:lnTo>
                    <a:pt x="181" y="43"/>
                  </a:lnTo>
                  <a:lnTo>
                    <a:pt x="183" y="43"/>
                  </a:lnTo>
                  <a:close/>
                  <a:moveTo>
                    <a:pt x="115" y="18"/>
                  </a:moveTo>
                  <a:lnTo>
                    <a:pt x="117" y="18"/>
                  </a:lnTo>
                  <a:lnTo>
                    <a:pt x="118" y="18"/>
                  </a:lnTo>
                  <a:lnTo>
                    <a:pt x="118" y="18"/>
                  </a:lnTo>
                  <a:lnTo>
                    <a:pt x="117" y="19"/>
                  </a:lnTo>
                  <a:lnTo>
                    <a:pt x="117" y="18"/>
                  </a:lnTo>
                  <a:lnTo>
                    <a:pt x="115" y="18"/>
                  </a:lnTo>
                  <a:lnTo>
                    <a:pt x="115" y="18"/>
                  </a:lnTo>
                  <a:close/>
                  <a:moveTo>
                    <a:pt x="137" y="15"/>
                  </a:moveTo>
                  <a:lnTo>
                    <a:pt x="137" y="15"/>
                  </a:lnTo>
                  <a:lnTo>
                    <a:pt x="139" y="16"/>
                  </a:lnTo>
                  <a:lnTo>
                    <a:pt x="139" y="18"/>
                  </a:lnTo>
                  <a:lnTo>
                    <a:pt x="137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4" y="18"/>
                  </a:lnTo>
                  <a:lnTo>
                    <a:pt x="134" y="18"/>
                  </a:lnTo>
                  <a:lnTo>
                    <a:pt x="132" y="18"/>
                  </a:lnTo>
                  <a:lnTo>
                    <a:pt x="131" y="18"/>
                  </a:lnTo>
                  <a:lnTo>
                    <a:pt x="129" y="18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35" y="16"/>
                  </a:lnTo>
                  <a:lnTo>
                    <a:pt x="135" y="16"/>
                  </a:lnTo>
                  <a:lnTo>
                    <a:pt x="137" y="15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2"/>
                  </a:lnTo>
                  <a:lnTo>
                    <a:pt x="52" y="2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8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6" y="11"/>
                  </a:lnTo>
                  <a:lnTo>
                    <a:pt x="69" y="13"/>
                  </a:lnTo>
                  <a:lnTo>
                    <a:pt x="72" y="15"/>
                  </a:lnTo>
                  <a:lnTo>
                    <a:pt x="72" y="16"/>
                  </a:lnTo>
                  <a:lnTo>
                    <a:pt x="72" y="18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4" y="21"/>
                  </a:lnTo>
                  <a:lnTo>
                    <a:pt x="74" y="22"/>
                  </a:lnTo>
                  <a:lnTo>
                    <a:pt x="76" y="24"/>
                  </a:lnTo>
                  <a:lnTo>
                    <a:pt x="80" y="24"/>
                  </a:lnTo>
                  <a:lnTo>
                    <a:pt x="83" y="24"/>
                  </a:lnTo>
                  <a:lnTo>
                    <a:pt x="90" y="22"/>
                  </a:lnTo>
                  <a:lnTo>
                    <a:pt x="93" y="22"/>
                  </a:lnTo>
                  <a:lnTo>
                    <a:pt x="102" y="22"/>
                  </a:lnTo>
                  <a:lnTo>
                    <a:pt x="106" y="22"/>
                  </a:lnTo>
                  <a:lnTo>
                    <a:pt x="106" y="24"/>
                  </a:lnTo>
                  <a:lnTo>
                    <a:pt x="106" y="24"/>
                  </a:lnTo>
                  <a:lnTo>
                    <a:pt x="109" y="27"/>
                  </a:lnTo>
                  <a:lnTo>
                    <a:pt x="112" y="29"/>
                  </a:lnTo>
                  <a:lnTo>
                    <a:pt x="113" y="29"/>
                  </a:lnTo>
                  <a:lnTo>
                    <a:pt x="117" y="30"/>
                  </a:lnTo>
                  <a:lnTo>
                    <a:pt x="120" y="30"/>
                  </a:lnTo>
                  <a:lnTo>
                    <a:pt x="121" y="30"/>
                  </a:lnTo>
                  <a:lnTo>
                    <a:pt x="121" y="30"/>
                  </a:lnTo>
                  <a:lnTo>
                    <a:pt x="123" y="30"/>
                  </a:lnTo>
                  <a:lnTo>
                    <a:pt x="132" y="24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40" y="24"/>
                  </a:lnTo>
                  <a:lnTo>
                    <a:pt x="137" y="24"/>
                  </a:lnTo>
                  <a:lnTo>
                    <a:pt x="134" y="22"/>
                  </a:lnTo>
                  <a:lnTo>
                    <a:pt x="132" y="24"/>
                  </a:lnTo>
                  <a:lnTo>
                    <a:pt x="131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3" y="22"/>
                  </a:lnTo>
                  <a:lnTo>
                    <a:pt x="146" y="21"/>
                  </a:lnTo>
                  <a:lnTo>
                    <a:pt x="150" y="21"/>
                  </a:lnTo>
                  <a:lnTo>
                    <a:pt x="151" y="21"/>
                  </a:lnTo>
                  <a:lnTo>
                    <a:pt x="154" y="21"/>
                  </a:lnTo>
                  <a:lnTo>
                    <a:pt x="161" y="21"/>
                  </a:lnTo>
                  <a:lnTo>
                    <a:pt x="167" y="21"/>
                  </a:lnTo>
                  <a:lnTo>
                    <a:pt x="165" y="21"/>
                  </a:lnTo>
                  <a:lnTo>
                    <a:pt x="164" y="22"/>
                  </a:lnTo>
                  <a:lnTo>
                    <a:pt x="161" y="22"/>
                  </a:lnTo>
                  <a:lnTo>
                    <a:pt x="159" y="24"/>
                  </a:lnTo>
                  <a:lnTo>
                    <a:pt x="154" y="24"/>
                  </a:lnTo>
                  <a:lnTo>
                    <a:pt x="151" y="24"/>
                  </a:lnTo>
                  <a:lnTo>
                    <a:pt x="153" y="24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4" y="29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6" y="30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8" y="29"/>
                  </a:lnTo>
                  <a:lnTo>
                    <a:pt x="159" y="32"/>
                  </a:lnTo>
                  <a:lnTo>
                    <a:pt x="159" y="35"/>
                  </a:lnTo>
                  <a:lnTo>
                    <a:pt x="161" y="35"/>
                  </a:lnTo>
                  <a:lnTo>
                    <a:pt x="161" y="35"/>
                  </a:lnTo>
                  <a:lnTo>
                    <a:pt x="161" y="33"/>
                  </a:lnTo>
                  <a:lnTo>
                    <a:pt x="161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5" y="33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9" y="37"/>
                  </a:lnTo>
                  <a:lnTo>
                    <a:pt x="169" y="37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9" y="33"/>
                  </a:lnTo>
                  <a:lnTo>
                    <a:pt x="170" y="33"/>
                  </a:lnTo>
                  <a:lnTo>
                    <a:pt x="170" y="33"/>
                  </a:lnTo>
                  <a:lnTo>
                    <a:pt x="172" y="33"/>
                  </a:lnTo>
                  <a:lnTo>
                    <a:pt x="175" y="37"/>
                  </a:lnTo>
                  <a:lnTo>
                    <a:pt x="175" y="37"/>
                  </a:lnTo>
                  <a:lnTo>
                    <a:pt x="178" y="38"/>
                  </a:lnTo>
                  <a:lnTo>
                    <a:pt x="181" y="40"/>
                  </a:lnTo>
                  <a:lnTo>
                    <a:pt x="181" y="41"/>
                  </a:lnTo>
                  <a:lnTo>
                    <a:pt x="181" y="41"/>
                  </a:lnTo>
                  <a:lnTo>
                    <a:pt x="180" y="43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6" y="48"/>
                  </a:lnTo>
                  <a:lnTo>
                    <a:pt x="176" y="49"/>
                  </a:lnTo>
                  <a:lnTo>
                    <a:pt x="175" y="52"/>
                  </a:lnTo>
                  <a:lnTo>
                    <a:pt x="170" y="52"/>
                  </a:lnTo>
                  <a:lnTo>
                    <a:pt x="172" y="52"/>
                  </a:lnTo>
                  <a:lnTo>
                    <a:pt x="173" y="52"/>
                  </a:lnTo>
                  <a:lnTo>
                    <a:pt x="175" y="54"/>
                  </a:lnTo>
                  <a:lnTo>
                    <a:pt x="176" y="54"/>
                  </a:lnTo>
                  <a:lnTo>
                    <a:pt x="178" y="54"/>
                  </a:lnTo>
                  <a:lnTo>
                    <a:pt x="181" y="52"/>
                  </a:lnTo>
                  <a:lnTo>
                    <a:pt x="181" y="52"/>
                  </a:lnTo>
                  <a:lnTo>
                    <a:pt x="186" y="52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91" y="51"/>
                  </a:lnTo>
                  <a:lnTo>
                    <a:pt x="194" y="52"/>
                  </a:lnTo>
                  <a:lnTo>
                    <a:pt x="195" y="56"/>
                  </a:lnTo>
                  <a:lnTo>
                    <a:pt x="195" y="56"/>
                  </a:lnTo>
                  <a:lnTo>
                    <a:pt x="195" y="57"/>
                  </a:lnTo>
                  <a:lnTo>
                    <a:pt x="194" y="57"/>
                  </a:lnTo>
                  <a:lnTo>
                    <a:pt x="194" y="59"/>
                  </a:lnTo>
                  <a:lnTo>
                    <a:pt x="192" y="60"/>
                  </a:lnTo>
                  <a:lnTo>
                    <a:pt x="191" y="60"/>
                  </a:lnTo>
                  <a:lnTo>
                    <a:pt x="189" y="62"/>
                  </a:lnTo>
                  <a:lnTo>
                    <a:pt x="189" y="62"/>
                  </a:lnTo>
                  <a:lnTo>
                    <a:pt x="187" y="63"/>
                  </a:lnTo>
                  <a:lnTo>
                    <a:pt x="186" y="63"/>
                  </a:lnTo>
                  <a:lnTo>
                    <a:pt x="186" y="63"/>
                  </a:lnTo>
                  <a:lnTo>
                    <a:pt x="184" y="65"/>
                  </a:lnTo>
                  <a:lnTo>
                    <a:pt x="184" y="67"/>
                  </a:lnTo>
                  <a:lnTo>
                    <a:pt x="183" y="67"/>
                  </a:lnTo>
                  <a:lnTo>
                    <a:pt x="183" y="68"/>
                  </a:lnTo>
                  <a:lnTo>
                    <a:pt x="184" y="70"/>
                  </a:lnTo>
                  <a:lnTo>
                    <a:pt x="184" y="70"/>
                  </a:lnTo>
                  <a:lnTo>
                    <a:pt x="184" y="71"/>
                  </a:lnTo>
                  <a:lnTo>
                    <a:pt x="184" y="71"/>
                  </a:lnTo>
                  <a:lnTo>
                    <a:pt x="184" y="73"/>
                  </a:lnTo>
                  <a:lnTo>
                    <a:pt x="186" y="73"/>
                  </a:lnTo>
                  <a:lnTo>
                    <a:pt x="186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4"/>
                  </a:lnTo>
                  <a:lnTo>
                    <a:pt x="187" y="76"/>
                  </a:lnTo>
                  <a:lnTo>
                    <a:pt x="184" y="78"/>
                  </a:lnTo>
                  <a:lnTo>
                    <a:pt x="184" y="78"/>
                  </a:lnTo>
                  <a:lnTo>
                    <a:pt x="183" y="78"/>
                  </a:lnTo>
                  <a:lnTo>
                    <a:pt x="181" y="78"/>
                  </a:lnTo>
                  <a:lnTo>
                    <a:pt x="181" y="78"/>
                  </a:lnTo>
                  <a:lnTo>
                    <a:pt x="180" y="78"/>
                  </a:lnTo>
                  <a:lnTo>
                    <a:pt x="180" y="79"/>
                  </a:lnTo>
                  <a:lnTo>
                    <a:pt x="180" y="79"/>
                  </a:lnTo>
                  <a:lnTo>
                    <a:pt x="178" y="79"/>
                  </a:lnTo>
                  <a:lnTo>
                    <a:pt x="176" y="79"/>
                  </a:lnTo>
                  <a:lnTo>
                    <a:pt x="176" y="79"/>
                  </a:lnTo>
                  <a:lnTo>
                    <a:pt x="176" y="81"/>
                  </a:lnTo>
                  <a:lnTo>
                    <a:pt x="176" y="82"/>
                  </a:lnTo>
                  <a:lnTo>
                    <a:pt x="176" y="82"/>
                  </a:lnTo>
                  <a:lnTo>
                    <a:pt x="176" y="84"/>
                  </a:lnTo>
                  <a:lnTo>
                    <a:pt x="176" y="85"/>
                  </a:lnTo>
                  <a:lnTo>
                    <a:pt x="176" y="87"/>
                  </a:lnTo>
                  <a:lnTo>
                    <a:pt x="176" y="87"/>
                  </a:lnTo>
                  <a:lnTo>
                    <a:pt x="175" y="89"/>
                  </a:lnTo>
                  <a:lnTo>
                    <a:pt x="173" y="90"/>
                  </a:lnTo>
                  <a:lnTo>
                    <a:pt x="173" y="90"/>
                  </a:lnTo>
                  <a:lnTo>
                    <a:pt x="176" y="93"/>
                  </a:lnTo>
                  <a:lnTo>
                    <a:pt x="180" y="96"/>
                  </a:lnTo>
                  <a:lnTo>
                    <a:pt x="183" y="101"/>
                  </a:lnTo>
                  <a:lnTo>
                    <a:pt x="183" y="101"/>
                  </a:lnTo>
                  <a:lnTo>
                    <a:pt x="184" y="101"/>
                  </a:lnTo>
                  <a:lnTo>
                    <a:pt x="184" y="103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6"/>
                  </a:lnTo>
                  <a:lnTo>
                    <a:pt x="183" y="108"/>
                  </a:lnTo>
                  <a:lnTo>
                    <a:pt x="181" y="108"/>
                  </a:lnTo>
                  <a:lnTo>
                    <a:pt x="180" y="108"/>
                  </a:lnTo>
                  <a:lnTo>
                    <a:pt x="180" y="109"/>
                  </a:lnTo>
                  <a:lnTo>
                    <a:pt x="180" y="111"/>
                  </a:lnTo>
                  <a:lnTo>
                    <a:pt x="178" y="111"/>
                  </a:lnTo>
                  <a:lnTo>
                    <a:pt x="178" y="111"/>
                  </a:lnTo>
                  <a:lnTo>
                    <a:pt x="176" y="111"/>
                  </a:lnTo>
                  <a:lnTo>
                    <a:pt x="175" y="111"/>
                  </a:lnTo>
                  <a:lnTo>
                    <a:pt x="173" y="112"/>
                  </a:lnTo>
                  <a:lnTo>
                    <a:pt x="172" y="112"/>
                  </a:lnTo>
                  <a:lnTo>
                    <a:pt x="170" y="114"/>
                  </a:lnTo>
                  <a:lnTo>
                    <a:pt x="167" y="115"/>
                  </a:lnTo>
                  <a:lnTo>
                    <a:pt x="164" y="115"/>
                  </a:lnTo>
                  <a:lnTo>
                    <a:pt x="162" y="117"/>
                  </a:lnTo>
                  <a:lnTo>
                    <a:pt x="159" y="115"/>
                  </a:lnTo>
                  <a:lnTo>
                    <a:pt x="158" y="115"/>
                  </a:lnTo>
                  <a:lnTo>
                    <a:pt x="156" y="117"/>
                  </a:lnTo>
                  <a:lnTo>
                    <a:pt x="156" y="117"/>
                  </a:lnTo>
                  <a:lnTo>
                    <a:pt x="154" y="117"/>
                  </a:lnTo>
                  <a:lnTo>
                    <a:pt x="154" y="117"/>
                  </a:lnTo>
                  <a:lnTo>
                    <a:pt x="154" y="119"/>
                  </a:lnTo>
                  <a:lnTo>
                    <a:pt x="153" y="123"/>
                  </a:lnTo>
                  <a:lnTo>
                    <a:pt x="153" y="123"/>
                  </a:lnTo>
                  <a:lnTo>
                    <a:pt x="151" y="123"/>
                  </a:lnTo>
                  <a:lnTo>
                    <a:pt x="150" y="122"/>
                  </a:lnTo>
                  <a:lnTo>
                    <a:pt x="148" y="122"/>
                  </a:lnTo>
                  <a:lnTo>
                    <a:pt x="146" y="119"/>
                  </a:lnTo>
                  <a:lnTo>
                    <a:pt x="145" y="119"/>
                  </a:lnTo>
                  <a:lnTo>
                    <a:pt x="145" y="119"/>
                  </a:lnTo>
                  <a:lnTo>
                    <a:pt x="142" y="120"/>
                  </a:lnTo>
                  <a:lnTo>
                    <a:pt x="142" y="119"/>
                  </a:lnTo>
                  <a:lnTo>
                    <a:pt x="140" y="119"/>
                  </a:lnTo>
                  <a:lnTo>
                    <a:pt x="139" y="119"/>
                  </a:lnTo>
                  <a:lnTo>
                    <a:pt x="137" y="119"/>
                  </a:lnTo>
                  <a:lnTo>
                    <a:pt x="135" y="119"/>
                  </a:lnTo>
                  <a:lnTo>
                    <a:pt x="134" y="119"/>
                  </a:lnTo>
                  <a:lnTo>
                    <a:pt x="134" y="117"/>
                  </a:lnTo>
                  <a:lnTo>
                    <a:pt x="134" y="117"/>
                  </a:lnTo>
                  <a:lnTo>
                    <a:pt x="132" y="115"/>
                  </a:lnTo>
                  <a:lnTo>
                    <a:pt x="132" y="115"/>
                  </a:lnTo>
                  <a:lnTo>
                    <a:pt x="128" y="115"/>
                  </a:lnTo>
                  <a:lnTo>
                    <a:pt x="126" y="115"/>
                  </a:lnTo>
                  <a:lnTo>
                    <a:pt x="126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6" y="117"/>
                  </a:lnTo>
                  <a:lnTo>
                    <a:pt x="126" y="119"/>
                  </a:lnTo>
                  <a:lnTo>
                    <a:pt x="128" y="120"/>
                  </a:lnTo>
                  <a:lnTo>
                    <a:pt x="132" y="123"/>
                  </a:lnTo>
                  <a:lnTo>
                    <a:pt x="132" y="123"/>
                  </a:lnTo>
                  <a:lnTo>
                    <a:pt x="132" y="125"/>
                  </a:lnTo>
                  <a:lnTo>
                    <a:pt x="132" y="128"/>
                  </a:lnTo>
                  <a:lnTo>
                    <a:pt x="132" y="130"/>
                  </a:lnTo>
                  <a:lnTo>
                    <a:pt x="134" y="133"/>
                  </a:lnTo>
                  <a:lnTo>
                    <a:pt x="135" y="136"/>
                  </a:lnTo>
                  <a:lnTo>
                    <a:pt x="135" y="137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7" y="141"/>
                  </a:lnTo>
                  <a:lnTo>
                    <a:pt x="140" y="141"/>
                  </a:lnTo>
                  <a:lnTo>
                    <a:pt x="142" y="141"/>
                  </a:lnTo>
                  <a:lnTo>
                    <a:pt x="145" y="141"/>
                  </a:lnTo>
                  <a:lnTo>
                    <a:pt x="145" y="142"/>
                  </a:lnTo>
                  <a:lnTo>
                    <a:pt x="145" y="144"/>
                  </a:lnTo>
                  <a:lnTo>
                    <a:pt x="143" y="144"/>
                  </a:lnTo>
                  <a:lnTo>
                    <a:pt x="143" y="145"/>
                  </a:lnTo>
                  <a:lnTo>
                    <a:pt x="142" y="145"/>
                  </a:lnTo>
                  <a:lnTo>
                    <a:pt x="140" y="145"/>
                  </a:lnTo>
                  <a:lnTo>
                    <a:pt x="137" y="147"/>
                  </a:lnTo>
                  <a:lnTo>
                    <a:pt x="137" y="147"/>
                  </a:lnTo>
                  <a:lnTo>
                    <a:pt x="135" y="147"/>
                  </a:lnTo>
                  <a:lnTo>
                    <a:pt x="135" y="147"/>
                  </a:lnTo>
                  <a:lnTo>
                    <a:pt x="135" y="148"/>
                  </a:lnTo>
                  <a:lnTo>
                    <a:pt x="134" y="150"/>
                  </a:lnTo>
                  <a:lnTo>
                    <a:pt x="134" y="152"/>
                  </a:lnTo>
                  <a:lnTo>
                    <a:pt x="132" y="153"/>
                  </a:lnTo>
                  <a:lnTo>
                    <a:pt x="131" y="155"/>
                  </a:lnTo>
                  <a:lnTo>
                    <a:pt x="129" y="155"/>
                  </a:lnTo>
                  <a:lnTo>
                    <a:pt x="129" y="155"/>
                  </a:lnTo>
                  <a:lnTo>
                    <a:pt x="128" y="155"/>
                  </a:lnTo>
                  <a:lnTo>
                    <a:pt x="128" y="156"/>
                  </a:lnTo>
                  <a:lnTo>
                    <a:pt x="126" y="156"/>
                  </a:lnTo>
                  <a:lnTo>
                    <a:pt x="124" y="158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21" y="159"/>
                  </a:lnTo>
                  <a:lnTo>
                    <a:pt x="120" y="159"/>
                  </a:lnTo>
                  <a:lnTo>
                    <a:pt x="118" y="161"/>
                  </a:lnTo>
                  <a:lnTo>
                    <a:pt x="117" y="163"/>
                  </a:lnTo>
                  <a:lnTo>
                    <a:pt x="117" y="163"/>
                  </a:lnTo>
                  <a:lnTo>
                    <a:pt x="115" y="164"/>
                  </a:lnTo>
                  <a:lnTo>
                    <a:pt x="115" y="166"/>
                  </a:lnTo>
                  <a:lnTo>
                    <a:pt x="113" y="166"/>
                  </a:lnTo>
                  <a:lnTo>
                    <a:pt x="113" y="164"/>
                  </a:lnTo>
                  <a:lnTo>
                    <a:pt x="113" y="163"/>
                  </a:lnTo>
                  <a:lnTo>
                    <a:pt x="113" y="163"/>
                  </a:lnTo>
                  <a:lnTo>
                    <a:pt x="112" y="161"/>
                  </a:lnTo>
                  <a:lnTo>
                    <a:pt x="112" y="161"/>
                  </a:lnTo>
                  <a:lnTo>
                    <a:pt x="110" y="161"/>
                  </a:lnTo>
                  <a:lnTo>
                    <a:pt x="109" y="163"/>
                  </a:lnTo>
                  <a:lnTo>
                    <a:pt x="107" y="163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4"/>
                  </a:lnTo>
                  <a:lnTo>
                    <a:pt x="102" y="164"/>
                  </a:lnTo>
                  <a:lnTo>
                    <a:pt x="102" y="164"/>
                  </a:lnTo>
                  <a:lnTo>
                    <a:pt x="101" y="164"/>
                  </a:lnTo>
                  <a:lnTo>
                    <a:pt x="98" y="161"/>
                  </a:lnTo>
                  <a:lnTo>
                    <a:pt x="94" y="158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5"/>
                  </a:lnTo>
                  <a:lnTo>
                    <a:pt x="93" y="153"/>
                  </a:lnTo>
                  <a:lnTo>
                    <a:pt x="93" y="152"/>
                  </a:lnTo>
                  <a:lnTo>
                    <a:pt x="93" y="152"/>
                  </a:lnTo>
                  <a:lnTo>
                    <a:pt x="91" y="148"/>
                  </a:lnTo>
                  <a:lnTo>
                    <a:pt x="91" y="147"/>
                  </a:lnTo>
                  <a:lnTo>
                    <a:pt x="90" y="147"/>
                  </a:lnTo>
                  <a:lnTo>
                    <a:pt x="91" y="145"/>
                  </a:lnTo>
                  <a:lnTo>
                    <a:pt x="90" y="145"/>
                  </a:lnTo>
                  <a:lnTo>
                    <a:pt x="90" y="145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90" y="141"/>
                  </a:lnTo>
                  <a:lnTo>
                    <a:pt x="88" y="141"/>
                  </a:lnTo>
                  <a:lnTo>
                    <a:pt x="88" y="141"/>
                  </a:lnTo>
                  <a:lnTo>
                    <a:pt x="87" y="139"/>
                  </a:lnTo>
                  <a:lnTo>
                    <a:pt x="85" y="137"/>
                  </a:lnTo>
                  <a:lnTo>
                    <a:pt x="85" y="137"/>
                  </a:lnTo>
                  <a:lnTo>
                    <a:pt x="83" y="137"/>
                  </a:lnTo>
                  <a:lnTo>
                    <a:pt x="83" y="136"/>
                  </a:lnTo>
                  <a:lnTo>
                    <a:pt x="83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5" y="130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3" y="122"/>
                  </a:lnTo>
                  <a:lnTo>
                    <a:pt x="83" y="120"/>
                  </a:lnTo>
                  <a:lnTo>
                    <a:pt x="82" y="117"/>
                  </a:lnTo>
                  <a:lnTo>
                    <a:pt x="80" y="115"/>
                  </a:lnTo>
                  <a:lnTo>
                    <a:pt x="80" y="114"/>
                  </a:lnTo>
                  <a:lnTo>
                    <a:pt x="80" y="112"/>
                  </a:lnTo>
                  <a:lnTo>
                    <a:pt x="80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4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0" y="98"/>
                  </a:lnTo>
                  <a:lnTo>
                    <a:pt x="82" y="96"/>
                  </a:lnTo>
                  <a:lnTo>
                    <a:pt x="83" y="95"/>
                  </a:lnTo>
                  <a:lnTo>
                    <a:pt x="83" y="93"/>
                  </a:lnTo>
                  <a:lnTo>
                    <a:pt x="83" y="92"/>
                  </a:lnTo>
                  <a:lnTo>
                    <a:pt x="85" y="90"/>
                  </a:lnTo>
                  <a:lnTo>
                    <a:pt x="87" y="89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3" y="85"/>
                  </a:lnTo>
                  <a:lnTo>
                    <a:pt x="82" y="85"/>
                  </a:lnTo>
                  <a:lnTo>
                    <a:pt x="80" y="85"/>
                  </a:lnTo>
                  <a:lnTo>
                    <a:pt x="79" y="85"/>
                  </a:lnTo>
                  <a:lnTo>
                    <a:pt x="76" y="87"/>
                  </a:lnTo>
                  <a:lnTo>
                    <a:pt x="71" y="87"/>
                  </a:lnTo>
                  <a:lnTo>
                    <a:pt x="68" y="87"/>
                  </a:lnTo>
                  <a:lnTo>
                    <a:pt x="65" y="87"/>
                  </a:lnTo>
                  <a:lnTo>
                    <a:pt x="61" y="87"/>
                  </a:lnTo>
                  <a:lnTo>
                    <a:pt x="60" y="87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8" y="87"/>
                  </a:lnTo>
                  <a:lnTo>
                    <a:pt x="57" y="87"/>
                  </a:lnTo>
                  <a:lnTo>
                    <a:pt x="57" y="87"/>
                  </a:lnTo>
                  <a:lnTo>
                    <a:pt x="55" y="84"/>
                  </a:lnTo>
                  <a:lnTo>
                    <a:pt x="52" y="82"/>
                  </a:lnTo>
                  <a:lnTo>
                    <a:pt x="50" y="79"/>
                  </a:lnTo>
                  <a:lnTo>
                    <a:pt x="47" y="76"/>
                  </a:lnTo>
                  <a:lnTo>
                    <a:pt x="47" y="76"/>
                  </a:lnTo>
                  <a:lnTo>
                    <a:pt x="46" y="76"/>
                  </a:lnTo>
                  <a:lnTo>
                    <a:pt x="46" y="76"/>
                  </a:lnTo>
                  <a:lnTo>
                    <a:pt x="44" y="74"/>
                  </a:lnTo>
                  <a:lnTo>
                    <a:pt x="42" y="74"/>
                  </a:lnTo>
                  <a:lnTo>
                    <a:pt x="41" y="74"/>
                  </a:lnTo>
                  <a:lnTo>
                    <a:pt x="39" y="73"/>
                  </a:lnTo>
                  <a:lnTo>
                    <a:pt x="38" y="73"/>
                  </a:lnTo>
                  <a:lnTo>
                    <a:pt x="38" y="74"/>
                  </a:lnTo>
                  <a:lnTo>
                    <a:pt x="35" y="74"/>
                  </a:lnTo>
                  <a:lnTo>
                    <a:pt x="33" y="74"/>
                  </a:lnTo>
                  <a:lnTo>
                    <a:pt x="31" y="74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0" y="74"/>
                  </a:lnTo>
                  <a:lnTo>
                    <a:pt x="19" y="73"/>
                  </a:lnTo>
                  <a:lnTo>
                    <a:pt x="17" y="71"/>
                  </a:lnTo>
                  <a:lnTo>
                    <a:pt x="17" y="70"/>
                  </a:lnTo>
                  <a:lnTo>
                    <a:pt x="16" y="70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12" y="54"/>
                  </a:lnTo>
                  <a:lnTo>
                    <a:pt x="11" y="51"/>
                  </a:lnTo>
                  <a:lnTo>
                    <a:pt x="9" y="48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5" y="43"/>
                  </a:lnTo>
                  <a:lnTo>
                    <a:pt x="5" y="41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5" y="37"/>
                  </a:lnTo>
                  <a:lnTo>
                    <a:pt x="5" y="35"/>
                  </a:lnTo>
                  <a:lnTo>
                    <a:pt x="6" y="30"/>
                  </a:lnTo>
                  <a:lnTo>
                    <a:pt x="6" y="29"/>
                  </a:lnTo>
                  <a:lnTo>
                    <a:pt x="8" y="24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6" y="15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4" y="7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28" y="7"/>
                  </a:lnTo>
                  <a:lnTo>
                    <a:pt x="27" y="7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20" y="10"/>
                  </a:lnTo>
                  <a:lnTo>
                    <a:pt x="20" y="11"/>
                  </a:lnTo>
                  <a:lnTo>
                    <a:pt x="22" y="15"/>
                  </a:lnTo>
                  <a:lnTo>
                    <a:pt x="24" y="15"/>
                  </a:lnTo>
                  <a:lnTo>
                    <a:pt x="25" y="16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5" y="19"/>
                  </a:lnTo>
                  <a:lnTo>
                    <a:pt x="25" y="21"/>
                  </a:lnTo>
                  <a:lnTo>
                    <a:pt x="25" y="22"/>
                  </a:lnTo>
                  <a:lnTo>
                    <a:pt x="25" y="26"/>
                  </a:lnTo>
                  <a:lnTo>
                    <a:pt x="24" y="27"/>
                  </a:lnTo>
                  <a:lnTo>
                    <a:pt x="22" y="29"/>
                  </a:lnTo>
                  <a:lnTo>
                    <a:pt x="20" y="30"/>
                  </a:lnTo>
                  <a:lnTo>
                    <a:pt x="19" y="33"/>
                  </a:lnTo>
                  <a:lnTo>
                    <a:pt x="20" y="37"/>
                  </a:lnTo>
                  <a:lnTo>
                    <a:pt x="20" y="38"/>
                  </a:lnTo>
                  <a:lnTo>
                    <a:pt x="22" y="40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4" y="43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7" y="44"/>
                  </a:lnTo>
                  <a:lnTo>
                    <a:pt x="30" y="44"/>
                  </a:lnTo>
                  <a:lnTo>
                    <a:pt x="31" y="43"/>
                  </a:lnTo>
                  <a:lnTo>
                    <a:pt x="31" y="43"/>
                  </a:lnTo>
                  <a:lnTo>
                    <a:pt x="33" y="41"/>
                  </a:lnTo>
                  <a:lnTo>
                    <a:pt x="33" y="38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2"/>
                  </a:lnTo>
                  <a:lnTo>
                    <a:pt x="30" y="29"/>
                  </a:lnTo>
                  <a:lnTo>
                    <a:pt x="28" y="27"/>
                  </a:lnTo>
                  <a:lnTo>
                    <a:pt x="28" y="24"/>
                  </a:lnTo>
                  <a:lnTo>
                    <a:pt x="27" y="24"/>
                  </a:lnTo>
                  <a:lnTo>
                    <a:pt x="27" y="22"/>
                  </a:lnTo>
                  <a:lnTo>
                    <a:pt x="27" y="21"/>
                  </a:lnTo>
                  <a:lnTo>
                    <a:pt x="28" y="19"/>
                  </a:lnTo>
                  <a:lnTo>
                    <a:pt x="28" y="18"/>
                  </a:lnTo>
                  <a:lnTo>
                    <a:pt x="30" y="16"/>
                  </a:lnTo>
                  <a:lnTo>
                    <a:pt x="38" y="15"/>
                  </a:lnTo>
                  <a:lnTo>
                    <a:pt x="41" y="13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2" y="8"/>
                  </a:lnTo>
                  <a:lnTo>
                    <a:pt x="52" y="7"/>
                  </a:lnTo>
                  <a:lnTo>
                    <a:pt x="50" y="7"/>
                  </a:lnTo>
                  <a:lnTo>
                    <a:pt x="46" y="8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4" name="Freeform 20">
              <a:extLst>
                <a:ext uri="{FF2B5EF4-FFF2-40B4-BE49-F238E27FC236}">
                  <a16:creationId xmlns:a16="http://schemas.microsoft.com/office/drawing/2014/main" id="{3BE2FE7E-5DEB-4D59-A1C5-A12045C141A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4086" y="4041673"/>
              <a:ext cx="5848" cy="17544"/>
            </a:xfrm>
            <a:custGeom>
              <a:avLst/>
              <a:gdLst>
                <a:gd name="T0" fmla="*/ 2 w 3"/>
                <a:gd name="T1" fmla="*/ 8 h 9"/>
                <a:gd name="T2" fmla="*/ 2 w 3"/>
                <a:gd name="T3" fmla="*/ 8 h 9"/>
                <a:gd name="T4" fmla="*/ 2 w 3"/>
                <a:gd name="T5" fmla="*/ 9 h 9"/>
                <a:gd name="T6" fmla="*/ 2 w 3"/>
                <a:gd name="T7" fmla="*/ 9 h 9"/>
                <a:gd name="T8" fmla="*/ 2 w 3"/>
                <a:gd name="T9" fmla="*/ 9 h 9"/>
                <a:gd name="T10" fmla="*/ 2 w 3"/>
                <a:gd name="T11" fmla="*/ 9 h 9"/>
                <a:gd name="T12" fmla="*/ 2 w 3"/>
                <a:gd name="T13" fmla="*/ 9 h 9"/>
                <a:gd name="T14" fmla="*/ 0 w 3"/>
                <a:gd name="T15" fmla="*/ 9 h 9"/>
                <a:gd name="T16" fmla="*/ 0 w 3"/>
                <a:gd name="T17" fmla="*/ 9 h 9"/>
                <a:gd name="T18" fmla="*/ 0 w 3"/>
                <a:gd name="T19" fmla="*/ 9 h 9"/>
                <a:gd name="T20" fmla="*/ 0 w 3"/>
                <a:gd name="T21" fmla="*/ 9 h 9"/>
                <a:gd name="T22" fmla="*/ 2 w 3"/>
                <a:gd name="T23" fmla="*/ 9 h 9"/>
                <a:gd name="T24" fmla="*/ 0 w 3"/>
                <a:gd name="T25" fmla="*/ 9 h 9"/>
                <a:gd name="T26" fmla="*/ 0 w 3"/>
                <a:gd name="T27" fmla="*/ 9 h 9"/>
                <a:gd name="T28" fmla="*/ 2 w 3"/>
                <a:gd name="T29" fmla="*/ 8 h 9"/>
                <a:gd name="T30" fmla="*/ 2 w 3"/>
                <a:gd name="T31" fmla="*/ 8 h 9"/>
                <a:gd name="T32" fmla="*/ 3 w 3"/>
                <a:gd name="T33" fmla="*/ 5 h 9"/>
                <a:gd name="T34" fmla="*/ 3 w 3"/>
                <a:gd name="T35" fmla="*/ 5 h 9"/>
                <a:gd name="T36" fmla="*/ 3 w 3"/>
                <a:gd name="T37" fmla="*/ 5 h 9"/>
                <a:gd name="T38" fmla="*/ 3 w 3"/>
                <a:gd name="T39" fmla="*/ 5 h 9"/>
                <a:gd name="T40" fmla="*/ 3 w 3"/>
                <a:gd name="T41" fmla="*/ 5 h 9"/>
                <a:gd name="T42" fmla="*/ 3 w 3"/>
                <a:gd name="T43" fmla="*/ 5 h 9"/>
                <a:gd name="T44" fmla="*/ 2 w 3"/>
                <a:gd name="T45" fmla="*/ 5 h 9"/>
                <a:gd name="T46" fmla="*/ 2 w 3"/>
                <a:gd name="T47" fmla="*/ 5 h 9"/>
                <a:gd name="T48" fmla="*/ 2 w 3"/>
                <a:gd name="T49" fmla="*/ 5 h 9"/>
                <a:gd name="T50" fmla="*/ 2 w 3"/>
                <a:gd name="T51" fmla="*/ 5 h 9"/>
                <a:gd name="T52" fmla="*/ 2 w 3"/>
                <a:gd name="T53" fmla="*/ 5 h 9"/>
                <a:gd name="T54" fmla="*/ 2 w 3"/>
                <a:gd name="T55" fmla="*/ 5 h 9"/>
                <a:gd name="T56" fmla="*/ 2 w 3"/>
                <a:gd name="T57" fmla="*/ 5 h 9"/>
                <a:gd name="T58" fmla="*/ 2 w 3"/>
                <a:gd name="T59" fmla="*/ 5 h 9"/>
                <a:gd name="T60" fmla="*/ 2 w 3"/>
                <a:gd name="T61" fmla="*/ 5 h 9"/>
                <a:gd name="T62" fmla="*/ 2 w 3"/>
                <a:gd name="T63" fmla="*/ 5 h 9"/>
                <a:gd name="T64" fmla="*/ 2 w 3"/>
                <a:gd name="T65" fmla="*/ 5 h 9"/>
                <a:gd name="T66" fmla="*/ 2 w 3"/>
                <a:gd name="T67" fmla="*/ 5 h 9"/>
                <a:gd name="T68" fmla="*/ 2 w 3"/>
                <a:gd name="T69" fmla="*/ 5 h 9"/>
                <a:gd name="T70" fmla="*/ 2 w 3"/>
                <a:gd name="T71" fmla="*/ 5 h 9"/>
                <a:gd name="T72" fmla="*/ 2 w 3"/>
                <a:gd name="T73" fmla="*/ 5 h 9"/>
                <a:gd name="T74" fmla="*/ 3 w 3"/>
                <a:gd name="T75" fmla="*/ 5 h 9"/>
                <a:gd name="T76" fmla="*/ 3 w 3"/>
                <a:gd name="T77" fmla="*/ 5 h 9"/>
                <a:gd name="T78" fmla="*/ 3 w 3"/>
                <a:gd name="T79" fmla="*/ 0 h 9"/>
                <a:gd name="T80" fmla="*/ 3 w 3"/>
                <a:gd name="T81" fmla="*/ 0 h 9"/>
                <a:gd name="T82" fmla="*/ 3 w 3"/>
                <a:gd name="T83" fmla="*/ 2 h 9"/>
                <a:gd name="T84" fmla="*/ 3 w 3"/>
                <a:gd name="T85" fmla="*/ 3 h 9"/>
                <a:gd name="T86" fmla="*/ 3 w 3"/>
                <a:gd name="T87" fmla="*/ 3 h 9"/>
                <a:gd name="T88" fmla="*/ 2 w 3"/>
                <a:gd name="T89" fmla="*/ 2 h 9"/>
                <a:gd name="T90" fmla="*/ 2 w 3"/>
                <a:gd name="T91" fmla="*/ 0 h 9"/>
                <a:gd name="T92" fmla="*/ 3 w 3"/>
                <a:gd name="T93" fmla="*/ 0 h 9"/>
                <a:gd name="T94" fmla="*/ 3 w 3"/>
                <a:gd name="T95" fmla="*/ 0 h 9"/>
                <a:gd name="T96" fmla="*/ 3 w 3"/>
                <a:gd name="T9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" h="9">
                  <a:moveTo>
                    <a:pt x="2" y="8"/>
                  </a:moveTo>
                  <a:lnTo>
                    <a:pt x="2" y="8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8"/>
                  </a:lnTo>
                  <a:lnTo>
                    <a:pt x="2" y="8"/>
                  </a:lnTo>
                  <a:close/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3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5" name="Freeform 21">
              <a:extLst>
                <a:ext uri="{FF2B5EF4-FFF2-40B4-BE49-F238E27FC236}">
                  <a16:creationId xmlns:a16="http://schemas.microsoft.com/office/drawing/2014/main" id="{98D91B43-3490-4170-9DA7-44456ADD9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5854" y="3170370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6" name="Freeform 22">
              <a:extLst>
                <a:ext uri="{FF2B5EF4-FFF2-40B4-BE49-F238E27FC236}">
                  <a16:creationId xmlns:a16="http://schemas.microsoft.com/office/drawing/2014/main" id="{0C4398CF-3914-4E09-B46C-E1E81778A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1914" y="3043671"/>
              <a:ext cx="483407" cy="282638"/>
            </a:xfrm>
            <a:custGeom>
              <a:avLst/>
              <a:gdLst>
                <a:gd name="T0" fmla="*/ 218 w 248"/>
                <a:gd name="T1" fmla="*/ 95 h 145"/>
                <a:gd name="T2" fmla="*/ 218 w 248"/>
                <a:gd name="T3" fmla="*/ 98 h 145"/>
                <a:gd name="T4" fmla="*/ 213 w 248"/>
                <a:gd name="T5" fmla="*/ 82 h 145"/>
                <a:gd name="T6" fmla="*/ 35 w 248"/>
                <a:gd name="T7" fmla="*/ 8 h 145"/>
                <a:gd name="T8" fmla="*/ 33 w 248"/>
                <a:gd name="T9" fmla="*/ 20 h 145"/>
                <a:gd name="T10" fmla="*/ 39 w 248"/>
                <a:gd name="T11" fmla="*/ 14 h 145"/>
                <a:gd name="T12" fmla="*/ 41 w 248"/>
                <a:gd name="T13" fmla="*/ 11 h 145"/>
                <a:gd name="T14" fmla="*/ 39 w 248"/>
                <a:gd name="T15" fmla="*/ 5 h 145"/>
                <a:gd name="T16" fmla="*/ 47 w 248"/>
                <a:gd name="T17" fmla="*/ 13 h 145"/>
                <a:gd name="T18" fmla="*/ 54 w 248"/>
                <a:gd name="T19" fmla="*/ 25 h 145"/>
                <a:gd name="T20" fmla="*/ 58 w 248"/>
                <a:gd name="T21" fmla="*/ 20 h 145"/>
                <a:gd name="T22" fmla="*/ 69 w 248"/>
                <a:gd name="T23" fmla="*/ 19 h 145"/>
                <a:gd name="T24" fmla="*/ 85 w 248"/>
                <a:gd name="T25" fmla="*/ 35 h 145"/>
                <a:gd name="T26" fmla="*/ 114 w 248"/>
                <a:gd name="T27" fmla="*/ 35 h 145"/>
                <a:gd name="T28" fmla="*/ 131 w 248"/>
                <a:gd name="T29" fmla="*/ 36 h 145"/>
                <a:gd name="T30" fmla="*/ 147 w 248"/>
                <a:gd name="T31" fmla="*/ 46 h 145"/>
                <a:gd name="T32" fmla="*/ 151 w 248"/>
                <a:gd name="T33" fmla="*/ 63 h 145"/>
                <a:gd name="T34" fmla="*/ 162 w 248"/>
                <a:gd name="T35" fmla="*/ 77 h 145"/>
                <a:gd name="T36" fmla="*/ 175 w 248"/>
                <a:gd name="T37" fmla="*/ 80 h 145"/>
                <a:gd name="T38" fmla="*/ 181 w 248"/>
                <a:gd name="T39" fmla="*/ 83 h 145"/>
                <a:gd name="T40" fmla="*/ 194 w 248"/>
                <a:gd name="T41" fmla="*/ 72 h 145"/>
                <a:gd name="T42" fmla="*/ 210 w 248"/>
                <a:gd name="T43" fmla="*/ 63 h 145"/>
                <a:gd name="T44" fmla="*/ 221 w 248"/>
                <a:gd name="T45" fmla="*/ 60 h 145"/>
                <a:gd name="T46" fmla="*/ 210 w 248"/>
                <a:gd name="T47" fmla="*/ 68 h 145"/>
                <a:gd name="T48" fmla="*/ 214 w 248"/>
                <a:gd name="T49" fmla="*/ 76 h 145"/>
                <a:gd name="T50" fmla="*/ 225 w 248"/>
                <a:gd name="T51" fmla="*/ 74 h 145"/>
                <a:gd name="T52" fmla="*/ 229 w 248"/>
                <a:gd name="T53" fmla="*/ 74 h 145"/>
                <a:gd name="T54" fmla="*/ 237 w 248"/>
                <a:gd name="T55" fmla="*/ 79 h 145"/>
                <a:gd name="T56" fmla="*/ 248 w 248"/>
                <a:gd name="T57" fmla="*/ 83 h 145"/>
                <a:gd name="T58" fmla="*/ 238 w 248"/>
                <a:gd name="T59" fmla="*/ 90 h 145"/>
                <a:gd name="T60" fmla="*/ 230 w 248"/>
                <a:gd name="T61" fmla="*/ 93 h 145"/>
                <a:gd name="T62" fmla="*/ 221 w 248"/>
                <a:gd name="T63" fmla="*/ 93 h 145"/>
                <a:gd name="T64" fmla="*/ 208 w 248"/>
                <a:gd name="T65" fmla="*/ 91 h 145"/>
                <a:gd name="T66" fmla="*/ 211 w 248"/>
                <a:gd name="T67" fmla="*/ 83 h 145"/>
                <a:gd name="T68" fmla="*/ 199 w 248"/>
                <a:gd name="T69" fmla="*/ 85 h 145"/>
                <a:gd name="T70" fmla="*/ 192 w 248"/>
                <a:gd name="T71" fmla="*/ 91 h 145"/>
                <a:gd name="T72" fmla="*/ 184 w 248"/>
                <a:gd name="T73" fmla="*/ 95 h 145"/>
                <a:gd name="T74" fmla="*/ 186 w 248"/>
                <a:gd name="T75" fmla="*/ 99 h 145"/>
                <a:gd name="T76" fmla="*/ 183 w 248"/>
                <a:gd name="T77" fmla="*/ 104 h 145"/>
                <a:gd name="T78" fmla="*/ 166 w 248"/>
                <a:gd name="T79" fmla="*/ 106 h 145"/>
                <a:gd name="T80" fmla="*/ 172 w 248"/>
                <a:gd name="T81" fmla="*/ 115 h 145"/>
                <a:gd name="T82" fmla="*/ 178 w 248"/>
                <a:gd name="T83" fmla="*/ 128 h 145"/>
                <a:gd name="T84" fmla="*/ 170 w 248"/>
                <a:gd name="T85" fmla="*/ 143 h 145"/>
                <a:gd name="T86" fmla="*/ 156 w 248"/>
                <a:gd name="T87" fmla="*/ 142 h 145"/>
                <a:gd name="T88" fmla="*/ 148 w 248"/>
                <a:gd name="T89" fmla="*/ 129 h 145"/>
                <a:gd name="T90" fmla="*/ 128 w 248"/>
                <a:gd name="T91" fmla="*/ 120 h 145"/>
                <a:gd name="T92" fmla="*/ 102 w 248"/>
                <a:gd name="T93" fmla="*/ 104 h 145"/>
                <a:gd name="T94" fmla="*/ 87 w 248"/>
                <a:gd name="T95" fmla="*/ 80 h 145"/>
                <a:gd name="T96" fmla="*/ 74 w 248"/>
                <a:gd name="T97" fmla="*/ 77 h 145"/>
                <a:gd name="T98" fmla="*/ 60 w 248"/>
                <a:gd name="T99" fmla="*/ 69 h 145"/>
                <a:gd name="T100" fmla="*/ 57 w 248"/>
                <a:gd name="T101" fmla="*/ 63 h 145"/>
                <a:gd name="T102" fmla="*/ 50 w 248"/>
                <a:gd name="T103" fmla="*/ 58 h 145"/>
                <a:gd name="T104" fmla="*/ 36 w 248"/>
                <a:gd name="T105" fmla="*/ 50 h 145"/>
                <a:gd name="T106" fmla="*/ 36 w 248"/>
                <a:gd name="T107" fmla="*/ 57 h 145"/>
                <a:gd name="T108" fmla="*/ 30 w 248"/>
                <a:gd name="T109" fmla="*/ 55 h 145"/>
                <a:gd name="T110" fmla="*/ 19 w 248"/>
                <a:gd name="T111" fmla="*/ 58 h 145"/>
                <a:gd name="T112" fmla="*/ 16 w 248"/>
                <a:gd name="T113" fmla="*/ 74 h 145"/>
                <a:gd name="T114" fmla="*/ 0 w 248"/>
                <a:gd name="T115" fmla="*/ 43 h 145"/>
                <a:gd name="T116" fmla="*/ 17 w 248"/>
                <a:gd name="T117" fmla="*/ 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8" h="145">
                  <a:moveTo>
                    <a:pt x="229" y="98"/>
                  </a:moveTo>
                  <a:lnTo>
                    <a:pt x="229" y="98"/>
                  </a:lnTo>
                  <a:lnTo>
                    <a:pt x="229" y="99"/>
                  </a:lnTo>
                  <a:lnTo>
                    <a:pt x="227" y="99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9" y="98"/>
                  </a:lnTo>
                  <a:lnTo>
                    <a:pt x="229" y="98"/>
                  </a:lnTo>
                  <a:close/>
                  <a:moveTo>
                    <a:pt x="218" y="95"/>
                  </a:moveTo>
                  <a:lnTo>
                    <a:pt x="218" y="95"/>
                  </a:lnTo>
                  <a:lnTo>
                    <a:pt x="218" y="96"/>
                  </a:lnTo>
                  <a:lnTo>
                    <a:pt x="219" y="96"/>
                  </a:lnTo>
                  <a:lnTo>
                    <a:pt x="221" y="96"/>
                  </a:lnTo>
                  <a:lnTo>
                    <a:pt x="219" y="98"/>
                  </a:lnTo>
                  <a:lnTo>
                    <a:pt x="221" y="99"/>
                  </a:lnTo>
                  <a:lnTo>
                    <a:pt x="221" y="99"/>
                  </a:lnTo>
                  <a:lnTo>
                    <a:pt x="219" y="99"/>
                  </a:lnTo>
                  <a:lnTo>
                    <a:pt x="218" y="99"/>
                  </a:lnTo>
                  <a:lnTo>
                    <a:pt x="218" y="99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6" y="96"/>
                  </a:lnTo>
                  <a:lnTo>
                    <a:pt x="216" y="96"/>
                  </a:lnTo>
                  <a:lnTo>
                    <a:pt x="216" y="95"/>
                  </a:lnTo>
                  <a:lnTo>
                    <a:pt x="218" y="95"/>
                  </a:lnTo>
                  <a:close/>
                  <a:moveTo>
                    <a:pt x="211" y="80"/>
                  </a:moveTo>
                  <a:lnTo>
                    <a:pt x="211" y="80"/>
                  </a:lnTo>
                  <a:lnTo>
                    <a:pt x="211" y="80"/>
                  </a:lnTo>
                  <a:lnTo>
                    <a:pt x="211" y="82"/>
                  </a:lnTo>
                  <a:lnTo>
                    <a:pt x="213" y="82"/>
                  </a:lnTo>
                  <a:lnTo>
                    <a:pt x="211" y="80"/>
                  </a:lnTo>
                  <a:lnTo>
                    <a:pt x="211" y="80"/>
                  </a:lnTo>
                  <a:lnTo>
                    <a:pt x="211" y="80"/>
                  </a:lnTo>
                  <a:close/>
                  <a:moveTo>
                    <a:pt x="38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2"/>
                  </a:lnTo>
                  <a:lnTo>
                    <a:pt x="36" y="3"/>
                  </a:lnTo>
                  <a:lnTo>
                    <a:pt x="36" y="5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5" y="20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41" y="14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9"/>
                  </a:lnTo>
                  <a:lnTo>
                    <a:pt x="41" y="9"/>
                  </a:lnTo>
                  <a:lnTo>
                    <a:pt x="39" y="11"/>
                  </a:lnTo>
                  <a:lnTo>
                    <a:pt x="38" y="11"/>
                  </a:lnTo>
                  <a:lnTo>
                    <a:pt x="38" y="9"/>
                  </a:lnTo>
                  <a:lnTo>
                    <a:pt x="39" y="9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2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4" y="5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3"/>
                  </a:lnTo>
                  <a:lnTo>
                    <a:pt x="47" y="14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9" y="17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2" y="24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3"/>
                  </a:lnTo>
                  <a:lnTo>
                    <a:pt x="58" y="13"/>
                  </a:lnTo>
                  <a:lnTo>
                    <a:pt x="61" y="14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6" y="17"/>
                  </a:lnTo>
                  <a:lnTo>
                    <a:pt x="69" y="19"/>
                  </a:lnTo>
                  <a:lnTo>
                    <a:pt x="71" y="20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4" y="24"/>
                  </a:lnTo>
                  <a:lnTo>
                    <a:pt x="74" y="25"/>
                  </a:lnTo>
                  <a:lnTo>
                    <a:pt x="77" y="27"/>
                  </a:lnTo>
                  <a:lnTo>
                    <a:pt x="79" y="28"/>
                  </a:lnTo>
                  <a:lnTo>
                    <a:pt x="80" y="30"/>
                  </a:lnTo>
                  <a:lnTo>
                    <a:pt x="82" y="32"/>
                  </a:lnTo>
                  <a:lnTo>
                    <a:pt x="84" y="33"/>
                  </a:lnTo>
                  <a:lnTo>
                    <a:pt x="85" y="35"/>
                  </a:lnTo>
                  <a:lnTo>
                    <a:pt x="87" y="36"/>
                  </a:lnTo>
                  <a:lnTo>
                    <a:pt x="88" y="36"/>
                  </a:lnTo>
                  <a:lnTo>
                    <a:pt x="90" y="36"/>
                  </a:lnTo>
                  <a:lnTo>
                    <a:pt x="93" y="36"/>
                  </a:lnTo>
                  <a:lnTo>
                    <a:pt x="96" y="36"/>
                  </a:lnTo>
                  <a:lnTo>
                    <a:pt x="99" y="35"/>
                  </a:lnTo>
                  <a:lnTo>
                    <a:pt x="102" y="35"/>
                  </a:lnTo>
                  <a:lnTo>
                    <a:pt x="104" y="35"/>
                  </a:lnTo>
                  <a:lnTo>
                    <a:pt x="107" y="35"/>
                  </a:lnTo>
                  <a:lnTo>
                    <a:pt x="112" y="35"/>
                  </a:lnTo>
                  <a:lnTo>
                    <a:pt x="114" y="35"/>
                  </a:lnTo>
                  <a:lnTo>
                    <a:pt x="117" y="35"/>
                  </a:lnTo>
                  <a:lnTo>
                    <a:pt x="118" y="36"/>
                  </a:lnTo>
                  <a:lnTo>
                    <a:pt x="120" y="36"/>
                  </a:lnTo>
                  <a:lnTo>
                    <a:pt x="123" y="36"/>
                  </a:lnTo>
                  <a:lnTo>
                    <a:pt x="123" y="36"/>
                  </a:lnTo>
                  <a:lnTo>
                    <a:pt x="125" y="35"/>
                  </a:lnTo>
                  <a:lnTo>
                    <a:pt x="126" y="35"/>
                  </a:lnTo>
                  <a:lnTo>
                    <a:pt x="128" y="33"/>
                  </a:lnTo>
                  <a:lnTo>
                    <a:pt x="129" y="33"/>
                  </a:lnTo>
                  <a:lnTo>
                    <a:pt x="131" y="35"/>
                  </a:lnTo>
                  <a:lnTo>
                    <a:pt x="131" y="36"/>
                  </a:lnTo>
                  <a:lnTo>
                    <a:pt x="132" y="36"/>
                  </a:lnTo>
                  <a:lnTo>
                    <a:pt x="134" y="38"/>
                  </a:lnTo>
                  <a:lnTo>
                    <a:pt x="136" y="39"/>
                  </a:lnTo>
                  <a:lnTo>
                    <a:pt x="137" y="39"/>
                  </a:lnTo>
                  <a:lnTo>
                    <a:pt x="139" y="43"/>
                  </a:lnTo>
                  <a:lnTo>
                    <a:pt x="140" y="44"/>
                  </a:lnTo>
                  <a:lnTo>
                    <a:pt x="140" y="46"/>
                  </a:lnTo>
                  <a:lnTo>
                    <a:pt x="142" y="47"/>
                  </a:lnTo>
                  <a:lnTo>
                    <a:pt x="143" y="47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7" y="47"/>
                  </a:lnTo>
                  <a:lnTo>
                    <a:pt x="147" y="49"/>
                  </a:lnTo>
                  <a:lnTo>
                    <a:pt x="145" y="52"/>
                  </a:lnTo>
                  <a:lnTo>
                    <a:pt x="145" y="55"/>
                  </a:lnTo>
                  <a:lnTo>
                    <a:pt x="145" y="57"/>
                  </a:lnTo>
                  <a:lnTo>
                    <a:pt x="145" y="60"/>
                  </a:lnTo>
                  <a:lnTo>
                    <a:pt x="145" y="61"/>
                  </a:lnTo>
                  <a:lnTo>
                    <a:pt x="145" y="63"/>
                  </a:lnTo>
                  <a:lnTo>
                    <a:pt x="148" y="63"/>
                  </a:lnTo>
                  <a:lnTo>
                    <a:pt x="150" y="63"/>
                  </a:lnTo>
                  <a:lnTo>
                    <a:pt x="151" y="63"/>
                  </a:lnTo>
                  <a:lnTo>
                    <a:pt x="153" y="65"/>
                  </a:lnTo>
                  <a:lnTo>
                    <a:pt x="153" y="68"/>
                  </a:lnTo>
                  <a:lnTo>
                    <a:pt x="153" y="69"/>
                  </a:lnTo>
                  <a:lnTo>
                    <a:pt x="153" y="71"/>
                  </a:lnTo>
                  <a:lnTo>
                    <a:pt x="155" y="74"/>
                  </a:lnTo>
                  <a:lnTo>
                    <a:pt x="155" y="76"/>
                  </a:lnTo>
                  <a:lnTo>
                    <a:pt x="155" y="77"/>
                  </a:lnTo>
                  <a:lnTo>
                    <a:pt x="156" y="77"/>
                  </a:lnTo>
                  <a:lnTo>
                    <a:pt x="156" y="77"/>
                  </a:lnTo>
                  <a:lnTo>
                    <a:pt x="159" y="77"/>
                  </a:lnTo>
                  <a:lnTo>
                    <a:pt x="162" y="77"/>
                  </a:lnTo>
                  <a:lnTo>
                    <a:pt x="164" y="77"/>
                  </a:lnTo>
                  <a:lnTo>
                    <a:pt x="167" y="77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2" y="77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5" y="79"/>
                  </a:lnTo>
                  <a:lnTo>
                    <a:pt x="175" y="80"/>
                  </a:lnTo>
                  <a:lnTo>
                    <a:pt x="175" y="80"/>
                  </a:lnTo>
                  <a:lnTo>
                    <a:pt x="175" y="82"/>
                  </a:lnTo>
                  <a:lnTo>
                    <a:pt x="175" y="83"/>
                  </a:lnTo>
                  <a:lnTo>
                    <a:pt x="175" y="85"/>
                  </a:lnTo>
                  <a:lnTo>
                    <a:pt x="177" y="85"/>
                  </a:lnTo>
                  <a:lnTo>
                    <a:pt x="178" y="87"/>
                  </a:lnTo>
                  <a:lnTo>
                    <a:pt x="180" y="87"/>
                  </a:lnTo>
                  <a:lnTo>
                    <a:pt x="181" y="87"/>
                  </a:lnTo>
                  <a:lnTo>
                    <a:pt x="181" y="87"/>
                  </a:lnTo>
                  <a:lnTo>
                    <a:pt x="183" y="87"/>
                  </a:lnTo>
                  <a:lnTo>
                    <a:pt x="183" y="85"/>
                  </a:lnTo>
                  <a:lnTo>
                    <a:pt x="181" y="83"/>
                  </a:lnTo>
                  <a:lnTo>
                    <a:pt x="181" y="83"/>
                  </a:lnTo>
                  <a:lnTo>
                    <a:pt x="183" y="82"/>
                  </a:lnTo>
                  <a:lnTo>
                    <a:pt x="183" y="80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8" y="77"/>
                  </a:lnTo>
                  <a:lnTo>
                    <a:pt x="189" y="76"/>
                  </a:lnTo>
                  <a:lnTo>
                    <a:pt x="189" y="74"/>
                  </a:lnTo>
                  <a:lnTo>
                    <a:pt x="191" y="72"/>
                  </a:lnTo>
                  <a:lnTo>
                    <a:pt x="192" y="72"/>
                  </a:lnTo>
                  <a:lnTo>
                    <a:pt x="194" y="72"/>
                  </a:lnTo>
                  <a:lnTo>
                    <a:pt x="194" y="71"/>
                  </a:lnTo>
                  <a:lnTo>
                    <a:pt x="197" y="69"/>
                  </a:lnTo>
                  <a:lnTo>
                    <a:pt x="197" y="69"/>
                  </a:lnTo>
                  <a:lnTo>
                    <a:pt x="200" y="68"/>
                  </a:lnTo>
                  <a:lnTo>
                    <a:pt x="202" y="68"/>
                  </a:lnTo>
                  <a:lnTo>
                    <a:pt x="203" y="66"/>
                  </a:lnTo>
                  <a:lnTo>
                    <a:pt x="207" y="65"/>
                  </a:lnTo>
                  <a:lnTo>
                    <a:pt x="208" y="63"/>
                  </a:lnTo>
                  <a:lnTo>
                    <a:pt x="208" y="61"/>
                  </a:lnTo>
                  <a:lnTo>
                    <a:pt x="210" y="61"/>
                  </a:lnTo>
                  <a:lnTo>
                    <a:pt x="210" y="63"/>
                  </a:lnTo>
                  <a:lnTo>
                    <a:pt x="211" y="63"/>
                  </a:lnTo>
                  <a:lnTo>
                    <a:pt x="211" y="61"/>
                  </a:lnTo>
                  <a:lnTo>
                    <a:pt x="213" y="61"/>
                  </a:lnTo>
                  <a:lnTo>
                    <a:pt x="213" y="60"/>
                  </a:lnTo>
                  <a:lnTo>
                    <a:pt x="214" y="60"/>
                  </a:lnTo>
                  <a:lnTo>
                    <a:pt x="214" y="60"/>
                  </a:lnTo>
                  <a:lnTo>
                    <a:pt x="216" y="58"/>
                  </a:lnTo>
                  <a:lnTo>
                    <a:pt x="218" y="58"/>
                  </a:lnTo>
                  <a:lnTo>
                    <a:pt x="218" y="58"/>
                  </a:lnTo>
                  <a:lnTo>
                    <a:pt x="219" y="58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18" y="61"/>
                  </a:lnTo>
                  <a:lnTo>
                    <a:pt x="216" y="63"/>
                  </a:lnTo>
                  <a:lnTo>
                    <a:pt x="214" y="63"/>
                  </a:lnTo>
                  <a:lnTo>
                    <a:pt x="214" y="63"/>
                  </a:lnTo>
                  <a:lnTo>
                    <a:pt x="214" y="65"/>
                  </a:lnTo>
                  <a:lnTo>
                    <a:pt x="213" y="65"/>
                  </a:lnTo>
                  <a:lnTo>
                    <a:pt x="211" y="65"/>
                  </a:lnTo>
                  <a:lnTo>
                    <a:pt x="211" y="66"/>
                  </a:lnTo>
                  <a:lnTo>
                    <a:pt x="210" y="68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3" y="72"/>
                  </a:lnTo>
                  <a:lnTo>
                    <a:pt x="213" y="74"/>
                  </a:lnTo>
                  <a:lnTo>
                    <a:pt x="214" y="76"/>
                  </a:lnTo>
                  <a:lnTo>
                    <a:pt x="214" y="76"/>
                  </a:lnTo>
                  <a:lnTo>
                    <a:pt x="216" y="77"/>
                  </a:lnTo>
                  <a:lnTo>
                    <a:pt x="218" y="77"/>
                  </a:lnTo>
                  <a:lnTo>
                    <a:pt x="219" y="77"/>
                  </a:lnTo>
                  <a:lnTo>
                    <a:pt x="221" y="77"/>
                  </a:lnTo>
                  <a:lnTo>
                    <a:pt x="221" y="77"/>
                  </a:lnTo>
                  <a:lnTo>
                    <a:pt x="222" y="79"/>
                  </a:lnTo>
                  <a:lnTo>
                    <a:pt x="222" y="77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5" y="76"/>
                  </a:lnTo>
                  <a:lnTo>
                    <a:pt x="225" y="74"/>
                  </a:lnTo>
                  <a:lnTo>
                    <a:pt x="225" y="74"/>
                  </a:lnTo>
                  <a:lnTo>
                    <a:pt x="225" y="72"/>
                  </a:lnTo>
                  <a:lnTo>
                    <a:pt x="225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2"/>
                  </a:lnTo>
                  <a:lnTo>
                    <a:pt x="229" y="72"/>
                  </a:lnTo>
                  <a:lnTo>
                    <a:pt x="229" y="72"/>
                  </a:lnTo>
                  <a:lnTo>
                    <a:pt x="229" y="74"/>
                  </a:lnTo>
                  <a:lnTo>
                    <a:pt x="230" y="74"/>
                  </a:lnTo>
                  <a:lnTo>
                    <a:pt x="230" y="77"/>
                  </a:lnTo>
                  <a:lnTo>
                    <a:pt x="230" y="77"/>
                  </a:lnTo>
                  <a:lnTo>
                    <a:pt x="232" y="77"/>
                  </a:lnTo>
                  <a:lnTo>
                    <a:pt x="233" y="77"/>
                  </a:lnTo>
                  <a:lnTo>
                    <a:pt x="233" y="77"/>
                  </a:lnTo>
                  <a:lnTo>
                    <a:pt x="235" y="79"/>
                  </a:lnTo>
                  <a:lnTo>
                    <a:pt x="235" y="79"/>
                  </a:lnTo>
                  <a:lnTo>
                    <a:pt x="235" y="80"/>
                  </a:lnTo>
                  <a:lnTo>
                    <a:pt x="235" y="80"/>
                  </a:lnTo>
                  <a:lnTo>
                    <a:pt x="237" y="79"/>
                  </a:lnTo>
                  <a:lnTo>
                    <a:pt x="237" y="79"/>
                  </a:lnTo>
                  <a:lnTo>
                    <a:pt x="238" y="80"/>
                  </a:lnTo>
                  <a:lnTo>
                    <a:pt x="240" y="80"/>
                  </a:lnTo>
                  <a:lnTo>
                    <a:pt x="241" y="82"/>
                  </a:lnTo>
                  <a:lnTo>
                    <a:pt x="241" y="82"/>
                  </a:lnTo>
                  <a:lnTo>
                    <a:pt x="243" y="82"/>
                  </a:lnTo>
                  <a:lnTo>
                    <a:pt x="244" y="83"/>
                  </a:lnTo>
                  <a:lnTo>
                    <a:pt x="244" y="83"/>
                  </a:lnTo>
                  <a:lnTo>
                    <a:pt x="246" y="82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3" y="87"/>
                  </a:lnTo>
                  <a:lnTo>
                    <a:pt x="243" y="87"/>
                  </a:lnTo>
                  <a:lnTo>
                    <a:pt x="241" y="88"/>
                  </a:lnTo>
                  <a:lnTo>
                    <a:pt x="240" y="88"/>
                  </a:lnTo>
                  <a:lnTo>
                    <a:pt x="240" y="88"/>
                  </a:lnTo>
                  <a:lnTo>
                    <a:pt x="238" y="87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8" y="90"/>
                  </a:lnTo>
                  <a:lnTo>
                    <a:pt x="237" y="90"/>
                  </a:lnTo>
                  <a:lnTo>
                    <a:pt x="237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3" y="90"/>
                  </a:lnTo>
                  <a:lnTo>
                    <a:pt x="232" y="91"/>
                  </a:lnTo>
                  <a:lnTo>
                    <a:pt x="232" y="93"/>
                  </a:lnTo>
                  <a:lnTo>
                    <a:pt x="230" y="93"/>
                  </a:lnTo>
                  <a:lnTo>
                    <a:pt x="230" y="93"/>
                  </a:lnTo>
                  <a:lnTo>
                    <a:pt x="229" y="93"/>
                  </a:lnTo>
                  <a:lnTo>
                    <a:pt x="229" y="95"/>
                  </a:lnTo>
                  <a:lnTo>
                    <a:pt x="227" y="95"/>
                  </a:lnTo>
                  <a:lnTo>
                    <a:pt x="227" y="95"/>
                  </a:lnTo>
                  <a:lnTo>
                    <a:pt x="227" y="93"/>
                  </a:lnTo>
                  <a:lnTo>
                    <a:pt x="225" y="93"/>
                  </a:lnTo>
                  <a:lnTo>
                    <a:pt x="225" y="93"/>
                  </a:lnTo>
                  <a:lnTo>
                    <a:pt x="224" y="93"/>
                  </a:lnTo>
                  <a:lnTo>
                    <a:pt x="224" y="93"/>
                  </a:lnTo>
                  <a:lnTo>
                    <a:pt x="222" y="93"/>
                  </a:lnTo>
                  <a:lnTo>
                    <a:pt x="221" y="93"/>
                  </a:lnTo>
                  <a:lnTo>
                    <a:pt x="219" y="93"/>
                  </a:lnTo>
                  <a:lnTo>
                    <a:pt x="218" y="93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3" y="95"/>
                  </a:lnTo>
                  <a:lnTo>
                    <a:pt x="211" y="93"/>
                  </a:lnTo>
                  <a:lnTo>
                    <a:pt x="211" y="93"/>
                  </a:lnTo>
                  <a:lnTo>
                    <a:pt x="210" y="91"/>
                  </a:lnTo>
                  <a:lnTo>
                    <a:pt x="210" y="91"/>
                  </a:lnTo>
                  <a:lnTo>
                    <a:pt x="208" y="91"/>
                  </a:lnTo>
                  <a:lnTo>
                    <a:pt x="208" y="91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11" y="88"/>
                  </a:lnTo>
                  <a:lnTo>
                    <a:pt x="213" y="87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1" y="83"/>
                  </a:lnTo>
                  <a:lnTo>
                    <a:pt x="211" y="83"/>
                  </a:lnTo>
                  <a:lnTo>
                    <a:pt x="213" y="83"/>
                  </a:lnTo>
                  <a:lnTo>
                    <a:pt x="213" y="83"/>
                  </a:lnTo>
                  <a:lnTo>
                    <a:pt x="211" y="82"/>
                  </a:lnTo>
                  <a:lnTo>
                    <a:pt x="210" y="80"/>
                  </a:lnTo>
                  <a:lnTo>
                    <a:pt x="208" y="79"/>
                  </a:lnTo>
                  <a:lnTo>
                    <a:pt x="208" y="80"/>
                  </a:lnTo>
                  <a:lnTo>
                    <a:pt x="207" y="82"/>
                  </a:lnTo>
                  <a:lnTo>
                    <a:pt x="207" y="82"/>
                  </a:lnTo>
                  <a:lnTo>
                    <a:pt x="205" y="83"/>
                  </a:lnTo>
                  <a:lnTo>
                    <a:pt x="203" y="83"/>
                  </a:lnTo>
                  <a:lnTo>
                    <a:pt x="199" y="85"/>
                  </a:lnTo>
                  <a:lnTo>
                    <a:pt x="199" y="87"/>
                  </a:lnTo>
                  <a:lnTo>
                    <a:pt x="199" y="87"/>
                  </a:lnTo>
                  <a:lnTo>
                    <a:pt x="197" y="85"/>
                  </a:lnTo>
                  <a:lnTo>
                    <a:pt x="196" y="83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5"/>
                  </a:lnTo>
                  <a:lnTo>
                    <a:pt x="192" y="87"/>
                  </a:lnTo>
                  <a:lnTo>
                    <a:pt x="192" y="87"/>
                  </a:lnTo>
                  <a:lnTo>
                    <a:pt x="191" y="88"/>
                  </a:lnTo>
                  <a:lnTo>
                    <a:pt x="192" y="91"/>
                  </a:lnTo>
                  <a:lnTo>
                    <a:pt x="192" y="93"/>
                  </a:lnTo>
                  <a:lnTo>
                    <a:pt x="191" y="93"/>
                  </a:lnTo>
                  <a:lnTo>
                    <a:pt x="192" y="95"/>
                  </a:lnTo>
                  <a:lnTo>
                    <a:pt x="191" y="95"/>
                  </a:lnTo>
                  <a:lnTo>
                    <a:pt x="189" y="93"/>
                  </a:lnTo>
                  <a:lnTo>
                    <a:pt x="188" y="93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4" y="95"/>
                  </a:lnTo>
                  <a:lnTo>
                    <a:pt x="188" y="95"/>
                  </a:lnTo>
                  <a:lnTo>
                    <a:pt x="188" y="95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6" y="96"/>
                  </a:lnTo>
                  <a:lnTo>
                    <a:pt x="184" y="96"/>
                  </a:lnTo>
                  <a:lnTo>
                    <a:pt x="184" y="98"/>
                  </a:lnTo>
                  <a:lnTo>
                    <a:pt x="186" y="98"/>
                  </a:lnTo>
                  <a:lnTo>
                    <a:pt x="186" y="98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3" y="99"/>
                  </a:lnTo>
                  <a:lnTo>
                    <a:pt x="183" y="99"/>
                  </a:lnTo>
                  <a:lnTo>
                    <a:pt x="183" y="101"/>
                  </a:lnTo>
                  <a:lnTo>
                    <a:pt x="183" y="104"/>
                  </a:lnTo>
                  <a:lnTo>
                    <a:pt x="181" y="104"/>
                  </a:lnTo>
                  <a:lnTo>
                    <a:pt x="180" y="106"/>
                  </a:lnTo>
                  <a:lnTo>
                    <a:pt x="180" y="106"/>
                  </a:lnTo>
                  <a:lnTo>
                    <a:pt x="178" y="106"/>
                  </a:lnTo>
                  <a:lnTo>
                    <a:pt x="177" y="106"/>
                  </a:lnTo>
                  <a:lnTo>
                    <a:pt x="175" y="104"/>
                  </a:lnTo>
                  <a:lnTo>
                    <a:pt x="172" y="104"/>
                  </a:lnTo>
                  <a:lnTo>
                    <a:pt x="170" y="104"/>
                  </a:lnTo>
                  <a:lnTo>
                    <a:pt x="167" y="104"/>
                  </a:lnTo>
                  <a:lnTo>
                    <a:pt x="167" y="106"/>
                  </a:lnTo>
                  <a:lnTo>
                    <a:pt x="166" y="106"/>
                  </a:lnTo>
                  <a:lnTo>
                    <a:pt x="166" y="106"/>
                  </a:lnTo>
                  <a:lnTo>
                    <a:pt x="164" y="110"/>
                  </a:lnTo>
                  <a:lnTo>
                    <a:pt x="164" y="110"/>
                  </a:lnTo>
                  <a:lnTo>
                    <a:pt x="166" y="110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3"/>
                  </a:lnTo>
                  <a:lnTo>
                    <a:pt x="169" y="113"/>
                  </a:lnTo>
                  <a:lnTo>
                    <a:pt x="170" y="115"/>
                  </a:lnTo>
                  <a:lnTo>
                    <a:pt x="172" y="115"/>
                  </a:lnTo>
                  <a:lnTo>
                    <a:pt x="173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7" y="117"/>
                  </a:lnTo>
                  <a:lnTo>
                    <a:pt x="175" y="120"/>
                  </a:lnTo>
                  <a:lnTo>
                    <a:pt x="175" y="121"/>
                  </a:lnTo>
                  <a:lnTo>
                    <a:pt x="175" y="123"/>
                  </a:lnTo>
                  <a:lnTo>
                    <a:pt x="177" y="124"/>
                  </a:lnTo>
                  <a:lnTo>
                    <a:pt x="178" y="126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9"/>
                  </a:lnTo>
                  <a:lnTo>
                    <a:pt x="178" y="131"/>
                  </a:lnTo>
                  <a:lnTo>
                    <a:pt x="177" y="132"/>
                  </a:lnTo>
                  <a:lnTo>
                    <a:pt x="177" y="132"/>
                  </a:lnTo>
                  <a:lnTo>
                    <a:pt x="175" y="134"/>
                  </a:lnTo>
                  <a:lnTo>
                    <a:pt x="173" y="135"/>
                  </a:lnTo>
                  <a:lnTo>
                    <a:pt x="172" y="139"/>
                  </a:lnTo>
                  <a:lnTo>
                    <a:pt x="170" y="139"/>
                  </a:lnTo>
                  <a:lnTo>
                    <a:pt x="170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69" y="143"/>
                  </a:lnTo>
                  <a:lnTo>
                    <a:pt x="169" y="143"/>
                  </a:lnTo>
                  <a:lnTo>
                    <a:pt x="167" y="143"/>
                  </a:lnTo>
                  <a:lnTo>
                    <a:pt x="167" y="143"/>
                  </a:lnTo>
                  <a:lnTo>
                    <a:pt x="166" y="143"/>
                  </a:lnTo>
                  <a:lnTo>
                    <a:pt x="164" y="143"/>
                  </a:lnTo>
                  <a:lnTo>
                    <a:pt x="162" y="143"/>
                  </a:lnTo>
                  <a:lnTo>
                    <a:pt x="161" y="142"/>
                  </a:lnTo>
                  <a:lnTo>
                    <a:pt x="156" y="142"/>
                  </a:lnTo>
                  <a:lnTo>
                    <a:pt x="153" y="142"/>
                  </a:lnTo>
                  <a:lnTo>
                    <a:pt x="153" y="140"/>
                  </a:lnTo>
                  <a:lnTo>
                    <a:pt x="153" y="137"/>
                  </a:lnTo>
                  <a:lnTo>
                    <a:pt x="153" y="134"/>
                  </a:lnTo>
                  <a:lnTo>
                    <a:pt x="155" y="132"/>
                  </a:lnTo>
                  <a:lnTo>
                    <a:pt x="155" y="132"/>
                  </a:lnTo>
                  <a:lnTo>
                    <a:pt x="153" y="131"/>
                  </a:lnTo>
                  <a:lnTo>
                    <a:pt x="153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48" y="129"/>
                  </a:lnTo>
                  <a:lnTo>
                    <a:pt x="147" y="128"/>
                  </a:lnTo>
                  <a:lnTo>
                    <a:pt x="147" y="128"/>
                  </a:lnTo>
                  <a:lnTo>
                    <a:pt x="145" y="126"/>
                  </a:lnTo>
                  <a:lnTo>
                    <a:pt x="143" y="126"/>
                  </a:lnTo>
                  <a:lnTo>
                    <a:pt x="142" y="126"/>
                  </a:lnTo>
                  <a:lnTo>
                    <a:pt x="140" y="128"/>
                  </a:lnTo>
                  <a:lnTo>
                    <a:pt x="140" y="128"/>
                  </a:lnTo>
                  <a:lnTo>
                    <a:pt x="139" y="128"/>
                  </a:lnTo>
                  <a:lnTo>
                    <a:pt x="136" y="124"/>
                  </a:lnTo>
                  <a:lnTo>
                    <a:pt x="131" y="121"/>
                  </a:lnTo>
                  <a:lnTo>
                    <a:pt x="128" y="120"/>
                  </a:lnTo>
                  <a:lnTo>
                    <a:pt x="126" y="118"/>
                  </a:lnTo>
                  <a:lnTo>
                    <a:pt x="125" y="118"/>
                  </a:lnTo>
                  <a:lnTo>
                    <a:pt x="123" y="117"/>
                  </a:lnTo>
                  <a:lnTo>
                    <a:pt x="120" y="115"/>
                  </a:lnTo>
                  <a:lnTo>
                    <a:pt x="118" y="115"/>
                  </a:lnTo>
                  <a:lnTo>
                    <a:pt x="115" y="113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09" y="107"/>
                  </a:lnTo>
                  <a:lnTo>
                    <a:pt x="106" y="106"/>
                  </a:lnTo>
                  <a:lnTo>
                    <a:pt x="102" y="104"/>
                  </a:lnTo>
                  <a:lnTo>
                    <a:pt x="101" y="102"/>
                  </a:lnTo>
                  <a:lnTo>
                    <a:pt x="96" y="99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3" y="96"/>
                  </a:lnTo>
                  <a:lnTo>
                    <a:pt x="93" y="91"/>
                  </a:lnTo>
                  <a:lnTo>
                    <a:pt x="91" y="90"/>
                  </a:lnTo>
                  <a:lnTo>
                    <a:pt x="90" y="88"/>
                  </a:lnTo>
                  <a:lnTo>
                    <a:pt x="88" y="85"/>
                  </a:lnTo>
                  <a:lnTo>
                    <a:pt x="87" y="82"/>
                  </a:lnTo>
                  <a:lnTo>
                    <a:pt x="87" y="80"/>
                  </a:lnTo>
                  <a:lnTo>
                    <a:pt x="85" y="79"/>
                  </a:lnTo>
                  <a:lnTo>
                    <a:pt x="84" y="77"/>
                  </a:lnTo>
                  <a:lnTo>
                    <a:pt x="82" y="76"/>
                  </a:lnTo>
                  <a:lnTo>
                    <a:pt x="80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7" y="77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4" y="77"/>
                  </a:lnTo>
                  <a:lnTo>
                    <a:pt x="71" y="76"/>
                  </a:lnTo>
                  <a:lnTo>
                    <a:pt x="71" y="76"/>
                  </a:lnTo>
                  <a:lnTo>
                    <a:pt x="69" y="76"/>
                  </a:lnTo>
                  <a:lnTo>
                    <a:pt x="66" y="77"/>
                  </a:lnTo>
                  <a:lnTo>
                    <a:pt x="65" y="76"/>
                  </a:lnTo>
                  <a:lnTo>
                    <a:pt x="61" y="74"/>
                  </a:lnTo>
                  <a:lnTo>
                    <a:pt x="60" y="74"/>
                  </a:lnTo>
                  <a:lnTo>
                    <a:pt x="58" y="72"/>
                  </a:lnTo>
                  <a:lnTo>
                    <a:pt x="58" y="72"/>
                  </a:lnTo>
                  <a:lnTo>
                    <a:pt x="60" y="71"/>
                  </a:lnTo>
                  <a:lnTo>
                    <a:pt x="60" y="69"/>
                  </a:lnTo>
                  <a:lnTo>
                    <a:pt x="60" y="69"/>
                  </a:lnTo>
                  <a:lnTo>
                    <a:pt x="60" y="68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58" y="63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7" y="58"/>
                  </a:lnTo>
                  <a:lnTo>
                    <a:pt x="57" y="58"/>
                  </a:lnTo>
                  <a:lnTo>
                    <a:pt x="55" y="58"/>
                  </a:lnTo>
                  <a:lnTo>
                    <a:pt x="50" y="58"/>
                  </a:lnTo>
                  <a:lnTo>
                    <a:pt x="49" y="57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4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39" y="50"/>
                  </a:lnTo>
                  <a:lnTo>
                    <a:pt x="38" y="49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5" y="52"/>
                  </a:lnTo>
                  <a:lnTo>
                    <a:pt x="33" y="50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4"/>
                  </a:lnTo>
                  <a:lnTo>
                    <a:pt x="33" y="54"/>
                  </a:lnTo>
                  <a:lnTo>
                    <a:pt x="35" y="55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6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2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8" y="55"/>
                  </a:lnTo>
                  <a:lnTo>
                    <a:pt x="28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5" y="60"/>
                  </a:lnTo>
                  <a:lnTo>
                    <a:pt x="24" y="60"/>
                  </a:lnTo>
                  <a:lnTo>
                    <a:pt x="22" y="58"/>
                  </a:lnTo>
                  <a:lnTo>
                    <a:pt x="20" y="57"/>
                  </a:lnTo>
                  <a:lnTo>
                    <a:pt x="19" y="58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4" y="66"/>
                  </a:lnTo>
                  <a:lnTo>
                    <a:pt x="14" y="69"/>
                  </a:lnTo>
                  <a:lnTo>
                    <a:pt x="16" y="72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6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8" y="76"/>
                  </a:lnTo>
                  <a:lnTo>
                    <a:pt x="3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43"/>
                  </a:lnTo>
                  <a:lnTo>
                    <a:pt x="0" y="39"/>
                  </a:lnTo>
                  <a:lnTo>
                    <a:pt x="0" y="22"/>
                  </a:lnTo>
                  <a:lnTo>
                    <a:pt x="0" y="19"/>
                  </a:lnTo>
                  <a:lnTo>
                    <a:pt x="0" y="11"/>
                  </a:lnTo>
                  <a:lnTo>
                    <a:pt x="2" y="9"/>
                  </a:lnTo>
                  <a:lnTo>
                    <a:pt x="5" y="9"/>
                  </a:lnTo>
                  <a:lnTo>
                    <a:pt x="6" y="8"/>
                  </a:lnTo>
                  <a:lnTo>
                    <a:pt x="9" y="8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2" y="5"/>
                  </a:lnTo>
                  <a:lnTo>
                    <a:pt x="24" y="3"/>
                  </a:lnTo>
                  <a:lnTo>
                    <a:pt x="28" y="3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7" name="Freeform 23">
              <a:extLst>
                <a:ext uri="{FF2B5EF4-FFF2-40B4-BE49-F238E27FC236}">
                  <a16:creationId xmlns:a16="http://schemas.microsoft.com/office/drawing/2014/main" id="{DEF6B202-1A7B-4800-B684-9D53DDD2C6B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7902" y="5285276"/>
              <a:ext cx="148141" cy="150091"/>
            </a:xfrm>
            <a:custGeom>
              <a:avLst/>
              <a:gdLst>
                <a:gd name="T0" fmla="*/ 25 w 76"/>
                <a:gd name="T1" fmla="*/ 2 h 77"/>
                <a:gd name="T2" fmla="*/ 33 w 76"/>
                <a:gd name="T3" fmla="*/ 10 h 77"/>
                <a:gd name="T4" fmla="*/ 35 w 76"/>
                <a:gd name="T5" fmla="*/ 14 h 77"/>
                <a:gd name="T6" fmla="*/ 36 w 76"/>
                <a:gd name="T7" fmla="*/ 16 h 77"/>
                <a:gd name="T8" fmla="*/ 39 w 76"/>
                <a:gd name="T9" fmla="*/ 14 h 77"/>
                <a:gd name="T10" fmla="*/ 41 w 76"/>
                <a:gd name="T11" fmla="*/ 13 h 77"/>
                <a:gd name="T12" fmla="*/ 41 w 76"/>
                <a:gd name="T13" fmla="*/ 13 h 77"/>
                <a:gd name="T14" fmla="*/ 44 w 76"/>
                <a:gd name="T15" fmla="*/ 16 h 77"/>
                <a:gd name="T16" fmla="*/ 46 w 76"/>
                <a:gd name="T17" fmla="*/ 17 h 77"/>
                <a:gd name="T18" fmla="*/ 49 w 76"/>
                <a:gd name="T19" fmla="*/ 19 h 77"/>
                <a:gd name="T20" fmla="*/ 57 w 76"/>
                <a:gd name="T21" fmla="*/ 22 h 77"/>
                <a:gd name="T22" fmla="*/ 61 w 76"/>
                <a:gd name="T23" fmla="*/ 27 h 77"/>
                <a:gd name="T24" fmla="*/ 65 w 76"/>
                <a:gd name="T25" fmla="*/ 28 h 77"/>
                <a:gd name="T26" fmla="*/ 68 w 76"/>
                <a:gd name="T27" fmla="*/ 32 h 77"/>
                <a:gd name="T28" fmla="*/ 69 w 76"/>
                <a:gd name="T29" fmla="*/ 35 h 77"/>
                <a:gd name="T30" fmla="*/ 74 w 76"/>
                <a:gd name="T31" fmla="*/ 40 h 77"/>
                <a:gd name="T32" fmla="*/ 76 w 76"/>
                <a:gd name="T33" fmla="*/ 41 h 77"/>
                <a:gd name="T34" fmla="*/ 74 w 76"/>
                <a:gd name="T35" fmla="*/ 43 h 77"/>
                <a:gd name="T36" fmla="*/ 74 w 76"/>
                <a:gd name="T37" fmla="*/ 44 h 77"/>
                <a:gd name="T38" fmla="*/ 72 w 76"/>
                <a:gd name="T39" fmla="*/ 46 h 77"/>
                <a:gd name="T40" fmla="*/ 69 w 76"/>
                <a:gd name="T41" fmla="*/ 47 h 77"/>
                <a:gd name="T42" fmla="*/ 71 w 76"/>
                <a:gd name="T43" fmla="*/ 51 h 77"/>
                <a:gd name="T44" fmla="*/ 71 w 76"/>
                <a:gd name="T45" fmla="*/ 54 h 77"/>
                <a:gd name="T46" fmla="*/ 71 w 76"/>
                <a:gd name="T47" fmla="*/ 55 h 77"/>
                <a:gd name="T48" fmla="*/ 71 w 76"/>
                <a:gd name="T49" fmla="*/ 57 h 77"/>
                <a:gd name="T50" fmla="*/ 74 w 76"/>
                <a:gd name="T51" fmla="*/ 58 h 77"/>
                <a:gd name="T52" fmla="*/ 71 w 76"/>
                <a:gd name="T53" fmla="*/ 63 h 77"/>
                <a:gd name="T54" fmla="*/ 65 w 76"/>
                <a:gd name="T55" fmla="*/ 71 h 77"/>
                <a:gd name="T56" fmla="*/ 58 w 76"/>
                <a:gd name="T57" fmla="*/ 74 h 77"/>
                <a:gd name="T58" fmla="*/ 46 w 76"/>
                <a:gd name="T59" fmla="*/ 77 h 77"/>
                <a:gd name="T60" fmla="*/ 38 w 76"/>
                <a:gd name="T61" fmla="*/ 76 h 77"/>
                <a:gd name="T62" fmla="*/ 31 w 76"/>
                <a:gd name="T63" fmla="*/ 77 h 77"/>
                <a:gd name="T64" fmla="*/ 24 w 76"/>
                <a:gd name="T65" fmla="*/ 73 h 77"/>
                <a:gd name="T66" fmla="*/ 9 w 76"/>
                <a:gd name="T67" fmla="*/ 69 h 77"/>
                <a:gd name="T68" fmla="*/ 6 w 76"/>
                <a:gd name="T69" fmla="*/ 66 h 77"/>
                <a:gd name="T70" fmla="*/ 0 w 76"/>
                <a:gd name="T71" fmla="*/ 57 h 77"/>
                <a:gd name="T72" fmla="*/ 1 w 76"/>
                <a:gd name="T73" fmla="*/ 49 h 77"/>
                <a:gd name="T74" fmla="*/ 5 w 76"/>
                <a:gd name="T75" fmla="*/ 47 h 77"/>
                <a:gd name="T76" fmla="*/ 5 w 76"/>
                <a:gd name="T77" fmla="*/ 43 h 77"/>
                <a:gd name="T78" fmla="*/ 5 w 76"/>
                <a:gd name="T79" fmla="*/ 35 h 77"/>
                <a:gd name="T80" fmla="*/ 3 w 76"/>
                <a:gd name="T81" fmla="*/ 32 h 77"/>
                <a:gd name="T82" fmla="*/ 3 w 76"/>
                <a:gd name="T83" fmla="*/ 28 h 77"/>
                <a:gd name="T84" fmla="*/ 6 w 76"/>
                <a:gd name="T85" fmla="*/ 27 h 77"/>
                <a:gd name="T86" fmla="*/ 6 w 76"/>
                <a:gd name="T87" fmla="*/ 24 h 77"/>
                <a:gd name="T88" fmla="*/ 6 w 76"/>
                <a:gd name="T89" fmla="*/ 21 h 77"/>
                <a:gd name="T90" fmla="*/ 8 w 76"/>
                <a:gd name="T91" fmla="*/ 16 h 77"/>
                <a:gd name="T92" fmla="*/ 8 w 76"/>
                <a:gd name="T93" fmla="*/ 13 h 77"/>
                <a:gd name="T94" fmla="*/ 9 w 76"/>
                <a:gd name="T95" fmla="*/ 10 h 77"/>
                <a:gd name="T96" fmla="*/ 11 w 76"/>
                <a:gd name="T97" fmla="*/ 5 h 77"/>
                <a:gd name="T98" fmla="*/ 12 w 76"/>
                <a:gd name="T99" fmla="*/ 2 h 77"/>
                <a:gd name="T100" fmla="*/ 17 w 76"/>
                <a:gd name="T101" fmla="*/ 3 h 77"/>
                <a:gd name="T102" fmla="*/ 20 w 76"/>
                <a:gd name="T10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" h="77">
                  <a:moveTo>
                    <a:pt x="22" y="0"/>
                  </a:moveTo>
                  <a:lnTo>
                    <a:pt x="24" y="0"/>
                  </a:lnTo>
                  <a:lnTo>
                    <a:pt x="25" y="2"/>
                  </a:lnTo>
                  <a:lnTo>
                    <a:pt x="30" y="5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6"/>
                  </a:lnTo>
                  <a:lnTo>
                    <a:pt x="36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4" y="14"/>
                  </a:lnTo>
                  <a:lnTo>
                    <a:pt x="44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47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2" y="21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57" y="24"/>
                  </a:lnTo>
                  <a:lnTo>
                    <a:pt x="58" y="25"/>
                  </a:lnTo>
                  <a:lnTo>
                    <a:pt x="61" y="27"/>
                  </a:lnTo>
                  <a:lnTo>
                    <a:pt x="63" y="28"/>
                  </a:lnTo>
                  <a:lnTo>
                    <a:pt x="65" y="28"/>
                  </a:lnTo>
                  <a:lnTo>
                    <a:pt x="65" y="28"/>
                  </a:lnTo>
                  <a:lnTo>
                    <a:pt x="66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8" y="33"/>
                  </a:lnTo>
                  <a:lnTo>
                    <a:pt x="69" y="35"/>
                  </a:lnTo>
                  <a:lnTo>
                    <a:pt x="69" y="36"/>
                  </a:lnTo>
                  <a:lnTo>
                    <a:pt x="71" y="38"/>
                  </a:lnTo>
                  <a:lnTo>
                    <a:pt x="74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4"/>
                  </a:lnTo>
                  <a:lnTo>
                    <a:pt x="74" y="44"/>
                  </a:lnTo>
                  <a:lnTo>
                    <a:pt x="72" y="46"/>
                  </a:lnTo>
                  <a:lnTo>
                    <a:pt x="72" y="46"/>
                  </a:lnTo>
                  <a:lnTo>
                    <a:pt x="71" y="46"/>
                  </a:lnTo>
                  <a:lnTo>
                    <a:pt x="69" y="47"/>
                  </a:lnTo>
                  <a:lnTo>
                    <a:pt x="69" y="47"/>
                  </a:lnTo>
                  <a:lnTo>
                    <a:pt x="69" y="49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7"/>
                  </a:lnTo>
                  <a:lnTo>
                    <a:pt x="71" y="57"/>
                  </a:lnTo>
                  <a:lnTo>
                    <a:pt x="72" y="57"/>
                  </a:lnTo>
                  <a:lnTo>
                    <a:pt x="72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3"/>
                  </a:lnTo>
                  <a:lnTo>
                    <a:pt x="68" y="66"/>
                  </a:lnTo>
                  <a:lnTo>
                    <a:pt x="68" y="68"/>
                  </a:lnTo>
                  <a:lnTo>
                    <a:pt x="65" y="71"/>
                  </a:lnTo>
                  <a:lnTo>
                    <a:pt x="61" y="73"/>
                  </a:lnTo>
                  <a:lnTo>
                    <a:pt x="60" y="73"/>
                  </a:lnTo>
                  <a:lnTo>
                    <a:pt x="58" y="74"/>
                  </a:lnTo>
                  <a:lnTo>
                    <a:pt x="50" y="77"/>
                  </a:lnTo>
                  <a:lnTo>
                    <a:pt x="49" y="77"/>
                  </a:lnTo>
                  <a:lnTo>
                    <a:pt x="46" y="77"/>
                  </a:lnTo>
                  <a:lnTo>
                    <a:pt x="44" y="76"/>
                  </a:lnTo>
                  <a:lnTo>
                    <a:pt x="39" y="74"/>
                  </a:lnTo>
                  <a:lnTo>
                    <a:pt x="38" y="76"/>
                  </a:lnTo>
                  <a:lnTo>
                    <a:pt x="33" y="77"/>
                  </a:lnTo>
                  <a:lnTo>
                    <a:pt x="33" y="77"/>
                  </a:lnTo>
                  <a:lnTo>
                    <a:pt x="31" y="77"/>
                  </a:lnTo>
                  <a:lnTo>
                    <a:pt x="30" y="76"/>
                  </a:lnTo>
                  <a:lnTo>
                    <a:pt x="28" y="74"/>
                  </a:lnTo>
                  <a:lnTo>
                    <a:pt x="24" y="73"/>
                  </a:lnTo>
                  <a:lnTo>
                    <a:pt x="19" y="69"/>
                  </a:lnTo>
                  <a:lnTo>
                    <a:pt x="12" y="69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3" y="63"/>
                  </a:lnTo>
                  <a:lnTo>
                    <a:pt x="0" y="60"/>
                  </a:lnTo>
                  <a:lnTo>
                    <a:pt x="0" y="57"/>
                  </a:lnTo>
                  <a:lnTo>
                    <a:pt x="0" y="54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3" y="38"/>
                  </a:lnTo>
                  <a:lnTo>
                    <a:pt x="5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3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5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8" name="Freeform 24">
              <a:extLst>
                <a:ext uri="{FF2B5EF4-FFF2-40B4-BE49-F238E27FC236}">
                  <a16:creationId xmlns:a16="http://schemas.microsoft.com/office/drawing/2014/main" id="{D0CF6340-765A-4359-B8C6-2460F2D01D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0598" y="2909174"/>
              <a:ext cx="2627550" cy="970712"/>
            </a:xfrm>
            <a:custGeom>
              <a:avLst/>
              <a:gdLst>
                <a:gd name="T0" fmla="*/ 55 w 1348"/>
                <a:gd name="T1" fmla="*/ 474 h 498"/>
                <a:gd name="T2" fmla="*/ 1 w 1348"/>
                <a:gd name="T3" fmla="*/ 452 h 498"/>
                <a:gd name="T4" fmla="*/ 1144 w 1348"/>
                <a:gd name="T5" fmla="*/ 411 h 498"/>
                <a:gd name="T6" fmla="*/ 910 w 1348"/>
                <a:gd name="T7" fmla="*/ 368 h 498"/>
                <a:gd name="T8" fmla="*/ 987 w 1348"/>
                <a:gd name="T9" fmla="*/ 335 h 498"/>
                <a:gd name="T10" fmla="*/ 1138 w 1348"/>
                <a:gd name="T11" fmla="*/ 315 h 498"/>
                <a:gd name="T12" fmla="*/ 583 w 1348"/>
                <a:gd name="T13" fmla="*/ 266 h 498"/>
                <a:gd name="T14" fmla="*/ 1242 w 1348"/>
                <a:gd name="T15" fmla="*/ 175 h 498"/>
                <a:gd name="T16" fmla="*/ 1253 w 1348"/>
                <a:gd name="T17" fmla="*/ 151 h 498"/>
                <a:gd name="T18" fmla="*/ 1173 w 1348"/>
                <a:gd name="T19" fmla="*/ 115 h 498"/>
                <a:gd name="T20" fmla="*/ 1058 w 1348"/>
                <a:gd name="T21" fmla="*/ 75 h 498"/>
                <a:gd name="T22" fmla="*/ 1078 w 1348"/>
                <a:gd name="T23" fmla="*/ 66 h 498"/>
                <a:gd name="T24" fmla="*/ 1099 w 1348"/>
                <a:gd name="T25" fmla="*/ 55 h 498"/>
                <a:gd name="T26" fmla="*/ 1045 w 1348"/>
                <a:gd name="T27" fmla="*/ 34 h 498"/>
                <a:gd name="T28" fmla="*/ 544 w 1348"/>
                <a:gd name="T29" fmla="*/ 31 h 498"/>
                <a:gd name="T30" fmla="*/ 542 w 1348"/>
                <a:gd name="T31" fmla="*/ 22 h 498"/>
                <a:gd name="T32" fmla="*/ 947 w 1348"/>
                <a:gd name="T33" fmla="*/ 11 h 498"/>
                <a:gd name="T34" fmla="*/ 992 w 1348"/>
                <a:gd name="T35" fmla="*/ 42 h 498"/>
                <a:gd name="T36" fmla="*/ 1034 w 1348"/>
                <a:gd name="T37" fmla="*/ 41 h 498"/>
                <a:gd name="T38" fmla="*/ 1088 w 1348"/>
                <a:gd name="T39" fmla="*/ 47 h 498"/>
                <a:gd name="T40" fmla="*/ 1091 w 1348"/>
                <a:gd name="T41" fmla="*/ 63 h 498"/>
                <a:gd name="T42" fmla="*/ 1058 w 1348"/>
                <a:gd name="T43" fmla="*/ 63 h 498"/>
                <a:gd name="T44" fmla="*/ 1048 w 1348"/>
                <a:gd name="T45" fmla="*/ 102 h 498"/>
                <a:gd name="T46" fmla="*/ 1069 w 1348"/>
                <a:gd name="T47" fmla="*/ 116 h 498"/>
                <a:gd name="T48" fmla="*/ 1080 w 1348"/>
                <a:gd name="T49" fmla="*/ 80 h 498"/>
                <a:gd name="T50" fmla="*/ 1111 w 1348"/>
                <a:gd name="T51" fmla="*/ 77 h 498"/>
                <a:gd name="T52" fmla="*/ 1111 w 1348"/>
                <a:gd name="T53" fmla="*/ 97 h 498"/>
                <a:gd name="T54" fmla="*/ 1113 w 1348"/>
                <a:gd name="T55" fmla="*/ 138 h 498"/>
                <a:gd name="T56" fmla="*/ 1174 w 1348"/>
                <a:gd name="T57" fmla="*/ 115 h 498"/>
                <a:gd name="T58" fmla="*/ 1214 w 1348"/>
                <a:gd name="T59" fmla="*/ 97 h 498"/>
                <a:gd name="T60" fmla="*/ 1297 w 1348"/>
                <a:gd name="T61" fmla="*/ 66 h 498"/>
                <a:gd name="T62" fmla="*/ 1335 w 1348"/>
                <a:gd name="T63" fmla="*/ 64 h 498"/>
                <a:gd name="T64" fmla="*/ 1332 w 1348"/>
                <a:gd name="T65" fmla="*/ 89 h 498"/>
                <a:gd name="T66" fmla="*/ 1307 w 1348"/>
                <a:gd name="T67" fmla="*/ 101 h 498"/>
                <a:gd name="T68" fmla="*/ 1302 w 1348"/>
                <a:gd name="T69" fmla="*/ 130 h 498"/>
                <a:gd name="T70" fmla="*/ 1247 w 1348"/>
                <a:gd name="T71" fmla="*/ 146 h 498"/>
                <a:gd name="T72" fmla="*/ 1225 w 1348"/>
                <a:gd name="T73" fmla="*/ 171 h 498"/>
                <a:gd name="T74" fmla="*/ 1222 w 1348"/>
                <a:gd name="T75" fmla="*/ 203 h 498"/>
                <a:gd name="T76" fmla="*/ 1219 w 1348"/>
                <a:gd name="T77" fmla="*/ 176 h 498"/>
                <a:gd name="T78" fmla="*/ 1211 w 1348"/>
                <a:gd name="T79" fmla="*/ 195 h 498"/>
                <a:gd name="T80" fmla="*/ 1206 w 1348"/>
                <a:gd name="T81" fmla="*/ 203 h 498"/>
                <a:gd name="T82" fmla="*/ 1222 w 1348"/>
                <a:gd name="T83" fmla="*/ 231 h 498"/>
                <a:gd name="T84" fmla="*/ 1215 w 1348"/>
                <a:gd name="T85" fmla="*/ 244 h 498"/>
                <a:gd name="T86" fmla="*/ 1190 w 1348"/>
                <a:gd name="T87" fmla="*/ 264 h 498"/>
                <a:gd name="T88" fmla="*/ 1149 w 1348"/>
                <a:gd name="T89" fmla="*/ 294 h 498"/>
                <a:gd name="T90" fmla="*/ 1151 w 1348"/>
                <a:gd name="T91" fmla="*/ 356 h 498"/>
                <a:gd name="T92" fmla="*/ 1144 w 1348"/>
                <a:gd name="T93" fmla="*/ 401 h 498"/>
                <a:gd name="T94" fmla="*/ 1119 w 1348"/>
                <a:gd name="T95" fmla="*/ 365 h 498"/>
                <a:gd name="T96" fmla="*/ 1069 w 1348"/>
                <a:gd name="T97" fmla="*/ 321 h 498"/>
                <a:gd name="T98" fmla="*/ 1020 w 1348"/>
                <a:gd name="T99" fmla="*/ 327 h 498"/>
                <a:gd name="T100" fmla="*/ 1026 w 1348"/>
                <a:gd name="T101" fmla="*/ 343 h 498"/>
                <a:gd name="T102" fmla="*/ 984 w 1348"/>
                <a:gd name="T103" fmla="*/ 335 h 498"/>
                <a:gd name="T104" fmla="*/ 925 w 1348"/>
                <a:gd name="T105" fmla="*/ 353 h 498"/>
                <a:gd name="T106" fmla="*/ 906 w 1348"/>
                <a:gd name="T107" fmla="*/ 378 h 498"/>
                <a:gd name="T108" fmla="*/ 864 w 1348"/>
                <a:gd name="T109" fmla="*/ 351 h 498"/>
                <a:gd name="T110" fmla="*/ 790 w 1348"/>
                <a:gd name="T111" fmla="*/ 313 h 498"/>
                <a:gd name="T112" fmla="*/ 621 w 1348"/>
                <a:gd name="T113" fmla="*/ 283 h 498"/>
                <a:gd name="T114" fmla="*/ 553 w 1348"/>
                <a:gd name="T115" fmla="*/ 217 h 498"/>
                <a:gd name="T116" fmla="*/ 537 w 1348"/>
                <a:gd name="T117" fmla="*/ 200 h 498"/>
                <a:gd name="T118" fmla="*/ 520 w 1348"/>
                <a:gd name="T119" fmla="*/ 107 h 498"/>
                <a:gd name="T120" fmla="*/ 522 w 1348"/>
                <a:gd name="T121" fmla="*/ 42 h 498"/>
                <a:gd name="T122" fmla="*/ 544 w 1348"/>
                <a:gd name="T123" fmla="*/ 28 h 498"/>
                <a:gd name="T124" fmla="*/ 548 w 1348"/>
                <a:gd name="T125" fmla="*/ 25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48" h="498">
                  <a:moveTo>
                    <a:pt x="63" y="479"/>
                  </a:moveTo>
                  <a:lnTo>
                    <a:pt x="66" y="480"/>
                  </a:lnTo>
                  <a:lnTo>
                    <a:pt x="72" y="483"/>
                  </a:lnTo>
                  <a:lnTo>
                    <a:pt x="74" y="485"/>
                  </a:lnTo>
                  <a:lnTo>
                    <a:pt x="74" y="487"/>
                  </a:lnTo>
                  <a:lnTo>
                    <a:pt x="75" y="487"/>
                  </a:lnTo>
                  <a:lnTo>
                    <a:pt x="75" y="488"/>
                  </a:lnTo>
                  <a:lnTo>
                    <a:pt x="77" y="490"/>
                  </a:lnTo>
                  <a:lnTo>
                    <a:pt x="79" y="490"/>
                  </a:lnTo>
                  <a:lnTo>
                    <a:pt x="77" y="491"/>
                  </a:lnTo>
                  <a:lnTo>
                    <a:pt x="74" y="493"/>
                  </a:lnTo>
                  <a:lnTo>
                    <a:pt x="71" y="493"/>
                  </a:lnTo>
                  <a:lnTo>
                    <a:pt x="67" y="496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3" y="496"/>
                  </a:lnTo>
                  <a:lnTo>
                    <a:pt x="63" y="496"/>
                  </a:lnTo>
                  <a:lnTo>
                    <a:pt x="63" y="491"/>
                  </a:lnTo>
                  <a:lnTo>
                    <a:pt x="61" y="488"/>
                  </a:lnTo>
                  <a:lnTo>
                    <a:pt x="60" y="487"/>
                  </a:lnTo>
                  <a:lnTo>
                    <a:pt x="61" y="485"/>
                  </a:lnTo>
                  <a:lnTo>
                    <a:pt x="61" y="483"/>
                  </a:lnTo>
                  <a:lnTo>
                    <a:pt x="63" y="482"/>
                  </a:lnTo>
                  <a:lnTo>
                    <a:pt x="63" y="480"/>
                  </a:lnTo>
                  <a:lnTo>
                    <a:pt x="63" y="479"/>
                  </a:lnTo>
                  <a:lnTo>
                    <a:pt x="63" y="479"/>
                  </a:lnTo>
                  <a:close/>
                  <a:moveTo>
                    <a:pt x="47" y="469"/>
                  </a:moveTo>
                  <a:lnTo>
                    <a:pt x="49" y="469"/>
                  </a:lnTo>
                  <a:lnTo>
                    <a:pt x="49" y="469"/>
                  </a:lnTo>
                  <a:lnTo>
                    <a:pt x="49" y="471"/>
                  </a:lnTo>
                  <a:lnTo>
                    <a:pt x="49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5" y="469"/>
                  </a:lnTo>
                  <a:lnTo>
                    <a:pt x="47" y="469"/>
                  </a:lnTo>
                  <a:close/>
                  <a:moveTo>
                    <a:pt x="52" y="468"/>
                  </a:moveTo>
                  <a:lnTo>
                    <a:pt x="53" y="468"/>
                  </a:lnTo>
                  <a:lnTo>
                    <a:pt x="53" y="469"/>
                  </a:lnTo>
                  <a:lnTo>
                    <a:pt x="53" y="469"/>
                  </a:lnTo>
                  <a:lnTo>
                    <a:pt x="55" y="469"/>
                  </a:lnTo>
                  <a:lnTo>
                    <a:pt x="56" y="468"/>
                  </a:lnTo>
                  <a:lnTo>
                    <a:pt x="58" y="469"/>
                  </a:lnTo>
                  <a:lnTo>
                    <a:pt x="60" y="469"/>
                  </a:lnTo>
                  <a:lnTo>
                    <a:pt x="60" y="471"/>
                  </a:lnTo>
                  <a:lnTo>
                    <a:pt x="61" y="471"/>
                  </a:lnTo>
                  <a:lnTo>
                    <a:pt x="61" y="472"/>
                  </a:lnTo>
                  <a:lnTo>
                    <a:pt x="60" y="472"/>
                  </a:lnTo>
                  <a:lnTo>
                    <a:pt x="56" y="472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5" y="474"/>
                  </a:lnTo>
                  <a:lnTo>
                    <a:pt x="55" y="472"/>
                  </a:lnTo>
                  <a:lnTo>
                    <a:pt x="53" y="471"/>
                  </a:lnTo>
                  <a:lnTo>
                    <a:pt x="53" y="471"/>
                  </a:lnTo>
                  <a:lnTo>
                    <a:pt x="52" y="471"/>
                  </a:lnTo>
                  <a:lnTo>
                    <a:pt x="50" y="469"/>
                  </a:lnTo>
                  <a:lnTo>
                    <a:pt x="50" y="468"/>
                  </a:lnTo>
                  <a:lnTo>
                    <a:pt x="52" y="468"/>
                  </a:lnTo>
                  <a:lnTo>
                    <a:pt x="52" y="468"/>
                  </a:lnTo>
                  <a:close/>
                  <a:moveTo>
                    <a:pt x="42" y="464"/>
                  </a:moveTo>
                  <a:lnTo>
                    <a:pt x="44" y="464"/>
                  </a:lnTo>
                  <a:lnTo>
                    <a:pt x="45" y="464"/>
                  </a:lnTo>
                  <a:lnTo>
                    <a:pt x="47" y="464"/>
                  </a:lnTo>
                  <a:lnTo>
                    <a:pt x="47" y="464"/>
                  </a:lnTo>
                  <a:lnTo>
                    <a:pt x="50" y="464"/>
                  </a:lnTo>
                  <a:lnTo>
                    <a:pt x="50" y="464"/>
                  </a:lnTo>
                  <a:lnTo>
                    <a:pt x="50" y="466"/>
                  </a:lnTo>
                  <a:lnTo>
                    <a:pt x="49" y="466"/>
                  </a:lnTo>
                  <a:lnTo>
                    <a:pt x="45" y="466"/>
                  </a:lnTo>
                  <a:lnTo>
                    <a:pt x="42" y="466"/>
                  </a:lnTo>
                  <a:lnTo>
                    <a:pt x="42" y="466"/>
                  </a:lnTo>
                  <a:lnTo>
                    <a:pt x="42" y="464"/>
                  </a:lnTo>
                  <a:lnTo>
                    <a:pt x="42" y="464"/>
                  </a:lnTo>
                  <a:close/>
                  <a:moveTo>
                    <a:pt x="33" y="457"/>
                  </a:moveTo>
                  <a:lnTo>
                    <a:pt x="34" y="460"/>
                  </a:lnTo>
                  <a:lnTo>
                    <a:pt x="34" y="460"/>
                  </a:lnTo>
                  <a:lnTo>
                    <a:pt x="34" y="460"/>
                  </a:lnTo>
                  <a:lnTo>
                    <a:pt x="34" y="461"/>
                  </a:lnTo>
                  <a:lnTo>
                    <a:pt x="34" y="461"/>
                  </a:lnTo>
                  <a:lnTo>
                    <a:pt x="36" y="461"/>
                  </a:lnTo>
                  <a:lnTo>
                    <a:pt x="36" y="461"/>
                  </a:lnTo>
                  <a:lnTo>
                    <a:pt x="36" y="463"/>
                  </a:lnTo>
                  <a:lnTo>
                    <a:pt x="38" y="463"/>
                  </a:lnTo>
                  <a:lnTo>
                    <a:pt x="36" y="463"/>
                  </a:lnTo>
                  <a:lnTo>
                    <a:pt x="34" y="463"/>
                  </a:lnTo>
                  <a:lnTo>
                    <a:pt x="34" y="463"/>
                  </a:lnTo>
                  <a:lnTo>
                    <a:pt x="33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1"/>
                  </a:lnTo>
                  <a:lnTo>
                    <a:pt x="31" y="461"/>
                  </a:lnTo>
                  <a:lnTo>
                    <a:pt x="31" y="463"/>
                  </a:lnTo>
                  <a:lnTo>
                    <a:pt x="31" y="463"/>
                  </a:lnTo>
                  <a:lnTo>
                    <a:pt x="30" y="463"/>
                  </a:lnTo>
                  <a:lnTo>
                    <a:pt x="30" y="461"/>
                  </a:lnTo>
                  <a:lnTo>
                    <a:pt x="28" y="460"/>
                  </a:lnTo>
                  <a:lnTo>
                    <a:pt x="28" y="460"/>
                  </a:lnTo>
                  <a:lnTo>
                    <a:pt x="28" y="458"/>
                  </a:lnTo>
                  <a:lnTo>
                    <a:pt x="30" y="458"/>
                  </a:lnTo>
                  <a:lnTo>
                    <a:pt x="31" y="457"/>
                  </a:lnTo>
                  <a:lnTo>
                    <a:pt x="33" y="457"/>
                  </a:lnTo>
                  <a:close/>
                  <a:moveTo>
                    <a:pt x="1" y="452"/>
                  </a:moveTo>
                  <a:lnTo>
                    <a:pt x="3" y="452"/>
                  </a:lnTo>
                  <a:lnTo>
                    <a:pt x="1" y="453"/>
                  </a:lnTo>
                  <a:lnTo>
                    <a:pt x="1" y="453"/>
                  </a:lnTo>
                  <a:lnTo>
                    <a:pt x="1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52"/>
                  </a:lnTo>
                  <a:close/>
                  <a:moveTo>
                    <a:pt x="9" y="449"/>
                  </a:moveTo>
                  <a:lnTo>
                    <a:pt x="12" y="449"/>
                  </a:lnTo>
                  <a:lnTo>
                    <a:pt x="12" y="450"/>
                  </a:lnTo>
                  <a:lnTo>
                    <a:pt x="12" y="450"/>
                  </a:lnTo>
                  <a:lnTo>
                    <a:pt x="12" y="452"/>
                  </a:lnTo>
                  <a:lnTo>
                    <a:pt x="12" y="453"/>
                  </a:lnTo>
                  <a:lnTo>
                    <a:pt x="12" y="453"/>
                  </a:lnTo>
                  <a:lnTo>
                    <a:pt x="11" y="455"/>
                  </a:lnTo>
                  <a:lnTo>
                    <a:pt x="9" y="453"/>
                  </a:lnTo>
                  <a:lnTo>
                    <a:pt x="9" y="453"/>
                  </a:lnTo>
                  <a:lnTo>
                    <a:pt x="8" y="453"/>
                  </a:lnTo>
                  <a:lnTo>
                    <a:pt x="6" y="453"/>
                  </a:lnTo>
                  <a:lnTo>
                    <a:pt x="6" y="452"/>
                  </a:lnTo>
                  <a:lnTo>
                    <a:pt x="6" y="450"/>
                  </a:lnTo>
                  <a:lnTo>
                    <a:pt x="9" y="449"/>
                  </a:lnTo>
                  <a:close/>
                  <a:moveTo>
                    <a:pt x="1133" y="414"/>
                  </a:move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close/>
                  <a:moveTo>
                    <a:pt x="1137" y="412"/>
                  </a:moveTo>
                  <a:lnTo>
                    <a:pt x="1137" y="412"/>
                  </a:lnTo>
                  <a:lnTo>
                    <a:pt x="1137" y="412"/>
                  </a:lnTo>
                  <a:lnTo>
                    <a:pt x="1137" y="412"/>
                  </a:lnTo>
                  <a:lnTo>
                    <a:pt x="1135" y="412"/>
                  </a:lnTo>
                  <a:lnTo>
                    <a:pt x="1137" y="412"/>
                  </a:lnTo>
                  <a:lnTo>
                    <a:pt x="1137" y="412"/>
                  </a:lnTo>
                  <a:close/>
                  <a:moveTo>
                    <a:pt x="1138" y="411"/>
                  </a:move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38" y="411"/>
                  </a:lnTo>
                  <a:lnTo>
                    <a:pt x="1138" y="411"/>
                  </a:lnTo>
                  <a:close/>
                  <a:moveTo>
                    <a:pt x="1146" y="411"/>
                  </a:moveTo>
                  <a:lnTo>
                    <a:pt x="1144" y="411"/>
                  </a:lnTo>
                  <a:lnTo>
                    <a:pt x="1144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6" y="411"/>
                  </a:lnTo>
                  <a:close/>
                  <a:moveTo>
                    <a:pt x="1148" y="409"/>
                  </a:move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close/>
                  <a:moveTo>
                    <a:pt x="1151" y="408"/>
                  </a:moveTo>
                  <a:lnTo>
                    <a:pt x="1151" y="408"/>
                  </a:lnTo>
                  <a:lnTo>
                    <a:pt x="1151" y="408"/>
                  </a:lnTo>
                  <a:lnTo>
                    <a:pt x="1149" y="408"/>
                  </a:lnTo>
                  <a:lnTo>
                    <a:pt x="1151" y="408"/>
                  </a:lnTo>
                  <a:close/>
                  <a:moveTo>
                    <a:pt x="1156" y="401"/>
                  </a:moveTo>
                  <a:lnTo>
                    <a:pt x="1154" y="405"/>
                  </a:lnTo>
                  <a:lnTo>
                    <a:pt x="1151" y="408"/>
                  </a:lnTo>
                  <a:lnTo>
                    <a:pt x="1151" y="406"/>
                  </a:lnTo>
                  <a:lnTo>
                    <a:pt x="1152" y="406"/>
                  </a:lnTo>
                  <a:lnTo>
                    <a:pt x="1152" y="405"/>
                  </a:lnTo>
                  <a:lnTo>
                    <a:pt x="1154" y="405"/>
                  </a:lnTo>
                  <a:lnTo>
                    <a:pt x="1154" y="403"/>
                  </a:lnTo>
                  <a:lnTo>
                    <a:pt x="1154" y="403"/>
                  </a:lnTo>
                  <a:lnTo>
                    <a:pt x="1156" y="401"/>
                  </a:lnTo>
                  <a:lnTo>
                    <a:pt x="1156" y="401"/>
                  </a:lnTo>
                  <a:close/>
                  <a:moveTo>
                    <a:pt x="1127" y="383"/>
                  </a:moveTo>
                  <a:lnTo>
                    <a:pt x="1129" y="384"/>
                  </a:lnTo>
                  <a:lnTo>
                    <a:pt x="1129" y="384"/>
                  </a:lnTo>
                  <a:lnTo>
                    <a:pt x="1130" y="384"/>
                  </a:lnTo>
                  <a:lnTo>
                    <a:pt x="1129" y="386"/>
                  </a:lnTo>
                  <a:lnTo>
                    <a:pt x="1129" y="384"/>
                  </a:lnTo>
                  <a:lnTo>
                    <a:pt x="1127" y="384"/>
                  </a:lnTo>
                  <a:lnTo>
                    <a:pt x="1127" y="383"/>
                  </a:lnTo>
                  <a:close/>
                  <a:moveTo>
                    <a:pt x="1129" y="381"/>
                  </a:moveTo>
                  <a:lnTo>
                    <a:pt x="1129" y="381"/>
                  </a:lnTo>
                  <a:lnTo>
                    <a:pt x="1129" y="383"/>
                  </a:lnTo>
                  <a:lnTo>
                    <a:pt x="1129" y="384"/>
                  </a:lnTo>
                  <a:lnTo>
                    <a:pt x="1129" y="383"/>
                  </a:lnTo>
                  <a:lnTo>
                    <a:pt x="1129" y="381"/>
                  </a:lnTo>
                  <a:close/>
                  <a:moveTo>
                    <a:pt x="908" y="373"/>
                  </a:moveTo>
                  <a:lnTo>
                    <a:pt x="908" y="379"/>
                  </a:lnTo>
                  <a:lnTo>
                    <a:pt x="911" y="387"/>
                  </a:lnTo>
                  <a:lnTo>
                    <a:pt x="911" y="389"/>
                  </a:lnTo>
                  <a:lnTo>
                    <a:pt x="911" y="390"/>
                  </a:lnTo>
                  <a:lnTo>
                    <a:pt x="910" y="387"/>
                  </a:lnTo>
                  <a:lnTo>
                    <a:pt x="908" y="379"/>
                  </a:lnTo>
                  <a:lnTo>
                    <a:pt x="908" y="375"/>
                  </a:lnTo>
                  <a:lnTo>
                    <a:pt x="908" y="373"/>
                  </a:lnTo>
                  <a:close/>
                  <a:moveTo>
                    <a:pt x="913" y="364"/>
                  </a:moveTo>
                  <a:lnTo>
                    <a:pt x="910" y="368"/>
                  </a:lnTo>
                  <a:lnTo>
                    <a:pt x="908" y="371"/>
                  </a:lnTo>
                  <a:lnTo>
                    <a:pt x="908" y="373"/>
                  </a:lnTo>
                  <a:lnTo>
                    <a:pt x="908" y="371"/>
                  </a:lnTo>
                  <a:lnTo>
                    <a:pt x="910" y="368"/>
                  </a:lnTo>
                  <a:lnTo>
                    <a:pt x="911" y="364"/>
                  </a:lnTo>
                  <a:lnTo>
                    <a:pt x="913" y="364"/>
                  </a:lnTo>
                  <a:close/>
                  <a:moveTo>
                    <a:pt x="1152" y="364"/>
                  </a:moveTo>
                  <a:lnTo>
                    <a:pt x="1154" y="364"/>
                  </a:lnTo>
                  <a:lnTo>
                    <a:pt x="1154" y="365"/>
                  </a:lnTo>
                  <a:lnTo>
                    <a:pt x="1157" y="371"/>
                  </a:lnTo>
                  <a:lnTo>
                    <a:pt x="1157" y="373"/>
                  </a:lnTo>
                  <a:lnTo>
                    <a:pt x="1156" y="370"/>
                  </a:lnTo>
                  <a:lnTo>
                    <a:pt x="1154" y="367"/>
                  </a:lnTo>
                  <a:lnTo>
                    <a:pt x="1152" y="364"/>
                  </a:lnTo>
                  <a:close/>
                  <a:moveTo>
                    <a:pt x="916" y="359"/>
                  </a:moveTo>
                  <a:lnTo>
                    <a:pt x="916" y="359"/>
                  </a:lnTo>
                  <a:lnTo>
                    <a:pt x="914" y="360"/>
                  </a:lnTo>
                  <a:lnTo>
                    <a:pt x="913" y="362"/>
                  </a:lnTo>
                  <a:lnTo>
                    <a:pt x="913" y="362"/>
                  </a:lnTo>
                  <a:lnTo>
                    <a:pt x="914" y="360"/>
                  </a:lnTo>
                  <a:lnTo>
                    <a:pt x="914" y="360"/>
                  </a:lnTo>
                  <a:lnTo>
                    <a:pt x="914" y="359"/>
                  </a:lnTo>
                  <a:lnTo>
                    <a:pt x="916" y="359"/>
                  </a:lnTo>
                  <a:close/>
                  <a:moveTo>
                    <a:pt x="922" y="354"/>
                  </a:moveTo>
                  <a:lnTo>
                    <a:pt x="922" y="356"/>
                  </a:lnTo>
                  <a:lnTo>
                    <a:pt x="921" y="356"/>
                  </a:lnTo>
                  <a:lnTo>
                    <a:pt x="917" y="359"/>
                  </a:lnTo>
                  <a:lnTo>
                    <a:pt x="916" y="359"/>
                  </a:lnTo>
                  <a:lnTo>
                    <a:pt x="917" y="357"/>
                  </a:lnTo>
                  <a:lnTo>
                    <a:pt x="917" y="357"/>
                  </a:lnTo>
                  <a:lnTo>
                    <a:pt x="921" y="356"/>
                  </a:lnTo>
                  <a:lnTo>
                    <a:pt x="922" y="356"/>
                  </a:lnTo>
                  <a:lnTo>
                    <a:pt x="922" y="354"/>
                  </a:lnTo>
                  <a:lnTo>
                    <a:pt x="922" y="354"/>
                  </a:lnTo>
                  <a:close/>
                  <a:moveTo>
                    <a:pt x="944" y="340"/>
                  </a:moveTo>
                  <a:lnTo>
                    <a:pt x="946" y="340"/>
                  </a:lnTo>
                  <a:lnTo>
                    <a:pt x="944" y="342"/>
                  </a:lnTo>
                  <a:lnTo>
                    <a:pt x="943" y="343"/>
                  </a:lnTo>
                  <a:lnTo>
                    <a:pt x="941" y="343"/>
                  </a:lnTo>
                  <a:lnTo>
                    <a:pt x="944" y="340"/>
                  </a:lnTo>
                  <a:lnTo>
                    <a:pt x="944" y="340"/>
                  </a:lnTo>
                  <a:close/>
                  <a:moveTo>
                    <a:pt x="987" y="335"/>
                  </a:moveTo>
                  <a:lnTo>
                    <a:pt x="988" y="335"/>
                  </a:lnTo>
                  <a:lnTo>
                    <a:pt x="988" y="335"/>
                  </a:lnTo>
                  <a:lnTo>
                    <a:pt x="990" y="335"/>
                  </a:lnTo>
                  <a:lnTo>
                    <a:pt x="990" y="337"/>
                  </a:lnTo>
                  <a:lnTo>
                    <a:pt x="990" y="337"/>
                  </a:lnTo>
                  <a:lnTo>
                    <a:pt x="988" y="337"/>
                  </a:lnTo>
                  <a:lnTo>
                    <a:pt x="988" y="337"/>
                  </a:lnTo>
                  <a:lnTo>
                    <a:pt x="985" y="337"/>
                  </a:lnTo>
                  <a:lnTo>
                    <a:pt x="985" y="335"/>
                  </a:lnTo>
                  <a:lnTo>
                    <a:pt x="987" y="335"/>
                  </a:lnTo>
                  <a:close/>
                  <a:moveTo>
                    <a:pt x="1091" y="334"/>
                  </a:moveTo>
                  <a:lnTo>
                    <a:pt x="1088" y="335"/>
                  </a:lnTo>
                  <a:lnTo>
                    <a:pt x="1086" y="335"/>
                  </a:lnTo>
                  <a:lnTo>
                    <a:pt x="1085" y="335"/>
                  </a:lnTo>
                  <a:lnTo>
                    <a:pt x="1086" y="335"/>
                  </a:lnTo>
                  <a:lnTo>
                    <a:pt x="1088" y="335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91" y="334"/>
                  </a:lnTo>
                  <a:close/>
                  <a:moveTo>
                    <a:pt x="1031" y="334"/>
                  </a:moveTo>
                  <a:lnTo>
                    <a:pt x="1031" y="334"/>
                  </a:lnTo>
                  <a:lnTo>
                    <a:pt x="1029" y="335"/>
                  </a:lnTo>
                  <a:lnTo>
                    <a:pt x="1029" y="334"/>
                  </a:lnTo>
                  <a:lnTo>
                    <a:pt x="1031" y="334"/>
                  </a:lnTo>
                  <a:lnTo>
                    <a:pt x="1031" y="334"/>
                  </a:lnTo>
                  <a:close/>
                  <a:moveTo>
                    <a:pt x="1031" y="329"/>
                  </a:moveTo>
                  <a:lnTo>
                    <a:pt x="1031" y="329"/>
                  </a:lnTo>
                  <a:lnTo>
                    <a:pt x="1033" y="331"/>
                  </a:lnTo>
                  <a:lnTo>
                    <a:pt x="1031" y="332"/>
                  </a:lnTo>
                  <a:lnTo>
                    <a:pt x="1031" y="334"/>
                  </a:lnTo>
                  <a:lnTo>
                    <a:pt x="1031" y="331"/>
                  </a:lnTo>
                  <a:lnTo>
                    <a:pt x="1031" y="329"/>
                  </a:lnTo>
                  <a:close/>
                  <a:moveTo>
                    <a:pt x="1026" y="327"/>
                  </a:moveTo>
                  <a:lnTo>
                    <a:pt x="1026" y="327"/>
                  </a:lnTo>
                  <a:lnTo>
                    <a:pt x="1026" y="327"/>
                  </a:lnTo>
                  <a:lnTo>
                    <a:pt x="1026" y="329"/>
                  </a:lnTo>
                  <a:lnTo>
                    <a:pt x="1025" y="329"/>
                  </a:lnTo>
                  <a:lnTo>
                    <a:pt x="1025" y="329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6" y="327"/>
                  </a:lnTo>
                  <a:close/>
                  <a:moveTo>
                    <a:pt x="1033" y="326"/>
                  </a:moveTo>
                  <a:lnTo>
                    <a:pt x="1036" y="326"/>
                  </a:lnTo>
                  <a:lnTo>
                    <a:pt x="1036" y="326"/>
                  </a:lnTo>
                  <a:lnTo>
                    <a:pt x="1036" y="326"/>
                  </a:lnTo>
                  <a:lnTo>
                    <a:pt x="1034" y="326"/>
                  </a:lnTo>
                  <a:lnTo>
                    <a:pt x="1034" y="326"/>
                  </a:lnTo>
                  <a:lnTo>
                    <a:pt x="1033" y="326"/>
                  </a:lnTo>
                  <a:close/>
                  <a:moveTo>
                    <a:pt x="1042" y="326"/>
                  </a:moveTo>
                  <a:lnTo>
                    <a:pt x="1042" y="326"/>
                  </a:lnTo>
                  <a:lnTo>
                    <a:pt x="1042" y="326"/>
                  </a:lnTo>
                  <a:lnTo>
                    <a:pt x="1039" y="326"/>
                  </a:lnTo>
                  <a:lnTo>
                    <a:pt x="1039" y="326"/>
                  </a:lnTo>
                  <a:lnTo>
                    <a:pt x="1040" y="326"/>
                  </a:lnTo>
                  <a:lnTo>
                    <a:pt x="1042" y="326"/>
                  </a:lnTo>
                  <a:close/>
                  <a:moveTo>
                    <a:pt x="1138" y="315"/>
                  </a:moveTo>
                  <a:lnTo>
                    <a:pt x="1138" y="318"/>
                  </a:lnTo>
                  <a:lnTo>
                    <a:pt x="1138" y="316"/>
                  </a:lnTo>
                  <a:lnTo>
                    <a:pt x="1138" y="315"/>
                  </a:lnTo>
                  <a:lnTo>
                    <a:pt x="1138" y="315"/>
                  </a:lnTo>
                  <a:lnTo>
                    <a:pt x="1138" y="315"/>
                  </a:lnTo>
                  <a:close/>
                  <a:moveTo>
                    <a:pt x="602" y="282"/>
                  </a:moveTo>
                  <a:lnTo>
                    <a:pt x="602" y="282"/>
                  </a:lnTo>
                  <a:lnTo>
                    <a:pt x="605" y="285"/>
                  </a:lnTo>
                  <a:lnTo>
                    <a:pt x="605" y="285"/>
                  </a:lnTo>
                  <a:lnTo>
                    <a:pt x="604" y="285"/>
                  </a:lnTo>
                  <a:lnTo>
                    <a:pt x="604" y="285"/>
                  </a:lnTo>
                  <a:lnTo>
                    <a:pt x="602" y="283"/>
                  </a:lnTo>
                  <a:lnTo>
                    <a:pt x="602" y="282"/>
                  </a:lnTo>
                  <a:lnTo>
                    <a:pt x="602" y="282"/>
                  </a:lnTo>
                  <a:close/>
                  <a:moveTo>
                    <a:pt x="588" y="277"/>
                  </a:moveTo>
                  <a:lnTo>
                    <a:pt x="588" y="277"/>
                  </a:lnTo>
                  <a:lnTo>
                    <a:pt x="589" y="279"/>
                  </a:lnTo>
                  <a:lnTo>
                    <a:pt x="589" y="279"/>
                  </a:lnTo>
                  <a:lnTo>
                    <a:pt x="588" y="279"/>
                  </a:lnTo>
                  <a:lnTo>
                    <a:pt x="588" y="279"/>
                  </a:lnTo>
                  <a:lnTo>
                    <a:pt x="588" y="277"/>
                  </a:lnTo>
                  <a:lnTo>
                    <a:pt x="588" y="277"/>
                  </a:lnTo>
                  <a:close/>
                  <a:moveTo>
                    <a:pt x="602" y="274"/>
                  </a:moveTo>
                  <a:lnTo>
                    <a:pt x="604" y="275"/>
                  </a:lnTo>
                  <a:lnTo>
                    <a:pt x="605" y="275"/>
                  </a:lnTo>
                  <a:lnTo>
                    <a:pt x="605" y="277"/>
                  </a:lnTo>
                  <a:lnTo>
                    <a:pt x="605" y="277"/>
                  </a:lnTo>
                  <a:lnTo>
                    <a:pt x="604" y="277"/>
                  </a:lnTo>
                  <a:lnTo>
                    <a:pt x="604" y="275"/>
                  </a:lnTo>
                  <a:lnTo>
                    <a:pt x="604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4"/>
                  </a:lnTo>
                  <a:lnTo>
                    <a:pt x="602" y="274"/>
                  </a:lnTo>
                  <a:close/>
                  <a:moveTo>
                    <a:pt x="580" y="266"/>
                  </a:moveTo>
                  <a:lnTo>
                    <a:pt x="582" y="266"/>
                  </a:lnTo>
                  <a:lnTo>
                    <a:pt x="582" y="266"/>
                  </a:lnTo>
                  <a:lnTo>
                    <a:pt x="580" y="268"/>
                  </a:lnTo>
                  <a:lnTo>
                    <a:pt x="580" y="268"/>
                  </a:lnTo>
                  <a:lnTo>
                    <a:pt x="578" y="268"/>
                  </a:lnTo>
                  <a:lnTo>
                    <a:pt x="577" y="266"/>
                  </a:lnTo>
                  <a:lnTo>
                    <a:pt x="580" y="266"/>
                  </a:lnTo>
                  <a:close/>
                  <a:moveTo>
                    <a:pt x="575" y="264"/>
                  </a:moveTo>
                  <a:lnTo>
                    <a:pt x="575" y="264"/>
                  </a:lnTo>
                  <a:lnTo>
                    <a:pt x="577" y="266"/>
                  </a:lnTo>
                  <a:lnTo>
                    <a:pt x="575" y="266"/>
                  </a:lnTo>
                  <a:lnTo>
                    <a:pt x="575" y="264"/>
                  </a:lnTo>
                  <a:lnTo>
                    <a:pt x="575" y="264"/>
                  </a:lnTo>
                  <a:lnTo>
                    <a:pt x="575" y="264"/>
                  </a:lnTo>
                  <a:close/>
                  <a:moveTo>
                    <a:pt x="583" y="264"/>
                  </a:moveTo>
                  <a:lnTo>
                    <a:pt x="586" y="264"/>
                  </a:lnTo>
                  <a:lnTo>
                    <a:pt x="588" y="264"/>
                  </a:lnTo>
                  <a:lnTo>
                    <a:pt x="588" y="264"/>
                  </a:lnTo>
                  <a:lnTo>
                    <a:pt x="588" y="266"/>
                  </a:lnTo>
                  <a:lnTo>
                    <a:pt x="583" y="266"/>
                  </a:lnTo>
                  <a:lnTo>
                    <a:pt x="583" y="266"/>
                  </a:lnTo>
                  <a:lnTo>
                    <a:pt x="583" y="264"/>
                  </a:lnTo>
                  <a:lnTo>
                    <a:pt x="582" y="264"/>
                  </a:lnTo>
                  <a:lnTo>
                    <a:pt x="583" y="264"/>
                  </a:lnTo>
                  <a:close/>
                  <a:moveTo>
                    <a:pt x="1208" y="255"/>
                  </a:moveTo>
                  <a:lnTo>
                    <a:pt x="1208" y="255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08" y="255"/>
                  </a:lnTo>
                  <a:lnTo>
                    <a:pt x="1208" y="255"/>
                  </a:lnTo>
                  <a:lnTo>
                    <a:pt x="1208" y="255"/>
                  </a:lnTo>
                  <a:close/>
                  <a:moveTo>
                    <a:pt x="1214" y="250"/>
                  </a:moveTo>
                  <a:lnTo>
                    <a:pt x="1212" y="253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11" y="253"/>
                  </a:lnTo>
                  <a:lnTo>
                    <a:pt x="1214" y="250"/>
                  </a:lnTo>
                  <a:lnTo>
                    <a:pt x="1214" y="250"/>
                  </a:lnTo>
                  <a:close/>
                  <a:moveTo>
                    <a:pt x="1220" y="247"/>
                  </a:moveTo>
                  <a:lnTo>
                    <a:pt x="1217" y="247"/>
                  </a:lnTo>
                  <a:lnTo>
                    <a:pt x="1217" y="247"/>
                  </a:lnTo>
                  <a:lnTo>
                    <a:pt x="1219" y="247"/>
                  </a:lnTo>
                  <a:lnTo>
                    <a:pt x="1220" y="247"/>
                  </a:lnTo>
                  <a:close/>
                  <a:moveTo>
                    <a:pt x="1225" y="236"/>
                  </a:moveTo>
                  <a:lnTo>
                    <a:pt x="1225" y="238"/>
                  </a:lnTo>
                  <a:lnTo>
                    <a:pt x="1225" y="241"/>
                  </a:lnTo>
                  <a:lnTo>
                    <a:pt x="1225" y="242"/>
                  </a:lnTo>
                  <a:lnTo>
                    <a:pt x="1225" y="245"/>
                  </a:lnTo>
                  <a:lnTo>
                    <a:pt x="1223" y="245"/>
                  </a:lnTo>
                  <a:lnTo>
                    <a:pt x="1222" y="245"/>
                  </a:lnTo>
                  <a:lnTo>
                    <a:pt x="1222" y="245"/>
                  </a:lnTo>
                  <a:lnTo>
                    <a:pt x="1223" y="245"/>
                  </a:lnTo>
                  <a:lnTo>
                    <a:pt x="1225" y="242"/>
                  </a:lnTo>
                  <a:lnTo>
                    <a:pt x="1225" y="241"/>
                  </a:lnTo>
                  <a:lnTo>
                    <a:pt x="1225" y="238"/>
                  </a:lnTo>
                  <a:lnTo>
                    <a:pt x="1225" y="236"/>
                  </a:lnTo>
                  <a:close/>
                  <a:moveTo>
                    <a:pt x="1222" y="234"/>
                  </a:moveTo>
                  <a:lnTo>
                    <a:pt x="1222" y="234"/>
                  </a:lnTo>
                  <a:lnTo>
                    <a:pt x="1222" y="234"/>
                  </a:lnTo>
                  <a:lnTo>
                    <a:pt x="1222" y="236"/>
                  </a:lnTo>
                  <a:lnTo>
                    <a:pt x="1222" y="236"/>
                  </a:lnTo>
                  <a:lnTo>
                    <a:pt x="1222" y="234"/>
                  </a:lnTo>
                  <a:close/>
                  <a:moveTo>
                    <a:pt x="1230" y="195"/>
                  </a:moveTo>
                  <a:lnTo>
                    <a:pt x="1230" y="197"/>
                  </a:lnTo>
                  <a:lnTo>
                    <a:pt x="1228" y="198"/>
                  </a:lnTo>
                  <a:lnTo>
                    <a:pt x="1226" y="201"/>
                  </a:lnTo>
                  <a:lnTo>
                    <a:pt x="1226" y="201"/>
                  </a:lnTo>
                  <a:lnTo>
                    <a:pt x="1228" y="198"/>
                  </a:lnTo>
                  <a:lnTo>
                    <a:pt x="1230" y="197"/>
                  </a:lnTo>
                  <a:lnTo>
                    <a:pt x="1230" y="195"/>
                  </a:lnTo>
                  <a:close/>
                  <a:moveTo>
                    <a:pt x="1244" y="170"/>
                  </a:moveTo>
                  <a:lnTo>
                    <a:pt x="1244" y="171"/>
                  </a:lnTo>
                  <a:lnTo>
                    <a:pt x="1242" y="175"/>
                  </a:lnTo>
                  <a:lnTo>
                    <a:pt x="1242" y="173"/>
                  </a:lnTo>
                  <a:lnTo>
                    <a:pt x="1244" y="170"/>
                  </a:lnTo>
                  <a:close/>
                  <a:moveTo>
                    <a:pt x="1244" y="156"/>
                  </a:moveTo>
                  <a:lnTo>
                    <a:pt x="1245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4" y="157"/>
                  </a:lnTo>
                  <a:lnTo>
                    <a:pt x="1244" y="157"/>
                  </a:lnTo>
                  <a:lnTo>
                    <a:pt x="1242" y="157"/>
                  </a:lnTo>
                  <a:lnTo>
                    <a:pt x="1244" y="156"/>
                  </a:lnTo>
                  <a:lnTo>
                    <a:pt x="1244" y="156"/>
                  </a:lnTo>
                  <a:close/>
                  <a:moveTo>
                    <a:pt x="1271" y="146"/>
                  </a:moveTo>
                  <a:lnTo>
                    <a:pt x="1269" y="148"/>
                  </a:lnTo>
                  <a:lnTo>
                    <a:pt x="1267" y="149"/>
                  </a:lnTo>
                  <a:lnTo>
                    <a:pt x="1266" y="151"/>
                  </a:lnTo>
                  <a:lnTo>
                    <a:pt x="1267" y="151"/>
                  </a:lnTo>
                  <a:lnTo>
                    <a:pt x="1269" y="151"/>
                  </a:lnTo>
                  <a:lnTo>
                    <a:pt x="1269" y="149"/>
                  </a:lnTo>
                  <a:lnTo>
                    <a:pt x="1271" y="149"/>
                  </a:lnTo>
                  <a:lnTo>
                    <a:pt x="1272" y="148"/>
                  </a:lnTo>
                  <a:lnTo>
                    <a:pt x="1272" y="148"/>
                  </a:lnTo>
                  <a:lnTo>
                    <a:pt x="1274" y="149"/>
                  </a:lnTo>
                  <a:lnTo>
                    <a:pt x="1275" y="148"/>
                  </a:lnTo>
                  <a:lnTo>
                    <a:pt x="1277" y="148"/>
                  </a:lnTo>
                  <a:lnTo>
                    <a:pt x="1271" y="151"/>
                  </a:lnTo>
                  <a:lnTo>
                    <a:pt x="1269" y="151"/>
                  </a:lnTo>
                  <a:lnTo>
                    <a:pt x="1267" y="152"/>
                  </a:lnTo>
                  <a:lnTo>
                    <a:pt x="1266" y="152"/>
                  </a:lnTo>
                  <a:lnTo>
                    <a:pt x="1264" y="152"/>
                  </a:lnTo>
                  <a:lnTo>
                    <a:pt x="1258" y="156"/>
                  </a:lnTo>
                  <a:lnTo>
                    <a:pt x="1256" y="156"/>
                  </a:lnTo>
                  <a:lnTo>
                    <a:pt x="1256" y="156"/>
                  </a:lnTo>
                  <a:lnTo>
                    <a:pt x="1252" y="156"/>
                  </a:lnTo>
                  <a:lnTo>
                    <a:pt x="1250" y="156"/>
                  </a:lnTo>
                  <a:lnTo>
                    <a:pt x="1247" y="157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7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5" y="154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50" y="152"/>
                  </a:lnTo>
                  <a:lnTo>
                    <a:pt x="1250" y="151"/>
                  </a:lnTo>
                  <a:lnTo>
                    <a:pt x="1252" y="152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3" y="151"/>
                  </a:lnTo>
                  <a:lnTo>
                    <a:pt x="1255" y="151"/>
                  </a:lnTo>
                  <a:lnTo>
                    <a:pt x="1255" y="151"/>
                  </a:lnTo>
                  <a:lnTo>
                    <a:pt x="1255" y="149"/>
                  </a:lnTo>
                  <a:lnTo>
                    <a:pt x="1256" y="151"/>
                  </a:lnTo>
                  <a:lnTo>
                    <a:pt x="1258" y="151"/>
                  </a:lnTo>
                  <a:lnTo>
                    <a:pt x="1260" y="149"/>
                  </a:lnTo>
                  <a:lnTo>
                    <a:pt x="1260" y="149"/>
                  </a:lnTo>
                  <a:lnTo>
                    <a:pt x="1263" y="149"/>
                  </a:lnTo>
                  <a:lnTo>
                    <a:pt x="1266" y="149"/>
                  </a:lnTo>
                  <a:lnTo>
                    <a:pt x="1267" y="149"/>
                  </a:lnTo>
                  <a:lnTo>
                    <a:pt x="1269" y="148"/>
                  </a:lnTo>
                  <a:lnTo>
                    <a:pt x="1271" y="146"/>
                  </a:lnTo>
                  <a:close/>
                  <a:moveTo>
                    <a:pt x="1304" y="143"/>
                  </a:moveTo>
                  <a:lnTo>
                    <a:pt x="1304" y="145"/>
                  </a:lnTo>
                  <a:lnTo>
                    <a:pt x="1304" y="145"/>
                  </a:lnTo>
                  <a:lnTo>
                    <a:pt x="1304" y="145"/>
                  </a:lnTo>
                  <a:lnTo>
                    <a:pt x="1301" y="145"/>
                  </a:lnTo>
                  <a:lnTo>
                    <a:pt x="1302" y="143"/>
                  </a:lnTo>
                  <a:lnTo>
                    <a:pt x="1302" y="143"/>
                  </a:lnTo>
                  <a:lnTo>
                    <a:pt x="1304" y="143"/>
                  </a:lnTo>
                  <a:lnTo>
                    <a:pt x="1304" y="143"/>
                  </a:lnTo>
                  <a:close/>
                  <a:moveTo>
                    <a:pt x="1294" y="141"/>
                  </a:moveTo>
                  <a:lnTo>
                    <a:pt x="1296" y="141"/>
                  </a:lnTo>
                  <a:lnTo>
                    <a:pt x="1296" y="143"/>
                  </a:lnTo>
                  <a:lnTo>
                    <a:pt x="1293" y="143"/>
                  </a:lnTo>
                  <a:lnTo>
                    <a:pt x="1291" y="143"/>
                  </a:lnTo>
                  <a:lnTo>
                    <a:pt x="1293" y="143"/>
                  </a:lnTo>
                  <a:lnTo>
                    <a:pt x="1294" y="141"/>
                  </a:lnTo>
                  <a:lnTo>
                    <a:pt x="1294" y="141"/>
                  </a:lnTo>
                  <a:close/>
                  <a:moveTo>
                    <a:pt x="1285" y="140"/>
                  </a:moveTo>
                  <a:lnTo>
                    <a:pt x="1285" y="140"/>
                  </a:lnTo>
                  <a:lnTo>
                    <a:pt x="1285" y="141"/>
                  </a:lnTo>
                  <a:lnTo>
                    <a:pt x="1283" y="141"/>
                  </a:lnTo>
                  <a:lnTo>
                    <a:pt x="1283" y="140"/>
                  </a:lnTo>
                  <a:lnTo>
                    <a:pt x="1283" y="140"/>
                  </a:lnTo>
                  <a:lnTo>
                    <a:pt x="1285" y="140"/>
                  </a:lnTo>
                  <a:close/>
                  <a:moveTo>
                    <a:pt x="1286" y="138"/>
                  </a:moveTo>
                  <a:lnTo>
                    <a:pt x="1286" y="141"/>
                  </a:lnTo>
                  <a:lnTo>
                    <a:pt x="1285" y="141"/>
                  </a:lnTo>
                  <a:lnTo>
                    <a:pt x="1285" y="141"/>
                  </a:lnTo>
                  <a:lnTo>
                    <a:pt x="1285" y="140"/>
                  </a:lnTo>
                  <a:lnTo>
                    <a:pt x="1285" y="140"/>
                  </a:lnTo>
                  <a:lnTo>
                    <a:pt x="1285" y="138"/>
                  </a:lnTo>
                  <a:lnTo>
                    <a:pt x="1285" y="138"/>
                  </a:lnTo>
                  <a:lnTo>
                    <a:pt x="1286" y="138"/>
                  </a:lnTo>
                  <a:close/>
                  <a:moveTo>
                    <a:pt x="1174" y="113"/>
                  </a:moveTo>
                  <a:lnTo>
                    <a:pt x="1174" y="113"/>
                  </a:lnTo>
                  <a:lnTo>
                    <a:pt x="1174" y="113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3" y="115"/>
                  </a:lnTo>
                  <a:lnTo>
                    <a:pt x="1173" y="115"/>
                  </a:lnTo>
                  <a:lnTo>
                    <a:pt x="1173" y="113"/>
                  </a:lnTo>
                  <a:lnTo>
                    <a:pt x="1174" y="113"/>
                  </a:lnTo>
                  <a:close/>
                  <a:moveTo>
                    <a:pt x="1214" y="96"/>
                  </a:move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6"/>
                  </a:lnTo>
                  <a:close/>
                  <a:moveTo>
                    <a:pt x="1323" y="93"/>
                  </a:moveTo>
                  <a:lnTo>
                    <a:pt x="1323" y="93"/>
                  </a:lnTo>
                  <a:lnTo>
                    <a:pt x="1324" y="94"/>
                  </a:lnTo>
                  <a:lnTo>
                    <a:pt x="1323" y="94"/>
                  </a:lnTo>
                  <a:lnTo>
                    <a:pt x="1323" y="94"/>
                  </a:lnTo>
                  <a:lnTo>
                    <a:pt x="1323" y="93"/>
                  </a:lnTo>
                  <a:lnTo>
                    <a:pt x="1323" y="93"/>
                  </a:lnTo>
                  <a:lnTo>
                    <a:pt x="1323" y="93"/>
                  </a:lnTo>
                  <a:close/>
                  <a:moveTo>
                    <a:pt x="1215" y="91"/>
                  </a:moveTo>
                  <a:lnTo>
                    <a:pt x="1215" y="91"/>
                  </a:lnTo>
                  <a:lnTo>
                    <a:pt x="1215" y="91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1"/>
                  </a:lnTo>
                  <a:close/>
                  <a:moveTo>
                    <a:pt x="1329" y="89"/>
                  </a:moveTo>
                  <a:lnTo>
                    <a:pt x="1329" y="89"/>
                  </a:lnTo>
                  <a:lnTo>
                    <a:pt x="1331" y="91"/>
                  </a:lnTo>
                  <a:lnTo>
                    <a:pt x="1331" y="91"/>
                  </a:lnTo>
                  <a:lnTo>
                    <a:pt x="1329" y="91"/>
                  </a:lnTo>
                  <a:lnTo>
                    <a:pt x="1329" y="91"/>
                  </a:lnTo>
                  <a:lnTo>
                    <a:pt x="1329" y="93"/>
                  </a:lnTo>
                  <a:lnTo>
                    <a:pt x="1329" y="93"/>
                  </a:lnTo>
                  <a:lnTo>
                    <a:pt x="1327" y="93"/>
                  </a:lnTo>
                  <a:lnTo>
                    <a:pt x="1327" y="91"/>
                  </a:lnTo>
                  <a:lnTo>
                    <a:pt x="1327" y="91"/>
                  </a:lnTo>
                  <a:lnTo>
                    <a:pt x="1327" y="89"/>
                  </a:lnTo>
                  <a:lnTo>
                    <a:pt x="1329" y="89"/>
                  </a:lnTo>
                  <a:close/>
                  <a:moveTo>
                    <a:pt x="1072" y="77"/>
                  </a:moveTo>
                  <a:lnTo>
                    <a:pt x="1072" y="77"/>
                  </a:lnTo>
                  <a:lnTo>
                    <a:pt x="1074" y="77"/>
                  </a:lnTo>
                  <a:lnTo>
                    <a:pt x="1074" y="77"/>
                  </a:lnTo>
                  <a:lnTo>
                    <a:pt x="1072" y="78"/>
                  </a:lnTo>
                  <a:lnTo>
                    <a:pt x="1072" y="78"/>
                  </a:lnTo>
                  <a:lnTo>
                    <a:pt x="1072" y="77"/>
                  </a:lnTo>
                  <a:lnTo>
                    <a:pt x="1072" y="77"/>
                  </a:lnTo>
                  <a:lnTo>
                    <a:pt x="1072" y="77"/>
                  </a:lnTo>
                  <a:close/>
                  <a:moveTo>
                    <a:pt x="1058" y="74"/>
                  </a:moveTo>
                  <a:lnTo>
                    <a:pt x="1058" y="74"/>
                  </a:lnTo>
                  <a:lnTo>
                    <a:pt x="1058" y="74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6" y="77"/>
                  </a:lnTo>
                  <a:lnTo>
                    <a:pt x="1056" y="77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8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5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0"/>
                  </a:lnTo>
                  <a:lnTo>
                    <a:pt x="1053" y="80"/>
                  </a:lnTo>
                  <a:lnTo>
                    <a:pt x="1053" y="78"/>
                  </a:lnTo>
                  <a:lnTo>
                    <a:pt x="1055" y="78"/>
                  </a:lnTo>
                  <a:lnTo>
                    <a:pt x="1055" y="77"/>
                  </a:lnTo>
                  <a:lnTo>
                    <a:pt x="1055" y="77"/>
                  </a:lnTo>
                  <a:lnTo>
                    <a:pt x="1056" y="75"/>
                  </a:lnTo>
                  <a:lnTo>
                    <a:pt x="1056" y="75"/>
                  </a:lnTo>
                  <a:lnTo>
                    <a:pt x="1056" y="74"/>
                  </a:lnTo>
                  <a:lnTo>
                    <a:pt x="1058" y="74"/>
                  </a:lnTo>
                  <a:close/>
                  <a:moveTo>
                    <a:pt x="1059" y="72"/>
                  </a:moveTo>
                  <a:lnTo>
                    <a:pt x="1059" y="72"/>
                  </a:lnTo>
                  <a:lnTo>
                    <a:pt x="1059" y="72"/>
                  </a:lnTo>
                  <a:lnTo>
                    <a:pt x="1059" y="72"/>
                  </a:lnTo>
                  <a:lnTo>
                    <a:pt x="1061" y="72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2"/>
                  </a:lnTo>
                  <a:lnTo>
                    <a:pt x="1059" y="72"/>
                  </a:lnTo>
                  <a:close/>
                  <a:moveTo>
                    <a:pt x="1080" y="66"/>
                  </a:moveTo>
                  <a:lnTo>
                    <a:pt x="1080" y="66"/>
                  </a:lnTo>
                  <a:lnTo>
                    <a:pt x="1080" y="66"/>
                  </a:lnTo>
                  <a:lnTo>
                    <a:pt x="1080" y="67"/>
                  </a:lnTo>
                  <a:lnTo>
                    <a:pt x="1080" y="67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7"/>
                  </a:lnTo>
                  <a:lnTo>
                    <a:pt x="1078" y="66"/>
                  </a:lnTo>
                  <a:lnTo>
                    <a:pt x="1080" y="66"/>
                  </a:lnTo>
                  <a:close/>
                  <a:moveTo>
                    <a:pt x="1094" y="64"/>
                  </a:moveTo>
                  <a:lnTo>
                    <a:pt x="1096" y="64"/>
                  </a:lnTo>
                  <a:lnTo>
                    <a:pt x="1096" y="64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4" y="66"/>
                  </a:lnTo>
                  <a:lnTo>
                    <a:pt x="1094" y="64"/>
                  </a:lnTo>
                  <a:lnTo>
                    <a:pt x="1094" y="64"/>
                  </a:lnTo>
                  <a:close/>
                  <a:moveTo>
                    <a:pt x="1107" y="60"/>
                  </a:moveTo>
                  <a:lnTo>
                    <a:pt x="1107" y="60"/>
                  </a:lnTo>
                  <a:lnTo>
                    <a:pt x="1108" y="60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3"/>
                  </a:lnTo>
                  <a:lnTo>
                    <a:pt x="1107" y="63"/>
                  </a:lnTo>
                  <a:lnTo>
                    <a:pt x="1105" y="63"/>
                  </a:lnTo>
                  <a:lnTo>
                    <a:pt x="1103" y="63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5" y="61"/>
                  </a:lnTo>
                  <a:lnTo>
                    <a:pt x="1105" y="61"/>
                  </a:lnTo>
                  <a:lnTo>
                    <a:pt x="1107" y="60"/>
                  </a:lnTo>
                  <a:lnTo>
                    <a:pt x="1107" y="60"/>
                  </a:lnTo>
                  <a:lnTo>
                    <a:pt x="1105" y="60"/>
                  </a:lnTo>
                  <a:lnTo>
                    <a:pt x="1107" y="60"/>
                  </a:lnTo>
                  <a:close/>
                  <a:moveTo>
                    <a:pt x="1099" y="55"/>
                  </a:moveTo>
                  <a:lnTo>
                    <a:pt x="1099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5"/>
                  </a:lnTo>
                  <a:lnTo>
                    <a:pt x="1099" y="55"/>
                  </a:lnTo>
                  <a:close/>
                  <a:moveTo>
                    <a:pt x="1099" y="52"/>
                  </a:moveTo>
                  <a:lnTo>
                    <a:pt x="1099" y="52"/>
                  </a:lnTo>
                  <a:lnTo>
                    <a:pt x="1099" y="52"/>
                  </a:lnTo>
                  <a:lnTo>
                    <a:pt x="1099" y="53"/>
                  </a:lnTo>
                  <a:lnTo>
                    <a:pt x="1099" y="53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3"/>
                  </a:lnTo>
                  <a:lnTo>
                    <a:pt x="1097" y="53"/>
                  </a:lnTo>
                  <a:lnTo>
                    <a:pt x="1099" y="52"/>
                  </a:lnTo>
                  <a:lnTo>
                    <a:pt x="1099" y="52"/>
                  </a:lnTo>
                  <a:close/>
                  <a:moveTo>
                    <a:pt x="1006" y="45"/>
                  </a:moveTo>
                  <a:lnTo>
                    <a:pt x="1006" y="45"/>
                  </a:lnTo>
                  <a:lnTo>
                    <a:pt x="1006" y="45"/>
                  </a:lnTo>
                  <a:lnTo>
                    <a:pt x="1006" y="47"/>
                  </a:lnTo>
                  <a:lnTo>
                    <a:pt x="1006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3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6" y="45"/>
                  </a:lnTo>
                  <a:close/>
                  <a:moveTo>
                    <a:pt x="1007" y="44"/>
                  </a:moveTo>
                  <a:lnTo>
                    <a:pt x="1007" y="44"/>
                  </a:lnTo>
                  <a:lnTo>
                    <a:pt x="1007" y="45"/>
                  </a:lnTo>
                  <a:lnTo>
                    <a:pt x="1006" y="45"/>
                  </a:lnTo>
                  <a:lnTo>
                    <a:pt x="1006" y="45"/>
                  </a:lnTo>
                  <a:lnTo>
                    <a:pt x="1006" y="44"/>
                  </a:lnTo>
                  <a:lnTo>
                    <a:pt x="1006" y="44"/>
                  </a:lnTo>
                  <a:lnTo>
                    <a:pt x="1007" y="44"/>
                  </a:lnTo>
                  <a:close/>
                  <a:moveTo>
                    <a:pt x="1004" y="44"/>
                  </a:moveTo>
                  <a:lnTo>
                    <a:pt x="1004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4" y="45"/>
                  </a:lnTo>
                  <a:lnTo>
                    <a:pt x="1004" y="44"/>
                  </a:lnTo>
                  <a:lnTo>
                    <a:pt x="1004" y="44"/>
                  </a:lnTo>
                  <a:lnTo>
                    <a:pt x="1004" y="44"/>
                  </a:lnTo>
                  <a:close/>
                  <a:moveTo>
                    <a:pt x="1009" y="42"/>
                  </a:moveTo>
                  <a:lnTo>
                    <a:pt x="1009" y="42"/>
                  </a:lnTo>
                  <a:lnTo>
                    <a:pt x="1009" y="42"/>
                  </a:lnTo>
                  <a:lnTo>
                    <a:pt x="1009" y="42"/>
                  </a:lnTo>
                  <a:lnTo>
                    <a:pt x="1009" y="44"/>
                  </a:lnTo>
                  <a:lnTo>
                    <a:pt x="1007" y="42"/>
                  </a:lnTo>
                  <a:lnTo>
                    <a:pt x="1007" y="42"/>
                  </a:lnTo>
                  <a:lnTo>
                    <a:pt x="1009" y="42"/>
                  </a:lnTo>
                  <a:lnTo>
                    <a:pt x="1009" y="42"/>
                  </a:lnTo>
                  <a:close/>
                  <a:moveTo>
                    <a:pt x="539" y="37"/>
                  </a:moveTo>
                  <a:lnTo>
                    <a:pt x="541" y="39"/>
                  </a:lnTo>
                  <a:lnTo>
                    <a:pt x="541" y="39"/>
                  </a:lnTo>
                  <a:lnTo>
                    <a:pt x="539" y="41"/>
                  </a:lnTo>
                  <a:lnTo>
                    <a:pt x="539" y="41"/>
                  </a:lnTo>
                  <a:lnTo>
                    <a:pt x="539" y="39"/>
                  </a:lnTo>
                  <a:lnTo>
                    <a:pt x="539" y="39"/>
                  </a:lnTo>
                  <a:lnTo>
                    <a:pt x="539" y="37"/>
                  </a:lnTo>
                  <a:close/>
                  <a:moveTo>
                    <a:pt x="1044" y="34"/>
                  </a:moveTo>
                  <a:lnTo>
                    <a:pt x="1045" y="34"/>
                  </a:lnTo>
                  <a:lnTo>
                    <a:pt x="1047" y="34"/>
                  </a:lnTo>
                  <a:lnTo>
                    <a:pt x="1047" y="36"/>
                  </a:lnTo>
                  <a:lnTo>
                    <a:pt x="1047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7"/>
                  </a:lnTo>
                  <a:lnTo>
                    <a:pt x="1044" y="37"/>
                  </a:lnTo>
                  <a:lnTo>
                    <a:pt x="1040" y="39"/>
                  </a:lnTo>
                  <a:lnTo>
                    <a:pt x="1040" y="41"/>
                  </a:lnTo>
                  <a:lnTo>
                    <a:pt x="1040" y="41"/>
                  </a:lnTo>
                  <a:lnTo>
                    <a:pt x="1039" y="42"/>
                  </a:lnTo>
                  <a:lnTo>
                    <a:pt x="1037" y="42"/>
                  </a:lnTo>
                  <a:lnTo>
                    <a:pt x="1037" y="44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39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6" y="41"/>
                  </a:lnTo>
                  <a:lnTo>
                    <a:pt x="1034" y="41"/>
                  </a:lnTo>
                  <a:lnTo>
                    <a:pt x="1034" y="39"/>
                  </a:lnTo>
                  <a:lnTo>
                    <a:pt x="1036" y="39"/>
                  </a:lnTo>
                  <a:lnTo>
                    <a:pt x="1037" y="36"/>
                  </a:lnTo>
                  <a:lnTo>
                    <a:pt x="1039" y="36"/>
                  </a:lnTo>
                  <a:lnTo>
                    <a:pt x="1042" y="34"/>
                  </a:lnTo>
                  <a:lnTo>
                    <a:pt x="1044" y="34"/>
                  </a:lnTo>
                  <a:close/>
                  <a:moveTo>
                    <a:pt x="545" y="34"/>
                  </a:moveTo>
                  <a:lnTo>
                    <a:pt x="545" y="34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6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4"/>
                  </a:lnTo>
                  <a:lnTo>
                    <a:pt x="545" y="34"/>
                  </a:lnTo>
                  <a:close/>
                  <a:moveTo>
                    <a:pt x="544" y="30"/>
                  </a:moveTo>
                  <a:lnTo>
                    <a:pt x="545" y="31"/>
                  </a:lnTo>
                  <a:lnTo>
                    <a:pt x="545" y="31"/>
                  </a:lnTo>
                  <a:lnTo>
                    <a:pt x="545" y="33"/>
                  </a:lnTo>
                  <a:lnTo>
                    <a:pt x="545" y="33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0"/>
                  </a:lnTo>
                  <a:close/>
                  <a:moveTo>
                    <a:pt x="1036" y="22"/>
                  </a:moveTo>
                  <a:lnTo>
                    <a:pt x="1037" y="22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4" y="25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9" y="26"/>
                  </a:lnTo>
                  <a:lnTo>
                    <a:pt x="1031" y="26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8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8" y="26"/>
                  </a:lnTo>
                  <a:lnTo>
                    <a:pt x="1033" y="23"/>
                  </a:lnTo>
                  <a:lnTo>
                    <a:pt x="1036" y="22"/>
                  </a:lnTo>
                  <a:lnTo>
                    <a:pt x="1036" y="22"/>
                  </a:lnTo>
                  <a:close/>
                  <a:moveTo>
                    <a:pt x="544" y="19"/>
                  </a:moveTo>
                  <a:lnTo>
                    <a:pt x="544" y="19"/>
                  </a:lnTo>
                  <a:lnTo>
                    <a:pt x="544" y="19"/>
                  </a:lnTo>
                  <a:lnTo>
                    <a:pt x="544" y="19"/>
                  </a:lnTo>
                  <a:lnTo>
                    <a:pt x="544" y="20"/>
                  </a:lnTo>
                  <a:lnTo>
                    <a:pt x="542" y="20"/>
                  </a:lnTo>
                  <a:lnTo>
                    <a:pt x="542" y="20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5" y="25"/>
                  </a:lnTo>
                  <a:lnTo>
                    <a:pt x="545" y="23"/>
                  </a:lnTo>
                  <a:lnTo>
                    <a:pt x="547" y="25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5" y="26"/>
                  </a:lnTo>
                  <a:lnTo>
                    <a:pt x="545" y="25"/>
                  </a:lnTo>
                  <a:lnTo>
                    <a:pt x="545" y="25"/>
                  </a:lnTo>
                  <a:lnTo>
                    <a:pt x="544" y="25"/>
                  </a:lnTo>
                  <a:lnTo>
                    <a:pt x="544" y="25"/>
                  </a:lnTo>
                  <a:lnTo>
                    <a:pt x="544" y="23"/>
                  </a:lnTo>
                  <a:lnTo>
                    <a:pt x="544" y="23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2" y="22"/>
                  </a:lnTo>
                  <a:lnTo>
                    <a:pt x="542" y="20"/>
                  </a:lnTo>
                  <a:lnTo>
                    <a:pt x="541" y="20"/>
                  </a:lnTo>
                  <a:lnTo>
                    <a:pt x="542" y="20"/>
                  </a:lnTo>
                  <a:lnTo>
                    <a:pt x="542" y="19"/>
                  </a:lnTo>
                  <a:lnTo>
                    <a:pt x="544" y="19"/>
                  </a:lnTo>
                  <a:close/>
                  <a:moveTo>
                    <a:pt x="539" y="15"/>
                  </a:moveTo>
                  <a:lnTo>
                    <a:pt x="539" y="15"/>
                  </a:lnTo>
                  <a:lnTo>
                    <a:pt x="539" y="15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39" y="17"/>
                  </a:lnTo>
                  <a:lnTo>
                    <a:pt x="539" y="17"/>
                  </a:lnTo>
                  <a:lnTo>
                    <a:pt x="539" y="15"/>
                  </a:lnTo>
                  <a:lnTo>
                    <a:pt x="539" y="15"/>
                  </a:lnTo>
                  <a:lnTo>
                    <a:pt x="539" y="15"/>
                  </a:lnTo>
                  <a:close/>
                  <a:moveTo>
                    <a:pt x="536" y="14"/>
                  </a:moveTo>
                  <a:lnTo>
                    <a:pt x="537" y="15"/>
                  </a:lnTo>
                  <a:lnTo>
                    <a:pt x="537" y="15"/>
                  </a:lnTo>
                  <a:lnTo>
                    <a:pt x="537" y="17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4"/>
                  </a:lnTo>
                  <a:lnTo>
                    <a:pt x="536" y="14"/>
                  </a:lnTo>
                  <a:lnTo>
                    <a:pt x="536" y="14"/>
                  </a:lnTo>
                  <a:close/>
                  <a:moveTo>
                    <a:pt x="539" y="12"/>
                  </a:moveTo>
                  <a:lnTo>
                    <a:pt x="541" y="12"/>
                  </a:lnTo>
                  <a:lnTo>
                    <a:pt x="541" y="12"/>
                  </a:lnTo>
                  <a:lnTo>
                    <a:pt x="541" y="14"/>
                  </a:lnTo>
                  <a:lnTo>
                    <a:pt x="541" y="14"/>
                  </a:lnTo>
                  <a:lnTo>
                    <a:pt x="539" y="12"/>
                  </a:lnTo>
                  <a:lnTo>
                    <a:pt x="539" y="12"/>
                  </a:lnTo>
                  <a:lnTo>
                    <a:pt x="539" y="14"/>
                  </a:lnTo>
                  <a:lnTo>
                    <a:pt x="539" y="14"/>
                  </a:lnTo>
                  <a:lnTo>
                    <a:pt x="537" y="14"/>
                  </a:lnTo>
                  <a:lnTo>
                    <a:pt x="537" y="12"/>
                  </a:lnTo>
                  <a:lnTo>
                    <a:pt x="537" y="12"/>
                  </a:lnTo>
                  <a:lnTo>
                    <a:pt x="539" y="12"/>
                  </a:lnTo>
                  <a:lnTo>
                    <a:pt x="539" y="12"/>
                  </a:lnTo>
                  <a:close/>
                  <a:moveTo>
                    <a:pt x="939" y="0"/>
                  </a:moveTo>
                  <a:lnTo>
                    <a:pt x="943" y="0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4"/>
                  </a:lnTo>
                  <a:lnTo>
                    <a:pt x="946" y="6"/>
                  </a:lnTo>
                  <a:lnTo>
                    <a:pt x="947" y="9"/>
                  </a:lnTo>
                  <a:lnTo>
                    <a:pt x="947" y="9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51" y="12"/>
                  </a:lnTo>
                  <a:lnTo>
                    <a:pt x="957" y="12"/>
                  </a:lnTo>
                  <a:lnTo>
                    <a:pt x="958" y="14"/>
                  </a:lnTo>
                  <a:lnTo>
                    <a:pt x="960" y="15"/>
                  </a:lnTo>
                  <a:lnTo>
                    <a:pt x="962" y="15"/>
                  </a:lnTo>
                  <a:lnTo>
                    <a:pt x="963" y="15"/>
                  </a:lnTo>
                  <a:lnTo>
                    <a:pt x="965" y="14"/>
                  </a:lnTo>
                  <a:lnTo>
                    <a:pt x="966" y="14"/>
                  </a:lnTo>
                  <a:lnTo>
                    <a:pt x="968" y="14"/>
                  </a:lnTo>
                  <a:lnTo>
                    <a:pt x="969" y="14"/>
                  </a:lnTo>
                  <a:lnTo>
                    <a:pt x="971" y="14"/>
                  </a:lnTo>
                  <a:lnTo>
                    <a:pt x="971" y="14"/>
                  </a:lnTo>
                  <a:lnTo>
                    <a:pt x="974" y="14"/>
                  </a:lnTo>
                  <a:lnTo>
                    <a:pt x="976" y="15"/>
                  </a:lnTo>
                  <a:lnTo>
                    <a:pt x="977" y="17"/>
                  </a:lnTo>
                  <a:lnTo>
                    <a:pt x="979" y="17"/>
                  </a:lnTo>
                  <a:lnTo>
                    <a:pt x="979" y="19"/>
                  </a:lnTo>
                  <a:lnTo>
                    <a:pt x="980" y="20"/>
                  </a:lnTo>
                  <a:lnTo>
                    <a:pt x="980" y="20"/>
                  </a:lnTo>
                  <a:lnTo>
                    <a:pt x="982" y="19"/>
                  </a:lnTo>
                  <a:lnTo>
                    <a:pt x="984" y="19"/>
                  </a:lnTo>
                  <a:lnTo>
                    <a:pt x="985" y="20"/>
                  </a:lnTo>
                  <a:lnTo>
                    <a:pt x="988" y="22"/>
                  </a:lnTo>
                  <a:lnTo>
                    <a:pt x="992" y="23"/>
                  </a:lnTo>
                  <a:lnTo>
                    <a:pt x="993" y="23"/>
                  </a:lnTo>
                  <a:lnTo>
                    <a:pt x="995" y="23"/>
                  </a:lnTo>
                  <a:lnTo>
                    <a:pt x="998" y="23"/>
                  </a:lnTo>
                  <a:lnTo>
                    <a:pt x="999" y="22"/>
                  </a:lnTo>
                  <a:lnTo>
                    <a:pt x="1001" y="22"/>
                  </a:lnTo>
                  <a:lnTo>
                    <a:pt x="1003" y="22"/>
                  </a:lnTo>
                  <a:lnTo>
                    <a:pt x="1003" y="23"/>
                  </a:lnTo>
                  <a:lnTo>
                    <a:pt x="1004" y="23"/>
                  </a:lnTo>
                  <a:lnTo>
                    <a:pt x="1006" y="23"/>
                  </a:lnTo>
                  <a:lnTo>
                    <a:pt x="1010" y="23"/>
                  </a:lnTo>
                  <a:lnTo>
                    <a:pt x="1014" y="23"/>
                  </a:lnTo>
                  <a:lnTo>
                    <a:pt x="1014" y="23"/>
                  </a:lnTo>
                  <a:lnTo>
                    <a:pt x="1015" y="25"/>
                  </a:lnTo>
                  <a:lnTo>
                    <a:pt x="1017" y="25"/>
                  </a:lnTo>
                  <a:lnTo>
                    <a:pt x="1018" y="25"/>
                  </a:lnTo>
                  <a:lnTo>
                    <a:pt x="1021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18" y="26"/>
                  </a:lnTo>
                  <a:lnTo>
                    <a:pt x="1017" y="26"/>
                  </a:lnTo>
                  <a:lnTo>
                    <a:pt x="1015" y="28"/>
                  </a:lnTo>
                  <a:lnTo>
                    <a:pt x="1012" y="30"/>
                  </a:lnTo>
                  <a:lnTo>
                    <a:pt x="1006" y="31"/>
                  </a:lnTo>
                  <a:lnTo>
                    <a:pt x="1003" y="33"/>
                  </a:lnTo>
                  <a:lnTo>
                    <a:pt x="1001" y="34"/>
                  </a:lnTo>
                  <a:lnTo>
                    <a:pt x="995" y="39"/>
                  </a:lnTo>
                  <a:lnTo>
                    <a:pt x="992" y="42"/>
                  </a:lnTo>
                  <a:lnTo>
                    <a:pt x="985" y="47"/>
                  </a:lnTo>
                  <a:lnTo>
                    <a:pt x="984" y="47"/>
                  </a:lnTo>
                  <a:lnTo>
                    <a:pt x="984" y="47"/>
                  </a:lnTo>
                  <a:lnTo>
                    <a:pt x="985" y="49"/>
                  </a:lnTo>
                  <a:lnTo>
                    <a:pt x="985" y="49"/>
                  </a:lnTo>
                  <a:lnTo>
                    <a:pt x="987" y="49"/>
                  </a:lnTo>
                  <a:lnTo>
                    <a:pt x="988" y="49"/>
                  </a:lnTo>
                  <a:lnTo>
                    <a:pt x="993" y="47"/>
                  </a:lnTo>
                  <a:lnTo>
                    <a:pt x="995" y="47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1001" y="44"/>
                  </a:lnTo>
                  <a:lnTo>
                    <a:pt x="1003" y="44"/>
                  </a:lnTo>
                  <a:lnTo>
                    <a:pt x="1003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3" y="45"/>
                  </a:lnTo>
                  <a:lnTo>
                    <a:pt x="1003" y="47"/>
                  </a:lnTo>
                  <a:lnTo>
                    <a:pt x="1003" y="47"/>
                  </a:lnTo>
                  <a:lnTo>
                    <a:pt x="1003" y="49"/>
                  </a:lnTo>
                  <a:lnTo>
                    <a:pt x="1003" y="49"/>
                  </a:lnTo>
                  <a:lnTo>
                    <a:pt x="1001" y="50"/>
                  </a:lnTo>
                  <a:lnTo>
                    <a:pt x="1001" y="50"/>
                  </a:lnTo>
                  <a:lnTo>
                    <a:pt x="1004" y="50"/>
                  </a:lnTo>
                  <a:lnTo>
                    <a:pt x="1004" y="50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6" y="50"/>
                  </a:lnTo>
                  <a:lnTo>
                    <a:pt x="1007" y="50"/>
                  </a:lnTo>
                  <a:lnTo>
                    <a:pt x="1007" y="50"/>
                  </a:lnTo>
                  <a:lnTo>
                    <a:pt x="1010" y="50"/>
                  </a:lnTo>
                  <a:lnTo>
                    <a:pt x="1012" y="50"/>
                  </a:lnTo>
                  <a:lnTo>
                    <a:pt x="1015" y="49"/>
                  </a:lnTo>
                  <a:lnTo>
                    <a:pt x="1017" y="47"/>
                  </a:lnTo>
                  <a:lnTo>
                    <a:pt x="1020" y="47"/>
                  </a:lnTo>
                  <a:lnTo>
                    <a:pt x="1021" y="45"/>
                  </a:lnTo>
                  <a:lnTo>
                    <a:pt x="1025" y="45"/>
                  </a:lnTo>
                  <a:lnTo>
                    <a:pt x="1025" y="45"/>
                  </a:lnTo>
                  <a:lnTo>
                    <a:pt x="1026" y="44"/>
                  </a:lnTo>
                  <a:lnTo>
                    <a:pt x="1028" y="44"/>
                  </a:lnTo>
                  <a:lnTo>
                    <a:pt x="1029" y="42"/>
                  </a:lnTo>
                  <a:lnTo>
                    <a:pt x="1029" y="42"/>
                  </a:lnTo>
                  <a:lnTo>
                    <a:pt x="1031" y="42"/>
                  </a:lnTo>
                  <a:lnTo>
                    <a:pt x="1031" y="41"/>
                  </a:lnTo>
                  <a:lnTo>
                    <a:pt x="1033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41"/>
                  </a:lnTo>
                  <a:lnTo>
                    <a:pt x="1036" y="41"/>
                  </a:lnTo>
                  <a:lnTo>
                    <a:pt x="1036" y="41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7" y="44"/>
                  </a:lnTo>
                  <a:lnTo>
                    <a:pt x="1037" y="44"/>
                  </a:lnTo>
                  <a:lnTo>
                    <a:pt x="1037" y="45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5"/>
                  </a:lnTo>
                  <a:lnTo>
                    <a:pt x="1039" y="45"/>
                  </a:lnTo>
                  <a:lnTo>
                    <a:pt x="1040" y="44"/>
                  </a:lnTo>
                  <a:lnTo>
                    <a:pt x="1040" y="44"/>
                  </a:lnTo>
                  <a:lnTo>
                    <a:pt x="1042" y="44"/>
                  </a:lnTo>
                  <a:lnTo>
                    <a:pt x="1045" y="45"/>
                  </a:lnTo>
                  <a:lnTo>
                    <a:pt x="1047" y="45"/>
                  </a:lnTo>
                  <a:lnTo>
                    <a:pt x="1048" y="45"/>
                  </a:lnTo>
                  <a:lnTo>
                    <a:pt x="1048" y="47"/>
                  </a:lnTo>
                  <a:lnTo>
                    <a:pt x="1051" y="49"/>
                  </a:lnTo>
                  <a:lnTo>
                    <a:pt x="1051" y="50"/>
                  </a:lnTo>
                  <a:lnTo>
                    <a:pt x="1051" y="50"/>
                  </a:lnTo>
                  <a:lnTo>
                    <a:pt x="1053" y="50"/>
                  </a:lnTo>
                  <a:lnTo>
                    <a:pt x="1053" y="52"/>
                  </a:lnTo>
                  <a:lnTo>
                    <a:pt x="1053" y="52"/>
                  </a:lnTo>
                  <a:lnTo>
                    <a:pt x="1056" y="52"/>
                  </a:lnTo>
                  <a:lnTo>
                    <a:pt x="1056" y="52"/>
                  </a:lnTo>
                  <a:lnTo>
                    <a:pt x="1058" y="52"/>
                  </a:lnTo>
                  <a:lnTo>
                    <a:pt x="1058" y="52"/>
                  </a:lnTo>
                  <a:lnTo>
                    <a:pt x="1059" y="53"/>
                  </a:lnTo>
                  <a:lnTo>
                    <a:pt x="1061" y="53"/>
                  </a:lnTo>
                  <a:lnTo>
                    <a:pt x="1061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4" y="53"/>
                  </a:lnTo>
                  <a:lnTo>
                    <a:pt x="1066" y="52"/>
                  </a:lnTo>
                  <a:lnTo>
                    <a:pt x="1067" y="50"/>
                  </a:lnTo>
                  <a:lnTo>
                    <a:pt x="1069" y="50"/>
                  </a:lnTo>
                  <a:lnTo>
                    <a:pt x="1070" y="49"/>
                  </a:lnTo>
                  <a:lnTo>
                    <a:pt x="1070" y="49"/>
                  </a:lnTo>
                  <a:lnTo>
                    <a:pt x="1074" y="49"/>
                  </a:lnTo>
                  <a:lnTo>
                    <a:pt x="1075" y="49"/>
                  </a:lnTo>
                  <a:lnTo>
                    <a:pt x="1078" y="49"/>
                  </a:lnTo>
                  <a:lnTo>
                    <a:pt x="1081" y="49"/>
                  </a:lnTo>
                  <a:lnTo>
                    <a:pt x="1083" y="49"/>
                  </a:lnTo>
                  <a:lnTo>
                    <a:pt x="1085" y="47"/>
                  </a:lnTo>
                  <a:lnTo>
                    <a:pt x="1086" y="47"/>
                  </a:lnTo>
                  <a:lnTo>
                    <a:pt x="1088" y="47"/>
                  </a:lnTo>
                  <a:lnTo>
                    <a:pt x="1088" y="49"/>
                  </a:lnTo>
                  <a:lnTo>
                    <a:pt x="1086" y="49"/>
                  </a:lnTo>
                  <a:lnTo>
                    <a:pt x="1086" y="50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8" y="52"/>
                  </a:lnTo>
                  <a:lnTo>
                    <a:pt x="1089" y="53"/>
                  </a:lnTo>
                  <a:lnTo>
                    <a:pt x="1091" y="53"/>
                  </a:lnTo>
                  <a:lnTo>
                    <a:pt x="1091" y="53"/>
                  </a:lnTo>
                  <a:lnTo>
                    <a:pt x="1092" y="53"/>
                  </a:lnTo>
                  <a:lnTo>
                    <a:pt x="1092" y="53"/>
                  </a:lnTo>
                  <a:lnTo>
                    <a:pt x="1094" y="53"/>
                  </a:lnTo>
                  <a:lnTo>
                    <a:pt x="1094" y="53"/>
                  </a:lnTo>
                  <a:lnTo>
                    <a:pt x="1096" y="53"/>
                  </a:lnTo>
                  <a:lnTo>
                    <a:pt x="1096" y="52"/>
                  </a:lnTo>
                  <a:lnTo>
                    <a:pt x="1096" y="52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9" y="55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8"/>
                  </a:lnTo>
                  <a:lnTo>
                    <a:pt x="1097" y="58"/>
                  </a:lnTo>
                  <a:lnTo>
                    <a:pt x="1099" y="58"/>
                  </a:lnTo>
                  <a:lnTo>
                    <a:pt x="1100" y="58"/>
                  </a:lnTo>
                  <a:lnTo>
                    <a:pt x="1100" y="58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2" y="60"/>
                  </a:lnTo>
                  <a:lnTo>
                    <a:pt x="1102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2" y="63"/>
                  </a:lnTo>
                  <a:lnTo>
                    <a:pt x="1102" y="63"/>
                  </a:lnTo>
                  <a:lnTo>
                    <a:pt x="1097" y="61"/>
                  </a:lnTo>
                  <a:lnTo>
                    <a:pt x="1096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89" y="64"/>
                  </a:lnTo>
                  <a:lnTo>
                    <a:pt x="1088" y="61"/>
                  </a:lnTo>
                  <a:lnTo>
                    <a:pt x="1086" y="61"/>
                  </a:lnTo>
                  <a:lnTo>
                    <a:pt x="1083" y="60"/>
                  </a:lnTo>
                  <a:lnTo>
                    <a:pt x="1081" y="60"/>
                  </a:lnTo>
                  <a:lnTo>
                    <a:pt x="1080" y="60"/>
                  </a:lnTo>
                  <a:lnTo>
                    <a:pt x="1078" y="60"/>
                  </a:lnTo>
                  <a:lnTo>
                    <a:pt x="1078" y="61"/>
                  </a:lnTo>
                  <a:lnTo>
                    <a:pt x="1077" y="61"/>
                  </a:lnTo>
                  <a:lnTo>
                    <a:pt x="1075" y="61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2" y="63"/>
                  </a:lnTo>
                  <a:lnTo>
                    <a:pt x="1070" y="63"/>
                  </a:lnTo>
                  <a:lnTo>
                    <a:pt x="1069" y="63"/>
                  </a:lnTo>
                  <a:lnTo>
                    <a:pt x="1069" y="63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6" y="66"/>
                  </a:lnTo>
                  <a:lnTo>
                    <a:pt x="1064" y="66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6"/>
                  </a:lnTo>
                  <a:lnTo>
                    <a:pt x="1064" y="66"/>
                  </a:lnTo>
                  <a:lnTo>
                    <a:pt x="1064" y="66"/>
                  </a:lnTo>
                  <a:lnTo>
                    <a:pt x="1064" y="64"/>
                  </a:lnTo>
                  <a:lnTo>
                    <a:pt x="1064" y="64"/>
                  </a:lnTo>
                  <a:lnTo>
                    <a:pt x="1064" y="63"/>
                  </a:lnTo>
                  <a:lnTo>
                    <a:pt x="1064" y="64"/>
                  </a:lnTo>
                  <a:lnTo>
                    <a:pt x="1062" y="64"/>
                  </a:lnTo>
                  <a:lnTo>
                    <a:pt x="1062" y="64"/>
                  </a:lnTo>
                  <a:lnTo>
                    <a:pt x="1061" y="64"/>
                  </a:lnTo>
                  <a:lnTo>
                    <a:pt x="1061" y="64"/>
                  </a:lnTo>
                  <a:lnTo>
                    <a:pt x="1061" y="66"/>
                  </a:lnTo>
                  <a:lnTo>
                    <a:pt x="1059" y="66"/>
                  </a:lnTo>
                  <a:lnTo>
                    <a:pt x="1059" y="67"/>
                  </a:lnTo>
                  <a:lnTo>
                    <a:pt x="1058" y="66"/>
                  </a:lnTo>
                  <a:lnTo>
                    <a:pt x="1058" y="66"/>
                  </a:lnTo>
                  <a:lnTo>
                    <a:pt x="1058" y="64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4"/>
                  </a:lnTo>
                  <a:lnTo>
                    <a:pt x="1056" y="66"/>
                  </a:lnTo>
                  <a:lnTo>
                    <a:pt x="1056" y="67"/>
                  </a:lnTo>
                  <a:lnTo>
                    <a:pt x="1056" y="67"/>
                  </a:lnTo>
                  <a:lnTo>
                    <a:pt x="1055" y="69"/>
                  </a:lnTo>
                  <a:lnTo>
                    <a:pt x="1053" y="71"/>
                  </a:lnTo>
                  <a:lnTo>
                    <a:pt x="1053" y="72"/>
                  </a:lnTo>
                  <a:lnTo>
                    <a:pt x="1051" y="75"/>
                  </a:lnTo>
                  <a:lnTo>
                    <a:pt x="1050" y="75"/>
                  </a:lnTo>
                  <a:lnTo>
                    <a:pt x="1050" y="77"/>
                  </a:lnTo>
                  <a:lnTo>
                    <a:pt x="1050" y="77"/>
                  </a:lnTo>
                  <a:lnTo>
                    <a:pt x="1050" y="78"/>
                  </a:lnTo>
                  <a:lnTo>
                    <a:pt x="1048" y="78"/>
                  </a:lnTo>
                  <a:lnTo>
                    <a:pt x="1048" y="80"/>
                  </a:lnTo>
                  <a:lnTo>
                    <a:pt x="1047" y="80"/>
                  </a:lnTo>
                  <a:lnTo>
                    <a:pt x="1045" y="82"/>
                  </a:lnTo>
                  <a:lnTo>
                    <a:pt x="1045" y="82"/>
                  </a:lnTo>
                  <a:lnTo>
                    <a:pt x="1044" y="83"/>
                  </a:lnTo>
                  <a:lnTo>
                    <a:pt x="1044" y="85"/>
                  </a:lnTo>
                  <a:lnTo>
                    <a:pt x="1044" y="86"/>
                  </a:lnTo>
                  <a:lnTo>
                    <a:pt x="1044" y="86"/>
                  </a:lnTo>
                  <a:lnTo>
                    <a:pt x="1044" y="88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7" y="85"/>
                  </a:lnTo>
                  <a:lnTo>
                    <a:pt x="1047" y="85"/>
                  </a:lnTo>
                  <a:lnTo>
                    <a:pt x="1048" y="83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1" y="82"/>
                  </a:lnTo>
                  <a:lnTo>
                    <a:pt x="1051" y="82"/>
                  </a:lnTo>
                  <a:lnTo>
                    <a:pt x="1053" y="82"/>
                  </a:lnTo>
                  <a:lnTo>
                    <a:pt x="1053" y="83"/>
                  </a:lnTo>
                  <a:lnTo>
                    <a:pt x="1053" y="83"/>
                  </a:lnTo>
                  <a:lnTo>
                    <a:pt x="1053" y="85"/>
                  </a:lnTo>
                  <a:lnTo>
                    <a:pt x="1053" y="85"/>
                  </a:lnTo>
                  <a:lnTo>
                    <a:pt x="1051" y="86"/>
                  </a:lnTo>
                  <a:lnTo>
                    <a:pt x="1051" y="88"/>
                  </a:lnTo>
                  <a:lnTo>
                    <a:pt x="1050" y="89"/>
                  </a:lnTo>
                  <a:lnTo>
                    <a:pt x="1050" y="91"/>
                  </a:lnTo>
                  <a:lnTo>
                    <a:pt x="1051" y="93"/>
                  </a:lnTo>
                  <a:lnTo>
                    <a:pt x="1050" y="94"/>
                  </a:lnTo>
                  <a:lnTo>
                    <a:pt x="1050" y="94"/>
                  </a:lnTo>
                  <a:lnTo>
                    <a:pt x="1048" y="96"/>
                  </a:lnTo>
                  <a:lnTo>
                    <a:pt x="1048" y="97"/>
                  </a:lnTo>
                  <a:lnTo>
                    <a:pt x="1048" y="99"/>
                  </a:lnTo>
                  <a:lnTo>
                    <a:pt x="1048" y="99"/>
                  </a:lnTo>
                  <a:lnTo>
                    <a:pt x="1048" y="101"/>
                  </a:lnTo>
                  <a:lnTo>
                    <a:pt x="1048" y="102"/>
                  </a:lnTo>
                  <a:lnTo>
                    <a:pt x="1048" y="102"/>
                  </a:lnTo>
                  <a:lnTo>
                    <a:pt x="1047" y="104"/>
                  </a:lnTo>
                  <a:lnTo>
                    <a:pt x="1047" y="105"/>
                  </a:lnTo>
                  <a:lnTo>
                    <a:pt x="1047" y="105"/>
                  </a:lnTo>
                  <a:lnTo>
                    <a:pt x="1047" y="107"/>
                  </a:lnTo>
                  <a:lnTo>
                    <a:pt x="1045" y="108"/>
                  </a:lnTo>
                  <a:lnTo>
                    <a:pt x="1045" y="110"/>
                  </a:lnTo>
                  <a:lnTo>
                    <a:pt x="1045" y="110"/>
                  </a:lnTo>
                  <a:lnTo>
                    <a:pt x="1045" y="112"/>
                  </a:lnTo>
                  <a:lnTo>
                    <a:pt x="1045" y="112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7" y="116"/>
                  </a:lnTo>
                  <a:lnTo>
                    <a:pt x="1047" y="118"/>
                  </a:lnTo>
                  <a:lnTo>
                    <a:pt x="1047" y="118"/>
                  </a:lnTo>
                  <a:lnTo>
                    <a:pt x="1047" y="119"/>
                  </a:lnTo>
                  <a:lnTo>
                    <a:pt x="1047" y="119"/>
                  </a:lnTo>
                  <a:lnTo>
                    <a:pt x="1047" y="123"/>
                  </a:lnTo>
                  <a:lnTo>
                    <a:pt x="1047" y="126"/>
                  </a:lnTo>
                  <a:lnTo>
                    <a:pt x="1047" y="129"/>
                  </a:lnTo>
                  <a:lnTo>
                    <a:pt x="1047" y="129"/>
                  </a:lnTo>
                  <a:lnTo>
                    <a:pt x="1047" y="130"/>
                  </a:lnTo>
                  <a:lnTo>
                    <a:pt x="1048" y="130"/>
                  </a:lnTo>
                  <a:lnTo>
                    <a:pt x="1048" y="132"/>
                  </a:lnTo>
                  <a:lnTo>
                    <a:pt x="1050" y="134"/>
                  </a:lnTo>
                  <a:lnTo>
                    <a:pt x="1050" y="137"/>
                  </a:lnTo>
                  <a:lnTo>
                    <a:pt x="1050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8"/>
                  </a:lnTo>
                  <a:lnTo>
                    <a:pt x="1053" y="138"/>
                  </a:lnTo>
                  <a:lnTo>
                    <a:pt x="1055" y="138"/>
                  </a:lnTo>
                  <a:lnTo>
                    <a:pt x="1056" y="138"/>
                  </a:lnTo>
                  <a:lnTo>
                    <a:pt x="1058" y="138"/>
                  </a:lnTo>
                  <a:lnTo>
                    <a:pt x="1061" y="135"/>
                  </a:lnTo>
                  <a:lnTo>
                    <a:pt x="1062" y="135"/>
                  </a:lnTo>
                  <a:lnTo>
                    <a:pt x="1064" y="134"/>
                  </a:lnTo>
                  <a:lnTo>
                    <a:pt x="1064" y="132"/>
                  </a:lnTo>
                  <a:lnTo>
                    <a:pt x="1066" y="130"/>
                  </a:lnTo>
                  <a:lnTo>
                    <a:pt x="1067" y="127"/>
                  </a:lnTo>
                  <a:lnTo>
                    <a:pt x="1067" y="127"/>
                  </a:lnTo>
                  <a:lnTo>
                    <a:pt x="1069" y="124"/>
                  </a:lnTo>
                  <a:lnTo>
                    <a:pt x="1069" y="123"/>
                  </a:lnTo>
                  <a:lnTo>
                    <a:pt x="1069" y="121"/>
                  </a:lnTo>
                  <a:lnTo>
                    <a:pt x="1069" y="118"/>
                  </a:lnTo>
                  <a:lnTo>
                    <a:pt x="1069" y="116"/>
                  </a:lnTo>
                  <a:lnTo>
                    <a:pt x="1069" y="115"/>
                  </a:lnTo>
                  <a:lnTo>
                    <a:pt x="1069" y="112"/>
                  </a:lnTo>
                  <a:lnTo>
                    <a:pt x="1067" y="110"/>
                  </a:lnTo>
                  <a:lnTo>
                    <a:pt x="1067" y="110"/>
                  </a:lnTo>
                  <a:lnTo>
                    <a:pt x="1066" y="107"/>
                  </a:lnTo>
                  <a:lnTo>
                    <a:pt x="1064" y="104"/>
                  </a:lnTo>
                  <a:lnTo>
                    <a:pt x="1064" y="104"/>
                  </a:lnTo>
                  <a:lnTo>
                    <a:pt x="1066" y="101"/>
                  </a:lnTo>
                  <a:lnTo>
                    <a:pt x="1066" y="101"/>
                  </a:lnTo>
                  <a:lnTo>
                    <a:pt x="1066" y="99"/>
                  </a:lnTo>
                  <a:lnTo>
                    <a:pt x="1066" y="97"/>
                  </a:lnTo>
                  <a:lnTo>
                    <a:pt x="1066" y="96"/>
                  </a:lnTo>
                  <a:lnTo>
                    <a:pt x="1066" y="96"/>
                  </a:lnTo>
                  <a:lnTo>
                    <a:pt x="1067" y="94"/>
                  </a:lnTo>
                  <a:lnTo>
                    <a:pt x="1067" y="93"/>
                  </a:lnTo>
                  <a:lnTo>
                    <a:pt x="1069" y="91"/>
                  </a:lnTo>
                  <a:lnTo>
                    <a:pt x="1069" y="89"/>
                  </a:lnTo>
                  <a:lnTo>
                    <a:pt x="1069" y="88"/>
                  </a:lnTo>
                  <a:lnTo>
                    <a:pt x="1069" y="86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70" y="83"/>
                  </a:lnTo>
                  <a:lnTo>
                    <a:pt x="1072" y="83"/>
                  </a:lnTo>
                  <a:lnTo>
                    <a:pt x="1072" y="82"/>
                  </a:lnTo>
                  <a:lnTo>
                    <a:pt x="1072" y="80"/>
                  </a:lnTo>
                  <a:lnTo>
                    <a:pt x="1072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5" y="80"/>
                  </a:lnTo>
                  <a:lnTo>
                    <a:pt x="1075" y="78"/>
                  </a:lnTo>
                  <a:lnTo>
                    <a:pt x="1077" y="77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7"/>
                  </a:lnTo>
                  <a:lnTo>
                    <a:pt x="1078" y="77"/>
                  </a:lnTo>
                  <a:lnTo>
                    <a:pt x="1078" y="78"/>
                  </a:lnTo>
                  <a:lnTo>
                    <a:pt x="1078" y="78"/>
                  </a:lnTo>
                  <a:lnTo>
                    <a:pt x="1078" y="80"/>
                  </a:lnTo>
                  <a:lnTo>
                    <a:pt x="1078" y="80"/>
                  </a:lnTo>
                  <a:lnTo>
                    <a:pt x="1078" y="82"/>
                  </a:lnTo>
                  <a:lnTo>
                    <a:pt x="1078" y="82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78" y="82"/>
                  </a:lnTo>
                  <a:lnTo>
                    <a:pt x="1080" y="82"/>
                  </a:lnTo>
                  <a:lnTo>
                    <a:pt x="1078" y="82"/>
                  </a:lnTo>
                  <a:lnTo>
                    <a:pt x="1078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80" y="83"/>
                  </a:lnTo>
                  <a:lnTo>
                    <a:pt x="1080" y="82"/>
                  </a:lnTo>
                  <a:lnTo>
                    <a:pt x="1081" y="80"/>
                  </a:lnTo>
                  <a:lnTo>
                    <a:pt x="1081" y="78"/>
                  </a:lnTo>
                  <a:lnTo>
                    <a:pt x="1081" y="78"/>
                  </a:lnTo>
                  <a:lnTo>
                    <a:pt x="1081" y="75"/>
                  </a:lnTo>
                  <a:lnTo>
                    <a:pt x="1081" y="75"/>
                  </a:lnTo>
                  <a:lnTo>
                    <a:pt x="1081" y="74"/>
                  </a:lnTo>
                  <a:lnTo>
                    <a:pt x="1083" y="74"/>
                  </a:lnTo>
                  <a:lnTo>
                    <a:pt x="1085" y="72"/>
                  </a:lnTo>
                  <a:lnTo>
                    <a:pt x="1085" y="72"/>
                  </a:lnTo>
                  <a:lnTo>
                    <a:pt x="1086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6" y="72"/>
                  </a:lnTo>
                  <a:lnTo>
                    <a:pt x="1086" y="71"/>
                  </a:lnTo>
                  <a:lnTo>
                    <a:pt x="1086" y="71"/>
                  </a:lnTo>
                  <a:lnTo>
                    <a:pt x="1086" y="69"/>
                  </a:lnTo>
                  <a:lnTo>
                    <a:pt x="1086" y="69"/>
                  </a:lnTo>
                  <a:lnTo>
                    <a:pt x="1086" y="67"/>
                  </a:lnTo>
                  <a:lnTo>
                    <a:pt x="1088" y="67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9" y="66"/>
                  </a:lnTo>
                  <a:lnTo>
                    <a:pt x="1089" y="66"/>
                  </a:lnTo>
                  <a:lnTo>
                    <a:pt x="1091" y="64"/>
                  </a:lnTo>
                  <a:lnTo>
                    <a:pt x="1091" y="66"/>
                  </a:lnTo>
                  <a:lnTo>
                    <a:pt x="1094" y="66"/>
                  </a:lnTo>
                  <a:lnTo>
                    <a:pt x="1096" y="67"/>
                  </a:lnTo>
                  <a:lnTo>
                    <a:pt x="1097" y="67"/>
                  </a:lnTo>
                  <a:lnTo>
                    <a:pt x="1097" y="67"/>
                  </a:lnTo>
                  <a:lnTo>
                    <a:pt x="1099" y="69"/>
                  </a:lnTo>
                  <a:lnTo>
                    <a:pt x="1099" y="69"/>
                  </a:lnTo>
                  <a:lnTo>
                    <a:pt x="1100" y="69"/>
                  </a:lnTo>
                  <a:lnTo>
                    <a:pt x="1100" y="71"/>
                  </a:lnTo>
                  <a:lnTo>
                    <a:pt x="1102" y="71"/>
                  </a:lnTo>
                  <a:lnTo>
                    <a:pt x="1102" y="71"/>
                  </a:lnTo>
                  <a:lnTo>
                    <a:pt x="1103" y="71"/>
                  </a:lnTo>
                  <a:lnTo>
                    <a:pt x="1107" y="72"/>
                  </a:lnTo>
                  <a:lnTo>
                    <a:pt x="1108" y="74"/>
                  </a:lnTo>
                  <a:lnTo>
                    <a:pt x="1110" y="74"/>
                  </a:lnTo>
                  <a:lnTo>
                    <a:pt x="1110" y="74"/>
                  </a:lnTo>
                  <a:lnTo>
                    <a:pt x="1110" y="75"/>
                  </a:lnTo>
                  <a:lnTo>
                    <a:pt x="1110" y="75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80"/>
                  </a:lnTo>
                  <a:lnTo>
                    <a:pt x="1110" y="80"/>
                  </a:lnTo>
                  <a:lnTo>
                    <a:pt x="1111" y="82"/>
                  </a:lnTo>
                  <a:lnTo>
                    <a:pt x="1111" y="83"/>
                  </a:lnTo>
                  <a:lnTo>
                    <a:pt x="1111" y="85"/>
                  </a:lnTo>
                  <a:lnTo>
                    <a:pt x="1111" y="86"/>
                  </a:lnTo>
                  <a:lnTo>
                    <a:pt x="1111" y="88"/>
                  </a:lnTo>
                  <a:lnTo>
                    <a:pt x="1111" y="89"/>
                  </a:lnTo>
                  <a:lnTo>
                    <a:pt x="1111" y="91"/>
                  </a:lnTo>
                  <a:lnTo>
                    <a:pt x="1111" y="91"/>
                  </a:lnTo>
                  <a:lnTo>
                    <a:pt x="1110" y="93"/>
                  </a:lnTo>
                  <a:lnTo>
                    <a:pt x="1110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7"/>
                  </a:lnTo>
                  <a:lnTo>
                    <a:pt x="1105" y="97"/>
                  </a:lnTo>
                  <a:lnTo>
                    <a:pt x="1103" y="97"/>
                  </a:lnTo>
                  <a:lnTo>
                    <a:pt x="1103" y="97"/>
                  </a:lnTo>
                  <a:lnTo>
                    <a:pt x="1102" y="99"/>
                  </a:lnTo>
                  <a:lnTo>
                    <a:pt x="1102" y="101"/>
                  </a:lnTo>
                  <a:lnTo>
                    <a:pt x="1102" y="101"/>
                  </a:lnTo>
                  <a:lnTo>
                    <a:pt x="1102" y="102"/>
                  </a:lnTo>
                  <a:lnTo>
                    <a:pt x="1102" y="102"/>
                  </a:lnTo>
                  <a:lnTo>
                    <a:pt x="1103" y="104"/>
                  </a:lnTo>
                  <a:lnTo>
                    <a:pt x="1105" y="104"/>
                  </a:lnTo>
                  <a:lnTo>
                    <a:pt x="1107" y="104"/>
                  </a:lnTo>
                  <a:lnTo>
                    <a:pt x="1107" y="104"/>
                  </a:lnTo>
                  <a:lnTo>
                    <a:pt x="1108" y="102"/>
                  </a:lnTo>
                  <a:lnTo>
                    <a:pt x="1108" y="102"/>
                  </a:lnTo>
                  <a:lnTo>
                    <a:pt x="1110" y="102"/>
                  </a:lnTo>
                  <a:lnTo>
                    <a:pt x="1110" y="101"/>
                  </a:lnTo>
                  <a:lnTo>
                    <a:pt x="1111" y="99"/>
                  </a:lnTo>
                  <a:lnTo>
                    <a:pt x="1111" y="99"/>
                  </a:lnTo>
                  <a:lnTo>
                    <a:pt x="1110" y="99"/>
                  </a:lnTo>
                  <a:lnTo>
                    <a:pt x="1110" y="99"/>
                  </a:lnTo>
                  <a:lnTo>
                    <a:pt x="1111" y="99"/>
                  </a:lnTo>
                  <a:lnTo>
                    <a:pt x="1111" y="97"/>
                  </a:lnTo>
                  <a:lnTo>
                    <a:pt x="1111" y="97"/>
                  </a:lnTo>
                  <a:lnTo>
                    <a:pt x="1113" y="97"/>
                  </a:lnTo>
                  <a:lnTo>
                    <a:pt x="1115" y="96"/>
                  </a:lnTo>
                  <a:lnTo>
                    <a:pt x="1116" y="96"/>
                  </a:lnTo>
                  <a:lnTo>
                    <a:pt x="1116" y="96"/>
                  </a:lnTo>
                  <a:lnTo>
                    <a:pt x="1118" y="96"/>
                  </a:lnTo>
                  <a:lnTo>
                    <a:pt x="1119" y="97"/>
                  </a:lnTo>
                  <a:lnTo>
                    <a:pt x="1119" y="97"/>
                  </a:lnTo>
                  <a:lnTo>
                    <a:pt x="1121" y="99"/>
                  </a:lnTo>
                  <a:lnTo>
                    <a:pt x="1122" y="104"/>
                  </a:lnTo>
                  <a:lnTo>
                    <a:pt x="1122" y="110"/>
                  </a:lnTo>
                  <a:lnTo>
                    <a:pt x="1124" y="113"/>
                  </a:lnTo>
                  <a:lnTo>
                    <a:pt x="1124" y="113"/>
                  </a:lnTo>
                  <a:lnTo>
                    <a:pt x="1124" y="115"/>
                  </a:lnTo>
                  <a:lnTo>
                    <a:pt x="1124" y="119"/>
                  </a:lnTo>
                  <a:lnTo>
                    <a:pt x="1122" y="121"/>
                  </a:lnTo>
                  <a:lnTo>
                    <a:pt x="1121" y="123"/>
                  </a:lnTo>
                  <a:lnTo>
                    <a:pt x="1121" y="123"/>
                  </a:lnTo>
                  <a:lnTo>
                    <a:pt x="1121" y="121"/>
                  </a:lnTo>
                  <a:lnTo>
                    <a:pt x="1121" y="121"/>
                  </a:lnTo>
                  <a:lnTo>
                    <a:pt x="1121" y="119"/>
                  </a:lnTo>
                  <a:lnTo>
                    <a:pt x="1121" y="119"/>
                  </a:lnTo>
                  <a:lnTo>
                    <a:pt x="1119" y="119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8" y="123"/>
                  </a:lnTo>
                  <a:lnTo>
                    <a:pt x="1118" y="123"/>
                  </a:lnTo>
                  <a:lnTo>
                    <a:pt x="1118" y="124"/>
                  </a:lnTo>
                  <a:lnTo>
                    <a:pt x="1118" y="126"/>
                  </a:lnTo>
                  <a:lnTo>
                    <a:pt x="1118" y="126"/>
                  </a:lnTo>
                  <a:lnTo>
                    <a:pt x="1116" y="126"/>
                  </a:lnTo>
                  <a:lnTo>
                    <a:pt x="1115" y="126"/>
                  </a:lnTo>
                  <a:lnTo>
                    <a:pt x="1115" y="127"/>
                  </a:lnTo>
                  <a:lnTo>
                    <a:pt x="1115" y="127"/>
                  </a:lnTo>
                  <a:lnTo>
                    <a:pt x="1113" y="129"/>
                  </a:lnTo>
                  <a:lnTo>
                    <a:pt x="1113" y="130"/>
                  </a:lnTo>
                  <a:lnTo>
                    <a:pt x="1113" y="130"/>
                  </a:lnTo>
                  <a:lnTo>
                    <a:pt x="1113" y="132"/>
                  </a:lnTo>
                  <a:lnTo>
                    <a:pt x="1113" y="132"/>
                  </a:lnTo>
                  <a:lnTo>
                    <a:pt x="1111" y="132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1" y="137"/>
                  </a:lnTo>
                  <a:lnTo>
                    <a:pt x="1111" y="137"/>
                  </a:lnTo>
                  <a:lnTo>
                    <a:pt x="1113" y="138"/>
                  </a:lnTo>
                  <a:lnTo>
                    <a:pt x="1115" y="138"/>
                  </a:lnTo>
                  <a:lnTo>
                    <a:pt x="1116" y="140"/>
                  </a:lnTo>
                  <a:lnTo>
                    <a:pt x="1116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9" y="140"/>
                  </a:lnTo>
                  <a:lnTo>
                    <a:pt x="1121" y="140"/>
                  </a:lnTo>
                  <a:lnTo>
                    <a:pt x="1121" y="140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8" y="141"/>
                  </a:lnTo>
                  <a:lnTo>
                    <a:pt x="1119" y="141"/>
                  </a:lnTo>
                  <a:lnTo>
                    <a:pt x="1119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2" y="141"/>
                  </a:lnTo>
                  <a:lnTo>
                    <a:pt x="1124" y="143"/>
                  </a:lnTo>
                  <a:lnTo>
                    <a:pt x="1124" y="141"/>
                  </a:lnTo>
                  <a:lnTo>
                    <a:pt x="1126" y="141"/>
                  </a:lnTo>
                  <a:lnTo>
                    <a:pt x="1126" y="141"/>
                  </a:lnTo>
                  <a:lnTo>
                    <a:pt x="1129" y="140"/>
                  </a:lnTo>
                  <a:lnTo>
                    <a:pt x="1130" y="140"/>
                  </a:lnTo>
                  <a:lnTo>
                    <a:pt x="1133" y="140"/>
                  </a:lnTo>
                  <a:lnTo>
                    <a:pt x="1135" y="140"/>
                  </a:lnTo>
                  <a:lnTo>
                    <a:pt x="1135" y="140"/>
                  </a:lnTo>
                  <a:lnTo>
                    <a:pt x="1138" y="138"/>
                  </a:lnTo>
                  <a:lnTo>
                    <a:pt x="1141" y="135"/>
                  </a:lnTo>
                  <a:lnTo>
                    <a:pt x="1146" y="134"/>
                  </a:lnTo>
                  <a:lnTo>
                    <a:pt x="1154" y="130"/>
                  </a:lnTo>
                  <a:lnTo>
                    <a:pt x="1156" y="130"/>
                  </a:lnTo>
                  <a:lnTo>
                    <a:pt x="1157" y="130"/>
                  </a:lnTo>
                  <a:lnTo>
                    <a:pt x="1157" y="130"/>
                  </a:lnTo>
                  <a:lnTo>
                    <a:pt x="1159" y="129"/>
                  </a:lnTo>
                  <a:lnTo>
                    <a:pt x="1163" y="127"/>
                  </a:lnTo>
                  <a:lnTo>
                    <a:pt x="1167" y="126"/>
                  </a:lnTo>
                  <a:lnTo>
                    <a:pt x="1168" y="124"/>
                  </a:lnTo>
                  <a:lnTo>
                    <a:pt x="1170" y="123"/>
                  </a:lnTo>
                  <a:lnTo>
                    <a:pt x="1171" y="123"/>
                  </a:lnTo>
                  <a:lnTo>
                    <a:pt x="1171" y="121"/>
                  </a:lnTo>
                  <a:lnTo>
                    <a:pt x="1173" y="119"/>
                  </a:lnTo>
                  <a:lnTo>
                    <a:pt x="1174" y="119"/>
                  </a:lnTo>
                  <a:lnTo>
                    <a:pt x="1174" y="119"/>
                  </a:lnTo>
                  <a:lnTo>
                    <a:pt x="1176" y="118"/>
                  </a:lnTo>
                  <a:lnTo>
                    <a:pt x="1176" y="118"/>
                  </a:lnTo>
                  <a:lnTo>
                    <a:pt x="1176" y="116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6" y="113"/>
                  </a:lnTo>
                  <a:lnTo>
                    <a:pt x="1174" y="113"/>
                  </a:lnTo>
                  <a:lnTo>
                    <a:pt x="1173" y="113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8" y="108"/>
                  </a:lnTo>
                  <a:lnTo>
                    <a:pt x="1182" y="108"/>
                  </a:lnTo>
                  <a:lnTo>
                    <a:pt x="1185" y="108"/>
                  </a:lnTo>
                  <a:lnTo>
                    <a:pt x="1190" y="108"/>
                  </a:lnTo>
                  <a:lnTo>
                    <a:pt x="1192" y="108"/>
                  </a:lnTo>
                  <a:lnTo>
                    <a:pt x="1193" y="110"/>
                  </a:lnTo>
                  <a:lnTo>
                    <a:pt x="1195" y="110"/>
                  </a:lnTo>
                  <a:lnTo>
                    <a:pt x="1197" y="110"/>
                  </a:lnTo>
                  <a:lnTo>
                    <a:pt x="1198" y="110"/>
                  </a:lnTo>
                  <a:lnTo>
                    <a:pt x="1201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4" y="108"/>
                  </a:lnTo>
                  <a:lnTo>
                    <a:pt x="1206" y="108"/>
                  </a:lnTo>
                  <a:lnTo>
                    <a:pt x="1206" y="108"/>
                  </a:lnTo>
                  <a:lnTo>
                    <a:pt x="1208" y="108"/>
                  </a:lnTo>
                  <a:lnTo>
                    <a:pt x="1208" y="107"/>
                  </a:lnTo>
                  <a:lnTo>
                    <a:pt x="1209" y="107"/>
                  </a:lnTo>
                  <a:lnTo>
                    <a:pt x="1211" y="105"/>
                  </a:lnTo>
                  <a:lnTo>
                    <a:pt x="1212" y="105"/>
                  </a:lnTo>
                  <a:lnTo>
                    <a:pt x="1212" y="105"/>
                  </a:lnTo>
                  <a:lnTo>
                    <a:pt x="1214" y="105"/>
                  </a:lnTo>
                  <a:lnTo>
                    <a:pt x="1214" y="105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2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2" y="99"/>
                  </a:lnTo>
                  <a:lnTo>
                    <a:pt x="1212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5" y="99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5" y="96"/>
                  </a:lnTo>
                  <a:lnTo>
                    <a:pt x="1215" y="96"/>
                  </a:lnTo>
                  <a:lnTo>
                    <a:pt x="1214" y="96"/>
                  </a:lnTo>
                  <a:lnTo>
                    <a:pt x="1214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4" y="94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6" y="83"/>
                  </a:lnTo>
                  <a:lnTo>
                    <a:pt x="1230" y="82"/>
                  </a:lnTo>
                  <a:lnTo>
                    <a:pt x="1231" y="80"/>
                  </a:lnTo>
                  <a:lnTo>
                    <a:pt x="1234" y="78"/>
                  </a:lnTo>
                  <a:lnTo>
                    <a:pt x="1234" y="80"/>
                  </a:lnTo>
                  <a:lnTo>
                    <a:pt x="1236" y="78"/>
                  </a:lnTo>
                  <a:lnTo>
                    <a:pt x="1236" y="78"/>
                  </a:lnTo>
                  <a:lnTo>
                    <a:pt x="1239" y="78"/>
                  </a:lnTo>
                  <a:lnTo>
                    <a:pt x="1245" y="78"/>
                  </a:lnTo>
                  <a:lnTo>
                    <a:pt x="1252" y="78"/>
                  </a:lnTo>
                  <a:lnTo>
                    <a:pt x="1258" y="78"/>
                  </a:lnTo>
                  <a:lnTo>
                    <a:pt x="1264" y="78"/>
                  </a:lnTo>
                  <a:lnTo>
                    <a:pt x="1271" y="78"/>
                  </a:lnTo>
                  <a:lnTo>
                    <a:pt x="1275" y="78"/>
                  </a:lnTo>
                  <a:lnTo>
                    <a:pt x="1282" y="78"/>
                  </a:lnTo>
                  <a:lnTo>
                    <a:pt x="1283" y="75"/>
                  </a:lnTo>
                  <a:lnTo>
                    <a:pt x="1285" y="74"/>
                  </a:lnTo>
                  <a:lnTo>
                    <a:pt x="1286" y="75"/>
                  </a:lnTo>
                  <a:lnTo>
                    <a:pt x="1288" y="75"/>
                  </a:lnTo>
                  <a:lnTo>
                    <a:pt x="1288" y="74"/>
                  </a:lnTo>
                  <a:lnTo>
                    <a:pt x="1290" y="74"/>
                  </a:lnTo>
                  <a:lnTo>
                    <a:pt x="1290" y="74"/>
                  </a:lnTo>
                  <a:lnTo>
                    <a:pt x="1291" y="74"/>
                  </a:lnTo>
                  <a:lnTo>
                    <a:pt x="1291" y="75"/>
                  </a:lnTo>
                  <a:lnTo>
                    <a:pt x="1291" y="74"/>
                  </a:lnTo>
                  <a:lnTo>
                    <a:pt x="1291" y="74"/>
                  </a:lnTo>
                  <a:lnTo>
                    <a:pt x="1291" y="72"/>
                  </a:lnTo>
                  <a:lnTo>
                    <a:pt x="1293" y="72"/>
                  </a:lnTo>
                  <a:lnTo>
                    <a:pt x="1293" y="72"/>
                  </a:lnTo>
                  <a:lnTo>
                    <a:pt x="1294" y="72"/>
                  </a:lnTo>
                  <a:lnTo>
                    <a:pt x="1294" y="72"/>
                  </a:lnTo>
                  <a:lnTo>
                    <a:pt x="1294" y="71"/>
                  </a:lnTo>
                  <a:lnTo>
                    <a:pt x="1294" y="71"/>
                  </a:lnTo>
                  <a:lnTo>
                    <a:pt x="1294" y="69"/>
                  </a:lnTo>
                  <a:lnTo>
                    <a:pt x="1296" y="67"/>
                  </a:lnTo>
                  <a:lnTo>
                    <a:pt x="1297" y="66"/>
                  </a:lnTo>
                  <a:lnTo>
                    <a:pt x="1297" y="66"/>
                  </a:lnTo>
                  <a:lnTo>
                    <a:pt x="1297" y="64"/>
                  </a:lnTo>
                  <a:lnTo>
                    <a:pt x="1299" y="64"/>
                  </a:lnTo>
                  <a:lnTo>
                    <a:pt x="1299" y="63"/>
                  </a:lnTo>
                  <a:lnTo>
                    <a:pt x="1299" y="63"/>
                  </a:lnTo>
                  <a:lnTo>
                    <a:pt x="1299" y="61"/>
                  </a:lnTo>
                  <a:lnTo>
                    <a:pt x="1299" y="60"/>
                  </a:lnTo>
                  <a:lnTo>
                    <a:pt x="1301" y="58"/>
                  </a:lnTo>
                  <a:lnTo>
                    <a:pt x="1301" y="56"/>
                  </a:lnTo>
                  <a:lnTo>
                    <a:pt x="1301" y="55"/>
                  </a:lnTo>
                  <a:lnTo>
                    <a:pt x="1302" y="53"/>
                  </a:lnTo>
                  <a:lnTo>
                    <a:pt x="1304" y="52"/>
                  </a:lnTo>
                  <a:lnTo>
                    <a:pt x="1304" y="49"/>
                  </a:lnTo>
                  <a:lnTo>
                    <a:pt x="1305" y="45"/>
                  </a:lnTo>
                  <a:lnTo>
                    <a:pt x="1308" y="44"/>
                  </a:lnTo>
                  <a:lnTo>
                    <a:pt x="1308" y="42"/>
                  </a:lnTo>
                  <a:lnTo>
                    <a:pt x="1312" y="39"/>
                  </a:lnTo>
                  <a:lnTo>
                    <a:pt x="1313" y="37"/>
                  </a:lnTo>
                  <a:lnTo>
                    <a:pt x="1313" y="36"/>
                  </a:lnTo>
                  <a:lnTo>
                    <a:pt x="1315" y="34"/>
                  </a:lnTo>
                  <a:lnTo>
                    <a:pt x="1316" y="36"/>
                  </a:lnTo>
                  <a:lnTo>
                    <a:pt x="1318" y="36"/>
                  </a:lnTo>
                  <a:lnTo>
                    <a:pt x="1318" y="37"/>
                  </a:lnTo>
                  <a:lnTo>
                    <a:pt x="1318" y="37"/>
                  </a:lnTo>
                  <a:lnTo>
                    <a:pt x="1318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1" y="39"/>
                  </a:lnTo>
                  <a:lnTo>
                    <a:pt x="1323" y="39"/>
                  </a:lnTo>
                  <a:lnTo>
                    <a:pt x="1326" y="37"/>
                  </a:lnTo>
                  <a:lnTo>
                    <a:pt x="1327" y="37"/>
                  </a:lnTo>
                  <a:lnTo>
                    <a:pt x="1327" y="37"/>
                  </a:lnTo>
                  <a:lnTo>
                    <a:pt x="1329" y="37"/>
                  </a:lnTo>
                  <a:lnTo>
                    <a:pt x="1329" y="37"/>
                  </a:lnTo>
                  <a:lnTo>
                    <a:pt x="1332" y="37"/>
                  </a:lnTo>
                  <a:lnTo>
                    <a:pt x="1334" y="41"/>
                  </a:lnTo>
                  <a:lnTo>
                    <a:pt x="1335" y="42"/>
                  </a:lnTo>
                  <a:lnTo>
                    <a:pt x="1335" y="44"/>
                  </a:lnTo>
                  <a:lnTo>
                    <a:pt x="1335" y="47"/>
                  </a:lnTo>
                  <a:lnTo>
                    <a:pt x="1335" y="50"/>
                  </a:lnTo>
                  <a:lnTo>
                    <a:pt x="1335" y="52"/>
                  </a:lnTo>
                  <a:lnTo>
                    <a:pt x="1335" y="55"/>
                  </a:lnTo>
                  <a:lnTo>
                    <a:pt x="1335" y="58"/>
                  </a:lnTo>
                  <a:lnTo>
                    <a:pt x="1335" y="61"/>
                  </a:lnTo>
                  <a:lnTo>
                    <a:pt x="1335" y="63"/>
                  </a:lnTo>
                  <a:lnTo>
                    <a:pt x="1337" y="63"/>
                  </a:lnTo>
                  <a:lnTo>
                    <a:pt x="1335" y="63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7"/>
                  </a:lnTo>
                  <a:lnTo>
                    <a:pt x="1338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2" y="69"/>
                  </a:lnTo>
                  <a:lnTo>
                    <a:pt x="1342" y="69"/>
                  </a:lnTo>
                  <a:lnTo>
                    <a:pt x="1342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2"/>
                  </a:lnTo>
                  <a:lnTo>
                    <a:pt x="1342" y="72"/>
                  </a:lnTo>
                  <a:lnTo>
                    <a:pt x="1342" y="74"/>
                  </a:lnTo>
                  <a:lnTo>
                    <a:pt x="1340" y="74"/>
                  </a:lnTo>
                  <a:lnTo>
                    <a:pt x="1340" y="74"/>
                  </a:lnTo>
                  <a:lnTo>
                    <a:pt x="1340" y="75"/>
                  </a:lnTo>
                  <a:lnTo>
                    <a:pt x="1342" y="75"/>
                  </a:lnTo>
                  <a:lnTo>
                    <a:pt x="1342" y="77"/>
                  </a:lnTo>
                  <a:lnTo>
                    <a:pt x="1343" y="77"/>
                  </a:lnTo>
                  <a:lnTo>
                    <a:pt x="1343" y="77"/>
                  </a:lnTo>
                  <a:lnTo>
                    <a:pt x="1343" y="75"/>
                  </a:lnTo>
                  <a:lnTo>
                    <a:pt x="1343" y="75"/>
                  </a:lnTo>
                  <a:lnTo>
                    <a:pt x="1345" y="75"/>
                  </a:lnTo>
                  <a:lnTo>
                    <a:pt x="1345" y="75"/>
                  </a:lnTo>
                  <a:lnTo>
                    <a:pt x="1345" y="77"/>
                  </a:lnTo>
                  <a:lnTo>
                    <a:pt x="1345" y="77"/>
                  </a:lnTo>
                  <a:lnTo>
                    <a:pt x="1346" y="78"/>
                  </a:lnTo>
                  <a:lnTo>
                    <a:pt x="1346" y="80"/>
                  </a:lnTo>
                  <a:lnTo>
                    <a:pt x="1346" y="80"/>
                  </a:lnTo>
                  <a:lnTo>
                    <a:pt x="1346" y="82"/>
                  </a:lnTo>
                  <a:lnTo>
                    <a:pt x="1346" y="82"/>
                  </a:lnTo>
                  <a:lnTo>
                    <a:pt x="1348" y="82"/>
                  </a:lnTo>
                  <a:lnTo>
                    <a:pt x="1348" y="82"/>
                  </a:lnTo>
                  <a:lnTo>
                    <a:pt x="1345" y="85"/>
                  </a:lnTo>
                  <a:lnTo>
                    <a:pt x="1342" y="85"/>
                  </a:lnTo>
                  <a:lnTo>
                    <a:pt x="1340" y="85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7" y="86"/>
                  </a:lnTo>
                  <a:lnTo>
                    <a:pt x="1335" y="86"/>
                  </a:lnTo>
                  <a:lnTo>
                    <a:pt x="1335" y="86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29" y="88"/>
                  </a:lnTo>
                  <a:lnTo>
                    <a:pt x="1329" y="88"/>
                  </a:lnTo>
                  <a:lnTo>
                    <a:pt x="1327" y="88"/>
                  </a:lnTo>
                  <a:lnTo>
                    <a:pt x="1327" y="89"/>
                  </a:lnTo>
                  <a:lnTo>
                    <a:pt x="1327" y="89"/>
                  </a:lnTo>
                  <a:lnTo>
                    <a:pt x="1326" y="88"/>
                  </a:lnTo>
                  <a:lnTo>
                    <a:pt x="1326" y="89"/>
                  </a:lnTo>
                  <a:lnTo>
                    <a:pt x="1326" y="91"/>
                  </a:lnTo>
                  <a:lnTo>
                    <a:pt x="1326" y="91"/>
                  </a:lnTo>
                  <a:lnTo>
                    <a:pt x="1326" y="93"/>
                  </a:lnTo>
                  <a:lnTo>
                    <a:pt x="1324" y="93"/>
                  </a:lnTo>
                  <a:lnTo>
                    <a:pt x="1324" y="91"/>
                  </a:lnTo>
                  <a:lnTo>
                    <a:pt x="1323" y="91"/>
                  </a:lnTo>
                  <a:lnTo>
                    <a:pt x="1321" y="91"/>
                  </a:lnTo>
                  <a:lnTo>
                    <a:pt x="1321" y="89"/>
                  </a:lnTo>
                  <a:lnTo>
                    <a:pt x="1323" y="89"/>
                  </a:lnTo>
                  <a:lnTo>
                    <a:pt x="1323" y="89"/>
                  </a:lnTo>
                  <a:lnTo>
                    <a:pt x="1321" y="89"/>
                  </a:lnTo>
                  <a:lnTo>
                    <a:pt x="1321" y="89"/>
                  </a:lnTo>
                  <a:lnTo>
                    <a:pt x="1321" y="88"/>
                  </a:lnTo>
                  <a:lnTo>
                    <a:pt x="1321" y="86"/>
                  </a:lnTo>
                  <a:lnTo>
                    <a:pt x="1321" y="88"/>
                  </a:lnTo>
                  <a:lnTo>
                    <a:pt x="1321" y="88"/>
                  </a:lnTo>
                  <a:lnTo>
                    <a:pt x="1320" y="89"/>
                  </a:lnTo>
                  <a:lnTo>
                    <a:pt x="1320" y="91"/>
                  </a:lnTo>
                  <a:lnTo>
                    <a:pt x="1318" y="94"/>
                  </a:lnTo>
                  <a:lnTo>
                    <a:pt x="1318" y="96"/>
                  </a:lnTo>
                  <a:lnTo>
                    <a:pt x="1316" y="96"/>
                  </a:lnTo>
                  <a:lnTo>
                    <a:pt x="1315" y="97"/>
                  </a:lnTo>
                  <a:lnTo>
                    <a:pt x="1313" y="97"/>
                  </a:lnTo>
                  <a:lnTo>
                    <a:pt x="1312" y="97"/>
                  </a:lnTo>
                  <a:lnTo>
                    <a:pt x="1312" y="99"/>
                  </a:lnTo>
                  <a:lnTo>
                    <a:pt x="1310" y="99"/>
                  </a:lnTo>
                  <a:lnTo>
                    <a:pt x="1310" y="97"/>
                  </a:lnTo>
                  <a:lnTo>
                    <a:pt x="1310" y="97"/>
                  </a:lnTo>
                  <a:lnTo>
                    <a:pt x="1310" y="99"/>
                  </a:lnTo>
                  <a:lnTo>
                    <a:pt x="1310" y="99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5" y="101"/>
                  </a:lnTo>
                  <a:lnTo>
                    <a:pt x="1305" y="101"/>
                  </a:lnTo>
                  <a:lnTo>
                    <a:pt x="1304" y="101"/>
                  </a:lnTo>
                  <a:lnTo>
                    <a:pt x="1304" y="101"/>
                  </a:lnTo>
                  <a:lnTo>
                    <a:pt x="1304" y="99"/>
                  </a:lnTo>
                  <a:lnTo>
                    <a:pt x="1302" y="101"/>
                  </a:lnTo>
                  <a:lnTo>
                    <a:pt x="1301" y="101"/>
                  </a:lnTo>
                  <a:lnTo>
                    <a:pt x="1301" y="102"/>
                  </a:lnTo>
                  <a:lnTo>
                    <a:pt x="1301" y="104"/>
                  </a:lnTo>
                  <a:lnTo>
                    <a:pt x="1301" y="104"/>
                  </a:lnTo>
                  <a:lnTo>
                    <a:pt x="1299" y="107"/>
                  </a:lnTo>
                  <a:lnTo>
                    <a:pt x="1296" y="108"/>
                  </a:lnTo>
                  <a:lnTo>
                    <a:pt x="1294" y="112"/>
                  </a:lnTo>
                  <a:lnTo>
                    <a:pt x="1294" y="113"/>
                  </a:lnTo>
                  <a:lnTo>
                    <a:pt x="1293" y="113"/>
                  </a:lnTo>
                  <a:lnTo>
                    <a:pt x="1293" y="116"/>
                  </a:lnTo>
                  <a:lnTo>
                    <a:pt x="1291" y="118"/>
                  </a:lnTo>
                  <a:lnTo>
                    <a:pt x="1293" y="118"/>
                  </a:lnTo>
                  <a:lnTo>
                    <a:pt x="1293" y="119"/>
                  </a:lnTo>
                  <a:lnTo>
                    <a:pt x="1293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6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3" y="123"/>
                  </a:lnTo>
                  <a:lnTo>
                    <a:pt x="1291" y="123"/>
                  </a:lnTo>
                  <a:lnTo>
                    <a:pt x="1291" y="123"/>
                  </a:lnTo>
                  <a:lnTo>
                    <a:pt x="1291" y="124"/>
                  </a:lnTo>
                  <a:lnTo>
                    <a:pt x="1288" y="126"/>
                  </a:lnTo>
                  <a:lnTo>
                    <a:pt x="1290" y="127"/>
                  </a:lnTo>
                  <a:lnTo>
                    <a:pt x="1293" y="127"/>
                  </a:lnTo>
                  <a:lnTo>
                    <a:pt x="1293" y="127"/>
                  </a:lnTo>
                  <a:lnTo>
                    <a:pt x="1294" y="130"/>
                  </a:lnTo>
                  <a:lnTo>
                    <a:pt x="1294" y="132"/>
                  </a:lnTo>
                  <a:lnTo>
                    <a:pt x="1294" y="132"/>
                  </a:lnTo>
                  <a:lnTo>
                    <a:pt x="1296" y="134"/>
                  </a:lnTo>
                  <a:lnTo>
                    <a:pt x="1296" y="135"/>
                  </a:lnTo>
                  <a:lnTo>
                    <a:pt x="1297" y="137"/>
                  </a:lnTo>
                  <a:lnTo>
                    <a:pt x="1299" y="137"/>
                  </a:lnTo>
                  <a:lnTo>
                    <a:pt x="1302" y="135"/>
                  </a:lnTo>
                  <a:lnTo>
                    <a:pt x="1304" y="135"/>
                  </a:lnTo>
                  <a:lnTo>
                    <a:pt x="1304" y="134"/>
                  </a:lnTo>
                  <a:lnTo>
                    <a:pt x="1302" y="132"/>
                  </a:lnTo>
                  <a:lnTo>
                    <a:pt x="1302" y="132"/>
                  </a:lnTo>
                  <a:lnTo>
                    <a:pt x="1301" y="130"/>
                  </a:lnTo>
                  <a:lnTo>
                    <a:pt x="1301" y="132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2" y="130"/>
                  </a:lnTo>
                  <a:lnTo>
                    <a:pt x="1302" y="130"/>
                  </a:lnTo>
                  <a:lnTo>
                    <a:pt x="1304" y="132"/>
                  </a:lnTo>
                  <a:lnTo>
                    <a:pt x="1305" y="135"/>
                  </a:lnTo>
                  <a:lnTo>
                    <a:pt x="1305" y="137"/>
                  </a:lnTo>
                  <a:lnTo>
                    <a:pt x="1305" y="137"/>
                  </a:lnTo>
                  <a:lnTo>
                    <a:pt x="1304" y="137"/>
                  </a:lnTo>
                  <a:lnTo>
                    <a:pt x="1304" y="137"/>
                  </a:lnTo>
                  <a:lnTo>
                    <a:pt x="1297" y="138"/>
                  </a:lnTo>
                  <a:lnTo>
                    <a:pt x="1297" y="140"/>
                  </a:lnTo>
                  <a:lnTo>
                    <a:pt x="1294" y="140"/>
                  </a:lnTo>
                  <a:lnTo>
                    <a:pt x="1294" y="140"/>
                  </a:lnTo>
                  <a:lnTo>
                    <a:pt x="1294" y="138"/>
                  </a:lnTo>
                  <a:lnTo>
                    <a:pt x="1294" y="137"/>
                  </a:lnTo>
                  <a:lnTo>
                    <a:pt x="1294" y="137"/>
                  </a:lnTo>
                  <a:lnTo>
                    <a:pt x="1290" y="140"/>
                  </a:lnTo>
                  <a:lnTo>
                    <a:pt x="1288" y="140"/>
                  </a:lnTo>
                  <a:lnTo>
                    <a:pt x="1286" y="141"/>
                  </a:lnTo>
                  <a:lnTo>
                    <a:pt x="1286" y="140"/>
                  </a:lnTo>
                  <a:lnTo>
                    <a:pt x="1286" y="138"/>
                  </a:lnTo>
                  <a:lnTo>
                    <a:pt x="1288" y="137"/>
                  </a:lnTo>
                  <a:lnTo>
                    <a:pt x="1286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5"/>
                  </a:lnTo>
                  <a:lnTo>
                    <a:pt x="1283" y="135"/>
                  </a:lnTo>
                  <a:lnTo>
                    <a:pt x="1285" y="137"/>
                  </a:lnTo>
                  <a:lnTo>
                    <a:pt x="1283" y="138"/>
                  </a:lnTo>
                  <a:lnTo>
                    <a:pt x="1283" y="141"/>
                  </a:lnTo>
                  <a:lnTo>
                    <a:pt x="1282" y="143"/>
                  </a:lnTo>
                  <a:lnTo>
                    <a:pt x="1279" y="143"/>
                  </a:lnTo>
                  <a:lnTo>
                    <a:pt x="1275" y="143"/>
                  </a:lnTo>
                  <a:lnTo>
                    <a:pt x="1274" y="143"/>
                  </a:lnTo>
                  <a:lnTo>
                    <a:pt x="1271" y="145"/>
                  </a:lnTo>
                  <a:lnTo>
                    <a:pt x="1269" y="143"/>
                  </a:lnTo>
                  <a:lnTo>
                    <a:pt x="1267" y="145"/>
                  </a:lnTo>
                  <a:lnTo>
                    <a:pt x="1263" y="145"/>
                  </a:lnTo>
                  <a:lnTo>
                    <a:pt x="1261" y="145"/>
                  </a:lnTo>
                  <a:lnTo>
                    <a:pt x="1260" y="146"/>
                  </a:lnTo>
                  <a:lnTo>
                    <a:pt x="1258" y="146"/>
                  </a:lnTo>
                  <a:lnTo>
                    <a:pt x="1252" y="149"/>
                  </a:lnTo>
                  <a:lnTo>
                    <a:pt x="1250" y="149"/>
                  </a:lnTo>
                  <a:lnTo>
                    <a:pt x="1249" y="151"/>
                  </a:lnTo>
                  <a:lnTo>
                    <a:pt x="1249" y="152"/>
                  </a:lnTo>
                  <a:lnTo>
                    <a:pt x="1247" y="152"/>
                  </a:lnTo>
                  <a:lnTo>
                    <a:pt x="1247" y="152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47" y="151"/>
                  </a:lnTo>
                  <a:lnTo>
                    <a:pt x="1249" y="148"/>
                  </a:lnTo>
                  <a:lnTo>
                    <a:pt x="1247" y="146"/>
                  </a:lnTo>
                  <a:lnTo>
                    <a:pt x="1247" y="146"/>
                  </a:lnTo>
                  <a:lnTo>
                    <a:pt x="1247" y="145"/>
                  </a:lnTo>
                  <a:lnTo>
                    <a:pt x="1247" y="146"/>
                  </a:lnTo>
                  <a:lnTo>
                    <a:pt x="1247" y="149"/>
                  </a:lnTo>
                  <a:lnTo>
                    <a:pt x="1247" y="151"/>
                  </a:lnTo>
                  <a:lnTo>
                    <a:pt x="1245" y="154"/>
                  </a:lnTo>
                  <a:lnTo>
                    <a:pt x="1245" y="154"/>
                  </a:lnTo>
                  <a:lnTo>
                    <a:pt x="1244" y="154"/>
                  </a:lnTo>
                  <a:lnTo>
                    <a:pt x="1244" y="154"/>
                  </a:lnTo>
                  <a:lnTo>
                    <a:pt x="1244" y="156"/>
                  </a:lnTo>
                  <a:lnTo>
                    <a:pt x="1242" y="156"/>
                  </a:lnTo>
                  <a:lnTo>
                    <a:pt x="1242" y="157"/>
                  </a:lnTo>
                  <a:lnTo>
                    <a:pt x="1242" y="159"/>
                  </a:lnTo>
                  <a:lnTo>
                    <a:pt x="1245" y="159"/>
                  </a:lnTo>
                  <a:lnTo>
                    <a:pt x="1245" y="159"/>
                  </a:lnTo>
                  <a:lnTo>
                    <a:pt x="1247" y="159"/>
                  </a:lnTo>
                  <a:lnTo>
                    <a:pt x="1247" y="160"/>
                  </a:lnTo>
                  <a:lnTo>
                    <a:pt x="1247" y="162"/>
                  </a:lnTo>
                  <a:lnTo>
                    <a:pt x="1245" y="164"/>
                  </a:lnTo>
                  <a:lnTo>
                    <a:pt x="1245" y="165"/>
                  </a:lnTo>
                  <a:lnTo>
                    <a:pt x="1245" y="168"/>
                  </a:lnTo>
                  <a:lnTo>
                    <a:pt x="1245" y="170"/>
                  </a:lnTo>
                  <a:lnTo>
                    <a:pt x="1245" y="170"/>
                  </a:lnTo>
                  <a:lnTo>
                    <a:pt x="1245" y="167"/>
                  </a:lnTo>
                  <a:lnTo>
                    <a:pt x="1245" y="167"/>
                  </a:lnTo>
                  <a:lnTo>
                    <a:pt x="1244" y="167"/>
                  </a:lnTo>
                  <a:lnTo>
                    <a:pt x="1244" y="171"/>
                  </a:lnTo>
                  <a:lnTo>
                    <a:pt x="1242" y="173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6"/>
                  </a:lnTo>
                  <a:lnTo>
                    <a:pt x="1239" y="176"/>
                  </a:lnTo>
                  <a:lnTo>
                    <a:pt x="1239" y="178"/>
                  </a:lnTo>
                  <a:lnTo>
                    <a:pt x="1239" y="178"/>
                  </a:lnTo>
                  <a:lnTo>
                    <a:pt x="1238" y="178"/>
                  </a:lnTo>
                  <a:lnTo>
                    <a:pt x="1238" y="178"/>
                  </a:lnTo>
                  <a:lnTo>
                    <a:pt x="1238" y="179"/>
                  </a:lnTo>
                  <a:lnTo>
                    <a:pt x="1236" y="179"/>
                  </a:lnTo>
                  <a:lnTo>
                    <a:pt x="1234" y="182"/>
                  </a:lnTo>
                  <a:lnTo>
                    <a:pt x="1233" y="184"/>
                  </a:lnTo>
                  <a:lnTo>
                    <a:pt x="1233" y="184"/>
                  </a:lnTo>
                  <a:lnTo>
                    <a:pt x="1233" y="182"/>
                  </a:lnTo>
                  <a:lnTo>
                    <a:pt x="1233" y="181"/>
                  </a:lnTo>
                  <a:lnTo>
                    <a:pt x="1231" y="179"/>
                  </a:lnTo>
                  <a:lnTo>
                    <a:pt x="1231" y="179"/>
                  </a:lnTo>
                  <a:lnTo>
                    <a:pt x="1230" y="179"/>
                  </a:lnTo>
                  <a:lnTo>
                    <a:pt x="1228" y="178"/>
                  </a:lnTo>
                  <a:lnTo>
                    <a:pt x="1226" y="178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3"/>
                  </a:lnTo>
                  <a:lnTo>
                    <a:pt x="1225" y="171"/>
                  </a:lnTo>
                  <a:lnTo>
                    <a:pt x="1225" y="170"/>
                  </a:lnTo>
                  <a:lnTo>
                    <a:pt x="1226" y="170"/>
                  </a:lnTo>
                  <a:lnTo>
                    <a:pt x="1230" y="168"/>
                  </a:lnTo>
                  <a:lnTo>
                    <a:pt x="1230" y="167"/>
                  </a:lnTo>
                  <a:lnTo>
                    <a:pt x="1231" y="167"/>
                  </a:lnTo>
                  <a:lnTo>
                    <a:pt x="1230" y="168"/>
                  </a:lnTo>
                  <a:lnTo>
                    <a:pt x="1226" y="168"/>
                  </a:lnTo>
                  <a:lnTo>
                    <a:pt x="1226" y="170"/>
                  </a:lnTo>
                  <a:lnTo>
                    <a:pt x="1225" y="170"/>
                  </a:lnTo>
                  <a:lnTo>
                    <a:pt x="1225" y="171"/>
                  </a:lnTo>
                  <a:lnTo>
                    <a:pt x="1223" y="173"/>
                  </a:lnTo>
                  <a:lnTo>
                    <a:pt x="1223" y="173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6"/>
                  </a:lnTo>
                  <a:lnTo>
                    <a:pt x="1225" y="178"/>
                  </a:lnTo>
                  <a:lnTo>
                    <a:pt x="1226" y="181"/>
                  </a:lnTo>
                  <a:lnTo>
                    <a:pt x="1226" y="184"/>
                  </a:lnTo>
                  <a:lnTo>
                    <a:pt x="1230" y="186"/>
                  </a:lnTo>
                  <a:lnTo>
                    <a:pt x="1230" y="187"/>
                  </a:lnTo>
                  <a:lnTo>
                    <a:pt x="1230" y="187"/>
                  </a:lnTo>
                  <a:lnTo>
                    <a:pt x="1230" y="189"/>
                  </a:lnTo>
                  <a:lnTo>
                    <a:pt x="1230" y="190"/>
                  </a:lnTo>
                  <a:lnTo>
                    <a:pt x="1230" y="190"/>
                  </a:lnTo>
                  <a:lnTo>
                    <a:pt x="1231" y="190"/>
                  </a:lnTo>
                  <a:lnTo>
                    <a:pt x="1231" y="192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5"/>
                  </a:lnTo>
                  <a:lnTo>
                    <a:pt x="1230" y="195"/>
                  </a:lnTo>
                  <a:lnTo>
                    <a:pt x="1228" y="197"/>
                  </a:lnTo>
                  <a:lnTo>
                    <a:pt x="1228" y="198"/>
                  </a:lnTo>
                  <a:lnTo>
                    <a:pt x="1226" y="198"/>
                  </a:lnTo>
                  <a:lnTo>
                    <a:pt x="1223" y="206"/>
                  </a:lnTo>
                  <a:lnTo>
                    <a:pt x="1223" y="208"/>
                  </a:lnTo>
                  <a:lnTo>
                    <a:pt x="1222" y="208"/>
                  </a:lnTo>
                  <a:lnTo>
                    <a:pt x="1222" y="208"/>
                  </a:lnTo>
                  <a:lnTo>
                    <a:pt x="1220" y="209"/>
                  </a:lnTo>
                  <a:lnTo>
                    <a:pt x="1220" y="209"/>
                  </a:lnTo>
                  <a:lnTo>
                    <a:pt x="1219" y="212"/>
                  </a:lnTo>
                  <a:lnTo>
                    <a:pt x="1219" y="214"/>
                  </a:lnTo>
                  <a:lnTo>
                    <a:pt x="1217" y="212"/>
                  </a:lnTo>
                  <a:lnTo>
                    <a:pt x="1217" y="212"/>
                  </a:lnTo>
                  <a:lnTo>
                    <a:pt x="1217" y="209"/>
                  </a:lnTo>
                  <a:lnTo>
                    <a:pt x="1219" y="206"/>
                  </a:lnTo>
                  <a:lnTo>
                    <a:pt x="1220" y="204"/>
                  </a:lnTo>
                  <a:lnTo>
                    <a:pt x="1222" y="203"/>
                  </a:lnTo>
                  <a:lnTo>
                    <a:pt x="1222" y="201"/>
                  </a:lnTo>
                  <a:lnTo>
                    <a:pt x="1220" y="200"/>
                  </a:lnTo>
                  <a:lnTo>
                    <a:pt x="1219" y="200"/>
                  </a:lnTo>
                  <a:lnTo>
                    <a:pt x="1220" y="200"/>
                  </a:lnTo>
                  <a:lnTo>
                    <a:pt x="1220" y="198"/>
                  </a:lnTo>
                  <a:lnTo>
                    <a:pt x="1219" y="198"/>
                  </a:lnTo>
                  <a:lnTo>
                    <a:pt x="1219" y="198"/>
                  </a:lnTo>
                  <a:lnTo>
                    <a:pt x="1219" y="197"/>
                  </a:lnTo>
                  <a:lnTo>
                    <a:pt x="1219" y="197"/>
                  </a:lnTo>
                  <a:lnTo>
                    <a:pt x="1219" y="195"/>
                  </a:lnTo>
                  <a:lnTo>
                    <a:pt x="1219" y="195"/>
                  </a:lnTo>
                  <a:lnTo>
                    <a:pt x="1219" y="193"/>
                  </a:lnTo>
                  <a:lnTo>
                    <a:pt x="1219" y="193"/>
                  </a:lnTo>
                  <a:lnTo>
                    <a:pt x="1219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5" y="195"/>
                  </a:lnTo>
                  <a:lnTo>
                    <a:pt x="1214" y="193"/>
                  </a:lnTo>
                  <a:lnTo>
                    <a:pt x="1214" y="192"/>
                  </a:lnTo>
                  <a:lnTo>
                    <a:pt x="1212" y="192"/>
                  </a:lnTo>
                  <a:lnTo>
                    <a:pt x="1214" y="190"/>
                  </a:lnTo>
                  <a:lnTo>
                    <a:pt x="1214" y="189"/>
                  </a:lnTo>
                  <a:lnTo>
                    <a:pt x="1215" y="190"/>
                  </a:lnTo>
                  <a:lnTo>
                    <a:pt x="1217" y="190"/>
                  </a:lnTo>
                  <a:lnTo>
                    <a:pt x="1217" y="189"/>
                  </a:lnTo>
                  <a:lnTo>
                    <a:pt x="1217" y="189"/>
                  </a:lnTo>
                  <a:lnTo>
                    <a:pt x="1214" y="189"/>
                  </a:lnTo>
                  <a:lnTo>
                    <a:pt x="1214" y="187"/>
                  </a:lnTo>
                  <a:lnTo>
                    <a:pt x="1214" y="187"/>
                  </a:lnTo>
                  <a:lnTo>
                    <a:pt x="1212" y="187"/>
                  </a:lnTo>
                  <a:lnTo>
                    <a:pt x="1212" y="189"/>
                  </a:lnTo>
                  <a:lnTo>
                    <a:pt x="1212" y="186"/>
                  </a:lnTo>
                  <a:lnTo>
                    <a:pt x="1214" y="186"/>
                  </a:lnTo>
                  <a:lnTo>
                    <a:pt x="1215" y="186"/>
                  </a:lnTo>
                  <a:lnTo>
                    <a:pt x="1214" y="184"/>
                  </a:lnTo>
                  <a:lnTo>
                    <a:pt x="1214" y="184"/>
                  </a:lnTo>
                  <a:lnTo>
                    <a:pt x="1212" y="184"/>
                  </a:lnTo>
                  <a:lnTo>
                    <a:pt x="1212" y="184"/>
                  </a:lnTo>
                  <a:lnTo>
                    <a:pt x="1212" y="182"/>
                  </a:lnTo>
                  <a:lnTo>
                    <a:pt x="1214" y="182"/>
                  </a:lnTo>
                  <a:lnTo>
                    <a:pt x="1214" y="184"/>
                  </a:lnTo>
                  <a:lnTo>
                    <a:pt x="1215" y="182"/>
                  </a:lnTo>
                  <a:lnTo>
                    <a:pt x="1215" y="181"/>
                  </a:lnTo>
                  <a:lnTo>
                    <a:pt x="1214" y="182"/>
                  </a:lnTo>
                  <a:lnTo>
                    <a:pt x="1214" y="179"/>
                  </a:lnTo>
                  <a:lnTo>
                    <a:pt x="1215" y="178"/>
                  </a:lnTo>
                  <a:lnTo>
                    <a:pt x="1215" y="176"/>
                  </a:lnTo>
                  <a:lnTo>
                    <a:pt x="1217" y="178"/>
                  </a:lnTo>
                  <a:lnTo>
                    <a:pt x="1219" y="176"/>
                  </a:lnTo>
                  <a:lnTo>
                    <a:pt x="1219" y="176"/>
                  </a:lnTo>
                  <a:lnTo>
                    <a:pt x="1217" y="176"/>
                  </a:lnTo>
                  <a:lnTo>
                    <a:pt x="1217" y="176"/>
                  </a:lnTo>
                  <a:lnTo>
                    <a:pt x="1219" y="175"/>
                  </a:lnTo>
                  <a:lnTo>
                    <a:pt x="1219" y="175"/>
                  </a:lnTo>
                  <a:lnTo>
                    <a:pt x="1217" y="175"/>
                  </a:lnTo>
                  <a:lnTo>
                    <a:pt x="1217" y="173"/>
                  </a:lnTo>
                  <a:lnTo>
                    <a:pt x="1217" y="173"/>
                  </a:lnTo>
                  <a:lnTo>
                    <a:pt x="1215" y="173"/>
                  </a:lnTo>
                  <a:lnTo>
                    <a:pt x="1215" y="175"/>
                  </a:lnTo>
                  <a:lnTo>
                    <a:pt x="1215" y="175"/>
                  </a:lnTo>
                  <a:lnTo>
                    <a:pt x="1215" y="176"/>
                  </a:lnTo>
                  <a:lnTo>
                    <a:pt x="1215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8"/>
                  </a:lnTo>
                  <a:lnTo>
                    <a:pt x="1214" y="178"/>
                  </a:lnTo>
                  <a:lnTo>
                    <a:pt x="1212" y="176"/>
                  </a:lnTo>
                  <a:lnTo>
                    <a:pt x="1212" y="176"/>
                  </a:lnTo>
                  <a:lnTo>
                    <a:pt x="1212" y="178"/>
                  </a:lnTo>
                  <a:lnTo>
                    <a:pt x="1212" y="178"/>
                  </a:lnTo>
                  <a:lnTo>
                    <a:pt x="1211" y="178"/>
                  </a:lnTo>
                  <a:lnTo>
                    <a:pt x="1211" y="179"/>
                  </a:lnTo>
                  <a:lnTo>
                    <a:pt x="1211" y="179"/>
                  </a:lnTo>
                  <a:lnTo>
                    <a:pt x="1209" y="179"/>
                  </a:lnTo>
                  <a:lnTo>
                    <a:pt x="1209" y="179"/>
                  </a:lnTo>
                  <a:lnTo>
                    <a:pt x="1211" y="181"/>
                  </a:lnTo>
                  <a:lnTo>
                    <a:pt x="1211" y="181"/>
                  </a:lnTo>
                  <a:lnTo>
                    <a:pt x="1211" y="182"/>
                  </a:lnTo>
                  <a:lnTo>
                    <a:pt x="1211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11" y="184"/>
                  </a:lnTo>
                  <a:lnTo>
                    <a:pt x="1209" y="186"/>
                  </a:lnTo>
                  <a:lnTo>
                    <a:pt x="1209" y="186"/>
                  </a:lnTo>
                  <a:lnTo>
                    <a:pt x="1209" y="187"/>
                  </a:lnTo>
                  <a:lnTo>
                    <a:pt x="1209" y="187"/>
                  </a:lnTo>
                  <a:lnTo>
                    <a:pt x="1209" y="190"/>
                  </a:lnTo>
                  <a:lnTo>
                    <a:pt x="1211" y="192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09" y="193"/>
                  </a:lnTo>
                  <a:lnTo>
                    <a:pt x="1209" y="192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2"/>
                  </a:lnTo>
                  <a:lnTo>
                    <a:pt x="1211" y="195"/>
                  </a:lnTo>
                  <a:lnTo>
                    <a:pt x="1212" y="197"/>
                  </a:lnTo>
                  <a:lnTo>
                    <a:pt x="1212" y="198"/>
                  </a:lnTo>
                  <a:lnTo>
                    <a:pt x="1212" y="198"/>
                  </a:lnTo>
                  <a:lnTo>
                    <a:pt x="1211" y="198"/>
                  </a:lnTo>
                  <a:lnTo>
                    <a:pt x="1211" y="197"/>
                  </a:lnTo>
                  <a:lnTo>
                    <a:pt x="1209" y="197"/>
                  </a:lnTo>
                  <a:lnTo>
                    <a:pt x="1206" y="195"/>
                  </a:lnTo>
                  <a:lnTo>
                    <a:pt x="1204" y="193"/>
                  </a:lnTo>
                  <a:lnTo>
                    <a:pt x="1204" y="193"/>
                  </a:lnTo>
                  <a:lnTo>
                    <a:pt x="1204" y="195"/>
                  </a:lnTo>
                  <a:lnTo>
                    <a:pt x="1203" y="193"/>
                  </a:lnTo>
                  <a:lnTo>
                    <a:pt x="1203" y="193"/>
                  </a:lnTo>
                  <a:lnTo>
                    <a:pt x="1203" y="192"/>
                  </a:lnTo>
                  <a:lnTo>
                    <a:pt x="1201" y="192"/>
                  </a:lnTo>
                  <a:lnTo>
                    <a:pt x="1200" y="193"/>
                  </a:lnTo>
                  <a:lnTo>
                    <a:pt x="1200" y="193"/>
                  </a:lnTo>
                  <a:lnTo>
                    <a:pt x="1200" y="192"/>
                  </a:lnTo>
                  <a:lnTo>
                    <a:pt x="1200" y="190"/>
                  </a:lnTo>
                  <a:lnTo>
                    <a:pt x="1201" y="189"/>
                  </a:lnTo>
                  <a:lnTo>
                    <a:pt x="1201" y="189"/>
                  </a:lnTo>
                  <a:lnTo>
                    <a:pt x="1203" y="187"/>
                  </a:lnTo>
                  <a:lnTo>
                    <a:pt x="1203" y="186"/>
                  </a:lnTo>
                  <a:lnTo>
                    <a:pt x="1201" y="187"/>
                  </a:lnTo>
                  <a:lnTo>
                    <a:pt x="1201" y="187"/>
                  </a:lnTo>
                  <a:lnTo>
                    <a:pt x="1200" y="189"/>
                  </a:lnTo>
                  <a:lnTo>
                    <a:pt x="1200" y="190"/>
                  </a:lnTo>
                  <a:lnTo>
                    <a:pt x="1198" y="190"/>
                  </a:lnTo>
                  <a:lnTo>
                    <a:pt x="1198" y="193"/>
                  </a:lnTo>
                  <a:lnTo>
                    <a:pt x="1198" y="193"/>
                  </a:lnTo>
                  <a:lnTo>
                    <a:pt x="1200" y="193"/>
                  </a:lnTo>
                  <a:lnTo>
                    <a:pt x="1201" y="193"/>
                  </a:lnTo>
                  <a:lnTo>
                    <a:pt x="1201" y="193"/>
                  </a:lnTo>
                  <a:lnTo>
                    <a:pt x="1204" y="197"/>
                  </a:lnTo>
                  <a:lnTo>
                    <a:pt x="1208" y="198"/>
                  </a:lnTo>
                  <a:lnTo>
                    <a:pt x="1209" y="198"/>
                  </a:lnTo>
                  <a:lnTo>
                    <a:pt x="1211" y="200"/>
                  </a:lnTo>
                  <a:lnTo>
                    <a:pt x="1212" y="200"/>
                  </a:lnTo>
                  <a:lnTo>
                    <a:pt x="1214" y="201"/>
                  </a:lnTo>
                  <a:lnTo>
                    <a:pt x="1214" y="203"/>
                  </a:lnTo>
                  <a:lnTo>
                    <a:pt x="1212" y="203"/>
                  </a:lnTo>
                  <a:lnTo>
                    <a:pt x="1212" y="204"/>
                  </a:lnTo>
                  <a:lnTo>
                    <a:pt x="1212" y="206"/>
                  </a:lnTo>
                  <a:lnTo>
                    <a:pt x="1211" y="206"/>
                  </a:lnTo>
                  <a:lnTo>
                    <a:pt x="1211" y="204"/>
                  </a:lnTo>
                  <a:lnTo>
                    <a:pt x="1206" y="201"/>
                  </a:lnTo>
                  <a:lnTo>
                    <a:pt x="1204" y="200"/>
                  </a:lnTo>
                  <a:lnTo>
                    <a:pt x="1203" y="198"/>
                  </a:lnTo>
                  <a:lnTo>
                    <a:pt x="1201" y="197"/>
                  </a:lnTo>
                  <a:lnTo>
                    <a:pt x="1201" y="197"/>
                  </a:lnTo>
                  <a:lnTo>
                    <a:pt x="1204" y="200"/>
                  </a:lnTo>
                  <a:lnTo>
                    <a:pt x="1204" y="201"/>
                  </a:lnTo>
                  <a:lnTo>
                    <a:pt x="1206" y="203"/>
                  </a:lnTo>
                  <a:lnTo>
                    <a:pt x="1208" y="204"/>
                  </a:lnTo>
                  <a:lnTo>
                    <a:pt x="1209" y="206"/>
                  </a:lnTo>
                  <a:lnTo>
                    <a:pt x="1211" y="206"/>
                  </a:lnTo>
                  <a:lnTo>
                    <a:pt x="1212" y="208"/>
                  </a:lnTo>
                  <a:lnTo>
                    <a:pt x="1212" y="208"/>
                  </a:lnTo>
                  <a:lnTo>
                    <a:pt x="1214" y="208"/>
                  </a:lnTo>
                  <a:lnTo>
                    <a:pt x="1214" y="209"/>
                  </a:lnTo>
                  <a:lnTo>
                    <a:pt x="1214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2"/>
                  </a:lnTo>
                  <a:lnTo>
                    <a:pt x="1209" y="211"/>
                  </a:lnTo>
                  <a:lnTo>
                    <a:pt x="1206" y="208"/>
                  </a:lnTo>
                  <a:lnTo>
                    <a:pt x="1206" y="209"/>
                  </a:lnTo>
                  <a:lnTo>
                    <a:pt x="1206" y="209"/>
                  </a:lnTo>
                  <a:lnTo>
                    <a:pt x="1208" y="211"/>
                  </a:lnTo>
                  <a:lnTo>
                    <a:pt x="1209" y="212"/>
                  </a:lnTo>
                  <a:lnTo>
                    <a:pt x="1211" y="212"/>
                  </a:lnTo>
                  <a:lnTo>
                    <a:pt x="1212" y="214"/>
                  </a:lnTo>
                  <a:lnTo>
                    <a:pt x="1212" y="214"/>
                  </a:lnTo>
                  <a:lnTo>
                    <a:pt x="1212" y="216"/>
                  </a:lnTo>
                  <a:lnTo>
                    <a:pt x="1212" y="216"/>
                  </a:lnTo>
                  <a:lnTo>
                    <a:pt x="1211" y="217"/>
                  </a:lnTo>
                  <a:lnTo>
                    <a:pt x="1211" y="216"/>
                  </a:lnTo>
                  <a:lnTo>
                    <a:pt x="1209" y="216"/>
                  </a:lnTo>
                  <a:lnTo>
                    <a:pt x="1209" y="214"/>
                  </a:lnTo>
                  <a:lnTo>
                    <a:pt x="1208" y="212"/>
                  </a:lnTo>
                  <a:lnTo>
                    <a:pt x="1208" y="212"/>
                  </a:lnTo>
                  <a:lnTo>
                    <a:pt x="1203" y="211"/>
                  </a:lnTo>
                  <a:lnTo>
                    <a:pt x="1200" y="211"/>
                  </a:lnTo>
                  <a:lnTo>
                    <a:pt x="1200" y="211"/>
                  </a:lnTo>
                  <a:lnTo>
                    <a:pt x="1200" y="212"/>
                  </a:lnTo>
                  <a:lnTo>
                    <a:pt x="1203" y="212"/>
                  </a:lnTo>
                  <a:lnTo>
                    <a:pt x="1204" y="212"/>
                  </a:lnTo>
                  <a:lnTo>
                    <a:pt x="1206" y="214"/>
                  </a:lnTo>
                  <a:lnTo>
                    <a:pt x="1208" y="214"/>
                  </a:lnTo>
                  <a:lnTo>
                    <a:pt x="1208" y="216"/>
                  </a:lnTo>
                  <a:lnTo>
                    <a:pt x="1209" y="217"/>
                  </a:lnTo>
                  <a:lnTo>
                    <a:pt x="1211" y="219"/>
                  </a:lnTo>
                  <a:lnTo>
                    <a:pt x="1211" y="219"/>
                  </a:lnTo>
                  <a:lnTo>
                    <a:pt x="1214" y="217"/>
                  </a:lnTo>
                  <a:lnTo>
                    <a:pt x="1215" y="217"/>
                  </a:lnTo>
                  <a:lnTo>
                    <a:pt x="1217" y="219"/>
                  </a:lnTo>
                  <a:lnTo>
                    <a:pt x="1217" y="219"/>
                  </a:lnTo>
                  <a:lnTo>
                    <a:pt x="1219" y="220"/>
                  </a:lnTo>
                  <a:lnTo>
                    <a:pt x="1219" y="222"/>
                  </a:lnTo>
                  <a:lnTo>
                    <a:pt x="1220" y="230"/>
                  </a:lnTo>
                  <a:lnTo>
                    <a:pt x="1223" y="234"/>
                  </a:lnTo>
                  <a:lnTo>
                    <a:pt x="1223" y="236"/>
                  </a:lnTo>
                  <a:lnTo>
                    <a:pt x="1223" y="234"/>
                  </a:lnTo>
                  <a:lnTo>
                    <a:pt x="1222" y="231"/>
                  </a:lnTo>
                  <a:lnTo>
                    <a:pt x="1220" y="228"/>
                  </a:lnTo>
                  <a:lnTo>
                    <a:pt x="1219" y="223"/>
                  </a:lnTo>
                  <a:lnTo>
                    <a:pt x="1219" y="222"/>
                  </a:lnTo>
                  <a:lnTo>
                    <a:pt x="1219" y="222"/>
                  </a:lnTo>
                  <a:lnTo>
                    <a:pt x="1217" y="222"/>
                  </a:lnTo>
                  <a:lnTo>
                    <a:pt x="1217" y="223"/>
                  </a:lnTo>
                  <a:lnTo>
                    <a:pt x="1217" y="223"/>
                  </a:lnTo>
                  <a:lnTo>
                    <a:pt x="1217" y="225"/>
                  </a:lnTo>
                  <a:lnTo>
                    <a:pt x="1217" y="227"/>
                  </a:lnTo>
                  <a:lnTo>
                    <a:pt x="1219" y="227"/>
                  </a:lnTo>
                  <a:lnTo>
                    <a:pt x="1219" y="228"/>
                  </a:lnTo>
                  <a:lnTo>
                    <a:pt x="1220" y="231"/>
                  </a:lnTo>
                  <a:lnTo>
                    <a:pt x="1219" y="230"/>
                  </a:lnTo>
                  <a:lnTo>
                    <a:pt x="1219" y="230"/>
                  </a:lnTo>
                  <a:lnTo>
                    <a:pt x="1217" y="230"/>
                  </a:lnTo>
                  <a:lnTo>
                    <a:pt x="1215" y="228"/>
                  </a:lnTo>
                  <a:lnTo>
                    <a:pt x="1215" y="230"/>
                  </a:lnTo>
                  <a:lnTo>
                    <a:pt x="1215" y="231"/>
                  </a:lnTo>
                  <a:lnTo>
                    <a:pt x="1214" y="230"/>
                  </a:lnTo>
                  <a:lnTo>
                    <a:pt x="1214" y="230"/>
                  </a:lnTo>
                  <a:lnTo>
                    <a:pt x="1214" y="231"/>
                  </a:lnTo>
                  <a:lnTo>
                    <a:pt x="1212" y="231"/>
                  </a:lnTo>
                  <a:lnTo>
                    <a:pt x="1212" y="231"/>
                  </a:lnTo>
                  <a:lnTo>
                    <a:pt x="1211" y="231"/>
                  </a:lnTo>
                  <a:lnTo>
                    <a:pt x="1211" y="233"/>
                  </a:lnTo>
                  <a:lnTo>
                    <a:pt x="1209" y="233"/>
                  </a:lnTo>
                  <a:lnTo>
                    <a:pt x="1208" y="231"/>
                  </a:lnTo>
                  <a:lnTo>
                    <a:pt x="1206" y="231"/>
                  </a:lnTo>
                  <a:lnTo>
                    <a:pt x="1206" y="230"/>
                  </a:lnTo>
                  <a:lnTo>
                    <a:pt x="1206" y="231"/>
                  </a:lnTo>
                  <a:lnTo>
                    <a:pt x="1206" y="233"/>
                  </a:lnTo>
                  <a:lnTo>
                    <a:pt x="1206" y="234"/>
                  </a:lnTo>
                  <a:lnTo>
                    <a:pt x="1208" y="234"/>
                  </a:lnTo>
                  <a:lnTo>
                    <a:pt x="1209" y="234"/>
                  </a:lnTo>
                  <a:lnTo>
                    <a:pt x="1212" y="234"/>
                  </a:lnTo>
                  <a:lnTo>
                    <a:pt x="1214" y="233"/>
                  </a:lnTo>
                  <a:lnTo>
                    <a:pt x="1214" y="233"/>
                  </a:lnTo>
                  <a:lnTo>
                    <a:pt x="1215" y="233"/>
                  </a:lnTo>
                  <a:lnTo>
                    <a:pt x="1217" y="234"/>
                  </a:lnTo>
                  <a:lnTo>
                    <a:pt x="1215" y="236"/>
                  </a:lnTo>
                  <a:lnTo>
                    <a:pt x="1215" y="238"/>
                  </a:lnTo>
                  <a:lnTo>
                    <a:pt x="1217" y="238"/>
                  </a:lnTo>
                  <a:lnTo>
                    <a:pt x="1217" y="238"/>
                  </a:lnTo>
                  <a:lnTo>
                    <a:pt x="1217" y="234"/>
                  </a:lnTo>
                  <a:lnTo>
                    <a:pt x="1219" y="234"/>
                  </a:lnTo>
                  <a:lnTo>
                    <a:pt x="1220" y="234"/>
                  </a:lnTo>
                  <a:lnTo>
                    <a:pt x="1220" y="234"/>
                  </a:lnTo>
                  <a:lnTo>
                    <a:pt x="1220" y="236"/>
                  </a:lnTo>
                  <a:lnTo>
                    <a:pt x="1220" y="238"/>
                  </a:lnTo>
                  <a:lnTo>
                    <a:pt x="1220" y="239"/>
                  </a:lnTo>
                  <a:lnTo>
                    <a:pt x="1217" y="241"/>
                  </a:lnTo>
                  <a:lnTo>
                    <a:pt x="1215" y="244"/>
                  </a:lnTo>
                  <a:lnTo>
                    <a:pt x="1214" y="244"/>
                  </a:lnTo>
                  <a:lnTo>
                    <a:pt x="1214" y="244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09" y="242"/>
                  </a:lnTo>
                  <a:lnTo>
                    <a:pt x="1209" y="241"/>
                  </a:lnTo>
                  <a:lnTo>
                    <a:pt x="1209" y="241"/>
                  </a:lnTo>
                  <a:lnTo>
                    <a:pt x="1208" y="241"/>
                  </a:lnTo>
                  <a:lnTo>
                    <a:pt x="1208" y="242"/>
                  </a:lnTo>
                  <a:lnTo>
                    <a:pt x="1206" y="242"/>
                  </a:lnTo>
                  <a:lnTo>
                    <a:pt x="1204" y="242"/>
                  </a:lnTo>
                  <a:lnTo>
                    <a:pt x="1203" y="241"/>
                  </a:lnTo>
                  <a:lnTo>
                    <a:pt x="1203" y="242"/>
                  </a:lnTo>
                  <a:lnTo>
                    <a:pt x="1209" y="244"/>
                  </a:lnTo>
                  <a:lnTo>
                    <a:pt x="1209" y="244"/>
                  </a:lnTo>
                  <a:lnTo>
                    <a:pt x="1209" y="245"/>
                  </a:lnTo>
                  <a:lnTo>
                    <a:pt x="1209" y="245"/>
                  </a:lnTo>
                  <a:lnTo>
                    <a:pt x="1208" y="247"/>
                  </a:lnTo>
                  <a:lnTo>
                    <a:pt x="1208" y="247"/>
                  </a:lnTo>
                  <a:lnTo>
                    <a:pt x="1208" y="249"/>
                  </a:lnTo>
                  <a:lnTo>
                    <a:pt x="1206" y="250"/>
                  </a:lnTo>
                  <a:lnTo>
                    <a:pt x="1204" y="249"/>
                  </a:lnTo>
                  <a:lnTo>
                    <a:pt x="1201" y="247"/>
                  </a:lnTo>
                  <a:lnTo>
                    <a:pt x="1203" y="249"/>
                  </a:lnTo>
                  <a:lnTo>
                    <a:pt x="1204" y="250"/>
                  </a:lnTo>
                  <a:lnTo>
                    <a:pt x="1206" y="250"/>
                  </a:lnTo>
                  <a:lnTo>
                    <a:pt x="1211" y="250"/>
                  </a:lnTo>
                  <a:lnTo>
                    <a:pt x="1212" y="250"/>
                  </a:lnTo>
                  <a:lnTo>
                    <a:pt x="1211" y="252"/>
                  </a:lnTo>
                  <a:lnTo>
                    <a:pt x="1209" y="253"/>
                  </a:lnTo>
                  <a:lnTo>
                    <a:pt x="1208" y="253"/>
                  </a:lnTo>
                  <a:lnTo>
                    <a:pt x="1208" y="253"/>
                  </a:lnTo>
                  <a:lnTo>
                    <a:pt x="1206" y="255"/>
                  </a:lnTo>
                  <a:lnTo>
                    <a:pt x="1206" y="255"/>
                  </a:lnTo>
                  <a:lnTo>
                    <a:pt x="1204" y="255"/>
                  </a:lnTo>
                  <a:lnTo>
                    <a:pt x="1201" y="255"/>
                  </a:lnTo>
                  <a:lnTo>
                    <a:pt x="1201" y="253"/>
                  </a:lnTo>
                  <a:lnTo>
                    <a:pt x="1200" y="255"/>
                  </a:lnTo>
                  <a:lnTo>
                    <a:pt x="1198" y="256"/>
                  </a:lnTo>
                  <a:lnTo>
                    <a:pt x="1198" y="255"/>
                  </a:lnTo>
                  <a:lnTo>
                    <a:pt x="1197" y="255"/>
                  </a:lnTo>
                  <a:lnTo>
                    <a:pt x="1197" y="253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5" y="258"/>
                  </a:lnTo>
                  <a:lnTo>
                    <a:pt x="1193" y="260"/>
                  </a:lnTo>
                  <a:lnTo>
                    <a:pt x="1192" y="260"/>
                  </a:lnTo>
                  <a:lnTo>
                    <a:pt x="1192" y="261"/>
                  </a:lnTo>
                  <a:lnTo>
                    <a:pt x="1190" y="263"/>
                  </a:lnTo>
                  <a:lnTo>
                    <a:pt x="1190" y="264"/>
                  </a:lnTo>
                  <a:lnTo>
                    <a:pt x="1189" y="266"/>
                  </a:lnTo>
                  <a:lnTo>
                    <a:pt x="1189" y="266"/>
                  </a:lnTo>
                  <a:lnTo>
                    <a:pt x="1189" y="264"/>
                  </a:lnTo>
                  <a:lnTo>
                    <a:pt x="1189" y="263"/>
                  </a:lnTo>
                  <a:lnTo>
                    <a:pt x="1189" y="266"/>
                  </a:lnTo>
                  <a:lnTo>
                    <a:pt x="1189" y="268"/>
                  </a:lnTo>
                  <a:lnTo>
                    <a:pt x="1182" y="268"/>
                  </a:lnTo>
                  <a:lnTo>
                    <a:pt x="1179" y="268"/>
                  </a:lnTo>
                  <a:lnTo>
                    <a:pt x="1176" y="271"/>
                  </a:lnTo>
                  <a:lnTo>
                    <a:pt x="1174" y="271"/>
                  </a:lnTo>
                  <a:lnTo>
                    <a:pt x="1171" y="275"/>
                  </a:lnTo>
                  <a:lnTo>
                    <a:pt x="1171" y="279"/>
                  </a:lnTo>
                  <a:lnTo>
                    <a:pt x="1170" y="277"/>
                  </a:lnTo>
                  <a:lnTo>
                    <a:pt x="1170" y="275"/>
                  </a:lnTo>
                  <a:lnTo>
                    <a:pt x="1170" y="275"/>
                  </a:lnTo>
                  <a:lnTo>
                    <a:pt x="1170" y="277"/>
                  </a:lnTo>
                  <a:lnTo>
                    <a:pt x="1170" y="279"/>
                  </a:lnTo>
                  <a:lnTo>
                    <a:pt x="1170" y="280"/>
                  </a:lnTo>
                  <a:lnTo>
                    <a:pt x="1168" y="282"/>
                  </a:lnTo>
                  <a:lnTo>
                    <a:pt x="1167" y="282"/>
                  </a:lnTo>
                  <a:lnTo>
                    <a:pt x="1165" y="282"/>
                  </a:lnTo>
                  <a:lnTo>
                    <a:pt x="1165" y="283"/>
                  </a:lnTo>
                  <a:lnTo>
                    <a:pt x="1163" y="285"/>
                  </a:lnTo>
                  <a:lnTo>
                    <a:pt x="1162" y="285"/>
                  </a:lnTo>
                  <a:lnTo>
                    <a:pt x="1160" y="285"/>
                  </a:lnTo>
                  <a:lnTo>
                    <a:pt x="1160" y="286"/>
                  </a:lnTo>
                  <a:lnTo>
                    <a:pt x="1160" y="286"/>
                  </a:lnTo>
                  <a:lnTo>
                    <a:pt x="1159" y="288"/>
                  </a:lnTo>
                  <a:lnTo>
                    <a:pt x="1157" y="288"/>
                  </a:lnTo>
                  <a:lnTo>
                    <a:pt x="1157" y="288"/>
                  </a:lnTo>
                  <a:lnTo>
                    <a:pt x="1156" y="288"/>
                  </a:lnTo>
                  <a:lnTo>
                    <a:pt x="1156" y="290"/>
                  </a:lnTo>
                  <a:lnTo>
                    <a:pt x="1154" y="290"/>
                  </a:lnTo>
                  <a:lnTo>
                    <a:pt x="1152" y="290"/>
                  </a:lnTo>
                  <a:lnTo>
                    <a:pt x="1151" y="290"/>
                  </a:lnTo>
                  <a:lnTo>
                    <a:pt x="1151" y="290"/>
                  </a:lnTo>
                  <a:lnTo>
                    <a:pt x="1152" y="290"/>
                  </a:lnTo>
                  <a:lnTo>
                    <a:pt x="1152" y="291"/>
                  </a:lnTo>
                  <a:lnTo>
                    <a:pt x="1152" y="293"/>
                  </a:lnTo>
                  <a:lnTo>
                    <a:pt x="1152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49" y="291"/>
                  </a:lnTo>
                  <a:lnTo>
                    <a:pt x="1149" y="291"/>
                  </a:lnTo>
                  <a:lnTo>
                    <a:pt x="1149" y="293"/>
                  </a:lnTo>
                  <a:lnTo>
                    <a:pt x="1149" y="293"/>
                  </a:lnTo>
                  <a:lnTo>
                    <a:pt x="1148" y="291"/>
                  </a:lnTo>
                  <a:lnTo>
                    <a:pt x="1148" y="291"/>
                  </a:lnTo>
                  <a:lnTo>
                    <a:pt x="1148" y="293"/>
                  </a:lnTo>
                  <a:lnTo>
                    <a:pt x="1149" y="293"/>
                  </a:lnTo>
                  <a:lnTo>
                    <a:pt x="1149" y="294"/>
                  </a:lnTo>
                  <a:lnTo>
                    <a:pt x="1149" y="294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6" y="296"/>
                  </a:lnTo>
                  <a:lnTo>
                    <a:pt x="1146" y="297"/>
                  </a:lnTo>
                  <a:lnTo>
                    <a:pt x="1146" y="299"/>
                  </a:lnTo>
                  <a:lnTo>
                    <a:pt x="1144" y="299"/>
                  </a:lnTo>
                  <a:lnTo>
                    <a:pt x="1143" y="299"/>
                  </a:lnTo>
                  <a:lnTo>
                    <a:pt x="1143" y="299"/>
                  </a:lnTo>
                  <a:lnTo>
                    <a:pt x="1143" y="301"/>
                  </a:lnTo>
                  <a:lnTo>
                    <a:pt x="1144" y="301"/>
                  </a:lnTo>
                  <a:lnTo>
                    <a:pt x="1144" y="301"/>
                  </a:lnTo>
                  <a:lnTo>
                    <a:pt x="1143" y="302"/>
                  </a:lnTo>
                  <a:lnTo>
                    <a:pt x="1143" y="302"/>
                  </a:lnTo>
                  <a:lnTo>
                    <a:pt x="1141" y="302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1" y="304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3" y="305"/>
                  </a:lnTo>
                  <a:lnTo>
                    <a:pt x="1141" y="307"/>
                  </a:lnTo>
                  <a:lnTo>
                    <a:pt x="1141" y="307"/>
                  </a:lnTo>
                  <a:lnTo>
                    <a:pt x="1141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1" y="310"/>
                  </a:lnTo>
                  <a:lnTo>
                    <a:pt x="1140" y="312"/>
                  </a:lnTo>
                  <a:lnTo>
                    <a:pt x="1138" y="310"/>
                  </a:lnTo>
                  <a:lnTo>
                    <a:pt x="1138" y="310"/>
                  </a:lnTo>
                  <a:lnTo>
                    <a:pt x="1138" y="312"/>
                  </a:lnTo>
                  <a:lnTo>
                    <a:pt x="1138" y="312"/>
                  </a:lnTo>
                  <a:lnTo>
                    <a:pt x="1138" y="313"/>
                  </a:lnTo>
                  <a:lnTo>
                    <a:pt x="1138" y="315"/>
                  </a:lnTo>
                  <a:lnTo>
                    <a:pt x="1137" y="316"/>
                  </a:lnTo>
                  <a:lnTo>
                    <a:pt x="1137" y="316"/>
                  </a:lnTo>
                  <a:lnTo>
                    <a:pt x="1138" y="318"/>
                  </a:lnTo>
                  <a:lnTo>
                    <a:pt x="1138" y="320"/>
                  </a:lnTo>
                  <a:lnTo>
                    <a:pt x="1140" y="326"/>
                  </a:lnTo>
                  <a:lnTo>
                    <a:pt x="1140" y="327"/>
                  </a:lnTo>
                  <a:lnTo>
                    <a:pt x="1141" y="332"/>
                  </a:lnTo>
                  <a:lnTo>
                    <a:pt x="1143" y="338"/>
                  </a:lnTo>
                  <a:lnTo>
                    <a:pt x="1146" y="345"/>
                  </a:lnTo>
                  <a:lnTo>
                    <a:pt x="1151" y="353"/>
                  </a:lnTo>
                  <a:lnTo>
                    <a:pt x="1152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1" y="359"/>
                  </a:lnTo>
                  <a:lnTo>
                    <a:pt x="1152" y="362"/>
                  </a:lnTo>
                  <a:lnTo>
                    <a:pt x="1152" y="362"/>
                  </a:lnTo>
                  <a:lnTo>
                    <a:pt x="1151" y="357"/>
                  </a:lnTo>
                  <a:lnTo>
                    <a:pt x="1151" y="356"/>
                  </a:lnTo>
                  <a:lnTo>
                    <a:pt x="1151" y="353"/>
                  </a:lnTo>
                  <a:lnTo>
                    <a:pt x="1151" y="353"/>
                  </a:lnTo>
                  <a:lnTo>
                    <a:pt x="1149" y="354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4"/>
                  </a:lnTo>
                  <a:lnTo>
                    <a:pt x="1149" y="353"/>
                  </a:lnTo>
                  <a:lnTo>
                    <a:pt x="1149" y="351"/>
                  </a:lnTo>
                  <a:lnTo>
                    <a:pt x="1149" y="351"/>
                  </a:lnTo>
                  <a:lnTo>
                    <a:pt x="1148" y="351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51"/>
                  </a:lnTo>
                  <a:lnTo>
                    <a:pt x="1148" y="353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7"/>
                  </a:lnTo>
                  <a:lnTo>
                    <a:pt x="1156" y="373"/>
                  </a:lnTo>
                  <a:lnTo>
                    <a:pt x="1157" y="375"/>
                  </a:lnTo>
                  <a:lnTo>
                    <a:pt x="1159" y="376"/>
                  </a:lnTo>
                  <a:lnTo>
                    <a:pt x="1159" y="379"/>
                  </a:lnTo>
                  <a:lnTo>
                    <a:pt x="1159" y="383"/>
                  </a:lnTo>
                  <a:lnTo>
                    <a:pt x="1157" y="389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6" y="395"/>
                  </a:lnTo>
                  <a:lnTo>
                    <a:pt x="1156" y="397"/>
                  </a:lnTo>
                  <a:lnTo>
                    <a:pt x="1154" y="400"/>
                  </a:lnTo>
                  <a:lnTo>
                    <a:pt x="1154" y="401"/>
                  </a:lnTo>
                  <a:lnTo>
                    <a:pt x="1152" y="403"/>
                  </a:lnTo>
                  <a:lnTo>
                    <a:pt x="1151" y="403"/>
                  </a:lnTo>
                  <a:lnTo>
                    <a:pt x="1149" y="405"/>
                  </a:lnTo>
                  <a:lnTo>
                    <a:pt x="1146" y="405"/>
                  </a:lnTo>
                  <a:lnTo>
                    <a:pt x="1144" y="405"/>
                  </a:lnTo>
                  <a:lnTo>
                    <a:pt x="1143" y="405"/>
                  </a:lnTo>
                  <a:lnTo>
                    <a:pt x="1143" y="403"/>
                  </a:lnTo>
                  <a:lnTo>
                    <a:pt x="1143" y="403"/>
                  </a:lnTo>
                  <a:lnTo>
                    <a:pt x="1143" y="401"/>
                  </a:lnTo>
                  <a:lnTo>
                    <a:pt x="1143" y="401"/>
                  </a:lnTo>
                  <a:lnTo>
                    <a:pt x="1146" y="403"/>
                  </a:lnTo>
                  <a:lnTo>
                    <a:pt x="1146" y="403"/>
                  </a:lnTo>
                  <a:lnTo>
                    <a:pt x="1144" y="401"/>
                  </a:lnTo>
                  <a:lnTo>
                    <a:pt x="1144" y="401"/>
                  </a:lnTo>
                  <a:lnTo>
                    <a:pt x="1143" y="401"/>
                  </a:lnTo>
                  <a:lnTo>
                    <a:pt x="1141" y="398"/>
                  </a:lnTo>
                  <a:lnTo>
                    <a:pt x="1140" y="395"/>
                  </a:lnTo>
                  <a:lnTo>
                    <a:pt x="1140" y="394"/>
                  </a:lnTo>
                  <a:lnTo>
                    <a:pt x="1137" y="394"/>
                  </a:lnTo>
                  <a:lnTo>
                    <a:pt x="1135" y="392"/>
                  </a:lnTo>
                  <a:lnTo>
                    <a:pt x="1133" y="389"/>
                  </a:lnTo>
                  <a:lnTo>
                    <a:pt x="1132" y="386"/>
                  </a:lnTo>
                  <a:lnTo>
                    <a:pt x="1132" y="384"/>
                  </a:lnTo>
                  <a:lnTo>
                    <a:pt x="1130" y="384"/>
                  </a:lnTo>
                  <a:lnTo>
                    <a:pt x="1132" y="383"/>
                  </a:lnTo>
                  <a:lnTo>
                    <a:pt x="1133" y="381"/>
                  </a:lnTo>
                  <a:lnTo>
                    <a:pt x="1132" y="381"/>
                  </a:lnTo>
                  <a:lnTo>
                    <a:pt x="1132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29" y="381"/>
                  </a:lnTo>
                  <a:lnTo>
                    <a:pt x="1129" y="378"/>
                  </a:lnTo>
                  <a:lnTo>
                    <a:pt x="1130" y="376"/>
                  </a:lnTo>
                  <a:lnTo>
                    <a:pt x="1129" y="376"/>
                  </a:lnTo>
                  <a:lnTo>
                    <a:pt x="1127" y="378"/>
                  </a:lnTo>
                  <a:lnTo>
                    <a:pt x="1129" y="378"/>
                  </a:lnTo>
                  <a:lnTo>
                    <a:pt x="1127" y="379"/>
                  </a:lnTo>
                  <a:lnTo>
                    <a:pt x="1127" y="378"/>
                  </a:lnTo>
                  <a:lnTo>
                    <a:pt x="1126" y="378"/>
                  </a:lnTo>
                  <a:lnTo>
                    <a:pt x="1126" y="378"/>
                  </a:lnTo>
                  <a:lnTo>
                    <a:pt x="1124" y="375"/>
                  </a:lnTo>
                  <a:lnTo>
                    <a:pt x="1121" y="370"/>
                  </a:lnTo>
                  <a:lnTo>
                    <a:pt x="1121" y="370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2" y="365"/>
                  </a:lnTo>
                  <a:lnTo>
                    <a:pt x="1124" y="364"/>
                  </a:lnTo>
                  <a:lnTo>
                    <a:pt x="1124" y="364"/>
                  </a:lnTo>
                  <a:lnTo>
                    <a:pt x="1124" y="362"/>
                  </a:lnTo>
                  <a:lnTo>
                    <a:pt x="1124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1" y="360"/>
                  </a:lnTo>
                  <a:lnTo>
                    <a:pt x="1121" y="362"/>
                  </a:lnTo>
                  <a:lnTo>
                    <a:pt x="1121" y="362"/>
                  </a:lnTo>
                  <a:lnTo>
                    <a:pt x="1122" y="362"/>
                  </a:lnTo>
                  <a:lnTo>
                    <a:pt x="1121" y="364"/>
                  </a:lnTo>
                  <a:lnTo>
                    <a:pt x="1121" y="365"/>
                  </a:lnTo>
                  <a:lnTo>
                    <a:pt x="1121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4"/>
                  </a:lnTo>
                  <a:lnTo>
                    <a:pt x="1118" y="364"/>
                  </a:lnTo>
                  <a:lnTo>
                    <a:pt x="1119" y="357"/>
                  </a:lnTo>
                  <a:lnTo>
                    <a:pt x="1121" y="353"/>
                  </a:lnTo>
                  <a:lnTo>
                    <a:pt x="1121" y="349"/>
                  </a:lnTo>
                  <a:lnTo>
                    <a:pt x="1121" y="348"/>
                  </a:lnTo>
                  <a:lnTo>
                    <a:pt x="1121" y="346"/>
                  </a:lnTo>
                  <a:lnTo>
                    <a:pt x="1119" y="345"/>
                  </a:lnTo>
                  <a:lnTo>
                    <a:pt x="1111" y="338"/>
                  </a:lnTo>
                  <a:lnTo>
                    <a:pt x="1107" y="331"/>
                  </a:lnTo>
                  <a:lnTo>
                    <a:pt x="1100" y="327"/>
                  </a:lnTo>
                  <a:lnTo>
                    <a:pt x="1097" y="329"/>
                  </a:lnTo>
                  <a:lnTo>
                    <a:pt x="1096" y="329"/>
                  </a:lnTo>
                  <a:lnTo>
                    <a:pt x="1096" y="329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4" y="331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88" y="334"/>
                  </a:lnTo>
                  <a:lnTo>
                    <a:pt x="1086" y="334"/>
                  </a:lnTo>
                  <a:lnTo>
                    <a:pt x="1085" y="334"/>
                  </a:lnTo>
                  <a:lnTo>
                    <a:pt x="1083" y="334"/>
                  </a:lnTo>
                  <a:lnTo>
                    <a:pt x="1081" y="334"/>
                  </a:lnTo>
                  <a:lnTo>
                    <a:pt x="1081" y="334"/>
                  </a:lnTo>
                  <a:lnTo>
                    <a:pt x="1081" y="332"/>
                  </a:lnTo>
                  <a:lnTo>
                    <a:pt x="1081" y="332"/>
                  </a:lnTo>
                  <a:lnTo>
                    <a:pt x="1081" y="334"/>
                  </a:lnTo>
                  <a:lnTo>
                    <a:pt x="1083" y="334"/>
                  </a:lnTo>
                  <a:lnTo>
                    <a:pt x="1083" y="332"/>
                  </a:lnTo>
                  <a:lnTo>
                    <a:pt x="1081" y="332"/>
                  </a:lnTo>
                  <a:lnTo>
                    <a:pt x="1080" y="331"/>
                  </a:lnTo>
                  <a:lnTo>
                    <a:pt x="1077" y="327"/>
                  </a:lnTo>
                  <a:lnTo>
                    <a:pt x="1078" y="327"/>
                  </a:lnTo>
                  <a:lnTo>
                    <a:pt x="1078" y="327"/>
                  </a:lnTo>
                  <a:lnTo>
                    <a:pt x="1077" y="326"/>
                  </a:lnTo>
                  <a:lnTo>
                    <a:pt x="1078" y="326"/>
                  </a:lnTo>
                  <a:lnTo>
                    <a:pt x="1078" y="324"/>
                  </a:lnTo>
                  <a:lnTo>
                    <a:pt x="1077" y="324"/>
                  </a:lnTo>
                  <a:lnTo>
                    <a:pt x="1077" y="326"/>
                  </a:lnTo>
                  <a:lnTo>
                    <a:pt x="1077" y="326"/>
                  </a:lnTo>
                  <a:lnTo>
                    <a:pt x="1077" y="327"/>
                  </a:lnTo>
                  <a:lnTo>
                    <a:pt x="1075" y="327"/>
                  </a:lnTo>
                  <a:lnTo>
                    <a:pt x="1075" y="326"/>
                  </a:lnTo>
                  <a:lnTo>
                    <a:pt x="1070" y="324"/>
                  </a:lnTo>
                  <a:lnTo>
                    <a:pt x="1066" y="323"/>
                  </a:lnTo>
                  <a:lnTo>
                    <a:pt x="1069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69" y="321"/>
                  </a:lnTo>
                  <a:lnTo>
                    <a:pt x="1067" y="321"/>
                  </a:lnTo>
                  <a:lnTo>
                    <a:pt x="1066" y="321"/>
                  </a:lnTo>
                  <a:lnTo>
                    <a:pt x="1066" y="323"/>
                  </a:lnTo>
                  <a:lnTo>
                    <a:pt x="1064" y="323"/>
                  </a:lnTo>
                  <a:lnTo>
                    <a:pt x="1062" y="323"/>
                  </a:lnTo>
                  <a:lnTo>
                    <a:pt x="1059" y="324"/>
                  </a:lnTo>
                  <a:lnTo>
                    <a:pt x="1055" y="324"/>
                  </a:lnTo>
                  <a:lnTo>
                    <a:pt x="1056" y="324"/>
                  </a:lnTo>
                  <a:lnTo>
                    <a:pt x="1056" y="323"/>
                  </a:lnTo>
                  <a:lnTo>
                    <a:pt x="1058" y="323"/>
                  </a:lnTo>
                  <a:lnTo>
                    <a:pt x="1059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6" y="321"/>
                  </a:lnTo>
                  <a:lnTo>
                    <a:pt x="1056" y="321"/>
                  </a:lnTo>
                  <a:lnTo>
                    <a:pt x="1056" y="323"/>
                  </a:lnTo>
                  <a:lnTo>
                    <a:pt x="1055" y="323"/>
                  </a:lnTo>
                  <a:lnTo>
                    <a:pt x="1055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3"/>
                  </a:lnTo>
                  <a:lnTo>
                    <a:pt x="1051" y="324"/>
                  </a:lnTo>
                  <a:lnTo>
                    <a:pt x="1050" y="326"/>
                  </a:lnTo>
                  <a:lnTo>
                    <a:pt x="1044" y="326"/>
                  </a:lnTo>
                  <a:lnTo>
                    <a:pt x="1044" y="326"/>
                  </a:lnTo>
                  <a:lnTo>
                    <a:pt x="1045" y="326"/>
                  </a:lnTo>
                  <a:lnTo>
                    <a:pt x="1047" y="324"/>
                  </a:lnTo>
                  <a:lnTo>
                    <a:pt x="1047" y="324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1"/>
                  </a:lnTo>
                  <a:lnTo>
                    <a:pt x="1045" y="320"/>
                  </a:lnTo>
                  <a:lnTo>
                    <a:pt x="1044" y="318"/>
                  </a:lnTo>
                  <a:lnTo>
                    <a:pt x="1044" y="318"/>
                  </a:lnTo>
                  <a:lnTo>
                    <a:pt x="1042" y="321"/>
                  </a:lnTo>
                  <a:lnTo>
                    <a:pt x="1042" y="323"/>
                  </a:lnTo>
                  <a:lnTo>
                    <a:pt x="1042" y="324"/>
                  </a:lnTo>
                  <a:lnTo>
                    <a:pt x="1040" y="324"/>
                  </a:lnTo>
                  <a:lnTo>
                    <a:pt x="1039" y="324"/>
                  </a:lnTo>
                  <a:lnTo>
                    <a:pt x="1034" y="324"/>
                  </a:lnTo>
                  <a:lnTo>
                    <a:pt x="1033" y="323"/>
                  </a:lnTo>
                  <a:lnTo>
                    <a:pt x="1031" y="323"/>
                  </a:lnTo>
                  <a:lnTo>
                    <a:pt x="1031" y="323"/>
                  </a:lnTo>
                  <a:lnTo>
                    <a:pt x="1028" y="324"/>
                  </a:lnTo>
                  <a:lnTo>
                    <a:pt x="1026" y="324"/>
                  </a:lnTo>
                  <a:lnTo>
                    <a:pt x="1025" y="324"/>
                  </a:lnTo>
                  <a:lnTo>
                    <a:pt x="1025" y="324"/>
                  </a:lnTo>
                  <a:lnTo>
                    <a:pt x="1023" y="326"/>
                  </a:lnTo>
                  <a:lnTo>
                    <a:pt x="1020" y="327"/>
                  </a:lnTo>
                  <a:lnTo>
                    <a:pt x="1015" y="326"/>
                  </a:lnTo>
                  <a:lnTo>
                    <a:pt x="1014" y="324"/>
                  </a:lnTo>
                  <a:lnTo>
                    <a:pt x="1014" y="324"/>
                  </a:lnTo>
                  <a:lnTo>
                    <a:pt x="1012" y="323"/>
                  </a:lnTo>
                  <a:lnTo>
                    <a:pt x="1010" y="326"/>
                  </a:lnTo>
                  <a:lnTo>
                    <a:pt x="1009" y="327"/>
                  </a:lnTo>
                  <a:lnTo>
                    <a:pt x="1010" y="329"/>
                  </a:lnTo>
                  <a:lnTo>
                    <a:pt x="1012" y="329"/>
                  </a:lnTo>
                  <a:lnTo>
                    <a:pt x="1015" y="329"/>
                  </a:lnTo>
                  <a:lnTo>
                    <a:pt x="1017" y="327"/>
                  </a:lnTo>
                  <a:lnTo>
                    <a:pt x="1017" y="327"/>
                  </a:lnTo>
                  <a:lnTo>
                    <a:pt x="1018" y="327"/>
                  </a:lnTo>
                  <a:lnTo>
                    <a:pt x="1018" y="327"/>
                  </a:lnTo>
                  <a:lnTo>
                    <a:pt x="1020" y="327"/>
                  </a:lnTo>
                  <a:lnTo>
                    <a:pt x="1020" y="327"/>
                  </a:lnTo>
                  <a:lnTo>
                    <a:pt x="1018" y="329"/>
                  </a:lnTo>
                  <a:lnTo>
                    <a:pt x="1018" y="329"/>
                  </a:lnTo>
                  <a:lnTo>
                    <a:pt x="1017" y="329"/>
                  </a:lnTo>
                  <a:lnTo>
                    <a:pt x="1018" y="331"/>
                  </a:lnTo>
                  <a:lnTo>
                    <a:pt x="1020" y="331"/>
                  </a:lnTo>
                  <a:lnTo>
                    <a:pt x="1020" y="331"/>
                  </a:lnTo>
                  <a:lnTo>
                    <a:pt x="1021" y="329"/>
                  </a:lnTo>
                  <a:lnTo>
                    <a:pt x="1021" y="329"/>
                  </a:lnTo>
                  <a:lnTo>
                    <a:pt x="1023" y="329"/>
                  </a:lnTo>
                  <a:lnTo>
                    <a:pt x="1023" y="329"/>
                  </a:lnTo>
                  <a:lnTo>
                    <a:pt x="1023" y="331"/>
                  </a:lnTo>
                  <a:lnTo>
                    <a:pt x="1025" y="331"/>
                  </a:lnTo>
                  <a:lnTo>
                    <a:pt x="1025" y="332"/>
                  </a:lnTo>
                  <a:lnTo>
                    <a:pt x="1025" y="332"/>
                  </a:lnTo>
                  <a:lnTo>
                    <a:pt x="1023" y="332"/>
                  </a:lnTo>
                  <a:lnTo>
                    <a:pt x="1021" y="334"/>
                  </a:lnTo>
                  <a:lnTo>
                    <a:pt x="1020" y="334"/>
                  </a:lnTo>
                  <a:lnTo>
                    <a:pt x="1021" y="334"/>
                  </a:lnTo>
                  <a:lnTo>
                    <a:pt x="1020" y="335"/>
                  </a:lnTo>
                  <a:lnTo>
                    <a:pt x="1020" y="334"/>
                  </a:lnTo>
                  <a:lnTo>
                    <a:pt x="1020" y="335"/>
                  </a:lnTo>
                  <a:lnTo>
                    <a:pt x="1020" y="335"/>
                  </a:lnTo>
                  <a:lnTo>
                    <a:pt x="1018" y="335"/>
                  </a:lnTo>
                  <a:lnTo>
                    <a:pt x="1020" y="337"/>
                  </a:lnTo>
                  <a:lnTo>
                    <a:pt x="1021" y="337"/>
                  </a:lnTo>
                  <a:lnTo>
                    <a:pt x="1021" y="338"/>
                  </a:lnTo>
                  <a:lnTo>
                    <a:pt x="1026" y="340"/>
                  </a:lnTo>
                  <a:lnTo>
                    <a:pt x="1026" y="340"/>
                  </a:lnTo>
                  <a:lnTo>
                    <a:pt x="1028" y="342"/>
                  </a:lnTo>
                  <a:lnTo>
                    <a:pt x="1028" y="342"/>
                  </a:lnTo>
                  <a:lnTo>
                    <a:pt x="1029" y="342"/>
                  </a:lnTo>
                  <a:lnTo>
                    <a:pt x="1029" y="343"/>
                  </a:lnTo>
                  <a:lnTo>
                    <a:pt x="1028" y="343"/>
                  </a:lnTo>
                  <a:lnTo>
                    <a:pt x="1028" y="345"/>
                  </a:lnTo>
                  <a:lnTo>
                    <a:pt x="1026" y="345"/>
                  </a:lnTo>
                  <a:lnTo>
                    <a:pt x="1026" y="345"/>
                  </a:lnTo>
                  <a:lnTo>
                    <a:pt x="1026" y="343"/>
                  </a:lnTo>
                  <a:lnTo>
                    <a:pt x="1025" y="345"/>
                  </a:lnTo>
                  <a:lnTo>
                    <a:pt x="1023" y="345"/>
                  </a:lnTo>
                  <a:lnTo>
                    <a:pt x="1025" y="345"/>
                  </a:lnTo>
                  <a:lnTo>
                    <a:pt x="1023" y="343"/>
                  </a:lnTo>
                  <a:lnTo>
                    <a:pt x="1023" y="342"/>
                  </a:lnTo>
                  <a:lnTo>
                    <a:pt x="1021" y="342"/>
                  </a:lnTo>
                  <a:lnTo>
                    <a:pt x="1021" y="342"/>
                  </a:lnTo>
                  <a:lnTo>
                    <a:pt x="1020" y="340"/>
                  </a:lnTo>
                  <a:lnTo>
                    <a:pt x="1020" y="340"/>
                  </a:lnTo>
                  <a:lnTo>
                    <a:pt x="1018" y="340"/>
                  </a:lnTo>
                  <a:lnTo>
                    <a:pt x="1018" y="340"/>
                  </a:lnTo>
                  <a:lnTo>
                    <a:pt x="1018" y="338"/>
                  </a:lnTo>
                  <a:lnTo>
                    <a:pt x="1017" y="338"/>
                  </a:lnTo>
                  <a:lnTo>
                    <a:pt x="1017" y="338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4" y="338"/>
                  </a:lnTo>
                  <a:lnTo>
                    <a:pt x="1014" y="338"/>
                  </a:lnTo>
                  <a:lnTo>
                    <a:pt x="1014" y="340"/>
                  </a:lnTo>
                  <a:lnTo>
                    <a:pt x="1014" y="340"/>
                  </a:lnTo>
                  <a:lnTo>
                    <a:pt x="1014" y="342"/>
                  </a:lnTo>
                  <a:lnTo>
                    <a:pt x="1014" y="342"/>
                  </a:lnTo>
                  <a:lnTo>
                    <a:pt x="1012" y="343"/>
                  </a:lnTo>
                  <a:lnTo>
                    <a:pt x="1012" y="343"/>
                  </a:lnTo>
                  <a:lnTo>
                    <a:pt x="1010" y="343"/>
                  </a:lnTo>
                  <a:lnTo>
                    <a:pt x="1010" y="342"/>
                  </a:lnTo>
                  <a:lnTo>
                    <a:pt x="1009" y="340"/>
                  </a:lnTo>
                  <a:lnTo>
                    <a:pt x="1007" y="340"/>
                  </a:lnTo>
                  <a:lnTo>
                    <a:pt x="1006" y="342"/>
                  </a:lnTo>
                  <a:lnTo>
                    <a:pt x="1006" y="343"/>
                  </a:lnTo>
                  <a:lnTo>
                    <a:pt x="1004" y="343"/>
                  </a:lnTo>
                  <a:lnTo>
                    <a:pt x="1001" y="342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8" y="340"/>
                  </a:lnTo>
                  <a:lnTo>
                    <a:pt x="998" y="340"/>
                  </a:lnTo>
                  <a:lnTo>
                    <a:pt x="996" y="338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3" y="337"/>
                  </a:lnTo>
                  <a:lnTo>
                    <a:pt x="992" y="335"/>
                  </a:lnTo>
                  <a:lnTo>
                    <a:pt x="990" y="334"/>
                  </a:lnTo>
                  <a:lnTo>
                    <a:pt x="988" y="334"/>
                  </a:lnTo>
                  <a:lnTo>
                    <a:pt x="987" y="332"/>
                  </a:lnTo>
                  <a:lnTo>
                    <a:pt x="985" y="332"/>
                  </a:lnTo>
                  <a:lnTo>
                    <a:pt x="985" y="334"/>
                  </a:lnTo>
                  <a:lnTo>
                    <a:pt x="984" y="334"/>
                  </a:lnTo>
                  <a:lnTo>
                    <a:pt x="984" y="335"/>
                  </a:lnTo>
                  <a:lnTo>
                    <a:pt x="985" y="335"/>
                  </a:lnTo>
                  <a:lnTo>
                    <a:pt x="985" y="335"/>
                  </a:lnTo>
                  <a:lnTo>
                    <a:pt x="982" y="337"/>
                  </a:lnTo>
                  <a:lnTo>
                    <a:pt x="976" y="335"/>
                  </a:lnTo>
                  <a:lnTo>
                    <a:pt x="974" y="335"/>
                  </a:lnTo>
                  <a:lnTo>
                    <a:pt x="973" y="334"/>
                  </a:lnTo>
                  <a:lnTo>
                    <a:pt x="969" y="332"/>
                  </a:lnTo>
                  <a:lnTo>
                    <a:pt x="968" y="332"/>
                  </a:lnTo>
                  <a:lnTo>
                    <a:pt x="966" y="334"/>
                  </a:lnTo>
                  <a:lnTo>
                    <a:pt x="962" y="334"/>
                  </a:lnTo>
                  <a:lnTo>
                    <a:pt x="960" y="334"/>
                  </a:lnTo>
                  <a:lnTo>
                    <a:pt x="960" y="334"/>
                  </a:lnTo>
                  <a:lnTo>
                    <a:pt x="958" y="334"/>
                  </a:lnTo>
                  <a:lnTo>
                    <a:pt x="958" y="332"/>
                  </a:lnTo>
                  <a:lnTo>
                    <a:pt x="958" y="332"/>
                  </a:lnTo>
                  <a:lnTo>
                    <a:pt x="960" y="332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58" y="329"/>
                  </a:lnTo>
                  <a:lnTo>
                    <a:pt x="958" y="332"/>
                  </a:lnTo>
                  <a:lnTo>
                    <a:pt x="958" y="334"/>
                  </a:lnTo>
                  <a:lnTo>
                    <a:pt x="958" y="334"/>
                  </a:lnTo>
                  <a:lnTo>
                    <a:pt x="955" y="335"/>
                  </a:lnTo>
                  <a:lnTo>
                    <a:pt x="949" y="337"/>
                  </a:lnTo>
                  <a:lnTo>
                    <a:pt x="946" y="338"/>
                  </a:lnTo>
                  <a:lnTo>
                    <a:pt x="946" y="338"/>
                  </a:lnTo>
                  <a:lnTo>
                    <a:pt x="949" y="337"/>
                  </a:lnTo>
                  <a:lnTo>
                    <a:pt x="947" y="337"/>
                  </a:lnTo>
                  <a:lnTo>
                    <a:pt x="946" y="337"/>
                  </a:lnTo>
                  <a:lnTo>
                    <a:pt x="946" y="337"/>
                  </a:lnTo>
                  <a:lnTo>
                    <a:pt x="946" y="335"/>
                  </a:lnTo>
                  <a:lnTo>
                    <a:pt x="946" y="334"/>
                  </a:lnTo>
                  <a:lnTo>
                    <a:pt x="944" y="334"/>
                  </a:lnTo>
                  <a:lnTo>
                    <a:pt x="944" y="335"/>
                  </a:lnTo>
                  <a:lnTo>
                    <a:pt x="944" y="334"/>
                  </a:lnTo>
                  <a:lnTo>
                    <a:pt x="943" y="334"/>
                  </a:lnTo>
                  <a:lnTo>
                    <a:pt x="943" y="334"/>
                  </a:lnTo>
                  <a:lnTo>
                    <a:pt x="943" y="337"/>
                  </a:lnTo>
                  <a:lnTo>
                    <a:pt x="943" y="338"/>
                  </a:lnTo>
                  <a:lnTo>
                    <a:pt x="944" y="340"/>
                  </a:lnTo>
                  <a:lnTo>
                    <a:pt x="943" y="342"/>
                  </a:lnTo>
                  <a:lnTo>
                    <a:pt x="941" y="343"/>
                  </a:lnTo>
                  <a:lnTo>
                    <a:pt x="939" y="343"/>
                  </a:lnTo>
                  <a:lnTo>
                    <a:pt x="938" y="346"/>
                  </a:lnTo>
                  <a:lnTo>
                    <a:pt x="936" y="346"/>
                  </a:lnTo>
                  <a:lnTo>
                    <a:pt x="933" y="349"/>
                  </a:lnTo>
                  <a:lnTo>
                    <a:pt x="932" y="349"/>
                  </a:lnTo>
                  <a:lnTo>
                    <a:pt x="930" y="351"/>
                  </a:lnTo>
                  <a:lnTo>
                    <a:pt x="928" y="351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8" y="351"/>
                  </a:lnTo>
                  <a:lnTo>
                    <a:pt x="927" y="351"/>
                  </a:lnTo>
                  <a:lnTo>
                    <a:pt x="924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1" y="351"/>
                  </a:lnTo>
                  <a:lnTo>
                    <a:pt x="921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21" y="353"/>
                  </a:lnTo>
                  <a:lnTo>
                    <a:pt x="921" y="353"/>
                  </a:lnTo>
                  <a:lnTo>
                    <a:pt x="922" y="354"/>
                  </a:lnTo>
                  <a:lnTo>
                    <a:pt x="921" y="354"/>
                  </a:lnTo>
                  <a:lnTo>
                    <a:pt x="921" y="356"/>
                  </a:lnTo>
                  <a:lnTo>
                    <a:pt x="919" y="356"/>
                  </a:lnTo>
                  <a:lnTo>
                    <a:pt x="917" y="354"/>
                  </a:lnTo>
                  <a:lnTo>
                    <a:pt x="916" y="356"/>
                  </a:lnTo>
                  <a:lnTo>
                    <a:pt x="916" y="357"/>
                  </a:lnTo>
                  <a:lnTo>
                    <a:pt x="916" y="357"/>
                  </a:lnTo>
                  <a:lnTo>
                    <a:pt x="916" y="359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3" y="359"/>
                  </a:lnTo>
                  <a:lnTo>
                    <a:pt x="913" y="359"/>
                  </a:lnTo>
                  <a:lnTo>
                    <a:pt x="911" y="359"/>
                  </a:lnTo>
                  <a:lnTo>
                    <a:pt x="911" y="359"/>
                  </a:lnTo>
                  <a:lnTo>
                    <a:pt x="911" y="360"/>
                  </a:lnTo>
                  <a:lnTo>
                    <a:pt x="913" y="359"/>
                  </a:lnTo>
                  <a:lnTo>
                    <a:pt x="913" y="360"/>
                  </a:lnTo>
                  <a:lnTo>
                    <a:pt x="911" y="362"/>
                  </a:lnTo>
                  <a:lnTo>
                    <a:pt x="910" y="364"/>
                  </a:lnTo>
                  <a:lnTo>
                    <a:pt x="908" y="362"/>
                  </a:lnTo>
                  <a:lnTo>
                    <a:pt x="908" y="364"/>
                  </a:lnTo>
                  <a:lnTo>
                    <a:pt x="908" y="364"/>
                  </a:lnTo>
                  <a:lnTo>
                    <a:pt x="910" y="365"/>
                  </a:lnTo>
                  <a:lnTo>
                    <a:pt x="908" y="370"/>
                  </a:lnTo>
                  <a:lnTo>
                    <a:pt x="908" y="371"/>
                  </a:lnTo>
                  <a:lnTo>
                    <a:pt x="906" y="371"/>
                  </a:lnTo>
                  <a:lnTo>
                    <a:pt x="906" y="371"/>
                  </a:lnTo>
                  <a:lnTo>
                    <a:pt x="903" y="370"/>
                  </a:lnTo>
                  <a:lnTo>
                    <a:pt x="902" y="368"/>
                  </a:lnTo>
                  <a:lnTo>
                    <a:pt x="903" y="371"/>
                  </a:lnTo>
                  <a:lnTo>
                    <a:pt x="906" y="373"/>
                  </a:lnTo>
                  <a:lnTo>
                    <a:pt x="906" y="373"/>
                  </a:lnTo>
                  <a:lnTo>
                    <a:pt x="906" y="375"/>
                  </a:lnTo>
                  <a:lnTo>
                    <a:pt x="906" y="375"/>
                  </a:lnTo>
                  <a:lnTo>
                    <a:pt x="905" y="376"/>
                  </a:lnTo>
                  <a:lnTo>
                    <a:pt x="906" y="378"/>
                  </a:lnTo>
                  <a:lnTo>
                    <a:pt x="906" y="379"/>
                  </a:lnTo>
                  <a:lnTo>
                    <a:pt x="906" y="381"/>
                  </a:lnTo>
                  <a:lnTo>
                    <a:pt x="908" y="384"/>
                  </a:lnTo>
                  <a:lnTo>
                    <a:pt x="908" y="386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2"/>
                  </a:lnTo>
                  <a:lnTo>
                    <a:pt x="910" y="392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5" y="392"/>
                  </a:lnTo>
                  <a:lnTo>
                    <a:pt x="902" y="390"/>
                  </a:lnTo>
                  <a:lnTo>
                    <a:pt x="898" y="390"/>
                  </a:lnTo>
                  <a:lnTo>
                    <a:pt x="895" y="390"/>
                  </a:lnTo>
                  <a:lnTo>
                    <a:pt x="894" y="389"/>
                  </a:lnTo>
                  <a:lnTo>
                    <a:pt x="892" y="389"/>
                  </a:lnTo>
                  <a:lnTo>
                    <a:pt x="891" y="387"/>
                  </a:lnTo>
                  <a:lnTo>
                    <a:pt x="889" y="387"/>
                  </a:lnTo>
                  <a:lnTo>
                    <a:pt x="887" y="386"/>
                  </a:lnTo>
                  <a:lnTo>
                    <a:pt x="886" y="386"/>
                  </a:lnTo>
                  <a:lnTo>
                    <a:pt x="884" y="386"/>
                  </a:lnTo>
                  <a:lnTo>
                    <a:pt x="883" y="384"/>
                  </a:lnTo>
                  <a:lnTo>
                    <a:pt x="883" y="383"/>
                  </a:lnTo>
                  <a:lnTo>
                    <a:pt x="883" y="383"/>
                  </a:lnTo>
                  <a:lnTo>
                    <a:pt x="881" y="379"/>
                  </a:lnTo>
                  <a:lnTo>
                    <a:pt x="880" y="378"/>
                  </a:lnTo>
                  <a:lnTo>
                    <a:pt x="878" y="376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3"/>
                  </a:lnTo>
                  <a:lnTo>
                    <a:pt x="878" y="373"/>
                  </a:lnTo>
                  <a:lnTo>
                    <a:pt x="878" y="371"/>
                  </a:lnTo>
                  <a:lnTo>
                    <a:pt x="878" y="371"/>
                  </a:lnTo>
                  <a:lnTo>
                    <a:pt x="878" y="370"/>
                  </a:lnTo>
                  <a:lnTo>
                    <a:pt x="878" y="368"/>
                  </a:lnTo>
                  <a:lnTo>
                    <a:pt x="878" y="368"/>
                  </a:lnTo>
                  <a:lnTo>
                    <a:pt x="876" y="367"/>
                  </a:lnTo>
                  <a:lnTo>
                    <a:pt x="873" y="365"/>
                  </a:lnTo>
                  <a:lnTo>
                    <a:pt x="872" y="362"/>
                  </a:lnTo>
                  <a:lnTo>
                    <a:pt x="870" y="360"/>
                  </a:lnTo>
                  <a:lnTo>
                    <a:pt x="869" y="357"/>
                  </a:lnTo>
                  <a:lnTo>
                    <a:pt x="867" y="357"/>
                  </a:lnTo>
                  <a:lnTo>
                    <a:pt x="865" y="356"/>
                  </a:lnTo>
                  <a:lnTo>
                    <a:pt x="865" y="354"/>
                  </a:lnTo>
                  <a:lnTo>
                    <a:pt x="865" y="353"/>
                  </a:lnTo>
                  <a:lnTo>
                    <a:pt x="865" y="353"/>
                  </a:lnTo>
                  <a:lnTo>
                    <a:pt x="864" y="351"/>
                  </a:lnTo>
                  <a:lnTo>
                    <a:pt x="862" y="348"/>
                  </a:lnTo>
                  <a:lnTo>
                    <a:pt x="861" y="346"/>
                  </a:lnTo>
                  <a:lnTo>
                    <a:pt x="861" y="345"/>
                  </a:lnTo>
                  <a:lnTo>
                    <a:pt x="859" y="342"/>
                  </a:lnTo>
                  <a:lnTo>
                    <a:pt x="857" y="340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1" y="335"/>
                  </a:lnTo>
                  <a:lnTo>
                    <a:pt x="850" y="334"/>
                  </a:lnTo>
                  <a:lnTo>
                    <a:pt x="850" y="334"/>
                  </a:lnTo>
                  <a:lnTo>
                    <a:pt x="848" y="334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6" y="332"/>
                  </a:lnTo>
                  <a:lnTo>
                    <a:pt x="845" y="332"/>
                  </a:lnTo>
                  <a:lnTo>
                    <a:pt x="842" y="332"/>
                  </a:lnTo>
                  <a:lnTo>
                    <a:pt x="839" y="332"/>
                  </a:lnTo>
                  <a:lnTo>
                    <a:pt x="837" y="332"/>
                  </a:lnTo>
                  <a:lnTo>
                    <a:pt x="837" y="332"/>
                  </a:lnTo>
                  <a:lnTo>
                    <a:pt x="835" y="332"/>
                  </a:lnTo>
                  <a:lnTo>
                    <a:pt x="834" y="334"/>
                  </a:lnTo>
                  <a:lnTo>
                    <a:pt x="832" y="334"/>
                  </a:lnTo>
                  <a:lnTo>
                    <a:pt x="831" y="335"/>
                  </a:lnTo>
                  <a:lnTo>
                    <a:pt x="829" y="338"/>
                  </a:lnTo>
                  <a:lnTo>
                    <a:pt x="829" y="340"/>
                  </a:lnTo>
                  <a:lnTo>
                    <a:pt x="829" y="342"/>
                  </a:lnTo>
                  <a:lnTo>
                    <a:pt x="829" y="342"/>
                  </a:lnTo>
                  <a:lnTo>
                    <a:pt x="828" y="342"/>
                  </a:lnTo>
                  <a:lnTo>
                    <a:pt x="826" y="343"/>
                  </a:lnTo>
                  <a:lnTo>
                    <a:pt x="826" y="345"/>
                  </a:lnTo>
                  <a:lnTo>
                    <a:pt x="824" y="345"/>
                  </a:lnTo>
                  <a:lnTo>
                    <a:pt x="823" y="345"/>
                  </a:lnTo>
                  <a:lnTo>
                    <a:pt x="821" y="345"/>
                  </a:lnTo>
                  <a:lnTo>
                    <a:pt x="816" y="342"/>
                  </a:lnTo>
                  <a:lnTo>
                    <a:pt x="815" y="340"/>
                  </a:lnTo>
                  <a:lnTo>
                    <a:pt x="812" y="340"/>
                  </a:lnTo>
                  <a:lnTo>
                    <a:pt x="810" y="338"/>
                  </a:lnTo>
                  <a:lnTo>
                    <a:pt x="809" y="337"/>
                  </a:lnTo>
                  <a:lnTo>
                    <a:pt x="809" y="337"/>
                  </a:lnTo>
                  <a:lnTo>
                    <a:pt x="807" y="337"/>
                  </a:lnTo>
                  <a:lnTo>
                    <a:pt x="805" y="335"/>
                  </a:lnTo>
                  <a:lnTo>
                    <a:pt x="804" y="332"/>
                  </a:lnTo>
                  <a:lnTo>
                    <a:pt x="802" y="329"/>
                  </a:lnTo>
                  <a:lnTo>
                    <a:pt x="802" y="327"/>
                  </a:lnTo>
                  <a:lnTo>
                    <a:pt x="801" y="323"/>
                  </a:lnTo>
                  <a:lnTo>
                    <a:pt x="799" y="320"/>
                  </a:lnTo>
                  <a:lnTo>
                    <a:pt x="798" y="320"/>
                  </a:lnTo>
                  <a:lnTo>
                    <a:pt x="796" y="318"/>
                  </a:lnTo>
                  <a:lnTo>
                    <a:pt x="794" y="316"/>
                  </a:lnTo>
                  <a:lnTo>
                    <a:pt x="790" y="313"/>
                  </a:lnTo>
                  <a:lnTo>
                    <a:pt x="787" y="310"/>
                  </a:lnTo>
                  <a:lnTo>
                    <a:pt x="783" y="307"/>
                  </a:lnTo>
                  <a:lnTo>
                    <a:pt x="782" y="307"/>
                  </a:lnTo>
                  <a:lnTo>
                    <a:pt x="780" y="305"/>
                  </a:lnTo>
                  <a:lnTo>
                    <a:pt x="779" y="302"/>
                  </a:lnTo>
                  <a:lnTo>
                    <a:pt x="777" y="302"/>
                  </a:lnTo>
                  <a:lnTo>
                    <a:pt x="777" y="302"/>
                  </a:lnTo>
                  <a:lnTo>
                    <a:pt x="777" y="301"/>
                  </a:lnTo>
                  <a:lnTo>
                    <a:pt x="774" y="301"/>
                  </a:lnTo>
                  <a:lnTo>
                    <a:pt x="771" y="301"/>
                  </a:lnTo>
                  <a:lnTo>
                    <a:pt x="768" y="301"/>
                  </a:lnTo>
                  <a:lnTo>
                    <a:pt x="764" y="301"/>
                  </a:lnTo>
                  <a:lnTo>
                    <a:pt x="755" y="301"/>
                  </a:lnTo>
                  <a:lnTo>
                    <a:pt x="752" y="301"/>
                  </a:lnTo>
                  <a:lnTo>
                    <a:pt x="752" y="304"/>
                  </a:lnTo>
                  <a:lnTo>
                    <a:pt x="752" y="305"/>
                  </a:lnTo>
                  <a:lnTo>
                    <a:pt x="752" y="307"/>
                  </a:lnTo>
                  <a:lnTo>
                    <a:pt x="752" y="308"/>
                  </a:lnTo>
                  <a:lnTo>
                    <a:pt x="746" y="308"/>
                  </a:lnTo>
                  <a:lnTo>
                    <a:pt x="741" y="308"/>
                  </a:lnTo>
                  <a:lnTo>
                    <a:pt x="736" y="308"/>
                  </a:lnTo>
                  <a:lnTo>
                    <a:pt x="731" y="308"/>
                  </a:lnTo>
                  <a:lnTo>
                    <a:pt x="727" y="308"/>
                  </a:lnTo>
                  <a:lnTo>
                    <a:pt x="720" y="308"/>
                  </a:lnTo>
                  <a:lnTo>
                    <a:pt x="716" y="308"/>
                  </a:lnTo>
                  <a:lnTo>
                    <a:pt x="711" y="308"/>
                  </a:lnTo>
                  <a:lnTo>
                    <a:pt x="703" y="307"/>
                  </a:lnTo>
                  <a:lnTo>
                    <a:pt x="697" y="304"/>
                  </a:lnTo>
                  <a:lnTo>
                    <a:pt x="690" y="302"/>
                  </a:lnTo>
                  <a:lnTo>
                    <a:pt x="682" y="299"/>
                  </a:lnTo>
                  <a:lnTo>
                    <a:pt x="676" y="297"/>
                  </a:lnTo>
                  <a:lnTo>
                    <a:pt x="670" y="294"/>
                  </a:lnTo>
                  <a:lnTo>
                    <a:pt x="662" y="293"/>
                  </a:lnTo>
                  <a:lnTo>
                    <a:pt x="656" y="290"/>
                  </a:lnTo>
                  <a:lnTo>
                    <a:pt x="656" y="288"/>
                  </a:lnTo>
                  <a:lnTo>
                    <a:pt x="657" y="286"/>
                  </a:lnTo>
                  <a:lnTo>
                    <a:pt x="656" y="286"/>
                  </a:lnTo>
                  <a:lnTo>
                    <a:pt x="651" y="286"/>
                  </a:lnTo>
                  <a:lnTo>
                    <a:pt x="648" y="286"/>
                  </a:lnTo>
                  <a:lnTo>
                    <a:pt x="643" y="288"/>
                  </a:lnTo>
                  <a:lnTo>
                    <a:pt x="640" y="288"/>
                  </a:lnTo>
                  <a:lnTo>
                    <a:pt x="635" y="288"/>
                  </a:lnTo>
                  <a:lnTo>
                    <a:pt x="630" y="288"/>
                  </a:lnTo>
                  <a:lnTo>
                    <a:pt x="627" y="290"/>
                  </a:lnTo>
                  <a:lnTo>
                    <a:pt x="623" y="290"/>
                  </a:lnTo>
                  <a:lnTo>
                    <a:pt x="623" y="290"/>
                  </a:lnTo>
                  <a:lnTo>
                    <a:pt x="623" y="288"/>
                  </a:lnTo>
                  <a:lnTo>
                    <a:pt x="623" y="286"/>
                  </a:lnTo>
                  <a:lnTo>
                    <a:pt x="621" y="286"/>
                  </a:lnTo>
                  <a:lnTo>
                    <a:pt x="621" y="285"/>
                  </a:lnTo>
                  <a:lnTo>
                    <a:pt x="621" y="283"/>
                  </a:lnTo>
                  <a:lnTo>
                    <a:pt x="621" y="283"/>
                  </a:lnTo>
                  <a:lnTo>
                    <a:pt x="619" y="280"/>
                  </a:lnTo>
                  <a:lnTo>
                    <a:pt x="618" y="277"/>
                  </a:lnTo>
                  <a:lnTo>
                    <a:pt x="613" y="274"/>
                  </a:lnTo>
                  <a:lnTo>
                    <a:pt x="610" y="272"/>
                  </a:lnTo>
                  <a:lnTo>
                    <a:pt x="608" y="271"/>
                  </a:lnTo>
                  <a:lnTo>
                    <a:pt x="608" y="269"/>
                  </a:lnTo>
                  <a:lnTo>
                    <a:pt x="607" y="269"/>
                  </a:lnTo>
                  <a:lnTo>
                    <a:pt x="605" y="271"/>
                  </a:lnTo>
                  <a:lnTo>
                    <a:pt x="604" y="269"/>
                  </a:lnTo>
                  <a:lnTo>
                    <a:pt x="604" y="268"/>
                  </a:lnTo>
                  <a:lnTo>
                    <a:pt x="602" y="266"/>
                  </a:lnTo>
                  <a:lnTo>
                    <a:pt x="602" y="264"/>
                  </a:lnTo>
                  <a:lnTo>
                    <a:pt x="597" y="266"/>
                  </a:lnTo>
                  <a:lnTo>
                    <a:pt x="594" y="264"/>
                  </a:lnTo>
                  <a:lnTo>
                    <a:pt x="593" y="263"/>
                  </a:lnTo>
                  <a:lnTo>
                    <a:pt x="591" y="261"/>
                  </a:lnTo>
                  <a:lnTo>
                    <a:pt x="589" y="260"/>
                  </a:lnTo>
                  <a:lnTo>
                    <a:pt x="586" y="258"/>
                  </a:lnTo>
                  <a:lnTo>
                    <a:pt x="585" y="260"/>
                  </a:lnTo>
                  <a:lnTo>
                    <a:pt x="583" y="260"/>
                  </a:lnTo>
                  <a:lnTo>
                    <a:pt x="580" y="258"/>
                  </a:lnTo>
                  <a:lnTo>
                    <a:pt x="578" y="258"/>
                  </a:lnTo>
                  <a:lnTo>
                    <a:pt x="575" y="258"/>
                  </a:lnTo>
                  <a:lnTo>
                    <a:pt x="574" y="258"/>
                  </a:lnTo>
                  <a:lnTo>
                    <a:pt x="574" y="256"/>
                  </a:lnTo>
                  <a:lnTo>
                    <a:pt x="572" y="256"/>
                  </a:lnTo>
                  <a:lnTo>
                    <a:pt x="572" y="255"/>
                  </a:lnTo>
                  <a:lnTo>
                    <a:pt x="572" y="253"/>
                  </a:lnTo>
                  <a:lnTo>
                    <a:pt x="572" y="252"/>
                  </a:lnTo>
                  <a:lnTo>
                    <a:pt x="572" y="250"/>
                  </a:lnTo>
                  <a:lnTo>
                    <a:pt x="572" y="249"/>
                  </a:lnTo>
                  <a:lnTo>
                    <a:pt x="572" y="247"/>
                  </a:lnTo>
                  <a:lnTo>
                    <a:pt x="571" y="247"/>
                  </a:lnTo>
                  <a:lnTo>
                    <a:pt x="569" y="245"/>
                  </a:lnTo>
                  <a:lnTo>
                    <a:pt x="569" y="245"/>
                  </a:lnTo>
                  <a:lnTo>
                    <a:pt x="569" y="244"/>
                  </a:lnTo>
                  <a:lnTo>
                    <a:pt x="567" y="242"/>
                  </a:lnTo>
                  <a:lnTo>
                    <a:pt x="566" y="241"/>
                  </a:lnTo>
                  <a:lnTo>
                    <a:pt x="564" y="239"/>
                  </a:lnTo>
                  <a:lnTo>
                    <a:pt x="563" y="238"/>
                  </a:lnTo>
                  <a:lnTo>
                    <a:pt x="561" y="236"/>
                  </a:lnTo>
                  <a:lnTo>
                    <a:pt x="561" y="236"/>
                  </a:lnTo>
                  <a:lnTo>
                    <a:pt x="559" y="234"/>
                  </a:lnTo>
                  <a:lnTo>
                    <a:pt x="556" y="230"/>
                  </a:lnTo>
                  <a:lnTo>
                    <a:pt x="553" y="228"/>
                  </a:lnTo>
                  <a:lnTo>
                    <a:pt x="553" y="227"/>
                  </a:lnTo>
                  <a:lnTo>
                    <a:pt x="553" y="223"/>
                  </a:lnTo>
                  <a:lnTo>
                    <a:pt x="555" y="222"/>
                  </a:lnTo>
                  <a:lnTo>
                    <a:pt x="555" y="220"/>
                  </a:lnTo>
                  <a:lnTo>
                    <a:pt x="555" y="220"/>
                  </a:lnTo>
                  <a:lnTo>
                    <a:pt x="555" y="219"/>
                  </a:lnTo>
                  <a:lnTo>
                    <a:pt x="553" y="217"/>
                  </a:lnTo>
                  <a:lnTo>
                    <a:pt x="550" y="217"/>
                  </a:lnTo>
                  <a:lnTo>
                    <a:pt x="547" y="212"/>
                  </a:lnTo>
                  <a:lnTo>
                    <a:pt x="547" y="211"/>
                  </a:lnTo>
                  <a:lnTo>
                    <a:pt x="545" y="208"/>
                  </a:lnTo>
                  <a:lnTo>
                    <a:pt x="545" y="206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7" y="203"/>
                  </a:lnTo>
                  <a:lnTo>
                    <a:pt x="547" y="204"/>
                  </a:lnTo>
                  <a:lnTo>
                    <a:pt x="547" y="206"/>
                  </a:lnTo>
                  <a:lnTo>
                    <a:pt x="548" y="206"/>
                  </a:lnTo>
                  <a:lnTo>
                    <a:pt x="548" y="208"/>
                  </a:lnTo>
                  <a:lnTo>
                    <a:pt x="550" y="208"/>
                  </a:lnTo>
                  <a:lnTo>
                    <a:pt x="550" y="209"/>
                  </a:lnTo>
                  <a:lnTo>
                    <a:pt x="552" y="209"/>
                  </a:lnTo>
                  <a:lnTo>
                    <a:pt x="550" y="208"/>
                  </a:lnTo>
                  <a:lnTo>
                    <a:pt x="550" y="208"/>
                  </a:lnTo>
                  <a:lnTo>
                    <a:pt x="550" y="206"/>
                  </a:lnTo>
                  <a:lnTo>
                    <a:pt x="548" y="204"/>
                  </a:lnTo>
                  <a:lnTo>
                    <a:pt x="548" y="203"/>
                  </a:lnTo>
                  <a:lnTo>
                    <a:pt x="547" y="201"/>
                  </a:lnTo>
                  <a:lnTo>
                    <a:pt x="547" y="201"/>
                  </a:lnTo>
                  <a:lnTo>
                    <a:pt x="547" y="200"/>
                  </a:lnTo>
                  <a:lnTo>
                    <a:pt x="547" y="200"/>
                  </a:lnTo>
                  <a:lnTo>
                    <a:pt x="548" y="200"/>
                  </a:lnTo>
                  <a:lnTo>
                    <a:pt x="552" y="200"/>
                  </a:lnTo>
                  <a:lnTo>
                    <a:pt x="556" y="200"/>
                  </a:lnTo>
                  <a:lnTo>
                    <a:pt x="558" y="198"/>
                  </a:lnTo>
                  <a:lnTo>
                    <a:pt x="558" y="200"/>
                  </a:lnTo>
                  <a:lnTo>
                    <a:pt x="559" y="198"/>
                  </a:lnTo>
                  <a:lnTo>
                    <a:pt x="558" y="198"/>
                  </a:lnTo>
                  <a:lnTo>
                    <a:pt x="556" y="198"/>
                  </a:lnTo>
                  <a:lnTo>
                    <a:pt x="556" y="198"/>
                  </a:lnTo>
                  <a:lnTo>
                    <a:pt x="553" y="198"/>
                  </a:lnTo>
                  <a:lnTo>
                    <a:pt x="553" y="198"/>
                  </a:lnTo>
                  <a:lnTo>
                    <a:pt x="552" y="198"/>
                  </a:lnTo>
                  <a:lnTo>
                    <a:pt x="552" y="198"/>
                  </a:lnTo>
                  <a:lnTo>
                    <a:pt x="550" y="198"/>
                  </a:lnTo>
                  <a:lnTo>
                    <a:pt x="548" y="198"/>
                  </a:lnTo>
                  <a:lnTo>
                    <a:pt x="547" y="198"/>
                  </a:lnTo>
                  <a:lnTo>
                    <a:pt x="547" y="198"/>
                  </a:lnTo>
                  <a:lnTo>
                    <a:pt x="545" y="198"/>
                  </a:lnTo>
                  <a:lnTo>
                    <a:pt x="545" y="201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4" y="201"/>
                  </a:lnTo>
                  <a:lnTo>
                    <a:pt x="542" y="201"/>
                  </a:lnTo>
                  <a:lnTo>
                    <a:pt x="541" y="201"/>
                  </a:lnTo>
                  <a:lnTo>
                    <a:pt x="539" y="200"/>
                  </a:lnTo>
                  <a:lnTo>
                    <a:pt x="539" y="198"/>
                  </a:lnTo>
                  <a:lnTo>
                    <a:pt x="537" y="200"/>
                  </a:lnTo>
                  <a:lnTo>
                    <a:pt x="537" y="200"/>
                  </a:lnTo>
                  <a:lnTo>
                    <a:pt x="537" y="198"/>
                  </a:lnTo>
                  <a:lnTo>
                    <a:pt x="537" y="197"/>
                  </a:lnTo>
                  <a:lnTo>
                    <a:pt x="539" y="198"/>
                  </a:lnTo>
                  <a:lnTo>
                    <a:pt x="539" y="197"/>
                  </a:lnTo>
                  <a:lnTo>
                    <a:pt x="537" y="195"/>
                  </a:lnTo>
                  <a:lnTo>
                    <a:pt x="537" y="195"/>
                  </a:lnTo>
                  <a:lnTo>
                    <a:pt x="536" y="192"/>
                  </a:lnTo>
                  <a:lnTo>
                    <a:pt x="534" y="190"/>
                  </a:lnTo>
                  <a:lnTo>
                    <a:pt x="531" y="189"/>
                  </a:lnTo>
                  <a:lnTo>
                    <a:pt x="528" y="184"/>
                  </a:lnTo>
                  <a:lnTo>
                    <a:pt x="528" y="181"/>
                  </a:lnTo>
                  <a:lnTo>
                    <a:pt x="526" y="176"/>
                  </a:lnTo>
                  <a:lnTo>
                    <a:pt x="526" y="175"/>
                  </a:lnTo>
                  <a:lnTo>
                    <a:pt x="526" y="173"/>
                  </a:lnTo>
                  <a:lnTo>
                    <a:pt x="526" y="170"/>
                  </a:lnTo>
                  <a:lnTo>
                    <a:pt x="525" y="168"/>
                  </a:lnTo>
                  <a:lnTo>
                    <a:pt x="522" y="165"/>
                  </a:lnTo>
                  <a:lnTo>
                    <a:pt x="518" y="162"/>
                  </a:lnTo>
                  <a:lnTo>
                    <a:pt x="518" y="160"/>
                  </a:lnTo>
                  <a:lnTo>
                    <a:pt x="518" y="157"/>
                  </a:lnTo>
                  <a:lnTo>
                    <a:pt x="518" y="156"/>
                  </a:lnTo>
                  <a:lnTo>
                    <a:pt x="518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2" y="149"/>
                  </a:lnTo>
                  <a:lnTo>
                    <a:pt x="522" y="146"/>
                  </a:lnTo>
                  <a:lnTo>
                    <a:pt x="522" y="143"/>
                  </a:lnTo>
                  <a:lnTo>
                    <a:pt x="522" y="141"/>
                  </a:lnTo>
                  <a:lnTo>
                    <a:pt x="522" y="138"/>
                  </a:lnTo>
                  <a:lnTo>
                    <a:pt x="522" y="137"/>
                  </a:lnTo>
                  <a:lnTo>
                    <a:pt x="520" y="135"/>
                  </a:lnTo>
                  <a:lnTo>
                    <a:pt x="520" y="134"/>
                  </a:lnTo>
                  <a:lnTo>
                    <a:pt x="520" y="132"/>
                  </a:lnTo>
                  <a:lnTo>
                    <a:pt x="518" y="130"/>
                  </a:lnTo>
                  <a:lnTo>
                    <a:pt x="517" y="127"/>
                  </a:lnTo>
                  <a:lnTo>
                    <a:pt x="517" y="126"/>
                  </a:lnTo>
                  <a:lnTo>
                    <a:pt x="517" y="123"/>
                  </a:lnTo>
                  <a:lnTo>
                    <a:pt x="517" y="121"/>
                  </a:lnTo>
                  <a:lnTo>
                    <a:pt x="515" y="118"/>
                  </a:lnTo>
                  <a:lnTo>
                    <a:pt x="515" y="116"/>
                  </a:lnTo>
                  <a:lnTo>
                    <a:pt x="517" y="115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20" y="107"/>
                  </a:lnTo>
                  <a:lnTo>
                    <a:pt x="520" y="107"/>
                  </a:lnTo>
                  <a:lnTo>
                    <a:pt x="518" y="107"/>
                  </a:lnTo>
                  <a:lnTo>
                    <a:pt x="520" y="105"/>
                  </a:lnTo>
                  <a:lnTo>
                    <a:pt x="520" y="104"/>
                  </a:lnTo>
                  <a:lnTo>
                    <a:pt x="522" y="102"/>
                  </a:lnTo>
                  <a:lnTo>
                    <a:pt x="522" y="96"/>
                  </a:lnTo>
                  <a:lnTo>
                    <a:pt x="522" y="91"/>
                  </a:lnTo>
                  <a:lnTo>
                    <a:pt x="523" y="89"/>
                  </a:lnTo>
                  <a:lnTo>
                    <a:pt x="522" y="88"/>
                  </a:lnTo>
                  <a:lnTo>
                    <a:pt x="523" y="85"/>
                  </a:lnTo>
                  <a:lnTo>
                    <a:pt x="522" y="83"/>
                  </a:lnTo>
                  <a:lnTo>
                    <a:pt x="523" y="72"/>
                  </a:lnTo>
                  <a:lnTo>
                    <a:pt x="523" y="71"/>
                  </a:lnTo>
                  <a:lnTo>
                    <a:pt x="525" y="69"/>
                  </a:lnTo>
                  <a:lnTo>
                    <a:pt x="523" y="64"/>
                  </a:lnTo>
                  <a:lnTo>
                    <a:pt x="523" y="60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5" y="58"/>
                  </a:lnTo>
                  <a:lnTo>
                    <a:pt x="528" y="58"/>
                  </a:lnTo>
                  <a:lnTo>
                    <a:pt x="530" y="58"/>
                  </a:lnTo>
                  <a:lnTo>
                    <a:pt x="531" y="58"/>
                  </a:lnTo>
                  <a:lnTo>
                    <a:pt x="531" y="58"/>
                  </a:lnTo>
                  <a:lnTo>
                    <a:pt x="533" y="60"/>
                  </a:lnTo>
                  <a:lnTo>
                    <a:pt x="534" y="58"/>
                  </a:lnTo>
                  <a:lnTo>
                    <a:pt x="534" y="58"/>
                  </a:lnTo>
                  <a:lnTo>
                    <a:pt x="533" y="58"/>
                  </a:lnTo>
                  <a:lnTo>
                    <a:pt x="531" y="58"/>
                  </a:lnTo>
                  <a:lnTo>
                    <a:pt x="531" y="56"/>
                  </a:lnTo>
                  <a:lnTo>
                    <a:pt x="528" y="56"/>
                  </a:lnTo>
                  <a:lnTo>
                    <a:pt x="528" y="56"/>
                  </a:lnTo>
                  <a:lnTo>
                    <a:pt x="525" y="56"/>
                  </a:lnTo>
                  <a:lnTo>
                    <a:pt x="523" y="56"/>
                  </a:lnTo>
                  <a:lnTo>
                    <a:pt x="522" y="56"/>
                  </a:lnTo>
                  <a:lnTo>
                    <a:pt x="523" y="55"/>
                  </a:lnTo>
                  <a:lnTo>
                    <a:pt x="523" y="53"/>
                  </a:lnTo>
                  <a:lnTo>
                    <a:pt x="523" y="50"/>
                  </a:lnTo>
                  <a:lnTo>
                    <a:pt x="523" y="52"/>
                  </a:lnTo>
                  <a:lnTo>
                    <a:pt x="525" y="53"/>
                  </a:lnTo>
                  <a:lnTo>
                    <a:pt x="525" y="52"/>
                  </a:lnTo>
                  <a:lnTo>
                    <a:pt x="525" y="50"/>
                  </a:lnTo>
                  <a:lnTo>
                    <a:pt x="523" y="49"/>
                  </a:lnTo>
                  <a:lnTo>
                    <a:pt x="522" y="49"/>
                  </a:lnTo>
                  <a:lnTo>
                    <a:pt x="522" y="45"/>
                  </a:lnTo>
                  <a:lnTo>
                    <a:pt x="525" y="44"/>
                  </a:lnTo>
                  <a:lnTo>
                    <a:pt x="523" y="44"/>
                  </a:lnTo>
                  <a:lnTo>
                    <a:pt x="523" y="42"/>
                  </a:lnTo>
                  <a:lnTo>
                    <a:pt x="522" y="42"/>
                  </a:lnTo>
                  <a:lnTo>
                    <a:pt x="522" y="44"/>
                  </a:lnTo>
                  <a:lnTo>
                    <a:pt x="522" y="44"/>
                  </a:lnTo>
                  <a:lnTo>
                    <a:pt x="522" y="42"/>
                  </a:lnTo>
                  <a:lnTo>
                    <a:pt x="520" y="42"/>
                  </a:lnTo>
                  <a:lnTo>
                    <a:pt x="520" y="39"/>
                  </a:lnTo>
                  <a:lnTo>
                    <a:pt x="518" y="36"/>
                  </a:lnTo>
                  <a:lnTo>
                    <a:pt x="518" y="31"/>
                  </a:lnTo>
                  <a:lnTo>
                    <a:pt x="517" y="30"/>
                  </a:lnTo>
                  <a:lnTo>
                    <a:pt x="514" y="26"/>
                  </a:lnTo>
                  <a:lnTo>
                    <a:pt x="514" y="25"/>
                  </a:lnTo>
                  <a:lnTo>
                    <a:pt x="514" y="22"/>
                  </a:lnTo>
                  <a:lnTo>
                    <a:pt x="514" y="20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7" y="20"/>
                  </a:lnTo>
                  <a:lnTo>
                    <a:pt x="520" y="20"/>
                  </a:lnTo>
                  <a:lnTo>
                    <a:pt x="522" y="22"/>
                  </a:lnTo>
                  <a:lnTo>
                    <a:pt x="523" y="22"/>
                  </a:lnTo>
                  <a:lnTo>
                    <a:pt x="533" y="23"/>
                  </a:lnTo>
                  <a:lnTo>
                    <a:pt x="534" y="23"/>
                  </a:lnTo>
                  <a:lnTo>
                    <a:pt x="536" y="22"/>
                  </a:lnTo>
                  <a:lnTo>
                    <a:pt x="536" y="22"/>
                  </a:lnTo>
                  <a:lnTo>
                    <a:pt x="537" y="23"/>
                  </a:lnTo>
                  <a:lnTo>
                    <a:pt x="537" y="23"/>
                  </a:lnTo>
                  <a:lnTo>
                    <a:pt x="539" y="23"/>
                  </a:lnTo>
                  <a:lnTo>
                    <a:pt x="539" y="23"/>
                  </a:lnTo>
                  <a:lnTo>
                    <a:pt x="541" y="22"/>
                  </a:lnTo>
                  <a:lnTo>
                    <a:pt x="541" y="23"/>
                  </a:lnTo>
                  <a:lnTo>
                    <a:pt x="541" y="23"/>
                  </a:lnTo>
                  <a:lnTo>
                    <a:pt x="542" y="25"/>
                  </a:lnTo>
                  <a:lnTo>
                    <a:pt x="542" y="26"/>
                  </a:lnTo>
                  <a:lnTo>
                    <a:pt x="542" y="26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28"/>
                  </a:lnTo>
                  <a:lnTo>
                    <a:pt x="537" y="33"/>
                  </a:lnTo>
                  <a:lnTo>
                    <a:pt x="536" y="36"/>
                  </a:lnTo>
                  <a:lnTo>
                    <a:pt x="536" y="36"/>
                  </a:lnTo>
                  <a:lnTo>
                    <a:pt x="536" y="37"/>
                  </a:lnTo>
                  <a:lnTo>
                    <a:pt x="536" y="37"/>
                  </a:lnTo>
                  <a:lnTo>
                    <a:pt x="537" y="36"/>
                  </a:lnTo>
                  <a:lnTo>
                    <a:pt x="539" y="36"/>
                  </a:lnTo>
                  <a:lnTo>
                    <a:pt x="539" y="36"/>
                  </a:lnTo>
                  <a:lnTo>
                    <a:pt x="537" y="36"/>
                  </a:lnTo>
                  <a:lnTo>
                    <a:pt x="537" y="36"/>
                  </a:lnTo>
                  <a:lnTo>
                    <a:pt x="537" y="34"/>
                  </a:lnTo>
                  <a:lnTo>
                    <a:pt x="537" y="34"/>
                  </a:lnTo>
                  <a:lnTo>
                    <a:pt x="537" y="33"/>
                  </a:lnTo>
                  <a:lnTo>
                    <a:pt x="539" y="33"/>
                  </a:lnTo>
                  <a:lnTo>
                    <a:pt x="541" y="31"/>
                  </a:lnTo>
                  <a:lnTo>
                    <a:pt x="541" y="31"/>
                  </a:lnTo>
                  <a:lnTo>
                    <a:pt x="542" y="30"/>
                  </a:lnTo>
                  <a:lnTo>
                    <a:pt x="544" y="28"/>
                  </a:lnTo>
                  <a:lnTo>
                    <a:pt x="544" y="28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5" y="28"/>
                  </a:lnTo>
                  <a:lnTo>
                    <a:pt x="545" y="30"/>
                  </a:lnTo>
                  <a:lnTo>
                    <a:pt x="544" y="30"/>
                  </a:lnTo>
                  <a:lnTo>
                    <a:pt x="544" y="31"/>
                  </a:lnTo>
                  <a:lnTo>
                    <a:pt x="544" y="33"/>
                  </a:lnTo>
                  <a:lnTo>
                    <a:pt x="544" y="33"/>
                  </a:lnTo>
                  <a:lnTo>
                    <a:pt x="542" y="33"/>
                  </a:lnTo>
                  <a:lnTo>
                    <a:pt x="542" y="33"/>
                  </a:lnTo>
                  <a:lnTo>
                    <a:pt x="544" y="34"/>
                  </a:lnTo>
                  <a:lnTo>
                    <a:pt x="544" y="34"/>
                  </a:lnTo>
                  <a:lnTo>
                    <a:pt x="544" y="36"/>
                  </a:lnTo>
                  <a:lnTo>
                    <a:pt x="544" y="37"/>
                  </a:lnTo>
                  <a:lnTo>
                    <a:pt x="544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1" y="39"/>
                  </a:lnTo>
                  <a:lnTo>
                    <a:pt x="541" y="39"/>
                  </a:lnTo>
                  <a:lnTo>
                    <a:pt x="541" y="37"/>
                  </a:lnTo>
                  <a:lnTo>
                    <a:pt x="541" y="37"/>
                  </a:lnTo>
                  <a:lnTo>
                    <a:pt x="539" y="37"/>
                  </a:lnTo>
                  <a:lnTo>
                    <a:pt x="539" y="39"/>
                  </a:lnTo>
                  <a:lnTo>
                    <a:pt x="537" y="41"/>
                  </a:lnTo>
                  <a:lnTo>
                    <a:pt x="537" y="41"/>
                  </a:lnTo>
                  <a:lnTo>
                    <a:pt x="539" y="41"/>
                  </a:lnTo>
                  <a:lnTo>
                    <a:pt x="541" y="41"/>
                  </a:lnTo>
                  <a:lnTo>
                    <a:pt x="542" y="41"/>
                  </a:lnTo>
                  <a:lnTo>
                    <a:pt x="542" y="41"/>
                  </a:lnTo>
                  <a:lnTo>
                    <a:pt x="544" y="41"/>
                  </a:lnTo>
                  <a:lnTo>
                    <a:pt x="544" y="41"/>
                  </a:lnTo>
                  <a:lnTo>
                    <a:pt x="544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7" y="34"/>
                  </a:lnTo>
                  <a:lnTo>
                    <a:pt x="547" y="33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28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8" y="25"/>
                  </a:lnTo>
                  <a:lnTo>
                    <a:pt x="548" y="25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7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5" y="23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5" y="20"/>
                  </a:lnTo>
                  <a:lnTo>
                    <a:pt x="545" y="20"/>
                  </a:lnTo>
                  <a:lnTo>
                    <a:pt x="547" y="20"/>
                  </a:lnTo>
                  <a:lnTo>
                    <a:pt x="547" y="20"/>
                  </a:lnTo>
                  <a:lnTo>
                    <a:pt x="545" y="19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2" y="17"/>
                  </a:lnTo>
                  <a:lnTo>
                    <a:pt x="542" y="17"/>
                  </a:lnTo>
                  <a:lnTo>
                    <a:pt x="542" y="15"/>
                  </a:lnTo>
                  <a:lnTo>
                    <a:pt x="544" y="15"/>
                  </a:lnTo>
                  <a:lnTo>
                    <a:pt x="544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2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2" y="11"/>
                  </a:lnTo>
                  <a:lnTo>
                    <a:pt x="542" y="11"/>
                  </a:lnTo>
                  <a:lnTo>
                    <a:pt x="542" y="9"/>
                  </a:lnTo>
                  <a:lnTo>
                    <a:pt x="541" y="6"/>
                  </a:lnTo>
                  <a:lnTo>
                    <a:pt x="936" y="6"/>
                  </a:lnTo>
                  <a:lnTo>
                    <a:pt x="939" y="6"/>
                  </a:lnTo>
                  <a:lnTo>
                    <a:pt x="939" y="3"/>
                  </a:lnTo>
                  <a:lnTo>
                    <a:pt x="9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9" name="Freeform 25">
              <a:extLst>
                <a:ext uri="{FF2B5EF4-FFF2-40B4-BE49-F238E27FC236}">
                  <a16:creationId xmlns:a16="http://schemas.microsoft.com/office/drawing/2014/main" id="{C87362F3-159E-4947-80A8-9BD58C1CC7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2538" y="1961853"/>
              <a:ext cx="10143748" cy="873251"/>
            </a:xfrm>
            <a:custGeom>
              <a:avLst/>
              <a:gdLst>
                <a:gd name="T0" fmla="*/ 5077 w 5204"/>
                <a:gd name="T1" fmla="*/ 437 h 448"/>
                <a:gd name="T2" fmla="*/ 5030 w 5204"/>
                <a:gd name="T3" fmla="*/ 437 h 448"/>
                <a:gd name="T4" fmla="*/ 5125 w 5204"/>
                <a:gd name="T5" fmla="*/ 434 h 448"/>
                <a:gd name="T6" fmla="*/ 5170 w 5204"/>
                <a:gd name="T7" fmla="*/ 424 h 448"/>
                <a:gd name="T8" fmla="*/ 5196 w 5204"/>
                <a:gd name="T9" fmla="*/ 416 h 448"/>
                <a:gd name="T10" fmla="*/ 25 w 5204"/>
                <a:gd name="T11" fmla="*/ 402 h 448"/>
                <a:gd name="T12" fmla="*/ 19 w 5204"/>
                <a:gd name="T13" fmla="*/ 397 h 448"/>
                <a:gd name="T14" fmla="*/ 85 w 5204"/>
                <a:gd name="T15" fmla="*/ 379 h 448"/>
                <a:gd name="T16" fmla="*/ 126 w 5204"/>
                <a:gd name="T17" fmla="*/ 372 h 448"/>
                <a:gd name="T18" fmla="*/ 118 w 5204"/>
                <a:gd name="T19" fmla="*/ 374 h 448"/>
                <a:gd name="T20" fmla="*/ 110 w 5204"/>
                <a:gd name="T21" fmla="*/ 371 h 448"/>
                <a:gd name="T22" fmla="*/ 539 w 5204"/>
                <a:gd name="T23" fmla="*/ 366 h 448"/>
                <a:gd name="T24" fmla="*/ 519 w 5204"/>
                <a:gd name="T25" fmla="*/ 368 h 448"/>
                <a:gd name="T26" fmla="*/ 506 w 5204"/>
                <a:gd name="T27" fmla="*/ 364 h 448"/>
                <a:gd name="T28" fmla="*/ 524 w 5204"/>
                <a:gd name="T29" fmla="*/ 353 h 448"/>
                <a:gd name="T30" fmla="*/ 5183 w 5204"/>
                <a:gd name="T31" fmla="*/ 344 h 448"/>
                <a:gd name="T32" fmla="*/ 494 w 5204"/>
                <a:gd name="T33" fmla="*/ 338 h 448"/>
                <a:gd name="T34" fmla="*/ 222 w 5204"/>
                <a:gd name="T35" fmla="*/ 333 h 448"/>
                <a:gd name="T36" fmla="*/ 479 w 5204"/>
                <a:gd name="T37" fmla="*/ 339 h 448"/>
                <a:gd name="T38" fmla="*/ 230 w 5204"/>
                <a:gd name="T39" fmla="*/ 319 h 448"/>
                <a:gd name="T40" fmla="*/ 207 w 5204"/>
                <a:gd name="T41" fmla="*/ 333 h 448"/>
                <a:gd name="T42" fmla="*/ 211 w 5204"/>
                <a:gd name="T43" fmla="*/ 317 h 448"/>
                <a:gd name="T44" fmla="*/ 473 w 5204"/>
                <a:gd name="T45" fmla="*/ 327 h 448"/>
                <a:gd name="T46" fmla="*/ 492 w 5204"/>
                <a:gd name="T47" fmla="*/ 314 h 448"/>
                <a:gd name="T48" fmla="*/ 235 w 5204"/>
                <a:gd name="T49" fmla="*/ 309 h 448"/>
                <a:gd name="T50" fmla="*/ 107 w 5204"/>
                <a:gd name="T51" fmla="*/ 303 h 448"/>
                <a:gd name="T52" fmla="*/ 304 w 5204"/>
                <a:gd name="T53" fmla="*/ 265 h 448"/>
                <a:gd name="T54" fmla="*/ 314 w 5204"/>
                <a:gd name="T55" fmla="*/ 262 h 448"/>
                <a:gd name="T56" fmla="*/ 237 w 5204"/>
                <a:gd name="T57" fmla="*/ 262 h 448"/>
                <a:gd name="T58" fmla="*/ 5197 w 5204"/>
                <a:gd name="T59" fmla="*/ 201 h 448"/>
                <a:gd name="T60" fmla="*/ 180 w 5204"/>
                <a:gd name="T61" fmla="*/ 5 h 448"/>
                <a:gd name="T62" fmla="*/ 266 w 5204"/>
                <a:gd name="T63" fmla="*/ 24 h 448"/>
                <a:gd name="T64" fmla="*/ 419 w 5204"/>
                <a:gd name="T65" fmla="*/ 265 h 448"/>
                <a:gd name="T66" fmla="*/ 490 w 5204"/>
                <a:gd name="T67" fmla="*/ 295 h 448"/>
                <a:gd name="T68" fmla="*/ 552 w 5204"/>
                <a:gd name="T69" fmla="*/ 360 h 448"/>
                <a:gd name="T70" fmla="*/ 522 w 5204"/>
                <a:gd name="T71" fmla="*/ 361 h 448"/>
                <a:gd name="T72" fmla="*/ 501 w 5204"/>
                <a:gd name="T73" fmla="*/ 319 h 448"/>
                <a:gd name="T74" fmla="*/ 479 w 5204"/>
                <a:gd name="T75" fmla="*/ 309 h 448"/>
                <a:gd name="T76" fmla="*/ 460 w 5204"/>
                <a:gd name="T77" fmla="*/ 301 h 448"/>
                <a:gd name="T78" fmla="*/ 416 w 5204"/>
                <a:gd name="T79" fmla="*/ 273 h 448"/>
                <a:gd name="T80" fmla="*/ 348 w 5204"/>
                <a:gd name="T81" fmla="*/ 270 h 448"/>
                <a:gd name="T82" fmla="*/ 307 w 5204"/>
                <a:gd name="T83" fmla="*/ 251 h 448"/>
                <a:gd name="T84" fmla="*/ 285 w 5204"/>
                <a:gd name="T85" fmla="*/ 260 h 448"/>
                <a:gd name="T86" fmla="*/ 266 w 5204"/>
                <a:gd name="T87" fmla="*/ 278 h 448"/>
                <a:gd name="T88" fmla="*/ 238 w 5204"/>
                <a:gd name="T89" fmla="*/ 279 h 448"/>
                <a:gd name="T90" fmla="*/ 255 w 5204"/>
                <a:gd name="T91" fmla="*/ 245 h 448"/>
                <a:gd name="T92" fmla="*/ 214 w 5204"/>
                <a:gd name="T93" fmla="*/ 279 h 448"/>
                <a:gd name="T94" fmla="*/ 181 w 5204"/>
                <a:gd name="T95" fmla="*/ 323 h 448"/>
                <a:gd name="T96" fmla="*/ 143 w 5204"/>
                <a:gd name="T97" fmla="*/ 347 h 448"/>
                <a:gd name="T98" fmla="*/ 104 w 5204"/>
                <a:gd name="T99" fmla="*/ 369 h 448"/>
                <a:gd name="T100" fmla="*/ 71 w 5204"/>
                <a:gd name="T101" fmla="*/ 380 h 448"/>
                <a:gd name="T102" fmla="*/ 112 w 5204"/>
                <a:gd name="T103" fmla="*/ 355 h 448"/>
                <a:gd name="T104" fmla="*/ 156 w 5204"/>
                <a:gd name="T105" fmla="*/ 309 h 448"/>
                <a:gd name="T106" fmla="*/ 107 w 5204"/>
                <a:gd name="T107" fmla="*/ 297 h 448"/>
                <a:gd name="T108" fmla="*/ 60 w 5204"/>
                <a:gd name="T109" fmla="*/ 275 h 448"/>
                <a:gd name="T110" fmla="*/ 49 w 5204"/>
                <a:gd name="T111" fmla="*/ 248 h 448"/>
                <a:gd name="T112" fmla="*/ 50 w 5204"/>
                <a:gd name="T113" fmla="*/ 216 h 448"/>
                <a:gd name="T114" fmla="*/ 106 w 5204"/>
                <a:gd name="T115" fmla="*/ 177 h 448"/>
                <a:gd name="T116" fmla="*/ 27 w 5204"/>
                <a:gd name="T117" fmla="*/ 164 h 448"/>
                <a:gd name="T118" fmla="*/ 66 w 5204"/>
                <a:gd name="T119" fmla="*/ 122 h 448"/>
                <a:gd name="T120" fmla="*/ 117 w 5204"/>
                <a:gd name="T121" fmla="*/ 126 h 448"/>
                <a:gd name="T122" fmla="*/ 73 w 5204"/>
                <a:gd name="T123" fmla="*/ 54 h 448"/>
                <a:gd name="T124" fmla="*/ 131 w 5204"/>
                <a:gd name="T125" fmla="*/ 1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04" h="448">
                  <a:moveTo>
                    <a:pt x="5016" y="442"/>
                  </a:moveTo>
                  <a:lnTo>
                    <a:pt x="5019" y="443"/>
                  </a:lnTo>
                  <a:lnTo>
                    <a:pt x="5022" y="445"/>
                  </a:lnTo>
                  <a:lnTo>
                    <a:pt x="5022" y="446"/>
                  </a:lnTo>
                  <a:lnTo>
                    <a:pt x="5025" y="446"/>
                  </a:lnTo>
                  <a:lnTo>
                    <a:pt x="5027" y="448"/>
                  </a:lnTo>
                  <a:lnTo>
                    <a:pt x="5027" y="448"/>
                  </a:lnTo>
                  <a:lnTo>
                    <a:pt x="5024" y="448"/>
                  </a:lnTo>
                  <a:lnTo>
                    <a:pt x="5019" y="445"/>
                  </a:lnTo>
                  <a:lnTo>
                    <a:pt x="5016" y="443"/>
                  </a:lnTo>
                  <a:lnTo>
                    <a:pt x="5016" y="443"/>
                  </a:lnTo>
                  <a:lnTo>
                    <a:pt x="5016" y="442"/>
                  </a:lnTo>
                  <a:close/>
                  <a:moveTo>
                    <a:pt x="5087" y="438"/>
                  </a:moveTo>
                  <a:lnTo>
                    <a:pt x="5088" y="440"/>
                  </a:lnTo>
                  <a:lnTo>
                    <a:pt x="5088" y="440"/>
                  </a:lnTo>
                  <a:lnTo>
                    <a:pt x="5087" y="440"/>
                  </a:lnTo>
                  <a:lnTo>
                    <a:pt x="5087" y="440"/>
                  </a:lnTo>
                  <a:lnTo>
                    <a:pt x="5087" y="438"/>
                  </a:lnTo>
                  <a:lnTo>
                    <a:pt x="5087" y="438"/>
                  </a:lnTo>
                  <a:close/>
                  <a:moveTo>
                    <a:pt x="5090" y="438"/>
                  </a:moveTo>
                  <a:lnTo>
                    <a:pt x="5092" y="438"/>
                  </a:lnTo>
                  <a:lnTo>
                    <a:pt x="5093" y="440"/>
                  </a:lnTo>
                  <a:lnTo>
                    <a:pt x="5092" y="440"/>
                  </a:lnTo>
                  <a:lnTo>
                    <a:pt x="5090" y="438"/>
                  </a:lnTo>
                  <a:lnTo>
                    <a:pt x="5090" y="438"/>
                  </a:lnTo>
                  <a:close/>
                  <a:moveTo>
                    <a:pt x="5065" y="437"/>
                  </a:moveTo>
                  <a:lnTo>
                    <a:pt x="5066" y="438"/>
                  </a:lnTo>
                  <a:lnTo>
                    <a:pt x="5066" y="438"/>
                  </a:lnTo>
                  <a:lnTo>
                    <a:pt x="5070" y="438"/>
                  </a:lnTo>
                  <a:lnTo>
                    <a:pt x="5068" y="440"/>
                  </a:lnTo>
                  <a:lnTo>
                    <a:pt x="5066" y="440"/>
                  </a:lnTo>
                  <a:lnTo>
                    <a:pt x="5066" y="442"/>
                  </a:lnTo>
                  <a:lnTo>
                    <a:pt x="5065" y="442"/>
                  </a:lnTo>
                  <a:lnTo>
                    <a:pt x="5065" y="443"/>
                  </a:lnTo>
                  <a:lnTo>
                    <a:pt x="5065" y="443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5" y="440"/>
                  </a:lnTo>
                  <a:lnTo>
                    <a:pt x="5063" y="440"/>
                  </a:lnTo>
                  <a:lnTo>
                    <a:pt x="5063" y="440"/>
                  </a:lnTo>
                  <a:lnTo>
                    <a:pt x="5062" y="438"/>
                  </a:lnTo>
                  <a:lnTo>
                    <a:pt x="5062" y="438"/>
                  </a:lnTo>
                  <a:lnTo>
                    <a:pt x="5062" y="437"/>
                  </a:lnTo>
                  <a:lnTo>
                    <a:pt x="5062" y="437"/>
                  </a:lnTo>
                  <a:lnTo>
                    <a:pt x="5065" y="437"/>
                  </a:lnTo>
                  <a:close/>
                  <a:moveTo>
                    <a:pt x="5076" y="437"/>
                  </a:moveTo>
                  <a:lnTo>
                    <a:pt x="5076" y="437"/>
                  </a:lnTo>
                  <a:lnTo>
                    <a:pt x="5077" y="437"/>
                  </a:lnTo>
                  <a:lnTo>
                    <a:pt x="5077" y="438"/>
                  </a:lnTo>
                  <a:lnTo>
                    <a:pt x="5076" y="438"/>
                  </a:lnTo>
                  <a:lnTo>
                    <a:pt x="5076" y="440"/>
                  </a:lnTo>
                  <a:lnTo>
                    <a:pt x="5076" y="442"/>
                  </a:lnTo>
                  <a:lnTo>
                    <a:pt x="5076" y="442"/>
                  </a:lnTo>
                  <a:lnTo>
                    <a:pt x="5074" y="442"/>
                  </a:lnTo>
                  <a:lnTo>
                    <a:pt x="5073" y="442"/>
                  </a:lnTo>
                  <a:lnTo>
                    <a:pt x="5071" y="442"/>
                  </a:lnTo>
                  <a:lnTo>
                    <a:pt x="5070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73" y="440"/>
                  </a:lnTo>
                  <a:lnTo>
                    <a:pt x="5074" y="440"/>
                  </a:lnTo>
                  <a:lnTo>
                    <a:pt x="5076" y="438"/>
                  </a:lnTo>
                  <a:lnTo>
                    <a:pt x="5076" y="437"/>
                  </a:lnTo>
                  <a:lnTo>
                    <a:pt x="5076" y="437"/>
                  </a:lnTo>
                  <a:close/>
                  <a:moveTo>
                    <a:pt x="5082" y="435"/>
                  </a:moveTo>
                  <a:lnTo>
                    <a:pt x="5084" y="435"/>
                  </a:lnTo>
                  <a:lnTo>
                    <a:pt x="5085" y="437"/>
                  </a:lnTo>
                  <a:lnTo>
                    <a:pt x="5085" y="437"/>
                  </a:lnTo>
                  <a:lnTo>
                    <a:pt x="5084" y="438"/>
                  </a:lnTo>
                  <a:lnTo>
                    <a:pt x="5084" y="438"/>
                  </a:lnTo>
                  <a:lnTo>
                    <a:pt x="5085" y="438"/>
                  </a:lnTo>
                  <a:lnTo>
                    <a:pt x="5087" y="438"/>
                  </a:lnTo>
                  <a:lnTo>
                    <a:pt x="5087" y="440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2" y="443"/>
                  </a:lnTo>
                  <a:lnTo>
                    <a:pt x="5081" y="442"/>
                  </a:lnTo>
                  <a:lnTo>
                    <a:pt x="5079" y="443"/>
                  </a:lnTo>
                  <a:lnTo>
                    <a:pt x="5081" y="440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5"/>
                  </a:lnTo>
                  <a:close/>
                  <a:moveTo>
                    <a:pt x="5013" y="435"/>
                  </a:moveTo>
                  <a:lnTo>
                    <a:pt x="5014" y="435"/>
                  </a:lnTo>
                  <a:lnTo>
                    <a:pt x="5014" y="437"/>
                  </a:lnTo>
                  <a:lnTo>
                    <a:pt x="5014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5"/>
                  </a:lnTo>
                  <a:close/>
                  <a:moveTo>
                    <a:pt x="5030" y="435"/>
                  </a:moveTo>
                  <a:lnTo>
                    <a:pt x="5032" y="437"/>
                  </a:lnTo>
                  <a:lnTo>
                    <a:pt x="5030" y="437"/>
                  </a:lnTo>
                  <a:lnTo>
                    <a:pt x="5030" y="438"/>
                  </a:lnTo>
                  <a:lnTo>
                    <a:pt x="5029" y="438"/>
                  </a:lnTo>
                  <a:lnTo>
                    <a:pt x="5027" y="437"/>
                  </a:lnTo>
                  <a:lnTo>
                    <a:pt x="5027" y="435"/>
                  </a:lnTo>
                  <a:lnTo>
                    <a:pt x="5030" y="435"/>
                  </a:lnTo>
                  <a:close/>
                  <a:moveTo>
                    <a:pt x="5092" y="434"/>
                  </a:moveTo>
                  <a:lnTo>
                    <a:pt x="5092" y="434"/>
                  </a:lnTo>
                  <a:lnTo>
                    <a:pt x="5093" y="435"/>
                  </a:lnTo>
                  <a:lnTo>
                    <a:pt x="5093" y="435"/>
                  </a:lnTo>
                  <a:lnTo>
                    <a:pt x="5092" y="435"/>
                  </a:lnTo>
                  <a:lnTo>
                    <a:pt x="5092" y="437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4"/>
                  </a:lnTo>
                  <a:lnTo>
                    <a:pt x="5092" y="434"/>
                  </a:lnTo>
                  <a:close/>
                  <a:moveTo>
                    <a:pt x="5000" y="434"/>
                  </a:moveTo>
                  <a:lnTo>
                    <a:pt x="5002" y="434"/>
                  </a:lnTo>
                  <a:lnTo>
                    <a:pt x="5000" y="434"/>
                  </a:lnTo>
                  <a:lnTo>
                    <a:pt x="5000" y="435"/>
                  </a:lnTo>
                  <a:lnTo>
                    <a:pt x="5000" y="437"/>
                  </a:lnTo>
                  <a:lnTo>
                    <a:pt x="4997" y="438"/>
                  </a:lnTo>
                  <a:lnTo>
                    <a:pt x="4995" y="438"/>
                  </a:lnTo>
                  <a:lnTo>
                    <a:pt x="4995" y="438"/>
                  </a:lnTo>
                  <a:lnTo>
                    <a:pt x="4995" y="437"/>
                  </a:lnTo>
                  <a:lnTo>
                    <a:pt x="4997" y="437"/>
                  </a:lnTo>
                  <a:lnTo>
                    <a:pt x="4999" y="435"/>
                  </a:lnTo>
                  <a:lnTo>
                    <a:pt x="4999" y="435"/>
                  </a:lnTo>
                  <a:lnTo>
                    <a:pt x="5000" y="434"/>
                  </a:lnTo>
                  <a:lnTo>
                    <a:pt x="5000" y="434"/>
                  </a:lnTo>
                  <a:close/>
                  <a:moveTo>
                    <a:pt x="5126" y="432"/>
                  </a:moveTo>
                  <a:lnTo>
                    <a:pt x="5128" y="434"/>
                  </a:lnTo>
                  <a:lnTo>
                    <a:pt x="5131" y="434"/>
                  </a:lnTo>
                  <a:lnTo>
                    <a:pt x="5134" y="434"/>
                  </a:lnTo>
                  <a:lnTo>
                    <a:pt x="5136" y="434"/>
                  </a:lnTo>
                  <a:lnTo>
                    <a:pt x="5136" y="434"/>
                  </a:lnTo>
                  <a:lnTo>
                    <a:pt x="5134" y="434"/>
                  </a:lnTo>
                  <a:lnTo>
                    <a:pt x="5133" y="434"/>
                  </a:lnTo>
                  <a:lnTo>
                    <a:pt x="5131" y="435"/>
                  </a:lnTo>
                  <a:lnTo>
                    <a:pt x="5129" y="435"/>
                  </a:lnTo>
                  <a:lnTo>
                    <a:pt x="5126" y="434"/>
                  </a:lnTo>
                  <a:lnTo>
                    <a:pt x="5123" y="435"/>
                  </a:lnTo>
                  <a:lnTo>
                    <a:pt x="5123" y="435"/>
                  </a:lnTo>
                  <a:lnTo>
                    <a:pt x="5123" y="434"/>
                  </a:lnTo>
                  <a:lnTo>
                    <a:pt x="5122" y="434"/>
                  </a:lnTo>
                  <a:lnTo>
                    <a:pt x="5122" y="434"/>
                  </a:lnTo>
                  <a:lnTo>
                    <a:pt x="5123" y="434"/>
                  </a:lnTo>
                  <a:lnTo>
                    <a:pt x="5125" y="434"/>
                  </a:lnTo>
                  <a:lnTo>
                    <a:pt x="5125" y="434"/>
                  </a:lnTo>
                  <a:lnTo>
                    <a:pt x="5126" y="432"/>
                  </a:lnTo>
                  <a:close/>
                  <a:moveTo>
                    <a:pt x="5144" y="427"/>
                  </a:moveTo>
                  <a:lnTo>
                    <a:pt x="5145" y="429"/>
                  </a:lnTo>
                  <a:lnTo>
                    <a:pt x="5145" y="429"/>
                  </a:lnTo>
                  <a:lnTo>
                    <a:pt x="5144" y="431"/>
                  </a:lnTo>
                  <a:lnTo>
                    <a:pt x="5142" y="431"/>
                  </a:lnTo>
                  <a:lnTo>
                    <a:pt x="5142" y="431"/>
                  </a:lnTo>
                  <a:lnTo>
                    <a:pt x="5142" y="429"/>
                  </a:lnTo>
                  <a:lnTo>
                    <a:pt x="5142" y="429"/>
                  </a:lnTo>
                  <a:lnTo>
                    <a:pt x="5144" y="427"/>
                  </a:lnTo>
                  <a:close/>
                  <a:moveTo>
                    <a:pt x="5118" y="427"/>
                  </a:moveTo>
                  <a:lnTo>
                    <a:pt x="5122" y="429"/>
                  </a:lnTo>
                  <a:lnTo>
                    <a:pt x="5122" y="429"/>
                  </a:lnTo>
                  <a:lnTo>
                    <a:pt x="5122" y="431"/>
                  </a:lnTo>
                  <a:lnTo>
                    <a:pt x="5120" y="431"/>
                  </a:lnTo>
                  <a:lnTo>
                    <a:pt x="5118" y="431"/>
                  </a:lnTo>
                  <a:lnTo>
                    <a:pt x="5118" y="432"/>
                  </a:lnTo>
                  <a:lnTo>
                    <a:pt x="5120" y="434"/>
                  </a:lnTo>
                  <a:lnTo>
                    <a:pt x="5117" y="434"/>
                  </a:lnTo>
                  <a:lnTo>
                    <a:pt x="5112" y="435"/>
                  </a:lnTo>
                  <a:lnTo>
                    <a:pt x="5104" y="435"/>
                  </a:lnTo>
                  <a:lnTo>
                    <a:pt x="5103" y="435"/>
                  </a:lnTo>
                  <a:lnTo>
                    <a:pt x="5104" y="435"/>
                  </a:lnTo>
                  <a:lnTo>
                    <a:pt x="5106" y="435"/>
                  </a:lnTo>
                  <a:lnTo>
                    <a:pt x="5109" y="434"/>
                  </a:lnTo>
                  <a:lnTo>
                    <a:pt x="5112" y="434"/>
                  </a:lnTo>
                  <a:lnTo>
                    <a:pt x="5115" y="432"/>
                  </a:lnTo>
                  <a:lnTo>
                    <a:pt x="5117" y="432"/>
                  </a:lnTo>
                  <a:lnTo>
                    <a:pt x="5118" y="431"/>
                  </a:lnTo>
                  <a:lnTo>
                    <a:pt x="5115" y="431"/>
                  </a:lnTo>
                  <a:lnTo>
                    <a:pt x="5115" y="429"/>
                  </a:lnTo>
                  <a:lnTo>
                    <a:pt x="5117" y="429"/>
                  </a:lnTo>
                  <a:lnTo>
                    <a:pt x="5117" y="429"/>
                  </a:lnTo>
                  <a:lnTo>
                    <a:pt x="5118" y="427"/>
                  </a:lnTo>
                  <a:close/>
                  <a:moveTo>
                    <a:pt x="4943" y="426"/>
                  </a:moveTo>
                  <a:lnTo>
                    <a:pt x="4945" y="426"/>
                  </a:lnTo>
                  <a:lnTo>
                    <a:pt x="4945" y="427"/>
                  </a:lnTo>
                  <a:lnTo>
                    <a:pt x="4943" y="429"/>
                  </a:lnTo>
                  <a:lnTo>
                    <a:pt x="4943" y="429"/>
                  </a:lnTo>
                  <a:lnTo>
                    <a:pt x="4942" y="427"/>
                  </a:lnTo>
                  <a:lnTo>
                    <a:pt x="4939" y="427"/>
                  </a:lnTo>
                  <a:lnTo>
                    <a:pt x="4940" y="427"/>
                  </a:lnTo>
                  <a:lnTo>
                    <a:pt x="4942" y="427"/>
                  </a:lnTo>
                  <a:lnTo>
                    <a:pt x="4943" y="426"/>
                  </a:lnTo>
                  <a:close/>
                  <a:moveTo>
                    <a:pt x="5169" y="423"/>
                  </a:moveTo>
                  <a:lnTo>
                    <a:pt x="5170" y="423"/>
                  </a:lnTo>
                  <a:lnTo>
                    <a:pt x="5170" y="423"/>
                  </a:lnTo>
                  <a:lnTo>
                    <a:pt x="5170" y="423"/>
                  </a:lnTo>
                  <a:lnTo>
                    <a:pt x="5170" y="424"/>
                  </a:lnTo>
                  <a:lnTo>
                    <a:pt x="5170" y="424"/>
                  </a:lnTo>
                  <a:lnTo>
                    <a:pt x="5169" y="424"/>
                  </a:lnTo>
                  <a:lnTo>
                    <a:pt x="5169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3"/>
                  </a:lnTo>
                  <a:lnTo>
                    <a:pt x="5169" y="423"/>
                  </a:lnTo>
                  <a:close/>
                  <a:moveTo>
                    <a:pt x="5183" y="418"/>
                  </a:move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2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2" y="418"/>
                  </a:lnTo>
                  <a:lnTo>
                    <a:pt x="5183" y="418"/>
                  </a:lnTo>
                  <a:close/>
                  <a:moveTo>
                    <a:pt x="4931" y="416"/>
                  </a:moveTo>
                  <a:lnTo>
                    <a:pt x="4934" y="416"/>
                  </a:lnTo>
                  <a:lnTo>
                    <a:pt x="4936" y="416"/>
                  </a:lnTo>
                  <a:lnTo>
                    <a:pt x="4937" y="418"/>
                  </a:lnTo>
                  <a:lnTo>
                    <a:pt x="4940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6" y="420"/>
                  </a:lnTo>
                  <a:lnTo>
                    <a:pt x="4936" y="420"/>
                  </a:lnTo>
                  <a:lnTo>
                    <a:pt x="4932" y="421"/>
                  </a:lnTo>
                  <a:lnTo>
                    <a:pt x="4931" y="420"/>
                  </a:lnTo>
                  <a:lnTo>
                    <a:pt x="4929" y="418"/>
                  </a:lnTo>
                  <a:lnTo>
                    <a:pt x="4928" y="418"/>
                  </a:lnTo>
                  <a:lnTo>
                    <a:pt x="4926" y="418"/>
                  </a:lnTo>
                  <a:lnTo>
                    <a:pt x="4929" y="416"/>
                  </a:lnTo>
                  <a:lnTo>
                    <a:pt x="4931" y="416"/>
                  </a:lnTo>
                  <a:close/>
                  <a:moveTo>
                    <a:pt x="5204" y="410"/>
                  </a:moveTo>
                  <a:lnTo>
                    <a:pt x="5204" y="413"/>
                  </a:lnTo>
                  <a:lnTo>
                    <a:pt x="5202" y="415"/>
                  </a:lnTo>
                  <a:lnTo>
                    <a:pt x="5200" y="415"/>
                  </a:lnTo>
                  <a:lnTo>
                    <a:pt x="5200" y="415"/>
                  </a:lnTo>
                  <a:lnTo>
                    <a:pt x="5200" y="416"/>
                  </a:lnTo>
                  <a:lnTo>
                    <a:pt x="5199" y="416"/>
                  </a:lnTo>
                  <a:lnTo>
                    <a:pt x="5197" y="416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4" y="418"/>
                  </a:lnTo>
                  <a:lnTo>
                    <a:pt x="5196" y="416"/>
                  </a:lnTo>
                  <a:lnTo>
                    <a:pt x="5196" y="416"/>
                  </a:lnTo>
                  <a:lnTo>
                    <a:pt x="5197" y="415"/>
                  </a:lnTo>
                  <a:lnTo>
                    <a:pt x="5197" y="415"/>
                  </a:lnTo>
                  <a:lnTo>
                    <a:pt x="5197" y="413"/>
                  </a:lnTo>
                  <a:lnTo>
                    <a:pt x="5197" y="413"/>
                  </a:lnTo>
                  <a:lnTo>
                    <a:pt x="5199" y="412"/>
                  </a:lnTo>
                  <a:lnTo>
                    <a:pt x="5199" y="412"/>
                  </a:lnTo>
                  <a:lnTo>
                    <a:pt x="5200" y="412"/>
                  </a:lnTo>
                  <a:lnTo>
                    <a:pt x="5202" y="412"/>
                  </a:lnTo>
                  <a:lnTo>
                    <a:pt x="5202" y="410"/>
                  </a:lnTo>
                  <a:lnTo>
                    <a:pt x="5204" y="410"/>
                  </a:lnTo>
                  <a:lnTo>
                    <a:pt x="5204" y="410"/>
                  </a:lnTo>
                  <a:close/>
                  <a:moveTo>
                    <a:pt x="5" y="405"/>
                  </a:moveTo>
                  <a:lnTo>
                    <a:pt x="6" y="407"/>
                  </a:lnTo>
                  <a:lnTo>
                    <a:pt x="6" y="407"/>
                  </a:lnTo>
                  <a:lnTo>
                    <a:pt x="6" y="407"/>
                  </a:lnTo>
                  <a:lnTo>
                    <a:pt x="6" y="408"/>
                  </a:lnTo>
                  <a:lnTo>
                    <a:pt x="5" y="410"/>
                  </a:lnTo>
                  <a:lnTo>
                    <a:pt x="0" y="412"/>
                  </a:lnTo>
                  <a:lnTo>
                    <a:pt x="0" y="407"/>
                  </a:lnTo>
                  <a:lnTo>
                    <a:pt x="2" y="405"/>
                  </a:lnTo>
                  <a:lnTo>
                    <a:pt x="3" y="405"/>
                  </a:lnTo>
                  <a:lnTo>
                    <a:pt x="5" y="405"/>
                  </a:lnTo>
                  <a:close/>
                  <a:moveTo>
                    <a:pt x="32" y="399"/>
                  </a:moveTo>
                  <a:lnTo>
                    <a:pt x="32" y="399"/>
                  </a:lnTo>
                  <a:lnTo>
                    <a:pt x="32" y="401"/>
                  </a:lnTo>
                  <a:lnTo>
                    <a:pt x="30" y="401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2" y="399"/>
                  </a:lnTo>
                  <a:lnTo>
                    <a:pt x="32" y="399"/>
                  </a:lnTo>
                  <a:close/>
                  <a:moveTo>
                    <a:pt x="24" y="396"/>
                  </a:moveTo>
                  <a:lnTo>
                    <a:pt x="24" y="396"/>
                  </a:lnTo>
                  <a:lnTo>
                    <a:pt x="24" y="399"/>
                  </a:lnTo>
                  <a:lnTo>
                    <a:pt x="25" y="399"/>
                  </a:lnTo>
                  <a:lnTo>
                    <a:pt x="25" y="399"/>
                  </a:lnTo>
                  <a:lnTo>
                    <a:pt x="27" y="397"/>
                  </a:lnTo>
                  <a:lnTo>
                    <a:pt x="27" y="397"/>
                  </a:lnTo>
                  <a:lnTo>
                    <a:pt x="28" y="396"/>
                  </a:lnTo>
                  <a:lnTo>
                    <a:pt x="28" y="397"/>
                  </a:lnTo>
                  <a:lnTo>
                    <a:pt x="30" y="397"/>
                  </a:lnTo>
                  <a:lnTo>
                    <a:pt x="28" y="399"/>
                  </a:lnTo>
                  <a:lnTo>
                    <a:pt x="25" y="401"/>
                  </a:lnTo>
                  <a:lnTo>
                    <a:pt x="25" y="402"/>
                  </a:lnTo>
                  <a:lnTo>
                    <a:pt x="25" y="402"/>
                  </a:lnTo>
                  <a:lnTo>
                    <a:pt x="27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7" y="404"/>
                  </a:lnTo>
                  <a:lnTo>
                    <a:pt x="25" y="404"/>
                  </a:lnTo>
                  <a:lnTo>
                    <a:pt x="24" y="405"/>
                  </a:lnTo>
                  <a:lnTo>
                    <a:pt x="22" y="407"/>
                  </a:lnTo>
                  <a:lnTo>
                    <a:pt x="20" y="407"/>
                  </a:lnTo>
                  <a:lnTo>
                    <a:pt x="19" y="407"/>
                  </a:lnTo>
                  <a:lnTo>
                    <a:pt x="16" y="408"/>
                  </a:lnTo>
                  <a:lnTo>
                    <a:pt x="14" y="408"/>
                  </a:lnTo>
                  <a:lnTo>
                    <a:pt x="14" y="410"/>
                  </a:lnTo>
                  <a:lnTo>
                    <a:pt x="14" y="410"/>
                  </a:lnTo>
                  <a:lnTo>
                    <a:pt x="13" y="410"/>
                  </a:lnTo>
                  <a:lnTo>
                    <a:pt x="13" y="410"/>
                  </a:lnTo>
                  <a:lnTo>
                    <a:pt x="11" y="410"/>
                  </a:lnTo>
                  <a:lnTo>
                    <a:pt x="11" y="410"/>
                  </a:lnTo>
                  <a:lnTo>
                    <a:pt x="9" y="410"/>
                  </a:lnTo>
                  <a:lnTo>
                    <a:pt x="9" y="412"/>
                  </a:lnTo>
                  <a:lnTo>
                    <a:pt x="9" y="412"/>
                  </a:lnTo>
                  <a:lnTo>
                    <a:pt x="8" y="410"/>
                  </a:lnTo>
                  <a:lnTo>
                    <a:pt x="6" y="410"/>
                  </a:lnTo>
                  <a:lnTo>
                    <a:pt x="8" y="408"/>
                  </a:lnTo>
                  <a:lnTo>
                    <a:pt x="9" y="408"/>
                  </a:lnTo>
                  <a:lnTo>
                    <a:pt x="11" y="408"/>
                  </a:lnTo>
                  <a:lnTo>
                    <a:pt x="13" y="407"/>
                  </a:lnTo>
                  <a:lnTo>
                    <a:pt x="16" y="407"/>
                  </a:lnTo>
                  <a:lnTo>
                    <a:pt x="17" y="405"/>
                  </a:lnTo>
                  <a:lnTo>
                    <a:pt x="17" y="404"/>
                  </a:lnTo>
                  <a:lnTo>
                    <a:pt x="17" y="404"/>
                  </a:lnTo>
                  <a:lnTo>
                    <a:pt x="19" y="402"/>
                  </a:lnTo>
                  <a:lnTo>
                    <a:pt x="20" y="402"/>
                  </a:lnTo>
                  <a:lnTo>
                    <a:pt x="20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0" y="401"/>
                  </a:lnTo>
                  <a:lnTo>
                    <a:pt x="19" y="401"/>
                  </a:lnTo>
                  <a:lnTo>
                    <a:pt x="19" y="401"/>
                  </a:lnTo>
                  <a:lnTo>
                    <a:pt x="17" y="401"/>
                  </a:lnTo>
                  <a:lnTo>
                    <a:pt x="17" y="401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7"/>
                  </a:lnTo>
                  <a:lnTo>
                    <a:pt x="19" y="397"/>
                  </a:lnTo>
                  <a:lnTo>
                    <a:pt x="20" y="397"/>
                  </a:lnTo>
                  <a:lnTo>
                    <a:pt x="22" y="396"/>
                  </a:lnTo>
                  <a:lnTo>
                    <a:pt x="24" y="396"/>
                  </a:lnTo>
                  <a:close/>
                  <a:moveTo>
                    <a:pt x="33" y="393"/>
                  </a:moveTo>
                  <a:lnTo>
                    <a:pt x="35" y="393"/>
                  </a:lnTo>
                  <a:lnTo>
                    <a:pt x="36" y="393"/>
                  </a:lnTo>
                  <a:lnTo>
                    <a:pt x="38" y="394"/>
                  </a:lnTo>
                  <a:lnTo>
                    <a:pt x="38" y="394"/>
                  </a:lnTo>
                  <a:lnTo>
                    <a:pt x="36" y="394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3" y="396"/>
                  </a:lnTo>
                  <a:lnTo>
                    <a:pt x="32" y="396"/>
                  </a:lnTo>
                  <a:lnTo>
                    <a:pt x="32" y="394"/>
                  </a:lnTo>
                  <a:lnTo>
                    <a:pt x="32" y="394"/>
                  </a:lnTo>
                  <a:lnTo>
                    <a:pt x="32" y="393"/>
                  </a:lnTo>
                  <a:lnTo>
                    <a:pt x="33" y="393"/>
                  </a:lnTo>
                  <a:lnTo>
                    <a:pt x="33" y="393"/>
                  </a:lnTo>
                  <a:close/>
                  <a:moveTo>
                    <a:pt x="39" y="391"/>
                  </a:moveTo>
                  <a:lnTo>
                    <a:pt x="39" y="391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39" y="394"/>
                  </a:lnTo>
                  <a:lnTo>
                    <a:pt x="39" y="394"/>
                  </a:lnTo>
                  <a:lnTo>
                    <a:pt x="38" y="394"/>
                  </a:lnTo>
                  <a:lnTo>
                    <a:pt x="38" y="393"/>
                  </a:lnTo>
                  <a:lnTo>
                    <a:pt x="38" y="391"/>
                  </a:lnTo>
                  <a:lnTo>
                    <a:pt x="39" y="391"/>
                  </a:lnTo>
                  <a:lnTo>
                    <a:pt x="39" y="391"/>
                  </a:lnTo>
                  <a:close/>
                  <a:moveTo>
                    <a:pt x="79" y="386"/>
                  </a:moveTo>
                  <a:lnTo>
                    <a:pt x="82" y="388"/>
                  </a:lnTo>
                  <a:lnTo>
                    <a:pt x="82" y="388"/>
                  </a:lnTo>
                  <a:lnTo>
                    <a:pt x="84" y="388"/>
                  </a:lnTo>
                  <a:lnTo>
                    <a:pt x="82" y="390"/>
                  </a:lnTo>
                  <a:lnTo>
                    <a:pt x="80" y="388"/>
                  </a:lnTo>
                  <a:lnTo>
                    <a:pt x="79" y="388"/>
                  </a:lnTo>
                  <a:lnTo>
                    <a:pt x="79" y="386"/>
                  </a:lnTo>
                  <a:close/>
                  <a:moveTo>
                    <a:pt x="87" y="377"/>
                  </a:moveTo>
                  <a:lnTo>
                    <a:pt x="87" y="377"/>
                  </a:lnTo>
                  <a:lnTo>
                    <a:pt x="88" y="379"/>
                  </a:lnTo>
                  <a:lnTo>
                    <a:pt x="87" y="379"/>
                  </a:lnTo>
                  <a:lnTo>
                    <a:pt x="87" y="380"/>
                  </a:lnTo>
                  <a:lnTo>
                    <a:pt x="87" y="380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7" y="377"/>
                  </a:lnTo>
                  <a:lnTo>
                    <a:pt x="87" y="377"/>
                  </a:lnTo>
                  <a:close/>
                  <a:moveTo>
                    <a:pt x="68" y="375"/>
                  </a:moveTo>
                  <a:lnTo>
                    <a:pt x="68" y="375"/>
                  </a:lnTo>
                  <a:lnTo>
                    <a:pt x="69" y="377"/>
                  </a:lnTo>
                  <a:lnTo>
                    <a:pt x="69" y="377"/>
                  </a:lnTo>
                  <a:lnTo>
                    <a:pt x="71" y="380"/>
                  </a:lnTo>
                  <a:lnTo>
                    <a:pt x="71" y="380"/>
                  </a:lnTo>
                  <a:lnTo>
                    <a:pt x="73" y="382"/>
                  </a:lnTo>
                  <a:lnTo>
                    <a:pt x="74" y="382"/>
                  </a:lnTo>
                  <a:lnTo>
                    <a:pt x="74" y="382"/>
                  </a:lnTo>
                  <a:lnTo>
                    <a:pt x="76" y="383"/>
                  </a:lnTo>
                  <a:lnTo>
                    <a:pt x="76" y="383"/>
                  </a:lnTo>
                  <a:lnTo>
                    <a:pt x="71" y="382"/>
                  </a:lnTo>
                  <a:lnTo>
                    <a:pt x="69" y="383"/>
                  </a:lnTo>
                  <a:lnTo>
                    <a:pt x="68" y="383"/>
                  </a:lnTo>
                  <a:lnTo>
                    <a:pt x="61" y="385"/>
                  </a:lnTo>
                  <a:lnTo>
                    <a:pt x="60" y="385"/>
                  </a:lnTo>
                  <a:lnTo>
                    <a:pt x="58" y="385"/>
                  </a:lnTo>
                  <a:lnTo>
                    <a:pt x="57" y="386"/>
                  </a:lnTo>
                  <a:lnTo>
                    <a:pt x="57" y="388"/>
                  </a:lnTo>
                  <a:lnTo>
                    <a:pt x="55" y="388"/>
                  </a:lnTo>
                  <a:lnTo>
                    <a:pt x="54" y="388"/>
                  </a:lnTo>
                  <a:lnTo>
                    <a:pt x="50" y="388"/>
                  </a:lnTo>
                  <a:lnTo>
                    <a:pt x="50" y="388"/>
                  </a:lnTo>
                  <a:lnTo>
                    <a:pt x="49" y="388"/>
                  </a:lnTo>
                  <a:lnTo>
                    <a:pt x="49" y="386"/>
                  </a:lnTo>
                  <a:lnTo>
                    <a:pt x="49" y="385"/>
                  </a:lnTo>
                  <a:lnTo>
                    <a:pt x="49" y="385"/>
                  </a:lnTo>
                  <a:lnTo>
                    <a:pt x="50" y="383"/>
                  </a:lnTo>
                  <a:lnTo>
                    <a:pt x="52" y="383"/>
                  </a:lnTo>
                  <a:lnTo>
                    <a:pt x="54" y="379"/>
                  </a:lnTo>
                  <a:lnTo>
                    <a:pt x="55" y="379"/>
                  </a:lnTo>
                  <a:lnTo>
                    <a:pt x="55" y="379"/>
                  </a:lnTo>
                  <a:lnTo>
                    <a:pt x="58" y="379"/>
                  </a:lnTo>
                  <a:lnTo>
                    <a:pt x="60" y="377"/>
                  </a:lnTo>
                  <a:lnTo>
                    <a:pt x="65" y="375"/>
                  </a:lnTo>
                  <a:lnTo>
                    <a:pt x="65" y="375"/>
                  </a:lnTo>
                  <a:lnTo>
                    <a:pt x="68" y="375"/>
                  </a:lnTo>
                  <a:close/>
                  <a:moveTo>
                    <a:pt x="128" y="375"/>
                  </a:moveTo>
                  <a:lnTo>
                    <a:pt x="129" y="375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8" y="377"/>
                  </a:lnTo>
                  <a:lnTo>
                    <a:pt x="128" y="375"/>
                  </a:lnTo>
                  <a:lnTo>
                    <a:pt x="128" y="375"/>
                  </a:lnTo>
                  <a:close/>
                  <a:moveTo>
                    <a:pt x="126" y="372"/>
                  </a:moveTo>
                  <a:lnTo>
                    <a:pt x="126" y="374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5" y="375"/>
                  </a:lnTo>
                  <a:lnTo>
                    <a:pt x="125" y="375"/>
                  </a:lnTo>
                  <a:lnTo>
                    <a:pt x="125" y="374"/>
                  </a:lnTo>
                  <a:lnTo>
                    <a:pt x="125" y="374"/>
                  </a:lnTo>
                  <a:lnTo>
                    <a:pt x="126" y="374"/>
                  </a:lnTo>
                  <a:lnTo>
                    <a:pt x="126" y="374"/>
                  </a:lnTo>
                  <a:lnTo>
                    <a:pt x="126" y="372"/>
                  </a:lnTo>
                  <a:lnTo>
                    <a:pt x="126" y="372"/>
                  </a:lnTo>
                  <a:lnTo>
                    <a:pt x="126" y="372"/>
                  </a:lnTo>
                  <a:close/>
                  <a:moveTo>
                    <a:pt x="531" y="371"/>
                  </a:moveTo>
                  <a:lnTo>
                    <a:pt x="531" y="371"/>
                  </a:lnTo>
                  <a:lnTo>
                    <a:pt x="533" y="372"/>
                  </a:lnTo>
                  <a:lnTo>
                    <a:pt x="535" y="375"/>
                  </a:lnTo>
                  <a:lnTo>
                    <a:pt x="536" y="377"/>
                  </a:lnTo>
                  <a:lnTo>
                    <a:pt x="536" y="379"/>
                  </a:lnTo>
                  <a:lnTo>
                    <a:pt x="535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7"/>
                  </a:lnTo>
                  <a:lnTo>
                    <a:pt x="531" y="375"/>
                  </a:lnTo>
                  <a:lnTo>
                    <a:pt x="531" y="375"/>
                  </a:lnTo>
                  <a:lnTo>
                    <a:pt x="530" y="375"/>
                  </a:lnTo>
                  <a:lnTo>
                    <a:pt x="530" y="375"/>
                  </a:lnTo>
                  <a:lnTo>
                    <a:pt x="531" y="374"/>
                  </a:lnTo>
                  <a:lnTo>
                    <a:pt x="531" y="372"/>
                  </a:lnTo>
                  <a:lnTo>
                    <a:pt x="531" y="372"/>
                  </a:lnTo>
                  <a:lnTo>
                    <a:pt x="531" y="371"/>
                  </a:lnTo>
                  <a:close/>
                  <a:moveTo>
                    <a:pt x="121" y="371"/>
                  </a:moveTo>
                  <a:lnTo>
                    <a:pt x="121" y="371"/>
                  </a:lnTo>
                  <a:lnTo>
                    <a:pt x="121" y="372"/>
                  </a:lnTo>
                  <a:lnTo>
                    <a:pt x="121" y="372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17" y="377"/>
                  </a:lnTo>
                  <a:lnTo>
                    <a:pt x="117" y="379"/>
                  </a:lnTo>
                  <a:lnTo>
                    <a:pt x="117" y="377"/>
                  </a:lnTo>
                  <a:lnTo>
                    <a:pt x="118" y="375"/>
                  </a:lnTo>
                  <a:lnTo>
                    <a:pt x="118" y="375"/>
                  </a:lnTo>
                  <a:lnTo>
                    <a:pt x="117" y="374"/>
                  </a:lnTo>
                  <a:lnTo>
                    <a:pt x="118" y="374"/>
                  </a:lnTo>
                  <a:lnTo>
                    <a:pt x="118" y="374"/>
                  </a:lnTo>
                  <a:lnTo>
                    <a:pt x="120" y="372"/>
                  </a:lnTo>
                  <a:lnTo>
                    <a:pt x="120" y="372"/>
                  </a:lnTo>
                  <a:lnTo>
                    <a:pt x="121" y="371"/>
                  </a:lnTo>
                  <a:lnTo>
                    <a:pt x="121" y="371"/>
                  </a:lnTo>
                  <a:close/>
                  <a:moveTo>
                    <a:pt x="506" y="371"/>
                  </a:moveTo>
                  <a:lnTo>
                    <a:pt x="509" y="372"/>
                  </a:lnTo>
                  <a:lnTo>
                    <a:pt x="509" y="374"/>
                  </a:lnTo>
                  <a:lnTo>
                    <a:pt x="511" y="374"/>
                  </a:lnTo>
                  <a:lnTo>
                    <a:pt x="511" y="375"/>
                  </a:lnTo>
                  <a:lnTo>
                    <a:pt x="511" y="377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4" y="379"/>
                  </a:lnTo>
                  <a:lnTo>
                    <a:pt x="514" y="379"/>
                  </a:lnTo>
                  <a:lnTo>
                    <a:pt x="516" y="379"/>
                  </a:lnTo>
                  <a:lnTo>
                    <a:pt x="516" y="379"/>
                  </a:lnTo>
                  <a:lnTo>
                    <a:pt x="516" y="380"/>
                  </a:lnTo>
                  <a:lnTo>
                    <a:pt x="516" y="382"/>
                  </a:lnTo>
                  <a:lnTo>
                    <a:pt x="514" y="382"/>
                  </a:lnTo>
                  <a:lnTo>
                    <a:pt x="514" y="383"/>
                  </a:lnTo>
                  <a:lnTo>
                    <a:pt x="512" y="382"/>
                  </a:lnTo>
                  <a:lnTo>
                    <a:pt x="512" y="382"/>
                  </a:lnTo>
                  <a:lnTo>
                    <a:pt x="509" y="380"/>
                  </a:lnTo>
                  <a:lnTo>
                    <a:pt x="509" y="379"/>
                  </a:lnTo>
                  <a:lnTo>
                    <a:pt x="509" y="377"/>
                  </a:lnTo>
                  <a:lnTo>
                    <a:pt x="508" y="377"/>
                  </a:lnTo>
                  <a:lnTo>
                    <a:pt x="508" y="375"/>
                  </a:lnTo>
                  <a:lnTo>
                    <a:pt x="506" y="374"/>
                  </a:lnTo>
                  <a:lnTo>
                    <a:pt x="506" y="372"/>
                  </a:lnTo>
                  <a:lnTo>
                    <a:pt x="505" y="372"/>
                  </a:lnTo>
                  <a:lnTo>
                    <a:pt x="503" y="371"/>
                  </a:lnTo>
                  <a:lnTo>
                    <a:pt x="505" y="371"/>
                  </a:lnTo>
                  <a:lnTo>
                    <a:pt x="506" y="371"/>
                  </a:lnTo>
                  <a:close/>
                  <a:moveTo>
                    <a:pt x="115" y="369"/>
                  </a:moveTo>
                  <a:lnTo>
                    <a:pt x="115" y="369"/>
                  </a:lnTo>
                  <a:lnTo>
                    <a:pt x="115" y="371"/>
                  </a:lnTo>
                  <a:lnTo>
                    <a:pt x="114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5" y="369"/>
                  </a:lnTo>
                  <a:close/>
                  <a:moveTo>
                    <a:pt x="109" y="369"/>
                  </a:moveTo>
                  <a:lnTo>
                    <a:pt x="110" y="369"/>
                  </a:lnTo>
                  <a:lnTo>
                    <a:pt x="110" y="369"/>
                  </a:lnTo>
                  <a:lnTo>
                    <a:pt x="110" y="369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71"/>
                  </a:lnTo>
                  <a:lnTo>
                    <a:pt x="112" y="372"/>
                  </a:lnTo>
                  <a:lnTo>
                    <a:pt x="114" y="372"/>
                  </a:lnTo>
                  <a:lnTo>
                    <a:pt x="114" y="372"/>
                  </a:lnTo>
                  <a:lnTo>
                    <a:pt x="110" y="374"/>
                  </a:lnTo>
                  <a:lnTo>
                    <a:pt x="110" y="372"/>
                  </a:lnTo>
                  <a:lnTo>
                    <a:pt x="109" y="374"/>
                  </a:lnTo>
                  <a:lnTo>
                    <a:pt x="109" y="374"/>
                  </a:lnTo>
                  <a:lnTo>
                    <a:pt x="107" y="374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9" y="369"/>
                  </a:lnTo>
                  <a:lnTo>
                    <a:pt x="109" y="369"/>
                  </a:lnTo>
                  <a:close/>
                  <a:moveTo>
                    <a:pt x="505" y="366"/>
                  </a:moveTo>
                  <a:lnTo>
                    <a:pt x="506" y="366"/>
                  </a:lnTo>
                  <a:lnTo>
                    <a:pt x="506" y="366"/>
                  </a:lnTo>
                  <a:lnTo>
                    <a:pt x="506" y="366"/>
                  </a:lnTo>
                  <a:lnTo>
                    <a:pt x="505" y="368"/>
                  </a:lnTo>
                  <a:lnTo>
                    <a:pt x="505" y="368"/>
                  </a:lnTo>
                  <a:lnTo>
                    <a:pt x="503" y="369"/>
                  </a:lnTo>
                  <a:lnTo>
                    <a:pt x="503" y="369"/>
                  </a:lnTo>
                  <a:lnTo>
                    <a:pt x="501" y="371"/>
                  </a:lnTo>
                  <a:lnTo>
                    <a:pt x="501" y="371"/>
                  </a:lnTo>
                  <a:lnTo>
                    <a:pt x="501" y="368"/>
                  </a:lnTo>
                  <a:lnTo>
                    <a:pt x="500" y="366"/>
                  </a:lnTo>
                  <a:lnTo>
                    <a:pt x="501" y="366"/>
                  </a:lnTo>
                  <a:lnTo>
                    <a:pt x="501" y="366"/>
                  </a:lnTo>
                  <a:lnTo>
                    <a:pt x="503" y="366"/>
                  </a:lnTo>
                  <a:lnTo>
                    <a:pt x="505" y="366"/>
                  </a:lnTo>
                  <a:close/>
                  <a:moveTo>
                    <a:pt x="183" y="358"/>
                  </a:moveTo>
                  <a:lnTo>
                    <a:pt x="184" y="358"/>
                  </a:lnTo>
                  <a:lnTo>
                    <a:pt x="184" y="358"/>
                  </a:lnTo>
                  <a:lnTo>
                    <a:pt x="184" y="360"/>
                  </a:lnTo>
                  <a:lnTo>
                    <a:pt x="183" y="361"/>
                  </a:lnTo>
                  <a:lnTo>
                    <a:pt x="183" y="361"/>
                  </a:lnTo>
                  <a:lnTo>
                    <a:pt x="181" y="360"/>
                  </a:lnTo>
                  <a:lnTo>
                    <a:pt x="181" y="360"/>
                  </a:lnTo>
                  <a:lnTo>
                    <a:pt x="183" y="358"/>
                  </a:lnTo>
                  <a:lnTo>
                    <a:pt x="183" y="358"/>
                  </a:lnTo>
                  <a:close/>
                  <a:moveTo>
                    <a:pt x="535" y="356"/>
                  </a:moveTo>
                  <a:lnTo>
                    <a:pt x="536" y="358"/>
                  </a:lnTo>
                  <a:lnTo>
                    <a:pt x="538" y="360"/>
                  </a:lnTo>
                  <a:lnTo>
                    <a:pt x="539" y="361"/>
                  </a:lnTo>
                  <a:lnTo>
                    <a:pt x="539" y="363"/>
                  </a:lnTo>
                  <a:lnTo>
                    <a:pt x="539" y="364"/>
                  </a:lnTo>
                  <a:lnTo>
                    <a:pt x="539" y="366"/>
                  </a:lnTo>
                  <a:lnTo>
                    <a:pt x="539" y="369"/>
                  </a:lnTo>
                  <a:lnTo>
                    <a:pt x="538" y="371"/>
                  </a:lnTo>
                  <a:lnTo>
                    <a:pt x="536" y="372"/>
                  </a:lnTo>
                  <a:lnTo>
                    <a:pt x="535" y="372"/>
                  </a:lnTo>
                  <a:lnTo>
                    <a:pt x="535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69"/>
                  </a:lnTo>
                  <a:lnTo>
                    <a:pt x="533" y="369"/>
                  </a:lnTo>
                  <a:lnTo>
                    <a:pt x="531" y="369"/>
                  </a:lnTo>
                  <a:lnTo>
                    <a:pt x="531" y="369"/>
                  </a:lnTo>
                  <a:lnTo>
                    <a:pt x="530" y="371"/>
                  </a:lnTo>
                  <a:lnTo>
                    <a:pt x="528" y="372"/>
                  </a:lnTo>
                  <a:lnTo>
                    <a:pt x="528" y="374"/>
                  </a:lnTo>
                  <a:lnTo>
                    <a:pt x="527" y="372"/>
                  </a:lnTo>
                  <a:lnTo>
                    <a:pt x="527" y="369"/>
                  </a:lnTo>
                  <a:lnTo>
                    <a:pt x="527" y="368"/>
                  </a:lnTo>
                  <a:lnTo>
                    <a:pt x="528" y="366"/>
                  </a:lnTo>
                  <a:lnTo>
                    <a:pt x="530" y="364"/>
                  </a:lnTo>
                  <a:lnTo>
                    <a:pt x="530" y="360"/>
                  </a:lnTo>
                  <a:lnTo>
                    <a:pt x="535" y="356"/>
                  </a:lnTo>
                  <a:close/>
                  <a:moveTo>
                    <a:pt x="501" y="350"/>
                  </a:moveTo>
                  <a:lnTo>
                    <a:pt x="505" y="350"/>
                  </a:lnTo>
                  <a:lnTo>
                    <a:pt x="508" y="350"/>
                  </a:lnTo>
                  <a:lnTo>
                    <a:pt x="508" y="350"/>
                  </a:lnTo>
                  <a:lnTo>
                    <a:pt x="509" y="352"/>
                  </a:lnTo>
                  <a:lnTo>
                    <a:pt x="509" y="352"/>
                  </a:lnTo>
                  <a:lnTo>
                    <a:pt x="509" y="353"/>
                  </a:lnTo>
                  <a:lnTo>
                    <a:pt x="509" y="353"/>
                  </a:lnTo>
                  <a:lnTo>
                    <a:pt x="509" y="355"/>
                  </a:lnTo>
                  <a:lnTo>
                    <a:pt x="509" y="355"/>
                  </a:lnTo>
                  <a:lnTo>
                    <a:pt x="514" y="356"/>
                  </a:lnTo>
                  <a:lnTo>
                    <a:pt x="516" y="358"/>
                  </a:lnTo>
                  <a:lnTo>
                    <a:pt x="517" y="360"/>
                  </a:lnTo>
                  <a:lnTo>
                    <a:pt x="517" y="361"/>
                  </a:lnTo>
                  <a:lnTo>
                    <a:pt x="519" y="363"/>
                  </a:lnTo>
                  <a:lnTo>
                    <a:pt x="520" y="366"/>
                  </a:lnTo>
                  <a:lnTo>
                    <a:pt x="522" y="366"/>
                  </a:lnTo>
                  <a:lnTo>
                    <a:pt x="522" y="368"/>
                  </a:lnTo>
                  <a:lnTo>
                    <a:pt x="522" y="368"/>
                  </a:lnTo>
                  <a:lnTo>
                    <a:pt x="520" y="366"/>
                  </a:lnTo>
                  <a:lnTo>
                    <a:pt x="517" y="364"/>
                  </a:lnTo>
                  <a:lnTo>
                    <a:pt x="517" y="364"/>
                  </a:lnTo>
                  <a:lnTo>
                    <a:pt x="517" y="366"/>
                  </a:lnTo>
                  <a:lnTo>
                    <a:pt x="516" y="366"/>
                  </a:lnTo>
                  <a:lnTo>
                    <a:pt x="516" y="368"/>
                  </a:lnTo>
                  <a:lnTo>
                    <a:pt x="516" y="368"/>
                  </a:lnTo>
                  <a:lnTo>
                    <a:pt x="519" y="368"/>
                  </a:lnTo>
                  <a:lnTo>
                    <a:pt x="520" y="369"/>
                  </a:lnTo>
                  <a:lnTo>
                    <a:pt x="522" y="369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5" y="372"/>
                  </a:lnTo>
                  <a:lnTo>
                    <a:pt x="525" y="372"/>
                  </a:lnTo>
                  <a:lnTo>
                    <a:pt x="525" y="375"/>
                  </a:lnTo>
                  <a:lnTo>
                    <a:pt x="525" y="377"/>
                  </a:lnTo>
                  <a:lnTo>
                    <a:pt x="525" y="377"/>
                  </a:lnTo>
                  <a:lnTo>
                    <a:pt x="525" y="379"/>
                  </a:lnTo>
                  <a:lnTo>
                    <a:pt x="525" y="379"/>
                  </a:lnTo>
                  <a:lnTo>
                    <a:pt x="525" y="380"/>
                  </a:lnTo>
                  <a:lnTo>
                    <a:pt x="525" y="380"/>
                  </a:lnTo>
                  <a:lnTo>
                    <a:pt x="524" y="382"/>
                  </a:lnTo>
                  <a:lnTo>
                    <a:pt x="524" y="382"/>
                  </a:lnTo>
                  <a:lnTo>
                    <a:pt x="522" y="382"/>
                  </a:lnTo>
                  <a:lnTo>
                    <a:pt x="522" y="382"/>
                  </a:lnTo>
                  <a:lnTo>
                    <a:pt x="520" y="380"/>
                  </a:lnTo>
                  <a:lnTo>
                    <a:pt x="520" y="379"/>
                  </a:lnTo>
                  <a:lnTo>
                    <a:pt x="519" y="379"/>
                  </a:lnTo>
                  <a:lnTo>
                    <a:pt x="517" y="379"/>
                  </a:lnTo>
                  <a:lnTo>
                    <a:pt x="517" y="377"/>
                  </a:lnTo>
                  <a:lnTo>
                    <a:pt x="517" y="377"/>
                  </a:lnTo>
                  <a:lnTo>
                    <a:pt x="516" y="377"/>
                  </a:lnTo>
                  <a:lnTo>
                    <a:pt x="516" y="375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4" y="374"/>
                  </a:lnTo>
                  <a:lnTo>
                    <a:pt x="514" y="375"/>
                  </a:lnTo>
                  <a:lnTo>
                    <a:pt x="514" y="375"/>
                  </a:lnTo>
                  <a:lnTo>
                    <a:pt x="512" y="375"/>
                  </a:lnTo>
                  <a:lnTo>
                    <a:pt x="511" y="372"/>
                  </a:lnTo>
                  <a:lnTo>
                    <a:pt x="509" y="371"/>
                  </a:lnTo>
                  <a:lnTo>
                    <a:pt x="508" y="371"/>
                  </a:lnTo>
                  <a:lnTo>
                    <a:pt x="509" y="369"/>
                  </a:lnTo>
                  <a:lnTo>
                    <a:pt x="509" y="369"/>
                  </a:lnTo>
                  <a:lnTo>
                    <a:pt x="511" y="369"/>
                  </a:lnTo>
                  <a:lnTo>
                    <a:pt x="511" y="369"/>
                  </a:lnTo>
                  <a:lnTo>
                    <a:pt x="509" y="366"/>
                  </a:lnTo>
                  <a:lnTo>
                    <a:pt x="509" y="366"/>
                  </a:lnTo>
                  <a:lnTo>
                    <a:pt x="509" y="364"/>
                  </a:lnTo>
                  <a:lnTo>
                    <a:pt x="509" y="364"/>
                  </a:lnTo>
                  <a:lnTo>
                    <a:pt x="506" y="364"/>
                  </a:lnTo>
                  <a:lnTo>
                    <a:pt x="506" y="364"/>
                  </a:lnTo>
                  <a:lnTo>
                    <a:pt x="505" y="363"/>
                  </a:lnTo>
                  <a:lnTo>
                    <a:pt x="505" y="363"/>
                  </a:lnTo>
                  <a:lnTo>
                    <a:pt x="503" y="363"/>
                  </a:lnTo>
                  <a:lnTo>
                    <a:pt x="501" y="363"/>
                  </a:lnTo>
                  <a:lnTo>
                    <a:pt x="501" y="361"/>
                  </a:lnTo>
                  <a:lnTo>
                    <a:pt x="500" y="361"/>
                  </a:lnTo>
                  <a:lnTo>
                    <a:pt x="500" y="360"/>
                  </a:lnTo>
                  <a:lnTo>
                    <a:pt x="501" y="360"/>
                  </a:lnTo>
                  <a:lnTo>
                    <a:pt x="503" y="360"/>
                  </a:lnTo>
                  <a:lnTo>
                    <a:pt x="503" y="361"/>
                  </a:lnTo>
                  <a:lnTo>
                    <a:pt x="505" y="361"/>
                  </a:lnTo>
                  <a:lnTo>
                    <a:pt x="506" y="360"/>
                  </a:lnTo>
                  <a:lnTo>
                    <a:pt x="506" y="358"/>
                  </a:lnTo>
                  <a:lnTo>
                    <a:pt x="506" y="358"/>
                  </a:lnTo>
                  <a:lnTo>
                    <a:pt x="506" y="356"/>
                  </a:lnTo>
                  <a:lnTo>
                    <a:pt x="506" y="356"/>
                  </a:lnTo>
                  <a:lnTo>
                    <a:pt x="505" y="355"/>
                  </a:lnTo>
                  <a:lnTo>
                    <a:pt x="503" y="356"/>
                  </a:lnTo>
                  <a:lnTo>
                    <a:pt x="500" y="358"/>
                  </a:lnTo>
                  <a:lnTo>
                    <a:pt x="500" y="356"/>
                  </a:lnTo>
                  <a:lnTo>
                    <a:pt x="500" y="356"/>
                  </a:lnTo>
                  <a:lnTo>
                    <a:pt x="501" y="355"/>
                  </a:lnTo>
                  <a:lnTo>
                    <a:pt x="503" y="353"/>
                  </a:lnTo>
                  <a:lnTo>
                    <a:pt x="503" y="353"/>
                  </a:lnTo>
                  <a:lnTo>
                    <a:pt x="501" y="352"/>
                  </a:lnTo>
                  <a:lnTo>
                    <a:pt x="501" y="350"/>
                  </a:lnTo>
                  <a:lnTo>
                    <a:pt x="501" y="350"/>
                  </a:lnTo>
                  <a:close/>
                  <a:moveTo>
                    <a:pt x="511" y="347"/>
                  </a:moveTo>
                  <a:lnTo>
                    <a:pt x="514" y="347"/>
                  </a:lnTo>
                  <a:lnTo>
                    <a:pt x="516" y="347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4" y="352"/>
                  </a:lnTo>
                  <a:lnTo>
                    <a:pt x="512" y="352"/>
                  </a:lnTo>
                  <a:lnTo>
                    <a:pt x="511" y="352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11" y="347"/>
                  </a:lnTo>
                  <a:lnTo>
                    <a:pt x="511" y="347"/>
                  </a:lnTo>
                  <a:close/>
                  <a:moveTo>
                    <a:pt x="519" y="345"/>
                  </a:moveTo>
                  <a:lnTo>
                    <a:pt x="520" y="347"/>
                  </a:lnTo>
                  <a:lnTo>
                    <a:pt x="522" y="349"/>
                  </a:lnTo>
                  <a:lnTo>
                    <a:pt x="524" y="352"/>
                  </a:lnTo>
                  <a:lnTo>
                    <a:pt x="524" y="353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0" y="358"/>
                  </a:lnTo>
                  <a:lnTo>
                    <a:pt x="519" y="358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5"/>
                  </a:lnTo>
                  <a:lnTo>
                    <a:pt x="516" y="355"/>
                  </a:lnTo>
                  <a:lnTo>
                    <a:pt x="516" y="355"/>
                  </a:lnTo>
                  <a:lnTo>
                    <a:pt x="514" y="353"/>
                  </a:lnTo>
                  <a:lnTo>
                    <a:pt x="514" y="352"/>
                  </a:lnTo>
                  <a:lnTo>
                    <a:pt x="514" y="352"/>
                  </a:lnTo>
                  <a:lnTo>
                    <a:pt x="516" y="352"/>
                  </a:lnTo>
                  <a:lnTo>
                    <a:pt x="517" y="350"/>
                  </a:lnTo>
                  <a:lnTo>
                    <a:pt x="517" y="350"/>
                  </a:lnTo>
                  <a:lnTo>
                    <a:pt x="519" y="345"/>
                  </a:lnTo>
                  <a:close/>
                  <a:moveTo>
                    <a:pt x="199" y="344"/>
                  </a:moveTo>
                  <a:lnTo>
                    <a:pt x="200" y="344"/>
                  </a:lnTo>
                  <a:lnTo>
                    <a:pt x="200" y="344"/>
                  </a:lnTo>
                  <a:lnTo>
                    <a:pt x="199" y="345"/>
                  </a:lnTo>
                  <a:lnTo>
                    <a:pt x="197" y="347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7" y="345"/>
                  </a:lnTo>
                  <a:lnTo>
                    <a:pt x="199" y="344"/>
                  </a:lnTo>
                  <a:close/>
                  <a:moveTo>
                    <a:pt x="203" y="344"/>
                  </a:moveTo>
                  <a:lnTo>
                    <a:pt x="205" y="344"/>
                  </a:lnTo>
                  <a:lnTo>
                    <a:pt x="205" y="344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3" y="345"/>
                  </a:lnTo>
                  <a:lnTo>
                    <a:pt x="203" y="345"/>
                  </a:lnTo>
                  <a:lnTo>
                    <a:pt x="202" y="345"/>
                  </a:lnTo>
                  <a:lnTo>
                    <a:pt x="202" y="345"/>
                  </a:lnTo>
                  <a:lnTo>
                    <a:pt x="203" y="344"/>
                  </a:lnTo>
                  <a:close/>
                  <a:moveTo>
                    <a:pt x="5183" y="344"/>
                  </a:moveTo>
                  <a:lnTo>
                    <a:pt x="5185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5" y="345"/>
                  </a:lnTo>
                  <a:lnTo>
                    <a:pt x="5185" y="345"/>
                  </a:lnTo>
                  <a:lnTo>
                    <a:pt x="5183" y="344"/>
                  </a:lnTo>
                  <a:lnTo>
                    <a:pt x="5183" y="344"/>
                  </a:lnTo>
                  <a:close/>
                  <a:moveTo>
                    <a:pt x="512" y="341"/>
                  </a:moveTo>
                  <a:lnTo>
                    <a:pt x="516" y="342"/>
                  </a:lnTo>
                  <a:lnTo>
                    <a:pt x="516" y="344"/>
                  </a:lnTo>
                  <a:lnTo>
                    <a:pt x="516" y="344"/>
                  </a:lnTo>
                  <a:lnTo>
                    <a:pt x="516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2" y="345"/>
                  </a:lnTo>
                  <a:lnTo>
                    <a:pt x="511" y="345"/>
                  </a:lnTo>
                  <a:lnTo>
                    <a:pt x="511" y="345"/>
                  </a:lnTo>
                  <a:lnTo>
                    <a:pt x="511" y="344"/>
                  </a:lnTo>
                  <a:lnTo>
                    <a:pt x="511" y="344"/>
                  </a:lnTo>
                  <a:lnTo>
                    <a:pt x="512" y="342"/>
                  </a:lnTo>
                  <a:lnTo>
                    <a:pt x="512" y="341"/>
                  </a:lnTo>
                  <a:close/>
                  <a:moveTo>
                    <a:pt x="494" y="338"/>
                  </a:moveTo>
                  <a:lnTo>
                    <a:pt x="495" y="338"/>
                  </a:lnTo>
                  <a:lnTo>
                    <a:pt x="495" y="339"/>
                  </a:lnTo>
                  <a:lnTo>
                    <a:pt x="495" y="339"/>
                  </a:lnTo>
                  <a:lnTo>
                    <a:pt x="497" y="341"/>
                  </a:lnTo>
                  <a:lnTo>
                    <a:pt x="498" y="341"/>
                  </a:lnTo>
                  <a:lnTo>
                    <a:pt x="498" y="341"/>
                  </a:lnTo>
                  <a:lnTo>
                    <a:pt x="500" y="342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7" y="347"/>
                  </a:lnTo>
                  <a:lnTo>
                    <a:pt x="498" y="349"/>
                  </a:lnTo>
                  <a:lnTo>
                    <a:pt x="497" y="350"/>
                  </a:lnTo>
                  <a:lnTo>
                    <a:pt x="497" y="352"/>
                  </a:lnTo>
                  <a:lnTo>
                    <a:pt x="497" y="353"/>
                  </a:lnTo>
                  <a:lnTo>
                    <a:pt x="497" y="355"/>
                  </a:lnTo>
                  <a:lnTo>
                    <a:pt x="495" y="355"/>
                  </a:lnTo>
                  <a:lnTo>
                    <a:pt x="495" y="353"/>
                  </a:lnTo>
                  <a:lnTo>
                    <a:pt x="495" y="353"/>
                  </a:lnTo>
                  <a:lnTo>
                    <a:pt x="494" y="355"/>
                  </a:lnTo>
                  <a:lnTo>
                    <a:pt x="494" y="355"/>
                  </a:lnTo>
                  <a:lnTo>
                    <a:pt x="492" y="352"/>
                  </a:lnTo>
                  <a:lnTo>
                    <a:pt x="494" y="349"/>
                  </a:lnTo>
                  <a:lnTo>
                    <a:pt x="495" y="347"/>
                  </a:lnTo>
                  <a:lnTo>
                    <a:pt x="494" y="345"/>
                  </a:lnTo>
                  <a:lnTo>
                    <a:pt x="492" y="344"/>
                  </a:lnTo>
                  <a:lnTo>
                    <a:pt x="492" y="344"/>
                  </a:lnTo>
                  <a:lnTo>
                    <a:pt x="490" y="342"/>
                  </a:lnTo>
                  <a:lnTo>
                    <a:pt x="490" y="341"/>
                  </a:lnTo>
                  <a:lnTo>
                    <a:pt x="490" y="339"/>
                  </a:lnTo>
                  <a:lnTo>
                    <a:pt x="492" y="338"/>
                  </a:lnTo>
                  <a:lnTo>
                    <a:pt x="494" y="338"/>
                  </a:lnTo>
                  <a:close/>
                  <a:moveTo>
                    <a:pt x="498" y="334"/>
                  </a:moveTo>
                  <a:lnTo>
                    <a:pt x="500" y="334"/>
                  </a:lnTo>
                  <a:lnTo>
                    <a:pt x="505" y="336"/>
                  </a:lnTo>
                  <a:lnTo>
                    <a:pt x="506" y="336"/>
                  </a:lnTo>
                  <a:lnTo>
                    <a:pt x="506" y="336"/>
                  </a:lnTo>
                  <a:lnTo>
                    <a:pt x="508" y="336"/>
                  </a:lnTo>
                  <a:lnTo>
                    <a:pt x="509" y="336"/>
                  </a:lnTo>
                  <a:lnTo>
                    <a:pt x="511" y="338"/>
                  </a:lnTo>
                  <a:lnTo>
                    <a:pt x="511" y="338"/>
                  </a:lnTo>
                  <a:lnTo>
                    <a:pt x="511" y="339"/>
                  </a:lnTo>
                  <a:lnTo>
                    <a:pt x="511" y="341"/>
                  </a:lnTo>
                  <a:lnTo>
                    <a:pt x="511" y="342"/>
                  </a:lnTo>
                  <a:lnTo>
                    <a:pt x="511" y="342"/>
                  </a:lnTo>
                  <a:lnTo>
                    <a:pt x="511" y="344"/>
                  </a:lnTo>
                  <a:lnTo>
                    <a:pt x="509" y="344"/>
                  </a:lnTo>
                  <a:lnTo>
                    <a:pt x="509" y="344"/>
                  </a:lnTo>
                  <a:lnTo>
                    <a:pt x="508" y="342"/>
                  </a:lnTo>
                  <a:lnTo>
                    <a:pt x="506" y="341"/>
                  </a:lnTo>
                  <a:lnTo>
                    <a:pt x="505" y="339"/>
                  </a:lnTo>
                  <a:lnTo>
                    <a:pt x="505" y="339"/>
                  </a:lnTo>
                  <a:lnTo>
                    <a:pt x="506" y="341"/>
                  </a:lnTo>
                  <a:lnTo>
                    <a:pt x="506" y="341"/>
                  </a:lnTo>
                  <a:lnTo>
                    <a:pt x="506" y="342"/>
                  </a:lnTo>
                  <a:lnTo>
                    <a:pt x="508" y="344"/>
                  </a:lnTo>
                  <a:lnTo>
                    <a:pt x="508" y="344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7"/>
                  </a:lnTo>
                  <a:lnTo>
                    <a:pt x="508" y="347"/>
                  </a:lnTo>
                  <a:lnTo>
                    <a:pt x="505" y="347"/>
                  </a:lnTo>
                  <a:lnTo>
                    <a:pt x="503" y="347"/>
                  </a:lnTo>
                  <a:lnTo>
                    <a:pt x="501" y="347"/>
                  </a:lnTo>
                  <a:lnTo>
                    <a:pt x="501" y="347"/>
                  </a:lnTo>
                  <a:lnTo>
                    <a:pt x="501" y="345"/>
                  </a:lnTo>
                  <a:lnTo>
                    <a:pt x="500" y="344"/>
                  </a:lnTo>
                  <a:lnTo>
                    <a:pt x="500" y="342"/>
                  </a:lnTo>
                  <a:lnTo>
                    <a:pt x="500" y="341"/>
                  </a:lnTo>
                  <a:lnTo>
                    <a:pt x="500" y="339"/>
                  </a:lnTo>
                  <a:lnTo>
                    <a:pt x="498" y="338"/>
                  </a:lnTo>
                  <a:lnTo>
                    <a:pt x="497" y="336"/>
                  </a:lnTo>
                  <a:lnTo>
                    <a:pt x="497" y="336"/>
                  </a:lnTo>
                  <a:lnTo>
                    <a:pt x="497" y="334"/>
                  </a:lnTo>
                  <a:lnTo>
                    <a:pt x="498" y="334"/>
                  </a:lnTo>
                  <a:close/>
                  <a:moveTo>
                    <a:pt x="218" y="331"/>
                  </a:move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1" y="333"/>
                  </a:lnTo>
                  <a:lnTo>
                    <a:pt x="219" y="334"/>
                  </a:lnTo>
                  <a:lnTo>
                    <a:pt x="219" y="334"/>
                  </a:lnTo>
                  <a:lnTo>
                    <a:pt x="218" y="336"/>
                  </a:lnTo>
                  <a:lnTo>
                    <a:pt x="216" y="336"/>
                  </a:lnTo>
                  <a:lnTo>
                    <a:pt x="216" y="334"/>
                  </a:lnTo>
                  <a:lnTo>
                    <a:pt x="216" y="333"/>
                  </a:lnTo>
                  <a:lnTo>
                    <a:pt x="218" y="331"/>
                  </a:lnTo>
                  <a:close/>
                  <a:moveTo>
                    <a:pt x="5178" y="331"/>
                  </a:moveTo>
                  <a:lnTo>
                    <a:pt x="5177" y="331"/>
                  </a:lnTo>
                  <a:lnTo>
                    <a:pt x="5175" y="333"/>
                  </a:lnTo>
                  <a:lnTo>
                    <a:pt x="5174" y="333"/>
                  </a:lnTo>
                  <a:lnTo>
                    <a:pt x="5174" y="331"/>
                  </a:lnTo>
                  <a:lnTo>
                    <a:pt x="5174" y="331"/>
                  </a:lnTo>
                  <a:lnTo>
                    <a:pt x="5178" y="331"/>
                  </a:lnTo>
                  <a:close/>
                  <a:moveTo>
                    <a:pt x="475" y="325"/>
                  </a:moveTo>
                  <a:lnTo>
                    <a:pt x="476" y="325"/>
                  </a:lnTo>
                  <a:lnTo>
                    <a:pt x="479" y="327"/>
                  </a:lnTo>
                  <a:lnTo>
                    <a:pt x="481" y="327"/>
                  </a:lnTo>
                  <a:lnTo>
                    <a:pt x="481" y="328"/>
                  </a:lnTo>
                  <a:lnTo>
                    <a:pt x="483" y="331"/>
                  </a:lnTo>
                  <a:lnTo>
                    <a:pt x="484" y="333"/>
                  </a:lnTo>
                  <a:lnTo>
                    <a:pt x="484" y="334"/>
                  </a:lnTo>
                  <a:lnTo>
                    <a:pt x="486" y="339"/>
                  </a:lnTo>
                  <a:lnTo>
                    <a:pt x="487" y="341"/>
                  </a:lnTo>
                  <a:lnTo>
                    <a:pt x="487" y="342"/>
                  </a:lnTo>
                  <a:lnTo>
                    <a:pt x="487" y="344"/>
                  </a:lnTo>
                  <a:lnTo>
                    <a:pt x="487" y="344"/>
                  </a:lnTo>
                  <a:lnTo>
                    <a:pt x="486" y="345"/>
                  </a:lnTo>
                  <a:lnTo>
                    <a:pt x="486" y="345"/>
                  </a:lnTo>
                  <a:lnTo>
                    <a:pt x="487" y="347"/>
                  </a:lnTo>
                  <a:lnTo>
                    <a:pt x="487" y="350"/>
                  </a:lnTo>
                  <a:lnTo>
                    <a:pt x="486" y="352"/>
                  </a:lnTo>
                  <a:lnTo>
                    <a:pt x="486" y="352"/>
                  </a:lnTo>
                  <a:lnTo>
                    <a:pt x="484" y="352"/>
                  </a:lnTo>
                  <a:lnTo>
                    <a:pt x="484" y="350"/>
                  </a:lnTo>
                  <a:lnTo>
                    <a:pt x="484" y="350"/>
                  </a:lnTo>
                  <a:lnTo>
                    <a:pt x="483" y="347"/>
                  </a:lnTo>
                  <a:lnTo>
                    <a:pt x="481" y="345"/>
                  </a:lnTo>
                  <a:lnTo>
                    <a:pt x="481" y="345"/>
                  </a:lnTo>
                  <a:lnTo>
                    <a:pt x="481" y="344"/>
                  </a:lnTo>
                  <a:lnTo>
                    <a:pt x="483" y="344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1" y="342"/>
                  </a:lnTo>
                  <a:lnTo>
                    <a:pt x="479" y="342"/>
                  </a:lnTo>
                  <a:lnTo>
                    <a:pt x="479" y="341"/>
                  </a:lnTo>
                  <a:lnTo>
                    <a:pt x="479" y="339"/>
                  </a:lnTo>
                  <a:lnTo>
                    <a:pt x="479" y="339"/>
                  </a:lnTo>
                  <a:lnTo>
                    <a:pt x="478" y="341"/>
                  </a:lnTo>
                  <a:lnTo>
                    <a:pt x="476" y="339"/>
                  </a:lnTo>
                  <a:lnTo>
                    <a:pt x="476" y="339"/>
                  </a:lnTo>
                  <a:lnTo>
                    <a:pt x="476" y="338"/>
                  </a:lnTo>
                  <a:lnTo>
                    <a:pt x="476" y="338"/>
                  </a:lnTo>
                  <a:lnTo>
                    <a:pt x="478" y="336"/>
                  </a:lnTo>
                  <a:lnTo>
                    <a:pt x="478" y="334"/>
                  </a:lnTo>
                  <a:lnTo>
                    <a:pt x="478" y="334"/>
                  </a:lnTo>
                  <a:lnTo>
                    <a:pt x="476" y="334"/>
                  </a:lnTo>
                  <a:lnTo>
                    <a:pt x="476" y="331"/>
                  </a:lnTo>
                  <a:lnTo>
                    <a:pt x="475" y="331"/>
                  </a:lnTo>
                  <a:lnTo>
                    <a:pt x="475" y="331"/>
                  </a:lnTo>
                  <a:lnTo>
                    <a:pt x="473" y="334"/>
                  </a:lnTo>
                  <a:lnTo>
                    <a:pt x="471" y="334"/>
                  </a:lnTo>
                  <a:lnTo>
                    <a:pt x="470" y="336"/>
                  </a:lnTo>
                  <a:lnTo>
                    <a:pt x="470" y="334"/>
                  </a:lnTo>
                  <a:lnTo>
                    <a:pt x="470" y="334"/>
                  </a:lnTo>
                  <a:lnTo>
                    <a:pt x="470" y="331"/>
                  </a:lnTo>
                  <a:lnTo>
                    <a:pt x="470" y="330"/>
                  </a:lnTo>
                  <a:lnTo>
                    <a:pt x="470" y="330"/>
                  </a:lnTo>
                  <a:lnTo>
                    <a:pt x="471" y="330"/>
                  </a:lnTo>
                  <a:lnTo>
                    <a:pt x="471" y="328"/>
                  </a:lnTo>
                  <a:lnTo>
                    <a:pt x="473" y="328"/>
                  </a:lnTo>
                  <a:lnTo>
                    <a:pt x="473" y="327"/>
                  </a:lnTo>
                  <a:lnTo>
                    <a:pt x="475" y="325"/>
                  </a:lnTo>
                  <a:lnTo>
                    <a:pt x="475" y="325"/>
                  </a:lnTo>
                  <a:close/>
                  <a:moveTo>
                    <a:pt x="214" y="316"/>
                  </a:moveTo>
                  <a:lnTo>
                    <a:pt x="216" y="317"/>
                  </a:lnTo>
                  <a:lnTo>
                    <a:pt x="216" y="317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4" y="317"/>
                  </a:lnTo>
                  <a:lnTo>
                    <a:pt x="213" y="316"/>
                  </a:lnTo>
                  <a:lnTo>
                    <a:pt x="213" y="316"/>
                  </a:lnTo>
                  <a:lnTo>
                    <a:pt x="214" y="316"/>
                  </a:lnTo>
                  <a:close/>
                  <a:moveTo>
                    <a:pt x="219" y="316"/>
                  </a:moveTo>
                  <a:lnTo>
                    <a:pt x="222" y="317"/>
                  </a:lnTo>
                  <a:lnTo>
                    <a:pt x="224" y="317"/>
                  </a:lnTo>
                  <a:lnTo>
                    <a:pt x="222" y="319"/>
                  </a:lnTo>
                  <a:lnTo>
                    <a:pt x="222" y="320"/>
                  </a:lnTo>
                  <a:lnTo>
                    <a:pt x="224" y="320"/>
                  </a:lnTo>
                  <a:lnTo>
                    <a:pt x="225" y="319"/>
                  </a:lnTo>
                  <a:lnTo>
                    <a:pt x="227" y="319"/>
                  </a:lnTo>
                  <a:lnTo>
                    <a:pt x="229" y="319"/>
                  </a:lnTo>
                  <a:lnTo>
                    <a:pt x="229" y="319"/>
                  </a:lnTo>
                  <a:lnTo>
                    <a:pt x="230" y="319"/>
                  </a:lnTo>
                  <a:lnTo>
                    <a:pt x="229" y="320"/>
                  </a:lnTo>
                  <a:lnTo>
                    <a:pt x="229" y="320"/>
                  </a:lnTo>
                  <a:lnTo>
                    <a:pt x="229" y="322"/>
                  </a:lnTo>
                  <a:lnTo>
                    <a:pt x="230" y="322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27" y="327"/>
                  </a:lnTo>
                  <a:lnTo>
                    <a:pt x="224" y="325"/>
                  </a:lnTo>
                  <a:lnTo>
                    <a:pt x="222" y="325"/>
                  </a:lnTo>
                  <a:lnTo>
                    <a:pt x="222" y="325"/>
                  </a:lnTo>
                  <a:lnTo>
                    <a:pt x="221" y="327"/>
                  </a:lnTo>
                  <a:lnTo>
                    <a:pt x="222" y="327"/>
                  </a:lnTo>
                  <a:lnTo>
                    <a:pt x="224" y="327"/>
                  </a:lnTo>
                  <a:lnTo>
                    <a:pt x="225" y="327"/>
                  </a:lnTo>
                  <a:lnTo>
                    <a:pt x="225" y="328"/>
                  </a:lnTo>
                  <a:lnTo>
                    <a:pt x="225" y="328"/>
                  </a:lnTo>
                  <a:lnTo>
                    <a:pt x="225" y="330"/>
                  </a:lnTo>
                  <a:lnTo>
                    <a:pt x="224" y="330"/>
                  </a:lnTo>
                  <a:lnTo>
                    <a:pt x="222" y="330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18" y="331"/>
                  </a:lnTo>
                  <a:lnTo>
                    <a:pt x="214" y="333"/>
                  </a:lnTo>
                  <a:lnTo>
                    <a:pt x="214" y="333"/>
                  </a:lnTo>
                  <a:lnTo>
                    <a:pt x="213" y="334"/>
                  </a:lnTo>
                  <a:lnTo>
                    <a:pt x="213" y="334"/>
                  </a:lnTo>
                  <a:lnTo>
                    <a:pt x="210" y="334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0" y="339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5" y="339"/>
                  </a:lnTo>
                  <a:lnTo>
                    <a:pt x="205" y="339"/>
                  </a:lnTo>
                  <a:lnTo>
                    <a:pt x="210" y="336"/>
                  </a:lnTo>
                  <a:lnTo>
                    <a:pt x="210" y="336"/>
                  </a:lnTo>
                  <a:lnTo>
                    <a:pt x="208" y="336"/>
                  </a:lnTo>
                  <a:lnTo>
                    <a:pt x="207" y="334"/>
                  </a:lnTo>
                  <a:lnTo>
                    <a:pt x="205" y="336"/>
                  </a:lnTo>
                  <a:lnTo>
                    <a:pt x="205" y="336"/>
                  </a:lnTo>
                  <a:lnTo>
                    <a:pt x="205" y="334"/>
                  </a:lnTo>
                  <a:lnTo>
                    <a:pt x="207" y="333"/>
                  </a:lnTo>
                  <a:lnTo>
                    <a:pt x="207" y="333"/>
                  </a:lnTo>
                  <a:lnTo>
                    <a:pt x="205" y="333"/>
                  </a:lnTo>
                  <a:lnTo>
                    <a:pt x="205" y="333"/>
                  </a:lnTo>
                  <a:lnTo>
                    <a:pt x="203" y="333"/>
                  </a:lnTo>
                  <a:lnTo>
                    <a:pt x="202" y="333"/>
                  </a:lnTo>
                  <a:lnTo>
                    <a:pt x="202" y="333"/>
                  </a:lnTo>
                  <a:lnTo>
                    <a:pt x="200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6"/>
                  </a:lnTo>
                  <a:lnTo>
                    <a:pt x="203" y="336"/>
                  </a:lnTo>
                  <a:lnTo>
                    <a:pt x="203" y="338"/>
                  </a:lnTo>
                  <a:lnTo>
                    <a:pt x="202" y="338"/>
                  </a:lnTo>
                  <a:lnTo>
                    <a:pt x="199" y="334"/>
                  </a:lnTo>
                  <a:lnTo>
                    <a:pt x="199" y="331"/>
                  </a:lnTo>
                  <a:lnTo>
                    <a:pt x="197" y="328"/>
                  </a:lnTo>
                  <a:lnTo>
                    <a:pt x="196" y="328"/>
                  </a:lnTo>
                  <a:lnTo>
                    <a:pt x="197" y="327"/>
                  </a:lnTo>
                  <a:lnTo>
                    <a:pt x="199" y="325"/>
                  </a:lnTo>
                  <a:lnTo>
                    <a:pt x="200" y="323"/>
                  </a:lnTo>
                  <a:lnTo>
                    <a:pt x="202" y="322"/>
                  </a:lnTo>
                  <a:lnTo>
                    <a:pt x="203" y="322"/>
                  </a:lnTo>
                  <a:lnTo>
                    <a:pt x="205" y="322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5"/>
                  </a:lnTo>
                  <a:lnTo>
                    <a:pt x="207" y="325"/>
                  </a:lnTo>
                  <a:lnTo>
                    <a:pt x="208" y="327"/>
                  </a:lnTo>
                  <a:lnTo>
                    <a:pt x="210" y="328"/>
                  </a:lnTo>
                  <a:lnTo>
                    <a:pt x="210" y="330"/>
                  </a:lnTo>
                  <a:lnTo>
                    <a:pt x="211" y="330"/>
                  </a:lnTo>
                  <a:lnTo>
                    <a:pt x="210" y="328"/>
                  </a:lnTo>
                  <a:lnTo>
                    <a:pt x="210" y="327"/>
                  </a:lnTo>
                  <a:lnTo>
                    <a:pt x="210" y="323"/>
                  </a:lnTo>
                  <a:lnTo>
                    <a:pt x="208" y="323"/>
                  </a:lnTo>
                  <a:lnTo>
                    <a:pt x="210" y="322"/>
                  </a:lnTo>
                  <a:lnTo>
                    <a:pt x="211" y="322"/>
                  </a:lnTo>
                  <a:lnTo>
                    <a:pt x="211" y="322"/>
                  </a:lnTo>
                  <a:lnTo>
                    <a:pt x="210" y="320"/>
                  </a:lnTo>
                  <a:lnTo>
                    <a:pt x="208" y="320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10" y="317"/>
                  </a:lnTo>
                  <a:lnTo>
                    <a:pt x="210" y="317"/>
                  </a:lnTo>
                  <a:lnTo>
                    <a:pt x="211" y="317"/>
                  </a:lnTo>
                  <a:lnTo>
                    <a:pt x="211" y="319"/>
                  </a:lnTo>
                  <a:lnTo>
                    <a:pt x="213" y="320"/>
                  </a:lnTo>
                  <a:lnTo>
                    <a:pt x="213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9" y="317"/>
                  </a:lnTo>
                  <a:lnTo>
                    <a:pt x="219" y="317"/>
                  </a:lnTo>
                  <a:lnTo>
                    <a:pt x="218" y="316"/>
                  </a:lnTo>
                  <a:lnTo>
                    <a:pt x="219" y="316"/>
                  </a:lnTo>
                  <a:close/>
                  <a:moveTo>
                    <a:pt x="470" y="309"/>
                  </a:moveTo>
                  <a:lnTo>
                    <a:pt x="470" y="309"/>
                  </a:lnTo>
                  <a:lnTo>
                    <a:pt x="473" y="312"/>
                  </a:lnTo>
                  <a:lnTo>
                    <a:pt x="473" y="312"/>
                  </a:lnTo>
                  <a:lnTo>
                    <a:pt x="473" y="314"/>
                  </a:lnTo>
                  <a:lnTo>
                    <a:pt x="471" y="314"/>
                  </a:lnTo>
                  <a:lnTo>
                    <a:pt x="471" y="316"/>
                  </a:lnTo>
                  <a:lnTo>
                    <a:pt x="473" y="316"/>
                  </a:lnTo>
                  <a:lnTo>
                    <a:pt x="473" y="316"/>
                  </a:lnTo>
                  <a:lnTo>
                    <a:pt x="475" y="312"/>
                  </a:lnTo>
                  <a:lnTo>
                    <a:pt x="476" y="312"/>
                  </a:lnTo>
                  <a:lnTo>
                    <a:pt x="476" y="312"/>
                  </a:lnTo>
                  <a:lnTo>
                    <a:pt x="479" y="312"/>
                  </a:lnTo>
                  <a:lnTo>
                    <a:pt x="481" y="314"/>
                  </a:lnTo>
                  <a:lnTo>
                    <a:pt x="483" y="314"/>
                  </a:lnTo>
                  <a:lnTo>
                    <a:pt x="483" y="316"/>
                  </a:lnTo>
                  <a:lnTo>
                    <a:pt x="481" y="319"/>
                  </a:lnTo>
                  <a:lnTo>
                    <a:pt x="479" y="319"/>
                  </a:lnTo>
                  <a:lnTo>
                    <a:pt x="479" y="319"/>
                  </a:lnTo>
                  <a:lnTo>
                    <a:pt x="478" y="319"/>
                  </a:lnTo>
                  <a:lnTo>
                    <a:pt x="476" y="320"/>
                  </a:lnTo>
                  <a:lnTo>
                    <a:pt x="478" y="320"/>
                  </a:lnTo>
                  <a:lnTo>
                    <a:pt x="481" y="320"/>
                  </a:lnTo>
                  <a:lnTo>
                    <a:pt x="483" y="322"/>
                  </a:lnTo>
                  <a:lnTo>
                    <a:pt x="483" y="323"/>
                  </a:lnTo>
                  <a:lnTo>
                    <a:pt x="483" y="327"/>
                  </a:lnTo>
                  <a:lnTo>
                    <a:pt x="479" y="325"/>
                  </a:lnTo>
                  <a:lnTo>
                    <a:pt x="478" y="323"/>
                  </a:lnTo>
                  <a:lnTo>
                    <a:pt x="475" y="322"/>
                  </a:lnTo>
                  <a:lnTo>
                    <a:pt x="473" y="322"/>
                  </a:lnTo>
                  <a:lnTo>
                    <a:pt x="473" y="322"/>
                  </a:lnTo>
                  <a:lnTo>
                    <a:pt x="471" y="323"/>
                  </a:lnTo>
                  <a:lnTo>
                    <a:pt x="473" y="327"/>
                  </a:lnTo>
                  <a:lnTo>
                    <a:pt x="471" y="327"/>
                  </a:lnTo>
                  <a:lnTo>
                    <a:pt x="468" y="327"/>
                  </a:lnTo>
                  <a:lnTo>
                    <a:pt x="467" y="325"/>
                  </a:lnTo>
                  <a:lnTo>
                    <a:pt x="465" y="322"/>
                  </a:lnTo>
                  <a:lnTo>
                    <a:pt x="462" y="319"/>
                  </a:lnTo>
                  <a:lnTo>
                    <a:pt x="460" y="317"/>
                  </a:lnTo>
                  <a:lnTo>
                    <a:pt x="459" y="316"/>
                  </a:lnTo>
                  <a:lnTo>
                    <a:pt x="459" y="314"/>
                  </a:lnTo>
                  <a:lnTo>
                    <a:pt x="459" y="312"/>
                  </a:lnTo>
                  <a:lnTo>
                    <a:pt x="460" y="312"/>
                  </a:lnTo>
                  <a:lnTo>
                    <a:pt x="462" y="312"/>
                  </a:lnTo>
                  <a:lnTo>
                    <a:pt x="462" y="311"/>
                  </a:lnTo>
                  <a:lnTo>
                    <a:pt x="464" y="312"/>
                  </a:lnTo>
                  <a:lnTo>
                    <a:pt x="465" y="312"/>
                  </a:lnTo>
                  <a:lnTo>
                    <a:pt x="465" y="312"/>
                  </a:lnTo>
                  <a:lnTo>
                    <a:pt x="465" y="311"/>
                  </a:lnTo>
                  <a:lnTo>
                    <a:pt x="467" y="311"/>
                  </a:lnTo>
                  <a:lnTo>
                    <a:pt x="467" y="311"/>
                  </a:lnTo>
                  <a:lnTo>
                    <a:pt x="468" y="309"/>
                  </a:lnTo>
                  <a:lnTo>
                    <a:pt x="470" y="309"/>
                  </a:lnTo>
                  <a:close/>
                  <a:moveTo>
                    <a:pt x="489" y="308"/>
                  </a:moveTo>
                  <a:lnTo>
                    <a:pt x="490" y="309"/>
                  </a:lnTo>
                  <a:lnTo>
                    <a:pt x="490" y="311"/>
                  </a:lnTo>
                  <a:lnTo>
                    <a:pt x="490" y="311"/>
                  </a:lnTo>
                  <a:lnTo>
                    <a:pt x="489" y="311"/>
                  </a:lnTo>
                  <a:lnTo>
                    <a:pt x="487" y="309"/>
                  </a:lnTo>
                  <a:lnTo>
                    <a:pt x="486" y="309"/>
                  </a:lnTo>
                  <a:lnTo>
                    <a:pt x="486" y="309"/>
                  </a:lnTo>
                  <a:lnTo>
                    <a:pt x="489" y="308"/>
                  </a:lnTo>
                  <a:close/>
                  <a:moveTo>
                    <a:pt x="483" y="308"/>
                  </a:moveTo>
                  <a:lnTo>
                    <a:pt x="484" y="308"/>
                  </a:lnTo>
                  <a:lnTo>
                    <a:pt x="486" y="311"/>
                  </a:lnTo>
                  <a:lnTo>
                    <a:pt x="486" y="312"/>
                  </a:lnTo>
                  <a:lnTo>
                    <a:pt x="489" y="312"/>
                  </a:lnTo>
                  <a:lnTo>
                    <a:pt x="492" y="312"/>
                  </a:lnTo>
                  <a:lnTo>
                    <a:pt x="495" y="316"/>
                  </a:lnTo>
                  <a:lnTo>
                    <a:pt x="497" y="317"/>
                  </a:lnTo>
                  <a:lnTo>
                    <a:pt x="497" y="319"/>
                  </a:lnTo>
                  <a:lnTo>
                    <a:pt x="498" y="322"/>
                  </a:lnTo>
                  <a:lnTo>
                    <a:pt x="498" y="323"/>
                  </a:lnTo>
                  <a:lnTo>
                    <a:pt x="498" y="323"/>
                  </a:lnTo>
                  <a:lnTo>
                    <a:pt x="497" y="322"/>
                  </a:lnTo>
                  <a:lnTo>
                    <a:pt x="495" y="320"/>
                  </a:lnTo>
                  <a:lnTo>
                    <a:pt x="495" y="319"/>
                  </a:lnTo>
                  <a:lnTo>
                    <a:pt x="495" y="319"/>
                  </a:lnTo>
                  <a:lnTo>
                    <a:pt x="494" y="317"/>
                  </a:lnTo>
                  <a:lnTo>
                    <a:pt x="494" y="316"/>
                  </a:lnTo>
                  <a:lnTo>
                    <a:pt x="494" y="316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6"/>
                  </a:lnTo>
                  <a:lnTo>
                    <a:pt x="492" y="317"/>
                  </a:lnTo>
                  <a:lnTo>
                    <a:pt x="495" y="322"/>
                  </a:lnTo>
                  <a:lnTo>
                    <a:pt x="497" y="323"/>
                  </a:lnTo>
                  <a:lnTo>
                    <a:pt x="497" y="323"/>
                  </a:lnTo>
                  <a:lnTo>
                    <a:pt x="497" y="325"/>
                  </a:lnTo>
                  <a:lnTo>
                    <a:pt x="497" y="327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4" y="330"/>
                  </a:lnTo>
                  <a:lnTo>
                    <a:pt x="492" y="333"/>
                  </a:lnTo>
                  <a:lnTo>
                    <a:pt x="489" y="334"/>
                  </a:lnTo>
                  <a:lnTo>
                    <a:pt x="489" y="334"/>
                  </a:lnTo>
                  <a:lnTo>
                    <a:pt x="487" y="334"/>
                  </a:lnTo>
                  <a:lnTo>
                    <a:pt x="487" y="334"/>
                  </a:lnTo>
                  <a:lnTo>
                    <a:pt x="487" y="333"/>
                  </a:lnTo>
                  <a:lnTo>
                    <a:pt x="487" y="331"/>
                  </a:lnTo>
                  <a:lnTo>
                    <a:pt x="487" y="331"/>
                  </a:lnTo>
                  <a:lnTo>
                    <a:pt x="489" y="327"/>
                  </a:lnTo>
                  <a:lnTo>
                    <a:pt x="489" y="327"/>
                  </a:lnTo>
                  <a:lnTo>
                    <a:pt x="487" y="323"/>
                  </a:lnTo>
                  <a:lnTo>
                    <a:pt x="486" y="322"/>
                  </a:lnTo>
                  <a:lnTo>
                    <a:pt x="486" y="320"/>
                  </a:lnTo>
                  <a:lnTo>
                    <a:pt x="484" y="316"/>
                  </a:lnTo>
                  <a:lnTo>
                    <a:pt x="484" y="314"/>
                  </a:lnTo>
                  <a:lnTo>
                    <a:pt x="484" y="312"/>
                  </a:lnTo>
                  <a:lnTo>
                    <a:pt x="483" y="311"/>
                  </a:lnTo>
                  <a:lnTo>
                    <a:pt x="483" y="309"/>
                  </a:lnTo>
                  <a:lnTo>
                    <a:pt x="483" y="308"/>
                  </a:lnTo>
                  <a:lnTo>
                    <a:pt x="483" y="308"/>
                  </a:lnTo>
                  <a:close/>
                  <a:moveTo>
                    <a:pt x="225" y="306"/>
                  </a:moveTo>
                  <a:lnTo>
                    <a:pt x="227" y="306"/>
                  </a:lnTo>
                  <a:lnTo>
                    <a:pt x="227" y="306"/>
                  </a:lnTo>
                  <a:lnTo>
                    <a:pt x="229" y="306"/>
                  </a:lnTo>
                  <a:lnTo>
                    <a:pt x="229" y="308"/>
                  </a:lnTo>
                  <a:lnTo>
                    <a:pt x="230" y="308"/>
                  </a:lnTo>
                  <a:lnTo>
                    <a:pt x="230" y="306"/>
                  </a:lnTo>
                  <a:lnTo>
                    <a:pt x="230" y="306"/>
                  </a:lnTo>
                  <a:lnTo>
                    <a:pt x="233" y="308"/>
                  </a:lnTo>
                  <a:lnTo>
                    <a:pt x="233" y="308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7" y="309"/>
                  </a:lnTo>
                  <a:lnTo>
                    <a:pt x="235" y="309"/>
                  </a:lnTo>
                  <a:lnTo>
                    <a:pt x="235" y="311"/>
                  </a:lnTo>
                  <a:lnTo>
                    <a:pt x="233" y="312"/>
                  </a:lnTo>
                  <a:lnTo>
                    <a:pt x="233" y="311"/>
                  </a:lnTo>
                  <a:lnTo>
                    <a:pt x="233" y="311"/>
                  </a:lnTo>
                  <a:lnTo>
                    <a:pt x="232" y="311"/>
                  </a:lnTo>
                  <a:lnTo>
                    <a:pt x="232" y="309"/>
                  </a:lnTo>
                  <a:lnTo>
                    <a:pt x="232" y="309"/>
                  </a:lnTo>
                  <a:lnTo>
                    <a:pt x="230" y="311"/>
                  </a:lnTo>
                  <a:lnTo>
                    <a:pt x="230" y="311"/>
                  </a:lnTo>
                  <a:lnTo>
                    <a:pt x="232" y="312"/>
                  </a:lnTo>
                  <a:lnTo>
                    <a:pt x="230" y="312"/>
                  </a:lnTo>
                  <a:lnTo>
                    <a:pt x="230" y="312"/>
                  </a:lnTo>
                  <a:lnTo>
                    <a:pt x="229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1"/>
                  </a:lnTo>
                  <a:lnTo>
                    <a:pt x="227" y="312"/>
                  </a:lnTo>
                  <a:lnTo>
                    <a:pt x="225" y="312"/>
                  </a:lnTo>
                  <a:lnTo>
                    <a:pt x="225" y="314"/>
                  </a:lnTo>
                  <a:lnTo>
                    <a:pt x="224" y="314"/>
                  </a:lnTo>
                  <a:lnTo>
                    <a:pt x="224" y="314"/>
                  </a:lnTo>
                  <a:lnTo>
                    <a:pt x="224" y="316"/>
                  </a:lnTo>
                  <a:lnTo>
                    <a:pt x="222" y="316"/>
                  </a:lnTo>
                  <a:lnTo>
                    <a:pt x="221" y="316"/>
                  </a:lnTo>
                  <a:lnTo>
                    <a:pt x="216" y="314"/>
                  </a:lnTo>
                  <a:lnTo>
                    <a:pt x="216" y="314"/>
                  </a:lnTo>
                  <a:lnTo>
                    <a:pt x="219" y="311"/>
                  </a:lnTo>
                  <a:lnTo>
                    <a:pt x="221" y="309"/>
                  </a:lnTo>
                  <a:lnTo>
                    <a:pt x="222" y="309"/>
                  </a:lnTo>
                  <a:lnTo>
                    <a:pt x="224" y="309"/>
                  </a:lnTo>
                  <a:lnTo>
                    <a:pt x="224" y="309"/>
                  </a:lnTo>
                  <a:lnTo>
                    <a:pt x="224" y="308"/>
                  </a:lnTo>
                  <a:lnTo>
                    <a:pt x="224" y="306"/>
                  </a:lnTo>
                  <a:lnTo>
                    <a:pt x="224" y="306"/>
                  </a:lnTo>
                  <a:lnTo>
                    <a:pt x="225" y="306"/>
                  </a:lnTo>
                  <a:close/>
                  <a:moveTo>
                    <a:pt x="230" y="301"/>
                  </a:move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29" y="304"/>
                  </a:lnTo>
                  <a:lnTo>
                    <a:pt x="229" y="304"/>
                  </a:lnTo>
                  <a:lnTo>
                    <a:pt x="227" y="304"/>
                  </a:lnTo>
                  <a:lnTo>
                    <a:pt x="225" y="303"/>
                  </a:lnTo>
                  <a:lnTo>
                    <a:pt x="227" y="303"/>
                  </a:lnTo>
                  <a:lnTo>
                    <a:pt x="229" y="301"/>
                  </a:lnTo>
                  <a:lnTo>
                    <a:pt x="230" y="301"/>
                  </a:lnTo>
                  <a:close/>
                  <a:moveTo>
                    <a:pt x="109" y="298"/>
                  </a:moveTo>
                  <a:lnTo>
                    <a:pt x="107" y="303"/>
                  </a:lnTo>
                  <a:lnTo>
                    <a:pt x="106" y="303"/>
                  </a:lnTo>
                  <a:lnTo>
                    <a:pt x="104" y="303"/>
                  </a:lnTo>
                  <a:lnTo>
                    <a:pt x="104" y="301"/>
                  </a:lnTo>
                  <a:lnTo>
                    <a:pt x="104" y="301"/>
                  </a:lnTo>
                  <a:lnTo>
                    <a:pt x="106" y="300"/>
                  </a:lnTo>
                  <a:lnTo>
                    <a:pt x="109" y="298"/>
                  </a:lnTo>
                  <a:lnTo>
                    <a:pt x="109" y="298"/>
                  </a:lnTo>
                  <a:close/>
                  <a:moveTo>
                    <a:pt x="347" y="271"/>
                  </a:moveTo>
                  <a:lnTo>
                    <a:pt x="347" y="273"/>
                  </a:lnTo>
                  <a:lnTo>
                    <a:pt x="345" y="275"/>
                  </a:lnTo>
                  <a:lnTo>
                    <a:pt x="342" y="276"/>
                  </a:lnTo>
                  <a:lnTo>
                    <a:pt x="342" y="276"/>
                  </a:lnTo>
                  <a:lnTo>
                    <a:pt x="344" y="275"/>
                  </a:lnTo>
                  <a:lnTo>
                    <a:pt x="345" y="273"/>
                  </a:lnTo>
                  <a:lnTo>
                    <a:pt x="345" y="273"/>
                  </a:lnTo>
                  <a:lnTo>
                    <a:pt x="347" y="271"/>
                  </a:lnTo>
                  <a:close/>
                  <a:moveTo>
                    <a:pt x="292" y="270"/>
                  </a:moveTo>
                  <a:lnTo>
                    <a:pt x="295" y="270"/>
                  </a:lnTo>
                  <a:lnTo>
                    <a:pt x="293" y="271"/>
                  </a:lnTo>
                  <a:lnTo>
                    <a:pt x="292" y="271"/>
                  </a:lnTo>
                  <a:lnTo>
                    <a:pt x="289" y="271"/>
                  </a:lnTo>
                  <a:lnTo>
                    <a:pt x="290" y="270"/>
                  </a:lnTo>
                  <a:lnTo>
                    <a:pt x="292" y="270"/>
                  </a:lnTo>
                  <a:close/>
                  <a:moveTo>
                    <a:pt x="306" y="265"/>
                  </a:moveTo>
                  <a:lnTo>
                    <a:pt x="307" y="265"/>
                  </a:lnTo>
                  <a:lnTo>
                    <a:pt x="309" y="267"/>
                  </a:lnTo>
                  <a:lnTo>
                    <a:pt x="307" y="267"/>
                  </a:lnTo>
                  <a:lnTo>
                    <a:pt x="303" y="271"/>
                  </a:lnTo>
                  <a:lnTo>
                    <a:pt x="303" y="271"/>
                  </a:lnTo>
                  <a:lnTo>
                    <a:pt x="303" y="273"/>
                  </a:lnTo>
                  <a:lnTo>
                    <a:pt x="301" y="273"/>
                  </a:lnTo>
                  <a:lnTo>
                    <a:pt x="301" y="273"/>
                  </a:lnTo>
                  <a:lnTo>
                    <a:pt x="301" y="275"/>
                  </a:lnTo>
                  <a:lnTo>
                    <a:pt x="301" y="275"/>
                  </a:lnTo>
                  <a:lnTo>
                    <a:pt x="300" y="276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8" y="276"/>
                  </a:lnTo>
                  <a:lnTo>
                    <a:pt x="296" y="276"/>
                  </a:lnTo>
                  <a:lnTo>
                    <a:pt x="295" y="276"/>
                  </a:lnTo>
                  <a:lnTo>
                    <a:pt x="295" y="276"/>
                  </a:lnTo>
                  <a:lnTo>
                    <a:pt x="296" y="275"/>
                  </a:lnTo>
                  <a:lnTo>
                    <a:pt x="296" y="273"/>
                  </a:lnTo>
                  <a:lnTo>
                    <a:pt x="296" y="273"/>
                  </a:lnTo>
                  <a:lnTo>
                    <a:pt x="300" y="271"/>
                  </a:lnTo>
                  <a:lnTo>
                    <a:pt x="301" y="270"/>
                  </a:lnTo>
                  <a:lnTo>
                    <a:pt x="303" y="268"/>
                  </a:lnTo>
                  <a:lnTo>
                    <a:pt x="304" y="265"/>
                  </a:lnTo>
                  <a:lnTo>
                    <a:pt x="304" y="265"/>
                  </a:lnTo>
                  <a:lnTo>
                    <a:pt x="306" y="265"/>
                  </a:lnTo>
                  <a:close/>
                  <a:moveTo>
                    <a:pt x="30" y="264"/>
                  </a:moveTo>
                  <a:lnTo>
                    <a:pt x="32" y="264"/>
                  </a:lnTo>
                  <a:lnTo>
                    <a:pt x="33" y="265"/>
                  </a:lnTo>
                  <a:lnTo>
                    <a:pt x="33" y="265"/>
                  </a:lnTo>
                  <a:lnTo>
                    <a:pt x="35" y="265"/>
                  </a:lnTo>
                  <a:lnTo>
                    <a:pt x="36" y="265"/>
                  </a:lnTo>
                  <a:lnTo>
                    <a:pt x="36" y="265"/>
                  </a:lnTo>
                  <a:lnTo>
                    <a:pt x="38" y="267"/>
                  </a:lnTo>
                  <a:lnTo>
                    <a:pt x="38" y="268"/>
                  </a:lnTo>
                  <a:lnTo>
                    <a:pt x="38" y="268"/>
                  </a:lnTo>
                  <a:lnTo>
                    <a:pt x="38" y="270"/>
                  </a:lnTo>
                  <a:lnTo>
                    <a:pt x="38" y="271"/>
                  </a:lnTo>
                  <a:lnTo>
                    <a:pt x="38" y="271"/>
                  </a:lnTo>
                  <a:lnTo>
                    <a:pt x="39" y="273"/>
                  </a:lnTo>
                  <a:lnTo>
                    <a:pt x="39" y="275"/>
                  </a:lnTo>
                  <a:lnTo>
                    <a:pt x="36" y="275"/>
                  </a:lnTo>
                  <a:lnTo>
                    <a:pt x="33" y="275"/>
                  </a:lnTo>
                  <a:lnTo>
                    <a:pt x="32" y="276"/>
                  </a:lnTo>
                  <a:lnTo>
                    <a:pt x="32" y="276"/>
                  </a:lnTo>
                  <a:lnTo>
                    <a:pt x="32" y="278"/>
                  </a:lnTo>
                  <a:lnTo>
                    <a:pt x="32" y="278"/>
                  </a:lnTo>
                  <a:lnTo>
                    <a:pt x="30" y="278"/>
                  </a:lnTo>
                  <a:lnTo>
                    <a:pt x="30" y="276"/>
                  </a:lnTo>
                  <a:lnTo>
                    <a:pt x="28" y="276"/>
                  </a:lnTo>
                  <a:lnTo>
                    <a:pt x="24" y="276"/>
                  </a:lnTo>
                  <a:lnTo>
                    <a:pt x="19" y="273"/>
                  </a:lnTo>
                  <a:lnTo>
                    <a:pt x="17" y="273"/>
                  </a:lnTo>
                  <a:lnTo>
                    <a:pt x="14" y="270"/>
                  </a:lnTo>
                  <a:lnTo>
                    <a:pt x="13" y="268"/>
                  </a:lnTo>
                  <a:lnTo>
                    <a:pt x="14" y="268"/>
                  </a:lnTo>
                  <a:lnTo>
                    <a:pt x="14" y="267"/>
                  </a:lnTo>
                  <a:lnTo>
                    <a:pt x="20" y="268"/>
                  </a:lnTo>
                  <a:lnTo>
                    <a:pt x="22" y="267"/>
                  </a:lnTo>
                  <a:lnTo>
                    <a:pt x="22" y="265"/>
                  </a:lnTo>
                  <a:lnTo>
                    <a:pt x="24" y="265"/>
                  </a:lnTo>
                  <a:lnTo>
                    <a:pt x="27" y="264"/>
                  </a:lnTo>
                  <a:lnTo>
                    <a:pt x="27" y="264"/>
                  </a:lnTo>
                  <a:lnTo>
                    <a:pt x="28" y="265"/>
                  </a:lnTo>
                  <a:lnTo>
                    <a:pt x="30" y="264"/>
                  </a:lnTo>
                  <a:lnTo>
                    <a:pt x="30" y="264"/>
                  </a:lnTo>
                  <a:close/>
                  <a:moveTo>
                    <a:pt x="334" y="264"/>
                  </a:moveTo>
                  <a:lnTo>
                    <a:pt x="336" y="264"/>
                  </a:lnTo>
                  <a:lnTo>
                    <a:pt x="334" y="265"/>
                  </a:lnTo>
                  <a:lnTo>
                    <a:pt x="334" y="265"/>
                  </a:lnTo>
                  <a:lnTo>
                    <a:pt x="333" y="265"/>
                  </a:lnTo>
                  <a:lnTo>
                    <a:pt x="333" y="265"/>
                  </a:lnTo>
                  <a:lnTo>
                    <a:pt x="334" y="264"/>
                  </a:lnTo>
                  <a:close/>
                  <a:moveTo>
                    <a:pt x="314" y="262"/>
                  </a:moveTo>
                  <a:lnTo>
                    <a:pt x="317" y="264"/>
                  </a:lnTo>
                  <a:lnTo>
                    <a:pt x="317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19" y="265"/>
                  </a:lnTo>
                  <a:lnTo>
                    <a:pt x="315" y="265"/>
                  </a:lnTo>
                  <a:lnTo>
                    <a:pt x="314" y="267"/>
                  </a:lnTo>
                  <a:lnTo>
                    <a:pt x="314" y="267"/>
                  </a:lnTo>
                  <a:lnTo>
                    <a:pt x="312" y="265"/>
                  </a:lnTo>
                  <a:lnTo>
                    <a:pt x="312" y="265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4" y="262"/>
                  </a:lnTo>
                  <a:lnTo>
                    <a:pt x="314" y="262"/>
                  </a:lnTo>
                  <a:close/>
                  <a:moveTo>
                    <a:pt x="298" y="262"/>
                  </a:moveTo>
                  <a:lnTo>
                    <a:pt x="298" y="262"/>
                  </a:lnTo>
                  <a:lnTo>
                    <a:pt x="298" y="264"/>
                  </a:lnTo>
                  <a:lnTo>
                    <a:pt x="298" y="264"/>
                  </a:lnTo>
                  <a:lnTo>
                    <a:pt x="298" y="265"/>
                  </a:lnTo>
                  <a:lnTo>
                    <a:pt x="298" y="267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5" y="268"/>
                  </a:lnTo>
                  <a:lnTo>
                    <a:pt x="295" y="267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6" y="262"/>
                  </a:lnTo>
                  <a:lnTo>
                    <a:pt x="296" y="262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8" y="262"/>
                  </a:lnTo>
                  <a:lnTo>
                    <a:pt x="298" y="262"/>
                  </a:lnTo>
                  <a:close/>
                  <a:moveTo>
                    <a:pt x="237" y="262"/>
                  </a:moveTo>
                  <a:lnTo>
                    <a:pt x="237" y="262"/>
                  </a:lnTo>
                  <a:lnTo>
                    <a:pt x="237" y="262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4"/>
                  </a:lnTo>
                  <a:lnTo>
                    <a:pt x="237" y="262"/>
                  </a:lnTo>
                  <a:close/>
                  <a:moveTo>
                    <a:pt x="5137" y="259"/>
                  </a:moveTo>
                  <a:lnTo>
                    <a:pt x="5137" y="262"/>
                  </a:lnTo>
                  <a:lnTo>
                    <a:pt x="5141" y="262"/>
                  </a:lnTo>
                  <a:lnTo>
                    <a:pt x="5142" y="264"/>
                  </a:lnTo>
                  <a:lnTo>
                    <a:pt x="5145" y="264"/>
                  </a:lnTo>
                  <a:lnTo>
                    <a:pt x="5147" y="265"/>
                  </a:lnTo>
                  <a:lnTo>
                    <a:pt x="5147" y="267"/>
                  </a:lnTo>
                  <a:lnTo>
                    <a:pt x="5145" y="265"/>
                  </a:lnTo>
                  <a:lnTo>
                    <a:pt x="5141" y="265"/>
                  </a:lnTo>
                  <a:lnTo>
                    <a:pt x="5137" y="262"/>
                  </a:lnTo>
                  <a:lnTo>
                    <a:pt x="5134" y="262"/>
                  </a:lnTo>
                  <a:lnTo>
                    <a:pt x="5136" y="260"/>
                  </a:lnTo>
                  <a:lnTo>
                    <a:pt x="5137" y="259"/>
                  </a:lnTo>
                  <a:close/>
                  <a:moveTo>
                    <a:pt x="293" y="253"/>
                  </a:moveTo>
                  <a:lnTo>
                    <a:pt x="293" y="253"/>
                  </a:lnTo>
                  <a:lnTo>
                    <a:pt x="295" y="254"/>
                  </a:lnTo>
                  <a:lnTo>
                    <a:pt x="295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3"/>
                  </a:lnTo>
                  <a:lnTo>
                    <a:pt x="292" y="253"/>
                  </a:lnTo>
                  <a:lnTo>
                    <a:pt x="293" y="253"/>
                  </a:lnTo>
                  <a:close/>
                  <a:moveTo>
                    <a:pt x="5156" y="189"/>
                  </a:moveTo>
                  <a:lnTo>
                    <a:pt x="5158" y="191"/>
                  </a:lnTo>
                  <a:lnTo>
                    <a:pt x="5158" y="193"/>
                  </a:lnTo>
                  <a:lnTo>
                    <a:pt x="5159" y="193"/>
                  </a:lnTo>
                  <a:lnTo>
                    <a:pt x="5163" y="193"/>
                  </a:lnTo>
                  <a:lnTo>
                    <a:pt x="5164" y="193"/>
                  </a:lnTo>
                  <a:lnTo>
                    <a:pt x="5167" y="193"/>
                  </a:lnTo>
                  <a:lnTo>
                    <a:pt x="5169" y="191"/>
                  </a:lnTo>
                  <a:lnTo>
                    <a:pt x="5172" y="191"/>
                  </a:lnTo>
                  <a:lnTo>
                    <a:pt x="5174" y="189"/>
                  </a:lnTo>
                  <a:lnTo>
                    <a:pt x="5175" y="191"/>
                  </a:lnTo>
                  <a:lnTo>
                    <a:pt x="5177" y="191"/>
                  </a:lnTo>
                  <a:lnTo>
                    <a:pt x="5178" y="193"/>
                  </a:lnTo>
                  <a:lnTo>
                    <a:pt x="5178" y="193"/>
                  </a:lnTo>
                  <a:lnTo>
                    <a:pt x="5178" y="194"/>
                  </a:lnTo>
                  <a:lnTo>
                    <a:pt x="5178" y="194"/>
                  </a:lnTo>
                  <a:lnTo>
                    <a:pt x="5183" y="196"/>
                  </a:lnTo>
                  <a:lnTo>
                    <a:pt x="5185" y="196"/>
                  </a:lnTo>
                  <a:lnTo>
                    <a:pt x="5185" y="197"/>
                  </a:lnTo>
                  <a:lnTo>
                    <a:pt x="5186" y="197"/>
                  </a:lnTo>
                  <a:lnTo>
                    <a:pt x="5188" y="199"/>
                  </a:lnTo>
                  <a:lnTo>
                    <a:pt x="5189" y="197"/>
                  </a:lnTo>
                  <a:lnTo>
                    <a:pt x="5191" y="199"/>
                  </a:lnTo>
                  <a:lnTo>
                    <a:pt x="5194" y="199"/>
                  </a:lnTo>
                  <a:lnTo>
                    <a:pt x="5197" y="199"/>
                  </a:lnTo>
                  <a:lnTo>
                    <a:pt x="5197" y="201"/>
                  </a:lnTo>
                  <a:lnTo>
                    <a:pt x="5196" y="202"/>
                  </a:lnTo>
                  <a:lnTo>
                    <a:pt x="5193" y="202"/>
                  </a:lnTo>
                  <a:lnTo>
                    <a:pt x="5188" y="202"/>
                  </a:lnTo>
                  <a:lnTo>
                    <a:pt x="5186" y="204"/>
                  </a:lnTo>
                  <a:lnTo>
                    <a:pt x="5186" y="205"/>
                  </a:lnTo>
                  <a:lnTo>
                    <a:pt x="5186" y="207"/>
                  </a:lnTo>
                  <a:lnTo>
                    <a:pt x="5185" y="207"/>
                  </a:lnTo>
                  <a:lnTo>
                    <a:pt x="5185" y="207"/>
                  </a:lnTo>
                  <a:lnTo>
                    <a:pt x="5183" y="207"/>
                  </a:lnTo>
                  <a:lnTo>
                    <a:pt x="5183" y="204"/>
                  </a:lnTo>
                  <a:lnTo>
                    <a:pt x="5182" y="204"/>
                  </a:lnTo>
                  <a:lnTo>
                    <a:pt x="5182" y="204"/>
                  </a:lnTo>
                  <a:lnTo>
                    <a:pt x="5180" y="202"/>
                  </a:lnTo>
                  <a:lnTo>
                    <a:pt x="5178" y="202"/>
                  </a:lnTo>
                  <a:lnTo>
                    <a:pt x="5177" y="202"/>
                  </a:lnTo>
                  <a:lnTo>
                    <a:pt x="5175" y="201"/>
                  </a:lnTo>
                  <a:lnTo>
                    <a:pt x="5175" y="199"/>
                  </a:lnTo>
                  <a:lnTo>
                    <a:pt x="5175" y="199"/>
                  </a:lnTo>
                  <a:lnTo>
                    <a:pt x="5174" y="197"/>
                  </a:lnTo>
                  <a:lnTo>
                    <a:pt x="5172" y="197"/>
                  </a:lnTo>
                  <a:lnTo>
                    <a:pt x="5167" y="196"/>
                  </a:lnTo>
                  <a:lnTo>
                    <a:pt x="5166" y="196"/>
                  </a:lnTo>
                  <a:lnTo>
                    <a:pt x="5164" y="196"/>
                  </a:lnTo>
                  <a:lnTo>
                    <a:pt x="5163" y="197"/>
                  </a:lnTo>
                  <a:lnTo>
                    <a:pt x="5161" y="197"/>
                  </a:lnTo>
                  <a:lnTo>
                    <a:pt x="5159" y="199"/>
                  </a:lnTo>
                  <a:lnTo>
                    <a:pt x="5158" y="199"/>
                  </a:lnTo>
                  <a:lnTo>
                    <a:pt x="5156" y="197"/>
                  </a:lnTo>
                  <a:lnTo>
                    <a:pt x="5155" y="197"/>
                  </a:lnTo>
                  <a:lnTo>
                    <a:pt x="5153" y="196"/>
                  </a:lnTo>
                  <a:lnTo>
                    <a:pt x="5153" y="196"/>
                  </a:lnTo>
                  <a:lnTo>
                    <a:pt x="5153" y="194"/>
                  </a:lnTo>
                  <a:lnTo>
                    <a:pt x="5153" y="193"/>
                  </a:lnTo>
                  <a:lnTo>
                    <a:pt x="5155" y="189"/>
                  </a:lnTo>
                  <a:lnTo>
                    <a:pt x="5156" y="189"/>
                  </a:lnTo>
                  <a:close/>
                  <a:moveTo>
                    <a:pt x="36" y="128"/>
                  </a:moveTo>
                  <a:lnTo>
                    <a:pt x="36" y="128"/>
                  </a:lnTo>
                  <a:lnTo>
                    <a:pt x="35" y="130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3" y="130"/>
                  </a:lnTo>
                  <a:lnTo>
                    <a:pt x="36" y="128"/>
                  </a:lnTo>
                  <a:close/>
                  <a:moveTo>
                    <a:pt x="170" y="0"/>
                  </a:moveTo>
                  <a:lnTo>
                    <a:pt x="172" y="0"/>
                  </a:lnTo>
                  <a:lnTo>
                    <a:pt x="170" y="0"/>
                  </a:lnTo>
                  <a:lnTo>
                    <a:pt x="169" y="2"/>
                  </a:lnTo>
                  <a:lnTo>
                    <a:pt x="170" y="2"/>
                  </a:lnTo>
                  <a:lnTo>
                    <a:pt x="180" y="5"/>
                  </a:lnTo>
                  <a:lnTo>
                    <a:pt x="183" y="5"/>
                  </a:lnTo>
                  <a:lnTo>
                    <a:pt x="184" y="7"/>
                  </a:lnTo>
                  <a:lnTo>
                    <a:pt x="183" y="8"/>
                  </a:lnTo>
                  <a:lnTo>
                    <a:pt x="180" y="10"/>
                  </a:lnTo>
                  <a:lnTo>
                    <a:pt x="175" y="13"/>
                  </a:lnTo>
                  <a:lnTo>
                    <a:pt x="177" y="13"/>
                  </a:lnTo>
                  <a:lnTo>
                    <a:pt x="178" y="15"/>
                  </a:lnTo>
                  <a:lnTo>
                    <a:pt x="180" y="15"/>
                  </a:lnTo>
                  <a:lnTo>
                    <a:pt x="181" y="15"/>
                  </a:lnTo>
                  <a:lnTo>
                    <a:pt x="184" y="13"/>
                  </a:lnTo>
                  <a:lnTo>
                    <a:pt x="188" y="10"/>
                  </a:lnTo>
                  <a:lnTo>
                    <a:pt x="189" y="8"/>
                  </a:lnTo>
                  <a:lnTo>
                    <a:pt x="189" y="8"/>
                  </a:lnTo>
                  <a:lnTo>
                    <a:pt x="192" y="8"/>
                  </a:lnTo>
                  <a:lnTo>
                    <a:pt x="194" y="10"/>
                  </a:lnTo>
                  <a:lnTo>
                    <a:pt x="197" y="11"/>
                  </a:lnTo>
                  <a:lnTo>
                    <a:pt x="196" y="13"/>
                  </a:lnTo>
                  <a:lnTo>
                    <a:pt x="196" y="13"/>
                  </a:lnTo>
                  <a:lnTo>
                    <a:pt x="197" y="15"/>
                  </a:lnTo>
                  <a:lnTo>
                    <a:pt x="200" y="15"/>
                  </a:lnTo>
                  <a:lnTo>
                    <a:pt x="203" y="16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4" y="13"/>
                  </a:lnTo>
                  <a:lnTo>
                    <a:pt x="218" y="13"/>
                  </a:lnTo>
                  <a:lnTo>
                    <a:pt x="224" y="13"/>
                  </a:lnTo>
                  <a:lnTo>
                    <a:pt x="225" y="13"/>
                  </a:lnTo>
                  <a:lnTo>
                    <a:pt x="229" y="13"/>
                  </a:lnTo>
                  <a:lnTo>
                    <a:pt x="232" y="15"/>
                  </a:lnTo>
                  <a:lnTo>
                    <a:pt x="232" y="16"/>
                  </a:lnTo>
                  <a:lnTo>
                    <a:pt x="229" y="18"/>
                  </a:lnTo>
                  <a:lnTo>
                    <a:pt x="229" y="19"/>
                  </a:lnTo>
                  <a:lnTo>
                    <a:pt x="230" y="21"/>
                  </a:lnTo>
                  <a:lnTo>
                    <a:pt x="232" y="21"/>
                  </a:lnTo>
                  <a:lnTo>
                    <a:pt x="232" y="22"/>
                  </a:lnTo>
                  <a:lnTo>
                    <a:pt x="233" y="22"/>
                  </a:lnTo>
                  <a:lnTo>
                    <a:pt x="238" y="22"/>
                  </a:lnTo>
                  <a:lnTo>
                    <a:pt x="238" y="22"/>
                  </a:lnTo>
                  <a:lnTo>
                    <a:pt x="238" y="24"/>
                  </a:lnTo>
                  <a:lnTo>
                    <a:pt x="237" y="26"/>
                  </a:lnTo>
                  <a:lnTo>
                    <a:pt x="246" y="26"/>
                  </a:lnTo>
                  <a:lnTo>
                    <a:pt x="248" y="26"/>
                  </a:lnTo>
                  <a:lnTo>
                    <a:pt x="251" y="24"/>
                  </a:lnTo>
                  <a:lnTo>
                    <a:pt x="255" y="24"/>
                  </a:lnTo>
                  <a:lnTo>
                    <a:pt x="257" y="24"/>
                  </a:lnTo>
                  <a:lnTo>
                    <a:pt x="259" y="26"/>
                  </a:lnTo>
                  <a:lnTo>
                    <a:pt x="260" y="26"/>
                  </a:lnTo>
                  <a:lnTo>
                    <a:pt x="262" y="26"/>
                  </a:lnTo>
                  <a:lnTo>
                    <a:pt x="266" y="24"/>
                  </a:lnTo>
                  <a:lnTo>
                    <a:pt x="271" y="24"/>
                  </a:lnTo>
                  <a:lnTo>
                    <a:pt x="273" y="24"/>
                  </a:lnTo>
                  <a:lnTo>
                    <a:pt x="274" y="24"/>
                  </a:lnTo>
                  <a:lnTo>
                    <a:pt x="281" y="26"/>
                  </a:lnTo>
                  <a:lnTo>
                    <a:pt x="284" y="26"/>
                  </a:lnTo>
                  <a:lnTo>
                    <a:pt x="287" y="29"/>
                  </a:lnTo>
                  <a:lnTo>
                    <a:pt x="289" y="29"/>
                  </a:lnTo>
                  <a:lnTo>
                    <a:pt x="290" y="27"/>
                  </a:lnTo>
                  <a:lnTo>
                    <a:pt x="292" y="27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6" y="30"/>
                  </a:lnTo>
                  <a:lnTo>
                    <a:pt x="298" y="30"/>
                  </a:lnTo>
                  <a:lnTo>
                    <a:pt x="307" y="32"/>
                  </a:lnTo>
                  <a:lnTo>
                    <a:pt x="311" y="32"/>
                  </a:lnTo>
                  <a:lnTo>
                    <a:pt x="319" y="32"/>
                  </a:lnTo>
                  <a:lnTo>
                    <a:pt x="322" y="32"/>
                  </a:lnTo>
                  <a:lnTo>
                    <a:pt x="325" y="32"/>
                  </a:lnTo>
                  <a:lnTo>
                    <a:pt x="330" y="35"/>
                  </a:lnTo>
                  <a:lnTo>
                    <a:pt x="333" y="35"/>
                  </a:lnTo>
                  <a:lnTo>
                    <a:pt x="334" y="37"/>
                  </a:lnTo>
                  <a:lnTo>
                    <a:pt x="342" y="37"/>
                  </a:lnTo>
                  <a:lnTo>
                    <a:pt x="345" y="35"/>
                  </a:lnTo>
                  <a:lnTo>
                    <a:pt x="350" y="35"/>
                  </a:lnTo>
                  <a:lnTo>
                    <a:pt x="355" y="34"/>
                  </a:lnTo>
                  <a:lnTo>
                    <a:pt x="358" y="34"/>
                  </a:lnTo>
                  <a:lnTo>
                    <a:pt x="361" y="35"/>
                  </a:lnTo>
                  <a:lnTo>
                    <a:pt x="361" y="34"/>
                  </a:lnTo>
                  <a:lnTo>
                    <a:pt x="363" y="34"/>
                  </a:lnTo>
                  <a:lnTo>
                    <a:pt x="371" y="35"/>
                  </a:lnTo>
                  <a:lnTo>
                    <a:pt x="374" y="38"/>
                  </a:lnTo>
                  <a:lnTo>
                    <a:pt x="375" y="40"/>
                  </a:lnTo>
                  <a:lnTo>
                    <a:pt x="385" y="43"/>
                  </a:lnTo>
                  <a:lnTo>
                    <a:pt x="386" y="45"/>
                  </a:lnTo>
                  <a:lnTo>
                    <a:pt x="388" y="46"/>
                  </a:lnTo>
                  <a:lnTo>
                    <a:pt x="389" y="46"/>
                  </a:lnTo>
                  <a:lnTo>
                    <a:pt x="391" y="45"/>
                  </a:lnTo>
                  <a:lnTo>
                    <a:pt x="393" y="46"/>
                  </a:lnTo>
                  <a:lnTo>
                    <a:pt x="394" y="46"/>
                  </a:lnTo>
                  <a:lnTo>
                    <a:pt x="394" y="267"/>
                  </a:lnTo>
                  <a:lnTo>
                    <a:pt x="397" y="267"/>
                  </a:lnTo>
                  <a:lnTo>
                    <a:pt x="402" y="268"/>
                  </a:lnTo>
                  <a:lnTo>
                    <a:pt x="402" y="267"/>
                  </a:lnTo>
                  <a:lnTo>
                    <a:pt x="407" y="267"/>
                  </a:lnTo>
                  <a:lnTo>
                    <a:pt x="410" y="268"/>
                  </a:lnTo>
                  <a:lnTo>
                    <a:pt x="412" y="267"/>
                  </a:lnTo>
                  <a:lnTo>
                    <a:pt x="413" y="265"/>
                  </a:lnTo>
                  <a:lnTo>
                    <a:pt x="416" y="265"/>
                  </a:lnTo>
                  <a:lnTo>
                    <a:pt x="419" y="265"/>
                  </a:lnTo>
                  <a:lnTo>
                    <a:pt x="423" y="265"/>
                  </a:lnTo>
                  <a:lnTo>
                    <a:pt x="423" y="267"/>
                  </a:lnTo>
                  <a:lnTo>
                    <a:pt x="421" y="268"/>
                  </a:lnTo>
                  <a:lnTo>
                    <a:pt x="421" y="271"/>
                  </a:lnTo>
                  <a:lnTo>
                    <a:pt x="423" y="273"/>
                  </a:lnTo>
                  <a:lnTo>
                    <a:pt x="426" y="273"/>
                  </a:lnTo>
                  <a:lnTo>
                    <a:pt x="427" y="275"/>
                  </a:lnTo>
                  <a:lnTo>
                    <a:pt x="429" y="278"/>
                  </a:lnTo>
                  <a:lnTo>
                    <a:pt x="432" y="279"/>
                  </a:lnTo>
                  <a:lnTo>
                    <a:pt x="434" y="281"/>
                  </a:lnTo>
                  <a:lnTo>
                    <a:pt x="435" y="282"/>
                  </a:lnTo>
                  <a:lnTo>
                    <a:pt x="438" y="284"/>
                  </a:lnTo>
                  <a:lnTo>
                    <a:pt x="440" y="286"/>
                  </a:lnTo>
                  <a:lnTo>
                    <a:pt x="442" y="287"/>
                  </a:lnTo>
                  <a:lnTo>
                    <a:pt x="443" y="289"/>
                  </a:lnTo>
                  <a:lnTo>
                    <a:pt x="445" y="292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6" y="297"/>
                  </a:lnTo>
                  <a:lnTo>
                    <a:pt x="448" y="293"/>
                  </a:lnTo>
                  <a:lnTo>
                    <a:pt x="451" y="293"/>
                  </a:lnTo>
                  <a:lnTo>
                    <a:pt x="453" y="292"/>
                  </a:lnTo>
                  <a:lnTo>
                    <a:pt x="456" y="290"/>
                  </a:lnTo>
                  <a:lnTo>
                    <a:pt x="459" y="290"/>
                  </a:lnTo>
                  <a:lnTo>
                    <a:pt x="460" y="289"/>
                  </a:lnTo>
                  <a:lnTo>
                    <a:pt x="460" y="284"/>
                  </a:lnTo>
                  <a:lnTo>
                    <a:pt x="462" y="284"/>
                  </a:lnTo>
                  <a:lnTo>
                    <a:pt x="462" y="284"/>
                  </a:lnTo>
                  <a:lnTo>
                    <a:pt x="464" y="282"/>
                  </a:lnTo>
                  <a:lnTo>
                    <a:pt x="462" y="281"/>
                  </a:lnTo>
                  <a:lnTo>
                    <a:pt x="465" y="281"/>
                  </a:lnTo>
                  <a:lnTo>
                    <a:pt x="468" y="279"/>
                  </a:lnTo>
                  <a:lnTo>
                    <a:pt x="471" y="278"/>
                  </a:lnTo>
                  <a:lnTo>
                    <a:pt x="475" y="278"/>
                  </a:lnTo>
                  <a:lnTo>
                    <a:pt x="476" y="278"/>
                  </a:lnTo>
                  <a:lnTo>
                    <a:pt x="478" y="279"/>
                  </a:lnTo>
                  <a:lnTo>
                    <a:pt x="481" y="281"/>
                  </a:lnTo>
                  <a:lnTo>
                    <a:pt x="481" y="282"/>
                  </a:lnTo>
                  <a:lnTo>
                    <a:pt x="481" y="284"/>
                  </a:lnTo>
                  <a:lnTo>
                    <a:pt x="481" y="284"/>
                  </a:lnTo>
                  <a:lnTo>
                    <a:pt x="483" y="287"/>
                  </a:lnTo>
                  <a:lnTo>
                    <a:pt x="483" y="289"/>
                  </a:lnTo>
                  <a:lnTo>
                    <a:pt x="484" y="289"/>
                  </a:lnTo>
                  <a:lnTo>
                    <a:pt x="486" y="290"/>
                  </a:lnTo>
                  <a:lnTo>
                    <a:pt x="487" y="290"/>
                  </a:lnTo>
                  <a:lnTo>
                    <a:pt x="489" y="292"/>
                  </a:lnTo>
                  <a:lnTo>
                    <a:pt x="490" y="293"/>
                  </a:lnTo>
                  <a:lnTo>
                    <a:pt x="490" y="293"/>
                  </a:lnTo>
                  <a:lnTo>
                    <a:pt x="490" y="295"/>
                  </a:lnTo>
                  <a:lnTo>
                    <a:pt x="490" y="295"/>
                  </a:lnTo>
                  <a:lnTo>
                    <a:pt x="492" y="297"/>
                  </a:lnTo>
                  <a:lnTo>
                    <a:pt x="492" y="297"/>
                  </a:lnTo>
                  <a:lnTo>
                    <a:pt x="495" y="298"/>
                  </a:lnTo>
                  <a:lnTo>
                    <a:pt x="497" y="300"/>
                  </a:lnTo>
                  <a:lnTo>
                    <a:pt x="498" y="300"/>
                  </a:lnTo>
                  <a:lnTo>
                    <a:pt x="500" y="303"/>
                  </a:lnTo>
                  <a:lnTo>
                    <a:pt x="501" y="304"/>
                  </a:lnTo>
                  <a:lnTo>
                    <a:pt x="505" y="306"/>
                  </a:lnTo>
                  <a:lnTo>
                    <a:pt x="505" y="308"/>
                  </a:lnTo>
                  <a:lnTo>
                    <a:pt x="506" y="311"/>
                  </a:lnTo>
                  <a:lnTo>
                    <a:pt x="508" y="314"/>
                  </a:lnTo>
                  <a:lnTo>
                    <a:pt x="509" y="316"/>
                  </a:lnTo>
                  <a:lnTo>
                    <a:pt x="511" y="317"/>
                  </a:lnTo>
                  <a:lnTo>
                    <a:pt x="512" y="320"/>
                  </a:lnTo>
                  <a:lnTo>
                    <a:pt x="514" y="322"/>
                  </a:lnTo>
                  <a:lnTo>
                    <a:pt x="517" y="325"/>
                  </a:lnTo>
                  <a:lnTo>
                    <a:pt x="519" y="328"/>
                  </a:lnTo>
                  <a:lnTo>
                    <a:pt x="520" y="330"/>
                  </a:lnTo>
                  <a:lnTo>
                    <a:pt x="522" y="331"/>
                  </a:lnTo>
                  <a:lnTo>
                    <a:pt x="520" y="333"/>
                  </a:lnTo>
                  <a:lnTo>
                    <a:pt x="520" y="334"/>
                  </a:lnTo>
                  <a:lnTo>
                    <a:pt x="522" y="334"/>
                  </a:lnTo>
                  <a:lnTo>
                    <a:pt x="524" y="336"/>
                  </a:lnTo>
                  <a:lnTo>
                    <a:pt x="524" y="338"/>
                  </a:lnTo>
                  <a:lnTo>
                    <a:pt x="524" y="339"/>
                  </a:lnTo>
                  <a:lnTo>
                    <a:pt x="525" y="339"/>
                  </a:lnTo>
                  <a:lnTo>
                    <a:pt x="527" y="341"/>
                  </a:lnTo>
                  <a:lnTo>
                    <a:pt x="527" y="341"/>
                  </a:lnTo>
                  <a:lnTo>
                    <a:pt x="527" y="342"/>
                  </a:lnTo>
                  <a:lnTo>
                    <a:pt x="527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3" y="345"/>
                  </a:lnTo>
                  <a:lnTo>
                    <a:pt x="535" y="345"/>
                  </a:lnTo>
                  <a:lnTo>
                    <a:pt x="536" y="347"/>
                  </a:lnTo>
                  <a:lnTo>
                    <a:pt x="538" y="349"/>
                  </a:lnTo>
                  <a:lnTo>
                    <a:pt x="539" y="349"/>
                  </a:lnTo>
                  <a:lnTo>
                    <a:pt x="542" y="349"/>
                  </a:lnTo>
                  <a:lnTo>
                    <a:pt x="544" y="350"/>
                  </a:lnTo>
                  <a:lnTo>
                    <a:pt x="547" y="352"/>
                  </a:lnTo>
                  <a:lnTo>
                    <a:pt x="547" y="353"/>
                  </a:lnTo>
                  <a:lnTo>
                    <a:pt x="550" y="355"/>
                  </a:lnTo>
                  <a:lnTo>
                    <a:pt x="552" y="353"/>
                  </a:lnTo>
                  <a:lnTo>
                    <a:pt x="552" y="355"/>
                  </a:lnTo>
                  <a:lnTo>
                    <a:pt x="553" y="356"/>
                  </a:lnTo>
                  <a:lnTo>
                    <a:pt x="553" y="358"/>
                  </a:lnTo>
                  <a:lnTo>
                    <a:pt x="553" y="358"/>
                  </a:lnTo>
                  <a:lnTo>
                    <a:pt x="552" y="360"/>
                  </a:lnTo>
                  <a:lnTo>
                    <a:pt x="552" y="361"/>
                  </a:lnTo>
                  <a:lnTo>
                    <a:pt x="552" y="363"/>
                  </a:lnTo>
                  <a:lnTo>
                    <a:pt x="552" y="363"/>
                  </a:lnTo>
                  <a:lnTo>
                    <a:pt x="552" y="364"/>
                  </a:lnTo>
                  <a:lnTo>
                    <a:pt x="552" y="366"/>
                  </a:lnTo>
                  <a:lnTo>
                    <a:pt x="552" y="368"/>
                  </a:lnTo>
                  <a:lnTo>
                    <a:pt x="553" y="369"/>
                  </a:lnTo>
                  <a:lnTo>
                    <a:pt x="553" y="371"/>
                  </a:lnTo>
                  <a:lnTo>
                    <a:pt x="550" y="374"/>
                  </a:lnTo>
                  <a:lnTo>
                    <a:pt x="550" y="375"/>
                  </a:lnTo>
                  <a:lnTo>
                    <a:pt x="550" y="375"/>
                  </a:lnTo>
                  <a:lnTo>
                    <a:pt x="549" y="377"/>
                  </a:lnTo>
                  <a:lnTo>
                    <a:pt x="546" y="380"/>
                  </a:lnTo>
                  <a:lnTo>
                    <a:pt x="546" y="382"/>
                  </a:lnTo>
                  <a:lnTo>
                    <a:pt x="544" y="380"/>
                  </a:lnTo>
                  <a:lnTo>
                    <a:pt x="541" y="380"/>
                  </a:lnTo>
                  <a:lnTo>
                    <a:pt x="539" y="377"/>
                  </a:lnTo>
                  <a:lnTo>
                    <a:pt x="539" y="375"/>
                  </a:lnTo>
                  <a:lnTo>
                    <a:pt x="538" y="374"/>
                  </a:lnTo>
                  <a:lnTo>
                    <a:pt x="538" y="372"/>
                  </a:lnTo>
                  <a:lnTo>
                    <a:pt x="539" y="372"/>
                  </a:lnTo>
                  <a:lnTo>
                    <a:pt x="542" y="371"/>
                  </a:lnTo>
                  <a:lnTo>
                    <a:pt x="542" y="371"/>
                  </a:lnTo>
                  <a:lnTo>
                    <a:pt x="541" y="369"/>
                  </a:lnTo>
                  <a:lnTo>
                    <a:pt x="541" y="369"/>
                  </a:lnTo>
                  <a:lnTo>
                    <a:pt x="541" y="368"/>
                  </a:lnTo>
                  <a:lnTo>
                    <a:pt x="541" y="366"/>
                  </a:lnTo>
                  <a:lnTo>
                    <a:pt x="541" y="364"/>
                  </a:lnTo>
                  <a:lnTo>
                    <a:pt x="541" y="361"/>
                  </a:lnTo>
                  <a:lnTo>
                    <a:pt x="539" y="360"/>
                  </a:lnTo>
                  <a:lnTo>
                    <a:pt x="538" y="356"/>
                  </a:lnTo>
                  <a:lnTo>
                    <a:pt x="538" y="356"/>
                  </a:lnTo>
                  <a:lnTo>
                    <a:pt x="538" y="355"/>
                  </a:lnTo>
                  <a:lnTo>
                    <a:pt x="539" y="355"/>
                  </a:lnTo>
                  <a:lnTo>
                    <a:pt x="535" y="356"/>
                  </a:lnTo>
                  <a:lnTo>
                    <a:pt x="530" y="358"/>
                  </a:lnTo>
                  <a:lnTo>
                    <a:pt x="528" y="360"/>
                  </a:lnTo>
                  <a:lnTo>
                    <a:pt x="527" y="360"/>
                  </a:lnTo>
                  <a:lnTo>
                    <a:pt x="527" y="360"/>
                  </a:lnTo>
                  <a:lnTo>
                    <a:pt x="528" y="361"/>
                  </a:lnTo>
                  <a:lnTo>
                    <a:pt x="527" y="361"/>
                  </a:lnTo>
                  <a:lnTo>
                    <a:pt x="527" y="361"/>
                  </a:lnTo>
                  <a:lnTo>
                    <a:pt x="527" y="363"/>
                  </a:lnTo>
                  <a:lnTo>
                    <a:pt x="525" y="366"/>
                  </a:lnTo>
                  <a:lnTo>
                    <a:pt x="525" y="366"/>
                  </a:lnTo>
                  <a:lnTo>
                    <a:pt x="524" y="364"/>
                  </a:lnTo>
                  <a:lnTo>
                    <a:pt x="522" y="364"/>
                  </a:lnTo>
                  <a:lnTo>
                    <a:pt x="522" y="363"/>
                  </a:lnTo>
                  <a:lnTo>
                    <a:pt x="522" y="361"/>
                  </a:lnTo>
                  <a:lnTo>
                    <a:pt x="522" y="361"/>
                  </a:lnTo>
                  <a:lnTo>
                    <a:pt x="524" y="360"/>
                  </a:lnTo>
                  <a:lnTo>
                    <a:pt x="525" y="358"/>
                  </a:lnTo>
                  <a:lnTo>
                    <a:pt x="527" y="353"/>
                  </a:lnTo>
                  <a:lnTo>
                    <a:pt x="528" y="353"/>
                  </a:lnTo>
                  <a:lnTo>
                    <a:pt x="531" y="352"/>
                  </a:lnTo>
                  <a:lnTo>
                    <a:pt x="527" y="352"/>
                  </a:lnTo>
                  <a:lnTo>
                    <a:pt x="527" y="352"/>
                  </a:lnTo>
                  <a:lnTo>
                    <a:pt x="525" y="350"/>
                  </a:lnTo>
                  <a:lnTo>
                    <a:pt x="525" y="350"/>
                  </a:lnTo>
                  <a:lnTo>
                    <a:pt x="524" y="349"/>
                  </a:lnTo>
                  <a:lnTo>
                    <a:pt x="522" y="349"/>
                  </a:lnTo>
                  <a:lnTo>
                    <a:pt x="522" y="347"/>
                  </a:lnTo>
                  <a:lnTo>
                    <a:pt x="520" y="347"/>
                  </a:lnTo>
                  <a:lnTo>
                    <a:pt x="520" y="345"/>
                  </a:lnTo>
                  <a:lnTo>
                    <a:pt x="520" y="345"/>
                  </a:lnTo>
                  <a:lnTo>
                    <a:pt x="520" y="344"/>
                  </a:lnTo>
                  <a:lnTo>
                    <a:pt x="519" y="344"/>
                  </a:lnTo>
                  <a:lnTo>
                    <a:pt x="519" y="344"/>
                  </a:lnTo>
                  <a:lnTo>
                    <a:pt x="517" y="342"/>
                  </a:lnTo>
                  <a:lnTo>
                    <a:pt x="517" y="341"/>
                  </a:lnTo>
                  <a:lnTo>
                    <a:pt x="516" y="341"/>
                  </a:lnTo>
                  <a:lnTo>
                    <a:pt x="514" y="339"/>
                  </a:lnTo>
                  <a:lnTo>
                    <a:pt x="512" y="338"/>
                  </a:lnTo>
                  <a:lnTo>
                    <a:pt x="512" y="338"/>
                  </a:lnTo>
                  <a:lnTo>
                    <a:pt x="512" y="336"/>
                  </a:lnTo>
                  <a:lnTo>
                    <a:pt x="512" y="334"/>
                  </a:lnTo>
                  <a:lnTo>
                    <a:pt x="512" y="334"/>
                  </a:lnTo>
                  <a:lnTo>
                    <a:pt x="511" y="334"/>
                  </a:lnTo>
                  <a:lnTo>
                    <a:pt x="503" y="333"/>
                  </a:lnTo>
                  <a:lnTo>
                    <a:pt x="505" y="328"/>
                  </a:lnTo>
                  <a:lnTo>
                    <a:pt x="503" y="325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5" y="323"/>
                  </a:lnTo>
                  <a:lnTo>
                    <a:pt x="508" y="325"/>
                  </a:lnTo>
                  <a:lnTo>
                    <a:pt x="508" y="323"/>
                  </a:lnTo>
                  <a:lnTo>
                    <a:pt x="505" y="320"/>
                  </a:lnTo>
                  <a:lnTo>
                    <a:pt x="503" y="320"/>
                  </a:lnTo>
                  <a:lnTo>
                    <a:pt x="503" y="319"/>
                  </a:lnTo>
                  <a:lnTo>
                    <a:pt x="503" y="319"/>
                  </a:lnTo>
                  <a:lnTo>
                    <a:pt x="503" y="317"/>
                  </a:lnTo>
                  <a:lnTo>
                    <a:pt x="508" y="317"/>
                  </a:lnTo>
                  <a:lnTo>
                    <a:pt x="508" y="317"/>
                  </a:lnTo>
                  <a:lnTo>
                    <a:pt x="503" y="317"/>
                  </a:lnTo>
                  <a:lnTo>
                    <a:pt x="501" y="317"/>
                  </a:lnTo>
                  <a:lnTo>
                    <a:pt x="501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498" y="317"/>
                  </a:lnTo>
                  <a:lnTo>
                    <a:pt x="497" y="316"/>
                  </a:lnTo>
                  <a:lnTo>
                    <a:pt x="495" y="314"/>
                  </a:lnTo>
                  <a:lnTo>
                    <a:pt x="495" y="312"/>
                  </a:lnTo>
                  <a:lnTo>
                    <a:pt x="495" y="311"/>
                  </a:lnTo>
                  <a:lnTo>
                    <a:pt x="495" y="309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5" y="306"/>
                  </a:lnTo>
                  <a:lnTo>
                    <a:pt x="494" y="309"/>
                  </a:lnTo>
                  <a:lnTo>
                    <a:pt x="492" y="311"/>
                  </a:lnTo>
                  <a:lnTo>
                    <a:pt x="492" y="309"/>
                  </a:lnTo>
                  <a:lnTo>
                    <a:pt x="490" y="309"/>
                  </a:lnTo>
                  <a:lnTo>
                    <a:pt x="489" y="308"/>
                  </a:lnTo>
                  <a:lnTo>
                    <a:pt x="486" y="308"/>
                  </a:lnTo>
                  <a:lnTo>
                    <a:pt x="484" y="306"/>
                  </a:lnTo>
                  <a:lnTo>
                    <a:pt x="483" y="301"/>
                  </a:lnTo>
                  <a:lnTo>
                    <a:pt x="481" y="300"/>
                  </a:lnTo>
                  <a:lnTo>
                    <a:pt x="481" y="298"/>
                  </a:lnTo>
                  <a:lnTo>
                    <a:pt x="479" y="298"/>
                  </a:lnTo>
                  <a:lnTo>
                    <a:pt x="479" y="297"/>
                  </a:lnTo>
                  <a:lnTo>
                    <a:pt x="478" y="292"/>
                  </a:lnTo>
                  <a:lnTo>
                    <a:pt x="476" y="289"/>
                  </a:lnTo>
                  <a:lnTo>
                    <a:pt x="476" y="287"/>
                  </a:lnTo>
                  <a:lnTo>
                    <a:pt x="476" y="286"/>
                  </a:lnTo>
                  <a:lnTo>
                    <a:pt x="476" y="286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6" y="289"/>
                  </a:lnTo>
                  <a:lnTo>
                    <a:pt x="475" y="289"/>
                  </a:lnTo>
                  <a:lnTo>
                    <a:pt x="475" y="290"/>
                  </a:lnTo>
                  <a:lnTo>
                    <a:pt x="476" y="292"/>
                  </a:lnTo>
                  <a:lnTo>
                    <a:pt x="476" y="297"/>
                  </a:lnTo>
                  <a:lnTo>
                    <a:pt x="478" y="298"/>
                  </a:lnTo>
                  <a:lnTo>
                    <a:pt x="478" y="301"/>
                  </a:lnTo>
                  <a:lnTo>
                    <a:pt x="478" y="303"/>
                  </a:lnTo>
                  <a:lnTo>
                    <a:pt x="479" y="304"/>
                  </a:lnTo>
                  <a:lnTo>
                    <a:pt x="481" y="308"/>
                  </a:lnTo>
                  <a:lnTo>
                    <a:pt x="481" y="309"/>
                  </a:lnTo>
                  <a:lnTo>
                    <a:pt x="481" y="309"/>
                  </a:lnTo>
                  <a:lnTo>
                    <a:pt x="479" y="309"/>
                  </a:lnTo>
                  <a:lnTo>
                    <a:pt x="479" y="311"/>
                  </a:lnTo>
                  <a:lnTo>
                    <a:pt x="476" y="309"/>
                  </a:lnTo>
                  <a:lnTo>
                    <a:pt x="476" y="309"/>
                  </a:lnTo>
                  <a:lnTo>
                    <a:pt x="475" y="308"/>
                  </a:lnTo>
                  <a:lnTo>
                    <a:pt x="473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3"/>
                  </a:lnTo>
                  <a:lnTo>
                    <a:pt x="468" y="301"/>
                  </a:lnTo>
                  <a:lnTo>
                    <a:pt x="467" y="298"/>
                  </a:lnTo>
                  <a:lnTo>
                    <a:pt x="467" y="298"/>
                  </a:lnTo>
                  <a:lnTo>
                    <a:pt x="470" y="297"/>
                  </a:lnTo>
                  <a:lnTo>
                    <a:pt x="468" y="297"/>
                  </a:lnTo>
                  <a:lnTo>
                    <a:pt x="467" y="297"/>
                  </a:lnTo>
                  <a:lnTo>
                    <a:pt x="467" y="297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5"/>
                  </a:lnTo>
                  <a:lnTo>
                    <a:pt x="465" y="297"/>
                  </a:lnTo>
                  <a:lnTo>
                    <a:pt x="465" y="297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4" y="298"/>
                  </a:lnTo>
                  <a:lnTo>
                    <a:pt x="464" y="298"/>
                  </a:lnTo>
                  <a:lnTo>
                    <a:pt x="462" y="298"/>
                  </a:lnTo>
                  <a:lnTo>
                    <a:pt x="462" y="298"/>
                  </a:lnTo>
                  <a:lnTo>
                    <a:pt x="460" y="297"/>
                  </a:lnTo>
                  <a:lnTo>
                    <a:pt x="460" y="297"/>
                  </a:lnTo>
                  <a:lnTo>
                    <a:pt x="459" y="297"/>
                  </a:lnTo>
                  <a:lnTo>
                    <a:pt x="459" y="295"/>
                  </a:lnTo>
                  <a:lnTo>
                    <a:pt x="454" y="295"/>
                  </a:lnTo>
                  <a:lnTo>
                    <a:pt x="453" y="293"/>
                  </a:lnTo>
                  <a:lnTo>
                    <a:pt x="453" y="293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1" y="297"/>
                  </a:lnTo>
                  <a:lnTo>
                    <a:pt x="451" y="297"/>
                  </a:lnTo>
                  <a:lnTo>
                    <a:pt x="453" y="297"/>
                  </a:lnTo>
                  <a:lnTo>
                    <a:pt x="454" y="297"/>
                  </a:lnTo>
                  <a:lnTo>
                    <a:pt x="456" y="297"/>
                  </a:lnTo>
                  <a:lnTo>
                    <a:pt x="457" y="298"/>
                  </a:lnTo>
                  <a:lnTo>
                    <a:pt x="459" y="298"/>
                  </a:lnTo>
                  <a:lnTo>
                    <a:pt x="459" y="300"/>
                  </a:lnTo>
                  <a:lnTo>
                    <a:pt x="459" y="300"/>
                  </a:lnTo>
                  <a:lnTo>
                    <a:pt x="460" y="300"/>
                  </a:lnTo>
                  <a:lnTo>
                    <a:pt x="460" y="301"/>
                  </a:lnTo>
                  <a:lnTo>
                    <a:pt x="460" y="301"/>
                  </a:lnTo>
                  <a:lnTo>
                    <a:pt x="462" y="301"/>
                  </a:lnTo>
                  <a:lnTo>
                    <a:pt x="464" y="303"/>
                  </a:lnTo>
                  <a:lnTo>
                    <a:pt x="465" y="304"/>
                  </a:lnTo>
                  <a:lnTo>
                    <a:pt x="465" y="306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0" y="308"/>
                  </a:lnTo>
                  <a:lnTo>
                    <a:pt x="459" y="309"/>
                  </a:lnTo>
                  <a:lnTo>
                    <a:pt x="457" y="309"/>
                  </a:lnTo>
                  <a:lnTo>
                    <a:pt x="457" y="309"/>
                  </a:lnTo>
                  <a:lnTo>
                    <a:pt x="454" y="308"/>
                  </a:lnTo>
                  <a:lnTo>
                    <a:pt x="451" y="306"/>
                  </a:lnTo>
                  <a:lnTo>
                    <a:pt x="445" y="303"/>
                  </a:lnTo>
                  <a:lnTo>
                    <a:pt x="445" y="303"/>
                  </a:lnTo>
                  <a:lnTo>
                    <a:pt x="445" y="301"/>
                  </a:lnTo>
                  <a:lnTo>
                    <a:pt x="443" y="301"/>
                  </a:lnTo>
                  <a:lnTo>
                    <a:pt x="443" y="301"/>
                  </a:lnTo>
                  <a:lnTo>
                    <a:pt x="442" y="300"/>
                  </a:lnTo>
                  <a:lnTo>
                    <a:pt x="440" y="298"/>
                  </a:lnTo>
                  <a:lnTo>
                    <a:pt x="438" y="297"/>
                  </a:lnTo>
                  <a:lnTo>
                    <a:pt x="438" y="297"/>
                  </a:lnTo>
                  <a:lnTo>
                    <a:pt x="437" y="295"/>
                  </a:lnTo>
                  <a:lnTo>
                    <a:pt x="434" y="293"/>
                  </a:lnTo>
                  <a:lnTo>
                    <a:pt x="432" y="292"/>
                  </a:lnTo>
                  <a:lnTo>
                    <a:pt x="432" y="292"/>
                  </a:lnTo>
                  <a:lnTo>
                    <a:pt x="430" y="292"/>
                  </a:lnTo>
                  <a:lnTo>
                    <a:pt x="430" y="292"/>
                  </a:lnTo>
                  <a:lnTo>
                    <a:pt x="430" y="290"/>
                  </a:lnTo>
                  <a:lnTo>
                    <a:pt x="430" y="290"/>
                  </a:lnTo>
                  <a:lnTo>
                    <a:pt x="427" y="290"/>
                  </a:lnTo>
                  <a:lnTo>
                    <a:pt x="426" y="289"/>
                  </a:lnTo>
                  <a:lnTo>
                    <a:pt x="418" y="286"/>
                  </a:lnTo>
                  <a:lnTo>
                    <a:pt x="415" y="284"/>
                  </a:lnTo>
                  <a:lnTo>
                    <a:pt x="413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3" y="281"/>
                  </a:lnTo>
                  <a:lnTo>
                    <a:pt x="415" y="281"/>
                  </a:lnTo>
                  <a:lnTo>
                    <a:pt x="416" y="279"/>
                  </a:lnTo>
                  <a:lnTo>
                    <a:pt x="416" y="278"/>
                  </a:lnTo>
                  <a:lnTo>
                    <a:pt x="415" y="278"/>
                  </a:lnTo>
                  <a:lnTo>
                    <a:pt x="415" y="276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8" y="275"/>
                  </a:lnTo>
                  <a:lnTo>
                    <a:pt x="419" y="276"/>
                  </a:lnTo>
                  <a:lnTo>
                    <a:pt x="419" y="278"/>
                  </a:lnTo>
                  <a:lnTo>
                    <a:pt x="419" y="281"/>
                  </a:lnTo>
                  <a:lnTo>
                    <a:pt x="419" y="281"/>
                  </a:lnTo>
                  <a:lnTo>
                    <a:pt x="419" y="279"/>
                  </a:lnTo>
                  <a:lnTo>
                    <a:pt x="419" y="278"/>
                  </a:lnTo>
                  <a:lnTo>
                    <a:pt x="419" y="278"/>
                  </a:lnTo>
                  <a:lnTo>
                    <a:pt x="419" y="276"/>
                  </a:lnTo>
                  <a:lnTo>
                    <a:pt x="421" y="276"/>
                  </a:lnTo>
                  <a:lnTo>
                    <a:pt x="423" y="276"/>
                  </a:lnTo>
                  <a:lnTo>
                    <a:pt x="424" y="276"/>
                  </a:lnTo>
                  <a:lnTo>
                    <a:pt x="419" y="275"/>
                  </a:lnTo>
                  <a:lnTo>
                    <a:pt x="418" y="273"/>
                  </a:lnTo>
                  <a:lnTo>
                    <a:pt x="418" y="273"/>
                  </a:lnTo>
                  <a:lnTo>
                    <a:pt x="416" y="271"/>
                  </a:lnTo>
                  <a:lnTo>
                    <a:pt x="415" y="273"/>
                  </a:lnTo>
                  <a:lnTo>
                    <a:pt x="412" y="276"/>
                  </a:lnTo>
                  <a:lnTo>
                    <a:pt x="410" y="276"/>
                  </a:lnTo>
                  <a:lnTo>
                    <a:pt x="405" y="278"/>
                  </a:lnTo>
                  <a:lnTo>
                    <a:pt x="402" y="279"/>
                  </a:lnTo>
                  <a:lnTo>
                    <a:pt x="399" y="278"/>
                  </a:lnTo>
                  <a:lnTo>
                    <a:pt x="397" y="278"/>
                  </a:lnTo>
                  <a:lnTo>
                    <a:pt x="389" y="275"/>
                  </a:lnTo>
                  <a:lnTo>
                    <a:pt x="388" y="275"/>
                  </a:lnTo>
                  <a:lnTo>
                    <a:pt x="389" y="273"/>
                  </a:lnTo>
                  <a:lnTo>
                    <a:pt x="391" y="273"/>
                  </a:lnTo>
                  <a:lnTo>
                    <a:pt x="389" y="271"/>
                  </a:lnTo>
                  <a:lnTo>
                    <a:pt x="389" y="270"/>
                  </a:lnTo>
                  <a:lnTo>
                    <a:pt x="388" y="270"/>
                  </a:lnTo>
                  <a:lnTo>
                    <a:pt x="388" y="270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3"/>
                  </a:lnTo>
                  <a:lnTo>
                    <a:pt x="385" y="273"/>
                  </a:lnTo>
                  <a:lnTo>
                    <a:pt x="378" y="271"/>
                  </a:lnTo>
                  <a:lnTo>
                    <a:pt x="372" y="271"/>
                  </a:lnTo>
                  <a:lnTo>
                    <a:pt x="366" y="270"/>
                  </a:lnTo>
                  <a:lnTo>
                    <a:pt x="358" y="271"/>
                  </a:lnTo>
                  <a:lnTo>
                    <a:pt x="353" y="273"/>
                  </a:lnTo>
                  <a:lnTo>
                    <a:pt x="352" y="273"/>
                  </a:lnTo>
                  <a:lnTo>
                    <a:pt x="348" y="271"/>
                  </a:lnTo>
                  <a:lnTo>
                    <a:pt x="348" y="271"/>
                  </a:lnTo>
                  <a:lnTo>
                    <a:pt x="350" y="271"/>
                  </a:lnTo>
                  <a:lnTo>
                    <a:pt x="350" y="271"/>
                  </a:lnTo>
                  <a:lnTo>
                    <a:pt x="348" y="270"/>
                  </a:lnTo>
                  <a:lnTo>
                    <a:pt x="347" y="268"/>
                  </a:lnTo>
                  <a:lnTo>
                    <a:pt x="344" y="268"/>
                  </a:lnTo>
                  <a:lnTo>
                    <a:pt x="342" y="268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39" y="267"/>
                  </a:lnTo>
                  <a:lnTo>
                    <a:pt x="337" y="265"/>
                  </a:lnTo>
                  <a:lnTo>
                    <a:pt x="339" y="262"/>
                  </a:lnTo>
                  <a:lnTo>
                    <a:pt x="339" y="260"/>
                  </a:lnTo>
                  <a:lnTo>
                    <a:pt x="339" y="260"/>
                  </a:lnTo>
                  <a:lnTo>
                    <a:pt x="341" y="257"/>
                  </a:lnTo>
                  <a:lnTo>
                    <a:pt x="341" y="259"/>
                  </a:lnTo>
                  <a:lnTo>
                    <a:pt x="339" y="259"/>
                  </a:lnTo>
                  <a:lnTo>
                    <a:pt x="337" y="260"/>
                  </a:lnTo>
                  <a:lnTo>
                    <a:pt x="336" y="262"/>
                  </a:lnTo>
                  <a:lnTo>
                    <a:pt x="334" y="264"/>
                  </a:lnTo>
                  <a:lnTo>
                    <a:pt x="333" y="264"/>
                  </a:lnTo>
                  <a:lnTo>
                    <a:pt x="331" y="264"/>
                  </a:lnTo>
                  <a:lnTo>
                    <a:pt x="328" y="264"/>
                  </a:lnTo>
                  <a:lnTo>
                    <a:pt x="326" y="262"/>
                  </a:lnTo>
                  <a:lnTo>
                    <a:pt x="325" y="262"/>
                  </a:lnTo>
                  <a:lnTo>
                    <a:pt x="323" y="262"/>
                  </a:lnTo>
                  <a:lnTo>
                    <a:pt x="325" y="260"/>
                  </a:lnTo>
                  <a:lnTo>
                    <a:pt x="326" y="260"/>
                  </a:lnTo>
                  <a:lnTo>
                    <a:pt x="326" y="259"/>
                  </a:lnTo>
                  <a:lnTo>
                    <a:pt x="326" y="259"/>
                  </a:lnTo>
                  <a:lnTo>
                    <a:pt x="320" y="259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19" y="256"/>
                  </a:lnTo>
                  <a:lnTo>
                    <a:pt x="317" y="257"/>
                  </a:lnTo>
                  <a:lnTo>
                    <a:pt x="315" y="257"/>
                  </a:lnTo>
                  <a:lnTo>
                    <a:pt x="314" y="257"/>
                  </a:lnTo>
                  <a:lnTo>
                    <a:pt x="314" y="256"/>
                  </a:lnTo>
                  <a:lnTo>
                    <a:pt x="315" y="256"/>
                  </a:lnTo>
                  <a:lnTo>
                    <a:pt x="317" y="254"/>
                  </a:lnTo>
                  <a:lnTo>
                    <a:pt x="314" y="254"/>
                  </a:lnTo>
                  <a:lnTo>
                    <a:pt x="314" y="254"/>
                  </a:lnTo>
                  <a:lnTo>
                    <a:pt x="312" y="253"/>
                  </a:lnTo>
                  <a:lnTo>
                    <a:pt x="312" y="251"/>
                  </a:lnTo>
                  <a:lnTo>
                    <a:pt x="314" y="249"/>
                  </a:lnTo>
                  <a:lnTo>
                    <a:pt x="319" y="248"/>
                  </a:lnTo>
                  <a:lnTo>
                    <a:pt x="317" y="248"/>
                  </a:lnTo>
                  <a:lnTo>
                    <a:pt x="314" y="248"/>
                  </a:lnTo>
                  <a:lnTo>
                    <a:pt x="312" y="249"/>
                  </a:lnTo>
                  <a:lnTo>
                    <a:pt x="309" y="251"/>
                  </a:lnTo>
                  <a:lnTo>
                    <a:pt x="307" y="251"/>
                  </a:lnTo>
                  <a:lnTo>
                    <a:pt x="307" y="251"/>
                  </a:lnTo>
                  <a:lnTo>
                    <a:pt x="306" y="251"/>
                  </a:lnTo>
                  <a:lnTo>
                    <a:pt x="304" y="251"/>
                  </a:lnTo>
                  <a:lnTo>
                    <a:pt x="304" y="251"/>
                  </a:lnTo>
                  <a:lnTo>
                    <a:pt x="304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1" y="253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298" y="253"/>
                  </a:lnTo>
                  <a:lnTo>
                    <a:pt x="298" y="253"/>
                  </a:lnTo>
                  <a:lnTo>
                    <a:pt x="296" y="253"/>
                  </a:lnTo>
                  <a:lnTo>
                    <a:pt x="295" y="253"/>
                  </a:lnTo>
                  <a:lnTo>
                    <a:pt x="293" y="253"/>
                  </a:lnTo>
                  <a:lnTo>
                    <a:pt x="293" y="251"/>
                  </a:lnTo>
                  <a:lnTo>
                    <a:pt x="293" y="251"/>
                  </a:lnTo>
                  <a:lnTo>
                    <a:pt x="296" y="246"/>
                  </a:lnTo>
                  <a:lnTo>
                    <a:pt x="296" y="246"/>
                  </a:lnTo>
                  <a:lnTo>
                    <a:pt x="295" y="246"/>
                  </a:lnTo>
                  <a:lnTo>
                    <a:pt x="293" y="248"/>
                  </a:lnTo>
                  <a:lnTo>
                    <a:pt x="293" y="249"/>
                  </a:lnTo>
                  <a:lnTo>
                    <a:pt x="292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49"/>
                  </a:lnTo>
                  <a:lnTo>
                    <a:pt x="287" y="249"/>
                  </a:lnTo>
                  <a:lnTo>
                    <a:pt x="287" y="251"/>
                  </a:lnTo>
                  <a:lnTo>
                    <a:pt x="287" y="251"/>
                  </a:lnTo>
                  <a:lnTo>
                    <a:pt x="289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53"/>
                  </a:lnTo>
                  <a:lnTo>
                    <a:pt x="289" y="254"/>
                  </a:lnTo>
                  <a:lnTo>
                    <a:pt x="287" y="254"/>
                  </a:lnTo>
                  <a:lnTo>
                    <a:pt x="287" y="254"/>
                  </a:lnTo>
                  <a:lnTo>
                    <a:pt x="285" y="254"/>
                  </a:lnTo>
                  <a:lnTo>
                    <a:pt x="285" y="256"/>
                  </a:lnTo>
                  <a:lnTo>
                    <a:pt x="287" y="257"/>
                  </a:lnTo>
                  <a:lnTo>
                    <a:pt x="289" y="257"/>
                  </a:lnTo>
                  <a:lnTo>
                    <a:pt x="290" y="257"/>
                  </a:lnTo>
                  <a:lnTo>
                    <a:pt x="290" y="257"/>
                  </a:lnTo>
                  <a:lnTo>
                    <a:pt x="289" y="259"/>
                  </a:lnTo>
                  <a:lnTo>
                    <a:pt x="289" y="260"/>
                  </a:lnTo>
                  <a:lnTo>
                    <a:pt x="289" y="260"/>
                  </a:lnTo>
                  <a:lnTo>
                    <a:pt x="287" y="260"/>
                  </a:lnTo>
                  <a:lnTo>
                    <a:pt x="285" y="260"/>
                  </a:lnTo>
                  <a:lnTo>
                    <a:pt x="285" y="260"/>
                  </a:lnTo>
                  <a:lnTo>
                    <a:pt x="284" y="262"/>
                  </a:lnTo>
                  <a:lnTo>
                    <a:pt x="284" y="262"/>
                  </a:lnTo>
                  <a:lnTo>
                    <a:pt x="285" y="262"/>
                  </a:lnTo>
                  <a:lnTo>
                    <a:pt x="287" y="260"/>
                  </a:lnTo>
                  <a:lnTo>
                    <a:pt x="289" y="260"/>
                  </a:lnTo>
                  <a:lnTo>
                    <a:pt x="290" y="260"/>
                  </a:lnTo>
                  <a:lnTo>
                    <a:pt x="292" y="260"/>
                  </a:lnTo>
                  <a:lnTo>
                    <a:pt x="293" y="260"/>
                  </a:lnTo>
                  <a:lnTo>
                    <a:pt x="293" y="260"/>
                  </a:lnTo>
                  <a:lnTo>
                    <a:pt x="293" y="262"/>
                  </a:lnTo>
                  <a:lnTo>
                    <a:pt x="293" y="262"/>
                  </a:lnTo>
                  <a:lnTo>
                    <a:pt x="293" y="264"/>
                  </a:lnTo>
                  <a:lnTo>
                    <a:pt x="292" y="264"/>
                  </a:lnTo>
                  <a:lnTo>
                    <a:pt x="290" y="264"/>
                  </a:lnTo>
                  <a:lnTo>
                    <a:pt x="290" y="265"/>
                  </a:lnTo>
                  <a:lnTo>
                    <a:pt x="290" y="265"/>
                  </a:lnTo>
                  <a:lnTo>
                    <a:pt x="290" y="267"/>
                  </a:lnTo>
                  <a:lnTo>
                    <a:pt x="290" y="268"/>
                  </a:lnTo>
                  <a:lnTo>
                    <a:pt x="290" y="270"/>
                  </a:lnTo>
                  <a:lnTo>
                    <a:pt x="290" y="270"/>
                  </a:lnTo>
                  <a:lnTo>
                    <a:pt x="289" y="270"/>
                  </a:lnTo>
                  <a:lnTo>
                    <a:pt x="289" y="270"/>
                  </a:lnTo>
                  <a:lnTo>
                    <a:pt x="287" y="273"/>
                  </a:lnTo>
                  <a:lnTo>
                    <a:pt x="287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4" y="273"/>
                  </a:lnTo>
                  <a:lnTo>
                    <a:pt x="282" y="273"/>
                  </a:lnTo>
                  <a:lnTo>
                    <a:pt x="281" y="273"/>
                  </a:lnTo>
                  <a:lnTo>
                    <a:pt x="279" y="273"/>
                  </a:lnTo>
                  <a:lnTo>
                    <a:pt x="278" y="273"/>
                  </a:lnTo>
                  <a:lnTo>
                    <a:pt x="278" y="271"/>
                  </a:lnTo>
                  <a:lnTo>
                    <a:pt x="274" y="273"/>
                  </a:lnTo>
                  <a:lnTo>
                    <a:pt x="274" y="273"/>
                  </a:lnTo>
                  <a:lnTo>
                    <a:pt x="273" y="270"/>
                  </a:lnTo>
                  <a:lnTo>
                    <a:pt x="273" y="270"/>
                  </a:lnTo>
                  <a:lnTo>
                    <a:pt x="273" y="273"/>
                  </a:lnTo>
                  <a:lnTo>
                    <a:pt x="273" y="273"/>
                  </a:lnTo>
                  <a:lnTo>
                    <a:pt x="271" y="275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5"/>
                  </a:lnTo>
                  <a:lnTo>
                    <a:pt x="268" y="275"/>
                  </a:lnTo>
                  <a:lnTo>
                    <a:pt x="268" y="276"/>
                  </a:lnTo>
                  <a:lnTo>
                    <a:pt x="266" y="276"/>
                  </a:lnTo>
                  <a:lnTo>
                    <a:pt x="268" y="278"/>
                  </a:lnTo>
                  <a:lnTo>
                    <a:pt x="266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9"/>
                  </a:lnTo>
                  <a:lnTo>
                    <a:pt x="265" y="279"/>
                  </a:lnTo>
                  <a:lnTo>
                    <a:pt x="262" y="282"/>
                  </a:lnTo>
                  <a:lnTo>
                    <a:pt x="260" y="282"/>
                  </a:lnTo>
                  <a:lnTo>
                    <a:pt x="260" y="281"/>
                  </a:lnTo>
                  <a:lnTo>
                    <a:pt x="260" y="281"/>
                  </a:lnTo>
                  <a:lnTo>
                    <a:pt x="257" y="282"/>
                  </a:lnTo>
                  <a:lnTo>
                    <a:pt x="257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4"/>
                  </a:lnTo>
                  <a:lnTo>
                    <a:pt x="254" y="286"/>
                  </a:lnTo>
                  <a:lnTo>
                    <a:pt x="252" y="287"/>
                  </a:lnTo>
                  <a:lnTo>
                    <a:pt x="251" y="287"/>
                  </a:lnTo>
                  <a:lnTo>
                    <a:pt x="251" y="289"/>
                  </a:lnTo>
                  <a:lnTo>
                    <a:pt x="251" y="289"/>
                  </a:lnTo>
                  <a:lnTo>
                    <a:pt x="249" y="289"/>
                  </a:lnTo>
                  <a:lnTo>
                    <a:pt x="248" y="287"/>
                  </a:lnTo>
                  <a:lnTo>
                    <a:pt x="248" y="287"/>
                  </a:lnTo>
                  <a:lnTo>
                    <a:pt x="248" y="289"/>
                  </a:lnTo>
                  <a:lnTo>
                    <a:pt x="248" y="289"/>
                  </a:lnTo>
                  <a:lnTo>
                    <a:pt x="246" y="289"/>
                  </a:lnTo>
                  <a:lnTo>
                    <a:pt x="246" y="289"/>
                  </a:lnTo>
                  <a:lnTo>
                    <a:pt x="244" y="289"/>
                  </a:lnTo>
                  <a:lnTo>
                    <a:pt x="243" y="289"/>
                  </a:lnTo>
                  <a:lnTo>
                    <a:pt x="241" y="290"/>
                  </a:lnTo>
                  <a:lnTo>
                    <a:pt x="240" y="290"/>
                  </a:lnTo>
                  <a:lnTo>
                    <a:pt x="237" y="289"/>
                  </a:lnTo>
                  <a:lnTo>
                    <a:pt x="237" y="289"/>
                  </a:lnTo>
                  <a:lnTo>
                    <a:pt x="237" y="287"/>
                  </a:lnTo>
                  <a:lnTo>
                    <a:pt x="237" y="287"/>
                  </a:lnTo>
                  <a:lnTo>
                    <a:pt x="237" y="286"/>
                  </a:lnTo>
                  <a:lnTo>
                    <a:pt x="238" y="286"/>
                  </a:lnTo>
                  <a:lnTo>
                    <a:pt x="240" y="284"/>
                  </a:lnTo>
                  <a:lnTo>
                    <a:pt x="243" y="284"/>
                  </a:lnTo>
                  <a:lnTo>
                    <a:pt x="244" y="282"/>
                  </a:lnTo>
                  <a:lnTo>
                    <a:pt x="246" y="281"/>
                  </a:lnTo>
                  <a:lnTo>
                    <a:pt x="248" y="281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4" y="279"/>
                  </a:lnTo>
                  <a:lnTo>
                    <a:pt x="243" y="279"/>
                  </a:lnTo>
                  <a:lnTo>
                    <a:pt x="243" y="279"/>
                  </a:lnTo>
                  <a:lnTo>
                    <a:pt x="238" y="279"/>
                  </a:lnTo>
                  <a:lnTo>
                    <a:pt x="238" y="279"/>
                  </a:lnTo>
                  <a:lnTo>
                    <a:pt x="238" y="278"/>
                  </a:lnTo>
                  <a:lnTo>
                    <a:pt x="238" y="275"/>
                  </a:lnTo>
                  <a:lnTo>
                    <a:pt x="240" y="273"/>
                  </a:lnTo>
                  <a:lnTo>
                    <a:pt x="241" y="270"/>
                  </a:lnTo>
                  <a:lnTo>
                    <a:pt x="243" y="268"/>
                  </a:lnTo>
                  <a:lnTo>
                    <a:pt x="244" y="267"/>
                  </a:lnTo>
                  <a:lnTo>
                    <a:pt x="246" y="262"/>
                  </a:lnTo>
                  <a:lnTo>
                    <a:pt x="246" y="260"/>
                  </a:lnTo>
                  <a:lnTo>
                    <a:pt x="244" y="259"/>
                  </a:lnTo>
                  <a:lnTo>
                    <a:pt x="244" y="257"/>
                  </a:lnTo>
                  <a:lnTo>
                    <a:pt x="246" y="256"/>
                  </a:lnTo>
                  <a:lnTo>
                    <a:pt x="251" y="254"/>
                  </a:lnTo>
                  <a:lnTo>
                    <a:pt x="254" y="253"/>
                  </a:lnTo>
                  <a:lnTo>
                    <a:pt x="259" y="251"/>
                  </a:lnTo>
                  <a:lnTo>
                    <a:pt x="259" y="251"/>
                  </a:lnTo>
                  <a:lnTo>
                    <a:pt x="260" y="251"/>
                  </a:lnTo>
                  <a:lnTo>
                    <a:pt x="262" y="251"/>
                  </a:lnTo>
                  <a:lnTo>
                    <a:pt x="263" y="253"/>
                  </a:lnTo>
                  <a:lnTo>
                    <a:pt x="265" y="253"/>
                  </a:lnTo>
                  <a:lnTo>
                    <a:pt x="266" y="251"/>
                  </a:lnTo>
                  <a:lnTo>
                    <a:pt x="270" y="253"/>
                  </a:lnTo>
                  <a:lnTo>
                    <a:pt x="276" y="254"/>
                  </a:lnTo>
                  <a:lnTo>
                    <a:pt x="278" y="254"/>
                  </a:lnTo>
                  <a:lnTo>
                    <a:pt x="278" y="253"/>
                  </a:lnTo>
                  <a:lnTo>
                    <a:pt x="278" y="253"/>
                  </a:lnTo>
                  <a:lnTo>
                    <a:pt x="273" y="251"/>
                  </a:lnTo>
                  <a:lnTo>
                    <a:pt x="270" y="251"/>
                  </a:lnTo>
                  <a:lnTo>
                    <a:pt x="265" y="248"/>
                  </a:lnTo>
                  <a:lnTo>
                    <a:pt x="263" y="246"/>
                  </a:lnTo>
                  <a:lnTo>
                    <a:pt x="263" y="246"/>
                  </a:lnTo>
                  <a:lnTo>
                    <a:pt x="265" y="246"/>
                  </a:lnTo>
                  <a:lnTo>
                    <a:pt x="266" y="246"/>
                  </a:lnTo>
                  <a:lnTo>
                    <a:pt x="266" y="245"/>
                  </a:lnTo>
                  <a:lnTo>
                    <a:pt x="266" y="245"/>
                  </a:lnTo>
                  <a:lnTo>
                    <a:pt x="268" y="243"/>
                  </a:lnTo>
                  <a:lnTo>
                    <a:pt x="270" y="241"/>
                  </a:lnTo>
                  <a:lnTo>
                    <a:pt x="274" y="240"/>
                  </a:lnTo>
                  <a:lnTo>
                    <a:pt x="273" y="240"/>
                  </a:lnTo>
                  <a:lnTo>
                    <a:pt x="270" y="240"/>
                  </a:lnTo>
                  <a:lnTo>
                    <a:pt x="268" y="240"/>
                  </a:lnTo>
                  <a:lnTo>
                    <a:pt x="266" y="241"/>
                  </a:lnTo>
                  <a:lnTo>
                    <a:pt x="266" y="243"/>
                  </a:lnTo>
                  <a:lnTo>
                    <a:pt x="265" y="245"/>
                  </a:lnTo>
                  <a:lnTo>
                    <a:pt x="265" y="245"/>
                  </a:lnTo>
                  <a:lnTo>
                    <a:pt x="263" y="245"/>
                  </a:lnTo>
                  <a:lnTo>
                    <a:pt x="257" y="245"/>
                  </a:lnTo>
                  <a:lnTo>
                    <a:pt x="257" y="245"/>
                  </a:lnTo>
                  <a:lnTo>
                    <a:pt x="255" y="245"/>
                  </a:lnTo>
                  <a:lnTo>
                    <a:pt x="255" y="245"/>
                  </a:lnTo>
                  <a:lnTo>
                    <a:pt x="251" y="246"/>
                  </a:lnTo>
                  <a:lnTo>
                    <a:pt x="249" y="248"/>
                  </a:lnTo>
                  <a:lnTo>
                    <a:pt x="248" y="249"/>
                  </a:lnTo>
                  <a:lnTo>
                    <a:pt x="246" y="249"/>
                  </a:lnTo>
                  <a:lnTo>
                    <a:pt x="243" y="251"/>
                  </a:lnTo>
                  <a:lnTo>
                    <a:pt x="241" y="251"/>
                  </a:lnTo>
                  <a:lnTo>
                    <a:pt x="240" y="253"/>
                  </a:lnTo>
                  <a:lnTo>
                    <a:pt x="238" y="254"/>
                  </a:lnTo>
                  <a:lnTo>
                    <a:pt x="238" y="254"/>
                  </a:lnTo>
                  <a:lnTo>
                    <a:pt x="240" y="256"/>
                  </a:lnTo>
                  <a:lnTo>
                    <a:pt x="238" y="256"/>
                  </a:lnTo>
                  <a:lnTo>
                    <a:pt x="238" y="257"/>
                  </a:lnTo>
                  <a:lnTo>
                    <a:pt x="235" y="257"/>
                  </a:lnTo>
                  <a:lnTo>
                    <a:pt x="232" y="260"/>
                  </a:lnTo>
                  <a:lnTo>
                    <a:pt x="232" y="262"/>
                  </a:lnTo>
                  <a:lnTo>
                    <a:pt x="232" y="262"/>
                  </a:lnTo>
                  <a:lnTo>
                    <a:pt x="232" y="264"/>
                  </a:lnTo>
                  <a:lnTo>
                    <a:pt x="232" y="264"/>
                  </a:lnTo>
                  <a:lnTo>
                    <a:pt x="230" y="265"/>
                  </a:lnTo>
                  <a:lnTo>
                    <a:pt x="227" y="267"/>
                  </a:lnTo>
                  <a:lnTo>
                    <a:pt x="225" y="267"/>
                  </a:lnTo>
                  <a:lnTo>
                    <a:pt x="225" y="267"/>
                  </a:lnTo>
                  <a:lnTo>
                    <a:pt x="224" y="267"/>
                  </a:lnTo>
                  <a:lnTo>
                    <a:pt x="222" y="267"/>
                  </a:lnTo>
                  <a:lnTo>
                    <a:pt x="221" y="267"/>
                  </a:lnTo>
                  <a:lnTo>
                    <a:pt x="221" y="267"/>
                  </a:lnTo>
                  <a:lnTo>
                    <a:pt x="222" y="267"/>
                  </a:lnTo>
                  <a:lnTo>
                    <a:pt x="224" y="268"/>
                  </a:lnTo>
                  <a:lnTo>
                    <a:pt x="225" y="270"/>
                  </a:lnTo>
                  <a:lnTo>
                    <a:pt x="227" y="271"/>
                  </a:lnTo>
                  <a:lnTo>
                    <a:pt x="227" y="271"/>
                  </a:lnTo>
                  <a:lnTo>
                    <a:pt x="225" y="273"/>
                  </a:lnTo>
                  <a:lnTo>
                    <a:pt x="224" y="275"/>
                  </a:lnTo>
                  <a:lnTo>
                    <a:pt x="222" y="275"/>
                  </a:lnTo>
                  <a:lnTo>
                    <a:pt x="219" y="275"/>
                  </a:lnTo>
                  <a:lnTo>
                    <a:pt x="218" y="276"/>
                  </a:lnTo>
                  <a:lnTo>
                    <a:pt x="218" y="276"/>
                  </a:lnTo>
                  <a:lnTo>
                    <a:pt x="221" y="276"/>
                  </a:lnTo>
                  <a:lnTo>
                    <a:pt x="221" y="278"/>
                  </a:lnTo>
                  <a:lnTo>
                    <a:pt x="221" y="278"/>
                  </a:lnTo>
                  <a:lnTo>
                    <a:pt x="219" y="279"/>
                  </a:lnTo>
                  <a:lnTo>
                    <a:pt x="218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8"/>
                  </a:lnTo>
                  <a:lnTo>
                    <a:pt x="214" y="278"/>
                  </a:lnTo>
                  <a:lnTo>
                    <a:pt x="214" y="279"/>
                  </a:lnTo>
                  <a:lnTo>
                    <a:pt x="211" y="281"/>
                  </a:lnTo>
                  <a:lnTo>
                    <a:pt x="211" y="281"/>
                  </a:lnTo>
                  <a:lnTo>
                    <a:pt x="213" y="281"/>
                  </a:lnTo>
                  <a:lnTo>
                    <a:pt x="211" y="281"/>
                  </a:lnTo>
                  <a:lnTo>
                    <a:pt x="211" y="282"/>
                  </a:lnTo>
                  <a:lnTo>
                    <a:pt x="210" y="282"/>
                  </a:lnTo>
                  <a:lnTo>
                    <a:pt x="210" y="284"/>
                  </a:lnTo>
                  <a:lnTo>
                    <a:pt x="205" y="286"/>
                  </a:lnTo>
                  <a:lnTo>
                    <a:pt x="205" y="287"/>
                  </a:lnTo>
                  <a:lnTo>
                    <a:pt x="205" y="289"/>
                  </a:lnTo>
                  <a:lnTo>
                    <a:pt x="203" y="290"/>
                  </a:lnTo>
                  <a:lnTo>
                    <a:pt x="205" y="292"/>
                  </a:lnTo>
                  <a:lnTo>
                    <a:pt x="208" y="292"/>
                  </a:lnTo>
                  <a:lnTo>
                    <a:pt x="210" y="292"/>
                  </a:lnTo>
                  <a:lnTo>
                    <a:pt x="211" y="293"/>
                  </a:lnTo>
                  <a:lnTo>
                    <a:pt x="214" y="295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8"/>
                  </a:lnTo>
                  <a:lnTo>
                    <a:pt x="214" y="300"/>
                  </a:lnTo>
                  <a:lnTo>
                    <a:pt x="211" y="301"/>
                  </a:lnTo>
                  <a:lnTo>
                    <a:pt x="211" y="301"/>
                  </a:lnTo>
                  <a:lnTo>
                    <a:pt x="210" y="303"/>
                  </a:lnTo>
                  <a:lnTo>
                    <a:pt x="208" y="303"/>
                  </a:lnTo>
                  <a:lnTo>
                    <a:pt x="207" y="304"/>
                  </a:lnTo>
                  <a:lnTo>
                    <a:pt x="205" y="306"/>
                  </a:lnTo>
                  <a:lnTo>
                    <a:pt x="205" y="306"/>
                  </a:lnTo>
                  <a:lnTo>
                    <a:pt x="205" y="308"/>
                  </a:lnTo>
                  <a:lnTo>
                    <a:pt x="202" y="309"/>
                  </a:lnTo>
                  <a:lnTo>
                    <a:pt x="202" y="309"/>
                  </a:lnTo>
                  <a:lnTo>
                    <a:pt x="203" y="309"/>
                  </a:lnTo>
                  <a:lnTo>
                    <a:pt x="203" y="311"/>
                  </a:lnTo>
                  <a:lnTo>
                    <a:pt x="203" y="312"/>
                  </a:lnTo>
                  <a:lnTo>
                    <a:pt x="202" y="312"/>
                  </a:lnTo>
                  <a:lnTo>
                    <a:pt x="200" y="312"/>
                  </a:lnTo>
                  <a:lnTo>
                    <a:pt x="199" y="312"/>
                  </a:lnTo>
                  <a:lnTo>
                    <a:pt x="199" y="312"/>
                  </a:lnTo>
                  <a:lnTo>
                    <a:pt x="199" y="314"/>
                  </a:lnTo>
                  <a:lnTo>
                    <a:pt x="192" y="314"/>
                  </a:lnTo>
                  <a:lnTo>
                    <a:pt x="191" y="317"/>
                  </a:lnTo>
                  <a:lnTo>
                    <a:pt x="189" y="317"/>
                  </a:lnTo>
                  <a:lnTo>
                    <a:pt x="188" y="319"/>
                  </a:lnTo>
                  <a:lnTo>
                    <a:pt x="186" y="320"/>
                  </a:lnTo>
                  <a:lnTo>
                    <a:pt x="184" y="320"/>
                  </a:lnTo>
                  <a:lnTo>
                    <a:pt x="183" y="320"/>
                  </a:lnTo>
                  <a:lnTo>
                    <a:pt x="183" y="322"/>
                  </a:lnTo>
                  <a:lnTo>
                    <a:pt x="183" y="322"/>
                  </a:lnTo>
                  <a:lnTo>
                    <a:pt x="181" y="323"/>
                  </a:lnTo>
                  <a:lnTo>
                    <a:pt x="181" y="323"/>
                  </a:lnTo>
                  <a:lnTo>
                    <a:pt x="180" y="325"/>
                  </a:lnTo>
                  <a:lnTo>
                    <a:pt x="178" y="325"/>
                  </a:lnTo>
                  <a:lnTo>
                    <a:pt x="177" y="325"/>
                  </a:lnTo>
                  <a:lnTo>
                    <a:pt x="177" y="327"/>
                  </a:lnTo>
                  <a:lnTo>
                    <a:pt x="177" y="327"/>
                  </a:lnTo>
                  <a:lnTo>
                    <a:pt x="175" y="327"/>
                  </a:lnTo>
                  <a:lnTo>
                    <a:pt x="173" y="327"/>
                  </a:lnTo>
                  <a:lnTo>
                    <a:pt x="172" y="328"/>
                  </a:lnTo>
                  <a:lnTo>
                    <a:pt x="170" y="330"/>
                  </a:lnTo>
                  <a:lnTo>
                    <a:pt x="170" y="330"/>
                  </a:lnTo>
                  <a:lnTo>
                    <a:pt x="172" y="330"/>
                  </a:lnTo>
                  <a:lnTo>
                    <a:pt x="172" y="331"/>
                  </a:lnTo>
                  <a:lnTo>
                    <a:pt x="172" y="331"/>
                  </a:lnTo>
                  <a:lnTo>
                    <a:pt x="170" y="334"/>
                  </a:lnTo>
                  <a:lnTo>
                    <a:pt x="170" y="334"/>
                  </a:lnTo>
                  <a:lnTo>
                    <a:pt x="169" y="334"/>
                  </a:lnTo>
                  <a:lnTo>
                    <a:pt x="169" y="336"/>
                  </a:lnTo>
                  <a:lnTo>
                    <a:pt x="167" y="336"/>
                  </a:lnTo>
                  <a:lnTo>
                    <a:pt x="166" y="336"/>
                  </a:lnTo>
                  <a:lnTo>
                    <a:pt x="166" y="336"/>
                  </a:lnTo>
                  <a:lnTo>
                    <a:pt x="166" y="338"/>
                  </a:lnTo>
                  <a:lnTo>
                    <a:pt x="164" y="338"/>
                  </a:lnTo>
                  <a:lnTo>
                    <a:pt x="164" y="338"/>
                  </a:lnTo>
                  <a:lnTo>
                    <a:pt x="162" y="339"/>
                  </a:lnTo>
                  <a:lnTo>
                    <a:pt x="161" y="339"/>
                  </a:lnTo>
                  <a:lnTo>
                    <a:pt x="161" y="339"/>
                  </a:lnTo>
                  <a:lnTo>
                    <a:pt x="159" y="339"/>
                  </a:lnTo>
                  <a:lnTo>
                    <a:pt x="158" y="339"/>
                  </a:lnTo>
                  <a:lnTo>
                    <a:pt x="158" y="339"/>
                  </a:lnTo>
                  <a:lnTo>
                    <a:pt x="156" y="341"/>
                  </a:lnTo>
                  <a:lnTo>
                    <a:pt x="156" y="341"/>
                  </a:lnTo>
                  <a:lnTo>
                    <a:pt x="156" y="342"/>
                  </a:lnTo>
                  <a:lnTo>
                    <a:pt x="155" y="344"/>
                  </a:lnTo>
                  <a:lnTo>
                    <a:pt x="155" y="344"/>
                  </a:lnTo>
                  <a:lnTo>
                    <a:pt x="153" y="344"/>
                  </a:lnTo>
                  <a:lnTo>
                    <a:pt x="151" y="342"/>
                  </a:lnTo>
                  <a:lnTo>
                    <a:pt x="151" y="344"/>
                  </a:lnTo>
                  <a:lnTo>
                    <a:pt x="148" y="344"/>
                  </a:lnTo>
                  <a:lnTo>
                    <a:pt x="148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48" y="345"/>
                  </a:lnTo>
                  <a:lnTo>
                    <a:pt x="148" y="345"/>
                  </a:lnTo>
                  <a:lnTo>
                    <a:pt x="147" y="345"/>
                  </a:lnTo>
                  <a:lnTo>
                    <a:pt x="147" y="347"/>
                  </a:lnTo>
                  <a:lnTo>
                    <a:pt x="143" y="347"/>
                  </a:lnTo>
                  <a:lnTo>
                    <a:pt x="143" y="347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2" y="350"/>
                  </a:lnTo>
                  <a:lnTo>
                    <a:pt x="143" y="350"/>
                  </a:lnTo>
                  <a:lnTo>
                    <a:pt x="143" y="350"/>
                  </a:lnTo>
                  <a:lnTo>
                    <a:pt x="143" y="352"/>
                  </a:lnTo>
                  <a:lnTo>
                    <a:pt x="145" y="352"/>
                  </a:lnTo>
                  <a:lnTo>
                    <a:pt x="145" y="352"/>
                  </a:lnTo>
                  <a:lnTo>
                    <a:pt x="142" y="353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39" y="355"/>
                  </a:lnTo>
                  <a:lnTo>
                    <a:pt x="137" y="356"/>
                  </a:lnTo>
                  <a:lnTo>
                    <a:pt x="128" y="360"/>
                  </a:lnTo>
                  <a:lnTo>
                    <a:pt x="126" y="360"/>
                  </a:lnTo>
                  <a:lnTo>
                    <a:pt x="126" y="361"/>
                  </a:lnTo>
                  <a:lnTo>
                    <a:pt x="126" y="363"/>
                  </a:lnTo>
                  <a:lnTo>
                    <a:pt x="126" y="363"/>
                  </a:lnTo>
                  <a:lnTo>
                    <a:pt x="125" y="364"/>
                  </a:lnTo>
                  <a:lnTo>
                    <a:pt x="125" y="363"/>
                  </a:lnTo>
                  <a:lnTo>
                    <a:pt x="125" y="361"/>
                  </a:lnTo>
                  <a:lnTo>
                    <a:pt x="125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1" y="360"/>
                  </a:lnTo>
                  <a:lnTo>
                    <a:pt x="121" y="361"/>
                  </a:lnTo>
                  <a:lnTo>
                    <a:pt x="120" y="361"/>
                  </a:lnTo>
                  <a:lnTo>
                    <a:pt x="120" y="361"/>
                  </a:lnTo>
                  <a:lnTo>
                    <a:pt x="117" y="363"/>
                  </a:lnTo>
                  <a:lnTo>
                    <a:pt x="115" y="364"/>
                  </a:lnTo>
                  <a:lnTo>
                    <a:pt x="114" y="364"/>
                  </a:lnTo>
                  <a:lnTo>
                    <a:pt x="114" y="366"/>
                  </a:lnTo>
                  <a:lnTo>
                    <a:pt x="112" y="366"/>
                  </a:lnTo>
                  <a:lnTo>
                    <a:pt x="112" y="366"/>
                  </a:lnTo>
                  <a:lnTo>
                    <a:pt x="110" y="366"/>
                  </a:lnTo>
                  <a:lnTo>
                    <a:pt x="110" y="366"/>
                  </a:lnTo>
                  <a:lnTo>
                    <a:pt x="109" y="366"/>
                  </a:lnTo>
                  <a:lnTo>
                    <a:pt x="109" y="368"/>
                  </a:lnTo>
                  <a:lnTo>
                    <a:pt x="107" y="366"/>
                  </a:lnTo>
                  <a:lnTo>
                    <a:pt x="106" y="366"/>
                  </a:lnTo>
                  <a:lnTo>
                    <a:pt x="106" y="368"/>
                  </a:lnTo>
                  <a:lnTo>
                    <a:pt x="104" y="369"/>
                  </a:lnTo>
                  <a:lnTo>
                    <a:pt x="102" y="369"/>
                  </a:lnTo>
                  <a:lnTo>
                    <a:pt x="99" y="369"/>
                  </a:lnTo>
                  <a:lnTo>
                    <a:pt x="99" y="369"/>
                  </a:lnTo>
                  <a:lnTo>
                    <a:pt x="98" y="369"/>
                  </a:lnTo>
                  <a:lnTo>
                    <a:pt x="98" y="368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101" y="366"/>
                  </a:lnTo>
                  <a:lnTo>
                    <a:pt x="102" y="366"/>
                  </a:lnTo>
                  <a:lnTo>
                    <a:pt x="102" y="366"/>
                  </a:lnTo>
                  <a:lnTo>
                    <a:pt x="101" y="364"/>
                  </a:lnTo>
                  <a:lnTo>
                    <a:pt x="101" y="364"/>
                  </a:lnTo>
                  <a:lnTo>
                    <a:pt x="99" y="364"/>
                  </a:lnTo>
                  <a:lnTo>
                    <a:pt x="98" y="364"/>
                  </a:lnTo>
                  <a:lnTo>
                    <a:pt x="96" y="364"/>
                  </a:lnTo>
                  <a:lnTo>
                    <a:pt x="96" y="366"/>
                  </a:lnTo>
                  <a:lnTo>
                    <a:pt x="96" y="366"/>
                  </a:lnTo>
                  <a:lnTo>
                    <a:pt x="95" y="368"/>
                  </a:lnTo>
                  <a:lnTo>
                    <a:pt x="95" y="369"/>
                  </a:lnTo>
                  <a:lnTo>
                    <a:pt x="91" y="372"/>
                  </a:lnTo>
                  <a:lnTo>
                    <a:pt x="90" y="374"/>
                  </a:lnTo>
                  <a:lnTo>
                    <a:pt x="88" y="374"/>
                  </a:lnTo>
                  <a:lnTo>
                    <a:pt x="88" y="374"/>
                  </a:lnTo>
                  <a:lnTo>
                    <a:pt x="87" y="375"/>
                  </a:lnTo>
                  <a:lnTo>
                    <a:pt x="87" y="375"/>
                  </a:lnTo>
                  <a:lnTo>
                    <a:pt x="85" y="375"/>
                  </a:lnTo>
                  <a:lnTo>
                    <a:pt x="85" y="375"/>
                  </a:lnTo>
                  <a:lnTo>
                    <a:pt x="84" y="375"/>
                  </a:lnTo>
                  <a:lnTo>
                    <a:pt x="84" y="375"/>
                  </a:lnTo>
                  <a:lnTo>
                    <a:pt x="85" y="374"/>
                  </a:lnTo>
                  <a:lnTo>
                    <a:pt x="85" y="374"/>
                  </a:lnTo>
                  <a:lnTo>
                    <a:pt x="84" y="372"/>
                  </a:lnTo>
                  <a:lnTo>
                    <a:pt x="84" y="372"/>
                  </a:lnTo>
                  <a:lnTo>
                    <a:pt x="82" y="372"/>
                  </a:lnTo>
                  <a:lnTo>
                    <a:pt x="82" y="372"/>
                  </a:lnTo>
                  <a:lnTo>
                    <a:pt x="82" y="375"/>
                  </a:lnTo>
                  <a:lnTo>
                    <a:pt x="82" y="375"/>
                  </a:lnTo>
                  <a:lnTo>
                    <a:pt x="80" y="377"/>
                  </a:lnTo>
                  <a:lnTo>
                    <a:pt x="79" y="377"/>
                  </a:lnTo>
                  <a:lnTo>
                    <a:pt x="79" y="377"/>
                  </a:lnTo>
                  <a:lnTo>
                    <a:pt x="77" y="375"/>
                  </a:lnTo>
                  <a:lnTo>
                    <a:pt x="74" y="375"/>
                  </a:lnTo>
                  <a:lnTo>
                    <a:pt x="74" y="375"/>
                  </a:lnTo>
                  <a:lnTo>
                    <a:pt x="76" y="377"/>
                  </a:lnTo>
                  <a:lnTo>
                    <a:pt x="74" y="379"/>
                  </a:lnTo>
                  <a:lnTo>
                    <a:pt x="73" y="379"/>
                  </a:lnTo>
                  <a:lnTo>
                    <a:pt x="73" y="380"/>
                  </a:lnTo>
                  <a:lnTo>
                    <a:pt x="71" y="380"/>
                  </a:lnTo>
                  <a:lnTo>
                    <a:pt x="71" y="379"/>
                  </a:lnTo>
                  <a:lnTo>
                    <a:pt x="73" y="377"/>
                  </a:lnTo>
                  <a:lnTo>
                    <a:pt x="73" y="377"/>
                  </a:lnTo>
                  <a:lnTo>
                    <a:pt x="73" y="375"/>
                  </a:lnTo>
                  <a:lnTo>
                    <a:pt x="73" y="375"/>
                  </a:lnTo>
                  <a:lnTo>
                    <a:pt x="73" y="374"/>
                  </a:lnTo>
                  <a:lnTo>
                    <a:pt x="74" y="372"/>
                  </a:lnTo>
                  <a:lnTo>
                    <a:pt x="76" y="372"/>
                  </a:lnTo>
                  <a:lnTo>
                    <a:pt x="76" y="372"/>
                  </a:lnTo>
                  <a:lnTo>
                    <a:pt x="77" y="372"/>
                  </a:lnTo>
                  <a:lnTo>
                    <a:pt x="77" y="372"/>
                  </a:lnTo>
                  <a:lnTo>
                    <a:pt x="79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2" y="369"/>
                  </a:lnTo>
                  <a:lnTo>
                    <a:pt x="84" y="368"/>
                  </a:lnTo>
                  <a:lnTo>
                    <a:pt x="85" y="364"/>
                  </a:lnTo>
                  <a:lnTo>
                    <a:pt x="88" y="363"/>
                  </a:lnTo>
                  <a:lnTo>
                    <a:pt x="91" y="360"/>
                  </a:lnTo>
                  <a:lnTo>
                    <a:pt x="95" y="358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8"/>
                  </a:lnTo>
                  <a:lnTo>
                    <a:pt x="106" y="356"/>
                  </a:lnTo>
                  <a:lnTo>
                    <a:pt x="107" y="356"/>
                  </a:lnTo>
                  <a:lnTo>
                    <a:pt x="107" y="356"/>
                  </a:lnTo>
                  <a:lnTo>
                    <a:pt x="107" y="358"/>
                  </a:lnTo>
                  <a:lnTo>
                    <a:pt x="106" y="358"/>
                  </a:lnTo>
                  <a:lnTo>
                    <a:pt x="106" y="358"/>
                  </a:lnTo>
                  <a:lnTo>
                    <a:pt x="107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0"/>
                  </a:lnTo>
                  <a:lnTo>
                    <a:pt x="110" y="360"/>
                  </a:lnTo>
                  <a:lnTo>
                    <a:pt x="110" y="360"/>
                  </a:lnTo>
                  <a:lnTo>
                    <a:pt x="112" y="360"/>
                  </a:lnTo>
                  <a:lnTo>
                    <a:pt x="112" y="360"/>
                  </a:lnTo>
                  <a:lnTo>
                    <a:pt x="114" y="360"/>
                  </a:lnTo>
                  <a:lnTo>
                    <a:pt x="115" y="360"/>
                  </a:lnTo>
                  <a:lnTo>
                    <a:pt x="115" y="360"/>
                  </a:lnTo>
                  <a:lnTo>
                    <a:pt x="117" y="360"/>
                  </a:lnTo>
                  <a:lnTo>
                    <a:pt x="115" y="360"/>
                  </a:lnTo>
                  <a:lnTo>
                    <a:pt x="114" y="358"/>
                  </a:lnTo>
                  <a:lnTo>
                    <a:pt x="112" y="356"/>
                  </a:lnTo>
                  <a:lnTo>
                    <a:pt x="112" y="356"/>
                  </a:lnTo>
                  <a:lnTo>
                    <a:pt x="112" y="355"/>
                  </a:lnTo>
                  <a:lnTo>
                    <a:pt x="114" y="353"/>
                  </a:lnTo>
                  <a:lnTo>
                    <a:pt x="115" y="352"/>
                  </a:lnTo>
                  <a:lnTo>
                    <a:pt x="115" y="350"/>
                  </a:lnTo>
                  <a:lnTo>
                    <a:pt x="118" y="349"/>
                  </a:lnTo>
                  <a:lnTo>
                    <a:pt x="120" y="347"/>
                  </a:lnTo>
                  <a:lnTo>
                    <a:pt x="123" y="345"/>
                  </a:lnTo>
                  <a:lnTo>
                    <a:pt x="131" y="342"/>
                  </a:lnTo>
                  <a:lnTo>
                    <a:pt x="132" y="341"/>
                  </a:lnTo>
                  <a:lnTo>
                    <a:pt x="134" y="339"/>
                  </a:lnTo>
                  <a:lnTo>
                    <a:pt x="136" y="338"/>
                  </a:lnTo>
                  <a:lnTo>
                    <a:pt x="136" y="339"/>
                  </a:lnTo>
                  <a:lnTo>
                    <a:pt x="136" y="339"/>
                  </a:lnTo>
                  <a:lnTo>
                    <a:pt x="137" y="341"/>
                  </a:lnTo>
                  <a:lnTo>
                    <a:pt x="139" y="341"/>
                  </a:lnTo>
                  <a:lnTo>
                    <a:pt x="139" y="341"/>
                  </a:lnTo>
                  <a:lnTo>
                    <a:pt x="139" y="339"/>
                  </a:lnTo>
                  <a:lnTo>
                    <a:pt x="139" y="338"/>
                  </a:lnTo>
                  <a:lnTo>
                    <a:pt x="139" y="338"/>
                  </a:lnTo>
                  <a:lnTo>
                    <a:pt x="139" y="336"/>
                  </a:lnTo>
                  <a:lnTo>
                    <a:pt x="139" y="334"/>
                  </a:lnTo>
                  <a:lnTo>
                    <a:pt x="140" y="333"/>
                  </a:lnTo>
                  <a:lnTo>
                    <a:pt x="142" y="331"/>
                  </a:lnTo>
                  <a:lnTo>
                    <a:pt x="143" y="330"/>
                  </a:lnTo>
                  <a:lnTo>
                    <a:pt x="145" y="328"/>
                  </a:lnTo>
                  <a:lnTo>
                    <a:pt x="147" y="328"/>
                  </a:lnTo>
                  <a:lnTo>
                    <a:pt x="148" y="328"/>
                  </a:lnTo>
                  <a:lnTo>
                    <a:pt x="150" y="325"/>
                  </a:lnTo>
                  <a:lnTo>
                    <a:pt x="151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5" y="325"/>
                  </a:lnTo>
                  <a:lnTo>
                    <a:pt x="156" y="327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5" y="325"/>
                  </a:lnTo>
                  <a:lnTo>
                    <a:pt x="155" y="323"/>
                  </a:lnTo>
                  <a:lnTo>
                    <a:pt x="153" y="322"/>
                  </a:lnTo>
                  <a:lnTo>
                    <a:pt x="153" y="322"/>
                  </a:lnTo>
                  <a:lnTo>
                    <a:pt x="153" y="320"/>
                  </a:lnTo>
                  <a:lnTo>
                    <a:pt x="155" y="317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6" y="311"/>
                  </a:lnTo>
                  <a:lnTo>
                    <a:pt x="161" y="311"/>
                  </a:lnTo>
                  <a:lnTo>
                    <a:pt x="158" y="311"/>
                  </a:lnTo>
                  <a:lnTo>
                    <a:pt x="158" y="311"/>
                  </a:lnTo>
                  <a:lnTo>
                    <a:pt x="156" y="309"/>
                  </a:lnTo>
                  <a:lnTo>
                    <a:pt x="156" y="308"/>
                  </a:lnTo>
                  <a:lnTo>
                    <a:pt x="156" y="306"/>
                  </a:lnTo>
                  <a:lnTo>
                    <a:pt x="156" y="304"/>
                  </a:lnTo>
                  <a:lnTo>
                    <a:pt x="159" y="301"/>
                  </a:lnTo>
                  <a:lnTo>
                    <a:pt x="164" y="300"/>
                  </a:lnTo>
                  <a:lnTo>
                    <a:pt x="162" y="300"/>
                  </a:lnTo>
                  <a:lnTo>
                    <a:pt x="162" y="298"/>
                  </a:lnTo>
                  <a:lnTo>
                    <a:pt x="164" y="295"/>
                  </a:lnTo>
                  <a:lnTo>
                    <a:pt x="166" y="290"/>
                  </a:lnTo>
                  <a:lnTo>
                    <a:pt x="164" y="293"/>
                  </a:lnTo>
                  <a:lnTo>
                    <a:pt x="161" y="297"/>
                  </a:lnTo>
                  <a:lnTo>
                    <a:pt x="153" y="300"/>
                  </a:lnTo>
                  <a:lnTo>
                    <a:pt x="148" y="301"/>
                  </a:lnTo>
                  <a:lnTo>
                    <a:pt x="147" y="301"/>
                  </a:lnTo>
                  <a:lnTo>
                    <a:pt x="145" y="301"/>
                  </a:lnTo>
                  <a:lnTo>
                    <a:pt x="143" y="300"/>
                  </a:lnTo>
                  <a:lnTo>
                    <a:pt x="142" y="298"/>
                  </a:lnTo>
                  <a:lnTo>
                    <a:pt x="142" y="297"/>
                  </a:lnTo>
                  <a:lnTo>
                    <a:pt x="142" y="295"/>
                  </a:lnTo>
                  <a:lnTo>
                    <a:pt x="142" y="293"/>
                  </a:lnTo>
                  <a:lnTo>
                    <a:pt x="143" y="293"/>
                  </a:lnTo>
                  <a:lnTo>
                    <a:pt x="147" y="295"/>
                  </a:lnTo>
                  <a:lnTo>
                    <a:pt x="148" y="295"/>
                  </a:lnTo>
                  <a:lnTo>
                    <a:pt x="145" y="293"/>
                  </a:lnTo>
                  <a:lnTo>
                    <a:pt x="142" y="292"/>
                  </a:lnTo>
                  <a:lnTo>
                    <a:pt x="142" y="292"/>
                  </a:lnTo>
                  <a:lnTo>
                    <a:pt x="140" y="293"/>
                  </a:lnTo>
                  <a:lnTo>
                    <a:pt x="139" y="295"/>
                  </a:lnTo>
                  <a:lnTo>
                    <a:pt x="137" y="295"/>
                  </a:lnTo>
                  <a:lnTo>
                    <a:pt x="137" y="295"/>
                  </a:lnTo>
                  <a:lnTo>
                    <a:pt x="137" y="297"/>
                  </a:lnTo>
                  <a:lnTo>
                    <a:pt x="137" y="298"/>
                  </a:lnTo>
                  <a:lnTo>
                    <a:pt x="136" y="300"/>
                  </a:lnTo>
                  <a:lnTo>
                    <a:pt x="137" y="304"/>
                  </a:lnTo>
                  <a:lnTo>
                    <a:pt x="137" y="306"/>
                  </a:lnTo>
                  <a:lnTo>
                    <a:pt x="136" y="306"/>
                  </a:lnTo>
                  <a:lnTo>
                    <a:pt x="132" y="304"/>
                  </a:lnTo>
                  <a:lnTo>
                    <a:pt x="129" y="300"/>
                  </a:lnTo>
                  <a:lnTo>
                    <a:pt x="128" y="298"/>
                  </a:lnTo>
                  <a:lnTo>
                    <a:pt x="125" y="295"/>
                  </a:lnTo>
                  <a:lnTo>
                    <a:pt x="123" y="297"/>
                  </a:lnTo>
                  <a:lnTo>
                    <a:pt x="123" y="298"/>
                  </a:lnTo>
                  <a:lnTo>
                    <a:pt x="121" y="298"/>
                  </a:lnTo>
                  <a:lnTo>
                    <a:pt x="118" y="297"/>
                  </a:lnTo>
                  <a:lnTo>
                    <a:pt x="117" y="295"/>
                  </a:lnTo>
                  <a:lnTo>
                    <a:pt x="115" y="293"/>
                  </a:lnTo>
                  <a:lnTo>
                    <a:pt x="112" y="293"/>
                  </a:lnTo>
                  <a:lnTo>
                    <a:pt x="110" y="295"/>
                  </a:lnTo>
                  <a:lnTo>
                    <a:pt x="107" y="297"/>
                  </a:lnTo>
                  <a:lnTo>
                    <a:pt x="107" y="297"/>
                  </a:lnTo>
                  <a:lnTo>
                    <a:pt x="102" y="298"/>
                  </a:lnTo>
                  <a:lnTo>
                    <a:pt x="102" y="298"/>
                  </a:lnTo>
                  <a:lnTo>
                    <a:pt x="101" y="300"/>
                  </a:lnTo>
                  <a:lnTo>
                    <a:pt x="101" y="300"/>
                  </a:lnTo>
                  <a:lnTo>
                    <a:pt x="99" y="301"/>
                  </a:lnTo>
                  <a:lnTo>
                    <a:pt x="95" y="303"/>
                  </a:lnTo>
                  <a:lnTo>
                    <a:pt x="88" y="301"/>
                  </a:lnTo>
                  <a:lnTo>
                    <a:pt x="91" y="301"/>
                  </a:lnTo>
                  <a:lnTo>
                    <a:pt x="93" y="300"/>
                  </a:lnTo>
                  <a:lnTo>
                    <a:pt x="95" y="298"/>
                  </a:lnTo>
                  <a:lnTo>
                    <a:pt x="95" y="297"/>
                  </a:lnTo>
                  <a:lnTo>
                    <a:pt x="95" y="295"/>
                  </a:lnTo>
                  <a:lnTo>
                    <a:pt x="95" y="293"/>
                  </a:lnTo>
                  <a:lnTo>
                    <a:pt x="96" y="292"/>
                  </a:lnTo>
                  <a:lnTo>
                    <a:pt x="95" y="292"/>
                  </a:lnTo>
                  <a:lnTo>
                    <a:pt x="93" y="292"/>
                  </a:lnTo>
                  <a:lnTo>
                    <a:pt x="91" y="290"/>
                  </a:lnTo>
                  <a:lnTo>
                    <a:pt x="90" y="287"/>
                  </a:lnTo>
                  <a:lnTo>
                    <a:pt x="91" y="286"/>
                  </a:lnTo>
                  <a:lnTo>
                    <a:pt x="93" y="284"/>
                  </a:lnTo>
                  <a:lnTo>
                    <a:pt x="93" y="282"/>
                  </a:lnTo>
                  <a:lnTo>
                    <a:pt x="93" y="281"/>
                  </a:lnTo>
                  <a:lnTo>
                    <a:pt x="91" y="279"/>
                  </a:lnTo>
                  <a:lnTo>
                    <a:pt x="88" y="273"/>
                  </a:lnTo>
                  <a:lnTo>
                    <a:pt x="87" y="268"/>
                  </a:lnTo>
                  <a:lnTo>
                    <a:pt x="85" y="267"/>
                  </a:lnTo>
                  <a:lnTo>
                    <a:pt x="87" y="262"/>
                  </a:lnTo>
                  <a:lnTo>
                    <a:pt x="88" y="259"/>
                  </a:lnTo>
                  <a:lnTo>
                    <a:pt x="91" y="257"/>
                  </a:lnTo>
                  <a:lnTo>
                    <a:pt x="91" y="257"/>
                  </a:lnTo>
                  <a:lnTo>
                    <a:pt x="90" y="257"/>
                  </a:lnTo>
                  <a:lnTo>
                    <a:pt x="88" y="257"/>
                  </a:lnTo>
                  <a:lnTo>
                    <a:pt x="88" y="259"/>
                  </a:lnTo>
                  <a:lnTo>
                    <a:pt x="87" y="259"/>
                  </a:lnTo>
                  <a:lnTo>
                    <a:pt x="84" y="264"/>
                  </a:lnTo>
                  <a:lnTo>
                    <a:pt x="82" y="267"/>
                  </a:lnTo>
                  <a:lnTo>
                    <a:pt x="80" y="267"/>
                  </a:lnTo>
                  <a:lnTo>
                    <a:pt x="84" y="268"/>
                  </a:lnTo>
                  <a:lnTo>
                    <a:pt x="84" y="268"/>
                  </a:lnTo>
                  <a:lnTo>
                    <a:pt x="84" y="270"/>
                  </a:lnTo>
                  <a:lnTo>
                    <a:pt x="84" y="271"/>
                  </a:lnTo>
                  <a:lnTo>
                    <a:pt x="82" y="273"/>
                  </a:lnTo>
                  <a:lnTo>
                    <a:pt x="80" y="273"/>
                  </a:lnTo>
                  <a:lnTo>
                    <a:pt x="79" y="275"/>
                  </a:lnTo>
                  <a:lnTo>
                    <a:pt x="73" y="276"/>
                  </a:lnTo>
                  <a:lnTo>
                    <a:pt x="66" y="276"/>
                  </a:lnTo>
                  <a:lnTo>
                    <a:pt x="63" y="276"/>
                  </a:lnTo>
                  <a:lnTo>
                    <a:pt x="60" y="275"/>
                  </a:lnTo>
                  <a:lnTo>
                    <a:pt x="60" y="273"/>
                  </a:lnTo>
                  <a:lnTo>
                    <a:pt x="60" y="273"/>
                  </a:lnTo>
                  <a:lnTo>
                    <a:pt x="55" y="270"/>
                  </a:lnTo>
                  <a:lnTo>
                    <a:pt x="52" y="267"/>
                  </a:lnTo>
                  <a:lnTo>
                    <a:pt x="50" y="265"/>
                  </a:lnTo>
                  <a:lnTo>
                    <a:pt x="49" y="265"/>
                  </a:lnTo>
                  <a:lnTo>
                    <a:pt x="47" y="264"/>
                  </a:lnTo>
                  <a:lnTo>
                    <a:pt x="47" y="262"/>
                  </a:lnTo>
                  <a:lnTo>
                    <a:pt x="47" y="262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3" y="260"/>
                  </a:lnTo>
                  <a:lnTo>
                    <a:pt x="47" y="256"/>
                  </a:lnTo>
                  <a:lnTo>
                    <a:pt x="49" y="254"/>
                  </a:lnTo>
                  <a:lnTo>
                    <a:pt x="50" y="253"/>
                  </a:lnTo>
                  <a:lnTo>
                    <a:pt x="52" y="254"/>
                  </a:lnTo>
                  <a:lnTo>
                    <a:pt x="55" y="254"/>
                  </a:lnTo>
                  <a:lnTo>
                    <a:pt x="57" y="256"/>
                  </a:lnTo>
                  <a:lnTo>
                    <a:pt x="57" y="256"/>
                  </a:lnTo>
                  <a:lnTo>
                    <a:pt x="58" y="257"/>
                  </a:lnTo>
                  <a:lnTo>
                    <a:pt x="57" y="259"/>
                  </a:lnTo>
                  <a:lnTo>
                    <a:pt x="57" y="260"/>
                  </a:lnTo>
                  <a:lnTo>
                    <a:pt x="57" y="259"/>
                  </a:lnTo>
                  <a:lnTo>
                    <a:pt x="60" y="257"/>
                  </a:lnTo>
                  <a:lnTo>
                    <a:pt x="61" y="256"/>
                  </a:lnTo>
                  <a:lnTo>
                    <a:pt x="63" y="256"/>
                  </a:lnTo>
                  <a:lnTo>
                    <a:pt x="63" y="256"/>
                  </a:lnTo>
                  <a:lnTo>
                    <a:pt x="65" y="257"/>
                  </a:lnTo>
                  <a:lnTo>
                    <a:pt x="66" y="260"/>
                  </a:lnTo>
                  <a:lnTo>
                    <a:pt x="69" y="259"/>
                  </a:lnTo>
                  <a:lnTo>
                    <a:pt x="71" y="256"/>
                  </a:lnTo>
                  <a:lnTo>
                    <a:pt x="69" y="256"/>
                  </a:lnTo>
                  <a:lnTo>
                    <a:pt x="68" y="254"/>
                  </a:lnTo>
                  <a:lnTo>
                    <a:pt x="63" y="254"/>
                  </a:lnTo>
                  <a:lnTo>
                    <a:pt x="65" y="254"/>
                  </a:lnTo>
                  <a:lnTo>
                    <a:pt x="66" y="254"/>
                  </a:lnTo>
                  <a:lnTo>
                    <a:pt x="68" y="253"/>
                  </a:lnTo>
                  <a:lnTo>
                    <a:pt x="66" y="253"/>
                  </a:lnTo>
                  <a:lnTo>
                    <a:pt x="66" y="251"/>
                  </a:lnTo>
                  <a:lnTo>
                    <a:pt x="61" y="254"/>
                  </a:lnTo>
                  <a:lnTo>
                    <a:pt x="55" y="254"/>
                  </a:lnTo>
                  <a:lnTo>
                    <a:pt x="50" y="253"/>
                  </a:lnTo>
                  <a:lnTo>
                    <a:pt x="47" y="253"/>
                  </a:lnTo>
                  <a:lnTo>
                    <a:pt x="46" y="253"/>
                  </a:lnTo>
                  <a:lnTo>
                    <a:pt x="46" y="251"/>
                  </a:lnTo>
                  <a:lnTo>
                    <a:pt x="47" y="249"/>
                  </a:lnTo>
                  <a:lnTo>
                    <a:pt x="49" y="249"/>
                  </a:lnTo>
                  <a:lnTo>
                    <a:pt x="49" y="248"/>
                  </a:lnTo>
                  <a:lnTo>
                    <a:pt x="49" y="248"/>
                  </a:lnTo>
                  <a:lnTo>
                    <a:pt x="46" y="249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6"/>
                  </a:lnTo>
                  <a:lnTo>
                    <a:pt x="44" y="248"/>
                  </a:lnTo>
                  <a:lnTo>
                    <a:pt x="44" y="248"/>
                  </a:lnTo>
                  <a:lnTo>
                    <a:pt x="43" y="246"/>
                  </a:lnTo>
                  <a:lnTo>
                    <a:pt x="43" y="246"/>
                  </a:lnTo>
                  <a:lnTo>
                    <a:pt x="44" y="245"/>
                  </a:lnTo>
                  <a:lnTo>
                    <a:pt x="44" y="245"/>
                  </a:lnTo>
                  <a:lnTo>
                    <a:pt x="43" y="245"/>
                  </a:lnTo>
                  <a:lnTo>
                    <a:pt x="43" y="246"/>
                  </a:lnTo>
                  <a:lnTo>
                    <a:pt x="43" y="248"/>
                  </a:lnTo>
                  <a:lnTo>
                    <a:pt x="43" y="248"/>
                  </a:lnTo>
                  <a:lnTo>
                    <a:pt x="41" y="249"/>
                  </a:lnTo>
                  <a:lnTo>
                    <a:pt x="39" y="248"/>
                  </a:lnTo>
                  <a:lnTo>
                    <a:pt x="38" y="248"/>
                  </a:lnTo>
                  <a:lnTo>
                    <a:pt x="38" y="245"/>
                  </a:lnTo>
                  <a:lnTo>
                    <a:pt x="35" y="243"/>
                  </a:lnTo>
                  <a:lnTo>
                    <a:pt x="35" y="241"/>
                  </a:lnTo>
                  <a:lnTo>
                    <a:pt x="36" y="240"/>
                  </a:lnTo>
                  <a:lnTo>
                    <a:pt x="35" y="238"/>
                  </a:lnTo>
                  <a:lnTo>
                    <a:pt x="33" y="238"/>
                  </a:lnTo>
                  <a:lnTo>
                    <a:pt x="32" y="240"/>
                  </a:lnTo>
                  <a:lnTo>
                    <a:pt x="32" y="238"/>
                  </a:lnTo>
                  <a:lnTo>
                    <a:pt x="30" y="238"/>
                  </a:lnTo>
                  <a:lnTo>
                    <a:pt x="30" y="237"/>
                  </a:lnTo>
                  <a:lnTo>
                    <a:pt x="32" y="237"/>
                  </a:lnTo>
                  <a:lnTo>
                    <a:pt x="32" y="237"/>
                  </a:lnTo>
                  <a:lnTo>
                    <a:pt x="35" y="235"/>
                  </a:lnTo>
                  <a:lnTo>
                    <a:pt x="36" y="235"/>
                  </a:lnTo>
                  <a:lnTo>
                    <a:pt x="33" y="234"/>
                  </a:lnTo>
                  <a:lnTo>
                    <a:pt x="32" y="234"/>
                  </a:lnTo>
                  <a:lnTo>
                    <a:pt x="33" y="232"/>
                  </a:lnTo>
                  <a:lnTo>
                    <a:pt x="35" y="232"/>
                  </a:lnTo>
                  <a:lnTo>
                    <a:pt x="39" y="232"/>
                  </a:lnTo>
                  <a:lnTo>
                    <a:pt x="38" y="230"/>
                  </a:lnTo>
                  <a:lnTo>
                    <a:pt x="36" y="229"/>
                  </a:lnTo>
                  <a:lnTo>
                    <a:pt x="36" y="229"/>
                  </a:lnTo>
                  <a:lnTo>
                    <a:pt x="38" y="226"/>
                  </a:lnTo>
                  <a:lnTo>
                    <a:pt x="41" y="223"/>
                  </a:lnTo>
                  <a:lnTo>
                    <a:pt x="44" y="218"/>
                  </a:lnTo>
                  <a:lnTo>
                    <a:pt x="46" y="218"/>
                  </a:lnTo>
                  <a:lnTo>
                    <a:pt x="47" y="216"/>
                  </a:lnTo>
                  <a:lnTo>
                    <a:pt x="49" y="216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6"/>
                  </a:lnTo>
                  <a:lnTo>
                    <a:pt x="52" y="215"/>
                  </a:lnTo>
                  <a:lnTo>
                    <a:pt x="54" y="213"/>
                  </a:lnTo>
                  <a:lnTo>
                    <a:pt x="54" y="213"/>
                  </a:lnTo>
                  <a:lnTo>
                    <a:pt x="52" y="213"/>
                  </a:lnTo>
                  <a:lnTo>
                    <a:pt x="50" y="215"/>
                  </a:lnTo>
                  <a:lnTo>
                    <a:pt x="50" y="213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0" y="207"/>
                  </a:lnTo>
                  <a:lnTo>
                    <a:pt x="52" y="205"/>
                  </a:lnTo>
                  <a:lnTo>
                    <a:pt x="55" y="205"/>
                  </a:lnTo>
                  <a:lnTo>
                    <a:pt x="57" y="205"/>
                  </a:lnTo>
                  <a:lnTo>
                    <a:pt x="57" y="205"/>
                  </a:lnTo>
                  <a:lnTo>
                    <a:pt x="54" y="204"/>
                  </a:lnTo>
                  <a:lnTo>
                    <a:pt x="55" y="202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6" y="202"/>
                  </a:lnTo>
                  <a:lnTo>
                    <a:pt x="68" y="204"/>
                  </a:lnTo>
                  <a:lnTo>
                    <a:pt x="68" y="204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8" y="205"/>
                  </a:lnTo>
                  <a:lnTo>
                    <a:pt x="69" y="204"/>
                  </a:lnTo>
                  <a:lnTo>
                    <a:pt x="71" y="204"/>
                  </a:lnTo>
                  <a:lnTo>
                    <a:pt x="71" y="205"/>
                  </a:lnTo>
                  <a:lnTo>
                    <a:pt x="73" y="205"/>
                  </a:lnTo>
                  <a:lnTo>
                    <a:pt x="76" y="204"/>
                  </a:lnTo>
                  <a:lnTo>
                    <a:pt x="77" y="204"/>
                  </a:lnTo>
                  <a:lnTo>
                    <a:pt x="79" y="202"/>
                  </a:lnTo>
                  <a:lnTo>
                    <a:pt x="82" y="201"/>
                  </a:lnTo>
                  <a:lnTo>
                    <a:pt x="85" y="196"/>
                  </a:lnTo>
                  <a:lnTo>
                    <a:pt x="87" y="194"/>
                  </a:lnTo>
                  <a:lnTo>
                    <a:pt x="88" y="194"/>
                  </a:lnTo>
                  <a:lnTo>
                    <a:pt x="90" y="194"/>
                  </a:lnTo>
                  <a:lnTo>
                    <a:pt x="90" y="196"/>
                  </a:lnTo>
                  <a:lnTo>
                    <a:pt x="91" y="196"/>
                  </a:lnTo>
                  <a:lnTo>
                    <a:pt x="98" y="196"/>
                  </a:lnTo>
                  <a:lnTo>
                    <a:pt x="101" y="194"/>
                  </a:lnTo>
                  <a:lnTo>
                    <a:pt x="104" y="193"/>
                  </a:lnTo>
                  <a:lnTo>
                    <a:pt x="106" y="191"/>
                  </a:lnTo>
                  <a:lnTo>
                    <a:pt x="107" y="189"/>
                  </a:lnTo>
                  <a:lnTo>
                    <a:pt x="109" y="188"/>
                  </a:lnTo>
                  <a:lnTo>
                    <a:pt x="107" y="185"/>
                  </a:lnTo>
                  <a:lnTo>
                    <a:pt x="107" y="183"/>
                  </a:lnTo>
                  <a:lnTo>
                    <a:pt x="106" y="177"/>
                  </a:lnTo>
                  <a:lnTo>
                    <a:pt x="102" y="174"/>
                  </a:lnTo>
                  <a:lnTo>
                    <a:pt x="99" y="174"/>
                  </a:lnTo>
                  <a:lnTo>
                    <a:pt x="98" y="174"/>
                  </a:lnTo>
                  <a:lnTo>
                    <a:pt x="99" y="171"/>
                  </a:lnTo>
                  <a:lnTo>
                    <a:pt x="102" y="171"/>
                  </a:lnTo>
                  <a:lnTo>
                    <a:pt x="104" y="171"/>
                  </a:lnTo>
                  <a:lnTo>
                    <a:pt x="106" y="169"/>
                  </a:lnTo>
                  <a:lnTo>
                    <a:pt x="107" y="169"/>
                  </a:lnTo>
                  <a:lnTo>
                    <a:pt x="107" y="167"/>
                  </a:lnTo>
                  <a:lnTo>
                    <a:pt x="107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3"/>
                  </a:lnTo>
                  <a:lnTo>
                    <a:pt x="104" y="161"/>
                  </a:lnTo>
                  <a:lnTo>
                    <a:pt x="102" y="161"/>
                  </a:lnTo>
                  <a:lnTo>
                    <a:pt x="99" y="164"/>
                  </a:lnTo>
                  <a:lnTo>
                    <a:pt x="96" y="164"/>
                  </a:lnTo>
                  <a:lnTo>
                    <a:pt x="95" y="164"/>
                  </a:lnTo>
                  <a:lnTo>
                    <a:pt x="93" y="166"/>
                  </a:lnTo>
                  <a:lnTo>
                    <a:pt x="88" y="167"/>
                  </a:lnTo>
                  <a:lnTo>
                    <a:pt x="87" y="169"/>
                  </a:lnTo>
                  <a:lnTo>
                    <a:pt x="82" y="172"/>
                  </a:lnTo>
                  <a:lnTo>
                    <a:pt x="80" y="174"/>
                  </a:lnTo>
                  <a:lnTo>
                    <a:pt x="79" y="175"/>
                  </a:lnTo>
                  <a:lnTo>
                    <a:pt x="79" y="171"/>
                  </a:lnTo>
                  <a:lnTo>
                    <a:pt x="74" y="167"/>
                  </a:lnTo>
                  <a:lnTo>
                    <a:pt x="73" y="169"/>
                  </a:lnTo>
                  <a:lnTo>
                    <a:pt x="73" y="171"/>
                  </a:lnTo>
                  <a:lnTo>
                    <a:pt x="74" y="171"/>
                  </a:lnTo>
                  <a:lnTo>
                    <a:pt x="76" y="171"/>
                  </a:lnTo>
                  <a:lnTo>
                    <a:pt x="76" y="172"/>
                  </a:lnTo>
                  <a:lnTo>
                    <a:pt x="74" y="174"/>
                  </a:lnTo>
                  <a:lnTo>
                    <a:pt x="73" y="172"/>
                  </a:lnTo>
                  <a:lnTo>
                    <a:pt x="69" y="171"/>
                  </a:lnTo>
                  <a:lnTo>
                    <a:pt x="66" y="169"/>
                  </a:lnTo>
                  <a:lnTo>
                    <a:pt x="58" y="169"/>
                  </a:lnTo>
                  <a:lnTo>
                    <a:pt x="52" y="172"/>
                  </a:lnTo>
                  <a:lnTo>
                    <a:pt x="52" y="171"/>
                  </a:lnTo>
                  <a:lnTo>
                    <a:pt x="50" y="171"/>
                  </a:lnTo>
                  <a:lnTo>
                    <a:pt x="50" y="171"/>
                  </a:lnTo>
                  <a:lnTo>
                    <a:pt x="49" y="172"/>
                  </a:lnTo>
                  <a:lnTo>
                    <a:pt x="49" y="172"/>
                  </a:lnTo>
                  <a:lnTo>
                    <a:pt x="47" y="172"/>
                  </a:lnTo>
                  <a:lnTo>
                    <a:pt x="46" y="172"/>
                  </a:lnTo>
                  <a:lnTo>
                    <a:pt x="41" y="171"/>
                  </a:lnTo>
                  <a:lnTo>
                    <a:pt x="32" y="169"/>
                  </a:lnTo>
                  <a:lnTo>
                    <a:pt x="28" y="169"/>
                  </a:lnTo>
                  <a:lnTo>
                    <a:pt x="27" y="166"/>
                  </a:lnTo>
                  <a:lnTo>
                    <a:pt x="27" y="164"/>
                  </a:lnTo>
                  <a:lnTo>
                    <a:pt x="27" y="164"/>
                  </a:lnTo>
                  <a:lnTo>
                    <a:pt x="27" y="161"/>
                  </a:lnTo>
                  <a:lnTo>
                    <a:pt x="25" y="161"/>
                  </a:lnTo>
                  <a:lnTo>
                    <a:pt x="20" y="158"/>
                  </a:lnTo>
                  <a:lnTo>
                    <a:pt x="19" y="156"/>
                  </a:lnTo>
                  <a:lnTo>
                    <a:pt x="20" y="156"/>
                  </a:lnTo>
                  <a:lnTo>
                    <a:pt x="20" y="156"/>
                  </a:lnTo>
                  <a:lnTo>
                    <a:pt x="22" y="156"/>
                  </a:lnTo>
                  <a:lnTo>
                    <a:pt x="25" y="156"/>
                  </a:lnTo>
                  <a:lnTo>
                    <a:pt x="27" y="155"/>
                  </a:lnTo>
                  <a:lnTo>
                    <a:pt x="28" y="153"/>
                  </a:lnTo>
                  <a:lnTo>
                    <a:pt x="32" y="153"/>
                  </a:lnTo>
                  <a:lnTo>
                    <a:pt x="32" y="153"/>
                  </a:lnTo>
                  <a:lnTo>
                    <a:pt x="30" y="153"/>
                  </a:lnTo>
                  <a:lnTo>
                    <a:pt x="24" y="152"/>
                  </a:lnTo>
                  <a:lnTo>
                    <a:pt x="24" y="152"/>
                  </a:lnTo>
                  <a:lnTo>
                    <a:pt x="13" y="150"/>
                  </a:lnTo>
                  <a:lnTo>
                    <a:pt x="5" y="147"/>
                  </a:lnTo>
                  <a:lnTo>
                    <a:pt x="3" y="145"/>
                  </a:lnTo>
                  <a:lnTo>
                    <a:pt x="3" y="144"/>
                  </a:lnTo>
                  <a:lnTo>
                    <a:pt x="5" y="142"/>
                  </a:lnTo>
                  <a:lnTo>
                    <a:pt x="5" y="142"/>
                  </a:lnTo>
                  <a:lnTo>
                    <a:pt x="5" y="144"/>
                  </a:lnTo>
                  <a:lnTo>
                    <a:pt x="5" y="144"/>
                  </a:lnTo>
                  <a:lnTo>
                    <a:pt x="9" y="142"/>
                  </a:lnTo>
                  <a:lnTo>
                    <a:pt x="13" y="139"/>
                  </a:lnTo>
                  <a:lnTo>
                    <a:pt x="17" y="139"/>
                  </a:lnTo>
                  <a:lnTo>
                    <a:pt x="19" y="139"/>
                  </a:lnTo>
                  <a:lnTo>
                    <a:pt x="20" y="137"/>
                  </a:lnTo>
                  <a:lnTo>
                    <a:pt x="22" y="134"/>
                  </a:lnTo>
                  <a:lnTo>
                    <a:pt x="25" y="134"/>
                  </a:lnTo>
                  <a:lnTo>
                    <a:pt x="27" y="133"/>
                  </a:lnTo>
                  <a:lnTo>
                    <a:pt x="30" y="133"/>
                  </a:lnTo>
                  <a:lnTo>
                    <a:pt x="32" y="133"/>
                  </a:lnTo>
                  <a:lnTo>
                    <a:pt x="33" y="133"/>
                  </a:lnTo>
                  <a:lnTo>
                    <a:pt x="38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3"/>
                  </a:lnTo>
                  <a:lnTo>
                    <a:pt x="35" y="130"/>
                  </a:lnTo>
                  <a:lnTo>
                    <a:pt x="36" y="130"/>
                  </a:lnTo>
                  <a:lnTo>
                    <a:pt x="36" y="128"/>
                  </a:lnTo>
                  <a:lnTo>
                    <a:pt x="41" y="126"/>
                  </a:lnTo>
                  <a:lnTo>
                    <a:pt x="44" y="125"/>
                  </a:lnTo>
                  <a:lnTo>
                    <a:pt x="47" y="126"/>
                  </a:lnTo>
                  <a:lnTo>
                    <a:pt x="52" y="123"/>
                  </a:lnTo>
                  <a:lnTo>
                    <a:pt x="55" y="122"/>
                  </a:lnTo>
                  <a:lnTo>
                    <a:pt x="61" y="122"/>
                  </a:lnTo>
                  <a:lnTo>
                    <a:pt x="66" y="122"/>
                  </a:lnTo>
                  <a:lnTo>
                    <a:pt x="68" y="122"/>
                  </a:lnTo>
                  <a:lnTo>
                    <a:pt x="65" y="122"/>
                  </a:lnTo>
                  <a:lnTo>
                    <a:pt x="63" y="122"/>
                  </a:lnTo>
                  <a:lnTo>
                    <a:pt x="65" y="123"/>
                  </a:lnTo>
                  <a:lnTo>
                    <a:pt x="65" y="123"/>
                  </a:lnTo>
                  <a:lnTo>
                    <a:pt x="65" y="125"/>
                  </a:lnTo>
                  <a:lnTo>
                    <a:pt x="63" y="126"/>
                  </a:lnTo>
                  <a:lnTo>
                    <a:pt x="63" y="130"/>
                  </a:lnTo>
                  <a:lnTo>
                    <a:pt x="63" y="130"/>
                  </a:lnTo>
                  <a:lnTo>
                    <a:pt x="61" y="131"/>
                  </a:lnTo>
                  <a:lnTo>
                    <a:pt x="66" y="134"/>
                  </a:lnTo>
                  <a:lnTo>
                    <a:pt x="74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2" y="134"/>
                  </a:lnTo>
                  <a:lnTo>
                    <a:pt x="88" y="134"/>
                  </a:lnTo>
                  <a:lnTo>
                    <a:pt x="91" y="136"/>
                  </a:lnTo>
                  <a:lnTo>
                    <a:pt x="93" y="134"/>
                  </a:lnTo>
                  <a:lnTo>
                    <a:pt x="98" y="130"/>
                  </a:lnTo>
                  <a:lnTo>
                    <a:pt x="99" y="130"/>
                  </a:lnTo>
                  <a:lnTo>
                    <a:pt x="101" y="130"/>
                  </a:lnTo>
                  <a:lnTo>
                    <a:pt x="102" y="131"/>
                  </a:lnTo>
                  <a:lnTo>
                    <a:pt x="104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4" y="128"/>
                  </a:lnTo>
                  <a:lnTo>
                    <a:pt x="98" y="126"/>
                  </a:lnTo>
                  <a:lnTo>
                    <a:pt x="93" y="128"/>
                  </a:lnTo>
                  <a:lnTo>
                    <a:pt x="91" y="126"/>
                  </a:lnTo>
                  <a:lnTo>
                    <a:pt x="93" y="125"/>
                  </a:lnTo>
                  <a:lnTo>
                    <a:pt x="88" y="120"/>
                  </a:lnTo>
                  <a:lnTo>
                    <a:pt x="87" y="119"/>
                  </a:lnTo>
                  <a:lnTo>
                    <a:pt x="84" y="119"/>
                  </a:lnTo>
                  <a:lnTo>
                    <a:pt x="84" y="117"/>
                  </a:lnTo>
                  <a:lnTo>
                    <a:pt x="82" y="114"/>
                  </a:lnTo>
                  <a:lnTo>
                    <a:pt x="84" y="114"/>
                  </a:lnTo>
                  <a:lnTo>
                    <a:pt x="85" y="114"/>
                  </a:lnTo>
                  <a:lnTo>
                    <a:pt x="87" y="114"/>
                  </a:lnTo>
                  <a:lnTo>
                    <a:pt x="88" y="117"/>
                  </a:lnTo>
                  <a:lnTo>
                    <a:pt x="90" y="117"/>
                  </a:lnTo>
                  <a:lnTo>
                    <a:pt x="90" y="120"/>
                  </a:lnTo>
                  <a:lnTo>
                    <a:pt x="91" y="123"/>
                  </a:lnTo>
                  <a:lnTo>
                    <a:pt x="96" y="125"/>
                  </a:lnTo>
                  <a:lnTo>
                    <a:pt x="101" y="125"/>
                  </a:lnTo>
                  <a:lnTo>
                    <a:pt x="102" y="125"/>
                  </a:lnTo>
                  <a:lnTo>
                    <a:pt x="104" y="125"/>
                  </a:lnTo>
                  <a:lnTo>
                    <a:pt x="109" y="126"/>
                  </a:lnTo>
                  <a:lnTo>
                    <a:pt x="110" y="126"/>
                  </a:lnTo>
                  <a:lnTo>
                    <a:pt x="117" y="126"/>
                  </a:lnTo>
                  <a:lnTo>
                    <a:pt x="117" y="123"/>
                  </a:lnTo>
                  <a:lnTo>
                    <a:pt x="117" y="122"/>
                  </a:lnTo>
                  <a:lnTo>
                    <a:pt x="115" y="122"/>
                  </a:lnTo>
                  <a:lnTo>
                    <a:pt x="110" y="122"/>
                  </a:lnTo>
                  <a:lnTo>
                    <a:pt x="107" y="120"/>
                  </a:lnTo>
                  <a:lnTo>
                    <a:pt x="104" y="120"/>
                  </a:lnTo>
                  <a:lnTo>
                    <a:pt x="99" y="123"/>
                  </a:lnTo>
                  <a:lnTo>
                    <a:pt x="98" y="122"/>
                  </a:lnTo>
                  <a:lnTo>
                    <a:pt x="96" y="120"/>
                  </a:lnTo>
                  <a:lnTo>
                    <a:pt x="93" y="119"/>
                  </a:lnTo>
                  <a:lnTo>
                    <a:pt x="93" y="117"/>
                  </a:lnTo>
                  <a:lnTo>
                    <a:pt x="95" y="114"/>
                  </a:lnTo>
                  <a:lnTo>
                    <a:pt x="96" y="112"/>
                  </a:lnTo>
                  <a:lnTo>
                    <a:pt x="95" y="112"/>
                  </a:lnTo>
                  <a:lnTo>
                    <a:pt x="91" y="111"/>
                  </a:lnTo>
                  <a:lnTo>
                    <a:pt x="85" y="112"/>
                  </a:lnTo>
                  <a:lnTo>
                    <a:pt x="85" y="111"/>
                  </a:lnTo>
                  <a:lnTo>
                    <a:pt x="85" y="109"/>
                  </a:lnTo>
                  <a:lnTo>
                    <a:pt x="82" y="112"/>
                  </a:lnTo>
                  <a:lnTo>
                    <a:pt x="80" y="111"/>
                  </a:lnTo>
                  <a:lnTo>
                    <a:pt x="76" y="111"/>
                  </a:lnTo>
                  <a:lnTo>
                    <a:pt x="69" y="109"/>
                  </a:lnTo>
                  <a:lnTo>
                    <a:pt x="66" y="108"/>
                  </a:lnTo>
                  <a:lnTo>
                    <a:pt x="65" y="106"/>
                  </a:lnTo>
                  <a:lnTo>
                    <a:pt x="63" y="100"/>
                  </a:lnTo>
                  <a:lnTo>
                    <a:pt x="60" y="97"/>
                  </a:lnTo>
                  <a:lnTo>
                    <a:pt x="43" y="85"/>
                  </a:lnTo>
                  <a:lnTo>
                    <a:pt x="33" y="84"/>
                  </a:lnTo>
                  <a:lnTo>
                    <a:pt x="30" y="81"/>
                  </a:lnTo>
                  <a:lnTo>
                    <a:pt x="27" y="79"/>
                  </a:lnTo>
                  <a:lnTo>
                    <a:pt x="25" y="79"/>
                  </a:lnTo>
                  <a:lnTo>
                    <a:pt x="22" y="79"/>
                  </a:lnTo>
                  <a:lnTo>
                    <a:pt x="24" y="78"/>
                  </a:lnTo>
                  <a:lnTo>
                    <a:pt x="25" y="76"/>
                  </a:lnTo>
                  <a:lnTo>
                    <a:pt x="24" y="78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7" y="76"/>
                  </a:lnTo>
                  <a:lnTo>
                    <a:pt x="28" y="73"/>
                  </a:lnTo>
                  <a:lnTo>
                    <a:pt x="30" y="68"/>
                  </a:lnTo>
                  <a:lnTo>
                    <a:pt x="30" y="65"/>
                  </a:lnTo>
                  <a:lnTo>
                    <a:pt x="39" y="65"/>
                  </a:lnTo>
                  <a:lnTo>
                    <a:pt x="47" y="65"/>
                  </a:lnTo>
                  <a:lnTo>
                    <a:pt x="49" y="65"/>
                  </a:lnTo>
                  <a:lnTo>
                    <a:pt x="58" y="63"/>
                  </a:lnTo>
                  <a:lnTo>
                    <a:pt x="60" y="63"/>
                  </a:lnTo>
                  <a:lnTo>
                    <a:pt x="65" y="62"/>
                  </a:lnTo>
                  <a:lnTo>
                    <a:pt x="69" y="59"/>
                  </a:lnTo>
                  <a:lnTo>
                    <a:pt x="73" y="54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1"/>
                  </a:lnTo>
                  <a:lnTo>
                    <a:pt x="76" y="46"/>
                  </a:lnTo>
                  <a:lnTo>
                    <a:pt x="77" y="43"/>
                  </a:lnTo>
                  <a:lnTo>
                    <a:pt x="85" y="34"/>
                  </a:lnTo>
                  <a:lnTo>
                    <a:pt x="90" y="30"/>
                  </a:lnTo>
                  <a:lnTo>
                    <a:pt x="91" y="29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5" y="29"/>
                  </a:lnTo>
                  <a:lnTo>
                    <a:pt x="95" y="30"/>
                  </a:lnTo>
                  <a:lnTo>
                    <a:pt x="93" y="30"/>
                  </a:lnTo>
                  <a:lnTo>
                    <a:pt x="91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1" y="32"/>
                  </a:lnTo>
                  <a:lnTo>
                    <a:pt x="95" y="32"/>
                  </a:lnTo>
                  <a:lnTo>
                    <a:pt x="96" y="30"/>
                  </a:lnTo>
                  <a:lnTo>
                    <a:pt x="106" y="29"/>
                  </a:lnTo>
                  <a:lnTo>
                    <a:pt x="110" y="26"/>
                  </a:lnTo>
                  <a:lnTo>
                    <a:pt x="110" y="26"/>
                  </a:lnTo>
                  <a:lnTo>
                    <a:pt x="118" y="21"/>
                  </a:lnTo>
                  <a:lnTo>
                    <a:pt x="120" y="21"/>
                  </a:lnTo>
                  <a:lnTo>
                    <a:pt x="120" y="22"/>
                  </a:lnTo>
                  <a:lnTo>
                    <a:pt x="118" y="24"/>
                  </a:lnTo>
                  <a:lnTo>
                    <a:pt x="120" y="26"/>
                  </a:lnTo>
                  <a:lnTo>
                    <a:pt x="118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7"/>
                  </a:lnTo>
                  <a:lnTo>
                    <a:pt x="121" y="26"/>
                  </a:lnTo>
                  <a:lnTo>
                    <a:pt x="123" y="24"/>
                  </a:lnTo>
                  <a:lnTo>
                    <a:pt x="125" y="24"/>
                  </a:lnTo>
                  <a:lnTo>
                    <a:pt x="129" y="22"/>
                  </a:lnTo>
                  <a:lnTo>
                    <a:pt x="123" y="22"/>
                  </a:lnTo>
                  <a:lnTo>
                    <a:pt x="120" y="21"/>
                  </a:lnTo>
                  <a:lnTo>
                    <a:pt x="118" y="21"/>
                  </a:lnTo>
                  <a:lnTo>
                    <a:pt x="125" y="16"/>
                  </a:lnTo>
                  <a:lnTo>
                    <a:pt x="129" y="13"/>
                  </a:lnTo>
                  <a:lnTo>
                    <a:pt x="131" y="13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31" y="16"/>
                  </a:lnTo>
                  <a:lnTo>
                    <a:pt x="129" y="16"/>
                  </a:lnTo>
                  <a:lnTo>
                    <a:pt x="129" y="18"/>
                  </a:lnTo>
                  <a:lnTo>
                    <a:pt x="131" y="18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40" y="16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5" y="11"/>
                  </a:lnTo>
                  <a:lnTo>
                    <a:pt x="159" y="10"/>
                  </a:lnTo>
                  <a:lnTo>
                    <a:pt x="161" y="8"/>
                  </a:lnTo>
                  <a:lnTo>
                    <a:pt x="164" y="5"/>
                  </a:lnTo>
                  <a:lnTo>
                    <a:pt x="166" y="2"/>
                  </a:lnTo>
                  <a:lnTo>
                    <a:pt x="1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0" name="Freeform 26">
              <a:extLst>
                <a:ext uri="{FF2B5EF4-FFF2-40B4-BE49-F238E27FC236}">
                  <a16:creationId xmlns:a16="http://schemas.microsoft.com/office/drawing/2014/main" id="{0D942BE4-6C1D-4366-A11F-C3E03A3B7F0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0497" y="2718151"/>
              <a:ext cx="11695" cy="15594"/>
            </a:xfrm>
            <a:custGeom>
              <a:avLst/>
              <a:gdLst>
                <a:gd name="T0" fmla="*/ 4 w 6"/>
                <a:gd name="T1" fmla="*/ 0 h 8"/>
                <a:gd name="T2" fmla="*/ 6 w 6"/>
                <a:gd name="T3" fmla="*/ 0 h 8"/>
                <a:gd name="T4" fmla="*/ 6 w 6"/>
                <a:gd name="T5" fmla="*/ 0 h 8"/>
                <a:gd name="T6" fmla="*/ 6 w 6"/>
                <a:gd name="T7" fmla="*/ 3 h 8"/>
                <a:gd name="T8" fmla="*/ 6 w 6"/>
                <a:gd name="T9" fmla="*/ 5 h 8"/>
                <a:gd name="T10" fmla="*/ 4 w 6"/>
                <a:gd name="T11" fmla="*/ 5 h 8"/>
                <a:gd name="T12" fmla="*/ 1 w 6"/>
                <a:gd name="T13" fmla="*/ 8 h 8"/>
                <a:gd name="T14" fmla="*/ 1 w 6"/>
                <a:gd name="T15" fmla="*/ 6 h 8"/>
                <a:gd name="T16" fmla="*/ 0 w 6"/>
                <a:gd name="T17" fmla="*/ 8 h 8"/>
                <a:gd name="T18" fmla="*/ 0 w 6"/>
                <a:gd name="T19" fmla="*/ 6 h 8"/>
                <a:gd name="T20" fmla="*/ 0 w 6"/>
                <a:gd name="T21" fmla="*/ 6 h 8"/>
                <a:gd name="T22" fmla="*/ 1 w 6"/>
                <a:gd name="T23" fmla="*/ 5 h 8"/>
                <a:gd name="T24" fmla="*/ 1 w 6"/>
                <a:gd name="T25" fmla="*/ 3 h 8"/>
                <a:gd name="T26" fmla="*/ 3 w 6"/>
                <a:gd name="T27" fmla="*/ 2 h 8"/>
                <a:gd name="T28" fmla="*/ 4 w 6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8"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3"/>
                  </a:lnTo>
                  <a:lnTo>
                    <a:pt x="6" y="5"/>
                  </a:lnTo>
                  <a:lnTo>
                    <a:pt x="4" y="5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1" name="Freeform 27">
              <a:extLst>
                <a:ext uri="{FF2B5EF4-FFF2-40B4-BE49-F238E27FC236}">
                  <a16:creationId xmlns:a16="http://schemas.microsoft.com/office/drawing/2014/main" id="{AA117C58-AD02-4BF3-8983-77CF09CF234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34986" y="2456955"/>
              <a:ext cx="278739" cy="458068"/>
            </a:xfrm>
            <a:custGeom>
              <a:avLst/>
              <a:gdLst>
                <a:gd name="T0" fmla="*/ 80 w 143"/>
                <a:gd name="T1" fmla="*/ 229 h 235"/>
                <a:gd name="T2" fmla="*/ 57 w 143"/>
                <a:gd name="T3" fmla="*/ 156 h 235"/>
                <a:gd name="T4" fmla="*/ 31 w 143"/>
                <a:gd name="T5" fmla="*/ 121 h 235"/>
                <a:gd name="T6" fmla="*/ 36 w 143"/>
                <a:gd name="T7" fmla="*/ 132 h 235"/>
                <a:gd name="T8" fmla="*/ 25 w 143"/>
                <a:gd name="T9" fmla="*/ 140 h 235"/>
                <a:gd name="T10" fmla="*/ 14 w 143"/>
                <a:gd name="T11" fmla="*/ 136 h 235"/>
                <a:gd name="T12" fmla="*/ 0 w 143"/>
                <a:gd name="T13" fmla="*/ 134 h 235"/>
                <a:gd name="T14" fmla="*/ 9 w 143"/>
                <a:gd name="T15" fmla="*/ 126 h 235"/>
                <a:gd name="T16" fmla="*/ 42 w 143"/>
                <a:gd name="T17" fmla="*/ 109 h 235"/>
                <a:gd name="T18" fmla="*/ 30 w 143"/>
                <a:gd name="T19" fmla="*/ 109 h 235"/>
                <a:gd name="T20" fmla="*/ 25 w 143"/>
                <a:gd name="T21" fmla="*/ 106 h 235"/>
                <a:gd name="T22" fmla="*/ 33 w 143"/>
                <a:gd name="T23" fmla="*/ 102 h 235"/>
                <a:gd name="T24" fmla="*/ 27 w 143"/>
                <a:gd name="T25" fmla="*/ 96 h 235"/>
                <a:gd name="T26" fmla="*/ 23 w 143"/>
                <a:gd name="T27" fmla="*/ 88 h 235"/>
                <a:gd name="T28" fmla="*/ 27 w 143"/>
                <a:gd name="T29" fmla="*/ 82 h 235"/>
                <a:gd name="T30" fmla="*/ 27 w 143"/>
                <a:gd name="T31" fmla="*/ 68 h 235"/>
                <a:gd name="T32" fmla="*/ 33 w 143"/>
                <a:gd name="T33" fmla="*/ 80 h 235"/>
                <a:gd name="T34" fmla="*/ 22 w 143"/>
                <a:gd name="T35" fmla="*/ 71 h 235"/>
                <a:gd name="T36" fmla="*/ 11 w 143"/>
                <a:gd name="T37" fmla="*/ 68 h 235"/>
                <a:gd name="T38" fmla="*/ 25 w 143"/>
                <a:gd name="T39" fmla="*/ 60 h 235"/>
                <a:gd name="T40" fmla="*/ 16 w 143"/>
                <a:gd name="T41" fmla="*/ 60 h 235"/>
                <a:gd name="T42" fmla="*/ 20 w 143"/>
                <a:gd name="T43" fmla="*/ 55 h 235"/>
                <a:gd name="T44" fmla="*/ 63 w 143"/>
                <a:gd name="T45" fmla="*/ 60 h 235"/>
                <a:gd name="T46" fmla="*/ 75 w 143"/>
                <a:gd name="T47" fmla="*/ 68 h 235"/>
                <a:gd name="T48" fmla="*/ 82 w 143"/>
                <a:gd name="T49" fmla="*/ 90 h 235"/>
                <a:gd name="T50" fmla="*/ 71 w 143"/>
                <a:gd name="T51" fmla="*/ 101 h 235"/>
                <a:gd name="T52" fmla="*/ 94 w 143"/>
                <a:gd name="T53" fmla="*/ 112 h 235"/>
                <a:gd name="T54" fmla="*/ 118 w 143"/>
                <a:gd name="T55" fmla="*/ 148 h 235"/>
                <a:gd name="T56" fmla="*/ 123 w 143"/>
                <a:gd name="T57" fmla="*/ 161 h 235"/>
                <a:gd name="T58" fmla="*/ 142 w 143"/>
                <a:gd name="T59" fmla="*/ 167 h 235"/>
                <a:gd name="T60" fmla="*/ 135 w 143"/>
                <a:gd name="T61" fmla="*/ 186 h 235"/>
                <a:gd name="T62" fmla="*/ 131 w 143"/>
                <a:gd name="T63" fmla="*/ 194 h 235"/>
                <a:gd name="T64" fmla="*/ 121 w 143"/>
                <a:gd name="T65" fmla="*/ 205 h 235"/>
                <a:gd name="T66" fmla="*/ 90 w 143"/>
                <a:gd name="T67" fmla="*/ 208 h 235"/>
                <a:gd name="T68" fmla="*/ 63 w 143"/>
                <a:gd name="T69" fmla="*/ 216 h 235"/>
                <a:gd name="T70" fmla="*/ 39 w 143"/>
                <a:gd name="T71" fmla="*/ 217 h 235"/>
                <a:gd name="T72" fmla="*/ 52 w 143"/>
                <a:gd name="T73" fmla="*/ 202 h 235"/>
                <a:gd name="T74" fmla="*/ 79 w 143"/>
                <a:gd name="T75" fmla="*/ 189 h 235"/>
                <a:gd name="T76" fmla="*/ 55 w 143"/>
                <a:gd name="T77" fmla="*/ 188 h 235"/>
                <a:gd name="T78" fmla="*/ 57 w 143"/>
                <a:gd name="T79" fmla="*/ 177 h 235"/>
                <a:gd name="T80" fmla="*/ 52 w 143"/>
                <a:gd name="T81" fmla="*/ 166 h 235"/>
                <a:gd name="T82" fmla="*/ 72 w 143"/>
                <a:gd name="T83" fmla="*/ 158 h 235"/>
                <a:gd name="T84" fmla="*/ 74 w 143"/>
                <a:gd name="T85" fmla="*/ 145 h 235"/>
                <a:gd name="T86" fmla="*/ 74 w 143"/>
                <a:gd name="T87" fmla="*/ 123 h 235"/>
                <a:gd name="T88" fmla="*/ 53 w 143"/>
                <a:gd name="T89" fmla="*/ 126 h 235"/>
                <a:gd name="T90" fmla="*/ 50 w 143"/>
                <a:gd name="T91" fmla="*/ 112 h 235"/>
                <a:gd name="T92" fmla="*/ 46 w 143"/>
                <a:gd name="T93" fmla="*/ 102 h 235"/>
                <a:gd name="T94" fmla="*/ 39 w 143"/>
                <a:gd name="T95" fmla="*/ 102 h 235"/>
                <a:gd name="T96" fmla="*/ 38 w 143"/>
                <a:gd name="T97" fmla="*/ 106 h 235"/>
                <a:gd name="T98" fmla="*/ 36 w 143"/>
                <a:gd name="T99" fmla="*/ 91 h 235"/>
                <a:gd name="T100" fmla="*/ 36 w 143"/>
                <a:gd name="T101" fmla="*/ 76 h 235"/>
                <a:gd name="T102" fmla="*/ 41 w 143"/>
                <a:gd name="T103" fmla="*/ 63 h 235"/>
                <a:gd name="T104" fmla="*/ 44 w 143"/>
                <a:gd name="T105" fmla="*/ 52 h 235"/>
                <a:gd name="T106" fmla="*/ 68 w 143"/>
                <a:gd name="T107" fmla="*/ 47 h 235"/>
                <a:gd name="T108" fmla="*/ 72 w 143"/>
                <a:gd name="T109" fmla="*/ 44 h 235"/>
                <a:gd name="T110" fmla="*/ 77 w 143"/>
                <a:gd name="T111" fmla="*/ 41 h 235"/>
                <a:gd name="T112" fmla="*/ 69 w 143"/>
                <a:gd name="T113" fmla="*/ 38 h 235"/>
                <a:gd name="T114" fmla="*/ 77 w 143"/>
                <a:gd name="T115" fmla="*/ 36 h 235"/>
                <a:gd name="T116" fmla="*/ 102 w 143"/>
                <a:gd name="T117" fmla="*/ 10 h 235"/>
                <a:gd name="T118" fmla="*/ 96 w 143"/>
                <a:gd name="T119" fmla="*/ 14 h 235"/>
                <a:gd name="T120" fmla="*/ 98 w 143"/>
                <a:gd name="T121" fmla="*/ 5 h 235"/>
                <a:gd name="T122" fmla="*/ 107 w 143"/>
                <a:gd name="T123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235">
                  <a:moveTo>
                    <a:pt x="85" y="233"/>
                  </a:moveTo>
                  <a:lnTo>
                    <a:pt x="88" y="233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7" y="235"/>
                  </a:lnTo>
                  <a:lnTo>
                    <a:pt x="85" y="235"/>
                  </a:lnTo>
                  <a:lnTo>
                    <a:pt x="85" y="233"/>
                  </a:lnTo>
                  <a:close/>
                  <a:moveTo>
                    <a:pt x="80" y="229"/>
                  </a:moveTo>
                  <a:lnTo>
                    <a:pt x="82" y="229"/>
                  </a:lnTo>
                  <a:lnTo>
                    <a:pt x="82" y="229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29"/>
                  </a:lnTo>
                  <a:close/>
                  <a:moveTo>
                    <a:pt x="99" y="205"/>
                  </a:moveTo>
                  <a:lnTo>
                    <a:pt x="101" y="206"/>
                  </a:lnTo>
                  <a:lnTo>
                    <a:pt x="102" y="206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99" y="208"/>
                  </a:lnTo>
                  <a:lnTo>
                    <a:pt x="99" y="208"/>
                  </a:lnTo>
                  <a:lnTo>
                    <a:pt x="96" y="206"/>
                  </a:lnTo>
                  <a:lnTo>
                    <a:pt x="94" y="206"/>
                  </a:lnTo>
                  <a:lnTo>
                    <a:pt x="96" y="206"/>
                  </a:lnTo>
                  <a:lnTo>
                    <a:pt x="98" y="206"/>
                  </a:lnTo>
                  <a:lnTo>
                    <a:pt x="99" y="205"/>
                  </a:lnTo>
                  <a:close/>
                  <a:moveTo>
                    <a:pt x="53" y="154"/>
                  </a:moveTo>
                  <a:lnTo>
                    <a:pt x="55" y="154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0" y="156"/>
                  </a:lnTo>
                  <a:lnTo>
                    <a:pt x="58" y="158"/>
                  </a:lnTo>
                  <a:lnTo>
                    <a:pt x="57" y="158"/>
                  </a:lnTo>
                  <a:lnTo>
                    <a:pt x="57" y="159"/>
                  </a:lnTo>
                  <a:lnTo>
                    <a:pt x="55" y="159"/>
                  </a:lnTo>
                  <a:lnTo>
                    <a:pt x="53" y="159"/>
                  </a:lnTo>
                  <a:lnTo>
                    <a:pt x="53" y="159"/>
                  </a:lnTo>
                  <a:lnTo>
                    <a:pt x="52" y="158"/>
                  </a:lnTo>
                  <a:lnTo>
                    <a:pt x="52" y="154"/>
                  </a:lnTo>
                  <a:lnTo>
                    <a:pt x="53" y="154"/>
                  </a:lnTo>
                  <a:close/>
                  <a:moveTo>
                    <a:pt x="25" y="118"/>
                  </a:moveTo>
                  <a:lnTo>
                    <a:pt x="28" y="118"/>
                  </a:lnTo>
                  <a:lnTo>
                    <a:pt x="30" y="118"/>
                  </a:lnTo>
                  <a:lnTo>
                    <a:pt x="30" y="120"/>
                  </a:lnTo>
                  <a:lnTo>
                    <a:pt x="31" y="121"/>
                  </a:lnTo>
                  <a:lnTo>
                    <a:pt x="33" y="125"/>
                  </a:lnTo>
                  <a:lnTo>
                    <a:pt x="34" y="126"/>
                  </a:lnTo>
                  <a:lnTo>
                    <a:pt x="34" y="128"/>
                  </a:lnTo>
                  <a:lnTo>
                    <a:pt x="34" y="128"/>
                  </a:lnTo>
                  <a:lnTo>
                    <a:pt x="33" y="129"/>
                  </a:lnTo>
                  <a:lnTo>
                    <a:pt x="33" y="129"/>
                  </a:lnTo>
                  <a:lnTo>
                    <a:pt x="34" y="129"/>
                  </a:lnTo>
                  <a:lnTo>
                    <a:pt x="34" y="129"/>
                  </a:lnTo>
                  <a:lnTo>
                    <a:pt x="38" y="129"/>
                  </a:lnTo>
                  <a:lnTo>
                    <a:pt x="38" y="131"/>
                  </a:lnTo>
                  <a:lnTo>
                    <a:pt x="38" y="131"/>
                  </a:lnTo>
                  <a:lnTo>
                    <a:pt x="39" y="132"/>
                  </a:lnTo>
                  <a:lnTo>
                    <a:pt x="39" y="134"/>
                  </a:lnTo>
                  <a:lnTo>
                    <a:pt x="38" y="134"/>
                  </a:lnTo>
                  <a:lnTo>
                    <a:pt x="38" y="132"/>
                  </a:lnTo>
                  <a:lnTo>
                    <a:pt x="36" y="132"/>
                  </a:lnTo>
                  <a:lnTo>
                    <a:pt x="36" y="131"/>
                  </a:lnTo>
                  <a:lnTo>
                    <a:pt x="36" y="132"/>
                  </a:lnTo>
                  <a:lnTo>
                    <a:pt x="36" y="136"/>
                  </a:lnTo>
                  <a:lnTo>
                    <a:pt x="36" y="136"/>
                  </a:lnTo>
                  <a:lnTo>
                    <a:pt x="38" y="136"/>
                  </a:lnTo>
                  <a:lnTo>
                    <a:pt x="36" y="137"/>
                  </a:lnTo>
                  <a:lnTo>
                    <a:pt x="34" y="137"/>
                  </a:lnTo>
                  <a:lnTo>
                    <a:pt x="33" y="137"/>
                  </a:lnTo>
                  <a:lnTo>
                    <a:pt x="33" y="139"/>
                  </a:lnTo>
                  <a:lnTo>
                    <a:pt x="33" y="139"/>
                  </a:lnTo>
                  <a:lnTo>
                    <a:pt x="31" y="140"/>
                  </a:lnTo>
                  <a:lnTo>
                    <a:pt x="31" y="142"/>
                  </a:lnTo>
                  <a:lnTo>
                    <a:pt x="30" y="142"/>
                  </a:lnTo>
                  <a:lnTo>
                    <a:pt x="28" y="140"/>
                  </a:lnTo>
                  <a:lnTo>
                    <a:pt x="27" y="140"/>
                  </a:lnTo>
                  <a:lnTo>
                    <a:pt x="25" y="140"/>
                  </a:lnTo>
                  <a:lnTo>
                    <a:pt x="25" y="142"/>
                  </a:lnTo>
                  <a:lnTo>
                    <a:pt x="25" y="142"/>
                  </a:lnTo>
                  <a:lnTo>
                    <a:pt x="23" y="142"/>
                  </a:lnTo>
                  <a:lnTo>
                    <a:pt x="22" y="142"/>
                  </a:lnTo>
                  <a:lnTo>
                    <a:pt x="22" y="140"/>
                  </a:lnTo>
                  <a:lnTo>
                    <a:pt x="22" y="139"/>
                  </a:lnTo>
                  <a:lnTo>
                    <a:pt x="22" y="139"/>
                  </a:lnTo>
                  <a:lnTo>
                    <a:pt x="20" y="139"/>
                  </a:lnTo>
                  <a:lnTo>
                    <a:pt x="19" y="139"/>
                  </a:lnTo>
                  <a:lnTo>
                    <a:pt x="19" y="137"/>
                  </a:lnTo>
                  <a:lnTo>
                    <a:pt x="19" y="137"/>
                  </a:lnTo>
                  <a:lnTo>
                    <a:pt x="19" y="136"/>
                  </a:lnTo>
                  <a:lnTo>
                    <a:pt x="17" y="136"/>
                  </a:lnTo>
                  <a:lnTo>
                    <a:pt x="17" y="134"/>
                  </a:lnTo>
                  <a:lnTo>
                    <a:pt x="16" y="134"/>
                  </a:lnTo>
                  <a:lnTo>
                    <a:pt x="14" y="136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9"/>
                  </a:lnTo>
                  <a:lnTo>
                    <a:pt x="12" y="139"/>
                  </a:lnTo>
                  <a:lnTo>
                    <a:pt x="12" y="140"/>
                  </a:lnTo>
                  <a:lnTo>
                    <a:pt x="11" y="140"/>
                  </a:lnTo>
                  <a:lnTo>
                    <a:pt x="11" y="140"/>
                  </a:lnTo>
                  <a:lnTo>
                    <a:pt x="9" y="140"/>
                  </a:lnTo>
                  <a:lnTo>
                    <a:pt x="8" y="140"/>
                  </a:lnTo>
                  <a:lnTo>
                    <a:pt x="6" y="139"/>
                  </a:lnTo>
                  <a:lnTo>
                    <a:pt x="5" y="139"/>
                  </a:lnTo>
                  <a:lnTo>
                    <a:pt x="5" y="137"/>
                  </a:lnTo>
                  <a:lnTo>
                    <a:pt x="3" y="137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32"/>
                  </a:lnTo>
                  <a:lnTo>
                    <a:pt x="5" y="131"/>
                  </a:lnTo>
                  <a:lnTo>
                    <a:pt x="6" y="131"/>
                  </a:lnTo>
                  <a:lnTo>
                    <a:pt x="6" y="131"/>
                  </a:lnTo>
                  <a:lnTo>
                    <a:pt x="5" y="129"/>
                  </a:lnTo>
                  <a:lnTo>
                    <a:pt x="5" y="129"/>
                  </a:lnTo>
                  <a:lnTo>
                    <a:pt x="3" y="129"/>
                  </a:lnTo>
                  <a:lnTo>
                    <a:pt x="3" y="129"/>
                  </a:lnTo>
                  <a:lnTo>
                    <a:pt x="5" y="128"/>
                  </a:lnTo>
                  <a:lnTo>
                    <a:pt x="5" y="128"/>
                  </a:lnTo>
                  <a:lnTo>
                    <a:pt x="6" y="128"/>
                  </a:lnTo>
                  <a:lnTo>
                    <a:pt x="6" y="128"/>
                  </a:lnTo>
                  <a:lnTo>
                    <a:pt x="8" y="128"/>
                  </a:lnTo>
                  <a:lnTo>
                    <a:pt x="9" y="128"/>
                  </a:lnTo>
                  <a:lnTo>
                    <a:pt x="9" y="126"/>
                  </a:lnTo>
                  <a:lnTo>
                    <a:pt x="9" y="125"/>
                  </a:lnTo>
                  <a:lnTo>
                    <a:pt x="11" y="125"/>
                  </a:lnTo>
                  <a:lnTo>
                    <a:pt x="11" y="123"/>
                  </a:lnTo>
                  <a:lnTo>
                    <a:pt x="11" y="121"/>
                  </a:lnTo>
                  <a:lnTo>
                    <a:pt x="14" y="121"/>
                  </a:lnTo>
                  <a:lnTo>
                    <a:pt x="14" y="121"/>
                  </a:lnTo>
                  <a:lnTo>
                    <a:pt x="16" y="121"/>
                  </a:lnTo>
                  <a:lnTo>
                    <a:pt x="16" y="121"/>
                  </a:lnTo>
                  <a:lnTo>
                    <a:pt x="17" y="118"/>
                  </a:lnTo>
                  <a:lnTo>
                    <a:pt x="19" y="118"/>
                  </a:lnTo>
                  <a:lnTo>
                    <a:pt x="19" y="118"/>
                  </a:lnTo>
                  <a:lnTo>
                    <a:pt x="20" y="118"/>
                  </a:lnTo>
                  <a:lnTo>
                    <a:pt x="23" y="118"/>
                  </a:lnTo>
                  <a:lnTo>
                    <a:pt x="25" y="118"/>
                  </a:lnTo>
                  <a:close/>
                  <a:moveTo>
                    <a:pt x="42" y="109"/>
                  </a:moveTo>
                  <a:lnTo>
                    <a:pt x="42" y="109"/>
                  </a:lnTo>
                  <a:lnTo>
                    <a:pt x="42" y="109"/>
                  </a:lnTo>
                  <a:lnTo>
                    <a:pt x="44" y="110"/>
                  </a:lnTo>
                  <a:lnTo>
                    <a:pt x="44" y="112"/>
                  </a:lnTo>
                  <a:lnTo>
                    <a:pt x="44" y="114"/>
                  </a:lnTo>
                  <a:lnTo>
                    <a:pt x="42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39" y="110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2" y="109"/>
                  </a:lnTo>
                  <a:close/>
                  <a:moveTo>
                    <a:pt x="30" y="104"/>
                  </a:moveTo>
                  <a:lnTo>
                    <a:pt x="30" y="106"/>
                  </a:lnTo>
                  <a:lnTo>
                    <a:pt x="30" y="107"/>
                  </a:lnTo>
                  <a:lnTo>
                    <a:pt x="30" y="109"/>
                  </a:lnTo>
                  <a:lnTo>
                    <a:pt x="30" y="109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5" y="109"/>
                  </a:lnTo>
                  <a:lnTo>
                    <a:pt x="23" y="109"/>
                  </a:lnTo>
                  <a:lnTo>
                    <a:pt x="23" y="109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7" y="106"/>
                  </a:lnTo>
                  <a:lnTo>
                    <a:pt x="27" y="106"/>
                  </a:lnTo>
                  <a:lnTo>
                    <a:pt x="28" y="104"/>
                  </a:lnTo>
                  <a:lnTo>
                    <a:pt x="30" y="104"/>
                  </a:lnTo>
                  <a:close/>
                  <a:moveTo>
                    <a:pt x="34" y="99"/>
                  </a:moveTo>
                  <a:lnTo>
                    <a:pt x="34" y="99"/>
                  </a:lnTo>
                  <a:lnTo>
                    <a:pt x="34" y="102"/>
                  </a:lnTo>
                  <a:lnTo>
                    <a:pt x="31" y="106"/>
                  </a:lnTo>
                  <a:lnTo>
                    <a:pt x="31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4"/>
                  </a:lnTo>
                  <a:lnTo>
                    <a:pt x="30" y="104"/>
                  </a:lnTo>
                  <a:lnTo>
                    <a:pt x="33" y="102"/>
                  </a:lnTo>
                  <a:lnTo>
                    <a:pt x="31" y="102"/>
                  </a:lnTo>
                  <a:lnTo>
                    <a:pt x="31" y="102"/>
                  </a:lnTo>
                  <a:lnTo>
                    <a:pt x="31" y="101"/>
                  </a:lnTo>
                  <a:lnTo>
                    <a:pt x="34" y="101"/>
                  </a:lnTo>
                  <a:lnTo>
                    <a:pt x="34" y="99"/>
                  </a:lnTo>
                  <a:close/>
                  <a:moveTo>
                    <a:pt x="30" y="88"/>
                  </a:moveTo>
                  <a:lnTo>
                    <a:pt x="30" y="90"/>
                  </a:lnTo>
                  <a:lnTo>
                    <a:pt x="31" y="90"/>
                  </a:lnTo>
                  <a:lnTo>
                    <a:pt x="31" y="91"/>
                  </a:lnTo>
                  <a:lnTo>
                    <a:pt x="33" y="91"/>
                  </a:lnTo>
                  <a:lnTo>
                    <a:pt x="34" y="93"/>
                  </a:lnTo>
                  <a:lnTo>
                    <a:pt x="34" y="95"/>
                  </a:lnTo>
                  <a:lnTo>
                    <a:pt x="28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8" y="95"/>
                  </a:lnTo>
                  <a:lnTo>
                    <a:pt x="30" y="93"/>
                  </a:lnTo>
                  <a:lnTo>
                    <a:pt x="27" y="91"/>
                  </a:lnTo>
                  <a:lnTo>
                    <a:pt x="27" y="91"/>
                  </a:lnTo>
                  <a:lnTo>
                    <a:pt x="27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30" y="88"/>
                  </a:lnTo>
                  <a:close/>
                  <a:moveTo>
                    <a:pt x="23" y="88"/>
                  </a:moveTo>
                  <a:lnTo>
                    <a:pt x="23" y="88"/>
                  </a:lnTo>
                  <a:lnTo>
                    <a:pt x="23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3" y="88"/>
                  </a:lnTo>
                  <a:lnTo>
                    <a:pt x="23" y="88"/>
                  </a:lnTo>
                  <a:close/>
                  <a:moveTo>
                    <a:pt x="9" y="82"/>
                  </a:moveTo>
                  <a:lnTo>
                    <a:pt x="11" y="82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close/>
                  <a:moveTo>
                    <a:pt x="27" y="80"/>
                  </a:moveTo>
                  <a:lnTo>
                    <a:pt x="27" y="80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4"/>
                  </a:lnTo>
                  <a:lnTo>
                    <a:pt x="27" y="82"/>
                  </a:lnTo>
                  <a:lnTo>
                    <a:pt x="25" y="82"/>
                  </a:lnTo>
                  <a:lnTo>
                    <a:pt x="25" y="82"/>
                  </a:lnTo>
                  <a:lnTo>
                    <a:pt x="27" y="80"/>
                  </a:lnTo>
                  <a:close/>
                  <a:moveTo>
                    <a:pt x="12" y="74"/>
                  </a:moveTo>
                  <a:lnTo>
                    <a:pt x="12" y="74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1" y="79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1" y="77"/>
                  </a:lnTo>
                  <a:lnTo>
                    <a:pt x="11" y="76"/>
                  </a:lnTo>
                  <a:lnTo>
                    <a:pt x="11" y="74"/>
                  </a:lnTo>
                  <a:lnTo>
                    <a:pt x="12" y="74"/>
                  </a:lnTo>
                  <a:close/>
                  <a:moveTo>
                    <a:pt x="27" y="68"/>
                  </a:moveTo>
                  <a:lnTo>
                    <a:pt x="28" y="68"/>
                  </a:lnTo>
                  <a:lnTo>
                    <a:pt x="28" y="69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4"/>
                  </a:lnTo>
                  <a:lnTo>
                    <a:pt x="30" y="74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3" y="76"/>
                  </a:lnTo>
                  <a:lnTo>
                    <a:pt x="34" y="76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4" y="79"/>
                  </a:lnTo>
                  <a:lnTo>
                    <a:pt x="33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0" y="77"/>
                  </a:lnTo>
                  <a:lnTo>
                    <a:pt x="28" y="79"/>
                  </a:lnTo>
                  <a:lnTo>
                    <a:pt x="27" y="77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5" y="76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1"/>
                  </a:lnTo>
                  <a:lnTo>
                    <a:pt x="22" y="73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69"/>
                  </a:lnTo>
                  <a:lnTo>
                    <a:pt x="25" y="69"/>
                  </a:lnTo>
                  <a:lnTo>
                    <a:pt x="27" y="68"/>
                  </a:lnTo>
                  <a:lnTo>
                    <a:pt x="27" y="68"/>
                  </a:lnTo>
                  <a:close/>
                  <a:moveTo>
                    <a:pt x="14" y="68"/>
                  </a:moveTo>
                  <a:lnTo>
                    <a:pt x="16" y="69"/>
                  </a:lnTo>
                  <a:lnTo>
                    <a:pt x="14" y="71"/>
                  </a:lnTo>
                  <a:lnTo>
                    <a:pt x="12" y="71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8"/>
                  </a:lnTo>
                  <a:lnTo>
                    <a:pt x="11" y="68"/>
                  </a:lnTo>
                  <a:lnTo>
                    <a:pt x="11" y="68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4" y="68"/>
                  </a:lnTo>
                  <a:close/>
                  <a:moveTo>
                    <a:pt x="28" y="50"/>
                  </a:moveTo>
                  <a:lnTo>
                    <a:pt x="28" y="50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7" y="57"/>
                  </a:lnTo>
                  <a:lnTo>
                    <a:pt x="25" y="57"/>
                  </a:lnTo>
                  <a:lnTo>
                    <a:pt x="25" y="58"/>
                  </a:lnTo>
                  <a:lnTo>
                    <a:pt x="23" y="58"/>
                  </a:lnTo>
                  <a:lnTo>
                    <a:pt x="25" y="58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2" y="62"/>
                  </a:lnTo>
                  <a:lnTo>
                    <a:pt x="22" y="63"/>
                  </a:lnTo>
                  <a:lnTo>
                    <a:pt x="19" y="65"/>
                  </a:lnTo>
                  <a:lnTo>
                    <a:pt x="19" y="65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6" y="65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6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0" y="55"/>
                  </a:lnTo>
                  <a:lnTo>
                    <a:pt x="20" y="54"/>
                  </a:lnTo>
                  <a:lnTo>
                    <a:pt x="23" y="54"/>
                  </a:lnTo>
                  <a:lnTo>
                    <a:pt x="27" y="50"/>
                  </a:lnTo>
                  <a:lnTo>
                    <a:pt x="28" y="50"/>
                  </a:lnTo>
                  <a:close/>
                  <a:moveTo>
                    <a:pt x="71" y="47"/>
                  </a:moveTo>
                  <a:lnTo>
                    <a:pt x="74" y="47"/>
                  </a:lnTo>
                  <a:lnTo>
                    <a:pt x="74" y="47"/>
                  </a:lnTo>
                  <a:lnTo>
                    <a:pt x="74" y="49"/>
                  </a:lnTo>
                  <a:lnTo>
                    <a:pt x="72" y="50"/>
                  </a:lnTo>
                  <a:lnTo>
                    <a:pt x="72" y="52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1" y="54"/>
                  </a:lnTo>
                  <a:lnTo>
                    <a:pt x="69" y="57"/>
                  </a:lnTo>
                  <a:lnTo>
                    <a:pt x="63" y="60"/>
                  </a:lnTo>
                  <a:lnTo>
                    <a:pt x="60" y="62"/>
                  </a:lnTo>
                  <a:lnTo>
                    <a:pt x="60" y="63"/>
                  </a:lnTo>
                  <a:lnTo>
                    <a:pt x="60" y="65"/>
                  </a:lnTo>
                  <a:lnTo>
                    <a:pt x="61" y="65"/>
                  </a:lnTo>
                  <a:lnTo>
                    <a:pt x="61" y="65"/>
                  </a:lnTo>
                  <a:lnTo>
                    <a:pt x="61" y="66"/>
                  </a:lnTo>
                  <a:lnTo>
                    <a:pt x="58" y="68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6" y="68"/>
                  </a:lnTo>
                  <a:lnTo>
                    <a:pt x="69" y="68"/>
                  </a:lnTo>
                  <a:lnTo>
                    <a:pt x="71" y="68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5" y="68"/>
                  </a:lnTo>
                  <a:lnTo>
                    <a:pt x="77" y="68"/>
                  </a:lnTo>
                  <a:lnTo>
                    <a:pt x="85" y="68"/>
                  </a:lnTo>
                  <a:lnTo>
                    <a:pt x="88" y="68"/>
                  </a:lnTo>
                  <a:lnTo>
                    <a:pt x="90" y="68"/>
                  </a:lnTo>
                  <a:lnTo>
                    <a:pt x="91" y="69"/>
                  </a:lnTo>
                  <a:lnTo>
                    <a:pt x="91" y="71"/>
                  </a:lnTo>
                  <a:lnTo>
                    <a:pt x="91" y="73"/>
                  </a:lnTo>
                  <a:lnTo>
                    <a:pt x="91" y="73"/>
                  </a:lnTo>
                  <a:lnTo>
                    <a:pt x="90" y="74"/>
                  </a:lnTo>
                  <a:lnTo>
                    <a:pt x="88" y="76"/>
                  </a:lnTo>
                  <a:lnTo>
                    <a:pt x="88" y="77"/>
                  </a:lnTo>
                  <a:lnTo>
                    <a:pt x="88" y="79"/>
                  </a:lnTo>
                  <a:lnTo>
                    <a:pt x="88" y="80"/>
                  </a:lnTo>
                  <a:lnTo>
                    <a:pt x="85" y="85"/>
                  </a:lnTo>
                  <a:lnTo>
                    <a:pt x="83" y="87"/>
                  </a:lnTo>
                  <a:lnTo>
                    <a:pt x="82" y="90"/>
                  </a:lnTo>
                  <a:lnTo>
                    <a:pt x="80" y="91"/>
                  </a:lnTo>
                  <a:lnTo>
                    <a:pt x="79" y="91"/>
                  </a:lnTo>
                  <a:lnTo>
                    <a:pt x="77" y="93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71" y="95"/>
                  </a:lnTo>
                  <a:lnTo>
                    <a:pt x="72" y="95"/>
                  </a:lnTo>
                  <a:lnTo>
                    <a:pt x="75" y="95"/>
                  </a:lnTo>
                  <a:lnTo>
                    <a:pt x="79" y="96"/>
                  </a:lnTo>
                  <a:lnTo>
                    <a:pt x="79" y="98"/>
                  </a:lnTo>
                  <a:lnTo>
                    <a:pt x="77" y="98"/>
                  </a:lnTo>
                  <a:lnTo>
                    <a:pt x="74" y="98"/>
                  </a:lnTo>
                  <a:lnTo>
                    <a:pt x="72" y="101"/>
                  </a:lnTo>
                  <a:lnTo>
                    <a:pt x="71" y="101"/>
                  </a:lnTo>
                  <a:lnTo>
                    <a:pt x="69" y="102"/>
                  </a:lnTo>
                  <a:lnTo>
                    <a:pt x="68" y="101"/>
                  </a:lnTo>
                  <a:lnTo>
                    <a:pt x="64" y="101"/>
                  </a:lnTo>
                  <a:lnTo>
                    <a:pt x="63" y="101"/>
                  </a:lnTo>
                  <a:lnTo>
                    <a:pt x="64" y="101"/>
                  </a:lnTo>
                  <a:lnTo>
                    <a:pt x="66" y="102"/>
                  </a:lnTo>
                  <a:lnTo>
                    <a:pt x="74" y="104"/>
                  </a:lnTo>
                  <a:lnTo>
                    <a:pt x="74" y="102"/>
                  </a:lnTo>
                  <a:lnTo>
                    <a:pt x="77" y="102"/>
                  </a:lnTo>
                  <a:lnTo>
                    <a:pt x="80" y="102"/>
                  </a:lnTo>
                  <a:lnTo>
                    <a:pt x="87" y="104"/>
                  </a:lnTo>
                  <a:lnTo>
                    <a:pt x="88" y="106"/>
                  </a:lnTo>
                  <a:lnTo>
                    <a:pt x="91" y="109"/>
                  </a:lnTo>
                  <a:lnTo>
                    <a:pt x="93" y="110"/>
                  </a:lnTo>
                  <a:lnTo>
                    <a:pt x="94" y="110"/>
                  </a:lnTo>
                  <a:lnTo>
                    <a:pt x="94" y="112"/>
                  </a:lnTo>
                  <a:lnTo>
                    <a:pt x="96" y="117"/>
                  </a:lnTo>
                  <a:lnTo>
                    <a:pt x="98" y="121"/>
                  </a:lnTo>
                  <a:lnTo>
                    <a:pt x="99" y="128"/>
                  </a:lnTo>
                  <a:lnTo>
                    <a:pt x="99" y="129"/>
                  </a:lnTo>
                  <a:lnTo>
                    <a:pt x="101" y="129"/>
                  </a:lnTo>
                  <a:lnTo>
                    <a:pt x="107" y="132"/>
                  </a:lnTo>
                  <a:lnTo>
                    <a:pt x="109" y="132"/>
                  </a:lnTo>
                  <a:lnTo>
                    <a:pt x="110" y="134"/>
                  </a:lnTo>
                  <a:lnTo>
                    <a:pt x="112" y="137"/>
                  </a:lnTo>
                  <a:lnTo>
                    <a:pt x="115" y="139"/>
                  </a:lnTo>
                  <a:lnTo>
                    <a:pt x="116" y="140"/>
                  </a:lnTo>
                  <a:lnTo>
                    <a:pt x="115" y="140"/>
                  </a:lnTo>
                  <a:lnTo>
                    <a:pt x="115" y="142"/>
                  </a:lnTo>
                  <a:lnTo>
                    <a:pt x="115" y="143"/>
                  </a:lnTo>
                  <a:lnTo>
                    <a:pt x="116" y="145"/>
                  </a:lnTo>
                  <a:lnTo>
                    <a:pt x="118" y="148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18" y="150"/>
                  </a:lnTo>
                  <a:lnTo>
                    <a:pt x="118" y="150"/>
                  </a:lnTo>
                  <a:lnTo>
                    <a:pt x="116" y="150"/>
                  </a:lnTo>
                  <a:lnTo>
                    <a:pt x="115" y="148"/>
                  </a:lnTo>
                  <a:lnTo>
                    <a:pt x="113" y="148"/>
                  </a:lnTo>
                  <a:lnTo>
                    <a:pt x="112" y="148"/>
                  </a:lnTo>
                  <a:lnTo>
                    <a:pt x="110" y="148"/>
                  </a:lnTo>
                  <a:lnTo>
                    <a:pt x="109" y="148"/>
                  </a:lnTo>
                  <a:lnTo>
                    <a:pt x="110" y="148"/>
                  </a:lnTo>
                  <a:lnTo>
                    <a:pt x="113" y="148"/>
                  </a:lnTo>
                  <a:lnTo>
                    <a:pt x="120" y="153"/>
                  </a:lnTo>
                  <a:lnTo>
                    <a:pt x="121" y="156"/>
                  </a:lnTo>
                  <a:lnTo>
                    <a:pt x="123" y="159"/>
                  </a:lnTo>
                  <a:lnTo>
                    <a:pt x="123" y="161"/>
                  </a:lnTo>
                  <a:lnTo>
                    <a:pt x="121" y="162"/>
                  </a:lnTo>
                  <a:lnTo>
                    <a:pt x="120" y="162"/>
                  </a:lnTo>
                  <a:lnTo>
                    <a:pt x="118" y="164"/>
                  </a:lnTo>
                  <a:lnTo>
                    <a:pt x="121" y="166"/>
                  </a:lnTo>
                  <a:lnTo>
                    <a:pt x="123" y="166"/>
                  </a:lnTo>
                  <a:lnTo>
                    <a:pt x="123" y="166"/>
                  </a:lnTo>
                  <a:lnTo>
                    <a:pt x="124" y="166"/>
                  </a:lnTo>
                  <a:lnTo>
                    <a:pt x="126" y="164"/>
                  </a:lnTo>
                  <a:lnTo>
                    <a:pt x="126" y="162"/>
                  </a:lnTo>
                  <a:lnTo>
                    <a:pt x="128" y="162"/>
                  </a:lnTo>
                  <a:lnTo>
                    <a:pt x="129" y="162"/>
                  </a:lnTo>
                  <a:lnTo>
                    <a:pt x="131" y="162"/>
                  </a:lnTo>
                  <a:lnTo>
                    <a:pt x="132" y="162"/>
                  </a:lnTo>
                  <a:lnTo>
                    <a:pt x="135" y="164"/>
                  </a:lnTo>
                  <a:lnTo>
                    <a:pt x="137" y="164"/>
                  </a:lnTo>
                  <a:lnTo>
                    <a:pt x="142" y="167"/>
                  </a:lnTo>
                  <a:lnTo>
                    <a:pt x="143" y="169"/>
                  </a:lnTo>
                  <a:lnTo>
                    <a:pt x="143" y="170"/>
                  </a:lnTo>
                  <a:lnTo>
                    <a:pt x="143" y="172"/>
                  </a:lnTo>
                  <a:lnTo>
                    <a:pt x="142" y="175"/>
                  </a:lnTo>
                  <a:lnTo>
                    <a:pt x="142" y="177"/>
                  </a:lnTo>
                  <a:lnTo>
                    <a:pt x="142" y="178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9" y="181"/>
                  </a:lnTo>
                  <a:lnTo>
                    <a:pt x="137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4"/>
                  </a:lnTo>
                  <a:lnTo>
                    <a:pt x="135" y="186"/>
                  </a:lnTo>
                  <a:lnTo>
                    <a:pt x="134" y="186"/>
                  </a:lnTo>
                  <a:lnTo>
                    <a:pt x="132" y="186"/>
                  </a:lnTo>
                  <a:lnTo>
                    <a:pt x="129" y="188"/>
                  </a:lnTo>
                  <a:lnTo>
                    <a:pt x="131" y="188"/>
                  </a:lnTo>
                  <a:lnTo>
                    <a:pt x="131" y="189"/>
                  </a:lnTo>
                  <a:lnTo>
                    <a:pt x="131" y="189"/>
                  </a:lnTo>
                  <a:lnTo>
                    <a:pt x="129" y="191"/>
                  </a:lnTo>
                  <a:lnTo>
                    <a:pt x="128" y="191"/>
                  </a:lnTo>
                  <a:lnTo>
                    <a:pt x="126" y="191"/>
                  </a:lnTo>
                  <a:lnTo>
                    <a:pt x="124" y="191"/>
                  </a:lnTo>
                  <a:lnTo>
                    <a:pt x="124" y="192"/>
                  </a:lnTo>
                  <a:lnTo>
                    <a:pt x="126" y="192"/>
                  </a:lnTo>
                  <a:lnTo>
                    <a:pt x="126" y="192"/>
                  </a:lnTo>
                  <a:lnTo>
                    <a:pt x="128" y="192"/>
                  </a:lnTo>
                  <a:lnTo>
                    <a:pt x="128" y="194"/>
                  </a:lnTo>
                  <a:lnTo>
                    <a:pt x="131" y="194"/>
                  </a:lnTo>
                  <a:lnTo>
                    <a:pt x="132" y="194"/>
                  </a:lnTo>
                  <a:lnTo>
                    <a:pt x="135" y="194"/>
                  </a:lnTo>
                  <a:lnTo>
                    <a:pt x="137" y="194"/>
                  </a:lnTo>
                  <a:lnTo>
                    <a:pt x="139" y="194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37" y="199"/>
                  </a:lnTo>
                  <a:lnTo>
                    <a:pt x="132" y="200"/>
                  </a:lnTo>
                  <a:lnTo>
                    <a:pt x="132" y="202"/>
                  </a:lnTo>
                  <a:lnTo>
                    <a:pt x="132" y="202"/>
                  </a:lnTo>
                  <a:lnTo>
                    <a:pt x="129" y="202"/>
                  </a:lnTo>
                  <a:lnTo>
                    <a:pt x="128" y="203"/>
                  </a:lnTo>
                  <a:lnTo>
                    <a:pt x="126" y="203"/>
                  </a:lnTo>
                  <a:lnTo>
                    <a:pt x="124" y="205"/>
                  </a:lnTo>
                  <a:lnTo>
                    <a:pt x="123" y="205"/>
                  </a:lnTo>
                  <a:lnTo>
                    <a:pt x="121" y="205"/>
                  </a:lnTo>
                  <a:lnTo>
                    <a:pt x="115" y="205"/>
                  </a:lnTo>
                  <a:lnTo>
                    <a:pt x="112" y="205"/>
                  </a:lnTo>
                  <a:lnTo>
                    <a:pt x="107" y="205"/>
                  </a:lnTo>
                  <a:lnTo>
                    <a:pt x="105" y="205"/>
                  </a:lnTo>
                  <a:lnTo>
                    <a:pt x="104" y="205"/>
                  </a:lnTo>
                  <a:lnTo>
                    <a:pt x="101" y="203"/>
                  </a:lnTo>
                  <a:lnTo>
                    <a:pt x="99" y="203"/>
                  </a:lnTo>
                  <a:lnTo>
                    <a:pt x="98" y="203"/>
                  </a:lnTo>
                  <a:lnTo>
                    <a:pt x="99" y="205"/>
                  </a:lnTo>
                  <a:lnTo>
                    <a:pt x="96" y="205"/>
                  </a:lnTo>
                  <a:lnTo>
                    <a:pt x="94" y="206"/>
                  </a:lnTo>
                  <a:lnTo>
                    <a:pt x="93" y="206"/>
                  </a:lnTo>
                  <a:lnTo>
                    <a:pt x="91" y="206"/>
                  </a:lnTo>
                  <a:lnTo>
                    <a:pt x="88" y="206"/>
                  </a:lnTo>
                  <a:lnTo>
                    <a:pt x="88" y="206"/>
                  </a:lnTo>
                  <a:lnTo>
                    <a:pt x="90" y="208"/>
                  </a:lnTo>
                  <a:lnTo>
                    <a:pt x="88" y="208"/>
                  </a:lnTo>
                  <a:lnTo>
                    <a:pt x="88" y="208"/>
                  </a:lnTo>
                  <a:lnTo>
                    <a:pt x="83" y="208"/>
                  </a:lnTo>
                  <a:lnTo>
                    <a:pt x="83" y="208"/>
                  </a:lnTo>
                  <a:lnTo>
                    <a:pt x="82" y="208"/>
                  </a:lnTo>
                  <a:lnTo>
                    <a:pt x="80" y="208"/>
                  </a:lnTo>
                  <a:lnTo>
                    <a:pt x="79" y="206"/>
                  </a:lnTo>
                  <a:lnTo>
                    <a:pt x="77" y="206"/>
                  </a:lnTo>
                  <a:lnTo>
                    <a:pt x="75" y="206"/>
                  </a:lnTo>
                  <a:lnTo>
                    <a:pt x="74" y="206"/>
                  </a:lnTo>
                  <a:lnTo>
                    <a:pt x="69" y="208"/>
                  </a:lnTo>
                  <a:lnTo>
                    <a:pt x="68" y="210"/>
                  </a:lnTo>
                  <a:lnTo>
                    <a:pt x="66" y="211"/>
                  </a:lnTo>
                  <a:lnTo>
                    <a:pt x="66" y="214"/>
                  </a:lnTo>
                  <a:lnTo>
                    <a:pt x="64" y="216"/>
                  </a:lnTo>
                  <a:lnTo>
                    <a:pt x="63" y="216"/>
                  </a:lnTo>
                  <a:lnTo>
                    <a:pt x="61" y="214"/>
                  </a:lnTo>
                  <a:lnTo>
                    <a:pt x="58" y="213"/>
                  </a:lnTo>
                  <a:lnTo>
                    <a:pt x="58" y="213"/>
                  </a:lnTo>
                  <a:lnTo>
                    <a:pt x="57" y="213"/>
                  </a:lnTo>
                  <a:lnTo>
                    <a:pt x="57" y="213"/>
                  </a:lnTo>
                  <a:lnTo>
                    <a:pt x="55" y="213"/>
                  </a:lnTo>
                  <a:lnTo>
                    <a:pt x="55" y="213"/>
                  </a:lnTo>
                  <a:lnTo>
                    <a:pt x="52" y="213"/>
                  </a:lnTo>
                  <a:lnTo>
                    <a:pt x="49" y="214"/>
                  </a:lnTo>
                  <a:lnTo>
                    <a:pt x="49" y="214"/>
                  </a:lnTo>
                  <a:lnTo>
                    <a:pt x="46" y="216"/>
                  </a:lnTo>
                  <a:lnTo>
                    <a:pt x="46" y="217"/>
                  </a:lnTo>
                  <a:lnTo>
                    <a:pt x="44" y="219"/>
                  </a:lnTo>
                  <a:lnTo>
                    <a:pt x="42" y="219"/>
                  </a:lnTo>
                  <a:lnTo>
                    <a:pt x="41" y="217"/>
                  </a:lnTo>
                  <a:lnTo>
                    <a:pt x="39" y="217"/>
                  </a:lnTo>
                  <a:lnTo>
                    <a:pt x="38" y="217"/>
                  </a:lnTo>
                  <a:lnTo>
                    <a:pt x="36" y="219"/>
                  </a:lnTo>
                  <a:lnTo>
                    <a:pt x="36" y="217"/>
                  </a:lnTo>
                  <a:lnTo>
                    <a:pt x="36" y="217"/>
                  </a:lnTo>
                  <a:lnTo>
                    <a:pt x="38" y="216"/>
                  </a:lnTo>
                  <a:lnTo>
                    <a:pt x="41" y="214"/>
                  </a:lnTo>
                  <a:lnTo>
                    <a:pt x="44" y="213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0"/>
                  </a:lnTo>
                  <a:lnTo>
                    <a:pt x="47" y="210"/>
                  </a:lnTo>
                  <a:lnTo>
                    <a:pt x="47" y="208"/>
                  </a:lnTo>
                  <a:lnTo>
                    <a:pt x="52" y="205"/>
                  </a:lnTo>
                  <a:lnTo>
                    <a:pt x="52" y="205"/>
                  </a:lnTo>
                  <a:lnTo>
                    <a:pt x="52" y="203"/>
                  </a:lnTo>
                  <a:lnTo>
                    <a:pt x="52" y="202"/>
                  </a:lnTo>
                  <a:lnTo>
                    <a:pt x="55" y="200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63" y="197"/>
                  </a:lnTo>
                  <a:lnTo>
                    <a:pt x="66" y="197"/>
                  </a:lnTo>
                  <a:lnTo>
                    <a:pt x="69" y="197"/>
                  </a:lnTo>
                  <a:lnTo>
                    <a:pt x="71" y="197"/>
                  </a:lnTo>
                  <a:lnTo>
                    <a:pt x="72" y="197"/>
                  </a:lnTo>
                  <a:lnTo>
                    <a:pt x="74" y="195"/>
                  </a:lnTo>
                  <a:lnTo>
                    <a:pt x="75" y="192"/>
                  </a:lnTo>
                  <a:lnTo>
                    <a:pt x="77" y="192"/>
                  </a:lnTo>
                  <a:lnTo>
                    <a:pt x="79" y="191"/>
                  </a:lnTo>
                  <a:lnTo>
                    <a:pt x="80" y="189"/>
                  </a:lnTo>
                  <a:lnTo>
                    <a:pt x="82" y="186"/>
                  </a:lnTo>
                  <a:lnTo>
                    <a:pt x="82" y="188"/>
                  </a:lnTo>
                  <a:lnTo>
                    <a:pt x="79" y="189"/>
                  </a:lnTo>
                  <a:lnTo>
                    <a:pt x="79" y="189"/>
                  </a:lnTo>
                  <a:lnTo>
                    <a:pt x="74" y="191"/>
                  </a:lnTo>
                  <a:lnTo>
                    <a:pt x="74" y="191"/>
                  </a:lnTo>
                  <a:lnTo>
                    <a:pt x="71" y="194"/>
                  </a:lnTo>
                  <a:lnTo>
                    <a:pt x="71" y="194"/>
                  </a:lnTo>
                  <a:lnTo>
                    <a:pt x="66" y="192"/>
                  </a:lnTo>
                  <a:lnTo>
                    <a:pt x="63" y="191"/>
                  </a:lnTo>
                  <a:lnTo>
                    <a:pt x="61" y="189"/>
                  </a:lnTo>
                  <a:lnTo>
                    <a:pt x="61" y="189"/>
                  </a:lnTo>
                  <a:lnTo>
                    <a:pt x="60" y="189"/>
                  </a:lnTo>
                  <a:lnTo>
                    <a:pt x="58" y="191"/>
                  </a:lnTo>
                  <a:lnTo>
                    <a:pt x="57" y="189"/>
                  </a:lnTo>
                  <a:lnTo>
                    <a:pt x="58" y="189"/>
                  </a:lnTo>
                  <a:lnTo>
                    <a:pt x="58" y="188"/>
                  </a:lnTo>
                  <a:lnTo>
                    <a:pt x="57" y="188"/>
                  </a:lnTo>
                  <a:lnTo>
                    <a:pt x="55" y="188"/>
                  </a:lnTo>
                  <a:lnTo>
                    <a:pt x="55" y="186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50" y="188"/>
                  </a:lnTo>
                  <a:lnTo>
                    <a:pt x="47" y="189"/>
                  </a:lnTo>
                  <a:lnTo>
                    <a:pt x="44" y="188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4"/>
                  </a:lnTo>
                  <a:lnTo>
                    <a:pt x="42" y="184"/>
                  </a:lnTo>
                  <a:lnTo>
                    <a:pt x="42" y="183"/>
                  </a:lnTo>
                  <a:lnTo>
                    <a:pt x="44" y="181"/>
                  </a:lnTo>
                  <a:lnTo>
                    <a:pt x="47" y="181"/>
                  </a:lnTo>
                  <a:lnTo>
                    <a:pt x="52" y="178"/>
                  </a:lnTo>
                  <a:lnTo>
                    <a:pt x="55" y="178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3"/>
                  </a:lnTo>
                  <a:lnTo>
                    <a:pt x="60" y="172"/>
                  </a:lnTo>
                  <a:lnTo>
                    <a:pt x="60" y="172"/>
                  </a:lnTo>
                  <a:lnTo>
                    <a:pt x="60" y="170"/>
                  </a:lnTo>
                  <a:lnTo>
                    <a:pt x="58" y="170"/>
                  </a:lnTo>
                  <a:lnTo>
                    <a:pt x="58" y="169"/>
                  </a:lnTo>
                  <a:lnTo>
                    <a:pt x="60" y="169"/>
                  </a:lnTo>
                  <a:lnTo>
                    <a:pt x="60" y="167"/>
                  </a:lnTo>
                  <a:lnTo>
                    <a:pt x="58" y="166"/>
                  </a:lnTo>
                  <a:lnTo>
                    <a:pt x="58" y="166"/>
                  </a:lnTo>
                  <a:lnTo>
                    <a:pt x="58" y="164"/>
                  </a:lnTo>
                  <a:lnTo>
                    <a:pt x="57" y="164"/>
                  </a:lnTo>
                  <a:lnTo>
                    <a:pt x="55" y="164"/>
                  </a:lnTo>
                  <a:lnTo>
                    <a:pt x="53" y="166"/>
                  </a:lnTo>
                  <a:lnTo>
                    <a:pt x="52" y="166"/>
                  </a:lnTo>
                  <a:lnTo>
                    <a:pt x="50" y="166"/>
                  </a:lnTo>
                  <a:lnTo>
                    <a:pt x="50" y="166"/>
                  </a:lnTo>
                  <a:lnTo>
                    <a:pt x="50" y="164"/>
                  </a:lnTo>
                  <a:lnTo>
                    <a:pt x="52" y="162"/>
                  </a:lnTo>
                  <a:lnTo>
                    <a:pt x="53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7" y="159"/>
                  </a:lnTo>
                  <a:lnTo>
                    <a:pt x="58" y="158"/>
                  </a:lnTo>
                  <a:lnTo>
                    <a:pt x="63" y="156"/>
                  </a:lnTo>
                  <a:lnTo>
                    <a:pt x="63" y="156"/>
                  </a:lnTo>
                  <a:lnTo>
                    <a:pt x="64" y="156"/>
                  </a:lnTo>
                  <a:lnTo>
                    <a:pt x="66" y="156"/>
                  </a:lnTo>
                  <a:lnTo>
                    <a:pt x="68" y="156"/>
                  </a:lnTo>
                  <a:lnTo>
                    <a:pt x="69" y="156"/>
                  </a:lnTo>
                  <a:lnTo>
                    <a:pt x="72" y="158"/>
                  </a:lnTo>
                  <a:lnTo>
                    <a:pt x="72" y="154"/>
                  </a:lnTo>
                  <a:lnTo>
                    <a:pt x="74" y="154"/>
                  </a:lnTo>
                  <a:lnTo>
                    <a:pt x="75" y="156"/>
                  </a:lnTo>
                  <a:lnTo>
                    <a:pt x="77" y="156"/>
                  </a:lnTo>
                  <a:lnTo>
                    <a:pt x="79" y="156"/>
                  </a:lnTo>
                  <a:lnTo>
                    <a:pt x="77" y="156"/>
                  </a:lnTo>
                  <a:lnTo>
                    <a:pt x="77" y="156"/>
                  </a:lnTo>
                  <a:lnTo>
                    <a:pt x="75" y="156"/>
                  </a:lnTo>
                  <a:lnTo>
                    <a:pt x="75" y="154"/>
                  </a:lnTo>
                  <a:lnTo>
                    <a:pt x="74" y="151"/>
                  </a:lnTo>
                  <a:lnTo>
                    <a:pt x="74" y="151"/>
                  </a:lnTo>
                  <a:lnTo>
                    <a:pt x="74" y="150"/>
                  </a:lnTo>
                  <a:lnTo>
                    <a:pt x="75" y="148"/>
                  </a:lnTo>
                  <a:lnTo>
                    <a:pt x="74" y="148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4" y="145"/>
                  </a:lnTo>
                  <a:lnTo>
                    <a:pt x="75" y="143"/>
                  </a:lnTo>
                  <a:lnTo>
                    <a:pt x="77" y="142"/>
                  </a:lnTo>
                  <a:lnTo>
                    <a:pt x="77" y="140"/>
                  </a:lnTo>
                  <a:lnTo>
                    <a:pt x="77" y="139"/>
                  </a:lnTo>
                  <a:lnTo>
                    <a:pt x="74" y="139"/>
                  </a:lnTo>
                  <a:lnTo>
                    <a:pt x="74" y="139"/>
                  </a:lnTo>
                  <a:lnTo>
                    <a:pt x="72" y="140"/>
                  </a:lnTo>
                  <a:lnTo>
                    <a:pt x="72" y="140"/>
                  </a:lnTo>
                  <a:lnTo>
                    <a:pt x="69" y="139"/>
                  </a:lnTo>
                  <a:lnTo>
                    <a:pt x="69" y="137"/>
                  </a:lnTo>
                  <a:lnTo>
                    <a:pt x="66" y="132"/>
                  </a:lnTo>
                  <a:lnTo>
                    <a:pt x="66" y="131"/>
                  </a:lnTo>
                  <a:lnTo>
                    <a:pt x="68" y="128"/>
                  </a:lnTo>
                  <a:lnTo>
                    <a:pt x="71" y="125"/>
                  </a:lnTo>
                  <a:lnTo>
                    <a:pt x="74" y="123"/>
                  </a:lnTo>
                  <a:lnTo>
                    <a:pt x="74" y="123"/>
                  </a:lnTo>
                  <a:lnTo>
                    <a:pt x="68" y="123"/>
                  </a:lnTo>
                  <a:lnTo>
                    <a:pt x="66" y="123"/>
                  </a:lnTo>
                  <a:lnTo>
                    <a:pt x="64" y="125"/>
                  </a:lnTo>
                  <a:lnTo>
                    <a:pt x="64" y="125"/>
                  </a:lnTo>
                  <a:lnTo>
                    <a:pt x="63" y="125"/>
                  </a:lnTo>
                  <a:lnTo>
                    <a:pt x="63" y="126"/>
                  </a:lnTo>
                  <a:lnTo>
                    <a:pt x="61" y="126"/>
                  </a:lnTo>
                  <a:lnTo>
                    <a:pt x="61" y="128"/>
                  </a:lnTo>
                  <a:lnTo>
                    <a:pt x="58" y="126"/>
                  </a:lnTo>
                  <a:lnTo>
                    <a:pt x="58" y="128"/>
                  </a:lnTo>
                  <a:lnTo>
                    <a:pt x="58" y="126"/>
                  </a:lnTo>
                  <a:lnTo>
                    <a:pt x="57" y="126"/>
                  </a:lnTo>
                  <a:lnTo>
                    <a:pt x="57" y="126"/>
                  </a:lnTo>
                  <a:lnTo>
                    <a:pt x="55" y="126"/>
                  </a:lnTo>
                  <a:lnTo>
                    <a:pt x="53" y="126"/>
                  </a:lnTo>
                  <a:lnTo>
                    <a:pt x="52" y="128"/>
                  </a:lnTo>
                  <a:lnTo>
                    <a:pt x="50" y="126"/>
                  </a:lnTo>
                  <a:lnTo>
                    <a:pt x="49" y="126"/>
                  </a:lnTo>
                  <a:lnTo>
                    <a:pt x="47" y="126"/>
                  </a:lnTo>
                  <a:lnTo>
                    <a:pt x="47" y="128"/>
                  </a:lnTo>
                  <a:lnTo>
                    <a:pt x="47" y="129"/>
                  </a:lnTo>
                  <a:lnTo>
                    <a:pt x="46" y="128"/>
                  </a:lnTo>
                  <a:lnTo>
                    <a:pt x="44" y="126"/>
                  </a:lnTo>
                  <a:lnTo>
                    <a:pt x="42" y="125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4" y="123"/>
                  </a:lnTo>
                  <a:lnTo>
                    <a:pt x="46" y="120"/>
                  </a:lnTo>
                  <a:lnTo>
                    <a:pt x="49" y="115"/>
                  </a:lnTo>
                  <a:lnTo>
                    <a:pt x="50" y="114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49" y="110"/>
                  </a:lnTo>
                  <a:lnTo>
                    <a:pt x="47" y="109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9" y="104"/>
                  </a:lnTo>
                  <a:lnTo>
                    <a:pt x="49" y="104"/>
                  </a:lnTo>
                  <a:lnTo>
                    <a:pt x="52" y="104"/>
                  </a:lnTo>
                  <a:lnTo>
                    <a:pt x="50" y="102"/>
                  </a:lnTo>
                  <a:lnTo>
                    <a:pt x="47" y="101"/>
                  </a:lnTo>
                  <a:lnTo>
                    <a:pt x="47" y="101"/>
                  </a:lnTo>
                  <a:lnTo>
                    <a:pt x="49" y="99"/>
                  </a:lnTo>
                  <a:lnTo>
                    <a:pt x="49" y="99"/>
                  </a:lnTo>
                  <a:lnTo>
                    <a:pt x="47" y="99"/>
                  </a:lnTo>
                  <a:lnTo>
                    <a:pt x="47" y="102"/>
                  </a:lnTo>
                  <a:lnTo>
                    <a:pt x="46" y="102"/>
                  </a:lnTo>
                  <a:lnTo>
                    <a:pt x="44" y="102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2" y="99"/>
                  </a:lnTo>
                  <a:lnTo>
                    <a:pt x="46" y="98"/>
                  </a:lnTo>
                  <a:lnTo>
                    <a:pt x="44" y="98"/>
                  </a:lnTo>
                  <a:lnTo>
                    <a:pt x="41" y="10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41" y="106"/>
                  </a:lnTo>
                  <a:lnTo>
                    <a:pt x="39" y="107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6" y="117"/>
                  </a:lnTo>
                  <a:lnTo>
                    <a:pt x="36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6" y="110"/>
                  </a:lnTo>
                  <a:lnTo>
                    <a:pt x="36" y="109"/>
                  </a:lnTo>
                  <a:lnTo>
                    <a:pt x="36" y="109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7"/>
                  </a:lnTo>
                  <a:lnTo>
                    <a:pt x="36" y="107"/>
                  </a:lnTo>
                  <a:lnTo>
                    <a:pt x="36" y="106"/>
                  </a:lnTo>
                  <a:lnTo>
                    <a:pt x="36" y="101"/>
                  </a:lnTo>
                  <a:lnTo>
                    <a:pt x="38" y="99"/>
                  </a:lnTo>
                  <a:lnTo>
                    <a:pt x="38" y="98"/>
                  </a:lnTo>
                  <a:lnTo>
                    <a:pt x="38" y="95"/>
                  </a:lnTo>
                  <a:lnTo>
                    <a:pt x="39" y="93"/>
                  </a:lnTo>
                  <a:lnTo>
                    <a:pt x="39" y="91"/>
                  </a:lnTo>
                  <a:lnTo>
                    <a:pt x="41" y="91"/>
                  </a:lnTo>
                  <a:lnTo>
                    <a:pt x="41" y="90"/>
                  </a:lnTo>
                  <a:lnTo>
                    <a:pt x="42" y="88"/>
                  </a:lnTo>
                  <a:lnTo>
                    <a:pt x="42" y="87"/>
                  </a:lnTo>
                  <a:lnTo>
                    <a:pt x="42" y="87"/>
                  </a:lnTo>
                  <a:lnTo>
                    <a:pt x="38" y="91"/>
                  </a:lnTo>
                  <a:lnTo>
                    <a:pt x="36" y="91"/>
                  </a:lnTo>
                  <a:lnTo>
                    <a:pt x="34" y="91"/>
                  </a:lnTo>
                  <a:lnTo>
                    <a:pt x="33" y="91"/>
                  </a:lnTo>
                  <a:lnTo>
                    <a:pt x="31" y="90"/>
                  </a:lnTo>
                  <a:lnTo>
                    <a:pt x="31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3" y="87"/>
                  </a:lnTo>
                  <a:lnTo>
                    <a:pt x="34" y="85"/>
                  </a:lnTo>
                  <a:lnTo>
                    <a:pt x="33" y="84"/>
                  </a:lnTo>
                  <a:lnTo>
                    <a:pt x="33" y="84"/>
                  </a:lnTo>
                  <a:lnTo>
                    <a:pt x="34" y="82"/>
                  </a:lnTo>
                  <a:lnTo>
                    <a:pt x="38" y="80"/>
                  </a:lnTo>
                  <a:lnTo>
                    <a:pt x="38" y="77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34" y="74"/>
                  </a:lnTo>
                  <a:lnTo>
                    <a:pt x="33" y="73"/>
                  </a:lnTo>
                  <a:lnTo>
                    <a:pt x="34" y="73"/>
                  </a:lnTo>
                  <a:lnTo>
                    <a:pt x="34" y="71"/>
                  </a:lnTo>
                  <a:lnTo>
                    <a:pt x="36" y="71"/>
                  </a:lnTo>
                  <a:lnTo>
                    <a:pt x="38" y="71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8"/>
                  </a:lnTo>
                  <a:lnTo>
                    <a:pt x="34" y="68"/>
                  </a:lnTo>
                  <a:lnTo>
                    <a:pt x="36" y="66"/>
                  </a:lnTo>
                  <a:lnTo>
                    <a:pt x="36" y="65"/>
                  </a:lnTo>
                  <a:lnTo>
                    <a:pt x="36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41" y="58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4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4" y="54"/>
                  </a:lnTo>
                  <a:lnTo>
                    <a:pt x="44" y="54"/>
                  </a:lnTo>
                  <a:lnTo>
                    <a:pt x="44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9"/>
                  </a:lnTo>
                  <a:lnTo>
                    <a:pt x="53" y="49"/>
                  </a:lnTo>
                  <a:lnTo>
                    <a:pt x="53" y="50"/>
                  </a:lnTo>
                  <a:lnTo>
                    <a:pt x="57" y="49"/>
                  </a:lnTo>
                  <a:lnTo>
                    <a:pt x="61" y="49"/>
                  </a:lnTo>
                  <a:lnTo>
                    <a:pt x="64" y="49"/>
                  </a:lnTo>
                  <a:lnTo>
                    <a:pt x="68" y="47"/>
                  </a:lnTo>
                  <a:lnTo>
                    <a:pt x="71" y="47"/>
                  </a:lnTo>
                  <a:close/>
                  <a:moveTo>
                    <a:pt x="75" y="44"/>
                  </a:moveTo>
                  <a:lnTo>
                    <a:pt x="75" y="44"/>
                  </a:lnTo>
                  <a:lnTo>
                    <a:pt x="75" y="44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4" y="44"/>
                  </a:lnTo>
                  <a:lnTo>
                    <a:pt x="75" y="44"/>
                  </a:lnTo>
                  <a:close/>
                  <a:moveTo>
                    <a:pt x="69" y="41"/>
                  </a:moveTo>
                  <a:lnTo>
                    <a:pt x="71" y="43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2" y="44"/>
                  </a:lnTo>
                  <a:lnTo>
                    <a:pt x="72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1"/>
                  </a:lnTo>
                  <a:close/>
                  <a:moveTo>
                    <a:pt x="71" y="36"/>
                  </a:moveTo>
                  <a:lnTo>
                    <a:pt x="72" y="36"/>
                  </a:lnTo>
                  <a:lnTo>
                    <a:pt x="74" y="38"/>
                  </a:lnTo>
                  <a:lnTo>
                    <a:pt x="74" y="38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5" y="41"/>
                  </a:lnTo>
                  <a:lnTo>
                    <a:pt x="77" y="41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39"/>
                  </a:lnTo>
                  <a:lnTo>
                    <a:pt x="71" y="39"/>
                  </a:lnTo>
                  <a:lnTo>
                    <a:pt x="71" y="41"/>
                  </a:lnTo>
                  <a:lnTo>
                    <a:pt x="69" y="41"/>
                  </a:lnTo>
                  <a:lnTo>
                    <a:pt x="69" y="39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6"/>
                  </a:lnTo>
                  <a:close/>
                  <a:moveTo>
                    <a:pt x="82" y="33"/>
                  </a:moveTo>
                  <a:lnTo>
                    <a:pt x="83" y="33"/>
                  </a:lnTo>
                  <a:lnTo>
                    <a:pt x="83" y="35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80" y="33"/>
                  </a:lnTo>
                  <a:lnTo>
                    <a:pt x="82" y="33"/>
                  </a:lnTo>
                  <a:close/>
                  <a:moveTo>
                    <a:pt x="75" y="33"/>
                  </a:moveTo>
                  <a:lnTo>
                    <a:pt x="77" y="33"/>
                  </a:lnTo>
                  <a:lnTo>
                    <a:pt x="77" y="35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7" y="35"/>
                  </a:lnTo>
                  <a:lnTo>
                    <a:pt x="75" y="35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5" y="33"/>
                  </a:lnTo>
                  <a:close/>
                  <a:moveTo>
                    <a:pt x="98" y="5"/>
                  </a:moveTo>
                  <a:lnTo>
                    <a:pt x="99" y="5"/>
                  </a:lnTo>
                  <a:lnTo>
                    <a:pt x="99" y="6"/>
                  </a:lnTo>
                  <a:lnTo>
                    <a:pt x="99" y="8"/>
                  </a:lnTo>
                  <a:lnTo>
                    <a:pt x="99" y="8"/>
                  </a:lnTo>
                  <a:lnTo>
                    <a:pt x="101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9"/>
                  </a:lnTo>
                  <a:lnTo>
                    <a:pt x="99" y="19"/>
                  </a:lnTo>
                  <a:lnTo>
                    <a:pt x="99" y="21"/>
                  </a:lnTo>
                  <a:lnTo>
                    <a:pt x="99" y="21"/>
                  </a:lnTo>
                  <a:lnTo>
                    <a:pt x="98" y="21"/>
                  </a:lnTo>
                  <a:lnTo>
                    <a:pt x="99" y="17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4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4" y="14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8"/>
                  </a:lnTo>
                  <a:lnTo>
                    <a:pt x="96" y="8"/>
                  </a:lnTo>
                  <a:lnTo>
                    <a:pt x="94" y="8"/>
                  </a:lnTo>
                  <a:lnTo>
                    <a:pt x="96" y="8"/>
                  </a:lnTo>
                  <a:lnTo>
                    <a:pt x="96" y="6"/>
                  </a:lnTo>
                  <a:lnTo>
                    <a:pt x="98" y="5"/>
                  </a:lnTo>
                  <a:lnTo>
                    <a:pt x="98" y="5"/>
                  </a:lnTo>
                  <a:close/>
                  <a:moveTo>
                    <a:pt x="102" y="3"/>
                  </a:moveTo>
                  <a:lnTo>
                    <a:pt x="104" y="3"/>
                  </a:lnTo>
                  <a:lnTo>
                    <a:pt x="104" y="3"/>
                  </a:lnTo>
                  <a:lnTo>
                    <a:pt x="104" y="5"/>
                  </a:lnTo>
                  <a:lnTo>
                    <a:pt x="102" y="5"/>
                  </a:lnTo>
                  <a:lnTo>
                    <a:pt x="102" y="5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2" y="8"/>
                  </a:lnTo>
                  <a:lnTo>
                    <a:pt x="102" y="8"/>
                  </a:lnTo>
                  <a:lnTo>
                    <a:pt x="101" y="5"/>
                  </a:lnTo>
                  <a:lnTo>
                    <a:pt x="102" y="3"/>
                  </a:lnTo>
                  <a:close/>
                  <a:moveTo>
                    <a:pt x="105" y="0"/>
                  </a:moveTo>
                  <a:lnTo>
                    <a:pt x="105" y="0"/>
                  </a:lnTo>
                  <a:lnTo>
                    <a:pt x="107" y="0"/>
                  </a:lnTo>
                  <a:lnTo>
                    <a:pt x="107" y="2"/>
                  </a:lnTo>
                  <a:lnTo>
                    <a:pt x="105" y="3"/>
                  </a:lnTo>
                  <a:lnTo>
                    <a:pt x="105" y="3"/>
                  </a:lnTo>
                  <a:lnTo>
                    <a:pt x="104" y="3"/>
                  </a:lnTo>
                  <a:lnTo>
                    <a:pt x="104" y="3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5" y="0"/>
                  </a:lnTo>
                  <a:lnTo>
                    <a:pt x="105" y="2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2" name="Freeform 28">
              <a:extLst>
                <a:ext uri="{FF2B5EF4-FFF2-40B4-BE49-F238E27FC236}">
                  <a16:creationId xmlns:a16="http://schemas.microsoft.com/office/drawing/2014/main" id="{CA910D9A-F1D9-45B2-8F18-56A0DBBFA1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298970"/>
              <a:ext cx="152039" cy="157888"/>
            </a:xfrm>
            <a:custGeom>
              <a:avLst/>
              <a:gdLst>
                <a:gd name="T0" fmla="*/ 38 w 78"/>
                <a:gd name="T1" fmla="*/ 65 h 81"/>
                <a:gd name="T2" fmla="*/ 37 w 78"/>
                <a:gd name="T3" fmla="*/ 68 h 81"/>
                <a:gd name="T4" fmla="*/ 37 w 78"/>
                <a:gd name="T5" fmla="*/ 65 h 81"/>
                <a:gd name="T6" fmla="*/ 54 w 78"/>
                <a:gd name="T7" fmla="*/ 56 h 81"/>
                <a:gd name="T8" fmla="*/ 54 w 78"/>
                <a:gd name="T9" fmla="*/ 59 h 81"/>
                <a:gd name="T10" fmla="*/ 52 w 78"/>
                <a:gd name="T11" fmla="*/ 57 h 81"/>
                <a:gd name="T12" fmla="*/ 67 w 78"/>
                <a:gd name="T13" fmla="*/ 5 h 81"/>
                <a:gd name="T14" fmla="*/ 70 w 78"/>
                <a:gd name="T15" fmla="*/ 7 h 81"/>
                <a:gd name="T16" fmla="*/ 71 w 78"/>
                <a:gd name="T17" fmla="*/ 15 h 81"/>
                <a:gd name="T18" fmla="*/ 76 w 78"/>
                <a:gd name="T19" fmla="*/ 21 h 81"/>
                <a:gd name="T20" fmla="*/ 78 w 78"/>
                <a:gd name="T21" fmla="*/ 26 h 81"/>
                <a:gd name="T22" fmla="*/ 78 w 78"/>
                <a:gd name="T23" fmla="*/ 35 h 81"/>
                <a:gd name="T24" fmla="*/ 76 w 78"/>
                <a:gd name="T25" fmla="*/ 40 h 81"/>
                <a:gd name="T26" fmla="*/ 75 w 78"/>
                <a:gd name="T27" fmla="*/ 43 h 81"/>
                <a:gd name="T28" fmla="*/ 70 w 78"/>
                <a:gd name="T29" fmla="*/ 48 h 81"/>
                <a:gd name="T30" fmla="*/ 65 w 78"/>
                <a:gd name="T31" fmla="*/ 56 h 81"/>
                <a:gd name="T32" fmla="*/ 60 w 78"/>
                <a:gd name="T33" fmla="*/ 57 h 81"/>
                <a:gd name="T34" fmla="*/ 59 w 78"/>
                <a:gd name="T35" fmla="*/ 57 h 81"/>
                <a:gd name="T36" fmla="*/ 57 w 78"/>
                <a:gd name="T37" fmla="*/ 56 h 81"/>
                <a:gd name="T38" fmla="*/ 56 w 78"/>
                <a:gd name="T39" fmla="*/ 54 h 81"/>
                <a:gd name="T40" fmla="*/ 52 w 78"/>
                <a:gd name="T41" fmla="*/ 54 h 81"/>
                <a:gd name="T42" fmla="*/ 51 w 78"/>
                <a:gd name="T43" fmla="*/ 59 h 81"/>
                <a:gd name="T44" fmla="*/ 48 w 78"/>
                <a:gd name="T45" fmla="*/ 59 h 81"/>
                <a:gd name="T46" fmla="*/ 45 w 78"/>
                <a:gd name="T47" fmla="*/ 59 h 81"/>
                <a:gd name="T48" fmla="*/ 45 w 78"/>
                <a:gd name="T49" fmla="*/ 57 h 81"/>
                <a:gd name="T50" fmla="*/ 41 w 78"/>
                <a:gd name="T51" fmla="*/ 59 h 81"/>
                <a:gd name="T52" fmla="*/ 40 w 78"/>
                <a:gd name="T53" fmla="*/ 60 h 81"/>
                <a:gd name="T54" fmla="*/ 35 w 78"/>
                <a:gd name="T55" fmla="*/ 62 h 81"/>
                <a:gd name="T56" fmla="*/ 35 w 78"/>
                <a:gd name="T57" fmla="*/ 65 h 81"/>
                <a:gd name="T58" fmla="*/ 32 w 78"/>
                <a:gd name="T59" fmla="*/ 73 h 81"/>
                <a:gd name="T60" fmla="*/ 18 w 78"/>
                <a:gd name="T61" fmla="*/ 74 h 81"/>
                <a:gd name="T62" fmla="*/ 13 w 78"/>
                <a:gd name="T63" fmla="*/ 76 h 81"/>
                <a:gd name="T64" fmla="*/ 10 w 78"/>
                <a:gd name="T65" fmla="*/ 78 h 81"/>
                <a:gd name="T66" fmla="*/ 5 w 78"/>
                <a:gd name="T67" fmla="*/ 81 h 81"/>
                <a:gd name="T68" fmla="*/ 0 w 78"/>
                <a:gd name="T69" fmla="*/ 81 h 81"/>
                <a:gd name="T70" fmla="*/ 0 w 78"/>
                <a:gd name="T71" fmla="*/ 73 h 81"/>
                <a:gd name="T72" fmla="*/ 5 w 78"/>
                <a:gd name="T73" fmla="*/ 65 h 81"/>
                <a:gd name="T74" fmla="*/ 2 w 78"/>
                <a:gd name="T75" fmla="*/ 62 h 81"/>
                <a:gd name="T76" fmla="*/ 5 w 78"/>
                <a:gd name="T77" fmla="*/ 54 h 81"/>
                <a:gd name="T78" fmla="*/ 7 w 78"/>
                <a:gd name="T79" fmla="*/ 48 h 81"/>
                <a:gd name="T80" fmla="*/ 13 w 78"/>
                <a:gd name="T81" fmla="*/ 43 h 81"/>
                <a:gd name="T82" fmla="*/ 13 w 78"/>
                <a:gd name="T83" fmla="*/ 46 h 81"/>
                <a:gd name="T84" fmla="*/ 16 w 78"/>
                <a:gd name="T85" fmla="*/ 43 h 81"/>
                <a:gd name="T86" fmla="*/ 21 w 78"/>
                <a:gd name="T87" fmla="*/ 38 h 81"/>
                <a:gd name="T88" fmla="*/ 26 w 78"/>
                <a:gd name="T89" fmla="*/ 35 h 81"/>
                <a:gd name="T90" fmla="*/ 27 w 78"/>
                <a:gd name="T91" fmla="*/ 33 h 81"/>
                <a:gd name="T92" fmla="*/ 27 w 78"/>
                <a:gd name="T93" fmla="*/ 26 h 81"/>
                <a:gd name="T94" fmla="*/ 24 w 78"/>
                <a:gd name="T95" fmla="*/ 29 h 81"/>
                <a:gd name="T96" fmla="*/ 21 w 78"/>
                <a:gd name="T97" fmla="*/ 27 h 81"/>
                <a:gd name="T98" fmla="*/ 18 w 78"/>
                <a:gd name="T99" fmla="*/ 24 h 81"/>
                <a:gd name="T100" fmla="*/ 18 w 78"/>
                <a:gd name="T101" fmla="*/ 18 h 81"/>
                <a:gd name="T102" fmla="*/ 19 w 78"/>
                <a:gd name="T103" fmla="*/ 13 h 81"/>
                <a:gd name="T104" fmla="*/ 19 w 78"/>
                <a:gd name="T105" fmla="*/ 8 h 81"/>
                <a:gd name="T106" fmla="*/ 27 w 78"/>
                <a:gd name="T107" fmla="*/ 8 h 81"/>
                <a:gd name="T108" fmla="*/ 34 w 78"/>
                <a:gd name="T109" fmla="*/ 7 h 81"/>
                <a:gd name="T110" fmla="*/ 38 w 78"/>
                <a:gd name="T111" fmla="*/ 10 h 81"/>
                <a:gd name="T112" fmla="*/ 45 w 78"/>
                <a:gd name="T113" fmla="*/ 7 h 81"/>
                <a:gd name="T114" fmla="*/ 54 w 78"/>
                <a:gd name="T115" fmla="*/ 7 h 81"/>
                <a:gd name="T116" fmla="*/ 63 w 78"/>
                <a:gd name="T117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8" h="81">
                  <a:moveTo>
                    <a:pt x="37" y="63"/>
                  </a:moveTo>
                  <a:lnTo>
                    <a:pt x="38" y="63"/>
                  </a:lnTo>
                  <a:lnTo>
                    <a:pt x="38" y="63"/>
                  </a:lnTo>
                  <a:lnTo>
                    <a:pt x="38" y="65"/>
                  </a:lnTo>
                  <a:lnTo>
                    <a:pt x="38" y="65"/>
                  </a:lnTo>
                  <a:lnTo>
                    <a:pt x="40" y="65"/>
                  </a:lnTo>
                  <a:lnTo>
                    <a:pt x="40" y="65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37" y="68"/>
                  </a:lnTo>
                  <a:lnTo>
                    <a:pt x="37" y="67"/>
                  </a:lnTo>
                  <a:lnTo>
                    <a:pt x="38" y="67"/>
                  </a:lnTo>
                  <a:lnTo>
                    <a:pt x="38" y="67"/>
                  </a:lnTo>
                  <a:lnTo>
                    <a:pt x="38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3"/>
                  </a:lnTo>
                  <a:lnTo>
                    <a:pt x="37" y="63"/>
                  </a:lnTo>
                  <a:close/>
                  <a:moveTo>
                    <a:pt x="54" y="56"/>
                  </a:moveTo>
                  <a:lnTo>
                    <a:pt x="56" y="57"/>
                  </a:lnTo>
                  <a:lnTo>
                    <a:pt x="56" y="57"/>
                  </a:lnTo>
                  <a:lnTo>
                    <a:pt x="54" y="57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4" y="56"/>
                  </a:lnTo>
                  <a:close/>
                  <a:moveTo>
                    <a:pt x="63" y="0"/>
                  </a:move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0" y="11"/>
                  </a:lnTo>
                  <a:lnTo>
                    <a:pt x="70" y="11"/>
                  </a:lnTo>
                  <a:lnTo>
                    <a:pt x="71" y="15"/>
                  </a:lnTo>
                  <a:lnTo>
                    <a:pt x="71" y="16"/>
                  </a:lnTo>
                  <a:lnTo>
                    <a:pt x="73" y="18"/>
                  </a:lnTo>
                  <a:lnTo>
                    <a:pt x="75" y="19"/>
                  </a:lnTo>
                  <a:lnTo>
                    <a:pt x="75" y="19"/>
                  </a:lnTo>
                  <a:lnTo>
                    <a:pt x="76" y="21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8" y="24"/>
                  </a:lnTo>
                  <a:lnTo>
                    <a:pt x="78" y="26"/>
                  </a:lnTo>
                  <a:lnTo>
                    <a:pt x="78" y="29"/>
                  </a:lnTo>
                  <a:lnTo>
                    <a:pt x="78" y="30"/>
                  </a:lnTo>
                  <a:lnTo>
                    <a:pt x="78" y="33"/>
                  </a:lnTo>
                  <a:lnTo>
                    <a:pt x="78" y="35"/>
                  </a:lnTo>
                  <a:lnTo>
                    <a:pt x="78" y="35"/>
                  </a:lnTo>
                  <a:lnTo>
                    <a:pt x="78" y="37"/>
                  </a:lnTo>
                  <a:lnTo>
                    <a:pt x="78" y="37"/>
                  </a:lnTo>
                  <a:lnTo>
                    <a:pt x="78" y="38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3"/>
                  </a:lnTo>
                  <a:lnTo>
                    <a:pt x="75" y="43"/>
                  </a:lnTo>
                  <a:lnTo>
                    <a:pt x="73" y="43"/>
                  </a:lnTo>
                  <a:lnTo>
                    <a:pt x="73" y="44"/>
                  </a:lnTo>
                  <a:lnTo>
                    <a:pt x="71" y="44"/>
                  </a:lnTo>
                  <a:lnTo>
                    <a:pt x="71" y="46"/>
                  </a:lnTo>
                  <a:lnTo>
                    <a:pt x="70" y="48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7" y="52"/>
                  </a:lnTo>
                  <a:lnTo>
                    <a:pt x="67" y="52"/>
                  </a:lnTo>
                  <a:lnTo>
                    <a:pt x="65" y="56"/>
                  </a:lnTo>
                  <a:lnTo>
                    <a:pt x="65" y="56"/>
                  </a:lnTo>
                  <a:lnTo>
                    <a:pt x="63" y="57"/>
                  </a:lnTo>
                  <a:lnTo>
                    <a:pt x="63" y="57"/>
                  </a:lnTo>
                  <a:lnTo>
                    <a:pt x="62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9" y="56"/>
                  </a:lnTo>
                  <a:lnTo>
                    <a:pt x="59" y="57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6" y="56"/>
                  </a:lnTo>
                  <a:lnTo>
                    <a:pt x="54" y="56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2" y="54"/>
                  </a:lnTo>
                  <a:lnTo>
                    <a:pt x="52" y="56"/>
                  </a:lnTo>
                  <a:lnTo>
                    <a:pt x="52" y="57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49" y="59"/>
                  </a:lnTo>
                  <a:lnTo>
                    <a:pt x="49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5" y="59"/>
                  </a:lnTo>
                  <a:lnTo>
                    <a:pt x="45" y="59"/>
                  </a:lnTo>
                  <a:lnTo>
                    <a:pt x="46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3" y="59"/>
                  </a:lnTo>
                  <a:lnTo>
                    <a:pt x="43" y="59"/>
                  </a:lnTo>
                  <a:lnTo>
                    <a:pt x="43" y="60"/>
                  </a:lnTo>
                  <a:lnTo>
                    <a:pt x="41" y="60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38" y="60"/>
                  </a:lnTo>
                  <a:lnTo>
                    <a:pt x="38" y="60"/>
                  </a:lnTo>
                  <a:lnTo>
                    <a:pt x="37" y="62"/>
                  </a:lnTo>
                  <a:lnTo>
                    <a:pt x="35" y="62"/>
                  </a:lnTo>
                  <a:lnTo>
                    <a:pt x="35" y="62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5"/>
                  </a:lnTo>
                  <a:lnTo>
                    <a:pt x="34" y="67"/>
                  </a:lnTo>
                  <a:lnTo>
                    <a:pt x="32" y="68"/>
                  </a:lnTo>
                  <a:lnTo>
                    <a:pt x="32" y="71"/>
                  </a:lnTo>
                  <a:lnTo>
                    <a:pt x="32" y="73"/>
                  </a:lnTo>
                  <a:lnTo>
                    <a:pt x="32" y="73"/>
                  </a:lnTo>
                  <a:lnTo>
                    <a:pt x="32" y="74"/>
                  </a:lnTo>
                  <a:lnTo>
                    <a:pt x="32" y="74"/>
                  </a:lnTo>
                  <a:lnTo>
                    <a:pt x="19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6"/>
                  </a:lnTo>
                  <a:lnTo>
                    <a:pt x="15" y="76"/>
                  </a:lnTo>
                  <a:lnTo>
                    <a:pt x="15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1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8" y="79"/>
                  </a:lnTo>
                  <a:lnTo>
                    <a:pt x="8" y="81"/>
                  </a:lnTo>
                  <a:lnTo>
                    <a:pt x="7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4" y="79"/>
                  </a:lnTo>
                  <a:lnTo>
                    <a:pt x="4" y="79"/>
                  </a:lnTo>
                  <a:lnTo>
                    <a:pt x="0" y="81"/>
                  </a:lnTo>
                  <a:lnTo>
                    <a:pt x="0" y="81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0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0" y="7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5" y="65"/>
                  </a:lnTo>
                  <a:lnTo>
                    <a:pt x="5" y="63"/>
                  </a:lnTo>
                  <a:lnTo>
                    <a:pt x="4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59"/>
                  </a:lnTo>
                  <a:lnTo>
                    <a:pt x="4" y="59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5" y="54"/>
                  </a:lnTo>
                  <a:lnTo>
                    <a:pt x="5" y="54"/>
                  </a:lnTo>
                  <a:lnTo>
                    <a:pt x="5" y="51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7" y="48"/>
                  </a:lnTo>
                  <a:lnTo>
                    <a:pt x="10" y="46"/>
                  </a:lnTo>
                  <a:lnTo>
                    <a:pt x="10" y="44"/>
                  </a:lnTo>
                  <a:lnTo>
                    <a:pt x="11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6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0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4" y="37"/>
                  </a:lnTo>
                  <a:lnTo>
                    <a:pt x="24" y="37"/>
                  </a:lnTo>
                  <a:lnTo>
                    <a:pt x="26" y="35"/>
                  </a:lnTo>
                  <a:lnTo>
                    <a:pt x="26" y="35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7" y="27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6" y="27"/>
                  </a:lnTo>
                  <a:lnTo>
                    <a:pt x="26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7"/>
                  </a:lnTo>
                  <a:lnTo>
                    <a:pt x="22" y="27"/>
                  </a:lnTo>
                  <a:lnTo>
                    <a:pt x="22" y="27"/>
                  </a:lnTo>
                  <a:lnTo>
                    <a:pt x="21" y="27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24"/>
                  </a:lnTo>
                  <a:lnTo>
                    <a:pt x="18" y="22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2" y="7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0" y="7"/>
                  </a:lnTo>
                  <a:lnTo>
                    <a:pt x="32" y="5"/>
                  </a:lnTo>
                  <a:lnTo>
                    <a:pt x="34" y="7"/>
                  </a:lnTo>
                  <a:lnTo>
                    <a:pt x="34" y="7"/>
                  </a:lnTo>
                  <a:lnTo>
                    <a:pt x="35" y="8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7"/>
                  </a:lnTo>
                  <a:lnTo>
                    <a:pt x="43" y="7"/>
                  </a:lnTo>
                  <a:lnTo>
                    <a:pt x="45" y="7"/>
                  </a:lnTo>
                  <a:lnTo>
                    <a:pt x="46" y="7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9" y="5"/>
                  </a:lnTo>
                  <a:lnTo>
                    <a:pt x="60" y="4"/>
                  </a:lnTo>
                  <a:lnTo>
                    <a:pt x="6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3" name="Freeform 29">
              <a:extLst>
                <a:ext uri="{FF2B5EF4-FFF2-40B4-BE49-F238E27FC236}">
                  <a16:creationId xmlns:a16="http://schemas.microsoft.com/office/drawing/2014/main" id="{20256C06-B60D-46CD-9CDF-6F8BCC530A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8745" y="2798069"/>
              <a:ext cx="506798" cy="284586"/>
            </a:xfrm>
            <a:custGeom>
              <a:avLst/>
              <a:gdLst>
                <a:gd name="T0" fmla="*/ 161 w 260"/>
                <a:gd name="T1" fmla="*/ 0 h 146"/>
                <a:gd name="T2" fmla="*/ 175 w 260"/>
                <a:gd name="T3" fmla="*/ 13 h 146"/>
                <a:gd name="T4" fmla="*/ 174 w 260"/>
                <a:gd name="T5" fmla="*/ 20 h 146"/>
                <a:gd name="T6" fmla="*/ 188 w 260"/>
                <a:gd name="T7" fmla="*/ 25 h 146"/>
                <a:gd name="T8" fmla="*/ 193 w 260"/>
                <a:gd name="T9" fmla="*/ 31 h 146"/>
                <a:gd name="T10" fmla="*/ 202 w 260"/>
                <a:gd name="T11" fmla="*/ 38 h 146"/>
                <a:gd name="T12" fmla="*/ 216 w 260"/>
                <a:gd name="T13" fmla="*/ 38 h 146"/>
                <a:gd name="T14" fmla="*/ 230 w 260"/>
                <a:gd name="T15" fmla="*/ 46 h 146"/>
                <a:gd name="T16" fmla="*/ 245 w 260"/>
                <a:gd name="T17" fmla="*/ 49 h 146"/>
                <a:gd name="T18" fmla="*/ 257 w 260"/>
                <a:gd name="T19" fmla="*/ 52 h 146"/>
                <a:gd name="T20" fmla="*/ 256 w 260"/>
                <a:gd name="T21" fmla="*/ 63 h 146"/>
                <a:gd name="T22" fmla="*/ 254 w 260"/>
                <a:gd name="T23" fmla="*/ 68 h 146"/>
                <a:gd name="T24" fmla="*/ 256 w 260"/>
                <a:gd name="T25" fmla="*/ 77 h 146"/>
                <a:gd name="T26" fmla="*/ 246 w 260"/>
                <a:gd name="T27" fmla="*/ 85 h 146"/>
                <a:gd name="T28" fmla="*/ 232 w 260"/>
                <a:gd name="T29" fmla="*/ 93 h 146"/>
                <a:gd name="T30" fmla="*/ 232 w 260"/>
                <a:gd name="T31" fmla="*/ 99 h 146"/>
                <a:gd name="T32" fmla="*/ 207 w 260"/>
                <a:gd name="T33" fmla="*/ 106 h 146"/>
                <a:gd name="T34" fmla="*/ 189 w 260"/>
                <a:gd name="T35" fmla="*/ 113 h 146"/>
                <a:gd name="T36" fmla="*/ 186 w 260"/>
                <a:gd name="T37" fmla="*/ 124 h 146"/>
                <a:gd name="T38" fmla="*/ 207 w 260"/>
                <a:gd name="T39" fmla="*/ 129 h 146"/>
                <a:gd name="T40" fmla="*/ 196 w 260"/>
                <a:gd name="T41" fmla="*/ 134 h 146"/>
                <a:gd name="T42" fmla="*/ 170 w 260"/>
                <a:gd name="T43" fmla="*/ 146 h 146"/>
                <a:gd name="T44" fmla="*/ 161 w 260"/>
                <a:gd name="T45" fmla="*/ 134 h 146"/>
                <a:gd name="T46" fmla="*/ 166 w 260"/>
                <a:gd name="T47" fmla="*/ 120 h 146"/>
                <a:gd name="T48" fmla="*/ 142 w 260"/>
                <a:gd name="T49" fmla="*/ 113 h 146"/>
                <a:gd name="T50" fmla="*/ 137 w 260"/>
                <a:gd name="T51" fmla="*/ 109 h 146"/>
                <a:gd name="T52" fmla="*/ 144 w 260"/>
                <a:gd name="T53" fmla="*/ 107 h 146"/>
                <a:gd name="T54" fmla="*/ 141 w 260"/>
                <a:gd name="T55" fmla="*/ 106 h 146"/>
                <a:gd name="T56" fmla="*/ 125 w 260"/>
                <a:gd name="T57" fmla="*/ 110 h 146"/>
                <a:gd name="T58" fmla="*/ 109 w 260"/>
                <a:gd name="T59" fmla="*/ 123 h 146"/>
                <a:gd name="T60" fmla="*/ 100 w 260"/>
                <a:gd name="T61" fmla="*/ 131 h 146"/>
                <a:gd name="T62" fmla="*/ 87 w 260"/>
                <a:gd name="T63" fmla="*/ 128 h 146"/>
                <a:gd name="T64" fmla="*/ 95 w 260"/>
                <a:gd name="T65" fmla="*/ 121 h 146"/>
                <a:gd name="T66" fmla="*/ 101 w 260"/>
                <a:gd name="T67" fmla="*/ 109 h 146"/>
                <a:gd name="T68" fmla="*/ 106 w 260"/>
                <a:gd name="T69" fmla="*/ 110 h 146"/>
                <a:gd name="T70" fmla="*/ 112 w 260"/>
                <a:gd name="T71" fmla="*/ 109 h 146"/>
                <a:gd name="T72" fmla="*/ 106 w 260"/>
                <a:gd name="T73" fmla="*/ 98 h 146"/>
                <a:gd name="T74" fmla="*/ 101 w 260"/>
                <a:gd name="T75" fmla="*/ 91 h 146"/>
                <a:gd name="T76" fmla="*/ 96 w 260"/>
                <a:gd name="T77" fmla="*/ 82 h 146"/>
                <a:gd name="T78" fmla="*/ 88 w 260"/>
                <a:gd name="T79" fmla="*/ 77 h 146"/>
                <a:gd name="T80" fmla="*/ 77 w 260"/>
                <a:gd name="T81" fmla="*/ 72 h 146"/>
                <a:gd name="T82" fmla="*/ 62 w 260"/>
                <a:gd name="T83" fmla="*/ 77 h 146"/>
                <a:gd name="T84" fmla="*/ 40 w 260"/>
                <a:gd name="T85" fmla="*/ 87 h 146"/>
                <a:gd name="T86" fmla="*/ 22 w 260"/>
                <a:gd name="T87" fmla="*/ 82 h 146"/>
                <a:gd name="T88" fmla="*/ 10 w 260"/>
                <a:gd name="T89" fmla="*/ 83 h 146"/>
                <a:gd name="T90" fmla="*/ 3 w 260"/>
                <a:gd name="T91" fmla="*/ 77 h 146"/>
                <a:gd name="T92" fmla="*/ 2 w 260"/>
                <a:gd name="T93" fmla="*/ 69 h 146"/>
                <a:gd name="T94" fmla="*/ 10 w 260"/>
                <a:gd name="T95" fmla="*/ 63 h 146"/>
                <a:gd name="T96" fmla="*/ 11 w 260"/>
                <a:gd name="T97" fmla="*/ 49 h 146"/>
                <a:gd name="T98" fmla="*/ 29 w 260"/>
                <a:gd name="T99" fmla="*/ 35 h 146"/>
                <a:gd name="T100" fmla="*/ 25 w 260"/>
                <a:gd name="T101" fmla="*/ 25 h 146"/>
                <a:gd name="T102" fmla="*/ 22 w 260"/>
                <a:gd name="T103" fmla="*/ 14 h 146"/>
                <a:gd name="T104" fmla="*/ 36 w 260"/>
                <a:gd name="T105" fmla="*/ 9 h 146"/>
                <a:gd name="T106" fmla="*/ 63 w 260"/>
                <a:gd name="T107" fmla="*/ 11 h 146"/>
                <a:gd name="T108" fmla="*/ 81 w 260"/>
                <a:gd name="T109" fmla="*/ 16 h 146"/>
                <a:gd name="T110" fmla="*/ 90 w 260"/>
                <a:gd name="T111" fmla="*/ 16 h 146"/>
                <a:gd name="T112" fmla="*/ 100 w 260"/>
                <a:gd name="T113" fmla="*/ 14 h 146"/>
                <a:gd name="T114" fmla="*/ 114 w 260"/>
                <a:gd name="T115" fmla="*/ 17 h 146"/>
                <a:gd name="T116" fmla="*/ 122 w 260"/>
                <a:gd name="T117" fmla="*/ 16 h 146"/>
                <a:gd name="T118" fmla="*/ 133 w 260"/>
                <a:gd name="T119" fmla="*/ 5 h 146"/>
                <a:gd name="T120" fmla="*/ 148 w 260"/>
                <a:gd name="T121" fmla="*/ 2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146">
                  <a:moveTo>
                    <a:pt x="136" y="112"/>
                  </a:moveTo>
                  <a:lnTo>
                    <a:pt x="136" y="113"/>
                  </a:lnTo>
                  <a:lnTo>
                    <a:pt x="137" y="113"/>
                  </a:lnTo>
                  <a:lnTo>
                    <a:pt x="142" y="115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37" y="115"/>
                  </a:lnTo>
                  <a:lnTo>
                    <a:pt x="136" y="113"/>
                  </a:lnTo>
                  <a:lnTo>
                    <a:pt x="136" y="113"/>
                  </a:lnTo>
                  <a:lnTo>
                    <a:pt x="136" y="112"/>
                  </a:lnTo>
                  <a:close/>
                  <a:moveTo>
                    <a:pt x="161" y="0"/>
                  </a:moveTo>
                  <a:lnTo>
                    <a:pt x="163" y="0"/>
                  </a:lnTo>
                  <a:lnTo>
                    <a:pt x="166" y="0"/>
                  </a:lnTo>
                  <a:lnTo>
                    <a:pt x="167" y="0"/>
                  </a:lnTo>
                  <a:lnTo>
                    <a:pt x="169" y="0"/>
                  </a:lnTo>
                  <a:lnTo>
                    <a:pt x="170" y="2"/>
                  </a:lnTo>
                  <a:lnTo>
                    <a:pt x="172" y="3"/>
                  </a:lnTo>
                  <a:lnTo>
                    <a:pt x="174" y="6"/>
                  </a:lnTo>
                  <a:lnTo>
                    <a:pt x="177" y="11"/>
                  </a:lnTo>
                  <a:lnTo>
                    <a:pt x="177" y="11"/>
                  </a:lnTo>
                  <a:lnTo>
                    <a:pt x="177" y="13"/>
                  </a:lnTo>
                  <a:lnTo>
                    <a:pt x="175" y="13"/>
                  </a:lnTo>
                  <a:lnTo>
                    <a:pt x="174" y="13"/>
                  </a:lnTo>
                  <a:lnTo>
                    <a:pt x="174" y="14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5" y="19"/>
                  </a:lnTo>
                  <a:lnTo>
                    <a:pt x="175" y="19"/>
                  </a:lnTo>
                  <a:lnTo>
                    <a:pt x="175" y="20"/>
                  </a:lnTo>
                  <a:lnTo>
                    <a:pt x="175" y="20"/>
                  </a:lnTo>
                  <a:lnTo>
                    <a:pt x="174" y="20"/>
                  </a:lnTo>
                  <a:lnTo>
                    <a:pt x="175" y="20"/>
                  </a:lnTo>
                  <a:lnTo>
                    <a:pt x="178" y="22"/>
                  </a:lnTo>
                  <a:lnTo>
                    <a:pt x="180" y="22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83" y="22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188" y="22"/>
                  </a:lnTo>
                  <a:lnTo>
                    <a:pt x="188" y="24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9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7"/>
                  </a:lnTo>
                  <a:lnTo>
                    <a:pt x="191" y="27"/>
                  </a:lnTo>
                  <a:lnTo>
                    <a:pt x="191" y="28"/>
                  </a:lnTo>
                  <a:lnTo>
                    <a:pt x="191" y="30"/>
                  </a:lnTo>
                  <a:lnTo>
                    <a:pt x="191" y="30"/>
                  </a:lnTo>
                  <a:lnTo>
                    <a:pt x="193" y="31"/>
                  </a:lnTo>
                  <a:lnTo>
                    <a:pt x="193" y="31"/>
                  </a:lnTo>
                  <a:lnTo>
                    <a:pt x="191" y="33"/>
                  </a:lnTo>
                  <a:lnTo>
                    <a:pt x="191" y="33"/>
                  </a:lnTo>
                  <a:lnTo>
                    <a:pt x="191" y="35"/>
                  </a:lnTo>
                  <a:lnTo>
                    <a:pt x="193" y="36"/>
                  </a:lnTo>
                  <a:lnTo>
                    <a:pt x="194" y="36"/>
                  </a:lnTo>
                  <a:lnTo>
                    <a:pt x="194" y="38"/>
                  </a:lnTo>
                  <a:lnTo>
                    <a:pt x="196" y="38"/>
                  </a:lnTo>
                  <a:lnTo>
                    <a:pt x="197" y="38"/>
                  </a:lnTo>
                  <a:lnTo>
                    <a:pt x="199" y="36"/>
                  </a:lnTo>
                  <a:lnTo>
                    <a:pt x="200" y="36"/>
                  </a:lnTo>
                  <a:lnTo>
                    <a:pt x="202" y="38"/>
                  </a:lnTo>
                  <a:lnTo>
                    <a:pt x="204" y="38"/>
                  </a:lnTo>
                  <a:lnTo>
                    <a:pt x="204" y="39"/>
                  </a:lnTo>
                  <a:lnTo>
                    <a:pt x="205" y="39"/>
                  </a:lnTo>
                  <a:lnTo>
                    <a:pt x="205" y="39"/>
                  </a:lnTo>
                  <a:lnTo>
                    <a:pt x="207" y="39"/>
                  </a:lnTo>
                  <a:lnTo>
                    <a:pt x="208" y="41"/>
                  </a:lnTo>
                  <a:lnTo>
                    <a:pt x="210" y="41"/>
                  </a:lnTo>
                  <a:lnTo>
                    <a:pt x="210" y="39"/>
                  </a:lnTo>
                  <a:lnTo>
                    <a:pt x="211" y="39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8" y="38"/>
                  </a:lnTo>
                  <a:lnTo>
                    <a:pt x="218" y="38"/>
                  </a:lnTo>
                  <a:lnTo>
                    <a:pt x="219" y="36"/>
                  </a:lnTo>
                  <a:lnTo>
                    <a:pt x="221" y="36"/>
                  </a:lnTo>
                  <a:lnTo>
                    <a:pt x="222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9" y="46"/>
                  </a:lnTo>
                  <a:lnTo>
                    <a:pt x="230" y="46"/>
                  </a:lnTo>
                  <a:lnTo>
                    <a:pt x="230" y="46"/>
                  </a:lnTo>
                  <a:lnTo>
                    <a:pt x="232" y="46"/>
                  </a:lnTo>
                  <a:lnTo>
                    <a:pt x="232" y="46"/>
                  </a:lnTo>
                  <a:lnTo>
                    <a:pt x="232" y="44"/>
                  </a:lnTo>
                  <a:lnTo>
                    <a:pt x="232" y="44"/>
                  </a:lnTo>
                  <a:lnTo>
                    <a:pt x="234" y="44"/>
                  </a:lnTo>
                  <a:lnTo>
                    <a:pt x="235" y="46"/>
                  </a:lnTo>
                  <a:lnTo>
                    <a:pt x="237" y="46"/>
                  </a:lnTo>
                  <a:lnTo>
                    <a:pt x="238" y="46"/>
                  </a:lnTo>
                  <a:lnTo>
                    <a:pt x="240" y="47"/>
                  </a:lnTo>
                  <a:lnTo>
                    <a:pt x="243" y="49"/>
                  </a:lnTo>
                  <a:lnTo>
                    <a:pt x="245" y="49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7"/>
                  </a:lnTo>
                  <a:lnTo>
                    <a:pt x="248" y="49"/>
                  </a:lnTo>
                  <a:lnTo>
                    <a:pt x="248" y="49"/>
                  </a:lnTo>
                  <a:lnTo>
                    <a:pt x="249" y="50"/>
                  </a:lnTo>
                  <a:lnTo>
                    <a:pt x="251" y="50"/>
                  </a:lnTo>
                  <a:lnTo>
                    <a:pt x="252" y="52"/>
                  </a:lnTo>
                  <a:lnTo>
                    <a:pt x="254" y="54"/>
                  </a:lnTo>
                  <a:lnTo>
                    <a:pt x="256" y="54"/>
                  </a:lnTo>
                  <a:lnTo>
                    <a:pt x="257" y="52"/>
                  </a:lnTo>
                  <a:lnTo>
                    <a:pt x="259" y="52"/>
                  </a:lnTo>
                  <a:lnTo>
                    <a:pt x="259" y="52"/>
                  </a:lnTo>
                  <a:lnTo>
                    <a:pt x="259" y="54"/>
                  </a:lnTo>
                  <a:lnTo>
                    <a:pt x="259" y="54"/>
                  </a:lnTo>
                  <a:lnTo>
                    <a:pt x="259" y="55"/>
                  </a:lnTo>
                  <a:lnTo>
                    <a:pt x="260" y="57"/>
                  </a:lnTo>
                  <a:lnTo>
                    <a:pt x="260" y="58"/>
                  </a:lnTo>
                  <a:lnTo>
                    <a:pt x="259" y="58"/>
                  </a:lnTo>
                  <a:lnTo>
                    <a:pt x="259" y="60"/>
                  </a:lnTo>
                  <a:lnTo>
                    <a:pt x="257" y="61"/>
                  </a:lnTo>
                  <a:lnTo>
                    <a:pt x="256" y="63"/>
                  </a:lnTo>
                  <a:lnTo>
                    <a:pt x="254" y="63"/>
                  </a:lnTo>
                  <a:lnTo>
                    <a:pt x="254" y="63"/>
                  </a:lnTo>
                  <a:lnTo>
                    <a:pt x="254" y="65"/>
                  </a:lnTo>
                  <a:lnTo>
                    <a:pt x="254" y="65"/>
                  </a:lnTo>
                  <a:lnTo>
                    <a:pt x="256" y="66"/>
                  </a:lnTo>
                  <a:lnTo>
                    <a:pt x="257" y="66"/>
                  </a:lnTo>
                  <a:lnTo>
                    <a:pt x="259" y="66"/>
                  </a:lnTo>
                  <a:lnTo>
                    <a:pt x="257" y="68"/>
                  </a:lnTo>
                  <a:lnTo>
                    <a:pt x="257" y="68"/>
                  </a:lnTo>
                  <a:lnTo>
                    <a:pt x="256" y="68"/>
                  </a:lnTo>
                  <a:lnTo>
                    <a:pt x="254" y="68"/>
                  </a:lnTo>
                  <a:lnTo>
                    <a:pt x="254" y="68"/>
                  </a:lnTo>
                  <a:lnTo>
                    <a:pt x="252" y="69"/>
                  </a:lnTo>
                  <a:lnTo>
                    <a:pt x="252" y="71"/>
                  </a:lnTo>
                  <a:lnTo>
                    <a:pt x="254" y="71"/>
                  </a:lnTo>
                  <a:lnTo>
                    <a:pt x="256" y="72"/>
                  </a:lnTo>
                  <a:lnTo>
                    <a:pt x="256" y="72"/>
                  </a:lnTo>
                  <a:lnTo>
                    <a:pt x="256" y="74"/>
                  </a:lnTo>
                  <a:lnTo>
                    <a:pt x="256" y="76"/>
                  </a:lnTo>
                  <a:lnTo>
                    <a:pt x="256" y="76"/>
                  </a:lnTo>
                  <a:lnTo>
                    <a:pt x="256" y="77"/>
                  </a:lnTo>
                  <a:lnTo>
                    <a:pt x="256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6" y="79"/>
                  </a:lnTo>
                  <a:lnTo>
                    <a:pt x="256" y="82"/>
                  </a:lnTo>
                  <a:lnTo>
                    <a:pt x="254" y="82"/>
                  </a:lnTo>
                  <a:lnTo>
                    <a:pt x="254" y="83"/>
                  </a:lnTo>
                  <a:lnTo>
                    <a:pt x="254" y="85"/>
                  </a:lnTo>
                  <a:lnTo>
                    <a:pt x="252" y="85"/>
                  </a:lnTo>
                  <a:lnTo>
                    <a:pt x="249" y="85"/>
                  </a:lnTo>
                  <a:lnTo>
                    <a:pt x="246" y="85"/>
                  </a:lnTo>
                  <a:lnTo>
                    <a:pt x="245" y="85"/>
                  </a:lnTo>
                  <a:lnTo>
                    <a:pt x="241" y="85"/>
                  </a:lnTo>
                  <a:lnTo>
                    <a:pt x="241" y="85"/>
                  </a:lnTo>
                  <a:lnTo>
                    <a:pt x="240" y="87"/>
                  </a:lnTo>
                  <a:lnTo>
                    <a:pt x="238" y="88"/>
                  </a:lnTo>
                  <a:lnTo>
                    <a:pt x="237" y="88"/>
                  </a:lnTo>
                  <a:lnTo>
                    <a:pt x="235" y="90"/>
                  </a:lnTo>
                  <a:lnTo>
                    <a:pt x="234" y="90"/>
                  </a:lnTo>
                  <a:lnTo>
                    <a:pt x="234" y="91"/>
                  </a:lnTo>
                  <a:lnTo>
                    <a:pt x="234" y="93"/>
                  </a:lnTo>
                  <a:lnTo>
                    <a:pt x="232" y="93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4" y="94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2" y="96"/>
                  </a:lnTo>
                  <a:lnTo>
                    <a:pt x="232" y="98"/>
                  </a:lnTo>
                  <a:lnTo>
                    <a:pt x="232" y="98"/>
                  </a:lnTo>
                  <a:lnTo>
                    <a:pt x="232" y="99"/>
                  </a:lnTo>
                  <a:lnTo>
                    <a:pt x="232" y="99"/>
                  </a:lnTo>
                  <a:lnTo>
                    <a:pt x="227" y="99"/>
                  </a:lnTo>
                  <a:lnTo>
                    <a:pt x="222" y="99"/>
                  </a:lnTo>
                  <a:lnTo>
                    <a:pt x="219" y="102"/>
                  </a:lnTo>
                  <a:lnTo>
                    <a:pt x="218" y="102"/>
                  </a:lnTo>
                  <a:lnTo>
                    <a:pt x="215" y="102"/>
                  </a:lnTo>
                  <a:lnTo>
                    <a:pt x="213" y="104"/>
                  </a:lnTo>
                  <a:lnTo>
                    <a:pt x="211" y="106"/>
                  </a:lnTo>
                  <a:lnTo>
                    <a:pt x="210" y="104"/>
                  </a:lnTo>
                  <a:lnTo>
                    <a:pt x="208" y="104"/>
                  </a:lnTo>
                  <a:lnTo>
                    <a:pt x="207" y="106"/>
                  </a:lnTo>
                  <a:lnTo>
                    <a:pt x="204" y="107"/>
                  </a:lnTo>
                  <a:lnTo>
                    <a:pt x="204" y="107"/>
                  </a:lnTo>
                  <a:lnTo>
                    <a:pt x="200" y="107"/>
                  </a:lnTo>
                  <a:lnTo>
                    <a:pt x="197" y="107"/>
                  </a:lnTo>
                  <a:lnTo>
                    <a:pt x="191" y="112"/>
                  </a:lnTo>
                  <a:lnTo>
                    <a:pt x="189" y="115"/>
                  </a:lnTo>
                  <a:lnTo>
                    <a:pt x="189" y="115"/>
                  </a:lnTo>
                  <a:lnTo>
                    <a:pt x="188" y="117"/>
                  </a:lnTo>
                  <a:lnTo>
                    <a:pt x="186" y="117"/>
                  </a:lnTo>
                  <a:lnTo>
                    <a:pt x="186" y="117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2"/>
                  </a:lnTo>
                  <a:lnTo>
                    <a:pt x="189" y="110"/>
                  </a:lnTo>
                  <a:lnTo>
                    <a:pt x="186" y="113"/>
                  </a:lnTo>
                  <a:lnTo>
                    <a:pt x="185" y="113"/>
                  </a:lnTo>
                  <a:lnTo>
                    <a:pt x="183" y="115"/>
                  </a:lnTo>
                  <a:lnTo>
                    <a:pt x="183" y="117"/>
                  </a:lnTo>
                  <a:lnTo>
                    <a:pt x="183" y="118"/>
                  </a:lnTo>
                  <a:lnTo>
                    <a:pt x="185" y="121"/>
                  </a:lnTo>
                  <a:lnTo>
                    <a:pt x="186" y="124"/>
                  </a:lnTo>
                  <a:lnTo>
                    <a:pt x="189" y="128"/>
                  </a:lnTo>
                  <a:lnTo>
                    <a:pt x="191" y="131"/>
                  </a:lnTo>
                  <a:lnTo>
                    <a:pt x="193" y="131"/>
                  </a:lnTo>
                  <a:lnTo>
                    <a:pt x="194" y="131"/>
                  </a:lnTo>
                  <a:lnTo>
                    <a:pt x="197" y="129"/>
                  </a:lnTo>
                  <a:lnTo>
                    <a:pt x="197" y="129"/>
                  </a:lnTo>
                  <a:lnTo>
                    <a:pt x="200" y="129"/>
                  </a:lnTo>
                  <a:lnTo>
                    <a:pt x="202" y="129"/>
                  </a:lnTo>
                  <a:lnTo>
                    <a:pt x="202" y="128"/>
                  </a:lnTo>
                  <a:lnTo>
                    <a:pt x="204" y="128"/>
                  </a:lnTo>
                  <a:lnTo>
                    <a:pt x="207" y="129"/>
                  </a:lnTo>
                  <a:lnTo>
                    <a:pt x="208" y="129"/>
                  </a:lnTo>
                  <a:lnTo>
                    <a:pt x="208" y="131"/>
                  </a:lnTo>
                  <a:lnTo>
                    <a:pt x="207" y="132"/>
                  </a:lnTo>
                  <a:lnTo>
                    <a:pt x="207" y="134"/>
                  </a:lnTo>
                  <a:lnTo>
                    <a:pt x="205" y="135"/>
                  </a:lnTo>
                  <a:lnTo>
                    <a:pt x="204" y="135"/>
                  </a:lnTo>
                  <a:lnTo>
                    <a:pt x="200" y="135"/>
                  </a:lnTo>
                  <a:lnTo>
                    <a:pt x="199" y="135"/>
                  </a:lnTo>
                  <a:lnTo>
                    <a:pt x="197" y="135"/>
                  </a:lnTo>
                  <a:lnTo>
                    <a:pt x="197" y="135"/>
                  </a:lnTo>
                  <a:lnTo>
                    <a:pt x="196" y="134"/>
                  </a:lnTo>
                  <a:lnTo>
                    <a:pt x="194" y="134"/>
                  </a:lnTo>
                  <a:lnTo>
                    <a:pt x="193" y="134"/>
                  </a:lnTo>
                  <a:lnTo>
                    <a:pt x="191" y="137"/>
                  </a:lnTo>
                  <a:lnTo>
                    <a:pt x="188" y="139"/>
                  </a:lnTo>
                  <a:lnTo>
                    <a:pt x="186" y="140"/>
                  </a:lnTo>
                  <a:lnTo>
                    <a:pt x="185" y="140"/>
                  </a:lnTo>
                  <a:lnTo>
                    <a:pt x="182" y="140"/>
                  </a:lnTo>
                  <a:lnTo>
                    <a:pt x="178" y="142"/>
                  </a:lnTo>
                  <a:lnTo>
                    <a:pt x="175" y="145"/>
                  </a:lnTo>
                  <a:lnTo>
                    <a:pt x="172" y="146"/>
                  </a:lnTo>
                  <a:lnTo>
                    <a:pt x="170" y="146"/>
                  </a:lnTo>
                  <a:lnTo>
                    <a:pt x="167" y="146"/>
                  </a:lnTo>
                  <a:lnTo>
                    <a:pt x="166" y="146"/>
                  </a:lnTo>
                  <a:lnTo>
                    <a:pt x="163" y="145"/>
                  </a:lnTo>
                  <a:lnTo>
                    <a:pt x="164" y="143"/>
                  </a:lnTo>
                  <a:lnTo>
                    <a:pt x="164" y="143"/>
                  </a:lnTo>
                  <a:lnTo>
                    <a:pt x="164" y="142"/>
                  </a:lnTo>
                  <a:lnTo>
                    <a:pt x="166" y="139"/>
                  </a:lnTo>
                  <a:lnTo>
                    <a:pt x="166" y="137"/>
                  </a:lnTo>
                  <a:lnTo>
                    <a:pt x="164" y="134"/>
                  </a:lnTo>
                  <a:lnTo>
                    <a:pt x="163" y="132"/>
                  </a:lnTo>
                  <a:lnTo>
                    <a:pt x="161" y="134"/>
                  </a:lnTo>
                  <a:lnTo>
                    <a:pt x="159" y="132"/>
                  </a:lnTo>
                  <a:lnTo>
                    <a:pt x="156" y="131"/>
                  </a:lnTo>
                  <a:lnTo>
                    <a:pt x="153" y="129"/>
                  </a:lnTo>
                  <a:lnTo>
                    <a:pt x="152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55" y="126"/>
                  </a:lnTo>
                  <a:lnTo>
                    <a:pt x="159" y="123"/>
                  </a:lnTo>
                  <a:lnTo>
                    <a:pt x="161" y="123"/>
                  </a:lnTo>
                  <a:lnTo>
                    <a:pt x="164" y="121"/>
                  </a:lnTo>
                  <a:lnTo>
                    <a:pt x="166" y="120"/>
                  </a:lnTo>
                  <a:lnTo>
                    <a:pt x="166" y="118"/>
                  </a:lnTo>
                  <a:lnTo>
                    <a:pt x="166" y="117"/>
                  </a:lnTo>
                  <a:lnTo>
                    <a:pt x="164" y="117"/>
                  </a:lnTo>
                  <a:lnTo>
                    <a:pt x="163" y="117"/>
                  </a:lnTo>
                  <a:lnTo>
                    <a:pt x="161" y="117"/>
                  </a:lnTo>
                  <a:lnTo>
                    <a:pt x="159" y="115"/>
                  </a:lnTo>
                  <a:lnTo>
                    <a:pt x="156" y="117"/>
                  </a:lnTo>
                  <a:lnTo>
                    <a:pt x="153" y="117"/>
                  </a:lnTo>
                  <a:lnTo>
                    <a:pt x="150" y="117"/>
                  </a:lnTo>
                  <a:lnTo>
                    <a:pt x="147" y="117"/>
                  </a:lnTo>
                  <a:lnTo>
                    <a:pt x="142" y="113"/>
                  </a:lnTo>
                  <a:lnTo>
                    <a:pt x="141" y="113"/>
                  </a:lnTo>
                  <a:lnTo>
                    <a:pt x="141" y="113"/>
                  </a:lnTo>
                  <a:lnTo>
                    <a:pt x="139" y="112"/>
                  </a:lnTo>
                  <a:lnTo>
                    <a:pt x="141" y="112"/>
                  </a:lnTo>
                  <a:lnTo>
                    <a:pt x="141" y="112"/>
                  </a:lnTo>
                  <a:lnTo>
                    <a:pt x="142" y="112"/>
                  </a:lnTo>
                  <a:lnTo>
                    <a:pt x="142" y="112"/>
                  </a:lnTo>
                  <a:lnTo>
                    <a:pt x="142" y="110"/>
                  </a:lnTo>
                  <a:lnTo>
                    <a:pt x="141" y="110"/>
                  </a:lnTo>
                  <a:lnTo>
                    <a:pt x="139" y="110"/>
                  </a:lnTo>
                  <a:lnTo>
                    <a:pt x="137" y="109"/>
                  </a:lnTo>
                  <a:lnTo>
                    <a:pt x="136" y="109"/>
                  </a:lnTo>
                  <a:lnTo>
                    <a:pt x="139" y="109"/>
                  </a:lnTo>
                  <a:lnTo>
                    <a:pt x="141" y="109"/>
                  </a:lnTo>
                  <a:lnTo>
                    <a:pt x="144" y="109"/>
                  </a:lnTo>
                  <a:lnTo>
                    <a:pt x="147" y="110"/>
                  </a:lnTo>
                  <a:lnTo>
                    <a:pt x="148" y="109"/>
                  </a:lnTo>
                  <a:lnTo>
                    <a:pt x="150" y="107"/>
                  </a:lnTo>
                  <a:lnTo>
                    <a:pt x="150" y="107"/>
                  </a:lnTo>
                  <a:lnTo>
                    <a:pt x="147" y="109"/>
                  </a:lnTo>
                  <a:lnTo>
                    <a:pt x="144" y="107"/>
                  </a:lnTo>
                  <a:lnTo>
                    <a:pt x="144" y="107"/>
                  </a:lnTo>
                  <a:lnTo>
                    <a:pt x="142" y="106"/>
                  </a:lnTo>
                  <a:lnTo>
                    <a:pt x="142" y="104"/>
                  </a:lnTo>
                  <a:lnTo>
                    <a:pt x="142" y="102"/>
                  </a:lnTo>
                  <a:lnTo>
                    <a:pt x="142" y="101"/>
                  </a:lnTo>
                  <a:lnTo>
                    <a:pt x="141" y="99"/>
                  </a:lnTo>
                  <a:lnTo>
                    <a:pt x="141" y="98"/>
                  </a:lnTo>
                  <a:lnTo>
                    <a:pt x="139" y="96"/>
                  </a:lnTo>
                  <a:lnTo>
                    <a:pt x="141" y="99"/>
                  </a:lnTo>
                  <a:lnTo>
                    <a:pt x="141" y="101"/>
                  </a:lnTo>
                  <a:lnTo>
                    <a:pt x="141" y="102"/>
                  </a:lnTo>
                  <a:lnTo>
                    <a:pt x="141" y="106"/>
                  </a:lnTo>
                  <a:lnTo>
                    <a:pt x="141" y="107"/>
                  </a:lnTo>
                  <a:lnTo>
                    <a:pt x="139" y="107"/>
                  </a:lnTo>
                  <a:lnTo>
                    <a:pt x="137" y="107"/>
                  </a:lnTo>
                  <a:lnTo>
                    <a:pt x="136" y="107"/>
                  </a:lnTo>
                  <a:lnTo>
                    <a:pt x="136" y="104"/>
                  </a:lnTo>
                  <a:lnTo>
                    <a:pt x="136" y="106"/>
                  </a:lnTo>
                  <a:lnTo>
                    <a:pt x="134" y="107"/>
                  </a:lnTo>
                  <a:lnTo>
                    <a:pt x="133" y="107"/>
                  </a:lnTo>
                  <a:lnTo>
                    <a:pt x="129" y="107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3" y="112"/>
                  </a:lnTo>
                  <a:lnTo>
                    <a:pt x="123" y="113"/>
                  </a:lnTo>
                  <a:lnTo>
                    <a:pt x="123" y="113"/>
                  </a:lnTo>
                  <a:lnTo>
                    <a:pt x="122" y="117"/>
                  </a:lnTo>
                  <a:lnTo>
                    <a:pt x="120" y="117"/>
                  </a:lnTo>
                  <a:lnTo>
                    <a:pt x="117" y="121"/>
                  </a:lnTo>
                  <a:lnTo>
                    <a:pt x="117" y="121"/>
                  </a:lnTo>
                  <a:lnTo>
                    <a:pt x="114" y="121"/>
                  </a:lnTo>
                  <a:lnTo>
                    <a:pt x="112" y="123"/>
                  </a:lnTo>
                  <a:lnTo>
                    <a:pt x="111" y="123"/>
                  </a:lnTo>
                  <a:lnTo>
                    <a:pt x="109" y="123"/>
                  </a:lnTo>
                  <a:lnTo>
                    <a:pt x="107" y="123"/>
                  </a:lnTo>
                  <a:lnTo>
                    <a:pt x="107" y="124"/>
                  </a:lnTo>
                  <a:lnTo>
                    <a:pt x="107" y="126"/>
                  </a:lnTo>
                  <a:lnTo>
                    <a:pt x="109" y="126"/>
                  </a:lnTo>
                  <a:lnTo>
                    <a:pt x="109" y="131"/>
                  </a:lnTo>
                  <a:lnTo>
                    <a:pt x="109" y="132"/>
                  </a:lnTo>
                  <a:lnTo>
                    <a:pt x="109" y="131"/>
                  </a:lnTo>
                  <a:lnTo>
                    <a:pt x="107" y="129"/>
                  </a:lnTo>
                  <a:lnTo>
                    <a:pt x="104" y="129"/>
                  </a:lnTo>
                  <a:lnTo>
                    <a:pt x="103" y="129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2"/>
                  </a:lnTo>
                  <a:lnTo>
                    <a:pt x="96" y="132"/>
                  </a:lnTo>
                  <a:lnTo>
                    <a:pt x="95" y="132"/>
                  </a:lnTo>
                  <a:lnTo>
                    <a:pt x="92" y="131"/>
                  </a:lnTo>
                  <a:lnTo>
                    <a:pt x="88" y="131"/>
                  </a:lnTo>
                  <a:lnTo>
                    <a:pt x="87" y="128"/>
                  </a:lnTo>
                  <a:lnTo>
                    <a:pt x="88" y="128"/>
                  </a:lnTo>
                  <a:lnTo>
                    <a:pt x="88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4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1"/>
                  </a:lnTo>
                  <a:lnTo>
                    <a:pt x="95" y="120"/>
                  </a:lnTo>
                  <a:lnTo>
                    <a:pt x="96" y="118"/>
                  </a:lnTo>
                  <a:lnTo>
                    <a:pt x="98" y="118"/>
                  </a:lnTo>
                  <a:lnTo>
                    <a:pt x="98" y="117"/>
                  </a:lnTo>
                  <a:lnTo>
                    <a:pt x="100" y="115"/>
                  </a:lnTo>
                  <a:lnTo>
                    <a:pt x="98" y="113"/>
                  </a:lnTo>
                  <a:lnTo>
                    <a:pt x="98" y="112"/>
                  </a:lnTo>
                  <a:lnTo>
                    <a:pt x="98" y="110"/>
                  </a:lnTo>
                  <a:lnTo>
                    <a:pt x="98" y="110"/>
                  </a:lnTo>
                  <a:lnTo>
                    <a:pt x="100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0"/>
                  </a:lnTo>
                  <a:lnTo>
                    <a:pt x="104" y="110"/>
                  </a:lnTo>
                  <a:lnTo>
                    <a:pt x="104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7" y="110"/>
                  </a:lnTo>
                  <a:lnTo>
                    <a:pt x="107" y="112"/>
                  </a:lnTo>
                  <a:lnTo>
                    <a:pt x="109" y="110"/>
                  </a:lnTo>
                  <a:lnTo>
                    <a:pt x="109" y="110"/>
                  </a:lnTo>
                  <a:lnTo>
                    <a:pt x="111" y="110"/>
                  </a:lnTo>
                  <a:lnTo>
                    <a:pt x="111" y="112"/>
                  </a:lnTo>
                  <a:lnTo>
                    <a:pt x="112" y="112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5" y="110"/>
                  </a:lnTo>
                  <a:lnTo>
                    <a:pt x="112" y="109"/>
                  </a:lnTo>
                  <a:lnTo>
                    <a:pt x="112" y="107"/>
                  </a:lnTo>
                  <a:lnTo>
                    <a:pt x="112" y="106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09" y="102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99"/>
                  </a:lnTo>
                  <a:lnTo>
                    <a:pt x="106" y="99"/>
                  </a:lnTo>
                  <a:lnTo>
                    <a:pt x="106" y="98"/>
                  </a:lnTo>
                  <a:lnTo>
                    <a:pt x="107" y="98"/>
                  </a:lnTo>
                  <a:lnTo>
                    <a:pt x="107" y="96"/>
                  </a:lnTo>
                  <a:lnTo>
                    <a:pt x="107" y="96"/>
                  </a:lnTo>
                  <a:lnTo>
                    <a:pt x="106" y="94"/>
                  </a:lnTo>
                  <a:lnTo>
                    <a:pt x="106" y="94"/>
                  </a:lnTo>
                  <a:lnTo>
                    <a:pt x="104" y="94"/>
                  </a:lnTo>
                  <a:lnTo>
                    <a:pt x="104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0"/>
                  </a:lnTo>
                  <a:lnTo>
                    <a:pt x="101" y="88"/>
                  </a:lnTo>
                  <a:lnTo>
                    <a:pt x="103" y="87"/>
                  </a:lnTo>
                  <a:lnTo>
                    <a:pt x="103" y="87"/>
                  </a:lnTo>
                  <a:lnTo>
                    <a:pt x="101" y="83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0" y="83"/>
                  </a:lnTo>
                  <a:lnTo>
                    <a:pt x="98" y="83"/>
                  </a:lnTo>
                  <a:lnTo>
                    <a:pt x="98" y="83"/>
                  </a:lnTo>
                  <a:lnTo>
                    <a:pt x="96" y="82"/>
                  </a:lnTo>
                  <a:lnTo>
                    <a:pt x="96" y="80"/>
                  </a:lnTo>
                  <a:lnTo>
                    <a:pt x="93" y="79"/>
                  </a:lnTo>
                  <a:lnTo>
                    <a:pt x="92" y="79"/>
                  </a:lnTo>
                  <a:lnTo>
                    <a:pt x="92" y="80"/>
                  </a:lnTo>
                  <a:lnTo>
                    <a:pt x="92" y="80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88" y="79"/>
                  </a:lnTo>
                  <a:lnTo>
                    <a:pt x="90" y="79"/>
                  </a:lnTo>
                  <a:lnTo>
                    <a:pt x="88" y="77"/>
                  </a:lnTo>
                  <a:lnTo>
                    <a:pt x="87" y="77"/>
                  </a:lnTo>
                  <a:lnTo>
                    <a:pt x="85" y="77"/>
                  </a:lnTo>
                  <a:lnTo>
                    <a:pt x="85" y="77"/>
                  </a:lnTo>
                  <a:lnTo>
                    <a:pt x="85" y="76"/>
                  </a:lnTo>
                  <a:lnTo>
                    <a:pt x="84" y="76"/>
                  </a:lnTo>
                  <a:lnTo>
                    <a:pt x="82" y="76"/>
                  </a:lnTo>
                  <a:lnTo>
                    <a:pt x="82" y="74"/>
                  </a:lnTo>
                  <a:lnTo>
                    <a:pt x="81" y="74"/>
                  </a:lnTo>
                  <a:lnTo>
                    <a:pt x="79" y="74"/>
                  </a:lnTo>
                  <a:lnTo>
                    <a:pt x="77" y="74"/>
                  </a:lnTo>
                  <a:lnTo>
                    <a:pt x="77" y="72"/>
                  </a:lnTo>
                  <a:lnTo>
                    <a:pt x="77" y="74"/>
                  </a:lnTo>
                  <a:lnTo>
                    <a:pt x="76" y="74"/>
                  </a:lnTo>
                  <a:lnTo>
                    <a:pt x="74" y="74"/>
                  </a:lnTo>
                  <a:lnTo>
                    <a:pt x="73" y="76"/>
                  </a:lnTo>
                  <a:lnTo>
                    <a:pt x="70" y="76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65" y="77"/>
                  </a:lnTo>
                  <a:lnTo>
                    <a:pt x="65" y="77"/>
                  </a:lnTo>
                  <a:lnTo>
                    <a:pt x="63" y="77"/>
                  </a:lnTo>
                  <a:lnTo>
                    <a:pt x="62" y="77"/>
                  </a:lnTo>
                  <a:lnTo>
                    <a:pt x="60" y="79"/>
                  </a:lnTo>
                  <a:lnTo>
                    <a:pt x="60" y="80"/>
                  </a:lnTo>
                  <a:lnTo>
                    <a:pt x="59" y="80"/>
                  </a:lnTo>
                  <a:lnTo>
                    <a:pt x="59" y="82"/>
                  </a:lnTo>
                  <a:lnTo>
                    <a:pt x="54" y="82"/>
                  </a:lnTo>
                  <a:lnTo>
                    <a:pt x="51" y="83"/>
                  </a:lnTo>
                  <a:lnTo>
                    <a:pt x="47" y="83"/>
                  </a:lnTo>
                  <a:lnTo>
                    <a:pt x="44" y="85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7"/>
                  </a:lnTo>
                  <a:lnTo>
                    <a:pt x="36" y="83"/>
                  </a:lnTo>
                  <a:lnTo>
                    <a:pt x="35" y="83"/>
                  </a:lnTo>
                  <a:lnTo>
                    <a:pt x="33" y="83"/>
                  </a:lnTo>
                  <a:lnTo>
                    <a:pt x="32" y="83"/>
                  </a:lnTo>
                  <a:lnTo>
                    <a:pt x="30" y="83"/>
                  </a:lnTo>
                  <a:lnTo>
                    <a:pt x="29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1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4" y="80"/>
                  </a:lnTo>
                  <a:lnTo>
                    <a:pt x="13" y="80"/>
                  </a:lnTo>
                  <a:lnTo>
                    <a:pt x="13" y="82"/>
                  </a:lnTo>
                  <a:lnTo>
                    <a:pt x="11" y="82"/>
                  </a:lnTo>
                  <a:lnTo>
                    <a:pt x="11" y="83"/>
                  </a:lnTo>
                  <a:lnTo>
                    <a:pt x="10" y="83"/>
                  </a:lnTo>
                  <a:lnTo>
                    <a:pt x="10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6" y="79"/>
                  </a:lnTo>
                  <a:lnTo>
                    <a:pt x="5" y="79"/>
                  </a:lnTo>
                  <a:lnTo>
                    <a:pt x="3" y="77"/>
                  </a:lnTo>
                  <a:lnTo>
                    <a:pt x="3" y="77"/>
                  </a:lnTo>
                  <a:lnTo>
                    <a:pt x="2" y="77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2" y="69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3" y="65"/>
                  </a:lnTo>
                  <a:lnTo>
                    <a:pt x="5" y="63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61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8" y="61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2"/>
                  </a:lnTo>
                  <a:lnTo>
                    <a:pt x="11" y="49"/>
                  </a:lnTo>
                  <a:lnTo>
                    <a:pt x="11" y="47"/>
                  </a:lnTo>
                  <a:lnTo>
                    <a:pt x="13" y="47"/>
                  </a:lnTo>
                  <a:lnTo>
                    <a:pt x="16" y="44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7" y="35"/>
                  </a:lnTo>
                  <a:lnTo>
                    <a:pt x="29" y="35"/>
                  </a:lnTo>
                  <a:lnTo>
                    <a:pt x="29" y="33"/>
                  </a:lnTo>
                  <a:lnTo>
                    <a:pt x="27" y="31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7" y="27"/>
                  </a:lnTo>
                  <a:lnTo>
                    <a:pt x="25" y="25"/>
                  </a:lnTo>
                  <a:lnTo>
                    <a:pt x="25" y="24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7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2" y="9"/>
                  </a:lnTo>
                  <a:lnTo>
                    <a:pt x="32" y="9"/>
                  </a:lnTo>
                  <a:lnTo>
                    <a:pt x="33" y="9"/>
                  </a:lnTo>
                  <a:lnTo>
                    <a:pt x="35" y="9"/>
                  </a:lnTo>
                  <a:lnTo>
                    <a:pt x="36" y="9"/>
                  </a:lnTo>
                  <a:lnTo>
                    <a:pt x="40" y="8"/>
                  </a:lnTo>
                  <a:lnTo>
                    <a:pt x="41" y="8"/>
                  </a:lnTo>
                  <a:lnTo>
                    <a:pt x="43" y="8"/>
                  </a:lnTo>
                  <a:lnTo>
                    <a:pt x="44" y="8"/>
                  </a:lnTo>
                  <a:lnTo>
                    <a:pt x="49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9"/>
                  </a:lnTo>
                  <a:lnTo>
                    <a:pt x="63" y="11"/>
                  </a:lnTo>
                  <a:lnTo>
                    <a:pt x="66" y="11"/>
                  </a:lnTo>
                  <a:lnTo>
                    <a:pt x="70" y="11"/>
                  </a:lnTo>
                  <a:lnTo>
                    <a:pt x="71" y="11"/>
                  </a:lnTo>
                  <a:lnTo>
                    <a:pt x="73" y="11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4"/>
                  </a:lnTo>
                  <a:lnTo>
                    <a:pt x="76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6"/>
                  </a:lnTo>
                  <a:lnTo>
                    <a:pt x="82" y="14"/>
                  </a:lnTo>
                  <a:lnTo>
                    <a:pt x="82" y="14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4"/>
                  </a:lnTo>
                  <a:lnTo>
                    <a:pt x="87" y="14"/>
                  </a:lnTo>
                  <a:lnTo>
                    <a:pt x="88" y="14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3" y="16"/>
                  </a:lnTo>
                  <a:lnTo>
                    <a:pt x="93" y="17"/>
                  </a:lnTo>
                  <a:lnTo>
                    <a:pt x="95" y="17"/>
                  </a:lnTo>
                  <a:lnTo>
                    <a:pt x="95" y="17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6"/>
                  </a:lnTo>
                  <a:lnTo>
                    <a:pt x="103" y="17"/>
                  </a:lnTo>
                  <a:lnTo>
                    <a:pt x="104" y="19"/>
                  </a:lnTo>
                  <a:lnTo>
                    <a:pt x="106" y="17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12" y="17"/>
                  </a:lnTo>
                  <a:lnTo>
                    <a:pt x="114" y="17"/>
                  </a:lnTo>
                  <a:lnTo>
                    <a:pt x="115" y="17"/>
                  </a:lnTo>
                  <a:lnTo>
                    <a:pt x="117" y="17"/>
                  </a:lnTo>
                  <a:lnTo>
                    <a:pt x="118" y="19"/>
                  </a:lnTo>
                  <a:lnTo>
                    <a:pt x="118" y="19"/>
                  </a:lnTo>
                  <a:lnTo>
                    <a:pt x="120" y="20"/>
                  </a:lnTo>
                  <a:lnTo>
                    <a:pt x="122" y="20"/>
                  </a:lnTo>
                  <a:lnTo>
                    <a:pt x="122" y="20"/>
                  </a:lnTo>
                  <a:lnTo>
                    <a:pt x="123" y="19"/>
                  </a:lnTo>
                  <a:lnTo>
                    <a:pt x="122" y="17"/>
                  </a:lnTo>
                  <a:lnTo>
                    <a:pt x="122" y="17"/>
                  </a:lnTo>
                  <a:lnTo>
                    <a:pt x="122" y="16"/>
                  </a:lnTo>
                  <a:lnTo>
                    <a:pt x="122" y="14"/>
                  </a:lnTo>
                  <a:lnTo>
                    <a:pt x="122" y="13"/>
                  </a:lnTo>
                  <a:lnTo>
                    <a:pt x="123" y="11"/>
                  </a:lnTo>
                  <a:lnTo>
                    <a:pt x="123" y="9"/>
                  </a:lnTo>
                  <a:lnTo>
                    <a:pt x="125" y="8"/>
                  </a:lnTo>
                  <a:lnTo>
                    <a:pt x="126" y="8"/>
                  </a:lnTo>
                  <a:lnTo>
                    <a:pt x="128" y="6"/>
                  </a:lnTo>
                  <a:lnTo>
                    <a:pt x="129" y="5"/>
                  </a:lnTo>
                  <a:lnTo>
                    <a:pt x="131" y="5"/>
                  </a:lnTo>
                  <a:lnTo>
                    <a:pt x="131" y="6"/>
                  </a:lnTo>
                  <a:lnTo>
                    <a:pt x="133" y="5"/>
                  </a:lnTo>
                  <a:lnTo>
                    <a:pt x="136" y="5"/>
                  </a:lnTo>
                  <a:lnTo>
                    <a:pt x="139" y="5"/>
                  </a:lnTo>
                  <a:lnTo>
                    <a:pt x="139" y="5"/>
                  </a:lnTo>
                  <a:lnTo>
                    <a:pt x="141" y="5"/>
                  </a:lnTo>
                  <a:lnTo>
                    <a:pt x="142" y="6"/>
                  </a:lnTo>
                  <a:lnTo>
                    <a:pt x="144" y="6"/>
                  </a:lnTo>
                  <a:lnTo>
                    <a:pt x="144" y="6"/>
                  </a:lnTo>
                  <a:lnTo>
                    <a:pt x="145" y="5"/>
                  </a:lnTo>
                  <a:lnTo>
                    <a:pt x="147" y="5"/>
                  </a:lnTo>
                  <a:lnTo>
                    <a:pt x="147" y="2"/>
                  </a:lnTo>
                  <a:lnTo>
                    <a:pt x="148" y="2"/>
                  </a:lnTo>
                  <a:lnTo>
                    <a:pt x="148" y="0"/>
                  </a:lnTo>
                  <a:lnTo>
                    <a:pt x="150" y="0"/>
                  </a:lnTo>
                  <a:lnTo>
                    <a:pt x="152" y="2"/>
                  </a:lnTo>
                  <a:lnTo>
                    <a:pt x="155" y="2"/>
                  </a:lnTo>
                  <a:lnTo>
                    <a:pt x="155" y="2"/>
                  </a:lnTo>
                  <a:lnTo>
                    <a:pt x="159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4" name="Freeform 30">
              <a:extLst>
                <a:ext uri="{FF2B5EF4-FFF2-40B4-BE49-F238E27FC236}">
                  <a16:creationId xmlns:a16="http://schemas.microsoft.com/office/drawing/2014/main" id="{28D330E0-BC25-4410-BDFC-7B26433A6E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443212"/>
              <a:ext cx="307977" cy="302130"/>
            </a:xfrm>
            <a:custGeom>
              <a:avLst/>
              <a:gdLst>
                <a:gd name="T0" fmla="*/ 145 w 158"/>
                <a:gd name="T1" fmla="*/ 100 h 155"/>
                <a:gd name="T2" fmla="*/ 144 w 158"/>
                <a:gd name="T3" fmla="*/ 74 h 155"/>
                <a:gd name="T4" fmla="*/ 141 w 158"/>
                <a:gd name="T5" fmla="*/ 76 h 155"/>
                <a:gd name="T6" fmla="*/ 149 w 158"/>
                <a:gd name="T7" fmla="*/ 59 h 155"/>
                <a:gd name="T8" fmla="*/ 147 w 158"/>
                <a:gd name="T9" fmla="*/ 57 h 155"/>
                <a:gd name="T10" fmla="*/ 37 w 158"/>
                <a:gd name="T11" fmla="*/ 19 h 155"/>
                <a:gd name="T12" fmla="*/ 32 w 158"/>
                <a:gd name="T13" fmla="*/ 18 h 155"/>
                <a:gd name="T14" fmla="*/ 52 w 158"/>
                <a:gd name="T15" fmla="*/ 18 h 155"/>
                <a:gd name="T16" fmla="*/ 49 w 158"/>
                <a:gd name="T17" fmla="*/ 13 h 155"/>
                <a:gd name="T18" fmla="*/ 34 w 158"/>
                <a:gd name="T19" fmla="*/ 2 h 155"/>
                <a:gd name="T20" fmla="*/ 30 w 158"/>
                <a:gd name="T21" fmla="*/ 19 h 155"/>
                <a:gd name="T22" fmla="*/ 32 w 158"/>
                <a:gd name="T23" fmla="*/ 26 h 155"/>
                <a:gd name="T24" fmla="*/ 35 w 158"/>
                <a:gd name="T25" fmla="*/ 26 h 155"/>
                <a:gd name="T26" fmla="*/ 37 w 158"/>
                <a:gd name="T27" fmla="*/ 21 h 155"/>
                <a:gd name="T28" fmla="*/ 43 w 158"/>
                <a:gd name="T29" fmla="*/ 21 h 155"/>
                <a:gd name="T30" fmla="*/ 48 w 158"/>
                <a:gd name="T31" fmla="*/ 22 h 155"/>
                <a:gd name="T32" fmla="*/ 48 w 158"/>
                <a:gd name="T33" fmla="*/ 27 h 155"/>
                <a:gd name="T34" fmla="*/ 52 w 158"/>
                <a:gd name="T35" fmla="*/ 22 h 155"/>
                <a:gd name="T36" fmla="*/ 62 w 158"/>
                <a:gd name="T37" fmla="*/ 18 h 155"/>
                <a:gd name="T38" fmla="*/ 56 w 158"/>
                <a:gd name="T39" fmla="*/ 16 h 155"/>
                <a:gd name="T40" fmla="*/ 56 w 158"/>
                <a:gd name="T41" fmla="*/ 13 h 155"/>
                <a:gd name="T42" fmla="*/ 59 w 158"/>
                <a:gd name="T43" fmla="*/ 8 h 155"/>
                <a:gd name="T44" fmla="*/ 62 w 158"/>
                <a:gd name="T45" fmla="*/ 7 h 155"/>
                <a:gd name="T46" fmla="*/ 67 w 158"/>
                <a:gd name="T47" fmla="*/ 2 h 155"/>
                <a:gd name="T48" fmla="*/ 93 w 158"/>
                <a:gd name="T49" fmla="*/ 18 h 155"/>
                <a:gd name="T50" fmla="*/ 117 w 158"/>
                <a:gd name="T51" fmla="*/ 30 h 155"/>
                <a:gd name="T52" fmla="*/ 119 w 158"/>
                <a:gd name="T53" fmla="*/ 37 h 155"/>
                <a:gd name="T54" fmla="*/ 131 w 158"/>
                <a:gd name="T55" fmla="*/ 48 h 155"/>
                <a:gd name="T56" fmla="*/ 138 w 158"/>
                <a:gd name="T57" fmla="*/ 60 h 155"/>
                <a:gd name="T58" fmla="*/ 138 w 158"/>
                <a:gd name="T59" fmla="*/ 79 h 155"/>
                <a:gd name="T60" fmla="*/ 141 w 158"/>
                <a:gd name="T61" fmla="*/ 95 h 155"/>
                <a:gd name="T62" fmla="*/ 144 w 158"/>
                <a:gd name="T63" fmla="*/ 114 h 155"/>
                <a:gd name="T64" fmla="*/ 147 w 158"/>
                <a:gd name="T65" fmla="*/ 130 h 155"/>
                <a:gd name="T66" fmla="*/ 158 w 158"/>
                <a:gd name="T67" fmla="*/ 137 h 155"/>
                <a:gd name="T68" fmla="*/ 141 w 158"/>
                <a:gd name="T69" fmla="*/ 147 h 155"/>
                <a:gd name="T70" fmla="*/ 120 w 158"/>
                <a:gd name="T71" fmla="*/ 149 h 155"/>
                <a:gd name="T72" fmla="*/ 109 w 158"/>
                <a:gd name="T73" fmla="*/ 153 h 155"/>
                <a:gd name="T74" fmla="*/ 95 w 158"/>
                <a:gd name="T75" fmla="*/ 153 h 155"/>
                <a:gd name="T76" fmla="*/ 81 w 158"/>
                <a:gd name="T77" fmla="*/ 153 h 155"/>
                <a:gd name="T78" fmla="*/ 75 w 158"/>
                <a:gd name="T79" fmla="*/ 149 h 155"/>
                <a:gd name="T80" fmla="*/ 73 w 158"/>
                <a:gd name="T81" fmla="*/ 139 h 155"/>
                <a:gd name="T82" fmla="*/ 71 w 158"/>
                <a:gd name="T83" fmla="*/ 130 h 155"/>
                <a:gd name="T84" fmla="*/ 63 w 158"/>
                <a:gd name="T85" fmla="*/ 125 h 155"/>
                <a:gd name="T86" fmla="*/ 52 w 158"/>
                <a:gd name="T87" fmla="*/ 123 h 155"/>
                <a:gd name="T88" fmla="*/ 41 w 158"/>
                <a:gd name="T89" fmla="*/ 119 h 155"/>
                <a:gd name="T90" fmla="*/ 32 w 158"/>
                <a:gd name="T91" fmla="*/ 114 h 155"/>
                <a:gd name="T92" fmla="*/ 24 w 158"/>
                <a:gd name="T93" fmla="*/ 111 h 155"/>
                <a:gd name="T94" fmla="*/ 21 w 158"/>
                <a:gd name="T95" fmla="*/ 104 h 155"/>
                <a:gd name="T96" fmla="*/ 15 w 158"/>
                <a:gd name="T97" fmla="*/ 95 h 155"/>
                <a:gd name="T98" fmla="*/ 15 w 158"/>
                <a:gd name="T99" fmla="*/ 87 h 155"/>
                <a:gd name="T100" fmla="*/ 8 w 158"/>
                <a:gd name="T101" fmla="*/ 79 h 155"/>
                <a:gd name="T102" fmla="*/ 2 w 158"/>
                <a:gd name="T103" fmla="*/ 74 h 155"/>
                <a:gd name="T104" fmla="*/ 5 w 158"/>
                <a:gd name="T105" fmla="*/ 70 h 155"/>
                <a:gd name="T106" fmla="*/ 4 w 158"/>
                <a:gd name="T107" fmla="*/ 60 h 155"/>
                <a:gd name="T108" fmla="*/ 0 w 158"/>
                <a:gd name="T109" fmla="*/ 56 h 155"/>
                <a:gd name="T110" fmla="*/ 11 w 158"/>
                <a:gd name="T111" fmla="*/ 40 h 155"/>
                <a:gd name="T112" fmla="*/ 16 w 158"/>
                <a:gd name="T113" fmla="*/ 34 h 155"/>
                <a:gd name="T114" fmla="*/ 15 w 158"/>
                <a:gd name="T115" fmla="*/ 29 h 155"/>
                <a:gd name="T116" fmla="*/ 13 w 158"/>
                <a:gd name="T117" fmla="*/ 24 h 155"/>
                <a:gd name="T118" fmla="*/ 19 w 158"/>
                <a:gd name="T119" fmla="*/ 19 h 155"/>
                <a:gd name="T120" fmla="*/ 16 w 158"/>
                <a:gd name="T121" fmla="*/ 7 h 155"/>
                <a:gd name="T122" fmla="*/ 18 w 158"/>
                <a:gd name="T123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8" h="155">
                  <a:moveTo>
                    <a:pt x="150" y="97"/>
                  </a:moveTo>
                  <a:lnTo>
                    <a:pt x="150" y="98"/>
                  </a:lnTo>
                  <a:lnTo>
                    <a:pt x="149" y="100"/>
                  </a:lnTo>
                  <a:lnTo>
                    <a:pt x="147" y="100"/>
                  </a:lnTo>
                  <a:lnTo>
                    <a:pt x="147" y="101"/>
                  </a:lnTo>
                  <a:lnTo>
                    <a:pt x="145" y="101"/>
                  </a:lnTo>
                  <a:lnTo>
                    <a:pt x="145" y="101"/>
                  </a:lnTo>
                  <a:lnTo>
                    <a:pt x="145" y="100"/>
                  </a:lnTo>
                  <a:lnTo>
                    <a:pt x="145" y="100"/>
                  </a:lnTo>
                  <a:lnTo>
                    <a:pt x="147" y="100"/>
                  </a:lnTo>
                  <a:lnTo>
                    <a:pt x="149" y="98"/>
                  </a:lnTo>
                  <a:lnTo>
                    <a:pt x="150" y="97"/>
                  </a:lnTo>
                  <a:lnTo>
                    <a:pt x="150" y="97"/>
                  </a:lnTo>
                  <a:close/>
                  <a:moveTo>
                    <a:pt x="141" y="68"/>
                  </a:moveTo>
                  <a:lnTo>
                    <a:pt x="142" y="70"/>
                  </a:lnTo>
                  <a:lnTo>
                    <a:pt x="142" y="71"/>
                  </a:lnTo>
                  <a:lnTo>
                    <a:pt x="142" y="74"/>
                  </a:lnTo>
                  <a:lnTo>
                    <a:pt x="144" y="74"/>
                  </a:lnTo>
                  <a:lnTo>
                    <a:pt x="144" y="74"/>
                  </a:lnTo>
                  <a:lnTo>
                    <a:pt x="145" y="78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2" y="79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39" y="74"/>
                  </a:lnTo>
                  <a:lnTo>
                    <a:pt x="139" y="74"/>
                  </a:lnTo>
                  <a:lnTo>
                    <a:pt x="139" y="71"/>
                  </a:lnTo>
                  <a:lnTo>
                    <a:pt x="141" y="70"/>
                  </a:lnTo>
                  <a:lnTo>
                    <a:pt x="141" y="68"/>
                  </a:lnTo>
                  <a:close/>
                  <a:moveTo>
                    <a:pt x="149" y="57"/>
                  </a:moveTo>
                  <a:lnTo>
                    <a:pt x="149" y="57"/>
                  </a:lnTo>
                  <a:lnTo>
                    <a:pt x="149" y="59"/>
                  </a:lnTo>
                  <a:lnTo>
                    <a:pt x="149" y="60"/>
                  </a:lnTo>
                  <a:lnTo>
                    <a:pt x="149" y="62"/>
                  </a:lnTo>
                  <a:lnTo>
                    <a:pt x="149" y="63"/>
                  </a:lnTo>
                  <a:lnTo>
                    <a:pt x="147" y="65"/>
                  </a:lnTo>
                  <a:lnTo>
                    <a:pt x="147" y="65"/>
                  </a:lnTo>
                  <a:lnTo>
                    <a:pt x="147" y="63"/>
                  </a:lnTo>
                  <a:lnTo>
                    <a:pt x="145" y="63"/>
                  </a:lnTo>
                  <a:lnTo>
                    <a:pt x="147" y="60"/>
                  </a:lnTo>
                  <a:lnTo>
                    <a:pt x="147" y="57"/>
                  </a:lnTo>
                  <a:lnTo>
                    <a:pt x="147" y="57"/>
                  </a:lnTo>
                  <a:lnTo>
                    <a:pt x="149" y="57"/>
                  </a:lnTo>
                  <a:close/>
                  <a:moveTo>
                    <a:pt x="32" y="18"/>
                  </a:move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5" y="19"/>
                  </a:lnTo>
                  <a:lnTo>
                    <a:pt x="37" y="18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5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2" y="19"/>
                  </a:lnTo>
                  <a:lnTo>
                    <a:pt x="32" y="18"/>
                  </a:lnTo>
                  <a:lnTo>
                    <a:pt x="32" y="18"/>
                  </a:lnTo>
                  <a:close/>
                  <a:moveTo>
                    <a:pt x="49" y="13"/>
                  </a:moveTo>
                  <a:lnTo>
                    <a:pt x="49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51" y="18"/>
                  </a:lnTo>
                  <a:lnTo>
                    <a:pt x="49" y="16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8" y="15"/>
                  </a:lnTo>
                  <a:lnTo>
                    <a:pt x="48" y="15"/>
                  </a:lnTo>
                  <a:lnTo>
                    <a:pt x="48" y="13"/>
                  </a:lnTo>
                  <a:lnTo>
                    <a:pt x="49" y="13"/>
                  </a:lnTo>
                  <a:close/>
                  <a:moveTo>
                    <a:pt x="18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5"/>
                  </a:lnTo>
                  <a:lnTo>
                    <a:pt x="32" y="7"/>
                  </a:lnTo>
                  <a:lnTo>
                    <a:pt x="32" y="8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0" y="16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6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8" y="21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21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2"/>
                  </a:lnTo>
                  <a:lnTo>
                    <a:pt x="45" y="21"/>
                  </a:lnTo>
                  <a:lnTo>
                    <a:pt x="45" y="21"/>
                  </a:lnTo>
                  <a:lnTo>
                    <a:pt x="45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8" y="27"/>
                  </a:lnTo>
                  <a:lnTo>
                    <a:pt x="46" y="27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9" y="27"/>
                  </a:lnTo>
                  <a:lnTo>
                    <a:pt x="49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8" y="21"/>
                  </a:lnTo>
                  <a:lnTo>
                    <a:pt x="49" y="21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2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1"/>
                  </a:lnTo>
                  <a:lnTo>
                    <a:pt x="57" y="21"/>
                  </a:lnTo>
                  <a:lnTo>
                    <a:pt x="59" y="21"/>
                  </a:lnTo>
                  <a:lnTo>
                    <a:pt x="60" y="18"/>
                  </a:lnTo>
                  <a:lnTo>
                    <a:pt x="62" y="18"/>
                  </a:lnTo>
                  <a:lnTo>
                    <a:pt x="62" y="18"/>
                  </a:lnTo>
                  <a:lnTo>
                    <a:pt x="62" y="16"/>
                  </a:lnTo>
                  <a:lnTo>
                    <a:pt x="60" y="16"/>
                  </a:lnTo>
                  <a:lnTo>
                    <a:pt x="59" y="18"/>
                  </a:lnTo>
                  <a:lnTo>
                    <a:pt x="57" y="18"/>
                  </a:lnTo>
                  <a:lnTo>
                    <a:pt x="54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4" y="15"/>
                  </a:lnTo>
                  <a:lnTo>
                    <a:pt x="56" y="16"/>
                  </a:lnTo>
                  <a:lnTo>
                    <a:pt x="56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6" y="15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6" y="13"/>
                  </a:lnTo>
                  <a:lnTo>
                    <a:pt x="56" y="13"/>
                  </a:lnTo>
                  <a:lnTo>
                    <a:pt x="57" y="13"/>
                  </a:lnTo>
                  <a:lnTo>
                    <a:pt x="57" y="11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60" y="10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67" y="2"/>
                  </a:lnTo>
                  <a:lnTo>
                    <a:pt x="70" y="4"/>
                  </a:lnTo>
                  <a:lnTo>
                    <a:pt x="73" y="5"/>
                  </a:lnTo>
                  <a:lnTo>
                    <a:pt x="76" y="7"/>
                  </a:lnTo>
                  <a:lnTo>
                    <a:pt x="79" y="8"/>
                  </a:lnTo>
                  <a:lnTo>
                    <a:pt x="81" y="10"/>
                  </a:lnTo>
                  <a:lnTo>
                    <a:pt x="84" y="11"/>
                  </a:lnTo>
                  <a:lnTo>
                    <a:pt x="87" y="15"/>
                  </a:lnTo>
                  <a:lnTo>
                    <a:pt x="90" y="16"/>
                  </a:lnTo>
                  <a:lnTo>
                    <a:pt x="93" y="18"/>
                  </a:lnTo>
                  <a:lnTo>
                    <a:pt x="97" y="19"/>
                  </a:lnTo>
                  <a:lnTo>
                    <a:pt x="100" y="21"/>
                  </a:lnTo>
                  <a:lnTo>
                    <a:pt x="103" y="22"/>
                  </a:lnTo>
                  <a:lnTo>
                    <a:pt x="106" y="24"/>
                  </a:lnTo>
                  <a:lnTo>
                    <a:pt x="109" y="26"/>
                  </a:lnTo>
                  <a:lnTo>
                    <a:pt x="112" y="27"/>
                  </a:lnTo>
                  <a:lnTo>
                    <a:pt x="115" y="29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2"/>
                  </a:lnTo>
                  <a:lnTo>
                    <a:pt x="117" y="34"/>
                  </a:lnTo>
                  <a:lnTo>
                    <a:pt x="117" y="34"/>
                  </a:lnTo>
                  <a:lnTo>
                    <a:pt x="117" y="35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9" y="37"/>
                  </a:lnTo>
                  <a:lnTo>
                    <a:pt x="119" y="37"/>
                  </a:lnTo>
                  <a:lnTo>
                    <a:pt x="119" y="38"/>
                  </a:lnTo>
                  <a:lnTo>
                    <a:pt x="119" y="40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6" y="51"/>
                  </a:lnTo>
                  <a:lnTo>
                    <a:pt x="138" y="52"/>
                  </a:lnTo>
                  <a:lnTo>
                    <a:pt x="139" y="54"/>
                  </a:lnTo>
                  <a:lnTo>
                    <a:pt x="139" y="54"/>
                  </a:lnTo>
                  <a:lnTo>
                    <a:pt x="139" y="56"/>
                  </a:lnTo>
                  <a:lnTo>
                    <a:pt x="138" y="57"/>
                  </a:lnTo>
                  <a:lnTo>
                    <a:pt x="138" y="59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6" y="65"/>
                  </a:lnTo>
                  <a:lnTo>
                    <a:pt x="136" y="67"/>
                  </a:lnTo>
                  <a:lnTo>
                    <a:pt x="134" y="71"/>
                  </a:lnTo>
                  <a:lnTo>
                    <a:pt x="134" y="73"/>
                  </a:lnTo>
                  <a:lnTo>
                    <a:pt x="134" y="76"/>
                  </a:lnTo>
                  <a:lnTo>
                    <a:pt x="134" y="78"/>
                  </a:lnTo>
                  <a:lnTo>
                    <a:pt x="136" y="79"/>
                  </a:lnTo>
                  <a:lnTo>
                    <a:pt x="138" y="79"/>
                  </a:lnTo>
                  <a:lnTo>
                    <a:pt x="138" y="81"/>
                  </a:lnTo>
                  <a:lnTo>
                    <a:pt x="139" y="82"/>
                  </a:lnTo>
                  <a:lnTo>
                    <a:pt x="141" y="84"/>
                  </a:lnTo>
                  <a:lnTo>
                    <a:pt x="144" y="86"/>
                  </a:lnTo>
                  <a:lnTo>
                    <a:pt x="144" y="87"/>
                  </a:lnTo>
                  <a:lnTo>
                    <a:pt x="144" y="89"/>
                  </a:lnTo>
                  <a:lnTo>
                    <a:pt x="142" y="90"/>
                  </a:lnTo>
                  <a:lnTo>
                    <a:pt x="142" y="92"/>
                  </a:lnTo>
                  <a:lnTo>
                    <a:pt x="141" y="95"/>
                  </a:lnTo>
                  <a:lnTo>
                    <a:pt x="141" y="98"/>
                  </a:lnTo>
                  <a:lnTo>
                    <a:pt x="141" y="98"/>
                  </a:lnTo>
                  <a:lnTo>
                    <a:pt x="142" y="98"/>
                  </a:lnTo>
                  <a:lnTo>
                    <a:pt x="142" y="101"/>
                  </a:lnTo>
                  <a:lnTo>
                    <a:pt x="141" y="104"/>
                  </a:lnTo>
                  <a:lnTo>
                    <a:pt x="141" y="106"/>
                  </a:lnTo>
                  <a:lnTo>
                    <a:pt x="141" y="108"/>
                  </a:lnTo>
                  <a:lnTo>
                    <a:pt x="142" y="112"/>
                  </a:lnTo>
                  <a:lnTo>
                    <a:pt x="144" y="114"/>
                  </a:lnTo>
                  <a:lnTo>
                    <a:pt x="144" y="114"/>
                  </a:lnTo>
                  <a:lnTo>
                    <a:pt x="142" y="115"/>
                  </a:lnTo>
                  <a:lnTo>
                    <a:pt x="145" y="119"/>
                  </a:lnTo>
                  <a:lnTo>
                    <a:pt x="145" y="122"/>
                  </a:lnTo>
                  <a:lnTo>
                    <a:pt x="147" y="125"/>
                  </a:lnTo>
                  <a:lnTo>
                    <a:pt x="147" y="126"/>
                  </a:lnTo>
                  <a:lnTo>
                    <a:pt x="147" y="128"/>
                  </a:lnTo>
                  <a:lnTo>
                    <a:pt x="149" y="130"/>
                  </a:lnTo>
                  <a:lnTo>
                    <a:pt x="147" y="130"/>
                  </a:lnTo>
                  <a:lnTo>
                    <a:pt x="149" y="131"/>
                  </a:lnTo>
                  <a:lnTo>
                    <a:pt x="150" y="131"/>
                  </a:lnTo>
                  <a:lnTo>
                    <a:pt x="150" y="133"/>
                  </a:lnTo>
                  <a:lnTo>
                    <a:pt x="152" y="133"/>
                  </a:lnTo>
                  <a:lnTo>
                    <a:pt x="153" y="133"/>
                  </a:lnTo>
                  <a:lnTo>
                    <a:pt x="153" y="134"/>
                  </a:lnTo>
                  <a:lnTo>
                    <a:pt x="156" y="136"/>
                  </a:lnTo>
                  <a:lnTo>
                    <a:pt x="156" y="136"/>
                  </a:lnTo>
                  <a:lnTo>
                    <a:pt x="158" y="137"/>
                  </a:lnTo>
                  <a:lnTo>
                    <a:pt x="158" y="137"/>
                  </a:lnTo>
                  <a:lnTo>
                    <a:pt x="156" y="139"/>
                  </a:lnTo>
                  <a:lnTo>
                    <a:pt x="153" y="141"/>
                  </a:lnTo>
                  <a:lnTo>
                    <a:pt x="150" y="142"/>
                  </a:lnTo>
                  <a:lnTo>
                    <a:pt x="149" y="144"/>
                  </a:lnTo>
                  <a:lnTo>
                    <a:pt x="147" y="144"/>
                  </a:lnTo>
                  <a:lnTo>
                    <a:pt x="145" y="144"/>
                  </a:lnTo>
                  <a:lnTo>
                    <a:pt x="142" y="145"/>
                  </a:lnTo>
                  <a:lnTo>
                    <a:pt x="141" y="147"/>
                  </a:lnTo>
                  <a:lnTo>
                    <a:pt x="139" y="147"/>
                  </a:lnTo>
                  <a:lnTo>
                    <a:pt x="136" y="147"/>
                  </a:lnTo>
                  <a:lnTo>
                    <a:pt x="133" y="149"/>
                  </a:lnTo>
                  <a:lnTo>
                    <a:pt x="131" y="150"/>
                  </a:lnTo>
                  <a:lnTo>
                    <a:pt x="130" y="150"/>
                  </a:lnTo>
                  <a:lnTo>
                    <a:pt x="127" y="150"/>
                  </a:lnTo>
                  <a:lnTo>
                    <a:pt x="125" y="149"/>
                  </a:lnTo>
                  <a:lnTo>
                    <a:pt x="122" y="149"/>
                  </a:lnTo>
                  <a:lnTo>
                    <a:pt x="120" y="149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20" y="152"/>
                  </a:lnTo>
                  <a:lnTo>
                    <a:pt x="119" y="153"/>
                  </a:lnTo>
                  <a:lnTo>
                    <a:pt x="115" y="155"/>
                  </a:lnTo>
                  <a:lnTo>
                    <a:pt x="112" y="155"/>
                  </a:lnTo>
                  <a:lnTo>
                    <a:pt x="111" y="155"/>
                  </a:lnTo>
                  <a:lnTo>
                    <a:pt x="109" y="155"/>
                  </a:lnTo>
                  <a:lnTo>
                    <a:pt x="109" y="153"/>
                  </a:lnTo>
                  <a:lnTo>
                    <a:pt x="108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98" y="155"/>
                  </a:lnTo>
                  <a:lnTo>
                    <a:pt x="97" y="155"/>
                  </a:lnTo>
                  <a:lnTo>
                    <a:pt x="95" y="153"/>
                  </a:lnTo>
                  <a:lnTo>
                    <a:pt x="95" y="153"/>
                  </a:lnTo>
                  <a:lnTo>
                    <a:pt x="92" y="152"/>
                  </a:lnTo>
                  <a:lnTo>
                    <a:pt x="90" y="152"/>
                  </a:lnTo>
                  <a:lnTo>
                    <a:pt x="89" y="153"/>
                  </a:lnTo>
                  <a:lnTo>
                    <a:pt x="87" y="153"/>
                  </a:lnTo>
                  <a:lnTo>
                    <a:pt x="87" y="153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4" y="153"/>
                  </a:lnTo>
                  <a:lnTo>
                    <a:pt x="81" y="153"/>
                  </a:lnTo>
                  <a:lnTo>
                    <a:pt x="78" y="153"/>
                  </a:lnTo>
                  <a:lnTo>
                    <a:pt x="78" y="153"/>
                  </a:lnTo>
                  <a:lnTo>
                    <a:pt x="78" y="152"/>
                  </a:lnTo>
                  <a:lnTo>
                    <a:pt x="78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5" y="149"/>
                  </a:lnTo>
                  <a:lnTo>
                    <a:pt x="75" y="149"/>
                  </a:lnTo>
                  <a:lnTo>
                    <a:pt x="75" y="147"/>
                  </a:lnTo>
                  <a:lnTo>
                    <a:pt x="73" y="147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2"/>
                  </a:lnTo>
                  <a:lnTo>
                    <a:pt x="75" y="142"/>
                  </a:lnTo>
                  <a:lnTo>
                    <a:pt x="75" y="141"/>
                  </a:lnTo>
                  <a:lnTo>
                    <a:pt x="73" y="139"/>
                  </a:lnTo>
                  <a:lnTo>
                    <a:pt x="73" y="137"/>
                  </a:lnTo>
                  <a:lnTo>
                    <a:pt x="73" y="137"/>
                  </a:lnTo>
                  <a:lnTo>
                    <a:pt x="73" y="136"/>
                  </a:lnTo>
                  <a:lnTo>
                    <a:pt x="73" y="136"/>
                  </a:lnTo>
                  <a:lnTo>
                    <a:pt x="73" y="134"/>
                  </a:lnTo>
                  <a:lnTo>
                    <a:pt x="73" y="134"/>
                  </a:lnTo>
                  <a:lnTo>
                    <a:pt x="71" y="131"/>
                  </a:lnTo>
                  <a:lnTo>
                    <a:pt x="71" y="131"/>
                  </a:lnTo>
                  <a:lnTo>
                    <a:pt x="71" y="130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65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2" y="125"/>
                  </a:lnTo>
                  <a:lnTo>
                    <a:pt x="62" y="125"/>
                  </a:lnTo>
                  <a:lnTo>
                    <a:pt x="60" y="125"/>
                  </a:lnTo>
                  <a:lnTo>
                    <a:pt x="60" y="125"/>
                  </a:lnTo>
                  <a:lnTo>
                    <a:pt x="57" y="125"/>
                  </a:lnTo>
                  <a:lnTo>
                    <a:pt x="57" y="125"/>
                  </a:lnTo>
                  <a:lnTo>
                    <a:pt x="56" y="125"/>
                  </a:lnTo>
                  <a:lnTo>
                    <a:pt x="54" y="123"/>
                  </a:lnTo>
                  <a:lnTo>
                    <a:pt x="52" y="123"/>
                  </a:lnTo>
                  <a:lnTo>
                    <a:pt x="52" y="123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8" y="122"/>
                  </a:lnTo>
                  <a:lnTo>
                    <a:pt x="46" y="120"/>
                  </a:lnTo>
                  <a:lnTo>
                    <a:pt x="45" y="120"/>
                  </a:lnTo>
                  <a:lnTo>
                    <a:pt x="43" y="119"/>
                  </a:lnTo>
                  <a:lnTo>
                    <a:pt x="41" y="119"/>
                  </a:lnTo>
                  <a:lnTo>
                    <a:pt x="40" y="117"/>
                  </a:lnTo>
                  <a:lnTo>
                    <a:pt x="38" y="117"/>
                  </a:lnTo>
                  <a:lnTo>
                    <a:pt x="37" y="117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7" y="111"/>
                  </a:lnTo>
                  <a:lnTo>
                    <a:pt x="26" y="111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8"/>
                  </a:lnTo>
                  <a:lnTo>
                    <a:pt x="22" y="108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3"/>
                  </a:lnTo>
                  <a:lnTo>
                    <a:pt x="21" y="103"/>
                  </a:lnTo>
                  <a:lnTo>
                    <a:pt x="19" y="103"/>
                  </a:lnTo>
                  <a:lnTo>
                    <a:pt x="19" y="103"/>
                  </a:lnTo>
                  <a:lnTo>
                    <a:pt x="19" y="101"/>
                  </a:lnTo>
                  <a:lnTo>
                    <a:pt x="18" y="100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5" y="93"/>
                  </a:lnTo>
                  <a:lnTo>
                    <a:pt x="15" y="92"/>
                  </a:lnTo>
                  <a:lnTo>
                    <a:pt x="15" y="90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5" y="86"/>
                  </a:lnTo>
                  <a:lnTo>
                    <a:pt x="13" y="86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5" y="73"/>
                  </a:lnTo>
                  <a:lnTo>
                    <a:pt x="5" y="71"/>
                  </a:lnTo>
                  <a:lnTo>
                    <a:pt x="5" y="71"/>
                  </a:lnTo>
                  <a:lnTo>
                    <a:pt x="5" y="70"/>
                  </a:lnTo>
                  <a:lnTo>
                    <a:pt x="5" y="70"/>
                  </a:lnTo>
                  <a:lnTo>
                    <a:pt x="5" y="67"/>
                  </a:lnTo>
                  <a:lnTo>
                    <a:pt x="4" y="65"/>
                  </a:lnTo>
                  <a:lnTo>
                    <a:pt x="4" y="65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2"/>
                  </a:lnTo>
                  <a:lnTo>
                    <a:pt x="4" y="62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2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4" y="49"/>
                  </a:lnTo>
                  <a:lnTo>
                    <a:pt x="5" y="48"/>
                  </a:lnTo>
                  <a:lnTo>
                    <a:pt x="8" y="45"/>
                  </a:lnTo>
                  <a:lnTo>
                    <a:pt x="10" y="43"/>
                  </a:lnTo>
                  <a:lnTo>
                    <a:pt x="10" y="41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3" y="38"/>
                  </a:lnTo>
                  <a:lnTo>
                    <a:pt x="15" y="37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5" y="35"/>
                  </a:lnTo>
                  <a:lnTo>
                    <a:pt x="16" y="35"/>
                  </a:lnTo>
                  <a:lnTo>
                    <a:pt x="16" y="34"/>
                  </a:lnTo>
                  <a:lnTo>
                    <a:pt x="18" y="34"/>
                  </a:lnTo>
                  <a:lnTo>
                    <a:pt x="18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29"/>
                  </a:lnTo>
                  <a:lnTo>
                    <a:pt x="16" y="29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3" y="4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5" name="Freeform 31">
              <a:extLst>
                <a:ext uri="{FF2B5EF4-FFF2-40B4-BE49-F238E27FC236}">
                  <a16:creationId xmlns:a16="http://schemas.microsoft.com/office/drawing/2014/main" id="{224C6C3F-E6B1-40B5-BD0C-F0A120BA76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96213" y="3694711"/>
              <a:ext cx="105258" cy="97461"/>
            </a:xfrm>
            <a:custGeom>
              <a:avLst/>
              <a:gdLst>
                <a:gd name="T0" fmla="*/ 4 w 54"/>
                <a:gd name="T1" fmla="*/ 13 h 50"/>
                <a:gd name="T2" fmla="*/ 0 w 54"/>
                <a:gd name="T3" fmla="*/ 13 h 50"/>
                <a:gd name="T4" fmla="*/ 2 w 54"/>
                <a:gd name="T5" fmla="*/ 13 h 50"/>
                <a:gd name="T6" fmla="*/ 48 w 54"/>
                <a:gd name="T7" fmla="*/ 0 h 50"/>
                <a:gd name="T8" fmla="*/ 49 w 54"/>
                <a:gd name="T9" fmla="*/ 0 h 50"/>
                <a:gd name="T10" fmla="*/ 51 w 54"/>
                <a:gd name="T11" fmla="*/ 2 h 50"/>
                <a:gd name="T12" fmla="*/ 52 w 54"/>
                <a:gd name="T13" fmla="*/ 3 h 50"/>
                <a:gd name="T14" fmla="*/ 52 w 54"/>
                <a:gd name="T15" fmla="*/ 6 h 50"/>
                <a:gd name="T16" fmla="*/ 52 w 54"/>
                <a:gd name="T17" fmla="*/ 8 h 50"/>
                <a:gd name="T18" fmla="*/ 52 w 54"/>
                <a:gd name="T19" fmla="*/ 11 h 50"/>
                <a:gd name="T20" fmla="*/ 49 w 54"/>
                <a:gd name="T21" fmla="*/ 17 h 50"/>
                <a:gd name="T22" fmla="*/ 48 w 54"/>
                <a:gd name="T23" fmla="*/ 22 h 50"/>
                <a:gd name="T24" fmla="*/ 46 w 54"/>
                <a:gd name="T25" fmla="*/ 28 h 50"/>
                <a:gd name="T26" fmla="*/ 45 w 54"/>
                <a:gd name="T27" fmla="*/ 33 h 50"/>
                <a:gd name="T28" fmla="*/ 43 w 54"/>
                <a:gd name="T29" fmla="*/ 38 h 50"/>
                <a:gd name="T30" fmla="*/ 40 w 54"/>
                <a:gd name="T31" fmla="*/ 43 h 50"/>
                <a:gd name="T32" fmla="*/ 38 w 54"/>
                <a:gd name="T33" fmla="*/ 46 h 50"/>
                <a:gd name="T34" fmla="*/ 38 w 54"/>
                <a:gd name="T35" fmla="*/ 49 h 50"/>
                <a:gd name="T36" fmla="*/ 37 w 54"/>
                <a:gd name="T37" fmla="*/ 50 h 50"/>
                <a:gd name="T38" fmla="*/ 35 w 54"/>
                <a:gd name="T39" fmla="*/ 47 h 50"/>
                <a:gd name="T40" fmla="*/ 33 w 54"/>
                <a:gd name="T41" fmla="*/ 44 h 50"/>
                <a:gd name="T42" fmla="*/ 30 w 54"/>
                <a:gd name="T43" fmla="*/ 43 h 50"/>
                <a:gd name="T44" fmla="*/ 30 w 54"/>
                <a:gd name="T45" fmla="*/ 41 h 50"/>
                <a:gd name="T46" fmla="*/ 29 w 54"/>
                <a:gd name="T47" fmla="*/ 39 h 50"/>
                <a:gd name="T48" fmla="*/ 27 w 54"/>
                <a:gd name="T49" fmla="*/ 33 h 50"/>
                <a:gd name="T50" fmla="*/ 27 w 54"/>
                <a:gd name="T51" fmla="*/ 32 h 50"/>
                <a:gd name="T52" fmla="*/ 27 w 54"/>
                <a:gd name="T53" fmla="*/ 30 h 50"/>
                <a:gd name="T54" fmla="*/ 27 w 54"/>
                <a:gd name="T55" fmla="*/ 27 h 50"/>
                <a:gd name="T56" fmla="*/ 27 w 54"/>
                <a:gd name="T57" fmla="*/ 24 h 50"/>
                <a:gd name="T58" fmla="*/ 37 w 54"/>
                <a:gd name="T59" fmla="*/ 9 h 50"/>
                <a:gd name="T60" fmla="*/ 38 w 54"/>
                <a:gd name="T61" fmla="*/ 6 h 50"/>
                <a:gd name="T62" fmla="*/ 40 w 54"/>
                <a:gd name="T63" fmla="*/ 3 h 50"/>
                <a:gd name="T64" fmla="*/ 45 w 54"/>
                <a:gd name="T65" fmla="*/ 2 h 50"/>
                <a:gd name="T66" fmla="*/ 48 w 54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4" h="50">
                  <a:moveTo>
                    <a:pt x="2" y="11"/>
                  </a:moveTo>
                  <a:lnTo>
                    <a:pt x="4" y="13"/>
                  </a:lnTo>
                  <a:lnTo>
                    <a:pt x="4" y="13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2" y="13"/>
                  </a:lnTo>
                  <a:lnTo>
                    <a:pt x="2" y="11"/>
                  </a:lnTo>
                  <a:close/>
                  <a:moveTo>
                    <a:pt x="48" y="0"/>
                  </a:moveTo>
                  <a:lnTo>
                    <a:pt x="49" y="0"/>
                  </a:lnTo>
                  <a:lnTo>
                    <a:pt x="49" y="0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2" y="2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4"/>
                  </a:lnTo>
                  <a:lnTo>
                    <a:pt x="49" y="17"/>
                  </a:lnTo>
                  <a:lnTo>
                    <a:pt x="49" y="19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6" y="28"/>
                  </a:lnTo>
                  <a:lnTo>
                    <a:pt x="46" y="32"/>
                  </a:lnTo>
                  <a:lnTo>
                    <a:pt x="45" y="33"/>
                  </a:lnTo>
                  <a:lnTo>
                    <a:pt x="45" y="35"/>
                  </a:lnTo>
                  <a:lnTo>
                    <a:pt x="43" y="38"/>
                  </a:lnTo>
                  <a:lnTo>
                    <a:pt x="40" y="39"/>
                  </a:lnTo>
                  <a:lnTo>
                    <a:pt x="40" y="43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2" y="43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29" y="39"/>
                  </a:lnTo>
                  <a:lnTo>
                    <a:pt x="29" y="39"/>
                  </a:lnTo>
                  <a:lnTo>
                    <a:pt x="27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27" y="30"/>
                  </a:lnTo>
                  <a:lnTo>
                    <a:pt x="27" y="28"/>
                  </a:lnTo>
                  <a:lnTo>
                    <a:pt x="27" y="27"/>
                  </a:lnTo>
                  <a:lnTo>
                    <a:pt x="27" y="24"/>
                  </a:lnTo>
                  <a:lnTo>
                    <a:pt x="27" y="24"/>
                  </a:lnTo>
                  <a:lnTo>
                    <a:pt x="35" y="13"/>
                  </a:lnTo>
                  <a:lnTo>
                    <a:pt x="37" y="9"/>
                  </a:lnTo>
                  <a:lnTo>
                    <a:pt x="38" y="8"/>
                  </a:lnTo>
                  <a:lnTo>
                    <a:pt x="38" y="6"/>
                  </a:lnTo>
                  <a:lnTo>
                    <a:pt x="40" y="5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5" y="2"/>
                  </a:lnTo>
                  <a:lnTo>
                    <a:pt x="46" y="0"/>
                  </a:lnTo>
                  <a:lnTo>
                    <a:pt x="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6" name="Freeform 32">
              <a:extLst>
                <a:ext uri="{FF2B5EF4-FFF2-40B4-BE49-F238E27FC236}">
                  <a16:creationId xmlns:a16="http://schemas.microsoft.com/office/drawing/2014/main" id="{E59538FC-292F-4B68-BBA3-1D3B6E8B4F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4096251"/>
              <a:ext cx="40934" cy="37036"/>
            </a:xfrm>
            <a:custGeom>
              <a:avLst/>
              <a:gdLst>
                <a:gd name="T0" fmla="*/ 15 w 21"/>
                <a:gd name="T1" fmla="*/ 8 h 19"/>
                <a:gd name="T2" fmla="*/ 15 w 21"/>
                <a:gd name="T3" fmla="*/ 10 h 19"/>
                <a:gd name="T4" fmla="*/ 13 w 21"/>
                <a:gd name="T5" fmla="*/ 11 h 19"/>
                <a:gd name="T6" fmla="*/ 13 w 21"/>
                <a:gd name="T7" fmla="*/ 13 h 19"/>
                <a:gd name="T8" fmla="*/ 13 w 21"/>
                <a:gd name="T9" fmla="*/ 13 h 19"/>
                <a:gd name="T10" fmla="*/ 13 w 21"/>
                <a:gd name="T11" fmla="*/ 15 h 19"/>
                <a:gd name="T12" fmla="*/ 15 w 21"/>
                <a:gd name="T13" fmla="*/ 16 h 19"/>
                <a:gd name="T14" fmla="*/ 15 w 21"/>
                <a:gd name="T15" fmla="*/ 16 h 19"/>
                <a:gd name="T16" fmla="*/ 15 w 21"/>
                <a:gd name="T17" fmla="*/ 18 h 19"/>
                <a:gd name="T18" fmla="*/ 13 w 21"/>
                <a:gd name="T19" fmla="*/ 18 h 19"/>
                <a:gd name="T20" fmla="*/ 11 w 21"/>
                <a:gd name="T21" fmla="*/ 19 h 19"/>
                <a:gd name="T22" fmla="*/ 5 w 21"/>
                <a:gd name="T23" fmla="*/ 19 h 19"/>
                <a:gd name="T24" fmla="*/ 2 w 21"/>
                <a:gd name="T25" fmla="*/ 19 h 19"/>
                <a:gd name="T26" fmla="*/ 0 w 21"/>
                <a:gd name="T27" fmla="*/ 19 h 19"/>
                <a:gd name="T28" fmla="*/ 5 w 21"/>
                <a:gd name="T29" fmla="*/ 18 h 19"/>
                <a:gd name="T30" fmla="*/ 5 w 21"/>
                <a:gd name="T31" fmla="*/ 16 h 19"/>
                <a:gd name="T32" fmla="*/ 7 w 21"/>
                <a:gd name="T33" fmla="*/ 16 h 19"/>
                <a:gd name="T34" fmla="*/ 7 w 21"/>
                <a:gd name="T35" fmla="*/ 16 h 19"/>
                <a:gd name="T36" fmla="*/ 7 w 21"/>
                <a:gd name="T37" fmla="*/ 13 h 19"/>
                <a:gd name="T38" fmla="*/ 7 w 21"/>
                <a:gd name="T39" fmla="*/ 11 h 19"/>
                <a:gd name="T40" fmla="*/ 7 w 21"/>
                <a:gd name="T41" fmla="*/ 11 h 19"/>
                <a:gd name="T42" fmla="*/ 7 w 21"/>
                <a:gd name="T43" fmla="*/ 11 h 19"/>
                <a:gd name="T44" fmla="*/ 5 w 21"/>
                <a:gd name="T45" fmla="*/ 10 h 19"/>
                <a:gd name="T46" fmla="*/ 5 w 21"/>
                <a:gd name="T47" fmla="*/ 10 h 19"/>
                <a:gd name="T48" fmla="*/ 5 w 21"/>
                <a:gd name="T49" fmla="*/ 10 h 19"/>
                <a:gd name="T50" fmla="*/ 7 w 21"/>
                <a:gd name="T51" fmla="*/ 10 h 19"/>
                <a:gd name="T52" fmla="*/ 8 w 21"/>
                <a:gd name="T53" fmla="*/ 8 h 19"/>
                <a:gd name="T54" fmla="*/ 11 w 21"/>
                <a:gd name="T55" fmla="*/ 8 h 19"/>
                <a:gd name="T56" fmla="*/ 13 w 21"/>
                <a:gd name="T57" fmla="*/ 8 h 19"/>
                <a:gd name="T58" fmla="*/ 15 w 21"/>
                <a:gd name="T59" fmla="*/ 8 h 19"/>
                <a:gd name="T60" fmla="*/ 21 w 21"/>
                <a:gd name="T61" fmla="*/ 0 h 19"/>
                <a:gd name="T62" fmla="*/ 21 w 21"/>
                <a:gd name="T63" fmla="*/ 2 h 19"/>
                <a:gd name="T64" fmla="*/ 18 w 21"/>
                <a:gd name="T65" fmla="*/ 4 h 19"/>
                <a:gd name="T66" fmla="*/ 16 w 21"/>
                <a:gd name="T67" fmla="*/ 4 h 19"/>
                <a:gd name="T68" fmla="*/ 16 w 21"/>
                <a:gd name="T69" fmla="*/ 4 h 19"/>
                <a:gd name="T70" fmla="*/ 18 w 21"/>
                <a:gd name="T71" fmla="*/ 2 h 19"/>
                <a:gd name="T72" fmla="*/ 21 w 21"/>
                <a:gd name="T73" fmla="*/ 2 h 19"/>
                <a:gd name="T74" fmla="*/ 21 w 21"/>
                <a:gd name="T7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1" h="19">
                  <a:moveTo>
                    <a:pt x="15" y="8"/>
                  </a:moveTo>
                  <a:lnTo>
                    <a:pt x="15" y="10"/>
                  </a:lnTo>
                  <a:lnTo>
                    <a:pt x="13" y="11"/>
                  </a:lnTo>
                  <a:lnTo>
                    <a:pt x="13" y="13"/>
                  </a:lnTo>
                  <a:lnTo>
                    <a:pt x="13" y="13"/>
                  </a:lnTo>
                  <a:lnTo>
                    <a:pt x="13" y="15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8"/>
                  </a:lnTo>
                  <a:lnTo>
                    <a:pt x="13" y="18"/>
                  </a:lnTo>
                  <a:lnTo>
                    <a:pt x="11" y="19"/>
                  </a:lnTo>
                  <a:lnTo>
                    <a:pt x="5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7" y="10"/>
                  </a:lnTo>
                  <a:lnTo>
                    <a:pt x="8" y="8"/>
                  </a:lnTo>
                  <a:lnTo>
                    <a:pt x="11" y="8"/>
                  </a:lnTo>
                  <a:lnTo>
                    <a:pt x="13" y="8"/>
                  </a:lnTo>
                  <a:lnTo>
                    <a:pt x="15" y="8"/>
                  </a:lnTo>
                  <a:close/>
                  <a:moveTo>
                    <a:pt x="21" y="0"/>
                  </a:moveTo>
                  <a:lnTo>
                    <a:pt x="21" y="2"/>
                  </a:lnTo>
                  <a:lnTo>
                    <a:pt x="18" y="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8" y="2"/>
                  </a:lnTo>
                  <a:lnTo>
                    <a:pt x="21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7" name="Freeform 33">
              <a:extLst>
                <a:ext uri="{FF2B5EF4-FFF2-40B4-BE49-F238E27FC236}">
                  <a16:creationId xmlns:a16="http://schemas.microsoft.com/office/drawing/2014/main" id="{742C073F-EE19-4294-85CF-B8B5C5EC54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88155" y="3162573"/>
              <a:ext cx="539935" cy="206617"/>
            </a:xfrm>
            <a:custGeom>
              <a:avLst/>
              <a:gdLst>
                <a:gd name="T0" fmla="*/ 135 w 277"/>
                <a:gd name="T1" fmla="*/ 0 h 106"/>
                <a:gd name="T2" fmla="*/ 149 w 277"/>
                <a:gd name="T3" fmla="*/ 7 h 106"/>
                <a:gd name="T4" fmla="*/ 164 w 277"/>
                <a:gd name="T5" fmla="*/ 15 h 106"/>
                <a:gd name="T6" fmla="*/ 205 w 277"/>
                <a:gd name="T7" fmla="*/ 19 h 106"/>
                <a:gd name="T8" fmla="*/ 227 w 277"/>
                <a:gd name="T9" fmla="*/ 11 h 106"/>
                <a:gd name="T10" fmla="*/ 239 w 277"/>
                <a:gd name="T11" fmla="*/ 11 h 106"/>
                <a:gd name="T12" fmla="*/ 247 w 277"/>
                <a:gd name="T13" fmla="*/ 10 h 106"/>
                <a:gd name="T14" fmla="*/ 255 w 277"/>
                <a:gd name="T15" fmla="*/ 16 h 106"/>
                <a:gd name="T16" fmla="*/ 260 w 277"/>
                <a:gd name="T17" fmla="*/ 21 h 106"/>
                <a:gd name="T18" fmla="*/ 260 w 277"/>
                <a:gd name="T19" fmla="*/ 32 h 106"/>
                <a:gd name="T20" fmla="*/ 271 w 277"/>
                <a:gd name="T21" fmla="*/ 37 h 106"/>
                <a:gd name="T22" fmla="*/ 272 w 277"/>
                <a:gd name="T23" fmla="*/ 41 h 106"/>
                <a:gd name="T24" fmla="*/ 266 w 277"/>
                <a:gd name="T25" fmla="*/ 48 h 106"/>
                <a:gd name="T26" fmla="*/ 268 w 277"/>
                <a:gd name="T27" fmla="*/ 54 h 106"/>
                <a:gd name="T28" fmla="*/ 271 w 277"/>
                <a:gd name="T29" fmla="*/ 63 h 106"/>
                <a:gd name="T30" fmla="*/ 268 w 277"/>
                <a:gd name="T31" fmla="*/ 70 h 106"/>
                <a:gd name="T32" fmla="*/ 272 w 277"/>
                <a:gd name="T33" fmla="*/ 76 h 106"/>
                <a:gd name="T34" fmla="*/ 276 w 277"/>
                <a:gd name="T35" fmla="*/ 84 h 106"/>
                <a:gd name="T36" fmla="*/ 269 w 277"/>
                <a:gd name="T37" fmla="*/ 87 h 106"/>
                <a:gd name="T38" fmla="*/ 265 w 277"/>
                <a:gd name="T39" fmla="*/ 81 h 106"/>
                <a:gd name="T40" fmla="*/ 252 w 277"/>
                <a:gd name="T41" fmla="*/ 81 h 106"/>
                <a:gd name="T42" fmla="*/ 239 w 277"/>
                <a:gd name="T43" fmla="*/ 82 h 106"/>
                <a:gd name="T44" fmla="*/ 225 w 277"/>
                <a:gd name="T45" fmla="*/ 86 h 106"/>
                <a:gd name="T46" fmla="*/ 198 w 277"/>
                <a:gd name="T47" fmla="*/ 92 h 106"/>
                <a:gd name="T48" fmla="*/ 181 w 277"/>
                <a:gd name="T49" fmla="*/ 89 h 106"/>
                <a:gd name="T50" fmla="*/ 164 w 277"/>
                <a:gd name="T51" fmla="*/ 92 h 106"/>
                <a:gd name="T52" fmla="*/ 159 w 277"/>
                <a:gd name="T53" fmla="*/ 100 h 106"/>
                <a:gd name="T54" fmla="*/ 151 w 277"/>
                <a:gd name="T55" fmla="*/ 106 h 106"/>
                <a:gd name="T56" fmla="*/ 153 w 277"/>
                <a:gd name="T57" fmla="*/ 90 h 106"/>
                <a:gd name="T58" fmla="*/ 143 w 277"/>
                <a:gd name="T59" fmla="*/ 93 h 106"/>
                <a:gd name="T60" fmla="*/ 119 w 277"/>
                <a:gd name="T61" fmla="*/ 98 h 106"/>
                <a:gd name="T62" fmla="*/ 96 w 277"/>
                <a:gd name="T63" fmla="*/ 98 h 106"/>
                <a:gd name="T64" fmla="*/ 71 w 277"/>
                <a:gd name="T65" fmla="*/ 95 h 106"/>
                <a:gd name="T66" fmla="*/ 58 w 277"/>
                <a:gd name="T67" fmla="*/ 100 h 106"/>
                <a:gd name="T68" fmla="*/ 47 w 277"/>
                <a:gd name="T69" fmla="*/ 92 h 106"/>
                <a:gd name="T70" fmla="*/ 34 w 277"/>
                <a:gd name="T71" fmla="*/ 90 h 106"/>
                <a:gd name="T72" fmla="*/ 34 w 277"/>
                <a:gd name="T73" fmla="*/ 89 h 106"/>
                <a:gd name="T74" fmla="*/ 23 w 277"/>
                <a:gd name="T75" fmla="*/ 86 h 106"/>
                <a:gd name="T76" fmla="*/ 22 w 277"/>
                <a:gd name="T77" fmla="*/ 78 h 106"/>
                <a:gd name="T78" fmla="*/ 17 w 277"/>
                <a:gd name="T79" fmla="*/ 68 h 106"/>
                <a:gd name="T80" fmla="*/ 9 w 277"/>
                <a:gd name="T81" fmla="*/ 63 h 106"/>
                <a:gd name="T82" fmla="*/ 14 w 277"/>
                <a:gd name="T83" fmla="*/ 63 h 106"/>
                <a:gd name="T84" fmla="*/ 19 w 277"/>
                <a:gd name="T85" fmla="*/ 62 h 106"/>
                <a:gd name="T86" fmla="*/ 19 w 277"/>
                <a:gd name="T87" fmla="*/ 54 h 106"/>
                <a:gd name="T88" fmla="*/ 15 w 277"/>
                <a:gd name="T89" fmla="*/ 48 h 106"/>
                <a:gd name="T90" fmla="*/ 6 w 277"/>
                <a:gd name="T91" fmla="*/ 43 h 106"/>
                <a:gd name="T92" fmla="*/ 23 w 277"/>
                <a:gd name="T93" fmla="*/ 29 h 106"/>
                <a:gd name="T94" fmla="*/ 31 w 277"/>
                <a:gd name="T95" fmla="*/ 27 h 106"/>
                <a:gd name="T96" fmla="*/ 49 w 277"/>
                <a:gd name="T97" fmla="*/ 29 h 106"/>
                <a:gd name="T98" fmla="*/ 60 w 277"/>
                <a:gd name="T99" fmla="*/ 24 h 106"/>
                <a:gd name="T100" fmla="*/ 50 w 277"/>
                <a:gd name="T101" fmla="*/ 16 h 106"/>
                <a:gd name="T102" fmla="*/ 93 w 277"/>
                <a:gd name="T103" fmla="*/ 8 h 106"/>
                <a:gd name="T104" fmla="*/ 23 w 277"/>
                <a:gd name="T105" fmla="*/ 0 h 106"/>
                <a:gd name="T106" fmla="*/ 31 w 277"/>
                <a:gd name="T107" fmla="*/ 2 h 106"/>
                <a:gd name="T108" fmla="*/ 49 w 277"/>
                <a:gd name="T109" fmla="*/ 16 h 106"/>
                <a:gd name="T110" fmla="*/ 26 w 277"/>
                <a:gd name="T111" fmla="*/ 19 h 106"/>
                <a:gd name="T112" fmla="*/ 8 w 277"/>
                <a:gd name="T113" fmla="*/ 34 h 106"/>
                <a:gd name="T114" fmla="*/ 9 w 277"/>
                <a:gd name="T115" fmla="*/ 26 h 106"/>
                <a:gd name="T116" fmla="*/ 9 w 277"/>
                <a:gd name="T117" fmla="*/ 19 h 106"/>
                <a:gd name="T118" fmla="*/ 14 w 277"/>
                <a:gd name="T119" fmla="*/ 11 h 106"/>
                <a:gd name="T120" fmla="*/ 9 w 277"/>
                <a:gd name="T121" fmla="*/ 5 h 106"/>
                <a:gd name="T122" fmla="*/ 17 w 277"/>
                <a:gd name="T123" fmla="*/ 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77" h="106">
                  <a:moveTo>
                    <a:pt x="3" y="32"/>
                  </a:moveTo>
                  <a:lnTo>
                    <a:pt x="4" y="34"/>
                  </a:lnTo>
                  <a:lnTo>
                    <a:pt x="4" y="34"/>
                  </a:lnTo>
                  <a:lnTo>
                    <a:pt x="1" y="35"/>
                  </a:lnTo>
                  <a:lnTo>
                    <a:pt x="0" y="34"/>
                  </a:lnTo>
                  <a:lnTo>
                    <a:pt x="1" y="34"/>
                  </a:lnTo>
                  <a:lnTo>
                    <a:pt x="3" y="32"/>
                  </a:lnTo>
                  <a:lnTo>
                    <a:pt x="3" y="32"/>
                  </a:lnTo>
                  <a:close/>
                  <a:moveTo>
                    <a:pt x="135" y="0"/>
                  </a:moveTo>
                  <a:lnTo>
                    <a:pt x="137" y="2"/>
                  </a:lnTo>
                  <a:lnTo>
                    <a:pt x="137" y="2"/>
                  </a:lnTo>
                  <a:lnTo>
                    <a:pt x="137" y="2"/>
                  </a:lnTo>
                  <a:lnTo>
                    <a:pt x="137" y="4"/>
                  </a:lnTo>
                  <a:lnTo>
                    <a:pt x="138" y="5"/>
                  </a:lnTo>
                  <a:lnTo>
                    <a:pt x="138" y="7"/>
                  </a:lnTo>
                  <a:lnTo>
                    <a:pt x="143" y="8"/>
                  </a:lnTo>
                  <a:lnTo>
                    <a:pt x="148" y="7"/>
                  </a:lnTo>
                  <a:lnTo>
                    <a:pt x="149" y="7"/>
                  </a:lnTo>
                  <a:lnTo>
                    <a:pt x="149" y="7"/>
                  </a:lnTo>
                  <a:lnTo>
                    <a:pt x="151" y="11"/>
                  </a:lnTo>
                  <a:lnTo>
                    <a:pt x="153" y="13"/>
                  </a:lnTo>
                  <a:lnTo>
                    <a:pt x="156" y="15"/>
                  </a:lnTo>
                  <a:lnTo>
                    <a:pt x="157" y="15"/>
                  </a:lnTo>
                  <a:lnTo>
                    <a:pt x="157" y="13"/>
                  </a:lnTo>
                  <a:lnTo>
                    <a:pt x="159" y="13"/>
                  </a:lnTo>
                  <a:lnTo>
                    <a:pt x="160" y="13"/>
                  </a:lnTo>
                  <a:lnTo>
                    <a:pt x="164" y="15"/>
                  </a:lnTo>
                  <a:lnTo>
                    <a:pt x="165" y="16"/>
                  </a:lnTo>
                  <a:lnTo>
                    <a:pt x="170" y="18"/>
                  </a:lnTo>
                  <a:lnTo>
                    <a:pt x="175" y="18"/>
                  </a:lnTo>
                  <a:lnTo>
                    <a:pt x="176" y="19"/>
                  </a:lnTo>
                  <a:lnTo>
                    <a:pt x="184" y="21"/>
                  </a:lnTo>
                  <a:lnTo>
                    <a:pt x="186" y="21"/>
                  </a:lnTo>
                  <a:lnTo>
                    <a:pt x="190" y="19"/>
                  </a:lnTo>
                  <a:lnTo>
                    <a:pt x="198" y="18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8" y="19"/>
                  </a:lnTo>
                  <a:lnTo>
                    <a:pt x="209" y="19"/>
                  </a:lnTo>
                  <a:lnTo>
                    <a:pt x="211" y="19"/>
                  </a:lnTo>
                  <a:lnTo>
                    <a:pt x="217" y="18"/>
                  </a:lnTo>
                  <a:lnTo>
                    <a:pt x="219" y="16"/>
                  </a:lnTo>
                  <a:lnTo>
                    <a:pt x="220" y="16"/>
                  </a:lnTo>
                  <a:lnTo>
                    <a:pt x="222" y="15"/>
                  </a:lnTo>
                  <a:lnTo>
                    <a:pt x="227" y="11"/>
                  </a:lnTo>
                  <a:lnTo>
                    <a:pt x="228" y="10"/>
                  </a:lnTo>
                  <a:lnTo>
                    <a:pt x="230" y="10"/>
                  </a:lnTo>
                  <a:lnTo>
                    <a:pt x="231" y="11"/>
                  </a:lnTo>
                  <a:lnTo>
                    <a:pt x="233" y="11"/>
                  </a:lnTo>
                  <a:lnTo>
                    <a:pt x="233" y="11"/>
                  </a:lnTo>
                  <a:lnTo>
                    <a:pt x="235" y="10"/>
                  </a:lnTo>
                  <a:lnTo>
                    <a:pt x="238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1" y="11"/>
                  </a:lnTo>
                  <a:lnTo>
                    <a:pt x="242" y="11"/>
                  </a:lnTo>
                  <a:lnTo>
                    <a:pt x="242" y="11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6" y="8"/>
                  </a:lnTo>
                  <a:lnTo>
                    <a:pt x="247" y="10"/>
                  </a:lnTo>
                  <a:lnTo>
                    <a:pt x="247" y="10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2" y="13"/>
                  </a:lnTo>
                  <a:lnTo>
                    <a:pt x="252" y="15"/>
                  </a:lnTo>
                  <a:lnTo>
                    <a:pt x="253" y="15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3" y="16"/>
                  </a:lnTo>
                  <a:lnTo>
                    <a:pt x="255" y="16"/>
                  </a:lnTo>
                  <a:lnTo>
                    <a:pt x="255" y="16"/>
                  </a:lnTo>
                  <a:lnTo>
                    <a:pt x="257" y="16"/>
                  </a:lnTo>
                  <a:lnTo>
                    <a:pt x="257" y="16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8" y="19"/>
                  </a:lnTo>
                  <a:lnTo>
                    <a:pt x="258" y="19"/>
                  </a:lnTo>
                  <a:lnTo>
                    <a:pt x="260" y="21"/>
                  </a:lnTo>
                  <a:lnTo>
                    <a:pt x="260" y="22"/>
                  </a:lnTo>
                  <a:lnTo>
                    <a:pt x="261" y="24"/>
                  </a:lnTo>
                  <a:lnTo>
                    <a:pt x="261" y="26"/>
                  </a:lnTo>
                  <a:lnTo>
                    <a:pt x="260" y="26"/>
                  </a:lnTo>
                  <a:lnTo>
                    <a:pt x="258" y="27"/>
                  </a:lnTo>
                  <a:lnTo>
                    <a:pt x="258" y="29"/>
                  </a:lnTo>
                  <a:lnTo>
                    <a:pt x="260" y="29"/>
                  </a:lnTo>
                  <a:lnTo>
                    <a:pt x="260" y="30"/>
                  </a:lnTo>
                  <a:lnTo>
                    <a:pt x="260" y="32"/>
                  </a:lnTo>
                  <a:lnTo>
                    <a:pt x="261" y="34"/>
                  </a:lnTo>
                  <a:lnTo>
                    <a:pt x="260" y="34"/>
                  </a:lnTo>
                  <a:lnTo>
                    <a:pt x="260" y="34"/>
                  </a:lnTo>
                  <a:lnTo>
                    <a:pt x="261" y="35"/>
                  </a:lnTo>
                  <a:lnTo>
                    <a:pt x="265" y="35"/>
                  </a:lnTo>
                  <a:lnTo>
                    <a:pt x="265" y="37"/>
                  </a:lnTo>
                  <a:lnTo>
                    <a:pt x="268" y="35"/>
                  </a:lnTo>
                  <a:lnTo>
                    <a:pt x="269" y="35"/>
                  </a:lnTo>
                  <a:lnTo>
                    <a:pt x="271" y="37"/>
                  </a:lnTo>
                  <a:lnTo>
                    <a:pt x="272" y="38"/>
                  </a:lnTo>
                  <a:lnTo>
                    <a:pt x="276" y="40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7" y="41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4" y="40"/>
                  </a:lnTo>
                  <a:lnTo>
                    <a:pt x="272" y="41"/>
                  </a:lnTo>
                  <a:lnTo>
                    <a:pt x="271" y="41"/>
                  </a:lnTo>
                  <a:lnTo>
                    <a:pt x="271" y="46"/>
                  </a:lnTo>
                  <a:lnTo>
                    <a:pt x="269" y="46"/>
                  </a:lnTo>
                  <a:lnTo>
                    <a:pt x="268" y="46"/>
                  </a:lnTo>
                  <a:lnTo>
                    <a:pt x="266" y="46"/>
                  </a:lnTo>
                  <a:lnTo>
                    <a:pt x="266" y="46"/>
                  </a:lnTo>
                  <a:lnTo>
                    <a:pt x="265" y="46"/>
                  </a:lnTo>
                  <a:lnTo>
                    <a:pt x="265" y="48"/>
                  </a:lnTo>
                  <a:lnTo>
                    <a:pt x="266" y="48"/>
                  </a:lnTo>
                  <a:lnTo>
                    <a:pt x="266" y="49"/>
                  </a:lnTo>
                  <a:lnTo>
                    <a:pt x="266" y="49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1"/>
                  </a:lnTo>
                  <a:lnTo>
                    <a:pt x="268" y="52"/>
                  </a:lnTo>
                  <a:lnTo>
                    <a:pt x="268" y="52"/>
                  </a:lnTo>
                  <a:lnTo>
                    <a:pt x="266" y="52"/>
                  </a:lnTo>
                  <a:lnTo>
                    <a:pt x="268" y="54"/>
                  </a:lnTo>
                  <a:lnTo>
                    <a:pt x="268" y="56"/>
                  </a:lnTo>
                  <a:lnTo>
                    <a:pt x="269" y="56"/>
                  </a:lnTo>
                  <a:lnTo>
                    <a:pt x="269" y="59"/>
                  </a:lnTo>
                  <a:lnTo>
                    <a:pt x="269" y="59"/>
                  </a:lnTo>
                  <a:lnTo>
                    <a:pt x="269" y="60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71" y="63"/>
                  </a:lnTo>
                  <a:lnTo>
                    <a:pt x="271" y="63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7"/>
                  </a:lnTo>
                  <a:lnTo>
                    <a:pt x="269" y="68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8" y="70"/>
                  </a:lnTo>
                  <a:lnTo>
                    <a:pt x="268" y="71"/>
                  </a:lnTo>
                  <a:lnTo>
                    <a:pt x="268" y="71"/>
                  </a:lnTo>
                  <a:lnTo>
                    <a:pt x="269" y="71"/>
                  </a:lnTo>
                  <a:lnTo>
                    <a:pt x="271" y="73"/>
                  </a:lnTo>
                  <a:lnTo>
                    <a:pt x="272" y="74"/>
                  </a:lnTo>
                  <a:lnTo>
                    <a:pt x="274" y="74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8"/>
                  </a:lnTo>
                  <a:lnTo>
                    <a:pt x="272" y="78"/>
                  </a:lnTo>
                  <a:lnTo>
                    <a:pt x="272" y="79"/>
                  </a:lnTo>
                  <a:lnTo>
                    <a:pt x="274" y="79"/>
                  </a:lnTo>
                  <a:lnTo>
                    <a:pt x="276" y="81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4" y="84"/>
                  </a:lnTo>
                  <a:lnTo>
                    <a:pt x="274" y="84"/>
                  </a:lnTo>
                  <a:lnTo>
                    <a:pt x="272" y="84"/>
                  </a:lnTo>
                  <a:lnTo>
                    <a:pt x="272" y="84"/>
                  </a:lnTo>
                  <a:lnTo>
                    <a:pt x="271" y="86"/>
                  </a:lnTo>
                  <a:lnTo>
                    <a:pt x="269" y="87"/>
                  </a:lnTo>
                  <a:lnTo>
                    <a:pt x="269" y="87"/>
                  </a:lnTo>
                  <a:lnTo>
                    <a:pt x="268" y="87"/>
                  </a:lnTo>
                  <a:lnTo>
                    <a:pt x="268" y="87"/>
                  </a:lnTo>
                  <a:lnTo>
                    <a:pt x="268" y="86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6" y="81"/>
                  </a:lnTo>
                  <a:lnTo>
                    <a:pt x="266" y="81"/>
                  </a:lnTo>
                  <a:lnTo>
                    <a:pt x="265" y="81"/>
                  </a:lnTo>
                  <a:lnTo>
                    <a:pt x="265" y="82"/>
                  </a:lnTo>
                  <a:lnTo>
                    <a:pt x="263" y="82"/>
                  </a:lnTo>
                  <a:lnTo>
                    <a:pt x="260" y="82"/>
                  </a:lnTo>
                  <a:lnTo>
                    <a:pt x="258" y="82"/>
                  </a:lnTo>
                  <a:lnTo>
                    <a:pt x="258" y="82"/>
                  </a:lnTo>
                  <a:lnTo>
                    <a:pt x="255" y="81"/>
                  </a:lnTo>
                  <a:lnTo>
                    <a:pt x="253" y="81"/>
                  </a:lnTo>
                  <a:lnTo>
                    <a:pt x="253" y="81"/>
                  </a:lnTo>
                  <a:lnTo>
                    <a:pt x="252" y="81"/>
                  </a:lnTo>
                  <a:lnTo>
                    <a:pt x="249" y="81"/>
                  </a:lnTo>
                  <a:lnTo>
                    <a:pt x="249" y="81"/>
                  </a:lnTo>
                  <a:lnTo>
                    <a:pt x="247" y="81"/>
                  </a:lnTo>
                  <a:lnTo>
                    <a:pt x="247" y="81"/>
                  </a:lnTo>
                  <a:lnTo>
                    <a:pt x="246" y="82"/>
                  </a:lnTo>
                  <a:lnTo>
                    <a:pt x="242" y="84"/>
                  </a:lnTo>
                  <a:lnTo>
                    <a:pt x="241" y="84"/>
                  </a:lnTo>
                  <a:lnTo>
                    <a:pt x="241" y="82"/>
                  </a:lnTo>
                  <a:lnTo>
                    <a:pt x="239" y="82"/>
                  </a:lnTo>
                  <a:lnTo>
                    <a:pt x="239" y="82"/>
                  </a:lnTo>
                  <a:lnTo>
                    <a:pt x="239" y="81"/>
                  </a:lnTo>
                  <a:lnTo>
                    <a:pt x="238" y="82"/>
                  </a:lnTo>
                  <a:lnTo>
                    <a:pt x="236" y="82"/>
                  </a:lnTo>
                  <a:lnTo>
                    <a:pt x="235" y="84"/>
                  </a:lnTo>
                  <a:lnTo>
                    <a:pt x="231" y="84"/>
                  </a:lnTo>
                  <a:lnTo>
                    <a:pt x="228" y="86"/>
                  </a:lnTo>
                  <a:lnTo>
                    <a:pt x="227" y="86"/>
                  </a:lnTo>
                  <a:lnTo>
                    <a:pt x="225" y="86"/>
                  </a:lnTo>
                  <a:lnTo>
                    <a:pt x="224" y="86"/>
                  </a:lnTo>
                  <a:lnTo>
                    <a:pt x="220" y="84"/>
                  </a:lnTo>
                  <a:lnTo>
                    <a:pt x="219" y="84"/>
                  </a:lnTo>
                  <a:lnTo>
                    <a:pt x="217" y="86"/>
                  </a:lnTo>
                  <a:lnTo>
                    <a:pt x="214" y="87"/>
                  </a:lnTo>
                  <a:lnTo>
                    <a:pt x="208" y="89"/>
                  </a:lnTo>
                  <a:lnTo>
                    <a:pt x="203" y="90"/>
                  </a:lnTo>
                  <a:lnTo>
                    <a:pt x="200" y="92"/>
                  </a:lnTo>
                  <a:lnTo>
                    <a:pt x="198" y="92"/>
                  </a:lnTo>
                  <a:lnTo>
                    <a:pt x="194" y="92"/>
                  </a:lnTo>
                  <a:lnTo>
                    <a:pt x="190" y="92"/>
                  </a:lnTo>
                  <a:lnTo>
                    <a:pt x="189" y="92"/>
                  </a:lnTo>
                  <a:lnTo>
                    <a:pt x="187" y="92"/>
                  </a:lnTo>
                  <a:lnTo>
                    <a:pt x="186" y="90"/>
                  </a:lnTo>
                  <a:lnTo>
                    <a:pt x="184" y="89"/>
                  </a:lnTo>
                  <a:lnTo>
                    <a:pt x="184" y="89"/>
                  </a:lnTo>
                  <a:lnTo>
                    <a:pt x="183" y="89"/>
                  </a:lnTo>
                  <a:lnTo>
                    <a:pt x="181" y="89"/>
                  </a:lnTo>
                  <a:lnTo>
                    <a:pt x="176" y="90"/>
                  </a:lnTo>
                  <a:lnTo>
                    <a:pt x="175" y="90"/>
                  </a:lnTo>
                  <a:lnTo>
                    <a:pt x="175" y="90"/>
                  </a:lnTo>
                  <a:lnTo>
                    <a:pt x="171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2"/>
                  </a:lnTo>
                  <a:lnTo>
                    <a:pt x="165" y="92"/>
                  </a:lnTo>
                  <a:lnTo>
                    <a:pt x="164" y="92"/>
                  </a:lnTo>
                  <a:lnTo>
                    <a:pt x="162" y="90"/>
                  </a:lnTo>
                  <a:lnTo>
                    <a:pt x="160" y="90"/>
                  </a:lnTo>
                  <a:lnTo>
                    <a:pt x="159" y="90"/>
                  </a:lnTo>
                  <a:lnTo>
                    <a:pt x="159" y="90"/>
                  </a:lnTo>
                  <a:lnTo>
                    <a:pt x="157" y="92"/>
                  </a:lnTo>
                  <a:lnTo>
                    <a:pt x="157" y="95"/>
                  </a:lnTo>
                  <a:lnTo>
                    <a:pt x="157" y="95"/>
                  </a:lnTo>
                  <a:lnTo>
                    <a:pt x="159" y="98"/>
                  </a:lnTo>
                  <a:lnTo>
                    <a:pt x="159" y="100"/>
                  </a:lnTo>
                  <a:lnTo>
                    <a:pt x="157" y="100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54" y="100"/>
                  </a:lnTo>
                  <a:lnTo>
                    <a:pt x="154" y="103"/>
                  </a:lnTo>
                  <a:lnTo>
                    <a:pt x="153" y="103"/>
                  </a:lnTo>
                  <a:lnTo>
                    <a:pt x="153" y="104"/>
                  </a:lnTo>
                  <a:lnTo>
                    <a:pt x="151" y="106"/>
                  </a:lnTo>
                  <a:lnTo>
                    <a:pt x="151" y="106"/>
                  </a:lnTo>
                  <a:lnTo>
                    <a:pt x="149" y="104"/>
                  </a:lnTo>
                  <a:lnTo>
                    <a:pt x="148" y="104"/>
                  </a:lnTo>
                  <a:lnTo>
                    <a:pt x="148" y="103"/>
                  </a:lnTo>
                  <a:lnTo>
                    <a:pt x="148" y="100"/>
                  </a:lnTo>
                  <a:lnTo>
                    <a:pt x="146" y="98"/>
                  </a:lnTo>
                  <a:lnTo>
                    <a:pt x="148" y="97"/>
                  </a:lnTo>
                  <a:lnTo>
                    <a:pt x="149" y="95"/>
                  </a:lnTo>
                  <a:lnTo>
                    <a:pt x="153" y="92"/>
                  </a:lnTo>
                  <a:lnTo>
                    <a:pt x="153" y="90"/>
                  </a:lnTo>
                  <a:lnTo>
                    <a:pt x="151" y="90"/>
                  </a:lnTo>
                  <a:lnTo>
                    <a:pt x="151" y="89"/>
                  </a:lnTo>
                  <a:lnTo>
                    <a:pt x="149" y="89"/>
                  </a:lnTo>
                  <a:lnTo>
                    <a:pt x="148" y="89"/>
                  </a:lnTo>
                  <a:lnTo>
                    <a:pt x="146" y="90"/>
                  </a:lnTo>
                  <a:lnTo>
                    <a:pt x="145" y="90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3"/>
                  </a:lnTo>
                  <a:lnTo>
                    <a:pt x="140" y="93"/>
                  </a:lnTo>
                  <a:lnTo>
                    <a:pt x="137" y="92"/>
                  </a:lnTo>
                  <a:lnTo>
                    <a:pt x="134" y="92"/>
                  </a:lnTo>
                  <a:lnTo>
                    <a:pt x="132" y="90"/>
                  </a:lnTo>
                  <a:lnTo>
                    <a:pt x="131" y="90"/>
                  </a:lnTo>
                  <a:lnTo>
                    <a:pt x="129" y="90"/>
                  </a:lnTo>
                  <a:lnTo>
                    <a:pt x="124" y="93"/>
                  </a:lnTo>
                  <a:lnTo>
                    <a:pt x="121" y="98"/>
                  </a:lnTo>
                  <a:lnTo>
                    <a:pt x="119" y="98"/>
                  </a:lnTo>
                  <a:lnTo>
                    <a:pt x="116" y="100"/>
                  </a:lnTo>
                  <a:lnTo>
                    <a:pt x="113" y="101"/>
                  </a:lnTo>
                  <a:lnTo>
                    <a:pt x="112" y="100"/>
                  </a:lnTo>
                  <a:lnTo>
                    <a:pt x="107" y="101"/>
                  </a:lnTo>
                  <a:lnTo>
                    <a:pt x="105" y="101"/>
                  </a:lnTo>
                  <a:lnTo>
                    <a:pt x="102" y="103"/>
                  </a:lnTo>
                  <a:lnTo>
                    <a:pt x="99" y="101"/>
                  </a:lnTo>
                  <a:lnTo>
                    <a:pt x="97" y="100"/>
                  </a:lnTo>
                  <a:lnTo>
                    <a:pt x="96" y="98"/>
                  </a:lnTo>
                  <a:lnTo>
                    <a:pt x="93" y="95"/>
                  </a:lnTo>
                  <a:lnTo>
                    <a:pt x="91" y="93"/>
                  </a:lnTo>
                  <a:lnTo>
                    <a:pt x="88" y="93"/>
                  </a:lnTo>
                  <a:lnTo>
                    <a:pt x="82" y="90"/>
                  </a:lnTo>
                  <a:lnTo>
                    <a:pt x="80" y="89"/>
                  </a:lnTo>
                  <a:lnTo>
                    <a:pt x="77" y="89"/>
                  </a:lnTo>
                  <a:lnTo>
                    <a:pt x="72" y="89"/>
                  </a:lnTo>
                  <a:lnTo>
                    <a:pt x="71" y="90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69" y="98"/>
                  </a:lnTo>
                  <a:lnTo>
                    <a:pt x="67" y="100"/>
                  </a:lnTo>
                  <a:lnTo>
                    <a:pt x="67" y="98"/>
                  </a:lnTo>
                  <a:lnTo>
                    <a:pt x="66" y="98"/>
                  </a:lnTo>
                  <a:lnTo>
                    <a:pt x="64" y="98"/>
                  </a:lnTo>
                  <a:lnTo>
                    <a:pt x="60" y="100"/>
                  </a:lnTo>
                  <a:lnTo>
                    <a:pt x="58" y="100"/>
                  </a:lnTo>
                  <a:lnTo>
                    <a:pt x="53" y="98"/>
                  </a:lnTo>
                  <a:lnTo>
                    <a:pt x="52" y="98"/>
                  </a:lnTo>
                  <a:lnTo>
                    <a:pt x="50" y="97"/>
                  </a:lnTo>
                  <a:lnTo>
                    <a:pt x="50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9" y="92"/>
                  </a:lnTo>
                  <a:lnTo>
                    <a:pt x="47" y="92"/>
                  </a:lnTo>
                  <a:lnTo>
                    <a:pt x="47" y="92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1" y="90"/>
                  </a:lnTo>
                  <a:lnTo>
                    <a:pt x="37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4" y="92"/>
                  </a:lnTo>
                  <a:lnTo>
                    <a:pt x="34" y="92"/>
                  </a:lnTo>
                  <a:lnTo>
                    <a:pt x="34" y="90"/>
                  </a:lnTo>
                  <a:lnTo>
                    <a:pt x="31" y="90"/>
                  </a:lnTo>
                  <a:lnTo>
                    <a:pt x="28" y="92"/>
                  </a:lnTo>
                  <a:lnTo>
                    <a:pt x="26" y="92"/>
                  </a:lnTo>
                  <a:lnTo>
                    <a:pt x="25" y="9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3" y="90"/>
                  </a:lnTo>
                  <a:lnTo>
                    <a:pt x="34" y="89"/>
                  </a:lnTo>
                  <a:lnTo>
                    <a:pt x="34" y="87"/>
                  </a:lnTo>
                  <a:lnTo>
                    <a:pt x="37" y="87"/>
                  </a:lnTo>
                  <a:lnTo>
                    <a:pt x="37" y="86"/>
                  </a:lnTo>
                  <a:lnTo>
                    <a:pt x="36" y="86"/>
                  </a:lnTo>
                  <a:lnTo>
                    <a:pt x="28" y="87"/>
                  </a:lnTo>
                  <a:lnTo>
                    <a:pt x="25" y="86"/>
                  </a:lnTo>
                  <a:lnTo>
                    <a:pt x="23" y="87"/>
                  </a:lnTo>
                  <a:lnTo>
                    <a:pt x="23" y="87"/>
                  </a:lnTo>
                  <a:lnTo>
                    <a:pt x="23" y="86"/>
                  </a:lnTo>
                  <a:lnTo>
                    <a:pt x="23" y="84"/>
                  </a:lnTo>
                  <a:lnTo>
                    <a:pt x="25" y="84"/>
                  </a:lnTo>
                  <a:lnTo>
                    <a:pt x="26" y="84"/>
                  </a:lnTo>
                  <a:lnTo>
                    <a:pt x="26" y="82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3" y="81"/>
                  </a:lnTo>
                  <a:lnTo>
                    <a:pt x="22" y="81"/>
                  </a:lnTo>
                  <a:lnTo>
                    <a:pt x="22" y="78"/>
                  </a:lnTo>
                  <a:lnTo>
                    <a:pt x="22" y="76"/>
                  </a:lnTo>
                  <a:lnTo>
                    <a:pt x="20" y="76"/>
                  </a:lnTo>
                  <a:lnTo>
                    <a:pt x="20" y="74"/>
                  </a:lnTo>
                  <a:lnTo>
                    <a:pt x="22" y="74"/>
                  </a:lnTo>
                  <a:lnTo>
                    <a:pt x="23" y="71"/>
                  </a:lnTo>
                  <a:lnTo>
                    <a:pt x="22" y="70"/>
                  </a:lnTo>
                  <a:lnTo>
                    <a:pt x="22" y="70"/>
                  </a:lnTo>
                  <a:lnTo>
                    <a:pt x="19" y="68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4" y="67"/>
                  </a:lnTo>
                  <a:lnTo>
                    <a:pt x="14" y="67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1" y="67"/>
                  </a:lnTo>
                  <a:lnTo>
                    <a:pt x="9" y="67"/>
                  </a:lnTo>
                  <a:lnTo>
                    <a:pt x="9" y="65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2" y="59"/>
                  </a:lnTo>
                  <a:lnTo>
                    <a:pt x="14" y="60"/>
                  </a:lnTo>
                  <a:lnTo>
                    <a:pt x="14" y="62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5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7" y="63"/>
                  </a:lnTo>
                  <a:lnTo>
                    <a:pt x="20" y="63"/>
                  </a:lnTo>
                  <a:lnTo>
                    <a:pt x="22" y="62"/>
                  </a:lnTo>
                  <a:lnTo>
                    <a:pt x="19" y="62"/>
                  </a:lnTo>
                  <a:lnTo>
                    <a:pt x="17" y="62"/>
                  </a:lnTo>
                  <a:lnTo>
                    <a:pt x="17" y="60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7"/>
                  </a:lnTo>
                  <a:lnTo>
                    <a:pt x="17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7" y="51"/>
                  </a:lnTo>
                  <a:lnTo>
                    <a:pt x="15" y="49"/>
                  </a:lnTo>
                  <a:lnTo>
                    <a:pt x="14" y="48"/>
                  </a:lnTo>
                  <a:lnTo>
                    <a:pt x="15" y="48"/>
                  </a:lnTo>
                  <a:lnTo>
                    <a:pt x="17" y="46"/>
                  </a:lnTo>
                  <a:lnTo>
                    <a:pt x="19" y="45"/>
                  </a:lnTo>
                  <a:lnTo>
                    <a:pt x="17" y="45"/>
                  </a:lnTo>
                  <a:lnTo>
                    <a:pt x="17" y="43"/>
                  </a:lnTo>
                  <a:lnTo>
                    <a:pt x="12" y="45"/>
                  </a:lnTo>
                  <a:lnTo>
                    <a:pt x="9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6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7"/>
                  </a:lnTo>
                  <a:lnTo>
                    <a:pt x="9" y="35"/>
                  </a:lnTo>
                  <a:lnTo>
                    <a:pt x="12" y="34"/>
                  </a:lnTo>
                  <a:lnTo>
                    <a:pt x="15" y="29"/>
                  </a:lnTo>
                  <a:lnTo>
                    <a:pt x="19" y="29"/>
                  </a:lnTo>
                  <a:lnTo>
                    <a:pt x="20" y="29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30"/>
                  </a:lnTo>
                  <a:lnTo>
                    <a:pt x="26" y="30"/>
                  </a:lnTo>
                  <a:lnTo>
                    <a:pt x="30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29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7"/>
                  </a:ln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7" y="29"/>
                  </a:lnTo>
                  <a:lnTo>
                    <a:pt x="42" y="30"/>
                  </a:lnTo>
                  <a:lnTo>
                    <a:pt x="44" y="29"/>
                  </a:lnTo>
                  <a:lnTo>
                    <a:pt x="49" y="29"/>
                  </a:lnTo>
                  <a:lnTo>
                    <a:pt x="49" y="29"/>
                  </a:lnTo>
                  <a:lnTo>
                    <a:pt x="47" y="29"/>
                  </a:lnTo>
                  <a:lnTo>
                    <a:pt x="47" y="27"/>
                  </a:lnTo>
                  <a:lnTo>
                    <a:pt x="45" y="27"/>
                  </a:lnTo>
                  <a:lnTo>
                    <a:pt x="45" y="27"/>
                  </a:lnTo>
                  <a:lnTo>
                    <a:pt x="47" y="26"/>
                  </a:lnTo>
                  <a:lnTo>
                    <a:pt x="49" y="26"/>
                  </a:lnTo>
                  <a:lnTo>
                    <a:pt x="55" y="24"/>
                  </a:lnTo>
                  <a:lnTo>
                    <a:pt x="60" y="24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53" y="22"/>
                  </a:lnTo>
                  <a:lnTo>
                    <a:pt x="52" y="22"/>
                  </a:lnTo>
                  <a:lnTo>
                    <a:pt x="50" y="21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8"/>
                  </a:lnTo>
                  <a:lnTo>
                    <a:pt x="50" y="16"/>
                  </a:lnTo>
                  <a:lnTo>
                    <a:pt x="50" y="15"/>
                  </a:lnTo>
                  <a:lnTo>
                    <a:pt x="53" y="15"/>
                  </a:lnTo>
                  <a:lnTo>
                    <a:pt x="61" y="16"/>
                  </a:lnTo>
                  <a:lnTo>
                    <a:pt x="67" y="16"/>
                  </a:lnTo>
                  <a:lnTo>
                    <a:pt x="74" y="18"/>
                  </a:lnTo>
                  <a:lnTo>
                    <a:pt x="80" y="18"/>
                  </a:lnTo>
                  <a:lnTo>
                    <a:pt x="82" y="16"/>
                  </a:lnTo>
                  <a:lnTo>
                    <a:pt x="83" y="13"/>
                  </a:lnTo>
                  <a:lnTo>
                    <a:pt x="93" y="8"/>
                  </a:lnTo>
                  <a:lnTo>
                    <a:pt x="96" y="7"/>
                  </a:lnTo>
                  <a:lnTo>
                    <a:pt x="99" y="5"/>
                  </a:lnTo>
                  <a:lnTo>
                    <a:pt x="105" y="4"/>
                  </a:lnTo>
                  <a:lnTo>
                    <a:pt x="110" y="2"/>
                  </a:lnTo>
                  <a:lnTo>
                    <a:pt x="112" y="2"/>
                  </a:lnTo>
                  <a:lnTo>
                    <a:pt x="123" y="2"/>
                  </a:lnTo>
                  <a:lnTo>
                    <a:pt x="131" y="2"/>
                  </a:lnTo>
                  <a:lnTo>
                    <a:pt x="135" y="0"/>
                  </a:lnTo>
                  <a:close/>
                  <a:moveTo>
                    <a:pt x="23" y="0"/>
                  </a:moveTo>
                  <a:lnTo>
                    <a:pt x="23" y="0"/>
                  </a:lnTo>
                  <a:lnTo>
                    <a:pt x="25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4" y="2"/>
                  </a:lnTo>
                  <a:lnTo>
                    <a:pt x="33" y="5"/>
                  </a:lnTo>
                  <a:lnTo>
                    <a:pt x="34" y="7"/>
                  </a:lnTo>
                  <a:lnTo>
                    <a:pt x="36" y="10"/>
                  </a:lnTo>
                  <a:lnTo>
                    <a:pt x="39" y="11"/>
                  </a:lnTo>
                  <a:lnTo>
                    <a:pt x="47" y="15"/>
                  </a:lnTo>
                  <a:lnTo>
                    <a:pt x="49" y="15"/>
                  </a:lnTo>
                  <a:lnTo>
                    <a:pt x="49" y="16"/>
                  </a:lnTo>
                  <a:lnTo>
                    <a:pt x="49" y="18"/>
                  </a:lnTo>
                  <a:lnTo>
                    <a:pt x="47" y="19"/>
                  </a:lnTo>
                  <a:lnTo>
                    <a:pt x="45" y="19"/>
                  </a:lnTo>
                  <a:lnTo>
                    <a:pt x="37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3" y="19"/>
                  </a:lnTo>
                  <a:lnTo>
                    <a:pt x="30" y="19"/>
                  </a:lnTo>
                  <a:lnTo>
                    <a:pt x="26" y="19"/>
                  </a:lnTo>
                  <a:lnTo>
                    <a:pt x="25" y="22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5" y="27"/>
                  </a:lnTo>
                  <a:lnTo>
                    <a:pt x="11" y="32"/>
                  </a:lnTo>
                  <a:lnTo>
                    <a:pt x="9" y="34"/>
                  </a:lnTo>
                  <a:lnTo>
                    <a:pt x="9" y="35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9" y="29"/>
                  </a:lnTo>
                  <a:lnTo>
                    <a:pt x="11" y="29"/>
                  </a:lnTo>
                  <a:lnTo>
                    <a:pt x="15" y="27"/>
                  </a:lnTo>
                  <a:lnTo>
                    <a:pt x="15" y="26"/>
                  </a:lnTo>
                  <a:lnTo>
                    <a:pt x="12" y="26"/>
                  </a:lnTo>
                  <a:lnTo>
                    <a:pt x="9" y="26"/>
                  </a:lnTo>
                  <a:lnTo>
                    <a:pt x="8" y="26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9" y="19"/>
                  </a:lnTo>
                  <a:lnTo>
                    <a:pt x="9" y="19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9" y="7"/>
                  </a:lnTo>
                  <a:lnTo>
                    <a:pt x="9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8" name="Freeform 34">
              <a:extLst>
                <a:ext uri="{FF2B5EF4-FFF2-40B4-BE49-F238E27FC236}">
                  <a16:creationId xmlns:a16="http://schemas.microsoft.com/office/drawing/2014/main" id="{2574E541-2386-47EA-9914-D857C1233D3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65517" y="4942213"/>
              <a:ext cx="42883" cy="81867"/>
            </a:xfrm>
            <a:custGeom>
              <a:avLst/>
              <a:gdLst>
                <a:gd name="T0" fmla="*/ 8 w 22"/>
                <a:gd name="T1" fmla="*/ 41 h 42"/>
                <a:gd name="T2" fmla="*/ 8 w 22"/>
                <a:gd name="T3" fmla="*/ 42 h 42"/>
                <a:gd name="T4" fmla="*/ 6 w 22"/>
                <a:gd name="T5" fmla="*/ 42 h 42"/>
                <a:gd name="T6" fmla="*/ 6 w 22"/>
                <a:gd name="T7" fmla="*/ 42 h 42"/>
                <a:gd name="T8" fmla="*/ 8 w 22"/>
                <a:gd name="T9" fmla="*/ 41 h 42"/>
                <a:gd name="T10" fmla="*/ 8 w 22"/>
                <a:gd name="T11" fmla="*/ 41 h 42"/>
                <a:gd name="T12" fmla="*/ 2 w 22"/>
                <a:gd name="T13" fmla="*/ 37 h 42"/>
                <a:gd name="T14" fmla="*/ 2 w 22"/>
                <a:gd name="T15" fmla="*/ 37 h 42"/>
                <a:gd name="T16" fmla="*/ 2 w 22"/>
                <a:gd name="T17" fmla="*/ 37 h 42"/>
                <a:gd name="T18" fmla="*/ 3 w 22"/>
                <a:gd name="T19" fmla="*/ 37 h 42"/>
                <a:gd name="T20" fmla="*/ 3 w 22"/>
                <a:gd name="T21" fmla="*/ 39 h 42"/>
                <a:gd name="T22" fmla="*/ 3 w 22"/>
                <a:gd name="T23" fmla="*/ 39 h 42"/>
                <a:gd name="T24" fmla="*/ 3 w 22"/>
                <a:gd name="T25" fmla="*/ 39 h 42"/>
                <a:gd name="T26" fmla="*/ 3 w 22"/>
                <a:gd name="T27" fmla="*/ 39 h 42"/>
                <a:gd name="T28" fmla="*/ 5 w 22"/>
                <a:gd name="T29" fmla="*/ 39 h 42"/>
                <a:gd name="T30" fmla="*/ 5 w 22"/>
                <a:gd name="T31" fmla="*/ 37 h 42"/>
                <a:gd name="T32" fmla="*/ 5 w 22"/>
                <a:gd name="T33" fmla="*/ 39 h 42"/>
                <a:gd name="T34" fmla="*/ 3 w 22"/>
                <a:gd name="T35" fmla="*/ 41 h 42"/>
                <a:gd name="T36" fmla="*/ 3 w 22"/>
                <a:gd name="T37" fmla="*/ 39 h 42"/>
                <a:gd name="T38" fmla="*/ 2 w 22"/>
                <a:gd name="T39" fmla="*/ 39 h 42"/>
                <a:gd name="T40" fmla="*/ 0 w 22"/>
                <a:gd name="T41" fmla="*/ 37 h 42"/>
                <a:gd name="T42" fmla="*/ 2 w 22"/>
                <a:gd name="T43" fmla="*/ 37 h 42"/>
                <a:gd name="T44" fmla="*/ 21 w 22"/>
                <a:gd name="T45" fmla="*/ 0 h 42"/>
                <a:gd name="T46" fmla="*/ 22 w 22"/>
                <a:gd name="T47" fmla="*/ 0 h 42"/>
                <a:gd name="T48" fmla="*/ 22 w 22"/>
                <a:gd name="T49" fmla="*/ 1 h 42"/>
                <a:gd name="T50" fmla="*/ 21 w 22"/>
                <a:gd name="T51" fmla="*/ 1 h 42"/>
                <a:gd name="T52" fmla="*/ 21 w 22"/>
                <a:gd name="T53" fmla="*/ 1 h 42"/>
                <a:gd name="T54" fmla="*/ 21 w 22"/>
                <a:gd name="T55" fmla="*/ 1 h 42"/>
                <a:gd name="T56" fmla="*/ 19 w 22"/>
                <a:gd name="T57" fmla="*/ 1 h 42"/>
                <a:gd name="T58" fmla="*/ 19 w 22"/>
                <a:gd name="T59" fmla="*/ 1 h 42"/>
                <a:gd name="T60" fmla="*/ 21 w 22"/>
                <a:gd name="T61" fmla="*/ 0 h 42"/>
                <a:gd name="T62" fmla="*/ 21 w 22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" h="42">
                  <a:moveTo>
                    <a:pt x="8" y="41"/>
                  </a:moveTo>
                  <a:lnTo>
                    <a:pt x="8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1"/>
                  </a:lnTo>
                  <a:lnTo>
                    <a:pt x="8" y="41"/>
                  </a:lnTo>
                  <a:close/>
                  <a:moveTo>
                    <a:pt x="2" y="37"/>
                  </a:moveTo>
                  <a:lnTo>
                    <a:pt x="2" y="37"/>
                  </a:lnTo>
                  <a:lnTo>
                    <a:pt x="2" y="37"/>
                  </a:lnTo>
                  <a:lnTo>
                    <a:pt x="3" y="37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5" y="39"/>
                  </a:lnTo>
                  <a:lnTo>
                    <a:pt x="5" y="37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3" y="39"/>
                  </a:lnTo>
                  <a:lnTo>
                    <a:pt x="2" y="39"/>
                  </a:lnTo>
                  <a:lnTo>
                    <a:pt x="0" y="37"/>
                  </a:lnTo>
                  <a:lnTo>
                    <a:pt x="2" y="37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9" name="Freeform 35">
              <a:extLst>
                <a:ext uri="{FF2B5EF4-FFF2-40B4-BE49-F238E27FC236}">
                  <a16:creationId xmlns:a16="http://schemas.microsoft.com/office/drawing/2014/main" id="{EAD5918B-ADB3-433B-A256-19AACCCE22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77459" y="3320461"/>
              <a:ext cx="113055" cy="224161"/>
            </a:xfrm>
            <a:custGeom>
              <a:avLst/>
              <a:gdLst>
                <a:gd name="T0" fmla="*/ 50 w 58"/>
                <a:gd name="T1" fmla="*/ 58 h 115"/>
                <a:gd name="T2" fmla="*/ 49 w 58"/>
                <a:gd name="T3" fmla="*/ 60 h 115"/>
                <a:gd name="T4" fmla="*/ 47 w 58"/>
                <a:gd name="T5" fmla="*/ 60 h 115"/>
                <a:gd name="T6" fmla="*/ 46 w 58"/>
                <a:gd name="T7" fmla="*/ 58 h 115"/>
                <a:gd name="T8" fmla="*/ 49 w 58"/>
                <a:gd name="T9" fmla="*/ 57 h 115"/>
                <a:gd name="T10" fmla="*/ 53 w 58"/>
                <a:gd name="T11" fmla="*/ 42 h 115"/>
                <a:gd name="T12" fmla="*/ 53 w 58"/>
                <a:gd name="T13" fmla="*/ 41 h 115"/>
                <a:gd name="T14" fmla="*/ 33 w 58"/>
                <a:gd name="T15" fmla="*/ 0 h 115"/>
                <a:gd name="T16" fmla="*/ 33 w 58"/>
                <a:gd name="T17" fmla="*/ 3 h 115"/>
                <a:gd name="T18" fmla="*/ 33 w 58"/>
                <a:gd name="T19" fmla="*/ 1 h 115"/>
                <a:gd name="T20" fmla="*/ 38 w 58"/>
                <a:gd name="T21" fmla="*/ 1 h 115"/>
                <a:gd name="T22" fmla="*/ 39 w 58"/>
                <a:gd name="T23" fmla="*/ 9 h 115"/>
                <a:gd name="T24" fmla="*/ 44 w 58"/>
                <a:gd name="T25" fmla="*/ 8 h 115"/>
                <a:gd name="T26" fmla="*/ 50 w 58"/>
                <a:gd name="T27" fmla="*/ 5 h 115"/>
                <a:gd name="T28" fmla="*/ 50 w 58"/>
                <a:gd name="T29" fmla="*/ 8 h 115"/>
                <a:gd name="T30" fmla="*/ 44 w 58"/>
                <a:gd name="T31" fmla="*/ 16 h 115"/>
                <a:gd name="T32" fmla="*/ 42 w 58"/>
                <a:gd name="T33" fmla="*/ 19 h 115"/>
                <a:gd name="T34" fmla="*/ 46 w 58"/>
                <a:gd name="T35" fmla="*/ 25 h 115"/>
                <a:gd name="T36" fmla="*/ 50 w 58"/>
                <a:gd name="T37" fmla="*/ 30 h 115"/>
                <a:gd name="T38" fmla="*/ 52 w 58"/>
                <a:gd name="T39" fmla="*/ 34 h 115"/>
                <a:gd name="T40" fmla="*/ 46 w 58"/>
                <a:gd name="T41" fmla="*/ 44 h 115"/>
                <a:gd name="T42" fmla="*/ 38 w 58"/>
                <a:gd name="T43" fmla="*/ 50 h 115"/>
                <a:gd name="T44" fmla="*/ 36 w 58"/>
                <a:gd name="T45" fmla="*/ 53 h 115"/>
                <a:gd name="T46" fmla="*/ 42 w 58"/>
                <a:gd name="T47" fmla="*/ 60 h 115"/>
                <a:gd name="T48" fmla="*/ 46 w 58"/>
                <a:gd name="T49" fmla="*/ 63 h 115"/>
                <a:gd name="T50" fmla="*/ 49 w 58"/>
                <a:gd name="T51" fmla="*/ 61 h 115"/>
                <a:gd name="T52" fmla="*/ 53 w 58"/>
                <a:gd name="T53" fmla="*/ 66 h 115"/>
                <a:gd name="T54" fmla="*/ 52 w 58"/>
                <a:gd name="T55" fmla="*/ 66 h 115"/>
                <a:gd name="T56" fmla="*/ 55 w 58"/>
                <a:gd name="T57" fmla="*/ 68 h 115"/>
                <a:gd name="T58" fmla="*/ 57 w 58"/>
                <a:gd name="T59" fmla="*/ 71 h 115"/>
                <a:gd name="T60" fmla="*/ 57 w 58"/>
                <a:gd name="T61" fmla="*/ 77 h 115"/>
                <a:gd name="T62" fmla="*/ 57 w 58"/>
                <a:gd name="T63" fmla="*/ 80 h 115"/>
                <a:gd name="T64" fmla="*/ 50 w 58"/>
                <a:gd name="T65" fmla="*/ 83 h 115"/>
                <a:gd name="T66" fmla="*/ 46 w 58"/>
                <a:gd name="T67" fmla="*/ 86 h 115"/>
                <a:gd name="T68" fmla="*/ 42 w 58"/>
                <a:gd name="T69" fmla="*/ 90 h 115"/>
                <a:gd name="T70" fmla="*/ 39 w 58"/>
                <a:gd name="T71" fmla="*/ 91 h 115"/>
                <a:gd name="T72" fmla="*/ 38 w 58"/>
                <a:gd name="T73" fmla="*/ 96 h 115"/>
                <a:gd name="T74" fmla="*/ 39 w 58"/>
                <a:gd name="T75" fmla="*/ 104 h 115"/>
                <a:gd name="T76" fmla="*/ 38 w 58"/>
                <a:gd name="T77" fmla="*/ 109 h 115"/>
                <a:gd name="T78" fmla="*/ 35 w 58"/>
                <a:gd name="T79" fmla="*/ 112 h 115"/>
                <a:gd name="T80" fmla="*/ 28 w 58"/>
                <a:gd name="T81" fmla="*/ 115 h 115"/>
                <a:gd name="T82" fmla="*/ 27 w 58"/>
                <a:gd name="T83" fmla="*/ 105 h 115"/>
                <a:gd name="T84" fmla="*/ 24 w 58"/>
                <a:gd name="T85" fmla="*/ 93 h 115"/>
                <a:gd name="T86" fmla="*/ 20 w 58"/>
                <a:gd name="T87" fmla="*/ 85 h 115"/>
                <a:gd name="T88" fmla="*/ 14 w 58"/>
                <a:gd name="T89" fmla="*/ 80 h 115"/>
                <a:gd name="T90" fmla="*/ 9 w 58"/>
                <a:gd name="T91" fmla="*/ 72 h 115"/>
                <a:gd name="T92" fmla="*/ 5 w 58"/>
                <a:gd name="T93" fmla="*/ 68 h 115"/>
                <a:gd name="T94" fmla="*/ 1 w 58"/>
                <a:gd name="T95" fmla="*/ 64 h 115"/>
                <a:gd name="T96" fmla="*/ 0 w 58"/>
                <a:gd name="T97" fmla="*/ 58 h 115"/>
                <a:gd name="T98" fmla="*/ 0 w 58"/>
                <a:gd name="T99" fmla="*/ 53 h 115"/>
                <a:gd name="T100" fmla="*/ 6 w 58"/>
                <a:gd name="T101" fmla="*/ 47 h 115"/>
                <a:gd name="T102" fmla="*/ 9 w 58"/>
                <a:gd name="T103" fmla="*/ 44 h 115"/>
                <a:gd name="T104" fmla="*/ 11 w 58"/>
                <a:gd name="T105" fmla="*/ 39 h 115"/>
                <a:gd name="T106" fmla="*/ 11 w 58"/>
                <a:gd name="T107" fmla="*/ 33 h 115"/>
                <a:gd name="T108" fmla="*/ 11 w 58"/>
                <a:gd name="T109" fmla="*/ 28 h 115"/>
                <a:gd name="T110" fmla="*/ 9 w 58"/>
                <a:gd name="T111" fmla="*/ 23 h 115"/>
                <a:gd name="T112" fmla="*/ 11 w 58"/>
                <a:gd name="T113" fmla="*/ 16 h 115"/>
                <a:gd name="T114" fmla="*/ 9 w 58"/>
                <a:gd name="T115" fmla="*/ 14 h 115"/>
                <a:gd name="T116" fmla="*/ 12 w 58"/>
                <a:gd name="T117" fmla="*/ 11 h 115"/>
                <a:gd name="T118" fmla="*/ 16 w 58"/>
                <a:gd name="T119" fmla="*/ 8 h 115"/>
                <a:gd name="T120" fmla="*/ 19 w 58"/>
                <a:gd name="T121" fmla="*/ 6 h 115"/>
                <a:gd name="T122" fmla="*/ 31 w 58"/>
                <a:gd name="T123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" h="115">
                  <a:moveTo>
                    <a:pt x="49" y="57"/>
                  </a:move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49" y="57"/>
                  </a:lnTo>
                  <a:close/>
                  <a:moveTo>
                    <a:pt x="53" y="41"/>
                  </a:moveTo>
                  <a:lnTo>
                    <a:pt x="53" y="42"/>
                  </a:lnTo>
                  <a:lnTo>
                    <a:pt x="53" y="42"/>
                  </a:lnTo>
                  <a:lnTo>
                    <a:pt x="52" y="44"/>
                  </a:lnTo>
                  <a:lnTo>
                    <a:pt x="52" y="42"/>
                  </a:lnTo>
                  <a:lnTo>
                    <a:pt x="53" y="41"/>
                  </a:lnTo>
                  <a:close/>
                  <a:moveTo>
                    <a:pt x="31" y="0"/>
                  </a:moveTo>
                  <a:lnTo>
                    <a:pt x="31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6" y="1"/>
                  </a:lnTo>
                  <a:lnTo>
                    <a:pt x="38" y="1"/>
                  </a:lnTo>
                  <a:lnTo>
                    <a:pt x="38" y="5"/>
                  </a:lnTo>
                  <a:lnTo>
                    <a:pt x="41" y="8"/>
                  </a:lnTo>
                  <a:lnTo>
                    <a:pt x="39" y="9"/>
                  </a:lnTo>
                  <a:lnTo>
                    <a:pt x="41" y="9"/>
                  </a:lnTo>
                  <a:lnTo>
                    <a:pt x="42" y="9"/>
                  </a:lnTo>
                  <a:lnTo>
                    <a:pt x="44" y="8"/>
                  </a:lnTo>
                  <a:lnTo>
                    <a:pt x="46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4"/>
                  </a:lnTo>
                  <a:lnTo>
                    <a:pt x="44" y="16"/>
                  </a:lnTo>
                  <a:lnTo>
                    <a:pt x="42" y="17"/>
                  </a:lnTo>
                  <a:lnTo>
                    <a:pt x="42" y="17"/>
                  </a:lnTo>
                  <a:lnTo>
                    <a:pt x="42" y="19"/>
                  </a:lnTo>
                  <a:lnTo>
                    <a:pt x="42" y="22"/>
                  </a:lnTo>
                  <a:lnTo>
                    <a:pt x="44" y="23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0" y="31"/>
                  </a:lnTo>
                  <a:lnTo>
                    <a:pt x="50" y="33"/>
                  </a:lnTo>
                  <a:lnTo>
                    <a:pt x="52" y="34"/>
                  </a:lnTo>
                  <a:lnTo>
                    <a:pt x="49" y="38"/>
                  </a:lnTo>
                  <a:lnTo>
                    <a:pt x="47" y="41"/>
                  </a:lnTo>
                  <a:lnTo>
                    <a:pt x="46" y="44"/>
                  </a:lnTo>
                  <a:lnTo>
                    <a:pt x="42" y="45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8" y="57"/>
                  </a:lnTo>
                  <a:lnTo>
                    <a:pt x="39" y="60"/>
                  </a:lnTo>
                  <a:lnTo>
                    <a:pt x="42" y="60"/>
                  </a:lnTo>
                  <a:lnTo>
                    <a:pt x="46" y="60"/>
                  </a:lnTo>
                  <a:lnTo>
                    <a:pt x="46" y="61"/>
                  </a:lnTo>
                  <a:lnTo>
                    <a:pt x="46" y="63"/>
                  </a:lnTo>
                  <a:lnTo>
                    <a:pt x="47" y="63"/>
                  </a:lnTo>
                  <a:lnTo>
                    <a:pt x="49" y="63"/>
                  </a:lnTo>
                  <a:lnTo>
                    <a:pt x="49" y="61"/>
                  </a:lnTo>
                  <a:lnTo>
                    <a:pt x="50" y="61"/>
                  </a:lnTo>
                  <a:lnTo>
                    <a:pt x="52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2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7" y="68"/>
                  </a:lnTo>
                  <a:lnTo>
                    <a:pt x="57" y="71"/>
                  </a:lnTo>
                  <a:lnTo>
                    <a:pt x="57" y="72"/>
                  </a:lnTo>
                  <a:lnTo>
                    <a:pt x="57" y="74"/>
                  </a:lnTo>
                  <a:lnTo>
                    <a:pt x="57" y="77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57" y="80"/>
                  </a:lnTo>
                  <a:lnTo>
                    <a:pt x="55" y="82"/>
                  </a:lnTo>
                  <a:lnTo>
                    <a:pt x="52" y="83"/>
                  </a:lnTo>
                  <a:lnTo>
                    <a:pt x="50" y="83"/>
                  </a:lnTo>
                  <a:lnTo>
                    <a:pt x="47" y="85"/>
                  </a:lnTo>
                  <a:lnTo>
                    <a:pt x="47" y="86"/>
                  </a:lnTo>
                  <a:lnTo>
                    <a:pt x="46" y="86"/>
                  </a:lnTo>
                  <a:lnTo>
                    <a:pt x="44" y="88"/>
                  </a:lnTo>
                  <a:lnTo>
                    <a:pt x="44" y="88"/>
                  </a:lnTo>
                  <a:lnTo>
                    <a:pt x="42" y="90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9" y="91"/>
                  </a:lnTo>
                  <a:lnTo>
                    <a:pt x="38" y="93"/>
                  </a:lnTo>
                  <a:lnTo>
                    <a:pt x="38" y="94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39" y="105"/>
                  </a:lnTo>
                  <a:lnTo>
                    <a:pt x="38" y="105"/>
                  </a:lnTo>
                  <a:lnTo>
                    <a:pt x="38" y="109"/>
                  </a:lnTo>
                  <a:lnTo>
                    <a:pt x="36" y="109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3" y="113"/>
                  </a:lnTo>
                  <a:lnTo>
                    <a:pt x="30" y="113"/>
                  </a:lnTo>
                  <a:lnTo>
                    <a:pt x="28" y="115"/>
                  </a:lnTo>
                  <a:lnTo>
                    <a:pt x="28" y="112"/>
                  </a:lnTo>
                  <a:lnTo>
                    <a:pt x="27" y="109"/>
                  </a:lnTo>
                  <a:lnTo>
                    <a:pt x="27" y="105"/>
                  </a:lnTo>
                  <a:lnTo>
                    <a:pt x="25" y="101"/>
                  </a:lnTo>
                  <a:lnTo>
                    <a:pt x="24" y="97"/>
                  </a:lnTo>
                  <a:lnTo>
                    <a:pt x="24" y="93"/>
                  </a:lnTo>
                  <a:lnTo>
                    <a:pt x="22" y="90"/>
                  </a:lnTo>
                  <a:lnTo>
                    <a:pt x="22" y="85"/>
                  </a:lnTo>
                  <a:lnTo>
                    <a:pt x="20" y="85"/>
                  </a:lnTo>
                  <a:lnTo>
                    <a:pt x="19" y="83"/>
                  </a:lnTo>
                  <a:lnTo>
                    <a:pt x="16" y="82"/>
                  </a:lnTo>
                  <a:lnTo>
                    <a:pt x="14" y="80"/>
                  </a:lnTo>
                  <a:lnTo>
                    <a:pt x="11" y="79"/>
                  </a:lnTo>
                  <a:lnTo>
                    <a:pt x="11" y="75"/>
                  </a:lnTo>
                  <a:lnTo>
                    <a:pt x="9" y="72"/>
                  </a:lnTo>
                  <a:lnTo>
                    <a:pt x="8" y="69"/>
                  </a:lnTo>
                  <a:lnTo>
                    <a:pt x="8" y="69"/>
                  </a:lnTo>
                  <a:lnTo>
                    <a:pt x="5" y="68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1" y="64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0" y="58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3" y="50"/>
                  </a:lnTo>
                  <a:lnTo>
                    <a:pt x="5" y="49"/>
                  </a:lnTo>
                  <a:lnTo>
                    <a:pt x="6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1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2" y="34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19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12" y="11"/>
                  </a:lnTo>
                  <a:lnTo>
                    <a:pt x="12" y="9"/>
                  </a:lnTo>
                  <a:lnTo>
                    <a:pt x="14" y="9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4" y="6"/>
                  </a:lnTo>
                  <a:lnTo>
                    <a:pt x="19" y="6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0" name="Freeform 36">
              <a:extLst>
                <a:ext uri="{FF2B5EF4-FFF2-40B4-BE49-F238E27FC236}">
                  <a16:creationId xmlns:a16="http://schemas.microsoft.com/office/drawing/2014/main" id="{C9BCF5B0-7188-4AC8-9B52-619505EE08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44453" y="3139182"/>
              <a:ext cx="399591" cy="251450"/>
            </a:xfrm>
            <a:custGeom>
              <a:avLst/>
              <a:gdLst>
                <a:gd name="T0" fmla="*/ 7 w 205"/>
                <a:gd name="T1" fmla="*/ 63 h 129"/>
                <a:gd name="T2" fmla="*/ 97 w 205"/>
                <a:gd name="T3" fmla="*/ 6 h 129"/>
                <a:gd name="T4" fmla="*/ 108 w 205"/>
                <a:gd name="T5" fmla="*/ 11 h 129"/>
                <a:gd name="T6" fmla="*/ 110 w 205"/>
                <a:gd name="T7" fmla="*/ 16 h 129"/>
                <a:gd name="T8" fmla="*/ 110 w 205"/>
                <a:gd name="T9" fmla="*/ 20 h 129"/>
                <a:gd name="T10" fmla="*/ 116 w 205"/>
                <a:gd name="T11" fmla="*/ 28 h 129"/>
                <a:gd name="T12" fmla="*/ 129 w 205"/>
                <a:gd name="T13" fmla="*/ 27 h 129"/>
                <a:gd name="T14" fmla="*/ 137 w 205"/>
                <a:gd name="T15" fmla="*/ 33 h 129"/>
                <a:gd name="T16" fmla="*/ 146 w 205"/>
                <a:gd name="T17" fmla="*/ 50 h 129"/>
                <a:gd name="T18" fmla="*/ 168 w 205"/>
                <a:gd name="T19" fmla="*/ 66 h 129"/>
                <a:gd name="T20" fmla="*/ 189 w 205"/>
                <a:gd name="T21" fmla="*/ 79 h 129"/>
                <a:gd name="T22" fmla="*/ 198 w 205"/>
                <a:gd name="T23" fmla="*/ 80 h 129"/>
                <a:gd name="T24" fmla="*/ 203 w 205"/>
                <a:gd name="T25" fmla="*/ 88 h 129"/>
                <a:gd name="T26" fmla="*/ 192 w 205"/>
                <a:gd name="T27" fmla="*/ 90 h 129"/>
                <a:gd name="T28" fmla="*/ 178 w 205"/>
                <a:gd name="T29" fmla="*/ 96 h 129"/>
                <a:gd name="T30" fmla="*/ 168 w 205"/>
                <a:gd name="T31" fmla="*/ 113 h 129"/>
                <a:gd name="T32" fmla="*/ 159 w 205"/>
                <a:gd name="T33" fmla="*/ 116 h 129"/>
                <a:gd name="T34" fmla="*/ 152 w 205"/>
                <a:gd name="T35" fmla="*/ 121 h 129"/>
                <a:gd name="T36" fmla="*/ 145 w 205"/>
                <a:gd name="T37" fmla="*/ 127 h 129"/>
                <a:gd name="T38" fmla="*/ 137 w 205"/>
                <a:gd name="T39" fmla="*/ 124 h 129"/>
                <a:gd name="T40" fmla="*/ 127 w 205"/>
                <a:gd name="T41" fmla="*/ 121 h 129"/>
                <a:gd name="T42" fmla="*/ 124 w 205"/>
                <a:gd name="T43" fmla="*/ 115 h 129"/>
                <a:gd name="T44" fmla="*/ 118 w 205"/>
                <a:gd name="T45" fmla="*/ 104 h 129"/>
                <a:gd name="T46" fmla="*/ 100 w 205"/>
                <a:gd name="T47" fmla="*/ 94 h 129"/>
                <a:gd name="T48" fmla="*/ 91 w 205"/>
                <a:gd name="T49" fmla="*/ 86 h 129"/>
                <a:gd name="T50" fmla="*/ 82 w 205"/>
                <a:gd name="T51" fmla="*/ 85 h 129"/>
                <a:gd name="T52" fmla="*/ 69 w 205"/>
                <a:gd name="T53" fmla="*/ 82 h 129"/>
                <a:gd name="T54" fmla="*/ 59 w 205"/>
                <a:gd name="T55" fmla="*/ 77 h 129"/>
                <a:gd name="T56" fmla="*/ 53 w 205"/>
                <a:gd name="T57" fmla="*/ 80 h 129"/>
                <a:gd name="T58" fmla="*/ 34 w 205"/>
                <a:gd name="T59" fmla="*/ 86 h 129"/>
                <a:gd name="T60" fmla="*/ 20 w 205"/>
                <a:gd name="T61" fmla="*/ 93 h 129"/>
                <a:gd name="T62" fmla="*/ 18 w 205"/>
                <a:gd name="T63" fmla="*/ 71 h 129"/>
                <a:gd name="T64" fmla="*/ 15 w 205"/>
                <a:gd name="T65" fmla="*/ 61 h 129"/>
                <a:gd name="T66" fmla="*/ 9 w 205"/>
                <a:gd name="T67" fmla="*/ 58 h 129"/>
                <a:gd name="T68" fmla="*/ 14 w 205"/>
                <a:gd name="T69" fmla="*/ 53 h 129"/>
                <a:gd name="T70" fmla="*/ 7 w 205"/>
                <a:gd name="T71" fmla="*/ 49 h 129"/>
                <a:gd name="T72" fmla="*/ 4 w 205"/>
                <a:gd name="T73" fmla="*/ 39 h 129"/>
                <a:gd name="T74" fmla="*/ 12 w 205"/>
                <a:gd name="T75" fmla="*/ 34 h 129"/>
                <a:gd name="T76" fmla="*/ 25 w 205"/>
                <a:gd name="T77" fmla="*/ 36 h 129"/>
                <a:gd name="T78" fmla="*/ 31 w 205"/>
                <a:gd name="T79" fmla="*/ 33 h 129"/>
                <a:gd name="T80" fmla="*/ 25 w 205"/>
                <a:gd name="T81" fmla="*/ 25 h 129"/>
                <a:gd name="T82" fmla="*/ 18 w 205"/>
                <a:gd name="T83" fmla="*/ 12 h 129"/>
                <a:gd name="T84" fmla="*/ 4 w 205"/>
                <a:gd name="T85" fmla="*/ 19 h 129"/>
                <a:gd name="T86" fmla="*/ 1 w 205"/>
                <a:gd name="T87" fmla="*/ 22 h 129"/>
                <a:gd name="T88" fmla="*/ 17 w 205"/>
                <a:gd name="T89" fmla="*/ 9 h 129"/>
                <a:gd name="T90" fmla="*/ 34 w 205"/>
                <a:gd name="T91" fmla="*/ 14 h 129"/>
                <a:gd name="T92" fmla="*/ 42 w 205"/>
                <a:gd name="T93" fmla="*/ 25 h 129"/>
                <a:gd name="T94" fmla="*/ 53 w 205"/>
                <a:gd name="T95" fmla="*/ 25 h 129"/>
                <a:gd name="T96" fmla="*/ 66 w 205"/>
                <a:gd name="T97" fmla="*/ 25 h 129"/>
                <a:gd name="T98" fmla="*/ 66 w 205"/>
                <a:gd name="T99" fmla="*/ 17 h 129"/>
                <a:gd name="T100" fmla="*/ 75 w 205"/>
                <a:gd name="T101" fmla="*/ 20 h 129"/>
                <a:gd name="T102" fmla="*/ 74 w 205"/>
                <a:gd name="T103" fmla="*/ 11 h 129"/>
                <a:gd name="T104" fmla="*/ 80 w 205"/>
                <a:gd name="T105" fmla="*/ 6 h 129"/>
                <a:gd name="T106" fmla="*/ 85 w 205"/>
                <a:gd name="T107" fmla="*/ 9 h 129"/>
                <a:gd name="T108" fmla="*/ 82 w 205"/>
                <a:gd name="T109" fmla="*/ 5 h 129"/>
                <a:gd name="T110" fmla="*/ 88 w 205"/>
                <a:gd name="T11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05" h="129">
                  <a:moveTo>
                    <a:pt x="7" y="63"/>
                  </a:moveTo>
                  <a:lnTo>
                    <a:pt x="9" y="63"/>
                  </a:lnTo>
                  <a:lnTo>
                    <a:pt x="7" y="64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7" y="68"/>
                  </a:lnTo>
                  <a:lnTo>
                    <a:pt x="7" y="64"/>
                  </a:lnTo>
                  <a:lnTo>
                    <a:pt x="7" y="63"/>
                  </a:lnTo>
                  <a:close/>
                  <a:moveTo>
                    <a:pt x="88" y="0"/>
                  </a:moveTo>
                  <a:lnTo>
                    <a:pt x="89" y="1"/>
                  </a:lnTo>
                  <a:lnTo>
                    <a:pt x="93" y="5"/>
                  </a:lnTo>
                  <a:lnTo>
                    <a:pt x="93" y="5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6" y="5"/>
                  </a:lnTo>
                  <a:lnTo>
                    <a:pt x="97" y="6"/>
                  </a:lnTo>
                  <a:lnTo>
                    <a:pt x="97" y="8"/>
                  </a:lnTo>
                  <a:lnTo>
                    <a:pt x="99" y="8"/>
                  </a:lnTo>
                  <a:lnTo>
                    <a:pt x="100" y="9"/>
                  </a:lnTo>
                  <a:lnTo>
                    <a:pt x="105" y="9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2"/>
                  </a:lnTo>
                  <a:lnTo>
                    <a:pt x="108" y="14"/>
                  </a:lnTo>
                  <a:lnTo>
                    <a:pt x="107" y="14"/>
                  </a:lnTo>
                  <a:lnTo>
                    <a:pt x="107" y="14"/>
                  </a:lnTo>
                  <a:lnTo>
                    <a:pt x="108" y="14"/>
                  </a:lnTo>
                  <a:lnTo>
                    <a:pt x="110" y="16"/>
                  </a:lnTo>
                  <a:lnTo>
                    <a:pt x="110" y="17"/>
                  </a:lnTo>
                  <a:lnTo>
                    <a:pt x="111" y="17"/>
                  </a:lnTo>
                  <a:lnTo>
                    <a:pt x="111" y="17"/>
                  </a:lnTo>
                  <a:lnTo>
                    <a:pt x="110" y="17"/>
                  </a:lnTo>
                  <a:lnTo>
                    <a:pt x="110" y="17"/>
                  </a:lnTo>
                  <a:lnTo>
                    <a:pt x="110" y="19"/>
                  </a:lnTo>
                  <a:lnTo>
                    <a:pt x="110" y="19"/>
                  </a:lnTo>
                  <a:lnTo>
                    <a:pt x="110" y="20"/>
                  </a:lnTo>
                  <a:lnTo>
                    <a:pt x="110" y="20"/>
                  </a:lnTo>
                  <a:lnTo>
                    <a:pt x="110" y="22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10" y="25"/>
                  </a:lnTo>
                  <a:lnTo>
                    <a:pt x="111" y="25"/>
                  </a:lnTo>
                  <a:lnTo>
                    <a:pt x="115" y="27"/>
                  </a:lnTo>
                  <a:lnTo>
                    <a:pt x="116" y="28"/>
                  </a:lnTo>
                  <a:lnTo>
                    <a:pt x="119" y="27"/>
                  </a:lnTo>
                  <a:lnTo>
                    <a:pt x="121" y="27"/>
                  </a:lnTo>
                  <a:lnTo>
                    <a:pt x="121" y="27"/>
                  </a:lnTo>
                  <a:lnTo>
                    <a:pt x="124" y="28"/>
                  </a:lnTo>
                  <a:lnTo>
                    <a:pt x="126" y="28"/>
                  </a:lnTo>
                  <a:lnTo>
                    <a:pt x="126" y="28"/>
                  </a:lnTo>
                  <a:lnTo>
                    <a:pt x="127" y="28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30" y="27"/>
                  </a:lnTo>
                  <a:lnTo>
                    <a:pt x="132" y="27"/>
                  </a:lnTo>
                  <a:lnTo>
                    <a:pt x="134" y="28"/>
                  </a:lnTo>
                  <a:lnTo>
                    <a:pt x="135" y="30"/>
                  </a:lnTo>
                  <a:lnTo>
                    <a:pt x="137" y="31"/>
                  </a:lnTo>
                  <a:lnTo>
                    <a:pt x="137" y="33"/>
                  </a:lnTo>
                  <a:lnTo>
                    <a:pt x="138" y="36"/>
                  </a:lnTo>
                  <a:lnTo>
                    <a:pt x="140" y="39"/>
                  </a:lnTo>
                  <a:lnTo>
                    <a:pt x="141" y="41"/>
                  </a:lnTo>
                  <a:lnTo>
                    <a:pt x="143" y="42"/>
                  </a:lnTo>
                  <a:lnTo>
                    <a:pt x="143" y="47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6" y="50"/>
                  </a:lnTo>
                  <a:lnTo>
                    <a:pt x="151" y="53"/>
                  </a:lnTo>
                  <a:lnTo>
                    <a:pt x="152" y="55"/>
                  </a:lnTo>
                  <a:lnTo>
                    <a:pt x="156" y="57"/>
                  </a:lnTo>
                  <a:lnTo>
                    <a:pt x="159" y="58"/>
                  </a:lnTo>
                  <a:lnTo>
                    <a:pt x="162" y="61"/>
                  </a:lnTo>
                  <a:lnTo>
                    <a:pt x="162" y="63"/>
                  </a:lnTo>
                  <a:lnTo>
                    <a:pt x="165" y="64"/>
                  </a:lnTo>
                  <a:lnTo>
                    <a:pt x="168" y="66"/>
                  </a:lnTo>
                  <a:lnTo>
                    <a:pt x="170" y="66"/>
                  </a:lnTo>
                  <a:lnTo>
                    <a:pt x="173" y="68"/>
                  </a:lnTo>
                  <a:lnTo>
                    <a:pt x="175" y="69"/>
                  </a:lnTo>
                  <a:lnTo>
                    <a:pt x="176" y="69"/>
                  </a:lnTo>
                  <a:lnTo>
                    <a:pt x="178" y="71"/>
                  </a:lnTo>
                  <a:lnTo>
                    <a:pt x="181" y="72"/>
                  </a:lnTo>
                  <a:lnTo>
                    <a:pt x="186" y="75"/>
                  </a:lnTo>
                  <a:lnTo>
                    <a:pt x="189" y="79"/>
                  </a:lnTo>
                  <a:lnTo>
                    <a:pt x="190" y="79"/>
                  </a:lnTo>
                  <a:lnTo>
                    <a:pt x="190" y="79"/>
                  </a:lnTo>
                  <a:lnTo>
                    <a:pt x="192" y="77"/>
                  </a:lnTo>
                  <a:lnTo>
                    <a:pt x="193" y="77"/>
                  </a:lnTo>
                  <a:lnTo>
                    <a:pt x="195" y="77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98" y="80"/>
                  </a:lnTo>
                  <a:lnTo>
                    <a:pt x="200" y="80"/>
                  </a:lnTo>
                  <a:lnTo>
                    <a:pt x="200" y="82"/>
                  </a:lnTo>
                  <a:lnTo>
                    <a:pt x="203" y="82"/>
                  </a:lnTo>
                  <a:lnTo>
                    <a:pt x="203" y="82"/>
                  </a:lnTo>
                  <a:lnTo>
                    <a:pt x="205" y="83"/>
                  </a:lnTo>
                  <a:lnTo>
                    <a:pt x="205" y="83"/>
                  </a:lnTo>
                  <a:lnTo>
                    <a:pt x="203" y="85"/>
                  </a:lnTo>
                  <a:lnTo>
                    <a:pt x="203" y="88"/>
                  </a:lnTo>
                  <a:lnTo>
                    <a:pt x="203" y="91"/>
                  </a:lnTo>
                  <a:lnTo>
                    <a:pt x="203" y="93"/>
                  </a:lnTo>
                  <a:lnTo>
                    <a:pt x="201" y="93"/>
                  </a:lnTo>
                  <a:lnTo>
                    <a:pt x="200" y="93"/>
                  </a:lnTo>
                  <a:lnTo>
                    <a:pt x="197" y="91"/>
                  </a:lnTo>
                  <a:lnTo>
                    <a:pt x="193" y="90"/>
                  </a:lnTo>
                  <a:lnTo>
                    <a:pt x="192" y="90"/>
                  </a:lnTo>
                  <a:lnTo>
                    <a:pt x="192" y="90"/>
                  </a:lnTo>
                  <a:lnTo>
                    <a:pt x="190" y="90"/>
                  </a:lnTo>
                  <a:lnTo>
                    <a:pt x="190" y="91"/>
                  </a:lnTo>
                  <a:lnTo>
                    <a:pt x="189" y="93"/>
                  </a:lnTo>
                  <a:lnTo>
                    <a:pt x="189" y="94"/>
                  </a:lnTo>
                  <a:lnTo>
                    <a:pt x="184" y="94"/>
                  </a:lnTo>
                  <a:lnTo>
                    <a:pt x="182" y="94"/>
                  </a:lnTo>
                  <a:lnTo>
                    <a:pt x="179" y="96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6" y="99"/>
                  </a:lnTo>
                  <a:lnTo>
                    <a:pt x="176" y="102"/>
                  </a:lnTo>
                  <a:lnTo>
                    <a:pt x="175" y="105"/>
                  </a:lnTo>
                  <a:lnTo>
                    <a:pt x="175" y="109"/>
                  </a:lnTo>
                  <a:lnTo>
                    <a:pt x="173" y="110"/>
                  </a:lnTo>
                  <a:lnTo>
                    <a:pt x="171" y="112"/>
                  </a:lnTo>
                  <a:lnTo>
                    <a:pt x="168" y="113"/>
                  </a:lnTo>
                  <a:lnTo>
                    <a:pt x="167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5" y="115"/>
                  </a:lnTo>
                  <a:lnTo>
                    <a:pt x="164" y="115"/>
                  </a:lnTo>
                  <a:lnTo>
                    <a:pt x="162" y="115"/>
                  </a:lnTo>
                  <a:lnTo>
                    <a:pt x="159" y="116"/>
                  </a:lnTo>
                  <a:lnTo>
                    <a:pt x="156" y="118"/>
                  </a:lnTo>
                  <a:lnTo>
                    <a:pt x="154" y="118"/>
                  </a:lnTo>
                  <a:lnTo>
                    <a:pt x="154" y="118"/>
                  </a:lnTo>
                  <a:lnTo>
                    <a:pt x="152" y="118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2" y="121"/>
                  </a:lnTo>
                  <a:lnTo>
                    <a:pt x="152" y="123"/>
                  </a:lnTo>
                  <a:lnTo>
                    <a:pt x="152" y="124"/>
                  </a:lnTo>
                  <a:lnTo>
                    <a:pt x="151" y="124"/>
                  </a:lnTo>
                  <a:lnTo>
                    <a:pt x="149" y="126"/>
                  </a:lnTo>
                  <a:lnTo>
                    <a:pt x="148" y="127"/>
                  </a:lnTo>
                  <a:lnTo>
                    <a:pt x="146" y="127"/>
                  </a:lnTo>
                  <a:lnTo>
                    <a:pt x="146" y="127"/>
                  </a:lnTo>
                  <a:lnTo>
                    <a:pt x="145" y="127"/>
                  </a:lnTo>
                  <a:lnTo>
                    <a:pt x="143" y="127"/>
                  </a:lnTo>
                  <a:lnTo>
                    <a:pt x="143" y="127"/>
                  </a:lnTo>
                  <a:lnTo>
                    <a:pt x="141" y="129"/>
                  </a:lnTo>
                  <a:lnTo>
                    <a:pt x="141" y="129"/>
                  </a:lnTo>
                  <a:lnTo>
                    <a:pt x="141" y="127"/>
                  </a:lnTo>
                  <a:lnTo>
                    <a:pt x="140" y="126"/>
                  </a:lnTo>
                  <a:lnTo>
                    <a:pt x="138" y="126"/>
                  </a:lnTo>
                  <a:lnTo>
                    <a:pt x="137" y="124"/>
                  </a:lnTo>
                  <a:lnTo>
                    <a:pt x="137" y="124"/>
                  </a:lnTo>
                  <a:lnTo>
                    <a:pt x="135" y="124"/>
                  </a:lnTo>
                  <a:lnTo>
                    <a:pt x="134" y="124"/>
                  </a:lnTo>
                  <a:lnTo>
                    <a:pt x="132" y="124"/>
                  </a:lnTo>
                  <a:lnTo>
                    <a:pt x="130" y="124"/>
                  </a:lnTo>
                  <a:lnTo>
                    <a:pt x="129" y="123"/>
                  </a:lnTo>
                  <a:lnTo>
                    <a:pt x="127" y="121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6" y="121"/>
                  </a:lnTo>
                  <a:lnTo>
                    <a:pt x="126" y="120"/>
                  </a:lnTo>
                  <a:lnTo>
                    <a:pt x="126" y="120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6" y="115"/>
                  </a:lnTo>
                  <a:lnTo>
                    <a:pt x="126" y="113"/>
                  </a:lnTo>
                  <a:lnTo>
                    <a:pt x="126" y="112"/>
                  </a:lnTo>
                  <a:lnTo>
                    <a:pt x="126" y="110"/>
                  </a:lnTo>
                  <a:lnTo>
                    <a:pt x="124" y="109"/>
                  </a:lnTo>
                  <a:lnTo>
                    <a:pt x="126" y="105"/>
                  </a:lnTo>
                  <a:lnTo>
                    <a:pt x="124" y="104"/>
                  </a:lnTo>
                  <a:lnTo>
                    <a:pt x="118" y="104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110" y="101"/>
                  </a:lnTo>
                  <a:lnTo>
                    <a:pt x="108" y="99"/>
                  </a:lnTo>
                  <a:lnTo>
                    <a:pt x="107" y="98"/>
                  </a:lnTo>
                  <a:lnTo>
                    <a:pt x="104" y="96"/>
                  </a:lnTo>
                  <a:lnTo>
                    <a:pt x="102" y="96"/>
                  </a:lnTo>
                  <a:lnTo>
                    <a:pt x="100" y="94"/>
                  </a:lnTo>
                  <a:lnTo>
                    <a:pt x="99" y="93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3" y="88"/>
                  </a:lnTo>
                  <a:lnTo>
                    <a:pt x="91" y="86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6"/>
                  </a:lnTo>
                  <a:lnTo>
                    <a:pt x="86" y="88"/>
                  </a:lnTo>
                  <a:lnTo>
                    <a:pt x="85" y="88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2" y="85"/>
                  </a:lnTo>
                  <a:lnTo>
                    <a:pt x="78" y="85"/>
                  </a:lnTo>
                  <a:lnTo>
                    <a:pt x="77" y="85"/>
                  </a:lnTo>
                  <a:lnTo>
                    <a:pt x="75" y="83"/>
                  </a:lnTo>
                  <a:lnTo>
                    <a:pt x="72" y="83"/>
                  </a:lnTo>
                  <a:lnTo>
                    <a:pt x="70" y="83"/>
                  </a:lnTo>
                  <a:lnTo>
                    <a:pt x="70" y="82"/>
                  </a:lnTo>
                  <a:lnTo>
                    <a:pt x="69" y="82"/>
                  </a:lnTo>
                  <a:lnTo>
                    <a:pt x="69" y="82"/>
                  </a:lnTo>
                  <a:lnTo>
                    <a:pt x="69" y="80"/>
                  </a:lnTo>
                  <a:lnTo>
                    <a:pt x="69" y="80"/>
                  </a:lnTo>
                  <a:lnTo>
                    <a:pt x="69" y="79"/>
                  </a:lnTo>
                  <a:lnTo>
                    <a:pt x="67" y="79"/>
                  </a:lnTo>
                  <a:lnTo>
                    <a:pt x="66" y="79"/>
                  </a:lnTo>
                  <a:lnTo>
                    <a:pt x="63" y="79"/>
                  </a:lnTo>
                  <a:lnTo>
                    <a:pt x="61" y="77"/>
                  </a:lnTo>
                  <a:lnTo>
                    <a:pt x="59" y="77"/>
                  </a:lnTo>
                  <a:lnTo>
                    <a:pt x="58" y="77"/>
                  </a:lnTo>
                  <a:lnTo>
                    <a:pt x="56" y="77"/>
                  </a:lnTo>
                  <a:lnTo>
                    <a:pt x="56" y="79"/>
                  </a:lnTo>
                  <a:lnTo>
                    <a:pt x="55" y="79"/>
                  </a:lnTo>
                  <a:lnTo>
                    <a:pt x="55" y="80"/>
                  </a:lnTo>
                  <a:lnTo>
                    <a:pt x="55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2" y="80"/>
                  </a:lnTo>
                  <a:lnTo>
                    <a:pt x="48" y="80"/>
                  </a:lnTo>
                  <a:lnTo>
                    <a:pt x="44" y="80"/>
                  </a:lnTo>
                  <a:lnTo>
                    <a:pt x="42" y="82"/>
                  </a:lnTo>
                  <a:lnTo>
                    <a:pt x="39" y="82"/>
                  </a:lnTo>
                  <a:lnTo>
                    <a:pt x="37" y="83"/>
                  </a:lnTo>
                  <a:lnTo>
                    <a:pt x="34" y="85"/>
                  </a:lnTo>
                  <a:lnTo>
                    <a:pt x="34" y="86"/>
                  </a:lnTo>
                  <a:lnTo>
                    <a:pt x="33" y="90"/>
                  </a:lnTo>
                  <a:lnTo>
                    <a:pt x="31" y="91"/>
                  </a:lnTo>
                  <a:lnTo>
                    <a:pt x="31" y="91"/>
                  </a:lnTo>
                  <a:lnTo>
                    <a:pt x="29" y="91"/>
                  </a:lnTo>
                  <a:lnTo>
                    <a:pt x="28" y="91"/>
                  </a:lnTo>
                  <a:lnTo>
                    <a:pt x="26" y="93"/>
                  </a:lnTo>
                  <a:lnTo>
                    <a:pt x="25" y="93"/>
                  </a:lnTo>
                  <a:lnTo>
                    <a:pt x="20" y="93"/>
                  </a:lnTo>
                  <a:lnTo>
                    <a:pt x="20" y="91"/>
                  </a:lnTo>
                  <a:lnTo>
                    <a:pt x="18" y="88"/>
                  </a:lnTo>
                  <a:lnTo>
                    <a:pt x="18" y="83"/>
                  </a:lnTo>
                  <a:lnTo>
                    <a:pt x="18" y="82"/>
                  </a:lnTo>
                  <a:lnTo>
                    <a:pt x="20" y="77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1"/>
                  </a:lnTo>
                  <a:lnTo>
                    <a:pt x="20" y="69"/>
                  </a:lnTo>
                  <a:lnTo>
                    <a:pt x="20" y="68"/>
                  </a:lnTo>
                  <a:lnTo>
                    <a:pt x="20" y="66"/>
                  </a:lnTo>
                  <a:lnTo>
                    <a:pt x="18" y="64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7" y="61"/>
                  </a:lnTo>
                  <a:lnTo>
                    <a:pt x="15" y="61"/>
                  </a:lnTo>
                  <a:lnTo>
                    <a:pt x="15" y="61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11" y="55"/>
                  </a:lnTo>
                  <a:lnTo>
                    <a:pt x="11" y="55"/>
                  </a:lnTo>
                  <a:lnTo>
                    <a:pt x="12" y="57"/>
                  </a:lnTo>
                  <a:lnTo>
                    <a:pt x="14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4" y="53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2" y="49"/>
                  </a:lnTo>
                  <a:lnTo>
                    <a:pt x="11" y="49"/>
                  </a:lnTo>
                  <a:lnTo>
                    <a:pt x="9" y="49"/>
                  </a:lnTo>
                  <a:lnTo>
                    <a:pt x="7" y="49"/>
                  </a:lnTo>
                  <a:lnTo>
                    <a:pt x="6" y="50"/>
                  </a:lnTo>
                  <a:lnTo>
                    <a:pt x="7" y="52"/>
                  </a:lnTo>
                  <a:lnTo>
                    <a:pt x="6" y="50"/>
                  </a:lnTo>
                  <a:lnTo>
                    <a:pt x="6" y="50"/>
                  </a:lnTo>
                  <a:lnTo>
                    <a:pt x="4" y="47"/>
                  </a:lnTo>
                  <a:lnTo>
                    <a:pt x="3" y="44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3"/>
                  </a:lnTo>
                  <a:lnTo>
                    <a:pt x="6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12" y="34"/>
                  </a:lnTo>
                  <a:lnTo>
                    <a:pt x="14" y="34"/>
                  </a:lnTo>
                  <a:lnTo>
                    <a:pt x="14" y="34"/>
                  </a:lnTo>
                  <a:lnTo>
                    <a:pt x="15" y="34"/>
                  </a:lnTo>
                  <a:lnTo>
                    <a:pt x="17" y="36"/>
                  </a:lnTo>
                  <a:lnTo>
                    <a:pt x="18" y="38"/>
                  </a:lnTo>
                  <a:lnTo>
                    <a:pt x="20" y="38"/>
                  </a:lnTo>
                  <a:lnTo>
                    <a:pt x="23" y="36"/>
                  </a:lnTo>
                  <a:lnTo>
                    <a:pt x="25" y="36"/>
                  </a:lnTo>
                  <a:lnTo>
                    <a:pt x="25" y="36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6" y="33"/>
                  </a:lnTo>
                  <a:lnTo>
                    <a:pt x="29" y="34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1"/>
                  </a:lnTo>
                  <a:lnTo>
                    <a:pt x="31" y="31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29" y="28"/>
                  </a:lnTo>
                  <a:lnTo>
                    <a:pt x="25" y="25"/>
                  </a:lnTo>
                  <a:lnTo>
                    <a:pt x="25" y="23"/>
                  </a:lnTo>
                  <a:lnTo>
                    <a:pt x="23" y="22"/>
                  </a:lnTo>
                  <a:lnTo>
                    <a:pt x="22" y="20"/>
                  </a:lnTo>
                  <a:lnTo>
                    <a:pt x="22" y="17"/>
                  </a:lnTo>
                  <a:lnTo>
                    <a:pt x="20" y="16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5" y="11"/>
                  </a:lnTo>
                  <a:lnTo>
                    <a:pt x="14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6" y="14"/>
                  </a:lnTo>
                  <a:lnTo>
                    <a:pt x="6" y="16"/>
                  </a:lnTo>
                  <a:lnTo>
                    <a:pt x="4" y="19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4" y="25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2"/>
                  </a:lnTo>
                  <a:lnTo>
                    <a:pt x="0" y="17"/>
                  </a:lnTo>
                  <a:lnTo>
                    <a:pt x="3" y="16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7" y="9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9"/>
                  </a:lnTo>
                  <a:lnTo>
                    <a:pt x="25" y="9"/>
                  </a:lnTo>
                  <a:lnTo>
                    <a:pt x="28" y="11"/>
                  </a:lnTo>
                  <a:lnTo>
                    <a:pt x="31" y="12"/>
                  </a:lnTo>
                  <a:lnTo>
                    <a:pt x="34" y="1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36" y="17"/>
                  </a:lnTo>
                  <a:lnTo>
                    <a:pt x="37" y="20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41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7"/>
                  </a:lnTo>
                  <a:lnTo>
                    <a:pt x="44" y="27"/>
                  </a:lnTo>
                  <a:lnTo>
                    <a:pt x="45" y="27"/>
                  </a:lnTo>
                  <a:lnTo>
                    <a:pt x="48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3" y="25"/>
                  </a:lnTo>
                  <a:lnTo>
                    <a:pt x="58" y="27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4" y="27"/>
                  </a:lnTo>
                  <a:lnTo>
                    <a:pt x="66" y="27"/>
                  </a:lnTo>
                  <a:lnTo>
                    <a:pt x="66" y="27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4" y="20"/>
                  </a:lnTo>
                  <a:lnTo>
                    <a:pt x="64" y="17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7" y="19"/>
                  </a:lnTo>
                  <a:lnTo>
                    <a:pt x="69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2" y="20"/>
                  </a:lnTo>
                  <a:lnTo>
                    <a:pt x="75" y="20"/>
                  </a:lnTo>
                  <a:lnTo>
                    <a:pt x="77" y="19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5" y="16"/>
                  </a:lnTo>
                  <a:lnTo>
                    <a:pt x="75" y="14"/>
                  </a:lnTo>
                  <a:lnTo>
                    <a:pt x="74" y="12"/>
                  </a:lnTo>
                  <a:lnTo>
                    <a:pt x="74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8" y="8"/>
                  </a:lnTo>
                  <a:lnTo>
                    <a:pt x="78" y="6"/>
                  </a:lnTo>
                  <a:lnTo>
                    <a:pt x="78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6"/>
                  </a:lnTo>
                  <a:lnTo>
                    <a:pt x="83" y="6"/>
                  </a:lnTo>
                  <a:lnTo>
                    <a:pt x="83" y="6"/>
                  </a:lnTo>
                  <a:lnTo>
                    <a:pt x="85" y="8"/>
                  </a:lnTo>
                  <a:lnTo>
                    <a:pt x="85" y="8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6" y="9"/>
                  </a:lnTo>
                  <a:lnTo>
                    <a:pt x="86" y="9"/>
                  </a:lnTo>
                  <a:lnTo>
                    <a:pt x="86" y="8"/>
                  </a:lnTo>
                  <a:lnTo>
                    <a:pt x="86" y="8"/>
                  </a:lnTo>
                  <a:lnTo>
                    <a:pt x="85" y="6"/>
                  </a:lnTo>
                  <a:lnTo>
                    <a:pt x="83" y="5"/>
                  </a:lnTo>
                  <a:lnTo>
                    <a:pt x="82" y="5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3" y="1"/>
                  </a:lnTo>
                  <a:lnTo>
                    <a:pt x="85" y="3"/>
                  </a:lnTo>
                  <a:lnTo>
                    <a:pt x="86" y="3"/>
                  </a:lnTo>
                  <a:lnTo>
                    <a:pt x="86" y="1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1" name="Freeform 37">
              <a:extLst>
                <a:ext uri="{FF2B5EF4-FFF2-40B4-BE49-F238E27FC236}">
                  <a16:creationId xmlns:a16="http://schemas.microsoft.com/office/drawing/2014/main" id="{1A8121BB-50AA-4E77-BF0E-F1B24E24D9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9948" y="4643981"/>
              <a:ext cx="91614" cy="38984"/>
            </a:xfrm>
            <a:custGeom>
              <a:avLst/>
              <a:gdLst>
                <a:gd name="T0" fmla="*/ 6 w 47"/>
                <a:gd name="T1" fmla="*/ 16 h 20"/>
                <a:gd name="T2" fmla="*/ 5 w 47"/>
                <a:gd name="T3" fmla="*/ 17 h 20"/>
                <a:gd name="T4" fmla="*/ 3 w 47"/>
                <a:gd name="T5" fmla="*/ 19 h 20"/>
                <a:gd name="T6" fmla="*/ 2 w 47"/>
                <a:gd name="T7" fmla="*/ 19 h 20"/>
                <a:gd name="T8" fmla="*/ 0 w 47"/>
                <a:gd name="T9" fmla="*/ 19 h 20"/>
                <a:gd name="T10" fmla="*/ 2 w 47"/>
                <a:gd name="T11" fmla="*/ 17 h 20"/>
                <a:gd name="T12" fmla="*/ 43 w 47"/>
                <a:gd name="T13" fmla="*/ 3 h 20"/>
                <a:gd name="T14" fmla="*/ 46 w 47"/>
                <a:gd name="T15" fmla="*/ 3 h 20"/>
                <a:gd name="T16" fmla="*/ 47 w 47"/>
                <a:gd name="T17" fmla="*/ 5 h 20"/>
                <a:gd name="T18" fmla="*/ 41 w 47"/>
                <a:gd name="T19" fmla="*/ 9 h 20"/>
                <a:gd name="T20" fmla="*/ 38 w 47"/>
                <a:gd name="T21" fmla="*/ 9 h 20"/>
                <a:gd name="T22" fmla="*/ 35 w 47"/>
                <a:gd name="T23" fmla="*/ 11 h 20"/>
                <a:gd name="T24" fmla="*/ 31 w 47"/>
                <a:gd name="T25" fmla="*/ 12 h 20"/>
                <a:gd name="T26" fmla="*/ 30 w 47"/>
                <a:gd name="T27" fmla="*/ 14 h 20"/>
                <a:gd name="T28" fmla="*/ 27 w 47"/>
                <a:gd name="T29" fmla="*/ 14 h 20"/>
                <a:gd name="T30" fmla="*/ 24 w 47"/>
                <a:gd name="T31" fmla="*/ 16 h 20"/>
                <a:gd name="T32" fmla="*/ 17 w 47"/>
                <a:gd name="T33" fmla="*/ 19 h 20"/>
                <a:gd name="T34" fmla="*/ 14 w 47"/>
                <a:gd name="T35" fmla="*/ 19 h 20"/>
                <a:gd name="T36" fmla="*/ 13 w 47"/>
                <a:gd name="T37" fmla="*/ 17 h 20"/>
                <a:gd name="T38" fmla="*/ 13 w 47"/>
                <a:gd name="T39" fmla="*/ 16 h 20"/>
                <a:gd name="T40" fmla="*/ 16 w 47"/>
                <a:gd name="T41" fmla="*/ 16 h 20"/>
                <a:gd name="T42" fmla="*/ 16 w 47"/>
                <a:gd name="T43" fmla="*/ 14 h 20"/>
                <a:gd name="T44" fmla="*/ 16 w 47"/>
                <a:gd name="T45" fmla="*/ 12 h 20"/>
                <a:gd name="T46" fmla="*/ 13 w 47"/>
                <a:gd name="T47" fmla="*/ 14 h 20"/>
                <a:gd name="T48" fmla="*/ 13 w 47"/>
                <a:gd name="T49" fmla="*/ 12 h 20"/>
                <a:gd name="T50" fmla="*/ 16 w 47"/>
                <a:gd name="T51" fmla="*/ 9 h 20"/>
                <a:gd name="T52" fmla="*/ 19 w 47"/>
                <a:gd name="T53" fmla="*/ 6 h 20"/>
                <a:gd name="T54" fmla="*/ 25 w 47"/>
                <a:gd name="T55" fmla="*/ 6 h 20"/>
                <a:gd name="T56" fmla="*/ 31 w 47"/>
                <a:gd name="T57" fmla="*/ 6 h 20"/>
                <a:gd name="T58" fmla="*/ 38 w 47"/>
                <a:gd name="T59" fmla="*/ 5 h 20"/>
                <a:gd name="T60" fmla="*/ 41 w 47"/>
                <a:gd name="T61" fmla="*/ 5 h 20"/>
                <a:gd name="T62" fmla="*/ 43 w 47"/>
                <a:gd name="T63" fmla="*/ 3 h 20"/>
                <a:gd name="T64" fmla="*/ 22 w 47"/>
                <a:gd name="T65" fmla="*/ 3 h 20"/>
                <a:gd name="T66" fmla="*/ 22 w 47"/>
                <a:gd name="T67" fmla="*/ 1 h 20"/>
                <a:gd name="T68" fmla="*/ 24 w 47"/>
                <a:gd name="T6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7" h="20">
                  <a:moveTo>
                    <a:pt x="6" y="16"/>
                  </a:moveTo>
                  <a:lnTo>
                    <a:pt x="6" y="16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6" y="16"/>
                  </a:lnTo>
                  <a:close/>
                  <a:moveTo>
                    <a:pt x="43" y="3"/>
                  </a:moveTo>
                  <a:lnTo>
                    <a:pt x="44" y="3"/>
                  </a:lnTo>
                  <a:lnTo>
                    <a:pt x="46" y="3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4" y="6"/>
                  </a:lnTo>
                  <a:lnTo>
                    <a:pt x="41" y="9"/>
                  </a:lnTo>
                  <a:lnTo>
                    <a:pt x="39" y="9"/>
                  </a:lnTo>
                  <a:lnTo>
                    <a:pt x="38" y="9"/>
                  </a:lnTo>
                  <a:lnTo>
                    <a:pt x="36" y="11"/>
                  </a:lnTo>
                  <a:lnTo>
                    <a:pt x="35" y="11"/>
                  </a:lnTo>
                  <a:lnTo>
                    <a:pt x="33" y="12"/>
                  </a:lnTo>
                  <a:lnTo>
                    <a:pt x="31" y="12"/>
                  </a:lnTo>
                  <a:lnTo>
                    <a:pt x="30" y="12"/>
                  </a:lnTo>
                  <a:lnTo>
                    <a:pt x="30" y="1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5" y="14"/>
                  </a:lnTo>
                  <a:lnTo>
                    <a:pt x="24" y="16"/>
                  </a:lnTo>
                  <a:lnTo>
                    <a:pt x="19" y="17"/>
                  </a:lnTo>
                  <a:lnTo>
                    <a:pt x="17" y="19"/>
                  </a:lnTo>
                  <a:lnTo>
                    <a:pt x="14" y="20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3" y="14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4" y="11"/>
                  </a:lnTo>
                  <a:lnTo>
                    <a:pt x="16" y="9"/>
                  </a:lnTo>
                  <a:lnTo>
                    <a:pt x="16" y="8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31" y="6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3" y="3"/>
                  </a:lnTo>
                  <a:close/>
                  <a:moveTo>
                    <a:pt x="24" y="0"/>
                  </a:moveTo>
                  <a:lnTo>
                    <a:pt x="22" y="3"/>
                  </a:lnTo>
                  <a:lnTo>
                    <a:pt x="20" y="3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2" name="Freeform 38">
              <a:extLst>
                <a:ext uri="{FF2B5EF4-FFF2-40B4-BE49-F238E27FC236}">
                  <a16:creationId xmlns:a16="http://schemas.microsoft.com/office/drawing/2014/main" id="{87B1BFB5-D5CD-4CC1-B6B6-8D507FFC34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61586" y="3197659"/>
              <a:ext cx="218313" cy="144242"/>
            </a:xfrm>
            <a:custGeom>
              <a:avLst/>
              <a:gdLst>
                <a:gd name="T0" fmla="*/ 49 w 112"/>
                <a:gd name="T1" fmla="*/ 22 h 74"/>
                <a:gd name="T2" fmla="*/ 47 w 112"/>
                <a:gd name="T3" fmla="*/ 1 h 74"/>
                <a:gd name="T4" fmla="*/ 47 w 112"/>
                <a:gd name="T5" fmla="*/ 1 h 74"/>
                <a:gd name="T6" fmla="*/ 49 w 112"/>
                <a:gd name="T7" fmla="*/ 4 h 74"/>
                <a:gd name="T8" fmla="*/ 49 w 112"/>
                <a:gd name="T9" fmla="*/ 6 h 74"/>
                <a:gd name="T10" fmla="*/ 44 w 112"/>
                <a:gd name="T11" fmla="*/ 12 h 74"/>
                <a:gd name="T12" fmla="*/ 49 w 112"/>
                <a:gd name="T13" fmla="*/ 16 h 74"/>
                <a:gd name="T14" fmla="*/ 47 w 112"/>
                <a:gd name="T15" fmla="*/ 17 h 74"/>
                <a:gd name="T16" fmla="*/ 44 w 112"/>
                <a:gd name="T17" fmla="*/ 17 h 74"/>
                <a:gd name="T18" fmla="*/ 32 w 112"/>
                <a:gd name="T19" fmla="*/ 17 h 74"/>
                <a:gd name="T20" fmla="*/ 30 w 112"/>
                <a:gd name="T21" fmla="*/ 19 h 74"/>
                <a:gd name="T22" fmla="*/ 28 w 112"/>
                <a:gd name="T23" fmla="*/ 27 h 74"/>
                <a:gd name="T24" fmla="*/ 38 w 112"/>
                <a:gd name="T25" fmla="*/ 27 h 74"/>
                <a:gd name="T26" fmla="*/ 44 w 112"/>
                <a:gd name="T27" fmla="*/ 25 h 74"/>
                <a:gd name="T28" fmla="*/ 50 w 112"/>
                <a:gd name="T29" fmla="*/ 28 h 74"/>
                <a:gd name="T30" fmla="*/ 58 w 112"/>
                <a:gd name="T31" fmla="*/ 25 h 74"/>
                <a:gd name="T32" fmla="*/ 60 w 112"/>
                <a:gd name="T33" fmla="*/ 27 h 74"/>
                <a:gd name="T34" fmla="*/ 65 w 112"/>
                <a:gd name="T35" fmla="*/ 30 h 74"/>
                <a:gd name="T36" fmla="*/ 71 w 112"/>
                <a:gd name="T37" fmla="*/ 31 h 74"/>
                <a:gd name="T38" fmla="*/ 77 w 112"/>
                <a:gd name="T39" fmla="*/ 28 h 74"/>
                <a:gd name="T40" fmla="*/ 88 w 112"/>
                <a:gd name="T41" fmla="*/ 28 h 74"/>
                <a:gd name="T42" fmla="*/ 91 w 112"/>
                <a:gd name="T43" fmla="*/ 31 h 74"/>
                <a:gd name="T44" fmla="*/ 93 w 112"/>
                <a:gd name="T45" fmla="*/ 36 h 74"/>
                <a:gd name="T46" fmla="*/ 95 w 112"/>
                <a:gd name="T47" fmla="*/ 42 h 74"/>
                <a:gd name="T48" fmla="*/ 101 w 112"/>
                <a:gd name="T49" fmla="*/ 41 h 74"/>
                <a:gd name="T50" fmla="*/ 107 w 112"/>
                <a:gd name="T51" fmla="*/ 49 h 74"/>
                <a:gd name="T52" fmla="*/ 110 w 112"/>
                <a:gd name="T53" fmla="*/ 55 h 74"/>
                <a:gd name="T54" fmla="*/ 112 w 112"/>
                <a:gd name="T55" fmla="*/ 63 h 74"/>
                <a:gd name="T56" fmla="*/ 109 w 112"/>
                <a:gd name="T57" fmla="*/ 64 h 74"/>
                <a:gd name="T58" fmla="*/ 101 w 112"/>
                <a:gd name="T59" fmla="*/ 61 h 74"/>
                <a:gd name="T60" fmla="*/ 91 w 112"/>
                <a:gd name="T61" fmla="*/ 64 h 74"/>
                <a:gd name="T62" fmla="*/ 91 w 112"/>
                <a:gd name="T63" fmla="*/ 61 h 74"/>
                <a:gd name="T64" fmla="*/ 80 w 112"/>
                <a:gd name="T65" fmla="*/ 64 h 74"/>
                <a:gd name="T66" fmla="*/ 65 w 112"/>
                <a:gd name="T67" fmla="*/ 74 h 74"/>
                <a:gd name="T68" fmla="*/ 60 w 112"/>
                <a:gd name="T69" fmla="*/ 66 h 74"/>
                <a:gd name="T70" fmla="*/ 61 w 112"/>
                <a:gd name="T71" fmla="*/ 53 h 74"/>
                <a:gd name="T72" fmla="*/ 57 w 112"/>
                <a:gd name="T73" fmla="*/ 52 h 74"/>
                <a:gd name="T74" fmla="*/ 47 w 112"/>
                <a:gd name="T75" fmla="*/ 47 h 74"/>
                <a:gd name="T76" fmla="*/ 41 w 112"/>
                <a:gd name="T77" fmla="*/ 53 h 74"/>
                <a:gd name="T78" fmla="*/ 38 w 112"/>
                <a:gd name="T79" fmla="*/ 60 h 74"/>
                <a:gd name="T80" fmla="*/ 30 w 112"/>
                <a:gd name="T81" fmla="*/ 61 h 74"/>
                <a:gd name="T82" fmla="*/ 27 w 112"/>
                <a:gd name="T83" fmla="*/ 66 h 74"/>
                <a:gd name="T84" fmla="*/ 22 w 112"/>
                <a:gd name="T85" fmla="*/ 63 h 74"/>
                <a:gd name="T86" fmla="*/ 17 w 112"/>
                <a:gd name="T87" fmla="*/ 66 h 74"/>
                <a:gd name="T88" fmla="*/ 11 w 112"/>
                <a:gd name="T89" fmla="*/ 69 h 74"/>
                <a:gd name="T90" fmla="*/ 6 w 112"/>
                <a:gd name="T91" fmla="*/ 60 h 74"/>
                <a:gd name="T92" fmla="*/ 14 w 112"/>
                <a:gd name="T93" fmla="*/ 52 h 74"/>
                <a:gd name="T94" fmla="*/ 13 w 112"/>
                <a:gd name="T95" fmla="*/ 45 h 74"/>
                <a:gd name="T96" fmla="*/ 11 w 112"/>
                <a:gd name="T97" fmla="*/ 36 h 74"/>
                <a:gd name="T98" fmla="*/ 5 w 112"/>
                <a:gd name="T99" fmla="*/ 34 h 74"/>
                <a:gd name="T100" fmla="*/ 0 w 112"/>
                <a:gd name="T101" fmla="*/ 31 h 74"/>
                <a:gd name="T102" fmla="*/ 8 w 112"/>
                <a:gd name="T103" fmla="*/ 25 h 74"/>
                <a:gd name="T104" fmla="*/ 17 w 112"/>
                <a:gd name="T105" fmla="*/ 25 h 74"/>
                <a:gd name="T106" fmla="*/ 20 w 112"/>
                <a:gd name="T107" fmla="*/ 20 h 74"/>
                <a:gd name="T108" fmla="*/ 22 w 112"/>
                <a:gd name="T109" fmla="*/ 20 h 74"/>
                <a:gd name="T110" fmla="*/ 24 w 112"/>
                <a:gd name="T111" fmla="*/ 17 h 74"/>
                <a:gd name="T112" fmla="*/ 19 w 112"/>
                <a:gd name="T113" fmla="*/ 16 h 74"/>
                <a:gd name="T114" fmla="*/ 27 w 112"/>
                <a:gd name="T115" fmla="*/ 16 h 74"/>
                <a:gd name="T116" fmla="*/ 28 w 112"/>
                <a:gd name="T117" fmla="*/ 8 h 74"/>
                <a:gd name="T118" fmla="*/ 33 w 112"/>
                <a:gd name="T119" fmla="*/ 6 h 74"/>
                <a:gd name="T120" fmla="*/ 43 w 112"/>
                <a:gd name="T121" fmla="*/ 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" h="74">
                  <a:moveTo>
                    <a:pt x="46" y="20"/>
                  </a:moveTo>
                  <a:lnTo>
                    <a:pt x="46" y="20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0"/>
                  </a:lnTo>
                  <a:lnTo>
                    <a:pt x="46" y="20"/>
                  </a:lnTo>
                  <a:close/>
                  <a:moveTo>
                    <a:pt x="47" y="1"/>
                  </a:moveTo>
                  <a:lnTo>
                    <a:pt x="47" y="1"/>
                  </a:lnTo>
                  <a:lnTo>
                    <a:pt x="47" y="1"/>
                  </a:lnTo>
                  <a:lnTo>
                    <a:pt x="49" y="3"/>
                  </a:lnTo>
                  <a:lnTo>
                    <a:pt x="47" y="3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1"/>
                  </a:lnTo>
                  <a:close/>
                  <a:moveTo>
                    <a:pt x="44" y="0"/>
                  </a:move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7" y="4"/>
                  </a:lnTo>
                  <a:lnTo>
                    <a:pt x="47" y="4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7" y="9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2"/>
                  </a:lnTo>
                  <a:lnTo>
                    <a:pt x="44" y="12"/>
                  </a:lnTo>
                  <a:lnTo>
                    <a:pt x="46" y="12"/>
                  </a:lnTo>
                  <a:lnTo>
                    <a:pt x="46" y="12"/>
                  </a:lnTo>
                  <a:lnTo>
                    <a:pt x="47" y="14"/>
                  </a:lnTo>
                  <a:lnTo>
                    <a:pt x="47" y="14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49" y="16"/>
                  </a:lnTo>
                  <a:lnTo>
                    <a:pt x="47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6" y="17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5" y="16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20"/>
                  </a:lnTo>
                  <a:lnTo>
                    <a:pt x="30" y="20"/>
                  </a:lnTo>
                  <a:lnTo>
                    <a:pt x="30" y="19"/>
                  </a:lnTo>
                  <a:lnTo>
                    <a:pt x="28" y="19"/>
                  </a:lnTo>
                  <a:lnTo>
                    <a:pt x="28" y="20"/>
                  </a:lnTo>
                  <a:lnTo>
                    <a:pt x="28" y="22"/>
                  </a:lnTo>
                  <a:lnTo>
                    <a:pt x="27" y="22"/>
                  </a:lnTo>
                  <a:lnTo>
                    <a:pt x="28" y="23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5"/>
                  </a:lnTo>
                  <a:lnTo>
                    <a:pt x="38" y="27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3" y="27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47" y="25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0" y="28"/>
                  </a:lnTo>
                  <a:lnTo>
                    <a:pt x="54" y="28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1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9" y="30"/>
                  </a:lnTo>
                  <a:lnTo>
                    <a:pt x="69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3" y="30"/>
                  </a:lnTo>
                  <a:lnTo>
                    <a:pt x="74" y="30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4" y="30"/>
                  </a:lnTo>
                  <a:lnTo>
                    <a:pt x="85" y="28"/>
                  </a:lnTo>
                  <a:lnTo>
                    <a:pt x="87" y="28"/>
                  </a:lnTo>
                  <a:lnTo>
                    <a:pt x="88" y="28"/>
                  </a:lnTo>
                  <a:lnTo>
                    <a:pt x="88" y="28"/>
                  </a:lnTo>
                  <a:lnTo>
                    <a:pt x="90" y="28"/>
                  </a:lnTo>
                  <a:lnTo>
                    <a:pt x="91" y="28"/>
                  </a:lnTo>
                  <a:lnTo>
                    <a:pt x="91" y="28"/>
                  </a:lnTo>
                  <a:lnTo>
                    <a:pt x="91" y="30"/>
                  </a:lnTo>
                  <a:lnTo>
                    <a:pt x="91" y="31"/>
                  </a:lnTo>
                  <a:lnTo>
                    <a:pt x="91" y="33"/>
                  </a:lnTo>
                  <a:lnTo>
                    <a:pt x="93" y="34"/>
                  </a:lnTo>
                  <a:lnTo>
                    <a:pt x="93" y="34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8"/>
                  </a:lnTo>
                  <a:lnTo>
                    <a:pt x="91" y="38"/>
                  </a:lnTo>
                  <a:lnTo>
                    <a:pt x="93" y="38"/>
                  </a:lnTo>
                  <a:lnTo>
                    <a:pt x="93" y="41"/>
                  </a:lnTo>
                  <a:lnTo>
                    <a:pt x="93" y="42"/>
                  </a:lnTo>
                  <a:lnTo>
                    <a:pt x="95" y="42"/>
                  </a:lnTo>
                  <a:lnTo>
                    <a:pt x="96" y="42"/>
                  </a:lnTo>
                  <a:lnTo>
                    <a:pt x="96" y="42"/>
                  </a:lnTo>
                  <a:lnTo>
                    <a:pt x="98" y="42"/>
                  </a:lnTo>
                  <a:lnTo>
                    <a:pt x="98" y="41"/>
                  </a:lnTo>
                  <a:lnTo>
                    <a:pt x="99" y="41"/>
                  </a:lnTo>
                  <a:lnTo>
                    <a:pt x="101" y="41"/>
                  </a:lnTo>
                  <a:lnTo>
                    <a:pt x="104" y="42"/>
                  </a:lnTo>
                  <a:lnTo>
                    <a:pt x="107" y="44"/>
                  </a:lnTo>
                  <a:lnTo>
                    <a:pt x="109" y="44"/>
                  </a:lnTo>
                  <a:lnTo>
                    <a:pt x="109" y="45"/>
                  </a:lnTo>
                  <a:lnTo>
                    <a:pt x="107" y="47"/>
                  </a:lnTo>
                  <a:lnTo>
                    <a:pt x="107" y="49"/>
                  </a:lnTo>
                  <a:lnTo>
                    <a:pt x="107" y="50"/>
                  </a:lnTo>
                  <a:lnTo>
                    <a:pt x="109" y="52"/>
                  </a:lnTo>
                  <a:lnTo>
                    <a:pt x="109" y="53"/>
                  </a:lnTo>
                  <a:lnTo>
                    <a:pt x="109" y="55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56"/>
                  </a:lnTo>
                  <a:lnTo>
                    <a:pt x="109" y="58"/>
                  </a:lnTo>
                  <a:lnTo>
                    <a:pt x="110" y="60"/>
                  </a:lnTo>
                  <a:lnTo>
                    <a:pt x="110" y="60"/>
                  </a:lnTo>
                  <a:lnTo>
                    <a:pt x="112" y="61"/>
                  </a:lnTo>
                  <a:lnTo>
                    <a:pt x="112" y="63"/>
                  </a:lnTo>
                  <a:lnTo>
                    <a:pt x="112" y="63"/>
                  </a:lnTo>
                  <a:lnTo>
                    <a:pt x="110" y="64"/>
                  </a:lnTo>
                  <a:lnTo>
                    <a:pt x="110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7" y="63"/>
                  </a:lnTo>
                  <a:lnTo>
                    <a:pt x="106" y="61"/>
                  </a:lnTo>
                  <a:lnTo>
                    <a:pt x="104" y="63"/>
                  </a:lnTo>
                  <a:lnTo>
                    <a:pt x="102" y="61"/>
                  </a:lnTo>
                  <a:lnTo>
                    <a:pt x="101" y="61"/>
                  </a:lnTo>
                  <a:lnTo>
                    <a:pt x="101" y="61"/>
                  </a:lnTo>
                  <a:lnTo>
                    <a:pt x="99" y="63"/>
                  </a:lnTo>
                  <a:lnTo>
                    <a:pt x="99" y="63"/>
                  </a:lnTo>
                  <a:lnTo>
                    <a:pt x="98" y="63"/>
                  </a:lnTo>
                  <a:lnTo>
                    <a:pt x="96" y="64"/>
                  </a:lnTo>
                  <a:lnTo>
                    <a:pt x="93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3" y="63"/>
                  </a:lnTo>
                  <a:lnTo>
                    <a:pt x="93" y="63"/>
                  </a:lnTo>
                  <a:lnTo>
                    <a:pt x="93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88" y="61"/>
                  </a:lnTo>
                  <a:lnTo>
                    <a:pt x="88" y="61"/>
                  </a:lnTo>
                  <a:lnTo>
                    <a:pt x="85" y="61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7" y="68"/>
                  </a:lnTo>
                  <a:lnTo>
                    <a:pt x="73" y="69"/>
                  </a:lnTo>
                  <a:lnTo>
                    <a:pt x="69" y="71"/>
                  </a:lnTo>
                  <a:lnTo>
                    <a:pt x="66" y="72"/>
                  </a:lnTo>
                  <a:lnTo>
                    <a:pt x="65" y="74"/>
                  </a:lnTo>
                  <a:lnTo>
                    <a:pt x="63" y="74"/>
                  </a:lnTo>
                  <a:lnTo>
                    <a:pt x="63" y="74"/>
                  </a:lnTo>
                  <a:lnTo>
                    <a:pt x="61" y="72"/>
                  </a:lnTo>
                  <a:lnTo>
                    <a:pt x="61" y="71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4"/>
                  </a:lnTo>
                  <a:lnTo>
                    <a:pt x="60" y="61"/>
                  </a:lnTo>
                  <a:lnTo>
                    <a:pt x="60" y="58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61" y="53"/>
                  </a:lnTo>
                  <a:lnTo>
                    <a:pt x="61" y="53"/>
                  </a:lnTo>
                  <a:lnTo>
                    <a:pt x="60" y="53"/>
                  </a:lnTo>
                  <a:lnTo>
                    <a:pt x="58" y="53"/>
                  </a:lnTo>
                  <a:lnTo>
                    <a:pt x="58" y="53"/>
                  </a:lnTo>
                  <a:lnTo>
                    <a:pt x="57" y="53"/>
                  </a:lnTo>
                  <a:lnTo>
                    <a:pt x="57" y="52"/>
                  </a:lnTo>
                  <a:lnTo>
                    <a:pt x="58" y="49"/>
                  </a:lnTo>
                  <a:lnTo>
                    <a:pt x="57" y="47"/>
                  </a:lnTo>
                  <a:lnTo>
                    <a:pt x="54" y="45"/>
                  </a:lnTo>
                  <a:lnTo>
                    <a:pt x="52" y="44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9"/>
                  </a:lnTo>
                  <a:lnTo>
                    <a:pt x="44" y="50"/>
                  </a:lnTo>
                  <a:lnTo>
                    <a:pt x="43" y="52"/>
                  </a:lnTo>
                  <a:lnTo>
                    <a:pt x="43" y="53"/>
                  </a:lnTo>
                  <a:lnTo>
                    <a:pt x="41" y="53"/>
                  </a:lnTo>
                  <a:lnTo>
                    <a:pt x="41" y="53"/>
                  </a:lnTo>
                  <a:lnTo>
                    <a:pt x="43" y="56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8" y="60"/>
                  </a:lnTo>
                  <a:lnTo>
                    <a:pt x="38" y="58"/>
                  </a:lnTo>
                  <a:lnTo>
                    <a:pt x="36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30" y="61"/>
                  </a:lnTo>
                  <a:lnTo>
                    <a:pt x="30" y="61"/>
                  </a:lnTo>
                  <a:lnTo>
                    <a:pt x="30" y="64"/>
                  </a:lnTo>
                  <a:lnTo>
                    <a:pt x="30" y="64"/>
                  </a:lnTo>
                  <a:lnTo>
                    <a:pt x="30" y="66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7" y="66"/>
                  </a:lnTo>
                  <a:lnTo>
                    <a:pt x="25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4"/>
                  </a:lnTo>
                  <a:lnTo>
                    <a:pt x="20" y="64"/>
                  </a:lnTo>
                  <a:lnTo>
                    <a:pt x="20" y="64"/>
                  </a:lnTo>
                  <a:lnTo>
                    <a:pt x="19" y="64"/>
                  </a:lnTo>
                  <a:lnTo>
                    <a:pt x="19" y="64"/>
                  </a:lnTo>
                  <a:lnTo>
                    <a:pt x="17" y="66"/>
                  </a:lnTo>
                  <a:lnTo>
                    <a:pt x="16" y="66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1" y="69"/>
                  </a:lnTo>
                  <a:lnTo>
                    <a:pt x="9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4"/>
                  </a:lnTo>
                  <a:lnTo>
                    <a:pt x="6" y="60"/>
                  </a:lnTo>
                  <a:lnTo>
                    <a:pt x="8" y="60"/>
                  </a:lnTo>
                  <a:lnTo>
                    <a:pt x="9" y="56"/>
                  </a:lnTo>
                  <a:lnTo>
                    <a:pt x="11" y="55"/>
                  </a:lnTo>
                  <a:lnTo>
                    <a:pt x="13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7"/>
                  </a:lnTo>
                  <a:lnTo>
                    <a:pt x="13" y="45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3" y="38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6" y="27"/>
                  </a:lnTo>
                  <a:lnTo>
                    <a:pt x="16" y="27"/>
                  </a:lnTo>
                  <a:lnTo>
                    <a:pt x="17" y="25"/>
                  </a:lnTo>
                  <a:lnTo>
                    <a:pt x="19" y="25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0" y="19"/>
                  </a:lnTo>
                  <a:lnTo>
                    <a:pt x="20" y="17"/>
                  </a:lnTo>
                  <a:lnTo>
                    <a:pt x="22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0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8" y="16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2"/>
                  </a:lnTo>
                  <a:lnTo>
                    <a:pt x="27" y="9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8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3" y="6"/>
                  </a:lnTo>
                  <a:lnTo>
                    <a:pt x="35" y="8"/>
                  </a:lnTo>
                  <a:lnTo>
                    <a:pt x="35" y="8"/>
                  </a:lnTo>
                  <a:lnTo>
                    <a:pt x="35" y="6"/>
                  </a:lnTo>
                  <a:lnTo>
                    <a:pt x="39" y="4"/>
                  </a:lnTo>
                  <a:lnTo>
                    <a:pt x="41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4" y="1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3" name="Freeform 39">
              <a:extLst>
                <a:ext uri="{FF2B5EF4-FFF2-40B4-BE49-F238E27FC236}">
                  <a16:creationId xmlns:a16="http://schemas.microsoft.com/office/drawing/2014/main" id="{E4644757-0C47-4CFA-8DA8-7BA5AFB990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07548" y="3835055"/>
              <a:ext cx="231958" cy="424930"/>
            </a:xfrm>
            <a:custGeom>
              <a:avLst/>
              <a:gdLst>
                <a:gd name="T0" fmla="*/ 25 w 119"/>
                <a:gd name="T1" fmla="*/ 191 h 218"/>
                <a:gd name="T2" fmla="*/ 14 w 119"/>
                <a:gd name="T3" fmla="*/ 182 h 218"/>
                <a:gd name="T4" fmla="*/ 14 w 119"/>
                <a:gd name="T5" fmla="*/ 182 h 218"/>
                <a:gd name="T6" fmla="*/ 39 w 119"/>
                <a:gd name="T7" fmla="*/ 163 h 218"/>
                <a:gd name="T8" fmla="*/ 39 w 119"/>
                <a:gd name="T9" fmla="*/ 158 h 218"/>
                <a:gd name="T10" fmla="*/ 75 w 119"/>
                <a:gd name="T11" fmla="*/ 130 h 218"/>
                <a:gd name="T12" fmla="*/ 71 w 119"/>
                <a:gd name="T13" fmla="*/ 123 h 218"/>
                <a:gd name="T14" fmla="*/ 42 w 119"/>
                <a:gd name="T15" fmla="*/ 2 h 218"/>
                <a:gd name="T16" fmla="*/ 44 w 119"/>
                <a:gd name="T17" fmla="*/ 12 h 218"/>
                <a:gd name="T18" fmla="*/ 56 w 119"/>
                <a:gd name="T19" fmla="*/ 15 h 218"/>
                <a:gd name="T20" fmla="*/ 53 w 119"/>
                <a:gd name="T21" fmla="*/ 30 h 218"/>
                <a:gd name="T22" fmla="*/ 53 w 119"/>
                <a:gd name="T23" fmla="*/ 45 h 218"/>
                <a:gd name="T24" fmla="*/ 64 w 119"/>
                <a:gd name="T25" fmla="*/ 37 h 218"/>
                <a:gd name="T26" fmla="*/ 75 w 119"/>
                <a:gd name="T27" fmla="*/ 38 h 218"/>
                <a:gd name="T28" fmla="*/ 83 w 119"/>
                <a:gd name="T29" fmla="*/ 37 h 218"/>
                <a:gd name="T30" fmla="*/ 89 w 119"/>
                <a:gd name="T31" fmla="*/ 30 h 218"/>
                <a:gd name="T32" fmla="*/ 105 w 119"/>
                <a:gd name="T33" fmla="*/ 45 h 218"/>
                <a:gd name="T34" fmla="*/ 113 w 119"/>
                <a:gd name="T35" fmla="*/ 65 h 218"/>
                <a:gd name="T36" fmla="*/ 119 w 119"/>
                <a:gd name="T37" fmla="*/ 73 h 218"/>
                <a:gd name="T38" fmla="*/ 118 w 119"/>
                <a:gd name="T39" fmla="*/ 87 h 218"/>
                <a:gd name="T40" fmla="*/ 112 w 119"/>
                <a:gd name="T41" fmla="*/ 93 h 218"/>
                <a:gd name="T42" fmla="*/ 96 w 119"/>
                <a:gd name="T43" fmla="*/ 90 h 218"/>
                <a:gd name="T44" fmla="*/ 80 w 119"/>
                <a:gd name="T45" fmla="*/ 93 h 218"/>
                <a:gd name="T46" fmla="*/ 72 w 119"/>
                <a:gd name="T47" fmla="*/ 103 h 218"/>
                <a:gd name="T48" fmla="*/ 78 w 119"/>
                <a:gd name="T49" fmla="*/ 120 h 218"/>
                <a:gd name="T50" fmla="*/ 75 w 119"/>
                <a:gd name="T51" fmla="*/ 122 h 218"/>
                <a:gd name="T52" fmla="*/ 66 w 119"/>
                <a:gd name="T53" fmla="*/ 117 h 218"/>
                <a:gd name="T54" fmla="*/ 52 w 119"/>
                <a:gd name="T55" fmla="*/ 111 h 218"/>
                <a:gd name="T56" fmla="*/ 41 w 119"/>
                <a:gd name="T57" fmla="*/ 104 h 218"/>
                <a:gd name="T58" fmla="*/ 36 w 119"/>
                <a:gd name="T59" fmla="*/ 127 h 218"/>
                <a:gd name="T60" fmla="*/ 26 w 119"/>
                <a:gd name="T61" fmla="*/ 150 h 218"/>
                <a:gd name="T62" fmla="*/ 34 w 119"/>
                <a:gd name="T63" fmla="*/ 164 h 218"/>
                <a:gd name="T64" fmla="*/ 41 w 119"/>
                <a:gd name="T65" fmla="*/ 175 h 218"/>
                <a:gd name="T66" fmla="*/ 42 w 119"/>
                <a:gd name="T67" fmla="*/ 190 h 218"/>
                <a:gd name="T68" fmla="*/ 45 w 119"/>
                <a:gd name="T69" fmla="*/ 196 h 218"/>
                <a:gd name="T70" fmla="*/ 64 w 119"/>
                <a:gd name="T71" fmla="*/ 205 h 218"/>
                <a:gd name="T72" fmla="*/ 63 w 119"/>
                <a:gd name="T73" fmla="*/ 215 h 218"/>
                <a:gd name="T74" fmla="*/ 53 w 119"/>
                <a:gd name="T75" fmla="*/ 216 h 218"/>
                <a:gd name="T76" fmla="*/ 52 w 119"/>
                <a:gd name="T77" fmla="*/ 208 h 218"/>
                <a:gd name="T78" fmla="*/ 41 w 119"/>
                <a:gd name="T79" fmla="*/ 202 h 218"/>
                <a:gd name="T80" fmla="*/ 33 w 119"/>
                <a:gd name="T81" fmla="*/ 193 h 218"/>
                <a:gd name="T82" fmla="*/ 23 w 119"/>
                <a:gd name="T83" fmla="*/ 183 h 218"/>
                <a:gd name="T84" fmla="*/ 14 w 119"/>
                <a:gd name="T85" fmla="*/ 180 h 218"/>
                <a:gd name="T86" fmla="*/ 20 w 119"/>
                <a:gd name="T87" fmla="*/ 150 h 218"/>
                <a:gd name="T88" fmla="*/ 30 w 119"/>
                <a:gd name="T89" fmla="*/ 134 h 218"/>
                <a:gd name="T90" fmla="*/ 30 w 119"/>
                <a:gd name="T91" fmla="*/ 120 h 218"/>
                <a:gd name="T92" fmla="*/ 26 w 119"/>
                <a:gd name="T93" fmla="*/ 108 h 218"/>
                <a:gd name="T94" fmla="*/ 17 w 119"/>
                <a:gd name="T95" fmla="*/ 89 h 218"/>
                <a:gd name="T96" fmla="*/ 15 w 119"/>
                <a:gd name="T97" fmla="*/ 76 h 218"/>
                <a:gd name="T98" fmla="*/ 22 w 119"/>
                <a:gd name="T99" fmla="*/ 62 h 218"/>
                <a:gd name="T100" fmla="*/ 17 w 119"/>
                <a:gd name="T101" fmla="*/ 54 h 218"/>
                <a:gd name="T102" fmla="*/ 6 w 119"/>
                <a:gd name="T103" fmla="*/ 38 h 218"/>
                <a:gd name="T104" fmla="*/ 1 w 119"/>
                <a:gd name="T105" fmla="*/ 29 h 218"/>
                <a:gd name="T106" fmla="*/ 6 w 119"/>
                <a:gd name="T107" fmla="*/ 21 h 218"/>
                <a:gd name="T108" fmla="*/ 15 w 119"/>
                <a:gd name="T109" fmla="*/ 12 h 218"/>
                <a:gd name="T110" fmla="*/ 25 w 119"/>
                <a:gd name="T111" fmla="*/ 7 h 218"/>
                <a:gd name="T112" fmla="*/ 31 w 119"/>
                <a:gd name="T113" fmla="*/ 4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19" h="218">
                  <a:moveTo>
                    <a:pt x="33" y="202"/>
                  </a:moveTo>
                  <a:lnTo>
                    <a:pt x="34" y="204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4"/>
                  </a:lnTo>
                  <a:lnTo>
                    <a:pt x="33" y="202"/>
                  </a:lnTo>
                  <a:close/>
                  <a:moveTo>
                    <a:pt x="25" y="188"/>
                  </a:moveTo>
                  <a:lnTo>
                    <a:pt x="25" y="190"/>
                  </a:lnTo>
                  <a:lnTo>
                    <a:pt x="25" y="191"/>
                  </a:lnTo>
                  <a:lnTo>
                    <a:pt x="25" y="191"/>
                  </a:lnTo>
                  <a:lnTo>
                    <a:pt x="25" y="190"/>
                  </a:lnTo>
                  <a:lnTo>
                    <a:pt x="25" y="188"/>
                  </a:lnTo>
                  <a:lnTo>
                    <a:pt x="25" y="188"/>
                  </a:lnTo>
                  <a:close/>
                  <a:moveTo>
                    <a:pt x="17" y="182"/>
                  </a:moveTo>
                  <a:lnTo>
                    <a:pt x="19" y="183"/>
                  </a:lnTo>
                  <a:lnTo>
                    <a:pt x="19" y="185"/>
                  </a:lnTo>
                  <a:lnTo>
                    <a:pt x="19" y="185"/>
                  </a:lnTo>
                  <a:lnTo>
                    <a:pt x="17" y="182"/>
                  </a:lnTo>
                  <a:close/>
                  <a:moveTo>
                    <a:pt x="14" y="182"/>
                  </a:moveTo>
                  <a:lnTo>
                    <a:pt x="14" y="182"/>
                  </a:lnTo>
                  <a:lnTo>
                    <a:pt x="15" y="182"/>
                  </a:lnTo>
                  <a:lnTo>
                    <a:pt x="15" y="183"/>
                  </a:lnTo>
                  <a:lnTo>
                    <a:pt x="15" y="185"/>
                  </a:lnTo>
                  <a:lnTo>
                    <a:pt x="15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5"/>
                  </a:lnTo>
                  <a:lnTo>
                    <a:pt x="14" y="182"/>
                  </a:lnTo>
                  <a:lnTo>
                    <a:pt x="14" y="182"/>
                  </a:lnTo>
                  <a:close/>
                  <a:moveTo>
                    <a:pt x="14" y="167"/>
                  </a:moveTo>
                  <a:lnTo>
                    <a:pt x="14" y="167"/>
                  </a:lnTo>
                  <a:lnTo>
                    <a:pt x="14" y="167"/>
                  </a:lnTo>
                  <a:lnTo>
                    <a:pt x="14" y="169"/>
                  </a:lnTo>
                  <a:lnTo>
                    <a:pt x="14" y="167"/>
                  </a:lnTo>
                  <a:lnTo>
                    <a:pt x="14" y="167"/>
                  </a:lnTo>
                  <a:lnTo>
                    <a:pt x="14" y="167"/>
                  </a:lnTo>
                  <a:close/>
                  <a:moveTo>
                    <a:pt x="39" y="160"/>
                  </a:moveTo>
                  <a:lnTo>
                    <a:pt x="39" y="161"/>
                  </a:lnTo>
                  <a:lnTo>
                    <a:pt x="39" y="163"/>
                  </a:lnTo>
                  <a:lnTo>
                    <a:pt x="37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1"/>
                  </a:lnTo>
                  <a:lnTo>
                    <a:pt x="39" y="161"/>
                  </a:lnTo>
                  <a:lnTo>
                    <a:pt x="39" y="160"/>
                  </a:lnTo>
                  <a:close/>
                  <a:moveTo>
                    <a:pt x="37" y="158"/>
                  </a:moveTo>
                  <a:lnTo>
                    <a:pt x="39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7" y="158"/>
                  </a:lnTo>
                  <a:close/>
                  <a:moveTo>
                    <a:pt x="75" y="130"/>
                  </a:moveTo>
                  <a:lnTo>
                    <a:pt x="75" y="130"/>
                  </a:lnTo>
                  <a:lnTo>
                    <a:pt x="75" y="131"/>
                  </a:lnTo>
                  <a:lnTo>
                    <a:pt x="75" y="131"/>
                  </a:lnTo>
                  <a:lnTo>
                    <a:pt x="75" y="130"/>
                  </a:lnTo>
                  <a:lnTo>
                    <a:pt x="75" y="130"/>
                  </a:lnTo>
                  <a:close/>
                  <a:moveTo>
                    <a:pt x="71" y="123"/>
                  </a:moveTo>
                  <a:lnTo>
                    <a:pt x="72" y="123"/>
                  </a:lnTo>
                  <a:lnTo>
                    <a:pt x="72" y="125"/>
                  </a:lnTo>
                  <a:lnTo>
                    <a:pt x="74" y="125"/>
                  </a:lnTo>
                  <a:lnTo>
                    <a:pt x="74" y="125"/>
                  </a:lnTo>
                  <a:lnTo>
                    <a:pt x="74" y="127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1" y="123"/>
                  </a:lnTo>
                  <a:lnTo>
                    <a:pt x="71" y="123"/>
                  </a:lnTo>
                  <a:close/>
                  <a:moveTo>
                    <a:pt x="37" y="0"/>
                  </a:moveTo>
                  <a:lnTo>
                    <a:pt x="37" y="2"/>
                  </a:lnTo>
                  <a:lnTo>
                    <a:pt x="39" y="2"/>
                  </a:lnTo>
                  <a:lnTo>
                    <a:pt x="41" y="2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4" y="2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7" y="5"/>
                  </a:lnTo>
                  <a:lnTo>
                    <a:pt x="47" y="7"/>
                  </a:lnTo>
                  <a:lnTo>
                    <a:pt x="45" y="7"/>
                  </a:lnTo>
                  <a:lnTo>
                    <a:pt x="45" y="10"/>
                  </a:lnTo>
                  <a:lnTo>
                    <a:pt x="44" y="12"/>
                  </a:lnTo>
                  <a:lnTo>
                    <a:pt x="44" y="13"/>
                  </a:lnTo>
                  <a:lnTo>
                    <a:pt x="45" y="15"/>
                  </a:lnTo>
                  <a:lnTo>
                    <a:pt x="47" y="15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0" y="13"/>
                  </a:lnTo>
                  <a:lnTo>
                    <a:pt x="52" y="13"/>
                  </a:lnTo>
                  <a:lnTo>
                    <a:pt x="52" y="13"/>
                  </a:lnTo>
                  <a:lnTo>
                    <a:pt x="55" y="13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6" y="18"/>
                  </a:lnTo>
                  <a:lnTo>
                    <a:pt x="56" y="19"/>
                  </a:lnTo>
                  <a:lnTo>
                    <a:pt x="56" y="21"/>
                  </a:lnTo>
                  <a:lnTo>
                    <a:pt x="56" y="23"/>
                  </a:lnTo>
                  <a:lnTo>
                    <a:pt x="56" y="26"/>
                  </a:lnTo>
                  <a:lnTo>
                    <a:pt x="55" y="29"/>
                  </a:lnTo>
                  <a:lnTo>
                    <a:pt x="55" y="29"/>
                  </a:lnTo>
                  <a:lnTo>
                    <a:pt x="53" y="30"/>
                  </a:lnTo>
                  <a:lnTo>
                    <a:pt x="53" y="30"/>
                  </a:lnTo>
                  <a:lnTo>
                    <a:pt x="53" y="32"/>
                  </a:lnTo>
                  <a:lnTo>
                    <a:pt x="55" y="32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5" y="35"/>
                  </a:lnTo>
                  <a:lnTo>
                    <a:pt x="55" y="37"/>
                  </a:lnTo>
                  <a:lnTo>
                    <a:pt x="53" y="40"/>
                  </a:lnTo>
                  <a:lnTo>
                    <a:pt x="52" y="43"/>
                  </a:lnTo>
                  <a:lnTo>
                    <a:pt x="52" y="45"/>
                  </a:lnTo>
                  <a:lnTo>
                    <a:pt x="53" y="45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6" y="43"/>
                  </a:lnTo>
                  <a:lnTo>
                    <a:pt x="60" y="41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3" y="38"/>
                  </a:lnTo>
                  <a:lnTo>
                    <a:pt x="64" y="38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7" y="35"/>
                  </a:lnTo>
                  <a:lnTo>
                    <a:pt x="69" y="34"/>
                  </a:lnTo>
                  <a:lnTo>
                    <a:pt x="69" y="34"/>
                  </a:lnTo>
                  <a:lnTo>
                    <a:pt x="71" y="35"/>
                  </a:lnTo>
                  <a:lnTo>
                    <a:pt x="72" y="37"/>
                  </a:lnTo>
                  <a:lnTo>
                    <a:pt x="74" y="37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3" y="37"/>
                  </a:lnTo>
                  <a:lnTo>
                    <a:pt x="83" y="35"/>
                  </a:lnTo>
                  <a:lnTo>
                    <a:pt x="83" y="34"/>
                  </a:lnTo>
                  <a:lnTo>
                    <a:pt x="85" y="34"/>
                  </a:lnTo>
                  <a:lnTo>
                    <a:pt x="85" y="34"/>
                  </a:lnTo>
                  <a:lnTo>
                    <a:pt x="86" y="32"/>
                  </a:lnTo>
                  <a:lnTo>
                    <a:pt x="85" y="32"/>
                  </a:lnTo>
                  <a:lnTo>
                    <a:pt x="85" y="32"/>
                  </a:lnTo>
                  <a:lnTo>
                    <a:pt x="86" y="32"/>
                  </a:lnTo>
                  <a:lnTo>
                    <a:pt x="86" y="30"/>
                  </a:lnTo>
                  <a:lnTo>
                    <a:pt x="89" y="30"/>
                  </a:lnTo>
                  <a:lnTo>
                    <a:pt x="91" y="32"/>
                  </a:lnTo>
                  <a:lnTo>
                    <a:pt x="93" y="32"/>
                  </a:lnTo>
                  <a:lnTo>
                    <a:pt x="94" y="34"/>
                  </a:lnTo>
                  <a:lnTo>
                    <a:pt x="96" y="32"/>
                  </a:lnTo>
                  <a:lnTo>
                    <a:pt x="97" y="34"/>
                  </a:lnTo>
                  <a:lnTo>
                    <a:pt x="99" y="37"/>
                  </a:lnTo>
                  <a:lnTo>
                    <a:pt x="101" y="40"/>
                  </a:lnTo>
                  <a:lnTo>
                    <a:pt x="102" y="41"/>
                  </a:lnTo>
                  <a:lnTo>
                    <a:pt x="104" y="43"/>
                  </a:lnTo>
                  <a:lnTo>
                    <a:pt x="105" y="45"/>
                  </a:lnTo>
                  <a:lnTo>
                    <a:pt x="107" y="45"/>
                  </a:lnTo>
                  <a:lnTo>
                    <a:pt x="108" y="48"/>
                  </a:lnTo>
                  <a:lnTo>
                    <a:pt x="107" y="51"/>
                  </a:lnTo>
                  <a:lnTo>
                    <a:pt x="107" y="54"/>
                  </a:lnTo>
                  <a:lnTo>
                    <a:pt x="107" y="57"/>
                  </a:lnTo>
                  <a:lnTo>
                    <a:pt x="108" y="60"/>
                  </a:lnTo>
                  <a:lnTo>
                    <a:pt x="110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3" y="65"/>
                  </a:lnTo>
                  <a:lnTo>
                    <a:pt x="115" y="67"/>
                  </a:lnTo>
                  <a:lnTo>
                    <a:pt x="116" y="67"/>
                  </a:lnTo>
                  <a:lnTo>
                    <a:pt x="116" y="68"/>
                  </a:lnTo>
                  <a:lnTo>
                    <a:pt x="116" y="68"/>
                  </a:lnTo>
                  <a:lnTo>
                    <a:pt x="116" y="70"/>
                  </a:lnTo>
                  <a:lnTo>
                    <a:pt x="118" y="70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3"/>
                  </a:lnTo>
                  <a:lnTo>
                    <a:pt x="119" y="75"/>
                  </a:lnTo>
                  <a:lnTo>
                    <a:pt x="119" y="76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8" y="78"/>
                  </a:lnTo>
                  <a:lnTo>
                    <a:pt x="118" y="79"/>
                  </a:lnTo>
                  <a:lnTo>
                    <a:pt x="118" y="81"/>
                  </a:lnTo>
                  <a:lnTo>
                    <a:pt x="118" y="82"/>
                  </a:lnTo>
                  <a:lnTo>
                    <a:pt x="118" y="84"/>
                  </a:lnTo>
                  <a:lnTo>
                    <a:pt x="118" y="87"/>
                  </a:lnTo>
                  <a:lnTo>
                    <a:pt x="118" y="87"/>
                  </a:lnTo>
                  <a:lnTo>
                    <a:pt x="118" y="89"/>
                  </a:lnTo>
                  <a:lnTo>
                    <a:pt x="116" y="89"/>
                  </a:lnTo>
                  <a:lnTo>
                    <a:pt x="116" y="90"/>
                  </a:lnTo>
                  <a:lnTo>
                    <a:pt x="115" y="90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2" y="93"/>
                  </a:lnTo>
                  <a:lnTo>
                    <a:pt x="112" y="93"/>
                  </a:lnTo>
                  <a:lnTo>
                    <a:pt x="110" y="92"/>
                  </a:lnTo>
                  <a:lnTo>
                    <a:pt x="110" y="92"/>
                  </a:lnTo>
                  <a:lnTo>
                    <a:pt x="110" y="90"/>
                  </a:lnTo>
                  <a:lnTo>
                    <a:pt x="108" y="90"/>
                  </a:lnTo>
                  <a:lnTo>
                    <a:pt x="107" y="90"/>
                  </a:lnTo>
                  <a:lnTo>
                    <a:pt x="105" y="90"/>
                  </a:lnTo>
                  <a:lnTo>
                    <a:pt x="102" y="90"/>
                  </a:lnTo>
                  <a:lnTo>
                    <a:pt x="99" y="90"/>
                  </a:lnTo>
                  <a:lnTo>
                    <a:pt x="97" y="90"/>
                  </a:lnTo>
                  <a:lnTo>
                    <a:pt x="96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3" y="90"/>
                  </a:lnTo>
                  <a:lnTo>
                    <a:pt x="91" y="90"/>
                  </a:lnTo>
                  <a:lnTo>
                    <a:pt x="89" y="90"/>
                  </a:lnTo>
                  <a:lnTo>
                    <a:pt x="88" y="90"/>
                  </a:lnTo>
                  <a:lnTo>
                    <a:pt x="86" y="90"/>
                  </a:lnTo>
                  <a:lnTo>
                    <a:pt x="85" y="92"/>
                  </a:lnTo>
                  <a:lnTo>
                    <a:pt x="82" y="92"/>
                  </a:lnTo>
                  <a:lnTo>
                    <a:pt x="80" y="93"/>
                  </a:lnTo>
                  <a:lnTo>
                    <a:pt x="80" y="95"/>
                  </a:lnTo>
                  <a:lnTo>
                    <a:pt x="78" y="97"/>
                  </a:lnTo>
                  <a:lnTo>
                    <a:pt x="78" y="98"/>
                  </a:lnTo>
                  <a:lnTo>
                    <a:pt x="77" y="100"/>
                  </a:lnTo>
                  <a:lnTo>
                    <a:pt x="75" y="101"/>
                  </a:lnTo>
                  <a:lnTo>
                    <a:pt x="75" y="101"/>
                  </a:lnTo>
                  <a:lnTo>
                    <a:pt x="75" y="103"/>
                  </a:lnTo>
                  <a:lnTo>
                    <a:pt x="74" y="103"/>
                  </a:lnTo>
                  <a:lnTo>
                    <a:pt x="72" y="103"/>
                  </a:lnTo>
                  <a:lnTo>
                    <a:pt x="72" y="103"/>
                  </a:lnTo>
                  <a:lnTo>
                    <a:pt x="72" y="106"/>
                  </a:lnTo>
                  <a:lnTo>
                    <a:pt x="72" y="108"/>
                  </a:lnTo>
                  <a:lnTo>
                    <a:pt x="74" y="109"/>
                  </a:lnTo>
                  <a:lnTo>
                    <a:pt x="74" y="111"/>
                  </a:lnTo>
                  <a:lnTo>
                    <a:pt x="74" y="114"/>
                  </a:lnTo>
                  <a:lnTo>
                    <a:pt x="74" y="115"/>
                  </a:lnTo>
                  <a:lnTo>
                    <a:pt x="77" y="117"/>
                  </a:lnTo>
                  <a:lnTo>
                    <a:pt x="77" y="119"/>
                  </a:lnTo>
                  <a:lnTo>
                    <a:pt x="78" y="119"/>
                  </a:lnTo>
                  <a:lnTo>
                    <a:pt x="78" y="120"/>
                  </a:lnTo>
                  <a:lnTo>
                    <a:pt x="77" y="122"/>
                  </a:lnTo>
                  <a:lnTo>
                    <a:pt x="78" y="123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28"/>
                  </a:lnTo>
                  <a:lnTo>
                    <a:pt x="78" y="127"/>
                  </a:lnTo>
                  <a:lnTo>
                    <a:pt x="78" y="125"/>
                  </a:lnTo>
                  <a:lnTo>
                    <a:pt x="77" y="123"/>
                  </a:lnTo>
                  <a:lnTo>
                    <a:pt x="75" y="122"/>
                  </a:lnTo>
                  <a:lnTo>
                    <a:pt x="75" y="123"/>
                  </a:lnTo>
                  <a:lnTo>
                    <a:pt x="75" y="123"/>
                  </a:lnTo>
                  <a:lnTo>
                    <a:pt x="74" y="123"/>
                  </a:lnTo>
                  <a:lnTo>
                    <a:pt x="72" y="122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69" y="119"/>
                  </a:lnTo>
                  <a:lnTo>
                    <a:pt x="67" y="117"/>
                  </a:lnTo>
                  <a:lnTo>
                    <a:pt x="66" y="117"/>
                  </a:lnTo>
                  <a:lnTo>
                    <a:pt x="66" y="117"/>
                  </a:lnTo>
                  <a:lnTo>
                    <a:pt x="64" y="115"/>
                  </a:lnTo>
                  <a:lnTo>
                    <a:pt x="63" y="115"/>
                  </a:lnTo>
                  <a:lnTo>
                    <a:pt x="60" y="117"/>
                  </a:lnTo>
                  <a:lnTo>
                    <a:pt x="55" y="115"/>
                  </a:lnTo>
                  <a:lnTo>
                    <a:pt x="52" y="117"/>
                  </a:lnTo>
                  <a:lnTo>
                    <a:pt x="52" y="115"/>
                  </a:lnTo>
                  <a:lnTo>
                    <a:pt x="50" y="115"/>
                  </a:lnTo>
                  <a:lnTo>
                    <a:pt x="52" y="114"/>
                  </a:lnTo>
                  <a:lnTo>
                    <a:pt x="52" y="111"/>
                  </a:lnTo>
                  <a:lnTo>
                    <a:pt x="52" y="108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52" y="104"/>
                  </a:lnTo>
                  <a:lnTo>
                    <a:pt x="52" y="104"/>
                  </a:lnTo>
                  <a:lnTo>
                    <a:pt x="48" y="103"/>
                  </a:lnTo>
                  <a:lnTo>
                    <a:pt x="47" y="103"/>
                  </a:lnTo>
                  <a:lnTo>
                    <a:pt x="45" y="103"/>
                  </a:lnTo>
                  <a:lnTo>
                    <a:pt x="42" y="104"/>
                  </a:lnTo>
                  <a:lnTo>
                    <a:pt x="41" y="104"/>
                  </a:lnTo>
                  <a:lnTo>
                    <a:pt x="39" y="106"/>
                  </a:lnTo>
                  <a:lnTo>
                    <a:pt x="37" y="108"/>
                  </a:lnTo>
                  <a:lnTo>
                    <a:pt x="39" y="108"/>
                  </a:lnTo>
                  <a:lnTo>
                    <a:pt x="39" y="111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9" y="120"/>
                  </a:lnTo>
                  <a:lnTo>
                    <a:pt x="37" y="123"/>
                  </a:lnTo>
                  <a:lnTo>
                    <a:pt x="37" y="125"/>
                  </a:lnTo>
                  <a:lnTo>
                    <a:pt x="36" y="127"/>
                  </a:lnTo>
                  <a:lnTo>
                    <a:pt x="36" y="130"/>
                  </a:lnTo>
                  <a:lnTo>
                    <a:pt x="34" y="130"/>
                  </a:lnTo>
                  <a:lnTo>
                    <a:pt x="33" y="133"/>
                  </a:lnTo>
                  <a:lnTo>
                    <a:pt x="33" y="138"/>
                  </a:lnTo>
                  <a:lnTo>
                    <a:pt x="31" y="139"/>
                  </a:lnTo>
                  <a:lnTo>
                    <a:pt x="31" y="142"/>
                  </a:lnTo>
                  <a:lnTo>
                    <a:pt x="28" y="145"/>
                  </a:lnTo>
                  <a:lnTo>
                    <a:pt x="28" y="149"/>
                  </a:lnTo>
                  <a:lnTo>
                    <a:pt x="26" y="150"/>
                  </a:lnTo>
                  <a:lnTo>
                    <a:pt x="26" y="150"/>
                  </a:lnTo>
                  <a:lnTo>
                    <a:pt x="26" y="152"/>
                  </a:lnTo>
                  <a:lnTo>
                    <a:pt x="26" y="155"/>
                  </a:lnTo>
                  <a:lnTo>
                    <a:pt x="26" y="158"/>
                  </a:lnTo>
                  <a:lnTo>
                    <a:pt x="26" y="160"/>
                  </a:lnTo>
                  <a:lnTo>
                    <a:pt x="28" y="163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28" y="166"/>
                  </a:lnTo>
                  <a:lnTo>
                    <a:pt x="30" y="166"/>
                  </a:lnTo>
                  <a:lnTo>
                    <a:pt x="34" y="164"/>
                  </a:lnTo>
                  <a:lnTo>
                    <a:pt x="36" y="164"/>
                  </a:lnTo>
                  <a:lnTo>
                    <a:pt x="36" y="166"/>
                  </a:lnTo>
                  <a:lnTo>
                    <a:pt x="37" y="167"/>
                  </a:lnTo>
                  <a:lnTo>
                    <a:pt x="37" y="174"/>
                  </a:lnTo>
                  <a:lnTo>
                    <a:pt x="37" y="175"/>
                  </a:lnTo>
                  <a:lnTo>
                    <a:pt x="39" y="175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5"/>
                  </a:lnTo>
                  <a:lnTo>
                    <a:pt x="42" y="177"/>
                  </a:lnTo>
                  <a:lnTo>
                    <a:pt x="42" y="180"/>
                  </a:lnTo>
                  <a:lnTo>
                    <a:pt x="45" y="191"/>
                  </a:lnTo>
                  <a:lnTo>
                    <a:pt x="45" y="193"/>
                  </a:lnTo>
                  <a:lnTo>
                    <a:pt x="47" y="194"/>
                  </a:lnTo>
                  <a:lnTo>
                    <a:pt x="45" y="194"/>
                  </a:lnTo>
                  <a:lnTo>
                    <a:pt x="44" y="191"/>
                  </a:lnTo>
                  <a:lnTo>
                    <a:pt x="44" y="190"/>
                  </a:lnTo>
                  <a:lnTo>
                    <a:pt x="44" y="190"/>
                  </a:lnTo>
                  <a:lnTo>
                    <a:pt x="42" y="190"/>
                  </a:lnTo>
                  <a:lnTo>
                    <a:pt x="42" y="190"/>
                  </a:lnTo>
                  <a:lnTo>
                    <a:pt x="44" y="188"/>
                  </a:lnTo>
                  <a:lnTo>
                    <a:pt x="42" y="188"/>
                  </a:lnTo>
                  <a:lnTo>
                    <a:pt x="42" y="186"/>
                  </a:lnTo>
                  <a:lnTo>
                    <a:pt x="41" y="188"/>
                  </a:lnTo>
                  <a:lnTo>
                    <a:pt x="41" y="190"/>
                  </a:lnTo>
                  <a:lnTo>
                    <a:pt x="41" y="191"/>
                  </a:lnTo>
                  <a:lnTo>
                    <a:pt x="44" y="194"/>
                  </a:lnTo>
                  <a:lnTo>
                    <a:pt x="44" y="194"/>
                  </a:lnTo>
                  <a:lnTo>
                    <a:pt x="45" y="196"/>
                  </a:lnTo>
                  <a:lnTo>
                    <a:pt x="47" y="196"/>
                  </a:lnTo>
                  <a:lnTo>
                    <a:pt x="48" y="196"/>
                  </a:lnTo>
                  <a:lnTo>
                    <a:pt x="50" y="197"/>
                  </a:lnTo>
                  <a:lnTo>
                    <a:pt x="53" y="199"/>
                  </a:lnTo>
                  <a:lnTo>
                    <a:pt x="55" y="199"/>
                  </a:lnTo>
                  <a:lnTo>
                    <a:pt x="56" y="199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1" y="201"/>
                  </a:lnTo>
                  <a:lnTo>
                    <a:pt x="64" y="205"/>
                  </a:lnTo>
                  <a:lnTo>
                    <a:pt x="69" y="208"/>
                  </a:lnTo>
                  <a:lnTo>
                    <a:pt x="69" y="210"/>
                  </a:lnTo>
                  <a:lnTo>
                    <a:pt x="67" y="210"/>
                  </a:lnTo>
                  <a:lnTo>
                    <a:pt x="66" y="213"/>
                  </a:lnTo>
                  <a:lnTo>
                    <a:pt x="66" y="213"/>
                  </a:lnTo>
                  <a:lnTo>
                    <a:pt x="66" y="215"/>
                  </a:lnTo>
                  <a:lnTo>
                    <a:pt x="64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58" y="215"/>
                  </a:lnTo>
                  <a:lnTo>
                    <a:pt x="56" y="215"/>
                  </a:lnTo>
                  <a:lnTo>
                    <a:pt x="56" y="216"/>
                  </a:lnTo>
                  <a:lnTo>
                    <a:pt x="55" y="216"/>
                  </a:lnTo>
                  <a:lnTo>
                    <a:pt x="55" y="218"/>
                  </a:lnTo>
                  <a:lnTo>
                    <a:pt x="55" y="218"/>
                  </a:lnTo>
                  <a:lnTo>
                    <a:pt x="53" y="216"/>
                  </a:lnTo>
                  <a:lnTo>
                    <a:pt x="53" y="216"/>
                  </a:lnTo>
                  <a:lnTo>
                    <a:pt x="53" y="215"/>
                  </a:lnTo>
                  <a:lnTo>
                    <a:pt x="53" y="215"/>
                  </a:lnTo>
                  <a:lnTo>
                    <a:pt x="53" y="213"/>
                  </a:lnTo>
                  <a:lnTo>
                    <a:pt x="55" y="212"/>
                  </a:lnTo>
                  <a:lnTo>
                    <a:pt x="53" y="210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8"/>
                  </a:lnTo>
                  <a:lnTo>
                    <a:pt x="50" y="207"/>
                  </a:lnTo>
                  <a:lnTo>
                    <a:pt x="50" y="205"/>
                  </a:lnTo>
                  <a:lnTo>
                    <a:pt x="48" y="205"/>
                  </a:lnTo>
                  <a:lnTo>
                    <a:pt x="48" y="205"/>
                  </a:lnTo>
                  <a:lnTo>
                    <a:pt x="47" y="205"/>
                  </a:lnTo>
                  <a:lnTo>
                    <a:pt x="47" y="205"/>
                  </a:lnTo>
                  <a:lnTo>
                    <a:pt x="44" y="204"/>
                  </a:lnTo>
                  <a:lnTo>
                    <a:pt x="42" y="202"/>
                  </a:lnTo>
                  <a:lnTo>
                    <a:pt x="42" y="202"/>
                  </a:lnTo>
                  <a:lnTo>
                    <a:pt x="41" y="202"/>
                  </a:lnTo>
                  <a:lnTo>
                    <a:pt x="41" y="202"/>
                  </a:lnTo>
                  <a:lnTo>
                    <a:pt x="41" y="205"/>
                  </a:lnTo>
                  <a:lnTo>
                    <a:pt x="41" y="205"/>
                  </a:lnTo>
                  <a:lnTo>
                    <a:pt x="36" y="202"/>
                  </a:lnTo>
                  <a:lnTo>
                    <a:pt x="34" y="199"/>
                  </a:lnTo>
                  <a:lnTo>
                    <a:pt x="34" y="196"/>
                  </a:lnTo>
                  <a:lnTo>
                    <a:pt x="34" y="196"/>
                  </a:lnTo>
                  <a:lnTo>
                    <a:pt x="33" y="196"/>
                  </a:lnTo>
                  <a:lnTo>
                    <a:pt x="31" y="194"/>
                  </a:lnTo>
                  <a:lnTo>
                    <a:pt x="33" y="193"/>
                  </a:lnTo>
                  <a:lnTo>
                    <a:pt x="31" y="193"/>
                  </a:lnTo>
                  <a:lnTo>
                    <a:pt x="30" y="193"/>
                  </a:lnTo>
                  <a:lnTo>
                    <a:pt x="30" y="193"/>
                  </a:lnTo>
                  <a:lnTo>
                    <a:pt x="28" y="190"/>
                  </a:lnTo>
                  <a:lnTo>
                    <a:pt x="28" y="190"/>
                  </a:lnTo>
                  <a:lnTo>
                    <a:pt x="26" y="188"/>
                  </a:lnTo>
                  <a:lnTo>
                    <a:pt x="25" y="188"/>
                  </a:lnTo>
                  <a:lnTo>
                    <a:pt x="25" y="186"/>
                  </a:lnTo>
                  <a:lnTo>
                    <a:pt x="25" y="185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20" y="180"/>
                  </a:lnTo>
                  <a:lnTo>
                    <a:pt x="19" y="179"/>
                  </a:lnTo>
                  <a:lnTo>
                    <a:pt x="19" y="179"/>
                  </a:lnTo>
                  <a:lnTo>
                    <a:pt x="17" y="179"/>
                  </a:lnTo>
                  <a:lnTo>
                    <a:pt x="17" y="180"/>
                  </a:lnTo>
                  <a:lnTo>
                    <a:pt x="15" y="180"/>
                  </a:lnTo>
                  <a:lnTo>
                    <a:pt x="15" y="180"/>
                  </a:lnTo>
                  <a:lnTo>
                    <a:pt x="14" y="180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2" y="172"/>
                  </a:lnTo>
                  <a:lnTo>
                    <a:pt x="14" y="169"/>
                  </a:lnTo>
                  <a:lnTo>
                    <a:pt x="15" y="164"/>
                  </a:lnTo>
                  <a:lnTo>
                    <a:pt x="15" y="161"/>
                  </a:lnTo>
                  <a:lnTo>
                    <a:pt x="17" y="161"/>
                  </a:lnTo>
                  <a:lnTo>
                    <a:pt x="17" y="156"/>
                  </a:lnTo>
                  <a:lnTo>
                    <a:pt x="20" y="152"/>
                  </a:lnTo>
                  <a:lnTo>
                    <a:pt x="20" y="150"/>
                  </a:lnTo>
                  <a:lnTo>
                    <a:pt x="20" y="149"/>
                  </a:lnTo>
                  <a:lnTo>
                    <a:pt x="20" y="149"/>
                  </a:lnTo>
                  <a:lnTo>
                    <a:pt x="20" y="147"/>
                  </a:lnTo>
                  <a:lnTo>
                    <a:pt x="20" y="145"/>
                  </a:lnTo>
                  <a:lnTo>
                    <a:pt x="20" y="145"/>
                  </a:lnTo>
                  <a:lnTo>
                    <a:pt x="20" y="144"/>
                  </a:lnTo>
                  <a:lnTo>
                    <a:pt x="22" y="142"/>
                  </a:lnTo>
                  <a:lnTo>
                    <a:pt x="25" y="141"/>
                  </a:lnTo>
                  <a:lnTo>
                    <a:pt x="26" y="139"/>
                  </a:lnTo>
                  <a:lnTo>
                    <a:pt x="30" y="134"/>
                  </a:lnTo>
                  <a:lnTo>
                    <a:pt x="30" y="131"/>
                  </a:lnTo>
                  <a:lnTo>
                    <a:pt x="31" y="131"/>
                  </a:lnTo>
                  <a:lnTo>
                    <a:pt x="31" y="131"/>
                  </a:lnTo>
                  <a:lnTo>
                    <a:pt x="33" y="130"/>
                  </a:lnTo>
                  <a:lnTo>
                    <a:pt x="33" y="130"/>
                  </a:lnTo>
                  <a:lnTo>
                    <a:pt x="33" y="128"/>
                  </a:lnTo>
                  <a:lnTo>
                    <a:pt x="31" y="123"/>
                  </a:lnTo>
                  <a:lnTo>
                    <a:pt x="31" y="122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7"/>
                  </a:lnTo>
                  <a:lnTo>
                    <a:pt x="30" y="117"/>
                  </a:lnTo>
                  <a:lnTo>
                    <a:pt x="28" y="115"/>
                  </a:lnTo>
                  <a:lnTo>
                    <a:pt x="26" y="114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6" y="111"/>
                  </a:lnTo>
                  <a:lnTo>
                    <a:pt x="25" y="109"/>
                  </a:lnTo>
                  <a:lnTo>
                    <a:pt x="26" y="108"/>
                  </a:lnTo>
                  <a:lnTo>
                    <a:pt x="26" y="108"/>
                  </a:lnTo>
                  <a:lnTo>
                    <a:pt x="26" y="103"/>
                  </a:lnTo>
                  <a:lnTo>
                    <a:pt x="26" y="103"/>
                  </a:lnTo>
                  <a:lnTo>
                    <a:pt x="26" y="100"/>
                  </a:lnTo>
                  <a:lnTo>
                    <a:pt x="25" y="98"/>
                  </a:lnTo>
                  <a:lnTo>
                    <a:pt x="25" y="97"/>
                  </a:lnTo>
                  <a:lnTo>
                    <a:pt x="23" y="95"/>
                  </a:lnTo>
                  <a:lnTo>
                    <a:pt x="20" y="93"/>
                  </a:lnTo>
                  <a:lnTo>
                    <a:pt x="17" y="90"/>
                  </a:lnTo>
                  <a:lnTo>
                    <a:pt x="17" y="89"/>
                  </a:lnTo>
                  <a:lnTo>
                    <a:pt x="15" y="87"/>
                  </a:lnTo>
                  <a:lnTo>
                    <a:pt x="14" y="86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8"/>
                  </a:lnTo>
                  <a:lnTo>
                    <a:pt x="14" y="78"/>
                  </a:lnTo>
                  <a:lnTo>
                    <a:pt x="14" y="78"/>
                  </a:lnTo>
                  <a:lnTo>
                    <a:pt x="15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3"/>
                  </a:lnTo>
                  <a:lnTo>
                    <a:pt x="17" y="70"/>
                  </a:lnTo>
                  <a:lnTo>
                    <a:pt x="17" y="68"/>
                  </a:lnTo>
                  <a:lnTo>
                    <a:pt x="19" y="67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9" y="59"/>
                  </a:lnTo>
                  <a:lnTo>
                    <a:pt x="17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5" y="52"/>
                  </a:lnTo>
                  <a:lnTo>
                    <a:pt x="14" y="49"/>
                  </a:lnTo>
                  <a:lnTo>
                    <a:pt x="12" y="48"/>
                  </a:lnTo>
                  <a:lnTo>
                    <a:pt x="11" y="46"/>
                  </a:lnTo>
                  <a:lnTo>
                    <a:pt x="9" y="45"/>
                  </a:lnTo>
                  <a:lnTo>
                    <a:pt x="6" y="41"/>
                  </a:lnTo>
                  <a:lnTo>
                    <a:pt x="6" y="40"/>
                  </a:lnTo>
                  <a:lnTo>
                    <a:pt x="6" y="40"/>
                  </a:lnTo>
                  <a:lnTo>
                    <a:pt x="4" y="40"/>
                  </a:lnTo>
                  <a:lnTo>
                    <a:pt x="6" y="38"/>
                  </a:lnTo>
                  <a:lnTo>
                    <a:pt x="6" y="37"/>
                  </a:lnTo>
                  <a:lnTo>
                    <a:pt x="4" y="35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3" y="34"/>
                  </a:lnTo>
                  <a:lnTo>
                    <a:pt x="1" y="32"/>
                  </a:lnTo>
                  <a:lnTo>
                    <a:pt x="1" y="30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4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1"/>
                  </a:lnTo>
                  <a:lnTo>
                    <a:pt x="6" y="18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9" y="13"/>
                  </a:lnTo>
                  <a:lnTo>
                    <a:pt x="9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7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4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6" y="2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4" name="Freeform 40">
              <a:extLst>
                <a:ext uri="{FF2B5EF4-FFF2-40B4-BE49-F238E27FC236}">
                  <a16:creationId xmlns:a16="http://schemas.microsoft.com/office/drawing/2014/main" id="{77E59297-3481-4F19-B044-3A3F3A29AB57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96" y="4104048"/>
              <a:ext cx="52630" cy="144242"/>
            </a:xfrm>
            <a:custGeom>
              <a:avLst/>
              <a:gdLst>
                <a:gd name="T0" fmla="*/ 4 w 27"/>
                <a:gd name="T1" fmla="*/ 1 h 74"/>
                <a:gd name="T2" fmla="*/ 8 w 27"/>
                <a:gd name="T3" fmla="*/ 3 h 74"/>
                <a:gd name="T4" fmla="*/ 10 w 27"/>
                <a:gd name="T5" fmla="*/ 3 h 74"/>
                <a:gd name="T6" fmla="*/ 15 w 27"/>
                <a:gd name="T7" fmla="*/ 3 h 74"/>
                <a:gd name="T8" fmla="*/ 13 w 27"/>
                <a:gd name="T9" fmla="*/ 6 h 74"/>
                <a:gd name="T10" fmla="*/ 13 w 27"/>
                <a:gd name="T11" fmla="*/ 11 h 74"/>
                <a:gd name="T12" fmla="*/ 13 w 27"/>
                <a:gd name="T13" fmla="*/ 11 h 74"/>
                <a:gd name="T14" fmla="*/ 19 w 27"/>
                <a:gd name="T15" fmla="*/ 15 h 74"/>
                <a:gd name="T16" fmla="*/ 21 w 27"/>
                <a:gd name="T17" fmla="*/ 17 h 74"/>
                <a:gd name="T18" fmla="*/ 21 w 27"/>
                <a:gd name="T19" fmla="*/ 23 h 74"/>
                <a:gd name="T20" fmla="*/ 21 w 27"/>
                <a:gd name="T21" fmla="*/ 26 h 74"/>
                <a:gd name="T22" fmla="*/ 24 w 27"/>
                <a:gd name="T23" fmla="*/ 29 h 74"/>
                <a:gd name="T24" fmla="*/ 24 w 27"/>
                <a:gd name="T25" fmla="*/ 34 h 74"/>
                <a:gd name="T26" fmla="*/ 26 w 27"/>
                <a:gd name="T27" fmla="*/ 42 h 74"/>
                <a:gd name="T28" fmla="*/ 24 w 27"/>
                <a:gd name="T29" fmla="*/ 59 h 74"/>
                <a:gd name="T30" fmla="*/ 24 w 27"/>
                <a:gd name="T31" fmla="*/ 63 h 74"/>
                <a:gd name="T32" fmla="*/ 24 w 27"/>
                <a:gd name="T33" fmla="*/ 64 h 74"/>
                <a:gd name="T34" fmla="*/ 26 w 27"/>
                <a:gd name="T35" fmla="*/ 66 h 74"/>
                <a:gd name="T36" fmla="*/ 27 w 27"/>
                <a:gd name="T37" fmla="*/ 70 h 74"/>
                <a:gd name="T38" fmla="*/ 26 w 27"/>
                <a:gd name="T39" fmla="*/ 70 h 74"/>
                <a:gd name="T40" fmla="*/ 19 w 27"/>
                <a:gd name="T41" fmla="*/ 74 h 74"/>
                <a:gd name="T42" fmla="*/ 18 w 27"/>
                <a:gd name="T43" fmla="*/ 72 h 74"/>
                <a:gd name="T44" fmla="*/ 16 w 27"/>
                <a:gd name="T45" fmla="*/ 72 h 74"/>
                <a:gd name="T46" fmla="*/ 16 w 27"/>
                <a:gd name="T47" fmla="*/ 69 h 74"/>
                <a:gd name="T48" fmla="*/ 13 w 27"/>
                <a:gd name="T49" fmla="*/ 69 h 74"/>
                <a:gd name="T50" fmla="*/ 12 w 27"/>
                <a:gd name="T51" fmla="*/ 67 h 74"/>
                <a:gd name="T52" fmla="*/ 12 w 27"/>
                <a:gd name="T53" fmla="*/ 66 h 74"/>
                <a:gd name="T54" fmla="*/ 10 w 27"/>
                <a:gd name="T55" fmla="*/ 64 h 74"/>
                <a:gd name="T56" fmla="*/ 10 w 27"/>
                <a:gd name="T57" fmla="*/ 63 h 74"/>
                <a:gd name="T58" fmla="*/ 10 w 27"/>
                <a:gd name="T59" fmla="*/ 61 h 74"/>
                <a:gd name="T60" fmla="*/ 10 w 27"/>
                <a:gd name="T61" fmla="*/ 59 h 74"/>
                <a:gd name="T62" fmla="*/ 10 w 27"/>
                <a:gd name="T63" fmla="*/ 58 h 74"/>
                <a:gd name="T64" fmla="*/ 12 w 27"/>
                <a:gd name="T65" fmla="*/ 55 h 74"/>
                <a:gd name="T66" fmla="*/ 10 w 27"/>
                <a:gd name="T67" fmla="*/ 55 h 74"/>
                <a:gd name="T68" fmla="*/ 8 w 27"/>
                <a:gd name="T69" fmla="*/ 53 h 74"/>
                <a:gd name="T70" fmla="*/ 10 w 27"/>
                <a:gd name="T71" fmla="*/ 50 h 74"/>
                <a:gd name="T72" fmla="*/ 10 w 27"/>
                <a:gd name="T73" fmla="*/ 42 h 74"/>
                <a:gd name="T74" fmla="*/ 12 w 27"/>
                <a:gd name="T75" fmla="*/ 41 h 74"/>
                <a:gd name="T76" fmla="*/ 10 w 27"/>
                <a:gd name="T77" fmla="*/ 39 h 74"/>
                <a:gd name="T78" fmla="*/ 8 w 27"/>
                <a:gd name="T79" fmla="*/ 36 h 74"/>
                <a:gd name="T80" fmla="*/ 7 w 27"/>
                <a:gd name="T81" fmla="*/ 34 h 74"/>
                <a:gd name="T82" fmla="*/ 8 w 27"/>
                <a:gd name="T83" fmla="*/ 33 h 74"/>
                <a:gd name="T84" fmla="*/ 8 w 27"/>
                <a:gd name="T85" fmla="*/ 31 h 74"/>
                <a:gd name="T86" fmla="*/ 8 w 27"/>
                <a:gd name="T87" fmla="*/ 28 h 74"/>
                <a:gd name="T88" fmla="*/ 10 w 27"/>
                <a:gd name="T89" fmla="*/ 25 h 74"/>
                <a:gd name="T90" fmla="*/ 8 w 27"/>
                <a:gd name="T91" fmla="*/ 23 h 74"/>
                <a:gd name="T92" fmla="*/ 5 w 27"/>
                <a:gd name="T93" fmla="*/ 25 h 74"/>
                <a:gd name="T94" fmla="*/ 5 w 27"/>
                <a:gd name="T95" fmla="*/ 25 h 74"/>
                <a:gd name="T96" fmla="*/ 5 w 27"/>
                <a:gd name="T97" fmla="*/ 23 h 74"/>
                <a:gd name="T98" fmla="*/ 5 w 27"/>
                <a:gd name="T99" fmla="*/ 23 h 74"/>
                <a:gd name="T100" fmla="*/ 7 w 27"/>
                <a:gd name="T101" fmla="*/ 22 h 74"/>
                <a:gd name="T102" fmla="*/ 5 w 27"/>
                <a:gd name="T103" fmla="*/ 22 h 74"/>
                <a:gd name="T104" fmla="*/ 5 w 27"/>
                <a:gd name="T105" fmla="*/ 22 h 74"/>
                <a:gd name="T106" fmla="*/ 7 w 27"/>
                <a:gd name="T107" fmla="*/ 22 h 74"/>
                <a:gd name="T108" fmla="*/ 7 w 27"/>
                <a:gd name="T109" fmla="*/ 18 h 74"/>
                <a:gd name="T110" fmla="*/ 7 w 27"/>
                <a:gd name="T111" fmla="*/ 14 h 74"/>
                <a:gd name="T112" fmla="*/ 7 w 27"/>
                <a:gd name="T113" fmla="*/ 12 h 74"/>
                <a:gd name="T114" fmla="*/ 5 w 27"/>
                <a:gd name="T115" fmla="*/ 11 h 74"/>
                <a:gd name="T116" fmla="*/ 4 w 27"/>
                <a:gd name="T117" fmla="*/ 9 h 74"/>
                <a:gd name="T118" fmla="*/ 0 w 27"/>
                <a:gd name="T119" fmla="*/ 7 h 74"/>
                <a:gd name="T120" fmla="*/ 0 w 27"/>
                <a:gd name="T121" fmla="*/ 6 h 74"/>
                <a:gd name="T122" fmla="*/ 2 w 27"/>
                <a:gd name="T123" fmla="*/ 3 h 74"/>
                <a:gd name="T124" fmla="*/ 2 w 27"/>
                <a:gd name="T125" fmla="*/ 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7" h="74">
                  <a:moveTo>
                    <a:pt x="0" y="0"/>
                  </a:moveTo>
                  <a:lnTo>
                    <a:pt x="4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2"/>
                  </a:lnTo>
                  <a:lnTo>
                    <a:pt x="19" y="15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20"/>
                  </a:lnTo>
                  <a:lnTo>
                    <a:pt x="21" y="23"/>
                  </a:lnTo>
                  <a:lnTo>
                    <a:pt x="21" y="25"/>
                  </a:lnTo>
                  <a:lnTo>
                    <a:pt x="21" y="26"/>
                  </a:lnTo>
                  <a:lnTo>
                    <a:pt x="23" y="26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34"/>
                  </a:lnTo>
                  <a:lnTo>
                    <a:pt x="26" y="37"/>
                  </a:lnTo>
                  <a:lnTo>
                    <a:pt x="26" y="42"/>
                  </a:lnTo>
                  <a:lnTo>
                    <a:pt x="26" y="59"/>
                  </a:lnTo>
                  <a:lnTo>
                    <a:pt x="24" y="59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4"/>
                  </a:lnTo>
                  <a:lnTo>
                    <a:pt x="24" y="64"/>
                  </a:lnTo>
                  <a:lnTo>
                    <a:pt x="24" y="66"/>
                  </a:lnTo>
                  <a:lnTo>
                    <a:pt x="26" y="66"/>
                  </a:lnTo>
                  <a:lnTo>
                    <a:pt x="27" y="67"/>
                  </a:lnTo>
                  <a:lnTo>
                    <a:pt x="27" y="70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1" y="72"/>
                  </a:lnTo>
                  <a:lnTo>
                    <a:pt x="19" y="74"/>
                  </a:lnTo>
                  <a:lnTo>
                    <a:pt x="19" y="72"/>
                  </a:lnTo>
                  <a:lnTo>
                    <a:pt x="18" y="72"/>
                  </a:lnTo>
                  <a:lnTo>
                    <a:pt x="18" y="72"/>
                  </a:lnTo>
                  <a:lnTo>
                    <a:pt x="16" y="72"/>
                  </a:lnTo>
                  <a:lnTo>
                    <a:pt x="16" y="70"/>
                  </a:lnTo>
                  <a:lnTo>
                    <a:pt x="16" y="69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3" y="67"/>
                  </a:lnTo>
                  <a:lnTo>
                    <a:pt x="12" y="67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8"/>
                  </a:lnTo>
                  <a:lnTo>
                    <a:pt x="10" y="56"/>
                  </a:lnTo>
                  <a:lnTo>
                    <a:pt x="12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3"/>
                  </a:lnTo>
                  <a:lnTo>
                    <a:pt x="8" y="53"/>
                  </a:lnTo>
                  <a:lnTo>
                    <a:pt x="8" y="52"/>
                  </a:lnTo>
                  <a:lnTo>
                    <a:pt x="10" y="50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12" y="42"/>
                  </a:lnTo>
                  <a:lnTo>
                    <a:pt x="12" y="41"/>
                  </a:lnTo>
                  <a:lnTo>
                    <a:pt x="12" y="41"/>
                  </a:lnTo>
                  <a:lnTo>
                    <a:pt x="10" y="39"/>
                  </a:lnTo>
                  <a:lnTo>
                    <a:pt x="8" y="37"/>
                  </a:lnTo>
                  <a:lnTo>
                    <a:pt x="8" y="36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8" y="34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10" y="26"/>
                  </a:lnTo>
                  <a:lnTo>
                    <a:pt x="10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7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18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5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2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5" name="Freeform 41">
              <a:extLst>
                <a:ext uri="{FF2B5EF4-FFF2-40B4-BE49-F238E27FC236}">
                  <a16:creationId xmlns:a16="http://schemas.microsoft.com/office/drawing/2014/main" id="{F2D814B5-98A4-4D1A-A233-1C06429ABFE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5817413"/>
              <a:ext cx="534087" cy="118903"/>
            </a:xfrm>
            <a:custGeom>
              <a:avLst/>
              <a:gdLst>
                <a:gd name="T0" fmla="*/ 257 w 274"/>
                <a:gd name="T1" fmla="*/ 47 h 61"/>
                <a:gd name="T2" fmla="*/ 255 w 274"/>
                <a:gd name="T3" fmla="*/ 49 h 61"/>
                <a:gd name="T4" fmla="*/ 254 w 274"/>
                <a:gd name="T5" fmla="*/ 50 h 61"/>
                <a:gd name="T6" fmla="*/ 254 w 274"/>
                <a:gd name="T7" fmla="*/ 49 h 61"/>
                <a:gd name="T8" fmla="*/ 254 w 274"/>
                <a:gd name="T9" fmla="*/ 47 h 61"/>
                <a:gd name="T10" fmla="*/ 255 w 274"/>
                <a:gd name="T11" fmla="*/ 45 h 61"/>
                <a:gd name="T12" fmla="*/ 252 w 274"/>
                <a:gd name="T13" fmla="*/ 42 h 61"/>
                <a:gd name="T14" fmla="*/ 252 w 274"/>
                <a:gd name="T15" fmla="*/ 44 h 61"/>
                <a:gd name="T16" fmla="*/ 254 w 274"/>
                <a:gd name="T17" fmla="*/ 45 h 61"/>
                <a:gd name="T18" fmla="*/ 252 w 274"/>
                <a:gd name="T19" fmla="*/ 47 h 61"/>
                <a:gd name="T20" fmla="*/ 252 w 274"/>
                <a:gd name="T21" fmla="*/ 50 h 61"/>
                <a:gd name="T22" fmla="*/ 255 w 274"/>
                <a:gd name="T23" fmla="*/ 50 h 61"/>
                <a:gd name="T24" fmla="*/ 259 w 274"/>
                <a:gd name="T25" fmla="*/ 49 h 61"/>
                <a:gd name="T26" fmla="*/ 260 w 274"/>
                <a:gd name="T27" fmla="*/ 50 h 61"/>
                <a:gd name="T28" fmla="*/ 260 w 274"/>
                <a:gd name="T29" fmla="*/ 50 h 61"/>
                <a:gd name="T30" fmla="*/ 257 w 274"/>
                <a:gd name="T31" fmla="*/ 52 h 61"/>
                <a:gd name="T32" fmla="*/ 260 w 274"/>
                <a:gd name="T33" fmla="*/ 53 h 61"/>
                <a:gd name="T34" fmla="*/ 262 w 274"/>
                <a:gd name="T35" fmla="*/ 53 h 61"/>
                <a:gd name="T36" fmla="*/ 265 w 274"/>
                <a:gd name="T37" fmla="*/ 52 h 61"/>
                <a:gd name="T38" fmla="*/ 268 w 274"/>
                <a:gd name="T39" fmla="*/ 50 h 61"/>
                <a:gd name="T40" fmla="*/ 270 w 274"/>
                <a:gd name="T41" fmla="*/ 50 h 61"/>
                <a:gd name="T42" fmla="*/ 273 w 274"/>
                <a:gd name="T43" fmla="*/ 50 h 61"/>
                <a:gd name="T44" fmla="*/ 274 w 274"/>
                <a:gd name="T45" fmla="*/ 52 h 61"/>
                <a:gd name="T46" fmla="*/ 273 w 274"/>
                <a:gd name="T47" fmla="*/ 55 h 61"/>
                <a:gd name="T48" fmla="*/ 271 w 274"/>
                <a:gd name="T49" fmla="*/ 56 h 61"/>
                <a:gd name="T50" fmla="*/ 271 w 274"/>
                <a:gd name="T51" fmla="*/ 56 h 61"/>
                <a:gd name="T52" fmla="*/ 270 w 274"/>
                <a:gd name="T53" fmla="*/ 55 h 61"/>
                <a:gd name="T54" fmla="*/ 265 w 274"/>
                <a:gd name="T55" fmla="*/ 55 h 61"/>
                <a:gd name="T56" fmla="*/ 265 w 274"/>
                <a:gd name="T57" fmla="*/ 55 h 61"/>
                <a:gd name="T58" fmla="*/ 263 w 274"/>
                <a:gd name="T59" fmla="*/ 56 h 61"/>
                <a:gd name="T60" fmla="*/ 262 w 274"/>
                <a:gd name="T61" fmla="*/ 56 h 61"/>
                <a:gd name="T62" fmla="*/ 263 w 274"/>
                <a:gd name="T63" fmla="*/ 58 h 61"/>
                <a:gd name="T64" fmla="*/ 266 w 274"/>
                <a:gd name="T65" fmla="*/ 60 h 61"/>
                <a:gd name="T66" fmla="*/ 268 w 274"/>
                <a:gd name="T67" fmla="*/ 58 h 61"/>
                <a:gd name="T68" fmla="*/ 270 w 274"/>
                <a:gd name="T69" fmla="*/ 60 h 61"/>
                <a:gd name="T70" fmla="*/ 270 w 274"/>
                <a:gd name="T71" fmla="*/ 60 h 61"/>
                <a:gd name="T72" fmla="*/ 268 w 274"/>
                <a:gd name="T73" fmla="*/ 61 h 61"/>
                <a:gd name="T74" fmla="*/ 265 w 274"/>
                <a:gd name="T75" fmla="*/ 61 h 61"/>
                <a:gd name="T76" fmla="*/ 263 w 274"/>
                <a:gd name="T77" fmla="*/ 60 h 61"/>
                <a:gd name="T78" fmla="*/ 262 w 274"/>
                <a:gd name="T79" fmla="*/ 60 h 61"/>
                <a:gd name="T80" fmla="*/ 259 w 274"/>
                <a:gd name="T81" fmla="*/ 60 h 61"/>
                <a:gd name="T82" fmla="*/ 255 w 274"/>
                <a:gd name="T83" fmla="*/ 58 h 61"/>
                <a:gd name="T84" fmla="*/ 252 w 274"/>
                <a:gd name="T85" fmla="*/ 61 h 61"/>
                <a:gd name="T86" fmla="*/ 249 w 274"/>
                <a:gd name="T87" fmla="*/ 61 h 61"/>
                <a:gd name="T88" fmla="*/ 247 w 274"/>
                <a:gd name="T89" fmla="*/ 61 h 61"/>
                <a:gd name="T90" fmla="*/ 249 w 274"/>
                <a:gd name="T91" fmla="*/ 58 h 61"/>
                <a:gd name="T92" fmla="*/ 249 w 274"/>
                <a:gd name="T93" fmla="*/ 56 h 61"/>
                <a:gd name="T94" fmla="*/ 249 w 274"/>
                <a:gd name="T95" fmla="*/ 55 h 61"/>
                <a:gd name="T96" fmla="*/ 249 w 274"/>
                <a:gd name="T97" fmla="*/ 53 h 61"/>
                <a:gd name="T98" fmla="*/ 249 w 274"/>
                <a:gd name="T99" fmla="*/ 52 h 61"/>
                <a:gd name="T100" fmla="*/ 249 w 274"/>
                <a:gd name="T101" fmla="*/ 50 h 61"/>
                <a:gd name="T102" fmla="*/ 247 w 274"/>
                <a:gd name="T103" fmla="*/ 50 h 61"/>
                <a:gd name="T104" fmla="*/ 249 w 274"/>
                <a:gd name="T105" fmla="*/ 47 h 61"/>
                <a:gd name="T106" fmla="*/ 249 w 274"/>
                <a:gd name="T107" fmla="*/ 44 h 61"/>
                <a:gd name="T108" fmla="*/ 251 w 274"/>
                <a:gd name="T109" fmla="*/ 42 h 61"/>
                <a:gd name="T110" fmla="*/ 1 w 274"/>
                <a:gd name="T111" fmla="*/ 0 h 61"/>
                <a:gd name="T112" fmla="*/ 3 w 274"/>
                <a:gd name="T113" fmla="*/ 0 h 61"/>
                <a:gd name="T114" fmla="*/ 1 w 274"/>
                <a:gd name="T115" fmla="*/ 1 h 61"/>
                <a:gd name="T116" fmla="*/ 0 w 274"/>
                <a:gd name="T117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74" h="61">
                  <a:moveTo>
                    <a:pt x="255" y="45"/>
                  </a:moveTo>
                  <a:lnTo>
                    <a:pt x="257" y="47"/>
                  </a:lnTo>
                  <a:lnTo>
                    <a:pt x="257" y="47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4" y="50"/>
                  </a:lnTo>
                  <a:lnTo>
                    <a:pt x="254" y="49"/>
                  </a:lnTo>
                  <a:lnTo>
                    <a:pt x="254" y="49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4" y="45"/>
                  </a:lnTo>
                  <a:lnTo>
                    <a:pt x="255" y="45"/>
                  </a:lnTo>
                  <a:close/>
                  <a:moveTo>
                    <a:pt x="252" y="42"/>
                  </a:moveTo>
                  <a:lnTo>
                    <a:pt x="252" y="42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4" y="45"/>
                  </a:lnTo>
                  <a:lnTo>
                    <a:pt x="252" y="47"/>
                  </a:lnTo>
                  <a:lnTo>
                    <a:pt x="252" y="47"/>
                  </a:lnTo>
                  <a:lnTo>
                    <a:pt x="252" y="49"/>
                  </a:lnTo>
                  <a:lnTo>
                    <a:pt x="252" y="50"/>
                  </a:lnTo>
                  <a:lnTo>
                    <a:pt x="254" y="50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9" y="49"/>
                  </a:lnTo>
                  <a:lnTo>
                    <a:pt x="260" y="47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57" y="50"/>
                  </a:lnTo>
                  <a:lnTo>
                    <a:pt x="257" y="52"/>
                  </a:lnTo>
                  <a:lnTo>
                    <a:pt x="259" y="53"/>
                  </a:lnTo>
                  <a:lnTo>
                    <a:pt x="260" y="53"/>
                  </a:lnTo>
                  <a:lnTo>
                    <a:pt x="260" y="53"/>
                  </a:lnTo>
                  <a:lnTo>
                    <a:pt x="262" y="53"/>
                  </a:lnTo>
                  <a:lnTo>
                    <a:pt x="263" y="52"/>
                  </a:lnTo>
                  <a:lnTo>
                    <a:pt x="265" y="52"/>
                  </a:lnTo>
                  <a:lnTo>
                    <a:pt x="266" y="50"/>
                  </a:lnTo>
                  <a:lnTo>
                    <a:pt x="268" y="50"/>
                  </a:lnTo>
                  <a:lnTo>
                    <a:pt x="270" y="50"/>
                  </a:lnTo>
                  <a:lnTo>
                    <a:pt x="270" y="50"/>
                  </a:lnTo>
                  <a:lnTo>
                    <a:pt x="271" y="50"/>
                  </a:lnTo>
                  <a:lnTo>
                    <a:pt x="273" y="50"/>
                  </a:lnTo>
                  <a:lnTo>
                    <a:pt x="273" y="50"/>
                  </a:lnTo>
                  <a:lnTo>
                    <a:pt x="274" y="52"/>
                  </a:lnTo>
                  <a:lnTo>
                    <a:pt x="273" y="53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0" y="56"/>
                  </a:lnTo>
                  <a:lnTo>
                    <a:pt x="270" y="55"/>
                  </a:lnTo>
                  <a:lnTo>
                    <a:pt x="268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3" y="56"/>
                  </a:lnTo>
                  <a:lnTo>
                    <a:pt x="263" y="56"/>
                  </a:lnTo>
                  <a:lnTo>
                    <a:pt x="262" y="56"/>
                  </a:lnTo>
                  <a:lnTo>
                    <a:pt x="262" y="56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5" y="60"/>
                  </a:lnTo>
                  <a:lnTo>
                    <a:pt x="266" y="60"/>
                  </a:lnTo>
                  <a:lnTo>
                    <a:pt x="266" y="58"/>
                  </a:lnTo>
                  <a:lnTo>
                    <a:pt x="268" y="58"/>
                  </a:lnTo>
                  <a:lnTo>
                    <a:pt x="270" y="58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68" y="61"/>
                  </a:lnTo>
                  <a:lnTo>
                    <a:pt x="268" y="61"/>
                  </a:lnTo>
                  <a:lnTo>
                    <a:pt x="266" y="61"/>
                  </a:lnTo>
                  <a:lnTo>
                    <a:pt x="265" y="61"/>
                  </a:lnTo>
                  <a:lnTo>
                    <a:pt x="263" y="60"/>
                  </a:lnTo>
                  <a:lnTo>
                    <a:pt x="263" y="60"/>
                  </a:lnTo>
                  <a:lnTo>
                    <a:pt x="262" y="60"/>
                  </a:lnTo>
                  <a:lnTo>
                    <a:pt x="262" y="60"/>
                  </a:lnTo>
                  <a:lnTo>
                    <a:pt x="260" y="61"/>
                  </a:lnTo>
                  <a:lnTo>
                    <a:pt x="259" y="60"/>
                  </a:lnTo>
                  <a:lnTo>
                    <a:pt x="257" y="58"/>
                  </a:lnTo>
                  <a:lnTo>
                    <a:pt x="255" y="58"/>
                  </a:lnTo>
                  <a:lnTo>
                    <a:pt x="254" y="58"/>
                  </a:lnTo>
                  <a:lnTo>
                    <a:pt x="252" y="61"/>
                  </a:lnTo>
                  <a:lnTo>
                    <a:pt x="251" y="61"/>
                  </a:lnTo>
                  <a:lnTo>
                    <a:pt x="249" y="61"/>
                  </a:lnTo>
                  <a:lnTo>
                    <a:pt x="249" y="61"/>
                  </a:lnTo>
                  <a:lnTo>
                    <a:pt x="247" y="61"/>
                  </a:lnTo>
                  <a:lnTo>
                    <a:pt x="247" y="60"/>
                  </a:lnTo>
                  <a:lnTo>
                    <a:pt x="249" y="58"/>
                  </a:lnTo>
                  <a:lnTo>
                    <a:pt x="249" y="58"/>
                  </a:lnTo>
                  <a:lnTo>
                    <a:pt x="249" y="56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9" y="53"/>
                  </a:lnTo>
                  <a:lnTo>
                    <a:pt x="249" y="53"/>
                  </a:lnTo>
                  <a:lnTo>
                    <a:pt x="249" y="52"/>
                  </a:lnTo>
                  <a:lnTo>
                    <a:pt x="249" y="52"/>
                  </a:lnTo>
                  <a:lnTo>
                    <a:pt x="249" y="50"/>
                  </a:lnTo>
                  <a:lnTo>
                    <a:pt x="249" y="50"/>
                  </a:lnTo>
                  <a:lnTo>
                    <a:pt x="247" y="50"/>
                  </a:lnTo>
                  <a:lnTo>
                    <a:pt x="247" y="50"/>
                  </a:lnTo>
                  <a:lnTo>
                    <a:pt x="247" y="49"/>
                  </a:lnTo>
                  <a:lnTo>
                    <a:pt x="249" y="47"/>
                  </a:lnTo>
                  <a:lnTo>
                    <a:pt x="249" y="45"/>
                  </a:lnTo>
                  <a:lnTo>
                    <a:pt x="249" y="44"/>
                  </a:lnTo>
                  <a:lnTo>
                    <a:pt x="251" y="42"/>
                  </a:lnTo>
                  <a:lnTo>
                    <a:pt x="251" y="42"/>
                  </a:lnTo>
                  <a:lnTo>
                    <a:pt x="252" y="42"/>
                  </a:lnTo>
                  <a:close/>
                  <a:moveTo>
                    <a:pt x="1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6" name="Freeform 42">
              <a:extLst>
                <a:ext uri="{FF2B5EF4-FFF2-40B4-BE49-F238E27FC236}">
                  <a16:creationId xmlns:a16="http://schemas.microsoft.com/office/drawing/2014/main" id="{674F8BAB-AD99-4820-8A93-28D1F5612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43" y="3749289"/>
              <a:ext cx="298231" cy="458068"/>
            </a:xfrm>
            <a:custGeom>
              <a:avLst/>
              <a:gdLst>
                <a:gd name="T0" fmla="*/ 63 w 153"/>
                <a:gd name="T1" fmla="*/ 13 h 235"/>
                <a:gd name="T2" fmla="*/ 98 w 153"/>
                <a:gd name="T3" fmla="*/ 30 h 235"/>
                <a:gd name="T4" fmla="*/ 131 w 153"/>
                <a:gd name="T5" fmla="*/ 48 h 235"/>
                <a:gd name="T6" fmla="*/ 153 w 153"/>
                <a:gd name="T7" fmla="*/ 73 h 235"/>
                <a:gd name="T8" fmla="*/ 153 w 153"/>
                <a:gd name="T9" fmla="*/ 106 h 235"/>
                <a:gd name="T10" fmla="*/ 151 w 153"/>
                <a:gd name="T11" fmla="*/ 115 h 235"/>
                <a:gd name="T12" fmla="*/ 140 w 153"/>
                <a:gd name="T13" fmla="*/ 115 h 235"/>
                <a:gd name="T14" fmla="*/ 137 w 153"/>
                <a:gd name="T15" fmla="*/ 123 h 235"/>
                <a:gd name="T16" fmla="*/ 134 w 153"/>
                <a:gd name="T17" fmla="*/ 128 h 235"/>
                <a:gd name="T18" fmla="*/ 131 w 153"/>
                <a:gd name="T19" fmla="*/ 131 h 235"/>
                <a:gd name="T20" fmla="*/ 131 w 153"/>
                <a:gd name="T21" fmla="*/ 136 h 235"/>
                <a:gd name="T22" fmla="*/ 131 w 153"/>
                <a:gd name="T23" fmla="*/ 139 h 235"/>
                <a:gd name="T24" fmla="*/ 126 w 153"/>
                <a:gd name="T25" fmla="*/ 142 h 235"/>
                <a:gd name="T26" fmla="*/ 126 w 153"/>
                <a:gd name="T27" fmla="*/ 147 h 235"/>
                <a:gd name="T28" fmla="*/ 126 w 153"/>
                <a:gd name="T29" fmla="*/ 152 h 235"/>
                <a:gd name="T30" fmla="*/ 121 w 153"/>
                <a:gd name="T31" fmla="*/ 158 h 235"/>
                <a:gd name="T32" fmla="*/ 128 w 153"/>
                <a:gd name="T33" fmla="*/ 159 h 235"/>
                <a:gd name="T34" fmla="*/ 131 w 153"/>
                <a:gd name="T35" fmla="*/ 167 h 235"/>
                <a:gd name="T36" fmla="*/ 132 w 153"/>
                <a:gd name="T37" fmla="*/ 174 h 235"/>
                <a:gd name="T38" fmla="*/ 136 w 153"/>
                <a:gd name="T39" fmla="*/ 178 h 235"/>
                <a:gd name="T40" fmla="*/ 137 w 153"/>
                <a:gd name="T41" fmla="*/ 183 h 235"/>
                <a:gd name="T42" fmla="*/ 131 w 153"/>
                <a:gd name="T43" fmla="*/ 185 h 235"/>
                <a:gd name="T44" fmla="*/ 125 w 153"/>
                <a:gd name="T45" fmla="*/ 186 h 235"/>
                <a:gd name="T46" fmla="*/ 120 w 153"/>
                <a:gd name="T47" fmla="*/ 189 h 235"/>
                <a:gd name="T48" fmla="*/ 120 w 153"/>
                <a:gd name="T49" fmla="*/ 194 h 235"/>
                <a:gd name="T50" fmla="*/ 115 w 153"/>
                <a:gd name="T51" fmla="*/ 199 h 235"/>
                <a:gd name="T52" fmla="*/ 107 w 153"/>
                <a:gd name="T53" fmla="*/ 205 h 235"/>
                <a:gd name="T54" fmla="*/ 103 w 153"/>
                <a:gd name="T55" fmla="*/ 208 h 235"/>
                <a:gd name="T56" fmla="*/ 90 w 153"/>
                <a:gd name="T57" fmla="*/ 213 h 235"/>
                <a:gd name="T58" fmla="*/ 80 w 153"/>
                <a:gd name="T59" fmla="*/ 213 h 235"/>
                <a:gd name="T60" fmla="*/ 82 w 153"/>
                <a:gd name="T61" fmla="*/ 216 h 235"/>
                <a:gd name="T62" fmla="*/ 80 w 153"/>
                <a:gd name="T63" fmla="*/ 219 h 235"/>
                <a:gd name="T64" fmla="*/ 74 w 153"/>
                <a:gd name="T65" fmla="*/ 226 h 235"/>
                <a:gd name="T66" fmla="*/ 63 w 153"/>
                <a:gd name="T67" fmla="*/ 227 h 235"/>
                <a:gd name="T68" fmla="*/ 55 w 153"/>
                <a:gd name="T69" fmla="*/ 230 h 235"/>
                <a:gd name="T70" fmla="*/ 49 w 153"/>
                <a:gd name="T71" fmla="*/ 234 h 235"/>
                <a:gd name="T72" fmla="*/ 44 w 153"/>
                <a:gd name="T73" fmla="*/ 229 h 235"/>
                <a:gd name="T74" fmla="*/ 38 w 153"/>
                <a:gd name="T75" fmla="*/ 234 h 235"/>
                <a:gd name="T76" fmla="*/ 30 w 153"/>
                <a:gd name="T77" fmla="*/ 234 h 235"/>
                <a:gd name="T78" fmla="*/ 30 w 153"/>
                <a:gd name="T79" fmla="*/ 230 h 235"/>
                <a:gd name="T80" fmla="*/ 22 w 153"/>
                <a:gd name="T81" fmla="*/ 218 h 235"/>
                <a:gd name="T82" fmla="*/ 16 w 153"/>
                <a:gd name="T83" fmla="*/ 213 h 235"/>
                <a:gd name="T84" fmla="*/ 8 w 153"/>
                <a:gd name="T85" fmla="*/ 204 h 235"/>
                <a:gd name="T86" fmla="*/ 14 w 153"/>
                <a:gd name="T87" fmla="*/ 199 h 235"/>
                <a:gd name="T88" fmla="*/ 25 w 153"/>
                <a:gd name="T89" fmla="*/ 199 h 235"/>
                <a:gd name="T90" fmla="*/ 28 w 153"/>
                <a:gd name="T91" fmla="*/ 196 h 235"/>
                <a:gd name="T92" fmla="*/ 24 w 153"/>
                <a:gd name="T93" fmla="*/ 182 h 235"/>
                <a:gd name="T94" fmla="*/ 24 w 153"/>
                <a:gd name="T95" fmla="*/ 174 h 235"/>
                <a:gd name="T96" fmla="*/ 21 w 153"/>
                <a:gd name="T97" fmla="*/ 166 h 235"/>
                <a:gd name="T98" fmla="*/ 16 w 153"/>
                <a:gd name="T99" fmla="*/ 155 h 235"/>
                <a:gd name="T100" fmla="*/ 5 w 153"/>
                <a:gd name="T101" fmla="*/ 147 h 235"/>
                <a:gd name="T102" fmla="*/ 3 w 153"/>
                <a:gd name="T103" fmla="*/ 131 h 235"/>
                <a:gd name="T104" fmla="*/ 25 w 153"/>
                <a:gd name="T105" fmla="*/ 101 h 235"/>
                <a:gd name="T106" fmla="*/ 32 w 153"/>
                <a:gd name="T107" fmla="*/ 70 h 235"/>
                <a:gd name="T108" fmla="*/ 36 w 153"/>
                <a:gd name="T109" fmla="*/ 48 h 235"/>
                <a:gd name="T110" fmla="*/ 30 w 153"/>
                <a:gd name="T111" fmla="*/ 38 h 235"/>
                <a:gd name="T112" fmla="*/ 25 w 153"/>
                <a:gd name="T113" fmla="*/ 27 h 235"/>
                <a:gd name="T114" fmla="*/ 32 w 153"/>
                <a:gd name="T115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3" h="235">
                  <a:moveTo>
                    <a:pt x="36" y="0"/>
                  </a:moveTo>
                  <a:lnTo>
                    <a:pt x="41" y="2"/>
                  </a:lnTo>
                  <a:lnTo>
                    <a:pt x="49" y="5"/>
                  </a:lnTo>
                  <a:lnTo>
                    <a:pt x="55" y="10"/>
                  </a:lnTo>
                  <a:lnTo>
                    <a:pt x="63" y="13"/>
                  </a:lnTo>
                  <a:lnTo>
                    <a:pt x="69" y="16"/>
                  </a:lnTo>
                  <a:lnTo>
                    <a:pt x="76" y="19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8" y="30"/>
                  </a:lnTo>
                  <a:lnTo>
                    <a:pt x="104" y="33"/>
                  </a:lnTo>
                  <a:lnTo>
                    <a:pt x="110" y="38"/>
                  </a:lnTo>
                  <a:lnTo>
                    <a:pt x="118" y="41"/>
                  </a:lnTo>
                  <a:lnTo>
                    <a:pt x="125" y="44"/>
                  </a:lnTo>
                  <a:lnTo>
                    <a:pt x="131" y="48"/>
                  </a:lnTo>
                  <a:lnTo>
                    <a:pt x="139" y="52"/>
                  </a:lnTo>
                  <a:lnTo>
                    <a:pt x="145" y="56"/>
                  </a:lnTo>
                  <a:lnTo>
                    <a:pt x="153" y="59"/>
                  </a:lnTo>
                  <a:lnTo>
                    <a:pt x="153" y="65"/>
                  </a:lnTo>
                  <a:lnTo>
                    <a:pt x="153" y="73"/>
                  </a:lnTo>
                  <a:lnTo>
                    <a:pt x="153" y="79"/>
                  </a:lnTo>
                  <a:lnTo>
                    <a:pt x="153" y="85"/>
                  </a:lnTo>
                  <a:lnTo>
                    <a:pt x="153" y="92"/>
                  </a:lnTo>
                  <a:lnTo>
                    <a:pt x="153" y="98"/>
                  </a:lnTo>
                  <a:lnTo>
                    <a:pt x="153" y="106"/>
                  </a:lnTo>
                  <a:lnTo>
                    <a:pt x="153" y="112"/>
                  </a:lnTo>
                  <a:lnTo>
                    <a:pt x="153" y="114"/>
                  </a:lnTo>
                  <a:lnTo>
                    <a:pt x="153" y="115"/>
                  </a:lnTo>
                  <a:lnTo>
                    <a:pt x="151" y="115"/>
                  </a:lnTo>
                  <a:lnTo>
                    <a:pt x="151" y="115"/>
                  </a:lnTo>
                  <a:lnTo>
                    <a:pt x="148" y="114"/>
                  </a:lnTo>
                  <a:lnTo>
                    <a:pt x="147" y="114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40" y="115"/>
                  </a:lnTo>
                  <a:lnTo>
                    <a:pt x="139" y="117"/>
                  </a:lnTo>
                  <a:lnTo>
                    <a:pt x="137" y="117"/>
                  </a:lnTo>
                  <a:lnTo>
                    <a:pt x="137" y="122"/>
                  </a:lnTo>
                  <a:lnTo>
                    <a:pt x="137" y="122"/>
                  </a:lnTo>
                  <a:lnTo>
                    <a:pt x="137" y="123"/>
                  </a:lnTo>
                  <a:lnTo>
                    <a:pt x="136" y="125"/>
                  </a:lnTo>
                  <a:lnTo>
                    <a:pt x="136" y="125"/>
                  </a:lnTo>
                  <a:lnTo>
                    <a:pt x="134" y="125"/>
                  </a:lnTo>
                  <a:lnTo>
                    <a:pt x="134" y="126"/>
                  </a:lnTo>
                  <a:lnTo>
                    <a:pt x="134" y="128"/>
                  </a:lnTo>
                  <a:lnTo>
                    <a:pt x="134" y="128"/>
                  </a:lnTo>
                  <a:lnTo>
                    <a:pt x="134" y="130"/>
                  </a:lnTo>
                  <a:lnTo>
                    <a:pt x="132" y="130"/>
                  </a:lnTo>
                  <a:lnTo>
                    <a:pt x="131" y="131"/>
                  </a:lnTo>
                  <a:lnTo>
                    <a:pt x="131" y="131"/>
                  </a:lnTo>
                  <a:lnTo>
                    <a:pt x="129" y="131"/>
                  </a:lnTo>
                  <a:lnTo>
                    <a:pt x="129" y="133"/>
                  </a:lnTo>
                  <a:lnTo>
                    <a:pt x="129" y="133"/>
                  </a:lnTo>
                  <a:lnTo>
                    <a:pt x="129" y="134"/>
                  </a:lnTo>
                  <a:lnTo>
                    <a:pt x="131" y="136"/>
                  </a:lnTo>
                  <a:lnTo>
                    <a:pt x="131" y="136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29" y="139"/>
                  </a:lnTo>
                  <a:lnTo>
                    <a:pt x="129" y="139"/>
                  </a:lnTo>
                  <a:lnTo>
                    <a:pt x="128" y="141"/>
                  </a:lnTo>
                  <a:lnTo>
                    <a:pt x="128" y="141"/>
                  </a:lnTo>
                  <a:lnTo>
                    <a:pt x="126" y="142"/>
                  </a:lnTo>
                  <a:lnTo>
                    <a:pt x="126" y="142"/>
                  </a:lnTo>
                  <a:lnTo>
                    <a:pt x="125" y="144"/>
                  </a:lnTo>
                  <a:lnTo>
                    <a:pt x="125" y="144"/>
                  </a:lnTo>
                  <a:lnTo>
                    <a:pt x="126" y="145"/>
                  </a:lnTo>
                  <a:lnTo>
                    <a:pt x="126" y="147"/>
                  </a:lnTo>
                  <a:lnTo>
                    <a:pt x="128" y="148"/>
                  </a:lnTo>
                  <a:lnTo>
                    <a:pt x="128" y="148"/>
                  </a:lnTo>
                  <a:lnTo>
                    <a:pt x="128" y="150"/>
                  </a:lnTo>
                  <a:lnTo>
                    <a:pt x="126" y="152"/>
                  </a:lnTo>
                  <a:lnTo>
                    <a:pt x="126" y="152"/>
                  </a:lnTo>
                  <a:lnTo>
                    <a:pt x="123" y="153"/>
                  </a:lnTo>
                  <a:lnTo>
                    <a:pt x="123" y="155"/>
                  </a:lnTo>
                  <a:lnTo>
                    <a:pt x="121" y="156"/>
                  </a:lnTo>
                  <a:lnTo>
                    <a:pt x="121" y="158"/>
                  </a:lnTo>
                  <a:lnTo>
                    <a:pt x="121" y="158"/>
                  </a:lnTo>
                  <a:lnTo>
                    <a:pt x="121" y="159"/>
                  </a:lnTo>
                  <a:lnTo>
                    <a:pt x="123" y="159"/>
                  </a:lnTo>
                  <a:lnTo>
                    <a:pt x="123" y="159"/>
                  </a:lnTo>
                  <a:lnTo>
                    <a:pt x="126" y="159"/>
                  </a:lnTo>
                  <a:lnTo>
                    <a:pt x="128" y="159"/>
                  </a:lnTo>
                  <a:lnTo>
                    <a:pt x="129" y="159"/>
                  </a:lnTo>
                  <a:lnTo>
                    <a:pt x="129" y="161"/>
                  </a:lnTo>
                  <a:lnTo>
                    <a:pt x="129" y="163"/>
                  </a:lnTo>
                  <a:lnTo>
                    <a:pt x="129" y="164"/>
                  </a:lnTo>
                  <a:lnTo>
                    <a:pt x="131" y="167"/>
                  </a:lnTo>
                  <a:lnTo>
                    <a:pt x="131" y="169"/>
                  </a:lnTo>
                  <a:lnTo>
                    <a:pt x="131" y="169"/>
                  </a:lnTo>
                  <a:lnTo>
                    <a:pt x="132" y="169"/>
                  </a:lnTo>
                  <a:lnTo>
                    <a:pt x="132" y="169"/>
                  </a:lnTo>
                  <a:lnTo>
                    <a:pt x="132" y="174"/>
                  </a:lnTo>
                  <a:lnTo>
                    <a:pt x="132" y="175"/>
                  </a:lnTo>
                  <a:lnTo>
                    <a:pt x="132" y="177"/>
                  </a:lnTo>
                  <a:lnTo>
                    <a:pt x="134" y="177"/>
                  </a:lnTo>
                  <a:lnTo>
                    <a:pt x="134" y="177"/>
                  </a:lnTo>
                  <a:lnTo>
                    <a:pt x="136" y="178"/>
                  </a:lnTo>
                  <a:lnTo>
                    <a:pt x="136" y="178"/>
                  </a:lnTo>
                  <a:lnTo>
                    <a:pt x="137" y="178"/>
                  </a:lnTo>
                  <a:lnTo>
                    <a:pt x="137" y="180"/>
                  </a:lnTo>
                  <a:lnTo>
                    <a:pt x="137" y="182"/>
                  </a:lnTo>
                  <a:lnTo>
                    <a:pt x="137" y="183"/>
                  </a:lnTo>
                  <a:lnTo>
                    <a:pt x="136" y="185"/>
                  </a:lnTo>
                  <a:lnTo>
                    <a:pt x="136" y="185"/>
                  </a:lnTo>
                  <a:lnTo>
                    <a:pt x="134" y="185"/>
                  </a:lnTo>
                  <a:lnTo>
                    <a:pt x="132" y="185"/>
                  </a:lnTo>
                  <a:lnTo>
                    <a:pt x="131" y="185"/>
                  </a:lnTo>
                  <a:lnTo>
                    <a:pt x="129" y="185"/>
                  </a:lnTo>
                  <a:lnTo>
                    <a:pt x="128" y="185"/>
                  </a:lnTo>
                  <a:lnTo>
                    <a:pt x="126" y="186"/>
                  </a:lnTo>
                  <a:lnTo>
                    <a:pt x="126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3" y="188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91"/>
                  </a:lnTo>
                  <a:lnTo>
                    <a:pt x="120" y="191"/>
                  </a:lnTo>
                  <a:lnTo>
                    <a:pt x="120" y="193"/>
                  </a:lnTo>
                  <a:lnTo>
                    <a:pt x="120" y="194"/>
                  </a:lnTo>
                  <a:lnTo>
                    <a:pt x="118" y="196"/>
                  </a:lnTo>
                  <a:lnTo>
                    <a:pt x="118" y="196"/>
                  </a:lnTo>
                  <a:lnTo>
                    <a:pt x="117" y="196"/>
                  </a:lnTo>
                  <a:lnTo>
                    <a:pt x="117" y="196"/>
                  </a:lnTo>
                  <a:lnTo>
                    <a:pt x="115" y="199"/>
                  </a:lnTo>
                  <a:lnTo>
                    <a:pt x="115" y="199"/>
                  </a:lnTo>
                  <a:lnTo>
                    <a:pt x="114" y="199"/>
                  </a:lnTo>
                  <a:lnTo>
                    <a:pt x="109" y="202"/>
                  </a:lnTo>
                  <a:lnTo>
                    <a:pt x="109" y="204"/>
                  </a:lnTo>
                  <a:lnTo>
                    <a:pt x="107" y="205"/>
                  </a:lnTo>
                  <a:lnTo>
                    <a:pt x="106" y="207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3" y="208"/>
                  </a:lnTo>
                  <a:lnTo>
                    <a:pt x="99" y="211"/>
                  </a:lnTo>
                  <a:lnTo>
                    <a:pt x="96" y="211"/>
                  </a:lnTo>
                  <a:lnTo>
                    <a:pt x="95" y="211"/>
                  </a:lnTo>
                  <a:lnTo>
                    <a:pt x="93" y="211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87" y="213"/>
                  </a:lnTo>
                  <a:lnTo>
                    <a:pt x="82" y="213"/>
                  </a:lnTo>
                  <a:lnTo>
                    <a:pt x="80" y="213"/>
                  </a:lnTo>
                  <a:lnTo>
                    <a:pt x="80" y="213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82" y="216"/>
                  </a:lnTo>
                  <a:lnTo>
                    <a:pt x="82" y="218"/>
                  </a:lnTo>
                  <a:lnTo>
                    <a:pt x="82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79" y="221"/>
                  </a:lnTo>
                  <a:lnTo>
                    <a:pt x="77" y="224"/>
                  </a:lnTo>
                  <a:lnTo>
                    <a:pt x="76" y="224"/>
                  </a:lnTo>
                  <a:lnTo>
                    <a:pt x="76" y="226"/>
                  </a:lnTo>
                  <a:lnTo>
                    <a:pt x="74" y="226"/>
                  </a:lnTo>
                  <a:lnTo>
                    <a:pt x="74" y="227"/>
                  </a:lnTo>
                  <a:lnTo>
                    <a:pt x="73" y="227"/>
                  </a:lnTo>
                  <a:lnTo>
                    <a:pt x="69" y="227"/>
                  </a:lnTo>
                  <a:lnTo>
                    <a:pt x="65" y="227"/>
                  </a:lnTo>
                  <a:lnTo>
                    <a:pt x="63" y="227"/>
                  </a:lnTo>
                  <a:lnTo>
                    <a:pt x="62" y="227"/>
                  </a:lnTo>
                  <a:lnTo>
                    <a:pt x="58" y="229"/>
                  </a:lnTo>
                  <a:lnTo>
                    <a:pt x="58" y="229"/>
                  </a:lnTo>
                  <a:lnTo>
                    <a:pt x="57" y="229"/>
                  </a:lnTo>
                  <a:lnTo>
                    <a:pt x="55" y="230"/>
                  </a:lnTo>
                  <a:lnTo>
                    <a:pt x="54" y="232"/>
                  </a:lnTo>
                  <a:lnTo>
                    <a:pt x="52" y="232"/>
                  </a:lnTo>
                  <a:lnTo>
                    <a:pt x="50" y="232"/>
                  </a:lnTo>
                  <a:lnTo>
                    <a:pt x="49" y="234"/>
                  </a:lnTo>
                  <a:lnTo>
                    <a:pt x="49" y="234"/>
                  </a:lnTo>
                  <a:lnTo>
                    <a:pt x="47" y="232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4" y="230"/>
                  </a:lnTo>
                  <a:lnTo>
                    <a:pt x="43" y="230"/>
                  </a:lnTo>
                  <a:lnTo>
                    <a:pt x="43" y="232"/>
                  </a:lnTo>
                  <a:lnTo>
                    <a:pt x="39" y="234"/>
                  </a:lnTo>
                  <a:lnTo>
                    <a:pt x="38" y="234"/>
                  </a:lnTo>
                  <a:lnTo>
                    <a:pt x="36" y="235"/>
                  </a:lnTo>
                  <a:lnTo>
                    <a:pt x="35" y="235"/>
                  </a:lnTo>
                  <a:lnTo>
                    <a:pt x="33" y="235"/>
                  </a:lnTo>
                  <a:lnTo>
                    <a:pt x="32" y="234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30" y="232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28" y="229"/>
                  </a:lnTo>
                  <a:lnTo>
                    <a:pt x="28" y="226"/>
                  </a:lnTo>
                  <a:lnTo>
                    <a:pt x="27" y="223"/>
                  </a:lnTo>
                  <a:lnTo>
                    <a:pt x="24" y="219"/>
                  </a:lnTo>
                  <a:lnTo>
                    <a:pt x="22" y="218"/>
                  </a:lnTo>
                  <a:lnTo>
                    <a:pt x="21" y="216"/>
                  </a:lnTo>
                  <a:lnTo>
                    <a:pt x="21" y="216"/>
                  </a:lnTo>
                  <a:lnTo>
                    <a:pt x="19" y="215"/>
                  </a:lnTo>
                  <a:lnTo>
                    <a:pt x="19" y="215"/>
                  </a:lnTo>
                  <a:lnTo>
                    <a:pt x="16" y="213"/>
                  </a:lnTo>
                  <a:lnTo>
                    <a:pt x="13" y="210"/>
                  </a:lnTo>
                  <a:lnTo>
                    <a:pt x="13" y="208"/>
                  </a:lnTo>
                  <a:lnTo>
                    <a:pt x="11" y="207"/>
                  </a:lnTo>
                  <a:lnTo>
                    <a:pt x="9" y="205"/>
                  </a:lnTo>
                  <a:lnTo>
                    <a:pt x="8" y="204"/>
                  </a:lnTo>
                  <a:lnTo>
                    <a:pt x="8" y="204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1" y="199"/>
                  </a:lnTo>
                  <a:lnTo>
                    <a:pt x="14" y="199"/>
                  </a:lnTo>
                  <a:lnTo>
                    <a:pt x="17" y="199"/>
                  </a:lnTo>
                  <a:lnTo>
                    <a:pt x="21" y="199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7" y="199"/>
                  </a:lnTo>
                  <a:lnTo>
                    <a:pt x="30" y="199"/>
                  </a:lnTo>
                  <a:lnTo>
                    <a:pt x="32" y="199"/>
                  </a:lnTo>
                  <a:lnTo>
                    <a:pt x="30" y="197"/>
                  </a:lnTo>
                  <a:lnTo>
                    <a:pt x="28" y="196"/>
                  </a:lnTo>
                  <a:lnTo>
                    <a:pt x="27" y="193"/>
                  </a:lnTo>
                  <a:lnTo>
                    <a:pt x="25" y="191"/>
                  </a:lnTo>
                  <a:lnTo>
                    <a:pt x="25" y="189"/>
                  </a:lnTo>
                  <a:lnTo>
                    <a:pt x="24" y="186"/>
                  </a:lnTo>
                  <a:lnTo>
                    <a:pt x="24" y="182"/>
                  </a:lnTo>
                  <a:lnTo>
                    <a:pt x="24" y="180"/>
                  </a:lnTo>
                  <a:lnTo>
                    <a:pt x="24" y="178"/>
                  </a:lnTo>
                  <a:lnTo>
                    <a:pt x="24" y="175"/>
                  </a:lnTo>
                  <a:lnTo>
                    <a:pt x="24" y="175"/>
                  </a:lnTo>
                  <a:lnTo>
                    <a:pt x="24" y="174"/>
                  </a:lnTo>
                  <a:lnTo>
                    <a:pt x="24" y="172"/>
                  </a:lnTo>
                  <a:lnTo>
                    <a:pt x="24" y="171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1" y="166"/>
                  </a:lnTo>
                  <a:lnTo>
                    <a:pt x="21" y="163"/>
                  </a:lnTo>
                  <a:lnTo>
                    <a:pt x="19" y="159"/>
                  </a:lnTo>
                  <a:lnTo>
                    <a:pt x="17" y="159"/>
                  </a:lnTo>
                  <a:lnTo>
                    <a:pt x="16" y="158"/>
                  </a:lnTo>
                  <a:lnTo>
                    <a:pt x="16" y="155"/>
                  </a:lnTo>
                  <a:lnTo>
                    <a:pt x="14" y="155"/>
                  </a:lnTo>
                  <a:lnTo>
                    <a:pt x="11" y="153"/>
                  </a:lnTo>
                  <a:lnTo>
                    <a:pt x="9" y="153"/>
                  </a:lnTo>
                  <a:lnTo>
                    <a:pt x="8" y="152"/>
                  </a:lnTo>
                  <a:lnTo>
                    <a:pt x="5" y="147"/>
                  </a:lnTo>
                  <a:lnTo>
                    <a:pt x="3" y="144"/>
                  </a:lnTo>
                  <a:lnTo>
                    <a:pt x="2" y="137"/>
                  </a:lnTo>
                  <a:lnTo>
                    <a:pt x="0" y="134"/>
                  </a:lnTo>
                  <a:lnTo>
                    <a:pt x="2" y="133"/>
                  </a:lnTo>
                  <a:lnTo>
                    <a:pt x="3" y="131"/>
                  </a:lnTo>
                  <a:lnTo>
                    <a:pt x="5" y="126"/>
                  </a:lnTo>
                  <a:lnTo>
                    <a:pt x="11" y="119"/>
                  </a:lnTo>
                  <a:lnTo>
                    <a:pt x="14" y="114"/>
                  </a:lnTo>
                  <a:lnTo>
                    <a:pt x="19" y="109"/>
                  </a:lnTo>
                  <a:lnTo>
                    <a:pt x="25" y="101"/>
                  </a:lnTo>
                  <a:lnTo>
                    <a:pt x="30" y="98"/>
                  </a:lnTo>
                  <a:lnTo>
                    <a:pt x="30" y="90"/>
                  </a:lnTo>
                  <a:lnTo>
                    <a:pt x="30" y="82"/>
                  </a:lnTo>
                  <a:lnTo>
                    <a:pt x="32" y="76"/>
                  </a:lnTo>
                  <a:lnTo>
                    <a:pt x="32" y="70"/>
                  </a:lnTo>
                  <a:lnTo>
                    <a:pt x="32" y="63"/>
                  </a:lnTo>
                  <a:lnTo>
                    <a:pt x="33" y="59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2" y="41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27" y="30"/>
                  </a:lnTo>
                  <a:lnTo>
                    <a:pt x="25" y="29"/>
                  </a:lnTo>
                  <a:lnTo>
                    <a:pt x="25" y="29"/>
                  </a:lnTo>
                  <a:lnTo>
                    <a:pt x="25" y="27"/>
                  </a:lnTo>
                  <a:lnTo>
                    <a:pt x="25" y="22"/>
                  </a:lnTo>
                  <a:lnTo>
                    <a:pt x="24" y="15"/>
                  </a:lnTo>
                  <a:lnTo>
                    <a:pt x="22" y="7"/>
                  </a:lnTo>
                  <a:lnTo>
                    <a:pt x="27" y="4"/>
                  </a:lnTo>
                  <a:lnTo>
                    <a:pt x="32" y="2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7" name="Freeform 43">
              <a:extLst>
                <a:ext uri="{FF2B5EF4-FFF2-40B4-BE49-F238E27FC236}">
                  <a16:creationId xmlns:a16="http://schemas.microsoft.com/office/drawing/2014/main" id="{C5F747BC-0437-45E5-B003-A6543FCFAF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8057" y="3792172"/>
              <a:ext cx="17544" cy="7797"/>
            </a:xfrm>
            <a:custGeom>
              <a:avLst/>
              <a:gdLst>
                <a:gd name="T0" fmla="*/ 0 w 9"/>
                <a:gd name="T1" fmla="*/ 2 h 4"/>
                <a:gd name="T2" fmla="*/ 1 w 9"/>
                <a:gd name="T3" fmla="*/ 2 h 4"/>
                <a:gd name="T4" fmla="*/ 1 w 9"/>
                <a:gd name="T5" fmla="*/ 2 h 4"/>
                <a:gd name="T6" fmla="*/ 1 w 9"/>
                <a:gd name="T7" fmla="*/ 2 h 4"/>
                <a:gd name="T8" fmla="*/ 1 w 9"/>
                <a:gd name="T9" fmla="*/ 4 h 4"/>
                <a:gd name="T10" fmla="*/ 1 w 9"/>
                <a:gd name="T11" fmla="*/ 4 h 4"/>
                <a:gd name="T12" fmla="*/ 0 w 9"/>
                <a:gd name="T13" fmla="*/ 4 h 4"/>
                <a:gd name="T14" fmla="*/ 0 w 9"/>
                <a:gd name="T15" fmla="*/ 4 h 4"/>
                <a:gd name="T16" fmla="*/ 0 w 9"/>
                <a:gd name="T17" fmla="*/ 2 h 4"/>
                <a:gd name="T18" fmla="*/ 0 w 9"/>
                <a:gd name="T19" fmla="*/ 2 h 4"/>
                <a:gd name="T20" fmla="*/ 8 w 9"/>
                <a:gd name="T21" fmla="*/ 2 h 4"/>
                <a:gd name="T22" fmla="*/ 9 w 9"/>
                <a:gd name="T23" fmla="*/ 2 h 4"/>
                <a:gd name="T24" fmla="*/ 9 w 9"/>
                <a:gd name="T25" fmla="*/ 2 h 4"/>
                <a:gd name="T26" fmla="*/ 9 w 9"/>
                <a:gd name="T27" fmla="*/ 4 h 4"/>
                <a:gd name="T28" fmla="*/ 9 w 9"/>
                <a:gd name="T29" fmla="*/ 4 h 4"/>
                <a:gd name="T30" fmla="*/ 8 w 9"/>
                <a:gd name="T31" fmla="*/ 2 h 4"/>
                <a:gd name="T32" fmla="*/ 6 w 9"/>
                <a:gd name="T33" fmla="*/ 2 h 4"/>
                <a:gd name="T34" fmla="*/ 6 w 9"/>
                <a:gd name="T35" fmla="*/ 2 h 4"/>
                <a:gd name="T36" fmla="*/ 8 w 9"/>
                <a:gd name="T37" fmla="*/ 2 h 4"/>
                <a:gd name="T38" fmla="*/ 4 w 9"/>
                <a:gd name="T39" fmla="*/ 0 h 4"/>
                <a:gd name="T40" fmla="*/ 6 w 9"/>
                <a:gd name="T41" fmla="*/ 2 h 4"/>
                <a:gd name="T42" fmla="*/ 6 w 9"/>
                <a:gd name="T43" fmla="*/ 2 h 4"/>
                <a:gd name="T44" fmla="*/ 6 w 9"/>
                <a:gd name="T45" fmla="*/ 2 h 4"/>
                <a:gd name="T46" fmla="*/ 4 w 9"/>
                <a:gd name="T47" fmla="*/ 2 h 4"/>
                <a:gd name="T48" fmla="*/ 4 w 9"/>
                <a:gd name="T49" fmla="*/ 0 h 4"/>
                <a:gd name="T50" fmla="*/ 4 w 9"/>
                <a:gd name="T51" fmla="*/ 0 h 4"/>
                <a:gd name="T52" fmla="*/ 4 w 9"/>
                <a:gd name="T53" fmla="*/ 0 h 4"/>
                <a:gd name="T54" fmla="*/ 4 w 9"/>
                <a:gd name="T55" fmla="*/ 0 h 4"/>
                <a:gd name="T56" fmla="*/ 4 w 9"/>
                <a:gd name="T5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" h="4">
                  <a:moveTo>
                    <a:pt x="0" y="2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close/>
                  <a:moveTo>
                    <a:pt x="8" y="2"/>
                  </a:moveTo>
                  <a:lnTo>
                    <a:pt x="9" y="2"/>
                  </a:lnTo>
                  <a:lnTo>
                    <a:pt x="9" y="2"/>
                  </a:lnTo>
                  <a:lnTo>
                    <a:pt x="9" y="4"/>
                  </a:lnTo>
                  <a:lnTo>
                    <a:pt x="9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8" y="2"/>
                  </a:lnTo>
                  <a:close/>
                  <a:moveTo>
                    <a:pt x="4" y="0"/>
                  </a:moveTo>
                  <a:lnTo>
                    <a:pt x="6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8" name="Freeform 44">
              <a:extLst>
                <a:ext uri="{FF2B5EF4-FFF2-40B4-BE49-F238E27FC236}">
                  <a16:creationId xmlns:a16="http://schemas.microsoft.com/office/drawing/2014/main" id="{9E38518F-50CB-4882-A343-BA6C27883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632397" y="5152729"/>
              <a:ext cx="37036" cy="46781"/>
            </a:xfrm>
            <a:custGeom>
              <a:avLst/>
              <a:gdLst>
                <a:gd name="T0" fmla="*/ 8 w 19"/>
                <a:gd name="T1" fmla="*/ 0 h 24"/>
                <a:gd name="T2" fmla="*/ 9 w 19"/>
                <a:gd name="T3" fmla="*/ 0 h 24"/>
                <a:gd name="T4" fmla="*/ 12 w 19"/>
                <a:gd name="T5" fmla="*/ 2 h 24"/>
                <a:gd name="T6" fmla="*/ 16 w 19"/>
                <a:gd name="T7" fmla="*/ 4 h 24"/>
                <a:gd name="T8" fmla="*/ 16 w 19"/>
                <a:gd name="T9" fmla="*/ 4 h 24"/>
                <a:gd name="T10" fmla="*/ 17 w 19"/>
                <a:gd name="T11" fmla="*/ 4 h 24"/>
                <a:gd name="T12" fmla="*/ 17 w 19"/>
                <a:gd name="T13" fmla="*/ 4 h 24"/>
                <a:gd name="T14" fmla="*/ 19 w 19"/>
                <a:gd name="T15" fmla="*/ 5 h 24"/>
                <a:gd name="T16" fmla="*/ 19 w 19"/>
                <a:gd name="T17" fmla="*/ 5 h 24"/>
                <a:gd name="T18" fmla="*/ 19 w 19"/>
                <a:gd name="T19" fmla="*/ 7 h 24"/>
                <a:gd name="T20" fmla="*/ 19 w 19"/>
                <a:gd name="T21" fmla="*/ 8 h 24"/>
                <a:gd name="T22" fmla="*/ 19 w 19"/>
                <a:gd name="T23" fmla="*/ 10 h 24"/>
                <a:gd name="T24" fmla="*/ 19 w 19"/>
                <a:gd name="T25" fmla="*/ 11 h 24"/>
                <a:gd name="T26" fmla="*/ 19 w 19"/>
                <a:gd name="T27" fmla="*/ 11 h 24"/>
                <a:gd name="T28" fmla="*/ 19 w 19"/>
                <a:gd name="T29" fmla="*/ 18 h 24"/>
                <a:gd name="T30" fmla="*/ 19 w 19"/>
                <a:gd name="T31" fmla="*/ 16 h 24"/>
                <a:gd name="T32" fmla="*/ 17 w 19"/>
                <a:gd name="T33" fmla="*/ 16 h 24"/>
                <a:gd name="T34" fmla="*/ 17 w 19"/>
                <a:gd name="T35" fmla="*/ 16 h 24"/>
                <a:gd name="T36" fmla="*/ 17 w 19"/>
                <a:gd name="T37" fmla="*/ 19 h 24"/>
                <a:gd name="T38" fmla="*/ 17 w 19"/>
                <a:gd name="T39" fmla="*/ 22 h 24"/>
                <a:gd name="T40" fmla="*/ 17 w 19"/>
                <a:gd name="T41" fmla="*/ 24 h 24"/>
                <a:gd name="T42" fmla="*/ 14 w 19"/>
                <a:gd name="T43" fmla="*/ 24 h 24"/>
                <a:gd name="T44" fmla="*/ 9 w 19"/>
                <a:gd name="T45" fmla="*/ 24 h 24"/>
                <a:gd name="T46" fmla="*/ 8 w 19"/>
                <a:gd name="T47" fmla="*/ 22 h 24"/>
                <a:gd name="T48" fmla="*/ 4 w 19"/>
                <a:gd name="T49" fmla="*/ 21 h 24"/>
                <a:gd name="T50" fmla="*/ 1 w 19"/>
                <a:gd name="T51" fmla="*/ 18 h 24"/>
                <a:gd name="T52" fmla="*/ 1 w 19"/>
                <a:gd name="T53" fmla="*/ 16 h 24"/>
                <a:gd name="T54" fmla="*/ 0 w 19"/>
                <a:gd name="T55" fmla="*/ 16 h 24"/>
                <a:gd name="T56" fmla="*/ 0 w 19"/>
                <a:gd name="T57" fmla="*/ 16 h 24"/>
                <a:gd name="T58" fmla="*/ 0 w 19"/>
                <a:gd name="T59" fmla="*/ 13 h 24"/>
                <a:gd name="T60" fmla="*/ 0 w 19"/>
                <a:gd name="T61" fmla="*/ 11 h 24"/>
                <a:gd name="T62" fmla="*/ 0 w 19"/>
                <a:gd name="T63" fmla="*/ 10 h 24"/>
                <a:gd name="T64" fmla="*/ 1 w 19"/>
                <a:gd name="T65" fmla="*/ 7 h 24"/>
                <a:gd name="T66" fmla="*/ 3 w 19"/>
                <a:gd name="T67" fmla="*/ 5 h 24"/>
                <a:gd name="T68" fmla="*/ 4 w 19"/>
                <a:gd name="T69" fmla="*/ 4 h 24"/>
                <a:gd name="T70" fmla="*/ 6 w 19"/>
                <a:gd name="T71" fmla="*/ 2 h 24"/>
                <a:gd name="T72" fmla="*/ 8 w 19"/>
                <a:gd name="T73" fmla="*/ 0 h 24"/>
                <a:gd name="T74" fmla="*/ 8 w 19"/>
                <a:gd name="T7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" h="24">
                  <a:moveTo>
                    <a:pt x="8" y="0"/>
                  </a:moveTo>
                  <a:lnTo>
                    <a:pt x="9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7" y="19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4" y="24"/>
                  </a:lnTo>
                  <a:lnTo>
                    <a:pt x="9" y="24"/>
                  </a:lnTo>
                  <a:lnTo>
                    <a:pt x="8" y="22"/>
                  </a:lnTo>
                  <a:lnTo>
                    <a:pt x="4" y="21"/>
                  </a:lnTo>
                  <a:lnTo>
                    <a:pt x="1" y="18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7"/>
                  </a:lnTo>
                  <a:lnTo>
                    <a:pt x="3" y="5"/>
                  </a:lnTo>
                  <a:lnTo>
                    <a:pt x="4" y="4"/>
                  </a:lnTo>
                  <a:lnTo>
                    <a:pt x="6" y="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9" name="Freeform 45">
              <a:extLst>
                <a:ext uri="{FF2B5EF4-FFF2-40B4-BE49-F238E27FC236}">
                  <a16:creationId xmlns:a16="http://schemas.microsoft.com/office/drawing/2014/main" id="{B33F6DD0-0B10-408D-BDAD-C691E17AC77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72741" y="3320461"/>
              <a:ext cx="185177" cy="159836"/>
            </a:xfrm>
            <a:custGeom>
              <a:avLst/>
              <a:gdLst>
                <a:gd name="T0" fmla="*/ 93 w 95"/>
                <a:gd name="T1" fmla="*/ 1 h 82"/>
                <a:gd name="T2" fmla="*/ 95 w 95"/>
                <a:gd name="T3" fmla="*/ 5 h 82"/>
                <a:gd name="T4" fmla="*/ 92 w 95"/>
                <a:gd name="T5" fmla="*/ 8 h 82"/>
                <a:gd name="T6" fmla="*/ 85 w 95"/>
                <a:gd name="T7" fmla="*/ 12 h 82"/>
                <a:gd name="T8" fmla="*/ 79 w 95"/>
                <a:gd name="T9" fmla="*/ 16 h 82"/>
                <a:gd name="T10" fmla="*/ 79 w 95"/>
                <a:gd name="T11" fmla="*/ 20 h 82"/>
                <a:gd name="T12" fmla="*/ 81 w 95"/>
                <a:gd name="T13" fmla="*/ 27 h 82"/>
                <a:gd name="T14" fmla="*/ 79 w 95"/>
                <a:gd name="T15" fmla="*/ 31 h 82"/>
                <a:gd name="T16" fmla="*/ 78 w 95"/>
                <a:gd name="T17" fmla="*/ 41 h 82"/>
                <a:gd name="T18" fmla="*/ 76 w 95"/>
                <a:gd name="T19" fmla="*/ 47 h 82"/>
                <a:gd name="T20" fmla="*/ 66 w 95"/>
                <a:gd name="T21" fmla="*/ 52 h 82"/>
                <a:gd name="T22" fmla="*/ 55 w 95"/>
                <a:gd name="T23" fmla="*/ 58 h 82"/>
                <a:gd name="T24" fmla="*/ 43 w 95"/>
                <a:gd name="T25" fmla="*/ 64 h 82"/>
                <a:gd name="T26" fmla="*/ 33 w 95"/>
                <a:gd name="T27" fmla="*/ 71 h 82"/>
                <a:gd name="T28" fmla="*/ 22 w 95"/>
                <a:gd name="T29" fmla="*/ 77 h 82"/>
                <a:gd name="T30" fmla="*/ 10 w 95"/>
                <a:gd name="T31" fmla="*/ 82 h 82"/>
                <a:gd name="T32" fmla="*/ 7 w 95"/>
                <a:gd name="T33" fmla="*/ 79 h 82"/>
                <a:gd name="T34" fmla="*/ 2 w 95"/>
                <a:gd name="T35" fmla="*/ 75 h 82"/>
                <a:gd name="T36" fmla="*/ 2 w 95"/>
                <a:gd name="T37" fmla="*/ 72 h 82"/>
                <a:gd name="T38" fmla="*/ 2 w 95"/>
                <a:gd name="T39" fmla="*/ 71 h 82"/>
                <a:gd name="T40" fmla="*/ 2 w 95"/>
                <a:gd name="T41" fmla="*/ 68 h 82"/>
                <a:gd name="T42" fmla="*/ 0 w 95"/>
                <a:gd name="T43" fmla="*/ 66 h 82"/>
                <a:gd name="T44" fmla="*/ 2 w 95"/>
                <a:gd name="T45" fmla="*/ 63 h 82"/>
                <a:gd name="T46" fmla="*/ 3 w 95"/>
                <a:gd name="T47" fmla="*/ 61 h 82"/>
                <a:gd name="T48" fmla="*/ 3 w 95"/>
                <a:gd name="T49" fmla="*/ 61 h 82"/>
                <a:gd name="T50" fmla="*/ 3 w 95"/>
                <a:gd name="T51" fmla="*/ 58 h 82"/>
                <a:gd name="T52" fmla="*/ 5 w 95"/>
                <a:gd name="T53" fmla="*/ 57 h 82"/>
                <a:gd name="T54" fmla="*/ 8 w 95"/>
                <a:gd name="T55" fmla="*/ 58 h 82"/>
                <a:gd name="T56" fmla="*/ 7 w 95"/>
                <a:gd name="T57" fmla="*/ 57 h 82"/>
                <a:gd name="T58" fmla="*/ 8 w 95"/>
                <a:gd name="T59" fmla="*/ 55 h 82"/>
                <a:gd name="T60" fmla="*/ 11 w 95"/>
                <a:gd name="T61" fmla="*/ 52 h 82"/>
                <a:gd name="T62" fmla="*/ 10 w 95"/>
                <a:gd name="T63" fmla="*/ 47 h 82"/>
                <a:gd name="T64" fmla="*/ 8 w 95"/>
                <a:gd name="T65" fmla="*/ 47 h 82"/>
                <a:gd name="T66" fmla="*/ 8 w 95"/>
                <a:gd name="T67" fmla="*/ 44 h 82"/>
                <a:gd name="T68" fmla="*/ 5 w 95"/>
                <a:gd name="T69" fmla="*/ 44 h 82"/>
                <a:gd name="T70" fmla="*/ 2 w 95"/>
                <a:gd name="T71" fmla="*/ 39 h 82"/>
                <a:gd name="T72" fmla="*/ 2 w 95"/>
                <a:gd name="T73" fmla="*/ 33 h 82"/>
                <a:gd name="T74" fmla="*/ 0 w 95"/>
                <a:gd name="T75" fmla="*/ 30 h 82"/>
                <a:gd name="T76" fmla="*/ 3 w 95"/>
                <a:gd name="T77" fmla="*/ 23 h 82"/>
                <a:gd name="T78" fmla="*/ 7 w 95"/>
                <a:gd name="T79" fmla="*/ 23 h 82"/>
                <a:gd name="T80" fmla="*/ 8 w 95"/>
                <a:gd name="T81" fmla="*/ 19 h 82"/>
                <a:gd name="T82" fmla="*/ 11 w 95"/>
                <a:gd name="T83" fmla="*/ 19 h 82"/>
                <a:gd name="T84" fmla="*/ 11 w 95"/>
                <a:gd name="T85" fmla="*/ 14 h 82"/>
                <a:gd name="T86" fmla="*/ 13 w 95"/>
                <a:gd name="T87" fmla="*/ 9 h 82"/>
                <a:gd name="T88" fmla="*/ 16 w 95"/>
                <a:gd name="T89" fmla="*/ 9 h 82"/>
                <a:gd name="T90" fmla="*/ 21 w 95"/>
                <a:gd name="T91" fmla="*/ 11 h 82"/>
                <a:gd name="T92" fmla="*/ 25 w 95"/>
                <a:gd name="T93" fmla="*/ 11 h 82"/>
                <a:gd name="T94" fmla="*/ 30 w 95"/>
                <a:gd name="T95" fmla="*/ 9 h 82"/>
                <a:gd name="T96" fmla="*/ 38 w 95"/>
                <a:gd name="T97" fmla="*/ 8 h 82"/>
                <a:gd name="T98" fmla="*/ 41 w 95"/>
                <a:gd name="T99" fmla="*/ 11 h 82"/>
                <a:gd name="T100" fmla="*/ 48 w 95"/>
                <a:gd name="T101" fmla="*/ 11 h 82"/>
                <a:gd name="T102" fmla="*/ 57 w 95"/>
                <a:gd name="T103" fmla="*/ 9 h 82"/>
                <a:gd name="T104" fmla="*/ 71 w 95"/>
                <a:gd name="T105" fmla="*/ 5 h 82"/>
                <a:gd name="T106" fmla="*/ 78 w 95"/>
                <a:gd name="T107" fmla="*/ 5 h 82"/>
                <a:gd name="T108" fmla="*/ 82 w 95"/>
                <a:gd name="T109" fmla="*/ 5 h 82"/>
                <a:gd name="T110" fmla="*/ 90 w 95"/>
                <a:gd name="T111" fmla="*/ 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5" h="82">
                  <a:moveTo>
                    <a:pt x="93" y="0"/>
                  </a:moveTo>
                  <a:lnTo>
                    <a:pt x="93" y="1"/>
                  </a:lnTo>
                  <a:lnTo>
                    <a:pt x="93" y="1"/>
                  </a:lnTo>
                  <a:lnTo>
                    <a:pt x="95" y="1"/>
                  </a:lnTo>
                  <a:lnTo>
                    <a:pt x="95" y="3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3" y="6"/>
                  </a:lnTo>
                  <a:lnTo>
                    <a:pt x="92" y="8"/>
                  </a:lnTo>
                  <a:lnTo>
                    <a:pt x="90" y="9"/>
                  </a:lnTo>
                  <a:lnTo>
                    <a:pt x="87" y="12"/>
                  </a:lnTo>
                  <a:lnTo>
                    <a:pt x="85" y="12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79" y="16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79" y="20"/>
                  </a:lnTo>
                  <a:lnTo>
                    <a:pt x="79" y="23"/>
                  </a:lnTo>
                  <a:lnTo>
                    <a:pt x="81" y="25"/>
                  </a:lnTo>
                  <a:lnTo>
                    <a:pt x="81" y="27"/>
                  </a:lnTo>
                  <a:lnTo>
                    <a:pt x="81" y="28"/>
                  </a:lnTo>
                  <a:lnTo>
                    <a:pt x="79" y="30"/>
                  </a:lnTo>
                  <a:lnTo>
                    <a:pt x="79" y="31"/>
                  </a:lnTo>
                  <a:lnTo>
                    <a:pt x="79" y="33"/>
                  </a:lnTo>
                  <a:lnTo>
                    <a:pt x="78" y="38"/>
                  </a:lnTo>
                  <a:lnTo>
                    <a:pt x="78" y="41"/>
                  </a:lnTo>
                  <a:lnTo>
                    <a:pt x="78" y="42"/>
                  </a:lnTo>
                  <a:lnTo>
                    <a:pt x="78" y="44"/>
                  </a:lnTo>
                  <a:lnTo>
                    <a:pt x="76" y="47"/>
                  </a:lnTo>
                  <a:lnTo>
                    <a:pt x="74" y="49"/>
                  </a:lnTo>
                  <a:lnTo>
                    <a:pt x="71" y="49"/>
                  </a:lnTo>
                  <a:lnTo>
                    <a:pt x="66" y="52"/>
                  </a:lnTo>
                  <a:lnTo>
                    <a:pt x="63" y="53"/>
                  </a:lnTo>
                  <a:lnTo>
                    <a:pt x="59" y="57"/>
                  </a:lnTo>
                  <a:lnTo>
                    <a:pt x="55" y="58"/>
                  </a:lnTo>
                  <a:lnTo>
                    <a:pt x="51" y="61"/>
                  </a:lnTo>
                  <a:lnTo>
                    <a:pt x="48" y="63"/>
                  </a:lnTo>
                  <a:lnTo>
                    <a:pt x="43" y="64"/>
                  </a:lnTo>
                  <a:lnTo>
                    <a:pt x="40" y="68"/>
                  </a:lnTo>
                  <a:lnTo>
                    <a:pt x="35" y="69"/>
                  </a:lnTo>
                  <a:lnTo>
                    <a:pt x="33" y="71"/>
                  </a:lnTo>
                  <a:lnTo>
                    <a:pt x="29" y="74"/>
                  </a:lnTo>
                  <a:lnTo>
                    <a:pt x="25" y="75"/>
                  </a:lnTo>
                  <a:lnTo>
                    <a:pt x="22" y="77"/>
                  </a:lnTo>
                  <a:lnTo>
                    <a:pt x="19" y="79"/>
                  </a:lnTo>
                  <a:lnTo>
                    <a:pt x="14" y="82"/>
                  </a:lnTo>
                  <a:lnTo>
                    <a:pt x="10" y="82"/>
                  </a:lnTo>
                  <a:lnTo>
                    <a:pt x="8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3" y="79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5"/>
                  </a:lnTo>
                  <a:lnTo>
                    <a:pt x="0" y="74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2" y="64"/>
                  </a:lnTo>
                  <a:lnTo>
                    <a:pt x="2" y="63"/>
                  </a:lnTo>
                  <a:lnTo>
                    <a:pt x="2" y="63"/>
                  </a:lnTo>
                  <a:lnTo>
                    <a:pt x="3" y="63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2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0" y="47"/>
                  </a:lnTo>
                  <a:lnTo>
                    <a:pt x="10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7" y="44"/>
                  </a:lnTo>
                  <a:lnTo>
                    <a:pt x="5" y="44"/>
                  </a:lnTo>
                  <a:lnTo>
                    <a:pt x="3" y="44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4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1" y="19"/>
                  </a:lnTo>
                  <a:lnTo>
                    <a:pt x="13" y="19"/>
                  </a:lnTo>
                  <a:lnTo>
                    <a:pt x="13" y="17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4" y="9"/>
                  </a:lnTo>
                  <a:lnTo>
                    <a:pt x="16" y="9"/>
                  </a:lnTo>
                  <a:lnTo>
                    <a:pt x="18" y="11"/>
                  </a:lnTo>
                  <a:lnTo>
                    <a:pt x="19" y="11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4" y="11"/>
                  </a:lnTo>
                  <a:lnTo>
                    <a:pt x="25" y="11"/>
                  </a:lnTo>
                  <a:lnTo>
                    <a:pt x="29" y="9"/>
                  </a:lnTo>
                  <a:lnTo>
                    <a:pt x="29" y="9"/>
                  </a:lnTo>
                  <a:lnTo>
                    <a:pt x="30" y="9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9"/>
                  </a:lnTo>
                  <a:lnTo>
                    <a:pt x="41" y="11"/>
                  </a:lnTo>
                  <a:lnTo>
                    <a:pt x="43" y="11"/>
                  </a:lnTo>
                  <a:lnTo>
                    <a:pt x="44" y="11"/>
                  </a:lnTo>
                  <a:lnTo>
                    <a:pt x="48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7" y="9"/>
                  </a:lnTo>
                  <a:lnTo>
                    <a:pt x="62" y="8"/>
                  </a:lnTo>
                  <a:lnTo>
                    <a:pt x="68" y="6"/>
                  </a:lnTo>
                  <a:lnTo>
                    <a:pt x="71" y="5"/>
                  </a:lnTo>
                  <a:lnTo>
                    <a:pt x="73" y="3"/>
                  </a:lnTo>
                  <a:lnTo>
                    <a:pt x="74" y="3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5" y="3"/>
                  </a:lnTo>
                  <a:lnTo>
                    <a:pt x="89" y="3"/>
                  </a:lnTo>
                  <a:lnTo>
                    <a:pt x="90" y="1"/>
                  </a:lnTo>
                  <a:lnTo>
                    <a:pt x="92" y="1"/>
                  </a:lnTo>
                  <a:lnTo>
                    <a:pt x="9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0" name="Freeform 46">
              <a:extLst>
                <a:ext uri="{FF2B5EF4-FFF2-40B4-BE49-F238E27FC236}">
                  <a16:creationId xmlns:a16="http://schemas.microsoft.com/office/drawing/2014/main" id="{6F6B0233-EB38-40C1-8008-1A674B092389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7176"/>
              <a:ext cx="3898" cy="0"/>
            </a:xfrm>
            <a:custGeom>
              <a:avLst/>
              <a:gdLst>
                <a:gd name="T0" fmla="*/ 0 w 2"/>
                <a:gd name="T1" fmla="*/ 2 w 2"/>
                <a:gd name="T2" fmla="*/ 2 w 2"/>
                <a:gd name="T3" fmla="*/ 2 w 2"/>
                <a:gd name="T4" fmla="*/ 0 w 2"/>
                <a:gd name="T5" fmla="*/ 0 w 2"/>
                <a:gd name="T6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1" name="Freeform 47">
              <a:extLst>
                <a:ext uri="{FF2B5EF4-FFF2-40B4-BE49-F238E27FC236}">
                  <a16:creationId xmlns:a16="http://schemas.microsoft.com/office/drawing/2014/main" id="{54AD4853-BFEE-4942-9FB6-364F3629C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7108" y="4010485"/>
              <a:ext cx="66274" cy="35086"/>
            </a:xfrm>
            <a:custGeom>
              <a:avLst/>
              <a:gdLst>
                <a:gd name="T0" fmla="*/ 9 w 34"/>
                <a:gd name="T1" fmla="*/ 0 h 18"/>
                <a:gd name="T2" fmla="*/ 11 w 34"/>
                <a:gd name="T3" fmla="*/ 0 h 18"/>
                <a:gd name="T4" fmla="*/ 14 w 34"/>
                <a:gd name="T5" fmla="*/ 0 h 18"/>
                <a:gd name="T6" fmla="*/ 15 w 34"/>
                <a:gd name="T7" fmla="*/ 2 h 18"/>
                <a:gd name="T8" fmla="*/ 17 w 34"/>
                <a:gd name="T9" fmla="*/ 3 h 18"/>
                <a:gd name="T10" fmla="*/ 19 w 34"/>
                <a:gd name="T11" fmla="*/ 5 h 18"/>
                <a:gd name="T12" fmla="*/ 20 w 34"/>
                <a:gd name="T13" fmla="*/ 7 h 18"/>
                <a:gd name="T14" fmla="*/ 22 w 34"/>
                <a:gd name="T15" fmla="*/ 7 h 18"/>
                <a:gd name="T16" fmla="*/ 22 w 34"/>
                <a:gd name="T17" fmla="*/ 8 h 18"/>
                <a:gd name="T18" fmla="*/ 23 w 34"/>
                <a:gd name="T19" fmla="*/ 8 h 18"/>
                <a:gd name="T20" fmla="*/ 26 w 34"/>
                <a:gd name="T21" fmla="*/ 7 h 18"/>
                <a:gd name="T22" fmla="*/ 28 w 34"/>
                <a:gd name="T23" fmla="*/ 7 h 18"/>
                <a:gd name="T24" fmla="*/ 30 w 34"/>
                <a:gd name="T25" fmla="*/ 8 h 18"/>
                <a:gd name="T26" fmla="*/ 33 w 34"/>
                <a:gd name="T27" fmla="*/ 8 h 18"/>
                <a:gd name="T28" fmla="*/ 34 w 34"/>
                <a:gd name="T29" fmla="*/ 8 h 18"/>
                <a:gd name="T30" fmla="*/ 33 w 34"/>
                <a:gd name="T31" fmla="*/ 13 h 18"/>
                <a:gd name="T32" fmla="*/ 33 w 34"/>
                <a:gd name="T33" fmla="*/ 13 h 18"/>
                <a:gd name="T34" fmla="*/ 33 w 34"/>
                <a:gd name="T35" fmla="*/ 14 h 18"/>
                <a:gd name="T36" fmla="*/ 33 w 34"/>
                <a:gd name="T37" fmla="*/ 14 h 18"/>
                <a:gd name="T38" fmla="*/ 31 w 34"/>
                <a:gd name="T39" fmla="*/ 18 h 18"/>
                <a:gd name="T40" fmla="*/ 30 w 34"/>
                <a:gd name="T41" fmla="*/ 18 h 18"/>
                <a:gd name="T42" fmla="*/ 23 w 34"/>
                <a:gd name="T43" fmla="*/ 18 h 18"/>
                <a:gd name="T44" fmla="*/ 20 w 34"/>
                <a:gd name="T45" fmla="*/ 16 h 18"/>
                <a:gd name="T46" fmla="*/ 22 w 34"/>
                <a:gd name="T47" fmla="*/ 18 h 18"/>
                <a:gd name="T48" fmla="*/ 22 w 34"/>
                <a:gd name="T49" fmla="*/ 18 h 18"/>
                <a:gd name="T50" fmla="*/ 11 w 34"/>
                <a:gd name="T51" fmla="*/ 14 h 18"/>
                <a:gd name="T52" fmla="*/ 4 w 34"/>
                <a:gd name="T53" fmla="*/ 13 h 18"/>
                <a:gd name="T54" fmla="*/ 0 w 34"/>
                <a:gd name="T55" fmla="*/ 10 h 18"/>
                <a:gd name="T56" fmla="*/ 0 w 34"/>
                <a:gd name="T57" fmla="*/ 8 h 18"/>
                <a:gd name="T58" fmla="*/ 1 w 34"/>
                <a:gd name="T59" fmla="*/ 7 h 18"/>
                <a:gd name="T60" fmla="*/ 3 w 34"/>
                <a:gd name="T61" fmla="*/ 5 h 18"/>
                <a:gd name="T62" fmla="*/ 4 w 34"/>
                <a:gd name="T63" fmla="*/ 5 h 18"/>
                <a:gd name="T64" fmla="*/ 6 w 34"/>
                <a:gd name="T65" fmla="*/ 3 h 18"/>
                <a:gd name="T66" fmla="*/ 7 w 34"/>
                <a:gd name="T67" fmla="*/ 2 h 18"/>
                <a:gd name="T68" fmla="*/ 7 w 34"/>
                <a:gd name="T69" fmla="*/ 2 h 18"/>
                <a:gd name="T70" fmla="*/ 7 w 34"/>
                <a:gd name="T71" fmla="*/ 0 h 18"/>
                <a:gd name="T72" fmla="*/ 9 w 34"/>
                <a:gd name="T7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4" h="18"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6" y="7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4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1" y="18"/>
                  </a:lnTo>
                  <a:lnTo>
                    <a:pt x="31" y="18"/>
                  </a:lnTo>
                  <a:lnTo>
                    <a:pt x="30" y="18"/>
                  </a:lnTo>
                  <a:lnTo>
                    <a:pt x="26" y="18"/>
                  </a:lnTo>
                  <a:lnTo>
                    <a:pt x="23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17" y="16"/>
                  </a:lnTo>
                  <a:lnTo>
                    <a:pt x="11" y="14"/>
                  </a:lnTo>
                  <a:lnTo>
                    <a:pt x="7" y="13"/>
                  </a:lnTo>
                  <a:lnTo>
                    <a:pt x="4" y="13"/>
                  </a:lnTo>
                  <a:lnTo>
                    <a:pt x="1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1" y="7"/>
                  </a:lnTo>
                  <a:lnTo>
                    <a:pt x="3" y="5"/>
                  </a:lnTo>
                  <a:lnTo>
                    <a:pt x="3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3"/>
                  </a:lnTo>
                  <a:lnTo>
                    <a:pt x="6" y="3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2" name="Freeform 48">
              <a:extLst>
                <a:ext uri="{FF2B5EF4-FFF2-40B4-BE49-F238E27FC236}">
                  <a16:creationId xmlns:a16="http://schemas.microsoft.com/office/drawing/2014/main" id="{A1791056-530A-4864-9B77-A8F5CC03AE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46271" y="4371090"/>
              <a:ext cx="27289" cy="44833"/>
            </a:xfrm>
            <a:custGeom>
              <a:avLst/>
              <a:gdLst>
                <a:gd name="T0" fmla="*/ 3 w 14"/>
                <a:gd name="T1" fmla="*/ 17 h 23"/>
                <a:gd name="T2" fmla="*/ 5 w 14"/>
                <a:gd name="T3" fmla="*/ 19 h 23"/>
                <a:gd name="T4" fmla="*/ 5 w 14"/>
                <a:gd name="T5" fmla="*/ 20 h 23"/>
                <a:gd name="T6" fmla="*/ 3 w 14"/>
                <a:gd name="T7" fmla="*/ 22 h 23"/>
                <a:gd name="T8" fmla="*/ 2 w 14"/>
                <a:gd name="T9" fmla="*/ 23 h 23"/>
                <a:gd name="T10" fmla="*/ 2 w 14"/>
                <a:gd name="T11" fmla="*/ 22 h 23"/>
                <a:gd name="T12" fmla="*/ 0 w 14"/>
                <a:gd name="T13" fmla="*/ 22 h 23"/>
                <a:gd name="T14" fmla="*/ 0 w 14"/>
                <a:gd name="T15" fmla="*/ 20 h 23"/>
                <a:gd name="T16" fmla="*/ 0 w 14"/>
                <a:gd name="T17" fmla="*/ 20 h 23"/>
                <a:gd name="T18" fmla="*/ 2 w 14"/>
                <a:gd name="T19" fmla="*/ 19 h 23"/>
                <a:gd name="T20" fmla="*/ 3 w 14"/>
                <a:gd name="T21" fmla="*/ 17 h 23"/>
                <a:gd name="T22" fmla="*/ 3 w 14"/>
                <a:gd name="T23" fmla="*/ 17 h 23"/>
                <a:gd name="T24" fmla="*/ 14 w 14"/>
                <a:gd name="T25" fmla="*/ 0 h 23"/>
                <a:gd name="T26" fmla="*/ 14 w 14"/>
                <a:gd name="T27" fmla="*/ 0 h 23"/>
                <a:gd name="T28" fmla="*/ 14 w 14"/>
                <a:gd name="T29" fmla="*/ 0 h 23"/>
                <a:gd name="T30" fmla="*/ 14 w 14"/>
                <a:gd name="T31" fmla="*/ 0 h 23"/>
                <a:gd name="T32" fmla="*/ 14 w 14"/>
                <a:gd name="T33" fmla="*/ 1 h 23"/>
                <a:gd name="T34" fmla="*/ 14 w 14"/>
                <a:gd name="T35" fmla="*/ 1 h 23"/>
                <a:gd name="T36" fmla="*/ 13 w 14"/>
                <a:gd name="T37" fmla="*/ 1 h 23"/>
                <a:gd name="T38" fmla="*/ 13 w 14"/>
                <a:gd name="T39" fmla="*/ 0 h 23"/>
                <a:gd name="T40" fmla="*/ 14 w 14"/>
                <a:gd name="T41" fmla="*/ 0 h 23"/>
                <a:gd name="T42" fmla="*/ 14 w 14"/>
                <a:gd name="T4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23">
                  <a:moveTo>
                    <a:pt x="3" y="17"/>
                  </a:moveTo>
                  <a:lnTo>
                    <a:pt x="5" y="19"/>
                  </a:lnTo>
                  <a:lnTo>
                    <a:pt x="5" y="20"/>
                  </a:lnTo>
                  <a:lnTo>
                    <a:pt x="3" y="22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9"/>
                  </a:lnTo>
                  <a:lnTo>
                    <a:pt x="3" y="17"/>
                  </a:lnTo>
                  <a:lnTo>
                    <a:pt x="3" y="17"/>
                  </a:lnTo>
                  <a:close/>
                  <a:moveTo>
                    <a:pt x="14" y="0"/>
                  </a:move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3" name="Freeform 49">
              <a:extLst>
                <a:ext uri="{FF2B5EF4-FFF2-40B4-BE49-F238E27FC236}">
                  <a16:creationId xmlns:a16="http://schemas.microsoft.com/office/drawing/2014/main" id="{64EF89C4-6060-45EA-B8A2-520908A39E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445272" y="4072860"/>
              <a:ext cx="311875" cy="245602"/>
            </a:xfrm>
            <a:custGeom>
              <a:avLst/>
              <a:gdLst>
                <a:gd name="T0" fmla="*/ 129 w 160"/>
                <a:gd name="T1" fmla="*/ 8 h 126"/>
                <a:gd name="T2" fmla="*/ 129 w 160"/>
                <a:gd name="T3" fmla="*/ 9 h 126"/>
                <a:gd name="T4" fmla="*/ 130 w 160"/>
                <a:gd name="T5" fmla="*/ 22 h 126"/>
                <a:gd name="T6" fmla="*/ 135 w 160"/>
                <a:gd name="T7" fmla="*/ 25 h 126"/>
                <a:gd name="T8" fmla="*/ 141 w 160"/>
                <a:gd name="T9" fmla="*/ 33 h 126"/>
                <a:gd name="T10" fmla="*/ 141 w 160"/>
                <a:gd name="T11" fmla="*/ 34 h 126"/>
                <a:gd name="T12" fmla="*/ 140 w 160"/>
                <a:gd name="T13" fmla="*/ 39 h 126"/>
                <a:gd name="T14" fmla="*/ 143 w 160"/>
                <a:gd name="T15" fmla="*/ 41 h 126"/>
                <a:gd name="T16" fmla="*/ 143 w 160"/>
                <a:gd name="T17" fmla="*/ 53 h 126"/>
                <a:gd name="T18" fmla="*/ 135 w 160"/>
                <a:gd name="T19" fmla="*/ 55 h 126"/>
                <a:gd name="T20" fmla="*/ 127 w 160"/>
                <a:gd name="T21" fmla="*/ 61 h 126"/>
                <a:gd name="T22" fmla="*/ 135 w 160"/>
                <a:gd name="T23" fmla="*/ 66 h 126"/>
                <a:gd name="T24" fmla="*/ 143 w 160"/>
                <a:gd name="T25" fmla="*/ 71 h 126"/>
                <a:gd name="T26" fmla="*/ 151 w 160"/>
                <a:gd name="T27" fmla="*/ 80 h 126"/>
                <a:gd name="T28" fmla="*/ 157 w 160"/>
                <a:gd name="T29" fmla="*/ 93 h 126"/>
                <a:gd name="T30" fmla="*/ 157 w 160"/>
                <a:gd name="T31" fmla="*/ 101 h 126"/>
                <a:gd name="T32" fmla="*/ 138 w 160"/>
                <a:gd name="T33" fmla="*/ 120 h 126"/>
                <a:gd name="T34" fmla="*/ 127 w 160"/>
                <a:gd name="T35" fmla="*/ 121 h 126"/>
                <a:gd name="T36" fmla="*/ 116 w 160"/>
                <a:gd name="T37" fmla="*/ 124 h 126"/>
                <a:gd name="T38" fmla="*/ 113 w 160"/>
                <a:gd name="T39" fmla="*/ 124 h 126"/>
                <a:gd name="T40" fmla="*/ 105 w 160"/>
                <a:gd name="T41" fmla="*/ 124 h 126"/>
                <a:gd name="T42" fmla="*/ 97 w 160"/>
                <a:gd name="T43" fmla="*/ 126 h 126"/>
                <a:gd name="T44" fmla="*/ 94 w 160"/>
                <a:gd name="T45" fmla="*/ 124 h 126"/>
                <a:gd name="T46" fmla="*/ 91 w 160"/>
                <a:gd name="T47" fmla="*/ 121 h 126"/>
                <a:gd name="T48" fmla="*/ 80 w 160"/>
                <a:gd name="T49" fmla="*/ 110 h 126"/>
                <a:gd name="T50" fmla="*/ 71 w 160"/>
                <a:gd name="T51" fmla="*/ 113 h 126"/>
                <a:gd name="T52" fmla="*/ 61 w 160"/>
                <a:gd name="T53" fmla="*/ 115 h 126"/>
                <a:gd name="T54" fmla="*/ 55 w 160"/>
                <a:gd name="T55" fmla="*/ 112 h 126"/>
                <a:gd name="T56" fmla="*/ 50 w 160"/>
                <a:gd name="T57" fmla="*/ 107 h 126"/>
                <a:gd name="T58" fmla="*/ 44 w 160"/>
                <a:gd name="T59" fmla="*/ 97 h 126"/>
                <a:gd name="T60" fmla="*/ 41 w 160"/>
                <a:gd name="T61" fmla="*/ 93 h 126"/>
                <a:gd name="T62" fmla="*/ 33 w 160"/>
                <a:gd name="T63" fmla="*/ 86 h 126"/>
                <a:gd name="T64" fmla="*/ 30 w 160"/>
                <a:gd name="T65" fmla="*/ 79 h 126"/>
                <a:gd name="T66" fmla="*/ 17 w 160"/>
                <a:gd name="T67" fmla="*/ 69 h 126"/>
                <a:gd name="T68" fmla="*/ 12 w 160"/>
                <a:gd name="T69" fmla="*/ 61 h 126"/>
                <a:gd name="T70" fmla="*/ 1 w 160"/>
                <a:gd name="T71" fmla="*/ 57 h 126"/>
                <a:gd name="T72" fmla="*/ 1 w 160"/>
                <a:gd name="T73" fmla="*/ 50 h 126"/>
                <a:gd name="T74" fmla="*/ 7 w 160"/>
                <a:gd name="T75" fmla="*/ 44 h 126"/>
                <a:gd name="T76" fmla="*/ 9 w 160"/>
                <a:gd name="T77" fmla="*/ 39 h 126"/>
                <a:gd name="T78" fmla="*/ 12 w 160"/>
                <a:gd name="T79" fmla="*/ 31 h 126"/>
                <a:gd name="T80" fmla="*/ 17 w 160"/>
                <a:gd name="T81" fmla="*/ 28 h 126"/>
                <a:gd name="T82" fmla="*/ 25 w 160"/>
                <a:gd name="T83" fmla="*/ 30 h 126"/>
                <a:gd name="T84" fmla="*/ 36 w 160"/>
                <a:gd name="T85" fmla="*/ 39 h 126"/>
                <a:gd name="T86" fmla="*/ 53 w 160"/>
                <a:gd name="T87" fmla="*/ 38 h 126"/>
                <a:gd name="T88" fmla="*/ 69 w 160"/>
                <a:gd name="T89" fmla="*/ 39 h 126"/>
                <a:gd name="T90" fmla="*/ 77 w 160"/>
                <a:gd name="T91" fmla="*/ 36 h 126"/>
                <a:gd name="T92" fmla="*/ 83 w 160"/>
                <a:gd name="T93" fmla="*/ 28 h 126"/>
                <a:gd name="T94" fmla="*/ 96 w 160"/>
                <a:gd name="T95" fmla="*/ 36 h 126"/>
                <a:gd name="T96" fmla="*/ 102 w 160"/>
                <a:gd name="T97" fmla="*/ 36 h 126"/>
                <a:gd name="T98" fmla="*/ 113 w 160"/>
                <a:gd name="T99" fmla="*/ 23 h 126"/>
                <a:gd name="T100" fmla="*/ 118 w 160"/>
                <a:gd name="T101" fmla="*/ 12 h 126"/>
                <a:gd name="T102" fmla="*/ 115 w 160"/>
                <a:gd name="T103" fmla="*/ 3 h 126"/>
                <a:gd name="T104" fmla="*/ 124 w 160"/>
                <a:gd name="T105" fmla="*/ 1 h 126"/>
                <a:gd name="T106" fmla="*/ 124 w 160"/>
                <a:gd name="T10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0" h="126">
                  <a:moveTo>
                    <a:pt x="124" y="0"/>
                  </a:moveTo>
                  <a:lnTo>
                    <a:pt x="130" y="0"/>
                  </a:lnTo>
                  <a:lnTo>
                    <a:pt x="130" y="1"/>
                  </a:lnTo>
                  <a:lnTo>
                    <a:pt x="130" y="5"/>
                  </a:lnTo>
                  <a:lnTo>
                    <a:pt x="130" y="6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5" y="25"/>
                  </a:lnTo>
                  <a:lnTo>
                    <a:pt x="141" y="30"/>
                  </a:lnTo>
                  <a:lnTo>
                    <a:pt x="141" y="30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3"/>
                  </a:lnTo>
                  <a:lnTo>
                    <a:pt x="141" y="33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6"/>
                  </a:lnTo>
                  <a:lnTo>
                    <a:pt x="140" y="38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4"/>
                  </a:lnTo>
                  <a:lnTo>
                    <a:pt x="143" y="47"/>
                  </a:lnTo>
                  <a:lnTo>
                    <a:pt x="143" y="50"/>
                  </a:lnTo>
                  <a:lnTo>
                    <a:pt x="143" y="52"/>
                  </a:lnTo>
                  <a:lnTo>
                    <a:pt x="143" y="53"/>
                  </a:lnTo>
                  <a:lnTo>
                    <a:pt x="143" y="53"/>
                  </a:lnTo>
                  <a:lnTo>
                    <a:pt x="143" y="55"/>
                  </a:lnTo>
                  <a:lnTo>
                    <a:pt x="141" y="55"/>
                  </a:lnTo>
                  <a:lnTo>
                    <a:pt x="140" y="55"/>
                  </a:lnTo>
                  <a:lnTo>
                    <a:pt x="137" y="55"/>
                  </a:lnTo>
                  <a:lnTo>
                    <a:pt x="135" y="55"/>
                  </a:lnTo>
                  <a:lnTo>
                    <a:pt x="134" y="55"/>
                  </a:lnTo>
                  <a:lnTo>
                    <a:pt x="132" y="55"/>
                  </a:lnTo>
                  <a:lnTo>
                    <a:pt x="130" y="55"/>
                  </a:lnTo>
                  <a:lnTo>
                    <a:pt x="130" y="58"/>
                  </a:lnTo>
                  <a:lnTo>
                    <a:pt x="129" y="61"/>
                  </a:lnTo>
                  <a:lnTo>
                    <a:pt x="127" y="61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9" y="64"/>
                  </a:lnTo>
                  <a:lnTo>
                    <a:pt x="130" y="64"/>
                  </a:lnTo>
                  <a:lnTo>
                    <a:pt x="134" y="66"/>
                  </a:lnTo>
                  <a:lnTo>
                    <a:pt x="135" y="66"/>
                  </a:lnTo>
                  <a:lnTo>
                    <a:pt x="137" y="66"/>
                  </a:lnTo>
                  <a:lnTo>
                    <a:pt x="137" y="66"/>
                  </a:lnTo>
                  <a:lnTo>
                    <a:pt x="141" y="69"/>
                  </a:lnTo>
                  <a:lnTo>
                    <a:pt x="141" y="69"/>
                  </a:lnTo>
                  <a:lnTo>
                    <a:pt x="143" y="71"/>
                  </a:lnTo>
                  <a:lnTo>
                    <a:pt x="143" y="71"/>
                  </a:lnTo>
                  <a:lnTo>
                    <a:pt x="143" y="72"/>
                  </a:lnTo>
                  <a:lnTo>
                    <a:pt x="145" y="74"/>
                  </a:lnTo>
                  <a:lnTo>
                    <a:pt x="146" y="75"/>
                  </a:lnTo>
                  <a:lnTo>
                    <a:pt x="149" y="77"/>
                  </a:lnTo>
                  <a:lnTo>
                    <a:pt x="151" y="79"/>
                  </a:lnTo>
                  <a:lnTo>
                    <a:pt x="151" y="80"/>
                  </a:lnTo>
                  <a:lnTo>
                    <a:pt x="153" y="80"/>
                  </a:lnTo>
                  <a:lnTo>
                    <a:pt x="153" y="82"/>
                  </a:lnTo>
                  <a:lnTo>
                    <a:pt x="154" y="86"/>
                  </a:lnTo>
                  <a:lnTo>
                    <a:pt x="156" y="88"/>
                  </a:lnTo>
                  <a:lnTo>
                    <a:pt x="156" y="90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57" y="94"/>
                  </a:lnTo>
                  <a:lnTo>
                    <a:pt x="159" y="96"/>
                  </a:lnTo>
                  <a:lnTo>
                    <a:pt x="160" y="97"/>
                  </a:lnTo>
                  <a:lnTo>
                    <a:pt x="160" y="97"/>
                  </a:lnTo>
                  <a:lnTo>
                    <a:pt x="157" y="101"/>
                  </a:lnTo>
                  <a:lnTo>
                    <a:pt x="156" y="102"/>
                  </a:lnTo>
                  <a:lnTo>
                    <a:pt x="151" y="107"/>
                  </a:lnTo>
                  <a:lnTo>
                    <a:pt x="148" y="110"/>
                  </a:lnTo>
                  <a:lnTo>
                    <a:pt x="145" y="113"/>
                  </a:lnTo>
                  <a:lnTo>
                    <a:pt x="141" y="116"/>
                  </a:lnTo>
                  <a:lnTo>
                    <a:pt x="138" y="120"/>
                  </a:lnTo>
                  <a:lnTo>
                    <a:pt x="137" y="121"/>
                  </a:lnTo>
                  <a:lnTo>
                    <a:pt x="135" y="123"/>
                  </a:lnTo>
                  <a:lnTo>
                    <a:pt x="135" y="123"/>
                  </a:lnTo>
                  <a:lnTo>
                    <a:pt x="132" y="123"/>
                  </a:lnTo>
                  <a:lnTo>
                    <a:pt x="130" y="123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4" y="123"/>
                  </a:lnTo>
                  <a:lnTo>
                    <a:pt x="123" y="123"/>
                  </a:lnTo>
                  <a:lnTo>
                    <a:pt x="121" y="123"/>
                  </a:lnTo>
                  <a:lnTo>
                    <a:pt x="118" y="123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6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3" y="124"/>
                  </a:lnTo>
                  <a:lnTo>
                    <a:pt x="112" y="123"/>
                  </a:lnTo>
                  <a:lnTo>
                    <a:pt x="112" y="123"/>
                  </a:lnTo>
                  <a:lnTo>
                    <a:pt x="110" y="121"/>
                  </a:lnTo>
                  <a:lnTo>
                    <a:pt x="108" y="123"/>
                  </a:lnTo>
                  <a:lnTo>
                    <a:pt x="107" y="124"/>
                  </a:lnTo>
                  <a:lnTo>
                    <a:pt x="105" y="124"/>
                  </a:lnTo>
                  <a:lnTo>
                    <a:pt x="104" y="123"/>
                  </a:lnTo>
                  <a:lnTo>
                    <a:pt x="102" y="123"/>
                  </a:lnTo>
                  <a:lnTo>
                    <a:pt x="100" y="123"/>
                  </a:lnTo>
                  <a:lnTo>
                    <a:pt x="99" y="123"/>
                  </a:lnTo>
                  <a:lnTo>
                    <a:pt x="97" y="124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6" y="126"/>
                  </a:lnTo>
                  <a:lnTo>
                    <a:pt x="96" y="126"/>
                  </a:lnTo>
                  <a:lnTo>
                    <a:pt x="96" y="124"/>
                  </a:lnTo>
                  <a:lnTo>
                    <a:pt x="94" y="124"/>
                  </a:lnTo>
                  <a:lnTo>
                    <a:pt x="94" y="124"/>
                  </a:lnTo>
                  <a:lnTo>
                    <a:pt x="93" y="124"/>
                  </a:lnTo>
                  <a:lnTo>
                    <a:pt x="93" y="124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88" y="120"/>
                  </a:lnTo>
                  <a:lnTo>
                    <a:pt x="85" y="116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2" y="112"/>
                  </a:lnTo>
                  <a:lnTo>
                    <a:pt x="80" y="110"/>
                  </a:lnTo>
                  <a:lnTo>
                    <a:pt x="78" y="110"/>
                  </a:lnTo>
                  <a:lnTo>
                    <a:pt x="77" y="110"/>
                  </a:lnTo>
                  <a:lnTo>
                    <a:pt x="75" y="112"/>
                  </a:lnTo>
                  <a:lnTo>
                    <a:pt x="74" y="113"/>
                  </a:lnTo>
                  <a:lnTo>
                    <a:pt x="72" y="113"/>
                  </a:lnTo>
                  <a:lnTo>
                    <a:pt x="71" y="113"/>
                  </a:lnTo>
                  <a:lnTo>
                    <a:pt x="69" y="112"/>
                  </a:lnTo>
                  <a:lnTo>
                    <a:pt x="66" y="112"/>
                  </a:lnTo>
                  <a:lnTo>
                    <a:pt x="64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59" y="115"/>
                  </a:lnTo>
                  <a:lnTo>
                    <a:pt x="59" y="113"/>
                  </a:lnTo>
                  <a:lnTo>
                    <a:pt x="58" y="113"/>
                  </a:lnTo>
                  <a:lnTo>
                    <a:pt x="56" y="113"/>
                  </a:lnTo>
                  <a:lnTo>
                    <a:pt x="56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0" y="107"/>
                  </a:lnTo>
                  <a:lnTo>
                    <a:pt x="48" y="105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5" y="102"/>
                  </a:lnTo>
                  <a:lnTo>
                    <a:pt x="45" y="101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4" y="94"/>
                  </a:lnTo>
                  <a:lnTo>
                    <a:pt x="42" y="93"/>
                  </a:lnTo>
                  <a:lnTo>
                    <a:pt x="41" y="93"/>
                  </a:lnTo>
                  <a:lnTo>
                    <a:pt x="37" y="91"/>
                  </a:lnTo>
                  <a:lnTo>
                    <a:pt x="37" y="90"/>
                  </a:lnTo>
                  <a:lnTo>
                    <a:pt x="36" y="90"/>
                  </a:lnTo>
                  <a:lnTo>
                    <a:pt x="34" y="90"/>
                  </a:lnTo>
                  <a:lnTo>
                    <a:pt x="33" y="88"/>
                  </a:lnTo>
                  <a:lnTo>
                    <a:pt x="33" y="86"/>
                  </a:lnTo>
                  <a:lnTo>
                    <a:pt x="31" y="85"/>
                  </a:lnTo>
                  <a:lnTo>
                    <a:pt x="31" y="85"/>
                  </a:lnTo>
                  <a:lnTo>
                    <a:pt x="31" y="83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0" y="79"/>
                  </a:lnTo>
                  <a:lnTo>
                    <a:pt x="28" y="77"/>
                  </a:lnTo>
                  <a:lnTo>
                    <a:pt x="26" y="77"/>
                  </a:lnTo>
                  <a:lnTo>
                    <a:pt x="25" y="75"/>
                  </a:lnTo>
                  <a:lnTo>
                    <a:pt x="20" y="72"/>
                  </a:lnTo>
                  <a:lnTo>
                    <a:pt x="17" y="71"/>
                  </a:lnTo>
                  <a:lnTo>
                    <a:pt x="17" y="69"/>
                  </a:lnTo>
                  <a:lnTo>
                    <a:pt x="15" y="68"/>
                  </a:lnTo>
                  <a:lnTo>
                    <a:pt x="15" y="68"/>
                  </a:lnTo>
                  <a:lnTo>
                    <a:pt x="15" y="66"/>
                  </a:lnTo>
                  <a:lnTo>
                    <a:pt x="15" y="66"/>
                  </a:lnTo>
                  <a:lnTo>
                    <a:pt x="15" y="64"/>
                  </a:lnTo>
                  <a:lnTo>
                    <a:pt x="12" y="61"/>
                  </a:lnTo>
                  <a:lnTo>
                    <a:pt x="11" y="60"/>
                  </a:lnTo>
                  <a:lnTo>
                    <a:pt x="9" y="58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1" y="57"/>
                  </a:lnTo>
                  <a:lnTo>
                    <a:pt x="1" y="57"/>
                  </a:lnTo>
                  <a:lnTo>
                    <a:pt x="0" y="55"/>
                  </a:lnTo>
                  <a:lnTo>
                    <a:pt x="1" y="52"/>
                  </a:lnTo>
                  <a:lnTo>
                    <a:pt x="1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1" y="50"/>
                  </a:lnTo>
                  <a:lnTo>
                    <a:pt x="3" y="50"/>
                  </a:lnTo>
                  <a:lnTo>
                    <a:pt x="6" y="49"/>
                  </a:lnTo>
                  <a:lnTo>
                    <a:pt x="6" y="49"/>
                  </a:lnTo>
                  <a:lnTo>
                    <a:pt x="6" y="47"/>
                  </a:lnTo>
                  <a:lnTo>
                    <a:pt x="6" y="45"/>
                  </a:lnTo>
                  <a:lnTo>
                    <a:pt x="7" y="44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2" y="30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5" y="28"/>
                  </a:lnTo>
                  <a:lnTo>
                    <a:pt x="17" y="28"/>
                  </a:lnTo>
                  <a:lnTo>
                    <a:pt x="23" y="27"/>
                  </a:lnTo>
                  <a:lnTo>
                    <a:pt x="25" y="27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30" y="33"/>
                  </a:lnTo>
                  <a:lnTo>
                    <a:pt x="34" y="39"/>
                  </a:lnTo>
                  <a:lnTo>
                    <a:pt x="36" y="39"/>
                  </a:lnTo>
                  <a:lnTo>
                    <a:pt x="37" y="39"/>
                  </a:lnTo>
                  <a:lnTo>
                    <a:pt x="41" y="38"/>
                  </a:lnTo>
                  <a:lnTo>
                    <a:pt x="42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5" y="41"/>
                  </a:lnTo>
                  <a:lnTo>
                    <a:pt x="56" y="42"/>
                  </a:lnTo>
                  <a:lnTo>
                    <a:pt x="67" y="42"/>
                  </a:lnTo>
                  <a:lnTo>
                    <a:pt x="67" y="41"/>
                  </a:lnTo>
                  <a:lnTo>
                    <a:pt x="67" y="41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8"/>
                  </a:lnTo>
                  <a:lnTo>
                    <a:pt x="72" y="38"/>
                  </a:lnTo>
                  <a:lnTo>
                    <a:pt x="74" y="36"/>
                  </a:lnTo>
                  <a:lnTo>
                    <a:pt x="77" y="36"/>
                  </a:lnTo>
                  <a:lnTo>
                    <a:pt x="78" y="34"/>
                  </a:lnTo>
                  <a:lnTo>
                    <a:pt x="78" y="33"/>
                  </a:lnTo>
                  <a:lnTo>
                    <a:pt x="78" y="31"/>
                  </a:lnTo>
                  <a:lnTo>
                    <a:pt x="78" y="31"/>
                  </a:lnTo>
                  <a:lnTo>
                    <a:pt x="80" y="31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91" y="33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7" y="36"/>
                  </a:lnTo>
                  <a:lnTo>
                    <a:pt x="100" y="36"/>
                  </a:lnTo>
                  <a:lnTo>
                    <a:pt x="102" y="36"/>
                  </a:lnTo>
                  <a:lnTo>
                    <a:pt x="108" y="30"/>
                  </a:lnTo>
                  <a:lnTo>
                    <a:pt x="110" y="27"/>
                  </a:lnTo>
                  <a:lnTo>
                    <a:pt x="110" y="27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3" y="23"/>
                  </a:lnTo>
                  <a:lnTo>
                    <a:pt x="119" y="17"/>
                  </a:lnTo>
                  <a:lnTo>
                    <a:pt x="119" y="17"/>
                  </a:lnTo>
                  <a:lnTo>
                    <a:pt x="119" y="16"/>
                  </a:lnTo>
                  <a:lnTo>
                    <a:pt x="118" y="14"/>
                  </a:lnTo>
                  <a:lnTo>
                    <a:pt x="118" y="14"/>
                  </a:lnTo>
                  <a:lnTo>
                    <a:pt x="118" y="12"/>
                  </a:lnTo>
                  <a:lnTo>
                    <a:pt x="118" y="9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5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4" name="Freeform 50">
              <a:extLst>
                <a:ext uri="{FF2B5EF4-FFF2-40B4-BE49-F238E27FC236}">
                  <a16:creationId xmlns:a16="http://schemas.microsoft.com/office/drawing/2014/main" id="{E3E67A12-D298-4258-8ACF-0A281C5D8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29597" y="4248290"/>
              <a:ext cx="115005" cy="115005"/>
            </a:xfrm>
            <a:custGeom>
              <a:avLst/>
              <a:gdLst>
                <a:gd name="T0" fmla="*/ 52 w 59"/>
                <a:gd name="T1" fmla="*/ 1 h 59"/>
                <a:gd name="T2" fmla="*/ 57 w 59"/>
                <a:gd name="T3" fmla="*/ 4 h 59"/>
                <a:gd name="T4" fmla="*/ 55 w 59"/>
                <a:gd name="T5" fmla="*/ 9 h 59"/>
                <a:gd name="T6" fmla="*/ 52 w 59"/>
                <a:gd name="T7" fmla="*/ 14 h 59"/>
                <a:gd name="T8" fmla="*/ 51 w 59"/>
                <a:gd name="T9" fmla="*/ 17 h 59"/>
                <a:gd name="T10" fmla="*/ 52 w 59"/>
                <a:gd name="T11" fmla="*/ 20 h 59"/>
                <a:gd name="T12" fmla="*/ 52 w 59"/>
                <a:gd name="T13" fmla="*/ 25 h 59"/>
                <a:gd name="T14" fmla="*/ 52 w 59"/>
                <a:gd name="T15" fmla="*/ 26 h 59"/>
                <a:gd name="T16" fmla="*/ 54 w 59"/>
                <a:gd name="T17" fmla="*/ 31 h 59"/>
                <a:gd name="T18" fmla="*/ 57 w 59"/>
                <a:gd name="T19" fmla="*/ 33 h 59"/>
                <a:gd name="T20" fmla="*/ 59 w 59"/>
                <a:gd name="T21" fmla="*/ 34 h 59"/>
                <a:gd name="T22" fmla="*/ 57 w 59"/>
                <a:gd name="T23" fmla="*/ 39 h 59"/>
                <a:gd name="T24" fmla="*/ 55 w 59"/>
                <a:gd name="T25" fmla="*/ 44 h 59"/>
                <a:gd name="T26" fmla="*/ 54 w 59"/>
                <a:gd name="T27" fmla="*/ 47 h 59"/>
                <a:gd name="T28" fmla="*/ 51 w 59"/>
                <a:gd name="T29" fmla="*/ 53 h 59"/>
                <a:gd name="T30" fmla="*/ 49 w 59"/>
                <a:gd name="T31" fmla="*/ 53 h 59"/>
                <a:gd name="T32" fmla="*/ 47 w 59"/>
                <a:gd name="T33" fmla="*/ 52 h 59"/>
                <a:gd name="T34" fmla="*/ 46 w 59"/>
                <a:gd name="T35" fmla="*/ 52 h 59"/>
                <a:gd name="T36" fmla="*/ 44 w 59"/>
                <a:gd name="T37" fmla="*/ 50 h 59"/>
                <a:gd name="T38" fmla="*/ 43 w 59"/>
                <a:gd name="T39" fmla="*/ 50 h 59"/>
                <a:gd name="T40" fmla="*/ 41 w 59"/>
                <a:gd name="T41" fmla="*/ 50 h 59"/>
                <a:gd name="T42" fmla="*/ 38 w 59"/>
                <a:gd name="T43" fmla="*/ 52 h 59"/>
                <a:gd name="T44" fmla="*/ 30 w 59"/>
                <a:gd name="T45" fmla="*/ 50 h 59"/>
                <a:gd name="T46" fmla="*/ 30 w 59"/>
                <a:gd name="T47" fmla="*/ 50 h 59"/>
                <a:gd name="T48" fmla="*/ 29 w 59"/>
                <a:gd name="T49" fmla="*/ 53 h 59"/>
                <a:gd name="T50" fmla="*/ 27 w 59"/>
                <a:gd name="T51" fmla="*/ 53 h 59"/>
                <a:gd name="T52" fmla="*/ 30 w 59"/>
                <a:gd name="T53" fmla="*/ 56 h 59"/>
                <a:gd name="T54" fmla="*/ 30 w 59"/>
                <a:gd name="T55" fmla="*/ 59 h 59"/>
                <a:gd name="T56" fmla="*/ 25 w 59"/>
                <a:gd name="T57" fmla="*/ 59 h 59"/>
                <a:gd name="T58" fmla="*/ 22 w 59"/>
                <a:gd name="T59" fmla="*/ 58 h 59"/>
                <a:gd name="T60" fmla="*/ 21 w 59"/>
                <a:gd name="T61" fmla="*/ 58 h 59"/>
                <a:gd name="T62" fmla="*/ 18 w 59"/>
                <a:gd name="T63" fmla="*/ 55 h 59"/>
                <a:gd name="T64" fmla="*/ 16 w 59"/>
                <a:gd name="T65" fmla="*/ 52 h 59"/>
                <a:gd name="T66" fmla="*/ 14 w 59"/>
                <a:gd name="T67" fmla="*/ 50 h 59"/>
                <a:gd name="T68" fmla="*/ 14 w 59"/>
                <a:gd name="T69" fmla="*/ 48 h 59"/>
                <a:gd name="T70" fmla="*/ 13 w 59"/>
                <a:gd name="T71" fmla="*/ 47 h 59"/>
                <a:gd name="T72" fmla="*/ 11 w 59"/>
                <a:gd name="T73" fmla="*/ 45 h 59"/>
                <a:gd name="T74" fmla="*/ 11 w 59"/>
                <a:gd name="T75" fmla="*/ 44 h 59"/>
                <a:gd name="T76" fmla="*/ 11 w 59"/>
                <a:gd name="T77" fmla="*/ 41 h 59"/>
                <a:gd name="T78" fmla="*/ 11 w 59"/>
                <a:gd name="T79" fmla="*/ 39 h 59"/>
                <a:gd name="T80" fmla="*/ 8 w 59"/>
                <a:gd name="T81" fmla="*/ 37 h 59"/>
                <a:gd name="T82" fmla="*/ 6 w 59"/>
                <a:gd name="T83" fmla="*/ 37 h 59"/>
                <a:gd name="T84" fmla="*/ 5 w 59"/>
                <a:gd name="T85" fmla="*/ 36 h 59"/>
                <a:gd name="T86" fmla="*/ 2 w 59"/>
                <a:gd name="T87" fmla="*/ 33 h 59"/>
                <a:gd name="T88" fmla="*/ 0 w 59"/>
                <a:gd name="T89" fmla="*/ 28 h 59"/>
                <a:gd name="T90" fmla="*/ 2 w 59"/>
                <a:gd name="T91" fmla="*/ 23 h 59"/>
                <a:gd name="T92" fmla="*/ 2 w 59"/>
                <a:gd name="T93" fmla="*/ 20 h 59"/>
                <a:gd name="T94" fmla="*/ 2 w 59"/>
                <a:gd name="T95" fmla="*/ 19 h 59"/>
                <a:gd name="T96" fmla="*/ 2 w 59"/>
                <a:gd name="T97" fmla="*/ 15 h 59"/>
                <a:gd name="T98" fmla="*/ 5 w 59"/>
                <a:gd name="T99" fmla="*/ 15 h 59"/>
                <a:gd name="T100" fmla="*/ 8 w 59"/>
                <a:gd name="T101" fmla="*/ 14 h 59"/>
                <a:gd name="T102" fmla="*/ 10 w 59"/>
                <a:gd name="T103" fmla="*/ 14 h 59"/>
                <a:gd name="T104" fmla="*/ 11 w 59"/>
                <a:gd name="T105" fmla="*/ 12 h 59"/>
                <a:gd name="T106" fmla="*/ 11 w 59"/>
                <a:gd name="T107" fmla="*/ 11 h 59"/>
                <a:gd name="T108" fmla="*/ 11 w 59"/>
                <a:gd name="T109" fmla="*/ 9 h 59"/>
                <a:gd name="T110" fmla="*/ 11 w 59"/>
                <a:gd name="T111" fmla="*/ 6 h 59"/>
                <a:gd name="T112" fmla="*/ 13 w 59"/>
                <a:gd name="T113" fmla="*/ 4 h 59"/>
                <a:gd name="T114" fmla="*/ 16 w 59"/>
                <a:gd name="T115" fmla="*/ 0 h 59"/>
                <a:gd name="T116" fmla="*/ 30 w 59"/>
                <a:gd name="T117" fmla="*/ 3 h 59"/>
                <a:gd name="T118" fmla="*/ 30 w 59"/>
                <a:gd name="T119" fmla="*/ 1 h 59"/>
                <a:gd name="T120" fmla="*/ 38 w 59"/>
                <a:gd name="T121" fmla="*/ 1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9" h="59">
                  <a:moveTo>
                    <a:pt x="41" y="0"/>
                  </a:moveTo>
                  <a:lnTo>
                    <a:pt x="46" y="0"/>
                  </a:lnTo>
                  <a:lnTo>
                    <a:pt x="52" y="1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7" y="6"/>
                  </a:lnTo>
                  <a:lnTo>
                    <a:pt x="57" y="7"/>
                  </a:lnTo>
                  <a:lnTo>
                    <a:pt x="55" y="9"/>
                  </a:lnTo>
                  <a:lnTo>
                    <a:pt x="55" y="11"/>
                  </a:lnTo>
                  <a:lnTo>
                    <a:pt x="54" y="12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4" y="26"/>
                  </a:lnTo>
                  <a:lnTo>
                    <a:pt x="54" y="28"/>
                  </a:lnTo>
                  <a:lnTo>
                    <a:pt x="54" y="31"/>
                  </a:lnTo>
                  <a:lnTo>
                    <a:pt x="55" y="31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4"/>
                  </a:lnTo>
                  <a:lnTo>
                    <a:pt x="59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7"/>
                  </a:lnTo>
                  <a:lnTo>
                    <a:pt x="57" y="39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4" y="47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8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29" y="50"/>
                  </a:lnTo>
                  <a:lnTo>
                    <a:pt x="29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7" y="53"/>
                  </a:lnTo>
                  <a:lnTo>
                    <a:pt x="27" y="53"/>
                  </a:lnTo>
                  <a:lnTo>
                    <a:pt x="29" y="55"/>
                  </a:lnTo>
                  <a:lnTo>
                    <a:pt x="29" y="55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0" y="58"/>
                  </a:lnTo>
                  <a:lnTo>
                    <a:pt x="30" y="59"/>
                  </a:lnTo>
                  <a:lnTo>
                    <a:pt x="30" y="59"/>
                  </a:lnTo>
                  <a:lnTo>
                    <a:pt x="29" y="59"/>
                  </a:lnTo>
                  <a:lnTo>
                    <a:pt x="25" y="59"/>
                  </a:lnTo>
                  <a:lnTo>
                    <a:pt x="24" y="59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1" y="58"/>
                  </a:lnTo>
                  <a:lnTo>
                    <a:pt x="21" y="58"/>
                  </a:lnTo>
                  <a:lnTo>
                    <a:pt x="19" y="58"/>
                  </a:lnTo>
                  <a:lnTo>
                    <a:pt x="18" y="56"/>
                  </a:lnTo>
                  <a:lnTo>
                    <a:pt x="18" y="55"/>
                  </a:lnTo>
                  <a:lnTo>
                    <a:pt x="18" y="53"/>
                  </a:lnTo>
                  <a:lnTo>
                    <a:pt x="16" y="53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5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39"/>
                  </a:lnTo>
                  <a:lnTo>
                    <a:pt x="10" y="37"/>
                  </a:lnTo>
                  <a:lnTo>
                    <a:pt x="8" y="37"/>
                  </a:lnTo>
                  <a:lnTo>
                    <a:pt x="8" y="37"/>
                  </a:lnTo>
                  <a:lnTo>
                    <a:pt x="8" y="39"/>
                  </a:lnTo>
                  <a:lnTo>
                    <a:pt x="6" y="39"/>
                  </a:lnTo>
                  <a:lnTo>
                    <a:pt x="6" y="37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5" y="36"/>
                  </a:lnTo>
                  <a:lnTo>
                    <a:pt x="5" y="34"/>
                  </a:lnTo>
                  <a:lnTo>
                    <a:pt x="3" y="34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5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0" y="9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3" y="7"/>
                  </a:lnTo>
                  <a:lnTo>
                    <a:pt x="13" y="6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5" y="1"/>
                  </a:lnTo>
                  <a:lnTo>
                    <a:pt x="30" y="3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1"/>
                  </a:lnTo>
                  <a:lnTo>
                    <a:pt x="32" y="1"/>
                  </a:lnTo>
                  <a:lnTo>
                    <a:pt x="35" y="0"/>
                  </a:lnTo>
                  <a:lnTo>
                    <a:pt x="38" y="1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5" name="Freeform 51">
              <a:extLst>
                <a:ext uri="{FF2B5EF4-FFF2-40B4-BE49-F238E27FC236}">
                  <a16:creationId xmlns:a16="http://schemas.microsoft.com/office/drawing/2014/main" id="{4702CD00-F0A7-4A78-A70B-332DBCA29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6983" y="4078707"/>
              <a:ext cx="296282" cy="383997"/>
            </a:xfrm>
            <a:custGeom>
              <a:avLst/>
              <a:gdLst>
                <a:gd name="T0" fmla="*/ 149 w 152"/>
                <a:gd name="T1" fmla="*/ 5 h 197"/>
                <a:gd name="T2" fmla="*/ 147 w 152"/>
                <a:gd name="T3" fmla="*/ 14 h 197"/>
                <a:gd name="T4" fmla="*/ 147 w 152"/>
                <a:gd name="T5" fmla="*/ 22 h 197"/>
                <a:gd name="T6" fmla="*/ 149 w 152"/>
                <a:gd name="T7" fmla="*/ 22 h 197"/>
                <a:gd name="T8" fmla="*/ 152 w 152"/>
                <a:gd name="T9" fmla="*/ 22 h 197"/>
                <a:gd name="T10" fmla="*/ 149 w 152"/>
                <a:gd name="T11" fmla="*/ 24 h 197"/>
                <a:gd name="T12" fmla="*/ 144 w 152"/>
                <a:gd name="T13" fmla="*/ 30 h 197"/>
                <a:gd name="T14" fmla="*/ 141 w 152"/>
                <a:gd name="T15" fmla="*/ 42 h 197"/>
                <a:gd name="T16" fmla="*/ 133 w 152"/>
                <a:gd name="T17" fmla="*/ 55 h 197"/>
                <a:gd name="T18" fmla="*/ 125 w 152"/>
                <a:gd name="T19" fmla="*/ 68 h 197"/>
                <a:gd name="T20" fmla="*/ 117 w 152"/>
                <a:gd name="T21" fmla="*/ 85 h 197"/>
                <a:gd name="T22" fmla="*/ 95 w 152"/>
                <a:gd name="T23" fmla="*/ 117 h 197"/>
                <a:gd name="T24" fmla="*/ 59 w 152"/>
                <a:gd name="T25" fmla="*/ 148 h 197"/>
                <a:gd name="T26" fmla="*/ 37 w 152"/>
                <a:gd name="T27" fmla="*/ 164 h 197"/>
                <a:gd name="T28" fmla="*/ 22 w 152"/>
                <a:gd name="T29" fmla="*/ 180 h 197"/>
                <a:gd name="T30" fmla="*/ 16 w 152"/>
                <a:gd name="T31" fmla="*/ 187 h 197"/>
                <a:gd name="T32" fmla="*/ 11 w 152"/>
                <a:gd name="T33" fmla="*/ 194 h 197"/>
                <a:gd name="T34" fmla="*/ 8 w 152"/>
                <a:gd name="T35" fmla="*/ 195 h 197"/>
                <a:gd name="T36" fmla="*/ 0 w 152"/>
                <a:gd name="T37" fmla="*/ 186 h 197"/>
                <a:gd name="T38" fmla="*/ 0 w 152"/>
                <a:gd name="T39" fmla="*/ 154 h 197"/>
                <a:gd name="T40" fmla="*/ 0 w 152"/>
                <a:gd name="T41" fmla="*/ 132 h 197"/>
                <a:gd name="T42" fmla="*/ 13 w 152"/>
                <a:gd name="T43" fmla="*/ 118 h 197"/>
                <a:gd name="T44" fmla="*/ 19 w 152"/>
                <a:gd name="T45" fmla="*/ 113 h 197"/>
                <a:gd name="T46" fmla="*/ 29 w 152"/>
                <a:gd name="T47" fmla="*/ 110 h 197"/>
                <a:gd name="T48" fmla="*/ 35 w 152"/>
                <a:gd name="T49" fmla="*/ 106 h 197"/>
                <a:gd name="T50" fmla="*/ 43 w 152"/>
                <a:gd name="T51" fmla="*/ 102 h 197"/>
                <a:gd name="T52" fmla="*/ 54 w 152"/>
                <a:gd name="T53" fmla="*/ 102 h 197"/>
                <a:gd name="T54" fmla="*/ 65 w 152"/>
                <a:gd name="T55" fmla="*/ 94 h 197"/>
                <a:gd name="T56" fmla="*/ 79 w 152"/>
                <a:gd name="T57" fmla="*/ 80 h 197"/>
                <a:gd name="T58" fmla="*/ 95 w 152"/>
                <a:gd name="T59" fmla="*/ 66 h 197"/>
                <a:gd name="T60" fmla="*/ 87 w 152"/>
                <a:gd name="T61" fmla="*/ 58 h 197"/>
                <a:gd name="T62" fmla="*/ 67 w 152"/>
                <a:gd name="T63" fmla="*/ 52 h 197"/>
                <a:gd name="T64" fmla="*/ 49 w 152"/>
                <a:gd name="T65" fmla="*/ 46 h 197"/>
                <a:gd name="T66" fmla="*/ 40 w 152"/>
                <a:gd name="T67" fmla="*/ 39 h 197"/>
                <a:gd name="T68" fmla="*/ 35 w 152"/>
                <a:gd name="T69" fmla="*/ 35 h 197"/>
                <a:gd name="T70" fmla="*/ 30 w 152"/>
                <a:gd name="T71" fmla="*/ 30 h 197"/>
                <a:gd name="T72" fmla="*/ 27 w 152"/>
                <a:gd name="T73" fmla="*/ 24 h 197"/>
                <a:gd name="T74" fmla="*/ 26 w 152"/>
                <a:gd name="T75" fmla="*/ 20 h 197"/>
                <a:gd name="T76" fmla="*/ 29 w 152"/>
                <a:gd name="T77" fmla="*/ 16 h 197"/>
                <a:gd name="T78" fmla="*/ 33 w 152"/>
                <a:gd name="T79" fmla="*/ 8 h 197"/>
                <a:gd name="T80" fmla="*/ 48 w 152"/>
                <a:gd name="T81" fmla="*/ 22 h 197"/>
                <a:gd name="T82" fmla="*/ 63 w 152"/>
                <a:gd name="T83" fmla="*/ 20 h 197"/>
                <a:gd name="T84" fmla="*/ 78 w 152"/>
                <a:gd name="T85" fmla="*/ 19 h 197"/>
                <a:gd name="T86" fmla="*/ 92 w 152"/>
                <a:gd name="T87" fmla="*/ 14 h 197"/>
                <a:gd name="T88" fmla="*/ 103 w 152"/>
                <a:gd name="T89" fmla="*/ 13 h 197"/>
                <a:gd name="T90" fmla="*/ 115 w 152"/>
                <a:gd name="T91" fmla="*/ 11 h 197"/>
                <a:gd name="T92" fmla="*/ 127 w 152"/>
                <a:gd name="T93" fmla="*/ 8 h 197"/>
                <a:gd name="T94" fmla="*/ 141 w 152"/>
                <a:gd name="T95" fmla="*/ 2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2" h="197">
                  <a:moveTo>
                    <a:pt x="142" y="0"/>
                  </a:moveTo>
                  <a:lnTo>
                    <a:pt x="149" y="3"/>
                  </a:lnTo>
                  <a:lnTo>
                    <a:pt x="150" y="3"/>
                  </a:lnTo>
                  <a:lnTo>
                    <a:pt x="149" y="5"/>
                  </a:lnTo>
                  <a:lnTo>
                    <a:pt x="149" y="5"/>
                  </a:lnTo>
                  <a:lnTo>
                    <a:pt x="149" y="8"/>
                  </a:lnTo>
                  <a:lnTo>
                    <a:pt x="147" y="9"/>
                  </a:lnTo>
                  <a:lnTo>
                    <a:pt x="147" y="14"/>
                  </a:lnTo>
                  <a:lnTo>
                    <a:pt x="149" y="20"/>
                  </a:lnTo>
                  <a:lnTo>
                    <a:pt x="149" y="20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4"/>
                  </a:lnTo>
                  <a:lnTo>
                    <a:pt x="147" y="24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2" y="22"/>
                  </a:lnTo>
                  <a:lnTo>
                    <a:pt x="152" y="24"/>
                  </a:lnTo>
                  <a:lnTo>
                    <a:pt x="152" y="24"/>
                  </a:lnTo>
                  <a:lnTo>
                    <a:pt x="150" y="24"/>
                  </a:lnTo>
                  <a:lnTo>
                    <a:pt x="149" y="24"/>
                  </a:lnTo>
                  <a:lnTo>
                    <a:pt x="147" y="24"/>
                  </a:lnTo>
                  <a:lnTo>
                    <a:pt x="145" y="25"/>
                  </a:lnTo>
                  <a:lnTo>
                    <a:pt x="144" y="25"/>
                  </a:lnTo>
                  <a:lnTo>
                    <a:pt x="144" y="30"/>
                  </a:lnTo>
                  <a:lnTo>
                    <a:pt x="144" y="33"/>
                  </a:lnTo>
                  <a:lnTo>
                    <a:pt x="144" y="38"/>
                  </a:lnTo>
                  <a:lnTo>
                    <a:pt x="141" y="41"/>
                  </a:lnTo>
                  <a:lnTo>
                    <a:pt x="141" y="42"/>
                  </a:lnTo>
                  <a:lnTo>
                    <a:pt x="138" y="46"/>
                  </a:lnTo>
                  <a:lnTo>
                    <a:pt x="136" y="49"/>
                  </a:lnTo>
                  <a:lnTo>
                    <a:pt x="136" y="50"/>
                  </a:lnTo>
                  <a:lnTo>
                    <a:pt x="133" y="55"/>
                  </a:lnTo>
                  <a:lnTo>
                    <a:pt x="130" y="58"/>
                  </a:lnTo>
                  <a:lnTo>
                    <a:pt x="128" y="63"/>
                  </a:lnTo>
                  <a:lnTo>
                    <a:pt x="127" y="66"/>
                  </a:lnTo>
                  <a:lnTo>
                    <a:pt x="125" y="68"/>
                  </a:lnTo>
                  <a:lnTo>
                    <a:pt x="122" y="72"/>
                  </a:lnTo>
                  <a:lnTo>
                    <a:pt x="120" y="76"/>
                  </a:lnTo>
                  <a:lnTo>
                    <a:pt x="119" y="82"/>
                  </a:lnTo>
                  <a:lnTo>
                    <a:pt x="117" y="85"/>
                  </a:lnTo>
                  <a:lnTo>
                    <a:pt x="112" y="94"/>
                  </a:lnTo>
                  <a:lnTo>
                    <a:pt x="106" y="102"/>
                  </a:lnTo>
                  <a:lnTo>
                    <a:pt x="103" y="109"/>
                  </a:lnTo>
                  <a:lnTo>
                    <a:pt x="95" y="117"/>
                  </a:lnTo>
                  <a:lnTo>
                    <a:pt x="87" y="126"/>
                  </a:lnTo>
                  <a:lnTo>
                    <a:pt x="74" y="139"/>
                  </a:lnTo>
                  <a:lnTo>
                    <a:pt x="71" y="140"/>
                  </a:lnTo>
                  <a:lnTo>
                    <a:pt x="59" y="148"/>
                  </a:lnTo>
                  <a:lnTo>
                    <a:pt x="49" y="153"/>
                  </a:lnTo>
                  <a:lnTo>
                    <a:pt x="45" y="157"/>
                  </a:lnTo>
                  <a:lnTo>
                    <a:pt x="41" y="161"/>
                  </a:lnTo>
                  <a:lnTo>
                    <a:pt x="37" y="164"/>
                  </a:lnTo>
                  <a:lnTo>
                    <a:pt x="26" y="176"/>
                  </a:lnTo>
                  <a:lnTo>
                    <a:pt x="26" y="176"/>
                  </a:lnTo>
                  <a:lnTo>
                    <a:pt x="24" y="178"/>
                  </a:lnTo>
                  <a:lnTo>
                    <a:pt x="22" y="180"/>
                  </a:lnTo>
                  <a:lnTo>
                    <a:pt x="22" y="181"/>
                  </a:lnTo>
                  <a:lnTo>
                    <a:pt x="19" y="184"/>
                  </a:lnTo>
                  <a:lnTo>
                    <a:pt x="18" y="186"/>
                  </a:lnTo>
                  <a:lnTo>
                    <a:pt x="16" y="187"/>
                  </a:lnTo>
                  <a:lnTo>
                    <a:pt x="15" y="189"/>
                  </a:lnTo>
                  <a:lnTo>
                    <a:pt x="15" y="191"/>
                  </a:lnTo>
                  <a:lnTo>
                    <a:pt x="13" y="191"/>
                  </a:lnTo>
                  <a:lnTo>
                    <a:pt x="11" y="194"/>
                  </a:lnTo>
                  <a:lnTo>
                    <a:pt x="10" y="195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5"/>
                  </a:lnTo>
                  <a:lnTo>
                    <a:pt x="8" y="194"/>
                  </a:lnTo>
                  <a:lnTo>
                    <a:pt x="5" y="191"/>
                  </a:lnTo>
                  <a:lnTo>
                    <a:pt x="4" y="189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78"/>
                  </a:lnTo>
                  <a:lnTo>
                    <a:pt x="0" y="165"/>
                  </a:lnTo>
                  <a:lnTo>
                    <a:pt x="0" y="154"/>
                  </a:lnTo>
                  <a:lnTo>
                    <a:pt x="0" y="142"/>
                  </a:lnTo>
                  <a:lnTo>
                    <a:pt x="0" y="135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4" y="131"/>
                  </a:lnTo>
                  <a:lnTo>
                    <a:pt x="7" y="128"/>
                  </a:lnTo>
                  <a:lnTo>
                    <a:pt x="10" y="121"/>
                  </a:lnTo>
                  <a:lnTo>
                    <a:pt x="13" y="118"/>
                  </a:lnTo>
                  <a:lnTo>
                    <a:pt x="15" y="117"/>
                  </a:lnTo>
                  <a:lnTo>
                    <a:pt x="15" y="115"/>
                  </a:lnTo>
                  <a:lnTo>
                    <a:pt x="16" y="113"/>
                  </a:lnTo>
                  <a:lnTo>
                    <a:pt x="19" y="113"/>
                  </a:lnTo>
                  <a:lnTo>
                    <a:pt x="21" y="113"/>
                  </a:lnTo>
                  <a:lnTo>
                    <a:pt x="27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29" y="110"/>
                  </a:lnTo>
                  <a:lnTo>
                    <a:pt x="30" y="107"/>
                  </a:lnTo>
                  <a:lnTo>
                    <a:pt x="32" y="107"/>
                  </a:lnTo>
                  <a:lnTo>
                    <a:pt x="35" y="10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43" y="102"/>
                  </a:lnTo>
                  <a:lnTo>
                    <a:pt x="43" y="102"/>
                  </a:lnTo>
                  <a:lnTo>
                    <a:pt x="45" y="102"/>
                  </a:lnTo>
                  <a:lnTo>
                    <a:pt x="45" y="102"/>
                  </a:lnTo>
                  <a:lnTo>
                    <a:pt x="51" y="102"/>
                  </a:lnTo>
                  <a:lnTo>
                    <a:pt x="54" y="102"/>
                  </a:lnTo>
                  <a:lnTo>
                    <a:pt x="59" y="102"/>
                  </a:lnTo>
                  <a:lnTo>
                    <a:pt x="59" y="102"/>
                  </a:lnTo>
                  <a:lnTo>
                    <a:pt x="62" y="99"/>
                  </a:lnTo>
                  <a:lnTo>
                    <a:pt x="65" y="94"/>
                  </a:lnTo>
                  <a:lnTo>
                    <a:pt x="68" y="91"/>
                  </a:lnTo>
                  <a:lnTo>
                    <a:pt x="73" y="87"/>
                  </a:lnTo>
                  <a:lnTo>
                    <a:pt x="76" y="83"/>
                  </a:lnTo>
                  <a:lnTo>
                    <a:pt x="79" y="80"/>
                  </a:lnTo>
                  <a:lnTo>
                    <a:pt x="84" y="77"/>
                  </a:lnTo>
                  <a:lnTo>
                    <a:pt x="87" y="72"/>
                  </a:lnTo>
                  <a:lnTo>
                    <a:pt x="90" y="69"/>
                  </a:lnTo>
                  <a:lnTo>
                    <a:pt x="95" y="66"/>
                  </a:lnTo>
                  <a:lnTo>
                    <a:pt x="98" y="61"/>
                  </a:lnTo>
                  <a:lnTo>
                    <a:pt x="103" y="58"/>
                  </a:lnTo>
                  <a:lnTo>
                    <a:pt x="87" y="58"/>
                  </a:lnTo>
                  <a:lnTo>
                    <a:pt x="87" y="58"/>
                  </a:lnTo>
                  <a:lnTo>
                    <a:pt x="82" y="57"/>
                  </a:lnTo>
                  <a:lnTo>
                    <a:pt x="78" y="55"/>
                  </a:lnTo>
                  <a:lnTo>
                    <a:pt x="71" y="54"/>
                  </a:lnTo>
                  <a:lnTo>
                    <a:pt x="67" y="52"/>
                  </a:lnTo>
                  <a:lnTo>
                    <a:pt x="62" y="50"/>
                  </a:lnTo>
                  <a:lnTo>
                    <a:pt x="57" y="49"/>
                  </a:lnTo>
                  <a:lnTo>
                    <a:pt x="54" y="47"/>
                  </a:lnTo>
                  <a:lnTo>
                    <a:pt x="49" y="46"/>
                  </a:lnTo>
                  <a:lnTo>
                    <a:pt x="45" y="44"/>
                  </a:lnTo>
                  <a:lnTo>
                    <a:pt x="45" y="44"/>
                  </a:lnTo>
                  <a:lnTo>
                    <a:pt x="43" y="41"/>
                  </a:lnTo>
                  <a:lnTo>
                    <a:pt x="40" y="39"/>
                  </a:lnTo>
                  <a:lnTo>
                    <a:pt x="38" y="39"/>
                  </a:lnTo>
                  <a:lnTo>
                    <a:pt x="37" y="38"/>
                  </a:lnTo>
                  <a:lnTo>
                    <a:pt x="37" y="36"/>
                  </a:lnTo>
                  <a:lnTo>
                    <a:pt x="35" y="35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0" y="30"/>
                  </a:lnTo>
                  <a:lnTo>
                    <a:pt x="29" y="27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4"/>
                  </a:lnTo>
                  <a:lnTo>
                    <a:pt x="26" y="2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9" y="14"/>
                  </a:lnTo>
                  <a:lnTo>
                    <a:pt x="30" y="13"/>
                  </a:lnTo>
                  <a:lnTo>
                    <a:pt x="32" y="9"/>
                  </a:lnTo>
                  <a:lnTo>
                    <a:pt x="33" y="8"/>
                  </a:lnTo>
                  <a:lnTo>
                    <a:pt x="37" y="9"/>
                  </a:lnTo>
                  <a:lnTo>
                    <a:pt x="40" y="14"/>
                  </a:lnTo>
                  <a:lnTo>
                    <a:pt x="43" y="17"/>
                  </a:lnTo>
                  <a:lnTo>
                    <a:pt x="48" y="22"/>
                  </a:lnTo>
                  <a:lnTo>
                    <a:pt x="49" y="22"/>
                  </a:lnTo>
                  <a:lnTo>
                    <a:pt x="51" y="24"/>
                  </a:lnTo>
                  <a:lnTo>
                    <a:pt x="59" y="24"/>
                  </a:lnTo>
                  <a:lnTo>
                    <a:pt x="63" y="20"/>
                  </a:lnTo>
                  <a:lnTo>
                    <a:pt x="70" y="17"/>
                  </a:lnTo>
                  <a:lnTo>
                    <a:pt x="71" y="17"/>
                  </a:lnTo>
                  <a:lnTo>
                    <a:pt x="74" y="17"/>
                  </a:lnTo>
                  <a:lnTo>
                    <a:pt x="78" y="19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7" y="16"/>
                  </a:lnTo>
                  <a:lnTo>
                    <a:pt x="92" y="14"/>
                  </a:lnTo>
                  <a:lnTo>
                    <a:pt x="93" y="13"/>
                  </a:lnTo>
                  <a:lnTo>
                    <a:pt x="95" y="13"/>
                  </a:lnTo>
                  <a:lnTo>
                    <a:pt x="98" y="13"/>
                  </a:lnTo>
                  <a:lnTo>
                    <a:pt x="103" y="13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5" y="11"/>
                  </a:lnTo>
                  <a:lnTo>
                    <a:pt x="115" y="11"/>
                  </a:lnTo>
                  <a:lnTo>
                    <a:pt x="119" y="11"/>
                  </a:lnTo>
                  <a:lnTo>
                    <a:pt x="123" y="9"/>
                  </a:lnTo>
                  <a:lnTo>
                    <a:pt x="127" y="8"/>
                  </a:lnTo>
                  <a:lnTo>
                    <a:pt x="133" y="8"/>
                  </a:lnTo>
                  <a:lnTo>
                    <a:pt x="138" y="5"/>
                  </a:lnTo>
                  <a:lnTo>
                    <a:pt x="139" y="3"/>
                  </a:lnTo>
                  <a:lnTo>
                    <a:pt x="141" y="2"/>
                  </a:lnTo>
                  <a:lnTo>
                    <a:pt x="1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6" name="Freeform 52">
              <a:extLst>
                <a:ext uri="{FF2B5EF4-FFF2-40B4-BE49-F238E27FC236}">
                  <a16:creationId xmlns:a16="http://schemas.microsoft.com/office/drawing/2014/main" id="{33826B54-3651-4AF8-A215-546D664E1E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9892" y="3946160"/>
              <a:ext cx="171531" cy="122802"/>
            </a:xfrm>
            <a:custGeom>
              <a:avLst/>
              <a:gdLst>
                <a:gd name="T0" fmla="*/ 44 w 88"/>
                <a:gd name="T1" fmla="*/ 0 h 63"/>
                <a:gd name="T2" fmla="*/ 52 w 88"/>
                <a:gd name="T3" fmla="*/ 6 h 63"/>
                <a:gd name="T4" fmla="*/ 55 w 88"/>
                <a:gd name="T5" fmla="*/ 6 h 63"/>
                <a:gd name="T6" fmla="*/ 59 w 88"/>
                <a:gd name="T7" fmla="*/ 8 h 63"/>
                <a:gd name="T8" fmla="*/ 59 w 88"/>
                <a:gd name="T9" fmla="*/ 8 h 63"/>
                <a:gd name="T10" fmla="*/ 62 w 88"/>
                <a:gd name="T11" fmla="*/ 14 h 63"/>
                <a:gd name="T12" fmla="*/ 65 w 88"/>
                <a:gd name="T13" fmla="*/ 16 h 63"/>
                <a:gd name="T14" fmla="*/ 66 w 88"/>
                <a:gd name="T15" fmla="*/ 18 h 63"/>
                <a:gd name="T16" fmla="*/ 68 w 88"/>
                <a:gd name="T17" fmla="*/ 21 h 63"/>
                <a:gd name="T18" fmla="*/ 71 w 88"/>
                <a:gd name="T19" fmla="*/ 24 h 63"/>
                <a:gd name="T20" fmla="*/ 76 w 88"/>
                <a:gd name="T21" fmla="*/ 27 h 63"/>
                <a:gd name="T22" fmla="*/ 77 w 88"/>
                <a:gd name="T23" fmla="*/ 32 h 63"/>
                <a:gd name="T24" fmla="*/ 81 w 88"/>
                <a:gd name="T25" fmla="*/ 36 h 63"/>
                <a:gd name="T26" fmla="*/ 81 w 88"/>
                <a:gd name="T27" fmla="*/ 41 h 63"/>
                <a:gd name="T28" fmla="*/ 79 w 88"/>
                <a:gd name="T29" fmla="*/ 44 h 63"/>
                <a:gd name="T30" fmla="*/ 82 w 88"/>
                <a:gd name="T31" fmla="*/ 49 h 63"/>
                <a:gd name="T32" fmla="*/ 84 w 88"/>
                <a:gd name="T33" fmla="*/ 47 h 63"/>
                <a:gd name="T34" fmla="*/ 87 w 88"/>
                <a:gd name="T35" fmla="*/ 51 h 63"/>
                <a:gd name="T36" fmla="*/ 88 w 88"/>
                <a:gd name="T37" fmla="*/ 54 h 63"/>
                <a:gd name="T38" fmla="*/ 88 w 88"/>
                <a:gd name="T39" fmla="*/ 58 h 63"/>
                <a:gd name="T40" fmla="*/ 88 w 88"/>
                <a:gd name="T41" fmla="*/ 63 h 63"/>
                <a:gd name="T42" fmla="*/ 82 w 88"/>
                <a:gd name="T43" fmla="*/ 63 h 63"/>
                <a:gd name="T44" fmla="*/ 74 w 88"/>
                <a:gd name="T45" fmla="*/ 63 h 63"/>
                <a:gd name="T46" fmla="*/ 70 w 88"/>
                <a:gd name="T47" fmla="*/ 62 h 63"/>
                <a:gd name="T48" fmla="*/ 66 w 88"/>
                <a:gd name="T49" fmla="*/ 60 h 63"/>
                <a:gd name="T50" fmla="*/ 65 w 88"/>
                <a:gd name="T51" fmla="*/ 60 h 63"/>
                <a:gd name="T52" fmla="*/ 63 w 88"/>
                <a:gd name="T53" fmla="*/ 58 h 63"/>
                <a:gd name="T54" fmla="*/ 55 w 88"/>
                <a:gd name="T55" fmla="*/ 58 h 63"/>
                <a:gd name="T56" fmla="*/ 38 w 88"/>
                <a:gd name="T57" fmla="*/ 58 h 63"/>
                <a:gd name="T58" fmla="*/ 25 w 88"/>
                <a:gd name="T59" fmla="*/ 62 h 63"/>
                <a:gd name="T60" fmla="*/ 16 w 88"/>
                <a:gd name="T61" fmla="*/ 63 h 63"/>
                <a:gd name="T62" fmla="*/ 11 w 88"/>
                <a:gd name="T63" fmla="*/ 63 h 63"/>
                <a:gd name="T64" fmla="*/ 14 w 88"/>
                <a:gd name="T65" fmla="*/ 60 h 63"/>
                <a:gd name="T66" fmla="*/ 16 w 88"/>
                <a:gd name="T67" fmla="*/ 58 h 63"/>
                <a:gd name="T68" fmla="*/ 13 w 88"/>
                <a:gd name="T69" fmla="*/ 60 h 63"/>
                <a:gd name="T70" fmla="*/ 11 w 88"/>
                <a:gd name="T71" fmla="*/ 58 h 63"/>
                <a:gd name="T72" fmla="*/ 11 w 88"/>
                <a:gd name="T73" fmla="*/ 52 h 63"/>
                <a:gd name="T74" fmla="*/ 19 w 88"/>
                <a:gd name="T75" fmla="*/ 52 h 63"/>
                <a:gd name="T76" fmla="*/ 25 w 88"/>
                <a:gd name="T77" fmla="*/ 49 h 63"/>
                <a:gd name="T78" fmla="*/ 33 w 88"/>
                <a:gd name="T79" fmla="*/ 47 h 63"/>
                <a:gd name="T80" fmla="*/ 35 w 88"/>
                <a:gd name="T81" fmla="*/ 46 h 63"/>
                <a:gd name="T82" fmla="*/ 40 w 88"/>
                <a:gd name="T83" fmla="*/ 47 h 63"/>
                <a:gd name="T84" fmla="*/ 51 w 88"/>
                <a:gd name="T85" fmla="*/ 49 h 63"/>
                <a:gd name="T86" fmla="*/ 52 w 88"/>
                <a:gd name="T87" fmla="*/ 46 h 63"/>
                <a:gd name="T88" fmla="*/ 46 w 88"/>
                <a:gd name="T89" fmla="*/ 46 h 63"/>
                <a:gd name="T90" fmla="*/ 41 w 88"/>
                <a:gd name="T91" fmla="*/ 44 h 63"/>
                <a:gd name="T92" fmla="*/ 35 w 88"/>
                <a:gd name="T93" fmla="*/ 41 h 63"/>
                <a:gd name="T94" fmla="*/ 27 w 88"/>
                <a:gd name="T95" fmla="*/ 46 h 63"/>
                <a:gd name="T96" fmla="*/ 14 w 88"/>
                <a:gd name="T97" fmla="*/ 44 h 63"/>
                <a:gd name="T98" fmla="*/ 11 w 88"/>
                <a:gd name="T99" fmla="*/ 40 h 63"/>
                <a:gd name="T100" fmla="*/ 11 w 88"/>
                <a:gd name="T101" fmla="*/ 40 h 63"/>
                <a:gd name="T102" fmla="*/ 8 w 88"/>
                <a:gd name="T103" fmla="*/ 33 h 63"/>
                <a:gd name="T104" fmla="*/ 3 w 88"/>
                <a:gd name="T105" fmla="*/ 29 h 63"/>
                <a:gd name="T106" fmla="*/ 2 w 88"/>
                <a:gd name="T107" fmla="*/ 27 h 63"/>
                <a:gd name="T108" fmla="*/ 14 w 88"/>
                <a:gd name="T109" fmla="*/ 13 h 63"/>
                <a:gd name="T110" fmla="*/ 16 w 88"/>
                <a:gd name="T111" fmla="*/ 6 h 63"/>
                <a:gd name="T112" fmla="*/ 21 w 88"/>
                <a:gd name="T113" fmla="*/ 2 h 63"/>
                <a:gd name="T114" fmla="*/ 25 w 88"/>
                <a:gd name="T115" fmla="*/ 3 h 63"/>
                <a:gd name="T116" fmla="*/ 33 w 88"/>
                <a:gd name="T117" fmla="*/ 2 h 63"/>
                <a:gd name="T118" fmla="*/ 36 w 88"/>
                <a:gd name="T119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8" h="63">
                  <a:moveTo>
                    <a:pt x="38" y="0"/>
                  </a:moveTo>
                  <a:lnTo>
                    <a:pt x="38" y="0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1" y="3"/>
                  </a:lnTo>
                  <a:lnTo>
                    <a:pt x="52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10"/>
                  </a:lnTo>
                  <a:lnTo>
                    <a:pt x="60" y="10"/>
                  </a:lnTo>
                  <a:lnTo>
                    <a:pt x="62" y="11"/>
                  </a:lnTo>
                  <a:lnTo>
                    <a:pt x="62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8"/>
                  </a:lnTo>
                  <a:lnTo>
                    <a:pt x="68" y="19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4"/>
                  </a:lnTo>
                  <a:lnTo>
                    <a:pt x="73" y="24"/>
                  </a:lnTo>
                  <a:lnTo>
                    <a:pt x="74" y="25"/>
                  </a:lnTo>
                  <a:lnTo>
                    <a:pt x="74" y="25"/>
                  </a:lnTo>
                  <a:lnTo>
                    <a:pt x="76" y="27"/>
                  </a:lnTo>
                  <a:lnTo>
                    <a:pt x="76" y="27"/>
                  </a:lnTo>
                  <a:lnTo>
                    <a:pt x="77" y="30"/>
                  </a:lnTo>
                  <a:lnTo>
                    <a:pt x="77" y="30"/>
                  </a:lnTo>
                  <a:lnTo>
                    <a:pt x="77" y="32"/>
                  </a:lnTo>
                  <a:lnTo>
                    <a:pt x="77" y="33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40"/>
                  </a:lnTo>
                  <a:lnTo>
                    <a:pt x="81" y="40"/>
                  </a:lnTo>
                  <a:lnTo>
                    <a:pt x="81" y="41"/>
                  </a:lnTo>
                  <a:lnTo>
                    <a:pt x="81" y="41"/>
                  </a:lnTo>
                  <a:lnTo>
                    <a:pt x="81" y="43"/>
                  </a:lnTo>
                  <a:lnTo>
                    <a:pt x="79" y="43"/>
                  </a:lnTo>
                  <a:lnTo>
                    <a:pt x="79" y="44"/>
                  </a:lnTo>
                  <a:lnTo>
                    <a:pt x="81" y="46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4" y="49"/>
                  </a:lnTo>
                  <a:lnTo>
                    <a:pt x="84" y="49"/>
                  </a:lnTo>
                  <a:lnTo>
                    <a:pt x="84" y="47"/>
                  </a:lnTo>
                  <a:lnTo>
                    <a:pt x="85" y="47"/>
                  </a:lnTo>
                  <a:lnTo>
                    <a:pt x="85" y="49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7" y="51"/>
                  </a:lnTo>
                  <a:lnTo>
                    <a:pt x="87" y="52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8" y="55"/>
                  </a:lnTo>
                  <a:lnTo>
                    <a:pt x="88" y="57"/>
                  </a:lnTo>
                  <a:lnTo>
                    <a:pt x="88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88" y="60"/>
                  </a:lnTo>
                  <a:lnTo>
                    <a:pt x="88" y="62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7" y="62"/>
                  </a:lnTo>
                  <a:lnTo>
                    <a:pt x="84" y="63"/>
                  </a:lnTo>
                  <a:lnTo>
                    <a:pt x="82" y="63"/>
                  </a:lnTo>
                  <a:lnTo>
                    <a:pt x="79" y="63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3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0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5" y="62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58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55" y="58"/>
                  </a:lnTo>
                  <a:lnTo>
                    <a:pt x="51" y="58"/>
                  </a:lnTo>
                  <a:lnTo>
                    <a:pt x="46" y="58"/>
                  </a:lnTo>
                  <a:lnTo>
                    <a:pt x="41" y="58"/>
                  </a:lnTo>
                  <a:lnTo>
                    <a:pt x="38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29" y="62"/>
                  </a:lnTo>
                  <a:lnTo>
                    <a:pt x="25" y="62"/>
                  </a:lnTo>
                  <a:lnTo>
                    <a:pt x="21" y="62"/>
                  </a:lnTo>
                  <a:lnTo>
                    <a:pt x="19" y="62"/>
                  </a:lnTo>
                  <a:lnTo>
                    <a:pt x="18" y="63"/>
                  </a:lnTo>
                  <a:lnTo>
                    <a:pt x="16" y="63"/>
                  </a:lnTo>
                  <a:lnTo>
                    <a:pt x="14" y="63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5"/>
                  </a:lnTo>
                  <a:lnTo>
                    <a:pt x="11" y="54"/>
                  </a:lnTo>
                  <a:lnTo>
                    <a:pt x="11" y="52"/>
                  </a:lnTo>
                  <a:lnTo>
                    <a:pt x="13" y="52"/>
                  </a:lnTo>
                  <a:lnTo>
                    <a:pt x="13" y="52"/>
                  </a:lnTo>
                  <a:lnTo>
                    <a:pt x="16" y="52"/>
                  </a:lnTo>
                  <a:lnTo>
                    <a:pt x="19" y="52"/>
                  </a:lnTo>
                  <a:lnTo>
                    <a:pt x="22" y="52"/>
                  </a:lnTo>
                  <a:lnTo>
                    <a:pt x="25" y="52"/>
                  </a:lnTo>
                  <a:lnTo>
                    <a:pt x="25" y="49"/>
                  </a:lnTo>
                  <a:lnTo>
                    <a:pt x="25" y="49"/>
                  </a:lnTo>
                  <a:lnTo>
                    <a:pt x="27" y="49"/>
                  </a:lnTo>
                  <a:lnTo>
                    <a:pt x="30" y="49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6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0" y="47"/>
                  </a:lnTo>
                  <a:lnTo>
                    <a:pt x="41" y="49"/>
                  </a:lnTo>
                  <a:lnTo>
                    <a:pt x="44" y="51"/>
                  </a:lnTo>
                  <a:lnTo>
                    <a:pt x="48" y="51"/>
                  </a:lnTo>
                  <a:lnTo>
                    <a:pt x="51" y="49"/>
                  </a:lnTo>
                  <a:lnTo>
                    <a:pt x="54" y="49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2" y="46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8" y="46"/>
                  </a:lnTo>
                  <a:lnTo>
                    <a:pt x="46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3" y="44"/>
                  </a:lnTo>
                  <a:lnTo>
                    <a:pt x="41" y="44"/>
                  </a:lnTo>
                  <a:lnTo>
                    <a:pt x="40" y="44"/>
                  </a:lnTo>
                  <a:lnTo>
                    <a:pt x="38" y="43"/>
                  </a:lnTo>
                  <a:lnTo>
                    <a:pt x="36" y="43"/>
                  </a:lnTo>
                  <a:lnTo>
                    <a:pt x="35" y="41"/>
                  </a:lnTo>
                  <a:lnTo>
                    <a:pt x="33" y="43"/>
                  </a:lnTo>
                  <a:lnTo>
                    <a:pt x="30" y="43"/>
                  </a:lnTo>
                  <a:lnTo>
                    <a:pt x="30" y="46"/>
                  </a:lnTo>
                  <a:lnTo>
                    <a:pt x="27" y="46"/>
                  </a:lnTo>
                  <a:lnTo>
                    <a:pt x="22" y="46"/>
                  </a:lnTo>
                  <a:lnTo>
                    <a:pt x="18" y="44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3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0"/>
                  </a:lnTo>
                  <a:lnTo>
                    <a:pt x="13" y="40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0" y="36"/>
                  </a:lnTo>
                  <a:lnTo>
                    <a:pt x="8" y="33"/>
                  </a:lnTo>
                  <a:lnTo>
                    <a:pt x="7" y="32"/>
                  </a:lnTo>
                  <a:lnTo>
                    <a:pt x="5" y="30"/>
                  </a:lnTo>
                  <a:lnTo>
                    <a:pt x="5" y="29"/>
                  </a:lnTo>
                  <a:lnTo>
                    <a:pt x="3" y="29"/>
                  </a:lnTo>
                  <a:lnTo>
                    <a:pt x="2" y="29"/>
                  </a:lnTo>
                  <a:lnTo>
                    <a:pt x="2" y="30"/>
                  </a:lnTo>
                  <a:lnTo>
                    <a:pt x="0" y="29"/>
                  </a:lnTo>
                  <a:lnTo>
                    <a:pt x="2" y="27"/>
                  </a:lnTo>
                  <a:lnTo>
                    <a:pt x="7" y="25"/>
                  </a:lnTo>
                  <a:lnTo>
                    <a:pt x="10" y="21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18" y="5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5" y="3"/>
                  </a:lnTo>
                  <a:lnTo>
                    <a:pt x="29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7" name="Freeform 53">
              <a:extLst>
                <a:ext uri="{FF2B5EF4-FFF2-40B4-BE49-F238E27FC236}">
                  <a16:creationId xmlns:a16="http://schemas.microsoft.com/office/drawing/2014/main" id="{2EE7F0D2-FE2E-46A3-9ADC-FD55AE649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1956" y="3098249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3 w 3"/>
                <a:gd name="T3" fmla="*/ 0 h 2"/>
                <a:gd name="T4" fmla="*/ 2 w 3"/>
                <a:gd name="T5" fmla="*/ 2 h 2"/>
                <a:gd name="T6" fmla="*/ 2 w 3"/>
                <a:gd name="T7" fmla="*/ 2 h 2"/>
                <a:gd name="T8" fmla="*/ 0 w 3"/>
                <a:gd name="T9" fmla="*/ 2 h 2"/>
                <a:gd name="T10" fmla="*/ 2 w 3"/>
                <a:gd name="T11" fmla="*/ 0 h 2"/>
                <a:gd name="T12" fmla="*/ 2 w 3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8" name="Freeform 54">
              <a:extLst>
                <a:ext uri="{FF2B5EF4-FFF2-40B4-BE49-F238E27FC236}">
                  <a16:creationId xmlns:a16="http://schemas.microsoft.com/office/drawing/2014/main" id="{E02FF406-63CF-4C95-AED4-71D88524EE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139245" y="2996890"/>
              <a:ext cx="89664" cy="52630"/>
            </a:xfrm>
            <a:custGeom>
              <a:avLst/>
              <a:gdLst>
                <a:gd name="T0" fmla="*/ 43 w 46"/>
                <a:gd name="T1" fmla="*/ 2 h 27"/>
                <a:gd name="T2" fmla="*/ 45 w 46"/>
                <a:gd name="T3" fmla="*/ 4 h 27"/>
                <a:gd name="T4" fmla="*/ 45 w 46"/>
                <a:gd name="T5" fmla="*/ 5 h 27"/>
                <a:gd name="T6" fmla="*/ 45 w 46"/>
                <a:gd name="T7" fmla="*/ 7 h 27"/>
                <a:gd name="T8" fmla="*/ 43 w 46"/>
                <a:gd name="T9" fmla="*/ 7 h 27"/>
                <a:gd name="T10" fmla="*/ 43 w 46"/>
                <a:gd name="T11" fmla="*/ 10 h 27"/>
                <a:gd name="T12" fmla="*/ 38 w 46"/>
                <a:gd name="T13" fmla="*/ 11 h 27"/>
                <a:gd name="T14" fmla="*/ 37 w 46"/>
                <a:gd name="T15" fmla="*/ 11 h 27"/>
                <a:gd name="T16" fmla="*/ 34 w 46"/>
                <a:gd name="T17" fmla="*/ 13 h 27"/>
                <a:gd name="T18" fmla="*/ 34 w 46"/>
                <a:gd name="T19" fmla="*/ 16 h 27"/>
                <a:gd name="T20" fmla="*/ 34 w 46"/>
                <a:gd name="T21" fmla="*/ 19 h 27"/>
                <a:gd name="T22" fmla="*/ 29 w 46"/>
                <a:gd name="T23" fmla="*/ 21 h 27"/>
                <a:gd name="T24" fmla="*/ 30 w 46"/>
                <a:gd name="T25" fmla="*/ 22 h 27"/>
                <a:gd name="T26" fmla="*/ 29 w 46"/>
                <a:gd name="T27" fmla="*/ 24 h 27"/>
                <a:gd name="T28" fmla="*/ 29 w 46"/>
                <a:gd name="T29" fmla="*/ 27 h 27"/>
                <a:gd name="T30" fmla="*/ 23 w 46"/>
                <a:gd name="T31" fmla="*/ 26 h 27"/>
                <a:gd name="T32" fmla="*/ 21 w 46"/>
                <a:gd name="T33" fmla="*/ 26 h 27"/>
                <a:gd name="T34" fmla="*/ 19 w 46"/>
                <a:gd name="T35" fmla="*/ 22 h 27"/>
                <a:gd name="T36" fmla="*/ 18 w 46"/>
                <a:gd name="T37" fmla="*/ 24 h 27"/>
                <a:gd name="T38" fmla="*/ 15 w 46"/>
                <a:gd name="T39" fmla="*/ 26 h 27"/>
                <a:gd name="T40" fmla="*/ 10 w 46"/>
                <a:gd name="T41" fmla="*/ 26 h 27"/>
                <a:gd name="T42" fmla="*/ 10 w 46"/>
                <a:gd name="T43" fmla="*/ 26 h 27"/>
                <a:gd name="T44" fmla="*/ 4 w 46"/>
                <a:gd name="T45" fmla="*/ 26 h 27"/>
                <a:gd name="T46" fmla="*/ 7 w 46"/>
                <a:gd name="T47" fmla="*/ 24 h 27"/>
                <a:gd name="T48" fmla="*/ 8 w 46"/>
                <a:gd name="T49" fmla="*/ 22 h 27"/>
                <a:gd name="T50" fmla="*/ 4 w 46"/>
                <a:gd name="T51" fmla="*/ 19 h 27"/>
                <a:gd name="T52" fmla="*/ 4 w 46"/>
                <a:gd name="T53" fmla="*/ 16 h 27"/>
                <a:gd name="T54" fmla="*/ 2 w 46"/>
                <a:gd name="T55" fmla="*/ 16 h 27"/>
                <a:gd name="T56" fmla="*/ 5 w 46"/>
                <a:gd name="T57" fmla="*/ 15 h 27"/>
                <a:gd name="T58" fmla="*/ 4 w 46"/>
                <a:gd name="T59" fmla="*/ 13 h 27"/>
                <a:gd name="T60" fmla="*/ 2 w 46"/>
                <a:gd name="T61" fmla="*/ 13 h 27"/>
                <a:gd name="T62" fmla="*/ 2 w 46"/>
                <a:gd name="T63" fmla="*/ 11 h 27"/>
                <a:gd name="T64" fmla="*/ 5 w 46"/>
                <a:gd name="T65" fmla="*/ 8 h 27"/>
                <a:gd name="T66" fmla="*/ 7 w 46"/>
                <a:gd name="T67" fmla="*/ 7 h 27"/>
                <a:gd name="T68" fmla="*/ 10 w 46"/>
                <a:gd name="T69" fmla="*/ 8 h 27"/>
                <a:gd name="T70" fmla="*/ 16 w 46"/>
                <a:gd name="T71" fmla="*/ 8 h 27"/>
                <a:gd name="T72" fmla="*/ 18 w 46"/>
                <a:gd name="T73" fmla="*/ 10 h 27"/>
                <a:gd name="T74" fmla="*/ 19 w 46"/>
                <a:gd name="T75" fmla="*/ 8 h 27"/>
                <a:gd name="T76" fmla="*/ 23 w 46"/>
                <a:gd name="T77" fmla="*/ 5 h 27"/>
                <a:gd name="T78" fmla="*/ 24 w 46"/>
                <a:gd name="T79" fmla="*/ 5 h 27"/>
                <a:gd name="T80" fmla="*/ 32 w 46"/>
                <a:gd name="T81" fmla="*/ 5 h 27"/>
                <a:gd name="T82" fmla="*/ 35 w 46"/>
                <a:gd name="T83" fmla="*/ 4 h 27"/>
                <a:gd name="T84" fmla="*/ 38 w 46"/>
                <a:gd name="T85" fmla="*/ 4 h 27"/>
                <a:gd name="T86" fmla="*/ 40 w 46"/>
                <a:gd name="T87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6" h="27">
                  <a:moveTo>
                    <a:pt x="40" y="0"/>
                  </a:move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5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5" y="13"/>
                  </a:lnTo>
                  <a:lnTo>
                    <a:pt x="34" y="13"/>
                  </a:lnTo>
                  <a:lnTo>
                    <a:pt x="34" y="13"/>
                  </a:lnTo>
                  <a:lnTo>
                    <a:pt x="34" y="15"/>
                  </a:lnTo>
                  <a:lnTo>
                    <a:pt x="34" y="15"/>
                  </a:lnTo>
                  <a:lnTo>
                    <a:pt x="34" y="16"/>
                  </a:lnTo>
                  <a:lnTo>
                    <a:pt x="35" y="16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0" y="19"/>
                  </a:lnTo>
                  <a:lnTo>
                    <a:pt x="29" y="21"/>
                  </a:lnTo>
                  <a:lnTo>
                    <a:pt x="29" y="21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6"/>
                  </a:lnTo>
                  <a:lnTo>
                    <a:pt x="29" y="26"/>
                  </a:lnTo>
                  <a:lnTo>
                    <a:pt x="29" y="27"/>
                  </a:lnTo>
                  <a:lnTo>
                    <a:pt x="26" y="26"/>
                  </a:lnTo>
                  <a:lnTo>
                    <a:pt x="24" y="26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9" y="24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4" y="26"/>
                  </a:lnTo>
                  <a:lnTo>
                    <a:pt x="5" y="24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7" y="21"/>
                  </a:lnTo>
                  <a:lnTo>
                    <a:pt x="5" y="21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4" y="15"/>
                  </a:lnTo>
                  <a:lnTo>
                    <a:pt x="5" y="15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4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7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5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8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3" y="7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7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4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2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9" name="Freeform 55">
              <a:extLst>
                <a:ext uri="{FF2B5EF4-FFF2-40B4-BE49-F238E27FC236}">
                  <a16:creationId xmlns:a16="http://schemas.microsoft.com/office/drawing/2014/main" id="{F9889399-39B8-46E4-BB02-77EED7F53B7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90744" y="4137184"/>
              <a:ext cx="85766" cy="85766"/>
            </a:xfrm>
            <a:custGeom>
              <a:avLst/>
              <a:gdLst>
                <a:gd name="T0" fmla="*/ 11 w 44"/>
                <a:gd name="T1" fmla="*/ 35 h 44"/>
                <a:gd name="T2" fmla="*/ 11 w 44"/>
                <a:gd name="T3" fmla="*/ 35 h 44"/>
                <a:gd name="T4" fmla="*/ 11 w 44"/>
                <a:gd name="T5" fmla="*/ 36 h 44"/>
                <a:gd name="T6" fmla="*/ 4 w 44"/>
                <a:gd name="T7" fmla="*/ 35 h 44"/>
                <a:gd name="T8" fmla="*/ 9 w 44"/>
                <a:gd name="T9" fmla="*/ 33 h 44"/>
                <a:gd name="T10" fmla="*/ 30 w 44"/>
                <a:gd name="T11" fmla="*/ 0 h 44"/>
                <a:gd name="T12" fmla="*/ 31 w 44"/>
                <a:gd name="T13" fmla="*/ 1 h 44"/>
                <a:gd name="T14" fmla="*/ 33 w 44"/>
                <a:gd name="T15" fmla="*/ 5 h 44"/>
                <a:gd name="T16" fmla="*/ 36 w 44"/>
                <a:gd name="T17" fmla="*/ 8 h 44"/>
                <a:gd name="T18" fmla="*/ 38 w 44"/>
                <a:gd name="T19" fmla="*/ 9 h 44"/>
                <a:gd name="T20" fmla="*/ 38 w 44"/>
                <a:gd name="T21" fmla="*/ 11 h 44"/>
                <a:gd name="T22" fmla="*/ 36 w 44"/>
                <a:gd name="T23" fmla="*/ 12 h 44"/>
                <a:gd name="T24" fmla="*/ 38 w 44"/>
                <a:gd name="T25" fmla="*/ 12 h 44"/>
                <a:gd name="T26" fmla="*/ 39 w 44"/>
                <a:gd name="T27" fmla="*/ 16 h 44"/>
                <a:gd name="T28" fmla="*/ 41 w 44"/>
                <a:gd name="T29" fmla="*/ 19 h 44"/>
                <a:gd name="T30" fmla="*/ 38 w 44"/>
                <a:gd name="T31" fmla="*/ 20 h 44"/>
                <a:gd name="T32" fmla="*/ 38 w 44"/>
                <a:gd name="T33" fmla="*/ 24 h 44"/>
                <a:gd name="T34" fmla="*/ 38 w 44"/>
                <a:gd name="T35" fmla="*/ 24 h 44"/>
                <a:gd name="T36" fmla="*/ 39 w 44"/>
                <a:gd name="T37" fmla="*/ 24 h 44"/>
                <a:gd name="T38" fmla="*/ 41 w 44"/>
                <a:gd name="T39" fmla="*/ 24 h 44"/>
                <a:gd name="T40" fmla="*/ 42 w 44"/>
                <a:gd name="T41" fmla="*/ 22 h 44"/>
                <a:gd name="T42" fmla="*/ 44 w 44"/>
                <a:gd name="T43" fmla="*/ 22 h 44"/>
                <a:gd name="T44" fmla="*/ 42 w 44"/>
                <a:gd name="T45" fmla="*/ 25 h 44"/>
                <a:gd name="T46" fmla="*/ 39 w 44"/>
                <a:gd name="T47" fmla="*/ 27 h 44"/>
                <a:gd name="T48" fmla="*/ 38 w 44"/>
                <a:gd name="T49" fmla="*/ 30 h 44"/>
                <a:gd name="T50" fmla="*/ 38 w 44"/>
                <a:gd name="T51" fmla="*/ 31 h 44"/>
                <a:gd name="T52" fmla="*/ 33 w 44"/>
                <a:gd name="T53" fmla="*/ 36 h 44"/>
                <a:gd name="T54" fmla="*/ 30 w 44"/>
                <a:gd name="T55" fmla="*/ 38 h 44"/>
                <a:gd name="T56" fmla="*/ 28 w 44"/>
                <a:gd name="T57" fmla="*/ 41 h 44"/>
                <a:gd name="T58" fmla="*/ 25 w 44"/>
                <a:gd name="T59" fmla="*/ 44 h 44"/>
                <a:gd name="T60" fmla="*/ 22 w 44"/>
                <a:gd name="T61" fmla="*/ 41 h 44"/>
                <a:gd name="T62" fmla="*/ 14 w 44"/>
                <a:gd name="T63" fmla="*/ 38 h 44"/>
                <a:gd name="T64" fmla="*/ 11 w 44"/>
                <a:gd name="T65" fmla="*/ 36 h 44"/>
                <a:gd name="T66" fmla="*/ 11 w 44"/>
                <a:gd name="T67" fmla="*/ 33 h 44"/>
                <a:gd name="T68" fmla="*/ 11 w 44"/>
                <a:gd name="T69" fmla="*/ 31 h 44"/>
                <a:gd name="T70" fmla="*/ 8 w 44"/>
                <a:gd name="T71" fmla="*/ 33 h 44"/>
                <a:gd name="T72" fmla="*/ 6 w 44"/>
                <a:gd name="T73" fmla="*/ 31 h 44"/>
                <a:gd name="T74" fmla="*/ 4 w 44"/>
                <a:gd name="T75" fmla="*/ 28 h 44"/>
                <a:gd name="T76" fmla="*/ 3 w 44"/>
                <a:gd name="T77" fmla="*/ 25 h 44"/>
                <a:gd name="T78" fmla="*/ 1 w 44"/>
                <a:gd name="T79" fmla="*/ 24 h 44"/>
                <a:gd name="T80" fmla="*/ 0 w 44"/>
                <a:gd name="T81" fmla="*/ 22 h 44"/>
                <a:gd name="T82" fmla="*/ 1 w 44"/>
                <a:gd name="T83" fmla="*/ 22 h 44"/>
                <a:gd name="T84" fmla="*/ 4 w 44"/>
                <a:gd name="T85" fmla="*/ 20 h 44"/>
                <a:gd name="T86" fmla="*/ 6 w 44"/>
                <a:gd name="T87" fmla="*/ 19 h 44"/>
                <a:gd name="T88" fmla="*/ 4 w 44"/>
                <a:gd name="T89" fmla="*/ 19 h 44"/>
                <a:gd name="T90" fmla="*/ 3 w 44"/>
                <a:gd name="T91" fmla="*/ 20 h 44"/>
                <a:gd name="T92" fmla="*/ 1 w 44"/>
                <a:gd name="T93" fmla="*/ 19 h 44"/>
                <a:gd name="T94" fmla="*/ 1 w 44"/>
                <a:gd name="T95" fmla="*/ 16 h 44"/>
                <a:gd name="T96" fmla="*/ 3 w 44"/>
                <a:gd name="T97" fmla="*/ 16 h 44"/>
                <a:gd name="T98" fmla="*/ 0 w 44"/>
                <a:gd name="T99" fmla="*/ 14 h 44"/>
                <a:gd name="T100" fmla="*/ 0 w 44"/>
                <a:gd name="T101" fmla="*/ 12 h 44"/>
                <a:gd name="T102" fmla="*/ 1 w 44"/>
                <a:gd name="T103" fmla="*/ 12 h 44"/>
                <a:gd name="T104" fmla="*/ 3 w 44"/>
                <a:gd name="T105" fmla="*/ 12 h 44"/>
                <a:gd name="T106" fmla="*/ 4 w 44"/>
                <a:gd name="T107" fmla="*/ 9 h 44"/>
                <a:gd name="T108" fmla="*/ 8 w 44"/>
                <a:gd name="T109" fmla="*/ 8 h 44"/>
                <a:gd name="T110" fmla="*/ 9 w 44"/>
                <a:gd name="T111" fmla="*/ 6 h 44"/>
                <a:gd name="T112" fmla="*/ 9 w 44"/>
                <a:gd name="T113" fmla="*/ 5 h 44"/>
                <a:gd name="T114" fmla="*/ 11 w 44"/>
                <a:gd name="T115" fmla="*/ 3 h 44"/>
                <a:gd name="T116" fmla="*/ 11 w 44"/>
                <a:gd name="T117" fmla="*/ 1 h 44"/>
                <a:gd name="T118" fmla="*/ 14 w 44"/>
                <a:gd name="T119" fmla="*/ 0 h 44"/>
                <a:gd name="T120" fmla="*/ 19 w 44"/>
                <a:gd name="T121" fmla="*/ 0 h 44"/>
                <a:gd name="T122" fmla="*/ 22 w 44"/>
                <a:gd name="T123" fmla="*/ 0 h 44"/>
                <a:gd name="T124" fmla="*/ 28 w 44"/>
                <a:gd name="T12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" h="44">
                  <a:moveTo>
                    <a:pt x="9" y="33"/>
                  </a:moveTo>
                  <a:lnTo>
                    <a:pt x="11" y="3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4" y="35"/>
                  </a:lnTo>
                  <a:lnTo>
                    <a:pt x="6" y="35"/>
                  </a:lnTo>
                  <a:lnTo>
                    <a:pt x="9" y="33"/>
                  </a:lnTo>
                  <a:close/>
                  <a:moveTo>
                    <a:pt x="28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4" y="6"/>
                  </a:lnTo>
                  <a:lnTo>
                    <a:pt x="36" y="8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4"/>
                  </a:lnTo>
                  <a:lnTo>
                    <a:pt x="39" y="16"/>
                  </a:lnTo>
                  <a:lnTo>
                    <a:pt x="39" y="17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9" y="24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4" y="35"/>
                  </a:lnTo>
                  <a:lnTo>
                    <a:pt x="33" y="36"/>
                  </a:lnTo>
                  <a:lnTo>
                    <a:pt x="31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28" y="41"/>
                  </a:lnTo>
                  <a:lnTo>
                    <a:pt x="26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2" y="41"/>
                  </a:lnTo>
                  <a:lnTo>
                    <a:pt x="19" y="41"/>
                  </a:lnTo>
                  <a:lnTo>
                    <a:pt x="14" y="38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2" y="35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1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6" y="31"/>
                  </a:lnTo>
                  <a:lnTo>
                    <a:pt x="6" y="30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7"/>
                  </a:lnTo>
                  <a:lnTo>
                    <a:pt x="1" y="16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" y="12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4" y="12"/>
                  </a:lnTo>
                  <a:lnTo>
                    <a:pt x="4" y="9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0" name="Freeform 56">
              <a:extLst>
                <a:ext uri="{FF2B5EF4-FFF2-40B4-BE49-F238E27FC236}">
                  <a16:creationId xmlns:a16="http://schemas.microsoft.com/office/drawing/2014/main" id="{AFBA8CF3-410E-4DD0-BCBC-B30560060E19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8654" y="2899429"/>
              <a:ext cx="159836" cy="68223"/>
            </a:xfrm>
            <a:custGeom>
              <a:avLst/>
              <a:gdLst>
                <a:gd name="T0" fmla="*/ 39 w 82"/>
                <a:gd name="T1" fmla="*/ 2 h 35"/>
                <a:gd name="T2" fmla="*/ 41 w 82"/>
                <a:gd name="T3" fmla="*/ 3 h 35"/>
                <a:gd name="T4" fmla="*/ 42 w 82"/>
                <a:gd name="T5" fmla="*/ 5 h 35"/>
                <a:gd name="T6" fmla="*/ 42 w 82"/>
                <a:gd name="T7" fmla="*/ 8 h 35"/>
                <a:gd name="T8" fmla="*/ 44 w 82"/>
                <a:gd name="T9" fmla="*/ 8 h 35"/>
                <a:gd name="T10" fmla="*/ 47 w 82"/>
                <a:gd name="T11" fmla="*/ 6 h 35"/>
                <a:gd name="T12" fmla="*/ 50 w 82"/>
                <a:gd name="T13" fmla="*/ 5 h 35"/>
                <a:gd name="T14" fmla="*/ 52 w 82"/>
                <a:gd name="T15" fmla="*/ 5 h 35"/>
                <a:gd name="T16" fmla="*/ 55 w 82"/>
                <a:gd name="T17" fmla="*/ 5 h 35"/>
                <a:gd name="T18" fmla="*/ 58 w 82"/>
                <a:gd name="T19" fmla="*/ 6 h 35"/>
                <a:gd name="T20" fmla="*/ 61 w 82"/>
                <a:gd name="T21" fmla="*/ 3 h 35"/>
                <a:gd name="T22" fmla="*/ 66 w 82"/>
                <a:gd name="T23" fmla="*/ 3 h 35"/>
                <a:gd name="T24" fmla="*/ 72 w 82"/>
                <a:gd name="T25" fmla="*/ 5 h 35"/>
                <a:gd name="T26" fmla="*/ 76 w 82"/>
                <a:gd name="T27" fmla="*/ 8 h 35"/>
                <a:gd name="T28" fmla="*/ 82 w 82"/>
                <a:gd name="T29" fmla="*/ 9 h 35"/>
                <a:gd name="T30" fmla="*/ 80 w 82"/>
                <a:gd name="T31" fmla="*/ 13 h 35"/>
                <a:gd name="T32" fmla="*/ 79 w 82"/>
                <a:gd name="T33" fmla="*/ 17 h 35"/>
                <a:gd name="T34" fmla="*/ 77 w 82"/>
                <a:gd name="T35" fmla="*/ 22 h 35"/>
                <a:gd name="T36" fmla="*/ 71 w 82"/>
                <a:gd name="T37" fmla="*/ 24 h 35"/>
                <a:gd name="T38" fmla="*/ 69 w 82"/>
                <a:gd name="T39" fmla="*/ 22 h 35"/>
                <a:gd name="T40" fmla="*/ 66 w 82"/>
                <a:gd name="T41" fmla="*/ 20 h 35"/>
                <a:gd name="T42" fmla="*/ 61 w 82"/>
                <a:gd name="T43" fmla="*/ 20 h 35"/>
                <a:gd name="T44" fmla="*/ 55 w 82"/>
                <a:gd name="T45" fmla="*/ 20 h 35"/>
                <a:gd name="T46" fmla="*/ 50 w 82"/>
                <a:gd name="T47" fmla="*/ 25 h 35"/>
                <a:gd name="T48" fmla="*/ 44 w 82"/>
                <a:gd name="T49" fmla="*/ 28 h 35"/>
                <a:gd name="T50" fmla="*/ 41 w 82"/>
                <a:gd name="T51" fmla="*/ 25 h 35"/>
                <a:gd name="T52" fmla="*/ 38 w 82"/>
                <a:gd name="T53" fmla="*/ 28 h 35"/>
                <a:gd name="T54" fmla="*/ 28 w 82"/>
                <a:gd name="T55" fmla="*/ 30 h 35"/>
                <a:gd name="T56" fmla="*/ 28 w 82"/>
                <a:gd name="T57" fmla="*/ 33 h 35"/>
                <a:gd name="T58" fmla="*/ 24 w 82"/>
                <a:gd name="T59" fmla="*/ 35 h 35"/>
                <a:gd name="T60" fmla="*/ 14 w 82"/>
                <a:gd name="T61" fmla="*/ 35 h 35"/>
                <a:gd name="T62" fmla="*/ 8 w 82"/>
                <a:gd name="T63" fmla="*/ 30 h 35"/>
                <a:gd name="T64" fmla="*/ 5 w 82"/>
                <a:gd name="T65" fmla="*/ 30 h 35"/>
                <a:gd name="T66" fmla="*/ 3 w 82"/>
                <a:gd name="T67" fmla="*/ 28 h 35"/>
                <a:gd name="T68" fmla="*/ 0 w 82"/>
                <a:gd name="T69" fmla="*/ 22 h 35"/>
                <a:gd name="T70" fmla="*/ 1 w 82"/>
                <a:gd name="T71" fmla="*/ 19 h 35"/>
                <a:gd name="T72" fmla="*/ 3 w 82"/>
                <a:gd name="T73" fmla="*/ 16 h 35"/>
                <a:gd name="T74" fmla="*/ 6 w 82"/>
                <a:gd name="T75" fmla="*/ 14 h 35"/>
                <a:gd name="T76" fmla="*/ 14 w 82"/>
                <a:gd name="T77" fmla="*/ 14 h 35"/>
                <a:gd name="T78" fmla="*/ 16 w 82"/>
                <a:gd name="T79" fmla="*/ 11 h 35"/>
                <a:gd name="T80" fmla="*/ 19 w 82"/>
                <a:gd name="T81" fmla="*/ 11 h 35"/>
                <a:gd name="T82" fmla="*/ 19 w 82"/>
                <a:gd name="T83" fmla="*/ 8 h 35"/>
                <a:gd name="T84" fmla="*/ 22 w 82"/>
                <a:gd name="T85" fmla="*/ 5 h 35"/>
                <a:gd name="T86" fmla="*/ 25 w 82"/>
                <a:gd name="T87" fmla="*/ 3 h 35"/>
                <a:gd name="T88" fmla="*/ 28 w 82"/>
                <a:gd name="T89" fmla="*/ 2 h 35"/>
                <a:gd name="T90" fmla="*/ 30 w 82"/>
                <a:gd name="T91" fmla="*/ 2 h 35"/>
                <a:gd name="T92" fmla="*/ 33 w 82"/>
                <a:gd name="T93" fmla="*/ 5 h 35"/>
                <a:gd name="T94" fmla="*/ 38 w 82"/>
                <a:gd name="T9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2" h="35">
                  <a:moveTo>
                    <a:pt x="38" y="0"/>
                  </a:moveTo>
                  <a:lnTo>
                    <a:pt x="38" y="0"/>
                  </a:lnTo>
                  <a:lnTo>
                    <a:pt x="39" y="2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7" y="8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4" y="5"/>
                  </a:lnTo>
                  <a:lnTo>
                    <a:pt x="55" y="5"/>
                  </a:lnTo>
                  <a:lnTo>
                    <a:pt x="57" y="5"/>
                  </a:lnTo>
                  <a:lnTo>
                    <a:pt x="57" y="5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72" y="5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82" y="9"/>
                  </a:lnTo>
                  <a:lnTo>
                    <a:pt x="82" y="9"/>
                  </a:lnTo>
                  <a:lnTo>
                    <a:pt x="82" y="11"/>
                  </a:lnTo>
                  <a:lnTo>
                    <a:pt x="82" y="11"/>
                  </a:lnTo>
                  <a:lnTo>
                    <a:pt x="80" y="13"/>
                  </a:lnTo>
                  <a:lnTo>
                    <a:pt x="80" y="14"/>
                  </a:lnTo>
                  <a:lnTo>
                    <a:pt x="80" y="16"/>
                  </a:lnTo>
                  <a:lnTo>
                    <a:pt x="79" y="17"/>
                  </a:lnTo>
                  <a:lnTo>
                    <a:pt x="77" y="19"/>
                  </a:lnTo>
                  <a:lnTo>
                    <a:pt x="77" y="22"/>
                  </a:lnTo>
                  <a:lnTo>
                    <a:pt x="77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3" y="20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5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50" y="25"/>
                  </a:lnTo>
                  <a:lnTo>
                    <a:pt x="47" y="25"/>
                  </a:lnTo>
                  <a:lnTo>
                    <a:pt x="46" y="27"/>
                  </a:lnTo>
                  <a:lnTo>
                    <a:pt x="44" y="28"/>
                  </a:lnTo>
                  <a:lnTo>
                    <a:pt x="42" y="27"/>
                  </a:lnTo>
                  <a:lnTo>
                    <a:pt x="41" y="27"/>
                  </a:lnTo>
                  <a:lnTo>
                    <a:pt x="41" y="25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28"/>
                  </a:lnTo>
                  <a:lnTo>
                    <a:pt x="35" y="28"/>
                  </a:lnTo>
                  <a:lnTo>
                    <a:pt x="30" y="28"/>
                  </a:lnTo>
                  <a:lnTo>
                    <a:pt x="28" y="30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7" y="35"/>
                  </a:lnTo>
                  <a:lnTo>
                    <a:pt x="24" y="35"/>
                  </a:lnTo>
                  <a:lnTo>
                    <a:pt x="19" y="35"/>
                  </a:lnTo>
                  <a:lnTo>
                    <a:pt x="16" y="35"/>
                  </a:lnTo>
                  <a:lnTo>
                    <a:pt x="14" y="35"/>
                  </a:lnTo>
                  <a:lnTo>
                    <a:pt x="11" y="33"/>
                  </a:lnTo>
                  <a:lnTo>
                    <a:pt x="9" y="31"/>
                  </a:lnTo>
                  <a:lnTo>
                    <a:pt x="8" y="30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30"/>
                  </a:lnTo>
                  <a:lnTo>
                    <a:pt x="3" y="28"/>
                  </a:lnTo>
                  <a:lnTo>
                    <a:pt x="1" y="27"/>
                  </a:lnTo>
                  <a:lnTo>
                    <a:pt x="0" y="24"/>
                  </a:lnTo>
                  <a:lnTo>
                    <a:pt x="0" y="22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9" y="11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3"/>
                  </a:lnTo>
                  <a:lnTo>
                    <a:pt x="31" y="5"/>
                  </a:lnTo>
                  <a:lnTo>
                    <a:pt x="33" y="5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1" name="Freeform 57">
              <a:extLst>
                <a:ext uri="{FF2B5EF4-FFF2-40B4-BE49-F238E27FC236}">
                  <a16:creationId xmlns:a16="http://schemas.microsoft.com/office/drawing/2014/main" id="{785178AB-B08D-4924-80DF-B059DE2FD8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59556" y="4638134"/>
              <a:ext cx="245602" cy="230008"/>
            </a:xfrm>
            <a:custGeom>
              <a:avLst/>
              <a:gdLst>
                <a:gd name="T0" fmla="*/ 124 w 126"/>
                <a:gd name="T1" fmla="*/ 116 h 118"/>
                <a:gd name="T2" fmla="*/ 126 w 126"/>
                <a:gd name="T3" fmla="*/ 116 h 118"/>
                <a:gd name="T4" fmla="*/ 126 w 126"/>
                <a:gd name="T5" fmla="*/ 118 h 118"/>
                <a:gd name="T6" fmla="*/ 126 w 126"/>
                <a:gd name="T7" fmla="*/ 118 h 118"/>
                <a:gd name="T8" fmla="*/ 124 w 126"/>
                <a:gd name="T9" fmla="*/ 118 h 118"/>
                <a:gd name="T10" fmla="*/ 124 w 126"/>
                <a:gd name="T11" fmla="*/ 118 h 118"/>
                <a:gd name="T12" fmla="*/ 124 w 126"/>
                <a:gd name="T13" fmla="*/ 116 h 118"/>
                <a:gd name="T14" fmla="*/ 0 w 126"/>
                <a:gd name="T15" fmla="*/ 0 h 118"/>
                <a:gd name="T16" fmla="*/ 0 w 126"/>
                <a:gd name="T17" fmla="*/ 0 h 118"/>
                <a:gd name="T18" fmla="*/ 0 w 126"/>
                <a:gd name="T19" fmla="*/ 0 h 118"/>
                <a:gd name="T20" fmla="*/ 2 w 126"/>
                <a:gd name="T21" fmla="*/ 0 h 118"/>
                <a:gd name="T22" fmla="*/ 2 w 126"/>
                <a:gd name="T23" fmla="*/ 1 h 118"/>
                <a:gd name="T24" fmla="*/ 0 w 126"/>
                <a:gd name="T25" fmla="*/ 1 h 118"/>
                <a:gd name="T26" fmla="*/ 0 w 126"/>
                <a:gd name="T27" fmla="*/ 1 h 118"/>
                <a:gd name="T28" fmla="*/ 0 w 126"/>
                <a:gd name="T29" fmla="*/ 1 h 118"/>
                <a:gd name="T30" fmla="*/ 0 w 126"/>
                <a:gd name="T31" fmla="*/ 1 h 118"/>
                <a:gd name="T32" fmla="*/ 0 w 126"/>
                <a:gd name="T33" fmla="*/ 0 h 118"/>
                <a:gd name="T34" fmla="*/ 0 w 12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8">
                  <a:moveTo>
                    <a:pt x="124" y="116"/>
                  </a:moveTo>
                  <a:lnTo>
                    <a:pt x="126" y="116"/>
                  </a:lnTo>
                  <a:lnTo>
                    <a:pt x="126" y="118"/>
                  </a:lnTo>
                  <a:lnTo>
                    <a:pt x="126" y="118"/>
                  </a:lnTo>
                  <a:lnTo>
                    <a:pt x="124" y="118"/>
                  </a:lnTo>
                  <a:lnTo>
                    <a:pt x="124" y="118"/>
                  </a:lnTo>
                  <a:lnTo>
                    <a:pt x="124" y="116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2" name="Freeform 58">
              <a:extLst>
                <a:ext uri="{FF2B5EF4-FFF2-40B4-BE49-F238E27FC236}">
                  <a16:creationId xmlns:a16="http://schemas.microsoft.com/office/drawing/2014/main" id="{488BA97B-E1C2-4901-9BEF-A4918168F4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84928" y="4376939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0 h 3"/>
                <a:gd name="T4" fmla="*/ 5 w 5"/>
                <a:gd name="T5" fmla="*/ 0 h 3"/>
                <a:gd name="T6" fmla="*/ 5 w 5"/>
                <a:gd name="T7" fmla="*/ 1 h 3"/>
                <a:gd name="T8" fmla="*/ 5 w 5"/>
                <a:gd name="T9" fmla="*/ 1 h 3"/>
                <a:gd name="T10" fmla="*/ 3 w 5"/>
                <a:gd name="T11" fmla="*/ 3 h 3"/>
                <a:gd name="T12" fmla="*/ 0 w 5"/>
                <a:gd name="T13" fmla="*/ 1 h 3"/>
                <a:gd name="T14" fmla="*/ 2 w 5"/>
                <a:gd name="T15" fmla="*/ 0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0"/>
                  </a:lnTo>
                  <a:lnTo>
                    <a:pt x="5" y="0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3" name="Freeform 59">
              <a:extLst>
                <a:ext uri="{FF2B5EF4-FFF2-40B4-BE49-F238E27FC236}">
                  <a16:creationId xmlns:a16="http://schemas.microsoft.com/office/drawing/2014/main" id="{C8C3F29D-459A-4770-8110-01A5BFF7BB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78818" y="2082704"/>
              <a:ext cx="366454" cy="598412"/>
            </a:xfrm>
            <a:custGeom>
              <a:avLst/>
              <a:gdLst>
                <a:gd name="T0" fmla="*/ 77 w 188"/>
                <a:gd name="T1" fmla="*/ 288 h 307"/>
                <a:gd name="T2" fmla="*/ 83 w 188"/>
                <a:gd name="T3" fmla="*/ 269 h 307"/>
                <a:gd name="T4" fmla="*/ 110 w 188"/>
                <a:gd name="T5" fmla="*/ 265 h 307"/>
                <a:gd name="T6" fmla="*/ 102 w 188"/>
                <a:gd name="T7" fmla="*/ 276 h 307"/>
                <a:gd name="T8" fmla="*/ 102 w 188"/>
                <a:gd name="T9" fmla="*/ 261 h 307"/>
                <a:gd name="T10" fmla="*/ 118 w 188"/>
                <a:gd name="T11" fmla="*/ 254 h 307"/>
                <a:gd name="T12" fmla="*/ 104 w 188"/>
                <a:gd name="T13" fmla="*/ 231 h 307"/>
                <a:gd name="T14" fmla="*/ 107 w 188"/>
                <a:gd name="T15" fmla="*/ 222 h 307"/>
                <a:gd name="T16" fmla="*/ 147 w 188"/>
                <a:gd name="T17" fmla="*/ 6 h 307"/>
                <a:gd name="T18" fmla="*/ 169 w 188"/>
                <a:gd name="T19" fmla="*/ 16 h 307"/>
                <a:gd name="T20" fmla="*/ 178 w 188"/>
                <a:gd name="T21" fmla="*/ 30 h 307"/>
                <a:gd name="T22" fmla="*/ 181 w 188"/>
                <a:gd name="T23" fmla="*/ 39 h 307"/>
                <a:gd name="T24" fmla="*/ 184 w 188"/>
                <a:gd name="T25" fmla="*/ 52 h 307"/>
                <a:gd name="T26" fmla="*/ 181 w 188"/>
                <a:gd name="T27" fmla="*/ 63 h 307"/>
                <a:gd name="T28" fmla="*/ 184 w 188"/>
                <a:gd name="T29" fmla="*/ 79 h 307"/>
                <a:gd name="T30" fmla="*/ 164 w 188"/>
                <a:gd name="T31" fmla="*/ 79 h 307"/>
                <a:gd name="T32" fmla="*/ 158 w 188"/>
                <a:gd name="T33" fmla="*/ 83 h 307"/>
                <a:gd name="T34" fmla="*/ 151 w 188"/>
                <a:gd name="T35" fmla="*/ 88 h 307"/>
                <a:gd name="T36" fmla="*/ 148 w 188"/>
                <a:gd name="T37" fmla="*/ 91 h 307"/>
                <a:gd name="T38" fmla="*/ 147 w 188"/>
                <a:gd name="T39" fmla="*/ 104 h 307"/>
                <a:gd name="T40" fmla="*/ 134 w 188"/>
                <a:gd name="T41" fmla="*/ 126 h 307"/>
                <a:gd name="T42" fmla="*/ 121 w 188"/>
                <a:gd name="T43" fmla="*/ 134 h 307"/>
                <a:gd name="T44" fmla="*/ 110 w 188"/>
                <a:gd name="T45" fmla="*/ 140 h 307"/>
                <a:gd name="T46" fmla="*/ 106 w 188"/>
                <a:gd name="T47" fmla="*/ 146 h 307"/>
                <a:gd name="T48" fmla="*/ 98 w 188"/>
                <a:gd name="T49" fmla="*/ 146 h 307"/>
                <a:gd name="T50" fmla="*/ 96 w 188"/>
                <a:gd name="T51" fmla="*/ 156 h 307"/>
                <a:gd name="T52" fmla="*/ 93 w 188"/>
                <a:gd name="T53" fmla="*/ 162 h 307"/>
                <a:gd name="T54" fmla="*/ 87 w 188"/>
                <a:gd name="T55" fmla="*/ 173 h 307"/>
                <a:gd name="T56" fmla="*/ 87 w 188"/>
                <a:gd name="T57" fmla="*/ 186 h 307"/>
                <a:gd name="T58" fmla="*/ 93 w 188"/>
                <a:gd name="T59" fmla="*/ 198 h 307"/>
                <a:gd name="T60" fmla="*/ 107 w 188"/>
                <a:gd name="T61" fmla="*/ 208 h 307"/>
                <a:gd name="T62" fmla="*/ 109 w 188"/>
                <a:gd name="T63" fmla="*/ 219 h 307"/>
                <a:gd name="T64" fmla="*/ 102 w 188"/>
                <a:gd name="T65" fmla="*/ 225 h 307"/>
                <a:gd name="T66" fmla="*/ 104 w 188"/>
                <a:gd name="T67" fmla="*/ 228 h 307"/>
                <a:gd name="T68" fmla="*/ 87 w 188"/>
                <a:gd name="T69" fmla="*/ 238 h 307"/>
                <a:gd name="T70" fmla="*/ 83 w 188"/>
                <a:gd name="T71" fmla="*/ 242 h 307"/>
                <a:gd name="T72" fmla="*/ 79 w 188"/>
                <a:gd name="T73" fmla="*/ 260 h 307"/>
                <a:gd name="T74" fmla="*/ 76 w 188"/>
                <a:gd name="T75" fmla="*/ 280 h 307"/>
                <a:gd name="T76" fmla="*/ 57 w 188"/>
                <a:gd name="T77" fmla="*/ 291 h 307"/>
                <a:gd name="T78" fmla="*/ 44 w 188"/>
                <a:gd name="T79" fmla="*/ 299 h 307"/>
                <a:gd name="T80" fmla="*/ 27 w 188"/>
                <a:gd name="T81" fmla="*/ 302 h 307"/>
                <a:gd name="T82" fmla="*/ 24 w 188"/>
                <a:gd name="T83" fmla="*/ 290 h 307"/>
                <a:gd name="T84" fmla="*/ 22 w 188"/>
                <a:gd name="T85" fmla="*/ 280 h 307"/>
                <a:gd name="T86" fmla="*/ 8 w 188"/>
                <a:gd name="T87" fmla="*/ 258 h 307"/>
                <a:gd name="T88" fmla="*/ 1 w 188"/>
                <a:gd name="T89" fmla="*/ 235 h 307"/>
                <a:gd name="T90" fmla="*/ 8 w 188"/>
                <a:gd name="T91" fmla="*/ 231 h 307"/>
                <a:gd name="T92" fmla="*/ 13 w 188"/>
                <a:gd name="T93" fmla="*/ 213 h 307"/>
                <a:gd name="T94" fmla="*/ 19 w 188"/>
                <a:gd name="T95" fmla="*/ 195 h 307"/>
                <a:gd name="T96" fmla="*/ 25 w 188"/>
                <a:gd name="T97" fmla="*/ 183 h 307"/>
                <a:gd name="T98" fmla="*/ 17 w 188"/>
                <a:gd name="T99" fmla="*/ 161 h 307"/>
                <a:gd name="T100" fmla="*/ 13 w 188"/>
                <a:gd name="T101" fmla="*/ 137 h 307"/>
                <a:gd name="T102" fmla="*/ 31 w 188"/>
                <a:gd name="T103" fmla="*/ 120 h 307"/>
                <a:gd name="T104" fmla="*/ 36 w 188"/>
                <a:gd name="T105" fmla="*/ 107 h 307"/>
                <a:gd name="T106" fmla="*/ 50 w 188"/>
                <a:gd name="T107" fmla="*/ 75 h 307"/>
                <a:gd name="T108" fmla="*/ 74 w 188"/>
                <a:gd name="T109" fmla="*/ 50 h 307"/>
                <a:gd name="T110" fmla="*/ 79 w 188"/>
                <a:gd name="T111" fmla="*/ 35 h 307"/>
                <a:gd name="T112" fmla="*/ 101 w 188"/>
                <a:gd name="T113" fmla="*/ 17 h 307"/>
                <a:gd name="T114" fmla="*/ 126 w 188"/>
                <a:gd name="T115" fmla="*/ 16 h 307"/>
                <a:gd name="T116" fmla="*/ 132 w 188"/>
                <a:gd name="T117" fmla="*/ 1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8" h="307">
                  <a:moveTo>
                    <a:pt x="85" y="266"/>
                  </a:moveTo>
                  <a:lnTo>
                    <a:pt x="85" y="268"/>
                  </a:lnTo>
                  <a:lnTo>
                    <a:pt x="87" y="268"/>
                  </a:lnTo>
                  <a:lnTo>
                    <a:pt x="85" y="268"/>
                  </a:lnTo>
                  <a:lnTo>
                    <a:pt x="85" y="269"/>
                  </a:lnTo>
                  <a:lnTo>
                    <a:pt x="85" y="269"/>
                  </a:lnTo>
                  <a:lnTo>
                    <a:pt x="83" y="274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77" y="288"/>
                  </a:lnTo>
                  <a:lnTo>
                    <a:pt x="77" y="290"/>
                  </a:lnTo>
                  <a:lnTo>
                    <a:pt x="76" y="290"/>
                  </a:lnTo>
                  <a:lnTo>
                    <a:pt x="76" y="288"/>
                  </a:lnTo>
                  <a:lnTo>
                    <a:pt x="76" y="285"/>
                  </a:lnTo>
                  <a:lnTo>
                    <a:pt x="76" y="283"/>
                  </a:lnTo>
                  <a:lnTo>
                    <a:pt x="79" y="277"/>
                  </a:lnTo>
                  <a:lnTo>
                    <a:pt x="80" y="276"/>
                  </a:lnTo>
                  <a:lnTo>
                    <a:pt x="82" y="272"/>
                  </a:lnTo>
                  <a:lnTo>
                    <a:pt x="83" y="271"/>
                  </a:lnTo>
                  <a:lnTo>
                    <a:pt x="83" y="269"/>
                  </a:lnTo>
                  <a:lnTo>
                    <a:pt x="85" y="268"/>
                  </a:lnTo>
                  <a:lnTo>
                    <a:pt x="85" y="266"/>
                  </a:lnTo>
                  <a:close/>
                  <a:moveTo>
                    <a:pt x="112" y="255"/>
                  </a:moveTo>
                  <a:lnTo>
                    <a:pt x="113" y="255"/>
                  </a:lnTo>
                  <a:lnTo>
                    <a:pt x="115" y="257"/>
                  </a:lnTo>
                  <a:lnTo>
                    <a:pt x="113" y="257"/>
                  </a:lnTo>
                  <a:lnTo>
                    <a:pt x="112" y="258"/>
                  </a:lnTo>
                  <a:lnTo>
                    <a:pt x="112" y="258"/>
                  </a:lnTo>
                  <a:lnTo>
                    <a:pt x="110" y="260"/>
                  </a:lnTo>
                  <a:lnTo>
                    <a:pt x="110" y="265"/>
                  </a:lnTo>
                  <a:lnTo>
                    <a:pt x="112" y="266"/>
                  </a:lnTo>
                  <a:lnTo>
                    <a:pt x="112" y="266"/>
                  </a:lnTo>
                  <a:lnTo>
                    <a:pt x="110" y="266"/>
                  </a:lnTo>
                  <a:lnTo>
                    <a:pt x="110" y="268"/>
                  </a:lnTo>
                  <a:lnTo>
                    <a:pt x="109" y="269"/>
                  </a:lnTo>
                  <a:lnTo>
                    <a:pt x="107" y="269"/>
                  </a:lnTo>
                  <a:lnTo>
                    <a:pt x="106" y="271"/>
                  </a:lnTo>
                  <a:lnTo>
                    <a:pt x="104" y="272"/>
                  </a:lnTo>
                  <a:lnTo>
                    <a:pt x="104" y="274"/>
                  </a:lnTo>
                  <a:lnTo>
                    <a:pt x="102" y="276"/>
                  </a:lnTo>
                  <a:lnTo>
                    <a:pt x="101" y="276"/>
                  </a:lnTo>
                  <a:lnTo>
                    <a:pt x="102" y="274"/>
                  </a:lnTo>
                  <a:lnTo>
                    <a:pt x="102" y="272"/>
                  </a:lnTo>
                  <a:lnTo>
                    <a:pt x="102" y="271"/>
                  </a:lnTo>
                  <a:lnTo>
                    <a:pt x="101" y="269"/>
                  </a:lnTo>
                  <a:lnTo>
                    <a:pt x="101" y="268"/>
                  </a:lnTo>
                  <a:lnTo>
                    <a:pt x="101" y="266"/>
                  </a:lnTo>
                  <a:lnTo>
                    <a:pt x="101" y="265"/>
                  </a:lnTo>
                  <a:lnTo>
                    <a:pt x="101" y="263"/>
                  </a:lnTo>
                  <a:lnTo>
                    <a:pt x="102" y="261"/>
                  </a:lnTo>
                  <a:lnTo>
                    <a:pt x="102" y="260"/>
                  </a:lnTo>
                  <a:lnTo>
                    <a:pt x="106" y="258"/>
                  </a:lnTo>
                  <a:lnTo>
                    <a:pt x="107" y="257"/>
                  </a:lnTo>
                  <a:lnTo>
                    <a:pt x="109" y="257"/>
                  </a:lnTo>
                  <a:lnTo>
                    <a:pt x="110" y="257"/>
                  </a:lnTo>
                  <a:lnTo>
                    <a:pt x="112" y="255"/>
                  </a:lnTo>
                  <a:lnTo>
                    <a:pt x="112" y="255"/>
                  </a:lnTo>
                  <a:close/>
                  <a:moveTo>
                    <a:pt x="115" y="254"/>
                  </a:moveTo>
                  <a:lnTo>
                    <a:pt x="118" y="254"/>
                  </a:lnTo>
                  <a:lnTo>
                    <a:pt x="118" y="254"/>
                  </a:lnTo>
                  <a:lnTo>
                    <a:pt x="115" y="255"/>
                  </a:lnTo>
                  <a:lnTo>
                    <a:pt x="115" y="257"/>
                  </a:lnTo>
                  <a:lnTo>
                    <a:pt x="115" y="255"/>
                  </a:lnTo>
                  <a:lnTo>
                    <a:pt x="113" y="255"/>
                  </a:lnTo>
                  <a:lnTo>
                    <a:pt x="115" y="254"/>
                  </a:lnTo>
                  <a:close/>
                  <a:moveTo>
                    <a:pt x="106" y="230"/>
                  </a:moveTo>
                  <a:lnTo>
                    <a:pt x="106" y="230"/>
                  </a:lnTo>
                  <a:lnTo>
                    <a:pt x="106" y="231"/>
                  </a:lnTo>
                  <a:lnTo>
                    <a:pt x="104" y="231"/>
                  </a:lnTo>
                  <a:lnTo>
                    <a:pt x="104" y="231"/>
                  </a:lnTo>
                  <a:lnTo>
                    <a:pt x="104" y="230"/>
                  </a:lnTo>
                  <a:lnTo>
                    <a:pt x="104" y="230"/>
                  </a:lnTo>
                  <a:lnTo>
                    <a:pt x="106" y="230"/>
                  </a:lnTo>
                  <a:close/>
                  <a:moveTo>
                    <a:pt x="109" y="220"/>
                  </a:moveTo>
                  <a:lnTo>
                    <a:pt x="109" y="220"/>
                  </a:lnTo>
                  <a:lnTo>
                    <a:pt x="109" y="220"/>
                  </a:lnTo>
                  <a:lnTo>
                    <a:pt x="109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0"/>
                  </a:lnTo>
                  <a:lnTo>
                    <a:pt x="109" y="220"/>
                  </a:lnTo>
                  <a:close/>
                  <a:moveTo>
                    <a:pt x="137" y="0"/>
                  </a:move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3"/>
                  </a:lnTo>
                  <a:lnTo>
                    <a:pt x="145" y="5"/>
                  </a:lnTo>
                  <a:lnTo>
                    <a:pt x="147" y="6"/>
                  </a:lnTo>
                  <a:lnTo>
                    <a:pt x="148" y="8"/>
                  </a:lnTo>
                  <a:lnTo>
                    <a:pt x="150" y="8"/>
                  </a:lnTo>
                  <a:lnTo>
                    <a:pt x="151" y="9"/>
                  </a:lnTo>
                  <a:lnTo>
                    <a:pt x="153" y="11"/>
                  </a:lnTo>
                  <a:lnTo>
                    <a:pt x="154" y="11"/>
                  </a:lnTo>
                  <a:lnTo>
                    <a:pt x="156" y="12"/>
                  </a:lnTo>
                  <a:lnTo>
                    <a:pt x="159" y="14"/>
                  </a:lnTo>
                  <a:lnTo>
                    <a:pt x="162" y="14"/>
                  </a:lnTo>
                  <a:lnTo>
                    <a:pt x="169" y="16"/>
                  </a:lnTo>
                  <a:lnTo>
                    <a:pt x="169" y="16"/>
                  </a:lnTo>
                  <a:lnTo>
                    <a:pt x="170" y="17"/>
                  </a:lnTo>
                  <a:lnTo>
                    <a:pt x="173" y="19"/>
                  </a:lnTo>
                  <a:lnTo>
                    <a:pt x="173" y="22"/>
                  </a:lnTo>
                  <a:lnTo>
                    <a:pt x="177" y="22"/>
                  </a:lnTo>
                  <a:lnTo>
                    <a:pt x="177" y="23"/>
                  </a:lnTo>
                  <a:lnTo>
                    <a:pt x="178" y="25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78" y="28"/>
                  </a:lnTo>
                  <a:lnTo>
                    <a:pt x="178" y="30"/>
                  </a:lnTo>
                  <a:lnTo>
                    <a:pt x="178" y="33"/>
                  </a:lnTo>
                  <a:lnTo>
                    <a:pt x="180" y="35"/>
                  </a:lnTo>
                  <a:lnTo>
                    <a:pt x="180" y="36"/>
                  </a:lnTo>
                  <a:lnTo>
                    <a:pt x="178" y="36"/>
                  </a:lnTo>
                  <a:lnTo>
                    <a:pt x="178" y="38"/>
                  </a:lnTo>
                  <a:lnTo>
                    <a:pt x="178" y="38"/>
                  </a:lnTo>
                  <a:lnTo>
                    <a:pt x="178" y="39"/>
                  </a:lnTo>
                  <a:lnTo>
                    <a:pt x="178" y="39"/>
                  </a:lnTo>
                  <a:lnTo>
                    <a:pt x="180" y="39"/>
                  </a:lnTo>
                  <a:lnTo>
                    <a:pt x="181" y="39"/>
                  </a:lnTo>
                  <a:lnTo>
                    <a:pt x="181" y="39"/>
                  </a:lnTo>
                  <a:lnTo>
                    <a:pt x="183" y="42"/>
                  </a:lnTo>
                  <a:lnTo>
                    <a:pt x="183" y="42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1" y="47"/>
                  </a:lnTo>
                  <a:lnTo>
                    <a:pt x="181" y="49"/>
                  </a:lnTo>
                  <a:lnTo>
                    <a:pt x="183" y="50"/>
                  </a:lnTo>
                  <a:lnTo>
                    <a:pt x="184" y="52"/>
                  </a:lnTo>
                  <a:lnTo>
                    <a:pt x="184" y="53"/>
                  </a:lnTo>
                  <a:lnTo>
                    <a:pt x="186" y="53"/>
                  </a:lnTo>
                  <a:lnTo>
                    <a:pt x="186" y="55"/>
                  </a:lnTo>
                  <a:lnTo>
                    <a:pt x="184" y="55"/>
                  </a:lnTo>
                  <a:lnTo>
                    <a:pt x="184" y="57"/>
                  </a:lnTo>
                  <a:lnTo>
                    <a:pt x="184" y="60"/>
                  </a:lnTo>
                  <a:lnTo>
                    <a:pt x="184" y="60"/>
                  </a:lnTo>
                  <a:lnTo>
                    <a:pt x="183" y="61"/>
                  </a:lnTo>
                  <a:lnTo>
                    <a:pt x="181" y="63"/>
                  </a:lnTo>
                  <a:lnTo>
                    <a:pt x="181" y="63"/>
                  </a:lnTo>
                  <a:lnTo>
                    <a:pt x="181" y="64"/>
                  </a:lnTo>
                  <a:lnTo>
                    <a:pt x="181" y="68"/>
                  </a:lnTo>
                  <a:lnTo>
                    <a:pt x="181" y="68"/>
                  </a:lnTo>
                  <a:lnTo>
                    <a:pt x="181" y="69"/>
                  </a:lnTo>
                  <a:lnTo>
                    <a:pt x="183" y="69"/>
                  </a:lnTo>
                  <a:lnTo>
                    <a:pt x="184" y="71"/>
                  </a:lnTo>
                  <a:lnTo>
                    <a:pt x="186" y="72"/>
                  </a:lnTo>
                  <a:lnTo>
                    <a:pt x="186" y="74"/>
                  </a:lnTo>
                  <a:lnTo>
                    <a:pt x="188" y="79"/>
                  </a:lnTo>
                  <a:lnTo>
                    <a:pt x="184" y="79"/>
                  </a:lnTo>
                  <a:lnTo>
                    <a:pt x="181" y="79"/>
                  </a:lnTo>
                  <a:lnTo>
                    <a:pt x="180" y="79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0"/>
                  </a:lnTo>
                  <a:lnTo>
                    <a:pt x="173" y="80"/>
                  </a:lnTo>
                  <a:lnTo>
                    <a:pt x="170" y="79"/>
                  </a:lnTo>
                  <a:lnTo>
                    <a:pt x="167" y="77"/>
                  </a:lnTo>
                  <a:lnTo>
                    <a:pt x="165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2" y="77"/>
                  </a:lnTo>
                  <a:lnTo>
                    <a:pt x="162" y="79"/>
                  </a:lnTo>
                  <a:lnTo>
                    <a:pt x="162" y="79"/>
                  </a:lnTo>
                  <a:lnTo>
                    <a:pt x="161" y="80"/>
                  </a:lnTo>
                  <a:lnTo>
                    <a:pt x="161" y="80"/>
                  </a:lnTo>
                  <a:lnTo>
                    <a:pt x="161" y="83"/>
                  </a:lnTo>
                  <a:lnTo>
                    <a:pt x="161" y="83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6" y="87"/>
                  </a:lnTo>
                  <a:lnTo>
                    <a:pt x="156" y="87"/>
                  </a:lnTo>
                  <a:lnTo>
                    <a:pt x="156" y="88"/>
                  </a:lnTo>
                  <a:lnTo>
                    <a:pt x="154" y="88"/>
                  </a:lnTo>
                  <a:lnTo>
                    <a:pt x="153" y="88"/>
                  </a:lnTo>
                  <a:lnTo>
                    <a:pt x="151" y="88"/>
                  </a:lnTo>
                  <a:lnTo>
                    <a:pt x="150" y="88"/>
                  </a:lnTo>
                  <a:lnTo>
                    <a:pt x="150" y="90"/>
                  </a:lnTo>
                  <a:lnTo>
                    <a:pt x="150" y="90"/>
                  </a:lnTo>
                  <a:lnTo>
                    <a:pt x="151" y="90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48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50" y="93"/>
                  </a:lnTo>
                  <a:lnTo>
                    <a:pt x="150" y="93"/>
                  </a:lnTo>
                  <a:lnTo>
                    <a:pt x="151" y="94"/>
                  </a:lnTo>
                  <a:lnTo>
                    <a:pt x="151" y="94"/>
                  </a:lnTo>
                  <a:lnTo>
                    <a:pt x="148" y="98"/>
                  </a:lnTo>
                  <a:lnTo>
                    <a:pt x="147" y="99"/>
                  </a:lnTo>
                  <a:lnTo>
                    <a:pt x="145" y="101"/>
                  </a:lnTo>
                  <a:lnTo>
                    <a:pt x="145" y="102"/>
                  </a:lnTo>
                  <a:lnTo>
                    <a:pt x="145" y="104"/>
                  </a:lnTo>
                  <a:lnTo>
                    <a:pt x="147" y="104"/>
                  </a:lnTo>
                  <a:lnTo>
                    <a:pt x="147" y="107"/>
                  </a:lnTo>
                  <a:lnTo>
                    <a:pt x="148" y="109"/>
                  </a:lnTo>
                  <a:lnTo>
                    <a:pt x="150" y="110"/>
                  </a:lnTo>
                  <a:lnTo>
                    <a:pt x="150" y="112"/>
                  </a:lnTo>
                  <a:lnTo>
                    <a:pt x="150" y="112"/>
                  </a:lnTo>
                  <a:lnTo>
                    <a:pt x="147" y="115"/>
                  </a:lnTo>
                  <a:lnTo>
                    <a:pt x="142" y="116"/>
                  </a:lnTo>
                  <a:lnTo>
                    <a:pt x="139" y="124"/>
                  </a:lnTo>
                  <a:lnTo>
                    <a:pt x="137" y="126"/>
                  </a:lnTo>
                  <a:lnTo>
                    <a:pt x="134" y="126"/>
                  </a:lnTo>
                  <a:lnTo>
                    <a:pt x="134" y="127"/>
                  </a:lnTo>
                  <a:lnTo>
                    <a:pt x="131" y="129"/>
                  </a:lnTo>
                  <a:lnTo>
                    <a:pt x="126" y="131"/>
                  </a:lnTo>
                  <a:lnTo>
                    <a:pt x="124" y="132"/>
                  </a:lnTo>
                  <a:lnTo>
                    <a:pt x="124" y="134"/>
                  </a:lnTo>
                  <a:lnTo>
                    <a:pt x="123" y="134"/>
                  </a:lnTo>
                  <a:lnTo>
                    <a:pt x="121" y="132"/>
                  </a:lnTo>
                  <a:lnTo>
                    <a:pt x="121" y="132"/>
                  </a:lnTo>
                  <a:lnTo>
                    <a:pt x="120" y="134"/>
                  </a:lnTo>
                  <a:lnTo>
                    <a:pt x="121" y="134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7" y="137"/>
                  </a:lnTo>
                  <a:lnTo>
                    <a:pt x="113" y="139"/>
                  </a:lnTo>
                  <a:lnTo>
                    <a:pt x="110" y="139"/>
                  </a:lnTo>
                  <a:lnTo>
                    <a:pt x="110" y="139"/>
                  </a:lnTo>
                  <a:lnTo>
                    <a:pt x="112" y="139"/>
                  </a:lnTo>
                  <a:lnTo>
                    <a:pt x="112" y="140"/>
                  </a:lnTo>
                  <a:lnTo>
                    <a:pt x="110" y="140"/>
                  </a:lnTo>
                  <a:lnTo>
                    <a:pt x="110" y="140"/>
                  </a:lnTo>
                  <a:lnTo>
                    <a:pt x="109" y="140"/>
                  </a:lnTo>
                  <a:lnTo>
                    <a:pt x="107" y="140"/>
                  </a:lnTo>
                  <a:lnTo>
                    <a:pt x="107" y="142"/>
                  </a:lnTo>
                  <a:lnTo>
                    <a:pt x="107" y="143"/>
                  </a:lnTo>
                  <a:lnTo>
                    <a:pt x="106" y="143"/>
                  </a:lnTo>
                  <a:lnTo>
                    <a:pt x="104" y="143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6" y="145"/>
                  </a:lnTo>
                  <a:lnTo>
                    <a:pt x="106" y="146"/>
                  </a:lnTo>
                  <a:lnTo>
                    <a:pt x="106" y="146"/>
                  </a:lnTo>
                  <a:lnTo>
                    <a:pt x="102" y="148"/>
                  </a:lnTo>
                  <a:lnTo>
                    <a:pt x="102" y="148"/>
                  </a:lnTo>
                  <a:lnTo>
                    <a:pt x="101" y="150"/>
                  </a:lnTo>
                  <a:lnTo>
                    <a:pt x="99" y="150"/>
                  </a:lnTo>
                  <a:lnTo>
                    <a:pt x="101" y="148"/>
                  </a:lnTo>
                  <a:lnTo>
                    <a:pt x="101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8"/>
                  </a:lnTo>
                  <a:lnTo>
                    <a:pt x="98" y="150"/>
                  </a:lnTo>
                  <a:lnTo>
                    <a:pt x="99" y="151"/>
                  </a:lnTo>
                  <a:lnTo>
                    <a:pt x="98" y="151"/>
                  </a:lnTo>
                  <a:lnTo>
                    <a:pt x="98" y="151"/>
                  </a:lnTo>
                  <a:lnTo>
                    <a:pt x="98" y="153"/>
                  </a:lnTo>
                  <a:lnTo>
                    <a:pt x="99" y="153"/>
                  </a:lnTo>
                  <a:lnTo>
                    <a:pt x="99" y="153"/>
                  </a:lnTo>
                  <a:lnTo>
                    <a:pt x="98" y="154"/>
                  </a:lnTo>
                  <a:lnTo>
                    <a:pt x="96" y="156"/>
                  </a:lnTo>
                  <a:lnTo>
                    <a:pt x="95" y="156"/>
                  </a:lnTo>
                  <a:lnTo>
                    <a:pt x="95" y="156"/>
                  </a:lnTo>
                  <a:lnTo>
                    <a:pt x="93" y="156"/>
                  </a:lnTo>
                  <a:lnTo>
                    <a:pt x="91" y="156"/>
                  </a:lnTo>
                  <a:lnTo>
                    <a:pt x="90" y="156"/>
                  </a:lnTo>
                  <a:lnTo>
                    <a:pt x="90" y="156"/>
                  </a:lnTo>
                  <a:lnTo>
                    <a:pt x="90" y="157"/>
                  </a:lnTo>
                  <a:lnTo>
                    <a:pt x="91" y="159"/>
                  </a:lnTo>
                  <a:lnTo>
                    <a:pt x="93" y="161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1" y="162"/>
                  </a:lnTo>
                  <a:lnTo>
                    <a:pt x="91" y="167"/>
                  </a:lnTo>
                  <a:lnTo>
                    <a:pt x="90" y="167"/>
                  </a:lnTo>
                  <a:lnTo>
                    <a:pt x="90" y="170"/>
                  </a:lnTo>
                  <a:lnTo>
                    <a:pt x="90" y="172"/>
                  </a:lnTo>
                  <a:lnTo>
                    <a:pt x="90" y="172"/>
                  </a:lnTo>
                  <a:lnTo>
                    <a:pt x="91" y="173"/>
                  </a:lnTo>
                  <a:lnTo>
                    <a:pt x="90" y="173"/>
                  </a:lnTo>
                  <a:lnTo>
                    <a:pt x="87" y="173"/>
                  </a:lnTo>
                  <a:lnTo>
                    <a:pt x="88" y="175"/>
                  </a:lnTo>
                  <a:lnTo>
                    <a:pt x="87" y="176"/>
                  </a:lnTo>
                  <a:lnTo>
                    <a:pt x="87" y="178"/>
                  </a:lnTo>
                  <a:lnTo>
                    <a:pt x="87" y="178"/>
                  </a:lnTo>
                  <a:lnTo>
                    <a:pt x="87" y="181"/>
                  </a:lnTo>
                  <a:lnTo>
                    <a:pt x="87" y="181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6"/>
                  </a:lnTo>
                  <a:lnTo>
                    <a:pt x="88" y="189"/>
                  </a:lnTo>
                  <a:lnTo>
                    <a:pt x="88" y="191"/>
                  </a:lnTo>
                  <a:lnTo>
                    <a:pt x="88" y="192"/>
                  </a:lnTo>
                  <a:lnTo>
                    <a:pt x="88" y="194"/>
                  </a:lnTo>
                  <a:lnTo>
                    <a:pt x="88" y="195"/>
                  </a:lnTo>
                  <a:lnTo>
                    <a:pt x="90" y="197"/>
                  </a:lnTo>
                  <a:lnTo>
                    <a:pt x="91" y="197"/>
                  </a:lnTo>
                  <a:lnTo>
                    <a:pt x="93" y="197"/>
                  </a:lnTo>
                  <a:lnTo>
                    <a:pt x="93" y="197"/>
                  </a:lnTo>
                  <a:lnTo>
                    <a:pt x="93" y="198"/>
                  </a:lnTo>
                  <a:lnTo>
                    <a:pt x="95" y="198"/>
                  </a:lnTo>
                  <a:lnTo>
                    <a:pt x="95" y="198"/>
                  </a:lnTo>
                  <a:lnTo>
                    <a:pt x="98" y="198"/>
                  </a:lnTo>
                  <a:lnTo>
                    <a:pt x="98" y="198"/>
                  </a:lnTo>
                  <a:lnTo>
                    <a:pt x="99" y="200"/>
                  </a:lnTo>
                  <a:lnTo>
                    <a:pt x="101" y="202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7" y="205"/>
                  </a:lnTo>
                  <a:lnTo>
                    <a:pt x="107" y="208"/>
                  </a:lnTo>
                  <a:lnTo>
                    <a:pt x="107" y="208"/>
                  </a:lnTo>
                  <a:lnTo>
                    <a:pt x="110" y="209"/>
                  </a:lnTo>
                  <a:lnTo>
                    <a:pt x="112" y="209"/>
                  </a:lnTo>
                  <a:lnTo>
                    <a:pt x="112" y="211"/>
                  </a:lnTo>
                  <a:lnTo>
                    <a:pt x="112" y="211"/>
                  </a:lnTo>
                  <a:lnTo>
                    <a:pt x="113" y="214"/>
                  </a:lnTo>
                  <a:lnTo>
                    <a:pt x="113" y="216"/>
                  </a:lnTo>
                  <a:lnTo>
                    <a:pt x="112" y="216"/>
                  </a:lnTo>
                  <a:lnTo>
                    <a:pt x="109" y="217"/>
                  </a:lnTo>
                  <a:lnTo>
                    <a:pt x="109" y="219"/>
                  </a:lnTo>
                  <a:lnTo>
                    <a:pt x="107" y="220"/>
                  </a:lnTo>
                  <a:lnTo>
                    <a:pt x="106" y="222"/>
                  </a:lnTo>
                  <a:lnTo>
                    <a:pt x="104" y="222"/>
                  </a:lnTo>
                  <a:lnTo>
                    <a:pt x="102" y="222"/>
                  </a:lnTo>
                  <a:lnTo>
                    <a:pt x="102" y="224"/>
                  </a:lnTo>
                  <a:lnTo>
                    <a:pt x="101" y="222"/>
                  </a:lnTo>
                  <a:lnTo>
                    <a:pt x="98" y="224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4"/>
                  </a:lnTo>
                  <a:lnTo>
                    <a:pt x="104" y="224"/>
                  </a:lnTo>
                  <a:lnTo>
                    <a:pt x="104" y="224"/>
                  </a:lnTo>
                  <a:lnTo>
                    <a:pt x="106" y="224"/>
                  </a:lnTo>
                  <a:lnTo>
                    <a:pt x="106" y="224"/>
                  </a:lnTo>
                  <a:lnTo>
                    <a:pt x="107" y="224"/>
                  </a:lnTo>
                  <a:lnTo>
                    <a:pt x="107" y="225"/>
                  </a:lnTo>
                  <a:lnTo>
                    <a:pt x="106" y="225"/>
                  </a:lnTo>
                  <a:lnTo>
                    <a:pt x="106" y="225"/>
                  </a:lnTo>
                  <a:lnTo>
                    <a:pt x="104" y="228"/>
                  </a:lnTo>
                  <a:lnTo>
                    <a:pt x="104" y="230"/>
                  </a:lnTo>
                  <a:lnTo>
                    <a:pt x="102" y="230"/>
                  </a:lnTo>
                  <a:lnTo>
                    <a:pt x="101" y="230"/>
                  </a:lnTo>
                  <a:lnTo>
                    <a:pt x="99" y="231"/>
                  </a:lnTo>
                  <a:lnTo>
                    <a:pt x="96" y="233"/>
                  </a:lnTo>
                  <a:lnTo>
                    <a:pt x="96" y="233"/>
                  </a:lnTo>
                  <a:lnTo>
                    <a:pt x="95" y="233"/>
                  </a:lnTo>
                  <a:lnTo>
                    <a:pt x="91" y="235"/>
                  </a:lnTo>
                  <a:lnTo>
                    <a:pt x="90" y="236"/>
                  </a:lnTo>
                  <a:lnTo>
                    <a:pt x="87" y="238"/>
                  </a:lnTo>
                  <a:lnTo>
                    <a:pt x="83" y="239"/>
                  </a:lnTo>
                  <a:lnTo>
                    <a:pt x="79" y="239"/>
                  </a:lnTo>
                  <a:lnTo>
                    <a:pt x="74" y="239"/>
                  </a:lnTo>
                  <a:lnTo>
                    <a:pt x="72" y="239"/>
                  </a:lnTo>
                  <a:lnTo>
                    <a:pt x="74" y="239"/>
                  </a:lnTo>
                  <a:lnTo>
                    <a:pt x="76" y="241"/>
                  </a:lnTo>
                  <a:lnTo>
                    <a:pt x="77" y="241"/>
                  </a:lnTo>
                  <a:lnTo>
                    <a:pt x="80" y="241"/>
                  </a:lnTo>
                  <a:lnTo>
                    <a:pt x="82" y="241"/>
                  </a:lnTo>
                  <a:lnTo>
                    <a:pt x="83" y="242"/>
                  </a:lnTo>
                  <a:lnTo>
                    <a:pt x="82" y="244"/>
                  </a:lnTo>
                  <a:lnTo>
                    <a:pt x="79" y="244"/>
                  </a:lnTo>
                  <a:lnTo>
                    <a:pt x="80" y="247"/>
                  </a:lnTo>
                  <a:lnTo>
                    <a:pt x="82" y="249"/>
                  </a:lnTo>
                  <a:lnTo>
                    <a:pt x="80" y="250"/>
                  </a:lnTo>
                  <a:lnTo>
                    <a:pt x="80" y="255"/>
                  </a:lnTo>
                  <a:lnTo>
                    <a:pt x="79" y="255"/>
                  </a:lnTo>
                  <a:lnTo>
                    <a:pt x="79" y="257"/>
                  </a:lnTo>
                  <a:lnTo>
                    <a:pt x="79" y="258"/>
                  </a:lnTo>
                  <a:lnTo>
                    <a:pt x="79" y="260"/>
                  </a:lnTo>
                  <a:lnTo>
                    <a:pt x="79" y="261"/>
                  </a:lnTo>
                  <a:lnTo>
                    <a:pt x="79" y="263"/>
                  </a:lnTo>
                  <a:lnTo>
                    <a:pt x="79" y="265"/>
                  </a:lnTo>
                  <a:lnTo>
                    <a:pt x="77" y="268"/>
                  </a:lnTo>
                  <a:lnTo>
                    <a:pt x="77" y="269"/>
                  </a:lnTo>
                  <a:lnTo>
                    <a:pt x="77" y="271"/>
                  </a:lnTo>
                  <a:lnTo>
                    <a:pt x="77" y="272"/>
                  </a:lnTo>
                  <a:lnTo>
                    <a:pt x="77" y="276"/>
                  </a:lnTo>
                  <a:lnTo>
                    <a:pt x="76" y="277"/>
                  </a:lnTo>
                  <a:lnTo>
                    <a:pt x="76" y="280"/>
                  </a:lnTo>
                  <a:lnTo>
                    <a:pt x="72" y="282"/>
                  </a:lnTo>
                  <a:lnTo>
                    <a:pt x="72" y="283"/>
                  </a:lnTo>
                  <a:lnTo>
                    <a:pt x="69" y="290"/>
                  </a:lnTo>
                  <a:lnTo>
                    <a:pt x="69" y="291"/>
                  </a:lnTo>
                  <a:lnTo>
                    <a:pt x="68" y="291"/>
                  </a:lnTo>
                  <a:lnTo>
                    <a:pt x="66" y="291"/>
                  </a:lnTo>
                  <a:lnTo>
                    <a:pt x="65" y="291"/>
                  </a:lnTo>
                  <a:lnTo>
                    <a:pt x="63" y="291"/>
                  </a:lnTo>
                  <a:lnTo>
                    <a:pt x="60" y="291"/>
                  </a:lnTo>
                  <a:lnTo>
                    <a:pt x="57" y="291"/>
                  </a:lnTo>
                  <a:lnTo>
                    <a:pt x="52" y="291"/>
                  </a:lnTo>
                  <a:lnTo>
                    <a:pt x="52" y="291"/>
                  </a:lnTo>
                  <a:lnTo>
                    <a:pt x="52" y="293"/>
                  </a:lnTo>
                  <a:lnTo>
                    <a:pt x="50" y="294"/>
                  </a:lnTo>
                  <a:lnTo>
                    <a:pt x="49" y="293"/>
                  </a:lnTo>
                  <a:lnTo>
                    <a:pt x="47" y="294"/>
                  </a:lnTo>
                  <a:lnTo>
                    <a:pt x="47" y="294"/>
                  </a:lnTo>
                  <a:lnTo>
                    <a:pt x="46" y="296"/>
                  </a:lnTo>
                  <a:lnTo>
                    <a:pt x="44" y="298"/>
                  </a:lnTo>
                  <a:lnTo>
                    <a:pt x="44" y="299"/>
                  </a:lnTo>
                  <a:lnTo>
                    <a:pt x="46" y="302"/>
                  </a:lnTo>
                  <a:lnTo>
                    <a:pt x="46" y="304"/>
                  </a:lnTo>
                  <a:lnTo>
                    <a:pt x="44" y="307"/>
                  </a:lnTo>
                  <a:lnTo>
                    <a:pt x="42" y="307"/>
                  </a:lnTo>
                  <a:lnTo>
                    <a:pt x="38" y="306"/>
                  </a:lnTo>
                  <a:lnTo>
                    <a:pt x="31" y="307"/>
                  </a:lnTo>
                  <a:lnTo>
                    <a:pt x="25" y="306"/>
                  </a:lnTo>
                  <a:lnTo>
                    <a:pt x="25" y="306"/>
                  </a:lnTo>
                  <a:lnTo>
                    <a:pt x="25" y="304"/>
                  </a:lnTo>
                  <a:lnTo>
                    <a:pt x="27" y="302"/>
                  </a:lnTo>
                  <a:lnTo>
                    <a:pt x="27" y="301"/>
                  </a:lnTo>
                  <a:lnTo>
                    <a:pt x="27" y="299"/>
                  </a:lnTo>
                  <a:lnTo>
                    <a:pt x="25" y="298"/>
                  </a:lnTo>
                  <a:lnTo>
                    <a:pt x="24" y="296"/>
                  </a:lnTo>
                  <a:lnTo>
                    <a:pt x="20" y="291"/>
                  </a:lnTo>
                  <a:lnTo>
                    <a:pt x="20" y="290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2" y="290"/>
                  </a:lnTo>
                  <a:lnTo>
                    <a:pt x="24" y="290"/>
                  </a:lnTo>
                  <a:lnTo>
                    <a:pt x="24" y="288"/>
                  </a:lnTo>
                  <a:lnTo>
                    <a:pt x="24" y="287"/>
                  </a:lnTo>
                  <a:lnTo>
                    <a:pt x="22" y="287"/>
                  </a:lnTo>
                  <a:lnTo>
                    <a:pt x="22" y="285"/>
                  </a:lnTo>
                  <a:lnTo>
                    <a:pt x="24" y="285"/>
                  </a:lnTo>
                  <a:lnTo>
                    <a:pt x="25" y="285"/>
                  </a:lnTo>
                  <a:lnTo>
                    <a:pt x="25" y="283"/>
                  </a:lnTo>
                  <a:lnTo>
                    <a:pt x="25" y="282"/>
                  </a:lnTo>
                  <a:lnTo>
                    <a:pt x="24" y="280"/>
                  </a:lnTo>
                  <a:lnTo>
                    <a:pt x="22" y="280"/>
                  </a:lnTo>
                  <a:lnTo>
                    <a:pt x="20" y="277"/>
                  </a:lnTo>
                  <a:lnTo>
                    <a:pt x="19" y="276"/>
                  </a:lnTo>
                  <a:lnTo>
                    <a:pt x="14" y="269"/>
                  </a:lnTo>
                  <a:lnTo>
                    <a:pt x="13" y="265"/>
                  </a:lnTo>
                  <a:lnTo>
                    <a:pt x="11" y="265"/>
                  </a:lnTo>
                  <a:lnTo>
                    <a:pt x="11" y="263"/>
                  </a:lnTo>
                  <a:lnTo>
                    <a:pt x="11" y="261"/>
                  </a:lnTo>
                  <a:lnTo>
                    <a:pt x="11" y="260"/>
                  </a:lnTo>
                  <a:lnTo>
                    <a:pt x="8" y="258"/>
                  </a:lnTo>
                  <a:lnTo>
                    <a:pt x="8" y="258"/>
                  </a:lnTo>
                  <a:lnTo>
                    <a:pt x="8" y="254"/>
                  </a:lnTo>
                  <a:lnTo>
                    <a:pt x="6" y="254"/>
                  </a:lnTo>
                  <a:lnTo>
                    <a:pt x="5" y="250"/>
                  </a:lnTo>
                  <a:lnTo>
                    <a:pt x="5" y="246"/>
                  </a:lnTo>
                  <a:lnTo>
                    <a:pt x="3" y="246"/>
                  </a:lnTo>
                  <a:lnTo>
                    <a:pt x="1" y="246"/>
                  </a:lnTo>
                  <a:lnTo>
                    <a:pt x="1" y="244"/>
                  </a:lnTo>
                  <a:lnTo>
                    <a:pt x="1" y="242"/>
                  </a:lnTo>
                  <a:lnTo>
                    <a:pt x="1" y="239"/>
                  </a:lnTo>
                  <a:lnTo>
                    <a:pt x="1" y="235"/>
                  </a:lnTo>
                  <a:lnTo>
                    <a:pt x="0" y="233"/>
                  </a:lnTo>
                  <a:lnTo>
                    <a:pt x="0" y="231"/>
                  </a:lnTo>
                  <a:lnTo>
                    <a:pt x="0" y="231"/>
                  </a:lnTo>
                  <a:lnTo>
                    <a:pt x="0" y="230"/>
                  </a:lnTo>
                  <a:lnTo>
                    <a:pt x="1" y="230"/>
                  </a:lnTo>
                  <a:lnTo>
                    <a:pt x="3" y="231"/>
                  </a:lnTo>
                  <a:lnTo>
                    <a:pt x="5" y="235"/>
                  </a:lnTo>
                  <a:lnTo>
                    <a:pt x="6" y="235"/>
                  </a:lnTo>
                  <a:lnTo>
                    <a:pt x="6" y="233"/>
                  </a:lnTo>
                  <a:lnTo>
                    <a:pt x="8" y="231"/>
                  </a:lnTo>
                  <a:lnTo>
                    <a:pt x="9" y="228"/>
                  </a:lnTo>
                  <a:lnTo>
                    <a:pt x="9" y="225"/>
                  </a:lnTo>
                  <a:lnTo>
                    <a:pt x="8" y="222"/>
                  </a:lnTo>
                  <a:lnTo>
                    <a:pt x="6" y="220"/>
                  </a:lnTo>
                  <a:lnTo>
                    <a:pt x="6" y="219"/>
                  </a:lnTo>
                  <a:lnTo>
                    <a:pt x="9" y="217"/>
                  </a:lnTo>
                  <a:lnTo>
                    <a:pt x="11" y="216"/>
                  </a:lnTo>
                  <a:lnTo>
                    <a:pt x="11" y="214"/>
                  </a:lnTo>
                  <a:lnTo>
                    <a:pt x="13" y="213"/>
                  </a:lnTo>
                  <a:lnTo>
                    <a:pt x="13" y="213"/>
                  </a:lnTo>
                  <a:lnTo>
                    <a:pt x="14" y="213"/>
                  </a:lnTo>
                  <a:lnTo>
                    <a:pt x="16" y="211"/>
                  </a:lnTo>
                  <a:lnTo>
                    <a:pt x="17" y="209"/>
                  </a:lnTo>
                  <a:lnTo>
                    <a:pt x="19" y="208"/>
                  </a:lnTo>
                  <a:lnTo>
                    <a:pt x="20" y="205"/>
                  </a:lnTo>
                  <a:lnTo>
                    <a:pt x="20" y="203"/>
                  </a:lnTo>
                  <a:lnTo>
                    <a:pt x="20" y="203"/>
                  </a:lnTo>
                  <a:lnTo>
                    <a:pt x="20" y="200"/>
                  </a:lnTo>
                  <a:lnTo>
                    <a:pt x="20" y="198"/>
                  </a:lnTo>
                  <a:lnTo>
                    <a:pt x="19" y="195"/>
                  </a:lnTo>
                  <a:lnTo>
                    <a:pt x="17" y="191"/>
                  </a:lnTo>
                  <a:lnTo>
                    <a:pt x="17" y="189"/>
                  </a:lnTo>
                  <a:lnTo>
                    <a:pt x="17" y="189"/>
                  </a:lnTo>
                  <a:lnTo>
                    <a:pt x="19" y="187"/>
                  </a:lnTo>
                  <a:lnTo>
                    <a:pt x="22" y="187"/>
                  </a:lnTo>
                  <a:lnTo>
                    <a:pt x="22" y="187"/>
                  </a:lnTo>
                  <a:lnTo>
                    <a:pt x="22" y="186"/>
                  </a:lnTo>
                  <a:lnTo>
                    <a:pt x="24" y="184"/>
                  </a:lnTo>
                  <a:lnTo>
                    <a:pt x="24" y="184"/>
                  </a:lnTo>
                  <a:lnTo>
                    <a:pt x="25" y="183"/>
                  </a:lnTo>
                  <a:lnTo>
                    <a:pt x="25" y="181"/>
                  </a:lnTo>
                  <a:lnTo>
                    <a:pt x="24" y="179"/>
                  </a:lnTo>
                  <a:lnTo>
                    <a:pt x="20" y="176"/>
                  </a:lnTo>
                  <a:lnTo>
                    <a:pt x="19" y="176"/>
                  </a:lnTo>
                  <a:lnTo>
                    <a:pt x="16" y="175"/>
                  </a:lnTo>
                  <a:lnTo>
                    <a:pt x="14" y="173"/>
                  </a:lnTo>
                  <a:lnTo>
                    <a:pt x="16" y="167"/>
                  </a:lnTo>
                  <a:lnTo>
                    <a:pt x="16" y="162"/>
                  </a:lnTo>
                  <a:lnTo>
                    <a:pt x="17" y="162"/>
                  </a:lnTo>
                  <a:lnTo>
                    <a:pt x="17" y="161"/>
                  </a:lnTo>
                  <a:lnTo>
                    <a:pt x="14" y="153"/>
                  </a:lnTo>
                  <a:lnTo>
                    <a:pt x="14" y="151"/>
                  </a:lnTo>
                  <a:lnTo>
                    <a:pt x="14" y="151"/>
                  </a:lnTo>
                  <a:lnTo>
                    <a:pt x="14" y="148"/>
                  </a:lnTo>
                  <a:lnTo>
                    <a:pt x="14" y="146"/>
                  </a:lnTo>
                  <a:lnTo>
                    <a:pt x="14" y="145"/>
                  </a:lnTo>
                  <a:lnTo>
                    <a:pt x="16" y="145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3" y="137"/>
                  </a:lnTo>
                  <a:lnTo>
                    <a:pt x="16" y="132"/>
                  </a:lnTo>
                  <a:lnTo>
                    <a:pt x="14" y="131"/>
                  </a:lnTo>
                  <a:lnTo>
                    <a:pt x="17" y="129"/>
                  </a:lnTo>
                  <a:lnTo>
                    <a:pt x="20" y="124"/>
                  </a:lnTo>
                  <a:lnTo>
                    <a:pt x="22" y="123"/>
                  </a:lnTo>
                  <a:lnTo>
                    <a:pt x="22" y="123"/>
                  </a:lnTo>
                  <a:lnTo>
                    <a:pt x="24" y="121"/>
                  </a:lnTo>
                  <a:lnTo>
                    <a:pt x="27" y="120"/>
                  </a:lnTo>
                  <a:lnTo>
                    <a:pt x="30" y="120"/>
                  </a:lnTo>
                  <a:lnTo>
                    <a:pt x="31" y="120"/>
                  </a:lnTo>
                  <a:lnTo>
                    <a:pt x="36" y="120"/>
                  </a:lnTo>
                  <a:lnTo>
                    <a:pt x="41" y="121"/>
                  </a:lnTo>
                  <a:lnTo>
                    <a:pt x="41" y="120"/>
                  </a:lnTo>
                  <a:lnTo>
                    <a:pt x="42" y="120"/>
                  </a:lnTo>
                  <a:lnTo>
                    <a:pt x="42" y="116"/>
                  </a:lnTo>
                  <a:lnTo>
                    <a:pt x="44" y="115"/>
                  </a:lnTo>
                  <a:lnTo>
                    <a:pt x="42" y="112"/>
                  </a:lnTo>
                  <a:lnTo>
                    <a:pt x="42" y="110"/>
                  </a:lnTo>
                  <a:lnTo>
                    <a:pt x="39" y="109"/>
                  </a:lnTo>
                  <a:lnTo>
                    <a:pt x="36" y="107"/>
                  </a:lnTo>
                  <a:lnTo>
                    <a:pt x="39" y="102"/>
                  </a:lnTo>
                  <a:lnTo>
                    <a:pt x="42" y="99"/>
                  </a:lnTo>
                  <a:lnTo>
                    <a:pt x="46" y="94"/>
                  </a:lnTo>
                  <a:lnTo>
                    <a:pt x="47" y="91"/>
                  </a:lnTo>
                  <a:lnTo>
                    <a:pt x="49" y="91"/>
                  </a:lnTo>
                  <a:lnTo>
                    <a:pt x="49" y="83"/>
                  </a:lnTo>
                  <a:lnTo>
                    <a:pt x="50" y="80"/>
                  </a:lnTo>
                  <a:lnTo>
                    <a:pt x="50" y="79"/>
                  </a:lnTo>
                  <a:lnTo>
                    <a:pt x="50" y="79"/>
                  </a:lnTo>
                  <a:lnTo>
                    <a:pt x="50" y="75"/>
                  </a:lnTo>
                  <a:lnTo>
                    <a:pt x="49" y="71"/>
                  </a:lnTo>
                  <a:lnTo>
                    <a:pt x="55" y="71"/>
                  </a:lnTo>
                  <a:lnTo>
                    <a:pt x="57" y="71"/>
                  </a:lnTo>
                  <a:lnTo>
                    <a:pt x="58" y="69"/>
                  </a:lnTo>
                  <a:lnTo>
                    <a:pt x="61" y="68"/>
                  </a:lnTo>
                  <a:lnTo>
                    <a:pt x="63" y="68"/>
                  </a:lnTo>
                  <a:lnTo>
                    <a:pt x="61" y="63"/>
                  </a:lnTo>
                  <a:lnTo>
                    <a:pt x="63" y="61"/>
                  </a:lnTo>
                  <a:lnTo>
                    <a:pt x="68" y="55"/>
                  </a:lnTo>
                  <a:lnTo>
                    <a:pt x="74" y="50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6"/>
                  </a:lnTo>
                  <a:lnTo>
                    <a:pt x="76" y="44"/>
                  </a:lnTo>
                  <a:lnTo>
                    <a:pt x="74" y="42"/>
                  </a:lnTo>
                  <a:lnTo>
                    <a:pt x="72" y="39"/>
                  </a:lnTo>
                  <a:lnTo>
                    <a:pt x="72" y="38"/>
                  </a:lnTo>
                  <a:lnTo>
                    <a:pt x="74" y="38"/>
                  </a:lnTo>
                  <a:lnTo>
                    <a:pt x="77" y="36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2" y="28"/>
                  </a:lnTo>
                  <a:lnTo>
                    <a:pt x="87" y="25"/>
                  </a:lnTo>
                  <a:lnTo>
                    <a:pt x="90" y="23"/>
                  </a:lnTo>
                  <a:lnTo>
                    <a:pt x="93" y="23"/>
                  </a:lnTo>
                  <a:lnTo>
                    <a:pt x="98" y="27"/>
                  </a:lnTo>
                  <a:lnTo>
                    <a:pt x="99" y="23"/>
                  </a:lnTo>
                  <a:lnTo>
                    <a:pt x="101" y="22"/>
                  </a:lnTo>
                  <a:lnTo>
                    <a:pt x="101" y="20"/>
                  </a:lnTo>
                  <a:lnTo>
                    <a:pt x="101" y="17"/>
                  </a:lnTo>
                  <a:lnTo>
                    <a:pt x="101" y="14"/>
                  </a:lnTo>
                  <a:lnTo>
                    <a:pt x="101" y="12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3" y="12"/>
                  </a:lnTo>
                  <a:lnTo>
                    <a:pt x="117" y="14"/>
                  </a:lnTo>
                  <a:lnTo>
                    <a:pt x="123" y="16"/>
                  </a:lnTo>
                  <a:lnTo>
                    <a:pt x="126" y="16"/>
                  </a:lnTo>
                  <a:lnTo>
                    <a:pt x="128" y="17"/>
                  </a:lnTo>
                  <a:lnTo>
                    <a:pt x="129" y="16"/>
                  </a:lnTo>
                  <a:lnTo>
                    <a:pt x="131" y="14"/>
                  </a:lnTo>
                  <a:lnTo>
                    <a:pt x="128" y="12"/>
                  </a:lnTo>
                  <a:lnTo>
                    <a:pt x="129" y="11"/>
                  </a:lnTo>
                  <a:lnTo>
                    <a:pt x="131" y="9"/>
                  </a:lnTo>
                  <a:lnTo>
                    <a:pt x="132" y="6"/>
                  </a:lnTo>
                  <a:lnTo>
                    <a:pt x="132" y="5"/>
                  </a:lnTo>
                  <a:lnTo>
                    <a:pt x="132" y="3"/>
                  </a:lnTo>
                  <a:lnTo>
                    <a:pt x="132" y="1"/>
                  </a:lnTo>
                  <a:lnTo>
                    <a:pt x="129" y="0"/>
                  </a:lnTo>
                  <a:lnTo>
                    <a:pt x="136" y="0"/>
                  </a:lnTo>
                  <a:lnTo>
                    <a:pt x="1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4" name="Freeform 60">
              <a:extLst>
                <a:ext uri="{FF2B5EF4-FFF2-40B4-BE49-F238E27FC236}">
                  <a16:creationId xmlns:a16="http://schemas.microsoft.com/office/drawing/2014/main" id="{756462B6-E0CB-4D80-B073-2313711542F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8998" y="3784375"/>
              <a:ext cx="473661" cy="389844"/>
            </a:xfrm>
            <a:custGeom>
              <a:avLst/>
              <a:gdLst>
                <a:gd name="T0" fmla="*/ 190 w 243"/>
                <a:gd name="T1" fmla="*/ 3 h 200"/>
                <a:gd name="T2" fmla="*/ 223 w 243"/>
                <a:gd name="T3" fmla="*/ 17 h 200"/>
                <a:gd name="T4" fmla="*/ 223 w 243"/>
                <a:gd name="T5" fmla="*/ 25 h 200"/>
                <a:gd name="T6" fmla="*/ 227 w 243"/>
                <a:gd name="T7" fmla="*/ 52 h 200"/>
                <a:gd name="T8" fmla="*/ 237 w 243"/>
                <a:gd name="T9" fmla="*/ 60 h 200"/>
                <a:gd name="T10" fmla="*/ 240 w 243"/>
                <a:gd name="T11" fmla="*/ 66 h 200"/>
                <a:gd name="T12" fmla="*/ 237 w 243"/>
                <a:gd name="T13" fmla="*/ 69 h 200"/>
                <a:gd name="T14" fmla="*/ 232 w 243"/>
                <a:gd name="T15" fmla="*/ 71 h 200"/>
                <a:gd name="T16" fmla="*/ 227 w 243"/>
                <a:gd name="T17" fmla="*/ 74 h 200"/>
                <a:gd name="T18" fmla="*/ 220 w 243"/>
                <a:gd name="T19" fmla="*/ 77 h 200"/>
                <a:gd name="T20" fmla="*/ 218 w 243"/>
                <a:gd name="T21" fmla="*/ 88 h 200"/>
                <a:gd name="T22" fmla="*/ 212 w 243"/>
                <a:gd name="T23" fmla="*/ 105 h 200"/>
                <a:gd name="T24" fmla="*/ 210 w 243"/>
                <a:gd name="T25" fmla="*/ 127 h 200"/>
                <a:gd name="T26" fmla="*/ 207 w 243"/>
                <a:gd name="T27" fmla="*/ 140 h 200"/>
                <a:gd name="T28" fmla="*/ 199 w 243"/>
                <a:gd name="T29" fmla="*/ 143 h 200"/>
                <a:gd name="T30" fmla="*/ 191 w 243"/>
                <a:gd name="T31" fmla="*/ 160 h 200"/>
                <a:gd name="T32" fmla="*/ 188 w 243"/>
                <a:gd name="T33" fmla="*/ 170 h 200"/>
                <a:gd name="T34" fmla="*/ 180 w 243"/>
                <a:gd name="T35" fmla="*/ 173 h 200"/>
                <a:gd name="T36" fmla="*/ 177 w 243"/>
                <a:gd name="T37" fmla="*/ 187 h 200"/>
                <a:gd name="T38" fmla="*/ 174 w 243"/>
                <a:gd name="T39" fmla="*/ 187 h 200"/>
                <a:gd name="T40" fmla="*/ 175 w 243"/>
                <a:gd name="T41" fmla="*/ 182 h 200"/>
                <a:gd name="T42" fmla="*/ 175 w 243"/>
                <a:gd name="T43" fmla="*/ 179 h 200"/>
                <a:gd name="T44" fmla="*/ 168 w 243"/>
                <a:gd name="T45" fmla="*/ 171 h 200"/>
                <a:gd name="T46" fmla="*/ 164 w 243"/>
                <a:gd name="T47" fmla="*/ 168 h 200"/>
                <a:gd name="T48" fmla="*/ 163 w 243"/>
                <a:gd name="T49" fmla="*/ 156 h 200"/>
                <a:gd name="T50" fmla="*/ 158 w 243"/>
                <a:gd name="T51" fmla="*/ 148 h 200"/>
                <a:gd name="T52" fmla="*/ 158 w 243"/>
                <a:gd name="T53" fmla="*/ 149 h 200"/>
                <a:gd name="T54" fmla="*/ 152 w 243"/>
                <a:gd name="T55" fmla="*/ 156 h 200"/>
                <a:gd name="T56" fmla="*/ 152 w 243"/>
                <a:gd name="T57" fmla="*/ 162 h 200"/>
                <a:gd name="T58" fmla="*/ 144 w 243"/>
                <a:gd name="T59" fmla="*/ 175 h 200"/>
                <a:gd name="T60" fmla="*/ 130 w 243"/>
                <a:gd name="T61" fmla="*/ 184 h 200"/>
                <a:gd name="T62" fmla="*/ 119 w 243"/>
                <a:gd name="T63" fmla="*/ 176 h 200"/>
                <a:gd name="T64" fmla="*/ 111 w 243"/>
                <a:gd name="T65" fmla="*/ 184 h 200"/>
                <a:gd name="T66" fmla="*/ 101 w 243"/>
                <a:gd name="T67" fmla="*/ 189 h 200"/>
                <a:gd name="T68" fmla="*/ 87 w 243"/>
                <a:gd name="T69" fmla="*/ 186 h 200"/>
                <a:gd name="T70" fmla="*/ 62 w 243"/>
                <a:gd name="T71" fmla="*/ 181 h 200"/>
                <a:gd name="T72" fmla="*/ 59 w 243"/>
                <a:gd name="T73" fmla="*/ 175 h 200"/>
                <a:gd name="T74" fmla="*/ 46 w 243"/>
                <a:gd name="T75" fmla="*/ 178 h 200"/>
                <a:gd name="T76" fmla="*/ 43 w 243"/>
                <a:gd name="T77" fmla="*/ 187 h 200"/>
                <a:gd name="T78" fmla="*/ 40 w 243"/>
                <a:gd name="T79" fmla="*/ 193 h 200"/>
                <a:gd name="T80" fmla="*/ 34 w 243"/>
                <a:gd name="T81" fmla="*/ 200 h 200"/>
                <a:gd name="T82" fmla="*/ 24 w 243"/>
                <a:gd name="T83" fmla="*/ 195 h 200"/>
                <a:gd name="T84" fmla="*/ 27 w 243"/>
                <a:gd name="T85" fmla="*/ 184 h 200"/>
                <a:gd name="T86" fmla="*/ 16 w 243"/>
                <a:gd name="T87" fmla="*/ 168 h 200"/>
                <a:gd name="T88" fmla="*/ 15 w 243"/>
                <a:gd name="T89" fmla="*/ 160 h 200"/>
                <a:gd name="T90" fmla="*/ 11 w 243"/>
                <a:gd name="T91" fmla="*/ 151 h 200"/>
                <a:gd name="T92" fmla="*/ 8 w 243"/>
                <a:gd name="T93" fmla="*/ 141 h 200"/>
                <a:gd name="T94" fmla="*/ 0 w 243"/>
                <a:gd name="T95" fmla="*/ 140 h 200"/>
                <a:gd name="T96" fmla="*/ 7 w 243"/>
                <a:gd name="T97" fmla="*/ 130 h 200"/>
                <a:gd name="T98" fmla="*/ 5 w 243"/>
                <a:gd name="T99" fmla="*/ 124 h 200"/>
                <a:gd name="T100" fmla="*/ 10 w 243"/>
                <a:gd name="T101" fmla="*/ 119 h 200"/>
                <a:gd name="T102" fmla="*/ 8 w 243"/>
                <a:gd name="T103" fmla="*/ 113 h 200"/>
                <a:gd name="T104" fmla="*/ 13 w 243"/>
                <a:gd name="T105" fmla="*/ 108 h 200"/>
                <a:gd name="T106" fmla="*/ 16 w 243"/>
                <a:gd name="T107" fmla="*/ 99 h 200"/>
                <a:gd name="T108" fmla="*/ 30 w 243"/>
                <a:gd name="T109" fmla="*/ 97 h 200"/>
                <a:gd name="T110" fmla="*/ 32 w 243"/>
                <a:gd name="T111" fmla="*/ 74 h 200"/>
                <a:gd name="T112" fmla="*/ 38 w 243"/>
                <a:gd name="T113" fmla="*/ 33 h 200"/>
                <a:gd name="T114" fmla="*/ 46 w 243"/>
                <a:gd name="T115" fmla="*/ 19 h 200"/>
                <a:gd name="T116" fmla="*/ 136 w 243"/>
                <a:gd name="T117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3" h="200">
                  <a:moveTo>
                    <a:pt x="139" y="0"/>
                  </a:moveTo>
                  <a:lnTo>
                    <a:pt x="139" y="1"/>
                  </a:lnTo>
                  <a:lnTo>
                    <a:pt x="139" y="1"/>
                  </a:lnTo>
                  <a:lnTo>
                    <a:pt x="139" y="3"/>
                  </a:lnTo>
                  <a:lnTo>
                    <a:pt x="139" y="3"/>
                  </a:lnTo>
                  <a:lnTo>
                    <a:pt x="185" y="3"/>
                  </a:lnTo>
                  <a:lnTo>
                    <a:pt x="190" y="3"/>
                  </a:lnTo>
                  <a:lnTo>
                    <a:pt x="218" y="3"/>
                  </a:lnTo>
                  <a:lnTo>
                    <a:pt x="218" y="8"/>
                  </a:lnTo>
                  <a:lnTo>
                    <a:pt x="218" y="9"/>
                  </a:lnTo>
                  <a:lnTo>
                    <a:pt x="221" y="14"/>
                  </a:lnTo>
                  <a:lnTo>
                    <a:pt x="223" y="15"/>
                  </a:lnTo>
                  <a:lnTo>
                    <a:pt x="223" y="17"/>
                  </a:lnTo>
                  <a:lnTo>
                    <a:pt x="223" y="17"/>
                  </a:lnTo>
                  <a:lnTo>
                    <a:pt x="223" y="19"/>
                  </a:lnTo>
                  <a:lnTo>
                    <a:pt x="223" y="17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1" y="20"/>
                  </a:lnTo>
                  <a:lnTo>
                    <a:pt x="223" y="23"/>
                  </a:lnTo>
                  <a:lnTo>
                    <a:pt x="223" y="25"/>
                  </a:lnTo>
                  <a:lnTo>
                    <a:pt x="223" y="28"/>
                  </a:lnTo>
                  <a:lnTo>
                    <a:pt x="223" y="31"/>
                  </a:lnTo>
                  <a:lnTo>
                    <a:pt x="223" y="36"/>
                  </a:lnTo>
                  <a:lnTo>
                    <a:pt x="223" y="39"/>
                  </a:lnTo>
                  <a:lnTo>
                    <a:pt x="224" y="47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7" y="53"/>
                  </a:lnTo>
                  <a:lnTo>
                    <a:pt x="231" y="53"/>
                  </a:lnTo>
                  <a:lnTo>
                    <a:pt x="232" y="55"/>
                  </a:lnTo>
                  <a:lnTo>
                    <a:pt x="235" y="56"/>
                  </a:lnTo>
                  <a:lnTo>
                    <a:pt x="235" y="58"/>
                  </a:lnTo>
                  <a:lnTo>
                    <a:pt x="237" y="60"/>
                  </a:lnTo>
                  <a:lnTo>
                    <a:pt x="237" y="60"/>
                  </a:lnTo>
                  <a:lnTo>
                    <a:pt x="239" y="60"/>
                  </a:lnTo>
                  <a:lnTo>
                    <a:pt x="239" y="60"/>
                  </a:lnTo>
                  <a:lnTo>
                    <a:pt x="242" y="63"/>
                  </a:lnTo>
                  <a:lnTo>
                    <a:pt x="243" y="63"/>
                  </a:lnTo>
                  <a:lnTo>
                    <a:pt x="242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39" y="67"/>
                  </a:lnTo>
                  <a:lnTo>
                    <a:pt x="239" y="69"/>
                  </a:lnTo>
                  <a:lnTo>
                    <a:pt x="239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71"/>
                  </a:lnTo>
                  <a:lnTo>
                    <a:pt x="235" y="71"/>
                  </a:lnTo>
                  <a:lnTo>
                    <a:pt x="234" y="71"/>
                  </a:lnTo>
                  <a:lnTo>
                    <a:pt x="234" y="71"/>
                  </a:lnTo>
                  <a:lnTo>
                    <a:pt x="232" y="71"/>
                  </a:lnTo>
                  <a:lnTo>
                    <a:pt x="232" y="71"/>
                  </a:lnTo>
                  <a:lnTo>
                    <a:pt x="231" y="71"/>
                  </a:lnTo>
                  <a:lnTo>
                    <a:pt x="231" y="71"/>
                  </a:lnTo>
                  <a:lnTo>
                    <a:pt x="231" y="72"/>
                  </a:lnTo>
                  <a:lnTo>
                    <a:pt x="229" y="72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6" y="77"/>
                  </a:lnTo>
                  <a:lnTo>
                    <a:pt x="226" y="77"/>
                  </a:lnTo>
                  <a:lnTo>
                    <a:pt x="224" y="77"/>
                  </a:lnTo>
                  <a:lnTo>
                    <a:pt x="223" y="77"/>
                  </a:lnTo>
                  <a:lnTo>
                    <a:pt x="223" y="77"/>
                  </a:lnTo>
                  <a:lnTo>
                    <a:pt x="221" y="77"/>
                  </a:lnTo>
                  <a:lnTo>
                    <a:pt x="220" y="77"/>
                  </a:lnTo>
                  <a:lnTo>
                    <a:pt x="220" y="78"/>
                  </a:lnTo>
                  <a:lnTo>
                    <a:pt x="220" y="80"/>
                  </a:lnTo>
                  <a:lnTo>
                    <a:pt x="220" y="82"/>
                  </a:lnTo>
                  <a:lnTo>
                    <a:pt x="218" y="82"/>
                  </a:lnTo>
                  <a:lnTo>
                    <a:pt x="218" y="83"/>
                  </a:lnTo>
                  <a:lnTo>
                    <a:pt x="218" y="86"/>
                  </a:lnTo>
                  <a:lnTo>
                    <a:pt x="218" y="88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5" y="96"/>
                  </a:lnTo>
                  <a:lnTo>
                    <a:pt x="215" y="97"/>
                  </a:lnTo>
                  <a:lnTo>
                    <a:pt x="213" y="102"/>
                  </a:lnTo>
                  <a:lnTo>
                    <a:pt x="213" y="104"/>
                  </a:lnTo>
                  <a:lnTo>
                    <a:pt x="212" y="105"/>
                  </a:lnTo>
                  <a:lnTo>
                    <a:pt x="212" y="108"/>
                  </a:lnTo>
                  <a:lnTo>
                    <a:pt x="212" y="112"/>
                  </a:lnTo>
                  <a:lnTo>
                    <a:pt x="212" y="115"/>
                  </a:lnTo>
                  <a:lnTo>
                    <a:pt x="213" y="118"/>
                  </a:lnTo>
                  <a:lnTo>
                    <a:pt x="212" y="123"/>
                  </a:lnTo>
                  <a:lnTo>
                    <a:pt x="212" y="124"/>
                  </a:lnTo>
                  <a:lnTo>
                    <a:pt x="210" y="127"/>
                  </a:lnTo>
                  <a:lnTo>
                    <a:pt x="210" y="129"/>
                  </a:lnTo>
                  <a:lnTo>
                    <a:pt x="210" y="130"/>
                  </a:lnTo>
                  <a:lnTo>
                    <a:pt x="209" y="130"/>
                  </a:lnTo>
                  <a:lnTo>
                    <a:pt x="209" y="132"/>
                  </a:lnTo>
                  <a:lnTo>
                    <a:pt x="207" y="135"/>
                  </a:lnTo>
                  <a:lnTo>
                    <a:pt x="207" y="138"/>
                  </a:lnTo>
                  <a:lnTo>
                    <a:pt x="207" y="140"/>
                  </a:lnTo>
                  <a:lnTo>
                    <a:pt x="207" y="140"/>
                  </a:lnTo>
                  <a:lnTo>
                    <a:pt x="207" y="141"/>
                  </a:lnTo>
                  <a:lnTo>
                    <a:pt x="205" y="141"/>
                  </a:lnTo>
                  <a:lnTo>
                    <a:pt x="202" y="141"/>
                  </a:lnTo>
                  <a:lnTo>
                    <a:pt x="201" y="141"/>
                  </a:lnTo>
                  <a:lnTo>
                    <a:pt x="201" y="141"/>
                  </a:lnTo>
                  <a:lnTo>
                    <a:pt x="199" y="143"/>
                  </a:lnTo>
                  <a:lnTo>
                    <a:pt x="198" y="146"/>
                  </a:lnTo>
                  <a:lnTo>
                    <a:pt x="196" y="149"/>
                  </a:lnTo>
                  <a:lnTo>
                    <a:pt x="194" y="153"/>
                  </a:lnTo>
                  <a:lnTo>
                    <a:pt x="193" y="154"/>
                  </a:lnTo>
                  <a:lnTo>
                    <a:pt x="191" y="156"/>
                  </a:lnTo>
                  <a:lnTo>
                    <a:pt x="191" y="157"/>
                  </a:lnTo>
                  <a:lnTo>
                    <a:pt x="191" y="160"/>
                  </a:lnTo>
                  <a:lnTo>
                    <a:pt x="190" y="162"/>
                  </a:lnTo>
                  <a:lnTo>
                    <a:pt x="190" y="164"/>
                  </a:lnTo>
                  <a:lnTo>
                    <a:pt x="190" y="167"/>
                  </a:lnTo>
                  <a:lnTo>
                    <a:pt x="190" y="168"/>
                  </a:lnTo>
                  <a:lnTo>
                    <a:pt x="190" y="168"/>
                  </a:lnTo>
                  <a:lnTo>
                    <a:pt x="188" y="170"/>
                  </a:lnTo>
                  <a:lnTo>
                    <a:pt x="188" y="170"/>
                  </a:lnTo>
                  <a:lnTo>
                    <a:pt x="187" y="168"/>
                  </a:lnTo>
                  <a:lnTo>
                    <a:pt x="185" y="168"/>
                  </a:lnTo>
                  <a:lnTo>
                    <a:pt x="185" y="168"/>
                  </a:lnTo>
                  <a:lnTo>
                    <a:pt x="183" y="168"/>
                  </a:lnTo>
                  <a:lnTo>
                    <a:pt x="182" y="168"/>
                  </a:lnTo>
                  <a:lnTo>
                    <a:pt x="182" y="171"/>
                  </a:lnTo>
                  <a:lnTo>
                    <a:pt x="180" y="173"/>
                  </a:lnTo>
                  <a:lnTo>
                    <a:pt x="180" y="176"/>
                  </a:lnTo>
                  <a:lnTo>
                    <a:pt x="180" y="178"/>
                  </a:lnTo>
                  <a:lnTo>
                    <a:pt x="180" y="179"/>
                  </a:lnTo>
                  <a:lnTo>
                    <a:pt x="179" y="181"/>
                  </a:lnTo>
                  <a:lnTo>
                    <a:pt x="179" y="182"/>
                  </a:lnTo>
                  <a:lnTo>
                    <a:pt x="179" y="184"/>
                  </a:lnTo>
                  <a:lnTo>
                    <a:pt x="177" y="187"/>
                  </a:lnTo>
                  <a:lnTo>
                    <a:pt x="177" y="189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6"/>
                  </a:lnTo>
                  <a:lnTo>
                    <a:pt x="175" y="184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8"/>
                  </a:lnTo>
                  <a:lnTo>
                    <a:pt x="175" y="178"/>
                  </a:lnTo>
                  <a:lnTo>
                    <a:pt x="169" y="173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4" y="154"/>
                  </a:lnTo>
                  <a:lnTo>
                    <a:pt x="164" y="153"/>
                  </a:lnTo>
                  <a:lnTo>
                    <a:pt x="164" y="149"/>
                  </a:lnTo>
                  <a:lnTo>
                    <a:pt x="164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49" y="151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7"/>
                  </a:lnTo>
                  <a:lnTo>
                    <a:pt x="152" y="160"/>
                  </a:lnTo>
                  <a:lnTo>
                    <a:pt x="152" y="162"/>
                  </a:lnTo>
                  <a:lnTo>
                    <a:pt x="152" y="162"/>
                  </a:lnTo>
                  <a:lnTo>
                    <a:pt x="153" y="164"/>
                  </a:lnTo>
                  <a:lnTo>
                    <a:pt x="153" y="165"/>
                  </a:lnTo>
                  <a:lnTo>
                    <a:pt x="153" y="165"/>
                  </a:lnTo>
                  <a:lnTo>
                    <a:pt x="147" y="171"/>
                  </a:lnTo>
                  <a:lnTo>
                    <a:pt x="146" y="171"/>
                  </a:lnTo>
                  <a:lnTo>
                    <a:pt x="146" y="173"/>
                  </a:lnTo>
                  <a:lnTo>
                    <a:pt x="144" y="175"/>
                  </a:lnTo>
                  <a:lnTo>
                    <a:pt x="144" y="175"/>
                  </a:lnTo>
                  <a:lnTo>
                    <a:pt x="142" y="178"/>
                  </a:lnTo>
                  <a:lnTo>
                    <a:pt x="136" y="184"/>
                  </a:lnTo>
                  <a:lnTo>
                    <a:pt x="134" y="184"/>
                  </a:lnTo>
                  <a:lnTo>
                    <a:pt x="131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25" y="181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4" y="179"/>
                  </a:lnTo>
                  <a:lnTo>
                    <a:pt x="112" y="179"/>
                  </a:lnTo>
                  <a:lnTo>
                    <a:pt x="112" y="179"/>
                  </a:lnTo>
                  <a:lnTo>
                    <a:pt x="112" y="181"/>
                  </a:lnTo>
                  <a:lnTo>
                    <a:pt x="112" y="182"/>
                  </a:lnTo>
                  <a:lnTo>
                    <a:pt x="111" y="184"/>
                  </a:lnTo>
                  <a:lnTo>
                    <a:pt x="108" y="184"/>
                  </a:lnTo>
                  <a:lnTo>
                    <a:pt x="106" y="186"/>
                  </a:lnTo>
                  <a:lnTo>
                    <a:pt x="105" y="186"/>
                  </a:lnTo>
                  <a:lnTo>
                    <a:pt x="103" y="186"/>
                  </a:lnTo>
                  <a:lnTo>
                    <a:pt x="103" y="186"/>
                  </a:lnTo>
                  <a:lnTo>
                    <a:pt x="103" y="187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1" y="190"/>
                  </a:lnTo>
                  <a:lnTo>
                    <a:pt x="90" y="190"/>
                  </a:lnTo>
                  <a:lnTo>
                    <a:pt x="89" y="189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76" y="186"/>
                  </a:lnTo>
                  <a:lnTo>
                    <a:pt x="75" y="186"/>
                  </a:lnTo>
                  <a:lnTo>
                    <a:pt x="71" y="187"/>
                  </a:lnTo>
                  <a:lnTo>
                    <a:pt x="70" y="187"/>
                  </a:lnTo>
                  <a:lnTo>
                    <a:pt x="68" y="187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2" y="179"/>
                  </a:lnTo>
                  <a:lnTo>
                    <a:pt x="60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6"/>
                  </a:lnTo>
                  <a:lnTo>
                    <a:pt x="59" y="176"/>
                  </a:lnTo>
                  <a:lnTo>
                    <a:pt x="59" y="175"/>
                  </a:lnTo>
                  <a:lnTo>
                    <a:pt x="57" y="175"/>
                  </a:lnTo>
                  <a:lnTo>
                    <a:pt x="51" y="176"/>
                  </a:lnTo>
                  <a:lnTo>
                    <a:pt x="49" y="176"/>
                  </a:lnTo>
                  <a:lnTo>
                    <a:pt x="48" y="176"/>
                  </a:lnTo>
                  <a:lnTo>
                    <a:pt x="48" y="176"/>
                  </a:lnTo>
                  <a:lnTo>
                    <a:pt x="46" y="178"/>
                  </a:lnTo>
                  <a:lnTo>
                    <a:pt x="46" y="178"/>
                  </a:lnTo>
                  <a:lnTo>
                    <a:pt x="46" y="179"/>
                  </a:lnTo>
                  <a:lnTo>
                    <a:pt x="46" y="179"/>
                  </a:lnTo>
                  <a:lnTo>
                    <a:pt x="46" y="181"/>
                  </a:lnTo>
                  <a:lnTo>
                    <a:pt x="43" y="182"/>
                  </a:lnTo>
                  <a:lnTo>
                    <a:pt x="43" y="184"/>
                  </a:lnTo>
                  <a:lnTo>
                    <a:pt x="43" y="186"/>
                  </a:lnTo>
                  <a:lnTo>
                    <a:pt x="43" y="187"/>
                  </a:lnTo>
                  <a:lnTo>
                    <a:pt x="43" y="187"/>
                  </a:lnTo>
                  <a:lnTo>
                    <a:pt x="41" y="189"/>
                  </a:lnTo>
                  <a:lnTo>
                    <a:pt x="41" y="189"/>
                  </a:lnTo>
                  <a:lnTo>
                    <a:pt x="41" y="190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3"/>
                  </a:lnTo>
                  <a:lnTo>
                    <a:pt x="40" y="195"/>
                  </a:lnTo>
                  <a:lnTo>
                    <a:pt x="40" y="197"/>
                  </a:lnTo>
                  <a:lnTo>
                    <a:pt x="40" y="197"/>
                  </a:lnTo>
                  <a:lnTo>
                    <a:pt x="37" y="198"/>
                  </a:lnTo>
                  <a:lnTo>
                    <a:pt x="35" y="198"/>
                  </a:lnTo>
                  <a:lnTo>
                    <a:pt x="34" y="200"/>
                  </a:lnTo>
                  <a:lnTo>
                    <a:pt x="34" y="200"/>
                  </a:lnTo>
                  <a:lnTo>
                    <a:pt x="32" y="200"/>
                  </a:lnTo>
                  <a:lnTo>
                    <a:pt x="30" y="200"/>
                  </a:lnTo>
                  <a:lnTo>
                    <a:pt x="27" y="198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26" y="195"/>
                  </a:lnTo>
                  <a:lnTo>
                    <a:pt x="24" y="195"/>
                  </a:lnTo>
                  <a:lnTo>
                    <a:pt x="24" y="195"/>
                  </a:lnTo>
                  <a:lnTo>
                    <a:pt x="24" y="193"/>
                  </a:lnTo>
                  <a:lnTo>
                    <a:pt x="24" y="193"/>
                  </a:lnTo>
                  <a:lnTo>
                    <a:pt x="26" y="190"/>
                  </a:lnTo>
                  <a:lnTo>
                    <a:pt x="26" y="190"/>
                  </a:lnTo>
                  <a:lnTo>
                    <a:pt x="27" y="186"/>
                  </a:lnTo>
                  <a:lnTo>
                    <a:pt x="27" y="184"/>
                  </a:lnTo>
                  <a:lnTo>
                    <a:pt x="27" y="182"/>
                  </a:lnTo>
                  <a:lnTo>
                    <a:pt x="26" y="179"/>
                  </a:lnTo>
                  <a:lnTo>
                    <a:pt x="24" y="178"/>
                  </a:lnTo>
                  <a:lnTo>
                    <a:pt x="23" y="175"/>
                  </a:lnTo>
                  <a:lnTo>
                    <a:pt x="21" y="173"/>
                  </a:lnTo>
                  <a:lnTo>
                    <a:pt x="16" y="170"/>
                  </a:lnTo>
                  <a:lnTo>
                    <a:pt x="16" y="168"/>
                  </a:lnTo>
                  <a:lnTo>
                    <a:pt x="15" y="167"/>
                  </a:lnTo>
                  <a:lnTo>
                    <a:pt x="16" y="165"/>
                  </a:lnTo>
                  <a:lnTo>
                    <a:pt x="16" y="164"/>
                  </a:lnTo>
                  <a:lnTo>
                    <a:pt x="16" y="162"/>
                  </a:lnTo>
                  <a:lnTo>
                    <a:pt x="16" y="160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3" y="159"/>
                  </a:lnTo>
                  <a:lnTo>
                    <a:pt x="13" y="159"/>
                  </a:lnTo>
                  <a:lnTo>
                    <a:pt x="11" y="159"/>
                  </a:lnTo>
                  <a:lnTo>
                    <a:pt x="11" y="157"/>
                  </a:lnTo>
                  <a:lnTo>
                    <a:pt x="11" y="156"/>
                  </a:lnTo>
                  <a:lnTo>
                    <a:pt x="11" y="151"/>
                  </a:lnTo>
                  <a:lnTo>
                    <a:pt x="11" y="151"/>
                  </a:lnTo>
                  <a:lnTo>
                    <a:pt x="10" y="151"/>
                  </a:lnTo>
                  <a:lnTo>
                    <a:pt x="10" y="151"/>
                  </a:lnTo>
                  <a:lnTo>
                    <a:pt x="10" y="149"/>
                  </a:lnTo>
                  <a:lnTo>
                    <a:pt x="8" y="146"/>
                  </a:lnTo>
                  <a:lnTo>
                    <a:pt x="8" y="145"/>
                  </a:lnTo>
                  <a:lnTo>
                    <a:pt x="8" y="143"/>
                  </a:lnTo>
                  <a:lnTo>
                    <a:pt x="8" y="141"/>
                  </a:lnTo>
                  <a:lnTo>
                    <a:pt x="7" y="141"/>
                  </a:lnTo>
                  <a:lnTo>
                    <a:pt x="5" y="141"/>
                  </a:lnTo>
                  <a:lnTo>
                    <a:pt x="2" y="141"/>
                  </a:lnTo>
                  <a:lnTo>
                    <a:pt x="2" y="141"/>
                  </a:lnTo>
                  <a:lnTo>
                    <a:pt x="0" y="141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38"/>
                  </a:lnTo>
                  <a:lnTo>
                    <a:pt x="2" y="137"/>
                  </a:lnTo>
                  <a:lnTo>
                    <a:pt x="2" y="135"/>
                  </a:lnTo>
                  <a:lnTo>
                    <a:pt x="5" y="134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7" y="130"/>
                  </a:lnTo>
                  <a:lnTo>
                    <a:pt x="7" y="130"/>
                  </a:lnTo>
                  <a:lnTo>
                    <a:pt x="5" y="129"/>
                  </a:lnTo>
                  <a:lnTo>
                    <a:pt x="5" y="127"/>
                  </a:lnTo>
                  <a:lnTo>
                    <a:pt x="4" y="126"/>
                  </a:lnTo>
                  <a:lnTo>
                    <a:pt x="4" y="126"/>
                  </a:lnTo>
                  <a:lnTo>
                    <a:pt x="5" y="124"/>
                  </a:lnTo>
                  <a:lnTo>
                    <a:pt x="5" y="124"/>
                  </a:lnTo>
                  <a:lnTo>
                    <a:pt x="7" y="123"/>
                  </a:lnTo>
                  <a:lnTo>
                    <a:pt x="7" y="123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10" y="121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8"/>
                  </a:lnTo>
                  <a:lnTo>
                    <a:pt x="10" y="118"/>
                  </a:lnTo>
                  <a:lnTo>
                    <a:pt x="8" y="116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3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1" y="112"/>
                  </a:lnTo>
                  <a:lnTo>
                    <a:pt x="13" y="112"/>
                  </a:lnTo>
                  <a:lnTo>
                    <a:pt x="13" y="110"/>
                  </a:lnTo>
                  <a:lnTo>
                    <a:pt x="13" y="110"/>
                  </a:lnTo>
                  <a:lnTo>
                    <a:pt x="13" y="108"/>
                  </a:lnTo>
                  <a:lnTo>
                    <a:pt x="13" y="107"/>
                  </a:lnTo>
                  <a:lnTo>
                    <a:pt x="15" y="107"/>
                  </a:lnTo>
                  <a:lnTo>
                    <a:pt x="15" y="107"/>
                  </a:lnTo>
                  <a:lnTo>
                    <a:pt x="16" y="105"/>
                  </a:lnTo>
                  <a:lnTo>
                    <a:pt x="16" y="104"/>
                  </a:lnTo>
                  <a:lnTo>
                    <a:pt x="16" y="104"/>
                  </a:lnTo>
                  <a:lnTo>
                    <a:pt x="16" y="99"/>
                  </a:lnTo>
                  <a:lnTo>
                    <a:pt x="18" y="99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4" y="97"/>
                  </a:lnTo>
                  <a:lnTo>
                    <a:pt x="26" y="96"/>
                  </a:lnTo>
                  <a:lnTo>
                    <a:pt x="27" y="96"/>
                  </a:lnTo>
                  <a:lnTo>
                    <a:pt x="30" y="97"/>
                  </a:lnTo>
                  <a:lnTo>
                    <a:pt x="30" y="97"/>
                  </a:lnTo>
                  <a:lnTo>
                    <a:pt x="32" y="97"/>
                  </a:lnTo>
                  <a:lnTo>
                    <a:pt x="32" y="96"/>
                  </a:lnTo>
                  <a:lnTo>
                    <a:pt x="32" y="94"/>
                  </a:lnTo>
                  <a:lnTo>
                    <a:pt x="32" y="88"/>
                  </a:lnTo>
                  <a:lnTo>
                    <a:pt x="32" y="80"/>
                  </a:lnTo>
                  <a:lnTo>
                    <a:pt x="32" y="74"/>
                  </a:lnTo>
                  <a:lnTo>
                    <a:pt x="32" y="67"/>
                  </a:lnTo>
                  <a:lnTo>
                    <a:pt x="32" y="61"/>
                  </a:lnTo>
                  <a:lnTo>
                    <a:pt x="32" y="55"/>
                  </a:lnTo>
                  <a:lnTo>
                    <a:pt x="32" y="47"/>
                  </a:lnTo>
                  <a:lnTo>
                    <a:pt x="32" y="41"/>
                  </a:lnTo>
                  <a:lnTo>
                    <a:pt x="32" y="33"/>
                  </a:lnTo>
                  <a:lnTo>
                    <a:pt x="38" y="33"/>
                  </a:lnTo>
                  <a:lnTo>
                    <a:pt x="41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19"/>
                  </a:lnTo>
                  <a:lnTo>
                    <a:pt x="46" y="11"/>
                  </a:lnTo>
                  <a:lnTo>
                    <a:pt x="46" y="3"/>
                  </a:lnTo>
                  <a:lnTo>
                    <a:pt x="51" y="3"/>
                  </a:lnTo>
                  <a:lnTo>
                    <a:pt x="57" y="3"/>
                  </a:lnTo>
                  <a:lnTo>
                    <a:pt x="95" y="3"/>
                  </a:lnTo>
                  <a:lnTo>
                    <a:pt x="101" y="3"/>
                  </a:lnTo>
                  <a:lnTo>
                    <a:pt x="136" y="3"/>
                  </a:lnTo>
                  <a:lnTo>
                    <a:pt x="136" y="3"/>
                  </a:lnTo>
                  <a:lnTo>
                    <a:pt x="138" y="1"/>
                  </a:lnTo>
                  <a:lnTo>
                    <a:pt x="1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5" name="Freeform 61">
              <a:extLst>
                <a:ext uri="{FF2B5EF4-FFF2-40B4-BE49-F238E27FC236}">
                  <a16:creationId xmlns:a16="http://schemas.microsoft.com/office/drawing/2014/main" id="{B4AD9E27-7BB8-4410-88DD-4A5188B1E4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150742" y="4601098"/>
              <a:ext cx="317724" cy="146192"/>
            </a:xfrm>
            <a:custGeom>
              <a:avLst/>
              <a:gdLst>
                <a:gd name="T0" fmla="*/ 161 w 163"/>
                <a:gd name="T1" fmla="*/ 74 h 75"/>
                <a:gd name="T2" fmla="*/ 71 w 163"/>
                <a:gd name="T3" fmla="*/ 75 h 75"/>
                <a:gd name="T4" fmla="*/ 66 w 163"/>
                <a:gd name="T5" fmla="*/ 74 h 75"/>
                <a:gd name="T6" fmla="*/ 62 w 163"/>
                <a:gd name="T7" fmla="*/ 71 h 75"/>
                <a:gd name="T8" fmla="*/ 152 w 163"/>
                <a:gd name="T9" fmla="*/ 60 h 75"/>
                <a:gd name="T10" fmla="*/ 147 w 163"/>
                <a:gd name="T11" fmla="*/ 61 h 75"/>
                <a:gd name="T12" fmla="*/ 150 w 163"/>
                <a:gd name="T13" fmla="*/ 60 h 75"/>
                <a:gd name="T14" fmla="*/ 87 w 163"/>
                <a:gd name="T15" fmla="*/ 55 h 75"/>
                <a:gd name="T16" fmla="*/ 96 w 163"/>
                <a:gd name="T17" fmla="*/ 60 h 75"/>
                <a:gd name="T18" fmla="*/ 92 w 163"/>
                <a:gd name="T19" fmla="*/ 61 h 75"/>
                <a:gd name="T20" fmla="*/ 84 w 163"/>
                <a:gd name="T21" fmla="*/ 55 h 75"/>
                <a:gd name="T22" fmla="*/ 84 w 163"/>
                <a:gd name="T23" fmla="*/ 41 h 75"/>
                <a:gd name="T24" fmla="*/ 84 w 163"/>
                <a:gd name="T25" fmla="*/ 44 h 75"/>
                <a:gd name="T26" fmla="*/ 59 w 163"/>
                <a:gd name="T27" fmla="*/ 39 h 75"/>
                <a:gd name="T28" fmla="*/ 73 w 163"/>
                <a:gd name="T29" fmla="*/ 45 h 75"/>
                <a:gd name="T30" fmla="*/ 73 w 163"/>
                <a:gd name="T31" fmla="*/ 49 h 75"/>
                <a:gd name="T32" fmla="*/ 59 w 163"/>
                <a:gd name="T33" fmla="*/ 45 h 75"/>
                <a:gd name="T34" fmla="*/ 59 w 163"/>
                <a:gd name="T35" fmla="*/ 39 h 75"/>
                <a:gd name="T36" fmla="*/ 68 w 163"/>
                <a:gd name="T37" fmla="*/ 38 h 75"/>
                <a:gd name="T38" fmla="*/ 65 w 163"/>
                <a:gd name="T39" fmla="*/ 36 h 75"/>
                <a:gd name="T40" fmla="*/ 52 w 163"/>
                <a:gd name="T41" fmla="*/ 36 h 75"/>
                <a:gd name="T42" fmla="*/ 49 w 163"/>
                <a:gd name="T43" fmla="*/ 36 h 75"/>
                <a:gd name="T44" fmla="*/ 29 w 163"/>
                <a:gd name="T45" fmla="*/ 31 h 75"/>
                <a:gd name="T46" fmla="*/ 36 w 163"/>
                <a:gd name="T47" fmla="*/ 30 h 75"/>
                <a:gd name="T48" fmla="*/ 36 w 163"/>
                <a:gd name="T49" fmla="*/ 30 h 75"/>
                <a:gd name="T50" fmla="*/ 35 w 163"/>
                <a:gd name="T51" fmla="*/ 30 h 75"/>
                <a:gd name="T52" fmla="*/ 32 w 163"/>
                <a:gd name="T53" fmla="*/ 28 h 75"/>
                <a:gd name="T54" fmla="*/ 25 w 163"/>
                <a:gd name="T55" fmla="*/ 28 h 75"/>
                <a:gd name="T56" fmla="*/ 22 w 163"/>
                <a:gd name="T57" fmla="*/ 28 h 75"/>
                <a:gd name="T58" fmla="*/ 57 w 163"/>
                <a:gd name="T59" fmla="*/ 27 h 75"/>
                <a:gd name="T60" fmla="*/ 57 w 163"/>
                <a:gd name="T61" fmla="*/ 27 h 75"/>
                <a:gd name="T62" fmla="*/ 77 w 163"/>
                <a:gd name="T63" fmla="*/ 33 h 75"/>
                <a:gd name="T64" fmla="*/ 81 w 163"/>
                <a:gd name="T65" fmla="*/ 39 h 75"/>
                <a:gd name="T66" fmla="*/ 77 w 163"/>
                <a:gd name="T67" fmla="*/ 39 h 75"/>
                <a:gd name="T68" fmla="*/ 71 w 163"/>
                <a:gd name="T69" fmla="*/ 25 h 75"/>
                <a:gd name="T70" fmla="*/ 27 w 163"/>
                <a:gd name="T71" fmla="*/ 20 h 75"/>
                <a:gd name="T72" fmla="*/ 32 w 163"/>
                <a:gd name="T73" fmla="*/ 28 h 75"/>
                <a:gd name="T74" fmla="*/ 29 w 163"/>
                <a:gd name="T75" fmla="*/ 27 h 75"/>
                <a:gd name="T76" fmla="*/ 22 w 163"/>
                <a:gd name="T77" fmla="*/ 25 h 75"/>
                <a:gd name="T78" fmla="*/ 27 w 163"/>
                <a:gd name="T79" fmla="*/ 20 h 75"/>
                <a:gd name="T80" fmla="*/ 13 w 163"/>
                <a:gd name="T81" fmla="*/ 20 h 75"/>
                <a:gd name="T82" fmla="*/ 22 w 163"/>
                <a:gd name="T83" fmla="*/ 20 h 75"/>
                <a:gd name="T84" fmla="*/ 19 w 163"/>
                <a:gd name="T85" fmla="*/ 19 h 75"/>
                <a:gd name="T86" fmla="*/ 16 w 163"/>
                <a:gd name="T87" fmla="*/ 17 h 75"/>
                <a:gd name="T88" fmla="*/ 14 w 163"/>
                <a:gd name="T89" fmla="*/ 19 h 75"/>
                <a:gd name="T90" fmla="*/ 44 w 163"/>
                <a:gd name="T91" fmla="*/ 14 h 75"/>
                <a:gd name="T92" fmla="*/ 52 w 163"/>
                <a:gd name="T93" fmla="*/ 20 h 75"/>
                <a:gd name="T94" fmla="*/ 62 w 163"/>
                <a:gd name="T95" fmla="*/ 28 h 75"/>
                <a:gd name="T96" fmla="*/ 52 w 163"/>
                <a:gd name="T97" fmla="*/ 23 h 75"/>
                <a:gd name="T98" fmla="*/ 44 w 163"/>
                <a:gd name="T99" fmla="*/ 17 h 75"/>
                <a:gd name="T100" fmla="*/ 3 w 163"/>
                <a:gd name="T101" fmla="*/ 6 h 75"/>
                <a:gd name="T102" fmla="*/ 11 w 163"/>
                <a:gd name="T103" fmla="*/ 0 h 75"/>
                <a:gd name="T104" fmla="*/ 22 w 163"/>
                <a:gd name="T105" fmla="*/ 8 h 75"/>
                <a:gd name="T106" fmla="*/ 25 w 163"/>
                <a:gd name="T107" fmla="*/ 12 h 75"/>
                <a:gd name="T108" fmla="*/ 18 w 163"/>
                <a:gd name="T109" fmla="*/ 9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5">
                  <a:moveTo>
                    <a:pt x="161" y="72"/>
                  </a:moveTo>
                  <a:lnTo>
                    <a:pt x="161" y="72"/>
                  </a:lnTo>
                  <a:lnTo>
                    <a:pt x="163" y="72"/>
                  </a:lnTo>
                  <a:lnTo>
                    <a:pt x="163" y="74"/>
                  </a:lnTo>
                  <a:lnTo>
                    <a:pt x="161" y="74"/>
                  </a:lnTo>
                  <a:lnTo>
                    <a:pt x="161" y="74"/>
                  </a:lnTo>
                  <a:lnTo>
                    <a:pt x="159" y="72"/>
                  </a:lnTo>
                  <a:lnTo>
                    <a:pt x="161" y="72"/>
                  </a:lnTo>
                  <a:close/>
                  <a:moveTo>
                    <a:pt x="63" y="71"/>
                  </a:moveTo>
                  <a:lnTo>
                    <a:pt x="63" y="71"/>
                  </a:lnTo>
                  <a:lnTo>
                    <a:pt x="70" y="74"/>
                  </a:lnTo>
                  <a:lnTo>
                    <a:pt x="71" y="75"/>
                  </a:lnTo>
                  <a:lnTo>
                    <a:pt x="71" y="75"/>
                  </a:lnTo>
                  <a:lnTo>
                    <a:pt x="70" y="75"/>
                  </a:lnTo>
                  <a:lnTo>
                    <a:pt x="70" y="75"/>
                  </a:lnTo>
                  <a:lnTo>
                    <a:pt x="68" y="75"/>
                  </a:lnTo>
                  <a:lnTo>
                    <a:pt x="68" y="74"/>
                  </a:lnTo>
                  <a:lnTo>
                    <a:pt x="66" y="74"/>
                  </a:lnTo>
                  <a:lnTo>
                    <a:pt x="65" y="74"/>
                  </a:lnTo>
                  <a:lnTo>
                    <a:pt x="65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2" y="72"/>
                  </a:lnTo>
                  <a:lnTo>
                    <a:pt x="62" y="71"/>
                  </a:lnTo>
                  <a:lnTo>
                    <a:pt x="63" y="71"/>
                  </a:lnTo>
                  <a:close/>
                  <a:moveTo>
                    <a:pt x="150" y="60"/>
                  </a:move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1"/>
                  </a:lnTo>
                  <a:lnTo>
                    <a:pt x="150" y="61"/>
                  </a:lnTo>
                  <a:lnTo>
                    <a:pt x="148" y="61"/>
                  </a:lnTo>
                  <a:lnTo>
                    <a:pt x="148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8" y="60"/>
                  </a:lnTo>
                  <a:lnTo>
                    <a:pt x="150" y="60"/>
                  </a:lnTo>
                  <a:close/>
                  <a:moveTo>
                    <a:pt x="82" y="52"/>
                  </a:moveTo>
                  <a:lnTo>
                    <a:pt x="82" y="52"/>
                  </a:lnTo>
                  <a:lnTo>
                    <a:pt x="84" y="53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9" y="56"/>
                  </a:lnTo>
                  <a:lnTo>
                    <a:pt x="90" y="55"/>
                  </a:lnTo>
                  <a:lnTo>
                    <a:pt x="92" y="56"/>
                  </a:lnTo>
                  <a:lnTo>
                    <a:pt x="93" y="56"/>
                  </a:lnTo>
                  <a:lnTo>
                    <a:pt x="93" y="56"/>
                  </a:lnTo>
                  <a:lnTo>
                    <a:pt x="96" y="60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5" y="61"/>
                  </a:lnTo>
                  <a:lnTo>
                    <a:pt x="93" y="61"/>
                  </a:lnTo>
                  <a:lnTo>
                    <a:pt x="92" y="61"/>
                  </a:lnTo>
                  <a:lnTo>
                    <a:pt x="90" y="60"/>
                  </a:lnTo>
                  <a:lnTo>
                    <a:pt x="89" y="60"/>
                  </a:lnTo>
                  <a:lnTo>
                    <a:pt x="85" y="58"/>
                  </a:lnTo>
                  <a:lnTo>
                    <a:pt x="85" y="56"/>
                  </a:lnTo>
                  <a:lnTo>
                    <a:pt x="84" y="56"/>
                  </a:lnTo>
                  <a:lnTo>
                    <a:pt x="84" y="55"/>
                  </a:lnTo>
                  <a:lnTo>
                    <a:pt x="82" y="53"/>
                  </a:lnTo>
                  <a:lnTo>
                    <a:pt x="81" y="53"/>
                  </a:lnTo>
                  <a:lnTo>
                    <a:pt x="81" y="53"/>
                  </a:lnTo>
                  <a:lnTo>
                    <a:pt x="82" y="52"/>
                  </a:lnTo>
                  <a:close/>
                  <a:moveTo>
                    <a:pt x="82" y="39"/>
                  </a:moveTo>
                  <a:lnTo>
                    <a:pt x="84" y="41"/>
                  </a:lnTo>
                  <a:lnTo>
                    <a:pt x="85" y="44"/>
                  </a:lnTo>
                  <a:lnTo>
                    <a:pt x="85" y="45"/>
                  </a:lnTo>
                  <a:lnTo>
                    <a:pt x="85" y="45"/>
                  </a:lnTo>
                  <a:lnTo>
                    <a:pt x="84" y="45"/>
                  </a:lnTo>
                  <a:lnTo>
                    <a:pt x="84" y="45"/>
                  </a:lnTo>
                  <a:lnTo>
                    <a:pt x="84" y="44"/>
                  </a:lnTo>
                  <a:lnTo>
                    <a:pt x="84" y="44"/>
                  </a:lnTo>
                  <a:lnTo>
                    <a:pt x="84" y="42"/>
                  </a:lnTo>
                  <a:lnTo>
                    <a:pt x="82" y="41"/>
                  </a:lnTo>
                  <a:lnTo>
                    <a:pt x="82" y="39"/>
                  </a:lnTo>
                  <a:close/>
                  <a:moveTo>
                    <a:pt x="59" y="39"/>
                  </a:moveTo>
                  <a:lnTo>
                    <a:pt x="59" y="39"/>
                  </a:lnTo>
                  <a:lnTo>
                    <a:pt x="62" y="41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0" y="42"/>
                  </a:lnTo>
                  <a:lnTo>
                    <a:pt x="71" y="44"/>
                  </a:lnTo>
                  <a:lnTo>
                    <a:pt x="73" y="45"/>
                  </a:lnTo>
                  <a:lnTo>
                    <a:pt x="74" y="45"/>
                  </a:lnTo>
                  <a:lnTo>
                    <a:pt x="74" y="45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9"/>
                  </a:lnTo>
                  <a:lnTo>
                    <a:pt x="73" y="49"/>
                  </a:lnTo>
                  <a:lnTo>
                    <a:pt x="70" y="47"/>
                  </a:lnTo>
                  <a:lnTo>
                    <a:pt x="68" y="47"/>
                  </a:lnTo>
                  <a:lnTo>
                    <a:pt x="63" y="47"/>
                  </a:lnTo>
                  <a:lnTo>
                    <a:pt x="60" y="47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9" y="44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39"/>
                  </a:lnTo>
                  <a:lnTo>
                    <a:pt x="57" y="39"/>
                  </a:lnTo>
                  <a:lnTo>
                    <a:pt x="59" y="39"/>
                  </a:lnTo>
                  <a:close/>
                  <a:moveTo>
                    <a:pt x="65" y="34"/>
                  </a:moveTo>
                  <a:lnTo>
                    <a:pt x="66" y="34"/>
                  </a:lnTo>
                  <a:lnTo>
                    <a:pt x="66" y="34"/>
                  </a:lnTo>
                  <a:lnTo>
                    <a:pt x="68" y="36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6"/>
                  </a:lnTo>
                  <a:lnTo>
                    <a:pt x="65" y="36"/>
                  </a:lnTo>
                  <a:lnTo>
                    <a:pt x="65" y="36"/>
                  </a:lnTo>
                  <a:lnTo>
                    <a:pt x="63" y="36"/>
                  </a:lnTo>
                  <a:lnTo>
                    <a:pt x="65" y="34"/>
                  </a:lnTo>
                  <a:close/>
                  <a:moveTo>
                    <a:pt x="51" y="34"/>
                  </a:moveTo>
                  <a:lnTo>
                    <a:pt x="51" y="34"/>
                  </a:lnTo>
                  <a:lnTo>
                    <a:pt x="51" y="34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49" y="36"/>
                  </a:lnTo>
                  <a:lnTo>
                    <a:pt x="49" y="36"/>
                  </a:lnTo>
                  <a:lnTo>
                    <a:pt x="49" y="34"/>
                  </a:lnTo>
                  <a:lnTo>
                    <a:pt x="51" y="34"/>
                  </a:lnTo>
                  <a:close/>
                  <a:moveTo>
                    <a:pt x="27" y="30"/>
                  </a:moveTo>
                  <a:lnTo>
                    <a:pt x="27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7" y="31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7" y="30"/>
                  </a:lnTo>
                  <a:close/>
                  <a:moveTo>
                    <a:pt x="36" y="30"/>
                  </a:moveTo>
                  <a:lnTo>
                    <a:pt x="36" y="31"/>
                  </a:lnTo>
                  <a:lnTo>
                    <a:pt x="38" y="31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close/>
                  <a:moveTo>
                    <a:pt x="33" y="28"/>
                  </a:moveTo>
                  <a:lnTo>
                    <a:pt x="35" y="28"/>
                  </a:lnTo>
                  <a:lnTo>
                    <a:pt x="35" y="28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3" y="28"/>
                  </a:lnTo>
                  <a:close/>
                  <a:moveTo>
                    <a:pt x="25" y="27"/>
                  </a:moveTo>
                  <a:lnTo>
                    <a:pt x="25" y="27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4" y="30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4" y="30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4" y="27"/>
                  </a:lnTo>
                  <a:lnTo>
                    <a:pt x="25" y="27"/>
                  </a:lnTo>
                  <a:close/>
                  <a:moveTo>
                    <a:pt x="57" y="27"/>
                  </a:moveTo>
                  <a:lnTo>
                    <a:pt x="57" y="27"/>
                  </a:lnTo>
                  <a:lnTo>
                    <a:pt x="57" y="27"/>
                  </a:lnTo>
                  <a:lnTo>
                    <a:pt x="59" y="28"/>
                  </a:lnTo>
                  <a:lnTo>
                    <a:pt x="57" y="28"/>
                  </a:lnTo>
                  <a:lnTo>
                    <a:pt x="57" y="28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close/>
                  <a:moveTo>
                    <a:pt x="73" y="25"/>
                  </a:moveTo>
                  <a:lnTo>
                    <a:pt x="77" y="30"/>
                  </a:lnTo>
                  <a:lnTo>
                    <a:pt x="77" y="30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79" y="34"/>
                  </a:lnTo>
                  <a:lnTo>
                    <a:pt x="81" y="36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39"/>
                  </a:lnTo>
                  <a:lnTo>
                    <a:pt x="82" y="42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1" y="41"/>
                  </a:lnTo>
                  <a:lnTo>
                    <a:pt x="77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4" y="34"/>
                  </a:lnTo>
                  <a:lnTo>
                    <a:pt x="73" y="30"/>
                  </a:lnTo>
                  <a:lnTo>
                    <a:pt x="73" y="2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close/>
                  <a:moveTo>
                    <a:pt x="27" y="20"/>
                  </a:moveTo>
                  <a:lnTo>
                    <a:pt x="29" y="20"/>
                  </a:lnTo>
                  <a:lnTo>
                    <a:pt x="29" y="23"/>
                  </a:lnTo>
                  <a:lnTo>
                    <a:pt x="29" y="23"/>
                  </a:lnTo>
                  <a:lnTo>
                    <a:pt x="30" y="23"/>
                  </a:lnTo>
                  <a:lnTo>
                    <a:pt x="32" y="25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30"/>
                  </a:lnTo>
                  <a:lnTo>
                    <a:pt x="30" y="28"/>
                  </a:lnTo>
                  <a:lnTo>
                    <a:pt x="29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4" y="22"/>
                  </a:lnTo>
                  <a:lnTo>
                    <a:pt x="25" y="20"/>
                  </a:lnTo>
                  <a:lnTo>
                    <a:pt x="27" y="20"/>
                  </a:lnTo>
                  <a:close/>
                  <a:moveTo>
                    <a:pt x="13" y="20"/>
                  </a:moveTo>
                  <a:lnTo>
                    <a:pt x="14" y="22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2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20"/>
                  </a:lnTo>
                  <a:close/>
                  <a:moveTo>
                    <a:pt x="21" y="19"/>
                  </a:moveTo>
                  <a:lnTo>
                    <a:pt x="21" y="19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9"/>
                  </a:lnTo>
                  <a:close/>
                  <a:moveTo>
                    <a:pt x="13" y="14"/>
                  </a:moveTo>
                  <a:lnTo>
                    <a:pt x="14" y="16"/>
                  </a:lnTo>
                  <a:lnTo>
                    <a:pt x="16" y="16"/>
                  </a:lnTo>
                  <a:lnTo>
                    <a:pt x="16" y="17"/>
                  </a:lnTo>
                  <a:lnTo>
                    <a:pt x="16" y="17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3" y="14"/>
                  </a:lnTo>
                  <a:close/>
                  <a:moveTo>
                    <a:pt x="40" y="14"/>
                  </a:moveTo>
                  <a:lnTo>
                    <a:pt x="44" y="14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1" y="19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2" y="28"/>
                  </a:lnTo>
                  <a:lnTo>
                    <a:pt x="62" y="28"/>
                  </a:lnTo>
                  <a:lnTo>
                    <a:pt x="59" y="27"/>
                  </a:lnTo>
                  <a:lnTo>
                    <a:pt x="57" y="25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49" y="22"/>
                  </a:lnTo>
                  <a:lnTo>
                    <a:pt x="48" y="20"/>
                  </a:lnTo>
                  <a:lnTo>
                    <a:pt x="46" y="20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41" y="16"/>
                  </a:lnTo>
                  <a:lnTo>
                    <a:pt x="41" y="14"/>
                  </a:lnTo>
                  <a:lnTo>
                    <a:pt x="40" y="14"/>
                  </a:lnTo>
                  <a:close/>
                  <a:moveTo>
                    <a:pt x="2" y="6"/>
                  </a:moveTo>
                  <a:lnTo>
                    <a:pt x="3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close/>
                  <a:moveTo>
                    <a:pt x="11" y="0"/>
                  </a:moveTo>
                  <a:lnTo>
                    <a:pt x="13" y="1"/>
                  </a:lnTo>
                  <a:lnTo>
                    <a:pt x="16" y="3"/>
                  </a:lnTo>
                  <a:lnTo>
                    <a:pt x="19" y="5"/>
                  </a:lnTo>
                  <a:lnTo>
                    <a:pt x="21" y="6"/>
                  </a:lnTo>
                  <a:lnTo>
                    <a:pt x="21" y="8"/>
                  </a:lnTo>
                  <a:lnTo>
                    <a:pt x="22" y="8"/>
                  </a:lnTo>
                  <a:lnTo>
                    <a:pt x="24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5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8" y="9"/>
                  </a:lnTo>
                  <a:lnTo>
                    <a:pt x="14" y="5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6" name="Freeform 62">
              <a:extLst>
                <a:ext uri="{FF2B5EF4-FFF2-40B4-BE49-F238E27FC236}">
                  <a16:creationId xmlns:a16="http://schemas.microsoft.com/office/drawing/2014/main" id="{A99DE687-1F4E-4F42-827B-52898608D8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39605" y="3486144"/>
              <a:ext cx="592563" cy="469763"/>
            </a:xfrm>
            <a:custGeom>
              <a:avLst/>
              <a:gdLst>
                <a:gd name="T0" fmla="*/ 107 w 304"/>
                <a:gd name="T1" fmla="*/ 235 h 241"/>
                <a:gd name="T2" fmla="*/ 109 w 304"/>
                <a:gd name="T3" fmla="*/ 238 h 241"/>
                <a:gd name="T4" fmla="*/ 104 w 304"/>
                <a:gd name="T5" fmla="*/ 235 h 241"/>
                <a:gd name="T6" fmla="*/ 28 w 304"/>
                <a:gd name="T7" fmla="*/ 101 h 241"/>
                <a:gd name="T8" fmla="*/ 31 w 304"/>
                <a:gd name="T9" fmla="*/ 104 h 241"/>
                <a:gd name="T10" fmla="*/ 28 w 304"/>
                <a:gd name="T11" fmla="*/ 99 h 241"/>
                <a:gd name="T12" fmla="*/ 66 w 304"/>
                <a:gd name="T13" fmla="*/ 0 h 241"/>
                <a:gd name="T14" fmla="*/ 93 w 304"/>
                <a:gd name="T15" fmla="*/ 8 h 241"/>
                <a:gd name="T16" fmla="*/ 120 w 304"/>
                <a:gd name="T17" fmla="*/ 25 h 241"/>
                <a:gd name="T18" fmla="*/ 147 w 304"/>
                <a:gd name="T19" fmla="*/ 46 h 241"/>
                <a:gd name="T20" fmla="*/ 180 w 304"/>
                <a:gd name="T21" fmla="*/ 49 h 241"/>
                <a:gd name="T22" fmla="*/ 192 w 304"/>
                <a:gd name="T23" fmla="*/ 57 h 241"/>
                <a:gd name="T24" fmla="*/ 205 w 304"/>
                <a:gd name="T25" fmla="*/ 66 h 241"/>
                <a:gd name="T26" fmla="*/ 210 w 304"/>
                <a:gd name="T27" fmla="*/ 72 h 241"/>
                <a:gd name="T28" fmla="*/ 222 w 304"/>
                <a:gd name="T29" fmla="*/ 83 h 241"/>
                <a:gd name="T30" fmla="*/ 222 w 304"/>
                <a:gd name="T31" fmla="*/ 88 h 241"/>
                <a:gd name="T32" fmla="*/ 224 w 304"/>
                <a:gd name="T33" fmla="*/ 94 h 241"/>
                <a:gd name="T34" fmla="*/ 229 w 304"/>
                <a:gd name="T35" fmla="*/ 104 h 241"/>
                <a:gd name="T36" fmla="*/ 236 w 304"/>
                <a:gd name="T37" fmla="*/ 116 h 241"/>
                <a:gd name="T38" fmla="*/ 243 w 304"/>
                <a:gd name="T39" fmla="*/ 118 h 241"/>
                <a:gd name="T40" fmla="*/ 246 w 304"/>
                <a:gd name="T41" fmla="*/ 121 h 241"/>
                <a:gd name="T42" fmla="*/ 249 w 304"/>
                <a:gd name="T43" fmla="*/ 129 h 241"/>
                <a:gd name="T44" fmla="*/ 254 w 304"/>
                <a:gd name="T45" fmla="*/ 135 h 241"/>
                <a:gd name="T46" fmla="*/ 260 w 304"/>
                <a:gd name="T47" fmla="*/ 142 h 241"/>
                <a:gd name="T48" fmla="*/ 271 w 304"/>
                <a:gd name="T49" fmla="*/ 143 h 241"/>
                <a:gd name="T50" fmla="*/ 292 w 304"/>
                <a:gd name="T51" fmla="*/ 146 h 241"/>
                <a:gd name="T52" fmla="*/ 298 w 304"/>
                <a:gd name="T53" fmla="*/ 148 h 241"/>
                <a:gd name="T54" fmla="*/ 303 w 304"/>
                <a:gd name="T55" fmla="*/ 159 h 241"/>
                <a:gd name="T56" fmla="*/ 300 w 304"/>
                <a:gd name="T57" fmla="*/ 172 h 241"/>
                <a:gd name="T58" fmla="*/ 296 w 304"/>
                <a:gd name="T59" fmla="*/ 183 h 241"/>
                <a:gd name="T60" fmla="*/ 284 w 304"/>
                <a:gd name="T61" fmla="*/ 191 h 241"/>
                <a:gd name="T62" fmla="*/ 265 w 304"/>
                <a:gd name="T63" fmla="*/ 197 h 241"/>
                <a:gd name="T64" fmla="*/ 247 w 304"/>
                <a:gd name="T65" fmla="*/ 202 h 241"/>
                <a:gd name="T66" fmla="*/ 219 w 304"/>
                <a:gd name="T67" fmla="*/ 206 h 241"/>
                <a:gd name="T68" fmla="*/ 195 w 304"/>
                <a:gd name="T69" fmla="*/ 214 h 241"/>
                <a:gd name="T70" fmla="*/ 186 w 304"/>
                <a:gd name="T71" fmla="*/ 230 h 241"/>
                <a:gd name="T72" fmla="*/ 175 w 304"/>
                <a:gd name="T73" fmla="*/ 227 h 241"/>
                <a:gd name="T74" fmla="*/ 156 w 304"/>
                <a:gd name="T75" fmla="*/ 227 h 241"/>
                <a:gd name="T76" fmla="*/ 140 w 304"/>
                <a:gd name="T77" fmla="*/ 225 h 241"/>
                <a:gd name="T78" fmla="*/ 132 w 304"/>
                <a:gd name="T79" fmla="*/ 227 h 241"/>
                <a:gd name="T80" fmla="*/ 126 w 304"/>
                <a:gd name="T81" fmla="*/ 224 h 241"/>
                <a:gd name="T82" fmla="*/ 123 w 304"/>
                <a:gd name="T83" fmla="*/ 230 h 241"/>
                <a:gd name="T84" fmla="*/ 123 w 304"/>
                <a:gd name="T85" fmla="*/ 236 h 241"/>
                <a:gd name="T86" fmla="*/ 117 w 304"/>
                <a:gd name="T87" fmla="*/ 236 h 241"/>
                <a:gd name="T88" fmla="*/ 112 w 304"/>
                <a:gd name="T89" fmla="*/ 227 h 241"/>
                <a:gd name="T90" fmla="*/ 96 w 304"/>
                <a:gd name="T91" fmla="*/ 206 h 241"/>
                <a:gd name="T92" fmla="*/ 90 w 304"/>
                <a:gd name="T93" fmla="*/ 192 h 241"/>
                <a:gd name="T94" fmla="*/ 74 w 304"/>
                <a:gd name="T95" fmla="*/ 181 h 241"/>
                <a:gd name="T96" fmla="*/ 65 w 304"/>
                <a:gd name="T97" fmla="*/ 162 h 241"/>
                <a:gd name="T98" fmla="*/ 65 w 304"/>
                <a:gd name="T99" fmla="*/ 148 h 241"/>
                <a:gd name="T100" fmla="*/ 60 w 304"/>
                <a:gd name="T101" fmla="*/ 140 h 241"/>
                <a:gd name="T102" fmla="*/ 49 w 304"/>
                <a:gd name="T103" fmla="*/ 124 h 241"/>
                <a:gd name="T104" fmla="*/ 39 w 304"/>
                <a:gd name="T105" fmla="*/ 116 h 241"/>
                <a:gd name="T106" fmla="*/ 33 w 304"/>
                <a:gd name="T107" fmla="*/ 101 h 241"/>
                <a:gd name="T108" fmla="*/ 22 w 304"/>
                <a:gd name="T109" fmla="*/ 83 h 241"/>
                <a:gd name="T110" fmla="*/ 6 w 304"/>
                <a:gd name="T111" fmla="*/ 63 h 241"/>
                <a:gd name="T112" fmla="*/ 3 w 304"/>
                <a:gd name="T113" fmla="*/ 53 h 241"/>
                <a:gd name="T114" fmla="*/ 20 w 304"/>
                <a:gd name="T115" fmla="*/ 46 h 241"/>
                <a:gd name="T116" fmla="*/ 38 w 304"/>
                <a:gd name="T117" fmla="*/ 35 h 241"/>
                <a:gd name="T118" fmla="*/ 47 w 304"/>
                <a:gd name="T119" fmla="*/ 27 h 241"/>
                <a:gd name="T120" fmla="*/ 35 w 304"/>
                <a:gd name="T121" fmla="*/ 9 h 241"/>
                <a:gd name="T122" fmla="*/ 63 w 304"/>
                <a:gd name="T123" fmla="*/ 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4" h="241">
                  <a:moveTo>
                    <a:pt x="106" y="231"/>
                  </a:moveTo>
                  <a:lnTo>
                    <a:pt x="106" y="231"/>
                  </a:lnTo>
                  <a:lnTo>
                    <a:pt x="106" y="231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9" y="235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4" y="235"/>
                  </a:lnTo>
                  <a:lnTo>
                    <a:pt x="104" y="233"/>
                  </a:lnTo>
                  <a:lnTo>
                    <a:pt x="104" y="233"/>
                  </a:lnTo>
                  <a:lnTo>
                    <a:pt x="106" y="233"/>
                  </a:lnTo>
                  <a:lnTo>
                    <a:pt x="106" y="231"/>
                  </a:lnTo>
                  <a:lnTo>
                    <a:pt x="106" y="231"/>
                  </a:lnTo>
                  <a:close/>
                  <a:moveTo>
                    <a:pt x="28" y="101"/>
                  </a:moveTo>
                  <a:lnTo>
                    <a:pt x="28" y="101"/>
                  </a:lnTo>
                  <a:lnTo>
                    <a:pt x="28" y="101"/>
                  </a:lnTo>
                  <a:lnTo>
                    <a:pt x="31" y="102"/>
                  </a:lnTo>
                  <a:lnTo>
                    <a:pt x="33" y="104"/>
                  </a:lnTo>
                  <a:lnTo>
                    <a:pt x="35" y="104"/>
                  </a:lnTo>
                  <a:lnTo>
                    <a:pt x="33" y="105"/>
                  </a:lnTo>
                  <a:lnTo>
                    <a:pt x="33" y="105"/>
                  </a:lnTo>
                  <a:lnTo>
                    <a:pt x="31" y="104"/>
                  </a:lnTo>
                  <a:lnTo>
                    <a:pt x="31" y="104"/>
                  </a:lnTo>
                  <a:lnTo>
                    <a:pt x="30" y="102"/>
                  </a:lnTo>
                  <a:lnTo>
                    <a:pt x="28" y="102"/>
                  </a:lnTo>
                  <a:lnTo>
                    <a:pt x="27" y="101"/>
                  </a:lnTo>
                  <a:lnTo>
                    <a:pt x="28" y="101"/>
                  </a:lnTo>
                  <a:close/>
                  <a:moveTo>
                    <a:pt x="28" y="98"/>
                  </a:moveTo>
                  <a:lnTo>
                    <a:pt x="28" y="99"/>
                  </a:lnTo>
                  <a:lnTo>
                    <a:pt x="28" y="99"/>
                  </a:lnTo>
                  <a:lnTo>
                    <a:pt x="28" y="101"/>
                  </a:lnTo>
                  <a:lnTo>
                    <a:pt x="28" y="101"/>
                  </a:lnTo>
                  <a:lnTo>
                    <a:pt x="28" y="99"/>
                  </a:lnTo>
                  <a:lnTo>
                    <a:pt x="28" y="99"/>
                  </a:lnTo>
                  <a:lnTo>
                    <a:pt x="28" y="98"/>
                  </a:lnTo>
                  <a:close/>
                  <a:moveTo>
                    <a:pt x="66" y="0"/>
                  </a:moveTo>
                  <a:lnTo>
                    <a:pt x="69" y="0"/>
                  </a:lnTo>
                  <a:lnTo>
                    <a:pt x="74" y="1"/>
                  </a:lnTo>
                  <a:lnTo>
                    <a:pt x="79" y="1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90" y="6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101" y="12"/>
                  </a:lnTo>
                  <a:lnTo>
                    <a:pt x="104" y="14"/>
                  </a:lnTo>
                  <a:lnTo>
                    <a:pt x="109" y="16"/>
                  </a:lnTo>
                  <a:lnTo>
                    <a:pt x="110" y="19"/>
                  </a:lnTo>
                  <a:lnTo>
                    <a:pt x="115" y="22"/>
                  </a:lnTo>
                  <a:lnTo>
                    <a:pt x="120" y="25"/>
                  </a:lnTo>
                  <a:lnTo>
                    <a:pt x="123" y="28"/>
                  </a:lnTo>
                  <a:lnTo>
                    <a:pt x="128" y="31"/>
                  </a:lnTo>
                  <a:lnTo>
                    <a:pt x="132" y="36"/>
                  </a:lnTo>
                  <a:lnTo>
                    <a:pt x="137" y="39"/>
                  </a:lnTo>
                  <a:lnTo>
                    <a:pt x="140" y="42"/>
                  </a:lnTo>
                  <a:lnTo>
                    <a:pt x="147" y="46"/>
                  </a:lnTo>
                  <a:lnTo>
                    <a:pt x="147" y="46"/>
                  </a:lnTo>
                  <a:lnTo>
                    <a:pt x="151" y="47"/>
                  </a:lnTo>
                  <a:lnTo>
                    <a:pt x="158" y="47"/>
                  </a:lnTo>
                  <a:lnTo>
                    <a:pt x="164" y="47"/>
                  </a:lnTo>
                  <a:lnTo>
                    <a:pt x="170" y="49"/>
                  </a:lnTo>
                  <a:lnTo>
                    <a:pt x="172" y="47"/>
                  </a:lnTo>
                  <a:lnTo>
                    <a:pt x="175" y="49"/>
                  </a:lnTo>
                  <a:lnTo>
                    <a:pt x="180" y="49"/>
                  </a:lnTo>
                  <a:lnTo>
                    <a:pt x="181" y="49"/>
                  </a:lnTo>
                  <a:lnTo>
                    <a:pt x="186" y="49"/>
                  </a:lnTo>
                  <a:lnTo>
                    <a:pt x="186" y="52"/>
                  </a:lnTo>
                  <a:lnTo>
                    <a:pt x="188" y="53"/>
                  </a:lnTo>
                  <a:lnTo>
                    <a:pt x="188" y="55"/>
                  </a:lnTo>
                  <a:lnTo>
                    <a:pt x="189" y="57"/>
                  </a:lnTo>
                  <a:lnTo>
                    <a:pt x="192" y="57"/>
                  </a:lnTo>
                  <a:lnTo>
                    <a:pt x="194" y="57"/>
                  </a:lnTo>
                  <a:lnTo>
                    <a:pt x="197" y="57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2" y="60"/>
                  </a:lnTo>
                  <a:lnTo>
                    <a:pt x="203" y="63"/>
                  </a:lnTo>
                  <a:lnTo>
                    <a:pt x="205" y="66"/>
                  </a:lnTo>
                  <a:lnTo>
                    <a:pt x="205" y="66"/>
                  </a:lnTo>
                  <a:lnTo>
                    <a:pt x="205" y="68"/>
                  </a:lnTo>
                  <a:lnTo>
                    <a:pt x="205" y="68"/>
                  </a:lnTo>
                  <a:lnTo>
                    <a:pt x="205" y="69"/>
                  </a:lnTo>
                  <a:lnTo>
                    <a:pt x="206" y="71"/>
                  </a:lnTo>
                  <a:lnTo>
                    <a:pt x="210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1" y="74"/>
                  </a:lnTo>
                  <a:lnTo>
                    <a:pt x="213" y="75"/>
                  </a:lnTo>
                  <a:lnTo>
                    <a:pt x="214" y="77"/>
                  </a:lnTo>
                  <a:lnTo>
                    <a:pt x="216" y="77"/>
                  </a:lnTo>
                  <a:lnTo>
                    <a:pt x="219" y="80"/>
                  </a:lnTo>
                  <a:lnTo>
                    <a:pt x="222" y="83"/>
                  </a:lnTo>
                  <a:lnTo>
                    <a:pt x="225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2" y="85"/>
                  </a:lnTo>
                  <a:lnTo>
                    <a:pt x="222" y="85"/>
                  </a:lnTo>
                  <a:lnTo>
                    <a:pt x="222" y="87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1"/>
                  </a:lnTo>
                  <a:lnTo>
                    <a:pt x="225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2" y="94"/>
                  </a:lnTo>
                  <a:lnTo>
                    <a:pt x="224" y="96"/>
                  </a:lnTo>
                  <a:lnTo>
                    <a:pt x="224" y="98"/>
                  </a:lnTo>
                  <a:lnTo>
                    <a:pt x="225" y="99"/>
                  </a:lnTo>
                  <a:lnTo>
                    <a:pt x="225" y="101"/>
                  </a:lnTo>
                  <a:lnTo>
                    <a:pt x="227" y="102"/>
                  </a:lnTo>
                  <a:lnTo>
                    <a:pt x="229" y="104"/>
                  </a:lnTo>
                  <a:lnTo>
                    <a:pt x="230" y="107"/>
                  </a:lnTo>
                  <a:lnTo>
                    <a:pt x="230" y="110"/>
                  </a:lnTo>
                  <a:lnTo>
                    <a:pt x="232" y="112"/>
                  </a:lnTo>
                  <a:lnTo>
                    <a:pt x="233" y="113"/>
                  </a:lnTo>
                  <a:lnTo>
                    <a:pt x="235" y="115"/>
                  </a:lnTo>
                  <a:lnTo>
                    <a:pt x="235" y="116"/>
                  </a:lnTo>
                  <a:lnTo>
                    <a:pt x="236" y="116"/>
                  </a:lnTo>
                  <a:lnTo>
                    <a:pt x="236" y="118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40" y="118"/>
                  </a:lnTo>
                  <a:lnTo>
                    <a:pt x="241" y="116"/>
                  </a:lnTo>
                  <a:lnTo>
                    <a:pt x="241" y="118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3" y="120"/>
                  </a:lnTo>
                  <a:lnTo>
                    <a:pt x="241" y="121"/>
                  </a:lnTo>
                  <a:lnTo>
                    <a:pt x="243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4"/>
                  </a:lnTo>
                  <a:lnTo>
                    <a:pt x="246" y="124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9"/>
                  </a:lnTo>
                  <a:lnTo>
                    <a:pt x="249" y="129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2" y="132"/>
                  </a:lnTo>
                  <a:lnTo>
                    <a:pt x="252" y="134"/>
                  </a:lnTo>
                  <a:lnTo>
                    <a:pt x="254" y="135"/>
                  </a:lnTo>
                  <a:lnTo>
                    <a:pt x="254" y="135"/>
                  </a:lnTo>
                  <a:lnTo>
                    <a:pt x="255" y="137"/>
                  </a:lnTo>
                  <a:lnTo>
                    <a:pt x="255" y="137"/>
                  </a:lnTo>
                  <a:lnTo>
                    <a:pt x="257" y="139"/>
                  </a:lnTo>
                  <a:lnTo>
                    <a:pt x="257" y="140"/>
                  </a:lnTo>
                  <a:lnTo>
                    <a:pt x="259" y="140"/>
                  </a:lnTo>
                  <a:lnTo>
                    <a:pt x="259" y="142"/>
                  </a:lnTo>
                  <a:lnTo>
                    <a:pt x="260" y="142"/>
                  </a:lnTo>
                  <a:lnTo>
                    <a:pt x="260" y="143"/>
                  </a:lnTo>
                  <a:lnTo>
                    <a:pt x="262" y="143"/>
                  </a:lnTo>
                  <a:lnTo>
                    <a:pt x="262" y="143"/>
                  </a:lnTo>
                  <a:lnTo>
                    <a:pt x="263" y="143"/>
                  </a:lnTo>
                  <a:lnTo>
                    <a:pt x="266" y="143"/>
                  </a:lnTo>
                  <a:lnTo>
                    <a:pt x="268" y="143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7" y="145"/>
                  </a:lnTo>
                  <a:lnTo>
                    <a:pt x="281" y="145"/>
                  </a:lnTo>
                  <a:lnTo>
                    <a:pt x="284" y="145"/>
                  </a:lnTo>
                  <a:lnTo>
                    <a:pt x="287" y="146"/>
                  </a:lnTo>
                  <a:lnTo>
                    <a:pt x="290" y="146"/>
                  </a:lnTo>
                  <a:lnTo>
                    <a:pt x="292" y="146"/>
                  </a:lnTo>
                  <a:lnTo>
                    <a:pt x="293" y="146"/>
                  </a:lnTo>
                  <a:lnTo>
                    <a:pt x="295" y="146"/>
                  </a:lnTo>
                  <a:lnTo>
                    <a:pt x="295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8" y="146"/>
                  </a:lnTo>
                  <a:lnTo>
                    <a:pt x="298" y="148"/>
                  </a:lnTo>
                  <a:lnTo>
                    <a:pt x="300" y="150"/>
                  </a:lnTo>
                  <a:lnTo>
                    <a:pt x="301" y="151"/>
                  </a:lnTo>
                  <a:lnTo>
                    <a:pt x="303" y="153"/>
                  </a:lnTo>
                  <a:lnTo>
                    <a:pt x="303" y="154"/>
                  </a:lnTo>
                  <a:lnTo>
                    <a:pt x="304" y="156"/>
                  </a:lnTo>
                  <a:lnTo>
                    <a:pt x="304" y="157"/>
                  </a:lnTo>
                  <a:lnTo>
                    <a:pt x="303" y="159"/>
                  </a:lnTo>
                  <a:lnTo>
                    <a:pt x="303" y="161"/>
                  </a:lnTo>
                  <a:lnTo>
                    <a:pt x="303" y="164"/>
                  </a:lnTo>
                  <a:lnTo>
                    <a:pt x="301" y="165"/>
                  </a:lnTo>
                  <a:lnTo>
                    <a:pt x="301" y="167"/>
                  </a:lnTo>
                  <a:lnTo>
                    <a:pt x="301" y="168"/>
                  </a:lnTo>
                  <a:lnTo>
                    <a:pt x="300" y="170"/>
                  </a:lnTo>
                  <a:lnTo>
                    <a:pt x="300" y="172"/>
                  </a:lnTo>
                  <a:lnTo>
                    <a:pt x="300" y="173"/>
                  </a:lnTo>
                  <a:lnTo>
                    <a:pt x="298" y="175"/>
                  </a:lnTo>
                  <a:lnTo>
                    <a:pt x="298" y="176"/>
                  </a:lnTo>
                  <a:lnTo>
                    <a:pt x="298" y="178"/>
                  </a:lnTo>
                  <a:lnTo>
                    <a:pt x="296" y="179"/>
                  </a:lnTo>
                  <a:lnTo>
                    <a:pt x="296" y="181"/>
                  </a:lnTo>
                  <a:lnTo>
                    <a:pt x="296" y="183"/>
                  </a:lnTo>
                  <a:lnTo>
                    <a:pt x="295" y="184"/>
                  </a:lnTo>
                  <a:lnTo>
                    <a:pt x="295" y="186"/>
                  </a:lnTo>
                  <a:lnTo>
                    <a:pt x="293" y="187"/>
                  </a:lnTo>
                  <a:lnTo>
                    <a:pt x="290" y="187"/>
                  </a:lnTo>
                  <a:lnTo>
                    <a:pt x="288" y="189"/>
                  </a:lnTo>
                  <a:lnTo>
                    <a:pt x="285" y="189"/>
                  </a:lnTo>
                  <a:lnTo>
                    <a:pt x="284" y="191"/>
                  </a:lnTo>
                  <a:lnTo>
                    <a:pt x="281" y="192"/>
                  </a:lnTo>
                  <a:lnTo>
                    <a:pt x="277" y="192"/>
                  </a:lnTo>
                  <a:lnTo>
                    <a:pt x="276" y="194"/>
                  </a:lnTo>
                  <a:lnTo>
                    <a:pt x="273" y="194"/>
                  </a:lnTo>
                  <a:lnTo>
                    <a:pt x="271" y="195"/>
                  </a:lnTo>
                  <a:lnTo>
                    <a:pt x="268" y="195"/>
                  </a:lnTo>
                  <a:lnTo>
                    <a:pt x="265" y="197"/>
                  </a:lnTo>
                  <a:lnTo>
                    <a:pt x="263" y="197"/>
                  </a:lnTo>
                  <a:lnTo>
                    <a:pt x="260" y="198"/>
                  </a:lnTo>
                  <a:lnTo>
                    <a:pt x="259" y="198"/>
                  </a:lnTo>
                  <a:lnTo>
                    <a:pt x="255" y="200"/>
                  </a:lnTo>
                  <a:lnTo>
                    <a:pt x="254" y="202"/>
                  </a:lnTo>
                  <a:lnTo>
                    <a:pt x="251" y="202"/>
                  </a:lnTo>
                  <a:lnTo>
                    <a:pt x="247" y="202"/>
                  </a:lnTo>
                  <a:lnTo>
                    <a:pt x="244" y="203"/>
                  </a:lnTo>
                  <a:lnTo>
                    <a:pt x="241" y="203"/>
                  </a:lnTo>
                  <a:lnTo>
                    <a:pt x="236" y="203"/>
                  </a:lnTo>
                  <a:lnTo>
                    <a:pt x="233" y="205"/>
                  </a:lnTo>
                  <a:lnTo>
                    <a:pt x="227" y="205"/>
                  </a:lnTo>
                  <a:lnTo>
                    <a:pt x="224" y="205"/>
                  </a:lnTo>
                  <a:lnTo>
                    <a:pt x="219" y="206"/>
                  </a:lnTo>
                  <a:lnTo>
                    <a:pt x="214" y="206"/>
                  </a:lnTo>
                  <a:lnTo>
                    <a:pt x="211" y="206"/>
                  </a:lnTo>
                  <a:lnTo>
                    <a:pt x="208" y="208"/>
                  </a:lnTo>
                  <a:lnTo>
                    <a:pt x="206" y="209"/>
                  </a:lnTo>
                  <a:lnTo>
                    <a:pt x="202" y="211"/>
                  </a:lnTo>
                  <a:lnTo>
                    <a:pt x="199" y="213"/>
                  </a:lnTo>
                  <a:lnTo>
                    <a:pt x="195" y="214"/>
                  </a:lnTo>
                  <a:lnTo>
                    <a:pt x="194" y="217"/>
                  </a:lnTo>
                  <a:lnTo>
                    <a:pt x="192" y="217"/>
                  </a:lnTo>
                  <a:lnTo>
                    <a:pt x="191" y="220"/>
                  </a:lnTo>
                  <a:lnTo>
                    <a:pt x="189" y="222"/>
                  </a:lnTo>
                  <a:lnTo>
                    <a:pt x="188" y="225"/>
                  </a:lnTo>
                  <a:lnTo>
                    <a:pt x="186" y="227"/>
                  </a:lnTo>
                  <a:lnTo>
                    <a:pt x="186" y="230"/>
                  </a:lnTo>
                  <a:lnTo>
                    <a:pt x="184" y="230"/>
                  </a:lnTo>
                  <a:lnTo>
                    <a:pt x="183" y="231"/>
                  </a:lnTo>
                  <a:lnTo>
                    <a:pt x="181" y="231"/>
                  </a:lnTo>
                  <a:lnTo>
                    <a:pt x="178" y="231"/>
                  </a:lnTo>
                  <a:lnTo>
                    <a:pt x="178" y="230"/>
                  </a:lnTo>
                  <a:lnTo>
                    <a:pt x="177" y="228"/>
                  </a:lnTo>
                  <a:lnTo>
                    <a:pt x="175" y="227"/>
                  </a:lnTo>
                  <a:lnTo>
                    <a:pt x="175" y="227"/>
                  </a:lnTo>
                  <a:lnTo>
                    <a:pt x="172" y="227"/>
                  </a:lnTo>
                  <a:lnTo>
                    <a:pt x="169" y="228"/>
                  </a:lnTo>
                  <a:lnTo>
                    <a:pt x="165" y="227"/>
                  </a:lnTo>
                  <a:lnTo>
                    <a:pt x="162" y="227"/>
                  </a:lnTo>
                  <a:lnTo>
                    <a:pt x="158" y="227"/>
                  </a:lnTo>
                  <a:lnTo>
                    <a:pt x="156" y="227"/>
                  </a:lnTo>
                  <a:lnTo>
                    <a:pt x="154" y="225"/>
                  </a:lnTo>
                  <a:lnTo>
                    <a:pt x="153" y="225"/>
                  </a:lnTo>
                  <a:lnTo>
                    <a:pt x="153" y="225"/>
                  </a:lnTo>
                  <a:lnTo>
                    <a:pt x="150" y="225"/>
                  </a:lnTo>
                  <a:lnTo>
                    <a:pt x="147" y="225"/>
                  </a:lnTo>
                  <a:lnTo>
                    <a:pt x="143" y="225"/>
                  </a:lnTo>
                  <a:lnTo>
                    <a:pt x="140" y="225"/>
                  </a:lnTo>
                  <a:lnTo>
                    <a:pt x="139" y="225"/>
                  </a:lnTo>
                  <a:lnTo>
                    <a:pt x="137" y="225"/>
                  </a:lnTo>
                  <a:lnTo>
                    <a:pt x="136" y="225"/>
                  </a:lnTo>
                  <a:lnTo>
                    <a:pt x="136" y="227"/>
                  </a:lnTo>
                  <a:lnTo>
                    <a:pt x="134" y="227"/>
                  </a:lnTo>
                  <a:lnTo>
                    <a:pt x="134" y="225"/>
                  </a:lnTo>
                  <a:lnTo>
                    <a:pt x="132" y="227"/>
                  </a:lnTo>
                  <a:lnTo>
                    <a:pt x="132" y="225"/>
                  </a:lnTo>
                  <a:lnTo>
                    <a:pt x="131" y="225"/>
                  </a:lnTo>
                  <a:lnTo>
                    <a:pt x="129" y="224"/>
                  </a:lnTo>
                  <a:lnTo>
                    <a:pt x="129" y="224"/>
                  </a:lnTo>
                  <a:lnTo>
                    <a:pt x="128" y="224"/>
                  </a:lnTo>
                  <a:lnTo>
                    <a:pt x="128" y="224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5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3" y="228"/>
                  </a:lnTo>
                  <a:lnTo>
                    <a:pt x="123" y="230"/>
                  </a:lnTo>
                  <a:lnTo>
                    <a:pt x="123" y="230"/>
                  </a:lnTo>
                  <a:lnTo>
                    <a:pt x="123" y="231"/>
                  </a:lnTo>
                  <a:lnTo>
                    <a:pt x="123" y="233"/>
                  </a:lnTo>
                  <a:lnTo>
                    <a:pt x="124" y="235"/>
                  </a:lnTo>
                  <a:lnTo>
                    <a:pt x="124" y="235"/>
                  </a:lnTo>
                  <a:lnTo>
                    <a:pt x="124" y="236"/>
                  </a:lnTo>
                  <a:lnTo>
                    <a:pt x="123" y="236"/>
                  </a:lnTo>
                  <a:lnTo>
                    <a:pt x="123" y="238"/>
                  </a:lnTo>
                  <a:lnTo>
                    <a:pt x="121" y="238"/>
                  </a:lnTo>
                  <a:lnTo>
                    <a:pt x="121" y="238"/>
                  </a:lnTo>
                  <a:lnTo>
                    <a:pt x="118" y="241"/>
                  </a:lnTo>
                  <a:lnTo>
                    <a:pt x="118" y="239"/>
                  </a:lnTo>
                  <a:lnTo>
                    <a:pt x="118" y="238"/>
                  </a:lnTo>
                  <a:lnTo>
                    <a:pt x="117" y="236"/>
                  </a:lnTo>
                  <a:lnTo>
                    <a:pt x="117" y="235"/>
                  </a:lnTo>
                  <a:lnTo>
                    <a:pt x="117" y="235"/>
                  </a:lnTo>
                  <a:lnTo>
                    <a:pt x="115" y="233"/>
                  </a:lnTo>
                  <a:lnTo>
                    <a:pt x="115" y="231"/>
                  </a:lnTo>
                  <a:lnTo>
                    <a:pt x="113" y="230"/>
                  </a:lnTo>
                  <a:lnTo>
                    <a:pt x="112" y="230"/>
                  </a:lnTo>
                  <a:lnTo>
                    <a:pt x="112" y="227"/>
                  </a:lnTo>
                  <a:lnTo>
                    <a:pt x="112" y="225"/>
                  </a:lnTo>
                  <a:lnTo>
                    <a:pt x="107" y="220"/>
                  </a:lnTo>
                  <a:lnTo>
                    <a:pt x="104" y="217"/>
                  </a:lnTo>
                  <a:lnTo>
                    <a:pt x="102" y="216"/>
                  </a:lnTo>
                  <a:lnTo>
                    <a:pt x="99" y="213"/>
                  </a:lnTo>
                  <a:lnTo>
                    <a:pt x="99" y="209"/>
                  </a:lnTo>
                  <a:lnTo>
                    <a:pt x="96" y="206"/>
                  </a:lnTo>
                  <a:lnTo>
                    <a:pt x="96" y="205"/>
                  </a:lnTo>
                  <a:lnTo>
                    <a:pt x="95" y="203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1" y="194"/>
                  </a:lnTo>
                  <a:lnTo>
                    <a:pt x="90" y="194"/>
                  </a:lnTo>
                  <a:lnTo>
                    <a:pt x="90" y="192"/>
                  </a:lnTo>
                  <a:lnTo>
                    <a:pt x="90" y="191"/>
                  </a:lnTo>
                  <a:lnTo>
                    <a:pt x="88" y="191"/>
                  </a:lnTo>
                  <a:lnTo>
                    <a:pt x="87" y="189"/>
                  </a:lnTo>
                  <a:lnTo>
                    <a:pt x="85" y="187"/>
                  </a:lnTo>
                  <a:lnTo>
                    <a:pt x="79" y="183"/>
                  </a:lnTo>
                  <a:lnTo>
                    <a:pt x="76" y="183"/>
                  </a:lnTo>
                  <a:lnTo>
                    <a:pt x="74" y="181"/>
                  </a:lnTo>
                  <a:lnTo>
                    <a:pt x="72" y="179"/>
                  </a:lnTo>
                  <a:lnTo>
                    <a:pt x="71" y="175"/>
                  </a:lnTo>
                  <a:lnTo>
                    <a:pt x="68" y="172"/>
                  </a:lnTo>
                  <a:lnTo>
                    <a:pt x="65" y="167"/>
                  </a:lnTo>
                  <a:lnTo>
                    <a:pt x="66" y="165"/>
                  </a:lnTo>
                  <a:lnTo>
                    <a:pt x="66" y="164"/>
                  </a:lnTo>
                  <a:lnTo>
                    <a:pt x="65" y="162"/>
                  </a:lnTo>
                  <a:lnTo>
                    <a:pt x="65" y="161"/>
                  </a:lnTo>
                  <a:lnTo>
                    <a:pt x="63" y="159"/>
                  </a:lnTo>
                  <a:lnTo>
                    <a:pt x="65" y="156"/>
                  </a:lnTo>
                  <a:lnTo>
                    <a:pt x="65" y="153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5" y="148"/>
                  </a:lnTo>
                  <a:lnTo>
                    <a:pt x="63" y="146"/>
                  </a:lnTo>
                  <a:lnTo>
                    <a:pt x="63" y="145"/>
                  </a:lnTo>
                  <a:lnTo>
                    <a:pt x="63" y="145"/>
                  </a:lnTo>
                  <a:lnTo>
                    <a:pt x="61" y="143"/>
                  </a:lnTo>
                  <a:lnTo>
                    <a:pt x="63" y="143"/>
                  </a:lnTo>
                  <a:lnTo>
                    <a:pt x="61" y="142"/>
                  </a:lnTo>
                  <a:lnTo>
                    <a:pt x="60" y="140"/>
                  </a:lnTo>
                  <a:lnTo>
                    <a:pt x="60" y="139"/>
                  </a:lnTo>
                  <a:lnTo>
                    <a:pt x="60" y="137"/>
                  </a:lnTo>
                  <a:lnTo>
                    <a:pt x="57" y="132"/>
                  </a:lnTo>
                  <a:lnTo>
                    <a:pt x="55" y="131"/>
                  </a:lnTo>
                  <a:lnTo>
                    <a:pt x="54" y="127"/>
                  </a:lnTo>
                  <a:lnTo>
                    <a:pt x="50" y="126"/>
                  </a:lnTo>
                  <a:lnTo>
                    <a:pt x="49" y="124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6" y="123"/>
                  </a:lnTo>
                  <a:lnTo>
                    <a:pt x="44" y="123"/>
                  </a:lnTo>
                  <a:lnTo>
                    <a:pt x="42" y="121"/>
                  </a:lnTo>
                  <a:lnTo>
                    <a:pt x="41" y="120"/>
                  </a:lnTo>
                  <a:lnTo>
                    <a:pt x="39" y="116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8" y="110"/>
                  </a:lnTo>
                  <a:lnTo>
                    <a:pt x="38" y="109"/>
                  </a:lnTo>
                  <a:lnTo>
                    <a:pt x="36" y="107"/>
                  </a:lnTo>
                  <a:lnTo>
                    <a:pt x="33" y="101"/>
                  </a:lnTo>
                  <a:lnTo>
                    <a:pt x="33" y="101"/>
                  </a:lnTo>
                  <a:lnTo>
                    <a:pt x="31" y="99"/>
                  </a:lnTo>
                  <a:lnTo>
                    <a:pt x="30" y="98"/>
                  </a:lnTo>
                  <a:lnTo>
                    <a:pt x="30" y="94"/>
                  </a:lnTo>
                  <a:lnTo>
                    <a:pt x="28" y="94"/>
                  </a:lnTo>
                  <a:lnTo>
                    <a:pt x="24" y="87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17" y="79"/>
                  </a:lnTo>
                  <a:lnTo>
                    <a:pt x="17" y="75"/>
                  </a:lnTo>
                  <a:lnTo>
                    <a:pt x="14" y="74"/>
                  </a:lnTo>
                  <a:lnTo>
                    <a:pt x="13" y="69"/>
                  </a:lnTo>
                  <a:lnTo>
                    <a:pt x="8" y="64"/>
                  </a:lnTo>
                  <a:lnTo>
                    <a:pt x="6" y="63"/>
                  </a:lnTo>
                  <a:lnTo>
                    <a:pt x="3" y="63"/>
                  </a:lnTo>
                  <a:lnTo>
                    <a:pt x="2" y="63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2" y="61"/>
                  </a:lnTo>
                  <a:lnTo>
                    <a:pt x="3" y="57"/>
                  </a:lnTo>
                  <a:lnTo>
                    <a:pt x="3" y="53"/>
                  </a:lnTo>
                  <a:lnTo>
                    <a:pt x="5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4" y="46"/>
                  </a:lnTo>
                  <a:lnTo>
                    <a:pt x="19" y="46"/>
                  </a:lnTo>
                  <a:lnTo>
                    <a:pt x="20" y="46"/>
                  </a:lnTo>
                  <a:lnTo>
                    <a:pt x="20" y="46"/>
                  </a:lnTo>
                  <a:lnTo>
                    <a:pt x="24" y="44"/>
                  </a:lnTo>
                  <a:lnTo>
                    <a:pt x="27" y="41"/>
                  </a:lnTo>
                  <a:lnTo>
                    <a:pt x="28" y="39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3" y="35"/>
                  </a:lnTo>
                  <a:lnTo>
                    <a:pt x="38" y="35"/>
                  </a:lnTo>
                  <a:lnTo>
                    <a:pt x="41" y="33"/>
                  </a:lnTo>
                  <a:lnTo>
                    <a:pt x="41" y="33"/>
                  </a:lnTo>
                  <a:lnTo>
                    <a:pt x="42" y="31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7" y="27"/>
                  </a:lnTo>
                  <a:lnTo>
                    <a:pt x="49" y="25"/>
                  </a:lnTo>
                  <a:lnTo>
                    <a:pt x="46" y="24"/>
                  </a:lnTo>
                  <a:lnTo>
                    <a:pt x="44" y="20"/>
                  </a:lnTo>
                  <a:lnTo>
                    <a:pt x="41" y="17"/>
                  </a:lnTo>
                  <a:lnTo>
                    <a:pt x="39" y="16"/>
                  </a:lnTo>
                  <a:lnTo>
                    <a:pt x="36" y="12"/>
                  </a:lnTo>
                  <a:lnTo>
                    <a:pt x="35" y="9"/>
                  </a:lnTo>
                  <a:lnTo>
                    <a:pt x="38" y="9"/>
                  </a:lnTo>
                  <a:lnTo>
                    <a:pt x="42" y="8"/>
                  </a:lnTo>
                  <a:lnTo>
                    <a:pt x="46" y="6"/>
                  </a:lnTo>
                  <a:lnTo>
                    <a:pt x="50" y="5"/>
                  </a:lnTo>
                  <a:lnTo>
                    <a:pt x="55" y="5"/>
                  </a:lnTo>
                  <a:lnTo>
                    <a:pt x="60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7" name="Freeform 63">
              <a:extLst>
                <a:ext uri="{FF2B5EF4-FFF2-40B4-BE49-F238E27FC236}">
                  <a16:creationId xmlns:a16="http://schemas.microsoft.com/office/drawing/2014/main" id="{B1DB53A5-B489-4F07-829B-A65D76DD79BB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5870" y="4447111"/>
              <a:ext cx="58477" cy="48731"/>
            </a:xfrm>
            <a:custGeom>
              <a:avLst/>
              <a:gdLst>
                <a:gd name="T0" fmla="*/ 24 w 30"/>
                <a:gd name="T1" fmla="*/ 0 h 25"/>
                <a:gd name="T2" fmla="*/ 24 w 30"/>
                <a:gd name="T3" fmla="*/ 0 h 25"/>
                <a:gd name="T4" fmla="*/ 24 w 30"/>
                <a:gd name="T5" fmla="*/ 2 h 25"/>
                <a:gd name="T6" fmla="*/ 27 w 30"/>
                <a:gd name="T7" fmla="*/ 5 h 25"/>
                <a:gd name="T8" fmla="*/ 29 w 30"/>
                <a:gd name="T9" fmla="*/ 6 h 25"/>
                <a:gd name="T10" fmla="*/ 29 w 30"/>
                <a:gd name="T11" fmla="*/ 11 h 25"/>
                <a:gd name="T12" fmla="*/ 30 w 30"/>
                <a:gd name="T13" fmla="*/ 14 h 25"/>
                <a:gd name="T14" fmla="*/ 30 w 30"/>
                <a:gd name="T15" fmla="*/ 17 h 25"/>
                <a:gd name="T16" fmla="*/ 29 w 30"/>
                <a:gd name="T17" fmla="*/ 19 h 25"/>
                <a:gd name="T18" fmla="*/ 27 w 30"/>
                <a:gd name="T19" fmla="*/ 19 h 25"/>
                <a:gd name="T20" fmla="*/ 26 w 30"/>
                <a:gd name="T21" fmla="*/ 19 h 25"/>
                <a:gd name="T22" fmla="*/ 26 w 30"/>
                <a:gd name="T23" fmla="*/ 19 h 25"/>
                <a:gd name="T24" fmla="*/ 24 w 30"/>
                <a:gd name="T25" fmla="*/ 17 h 25"/>
                <a:gd name="T26" fmla="*/ 21 w 30"/>
                <a:gd name="T27" fmla="*/ 17 h 25"/>
                <a:gd name="T28" fmla="*/ 19 w 30"/>
                <a:gd name="T29" fmla="*/ 19 h 25"/>
                <a:gd name="T30" fmla="*/ 19 w 30"/>
                <a:gd name="T31" fmla="*/ 19 h 25"/>
                <a:gd name="T32" fmla="*/ 16 w 30"/>
                <a:gd name="T33" fmla="*/ 17 h 25"/>
                <a:gd name="T34" fmla="*/ 16 w 30"/>
                <a:gd name="T35" fmla="*/ 22 h 25"/>
                <a:gd name="T36" fmla="*/ 15 w 30"/>
                <a:gd name="T37" fmla="*/ 24 h 25"/>
                <a:gd name="T38" fmla="*/ 13 w 30"/>
                <a:gd name="T39" fmla="*/ 24 h 25"/>
                <a:gd name="T40" fmla="*/ 8 w 30"/>
                <a:gd name="T41" fmla="*/ 25 h 25"/>
                <a:gd name="T42" fmla="*/ 7 w 30"/>
                <a:gd name="T43" fmla="*/ 22 h 25"/>
                <a:gd name="T44" fmla="*/ 5 w 30"/>
                <a:gd name="T45" fmla="*/ 22 h 25"/>
                <a:gd name="T46" fmla="*/ 4 w 30"/>
                <a:gd name="T47" fmla="*/ 22 h 25"/>
                <a:gd name="T48" fmla="*/ 2 w 30"/>
                <a:gd name="T49" fmla="*/ 22 h 25"/>
                <a:gd name="T50" fmla="*/ 2 w 30"/>
                <a:gd name="T51" fmla="*/ 20 h 25"/>
                <a:gd name="T52" fmla="*/ 0 w 30"/>
                <a:gd name="T53" fmla="*/ 19 h 25"/>
                <a:gd name="T54" fmla="*/ 4 w 30"/>
                <a:gd name="T55" fmla="*/ 19 h 25"/>
                <a:gd name="T56" fmla="*/ 4 w 30"/>
                <a:gd name="T57" fmla="*/ 17 h 25"/>
                <a:gd name="T58" fmla="*/ 5 w 30"/>
                <a:gd name="T59" fmla="*/ 17 h 25"/>
                <a:gd name="T60" fmla="*/ 7 w 30"/>
                <a:gd name="T61" fmla="*/ 14 h 25"/>
                <a:gd name="T62" fmla="*/ 8 w 30"/>
                <a:gd name="T63" fmla="*/ 14 h 25"/>
                <a:gd name="T64" fmla="*/ 7 w 30"/>
                <a:gd name="T65" fmla="*/ 11 h 25"/>
                <a:gd name="T66" fmla="*/ 7 w 30"/>
                <a:gd name="T67" fmla="*/ 8 h 25"/>
                <a:gd name="T68" fmla="*/ 8 w 30"/>
                <a:gd name="T69" fmla="*/ 6 h 25"/>
                <a:gd name="T70" fmla="*/ 10 w 30"/>
                <a:gd name="T71" fmla="*/ 5 h 25"/>
                <a:gd name="T72" fmla="*/ 11 w 30"/>
                <a:gd name="T73" fmla="*/ 5 h 25"/>
                <a:gd name="T74" fmla="*/ 15 w 30"/>
                <a:gd name="T75" fmla="*/ 3 h 25"/>
                <a:gd name="T76" fmla="*/ 16 w 30"/>
                <a:gd name="T77" fmla="*/ 5 h 25"/>
                <a:gd name="T78" fmla="*/ 16 w 30"/>
                <a:gd name="T79" fmla="*/ 5 h 25"/>
                <a:gd name="T80" fmla="*/ 19 w 30"/>
                <a:gd name="T81" fmla="*/ 5 h 25"/>
                <a:gd name="T82" fmla="*/ 21 w 30"/>
                <a:gd name="T83" fmla="*/ 2 h 25"/>
                <a:gd name="T84" fmla="*/ 22 w 30"/>
                <a:gd name="T85" fmla="*/ 0 h 25"/>
                <a:gd name="T86" fmla="*/ 24 w 30"/>
                <a:gd name="T8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" h="25">
                  <a:moveTo>
                    <a:pt x="24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8"/>
                  </a:lnTo>
                  <a:lnTo>
                    <a:pt x="29" y="11"/>
                  </a:lnTo>
                  <a:lnTo>
                    <a:pt x="29" y="13"/>
                  </a:lnTo>
                  <a:lnTo>
                    <a:pt x="30" y="14"/>
                  </a:lnTo>
                  <a:lnTo>
                    <a:pt x="30" y="16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6" y="20"/>
                  </a:lnTo>
                  <a:lnTo>
                    <a:pt x="16" y="22"/>
                  </a:lnTo>
                  <a:lnTo>
                    <a:pt x="16" y="24"/>
                  </a:lnTo>
                  <a:lnTo>
                    <a:pt x="15" y="24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0" y="25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6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7" y="11"/>
                  </a:lnTo>
                  <a:lnTo>
                    <a:pt x="7" y="9"/>
                  </a:lnTo>
                  <a:lnTo>
                    <a:pt x="7" y="8"/>
                  </a:lnTo>
                  <a:lnTo>
                    <a:pt x="7" y="8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8" name="Freeform 64">
              <a:extLst>
                <a:ext uri="{FF2B5EF4-FFF2-40B4-BE49-F238E27FC236}">
                  <a16:creationId xmlns:a16="http://schemas.microsoft.com/office/drawing/2014/main" id="{D7D5359A-96EE-4917-892B-D7AF596CE1D3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1094" y="1794220"/>
              <a:ext cx="15594" cy="5848"/>
            </a:xfrm>
            <a:custGeom>
              <a:avLst/>
              <a:gdLst>
                <a:gd name="T0" fmla="*/ 8 w 8"/>
                <a:gd name="T1" fmla="*/ 0 h 3"/>
                <a:gd name="T2" fmla="*/ 6 w 8"/>
                <a:gd name="T3" fmla="*/ 1 h 3"/>
                <a:gd name="T4" fmla="*/ 5 w 8"/>
                <a:gd name="T5" fmla="*/ 3 h 3"/>
                <a:gd name="T6" fmla="*/ 2 w 8"/>
                <a:gd name="T7" fmla="*/ 3 h 3"/>
                <a:gd name="T8" fmla="*/ 0 w 8"/>
                <a:gd name="T9" fmla="*/ 1 h 3"/>
                <a:gd name="T10" fmla="*/ 3 w 8"/>
                <a:gd name="T11" fmla="*/ 0 h 3"/>
                <a:gd name="T12" fmla="*/ 5 w 8"/>
                <a:gd name="T13" fmla="*/ 0 h 3"/>
                <a:gd name="T14" fmla="*/ 8 w 8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6" y="1"/>
                  </a:lnTo>
                  <a:lnTo>
                    <a:pt x="5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9" name="Freeform 65">
              <a:extLst>
                <a:ext uri="{FF2B5EF4-FFF2-40B4-BE49-F238E27FC236}">
                  <a16:creationId xmlns:a16="http://schemas.microsoft.com/office/drawing/2014/main" id="{145371BB-14D5-4AA2-AF9A-E4FE7696FC52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5673" y="1766931"/>
              <a:ext cx="25340" cy="7797"/>
            </a:xfrm>
            <a:custGeom>
              <a:avLst/>
              <a:gdLst>
                <a:gd name="T0" fmla="*/ 5 w 13"/>
                <a:gd name="T1" fmla="*/ 0 h 4"/>
                <a:gd name="T2" fmla="*/ 5 w 13"/>
                <a:gd name="T3" fmla="*/ 0 h 4"/>
                <a:gd name="T4" fmla="*/ 7 w 13"/>
                <a:gd name="T5" fmla="*/ 1 h 4"/>
                <a:gd name="T6" fmla="*/ 10 w 13"/>
                <a:gd name="T7" fmla="*/ 0 h 4"/>
                <a:gd name="T8" fmla="*/ 11 w 13"/>
                <a:gd name="T9" fmla="*/ 0 h 4"/>
                <a:gd name="T10" fmla="*/ 13 w 13"/>
                <a:gd name="T11" fmla="*/ 1 h 4"/>
                <a:gd name="T12" fmla="*/ 10 w 13"/>
                <a:gd name="T13" fmla="*/ 4 h 4"/>
                <a:gd name="T14" fmla="*/ 10 w 13"/>
                <a:gd name="T15" fmla="*/ 4 h 4"/>
                <a:gd name="T16" fmla="*/ 7 w 13"/>
                <a:gd name="T17" fmla="*/ 4 h 4"/>
                <a:gd name="T18" fmla="*/ 2 w 13"/>
                <a:gd name="T19" fmla="*/ 4 h 4"/>
                <a:gd name="T20" fmla="*/ 0 w 13"/>
                <a:gd name="T21" fmla="*/ 3 h 4"/>
                <a:gd name="T22" fmla="*/ 0 w 13"/>
                <a:gd name="T23" fmla="*/ 1 h 4"/>
                <a:gd name="T24" fmla="*/ 4 w 13"/>
                <a:gd name="T25" fmla="*/ 1 h 4"/>
                <a:gd name="T26" fmla="*/ 5 w 13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" h="4">
                  <a:moveTo>
                    <a:pt x="5" y="0"/>
                  </a:moveTo>
                  <a:lnTo>
                    <a:pt x="5" y="0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1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7" y="4"/>
                  </a:lnTo>
                  <a:lnTo>
                    <a:pt x="2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4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0" name="Freeform 66">
              <a:extLst>
                <a:ext uri="{FF2B5EF4-FFF2-40B4-BE49-F238E27FC236}">
                  <a16:creationId xmlns:a16="http://schemas.microsoft.com/office/drawing/2014/main" id="{ED6336FA-2946-4D1A-A03E-E26B61CFC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8275591" y="1630485"/>
              <a:ext cx="15594" cy="9747"/>
            </a:xfrm>
            <a:custGeom>
              <a:avLst/>
              <a:gdLst>
                <a:gd name="T0" fmla="*/ 7 w 8"/>
                <a:gd name="T1" fmla="*/ 0 h 5"/>
                <a:gd name="T2" fmla="*/ 8 w 8"/>
                <a:gd name="T3" fmla="*/ 2 h 5"/>
                <a:gd name="T4" fmla="*/ 8 w 8"/>
                <a:gd name="T5" fmla="*/ 2 h 5"/>
                <a:gd name="T6" fmla="*/ 5 w 8"/>
                <a:gd name="T7" fmla="*/ 5 h 5"/>
                <a:gd name="T8" fmla="*/ 2 w 8"/>
                <a:gd name="T9" fmla="*/ 5 h 5"/>
                <a:gd name="T10" fmla="*/ 0 w 8"/>
                <a:gd name="T11" fmla="*/ 3 h 5"/>
                <a:gd name="T12" fmla="*/ 0 w 8"/>
                <a:gd name="T13" fmla="*/ 3 h 5"/>
                <a:gd name="T14" fmla="*/ 2 w 8"/>
                <a:gd name="T15" fmla="*/ 2 h 5"/>
                <a:gd name="T16" fmla="*/ 2 w 8"/>
                <a:gd name="T17" fmla="*/ 2 h 5"/>
                <a:gd name="T18" fmla="*/ 7 w 8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" h="5">
                  <a:moveTo>
                    <a:pt x="7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5" y="5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1" name="Freeform 67">
              <a:extLst>
                <a:ext uri="{FF2B5EF4-FFF2-40B4-BE49-F238E27FC236}">
                  <a16:creationId xmlns:a16="http://schemas.microsoft.com/office/drawing/2014/main" id="{E276845B-9F66-4F15-B543-86932365884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1021" y="1692860"/>
              <a:ext cx="37036" cy="9747"/>
            </a:xfrm>
            <a:custGeom>
              <a:avLst/>
              <a:gdLst>
                <a:gd name="T0" fmla="*/ 13 w 19"/>
                <a:gd name="T1" fmla="*/ 0 h 5"/>
                <a:gd name="T2" fmla="*/ 18 w 19"/>
                <a:gd name="T3" fmla="*/ 0 h 5"/>
                <a:gd name="T4" fmla="*/ 19 w 19"/>
                <a:gd name="T5" fmla="*/ 1 h 5"/>
                <a:gd name="T6" fmla="*/ 18 w 19"/>
                <a:gd name="T7" fmla="*/ 1 h 5"/>
                <a:gd name="T8" fmla="*/ 16 w 19"/>
                <a:gd name="T9" fmla="*/ 1 h 5"/>
                <a:gd name="T10" fmla="*/ 14 w 19"/>
                <a:gd name="T11" fmla="*/ 1 h 5"/>
                <a:gd name="T12" fmla="*/ 14 w 19"/>
                <a:gd name="T13" fmla="*/ 3 h 5"/>
                <a:gd name="T14" fmla="*/ 14 w 19"/>
                <a:gd name="T15" fmla="*/ 5 h 5"/>
                <a:gd name="T16" fmla="*/ 11 w 19"/>
                <a:gd name="T17" fmla="*/ 5 h 5"/>
                <a:gd name="T18" fmla="*/ 7 w 19"/>
                <a:gd name="T19" fmla="*/ 3 h 5"/>
                <a:gd name="T20" fmla="*/ 5 w 19"/>
                <a:gd name="T21" fmla="*/ 3 h 5"/>
                <a:gd name="T22" fmla="*/ 0 w 19"/>
                <a:gd name="T23" fmla="*/ 1 h 5"/>
                <a:gd name="T24" fmla="*/ 0 w 19"/>
                <a:gd name="T25" fmla="*/ 1 h 5"/>
                <a:gd name="T26" fmla="*/ 0 w 19"/>
                <a:gd name="T27" fmla="*/ 0 h 5"/>
                <a:gd name="T28" fmla="*/ 3 w 19"/>
                <a:gd name="T29" fmla="*/ 1 h 5"/>
                <a:gd name="T30" fmla="*/ 7 w 19"/>
                <a:gd name="T31" fmla="*/ 0 h 5"/>
                <a:gd name="T32" fmla="*/ 11 w 19"/>
                <a:gd name="T33" fmla="*/ 0 h 5"/>
                <a:gd name="T34" fmla="*/ 13 w 19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5">
                  <a:moveTo>
                    <a:pt x="13" y="0"/>
                  </a:moveTo>
                  <a:lnTo>
                    <a:pt x="18" y="0"/>
                  </a:lnTo>
                  <a:lnTo>
                    <a:pt x="19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4" y="5"/>
                  </a:lnTo>
                  <a:lnTo>
                    <a:pt x="11" y="5"/>
                  </a:lnTo>
                  <a:lnTo>
                    <a:pt x="7" y="3"/>
                  </a:lnTo>
                  <a:lnTo>
                    <a:pt x="5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2" name="Freeform 68">
              <a:extLst>
                <a:ext uri="{FF2B5EF4-FFF2-40B4-BE49-F238E27FC236}">
                  <a16:creationId xmlns:a16="http://schemas.microsoft.com/office/drawing/2014/main" id="{07608574-1F4A-4C88-85A1-E86FCA8D45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491954" y="1688962"/>
              <a:ext cx="7797" cy="9747"/>
            </a:xfrm>
            <a:custGeom>
              <a:avLst/>
              <a:gdLst>
                <a:gd name="T0" fmla="*/ 1 w 4"/>
                <a:gd name="T1" fmla="*/ 0 h 5"/>
                <a:gd name="T2" fmla="*/ 3 w 4"/>
                <a:gd name="T3" fmla="*/ 0 h 5"/>
                <a:gd name="T4" fmla="*/ 3 w 4"/>
                <a:gd name="T5" fmla="*/ 2 h 5"/>
                <a:gd name="T6" fmla="*/ 4 w 4"/>
                <a:gd name="T7" fmla="*/ 2 h 5"/>
                <a:gd name="T8" fmla="*/ 3 w 4"/>
                <a:gd name="T9" fmla="*/ 3 h 5"/>
                <a:gd name="T10" fmla="*/ 1 w 4"/>
                <a:gd name="T11" fmla="*/ 5 h 5"/>
                <a:gd name="T12" fmla="*/ 0 w 4"/>
                <a:gd name="T13" fmla="*/ 5 h 5"/>
                <a:gd name="T14" fmla="*/ 0 w 4"/>
                <a:gd name="T15" fmla="*/ 5 h 5"/>
                <a:gd name="T16" fmla="*/ 0 w 4"/>
                <a:gd name="T17" fmla="*/ 5 h 5"/>
                <a:gd name="T18" fmla="*/ 0 w 4"/>
                <a:gd name="T19" fmla="*/ 3 h 5"/>
                <a:gd name="T20" fmla="*/ 1 w 4"/>
                <a:gd name="T21" fmla="*/ 0 h 5"/>
                <a:gd name="T22" fmla="*/ 1 w 4"/>
                <a:gd name="T23" fmla="*/ 0 h 5"/>
                <a:gd name="T24" fmla="*/ 1 w 4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" h="5">
                  <a:moveTo>
                    <a:pt x="1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3" name="Freeform 69">
              <a:extLst>
                <a:ext uri="{FF2B5EF4-FFF2-40B4-BE49-F238E27FC236}">
                  <a16:creationId xmlns:a16="http://schemas.microsoft.com/office/drawing/2014/main" id="{329D60BB-2794-4173-B8A2-DA1F5B0D9CAD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6516" y="1811763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4 w 4"/>
                <a:gd name="T7" fmla="*/ 3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2 h 3"/>
                <a:gd name="T16" fmla="*/ 0 w 4"/>
                <a:gd name="T17" fmla="*/ 2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4" name="Freeform 70">
              <a:extLst>
                <a:ext uri="{FF2B5EF4-FFF2-40B4-BE49-F238E27FC236}">
                  <a16:creationId xmlns:a16="http://schemas.microsoft.com/office/drawing/2014/main" id="{2C5BE24D-56FA-4344-BC5D-45A9BA2CED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098212" y="1815662"/>
              <a:ext cx="21442" cy="5848"/>
            </a:xfrm>
            <a:custGeom>
              <a:avLst/>
              <a:gdLst>
                <a:gd name="T0" fmla="*/ 5 w 11"/>
                <a:gd name="T1" fmla="*/ 0 h 3"/>
                <a:gd name="T2" fmla="*/ 9 w 11"/>
                <a:gd name="T3" fmla="*/ 0 h 3"/>
                <a:gd name="T4" fmla="*/ 11 w 11"/>
                <a:gd name="T5" fmla="*/ 1 h 3"/>
                <a:gd name="T6" fmla="*/ 11 w 11"/>
                <a:gd name="T7" fmla="*/ 1 h 3"/>
                <a:gd name="T8" fmla="*/ 9 w 11"/>
                <a:gd name="T9" fmla="*/ 1 h 3"/>
                <a:gd name="T10" fmla="*/ 9 w 11"/>
                <a:gd name="T11" fmla="*/ 1 h 3"/>
                <a:gd name="T12" fmla="*/ 8 w 11"/>
                <a:gd name="T13" fmla="*/ 3 h 3"/>
                <a:gd name="T14" fmla="*/ 5 w 11"/>
                <a:gd name="T15" fmla="*/ 1 h 3"/>
                <a:gd name="T16" fmla="*/ 0 w 11"/>
                <a:gd name="T17" fmla="*/ 1 h 3"/>
                <a:gd name="T18" fmla="*/ 1 w 11"/>
                <a:gd name="T19" fmla="*/ 0 h 3"/>
                <a:gd name="T20" fmla="*/ 5 w 11"/>
                <a:gd name="T2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3">
                  <a:moveTo>
                    <a:pt x="5" y="0"/>
                  </a:moveTo>
                  <a:lnTo>
                    <a:pt x="9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8" y="3"/>
                  </a:lnTo>
                  <a:lnTo>
                    <a:pt x="5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5" name="Freeform 71">
              <a:extLst>
                <a:ext uri="{FF2B5EF4-FFF2-40B4-BE49-F238E27FC236}">
                  <a16:creationId xmlns:a16="http://schemas.microsoft.com/office/drawing/2014/main" id="{11E11EDC-E1D3-44AC-950F-8DAA6D2D49B8}"/>
                </a:ext>
              </a:extLst>
            </p:cNvPr>
            <p:cNvSpPr>
              <a:spLocks/>
            </p:cNvSpPr>
            <p:nvPr/>
          </p:nvSpPr>
          <p:spPr bwMode="auto">
            <a:xfrm>
              <a:off x="8297032" y="1384883"/>
              <a:ext cx="46781" cy="9747"/>
            </a:xfrm>
            <a:custGeom>
              <a:avLst/>
              <a:gdLst>
                <a:gd name="T0" fmla="*/ 4 w 24"/>
                <a:gd name="T1" fmla="*/ 0 h 5"/>
                <a:gd name="T2" fmla="*/ 18 w 24"/>
                <a:gd name="T3" fmla="*/ 0 h 5"/>
                <a:gd name="T4" fmla="*/ 22 w 24"/>
                <a:gd name="T5" fmla="*/ 2 h 5"/>
                <a:gd name="T6" fmla="*/ 24 w 24"/>
                <a:gd name="T7" fmla="*/ 3 h 5"/>
                <a:gd name="T8" fmla="*/ 19 w 24"/>
                <a:gd name="T9" fmla="*/ 5 h 5"/>
                <a:gd name="T10" fmla="*/ 2 w 24"/>
                <a:gd name="T11" fmla="*/ 3 h 5"/>
                <a:gd name="T12" fmla="*/ 0 w 24"/>
                <a:gd name="T13" fmla="*/ 2 h 5"/>
                <a:gd name="T14" fmla="*/ 0 w 24"/>
                <a:gd name="T15" fmla="*/ 2 h 5"/>
                <a:gd name="T16" fmla="*/ 4 w 24"/>
                <a:gd name="T1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5">
                  <a:moveTo>
                    <a:pt x="4" y="0"/>
                  </a:moveTo>
                  <a:lnTo>
                    <a:pt x="18" y="0"/>
                  </a:lnTo>
                  <a:lnTo>
                    <a:pt x="22" y="2"/>
                  </a:lnTo>
                  <a:lnTo>
                    <a:pt x="24" y="3"/>
                  </a:lnTo>
                  <a:lnTo>
                    <a:pt x="19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6" name="Freeform 72">
              <a:extLst>
                <a:ext uri="{FF2B5EF4-FFF2-40B4-BE49-F238E27FC236}">
                  <a16:creationId xmlns:a16="http://schemas.microsoft.com/office/drawing/2014/main" id="{A3FC4551-C513-4181-B5C3-52B4CBFA0E5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2118" y="1462852"/>
              <a:ext cx="76020" cy="23391"/>
            </a:xfrm>
            <a:custGeom>
              <a:avLst/>
              <a:gdLst>
                <a:gd name="T0" fmla="*/ 9 w 39"/>
                <a:gd name="T1" fmla="*/ 0 h 12"/>
                <a:gd name="T2" fmla="*/ 15 w 39"/>
                <a:gd name="T3" fmla="*/ 0 h 12"/>
                <a:gd name="T4" fmla="*/ 22 w 39"/>
                <a:gd name="T5" fmla="*/ 1 h 12"/>
                <a:gd name="T6" fmla="*/ 34 w 39"/>
                <a:gd name="T7" fmla="*/ 3 h 12"/>
                <a:gd name="T8" fmla="*/ 39 w 39"/>
                <a:gd name="T9" fmla="*/ 4 h 12"/>
                <a:gd name="T10" fmla="*/ 36 w 39"/>
                <a:gd name="T11" fmla="*/ 7 h 12"/>
                <a:gd name="T12" fmla="*/ 33 w 39"/>
                <a:gd name="T13" fmla="*/ 7 h 12"/>
                <a:gd name="T14" fmla="*/ 30 w 39"/>
                <a:gd name="T15" fmla="*/ 9 h 12"/>
                <a:gd name="T16" fmla="*/ 27 w 39"/>
                <a:gd name="T17" fmla="*/ 11 h 12"/>
                <a:gd name="T18" fmla="*/ 22 w 39"/>
                <a:gd name="T19" fmla="*/ 12 h 12"/>
                <a:gd name="T20" fmla="*/ 19 w 39"/>
                <a:gd name="T21" fmla="*/ 12 h 12"/>
                <a:gd name="T22" fmla="*/ 15 w 39"/>
                <a:gd name="T23" fmla="*/ 12 h 12"/>
                <a:gd name="T24" fmla="*/ 8 w 39"/>
                <a:gd name="T25" fmla="*/ 7 h 12"/>
                <a:gd name="T26" fmla="*/ 3 w 39"/>
                <a:gd name="T27" fmla="*/ 6 h 12"/>
                <a:gd name="T28" fmla="*/ 0 w 39"/>
                <a:gd name="T29" fmla="*/ 4 h 12"/>
                <a:gd name="T30" fmla="*/ 0 w 39"/>
                <a:gd name="T31" fmla="*/ 1 h 12"/>
                <a:gd name="T32" fmla="*/ 1 w 39"/>
                <a:gd name="T33" fmla="*/ 0 h 12"/>
                <a:gd name="T34" fmla="*/ 4 w 39"/>
                <a:gd name="T35" fmla="*/ 0 h 12"/>
                <a:gd name="T36" fmla="*/ 9 w 39"/>
                <a:gd name="T3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12">
                  <a:moveTo>
                    <a:pt x="9" y="0"/>
                  </a:moveTo>
                  <a:lnTo>
                    <a:pt x="15" y="0"/>
                  </a:lnTo>
                  <a:lnTo>
                    <a:pt x="22" y="1"/>
                  </a:lnTo>
                  <a:lnTo>
                    <a:pt x="34" y="3"/>
                  </a:lnTo>
                  <a:lnTo>
                    <a:pt x="39" y="4"/>
                  </a:lnTo>
                  <a:lnTo>
                    <a:pt x="36" y="7"/>
                  </a:lnTo>
                  <a:lnTo>
                    <a:pt x="33" y="7"/>
                  </a:lnTo>
                  <a:lnTo>
                    <a:pt x="30" y="9"/>
                  </a:lnTo>
                  <a:lnTo>
                    <a:pt x="27" y="11"/>
                  </a:lnTo>
                  <a:lnTo>
                    <a:pt x="22" y="12"/>
                  </a:lnTo>
                  <a:lnTo>
                    <a:pt x="19" y="12"/>
                  </a:lnTo>
                  <a:lnTo>
                    <a:pt x="15" y="12"/>
                  </a:lnTo>
                  <a:lnTo>
                    <a:pt x="8" y="7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1" y="0"/>
                  </a:lnTo>
                  <a:lnTo>
                    <a:pt x="4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7" name="Freeform 73">
              <a:extLst>
                <a:ext uri="{FF2B5EF4-FFF2-40B4-BE49-F238E27FC236}">
                  <a16:creationId xmlns:a16="http://schemas.microsoft.com/office/drawing/2014/main" id="{5E103AC6-1B8C-4ACB-85CE-6F63573606E9}"/>
                </a:ext>
              </a:extLst>
            </p:cNvPr>
            <p:cNvSpPr>
              <a:spLocks/>
            </p:cNvSpPr>
            <p:nvPr/>
          </p:nvSpPr>
          <p:spPr bwMode="auto">
            <a:xfrm>
              <a:off x="8449071" y="1636333"/>
              <a:ext cx="37036" cy="15594"/>
            </a:xfrm>
            <a:custGeom>
              <a:avLst/>
              <a:gdLst>
                <a:gd name="T0" fmla="*/ 19 w 19"/>
                <a:gd name="T1" fmla="*/ 0 h 8"/>
                <a:gd name="T2" fmla="*/ 19 w 19"/>
                <a:gd name="T3" fmla="*/ 2 h 8"/>
                <a:gd name="T4" fmla="*/ 19 w 19"/>
                <a:gd name="T5" fmla="*/ 4 h 8"/>
                <a:gd name="T6" fmla="*/ 17 w 19"/>
                <a:gd name="T7" fmla="*/ 5 h 8"/>
                <a:gd name="T8" fmla="*/ 15 w 19"/>
                <a:gd name="T9" fmla="*/ 7 h 8"/>
                <a:gd name="T10" fmla="*/ 14 w 19"/>
                <a:gd name="T11" fmla="*/ 7 h 8"/>
                <a:gd name="T12" fmla="*/ 14 w 19"/>
                <a:gd name="T13" fmla="*/ 8 h 8"/>
                <a:gd name="T14" fmla="*/ 12 w 19"/>
                <a:gd name="T15" fmla="*/ 7 h 8"/>
                <a:gd name="T16" fmla="*/ 9 w 19"/>
                <a:gd name="T17" fmla="*/ 8 h 8"/>
                <a:gd name="T18" fmla="*/ 8 w 19"/>
                <a:gd name="T19" fmla="*/ 8 h 8"/>
                <a:gd name="T20" fmla="*/ 6 w 19"/>
                <a:gd name="T21" fmla="*/ 7 h 8"/>
                <a:gd name="T22" fmla="*/ 1 w 19"/>
                <a:gd name="T23" fmla="*/ 7 h 8"/>
                <a:gd name="T24" fmla="*/ 0 w 19"/>
                <a:gd name="T25" fmla="*/ 7 h 8"/>
                <a:gd name="T26" fmla="*/ 3 w 19"/>
                <a:gd name="T27" fmla="*/ 5 h 8"/>
                <a:gd name="T28" fmla="*/ 9 w 19"/>
                <a:gd name="T29" fmla="*/ 5 h 8"/>
                <a:gd name="T30" fmla="*/ 19 w 19"/>
                <a:gd name="T3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8">
                  <a:moveTo>
                    <a:pt x="19" y="0"/>
                  </a:moveTo>
                  <a:lnTo>
                    <a:pt x="19" y="2"/>
                  </a:lnTo>
                  <a:lnTo>
                    <a:pt x="19" y="4"/>
                  </a:lnTo>
                  <a:lnTo>
                    <a:pt x="17" y="5"/>
                  </a:lnTo>
                  <a:lnTo>
                    <a:pt x="15" y="7"/>
                  </a:lnTo>
                  <a:lnTo>
                    <a:pt x="14" y="7"/>
                  </a:lnTo>
                  <a:lnTo>
                    <a:pt x="14" y="8"/>
                  </a:lnTo>
                  <a:lnTo>
                    <a:pt x="12" y="7"/>
                  </a:lnTo>
                  <a:lnTo>
                    <a:pt x="9" y="8"/>
                  </a:lnTo>
                  <a:lnTo>
                    <a:pt x="8" y="8"/>
                  </a:lnTo>
                  <a:lnTo>
                    <a:pt x="6" y="7"/>
                  </a:lnTo>
                  <a:lnTo>
                    <a:pt x="1" y="7"/>
                  </a:lnTo>
                  <a:lnTo>
                    <a:pt x="0" y="7"/>
                  </a:lnTo>
                  <a:lnTo>
                    <a:pt x="3" y="5"/>
                  </a:lnTo>
                  <a:lnTo>
                    <a:pt x="9" y="5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8" name="Freeform 74">
              <a:extLst>
                <a:ext uri="{FF2B5EF4-FFF2-40B4-BE49-F238E27FC236}">
                  <a16:creationId xmlns:a16="http://schemas.microsoft.com/office/drawing/2014/main" id="{56E28DDA-A825-473C-94BC-195C6357BEE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3813" y="1382935"/>
              <a:ext cx="177380" cy="81867"/>
            </a:xfrm>
            <a:custGeom>
              <a:avLst/>
              <a:gdLst>
                <a:gd name="T0" fmla="*/ 63 w 91"/>
                <a:gd name="T1" fmla="*/ 0 h 42"/>
                <a:gd name="T2" fmla="*/ 66 w 91"/>
                <a:gd name="T3" fmla="*/ 1 h 42"/>
                <a:gd name="T4" fmla="*/ 71 w 91"/>
                <a:gd name="T5" fmla="*/ 4 h 42"/>
                <a:gd name="T6" fmla="*/ 73 w 91"/>
                <a:gd name="T7" fmla="*/ 8 h 42"/>
                <a:gd name="T8" fmla="*/ 76 w 91"/>
                <a:gd name="T9" fmla="*/ 11 h 42"/>
                <a:gd name="T10" fmla="*/ 90 w 91"/>
                <a:gd name="T11" fmla="*/ 14 h 42"/>
                <a:gd name="T12" fmla="*/ 91 w 91"/>
                <a:gd name="T13" fmla="*/ 17 h 42"/>
                <a:gd name="T14" fmla="*/ 90 w 91"/>
                <a:gd name="T15" fmla="*/ 19 h 42"/>
                <a:gd name="T16" fmla="*/ 82 w 91"/>
                <a:gd name="T17" fmla="*/ 20 h 42"/>
                <a:gd name="T18" fmla="*/ 79 w 91"/>
                <a:gd name="T19" fmla="*/ 25 h 42"/>
                <a:gd name="T20" fmla="*/ 80 w 91"/>
                <a:gd name="T21" fmla="*/ 25 h 42"/>
                <a:gd name="T22" fmla="*/ 84 w 91"/>
                <a:gd name="T23" fmla="*/ 31 h 42"/>
                <a:gd name="T24" fmla="*/ 84 w 91"/>
                <a:gd name="T25" fmla="*/ 33 h 42"/>
                <a:gd name="T26" fmla="*/ 63 w 91"/>
                <a:gd name="T27" fmla="*/ 36 h 42"/>
                <a:gd name="T28" fmla="*/ 46 w 91"/>
                <a:gd name="T29" fmla="*/ 37 h 42"/>
                <a:gd name="T30" fmla="*/ 41 w 91"/>
                <a:gd name="T31" fmla="*/ 39 h 42"/>
                <a:gd name="T32" fmla="*/ 30 w 91"/>
                <a:gd name="T33" fmla="*/ 42 h 42"/>
                <a:gd name="T34" fmla="*/ 9 w 91"/>
                <a:gd name="T35" fmla="*/ 36 h 42"/>
                <a:gd name="T36" fmla="*/ 5 w 91"/>
                <a:gd name="T37" fmla="*/ 34 h 42"/>
                <a:gd name="T38" fmla="*/ 0 w 91"/>
                <a:gd name="T39" fmla="*/ 30 h 42"/>
                <a:gd name="T40" fmla="*/ 5 w 91"/>
                <a:gd name="T41" fmla="*/ 26 h 42"/>
                <a:gd name="T42" fmla="*/ 16 w 91"/>
                <a:gd name="T43" fmla="*/ 25 h 42"/>
                <a:gd name="T44" fmla="*/ 21 w 91"/>
                <a:gd name="T45" fmla="*/ 19 h 42"/>
                <a:gd name="T46" fmla="*/ 17 w 91"/>
                <a:gd name="T47" fmla="*/ 17 h 42"/>
                <a:gd name="T48" fmla="*/ 16 w 91"/>
                <a:gd name="T49" fmla="*/ 15 h 42"/>
                <a:gd name="T50" fmla="*/ 17 w 91"/>
                <a:gd name="T51" fmla="*/ 12 h 42"/>
                <a:gd name="T52" fmla="*/ 22 w 91"/>
                <a:gd name="T53" fmla="*/ 9 h 42"/>
                <a:gd name="T54" fmla="*/ 28 w 91"/>
                <a:gd name="T55" fmla="*/ 8 h 42"/>
                <a:gd name="T56" fmla="*/ 35 w 91"/>
                <a:gd name="T57" fmla="*/ 6 h 42"/>
                <a:gd name="T58" fmla="*/ 41 w 91"/>
                <a:gd name="T59" fmla="*/ 4 h 42"/>
                <a:gd name="T60" fmla="*/ 47 w 91"/>
                <a:gd name="T61" fmla="*/ 4 h 42"/>
                <a:gd name="T62" fmla="*/ 52 w 91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" h="42">
                  <a:moveTo>
                    <a:pt x="62" y="0"/>
                  </a:moveTo>
                  <a:lnTo>
                    <a:pt x="63" y="0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8" y="3"/>
                  </a:lnTo>
                  <a:lnTo>
                    <a:pt x="71" y="4"/>
                  </a:lnTo>
                  <a:lnTo>
                    <a:pt x="73" y="6"/>
                  </a:lnTo>
                  <a:lnTo>
                    <a:pt x="73" y="8"/>
                  </a:lnTo>
                  <a:lnTo>
                    <a:pt x="74" y="9"/>
                  </a:lnTo>
                  <a:lnTo>
                    <a:pt x="76" y="11"/>
                  </a:lnTo>
                  <a:lnTo>
                    <a:pt x="85" y="14"/>
                  </a:lnTo>
                  <a:lnTo>
                    <a:pt x="90" y="14"/>
                  </a:lnTo>
                  <a:lnTo>
                    <a:pt x="91" y="15"/>
                  </a:lnTo>
                  <a:lnTo>
                    <a:pt x="91" y="17"/>
                  </a:lnTo>
                  <a:lnTo>
                    <a:pt x="91" y="19"/>
                  </a:lnTo>
                  <a:lnTo>
                    <a:pt x="90" y="19"/>
                  </a:lnTo>
                  <a:lnTo>
                    <a:pt x="88" y="20"/>
                  </a:lnTo>
                  <a:lnTo>
                    <a:pt x="82" y="20"/>
                  </a:lnTo>
                  <a:lnTo>
                    <a:pt x="80" y="22"/>
                  </a:lnTo>
                  <a:lnTo>
                    <a:pt x="79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2" y="30"/>
                  </a:lnTo>
                  <a:lnTo>
                    <a:pt x="84" y="31"/>
                  </a:lnTo>
                  <a:lnTo>
                    <a:pt x="85" y="31"/>
                  </a:lnTo>
                  <a:lnTo>
                    <a:pt x="84" y="33"/>
                  </a:lnTo>
                  <a:lnTo>
                    <a:pt x="82" y="34"/>
                  </a:lnTo>
                  <a:lnTo>
                    <a:pt x="63" y="36"/>
                  </a:lnTo>
                  <a:lnTo>
                    <a:pt x="49" y="37"/>
                  </a:lnTo>
                  <a:lnTo>
                    <a:pt x="46" y="37"/>
                  </a:lnTo>
                  <a:lnTo>
                    <a:pt x="44" y="37"/>
                  </a:lnTo>
                  <a:lnTo>
                    <a:pt x="41" y="39"/>
                  </a:lnTo>
                  <a:lnTo>
                    <a:pt x="33" y="42"/>
                  </a:lnTo>
                  <a:lnTo>
                    <a:pt x="30" y="42"/>
                  </a:lnTo>
                  <a:lnTo>
                    <a:pt x="21" y="39"/>
                  </a:lnTo>
                  <a:lnTo>
                    <a:pt x="9" y="36"/>
                  </a:lnTo>
                  <a:lnTo>
                    <a:pt x="8" y="34"/>
                  </a:lnTo>
                  <a:lnTo>
                    <a:pt x="5" y="34"/>
                  </a:lnTo>
                  <a:lnTo>
                    <a:pt x="2" y="33"/>
                  </a:lnTo>
                  <a:lnTo>
                    <a:pt x="0" y="30"/>
                  </a:lnTo>
                  <a:lnTo>
                    <a:pt x="2" y="28"/>
                  </a:lnTo>
                  <a:lnTo>
                    <a:pt x="5" y="26"/>
                  </a:lnTo>
                  <a:lnTo>
                    <a:pt x="9" y="25"/>
                  </a:lnTo>
                  <a:lnTo>
                    <a:pt x="16" y="25"/>
                  </a:lnTo>
                  <a:lnTo>
                    <a:pt x="19" y="22"/>
                  </a:lnTo>
                  <a:lnTo>
                    <a:pt x="21" y="19"/>
                  </a:lnTo>
                  <a:lnTo>
                    <a:pt x="25" y="15"/>
                  </a:lnTo>
                  <a:lnTo>
                    <a:pt x="17" y="17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21" y="11"/>
                  </a:lnTo>
                  <a:lnTo>
                    <a:pt x="22" y="9"/>
                  </a:lnTo>
                  <a:lnTo>
                    <a:pt x="27" y="8"/>
                  </a:lnTo>
                  <a:lnTo>
                    <a:pt x="28" y="8"/>
                  </a:lnTo>
                  <a:lnTo>
                    <a:pt x="30" y="8"/>
                  </a:lnTo>
                  <a:lnTo>
                    <a:pt x="35" y="6"/>
                  </a:lnTo>
                  <a:lnTo>
                    <a:pt x="38" y="6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7" y="4"/>
                  </a:lnTo>
                  <a:lnTo>
                    <a:pt x="50" y="3"/>
                  </a:lnTo>
                  <a:lnTo>
                    <a:pt x="52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9" name="Freeform 75">
              <a:extLst>
                <a:ext uri="{FF2B5EF4-FFF2-40B4-BE49-F238E27FC236}">
                  <a16:creationId xmlns:a16="http://schemas.microsoft.com/office/drawing/2014/main" id="{94531AE7-0E93-48E2-BBCC-058E35281F7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91005" y="1400477"/>
              <a:ext cx="38984" cy="11695"/>
            </a:xfrm>
            <a:custGeom>
              <a:avLst/>
              <a:gdLst>
                <a:gd name="T0" fmla="*/ 11 w 20"/>
                <a:gd name="T1" fmla="*/ 0 h 6"/>
                <a:gd name="T2" fmla="*/ 19 w 20"/>
                <a:gd name="T3" fmla="*/ 2 h 6"/>
                <a:gd name="T4" fmla="*/ 20 w 20"/>
                <a:gd name="T5" fmla="*/ 2 h 6"/>
                <a:gd name="T6" fmla="*/ 20 w 20"/>
                <a:gd name="T7" fmla="*/ 3 h 6"/>
                <a:gd name="T8" fmla="*/ 19 w 20"/>
                <a:gd name="T9" fmla="*/ 3 h 6"/>
                <a:gd name="T10" fmla="*/ 14 w 20"/>
                <a:gd name="T11" fmla="*/ 5 h 6"/>
                <a:gd name="T12" fmla="*/ 1 w 20"/>
                <a:gd name="T13" fmla="*/ 6 h 6"/>
                <a:gd name="T14" fmla="*/ 0 w 20"/>
                <a:gd name="T15" fmla="*/ 5 h 6"/>
                <a:gd name="T16" fmla="*/ 0 w 20"/>
                <a:gd name="T17" fmla="*/ 5 h 6"/>
                <a:gd name="T18" fmla="*/ 1 w 20"/>
                <a:gd name="T19" fmla="*/ 2 h 6"/>
                <a:gd name="T20" fmla="*/ 3 w 20"/>
                <a:gd name="T21" fmla="*/ 0 h 6"/>
                <a:gd name="T22" fmla="*/ 11 w 20"/>
                <a:gd name="T2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6">
                  <a:moveTo>
                    <a:pt x="11" y="0"/>
                  </a:moveTo>
                  <a:lnTo>
                    <a:pt x="19" y="2"/>
                  </a:lnTo>
                  <a:lnTo>
                    <a:pt x="20" y="2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4" y="5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3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0" name="Freeform 76">
              <a:extLst>
                <a:ext uri="{FF2B5EF4-FFF2-40B4-BE49-F238E27FC236}">
                  <a16:creationId xmlns:a16="http://schemas.microsoft.com/office/drawing/2014/main" id="{755D56A8-4146-4ECB-90BC-E495B5696E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649977"/>
              <a:ext cx="428829" cy="210516"/>
            </a:xfrm>
            <a:custGeom>
              <a:avLst/>
              <a:gdLst>
                <a:gd name="T0" fmla="*/ 216 w 220"/>
                <a:gd name="T1" fmla="*/ 4 h 108"/>
                <a:gd name="T2" fmla="*/ 218 w 220"/>
                <a:gd name="T3" fmla="*/ 11 h 108"/>
                <a:gd name="T4" fmla="*/ 209 w 220"/>
                <a:gd name="T5" fmla="*/ 22 h 108"/>
                <a:gd name="T6" fmla="*/ 193 w 220"/>
                <a:gd name="T7" fmla="*/ 27 h 108"/>
                <a:gd name="T8" fmla="*/ 171 w 220"/>
                <a:gd name="T9" fmla="*/ 33 h 108"/>
                <a:gd name="T10" fmla="*/ 144 w 220"/>
                <a:gd name="T11" fmla="*/ 41 h 108"/>
                <a:gd name="T12" fmla="*/ 120 w 220"/>
                <a:gd name="T13" fmla="*/ 47 h 108"/>
                <a:gd name="T14" fmla="*/ 108 w 220"/>
                <a:gd name="T15" fmla="*/ 52 h 108"/>
                <a:gd name="T16" fmla="*/ 100 w 220"/>
                <a:gd name="T17" fmla="*/ 58 h 108"/>
                <a:gd name="T18" fmla="*/ 93 w 220"/>
                <a:gd name="T19" fmla="*/ 60 h 108"/>
                <a:gd name="T20" fmla="*/ 97 w 220"/>
                <a:gd name="T21" fmla="*/ 63 h 108"/>
                <a:gd name="T22" fmla="*/ 90 w 220"/>
                <a:gd name="T23" fmla="*/ 67 h 108"/>
                <a:gd name="T24" fmla="*/ 87 w 220"/>
                <a:gd name="T25" fmla="*/ 71 h 108"/>
                <a:gd name="T26" fmla="*/ 78 w 220"/>
                <a:gd name="T27" fmla="*/ 69 h 108"/>
                <a:gd name="T28" fmla="*/ 76 w 220"/>
                <a:gd name="T29" fmla="*/ 75 h 108"/>
                <a:gd name="T30" fmla="*/ 70 w 220"/>
                <a:gd name="T31" fmla="*/ 77 h 108"/>
                <a:gd name="T32" fmla="*/ 68 w 220"/>
                <a:gd name="T33" fmla="*/ 85 h 108"/>
                <a:gd name="T34" fmla="*/ 59 w 220"/>
                <a:gd name="T35" fmla="*/ 93 h 108"/>
                <a:gd name="T36" fmla="*/ 56 w 220"/>
                <a:gd name="T37" fmla="*/ 94 h 108"/>
                <a:gd name="T38" fmla="*/ 54 w 220"/>
                <a:gd name="T39" fmla="*/ 96 h 108"/>
                <a:gd name="T40" fmla="*/ 46 w 220"/>
                <a:gd name="T41" fmla="*/ 107 h 108"/>
                <a:gd name="T42" fmla="*/ 32 w 220"/>
                <a:gd name="T43" fmla="*/ 107 h 108"/>
                <a:gd name="T44" fmla="*/ 15 w 220"/>
                <a:gd name="T45" fmla="*/ 104 h 108"/>
                <a:gd name="T46" fmla="*/ 7 w 220"/>
                <a:gd name="T47" fmla="*/ 101 h 108"/>
                <a:gd name="T48" fmla="*/ 4 w 220"/>
                <a:gd name="T49" fmla="*/ 94 h 108"/>
                <a:gd name="T50" fmla="*/ 13 w 220"/>
                <a:gd name="T51" fmla="*/ 90 h 108"/>
                <a:gd name="T52" fmla="*/ 18 w 220"/>
                <a:gd name="T53" fmla="*/ 83 h 108"/>
                <a:gd name="T54" fmla="*/ 34 w 220"/>
                <a:gd name="T55" fmla="*/ 74 h 108"/>
                <a:gd name="T56" fmla="*/ 27 w 220"/>
                <a:gd name="T57" fmla="*/ 72 h 108"/>
                <a:gd name="T58" fmla="*/ 35 w 220"/>
                <a:gd name="T59" fmla="*/ 63 h 108"/>
                <a:gd name="T60" fmla="*/ 32 w 220"/>
                <a:gd name="T61" fmla="*/ 60 h 108"/>
                <a:gd name="T62" fmla="*/ 30 w 220"/>
                <a:gd name="T63" fmla="*/ 55 h 108"/>
                <a:gd name="T64" fmla="*/ 38 w 220"/>
                <a:gd name="T65" fmla="*/ 56 h 108"/>
                <a:gd name="T66" fmla="*/ 45 w 220"/>
                <a:gd name="T67" fmla="*/ 52 h 108"/>
                <a:gd name="T68" fmla="*/ 48 w 220"/>
                <a:gd name="T69" fmla="*/ 49 h 108"/>
                <a:gd name="T70" fmla="*/ 57 w 220"/>
                <a:gd name="T71" fmla="*/ 47 h 108"/>
                <a:gd name="T72" fmla="*/ 62 w 220"/>
                <a:gd name="T73" fmla="*/ 41 h 108"/>
                <a:gd name="T74" fmla="*/ 76 w 220"/>
                <a:gd name="T75" fmla="*/ 34 h 108"/>
                <a:gd name="T76" fmla="*/ 90 w 220"/>
                <a:gd name="T77" fmla="*/ 31 h 108"/>
                <a:gd name="T78" fmla="*/ 101 w 220"/>
                <a:gd name="T79" fmla="*/ 28 h 108"/>
                <a:gd name="T80" fmla="*/ 106 w 220"/>
                <a:gd name="T81" fmla="*/ 27 h 108"/>
                <a:gd name="T82" fmla="*/ 108 w 220"/>
                <a:gd name="T83" fmla="*/ 22 h 108"/>
                <a:gd name="T84" fmla="*/ 127 w 220"/>
                <a:gd name="T85" fmla="*/ 23 h 108"/>
                <a:gd name="T86" fmla="*/ 155 w 220"/>
                <a:gd name="T87" fmla="*/ 19 h 108"/>
                <a:gd name="T88" fmla="*/ 164 w 220"/>
                <a:gd name="T89" fmla="*/ 15 h 108"/>
                <a:gd name="T90" fmla="*/ 174 w 220"/>
                <a:gd name="T91" fmla="*/ 14 h 108"/>
                <a:gd name="T92" fmla="*/ 182 w 220"/>
                <a:gd name="T93" fmla="*/ 6 h 108"/>
                <a:gd name="T94" fmla="*/ 201 w 220"/>
                <a:gd name="T95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0" h="108">
                  <a:moveTo>
                    <a:pt x="201" y="0"/>
                  </a:moveTo>
                  <a:lnTo>
                    <a:pt x="205" y="1"/>
                  </a:lnTo>
                  <a:lnTo>
                    <a:pt x="213" y="3"/>
                  </a:lnTo>
                  <a:lnTo>
                    <a:pt x="216" y="4"/>
                  </a:lnTo>
                  <a:lnTo>
                    <a:pt x="218" y="6"/>
                  </a:lnTo>
                  <a:lnTo>
                    <a:pt x="220" y="8"/>
                  </a:lnTo>
                  <a:lnTo>
                    <a:pt x="220" y="9"/>
                  </a:lnTo>
                  <a:lnTo>
                    <a:pt x="218" y="11"/>
                  </a:lnTo>
                  <a:lnTo>
                    <a:pt x="218" y="12"/>
                  </a:lnTo>
                  <a:lnTo>
                    <a:pt x="218" y="14"/>
                  </a:lnTo>
                  <a:lnTo>
                    <a:pt x="213" y="17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2" y="23"/>
                  </a:lnTo>
                  <a:lnTo>
                    <a:pt x="196" y="25"/>
                  </a:lnTo>
                  <a:lnTo>
                    <a:pt x="193" y="27"/>
                  </a:lnTo>
                  <a:lnTo>
                    <a:pt x="190" y="28"/>
                  </a:lnTo>
                  <a:lnTo>
                    <a:pt x="187" y="30"/>
                  </a:lnTo>
                  <a:lnTo>
                    <a:pt x="180" y="31"/>
                  </a:lnTo>
                  <a:lnTo>
                    <a:pt x="171" y="33"/>
                  </a:lnTo>
                  <a:lnTo>
                    <a:pt x="166" y="36"/>
                  </a:lnTo>
                  <a:lnTo>
                    <a:pt x="158" y="36"/>
                  </a:lnTo>
                  <a:lnTo>
                    <a:pt x="152" y="39"/>
                  </a:lnTo>
                  <a:lnTo>
                    <a:pt x="144" y="41"/>
                  </a:lnTo>
                  <a:lnTo>
                    <a:pt x="142" y="41"/>
                  </a:lnTo>
                  <a:lnTo>
                    <a:pt x="138" y="42"/>
                  </a:lnTo>
                  <a:lnTo>
                    <a:pt x="134" y="42"/>
                  </a:lnTo>
                  <a:lnTo>
                    <a:pt x="120" y="47"/>
                  </a:lnTo>
                  <a:lnTo>
                    <a:pt x="114" y="50"/>
                  </a:lnTo>
                  <a:lnTo>
                    <a:pt x="111" y="50"/>
                  </a:lnTo>
                  <a:lnTo>
                    <a:pt x="109" y="50"/>
                  </a:lnTo>
                  <a:lnTo>
                    <a:pt x="108" y="52"/>
                  </a:lnTo>
                  <a:lnTo>
                    <a:pt x="106" y="53"/>
                  </a:lnTo>
                  <a:lnTo>
                    <a:pt x="103" y="55"/>
                  </a:lnTo>
                  <a:lnTo>
                    <a:pt x="101" y="56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98" y="58"/>
                  </a:lnTo>
                  <a:lnTo>
                    <a:pt x="97" y="58"/>
                  </a:lnTo>
                  <a:lnTo>
                    <a:pt x="93" y="60"/>
                  </a:lnTo>
                  <a:lnTo>
                    <a:pt x="93" y="61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5" y="64"/>
                  </a:lnTo>
                  <a:lnTo>
                    <a:pt x="93" y="66"/>
                  </a:lnTo>
                  <a:lnTo>
                    <a:pt x="92" y="67"/>
                  </a:lnTo>
                  <a:lnTo>
                    <a:pt x="90" y="67"/>
                  </a:lnTo>
                  <a:lnTo>
                    <a:pt x="87" y="67"/>
                  </a:lnTo>
                  <a:lnTo>
                    <a:pt x="86" y="69"/>
                  </a:lnTo>
                  <a:lnTo>
                    <a:pt x="87" y="69"/>
                  </a:lnTo>
                  <a:lnTo>
                    <a:pt x="87" y="71"/>
                  </a:lnTo>
                  <a:lnTo>
                    <a:pt x="86" y="71"/>
                  </a:lnTo>
                  <a:lnTo>
                    <a:pt x="84" y="71"/>
                  </a:lnTo>
                  <a:lnTo>
                    <a:pt x="79" y="69"/>
                  </a:lnTo>
                  <a:lnTo>
                    <a:pt x="78" y="69"/>
                  </a:lnTo>
                  <a:lnTo>
                    <a:pt x="78" y="71"/>
                  </a:lnTo>
                  <a:lnTo>
                    <a:pt x="78" y="72"/>
                  </a:lnTo>
                  <a:lnTo>
                    <a:pt x="78" y="74"/>
                  </a:lnTo>
                  <a:lnTo>
                    <a:pt x="76" y="75"/>
                  </a:lnTo>
                  <a:lnTo>
                    <a:pt x="75" y="75"/>
                  </a:lnTo>
                  <a:lnTo>
                    <a:pt x="68" y="74"/>
                  </a:lnTo>
                  <a:lnTo>
                    <a:pt x="68" y="75"/>
                  </a:lnTo>
                  <a:lnTo>
                    <a:pt x="70" y="77"/>
                  </a:lnTo>
                  <a:lnTo>
                    <a:pt x="70" y="78"/>
                  </a:lnTo>
                  <a:lnTo>
                    <a:pt x="71" y="80"/>
                  </a:lnTo>
                  <a:lnTo>
                    <a:pt x="70" y="82"/>
                  </a:lnTo>
                  <a:lnTo>
                    <a:pt x="68" y="85"/>
                  </a:lnTo>
                  <a:lnTo>
                    <a:pt x="57" y="88"/>
                  </a:lnTo>
                  <a:lnTo>
                    <a:pt x="57" y="90"/>
                  </a:lnTo>
                  <a:lnTo>
                    <a:pt x="59" y="91"/>
                  </a:lnTo>
                  <a:lnTo>
                    <a:pt x="59" y="93"/>
                  </a:lnTo>
                  <a:lnTo>
                    <a:pt x="59" y="94"/>
                  </a:lnTo>
                  <a:lnTo>
                    <a:pt x="57" y="94"/>
                  </a:lnTo>
                  <a:lnTo>
                    <a:pt x="56" y="94"/>
                  </a:lnTo>
                  <a:lnTo>
                    <a:pt x="56" y="94"/>
                  </a:lnTo>
                  <a:lnTo>
                    <a:pt x="52" y="93"/>
                  </a:lnTo>
                  <a:lnTo>
                    <a:pt x="51" y="93"/>
                  </a:lnTo>
                  <a:lnTo>
                    <a:pt x="51" y="94"/>
                  </a:lnTo>
                  <a:lnTo>
                    <a:pt x="54" y="96"/>
                  </a:lnTo>
                  <a:lnTo>
                    <a:pt x="54" y="97"/>
                  </a:lnTo>
                  <a:lnTo>
                    <a:pt x="54" y="99"/>
                  </a:lnTo>
                  <a:lnTo>
                    <a:pt x="49" y="102"/>
                  </a:lnTo>
                  <a:lnTo>
                    <a:pt x="46" y="107"/>
                  </a:lnTo>
                  <a:lnTo>
                    <a:pt x="41" y="108"/>
                  </a:lnTo>
                  <a:lnTo>
                    <a:pt x="38" y="108"/>
                  </a:lnTo>
                  <a:lnTo>
                    <a:pt x="35" y="108"/>
                  </a:lnTo>
                  <a:lnTo>
                    <a:pt x="32" y="107"/>
                  </a:lnTo>
                  <a:lnTo>
                    <a:pt x="26" y="107"/>
                  </a:lnTo>
                  <a:lnTo>
                    <a:pt x="23" y="105"/>
                  </a:lnTo>
                  <a:lnTo>
                    <a:pt x="18" y="104"/>
                  </a:lnTo>
                  <a:lnTo>
                    <a:pt x="15" y="104"/>
                  </a:lnTo>
                  <a:lnTo>
                    <a:pt x="11" y="105"/>
                  </a:lnTo>
                  <a:lnTo>
                    <a:pt x="8" y="107"/>
                  </a:lnTo>
                  <a:lnTo>
                    <a:pt x="5" y="104"/>
                  </a:lnTo>
                  <a:lnTo>
                    <a:pt x="7" y="101"/>
                  </a:lnTo>
                  <a:lnTo>
                    <a:pt x="0" y="97"/>
                  </a:lnTo>
                  <a:lnTo>
                    <a:pt x="0" y="96"/>
                  </a:lnTo>
                  <a:lnTo>
                    <a:pt x="0" y="94"/>
                  </a:lnTo>
                  <a:lnTo>
                    <a:pt x="4" y="94"/>
                  </a:lnTo>
                  <a:lnTo>
                    <a:pt x="5" y="91"/>
                  </a:lnTo>
                  <a:lnTo>
                    <a:pt x="8" y="90"/>
                  </a:lnTo>
                  <a:lnTo>
                    <a:pt x="11" y="90"/>
                  </a:lnTo>
                  <a:lnTo>
                    <a:pt x="13" y="90"/>
                  </a:lnTo>
                  <a:lnTo>
                    <a:pt x="15" y="88"/>
                  </a:lnTo>
                  <a:lnTo>
                    <a:pt x="15" y="86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23" y="77"/>
                  </a:lnTo>
                  <a:lnTo>
                    <a:pt x="24" y="75"/>
                  </a:lnTo>
                  <a:lnTo>
                    <a:pt x="34" y="75"/>
                  </a:lnTo>
                  <a:lnTo>
                    <a:pt x="34" y="74"/>
                  </a:lnTo>
                  <a:lnTo>
                    <a:pt x="32" y="74"/>
                  </a:lnTo>
                  <a:lnTo>
                    <a:pt x="29" y="74"/>
                  </a:lnTo>
                  <a:lnTo>
                    <a:pt x="27" y="72"/>
                  </a:lnTo>
                  <a:lnTo>
                    <a:pt x="27" y="72"/>
                  </a:lnTo>
                  <a:lnTo>
                    <a:pt x="26" y="71"/>
                  </a:lnTo>
                  <a:lnTo>
                    <a:pt x="27" y="69"/>
                  </a:lnTo>
                  <a:lnTo>
                    <a:pt x="30" y="66"/>
                  </a:lnTo>
                  <a:lnTo>
                    <a:pt x="35" y="63"/>
                  </a:lnTo>
                  <a:lnTo>
                    <a:pt x="40" y="61"/>
                  </a:lnTo>
                  <a:lnTo>
                    <a:pt x="38" y="61"/>
                  </a:lnTo>
                  <a:lnTo>
                    <a:pt x="37" y="60"/>
                  </a:lnTo>
                  <a:lnTo>
                    <a:pt x="32" y="60"/>
                  </a:lnTo>
                  <a:lnTo>
                    <a:pt x="30" y="58"/>
                  </a:lnTo>
                  <a:lnTo>
                    <a:pt x="30" y="56"/>
                  </a:lnTo>
                  <a:lnTo>
                    <a:pt x="29" y="56"/>
                  </a:lnTo>
                  <a:lnTo>
                    <a:pt x="30" y="55"/>
                  </a:lnTo>
                  <a:lnTo>
                    <a:pt x="34" y="55"/>
                  </a:lnTo>
                  <a:lnTo>
                    <a:pt x="35" y="55"/>
                  </a:lnTo>
                  <a:lnTo>
                    <a:pt x="37" y="55"/>
                  </a:lnTo>
                  <a:lnTo>
                    <a:pt x="38" y="56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5" y="53"/>
                  </a:lnTo>
                  <a:lnTo>
                    <a:pt x="45" y="52"/>
                  </a:lnTo>
                  <a:lnTo>
                    <a:pt x="45" y="50"/>
                  </a:lnTo>
                  <a:lnTo>
                    <a:pt x="45" y="50"/>
                  </a:lnTo>
                  <a:lnTo>
                    <a:pt x="46" y="49"/>
                  </a:lnTo>
                  <a:lnTo>
                    <a:pt x="48" y="49"/>
                  </a:lnTo>
                  <a:lnTo>
                    <a:pt x="51" y="49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7" y="47"/>
                  </a:lnTo>
                  <a:lnTo>
                    <a:pt x="59" y="45"/>
                  </a:lnTo>
                  <a:lnTo>
                    <a:pt x="62" y="42"/>
                  </a:lnTo>
                  <a:lnTo>
                    <a:pt x="62" y="42"/>
                  </a:lnTo>
                  <a:lnTo>
                    <a:pt x="62" y="41"/>
                  </a:lnTo>
                  <a:lnTo>
                    <a:pt x="67" y="39"/>
                  </a:lnTo>
                  <a:lnTo>
                    <a:pt x="71" y="38"/>
                  </a:lnTo>
                  <a:lnTo>
                    <a:pt x="75" y="34"/>
                  </a:lnTo>
                  <a:lnTo>
                    <a:pt x="76" y="34"/>
                  </a:lnTo>
                  <a:lnTo>
                    <a:pt x="78" y="34"/>
                  </a:lnTo>
                  <a:lnTo>
                    <a:pt x="81" y="33"/>
                  </a:lnTo>
                  <a:lnTo>
                    <a:pt x="87" y="33"/>
                  </a:lnTo>
                  <a:lnTo>
                    <a:pt x="90" y="31"/>
                  </a:lnTo>
                  <a:lnTo>
                    <a:pt x="92" y="28"/>
                  </a:lnTo>
                  <a:lnTo>
                    <a:pt x="93" y="28"/>
                  </a:lnTo>
                  <a:lnTo>
                    <a:pt x="98" y="27"/>
                  </a:lnTo>
                  <a:lnTo>
                    <a:pt x="101" y="28"/>
                  </a:lnTo>
                  <a:lnTo>
                    <a:pt x="101" y="28"/>
                  </a:lnTo>
                  <a:lnTo>
                    <a:pt x="103" y="28"/>
                  </a:lnTo>
                  <a:lnTo>
                    <a:pt x="105" y="28"/>
                  </a:lnTo>
                  <a:lnTo>
                    <a:pt x="106" y="27"/>
                  </a:lnTo>
                  <a:lnTo>
                    <a:pt x="105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8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2" y="23"/>
                  </a:lnTo>
                  <a:lnTo>
                    <a:pt x="127" y="23"/>
                  </a:lnTo>
                  <a:lnTo>
                    <a:pt x="130" y="23"/>
                  </a:lnTo>
                  <a:lnTo>
                    <a:pt x="133" y="23"/>
                  </a:lnTo>
                  <a:lnTo>
                    <a:pt x="141" y="22"/>
                  </a:lnTo>
                  <a:lnTo>
                    <a:pt x="155" y="19"/>
                  </a:lnTo>
                  <a:lnTo>
                    <a:pt x="158" y="17"/>
                  </a:lnTo>
                  <a:lnTo>
                    <a:pt x="161" y="15"/>
                  </a:lnTo>
                  <a:lnTo>
                    <a:pt x="163" y="15"/>
                  </a:lnTo>
                  <a:lnTo>
                    <a:pt x="164" y="15"/>
                  </a:lnTo>
                  <a:lnTo>
                    <a:pt x="168" y="15"/>
                  </a:lnTo>
                  <a:lnTo>
                    <a:pt x="171" y="14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5" y="12"/>
                  </a:lnTo>
                  <a:lnTo>
                    <a:pt x="175" y="9"/>
                  </a:lnTo>
                  <a:lnTo>
                    <a:pt x="177" y="8"/>
                  </a:lnTo>
                  <a:lnTo>
                    <a:pt x="182" y="6"/>
                  </a:lnTo>
                  <a:lnTo>
                    <a:pt x="188" y="3"/>
                  </a:lnTo>
                  <a:lnTo>
                    <a:pt x="194" y="1"/>
                  </a:lnTo>
                  <a:lnTo>
                    <a:pt x="199" y="0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1" name="Freeform 77">
              <a:extLst>
                <a:ext uri="{FF2B5EF4-FFF2-40B4-BE49-F238E27FC236}">
                  <a16:creationId xmlns:a16="http://schemas.microsoft.com/office/drawing/2014/main" id="{4B616C32-059A-44DB-B890-0A83333BC7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634297" y="1993040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1 w 3"/>
                <a:gd name="T3" fmla="*/ 0 h 8"/>
                <a:gd name="T4" fmla="*/ 1 w 3"/>
                <a:gd name="T5" fmla="*/ 2 h 8"/>
                <a:gd name="T6" fmla="*/ 3 w 3"/>
                <a:gd name="T7" fmla="*/ 6 h 8"/>
                <a:gd name="T8" fmla="*/ 3 w 3"/>
                <a:gd name="T9" fmla="*/ 8 h 8"/>
                <a:gd name="T10" fmla="*/ 3 w 3"/>
                <a:gd name="T11" fmla="*/ 6 h 8"/>
                <a:gd name="T12" fmla="*/ 1 w 3"/>
                <a:gd name="T13" fmla="*/ 6 h 8"/>
                <a:gd name="T14" fmla="*/ 1 w 3"/>
                <a:gd name="T15" fmla="*/ 5 h 8"/>
                <a:gd name="T16" fmla="*/ 0 w 3"/>
                <a:gd name="T17" fmla="*/ 2 h 8"/>
                <a:gd name="T18" fmla="*/ 1 w 3"/>
                <a:gd name="T19" fmla="*/ 0 h 8"/>
                <a:gd name="T20" fmla="*/ 1 w 3"/>
                <a:gd name="T2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2" name="Freeform 78">
              <a:extLst>
                <a:ext uri="{FF2B5EF4-FFF2-40B4-BE49-F238E27FC236}">
                  <a16:creationId xmlns:a16="http://schemas.microsoft.com/office/drawing/2014/main" id="{4DE028A8-EDA8-4BFB-AFB9-58DAA5288A0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81258" y="1870240"/>
              <a:ext cx="25340" cy="21442"/>
            </a:xfrm>
            <a:custGeom>
              <a:avLst/>
              <a:gdLst>
                <a:gd name="T0" fmla="*/ 8 w 13"/>
                <a:gd name="T1" fmla="*/ 0 h 11"/>
                <a:gd name="T2" fmla="*/ 9 w 13"/>
                <a:gd name="T3" fmla="*/ 2 h 11"/>
                <a:gd name="T4" fmla="*/ 11 w 13"/>
                <a:gd name="T5" fmla="*/ 3 h 11"/>
                <a:gd name="T6" fmla="*/ 13 w 13"/>
                <a:gd name="T7" fmla="*/ 5 h 11"/>
                <a:gd name="T8" fmla="*/ 13 w 13"/>
                <a:gd name="T9" fmla="*/ 10 h 11"/>
                <a:gd name="T10" fmla="*/ 13 w 13"/>
                <a:gd name="T11" fmla="*/ 11 h 11"/>
                <a:gd name="T12" fmla="*/ 11 w 13"/>
                <a:gd name="T13" fmla="*/ 11 h 11"/>
                <a:gd name="T14" fmla="*/ 3 w 13"/>
                <a:gd name="T15" fmla="*/ 10 h 11"/>
                <a:gd name="T16" fmla="*/ 0 w 13"/>
                <a:gd name="T17" fmla="*/ 10 h 11"/>
                <a:gd name="T18" fmla="*/ 0 w 13"/>
                <a:gd name="T19" fmla="*/ 8 h 11"/>
                <a:gd name="T20" fmla="*/ 0 w 13"/>
                <a:gd name="T21" fmla="*/ 6 h 11"/>
                <a:gd name="T22" fmla="*/ 8 w 13"/>
                <a:gd name="T2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11">
                  <a:moveTo>
                    <a:pt x="8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3" y="5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3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3" name="Freeform 79">
              <a:extLst>
                <a:ext uri="{FF2B5EF4-FFF2-40B4-BE49-F238E27FC236}">
                  <a16:creationId xmlns:a16="http://schemas.microsoft.com/office/drawing/2014/main" id="{D7CA8169-16E0-4860-A31B-FA7D0B676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86" y="2008634"/>
              <a:ext cx="56528" cy="40934"/>
            </a:xfrm>
            <a:custGeom>
              <a:avLst/>
              <a:gdLst>
                <a:gd name="T0" fmla="*/ 8 w 29"/>
                <a:gd name="T1" fmla="*/ 0 h 21"/>
                <a:gd name="T2" fmla="*/ 8 w 29"/>
                <a:gd name="T3" fmla="*/ 0 h 21"/>
                <a:gd name="T4" fmla="*/ 8 w 29"/>
                <a:gd name="T5" fmla="*/ 2 h 21"/>
                <a:gd name="T6" fmla="*/ 13 w 29"/>
                <a:gd name="T7" fmla="*/ 3 h 21"/>
                <a:gd name="T8" fmla="*/ 14 w 29"/>
                <a:gd name="T9" fmla="*/ 5 h 21"/>
                <a:gd name="T10" fmla="*/ 16 w 29"/>
                <a:gd name="T11" fmla="*/ 6 h 21"/>
                <a:gd name="T12" fmla="*/ 18 w 29"/>
                <a:gd name="T13" fmla="*/ 8 h 21"/>
                <a:gd name="T14" fmla="*/ 21 w 29"/>
                <a:gd name="T15" fmla="*/ 10 h 21"/>
                <a:gd name="T16" fmla="*/ 24 w 29"/>
                <a:gd name="T17" fmla="*/ 13 h 21"/>
                <a:gd name="T18" fmla="*/ 27 w 29"/>
                <a:gd name="T19" fmla="*/ 14 h 21"/>
                <a:gd name="T20" fmla="*/ 29 w 29"/>
                <a:gd name="T21" fmla="*/ 14 h 21"/>
                <a:gd name="T22" fmla="*/ 29 w 29"/>
                <a:gd name="T23" fmla="*/ 16 h 21"/>
                <a:gd name="T24" fmla="*/ 29 w 29"/>
                <a:gd name="T25" fmla="*/ 17 h 21"/>
                <a:gd name="T26" fmla="*/ 29 w 29"/>
                <a:gd name="T27" fmla="*/ 19 h 21"/>
                <a:gd name="T28" fmla="*/ 27 w 29"/>
                <a:gd name="T29" fmla="*/ 21 h 21"/>
                <a:gd name="T30" fmla="*/ 25 w 29"/>
                <a:gd name="T31" fmla="*/ 21 h 21"/>
                <a:gd name="T32" fmla="*/ 22 w 29"/>
                <a:gd name="T33" fmla="*/ 21 h 21"/>
                <a:gd name="T34" fmla="*/ 21 w 29"/>
                <a:gd name="T35" fmla="*/ 21 h 21"/>
                <a:gd name="T36" fmla="*/ 19 w 29"/>
                <a:gd name="T37" fmla="*/ 21 h 21"/>
                <a:gd name="T38" fmla="*/ 18 w 29"/>
                <a:gd name="T39" fmla="*/ 21 h 21"/>
                <a:gd name="T40" fmla="*/ 18 w 29"/>
                <a:gd name="T41" fmla="*/ 21 h 21"/>
                <a:gd name="T42" fmla="*/ 16 w 29"/>
                <a:gd name="T43" fmla="*/ 19 h 21"/>
                <a:gd name="T44" fmla="*/ 16 w 29"/>
                <a:gd name="T45" fmla="*/ 17 h 21"/>
                <a:gd name="T46" fmla="*/ 14 w 29"/>
                <a:gd name="T47" fmla="*/ 16 h 21"/>
                <a:gd name="T48" fmla="*/ 13 w 29"/>
                <a:gd name="T49" fmla="*/ 16 h 21"/>
                <a:gd name="T50" fmla="*/ 11 w 29"/>
                <a:gd name="T51" fmla="*/ 16 h 21"/>
                <a:gd name="T52" fmla="*/ 10 w 29"/>
                <a:gd name="T53" fmla="*/ 14 h 21"/>
                <a:gd name="T54" fmla="*/ 8 w 29"/>
                <a:gd name="T55" fmla="*/ 14 h 21"/>
                <a:gd name="T56" fmla="*/ 8 w 29"/>
                <a:gd name="T57" fmla="*/ 16 h 21"/>
                <a:gd name="T58" fmla="*/ 7 w 29"/>
                <a:gd name="T59" fmla="*/ 16 h 21"/>
                <a:gd name="T60" fmla="*/ 3 w 29"/>
                <a:gd name="T61" fmla="*/ 11 h 21"/>
                <a:gd name="T62" fmla="*/ 2 w 29"/>
                <a:gd name="T63" fmla="*/ 11 h 21"/>
                <a:gd name="T64" fmla="*/ 2 w 29"/>
                <a:gd name="T65" fmla="*/ 10 h 21"/>
                <a:gd name="T66" fmla="*/ 2 w 29"/>
                <a:gd name="T67" fmla="*/ 8 h 21"/>
                <a:gd name="T68" fmla="*/ 0 w 29"/>
                <a:gd name="T69" fmla="*/ 6 h 21"/>
                <a:gd name="T70" fmla="*/ 0 w 29"/>
                <a:gd name="T71" fmla="*/ 5 h 21"/>
                <a:gd name="T72" fmla="*/ 2 w 29"/>
                <a:gd name="T73" fmla="*/ 3 h 21"/>
                <a:gd name="T74" fmla="*/ 3 w 29"/>
                <a:gd name="T75" fmla="*/ 3 h 21"/>
                <a:gd name="T76" fmla="*/ 5 w 29"/>
                <a:gd name="T77" fmla="*/ 2 h 21"/>
                <a:gd name="T78" fmla="*/ 8 w 29"/>
                <a:gd name="T79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21">
                  <a:moveTo>
                    <a:pt x="8" y="0"/>
                  </a:moveTo>
                  <a:lnTo>
                    <a:pt x="8" y="0"/>
                  </a:lnTo>
                  <a:lnTo>
                    <a:pt x="8" y="2"/>
                  </a:lnTo>
                  <a:lnTo>
                    <a:pt x="13" y="3"/>
                  </a:lnTo>
                  <a:lnTo>
                    <a:pt x="14" y="5"/>
                  </a:lnTo>
                  <a:lnTo>
                    <a:pt x="16" y="6"/>
                  </a:lnTo>
                  <a:lnTo>
                    <a:pt x="18" y="8"/>
                  </a:lnTo>
                  <a:lnTo>
                    <a:pt x="21" y="10"/>
                  </a:lnTo>
                  <a:lnTo>
                    <a:pt x="24" y="13"/>
                  </a:lnTo>
                  <a:lnTo>
                    <a:pt x="27" y="14"/>
                  </a:lnTo>
                  <a:lnTo>
                    <a:pt x="29" y="14"/>
                  </a:lnTo>
                  <a:lnTo>
                    <a:pt x="29" y="16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7" y="21"/>
                  </a:lnTo>
                  <a:lnTo>
                    <a:pt x="25" y="21"/>
                  </a:lnTo>
                  <a:lnTo>
                    <a:pt x="22" y="21"/>
                  </a:lnTo>
                  <a:lnTo>
                    <a:pt x="21" y="21"/>
                  </a:lnTo>
                  <a:lnTo>
                    <a:pt x="19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6" y="19"/>
                  </a:lnTo>
                  <a:lnTo>
                    <a:pt x="16" y="17"/>
                  </a:lnTo>
                  <a:lnTo>
                    <a:pt x="14" y="16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3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4" name="Freeform 80">
              <a:extLst>
                <a:ext uri="{FF2B5EF4-FFF2-40B4-BE49-F238E27FC236}">
                  <a16:creationId xmlns:a16="http://schemas.microsoft.com/office/drawing/2014/main" id="{6BD1DE30-F984-48F5-BF4D-7449AF403D5F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6067" y="1441411"/>
              <a:ext cx="37036" cy="17544"/>
            </a:xfrm>
            <a:custGeom>
              <a:avLst/>
              <a:gdLst>
                <a:gd name="T0" fmla="*/ 17 w 19"/>
                <a:gd name="T1" fmla="*/ 0 h 9"/>
                <a:gd name="T2" fmla="*/ 19 w 19"/>
                <a:gd name="T3" fmla="*/ 1 h 9"/>
                <a:gd name="T4" fmla="*/ 19 w 19"/>
                <a:gd name="T5" fmla="*/ 1 h 9"/>
                <a:gd name="T6" fmla="*/ 19 w 19"/>
                <a:gd name="T7" fmla="*/ 6 h 9"/>
                <a:gd name="T8" fmla="*/ 19 w 19"/>
                <a:gd name="T9" fmla="*/ 7 h 9"/>
                <a:gd name="T10" fmla="*/ 19 w 19"/>
                <a:gd name="T11" fmla="*/ 9 h 9"/>
                <a:gd name="T12" fmla="*/ 17 w 19"/>
                <a:gd name="T13" fmla="*/ 9 h 9"/>
                <a:gd name="T14" fmla="*/ 6 w 19"/>
                <a:gd name="T15" fmla="*/ 9 h 9"/>
                <a:gd name="T16" fmla="*/ 0 w 19"/>
                <a:gd name="T17" fmla="*/ 9 h 9"/>
                <a:gd name="T18" fmla="*/ 0 w 19"/>
                <a:gd name="T19" fmla="*/ 9 h 9"/>
                <a:gd name="T20" fmla="*/ 3 w 19"/>
                <a:gd name="T21" fmla="*/ 7 h 9"/>
                <a:gd name="T22" fmla="*/ 3 w 19"/>
                <a:gd name="T23" fmla="*/ 6 h 9"/>
                <a:gd name="T24" fmla="*/ 3 w 19"/>
                <a:gd name="T25" fmla="*/ 1 h 9"/>
                <a:gd name="T26" fmla="*/ 3 w 19"/>
                <a:gd name="T27" fmla="*/ 1 h 9"/>
                <a:gd name="T28" fmla="*/ 12 w 19"/>
                <a:gd name="T29" fmla="*/ 1 h 9"/>
                <a:gd name="T30" fmla="*/ 14 w 19"/>
                <a:gd name="T31" fmla="*/ 0 h 9"/>
                <a:gd name="T32" fmla="*/ 17 w 19"/>
                <a:gd name="T3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9">
                  <a:moveTo>
                    <a:pt x="17" y="0"/>
                  </a:moveTo>
                  <a:lnTo>
                    <a:pt x="19" y="1"/>
                  </a:lnTo>
                  <a:lnTo>
                    <a:pt x="19" y="1"/>
                  </a:lnTo>
                  <a:lnTo>
                    <a:pt x="19" y="6"/>
                  </a:lnTo>
                  <a:lnTo>
                    <a:pt x="19" y="7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6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1"/>
                  </a:lnTo>
                  <a:lnTo>
                    <a:pt x="3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5" name="Freeform 81">
              <a:extLst>
                <a:ext uri="{FF2B5EF4-FFF2-40B4-BE49-F238E27FC236}">
                  <a16:creationId xmlns:a16="http://schemas.microsoft.com/office/drawing/2014/main" id="{EA2E932F-AA20-4E24-BBA7-6A2730E2EC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14625" y="1443360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2 h 3"/>
                <a:gd name="T6" fmla="*/ 6 w 6"/>
                <a:gd name="T7" fmla="*/ 2 h 3"/>
                <a:gd name="T8" fmla="*/ 3 w 6"/>
                <a:gd name="T9" fmla="*/ 3 h 3"/>
                <a:gd name="T10" fmla="*/ 0 w 6"/>
                <a:gd name="T11" fmla="*/ 3 h 3"/>
                <a:gd name="T12" fmla="*/ 0 w 6"/>
                <a:gd name="T13" fmla="*/ 3 h 3"/>
                <a:gd name="T14" fmla="*/ 1 w 6"/>
                <a:gd name="T15" fmla="*/ 2 h 3"/>
                <a:gd name="T16" fmla="*/ 3 w 6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6" name="Freeform 82">
              <a:extLst>
                <a:ext uri="{FF2B5EF4-FFF2-40B4-BE49-F238E27FC236}">
                  <a16:creationId xmlns:a16="http://schemas.microsoft.com/office/drawing/2014/main" id="{BCF15151-BA78-4C75-9834-9408EC5672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5656" y="1848798"/>
              <a:ext cx="44833" cy="25340"/>
            </a:xfrm>
            <a:custGeom>
              <a:avLst/>
              <a:gdLst>
                <a:gd name="T0" fmla="*/ 14 w 23"/>
                <a:gd name="T1" fmla="*/ 0 h 13"/>
                <a:gd name="T2" fmla="*/ 16 w 23"/>
                <a:gd name="T3" fmla="*/ 0 h 13"/>
                <a:gd name="T4" fmla="*/ 17 w 23"/>
                <a:gd name="T5" fmla="*/ 2 h 13"/>
                <a:gd name="T6" fmla="*/ 19 w 23"/>
                <a:gd name="T7" fmla="*/ 2 h 13"/>
                <a:gd name="T8" fmla="*/ 20 w 23"/>
                <a:gd name="T9" fmla="*/ 5 h 13"/>
                <a:gd name="T10" fmla="*/ 22 w 23"/>
                <a:gd name="T11" fmla="*/ 5 h 13"/>
                <a:gd name="T12" fmla="*/ 23 w 23"/>
                <a:gd name="T13" fmla="*/ 6 h 13"/>
                <a:gd name="T14" fmla="*/ 23 w 23"/>
                <a:gd name="T15" fmla="*/ 8 h 13"/>
                <a:gd name="T16" fmla="*/ 23 w 23"/>
                <a:gd name="T17" fmla="*/ 10 h 13"/>
                <a:gd name="T18" fmla="*/ 20 w 23"/>
                <a:gd name="T19" fmla="*/ 10 h 13"/>
                <a:gd name="T20" fmla="*/ 14 w 23"/>
                <a:gd name="T21" fmla="*/ 11 h 13"/>
                <a:gd name="T22" fmla="*/ 11 w 23"/>
                <a:gd name="T23" fmla="*/ 11 h 13"/>
                <a:gd name="T24" fmla="*/ 6 w 23"/>
                <a:gd name="T25" fmla="*/ 13 h 13"/>
                <a:gd name="T26" fmla="*/ 5 w 23"/>
                <a:gd name="T27" fmla="*/ 13 h 13"/>
                <a:gd name="T28" fmla="*/ 3 w 23"/>
                <a:gd name="T29" fmla="*/ 13 h 13"/>
                <a:gd name="T30" fmla="*/ 1 w 23"/>
                <a:gd name="T31" fmla="*/ 13 h 13"/>
                <a:gd name="T32" fmla="*/ 0 w 23"/>
                <a:gd name="T33" fmla="*/ 13 h 13"/>
                <a:gd name="T34" fmla="*/ 0 w 23"/>
                <a:gd name="T35" fmla="*/ 11 h 13"/>
                <a:gd name="T36" fmla="*/ 0 w 23"/>
                <a:gd name="T37" fmla="*/ 10 h 13"/>
                <a:gd name="T38" fmla="*/ 1 w 23"/>
                <a:gd name="T39" fmla="*/ 8 h 13"/>
                <a:gd name="T40" fmla="*/ 0 w 23"/>
                <a:gd name="T41" fmla="*/ 5 h 13"/>
                <a:gd name="T42" fmla="*/ 3 w 23"/>
                <a:gd name="T43" fmla="*/ 2 h 13"/>
                <a:gd name="T44" fmla="*/ 6 w 23"/>
                <a:gd name="T45" fmla="*/ 2 h 13"/>
                <a:gd name="T46" fmla="*/ 14 w 23"/>
                <a:gd name="T4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" h="13">
                  <a:moveTo>
                    <a:pt x="14" y="0"/>
                  </a:moveTo>
                  <a:lnTo>
                    <a:pt x="16" y="0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0" y="10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6" y="13"/>
                  </a:lnTo>
                  <a:lnTo>
                    <a:pt x="5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8"/>
                  </a:lnTo>
                  <a:lnTo>
                    <a:pt x="0" y="5"/>
                  </a:lnTo>
                  <a:lnTo>
                    <a:pt x="3" y="2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7" name="Freeform 83">
              <a:extLst>
                <a:ext uri="{FF2B5EF4-FFF2-40B4-BE49-F238E27FC236}">
                  <a16:creationId xmlns:a16="http://schemas.microsoft.com/office/drawing/2014/main" id="{BD2F2E14-DF00-4F1E-8DF4-7A7FBE52E5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2528" y="1897529"/>
              <a:ext cx="38984" cy="19492"/>
            </a:xfrm>
            <a:custGeom>
              <a:avLst/>
              <a:gdLst>
                <a:gd name="T0" fmla="*/ 12 w 20"/>
                <a:gd name="T1" fmla="*/ 0 h 10"/>
                <a:gd name="T2" fmla="*/ 19 w 20"/>
                <a:gd name="T3" fmla="*/ 2 h 10"/>
                <a:gd name="T4" fmla="*/ 20 w 20"/>
                <a:gd name="T5" fmla="*/ 3 h 10"/>
                <a:gd name="T6" fmla="*/ 20 w 20"/>
                <a:gd name="T7" fmla="*/ 3 h 10"/>
                <a:gd name="T8" fmla="*/ 17 w 20"/>
                <a:gd name="T9" fmla="*/ 5 h 10"/>
                <a:gd name="T10" fmla="*/ 16 w 20"/>
                <a:gd name="T11" fmla="*/ 7 h 10"/>
                <a:gd name="T12" fmla="*/ 12 w 20"/>
                <a:gd name="T13" fmla="*/ 8 h 10"/>
                <a:gd name="T14" fmla="*/ 11 w 20"/>
                <a:gd name="T15" fmla="*/ 8 h 10"/>
                <a:gd name="T16" fmla="*/ 3 w 20"/>
                <a:gd name="T17" fmla="*/ 10 h 10"/>
                <a:gd name="T18" fmla="*/ 0 w 20"/>
                <a:gd name="T19" fmla="*/ 8 h 10"/>
                <a:gd name="T20" fmla="*/ 0 w 20"/>
                <a:gd name="T21" fmla="*/ 8 h 10"/>
                <a:gd name="T22" fmla="*/ 0 w 20"/>
                <a:gd name="T23" fmla="*/ 7 h 10"/>
                <a:gd name="T24" fmla="*/ 3 w 20"/>
                <a:gd name="T25" fmla="*/ 5 h 10"/>
                <a:gd name="T26" fmla="*/ 4 w 20"/>
                <a:gd name="T27" fmla="*/ 3 h 10"/>
                <a:gd name="T28" fmla="*/ 6 w 20"/>
                <a:gd name="T29" fmla="*/ 2 h 10"/>
                <a:gd name="T30" fmla="*/ 9 w 20"/>
                <a:gd name="T31" fmla="*/ 0 h 10"/>
                <a:gd name="T32" fmla="*/ 12 w 20"/>
                <a:gd name="T33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10">
                  <a:moveTo>
                    <a:pt x="12" y="0"/>
                  </a:move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17" y="5"/>
                  </a:lnTo>
                  <a:lnTo>
                    <a:pt x="16" y="7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3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3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9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8" name="Freeform 84">
              <a:extLst>
                <a:ext uri="{FF2B5EF4-FFF2-40B4-BE49-F238E27FC236}">
                  <a16:creationId xmlns:a16="http://schemas.microsoft.com/office/drawing/2014/main" id="{53C132A7-1291-4F8A-AEAE-C15B8561FE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486243"/>
              <a:ext cx="42883" cy="13645"/>
            </a:xfrm>
            <a:custGeom>
              <a:avLst/>
              <a:gdLst>
                <a:gd name="T0" fmla="*/ 2 w 22"/>
                <a:gd name="T1" fmla="*/ 0 h 7"/>
                <a:gd name="T2" fmla="*/ 3 w 22"/>
                <a:gd name="T3" fmla="*/ 0 h 7"/>
                <a:gd name="T4" fmla="*/ 5 w 22"/>
                <a:gd name="T5" fmla="*/ 2 h 7"/>
                <a:gd name="T6" fmla="*/ 6 w 22"/>
                <a:gd name="T7" fmla="*/ 0 h 7"/>
                <a:gd name="T8" fmla="*/ 19 w 22"/>
                <a:gd name="T9" fmla="*/ 3 h 7"/>
                <a:gd name="T10" fmla="*/ 22 w 22"/>
                <a:gd name="T11" fmla="*/ 5 h 7"/>
                <a:gd name="T12" fmla="*/ 22 w 22"/>
                <a:gd name="T13" fmla="*/ 5 h 7"/>
                <a:gd name="T14" fmla="*/ 11 w 22"/>
                <a:gd name="T15" fmla="*/ 7 h 7"/>
                <a:gd name="T16" fmla="*/ 8 w 22"/>
                <a:gd name="T17" fmla="*/ 7 h 7"/>
                <a:gd name="T18" fmla="*/ 8 w 22"/>
                <a:gd name="T19" fmla="*/ 3 h 7"/>
                <a:gd name="T20" fmla="*/ 6 w 22"/>
                <a:gd name="T21" fmla="*/ 3 h 7"/>
                <a:gd name="T22" fmla="*/ 2 w 22"/>
                <a:gd name="T23" fmla="*/ 3 h 7"/>
                <a:gd name="T24" fmla="*/ 0 w 22"/>
                <a:gd name="T25" fmla="*/ 2 h 7"/>
                <a:gd name="T26" fmla="*/ 0 w 22"/>
                <a:gd name="T27" fmla="*/ 0 h 7"/>
                <a:gd name="T28" fmla="*/ 2 w 22"/>
                <a:gd name="T2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" h="7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6" y="0"/>
                  </a:lnTo>
                  <a:lnTo>
                    <a:pt x="19" y="3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11" y="7"/>
                  </a:lnTo>
                  <a:lnTo>
                    <a:pt x="8" y="7"/>
                  </a:lnTo>
                  <a:lnTo>
                    <a:pt x="8" y="3"/>
                  </a:lnTo>
                  <a:lnTo>
                    <a:pt x="6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9" name="Freeform 85">
              <a:extLst>
                <a:ext uri="{FF2B5EF4-FFF2-40B4-BE49-F238E27FC236}">
                  <a16:creationId xmlns:a16="http://schemas.microsoft.com/office/drawing/2014/main" id="{E5900A7F-76C2-4C5B-AECF-E0458CBAAC7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846849"/>
              <a:ext cx="19492" cy="5848"/>
            </a:xfrm>
            <a:custGeom>
              <a:avLst/>
              <a:gdLst>
                <a:gd name="T0" fmla="*/ 3 w 10"/>
                <a:gd name="T1" fmla="*/ 0 h 3"/>
                <a:gd name="T2" fmla="*/ 10 w 10"/>
                <a:gd name="T3" fmla="*/ 3 h 3"/>
                <a:gd name="T4" fmla="*/ 10 w 10"/>
                <a:gd name="T5" fmla="*/ 3 h 3"/>
                <a:gd name="T6" fmla="*/ 3 w 10"/>
                <a:gd name="T7" fmla="*/ 3 h 3"/>
                <a:gd name="T8" fmla="*/ 0 w 10"/>
                <a:gd name="T9" fmla="*/ 1 h 3"/>
                <a:gd name="T10" fmla="*/ 2 w 10"/>
                <a:gd name="T11" fmla="*/ 0 h 3"/>
                <a:gd name="T12" fmla="*/ 3 w 10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3">
                  <a:moveTo>
                    <a:pt x="3" y="0"/>
                  </a:moveTo>
                  <a:lnTo>
                    <a:pt x="10" y="3"/>
                  </a:lnTo>
                  <a:lnTo>
                    <a:pt x="10" y="3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0" name="Freeform 86">
              <a:extLst>
                <a:ext uri="{FF2B5EF4-FFF2-40B4-BE49-F238E27FC236}">
                  <a16:creationId xmlns:a16="http://schemas.microsoft.com/office/drawing/2014/main" id="{2C0DB47E-D09C-4E67-B8E9-04CAD2384BA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89645" y="1846849"/>
              <a:ext cx="17544" cy="5848"/>
            </a:xfrm>
            <a:custGeom>
              <a:avLst/>
              <a:gdLst>
                <a:gd name="T0" fmla="*/ 8 w 9"/>
                <a:gd name="T1" fmla="*/ 0 h 3"/>
                <a:gd name="T2" fmla="*/ 9 w 9"/>
                <a:gd name="T3" fmla="*/ 0 h 3"/>
                <a:gd name="T4" fmla="*/ 9 w 9"/>
                <a:gd name="T5" fmla="*/ 0 h 3"/>
                <a:gd name="T6" fmla="*/ 8 w 9"/>
                <a:gd name="T7" fmla="*/ 3 h 3"/>
                <a:gd name="T8" fmla="*/ 6 w 9"/>
                <a:gd name="T9" fmla="*/ 3 h 3"/>
                <a:gd name="T10" fmla="*/ 1 w 9"/>
                <a:gd name="T11" fmla="*/ 3 h 3"/>
                <a:gd name="T12" fmla="*/ 0 w 9"/>
                <a:gd name="T13" fmla="*/ 3 h 3"/>
                <a:gd name="T14" fmla="*/ 0 w 9"/>
                <a:gd name="T15" fmla="*/ 3 h 3"/>
                <a:gd name="T16" fmla="*/ 3 w 9"/>
                <a:gd name="T17" fmla="*/ 1 h 3"/>
                <a:gd name="T18" fmla="*/ 8 w 9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3">
                  <a:moveTo>
                    <a:pt x="8" y="0"/>
                  </a:moveTo>
                  <a:lnTo>
                    <a:pt x="9" y="0"/>
                  </a:lnTo>
                  <a:lnTo>
                    <a:pt x="9" y="0"/>
                  </a:lnTo>
                  <a:lnTo>
                    <a:pt x="8" y="3"/>
                  </a:lnTo>
                  <a:lnTo>
                    <a:pt x="6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1" name="Freeform 87">
              <a:extLst>
                <a:ext uri="{FF2B5EF4-FFF2-40B4-BE49-F238E27FC236}">
                  <a16:creationId xmlns:a16="http://schemas.microsoft.com/office/drawing/2014/main" id="{97DA415D-332F-485C-BA5F-CD40DD93CD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52610" y="1870240"/>
              <a:ext cx="23391" cy="11695"/>
            </a:xfrm>
            <a:custGeom>
              <a:avLst/>
              <a:gdLst>
                <a:gd name="T0" fmla="*/ 4 w 12"/>
                <a:gd name="T1" fmla="*/ 0 h 6"/>
                <a:gd name="T2" fmla="*/ 8 w 12"/>
                <a:gd name="T3" fmla="*/ 0 h 6"/>
                <a:gd name="T4" fmla="*/ 9 w 12"/>
                <a:gd name="T5" fmla="*/ 0 h 6"/>
                <a:gd name="T6" fmla="*/ 12 w 12"/>
                <a:gd name="T7" fmla="*/ 2 h 6"/>
                <a:gd name="T8" fmla="*/ 9 w 12"/>
                <a:gd name="T9" fmla="*/ 2 h 6"/>
                <a:gd name="T10" fmla="*/ 8 w 12"/>
                <a:gd name="T11" fmla="*/ 5 h 6"/>
                <a:gd name="T12" fmla="*/ 8 w 12"/>
                <a:gd name="T13" fmla="*/ 5 h 6"/>
                <a:gd name="T14" fmla="*/ 9 w 12"/>
                <a:gd name="T15" fmla="*/ 6 h 6"/>
                <a:gd name="T16" fmla="*/ 8 w 12"/>
                <a:gd name="T17" fmla="*/ 6 h 6"/>
                <a:gd name="T18" fmla="*/ 8 w 12"/>
                <a:gd name="T19" fmla="*/ 6 h 6"/>
                <a:gd name="T20" fmla="*/ 8 w 12"/>
                <a:gd name="T21" fmla="*/ 6 h 6"/>
                <a:gd name="T22" fmla="*/ 4 w 12"/>
                <a:gd name="T23" fmla="*/ 6 h 6"/>
                <a:gd name="T24" fmla="*/ 1 w 12"/>
                <a:gd name="T25" fmla="*/ 5 h 6"/>
                <a:gd name="T26" fmla="*/ 0 w 12"/>
                <a:gd name="T27" fmla="*/ 3 h 6"/>
                <a:gd name="T28" fmla="*/ 1 w 12"/>
                <a:gd name="T29" fmla="*/ 2 h 6"/>
                <a:gd name="T30" fmla="*/ 1 w 12"/>
                <a:gd name="T31" fmla="*/ 0 h 6"/>
                <a:gd name="T32" fmla="*/ 4 w 12"/>
                <a:gd name="T3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" h="6">
                  <a:moveTo>
                    <a:pt x="4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9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9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4" y="6"/>
                  </a:lnTo>
                  <a:lnTo>
                    <a:pt x="1" y="5"/>
                  </a:lnTo>
                  <a:lnTo>
                    <a:pt x="0" y="3"/>
                  </a:lnTo>
                  <a:lnTo>
                    <a:pt x="1" y="2"/>
                  </a:lnTo>
                  <a:lnTo>
                    <a:pt x="1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2" name="Freeform 88">
              <a:extLst>
                <a:ext uri="{FF2B5EF4-FFF2-40B4-BE49-F238E27FC236}">
                  <a16:creationId xmlns:a16="http://schemas.microsoft.com/office/drawing/2014/main" id="{14AA04E1-0421-4689-816D-B0FD86CA7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8523" y="1827357"/>
              <a:ext cx="109156" cy="37036"/>
            </a:xfrm>
            <a:custGeom>
              <a:avLst/>
              <a:gdLst>
                <a:gd name="T0" fmla="*/ 34 w 56"/>
                <a:gd name="T1" fmla="*/ 0 h 19"/>
                <a:gd name="T2" fmla="*/ 37 w 56"/>
                <a:gd name="T3" fmla="*/ 0 h 19"/>
                <a:gd name="T4" fmla="*/ 41 w 56"/>
                <a:gd name="T5" fmla="*/ 2 h 19"/>
                <a:gd name="T6" fmla="*/ 43 w 56"/>
                <a:gd name="T7" fmla="*/ 3 h 19"/>
                <a:gd name="T8" fmla="*/ 54 w 56"/>
                <a:gd name="T9" fmla="*/ 10 h 19"/>
                <a:gd name="T10" fmla="*/ 56 w 56"/>
                <a:gd name="T11" fmla="*/ 11 h 19"/>
                <a:gd name="T12" fmla="*/ 56 w 56"/>
                <a:gd name="T13" fmla="*/ 13 h 19"/>
                <a:gd name="T14" fmla="*/ 56 w 56"/>
                <a:gd name="T15" fmla="*/ 19 h 19"/>
                <a:gd name="T16" fmla="*/ 56 w 56"/>
                <a:gd name="T17" fmla="*/ 19 h 19"/>
                <a:gd name="T18" fmla="*/ 52 w 56"/>
                <a:gd name="T19" fmla="*/ 19 h 19"/>
                <a:gd name="T20" fmla="*/ 46 w 56"/>
                <a:gd name="T21" fmla="*/ 19 h 19"/>
                <a:gd name="T22" fmla="*/ 43 w 56"/>
                <a:gd name="T23" fmla="*/ 19 h 19"/>
                <a:gd name="T24" fmla="*/ 40 w 56"/>
                <a:gd name="T25" fmla="*/ 19 h 19"/>
                <a:gd name="T26" fmla="*/ 37 w 56"/>
                <a:gd name="T27" fmla="*/ 17 h 19"/>
                <a:gd name="T28" fmla="*/ 29 w 56"/>
                <a:gd name="T29" fmla="*/ 17 h 19"/>
                <a:gd name="T30" fmla="*/ 22 w 56"/>
                <a:gd name="T31" fmla="*/ 14 h 19"/>
                <a:gd name="T32" fmla="*/ 16 w 56"/>
                <a:gd name="T33" fmla="*/ 13 h 19"/>
                <a:gd name="T34" fmla="*/ 15 w 56"/>
                <a:gd name="T35" fmla="*/ 13 h 19"/>
                <a:gd name="T36" fmla="*/ 11 w 56"/>
                <a:gd name="T37" fmla="*/ 13 h 19"/>
                <a:gd name="T38" fmla="*/ 7 w 56"/>
                <a:gd name="T39" fmla="*/ 16 h 19"/>
                <a:gd name="T40" fmla="*/ 5 w 56"/>
                <a:gd name="T41" fmla="*/ 16 h 19"/>
                <a:gd name="T42" fmla="*/ 2 w 56"/>
                <a:gd name="T43" fmla="*/ 16 h 19"/>
                <a:gd name="T44" fmla="*/ 0 w 56"/>
                <a:gd name="T45" fmla="*/ 14 h 19"/>
                <a:gd name="T46" fmla="*/ 5 w 56"/>
                <a:gd name="T47" fmla="*/ 13 h 19"/>
                <a:gd name="T48" fmla="*/ 8 w 56"/>
                <a:gd name="T49" fmla="*/ 13 h 19"/>
                <a:gd name="T50" fmla="*/ 11 w 56"/>
                <a:gd name="T51" fmla="*/ 13 h 19"/>
                <a:gd name="T52" fmla="*/ 15 w 56"/>
                <a:gd name="T53" fmla="*/ 10 h 19"/>
                <a:gd name="T54" fmla="*/ 16 w 56"/>
                <a:gd name="T55" fmla="*/ 8 h 19"/>
                <a:gd name="T56" fmla="*/ 18 w 56"/>
                <a:gd name="T57" fmla="*/ 3 h 19"/>
                <a:gd name="T58" fmla="*/ 19 w 56"/>
                <a:gd name="T59" fmla="*/ 2 h 19"/>
                <a:gd name="T60" fmla="*/ 21 w 56"/>
                <a:gd name="T61" fmla="*/ 2 h 19"/>
                <a:gd name="T62" fmla="*/ 22 w 56"/>
                <a:gd name="T63" fmla="*/ 2 h 19"/>
                <a:gd name="T64" fmla="*/ 24 w 56"/>
                <a:gd name="T65" fmla="*/ 2 h 19"/>
                <a:gd name="T66" fmla="*/ 30 w 56"/>
                <a:gd name="T67" fmla="*/ 0 h 19"/>
                <a:gd name="T68" fmla="*/ 34 w 56"/>
                <a:gd name="T6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6" h="19">
                  <a:moveTo>
                    <a:pt x="34" y="0"/>
                  </a:moveTo>
                  <a:lnTo>
                    <a:pt x="37" y="0"/>
                  </a:lnTo>
                  <a:lnTo>
                    <a:pt x="41" y="2"/>
                  </a:lnTo>
                  <a:lnTo>
                    <a:pt x="43" y="3"/>
                  </a:lnTo>
                  <a:lnTo>
                    <a:pt x="54" y="10"/>
                  </a:lnTo>
                  <a:lnTo>
                    <a:pt x="56" y="11"/>
                  </a:lnTo>
                  <a:lnTo>
                    <a:pt x="56" y="13"/>
                  </a:lnTo>
                  <a:lnTo>
                    <a:pt x="56" y="19"/>
                  </a:lnTo>
                  <a:lnTo>
                    <a:pt x="56" y="19"/>
                  </a:lnTo>
                  <a:lnTo>
                    <a:pt x="52" y="19"/>
                  </a:lnTo>
                  <a:lnTo>
                    <a:pt x="46" y="19"/>
                  </a:lnTo>
                  <a:lnTo>
                    <a:pt x="43" y="19"/>
                  </a:lnTo>
                  <a:lnTo>
                    <a:pt x="40" y="19"/>
                  </a:lnTo>
                  <a:lnTo>
                    <a:pt x="37" y="17"/>
                  </a:lnTo>
                  <a:lnTo>
                    <a:pt x="29" y="17"/>
                  </a:lnTo>
                  <a:lnTo>
                    <a:pt x="22" y="14"/>
                  </a:lnTo>
                  <a:lnTo>
                    <a:pt x="16" y="13"/>
                  </a:lnTo>
                  <a:lnTo>
                    <a:pt x="15" y="13"/>
                  </a:lnTo>
                  <a:lnTo>
                    <a:pt x="11" y="13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5" y="13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5" y="10"/>
                  </a:lnTo>
                  <a:lnTo>
                    <a:pt x="16" y="8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3" name="Freeform 89">
              <a:extLst>
                <a:ext uri="{FF2B5EF4-FFF2-40B4-BE49-F238E27FC236}">
                  <a16:creationId xmlns:a16="http://schemas.microsoft.com/office/drawing/2014/main" id="{ED713300-EFF6-4DDE-9042-257E1ABD512C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7548" y="1667521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3 h 3"/>
                <a:gd name="T4" fmla="*/ 3 w 3"/>
                <a:gd name="T5" fmla="*/ 3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0 h 3"/>
                <a:gd name="T12" fmla="*/ 1 w 3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4" name="Freeform 90">
              <a:extLst>
                <a:ext uri="{FF2B5EF4-FFF2-40B4-BE49-F238E27FC236}">
                  <a16:creationId xmlns:a16="http://schemas.microsoft.com/office/drawing/2014/main" id="{ADA3C474-865C-414C-909E-25E05AF0EE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3698" y="1731845"/>
              <a:ext cx="128649" cy="46781"/>
            </a:xfrm>
            <a:custGeom>
              <a:avLst/>
              <a:gdLst>
                <a:gd name="T0" fmla="*/ 5 w 66"/>
                <a:gd name="T1" fmla="*/ 0 h 24"/>
                <a:gd name="T2" fmla="*/ 8 w 66"/>
                <a:gd name="T3" fmla="*/ 3 h 24"/>
                <a:gd name="T4" fmla="*/ 8 w 66"/>
                <a:gd name="T5" fmla="*/ 5 h 24"/>
                <a:gd name="T6" fmla="*/ 9 w 66"/>
                <a:gd name="T7" fmla="*/ 7 h 24"/>
                <a:gd name="T8" fmla="*/ 13 w 66"/>
                <a:gd name="T9" fmla="*/ 7 h 24"/>
                <a:gd name="T10" fmla="*/ 19 w 66"/>
                <a:gd name="T11" fmla="*/ 5 h 24"/>
                <a:gd name="T12" fmla="*/ 19 w 66"/>
                <a:gd name="T13" fmla="*/ 5 h 24"/>
                <a:gd name="T14" fmla="*/ 33 w 66"/>
                <a:gd name="T15" fmla="*/ 5 h 24"/>
                <a:gd name="T16" fmla="*/ 33 w 66"/>
                <a:gd name="T17" fmla="*/ 7 h 24"/>
                <a:gd name="T18" fmla="*/ 33 w 66"/>
                <a:gd name="T19" fmla="*/ 8 h 24"/>
                <a:gd name="T20" fmla="*/ 33 w 66"/>
                <a:gd name="T21" fmla="*/ 8 h 24"/>
                <a:gd name="T22" fmla="*/ 33 w 66"/>
                <a:gd name="T23" fmla="*/ 10 h 24"/>
                <a:gd name="T24" fmla="*/ 35 w 66"/>
                <a:gd name="T25" fmla="*/ 11 h 24"/>
                <a:gd name="T26" fmla="*/ 39 w 66"/>
                <a:gd name="T27" fmla="*/ 11 h 24"/>
                <a:gd name="T28" fmla="*/ 43 w 66"/>
                <a:gd name="T29" fmla="*/ 10 h 24"/>
                <a:gd name="T30" fmla="*/ 50 w 66"/>
                <a:gd name="T31" fmla="*/ 11 h 24"/>
                <a:gd name="T32" fmla="*/ 57 w 66"/>
                <a:gd name="T33" fmla="*/ 11 h 24"/>
                <a:gd name="T34" fmla="*/ 60 w 66"/>
                <a:gd name="T35" fmla="*/ 13 h 24"/>
                <a:gd name="T36" fmla="*/ 62 w 66"/>
                <a:gd name="T37" fmla="*/ 14 h 24"/>
                <a:gd name="T38" fmla="*/ 63 w 66"/>
                <a:gd name="T39" fmla="*/ 14 h 24"/>
                <a:gd name="T40" fmla="*/ 65 w 66"/>
                <a:gd name="T41" fmla="*/ 14 h 24"/>
                <a:gd name="T42" fmla="*/ 65 w 66"/>
                <a:gd name="T43" fmla="*/ 13 h 24"/>
                <a:gd name="T44" fmla="*/ 66 w 66"/>
                <a:gd name="T45" fmla="*/ 13 h 24"/>
                <a:gd name="T46" fmla="*/ 66 w 66"/>
                <a:gd name="T47" fmla="*/ 13 h 24"/>
                <a:gd name="T48" fmla="*/ 65 w 66"/>
                <a:gd name="T49" fmla="*/ 19 h 24"/>
                <a:gd name="T50" fmla="*/ 63 w 66"/>
                <a:gd name="T51" fmla="*/ 21 h 24"/>
                <a:gd name="T52" fmla="*/ 60 w 66"/>
                <a:gd name="T53" fmla="*/ 22 h 24"/>
                <a:gd name="T54" fmla="*/ 52 w 66"/>
                <a:gd name="T55" fmla="*/ 24 h 24"/>
                <a:gd name="T56" fmla="*/ 49 w 66"/>
                <a:gd name="T57" fmla="*/ 24 h 24"/>
                <a:gd name="T58" fmla="*/ 41 w 66"/>
                <a:gd name="T59" fmla="*/ 24 h 24"/>
                <a:gd name="T60" fmla="*/ 30 w 66"/>
                <a:gd name="T61" fmla="*/ 24 h 24"/>
                <a:gd name="T62" fmla="*/ 27 w 66"/>
                <a:gd name="T63" fmla="*/ 22 h 24"/>
                <a:gd name="T64" fmla="*/ 25 w 66"/>
                <a:gd name="T65" fmla="*/ 22 h 24"/>
                <a:gd name="T66" fmla="*/ 22 w 66"/>
                <a:gd name="T67" fmla="*/ 19 h 24"/>
                <a:gd name="T68" fmla="*/ 21 w 66"/>
                <a:gd name="T69" fmla="*/ 19 h 24"/>
                <a:gd name="T70" fmla="*/ 16 w 66"/>
                <a:gd name="T71" fmla="*/ 18 h 24"/>
                <a:gd name="T72" fmla="*/ 14 w 66"/>
                <a:gd name="T73" fmla="*/ 18 h 24"/>
                <a:gd name="T74" fmla="*/ 11 w 66"/>
                <a:gd name="T75" fmla="*/ 16 h 24"/>
                <a:gd name="T76" fmla="*/ 8 w 66"/>
                <a:gd name="T77" fmla="*/ 14 h 24"/>
                <a:gd name="T78" fmla="*/ 0 w 66"/>
                <a:gd name="T79" fmla="*/ 11 h 24"/>
                <a:gd name="T80" fmla="*/ 0 w 66"/>
                <a:gd name="T81" fmla="*/ 10 h 24"/>
                <a:gd name="T82" fmla="*/ 2 w 66"/>
                <a:gd name="T83" fmla="*/ 7 h 24"/>
                <a:gd name="T84" fmla="*/ 2 w 66"/>
                <a:gd name="T85" fmla="*/ 3 h 24"/>
                <a:gd name="T86" fmla="*/ 3 w 66"/>
                <a:gd name="T87" fmla="*/ 2 h 24"/>
                <a:gd name="T88" fmla="*/ 5 w 66"/>
                <a:gd name="T8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24">
                  <a:moveTo>
                    <a:pt x="5" y="0"/>
                  </a:moveTo>
                  <a:lnTo>
                    <a:pt x="8" y="3"/>
                  </a:lnTo>
                  <a:lnTo>
                    <a:pt x="8" y="5"/>
                  </a:lnTo>
                  <a:lnTo>
                    <a:pt x="9" y="7"/>
                  </a:lnTo>
                  <a:lnTo>
                    <a:pt x="13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33" y="5"/>
                  </a:lnTo>
                  <a:lnTo>
                    <a:pt x="33" y="7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9" y="11"/>
                  </a:lnTo>
                  <a:lnTo>
                    <a:pt x="43" y="10"/>
                  </a:lnTo>
                  <a:lnTo>
                    <a:pt x="50" y="11"/>
                  </a:lnTo>
                  <a:lnTo>
                    <a:pt x="57" y="11"/>
                  </a:lnTo>
                  <a:lnTo>
                    <a:pt x="60" y="13"/>
                  </a:lnTo>
                  <a:lnTo>
                    <a:pt x="62" y="14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5" y="19"/>
                  </a:lnTo>
                  <a:lnTo>
                    <a:pt x="63" y="21"/>
                  </a:lnTo>
                  <a:lnTo>
                    <a:pt x="60" y="22"/>
                  </a:lnTo>
                  <a:lnTo>
                    <a:pt x="52" y="24"/>
                  </a:lnTo>
                  <a:lnTo>
                    <a:pt x="49" y="24"/>
                  </a:lnTo>
                  <a:lnTo>
                    <a:pt x="41" y="24"/>
                  </a:lnTo>
                  <a:lnTo>
                    <a:pt x="30" y="24"/>
                  </a:lnTo>
                  <a:lnTo>
                    <a:pt x="27" y="22"/>
                  </a:lnTo>
                  <a:lnTo>
                    <a:pt x="25" y="22"/>
                  </a:lnTo>
                  <a:lnTo>
                    <a:pt x="22" y="19"/>
                  </a:lnTo>
                  <a:lnTo>
                    <a:pt x="21" y="19"/>
                  </a:lnTo>
                  <a:lnTo>
                    <a:pt x="16" y="18"/>
                  </a:lnTo>
                  <a:lnTo>
                    <a:pt x="14" y="18"/>
                  </a:lnTo>
                  <a:lnTo>
                    <a:pt x="11" y="16"/>
                  </a:lnTo>
                  <a:lnTo>
                    <a:pt x="8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2" y="3"/>
                  </a:lnTo>
                  <a:lnTo>
                    <a:pt x="3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5" name="Freeform 91">
              <a:extLst>
                <a:ext uri="{FF2B5EF4-FFF2-40B4-BE49-F238E27FC236}">
                  <a16:creationId xmlns:a16="http://schemas.microsoft.com/office/drawing/2014/main" id="{51CD2F19-1271-4C5C-9F0B-B5052B10AD40}"/>
                </a:ext>
              </a:extLst>
            </p:cNvPr>
            <p:cNvSpPr>
              <a:spLocks/>
            </p:cNvSpPr>
            <p:nvPr/>
          </p:nvSpPr>
          <p:spPr bwMode="auto">
            <a:xfrm>
              <a:off x="9946073" y="1665571"/>
              <a:ext cx="27289" cy="5848"/>
            </a:xfrm>
            <a:custGeom>
              <a:avLst/>
              <a:gdLst>
                <a:gd name="T0" fmla="*/ 14 w 14"/>
                <a:gd name="T1" fmla="*/ 0 h 3"/>
                <a:gd name="T2" fmla="*/ 12 w 14"/>
                <a:gd name="T3" fmla="*/ 0 h 3"/>
                <a:gd name="T4" fmla="*/ 12 w 14"/>
                <a:gd name="T5" fmla="*/ 3 h 3"/>
                <a:gd name="T6" fmla="*/ 11 w 14"/>
                <a:gd name="T7" fmla="*/ 3 h 3"/>
                <a:gd name="T8" fmla="*/ 0 w 14"/>
                <a:gd name="T9" fmla="*/ 3 h 3"/>
                <a:gd name="T10" fmla="*/ 1 w 14"/>
                <a:gd name="T11" fmla="*/ 3 h 3"/>
                <a:gd name="T12" fmla="*/ 4 w 14"/>
                <a:gd name="T13" fmla="*/ 0 h 3"/>
                <a:gd name="T14" fmla="*/ 14 w 14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" h="3">
                  <a:moveTo>
                    <a:pt x="14" y="0"/>
                  </a:moveTo>
                  <a:lnTo>
                    <a:pt x="12" y="0"/>
                  </a:lnTo>
                  <a:lnTo>
                    <a:pt x="12" y="3"/>
                  </a:lnTo>
                  <a:lnTo>
                    <a:pt x="1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6" name="Freeform 92">
              <a:extLst>
                <a:ext uri="{FF2B5EF4-FFF2-40B4-BE49-F238E27FC236}">
                  <a16:creationId xmlns:a16="http://schemas.microsoft.com/office/drawing/2014/main" id="{1CE4CC83-09CD-47F2-ACC5-0E14CAF26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61078" y="1698708"/>
              <a:ext cx="9747" cy="5848"/>
            </a:xfrm>
            <a:custGeom>
              <a:avLst/>
              <a:gdLst>
                <a:gd name="T0" fmla="*/ 5 w 5"/>
                <a:gd name="T1" fmla="*/ 0 h 3"/>
                <a:gd name="T2" fmla="*/ 5 w 5"/>
                <a:gd name="T3" fmla="*/ 0 h 3"/>
                <a:gd name="T4" fmla="*/ 5 w 5"/>
                <a:gd name="T5" fmla="*/ 0 h 3"/>
                <a:gd name="T6" fmla="*/ 5 w 5"/>
                <a:gd name="T7" fmla="*/ 2 h 3"/>
                <a:gd name="T8" fmla="*/ 4 w 5"/>
                <a:gd name="T9" fmla="*/ 3 h 3"/>
                <a:gd name="T10" fmla="*/ 0 w 5"/>
                <a:gd name="T11" fmla="*/ 2 h 3"/>
                <a:gd name="T12" fmla="*/ 2 w 5"/>
                <a:gd name="T13" fmla="*/ 0 h 3"/>
                <a:gd name="T14" fmla="*/ 5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5" y="0"/>
                  </a:moveTo>
                  <a:lnTo>
                    <a:pt x="5" y="0"/>
                  </a:ln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7" name="Freeform 93">
              <a:extLst>
                <a:ext uri="{FF2B5EF4-FFF2-40B4-BE49-F238E27FC236}">
                  <a16:creationId xmlns:a16="http://schemas.microsoft.com/office/drawing/2014/main" id="{D30000E6-1FDF-43FC-97E8-6C5E7F9A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5051" y="1390731"/>
              <a:ext cx="50680" cy="25340"/>
            </a:xfrm>
            <a:custGeom>
              <a:avLst/>
              <a:gdLst>
                <a:gd name="T0" fmla="*/ 13 w 26"/>
                <a:gd name="T1" fmla="*/ 0 h 13"/>
                <a:gd name="T2" fmla="*/ 13 w 26"/>
                <a:gd name="T3" fmla="*/ 0 h 13"/>
                <a:gd name="T4" fmla="*/ 15 w 26"/>
                <a:gd name="T5" fmla="*/ 2 h 13"/>
                <a:gd name="T6" fmla="*/ 19 w 26"/>
                <a:gd name="T7" fmla="*/ 2 h 13"/>
                <a:gd name="T8" fmla="*/ 21 w 26"/>
                <a:gd name="T9" fmla="*/ 4 h 13"/>
                <a:gd name="T10" fmla="*/ 22 w 26"/>
                <a:gd name="T11" fmla="*/ 5 h 13"/>
                <a:gd name="T12" fmla="*/ 24 w 26"/>
                <a:gd name="T13" fmla="*/ 7 h 13"/>
                <a:gd name="T14" fmla="*/ 26 w 26"/>
                <a:gd name="T15" fmla="*/ 8 h 13"/>
                <a:gd name="T16" fmla="*/ 26 w 26"/>
                <a:gd name="T17" fmla="*/ 10 h 13"/>
                <a:gd name="T18" fmla="*/ 24 w 26"/>
                <a:gd name="T19" fmla="*/ 11 h 13"/>
                <a:gd name="T20" fmla="*/ 21 w 26"/>
                <a:gd name="T21" fmla="*/ 13 h 13"/>
                <a:gd name="T22" fmla="*/ 16 w 26"/>
                <a:gd name="T23" fmla="*/ 13 h 13"/>
                <a:gd name="T24" fmla="*/ 11 w 26"/>
                <a:gd name="T25" fmla="*/ 11 h 13"/>
                <a:gd name="T26" fmla="*/ 8 w 26"/>
                <a:gd name="T27" fmla="*/ 8 h 13"/>
                <a:gd name="T28" fmla="*/ 3 w 26"/>
                <a:gd name="T29" fmla="*/ 7 h 13"/>
                <a:gd name="T30" fmla="*/ 0 w 26"/>
                <a:gd name="T31" fmla="*/ 4 h 13"/>
                <a:gd name="T32" fmla="*/ 3 w 26"/>
                <a:gd name="T33" fmla="*/ 4 h 13"/>
                <a:gd name="T34" fmla="*/ 7 w 26"/>
                <a:gd name="T35" fmla="*/ 4 h 13"/>
                <a:gd name="T36" fmla="*/ 13 w 26"/>
                <a:gd name="T3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" h="13">
                  <a:moveTo>
                    <a:pt x="13" y="0"/>
                  </a:moveTo>
                  <a:lnTo>
                    <a:pt x="13" y="0"/>
                  </a:lnTo>
                  <a:lnTo>
                    <a:pt x="15" y="2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6" y="8"/>
                  </a:lnTo>
                  <a:lnTo>
                    <a:pt x="26" y="10"/>
                  </a:lnTo>
                  <a:lnTo>
                    <a:pt x="24" y="11"/>
                  </a:lnTo>
                  <a:lnTo>
                    <a:pt x="21" y="13"/>
                  </a:lnTo>
                  <a:lnTo>
                    <a:pt x="16" y="13"/>
                  </a:lnTo>
                  <a:lnTo>
                    <a:pt x="11" y="11"/>
                  </a:lnTo>
                  <a:lnTo>
                    <a:pt x="8" y="8"/>
                  </a:lnTo>
                  <a:lnTo>
                    <a:pt x="3" y="7"/>
                  </a:lnTo>
                  <a:lnTo>
                    <a:pt x="0" y="4"/>
                  </a:lnTo>
                  <a:lnTo>
                    <a:pt x="3" y="4"/>
                  </a:lnTo>
                  <a:lnTo>
                    <a:pt x="7" y="4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8" name="Freeform 94">
              <a:extLst>
                <a:ext uri="{FF2B5EF4-FFF2-40B4-BE49-F238E27FC236}">
                  <a16:creationId xmlns:a16="http://schemas.microsoft.com/office/drawing/2014/main" id="{6ED0D6C0-122F-4D4B-8791-E03C406F047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2167" y="1805915"/>
              <a:ext cx="27289" cy="21442"/>
            </a:xfrm>
            <a:custGeom>
              <a:avLst/>
              <a:gdLst>
                <a:gd name="T0" fmla="*/ 11 w 14"/>
                <a:gd name="T1" fmla="*/ 0 h 11"/>
                <a:gd name="T2" fmla="*/ 12 w 14"/>
                <a:gd name="T3" fmla="*/ 2 h 11"/>
                <a:gd name="T4" fmla="*/ 14 w 14"/>
                <a:gd name="T5" fmla="*/ 2 h 11"/>
                <a:gd name="T6" fmla="*/ 14 w 14"/>
                <a:gd name="T7" fmla="*/ 3 h 11"/>
                <a:gd name="T8" fmla="*/ 14 w 14"/>
                <a:gd name="T9" fmla="*/ 3 h 11"/>
                <a:gd name="T10" fmla="*/ 14 w 14"/>
                <a:gd name="T11" fmla="*/ 6 h 11"/>
                <a:gd name="T12" fmla="*/ 14 w 14"/>
                <a:gd name="T13" fmla="*/ 8 h 11"/>
                <a:gd name="T14" fmla="*/ 6 w 14"/>
                <a:gd name="T15" fmla="*/ 11 h 11"/>
                <a:gd name="T16" fmla="*/ 4 w 14"/>
                <a:gd name="T17" fmla="*/ 11 h 11"/>
                <a:gd name="T18" fmla="*/ 1 w 14"/>
                <a:gd name="T19" fmla="*/ 8 h 11"/>
                <a:gd name="T20" fmla="*/ 0 w 14"/>
                <a:gd name="T21" fmla="*/ 3 h 11"/>
                <a:gd name="T22" fmla="*/ 1 w 14"/>
                <a:gd name="T23" fmla="*/ 2 h 11"/>
                <a:gd name="T24" fmla="*/ 3 w 14"/>
                <a:gd name="T25" fmla="*/ 2 h 11"/>
                <a:gd name="T26" fmla="*/ 4 w 14"/>
                <a:gd name="T27" fmla="*/ 2 h 11"/>
                <a:gd name="T28" fmla="*/ 11 w 14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1">
                  <a:moveTo>
                    <a:pt x="11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6" y="11"/>
                  </a:lnTo>
                  <a:lnTo>
                    <a:pt x="4" y="11"/>
                  </a:lnTo>
                  <a:lnTo>
                    <a:pt x="1" y="8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4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9" name="Freeform 95">
              <a:extLst>
                <a:ext uri="{FF2B5EF4-FFF2-40B4-BE49-F238E27FC236}">
                  <a16:creationId xmlns:a16="http://schemas.microsoft.com/office/drawing/2014/main" id="{D14803D1-950F-42EC-826F-EB4A53D2CF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6401" y="1950157"/>
              <a:ext cx="27289" cy="9747"/>
            </a:xfrm>
            <a:custGeom>
              <a:avLst/>
              <a:gdLst>
                <a:gd name="T0" fmla="*/ 11 w 14"/>
                <a:gd name="T1" fmla="*/ 0 h 5"/>
                <a:gd name="T2" fmla="*/ 12 w 14"/>
                <a:gd name="T3" fmla="*/ 2 h 5"/>
                <a:gd name="T4" fmla="*/ 12 w 14"/>
                <a:gd name="T5" fmla="*/ 2 h 5"/>
                <a:gd name="T6" fmla="*/ 14 w 14"/>
                <a:gd name="T7" fmla="*/ 3 h 5"/>
                <a:gd name="T8" fmla="*/ 9 w 14"/>
                <a:gd name="T9" fmla="*/ 5 h 5"/>
                <a:gd name="T10" fmla="*/ 7 w 14"/>
                <a:gd name="T11" fmla="*/ 5 h 5"/>
                <a:gd name="T12" fmla="*/ 6 w 14"/>
                <a:gd name="T13" fmla="*/ 3 h 5"/>
                <a:gd name="T14" fmla="*/ 6 w 14"/>
                <a:gd name="T15" fmla="*/ 3 h 5"/>
                <a:gd name="T16" fmla="*/ 4 w 14"/>
                <a:gd name="T17" fmla="*/ 3 h 5"/>
                <a:gd name="T18" fmla="*/ 4 w 14"/>
                <a:gd name="T19" fmla="*/ 5 h 5"/>
                <a:gd name="T20" fmla="*/ 3 w 14"/>
                <a:gd name="T21" fmla="*/ 5 h 5"/>
                <a:gd name="T22" fmla="*/ 0 w 14"/>
                <a:gd name="T23" fmla="*/ 3 h 5"/>
                <a:gd name="T24" fmla="*/ 0 w 14"/>
                <a:gd name="T25" fmla="*/ 2 h 5"/>
                <a:gd name="T26" fmla="*/ 1 w 14"/>
                <a:gd name="T27" fmla="*/ 2 h 5"/>
                <a:gd name="T28" fmla="*/ 1 w 14"/>
                <a:gd name="T29" fmla="*/ 2 h 5"/>
                <a:gd name="T30" fmla="*/ 1 w 14"/>
                <a:gd name="T31" fmla="*/ 2 h 5"/>
                <a:gd name="T32" fmla="*/ 3 w 14"/>
                <a:gd name="T33" fmla="*/ 2 h 5"/>
                <a:gd name="T34" fmla="*/ 11 w 14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" h="5">
                  <a:moveTo>
                    <a:pt x="11" y="0"/>
                  </a:move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9" y="5"/>
                  </a:lnTo>
                  <a:lnTo>
                    <a:pt x="7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3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0" name="Freeform 96">
              <a:extLst>
                <a:ext uri="{FF2B5EF4-FFF2-40B4-BE49-F238E27FC236}">
                  <a16:creationId xmlns:a16="http://schemas.microsoft.com/office/drawing/2014/main" id="{03966C14-BE44-4D3B-B30A-EB5C28F202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7188" y="198719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0 h 3"/>
                <a:gd name="T4" fmla="*/ 3 w 3"/>
                <a:gd name="T5" fmla="*/ 0 h 3"/>
                <a:gd name="T6" fmla="*/ 3 w 3"/>
                <a:gd name="T7" fmla="*/ 2 h 3"/>
                <a:gd name="T8" fmla="*/ 3 w 3"/>
                <a:gd name="T9" fmla="*/ 3 h 3"/>
                <a:gd name="T10" fmla="*/ 0 w 3"/>
                <a:gd name="T11" fmla="*/ 2 h 3"/>
                <a:gd name="T12" fmla="*/ 0 w 3"/>
                <a:gd name="T13" fmla="*/ 2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1" name="Freeform 97">
              <a:extLst>
                <a:ext uri="{FF2B5EF4-FFF2-40B4-BE49-F238E27FC236}">
                  <a16:creationId xmlns:a16="http://schemas.microsoft.com/office/drawing/2014/main" id="{F0B0E976-C8C8-4D88-A4D7-0E0D60793B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04730" y="2051517"/>
              <a:ext cx="11695" cy="37036"/>
            </a:xfrm>
            <a:custGeom>
              <a:avLst/>
              <a:gdLst>
                <a:gd name="T0" fmla="*/ 5 w 6"/>
                <a:gd name="T1" fmla="*/ 0 h 19"/>
                <a:gd name="T2" fmla="*/ 6 w 6"/>
                <a:gd name="T3" fmla="*/ 0 h 19"/>
                <a:gd name="T4" fmla="*/ 6 w 6"/>
                <a:gd name="T5" fmla="*/ 2 h 19"/>
                <a:gd name="T6" fmla="*/ 6 w 6"/>
                <a:gd name="T7" fmla="*/ 3 h 19"/>
                <a:gd name="T8" fmla="*/ 6 w 6"/>
                <a:gd name="T9" fmla="*/ 5 h 19"/>
                <a:gd name="T10" fmla="*/ 3 w 6"/>
                <a:gd name="T11" fmla="*/ 6 h 19"/>
                <a:gd name="T12" fmla="*/ 3 w 6"/>
                <a:gd name="T13" fmla="*/ 6 h 19"/>
                <a:gd name="T14" fmla="*/ 3 w 6"/>
                <a:gd name="T15" fmla="*/ 10 h 19"/>
                <a:gd name="T16" fmla="*/ 3 w 6"/>
                <a:gd name="T17" fmla="*/ 11 h 19"/>
                <a:gd name="T18" fmla="*/ 3 w 6"/>
                <a:gd name="T19" fmla="*/ 14 h 19"/>
                <a:gd name="T20" fmla="*/ 5 w 6"/>
                <a:gd name="T21" fmla="*/ 16 h 19"/>
                <a:gd name="T22" fmla="*/ 6 w 6"/>
                <a:gd name="T23" fmla="*/ 17 h 19"/>
                <a:gd name="T24" fmla="*/ 5 w 6"/>
                <a:gd name="T25" fmla="*/ 17 h 19"/>
                <a:gd name="T26" fmla="*/ 5 w 6"/>
                <a:gd name="T27" fmla="*/ 19 h 19"/>
                <a:gd name="T28" fmla="*/ 5 w 6"/>
                <a:gd name="T29" fmla="*/ 19 h 19"/>
                <a:gd name="T30" fmla="*/ 5 w 6"/>
                <a:gd name="T31" fmla="*/ 17 h 19"/>
                <a:gd name="T32" fmla="*/ 5 w 6"/>
                <a:gd name="T33" fmla="*/ 16 h 19"/>
                <a:gd name="T34" fmla="*/ 3 w 6"/>
                <a:gd name="T35" fmla="*/ 16 h 19"/>
                <a:gd name="T36" fmla="*/ 0 w 6"/>
                <a:gd name="T37" fmla="*/ 14 h 19"/>
                <a:gd name="T38" fmla="*/ 0 w 6"/>
                <a:gd name="T39" fmla="*/ 13 h 19"/>
                <a:gd name="T40" fmla="*/ 0 w 6"/>
                <a:gd name="T41" fmla="*/ 11 h 19"/>
                <a:gd name="T42" fmla="*/ 0 w 6"/>
                <a:gd name="T43" fmla="*/ 8 h 19"/>
                <a:gd name="T44" fmla="*/ 0 w 6"/>
                <a:gd name="T45" fmla="*/ 6 h 19"/>
                <a:gd name="T46" fmla="*/ 0 w 6"/>
                <a:gd name="T47" fmla="*/ 5 h 19"/>
                <a:gd name="T48" fmla="*/ 3 w 6"/>
                <a:gd name="T49" fmla="*/ 3 h 19"/>
                <a:gd name="T50" fmla="*/ 5 w 6"/>
                <a:gd name="T51" fmla="*/ 2 h 19"/>
                <a:gd name="T52" fmla="*/ 5 w 6"/>
                <a:gd name="T5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" h="19">
                  <a:moveTo>
                    <a:pt x="5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3"/>
                  </a:lnTo>
                  <a:lnTo>
                    <a:pt x="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10"/>
                  </a:lnTo>
                  <a:lnTo>
                    <a:pt x="3" y="11"/>
                  </a:lnTo>
                  <a:lnTo>
                    <a:pt x="3" y="14"/>
                  </a:lnTo>
                  <a:lnTo>
                    <a:pt x="5" y="16"/>
                  </a:lnTo>
                  <a:lnTo>
                    <a:pt x="6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7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2" name="Freeform 98">
              <a:extLst>
                <a:ext uri="{FF2B5EF4-FFF2-40B4-BE49-F238E27FC236}">
                  <a16:creationId xmlns:a16="http://schemas.microsoft.com/office/drawing/2014/main" id="{381506EE-0FCE-42EE-A765-0CFF1DC79E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1855" y="2033975"/>
              <a:ext cx="46781" cy="21442"/>
            </a:xfrm>
            <a:custGeom>
              <a:avLst/>
              <a:gdLst>
                <a:gd name="T0" fmla="*/ 8 w 24"/>
                <a:gd name="T1" fmla="*/ 0 h 11"/>
                <a:gd name="T2" fmla="*/ 24 w 24"/>
                <a:gd name="T3" fmla="*/ 3 h 11"/>
                <a:gd name="T4" fmla="*/ 24 w 24"/>
                <a:gd name="T5" fmla="*/ 3 h 11"/>
                <a:gd name="T6" fmla="*/ 24 w 24"/>
                <a:gd name="T7" fmla="*/ 4 h 11"/>
                <a:gd name="T8" fmla="*/ 24 w 24"/>
                <a:gd name="T9" fmla="*/ 6 h 11"/>
                <a:gd name="T10" fmla="*/ 22 w 24"/>
                <a:gd name="T11" fmla="*/ 6 h 11"/>
                <a:gd name="T12" fmla="*/ 22 w 24"/>
                <a:gd name="T13" fmla="*/ 6 h 11"/>
                <a:gd name="T14" fmla="*/ 22 w 24"/>
                <a:gd name="T15" fmla="*/ 9 h 11"/>
                <a:gd name="T16" fmla="*/ 21 w 24"/>
                <a:gd name="T17" fmla="*/ 11 h 11"/>
                <a:gd name="T18" fmla="*/ 21 w 24"/>
                <a:gd name="T19" fmla="*/ 11 h 11"/>
                <a:gd name="T20" fmla="*/ 16 w 24"/>
                <a:gd name="T21" fmla="*/ 11 h 11"/>
                <a:gd name="T22" fmla="*/ 8 w 24"/>
                <a:gd name="T23" fmla="*/ 9 h 11"/>
                <a:gd name="T24" fmla="*/ 5 w 24"/>
                <a:gd name="T25" fmla="*/ 8 h 11"/>
                <a:gd name="T26" fmla="*/ 3 w 24"/>
                <a:gd name="T27" fmla="*/ 6 h 11"/>
                <a:gd name="T28" fmla="*/ 0 w 24"/>
                <a:gd name="T29" fmla="*/ 4 h 11"/>
                <a:gd name="T30" fmla="*/ 0 w 24"/>
                <a:gd name="T31" fmla="*/ 4 h 11"/>
                <a:gd name="T32" fmla="*/ 0 w 24"/>
                <a:gd name="T33" fmla="*/ 3 h 11"/>
                <a:gd name="T34" fmla="*/ 2 w 24"/>
                <a:gd name="T35" fmla="*/ 3 h 11"/>
                <a:gd name="T36" fmla="*/ 5 w 24"/>
                <a:gd name="T37" fmla="*/ 0 h 11"/>
                <a:gd name="T38" fmla="*/ 7 w 24"/>
                <a:gd name="T39" fmla="*/ 0 h 11"/>
                <a:gd name="T40" fmla="*/ 8 w 24"/>
                <a:gd name="T41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4" h="11">
                  <a:moveTo>
                    <a:pt x="8" y="0"/>
                  </a:moveTo>
                  <a:lnTo>
                    <a:pt x="24" y="3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9"/>
                  </a:lnTo>
                  <a:lnTo>
                    <a:pt x="21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3" name="Freeform 99">
              <a:extLst>
                <a:ext uri="{FF2B5EF4-FFF2-40B4-BE49-F238E27FC236}">
                  <a16:creationId xmlns:a16="http://schemas.microsoft.com/office/drawing/2014/main" id="{BBDA9275-D8BF-4923-9564-874B039ED33A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2503" y="1698708"/>
              <a:ext cx="235856" cy="85766"/>
            </a:xfrm>
            <a:custGeom>
              <a:avLst/>
              <a:gdLst>
                <a:gd name="T0" fmla="*/ 28 w 121"/>
                <a:gd name="T1" fmla="*/ 0 h 44"/>
                <a:gd name="T2" fmla="*/ 32 w 121"/>
                <a:gd name="T3" fmla="*/ 2 h 44"/>
                <a:gd name="T4" fmla="*/ 38 w 121"/>
                <a:gd name="T5" fmla="*/ 5 h 44"/>
                <a:gd name="T6" fmla="*/ 46 w 121"/>
                <a:gd name="T7" fmla="*/ 11 h 44"/>
                <a:gd name="T8" fmla="*/ 49 w 121"/>
                <a:gd name="T9" fmla="*/ 11 h 44"/>
                <a:gd name="T10" fmla="*/ 52 w 121"/>
                <a:gd name="T11" fmla="*/ 14 h 44"/>
                <a:gd name="T12" fmla="*/ 54 w 121"/>
                <a:gd name="T13" fmla="*/ 16 h 44"/>
                <a:gd name="T14" fmla="*/ 57 w 121"/>
                <a:gd name="T15" fmla="*/ 16 h 44"/>
                <a:gd name="T16" fmla="*/ 58 w 121"/>
                <a:gd name="T17" fmla="*/ 14 h 44"/>
                <a:gd name="T18" fmla="*/ 58 w 121"/>
                <a:gd name="T19" fmla="*/ 11 h 44"/>
                <a:gd name="T20" fmla="*/ 58 w 121"/>
                <a:gd name="T21" fmla="*/ 8 h 44"/>
                <a:gd name="T22" fmla="*/ 60 w 121"/>
                <a:gd name="T23" fmla="*/ 6 h 44"/>
                <a:gd name="T24" fmla="*/ 66 w 121"/>
                <a:gd name="T25" fmla="*/ 2 h 44"/>
                <a:gd name="T26" fmla="*/ 74 w 121"/>
                <a:gd name="T27" fmla="*/ 5 h 44"/>
                <a:gd name="T28" fmla="*/ 84 w 121"/>
                <a:gd name="T29" fmla="*/ 9 h 44"/>
                <a:gd name="T30" fmla="*/ 90 w 121"/>
                <a:gd name="T31" fmla="*/ 11 h 44"/>
                <a:gd name="T32" fmla="*/ 96 w 121"/>
                <a:gd name="T33" fmla="*/ 9 h 44"/>
                <a:gd name="T34" fmla="*/ 120 w 121"/>
                <a:gd name="T35" fmla="*/ 17 h 44"/>
                <a:gd name="T36" fmla="*/ 121 w 121"/>
                <a:gd name="T37" fmla="*/ 19 h 44"/>
                <a:gd name="T38" fmla="*/ 114 w 121"/>
                <a:gd name="T39" fmla="*/ 22 h 44"/>
                <a:gd name="T40" fmla="*/ 114 w 121"/>
                <a:gd name="T41" fmla="*/ 25 h 44"/>
                <a:gd name="T42" fmla="*/ 109 w 121"/>
                <a:gd name="T43" fmla="*/ 31 h 44"/>
                <a:gd name="T44" fmla="*/ 102 w 121"/>
                <a:gd name="T45" fmla="*/ 33 h 44"/>
                <a:gd name="T46" fmla="*/ 93 w 121"/>
                <a:gd name="T47" fmla="*/ 33 h 44"/>
                <a:gd name="T48" fmla="*/ 87 w 121"/>
                <a:gd name="T49" fmla="*/ 28 h 44"/>
                <a:gd name="T50" fmla="*/ 84 w 121"/>
                <a:gd name="T51" fmla="*/ 25 h 44"/>
                <a:gd name="T52" fmla="*/ 84 w 121"/>
                <a:gd name="T53" fmla="*/ 19 h 44"/>
                <a:gd name="T54" fmla="*/ 88 w 121"/>
                <a:gd name="T55" fmla="*/ 16 h 44"/>
                <a:gd name="T56" fmla="*/ 87 w 121"/>
                <a:gd name="T57" fmla="*/ 14 h 44"/>
                <a:gd name="T58" fmla="*/ 77 w 121"/>
                <a:gd name="T59" fmla="*/ 14 h 44"/>
                <a:gd name="T60" fmla="*/ 76 w 121"/>
                <a:gd name="T61" fmla="*/ 22 h 44"/>
                <a:gd name="T62" fmla="*/ 77 w 121"/>
                <a:gd name="T63" fmla="*/ 25 h 44"/>
                <a:gd name="T64" fmla="*/ 84 w 121"/>
                <a:gd name="T65" fmla="*/ 31 h 44"/>
                <a:gd name="T66" fmla="*/ 90 w 121"/>
                <a:gd name="T67" fmla="*/ 36 h 44"/>
                <a:gd name="T68" fmla="*/ 82 w 121"/>
                <a:gd name="T69" fmla="*/ 39 h 44"/>
                <a:gd name="T70" fmla="*/ 79 w 121"/>
                <a:gd name="T71" fmla="*/ 39 h 44"/>
                <a:gd name="T72" fmla="*/ 76 w 121"/>
                <a:gd name="T73" fmla="*/ 38 h 44"/>
                <a:gd name="T74" fmla="*/ 73 w 121"/>
                <a:gd name="T75" fmla="*/ 35 h 44"/>
                <a:gd name="T76" fmla="*/ 66 w 121"/>
                <a:gd name="T77" fmla="*/ 36 h 44"/>
                <a:gd name="T78" fmla="*/ 54 w 121"/>
                <a:gd name="T79" fmla="*/ 38 h 44"/>
                <a:gd name="T80" fmla="*/ 49 w 121"/>
                <a:gd name="T81" fmla="*/ 39 h 44"/>
                <a:gd name="T82" fmla="*/ 41 w 121"/>
                <a:gd name="T83" fmla="*/ 36 h 44"/>
                <a:gd name="T84" fmla="*/ 39 w 121"/>
                <a:gd name="T85" fmla="*/ 36 h 44"/>
                <a:gd name="T86" fmla="*/ 38 w 121"/>
                <a:gd name="T87" fmla="*/ 39 h 44"/>
                <a:gd name="T88" fmla="*/ 35 w 121"/>
                <a:gd name="T89" fmla="*/ 44 h 44"/>
                <a:gd name="T90" fmla="*/ 32 w 121"/>
                <a:gd name="T91" fmla="*/ 44 h 44"/>
                <a:gd name="T92" fmla="*/ 28 w 121"/>
                <a:gd name="T93" fmla="*/ 44 h 44"/>
                <a:gd name="T94" fmla="*/ 16 w 121"/>
                <a:gd name="T95" fmla="*/ 39 h 44"/>
                <a:gd name="T96" fmla="*/ 11 w 121"/>
                <a:gd name="T97" fmla="*/ 35 h 44"/>
                <a:gd name="T98" fmla="*/ 8 w 121"/>
                <a:gd name="T99" fmla="*/ 33 h 44"/>
                <a:gd name="T100" fmla="*/ 2 w 121"/>
                <a:gd name="T101" fmla="*/ 28 h 44"/>
                <a:gd name="T102" fmla="*/ 0 w 121"/>
                <a:gd name="T103" fmla="*/ 25 h 44"/>
                <a:gd name="T104" fmla="*/ 3 w 121"/>
                <a:gd name="T105" fmla="*/ 25 h 44"/>
                <a:gd name="T106" fmla="*/ 5 w 121"/>
                <a:gd name="T107" fmla="*/ 19 h 44"/>
                <a:gd name="T108" fmla="*/ 6 w 121"/>
                <a:gd name="T109" fmla="*/ 13 h 44"/>
                <a:gd name="T110" fmla="*/ 9 w 121"/>
                <a:gd name="T111" fmla="*/ 11 h 44"/>
                <a:gd name="T112" fmla="*/ 9 w 121"/>
                <a:gd name="T113" fmla="*/ 6 h 44"/>
                <a:gd name="T114" fmla="*/ 13 w 121"/>
                <a:gd name="T115" fmla="*/ 5 h 44"/>
                <a:gd name="T116" fmla="*/ 16 w 121"/>
                <a:gd name="T117" fmla="*/ 5 h 44"/>
                <a:gd name="T118" fmla="*/ 19 w 121"/>
                <a:gd name="T119" fmla="*/ 2 h 44"/>
                <a:gd name="T120" fmla="*/ 27 w 121"/>
                <a:gd name="T12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1" h="44">
                  <a:moveTo>
                    <a:pt x="27" y="0"/>
                  </a:moveTo>
                  <a:lnTo>
                    <a:pt x="28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3" y="3"/>
                  </a:lnTo>
                  <a:lnTo>
                    <a:pt x="38" y="5"/>
                  </a:lnTo>
                  <a:lnTo>
                    <a:pt x="41" y="6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57" y="16"/>
                  </a:lnTo>
                  <a:lnTo>
                    <a:pt x="57" y="16"/>
                  </a:lnTo>
                  <a:lnTo>
                    <a:pt x="58" y="14"/>
                  </a:lnTo>
                  <a:lnTo>
                    <a:pt x="58" y="13"/>
                  </a:lnTo>
                  <a:lnTo>
                    <a:pt x="58" y="11"/>
                  </a:lnTo>
                  <a:lnTo>
                    <a:pt x="58" y="9"/>
                  </a:lnTo>
                  <a:lnTo>
                    <a:pt x="58" y="8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3" y="3"/>
                  </a:lnTo>
                  <a:lnTo>
                    <a:pt x="66" y="2"/>
                  </a:lnTo>
                  <a:lnTo>
                    <a:pt x="69" y="2"/>
                  </a:lnTo>
                  <a:lnTo>
                    <a:pt x="74" y="5"/>
                  </a:lnTo>
                  <a:lnTo>
                    <a:pt x="80" y="8"/>
                  </a:lnTo>
                  <a:lnTo>
                    <a:pt x="84" y="9"/>
                  </a:lnTo>
                  <a:lnTo>
                    <a:pt x="87" y="11"/>
                  </a:lnTo>
                  <a:lnTo>
                    <a:pt x="90" y="11"/>
                  </a:lnTo>
                  <a:lnTo>
                    <a:pt x="93" y="11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120" y="17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17" y="20"/>
                  </a:lnTo>
                  <a:lnTo>
                    <a:pt x="114" y="22"/>
                  </a:lnTo>
                  <a:lnTo>
                    <a:pt x="114" y="24"/>
                  </a:lnTo>
                  <a:lnTo>
                    <a:pt x="114" y="25"/>
                  </a:lnTo>
                  <a:lnTo>
                    <a:pt x="115" y="27"/>
                  </a:lnTo>
                  <a:lnTo>
                    <a:pt x="109" y="31"/>
                  </a:lnTo>
                  <a:lnTo>
                    <a:pt x="106" y="33"/>
                  </a:lnTo>
                  <a:lnTo>
                    <a:pt x="102" y="33"/>
                  </a:lnTo>
                  <a:lnTo>
                    <a:pt x="98" y="33"/>
                  </a:lnTo>
                  <a:lnTo>
                    <a:pt x="93" y="33"/>
                  </a:lnTo>
                  <a:lnTo>
                    <a:pt x="90" y="31"/>
                  </a:lnTo>
                  <a:lnTo>
                    <a:pt x="87" y="28"/>
                  </a:lnTo>
                  <a:lnTo>
                    <a:pt x="85" y="27"/>
                  </a:lnTo>
                  <a:lnTo>
                    <a:pt x="84" y="25"/>
                  </a:lnTo>
                  <a:lnTo>
                    <a:pt x="84" y="22"/>
                  </a:lnTo>
                  <a:lnTo>
                    <a:pt x="84" y="19"/>
                  </a:lnTo>
                  <a:lnTo>
                    <a:pt x="87" y="19"/>
                  </a:lnTo>
                  <a:lnTo>
                    <a:pt x="88" y="16"/>
                  </a:lnTo>
                  <a:lnTo>
                    <a:pt x="88" y="16"/>
                  </a:lnTo>
                  <a:lnTo>
                    <a:pt x="87" y="14"/>
                  </a:lnTo>
                  <a:lnTo>
                    <a:pt x="82" y="14"/>
                  </a:lnTo>
                  <a:lnTo>
                    <a:pt x="77" y="14"/>
                  </a:lnTo>
                  <a:lnTo>
                    <a:pt x="74" y="16"/>
                  </a:lnTo>
                  <a:lnTo>
                    <a:pt x="76" y="22"/>
                  </a:lnTo>
                  <a:lnTo>
                    <a:pt x="76" y="24"/>
                  </a:lnTo>
                  <a:lnTo>
                    <a:pt x="77" y="25"/>
                  </a:lnTo>
                  <a:lnTo>
                    <a:pt x="82" y="31"/>
                  </a:lnTo>
                  <a:lnTo>
                    <a:pt x="84" y="31"/>
                  </a:lnTo>
                  <a:lnTo>
                    <a:pt x="87" y="33"/>
                  </a:lnTo>
                  <a:lnTo>
                    <a:pt x="90" y="36"/>
                  </a:lnTo>
                  <a:lnTo>
                    <a:pt x="85" y="39"/>
                  </a:lnTo>
                  <a:lnTo>
                    <a:pt x="82" y="39"/>
                  </a:lnTo>
                  <a:lnTo>
                    <a:pt x="80" y="39"/>
                  </a:lnTo>
                  <a:lnTo>
                    <a:pt x="79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6" y="36"/>
                  </a:lnTo>
                  <a:lnTo>
                    <a:pt x="73" y="35"/>
                  </a:lnTo>
                  <a:lnTo>
                    <a:pt x="69" y="35"/>
                  </a:lnTo>
                  <a:lnTo>
                    <a:pt x="66" y="36"/>
                  </a:lnTo>
                  <a:lnTo>
                    <a:pt x="63" y="38"/>
                  </a:lnTo>
                  <a:lnTo>
                    <a:pt x="54" y="38"/>
                  </a:lnTo>
                  <a:lnTo>
                    <a:pt x="52" y="39"/>
                  </a:lnTo>
                  <a:lnTo>
                    <a:pt x="49" y="39"/>
                  </a:lnTo>
                  <a:lnTo>
                    <a:pt x="44" y="38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8" y="38"/>
                  </a:lnTo>
                  <a:lnTo>
                    <a:pt x="38" y="39"/>
                  </a:lnTo>
                  <a:lnTo>
                    <a:pt x="36" y="42"/>
                  </a:lnTo>
                  <a:lnTo>
                    <a:pt x="35" y="44"/>
                  </a:lnTo>
                  <a:lnTo>
                    <a:pt x="33" y="44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28" y="44"/>
                  </a:lnTo>
                  <a:lnTo>
                    <a:pt x="17" y="41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1" y="35"/>
                  </a:lnTo>
                  <a:lnTo>
                    <a:pt x="9" y="33"/>
                  </a:lnTo>
                  <a:lnTo>
                    <a:pt x="8" y="33"/>
                  </a:lnTo>
                  <a:lnTo>
                    <a:pt x="5" y="31"/>
                  </a:lnTo>
                  <a:lnTo>
                    <a:pt x="2" y="28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5" y="19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3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4" name="Freeform 100">
              <a:extLst>
                <a:ext uri="{FF2B5EF4-FFF2-40B4-BE49-F238E27FC236}">
                  <a16:creationId xmlns:a16="http://schemas.microsoft.com/office/drawing/2014/main" id="{E227AA03-FB25-4220-B9D5-67700132D6E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86287" y="1630485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0 h 3"/>
                <a:gd name="T6" fmla="*/ 6 w 6"/>
                <a:gd name="T7" fmla="*/ 2 h 3"/>
                <a:gd name="T8" fmla="*/ 6 w 6"/>
                <a:gd name="T9" fmla="*/ 2 h 3"/>
                <a:gd name="T10" fmla="*/ 3 w 6"/>
                <a:gd name="T11" fmla="*/ 3 h 3"/>
                <a:gd name="T12" fmla="*/ 2 w 6"/>
                <a:gd name="T13" fmla="*/ 3 h 3"/>
                <a:gd name="T14" fmla="*/ 0 w 6"/>
                <a:gd name="T15" fmla="*/ 2 h 3"/>
                <a:gd name="T16" fmla="*/ 2 w 6"/>
                <a:gd name="T17" fmla="*/ 0 h 3"/>
                <a:gd name="T18" fmla="*/ 3 w 6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5" name="Freeform 101">
              <a:extLst>
                <a:ext uri="{FF2B5EF4-FFF2-40B4-BE49-F238E27FC236}">
                  <a16:creationId xmlns:a16="http://schemas.microsoft.com/office/drawing/2014/main" id="{F709CFEA-EF0E-4608-BDBC-434CC0B2D87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3150" y="1570060"/>
              <a:ext cx="17544" cy="7797"/>
            </a:xfrm>
            <a:custGeom>
              <a:avLst/>
              <a:gdLst>
                <a:gd name="T0" fmla="*/ 6 w 9"/>
                <a:gd name="T1" fmla="*/ 0 h 4"/>
                <a:gd name="T2" fmla="*/ 8 w 9"/>
                <a:gd name="T3" fmla="*/ 0 h 4"/>
                <a:gd name="T4" fmla="*/ 9 w 9"/>
                <a:gd name="T5" fmla="*/ 0 h 4"/>
                <a:gd name="T6" fmla="*/ 9 w 9"/>
                <a:gd name="T7" fmla="*/ 1 h 4"/>
                <a:gd name="T8" fmla="*/ 9 w 9"/>
                <a:gd name="T9" fmla="*/ 3 h 4"/>
                <a:gd name="T10" fmla="*/ 9 w 9"/>
                <a:gd name="T11" fmla="*/ 3 h 4"/>
                <a:gd name="T12" fmla="*/ 6 w 9"/>
                <a:gd name="T13" fmla="*/ 3 h 4"/>
                <a:gd name="T14" fmla="*/ 6 w 9"/>
                <a:gd name="T15" fmla="*/ 3 h 4"/>
                <a:gd name="T16" fmla="*/ 3 w 9"/>
                <a:gd name="T17" fmla="*/ 4 h 4"/>
                <a:gd name="T18" fmla="*/ 1 w 9"/>
                <a:gd name="T19" fmla="*/ 4 h 4"/>
                <a:gd name="T20" fmla="*/ 0 w 9"/>
                <a:gd name="T21" fmla="*/ 3 h 4"/>
                <a:gd name="T22" fmla="*/ 0 w 9"/>
                <a:gd name="T23" fmla="*/ 3 h 4"/>
                <a:gd name="T24" fmla="*/ 4 w 9"/>
                <a:gd name="T25" fmla="*/ 1 h 4"/>
                <a:gd name="T26" fmla="*/ 6 w 9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4">
                  <a:moveTo>
                    <a:pt x="6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9" y="1"/>
                  </a:lnTo>
                  <a:lnTo>
                    <a:pt x="9" y="3"/>
                  </a:lnTo>
                  <a:lnTo>
                    <a:pt x="9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6" name="Freeform 102">
              <a:extLst>
                <a:ext uri="{FF2B5EF4-FFF2-40B4-BE49-F238E27FC236}">
                  <a16:creationId xmlns:a16="http://schemas.microsoft.com/office/drawing/2014/main" id="{A8C193CB-BEF0-4330-81D6-AE85263393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62126" y="1501836"/>
              <a:ext cx="171531" cy="91614"/>
            </a:xfrm>
            <a:custGeom>
              <a:avLst/>
              <a:gdLst>
                <a:gd name="T0" fmla="*/ 50 w 88"/>
                <a:gd name="T1" fmla="*/ 2 h 47"/>
                <a:gd name="T2" fmla="*/ 55 w 88"/>
                <a:gd name="T3" fmla="*/ 5 h 47"/>
                <a:gd name="T4" fmla="*/ 54 w 88"/>
                <a:gd name="T5" fmla="*/ 5 h 47"/>
                <a:gd name="T6" fmla="*/ 50 w 88"/>
                <a:gd name="T7" fmla="*/ 8 h 47"/>
                <a:gd name="T8" fmla="*/ 46 w 88"/>
                <a:gd name="T9" fmla="*/ 17 h 47"/>
                <a:gd name="T10" fmla="*/ 47 w 88"/>
                <a:gd name="T11" fmla="*/ 17 h 47"/>
                <a:gd name="T12" fmla="*/ 52 w 88"/>
                <a:gd name="T13" fmla="*/ 13 h 47"/>
                <a:gd name="T14" fmla="*/ 55 w 88"/>
                <a:gd name="T15" fmla="*/ 13 h 47"/>
                <a:gd name="T16" fmla="*/ 60 w 88"/>
                <a:gd name="T17" fmla="*/ 10 h 47"/>
                <a:gd name="T18" fmla="*/ 65 w 88"/>
                <a:gd name="T19" fmla="*/ 10 h 47"/>
                <a:gd name="T20" fmla="*/ 68 w 88"/>
                <a:gd name="T21" fmla="*/ 11 h 47"/>
                <a:gd name="T22" fmla="*/ 74 w 88"/>
                <a:gd name="T23" fmla="*/ 14 h 47"/>
                <a:gd name="T24" fmla="*/ 76 w 88"/>
                <a:gd name="T25" fmla="*/ 16 h 47"/>
                <a:gd name="T26" fmla="*/ 77 w 88"/>
                <a:gd name="T27" fmla="*/ 19 h 47"/>
                <a:gd name="T28" fmla="*/ 84 w 88"/>
                <a:gd name="T29" fmla="*/ 19 h 47"/>
                <a:gd name="T30" fmla="*/ 85 w 88"/>
                <a:gd name="T31" fmla="*/ 21 h 47"/>
                <a:gd name="T32" fmla="*/ 87 w 88"/>
                <a:gd name="T33" fmla="*/ 24 h 47"/>
                <a:gd name="T34" fmla="*/ 87 w 88"/>
                <a:gd name="T35" fmla="*/ 30 h 47"/>
                <a:gd name="T36" fmla="*/ 79 w 88"/>
                <a:gd name="T37" fmla="*/ 35 h 47"/>
                <a:gd name="T38" fmla="*/ 73 w 88"/>
                <a:gd name="T39" fmla="*/ 35 h 47"/>
                <a:gd name="T40" fmla="*/ 54 w 88"/>
                <a:gd name="T41" fmla="*/ 38 h 47"/>
                <a:gd name="T42" fmla="*/ 50 w 88"/>
                <a:gd name="T43" fmla="*/ 39 h 47"/>
                <a:gd name="T44" fmla="*/ 49 w 88"/>
                <a:gd name="T45" fmla="*/ 38 h 47"/>
                <a:gd name="T46" fmla="*/ 35 w 88"/>
                <a:gd name="T47" fmla="*/ 39 h 47"/>
                <a:gd name="T48" fmla="*/ 25 w 88"/>
                <a:gd name="T49" fmla="*/ 41 h 47"/>
                <a:gd name="T50" fmla="*/ 11 w 88"/>
                <a:gd name="T51" fmla="*/ 46 h 47"/>
                <a:gd name="T52" fmla="*/ 3 w 88"/>
                <a:gd name="T53" fmla="*/ 46 h 47"/>
                <a:gd name="T54" fmla="*/ 0 w 88"/>
                <a:gd name="T55" fmla="*/ 44 h 47"/>
                <a:gd name="T56" fmla="*/ 3 w 88"/>
                <a:gd name="T57" fmla="*/ 39 h 47"/>
                <a:gd name="T58" fmla="*/ 11 w 88"/>
                <a:gd name="T59" fmla="*/ 35 h 47"/>
                <a:gd name="T60" fmla="*/ 13 w 88"/>
                <a:gd name="T61" fmla="*/ 30 h 47"/>
                <a:gd name="T62" fmla="*/ 14 w 88"/>
                <a:gd name="T63" fmla="*/ 28 h 47"/>
                <a:gd name="T64" fmla="*/ 14 w 88"/>
                <a:gd name="T65" fmla="*/ 25 h 47"/>
                <a:gd name="T66" fmla="*/ 16 w 88"/>
                <a:gd name="T67" fmla="*/ 22 h 47"/>
                <a:gd name="T68" fmla="*/ 19 w 88"/>
                <a:gd name="T69" fmla="*/ 21 h 47"/>
                <a:gd name="T70" fmla="*/ 24 w 88"/>
                <a:gd name="T71" fmla="*/ 21 h 47"/>
                <a:gd name="T72" fmla="*/ 22 w 88"/>
                <a:gd name="T73" fmla="*/ 17 h 47"/>
                <a:gd name="T74" fmla="*/ 24 w 88"/>
                <a:gd name="T75" fmla="*/ 14 h 47"/>
                <a:gd name="T76" fmla="*/ 25 w 88"/>
                <a:gd name="T77" fmla="*/ 13 h 47"/>
                <a:gd name="T78" fmla="*/ 25 w 88"/>
                <a:gd name="T79" fmla="*/ 10 h 47"/>
                <a:gd name="T80" fmla="*/ 28 w 88"/>
                <a:gd name="T81" fmla="*/ 6 h 47"/>
                <a:gd name="T82" fmla="*/ 33 w 88"/>
                <a:gd name="T83" fmla="*/ 5 h 47"/>
                <a:gd name="T84" fmla="*/ 33 w 88"/>
                <a:gd name="T85" fmla="*/ 2 h 47"/>
                <a:gd name="T86" fmla="*/ 36 w 88"/>
                <a:gd name="T87" fmla="*/ 2 h 47"/>
                <a:gd name="T88" fmla="*/ 38 w 88"/>
                <a:gd name="T89" fmla="*/ 3 h 47"/>
                <a:gd name="T90" fmla="*/ 41 w 88"/>
                <a:gd name="T91" fmla="*/ 5 h 47"/>
                <a:gd name="T92" fmla="*/ 43 w 88"/>
                <a:gd name="T93" fmla="*/ 3 h 47"/>
                <a:gd name="T94" fmla="*/ 43 w 88"/>
                <a:gd name="T95" fmla="*/ 0 h 47"/>
                <a:gd name="T96" fmla="*/ 46 w 88"/>
                <a:gd name="T9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8" h="47">
                  <a:moveTo>
                    <a:pt x="46" y="0"/>
                  </a:moveTo>
                  <a:lnTo>
                    <a:pt x="50" y="2"/>
                  </a:lnTo>
                  <a:lnTo>
                    <a:pt x="54" y="3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4" y="5"/>
                  </a:lnTo>
                  <a:lnTo>
                    <a:pt x="52" y="5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7" y="17"/>
                  </a:lnTo>
                  <a:lnTo>
                    <a:pt x="50" y="16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5" y="10"/>
                  </a:lnTo>
                  <a:lnTo>
                    <a:pt x="68" y="10"/>
                  </a:lnTo>
                  <a:lnTo>
                    <a:pt x="68" y="11"/>
                  </a:lnTo>
                  <a:lnTo>
                    <a:pt x="69" y="13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4" y="17"/>
                  </a:lnTo>
                  <a:lnTo>
                    <a:pt x="77" y="19"/>
                  </a:lnTo>
                  <a:lnTo>
                    <a:pt x="80" y="19"/>
                  </a:lnTo>
                  <a:lnTo>
                    <a:pt x="84" y="19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7" y="22"/>
                  </a:lnTo>
                  <a:lnTo>
                    <a:pt x="87" y="24"/>
                  </a:lnTo>
                  <a:lnTo>
                    <a:pt x="88" y="27"/>
                  </a:lnTo>
                  <a:lnTo>
                    <a:pt x="87" y="30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76" y="35"/>
                  </a:lnTo>
                  <a:lnTo>
                    <a:pt x="73" y="35"/>
                  </a:lnTo>
                  <a:lnTo>
                    <a:pt x="65" y="38"/>
                  </a:lnTo>
                  <a:lnTo>
                    <a:pt x="54" y="38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43" y="39"/>
                  </a:lnTo>
                  <a:lnTo>
                    <a:pt x="35" y="39"/>
                  </a:lnTo>
                  <a:lnTo>
                    <a:pt x="28" y="39"/>
                  </a:lnTo>
                  <a:lnTo>
                    <a:pt x="25" y="41"/>
                  </a:lnTo>
                  <a:lnTo>
                    <a:pt x="19" y="44"/>
                  </a:lnTo>
                  <a:lnTo>
                    <a:pt x="11" y="46"/>
                  </a:lnTo>
                  <a:lnTo>
                    <a:pt x="8" y="47"/>
                  </a:lnTo>
                  <a:lnTo>
                    <a:pt x="3" y="46"/>
                  </a:lnTo>
                  <a:lnTo>
                    <a:pt x="2" y="46"/>
                  </a:lnTo>
                  <a:lnTo>
                    <a:pt x="0" y="44"/>
                  </a:lnTo>
                  <a:lnTo>
                    <a:pt x="2" y="43"/>
                  </a:lnTo>
                  <a:lnTo>
                    <a:pt x="3" y="39"/>
                  </a:lnTo>
                  <a:lnTo>
                    <a:pt x="6" y="38"/>
                  </a:lnTo>
                  <a:lnTo>
                    <a:pt x="11" y="35"/>
                  </a:lnTo>
                  <a:lnTo>
                    <a:pt x="11" y="33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5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7" y="21"/>
                  </a:lnTo>
                  <a:lnTo>
                    <a:pt x="19" y="21"/>
                  </a:lnTo>
                  <a:lnTo>
                    <a:pt x="24" y="21"/>
                  </a:lnTo>
                  <a:lnTo>
                    <a:pt x="24" y="21"/>
                  </a:lnTo>
                  <a:lnTo>
                    <a:pt x="24" y="19"/>
                  </a:lnTo>
                  <a:lnTo>
                    <a:pt x="22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3"/>
                  </a:lnTo>
                  <a:lnTo>
                    <a:pt x="25" y="11"/>
                  </a:lnTo>
                  <a:lnTo>
                    <a:pt x="25" y="10"/>
                  </a:lnTo>
                  <a:lnTo>
                    <a:pt x="27" y="8"/>
                  </a:lnTo>
                  <a:lnTo>
                    <a:pt x="28" y="6"/>
                  </a:lnTo>
                  <a:lnTo>
                    <a:pt x="30" y="6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8" y="3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7" name="Freeform 103">
              <a:extLst>
                <a:ext uri="{FF2B5EF4-FFF2-40B4-BE49-F238E27FC236}">
                  <a16:creationId xmlns:a16="http://schemas.microsoft.com/office/drawing/2014/main" id="{017B6C4D-63DE-4AB7-A432-1097CB01690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86696" y="1453107"/>
              <a:ext cx="196872" cy="89664"/>
            </a:xfrm>
            <a:custGeom>
              <a:avLst/>
              <a:gdLst>
                <a:gd name="T0" fmla="*/ 66 w 101"/>
                <a:gd name="T1" fmla="*/ 1 h 46"/>
                <a:gd name="T2" fmla="*/ 71 w 101"/>
                <a:gd name="T3" fmla="*/ 5 h 46"/>
                <a:gd name="T4" fmla="*/ 68 w 101"/>
                <a:gd name="T5" fmla="*/ 8 h 46"/>
                <a:gd name="T6" fmla="*/ 66 w 101"/>
                <a:gd name="T7" fmla="*/ 11 h 46"/>
                <a:gd name="T8" fmla="*/ 66 w 101"/>
                <a:gd name="T9" fmla="*/ 14 h 46"/>
                <a:gd name="T10" fmla="*/ 69 w 101"/>
                <a:gd name="T11" fmla="*/ 11 h 46"/>
                <a:gd name="T12" fmla="*/ 76 w 101"/>
                <a:gd name="T13" fmla="*/ 11 h 46"/>
                <a:gd name="T14" fmla="*/ 79 w 101"/>
                <a:gd name="T15" fmla="*/ 8 h 46"/>
                <a:gd name="T16" fmla="*/ 79 w 101"/>
                <a:gd name="T17" fmla="*/ 5 h 46"/>
                <a:gd name="T18" fmla="*/ 84 w 101"/>
                <a:gd name="T19" fmla="*/ 5 h 46"/>
                <a:gd name="T20" fmla="*/ 92 w 101"/>
                <a:gd name="T21" fmla="*/ 6 h 46"/>
                <a:gd name="T22" fmla="*/ 93 w 101"/>
                <a:gd name="T23" fmla="*/ 8 h 46"/>
                <a:gd name="T24" fmla="*/ 98 w 101"/>
                <a:gd name="T25" fmla="*/ 9 h 46"/>
                <a:gd name="T26" fmla="*/ 101 w 101"/>
                <a:gd name="T27" fmla="*/ 14 h 46"/>
                <a:gd name="T28" fmla="*/ 98 w 101"/>
                <a:gd name="T29" fmla="*/ 17 h 46"/>
                <a:gd name="T30" fmla="*/ 98 w 101"/>
                <a:gd name="T31" fmla="*/ 19 h 46"/>
                <a:gd name="T32" fmla="*/ 96 w 101"/>
                <a:gd name="T33" fmla="*/ 22 h 46"/>
                <a:gd name="T34" fmla="*/ 96 w 101"/>
                <a:gd name="T35" fmla="*/ 24 h 46"/>
                <a:gd name="T36" fmla="*/ 96 w 101"/>
                <a:gd name="T37" fmla="*/ 28 h 46"/>
                <a:gd name="T38" fmla="*/ 92 w 101"/>
                <a:gd name="T39" fmla="*/ 30 h 46"/>
                <a:gd name="T40" fmla="*/ 87 w 101"/>
                <a:gd name="T41" fmla="*/ 28 h 46"/>
                <a:gd name="T42" fmla="*/ 90 w 101"/>
                <a:gd name="T43" fmla="*/ 31 h 46"/>
                <a:gd name="T44" fmla="*/ 96 w 101"/>
                <a:gd name="T45" fmla="*/ 35 h 46"/>
                <a:gd name="T46" fmla="*/ 99 w 101"/>
                <a:gd name="T47" fmla="*/ 39 h 46"/>
                <a:gd name="T48" fmla="*/ 93 w 101"/>
                <a:gd name="T49" fmla="*/ 44 h 46"/>
                <a:gd name="T50" fmla="*/ 84 w 101"/>
                <a:gd name="T51" fmla="*/ 44 h 46"/>
                <a:gd name="T52" fmla="*/ 76 w 101"/>
                <a:gd name="T53" fmla="*/ 46 h 46"/>
                <a:gd name="T54" fmla="*/ 69 w 101"/>
                <a:gd name="T55" fmla="*/ 46 h 46"/>
                <a:gd name="T56" fmla="*/ 65 w 101"/>
                <a:gd name="T57" fmla="*/ 44 h 46"/>
                <a:gd name="T58" fmla="*/ 55 w 101"/>
                <a:gd name="T59" fmla="*/ 41 h 46"/>
                <a:gd name="T60" fmla="*/ 54 w 101"/>
                <a:gd name="T61" fmla="*/ 39 h 46"/>
                <a:gd name="T62" fmla="*/ 47 w 101"/>
                <a:gd name="T63" fmla="*/ 38 h 46"/>
                <a:gd name="T64" fmla="*/ 38 w 101"/>
                <a:gd name="T65" fmla="*/ 38 h 46"/>
                <a:gd name="T66" fmla="*/ 35 w 101"/>
                <a:gd name="T67" fmla="*/ 36 h 46"/>
                <a:gd name="T68" fmla="*/ 28 w 101"/>
                <a:gd name="T69" fmla="*/ 38 h 46"/>
                <a:gd name="T70" fmla="*/ 24 w 101"/>
                <a:gd name="T71" fmla="*/ 35 h 46"/>
                <a:gd name="T72" fmla="*/ 22 w 101"/>
                <a:gd name="T73" fmla="*/ 33 h 46"/>
                <a:gd name="T74" fmla="*/ 17 w 101"/>
                <a:gd name="T75" fmla="*/ 28 h 46"/>
                <a:gd name="T76" fmla="*/ 10 w 101"/>
                <a:gd name="T77" fmla="*/ 24 h 46"/>
                <a:gd name="T78" fmla="*/ 3 w 101"/>
                <a:gd name="T79" fmla="*/ 24 h 46"/>
                <a:gd name="T80" fmla="*/ 5 w 101"/>
                <a:gd name="T81" fmla="*/ 19 h 46"/>
                <a:gd name="T82" fmla="*/ 14 w 101"/>
                <a:gd name="T83" fmla="*/ 14 h 46"/>
                <a:gd name="T84" fmla="*/ 19 w 101"/>
                <a:gd name="T85" fmla="*/ 8 h 46"/>
                <a:gd name="T86" fmla="*/ 25 w 101"/>
                <a:gd name="T87" fmla="*/ 5 h 46"/>
                <a:gd name="T88" fmla="*/ 28 w 101"/>
                <a:gd name="T89" fmla="*/ 3 h 46"/>
                <a:gd name="T90" fmla="*/ 33 w 101"/>
                <a:gd name="T91" fmla="*/ 5 h 46"/>
                <a:gd name="T92" fmla="*/ 35 w 101"/>
                <a:gd name="T93" fmla="*/ 3 h 46"/>
                <a:gd name="T94" fmla="*/ 44 w 101"/>
                <a:gd name="T95" fmla="*/ 3 h 46"/>
                <a:gd name="T96" fmla="*/ 49 w 101"/>
                <a:gd name="T97" fmla="*/ 3 h 46"/>
                <a:gd name="T98" fmla="*/ 65 w 101"/>
                <a:gd name="T9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1" h="46">
                  <a:moveTo>
                    <a:pt x="65" y="0"/>
                  </a:moveTo>
                  <a:lnTo>
                    <a:pt x="66" y="1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69" y="6"/>
                  </a:lnTo>
                  <a:lnTo>
                    <a:pt x="68" y="8"/>
                  </a:lnTo>
                  <a:lnTo>
                    <a:pt x="68" y="9"/>
                  </a:lnTo>
                  <a:lnTo>
                    <a:pt x="66" y="11"/>
                  </a:lnTo>
                  <a:lnTo>
                    <a:pt x="65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69" y="11"/>
                  </a:lnTo>
                  <a:lnTo>
                    <a:pt x="73" y="9"/>
                  </a:lnTo>
                  <a:lnTo>
                    <a:pt x="76" y="11"/>
                  </a:lnTo>
                  <a:lnTo>
                    <a:pt x="76" y="9"/>
                  </a:lnTo>
                  <a:lnTo>
                    <a:pt x="79" y="8"/>
                  </a:lnTo>
                  <a:lnTo>
                    <a:pt x="79" y="6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4" y="5"/>
                  </a:lnTo>
                  <a:lnTo>
                    <a:pt x="90" y="6"/>
                  </a:lnTo>
                  <a:lnTo>
                    <a:pt x="92" y="6"/>
                  </a:lnTo>
                  <a:lnTo>
                    <a:pt x="93" y="8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99" y="11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8" y="17"/>
                  </a:lnTo>
                  <a:lnTo>
                    <a:pt x="98" y="17"/>
                  </a:lnTo>
                  <a:lnTo>
                    <a:pt x="98" y="19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6" y="27"/>
                  </a:lnTo>
                  <a:lnTo>
                    <a:pt x="96" y="28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88" y="28"/>
                  </a:lnTo>
                  <a:lnTo>
                    <a:pt x="87" y="28"/>
                  </a:lnTo>
                  <a:lnTo>
                    <a:pt x="87" y="30"/>
                  </a:lnTo>
                  <a:lnTo>
                    <a:pt x="90" y="31"/>
                  </a:lnTo>
                  <a:lnTo>
                    <a:pt x="93" y="35"/>
                  </a:lnTo>
                  <a:lnTo>
                    <a:pt x="96" y="35"/>
                  </a:lnTo>
                  <a:lnTo>
                    <a:pt x="98" y="36"/>
                  </a:lnTo>
                  <a:lnTo>
                    <a:pt x="99" y="39"/>
                  </a:lnTo>
                  <a:lnTo>
                    <a:pt x="99" y="39"/>
                  </a:lnTo>
                  <a:lnTo>
                    <a:pt x="93" y="44"/>
                  </a:lnTo>
                  <a:lnTo>
                    <a:pt x="92" y="44"/>
                  </a:lnTo>
                  <a:lnTo>
                    <a:pt x="84" y="44"/>
                  </a:lnTo>
                  <a:lnTo>
                    <a:pt x="77" y="46"/>
                  </a:lnTo>
                  <a:lnTo>
                    <a:pt x="76" y="46"/>
                  </a:lnTo>
                  <a:lnTo>
                    <a:pt x="73" y="44"/>
                  </a:lnTo>
                  <a:lnTo>
                    <a:pt x="69" y="46"/>
                  </a:lnTo>
                  <a:lnTo>
                    <a:pt x="66" y="44"/>
                  </a:lnTo>
                  <a:lnTo>
                    <a:pt x="65" y="44"/>
                  </a:lnTo>
                  <a:lnTo>
                    <a:pt x="60" y="42"/>
                  </a:lnTo>
                  <a:lnTo>
                    <a:pt x="55" y="41"/>
                  </a:lnTo>
                  <a:lnTo>
                    <a:pt x="55" y="39"/>
                  </a:lnTo>
                  <a:lnTo>
                    <a:pt x="54" y="39"/>
                  </a:lnTo>
                  <a:lnTo>
                    <a:pt x="49" y="39"/>
                  </a:lnTo>
                  <a:lnTo>
                    <a:pt x="47" y="38"/>
                  </a:lnTo>
                  <a:lnTo>
                    <a:pt x="40" y="39"/>
                  </a:lnTo>
                  <a:lnTo>
                    <a:pt x="38" y="38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0" y="38"/>
                  </a:lnTo>
                  <a:lnTo>
                    <a:pt x="28" y="38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2" y="33"/>
                  </a:lnTo>
                  <a:lnTo>
                    <a:pt x="21" y="31"/>
                  </a:lnTo>
                  <a:lnTo>
                    <a:pt x="17" y="28"/>
                  </a:lnTo>
                  <a:lnTo>
                    <a:pt x="17" y="25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4"/>
                  </a:lnTo>
                  <a:lnTo>
                    <a:pt x="0" y="22"/>
                  </a:lnTo>
                  <a:lnTo>
                    <a:pt x="5" y="19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7" y="12"/>
                  </a:lnTo>
                  <a:lnTo>
                    <a:pt x="19" y="8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7" y="3"/>
                  </a:lnTo>
                  <a:lnTo>
                    <a:pt x="28" y="3"/>
                  </a:lnTo>
                  <a:lnTo>
                    <a:pt x="32" y="5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41" y="3"/>
                  </a:lnTo>
                  <a:lnTo>
                    <a:pt x="44" y="3"/>
                  </a:lnTo>
                  <a:lnTo>
                    <a:pt x="46" y="3"/>
                  </a:lnTo>
                  <a:lnTo>
                    <a:pt x="49" y="3"/>
                  </a:lnTo>
                  <a:lnTo>
                    <a:pt x="58" y="1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8" name="Freeform 104">
              <a:extLst>
                <a:ext uri="{FF2B5EF4-FFF2-40B4-BE49-F238E27FC236}">
                  <a16:creationId xmlns:a16="http://schemas.microsoft.com/office/drawing/2014/main" id="{281ACC7A-5413-4424-ABD1-C75475F30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79670" y="1484294"/>
              <a:ext cx="9747" cy="5848"/>
            </a:xfrm>
            <a:custGeom>
              <a:avLst/>
              <a:gdLst>
                <a:gd name="T0" fmla="*/ 2 w 5"/>
                <a:gd name="T1" fmla="*/ 0 h 3"/>
                <a:gd name="T2" fmla="*/ 4 w 5"/>
                <a:gd name="T3" fmla="*/ 1 h 3"/>
                <a:gd name="T4" fmla="*/ 5 w 5"/>
                <a:gd name="T5" fmla="*/ 1 h 3"/>
                <a:gd name="T6" fmla="*/ 4 w 5"/>
                <a:gd name="T7" fmla="*/ 3 h 3"/>
                <a:gd name="T8" fmla="*/ 0 w 5"/>
                <a:gd name="T9" fmla="*/ 3 h 3"/>
                <a:gd name="T10" fmla="*/ 0 w 5"/>
                <a:gd name="T11" fmla="*/ 1 h 3"/>
                <a:gd name="T12" fmla="*/ 0 w 5"/>
                <a:gd name="T13" fmla="*/ 0 h 3"/>
                <a:gd name="T14" fmla="*/ 2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2" y="0"/>
                  </a:moveTo>
                  <a:lnTo>
                    <a:pt x="4" y="1"/>
                  </a:lnTo>
                  <a:lnTo>
                    <a:pt x="5" y="1"/>
                  </a:lnTo>
                  <a:lnTo>
                    <a:pt x="4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4044F9A5-9F54-456D-BCFB-4042A0DEE4A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37147" y="1868290"/>
              <a:ext cx="15594" cy="5848"/>
            </a:xfrm>
            <a:custGeom>
              <a:avLst/>
              <a:gdLst>
                <a:gd name="T0" fmla="*/ 5 w 8"/>
                <a:gd name="T1" fmla="*/ 0 h 3"/>
                <a:gd name="T2" fmla="*/ 6 w 8"/>
                <a:gd name="T3" fmla="*/ 0 h 3"/>
                <a:gd name="T4" fmla="*/ 8 w 8"/>
                <a:gd name="T5" fmla="*/ 1 h 3"/>
                <a:gd name="T6" fmla="*/ 8 w 8"/>
                <a:gd name="T7" fmla="*/ 1 h 3"/>
                <a:gd name="T8" fmla="*/ 5 w 8"/>
                <a:gd name="T9" fmla="*/ 3 h 3"/>
                <a:gd name="T10" fmla="*/ 1 w 8"/>
                <a:gd name="T11" fmla="*/ 3 h 3"/>
                <a:gd name="T12" fmla="*/ 0 w 8"/>
                <a:gd name="T13" fmla="*/ 1 h 3"/>
                <a:gd name="T14" fmla="*/ 1 w 8"/>
                <a:gd name="T15" fmla="*/ 0 h 3"/>
                <a:gd name="T16" fmla="*/ 5 w 8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" h="3">
                  <a:moveTo>
                    <a:pt x="5" y="0"/>
                  </a:move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CBACFB4C-B268-4AEC-A42F-4782F3433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9269694" y="1825407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1 h 3"/>
                <a:gd name="T4" fmla="*/ 3 w 4"/>
                <a:gd name="T5" fmla="*/ 1 h 3"/>
                <a:gd name="T6" fmla="*/ 4 w 4"/>
                <a:gd name="T7" fmla="*/ 1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1 h 3"/>
                <a:gd name="T16" fmla="*/ 0 w 4"/>
                <a:gd name="T17" fmla="*/ 1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4" y="1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1" name="Freeform 107">
              <a:extLst>
                <a:ext uri="{FF2B5EF4-FFF2-40B4-BE49-F238E27FC236}">
                  <a16:creationId xmlns:a16="http://schemas.microsoft.com/office/drawing/2014/main" id="{AC21EB9E-F248-4B57-BA70-DBAF914ED96C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620" y="1809813"/>
              <a:ext cx="25340" cy="17544"/>
            </a:xfrm>
            <a:custGeom>
              <a:avLst/>
              <a:gdLst>
                <a:gd name="T0" fmla="*/ 0 w 13"/>
                <a:gd name="T1" fmla="*/ 0 h 9"/>
                <a:gd name="T2" fmla="*/ 3 w 13"/>
                <a:gd name="T3" fmla="*/ 0 h 9"/>
                <a:gd name="T4" fmla="*/ 9 w 13"/>
                <a:gd name="T5" fmla="*/ 4 h 9"/>
                <a:gd name="T6" fmla="*/ 13 w 13"/>
                <a:gd name="T7" fmla="*/ 8 h 9"/>
                <a:gd name="T8" fmla="*/ 11 w 13"/>
                <a:gd name="T9" fmla="*/ 9 h 9"/>
                <a:gd name="T10" fmla="*/ 11 w 13"/>
                <a:gd name="T11" fmla="*/ 9 h 9"/>
                <a:gd name="T12" fmla="*/ 9 w 13"/>
                <a:gd name="T13" fmla="*/ 9 h 9"/>
                <a:gd name="T14" fmla="*/ 5 w 13"/>
                <a:gd name="T15" fmla="*/ 4 h 9"/>
                <a:gd name="T16" fmla="*/ 3 w 13"/>
                <a:gd name="T17" fmla="*/ 3 h 9"/>
                <a:gd name="T18" fmla="*/ 2 w 13"/>
                <a:gd name="T19" fmla="*/ 1 h 9"/>
                <a:gd name="T20" fmla="*/ 0 w 13"/>
                <a:gd name="T21" fmla="*/ 1 h 9"/>
                <a:gd name="T22" fmla="*/ 0 w 13"/>
                <a:gd name="T2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9">
                  <a:moveTo>
                    <a:pt x="0" y="0"/>
                  </a:moveTo>
                  <a:lnTo>
                    <a:pt x="3" y="0"/>
                  </a:lnTo>
                  <a:lnTo>
                    <a:pt x="9" y="4"/>
                  </a:lnTo>
                  <a:lnTo>
                    <a:pt x="13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9" y="9"/>
                  </a:lnTo>
                  <a:lnTo>
                    <a:pt x="5" y="4"/>
                  </a:lnTo>
                  <a:lnTo>
                    <a:pt x="3" y="3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2" name="Freeform 108">
              <a:extLst>
                <a:ext uri="{FF2B5EF4-FFF2-40B4-BE49-F238E27FC236}">
                  <a16:creationId xmlns:a16="http://schemas.microsoft.com/office/drawing/2014/main" id="{FA1B52F6-0EC8-47A0-B87A-CF6E5778D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0947" y="1577857"/>
              <a:ext cx="37036" cy="9747"/>
            </a:xfrm>
            <a:custGeom>
              <a:avLst/>
              <a:gdLst>
                <a:gd name="T0" fmla="*/ 16 w 19"/>
                <a:gd name="T1" fmla="*/ 0 h 5"/>
                <a:gd name="T2" fmla="*/ 18 w 19"/>
                <a:gd name="T3" fmla="*/ 0 h 5"/>
                <a:gd name="T4" fmla="*/ 19 w 19"/>
                <a:gd name="T5" fmla="*/ 2 h 5"/>
                <a:gd name="T6" fmla="*/ 18 w 19"/>
                <a:gd name="T7" fmla="*/ 4 h 5"/>
                <a:gd name="T8" fmla="*/ 16 w 19"/>
                <a:gd name="T9" fmla="*/ 5 h 5"/>
                <a:gd name="T10" fmla="*/ 15 w 19"/>
                <a:gd name="T11" fmla="*/ 4 h 5"/>
                <a:gd name="T12" fmla="*/ 10 w 19"/>
                <a:gd name="T13" fmla="*/ 4 h 5"/>
                <a:gd name="T14" fmla="*/ 0 w 19"/>
                <a:gd name="T15" fmla="*/ 2 h 5"/>
                <a:gd name="T16" fmla="*/ 4 w 19"/>
                <a:gd name="T17" fmla="*/ 0 h 5"/>
                <a:gd name="T18" fmla="*/ 16 w 19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5">
                  <a:moveTo>
                    <a:pt x="16" y="0"/>
                  </a:moveTo>
                  <a:lnTo>
                    <a:pt x="18" y="0"/>
                  </a:lnTo>
                  <a:lnTo>
                    <a:pt x="19" y="2"/>
                  </a:lnTo>
                  <a:lnTo>
                    <a:pt x="18" y="4"/>
                  </a:lnTo>
                  <a:lnTo>
                    <a:pt x="16" y="5"/>
                  </a:lnTo>
                  <a:lnTo>
                    <a:pt x="15" y="4"/>
                  </a:lnTo>
                  <a:lnTo>
                    <a:pt x="10" y="4"/>
                  </a:lnTo>
                  <a:lnTo>
                    <a:pt x="0" y="2"/>
                  </a:lnTo>
                  <a:lnTo>
                    <a:pt x="4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3" name="Freeform 109">
              <a:extLst>
                <a:ext uri="{FF2B5EF4-FFF2-40B4-BE49-F238E27FC236}">
                  <a16:creationId xmlns:a16="http://schemas.microsoft.com/office/drawing/2014/main" id="{33BFA6AE-DE8D-43C8-BC92-CCB4AF91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8918834" y="1671419"/>
              <a:ext cx="21442" cy="11695"/>
            </a:xfrm>
            <a:custGeom>
              <a:avLst/>
              <a:gdLst>
                <a:gd name="T0" fmla="*/ 6 w 11"/>
                <a:gd name="T1" fmla="*/ 0 h 6"/>
                <a:gd name="T2" fmla="*/ 8 w 11"/>
                <a:gd name="T3" fmla="*/ 1 h 6"/>
                <a:gd name="T4" fmla="*/ 9 w 11"/>
                <a:gd name="T5" fmla="*/ 3 h 6"/>
                <a:gd name="T6" fmla="*/ 11 w 11"/>
                <a:gd name="T7" fmla="*/ 4 h 6"/>
                <a:gd name="T8" fmla="*/ 9 w 11"/>
                <a:gd name="T9" fmla="*/ 4 h 6"/>
                <a:gd name="T10" fmla="*/ 9 w 11"/>
                <a:gd name="T11" fmla="*/ 4 h 6"/>
                <a:gd name="T12" fmla="*/ 9 w 11"/>
                <a:gd name="T13" fmla="*/ 6 h 6"/>
                <a:gd name="T14" fmla="*/ 8 w 11"/>
                <a:gd name="T15" fmla="*/ 6 h 6"/>
                <a:gd name="T16" fmla="*/ 6 w 11"/>
                <a:gd name="T17" fmla="*/ 4 h 6"/>
                <a:gd name="T18" fmla="*/ 5 w 11"/>
                <a:gd name="T19" fmla="*/ 3 h 6"/>
                <a:gd name="T20" fmla="*/ 3 w 11"/>
                <a:gd name="T21" fmla="*/ 3 h 6"/>
                <a:gd name="T22" fmla="*/ 1 w 11"/>
                <a:gd name="T23" fmla="*/ 1 h 6"/>
                <a:gd name="T24" fmla="*/ 0 w 11"/>
                <a:gd name="T25" fmla="*/ 1 h 6"/>
                <a:gd name="T26" fmla="*/ 1 w 11"/>
                <a:gd name="T27" fmla="*/ 0 h 6"/>
                <a:gd name="T28" fmla="*/ 5 w 11"/>
                <a:gd name="T29" fmla="*/ 1 h 6"/>
                <a:gd name="T30" fmla="*/ 6 w 11"/>
                <a:gd name="T3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" h="6">
                  <a:moveTo>
                    <a:pt x="6" y="0"/>
                  </a:moveTo>
                  <a:lnTo>
                    <a:pt x="8" y="1"/>
                  </a:lnTo>
                  <a:lnTo>
                    <a:pt x="9" y="3"/>
                  </a:lnTo>
                  <a:lnTo>
                    <a:pt x="11" y="4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6"/>
                  </a:lnTo>
                  <a:lnTo>
                    <a:pt x="8" y="6"/>
                  </a:lnTo>
                  <a:lnTo>
                    <a:pt x="6" y="4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4" name="Freeform 110">
              <a:extLst>
                <a:ext uri="{FF2B5EF4-FFF2-40B4-BE49-F238E27FC236}">
                  <a16:creationId xmlns:a16="http://schemas.microsoft.com/office/drawing/2014/main" id="{F3178B59-F198-4131-94C8-DEB7F3682D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583518" y="1716251"/>
              <a:ext cx="17544" cy="29239"/>
            </a:xfrm>
            <a:custGeom>
              <a:avLst/>
              <a:gdLst>
                <a:gd name="T0" fmla="*/ 3 w 9"/>
                <a:gd name="T1" fmla="*/ 0 h 15"/>
                <a:gd name="T2" fmla="*/ 4 w 9"/>
                <a:gd name="T3" fmla="*/ 2 h 15"/>
                <a:gd name="T4" fmla="*/ 4 w 9"/>
                <a:gd name="T5" fmla="*/ 5 h 15"/>
                <a:gd name="T6" fmla="*/ 6 w 9"/>
                <a:gd name="T7" fmla="*/ 5 h 15"/>
                <a:gd name="T8" fmla="*/ 9 w 9"/>
                <a:gd name="T9" fmla="*/ 8 h 15"/>
                <a:gd name="T10" fmla="*/ 9 w 9"/>
                <a:gd name="T11" fmla="*/ 8 h 15"/>
                <a:gd name="T12" fmla="*/ 6 w 9"/>
                <a:gd name="T13" fmla="*/ 10 h 15"/>
                <a:gd name="T14" fmla="*/ 6 w 9"/>
                <a:gd name="T15" fmla="*/ 11 h 15"/>
                <a:gd name="T16" fmla="*/ 7 w 9"/>
                <a:gd name="T17" fmla="*/ 13 h 15"/>
                <a:gd name="T18" fmla="*/ 6 w 9"/>
                <a:gd name="T19" fmla="*/ 15 h 15"/>
                <a:gd name="T20" fmla="*/ 3 w 9"/>
                <a:gd name="T21" fmla="*/ 15 h 15"/>
                <a:gd name="T22" fmla="*/ 0 w 9"/>
                <a:gd name="T23" fmla="*/ 15 h 15"/>
                <a:gd name="T24" fmla="*/ 0 w 9"/>
                <a:gd name="T25" fmla="*/ 13 h 15"/>
                <a:gd name="T26" fmla="*/ 0 w 9"/>
                <a:gd name="T27" fmla="*/ 11 h 15"/>
                <a:gd name="T28" fmla="*/ 1 w 9"/>
                <a:gd name="T29" fmla="*/ 8 h 15"/>
                <a:gd name="T30" fmla="*/ 1 w 9"/>
                <a:gd name="T31" fmla="*/ 7 h 15"/>
                <a:gd name="T32" fmla="*/ 1 w 9"/>
                <a:gd name="T33" fmla="*/ 5 h 15"/>
                <a:gd name="T34" fmla="*/ 1 w 9"/>
                <a:gd name="T35" fmla="*/ 4 h 15"/>
                <a:gd name="T36" fmla="*/ 3 w 9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" h="15">
                  <a:moveTo>
                    <a:pt x="3" y="0"/>
                  </a:moveTo>
                  <a:lnTo>
                    <a:pt x="4" y="2"/>
                  </a:lnTo>
                  <a:lnTo>
                    <a:pt x="4" y="5"/>
                  </a:lnTo>
                  <a:lnTo>
                    <a:pt x="6" y="5"/>
                  </a:lnTo>
                  <a:lnTo>
                    <a:pt x="9" y="8"/>
                  </a:lnTo>
                  <a:lnTo>
                    <a:pt x="9" y="8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7" y="13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5"/>
                  </a:lnTo>
                  <a:lnTo>
                    <a:pt x="1" y="4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5" name="Freeform 111">
              <a:extLst>
                <a:ext uri="{FF2B5EF4-FFF2-40B4-BE49-F238E27FC236}">
                  <a16:creationId xmlns:a16="http://schemas.microsoft.com/office/drawing/2014/main" id="{09A48E6B-C94C-4782-9723-19268FB3F812}"/>
                </a:ext>
              </a:extLst>
            </p:cNvPr>
            <p:cNvSpPr>
              <a:spLocks/>
            </p:cNvSpPr>
            <p:nvPr/>
          </p:nvSpPr>
          <p:spPr bwMode="auto">
            <a:xfrm>
              <a:off x="8061177" y="1737693"/>
              <a:ext cx="21442" cy="15594"/>
            </a:xfrm>
            <a:custGeom>
              <a:avLst/>
              <a:gdLst>
                <a:gd name="T0" fmla="*/ 9 w 11"/>
                <a:gd name="T1" fmla="*/ 0 h 8"/>
                <a:gd name="T2" fmla="*/ 9 w 11"/>
                <a:gd name="T3" fmla="*/ 2 h 8"/>
                <a:gd name="T4" fmla="*/ 9 w 11"/>
                <a:gd name="T5" fmla="*/ 4 h 8"/>
                <a:gd name="T6" fmla="*/ 11 w 11"/>
                <a:gd name="T7" fmla="*/ 5 h 8"/>
                <a:gd name="T8" fmla="*/ 9 w 11"/>
                <a:gd name="T9" fmla="*/ 5 h 8"/>
                <a:gd name="T10" fmla="*/ 8 w 11"/>
                <a:gd name="T11" fmla="*/ 5 h 8"/>
                <a:gd name="T12" fmla="*/ 6 w 11"/>
                <a:gd name="T13" fmla="*/ 8 h 8"/>
                <a:gd name="T14" fmla="*/ 6 w 11"/>
                <a:gd name="T15" fmla="*/ 7 h 8"/>
                <a:gd name="T16" fmla="*/ 5 w 11"/>
                <a:gd name="T17" fmla="*/ 5 h 8"/>
                <a:gd name="T18" fmla="*/ 3 w 11"/>
                <a:gd name="T19" fmla="*/ 7 h 8"/>
                <a:gd name="T20" fmla="*/ 2 w 11"/>
                <a:gd name="T21" fmla="*/ 7 h 8"/>
                <a:gd name="T22" fmla="*/ 2 w 11"/>
                <a:gd name="T23" fmla="*/ 5 h 8"/>
                <a:gd name="T24" fmla="*/ 0 w 11"/>
                <a:gd name="T25" fmla="*/ 5 h 8"/>
                <a:gd name="T26" fmla="*/ 0 w 11"/>
                <a:gd name="T27" fmla="*/ 4 h 8"/>
                <a:gd name="T28" fmla="*/ 3 w 11"/>
                <a:gd name="T29" fmla="*/ 2 h 8"/>
                <a:gd name="T30" fmla="*/ 5 w 11"/>
                <a:gd name="T31" fmla="*/ 4 h 8"/>
                <a:gd name="T32" fmla="*/ 6 w 11"/>
                <a:gd name="T33" fmla="*/ 4 h 8"/>
                <a:gd name="T34" fmla="*/ 6 w 11"/>
                <a:gd name="T35" fmla="*/ 2 h 8"/>
                <a:gd name="T36" fmla="*/ 6 w 11"/>
                <a:gd name="T37" fmla="*/ 0 h 8"/>
                <a:gd name="T38" fmla="*/ 8 w 11"/>
                <a:gd name="T39" fmla="*/ 0 h 8"/>
                <a:gd name="T40" fmla="*/ 9 w 11"/>
                <a:gd name="T4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" h="8">
                  <a:moveTo>
                    <a:pt x="9" y="0"/>
                  </a:moveTo>
                  <a:lnTo>
                    <a:pt x="9" y="2"/>
                  </a:lnTo>
                  <a:lnTo>
                    <a:pt x="9" y="4"/>
                  </a:lnTo>
                  <a:lnTo>
                    <a:pt x="11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6" y="8"/>
                  </a:lnTo>
                  <a:lnTo>
                    <a:pt x="6" y="7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4"/>
                  </a:lnTo>
                  <a:lnTo>
                    <a:pt x="3" y="2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6" name="Freeform 112">
              <a:extLst>
                <a:ext uri="{FF2B5EF4-FFF2-40B4-BE49-F238E27FC236}">
                  <a16:creationId xmlns:a16="http://schemas.microsoft.com/office/drawing/2014/main" id="{0854C12A-CB22-42A2-B405-93C7B4D3A60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5910" y="2924768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1 h 3"/>
                <a:gd name="T6" fmla="*/ 0 w 3"/>
                <a:gd name="T7" fmla="*/ 3 h 3"/>
                <a:gd name="T8" fmla="*/ 0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1 h 3"/>
                <a:gd name="T16" fmla="*/ 1 w 3"/>
                <a:gd name="T17" fmla="*/ 0 h 3"/>
                <a:gd name="T18" fmla="*/ 1 w 3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1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7" name="Freeform 113">
              <a:extLst>
                <a:ext uri="{FF2B5EF4-FFF2-40B4-BE49-F238E27FC236}">
                  <a16:creationId xmlns:a16="http://schemas.microsoft.com/office/drawing/2014/main" id="{D0D48EF7-BBC0-45FC-8972-057565CCB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64386" y="2852647"/>
              <a:ext cx="7797" cy="9747"/>
            </a:xfrm>
            <a:custGeom>
              <a:avLst/>
              <a:gdLst>
                <a:gd name="T0" fmla="*/ 3 w 4"/>
                <a:gd name="T1" fmla="*/ 0 h 5"/>
                <a:gd name="T2" fmla="*/ 4 w 4"/>
                <a:gd name="T3" fmla="*/ 0 h 5"/>
                <a:gd name="T4" fmla="*/ 4 w 4"/>
                <a:gd name="T5" fmla="*/ 0 h 5"/>
                <a:gd name="T6" fmla="*/ 4 w 4"/>
                <a:gd name="T7" fmla="*/ 2 h 5"/>
                <a:gd name="T8" fmla="*/ 4 w 4"/>
                <a:gd name="T9" fmla="*/ 5 h 5"/>
                <a:gd name="T10" fmla="*/ 3 w 4"/>
                <a:gd name="T11" fmla="*/ 5 h 5"/>
                <a:gd name="T12" fmla="*/ 3 w 4"/>
                <a:gd name="T13" fmla="*/ 5 h 5"/>
                <a:gd name="T14" fmla="*/ 1 w 4"/>
                <a:gd name="T15" fmla="*/ 3 h 5"/>
                <a:gd name="T16" fmla="*/ 0 w 4"/>
                <a:gd name="T17" fmla="*/ 3 h 5"/>
                <a:gd name="T18" fmla="*/ 1 w 4"/>
                <a:gd name="T19" fmla="*/ 2 h 5"/>
                <a:gd name="T20" fmla="*/ 3 w 4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" h="5">
                  <a:moveTo>
                    <a:pt x="3" y="0"/>
                  </a:moveTo>
                  <a:lnTo>
                    <a:pt x="4" y="0"/>
                  </a:lnTo>
                  <a:lnTo>
                    <a:pt x="4" y="0"/>
                  </a:lnTo>
                  <a:lnTo>
                    <a:pt x="4" y="2"/>
                  </a:lnTo>
                  <a:lnTo>
                    <a:pt x="4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8" name="Freeform 114">
              <a:extLst>
                <a:ext uri="{FF2B5EF4-FFF2-40B4-BE49-F238E27FC236}">
                  <a16:creationId xmlns:a16="http://schemas.microsoft.com/office/drawing/2014/main" id="{84F38A67-C90B-42C1-B636-1D49CE0E4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722" y="2963752"/>
              <a:ext cx="1950" cy="3898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2 h 2"/>
                <a:gd name="T4" fmla="*/ 1 w 1"/>
                <a:gd name="T5" fmla="*/ 2 h 2"/>
                <a:gd name="T6" fmla="*/ 0 w 1"/>
                <a:gd name="T7" fmla="*/ 2 h 2"/>
                <a:gd name="T8" fmla="*/ 0 w 1"/>
                <a:gd name="T9" fmla="*/ 2 h 2"/>
                <a:gd name="T10" fmla="*/ 1 w 1"/>
                <a:gd name="T11" fmla="*/ 0 h 2"/>
                <a:gd name="T12" fmla="*/ 1 w 1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9" name="Freeform 115">
              <a:extLst>
                <a:ext uri="{FF2B5EF4-FFF2-40B4-BE49-F238E27FC236}">
                  <a16:creationId xmlns:a16="http://schemas.microsoft.com/office/drawing/2014/main" id="{42E630A7-7D5B-441E-920C-80A79588FD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44894" y="285069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0 h 3"/>
                <a:gd name="T4" fmla="*/ 3 w 3"/>
                <a:gd name="T5" fmla="*/ 1 h 3"/>
                <a:gd name="T6" fmla="*/ 3 w 3"/>
                <a:gd name="T7" fmla="*/ 3 h 3"/>
                <a:gd name="T8" fmla="*/ 2 w 3"/>
                <a:gd name="T9" fmla="*/ 3 h 3"/>
                <a:gd name="T10" fmla="*/ 0 w 3"/>
                <a:gd name="T11" fmla="*/ 1 h 3"/>
                <a:gd name="T12" fmla="*/ 0 w 3"/>
                <a:gd name="T13" fmla="*/ 1 h 3"/>
                <a:gd name="T14" fmla="*/ 0 w 3"/>
                <a:gd name="T15" fmla="*/ 0 h 3"/>
                <a:gd name="T16" fmla="*/ 2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0" name="Freeform 116">
              <a:extLst>
                <a:ext uri="{FF2B5EF4-FFF2-40B4-BE49-F238E27FC236}">
                  <a16:creationId xmlns:a16="http://schemas.microsoft.com/office/drawing/2014/main" id="{3E24B16D-A6F4-4A8C-85C3-0409BA0694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9047" y="2856546"/>
              <a:ext cx="25340" cy="27289"/>
            </a:xfrm>
            <a:custGeom>
              <a:avLst/>
              <a:gdLst>
                <a:gd name="T0" fmla="*/ 13 w 13"/>
                <a:gd name="T1" fmla="*/ 0 h 14"/>
                <a:gd name="T2" fmla="*/ 13 w 13"/>
                <a:gd name="T3" fmla="*/ 1 h 14"/>
                <a:gd name="T4" fmla="*/ 13 w 13"/>
                <a:gd name="T5" fmla="*/ 5 h 14"/>
                <a:gd name="T6" fmla="*/ 11 w 13"/>
                <a:gd name="T7" fmla="*/ 6 h 14"/>
                <a:gd name="T8" fmla="*/ 9 w 13"/>
                <a:gd name="T9" fmla="*/ 9 h 14"/>
                <a:gd name="T10" fmla="*/ 8 w 13"/>
                <a:gd name="T11" fmla="*/ 11 h 14"/>
                <a:gd name="T12" fmla="*/ 5 w 13"/>
                <a:gd name="T13" fmla="*/ 11 h 14"/>
                <a:gd name="T14" fmla="*/ 5 w 13"/>
                <a:gd name="T15" fmla="*/ 12 h 14"/>
                <a:gd name="T16" fmla="*/ 3 w 13"/>
                <a:gd name="T17" fmla="*/ 12 h 14"/>
                <a:gd name="T18" fmla="*/ 1 w 13"/>
                <a:gd name="T19" fmla="*/ 14 h 14"/>
                <a:gd name="T20" fmla="*/ 0 w 13"/>
                <a:gd name="T21" fmla="*/ 14 h 14"/>
                <a:gd name="T22" fmla="*/ 0 w 13"/>
                <a:gd name="T23" fmla="*/ 12 h 14"/>
                <a:gd name="T24" fmla="*/ 0 w 13"/>
                <a:gd name="T25" fmla="*/ 11 h 14"/>
                <a:gd name="T26" fmla="*/ 0 w 13"/>
                <a:gd name="T27" fmla="*/ 9 h 14"/>
                <a:gd name="T28" fmla="*/ 0 w 13"/>
                <a:gd name="T29" fmla="*/ 9 h 14"/>
                <a:gd name="T30" fmla="*/ 1 w 13"/>
                <a:gd name="T31" fmla="*/ 9 h 14"/>
                <a:gd name="T32" fmla="*/ 3 w 13"/>
                <a:gd name="T33" fmla="*/ 8 h 14"/>
                <a:gd name="T34" fmla="*/ 6 w 13"/>
                <a:gd name="T35" fmla="*/ 8 h 14"/>
                <a:gd name="T36" fmla="*/ 8 w 13"/>
                <a:gd name="T37" fmla="*/ 6 h 14"/>
                <a:gd name="T38" fmla="*/ 9 w 13"/>
                <a:gd name="T39" fmla="*/ 1 h 14"/>
                <a:gd name="T40" fmla="*/ 11 w 13"/>
                <a:gd name="T41" fmla="*/ 0 h 14"/>
                <a:gd name="T42" fmla="*/ 13 w 13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" h="14">
                  <a:moveTo>
                    <a:pt x="13" y="0"/>
                  </a:moveTo>
                  <a:lnTo>
                    <a:pt x="13" y="1"/>
                  </a:lnTo>
                  <a:lnTo>
                    <a:pt x="13" y="5"/>
                  </a:lnTo>
                  <a:lnTo>
                    <a:pt x="11" y="6"/>
                  </a:lnTo>
                  <a:lnTo>
                    <a:pt x="9" y="9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5" y="12"/>
                  </a:lnTo>
                  <a:lnTo>
                    <a:pt x="3" y="12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3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1" name="Freeform 117">
              <a:extLst>
                <a:ext uri="{FF2B5EF4-FFF2-40B4-BE49-F238E27FC236}">
                  <a16:creationId xmlns:a16="http://schemas.microsoft.com/office/drawing/2014/main" id="{BB6CA08E-01C0-4FDF-B1F7-D962E477D2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39636" y="2989093"/>
              <a:ext cx="15594" cy="11695"/>
            </a:xfrm>
            <a:custGeom>
              <a:avLst/>
              <a:gdLst>
                <a:gd name="T0" fmla="*/ 7 w 8"/>
                <a:gd name="T1" fmla="*/ 0 h 6"/>
                <a:gd name="T2" fmla="*/ 8 w 8"/>
                <a:gd name="T3" fmla="*/ 0 h 6"/>
                <a:gd name="T4" fmla="*/ 4 w 8"/>
                <a:gd name="T5" fmla="*/ 4 h 6"/>
                <a:gd name="T6" fmla="*/ 2 w 8"/>
                <a:gd name="T7" fmla="*/ 6 h 6"/>
                <a:gd name="T8" fmla="*/ 0 w 8"/>
                <a:gd name="T9" fmla="*/ 6 h 6"/>
                <a:gd name="T10" fmla="*/ 0 w 8"/>
                <a:gd name="T11" fmla="*/ 6 h 6"/>
                <a:gd name="T12" fmla="*/ 0 w 8"/>
                <a:gd name="T13" fmla="*/ 4 h 6"/>
                <a:gd name="T14" fmla="*/ 2 w 8"/>
                <a:gd name="T15" fmla="*/ 4 h 6"/>
                <a:gd name="T16" fmla="*/ 5 w 8"/>
                <a:gd name="T17" fmla="*/ 1 h 6"/>
                <a:gd name="T18" fmla="*/ 7 w 8"/>
                <a:gd name="T19" fmla="*/ 0 h 6"/>
                <a:gd name="T20" fmla="*/ 7 w 8"/>
                <a:gd name="T2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6">
                  <a:moveTo>
                    <a:pt x="7" y="0"/>
                  </a:moveTo>
                  <a:lnTo>
                    <a:pt x="8" y="0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4"/>
                  </a:lnTo>
                  <a:lnTo>
                    <a:pt x="5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2" name="Freeform 118">
              <a:extLst>
                <a:ext uri="{FF2B5EF4-FFF2-40B4-BE49-F238E27FC236}">
                  <a16:creationId xmlns:a16="http://schemas.microsoft.com/office/drawing/2014/main" id="{5A3179A2-3D82-4939-BB3B-C47223E7C9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19555" y="2899429"/>
              <a:ext cx="9747" cy="11695"/>
            </a:xfrm>
            <a:custGeom>
              <a:avLst/>
              <a:gdLst>
                <a:gd name="T0" fmla="*/ 4 w 5"/>
                <a:gd name="T1" fmla="*/ 0 h 6"/>
                <a:gd name="T2" fmla="*/ 5 w 5"/>
                <a:gd name="T3" fmla="*/ 0 h 6"/>
                <a:gd name="T4" fmla="*/ 5 w 5"/>
                <a:gd name="T5" fmla="*/ 2 h 6"/>
                <a:gd name="T6" fmla="*/ 4 w 5"/>
                <a:gd name="T7" fmla="*/ 3 h 6"/>
                <a:gd name="T8" fmla="*/ 4 w 5"/>
                <a:gd name="T9" fmla="*/ 5 h 6"/>
                <a:gd name="T10" fmla="*/ 4 w 5"/>
                <a:gd name="T11" fmla="*/ 6 h 6"/>
                <a:gd name="T12" fmla="*/ 2 w 5"/>
                <a:gd name="T13" fmla="*/ 6 h 6"/>
                <a:gd name="T14" fmla="*/ 0 w 5"/>
                <a:gd name="T15" fmla="*/ 6 h 6"/>
                <a:gd name="T16" fmla="*/ 0 w 5"/>
                <a:gd name="T17" fmla="*/ 5 h 6"/>
                <a:gd name="T18" fmla="*/ 4 w 5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6">
                  <a:moveTo>
                    <a:pt x="4" y="0"/>
                  </a:move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4" y="5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3" name="Freeform 119">
              <a:extLst>
                <a:ext uri="{FF2B5EF4-FFF2-40B4-BE49-F238E27FC236}">
                  <a16:creationId xmlns:a16="http://schemas.microsoft.com/office/drawing/2014/main" id="{9A561230-FFB7-4F44-87DF-126A9295013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2258" y="3080706"/>
              <a:ext cx="31188" cy="31188"/>
            </a:xfrm>
            <a:custGeom>
              <a:avLst/>
              <a:gdLst>
                <a:gd name="T0" fmla="*/ 9 w 16"/>
                <a:gd name="T1" fmla="*/ 0 h 16"/>
                <a:gd name="T2" fmla="*/ 11 w 16"/>
                <a:gd name="T3" fmla="*/ 0 h 16"/>
                <a:gd name="T4" fmla="*/ 14 w 16"/>
                <a:gd name="T5" fmla="*/ 1 h 16"/>
                <a:gd name="T6" fmla="*/ 16 w 16"/>
                <a:gd name="T7" fmla="*/ 1 h 16"/>
                <a:gd name="T8" fmla="*/ 16 w 16"/>
                <a:gd name="T9" fmla="*/ 3 h 16"/>
                <a:gd name="T10" fmla="*/ 14 w 16"/>
                <a:gd name="T11" fmla="*/ 3 h 16"/>
                <a:gd name="T12" fmla="*/ 13 w 16"/>
                <a:gd name="T13" fmla="*/ 5 h 16"/>
                <a:gd name="T14" fmla="*/ 11 w 16"/>
                <a:gd name="T15" fmla="*/ 5 h 16"/>
                <a:gd name="T16" fmla="*/ 9 w 16"/>
                <a:gd name="T17" fmla="*/ 5 h 16"/>
                <a:gd name="T18" fmla="*/ 6 w 16"/>
                <a:gd name="T19" fmla="*/ 8 h 16"/>
                <a:gd name="T20" fmla="*/ 6 w 16"/>
                <a:gd name="T21" fmla="*/ 8 h 16"/>
                <a:gd name="T22" fmla="*/ 5 w 16"/>
                <a:gd name="T23" fmla="*/ 9 h 16"/>
                <a:gd name="T24" fmla="*/ 2 w 16"/>
                <a:gd name="T25" fmla="*/ 13 h 16"/>
                <a:gd name="T26" fmla="*/ 2 w 16"/>
                <a:gd name="T27" fmla="*/ 16 h 16"/>
                <a:gd name="T28" fmla="*/ 0 w 16"/>
                <a:gd name="T29" fmla="*/ 14 h 16"/>
                <a:gd name="T30" fmla="*/ 0 w 16"/>
                <a:gd name="T31" fmla="*/ 13 h 16"/>
                <a:gd name="T32" fmla="*/ 0 w 16"/>
                <a:gd name="T33" fmla="*/ 11 h 16"/>
                <a:gd name="T34" fmla="*/ 3 w 16"/>
                <a:gd name="T35" fmla="*/ 9 h 16"/>
                <a:gd name="T36" fmla="*/ 5 w 16"/>
                <a:gd name="T37" fmla="*/ 8 h 16"/>
                <a:gd name="T38" fmla="*/ 5 w 16"/>
                <a:gd name="T39" fmla="*/ 6 h 16"/>
                <a:gd name="T40" fmla="*/ 6 w 16"/>
                <a:gd name="T41" fmla="*/ 6 h 16"/>
                <a:gd name="T42" fmla="*/ 6 w 16"/>
                <a:gd name="T43" fmla="*/ 5 h 16"/>
                <a:gd name="T44" fmla="*/ 8 w 16"/>
                <a:gd name="T45" fmla="*/ 5 h 16"/>
                <a:gd name="T46" fmla="*/ 9 w 16"/>
                <a:gd name="T4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16">
                  <a:moveTo>
                    <a:pt x="9" y="0"/>
                  </a:move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4" y="3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9" y="5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9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3" y="9"/>
                  </a:lnTo>
                  <a:lnTo>
                    <a:pt x="5" y="8"/>
                  </a:lnTo>
                  <a:lnTo>
                    <a:pt x="5" y="6"/>
                  </a:lnTo>
                  <a:lnTo>
                    <a:pt x="6" y="6"/>
                  </a:lnTo>
                  <a:lnTo>
                    <a:pt x="6" y="5"/>
                  </a:lnTo>
                  <a:lnTo>
                    <a:pt x="8" y="5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4" name="Freeform 120">
              <a:extLst>
                <a:ext uri="{FF2B5EF4-FFF2-40B4-BE49-F238E27FC236}">
                  <a16:creationId xmlns:a16="http://schemas.microsoft.com/office/drawing/2014/main" id="{1E578F39-266F-4D42-91B7-056D5E80AE8C}"/>
                </a:ext>
              </a:extLst>
            </p:cNvPr>
            <p:cNvSpPr>
              <a:spLocks/>
            </p:cNvSpPr>
            <p:nvPr/>
          </p:nvSpPr>
          <p:spPr bwMode="auto">
            <a:xfrm>
              <a:off x="9895394" y="3102148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2 h 3"/>
                <a:gd name="T4" fmla="*/ 5 w 5"/>
                <a:gd name="T5" fmla="*/ 2 h 3"/>
                <a:gd name="T6" fmla="*/ 2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2 h 3"/>
                <a:gd name="T14" fmla="*/ 0 w 5"/>
                <a:gd name="T15" fmla="*/ 2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5" name="Freeform 121">
              <a:extLst>
                <a:ext uri="{FF2B5EF4-FFF2-40B4-BE49-F238E27FC236}">
                  <a16:creationId xmlns:a16="http://schemas.microsoft.com/office/drawing/2014/main" id="{0F5074F3-3132-40B1-96E8-1169C35A5E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975312" y="3022229"/>
              <a:ext cx="31188" cy="21442"/>
            </a:xfrm>
            <a:custGeom>
              <a:avLst/>
              <a:gdLst>
                <a:gd name="T0" fmla="*/ 13 w 16"/>
                <a:gd name="T1" fmla="*/ 0 h 11"/>
                <a:gd name="T2" fmla="*/ 16 w 16"/>
                <a:gd name="T3" fmla="*/ 0 h 11"/>
                <a:gd name="T4" fmla="*/ 11 w 16"/>
                <a:gd name="T5" fmla="*/ 3 h 11"/>
                <a:gd name="T6" fmla="*/ 11 w 16"/>
                <a:gd name="T7" fmla="*/ 5 h 11"/>
                <a:gd name="T8" fmla="*/ 8 w 16"/>
                <a:gd name="T9" fmla="*/ 6 h 11"/>
                <a:gd name="T10" fmla="*/ 8 w 16"/>
                <a:gd name="T11" fmla="*/ 6 h 11"/>
                <a:gd name="T12" fmla="*/ 7 w 16"/>
                <a:gd name="T13" fmla="*/ 8 h 11"/>
                <a:gd name="T14" fmla="*/ 3 w 16"/>
                <a:gd name="T15" fmla="*/ 9 h 11"/>
                <a:gd name="T16" fmla="*/ 2 w 16"/>
                <a:gd name="T17" fmla="*/ 11 h 11"/>
                <a:gd name="T18" fmla="*/ 0 w 16"/>
                <a:gd name="T19" fmla="*/ 11 h 11"/>
                <a:gd name="T20" fmla="*/ 3 w 16"/>
                <a:gd name="T21" fmla="*/ 6 h 11"/>
                <a:gd name="T22" fmla="*/ 5 w 16"/>
                <a:gd name="T23" fmla="*/ 6 h 11"/>
                <a:gd name="T24" fmla="*/ 8 w 16"/>
                <a:gd name="T25" fmla="*/ 3 h 11"/>
                <a:gd name="T26" fmla="*/ 13 w 16"/>
                <a:gd name="T27" fmla="*/ 0 h 11"/>
                <a:gd name="T28" fmla="*/ 13 w 16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1">
                  <a:moveTo>
                    <a:pt x="13" y="0"/>
                  </a:moveTo>
                  <a:lnTo>
                    <a:pt x="16" y="0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8" y="6"/>
                  </a:lnTo>
                  <a:lnTo>
                    <a:pt x="8" y="6"/>
                  </a:lnTo>
                  <a:lnTo>
                    <a:pt x="7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3" y="6"/>
                  </a:lnTo>
                  <a:lnTo>
                    <a:pt x="5" y="6"/>
                  </a:lnTo>
                  <a:lnTo>
                    <a:pt x="8" y="3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6" name="Freeform 122">
              <a:extLst>
                <a:ext uri="{FF2B5EF4-FFF2-40B4-BE49-F238E27FC236}">
                  <a16:creationId xmlns:a16="http://schemas.microsoft.com/office/drawing/2014/main" id="{31DDE0EE-8BAA-4358-80C0-98F6C1FC3B19}"/>
                </a:ext>
              </a:extLst>
            </p:cNvPr>
            <p:cNvSpPr>
              <a:spLocks/>
            </p:cNvSpPr>
            <p:nvPr/>
          </p:nvSpPr>
          <p:spPr bwMode="auto">
            <a:xfrm>
              <a:off x="9901242" y="3047570"/>
              <a:ext cx="56528" cy="35086"/>
            </a:xfrm>
            <a:custGeom>
              <a:avLst/>
              <a:gdLst>
                <a:gd name="T0" fmla="*/ 29 w 29"/>
                <a:gd name="T1" fmla="*/ 0 h 18"/>
                <a:gd name="T2" fmla="*/ 29 w 29"/>
                <a:gd name="T3" fmla="*/ 0 h 18"/>
                <a:gd name="T4" fmla="*/ 29 w 29"/>
                <a:gd name="T5" fmla="*/ 0 h 18"/>
                <a:gd name="T6" fmla="*/ 29 w 29"/>
                <a:gd name="T7" fmla="*/ 0 h 18"/>
                <a:gd name="T8" fmla="*/ 29 w 29"/>
                <a:gd name="T9" fmla="*/ 1 h 18"/>
                <a:gd name="T10" fmla="*/ 29 w 29"/>
                <a:gd name="T11" fmla="*/ 1 h 18"/>
                <a:gd name="T12" fmla="*/ 29 w 29"/>
                <a:gd name="T13" fmla="*/ 3 h 18"/>
                <a:gd name="T14" fmla="*/ 26 w 29"/>
                <a:gd name="T15" fmla="*/ 3 h 18"/>
                <a:gd name="T16" fmla="*/ 23 w 29"/>
                <a:gd name="T17" fmla="*/ 4 h 18"/>
                <a:gd name="T18" fmla="*/ 21 w 29"/>
                <a:gd name="T19" fmla="*/ 4 h 18"/>
                <a:gd name="T20" fmla="*/ 18 w 29"/>
                <a:gd name="T21" fmla="*/ 7 h 18"/>
                <a:gd name="T22" fmla="*/ 16 w 29"/>
                <a:gd name="T23" fmla="*/ 9 h 18"/>
                <a:gd name="T24" fmla="*/ 15 w 29"/>
                <a:gd name="T25" fmla="*/ 9 h 18"/>
                <a:gd name="T26" fmla="*/ 12 w 29"/>
                <a:gd name="T27" fmla="*/ 9 h 18"/>
                <a:gd name="T28" fmla="*/ 12 w 29"/>
                <a:gd name="T29" fmla="*/ 9 h 18"/>
                <a:gd name="T30" fmla="*/ 12 w 29"/>
                <a:gd name="T31" fmla="*/ 11 h 18"/>
                <a:gd name="T32" fmla="*/ 12 w 29"/>
                <a:gd name="T33" fmla="*/ 11 h 18"/>
                <a:gd name="T34" fmla="*/ 7 w 29"/>
                <a:gd name="T35" fmla="*/ 14 h 18"/>
                <a:gd name="T36" fmla="*/ 5 w 29"/>
                <a:gd name="T37" fmla="*/ 17 h 18"/>
                <a:gd name="T38" fmla="*/ 4 w 29"/>
                <a:gd name="T39" fmla="*/ 17 h 18"/>
                <a:gd name="T40" fmla="*/ 0 w 29"/>
                <a:gd name="T41" fmla="*/ 18 h 18"/>
                <a:gd name="T42" fmla="*/ 2 w 29"/>
                <a:gd name="T43" fmla="*/ 17 h 18"/>
                <a:gd name="T44" fmla="*/ 2 w 29"/>
                <a:gd name="T45" fmla="*/ 15 h 18"/>
                <a:gd name="T46" fmla="*/ 5 w 29"/>
                <a:gd name="T47" fmla="*/ 14 h 18"/>
                <a:gd name="T48" fmla="*/ 5 w 29"/>
                <a:gd name="T49" fmla="*/ 12 h 18"/>
                <a:gd name="T50" fmla="*/ 7 w 29"/>
                <a:gd name="T51" fmla="*/ 11 h 18"/>
                <a:gd name="T52" fmla="*/ 8 w 29"/>
                <a:gd name="T53" fmla="*/ 9 h 18"/>
                <a:gd name="T54" fmla="*/ 12 w 29"/>
                <a:gd name="T55" fmla="*/ 7 h 18"/>
                <a:gd name="T56" fmla="*/ 12 w 29"/>
                <a:gd name="T57" fmla="*/ 6 h 18"/>
                <a:gd name="T58" fmla="*/ 13 w 29"/>
                <a:gd name="T59" fmla="*/ 4 h 18"/>
                <a:gd name="T60" fmla="*/ 16 w 29"/>
                <a:gd name="T61" fmla="*/ 4 h 18"/>
                <a:gd name="T62" fmla="*/ 15 w 29"/>
                <a:gd name="T63" fmla="*/ 3 h 18"/>
                <a:gd name="T64" fmla="*/ 16 w 29"/>
                <a:gd name="T65" fmla="*/ 1 h 18"/>
                <a:gd name="T66" fmla="*/ 16 w 29"/>
                <a:gd name="T67" fmla="*/ 1 h 18"/>
                <a:gd name="T68" fmla="*/ 18 w 29"/>
                <a:gd name="T69" fmla="*/ 4 h 18"/>
                <a:gd name="T70" fmla="*/ 19 w 29"/>
                <a:gd name="T71" fmla="*/ 4 h 18"/>
                <a:gd name="T72" fmla="*/ 23 w 29"/>
                <a:gd name="T73" fmla="*/ 3 h 18"/>
                <a:gd name="T74" fmla="*/ 26 w 29"/>
                <a:gd name="T75" fmla="*/ 0 h 18"/>
                <a:gd name="T76" fmla="*/ 27 w 29"/>
                <a:gd name="T77" fmla="*/ 0 h 18"/>
                <a:gd name="T78" fmla="*/ 29 w 29"/>
                <a:gd name="T7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18">
                  <a:moveTo>
                    <a:pt x="29" y="0"/>
                  </a:move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26" y="3"/>
                  </a:lnTo>
                  <a:lnTo>
                    <a:pt x="23" y="4"/>
                  </a:lnTo>
                  <a:lnTo>
                    <a:pt x="21" y="4"/>
                  </a:lnTo>
                  <a:lnTo>
                    <a:pt x="18" y="7"/>
                  </a:lnTo>
                  <a:lnTo>
                    <a:pt x="16" y="9"/>
                  </a:lnTo>
                  <a:lnTo>
                    <a:pt x="15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7" y="14"/>
                  </a:lnTo>
                  <a:lnTo>
                    <a:pt x="5" y="17"/>
                  </a:lnTo>
                  <a:lnTo>
                    <a:pt x="4" y="17"/>
                  </a:lnTo>
                  <a:lnTo>
                    <a:pt x="0" y="18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5" y="14"/>
                  </a:lnTo>
                  <a:lnTo>
                    <a:pt x="5" y="12"/>
                  </a:lnTo>
                  <a:lnTo>
                    <a:pt x="7" y="11"/>
                  </a:lnTo>
                  <a:lnTo>
                    <a:pt x="8" y="9"/>
                  </a:lnTo>
                  <a:lnTo>
                    <a:pt x="12" y="7"/>
                  </a:lnTo>
                  <a:lnTo>
                    <a:pt x="12" y="6"/>
                  </a:lnTo>
                  <a:lnTo>
                    <a:pt x="13" y="4"/>
                  </a:lnTo>
                  <a:lnTo>
                    <a:pt x="16" y="4"/>
                  </a:lnTo>
                  <a:lnTo>
                    <a:pt x="15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4"/>
                  </a:lnTo>
                  <a:lnTo>
                    <a:pt x="19" y="4"/>
                  </a:lnTo>
                  <a:lnTo>
                    <a:pt x="23" y="3"/>
                  </a:lnTo>
                  <a:lnTo>
                    <a:pt x="26" y="0"/>
                  </a:lnTo>
                  <a:lnTo>
                    <a:pt x="27" y="0"/>
                  </a:lnTo>
                  <a:lnTo>
                    <a:pt x="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7" name="Freeform 123">
              <a:extLst>
                <a:ext uri="{FF2B5EF4-FFF2-40B4-BE49-F238E27FC236}">
                  <a16:creationId xmlns:a16="http://schemas.microsoft.com/office/drawing/2014/main" id="{7CB692FA-7E23-4DC2-8185-B81BDF6456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4550" y="2527127"/>
              <a:ext cx="7797" cy="5848"/>
            </a:xfrm>
            <a:custGeom>
              <a:avLst/>
              <a:gdLst>
                <a:gd name="T0" fmla="*/ 3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1 w 4"/>
                <a:gd name="T7" fmla="*/ 3 h 3"/>
                <a:gd name="T8" fmla="*/ 1 w 4"/>
                <a:gd name="T9" fmla="*/ 3 h 3"/>
                <a:gd name="T10" fmla="*/ 0 w 4"/>
                <a:gd name="T11" fmla="*/ 3 h 3"/>
                <a:gd name="T12" fmla="*/ 0 w 4"/>
                <a:gd name="T13" fmla="*/ 3 h 3"/>
                <a:gd name="T14" fmla="*/ 1 w 4"/>
                <a:gd name="T15" fmla="*/ 2 h 3"/>
                <a:gd name="T16" fmla="*/ 3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3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8" name="Freeform 124">
              <a:extLst>
                <a:ext uri="{FF2B5EF4-FFF2-40B4-BE49-F238E27FC236}">
                  <a16:creationId xmlns:a16="http://schemas.microsoft.com/office/drawing/2014/main" id="{9FB51AE1-93D3-4961-8FBA-782C26ACF610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2249" y="2686963"/>
              <a:ext cx="27289" cy="21442"/>
            </a:xfrm>
            <a:custGeom>
              <a:avLst/>
              <a:gdLst>
                <a:gd name="T0" fmla="*/ 4 w 14"/>
                <a:gd name="T1" fmla="*/ 0 h 11"/>
                <a:gd name="T2" fmla="*/ 9 w 14"/>
                <a:gd name="T3" fmla="*/ 2 h 11"/>
                <a:gd name="T4" fmla="*/ 9 w 14"/>
                <a:gd name="T5" fmla="*/ 3 h 11"/>
                <a:gd name="T6" fmla="*/ 11 w 14"/>
                <a:gd name="T7" fmla="*/ 3 h 11"/>
                <a:gd name="T8" fmla="*/ 14 w 14"/>
                <a:gd name="T9" fmla="*/ 3 h 11"/>
                <a:gd name="T10" fmla="*/ 14 w 14"/>
                <a:gd name="T11" fmla="*/ 3 h 11"/>
                <a:gd name="T12" fmla="*/ 12 w 14"/>
                <a:gd name="T13" fmla="*/ 5 h 11"/>
                <a:gd name="T14" fmla="*/ 11 w 14"/>
                <a:gd name="T15" fmla="*/ 7 h 11"/>
                <a:gd name="T16" fmla="*/ 11 w 14"/>
                <a:gd name="T17" fmla="*/ 8 h 11"/>
                <a:gd name="T18" fmla="*/ 11 w 14"/>
                <a:gd name="T19" fmla="*/ 8 h 11"/>
                <a:gd name="T20" fmla="*/ 9 w 14"/>
                <a:gd name="T21" fmla="*/ 10 h 11"/>
                <a:gd name="T22" fmla="*/ 8 w 14"/>
                <a:gd name="T23" fmla="*/ 11 h 11"/>
                <a:gd name="T24" fmla="*/ 6 w 14"/>
                <a:gd name="T25" fmla="*/ 11 h 11"/>
                <a:gd name="T26" fmla="*/ 6 w 14"/>
                <a:gd name="T27" fmla="*/ 11 h 11"/>
                <a:gd name="T28" fmla="*/ 4 w 14"/>
                <a:gd name="T29" fmla="*/ 8 h 11"/>
                <a:gd name="T30" fmla="*/ 3 w 14"/>
                <a:gd name="T31" fmla="*/ 7 h 11"/>
                <a:gd name="T32" fmla="*/ 0 w 14"/>
                <a:gd name="T33" fmla="*/ 8 h 11"/>
                <a:gd name="T34" fmla="*/ 0 w 14"/>
                <a:gd name="T35" fmla="*/ 8 h 11"/>
                <a:gd name="T36" fmla="*/ 0 w 14"/>
                <a:gd name="T37" fmla="*/ 7 h 11"/>
                <a:gd name="T38" fmla="*/ 1 w 14"/>
                <a:gd name="T39" fmla="*/ 5 h 11"/>
                <a:gd name="T40" fmla="*/ 3 w 14"/>
                <a:gd name="T41" fmla="*/ 5 h 11"/>
                <a:gd name="T42" fmla="*/ 4 w 14"/>
                <a:gd name="T43" fmla="*/ 2 h 11"/>
                <a:gd name="T44" fmla="*/ 4 w 14"/>
                <a:gd name="T4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" h="11">
                  <a:moveTo>
                    <a:pt x="4" y="0"/>
                  </a:moveTo>
                  <a:lnTo>
                    <a:pt x="9" y="2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2" y="5"/>
                  </a:lnTo>
                  <a:lnTo>
                    <a:pt x="11" y="7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9" y="10"/>
                  </a:lnTo>
                  <a:lnTo>
                    <a:pt x="8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8"/>
                  </a:lnTo>
                  <a:lnTo>
                    <a:pt x="3" y="7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9" name="Freeform 125">
              <a:extLst>
                <a:ext uri="{FF2B5EF4-FFF2-40B4-BE49-F238E27FC236}">
                  <a16:creationId xmlns:a16="http://schemas.microsoft.com/office/drawing/2014/main" id="{6ACF29B9-E501-4657-82D0-F6263FFF030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51840" y="2055415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5 w 5"/>
                <a:gd name="T3" fmla="*/ 0 h 3"/>
                <a:gd name="T4" fmla="*/ 5 w 5"/>
                <a:gd name="T5" fmla="*/ 1 h 3"/>
                <a:gd name="T6" fmla="*/ 3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1 h 3"/>
                <a:gd name="T14" fmla="*/ 3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0" name="Freeform 126">
              <a:extLst>
                <a:ext uri="{FF2B5EF4-FFF2-40B4-BE49-F238E27FC236}">
                  <a16:creationId xmlns:a16="http://schemas.microsoft.com/office/drawing/2014/main" id="{AD9E225C-12BB-41F0-987F-F61309B806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69055" y="2525178"/>
              <a:ext cx="35086" cy="29239"/>
            </a:xfrm>
            <a:custGeom>
              <a:avLst/>
              <a:gdLst>
                <a:gd name="T0" fmla="*/ 16 w 18"/>
                <a:gd name="T1" fmla="*/ 0 h 15"/>
                <a:gd name="T2" fmla="*/ 18 w 18"/>
                <a:gd name="T3" fmla="*/ 0 h 15"/>
                <a:gd name="T4" fmla="*/ 18 w 18"/>
                <a:gd name="T5" fmla="*/ 3 h 15"/>
                <a:gd name="T6" fmla="*/ 18 w 18"/>
                <a:gd name="T7" fmla="*/ 6 h 15"/>
                <a:gd name="T8" fmla="*/ 18 w 18"/>
                <a:gd name="T9" fmla="*/ 8 h 15"/>
                <a:gd name="T10" fmla="*/ 13 w 18"/>
                <a:gd name="T11" fmla="*/ 8 h 15"/>
                <a:gd name="T12" fmla="*/ 8 w 18"/>
                <a:gd name="T13" fmla="*/ 11 h 15"/>
                <a:gd name="T14" fmla="*/ 3 w 18"/>
                <a:gd name="T15" fmla="*/ 14 h 15"/>
                <a:gd name="T16" fmla="*/ 0 w 18"/>
                <a:gd name="T17" fmla="*/ 15 h 15"/>
                <a:gd name="T18" fmla="*/ 0 w 18"/>
                <a:gd name="T19" fmla="*/ 15 h 15"/>
                <a:gd name="T20" fmla="*/ 0 w 18"/>
                <a:gd name="T21" fmla="*/ 14 h 15"/>
                <a:gd name="T22" fmla="*/ 0 w 18"/>
                <a:gd name="T23" fmla="*/ 14 h 15"/>
                <a:gd name="T24" fmla="*/ 2 w 18"/>
                <a:gd name="T25" fmla="*/ 12 h 15"/>
                <a:gd name="T26" fmla="*/ 5 w 18"/>
                <a:gd name="T27" fmla="*/ 9 h 15"/>
                <a:gd name="T28" fmla="*/ 5 w 18"/>
                <a:gd name="T29" fmla="*/ 6 h 15"/>
                <a:gd name="T30" fmla="*/ 5 w 18"/>
                <a:gd name="T31" fmla="*/ 6 h 15"/>
                <a:gd name="T32" fmla="*/ 5 w 18"/>
                <a:gd name="T33" fmla="*/ 4 h 15"/>
                <a:gd name="T34" fmla="*/ 11 w 18"/>
                <a:gd name="T35" fmla="*/ 3 h 15"/>
                <a:gd name="T36" fmla="*/ 16 w 18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5">
                  <a:moveTo>
                    <a:pt x="16" y="0"/>
                  </a:moveTo>
                  <a:lnTo>
                    <a:pt x="18" y="0"/>
                  </a:lnTo>
                  <a:lnTo>
                    <a:pt x="18" y="3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3" y="8"/>
                  </a:lnTo>
                  <a:lnTo>
                    <a:pt x="8" y="11"/>
                  </a:lnTo>
                  <a:lnTo>
                    <a:pt x="3" y="14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5" y="9"/>
                  </a:lnTo>
                  <a:lnTo>
                    <a:pt x="5" y="6"/>
                  </a:lnTo>
                  <a:lnTo>
                    <a:pt x="5" y="6"/>
                  </a:lnTo>
                  <a:lnTo>
                    <a:pt x="5" y="4"/>
                  </a:lnTo>
                  <a:lnTo>
                    <a:pt x="11" y="3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1" name="Freeform 127">
              <a:extLst>
                <a:ext uri="{FF2B5EF4-FFF2-40B4-BE49-F238E27FC236}">
                  <a16:creationId xmlns:a16="http://schemas.microsoft.com/office/drawing/2014/main" id="{15E71A59-6300-43BB-A212-8656EA806BB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6894" y="2263983"/>
              <a:ext cx="9747" cy="11695"/>
            </a:xfrm>
            <a:custGeom>
              <a:avLst/>
              <a:gdLst>
                <a:gd name="T0" fmla="*/ 2 w 5"/>
                <a:gd name="T1" fmla="*/ 0 h 6"/>
                <a:gd name="T2" fmla="*/ 3 w 5"/>
                <a:gd name="T3" fmla="*/ 1 h 6"/>
                <a:gd name="T4" fmla="*/ 3 w 5"/>
                <a:gd name="T5" fmla="*/ 1 h 6"/>
                <a:gd name="T6" fmla="*/ 5 w 5"/>
                <a:gd name="T7" fmla="*/ 3 h 6"/>
                <a:gd name="T8" fmla="*/ 3 w 5"/>
                <a:gd name="T9" fmla="*/ 5 h 6"/>
                <a:gd name="T10" fmla="*/ 3 w 5"/>
                <a:gd name="T11" fmla="*/ 5 h 6"/>
                <a:gd name="T12" fmla="*/ 3 w 5"/>
                <a:gd name="T13" fmla="*/ 6 h 6"/>
                <a:gd name="T14" fmla="*/ 2 w 5"/>
                <a:gd name="T15" fmla="*/ 3 h 6"/>
                <a:gd name="T16" fmla="*/ 0 w 5"/>
                <a:gd name="T17" fmla="*/ 3 h 6"/>
                <a:gd name="T18" fmla="*/ 0 w 5"/>
                <a:gd name="T19" fmla="*/ 3 h 6"/>
                <a:gd name="T20" fmla="*/ 0 w 5"/>
                <a:gd name="T21" fmla="*/ 1 h 6"/>
                <a:gd name="T22" fmla="*/ 0 w 5"/>
                <a:gd name="T23" fmla="*/ 1 h 6"/>
                <a:gd name="T24" fmla="*/ 0 w 5"/>
                <a:gd name="T25" fmla="*/ 1 h 6"/>
                <a:gd name="T26" fmla="*/ 2 w 5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" h="6">
                  <a:moveTo>
                    <a:pt x="2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5" y="3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2" name="Freeform 128">
              <a:extLst>
                <a:ext uri="{FF2B5EF4-FFF2-40B4-BE49-F238E27FC236}">
                  <a16:creationId xmlns:a16="http://schemas.microsoft.com/office/drawing/2014/main" id="{743E2EC6-636E-424B-96BA-DD3B6957B7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3961" y="2193811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4 w 9"/>
                <a:gd name="T5" fmla="*/ 0 h 6"/>
                <a:gd name="T6" fmla="*/ 6 w 9"/>
                <a:gd name="T7" fmla="*/ 0 h 6"/>
                <a:gd name="T8" fmla="*/ 7 w 9"/>
                <a:gd name="T9" fmla="*/ 1 h 6"/>
                <a:gd name="T10" fmla="*/ 7 w 9"/>
                <a:gd name="T11" fmla="*/ 3 h 6"/>
                <a:gd name="T12" fmla="*/ 7 w 9"/>
                <a:gd name="T13" fmla="*/ 3 h 6"/>
                <a:gd name="T14" fmla="*/ 9 w 9"/>
                <a:gd name="T15" fmla="*/ 3 h 6"/>
                <a:gd name="T16" fmla="*/ 7 w 9"/>
                <a:gd name="T17" fmla="*/ 4 h 6"/>
                <a:gd name="T18" fmla="*/ 7 w 9"/>
                <a:gd name="T19" fmla="*/ 6 h 6"/>
                <a:gd name="T20" fmla="*/ 4 w 9"/>
                <a:gd name="T21" fmla="*/ 6 h 6"/>
                <a:gd name="T22" fmla="*/ 1 w 9"/>
                <a:gd name="T23" fmla="*/ 4 h 6"/>
                <a:gd name="T24" fmla="*/ 0 w 9"/>
                <a:gd name="T25" fmla="*/ 0 h 6"/>
                <a:gd name="T26" fmla="*/ 0 w 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9" y="3"/>
                  </a:lnTo>
                  <a:lnTo>
                    <a:pt x="7" y="4"/>
                  </a:lnTo>
                  <a:lnTo>
                    <a:pt x="7" y="6"/>
                  </a:lnTo>
                  <a:lnTo>
                    <a:pt x="4" y="6"/>
                  </a:lnTo>
                  <a:lnTo>
                    <a:pt x="1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3" name="Freeform 129">
              <a:extLst>
                <a:ext uri="{FF2B5EF4-FFF2-40B4-BE49-F238E27FC236}">
                  <a16:creationId xmlns:a16="http://schemas.microsoft.com/office/drawing/2014/main" id="{A77B540E-1AFD-4168-B0E8-6D440272A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8907139" y="1790321"/>
              <a:ext cx="50680" cy="27289"/>
            </a:xfrm>
            <a:custGeom>
              <a:avLst/>
              <a:gdLst>
                <a:gd name="T0" fmla="*/ 7 w 26"/>
                <a:gd name="T1" fmla="*/ 0 h 14"/>
                <a:gd name="T2" fmla="*/ 20 w 26"/>
                <a:gd name="T3" fmla="*/ 3 h 14"/>
                <a:gd name="T4" fmla="*/ 25 w 26"/>
                <a:gd name="T5" fmla="*/ 3 h 14"/>
                <a:gd name="T6" fmla="*/ 26 w 26"/>
                <a:gd name="T7" fmla="*/ 5 h 14"/>
                <a:gd name="T8" fmla="*/ 26 w 26"/>
                <a:gd name="T9" fmla="*/ 6 h 14"/>
                <a:gd name="T10" fmla="*/ 25 w 26"/>
                <a:gd name="T11" fmla="*/ 8 h 14"/>
                <a:gd name="T12" fmla="*/ 25 w 26"/>
                <a:gd name="T13" fmla="*/ 8 h 14"/>
                <a:gd name="T14" fmla="*/ 23 w 26"/>
                <a:gd name="T15" fmla="*/ 10 h 14"/>
                <a:gd name="T16" fmla="*/ 22 w 26"/>
                <a:gd name="T17" fmla="*/ 11 h 14"/>
                <a:gd name="T18" fmla="*/ 19 w 26"/>
                <a:gd name="T19" fmla="*/ 13 h 14"/>
                <a:gd name="T20" fmla="*/ 19 w 26"/>
                <a:gd name="T21" fmla="*/ 14 h 14"/>
                <a:gd name="T22" fmla="*/ 9 w 26"/>
                <a:gd name="T23" fmla="*/ 13 h 14"/>
                <a:gd name="T24" fmla="*/ 9 w 26"/>
                <a:gd name="T25" fmla="*/ 11 h 14"/>
                <a:gd name="T26" fmla="*/ 6 w 26"/>
                <a:gd name="T27" fmla="*/ 10 h 14"/>
                <a:gd name="T28" fmla="*/ 1 w 26"/>
                <a:gd name="T29" fmla="*/ 8 h 14"/>
                <a:gd name="T30" fmla="*/ 0 w 26"/>
                <a:gd name="T31" fmla="*/ 6 h 14"/>
                <a:gd name="T32" fmla="*/ 1 w 26"/>
                <a:gd name="T33" fmla="*/ 6 h 14"/>
                <a:gd name="T34" fmla="*/ 1 w 26"/>
                <a:gd name="T35" fmla="*/ 6 h 14"/>
                <a:gd name="T36" fmla="*/ 4 w 26"/>
                <a:gd name="T37" fmla="*/ 6 h 14"/>
                <a:gd name="T38" fmla="*/ 6 w 26"/>
                <a:gd name="T39" fmla="*/ 5 h 14"/>
                <a:gd name="T40" fmla="*/ 6 w 26"/>
                <a:gd name="T41" fmla="*/ 3 h 14"/>
                <a:gd name="T42" fmla="*/ 6 w 26"/>
                <a:gd name="T43" fmla="*/ 2 h 14"/>
                <a:gd name="T44" fmla="*/ 7 w 26"/>
                <a:gd name="T45" fmla="*/ 2 h 14"/>
                <a:gd name="T46" fmla="*/ 7 w 26"/>
                <a:gd name="T47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14">
                  <a:moveTo>
                    <a:pt x="7" y="0"/>
                  </a:moveTo>
                  <a:lnTo>
                    <a:pt x="20" y="3"/>
                  </a:lnTo>
                  <a:lnTo>
                    <a:pt x="25" y="3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10"/>
                  </a:lnTo>
                  <a:lnTo>
                    <a:pt x="22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6" y="10"/>
                  </a:lnTo>
                  <a:lnTo>
                    <a:pt x="1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4" y="6"/>
                  </a:lnTo>
                  <a:lnTo>
                    <a:pt x="6" y="5"/>
                  </a:lnTo>
                  <a:lnTo>
                    <a:pt x="6" y="3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4" name="Freeform 130">
              <a:extLst>
                <a:ext uri="{FF2B5EF4-FFF2-40B4-BE49-F238E27FC236}">
                  <a16:creationId xmlns:a16="http://schemas.microsoft.com/office/drawing/2014/main" id="{2BA1EA57-90F2-4C4E-A78C-0F4A05CC9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3855" y="3039773"/>
              <a:ext cx="3898" cy="7797"/>
            </a:xfrm>
            <a:custGeom>
              <a:avLst/>
              <a:gdLst>
                <a:gd name="T0" fmla="*/ 0 w 2"/>
                <a:gd name="T1" fmla="*/ 0 h 4"/>
                <a:gd name="T2" fmla="*/ 2 w 2"/>
                <a:gd name="T3" fmla="*/ 2 h 4"/>
                <a:gd name="T4" fmla="*/ 2 w 2"/>
                <a:gd name="T5" fmla="*/ 4 h 4"/>
                <a:gd name="T6" fmla="*/ 2 w 2"/>
                <a:gd name="T7" fmla="*/ 4 h 4"/>
                <a:gd name="T8" fmla="*/ 0 w 2"/>
                <a:gd name="T9" fmla="*/ 2 h 4"/>
                <a:gd name="T10" fmla="*/ 0 w 2"/>
                <a:gd name="T11" fmla="*/ 2 h 4"/>
                <a:gd name="T12" fmla="*/ 0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0" y="0"/>
                  </a:moveTo>
                  <a:lnTo>
                    <a:pt x="2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5" name="Freeform 131">
              <a:extLst>
                <a:ext uri="{FF2B5EF4-FFF2-40B4-BE49-F238E27FC236}">
                  <a16:creationId xmlns:a16="http://schemas.microsoft.com/office/drawing/2014/main" id="{974E5D28-140B-48A3-9E72-6468312FB6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33379" y="2681116"/>
              <a:ext cx="27289" cy="27289"/>
            </a:xfrm>
            <a:custGeom>
              <a:avLst/>
              <a:gdLst>
                <a:gd name="T0" fmla="*/ 3 w 14"/>
                <a:gd name="T1" fmla="*/ 0 h 14"/>
                <a:gd name="T2" fmla="*/ 8 w 14"/>
                <a:gd name="T3" fmla="*/ 2 h 14"/>
                <a:gd name="T4" fmla="*/ 8 w 14"/>
                <a:gd name="T5" fmla="*/ 2 h 14"/>
                <a:gd name="T6" fmla="*/ 8 w 14"/>
                <a:gd name="T7" fmla="*/ 3 h 14"/>
                <a:gd name="T8" fmla="*/ 8 w 14"/>
                <a:gd name="T9" fmla="*/ 5 h 14"/>
                <a:gd name="T10" fmla="*/ 10 w 14"/>
                <a:gd name="T11" fmla="*/ 8 h 14"/>
                <a:gd name="T12" fmla="*/ 11 w 14"/>
                <a:gd name="T13" fmla="*/ 8 h 14"/>
                <a:gd name="T14" fmla="*/ 13 w 14"/>
                <a:gd name="T15" fmla="*/ 10 h 14"/>
                <a:gd name="T16" fmla="*/ 14 w 14"/>
                <a:gd name="T17" fmla="*/ 11 h 14"/>
                <a:gd name="T18" fmla="*/ 14 w 14"/>
                <a:gd name="T19" fmla="*/ 14 h 14"/>
                <a:gd name="T20" fmla="*/ 11 w 14"/>
                <a:gd name="T21" fmla="*/ 13 h 14"/>
                <a:gd name="T22" fmla="*/ 11 w 14"/>
                <a:gd name="T23" fmla="*/ 11 h 14"/>
                <a:gd name="T24" fmla="*/ 10 w 14"/>
                <a:gd name="T25" fmla="*/ 11 h 14"/>
                <a:gd name="T26" fmla="*/ 10 w 14"/>
                <a:gd name="T27" fmla="*/ 10 h 14"/>
                <a:gd name="T28" fmla="*/ 8 w 14"/>
                <a:gd name="T29" fmla="*/ 10 h 14"/>
                <a:gd name="T30" fmla="*/ 7 w 14"/>
                <a:gd name="T31" fmla="*/ 6 h 14"/>
                <a:gd name="T32" fmla="*/ 5 w 14"/>
                <a:gd name="T33" fmla="*/ 6 h 14"/>
                <a:gd name="T34" fmla="*/ 5 w 14"/>
                <a:gd name="T35" fmla="*/ 5 h 14"/>
                <a:gd name="T36" fmla="*/ 5 w 14"/>
                <a:gd name="T37" fmla="*/ 3 h 14"/>
                <a:gd name="T38" fmla="*/ 0 w 14"/>
                <a:gd name="T39" fmla="*/ 2 h 14"/>
                <a:gd name="T40" fmla="*/ 2 w 14"/>
                <a:gd name="T41" fmla="*/ 2 h 14"/>
                <a:gd name="T42" fmla="*/ 3 w 14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14">
                  <a:moveTo>
                    <a:pt x="3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5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3" y="10"/>
                  </a:lnTo>
                  <a:lnTo>
                    <a:pt x="14" y="11"/>
                  </a:lnTo>
                  <a:lnTo>
                    <a:pt x="14" y="14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7" y="6"/>
                  </a:lnTo>
                  <a:lnTo>
                    <a:pt x="5" y="6"/>
                  </a:lnTo>
                  <a:lnTo>
                    <a:pt x="5" y="5"/>
                  </a:lnTo>
                  <a:lnTo>
                    <a:pt x="5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6" name="Freeform 132">
              <a:extLst>
                <a:ext uri="{FF2B5EF4-FFF2-40B4-BE49-F238E27FC236}">
                  <a16:creationId xmlns:a16="http://schemas.microsoft.com/office/drawing/2014/main" id="{45A2E0CA-4461-4B5C-A705-56B04870F74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4059" y="2702557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3 w 9"/>
                <a:gd name="T5" fmla="*/ 2 h 6"/>
                <a:gd name="T6" fmla="*/ 6 w 9"/>
                <a:gd name="T7" fmla="*/ 3 h 6"/>
                <a:gd name="T8" fmla="*/ 7 w 9"/>
                <a:gd name="T9" fmla="*/ 5 h 6"/>
                <a:gd name="T10" fmla="*/ 9 w 9"/>
                <a:gd name="T11" fmla="*/ 6 h 6"/>
                <a:gd name="T12" fmla="*/ 3 w 9"/>
                <a:gd name="T13" fmla="*/ 3 h 6"/>
                <a:gd name="T14" fmla="*/ 0 w 9"/>
                <a:gd name="T15" fmla="*/ 0 h 6"/>
                <a:gd name="T16" fmla="*/ 0 w 9"/>
                <a:gd name="T17" fmla="*/ 0 h 6"/>
                <a:gd name="T18" fmla="*/ 0 w 9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3" y="2"/>
                  </a:lnTo>
                  <a:lnTo>
                    <a:pt x="6" y="3"/>
                  </a:lnTo>
                  <a:lnTo>
                    <a:pt x="7" y="5"/>
                  </a:lnTo>
                  <a:lnTo>
                    <a:pt x="9" y="6"/>
                  </a:lnTo>
                  <a:lnTo>
                    <a:pt x="3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7" name="Freeform 133">
              <a:extLst>
                <a:ext uri="{FF2B5EF4-FFF2-40B4-BE49-F238E27FC236}">
                  <a16:creationId xmlns:a16="http://schemas.microsoft.com/office/drawing/2014/main" id="{1BB6B893-2B2C-471D-91D2-9BD4915F1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6656" y="2690862"/>
              <a:ext cx="11695" cy="9747"/>
            </a:xfrm>
            <a:custGeom>
              <a:avLst/>
              <a:gdLst>
                <a:gd name="T0" fmla="*/ 6 w 6"/>
                <a:gd name="T1" fmla="*/ 0 h 5"/>
                <a:gd name="T2" fmla="*/ 6 w 6"/>
                <a:gd name="T3" fmla="*/ 0 h 5"/>
                <a:gd name="T4" fmla="*/ 5 w 6"/>
                <a:gd name="T5" fmla="*/ 5 h 5"/>
                <a:gd name="T6" fmla="*/ 3 w 6"/>
                <a:gd name="T7" fmla="*/ 5 h 5"/>
                <a:gd name="T8" fmla="*/ 3 w 6"/>
                <a:gd name="T9" fmla="*/ 3 h 5"/>
                <a:gd name="T10" fmla="*/ 1 w 6"/>
                <a:gd name="T11" fmla="*/ 3 h 5"/>
                <a:gd name="T12" fmla="*/ 0 w 6"/>
                <a:gd name="T13" fmla="*/ 3 h 5"/>
                <a:gd name="T14" fmla="*/ 1 w 6"/>
                <a:gd name="T15" fmla="*/ 3 h 5"/>
                <a:gd name="T16" fmla="*/ 5 w 6"/>
                <a:gd name="T17" fmla="*/ 1 h 5"/>
                <a:gd name="T18" fmla="*/ 5 w 6"/>
                <a:gd name="T19" fmla="*/ 1 h 5"/>
                <a:gd name="T20" fmla="*/ 6 w 6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" h="5">
                  <a:moveTo>
                    <a:pt x="6" y="0"/>
                  </a:moveTo>
                  <a:lnTo>
                    <a:pt x="6" y="0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8" name="Freeform 134">
              <a:extLst>
                <a:ext uri="{FF2B5EF4-FFF2-40B4-BE49-F238E27FC236}">
                  <a16:creationId xmlns:a16="http://schemas.microsoft.com/office/drawing/2014/main" id="{DDA9B05E-204A-4394-BF72-1471B62982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6886" y="1607094"/>
              <a:ext cx="4588467" cy="1586666"/>
            </a:xfrm>
            <a:custGeom>
              <a:avLst/>
              <a:gdLst>
                <a:gd name="T0" fmla="*/ 1246 w 2354"/>
                <a:gd name="T1" fmla="*/ 66 h 814"/>
                <a:gd name="T2" fmla="*/ 1209 w 2354"/>
                <a:gd name="T3" fmla="*/ 112 h 814"/>
                <a:gd name="T4" fmla="*/ 1378 w 2354"/>
                <a:gd name="T5" fmla="*/ 141 h 814"/>
                <a:gd name="T6" fmla="*/ 1468 w 2354"/>
                <a:gd name="T7" fmla="*/ 164 h 814"/>
                <a:gd name="T8" fmla="*/ 1599 w 2354"/>
                <a:gd name="T9" fmla="*/ 182 h 814"/>
                <a:gd name="T10" fmla="*/ 1711 w 2354"/>
                <a:gd name="T11" fmla="*/ 160 h 814"/>
                <a:gd name="T12" fmla="*/ 1916 w 2354"/>
                <a:gd name="T13" fmla="*/ 212 h 814"/>
                <a:gd name="T14" fmla="*/ 2116 w 2354"/>
                <a:gd name="T15" fmla="*/ 222 h 814"/>
                <a:gd name="T16" fmla="*/ 2283 w 2354"/>
                <a:gd name="T17" fmla="*/ 304 h 814"/>
                <a:gd name="T18" fmla="*/ 2345 w 2354"/>
                <a:gd name="T19" fmla="*/ 312 h 814"/>
                <a:gd name="T20" fmla="*/ 2308 w 2354"/>
                <a:gd name="T21" fmla="*/ 349 h 814"/>
                <a:gd name="T22" fmla="*/ 2226 w 2354"/>
                <a:gd name="T23" fmla="*/ 308 h 814"/>
                <a:gd name="T24" fmla="*/ 2151 w 2354"/>
                <a:gd name="T25" fmla="*/ 351 h 814"/>
                <a:gd name="T26" fmla="*/ 2162 w 2354"/>
                <a:gd name="T27" fmla="*/ 398 h 814"/>
                <a:gd name="T28" fmla="*/ 2007 w 2354"/>
                <a:gd name="T29" fmla="*/ 446 h 814"/>
                <a:gd name="T30" fmla="*/ 1965 w 2354"/>
                <a:gd name="T31" fmla="*/ 534 h 814"/>
                <a:gd name="T32" fmla="*/ 1870 w 2354"/>
                <a:gd name="T33" fmla="*/ 636 h 814"/>
                <a:gd name="T34" fmla="*/ 1974 w 2354"/>
                <a:gd name="T35" fmla="*/ 417 h 814"/>
                <a:gd name="T36" fmla="*/ 1909 w 2354"/>
                <a:gd name="T37" fmla="*/ 416 h 814"/>
                <a:gd name="T38" fmla="*/ 1785 w 2354"/>
                <a:gd name="T39" fmla="*/ 464 h 814"/>
                <a:gd name="T40" fmla="*/ 1577 w 2354"/>
                <a:gd name="T41" fmla="*/ 546 h 814"/>
                <a:gd name="T42" fmla="*/ 1641 w 2354"/>
                <a:gd name="T43" fmla="*/ 589 h 814"/>
                <a:gd name="T44" fmla="*/ 1563 w 2354"/>
                <a:gd name="T45" fmla="*/ 765 h 814"/>
                <a:gd name="T46" fmla="*/ 1499 w 2354"/>
                <a:gd name="T47" fmla="*/ 773 h 814"/>
                <a:gd name="T48" fmla="*/ 1542 w 2354"/>
                <a:gd name="T49" fmla="*/ 712 h 814"/>
                <a:gd name="T50" fmla="*/ 1474 w 2354"/>
                <a:gd name="T51" fmla="*/ 668 h 814"/>
                <a:gd name="T52" fmla="*/ 1421 w 2354"/>
                <a:gd name="T53" fmla="*/ 600 h 814"/>
                <a:gd name="T54" fmla="*/ 1324 w 2354"/>
                <a:gd name="T55" fmla="*/ 657 h 814"/>
                <a:gd name="T56" fmla="*/ 1165 w 2354"/>
                <a:gd name="T57" fmla="*/ 663 h 814"/>
                <a:gd name="T58" fmla="*/ 1059 w 2354"/>
                <a:gd name="T59" fmla="*/ 624 h 814"/>
                <a:gd name="T60" fmla="*/ 995 w 2354"/>
                <a:gd name="T61" fmla="*/ 657 h 814"/>
                <a:gd name="T62" fmla="*/ 914 w 2354"/>
                <a:gd name="T63" fmla="*/ 650 h 814"/>
                <a:gd name="T64" fmla="*/ 847 w 2354"/>
                <a:gd name="T65" fmla="*/ 665 h 814"/>
                <a:gd name="T66" fmla="*/ 761 w 2354"/>
                <a:gd name="T67" fmla="*/ 639 h 814"/>
                <a:gd name="T68" fmla="*/ 664 w 2354"/>
                <a:gd name="T69" fmla="*/ 579 h 814"/>
                <a:gd name="T70" fmla="*/ 545 w 2354"/>
                <a:gd name="T71" fmla="*/ 572 h 814"/>
                <a:gd name="T72" fmla="*/ 482 w 2354"/>
                <a:gd name="T73" fmla="*/ 613 h 814"/>
                <a:gd name="T74" fmla="*/ 402 w 2354"/>
                <a:gd name="T75" fmla="*/ 641 h 814"/>
                <a:gd name="T76" fmla="*/ 309 w 2354"/>
                <a:gd name="T77" fmla="*/ 652 h 814"/>
                <a:gd name="T78" fmla="*/ 315 w 2354"/>
                <a:gd name="T79" fmla="*/ 724 h 814"/>
                <a:gd name="T80" fmla="*/ 303 w 2354"/>
                <a:gd name="T81" fmla="*/ 798 h 814"/>
                <a:gd name="T82" fmla="*/ 225 w 2354"/>
                <a:gd name="T83" fmla="*/ 781 h 814"/>
                <a:gd name="T84" fmla="*/ 151 w 2354"/>
                <a:gd name="T85" fmla="*/ 718 h 814"/>
                <a:gd name="T86" fmla="*/ 178 w 2354"/>
                <a:gd name="T87" fmla="*/ 676 h 814"/>
                <a:gd name="T88" fmla="*/ 115 w 2354"/>
                <a:gd name="T89" fmla="*/ 636 h 814"/>
                <a:gd name="T90" fmla="*/ 63 w 2354"/>
                <a:gd name="T91" fmla="*/ 595 h 814"/>
                <a:gd name="T92" fmla="*/ 28 w 2354"/>
                <a:gd name="T93" fmla="*/ 540 h 814"/>
                <a:gd name="T94" fmla="*/ 6 w 2354"/>
                <a:gd name="T95" fmla="*/ 485 h 814"/>
                <a:gd name="T96" fmla="*/ 60 w 2354"/>
                <a:gd name="T97" fmla="*/ 390 h 814"/>
                <a:gd name="T98" fmla="*/ 28 w 2354"/>
                <a:gd name="T99" fmla="*/ 267 h 814"/>
                <a:gd name="T100" fmla="*/ 83 w 2354"/>
                <a:gd name="T101" fmla="*/ 242 h 814"/>
                <a:gd name="T102" fmla="*/ 72 w 2354"/>
                <a:gd name="T103" fmla="*/ 296 h 814"/>
                <a:gd name="T104" fmla="*/ 161 w 2354"/>
                <a:gd name="T105" fmla="*/ 346 h 814"/>
                <a:gd name="T106" fmla="*/ 271 w 2354"/>
                <a:gd name="T107" fmla="*/ 263 h 814"/>
                <a:gd name="T108" fmla="*/ 381 w 2354"/>
                <a:gd name="T109" fmla="*/ 252 h 814"/>
                <a:gd name="T110" fmla="*/ 549 w 2354"/>
                <a:gd name="T111" fmla="*/ 239 h 814"/>
                <a:gd name="T112" fmla="*/ 643 w 2354"/>
                <a:gd name="T113" fmla="*/ 143 h 814"/>
                <a:gd name="T114" fmla="*/ 612 w 2354"/>
                <a:gd name="T115" fmla="*/ 307 h 814"/>
                <a:gd name="T116" fmla="*/ 667 w 2354"/>
                <a:gd name="T117" fmla="*/ 227 h 814"/>
                <a:gd name="T118" fmla="*/ 703 w 2354"/>
                <a:gd name="T119" fmla="*/ 168 h 814"/>
                <a:gd name="T120" fmla="*/ 814 w 2354"/>
                <a:gd name="T121" fmla="*/ 204 h 814"/>
                <a:gd name="T122" fmla="*/ 850 w 2354"/>
                <a:gd name="T123" fmla="*/ 124 h 814"/>
                <a:gd name="T124" fmla="*/ 990 w 2354"/>
                <a:gd name="T125" fmla="*/ 49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4" h="814">
                  <a:moveTo>
                    <a:pt x="1110" y="0"/>
                  </a:moveTo>
                  <a:lnTo>
                    <a:pt x="1119" y="3"/>
                  </a:lnTo>
                  <a:lnTo>
                    <a:pt x="1121" y="4"/>
                  </a:lnTo>
                  <a:lnTo>
                    <a:pt x="1126" y="6"/>
                  </a:lnTo>
                  <a:lnTo>
                    <a:pt x="1132" y="6"/>
                  </a:lnTo>
                  <a:lnTo>
                    <a:pt x="1135" y="8"/>
                  </a:lnTo>
                  <a:lnTo>
                    <a:pt x="1135" y="9"/>
                  </a:lnTo>
                  <a:lnTo>
                    <a:pt x="1137" y="11"/>
                  </a:lnTo>
                  <a:lnTo>
                    <a:pt x="1132" y="12"/>
                  </a:lnTo>
                  <a:lnTo>
                    <a:pt x="1127" y="15"/>
                  </a:lnTo>
                  <a:lnTo>
                    <a:pt x="1121" y="17"/>
                  </a:lnTo>
                  <a:lnTo>
                    <a:pt x="1112" y="19"/>
                  </a:lnTo>
                  <a:lnTo>
                    <a:pt x="1110" y="19"/>
                  </a:lnTo>
                  <a:lnTo>
                    <a:pt x="1126" y="20"/>
                  </a:lnTo>
                  <a:lnTo>
                    <a:pt x="1130" y="19"/>
                  </a:lnTo>
                  <a:lnTo>
                    <a:pt x="1132" y="22"/>
                  </a:lnTo>
                  <a:lnTo>
                    <a:pt x="1134" y="22"/>
                  </a:lnTo>
                  <a:lnTo>
                    <a:pt x="1138" y="22"/>
                  </a:lnTo>
                  <a:lnTo>
                    <a:pt x="1141" y="20"/>
                  </a:lnTo>
                  <a:lnTo>
                    <a:pt x="1146" y="22"/>
                  </a:lnTo>
                  <a:lnTo>
                    <a:pt x="1148" y="22"/>
                  </a:lnTo>
                  <a:lnTo>
                    <a:pt x="1149" y="22"/>
                  </a:lnTo>
                  <a:lnTo>
                    <a:pt x="1154" y="23"/>
                  </a:lnTo>
                  <a:lnTo>
                    <a:pt x="1157" y="25"/>
                  </a:lnTo>
                  <a:lnTo>
                    <a:pt x="1153" y="28"/>
                  </a:lnTo>
                  <a:lnTo>
                    <a:pt x="1149" y="31"/>
                  </a:lnTo>
                  <a:lnTo>
                    <a:pt x="1145" y="36"/>
                  </a:lnTo>
                  <a:lnTo>
                    <a:pt x="1145" y="34"/>
                  </a:lnTo>
                  <a:lnTo>
                    <a:pt x="1141" y="34"/>
                  </a:lnTo>
                  <a:lnTo>
                    <a:pt x="1141" y="37"/>
                  </a:lnTo>
                  <a:lnTo>
                    <a:pt x="1146" y="37"/>
                  </a:lnTo>
                  <a:lnTo>
                    <a:pt x="1148" y="37"/>
                  </a:lnTo>
                  <a:lnTo>
                    <a:pt x="1153" y="37"/>
                  </a:lnTo>
                  <a:lnTo>
                    <a:pt x="1159" y="37"/>
                  </a:lnTo>
                  <a:lnTo>
                    <a:pt x="1160" y="37"/>
                  </a:lnTo>
                  <a:lnTo>
                    <a:pt x="1164" y="36"/>
                  </a:lnTo>
                  <a:lnTo>
                    <a:pt x="1164" y="33"/>
                  </a:lnTo>
                  <a:lnTo>
                    <a:pt x="1165" y="31"/>
                  </a:lnTo>
                  <a:lnTo>
                    <a:pt x="1168" y="30"/>
                  </a:lnTo>
                  <a:lnTo>
                    <a:pt x="1170" y="31"/>
                  </a:lnTo>
                  <a:lnTo>
                    <a:pt x="1175" y="31"/>
                  </a:lnTo>
                  <a:lnTo>
                    <a:pt x="1184" y="30"/>
                  </a:lnTo>
                  <a:lnTo>
                    <a:pt x="1194" y="31"/>
                  </a:lnTo>
                  <a:lnTo>
                    <a:pt x="1201" y="30"/>
                  </a:lnTo>
                  <a:lnTo>
                    <a:pt x="1209" y="31"/>
                  </a:lnTo>
                  <a:lnTo>
                    <a:pt x="1214" y="31"/>
                  </a:lnTo>
                  <a:lnTo>
                    <a:pt x="1217" y="34"/>
                  </a:lnTo>
                  <a:lnTo>
                    <a:pt x="1220" y="34"/>
                  </a:lnTo>
                  <a:lnTo>
                    <a:pt x="1222" y="36"/>
                  </a:lnTo>
                  <a:lnTo>
                    <a:pt x="1223" y="37"/>
                  </a:lnTo>
                  <a:lnTo>
                    <a:pt x="1223" y="41"/>
                  </a:lnTo>
                  <a:lnTo>
                    <a:pt x="1222" y="41"/>
                  </a:lnTo>
                  <a:lnTo>
                    <a:pt x="1225" y="39"/>
                  </a:lnTo>
                  <a:lnTo>
                    <a:pt x="1227" y="39"/>
                  </a:lnTo>
                  <a:lnTo>
                    <a:pt x="1228" y="41"/>
                  </a:lnTo>
                  <a:lnTo>
                    <a:pt x="1231" y="41"/>
                  </a:lnTo>
                  <a:lnTo>
                    <a:pt x="1233" y="45"/>
                  </a:lnTo>
                  <a:lnTo>
                    <a:pt x="1233" y="47"/>
                  </a:lnTo>
                  <a:lnTo>
                    <a:pt x="1235" y="49"/>
                  </a:lnTo>
                  <a:lnTo>
                    <a:pt x="1233" y="50"/>
                  </a:lnTo>
                  <a:lnTo>
                    <a:pt x="1233" y="50"/>
                  </a:lnTo>
                  <a:lnTo>
                    <a:pt x="1235" y="50"/>
                  </a:lnTo>
                  <a:lnTo>
                    <a:pt x="1238" y="49"/>
                  </a:lnTo>
                  <a:lnTo>
                    <a:pt x="1239" y="49"/>
                  </a:lnTo>
                  <a:lnTo>
                    <a:pt x="1239" y="47"/>
                  </a:lnTo>
                  <a:lnTo>
                    <a:pt x="1238" y="45"/>
                  </a:lnTo>
                  <a:lnTo>
                    <a:pt x="1238" y="45"/>
                  </a:lnTo>
                  <a:lnTo>
                    <a:pt x="1239" y="45"/>
                  </a:lnTo>
                  <a:lnTo>
                    <a:pt x="1241" y="45"/>
                  </a:lnTo>
                  <a:lnTo>
                    <a:pt x="1242" y="47"/>
                  </a:lnTo>
                  <a:lnTo>
                    <a:pt x="1244" y="49"/>
                  </a:lnTo>
                  <a:lnTo>
                    <a:pt x="1246" y="56"/>
                  </a:lnTo>
                  <a:lnTo>
                    <a:pt x="1250" y="55"/>
                  </a:lnTo>
                  <a:lnTo>
                    <a:pt x="1250" y="56"/>
                  </a:lnTo>
                  <a:lnTo>
                    <a:pt x="1249" y="61"/>
                  </a:lnTo>
                  <a:lnTo>
                    <a:pt x="1246" y="64"/>
                  </a:lnTo>
                  <a:lnTo>
                    <a:pt x="1246" y="66"/>
                  </a:lnTo>
                  <a:lnTo>
                    <a:pt x="1244" y="66"/>
                  </a:lnTo>
                  <a:lnTo>
                    <a:pt x="1244" y="64"/>
                  </a:lnTo>
                  <a:lnTo>
                    <a:pt x="1244" y="63"/>
                  </a:lnTo>
                  <a:lnTo>
                    <a:pt x="1242" y="63"/>
                  </a:lnTo>
                  <a:lnTo>
                    <a:pt x="1239" y="61"/>
                  </a:lnTo>
                  <a:lnTo>
                    <a:pt x="1231" y="58"/>
                  </a:lnTo>
                  <a:lnTo>
                    <a:pt x="1230" y="56"/>
                  </a:lnTo>
                  <a:lnTo>
                    <a:pt x="1230" y="56"/>
                  </a:lnTo>
                  <a:lnTo>
                    <a:pt x="1230" y="58"/>
                  </a:lnTo>
                  <a:lnTo>
                    <a:pt x="1233" y="60"/>
                  </a:lnTo>
                  <a:lnTo>
                    <a:pt x="1236" y="66"/>
                  </a:lnTo>
                  <a:lnTo>
                    <a:pt x="1239" y="64"/>
                  </a:lnTo>
                  <a:lnTo>
                    <a:pt x="1241" y="64"/>
                  </a:lnTo>
                  <a:lnTo>
                    <a:pt x="1242" y="66"/>
                  </a:lnTo>
                  <a:lnTo>
                    <a:pt x="1246" y="67"/>
                  </a:lnTo>
                  <a:lnTo>
                    <a:pt x="1247" y="69"/>
                  </a:lnTo>
                  <a:lnTo>
                    <a:pt x="1246" y="74"/>
                  </a:lnTo>
                  <a:lnTo>
                    <a:pt x="1236" y="82"/>
                  </a:lnTo>
                  <a:lnTo>
                    <a:pt x="1225" y="86"/>
                  </a:lnTo>
                  <a:lnTo>
                    <a:pt x="1220" y="89"/>
                  </a:lnTo>
                  <a:lnTo>
                    <a:pt x="1212" y="91"/>
                  </a:lnTo>
                  <a:lnTo>
                    <a:pt x="1206" y="94"/>
                  </a:lnTo>
                  <a:lnTo>
                    <a:pt x="1200" y="97"/>
                  </a:lnTo>
                  <a:lnTo>
                    <a:pt x="1197" y="99"/>
                  </a:lnTo>
                  <a:lnTo>
                    <a:pt x="1192" y="102"/>
                  </a:lnTo>
                  <a:lnTo>
                    <a:pt x="1192" y="102"/>
                  </a:lnTo>
                  <a:lnTo>
                    <a:pt x="1192" y="104"/>
                  </a:lnTo>
                  <a:lnTo>
                    <a:pt x="1192" y="105"/>
                  </a:lnTo>
                  <a:lnTo>
                    <a:pt x="1190" y="105"/>
                  </a:lnTo>
                  <a:lnTo>
                    <a:pt x="1187" y="108"/>
                  </a:lnTo>
                  <a:lnTo>
                    <a:pt x="1181" y="110"/>
                  </a:lnTo>
                  <a:lnTo>
                    <a:pt x="1168" y="119"/>
                  </a:lnTo>
                  <a:lnTo>
                    <a:pt x="1162" y="121"/>
                  </a:lnTo>
                  <a:lnTo>
                    <a:pt x="1154" y="121"/>
                  </a:lnTo>
                  <a:lnTo>
                    <a:pt x="1153" y="123"/>
                  </a:lnTo>
                  <a:lnTo>
                    <a:pt x="1148" y="127"/>
                  </a:lnTo>
                  <a:lnTo>
                    <a:pt x="1146" y="129"/>
                  </a:lnTo>
                  <a:lnTo>
                    <a:pt x="1138" y="130"/>
                  </a:lnTo>
                  <a:lnTo>
                    <a:pt x="1132" y="140"/>
                  </a:lnTo>
                  <a:lnTo>
                    <a:pt x="1127" y="143"/>
                  </a:lnTo>
                  <a:lnTo>
                    <a:pt x="1124" y="145"/>
                  </a:lnTo>
                  <a:lnTo>
                    <a:pt x="1127" y="145"/>
                  </a:lnTo>
                  <a:lnTo>
                    <a:pt x="1132" y="143"/>
                  </a:lnTo>
                  <a:lnTo>
                    <a:pt x="1137" y="140"/>
                  </a:lnTo>
                  <a:lnTo>
                    <a:pt x="1138" y="138"/>
                  </a:lnTo>
                  <a:lnTo>
                    <a:pt x="1138" y="137"/>
                  </a:lnTo>
                  <a:lnTo>
                    <a:pt x="1140" y="135"/>
                  </a:lnTo>
                  <a:lnTo>
                    <a:pt x="1143" y="135"/>
                  </a:lnTo>
                  <a:lnTo>
                    <a:pt x="1153" y="134"/>
                  </a:lnTo>
                  <a:lnTo>
                    <a:pt x="1156" y="134"/>
                  </a:lnTo>
                  <a:lnTo>
                    <a:pt x="1162" y="134"/>
                  </a:lnTo>
                  <a:lnTo>
                    <a:pt x="1165" y="132"/>
                  </a:lnTo>
                  <a:lnTo>
                    <a:pt x="1167" y="132"/>
                  </a:lnTo>
                  <a:lnTo>
                    <a:pt x="1170" y="130"/>
                  </a:lnTo>
                  <a:lnTo>
                    <a:pt x="1170" y="130"/>
                  </a:lnTo>
                  <a:lnTo>
                    <a:pt x="1173" y="129"/>
                  </a:lnTo>
                  <a:lnTo>
                    <a:pt x="1181" y="127"/>
                  </a:lnTo>
                  <a:lnTo>
                    <a:pt x="1182" y="127"/>
                  </a:lnTo>
                  <a:lnTo>
                    <a:pt x="1184" y="124"/>
                  </a:lnTo>
                  <a:lnTo>
                    <a:pt x="1189" y="126"/>
                  </a:lnTo>
                  <a:lnTo>
                    <a:pt x="1192" y="126"/>
                  </a:lnTo>
                  <a:lnTo>
                    <a:pt x="1200" y="121"/>
                  </a:lnTo>
                  <a:lnTo>
                    <a:pt x="1205" y="119"/>
                  </a:lnTo>
                  <a:lnTo>
                    <a:pt x="1206" y="118"/>
                  </a:lnTo>
                  <a:lnTo>
                    <a:pt x="1206" y="118"/>
                  </a:lnTo>
                  <a:lnTo>
                    <a:pt x="1205" y="116"/>
                  </a:lnTo>
                  <a:lnTo>
                    <a:pt x="1200" y="118"/>
                  </a:lnTo>
                  <a:lnTo>
                    <a:pt x="1195" y="119"/>
                  </a:lnTo>
                  <a:lnTo>
                    <a:pt x="1190" y="118"/>
                  </a:lnTo>
                  <a:lnTo>
                    <a:pt x="1190" y="118"/>
                  </a:lnTo>
                  <a:lnTo>
                    <a:pt x="1189" y="116"/>
                  </a:lnTo>
                  <a:lnTo>
                    <a:pt x="1190" y="113"/>
                  </a:lnTo>
                  <a:lnTo>
                    <a:pt x="1192" y="113"/>
                  </a:lnTo>
                  <a:lnTo>
                    <a:pt x="1195" y="110"/>
                  </a:lnTo>
                  <a:lnTo>
                    <a:pt x="1198" y="110"/>
                  </a:lnTo>
                  <a:lnTo>
                    <a:pt x="1208" y="112"/>
                  </a:lnTo>
                  <a:lnTo>
                    <a:pt x="1209" y="112"/>
                  </a:lnTo>
                  <a:lnTo>
                    <a:pt x="1211" y="108"/>
                  </a:lnTo>
                  <a:lnTo>
                    <a:pt x="1214" y="108"/>
                  </a:lnTo>
                  <a:lnTo>
                    <a:pt x="1216" y="110"/>
                  </a:lnTo>
                  <a:lnTo>
                    <a:pt x="1216" y="110"/>
                  </a:lnTo>
                  <a:lnTo>
                    <a:pt x="1211" y="112"/>
                  </a:lnTo>
                  <a:lnTo>
                    <a:pt x="1212" y="113"/>
                  </a:lnTo>
                  <a:lnTo>
                    <a:pt x="1214" y="115"/>
                  </a:lnTo>
                  <a:lnTo>
                    <a:pt x="1220" y="118"/>
                  </a:lnTo>
                  <a:lnTo>
                    <a:pt x="1225" y="119"/>
                  </a:lnTo>
                  <a:lnTo>
                    <a:pt x="1228" y="118"/>
                  </a:lnTo>
                  <a:lnTo>
                    <a:pt x="1235" y="118"/>
                  </a:lnTo>
                  <a:lnTo>
                    <a:pt x="1235" y="116"/>
                  </a:lnTo>
                  <a:lnTo>
                    <a:pt x="1236" y="115"/>
                  </a:lnTo>
                  <a:lnTo>
                    <a:pt x="1235" y="112"/>
                  </a:lnTo>
                  <a:lnTo>
                    <a:pt x="1236" y="112"/>
                  </a:lnTo>
                  <a:lnTo>
                    <a:pt x="1238" y="113"/>
                  </a:lnTo>
                  <a:lnTo>
                    <a:pt x="1239" y="115"/>
                  </a:lnTo>
                  <a:lnTo>
                    <a:pt x="1242" y="119"/>
                  </a:lnTo>
                  <a:lnTo>
                    <a:pt x="1244" y="121"/>
                  </a:lnTo>
                  <a:lnTo>
                    <a:pt x="1242" y="123"/>
                  </a:lnTo>
                  <a:lnTo>
                    <a:pt x="1239" y="126"/>
                  </a:lnTo>
                  <a:lnTo>
                    <a:pt x="1241" y="127"/>
                  </a:lnTo>
                  <a:lnTo>
                    <a:pt x="1244" y="129"/>
                  </a:lnTo>
                  <a:lnTo>
                    <a:pt x="1244" y="135"/>
                  </a:lnTo>
                  <a:lnTo>
                    <a:pt x="1244" y="137"/>
                  </a:lnTo>
                  <a:lnTo>
                    <a:pt x="1242" y="140"/>
                  </a:lnTo>
                  <a:lnTo>
                    <a:pt x="1241" y="141"/>
                  </a:lnTo>
                  <a:lnTo>
                    <a:pt x="1239" y="143"/>
                  </a:lnTo>
                  <a:lnTo>
                    <a:pt x="1239" y="145"/>
                  </a:lnTo>
                  <a:lnTo>
                    <a:pt x="1239" y="146"/>
                  </a:lnTo>
                  <a:lnTo>
                    <a:pt x="1242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2" y="146"/>
                  </a:lnTo>
                  <a:lnTo>
                    <a:pt x="1241" y="146"/>
                  </a:lnTo>
                  <a:lnTo>
                    <a:pt x="1241" y="143"/>
                  </a:lnTo>
                  <a:lnTo>
                    <a:pt x="1242" y="141"/>
                  </a:lnTo>
                  <a:lnTo>
                    <a:pt x="1244" y="140"/>
                  </a:lnTo>
                  <a:lnTo>
                    <a:pt x="1246" y="137"/>
                  </a:lnTo>
                  <a:lnTo>
                    <a:pt x="1246" y="135"/>
                  </a:lnTo>
                  <a:lnTo>
                    <a:pt x="1246" y="132"/>
                  </a:lnTo>
                  <a:lnTo>
                    <a:pt x="1247" y="130"/>
                  </a:lnTo>
                  <a:lnTo>
                    <a:pt x="1249" y="129"/>
                  </a:lnTo>
                  <a:lnTo>
                    <a:pt x="1249" y="129"/>
                  </a:lnTo>
                  <a:lnTo>
                    <a:pt x="1250" y="129"/>
                  </a:lnTo>
                  <a:lnTo>
                    <a:pt x="1249" y="129"/>
                  </a:lnTo>
                  <a:lnTo>
                    <a:pt x="1247" y="127"/>
                  </a:lnTo>
                  <a:lnTo>
                    <a:pt x="1246" y="126"/>
                  </a:lnTo>
                  <a:lnTo>
                    <a:pt x="1244" y="124"/>
                  </a:lnTo>
                  <a:lnTo>
                    <a:pt x="1250" y="124"/>
                  </a:lnTo>
                  <a:lnTo>
                    <a:pt x="1252" y="123"/>
                  </a:lnTo>
                  <a:lnTo>
                    <a:pt x="1263" y="121"/>
                  </a:lnTo>
                  <a:lnTo>
                    <a:pt x="1271" y="119"/>
                  </a:lnTo>
                  <a:lnTo>
                    <a:pt x="1288" y="119"/>
                  </a:lnTo>
                  <a:lnTo>
                    <a:pt x="1299" y="121"/>
                  </a:lnTo>
                  <a:lnTo>
                    <a:pt x="1317" y="123"/>
                  </a:lnTo>
                  <a:lnTo>
                    <a:pt x="1323" y="124"/>
                  </a:lnTo>
                  <a:lnTo>
                    <a:pt x="1323" y="124"/>
                  </a:lnTo>
                  <a:lnTo>
                    <a:pt x="1323" y="126"/>
                  </a:lnTo>
                  <a:lnTo>
                    <a:pt x="1320" y="126"/>
                  </a:lnTo>
                  <a:lnTo>
                    <a:pt x="1317" y="126"/>
                  </a:lnTo>
                  <a:lnTo>
                    <a:pt x="1315" y="129"/>
                  </a:lnTo>
                  <a:lnTo>
                    <a:pt x="1317" y="132"/>
                  </a:lnTo>
                  <a:lnTo>
                    <a:pt x="1323" y="135"/>
                  </a:lnTo>
                  <a:lnTo>
                    <a:pt x="1331" y="137"/>
                  </a:lnTo>
                  <a:lnTo>
                    <a:pt x="1335" y="138"/>
                  </a:lnTo>
                  <a:lnTo>
                    <a:pt x="1337" y="140"/>
                  </a:lnTo>
                  <a:lnTo>
                    <a:pt x="1346" y="138"/>
                  </a:lnTo>
                  <a:lnTo>
                    <a:pt x="1353" y="140"/>
                  </a:lnTo>
                  <a:lnTo>
                    <a:pt x="1358" y="140"/>
                  </a:lnTo>
                  <a:lnTo>
                    <a:pt x="1364" y="140"/>
                  </a:lnTo>
                  <a:lnTo>
                    <a:pt x="1365" y="140"/>
                  </a:lnTo>
                  <a:lnTo>
                    <a:pt x="1369" y="141"/>
                  </a:lnTo>
                  <a:lnTo>
                    <a:pt x="1372" y="141"/>
                  </a:lnTo>
                  <a:lnTo>
                    <a:pt x="1375" y="141"/>
                  </a:lnTo>
                  <a:lnTo>
                    <a:pt x="1378" y="141"/>
                  </a:lnTo>
                  <a:lnTo>
                    <a:pt x="1378" y="141"/>
                  </a:lnTo>
                  <a:lnTo>
                    <a:pt x="1378" y="140"/>
                  </a:lnTo>
                  <a:lnTo>
                    <a:pt x="1375" y="140"/>
                  </a:lnTo>
                  <a:lnTo>
                    <a:pt x="1375" y="138"/>
                  </a:lnTo>
                  <a:lnTo>
                    <a:pt x="1376" y="138"/>
                  </a:lnTo>
                  <a:lnTo>
                    <a:pt x="1381" y="140"/>
                  </a:lnTo>
                  <a:lnTo>
                    <a:pt x="1384" y="140"/>
                  </a:lnTo>
                  <a:lnTo>
                    <a:pt x="1386" y="138"/>
                  </a:lnTo>
                  <a:lnTo>
                    <a:pt x="1387" y="137"/>
                  </a:lnTo>
                  <a:lnTo>
                    <a:pt x="1389" y="135"/>
                  </a:lnTo>
                  <a:lnTo>
                    <a:pt x="1389" y="134"/>
                  </a:lnTo>
                  <a:lnTo>
                    <a:pt x="1391" y="134"/>
                  </a:lnTo>
                  <a:lnTo>
                    <a:pt x="1391" y="134"/>
                  </a:lnTo>
                  <a:lnTo>
                    <a:pt x="1389" y="130"/>
                  </a:lnTo>
                  <a:lnTo>
                    <a:pt x="1387" y="129"/>
                  </a:lnTo>
                  <a:lnTo>
                    <a:pt x="1387" y="127"/>
                  </a:lnTo>
                  <a:lnTo>
                    <a:pt x="1386" y="126"/>
                  </a:lnTo>
                  <a:lnTo>
                    <a:pt x="1386" y="124"/>
                  </a:lnTo>
                  <a:lnTo>
                    <a:pt x="1387" y="121"/>
                  </a:lnTo>
                  <a:lnTo>
                    <a:pt x="1389" y="119"/>
                  </a:lnTo>
                  <a:lnTo>
                    <a:pt x="1394" y="121"/>
                  </a:lnTo>
                  <a:lnTo>
                    <a:pt x="1395" y="119"/>
                  </a:lnTo>
                  <a:lnTo>
                    <a:pt x="1397" y="118"/>
                  </a:lnTo>
                  <a:lnTo>
                    <a:pt x="1402" y="118"/>
                  </a:lnTo>
                  <a:lnTo>
                    <a:pt x="1405" y="118"/>
                  </a:lnTo>
                  <a:lnTo>
                    <a:pt x="1408" y="118"/>
                  </a:lnTo>
                  <a:lnTo>
                    <a:pt x="1419" y="124"/>
                  </a:lnTo>
                  <a:lnTo>
                    <a:pt x="1419" y="126"/>
                  </a:lnTo>
                  <a:lnTo>
                    <a:pt x="1422" y="126"/>
                  </a:lnTo>
                  <a:lnTo>
                    <a:pt x="1424" y="124"/>
                  </a:lnTo>
                  <a:lnTo>
                    <a:pt x="1427" y="124"/>
                  </a:lnTo>
                  <a:lnTo>
                    <a:pt x="1428" y="123"/>
                  </a:lnTo>
                  <a:lnTo>
                    <a:pt x="1430" y="124"/>
                  </a:lnTo>
                  <a:lnTo>
                    <a:pt x="1430" y="124"/>
                  </a:lnTo>
                  <a:lnTo>
                    <a:pt x="1430" y="126"/>
                  </a:lnTo>
                  <a:lnTo>
                    <a:pt x="1428" y="127"/>
                  </a:lnTo>
                  <a:lnTo>
                    <a:pt x="1430" y="127"/>
                  </a:lnTo>
                  <a:lnTo>
                    <a:pt x="1430" y="127"/>
                  </a:lnTo>
                  <a:lnTo>
                    <a:pt x="1433" y="129"/>
                  </a:lnTo>
                  <a:lnTo>
                    <a:pt x="1438" y="126"/>
                  </a:lnTo>
                  <a:lnTo>
                    <a:pt x="1440" y="124"/>
                  </a:lnTo>
                  <a:lnTo>
                    <a:pt x="1440" y="123"/>
                  </a:lnTo>
                  <a:lnTo>
                    <a:pt x="1451" y="126"/>
                  </a:lnTo>
                  <a:lnTo>
                    <a:pt x="1454" y="126"/>
                  </a:lnTo>
                  <a:lnTo>
                    <a:pt x="1454" y="127"/>
                  </a:lnTo>
                  <a:lnTo>
                    <a:pt x="1454" y="127"/>
                  </a:lnTo>
                  <a:lnTo>
                    <a:pt x="1457" y="129"/>
                  </a:lnTo>
                  <a:lnTo>
                    <a:pt x="1458" y="129"/>
                  </a:lnTo>
                  <a:lnTo>
                    <a:pt x="1458" y="130"/>
                  </a:lnTo>
                  <a:lnTo>
                    <a:pt x="1458" y="130"/>
                  </a:lnTo>
                  <a:lnTo>
                    <a:pt x="1463" y="130"/>
                  </a:lnTo>
                  <a:lnTo>
                    <a:pt x="1465" y="132"/>
                  </a:lnTo>
                  <a:lnTo>
                    <a:pt x="1466" y="134"/>
                  </a:lnTo>
                  <a:lnTo>
                    <a:pt x="1466" y="135"/>
                  </a:lnTo>
                  <a:lnTo>
                    <a:pt x="1468" y="135"/>
                  </a:lnTo>
                  <a:lnTo>
                    <a:pt x="1469" y="135"/>
                  </a:lnTo>
                  <a:lnTo>
                    <a:pt x="1469" y="135"/>
                  </a:lnTo>
                  <a:lnTo>
                    <a:pt x="1469" y="137"/>
                  </a:lnTo>
                  <a:lnTo>
                    <a:pt x="1466" y="140"/>
                  </a:lnTo>
                  <a:lnTo>
                    <a:pt x="1465" y="140"/>
                  </a:lnTo>
                  <a:lnTo>
                    <a:pt x="1463" y="141"/>
                  </a:lnTo>
                  <a:lnTo>
                    <a:pt x="1463" y="141"/>
                  </a:lnTo>
                  <a:lnTo>
                    <a:pt x="1469" y="141"/>
                  </a:lnTo>
                  <a:lnTo>
                    <a:pt x="1473" y="145"/>
                  </a:lnTo>
                  <a:lnTo>
                    <a:pt x="1473" y="146"/>
                  </a:lnTo>
                  <a:lnTo>
                    <a:pt x="1469" y="148"/>
                  </a:lnTo>
                  <a:lnTo>
                    <a:pt x="1466" y="149"/>
                  </a:lnTo>
                  <a:lnTo>
                    <a:pt x="1463" y="151"/>
                  </a:lnTo>
                  <a:lnTo>
                    <a:pt x="1462" y="151"/>
                  </a:lnTo>
                  <a:lnTo>
                    <a:pt x="1460" y="151"/>
                  </a:lnTo>
                  <a:lnTo>
                    <a:pt x="1462" y="152"/>
                  </a:lnTo>
                  <a:lnTo>
                    <a:pt x="1469" y="152"/>
                  </a:lnTo>
                  <a:lnTo>
                    <a:pt x="1473" y="154"/>
                  </a:lnTo>
                  <a:lnTo>
                    <a:pt x="1474" y="157"/>
                  </a:lnTo>
                  <a:lnTo>
                    <a:pt x="1474" y="162"/>
                  </a:lnTo>
                  <a:lnTo>
                    <a:pt x="1473" y="164"/>
                  </a:lnTo>
                  <a:lnTo>
                    <a:pt x="1468" y="164"/>
                  </a:lnTo>
                  <a:lnTo>
                    <a:pt x="1462" y="159"/>
                  </a:lnTo>
                  <a:lnTo>
                    <a:pt x="1457" y="157"/>
                  </a:lnTo>
                  <a:lnTo>
                    <a:pt x="1451" y="154"/>
                  </a:lnTo>
                  <a:lnTo>
                    <a:pt x="1451" y="154"/>
                  </a:lnTo>
                  <a:lnTo>
                    <a:pt x="1452" y="157"/>
                  </a:lnTo>
                  <a:lnTo>
                    <a:pt x="1454" y="159"/>
                  </a:lnTo>
                  <a:lnTo>
                    <a:pt x="1460" y="164"/>
                  </a:lnTo>
                  <a:lnTo>
                    <a:pt x="1468" y="173"/>
                  </a:lnTo>
                  <a:lnTo>
                    <a:pt x="1469" y="171"/>
                  </a:lnTo>
                  <a:lnTo>
                    <a:pt x="1469" y="170"/>
                  </a:lnTo>
                  <a:lnTo>
                    <a:pt x="1471" y="170"/>
                  </a:lnTo>
                  <a:lnTo>
                    <a:pt x="1471" y="167"/>
                  </a:lnTo>
                  <a:lnTo>
                    <a:pt x="1471" y="168"/>
                  </a:lnTo>
                  <a:lnTo>
                    <a:pt x="1473" y="170"/>
                  </a:lnTo>
                  <a:lnTo>
                    <a:pt x="1476" y="173"/>
                  </a:lnTo>
                  <a:lnTo>
                    <a:pt x="1473" y="173"/>
                  </a:lnTo>
                  <a:lnTo>
                    <a:pt x="1468" y="173"/>
                  </a:lnTo>
                  <a:lnTo>
                    <a:pt x="1466" y="175"/>
                  </a:lnTo>
                  <a:lnTo>
                    <a:pt x="1468" y="176"/>
                  </a:lnTo>
                  <a:lnTo>
                    <a:pt x="1471" y="176"/>
                  </a:lnTo>
                  <a:lnTo>
                    <a:pt x="1471" y="179"/>
                  </a:lnTo>
                  <a:lnTo>
                    <a:pt x="1474" y="182"/>
                  </a:lnTo>
                  <a:lnTo>
                    <a:pt x="1479" y="189"/>
                  </a:lnTo>
                  <a:lnTo>
                    <a:pt x="1484" y="190"/>
                  </a:lnTo>
                  <a:lnTo>
                    <a:pt x="1487" y="193"/>
                  </a:lnTo>
                  <a:lnTo>
                    <a:pt x="1492" y="195"/>
                  </a:lnTo>
                  <a:lnTo>
                    <a:pt x="1493" y="195"/>
                  </a:lnTo>
                  <a:lnTo>
                    <a:pt x="1495" y="193"/>
                  </a:lnTo>
                  <a:lnTo>
                    <a:pt x="1495" y="193"/>
                  </a:lnTo>
                  <a:lnTo>
                    <a:pt x="1496" y="198"/>
                  </a:lnTo>
                  <a:lnTo>
                    <a:pt x="1498" y="200"/>
                  </a:lnTo>
                  <a:lnTo>
                    <a:pt x="1499" y="200"/>
                  </a:lnTo>
                  <a:lnTo>
                    <a:pt x="1501" y="198"/>
                  </a:lnTo>
                  <a:lnTo>
                    <a:pt x="1504" y="197"/>
                  </a:lnTo>
                  <a:lnTo>
                    <a:pt x="1506" y="195"/>
                  </a:lnTo>
                  <a:lnTo>
                    <a:pt x="1509" y="190"/>
                  </a:lnTo>
                  <a:lnTo>
                    <a:pt x="1510" y="187"/>
                  </a:lnTo>
                  <a:lnTo>
                    <a:pt x="1512" y="186"/>
                  </a:lnTo>
                  <a:lnTo>
                    <a:pt x="1512" y="184"/>
                  </a:lnTo>
                  <a:lnTo>
                    <a:pt x="1512" y="182"/>
                  </a:lnTo>
                  <a:lnTo>
                    <a:pt x="1514" y="179"/>
                  </a:lnTo>
                  <a:lnTo>
                    <a:pt x="1515" y="176"/>
                  </a:lnTo>
                  <a:lnTo>
                    <a:pt x="1517" y="173"/>
                  </a:lnTo>
                  <a:lnTo>
                    <a:pt x="1520" y="168"/>
                  </a:lnTo>
                  <a:lnTo>
                    <a:pt x="1522" y="168"/>
                  </a:lnTo>
                  <a:lnTo>
                    <a:pt x="1522" y="170"/>
                  </a:lnTo>
                  <a:lnTo>
                    <a:pt x="1523" y="171"/>
                  </a:lnTo>
                  <a:lnTo>
                    <a:pt x="1523" y="171"/>
                  </a:lnTo>
                  <a:lnTo>
                    <a:pt x="1525" y="173"/>
                  </a:lnTo>
                  <a:lnTo>
                    <a:pt x="1528" y="176"/>
                  </a:lnTo>
                  <a:lnTo>
                    <a:pt x="1533" y="179"/>
                  </a:lnTo>
                  <a:lnTo>
                    <a:pt x="1536" y="181"/>
                  </a:lnTo>
                  <a:lnTo>
                    <a:pt x="1542" y="182"/>
                  </a:lnTo>
                  <a:lnTo>
                    <a:pt x="1551" y="182"/>
                  </a:lnTo>
                  <a:lnTo>
                    <a:pt x="1553" y="181"/>
                  </a:lnTo>
                  <a:lnTo>
                    <a:pt x="1556" y="179"/>
                  </a:lnTo>
                  <a:lnTo>
                    <a:pt x="1561" y="178"/>
                  </a:lnTo>
                  <a:lnTo>
                    <a:pt x="1564" y="176"/>
                  </a:lnTo>
                  <a:lnTo>
                    <a:pt x="1569" y="176"/>
                  </a:lnTo>
                  <a:lnTo>
                    <a:pt x="1570" y="176"/>
                  </a:lnTo>
                  <a:lnTo>
                    <a:pt x="1575" y="178"/>
                  </a:lnTo>
                  <a:lnTo>
                    <a:pt x="1586" y="181"/>
                  </a:lnTo>
                  <a:lnTo>
                    <a:pt x="1589" y="182"/>
                  </a:lnTo>
                  <a:lnTo>
                    <a:pt x="1591" y="184"/>
                  </a:lnTo>
                  <a:lnTo>
                    <a:pt x="1594" y="187"/>
                  </a:lnTo>
                  <a:lnTo>
                    <a:pt x="1596" y="189"/>
                  </a:lnTo>
                  <a:lnTo>
                    <a:pt x="1597" y="189"/>
                  </a:lnTo>
                  <a:lnTo>
                    <a:pt x="1599" y="189"/>
                  </a:lnTo>
                  <a:lnTo>
                    <a:pt x="1599" y="189"/>
                  </a:lnTo>
                  <a:lnTo>
                    <a:pt x="1597" y="187"/>
                  </a:lnTo>
                  <a:lnTo>
                    <a:pt x="1596" y="187"/>
                  </a:lnTo>
                  <a:lnTo>
                    <a:pt x="1599" y="186"/>
                  </a:lnTo>
                  <a:lnTo>
                    <a:pt x="1599" y="186"/>
                  </a:lnTo>
                  <a:lnTo>
                    <a:pt x="1600" y="184"/>
                  </a:lnTo>
                  <a:lnTo>
                    <a:pt x="1604" y="184"/>
                  </a:lnTo>
                  <a:lnTo>
                    <a:pt x="1600" y="182"/>
                  </a:lnTo>
                  <a:lnTo>
                    <a:pt x="1599" y="182"/>
                  </a:lnTo>
                  <a:lnTo>
                    <a:pt x="1597" y="182"/>
                  </a:lnTo>
                  <a:lnTo>
                    <a:pt x="1597" y="181"/>
                  </a:lnTo>
                  <a:lnTo>
                    <a:pt x="1599" y="181"/>
                  </a:lnTo>
                  <a:lnTo>
                    <a:pt x="1599" y="179"/>
                  </a:lnTo>
                  <a:lnTo>
                    <a:pt x="1600" y="178"/>
                  </a:lnTo>
                  <a:lnTo>
                    <a:pt x="1602" y="176"/>
                  </a:lnTo>
                  <a:lnTo>
                    <a:pt x="1604" y="176"/>
                  </a:lnTo>
                  <a:lnTo>
                    <a:pt x="1607" y="178"/>
                  </a:lnTo>
                  <a:lnTo>
                    <a:pt x="1608" y="176"/>
                  </a:lnTo>
                  <a:lnTo>
                    <a:pt x="1610" y="176"/>
                  </a:lnTo>
                  <a:lnTo>
                    <a:pt x="1613" y="178"/>
                  </a:lnTo>
                  <a:lnTo>
                    <a:pt x="1616" y="181"/>
                  </a:lnTo>
                  <a:lnTo>
                    <a:pt x="1618" y="181"/>
                  </a:lnTo>
                  <a:lnTo>
                    <a:pt x="1622" y="179"/>
                  </a:lnTo>
                  <a:lnTo>
                    <a:pt x="1627" y="179"/>
                  </a:lnTo>
                  <a:lnTo>
                    <a:pt x="1627" y="178"/>
                  </a:lnTo>
                  <a:lnTo>
                    <a:pt x="1622" y="175"/>
                  </a:lnTo>
                  <a:lnTo>
                    <a:pt x="1624" y="168"/>
                  </a:lnTo>
                  <a:lnTo>
                    <a:pt x="1621" y="168"/>
                  </a:lnTo>
                  <a:lnTo>
                    <a:pt x="1618" y="167"/>
                  </a:lnTo>
                  <a:lnTo>
                    <a:pt x="1622" y="165"/>
                  </a:lnTo>
                  <a:lnTo>
                    <a:pt x="1626" y="162"/>
                  </a:lnTo>
                  <a:lnTo>
                    <a:pt x="1627" y="162"/>
                  </a:lnTo>
                  <a:lnTo>
                    <a:pt x="1630" y="160"/>
                  </a:lnTo>
                  <a:lnTo>
                    <a:pt x="1629" y="160"/>
                  </a:lnTo>
                  <a:lnTo>
                    <a:pt x="1622" y="160"/>
                  </a:lnTo>
                  <a:lnTo>
                    <a:pt x="1621" y="160"/>
                  </a:lnTo>
                  <a:lnTo>
                    <a:pt x="1619" y="162"/>
                  </a:lnTo>
                  <a:lnTo>
                    <a:pt x="1616" y="162"/>
                  </a:lnTo>
                  <a:lnTo>
                    <a:pt x="1615" y="159"/>
                  </a:lnTo>
                  <a:lnTo>
                    <a:pt x="1615" y="157"/>
                  </a:lnTo>
                  <a:lnTo>
                    <a:pt x="1619" y="152"/>
                  </a:lnTo>
                  <a:lnTo>
                    <a:pt x="1622" y="152"/>
                  </a:lnTo>
                  <a:lnTo>
                    <a:pt x="1633" y="152"/>
                  </a:lnTo>
                  <a:lnTo>
                    <a:pt x="1638" y="151"/>
                  </a:lnTo>
                  <a:lnTo>
                    <a:pt x="1643" y="149"/>
                  </a:lnTo>
                  <a:lnTo>
                    <a:pt x="1641" y="149"/>
                  </a:lnTo>
                  <a:lnTo>
                    <a:pt x="1641" y="146"/>
                  </a:lnTo>
                  <a:lnTo>
                    <a:pt x="1637" y="143"/>
                  </a:lnTo>
                  <a:lnTo>
                    <a:pt x="1637" y="141"/>
                  </a:lnTo>
                  <a:lnTo>
                    <a:pt x="1638" y="141"/>
                  </a:lnTo>
                  <a:lnTo>
                    <a:pt x="1640" y="141"/>
                  </a:lnTo>
                  <a:lnTo>
                    <a:pt x="1646" y="143"/>
                  </a:lnTo>
                  <a:lnTo>
                    <a:pt x="1649" y="145"/>
                  </a:lnTo>
                  <a:lnTo>
                    <a:pt x="1657" y="146"/>
                  </a:lnTo>
                  <a:lnTo>
                    <a:pt x="1678" y="146"/>
                  </a:lnTo>
                  <a:lnTo>
                    <a:pt x="1681" y="148"/>
                  </a:lnTo>
                  <a:lnTo>
                    <a:pt x="1690" y="148"/>
                  </a:lnTo>
                  <a:lnTo>
                    <a:pt x="1693" y="149"/>
                  </a:lnTo>
                  <a:lnTo>
                    <a:pt x="1703" y="151"/>
                  </a:lnTo>
                  <a:lnTo>
                    <a:pt x="1708" y="151"/>
                  </a:lnTo>
                  <a:lnTo>
                    <a:pt x="1711" y="152"/>
                  </a:lnTo>
                  <a:lnTo>
                    <a:pt x="1715" y="152"/>
                  </a:lnTo>
                  <a:lnTo>
                    <a:pt x="1719" y="154"/>
                  </a:lnTo>
                  <a:lnTo>
                    <a:pt x="1717" y="156"/>
                  </a:lnTo>
                  <a:lnTo>
                    <a:pt x="1706" y="156"/>
                  </a:lnTo>
                  <a:lnTo>
                    <a:pt x="1703" y="156"/>
                  </a:lnTo>
                  <a:lnTo>
                    <a:pt x="1698" y="156"/>
                  </a:lnTo>
                  <a:lnTo>
                    <a:pt x="1697" y="156"/>
                  </a:lnTo>
                  <a:lnTo>
                    <a:pt x="1693" y="157"/>
                  </a:lnTo>
                  <a:lnTo>
                    <a:pt x="1690" y="159"/>
                  </a:lnTo>
                  <a:lnTo>
                    <a:pt x="1687" y="159"/>
                  </a:lnTo>
                  <a:lnTo>
                    <a:pt x="1690" y="160"/>
                  </a:lnTo>
                  <a:lnTo>
                    <a:pt x="1692" y="160"/>
                  </a:lnTo>
                  <a:lnTo>
                    <a:pt x="1700" y="159"/>
                  </a:lnTo>
                  <a:lnTo>
                    <a:pt x="1723" y="157"/>
                  </a:lnTo>
                  <a:lnTo>
                    <a:pt x="1726" y="157"/>
                  </a:lnTo>
                  <a:lnTo>
                    <a:pt x="1726" y="159"/>
                  </a:lnTo>
                  <a:lnTo>
                    <a:pt x="1723" y="162"/>
                  </a:lnTo>
                  <a:lnTo>
                    <a:pt x="1720" y="165"/>
                  </a:lnTo>
                  <a:lnTo>
                    <a:pt x="1715" y="167"/>
                  </a:lnTo>
                  <a:lnTo>
                    <a:pt x="1714" y="167"/>
                  </a:lnTo>
                  <a:lnTo>
                    <a:pt x="1717" y="162"/>
                  </a:lnTo>
                  <a:lnTo>
                    <a:pt x="1717" y="162"/>
                  </a:lnTo>
                  <a:lnTo>
                    <a:pt x="1715" y="162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09" y="164"/>
                  </a:lnTo>
                  <a:lnTo>
                    <a:pt x="1711" y="165"/>
                  </a:lnTo>
                  <a:lnTo>
                    <a:pt x="1711" y="167"/>
                  </a:lnTo>
                  <a:lnTo>
                    <a:pt x="1706" y="168"/>
                  </a:lnTo>
                  <a:lnTo>
                    <a:pt x="1704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70"/>
                  </a:lnTo>
                  <a:lnTo>
                    <a:pt x="1701" y="170"/>
                  </a:lnTo>
                  <a:lnTo>
                    <a:pt x="1700" y="171"/>
                  </a:lnTo>
                  <a:lnTo>
                    <a:pt x="1700" y="173"/>
                  </a:lnTo>
                  <a:lnTo>
                    <a:pt x="1701" y="173"/>
                  </a:lnTo>
                  <a:lnTo>
                    <a:pt x="1703" y="175"/>
                  </a:lnTo>
                  <a:lnTo>
                    <a:pt x="1711" y="173"/>
                  </a:lnTo>
                  <a:lnTo>
                    <a:pt x="1715" y="171"/>
                  </a:lnTo>
                  <a:lnTo>
                    <a:pt x="1720" y="168"/>
                  </a:lnTo>
                  <a:lnTo>
                    <a:pt x="1726" y="160"/>
                  </a:lnTo>
                  <a:lnTo>
                    <a:pt x="1731" y="157"/>
                  </a:lnTo>
                  <a:lnTo>
                    <a:pt x="1733" y="157"/>
                  </a:lnTo>
                  <a:lnTo>
                    <a:pt x="1734" y="157"/>
                  </a:lnTo>
                  <a:lnTo>
                    <a:pt x="1749" y="157"/>
                  </a:lnTo>
                  <a:lnTo>
                    <a:pt x="1756" y="159"/>
                  </a:lnTo>
                  <a:lnTo>
                    <a:pt x="1764" y="162"/>
                  </a:lnTo>
                  <a:lnTo>
                    <a:pt x="1769" y="164"/>
                  </a:lnTo>
                  <a:lnTo>
                    <a:pt x="1772" y="167"/>
                  </a:lnTo>
                  <a:lnTo>
                    <a:pt x="1772" y="167"/>
                  </a:lnTo>
                  <a:lnTo>
                    <a:pt x="1772" y="168"/>
                  </a:lnTo>
                  <a:lnTo>
                    <a:pt x="1771" y="170"/>
                  </a:lnTo>
                  <a:lnTo>
                    <a:pt x="1761" y="170"/>
                  </a:lnTo>
                  <a:lnTo>
                    <a:pt x="1758" y="171"/>
                  </a:lnTo>
                  <a:lnTo>
                    <a:pt x="1756" y="171"/>
                  </a:lnTo>
                  <a:lnTo>
                    <a:pt x="1756" y="173"/>
                  </a:lnTo>
                  <a:lnTo>
                    <a:pt x="1756" y="173"/>
                  </a:lnTo>
                  <a:lnTo>
                    <a:pt x="1756" y="175"/>
                  </a:lnTo>
                  <a:lnTo>
                    <a:pt x="1761" y="175"/>
                  </a:lnTo>
                  <a:lnTo>
                    <a:pt x="1764" y="175"/>
                  </a:lnTo>
                  <a:lnTo>
                    <a:pt x="1771" y="176"/>
                  </a:lnTo>
                  <a:lnTo>
                    <a:pt x="1771" y="178"/>
                  </a:lnTo>
                  <a:lnTo>
                    <a:pt x="1772" y="179"/>
                  </a:lnTo>
                  <a:lnTo>
                    <a:pt x="1772" y="179"/>
                  </a:lnTo>
                  <a:lnTo>
                    <a:pt x="1780" y="179"/>
                  </a:lnTo>
                  <a:lnTo>
                    <a:pt x="1782" y="179"/>
                  </a:lnTo>
                  <a:lnTo>
                    <a:pt x="1782" y="181"/>
                  </a:lnTo>
                  <a:lnTo>
                    <a:pt x="1780" y="182"/>
                  </a:lnTo>
                  <a:lnTo>
                    <a:pt x="1777" y="184"/>
                  </a:lnTo>
                  <a:lnTo>
                    <a:pt x="1774" y="187"/>
                  </a:lnTo>
                  <a:lnTo>
                    <a:pt x="1775" y="186"/>
                  </a:lnTo>
                  <a:lnTo>
                    <a:pt x="1783" y="182"/>
                  </a:lnTo>
                  <a:lnTo>
                    <a:pt x="1786" y="182"/>
                  </a:lnTo>
                  <a:lnTo>
                    <a:pt x="1788" y="182"/>
                  </a:lnTo>
                  <a:lnTo>
                    <a:pt x="1794" y="186"/>
                  </a:lnTo>
                  <a:lnTo>
                    <a:pt x="1797" y="187"/>
                  </a:lnTo>
                  <a:lnTo>
                    <a:pt x="1802" y="192"/>
                  </a:lnTo>
                  <a:lnTo>
                    <a:pt x="1801" y="192"/>
                  </a:lnTo>
                  <a:lnTo>
                    <a:pt x="1797" y="193"/>
                  </a:lnTo>
                  <a:lnTo>
                    <a:pt x="1808" y="197"/>
                  </a:lnTo>
                  <a:lnTo>
                    <a:pt x="1813" y="197"/>
                  </a:lnTo>
                  <a:lnTo>
                    <a:pt x="1823" y="195"/>
                  </a:lnTo>
                  <a:lnTo>
                    <a:pt x="1827" y="195"/>
                  </a:lnTo>
                  <a:lnTo>
                    <a:pt x="1835" y="193"/>
                  </a:lnTo>
                  <a:lnTo>
                    <a:pt x="1845" y="192"/>
                  </a:lnTo>
                  <a:lnTo>
                    <a:pt x="1853" y="192"/>
                  </a:lnTo>
                  <a:lnTo>
                    <a:pt x="1857" y="190"/>
                  </a:lnTo>
                  <a:lnTo>
                    <a:pt x="1868" y="190"/>
                  </a:lnTo>
                  <a:lnTo>
                    <a:pt x="1879" y="190"/>
                  </a:lnTo>
                  <a:lnTo>
                    <a:pt x="1889" y="192"/>
                  </a:lnTo>
                  <a:lnTo>
                    <a:pt x="1898" y="193"/>
                  </a:lnTo>
                  <a:lnTo>
                    <a:pt x="1908" y="198"/>
                  </a:lnTo>
                  <a:lnTo>
                    <a:pt x="1913" y="201"/>
                  </a:lnTo>
                  <a:lnTo>
                    <a:pt x="1914" y="203"/>
                  </a:lnTo>
                  <a:lnTo>
                    <a:pt x="1916" y="206"/>
                  </a:lnTo>
                  <a:lnTo>
                    <a:pt x="1916" y="208"/>
                  </a:lnTo>
                  <a:lnTo>
                    <a:pt x="1917" y="211"/>
                  </a:lnTo>
                  <a:lnTo>
                    <a:pt x="1916" y="212"/>
                  </a:lnTo>
                  <a:lnTo>
                    <a:pt x="1916" y="214"/>
                  </a:lnTo>
                  <a:lnTo>
                    <a:pt x="1914" y="217"/>
                  </a:lnTo>
                  <a:lnTo>
                    <a:pt x="1914" y="219"/>
                  </a:lnTo>
                  <a:lnTo>
                    <a:pt x="1913" y="222"/>
                  </a:lnTo>
                  <a:lnTo>
                    <a:pt x="1914" y="225"/>
                  </a:lnTo>
                  <a:lnTo>
                    <a:pt x="1919" y="225"/>
                  </a:lnTo>
                  <a:lnTo>
                    <a:pt x="1927" y="228"/>
                  </a:lnTo>
                  <a:lnTo>
                    <a:pt x="1930" y="228"/>
                  </a:lnTo>
                  <a:lnTo>
                    <a:pt x="1930" y="233"/>
                  </a:lnTo>
                  <a:lnTo>
                    <a:pt x="1931" y="236"/>
                  </a:lnTo>
                  <a:lnTo>
                    <a:pt x="1931" y="242"/>
                  </a:lnTo>
                  <a:lnTo>
                    <a:pt x="1933" y="244"/>
                  </a:lnTo>
                  <a:lnTo>
                    <a:pt x="1936" y="245"/>
                  </a:lnTo>
                  <a:lnTo>
                    <a:pt x="1936" y="247"/>
                  </a:lnTo>
                  <a:lnTo>
                    <a:pt x="1933" y="253"/>
                  </a:lnTo>
                  <a:lnTo>
                    <a:pt x="1931" y="255"/>
                  </a:lnTo>
                  <a:lnTo>
                    <a:pt x="1928" y="256"/>
                  </a:lnTo>
                  <a:lnTo>
                    <a:pt x="1933" y="255"/>
                  </a:lnTo>
                  <a:lnTo>
                    <a:pt x="1935" y="253"/>
                  </a:lnTo>
                  <a:lnTo>
                    <a:pt x="1936" y="249"/>
                  </a:lnTo>
                  <a:lnTo>
                    <a:pt x="1938" y="249"/>
                  </a:lnTo>
                  <a:lnTo>
                    <a:pt x="1939" y="247"/>
                  </a:lnTo>
                  <a:lnTo>
                    <a:pt x="1939" y="242"/>
                  </a:lnTo>
                  <a:lnTo>
                    <a:pt x="1938" y="239"/>
                  </a:lnTo>
                  <a:lnTo>
                    <a:pt x="1938" y="236"/>
                  </a:lnTo>
                  <a:lnTo>
                    <a:pt x="1939" y="234"/>
                  </a:lnTo>
                  <a:lnTo>
                    <a:pt x="1944" y="230"/>
                  </a:lnTo>
                  <a:lnTo>
                    <a:pt x="1947" y="228"/>
                  </a:lnTo>
                  <a:lnTo>
                    <a:pt x="1950" y="228"/>
                  </a:lnTo>
                  <a:lnTo>
                    <a:pt x="1960" y="227"/>
                  </a:lnTo>
                  <a:lnTo>
                    <a:pt x="1963" y="227"/>
                  </a:lnTo>
                  <a:lnTo>
                    <a:pt x="1968" y="227"/>
                  </a:lnTo>
                  <a:lnTo>
                    <a:pt x="1971" y="227"/>
                  </a:lnTo>
                  <a:lnTo>
                    <a:pt x="1974" y="225"/>
                  </a:lnTo>
                  <a:lnTo>
                    <a:pt x="1977" y="227"/>
                  </a:lnTo>
                  <a:lnTo>
                    <a:pt x="1982" y="228"/>
                  </a:lnTo>
                  <a:lnTo>
                    <a:pt x="1999" y="230"/>
                  </a:lnTo>
                  <a:lnTo>
                    <a:pt x="2002" y="230"/>
                  </a:lnTo>
                  <a:lnTo>
                    <a:pt x="2015" y="231"/>
                  </a:lnTo>
                  <a:lnTo>
                    <a:pt x="2017" y="231"/>
                  </a:lnTo>
                  <a:lnTo>
                    <a:pt x="2018" y="230"/>
                  </a:lnTo>
                  <a:lnTo>
                    <a:pt x="2028" y="225"/>
                  </a:lnTo>
                  <a:lnTo>
                    <a:pt x="2031" y="225"/>
                  </a:lnTo>
                  <a:lnTo>
                    <a:pt x="2031" y="227"/>
                  </a:lnTo>
                  <a:lnTo>
                    <a:pt x="2032" y="228"/>
                  </a:lnTo>
                  <a:lnTo>
                    <a:pt x="2034" y="230"/>
                  </a:lnTo>
                  <a:lnTo>
                    <a:pt x="2036" y="233"/>
                  </a:lnTo>
                  <a:lnTo>
                    <a:pt x="2037" y="238"/>
                  </a:lnTo>
                  <a:lnTo>
                    <a:pt x="2039" y="238"/>
                  </a:lnTo>
                  <a:lnTo>
                    <a:pt x="2040" y="239"/>
                  </a:lnTo>
                  <a:lnTo>
                    <a:pt x="2047" y="241"/>
                  </a:lnTo>
                  <a:lnTo>
                    <a:pt x="2051" y="242"/>
                  </a:lnTo>
                  <a:lnTo>
                    <a:pt x="2053" y="247"/>
                  </a:lnTo>
                  <a:lnTo>
                    <a:pt x="2056" y="250"/>
                  </a:lnTo>
                  <a:lnTo>
                    <a:pt x="2062" y="250"/>
                  </a:lnTo>
                  <a:lnTo>
                    <a:pt x="2069" y="249"/>
                  </a:lnTo>
                  <a:lnTo>
                    <a:pt x="2075" y="244"/>
                  </a:lnTo>
                  <a:lnTo>
                    <a:pt x="2075" y="241"/>
                  </a:lnTo>
                  <a:lnTo>
                    <a:pt x="2073" y="238"/>
                  </a:lnTo>
                  <a:lnTo>
                    <a:pt x="2072" y="234"/>
                  </a:lnTo>
                  <a:lnTo>
                    <a:pt x="2070" y="230"/>
                  </a:lnTo>
                  <a:lnTo>
                    <a:pt x="2064" y="228"/>
                  </a:lnTo>
                  <a:lnTo>
                    <a:pt x="2064" y="227"/>
                  </a:lnTo>
                  <a:lnTo>
                    <a:pt x="2067" y="225"/>
                  </a:lnTo>
                  <a:lnTo>
                    <a:pt x="2069" y="222"/>
                  </a:lnTo>
                  <a:lnTo>
                    <a:pt x="2069" y="220"/>
                  </a:lnTo>
                  <a:lnTo>
                    <a:pt x="2069" y="216"/>
                  </a:lnTo>
                  <a:lnTo>
                    <a:pt x="2073" y="216"/>
                  </a:lnTo>
                  <a:lnTo>
                    <a:pt x="2080" y="217"/>
                  </a:lnTo>
                  <a:lnTo>
                    <a:pt x="2089" y="219"/>
                  </a:lnTo>
                  <a:lnTo>
                    <a:pt x="2099" y="220"/>
                  </a:lnTo>
                  <a:lnTo>
                    <a:pt x="2103" y="220"/>
                  </a:lnTo>
                  <a:lnTo>
                    <a:pt x="2105" y="222"/>
                  </a:lnTo>
                  <a:lnTo>
                    <a:pt x="2108" y="223"/>
                  </a:lnTo>
                  <a:lnTo>
                    <a:pt x="2110" y="220"/>
                  </a:lnTo>
                  <a:lnTo>
                    <a:pt x="2111" y="220"/>
                  </a:lnTo>
                  <a:lnTo>
                    <a:pt x="2116" y="222"/>
                  </a:lnTo>
                  <a:lnTo>
                    <a:pt x="2118" y="222"/>
                  </a:lnTo>
                  <a:lnTo>
                    <a:pt x="2124" y="222"/>
                  </a:lnTo>
                  <a:lnTo>
                    <a:pt x="2130" y="222"/>
                  </a:lnTo>
                  <a:lnTo>
                    <a:pt x="2138" y="222"/>
                  </a:lnTo>
                  <a:lnTo>
                    <a:pt x="2144" y="222"/>
                  </a:lnTo>
                  <a:lnTo>
                    <a:pt x="2148" y="222"/>
                  </a:lnTo>
                  <a:lnTo>
                    <a:pt x="2149" y="222"/>
                  </a:lnTo>
                  <a:lnTo>
                    <a:pt x="2154" y="225"/>
                  </a:lnTo>
                  <a:lnTo>
                    <a:pt x="2162" y="228"/>
                  </a:lnTo>
                  <a:lnTo>
                    <a:pt x="2168" y="228"/>
                  </a:lnTo>
                  <a:lnTo>
                    <a:pt x="2176" y="231"/>
                  </a:lnTo>
                  <a:lnTo>
                    <a:pt x="2184" y="233"/>
                  </a:lnTo>
                  <a:lnTo>
                    <a:pt x="2189" y="234"/>
                  </a:lnTo>
                  <a:lnTo>
                    <a:pt x="2190" y="234"/>
                  </a:lnTo>
                  <a:lnTo>
                    <a:pt x="2190" y="236"/>
                  </a:lnTo>
                  <a:lnTo>
                    <a:pt x="2190" y="236"/>
                  </a:lnTo>
                  <a:lnTo>
                    <a:pt x="2195" y="238"/>
                  </a:lnTo>
                  <a:lnTo>
                    <a:pt x="2204" y="244"/>
                  </a:lnTo>
                  <a:lnTo>
                    <a:pt x="2206" y="245"/>
                  </a:lnTo>
                  <a:lnTo>
                    <a:pt x="2209" y="245"/>
                  </a:lnTo>
                  <a:lnTo>
                    <a:pt x="2212" y="247"/>
                  </a:lnTo>
                  <a:lnTo>
                    <a:pt x="2212" y="247"/>
                  </a:lnTo>
                  <a:lnTo>
                    <a:pt x="2214" y="247"/>
                  </a:lnTo>
                  <a:lnTo>
                    <a:pt x="2215" y="249"/>
                  </a:lnTo>
                  <a:lnTo>
                    <a:pt x="2217" y="249"/>
                  </a:lnTo>
                  <a:lnTo>
                    <a:pt x="2222" y="250"/>
                  </a:lnTo>
                  <a:lnTo>
                    <a:pt x="2225" y="252"/>
                  </a:lnTo>
                  <a:lnTo>
                    <a:pt x="2226" y="255"/>
                  </a:lnTo>
                  <a:lnTo>
                    <a:pt x="2226" y="255"/>
                  </a:lnTo>
                  <a:lnTo>
                    <a:pt x="2223" y="253"/>
                  </a:lnTo>
                  <a:lnTo>
                    <a:pt x="2225" y="255"/>
                  </a:lnTo>
                  <a:lnTo>
                    <a:pt x="2225" y="256"/>
                  </a:lnTo>
                  <a:lnTo>
                    <a:pt x="2228" y="256"/>
                  </a:lnTo>
                  <a:lnTo>
                    <a:pt x="2231" y="258"/>
                  </a:lnTo>
                  <a:lnTo>
                    <a:pt x="2233" y="258"/>
                  </a:lnTo>
                  <a:lnTo>
                    <a:pt x="2234" y="260"/>
                  </a:lnTo>
                  <a:lnTo>
                    <a:pt x="2234" y="261"/>
                  </a:lnTo>
                  <a:lnTo>
                    <a:pt x="2234" y="263"/>
                  </a:lnTo>
                  <a:lnTo>
                    <a:pt x="2236" y="263"/>
                  </a:lnTo>
                  <a:lnTo>
                    <a:pt x="2237" y="261"/>
                  </a:lnTo>
                  <a:lnTo>
                    <a:pt x="2237" y="260"/>
                  </a:lnTo>
                  <a:lnTo>
                    <a:pt x="2231" y="256"/>
                  </a:lnTo>
                  <a:lnTo>
                    <a:pt x="2230" y="255"/>
                  </a:lnTo>
                  <a:lnTo>
                    <a:pt x="2231" y="256"/>
                  </a:lnTo>
                  <a:lnTo>
                    <a:pt x="2239" y="260"/>
                  </a:lnTo>
                  <a:lnTo>
                    <a:pt x="2242" y="263"/>
                  </a:lnTo>
                  <a:lnTo>
                    <a:pt x="2241" y="263"/>
                  </a:lnTo>
                  <a:lnTo>
                    <a:pt x="2241" y="263"/>
                  </a:lnTo>
                  <a:lnTo>
                    <a:pt x="2241" y="264"/>
                  </a:lnTo>
                  <a:lnTo>
                    <a:pt x="2242" y="263"/>
                  </a:lnTo>
                  <a:lnTo>
                    <a:pt x="2244" y="263"/>
                  </a:lnTo>
                  <a:lnTo>
                    <a:pt x="2245" y="264"/>
                  </a:lnTo>
                  <a:lnTo>
                    <a:pt x="2247" y="264"/>
                  </a:lnTo>
                  <a:lnTo>
                    <a:pt x="2250" y="266"/>
                  </a:lnTo>
                  <a:lnTo>
                    <a:pt x="2274" y="277"/>
                  </a:lnTo>
                  <a:lnTo>
                    <a:pt x="2274" y="279"/>
                  </a:lnTo>
                  <a:lnTo>
                    <a:pt x="2274" y="280"/>
                  </a:lnTo>
                  <a:lnTo>
                    <a:pt x="2275" y="282"/>
                  </a:lnTo>
                  <a:lnTo>
                    <a:pt x="2275" y="283"/>
                  </a:lnTo>
                  <a:lnTo>
                    <a:pt x="2272" y="285"/>
                  </a:lnTo>
                  <a:lnTo>
                    <a:pt x="2275" y="285"/>
                  </a:lnTo>
                  <a:lnTo>
                    <a:pt x="2277" y="285"/>
                  </a:lnTo>
                  <a:lnTo>
                    <a:pt x="2277" y="283"/>
                  </a:lnTo>
                  <a:lnTo>
                    <a:pt x="2278" y="283"/>
                  </a:lnTo>
                  <a:lnTo>
                    <a:pt x="2280" y="285"/>
                  </a:lnTo>
                  <a:lnTo>
                    <a:pt x="2280" y="285"/>
                  </a:lnTo>
                  <a:lnTo>
                    <a:pt x="2280" y="288"/>
                  </a:lnTo>
                  <a:lnTo>
                    <a:pt x="2278" y="290"/>
                  </a:lnTo>
                  <a:lnTo>
                    <a:pt x="2278" y="291"/>
                  </a:lnTo>
                  <a:lnTo>
                    <a:pt x="2280" y="294"/>
                  </a:lnTo>
                  <a:lnTo>
                    <a:pt x="2280" y="294"/>
                  </a:lnTo>
                  <a:lnTo>
                    <a:pt x="2282" y="296"/>
                  </a:lnTo>
                  <a:lnTo>
                    <a:pt x="2282" y="299"/>
                  </a:lnTo>
                  <a:lnTo>
                    <a:pt x="2280" y="301"/>
                  </a:lnTo>
                  <a:lnTo>
                    <a:pt x="2278" y="304"/>
                  </a:lnTo>
                  <a:lnTo>
                    <a:pt x="2280" y="304"/>
                  </a:lnTo>
                  <a:lnTo>
                    <a:pt x="2283" y="304"/>
                  </a:lnTo>
                  <a:lnTo>
                    <a:pt x="2283" y="304"/>
                  </a:lnTo>
                  <a:lnTo>
                    <a:pt x="2285" y="305"/>
                  </a:lnTo>
                  <a:lnTo>
                    <a:pt x="2286" y="307"/>
                  </a:lnTo>
                  <a:lnTo>
                    <a:pt x="2286" y="308"/>
                  </a:lnTo>
                  <a:lnTo>
                    <a:pt x="2286" y="310"/>
                  </a:lnTo>
                  <a:lnTo>
                    <a:pt x="2286" y="310"/>
                  </a:lnTo>
                  <a:lnTo>
                    <a:pt x="2288" y="310"/>
                  </a:lnTo>
                  <a:lnTo>
                    <a:pt x="2289" y="308"/>
                  </a:lnTo>
                  <a:lnTo>
                    <a:pt x="2289" y="307"/>
                  </a:lnTo>
                  <a:lnTo>
                    <a:pt x="2291" y="307"/>
                  </a:lnTo>
                  <a:lnTo>
                    <a:pt x="2293" y="308"/>
                  </a:lnTo>
                  <a:lnTo>
                    <a:pt x="2291" y="313"/>
                  </a:lnTo>
                  <a:lnTo>
                    <a:pt x="2293" y="313"/>
                  </a:lnTo>
                  <a:lnTo>
                    <a:pt x="2293" y="312"/>
                  </a:lnTo>
                  <a:lnTo>
                    <a:pt x="2293" y="312"/>
                  </a:lnTo>
                  <a:lnTo>
                    <a:pt x="2294" y="310"/>
                  </a:lnTo>
                  <a:lnTo>
                    <a:pt x="2296" y="310"/>
                  </a:lnTo>
                  <a:lnTo>
                    <a:pt x="2296" y="308"/>
                  </a:lnTo>
                  <a:lnTo>
                    <a:pt x="2294" y="307"/>
                  </a:lnTo>
                  <a:lnTo>
                    <a:pt x="2294" y="305"/>
                  </a:lnTo>
                  <a:lnTo>
                    <a:pt x="2291" y="305"/>
                  </a:lnTo>
                  <a:lnTo>
                    <a:pt x="2289" y="304"/>
                  </a:lnTo>
                  <a:lnTo>
                    <a:pt x="2289" y="304"/>
                  </a:lnTo>
                  <a:lnTo>
                    <a:pt x="2291" y="302"/>
                  </a:lnTo>
                  <a:lnTo>
                    <a:pt x="2291" y="302"/>
                  </a:lnTo>
                  <a:lnTo>
                    <a:pt x="2293" y="299"/>
                  </a:lnTo>
                  <a:lnTo>
                    <a:pt x="2293" y="299"/>
                  </a:lnTo>
                  <a:lnTo>
                    <a:pt x="2293" y="297"/>
                  </a:lnTo>
                  <a:lnTo>
                    <a:pt x="2291" y="296"/>
                  </a:lnTo>
                  <a:lnTo>
                    <a:pt x="2291" y="294"/>
                  </a:lnTo>
                  <a:lnTo>
                    <a:pt x="2288" y="294"/>
                  </a:lnTo>
                  <a:lnTo>
                    <a:pt x="2288" y="293"/>
                  </a:lnTo>
                  <a:lnTo>
                    <a:pt x="2286" y="293"/>
                  </a:lnTo>
                  <a:lnTo>
                    <a:pt x="2285" y="293"/>
                  </a:lnTo>
                  <a:lnTo>
                    <a:pt x="2285" y="293"/>
                  </a:lnTo>
                  <a:lnTo>
                    <a:pt x="2285" y="291"/>
                  </a:lnTo>
                  <a:lnTo>
                    <a:pt x="2286" y="291"/>
                  </a:lnTo>
                  <a:lnTo>
                    <a:pt x="2294" y="291"/>
                  </a:lnTo>
                  <a:lnTo>
                    <a:pt x="2297" y="291"/>
                  </a:lnTo>
                  <a:lnTo>
                    <a:pt x="2299" y="291"/>
                  </a:lnTo>
                  <a:lnTo>
                    <a:pt x="2300" y="291"/>
                  </a:lnTo>
                  <a:lnTo>
                    <a:pt x="2305" y="293"/>
                  </a:lnTo>
                  <a:lnTo>
                    <a:pt x="2305" y="293"/>
                  </a:lnTo>
                  <a:lnTo>
                    <a:pt x="2304" y="293"/>
                  </a:lnTo>
                  <a:lnTo>
                    <a:pt x="2302" y="296"/>
                  </a:lnTo>
                  <a:lnTo>
                    <a:pt x="2302" y="296"/>
                  </a:lnTo>
                  <a:lnTo>
                    <a:pt x="2302" y="297"/>
                  </a:lnTo>
                  <a:lnTo>
                    <a:pt x="2304" y="297"/>
                  </a:lnTo>
                  <a:lnTo>
                    <a:pt x="2305" y="297"/>
                  </a:lnTo>
                  <a:lnTo>
                    <a:pt x="2304" y="296"/>
                  </a:lnTo>
                  <a:lnTo>
                    <a:pt x="2304" y="294"/>
                  </a:lnTo>
                  <a:lnTo>
                    <a:pt x="2304" y="294"/>
                  </a:lnTo>
                  <a:lnTo>
                    <a:pt x="2305" y="294"/>
                  </a:lnTo>
                  <a:lnTo>
                    <a:pt x="2307" y="296"/>
                  </a:lnTo>
                  <a:lnTo>
                    <a:pt x="2307" y="296"/>
                  </a:lnTo>
                  <a:lnTo>
                    <a:pt x="2312" y="296"/>
                  </a:lnTo>
                  <a:lnTo>
                    <a:pt x="2313" y="296"/>
                  </a:lnTo>
                  <a:lnTo>
                    <a:pt x="2315" y="296"/>
                  </a:lnTo>
                  <a:lnTo>
                    <a:pt x="2313" y="294"/>
                  </a:lnTo>
                  <a:lnTo>
                    <a:pt x="2307" y="293"/>
                  </a:lnTo>
                  <a:lnTo>
                    <a:pt x="2307" y="293"/>
                  </a:lnTo>
                  <a:lnTo>
                    <a:pt x="2313" y="293"/>
                  </a:lnTo>
                  <a:lnTo>
                    <a:pt x="2315" y="294"/>
                  </a:lnTo>
                  <a:lnTo>
                    <a:pt x="2318" y="294"/>
                  </a:lnTo>
                  <a:lnTo>
                    <a:pt x="2321" y="294"/>
                  </a:lnTo>
                  <a:lnTo>
                    <a:pt x="2324" y="296"/>
                  </a:lnTo>
                  <a:lnTo>
                    <a:pt x="2327" y="299"/>
                  </a:lnTo>
                  <a:lnTo>
                    <a:pt x="2330" y="302"/>
                  </a:lnTo>
                  <a:lnTo>
                    <a:pt x="2334" y="304"/>
                  </a:lnTo>
                  <a:lnTo>
                    <a:pt x="2337" y="305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2"/>
                  </a:lnTo>
                  <a:lnTo>
                    <a:pt x="2341" y="312"/>
                  </a:lnTo>
                  <a:lnTo>
                    <a:pt x="2343" y="312"/>
                  </a:lnTo>
                  <a:lnTo>
                    <a:pt x="2345" y="312"/>
                  </a:lnTo>
                  <a:lnTo>
                    <a:pt x="2346" y="312"/>
                  </a:lnTo>
                  <a:lnTo>
                    <a:pt x="2346" y="312"/>
                  </a:lnTo>
                  <a:lnTo>
                    <a:pt x="2348" y="313"/>
                  </a:lnTo>
                  <a:lnTo>
                    <a:pt x="2348" y="313"/>
                  </a:lnTo>
                  <a:lnTo>
                    <a:pt x="2346" y="315"/>
                  </a:lnTo>
                  <a:lnTo>
                    <a:pt x="2353" y="315"/>
                  </a:lnTo>
                  <a:lnTo>
                    <a:pt x="2354" y="315"/>
                  </a:lnTo>
                  <a:lnTo>
                    <a:pt x="2354" y="316"/>
                  </a:lnTo>
                  <a:lnTo>
                    <a:pt x="2353" y="318"/>
                  </a:lnTo>
                  <a:lnTo>
                    <a:pt x="2353" y="318"/>
                  </a:lnTo>
                  <a:lnTo>
                    <a:pt x="2351" y="318"/>
                  </a:lnTo>
                  <a:lnTo>
                    <a:pt x="2351" y="318"/>
                  </a:lnTo>
                  <a:lnTo>
                    <a:pt x="2348" y="318"/>
                  </a:lnTo>
                  <a:lnTo>
                    <a:pt x="2345" y="319"/>
                  </a:lnTo>
                  <a:lnTo>
                    <a:pt x="2343" y="321"/>
                  </a:lnTo>
                  <a:lnTo>
                    <a:pt x="2341" y="323"/>
                  </a:lnTo>
                  <a:lnTo>
                    <a:pt x="2343" y="326"/>
                  </a:lnTo>
                  <a:lnTo>
                    <a:pt x="2341" y="326"/>
                  </a:lnTo>
                  <a:lnTo>
                    <a:pt x="2341" y="327"/>
                  </a:lnTo>
                  <a:lnTo>
                    <a:pt x="2337" y="327"/>
                  </a:lnTo>
                  <a:lnTo>
                    <a:pt x="2335" y="326"/>
                  </a:lnTo>
                  <a:lnTo>
                    <a:pt x="2334" y="326"/>
                  </a:lnTo>
                  <a:lnTo>
                    <a:pt x="2332" y="324"/>
                  </a:lnTo>
                  <a:lnTo>
                    <a:pt x="2330" y="323"/>
                  </a:lnTo>
                  <a:lnTo>
                    <a:pt x="2330" y="323"/>
                  </a:lnTo>
                  <a:lnTo>
                    <a:pt x="2329" y="323"/>
                  </a:lnTo>
                  <a:lnTo>
                    <a:pt x="2330" y="324"/>
                  </a:lnTo>
                  <a:lnTo>
                    <a:pt x="2332" y="326"/>
                  </a:lnTo>
                  <a:lnTo>
                    <a:pt x="2334" y="327"/>
                  </a:lnTo>
                  <a:lnTo>
                    <a:pt x="2335" y="329"/>
                  </a:lnTo>
                  <a:lnTo>
                    <a:pt x="2335" y="331"/>
                  </a:lnTo>
                  <a:lnTo>
                    <a:pt x="2334" y="331"/>
                  </a:lnTo>
                  <a:lnTo>
                    <a:pt x="2332" y="331"/>
                  </a:lnTo>
                  <a:lnTo>
                    <a:pt x="2330" y="329"/>
                  </a:lnTo>
                  <a:lnTo>
                    <a:pt x="2329" y="329"/>
                  </a:lnTo>
                  <a:lnTo>
                    <a:pt x="2324" y="331"/>
                  </a:lnTo>
                  <a:lnTo>
                    <a:pt x="2323" y="331"/>
                  </a:lnTo>
                  <a:lnTo>
                    <a:pt x="2323" y="331"/>
                  </a:lnTo>
                  <a:lnTo>
                    <a:pt x="2323" y="329"/>
                  </a:lnTo>
                  <a:lnTo>
                    <a:pt x="2319" y="329"/>
                  </a:lnTo>
                  <a:lnTo>
                    <a:pt x="2318" y="329"/>
                  </a:lnTo>
                  <a:lnTo>
                    <a:pt x="2318" y="329"/>
                  </a:lnTo>
                  <a:lnTo>
                    <a:pt x="2316" y="327"/>
                  </a:lnTo>
                  <a:lnTo>
                    <a:pt x="2315" y="326"/>
                  </a:lnTo>
                  <a:lnTo>
                    <a:pt x="2313" y="326"/>
                  </a:lnTo>
                  <a:lnTo>
                    <a:pt x="2312" y="326"/>
                  </a:lnTo>
                  <a:lnTo>
                    <a:pt x="2310" y="326"/>
                  </a:lnTo>
                  <a:lnTo>
                    <a:pt x="2313" y="327"/>
                  </a:lnTo>
                  <a:lnTo>
                    <a:pt x="2316" y="331"/>
                  </a:lnTo>
                  <a:lnTo>
                    <a:pt x="2316" y="331"/>
                  </a:lnTo>
                  <a:lnTo>
                    <a:pt x="2315" y="332"/>
                  </a:lnTo>
                  <a:lnTo>
                    <a:pt x="2318" y="332"/>
                  </a:lnTo>
                  <a:lnTo>
                    <a:pt x="2318" y="331"/>
                  </a:lnTo>
                  <a:lnTo>
                    <a:pt x="2318" y="332"/>
                  </a:lnTo>
                  <a:lnTo>
                    <a:pt x="2318" y="335"/>
                  </a:lnTo>
                  <a:lnTo>
                    <a:pt x="2316" y="335"/>
                  </a:lnTo>
                  <a:lnTo>
                    <a:pt x="2312" y="337"/>
                  </a:lnTo>
                  <a:lnTo>
                    <a:pt x="2313" y="337"/>
                  </a:lnTo>
                  <a:lnTo>
                    <a:pt x="2315" y="337"/>
                  </a:lnTo>
                  <a:lnTo>
                    <a:pt x="2316" y="337"/>
                  </a:lnTo>
                  <a:lnTo>
                    <a:pt x="2318" y="337"/>
                  </a:lnTo>
                  <a:lnTo>
                    <a:pt x="2318" y="338"/>
                  </a:lnTo>
                  <a:lnTo>
                    <a:pt x="2318" y="342"/>
                  </a:lnTo>
                  <a:lnTo>
                    <a:pt x="2318" y="342"/>
                  </a:lnTo>
                  <a:lnTo>
                    <a:pt x="2316" y="343"/>
                  </a:lnTo>
                  <a:lnTo>
                    <a:pt x="2313" y="345"/>
                  </a:lnTo>
                  <a:lnTo>
                    <a:pt x="2310" y="345"/>
                  </a:lnTo>
                  <a:lnTo>
                    <a:pt x="2308" y="345"/>
                  </a:lnTo>
                  <a:lnTo>
                    <a:pt x="2307" y="345"/>
                  </a:lnTo>
                  <a:lnTo>
                    <a:pt x="2307" y="346"/>
                  </a:lnTo>
                  <a:lnTo>
                    <a:pt x="2305" y="346"/>
                  </a:lnTo>
                  <a:lnTo>
                    <a:pt x="2307" y="346"/>
                  </a:lnTo>
                  <a:lnTo>
                    <a:pt x="2308" y="346"/>
                  </a:lnTo>
                  <a:lnTo>
                    <a:pt x="2310" y="346"/>
                  </a:lnTo>
                  <a:lnTo>
                    <a:pt x="2310" y="348"/>
                  </a:lnTo>
                  <a:lnTo>
                    <a:pt x="2308" y="348"/>
                  </a:lnTo>
                  <a:lnTo>
                    <a:pt x="2308" y="349"/>
                  </a:lnTo>
                  <a:lnTo>
                    <a:pt x="2308" y="349"/>
                  </a:lnTo>
                  <a:lnTo>
                    <a:pt x="2308" y="351"/>
                  </a:lnTo>
                  <a:lnTo>
                    <a:pt x="2308" y="351"/>
                  </a:lnTo>
                  <a:lnTo>
                    <a:pt x="2310" y="351"/>
                  </a:lnTo>
                  <a:lnTo>
                    <a:pt x="2313" y="353"/>
                  </a:lnTo>
                  <a:lnTo>
                    <a:pt x="2315" y="353"/>
                  </a:lnTo>
                  <a:lnTo>
                    <a:pt x="2315" y="353"/>
                  </a:lnTo>
                  <a:lnTo>
                    <a:pt x="2316" y="354"/>
                  </a:lnTo>
                  <a:lnTo>
                    <a:pt x="2316" y="356"/>
                  </a:lnTo>
                  <a:lnTo>
                    <a:pt x="2316" y="356"/>
                  </a:lnTo>
                  <a:lnTo>
                    <a:pt x="2312" y="356"/>
                  </a:lnTo>
                  <a:lnTo>
                    <a:pt x="2312" y="356"/>
                  </a:lnTo>
                  <a:lnTo>
                    <a:pt x="2310" y="354"/>
                  </a:lnTo>
                  <a:lnTo>
                    <a:pt x="2310" y="354"/>
                  </a:lnTo>
                  <a:lnTo>
                    <a:pt x="2308" y="353"/>
                  </a:lnTo>
                  <a:lnTo>
                    <a:pt x="2308" y="354"/>
                  </a:lnTo>
                  <a:lnTo>
                    <a:pt x="2308" y="357"/>
                  </a:lnTo>
                  <a:lnTo>
                    <a:pt x="2308" y="357"/>
                  </a:lnTo>
                  <a:lnTo>
                    <a:pt x="2307" y="359"/>
                  </a:lnTo>
                  <a:lnTo>
                    <a:pt x="2305" y="359"/>
                  </a:lnTo>
                  <a:lnTo>
                    <a:pt x="2304" y="359"/>
                  </a:lnTo>
                  <a:lnTo>
                    <a:pt x="2302" y="357"/>
                  </a:lnTo>
                  <a:lnTo>
                    <a:pt x="2302" y="356"/>
                  </a:lnTo>
                  <a:lnTo>
                    <a:pt x="2302" y="356"/>
                  </a:lnTo>
                  <a:lnTo>
                    <a:pt x="2302" y="354"/>
                  </a:lnTo>
                  <a:lnTo>
                    <a:pt x="2302" y="353"/>
                  </a:lnTo>
                  <a:lnTo>
                    <a:pt x="2302" y="354"/>
                  </a:lnTo>
                  <a:lnTo>
                    <a:pt x="2300" y="356"/>
                  </a:lnTo>
                  <a:lnTo>
                    <a:pt x="2299" y="357"/>
                  </a:lnTo>
                  <a:lnTo>
                    <a:pt x="2297" y="357"/>
                  </a:lnTo>
                  <a:lnTo>
                    <a:pt x="2296" y="357"/>
                  </a:lnTo>
                  <a:lnTo>
                    <a:pt x="2294" y="356"/>
                  </a:lnTo>
                  <a:lnTo>
                    <a:pt x="2293" y="354"/>
                  </a:lnTo>
                  <a:lnTo>
                    <a:pt x="2289" y="353"/>
                  </a:lnTo>
                  <a:lnTo>
                    <a:pt x="2288" y="351"/>
                  </a:lnTo>
                  <a:lnTo>
                    <a:pt x="2285" y="348"/>
                  </a:lnTo>
                  <a:lnTo>
                    <a:pt x="2280" y="348"/>
                  </a:lnTo>
                  <a:lnTo>
                    <a:pt x="2277" y="346"/>
                  </a:lnTo>
                  <a:lnTo>
                    <a:pt x="2275" y="346"/>
                  </a:lnTo>
                  <a:lnTo>
                    <a:pt x="2274" y="346"/>
                  </a:lnTo>
                  <a:lnTo>
                    <a:pt x="2272" y="346"/>
                  </a:lnTo>
                  <a:lnTo>
                    <a:pt x="2272" y="346"/>
                  </a:lnTo>
                  <a:lnTo>
                    <a:pt x="2271" y="345"/>
                  </a:lnTo>
                  <a:lnTo>
                    <a:pt x="2271" y="345"/>
                  </a:lnTo>
                  <a:lnTo>
                    <a:pt x="2267" y="343"/>
                  </a:lnTo>
                  <a:lnTo>
                    <a:pt x="2266" y="342"/>
                  </a:lnTo>
                  <a:lnTo>
                    <a:pt x="2266" y="340"/>
                  </a:lnTo>
                  <a:lnTo>
                    <a:pt x="2266" y="340"/>
                  </a:lnTo>
                  <a:lnTo>
                    <a:pt x="2266" y="337"/>
                  </a:lnTo>
                  <a:lnTo>
                    <a:pt x="2264" y="334"/>
                  </a:lnTo>
                  <a:lnTo>
                    <a:pt x="2263" y="331"/>
                  </a:lnTo>
                  <a:lnTo>
                    <a:pt x="2256" y="329"/>
                  </a:lnTo>
                  <a:lnTo>
                    <a:pt x="2250" y="327"/>
                  </a:lnTo>
                  <a:lnTo>
                    <a:pt x="2248" y="327"/>
                  </a:lnTo>
                  <a:lnTo>
                    <a:pt x="2247" y="327"/>
                  </a:lnTo>
                  <a:lnTo>
                    <a:pt x="2242" y="331"/>
                  </a:lnTo>
                  <a:lnTo>
                    <a:pt x="2239" y="331"/>
                  </a:lnTo>
                  <a:lnTo>
                    <a:pt x="2230" y="331"/>
                  </a:lnTo>
                  <a:lnTo>
                    <a:pt x="2230" y="331"/>
                  </a:lnTo>
                  <a:lnTo>
                    <a:pt x="2228" y="329"/>
                  </a:lnTo>
                  <a:lnTo>
                    <a:pt x="2226" y="327"/>
                  </a:lnTo>
                  <a:lnTo>
                    <a:pt x="2228" y="326"/>
                  </a:lnTo>
                  <a:lnTo>
                    <a:pt x="2228" y="324"/>
                  </a:lnTo>
                  <a:lnTo>
                    <a:pt x="2226" y="324"/>
                  </a:lnTo>
                  <a:lnTo>
                    <a:pt x="2226" y="324"/>
                  </a:lnTo>
                  <a:lnTo>
                    <a:pt x="2225" y="323"/>
                  </a:lnTo>
                  <a:lnTo>
                    <a:pt x="2223" y="321"/>
                  </a:lnTo>
                  <a:lnTo>
                    <a:pt x="2222" y="319"/>
                  </a:lnTo>
                  <a:lnTo>
                    <a:pt x="2222" y="318"/>
                  </a:lnTo>
                  <a:lnTo>
                    <a:pt x="2222" y="318"/>
                  </a:lnTo>
                  <a:lnTo>
                    <a:pt x="2223" y="318"/>
                  </a:lnTo>
                  <a:lnTo>
                    <a:pt x="2225" y="318"/>
                  </a:lnTo>
                  <a:lnTo>
                    <a:pt x="2225" y="315"/>
                  </a:lnTo>
                  <a:lnTo>
                    <a:pt x="2226" y="315"/>
                  </a:lnTo>
                  <a:lnTo>
                    <a:pt x="2226" y="313"/>
                  </a:lnTo>
                  <a:lnTo>
                    <a:pt x="2226" y="310"/>
                  </a:lnTo>
                  <a:lnTo>
                    <a:pt x="2226" y="308"/>
                  </a:lnTo>
                  <a:lnTo>
                    <a:pt x="2226" y="310"/>
                  </a:lnTo>
                  <a:lnTo>
                    <a:pt x="2223" y="313"/>
                  </a:lnTo>
                  <a:lnTo>
                    <a:pt x="2223" y="313"/>
                  </a:lnTo>
                  <a:lnTo>
                    <a:pt x="2222" y="313"/>
                  </a:lnTo>
                  <a:lnTo>
                    <a:pt x="2222" y="313"/>
                  </a:lnTo>
                  <a:lnTo>
                    <a:pt x="2220" y="313"/>
                  </a:lnTo>
                  <a:lnTo>
                    <a:pt x="2218" y="313"/>
                  </a:lnTo>
                  <a:lnTo>
                    <a:pt x="2218" y="310"/>
                  </a:lnTo>
                  <a:lnTo>
                    <a:pt x="2218" y="308"/>
                  </a:lnTo>
                  <a:lnTo>
                    <a:pt x="2218" y="310"/>
                  </a:lnTo>
                  <a:lnTo>
                    <a:pt x="2217" y="310"/>
                  </a:lnTo>
                  <a:lnTo>
                    <a:pt x="2215" y="312"/>
                  </a:lnTo>
                  <a:lnTo>
                    <a:pt x="2215" y="312"/>
                  </a:lnTo>
                  <a:lnTo>
                    <a:pt x="2215" y="313"/>
                  </a:lnTo>
                  <a:lnTo>
                    <a:pt x="2215" y="315"/>
                  </a:lnTo>
                  <a:lnTo>
                    <a:pt x="2214" y="315"/>
                  </a:lnTo>
                  <a:lnTo>
                    <a:pt x="2211" y="315"/>
                  </a:lnTo>
                  <a:lnTo>
                    <a:pt x="2211" y="313"/>
                  </a:lnTo>
                  <a:lnTo>
                    <a:pt x="2209" y="316"/>
                  </a:lnTo>
                  <a:lnTo>
                    <a:pt x="2209" y="318"/>
                  </a:lnTo>
                  <a:lnTo>
                    <a:pt x="2209" y="321"/>
                  </a:lnTo>
                  <a:lnTo>
                    <a:pt x="2209" y="323"/>
                  </a:lnTo>
                  <a:lnTo>
                    <a:pt x="2211" y="324"/>
                  </a:lnTo>
                  <a:lnTo>
                    <a:pt x="2214" y="326"/>
                  </a:lnTo>
                  <a:lnTo>
                    <a:pt x="2215" y="327"/>
                  </a:lnTo>
                  <a:lnTo>
                    <a:pt x="2215" y="329"/>
                  </a:lnTo>
                  <a:lnTo>
                    <a:pt x="2215" y="329"/>
                  </a:lnTo>
                  <a:lnTo>
                    <a:pt x="2214" y="332"/>
                  </a:lnTo>
                  <a:lnTo>
                    <a:pt x="2212" y="332"/>
                  </a:lnTo>
                  <a:lnTo>
                    <a:pt x="2211" y="337"/>
                  </a:lnTo>
                  <a:lnTo>
                    <a:pt x="2211" y="337"/>
                  </a:lnTo>
                  <a:lnTo>
                    <a:pt x="2206" y="340"/>
                  </a:lnTo>
                  <a:lnTo>
                    <a:pt x="2203" y="342"/>
                  </a:lnTo>
                  <a:lnTo>
                    <a:pt x="2201" y="343"/>
                  </a:lnTo>
                  <a:lnTo>
                    <a:pt x="2198" y="346"/>
                  </a:lnTo>
                  <a:lnTo>
                    <a:pt x="2193" y="346"/>
                  </a:lnTo>
                  <a:lnTo>
                    <a:pt x="2187" y="351"/>
                  </a:lnTo>
                  <a:lnTo>
                    <a:pt x="2184" y="351"/>
                  </a:lnTo>
                  <a:lnTo>
                    <a:pt x="2181" y="349"/>
                  </a:lnTo>
                  <a:lnTo>
                    <a:pt x="2173" y="348"/>
                  </a:lnTo>
                  <a:lnTo>
                    <a:pt x="2171" y="348"/>
                  </a:lnTo>
                  <a:lnTo>
                    <a:pt x="2168" y="343"/>
                  </a:lnTo>
                  <a:lnTo>
                    <a:pt x="2166" y="343"/>
                  </a:lnTo>
                  <a:lnTo>
                    <a:pt x="2165" y="342"/>
                  </a:lnTo>
                  <a:lnTo>
                    <a:pt x="2160" y="340"/>
                  </a:lnTo>
                  <a:lnTo>
                    <a:pt x="2157" y="342"/>
                  </a:lnTo>
                  <a:lnTo>
                    <a:pt x="2154" y="340"/>
                  </a:lnTo>
                  <a:lnTo>
                    <a:pt x="2152" y="342"/>
                  </a:lnTo>
                  <a:lnTo>
                    <a:pt x="2154" y="342"/>
                  </a:lnTo>
                  <a:lnTo>
                    <a:pt x="2157" y="342"/>
                  </a:lnTo>
                  <a:lnTo>
                    <a:pt x="2162" y="342"/>
                  </a:lnTo>
                  <a:lnTo>
                    <a:pt x="2163" y="342"/>
                  </a:lnTo>
                  <a:lnTo>
                    <a:pt x="2165" y="343"/>
                  </a:lnTo>
                  <a:lnTo>
                    <a:pt x="2166" y="345"/>
                  </a:lnTo>
                  <a:lnTo>
                    <a:pt x="2165" y="346"/>
                  </a:lnTo>
                  <a:lnTo>
                    <a:pt x="2163" y="346"/>
                  </a:lnTo>
                  <a:lnTo>
                    <a:pt x="2160" y="345"/>
                  </a:lnTo>
                  <a:lnTo>
                    <a:pt x="2155" y="346"/>
                  </a:lnTo>
                  <a:lnTo>
                    <a:pt x="2154" y="345"/>
                  </a:lnTo>
                  <a:lnTo>
                    <a:pt x="2149" y="343"/>
                  </a:lnTo>
                  <a:lnTo>
                    <a:pt x="2144" y="346"/>
                  </a:lnTo>
                  <a:lnTo>
                    <a:pt x="2140" y="346"/>
                  </a:lnTo>
                  <a:lnTo>
                    <a:pt x="2135" y="348"/>
                  </a:lnTo>
                  <a:lnTo>
                    <a:pt x="2127" y="349"/>
                  </a:lnTo>
                  <a:lnTo>
                    <a:pt x="2129" y="349"/>
                  </a:lnTo>
                  <a:lnTo>
                    <a:pt x="2135" y="348"/>
                  </a:lnTo>
                  <a:lnTo>
                    <a:pt x="2138" y="348"/>
                  </a:lnTo>
                  <a:lnTo>
                    <a:pt x="2143" y="346"/>
                  </a:lnTo>
                  <a:lnTo>
                    <a:pt x="2146" y="346"/>
                  </a:lnTo>
                  <a:lnTo>
                    <a:pt x="2148" y="345"/>
                  </a:lnTo>
                  <a:lnTo>
                    <a:pt x="2149" y="345"/>
                  </a:lnTo>
                  <a:lnTo>
                    <a:pt x="2151" y="345"/>
                  </a:lnTo>
                  <a:lnTo>
                    <a:pt x="2152" y="346"/>
                  </a:lnTo>
                  <a:lnTo>
                    <a:pt x="2152" y="346"/>
                  </a:lnTo>
                  <a:lnTo>
                    <a:pt x="2154" y="349"/>
                  </a:lnTo>
                  <a:lnTo>
                    <a:pt x="2152" y="349"/>
                  </a:lnTo>
                  <a:lnTo>
                    <a:pt x="2151" y="351"/>
                  </a:lnTo>
                  <a:lnTo>
                    <a:pt x="2151" y="351"/>
                  </a:lnTo>
                  <a:lnTo>
                    <a:pt x="2155" y="349"/>
                  </a:lnTo>
                  <a:lnTo>
                    <a:pt x="2159" y="351"/>
                  </a:lnTo>
                  <a:lnTo>
                    <a:pt x="2160" y="351"/>
                  </a:lnTo>
                  <a:lnTo>
                    <a:pt x="2163" y="348"/>
                  </a:lnTo>
                  <a:lnTo>
                    <a:pt x="2168" y="348"/>
                  </a:lnTo>
                  <a:lnTo>
                    <a:pt x="2168" y="348"/>
                  </a:lnTo>
                  <a:lnTo>
                    <a:pt x="2170" y="348"/>
                  </a:lnTo>
                  <a:lnTo>
                    <a:pt x="2168" y="353"/>
                  </a:lnTo>
                  <a:lnTo>
                    <a:pt x="2168" y="354"/>
                  </a:lnTo>
                  <a:lnTo>
                    <a:pt x="2173" y="359"/>
                  </a:lnTo>
                  <a:lnTo>
                    <a:pt x="2176" y="360"/>
                  </a:lnTo>
                  <a:lnTo>
                    <a:pt x="2177" y="360"/>
                  </a:lnTo>
                  <a:lnTo>
                    <a:pt x="2179" y="360"/>
                  </a:lnTo>
                  <a:lnTo>
                    <a:pt x="2179" y="357"/>
                  </a:lnTo>
                  <a:lnTo>
                    <a:pt x="2181" y="357"/>
                  </a:lnTo>
                  <a:lnTo>
                    <a:pt x="2182" y="357"/>
                  </a:lnTo>
                  <a:lnTo>
                    <a:pt x="2182" y="359"/>
                  </a:lnTo>
                  <a:lnTo>
                    <a:pt x="2184" y="362"/>
                  </a:lnTo>
                  <a:lnTo>
                    <a:pt x="2184" y="364"/>
                  </a:lnTo>
                  <a:lnTo>
                    <a:pt x="2184" y="365"/>
                  </a:lnTo>
                  <a:lnTo>
                    <a:pt x="2185" y="365"/>
                  </a:lnTo>
                  <a:lnTo>
                    <a:pt x="2187" y="367"/>
                  </a:lnTo>
                  <a:lnTo>
                    <a:pt x="2187" y="368"/>
                  </a:lnTo>
                  <a:lnTo>
                    <a:pt x="2187" y="373"/>
                  </a:lnTo>
                  <a:lnTo>
                    <a:pt x="2187" y="373"/>
                  </a:lnTo>
                  <a:lnTo>
                    <a:pt x="2185" y="373"/>
                  </a:lnTo>
                  <a:lnTo>
                    <a:pt x="2184" y="375"/>
                  </a:lnTo>
                  <a:lnTo>
                    <a:pt x="2184" y="375"/>
                  </a:lnTo>
                  <a:lnTo>
                    <a:pt x="2187" y="375"/>
                  </a:lnTo>
                  <a:lnTo>
                    <a:pt x="2187" y="376"/>
                  </a:lnTo>
                  <a:lnTo>
                    <a:pt x="2187" y="378"/>
                  </a:lnTo>
                  <a:lnTo>
                    <a:pt x="2187" y="379"/>
                  </a:lnTo>
                  <a:lnTo>
                    <a:pt x="2187" y="379"/>
                  </a:lnTo>
                  <a:lnTo>
                    <a:pt x="2189" y="378"/>
                  </a:lnTo>
                  <a:lnTo>
                    <a:pt x="2189" y="376"/>
                  </a:lnTo>
                  <a:lnTo>
                    <a:pt x="2189" y="376"/>
                  </a:lnTo>
                  <a:lnTo>
                    <a:pt x="2190" y="379"/>
                  </a:lnTo>
                  <a:lnTo>
                    <a:pt x="2190" y="381"/>
                  </a:lnTo>
                  <a:lnTo>
                    <a:pt x="2192" y="381"/>
                  </a:lnTo>
                  <a:lnTo>
                    <a:pt x="2196" y="384"/>
                  </a:lnTo>
                  <a:lnTo>
                    <a:pt x="2196" y="384"/>
                  </a:lnTo>
                  <a:lnTo>
                    <a:pt x="2198" y="386"/>
                  </a:lnTo>
                  <a:lnTo>
                    <a:pt x="2196" y="387"/>
                  </a:lnTo>
                  <a:lnTo>
                    <a:pt x="2195" y="387"/>
                  </a:lnTo>
                  <a:lnTo>
                    <a:pt x="2196" y="389"/>
                  </a:lnTo>
                  <a:lnTo>
                    <a:pt x="2196" y="390"/>
                  </a:lnTo>
                  <a:lnTo>
                    <a:pt x="2198" y="392"/>
                  </a:lnTo>
                  <a:lnTo>
                    <a:pt x="2200" y="394"/>
                  </a:lnTo>
                  <a:lnTo>
                    <a:pt x="2200" y="395"/>
                  </a:lnTo>
                  <a:lnTo>
                    <a:pt x="2198" y="397"/>
                  </a:lnTo>
                  <a:lnTo>
                    <a:pt x="2195" y="400"/>
                  </a:lnTo>
                  <a:lnTo>
                    <a:pt x="2193" y="400"/>
                  </a:lnTo>
                  <a:lnTo>
                    <a:pt x="2193" y="401"/>
                  </a:lnTo>
                  <a:lnTo>
                    <a:pt x="2193" y="403"/>
                  </a:lnTo>
                  <a:lnTo>
                    <a:pt x="2192" y="403"/>
                  </a:lnTo>
                  <a:lnTo>
                    <a:pt x="2190" y="403"/>
                  </a:lnTo>
                  <a:lnTo>
                    <a:pt x="2177" y="398"/>
                  </a:lnTo>
                  <a:lnTo>
                    <a:pt x="2173" y="398"/>
                  </a:lnTo>
                  <a:lnTo>
                    <a:pt x="2168" y="397"/>
                  </a:lnTo>
                  <a:lnTo>
                    <a:pt x="2166" y="397"/>
                  </a:lnTo>
                  <a:lnTo>
                    <a:pt x="2166" y="397"/>
                  </a:lnTo>
                  <a:lnTo>
                    <a:pt x="2166" y="395"/>
                  </a:lnTo>
                  <a:lnTo>
                    <a:pt x="2168" y="394"/>
                  </a:lnTo>
                  <a:lnTo>
                    <a:pt x="2168" y="394"/>
                  </a:lnTo>
                  <a:lnTo>
                    <a:pt x="2166" y="394"/>
                  </a:lnTo>
                  <a:lnTo>
                    <a:pt x="2166" y="394"/>
                  </a:lnTo>
                  <a:lnTo>
                    <a:pt x="2165" y="394"/>
                  </a:lnTo>
                  <a:lnTo>
                    <a:pt x="2163" y="394"/>
                  </a:lnTo>
                  <a:lnTo>
                    <a:pt x="2163" y="394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3" y="397"/>
                  </a:lnTo>
                  <a:lnTo>
                    <a:pt x="2165" y="397"/>
                  </a:lnTo>
                  <a:lnTo>
                    <a:pt x="2165" y="398"/>
                  </a:lnTo>
                  <a:lnTo>
                    <a:pt x="2162" y="398"/>
                  </a:lnTo>
                  <a:lnTo>
                    <a:pt x="2159" y="400"/>
                  </a:lnTo>
                  <a:lnTo>
                    <a:pt x="2154" y="401"/>
                  </a:lnTo>
                  <a:lnTo>
                    <a:pt x="2152" y="403"/>
                  </a:lnTo>
                  <a:lnTo>
                    <a:pt x="2143" y="406"/>
                  </a:lnTo>
                  <a:lnTo>
                    <a:pt x="2140" y="408"/>
                  </a:lnTo>
                  <a:lnTo>
                    <a:pt x="2138" y="408"/>
                  </a:lnTo>
                  <a:lnTo>
                    <a:pt x="2138" y="408"/>
                  </a:lnTo>
                  <a:lnTo>
                    <a:pt x="2136" y="409"/>
                  </a:lnTo>
                  <a:lnTo>
                    <a:pt x="2130" y="412"/>
                  </a:lnTo>
                  <a:lnTo>
                    <a:pt x="2130" y="412"/>
                  </a:lnTo>
                  <a:lnTo>
                    <a:pt x="2129" y="414"/>
                  </a:lnTo>
                  <a:lnTo>
                    <a:pt x="2127" y="414"/>
                  </a:lnTo>
                  <a:lnTo>
                    <a:pt x="2124" y="414"/>
                  </a:lnTo>
                  <a:lnTo>
                    <a:pt x="2121" y="416"/>
                  </a:lnTo>
                  <a:lnTo>
                    <a:pt x="2116" y="417"/>
                  </a:lnTo>
                  <a:lnTo>
                    <a:pt x="2114" y="417"/>
                  </a:lnTo>
                  <a:lnTo>
                    <a:pt x="2110" y="420"/>
                  </a:lnTo>
                  <a:lnTo>
                    <a:pt x="2107" y="423"/>
                  </a:lnTo>
                  <a:lnTo>
                    <a:pt x="2105" y="423"/>
                  </a:lnTo>
                  <a:lnTo>
                    <a:pt x="2102" y="422"/>
                  </a:lnTo>
                  <a:lnTo>
                    <a:pt x="2102" y="423"/>
                  </a:lnTo>
                  <a:lnTo>
                    <a:pt x="2102" y="425"/>
                  </a:lnTo>
                  <a:lnTo>
                    <a:pt x="2103" y="427"/>
                  </a:lnTo>
                  <a:lnTo>
                    <a:pt x="2103" y="427"/>
                  </a:lnTo>
                  <a:lnTo>
                    <a:pt x="2102" y="427"/>
                  </a:lnTo>
                  <a:lnTo>
                    <a:pt x="2100" y="425"/>
                  </a:lnTo>
                  <a:lnTo>
                    <a:pt x="2100" y="427"/>
                  </a:lnTo>
                  <a:lnTo>
                    <a:pt x="2100" y="427"/>
                  </a:lnTo>
                  <a:lnTo>
                    <a:pt x="2099" y="428"/>
                  </a:lnTo>
                  <a:lnTo>
                    <a:pt x="2097" y="428"/>
                  </a:lnTo>
                  <a:lnTo>
                    <a:pt x="2095" y="430"/>
                  </a:lnTo>
                  <a:lnTo>
                    <a:pt x="2095" y="430"/>
                  </a:lnTo>
                  <a:lnTo>
                    <a:pt x="2095" y="431"/>
                  </a:lnTo>
                  <a:lnTo>
                    <a:pt x="2094" y="433"/>
                  </a:lnTo>
                  <a:lnTo>
                    <a:pt x="2091" y="435"/>
                  </a:lnTo>
                  <a:lnTo>
                    <a:pt x="2091" y="435"/>
                  </a:lnTo>
                  <a:lnTo>
                    <a:pt x="2089" y="436"/>
                  </a:lnTo>
                  <a:lnTo>
                    <a:pt x="2088" y="436"/>
                  </a:lnTo>
                  <a:lnTo>
                    <a:pt x="2086" y="436"/>
                  </a:lnTo>
                  <a:lnTo>
                    <a:pt x="2083" y="439"/>
                  </a:lnTo>
                  <a:lnTo>
                    <a:pt x="2075" y="442"/>
                  </a:lnTo>
                  <a:lnTo>
                    <a:pt x="2073" y="444"/>
                  </a:lnTo>
                  <a:lnTo>
                    <a:pt x="2070" y="446"/>
                  </a:lnTo>
                  <a:lnTo>
                    <a:pt x="2070" y="446"/>
                  </a:lnTo>
                  <a:lnTo>
                    <a:pt x="2070" y="447"/>
                  </a:lnTo>
                  <a:lnTo>
                    <a:pt x="2069" y="449"/>
                  </a:lnTo>
                  <a:lnTo>
                    <a:pt x="2067" y="453"/>
                  </a:lnTo>
                  <a:lnTo>
                    <a:pt x="2067" y="455"/>
                  </a:lnTo>
                  <a:lnTo>
                    <a:pt x="2067" y="455"/>
                  </a:lnTo>
                  <a:lnTo>
                    <a:pt x="2064" y="455"/>
                  </a:lnTo>
                  <a:lnTo>
                    <a:pt x="2061" y="453"/>
                  </a:lnTo>
                  <a:lnTo>
                    <a:pt x="2061" y="452"/>
                  </a:lnTo>
                  <a:lnTo>
                    <a:pt x="2059" y="452"/>
                  </a:lnTo>
                  <a:lnTo>
                    <a:pt x="2059" y="450"/>
                  </a:lnTo>
                  <a:lnTo>
                    <a:pt x="2059" y="449"/>
                  </a:lnTo>
                  <a:lnTo>
                    <a:pt x="2059" y="449"/>
                  </a:lnTo>
                  <a:lnTo>
                    <a:pt x="2056" y="446"/>
                  </a:lnTo>
                  <a:lnTo>
                    <a:pt x="2051" y="442"/>
                  </a:lnTo>
                  <a:lnTo>
                    <a:pt x="2050" y="441"/>
                  </a:lnTo>
                  <a:lnTo>
                    <a:pt x="2043" y="442"/>
                  </a:lnTo>
                  <a:lnTo>
                    <a:pt x="2042" y="442"/>
                  </a:lnTo>
                  <a:lnTo>
                    <a:pt x="2039" y="442"/>
                  </a:lnTo>
                  <a:lnTo>
                    <a:pt x="2034" y="442"/>
                  </a:lnTo>
                  <a:lnTo>
                    <a:pt x="2029" y="444"/>
                  </a:lnTo>
                  <a:lnTo>
                    <a:pt x="2028" y="444"/>
                  </a:lnTo>
                  <a:lnTo>
                    <a:pt x="2021" y="446"/>
                  </a:lnTo>
                  <a:lnTo>
                    <a:pt x="2017" y="447"/>
                  </a:lnTo>
                  <a:lnTo>
                    <a:pt x="2010" y="455"/>
                  </a:lnTo>
                  <a:lnTo>
                    <a:pt x="2009" y="457"/>
                  </a:lnTo>
                  <a:lnTo>
                    <a:pt x="2007" y="458"/>
                  </a:lnTo>
                  <a:lnTo>
                    <a:pt x="2006" y="458"/>
                  </a:lnTo>
                  <a:lnTo>
                    <a:pt x="2006" y="457"/>
                  </a:lnTo>
                  <a:lnTo>
                    <a:pt x="2006" y="455"/>
                  </a:lnTo>
                  <a:lnTo>
                    <a:pt x="2006" y="452"/>
                  </a:lnTo>
                  <a:lnTo>
                    <a:pt x="2007" y="450"/>
                  </a:lnTo>
                  <a:lnTo>
                    <a:pt x="2007" y="447"/>
                  </a:lnTo>
                  <a:lnTo>
                    <a:pt x="2007" y="446"/>
                  </a:lnTo>
                  <a:lnTo>
                    <a:pt x="2009" y="444"/>
                  </a:lnTo>
                  <a:lnTo>
                    <a:pt x="2006" y="444"/>
                  </a:lnTo>
                  <a:lnTo>
                    <a:pt x="2002" y="447"/>
                  </a:lnTo>
                  <a:lnTo>
                    <a:pt x="1998" y="449"/>
                  </a:lnTo>
                  <a:lnTo>
                    <a:pt x="1995" y="450"/>
                  </a:lnTo>
                  <a:lnTo>
                    <a:pt x="1993" y="452"/>
                  </a:lnTo>
                  <a:lnTo>
                    <a:pt x="1991" y="452"/>
                  </a:lnTo>
                  <a:lnTo>
                    <a:pt x="1990" y="452"/>
                  </a:lnTo>
                  <a:lnTo>
                    <a:pt x="1990" y="455"/>
                  </a:lnTo>
                  <a:lnTo>
                    <a:pt x="1990" y="458"/>
                  </a:lnTo>
                  <a:lnTo>
                    <a:pt x="1988" y="458"/>
                  </a:lnTo>
                  <a:lnTo>
                    <a:pt x="1987" y="458"/>
                  </a:lnTo>
                  <a:lnTo>
                    <a:pt x="1985" y="457"/>
                  </a:lnTo>
                  <a:lnTo>
                    <a:pt x="1984" y="455"/>
                  </a:lnTo>
                  <a:lnTo>
                    <a:pt x="1982" y="453"/>
                  </a:lnTo>
                  <a:lnTo>
                    <a:pt x="1980" y="453"/>
                  </a:lnTo>
                  <a:lnTo>
                    <a:pt x="1980" y="453"/>
                  </a:lnTo>
                  <a:lnTo>
                    <a:pt x="1979" y="455"/>
                  </a:lnTo>
                  <a:lnTo>
                    <a:pt x="1976" y="457"/>
                  </a:lnTo>
                  <a:lnTo>
                    <a:pt x="1977" y="455"/>
                  </a:lnTo>
                  <a:lnTo>
                    <a:pt x="1974" y="453"/>
                  </a:lnTo>
                  <a:lnTo>
                    <a:pt x="1972" y="453"/>
                  </a:lnTo>
                  <a:lnTo>
                    <a:pt x="1971" y="453"/>
                  </a:lnTo>
                  <a:lnTo>
                    <a:pt x="1971" y="453"/>
                  </a:lnTo>
                  <a:lnTo>
                    <a:pt x="1969" y="455"/>
                  </a:lnTo>
                  <a:lnTo>
                    <a:pt x="1968" y="457"/>
                  </a:lnTo>
                  <a:lnTo>
                    <a:pt x="1968" y="457"/>
                  </a:lnTo>
                  <a:lnTo>
                    <a:pt x="1966" y="458"/>
                  </a:lnTo>
                  <a:lnTo>
                    <a:pt x="1965" y="460"/>
                  </a:lnTo>
                  <a:lnTo>
                    <a:pt x="1965" y="461"/>
                  </a:lnTo>
                  <a:lnTo>
                    <a:pt x="1965" y="464"/>
                  </a:lnTo>
                  <a:lnTo>
                    <a:pt x="1965" y="469"/>
                  </a:lnTo>
                  <a:lnTo>
                    <a:pt x="1961" y="474"/>
                  </a:lnTo>
                  <a:lnTo>
                    <a:pt x="1960" y="472"/>
                  </a:lnTo>
                  <a:lnTo>
                    <a:pt x="1960" y="472"/>
                  </a:lnTo>
                  <a:lnTo>
                    <a:pt x="1960" y="474"/>
                  </a:lnTo>
                  <a:lnTo>
                    <a:pt x="1960" y="475"/>
                  </a:lnTo>
                  <a:lnTo>
                    <a:pt x="1960" y="475"/>
                  </a:lnTo>
                  <a:lnTo>
                    <a:pt x="1960" y="477"/>
                  </a:lnTo>
                  <a:lnTo>
                    <a:pt x="1958" y="477"/>
                  </a:lnTo>
                  <a:lnTo>
                    <a:pt x="1955" y="480"/>
                  </a:lnTo>
                  <a:lnTo>
                    <a:pt x="1952" y="482"/>
                  </a:lnTo>
                  <a:lnTo>
                    <a:pt x="1947" y="488"/>
                  </a:lnTo>
                  <a:lnTo>
                    <a:pt x="1946" y="491"/>
                  </a:lnTo>
                  <a:lnTo>
                    <a:pt x="1946" y="496"/>
                  </a:lnTo>
                  <a:lnTo>
                    <a:pt x="1946" y="498"/>
                  </a:lnTo>
                  <a:lnTo>
                    <a:pt x="1946" y="499"/>
                  </a:lnTo>
                  <a:lnTo>
                    <a:pt x="1947" y="499"/>
                  </a:lnTo>
                  <a:lnTo>
                    <a:pt x="1949" y="501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4" y="499"/>
                  </a:lnTo>
                  <a:lnTo>
                    <a:pt x="1955" y="498"/>
                  </a:lnTo>
                  <a:lnTo>
                    <a:pt x="1957" y="498"/>
                  </a:lnTo>
                  <a:lnTo>
                    <a:pt x="1961" y="501"/>
                  </a:lnTo>
                  <a:lnTo>
                    <a:pt x="1963" y="501"/>
                  </a:lnTo>
                  <a:lnTo>
                    <a:pt x="1963" y="504"/>
                  </a:lnTo>
                  <a:lnTo>
                    <a:pt x="1963" y="505"/>
                  </a:lnTo>
                  <a:lnTo>
                    <a:pt x="1961" y="505"/>
                  </a:lnTo>
                  <a:lnTo>
                    <a:pt x="1960" y="509"/>
                  </a:lnTo>
                  <a:lnTo>
                    <a:pt x="1957" y="510"/>
                  </a:lnTo>
                  <a:lnTo>
                    <a:pt x="1957" y="512"/>
                  </a:lnTo>
                  <a:lnTo>
                    <a:pt x="1957" y="513"/>
                  </a:lnTo>
                  <a:lnTo>
                    <a:pt x="1957" y="516"/>
                  </a:lnTo>
                  <a:lnTo>
                    <a:pt x="1957" y="518"/>
                  </a:lnTo>
                  <a:lnTo>
                    <a:pt x="1957" y="521"/>
                  </a:lnTo>
                  <a:lnTo>
                    <a:pt x="1957" y="521"/>
                  </a:lnTo>
                  <a:lnTo>
                    <a:pt x="1958" y="523"/>
                  </a:lnTo>
                  <a:lnTo>
                    <a:pt x="1958" y="524"/>
                  </a:lnTo>
                  <a:lnTo>
                    <a:pt x="1961" y="523"/>
                  </a:lnTo>
                  <a:lnTo>
                    <a:pt x="1963" y="523"/>
                  </a:lnTo>
                  <a:lnTo>
                    <a:pt x="1963" y="524"/>
                  </a:lnTo>
                  <a:lnTo>
                    <a:pt x="1963" y="527"/>
                  </a:lnTo>
                  <a:lnTo>
                    <a:pt x="1965" y="529"/>
                  </a:lnTo>
                  <a:lnTo>
                    <a:pt x="1965" y="534"/>
                  </a:lnTo>
                  <a:lnTo>
                    <a:pt x="1965" y="535"/>
                  </a:lnTo>
                  <a:lnTo>
                    <a:pt x="1963" y="535"/>
                  </a:lnTo>
                  <a:lnTo>
                    <a:pt x="1961" y="537"/>
                  </a:lnTo>
                  <a:lnTo>
                    <a:pt x="1960" y="537"/>
                  </a:lnTo>
                  <a:lnTo>
                    <a:pt x="1958" y="537"/>
                  </a:lnTo>
                  <a:lnTo>
                    <a:pt x="1955" y="534"/>
                  </a:lnTo>
                  <a:lnTo>
                    <a:pt x="1955" y="532"/>
                  </a:lnTo>
                  <a:lnTo>
                    <a:pt x="1958" y="531"/>
                  </a:lnTo>
                  <a:lnTo>
                    <a:pt x="1960" y="529"/>
                  </a:lnTo>
                  <a:lnTo>
                    <a:pt x="1960" y="527"/>
                  </a:lnTo>
                  <a:lnTo>
                    <a:pt x="1960" y="527"/>
                  </a:lnTo>
                  <a:lnTo>
                    <a:pt x="1958" y="529"/>
                  </a:lnTo>
                  <a:lnTo>
                    <a:pt x="1955" y="529"/>
                  </a:lnTo>
                  <a:lnTo>
                    <a:pt x="1954" y="529"/>
                  </a:lnTo>
                  <a:lnTo>
                    <a:pt x="1952" y="531"/>
                  </a:lnTo>
                  <a:lnTo>
                    <a:pt x="1954" y="534"/>
                  </a:lnTo>
                  <a:lnTo>
                    <a:pt x="1952" y="534"/>
                  </a:lnTo>
                  <a:lnTo>
                    <a:pt x="1950" y="534"/>
                  </a:lnTo>
                  <a:lnTo>
                    <a:pt x="1947" y="535"/>
                  </a:lnTo>
                  <a:lnTo>
                    <a:pt x="1947" y="537"/>
                  </a:lnTo>
                  <a:lnTo>
                    <a:pt x="1944" y="542"/>
                  </a:lnTo>
                  <a:lnTo>
                    <a:pt x="1943" y="545"/>
                  </a:lnTo>
                  <a:lnTo>
                    <a:pt x="1941" y="548"/>
                  </a:lnTo>
                  <a:lnTo>
                    <a:pt x="1941" y="551"/>
                  </a:lnTo>
                  <a:lnTo>
                    <a:pt x="1943" y="554"/>
                  </a:lnTo>
                  <a:lnTo>
                    <a:pt x="1943" y="556"/>
                  </a:lnTo>
                  <a:lnTo>
                    <a:pt x="1946" y="559"/>
                  </a:lnTo>
                  <a:lnTo>
                    <a:pt x="1947" y="561"/>
                  </a:lnTo>
                  <a:lnTo>
                    <a:pt x="1947" y="564"/>
                  </a:lnTo>
                  <a:lnTo>
                    <a:pt x="1946" y="565"/>
                  </a:lnTo>
                  <a:lnTo>
                    <a:pt x="1941" y="568"/>
                  </a:lnTo>
                  <a:lnTo>
                    <a:pt x="1941" y="568"/>
                  </a:lnTo>
                  <a:lnTo>
                    <a:pt x="1935" y="568"/>
                  </a:lnTo>
                  <a:lnTo>
                    <a:pt x="1933" y="567"/>
                  </a:lnTo>
                  <a:lnTo>
                    <a:pt x="1930" y="567"/>
                  </a:lnTo>
                  <a:lnTo>
                    <a:pt x="1928" y="568"/>
                  </a:lnTo>
                  <a:lnTo>
                    <a:pt x="1924" y="570"/>
                  </a:lnTo>
                  <a:lnTo>
                    <a:pt x="1920" y="573"/>
                  </a:lnTo>
                  <a:lnTo>
                    <a:pt x="1917" y="575"/>
                  </a:lnTo>
                  <a:lnTo>
                    <a:pt x="1917" y="576"/>
                  </a:lnTo>
                  <a:lnTo>
                    <a:pt x="1916" y="578"/>
                  </a:lnTo>
                  <a:lnTo>
                    <a:pt x="1914" y="583"/>
                  </a:lnTo>
                  <a:lnTo>
                    <a:pt x="1914" y="586"/>
                  </a:lnTo>
                  <a:lnTo>
                    <a:pt x="1916" y="586"/>
                  </a:lnTo>
                  <a:lnTo>
                    <a:pt x="1916" y="587"/>
                  </a:lnTo>
                  <a:lnTo>
                    <a:pt x="1916" y="589"/>
                  </a:lnTo>
                  <a:lnTo>
                    <a:pt x="1916" y="590"/>
                  </a:lnTo>
                  <a:lnTo>
                    <a:pt x="1917" y="592"/>
                  </a:lnTo>
                  <a:lnTo>
                    <a:pt x="1917" y="595"/>
                  </a:lnTo>
                  <a:lnTo>
                    <a:pt x="1916" y="595"/>
                  </a:lnTo>
                  <a:lnTo>
                    <a:pt x="1914" y="594"/>
                  </a:lnTo>
                  <a:lnTo>
                    <a:pt x="1911" y="594"/>
                  </a:lnTo>
                  <a:lnTo>
                    <a:pt x="1905" y="595"/>
                  </a:lnTo>
                  <a:lnTo>
                    <a:pt x="1902" y="597"/>
                  </a:lnTo>
                  <a:lnTo>
                    <a:pt x="1898" y="600"/>
                  </a:lnTo>
                  <a:lnTo>
                    <a:pt x="1898" y="600"/>
                  </a:lnTo>
                  <a:lnTo>
                    <a:pt x="1897" y="598"/>
                  </a:lnTo>
                  <a:lnTo>
                    <a:pt x="1895" y="597"/>
                  </a:lnTo>
                  <a:lnTo>
                    <a:pt x="1895" y="597"/>
                  </a:lnTo>
                  <a:lnTo>
                    <a:pt x="1894" y="598"/>
                  </a:lnTo>
                  <a:lnTo>
                    <a:pt x="1895" y="600"/>
                  </a:lnTo>
                  <a:lnTo>
                    <a:pt x="1897" y="600"/>
                  </a:lnTo>
                  <a:lnTo>
                    <a:pt x="1895" y="605"/>
                  </a:lnTo>
                  <a:lnTo>
                    <a:pt x="1895" y="606"/>
                  </a:lnTo>
                  <a:lnTo>
                    <a:pt x="1895" y="609"/>
                  </a:lnTo>
                  <a:lnTo>
                    <a:pt x="1895" y="611"/>
                  </a:lnTo>
                  <a:lnTo>
                    <a:pt x="1895" y="611"/>
                  </a:lnTo>
                  <a:lnTo>
                    <a:pt x="1892" y="616"/>
                  </a:lnTo>
                  <a:lnTo>
                    <a:pt x="1889" y="622"/>
                  </a:lnTo>
                  <a:lnTo>
                    <a:pt x="1886" y="625"/>
                  </a:lnTo>
                  <a:lnTo>
                    <a:pt x="1883" y="627"/>
                  </a:lnTo>
                  <a:lnTo>
                    <a:pt x="1881" y="628"/>
                  </a:lnTo>
                  <a:lnTo>
                    <a:pt x="1881" y="628"/>
                  </a:lnTo>
                  <a:lnTo>
                    <a:pt x="1876" y="633"/>
                  </a:lnTo>
                  <a:lnTo>
                    <a:pt x="1872" y="636"/>
                  </a:lnTo>
                  <a:lnTo>
                    <a:pt x="1870" y="638"/>
                  </a:lnTo>
                  <a:lnTo>
                    <a:pt x="1870" y="636"/>
                  </a:lnTo>
                  <a:lnTo>
                    <a:pt x="1868" y="635"/>
                  </a:lnTo>
                  <a:lnTo>
                    <a:pt x="1868" y="633"/>
                  </a:lnTo>
                  <a:lnTo>
                    <a:pt x="1867" y="631"/>
                  </a:lnTo>
                  <a:lnTo>
                    <a:pt x="1867" y="630"/>
                  </a:lnTo>
                  <a:lnTo>
                    <a:pt x="1867" y="628"/>
                  </a:lnTo>
                  <a:lnTo>
                    <a:pt x="1865" y="619"/>
                  </a:lnTo>
                  <a:lnTo>
                    <a:pt x="1864" y="611"/>
                  </a:lnTo>
                  <a:lnTo>
                    <a:pt x="1864" y="608"/>
                  </a:lnTo>
                  <a:lnTo>
                    <a:pt x="1862" y="606"/>
                  </a:lnTo>
                  <a:lnTo>
                    <a:pt x="1861" y="603"/>
                  </a:lnTo>
                  <a:lnTo>
                    <a:pt x="1861" y="602"/>
                  </a:lnTo>
                  <a:lnTo>
                    <a:pt x="1861" y="598"/>
                  </a:lnTo>
                  <a:lnTo>
                    <a:pt x="1857" y="584"/>
                  </a:lnTo>
                  <a:lnTo>
                    <a:pt x="1857" y="579"/>
                  </a:lnTo>
                  <a:lnTo>
                    <a:pt x="1854" y="568"/>
                  </a:lnTo>
                  <a:lnTo>
                    <a:pt x="1853" y="561"/>
                  </a:lnTo>
                  <a:lnTo>
                    <a:pt x="1853" y="554"/>
                  </a:lnTo>
                  <a:lnTo>
                    <a:pt x="1853" y="551"/>
                  </a:lnTo>
                  <a:lnTo>
                    <a:pt x="1854" y="543"/>
                  </a:lnTo>
                  <a:lnTo>
                    <a:pt x="1854" y="537"/>
                  </a:lnTo>
                  <a:lnTo>
                    <a:pt x="1859" y="524"/>
                  </a:lnTo>
                  <a:lnTo>
                    <a:pt x="1859" y="523"/>
                  </a:lnTo>
                  <a:lnTo>
                    <a:pt x="1861" y="523"/>
                  </a:lnTo>
                  <a:lnTo>
                    <a:pt x="1867" y="518"/>
                  </a:lnTo>
                  <a:lnTo>
                    <a:pt x="1870" y="515"/>
                  </a:lnTo>
                  <a:lnTo>
                    <a:pt x="1872" y="512"/>
                  </a:lnTo>
                  <a:lnTo>
                    <a:pt x="1873" y="509"/>
                  </a:lnTo>
                  <a:lnTo>
                    <a:pt x="1873" y="507"/>
                  </a:lnTo>
                  <a:lnTo>
                    <a:pt x="1873" y="505"/>
                  </a:lnTo>
                  <a:lnTo>
                    <a:pt x="1872" y="504"/>
                  </a:lnTo>
                  <a:lnTo>
                    <a:pt x="1870" y="502"/>
                  </a:lnTo>
                  <a:lnTo>
                    <a:pt x="1872" y="502"/>
                  </a:lnTo>
                  <a:lnTo>
                    <a:pt x="1872" y="501"/>
                  </a:lnTo>
                  <a:lnTo>
                    <a:pt x="1873" y="501"/>
                  </a:lnTo>
                  <a:lnTo>
                    <a:pt x="1876" y="502"/>
                  </a:lnTo>
                  <a:lnTo>
                    <a:pt x="1879" y="501"/>
                  </a:lnTo>
                  <a:lnTo>
                    <a:pt x="1883" y="496"/>
                  </a:lnTo>
                  <a:lnTo>
                    <a:pt x="1887" y="498"/>
                  </a:lnTo>
                  <a:lnTo>
                    <a:pt x="1890" y="496"/>
                  </a:lnTo>
                  <a:lnTo>
                    <a:pt x="1892" y="498"/>
                  </a:lnTo>
                  <a:lnTo>
                    <a:pt x="1892" y="496"/>
                  </a:lnTo>
                  <a:lnTo>
                    <a:pt x="1894" y="494"/>
                  </a:lnTo>
                  <a:lnTo>
                    <a:pt x="1898" y="491"/>
                  </a:lnTo>
                  <a:lnTo>
                    <a:pt x="1903" y="488"/>
                  </a:lnTo>
                  <a:lnTo>
                    <a:pt x="1905" y="486"/>
                  </a:lnTo>
                  <a:lnTo>
                    <a:pt x="1906" y="485"/>
                  </a:lnTo>
                  <a:lnTo>
                    <a:pt x="1909" y="482"/>
                  </a:lnTo>
                  <a:lnTo>
                    <a:pt x="1911" y="480"/>
                  </a:lnTo>
                  <a:lnTo>
                    <a:pt x="1914" y="474"/>
                  </a:lnTo>
                  <a:lnTo>
                    <a:pt x="1922" y="468"/>
                  </a:lnTo>
                  <a:lnTo>
                    <a:pt x="1925" y="464"/>
                  </a:lnTo>
                  <a:lnTo>
                    <a:pt x="1927" y="463"/>
                  </a:lnTo>
                  <a:lnTo>
                    <a:pt x="1928" y="463"/>
                  </a:lnTo>
                  <a:lnTo>
                    <a:pt x="1935" y="458"/>
                  </a:lnTo>
                  <a:lnTo>
                    <a:pt x="1938" y="453"/>
                  </a:lnTo>
                  <a:lnTo>
                    <a:pt x="1943" y="452"/>
                  </a:lnTo>
                  <a:lnTo>
                    <a:pt x="1944" y="449"/>
                  </a:lnTo>
                  <a:lnTo>
                    <a:pt x="1946" y="446"/>
                  </a:lnTo>
                  <a:lnTo>
                    <a:pt x="1947" y="444"/>
                  </a:lnTo>
                  <a:lnTo>
                    <a:pt x="1949" y="442"/>
                  </a:lnTo>
                  <a:lnTo>
                    <a:pt x="1955" y="441"/>
                  </a:lnTo>
                  <a:lnTo>
                    <a:pt x="1960" y="438"/>
                  </a:lnTo>
                  <a:lnTo>
                    <a:pt x="1965" y="438"/>
                  </a:lnTo>
                  <a:lnTo>
                    <a:pt x="1966" y="436"/>
                  </a:lnTo>
                  <a:lnTo>
                    <a:pt x="1968" y="436"/>
                  </a:lnTo>
                  <a:lnTo>
                    <a:pt x="1971" y="435"/>
                  </a:lnTo>
                  <a:lnTo>
                    <a:pt x="1968" y="433"/>
                  </a:lnTo>
                  <a:lnTo>
                    <a:pt x="1969" y="431"/>
                  </a:lnTo>
                  <a:lnTo>
                    <a:pt x="1969" y="430"/>
                  </a:lnTo>
                  <a:lnTo>
                    <a:pt x="1972" y="428"/>
                  </a:lnTo>
                  <a:lnTo>
                    <a:pt x="1974" y="425"/>
                  </a:lnTo>
                  <a:lnTo>
                    <a:pt x="1974" y="423"/>
                  </a:lnTo>
                  <a:lnTo>
                    <a:pt x="1974" y="423"/>
                  </a:lnTo>
                  <a:lnTo>
                    <a:pt x="1971" y="422"/>
                  </a:lnTo>
                  <a:lnTo>
                    <a:pt x="1972" y="420"/>
                  </a:lnTo>
                  <a:lnTo>
                    <a:pt x="1972" y="419"/>
                  </a:lnTo>
                  <a:lnTo>
                    <a:pt x="1974" y="417"/>
                  </a:lnTo>
                  <a:lnTo>
                    <a:pt x="1976" y="414"/>
                  </a:lnTo>
                  <a:lnTo>
                    <a:pt x="1976" y="409"/>
                  </a:lnTo>
                  <a:lnTo>
                    <a:pt x="1977" y="405"/>
                  </a:lnTo>
                  <a:lnTo>
                    <a:pt x="1979" y="403"/>
                  </a:lnTo>
                  <a:lnTo>
                    <a:pt x="1984" y="400"/>
                  </a:lnTo>
                  <a:lnTo>
                    <a:pt x="1984" y="400"/>
                  </a:lnTo>
                  <a:lnTo>
                    <a:pt x="1987" y="401"/>
                  </a:lnTo>
                  <a:lnTo>
                    <a:pt x="1991" y="401"/>
                  </a:lnTo>
                  <a:lnTo>
                    <a:pt x="1991" y="403"/>
                  </a:lnTo>
                  <a:lnTo>
                    <a:pt x="1993" y="401"/>
                  </a:lnTo>
                  <a:lnTo>
                    <a:pt x="1991" y="400"/>
                  </a:lnTo>
                  <a:lnTo>
                    <a:pt x="1993" y="400"/>
                  </a:lnTo>
                  <a:lnTo>
                    <a:pt x="1995" y="400"/>
                  </a:lnTo>
                  <a:lnTo>
                    <a:pt x="1995" y="400"/>
                  </a:lnTo>
                  <a:lnTo>
                    <a:pt x="1990" y="398"/>
                  </a:lnTo>
                  <a:lnTo>
                    <a:pt x="1987" y="398"/>
                  </a:lnTo>
                  <a:lnTo>
                    <a:pt x="1982" y="395"/>
                  </a:lnTo>
                  <a:lnTo>
                    <a:pt x="1980" y="395"/>
                  </a:lnTo>
                  <a:lnTo>
                    <a:pt x="1979" y="395"/>
                  </a:lnTo>
                  <a:lnTo>
                    <a:pt x="1965" y="398"/>
                  </a:lnTo>
                  <a:lnTo>
                    <a:pt x="1965" y="400"/>
                  </a:lnTo>
                  <a:lnTo>
                    <a:pt x="1963" y="400"/>
                  </a:lnTo>
                  <a:lnTo>
                    <a:pt x="1965" y="403"/>
                  </a:lnTo>
                  <a:lnTo>
                    <a:pt x="1963" y="403"/>
                  </a:lnTo>
                  <a:lnTo>
                    <a:pt x="1963" y="403"/>
                  </a:lnTo>
                  <a:lnTo>
                    <a:pt x="1963" y="405"/>
                  </a:lnTo>
                  <a:lnTo>
                    <a:pt x="1961" y="408"/>
                  </a:lnTo>
                  <a:lnTo>
                    <a:pt x="1961" y="409"/>
                  </a:lnTo>
                  <a:lnTo>
                    <a:pt x="1960" y="412"/>
                  </a:lnTo>
                  <a:lnTo>
                    <a:pt x="1960" y="416"/>
                  </a:lnTo>
                  <a:lnTo>
                    <a:pt x="1963" y="417"/>
                  </a:lnTo>
                  <a:lnTo>
                    <a:pt x="1963" y="417"/>
                  </a:lnTo>
                  <a:lnTo>
                    <a:pt x="1963" y="419"/>
                  </a:lnTo>
                  <a:lnTo>
                    <a:pt x="1961" y="419"/>
                  </a:lnTo>
                  <a:lnTo>
                    <a:pt x="1961" y="420"/>
                  </a:lnTo>
                  <a:lnTo>
                    <a:pt x="1961" y="420"/>
                  </a:lnTo>
                  <a:lnTo>
                    <a:pt x="1960" y="420"/>
                  </a:lnTo>
                  <a:lnTo>
                    <a:pt x="1958" y="420"/>
                  </a:lnTo>
                  <a:lnTo>
                    <a:pt x="1958" y="417"/>
                  </a:lnTo>
                  <a:lnTo>
                    <a:pt x="1957" y="417"/>
                  </a:lnTo>
                  <a:lnTo>
                    <a:pt x="1957" y="417"/>
                  </a:lnTo>
                  <a:lnTo>
                    <a:pt x="1955" y="419"/>
                  </a:lnTo>
                  <a:lnTo>
                    <a:pt x="1955" y="419"/>
                  </a:lnTo>
                  <a:lnTo>
                    <a:pt x="1954" y="417"/>
                  </a:lnTo>
                  <a:lnTo>
                    <a:pt x="1952" y="419"/>
                  </a:lnTo>
                  <a:lnTo>
                    <a:pt x="1949" y="420"/>
                  </a:lnTo>
                  <a:lnTo>
                    <a:pt x="1931" y="433"/>
                  </a:lnTo>
                  <a:lnTo>
                    <a:pt x="1930" y="435"/>
                  </a:lnTo>
                  <a:lnTo>
                    <a:pt x="1928" y="438"/>
                  </a:lnTo>
                  <a:lnTo>
                    <a:pt x="1924" y="438"/>
                  </a:lnTo>
                  <a:lnTo>
                    <a:pt x="1922" y="439"/>
                  </a:lnTo>
                  <a:lnTo>
                    <a:pt x="1920" y="439"/>
                  </a:lnTo>
                  <a:lnTo>
                    <a:pt x="1919" y="441"/>
                  </a:lnTo>
                  <a:lnTo>
                    <a:pt x="1919" y="439"/>
                  </a:lnTo>
                  <a:lnTo>
                    <a:pt x="1919" y="439"/>
                  </a:lnTo>
                  <a:lnTo>
                    <a:pt x="1920" y="436"/>
                  </a:lnTo>
                  <a:lnTo>
                    <a:pt x="1922" y="433"/>
                  </a:lnTo>
                  <a:lnTo>
                    <a:pt x="1920" y="431"/>
                  </a:lnTo>
                  <a:lnTo>
                    <a:pt x="1919" y="431"/>
                  </a:lnTo>
                  <a:lnTo>
                    <a:pt x="1917" y="433"/>
                  </a:lnTo>
                  <a:lnTo>
                    <a:pt x="1916" y="435"/>
                  </a:lnTo>
                  <a:lnTo>
                    <a:pt x="1914" y="433"/>
                  </a:lnTo>
                  <a:lnTo>
                    <a:pt x="1914" y="433"/>
                  </a:lnTo>
                  <a:lnTo>
                    <a:pt x="1916" y="430"/>
                  </a:lnTo>
                  <a:lnTo>
                    <a:pt x="1916" y="428"/>
                  </a:lnTo>
                  <a:lnTo>
                    <a:pt x="1916" y="427"/>
                  </a:lnTo>
                  <a:lnTo>
                    <a:pt x="1916" y="425"/>
                  </a:lnTo>
                  <a:lnTo>
                    <a:pt x="1919" y="420"/>
                  </a:lnTo>
                  <a:lnTo>
                    <a:pt x="1920" y="419"/>
                  </a:lnTo>
                  <a:lnTo>
                    <a:pt x="1922" y="416"/>
                  </a:lnTo>
                  <a:lnTo>
                    <a:pt x="1922" y="414"/>
                  </a:lnTo>
                  <a:lnTo>
                    <a:pt x="1920" y="412"/>
                  </a:lnTo>
                  <a:lnTo>
                    <a:pt x="1920" y="412"/>
                  </a:lnTo>
                  <a:lnTo>
                    <a:pt x="1919" y="412"/>
                  </a:lnTo>
                  <a:lnTo>
                    <a:pt x="1913" y="416"/>
                  </a:lnTo>
                  <a:lnTo>
                    <a:pt x="1911" y="417"/>
                  </a:lnTo>
                  <a:lnTo>
                    <a:pt x="1909" y="416"/>
                  </a:lnTo>
                  <a:lnTo>
                    <a:pt x="1908" y="416"/>
                  </a:lnTo>
                  <a:lnTo>
                    <a:pt x="1906" y="412"/>
                  </a:lnTo>
                  <a:lnTo>
                    <a:pt x="1905" y="412"/>
                  </a:lnTo>
                  <a:lnTo>
                    <a:pt x="1903" y="412"/>
                  </a:lnTo>
                  <a:lnTo>
                    <a:pt x="1900" y="414"/>
                  </a:lnTo>
                  <a:lnTo>
                    <a:pt x="1895" y="414"/>
                  </a:lnTo>
                  <a:lnTo>
                    <a:pt x="1892" y="414"/>
                  </a:lnTo>
                  <a:lnTo>
                    <a:pt x="1890" y="416"/>
                  </a:lnTo>
                  <a:lnTo>
                    <a:pt x="1889" y="416"/>
                  </a:lnTo>
                  <a:lnTo>
                    <a:pt x="1884" y="416"/>
                  </a:lnTo>
                  <a:lnTo>
                    <a:pt x="1879" y="416"/>
                  </a:lnTo>
                  <a:lnTo>
                    <a:pt x="1879" y="416"/>
                  </a:lnTo>
                  <a:lnTo>
                    <a:pt x="1875" y="417"/>
                  </a:lnTo>
                  <a:lnTo>
                    <a:pt x="1872" y="420"/>
                  </a:lnTo>
                  <a:lnTo>
                    <a:pt x="1870" y="420"/>
                  </a:lnTo>
                  <a:lnTo>
                    <a:pt x="1868" y="422"/>
                  </a:lnTo>
                  <a:lnTo>
                    <a:pt x="1868" y="427"/>
                  </a:lnTo>
                  <a:lnTo>
                    <a:pt x="1865" y="428"/>
                  </a:lnTo>
                  <a:lnTo>
                    <a:pt x="1864" y="430"/>
                  </a:lnTo>
                  <a:lnTo>
                    <a:pt x="1859" y="433"/>
                  </a:lnTo>
                  <a:lnTo>
                    <a:pt x="1857" y="438"/>
                  </a:lnTo>
                  <a:lnTo>
                    <a:pt x="1854" y="439"/>
                  </a:lnTo>
                  <a:lnTo>
                    <a:pt x="1851" y="442"/>
                  </a:lnTo>
                  <a:lnTo>
                    <a:pt x="1845" y="447"/>
                  </a:lnTo>
                  <a:lnTo>
                    <a:pt x="1838" y="452"/>
                  </a:lnTo>
                  <a:lnTo>
                    <a:pt x="1837" y="457"/>
                  </a:lnTo>
                  <a:lnTo>
                    <a:pt x="1835" y="457"/>
                  </a:lnTo>
                  <a:lnTo>
                    <a:pt x="1834" y="458"/>
                  </a:lnTo>
                  <a:lnTo>
                    <a:pt x="1834" y="460"/>
                  </a:lnTo>
                  <a:lnTo>
                    <a:pt x="1834" y="461"/>
                  </a:lnTo>
                  <a:lnTo>
                    <a:pt x="1834" y="463"/>
                  </a:lnTo>
                  <a:lnTo>
                    <a:pt x="1832" y="464"/>
                  </a:lnTo>
                  <a:lnTo>
                    <a:pt x="1834" y="466"/>
                  </a:lnTo>
                  <a:lnTo>
                    <a:pt x="1834" y="466"/>
                  </a:lnTo>
                  <a:lnTo>
                    <a:pt x="1835" y="466"/>
                  </a:lnTo>
                  <a:lnTo>
                    <a:pt x="1838" y="464"/>
                  </a:lnTo>
                  <a:lnTo>
                    <a:pt x="1845" y="466"/>
                  </a:lnTo>
                  <a:lnTo>
                    <a:pt x="1846" y="468"/>
                  </a:lnTo>
                  <a:lnTo>
                    <a:pt x="1846" y="471"/>
                  </a:lnTo>
                  <a:lnTo>
                    <a:pt x="1846" y="472"/>
                  </a:lnTo>
                  <a:lnTo>
                    <a:pt x="1845" y="472"/>
                  </a:lnTo>
                  <a:lnTo>
                    <a:pt x="1842" y="472"/>
                  </a:lnTo>
                  <a:lnTo>
                    <a:pt x="1840" y="472"/>
                  </a:lnTo>
                  <a:lnTo>
                    <a:pt x="1837" y="471"/>
                  </a:lnTo>
                  <a:lnTo>
                    <a:pt x="1835" y="472"/>
                  </a:lnTo>
                  <a:lnTo>
                    <a:pt x="1834" y="474"/>
                  </a:lnTo>
                  <a:lnTo>
                    <a:pt x="1831" y="474"/>
                  </a:lnTo>
                  <a:lnTo>
                    <a:pt x="1829" y="474"/>
                  </a:lnTo>
                  <a:lnTo>
                    <a:pt x="1826" y="471"/>
                  </a:lnTo>
                  <a:lnTo>
                    <a:pt x="1821" y="471"/>
                  </a:lnTo>
                  <a:lnTo>
                    <a:pt x="1820" y="474"/>
                  </a:lnTo>
                  <a:lnTo>
                    <a:pt x="1818" y="474"/>
                  </a:lnTo>
                  <a:lnTo>
                    <a:pt x="1816" y="474"/>
                  </a:lnTo>
                  <a:lnTo>
                    <a:pt x="1813" y="477"/>
                  </a:lnTo>
                  <a:lnTo>
                    <a:pt x="1813" y="477"/>
                  </a:lnTo>
                  <a:lnTo>
                    <a:pt x="1810" y="477"/>
                  </a:lnTo>
                  <a:lnTo>
                    <a:pt x="1807" y="475"/>
                  </a:lnTo>
                  <a:lnTo>
                    <a:pt x="1805" y="475"/>
                  </a:lnTo>
                  <a:lnTo>
                    <a:pt x="1804" y="475"/>
                  </a:lnTo>
                  <a:lnTo>
                    <a:pt x="1802" y="479"/>
                  </a:lnTo>
                  <a:lnTo>
                    <a:pt x="1797" y="479"/>
                  </a:lnTo>
                  <a:lnTo>
                    <a:pt x="1791" y="479"/>
                  </a:lnTo>
                  <a:lnTo>
                    <a:pt x="1788" y="474"/>
                  </a:lnTo>
                  <a:lnTo>
                    <a:pt x="1794" y="472"/>
                  </a:lnTo>
                  <a:lnTo>
                    <a:pt x="1797" y="472"/>
                  </a:lnTo>
                  <a:lnTo>
                    <a:pt x="1801" y="472"/>
                  </a:lnTo>
                  <a:lnTo>
                    <a:pt x="1805" y="471"/>
                  </a:lnTo>
                  <a:lnTo>
                    <a:pt x="1804" y="471"/>
                  </a:lnTo>
                  <a:lnTo>
                    <a:pt x="1802" y="469"/>
                  </a:lnTo>
                  <a:lnTo>
                    <a:pt x="1801" y="469"/>
                  </a:lnTo>
                  <a:lnTo>
                    <a:pt x="1797" y="469"/>
                  </a:lnTo>
                  <a:lnTo>
                    <a:pt x="1794" y="464"/>
                  </a:lnTo>
                  <a:lnTo>
                    <a:pt x="1791" y="464"/>
                  </a:lnTo>
                  <a:lnTo>
                    <a:pt x="1790" y="463"/>
                  </a:lnTo>
                  <a:lnTo>
                    <a:pt x="1786" y="463"/>
                  </a:lnTo>
                  <a:lnTo>
                    <a:pt x="1786" y="464"/>
                  </a:lnTo>
                  <a:lnTo>
                    <a:pt x="1785" y="464"/>
                  </a:lnTo>
                  <a:lnTo>
                    <a:pt x="1785" y="466"/>
                  </a:lnTo>
                  <a:lnTo>
                    <a:pt x="1783" y="466"/>
                  </a:lnTo>
                  <a:lnTo>
                    <a:pt x="1783" y="466"/>
                  </a:lnTo>
                  <a:lnTo>
                    <a:pt x="1782" y="464"/>
                  </a:lnTo>
                  <a:lnTo>
                    <a:pt x="1779" y="466"/>
                  </a:lnTo>
                  <a:lnTo>
                    <a:pt x="1780" y="464"/>
                  </a:lnTo>
                  <a:lnTo>
                    <a:pt x="1782" y="464"/>
                  </a:lnTo>
                  <a:lnTo>
                    <a:pt x="1779" y="463"/>
                  </a:lnTo>
                  <a:lnTo>
                    <a:pt x="1777" y="463"/>
                  </a:lnTo>
                  <a:lnTo>
                    <a:pt x="1775" y="461"/>
                  </a:lnTo>
                  <a:lnTo>
                    <a:pt x="1767" y="460"/>
                  </a:lnTo>
                  <a:lnTo>
                    <a:pt x="1764" y="460"/>
                  </a:lnTo>
                  <a:lnTo>
                    <a:pt x="1761" y="460"/>
                  </a:lnTo>
                  <a:lnTo>
                    <a:pt x="1758" y="463"/>
                  </a:lnTo>
                  <a:lnTo>
                    <a:pt x="1760" y="464"/>
                  </a:lnTo>
                  <a:lnTo>
                    <a:pt x="1760" y="464"/>
                  </a:lnTo>
                  <a:lnTo>
                    <a:pt x="1761" y="466"/>
                  </a:lnTo>
                  <a:lnTo>
                    <a:pt x="1760" y="466"/>
                  </a:lnTo>
                  <a:lnTo>
                    <a:pt x="1756" y="466"/>
                  </a:lnTo>
                  <a:lnTo>
                    <a:pt x="1755" y="464"/>
                  </a:lnTo>
                  <a:lnTo>
                    <a:pt x="1753" y="466"/>
                  </a:lnTo>
                  <a:lnTo>
                    <a:pt x="1753" y="468"/>
                  </a:lnTo>
                  <a:lnTo>
                    <a:pt x="1756" y="468"/>
                  </a:lnTo>
                  <a:lnTo>
                    <a:pt x="1756" y="468"/>
                  </a:lnTo>
                  <a:lnTo>
                    <a:pt x="1756" y="469"/>
                  </a:lnTo>
                  <a:lnTo>
                    <a:pt x="1753" y="471"/>
                  </a:lnTo>
                  <a:lnTo>
                    <a:pt x="1750" y="471"/>
                  </a:lnTo>
                  <a:lnTo>
                    <a:pt x="1747" y="468"/>
                  </a:lnTo>
                  <a:lnTo>
                    <a:pt x="1741" y="468"/>
                  </a:lnTo>
                  <a:lnTo>
                    <a:pt x="1739" y="469"/>
                  </a:lnTo>
                  <a:lnTo>
                    <a:pt x="1736" y="471"/>
                  </a:lnTo>
                  <a:lnTo>
                    <a:pt x="1730" y="468"/>
                  </a:lnTo>
                  <a:lnTo>
                    <a:pt x="1726" y="468"/>
                  </a:lnTo>
                  <a:lnTo>
                    <a:pt x="1722" y="466"/>
                  </a:lnTo>
                  <a:lnTo>
                    <a:pt x="1720" y="466"/>
                  </a:lnTo>
                  <a:lnTo>
                    <a:pt x="1719" y="471"/>
                  </a:lnTo>
                  <a:lnTo>
                    <a:pt x="1715" y="472"/>
                  </a:lnTo>
                  <a:lnTo>
                    <a:pt x="1714" y="472"/>
                  </a:lnTo>
                  <a:lnTo>
                    <a:pt x="1712" y="469"/>
                  </a:lnTo>
                  <a:lnTo>
                    <a:pt x="1711" y="468"/>
                  </a:lnTo>
                  <a:lnTo>
                    <a:pt x="1708" y="468"/>
                  </a:lnTo>
                  <a:lnTo>
                    <a:pt x="1692" y="468"/>
                  </a:lnTo>
                  <a:lnTo>
                    <a:pt x="1687" y="468"/>
                  </a:lnTo>
                  <a:lnTo>
                    <a:pt x="1684" y="468"/>
                  </a:lnTo>
                  <a:lnTo>
                    <a:pt x="1679" y="469"/>
                  </a:lnTo>
                  <a:lnTo>
                    <a:pt x="1674" y="468"/>
                  </a:lnTo>
                  <a:lnTo>
                    <a:pt x="1665" y="471"/>
                  </a:lnTo>
                  <a:lnTo>
                    <a:pt x="1662" y="472"/>
                  </a:lnTo>
                  <a:lnTo>
                    <a:pt x="1657" y="475"/>
                  </a:lnTo>
                  <a:lnTo>
                    <a:pt x="1652" y="482"/>
                  </a:lnTo>
                  <a:lnTo>
                    <a:pt x="1651" y="483"/>
                  </a:lnTo>
                  <a:lnTo>
                    <a:pt x="1648" y="486"/>
                  </a:lnTo>
                  <a:lnTo>
                    <a:pt x="1641" y="488"/>
                  </a:lnTo>
                  <a:lnTo>
                    <a:pt x="1640" y="491"/>
                  </a:lnTo>
                  <a:lnTo>
                    <a:pt x="1638" y="493"/>
                  </a:lnTo>
                  <a:lnTo>
                    <a:pt x="1635" y="499"/>
                  </a:lnTo>
                  <a:lnTo>
                    <a:pt x="1633" y="501"/>
                  </a:lnTo>
                  <a:lnTo>
                    <a:pt x="1627" y="504"/>
                  </a:lnTo>
                  <a:lnTo>
                    <a:pt x="1626" y="507"/>
                  </a:lnTo>
                  <a:lnTo>
                    <a:pt x="1624" y="507"/>
                  </a:lnTo>
                  <a:lnTo>
                    <a:pt x="1622" y="509"/>
                  </a:lnTo>
                  <a:lnTo>
                    <a:pt x="1621" y="510"/>
                  </a:lnTo>
                  <a:lnTo>
                    <a:pt x="1619" y="512"/>
                  </a:lnTo>
                  <a:lnTo>
                    <a:pt x="1616" y="512"/>
                  </a:lnTo>
                  <a:lnTo>
                    <a:pt x="1613" y="516"/>
                  </a:lnTo>
                  <a:lnTo>
                    <a:pt x="1608" y="518"/>
                  </a:lnTo>
                  <a:lnTo>
                    <a:pt x="1602" y="526"/>
                  </a:lnTo>
                  <a:lnTo>
                    <a:pt x="1602" y="526"/>
                  </a:lnTo>
                  <a:lnTo>
                    <a:pt x="1600" y="527"/>
                  </a:lnTo>
                  <a:lnTo>
                    <a:pt x="1600" y="529"/>
                  </a:lnTo>
                  <a:lnTo>
                    <a:pt x="1594" y="535"/>
                  </a:lnTo>
                  <a:lnTo>
                    <a:pt x="1592" y="535"/>
                  </a:lnTo>
                  <a:lnTo>
                    <a:pt x="1589" y="538"/>
                  </a:lnTo>
                  <a:lnTo>
                    <a:pt x="1588" y="540"/>
                  </a:lnTo>
                  <a:lnTo>
                    <a:pt x="1585" y="543"/>
                  </a:lnTo>
                  <a:lnTo>
                    <a:pt x="1581" y="545"/>
                  </a:lnTo>
                  <a:lnTo>
                    <a:pt x="1577" y="546"/>
                  </a:lnTo>
                  <a:lnTo>
                    <a:pt x="1575" y="548"/>
                  </a:lnTo>
                  <a:lnTo>
                    <a:pt x="1572" y="551"/>
                  </a:lnTo>
                  <a:lnTo>
                    <a:pt x="1566" y="556"/>
                  </a:lnTo>
                  <a:lnTo>
                    <a:pt x="1563" y="556"/>
                  </a:lnTo>
                  <a:lnTo>
                    <a:pt x="1559" y="559"/>
                  </a:lnTo>
                  <a:lnTo>
                    <a:pt x="1559" y="561"/>
                  </a:lnTo>
                  <a:lnTo>
                    <a:pt x="1558" y="562"/>
                  </a:lnTo>
                  <a:lnTo>
                    <a:pt x="1559" y="564"/>
                  </a:lnTo>
                  <a:lnTo>
                    <a:pt x="1559" y="564"/>
                  </a:lnTo>
                  <a:lnTo>
                    <a:pt x="1561" y="565"/>
                  </a:lnTo>
                  <a:lnTo>
                    <a:pt x="1567" y="567"/>
                  </a:lnTo>
                  <a:lnTo>
                    <a:pt x="1574" y="567"/>
                  </a:lnTo>
                  <a:lnTo>
                    <a:pt x="1578" y="567"/>
                  </a:lnTo>
                  <a:lnTo>
                    <a:pt x="1580" y="567"/>
                  </a:lnTo>
                  <a:lnTo>
                    <a:pt x="1581" y="567"/>
                  </a:lnTo>
                  <a:lnTo>
                    <a:pt x="1581" y="567"/>
                  </a:lnTo>
                  <a:lnTo>
                    <a:pt x="1581" y="570"/>
                  </a:lnTo>
                  <a:lnTo>
                    <a:pt x="1581" y="572"/>
                  </a:lnTo>
                  <a:lnTo>
                    <a:pt x="1580" y="578"/>
                  </a:lnTo>
                  <a:lnTo>
                    <a:pt x="1580" y="579"/>
                  </a:lnTo>
                  <a:lnTo>
                    <a:pt x="1580" y="583"/>
                  </a:lnTo>
                  <a:lnTo>
                    <a:pt x="1581" y="583"/>
                  </a:lnTo>
                  <a:lnTo>
                    <a:pt x="1583" y="581"/>
                  </a:lnTo>
                  <a:lnTo>
                    <a:pt x="1585" y="581"/>
                  </a:lnTo>
                  <a:lnTo>
                    <a:pt x="1586" y="583"/>
                  </a:lnTo>
                  <a:lnTo>
                    <a:pt x="1588" y="578"/>
                  </a:lnTo>
                  <a:lnTo>
                    <a:pt x="1586" y="578"/>
                  </a:lnTo>
                  <a:lnTo>
                    <a:pt x="1586" y="576"/>
                  </a:lnTo>
                  <a:lnTo>
                    <a:pt x="1586" y="575"/>
                  </a:lnTo>
                  <a:lnTo>
                    <a:pt x="1589" y="573"/>
                  </a:lnTo>
                  <a:lnTo>
                    <a:pt x="1592" y="573"/>
                  </a:lnTo>
                  <a:lnTo>
                    <a:pt x="1594" y="573"/>
                  </a:lnTo>
                  <a:lnTo>
                    <a:pt x="1591" y="575"/>
                  </a:lnTo>
                  <a:lnTo>
                    <a:pt x="1591" y="576"/>
                  </a:lnTo>
                  <a:lnTo>
                    <a:pt x="1589" y="576"/>
                  </a:lnTo>
                  <a:lnTo>
                    <a:pt x="1589" y="576"/>
                  </a:lnTo>
                  <a:lnTo>
                    <a:pt x="1591" y="578"/>
                  </a:lnTo>
                  <a:lnTo>
                    <a:pt x="1592" y="579"/>
                  </a:lnTo>
                  <a:lnTo>
                    <a:pt x="1596" y="579"/>
                  </a:lnTo>
                  <a:lnTo>
                    <a:pt x="1596" y="581"/>
                  </a:lnTo>
                  <a:lnTo>
                    <a:pt x="1594" y="581"/>
                  </a:lnTo>
                  <a:lnTo>
                    <a:pt x="1591" y="584"/>
                  </a:lnTo>
                  <a:lnTo>
                    <a:pt x="1589" y="586"/>
                  </a:lnTo>
                  <a:lnTo>
                    <a:pt x="1588" y="587"/>
                  </a:lnTo>
                  <a:lnTo>
                    <a:pt x="1588" y="587"/>
                  </a:lnTo>
                  <a:lnTo>
                    <a:pt x="1589" y="587"/>
                  </a:lnTo>
                  <a:lnTo>
                    <a:pt x="1596" y="587"/>
                  </a:lnTo>
                  <a:lnTo>
                    <a:pt x="1597" y="586"/>
                  </a:lnTo>
                  <a:lnTo>
                    <a:pt x="1602" y="584"/>
                  </a:lnTo>
                  <a:lnTo>
                    <a:pt x="1604" y="581"/>
                  </a:lnTo>
                  <a:lnTo>
                    <a:pt x="1605" y="579"/>
                  </a:lnTo>
                  <a:lnTo>
                    <a:pt x="1607" y="579"/>
                  </a:lnTo>
                  <a:lnTo>
                    <a:pt x="1607" y="579"/>
                  </a:lnTo>
                  <a:lnTo>
                    <a:pt x="1607" y="583"/>
                  </a:lnTo>
                  <a:lnTo>
                    <a:pt x="1605" y="584"/>
                  </a:lnTo>
                  <a:lnTo>
                    <a:pt x="1604" y="587"/>
                  </a:lnTo>
                  <a:lnTo>
                    <a:pt x="1602" y="587"/>
                  </a:lnTo>
                  <a:lnTo>
                    <a:pt x="1604" y="587"/>
                  </a:lnTo>
                  <a:lnTo>
                    <a:pt x="1605" y="587"/>
                  </a:lnTo>
                  <a:lnTo>
                    <a:pt x="1607" y="587"/>
                  </a:lnTo>
                  <a:lnTo>
                    <a:pt x="1608" y="584"/>
                  </a:lnTo>
                  <a:lnTo>
                    <a:pt x="1608" y="581"/>
                  </a:lnTo>
                  <a:lnTo>
                    <a:pt x="1610" y="578"/>
                  </a:lnTo>
                  <a:lnTo>
                    <a:pt x="1608" y="576"/>
                  </a:lnTo>
                  <a:lnTo>
                    <a:pt x="1608" y="575"/>
                  </a:lnTo>
                  <a:lnTo>
                    <a:pt x="1608" y="573"/>
                  </a:lnTo>
                  <a:lnTo>
                    <a:pt x="1608" y="572"/>
                  </a:lnTo>
                  <a:lnTo>
                    <a:pt x="1615" y="575"/>
                  </a:lnTo>
                  <a:lnTo>
                    <a:pt x="1618" y="575"/>
                  </a:lnTo>
                  <a:lnTo>
                    <a:pt x="1624" y="573"/>
                  </a:lnTo>
                  <a:lnTo>
                    <a:pt x="1624" y="573"/>
                  </a:lnTo>
                  <a:lnTo>
                    <a:pt x="1626" y="575"/>
                  </a:lnTo>
                  <a:lnTo>
                    <a:pt x="1630" y="578"/>
                  </a:lnTo>
                  <a:lnTo>
                    <a:pt x="1630" y="578"/>
                  </a:lnTo>
                  <a:lnTo>
                    <a:pt x="1632" y="583"/>
                  </a:lnTo>
                  <a:lnTo>
                    <a:pt x="1638" y="586"/>
                  </a:lnTo>
                  <a:lnTo>
                    <a:pt x="1641" y="589"/>
                  </a:lnTo>
                  <a:lnTo>
                    <a:pt x="1643" y="589"/>
                  </a:lnTo>
                  <a:lnTo>
                    <a:pt x="1644" y="592"/>
                  </a:lnTo>
                  <a:lnTo>
                    <a:pt x="1648" y="592"/>
                  </a:lnTo>
                  <a:lnTo>
                    <a:pt x="1648" y="595"/>
                  </a:lnTo>
                  <a:lnTo>
                    <a:pt x="1646" y="597"/>
                  </a:lnTo>
                  <a:lnTo>
                    <a:pt x="1644" y="598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3" y="600"/>
                  </a:lnTo>
                  <a:lnTo>
                    <a:pt x="1646" y="602"/>
                  </a:lnTo>
                  <a:lnTo>
                    <a:pt x="1646" y="605"/>
                  </a:lnTo>
                  <a:lnTo>
                    <a:pt x="1646" y="606"/>
                  </a:lnTo>
                  <a:lnTo>
                    <a:pt x="1644" y="609"/>
                  </a:lnTo>
                  <a:lnTo>
                    <a:pt x="1644" y="611"/>
                  </a:lnTo>
                  <a:lnTo>
                    <a:pt x="1646" y="613"/>
                  </a:lnTo>
                  <a:lnTo>
                    <a:pt x="1648" y="613"/>
                  </a:lnTo>
                  <a:lnTo>
                    <a:pt x="1649" y="614"/>
                  </a:lnTo>
                  <a:lnTo>
                    <a:pt x="1648" y="617"/>
                  </a:lnTo>
                  <a:lnTo>
                    <a:pt x="1648" y="619"/>
                  </a:lnTo>
                  <a:lnTo>
                    <a:pt x="1646" y="620"/>
                  </a:lnTo>
                  <a:lnTo>
                    <a:pt x="1644" y="624"/>
                  </a:lnTo>
                  <a:lnTo>
                    <a:pt x="1641" y="625"/>
                  </a:lnTo>
                  <a:lnTo>
                    <a:pt x="1640" y="628"/>
                  </a:lnTo>
                  <a:lnTo>
                    <a:pt x="1638" y="633"/>
                  </a:lnTo>
                  <a:lnTo>
                    <a:pt x="1637" y="636"/>
                  </a:lnTo>
                  <a:lnTo>
                    <a:pt x="1637" y="638"/>
                  </a:lnTo>
                  <a:lnTo>
                    <a:pt x="1635" y="641"/>
                  </a:lnTo>
                  <a:lnTo>
                    <a:pt x="1635" y="646"/>
                  </a:lnTo>
                  <a:lnTo>
                    <a:pt x="1635" y="653"/>
                  </a:lnTo>
                  <a:lnTo>
                    <a:pt x="1635" y="653"/>
                  </a:lnTo>
                  <a:lnTo>
                    <a:pt x="1637" y="653"/>
                  </a:lnTo>
                  <a:lnTo>
                    <a:pt x="1637" y="655"/>
                  </a:lnTo>
                  <a:lnTo>
                    <a:pt x="1637" y="655"/>
                  </a:lnTo>
                  <a:lnTo>
                    <a:pt x="1635" y="657"/>
                  </a:lnTo>
                  <a:lnTo>
                    <a:pt x="1635" y="658"/>
                  </a:lnTo>
                  <a:lnTo>
                    <a:pt x="1635" y="660"/>
                  </a:lnTo>
                  <a:lnTo>
                    <a:pt x="1635" y="663"/>
                  </a:lnTo>
                  <a:lnTo>
                    <a:pt x="1633" y="668"/>
                  </a:lnTo>
                  <a:lnTo>
                    <a:pt x="1633" y="669"/>
                  </a:lnTo>
                  <a:lnTo>
                    <a:pt x="1633" y="671"/>
                  </a:lnTo>
                  <a:lnTo>
                    <a:pt x="1632" y="671"/>
                  </a:lnTo>
                  <a:lnTo>
                    <a:pt x="1632" y="672"/>
                  </a:lnTo>
                  <a:lnTo>
                    <a:pt x="1632" y="674"/>
                  </a:lnTo>
                  <a:lnTo>
                    <a:pt x="1632" y="674"/>
                  </a:lnTo>
                  <a:lnTo>
                    <a:pt x="1633" y="676"/>
                  </a:lnTo>
                  <a:lnTo>
                    <a:pt x="1630" y="679"/>
                  </a:lnTo>
                  <a:lnTo>
                    <a:pt x="1630" y="683"/>
                  </a:lnTo>
                  <a:lnTo>
                    <a:pt x="1629" y="685"/>
                  </a:lnTo>
                  <a:lnTo>
                    <a:pt x="1627" y="687"/>
                  </a:lnTo>
                  <a:lnTo>
                    <a:pt x="1624" y="690"/>
                  </a:lnTo>
                  <a:lnTo>
                    <a:pt x="1622" y="691"/>
                  </a:lnTo>
                  <a:lnTo>
                    <a:pt x="1621" y="693"/>
                  </a:lnTo>
                  <a:lnTo>
                    <a:pt x="1619" y="694"/>
                  </a:lnTo>
                  <a:lnTo>
                    <a:pt x="1616" y="699"/>
                  </a:lnTo>
                  <a:lnTo>
                    <a:pt x="1613" y="704"/>
                  </a:lnTo>
                  <a:lnTo>
                    <a:pt x="1607" y="710"/>
                  </a:lnTo>
                  <a:lnTo>
                    <a:pt x="1607" y="712"/>
                  </a:lnTo>
                  <a:lnTo>
                    <a:pt x="1607" y="713"/>
                  </a:lnTo>
                  <a:lnTo>
                    <a:pt x="1605" y="717"/>
                  </a:lnTo>
                  <a:lnTo>
                    <a:pt x="1604" y="720"/>
                  </a:lnTo>
                  <a:lnTo>
                    <a:pt x="1602" y="721"/>
                  </a:lnTo>
                  <a:lnTo>
                    <a:pt x="1600" y="724"/>
                  </a:lnTo>
                  <a:lnTo>
                    <a:pt x="1596" y="731"/>
                  </a:lnTo>
                  <a:lnTo>
                    <a:pt x="1594" y="732"/>
                  </a:lnTo>
                  <a:lnTo>
                    <a:pt x="1591" y="735"/>
                  </a:lnTo>
                  <a:lnTo>
                    <a:pt x="1586" y="740"/>
                  </a:lnTo>
                  <a:lnTo>
                    <a:pt x="1581" y="745"/>
                  </a:lnTo>
                  <a:lnTo>
                    <a:pt x="1580" y="746"/>
                  </a:lnTo>
                  <a:lnTo>
                    <a:pt x="1578" y="748"/>
                  </a:lnTo>
                  <a:lnTo>
                    <a:pt x="1577" y="751"/>
                  </a:lnTo>
                  <a:lnTo>
                    <a:pt x="1574" y="753"/>
                  </a:lnTo>
                  <a:lnTo>
                    <a:pt x="1574" y="754"/>
                  </a:lnTo>
                  <a:lnTo>
                    <a:pt x="1572" y="756"/>
                  </a:lnTo>
                  <a:lnTo>
                    <a:pt x="1569" y="757"/>
                  </a:lnTo>
                  <a:lnTo>
                    <a:pt x="1567" y="759"/>
                  </a:lnTo>
                  <a:lnTo>
                    <a:pt x="1563" y="765"/>
                  </a:lnTo>
                  <a:lnTo>
                    <a:pt x="1563" y="767"/>
                  </a:lnTo>
                  <a:lnTo>
                    <a:pt x="1563" y="769"/>
                  </a:lnTo>
                  <a:lnTo>
                    <a:pt x="1559" y="770"/>
                  </a:lnTo>
                  <a:lnTo>
                    <a:pt x="1558" y="773"/>
                  </a:lnTo>
                  <a:lnTo>
                    <a:pt x="1555" y="775"/>
                  </a:lnTo>
                  <a:lnTo>
                    <a:pt x="1551" y="778"/>
                  </a:lnTo>
                  <a:lnTo>
                    <a:pt x="1544" y="781"/>
                  </a:lnTo>
                  <a:lnTo>
                    <a:pt x="1540" y="783"/>
                  </a:lnTo>
                  <a:lnTo>
                    <a:pt x="1537" y="786"/>
                  </a:lnTo>
                  <a:lnTo>
                    <a:pt x="1534" y="786"/>
                  </a:lnTo>
                  <a:lnTo>
                    <a:pt x="1531" y="787"/>
                  </a:lnTo>
                  <a:lnTo>
                    <a:pt x="1529" y="787"/>
                  </a:lnTo>
                  <a:lnTo>
                    <a:pt x="1528" y="787"/>
                  </a:lnTo>
                  <a:lnTo>
                    <a:pt x="1526" y="786"/>
                  </a:lnTo>
                  <a:lnTo>
                    <a:pt x="1525" y="786"/>
                  </a:lnTo>
                  <a:lnTo>
                    <a:pt x="1525" y="786"/>
                  </a:lnTo>
                  <a:lnTo>
                    <a:pt x="1522" y="784"/>
                  </a:lnTo>
                  <a:lnTo>
                    <a:pt x="1520" y="784"/>
                  </a:lnTo>
                  <a:lnTo>
                    <a:pt x="1518" y="784"/>
                  </a:lnTo>
                  <a:lnTo>
                    <a:pt x="1517" y="784"/>
                  </a:lnTo>
                  <a:lnTo>
                    <a:pt x="1517" y="778"/>
                  </a:lnTo>
                  <a:lnTo>
                    <a:pt x="1517" y="776"/>
                  </a:lnTo>
                  <a:lnTo>
                    <a:pt x="1515" y="778"/>
                  </a:lnTo>
                  <a:lnTo>
                    <a:pt x="1512" y="781"/>
                  </a:lnTo>
                  <a:lnTo>
                    <a:pt x="1510" y="781"/>
                  </a:lnTo>
                  <a:lnTo>
                    <a:pt x="1510" y="781"/>
                  </a:lnTo>
                  <a:lnTo>
                    <a:pt x="1510" y="780"/>
                  </a:lnTo>
                  <a:lnTo>
                    <a:pt x="1512" y="778"/>
                  </a:lnTo>
                  <a:lnTo>
                    <a:pt x="1512" y="778"/>
                  </a:lnTo>
                  <a:lnTo>
                    <a:pt x="1510" y="778"/>
                  </a:lnTo>
                  <a:lnTo>
                    <a:pt x="1509" y="778"/>
                  </a:lnTo>
                  <a:lnTo>
                    <a:pt x="1507" y="780"/>
                  </a:lnTo>
                  <a:lnTo>
                    <a:pt x="1504" y="783"/>
                  </a:lnTo>
                  <a:lnTo>
                    <a:pt x="1503" y="786"/>
                  </a:lnTo>
                  <a:lnTo>
                    <a:pt x="1501" y="786"/>
                  </a:lnTo>
                  <a:lnTo>
                    <a:pt x="1501" y="787"/>
                  </a:lnTo>
                  <a:lnTo>
                    <a:pt x="1499" y="789"/>
                  </a:lnTo>
                  <a:lnTo>
                    <a:pt x="1498" y="789"/>
                  </a:lnTo>
                  <a:lnTo>
                    <a:pt x="1496" y="789"/>
                  </a:lnTo>
                  <a:lnTo>
                    <a:pt x="1495" y="789"/>
                  </a:lnTo>
                  <a:lnTo>
                    <a:pt x="1493" y="789"/>
                  </a:lnTo>
                  <a:lnTo>
                    <a:pt x="1495" y="791"/>
                  </a:lnTo>
                  <a:lnTo>
                    <a:pt x="1493" y="794"/>
                  </a:lnTo>
                  <a:lnTo>
                    <a:pt x="1493" y="795"/>
                  </a:lnTo>
                  <a:lnTo>
                    <a:pt x="1493" y="794"/>
                  </a:lnTo>
                  <a:lnTo>
                    <a:pt x="1493" y="794"/>
                  </a:lnTo>
                  <a:lnTo>
                    <a:pt x="1492" y="792"/>
                  </a:lnTo>
                  <a:lnTo>
                    <a:pt x="1492" y="792"/>
                  </a:lnTo>
                  <a:lnTo>
                    <a:pt x="1490" y="791"/>
                  </a:lnTo>
                  <a:lnTo>
                    <a:pt x="1492" y="791"/>
                  </a:lnTo>
                  <a:lnTo>
                    <a:pt x="1492" y="789"/>
                  </a:lnTo>
                  <a:lnTo>
                    <a:pt x="1490" y="789"/>
                  </a:lnTo>
                  <a:lnTo>
                    <a:pt x="1490" y="787"/>
                  </a:lnTo>
                  <a:lnTo>
                    <a:pt x="1488" y="787"/>
                  </a:lnTo>
                  <a:lnTo>
                    <a:pt x="1488" y="787"/>
                  </a:lnTo>
                  <a:lnTo>
                    <a:pt x="1490" y="787"/>
                  </a:lnTo>
                  <a:lnTo>
                    <a:pt x="1490" y="786"/>
                  </a:lnTo>
                  <a:lnTo>
                    <a:pt x="1492" y="786"/>
                  </a:lnTo>
                  <a:lnTo>
                    <a:pt x="1493" y="786"/>
                  </a:lnTo>
                  <a:lnTo>
                    <a:pt x="1495" y="784"/>
                  </a:lnTo>
                  <a:lnTo>
                    <a:pt x="1496" y="784"/>
                  </a:lnTo>
                  <a:lnTo>
                    <a:pt x="1496" y="786"/>
                  </a:lnTo>
                  <a:lnTo>
                    <a:pt x="1498" y="784"/>
                  </a:lnTo>
                  <a:lnTo>
                    <a:pt x="1498" y="784"/>
                  </a:lnTo>
                  <a:lnTo>
                    <a:pt x="1499" y="783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0"/>
                  </a:lnTo>
                  <a:lnTo>
                    <a:pt x="1501" y="778"/>
                  </a:lnTo>
                  <a:lnTo>
                    <a:pt x="1501" y="776"/>
                  </a:lnTo>
                  <a:lnTo>
                    <a:pt x="1501" y="776"/>
                  </a:lnTo>
                  <a:lnTo>
                    <a:pt x="1501" y="775"/>
                  </a:lnTo>
                  <a:lnTo>
                    <a:pt x="1501" y="775"/>
                  </a:lnTo>
                  <a:lnTo>
                    <a:pt x="1501" y="773"/>
                  </a:lnTo>
                  <a:lnTo>
                    <a:pt x="1499" y="773"/>
                  </a:lnTo>
                  <a:lnTo>
                    <a:pt x="1499" y="773"/>
                  </a:lnTo>
                  <a:lnTo>
                    <a:pt x="1499" y="772"/>
                  </a:lnTo>
                  <a:lnTo>
                    <a:pt x="1499" y="770"/>
                  </a:lnTo>
                  <a:lnTo>
                    <a:pt x="1501" y="765"/>
                  </a:lnTo>
                  <a:lnTo>
                    <a:pt x="1501" y="764"/>
                  </a:lnTo>
                  <a:lnTo>
                    <a:pt x="1499" y="757"/>
                  </a:lnTo>
                  <a:lnTo>
                    <a:pt x="1499" y="754"/>
                  </a:lnTo>
                  <a:lnTo>
                    <a:pt x="1498" y="753"/>
                  </a:lnTo>
                  <a:lnTo>
                    <a:pt x="1498" y="751"/>
                  </a:lnTo>
                  <a:lnTo>
                    <a:pt x="1496" y="751"/>
                  </a:lnTo>
                  <a:lnTo>
                    <a:pt x="1498" y="750"/>
                  </a:lnTo>
                  <a:lnTo>
                    <a:pt x="1498" y="750"/>
                  </a:lnTo>
                  <a:lnTo>
                    <a:pt x="1499" y="750"/>
                  </a:lnTo>
                  <a:lnTo>
                    <a:pt x="1501" y="748"/>
                  </a:lnTo>
                  <a:lnTo>
                    <a:pt x="1501" y="748"/>
                  </a:lnTo>
                  <a:lnTo>
                    <a:pt x="1504" y="748"/>
                  </a:lnTo>
                  <a:lnTo>
                    <a:pt x="1504" y="746"/>
                  </a:lnTo>
                  <a:lnTo>
                    <a:pt x="1506" y="746"/>
                  </a:lnTo>
                  <a:lnTo>
                    <a:pt x="1506" y="745"/>
                  </a:lnTo>
                  <a:lnTo>
                    <a:pt x="1507" y="743"/>
                  </a:lnTo>
                  <a:lnTo>
                    <a:pt x="1509" y="743"/>
                  </a:lnTo>
                  <a:lnTo>
                    <a:pt x="1509" y="742"/>
                  </a:lnTo>
                  <a:lnTo>
                    <a:pt x="1510" y="742"/>
                  </a:lnTo>
                  <a:lnTo>
                    <a:pt x="1510" y="742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5"/>
                  </a:lnTo>
                  <a:lnTo>
                    <a:pt x="1512" y="746"/>
                  </a:lnTo>
                  <a:lnTo>
                    <a:pt x="1514" y="748"/>
                  </a:lnTo>
                  <a:lnTo>
                    <a:pt x="1514" y="750"/>
                  </a:lnTo>
                  <a:lnTo>
                    <a:pt x="1514" y="751"/>
                  </a:lnTo>
                  <a:lnTo>
                    <a:pt x="1514" y="753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7" y="756"/>
                  </a:lnTo>
                  <a:lnTo>
                    <a:pt x="1518" y="754"/>
                  </a:lnTo>
                  <a:lnTo>
                    <a:pt x="1522" y="753"/>
                  </a:lnTo>
                  <a:lnTo>
                    <a:pt x="1523" y="748"/>
                  </a:lnTo>
                  <a:lnTo>
                    <a:pt x="1523" y="746"/>
                  </a:lnTo>
                  <a:lnTo>
                    <a:pt x="1523" y="746"/>
                  </a:lnTo>
                  <a:lnTo>
                    <a:pt x="1525" y="746"/>
                  </a:lnTo>
                  <a:lnTo>
                    <a:pt x="1525" y="746"/>
                  </a:lnTo>
                  <a:lnTo>
                    <a:pt x="1526" y="746"/>
                  </a:lnTo>
                  <a:lnTo>
                    <a:pt x="1526" y="746"/>
                  </a:lnTo>
                  <a:lnTo>
                    <a:pt x="1528" y="745"/>
                  </a:lnTo>
                  <a:lnTo>
                    <a:pt x="1528" y="743"/>
                  </a:lnTo>
                  <a:lnTo>
                    <a:pt x="1528" y="742"/>
                  </a:lnTo>
                  <a:lnTo>
                    <a:pt x="1529" y="739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3" y="737"/>
                  </a:lnTo>
                  <a:lnTo>
                    <a:pt x="1533" y="735"/>
                  </a:lnTo>
                  <a:lnTo>
                    <a:pt x="1533" y="735"/>
                  </a:lnTo>
                  <a:lnTo>
                    <a:pt x="1533" y="734"/>
                  </a:lnTo>
                  <a:lnTo>
                    <a:pt x="1534" y="732"/>
                  </a:lnTo>
                  <a:lnTo>
                    <a:pt x="1534" y="732"/>
                  </a:lnTo>
                  <a:lnTo>
                    <a:pt x="1534" y="731"/>
                  </a:lnTo>
                  <a:lnTo>
                    <a:pt x="1536" y="731"/>
                  </a:lnTo>
                  <a:lnTo>
                    <a:pt x="1536" y="731"/>
                  </a:lnTo>
                  <a:lnTo>
                    <a:pt x="1536" y="729"/>
                  </a:lnTo>
                  <a:lnTo>
                    <a:pt x="1537" y="728"/>
                  </a:lnTo>
                  <a:lnTo>
                    <a:pt x="1537" y="728"/>
                  </a:lnTo>
                  <a:lnTo>
                    <a:pt x="1537" y="726"/>
                  </a:lnTo>
                  <a:lnTo>
                    <a:pt x="1539" y="726"/>
                  </a:lnTo>
                  <a:lnTo>
                    <a:pt x="1539" y="724"/>
                  </a:lnTo>
                  <a:lnTo>
                    <a:pt x="1539" y="724"/>
                  </a:lnTo>
                  <a:lnTo>
                    <a:pt x="1539" y="723"/>
                  </a:lnTo>
                  <a:lnTo>
                    <a:pt x="1539" y="723"/>
                  </a:lnTo>
                  <a:lnTo>
                    <a:pt x="1539" y="721"/>
                  </a:lnTo>
                  <a:lnTo>
                    <a:pt x="1539" y="720"/>
                  </a:lnTo>
                  <a:lnTo>
                    <a:pt x="1540" y="718"/>
                  </a:lnTo>
                  <a:lnTo>
                    <a:pt x="1540" y="717"/>
                  </a:lnTo>
                  <a:lnTo>
                    <a:pt x="1542" y="713"/>
                  </a:lnTo>
                  <a:lnTo>
                    <a:pt x="1542" y="713"/>
                  </a:lnTo>
                  <a:lnTo>
                    <a:pt x="1542" y="712"/>
                  </a:lnTo>
                  <a:lnTo>
                    <a:pt x="1542" y="712"/>
                  </a:lnTo>
                  <a:lnTo>
                    <a:pt x="1544" y="710"/>
                  </a:lnTo>
                  <a:lnTo>
                    <a:pt x="1544" y="709"/>
                  </a:lnTo>
                  <a:lnTo>
                    <a:pt x="1544" y="707"/>
                  </a:lnTo>
                  <a:lnTo>
                    <a:pt x="1544" y="707"/>
                  </a:lnTo>
                  <a:lnTo>
                    <a:pt x="1544" y="705"/>
                  </a:lnTo>
                  <a:lnTo>
                    <a:pt x="1544" y="705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7" y="704"/>
                  </a:lnTo>
                  <a:lnTo>
                    <a:pt x="1548" y="702"/>
                  </a:lnTo>
                  <a:lnTo>
                    <a:pt x="1548" y="702"/>
                  </a:lnTo>
                  <a:lnTo>
                    <a:pt x="1550" y="702"/>
                  </a:lnTo>
                  <a:lnTo>
                    <a:pt x="1551" y="699"/>
                  </a:lnTo>
                  <a:lnTo>
                    <a:pt x="1551" y="699"/>
                  </a:lnTo>
                  <a:lnTo>
                    <a:pt x="1551" y="698"/>
                  </a:lnTo>
                  <a:lnTo>
                    <a:pt x="1551" y="696"/>
                  </a:lnTo>
                  <a:lnTo>
                    <a:pt x="1550" y="696"/>
                  </a:lnTo>
                  <a:lnTo>
                    <a:pt x="1550" y="693"/>
                  </a:lnTo>
                  <a:lnTo>
                    <a:pt x="1548" y="693"/>
                  </a:lnTo>
                  <a:lnTo>
                    <a:pt x="1550" y="691"/>
                  </a:lnTo>
                  <a:lnTo>
                    <a:pt x="1550" y="691"/>
                  </a:lnTo>
                  <a:lnTo>
                    <a:pt x="1550" y="690"/>
                  </a:lnTo>
                  <a:lnTo>
                    <a:pt x="1550" y="690"/>
                  </a:lnTo>
                  <a:lnTo>
                    <a:pt x="1550" y="688"/>
                  </a:lnTo>
                  <a:lnTo>
                    <a:pt x="1548" y="687"/>
                  </a:lnTo>
                  <a:lnTo>
                    <a:pt x="1547" y="687"/>
                  </a:lnTo>
                  <a:lnTo>
                    <a:pt x="1545" y="687"/>
                  </a:lnTo>
                  <a:lnTo>
                    <a:pt x="1545" y="687"/>
                  </a:lnTo>
                  <a:lnTo>
                    <a:pt x="1544" y="687"/>
                  </a:lnTo>
                  <a:lnTo>
                    <a:pt x="1539" y="688"/>
                  </a:lnTo>
                  <a:lnTo>
                    <a:pt x="1536" y="690"/>
                  </a:lnTo>
                  <a:lnTo>
                    <a:pt x="1534" y="690"/>
                  </a:lnTo>
                  <a:lnTo>
                    <a:pt x="1533" y="691"/>
                  </a:lnTo>
                  <a:lnTo>
                    <a:pt x="1531" y="691"/>
                  </a:lnTo>
                  <a:lnTo>
                    <a:pt x="1528" y="691"/>
                  </a:lnTo>
                  <a:lnTo>
                    <a:pt x="1526" y="691"/>
                  </a:lnTo>
                  <a:lnTo>
                    <a:pt x="1525" y="693"/>
                  </a:lnTo>
                  <a:lnTo>
                    <a:pt x="1523" y="694"/>
                  </a:lnTo>
                  <a:lnTo>
                    <a:pt x="1522" y="694"/>
                  </a:lnTo>
                  <a:lnTo>
                    <a:pt x="1522" y="694"/>
                  </a:lnTo>
                  <a:lnTo>
                    <a:pt x="1520" y="698"/>
                  </a:lnTo>
                  <a:lnTo>
                    <a:pt x="1518" y="698"/>
                  </a:lnTo>
                  <a:lnTo>
                    <a:pt x="1517" y="698"/>
                  </a:lnTo>
                  <a:lnTo>
                    <a:pt x="1514" y="698"/>
                  </a:lnTo>
                  <a:lnTo>
                    <a:pt x="1509" y="699"/>
                  </a:lnTo>
                  <a:lnTo>
                    <a:pt x="1506" y="699"/>
                  </a:lnTo>
                  <a:lnTo>
                    <a:pt x="1504" y="698"/>
                  </a:lnTo>
                  <a:lnTo>
                    <a:pt x="1503" y="698"/>
                  </a:lnTo>
                  <a:lnTo>
                    <a:pt x="1499" y="699"/>
                  </a:lnTo>
                  <a:lnTo>
                    <a:pt x="1498" y="699"/>
                  </a:lnTo>
                  <a:lnTo>
                    <a:pt x="1496" y="698"/>
                  </a:lnTo>
                  <a:lnTo>
                    <a:pt x="1496" y="698"/>
                  </a:lnTo>
                  <a:lnTo>
                    <a:pt x="1496" y="696"/>
                  </a:lnTo>
                  <a:lnTo>
                    <a:pt x="1495" y="694"/>
                  </a:lnTo>
                  <a:lnTo>
                    <a:pt x="1493" y="693"/>
                  </a:lnTo>
                  <a:lnTo>
                    <a:pt x="1493" y="691"/>
                  </a:lnTo>
                  <a:lnTo>
                    <a:pt x="1495" y="688"/>
                  </a:lnTo>
                  <a:lnTo>
                    <a:pt x="1495" y="687"/>
                  </a:lnTo>
                  <a:lnTo>
                    <a:pt x="1495" y="685"/>
                  </a:lnTo>
                  <a:lnTo>
                    <a:pt x="1493" y="685"/>
                  </a:lnTo>
                  <a:lnTo>
                    <a:pt x="1493" y="683"/>
                  </a:lnTo>
                  <a:lnTo>
                    <a:pt x="1492" y="682"/>
                  </a:lnTo>
                  <a:lnTo>
                    <a:pt x="1492" y="682"/>
                  </a:lnTo>
                  <a:lnTo>
                    <a:pt x="1492" y="680"/>
                  </a:lnTo>
                  <a:lnTo>
                    <a:pt x="1492" y="679"/>
                  </a:lnTo>
                  <a:lnTo>
                    <a:pt x="1492" y="677"/>
                  </a:lnTo>
                  <a:lnTo>
                    <a:pt x="1488" y="677"/>
                  </a:lnTo>
                  <a:lnTo>
                    <a:pt x="1485" y="677"/>
                  </a:lnTo>
                  <a:lnTo>
                    <a:pt x="1484" y="676"/>
                  </a:lnTo>
                  <a:lnTo>
                    <a:pt x="1481" y="671"/>
                  </a:lnTo>
                  <a:lnTo>
                    <a:pt x="1479" y="669"/>
                  </a:lnTo>
                  <a:lnTo>
                    <a:pt x="1477" y="669"/>
                  </a:lnTo>
                  <a:lnTo>
                    <a:pt x="1476" y="668"/>
                  </a:lnTo>
                  <a:lnTo>
                    <a:pt x="1476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3" y="668"/>
                  </a:lnTo>
                  <a:lnTo>
                    <a:pt x="1473" y="668"/>
                  </a:lnTo>
                  <a:lnTo>
                    <a:pt x="1471" y="668"/>
                  </a:lnTo>
                  <a:lnTo>
                    <a:pt x="1471" y="668"/>
                  </a:lnTo>
                  <a:lnTo>
                    <a:pt x="1469" y="668"/>
                  </a:lnTo>
                  <a:lnTo>
                    <a:pt x="1469" y="666"/>
                  </a:lnTo>
                  <a:lnTo>
                    <a:pt x="1468" y="666"/>
                  </a:lnTo>
                  <a:lnTo>
                    <a:pt x="1466" y="666"/>
                  </a:lnTo>
                  <a:lnTo>
                    <a:pt x="1465" y="665"/>
                  </a:lnTo>
                  <a:lnTo>
                    <a:pt x="1466" y="665"/>
                  </a:lnTo>
                  <a:lnTo>
                    <a:pt x="1465" y="663"/>
                  </a:lnTo>
                  <a:lnTo>
                    <a:pt x="1465" y="663"/>
                  </a:lnTo>
                  <a:lnTo>
                    <a:pt x="1462" y="663"/>
                  </a:lnTo>
                  <a:lnTo>
                    <a:pt x="1457" y="665"/>
                  </a:lnTo>
                  <a:lnTo>
                    <a:pt x="1454" y="665"/>
                  </a:lnTo>
                  <a:lnTo>
                    <a:pt x="1452" y="663"/>
                  </a:lnTo>
                  <a:lnTo>
                    <a:pt x="1451" y="661"/>
                  </a:lnTo>
                  <a:lnTo>
                    <a:pt x="1449" y="661"/>
                  </a:lnTo>
                  <a:lnTo>
                    <a:pt x="1449" y="660"/>
                  </a:lnTo>
                  <a:lnTo>
                    <a:pt x="1447" y="660"/>
                  </a:lnTo>
                  <a:lnTo>
                    <a:pt x="1447" y="658"/>
                  </a:lnTo>
                  <a:lnTo>
                    <a:pt x="1447" y="657"/>
                  </a:lnTo>
                  <a:lnTo>
                    <a:pt x="1447" y="655"/>
                  </a:lnTo>
                  <a:lnTo>
                    <a:pt x="1447" y="652"/>
                  </a:lnTo>
                  <a:lnTo>
                    <a:pt x="1446" y="650"/>
                  </a:lnTo>
                  <a:lnTo>
                    <a:pt x="1444" y="649"/>
                  </a:lnTo>
                  <a:lnTo>
                    <a:pt x="1444" y="649"/>
                  </a:lnTo>
                  <a:lnTo>
                    <a:pt x="1444" y="647"/>
                  </a:lnTo>
                  <a:lnTo>
                    <a:pt x="1444" y="647"/>
                  </a:lnTo>
                  <a:lnTo>
                    <a:pt x="1444" y="646"/>
                  </a:lnTo>
                  <a:lnTo>
                    <a:pt x="1444" y="646"/>
                  </a:lnTo>
                  <a:lnTo>
                    <a:pt x="1444" y="644"/>
                  </a:lnTo>
                  <a:lnTo>
                    <a:pt x="1444" y="642"/>
                  </a:lnTo>
                  <a:lnTo>
                    <a:pt x="1443" y="639"/>
                  </a:lnTo>
                  <a:lnTo>
                    <a:pt x="1440" y="638"/>
                  </a:lnTo>
                  <a:lnTo>
                    <a:pt x="1438" y="635"/>
                  </a:lnTo>
                  <a:lnTo>
                    <a:pt x="1438" y="633"/>
                  </a:lnTo>
                  <a:lnTo>
                    <a:pt x="1438" y="633"/>
                  </a:lnTo>
                  <a:lnTo>
                    <a:pt x="1438" y="631"/>
                  </a:lnTo>
                  <a:lnTo>
                    <a:pt x="1438" y="631"/>
                  </a:lnTo>
                  <a:lnTo>
                    <a:pt x="1438" y="630"/>
                  </a:lnTo>
                  <a:lnTo>
                    <a:pt x="1438" y="628"/>
                  </a:lnTo>
                  <a:lnTo>
                    <a:pt x="1436" y="628"/>
                  </a:lnTo>
                  <a:lnTo>
                    <a:pt x="1436" y="627"/>
                  </a:lnTo>
                  <a:lnTo>
                    <a:pt x="1436" y="627"/>
                  </a:lnTo>
                  <a:lnTo>
                    <a:pt x="1435" y="627"/>
                  </a:lnTo>
                  <a:lnTo>
                    <a:pt x="1435" y="625"/>
                  </a:lnTo>
                  <a:lnTo>
                    <a:pt x="1435" y="624"/>
                  </a:lnTo>
                  <a:lnTo>
                    <a:pt x="1435" y="622"/>
                  </a:lnTo>
                  <a:lnTo>
                    <a:pt x="1433" y="619"/>
                  </a:lnTo>
                  <a:lnTo>
                    <a:pt x="1432" y="617"/>
                  </a:lnTo>
                  <a:lnTo>
                    <a:pt x="1432" y="616"/>
                  </a:lnTo>
                  <a:lnTo>
                    <a:pt x="1432" y="614"/>
                  </a:lnTo>
                  <a:lnTo>
                    <a:pt x="1432" y="614"/>
                  </a:lnTo>
                  <a:lnTo>
                    <a:pt x="1430" y="613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09"/>
                  </a:lnTo>
                  <a:lnTo>
                    <a:pt x="1428" y="609"/>
                  </a:lnTo>
                  <a:lnTo>
                    <a:pt x="1428" y="608"/>
                  </a:lnTo>
                  <a:lnTo>
                    <a:pt x="1428" y="608"/>
                  </a:lnTo>
                  <a:lnTo>
                    <a:pt x="1427" y="606"/>
                  </a:lnTo>
                  <a:lnTo>
                    <a:pt x="1425" y="606"/>
                  </a:lnTo>
                  <a:lnTo>
                    <a:pt x="1425" y="606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4" y="602"/>
                  </a:lnTo>
                  <a:lnTo>
                    <a:pt x="1424" y="600"/>
                  </a:lnTo>
                  <a:lnTo>
                    <a:pt x="1422" y="600"/>
                  </a:lnTo>
                  <a:lnTo>
                    <a:pt x="1421" y="600"/>
                  </a:lnTo>
                  <a:lnTo>
                    <a:pt x="1421" y="600"/>
                  </a:lnTo>
                  <a:lnTo>
                    <a:pt x="1421" y="598"/>
                  </a:lnTo>
                  <a:lnTo>
                    <a:pt x="1421" y="598"/>
                  </a:lnTo>
                  <a:lnTo>
                    <a:pt x="1421" y="597"/>
                  </a:lnTo>
                  <a:lnTo>
                    <a:pt x="1419" y="597"/>
                  </a:lnTo>
                  <a:lnTo>
                    <a:pt x="1419" y="597"/>
                  </a:lnTo>
                  <a:lnTo>
                    <a:pt x="1417" y="597"/>
                  </a:lnTo>
                  <a:lnTo>
                    <a:pt x="1414" y="595"/>
                  </a:lnTo>
                  <a:lnTo>
                    <a:pt x="1411" y="594"/>
                  </a:lnTo>
                  <a:lnTo>
                    <a:pt x="1410" y="594"/>
                  </a:lnTo>
                  <a:lnTo>
                    <a:pt x="1410" y="595"/>
                  </a:lnTo>
                  <a:lnTo>
                    <a:pt x="1410" y="595"/>
                  </a:lnTo>
                  <a:lnTo>
                    <a:pt x="1408" y="595"/>
                  </a:lnTo>
                  <a:lnTo>
                    <a:pt x="1405" y="594"/>
                  </a:lnTo>
                  <a:lnTo>
                    <a:pt x="1403" y="594"/>
                  </a:lnTo>
                  <a:lnTo>
                    <a:pt x="1402" y="594"/>
                  </a:lnTo>
                  <a:lnTo>
                    <a:pt x="1400" y="592"/>
                  </a:lnTo>
                  <a:lnTo>
                    <a:pt x="1400" y="590"/>
                  </a:lnTo>
                  <a:lnTo>
                    <a:pt x="1399" y="590"/>
                  </a:lnTo>
                  <a:lnTo>
                    <a:pt x="1397" y="590"/>
                  </a:lnTo>
                  <a:lnTo>
                    <a:pt x="1392" y="589"/>
                  </a:lnTo>
                  <a:lnTo>
                    <a:pt x="1391" y="587"/>
                  </a:lnTo>
                  <a:lnTo>
                    <a:pt x="1391" y="587"/>
                  </a:lnTo>
                  <a:lnTo>
                    <a:pt x="1389" y="587"/>
                  </a:lnTo>
                  <a:lnTo>
                    <a:pt x="1389" y="587"/>
                  </a:lnTo>
                  <a:lnTo>
                    <a:pt x="1387" y="587"/>
                  </a:lnTo>
                  <a:lnTo>
                    <a:pt x="1386" y="587"/>
                  </a:lnTo>
                  <a:lnTo>
                    <a:pt x="1384" y="587"/>
                  </a:lnTo>
                  <a:lnTo>
                    <a:pt x="1381" y="589"/>
                  </a:lnTo>
                  <a:lnTo>
                    <a:pt x="1378" y="589"/>
                  </a:lnTo>
                  <a:lnTo>
                    <a:pt x="1375" y="589"/>
                  </a:lnTo>
                  <a:lnTo>
                    <a:pt x="1373" y="589"/>
                  </a:lnTo>
                  <a:lnTo>
                    <a:pt x="1372" y="589"/>
                  </a:lnTo>
                  <a:lnTo>
                    <a:pt x="1369" y="589"/>
                  </a:lnTo>
                  <a:lnTo>
                    <a:pt x="1364" y="590"/>
                  </a:lnTo>
                  <a:lnTo>
                    <a:pt x="1359" y="592"/>
                  </a:lnTo>
                  <a:lnTo>
                    <a:pt x="1353" y="592"/>
                  </a:lnTo>
                  <a:lnTo>
                    <a:pt x="1348" y="595"/>
                  </a:lnTo>
                  <a:lnTo>
                    <a:pt x="1345" y="598"/>
                  </a:lnTo>
                  <a:lnTo>
                    <a:pt x="1342" y="602"/>
                  </a:lnTo>
                  <a:lnTo>
                    <a:pt x="1340" y="603"/>
                  </a:lnTo>
                  <a:lnTo>
                    <a:pt x="1339" y="603"/>
                  </a:lnTo>
                  <a:lnTo>
                    <a:pt x="1340" y="605"/>
                  </a:lnTo>
                  <a:lnTo>
                    <a:pt x="1340" y="606"/>
                  </a:lnTo>
                  <a:lnTo>
                    <a:pt x="1343" y="606"/>
                  </a:lnTo>
                  <a:lnTo>
                    <a:pt x="1346" y="606"/>
                  </a:lnTo>
                  <a:lnTo>
                    <a:pt x="1348" y="606"/>
                  </a:lnTo>
                  <a:lnTo>
                    <a:pt x="1348" y="608"/>
                  </a:lnTo>
                  <a:lnTo>
                    <a:pt x="1348" y="609"/>
                  </a:lnTo>
                  <a:lnTo>
                    <a:pt x="1348" y="613"/>
                  </a:lnTo>
                  <a:lnTo>
                    <a:pt x="1350" y="614"/>
                  </a:lnTo>
                  <a:lnTo>
                    <a:pt x="1350" y="616"/>
                  </a:lnTo>
                  <a:lnTo>
                    <a:pt x="1348" y="619"/>
                  </a:lnTo>
                  <a:lnTo>
                    <a:pt x="1346" y="620"/>
                  </a:lnTo>
                  <a:lnTo>
                    <a:pt x="1342" y="624"/>
                  </a:lnTo>
                  <a:lnTo>
                    <a:pt x="1340" y="625"/>
                  </a:lnTo>
                  <a:lnTo>
                    <a:pt x="1339" y="628"/>
                  </a:lnTo>
                  <a:lnTo>
                    <a:pt x="1335" y="631"/>
                  </a:lnTo>
                  <a:lnTo>
                    <a:pt x="1335" y="633"/>
                  </a:lnTo>
                  <a:lnTo>
                    <a:pt x="1335" y="635"/>
                  </a:lnTo>
                  <a:lnTo>
                    <a:pt x="1334" y="636"/>
                  </a:lnTo>
                  <a:lnTo>
                    <a:pt x="1332" y="638"/>
                  </a:lnTo>
                  <a:lnTo>
                    <a:pt x="1331" y="639"/>
                  </a:lnTo>
                  <a:lnTo>
                    <a:pt x="1331" y="641"/>
                  </a:lnTo>
                  <a:lnTo>
                    <a:pt x="1331" y="642"/>
                  </a:lnTo>
                  <a:lnTo>
                    <a:pt x="1329" y="644"/>
                  </a:lnTo>
                  <a:lnTo>
                    <a:pt x="1328" y="646"/>
                  </a:lnTo>
                  <a:lnTo>
                    <a:pt x="1328" y="647"/>
                  </a:lnTo>
                  <a:lnTo>
                    <a:pt x="1328" y="647"/>
                  </a:lnTo>
                  <a:lnTo>
                    <a:pt x="1326" y="649"/>
                  </a:lnTo>
                  <a:lnTo>
                    <a:pt x="1328" y="649"/>
                  </a:lnTo>
                  <a:lnTo>
                    <a:pt x="1329" y="649"/>
                  </a:lnTo>
                  <a:lnTo>
                    <a:pt x="1329" y="650"/>
                  </a:lnTo>
                  <a:lnTo>
                    <a:pt x="1329" y="653"/>
                  </a:lnTo>
                  <a:lnTo>
                    <a:pt x="1328" y="655"/>
                  </a:lnTo>
                  <a:lnTo>
                    <a:pt x="1326" y="655"/>
                  </a:lnTo>
                  <a:lnTo>
                    <a:pt x="1324" y="657"/>
                  </a:lnTo>
                  <a:lnTo>
                    <a:pt x="1321" y="657"/>
                  </a:lnTo>
                  <a:lnTo>
                    <a:pt x="1317" y="658"/>
                  </a:lnTo>
                  <a:lnTo>
                    <a:pt x="1312" y="661"/>
                  </a:lnTo>
                  <a:lnTo>
                    <a:pt x="1307" y="665"/>
                  </a:lnTo>
                  <a:lnTo>
                    <a:pt x="1307" y="665"/>
                  </a:lnTo>
                  <a:lnTo>
                    <a:pt x="1305" y="665"/>
                  </a:lnTo>
                  <a:lnTo>
                    <a:pt x="1302" y="663"/>
                  </a:lnTo>
                  <a:lnTo>
                    <a:pt x="1299" y="663"/>
                  </a:lnTo>
                  <a:lnTo>
                    <a:pt x="1296" y="661"/>
                  </a:lnTo>
                  <a:lnTo>
                    <a:pt x="1293" y="661"/>
                  </a:lnTo>
                  <a:lnTo>
                    <a:pt x="1291" y="660"/>
                  </a:lnTo>
                  <a:lnTo>
                    <a:pt x="1290" y="658"/>
                  </a:lnTo>
                  <a:lnTo>
                    <a:pt x="1288" y="657"/>
                  </a:lnTo>
                  <a:lnTo>
                    <a:pt x="1285" y="657"/>
                  </a:lnTo>
                  <a:lnTo>
                    <a:pt x="1283" y="655"/>
                  </a:lnTo>
                  <a:lnTo>
                    <a:pt x="1282" y="655"/>
                  </a:lnTo>
                  <a:lnTo>
                    <a:pt x="1280" y="657"/>
                  </a:lnTo>
                  <a:lnTo>
                    <a:pt x="1277" y="658"/>
                  </a:lnTo>
                  <a:lnTo>
                    <a:pt x="1277" y="658"/>
                  </a:lnTo>
                  <a:lnTo>
                    <a:pt x="1274" y="658"/>
                  </a:lnTo>
                  <a:lnTo>
                    <a:pt x="1272" y="658"/>
                  </a:lnTo>
                  <a:lnTo>
                    <a:pt x="1271" y="657"/>
                  </a:lnTo>
                  <a:lnTo>
                    <a:pt x="1271" y="657"/>
                  </a:lnTo>
                  <a:lnTo>
                    <a:pt x="1268" y="655"/>
                  </a:lnTo>
                  <a:lnTo>
                    <a:pt x="1266" y="653"/>
                  </a:lnTo>
                  <a:lnTo>
                    <a:pt x="1264" y="652"/>
                  </a:lnTo>
                  <a:lnTo>
                    <a:pt x="1263" y="652"/>
                  </a:lnTo>
                  <a:lnTo>
                    <a:pt x="1261" y="650"/>
                  </a:lnTo>
                  <a:lnTo>
                    <a:pt x="1260" y="652"/>
                  </a:lnTo>
                  <a:lnTo>
                    <a:pt x="1257" y="650"/>
                  </a:lnTo>
                  <a:lnTo>
                    <a:pt x="1257" y="650"/>
                  </a:lnTo>
                  <a:lnTo>
                    <a:pt x="1255" y="650"/>
                  </a:lnTo>
                  <a:lnTo>
                    <a:pt x="1253" y="652"/>
                  </a:lnTo>
                  <a:lnTo>
                    <a:pt x="1250" y="653"/>
                  </a:lnTo>
                  <a:lnTo>
                    <a:pt x="1247" y="655"/>
                  </a:lnTo>
                  <a:lnTo>
                    <a:pt x="1246" y="655"/>
                  </a:lnTo>
                  <a:lnTo>
                    <a:pt x="1244" y="657"/>
                  </a:lnTo>
                  <a:lnTo>
                    <a:pt x="1242" y="658"/>
                  </a:lnTo>
                  <a:lnTo>
                    <a:pt x="1239" y="660"/>
                  </a:lnTo>
                  <a:lnTo>
                    <a:pt x="1239" y="661"/>
                  </a:lnTo>
                  <a:lnTo>
                    <a:pt x="1238" y="663"/>
                  </a:lnTo>
                  <a:lnTo>
                    <a:pt x="1236" y="665"/>
                  </a:lnTo>
                  <a:lnTo>
                    <a:pt x="1235" y="665"/>
                  </a:lnTo>
                  <a:lnTo>
                    <a:pt x="1233" y="665"/>
                  </a:lnTo>
                  <a:lnTo>
                    <a:pt x="1230" y="665"/>
                  </a:lnTo>
                  <a:lnTo>
                    <a:pt x="1228" y="665"/>
                  </a:lnTo>
                  <a:lnTo>
                    <a:pt x="1223" y="666"/>
                  </a:lnTo>
                  <a:lnTo>
                    <a:pt x="1222" y="666"/>
                  </a:lnTo>
                  <a:lnTo>
                    <a:pt x="1220" y="668"/>
                  </a:lnTo>
                  <a:lnTo>
                    <a:pt x="1219" y="668"/>
                  </a:lnTo>
                  <a:lnTo>
                    <a:pt x="1217" y="668"/>
                  </a:lnTo>
                  <a:lnTo>
                    <a:pt x="1216" y="668"/>
                  </a:lnTo>
                  <a:lnTo>
                    <a:pt x="1214" y="668"/>
                  </a:lnTo>
                  <a:lnTo>
                    <a:pt x="1212" y="668"/>
                  </a:lnTo>
                  <a:lnTo>
                    <a:pt x="1211" y="669"/>
                  </a:lnTo>
                  <a:lnTo>
                    <a:pt x="1206" y="671"/>
                  </a:lnTo>
                  <a:lnTo>
                    <a:pt x="1205" y="672"/>
                  </a:lnTo>
                  <a:lnTo>
                    <a:pt x="1203" y="672"/>
                  </a:lnTo>
                  <a:lnTo>
                    <a:pt x="1201" y="671"/>
                  </a:lnTo>
                  <a:lnTo>
                    <a:pt x="1200" y="671"/>
                  </a:lnTo>
                  <a:lnTo>
                    <a:pt x="1198" y="671"/>
                  </a:lnTo>
                  <a:lnTo>
                    <a:pt x="1197" y="671"/>
                  </a:lnTo>
                  <a:lnTo>
                    <a:pt x="1194" y="671"/>
                  </a:lnTo>
                  <a:lnTo>
                    <a:pt x="1190" y="669"/>
                  </a:lnTo>
                  <a:lnTo>
                    <a:pt x="1187" y="669"/>
                  </a:lnTo>
                  <a:lnTo>
                    <a:pt x="1186" y="669"/>
                  </a:lnTo>
                  <a:lnTo>
                    <a:pt x="1182" y="668"/>
                  </a:lnTo>
                  <a:lnTo>
                    <a:pt x="1178" y="668"/>
                  </a:lnTo>
                  <a:lnTo>
                    <a:pt x="1176" y="668"/>
                  </a:lnTo>
                  <a:lnTo>
                    <a:pt x="1175" y="668"/>
                  </a:lnTo>
                  <a:lnTo>
                    <a:pt x="1173" y="668"/>
                  </a:lnTo>
                  <a:lnTo>
                    <a:pt x="1171" y="668"/>
                  </a:lnTo>
                  <a:lnTo>
                    <a:pt x="1168" y="665"/>
                  </a:lnTo>
                  <a:lnTo>
                    <a:pt x="1167" y="665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4" y="661"/>
                  </a:lnTo>
                  <a:lnTo>
                    <a:pt x="1164" y="661"/>
                  </a:lnTo>
                  <a:lnTo>
                    <a:pt x="1164" y="658"/>
                  </a:lnTo>
                  <a:lnTo>
                    <a:pt x="1164" y="657"/>
                  </a:lnTo>
                  <a:lnTo>
                    <a:pt x="1164" y="657"/>
                  </a:lnTo>
                  <a:lnTo>
                    <a:pt x="1162" y="657"/>
                  </a:lnTo>
                  <a:lnTo>
                    <a:pt x="1160" y="657"/>
                  </a:lnTo>
                  <a:lnTo>
                    <a:pt x="1156" y="657"/>
                  </a:lnTo>
                  <a:lnTo>
                    <a:pt x="1154" y="657"/>
                  </a:lnTo>
                  <a:lnTo>
                    <a:pt x="1153" y="655"/>
                  </a:lnTo>
                  <a:lnTo>
                    <a:pt x="1151" y="653"/>
                  </a:lnTo>
                  <a:lnTo>
                    <a:pt x="1149" y="652"/>
                  </a:lnTo>
                  <a:lnTo>
                    <a:pt x="1148" y="650"/>
                  </a:lnTo>
                  <a:lnTo>
                    <a:pt x="1146" y="650"/>
                  </a:lnTo>
                  <a:lnTo>
                    <a:pt x="1145" y="649"/>
                  </a:lnTo>
                  <a:lnTo>
                    <a:pt x="1141" y="650"/>
                  </a:lnTo>
                  <a:lnTo>
                    <a:pt x="1140" y="650"/>
                  </a:lnTo>
                  <a:lnTo>
                    <a:pt x="1137" y="649"/>
                  </a:lnTo>
                  <a:lnTo>
                    <a:pt x="1137" y="649"/>
                  </a:lnTo>
                  <a:lnTo>
                    <a:pt x="1134" y="649"/>
                  </a:lnTo>
                  <a:lnTo>
                    <a:pt x="1132" y="647"/>
                  </a:lnTo>
                  <a:lnTo>
                    <a:pt x="1129" y="647"/>
                  </a:lnTo>
                  <a:lnTo>
                    <a:pt x="1127" y="647"/>
                  </a:lnTo>
                  <a:lnTo>
                    <a:pt x="1126" y="647"/>
                  </a:lnTo>
                  <a:lnTo>
                    <a:pt x="1124" y="647"/>
                  </a:lnTo>
                  <a:lnTo>
                    <a:pt x="1123" y="649"/>
                  </a:lnTo>
                  <a:lnTo>
                    <a:pt x="1121" y="649"/>
                  </a:lnTo>
                  <a:lnTo>
                    <a:pt x="1118" y="649"/>
                  </a:lnTo>
                  <a:lnTo>
                    <a:pt x="1116" y="650"/>
                  </a:lnTo>
                  <a:lnTo>
                    <a:pt x="1115" y="650"/>
                  </a:lnTo>
                  <a:lnTo>
                    <a:pt x="1112" y="650"/>
                  </a:lnTo>
                  <a:lnTo>
                    <a:pt x="1112" y="652"/>
                  </a:lnTo>
                  <a:lnTo>
                    <a:pt x="1110" y="652"/>
                  </a:lnTo>
                  <a:lnTo>
                    <a:pt x="1108" y="653"/>
                  </a:lnTo>
                  <a:lnTo>
                    <a:pt x="1107" y="653"/>
                  </a:lnTo>
                  <a:lnTo>
                    <a:pt x="1105" y="652"/>
                  </a:lnTo>
                  <a:lnTo>
                    <a:pt x="1104" y="652"/>
                  </a:lnTo>
                  <a:lnTo>
                    <a:pt x="1104" y="653"/>
                  </a:lnTo>
                  <a:lnTo>
                    <a:pt x="1102" y="653"/>
                  </a:lnTo>
                  <a:lnTo>
                    <a:pt x="1100" y="652"/>
                  </a:lnTo>
                  <a:lnTo>
                    <a:pt x="1099" y="652"/>
                  </a:lnTo>
                  <a:lnTo>
                    <a:pt x="1097" y="652"/>
                  </a:lnTo>
                  <a:lnTo>
                    <a:pt x="1096" y="650"/>
                  </a:lnTo>
                  <a:lnTo>
                    <a:pt x="1096" y="650"/>
                  </a:lnTo>
                  <a:lnTo>
                    <a:pt x="1093" y="650"/>
                  </a:lnTo>
                  <a:lnTo>
                    <a:pt x="1091" y="649"/>
                  </a:lnTo>
                  <a:lnTo>
                    <a:pt x="1089" y="649"/>
                  </a:lnTo>
                  <a:lnTo>
                    <a:pt x="1088" y="649"/>
                  </a:lnTo>
                  <a:lnTo>
                    <a:pt x="1086" y="647"/>
                  </a:lnTo>
                  <a:lnTo>
                    <a:pt x="1085" y="646"/>
                  </a:lnTo>
                  <a:lnTo>
                    <a:pt x="1085" y="646"/>
                  </a:lnTo>
                  <a:lnTo>
                    <a:pt x="1083" y="646"/>
                  </a:lnTo>
                  <a:lnTo>
                    <a:pt x="1083" y="644"/>
                  </a:lnTo>
                  <a:lnTo>
                    <a:pt x="1083" y="644"/>
                  </a:lnTo>
                  <a:lnTo>
                    <a:pt x="1083" y="642"/>
                  </a:lnTo>
                  <a:lnTo>
                    <a:pt x="1083" y="642"/>
                  </a:lnTo>
                  <a:lnTo>
                    <a:pt x="1082" y="641"/>
                  </a:lnTo>
                  <a:lnTo>
                    <a:pt x="1082" y="641"/>
                  </a:lnTo>
                  <a:lnTo>
                    <a:pt x="1082" y="639"/>
                  </a:lnTo>
                  <a:lnTo>
                    <a:pt x="1082" y="639"/>
                  </a:lnTo>
                  <a:lnTo>
                    <a:pt x="1082" y="638"/>
                  </a:lnTo>
                  <a:lnTo>
                    <a:pt x="1082" y="636"/>
                  </a:lnTo>
                  <a:lnTo>
                    <a:pt x="1080" y="635"/>
                  </a:lnTo>
                  <a:lnTo>
                    <a:pt x="1080" y="633"/>
                  </a:lnTo>
                  <a:lnTo>
                    <a:pt x="1080" y="631"/>
                  </a:lnTo>
                  <a:lnTo>
                    <a:pt x="1080" y="631"/>
                  </a:lnTo>
                  <a:lnTo>
                    <a:pt x="1080" y="630"/>
                  </a:lnTo>
                  <a:lnTo>
                    <a:pt x="1078" y="630"/>
                  </a:lnTo>
                  <a:lnTo>
                    <a:pt x="1075" y="628"/>
                  </a:lnTo>
                  <a:lnTo>
                    <a:pt x="1072" y="628"/>
                  </a:lnTo>
                  <a:lnTo>
                    <a:pt x="1071" y="628"/>
                  </a:lnTo>
                  <a:lnTo>
                    <a:pt x="1069" y="628"/>
                  </a:lnTo>
                  <a:lnTo>
                    <a:pt x="1069" y="628"/>
                  </a:lnTo>
                  <a:lnTo>
                    <a:pt x="1067" y="627"/>
                  </a:lnTo>
                  <a:lnTo>
                    <a:pt x="1066" y="627"/>
                  </a:lnTo>
                  <a:lnTo>
                    <a:pt x="1063" y="625"/>
                  </a:lnTo>
                  <a:lnTo>
                    <a:pt x="1059" y="624"/>
                  </a:lnTo>
                  <a:lnTo>
                    <a:pt x="1056" y="624"/>
                  </a:lnTo>
                  <a:lnTo>
                    <a:pt x="1056" y="624"/>
                  </a:lnTo>
                  <a:lnTo>
                    <a:pt x="1053" y="624"/>
                  </a:lnTo>
                  <a:lnTo>
                    <a:pt x="1050" y="622"/>
                  </a:lnTo>
                  <a:lnTo>
                    <a:pt x="1048" y="622"/>
                  </a:lnTo>
                  <a:lnTo>
                    <a:pt x="1047" y="620"/>
                  </a:lnTo>
                  <a:lnTo>
                    <a:pt x="1045" y="620"/>
                  </a:lnTo>
                  <a:lnTo>
                    <a:pt x="1044" y="620"/>
                  </a:lnTo>
                  <a:lnTo>
                    <a:pt x="1042" y="619"/>
                  </a:lnTo>
                  <a:lnTo>
                    <a:pt x="1041" y="619"/>
                  </a:lnTo>
                  <a:lnTo>
                    <a:pt x="1037" y="617"/>
                  </a:lnTo>
                  <a:lnTo>
                    <a:pt x="1036" y="617"/>
                  </a:lnTo>
                  <a:lnTo>
                    <a:pt x="1036" y="617"/>
                  </a:lnTo>
                  <a:lnTo>
                    <a:pt x="1034" y="616"/>
                  </a:lnTo>
                  <a:lnTo>
                    <a:pt x="1033" y="616"/>
                  </a:lnTo>
                  <a:lnTo>
                    <a:pt x="1033" y="616"/>
                  </a:lnTo>
                  <a:lnTo>
                    <a:pt x="1033" y="619"/>
                  </a:lnTo>
                  <a:lnTo>
                    <a:pt x="1031" y="619"/>
                  </a:lnTo>
                  <a:lnTo>
                    <a:pt x="1030" y="622"/>
                  </a:lnTo>
                  <a:lnTo>
                    <a:pt x="1025" y="624"/>
                  </a:lnTo>
                  <a:lnTo>
                    <a:pt x="1025" y="624"/>
                  </a:lnTo>
                  <a:lnTo>
                    <a:pt x="1025" y="625"/>
                  </a:lnTo>
                  <a:lnTo>
                    <a:pt x="1023" y="625"/>
                  </a:lnTo>
                  <a:lnTo>
                    <a:pt x="1023" y="627"/>
                  </a:lnTo>
                  <a:lnTo>
                    <a:pt x="1023" y="627"/>
                  </a:lnTo>
                  <a:lnTo>
                    <a:pt x="1022" y="628"/>
                  </a:lnTo>
                  <a:lnTo>
                    <a:pt x="1022" y="628"/>
                  </a:lnTo>
                  <a:lnTo>
                    <a:pt x="1020" y="630"/>
                  </a:lnTo>
                  <a:lnTo>
                    <a:pt x="1020" y="630"/>
                  </a:lnTo>
                  <a:lnTo>
                    <a:pt x="1020" y="631"/>
                  </a:lnTo>
                  <a:lnTo>
                    <a:pt x="1020" y="631"/>
                  </a:lnTo>
                  <a:lnTo>
                    <a:pt x="1018" y="633"/>
                  </a:lnTo>
                  <a:lnTo>
                    <a:pt x="1018" y="633"/>
                  </a:lnTo>
                  <a:lnTo>
                    <a:pt x="1018" y="636"/>
                  </a:lnTo>
                  <a:lnTo>
                    <a:pt x="1018" y="638"/>
                  </a:lnTo>
                  <a:lnTo>
                    <a:pt x="1018" y="638"/>
                  </a:lnTo>
                  <a:lnTo>
                    <a:pt x="1018" y="639"/>
                  </a:lnTo>
                  <a:lnTo>
                    <a:pt x="1020" y="639"/>
                  </a:lnTo>
                  <a:lnTo>
                    <a:pt x="1020" y="641"/>
                  </a:lnTo>
                  <a:lnTo>
                    <a:pt x="1020" y="641"/>
                  </a:lnTo>
                  <a:lnTo>
                    <a:pt x="1020" y="642"/>
                  </a:lnTo>
                  <a:lnTo>
                    <a:pt x="1020" y="644"/>
                  </a:lnTo>
                  <a:lnTo>
                    <a:pt x="1022" y="644"/>
                  </a:lnTo>
                  <a:lnTo>
                    <a:pt x="1023" y="646"/>
                  </a:lnTo>
                  <a:lnTo>
                    <a:pt x="1023" y="646"/>
                  </a:lnTo>
                  <a:lnTo>
                    <a:pt x="1025" y="646"/>
                  </a:lnTo>
                  <a:lnTo>
                    <a:pt x="1025" y="647"/>
                  </a:lnTo>
                  <a:lnTo>
                    <a:pt x="1025" y="647"/>
                  </a:lnTo>
                  <a:lnTo>
                    <a:pt x="1025" y="650"/>
                  </a:lnTo>
                  <a:lnTo>
                    <a:pt x="1023" y="652"/>
                  </a:lnTo>
                  <a:lnTo>
                    <a:pt x="1023" y="652"/>
                  </a:lnTo>
                  <a:lnTo>
                    <a:pt x="1022" y="653"/>
                  </a:lnTo>
                  <a:lnTo>
                    <a:pt x="1022" y="653"/>
                  </a:lnTo>
                  <a:lnTo>
                    <a:pt x="1020" y="655"/>
                  </a:lnTo>
                  <a:lnTo>
                    <a:pt x="1020" y="655"/>
                  </a:lnTo>
                  <a:lnTo>
                    <a:pt x="1018" y="657"/>
                  </a:lnTo>
                  <a:lnTo>
                    <a:pt x="1017" y="657"/>
                  </a:lnTo>
                  <a:lnTo>
                    <a:pt x="1017" y="657"/>
                  </a:lnTo>
                  <a:lnTo>
                    <a:pt x="1015" y="657"/>
                  </a:lnTo>
                  <a:lnTo>
                    <a:pt x="1014" y="657"/>
                  </a:lnTo>
                  <a:lnTo>
                    <a:pt x="1014" y="658"/>
                  </a:lnTo>
                  <a:lnTo>
                    <a:pt x="1012" y="660"/>
                  </a:lnTo>
                  <a:lnTo>
                    <a:pt x="1011" y="661"/>
                  </a:lnTo>
                  <a:lnTo>
                    <a:pt x="1009" y="661"/>
                  </a:lnTo>
                  <a:lnTo>
                    <a:pt x="1007" y="660"/>
                  </a:lnTo>
                  <a:lnTo>
                    <a:pt x="1007" y="660"/>
                  </a:lnTo>
                  <a:lnTo>
                    <a:pt x="1007" y="658"/>
                  </a:lnTo>
                  <a:lnTo>
                    <a:pt x="1006" y="658"/>
                  </a:lnTo>
                  <a:lnTo>
                    <a:pt x="1001" y="657"/>
                  </a:lnTo>
                  <a:lnTo>
                    <a:pt x="1001" y="658"/>
                  </a:lnTo>
                  <a:lnTo>
                    <a:pt x="1000" y="658"/>
                  </a:lnTo>
                  <a:lnTo>
                    <a:pt x="1000" y="658"/>
                  </a:lnTo>
                  <a:lnTo>
                    <a:pt x="1000" y="657"/>
                  </a:lnTo>
                  <a:lnTo>
                    <a:pt x="998" y="657"/>
                  </a:lnTo>
                  <a:lnTo>
                    <a:pt x="996" y="658"/>
                  </a:lnTo>
                  <a:lnTo>
                    <a:pt x="996" y="658"/>
                  </a:lnTo>
                  <a:lnTo>
                    <a:pt x="995" y="657"/>
                  </a:lnTo>
                  <a:lnTo>
                    <a:pt x="993" y="657"/>
                  </a:lnTo>
                  <a:lnTo>
                    <a:pt x="992" y="655"/>
                  </a:lnTo>
                  <a:lnTo>
                    <a:pt x="992" y="655"/>
                  </a:lnTo>
                  <a:lnTo>
                    <a:pt x="992" y="657"/>
                  </a:lnTo>
                  <a:lnTo>
                    <a:pt x="990" y="657"/>
                  </a:lnTo>
                  <a:lnTo>
                    <a:pt x="990" y="657"/>
                  </a:lnTo>
                  <a:lnTo>
                    <a:pt x="990" y="655"/>
                  </a:lnTo>
                  <a:lnTo>
                    <a:pt x="989" y="655"/>
                  </a:lnTo>
                  <a:lnTo>
                    <a:pt x="987" y="657"/>
                  </a:lnTo>
                  <a:lnTo>
                    <a:pt x="985" y="657"/>
                  </a:lnTo>
                  <a:lnTo>
                    <a:pt x="985" y="657"/>
                  </a:lnTo>
                  <a:lnTo>
                    <a:pt x="984" y="657"/>
                  </a:lnTo>
                  <a:lnTo>
                    <a:pt x="982" y="657"/>
                  </a:lnTo>
                  <a:lnTo>
                    <a:pt x="982" y="657"/>
                  </a:lnTo>
                  <a:lnTo>
                    <a:pt x="979" y="657"/>
                  </a:lnTo>
                  <a:lnTo>
                    <a:pt x="979" y="657"/>
                  </a:lnTo>
                  <a:lnTo>
                    <a:pt x="977" y="657"/>
                  </a:lnTo>
                  <a:lnTo>
                    <a:pt x="977" y="655"/>
                  </a:lnTo>
                  <a:lnTo>
                    <a:pt x="976" y="655"/>
                  </a:lnTo>
                  <a:lnTo>
                    <a:pt x="974" y="655"/>
                  </a:lnTo>
                  <a:lnTo>
                    <a:pt x="973" y="655"/>
                  </a:lnTo>
                  <a:lnTo>
                    <a:pt x="973" y="655"/>
                  </a:lnTo>
                  <a:lnTo>
                    <a:pt x="971" y="655"/>
                  </a:lnTo>
                  <a:lnTo>
                    <a:pt x="971" y="653"/>
                  </a:lnTo>
                  <a:lnTo>
                    <a:pt x="970" y="653"/>
                  </a:lnTo>
                  <a:lnTo>
                    <a:pt x="970" y="652"/>
                  </a:lnTo>
                  <a:lnTo>
                    <a:pt x="968" y="652"/>
                  </a:lnTo>
                  <a:lnTo>
                    <a:pt x="968" y="652"/>
                  </a:lnTo>
                  <a:lnTo>
                    <a:pt x="968" y="650"/>
                  </a:lnTo>
                  <a:lnTo>
                    <a:pt x="966" y="649"/>
                  </a:lnTo>
                  <a:lnTo>
                    <a:pt x="966" y="646"/>
                  </a:lnTo>
                  <a:lnTo>
                    <a:pt x="966" y="646"/>
                  </a:lnTo>
                  <a:lnTo>
                    <a:pt x="963" y="646"/>
                  </a:lnTo>
                  <a:lnTo>
                    <a:pt x="962" y="646"/>
                  </a:lnTo>
                  <a:lnTo>
                    <a:pt x="960" y="644"/>
                  </a:lnTo>
                  <a:lnTo>
                    <a:pt x="957" y="644"/>
                  </a:lnTo>
                  <a:lnTo>
                    <a:pt x="957" y="644"/>
                  </a:lnTo>
                  <a:lnTo>
                    <a:pt x="955" y="644"/>
                  </a:lnTo>
                  <a:lnTo>
                    <a:pt x="954" y="644"/>
                  </a:lnTo>
                  <a:lnTo>
                    <a:pt x="952" y="644"/>
                  </a:lnTo>
                  <a:lnTo>
                    <a:pt x="951" y="644"/>
                  </a:lnTo>
                  <a:lnTo>
                    <a:pt x="949" y="644"/>
                  </a:lnTo>
                  <a:lnTo>
                    <a:pt x="948" y="644"/>
                  </a:lnTo>
                  <a:lnTo>
                    <a:pt x="948" y="642"/>
                  </a:lnTo>
                  <a:lnTo>
                    <a:pt x="948" y="641"/>
                  </a:lnTo>
                  <a:lnTo>
                    <a:pt x="948" y="641"/>
                  </a:lnTo>
                  <a:lnTo>
                    <a:pt x="946" y="641"/>
                  </a:lnTo>
                  <a:lnTo>
                    <a:pt x="944" y="641"/>
                  </a:lnTo>
                  <a:lnTo>
                    <a:pt x="944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1" y="641"/>
                  </a:lnTo>
                  <a:lnTo>
                    <a:pt x="940" y="641"/>
                  </a:lnTo>
                  <a:lnTo>
                    <a:pt x="938" y="639"/>
                  </a:lnTo>
                  <a:lnTo>
                    <a:pt x="938" y="639"/>
                  </a:lnTo>
                  <a:lnTo>
                    <a:pt x="938" y="641"/>
                  </a:lnTo>
                  <a:lnTo>
                    <a:pt x="938" y="641"/>
                  </a:lnTo>
                  <a:lnTo>
                    <a:pt x="936" y="642"/>
                  </a:lnTo>
                  <a:lnTo>
                    <a:pt x="935" y="642"/>
                  </a:lnTo>
                  <a:lnTo>
                    <a:pt x="933" y="642"/>
                  </a:lnTo>
                  <a:lnTo>
                    <a:pt x="930" y="642"/>
                  </a:lnTo>
                  <a:lnTo>
                    <a:pt x="930" y="642"/>
                  </a:lnTo>
                  <a:lnTo>
                    <a:pt x="929" y="644"/>
                  </a:lnTo>
                  <a:lnTo>
                    <a:pt x="929" y="646"/>
                  </a:lnTo>
                  <a:lnTo>
                    <a:pt x="927" y="646"/>
                  </a:lnTo>
                  <a:lnTo>
                    <a:pt x="925" y="646"/>
                  </a:lnTo>
                  <a:lnTo>
                    <a:pt x="925" y="647"/>
                  </a:lnTo>
                  <a:lnTo>
                    <a:pt x="924" y="647"/>
                  </a:lnTo>
                  <a:lnTo>
                    <a:pt x="924" y="647"/>
                  </a:lnTo>
                  <a:lnTo>
                    <a:pt x="922" y="647"/>
                  </a:lnTo>
                  <a:lnTo>
                    <a:pt x="921" y="647"/>
                  </a:lnTo>
                  <a:lnTo>
                    <a:pt x="919" y="647"/>
                  </a:lnTo>
                  <a:lnTo>
                    <a:pt x="918" y="649"/>
                  </a:lnTo>
                  <a:lnTo>
                    <a:pt x="918" y="650"/>
                  </a:lnTo>
                  <a:lnTo>
                    <a:pt x="916" y="650"/>
                  </a:lnTo>
                  <a:lnTo>
                    <a:pt x="914" y="650"/>
                  </a:lnTo>
                  <a:lnTo>
                    <a:pt x="914" y="652"/>
                  </a:lnTo>
                  <a:lnTo>
                    <a:pt x="913" y="652"/>
                  </a:lnTo>
                  <a:lnTo>
                    <a:pt x="910" y="652"/>
                  </a:lnTo>
                  <a:lnTo>
                    <a:pt x="910" y="653"/>
                  </a:lnTo>
                  <a:lnTo>
                    <a:pt x="908" y="653"/>
                  </a:lnTo>
                  <a:lnTo>
                    <a:pt x="907" y="653"/>
                  </a:lnTo>
                  <a:lnTo>
                    <a:pt x="905" y="653"/>
                  </a:lnTo>
                  <a:lnTo>
                    <a:pt x="905" y="655"/>
                  </a:lnTo>
                  <a:lnTo>
                    <a:pt x="905" y="657"/>
                  </a:lnTo>
                  <a:lnTo>
                    <a:pt x="903" y="657"/>
                  </a:lnTo>
                  <a:lnTo>
                    <a:pt x="902" y="657"/>
                  </a:lnTo>
                  <a:lnTo>
                    <a:pt x="900" y="658"/>
                  </a:lnTo>
                  <a:lnTo>
                    <a:pt x="900" y="660"/>
                  </a:lnTo>
                  <a:lnTo>
                    <a:pt x="900" y="660"/>
                  </a:lnTo>
                  <a:lnTo>
                    <a:pt x="900" y="661"/>
                  </a:lnTo>
                  <a:lnTo>
                    <a:pt x="899" y="661"/>
                  </a:lnTo>
                  <a:lnTo>
                    <a:pt x="897" y="661"/>
                  </a:lnTo>
                  <a:lnTo>
                    <a:pt x="895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2" y="665"/>
                  </a:lnTo>
                  <a:lnTo>
                    <a:pt x="892" y="665"/>
                  </a:lnTo>
                  <a:lnTo>
                    <a:pt x="891" y="666"/>
                  </a:lnTo>
                  <a:lnTo>
                    <a:pt x="889" y="666"/>
                  </a:lnTo>
                  <a:lnTo>
                    <a:pt x="889" y="665"/>
                  </a:lnTo>
                  <a:lnTo>
                    <a:pt x="889" y="665"/>
                  </a:lnTo>
                  <a:lnTo>
                    <a:pt x="888" y="665"/>
                  </a:lnTo>
                  <a:lnTo>
                    <a:pt x="888" y="666"/>
                  </a:lnTo>
                  <a:lnTo>
                    <a:pt x="888" y="666"/>
                  </a:lnTo>
                  <a:lnTo>
                    <a:pt x="886" y="666"/>
                  </a:lnTo>
                  <a:lnTo>
                    <a:pt x="886" y="666"/>
                  </a:lnTo>
                  <a:lnTo>
                    <a:pt x="884" y="666"/>
                  </a:lnTo>
                  <a:lnTo>
                    <a:pt x="884" y="666"/>
                  </a:lnTo>
                  <a:lnTo>
                    <a:pt x="883" y="666"/>
                  </a:lnTo>
                  <a:lnTo>
                    <a:pt x="881" y="666"/>
                  </a:lnTo>
                  <a:lnTo>
                    <a:pt x="881" y="666"/>
                  </a:lnTo>
                  <a:lnTo>
                    <a:pt x="878" y="666"/>
                  </a:lnTo>
                  <a:lnTo>
                    <a:pt x="878" y="668"/>
                  </a:lnTo>
                  <a:lnTo>
                    <a:pt x="878" y="669"/>
                  </a:lnTo>
                  <a:lnTo>
                    <a:pt x="878" y="669"/>
                  </a:lnTo>
                  <a:lnTo>
                    <a:pt x="877" y="671"/>
                  </a:lnTo>
                  <a:lnTo>
                    <a:pt x="875" y="671"/>
                  </a:lnTo>
                  <a:lnTo>
                    <a:pt x="875" y="671"/>
                  </a:lnTo>
                  <a:lnTo>
                    <a:pt x="873" y="671"/>
                  </a:lnTo>
                  <a:lnTo>
                    <a:pt x="873" y="671"/>
                  </a:lnTo>
                  <a:lnTo>
                    <a:pt x="872" y="671"/>
                  </a:lnTo>
                  <a:lnTo>
                    <a:pt x="872" y="672"/>
                  </a:lnTo>
                  <a:lnTo>
                    <a:pt x="870" y="672"/>
                  </a:lnTo>
                  <a:lnTo>
                    <a:pt x="869" y="672"/>
                  </a:lnTo>
                  <a:lnTo>
                    <a:pt x="869" y="672"/>
                  </a:lnTo>
                  <a:lnTo>
                    <a:pt x="867" y="672"/>
                  </a:lnTo>
                  <a:lnTo>
                    <a:pt x="866" y="672"/>
                  </a:lnTo>
                  <a:lnTo>
                    <a:pt x="866" y="672"/>
                  </a:lnTo>
                  <a:lnTo>
                    <a:pt x="866" y="671"/>
                  </a:lnTo>
                  <a:lnTo>
                    <a:pt x="864" y="669"/>
                  </a:lnTo>
                  <a:lnTo>
                    <a:pt x="862" y="669"/>
                  </a:lnTo>
                  <a:lnTo>
                    <a:pt x="861" y="669"/>
                  </a:lnTo>
                  <a:lnTo>
                    <a:pt x="861" y="668"/>
                  </a:lnTo>
                  <a:lnTo>
                    <a:pt x="859" y="666"/>
                  </a:lnTo>
                  <a:lnTo>
                    <a:pt x="858" y="665"/>
                  </a:lnTo>
                  <a:lnTo>
                    <a:pt x="856" y="665"/>
                  </a:lnTo>
                  <a:lnTo>
                    <a:pt x="856" y="663"/>
                  </a:lnTo>
                  <a:lnTo>
                    <a:pt x="856" y="663"/>
                  </a:lnTo>
                  <a:lnTo>
                    <a:pt x="858" y="661"/>
                  </a:lnTo>
                  <a:lnTo>
                    <a:pt x="858" y="660"/>
                  </a:lnTo>
                  <a:lnTo>
                    <a:pt x="856" y="660"/>
                  </a:lnTo>
                  <a:lnTo>
                    <a:pt x="856" y="660"/>
                  </a:lnTo>
                  <a:lnTo>
                    <a:pt x="855" y="661"/>
                  </a:lnTo>
                  <a:lnTo>
                    <a:pt x="853" y="663"/>
                  </a:lnTo>
                  <a:lnTo>
                    <a:pt x="851" y="663"/>
                  </a:lnTo>
                  <a:lnTo>
                    <a:pt x="850" y="665"/>
                  </a:lnTo>
                  <a:lnTo>
                    <a:pt x="850" y="665"/>
                  </a:lnTo>
                  <a:lnTo>
                    <a:pt x="848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5" y="665"/>
                  </a:lnTo>
                  <a:lnTo>
                    <a:pt x="840" y="663"/>
                  </a:lnTo>
                  <a:lnTo>
                    <a:pt x="837" y="663"/>
                  </a:lnTo>
                  <a:lnTo>
                    <a:pt x="837" y="663"/>
                  </a:lnTo>
                  <a:lnTo>
                    <a:pt x="836" y="663"/>
                  </a:lnTo>
                  <a:lnTo>
                    <a:pt x="836" y="661"/>
                  </a:lnTo>
                  <a:lnTo>
                    <a:pt x="834" y="660"/>
                  </a:lnTo>
                  <a:lnTo>
                    <a:pt x="834" y="660"/>
                  </a:lnTo>
                  <a:lnTo>
                    <a:pt x="832" y="658"/>
                  </a:lnTo>
                  <a:lnTo>
                    <a:pt x="832" y="657"/>
                  </a:lnTo>
                  <a:lnTo>
                    <a:pt x="832" y="655"/>
                  </a:lnTo>
                  <a:lnTo>
                    <a:pt x="832" y="655"/>
                  </a:lnTo>
                  <a:lnTo>
                    <a:pt x="831" y="653"/>
                  </a:lnTo>
                  <a:lnTo>
                    <a:pt x="831" y="653"/>
                  </a:lnTo>
                  <a:lnTo>
                    <a:pt x="826" y="652"/>
                  </a:lnTo>
                  <a:lnTo>
                    <a:pt x="825" y="652"/>
                  </a:lnTo>
                  <a:lnTo>
                    <a:pt x="825" y="652"/>
                  </a:lnTo>
                  <a:lnTo>
                    <a:pt x="823" y="652"/>
                  </a:lnTo>
                  <a:lnTo>
                    <a:pt x="821" y="650"/>
                  </a:lnTo>
                  <a:lnTo>
                    <a:pt x="821" y="647"/>
                  </a:lnTo>
                  <a:lnTo>
                    <a:pt x="820" y="646"/>
                  </a:lnTo>
                  <a:lnTo>
                    <a:pt x="820" y="644"/>
                  </a:lnTo>
                  <a:lnTo>
                    <a:pt x="818" y="642"/>
                  </a:lnTo>
                  <a:lnTo>
                    <a:pt x="817" y="641"/>
                  </a:lnTo>
                  <a:lnTo>
                    <a:pt x="817" y="641"/>
                  </a:lnTo>
                  <a:lnTo>
                    <a:pt x="814" y="639"/>
                  </a:lnTo>
                  <a:lnTo>
                    <a:pt x="812" y="638"/>
                  </a:lnTo>
                  <a:lnTo>
                    <a:pt x="809" y="636"/>
                  </a:lnTo>
                  <a:lnTo>
                    <a:pt x="807" y="636"/>
                  </a:lnTo>
                  <a:lnTo>
                    <a:pt x="806" y="638"/>
                  </a:lnTo>
                  <a:lnTo>
                    <a:pt x="806" y="638"/>
                  </a:lnTo>
                  <a:lnTo>
                    <a:pt x="804" y="639"/>
                  </a:lnTo>
                  <a:lnTo>
                    <a:pt x="802" y="639"/>
                  </a:lnTo>
                  <a:lnTo>
                    <a:pt x="801" y="639"/>
                  </a:lnTo>
                  <a:lnTo>
                    <a:pt x="799" y="639"/>
                  </a:lnTo>
                  <a:lnTo>
                    <a:pt x="799" y="639"/>
                  </a:lnTo>
                  <a:lnTo>
                    <a:pt x="798" y="641"/>
                  </a:lnTo>
                  <a:lnTo>
                    <a:pt x="796" y="642"/>
                  </a:lnTo>
                  <a:lnTo>
                    <a:pt x="795" y="642"/>
                  </a:lnTo>
                  <a:lnTo>
                    <a:pt x="791" y="642"/>
                  </a:lnTo>
                  <a:lnTo>
                    <a:pt x="790" y="642"/>
                  </a:lnTo>
                  <a:lnTo>
                    <a:pt x="788" y="641"/>
                  </a:lnTo>
                  <a:lnTo>
                    <a:pt x="785" y="641"/>
                  </a:lnTo>
                  <a:lnTo>
                    <a:pt x="784" y="642"/>
                  </a:lnTo>
                  <a:lnTo>
                    <a:pt x="782" y="642"/>
                  </a:lnTo>
                  <a:lnTo>
                    <a:pt x="780" y="641"/>
                  </a:lnTo>
                  <a:lnTo>
                    <a:pt x="782" y="641"/>
                  </a:lnTo>
                  <a:lnTo>
                    <a:pt x="780" y="639"/>
                  </a:lnTo>
                  <a:lnTo>
                    <a:pt x="780" y="638"/>
                  </a:lnTo>
                  <a:lnTo>
                    <a:pt x="780" y="638"/>
                  </a:lnTo>
                  <a:lnTo>
                    <a:pt x="779" y="638"/>
                  </a:lnTo>
                  <a:lnTo>
                    <a:pt x="777" y="638"/>
                  </a:lnTo>
                  <a:lnTo>
                    <a:pt x="776" y="638"/>
                  </a:lnTo>
                  <a:lnTo>
                    <a:pt x="776" y="636"/>
                  </a:lnTo>
                  <a:lnTo>
                    <a:pt x="776" y="636"/>
                  </a:lnTo>
                  <a:lnTo>
                    <a:pt x="777" y="635"/>
                  </a:lnTo>
                  <a:lnTo>
                    <a:pt x="777" y="633"/>
                  </a:lnTo>
                  <a:lnTo>
                    <a:pt x="776" y="633"/>
                  </a:lnTo>
                  <a:lnTo>
                    <a:pt x="774" y="633"/>
                  </a:lnTo>
                  <a:lnTo>
                    <a:pt x="774" y="631"/>
                  </a:lnTo>
                  <a:lnTo>
                    <a:pt x="773" y="631"/>
                  </a:lnTo>
                  <a:lnTo>
                    <a:pt x="773" y="631"/>
                  </a:lnTo>
                  <a:lnTo>
                    <a:pt x="771" y="631"/>
                  </a:lnTo>
                  <a:lnTo>
                    <a:pt x="769" y="631"/>
                  </a:lnTo>
                  <a:lnTo>
                    <a:pt x="769" y="633"/>
                  </a:lnTo>
                  <a:lnTo>
                    <a:pt x="768" y="633"/>
                  </a:lnTo>
                  <a:lnTo>
                    <a:pt x="768" y="633"/>
                  </a:lnTo>
                  <a:lnTo>
                    <a:pt x="766" y="633"/>
                  </a:lnTo>
                  <a:lnTo>
                    <a:pt x="766" y="635"/>
                  </a:lnTo>
                  <a:lnTo>
                    <a:pt x="766" y="635"/>
                  </a:lnTo>
                  <a:lnTo>
                    <a:pt x="766" y="636"/>
                  </a:lnTo>
                  <a:lnTo>
                    <a:pt x="766" y="638"/>
                  </a:lnTo>
                  <a:lnTo>
                    <a:pt x="765" y="638"/>
                  </a:lnTo>
                  <a:lnTo>
                    <a:pt x="765" y="638"/>
                  </a:lnTo>
                  <a:lnTo>
                    <a:pt x="763" y="638"/>
                  </a:lnTo>
                  <a:lnTo>
                    <a:pt x="761" y="639"/>
                  </a:lnTo>
                  <a:lnTo>
                    <a:pt x="761" y="639"/>
                  </a:lnTo>
                  <a:lnTo>
                    <a:pt x="761" y="641"/>
                  </a:lnTo>
                  <a:lnTo>
                    <a:pt x="761" y="641"/>
                  </a:lnTo>
                  <a:lnTo>
                    <a:pt x="760" y="641"/>
                  </a:lnTo>
                  <a:lnTo>
                    <a:pt x="758" y="638"/>
                  </a:lnTo>
                  <a:lnTo>
                    <a:pt x="757" y="633"/>
                  </a:lnTo>
                  <a:lnTo>
                    <a:pt x="754" y="630"/>
                  </a:lnTo>
                  <a:lnTo>
                    <a:pt x="752" y="627"/>
                  </a:lnTo>
                  <a:lnTo>
                    <a:pt x="747" y="620"/>
                  </a:lnTo>
                  <a:lnTo>
                    <a:pt x="746" y="617"/>
                  </a:lnTo>
                  <a:lnTo>
                    <a:pt x="741" y="611"/>
                  </a:lnTo>
                  <a:lnTo>
                    <a:pt x="738" y="605"/>
                  </a:lnTo>
                  <a:lnTo>
                    <a:pt x="735" y="600"/>
                  </a:lnTo>
                  <a:lnTo>
                    <a:pt x="732" y="597"/>
                  </a:lnTo>
                  <a:lnTo>
                    <a:pt x="730" y="594"/>
                  </a:lnTo>
                  <a:lnTo>
                    <a:pt x="728" y="592"/>
                  </a:lnTo>
                  <a:lnTo>
                    <a:pt x="727" y="590"/>
                  </a:lnTo>
                  <a:lnTo>
                    <a:pt x="724" y="589"/>
                  </a:lnTo>
                  <a:lnTo>
                    <a:pt x="719" y="586"/>
                  </a:lnTo>
                  <a:lnTo>
                    <a:pt x="714" y="583"/>
                  </a:lnTo>
                  <a:lnTo>
                    <a:pt x="711" y="579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8" y="576"/>
                  </a:lnTo>
                  <a:lnTo>
                    <a:pt x="708" y="575"/>
                  </a:lnTo>
                  <a:lnTo>
                    <a:pt x="713" y="576"/>
                  </a:lnTo>
                  <a:lnTo>
                    <a:pt x="713" y="575"/>
                  </a:lnTo>
                  <a:lnTo>
                    <a:pt x="714" y="572"/>
                  </a:lnTo>
                  <a:lnTo>
                    <a:pt x="714" y="570"/>
                  </a:lnTo>
                  <a:lnTo>
                    <a:pt x="713" y="570"/>
                  </a:lnTo>
                  <a:lnTo>
                    <a:pt x="711" y="572"/>
                  </a:lnTo>
                  <a:lnTo>
                    <a:pt x="709" y="572"/>
                  </a:lnTo>
                  <a:lnTo>
                    <a:pt x="709" y="572"/>
                  </a:lnTo>
                  <a:lnTo>
                    <a:pt x="706" y="572"/>
                  </a:lnTo>
                  <a:lnTo>
                    <a:pt x="705" y="573"/>
                  </a:lnTo>
                  <a:lnTo>
                    <a:pt x="700" y="575"/>
                  </a:lnTo>
                  <a:lnTo>
                    <a:pt x="698" y="576"/>
                  </a:lnTo>
                  <a:lnTo>
                    <a:pt x="697" y="576"/>
                  </a:lnTo>
                  <a:lnTo>
                    <a:pt x="694" y="576"/>
                  </a:lnTo>
                  <a:lnTo>
                    <a:pt x="694" y="578"/>
                  </a:lnTo>
                  <a:lnTo>
                    <a:pt x="694" y="578"/>
                  </a:lnTo>
                  <a:lnTo>
                    <a:pt x="694" y="579"/>
                  </a:lnTo>
                  <a:lnTo>
                    <a:pt x="691" y="581"/>
                  </a:lnTo>
                  <a:lnTo>
                    <a:pt x="689" y="583"/>
                  </a:lnTo>
                  <a:lnTo>
                    <a:pt x="687" y="583"/>
                  </a:lnTo>
                  <a:lnTo>
                    <a:pt x="686" y="581"/>
                  </a:lnTo>
                  <a:lnTo>
                    <a:pt x="686" y="583"/>
                  </a:lnTo>
                  <a:lnTo>
                    <a:pt x="683" y="583"/>
                  </a:lnTo>
                  <a:lnTo>
                    <a:pt x="679" y="586"/>
                  </a:lnTo>
                  <a:lnTo>
                    <a:pt x="679" y="586"/>
                  </a:lnTo>
                  <a:lnTo>
                    <a:pt x="679" y="587"/>
                  </a:lnTo>
                  <a:lnTo>
                    <a:pt x="679" y="589"/>
                  </a:lnTo>
                  <a:lnTo>
                    <a:pt x="678" y="589"/>
                  </a:lnTo>
                  <a:lnTo>
                    <a:pt x="678" y="587"/>
                  </a:lnTo>
                  <a:lnTo>
                    <a:pt x="676" y="587"/>
                  </a:lnTo>
                  <a:lnTo>
                    <a:pt x="675" y="586"/>
                  </a:lnTo>
                  <a:lnTo>
                    <a:pt x="672" y="586"/>
                  </a:lnTo>
                  <a:lnTo>
                    <a:pt x="670" y="586"/>
                  </a:lnTo>
                  <a:lnTo>
                    <a:pt x="668" y="587"/>
                  </a:lnTo>
                  <a:lnTo>
                    <a:pt x="665" y="589"/>
                  </a:lnTo>
                  <a:lnTo>
                    <a:pt x="665" y="589"/>
                  </a:lnTo>
                  <a:lnTo>
                    <a:pt x="664" y="589"/>
                  </a:lnTo>
                  <a:lnTo>
                    <a:pt x="664" y="589"/>
                  </a:lnTo>
                  <a:lnTo>
                    <a:pt x="664" y="587"/>
                  </a:lnTo>
                  <a:lnTo>
                    <a:pt x="664" y="586"/>
                  </a:lnTo>
                  <a:lnTo>
                    <a:pt x="664" y="584"/>
                  </a:lnTo>
                  <a:lnTo>
                    <a:pt x="665" y="583"/>
                  </a:lnTo>
                  <a:lnTo>
                    <a:pt x="667" y="581"/>
                  </a:lnTo>
                  <a:lnTo>
                    <a:pt x="668" y="579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68" y="578"/>
                  </a:lnTo>
                  <a:lnTo>
                    <a:pt x="668" y="578"/>
                  </a:lnTo>
                  <a:lnTo>
                    <a:pt x="667" y="578"/>
                  </a:lnTo>
                  <a:lnTo>
                    <a:pt x="667" y="578"/>
                  </a:lnTo>
                  <a:lnTo>
                    <a:pt x="665" y="579"/>
                  </a:lnTo>
                  <a:lnTo>
                    <a:pt x="664" y="579"/>
                  </a:lnTo>
                  <a:lnTo>
                    <a:pt x="662" y="579"/>
                  </a:lnTo>
                  <a:lnTo>
                    <a:pt x="661" y="579"/>
                  </a:lnTo>
                  <a:lnTo>
                    <a:pt x="657" y="576"/>
                  </a:lnTo>
                  <a:lnTo>
                    <a:pt x="656" y="576"/>
                  </a:lnTo>
                  <a:lnTo>
                    <a:pt x="654" y="576"/>
                  </a:lnTo>
                  <a:lnTo>
                    <a:pt x="653" y="576"/>
                  </a:lnTo>
                  <a:lnTo>
                    <a:pt x="653" y="576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9"/>
                  </a:lnTo>
                  <a:lnTo>
                    <a:pt x="651" y="579"/>
                  </a:lnTo>
                  <a:lnTo>
                    <a:pt x="651" y="579"/>
                  </a:lnTo>
                  <a:lnTo>
                    <a:pt x="650" y="578"/>
                  </a:lnTo>
                  <a:lnTo>
                    <a:pt x="650" y="576"/>
                  </a:lnTo>
                  <a:lnTo>
                    <a:pt x="650" y="575"/>
                  </a:lnTo>
                  <a:lnTo>
                    <a:pt x="648" y="573"/>
                  </a:lnTo>
                  <a:lnTo>
                    <a:pt x="648" y="572"/>
                  </a:lnTo>
                  <a:lnTo>
                    <a:pt x="646" y="573"/>
                  </a:lnTo>
                  <a:lnTo>
                    <a:pt x="645" y="573"/>
                  </a:lnTo>
                  <a:lnTo>
                    <a:pt x="645" y="575"/>
                  </a:lnTo>
                  <a:lnTo>
                    <a:pt x="643" y="575"/>
                  </a:lnTo>
                  <a:lnTo>
                    <a:pt x="640" y="575"/>
                  </a:lnTo>
                  <a:lnTo>
                    <a:pt x="635" y="575"/>
                  </a:lnTo>
                  <a:lnTo>
                    <a:pt x="632" y="575"/>
                  </a:lnTo>
                  <a:lnTo>
                    <a:pt x="631" y="573"/>
                  </a:lnTo>
                  <a:lnTo>
                    <a:pt x="632" y="572"/>
                  </a:lnTo>
                  <a:lnTo>
                    <a:pt x="632" y="570"/>
                  </a:lnTo>
                  <a:lnTo>
                    <a:pt x="632" y="568"/>
                  </a:lnTo>
                  <a:lnTo>
                    <a:pt x="632" y="567"/>
                  </a:lnTo>
                  <a:lnTo>
                    <a:pt x="632" y="564"/>
                  </a:lnTo>
                  <a:lnTo>
                    <a:pt x="631" y="559"/>
                  </a:lnTo>
                  <a:lnTo>
                    <a:pt x="629" y="556"/>
                  </a:lnTo>
                  <a:lnTo>
                    <a:pt x="627" y="553"/>
                  </a:lnTo>
                  <a:lnTo>
                    <a:pt x="626" y="553"/>
                  </a:lnTo>
                  <a:lnTo>
                    <a:pt x="623" y="553"/>
                  </a:lnTo>
                  <a:lnTo>
                    <a:pt x="621" y="554"/>
                  </a:lnTo>
                  <a:lnTo>
                    <a:pt x="621" y="554"/>
                  </a:lnTo>
                  <a:lnTo>
                    <a:pt x="620" y="554"/>
                  </a:lnTo>
                  <a:lnTo>
                    <a:pt x="618" y="556"/>
                  </a:lnTo>
                  <a:lnTo>
                    <a:pt x="616" y="554"/>
                  </a:lnTo>
                  <a:lnTo>
                    <a:pt x="615" y="554"/>
                  </a:lnTo>
                  <a:lnTo>
                    <a:pt x="613" y="554"/>
                  </a:lnTo>
                  <a:lnTo>
                    <a:pt x="612" y="553"/>
                  </a:lnTo>
                  <a:lnTo>
                    <a:pt x="609" y="551"/>
                  </a:lnTo>
                  <a:lnTo>
                    <a:pt x="605" y="551"/>
                  </a:lnTo>
                  <a:lnTo>
                    <a:pt x="601" y="551"/>
                  </a:lnTo>
                  <a:lnTo>
                    <a:pt x="599" y="551"/>
                  </a:lnTo>
                  <a:lnTo>
                    <a:pt x="597" y="553"/>
                  </a:lnTo>
                  <a:lnTo>
                    <a:pt x="594" y="554"/>
                  </a:lnTo>
                  <a:lnTo>
                    <a:pt x="593" y="554"/>
                  </a:lnTo>
                  <a:lnTo>
                    <a:pt x="591" y="554"/>
                  </a:lnTo>
                  <a:lnTo>
                    <a:pt x="590" y="556"/>
                  </a:lnTo>
                  <a:lnTo>
                    <a:pt x="590" y="556"/>
                  </a:lnTo>
                  <a:lnTo>
                    <a:pt x="590" y="557"/>
                  </a:lnTo>
                  <a:lnTo>
                    <a:pt x="590" y="559"/>
                  </a:lnTo>
                  <a:lnTo>
                    <a:pt x="590" y="559"/>
                  </a:lnTo>
                  <a:lnTo>
                    <a:pt x="588" y="559"/>
                  </a:lnTo>
                  <a:lnTo>
                    <a:pt x="586" y="559"/>
                  </a:lnTo>
                  <a:lnTo>
                    <a:pt x="585" y="559"/>
                  </a:lnTo>
                  <a:lnTo>
                    <a:pt x="582" y="561"/>
                  </a:lnTo>
                  <a:lnTo>
                    <a:pt x="579" y="562"/>
                  </a:lnTo>
                  <a:lnTo>
                    <a:pt x="575" y="562"/>
                  </a:lnTo>
                  <a:lnTo>
                    <a:pt x="574" y="562"/>
                  </a:lnTo>
                  <a:lnTo>
                    <a:pt x="569" y="564"/>
                  </a:lnTo>
                  <a:lnTo>
                    <a:pt x="566" y="564"/>
                  </a:lnTo>
                  <a:lnTo>
                    <a:pt x="561" y="565"/>
                  </a:lnTo>
                  <a:lnTo>
                    <a:pt x="556" y="565"/>
                  </a:lnTo>
                  <a:lnTo>
                    <a:pt x="556" y="565"/>
                  </a:lnTo>
                  <a:lnTo>
                    <a:pt x="553" y="567"/>
                  </a:lnTo>
                  <a:lnTo>
                    <a:pt x="550" y="567"/>
                  </a:lnTo>
                  <a:lnTo>
                    <a:pt x="550" y="567"/>
                  </a:lnTo>
                  <a:lnTo>
                    <a:pt x="549" y="567"/>
                  </a:lnTo>
                  <a:lnTo>
                    <a:pt x="549" y="567"/>
                  </a:lnTo>
                  <a:lnTo>
                    <a:pt x="547" y="568"/>
                  </a:lnTo>
                  <a:lnTo>
                    <a:pt x="545" y="570"/>
                  </a:lnTo>
                  <a:lnTo>
                    <a:pt x="545" y="572"/>
                  </a:lnTo>
                  <a:lnTo>
                    <a:pt x="545" y="572"/>
                  </a:lnTo>
                  <a:lnTo>
                    <a:pt x="544" y="572"/>
                  </a:lnTo>
                  <a:lnTo>
                    <a:pt x="542" y="570"/>
                  </a:lnTo>
                  <a:lnTo>
                    <a:pt x="541" y="572"/>
                  </a:lnTo>
                  <a:lnTo>
                    <a:pt x="538" y="572"/>
                  </a:lnTo>
                  <a:lnTo>
                    <a:pt x="536" y="572"/>
                  </a:lnTo>
                  <a:lnTo>
                    <a:pt x="536" y="572"/>
                  </a:lnTo>
                  <a:lnTo>
                    <a:pt x="531" y="572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27" y="573"/>
                  </a:lnTo>
                  <a:lnTo>
                    <a:pt x="525" y="573"/>
                  </a:lnTo>
                  <a:lnTo>
                    <a:pt x="525" y="573"/>
                  </a:lnTo>
                  <a:lnTo>
                    <a:pt x="523" y="575"/>
                  </a:lnTo>
                  <a:lnTo>
                    <a:pt x="520" y="575"/>
                  </a:lnTo>
                  <a:lnTo>
                    <a:pt x="519" y="575"/>
                  </a:lnTo>
                  <a:lnTo>
                    <a:pt x="517" y="575"/>
                  </a:lnTo>
                  <a:lnTo>
                    <a:pt x="517" y="576"/>
                  </a:lnTo>
                  <a:lnTo>
                    <a:pt x="515" y="576"/>
                  </a:lnTo>
                  <a:lnTo>
                    <a:pt x="509" y="578"/>
                  </a:lnTo>
                  <a:lnTo>
                    <a:pt x="509" y="578"/>
                  </a:lnTo>
                  <a:lnTo>
                    <a:pt x="508" y="578"/>
                  </a:lnTo>
                  <a:lnTo>
                    <a:pt x="501" y="578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495" y="578"/>
                  </a:lnTo>
                  <a:lnTo>
                    <a:pt x="490" y="578"/>
                  </a:lnTo>
                  <a:lnTo>
                    <a:pt x="489" y="578"/>
                  </a:lnTo>
                  <a:lnTo>
                    <a:pt x="487" y="579"/>
                  </a:lnTo>
                  <a:lnTo>
                    <a:pt x="487" y="581"/>
                  </a:lnTo>
                  <a:lnTo>
                    <a:pt x="487" y="583"/>
                  </a:lnTo>
                  <a:lnTo>
                    <a:pt x="487" y="584"/>
                  </a:lnTo>
                  <a:lnTo>
                    <a:pt x="486" y="586"/>
                  </a:lnTo>
                  <a:lnTo>
                    <a:pt x="486" y="586"/>
                  </a:lnTo>
                  <a:lnTo>
                    <a:pt x="487" y="587"/>
                  </a:lnTo>
                  <a:lnTo>
                    <a:pt x="489" y="587"/>
                  </a:lnTo>
                  <a:lnTo>
                    <a:pt x="490" y="587"/>
                  </a:lnTo>
                  <a:lnTo>
                    <a:pt x="492" y="587"/>
                  </a:lnTo>
                  <a:lnTo>
                    <a:pt x="492" y="587"/>
                  </a:lnTo>
                  <a:lnTo>
                    <a:pt x="493" y="587"/>
                  </a:lnTo>
                  <a:lnTo>
                    <a:pt x="493" y="587"/>
                  </a:lnTo>
                  <a:lnTo>
                    <a:pt x="493" y="589"/>
                  </a:lnTo>
                  <a:lnTo>
                    <a:pt x="493" y="589"/>
                  </a:lnTo>
                  <a:lnTo>
                    <a:pt x="492" y="589"/>
                  </a:lnTo>
                  <a:lnTo>
                    <a:pt x="490" y="589"/>
                  </a:lnTo>
                  <a:lnTo>
                    <a:pt x="489" y="589"/>
                  </a:lnTo>
                  <a:lnTo>
                    <a:pt x="489" y="590"/>
                  </a:lnTo>
                  <a:lnTo>
                    <a:pt x="489" y="592"/>
                  </a:lnTo>
                  <a:lnTo>
                    <a:pt x="489" y="592"/>
                  </a:lnTo>
                  <a:lnTo>
                    <a:pt x="490" y="592"/>
                  </a:lnTo>
                  <a:lnTo>
                    <a:pt x="492" y="594"/>
                  </a:lnTo>
                  <a:lnTo>
                    <a:pt x="493" y="594"/>
                  </a:lnTo>
                  <a:lnTo>
                    <a:pt x="495" y="594"/>
                  </a:lnTo>
                  <a:lnTo>
                    <a:pt x="497" y="595"/>
                  </a:lnTo>
                  <a:lnTo>
                    <a:pt x="500" y="597"/>
                  </a:lnTo>
                  <a:lnTo>
                    <a:pt x="501" y="597"/>
                  </a:lnTo>
                  <a:lnTo>
                    <a:pt x="501" y="598"/>
                  </a:lnTo>
                  <a:lnTo>
                    <a:pt x="501" y="598"/>
                  </a:lnTo>
                  <a:lnTo>
                    <a:pt x="500" y="600"/>
                  </a:lnTo>
                  <a:lnTo>
                    <a:pt x="498" y="598"/>
                  </a:lnTo>
                  <a:lnTo>
                    <a:pt x="497" y="598"/>
                  </a:lnTo>
                  <a:lnTo>
                    <a:pt x="493" y="598"/>
                  </a:lnTo>
                  <a:lnTo>
                    <a:pt x="492" y="598"/>
                  </a:lnTo>
                  <a:lnTo>
                    <a:pt x="489" y="598"/>
                  </a:lnTo>
                  <a:lnTo>
                    <a:pt x="486" y="598"/>
                  </a:lnTo>
                  <a:lnTo>
                    <a:pt x="486" y="600"/>
                  </a:lnTo>
                  <a:lnTo>
                    <a:pt x="486" y="602"/>
                  </a:lnTo>
                  <a:lnTo>
                    <a:pt x="484" y="602"/>
                  </a:lnTo>
                  <a:lnTo>
                    <a:pt x="482" y="603"/>
                  </a:lnTo>
                  <a:lnTo>
                    <a:pt x="482" y="605"/>
                  </a:lnTo>
                  <a:lnTo>
                    <a:pt x="482" y="606"/>
                  </a:lnTo>
                  <a:lnTo>
                    <a:pt x="486" y="609"/>
                  </a:lnTo>
                  <a:lnTo>
                    <a:pt x="486" y="611"/>
                  </a:lnTo>
                  <a:lnTo>
                    <a:pt x="484" y="613"/>
                  </a:lnTo>
                  <a:lnTo>
                    <a:pt x="482" y="613"/>
                  </a:lnTo>
                  <a:lnTo>
                    <a:pt x="481" y="614"/>
                  </a:lnTo>
                  <a:lnTo>
                    <a:pt x="478" y="614"/>
                  </a:lnTo>
                  <a:lnTo>
                    <a:pt x="478" y="616"/>
                  </a:lnTo>
                  <a:lnTo>
                    <a:pt x="474" y="617"/>
                  </a:lnTo>
                  <a:lnTo>
                    <a:pt x="471" y="619"/>
                  </a:lnTo>
                  <a:lnTo>
                    <a:pt x="471" y="619"/>
                  </a:lnTo>
                  <a:lnTo>
                    <a:pt x="471" y="620"/>
                  </a:lnTo>
                  <a:lnTo>
                    <a:pt x="474" y="620"/>
                  </a:lnTo>
                  <a:lnTo>
                    <a:pt x="476" y="622"/>
                  </a:lnTo>
                  <a:lnTo>
                    <a:pt x="478" y="624"/>
                  </a:lnTo>
                  <a:lnTo>
                    <a:pt x="478" y="624"/>
                  </a:lnTo>
                  <a:lnTo>
                    <a:pt x="481" y="625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90" y="628"/>
                  </a:lnTo>
                  <a:lnTo>
                    <a:pt x="492" y="628"/>
                  </a:lnTo>
                  <a:lnTo>
                    <a:pt x="493" y="630"/>
                  </a:lnTo>
                  <a:lnTo>
                    <a:pt x="493" y="633"/>
                  </a:lnTo>
                  <a:lnTo>
                    <a:pt x="493" y="635"/>
                  </a:lnTo>
                  <a:lnTo>
                    <a:pt x="492" y="638"/>
                  </a:lnTo>
                  <a:lnTo>
                    <a:pt x="492" y="639"/>
                  </a:lnTo>
                  <a:lnTo>
                    <a:pt x="489" y="641"/>
                  </a:lnTo>
                  <a:lnTo>
                    <a:pt x="484" y="642"/>
                  </a:lnTo>
                  <a:lnTo>
                    <a:pt x="481" y="642"/>
                  </a:lnTo>
                  <a:lnTo>
                    <a:pt x="479" y="642"/>
                  </a:lnTo>
                  <a:lnTo>
                    <a:pt x="478" y="642"/>
                  </a:lnTo>
                  <a:lnTo>
                    <a:pt x="474" y="642"/>
                  </a:lnTo>
                  <a:lnTo>
                    <a:pt x="474" y="641"/>
                  </a:lnTo>
                  <a:lnTo>
                    <a:pt x="473" y="639"/>
                  </a:lnTo>
                  <a:lnTo>
                    <a:pt x="471" y="639"/>
                  </a:lnTo>
                  <a:lnTo>
                    <a:pt x="471" y="639"/>
                  </a:lnTo>
                  <a:lnTo>
                    <a:pt x="470" y="641"/>
                  </a:lnTo>
                  <a:lnTo>
                    <a:pt x="470" y="642"/>
                  </a:lnTo>
                  <a:lnTo>
                    <a:pt x="468" y="644"/>
                  </a:lnTo>
                  <a:lnTo>
                    <a:pt x="468" y="646"/>
                  </a:lnTo>
                  <a:lnTo>
                    <a:pt x="463" y="647"/>
                  </a:lnTo>
                  <a:lnTo>
                    <a:pt x="463" y="646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59" y="644"/>
                  </a:lnTo>
                  <a:lnTo>
                    <a:pt x="457" y="642"/>
                  </a:lnTo>
                  <a:lnTo>
                    <a:pt x="457" y="642"/>
                  </a:lnTo>
                  <a:lnTo>
                    <a:pt x="456" y="642"/>
                  </a:lnTo>
                  <a:lnTo>
                    <a:pt x="454" y="642"/>
                  </a:lnTo>
                  <a:lnTo>
                    <a:pt x="452" y="639"/>
                  </a:lnTo>
                  <a:lnTo>
                    <a:pt x="451" y="638"/>
                  </a:lnTo>
                  <a:lnTo>
                    <a:pt x="448" y="636"/>
                  </a:lnTo>
                  <a:lnTo>
                    <a:pt x="445" y="635"/>
                  </a:lnTo>
                  <a:lnTo>
                    <a:pt x="445" y="636"/>
                  </a:lnTo>
                  <a:lnTo>
                    <a:pt x="443" y="636"/>
                  </a:lnTo>
                  <a:lnTo>
                    <a:pt x="440" y="635"/>
                  </a:lnTo>
                  <a:lnTo>
                    <a:pt x="440" y="635"/>
                  </a:lnTo>
                  <a:lnTo>
                    <a:pt x="438" y="636"/>
                  </a:lnTo>
                  <a:lnTo>
                    <a:pt x="438" y="638"/>
                  </a:lnTo>
                  <a:lnTo>
                    <a:pt x="437" y="638"/>
                  </a:lnTo>
                  <a:lnTo>
                    <a:pt x="435" y="639"/>
                  </a:lnTo>
                  <a:lnTo>
                    <a:pt x="433" y="639"/>
                  </a:lnTo>
                  <a:lnTo>
                    <a:pt x="432" y="638"/>
                  </a:lnTo>
                  <a:lnTo>
                    <a:pt x="430" y="636"/>
                  </a:lnTo>
                  <a:lnTo>
                    <a:pt x="427" y="636"/>
                  </a:lnTo>
                  <a:lnTo>
                    <a:pt x="426" y="636"/>
                  </a:lnTo>
                  <a:lnTo>
                    <a:pt x="424" y="636"/>
                  </a:lnTo>
                  <a:lnTo>
                    <a:pt x="422" y="638"/>
                  </a:lnTo>
                  <a:lnTo>
                    <a:pt x="421" y="636"/>
                  </a:lnTo>
                  <a:lnTo>
                    <a:pt x="421" y="636"/>
                  </a:lnTo>
                  <a:lnTo>
                    <a:pt x="418" y="638"/>
                  </a:lnTo>
                  <a:lnTo>
                    <a:pt x="416" y="639"/>
                  </a:lnTo>
                  <a:lnTo>
                    <a:pt x="415" y="641"/>
                  </a:lnTo>
                  <a:lnTo>
                    <a:pt x="415" y="642"/>
                  </a:lnTo>
                  <a:lnTo>
                    <a:pt x="413" y="644"/>
                  </a:lnTo>
                  <a:lnTo>
                    <a:pt x="410" y="644"/>
                  </a:lnTo>
                  <a:lnTo>
                    <a:pt x="408" y="644"/>
                  </a:lnTo>
                  <a:lnTo>
                    <a:pt x="407" y="644"/>
                  </a:lnTo>
                  <a:lnTo>
                    <a:pt x="404" y="642"/>
                  </a:lnTo>
                  <a:lnTo>
                    <a:pt x="402" y="641"/>
                  </a:lnTo>
                  <a:lnTo>
                    <a:pt x="399" y="639"/>
                  </a:lnTo>
                  <a:lnTo>
                    <a:pt x="397" y="638"/>
                  </a:lnTo>
                  <a:lnTo>
                    <a:pt x="396" y="636"/>
                  </a:lnTo>
                  <a:lnTo>
                    <a:pt x="394" y="636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9"/>
                  </a:lnTo>
                  <a:lnTo>
                    <a:pt x="394" y="641"/>
                  </a:lnTo>
                  <a:lnTo>
                    <a:pt x="394" y="642"/>
                  </a:lnTo>
                  <a:lnTo>
                    <a:pt x="394" y="644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1" y="644"/>
                  </a:lnTo>
                  <a:lnTo>
                    <a:pt x="391" y="642"/>
                  </a:lnTo>
                  <a:lnTo>
                    <a:pt x="391" y="641"/>
                  </a:lnTo>
                  <a:lnTo>
                    <a:pt x="389" y="638"/>
                  </a:lnTo>
                  <a:lnTo>
                    <a:pt x="388" y="636"/>
                  </a:lnTo>
                  <a:lnTo>
                    <a:pt x="386" y="636"/>
                  </a:lnTo>
                  <a:lnTo>
                    <a:pt x="385" y="635"/>
                  </a:lnTo>
                  <a:lnTo>
                    <a:pt x="383" y="633"/>
                  </a:lnTo>
                  <a:lnTo>
                    <a:pt x="381" y="633"/>
                  </a:lnTo>
                  <a:lnTo>
                    <a:pt x="380" y="631"/>
                  </a:lnTo>
                  <a:lnTo>
                    <a:pt x="378" y="630"/>
                  </a:lnTo>
                  <a:lnTo>
                    <a:pt x="377" y="628"/>
                  </a:lnTo>
                  <a:lnTo>
                    <a:pt x="375" y="628"/>
                  </a:lnTo>
                  <a:lnTo>
                    <a:pt x="374" y="627"/>
                  </a:lnTo>
                  <a:lnTo>
                    <a:pt x="374" y="628"/>
                  </a:lnTo>
                  <a:lnTo>
                    <a:pt x="370" y="628"/>
                  </a:lnTo>
                  <a:lnTo>
                    <a:pt x="369" y="628"/>
                  </a:lnTo>
                  <a:lnTo>
                    <a:pt x="367" y="627"/>
                  </a:lnTo>
                  <a:lnTo>
                    <a:pt x="366" y="627"/>
                  </a:lnTo>
                  <a:lnTo>
                    <a:pt x="366" y="627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3" y="627"/>
                  </a:lnTo>
                  <a:lnTo>
                    <a:pt x="361" y="625"/>
                  </a:lnTo>
                  <a:lnTo>
                    <a:pt x="361" y="624"/>
                  </a:lnTo>
                  <a:lnTo>
                    <a:pt x="359" y="624"/>
                  </a:lnTo>
                  <a:lnTo>
                    <a:pt x="356" y="624"/>
                  </a:lnTo>
                  <a:lnTo>
                    <a:pt x="351" y="627"/>
                  </a:lnTo>
                  <a:lnTo>
                    <a:pt x="350" y="628"/>
                  </a:lnTo>
                  <a:lnTo>
                    <a:pt x="348" y="628"/>
                  </a:lnTo>
                  <a:lnTo>
                    <a:pt x="347" y="628"/>
                  </a:lnTo>
                  <a:lnTo>
                    <a:pt x="347" y="628"/>
                  </a:lnTo>
                  <a:lnTo>
                    <a:pt x="345" y="627"/>
                  </a:lnTo>
                  <a:lnTo>
                    <a:pt x="345" y="627"/>
                  </a:lnTo>
                  <a:lnTo>
                    <a:pt x="345" y="625"/>
                  </a:lnTo>
                  <a:lnTo>
                    <a:pt x="344" y="625"/>
                  </a:lnTo>
                  <a:lnTo>
                    <a:pt x="342" y="624"/>
                  </a:lnTo>
                  <a:lnTo>
                    <a:pt x="339" y="624"/>
                  </a:lnTo>
                  <a:lnTo>
                    <a:pt x="337" y="624"/>
                  </a:lnTo>
                  <a:lnTo>
                    <a:pt x="337" y="624"/>
                  </a:lnTo>
                  <a:lnTo>
                    <a:pt x="336" y="625"/>
                  </a:lnTo>
                  <a:lnTo>
                    <a:pt x="334" y="627"/>
                  </a:lnTo>
                  <a:lnTo>
                    <a:pt x="331" y="630"/>
                  </a:lnTo>
                  <a:lnTo>
                    <a:pt x="331" y="630"/>
                  </a:lnTo>
                  <a:lnTo>
                    <a:pt x="329" y="631"/>
                  </a:lnTo>
                  <a:lnTo>
                    <a:pt x="328" y="631"/>
                  </a:lnTo>
                  <a:lnTo>
                    <a:pt x="326" y="633"/>
                  </a:lnTo>
                  <a:lnTo>
                    <a:pt x="325" y="635"/>
                  </a:lnTo>
                  <a:lnTo>
                    <a:pt x="322" y="635"/>
                  </a:lnTo>
                  <a:lnTo>
                    <a:pt x="320" y="635"/>
                  </a:lnTo>
                  <a:lnTo>
                    <a:pt x="318" y="636"/>
                  </a:lnTo>
                  <a:lnTo>
                    <a:pt x="317" y="638"/>
                  </a:lnTo>
                  <a:lnTo>
                    <a:pt x="317" y="639"/>
                  </a:lnTo>
                  <a:lnTo>
                    <a:pt x="314" y="642"/>
                  </a:lnTo>
                  <a:lnTo>
                    <a:pt x="310" y="644"/>
                  </a:lnTo>
                  <a:lnTo>
                    <a:pt x="309" y="644"/>
                  </a:lnTo>
                  <a:lnTo>
                    <a:pt x="309" y="644"/>
                  </a:lnTo>
                  <a:lnTo>
                    <a:pt x="307" y="644"/>
                  </a:lnTo>
                  <a:lnTo>
                    <a:pt x="307" y="644"/>
                  </a:lnTo>
                  <a:lnTo>
                    <a:pt x="307" y="646"/>
                  </a:lnTo>
                  <a:lnTo>
                    <a:pt x="307" y="649"/>
                  </a:lnTo>
                  <a:lnTo>
                    <a:pt x="309" y="652"/>
                  </a:lnTo>
                  <a:lnTo>
                    <a:pt x="309" y="653"/>
                  </a:lnTo>
                  <a:lnTo>
                    <a:pt x="309" y="653"/>
                  </a:lnTo>
                  <a:lnTo>
                    <a:pt x="310" y="655"/>
                  </a:lnTo>
                  <a:lnTo>
                    <a:pt x="309" y="657"/>
                  </a:lnTo>
                  <a:lnTo>
                    <a:pt x="309" y="657"/>
                  </a:lnTo>
                  <a:lnTo>
                    <a:pt x="306" y="658"/>
                  </a:lnTo>
                  <a:lnTo>
                    <a:pt x="304" y="658"/>
                  </a:lnTo>
                  <a:lnTo>
                    <a:pt x="303" y="658"/>
                  </a:lnTo>
                  <a:lnTo>
                    <a:pt x="301" y="657"/>
                  </a:lnTo>
                  <a:lnTo>
                    <a:pt x="301" y="657"/>
                  </a:lnTo>
                  <a:lnTo>
                    <a:pt x="298" y="653"/>
                  </a:lnTo>
                  <a:lnTo>
                    <a:pt x="295" y="650"/>
                  </a:lnTo>
                  <a:lnTo>
                    <a:pt x="293" y="649"/>
                  </a:lnTo>
                  <a:lnTo>
                    <a:pt x="292" y="647"/>
                  </a:lnTo>
                  <a:lnTo>
                    <a:pt x="290" y="649"/>
                  </a:lnTo>
                  <a:lnTo>
                    <a:pt x="290" y="649"/>
                  </a:lnTo>
                  <a:lnTo>
                    <a:pt x="288" y="650"/>
                  </a:lnTo>
                  <a:lnTo>
                    <a:pt x="288" y="650"/>
                  </a:lnTo>
                  <a:lnTo>
                    <a:pt x="287" y="652"/>
                  </a:lnTo>
                  <a:lnTo>
                    <a:pt x="287" y="653"/>
                  </a:lnTo>
                  <a:lnTo>
                    <a:pt x="287" y="655"/>
                  </a:lnTo>
                  <a:lnTo>
                    <a:pt x="287" y="655"/>
                  </a:lnTo>
                  <a:lnTo>
                    <a:pt x="285" y="657"/>
                  </a:lnTo>
                  <a:lnTo>
                    <a:pt x="284" y="658"/>
                  </a:lnTo>
                  <a:lnTo>
                    <a:pt x="282" y="661"/>
                  </a:lnTo>
                  <a:lnTo>
                    <a:pt x="281" y="665"/>
                  </a:lnTo>
                  <a:lnTo>
                    <a:pt x="281" y="668"/>
                  </a:lnTo>
                  <a:lnTo>
                    <a:pt x="281" y="669"/>
                  </a:lnTo>
                  <a:lnTo>
                    <a:pt x="282" y="669"/>
                  </a:lnTo>
                  <a:lnTo>
                    <a:pt x="284" y="671"/>
                  </a:lnTo>
                  <a:lnTo>
                    <a:pt x="284" y="672"/>
                  </a:lnTo>
                  <a:lnTo>
                    <a:pt x="284" y="672"/>
                  </a:lnTo>
                  <a:lnTo>
                    <a:pt x="282" y="674"/>
                  </a:lnTo>
                  <a:lnTo>
                    <a:pt x="281" y="676"/>
                  </a:lnTo>
                  <a:lnTo>
                    <a:pt x="279" y="679"/>
                  </a:lnTo>
                  <a:lnTo>
                    <a:pt x="277" y="682"/>
                  </a:lnTo>
                  <a:lnTo>
                    <a:pt x="279" y="685"/>
                  </a:lnTo>
                  <a:lnTo>
                    <a:pt x="281" y="687"/>
                  </a:lnTo>
                  <a:lnTo>
                    <a:pt x="284" y="688"/>
                  </a:lnTo>
                  <a:lnTo>
                    <a:pt x="284" y="688"/>
                  </a:lnTo>
                  <a:lnTo>
                    <a:pt x="285" y="691"/>
                  </a:lnTo>
                  <a:lnTo>
                    <a:pt x="285" y="693"/>
                  </a:lnTo>
                  <a:lnTo>
                    <a:pt x="285" y="694"/>
                  </a:lnTo>
                  <a:lnTo>
                    <a:pt x="285" y="694"/>
                  </a:lnTo>
                  <a:lnTo>
                    <a:pt x="287" y="696"/>
                  </a:lnTo>
                  <a:lnTo>
                    <a:pt x="287" y="698"/>
                  </a:lnTo>
                  <a:lnTo>
                    <a:pt x="288" y="698"/>
                  </a:lnTo>
                  <a:lnTo>
                    <a:pt x="290" y="696"/>
                  </a:lnTo>
                  <a:lnTo>
                    <a:pt x="292" y="696"/>
                  </a:lnTo>
                  <a:lnTo>
                    <a:pt x="296" y="698"/>
                  </a:lnTo>
                  <a:lnTo>
                    <a:pt x="299" y="698"/>
                  </a:lnTo>
                  <a:lnTo>
                    <a:pt x="299" y="698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6" y="705"/>
                  </a:lnTo>
                  <a:lnTo>
                    <a:pt x="306" y="707"/>
                  </a:lnTo>
                  <a:lnTo>
                    <a:pt x="307" y="710"/>
                  </a:lnTo>
                  <a:lnTo>
                    <a:pt x="309" y="712"/>
                  </a:lnTo>
                  <a:lnTo>
                    <a:pt x="312" y="715"/>
                  </a:lnTo>
                  <a:lnTo>
                    <a:pt x="312" y="717"/>
                  </a:lnTo>
                  <a:lnTo>
                    <a:pt x="310" y="717"/>
                  </a:lnTo>
                  <a:lnTo>
                    <a:pt x="309" y="717"/>
                  </a:lnTo>
                  <a:lnTo>
                    <a:pt x="307" y="717"/>
                  </a:lnTo>
                  <a:lnTo>
                    <a:pt x="307" y="715"/>
                  </a:lnTo>
                  <a:lnTo>
                    <a:pt x="306" y="715"/>
                  </a:lnTo>
                  <a:lnTo>
                    <a:pt x="306" y="715"/>
                  </a:lnTo>
                  <a:lnTo>
                    <a:pt x="306" y="717"/>
                  </a:lnTo>
                  <a:lnTo>
                    <a:pt x="304" y="717"/>
                  </a:lnTo>
                  <a:lnTo>
                    <a:pt x="306" y="718"/>
                  </a:lnTo>
                  <a:lnTo>
                    <a:pt x="306" y="718"/>
                  </a:lnTo>
                  <a:lnTo>
                    <a:pt x="306" y="720"/>
                  </a:lnTo>
                  <a:lnTo>
                    <a:pt x="306" y="720"/>
                  </a:lnTo>
                  <a:lnTo>
                    <a:pt x="309" y="720"/>
                  </a:lnTo>
                  <a:lnTo>
                    <a:pt x="312" y="721"/>
                  </a:lnTo>
                  <a:lnTo>
                    <a:pt x="315" y="723"/>
                  </a:lnTo>
                  <a:lnTo>
                    <a:pt x="315" y="723"/>
                  </a:lnTo>
                  <a:lnTo>
                    <a:pt x="315" y="724"/>
                  </a:lnTo>
                  <a:lnTo>
                    <a:pt x="314" y="724"/>
                  </a:lnTo>
                  <a:lnTo>
                    <a:pt x="314" y="726"/>
                  </a:lnTo>
                  <a:lnTo>
                    <a:pt x="314" y="726"/>
                  </a:lnTo>
                  <a:lnTo>
                    <a:pt x="309" y="728"/>
                  </a:lnTo>
                  <a:lnTo>
                    <a:pt x="309" y="728"/>
                  </a:lnTo>
                  <a:lnTo>
                    <a:pt x="307" y="728"/>
                  </a:lnTo>
                  <a:lnTo>
                    <a:pt x="307" y="729"/>
                  </a:lnTo>
                  <a:lnTo>
                    <a:pt x="307" y="729"/>
                  </a:lnTo>
                  <a:lnTo>
                    <a:pt x="309" y="731"/>
                  </a:lnTo>
                  <a:lnTo>
                    <a:pt x="309" y="731"/>
                  </a:lnTo>
                  <a:lnTo>
                    <a:pt x="307" y="731"/>
                  </a:lnTo>
                  <a:lnTo>
                    <a:pt x="307" y="731"/>
                  </a:lnTo>
                  <a:lnTo>
                    <a:pt x="306" y="731"/>
                  </a:lnTo>
                  <a:lnTo>
                    <a:pt x="306" y="731"/>
                  </a:lnTo>
                  <a:lnTo>
                    <a:pt x="304" y="731"/>
                  </a:lnTo>
                  <a:lnTo>
                    <a:pt x="301" y="734"/>
                  </a:lnTo>
                  <a:lnTo>
                    <a:pt x="299" y="734"/>
                  </a:lnTo>
                  <a:lnTo>
                    <a:pt x="298" y="734"/>
                  </a:lnTo>
                  <a:lnTo>
                    <a:pt x="295" y="735"/>
                  </a:lnTo>
                  <a:lnTo>
                    <a:pt x="295" y="735"/>
                  </a:lnTo>
                  <a:lnTo>
                    <a:pt x="293" y="735"/>
                  </a:lnTo>
                  <a:lnTo>
                    <a:pt x="293" y="735"/>
                  </a:lnTo>
                  <a:lnTo>
                    <a:pt x="292" y="737"/>
                  </a:lnTo>
                  <a:lnTo>
                    <a:pt x="292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7"/>
                  </a:lnTo>
                  <a:lnTo>
                    <a:pt x="292" y="739"/>
                  </a:lnTo>
                  <a:lnTo>
                    <a:pt x="290" y="739"/>
                  </a:lnTo>
                  <a:lnTo>
                    <a:pt x="290" y="739"/>
                  </a:lnTo>
                  <a:lnTo>
                    <a:pt x="290" y="740"/>
                  </a:lnTo>
                  <a:lnTo>
                    <a:pt x="288" y="740"/>
                  </a:lnTo>
                  <a:lnTo>
                    <a:pt x="288" y="742"/>
                  </a:lnTo>
                  <a:lnTo>
                    <a:pt x="288" y="743"/>
                  </a:lnTo>
                  <a:lnTo>
                    <a:pt x="287" y="745"/>
                  </a:lnTo>
                  <a:lnTo>
                    <a:pt x="287" y="746"/>
                  </a:lnTo>
                  <a:lnTo>
                    <a:pt x="285" y="748"/>
                  </a:lnTo>
                  <a:lnTo>
                    <a:pt x="285" y="750"/>
                  </a:lnTo>
                  <a:lnTo>
                    <a:pt x="284" y="751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2" y="751"/>
                  </a:lnTo>
                  <a:lnTo>
                    <a:pt x="281" y="753"/>
                  </a:lnTo>
                  <a:lnTo>
                    <a:pt x="279" y="753"/>
                  </a:lnTo>
                  <a:lnTo>
                    <a:pt x="279" y="754"/>
                  </a:lnTo>
                  <a:lnTo>
                    <a:pt x="279" y="756"/>
                  </a:lnTo>
                  <a:lnTo>
                    <a:pt x="279" y="757"/>
                  </a:lnTo>
                  <a:lnTo>
                    <a:pt x="279" y="757"/>
                  </a:lnTo>
                  <a:lnTo>
                    <a:pt x="282" y="757"/>
                  </a:lnTo>
                  <a:lnTo>
                    <a:pt x="284" y="759"/>
                  </a:lnTo>
                  <a:lnTo>
                    <a:pt x="285" y="761"/>
                  </a:lnTo>
                  <a:lnTo>
                    <a:pt x="287" y="762"/>
                  </a:lnTo>
                  <a:lnTo>
                    <a:pt x="287" y="764"/>
                  </a:lnTo>
                  <a:lnTo>
                    <a:pt x="288" y="765"/>
                  </a:lnTo>
                  <a:lnTo>
                    <a:pt x="290" y="769"/>
                  </a:lnTo>
                  <a:lnTo>
                    <a:pt x="290" y="773"/>
                  </a:lnTo>
                  <a:lnTo>
                    <a:pt x="292" y="769"/>
                  </a:lnTo>
                  <a:lnTo>
                    <a:pt x="293" y="767"/>
                  </a:lnTo>
                  <a:lnTo>
                    <a:pt x="292" y="769"/>
                  </a:lnTo>
                  <a:lnTo>
                    <a:pt x="292" y="770"/>
                  </a:lnTo>
                  <a:lnTo>
                    <a:pt x="290" y="773"/>
                  </a:lnTo>
                  <a:lnTo>
                    <a:pt x="290" y="776"/>
                  </a:lnTo>
                  <a:lnTo>
                    <a:pt x="290" y="778"/>
                  </a:lnTo>
                  <a:lnTo>
                    <a:pt x="290" y="778"/>
                  </a:lnTo>
                  <a:lnTo>
                    <a:pt x="290" y="783"/>
                  </a:lnTo>
                  <a:lnTo>
                    <a:pt x="290" y="783"/>
                  </a:lnTo>
                  <a:lnTo>
                    <a:pt x="292" y="783"/>
                  </a:lnTo>
                  <a:lnTo>
                    <a:pt x="292" y="784"/>
                  </a:lnTo>
                  <a:lnTo>
                    <a:pt x="293" y="786"/>
                  </a:lnTo>
                  <a:lnTo>
                    <a:pt x="293" y="787"/>
                  </a:lnTo>
                  <a:lnTo>
                    <a:pt x="295" y="789"/>
                  </a:lnTo>
                  <a:lnTo>
                    <a:pt x="295" y="789"/>
                  </a:lnTo>
                  <a:lnTo>
                    <a:pt x="299" y="794"/>
                  </a:lnTo>
                  <a:lnTo>
                    <a:pt x="301" y="797"/>
                  </a:lnTo>
                  <a:lnTo>
                    <a:pt x="303" y="798"/>
                  </a:lnTo>
                  <a:lnTo>
                    <a:pt x="303" y="800"/>
                  </a:lnTo>
                  <a:lnTo>
                    <a:pt x="304" y="802"/>
                  </a:lnTo>
                  <a:lnTo>
                    <a:pt x="304" y="802"/>
                  </a:lnTo>
                  <a:lnTo>
                    <a:pt x="306" y="803"/>
                  </a:lnTo>
                  <a:lnTo>
                    <a:pt x="306" y="803"/>
                  </a:lnTo>
                  <a:lnTo>
                    <a:pt x="304" y="806"/>
                  </a:lnTo>
                  <a:lnTo>
                    <a:pt x="303" y="806"/>
                  </a:lnTo>
                  <a:lnTo>
                    <a:pt x="303" y="808"/>
                  </a:lnTo>
                  <a:lnTo>
                    <a:pt x="299" y="809"/>
                  </a:lnTo>
                  <a:lnTo>
                    <a:pt x="298" y="809"/>
                  </a:lnTo>
                  <a:lnTo>
                    <a:pt x="298" y="811"/>
                  </a:lnTo>
                  <a:lnTo>
                    <a:pt x="296" y="814"/>
                  </a:lnTo>
                  <a:lnTo>
                    <a:pt x="295" y="814"/>
                  </a:lnTo>
                  <a:lnTo>
                    <a:pt x="292" y="813"/>
                  </a:lnTo>
                  <a:lnTo>
                    <a:pt x="290" y="813"/>
                  </a:lnTo>
                  <a:lnTo>
                    <a:pt x="288" y="813"/>
                  </a:lnTo>
                  <a:lnTo>
                    <a:pt x="287" y="811"/>
                  </a:lnTo>
                  <a:lnTo>
                    <a:pt x="287" y="809"/>
                  </a:lnTo>
                  <a:lnTo>
                    <a:pt x="285" y="808"/>
                  </a:lnTo>
                  <a:lnTo>
                    <a:pt x="284" y="808"/>
                  </a:lnTo>
                  <a:lnTo>
                    <a:pt x="284" y="806"/>
                  </a:lnTo>
                  <a:lnTo>
                    <a:pt x="284" y="806"/>
                  </a:lnTo>
                  <a:lnTo>
                    <a:pt x="282" y="806"/>
                  </a:lnTo>
                  <a:lnTo>
                    <a:pt x="281" y="805"/>
                  </a:lnTo>
                  <a:lnTo>
                    <a:pt x="279" y="803"/>
                  </a:lnTo>
                  <a:lnTo>
                    <a:pt x="279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6" y="802"/>
                  </a:lnTo>
                  <a:lnTo>
                    <a:pt x="274" y="802"/>
                  </a:lnTo>
                  <a:lnTo>
                    <a:pt x="274" y="802"/>
                  </a:lnTo>
                  <a:lnTo>
                    <a:pt x="273" y="800"/>
                  </a:lnTo>
                  <a:lnTo>
                    <a:pt x="271" y="800"/>
                  </a:lnTo>
                  <a:lnTo>
                    <a:pt x="271" y="800"/>
                  </a:lnTo>
                  <a:lnTo>
                    <a:pt x="269" y="800"/>
                  </a:lnTo>
                  <a:lnTo>
                    <a:pt x="268" y="800"/>
                  </a:lnTo>
                  <a:lnTo>
                    <a:pt x="268" y="798"/>
                  </a:lnTo>
                  <a:lnTo>
                    <a:pt x="266" y="798"/>
                  </a:lnTo>
                  <a:lnTo>
                    <a:pt x="265" y="797"/>
                  </a:lnTo>
                  <a:lnTo>
                    <a:pt x="263" y="797"/>
                  </a:lnTo>
                  <a:lnTo>
                    <a:pt x="263" y="795"/>
                  </a:lnTo>
                  <a:lnTo>
                    <a:pt x="265" y="794"/>
                  </a:lnTo>
                  <a:lnTo>
                    <a:pt x="265" y="792"/>
                  </a:lnTo>
                  <a:lnTo>
                    <a:pt x="265" y="791"/>
                  </a:lnTo>
                  <a:lnTo>
                    <a:pt x="263" y="791"/>
                  </a:lnTo>
                  <a:lnTo>
                    <a:pt x="262" y="791"/>
                  </a:lnTo>
                  <a:lnTo>
                    <a:pt x="258" y="791"/>
                  </a:lnTo>
                  <a:lnTo>
                    <a:pt x="257" y="789"/>
                  </a:lnTo>
                  <a:lnTo>
                    <a:pt x="257" y="789"/>
                  </a:lnTo>
                  <a:lnTo>
                    <a:pt x="255" y="787"/>
                  </a:lnTo>
                  <a:lnTo>
                    <a:pt x="254" y="787"/>
                  </a:lnTo>
                  <a:lnTo>
                    <a:pt x="252" y="787"/>
                  </a:lnTo>
                  <a:lnTo>
                    <a:pt x="252" y="787"/>
                  </a:lnTo>
                  <a:lnTo>
                    <a:pt x="251" y="789"/>
                  </a:lnTo>
                  <a:lnTo>
                    <a:pt x="251" y="787"/>
                  </a:lnTo>
                  <a:lnTo>
                    <a:pt x="249" y="787"/>
                  </a:lnTo>
                  <a:lnTo>
                    <a:pt x="247" y="787"/>
                  </a:lnTo>
                  <a:lnTo>
                    <a:pt x="247" y="787"/>
                  </a:lnTo>
                  <a:lnTo>
                    <a:pt x="244" y="787"/>
                  </a:lnTo>
                  <a:lnTo>
                    <a:pt x="243" y="789"/>
                  </a:lnTo>
                  <a:lnTo>
                    <a:pt x="241" y="789"/>
                  </a:lnTo>
                  <a:lnTo>
                    <a:pt x="240" y="789"/>
                  </a:lnTo>
                  <a:lnTo>
                    <a:pt x="240" y="791"/>
                  </a:lnTo>
                  <a:lnTo>
                    <a:pt x="238" y="791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5" y="786"/>
                  </a:lnTo>
                  <a:lnTo>
                    <a:pt x="233" y="786"/>
                  </a:lnTo>
                  <a:lnTo>
                    <a:pt x="230" y="784"/>
                  </a:lnTo>
                  <a:lnTo>
                    <a:pt x="227" y="783"/>
                  </a:lnTo>
                  <a:lnTo>
                    <a:pt x="225" y="781"/>
                  </a:lnTo>
                  <a:lnTo>
                    <a:pt x="225" y="781"/>
                  </a:lnTo>
                  <a:lnTo>
                    <a:pt x="224" y="780"/>
                  </a:lnTo>
                  <a:lnTo>
                    <a:pt x="222" y="780"/>
                  </a:lnTo>
                  <a:lnTo>
                    <a:pt x="221" y="780"/>
                  </a:lnTo>
                  <a:lnTo>
                    <a:pt x="219" y="780"/>
                  </a:lnTo>
                  <a:lnTo>
                    <a:pt x="217" y="778"/>
                  </a:lnTo>
                  <a:lnTo>
                    <a:pt x="214" y="778"/>
                  </a:lnTo>
                  <a:lnTo>
                    <a:pt x="213" y="780"/>
                  </a:lnTo>
                  <a:lnTo>
                    <a:pt x="213" y="780"/>
                  </a:lnTo>
                  <a:lnTo>
                    <a:pt x="211" y="780"/>
                  </a:lnTo>
                  <a:lnTo>
                    <a:pt x="205" y="778"/>
                  </a:lnTo>
                  <a:lnTo>
                    <a:pt x="203" y="778"/>
                  </a:lnTo>
                  <a:lnTo>
                    <a:pt x="202" y="776"/>
                  </a:lnTo>
                  <a:lnTo>
                    <a:pt x="197" y="776"/>
                  </a:lnTo>
                  <a:lnTo>
                    <a:pt x="195" y="775"/>
                  </a:lnTo>
                  <a:lnTo>
                    <a:pt x="194" y="775"/>
                  </a:lnTo>
                  <a:lnTo>
                    <a:pt x="191" y="773"/>
                  </a:lnTo>
                  <a:lnTo>
                    <a:pt x="189" y="773"/>
                  </a:lnTo>
                  <a:lnTo>
                    <a:pt x="187" y="773"/>
                  </a:lnTo>
                  <a:lnTo>
                    <a:pt x="184" y="773"/>
                  </a:lnTo>
                  <a:lnTo>
                    <a:pt x="183" y="773"/>
                  </a:lnTo>
                  <a:lnTo>
                    <a:pt x="183" y="775"/>
                  </a:lnTo>
                  <a:lnTo>
                    <a:pt x="181" y="775"/>
                  </a:lnTo>
                  <a:lnTo>
                    <a:pt x="180" y="775"/>
                  </a:lnTo>
                  <a:lnTo>
                    <a:pt x="175" y="770"/>
                  </a:lnTo>
                  <a:lnTo>
                    <a:pt x="172" y="767"/>
                  </a:lnTo>
                  <a:lnTo>
                    <a:pt x="164" y="761"/>
                  </a:lnTo>
                  <a:lnTo>
                    <a:pt x="162" y="759"/>
                  </a:lnTo>
                  <a:lnTo>
                    <a:pt x="158" y="759"/>
                  </a:lnTo>
                  <a:lnTo>
                    <a:pt x="156" y="757"/>
                  </a:lnTo>
                  <a:lnTo>
                    <a:pt x="151" y="753"/>
                  </a:lnTo>
                  <a:lnTo>
                    <a:pt x="148" y="753"/>
                  </a:lnTo>
                  <a:lnTo>
                    <a:pt x="146" y="753"/>
                  </a:lnTo>
                  <a:lnTo>
                    <a:pt x="146" y="753"/>
                  </a:lnTo>
                  <a:lnTo>
                    <a:pt x="145" y="753"/>
                  </a:lnTo>
                  <a:lnTo>
                    <a:pt x="143" y="751"/>
                  </a:lnTo>
                  <a:lnTo>
                    <a:pt x="143" y="750"/>
                  </a:lnTo>
                  <a:lnTo>
                    <a:pt x="142" y="748"/>
                  </a:lnTo>
                  <a:lnTo>
                    <a:pt x="137" y="746"/>
                  </a:lnTo>
                  <a:lnTo>
                    <a:pt x="134" y="745"/>
                  </a:lnTo>
                  <a:lnTo>
                    <a:pt x="134" y="745"/>
                  </a:lnTo>
                  <a:lnTo>
                    <a:pt x="134" y="743"/>
                  </a:lnTo>
                  <a:lnTo>
                    <a:pt x="137" y="743"/>
                  </a:lnTo>
                  <a:lnTo>
                    <a:pt x="137" y="742"/>
                  </a:lnTo>
                  <a:lnTo>
                    <a:pt x="135" y="742"/>
                  </a:lnTo>
                  <a:lnTo>
                    <a:pt x="135" y="742"/>
                  </a:lnTo>
                  <a:lnTo>
                    <a:pt x="134" y="740"/>
                  </a:lnTo>
                  <a:lnTo>
                    <a:pt x="135" y="740"/>
                  </a:lnTo>
                  <a:lnTo>
                    <a:pt x="137" y="740"/>
                  </a:lnTo>
                  <a:lnTo>
                    <a:pt x="139" y="740"/>
                  </a:lnTo>
                  <a:lnTo>
                    <a:pt x="140" y="742"/>
                  </a:lnTo>
                  <a:lnTo>
                    <a:pt x="142" y="742"/>
                  </a:lnTo>
                  <a:lnTo>
                    <a:pt x="142" y="742"/>
                  </a:lnTo>
                  <a:lnTo>
                    <a:pt x="148" y="740"/>
                  </a:lnTo>
                  <a:lnTo>
                    <a:pt x="148" y="740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7"/>
                  </a:lnTo>
                  <a:lnTo>
                    <a:pt x="148" y="735"/>
                  </a:lnTo>
                  <a:lnTo>
                    <a:pt x="151" y="732"/>
                  </a:lnTo>
                  <a:lnTo>
                    <a:pt x="153" y="729"/>
                  </a:lnTo>
                  <a:lnTo>
                    <a:pt x="153" y="729"/>
                  </a:lnTo>
                  <a:lnTo>
                    <a:pt x="154" y="729"/>
                  </a:lnTo>
                  <a:lnTo>
                    <a:pt x="154" y="729"/>
                  </a:lnTo>
                  <a:lnTo>
                    <a:pt x="154" y="731"/>
                  </a:lnTo>
                  <a:lnTo>
                    <a:pt x="154" y="729"/>
                  </a:lnTo>
                  <a:lnTo>
                    <a:pt x="156" y="728"/>
                  </a:lnTo>
                  <a:lnTo>
                    <a:pt x="158" y="728"/>
                  </a:lnTo>
                  <a:lnTo>
                    <a:pt x="159" y="728"/>
                  </a:lnTo>
                  <a:lnTo>
                    <a:pt x="161" y="728"/>
                  </a:lnTo>
                  <a:lnTo>
                    <a:pt x="158" y="724"/>
                  </a:lnTo>
                  <a:lnTo>
                    <a:pt x="154" y="723"/>
                  </a:lnTo>
                  <a:lnTo>
                    <a:pt x="153" y="723"/>
                  </a:lnTo>
                  <a:lnTo>
                    <a:pt x="151" y="721"/>
                  </a:lnTo>
                  <a:lnTo>
                    <a:pt x="150" y="720"/>
                  </a:lnTo>
                  <a:lnTo>
                    <a:pt x="150" y="718"/>
                  </a:lnTo>
                  <a:lnTo>
                    <a:pt x="151" y="718"/>
                  </a:lnTo>
                  <a:lnTo>
                    <a:pt x="153" y="718"/>
                  </a:lnTo>
                  <a:lnTo>
                    <a:pt x="156" y="717"/>
                  </a:lnTo>
                  <a:lnTo>
                    <a:pt x="156" y="717"/>
                  </a:lnTo>
                  <a:lnTo>
                    <a:pt x="158" y="717"/>
                  </a:lnTo>
                  <a:lnTo>
                    <a:pt x="161" y="718"/>
                  </a:lnTo>
                  <a:lnTo>
                    <a:pt x="161" y="717"/>
                  </a:lnTo>
                  <a:lnTo>
                    <a:pt x="159" y="715"/>
                  </a:lnTo>
                  <a:lnTo>
                    <a:pt x="162" y="713"/>
                  </a:lnTo>
                  <a:lnTo>
                    <a:pt x="165" y="713"/>
                  </a:lnTo>
                  <a:lnTo>
                    <a:pt x="169" y="710"/>
                  </a:lnTo>
                  <a:lnTo>
                    <a:pt x="172" y="710"/>
                  </a:lnTo>
                  <a:lnTo>
                    <a:pt x="172" y="710"/>
                  </a:lnTo>
                  <a:lnTo>
                    <a:pt x="172" y="709"/>
                  </a:lnTo>
                  <a:lnTo>
                    <a:pt x="172" y="707"/>
                  </a:lnTo>
                  <a:lnTo>
                    <a:pt x="170" y="707"/>
                  </a:lnTo>
                  <a:lnTo>
                    <a:pt x="169" y="707"/>
                  </a:lnTo>
                  <a:lnTo>
                    <a:pt x="167" y="709"/>
                  </a:lnTo>
                  <a:lnTo>
                    <a:pt x="162" y="709"/>
                  </a:lnTo>
                  <a:lnTo>
                    <a:pt x="161" y="709"/>
                  </a:lnTo>
                  <a:lnTo>
                    <a:pt x="162" y="707"/>
                  </a:lnTo>
                  <a:lnTo>
                    <a:pt x="164" y="707"/>
                  </a:lnTo>
                  <a:lnTo>
                    <a:pt x="164" y="707"/>
                  </a:lnTo>
                  <a:lnTo>
                    <a:pt x="161" y="707"/>
                  </a:lnTo>
                  <a:lnTo>
                    <a:pt x="161" y="709"/>
                  </a:lnTo>
                  <a:lnTo>
                    <a:pt x="156" y="710"/>
                  </a:lnTo>
                  <a:lnTo>
                    <a:pt x="156" y="709"/>
                  </a:lnTo>
                  <a:lnTo>
                    <a:pt x="156" y="709"/>
                  </a:lnTo>
                  <a:lnTo>
                    <a:pt x="156" y="707"/>
                  </a:lnTo>
                  <a:lnTo>
                    <a:pt x="158" y="707"/>
                  </a:lnTo>
                  <a:lnTo>
                    <a:pt x="158" y="707"/>
                  </a:lnTo>
                  <a:lnTo>
                    <a:pt x="158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4"/>
                  </a:lnTo>
                  <a:lnTo>
                    <a:pt x="158" y="704"/>
                  </a:lnTo>
                  <a:lnTo>
                    <a:pt x="158" y="702"/>
                  </a:lnTo>
                  <a:lnTo>
                    <a:pt x="158" y="701"/>
                  </a:lnTo>
                  <a:lnTo>
                    <a:pt x="159" y="701"/>
                  </a:lnTo>
                  <a:lnTo>
                    <a:pt x="161" y="699"/>
                  </a:lnTo>
                  <a:lnTo>
                    <a:pt x="162" y="699"/>
                  </a:lnTo>
                  <a:lnTo>
                    <a:pt x="164" y="698"/>
                  </a:lnTo>
                  <a:lnTo>
                    <a:pt x="165" y="696"/>
                  </a:lnTo>
                  <a:lnTo>
                    <a:pt x="165" y="696"/>
                  </a:lnTo>
                  <a:lnTo>
                    <a:pt x="169" y="696"/>
                  </a:lnTo>
                  <a:lnTo>
                    <a:pt x="170" y="696"/>
                  </a:lnTo>
                  <a:lnTo>
                    <a:pt x="173" y="696"/>
                  </a:lnTo>
                  <a:lnTo>
                    <a:pt x="176" y="696"/>
                  </a:lnTo>
                  <a:lnTo>
                    <a:pt x="178" y="696"/>
                  </a:lnTo>
                  <a:lnTo>
                    <a:pt x="178" y="694"/>
                  </a:lnTo>
                  <a:lnTo>
                    <a:pt x="178" y="693"/>
                  </a:lnTo>
                  <a:lnTo>
                    <a:pt x="180" y="693"/>
                  </a:lnTo>
                  <a:lnTo>
                    <a:pt x="180" y="690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0" y="688"/>
                  </a:lnTo>
                  <a:lnTo>
                    <a:pt x="180" y="688"/>
                  </a:lnTo>
                  <a:lnTo>
                    <a:pt x="180" y="687"/>
                  </a:lnTo>
                  <a:lnTo>
                    <a:pt x="180" y="687"/>
                  </a:lnTo>
                  <a:lnTo>
                    <a:pt x="180" y="685"/>
                  </a:lnTo>
                  <a:lnTo>
                    <a:pt x="180" y="683"/>
                  </a:lnTo>
                  <a:lnTo>
                    <a:pt x="180" y="683"/>
                  </a:lnTo>
                  <a:lnTo>
                    <a:pt x="178" y="682"/>
                  </a:lnTo>
                  <a:lnTo>
                    <a:pt x="176" y="682"/>
                  </a:lnTo>
                  <a:lnTo>
                    <a:pt x="176" y="680"/>
                  </a:lnTo>
                  <a:lnTo>
                    <a:pt x="178" y="679"/>
                  </a:lnTo>
                  <a:lnTo>
                    <a:pt x="178" y="679"/>
                  </a:lnTo>
                  <a:lnTo>
                    <a:pt x="180" y="679"/>
                  </a:lnTo>
                  <a:lnTo>
                    <a:pt x="181" y="679"/>
                  </a:lnTo>
                  <a:lnTo>
                    <a:pt x="181" y="679"/>
                  </a:lnTo>
                  <a:lnTo>
                    <a:pt x="183" y="677"/>
                  </a:lnTo>
                  <a:lnTo>
                    <a:pt x="181" y="677"/>
                  </a:lnTo>
                  <a:lnTo>
                    <a:pt x="180" y="677"/>
                  </a:lnTo>
                  <a:lnTo>
                    <a:pt x="178" y="676"/>
                  </a:lnTo>
                  <a:lnTo>
                    <a:pt x="178" y="676"/>
                  </a:lnTo>
                  <a:lnTo>
                    <a:pt x="178" y="674"/>
                  </a:lnTo>
                  <a:lnTo>
                    <a:pt x="178" y="674"/>
                  </a:lnTo>
                  <a:lnTo>
                    <a:pt x="180" y="674"/>
                  </a:lnTo>
                  <a:lnTo>
                    <a:pt x="181" y="672"/>
                  </a:lnTo>
                  <a:lnTo>
                    <a:pt x="183" y="671"/>
                  </a:lnTo>
                  <a:lnTo>
                    <a:pt x="183" y="669"/>
                  </a:lnTo>
                  <a:lnTo>
                    <a:pt x="184" y="669"/>
                  </a:lnTo>
                  <a:lnTo>
                    <a:pt x="184" y="668"/>
                  </a:lnTo>
                  <a:lnTo>
                    <a:pt x="183" y="666"/>
                  </a:lnTo>
                  <a:lnTo>
                    <a:pt x="183" y="665"/>
                  </a:lnTo>
                  <a:lnTo>
                    <a:pt x="183" y="665"/>
                  </a:lnTo>
                  <a:lnTo>
                    <a:pt x="183" y="663"/>
                  </a:lnTo>
                  <a:lnTo>
                    <a:pt x="183" y="663"/>
                  </a:lnTo>
                  <a:lnTo>
                    <a:pt x="181" y="663"/>
                  </a:lnTo>
                  <a:lnTo>
                    <a:pt x="180" y="665"/>
                  </a:lnTo>
                  <a:lnTo>
                    <a:pt x="178" y="665"/>
                  </a:lnTo>
                  <a:lnTo>
                    <a:pt x="176" y="663"/>
                  </a:lnTo>
                  <a:lnTo>
                    <a:pt x="175" y="661"/>
                  </a:lnTo>
                  <a:lnTo>
                    <a:pt x="173" y="661"/>
                  </a:lnTo>
                  <a:lnTo>
                    <a:pt x="172" y="660"/>
                  </a:lnTo>
                  <a:lnTo>
                    <a:pt x="172" y="660"/>
                  </a:lnTo>
                  <a:lnTo>
                    <a:pt x="170" y="658"/>
                  </a:lnTo>
                  <a:lnTo>
                    <a:pt x="170" y="658"/>
                  </a:lnTo>
                  <a:lnTo>
                    <a:pt x="169" y="658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4" y="658"/>
                  </a:lnTo>
                  <a:lnTo>
                    <a:pt x="162" y="657"/>
                  </a:lnTo>
                  <a:lnTo>
                    <a:pt x="161" y="657"/>
                  </a:lnTo>
                  <a:lnTo>
                    <a:pt x="159" y="657"/>
                  </a:lnTo>
                  <a:lnTo>
                    <a:pt x="158" y="655"/>
                  </a:lnTo>
                  <a:lnTo>
                    <a:pt x="156" y="655"/>
                  </a:lnTo>
                  <a:lnTo>
                    <a:pt x="156" y="655"/>
                  </a:lnTo>
                  <a:lnTo>
                    <a:pt x="156" y="657"/>
                  </a:lnTo>
                  <a:lnTo>
                    <a:pt x="156" y="657"/>
                  </a:lnTo>
                  <a:lnTo>
                    <a:pt x="154" y="657"/>
                  </a:lnTo>
                  <a:lnTo>
                    <a:pt x="154" y="657"/>
                  </a:lnTo>
                  <a:lnTo>
                    <a:pt x="153" y="657"/>
                  </a:lnTo>
                  <a:lnTo>
                    <a:pt x="148" y="653"/>
                  </a:lnTo>
                  <a:lnTo>
                    <a:pt x="148" y="652"/>
                  </a:lnTo>
                  <a:lnTo>
                    <a:pt x="146" y="650"/>
                  </a:lnTo>
                  <a:lnTo>
                    <a:pt x="146" y="649"/>
                  </a:lnTo>
                  <a:lnTo>
                    <a:pt x="145" y="647"/>
                  </a:lnTo>
                  <a:lnTo>
                    <a:pt x="143" y="647"/>
                  </a:lnTo>
                  <a:lnTo>
                    <a:pt x="142" y="649"/>
                  </a:lnTo>
                  <a:lnTo>
                    <a:pt x="142" y="649"/>
                  </a:lnTo>
                  <a:lnTo>
                    <a:pt x="140" y="649"/>
                  </a:lnTo>
                  <a:lnTo>
                    <a:pt x="139" y="649"/>
                  </a:lnTo>
                  <a:lnTo>
                    <a:pt x="135" y="650"/>
                  </a:lnTo>
                  <a:lnTo>
                    <a:pt x="134" y="650"/>
                  </a:lnTo>
                  <a:lnTo>
                    <a:pt x="134" y="652"/>
                  </a:lnTo>
                  <a:lnTo>
                    <a:pt x="132" y="652"/>
                  </a:lnTo>
                  <a:lnTo>
                    <a:pt x="131" y="650"/>
                  </a:lnTo>
                  <a:lnTo>
                    <a:pt x="129" y="650"/>
                  </a:lnTo>
                  <a:lnTo>
                    <a:pt x="129" y="650"/>
                  </a:lnTo>
                  <a:lnTo>
                    <a:pt x="128" y="650"/>
                  </a:lnTo>
                  <a:lnTo>
                    <a:pt x="128" y="649"/>
                  </a:lnTo>
                  <a:lnTo>
                    <a:pt x="126" y="649"/>
                  </a:lnTo>
                  <a:lnTo>
                    <a:pt x="124" y="647"/>
                  </a:lnTo>
                  <a:lnTo>
                    <a:pt x="123" y="647"/>
                  </a:lnTo>
                  <a:lnTo>
                    <a:pt x="121" y="649"/>
                  </a:lnTo>
                  <a:lnTo>
                    <a:pt x="120" y="649"/>
                  </a:lnTo>
                  <a:lnTo>
                    <a:pt x="118" y="649"/>
                  </a:lnTo>
                  <a:lnTo>
                    <a:pt x="118" y="647"/>
                  </a:lnTo>
                  <a:lnTo>
                    <a:pt x="117" y="647"/>
                  </a:lnTo>
                  <a:lnTo>
                    <a:pt x="115" y="646"/>
                  </a:lnTo>
                  <a:lnTo>
                    <a:pt x="115" y="644"/>
                  </a:lnTo>
                  <a:lnTo>
                    <a:pt x="115" y="644"/>
                  </a:lnTo>
                  <a:lnTo>
                    <a:pt x="117" y="642"/>
                  </a:lnTo>
                  <a:lnTo>
                    <a:pt x="117" y="642"/>
                  </a:lnTo>
                  <a:lnTo>
                    <a:pt x="115" y="641"/>
                  </a:lnTo>
                  <a:lnTo>
                    <a:pt x="115" y="641"/>
                  </a:lnTo>
                  <a:lnTo>
                    <a:pt x="115" y="639"/>
                  </a:lnTo>
                  <a:lnTo>
                    <a:pt x="115" y="638"/>
                  </a:lnTo>
                  <a:lnTo>
                    <a:pt x="113" y="638"/>
                  </a:lnTo>
                  <a:lnTo>
                    <a:pt x="115" y="636"/>
                  </a:lnTo>
                  <a:lnTo>
                    <a:pt x="115" y="636"/>
                  </a:lnTo>
                  <a:lnTo>
                    <a:pt x="113" y="636"/>
                  </a:lnTo>
                  <a:lnTo>
                    <a:pt x="112" y="636"/>
                  </a:lnTo>
                  <a:lnTo>
                    <a:pt x="112" y="636"/>
                  </a:lnTo>
                  <a:lnTo>
                    <a:pt x="112" y="635"/>
                  </a:lnTo>
                  <a:lnTo>
                    <a:pt x="112" y="633"/>
                  </a:lnTo>
                  <a:lnTo>
                    <a:pt x="110" y="633"/>
                  </a:lnTo>
                  <a:lnTo>
                    <a:pt x="110" y="633"/>
                  </a:lnTo>
                  <a:lnTo>
                    <a:pt x="107" y="633"/>
                  </a:lnTo>
                  <a:lnTo>
                    <a:pt x="106" y="633"/>
                  </a:lnTo>
                  <a:lnTo>
                    <a:pt x="106" y="633"/>
                  </a:lnTo>
                  <a:lnTo>
                    <a:pt x="104" y="633"/>
                  </a:lnTo>
                  <a:lnTo>
                    <a:pt x="102" y="633"/>
                  </a:lnTo>
                  <a:lnTo>
                    <a:pt x="99" y="631"/>
                  </a:lnTo>
                  <a:lnTo>
                    <a:pt x="98" y="631"/>
                  </a:lnTo>
                  <a:lnTo>
                    <a:pt x="99" y="631"/>
                  </a:lnTo>
                  <a:lnTo>
                    <a:pt x="99" y="631"/>
                  </a:lnTo>
                  <a:lnTo>
                    <a:pt x="99" y="630"/>
                  </a:lnTo>
                  <a:lnTo>
                    <a:pt x="99" y="630"/>
                  </a:lnTo>
                  <a:lnTo>
                    <a:pt x="98" y="628"/>
                  </a:lnTo>
                  <a:lnTo>
                    <a:pt x="98" y="628"/>
                  </a:lnTo>
                  <a:lnTo>
                    <a:pt x="98" y="627"/>
                  </a:lnTo>
                  <a:lnTo>
                    <a:pt x="98" y="625"/>
                  </a:lnTo>
                  <a:lnTo>
                    <a:pt x="98" y="625"/>
                  </a:lnTo>
                  <a:lnTo>
                    <a:pt x="98" y="624"/>
                  </a:lnTo>
                  <a:lnTo>
                    <a:pt x="99" y="624"/>
                  </a:lnTo>
                  <a:lnTo>
                    <a:pt x="101" y="624"/>
                  </a:lnTo>
                  <a:lnTo>
                    <a:pt x="101" y="622"/>
                  </a:lnTo>
                  <a:lnTo>
                    <a:pt x="101" y="622"/>
                  </a:lnTo>
                  <a:lnTo>
                    <a:pt x="98" y="617"/>
                  </a:lnTo>
                  <a:lnTo>
                    <a:pt x="96" y="614"/>
                  </a:lnTo>
                  <a:lnTo>
                    <a:pt x="94" y="613"/>
                  </a:lnTo>
                  <a:lnTo>
                    <a:pt x="93" y="611"/>
                  </a:lnTo>
                  <a:lnTo>
                    <a:pt x="91" y="611"/>
                  </a:lnTo>
                  <a:lnTo>
                    <a:pt x="90" y="611"/>
                  </a:lnTo>
                  <a:lnTo>
                    <a:pt x="87" y="611"/>
                  </a:lnTo>
                  <a:lnTo>
                    <a:pt x="85" y="611"/>
                  </a:lnTo>
                  <a:lnTo>
                    <a:pt x="83" y="611"/>
                  </a:lnTo>
                  <a:lnTo>
                    <a:pt x="79" y="613"/>
                  </a:lnTo>
                  <a:lnTo>
                    <a:pt x="79" y="613"/>
                  </a:lnTo>
                  <a:lnTo>
                    <a:pt x="76" y="613"/>
                  </a:lnTo>
                  <a:lnTo>
                    <a:pt x="74" y="611"/>
                  </a:lnTo>
                  <a:lnTo>
                    <a:pt x="72" y="611"/>
                  </a:lnTo>
                  <a:lnTo>
                    <a:pt x="72" y="613"/>
                  </a:lnTo>
                  <a:lnTo>
                    <a:pt x="71" y="613"/>
                  </a:lnTo>
                  <a:lnTo>
                    <a:pt x="71" y="616"/>
                  </a:lnTo>
                  <a:lnTo>
                    <a:pt x="69" y="616"/>
                  </a:lnTo>
                  <a:lnTo>
                    <a:pt x="68" y="617"/>
                  </a:lnTo>
                  <a:lnTo>
                    <a:pt x="68" y="617"/>
                  </a:lnTo>
                  <a:lnTo>
                    <a:pt x="66" y="617"/>
                  </a:lnTo>
                  <a:lnTo>
                    <a:pt x="65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1" y="614"/>
                  </a:lnTo>
                  <a:lnTo>
                    <a:pt x="61" y="613"/>
                  </a:lnTo>
                  <a:lnTo>
                    <a:pt x="61" y="613"/>
                  </a:lnTo>
                  <a:lnTo>
                    <a:pt x="60" y="611"/>
                  </a:lnTo>
                  <a:lnTo>
                    <a:pt x="60" y="609"/>
                  </a:lnTo>
                  <a:lnTo>
                    <a:pt x="60" y="608"/>
                  </a:lnTo>
                  <a:lnTo>
                    <a:pt x="61" y="606"/>
                  </a:lnTo>
                  <a:lnTo>
                    <a:pt x="60" y="605"/>
                  </a:lnTo>
                  <a:lnTo>
                    <a:pt x="60" y="605"/>
                  </a:lnTo>
                  <a:lnTo>
                    <a:pt x="60" y="603"/>
                  </a:lnTo>
                  <a:lnTo>
                    <a:pt x="60" y="603"/>
                  </a:lnTo>
                  <a:lnTo>
                    <a:pt x="60" y="602"/>
                  </a:lnTo>
                  <a:lnTo>
                    <a:pt x="58" y="602"/>
                  </a:lnTo>
                  <a:lnTo>
                    <a:pt x="57" y="600"/>
                  </a:lnTo>
                  <a:lnTo>
                    <a:pt x="57" y="598"/>
                  </a:lnTo>
                  <a:lnTo>
                    <a:pt x="55" y="598"/>
                  </a:lnTo>
                  <a:lnTo>
                    <a:pt x="57" y="597"/>
                  </a:lnTo>
                  <a:lnTo>
                    <a:pt x="57" y="595"/>
                  </a:lnTo>
                  <a:lnTo>
                    <a:pt x="58" y="595"/>
                  </a:lnTo>
                  <a:lnTo>
                    <a:pt x="58" y="594"/>
                  </a:lnTo>
                  <a:lnTo>
                    <a:pt x="60" y="594"/>
                  </a:lnTo>
                  <a:lnTo>
                    <a:pt x="61" y="594"/>
                  </a:lnTo>
                  <a:lnTo>
                    <a:pt x="63" y="595"/>
                  </a:lnTo>
                  <a:lnTo>
                    <a:pt x="63" y="595"/>
                  </a:lnTo>
                  <a:lnTo>
                    <a:pt x="65" y="597"/>
                  </a:lnTo>
                  <a:lnTo>
                    <a:pt x="68" y="597"/>
                  </a:lnTo>
                  <a:lnTo>
                    <a:pt x="68" y="597"/>
                  </a:lnTo>
                  <a:lnTo>
                    <a:pt x="69" y="595"/>
                  </a:lnTo>
                  <a:lnTo>
                    <a:pt x="72" y="594"/>
                  </a:lnTo>
                  <a:lnTo>
                    <a:pt x="72" y="594"/>
                  </a:lnTo>
                  <a:lnTo>
                    <a:pt x="74" y="592"/>
                  </a:lnTo>
                  <a:lnTo>
                    <a:pt x="76" y="592"/>
                  </a:lnTo>
                  <a:lnTo>
                    <a:pt x="77" y="592"/>
                  </a:lnTo>
                  <a:lnTo>
                    <a:pt x="77" y="590"/>
                  </a:lnTo>
                  <a:lnTo>
                    <a:pt x="77" y="590"/>
                  </a:lnTo>
                  <a:lnTo>
                    <a:pt x="76" y="589"/>
                  </a:lnTo>
                  <a:lnTo>
                    <a:pt x="72" y="587"/>
                  </a:lnTo>
                  <a:lnTo>
                    <a:pt x="72" y="587"/>
                  </a:lnTo>
                  <a:lnTo>
                    <a:pt x="72" y="586"/>
                  </a:lnTo>
                  <a:lnTo>
                    <a:pt x="72" y="586"/>
                  </a:lnTo>
                  <a:lnTo>
                    <a:pt x="72" y="584"/>
                  </a:lnTo>
                  <a:lnTo>
                    <a:pt x="69" y="583"/>
                  </a:lnTo>
                  <a:lnTo>
                    <a:pt x="66" y="583"/>
                  </a:lnTo>
                  <a:lnTo>
                    <a:pt x="65" y="583"/>
                  </a:lnTo>
                  <a:lnTo>
                    <a:pt x="63" y="583"/>
                  </a:lnTo>
                  <a:lnTo>
                    <a:pt x="63" y="581"/>
                  </a:lnTo>
                  <a:lnTo>
                    <a:pt x="65" y="579"/>
                  </a:lnTo>
                  <a:lnTo>
                    <a:pt x="65" y="578"/>
                  </a:lnTo>
                  <a:lnTo>
                    <a:pt x="65" y="578"/>
                  </a:lnTo>
                  <a:lnTo>
                    <a:pt x="63" y="578"/>
                  </a:lnTo>
                  <a:lnTo>
                    <a:pt x="61" y="576"/>
                  </a:lnTo>
                  <a:lnTo>
                    <a:pt x="58" y="575"/>
                  </a:lnTo>
                  <a:lnTo>
                    <a:pt x="57" y="573"/>
                  </a:lnTo>
                  <a:lnTo>
                    <a:pt x="55" y="570"/>
                  </a:lnTo>
                  <a:lnTo>
                    <a:pt x="55" y="570"/>
                  </a:lnTo>
                  <a:lnTo>
                    <a:pt x="53" y="568"/>
                  </a:lnTo>
                  <a:lnTo>
                    <a:pt x="53" y="568"/>
                  </a:lnTo>
                  <a:lnTo>
                    <a:pt x="53" y="567"/>
                  </a:lnTo>
                  <a:lnTo>
                    <a:pt x="53" y="565"/>
                  </a:lnTo>
                  <a:lnTo>
                    <a:pt x="53" y="565"/>
                  </a:lnTo>
                  <a:lnTo>
                    <a:pt x="52" y="565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1"/>
                  </a:lnTo>
                  <a:lnTo>
                    <a:pt x="50" y="559"/>
                  </a:lnTo>
                  <a:lnTo>
                    <a:pt x="52" y="557"/>
                  </a:lnTo>
                  <a:lnTo>
                    <a:pt x="52" y="557"/>
                  </a:lnTo>
                  <a:lnTo>
                    <a:pt x="52" y="556"/>
                  </a:lnTo>
                  <a:lnTo>
                    <a:pt x="50" y="554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50" y="551"/>
                  </a:lnTo>
                  <a:lnTo>
                    <a:pt x="50" y="551"/>
                  </a:lnTo>
                  <a:lnTo>
                    <a:pt x="50" y="548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9" y="546"/>
                  </a:lnTo>
                  <a:lnTo>
                    <a:pt x="47" y="546"/>
                  </a:lnTo>
                  <a:lnTo>
                    <a:pt x="47" y="545"/>
                  </a:lnTo>
                  <a:lnTo>
                    <a:pt x="47" y="545"/>
                  </a:lnTo>
                  <a:lnTo>
                    <a:pt x="46" y="545"/>
                  </a:lnTo>
                  <a:lnTo>
                    <a:pt x="44" y="543"/>
                  </a:lnTo>
                  <a:lnTo>
                    <a:pt x="44" y="543"/>
                  </a:lnTo>
                  <a:lnTo>
                    <a:pt x="41" y="542"/>
                  </a:lnTo>
                  <a:lnTo>
                    <a:pt x="38" y="542"/>
                  </a:lnTo>
                  <a:lnTo>
                    <a:pt x="36" y="542"/>
                  </a:lnTo>
                  <a:lnTo>
                    <a:pt x="36" y="542"/>
                  </a:lnTo>
                  <a:lnTo>
                    <a:pt x="35" y="543"/>
                  </a:lnTo>
                  <a:lnTo>
                    <a:pt x="33" y="543"/>
                  </a:lnTo>
                  <a:lnTo>
                    <a:pt x="33" y="543"/>
                  </a:lnTo>
                  <a:lnTo>
                    <a:pt x="31" y="543"/>
                  </a:lnTo>
                  <a:lnTo>
                    <a:pt x="30" y="545"/>
                  </a:lnTo>
                  <a:lnTo>
                    <a:pt x="28" y="543"/>
                  </a:lnTo>
                  <a:lnTo>
                    <a:pt x="28" y="543"/>
                  </a:lnTo>
                  <a:lnTo>
                    <a:pt x="28" y="542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7" y="538"/>
                  </a:lnTo>
                  <a:lnTo>
                    <a:pt x="24" y="538"/>
                  </a:lnTo>
                  <a:lnTo>
                    <a:pt x="24" y="538"/>
                  </a:lnTo>
                  <a:lnTo>
                    <a:pt x="22" y="538"/>
                  </a:lnTo>
                  <a:lnTo>
                    <a:pt x="20" y="540"/>
                  </a:lnTo>
                  <a:lnTo>
                    <a:pt x="19" y="538"/>
                  </a:lnTo>
                  <a:lnTo>
                    <a:pt x="19" y="538"/>
                  </a:lnTo>
                  <a:lnTo>
                    <a:pt x="17" y="537"/>
                  </a:lnTo>
                  <a:lnTo>
                    <a:pt x="17" y="537"/>
                  </a:lnTo>
                  <a:lnTo>
                    <a:pt x="14" y="537"/>
                  </a:lnTo>
                  <a:lnTo>
                    <a:pt x="14" y="537"/>
                  </a:lnTo>
                  <a:lnTo>
                    <a:pt x="12" y="537"/>
                  </a:lnTo>
                  <a:lnTo>
                    <a:pt x="12" y="537"/>
                  </a:lnTo>
                  <a:lnTo>
                    <a:pt x="11" y="535"/>
                  </a:lnTo>
                  <a:lnTo>
                    <a:pt x="11" y="534"/>
                  </a:lnTo>
                  <a:lnTo>
                    <a:pt x="11" y="534"/>
                  </a:lnTo>
                  <a:lnTo>
                    <a:pt x="11" y="532"/>
                  </a:lnTo>
                  <a:lnTo>
                    <a:pt x="11" y="531"/>
                  </a:lnTo>
                  <a:lnTo>
                    <a:pt x="11" y="527"/>
                  </a:lnTo>
                  <a:lnTo>
                    <a:pt x="9" y="527"/>
                  </a:lnTo>
                  <a:lnTo>
                    <a:pt x="9" y="526"/>
                  </a:lnTo>
                  <a:lnTo>
                    <a:pt x="8" y="526"/>
                  </a:lnTo>
                  <a:lnTo>
                    <a:pt x="8" y="524"/>
                  </a:lnTo>
                  <a:lnTo>
                    <a:pt x="6" y="523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3" y="521"/>
                  </a:lnTo>
                  <a:lnTo>
                    <a:pt x="3" y="521"/>
                  </a:lnTo>
                  <a:lnTo>
                    <a:pt x="5" y="518"/>
                  </a:lnTo>
                  <a:lnTo>
                    <a:pt x="5" y="516"/>
                  </a:lnTo>
                  <a:lnTo>
                    <a:pt x="5" y="515"/>
                  </a:lnTo>
                  <a:lnTo>
                    <a:pt x="6" y="515"/>
                  </a:lnTo>
                  <a:lnTo>
                    <a:pt x="6" y="513"/>
                  </a:lnTo>
                  <a:lnTo>
                    <a:pt x="6" y="513"/>
                  </a:lnTo>
                  <a:lnTo>
                    <a:pt x="6" y="512"/>
                  </a:lnTo>
                  <a:lnTo>
                    <a:pt x="6" y="512"/>
                  </a:lnTo>
                  <a:lnTo>
                    <a:pt x="3" y="510"/>
                  </a:lnTo>
                  <a:lnTo>
                    <a:pt x="1" y="509"/>
                  </a:lnTo>
                  <a:lnTo>
                    <a:pt x="1" y="507"/>
                  </a:lnTo>
                  <a:lnTo>
                    <a:pt x="1" y="507"/>
                  </a:lnTo>
                  <a:lnTo>
                    <a:pt x="0" y="507"/>
                  </a:lnTo>
                  <a:lnTo>
                    <a:pt x="0" y="507"/>
                  </a:lnTo>
                  <a:lnTo>
                    <a:pt x="0" y="505"/>
                  </a:lnTo>
                  <a:lnTo>
                    <a:pt x="0" y="504"/>
                  </a:lnTo>
                  <a:lnTo>
                    <a:pt x="1" y="502"/>
                  </a:lnTo>
                  <a:lnTo>
                    <a:pt x="1" y="502"/>
                  </a:lnTo>
                  <a:lnTo>
                    <a:pt x="1" y="501"/>
                  </a:lnTo>
                  <a:lnTo>
                    <a:pt x="5" y="501"/>
                  </a:lnTo>
                  <a:lnTo>
                    <a:pt x="5" y="501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3" y="499"/>
                  </a:lnTo>
                  <a:lnTo>
                    <a:pt x="3" y="498"/>
                  </a:lnTo>
                  <a:lnTo>
                    <a:pt x="3" y="496"/>
                  </a:lnTo>
                  <a:lnTo>
                    <a:pt x="5" y="496"/>
                  </a:lnTo>
                  <a:lnTo>
                    <a:pt x="6" y="498"/>
                  </a:lnTo>
                  <a:lnTo>
                    <a:pt x="6" y="499"/>
                  </a:lnTo>
                  <a:lnTo>
                    <a:pt x="6" y="499"/>
                  </a:lnTo>
                  <a:lnTo>
                    <a:pt x="8" y="499"/>
                  </a:lnTo>
                  <a:lnTo>
                    <a:pt x="8" y="499"/>
                  </a:lnTo>
                  <a:lnTo>
                    <a:pt x="9" y="501"/>
                  </a:lnTo>
                  <a:lnTo>
                    <a:pt x="11" y="499"/>
                  </a:lnTo>
                  <a:lnTo>
                    <a:pt x="11" y="498"/>
                  </a:lnTo>
                  <a:lnTo>
                    <a:pt x="9" y="496"/>
                  </a:lnTo>
                  <a:lnTo>
                    <a:pt x="8" y="494"/>
                  </a:lnTo>
                  <a:lnTo>
                    <a:pt x="6" y="493"/>
                  </a:lnTo>
                  <a:lnTo>
                    <a:pt x="5" y="494"/>
                  </a:lnTo>
                  <a:lnTo>
                    <a:pt x="3" y="493"/>
                  </a:lnTo>
                  <a:lnTo>
                    <a:pt x="3" y="493"/>
                  </a:lnTo>
                  <a:lnTo>
                    <a:pt x="1" y="491"/>
                  </a:lnTo>
                  <a:lnTo>
                    <a:pt x="3" y="491"/>
                  </a:lnTo>
                  <a:lnTo>
                    <a:pt x="5" y="488"/>
                  </a:lnTo>
                  <a:lnTo>
                    <a:pt x="6" y="488"/>
                  </a:lnTo>
                  <a:lnTo>
                    <a:pt x="6" y="486"/>
                  </a:lnTo>
                  <a:lnTo>
                    <a:pt x="6" y="485"/>
                  </a:lnTo>
                  <a:lnTo>
                    <a:pt x="5" y="477"/>
                  </a:lnTo>
                  <a:lnTo>
                    <a:pt x="5" y="477"/>
                  </a:lnTo>
                  <a:lnTo>
                    <a:pt x="3" y="477"/>
                  </a:lnTo>
                  <a:lnTo>
                    <a:pt x="5" y="475"/>
                  </a:lnTo>
                  <a:lnTo>
                    <a:pt x="6" y="472"/>
                  </a:lnTo>
                  <a:lnTo>
                    <a:pt x="8" y="471"/>
                  </a:lnTo>
                  <a:lnTo>
                    <a:pt x="8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9" y="466"/>
                  </a:lnTo>
                  <a:lnTo>
                    <a:pt x="9" y="466"/>
                  </a:lnTo>
                  <a:lnTo>
                    <a:pt x="9" y="464"/>
                  </a:lnTo>
                  <a:lnTo>
                    <a:pt x="9" y="463"/>
                  </a:lnTo>
                  <a:lnTo>
                    <a:pt x="9" y="460"/>
                  </a:lnTo>
                  <a:lnTo>
                    <a:pt x="9" y="460"/>
                  </a:lnTo>
                  <a:lnTo>
                    <a:pt x="11" y="460"/>
                  </a:lnTo>
                  <a:lnTo>
                    <a:pt x="11" y="460"/>
                  </a:lnTo>
                  <a:lnTo>
                    <a:pt x="14" y="461"/>
                  </a:lnTo>
                  <a:lnTo>
                    <a:pt x="14" y="460"/>
                  </a:lnTo>
                  <a:lnTo>
                    <a:pt x="16" y="458"/>
                  </a:lnTo>
                  <a:lnTo>
                    <a:pt x="16" y="458"/>
                  </a:lnTo>
                  <a:lnTo>
                    <a:pt x="17" y="458"/>
                  </a:lnTo>
                  <a:lnTo>
                    <a:pt x="19" y="458"/>
                  </a:lnTo>
                  <a:lnTo>
                    <a:pt x="20" y="458"/>
                  </a:lnTo>
                  <a:lnTo>
                    <a:pt x="22" y="458"/>
                  </a:lnTo>
                  <a:lnTo>
                    <a:pt x="22" y="458"/>
                  </a:lnTo>
                  <a:lnTo>
                    <a:pt x="24" y="457"/>
                  </a:lnTo>
                  <a:lnTo>
                    <a:pt x="24" y="455"/>
                  </a:lnTo>
                  <a:lnTo>
                    <a:pt x="25" y="455"/>
                  </a:lnTo>
                  <a:lnTo>
                    <a:pt x="33" y="455"/>
                  </a:lnTo>
                  <a:lnTo>
                    <a:pt x="39" y="457"/>
                  </a:lnTo>
                  <a:lnTo>
                    <a:pt x="39" y="457"/>
                  </a:lnTo>
                  <a:lnTo>
                    <a:pt x="39" y="455"/>
                  </a:lnTo>
                  <a:lnTo>
                    <a:pt x="38" y="455"/>
                  </a:lnTo>
                  <a:lnTo>
                    <a:pt x="38" y="453"/>
                  </a:lnTo>
                  <a:lnTo>
                    <a:pt x="36" y="452"/>
                  </a:lnTo>
                  <a:lnTo>
                    <a:pt x="33" y="450"/>
                  </a:lnTo>
                  <a:lnTo>
                    <a:pt x="31" y="450"/>
                  </a:lnTo>
                  <a:lnTo>
                    <a:pt x="28" y="450"/>
                  </a:lnTo>
                  <a:lnTo>
                    <a:pt x="24" y="450"/>
                  </a:lnTo>
                  <a:lnTo>
                    <a:pt x="20" y="447"/>
                  </a:lnTo>
                  <a:lnTo>
                    <a:pt x="17" y="447"/>
                  </a:lnTo>
                  <a:lnTo>
                    <a:pt x="16" y="444"/>
                  </a:lnTo>
                  <a:lnTo>
                    <a:pt x="16" y="442"/>
                  </a:lnTo>
                  <a:lnTo>
                    <a:pt x="17" y="444"/>
                  </a:lnTo>
                  <a:lnTo>
                    <a:pt x="17" y="442"/>
                  </a:lnTo>
                  <a:lnTo>
                    <a:pt x="17" y="441"/>
                  </a:lnTo>
                  <a:lnTo>
                    <a:pt x="17" y="441"/>
                  </a:lnTo>
                  <a:lnTo>
                    <a:pt x="16" y="439"/>
                  </a:lnTo>
                  <a:lnTo>
                    <a:pt x="11" y="442"/>
                  </a:lnTo>
                  <a:lnTo>
                    <a:pt x="6" y="442"/>
                  </a:lnTo>
                  <a:lnTo>
                    <a:pt x="11" y="438"/>
                  </a:lnTo>
                  <a:lnTo>
                    <a:pt x="14" y="435"/>
                  </a:lnTo>
                  <a:lnTo>
                    <a:pt x="16" y="435"/>
                  </a:lnTo>
                  <a:lnTo>
                    <a:pt x="17" y="433"/>
                  </a:lnTo>
                  <a:lnTo>
                    <a:pt x="19" y="433"/>
                  </a:lnTo>
                  <a:lnTo>
                    <a:pt x="19" y="431"/>
                  </a:lnTo>
                  <a:lnTo>
                    <a:pt x="24" y="430"/>
                  </a:lnTo>
                  <a:lnTo>
                    <a:pt x="27" y="427"/>
                  </a:lnTo>
                  <a:lnTo>
                    <a:pt x="30" y="423"/>
                  </a:lnTo>
                  <a:lnTo>
                    <a:pt x="31" y="422"/>
                  </a:lnTo>
                  <a:lnTo>
                    <a:pt x="33" y="420"/>
                  </a:lnTo>
                  <a:lnTo>
                    <a:pt x="36" y="417"/>
                  </a:lnTo>
                  <a:lnTo>
                    <a:pt x="38" y="416"/>
                  </a:lnTo>
                  <a:lnTo>
                    <a:pt x="42" y="411"/>
                  </a:lnTo>
                  <a:lnTo>
                    <a:pt x="44" y="409"/>
                  </a:lnTo>
                  <a:lnTo>
                    <a:pt x="46" y="408"/>
                  </a:lnTo>
                  <a:lnTo>
                    <a:pt x="50" y="403"/>
                  </a:lnTo>
                  <a:lnTo>
                    <a:pt x="55" y="400"/>
                  </a:lnTo>
                  <a:lnTo>
                    <a:pt x="57" y="398"/>
                  </a:lnTo>
                  <a:lnTo>
                    <a:pt x="57" y="395"/>
                  </a:lnTo>
                  <a:lnTo>
                    <a:pt x="58" y="394"/>
                  </a:lnTo>
                  <a:lnTo>
                    <a:pt x="60" y="390"/>
                  </a:lnTo>
                  <a:lnTo>
                    <a:pt x="60" y="390"/>
                  </a:lnTo>
                  <a:lnTo>
                    <a:pt x="60" y="389"/>
                  </a:lnTo>
                  <a:lnTo>
                    <a:pt x="58" y="387"/>
                  </a:lnTo>
                  <a:lnTo>
                    <a:pt x="57" y="387"/>
                  </a:lnTo>
                  <a:lnTo>
                    <a:pt x="55" y="384"/>
                  </a:lnTo>
                  <a:lnTo>
                    <a:pt x="55" y="384"/>
                  </a:lnTo>
                  <a:lnTo>
                    <a:pt x="52" y="381"/>
                  </a:lnTo>
                  <a:lnTo>
                    <a:pt x="47" y="379"/>
                  </a:lnTo>
                  <a:lnTo>
                    <a:pt x="44" y="376"/>
                  </a:lnTo>
                  <a:lnTo>
                    <a:pt x="38" y="373"/>
                  </a:lnTo>
                  <a:lnTo>
                    <a:pt x="38" y="371"/>
                  </a:lnTo>
                  <a:lnTo>
                    <a:pt x="38" y="371"/>
                  </a:lnTo>
                  <a:lnTo>
                    <a:pt x="41" y="370"/>
                  </a:lnTo>
                  <a:lnTo>
                    <a:pt x="44" y="367"/>
                  </a:lnTo>
                  <a:lnTo>
                    <a:pt x="44" y="365"/>
                  </a:lnTo>
                  <a:lnTo>
                    <a:pt x="46" y="364"/>
                  </a:lnTo>
                  <a:lnTo>
                    <a:pt x="46" y="362"/>
                  </a:lnTo>
                  <a:lnTo>
                    <a:pt x="46" y="360"/>
                  </a:lnTo>
                  <a:lnTo>
                    <a:pt x="44" y="360"/>
                  </a:lnTo>
                  <a:lnTo>
                    <a:pt x="42" y="359"/>
                  </a:lnTo>
                  <a:lnTo>
                    <a:pt x="39" y="357"/>
                  </a:lnTo>
                  <a:lnTo>
                    <a:pt x="38" y="354"/>
                  </a:lnTo>
                  <a:lnTo>
                    <a:pt x="38" y="353"/>
                  </a:lnTo>
                  <a:lnTo>
                    <a:pt x="38" y="353"/>
                  </a:lnTo>
                  <a:lnTo>
                    <a:pt x="39" y="351"/>
                  </a:lnTo>
                  <a:lnTo>
                    <a:pt x="39" y="349"/>
                  </a:lnTo>
                  <a:lnTo>
                    <a:pt x="39" y="348"/>
                  </a:lnTo>
                  <a:lnTo>
                    <a:pt x="38" y="348"/>
                  </a:lnTo>
                  <a:lnTo>
                    <a:pt x="35" y="346"/>
                  </a:lnTo>
                  <a:lnTo>
                    <a:pt x="33" y="346"/>
                  </a:lnTo>
                  <a:lnTo>
                    <a:pt x="33" y="345"/>
                  </a:lnTo>
                  <a:lnTo>
                    <a:pt x="31" y="343"/>
                  </a:lnTo>
                  <a:lnTo>
                    <a:pt x="31" y="342"/>
                  </a:lnTo>
                  <a:lnTo>
                    <a:pt x="31" y="342"/>
                  </a:lnTo>
                  <a:lnTo>
                    <a:pt x="33" y="340"/>
                  </a:lnTo>
                  <a:lnTo>
                    <a:pt x="35" y="340"/>
                  </a:lnTo>
                  <a:lnTo>
                    <a:pt x="35" y="338"/>
                  </a:lnTo>
                  <a:lnTo>
                    <a:pt x="35" y="337"/>
                  </a:lnTo>
                  <a:lnTo>
                    <a:pt x="35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5"/>
                  </a:lnTo>
                  <a:lnTo>
                    <a:pt x="33" y="334"/>
                  </a:lnTo>
                  <a:lnTo>
                    <a:pt x="33" y="331"/>
                  </a:lnTo>
                  <a:lnTo>
                    <a:pt x="35" y="329"/>
                  </a:lnTo>
                  <a:lnTo>
                    <a:pt x="33" y="327"/>
                  </a:lnTo>
                  <a:lnTo>
                    <a:pt x="33" y="327"/>
                  </a:lnTo>
                  <a:lnTo>
                    <a:pt x="36" y="326"/>
                  </a:lnTo>
                  <a:lnTo>
                    <a:pt x="38" y="326"/>
                  </a:lnTo>
                  <a:lnTo>
                    <a:pt x="39" y="326"/>
                  </a:lnTo>
                  <a:lnTo>
                    <a:pt x="39" y="324"/>
                  </a:lnTo>
                  <a:lnTo>
                    <a:pt x="39" y="323"/>
                  </a:lnTo>
                  <a:lnTo>
                    <a:pt x="36" y="318"/>
                  </a:lnTo>
                  <a:lnTo>
                    <a:pt x="36" y="316"/>
                  </a:lnTo>
                  <a:lnTo>
                    <a:pt x="35" y="313"/>
                  </a:lnTo>
                  <a:lnTo>
                    <a:pt x="33" y="313"/>
                  </a:lnTo>
                  <a:lnTo>
                    <a:pt x="33" y="312"/>
                  </a:lnTo>
                  <a:lnTo>
                    <a:pt x="31" y="310"/>
                  </a:lnTo>
                  <a:lnTo>
                    <a:pt x="31" y="307"/>
                  </a:lnTo>
                  <a:lnTo>
                    <a:pt x="30" y="305"/>
                  </a:lnTo>
                  <a:lnTo>
                    <a:pt x="28" y="304"/>
                  </a:lnTo>
                  <a:lnTo>
                    <a:pt x="27" y="302"/>
                  </a:lnTo>
                  <a:lnTo>
                    <a:pt x="25" y="297"/>
                  </a:lnTo>
                  <a:lnTo>
                    <a:pt x="24" y="297"/>
                  </a:lnTo>
                  <a:lnTo>
                    <a:pt x="24" y="296"/>
                  </a:lnTo>
                  <a:lnTo>
                    <a:pt x="24" y="294"/>
                  </a:lnTo>
                  <a:lnTo>
                    <a:pt x="27" y="291"/>
                  </a:lnTo>
                  <a:lnTo>
                    <a:pt x="28" y="290"/>
                  </a:lnTo>
                  <a:lnTo>
                    <a:pt x="31" y="286"/>
                  </a:lnTo>
                  <a:lnTo>
                    <a:pt x="35" y="283"/>
                  </a:lnTo>
                  <a:lnTo>
                    <a:pt x="36" y="280"/>
                  </a:lnTo>
                  <a:lnTo>
                    <a:pt x="38" y="277"/>
                  </a:lnTo>
                  <a:lnTo>
                    <a:pt x="38" y="277"/>
                  </a:lnTo>
                  <a:lnTo>
                    <a:pt x="35" y="275"/>
                  </a:lnTo>
                  <a:lnTo>
                    <a:pt x="30" y="271"/>
                  </a:lnTo>
                  <a:lnTo>
                    <a:pt x="28" y="267"/>
                  </a:lnTo>
                  <a:lnTo>
                    <a:pt x="24" y="266"/>
                  </a:lnTo>
                  <a:lnTo>
                    <a:pt x="19" y="264"/>
                  </a:lnTo>
                  <a:lnTo>
                    <a:pt x="17" y="261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9" y="250"/>
                  </a:lnTo>
                  <a:lnTo>
                    <a:pt x="20" y="249"/>
                  </a:lnTo>
                  <a:lnTo>
                    <a:pt x="20" y="249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6" y="247"/>
                  </a:lnTo>
                  <a:lnTo>
                    <a:pt x="14" y="247"/>
                  </a:lnTo>
                  <a:lnTo>
                    <a:pt x="17" y="245"/>
                  </a:lnTo>
                  <a:lnTo>
                    <a:pt x="19" y="245"/>
                  </a:lnTo>
                  <a:lnTo>
                    <a:pt x="22" y="244"/>
                  </a:lnTo>
                  <a:lnTo>
                    <a:pt x="22" y="244"/>
                  </a:lnTo>
                  <a:lnTo>
                    <a:pt x="25" y="242"/>
                  </a:lnTo>
                  <a:lnTo>
                    <a:pt x="25" y="242"/>
                  </a:lnTo>
                  <a:lnTo>
                    <a:pt x="27" y="242"/>
                  </a:lnTo>
                  <a:lnTo>
                    <a:pt x="28" y="238"/>
                  </a:lnTo>
                  <a:lnTo>
                    <a:pt x="28" y="236"/>
                  </a:lnTo>
                  <a:lnTo>
                    <a:pt x="35" y="234"/>
                  </a:lnTo>
                  <a:lnTo>
                    <a:pt x="38" y="234"/>
                  </a:lnTo>
                  <a:lnTo>
                    <a:pt x="39" y="233"/>
                  </a:lnTo>
                  <a:lnTo>
                    <a:pt x="39" y="233"/>
                  </a:lnTo>
                  <a:lnTo>
                    <a:pt x="39" y="231"/>
                  </a:lnTo>
                  <a:lnTo>
                    <a:pt x="41" y="230"/>
                  </a:lnTo>
                  <a:lnTo>
                    <a:pt x="41" y="230"/>
                  </a:lnTo>
                  <a:lnTo>
                    <a:pt x="39" y="228"/>
                  </a:lnTo>
                  <a:lnTo>
                    <a:pt x="39" y="228"/>
                  </a:lnTo>
                  <a:lnTo>
                    <a:pt x="41" y="228"/>
                  </a:lnTo>
                  <a:lnTo>
                    <a:pt x="42" y="230"/>
                  </a:lnTo>
                  <a:lnTo>
                    <a:pt x="46" y="231"/>
                  </a:lnTo>
                  <a:lnTo>
                    <a:pt x="49" y="231"/>
                  </a:lnTo>
                  <a:lnTo>
                    <a:pt x="50" y="231"/>
                  </a:lnTo>
                  <a:lnTo>
                    <a:pt x="50" y="230"/>
                  </a:lnTo>
                  <a:lnTo>
                    <a:pt x="50" y="228"/>
                  </a:lnTo>
                  <a:lnTo>
                    <a:pt x="50" y="228"/>
                  </a:lnTo>
                  <a:lnTo>
                    <a:pt x="50" y="225"/>
                  </a:lnTo>
                  <a:lnTo>
                    <a:pt x="52" y="225"/>
                  </a:lnTo>
                  <a:lnTo>
                    <a:pt x="58" y="227"/>
                  </a:lnTo>
                  <a:lnTo>
                    <a:pt x="60" y="227"/>
                  </a:lnTo>
                  <a:lnTo>
                    <a:pt x="61" y="227"/>
                  </a:lnTo>
                  <a:lnTo>
                    <a:pt x="63" y="223"/>
                  </a:lnTo>
                  <a:lnTo>
                    <a:pt x="65" y="223"/>
                  </a:lnTo>
                  <a:lnTo>
                    <a:pt x="66" y="223"/>
                  </a:lnTo>
                  <a:lnTo>
                    <a:pt x="66" y="223"/>
                  </a:lnTo>
                  <a:lnTo>
                    <a:pt x="66" y="220"/>
                  </a:lnTo>
                  <a:lnTo>
                    <a:pt x="66" y="220"/>
                  </a:lnTo>
                  <a:lnTo>
                    <a:pt x="72" y="222"/>
                  </a:lnTo>
                  <a:lnTo>
                    <a:pt x="74" y="223"/>
                  </a:lnTo>
                  <a:lnTo>
                    <a:pt x="80" y="225"/>
                  </a:lnTo>
                  <a:lnTo>
                    <a:pt x="80" y="227"/>
                  </a:lnTo>
                  <a:lnTo>
                    <a:pt x="80" y="227"/>
                  </a:lnTo>
                  <a:lnTo>
                    <a:pt x="80" y="228"/>
                  </a:lnTo>
                  <a:lnTo>
                    <a:pt x="80" y="230"/>
                  </a:lnTo>
                  <a:lnTo>
                    <a:pt x="77" y="228"/>
                  </a:lnTo>
                  <a:lnTo>
                    <a:pt x="69" y="227"/>
                  </a:lnTo>
                  <a:lnTo>
                    <a:pt x="68" y="228"/>
                  </a:lnTo>
                  <a:lnTo>
                    <a:pt x="69" y="230"/>
                  </a:lnTo>
                  <a:lnTo>
                    <a:pt x="71" y="230"/>
                  </a:lnTo>
                  <a:lnTo>
                    <a:pt x="72" y="233"/>
                  </a:lnTo>
                  <a:lnTo>
                    <a:pt x="76" y="231"/>
                  </a:lnTo>
                  <a:lnTo>
                    <a:pt x="79" y="233"/>
                  </a:lnTo>
                  <a:lnTo>
                    <a:pt x="80" y="233"/>
                  </a:lnTo>
                  <a:lnTo>
                    <a:pt x="82" y="233"/>
                  </a:lnTo>
                  <a:lnTo>
                    <a:pt x="80" y="234"/>
                  </a:lnTo>
                  <a:lnTo>
                    <a:pt x="80" y="234"/>
                  </a:lnTo>
                  <a:lnTo>
                    <a:pt x="85" y="233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8" y="234"/>
                  </a:lnTo>
                  <a:lnTo>
                    <a:pt x="87" y="236"/>
                  </a:lnTo>
                  <a:lnTo>
                    <a:pt x="87" y="238"/>
                  </a:lnTo>
                  <a:lnTo>
                    <a:pt x="85" y="241"/>
                  </a:lnTo>
                  <a:lnTo>
                    <a:pt x="83" y="241"/>
                  </a:lnTo>
                  <a:lnTo>
                    <a:pt x="83" y="242"/>
                  </a:lnTo>
                  <a:lnTo>
                    <a:pt x="85" y="242"/>
                  </a:lnTo>
                  <a:lnTo>
                    <a:pt x="87" y="241"/>
                  </a:lnTo>
                  <a:lnTo>
                    <a:pt x="90" y="238"/>
                  </a:lnTo>
                  <a:lnTo>
                    <a:pt x="91" y="236"/>
                  </a:lnTo>
                  <a:lnTo>
                    <a:pt x="99" y="236"/>
                  </a:lnTo>
                  <a:lnTo>
                    <a:pt x="101" y="236"/>
                  </a:lnTo>
                  <a:lnTo>
                    <a:pt x="107" y="239"/>
                  </a:lnTo>
                  <a:lnTo>
                    <a:pt x="110" y="239"/>
                  </a:lnTo>
                  <a:lnTo>
                    <a:pt x="112" y="239"/>
                  </a:lnTo>
                  <a:lnTo>
                    <a:pt x="113" y="238"/>
                  </a:lnTo>
                  <a:lnTo>
                    <a:pt x="113" y="238"/>
                  </a:lnTo>
                  <a:lnTo>
                    <a:pt x="123" y="239"/>
                  </a:lnTo>
                  <a:lnTo>
                    <a:pt x="132" y="244"/>
                  </a:lnTo>
                  <a:lnTo>
                    <a:pt x="150" y="252"/>
                  </a:lnTo>
                  <a:lnTo>
                    <a:pt x="158" y="260"/>
                  </a:lnTo>
                  <a:lnTo>
                    <a:pt x="159" y="261"/>
                  </a:lnTo>
                  <a:lnTo>
                    <a:pt x="162" y="261"/>
                  </a:lnTo>
                  <a:lnTo>
                    <a:pt x="164" y="261"/>
                  </a:lnTo>
                  <a:lnTo>
                    <a:pt x="165" y="261"/>
                  </a:lnTo>
                  <a:lnTo>
                    <a:pt x="176" y="267"/>
                  </a:lnTo>
                  <a:lnTo>
                    <a:pt x="180" y="267"/>
                  </a:lnTo>
                  <a:lnTo>
                    <a:pt x="180" y="266"/>
                  </a:lnTo>
                  <a:lnTo>
                    <a:pt x="178" y="266"/>
                  </a:lnTo>
                  <a:lnTo>
                    <a:pt x="180" y="266"/>
                  </a:lnTo>
                  <a:lnTo>
                    <a:pt x="181" y="266"/>
                  </a:lnTo>
                  <a:lnTo>
                    <a:pt x="183" y="269"/>
                  </a:lnTo>
                  <a:lnTo>
                    <a:pt x="184" y="271"/>
                  </a:lnTo>
                  <a:lnTo>
                    <a:pt x="187" y="274"/>
                  </a:lnTo>
                  <a:lnTo>
                    <a:pt x="189" y="275"/>
                  </a:lnTo>
                  <a:lnTo>
                    <a:pt x="192" y="275"/>
                  </a:lnTo>
                  <a:lnTo>
                    <a:pt x="194" y="275"/>
                  </a:lnTo>
                  <a:lnTo>
                    <a:pt x="195" y="277"/>
                  </a:lnTo>
                  <a:lnTo>
                    <a:pt x="197" y="283"/>
                  </a:lnTo>
                  <a:lnTo>
                    <a:pt x="199" y="285"/>
                  </a:lnTo>
                  <a:lnTo>
                    <a:pt x="199" y="288"/>
                  </a:lnTo>
                  <a:lnTo>
                    <a:pt x="200" y="288"/>
                  </a:lnTo>
                  <a:lnTo>
                    <a:pt x="202" y="290"/>
                  </a:lnTo>
                  <a:lnTo>
                    <a:pt x="202" y="291"/>
                  </a:lnTo>
                  <a:lnTo>
                    <a:pt x="200" y="296"/>
                  </a:lnTo>
                  <a:lnTo>
                    <a:pt x="199" y="299"/>
                  </a:lnTo>
                  <a:lnTo>
                    <a:pt x="189" y="307"/>
                  </a:lnTo>
                  <a:lnTo>
                    <a:pt x="183" y="312"/>
                  </a:lnTo>
                  <a:lnTo>
                    <a:pt x="172" y="315"/>
                  </a:lnTo>
                  <a:lnTo>
                    <a:pt x="162" y="316"/>
                  </a:lnTo>
                  <a:lnTo>
                    <a:pt x="159" y="316"/>
                  </a:lnTo>
                  <a:lnTo>
                    <a:pt x="151" y="316"/>
                  </a:lnTo>
                  <a:lnTo>
                    <a:pt x="148" y="315"/>
                  </a:lnTo>
                  <a:lnTo>
                    <a:pt x="143" y="313"/>
                  </a:lnTo>
                  <a:lnTo>
                    <a:pt x="139" y="312"/>
                  </a:lnTo>
                  <a:lnTo>
                    <a:pt x="135" y="312"/>
                  </a:lnTo>
                  <a:lnTo>
                    <a:pt x="129" y="312"/>
                  </a:lnTo>
                  <a:lnTo>
                    <a:pt x="117" y="308"/>
                  </a:lnTo>
                  <a:lnTo>
                    <a:pt x="115" y="308"/>
                  </a:lnTo>
                  <a:lnTo>
                    <a:pt x="107" y="304"/>
                  </a:lnTo>
                  <a:lnTo>
                    <a:pt x="104" y="305"/>
                  </a:lnTo>
                  <a:lnTo>
                    <a:pt x="102" y="305"/>
                  </a:lnTo>
                  <a:lnTo>
                    <a:pt x="101" y="304"/>
                  </a:lnTo>
                  <a:lnTo>
                    <a:pt x="101" y="304"/>
                  </a:lnTo>
                  <a:lnTo>
                    <a:pt x="102" y="302"/>
                  </a:lnTo>
                  <a:lnTo>
                    <a:pt x="98" y="301"/>
                  </a:lnTo>
                  <a:lnTo>
                    <a:pt x="94" y="301"/>
                  </a:lnTo>
                  <a:lnTo>
                    <a:pt x="91" y="301"/>
                  </a:lnTo>
                  <a:lnTo>
                    <a:pt x="90" y="299"/>
                  </a:lnTo>
                  <a:lnTo>
                    <a:pt x="88" y="299"/>
                  </a:lnTo>
                  <a:lnTo>
                    <a:pt x="88" y="299"/>
                  </a:lnTo>
                  <a:lnTo>
                    <a:pt x="83" y="297"/>
                  </a:lnTo>
                  <a:lnTo>
                    <a:pt x="80" y="296"/>
                  </a:lnTo>
                  <a:lnTo>
                    <a:pt x="79" y="294"/>
                  </a:lnTo>
                  <a:lnTo>
                    <a:pt x="79" y="293"/>
                  </a:lnTo>
                  <a:lnTo>
                    <a:pt x="80" y="293"/>
                  </a:lnTo>
                  <a:lnTo>
                    <a:pt x="72" y="290"/>
                  </a:lnTo>
                  <a:lnTo>
                    <a:pt x="65" y="290"/>
                  </a:lnTo>
                  <a:lnTo>
                    <a:pt x="66" y="291"/>
                  </a:lnTo>
                  <a:lnTo>
                    <a:pt x="69" y="291"/>
                  </a:lnTo>
                  <a:lnTo>
                    <a:pt x="71" y="293"/>
                  </a:lnTo>
                  <a:lnTo>
                    <a:pt x="74" y="294"/>
                  </a:lnTo>
                  <a:lnTo>
                    <a:pt x="72" y="296"/>
                  </a:lnTo>
                  <a:lnTo>
                    <a:pt x="76" y="297"/>
                  </a:lnTo>
                  <a:lnTo>
                    <a:pt x="79" y="301"/>
                  </a:lnTo>
                  <a:lnTo>
                    <a:pt x="79" y="301"/>
                  </a:lnTo>
                  <a:lnTo>
                    <a:pt x="80" y="301"/>
                  </a:lnTo>
                  <a:lnTo>
                    <a:pt x="83" y="302"/>
                  </a:lnTo>
                  <a:lnTo>
                    <a:pt x="83" y="304"/>
                  </a:lnTo>
                  <a:lnTo>
                    <a:pt x="83" y="304"/>
                  </a:lnTo>
                  <a:lnTo>
                    <a:pt x="83" y="305"/>
                  </a:lnTo>
                  <a:lnTo>
                    <a:pt x="87" y="307"/>
                  </a:lnTo>
                  <a:lnTo>
                    <a:pt x="88" y="307"/>
                  </a:lnTo>
                  <a:lnTo>
                    <a:pt x="90" y="307"/>
                  </a:lnTo>
                  <a:lnTo>
                    <a:pt x="90" y="308"/>
                  </a:lnTo>
                  <a:lnTo>
                    <a:pt x="88" y="310"/>
                  </a:lnTo>
                  <a:lnTo>
                    <a:pt x="87" y="310"/>
                  </a:lnTo>
                  <a:lnTo>
                    <a:pt x="87" y="310"/>
                  </a:lnTo>
                  <a:lnTo>
                    <a:pt x="90" y="310"/>
                  </a:lnTo>
                  <a:lnTo>
                    <a:pt x="98" y="313"/>
                  </a:lnTo>
                  <a:lnTo>
                    <a:pt x="101" y="315"/>
                  </a:lnTo>
                  <a:lnTo>
                    <a:pt x="106" y="319"/>
                  </a:lnTo>
                  <a:lnTo>
                    <a:pt x="107" y="321"/>
                  </a:lnTo>
                  <a:lnTo>
                    <a:pt x="107" y="323"/>
                  </a:lnTo>
                  <a:lnTo>
                    <a:pt x="107" y="324"/>
                  </a:lnTo>
                  <a:lnTo>
                    <a:pt x="106" y="324"/>
                  </a:lnTo>
                  <a:lnTo>
                    <a:pt x="106" y="326"/>
                  </a:lnTo>
                  <a:lnTo>
                    <a:pt x="104" y="331"/>
                  </a:lnTo>
                  <a:lnTo>
                    <a:pt x="102" y="331"/>
                  </a:lnTo>
                  <a:lnTo>
                    <a:pt x="101" y="332"/>
                  </a:lnTo>
                  <a:lnTo>
                    <a:pt x="102" y="335"/>
                  </a:lnTo>
                  <a:lnTo>
                    <a:pt x="106" y="338"/>
                  </a:lnTo>
                  <a:lnTo>
                    <a:pt x="107" y="342"/>
                  </a:lnTo>
                  <a:lnTo>
                    <a:pt x="107" y="345"/>
                  </a:lnTo>
                  <a:lnTo>
                    <a:pt x="107" y="346"/>
                  </a:lnTo>
                  <a:lnTo>
                    <a:pt x="109" y="348"/>
                  </a:lnTo>
                  <a:lnTo>
                    <a:pt x="109" y="348"/>
                  </a:lnTo>
                  <a:lnTo>
                    <a:pt x="107" y="349"/>
                  </a:lnTo>
                  <a:lnTo>
                    <a:pt x="107" y="353"/>
                  </a:lnTo>
                  <a:lnTo>
                    <a:pt x="110" y="356"/>
                  </a:lnTo>
                  <a:lnTo>
                    <a:pt x="113" y="357"/>
                  </a:lnTo>
                  <a:lnTo>
                    <a:pt x="117" y="357"/>
                  </a:lnTo>
                  <a:lnTo>
                    <a:pt x="120" y="356"/>
                  </a:lnTo>
                  <a:lnTo>
                    <a:pt x="121" y="357"/>
                  </a:lnTo>
                  <a:lnTo>
                    <a:pt x="126" y="360"/>
                  </a:lnTo>
                  <a:lnTo>
                    <a:pt x="129" y="365"/>
                  </a:lnTo>
                  <a:lnTo>
                    <a:pt x="129" y="365"/>
                  </a:lnTo>
                  <a:lnTo>
                    <a:pt x="134" y="367"/>
                  </a:lnTo>
                  <a:lnTo>
                    <a:pt x="139" y="367"/>
                  </a:lnTo>
                  <a:lnTo>
                    <a:pt x="143" y="370"/>
                  </a:lnTo>
                  <a:lnTo>
                    <a:pt x="145" y="370"/>
                  </a:lnTo>
                  <a:lnTo>
                    <a:pt x="148" y="368"/>
                  </a:lnTo>
                  <a:lnTo>
                    <a:pt x="153" y="367"/>
                  </a:lnTo>
                  <a:lnTo>
                    <a:pt x="154" y="365"/>
                  </a:lnTo>
                  <a:lnTo>
                    <a:pt x="154" y="364"/>
                  </a:lnTo>
                  <a:lnTo>
                    <a:pt x="153" y="360"/>
                  </a:lnTo>
                  <a:lnTo>
                    <a:pt x="153" y="357"/>
                  </a:lnTo>
                  <a:lnTo>
                    <a:pt x="151" y="357"/>
                  </a:lnTo>
                  <a:lnTo>
                    <a:pt x="150" y="356"/>
                  </a:lnTo>
                  <a:lnTo>
                    <a:pt x="145" y="357"/>
                  </a:lnTo>
                  <a:lnTo>
                    <a:pt x="143" y="356"/>
                  </a:lnTo>
                  <a:lnTo>
                    <a:pt x="142" y="356"/>
                  </a:lnTo>
                  <a:lnTo>
                    <a:pt x="139" y="354"/>
                  </a:lnTo>
                  <a:lnTo>
                    <a:pt x="135" y="349"/>
                  </a:lnTo>
                  <a:lnTo>
                    <a:pt x="134" y="348"/>
                  </a:lnTo>
                  <a:lnTo>
                    <a:pt x="132" y="346"/>
                  </a:lnTo>
                  <a:lnTo>
                    <a:pt x="132" y="346"/>
                  </a:lnTo>
                  <a:lnTo>
                    <a:pt x="132" y="343"/>
                  </a:lnTo>
                  <a:lnTo>
                    <a:pt x="134" y="343"/>
                  </a:lnTo>
                  <a:lnTo>
                    <a:pt x="135" y="342"/>
                  </a:lnTo>
                  <a:lnTo>
                    <a:pt x="137" y="338"/>
                  </a:lnTo>
                  <a:lnTo>
                    <a:pt x="139" y="337"/>
                  </a:lnTo>
                  <a:lnTo>
                    <a:pt x="140" y="337"/>
                  </a:lnTo>
                  <a:lnTo>
                    <a:pt x="146" y="340"/>
                  </a:lnTo>
                  <a:lnTo>
                    <a:pt x="153" y="345"/>
                  </a:lnTo>
                  <a:lnTo>
                    <a:pt x="154" y="345"/>
                  </a:lnTo>
                  <a:lnTo>
                    <a:pt x="156" y="345"/>
                  </a:lnTo>
                  <a:lnTo>
                    <a:pt x="159" y="345"/>
                  </a:lnTo>
                  <a:lnTo>
                    <a:pt x="159" y="346"/>
                  </a:lnTo>
                  <a:lnTo>
                    <a:pt x="161" y="346"/>
                  </a:lnTo>
                  <a:lnTo>
                    <a:pt x="162" y="346"/>
                  </a:lnTo>
                  <a:lnTo>
                    <a:pt x="169" y="348"/>
                  </a:lnTo>
                  <a:lnTo>
                    <a:pt x="176" y="353"/>
                  </a:lnTo>
                  <a:lnTo>
                    <a:pt x="178" y="353"/>
                  </a:lnTo>
                  <a:lnTo>
                    <a:pt x="180" y="349"/>
                  </a:lnTo>
                  <a:lnTo>
                    <a:pt x="180" y="349"/>
                  </a:lnTo>
                  <a:lnTo>
                    <a:pt x="183" y="348"/>
                  </a:lnTo>
                  <a:lnTo>
                    <a:pt x="184" y="346"/>
                  </a:lnTo>
                  <a:lnTo>
                    <a:pt x="187" y="348"/>
                  </a:lnTo>
                  <a:lnTo>
                    <a:pt x="189" y="348"/>
                  </a:lnTo>
                  <a:lnTo>
                    <a:pt x="187" y="345"/>
                  </a:lnTo>
                  <a:lnTo>
                    <a:pt x="186" y="342"/>
                  </a:lnTo>
                  <a:lnTo>
                    <a:pt x="184" y="340"/>
                  </a:lnTo>
                  <a:lnTo>
                    <a:pt x="181" y="335"/>
                  </a:lnTo>
                  <a:lnTo>
                    <a:pt x="180" y="334"/>
                  </a:lnTo>
                  <a:lnTo>
                    <a:pt x="178" y="332"/>
                  </a:lnTo>
                  <a:lnTo>
                    <a:pt x="178" y="329"/>
                  </a:lnTo>
                  <a:lnTo>
                    <a:pt x="180" y="327"/>
                  </a:lnTo>
                  <a:lnTo>
                    <a:pt x="187" y="324"/>
                  </a:lnTo>
                  <a:lnTo>
                    <a:pt x="189" y="323"/>
                  </a:lnTo>
                  <a:lnTo>
                    <a:pt x="192" y="319"/>
                  </a:lnTo>
                  <a:lnTo>
                    <a:pt x="194" y="318"/>
                  </a:lnTo>
                  <a:lnTo>
                    <a:pt x="197" y="318"/>
                  </a:lnTo>
                  <a:lnTo>
                    <a:pt x="203" y="315"/>
                  </a:lnTo>
                  <a:lnTo>
                    <a:pt x="208" y="312"/>
                  </a:lnTo>
                  <a:lnTo>
                    <a:pt x="213" y="307"/>
                  </a:lnTo>
                  <a:lnTo>
                    <a:pt x="214" y="305"/>
                  </a:lnTo>
                  <a:lnTo>
                    <a:pt x="216" y="305"/>
                  </a:lnTo>
                  <a:lnTo>
                    <a:pt x="217" y="307"/>
                  </a:lnTo>
                  <a:lnTo>
                    <a:pt x="219" y="308"/>
                  </a:lnTo>
                  <a:lnTo>
                    <a:pt x="222" y="308"/>
                  </a:lnTo>
                  <a:lnTo>
                    <a:pt x="225" y="308"/>
                  </a:lnTo>
                  <a:lnTo>
                    <a:pt x="228" y="308"/>
                  </a:lnTo>
                  <a:lnTo>
                    <a:pt x="233" y="310"/>
                  </a:lnTo>
                  <a:lnTo>
                    <a:pt x="235" y="312"/>
                  </a:lnTo>
                  <a:lnTo>
                    <a:pt x="235" y="312"/>
                  </a:lnTo>
                  <a:lnTo>
                    <a:pt x="233" y="315"/>
                  </a:lnTo>
                  <a:lnTo>
                    <a:pt x="233" y="315"/>
                  </a:lnTo>
                  <a:lnTo>
                    <a:pt x="235" y="315"/>
                  </a:lnTo>
                  <a:lnTo>
                    <a:pt x="236" y="315"/>
                  </a:lnTo>
                  <a:lnTo>
                    <a:pt x="238" y="315"/>
                  </a:lnTo>
                  <a:lnTo>
                    <a:pt x="240" y="316"/>
                  </a:lnTo>
                  <a:lnTo>
                    <a:pt x="240" y="316"/>
                  </a:lnTo>
                  <a:lnTo>
                    <a:pt x="241" y="318"/>
                  </a:lnTo>
                  <a:lnTo>
                    <a:pt x="241" y="316"/>
                  </a:lnTo>
                  <a:lnTo>
                    <a:pt x="243" y="315"/>
                  </a:lnTo>
                  <a:lnTo>
                    <a:pt x="241" y="313"/>
                  </a:lnTo>
                  <a:lnTo>
                    <a:pt x="243" y="308"/>
                  </a:lnTo>
                  <a:lnTo>
                    <a:pt x="244" y="307"/>
                  </a:lnTo>
                  <a:lnTo>
                    <a:pt x="247" y="302"/>
                  </a:lnTo>
                  <a:lnTo>
                    <a:pt x="246" y="299"/>
                  </a:lnTo>
                  <a:lnTo>
                    <a:pt x="246" y="296"/>
                  </a:lnTo>
                  <a:lnTo>
                    <a:pt x="246" y="294"/>
                  </a:lnTo>
                  <a:lnTo>
                    <a:pt x="244" y="291"/>
                  </a:lnTo>
                  <a:lnTo>
                    <a:pt x="241" y="290"/>
                  </a:lnTo>
                  <a:lnTo>
                    <a:pt x="238" y="290"/>
                  </a:lnTo>
                  <a:lnTo>
                    <a:pt x="236" y="288"/>
                  </a:lnTo>
                  <a:lnTo>
                    <a:pt x="236" y="286"/>
                  </a:lnTo>
                  <a:lnTo>
                    <a:pt x="238" y="283"/>
                  </a:lnTo>
                  <a:lnTo>
                    <a:pt x="241" y="277"/>
                  </a:lnTo>
                  <a:lnTo>
                    <a:pt x="243" y="269"/>
                  </a:lnTo>
                  <a:lnTo>
                    <a:pt x="243" y="267"/>
                  </a:lnTo>
                  <a:lnTo>
                    <a:pt x="243" y="266"/>
                  </a:lnTo>
                  <a:lnTo>
                    <a:pt x="243" y="266"/>
                  </a:lnTo>
                  <a:lnTo>
                    <a:pt x="243" y="263"/>
                  </a:lnTo>
                  <a:lnTo>
                    <a:pt x="243" y="261"/>
                  </a:lnTo>
                  <a:lnTo>
                    <a:pt x="232" y="255"/>
                  </a:lnTo>
                  <a:lnTo>
                    <a:pt x="230" y="253"/>
                  </a:lnTo>
                  <a:lnTo>
                    <a:pt x="230" y="253"/>
                  </a:lnTo>
                  <a:lnTo>
                    <a:pt x="232" y="252"/>
                  </a:lnTo>
                  <a:lnTo>
                    <a:pt x="232" y="252"/>
                  </a:lnTo>
                  <a:lnTo>
                    <a:pt x="241" y="256"/>
                  </a:lnTo>
                  <a:lnTo>
                    <a:pt x="243" y="256"/>
                  </a:lnTo>
                  <a:lnTo>
                    <a:pt x="255" y="255"/>
                  </a:lnTo>
                  <a:lnTo>
                    <a:pt x="262" y="256"/>
                  </a:lnTo>
                  <a:lnTo>
                    <a:pt x="268" y="258"/>
                  </a:lnTo>
                  <a:lnTo>
                    <a:pt x="271" y="263"/>
                  </a:lnTo>
                  <a:lnTo>
                    <a:pt x="274" y="266"/>
                  </a:lnTo>
                  <a:lnTo>
                    <a:pt x="279" y="271"/>
                  </a:lnTo>
                  <a:lnTo>
                    <a:pt x="279" y="274"/>
                  </a:lnTo>
                  <a:lnTo>
                    <a:pt x="274" y="274"/>
                  </a:lnTo>
                  <a:lnTo>
                    <a:pt x="271" y="274"/>
                  </a:lnTo>
                  <a:lnTo>
                    <a:pt x="262" y="275"/>
                  </a:lnTo>
                  <a:lnTo>
                    <a:pt x="260" y="277"/>
                  </a:lnTo>
                  <a:lnTo>
                    <a:pt x="254" y="282"/>
                  </a:lnTo>
                  <a:lnTo>
                    <a:pt x="252" y="283"/>
                  </a:lnTo>
                  <a:lnTo>
                    <a:pt x="254" y="285"/>
                  </a:lnTo>
                  <a:lnTo>
                    <a:pt x="257" y="286"/>
                  </a:lnTo>
                  <a:lnTo>
                    <a:pt x="262" y="290"/>
                  </a:lnTo>
                  <a:lnTo>
                    <a:pt x="265" y="294"/>
                  </a:lnTo>
                  <a:lnTo>
                    <a:pt x="266" y="297"/>
                  </a:lnTo>
                  <a:lnTo>
                    <a:pt x="268" y="297"/>
                  </a:lnTo>
                  <a:lnTo>
                    <a:pt x="269" y="297"/>
                  </a:lnTo>
                  <a:lnTo>
                    <a:pt x="273" y="297"/>
                  </a:lnTo>
                  <a:lnTo>
                    <a:pt x="276" y="299"/>
                  </a:lnTo>
                  <a:lnTo>
                    <a:pt x="276" y="299"/>
                  </a:lnTo>
                  <a:lnTo>
                    <a:pt x="277" y="299"/>
                  </a:lnTo>
                  <a:lnTo>
                    <a:pt x="279" y="299"/>
                  </a:lnTo>
                  <a:lnTo>
                    <a:pt x="290" y="296"/>
                  </a:lnTo>
                  <a:lnTo>
                    <a:pt x="293" y="294"/>
                  </a:lnTo>
                  <a:lnTo>
                    <a:pt x="293" y="293"/>
                  </a:lnTo>
                  <a:lnTo>
                    <a:pt x="295" y="288"/>
                  </a:lnTo>
                  <a:lnTo>
                    <a:pt x="295" y="285"/>
                  </a:lnTo>
                  <a:lnTo>
                    <a:pt x="296" y="283"/>
                  </a:lnTo>
                  <a:lnTo>
                    <a:pt x="296" y="282"/>
                  </a:lnTo>
                  <a:lnTo>
                    <a:pt x="296" y="280"/>
                  </a:lnTo>
                  <a:lnTo>
                    <a:pt x="301" y="279"/>
                  </a:lnTo>
                  <a:lnTo>
                    <a:pt x="307" y="277"/>
                  </a:lnTo>
                  <a:lnTo>
                    <a:pt x="309" y="277"/>
                  </a:lnTo>
                  <a:lnTo>
                    <a:pt x="310" y="275"/>
                  </a:lnTo>
                  <a:lnTo>
                    <a:pt x="309" y="274"/>
                  </a:lnTo>
                  <a:lnTo>
                    <a:pt x="307" y="272"/>
                  </a:lnTo>
                  <a:lnTo>
                    <a:pt x="309" y="272"/>
                  </a:lnTo>
                  <a:lnTo>
                    <a:pt x="310" y="272"/>
                  </a:lnTo>
                  <a:lnTo>
                    <a:pt x="312" y="274"/>
                  </a:lnTo>
                  <a:lnTo>
                    <a:pt x="314" y="272"/>
                  </a:lnTo>
                  <a:lnTo>
                    <a:pt x="326" y="267"/>
                  </a:lnTo>
                  <a:lnTo>
                    <a:pt x="329" y="264"/>
                  </a:lnTo>
                  <a:lnTo>
                    <a:pt x="333" y="264"/>
                  </a:lnTo>
                  <a:lnTo>
                    <a:pt x="337" y="261"/>
                  </a:lnTo>
                  <a:lnTo>
                    <a:pt x="339" y="261"/>
                  </a:lnTo>
                  <a:lnTo>
                    <a:pt x="342" y="260"/>
                  </a:lnTo>
                  <a:lnTo>
                    <a:pt x="345" y="260"/>
                  </a:lnTo>
                  <a:lnTo>
                    <a:pt x="350" y="258"/>
                  </a:lnTo>
                  <a:lnTo>
                    <a:pt x="355" y="256"/>
                  </a:lnTo>
                  <a:lnTo>
                    <a:pt x="356" y="256"/>
                  </a:lnTo>
                  <a:lnTo>
                    <a:pt x="358" y="256"/>
                  </a:lnTo>
                  <a:lnTo>
                    <a:pt x="359" y="258"/>
                  </a:lnTo>
                  <a:lnTo>
                    <a:pt x="359" y="260"/>
                  </a:lnTo>
                  <a:lnTo>
                    <a:pt x="358" y="260"/>
                  </a:lnTo>
                  <a:lnTo>
                    <a:pt x="359" y="261"/>
                  </a:lnTo>
                  <a:lnTo>
                    <a:pt x="359" y="261"/>
                  </a:lnTo>
                  <a:lnTo>
                    <a:pt x="361" y="261"/>
                  </a:lnTo>
                  <a:lnTo>
                    <a:pt x="363" y="260"/>
                  </a:lnTo>
                  <a:lnTo>
                    <a:pt x="366" y="258"/>
                  </a:lnTo>
                  <a:lnTo>
                    <a:pt x="366" y="258"/>
                  </a:lnTo>
                  <a:lnTo>
                    <a:pt x="364" y="256"/>
                  </a:lnTo>
                  <a:lnTo>
                    <a:pt x="364" y="255"/>
                  </a:lnTo>
                  <a:lnTo>
                    <a:pt x="361" y="255"/>
                  </a:lnTo>
                  <a:lnTo>
                    <a:pt x="361" y="255"/>
                  </a:lnTo>
                  <a:lnTo>
                    <a:pt x="366" y="252"/>
                  </a:lnTo>
                  <a:lnTo>
                    <a:pt x="375" y="247"/>
                  </a:lnTo>
                  <a:lnTo>
                    <a:pt x="381" y="244"/>
                  </a:lnTo>
                  <a:lnTo>
                    <a:pt x="388" y="244"/>
                  </a:lnTo>
                  <a:lnTo>
                    <a:pt x="391" y="244"/>
                  </a:lnTo>
                  <a:lnTo>
                    <a:pt x="389" y="245"/>
                  </a:lnTo>
                  <a:lnTo>
                    <a:pt x="383" y="245"/>
                  </a:lnTo>
                  <a:lnTo>
                    <a:pt x="381" y="247"/>
                  </a:lnTo>
                  <a:lnTo>
                    <a:pt x="381" y="247"/>
                  </a:lnTo>
                  <a:lnTo>
                    <a:pt x="383" y="247"/>
                  </a:lnTo>
                  <a:lnTo>
                    <a:pt x="385" y="249"/>
                  </a:lnTo>
                  <a:lnTo>
                    <a:pt x="383" y="249"/>
                  </a:lnTo>
                  <a:lnTo>
                    <a:pt x="383" y="249"/>
                  </a:lnTo>
                  <a:lnTo>
                    <a:pt x="381" y="252"/>
                  </a:lnTo>
                  <a:lnTo>
                    <a:pt x="381" y="253"/>
                  </a:lnTo>
                  <a:lnTo>
                    <a:pt x="383" y="256"/>
                  </a:lnTo>
                  <a:lnTo>
                    <a:pt x="383" y="258"/>
                  </a:lnTo>
                  <a:lnTo>
                    <a:pt x="381" y="260"/>
                  </a:lnTo>
                  <a:lnTo>
                    <a:pt x="380" y="260"/>
                  </a:lnTo>
                  <a:lnTo>
                    <a:pt x="378" y="260"/>
                  </a:lnTo>
                  <a:lnTo>
                    <a:pt x="375" y="261"/>
                  </a:lnTo>
                  <a:lnTo>
                    <a:pt x="374" y="261"/>
                  </a:lnTo>
                  <a:lnTo>
                    <a:pt x="374" y="263"/>
                  </a:lnTo>
                  <a:lnTo>
                    <a:pt x="375" y="263"/>
                  </a:lnTo>
                  <a:lnTo>
                    <a:pt x="377" y="263"/>
                  </a:lnTo>
                  <a:lnTo>
                    <a:pt x="383" y="264"/>
                  </a:lnTo>
                  <a:lnTo>
                    <a:pt x="385" y="264"/>
                  </a:lnTo>
                  <a:lnTo>
                    <a:pt x="386" y="263"/>
                  </a:lnTo>
                  <a:lnTo>
                    <a:pt x="388" y="263"/>
                  </a:lnTo>
                  <a:lnTo>
                    <a:pt x="389" y="263"/>
                  </a:lnTo>
                  <a:lnTo>
                    <a:pt x="391" y="263"/>
                  </a:lnTo>
                  <a:lnTo>
                    <a:pt x="392" y="263"/>
                  </a:lnTo>
                  <a:lnTo>
                    <a:pt x="394" y="264"/>
                  </a:lnTo>
                  <a:lnTo>
                    <a:pt x="397" y="264"/>
                  </a:lnTo>
                  <a:lnTo>
                    <a:pt x="397" y="260"/>
                  </a:lnTo>
                  <a:lnTo>
                    <a:pt x="400" y="258"/>
                  </a:lnTo>
                  <a:lnTo>
                    <a:pt x="405" y="255"/>
                  </a:lnTo>
                  <a:lnTo>
                    <a:pt x="408" y="255"/>
                  </a:lnTo>
                  <a:lnTo>
                    <a:pt x="411" y="253"/>
                  </a:lnTo>
                  <a:lnTo>
                    <a:pt x="415" y="253"/>
                  </a:lnTo>
                  <a:lnTo>
                    <a:pt x="418" y="253"/>
                  </a:lnTo>
                  <a:lnTo>
                    <a:pt x="422" y="253"/>
                  </a:lnTo>
                  <a:lnTo>
                    <a:pt x="427" y="255"/>
                  </a:lnTo>
                  <a:lnTo>
                    <a:pt x="430" y="255"/>
                  </a:lnTo>
                  <a:lnTo>
                    <a:pt x="433" y="253"/>
                  </a:lnTo>
                  <a:lnTo>
                    <a:pt x="445" y="247"/>
                  </a:lnTo>
                  <a:lnTo>
                    <a:pt x="446" y="249"/>
                  </a:lnTo>
                  <a:lnTo>
                    <a:pt x="448" y="247"/>
                  </a:lnTo>
                  <a:lnTo>
                    <a:pt x="456" y="244"/>
                  </a:lnTo>
                  <a:lnTo>
                    <a:pt x="457" y="244"/>
                  </a:lnTo>
                  <a:lnTo>
                    <a:pt x="457" y="245"/>
                  </a:lnTo>
                  <a:lnTo>
                    <a:pt x="459" y="247"/>
                  </a:lnTo>
                  <a:lnTo>
                    <a:pt x="460" y="249"/>
                  </a:lnTo>
                  <a:lnTo>
                    <a:pt x="462" y="250"/>
                  </a:lnTo>
                  <a:lnTo>
                    <a:pt x="460" y="252"/>
                  </a:lnTo>
                  <a:lnTo>
                    <a:pt x="460" y="252"/>
                  </a:lnTo>
                  <a:lnTo>
                    <a:pt x="459" y="253"/>
                  </a:lnTo>
                  <a:lnTo>
                    <a:pt x="459" y="258"/>
                  </a:lnTo>
                  <a:lnTo>
                    <a:pt x="462" y="260"/>
                  </a:lnTo>
                  <a:lnTo>
                    <a:pt x="465" y="261"/>
                  </a:lnTo>
                  <a:lnTo>
                    <a:pt x="467" y="261"/>
                  </a:lnTo>
                  <a:lnTo>
                    <a:pt x="468" y="260"/>
                  </a:lnTo>
                  <a:lnTo>
                    <a:pt x="470" y="260"/>
                  </a:lnTo>
                  <a:lnTo>
                    <a:pt x="470" y="260"/>
                  </a:lnTo>
                  <a:lnTo>
                    <a:pt x="470" y="258"/>
                  </a:lnTo>
                  <a:lnTo>
                    <a:pt x="470" y="256"/>
                  </a:lnTo>
                  <a:lnTo>
                    <a:pt x="470" y="255"/>
                  </a:lnTo>
                  <a:lnTo>
                    <a:pt x="470" y="252"/>
                  </a:lnTo>
                  <a:lnTo>
                    <a:pt x="473" y="252"/>
                  </a:lnTo>
                  <a:lnTo>
                    <a:pt x="478" y="252"/>
                  </a:lnTo>
                  <a:lnTo>
                    <a:pt x="481" y="250"/>
                  </a:lnTo>
                  <a:lnTo>
                    <a:pt x="482" y="247"/>
                  </a:lnTo>
                  <a:lnTo>
                    <a:pt x="484" y="244"/>
                  </a:lnTo>
                  <a:lnTo>
                    <a:pt x="484" y="241"/>
                  </a:lnTo>
                  <a:lnTo>
                    <a:pt x="481" y="241"/>
                  </a:lnTo>
                  <a:lnTo>
                    <a:pt x="476" y="233"/>
                  </a:lnTo>
                  <a:lnTo>
                    <a:pt x="473" y="230"/>
                  </a:lnTo>
                  <a:lnTo>
                    <a:pt x="474" y="228"/>
                  </a:lnTo>
                  <a:lnTo>
                    <a:pt x="479" y="227"/>
                  </a:lnTo>
                  <a:lnTo>
                    <a:pt x="482" y="223"/>
                  </a:lnTo>
                  <a:lnTo>
                    <a:pt x="484" y="223"/>
                  </a:lnTo>
                  <a:lnTo>
                    <a:pt x="486" y="222"/>
                  </a:lnTo>
                  <a:lnTo>
                    <a:pt x="497" y="225"/>
                  </a:lnTo>
                  <a:lnTo>
                    <a:pt x="509" y="225"/>
                  </a:lnTo>
                  <a:lnTo>
                    <a:pt x="520" y="227"/>
                  </a:lnTo>
                  <a:lnTo>
                    <a:pt x="531" y="231"/>
                  </a:lnTo>
                  <a:lnTo>
                    <a:pt x="538" y="233"/>
                  </a:lnTo>
                  <a:lnTo>
                    <a:pt x="542" y="236"/>
                  </a:lnTo>
                  <a:lnTo>
                    <a:pt x="542" y="238"/>
                  </a:lnTo>
                  <a:lnTo>
                    <a:pt x="544" y="238"/>
                  </a:lnTo>
                  <a:lnTo>
                    <a:pt x="549" y="239"/>
                  </a:lnTo>
                  <a:lnTo>
                    <a:pt x="552" y="239"/>
                  </a:lnTo>
                  <a:lnTo>
                    <a:pt x="553" y="241"/>
                  </a:lnTo>
                  <a:lnTo>
                    <a:pt x="555" y="242"/>
                  </a:lnTo>
                  <a:lnTo>
                    <a:pt x="560" y="244"/>
                  </a:lnTo>
                  <a:lnTo>
                    <a:pt x="563" y="245"/>
                  </a:lnTo>
                  <a:lnTo>
                    <a:pt x="564" y="245"/>
                  </a:lnTo>
                  <a:lnTo>
                    <a:pt x="569" y="247"/>
                  </a:lnTo>
                  <a:lnTo>
                    <a:pt x="572" y="247"/>
                  </a:lnTo>
                  <a:lnTo>
                    <a:pt x="574" y="250"/>
                  </a:lnTo>
                  <a:lnTo>
                    <a:pt x="582" y="255"/>
                  </a:lnTo>
                  <a:lnTo>
                    <a:pt x="583" y="256"/>
                  </a:lnTo>
                  <a:lnTo>
                    <a:pt x="590" y="260"/>
                  </a:lnTo>
                  <a:lnTo>
                    <a:pt x="593" y="261"/>
                  </a:lnTo>
                  <a:lnTo>
                    <a:pt x="594" y="261"/>
                  </a:lnTo>
                  <a:lnTo>
                    <a:pt x="599" y="255"/>
                  </a:lnTo>
                  <a:lnTo>
                    <a:pt x="602" y="249"/>
                  </a:lnTo>
                  <a:lnTo>
                    <a:pt x="604" y="245"/>
                  </a:lnTo>
                  <a:lnTo>
                    <a:pt x="601" y="245"/>
                  </a:lnTo>
                  <a:lnTo>
                    <a:pt x="597" y="247"/>
                  </a:lnTo>
                  <a:lnTo>
                    <a:pt x="596" y="245"/>
                  </a:lnTo>
                  <a:lnTo>
                    <a:pt x="594" y="245"/>
                  </a:lnTo>
                  <a:lnTo>
                    <a:pt x="591" y="242"/>
                  </a:lnTo>
                  <a:lnTo>
                    <a:pt x="588" y="238"/>
                  </a:lnTo>
                  <a:lnTo>
                    <a:pt x="588" y="233"/>
                  </a:lnTo>
                  <a:lnTo>
                    <a:pt x="586" y="233"/>
                  </a:lnTo>
                  <a:lnTo>
                    <a:pt x="583" y="231"/>
                  </a:lnTo>
                  <a:lnTo>
                    <a:pt x="582" y="230"/>
                  </a:lnTo>
                  <a:lnTo>
                    <a:pt x="574" y="227"/>
                  </a:lnTo>
                  <a:lnTo>
                    <a:pt x="572" y="228"/>
                  </a:lnTo>
                  <a:lnTo>
                    <a:pt x="571" y="230"/>
                  </a:lnTo>
                  <a:lnTo>
                    <a:pt x="571" y="230"/>
                  </a:lnTo>
                  <a:lnTo>
                    <a:pt x="571" y="228"/>
                  </a:lnTo>
                  <a:lnTo>
                    <a:pt x="569" y="228"/>
                  </a:lnTo>
                  <a:lnTo>
                    <a:pt x="569" y="225"/>
                  </a:lnTo>
                  <a:lnTo>
                    <a:pt x="569" y="223"/>
                  </a:lnTo>
                  <a:lnTo>
                    <a:pt x="571" y="219"/>
                  </a:lnTo>
                  <a:lnTo>
                    <a:pt x="574" y="219"/>
                  </a:lnTo>
                  <a:lnTo>
                    <a:pt x="574" y="219"/>
                  </a:lnTo>
                  <a:lnTo>
                    <a:pt x="575" y="216"/>
                  </a:lnTo>
                  <a:lnTo>
                    <a:pt x="575" y="214"/>
                  </a:lnTo>
                  <a:lnTo>
                    <a:pt x="574" y="212"/>
                  </a:lnTo>
                  <a:lnTo>
                    <a:pt x="574" y="211"/>
                  </a:lnTo>
                  <a:lnTo>
                    <a:pt x="575" y="206"/>
                  </a:lnTo>
                  <a:lnTo>
                    <a:pt x="577" y="200"/>
                  </a:lnTo>
                  <a:lnTo>
                    <a:pt x="575" y="198"/>
                  </a:lnTo>
                  <a:lnTo>
                    <a:pt x="574" y="197"/>
                  </a:lnTo>
                  <a:lnTo>
                    <a:pt x="569" y="198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9" y="193"/>
                  </a:lnTo>
                  <a:lnTo>
                    <a:pt x="571" y="190"/>
                  </a:lnTo>
                  <a:lnTo>
                    <a:pt x="568" y="192"/>
                  </a:lnTo>
                  <a:lnTo>
                    <a:pt x="568" y="190"/>
                  </a:lnTo>
                  <a:lnTo>
                    <a:pt x="569" y="189"/>
                  </a:lnTo>
                  <a:lnTo>
                    <a:pt x="571" y="186"/>
                  </a:lnTo>
                  <a:lnTo>
                    <a:pt x="577" y="184"/>
                  </a:lnTo>
                  <a:lnTo>
                    <a:pt x="580" y="181"/>
                  </a:lnTo>
                  <a:lnTo>
                    <a:pt x="586" y="178"/>
                  </a:lnTo>
                  <a:lnTo>
                    <a:pt x="591" y="175"/>
                  </a:lnTo>
                  <a:lnTo>
                    <a:pt x="593" y="170"/>
                  </a:lnTo>
                  <a:lnTo>
                    <a:pt x="596" y="165"/>
                  </a:lnTo>
                  <a:lnTo>
                    <a:pt x="599" y="156"/>
                  </a:lnTo>
                  <a:lnTo>
                    <a:pt x="602" y="148"/>
                  </a:lnTo>
                  <a:lnTo>
                    <a:pt x="607" y="140"/>
                  </a:lnTo>
                  <a:lnTo>
                    <a:pt x="610" y="138"/>
                  </a:lnTo>
                  <a:lnTo>
                    <a:pt x="612" y="138"/>
                  </a:lnTo>
                  <a:lnTo>
                    <a:pt x="612" y="140"/>
                  </a:lnTo>
                  <a:lnTo>
                    <a:pt x="610" y="140"/>
                  </a:lnTo>
                  <a:lnTo>
                    <a:pt x="610" y="141"/>
                  </a:lnTo>
                  <a:lnTo>
                    <a:pt x="612" y="141"/>
                  </a:lnTo>
                  <a:lnTo>
                    <a:pt x="613" y="141"/>
                  </a:lnTo>
                  <a:lnTo>
                    <a:pt x="618" y="141"/>
                  </a:lnTo>
                  <a:lnTo>
                    <a:pt x="626" y="141"/>
                  </a:lnTo>
                  <a:lnTo>
                    <a:pt x="637" y="141"/>
                  </a:lnTo>
                  <a:lnTo>
                    <a:pt x="638" y="141"/>
                  </a:lnTo>
                  <a:lnTo>
                    <a:pt x="643" y="143"/>
                  </a:lnTo>
                  <a:lnTo>
                    <a:pt x="646" y="143"/>
                  </a:lnTo>
                  <a:lnTo>
                    <a:pt x="651" y="145"/>
                  </a:lnTo>
                  <a:lnTo>
                    <a:pt x="654" y="146"/>
                  </a:lnTo>
                  <a:lnTo>
                    <a:pt x="656" y="146"/>
                  </a:lnTo>
                  <a:lnTo>
                    <a:pt x="656" y="152"/>
                  </a:lnTo>
                  <a:lnTo>
                    <a:pt x="656" y="157"/>
                  </a:lnTo>
                  <a:lnTo>
                    <a:pt x="654" y="164"/>
                  </a:lnTo>
                  <a:lnTo>
                    <a:pt x="653" y="165"/>
                  </a:lnTo>
                  <a:lnTo>
                    <a:pt x="650" y="170"/>
                  </a:lnTo>
                  <a:lnTo>
                    <a:pt x="648" y="175"/>
                  </a:lnTo>
                  <a:lnTo>
                    <a:pt x="646" y="176"/>
                  </a:lnTo>
                  <a:lnTo>
                    <a:pt x="643" y="178"/>
                  </a:lnTo>
                  <a:lnTo>
                    <a:pt x="643" y="179"/>
                  </a:lnTo>
                  <a:lnTo>
                    <a:pt x="643" y="181"/>
                  </a:lnTo>
                  <a:lnTo>
                    <a:pt x="646" y="184"/>
                  </a:lnTo>
                  <a:lnTo>
                    <a:pt x="653" y="189"/>
                  </a:lnTo>
                  <a:lnTo>
                    <a:pt x="654" y="193"/>
                  </a:lnTo>
                  <a:lnTo>
                    <a:pt x="656" y="197"/>
                  </a:lnTo>
                  <a:lnTo>
                    <a:pt x="654" y="206"/>
                  </a:lnTo>
                  <a:lnTo>
                    <a:pt x="654" y="208"/>
                  </a:lnTo>
                  <a:lnTo>
                    <a:pt x="653" y="209"/>
                  </a:lnTo>
                  <a:lnTo>
                    <a:pt x="651" y="211"/>
                  </a:lnTo>
                  <a:lnTo>
                    <a:pt x="653" y="214"/>
                  </a:lnTo>
                  <a:lnTo>
                    <a:pt x="653" y="223"/>
                  </a:lnTo>
                  <a:lnTo>
                    <a:pt x="654" y="231"/>
                  </a:lnTo>
                  <a:lnTo>
                    <a:pt x="653" y="234"/>
                  </a:lnTo>
                  <a:lnTo>
                    <a:pt x="653" y="241"/>
                  </a:lnTo>
                  <a:lnTo>
                    <a:pt x="653" y="242"/>
                  </a:lnTo>
                  <a:lnTo>
                    <a:pt x="653" y="245"/>
                  </a:lnTo>
                  <a:lnTo>
                    <a:pt x="654" y="247"/>
                  </a:lnTo>
                  <a:lnTo>
                    <a:pt x="656" y="249"/>
                  </a:lnTo>
                  <a:lnTo>
                    <a:pt x="662" y="252"/>
                  </a:lnTo>
                  <a:lnTo>
                    <a:pt x="667" y="255"/>
                  </a:lnTo>
                  <a:lnTo>
                    <a:pt x="667" y="256"/>
                  </a:lnTo>
                  <a:lnTo>
                    <a:pt x="667" y="258"/>
                  </a:lnTo>
                  <a:lnTo>
                    <a:pt x="665" y="258"/>
                  </a:lnTo>
                  <a:lnTo>
                    <a:pt x="662" y="263"/>
                  </a:lnTo>
                  <a:lnTo>
                    <a:pt x="661" y="264"/>
                  </a:lnTo>
                  <a:lnTo>
                    <a:pt x="661" y="267"/>
                  </a:lnTo>
                  <a:lnTo>
                    <a:pt x="662" y="271"/>
                  </a:lnTo>
                  <a:lnTo>
                    <a:pt x="661" y="272"/>
                  </a:lnTo>
                  <a:lnTo>
                    <a:pt x="661" y="275"/>
                  </a:lnTo>
                  <a:lnTo>
                    <a:pt x="659" y="277"/>
                  </a:lnTo>
                  <a:lnTo>
                    <a:pt x="653" y="280"/>
                  </a:lnTo>
                  <a:lnTo>
                    <a:pt x="642" y="294"/>
                  </a:lnTo>
                  <a:lnTo>
                    <a:pt x="640" y="296"/>
                  </a:lnTo>
                  <a:lnTo>
                    <a:pt x="635" y="294"/>
                  </a:lnTo>
                  <a:lnTo>
                    <a:pt x="637" y="297"/>
                  </a:lnTo>
                  <a:lnTo>
                    <a:pt x="638" y="301"/>
                  </a:lnTo>
                  <a:lnTo>
                    <a:pt x="638" y="302"/>
                  </a:lnTo>
                  <a:lnTo>
                    <a:pt x="635" y="302"/>
                  </a:lnTo>
                  <a:lnTo>
                    <a:pt x="631" y="304"/>
                  </a:lnTo>
                  <a:lnTo>
                    <a:pt x="629" y="305"/>
                  </a:lnTo>
                  <a:lnTo>
                    <a:pt x="626" y="305"/>
                  </a:lnTo>
                  <a:lnTo>
                    <a:pt x="624" y="305"/>
                  </a:lnTo>
                  <a:lnTo>
                    <a:pt x="621" y="304"/>
                  </a:lnTo>
                  <a:lnTo>
                    <a:pt x="621" y="302"/>
                  </a:lnTo>
                  <a:lnTo>
                    <a:pt x="623" y="302"/>
                  </a:lnTo>
                  <a:lnTo>
                    <a:pt x="624" y="301"/>
                  </a:lnTo>
                  <a:lnTo>
                    <a:pt x="626" y="301"/>
                  </a:lnTo>
                  <a:lnTo>
                    <a:pt x="624" y="301"/>
                  </a:lnTo>
                  <a:lnTo>
                    <a:pt x="624" y="301"/>
                  </a:lnTo>
                  <a:lnTo>
                    <a:pt x="623" y="302"/>
                  </a:lnTo>
                  <a:lnTo>
                    <a:pt x="620" y="302"/>
                  </a:lnTo>
                  <a:lnTo>
                    <a:pt x="616" y="301"/>
                  </a:lnTo>
                  <a:lnTo>
                    <a:pt x="615" y="297"/>
                  </a:lnTo>
                  <a:lnTo>
                    <a:pt x="613" y="297"/>
                  </a:lnTo>
                  <a:lnTo>
                    <a:pt x="612" y="299"/>
                  </a:lnTo>
                  <a:lnTo>
                    <a:pt x="604" y="297"/>
                  </a:lnTo>
                  <a:lnTo>
                    <a:pt x="602" y="299"/>
                  </a:lnTo>
                  <a:lnTo>
                    <a:pt x="601" y="299"/>
                  </a:lnTo>
                  <a:lnTo>
                    <a:pt x="602" y="299"/>
                  </a:lnTo>
                  <a:lnTo>
                    <a:pt x="602" y="301"/>
                  </a:lnTo>
                  <a:lnTo>
                    <a:pt x="604" y="302"/>
                  </a:lnTo>
                  <a:lnTo>
                    <a:pt x="604" y="304"/>
                  </a:lnTo>
                  <a:lnTo>
                    <a:pt x="607" y="305"/>
                  </a:lnTo>
                  <a:lnTo>
                    <a:pt x="612" y="307"/>
                  </a:lnTo>
                  <a:lnTo>
                    <a:pt x="615" y="308"/>
                  </a:lnTo>
                  <a:lnTo>
                    <a:pt x="621" y="310"/>
                  </a:lnTo>
                  <a:lnTo>
                    <a:pt x="632" y="310"/>
                  </a:lnTo>
                  <a:lnTo>
                    <a:pt x="635" y="310"/>
                  </a:lnTo>
                  <a:lnTo>
                    <a:pt x="638" y="310"/>
                  </a:lnTo>
                  <a:lnTo>
                    <a:pt x="643" y="312"/>
                  </a:lnTo>
                  <a:lnTo>
                    <a:pt x="645" y="312"/>
                  </a:lnTo>
                  <a:lnTo>
                    <a:pt x="650" y="310"/>
                  </a:lnTo>
                  <a:lnTo>
                    <a:pt x="650" y="305"/>
                  </a:lnTo>
                  <a:lnTo>
                    <a:pt x="651" y="305"/>
                  </a:lnTo>
                  <a:lnTo>
                    <a:pt x="664" y="299"/>
                  </a:lnTo>
                  <a:lnTo>
                    <a:pt x="667" y="297"/>
                  </a:lnTo>
                  <a:lnTo>
                    <a:pt x="670" y="294"/>
                  </a:lnTo>
                  <a:lnTo>
                    <a:pt x="672" y="293"/>
                  </a:lnTo>
                  <a:lnTo>
                    <a:pt x="673" y="286"/>
                  </a:lnTo>
                  <a:lnTo>
                    <a:pt x="675" y="283"/>
                  </a:lnTo>
                  <a:lnTo>
                    <a:pt x="683" y="277"/>
                  </a:lnTo>
                  <a:lnTo>
                    <a:pt x="684" y="275"/>
                  </a:lnTo>
                  <a:lnTo>
                    <a:pt x="684" y="272"/>
                  </a:lnTo>
                  <a:lnTo>
                    <a:pt x="684" y="269"/>
                  </a:lnTo>
                  <a:lnTo>
                    <a:pt x="684" y="267"/>
                  </a:lnTo>
                  <a:lnTo>
                    <a:pt x="683" y="264"/>
                  </a:lnTo>
                  <a:lnTo>
                    <a:pt x="681" y="261"/>
                  </a:lnTo>
                  <a:lnTo>
                    <a:pt x="679" y="260"/>
                  </a:lnTo>
                  <a:lnTo>
                    <a:pt x="681" y="253"/>
                  </a:lnTo>
                  <a:lnTo>
                    <a:pt x="683" y="250"/>
                  </a:lnTo>
                  <a:lnTo>
                    <a:pt x="691" y="247"/>
                  </a:lnTo>
                  <a:lnTo>
                    <a:pt x="697" y="247"/>
                  </a:lnTo>
                  <a:lnTo>
                    <a:pt x="705" y="245"/>
                  </a:lnTo>
                  <a:lnTo>
                    <a:pt x="706" y="244"/>
                  </a:lnTo>
                  <a:lnTo>
                    <a:pt x="709" y="245"/>
                  </a:lnTo>
                  <a:lnTo>
                    <a:pt x="711" y="247"/>
                  </a:lnTo>
                  <a:lnTo>
                    <a:pt x="713" y="250"/>
                  </a:lnTo>
                  <a:lnTo>
                    <a:pt x="719" y="255"/>
                  </a:lnTo>
                  <a:lnTo>
                    <a:pt x="720" y="258"/>
                  </a:lnTo>
                  <a:lnTo>
                    <a:pt x="720" y="261"/>
                  </a:lnTo>
                  <a:lnTo>
                    <a:pt x="720" y="271"/>
                  </a:lnTo>
                  <a:lnTo>
                    <a:pt x="719" y="275"/>
                  </a:lnTo>
                  <a:lnTo>
                    <a:pt x="722" y="275"/>
                  </a:lnTo>
                  <a:lnTo>
                    <a:pt x="722" y="277"/>
                  </a:lnTo>
                  <a:lnTo>
                    <a:pt x="725" y="279"/>
                  </a:lnTo>
                  <a:lnTo>
                    <a:pt x="727" y="280"/>
                  </a:lnTo>
                  <a:lnTo>
                    <a:pt x="728" y="280"/>
                  </a:lnTo>
                  <a:lnTo>
                    <a:pt x="732" y="280"/>
                  </a:lnTo>
                  <a:lnTo>
                    <a:pt x="739" y="280"/>
                  </a:lnTo>
                  <a:lnTo>
                    <a:pt x="744" y="280"/>
                  </a:lnTo>
                  <a:lnTo>
                    <a:pt x="744" y="279"/>
                  </a:lnTo>
                  <a:lnTo>
                    <a:pt x="744" y="279"/>
                  </a:lnTo>
                  <a:lnTo>
                    <a:pt x="739" y="279"/>
                  </a:lnTo>
                  <a:lnTo>
                    <a:pt x="733" y="277"/>
                  </a:lnTo>
                  <a:lnTo>
                    <a:pt x="725" y="275"/>
                  </a:lnTo>
                  <a:lnTo>
                    <a:pt x="724" y="272"/>
                  </a:lnTo>
                  <a:lnTo>
                    <a:pt x="725" y="269"/>
                  </a:lnTo>
                  <a:lnTo>
                    <a:pt x="727" y="264"/>
                  </a:lnTo>
                  <a:lnTo>
                    <a:pt x="728" y="264"/>
                  </a:lnTo>
                  <a:lnTo>
                    <a:pt x="730" y="264"/>
                  </a:lnTo>
                  <a:lnTo>
                    <a:pt x="732" y="263"/>
                  </a:lnTo>
                  <a:lnTo>
                    <a:pt x="730" y="260"/>
                  </a:lnTo>
                  <a:lnTo>
                    <a:pt x="730" y="258"/>
                  </a:lnTo>
                  <a:lnTo>
                    <a:pt x="728" y="253"/>
                  </a:lnTo>
                  <a:lnTo>
                    <a:pt x="727" y="247"/>
                  </a:lnTo>
                  <a:lnTo>
                    <a:pt x="724" y="247"/>
                  </a:lnTo>
                  <a:lnTo>
                    <a:pt x="722" y="245"/>
                  </a:lnTo>
                  <a:lnTo>
                    <a:pt x="711" y="241"/>
                  </a:lnTo>
                  <a:lnTo>
                    <a:pt x="703" y="238"/>
                  </a:lnTo>
                  <a:lnTo>
                    <a:pt x="697" y="238"/>
                  </a:lnTo>
                  <a:lnTo>
                    <a:pt x="694" y="238"/>
                  </a:lnTo>
                  <a:lnTo>
                    <a:pt x="689" y="241"/>
                  </a:lnTo>
                  <a:lnTo>
                    <a:pt x="686" y="242"/>
                  </a:lnTo>
                  <a:lnTo>
                    <a:pt x="679" y="241"/>
                  </a:lnTo>
                  <a:lnTo>
                    <a:pt x="673" y="241"/>
                  </a:lnTo>
                  <a:lnTo>
                    <a:pt x="672" y="241"/>
                  </a:lnTo>
                  <a:lnTo>
                    <a:pt x="670" y="239"/>
                  </a:lnTo>
                  <a:lnTo>
                    <a:pt x="672" y="234"/>
                  </a:lnTo>
                  <a:lnTo>
                    <a:pt x="672" y="231"/>
                  </a:lnTo>
                  <a:lnTo>
                    <a:pt x="668" y="228"/>
                  </a:lnTo>
                  <a:lnTo>
                    <a:pt x="667" y="227"/>
                  </a:lnTo>
                  <a:lnTo>
                    <a:pt x="667" y="223"/>
                  </a:lnTo>
                  <a:lnTo>
                    <a:pt x="672" y="214"/>
                  </a:lnTo>
                  <a:lnTo>
                    <a:pt x="673" y="212"/>
                  </a:lnTo>
                  <a:lnTo>
                    <a:pt x="676" y="208"/>
                  </a:lnTo>
                  <a:lnTo>
                    <a:pt x="678" y="203"/>
                  </a:lnTo>
                  <a:lnTo>
                    <a:pt x="678" y="201"/>
                  </a:lnTo>
                  <a:lnTo>
                    <a:pt x="670" y="190"/>
                  </a:lnTo>
                  <a:lnTo>
                    <a:pt x="667" y="187"/>
                  </a:lnTo>
                  <a:lnTo>
                    <a:pt x="667" y="186"/>
                  </a:lnTo>
                  <a:lnTo>
                    <a:pt x="664" y="184"/>
                  </a:lnTo>
                  <a:lnTo>
                    <a:pt x="661" y="182"/>
                  </a:lnTo>
                  <a:lnTo>
                    <a:pt x="661" y="181"/>
                  </a:lnTo>
                  <a:lnTo>
                    <a:pt x="668" y="170"/>
                  </a:lnTo>
                  <a:lnTo>
                    <a:pt x="673" y="168"/>
                  </a:lnTo>
                  <a:lnTo>
                    <a:pt x="678" y="167"/>
                  </a:lnTo>
                  <a:lnTo>
                    <a:pt x="681" y="165"/>
                  </a:lnTo>
                  <a:lnTo>
                    <a:pt x="686" y="164"/>
                  </a:lnTo>
                  <a:lnTo>
                    <a:pt x="687" y="162"/>
                  </a:lnTo>
                  <a:lnTo>
                    <a:pt x="689" y="160"/>
                  </a:lnTo>
                  <a:lnTo>
                    <a:pt x="689" y="159"/>
                  </a:lnTo>
                  <a:lnTo>
                    <a:pt x="689" y="154"/>
                  </a:lnTo>
                  <a:lnTo>
                    <a:pt x="689" y="151"/>
                  </a:lnTo>
                  <a:lnTo>
                    <a:pt x="687" y="149"/>
                  </a:lnTo>
                  <a:lnTo>
                    <a:pt x="686" y="146"/>
                  </a:lnTo>
                  <a:lnTo>
                    <a:pt x="684" y="143"/>
                  </a:lnTo>
                  <a:lnTo>
                    <a:pt x="686" y="143"/>
                  </a:lnTo>
                  <a:lnTo>
                    <a:pt x="687" y="143"/>
                  </a:lnTo>
                  <a:lnTo>
                    <a:pt x="691" y="143"/>
                  </a:lnTo>
                  <a:lnTo>
                    <a:pt x="694" y="145"/>
                  </a:lnTo>
                  <a:lnTo>
                    <a:pt x="695" y="148"/>
                  </a:lnTo>
                  <a:lnTo>
                    <a:pt x="697" y="149"/>
                  </a:lnTo>
                  <a:lnTo>
                    <a:pt x="697" y="152"/>
                  </a:lnTo>
                  <a:lnTo>
                    <a:pt x="697" y="154"/>
                  </a:lnTo>
                  <a:lnTo>
                    <a:pt x="697" y="156"/>
                  </a:lnTo>
                  <a:lnTo>
                    <a:pt x="698" y="156"/>
                  </a:lnTo>
                  <a:lnTo>
                    <a:pt x="698" y="157"/>
                  </a:lnTo>
                  <a:lnTo>
                    <a:pt x="698" y="159"/>
                  </a:lnTo>
                  <a:lnTo>
                    <a:pt x="697" y="159"/>
                  </a:lnTo>
                  <a:lnTo>
                    <a:pt x="695" y="160"/>
                  </a:lnTo>
                  <a:lnTo>
                    <a:pt x="694" y="167"/>
                  </a:lnTo>
                  <a:lnTo>
                    <a:pt x="692" y="167"/>
                  </a:lnTo>
                  <a:lnTo>
                    <a:pt x="692" y="171"/>
                  </a:lnTo>
                  <a:lnTo>
                    <a:pt x="695" y="175"/>
                  </a:lnTo>
                  <a:lnTo>
                    <a:pt x="695" y="178"/>
                  </a:lnTo>
                  <a:lnTo>
                    <a:pt x="694" y="179"/>
                  </a:lnTo>
                  <a:lnTo>
                    <a:pt x="692" y="181"/>
                  </a:lnTo>
                  <a:lnTo>
                    <a:pt x="692" y="182"/>
                  </a:lnTo>
                  <a:lnTo>
                    <a:pt x="692" y="184"/>
                  </a:lnTo>
                  <a:lnTo>
                    <a:pt x="698" y="186"/>
                  </a:lnTo>
                  <a:lnTo>
                    <a:pt x="705" y="187"/>
                  </a:lnTo>
                  <a:lnTo>
                    <a:pt x="713" y="187"/>
                  </a:lnTo>
                  <a:lnTo>
                    <a:pt x="716" y="189"/>
                  </a:lnTo>
                  <a:lnTo>
                    <a:pt x="717" y="187"/>
                  </a:lnTo>
                  <a:lnTo>
                    <a:pt x="725" y="189"/>
                  </a:lnTo>
                  <a:lnTo>
                    <a:pt x="732" y="193"/>
                  </a:lnTo>
                  <a:lnTo>
                    <a:pt x="736" y="195"/>
                  </a:lnTo>
                  <a:lnTo>
                    <a:pt x="739" y="195"/>
                  </a:lnTo>
                  <a:lnTo>
                    <a:pt x="746" y="195"/>
                  </a:lnTo>
                  <a:lnTo>
                    <a:pt x="746" y="193"/>
                  </a:lnTo>
                  <a:lnTo>
                    <a:pt x="747" y="192"/>
                  </a:lnTo>
                  <a:lnTo>
                    <a:pt x="744" y="192"/>
                  </a:lnTo>
                  <a:lnTo>
                    <a:pt x="743" y="193"/>
                  </a:lnTo>
                  <a:lnTo>
                    <a:pt x="743" y="193"/>
                  </a:lnTo>
                  <a:lnTo>
                    <a:pt x="739" y="192"/>
                  </a:lnTo>
                  <a:lnTo>
                    <a:pt x="738" y="192"/>
                  </a:lnTo>
                  <a:lnTo>
                    <a:pt x="736" y="190"/>
                  </a:lnTo>
                  <a:lnTo>
                    <a:pt x="735" y="186"/>
                  </a:lnTo>
                  <a:lnTo>
                    <a:pt x="730" y="184"/>
                  </a:lnTo>
                  <a:lnTo>
                    <a:pt x="727" y="184"/>
                  </a:lnTo>
                  <a:lnTo>
                    <a:pt x="724" y="184"/>
                  </a:lnTo>
                  <a:lnTo>
                    <a:pt x="719" y="181"/>
                  </a:lnTo>
                  <a:lnTo>
                    <a:pt x="716" y="181"/>
                  </a:lnTo>
                  <a:lnTo>
                    <a:pt x="709" y="178"/>
                  </a:lnTo>
                  <a:lnTo>
                    <a:pt x="706" y="176"/>
                  </a:lnTo>
                  <a:lnTo>
                    <a:pt x="706" y="175"/>
                  </a:lnTo>
                  <a:lnTo>
                    <a:pt x="703" y="170"/>
                  </a:lnTo>
                  <a:lnTo>
                    <a:pt x="703" y="168"/>
                  </a:lnTo>
                  <a:lnTo>
                    <a:pt x="705" y="168"/>
                  </a:lnTo>
                  <a:lnTo>
                    <a:pt x="708" y="165"/>
                  </a:lnTo>
                  <a:lnTo>
                    <a:pt x="716" y="165"/>
                  </a:lnTo>
                  <a:lnTo>
                    <a:pt x="717" y="165"/>
                  </a:lnTo>
                  <a:lnTo>
                    <a:pt x="725" y="170"/>
                  </a:lnTo>
                  <a:lnTo>
                    <a:pt x="728" y="170"/>
                  </a:lnTo>
                  <a:lnTo>
                    <a:pt x="735" y="168"/>
                  </a:lnTo>
                  <a:lnTo>
                    <a:pt x="735" y="167"/>
                  </a:lnTo>
                  <a:lnTo>
                    <a:pt x="733" y="165"/>
                  </a:lnTo>
                  <a:lnTo>
                    <a:pt x="732" y="164"/>
                  </a:lnTo>
                  <a:lnTo>
                    <a:pt x="728" y="162"/>
                  </a:lnTo>
                  <a:lnTo>
                    <a:pt x="724" y="164"/>
                  </a:lnTo>
                  <a:lnTo>
                    <a:pt x="722" y="164"/>
                  </a:lnTo>
                  <a:lnTo>
                    <a:pt x="724" y="162"/>
                  </a:lnTo>
                  <a:lnTo>
                    <a:pt x="724" y="160"/>
                  </a:lnTo>
                  <a:lnTo>
                    <a:pt x="725" y="160"/>
                  </a:lnTo>
                  <a:lnTo>
                    <a:pt x="727" y="159"/>
                  </a:lnTo>
                  <a:lnTo>
                    <a:pt x="732" y="157"/>
                  </a:lnTo>
                  <a:lnTo>
                    <a:pt x="735" y="156"/>
                  </a:lnTo>
                  <a:lnTo>
                    <a:pt x="738" y="156"/>
                  </a:lnTo>
                  <a:lnTo>
                    <a:pt x="752" y="156"/>
                  </a:lnTo>
                  <a:lnTo>
                    <a:pt x="760" y="160"/>
                  </a:lnTo>
                  <a:lnTo>
                    <a:pt x="768" y="162"/>
                  </a:lnTo>
                  <a:lnTo>
                    <a:pt x="771" y="164"/>
                  </a:lnTo>
                  <a:lnTo>
                    <a:pt x="771" y="164"/>
                  </a:lnTo>
                  <a:lnTo>
                    <a:pt x="773" y="164"/>
                  </a:lnTo>
                  <a:lnTo>
                    <a:pt x="773" y="167"/>
                  </a:lnTo>
                  <a:lnTo>
                    <a:pt x="782" y="173"/>
                  </a:lnTo>
                  <a:lnTo>
                    <a:pt x="784" y="173"/>
                  </a:lnTo>
                  <a:lnTo>
                    <a:pt x="790" y="173"/>
                  </a:lnTo>
                  <a:lnTo>
                    <a:pt x="798" y="173"/>
                  </a:lnTo>
                  <a:lnTo>
                    <a:pt x="799" y="171"/>
                  </a:lnTo>
                  <a:lnTo>
                    <a:pt x="804" y="173"/>
                  </a:lnTo>
                  <a:lnTo>
                    <a:pt x="806" y="173"/>
                  </a:lnTo>
                  <a:lnTo>
                    <a:pt x="807" y="175"/>
                  </a:lnTo>
                  <a:lnTo>
                    <a:pt x="806" y="176"/>
                  </a:lnTo>
                  <a:lnTo>
                    <a:pt x="806" y="178"/>
                  </a:lnTo>
                  <a:lnTo>
                    <a:pt x="802" y="181"/>
                  </a:lnTo>
                  <a:lnTo>
                    <a:pt x="802" y="181"/>
                  </a:lnTo>
                  <a:lnTo>
                    <a:pt x="796" y="184"/>
                  </a:lnTo>
                  <a:lnTo>
                    <a:pt x="795" y="186"/>
                  </a:lnTo>
                  <a:lnTo>
                    <a:pt x="793" y="190"/>
                  </a:lnTo>
                  <a:lnTo>
                    <a:pt x="793" y="190"/>
                  </a:lnTo>
                  <a:lnTo>
                    <a:pt x="793" y="192"/>
                  </a:lnTo>
                  <a:lnTo>
                    <a:pt x="793" y="195"/>
                  </a:lnTo>
                  <a:lnTo>
                    <a:pt x="795" y="198"/>
                  </a:lnTo>
                  <a:lnTo>
                    <a:pt x="793" y="200"/>
                  </a:lnTo>
                  <a:lnTo>
                    <a:pt x="791" y="203"/>
                  </a:lnTo>
                  <a:lnTo>
                    <a:pt x="791" y="206"/>
                  </a:lnTo>
                  <a:lnTo>
                    <a:pt x="793" y="208"/>
                  </a:lnTo>
                  <a:lnTo>
                    <a:pt x="793" y="208"/>
                  </a:lnTo>
                  <a:lnTo>
                    <a:pt x="793" y="206"/>
                  </a:lnTo>
                  <a:lnTo>
                    <a:pt x="793" y="204"/>
                  </a:lnTo>
                  <a:lnTo>
                    <a:pt x="796" y="201"/>
                  </a:lnTo>
                  <a:lnTo>
                    <a:pt x="798" y="195"/>
                  </a:lnTo>
                  <a:lnTo>
                    <a:pt x="799" y="193"/>
                  </a:lnTo>
                  <a:lnTo>
                    <a:pt x="802" y="193"/>
                  </a:lnTo>
                  <a:lnTo>
                    <a:pt x="804" y="195"/>
                  </a:lnTo>
                  <a:lnTo>
                    <a:pt x="804" y="197"/>
                  </a:lnTo>
                  <a:lnTo>
                    <a:pt x="804" y="201"/>
                  </a:lnTo>
                  <a:lnTo>
                    <a:pt x="804" y="203"/>
                  </a:lnTo>
                  <a:lnTo>
                    <a:pt x="802" y="208"/>
                  </a:lnTo>
                  <a:lnTo>
                    <a:pt x="799" y="211"/>
                  </a:lnTo>
                  <a:lnTo>
                    <a:pt x="799" y="212"/>
                  </a:lnTo>
                  <a:lnTo>
                    <a:pt x="801" y="214"/>
                  </a:lnTo>
                  <a:lnTo>
                    <a:pt x="801" y="216"/>
                  </a:lnTo>
                  <a:lnTo>
                    <a:pt x="802" y="217"/>
                  </a:lnTo>
                  <a:lnTo>
                    <a:pt x="804" y="216"/>
                  </a:lnTo>
                  <a:lnTo>
                    <a:pt x="806" y="216"/>
                  </a:lnTo>
                  <a:lnTo>
                    <a:pt x="806" y="214"/>
                  </a:lnTo>
                  <a:lnTo>
                    <a:pt x="806" y="212"/>
                  </a:lnTo>
                  <a:lnTo>
                    <a:pt x="804" y="211"/>
                  </a:lnTo>
                  <a:lnTo>
                    <a:pt x="807" y="211"/>
                  </a:lnTo>
                  <a:lnTo>
                    <a:pt x="810" y="209"/>
                  </a:lnTo>
                  <a:lnTo>
                    <a:pt x="814" y="208"/>
                  </a:lnTo>
                  <a:lnTo>
                    <a:pt x="814" y="206"/>
                  </a:lnTo>
                  <a:lnTo>
                    <a:pt x="814" y="204"/>
                  </a:lnTo>
                  <a:lnTo>
                    <a:pt x="814" y="201"/>
                  </a:lnTo>
                  <a:lnTo>
                    <a:pt x="812" y="198"/>
                  </a:lnTo>
                  <a:lnTo>
                    <a:pt x="809" y="193"/>
                  </a:lnTo>
                  <a:lnTo>
                    <a:pt x="806" y="190"/>
                  </a:lnTo>
                  <a:lnTo>
                    <a:pt x="807" y="186"/>
                  </a:lnTo>
                  <a:lnTo>
                    <a:pt x="810" y="181"/>
                  </a:lnTo>
                  <a:lnTo>
                    <a:pt x="812" y="179"/>
                  </a:lnTo>
                  <a:lnTo>
                    <a:pt x="812" y="178"/>
                  </a:lnTo>
                  <a:lnTo>
                    <a:pt x="812" y="176"/>
                  </a:lnTo>
                  <a:lnTo>
                    <a:pt x="812" y="175"/>
                  </a:lnTo>
                  <a:lnTo>
                    <a:pt x="812" y="175"/>
                  </a:lnTo>
                  <a:lnTo>
                    <a:pt x="809" y="170"/>
                  </a:lnTo>
                  <a:lnTo>
                    <a:pt x="807" y="170"/>
                  </a:lnTo>
                  <a:lnTo>
                    <a:pt x="799" y="168"/>
                  </a:lnTo>
                  <a:lnTo>
                    <a:pt x="798" y="168"/>
                  </a:lnTo>
                  <a:lnTo>
                    <a:pt x="793" y="164"/>
                  </a:lnTo>
                  <a:lnTo>
                    <a:pt x="793" y="164"/>
                  </a:lnTo>
                  <a:lnTo>
                    <a:pt x="791" y="160"/>
                  </a:lnTo>
                  <a:lnTo>
                    <a:pt x="791" y="159"/>
                  </a:lnTo>
                  <a:lnTo>
                    <a:pt x="790" y="159"/>
                  </a:lnTo>
                  <a:lnTo>
                    <a:pt x="787" y="157"/>
                  </a:lnTo>
                  <a:lnTo>
                    <a:pt x="784" y="156"/>
                  </a:lnTo>
                  <a:lnTo>
                    <a:pt x="779" y="156"/>
                  </a:lnTo>
                  <a:lnTo>
                    <a:pt x="776" y="156"/>
                  </a:lnTo>
                  <a:lnTo>
                    <a:pt x="773" y="152"/>
                  </a:lnTo>
                  <a:lnTo>
                    <a:pt x="773" y="151"/>
                  </a:lnTo>
                  <a:lnTo>
                    <a:pt x="771" y="148"/>
                  </a:lnTo>
                  <a:lnTo>
                    <a:pt x="769" y="146"/>
                  </a:lnTo>
                  <a:lnTo>
                    <a:pt x="769" y="145"/>
                  </a:lnTo>
                  <a:lnTo>
                    <a:pt x="771" y="143"/>
                  </a:lnTo>
                  <a:lnTo>
                    <a:pt x="773" y="140"/>
                  </a:lnTo>
                  <a:lnTo>
                    <a:pt x="771" y="138"/>
                  </a:lnTo>
                  <a:lnTo>
                    <a:pt x="769" y="137"/>
                  </a:lnTo>
                  <a:lnTo>
                    <a:pt x="768" y="137"/>
                  </a:lnTo>
                  <a:lnTo>
                    <a:pt x="766" y="134"/>
                  </a:lnTo>
                  <a:lnTo>
                    <a:pt x="766" y="132"/>
                  </a:lnTo>
                  <a:lnTo>
                    <a:pt x="766" y="130"/>
                  </a:lnTo>
                  <a:lnTo>
                    <a:pt x="766" y="129"/>
                  </a:lnTo>
                  <a:lnTo>
                    <a:pt x="766" y="127"/>
                  </a:lnTo>
                  <a:lnTo>
                    <a:pt x="769" y="126"/>
                  </a:lnTo>
                  <a:lnTo>
                    <a:pt x="768" y="124"/>
                  </a:lnTo>
                  <a:lnTo>
                    <a:pt x="769" y="123"/>
                  </a:lnTo>
                  <a:lnTo>
                    <a:pt x="782" y="121"/>
                  </a:lnTo>
                  <a:lnTo>
                    <a:pt x="787" y="119"/>
                  </a:lnTo>
                  <a:lnTo>
                    <a:pt x="812" y="119"/>
                  </a:lnTo>
                  <a:lnTo>
                    <a:pt x="814" y="119"/>
                  </a:lnTo>
                  <a:lnTo>
                    <a:pt x="825" y="118"/>
                  </a:lnTo>
                  <a:lnTo>
                    <a:pt x="829" y="118"/>
                  </a:lnTo>
                  <a:lnTo>
                    <a:pt x="834" y="118"/>
                  </a:lnTo>
                  <a:lnTo>
                    <a:pt x="836" y="118"/>
                  </a:lnTo>
                  <a:lnTo>
                    <a:pt x="839" y="118"/>
                  </a:lnTo>
                  <a:lnTo>
                    <a:pt x="842" y="116"/>
                  </a:lnTo>
                  <a:lnTo>
                    <a:pt x="847" y="115"/>
                  </a:lnTo>
                  <a:lnTo>
                    <a:pt x="856" y="113"/>
                  </a:lnTo>
                  <a:lnTo>
                    <a:pt x="859" y="113"/>
                  </a:lnTo>
                  <a:lnTo>
                    <a:pt x="861" y="115"/>
                  </a:lnTo>
                  <a:lnTo>
                    <a:pt x="862" y="115"/>
                  </a:lnTo>
                  <a:lnTo>
                    <a:pt x="858" y="118"/>
                  </a:lnTo>
                  <a:lnTo>
                    <a:pt x="853" y="121"/>
                  </a:lnTo>
                  <a:lnTo>
                    <a:pt x="848" y="123"/>
                  </a:lnTo>
                  <a:lnTo>
                    <a:pt x="845" y="124"/>
                  </a:lnTo>
                  <a:lnTo>
                    <a:pt x="843" y="126"/>
                  </a:lnTo>
                  <a:lnTo>
                    <a:pt x="843" y="126"/>
                  </a:lnTo>
                  <a:lnTo>
                    <a:pt x="843" y="129"/>
                  </a:lnTo>
                  <a:lnTo>
                    <a:pt x="845" y="129"/>
                  </a:lnTo>
                  <a:lnTo>
                    <a:pt x="848" y="130"/>
                  </a:lnTo>
                  <a:lnTo>
                    <a:pt x="851" y="134"/>
                  </a:lnTo>
                  <a:lnTo>
                    <a:pt x="855" y="135"/>
                  </a:lnTo>
                  <a:lnTo>
                    <a:pt x="856" y="135"/>
                  </a:lnTo>
                  <a:lnTo>
                    <a:pt x="858" y="135"/>
                  </a:lnTo>
                  <a:lnTo>
                    <a:pt x="848" y="130"/>
                  </a:lnTo>
                  <a:lnTo>
                    <a:pt x="847" y="129"/>
                  </a:lnTo>
                  <a:lnTo>
                    <a:pt x="845" y="127"/>
                  </a:lnTo>
                  <a:lnTo>
                    <a:pt x="847" y="126"/>
                  </a:lnTo>
                  <a:lnTo>
                    <a:pt x="847" y="124"/>
                  </a:lnTo>
                  <a:lnTo>
                    <a:pt x="848" y="124"/>
                  </a:lnTo>
                  <a:lnTo>
                    <a:pt x="850" y="124"/>
                  </a:lnTo>
                  <a:lnTo>
                    <a:pt x="853" y="123"/>
                  </a:lnTo>
                  <a:lnTo>
                    <a:pt x="862" y="121"/>
                  </a:lnTo>
                  <a:lnTo>
                    <a:pt x="866" y="119"/>
                  </a:lnTo>
                  <a:lnTo>
                    <a:pt x="867" y="118"/>
                  </a:lnTo>
                  <a:lnTo>
                    <a:pt x="870" y="116"/>
                  </a:lnTo>
                  <a:lnTo>
                    <a:pt x="869" y="115"/>
                  </a:lnTo>
                  <a:lnTo>
                    <a:pt x="866" y="115"/>
                  </a:lnTo>
                  <a:lnTo>
                    <a:pt x="864" y="113"/>
                  </a:lnTo>
                  <a:lnTo>
                    <a:pt x="858" y="105"/>
                  </a:lnTo>
                  <a:lnTo>
                    <a:pt x="855" y="104"/>
                  </a:lnTo>
                  <a:lnTo>
                    <a:pt x="850" y="102"/>
                  </a:lnTo>
                  <a:lnTo>
                    <a:pt x="847" y="102"/>
                  </a:lnTo>
                  <a:lnTo>
                    <a:pt x="850" y="99"/>
                  </a:lnTo>
                  <a:lnTo>
                    <a:pt x="853" y="97"/>
                  </a:lnTo>
                  <a:lnTo>
                    <a:pt x="855" y="97"/>
                  </a:lnTo>
                  <a:lnTo>
                    <a:pt x="856" y="99"/>
                  </a:lnTo>
                  <a:lnTo>
                    <a:pt x="859" y="100"/>
                  </a:lnTo>
                  <a:lnTo>
                    <a:pt x="864" y="100"/>
                  </a:lnTo>
                  <a:lnTo>
                    <a:pt x="862" y="99"/>
                  </a:lnTo>
                  <a:lnTo>
                    <a:pt x="859" y="97"/>
                  </a:lnTo>
                  <a:lnTo>
                    <a:pt x="858" y="96"/>
                  </a:lnTo>
                  <a:lnTo>
                    <a:pt x="853" y="94"/>
                  </a:lnTo>
                  <a:lnTo>
                    <a:pt x="848" y="93"/>
                  </a:lnTo>
                  <a:lnTo>
                    <a:pt x="843" y="93"/>
                  </a:lnTo>
                  <a:lnTo>
                    <a:pt x="845" y="89"/>
                  </a:lnTo>
                  <a:lnTo>
                    <a:pt x="848" y="89"/>
                  </a:lnTo>
                  <a:lnTo>
                    <a:pt x="848" y="89"/>
                  </a:lnTo>
                  <a:lnTo>
                    <a:pt x="850" y="88"/>
                  </a:lnTo>
                  <a:lnTo>
                    <a:pt x="856" y="91"/>
                  </a:lnTo>
                  <a:lnTo>
                    <a:pt x="859" y="89"/>
                  </a:lnTo>
                  <a:lnTo>
                    <a:pt x="862" y="88"/>
                  </a:lnTo>
                  <a:lnTo>
                    <a:pt x="867" y="83"/>
                  </a:lnTo>
                  <a:lnTo>
                    <a:pt x="869" y="82"/>
                  </a:lnTo>
                  <a:lnTo>
                    <a:pt x="866" y="80"/>
                  </a:lnTo>
                  <a:lnTo>
                    <a:pt x="864" y="80"/>
                  </a:lnTo>
                  <a:lnTo>
                    <a:pt x="861" y="80"/>
                  </a:lnTo>
                  <a:lnTo>
                    <a:pt x="861" y="78"/>
                  </a:lnTo>
                  <a:lnTo>
                    <a:pt x="861" y="77"/>
                  </a:lnTo>
                  <a:lnTo>
                    <a:pt x="864" y="77"/>
                  </a:lnTo>
                  <a:lnTo>
                    <a:pt x="872" y="78"/>
                  </a:lnTo>
                  <a:lnTo>
                    <a:pt x="883" y="74"/>
                  </a:lnTo>
                  <a:lnTo>
                    <a:pt x="886" y="71"/>
                  </a:lnTo>
                  <a:lnTo>
                    <a:pt x="895" y="67"/>
                  </a:lnTo>
                  <a:lnTo>
                    <a:pt x="899" y="69"/>
                  </a:lnTo>
                  <a:lnTo>
                    <a:pt x="908" y="64"/>
                  </a:lnTo>
                  <a:lnTo>
                    <a:pt x="919" y="63"/>
                  </a:lnTo>
                  <a:lnTo>
                    <a:pt x="925" y="63"/>
                  </a:lnTo>
                  <a:lnTo>
                    <a:pt x="932" y="61"/>
                  </a:lnTo>
                  <a:lnTo>
                    <a:pt x="940" y="60"/>
                  </a:lnTo>
                  <a:lnTo>
                    <a:pt x="943" y="60"/>
                  </a:lnTo>
                  <a:lnTo>
                    <a:pt x="955" y="56"/>
                  </a:lnTo>
                  <a:lnTo>
                    <a:pt x="963" y="55"/>
                  </a:lnTo>
                  <a:lnTo>
                    <a:pt x="965" y="53"/>
                  </a:lnTo>
                  <a:lnTo>
                    <a:pt x="959" y="55"/>
                  </a:lnTo>
                  <a:lnTo>
                    <a:pt x="957" y="53"/>
                  </a:lnTo>
                  <a:lnTo>
                    <a:pt x="955" y="55"/>
                  </a:lnTo>
                  <a:lnTo>
                    <a:pt x="954" y="55"/>
                  </a:lnTo>
                  <a:lnTo>
                    <a:pt x="951" y="53"/>
                  </a:lnTo>
                  <a:lnTo>
                    <a:pt x="949" y="55"/>
                  </a:lnTo>
                  <a:lnTo>
                    <a:pt x="949" y="55"/>
                  </a:lnTo>
                  <a:lnTo>
                    <a:pt x="948" y="55"/>
                  </a:lnTo>
                  <a:lnTo>
                    <a:pt x="946" y="55"/>
                  </a:lnTo>
                  <a:lnTo>
                    <a:pt x="946" y="53"/>
                  </a:lnTo>
                  <a:lnTo>
                    <a:pt x="948" y="50"/>
                  </a:lnTo>
                  <a:lnTo>
                    <a:pt x="949" y="52"/>
                  </a:lnTo>
                  <a:lnTo>
                    <a:pt x="952" y="50"/>
                  </a:lnTo>
                  <a:lnTo>
                    <a:pt x="954" y="50"/>
                  </a:lnTo>
                  <a:lnTo>
                    <a:pt x="957" y="50"/>
                  </a:lnTo>
                  <a:lnTo>
                    <a:pt x="960" y="50"/>
                  </a:lnTo>
                  <a:lnTo>
                    <a:pt x="963" y="49"/>
                  </a:lnTo>
                  <a:lnTo>
                    <a:pt x="968" y="50"/>
                  </a:lnTo>
                  <a:lnTo>
                    <a:pt x="970" y="49"/>
                  </a:lnTo>
                  <a:lnTo>
                    <a:pt x="971" y="49"/>
                  </a:lnTo>
                  <a:lnTo>
                    <a:pt x="977" y="49"/>
                  </a:lnTo>
                  <a:lnTo>
                    <a:pt x="982" y="49"/>
                  </a:lnTo>
                  <a:lnTo>
                    <a:pt x="985" y="49"/>
                  </a:lnTo>
                  <a:lnTo>
                    <a:pt x="990" y="49"/>
                  </a:lnTo>
                  <a:lnTo>
                    <a:pt x="993" y="50"/>
                  </a:lnTo>
                  <a:lnTo>
                    <a:pt x="992" y="52"/>
                  </a:lnTo>
                  <a:lnTo>
                    <a:pt x="987" y="56"/>
                  </a:lnTo>
                  <a:lnTo>
                    <a:pt x="989" y="56"/>
                  </a:lnTo>
                  <a:lnTo>
                    <a:pt x="990" y="55"/>
                  </a:lnTo>
                  <a:lnTo>
                    <a:pt x="1000" y="52"/>
                  </a:lnTo>
                  <a:lnTo>
                    <a:pt x="1000" y="53"/>
                  </a:lnTo>
                  <a:lnTo>
                    <a:pt x="1000" y="55"/>
                  </a:lnTo>
                  <a:lnTo>
                    <a:pt x="998" y="56"/>
                  </a:lnTo>
                  <a:lnTo>
                    <a:pt x="1004" y="55"/>
                  </a:lnTo>
                  <a:lnTo>
                    <a:pt x="1009" y="52"/>
                  </a:lnTo>
                  <a:lnTo>
                    <a:pt x="1011" y="52"/>
                  </a:lnTo>
                  <a:lnTo>
                    <a:pt x="1014" y="53"/>
                  </a:lnTo>
                  <a:lnTo>
                    <a:pt x="1015" y="52"/>
                  </a:lnTo>
                  <a:lnTo>
                    <a:pt x="1015" y="50"/>
                  </a:lnTo>
                  <a:lnTo>
                    <a:pt x="1018" y="50"/>
                  </a:lnTo>
                  <a:lnTo>
                    <a:pt x="1020" y="49"/>
                  </a:lnTo>
                  <a:lnTo>
                    <a:pt x="1023" y="47"/>
                  </a:lnTo>
                  <a:lnTo>
                    <a:pt x="1025" y="47"/>
                  </a:lnTo>
                  <a:lnTo>
                    <a:pt x="1030" y="45"/>
                  </a:lnTo>
                  <a:lnTo>
                    <a:pt x="1031" y="45"/>
                  </a:lnTo>
                  <a:lnTo>
                    <a:pt x="1034" y="47"/>
                  </a:lnTo>
                  <a:lnTo>
                    <a:pt x="1037" y="47"/>
                  </a:lnTo>
                  <a:lnTo>
                    <a:pt x="1044" y="49"/>
                  </a:lnTo>
                  <a:lnTo>
                    <a:pt x="1044" y="50"/>
                  </a:lnTo>
                  <a:lnTo>
                    <a:pt x="1044" y="50"/>
                  </a:lnTo>
                  <a:lnTo>
                    <a:pt x="1045" y="52"/>
                  </a:lnTo>
                  <a:lnTo>
                    <a:pt x="1045" y="53"/>
                  </a:lnTo>
                  <a:lnTo>
                    <a:pt x="1044" y="56"/>
                  </a:lnTo>
                  <a:lnTo>
                    <a:pt x="1041" y="58"/>
                  </a:lnTo>
                  <a:lnTo>
                    <a:pt x="1042" y="58"/>
                  </a:lnTo>
                  <a:lnTo>
                    <a:pt x="1044" y="58"/>
                  </a:lnTo>
                  <a:lnTo>
                    <a:pt x="1045" y="56"/>
                  </a:lnTo>
                  <a:lnTo>
                    <a:pt x="1047" y="55"/>
                  </a:lnTo>
                  <a:lnTo>
                    <a:pt x="1047" y="49"/>
                  </a:lnTo>
                  <a:lnTo>
                    <a:pt x="1044" y="45"/>
                  </a:lnTo>
                  <a:lnTo>
                    <a:pt x="1042" y="44"/>
                  </a:lnTo>
                  <a:lnTo>
                    <a:pt x="1036" y="41"/>
                  </a:lnTo>
                  <a:lnTo>
                    <a:pt x="1034" y="39"/>
                  </a:lnTo>
                  <a:lnTo>
                    <a:pt x="1033" y="37"/>
                  </a:lnTo>
                  <a:lnTo>
                    <a:pt x="1033" y="37"/>
                  </a:lnTo>
                  <a:lnTo>
                    <a:pt x="1044" y="39"/>
                  </a:lnTo>
                  <a:lnTo>
                    <a:pt x="1048" y="37"/>
                  </a:lnTo>
                  <a:lnTo>
                    <a:pt x="1055" y="37"/>
                  </a:lnTo>
                  <a:lnTo>
                    <a:pt x="1061" y="37"/>
                  </a:lnTo>
                  <a:lnTo>
                    <a:pt x="1064" y="37"/>
                  </a:lnTo>
                  <a:lnTo>
                    <a:pt x="1069" y="37"/>
                  </a:lnTo>
                  <a:lnTo>
                    <a:pt x="1072" y="39"/>
                  </a:lnTo>
                  <a:lnTo>
                    <a:pt x="1074" y="37"/>
                  </a:lnTo>
                  <a:lnTo>
                    <a:pt x="1067" y="36"/>
                  </a:lnTo>
                  <a:lnTo>
                    <a:pt x="1064" y="36"/>
                  </a:lnTo>
                  <a:lnTo>
                    <a:pt x="1063" y="36"/>
                  </a:lnTo>
                  <a:lnTo>
                    <a:pt x="1064" y="34"/>
                  </a:lnTo>
                  <a:lnTo>
                    <a:pt x="1066" y="31"/>
                  </a:lnTo>
                  <a:lnTo>
                    <a:pt x="1064" y="30"/>
                  </a:lnTo>
                  <a:lnTo>
                    <a:pt x="1063" y="28"/>
                  </a:lnTo>
                  <a:lnTo>
                    <a:pt x="1063" y="25"/>
                  </a:lnTo>
                  <a:lnTo>
                    <a:pt x="1064" y="23"/>
                  </a:lnTo>
                  <a:lnTo>
                    <a:pt x="1066" y="22"/>
                  </a:lnTo>
                  <a:lnTo>
                    <a:pt x="1067" y="19"/>
                  </a:lnTo>
                  <a:lnTo>
                    <a:pt x="1071" y="17"/>
                  </a:lnTo>
                  <a:lnTo>
                    <a:pt x="1086" y="8"/>
                  </a:lnTo>
                  <a:lnTo>
                    <a:pt x="1094" y="3"/>
                  </a:lnTo>
                  <a:lnTo>
                    <a:pt x="1097" y="3"/>
                  </a:lnTo>
                  <a:lnTo>
                    <a:pt x="1100" y="3"/>
                  </a:lnTo>
                  <a:lnTo>
                    <a:pt x="1107" y="0"/>
                  </a:lnTo>
                  <a:lnTo>
                    <a:pt x="11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669" name="Freeform 135">
              <a:extLst>
                <a:ext uri="{FF2B5EF4-FFF2-40B4-BE49-F238E27FC236}">
                  <a16:creationId xmlns:a16="http://schemas.microsoft.com/office/drawing/2014/main" id="{2C9B2AA9-3077-49F4-9C82-E805DE1BB8C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7597" y="3111893"/>
              <a:ext cx="1950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1 w 1"/>
                <a:gd name="T4" fmla="*/ 0 w 1"/>
                <a:gd name="T5" fmla="*/ 0 w 1"/>
                <a:gd name="T6" fmla="*/ 0 w 1"/>
                <a:gd name="T7" fmla="*/ 0 w 1"/>
                <a:gd name="T8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0" name="Freeform 136">
              <a:extLst>
                <a:ext uri="{FF2B5EF4-FFF2-40B4-BE49-F238E27FC236}">
                  <a16:creationId xmlns:a16="http://schemas.microsoft.com/office/drawing/2014/main" id="{196761D1-2BBA-4275-A502-5EAAB494A641}"/>
                </a:ext>
              </a:extLst>
            </p:cNvPr>
            <p:cNvSpPr>
              <a:spLocks/>
            </p:cNvSpPr>
            <p:nvPr/>
          </p:nvSpPr>
          <p:spPr bwMode="auto">
            <a:xfrm>
              <a:off x="7425731" y="1455055"/>
              <a:ext cx="27289" cy="15594"/>
            </a:xfrm>
            <a:custGeom>
              <a:avLst/>
              <a:gdLst>
                <a:gd name="T0" fmla="*/ 9 w 14"/>
                <a:gd name="T1" fmla="*/ 0 h 8"/>
                <a:gd name="T2" fmla="*/ 12 w 14"/>
                <a:gd name="T3" fmla="*/ 2 h 8"/>
                <a:gd name="T4" fmla="*/ 14 w 14"/>
                <a:gd name="T5" fmla="*/ 5 h 8"/>
                <a:gd name="T6" fmla="*/ 11 w 14"/>
                <a:gd name="T7" fmla="*/ 7 h 8"/>
                <a:gd name="T8" fmla="*/ 6 w 14"/>
                <a:gd name="T9" fmla="*/ 8 h 8"/>
                <a:gd name="T10" fmla="*/ 4 w 14"/>
                <a:gd name="T11" fmla="*/ 7 h 8"/>
                <a:gd name="T12" fmla="*/ 3 w 14"/>
                <a:gd name="T13" fmla="*/ 7 h 8"/>
                <a:gd name="T14" fmla="*/ 3 w 14"/>
                <a:gd name="T15" fmla="*/ 7 h 8"/>
                <a:gd name="T16" fmla="*/ 0 w 14"/>
                <a:gd name="T17" fmla="*/ 5 h 8"/>
                <a:gd name="T18" fmla="*/ 0 w 14"/>
                <a:gd name="T19" fmla="*/ 4 h 8"/>
                <a:gd name="T20" fmla="*/ 1 w 14"/>
                <a:gd name="T21" fmla="*/ 4 h 8"/>
                <a:gd name="T22" fmla="*/ 9 w 14"/>
                <a:gd name="T2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" h="8">
                  <a:moveTo>
                    <a:pt x="9" y="0"/>
                  </a:moveTo>
                  <a:lnTo>
                    <a:pt x="12" y="2"/>
                  </a:lnTo>
                  <a:lnTo>
                    <a:pt x="14" y="5"/>
                  </a:lnTo>
                  <a:lnTo>
                    <a:pt x="11" y="7"/>
                  </a:lnTo>
                  <a:lnTo>
                    <a:pt x="6" y="8"/>
                  </a:lnTo>
                  <a:lnTo>
                    <a:pt x="4" y="7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4"/>
                  </a:lnTo>
                  <a:lnTo>
                    <a:pt x="1" y="4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1" name="Freeform 137">
              <a:extLst>
                <a:ext uri="{FF2B5EF4-FFF2-40B4-BE49-F238E27FC236}">
                  <a16:creationId xmlns:a16="http://schemas.microsoft.com/office/drawing/2014/main" id="{C9D1F716-864A-40DE-B5B0-6D9D586C2815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6320" y="1361493"/>
              <a:ext cx="89664" cy="29239"/>
            </a:xfrm>
            <a:custGeom>
              <a:avLst/>
              <a:gdLst>
                <a:gd name="T0" fmla="*/ 33 w 46"/>
                <a:gd name="T1" fmla="*/ 0 h 15"/>
                <a:gd name="T2" fmla="*/ 35 w 46"/>
                <a:gd name="T3" fmla="*/ 1 h 15"/>
                <a:gd name="T4" fmla="*/ 35 w 46"/>
                <a:gd name="T5" fmla="*/ 3 h 15"/>
                <a:gd name="T6" fmla="*/ 38 w 46"/>
                <a:gd name="T7" fmla="*/ 3 h 15"/>
                <a:gd name="T8" fmla="*/ 44 w 46"/>
                <a:gd name="T9" fmla="*/ 4 h 15"/>
                <a:gd name="T10" fmla="*/ 46 w 46"/>
                <a:gd name="T11" fmla="*/ 6 h 15"/>
                <a:gd name="T12" fmla="*/ 43 w 46"/>
                <a:gd name="T13" fmla="*/ 6 h 15"/>
                <a:gd name="T14" fmla="*/ 35 w 46"/>
                <a:gd name="T15" fmla="*/ 8 h 15"/>
                <a:gd name="T16" fmla="*/ 36 w 46"/>
                <a:gd name="T17" fmla="*/ 9 h 15"/>
                <a:gd name="T18" fmla="*/ 38 w 46"/>
                <a:gd name="T19" fmla="*/ 11 h 15"/>
                <a:gd name="T20" fmla="*/ 36 w 46"/>
                <a:gd name="T21" fmla="*/ 12 h 15"/>
                <a:gd name="T22" fmla="*/ 33 w 46"/>
                <a:gd name="T23" fmla="*/ 14 h 15"/>
                <a:gd name="T24" fmla="*/ 28 w 46"/>
                <a:gd name="T25" fmla="*/ 15 h 15"/>
                <a:gd name="T26" fmla="*/ 25 w 46"/>
                <a:gd name="T27" fmla="*/ 14 h 15"/>
                <a:gd name="T28" fmla="*/ 21 w 46"/>
                <a:gd name="T29" fmla="*/ 11 h 15"/>
                <a:gd name="T30" fmla="*/ 17 w 46"/>
                <a:gd name="T31" fmla="*/ 12 h 15"/>
                <a:gd name="T32" fmla="*/ 16 w 46"/>
                <a:gd name="T33" fmla="*/ 14 h 15"/>
                <a:gd name="T34" fmla="*/ 14 w 46"/>
                <a:gd name="T35" fmla="*/ 14 h 15"/>
                <a:gd name="T36" fmla="*/ 11 w 46"/>
                <a:gd name="T37" fmla="*/ 12 h 15"/>
                <a:gd name="T38" fmla="*/ 5 w 46"/>
                <a:gd name="T39" fmla="*/ 14 h 15"/>
                <a:gd name="T40" fmla="*/ 2 w 46"/>
                <a:gd name="T41" fmla="*/ 12 h 15"/>
                <a:gd name="T42" fmla="*/ 0 w 46"/>
                <a:gd name="T43" fmla="*/ 9 h 15"/>
                <a:gd name="T44" fmla="*/ 5 w 46"/>
                <a:gd name="T45" fmla="*/ 8 h 15"/>
                <a:gd name="T46" fmla="*/ 11 w 46"/>
                <a:gd name="T47" fmla="*/ 9 h 15"/>
                <a:gd name="T48" fmla="*/ 14 w 46"/>
                <a:gd name="T49" fmla="*/ 6 h 15"/>
                <a:gd name="T50" fmla="*/ 19 w 46"/>
                <a:gd name="T51" fmla="*/ 4 h 15"/>
                <a:gd name="T52" fmla="*/ 22 w 46"/>
                <a:gd name="T53" fmla="*/ 3 h 15"/>
                <a:gd name="T54" fmla="*/ 24 w 46"/>
                <a:gd name="T55" fmla="*/ 1 h 15"/>
                <a:gd name="T56" fmla="*/ 28 w 46"/>
                <a:gd name="T57" fmla="*/ 1 h 15"/>
                <a:gd name="T58" fmla="*/ 30 w 46"/>
                <a:gd name="T59" fmla="*/ 1 h 15"/>
                <a:gd name="T60" fmla="*/ 33 w 46"/>
                <a:gd name="T61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15">
                  <a:moveTo>
                    <a:pt x="33" y="0"/>
                  </a:moveTo>
                  <a:lnTo>
                    <a:pt x="35" y="1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4" y="4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35" y="8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3" y="14"/>
                  </a:lnTo>
                  <a:lnTo>
                    <a:pt x="28" y="15"/>
                  </a:lnTo>
                  <a:lnTo>
                    <a:pt x="25" y="14"/>
                  </a:lnTo>
                  <a:lnTo>
                    <a:pt x="21" y="11"/>
                  </a:lnTo>
                  <a:lnTo>
                    <a:pt x="17" y="12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1" y="12"/>
                  </a:lnTo>
                  <a:lnTo>
                    <a:pt x="5" y="14"/>
                  </a:lnTo>
                  <a:lnTo>
                    <a:pt x="2" y="12"/>
                  </a:lnTo>
                  <a:lnTo>
                    <a:pt x="0" y="9"/>
                  </a:lnTo>
                  <a:lnTo>
                    <a:pt x="5" y="8"/>
                  </a:lnTo>
                  <a:lnTo>
                    <a:pt x="11" y="9"/>
                  </a:lnTo>
                  <a:lnTo>
                    <a:pt x="14" y="6"/>
                  </a:lnTo>
                  <a:lnTo>
                    <a:pt x="19" y="4"/>
                  </a:lnTo>
                  <a:lnTo>
                    <a:pt x="22" y="3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0" y="1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2" name="Freeform 138">
              <a:extLst>
                <a:ext uri="{FF2B5EF4-FFF2-40B4-BE49-F238E27FC236}">
                  <a16:creationId xmlns:a16="http://schemas.microsoft.com/office/drawing/2014/main" id="{A9C36D71-7423-404C-800B-A31A1D20A0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96492" y="1342000"/>
              <a:ext cx="40934" cy="9747"/>
            </a:xfrm>
            <a:custGeom>
              <a:avLst/>
              <a:gdLst>
                <a:gd name="T0" fmla="*/ 19 w 21"/>
                <a:gd name="T1" fmla="*/ 0 h 5"/>
                <a:gd name="T2" fmla="*/ 21 w 21"/>
                <a:gd name="T3" fmla="*/ 2 h 5"/>
                <a:gd name="T4" fmla="*/ 21 w 21"/>
                <a:gd name="T5" fmla="*/ 3 h 5"/>
                <a:gd name="T6" fmla="*/ 21 w 21"/>
                <a:gd name="T7" fmla="*/ 3 h 5"/>
                <a:gd name="T8" fmla="*/ 5 w 21"/>
                <a:gd name="T9" fmla="*/ 5 h 5"/>
                <a:gd name="T10" fmla="*/ 0 w 21"/>
                <a:gd name="T11" fmla="*/ 5 h 5"/>
                <a:gd name="T12" fmla="*/ 0 w 21"/>
                <a:gd name="T13" fmla="*/ 5 h 5"/>
                <a:gd name="T14" fmla="*/ 0 w 21"/>
                <a:gd name="T15" fmla="*/ 5 h 5"/>
                <a:gd name="T16" fmla="*/ 0 w 21"/>
                <a:gd name="T17" fmla="*/ 3 h 5"/>
                <a:gd name="T18" fmla="*/ 0 w 21"/>
                <a:gd name="T19" fmla="*/ 2 h 5"/>
                <a:gd name="T20" fmla="*/ 4 w 21"/>
                <a:gd name="T21" fmla="*/ 0 h 5"/>
                <a:gd name="T22" fmla="*/ 19 w 21"/>
                <a:gd name="T23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" h="5">
                  <a:moveTo>
                    <a:pt x="19" y="0"/>
                  </a:move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4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3" name="Freeform 139">
              <a:extLst>
                <a:ext uri="{FF2B5EF4-FFF2-40B4-BE49-F238E27FC236}">
                  <a16:creationId xmlns:a16="http://schemas.microsoft.com/office/drawing/2014/main" id="{1A121381-BAAB-429C-818F-726C1AF262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528" y="1406325"/>
              <a:ext cx="83817" cy="31188"/>
            </a:xfrm>
            <a:custGeom>
              <a:avLst/>
              <a:gdLst>
                <a:gd name="T0" fmla="*/ 33 w 43"/>
                <a:gd name="T1" fmla="*/ 0 h 16"/>
                <a:gd name="T2" fmla="*/ 38 w 43"/>
                <a:gd name="T3" fmla="*/ 0 h 16"/>
                <a:gd name="T4" fmla="*/ 41 w 43"/>
                <a:gd name="T5" fmla="*/ 2 h 16"/>
                <a:gd name="T6" fmla="*/ 43 w 43"/>
                <a:gd name="T7" fmla="*/ 2 h 16"/>
                <a:gd name="T8" fmla="*/ 43 w 43"/>
                <a:gd name="T9" fmla="*/ 3 h 16"/>
                <a:gd name="T10" fmla="*/ 43 w 43"/>
                <a:gd name="T11" fmla="*/ 5 h 16"/>
                <a:gd name="T12" fmla="*/ 41 w 43"/>
                <a:gd name="T13" fmla="*/ 7 h 16"/>
                <a:gd name="T14" fmla="*/ 41 w 43"/>
                <a:gd name="T15" fmla="*/ 10 h 16"/>
                <a:gd name="T16" fmla="*/ 37 w 43"/>
                <a:gd name="T17" fmla="*/ 10 h 16"/>
                <a:gd name="T18" fmla="*/ 35 w 43"/>
                <a:gd name="T19" fmla="*/ 11 h 16"/>
                <a:gd name="T20" fmla="*/ 33 w 43"/>
                <a:gd name="T21" fmla="*/ 13 h 16"/>
                <a:gd name="T22" fmla="*/ 30 w 43"/>
                <a:gd name="T23" fmla="*/ 13 h 16"/>
                <a:gd name="T24" fmla="*/ 26 w 43"/>
                <a:gd name="T25" fmla="*/ 16 h 16"/>
                <a:gd name="T26" fmla="*/ 21 w 43"/>
                <a:gd name="T27" fmla="*/ 16 h 16"/>
                <a:gd name="T28" fmla="*/ 14 w 43"/>
                <a:gd name="T29" fmla="*/ 13 h 16"/>
                <a:gd name="T30" fmla="*/ 10 w 43"/>
                <a:gd name="T31" fmla="*/ 16 h 16"/>
                <a:gd name="T32" fmla="*/ 7 w 43"/>
                <a:gd name="T33" fmla="*/ 16 h 16"/>
                <a:gd name="T34" fmla="*/ 2 w 43"/>
                <a:gd name="T35" fmla="*/ 13 h 16"/>
                <a:gd name="T36" fmla="*/ 0 w 43"/>
                <a:gd name="T37" fmla="*/ 13 h 16"/>
                <a:gd name="T38" fmla="*/ 0 w 43"/>
                <a:gd name="T39" fmla="*/ 11 h 16"/>
                <a:gd name="T40" fmla="*/ 0 w 43"/>
                <a:gd name="T41" fmla="*/ 10 h 16"/>
                <a:gd name="T42" fmla="*/ 2 w 43"/>
                <a:gd name="T43" fmla="*/ 7 h 16"/>
                <a:gd name="T44" fmla="*/ 3 w 43"/>
                <a:gd name="T45" fmla="*/ 5 h 16"/>
                <a:gd name="T46" fmla="*/ 5 w 43"/>
                <a:gd name="T47" fmla="*/ 3 h 16"/>
                <a:gd name="T48" fmla="*/ 5 w 43"/>
                <a:gd name="T49" fmla="*/ 3 h 16"/>
                <a:gd name="T50" fmla="*/ 7 w 43"/>
                <a:gd name="T51" fmla="*/ 2 h 16"/>
                <a:gd name="T52" fmla="*/ 13 w 43"/>
                <a:gd name="T53" fmla="*/ 2 h 16"/>
                <a:gd name="T54" fmla="*/ 14 w 43"/>
                <a:gd name="T55" fmla="*/ 2 h 16"/>
                <a:gd name="T56" fmla="*/ 14 w 43"/>
                <a:gd name="T57" fmla="*/ 3 h 16"/>
                <a:gd name="T58" fmla="*/ 18 w 43"/>
                <a:gd name="T59" fmla="*/ 3 h 16"/>
                <a:gd name="T60" fmla="*/ 22 w 43"/>
                <a:gd name="T61" fmla="*/ 2 h 16"/>
                <a:gd name="T62" fmla="*/ 30 w 43"/>
                <a:gd name="T63" fmla="*/ 2 h 16"/>
                <a:gd name="T64" fmla="*/ 33 w 43"/>
                <a:gd name="T65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3" h="16">
                  <a:moveTo>
                    <a:pt x="33" y="0"/>
                  </a:moveTo>
                  <a:lnTo>
                    <a:pt x="38" y="0"/>
                  </a:lnTo>
                  <a:lnTo>
                    <a:pt x="41" y="2"/>
                  </a:lnTo>
                  <a:lnTo>
                    <a:pt x="43" y="2"/>
                  </a:lnTo>
                  <a:lnTo>
                    <a:pt x="43" y="3"/>
                  </a:lnTo>
                  <a:lnTo>
                    <a:pt x="43" y="5"/>
                  </a:lnTo>
                  <a:lnTo>
                    <a:pt x="41" y="7"/>
                  </a:lnTo>
                  <a:lnTo>
                    <a:pt x="41" y="10"/>
                  </a:lnTo>
                  <a:lnTo>
                    <a:pt x="37" y="10"/>
                  </a:lnTo>
                  <a:lnTo>
                    <a:pt x="35" y="11"/>
                  </a:lnTo>
                  <a:lnTo>
                    <a:pt x="33" y="13"/>
                  </a:lnTo>
                  <a:lnTo>
                    <a:pt x="30" y="13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4" y="13"/>
                  </a:lnTo>
                  <a:lnTo>
                    <a:pt x="10" y="16"/>
                  </a:lnTo>
                  <a:lnTo>
                    <a:pt x="7" y="16"/>
                  </a:lnTo>
                  <a:lnTo>
                    <a:pt x="2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3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7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8" y="3"/>
                  </a:lnTo>
                  <a:lnTo>
                    <a:pt x="22" y="2"/>
                  </a:lnTo>
                  <a:lnTo>
                    <a:pt x="30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4" name="Freeform 140">
              <a:extLst>
                <a:ext uri="{FF2B5EF4-FFF2-40B4-BE49-F238E27FC236}">
                  <a16:creationId xmlns:a16="http://schemas.microsoft.com/office/drawing/2014/main" id="{3F85AD63-9959-4FCF-B935-3E9943AD7D9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7335" y="1390731"/>
              <a:ext cx="103309" cy="35086"/>
            </a:xfrm>
            <a:custGeom>
              <a:avLst/>
              <a:gdLst>
                <a:gd name="T0" fmla="*/ 9 w 53"/>
                <a:gd name="T1" fmla="*/ 0 h 18"/>
                <a:gd name="T2" fmla="*/ 20 w 53"/>
                <a:gd name="T3" fmla="*/ 4 h 18"/>
                <a:gd name="T4" fmla="*/ 31 w 53"/>
                <a:gd name="T5" fmla="*/ 4 h 18"/>
                <a:gd name="T6" fmla="*/ 36 w 53"/>
                <a:gd name="T7" fmla="*/ 5 h 18"/>
                <a:gd name="T8" fmla="*/ 42 w 53"/>
                <a:gd name="T9" fmla="*/ 8 h 18"/>
                <a:gd name="T10" fmla="*/ 52 w 53"/>
                <a:gd name="T11" fmla="*/ 11 h 18"/>
                <a:gd name="T12" fmla="*/ 53 w 53"/>
                <a:gd name="T13" fmla="*/ 11 h 18"/>
                <a:gd name="T14" fmla="*/ 52 w 53"/>
                <a:gd name="T15" fmla="*/ 13 h 18"/>
                <a:gd name="T16" fmla="*/ 41 w 53"/>
                <a:gd name="T17" fmla="*/ 16 h 18"/>
                <a:gd name="T18" fmla="*/ 33 w 53"/>
                <a:gd name="T19" fmla="*/ 18 h 18"/>
                <a:gd name="T20" fmla="*/ 26 w 53"/>
                <a:gd name="T21" fmla="*/ 18 h 18"/>
                <a:gd name="T22" fmla="*/ 25 w 53"/>
                <a:gd name="T23" fmla="*/ 16 h 18"/>
                <a:gd name="T24" fmla="*/ 22 w 53"/>
                <a:gd name="T25" fmla="*/ 15 h 18"/>
                <a:gd name="T26" fmla="*/ 15 w 53"/>
                <a:gd name="T27" fmla="*/ 13 h 18"/>
                <a:gd name="T28" fmla="*/ 9 w 53"/>
                <a:gd name="T29" fmla="*/ 13 h 18"/>
                <a:gd name="T30" fmla="*/ 9 w 53"/>
                <a:gd name="T31" fmla="*/ 13 h 18"/>
                <a:gd name="T32" fmla="*/ 7 w 53"/>
                <a:gd name="T33" fmla="*/ 11 h 18"/>
                <a:gd name="T34" fmla="*/ 4 w 53"/>
                <a:gd name="T35" fmla="*/ 11 h 18"/>
                <a:gd name="T36" fmla="*/ 0 w 53"/>
                <a:gd name="T37" fmla="*/ 11 h 18"/>
                <a:gd name="T38" fmla="*/ 0 w 53"/>
                <a:gd name="T39" fmla="*/ 8 h 18"/>
                <a:gd name="T40" fmla="*/ 3 w 53"/>
                <a:gd name="T41" fmla="*/ 8 h 18"/>
                <a:gd name="T42" fmla="*/ 4 w 53"/>
                <a:gd name="T43" fmla="*/ 8 h 18"/>
                <a:gd name="T44" fmla="*/ 6 w 53"/>
                <a:gd name="T45" fmla="*/ 5 h 18"/>
                <a:gd name="T46" fmla="*/ 9 w 53"/>
                <a:gd name="T47" fmla="*/ 0 h 18"/>
                <a:gd name="T48" fmla="*/ 9 w 53"/>
                <a:gd name="T4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3" h="18">
                  <a:moveTo>
                    <a:pt x="9" y="0"/>
                  </a:moveTo>
                  <a:lnTo>
                    <a:pt x="20" y="4"/>
                  </a:lnTo>
                  <a:lnTo>
                    <a:pt x="31" y="4"/>
                  </a:lnTo>
                  <a:lnTo>
                    <a:pt x="36" y="5"/>
                  </a:lnTo>
                  <a:lnTo>
                    <a:pt x="42" y="8"/>
                  </a:lnTo>
                  <a:lnTo>
                    <a:pt x="52" y="11"/>
                  </a:lnTo>
                  <a:lnTo>
                    <a:pt x="53" y="11"/>
                  </a:lnTo>
                  <a:lnTo>
                    <a:pt x="52" y="13"/>
                  </a:lnTo>
                  <a:lnTo>
                    <a:pt x="41" y="16"/>
                  </a:lnTo>
                  <a:lnTo>
                    <a:pt x="33" y="18"/>
                  </a:lnTo>
                  <a:lnTo>
                    <a:pt x="26" y="18"/>
                  </a:lnTo>
                  <a:lnTo>
                    <a:pt x="25" y="16"/>
                  </a:lnTo>
                  <a:lnTo>
                    <a:pt x="22" y="15"/>
                  </a:lnTo>
                  <a:lnTo>
                    <a:pt x="15" y="13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7" y="11"/>
                  </a:lnTo>
                  <a:lnTo>
                    <a:pt x="4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5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5" name="Freeform 141">
              <a:extLst>
                <a:ext uri="{FF2B5EF4-FFF2-40B4-BE49-F238E27FC236}">
                  <a16:creationId xmlns:a16="http://schemas.microsoft.com/office/drawing/2014/main" id="{5CC60F71-50F3-4E69-B3AB-F645B4FDB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425817"/>
              <a:ext cx="19492" cy="11695"/>
            </a:xfrm>
            <a:custGeom>
              <a:avLst/>
              <a:gdLst>
                <a:gd name="T0" fmla="*/ 2 w 10"/>
                <a:gd name="T1" fmla="*/ 0 h 6"/>
                <a:gd name="T2" fmla="*/ 5 w 10"/>
                <a:gd name="T3" fmla="*/ 1 h 6"/>
                <a:gd name="T4" fmla="*/ 7 w 10"/>
                <a:gd name="T5" fmla="*/ 1 h 6"/>
                <a:gd name="T6" fmla="*/ 10 w 10"/>
                <a:gd name="T7" fmla="*/ 3 h 6"/>
                <a:gd name="T8" fmla="*/ 10 w 10"/>
                <a:gd name="T9" fmla="*/ 3 h 6"/>
                <a:gd name="T10" fmla="*/ 10 w 10"/>
                <a:gd name="T11" fmla="*/ 4 h 6"/>
                <a:gd name="T12" fmla="*/ 7 w 10"/>
                <a:gd name="T13" fmla="*/ 6 h 6"/>
                <a:gd name="T14" fmla="*/ 0 w 10"/>
                <a:gd name="T15" fmla="*/ 4 h 6"/>
                <a:gd name="T16" fmla="*/ 0 w 10"/>
                <a:gd name="T17" fmla="*/ 3 h 6"/>
                <a:gd name="T18" fmla="*/ 2 w 10"/>
                <a:gd name="T19" fmla="*/ 3 h 6"/>
                <a:gd name="T20" fmla="*/ 2 w 10"/>
                <a:gd name="T21" fmla="*/ 1 h 6"/>
                <a:gd name="T22" fmla="*/ 2 w 10"/>
                <a:gd name="T23" fmla="*/ 1 h 6"/>
                <a:gd name="T24" fmla="*/ 2 w 10"/>
                <a:gd name="T2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6">
                  <a:moveTo>
                    <a:pt x="2" y="0"/>
                  </a:moveTo>
                  <a:lnTo>
                    <a:pt x="5" y="1"/>
                  </a:lnTo>
                  <a:lnTo>
                    <a:pt x="7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7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6" name="Freeform 142">
              <a:extLst>
                <a:ext uri="{FF2B5EF4-FFF2-40B4-BE49-F238E27FC236}">
                  <a16:creationId xmlns:a16="http://schemas.microsoft.com/office/drawing/2014/main" id="{BD3B257B-2EFB-47FC-8BC7-460F9ABC5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4707" y="1437513"/>
              <a:ext cx="44833" cy="15594"/>
            </a:xfrm>
            <a:custGeom>
              <a:avLst/>
              <a:gdLst>
                <a:gd name="T0" fmla="*/ 14 w 23"/>
                <a:gd name="T1" fmla="*/ 0 h 8"/>
                <a:gd name="T2" fmla="*/ 17 w 23"/>
                <a:gd name="T3" fmla="*/ 0 h 8"/>
                <a:gd name="T4" fmla="*/ 17 w 23"/>
                <a:gd name="T5" fmla="*/ 2 h 8"/>
                <a:gd name="T6" fmla="*/ 19 w 23"/>
                <a:gd name="T7" fmla="*/ 3 h 8"/>
                <a:gd name="T8" fmla="*/ 23 w 23"/>
                <a:gd name="T9" fmla="*/ 5 h 8"/>
                <a:gd name="T10" fmla="*/ 23 w 23"/>
                <a:gd name="T11" fmla="*/ 6 h 8"/>
                <a:gd name="T12" fmla="*/ 22 w 23"/>
                <a:gd name="T13" fmla="*/ 6 h 8"/>
                <a:gd name="T14" fmla="*/ 19 w 23"/>
                <a:gd name="T15" fmla="*/ 8 h 8"/>
                <a:gd name="T16" fmla="*/ 9 w 23"/>
                <a:gd name="T17" fmla="*/ 8 h 8"/>
                <a:gd name="T18" fmla="*/ 6 w 23"/>
                <a:gd name="T19" fmla="*/ 8 h 8"/>
                <a:gd name="T20" fmla="*/ 6 w 23"/>
                <a:gd name="T21" fmla="*/ 8 h 8"/>
                <a:gd name="T22" fmla="*/ 6 w 23"/>
                <a:gd name="T23" fmla="*/ 8 h 8"/>
                <a:gd name="T24" fmla="*/ 3 w 23"/>
                <a:gd name="T25" fmla="*/ 6 h 8"/>
                <a:gd name="T26" fmla="*/ 0 w 23"/>
                <a:gd name="T27" fmla="*/ 5 h 8"/>
                <a:gd name="T28" fmla="*/ 1 w 23"/>
                <a:gd name="T29" fmla="*/ 5 h 8"/>
                <a:gd name="T30" fmla="*/ 6 w 23"/>
                <a:gd name="T31" fmla="*/ 5 h 8"/>
                <a:gd name="T32" fmla="*/ 8 w 23"/>
                <a:gd name="T33" fmla="*/ 3 h 8"/>
                <a:gd name="T34" fmla="*/ 8 w 23"/>
                <a:gd name="T35" fmla="*/ 3 h 8"/>
                <a:gd name="T36" fmla="*/ 9 w 23"/>
                <a:gd name="T37" fmla="*/ 0 h 8"/>
                <a:gd name="T38" fmla="*/ 14 w 23"/>
                <a:gd name="T3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" h="8">
                  <a:moveTo>
                    <a:pt x="14" y="0"/>
                  </a:moveTo>
                  <a:lnTo>
                    <a:pt x="17" y="0"/>
                  </a:lnTo>
                  <a:lnTo>
                    <a:pt x="17" y="2"/>
                  </a:lnTo>
                  <a:lnTo>
                    <a:pt x="19" y="3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9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3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6" y="5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7" name="Freeform 143">
              <a:extLst>
                <a:ext uri="{FF2B5EF4-FFF2-40B4-BE49-F238E27FC236}">
                  <a16:creationId xmlns:a16="http://schemas.microsoft.com/office/drawing/2014/main" id="{E81C26E1-80AA-4F53-ABD0-E5B2B4FDFC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369203" y="1433614"/>
              <a:ext cx="64325" cy="25340"/>
            </a:xfrm>
            <a:custGeom>
              <a:avLst/>
              <a:gdLst>
                <a:gd name="T0" fmla="*/ 2 w 33"/>
                <a:gd name="T1" fmla="*/ 0 h 13"/>
                <a:gd name="T2" fmla="*/ 8 w 33"/>
                <a:gd name="T3" fmla="*/ 0 h 13"/>
                <a:gd name="T4" fmla="*/ 22 w 33"/>
                <a:gd name="T5" fmla="*/ 0 h 13"/>
                <a:gd name="T6" fmla="*/ 29 w 33"/>
                <a:gd name="T7" fmla="*/ 2 h 13"/>
                <a:gd name="T8" fmla="*/ 32 w 33"/>
                <a:gd name="T9" fmla="*/ 4 h 13"/>
                <a:gd name="T10" fmla="*/ 33 w 33"/>
                <a:gd name="T11" fmla="*/ 5 h 13"/>
                <a:gd name="T12" fmla="*/ 21 w 33"/>
                <a:gd name="T13" fmla="*/ 5 h 13"/>
                <a:gd name="T14" fmla="*/ 19 w 33"/>
                <a:gd name="T15" fmla="*/ 7 h 13"/>
                <a:gd name="T16" fmla="*/ 19 w 33"/>
                <a:gd name="T17" fmla="*/ 8 h 13"/>
                <a:gd name="T18" fmla="*/ 19 w 33"/>
                <a:gd name="T19" fmla="*/ 10 h 13"/>
                <a:gd name="T20" fmla="*/ 18 w 33"/>
                <a:gd name="T21" fmla="*/ 10 h 13"/>
                <a:gd name="T22" fmla="*/ 14 w 33"/>
                <a:gd name="T23" fmla="*/ 11 h 13"/>
                <a:gd name="T24" fmla="*/ 13 w 33"/>
                <a:gd name="T25" fmla="*/ 13 h 13"/>
                <a:gd name="T26" fmla="*/ 6 w 33"/>
                <a:gd name="T27" fmla="*/ 11 h 13"/>
                <a:gd name="T28" fmla="*/ 5 w 33"/>
                <a:gd name="T29" fmla="*/ 11 h 13"/>
                <a:gd name="T30" fmla="*/ 5 w 33"/>
                <a:gd name="T31" fmla="*/ 10 h 13"/>
                <a:gd name="T32" fmla="*/ 3 w 33"/>
                <a:gd name="T33" fmla="*/ 5 h 13"/>
                <a:gd name="T34" fmla="*/ 3 w 33"/>
                <a:gd name="T35" fmla="*/ 4 h 13"/>
                <a:gd name="T36" fmla="*/ 3 w 33"/>
                <a:gd name="T37" fmla="*/ 4 h 13"/>
                <a:gd name="T38" fmla="*/ 2 w 33"/>
                <a:gd name="T39" fmla="*/ 2 h 13"/>
                <a:gd name="T40" fmla="*/ 0 w 33"/>
                <a:gd name="T41" fmla="*/ 0 h 13"/>
                <a:gd name="T42" fmla="*/ 2 w 33"/>
                <a:gd name="T43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13">
                  <a:moveTo>
                    <a:pt x="2" y="0"/>
                  </a:moveTo>
                  <a:lnTo>
                    <a:pt x="8" y="0"/>
                  </a:lnTo>
                  <a:lnTo>
                    <a:pt x="22" y="0"/>
                  </a:lnTo>
                  <a:lnTo>
                    <a:pt x="29" y="2"/>
                  </a:lnTo>
                  <a:lnTo>
                    <a:pt x="32" y="4"/>
                  </a:lnTo>
                  <a:lnTo>
                    <a:pt x="33" y="5"/>
                  </a:lnTo>
                  <a:lnTo>
                    <a:pt x="21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4" y="11"/>
                  </a:lnTo>
                  <a:lnTo>
                    <a:pt x="13" y="13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3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8" name="Freeform 144">
              <a:extLst>
                <a:ext uri="{FF2B5EF4-FFF2-40B4-BE49-F238E27FC236}">
                  <a16:creationId xmlns:a16="http://schemas.microsoft.com/office/drawing/2014/main" id="{AE8F87B8-8BF7-45CE-84C5-4FCCA10AF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5984" y="1373188"/>
              <a:ext cx="21442" cy="5848"/>
            </a:xfrm>
            <a:custGeom>
              <a:avLst/>
              <a:gdLst>
                <a:gd name="T0" fmla="*/ 6 w 11"/>
                <a:gd name="T1" fmla="*/ 0 h 3"/>
                <a:gd name="T2" fmla="*/ 9 w 11"/>
                <a:gd name="T3" fmla="*/ 2 h 3"/>
                <a:gd name="T4" fmla="*/ 11 w 11"/>
                <a:gd name="T5" fmla="*/ 3 h 3"/>
                <a:gd name="T6" fmla="*/ 11 w 11"/>
                <a:gd name="T7" fmla="*/ 3 h 3"/>
                <a:gd name="T8" fmla="*/ 8 w 11"/>
                <a:gd name="T9" fmla="*/ 3 h 3"/>
                <a:gd name="T10" fmla="*/ 1 w 11"/>
                <a:gd name="T11" fmla="*/ 3 h 3"/>
                <a:gd name="T12" fmla="*/ 0 w 11"/>
                <a:gd name="T13" fmla="*/ 2 h 3"/>
                <a:gd name="T14" fmla="*/ 0 w 11"/>
                <a:gd name="T15" fmla="*/ 2 h 3"/>
                <a:gd name="T16" fmla="*/ 5 w 11"/>
                <a:gd name="T17" fmla="*/ 0 h 3"/>
                <a:gd name="T18" fmla="*/ 6 w 11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">
                  <a:moveTo>
                    <a:pt x="6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8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5" y="0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9" name="Freeform 145">
              <a:extLst>
                <a:ext uri="{FF2B5EF4-FFF2-40B4-BE49-F238E27FC236}">
                  <a16:creationId xmlns:a16="http://schemas.microsoft.com/office/drawing/2014/main" id="{228BDA6B-3F2A-4F7C-85AC-F4201588B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7213265" y="1854646"/>
              <a:ext cx="175430" cy="150091"/>
            </a:xfrm>
            <a:custGeom>
              <a:avLst/>
              <a:gdLst>
                <a:gd name="T0" fmla="*/ 53 w 90"/>
                <a:gd name="T1" fmla="*/ 2 h 77"/>
                <a:gd name="T2" fmla="*/ 68 w 90"/>
                <a:gd name="T3" fmla="*/ 5 h 77"/>
                <a:gd name="T4" fmla="*/ 72 w 90"/>
                <a:gd name="T5" fmla="*/ 8 h 77"/>
                <a:gd name="T6" fmla="*/ 69 w 90"/>
                <a:gd name="T7" fmla="*/ 11 h 77"/>
                <a:gd name="T8" fmla="*/ 68 w 90"/>
                <a:gd name="T9" fmla="*/ 16 h 77"/>
                <a:gd name="T10" fmla="*/ 63 w 90"/>
                <a:gd name="T11" fmla="*/ 18 h 77"/>
                <a:gd name="T12" fmla="*/ 61 w 90"/>
                <a:gd name="T13" fmla="*/ 22 h 77"/>
                <a:gd name="T14" fmla="*/ 58 w 90"/>
                <a:gd name="T15" fmla="*/ 25 h 77"/>
                <a:gd name="T16" fmla="*/ 58 w 90"/>
                <a:gd name="T17" fmla="*/ 29 h 77"/>
                <a:gd name="T18" fmla="*/ 60 w 90"/>
                <a:gd name="T19" fmla="*/ 33 h 77"/>
                <a:gd name="T20" fmla="*/ 57 w 90"/>
                <a:gd name="T21" fmla="*/ 41 h 77"/>
                <a:gd name="T22" fmla="*/ 61 w 90"/>
                <a:gd name="T23" fmla="*/ 48 h 77"/>
                <a:gd name="T24" fmla="*/ 72 w 90"/>
                <a:gd name="T25" fmla="*/ 63 h 77"/>
                <a:gd name="T26" fmla="*/ 88 w 90"/>
                <a:gd name="T27" fmla="*/ 71 h 77"/>
                <a:gd name="T28" fmla="*/ 86 w 90"/>
                <a:gd name="T29" fmla="*/ 74 h 77"/>
                <a:gd name="T30" fmla="*/ 83 w 90"/>
                <a:gd name="T31" fmla="*/ 76 h 77"/>
                <a:gd name="T32" fmla="*/ 74 w 90"/>
                <a:gd name="T33" fmla="*/ 73 h 77"/>
                <a:gd name="T34" fmla="*/ 71 w 90"/>
                <a:gd name="T35" fmla="*/ 73 h 77"/>
                <a:gd name="T36" fmla="*/ 74 w 90"/>
                <a:gd name="T37" fmla="*/ 76 h 77"/>
                <a:gd name="T38" fmla="*/ 68 w 90"/>
                <a:gd name="T39" fmla="*/ 74 h 77"/>
                <a:gd name="T40" fmla="*/ 66 w 90"/>
                <a:gd name="T41" fmla="*/ 74 h 77"/>
                <a:gd name="T42" fmla="*/ 61 w 90"/>
                <a:gd name="T43" fmla="*/ 74 h 77"/>
                <a:gd name="T44" fmla="*/ 55 w 90"/>
                <a:gd name="T45" fmla="*/ 74 h 77"/>
                <a:gd name="T46" fmla="*/ 47 w 90"/>
                <a:gd name="T47" fmla="*/ 73 h 77"/>
                <a:gd name="T48" fmla="*/ 45 w 90"/>
                <a:gd name="T49" fmla="*/ 74 h 77"/>
                <a:gd name="T50" fmla="*/ 33 w 90"/>
                <a:gd name="T51" fmla="*/ 71 h 77"/>
                <a:gd name="T52" fmla="*/ 31 w 90"/>
                <a:gd name="T53" fmla="*/ 68 h 77"/>
                <a:gd name="T54" fmla="*/ 31 w 90"/>
                <a:gd name="T55" fmla="*/ 65 h 77"/>
                <a:gd name="T56" fmla="*/ 34 w 90"/>
                <a:gd name="T57" fmla="*/ 62 h 77"/>
                <a:gd name="T58" fmla="*/ 39 w 90"/>
                <a:gd name="T59" fmla="*/ 62 h 77"/>
                <a:gd name="T60" fmla="*/ 31 w 90"/>
                <a:gd name="T61" fmla="*/ 57 h 77"/>
                <a:gd name="T62" fmla="*/ 28 w 90"/>
                <a:gd name="T63" fmla="*/ 55 h 77"/>
                <a:gd name="T64" fmla="*/ 28 w 90"/>
                <a:gd name="T65" fmla="*/ 51 h 77"/>
                <a:gd name="T66" fmla="*/ 14 w 90"/>
                <a:gd name="T67" fmla="*/ 51 h 77"/>
                <a:gd name="T68" fmla="*/ 6 w 90"/>
                <a:gd name="T69" fmla="*/ 52 h 77"/>
                <a:gd name="T70" fmla="*/ 1 w 90"/>
                <a:gd name="T71" fmla="*/ 48 h 77"/>
                <a:gd name="T72" fmla="*/ 0 w 90"/>
                <a:gd name="T73" fmla="*/ 41 h 77"/>
                <a:gd name="T74" fmla="*/ 3 w 90"/>
                <a:gd name="T75" fmla="*/ 37 h 77"/>
                <a:gd name="T76" fmla="*/ 9 w 90"/>
                <a:gd name="T77" fmla="*/ 35 h 77"/>
                <a:gd name="T78" fmla="*/ 14 w 90"/>
                <a:gd name="T79" fmla="*/ 33 h 77"/>
                <a:gd name="T80" fmla="*/ 17 w 90"/>
                <a:gd name="T81" fmla="*/ 30 h 77"/>
                <a:gd name="T82" fmla="*/ 19 w 90"/>
                <a:gd name="T83" fmla="*/ 27 h 77"/>
                <a:gd name="T84" fmla="*/ 20 w 90"/>
                <a:gd name="T85" fmla="*/ 22 h 77"/>
                <a:gd name="T86" fmla="*/ 19 w 90"/>
                <a:gd name="T87" fmla="*/ 21 h 77"/>
                <a:gd name="T88" fmla="*/ 17 w 90"/>
                <a:gd name="T89" fmla="*/ 18 h 77"/>
                <a:gd name="T90" fmla="*/ 22 w 90"/>
                <a:gd name="T91" fmla="*/ 14 h 77"/>
                <a:gd name="T92" fmla="*/ 27 w 90"/>
                <a:gd name="T93" fmla="*/ 14 h 77"/>
                <a:gd name="T94" fmla="*/ 27 w 90"/>
                <a:gd name="T95" fmla="*/ 11 h 77"/>
                <a:gd name="T96" fmla="*/ 27 w 90"/>
                <a:gd name="T97" fmla="*/ 7 h 77"/>
                <a:gd name="T98" fmla="*/ 31 w 90"/>
                <a:gd name="T99" fmla="*/ 3 h 77"/>
                <a:gd name="T100" fmla="*/ 39 w 90"/>
                <a:gd name="T101" fmla="*/ 3 h 77"/>
                <a:gd name="T102" fmla="*/ 47 w 90"/>
                <a:gd name="T103" fmla="*/ 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0" h="77">
                  <a:moveTo>
                    <a:pt x="49" y="0"/>
                  </a:moveTo>
                  <a:lnTo>
                    <a:pt x="50" y="0"/>
                  </a:lnTo>
                  <a:lnTo>
                    <a:pt x="53" y="2"/>
                  </a:lnTo>
                  <a:lnTo>
                    <a:pt x="57" y="3"/>
                  </a:lnTo>
                  <a:lnTo>
                    <a:pt x="63" y="3"/>
                  </a:lnTo>
                  <a:lnTo>
                    <a:pt x="68" y="5"/>
                  </a:lnTo>
                  <a:lnTo>
                    <a:pt x="71" y="5"/>
                  </a:lnTo>
                  <a:lnTo>
                    <a:pt x="72" y="7"/>
                  </a:lnTo>
                  <a:lnTo>
                    <a:pt x="72" y="8"/>
                  </a:lnTo>
                  <a:lnTo>
                    <a:pt x="71" y="8"/>
                  </a:lnTo>
                  <a:lnTo>
                    <a:pt x="69" y="10"/>
                  </a:lnTo>
                  <a:lnTo>
                    <a:pt x="69" y="11"/>
                  </a:lnTo>
                  <a:lnTo>
                    <a:pt x="69" y="14"/>
                  </a:lnTo>
                  <a:lnTo>
                    <a:pt x="69" y="16"/>
                  </a:lnTo>
                  <a:lnTo>
                    <a:pt x="68" y="16"/>
                  </a:lnTo>
                  <a:lnTo>
                    <a:pt x="68" y="18"/>
                  </a:lnTo>
                  <a:lnTo>
                    <a:pt x="64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61" y="22"/>
                  </a:lnTo>
                  <a:lnTo>
                    <a:pt x="58" y="22"/>
                  </a:lnTo>
                  <a:lnTo>
                    <a:pt x="58" y="24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8" y="29"/>
                  </a:lnTo>
                  <a:lnTo>
                    <a:pt x="58" y="30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7"/>
                  </a:lnTo>
                  <a:lnTo>
                    <a:pt x="57" y="38"/>
                  </a:lnTo>
                  <a:lnTo>
                    <a:pt x="57" y="41"/>
                  </a:lnTo>
                  <a:lnTo>
                    <a:pt x="58" y="43"/>
                  </a:lnTo>
                  <a:lnTo>
                    <a:pt x="60" y="44"/>
                  </a:lnTo>
                  <a:lnTo>
                    <a:pt x="61" y="48"/>
                  </a:lnTo>
                  <a:lnTo>
                    <a:pt x="64" y="52"/>
                  </a:lnTo>
                  <a:lnTo>
                    <a:pt x="68" y="57"/>
                  </a:lnTo>
                  <a:lnTo>
                    <a:pt x="72" y="63"/>
                  </a:lnTo>
                  <a:lnTo>
                    <a:pt x="79" y="68"/>
                  </a:lnTo>
                  <a:lnTo>
                    <a:pt x="82" y="68"/>
                  </a:lnTo>
                  <a:lnTo>
                    <a:pt x="88" y="71"/>
                  </a:lnTo>
                  <a:lnTo>
                    <a:pt x="88" y="71"/>
                  </a:lnTo>
                  <a:lnTo>
                    <a:pt x="90" y="73"/>
                  </a:lnTo>
                  <a:lnTo>
                    <a:pt x="86" y="74"/>
                  </a:lnTo>
                  <a:lnTo>
                    <a:pt x="85" y="74"/>
                  </a:lnTo>
                  <a:lnTo>
                    <a:pt x="85" y="76"/>
                  </a:lnTo>
                  <a:lnTo>
                    <a:pt x="83" y="76"/>
                  </a:lnTo>
                  <a:lnTo>
                    <a:pt x="75" y="74"/>
                  </a:lnTo>
                  <a:lnTo>
                    <a:pt x="75" y="74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72" y="73"/>
                  </a:lnTo>
                  <a:lnTo>
                    <a:pt x="71" y="73"/>
                  </a:lnTo>
                  <a:lnTo>
                    <a:pt x="71" y="74"/>
                  </a:lnTo>
                  <a:lnTo>
                    <a:pt x="72" y="74"/>
                  </a:lnTo>
                  <a:lnTo>
                    <a:pt x="74" y="76"/>
                  </a:lnTo>
                  <a:lnTo>
                    <a:pt x="74" y="77"/>
                  </a:lnTo>
                  <a:lnTo>
                    <a:pt x="72" y="77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6" y="74"/>
                  </a:lnTo>
                  <a:lnTo>
                    <a:pt x="64" y="76"/>
                  </a:lnTo>
                  <a:lnTo>
                    <a:pt x="63" y="76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55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47" y="73"/>
                  </a:lnTo>
                  <a:lnTo>
                    <a:pt x="45" y="73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2" y="73"/>
                  </a:lnTo>
                  <a:lnTo>
                    <a:pt x="41" y="71"/>
                  </a:lnTo>
                  <a:lnTo>
                    <a:pt x="33" y="71"/>
                  </a:lnTo>
                  <a:lnTo>
                    <a:pt x="28" y="70"/>
                  </a:lnTo>
                  <a:lnTo>
                    <a:pt x="30" y="68"/>
                  </a:lnTo>
                  <a:lnTo>
                    <a:pt x="31" y="68"/>
                  </a:lnTo>
                  <a:lnTo>
                    <a:pt x="31" y="66"/>
                  </a:lnTo>
                  <a:lnTo>
                    <a:pt x="31" y="65"/>
                  </a:lnTo>
                  <a:lnTo>
                    <a:pt x="31" y="65"/>
                  </a:lnTo>
                  <a:lnTo>
                    <a:pt x="33" y="63"/>
                  </a:lnTo>
                  <a:lnTo>
                    <a:pt x="36" y="63"/>
                  </a:lnTo>
                  <a:lnTo>
                    <a:pt x="34" y="62"/>
                  </a:lnTo>
                  <a:lnTo>
                    <a:pt x="36" y="62"/>
                  </a:lnTo>
                  <a:lnTo>
                    <a:pt x="39" y="63"/>
                  </a:lnTo>
                  <a:lnTo>
                    <a:pt x="39" y="62"/>
                  </a:lnTo>
                  <a:lnTo>
                    <a:pt x="36" y="60"/>
                  </a:lnTo>
                  <a:lnTo>
                    <a:pt x="31" y="57"/>
                  </a:lnTo>
                  <a:lnTo>
                    <a:pt x="31" y="57"/>
                  </a:lnTo>
                  <a:lnTo>
                    <a:pt x="30" y="57"/>
                  </a:lnTo>
                  <a:lnTo>
                    <a:pt x="28" y="57"/>
                  </a:lnTo>
                  <a:lnTo>
                    <a:pt x="28" y="55"/>
                  </a:lnTo>
                  <a:lnTo>
                    <a:pt x="28" y="52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2" y="52"/>
                  </a:lnTo>
                  <a:lnTo>
                    <a:pt x="19" y="52"/>
                  </a:lnTo>
                  <a:lnTo>
                    <a:pt x="14" y="51"/>
                  </a:lnTo>
                  <a:lnTo>
                    <a:pt x="11" y="52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4" y="52"/>
                  </a:lnTo>
                  <a:lnTo>
                    <a:pt x="3" y="51"/>
                  </a:lnTo>
                  <a:lnTo>
                    <a:pt x="1" y="48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1" y="40"/>
                  </a:lnTo>
                  <a:lnTo>
                    <a:pt x="3" y="37"/>
                  </a:lnTo>
                  <a:lnTo>
                    <a:pt x="3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9" y="35"/>
                  </a:lnTo>
                  <a:lnTo>
                    <a:pt x="12" y="35"/>
                  </a:lnTo>
                  <a:lnTo>
                    <a:pt x="14" y="35"/>
                  </a:lnTo>
                  <a:lnTo>
                    <a:pt x="14" y="33"/>
                  </a:lnTo>
                  <a:lnTo>
                    <a:pt x="16" y="32"/>
                  </a:lnTo>
                  <a:lnTo>
                    <a:pt x="17" y="32"/>
                  </a:lnTo>
                  <a:lnTo>
                    <a:pt x="17" y="30"/>
                  </a:lnTo>
                  <a:lnTo>
                    <a:pt x="19" y="30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19" y="25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19" y="21"/>
                  </a:lnTo>
                  <a:lnTo>
                    <a:pt x="17" y="19"/>
                  </a:lnTo>
                  <a:lnTo>
                    <a:pt x="16" y="19"/>
                  </a:lnTo>
                  <a:lnTo>
                    <a:pt x="17" y="18"/>
                  </a:lnTo>
                  <a:lnTo>
                    <a:pt x="17" y="18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5" y="8"/>
                  </a:lnTo>
                  <a:lnTo>
                    <a:pt x="25" y="7"/>
                  </a:lnTo>
                  <a:lnTo>
                    <a:pt x="27" y="7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7" y="2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0" name="Freeform 146">
              <a:extLst>
                <a:ext uri="{FF2B5EF4-FFF2-40B4-BE49-F238E27FC236}">
                  <a16:creationId xmlns:a16="http://schemas.microsoft.com/office/drawing/2014/main" id="{9A1610D3-8151-46EB-8DAF-8529678F3108}"/>
                </a:ext>
              </a:extLst>
            </p:cNvPr>
            <p:cNvSpPr>
              <a:spLocks/>
            </p:cNvSpPr>
            <p:nvPr/>
          </p:nvSpPr>
          <p:spPr bwMode="auto">
            <a:xfrm>
              <a:off x="7454969" y="1390731"/>
              <a:ext cx="42883" cy="13645"/>
            </a:xfrm>
            <a:custGeom>
              <a:avLst/>
              <a:gdLst>
                <a:gd name="T0" fmla="*/ 21 w 22"/>
                <a:gd name="T1" fmla="*/ 0 h 7"/>
                <a:gd name="T2" fmla="*/ 22 w 22"/>
                <a:gd name="T3" fmla="*/ 4 h 7"/>
                <a:gd name="T4" fmla="*/ 21 w 22"/>
                <a:gd name="T5" fmla="*/ 4 h 7"/>
                <a:gd name="T6" fmla="*/ 16 w 22"/>
                <a:gd name="T7" fmla="*/ 7 h 7"/>
                <a:gd name="T8" fmla="*/ 11 w 22"/>
                <a:gd name="T9" fmla="*/ 7 h 7"/>
                <a:gd name="T10" fmla="*/ 5 w 22"/>
                <a:gd name="T11" fmla="*/ 7 h 7"/>
                <a:gd name="T12" fmla="*/ 0 w 22"/>
                <a:gd name="T13" fmla="*/ 5 h 7"/>
                <a:gd name="T14" fmla="*/ 2 w 22"/>
                <a:gd name="T15" fmla="*/ 5 h 7"/>
                <a:gd name="T16" fmla="*/ 2 w 22"/>
                <a:gd name="T17" fmla="*/ 4 h 7"/>
                <a:gd name="T18" fmla="*/ 8 w 22"/>
                <a:gd name="T19" fmla="*/ 2 h 7"/>
                <a:gd name="T20" fmla="*/ 21 w 22"/>
                <a:gd name="T21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" h="7">
                  <a:moveTo>
                    <a:pt x="21" y="0"/>
                  </a:moveTo>
                  <a:lnTo>
                    <a:pt x="22" y="4"/>
                  </a:lnTo>
                  <a:lnTo>
                    <a:pt x="21" y="4"/>
                  </a:lnTo>
                  <a:lnTo>
                    <a:pt x="16" y="7"/>
                  </a:lnTo>
                  <a:lnTo>
                    <a:pt x="11" y="7"/>
                  </a:lnTo>
                  <a:lnTo>
                    <a:pt x="5" y="7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4"/>
                  </a:lnTo>
                  <a:lnTo>
                    <a:pt x="8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1" name="Freeform 147">
              <a:extLst>
                <a:ext uri="{FF2B5EF4-FFF2-40B4-BE49-F238E27FC236}">
                  <a16:creationId xmlns:a16="http://schemas.microsoft.com/office/drawing/2014/main" id="{97DE92BD-1FC0-49F5-BF43-8C24B7525536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7090" y="1384883"/>
              <a:ext cx="81867" cy="35086"/>
            </a:xfrm>
            <a:custGeom>
              <a:avLst/>
              <a:gdLst>
                <a:gd name="T0" fmla="*/ 30 w 42"/>
                <a:gd name="T1" fmla="*/ 0 h 18"/>
                <a:gd name="T2" fmla="*/ 33 w 42"/>
                <a:gd name="T3" fmla="*/ 0 h 18"/>
                <a:gd name="T4" fmla="*/ 36 w 42"/>
                <a:gd name="T5" fmla="*/ 2 h 18"/>
                <a:gd name="T6" fmla="*/ 37 w 42"/>
                <a:gd name="T7" fmla="*/ 3 h 18"/>
                <a:gd name="T8" fmla="*/ 41 w 42"/>
                <a:gd name="T9" fmla="*/ 5 h 18"/>
                <a:gd name="T10" fmla="*/ 41 w 42"/>
                <a:gd name="T11" fmla="*/ 5 h 18"/>
                <a:gd name="T12" fmla="*/ 41 w 42"/>
                <a:gd name="T13" fmla="*/ 7 h 18"/>
                <a:gd name="T14" fmla="*/ 41 w 42"/>
                <a:gd name="T15" fmla="*/ 8 h 18"/>
                <a:gd name="T16" fmla="*/ 42 w 42"/>
                <a:gd name="T17" fmla="*/ 10 h 18"/>
                <a:gd name="T18" fmla="*/ 36 w 42"/>
                <a:gd name="T19" fmla="*/ 14 h 18"/>
                <a:gd name="T20" fmla="*/ 30 w 42"/>
                <a:gd name="T21" fmla="*/ 16 h 18"/>
                <a:gd name="T22" fmla="*/ 12 w 42"/>
                <a:gd name="T23" fmla="*/ 18 h 18"/>
                <a:gd name="T24" fmla="*/ 9 w 42"/>
                <a:gd name="T25" fmla="*/ 18 h 18"/>
                <a:gd name="T26" fmla="*/ 6 w 42"/>
                <a:gd name="T27" fmla="*/ 18 h 18"/>
                <a:gd name="T28" fmla="*/ 3 w 42"/>
                <a:gd name="T29" fmla="*/ 16 h 18"/>
                <a:gd name="T30" fmla="*/ 0 w 42"/>
                <a:gd name="T31" fmla="*/ 13 h 18"/>
                <a:gd name="T32" fmla="*/ 1 w 42"/>
                <a:gd name="T33" fmla="*/ 13 h 18"/>
                <a:gd name="T34" fmla="*/ 4 w 42"/>
                <a:gd name="T35" fmla="*/ 11 h 18"/>
                <a:gd name="T36" fmla="*/ 7 w 42"/>
                <a:gd name="T37" fmla="*/ 8 h 18"/>
                <a:gd name="T38" fmla="*/ 15 w 42"/>
                <a:gd name="T39" fmla="*/ 8 h 18"/>
                <a:gd name="T40" fmla="*/ 19 w 42"/>
                <a:gd name="T41" fmla="*/ 8 h 18"/>
                <a:gd name="T42" fmla="*/ 22 w 42"/>
                <a:gd name="T43" fmla="*/ 8 h 18"/>
                <a:gd name="T44" fmla="*/ 23 w 42"/>
                <a:gd name="T45" fmla="*/ 7 h 18"/>
                <a:gd name="T46" fmla="*/ 23 w 42"/>
                <a:gd name="T47" fmla="*/ 3 h 18"/>
                <a:gd name="T48" fmla="*/ 25 w 42"/>
                <a:gd name="T49" fmla="*/ 3 h 18"/>
                <a:gd name="T50" fmla="*/ 25 w 42"/>
                <a:gd name="T51" fmla="*/ 2 h 18"/>
                <a:gd name="T52" fmla="*/ 30 w 42"/>
                <a:gd name="T5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2" h="18">
                  <a:moveTo>
                    <a:pt x="30" y="0"/>
                  </a:moveTo>
                  <a:lnTo>
                    <a:pt x="33" y="0"/>
                  </a:lnTo>
                  <a:lnTo>
                    <a:pt x="36" y="2"/>
                  </a:lnTo>
                  <a:lnTo>
                    <a:pt x="37" y="3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1" y="8"/>
                  </a:lnTo>
                  <a:lnTo>
                    <a:pt x="42" y="10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12" y="18"/>
                  </a:lnTo>
                  <a:lnTo>
                    <a:pt x="9" y="18"/>
                  </a:lnTo>
                  <a:lnTo>
                    <a:pt x="6" y="18"/>
                  </a:lnTo>
                  <a:lnTo>
                    <a:pt x="3" y="16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4" y="11"/>
                  </a:lnTo>
                  <a:lnTo>
                    <a:pt x="7" y="8"/>
                  </a:lnTo>
                  <a:lnTo>
                    <a:pt x="15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3" y="7"/>
                  </a:lnTo>
                  <a:lnTo>
                    <a:pt x="23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2" name="Freeform 148">
              <a:extLst>
                <a:ext uri="{FF2B5EF4-FFF2-40B4-BE49-F238E27FC236}">
                  <a16:creationId xmlns:a16="http://schemas.microsoft.com/office/drawing/2014/main" id="{1A60FF7C-1FB6-4FD3-82CF-3222AC0FBA64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9800" y="311774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3" name="Freeform 149">
              <a:extLst>
                <a:ext uri="{FF2B5EF4-FFF2-40B4-BE49-F238E27FC236}">
                  <a16:creationId xmlns:a16="http://schemas.microsoft.com/office/drawing/2014/main" id="{405C1EF5-0AC8-4F68-B421-4BFAC3D54F43}"/>
                </a:ext>
              </a:extLst>
            </p:cNvPr>
            <p:cNvSpPr>
              <a:spLocks/>
            </p:cNvSpPr>
            <p:nvPr/>
          </p:nvSpPr>
          <p:spPr bwMode="auto">
            <a:xfrm>
              <a:off x="7513445" y="1351747"/>
              <a:ext cx="50680" cy="9747"/>
            </a:xfrm>
            <a:custGeom>
              <a:avLst/>
              <a:gdLst>
                <a:gd name="T0" fmla="*/ 10 w 26"/>
                <a:gd name="T1" fmla="*/ 0 h 5"/>
                <a:gd name="T2" fmla="*/ 24 w 26"/>
                <a:gd name="T3" fmla="*/ 1 h 5"/>
                <a:gd name="T4" fmla="*/ 24 w 26"/>
                <a:gd name="T5" fmla="*/ 1 h 5"/>
                <a:gd name="T6" fmla="*/ 26 w 26"/>
                <a:gd name="T7" fmla="*/ 1 h 5"/>
                <a:gd name="T8" fmla="*/ 22 w 26"/>
                <a:gd name="T9" fmla="*/ 3 h 5"/>
                <a:gd name="T10" fmla="*/ 21 w 26"/>
                <a:gd name="T11" fmla="*/ 5 h 5"/>
                <a:gd name="T12" fmla="*/ 11 w 26"/>
                <a:gd name="T13" fmla="*/ 3 h 5"/>
                <a:gd name="T14" fmla="*/ 7 w 26"/>
                <a:gd name="T15" fmla="*/ 3 h 5"/>
                <a:gd name="T16" fmla="*/ 7 w 26"/>
                <a:gd name="T17" fmla="*/ 3 h 5"/>
                <a:gd name="T18" fmla="*/ 7 w 26"/>
                <a:gd name="T19" fmla="*/ 1 h 5"/>
                <a:gd name="T20" fmla="*/ 0 w 26"/>
                <a:gd name="T21" fmla="*/ 1 h 5"/>
                <a:gd name="T22" fmla="*/ 3 w 26"/>
                <a:gd name="T23" fmla="*/ 0 h 5"/>
                <a:gd name="T24" fmla="*/ 10 w 26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" h="5">
                  <a:moveTo>
                    <a:pt x="10" y="0"/>
                  </a:moveTo>
                  <a:lnTo>
                    <a:pt x="24" y="1"/>
                  </a:lnTo>
                  <a:lnTo>
                    <a:pt x="24" y="1"/>
                  </a:lnTo>
                  <a:lnTo>
                    <a:pt x="26" y="1"/>
                  </a:lnTo>
                  <a:lnTo>
                    <a:pt x="22" y="3"/>
                  </a:lnTo>
                  <a:lnTo>
                    <a:pt x="21" y="5"/>
                  </a:lnTo>
                  <a:lnTo>
                    <a:pt x="11" y="3"/>
                  </a:lnTo>
                  <a:lnTo>
                    <a:pt x="7" y="3"/>
                  </a:lnTo>
                  <a:lnTo>
                    <a:pt x="7" y="3"/>
                  </a:lnTo>
                  <a:lnTo>
                    <a:pt x="7" y="1"/>
                  </a:lnTo>
                  <a:lnTo>
                    <a:pt x="0" y="1"/>
                  </a:lnTo>
                  <a:lnTo>
                    <a:pt x="3" y="0"/>
                  </a:lnTo>
                  <a:lnTo>
                    <a:pt x="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4" name="Freeform 150">
              <a:extLst>
                <a:ext uri="{FF2B5EF4-FFF2-40B4-BE49-F238E27FC236}">
                  <a16:creationId xmlns:a16="http://schemas.microsoft.com/office/drawing/2014/main" id="{7CD9A283-9E3C-4880-B3C7-B6025333EC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573" y="2685014"/>
              <a:ext cx="89664" cy="37036"/>
            </a:xfrm>
            <a:custGeom>
              <a:avLst/>
              <a:gdLst>
                <a:gd name="T0" fmla="*/ 17 w 46"/>
                <a:gd name="T1" fmla="*/ 0 h 19"/>
                <a:gd name="T2" fmla="*/ 19 w 46"/>
                <a:gd name="T3" fmla="*/ 0 h 19"/>
                <a:gd name="T4" fmla="*/ 17 w 46"/>
                <a:gd name="T5" fmla="*/ 1 h 19"/>
                <a:gd name="T6" fmla="*/ 14 w 46"/>
                <a:gd name="T7" fmla="*/ 6 h 19"/>
                <a:gd name="T8" fmla="*/ 14 w 46"/>
                <a:gd name="T9" fmla="*/ 6 h 19"/>
                <a:gd name="T10" fmla="*/ 16 w 46"/>
                <a:gd name="T11" fmla="*/ 6 h 19"/>
                <a:gd name="T12" fmla="*/ 17 w 46"/>
                <a:gd name="T13" fmla="*/ 8 h 19"/>
                <a:gd name="T14" fmla="*/ 19 w 46"/>
                <a:gd name="T15" fmla="*/ 8 h 19"/>
                <a:gd name="T16" fmla="*/ 22 w 46"/>
                <a:gd name="T17" fmla="*/ 8 h 19"/>
                <a:gd name="T18" fmla="*/ 22 w 46"/>
                <a:gd name="T19" fmla="*/ 3 h 19"/>
                <a:gd name="T20" fmla="*/ 22 w 46"/>
                <a:gd name="T21" fmla="*/ 0 h 19"/>
                <a:gd name="T22" fmla="*/ 24 w 46"/>
                <a:gd name="T23" fmla="*/ 0 h 19"/>
                <a:gd name="T24" fmla="*/ 25 w 46"/>
                <a:gd name="T25" fmla="*/ 0 h 19"/>
                <a:gd name="T26" fmla="*/ 25 w 46"/>
                <a:gd name="T27" fmla="*/ 1 h 19"/>
                <a:gd name="T28" fmla="*/ 27 w 46"/>
                <a:gd name="T29" fmla="*/ 1 h 19"/>
                <a:gd name="T30" fmla="*/ 30 w 46"/>
                <a:gd name="T31" fmla="*/ 3 h 19"/>
                <a:gd name="T32" fmla="*/ 31 w 46"/>
                <a:gd name="T33" fmla="*/ 3 h 19"/>
                <a:gd name="T34" fmla="*/ 35 w 46"/>
                <a:gd name="T35" fmla="*/ 4 h 19"/>
                <a:gd name="T36" fmla="*/ 36 w 46"/>
                <a:gd name="T37" fmla="*/ 4 h 19"/>
                <a:gd name="T38" fmla="*/ 39 w 46"/>
                <a:gd name="T39" fmla="*/ 4 h 19"/>
                <a:gd name="T40" fmla="*/ 42 w 46"/>
                <a:gd name="T41" fmla="*/ 4 h 19"/>
                <a:gd name="T42" fmla="*/ 42 w 46"/>
                <a:gd name="T43" fmla="*/ 6 h 19"/>
                <a:gd name="T44" fmla="*/ 44 w 46"/>
                <a:gd name="T45" fmla="*/ 8 h 19"/>
                <a:gd name="T46" fmla="*/ 46 w 46"/>
                <a:gd name="T47" fmla="*/ 8 h 19"/>
                <a:gd name="T48" fmla="*/ 46 w 46"/>
                <a:gd name="T49" fmla="*/ 9 h 19"/>
                <a:gd name="T50" fmla="*/ 44 w 46"/>
                <a:gd name="T51" fmla="*/ 12 h 19"/>
                <a:gd name="T52" fmla="*/ 44 w 46"/>
                <a:gd name="T53" fmla="*/ 14 h 19"/>
                <a:gd name="T54" fmla="*/ 44 w 46"/>
                <a:gd name="T55" fmla="*/ 15 h 19"/>
                <a:gd name="T56" fmla="*/ 44 w 46"/>
                <a:gd name="T57" fmla="*/ 17 h 19"/>
                <a:gd name="T58" fmla="*/ 46 w 46"/>
                <a:gd name="T59" fmla="*/ 19 h 19"/>
                <a:gd name="T60" fmla="*/ 44 w 46"/>
                <a:gd name="T61" fmla="*/ 19 h 19"/>
                <a:gd name="T62" fmla="*/ 36 w 46"/>
                <a:gd name="T63" fmla="*/ 19 h 19"/>
                <a:gd name="T64" fmla="*/ 28 w 46"/>
                <a:gd name="T65" fmla="*/ 19 h 19"/>
                <a:gd name="T66" fmla="*/ 22 w 46"/>
                <a:gd name="T67" fmla="*/ 17 h 19"/>
                <a:gd name="T68" fmla="*/ 14 w 46"/>
                <a:gd name="T69" fmla="*/ 17 h 19"/>
                <a:gd name="T70" fmla="*/ 8 w 46"/>
                <a:gd name="T71" fmla="*/ 17 h 19"/>
                <a:gd name="T72" fmla="*/ 3 w 46"/>
                <a:gd name="T73" fmla="*/ 17 h 19"/>
                <a:gd name="T74" fmla="*/ 0 w 46"/>
                <a:gd name="T75" fmla="*/ 17 h 19"/>
                <a:gd name="T76" fmla="*/ 0 w 46"/>
                <a:gd name="T77" fmla="*/ 17 h 19"/>
                <a:gd name="T78" fmla="*/ 1 w 46"/>
                <a:gd name="T79" fmla="*/ 15 h 19"/>
                <a:gd name="T80" fmla="*/ 3 w 46"/>
                <a:gd name="T81" fmla="*/ 12 h 19"/>
                <a:gd name="T82" fmla="*/ 5 w 46"/>
                <a:gd name="T83" fmla="*/ 11 h 19"/>
                <a:gd name="T84" fmla="*/ 5 w 46"/>
                <a:gd name="T85" fmla="*/ 9 h 19"/>
                <a:gd name="T86" fmla="*/ 5 w 46"/>
                <a:gd name="T87" fmla="*/ 8 h 19"/>
                <a:gd name="T88" fmla="*/ 6 w 46"/>
                <a:gd name="T89" fmla="*/ 6 h 19"/>
                <a:gd name="T90" fmla="*/ 11 w 46"/>
                <a:gd name="T91" fmla="*/ 6 h 19"/>
                <a:gd name="T92" fmla="*/ 13 w 46"/>
                <a:gd name="T93" fmla="*/ 6 h 19"/>
                <a:gd name="T94" fmla="*/ 14 w 46"/>
                <a:gd name="T95" fmla="*/ 3 h 19"/>
                <a:gd name="T96" fmla="*/ 17 w 46"/>
                <a:gd name="T97" fmla="*/ 1 h 19"/>
                <a:gd name="T98" fmla="*/ 17 w 46"/>
                <a:gd name="T9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" h="19">
                  <a:moveTo>
                    <a:pt x="17" y="0"/>
                  </a:moveTo>
                  <a:lnTo>
                    <a:pt x="19" y="0"/>
                  </a:lnTo>
                  <a:lnTo>
                    <a:pt x="17" y="1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2" y="3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9" y="4"/>
                  </a:lnTo>
                  <a:lnTo>
                    <a:pt x="42" y="4"/>
                  </a:lnTo>
                  <a:lnTo>
                    <a:pt x="42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6" y="9"/>
                  </a:lnTo>
                  <a:lnTo>
                    <a:pt x="44" y="12"/>
                  </a:lnTo>
                  <a:lnTo>
                    <a:pt x="44" y="14"/>
                  </a:lnTo>
                  <a:lnTo>
                    <a:pt x="44" y="15"/>
                  </a:lnTo>
                  <a:lnTo>
                    <a:pt x="44" y="17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36" y="19"/>
                  </a:lnTo>
                  <a:lnTo>
                    <a:pt x="28" y="19"/>
                  </a:lnTo>
                  <a:lnTo>
                    <a:pt x="22" y="17"/>
                  </a:lnTo>
                  <a:lnTo>
                    <a:pt x="14" y="17"/>
                  </a:lnTo>
                  <a:lnTo>
                    <a:pt x="8" y="17"/>
                  </a:lnTo>
                  <a:lnTo>
                    <a:pt x="3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1" y="15"/>
                  </a:lnTo>
                  <a:lnTo>
                    <a:pt x="3" y="12"/>
                  </a:lnTo>
                  <a:lnTo>
                    <a:pt x="5" y="11"/>
                  </a:lnTo>
                  <a:lnTo>
                    <a:pt x="5" y="9"/>
                  </a:lnTo>
                  <a:lnTo>
                    <a:pt x="5" y="8"/>
                  </a:lnTo>
                  <a:lnTo>
                    <a:pt x="6" y="6"/>
                  </a:lnTo>
                  <a:lnTo>
                    <a:pt x="11" y="6"/>
                  </a:lnTo>
                  <a:lnTo>
                    <a:pt x="13" y="6"/>
                  </a:lnTo>
                  <a:lnTo>
                    <a:pt x="14" y="3"/>
                  </a:lnTo>
                  <a:lnTo>
                    <a:pt x="17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5" name="Freeform 151">
              <a:extLst>
                <a:ext uri="{FF2B5EF4-FFF2-40B4-BE49-F238E27FC236}">
                  <a16:creationId xmlns:a16="http://schemas.microsoft.com/office/drawing/2014/main" id="{5DA956A8-E2D1-42A7-BA83-836B084039F2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9866" y="2189912"/>
              <a:ext cx="7797" cy="5848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0 h 3"/>
                <a:gd name="T4" fmla="*/ 4 w 4"/>
                <a:gd name="T5" fmla="*/ 2 h 3"/>
                <a:gd name="T6" fmla="*/ 4 w 4"/>
                <a:gd name="T7" fmla="*/ 2 h 3"/>
                <a:gd name="T8" fmla="*/ 4 w 4"/>
                <a:gd name="T9" fmla="*/ 3 h 3"/>
                <a:gd name="T10" fmla="*/ 0 w 4"/>
                <a:gd name="T11" fmla="*/ 2 h 3"/>
                <a:gd name="T12" fmla="*/ 0 w 4"/>
                <a:gd name="T13" fmla="*/ 0 h 3"/>
                <a:gd name="T14" fmla="*/ 0 w 4"/>
                <a:gd name="T15" fmla="*/ 0 h 3"/>
                <a:gd name="T16" fmla="*/ 2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6" name="Freeform 152">
              <a:extLst>
                <a:ext uri="{FF2B5EF4-FFF2-40B4-BE49-F238E27FC236}">
                  <a16:creationId xmlns:a16="http://schemas.microsoft.com/office/drawing/2014/main" id="{6ADA054C-9C93-45B4-8AC7-EE9302F41F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8090" y="1410224"/>
              <a:ext cx="107208" cy="27289"/>
            </a:xfrm>
            <a:custGeom>
              <a:avLst/>
              <a:gdLst>
                <a:gd name="T0" fmla="*/ 38 w 55"/>
                <a:gd name="T1" fmla="*/ 0 h 14"/>
                <a:gd name="T2" fmla="*/ 44 w 55"/>
                <a:gd name="T3" fmla="*/ 1 h 14"/>
                <a:gd name="T4" fmla="*/ 49 w 55"/>
                <a:gd name="T5" fmla="*/ 0 h 14"/>
                <a:gd name="T6" fmla="*/ 51 w 55"/>
                <a:gd name="T7" fmla="*/ 1 h 14"/>
                <a:gd name="T8" fmla="*/ 52 w 55"/>
                <a:gd name="T9" fmla="*/ 1 h 14"/>
                <a:gd name="T10" fmla="*/ 54 w 55"/>
                <a:gd name="T11" fmla="*/ 1 h 14"/>
                <a:gd name="T12" fmla="*/ 55 w 55"/>
                <a:gd name="T13" fmla="*/ 5 h 14"/>
                <a:gd name="T14" fmla="*/ 55 w 55"/>
                <a:gd name="T15" fmla="*/ 8 h 14"/>
                <a:gd name="T16" fmla="*/ 55 w 55"/>
                <a:gd name="T17" fmla="*/ 8 h 14"/>
                <a:gd name="T18" fmla="*/ 46 w 55"/>
                <a:gd name="T19" fmla="*/ 6 h 14"/>
                <a:gd name="T20" fmla="*/ 43 w 55"/>
                <a:gd name="T21" fmla="*/ 3 h 14"/>
                <a:gd name="T22" fmla="*/ 41 w 55"/>
                <a:gd name="T23" fmla="*/ 3 h 14"/>
                <a:gd name="T24" fmla="*/ 40 w 55"/>
                <a:gd name="T25" fmla="*/ 3 h 14"/>
                <a:gd name="T26" fmla="*/ 38 w 55"/>
                <a:gd name="T27" fmla="*/ 5 h 14"/>
                <a:gd name="T28" fmla="*/ 36 w 55"/>
                <a:gd name="T29" fmla="*/ 6 h 14"/>
                <a:gd name="T30" fmla="*/ 35 w 55"/>
                <a:gd name="T31" fmla="*/ 8 h 14"/>
                <a:gd name="T32" fmla="*/ 33 w 55"/>
                <a:gd name="T33" fmla="*/ 8 h 14"/>
                <a:gd name="T34" fmla="*/ 33 w 55"/>
                <a:gd name="T35" fmla="*/ 8 h 14"/>
                <a:gd name="T36" fmla="*/ 32 w 55"/>
                <a:gd name="T37" fmla="*/ 9 h 14"/>
                <a:gd name="T38" fmla="*/ 27 w 55"/>
                <a:gd name="T39" fmla="*/ 9 h 14"/>
                <a:gd name="T40" fmla="*/ 25 w 55"/>
                <a:gd name="T41" fmla="*/ 11 h 14"/>
                <a:gd name="T42" fmla="*/ 24 w 55"/>
                <a:gd name="T43" fmla="*/ 12 h 14"/>
                <a:gd name="T44" fmla="*/ 22 w 55"/>
                <a:gd name="T45" fmla="*/ 12 h 14"/>
                <a:gd name="T46" fmla="*/ 19 w 55"/>
                <a:gd name="T47" fmla="*/ 14 h 14"/>
                <a:gd name="T48" fmla="*/ 17 w 55"/>
                <a:gd name="T49" fmla="*/ 12 h 14"/>
                <a:gd name="T50" fmla="*/ 17 w 55"/>
                <a:gd name="T51" fmla="*/ 9 h 14"/>
                <a:gd name="T52" fmla="*/ 16 w 55"/>
                <a:gd name="T53" fmla="*/ 9 h 14"/>
                <a:gd name="T54" fmla="*/ 11 w 55"/>
                <a:gd name="T55" fmla="*/ 11 h 14"/>
                <a:gd name="T56" fmla="*/ 8 w 55"/>
                <a:gd name="T57" fmla="*/ 9 h 14"/>
                <a:gd name="T58" fmla="*/ 5 w 55"/>
                <a:gd name="T59" fmla="*/ 8 h 14"/>
                <a:gd name="T60" fmla="*/ 0 w 55"/>
                <a:gd name="T61" fmla="*/ 8 h 14"/>
                <a:gd name="T62" fmla="*/ 3 w 55"/>
                <a:gd name="T63" fmla="*/ 6 h 14"/>
                <a:gd name="T64" fmla="*/ 22 w 55"/>
                <a:gd name="T65" fmla="*/ 3 h 14"/>
                <a:gd name="T66" fmla="*/ 29 w 55"/>
                <a:gd name="T67" fmla="*/ 3 h 14"/>
                <a:gd name="T68" fmla="*/ 32 w 55"/>
                <a:gd name="T69" fmla="*/ 1 h 14"/>
                <a:gd name="T70" fmla="*/ 36 w 55"/>
                <a:gd name="T71" fmla="*/ 0 h 14"/>
                <a:gd name="T72" fmla="*/ 38 w 55"/>
                <a:gd name="T7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5" h="14">
                  <a:moveTo>
                    <a:pt x="38" y="0"/>
                  </a:moveTo>
                  <a:lnTo>
                    <a:pt x="44" y="1"/>
                  </a:lnTo>
                  <a:lnTo>
                    <a:pt x="49" y="0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5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46" y="6"/>
                  </a:lnTo>
                  <a:lnTo>
                    <a:pt x="43" y="3"/>
                  </a:lnTo>
                  <a:lnTo>
                    <a:pt x="41" y="3"/>
                  </a:lnTo>
                  <a:lnTo>
                    <a:pt x="40" y="3"/>
                  </a:lnTo>
                  <a:lnTo>
                    <a:pt x="38" y="5"/>
                  </a:lnTo>
                  <a:lnTo>
                    <a:pt x="36" y="6"/>
                  </a:lnTo>
                  <a:lnTo>
                    <a:pt x="35" y="8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2" y="9"/>
                  </a:lnTo>
                  <a:lnTo>
                    <a:pt x="27" y="9"/>
                  </a:lnTo>
                  <a:lnTo>
                    <a:pt x="25" y="11"/>
                  </a:lnTo>
                  <a:lnTo>
                    <a:pt x="24" y="12"/>
                  </a:lnTo>
                  <a:lnTo>
                    <a:pt x="22" y="12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1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0" y="8"/>
                  </a:lnTo>
                  <a:lnTo>
                    <a:pt x="3" y="6"/>
                  </a:lnTo>
                  <a:lnTo>
                    <a:pt x="22" y="3"/>
                  </a:lnTo>
                  <a:lnTo>
                    <a:pt x="29" y="3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7" name="Freeform 153">
              <a:extLst>
                <a:ext uri="{FF2B5EF4-FFF2-40B4-BE49-F238E27FC236}">
                  <a16:creationId xmlns:a16="http://schemas.microsoft.com/office/drawing/2014/main" id="{23BD580F-7F4A-4BF9-BD77-02222A5294A5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3953" y="3117742"/>
              <a:ext cx="3898" cy="0"/>
            </a:xfrm>
            <a:custGeom>
              <a:avLst/>
              <a:gdLst>
                <a:gd name="T0" fmla="*/ 0 w 2"/>
                <a:gd name="T1" fmla="*/ 0 w 2"/>
                <a:gd name="T2" fmla="*/ 0 w 2"/>
                <a:gd name="T3" fmla="*/ 2 w 2"/>
                <a:gd name="T4" fmla="*/ 2 w 2"/>
                <a:gd name="T5" fmla="*/ 2 w 2"/>
                <a:gd name="T6" fmla="*/ 2 w 2"/>
                <a:gd name="T7" fmla="*/ 0 w 2"/>
                <a:gd name="T8" fmla="*/ 0 w 2"/>
                <a:gd name="T9" fmla="*/ 0 w 2"/>
                <a:gd name="T10" fmla="*/ 0 w 2"/>
                <a:gd name="T11" fmla="*/ 0 w 2"/>
                <a:gd name="T12" fmla="*/ 0 w 2"/>
                <a:gd name="T13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  <a:cxn ang="0">
                  <a:pos x="T9" y="0"/>
                </a:cxn>
                <a:cxn ang="0">
                  <a:pos x="T10" y="0"/>
                </a:cxn>
                <a:cxn ang="0">
                  <a:pos x="T11" y="0"/>
                </a:cxn>
                <a:cxn ang="0">
                  <a:pos x="T12" y="0"/>
                </a:cxn>
                <a:cxn ang="0">
                  <a:pos x="T13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8" name="Freeform 154">
              <a:extLst>
                <a:ext uri="{FF2B5EF4-FFF2-40B4-BE49-F238E27FC236}">
                  <a16:creationId xmlns:a16="http://schemas.microsoft.com/office/drawing/2014/main" id="{15A37ED7-A75C-42EE-8C75-C2FE98C6B6B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5050" y="2718151"/>
              <a:ext cx="85766" cy="313825"/>
            </a:xfrm>
            <a:custGeom>
              <a:avLst/>
              <a:gdLst>
                <a:gd name="T0" fmla="*/ 20 w 44"/>
                <a:gd name="T1" fmla="*/ 6 h 161"/>
                <a:gd name="T2" fmla="*/ 19 w 44"/>
                <a:gd name="T3" fmla="*/ 9 h 161"/>
                <a:gd name="T4" fmla="*/ 19 w 44"/>
                <a:gd name="T5" fmla="*/ 13 h 161"/>
                <a:gd name="T6" fmla="*/ 23 w 44"/>
                <a:gd name="T7" fmla="*/ 24 h 161"/>
                <a:gd name="T8" fmla="*/ 25 w 44"/>
                <a:gd name="T9" fmla="*/ 35 h 161"/>
                <a:gd name="T10" fmla="*/ 23 w 44"/>
                <a:gd name="T11" fmla="*/ 38 h 161"/>
                <a:gd name="T12" fmla="*/ 22 w 44"/>
                <a:gd name="T13" fmla="*/ 46 h 161"/>
                <a:gd name="T14" fmla="*/ 23 w 44"/>
                <a:gd name="T15" fmla="*/ 52 h 161"/>
                <a:gd name="T16" fmla="*/ 27 w 44"/>
                <a:gd name="T17" fmla="*/ 57 h 161"/>
                <a:gd name="T18" fmla="*/ 27 w 44"/>
                <a:gd name="T19" fmla="*/ 61 h 161"/>
                <a:gd name="T20" fmla="*/ 31 w 44"/>
                <a:gd name="T21" fmla="*/ 76 h 161"/>
                <a:gd name="T22" fmla="*/ 36 w 44"/>
                <a:gd name="T23" fmla="*/ 91 h 161"/>
                <a:gd name="T24" fmla="*/ 38 w 44"/>
                <a:gd name="T25" fmla="*/ 99 h 161"/>
                <a:gd name="T26" fmla="*/ 42 w 44"/>
                <a:gd name="T27" fmla="*/ 106 h 161"/>
                <a:gd name="T28" fmla="*/ 44 w 44"/>
                <a:gd name="T29" fmla="*/ 112 h 161"/>
                <a:gd name="T30" fmla="*/ 42 w 44"/>
                <a:gd name="T31" fmla="*/ 107 h 161"/>
                <a:gd name="T32" fmla="*/ 36 w 44"/>
                <a:gd name="T33" fmla="*/ 101 h 161"/>
                <a:gd name="T34" fmla="*/ 31 w 44"/>
                <a:gd name="T35" fmla="*/ 99 h 161"/>
                <a:gd name="T36" fmla="*/ 23 w 44"/>
                <a:gd name="T37" fmla="*/ 99 h 161"/>
                <a:gd name="T38" fmla="*/ 20 w 44"/>
                <a:gd name="T39" fmla="*/ 106 h 161"/>
                <a:gd name="T40" fmla="*/ 14 w 44"/>
                <a:gd name="T41" fmla="*/ 124 h 161"/>
                <a:gd name="T42" fmla="*/ 16 w 44"/>
                <a:gd name="T43" fmla="*/ 131 h 161"/>
                <a:gd name="T44" fmla="*/ 19 w 44"/>
                <a:gd name="T45" fmla="*/ 134 h 161"/>
                <a:gd name="T46" fmla="*/ 20 w 44"/>
                <a:gd name="T47" fmla="*/ 137 h 161"/>
                <a:gd name="T48" fmla="*/ 23 w 44"/>
                <a:gd name="T49" fmla="*/ 145 h 161"/>
                <a:gd name="T50" fmla="*/ 27 w 44"/>
                <a:gd name="T51" fmla="*/ 145 h 161"/>
                <a:gd name="T52" fmla="*/ 28 w 44"/>
                <a:gd name="T53" fmla="*/ 153 h 161"/>
                <a:gd name="T54" fmla="*/ 27 w 44"/>
                <a:gd name="T55" fmla="*/ 156 h 161"/>
                <a:gd name="T56" fmla="*/ 27 w 44"/>
                <a:gd name="T57" fmla="*/ 159 h 161"/>
                <a:gd name="T58" fmla="*/ 25 w 44"/>
                <a:gd name="T59" fmla="*/ 151 h 161"/>
                <a:gd name="T60" fmla="*/ 17 w 44"/>
                <a:gd name="T61" fmla="*/ 148 h 161"/>
                <a:gd name="T62" fmla="*/ 16 w 44"/>
                <a:gd name="T63" fmla="*/ 147 h 161"/>
                <a:gd name="T64" fmla="*/ 12 w 44"/>
                <a:gd name="T65" fmla="*/ 148 h 161"/>
                <a:gd name="T66" fmla="*/ 9 w 44"/>
                <a:gd name="T67" fmla="*/ 153 h 161"/>
                <a:gd name="T68" fmla="*/ 6 w 44"/>
                <a:gd name="T69" fmla="*/ 161 h 161"/>
                <a:gd name="T70" fmla="*/ 5 w 44"/>
                <a:gd name="T71" fmla="*/ 158 h 161"/>
                <a:gd name="T72" fmla="*/ 3 w 44"/>
                <a:gd name="T73" fmla="*/ 147 h 161"/>
                <a:gd name="T74" fmla="*/ 6 w 44"/>
                <a:gd name="T75" fmla="*/ 137 h 161"/>
                <a:gd name="T76" fmla="*/ 5 w 44"/>
                <a:gd name="T77" fmla="*/ 131 h 161"/>
                <a:gd name="T78" fmla="*/ 8 w 44"/>
                <a:gd name="T79" fmla="*/ 124 h 161"/>
                <a:gd name="T80" fmla="*/ 6 w 44"/>
                <a:gd name="T81" fmla="*/ 113 h 161"/>
                <a:gd name="T82" fmla="*/ 3 w 44"/>
                <a:gd name="T83" fmla="*/ 109 h 161"/>
                <a:gd name="T84" fmla="*/ 6 w 44"/>
                <a:gd name="T85" fmla="*/ 99 h 161"/>
                <a:gd name="T86" fmla="*/ 8 w 44"/>
                <a:gd name="T87" fmla="*/ 82 h 161"/>
                <a:gd name="T88" fmla="*/ 6 w 44"/>
                <a:gd name="T89" fmla="*/ 74 h 161"/>
                <a:gd name="T90" fmla="*/ 9 w 44"/>
                <a:gd name="T91" fmla="*/ 66 h 161"/>
                <a:gd name="T92" fmla="*/ 6 w 44"/>
                <a:gd name="T93" fmla="*/ 57 h 161"/>
                <a:gd name="T94" fmla="*/ 1 w 44"/>
                <a:gd name="T95" fmla="*/ 52 h 161"/>
                <a:gd name="T96" fmla="*/ 1 w 44"/>
                <a:gd name="T97" fmla="*/ 50 h 161"/>
                <a:gd name="T98" fmla="*/ 1 w 44"/>
                <a:gd name="T99" fmla="*/ 41 h 161"/>
                <a:gd name="T100" fmla="*/ 3 w 44"/>
                <a:gd name="T101" fmla="*/ 32 h 161"/>
                <a:gd name="T102" fmla="*/ 3 w 44"/>
                <a:gd name="T103" fmla="*/ 22 h 161"/>
                <a:gd name="T104" fmla="*/ 8 w 44"/>
                <a:gd name="T105" fmla="*/ 19 h 161"/>
                <a:gd name="T106" fmla="*/ 11 w 44"/>
                <a:gd name="T107" fmla="*/ 20 h 161"/>
                <a:gd name="T108" fmla="*/ 14 w 44"/>
                <a:gd name="T109" fmla="*/ 17 h 161"/>
                <a:gd name="T110" fmla="*/ 16 w 44"/>
                <a:gd name="T111" fmla="*/ 14 h 161"/>
                <a:gd name="T112" fmla="*/ 16 w 44"/>
                <a:gd name="T113" fmla="*/ 13 h 161"/>
                <a:gd name="T114" fmla="*/ 12 w 44"/>
                <a:gd name="T115" fmla="*/ 6 h 161"/>
                <a:gd name="T116" fmla="*/ 14 w 44"/>
                <a:gd name="T117" fmla="*/ 3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" h="161">
                  <a:moveTo>
                    <a:pt x="16" y="0"/>
                  </a:moveTo>
                  <a:lnTo>
                    <a:pt x="17" y="0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22" y="19"/>
                  </a:lnTo>
                  <a:lnTo>
                    <a:pt x="23" y="22"/>
                  </a:lnTo>
                  <a:lnTo>
                    <a:pt x="23" y="24"/>
                  </a:lnTo>
                  <a:lnTo>
                    <a:pt x="23" y="25"/>
                  </a:lnTo>
                  <a:lnTo>
                    <a:pt x="25" y="28"/>
                  </a:lnTo>
                  <a:lnTo>
                    <a:pt x="25" y="35"/>
                  </a:lnTo>
                  <a:lnTo>
                    <a:pt x="25" y="36"/>
                  </a:lnTo>
                  <a:lnTo>
                    <a:pt x="23" y="38"/>
                  </a:lnTo>
                  <a:lnTo>
                    <a:pt x="23" y="38"/>
                  </a:lnTo>
                  <a:lnTo>
                    <a:pt x="23" y="39"/>
                  </a:lnTo>
                  <a:lnTo>
                    <a:pt x="22" y="41"/>
                  </a:lnTo>
                  <a:lnTo>
                    <a:pt x="22" y="46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2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7" y="61"/>
                  </a:lnTo>
                  <a:lnTo>
                    <a:pt x="27" y="61"/>
                  </a:lnTo>
                  <a:lnTo>
                    <a:pt x="28" y="61"/>
                  </a:lnTo>
                  <a:lnTo>
                    <a:pt x="31" y="76"/>
                  </a:lnTo>
                  <a:lnTo>
                    <a:pt x="31" y="80"/>
                  </a:lnTo>
                  <a:lnTo>
                    <a:pt x="34" y="88"/>
                  </a:lnTo>
                  <a:lnTo>
                    <a:pt x="36" y="91"/>
                  </a:lnTo>
                  <a:lnTo>
                    <a:pt x="38" y="95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1"/>
                  </a:lnTo>
                  <a:lnTo>
                    <a:pt x="41" y="104"/>
                  </a:lnTo>
                  <a:lnTo>
                    <a:pt x="42" y="106"/>
                  </a:lnTo>
                  <a:lnTo>
                    <a:pt x="44" y="107"/>
                  </a:lnTo>
                  <a:lnTo>
                    <a:pt x="44" y="107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4" y="107"/>
                  </a:lnTo>
                  <a:lnTo>
                    <a:pt x="42" y="107"/>
                  </a:lnTo>
                  <a:lnTo>
                    <a:pt x="41" y="104"/>
                  </a:lnTo>
                  <a:lnTo>
                    <a:pt x="39" y="102"/>
                  </a:lnTo>
                  <a:lnTo>
                    <a:pt x="36" y="101"/>
                  </a:lnTo>
                  <a:lnTo>
                    <a:pt x="34" y="99"/>
                  </a:lnTo>
                  <a:lnTo>
                    <a:pt x="34" y="99"/>
                  </a:lnTo>
                  <a:lnTo>
                    <a:pt x="31" y="99"/>
                  </a:lnTo>
                  <a:lnTo>
                    <a:pt x="30" y="99"/>
                  </a:lnTo>
                  <a:lnTo>
                    <a:pt x="25" y="99"/>
                  </a:lnTo>
                  <a:lnTo>
                    <a:pt x="23" y="99"/>
                  </a:lnTo>
                  <a:lnTo>
                    <a:pt x="22" y="101"/>
                  </a:lnTo>
                  <a:lnTo>
                    <a:pt x="20" y="102"/>
                  </a:lnTo>
                  <a:lnTo>
                    <a:pt x="20" y="106"/>
                  </a:lnTo>
                  <a:lnTo>
                    <a:pt x="16" y="118"/>
                  </a:lnTo>
                  <a:lnTo>
                    <a:pt x="14" y="121"/>
                  </a:lnTo>
                  <a:lnTo>
                    <a:pt x="14" y="124"/>
                  </a:lnTo>
                  <a:lnTo>
                    <a:pt x="14" y="128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6" y="132"/>
                  </a:lnTo>
                  <a:lnTo>
                    <a:pt x="17" y="134"/>
                  </a:lnTo>
                  <a:lnTo>
                    <a:pt x="19" y="134"/>
                  </a:lnTo>
                  <a:lnTo>
                    <a:pt x="19" y="134"/>
                  </a:lnTo>
                  <a:lnTo>
                    <a:pt x="19" y="135"/>
                  </a:lnTo>
                  <a:lnTo>
                    <a:pt x="20" y="137"/>
                  </a:lnTo>
                  <a:lnTo>
                    <a:pt x="22" y="142"/>
                  </a:lnTo>
                  <a:lnTo>
                    <a:pt x="22" y="143"/>
                  </a:lnTo>
                  <a:lnTo>
                    <a:pt x="23" y="145"/>
                  </a:lnTo>
                  <a:lnTo>
                    <a:pt x="25" y="145"/>
                  </a:lnTo>
                  <a:lnTo>
                    <a:pt x="25" y="145"/>
                  </a:lnTo>
                  <a:lnTo>
                    <a:pt x="27" y="145"/>
                  </a:lnTo>
                  <a:lnTo>
                    <a:pt x="27" y="147"/>
                  </a:lnTo>
                  <a:lnTo>
                    <a:pt x="28" y="150"/>
                  </a:lnTo>
                  <a:lnTo>
                    <a:pt x="28" y="153"/>
                  </a:lnTo>
                  <a:lnTo>
                    <a:pt x="28" y="153"/>
                  </a:lnTo>
                  <a:lnTo>
                    <a:pt x="27" y="156"/>
                  </a:lnTo>
                  <a:lnTo>
                    <a:pt x="27" y="156"/>
                  </a:lnTo>
                  <a:lnTo>
                    <a:pt x="27" y="158"/>
                  </a:lnTo>
                  <a:lnTo>
                    <a:pt x="27" y="158"/>
                  </a:lnTo>
                  <a:lnTo>
                    <a:pt x="27" y="159"/>
                  </a:lnTo>
                  <a:lnTo>
                    <a:pt x="27" y="156"/>
                  </a:lnTo>
                  <a:lnTo>
                    <a:pt x="25" y="153"/>
                  </a:lnTo>
                  <a:lnTo>
                    <a:pt x="25" y="151"/>
                  </a:lnTo>
                  <a:lnTo>
                    <a:pt x="23" y="150"/>
                  </a:lnTo>
                  <a:lnTo>
                    <a:pt x="20" y="148"/>
                  </a:lnTo>
                  <a:lnTo>
                    <a:pt x="17" y="148"/>
                  </a:lnTo>
                  <a:lnTo>
                    <a:pt x="17" y="148"/>
                  </a:lnTo>
                  <a:lnTo>
                    <a:pt x="16" y="147"/>
                  </a:lnTo>
                  <a:lnTo>
                    <a:pt x="16" y="147"/>
                  </a:lnTo>
                  <a:lnTo>
                    <a:pt x="14" y="147"/>
                  </a:lnTo>
                  <a:lnTo>
                    <a:pt x="14" y="147"/>
                  </a:lnTo>
                  <a:lnTo>
                    <a:pt x="12" y="148"/>
                  </a:lnTo>
                  <a:lnTo>
                    <a:pt x="11" y="150"/>
                  </a:lnTo>
                  <a:lnTo>
                    <a:pt x="11" y="151"/>
                  </a:lnTo>
                  <a:lnTo>
                    <a:pt x="9" y="153"/>
                  </a:lnTo>
                  <a:lnTo>
                    <a:pt x="9" y="158"/>
                  </a:lnTo>
                  <a:lnTo>
                    <a:pt x="8" y="159"/>
                  </a:lnTo>
                  <a:lnTo>
                    <a:pt x="6" y="161"/>
                  </a:lnTo>
                  <a:lnTo>
                    <a:pt x="6" y="161"/>
                  </a:lnTo>
                  <a:lnTo>
                    <a:pt x="5" y="159"/>
                  </a:lnTo>
                  <a:lnTo>
                    <a:pt x="5" y="158"/>
                  </a:lnTo>
                  <a:lnTo>
                    <a:pt x="5" y="156"/>
                  </a:lnTo>
                  <a:lnTo>
                    <a:pt x="3" y="151"/>
                  </a:lnTo>
                  <a:lnTo>
                    <a:pt x="3" y="147"/>
                  </a:lnTo>
                  <a:lnTo>
                    <a:pt x="6" y="140"/>
                  </a:lnTo>
                  <a:lnTo>
                    <a:pt x="6" y="139"/>
                  </a:lnTo>
                  <a:lnTo>
                    <a:pt x="6" y="137"/>
                  </a:lnTo>
                  <a:lnTo>
                    <a:pt x="5" y="135"/>
                  </a:lnTo>
                  <a:lnTo>
                    <a:pt x="5" y="131"/>
                  </a:lnTo>
                  <a:lnTo>
                    <a:pt x="5" y="131"/>
                  </a:lnTo>
                  <a:lnTo>
                    <a:pt x="6" y="129"/>
                  </a:lnTo>
                  <a:lnTo>
                    <a:pt x="6" y="126"/>
                  </a:lnTo>
                  <a:lnTo>
                    <a:pt x="8" y="124"/>
                  </a:lnTo>
                  <a:lnTo>
                    <a:pt x="8" y="123"/>
                  </a:lnTo>
                  <a:lnTo>
                    <a:pt x="8" y="118"/>
                  </a:lnTo>
                  <a:lnTo>
                    <a:pt x="6" y="113"/>
                  </a:lnTo>
                  <a:lnTo>
                    <a:pt x="5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5" y="106"/>
                  </a:lnTo>
                  <a:lnTo>
                    <a:pt x="6" y="102"/>
                  </a:lnTo>
                  <a:lnTo>
                    <a:pt x="6" y="99"/>
                  </a:lnTo>
                  <a:lnTo>
                    <a:pt x="8" y="96"/>
                  </a:lnTo>
                  <a:lnTo>
                    <a:pt x="8" y="95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6" y="76"/>
                  </a:lnTo>
                  <a:lnTo>
                    <a:pt x="6" y="74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9" y="66"/>
                  </a:lnTo>
                  <a:lnTo>
                    <a:pt x="8" y="63"/>
                  </a:lnTo>
                  <a:lnTo>
                    <a:pt x="6" y="58"/>
                  </a:lnTo>
                  <a:lnTo>
                    <a:pt x="6" y="57"/>
                  </a:lnTo>
                  <a:lnTo>
                    <a:pt x="3" y="55"/>
                  </a:lnTo>
                  <a:lnTo>
                    <a:pt x="3" y="54"/>
                  </a:lnTo>
                  <a:lnTo>
                    <a:pt x="1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0"/>
                  </a:lnTo>
                  <a:lnTo>
                    <a:pt x="1" y="49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6"/>
                  </a:lnTo>
                  <a:lnTo>
                    <a:pt x="3" y="32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5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2" y="17"/>
                  </a:lnTo>
                  <a:lnTo>
                    <a:pt x="14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9"/>
                  </a:lnTo>
                  <a:lnTo>
                    <a:pt x="12" y="6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9" name="Freeform 155">
              <a:extLst>
                <a:ext uri="{FF2B5EF4-FFF2-40B4-BE49-F238E27FC236}">
                  <a16:creationId xmlns:a16="http://schemas.microsoft.com/office/drawing/2014/main" id="{BC5602D1-3AEC-44E8-921F-D025C63FA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6230" y="1458954"/>
              <a:ext cx="37036" cy="11695"/>
            </a:xfrm>
            <a:custGeom>
              <a:avLst/>
              <a:gdLst>
                <a:gd name="T0" fmla="*/ 12 w 19"/>
                <a:gd name="T1" fmla="*/ 0 h 6"/>
                <a:gd name="T2" fmla="*/ 17 w 19"/>
                <a:gd name="T3" fmla="*/ 2 h 6"/>
                <a:gd name="T4" fmla="*/ 17 w 19"/>
                <a:gd name="T5" fmla="*/ 3 h 6"/>
                <a:gd name="T6" fmla="*/ 17 w 19"/>
                <a:gd name="T7" fmla="*/ 3 h 6"/>
                <a:gd name="T8" fmla="*/ 17 w 19"/>
                <a:gd name="T9" fmla="*/ 5 h 6"/>
                <a:gd name="T10" fmla="*/ 19 w 19"/>
                <a:gd name="T11" fmla="*/ 5 h 6"/>
                <a:gd name="T12" fmla="*/ 19 w 19"/>
                <a:gd name="T13" fmla="*/ 5 h 6"/>
                <a:gd name="T14" fmla="*/ 19 w 19"/>
                <a:gd name="T15" fmla="*/ 6 h 6"/>
                <a:gd name="T16" fmla="*/ 14 w 19"/>
                <a:gd name="T17" fmla="*/ 5 h 6"/>
                <a:gd name="T18" fmla="*/ 5 w 19"/>
                <a:gd name="T19" fmla="*/ 6 h 6"/>
                <a:gd name="T20" fmla="*/ 0 w 19"/>
                <a:gd name="T21" fmla="*/ 3 h 6"/>
                <a:gd name="T22" fmla="*/ 6 w 19"/>
                <a:gd name="T23" fmla="*/ 2 h 6"/>
                <a:gd name="T24" fmla="*/ 8 w 19"/>
                <a:gd name="T25" fmla="*/ 2 h 6"/>
                <a:gd name="T26" fmla="*/ 12 w 1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" h="6">
                  <a:moveTo>
                    <a:pt x="12" y="0"/>
                  </a:moveTo>
                  <a:lnTo>
                    <a:pt x="17" y="2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6"/>
                  </a:lnTo>
                  <a:lnTo>
                    <a:pt x="14" y="5"/>
                  </a:lnTo>
                  <a:lnTo>
                    <a:pt x="5" y="6"/>
                  </a:lnTo>
                  <a:lnTo>
                    <a:pt x="0" y="3"/>
                  </a:lnTo>
                  <a:lnTo>
                    <a:pt x="6" y="2"/>
                  </a:lnTo>
                  <a:lnTo>
                    <a:pt x="8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0" name="Freeform 156">
              <a:extLst>
                <a:ext uri="{FF2B5EF4-FFF2-40B4-BE49-F238E27FC236}">
                  <a16:creationId xmlns:a16="http://schemas.microsoft.com/office/drawing/2014/main" id="{E7F3B552-D78F-4253-BE2C-EC9C310491D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601" y="2057365"/>
              <a:ext cx="58477" cy="40934"/>
            </a:xfrm>
            <a:custGeom>
              <a:avLst/>
              <a:gdLst>
                <a:gd name="T0" fmla="*/ 14 w 30"/>
                <a:gd name="T1" fmla="*/ 0 h 21"/>
                <a:gd name="T2" fmla="*/ 25 w 30"/>
                <a:gd name="T3" fmla="*/ 5 h 21"/>
                <a:gd name="T4" fmla="*/ 28 w 30"/>
                <a:gd name="T5" fmla="*/ 7 h 21"/>
                <a:gd name="T6" fmla="*/ 30 w 30"/>
                <a:gd name="T7" fmla="*/ 8 h 21"/>
                <a:gd name="T8" fmla="*/ 30 w 30"/>
                <a:gd name="T9" fmla="*/ 11 h 21"/>
                <a:gd name="T10" fmla="*/ 28 w 30"/>
                <a:gd name="T11" fmla="*/ 11 h 21"/>
                <a:gd name="T12" fmla="*/ 28 w 30"/>
                <a:gd name="T13" fmla="*/ 13 h 21"/>
                <a:gd name="T14" fmla="*/ 27 w 30"/>
                <a:gd name="T15" fmla="*/ 11 h 21"/>
                <a:gd name="T16" fmla="*/ 27 w 30"/>
                <a:gd name="T17" fmla="*/ 10 h 21"/>
                <a:gd name="T18" fmla="*/ 24 w 30"/>
                <a:gd name="T19" fmla="*/ 11 h 21"/>
                <a:gd name="T20" fmla="*/ 24 w 30"/>
                <a:gd name="T21" fmla="*/ 14 h 21"/>
                <a:gd name="T22" fmla="*/ 21 w 30"/>
                <a:gd name="T23" fmla="*/ 18 h 21"/>
                <a:gd name="T24" fmla="*/ 14 w 30"/>
                <a:gd name="T25" fmla="*/ 19 h 21"/>
                <a:gd name="T26" fmla="*/ 9 w 30"/>
                <a:gd name="T27" fmla="*/ 19 h 21"/>
                <a:gd name="T28" fmla="*/ 6 w 30"/>
                <a:gd name="T29" fmla="*/ 21 h 21"/>
                <a:gd name="T30" fmla="*/ 3 w 30"/>
                <a:gd name="T31" fmla="*/ 18 h 21"/>
                <a:gd name="T32" fmla="*/ 2 w 30"/>
                <a:gd name="T33" fmla="*/ 14 h 21"/>
                <a:gd name="T34" fmla="*/ 2 w 30"/>
                <a:gd name="T35" fmla="*/ 14 h 21"/>
                <a:gd name="T36" fmla="*/ 0 w 30"/>
                <a:gd name="T37" fmla="*/ 13 h 21"/>
                <a:gd name="T38" fmla="*/ 0 w 30"/>
                <a:gd name="T39" fmla="*/ 11 h 21"/>
                <a:gd name="T40" fmla="*/ 2 w 30"/>
                <a:gd name="T41" fmla="*/ 8 h 21"/>
                <a:gd name="T42" fmla="*/ 2 w 30"/>
                <a:gd name="T43" fmla="*/ 7 h 21"/>
                <a:gd name="T44" fmla="*/ 3 w 30"/>
                <a:gd name="T45" fmla="*/ 5 h 21"/>
                <a:gd name="T46" fmla="*/ 6 w 30"/>
                <a:gd name="T47" fmla="*/ 2 h 21"/>
                <a:gd name="T48" fmla="*/ 9 w 30"/>
                <a:gd name="T49" fmla="*/ 0 h 21"/>
                <a:gd name="T50" fmla="*/ 11 w 30"/>
                <a:gd name="T51" fmla="*/ 0 h 21"/>
                <a:gd name="T52" fmla="*/ 14 w 30"/>
                <a:gd name="T53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" h="21">
                  <a:moveTo>
                    <a:pt x="14" y="0"/>
                  </a:moveTo>
                  <a:lnTo>
                    <a:pt x="25" y="5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11"/>
                  </a:lnTo>
                  <a:lnTo>
                    <a:pt x="28" y="11"/>
                  </a:lnTo>
                  <a:lnTo>
                    <a:pt x="28" y="13"/>
                  </a:lnTo>
                  <a:lnTo>
                    <a:pt x="27" y="11"/>
                  </a:lnTo>
                  <a:lnTo>
                    <a:pt x="27" y="10"/>
                  </a:lnTo>
                  <a:lnTo>
                    <a:pt x="24" y="11"/>
                  </a:lnTo>
                  <a:lnTo>
                    <a:pt x="24" y="14"/>
                  </a:lnTo>
                  <a:lnTo>
                    <a:pt x="21" y="18"/>
                  </a:lnTo>
                  <a:lnTo>
                    <a:pt x="14" y="19"/>
                  </a:lnTo>
                  <a:lnTo>
                    <a:pt x="9" y="19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5"/>
                  </a:lnTo>
                  <a:lnTo>
                    <a:pt x="6" y="2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1" name="Freeform 157">
              <a:extLst>
                <a:ext uri="{FF2B5EF4-FFF2-40B4-BE49-F238E27FC236}">
                  <a16:creationId xmlns:a16="http://schemas.microsoft.com/office/drawing/2014/main" id="{BE326829-1BD9-424A-AB85-D0021E7593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60637" y="1449208"/>
              <a:ext cx="21442" cy="13645"/>
            </a:xfrm>
            <a:custGeom>
              <a:avLst/>
              <a:gdLst>
                <a:gd name="T0" fmla="*/ 5 w 11"/>
                <a:gd name="T1" fmla="*/ 0 h 7"/>
                <a:gd name="T2" fmla="*/ 9 w 11"/>
                <a:gd name="T3" fmla="*/ 0 h 7"/>
                <a:gd name="T4" fmla="*/ 11 w 11"/>
                <a:gd name="T5" fmla="*/ 2 h 7"/>
                <a:gd name="T6" fmla="*/ 11 w 11"/>
                <a:gd name="T7" fmla="*/ 2 h 7"/>
                <a:gd name="T8" fmla="*/ 8 w 11"/>
                <a:gd name="T9" fmla="*/ 5 h 7"/>
                <a:gd name="T10" fmla="*/ 8 w 11"/>
                <a:gd name="T11" fmla="*/ 5 h 7"/>
                <a:gd name="T12" fmla="*/ 6 w 11"/>
                <a:gd name="T13" fmla="*/ 7 h 7"/>
                <a:gd name="T14" fmla="*/ 0 w 11"/>
                <a:gd name="T15" fmla="*/ 3 h 7"/>
                <a:gd name="T16" fmla="*/ 0 w 11"/>
                <a:gd name="T17" fmla="*/ 3 h 7"/>
                <a:gd name="T18" fmla="*/ 5 w 11"/>
                <a:gd name="T1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7">
                  <a:moveTo>
                    <a:pt x="5" y="0"/>
                  </a:moveTo>
                  <a:lnTo>
                    <a:pt x="9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2" name="Freeform 158">
              <a:extLst>
                <a:ext uri="{FF2B5EF4-FFF2-40B4-BE49-F238E27FC236}">
                  <a16:creationId xmlns:a16="http://schemas.microsoft.com/office/drawing/2014/main" id="{54306274-90FE-4395-988E-B6FAB29F1C6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1388782"/>
              <a:ext cx="13645" cy="9747"/>
            </a:xfrm>
            <a:custGeom>
              <a:avLst/>
              <a:gdLst>
                <a:gd name="T0" fmla="*/ 4 w 7"/>
                <a:gd name="T1" fmla="*/ 0 h 5"/>
                <a:gd name="T2" fmla="*/ 6 w 7"/>
                <a:gd name="T3" fmla="*/ 0 h 5"/>
                <a:gd name="T4" fmla="*/ 7 w 7"/>
                <a:gd name="T5" fmla="*/ 1 h 5"/>
                <a:gd name="T6" fmla="*/ 4 w 7"/>
                <a:gd name="T7" fmla="*/ 3 h 5"/>
                <a:gd name="T8" fmla="*/ 4 w 7"/>
                <a:gd name="T9" fmla="*/ 5 h 5"/>
                <a:gd name="T10" fmla="*/ 3 w 7"/>
                <a:gd name="T11" fmla="*/ 5 h 5"/>
                <a:gd name="T12" fmla="*/ 1 w 7"/>
                <a:gd name="T13" fmla="*/ 5 h 5"/>
                <a:gd name="T14" fmla="*/ 0 w 7"/>
                <a:gd name="T15" fmla="*/ 3 h 5"/>
                <a:gd name="T16" fmla="*/ 0 w 7"/>
                <a:gd name="T17" fmla="*/ 1 h 5"/>
                <a:gd name="T18" fmla="*/ 0 w 7"/>
                <a:gd name="T19" fmla="*/ 1 h 5"/>
                <a:gd name="T20" fmla="*/ 0 w 7"/>
                <a:gd name="T21" fmla="*/ 1 h 5"/>
                <a:gd name="T22" fmla="*/ 1 w 7"/>
                <a:gd name="T23" fmla="*/ 1 h 5"/>
                <a:gd name="T24" fmla="*/ 1 w 7"/>
                <a:gd name="T25" fmla="*/ 0 h 5"/>
                <a:gd name="T26" fmla="*/ 3 w 7"/>
                <a:gd name="T27" fmla="*/ 0 h 5"/>
                <a:gd name="T28" fmla="*/ 4 w 7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" h="5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3" name="Freeform 159">
              <a:extLst>
                <a:ext uri="{FF2B5EF4-FFF2-40B4-BE49-F238E27FC236}">
                  <a16:creationId xmlns:a16="http://schemas.microsoft.com/office/drawing/2014/main" id="{6F2E7003-28DD-4870-8438-84E784C53DF5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6656" y="1961853"/>
              <a:ext cx="29239" cy="21442"/>
            </a:xfrm>
            <a:custGeom>
              <a:avLst/>
              <a:gdLst>
                <a:gd name="T0" fmla="*/ 7 w 15"/>
                <a:gd name="T1" fmla="*/ 0 h 11"/>
                <a:gd name="T2" fmla="*/ 8 w 15"/>
                <a:gd name="T3" fmla="*/ 0 h 11"/>
                <a:gd name="T4" fmla="*/ 10 w 15"/>
                <a:gd name="T5" fmla="*/ 0 h 11"/>
                <a:gd name="T6" fmla="*/ 11 w 15"/>
                <a:gd name="T7" fmla="*/ 2 h 11"/>
                <a:gd name="T8" fmla="*/ 11 w 15"/>
                <a:gd name="T9" fmla="*/ 4 h 11"/>
                <a:gd name="T10" fmla="*/ 13 w 15"/>
                <a:gd name="T11" fmla="*/ 4 h 11"/>
                <a:gd name="T12" fmla="*/ 13 w 15"/>
                <a:gd name="T13" fmla="*/ 5 h 11"/>
                <a:gd name="T14" fmla="*/ 15 w 15"/>
                <a:gd name="T15" fmla="*/ 7 h 11"/>
                <a:gd name="T16" fmla="*/ 11 w 15"/>
                <a:gd name="T17" fmla="*/ 8 h 11"/>
                <a:gd name="T18" fmla="*/ 11 w 15"/>
                <a:gd name="T19" fmla="*/ 10 h 11"/>
                <a:gd name="T20" fmla="*/ 13 w 15"/>
                <a:gd name="T21" fmla="*/ 10 h 11"/>
                <a:gd name="T22" fmla="*/ 13 w 15"/>
                <a:gd name="T23" fmla="*/ 11 h 11"/>
                <a:gd name="T24" fmla="*/ 11 w 15"/>
                <a:gd name="T25" fmla="*/ 11 h 11"/>
                <a:gd name="T26" fmla="*/ 11 w 15"/>
                <a:gd name="T27" fmla="*/ 10 h 11"/>
                <a:gd name="T28" fmla="*/ 10 w 15"/>
                <a:gd name="T29" fmla="*/ 8 h 11"/>
                <a:gd name="T30" fmla="*/ 8 w 15"/>
                <a:gd name="T31" fmla="*/ 8 h 11"/>
                <a:gd name="T32" fmla="*/ 8 w 15"/>
                <a:gd name="T33" fmla="*/ 7 h 11"/>
                <a:gd name="T34" fmla="*/ 7 w 15"/>
                <a:gd name="T35" fmla="*/ 5 h 11"/>
                <a:gd name="T36" fmla="*/ 5 w 15"/>
                <a:gd name="T37" fmla="*/ 4 h 11"/>
                <a:gd name="T38" fmla="*/ 2 w 15"/>
                <a:gd name="T39" fmla="*/ 4 h 11"/>
                <a:gd name="T40" fmla="*/ 0 w 15"/>
                <a:gd name="T41" fmla="*/ 4 h 11"/>
                <a:gd name="T42" fmla="*/ 0 w 15"/>
                <a:gd name="T43" fmla="*/ 4 h 11"/>
                <a:gd name="T44" fmla="*/ 0 w 15"/>
                <a:gd name="T45" fmla="*/ 2 h 11"/>
                <a:gd name="T46" fmla="*/ 0 w 15"/>
                <a:gd name="T47" fmla="*/ 0 h 11"/>
                <a:gd name="T48" fmla="*/ 4 w 15"/>
                <a:gd name="T49" fmla="*/ 0 h 11"/>
                <a:gd name="T50" fmla="*/ 5 w 15"/>
                <a:gd name="T51" fmla="*/ 0 h 11"/>
                <a:gd name="T52" fmla="*/ 7 w 15"/>
                <a:gd name="T53" fmla="*/ 0 h 11"/>
                <a:gd name="T54" fmla="*/ 7 w 15"/>
                <a:gd name="T55" fmla="*/ 0 h 11"/>
                <a:gd name="T56" fmla="*/ 7 w 15"/>
                <a:gd name="T5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" h="11">
                  <a:moveTo>
                    <a:pt x="7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5" y="7"/>
                  </a:lnTo>
                  <a:lnTo>
                    <a:pt x="11" y="8"/>
                  </a:lnTo>
                  <a:lnTo>
                    <a:pt x="11" y="10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11" y="10"/>
                  </a:lnTo>
                  <a:lnTo>
                    <a:pt x="10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7" y="5"/>
                  </a:lnTo>
                  <a:lnTo>
                    <a:pt x="5" y="4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4" name="Freeform 160">
              <a:extLst>
                <a:ext uri="{FF2B5EF4-FFF2-40B4-BE49-F238E27FC236}">
                  <a16:creationId xmlns:a16="http://schemas.microsoft.com/office/drawing/2014/main" id="{8758C286-858A-4572-AE0B-620CC9933FA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20" y="1404375"/>
              <a:ext cx="144242" cy="54578"/>
            </a:xfrm>
            <a:custGeom>
              <a:avLst/>
              <a:gdLst>
                <a:gd name="T0" fmla="*/ 54 w 74"/>
                <a:gd name="T1" fmla="*/ 0 h 28"/>
                <a:gd name="T2" fmla="*/ 56 w 74"/>
                <a:gd name="T3" fmla="*/ 1 h 28"/>
                <a:gd name="T4" fmla="*/ 62 w 74"/>
                <a:gd name="T5" fmla="*/ 0 h 28"/>
                <a:gd name="T6" fmla="*/ 63 w 74"/>
                <a:gd name="T7" fmla="*/ 1 h 28"/>
                <a:gd name="T8" fmla="*/ 71 w 74"/>
                <a:gd name="T9" fmla="*/ 6 h 28"/>
                <a:gd name="T10" fmla="*/ 73 w 74"/>
                <a:gd name="T11" fmla="*/ 6 h 28"/>
                <a:gd name="T12" fmla="*/ 74 w 74"/>
                <a:gd name="T13" fmla="*/ 8 h 28"/>
                <a:gd name="T14" fmla="*/ 67 w 74"/>
                <a:gd name="T15" fmla="*/ 11 h 28"/>
                <a:gd name="T16" fmla="*/ 63 w 74"/>
                <a:gd name="T17" fmla="*/ 14 h 28"/>
                <a:gd name="T18" fmla="*/ 54 w 74"/>
                <a:gd name="T19" fmla="*/ 14 h 28"/>
                <a:gd name="T20" fmla="*/ 48 w 74"/>
                <a:gd name="T21" fmla="*/ 14 h 28"/>
                <a:gd name="T22" fmla="*/ 46 w 74"/>
                <a:gd name="T23" fmla="*/ 15 h 28"/>
                <a:gd name="T24" fmla="*/ 46 w 74"/>
                <a:gd name="T25" fmla="*/ 17 h 28"/>
                <a:gd name="T26" fmla="*/ 43 w 74"/>
                <a:gd name="T27" fmla="*/ 19 h 28"/>
                <a:gd name="T28" fmla="*/ 33 w 74"/>
                <a:gd name="T29" fmla="*/ 19 h 28"/>
                <a:gd name="T30" fmla="*/ 32 w 74"/>
                <a:gd name="T31" fmla="*/ 19 h 28"/>
                <a:gd name="T32" fmla="*/ 30 w 74"/>
                <a:gd name="T33" fmla="*/ 22 h 28"/>
                <a:gd name="T34" fmla="*/ 30 w 74"/>
                <a:gd name="T35" fmla="*/ 22 h 28"/>
                <a:gd name="T36" fmla="*/ 33 w 74"/>
                <a:gd name="T37" fmla="*/ 22 h 28"/>
                <a:gd name="T38" fmla="*/ 35 w 74"/>
                <a:gd name="T39" fmla="*/ 22 h 28"/>
                <a:gd name="T40" fmla="*/ 35 w 74"/>
                <a:gd name="T41" fmla="*/ 23 h 28"/>
                <a:gd name="T42" fmla="*/ 35 w 74"/>
                <a:gd name="T43" fmla="*/ 25 h 28"/>
                <a:gd name="T44" fmla="*/ 35 w 74"/>
                <a:gd name="T45" fmla="*/ 26 h 28"/>
                <a:gd name="T46" fmla="*/ 33 w 74"/>
                <a:gd name="T47" fmla="*/ 26 h 28"/>
                <a:gd name="T48" fmla="*/ 32 w 74"/>
                <a:gd name="T49" fmla="*/ 26 h 28"/>
                <a:gd name="T50" fmla="*/ 29 w 74"/>
                <a:gd name="T51" fmla="*/ 25 h 28"/>
                <a:gd name="T52" fmla="*/ 29 w 74"/>
                <a:gd name="T53" fmla="*/ 25 h 28"/>
                <a:gd name="T54" fmla="*/ 29 w 74"/>
                <a:gd name="T55" fmla="*/ 26 h 28"/>
                <a:gd name="T56" fmla="*/ 27 w 74"/>
                <a:gd name="T57" fmla="*/ 28 h 28"/>
                <a:gd name="T58" fmla="*/ 26 w 74"/>
                <a:gd name="T59" fmla="*/ 28 h 28"/>
                <a:gd name="T60" fmla="*/ 22 w 74"/>
                <a:gd name="T61" fmla="*/ 26 h 28"/>
                <a:gd name="T62" fmla="*/ 22 w 74"/>
                <a:gd name="T63" fmla="*/ 26 h 28"/>
                <a:gd name="T64" fmla="*/ 21 w 74"/>
                <a:gd name="T65" fmla="*/ 28 h 28"/>
                <a:gd name="T66" fmla="*/ 19 w 74"/>
                <a:gd name="T67" fmla="*/ 28 h 28"/>
                <a:gd name="T68" fmla="*/ 16 w 74"/>
                <a:gd name="T69" fmla="*/ 28 h 28"/>
                <a:gd name="T70" fmla="*/ 15 w 74"/>
                <a:gd name="T71" fmla="*/ 28 h 28"/>
                <a:gd name="T72" fmla="*/ 16 w 74"/>
                <a:gd name="T73" fmla="*/ 26 h 28"/>
                <a:gd name="T74" fmla="*/ 21 w 74"/>
                <a:gd name="T75" fmla="*/ 23 h 28"/>
                <a:gd name="T76" fmla="*/ 19 w 74"/>
                <a:gd name="T77" fmla="*/ 23 h 28"/>
                <a:gd name="T78" fmla="*/ 16 w 74"/>
                <a:gd name="T79" fmla="*/ 23 h 28"/>
                <a:gd name="T80" fmla="*/ 13 w 74"/>
                <a:gd name="T81" fmla="*/ 23 h 28"/>
                <a:gd name="T82" fmla="*/ 11 w 74"/>
                <a:gd name="T83" fmla="*/ 25 h 28"/>
                <a:gd name="T84" fmla="*/ 10 w 74"/>
                <a:gd name="T85" fmla="*/ 25 h 28"/>
                <a:gd name="T86" fmla="*/ 7 w 74"/>
                <a:gd name="T87" fmla="*/ 25 h 28"/>
                <a:gd name="T88" fmla="*/ 4 w 74"/>
                <a:gd name="T89" fmla="*/ 23 h 28"/>
                <a:gd name="T90" fmla="*/ 2 w 74"/>
                <a:gd name="T91" fmla="*/ 23 h 28"/>
                <a:gd name="T92" fmla="*/ 0 w 74"/>
                <a:gd name="T93" fmla="*/ 22 h 28"/>
                <a:gd name="T94" fmla="*/ 11 w 74"/>
                <a:gd name="T95" fmla="*/ 17 h 28"/>
                <a:gd name="T96" fmla="*/ 16 w 74"/>
                <a:gd name="T97" fmla="*/ 14 h 28"/>
                <a:gd name="T98" fmla="*/ 19 w 74"/>
                <a:gd name="T99" fmla="*/ 14 h 28"/>
                <a:gd name="T100" fmla="*/ 24 w 74"/>
                <a:gd name="T101" fmla="*/ 12 h 28"/>
                <a:gd name="T102" fmla="*/ 26 w 74"/>
                <a:gd name="T103" fmla="*/ 12 h 28"/>
                <a:gd name="T104" fmla="*/ 27 w 74"/>
                <a:gd name="T105" fmla="*/ 12 h 28"/>
                <a:gd name="T106" fmla="*/ 27 w 74"/>
                <a:gd name="T107" fmla="*/ 12 h 28"/>
                <a:gd name="T108" fmla="*/ 30 w 74"/>
                <a:gd name="T109" fmla="*/ 14 h 28"/>
                <a:gd name="T110" fmla="*/ 37 w 74"/>
                <a:gd name="T111" fmla="*/ 14 h 28"/>
                <a:gd name="T112" fmla="*/ 38 w 74"/>
                <a:gd name="T113" fmla="*/ 12 h 28"/>
                <a:gd name="T114" fmla="*/ 38 w 74"/>
                <a:gd name="T115" fmla="*/ 9 h 28"/>
                <a:gd name="T116" fmla="*/ 37 w 74"/>
                <a:gd name="T117" fmla="*/ 8 h 28"/>
                <a:gd name="T118" fmla="*/ 38 w 74"/>
                <a:gd name="T119" fmla="*/ 3 h 28"/>
                <a:gd name="T120" fmla="*/ 43 w 74"/>
                <a:gd name="T121" fmla="*/ 3 h 28"/>
                <a:gd name="T122" fmla="*/ 51 w 74"/>
                <a:gd name="T123" fmla="*/ 0 h 28"/>
                <a:gd name="T124" fmla="*/ 54 w 74"/>
                <a:gd name="T1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" h="28">
                  <a:moveTo>
                    <a:pt x="54" y="0"/>
                  </a:moveTo>
                  <a:lnTo>
                    <a:pt x="56" y="1"/>
                  </a:lnTo>
                  <a:lnTo>
                    <a:pt x="62" y="0"/>
                  </a:lnTo>
                  <a:lnTo>
                    <a:pt x="63" y="1"/>
                  </a:lnTo>
                  <a:lnTo>
                    <a:pt x="71" y="6"/>
                  </a:lnTo>
                  <a:lnTo>
                    <a:pt x="73" y="6"/>
                  </a:lnTo>
                  <a:lnTo>
                    <a:pt x="74" y="8"/>
                  </a:lnTo>
                  <a:lnTo>
                    <a:pt x="67" y="11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8" y="14"/>
                  </a:lnTo>
                  <a:lnTo>
                    <a:pt x="46" y="15"/>
                  </a:lnTo>
                  <a:lnTo>
                    <a:pt x="46" y="17"/>
                  </a:lnTo>
                  <a:lnTo>
                    <a:pt x="43" y="19"/>
                  </a:lnTo>
                  <a:lnTo>
                    <a:pt x="33" y="19"/>
                  </a:lnTo>
                  <a:lnTo>
                    <a:pt x="32" y="19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3"/>
                  </a:lnTo>
                  <a:lnTo>
                    <a:pt x="35" y="25"/>
                  </a:lnTo>
                  <a:lnTo>
                    <a:pt x="35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29" y="25"/>
                  </a:lnTo>
                  <a:lnTo>
                    <a:pt x="29" y="25"/>
                  </a:lnTo>
                  <a:lnTo>
                    <a:pt x="29" y="26"/>
                  </a:lnTo>
                  <a:lnTo>
                    <a:pt x="27" y="28"/>
                  </a:lnTo>
                  <a:lnTo>
                    <a:pt x="26" y="28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1" y="28"/>
                  </a:lnTo>
                  <a:lnTo>
                    <a:pt x="19" y="28"/>
                  </a:lnTo>
                  <a:lnTo>
                    <a:pt x="16" y="28"/>
                  </a:lnTo>
                  <a:lnTo>
                    <a:pt x="15" y="28"/>
                  </a:lnTo>
                  <a:lnTo>
                    <a:pt x="16" y="26"/>
                  </a:lnTo>
                  <a:lnTo>
                    <a:pt x="21" y="23"/>
                  </a:lnTo>
                  <a:lnTo>
                    <a:pt x="19" y="23"/>
                  </a:lnTo>
                  <a:lnTo>
                    <a:pt x="16" y="23"/>
                  </a:lnTo>
                  <a:lnTo>
                    <a:pt x="13" y="23"/>
                  </a:lnTo>
                  <a:lnTo>
                    <a:pt x="11" y="25"/>
                  </a:lnTo>
                  <a:lnTo>
                    <a:pt x="10" y="25"/>
                  </a:lnTo>
                  <a:lnTo>
                    <a:pt x="7" y="25"/>
                  </a:lnTo>
                  <a:lnTo>
                    <a:pt x="4" y="23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11" y="17"/>
                  </a:lnTo>
                  <a:lnTo>
                    <a:pt x="16" y="14"/>
                  </a:lnTo>
                  <a:lnTo>
                    <a:pt x="19" y="14"/>
                  </a:lnTo>
                  <a:lnTo>
                    <a:pt x="24" y="12"/>
                  </a:lnTo>
                  <a:lnTo>
                    <a:pt x="26" y="12"/>
                  </a:lnTo>
                  <a:lnTo>
                    <a:pt x="27" y="12"/>
                  </a:lnTo>
                  <a:lnTo>
                    <a:pt x="27" y="12"/>
                  </a:lnTo>
                  <a:lnTo>
                    <a:pt x="30" y="14"/>
                  </a:lnTo>
                  <a:lnTo>
                    <a:pt x="37" y="14"/>
                  </a:lnTo>
                  <a:lnTo>
                    <a:pt x="38" y="12"/>
                  </a:lnTo>
                  <a:lnTo>
                    <a:pt x="38" y="9"/>
                  </a:lnTo>
                  <a:lnTo>
                    <a:pt x="37" y="8"/>
                  </a:lnTo>
                  <a:lnTo>
                    <a:pt x="38" y="3"/>
                  </a:lnTo>
                  <a:lnTo>
                    <a:pt x="43" y="3"/>
                  </a:lnTo>
                  <a:lnTo>
                    <a:pt x="51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5" name="Freeform 161">
              <a:extLst>
                <a:ext uri="{FF2B5EF4-FFF2-40B4-BE49-F238E27FC236}">
                  <a16:creationId xmlns:a16="http://schemas.microsoft.com/office/drawing/2014/main" id="{93F9BB10-79BA-4AD6-95DA-DBD4711655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95934" y="1950157"/>
              <a:ext cx="111106" cy="40934"/>
            </a:xfrm>
            <a:custGeom>
              <a:avLst/>
              <a:gdLst>
                <a:gd name="T0" fmla="*/ 33 w 57"/>
                <a:gd name="T1" fmla="*/ 0 h 21"/>
                <a:gd name="T2" fmla="*/ 35 w 57"/>
                <a:gd name="T3" fmla="*/ 0 h 21"/>
                <a:gd name="T4" fmla="*/ 37 w 57"/>
                <a:gd name="T5" fmla="*/ 2 h 21"/>
                <a:gd name="T6" fmla="*/ 43 w 57"/>
                <a:gd name="T7" fmla="*/ 2 h 21"/>
                <a:gd name="T8" fmla="*/ 45 w 57"/>
                <a:gd name="T9" fmla="*/ 2 h 21"/>
                <a:gd name="T10" fmla="*/ 46 w 57"/>
                <a:gd name="T11" fmla="*/ 3 h 21"/>
                <a:gd name="T12" fmla="*/ 48 w 57"/>
                <a:gd name="T13" fmla="*/ 5 h 21"/>
                <a:gd name="T14" fmla="*/ 49 w 57"/>
                <a:gd name="T15" fmla="*/ 5 h 21"/>
                <a:gd name="T16" fmla="*/ 51 w 57"/>
                <a:gd name="T17" fmla="*/ 6 h 21"/>
                <a:gd name="T18" fmla="*/ 52 w 57"/>
                <a:gd name="T19" fmla="*/ 8 h 21"/>
                <a:gd name="T20" fmla="*/ 56 w 57"/>
                <a:gd name="T21" fmla="*/ 10 h 21"/>
                <a:gd name="T22" fmla="*/ 57 w 57"/>
                <a:gd name="T23" fmla="*/ 10 h 21"/>
                <a:gd name="T24" fmla="*/ 57 w 57"/>
                <a:gd name="T25" fmla="*/ 11 h 21"/>
                <a:gd name="T26" fmla="*/ 57 w 57"/>
                <a:gd name="T27" fmla="*/ 13 h 21"/>
                <a:gd name="T28" fmla="*/ 52 w 57"/>
                <a:gd name="T29" fmla="*/ 14 h 21"/>
                <a:gd name="T30" fmla="*/ 49 w 57"/>
                <a:gd name="T31" fmla="*/ 16 h 21"/>
                <a:gd name="T32" fmla="*/ 41 w 57"/>
                <a:gd name="T33" fmla="*/ 16 h 21"/>
                <a:gd name="T34" fmla="*/ 33 w 57"/>
                <a:gd name="T35" fmla="*/ 17 h 21"/>
                <a:gd name="T36" fmla="*/ 29 w 57"/>
                <a:gd name="T37" fmla="*/ 19 h 21"/>
                <a:gd name="T38" fmla="*/ 27 w 57"/>
                <a:gd name="T39" fmla="*/ 19 h 21"/>
                <a:gd name="T40" fmla="*/ 24 w 57"/>
                <a:gd name="T41" fmla="*/ 17 h 21"/>
                <a:gd name="T42" fmla="*/ 21 w 57"/>
                <a:gd name="T43" fmla="*/ 17 h 21"/>
                <a:gd name="T44" fmla="*/ 19 w 57"/>
                <a:gd name="T45" fmla="*/ 17 h 21"/>
                <a:gd name="T46" fmla="*/ 16 w 57"/>
                <a:gd name="T47" fmla="*/ 19 h 21"/>
                <a:gd name="T48" fmla="*/ 8 w 57"/>
                <a:gd name="T49" fmla="*/ 19 h 21"/>
                <a:gd name="T50" fmla="*/ 5 w 57"/>
                <a:gd name="T51" fmla="*/ 21 h 21"/>
                <a:gd name="T52" fmla="*/ 4 w 57"/>
                <a:gd name="T53" fmla="*/ 21 h 21"/>
                <a:gd name="T54" fmla="*/ 2 w 57"/>
                <a:gd name="T55" fmla="*/ 16 h 21"/>
                <a:gd name="T56" fmla="*/ 0 w 57"/>
                <a:gd name="T57" fmla="*/ 16 h 21"/>
                <a:gd name="T58" fmla="*/ 2 w 57"/>
                <a:gd name="T59" fmla="*/ 14 h 21"/>
                <a:gd name="T60" fmla="*/ 4 w 57"/>
                <a:gd name="T61" fmla="*/ 11 h 21"/>
                <a:gd name="T62" fmla="*/ 5 w 57"/>
                <a:gd name="T63" fmla="*/ 11 h 21"/>
                <a:gd name="T64" fmla="*/ 10 w 57"/>
                <a:gd name="T65" fmla="*/ 8 h 21"/>
                <a:gd name="T66" fmla="*/ 15 w 57"/>
                <a:gd name="T67" fmla="*/ 5 h 21"/>
                <a:gd name="T68" fmla="*/ 16 w 57"/>
                <a:gd name="T69" fmla="*/ 5 h 21"/>
                <a:gd name="T70" fmla="*/ 19 w 57"/>
                <a:gd name="T71" fmla="*/ 3 h 21"/>
                <a:gd name="T72" fmla="*/ 21 w 57"/>
                <a:gd name="T73" fmla="*/ 2 h 21"/>
                <a:gd name="T74" fmla="*/ 22 w 57"/>
                <a:gd name="T75" fmla="*/ 2 h 21"/>
                <a:gd name="T76" fmla="*/ 26 w 57"/>
                <a:gd name="T77" fmla="*/ 2 h 21"/>
                <a:gd name="T78" fmla="*/ 27 w 57"/>
                <a:gd name="T79" fmla="*/ 2 h 21"/>
                <a:gd name="T80" fmla="*/ 29 w 57"/>
                <a:gd name="T81" fmla="*/ 2 h 21"/>
                <a:gd name="T82" fmla="*/ 32 w 57"/>
                <a:gd name="T83" fmla="*/ 2 h 21"/>
                <a:gd name="T84" fmla="*/ 33 w 57"/>
                <a:gd name="T8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7" h="21">
                  <a:moveTo>
                    <a:pt x="33" y="0"/>
                  </a:moveTo>
                  <a:lnTo>
                    <a:pt x="35" y="0"/>
                  </a:lnTo>
                  <a:lnTo>
                    <a:pt x="37" y="2"/>
                  </a:lnTo>
                  <a:lnTo>
                    <a:pt x="43" y="2"/>
                  </a:lnTo>
                  <a:lnTo>
                    <a:pt x="45" y="2"/>
                  </a:lnTo>
                  <a:lnTo>
                    <a:pt x="46" y="3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6" y="10"/>
                  </a:lnTo>
                  <a:lnTo>
                    <a:pt x="57" y="10"/>
                  </a:lnTo>
                  <a:lnTo>
                    <a:pt x="57" y="11"/>
                  </a:lnTo>
                  <a:lnTo>
                    <a:pt x="57" y="13"/>
                  </a:lnTo>
                  <a:lnTo>
                    <a:pt x="52" y="14"/>
                  </a:lnTo>
                  <a:lnTo>
                    <a:pt x="49" y="16"/>
                  </a:lnTo>
                  <a:lnTo>
                    <a:pt x="41" y="16"/>
                  </a:lnTo>
                  <a:lnTo>
                    <a:pt x="33" y="17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19" y="17"/>
                  </a:lnTo>
                  <a:lnTo>
                    <a:pt x="16" y="19"/>
                  </a:lnTo>
                  <a:lnTo>
                    <a:pt x="8" y="19"/>
                  </a:lnTo>
                  <a:lnTo>
                    <a:pt x="5" y="21"/>
                  </a:lnTo>
                  <a:lnTo>
                    <a:pt x="4" y="21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2" y="14"/>
                  </a:lnTo>
                  <a:lnTo>
                    <a:pt x="4" y="11"/>
                  </a:lnTo>
                  <a:lnTo>
                    <a:pt x="5" y="11"/>
                  </a:lnTo>
                  <a:lnTo>
                    <a:pt x="10" y="8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9" y="2"/>
                  </a:lnTo>
                  <a:lnTo>
                    <a:pt x="32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6" name="Freeform 162">
              <a:extLst>
                <a:ext uri="{FF2B5EF4-FFF2-40B4-BE49-F238E27FC236}">
                  <a16:creationId xmlns:a16="http://schemas.microsoft.com/office/drawing/2014/main" id="{43C10762-6493-41CA-ABA2-263D0FD43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297131" y="3022229"/>
              <a:ext cx="113055" cy="134497"/>
            </a:xfrm>
            <a:custGeom>
              <a:avLst/>
              <a:gdLst>
                <a:gd name="T0" fmla="*/ 19 w 58"/>
                <a:gd name="T1" fmla="*/ 2 h 69"/>
                <a:gd name="T2" fmla="*/ 22 w 58"/>
                <a:gd name="T3" fmla="*/ 5 h 69"/>
                <a:gd name="T4" fmla="*/ 27 w 58"/>
                <a:gd name="T5" fmla="*/ 8 h 69"/>
                <a:gd name="T6" fmla="*/ 27 w 58"/>
                <a:gd name="T7" fmla="*/ 9 h 69"/>
                <a:gd name="T8" fmla="*/ 27 w 58"/>
                <a:gd name="T9" fmla="*/ 13 h 69"/>
                <a:gd name="T10" fmla="*/ 31 w 58"/>
                <a:gd name="T11" fmla="*/ 16 h 69"/>
                <a:gd name="T12" fmla="*/ 38 w 58"/>
                <a:gd name="T13" fmla="*/ 19 h 69"/>
                <a:gd name="T14" fmla="*/ 36 w 58"/>
                <a:gd name="T15" fmla="*/ 20 h 69"/>
                <a:gd name="T16" fmla="*/ 36 w 58"/>
                <a:gd name="T17" fmla="*/ 22 h 69"/>
                <a:gd name="T18" fmla="*/ 38 w 58"/>
                <a:gd name="T19" fmla="*/ 24 h 69"/>
                <a:gd name="T20" fmla="*/ 38 w 58"/>
                <a:gd name="T21" fmla="*/ 25 h 69"/>
                <a:gd name="T22" fmla="*/ 46 w 58"/>
                <a:gd name="T23" fmla="*/ 28 h 69"/>
                <a:gd name="T24" fmla="*/ 53 w 58"/>
                <a:gd name="T25" fmla="*/ 27 h 69"/>
                <a:gd name="T26" fmla="*/ 53 w 58"/>
                <a:gd name="T27" fmla="*/ 30 h 69"/>
                <a:gd name="T28" fmla="*/ 53 w 58"/>
                <a:gd name="T29" fmla="*/ 33 h 69"/>
                <a:gd name="T30" fmla="*/ 53 w 58"/>
                <a:gd name="T31" fmla="*/ 36 h 69"/>
                <a:gd name="T32" fmla="*/ 50 w 58"/>
                <a:gd name="T33" fmla="*/ 39 h 69"/>
                <a:gd name="T34" fmla="*/ 50 w 58"/>
                <a:gd name="T35" fmla="*/ 46 h 69"/>
                <a:gd name="T36" fmla="*/ 57 w 58"/>
                <a:gd name="T37" fmla="*/ 50 h 69"/>
                <a:gd name="T38" fmla="*/ 58 w 58"/>
                <a:gd name="T39" fmla="*/ 55 h 69"/>
                <a:gd name="T40" fmla="*/ 53 w 58"/>
                <a:gd name="T41" fmla="*/ 58 h 69"/>
                <a:gd name="T42" fmla="*/ 52 w 58"/>
                <a:gd name="T43" fmla="*/ 61 h 69"/>
                <a:gd name="T44" fmla="*/ 52 w 58"/>
                <a:gd name="T45" fmla="*/ 66 h 69"/>
                <a:gd name="T46" fmla="*/ 49 w 58"/>
                <a:gd name="T47" fmla="*/ 68 h 69"/>
                <a:gd name="T48" fmla="*/ 44 w 58"/>
                <a:gd name="T49" fmla="*/ 68 h 69"/>
                <a:gd name="T50" fmla="*/ 38 w 58"/>
                <a:gd name="T51" fmla="*/ 69 h 69"/>
                <a:gd name="T52" fmla="*/ 39 w 58"/>
                <a:gd name="T53" fmla="*/ 66 h 69"/>
                <a:gd name="T54" fmla="*/ 39 w 58"/>
                <a:gd name="T55" fmla="*/ 61 h 69"/>
                <a:gd name="T56" fmla="*/ 33 w 58"/>
                <a:gd name="T57" fmla="*/ 57 h 69"/>
                <a:gd name="T58" fmla="*/ 28 w 58"/>
                <a:gd name="T59" fmla="*/ 54 h 69"/>
                <a:gd name="T60" fmla="*/ 27 w 58"/>
                <a:gd name="T61" fmla="*/ 52 h 69"/>
                <a:gd name="T62" fmla="*/ 25 w 58"/>
                <a:gd name="T63" fmla="*/ 55 h 69"/>
                <a:gd name="T64" fmla="*/ 22 w 58"/>
                <a:gd name="T65" fmla="*/ 58 h 69"/>
                <a:gd name="T66" fmla="*/ 19 w 58"/>
                <a:gd name="T67" fmla="*/ 57 h 69"/>
                <a:gd name="T68" fmla="*/ 11 w 58"/>
                <a:gd name="T69" fmla="*/ 54 h 69"/>
                <a:gd name="T70" fmla="*/ 5 w 58"/>
                <a:gd name="T71" fmla="*/ 49 h 69"/>
                <a:gd name="T72" fmla="*/ 6 w 58"/>
                <a:gd name="T73" fmla="*/ 46 h 69"/>
                <a:gd name="T74" fmla="*/ 8 w 58"/>
                <a:gd name="T75" fmla="*/ 44 h 69"/>
                <a:gd name="T76" fmla="*/ 6 w 58"/>
                <a:gd name="T77" fmla="*/ 39 h 69"/>
                <a:gd name="T78" fmla="*/ 9 w 58"/>
                <a:gd name="T79" fmla="*/ 38 h 69"/>
                <a:gd name="T80" fmla="*/ 3 w 58"/>
                <a:gd name="T81" fmla="*/ 33 h 69"/>
                <a:gd name="T82" fmla="*/ 3 w 58"/>
                <a:gd name="T83" fmla="*/ 30 h 69"/>
                <a:gd name="T84" fmla="*/ 6 w 58"/>
                <a:gd name="T85" fmla="*/ 24 h 69"/>
                <a:gd name="T86" fmla="*/ 1 w 58"/>
                <a:gd name="T87" fmla="*/ 24 h 69"/>
                <a:gd name="T88" fmla="*/ 3 w 58"/>
                <a:gd name="T89" fmla="*/ 22 h 69"/>
                <a:gd name="T90" fmla="*/ 3 w 58"/>
                <a:gd name="T91" fmla="*/ 17 h 69"/>
                <a:gd name="T92" fmla="*/ 8 w 58"/>
                <a:gd name="T93" fmla="*/ 17 h 69"/>
                <a:gd name="T94" fmla="*/ 3 w 58"/>
                <a:gd name="T95" fmla="*/ 16 h 69"/>
                <a:gd name="T96" fmla="*/ 1 w 58"/>
                <a:gd name="T97" fmla="*/ 13 h 69"/>
                <a:gd name="T98" fmla="*/ 0 w 58"/>
                <a:gd name="T99" fmla="*/ 6 h 69"/>
                <a:gd name="T100" fmla="*/ 1 w 58"/>
                <a:gd name="T101" fmla="*/ 5 h 69"/>
                <a:gd name="T102" fmla="*/ 5 w 58"/>
                <a:gd name="T103" fmla="*/ 3 h 69"/>
                <a:gd name="T104" fmla="*/ 8 w 58"/>
                <a:gd name="T105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8" h="69">
                  <a:moveTo>
                    <a:pt x="11" y="0"/>
                  </a:move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5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9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8" y="14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8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4" y="27"/>
                  </a:lnTo>
                  <a:lnTo>
                    <a:pt x="46" y="28"/>
                  </a:lnTo>
                  <a:lnTo>
                    <a:pt x="46" y="30"/>
                  </a:lnTo>
                  <a:lnTo>
                    <a:pt x="47" y="28"/>
                  </a:lnTo>
                  <a:lnTo>
                    <a:pt x="50" y="27"/>
                  </a:lnTo>
                  <a:lnTo>
                    <a:pt x="52" y="27"/>
                  </a:lnTo>
                  <a:lnTo>
                    <a:pt x="53" y="27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30"/>
                  </a:lnTo>
                  <a:lnTo>
                    <a:pt x="53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50" y="41"/>
                  </a:lnTo>
                  <a:lnTo>
                    <a:pt x="50" y="43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2" y="46"/>
                  </a:lnTo>
                  <a:lnTo>
                    <a:pt x="52" y="47"/>
                  </a:lnTo>
                  <a:lnTo>
                    <a:pt x="53" y="49"/>
                  </a:lnTo>
                  <a:lnTo>
                    <a:pt x="55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7" y="52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58" y="55"/>
                  </a:lnTo>
                  <a:lnTo>
                    <a:pt x="58" y="55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5" y="58"/>
                  </a:lnTo>
                  <a:lnTo>
                    <a:pt x="53" y="58"/>
                  </a:lnTo>
                  <a:lnTo>
                    <a:pt x="52" y="58"/>
                  </a:lnTo>
                  <a:lnTo>
                    <a:pt x="52" y="60"/>
                  </a:lnTo>
                  <a:lnTo>
                    <a:pt x="52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50" y="63"/>
                  </a:lnTo>
                  <a:lnTo>
                    <a:pt x="52" y="65"/>
                  </a:lnTo>
                  <a:lnTo>
                    <a:pt x="52" y="65"/>
                  </a:lnTo>
                  <a:lnTo>
                    <a:pt x="52" y="66"/>
                  </a:lnTo>
                  <a:lnTo>
                    <a:pt x="52" y="66"/>
                  </a:lnTo>
                  <a:lnTo>
                    <a:pt x="52" y="68"/>
                  </a:lnTo>
                  <a:lnTo>
                    <a:pt x="50" y="68"/>
                  </a:lnTo>
                  <a:lnTo>
                    <a:pt x="50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7" y="68"/>
                  </a:lnTo>
                  <a:lnTo>
                    <a:pt x="46" y="69"/>
                  </a:lnTo>
                  <a:lnTo>
                    <a:pt x="44" y="68"/>
                  </a:lnTo>
                  <a:lnTo>
                    <a:pt x="44" y="68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1" y="69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6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1"/>
                  </a:lnTo>
                  <a:lnTo>
                    <a:pt x="39" y="61"/>
                  </a:lnTo>
                  <a:lnTo>
                    <a:pt x="36" y="61"/>
                  </a:lnTo>
                  <a:lnTo>
                    <a:pt x="36" y="60"/>
                  </a:lnTo>
                  <a:lnTo>
                    <a:pt x="35" y="58"/>
                  </a:lnTo>
                  <a:lnTo>
                    <a:pt x="33" y="58"/>
                  </a:lnTo>
                  <a:lnTo>
                    <a:pt x="33" y="57"/>
                  </a:lnTo>
                  <a:lnTo>
                    <a:pt x="31" y="55"/>
                  </a:lnTo>
                  <a:lnTo>
                    <a:pt x="31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5" y="57"/>
                  </a:lnTo>
                  <a:lnTo>
                    <a:pt x="24" y="57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2" y="58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19" y="57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2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9" y="54"/>
                  </a:lnTo>
                  <a:lnTo>
                    <a:pt x="8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9" y="46"/>
                  </a:lnTo>
                  <a:lnTo>
                    <a:pt x="8" y="44"/>
                  </a:lnTo>
                  <a:lnTo>
                    <a:pt x="6" y="43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8" y="36"/>
                  </a:lnTo>
                  <a:lnTo>
                    <a:pt x="6" y="35"/>
                  </a:lnTo>
                  <a:lnTo>
                    <a:pt x="5" y="35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6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2"/>
                  </a:lnTo>
                  <a:lnTo>
                    <a:pt x="8" y="2"/>
                  </a:lnTo>
                  <a:lnTo>
                    <a:pt x="9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7" name="Freeform 163">
              <a:extLst>
                <a:ext uri="{FF2B5EF4-FFF2-40B4-BE49-F238E27FC236}">
                  <a16:creationId xmlns:a16="http://schemas.microsoft.com/office/drawing/2014/main" id="{E127760C-E3DC-45B9-96EA-03456E4EF2D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34167" y="2948159"/>
              <a:ext cx="267044" cy="159836"/>
            </a:xfrm>
            <a:custGeom>
              <a:avLst/>
              <a:gdLst>
                <a:gd name="T0" fmla="*/ 98 w 137"/>
                <a:gd name="T1" fmla="*/ 3 h 82"/>
                <a:gd name="T2" fmla="*/ 102 w 137"/>
                <a:gd name="T3" fmla="*/ 10 h 82"/>
                <a:gd name="T4" fmla="*/ 107 w 137"/>
                <a:gd name="T5" fmla="*/ 17 h 82"/>
                <a:gd name="T6" fmla="*/ 112 w 137"/>
                <a:gd name="T7" fmla="*/ 22 h 82"/>
                <a:gd name="T8" fmla="*/ 116 w 137"/>
                <a:gd name="T9" fmla="*/ 32 h 82"/>
                <a:gd name="T10" fmla="*/ 115 w 137"/>
                <a:gd name="T11" fmla="*/ 43 h 82"/>
                <a:gd name="T12" fmla="*/ 115 w 137"/>
                <a:gd name="T13" fmla="*/ 47 h 82"/>
                <a:gd name="T14" fmla="*/ 115 w 137"/>
                <a:gd name="T15" fmla="*/ 51 h 82"/>
                <a:gd name="T16" fmla="*/ 124 w 137"/>
                <a:gd name="T17" fmla="*/ 55 h 82"/>
                <a:gd name="T18" fmla="*/ 126 w 137"/>
                <a:gd name="T19" fmla="*/ 54 h 82"/>
                <a:gd name="T20" fmla="*/ 137 w 137"/>
                <a:gd name="T21" fmla="*/ 54 h 82"/>
                <a:gd name="T22" fmla="*/ 135 w 137"/>
                <a:gd name="T23" fmla="*/ 60 h 82"/>
                <a:gd name="T24" fmla="*/ 128 w 137"/>
                <a:gd name="T25" fmla="*/ 60 h 82"/>
                <a:gd name="T26" fmla="*/ 126 w 137"/>
                <a:gd name="T27" fmla="*/ 63 h 82"/>
                <a:gd name="T28" fmla="*/ 124 w 137"/>
                <a:gd name="T29" fmla="*/ 66 h 82"/>
                <a:gd name="T30" fmla="*/ 123 w 137"/>
                <a:gd name="T31" fmla="*/ 77 h 82"/>
                <a:gd name="T32" fmla="*/ 116 w 137"/>
                <a:gd name="T33" fmla="*/ 81 h 82"/>
                <a:gd name="T34" fmla="*/ 109 w 137"/>
                <a:gd name="T35" fmla="*/ 77 h 82"/>
                <a:gd name="T36" fmla="*/ 99 w 137"/>
                <a:gd name="T37" fmla="*/ 74 h 82"/>
                <a:gd name="T38" fmla="*/ 80 w 137"/>
                <a:gd name="T39" fmla="*/ 81 h 82"/>
                <a:gd name="T40" fmla="*/ 61 w 137"/>
                <a:gd name="T41" fmla="*/ 81 h 82"/>
                <a:gd name="T42" fmla="*/ 39 w 137"/>
                <a:gd name="T43" fmla="*/ 81 h 82"/>
                <a:gd name="T44" fmla="*/ 41 w 137"/>
                <a:gd name="T45" fmla="*/ 77 h 82"/>
                <a:gd name="T46" fmla="*/ 36 w 137"/>
                <a:gd name="T47" fmla="*/ 73 h 82"/>
                <a:gd name="T48" fmla="*/ 33 w 137"/>
                <a:gd name="T49" fmla="*/ 71 h 82"/>
                <a:gd name="T50" fmla="*/ 36 w 137"/>
                <a:gd name="T51" fmla="*/ 68 h 82"/>
                <a:gd name="T52" fmla="*/ 31 w 137"/>
                <a:gd name="T53" fmla="*/ 65 h 82"/>
                <a:gd name="T54" fmla="*/ 22 w 137"/>
                <a:gd name="T55" fmla="*/ 65 h 82"/>
                <a:gd name="T56" fmla="*/ 17 w 137"/>
                <a:gd name="T57" fmla="*/ 62 h 82"/>
                <a:gd name="T58" fmla="*/ 19 w 137"/>
                <a:gd name="T59" fmla="*/ 60 h 82"/>
                <a:gd name="T60" fmla="*/ 17 w 137"/>
                <a:gd name="T61" fmla="*/ 58 h 82"/>
                <a:gd name="T62" fmla="*/ 19 w 137"/>
                <a:gd name="T63" fmla="*/ 57 h 82"/>
                <a:gd name="T64" fmla="*/ 17 w 137"/>
                <a:gd name="T65" fmla="*/ 55 h 82"/>
                <a:gd name="T66" fmla="*/ 11 w 137"/>
                <a:gd name="T67" fmla="*/ 52 h 82"/>
                <a:gd name="T68" fmla="*/ 8 w 137"/>
                <a:gd name="T69" fmla="*/ 51 h 82"/>
                <a:gd name="T70" fmla="*/ 8 w 137"/>
                <a:gd name="T71" fmla="*/ 46 h 82"/>
                <a:gd name="T72" fmla="*/ 6 w 137"/>
                <a:gd name="T73" fmla="*/ 46 h 82"/>
                <a:gd name="T74" fmla="*/ 1 w 137"/>
                <a:gd name="T75" fmla="*/ 41 h 82"/>
                <a:gd name="T76" fmla="*/ 6 w 137"/>
                <a:gd name="T77" fmla="*/ 38 h 82"/>
                <a:gd name="T78" fmla="*/ 9 w 137"/>
                <a:gd name="T79" fmla="*/ 36 h 82"/>
                <a:gd name="T80" fmla="*/ 14 w 137"/>
                <a:gd name="T81" fmla="*/ 35 h 82"/>
                <a:gd name="T82" fmla="*/ 16 w 137"/>
                <a:gd name="T83" fmla="*/ 30 h 82"/>
                <a:gd name="T84" fmla="*/ 19 w 137"/>
                <a:gd name="T85" fmla="*/ 27 h 82"/>
                <a:gd name="T86" fmla="*/ 22 w 137"/>
                <a:gd name="T87" fmla="*/ 22 h 82"/>
                <a:gd name="T88" fmla="*/ 25 w 137"/>
                <a:gd name="T89" fmla="*/ 16 h 82"/>
                <a:gd name="T90" fmla="*/ 30 w 137"/>
                <a:gd name="T91" fmla="*/ 11 h 82"/>
                <a:gd name="T92" fmla="*/ 34 w 137"/>
                <a:gd name="T93" fmla="*/ 10 h 82"/>
                <a:gd name="T94" fmla="*/ 39 w 137"/>
                <a:gd name="T95" fmla="*/ 5 h 82"/>
                <a:gd name="T96" fmla="*/ 46 w 137"/>
                <a:gd name="T97" fmla="*/ 5 h 82"/>
                <a:gd name="T98" fmla="*/ 55 w 137"/>
                <a:gd name="T99" fmla="*/ 6 h 82"/>
                <a:gd name="T100" fmla="*/ 60 w 137"/>
                <a:gd name="T101" fmla="*/ 6 h 82"/>
                <a:gd name="T102" fmla="*/ 68 w 137"/>
                <a:gd name="T103" fmla="*/ 10 h 82"/>
                <a:gd name="T104" fmla="*/ 79 w 137"/>
                <a:gd name="T105" fmla="*/ 6 h 82"/>
                <a:gd name="T106" fmla="*/ 88 w 137"/>
                <a:gd name="T107" fmla="*/ 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82">
                  <a:moveTo>
                    <a:pt x="94" y="0"/>
                  </a:moveTo>
                  <a:lnTo>
                    <a:pt x="94" y="0"/>
                  </a:lnTo>
                  <a:lnTo>
                    <a:pt x="96" y="2"/>
                  </a:lnTo>
                  <a:lnTo>
                    <a:pt x="98" y="2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101" y="6"/>
                  </a:lnTo>
                  <a:lnTo>
                    <a:pt x="101" y="8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1"/>
                  </a:lnTo>
                  <a:lnTo>
                    <a:pt x="104" y="13"/>
                  </a:lnTo>
                  <a:lnTo>
                    <a:pt x="105" y="13"/>
                  </a:lnTo>
                  <a:lnTo>
                    <a:pt x="105" y="14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0" y="21"/>
                  </a:lnTo>
                  <a:lnTo>
                    <a:pt x="110" y="21"/>
                  </a:lnTo>
                  <a:lnTo>
                    <a:pt x="112" y="22"/>
                  </a:lnTo>
                  <a:lnTo>
                    <a:pt x="113" y="24"/>
                  </a:lnTo>
                  <a:lnTo>
                    <a:pt x="115" y="27"/>
                  </a:lnTo>
                  <a:lnTo>
                    <a:pt x="115" y="29"/>
                  </a:lnTo>
                  <a:lnTo>
                    <a:pt x="116" y="30"/>
                  </a:lnTo>
                  <a:lnTo>
                    <a:pt x="116" y="32"/>
                  </a:lnTo>
                  <a:lnTo>
                    <a:pt x="116" y="33"/>
                  </a:lnTo>
                  <a:lnTo>
                    <a:pt x="115" y="35"/>
                  </a:lnTo>
                  <a:lnTo>
                    <a:pt x="115" y="40"/>
                  </a:lnTo>
                  <a:lnTo>
                    <a:pt x="113" y="41"/>
                  </a:lnTo>
                  <a:lnTo>
                    <a:pt x="115" y="43"/>
                  </a:lnTo>
                  <a:lnTo>
                    <a:pt x="115" y="44"/>
                  </a:lnTo>
                  <a:lnTo>
                    <a:pt x="115" y="46"/>
                  </a:lnTo>
                  <a:lnTo>
                    <a:pt x="115" y="46"/>
                  </a:lnTo>
                  <a:lnTo>
                    <a:pt x="115" y="47"/>
                  </a:lnTo>
                  <a:lnTo>
                    <a:pt x="115" y="47"/>
                  </a:lnTo>
                  <a:lnTo>
                    <a:pt x="113" y="49"/>
                  </a:lnTo>
                  <a:lnTo>
                    <a:pt x="113" y="49"/>
                  </a:lnTo>
                  <a:lnTo>
                    <a:pt x="115" y="49"/>
                  </a:lnTo>
                  <a:lnTo>
                    <a:pt x="115" y="51"/>
                  </a:lnTo>
                  <a:lnTo>
                    <a:pt x="115" y="51"/>
                  </a:lnTo>
                  <a:lnTo>
                    <a:pt x="116" y="54"/>
                  </a:lnTo>
                  <a:lnTo>
                    <a:pt x="120" y="54"/>
                  </a:lnTo>
                  <a:lnTo>
                    <a:pt x="123" y="55"/>
                  </a:lnTo>
                  <a:lnTo>
                    <a:pt x="124" y="55"/>
                  </a:lnTo>
                  <a:lnTo>
                    <a:pt x="124" y="55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6" y="54"/>
                  </a:lnTo>
                  <a:lnTo>
                    <a:pt x="128" y="54"/>
                  </a:lnTo>
                  <a:lnTo>
                    <a:pt x="131" y="52"/>
                  </a:lnTo>
                  <a:lnTo>
                    <a:pt x="132" y="52"/>
                  </a:lnTo>
                  <a:lnTo>
                    <a:pt x="135" y="52"/>
                  </a:lnTo>
                  <a:lnTo>
                    <a:pt x="137" y="54"/>
                  </a:lnTo>
                  <a:lnTo>
                    <a:pt x="137" y="55"/>
                  </a:lnTo>
                  <a:lnTo>
                    <a:pt x="137" y="55"/>
                  </a:lnTo>
                  <a:lnTo>
                    <a:pt x="137" y="57"/>
                  </a:lnTo>
                  <a:lnTo>
                    <a:pt x="135" y="60"/>
                  </a:lnTo>
                  <a:lnTo>
                    <a:pt x="135" y="60"/>
                  </a:lnTo>
                  <a:lnTo>
                    <a:pt x="135" y="62"/>
                  </a:lnTo>
                  <a:lnTo>
                    <a:pt x="128" y="63"/>
                  </a:lnTo>
                  <a:lnTo>
                    <a:pt x="128" y="63"/>
                  </a:lnTo>
                  <a:lnTo>
                    <a:pt x="128" y="62"/>
                  </a:lnTo>
                  <a:lnTo>
                    <a:pt x="128" y="60"/>
                  </a:lnTo>
                  <a:lnTo>
                    <a:pt x="129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3"/>
                  </a:lnTo>
                  <a:lnTo>
                    <a:pt x="124" y="63"/>
                  </a:lnTo>
                  <a:lnTo>
                    <a:pt x="124" y="65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6" y="66"/>
                  </a:lnTo>
                  <a:lnTo>
                    <a:pt x="124" y="68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23" y="77"/>
                  </a:lnTo>
                  <a:lnTo>
                    <a:pt x="121" y="81"/>
                  </a:lnTo>
                  <a:lnTo>
                    <a:pt x="121" y="82"/>
                  </a:lnTo>
                  <a:lnTo>
                    <a:pt x="118" y="82"/>
                  </a:lnTo>
                  <a:lnTo>
                    <a:pt x="118" y="82"/>
                  </a:lnTo>
                  <a:lnTo>
                    <a:pt x="116" y="81"/>
                  </a:lnTo>
                  <a:lnTo>
                    <a:pt x="113" y="81"/>
                  </a:lnTo>
                  <a:lnTo>
                    <a:pt x="112" y="79"/>
                  </a:lnTo>
                  <a:lnTo>
                    <a:pt x="110" y="77"/>
                  </a:lnTo>
                  <a:lnTo>
                    <a:pt x="109" y="77"/>
                  </a:lnTo>
                  <a:lnTo>
                    <a:pt x="109" y="77"/>
                  </a:lnTo>
                  <a:lnTo>
                    <a:pt x="107" y="77"/>
                  </a:lnTo>
                  <a:lnTo>
                    <a:pt x="105" y="77"/>
                  </a:lnTo>
                  <a:lnTo>
                    <a:pt x="104" y="77"/>
                  </a:lnTo>
                  <a:lnTo>
                    <a:pt x="99" y="74"/>
                  </a:lnTo>
                  <a:lnTo>
                    <a:pt x="99" y="74"/>
                  </a:lnTo>
                  <a:lnTo>
                    <a:pt x="96" y="74"/>
                  </a:lnTo>
                  <a:lnTo>
                    <a:pt x="91" y="76"/>
                  </a:lnTo>
                  <a:lnTo>
                    <a:pt x="87" y="77"/>
                  </a:lnTo>
                  <a:lnTo>
                    <a:pt x="83" y="79"/>
                  </a:lnTo>
                  <a:lnTo>
                    <a:pt x="80" y="81"/>
                  </a:lnTo>
                  <a:lnTo>
                    <a:pt x="79" y="82"/>
                  </a:lnTo>
                  <a:lnTo>
                    <a:pt x="77" y="82"/>
                  </a:lnTo>
                  <a:lnTo>
                    <a:pt x="71" y="82"/>
                  </a:lnTo>
                  <a:lnTo>
                    <a:pt x="66" y="82"/>
                  </a:lnTo>
                  <a:lnTo>
                    <a:pt x="61" y="81"/>
                  </a:lnTo>
                  <a:lnTo>
                    <a:pt x="58" y="81"/>
                  </a:lnTo>
                  <a:lnTo>
                    <a:pt x="53" y="81"/>
                  </a:lnTo>
                  <a:lnTo>
                    <a:pt x="49" y="79"/>
                  </a:lnTo>
                  <a:lnTo>
                    <a:pt x="44" y="79"/>
                  </a:lnTo>
                  <a:lnTo>
                    <a:pt x="39" y="81"/>
                  </a:lnTo>
                  <a:lnTo>
                    <a:pt x="38" y="79"/>
                  </a:lnTo>
                  <a:lnTo>
                    <a:pt x="38" y="79"/>
                  </a:lnTo>
                  <a:lnTo>
                    <a:pt x="38" y="77"/>
                  </a:lnTo>
                  <a:lnTo>
                    <a:pt x="39" y="77"/>
                  </a:lnTo>
                  <a:lnTo>
                    <a:pt x="41" y="77"/>
                  </a:lnTo>
                  <a:lnTo>
                    <a:pt x="41" y="76"/>
                  </a:lnTo>
                  <a:lnTo>
                    <a:pt x="41" y="76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4" y="71"/>
                  </a:lnTo>
                  <a:lnTo>
                    <a:pt x="34" y="71"/>
                  </a:lnTo>
                  <a:lnTo>
                    <a:pt x="33" y="71"/>
                  </a:lnTo>
                  <a:lnTo>
                    <a:pt x="33" y="69"/>
                  </a:lnTo>
                  <a:lnTo>
                    <a:pt x="33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5"/>
                  </a:lnTo>
                  <a:lnTo>
                    <a:pt x="33" y="65"/>
                  </a:lnTo>
                  <a:lnTo>
                    <a:pt x="31" y="65"/>
                  </a:lnTo>
                  <a:lnTo>
                    <a:pt x="28" y="66"/>
                  </a:lnTo>
                  <a:lnTo>
                    <a:pt x="27" y="68"/>
                  </a:lnTo>
                  <a:lnTo>
                    <a:pt x="27" y="66"/>
                  </a:lnTo>
                  <a:lnTo>
                    <a:pt x="25" y="65"/>
                  </a:lnTo>
                  <a:lnTo>
                    <a:pt x="22" y="65"/>
                  </a:lnTo>
                  <a:lnTo>
                    <a:pt x="20" y="65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19" y="62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7" y="55"/>
                  </a:lnTo>
                  <a:lnTo>
                    <a:pt x="17" y="55"/>
                  </a:lnTo>
                  <a:lnTo>
                    <a:pt x="14" y="55"/>
                  </a:lnTo>
                  <a:lnTo>
                    <a:pt x="14" y="54"/>
                  </a:lnTo>
                  <a:lnTo>
                    <a:pt x="12" y="54"/>
                  </a:lnTo>
                  <a:lnTo>
                    <a:pt x="12" y="54"/>
                  </a:lnTo>
                  <a:lnTo>
                    <a:pt x="11" y="52"/>
                  </a:lnTo>
                  <a:lnTo>
                    <a:pt x="9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49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6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1"/>
                  </a:lnTo>
                  <a:lnTo>
                    <a:pt x="1" y="41"/>
                  </a:lnTo>
                  <a:lnTo>
                    <a:pt x="0" y="40"/>
                  </a:lnTo>
                  <a:lnTo>
                    <a:pt x="1" y="40"/>
                  </a:lnTo>
                  <a:lnTo>
                    <a:pt x="5" y="38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9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4" y="36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6" y="30"/>
                  </a:lnTo>
                  <a:lnTo>
                    <a:pt x="17" y="30"/>
                  </a:lnTo>
                  <a:lnTo>
                    <a:pt x="17" y="30"/>
                  </a:lnTo>
                  <a:lnTo>
                    <a:pt x="19" y="29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2" y="22"/>
                  </a:lnTo>
                  <a:lnTo>
                    <a:pt x="23" y="21"/>
                  </a:lnTo>
                  <a:lnTo>
                    <a:pt x="23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3"/>
                  </a:lnTo>
                  <a:lnTo>
                    <a:pt x="28" y="13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0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8"/>
                  </a:lnTo>
                  <a:lnTo>
                    <a:pt x="38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4" y="3"/>
                  </a:lnTo>
                  <a:lnTo>
                    <a:pt x="46" y="5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4" y="6"/>
                  </a:lnTo>
                  <a:lnTo>
                    <a:pt x="68" y="10"/>
                  </a:lnTo>
                  <a:lnTo>
                    <a:pt x="68" y="10"/>
                  </a:lnTo>
                  <a:lnTo>
                    <a:pt x="69" y="10"/>
                  </a:lnTo>
                  <a:lnTo>
                    <a:pt x="71" y="10"/>
                  </a:lnTo>
                  <a:lnTo>
                    <a:pt x="72" y="8"/>
                  </a:lnTo>
                  <a:lnTo>
                    <a:pt x="75" y="6"/>
                  </a:lnTo>
                  <a:lnTo>
                    <a:pt x="79" y="6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87" y="3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3" y="0"/>
                  </a:lnTo>
                  <a:lnTo>
                    <a:pt x="9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8" name="Freeform 164">
              <a:extLst>
                <a:ext uri="{FF2B5EF4-FFF2-40B4-BE49-F238E27FC236}">
                  <a16:creationId xmlns:a16="http://schemas.microsoft.com/office/drawing/2014/main" id="{7C5197EF-323A-4040-A339-D72DE48D793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473" y="5008486"/>
              <a:ext cx="17544" cy="15594"/>
            </a:xfrm>
            <a:custGeom>
              <a:avLst/>
              <a:gdLst>
                <a:gd name="T0" fmla="*/ 3 w 9"/>
                <a:gd name="T1" fmla="*/ 0 h 8"/>
                <a:gd name="T2" fmla="*/ 5 w 9"/>
                <a:gd name="T3" fmla="*/ 0 h 8"/>
                <a:gd name="T4" fmla="*/ 6 w 9"/>
                <a:gd name="T5" fmla="*/ 0 h 8"/>
                <a:gd name="T6" fmla="*/ 8 w 9"/>
                <a:gd name="T7" fmla="*/ 2 h 8"/>
                <a:gd name="T8" fmla="*/ 9 w 9"/>
                <a:gd name="T9" fmla="*/ 3 h 8"/>
                <a:gd name="T10" fmla="*/ 9 w 9"/>
                <a:gd name="T11" fmla="*/ 7 h 8"/>
                <a:gd name="T12" fmla="*/ 8 w 9"/>
                <a:gd name="T13" fmla="*/ 7 h 8"/>
                <a:gd name="T14" fmla="*/ 6 w 9"/>
                <a:gd name="T15" fmla="*/ 8 h 8"/>
                <a:gd name="T16" fmla="*/ 5 w 9"/>
                <a:gd name="T17" fmla="*/ 8 h 8"/>
                <a:gd name="T18" fmla="*/ 2 w 9"/>
                <a:gd name="T19" fmla="*/ 7 h 8"/>
                <a:gd name="T20" fmla="*/ 2 w 9"/>
                <a:gd name="T21" fmla="*/ 5 h 8"/>
                <a:gd name="T22" fmla="*/ 0 w 9"/>
                <a:gd name="T23" fmla="*/ 3 h 8"/>
                <a:gd name="T24" fmla="*/ 0 w 9"/>
                <a:gd name="T25" fmla="*/ 2 h 8"/>
                <a:gd name="T26" fmla="*/ 2 w 9"/>
                <a:gd name="T27" fmla="*/ 0 h 8"/>
                <a:gd name="T28" fmla="*/ 3 w 9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" h="8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3"/>
                  </a:lnTo>
                  <a:lnTo>
                    <a:pt x="9" y="7"/>
                  </a:lnTo>
                  <a:lnTo>
                    <a:pt x="8" y="7"/>
                  </a:lnTo>
                  <a:lnTo>
                    <a:pt x="6" y="8"/>
                  </a:lnTo>
                  <a:lnTo>
                    <a:pt x="5" y="8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9" name="Freeform 165">
              <a:extLst>
                <a:ext uri="{FF2B5EF4-FFF2-40B4-BE49-F238E27FC236}">
                  <a16:creationId xmlns:a16="http://schemas.microsoft.com/office/drawing/2014/main" id="{9D539930-72C7-4A78-A797-9CFF928F29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93773" y="3667422"/>
              <a:ext cx="25340" cy="48731"/>
            </a:xfrm>
            <a:custGeom>
              <a:avLst/>
              <a:gdLst>
                <a:gd name="T0" fmla="*/ 8 w 13"/>
                <a:gd name="T1" fmla="*/ 0 h 25"/>
                <a:gd name="T2" fmla="*/ 10 w 13"/>
                <a:gd name="T3" fmla="*/ 3 h 25"/>
                <a:gd name="T4" fmla="*/ 11 w 13"/>
                <a:gd name="T5" fmla="*/ 5 h 25"/>
                <a:gd name="T6" fmla="*/ 13 w 13"/>
                <a:gd name="T7" fmla="*/ 6 h 25"/>
                <a:gd name="T8" fmla="*/ 11 w 13"/>
                <a:gd name="T9" fmla="*/ 8 h 25"/>
                <a:gd name="T10" fmla="*/ 11 w 13"/>
                <a:gd name="T11" fmla="*/ 9 h 25"/>
                <a:gd name="T12" fmla="*/ 11 w 13"/>
                <a:gd name="T13" fmla="*/ 11 h 25"/>
                <a:gd name="T14" fmla="*/ 11 w 13"/>
                <a:gd name="T15" fmla="*/ 12 h 25"/>
                <a:gd name="T16" fmla="*/ 11 w 13"/>
                <a:gd name="T17" fmla="*/ 14 h 25"/>
                <a:gd name="T18" fmla="*/ 13 w 13"/>
                <a:gd name="T19" fmla="*/ 16 h 25"/>
                <a:gd name="T20" fmla="*/ 13 w 13"/>
                <a:gd name="T21" fmla="*/ 17 h 25"/>
                <a:gd name="T22" fmla="*/ 13 w 13"/>
                <a:gd name="T23" fmla="*/ 19 h 25"/>
                <a:gd name="T24" fmla="*/ 11 w 13"/>
                <a:gd name="T25" fmla="*/ 20 h 25"/>
                <a:gd name="T26" fmla="*/ 10 w 13"/>
                <a:gd name="T27" fmla="*/ 23 h 25"/>
                <a:gd name="T28" fmla="*/ 10 w 13"/>
                <a:gd name="T29" fmla="*/ 23 h 25"/>
                <a:gd name="T30" fmla="*/ 8 w 13"/>
                <a:gd name="T31" fmla="*/ 23 h 25"/>
                <a:gd name="T32" fmla="*/ 7 w 13"/>
                <a:gd name="T33" fmla="*/ 25 h 25"/>
                <a:gd name="T34" fmla="*/ 5 w 13"/>
                <a:gd name="T35" fmla="*/ 25 h 25"/>
                <a:gd name="T36" fmla="*/ 5 w 13"/>
                <a:gd name="T37" fmla="*/ 25 h 25"/>
                <a:gd name="T38" fmla="*/ 3 w 13"/>
                <a:gd name="T39" fmla="*/ 25 h 25"/>
                <a:gd name="T40" fmla="*/ 3 w 13"/>
                <a:gd name="T41" fmla="*/ 23 h 25"/>
                <a:gd name="T42" fmla="*/ 2 w 13"/>
                <a:gd name="T43" fmla="*/ 23 h 25"/>
                <a:gd name="T44" fmla="*/ 2 w 13"/>
                <a:gd name="T45" fmla="*/ 22 h 25"/>
                <a:gd name="T46" fmla="*/ 2 w 13"/>
                <a:gd name="T47" fmla="*/ 20 h 25"/>
                <a:gd name="T48" fmla="*/ 2 w 13"/>
                <a:gd name="T49" fmla="*/ 20 h 25"/>
                <a:gd name="T50" fmla="*/ 0 w 13"/>
                <a:gd name="T51" fmla="*/ 16 h 25"/>
                <a:gd name="T52" fmla="*/ 0 w 13"/>
                <a:gd name="T53" fmla="*/ 12 h 25"/>
                <a:gd name="T54" fmla="*/ 0 w 13"/>
                <a:gd name="T55" fmla="*/ 11 h 25"/>
                <a:gd name="T56" fmla="*/ 2 w 13"/>
                <a:gd name="T57" fmla="*/ 11 h 25"/>
                <a:gd name="T58" fmla="*/ 2 w 13"/>
                <a:gd name="T59" fmla="*/ 9 h 25"/>
                <a:gd name="T60" fmla="*/ 2 w 13"/>
                <a:gd name="T61" fmla="*/ 6 h 25"/>
                <a:gd name="T62" fmla="*/ 3 w 13"/>
                <a:gd name="T63" fmla="*/ 3 h 25"/>
                <a:gd name="T64" fmla="*/ 5 w 13"/>
                <a:gd name="T65" fmla="*/ 1 h 25"/>
                <a:gd name="T66" fmla="*/ 8 w 13"/>
                <a:gd name="T6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" h="25">
                  <a:moveTo>
                    <a:pt x="8" y="0"/>
                  </a:moveTo>
                  <a:lnTo>
                    <a:pt x="10" y="3"/>
                  </a:lnTo>
                  <a:lnTo>
                    <a:pt x="11" y="5"/>
                  </a:lnTo>
                  <a:lnTo>
                    <a:pt x="13" y="6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13" y="16"/>
                  </a:lnTo>
                  <a:lnTo>
                    <a:pt x="13" y="17"/>
                  </a:lnTo>
                  <a:lnTo>
                    <a:pt x="13" y="19"/>
                  </a:lnTo>
                  <a:lnTo>
                    <a:pt x="11" y="20"/>
                  </a:lnTo>
                  <a:lnTo>
                    <a:pt x="10" y="23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7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3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9"/>
                  </a:lnTo>
                  <a:lnTo>
                    <a:pt x="2" y="6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0" name="Freeform 166">
              <a:extLst>
                <a:ext uri="{FF2B5EF4-FFF2-40B4-BE49-F238E27FC236}">
                  <a16:creationId xmlns:a16="http://schemas.microsoft.com/office/drawing/2014/main" id="{61EBC520-3142-4CC2-AAEF-A008FFFB4E5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7050" y="4963654"/>
              <a:ext cx="239755" cy="245602"/>
            </a:xfrm>
            <a:custGeom>
              <a:avLst/>
              <a:gdLst>
                <a:gd name="T0" fmla="*/ 67 w 123"/>
                <a:gd name="T1" fmla="*/ 8 h 126"/>
                <a:gd name="T2" fmla="*/ 67 w 123"/>
                <a:gd name="T3" fmla="*/ 15 h 126"/>
                <a:gd name="T4" fmla="*/ 68 w 123"/>
                <a:gd name="T5" fmla="*/ 19 h 126"/>
                <a:gd name="T6" fmla="*/ 70 w 123"/>
                <a:gd name="T7" fmla="*/ 22 h 126"/>
                <a:gd name="T8" fmla="*/ 70 w 123"/>
                <a:gd name="T9" fmla="*/ 23 h 126"/>
                <a:gd name="T10" fmla="*/ 70 w 123"/>
                <a:gd name="T11" fmla="*/ 30 h 126"/>
                <a:gd name="T12" fmla="*/ 70 w 123"/>
                <a:gd name="T13" fmla="*/ 34 h 126"/>
                <a:gd name="T14" fmla="*/ 70 w 123"/>
                <a:gd name="T15" fmla="*/ 37 h 126"/>
                <a:gd name="T16" fmla="*/ 68 w 123"/>
                <a:gd name="T17" fmla="*/ 42 h 126"/>
                <a:gd name="T18" fmla="*/ 73 w 123"/>
                <a:gd name="T19" fmla="*/ 42 h 126"/>
                <a:gd name="T20" fmla="*/ 79 w 123"/>
                <a:gd name="T21" fmla="*/ 44 h 126"/>
                <a:gd name="T22" fmla="*/ 86 w 123"/>
                <a:gd name="T23" fmla="*/ 44 h 126"/>
                <a:gd name="T24" fmla="*/ 90 w 123"/>
                <a:gd name="T25" fmla="*/ 42 h 126"/>
                <a:gd name="T26" fmla="*/ 93 w 123"/>
                <a:gd name="T27" fmla="*/ 44 h 126"/>
                <a:gd name="T28" fmla="*/ 100 w 123"/>
                <a:gd name="T29" fmla="*/ 45 h 126"/>
                <a:gd name="T30" fmla="*/ 103 w 123"/>
                <a:gd name="T31" fmla="*/ 50 h 126"/>
                <a:gd name="T32" fmla="*/ 103 w 123"/>
                <a:gd name="T33" fmla="*/ 55 h 126"/>
                <a:gd name="T34" fmla="*/ 103 w 123"/>
                <a:gd name="T35" fmla="*/ 60 h 126"/>
                <a:gd name="T36" fmla="*/ 104 w 123"/>
                <a:gd name="T37" fmla="*/ 64 h 126"/>
                <a:gd name="T38" fmla="*/ 106 w 123"/>
                <a:gd name="T39" fmla="*/ 69 h 126"/>
                <a:gd name="T40" fmla="*/ 112 w 123"/>
                <a:gd name="T41" fmla="*/ 71 h 126"/>
                <a:gd name="T42" fmla="*/ 117 w 123"/>
                <a:gd name="T43" fmla="*/ 67 h 126"/>
                <a:gd name="T44" fmla="*/ 122 w 123"/>
                <a:gd name="T45" fmla="*/ 72 h 126"/>
                <a:gd name="T46" fmla="*/ 120 w 123"/>
                <a:gd name="T47" fmla="*/ 83 h 126"/>
                <a:gd name="T48" fmla="*/ 117 w 123"/>
                <a:gd name="T49" fmla="*/ 94 h 126"/>
                <a:gd name="T50" fmla="*/ 114 w 123"/>
                <a:gd name="T51" fmla="*/ 112 h 126"/>
                <a:gd name="T52" fmla="*/ 109 w 123"/>
                <a:gd name="T53" fmla="*/ 115 h 126"/>
                <a:gd name="T54" fmla="*/ 104 w 123"/>
                <a:gd name="T55" fmla="*/ 118 h 126"/>
                <a:gd name="T56" fmla="*/ 103 w 123"/>
                <a:gd name="T57" fmla="*/ 123 h 126"/>
                <a:gd name="T58" fmla="*/ 97 w 123"/>
                <a:gd name="T59" fmla="*/ 121 h 126"/>
                <a:gd name="T60" fmla="*/ 90 w 123"/>
                <a:gd name="T61" fmla="*/ 126 h 126"/>
                <a:gd name="T62" fmla="*/ 84 w 123"/>
                <a:gd name="T63" fmla="*/ 123 h 126"/>
                <a:gd name="T64" fmla="*/ 67 w 123"/>
                <a:gd name="T65" fmla="*/ 121 h 126"/>
                <a:gd name="T66" fmla="*/ 60 w 123"/>
                <a:gd name="T67" fmla="*/ 116 h 126"/>
                <a:gd name="T68" fmla="*/ 63 w 123"/>
                <a:gd name="T69" fmla="*/ 113 h 126"/>
                <a:gd name="T70" fmla="*/ 65 w 123"/>
                <a:gd name="T71" fmla="*/ 112 h 126"/>
                <a:gd name="T72" fmla="*/ 65 w 123"/>
                <a:gd name="T73" fmla="*/ 105 h 126"/>
                <a:gd name="T74" fmla="*/ 67 w 123"/>
                <a:gd name="T75" fmla="*/ 104 h 126"/>
                <a:gd name="T76" fmla="*/ 71 w 123"/>
                <a:gd name="T77" fmla="*/ 97 h 126"/>
                <a:gd name="T78" fmla="*/ 74 w 123"/>
                <a:gd name="T79" fmla="*/ 94 h 126"/>
                <a:gd name="T80" fmla="*/ 68 w 123"/>
                <a:gd name="T81" fmla="*/ 86 h 126"/>
                <a:gd name="T82" fmla="*/ 62 w 123"/>
                <a:gd name="T83" fmla="*/ 85 h 126"/>
                <a:gd name="T84" fmla="*/ 48 w 123"/>
                <a:gd name="T85" fmla="*/ 77 h 126"/>
                <a:gd name="T86" fmla="*/ 32 w 123"/>
                <a:gd name="T87" fmla="*/ 71 h 126"/>
                <a:gd name="T88" fmla="*/ 19 w 123"/>
                <a:gd name="T89" fmla="*/ 63 h 126"/>
                <a:gd name="T90" fmla="*/ 13 w 123"/>
                <a:gd name="T91" fmla="*/ 58 h 126"/>
                <a:gd name="T92" fmla="*/ 2 w 123"/>
                <a:gd name="T93" fmla="*/ 45 h 126"/>
                <a:gd name="T94" fmla="*/ 2 w 123"/>
                <a:gd name="T95" fmla="*/ 41 h 126"/>
                <a:gd name="T96" fmla="*/ 8 w 123"/>
                <a:gd name="T97" fmla="*/ 15 h 126"/>
                <a:gd name="T98" fmla="*/ 18 w 123"/>
                <a:gd name="T99" fmla="*/ 4 h 126"/>
                <a:gd name="T100" fmla="*/ 46 w 123"/>
                <a:gd name="T10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3" h="126">
                  <a:moveTo>
                    <a:pt x="52" y="0"/>
                  </a:moveTo>
                  <a:lnTo>
                    <a:pt x="57" y="3"/>
                  </a:lnTo>
                  <a:lnTo>
                    <a:pt x="62" y="4"/>
                  </a:lnTo>
                  <a:lnTo>
                    <a:pt x="65" y="8"/>
                  </a:lnTo>
                  <a:lnTo>
                    <a:pt x="67" y="8"/>
                  </a:lnTo>
                  <a:lnTo>
                    <a:pt x="67" y="11"/>
                  </a:lnTo>
                  <a:lnTo>
                    <a:pt x="67" y="12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9"/>
                  </a:lnTo>
                  <a:lnTo>
                    <a:pt x="68" y="19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70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0" y="30"/>
                  </a:lnTo>
                  <a:lnTo>
                    <a:pt x="70" y="31"/>
                  </a:lnTo>
                  <a:lnTo>
                    <a:pt x="70" y="31"/>
                  </a:lnTo>
                  <a:lnTo>
                    <a:pt x="70" y="33"/>
                  </a:lnTo>
                  <a:lnTo>
                    <a:pt x="70" y="33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0" y="36"/>
                  </a:lnTo>
                  <a:lnTo>
                    <a:pt x="70" y="36"/>
                  </a:lnTo>
                  <a:lnTo>
                    <a:pt x="70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2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74" y="42"/>
                  </a:lnTo>
                  <a:lnTo>
                    <a:pt x="76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9" y="44"/>
                  </a:lnTo>
                  <a:lnTo>
                    <a:pt x="81" y="44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4"/>
                  </a:lnTo>
                  <a:lnTo>
                    <a:pt x="87" y="44"/>
                  </a:lnTo>
                  <a:lnTo>
                    <a:pt x="89" y="44"/>
                  </a:lnTo>
                  <a:lnTo>
                    <a:pt x="89" y="42"/>
                  </a:lnTo>
                  <a:lnTo>
                    <a:pt x="89" y="42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2" y="42"/>
                  </a:lnTo>
                  <a:lnTo>
                    <a:pt x="92" y="42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5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98" y="45"/>
                  </a:lnTo>
                  <a:lnTo>
                    <a:pt x="100" y="45"/>
                  </a:lnTo>
                  <a:lnTo>
                    <a:pt x="100" y="45"/>
                  </a:lnTo>
                  <a:lnTo>
                    <a:pt x="101" y="47"/>
                  </a:lnTo>
                  <a:lnTo>
                    <a:pt x="101" y="49"/>
                  </a:lnTo>
                  <a:lnTo>
                    <a:pt x="101" y="49"/>
                  </a:lnTo>
                  <a:lnTo>
                    <a:pt x="103" y="50"/>
                  </a:lnTo>
                  <a:lnTo>
                    <a:pt x="103" y="50"/>
                  </a:lnTo>
                  <a:lnTo>
                    <a:pt x="103" y="52"/>
                  </a:lnTo>
                  <a:lnTo>
                    <a:pt x="103" y="52"/>
                  </a:lnTo>
                  <a:lnTo>
                    <a:pt x="103" y="53"/>
                  </a:lnTo>
                  <a:lnTo>
                    <a:pt x="103" y="55"/>
                  </a:lnTo>
                  <a:lnTo>
                    <a:pt x="103" y="56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4" y="63"/>
                  </a:lnTo>
                  <a:lnTo>
                    <a:pt x="104" y="63"/>
                  </a:lnTo>
                  <a:lnTo>
                    <a:pt x="104" y="64"/>
                  </a:lnTo>
                  <a:lnTo>
                    <a:pt x="104" y="64"/>
                  </a:lnTo>
                  <a:lnTo>
                    <a:pt x="104" y="66"/>
                  </a:lnTo>
                  <a:lnTo>
                    <a:pt x="106" y="67"/>
                  </a:lnTo>
                  <a:lnTo>
                    <a:pt x="106" y="69"/>
                  </a:lnTo>
                  <a:lnTo>
                    <a:pt x="106" y="69"/>
                  </a:lnTo>
                  <a:lnTo>
                    <a:pt x="106" y="71"/>
                  </a:lnTo>
                  <a:lnTo>
                    <a:pt x="108" y="71"/>
                  </a:lnTo>
                  <a:lnTo>
                    <a:pt x="109" y="71"/>
                  </a:lnTo>
                  <a:lnTo>
                    <a:pt x="111" y="71"/>
                  </a:lnTo>
                  <a:lnTo>
                    <a:pt x="112" y="71"/>
                  </a:lnTo>
                  <a:lnTo>
                    <a:pt x="112" y="69"/>
                  </a:lnTo>
                  <a:lnTo>
                    <a:pt x="114" y="69"/>
                  </a:lnTo>
                  <a:lnTo>
                    <a:pt x="115" y="69"/>
                  </a:lnTo>
                  <a:lnTo>
                    <a:pt x="117" y="67"/>
                  </a:lnTo>
                  <a:lnTo>
                    <a:pt x="117" y="67"/>
                  </a:lnTo>
                  <a:lnTo>
                    <a:pt x="119" y="69"/>
                  </a:lnTo>
                  <a:lnTo>
                    <a:pt x="120" y="69"/>
                  </a:lnTo>
                  <a:lnTo>
                    <a:pt x="120" y="71"/>
                  </a:lnTo>
                  <a:lnTo>
                    <a:pt x="123" y="71"/>
                  </a:lnTo>
                  <a:lnTo>
                    <a:pt x="122" y="72"/>
                  </a:lnTo>
                  <a:lnTo>
                    <a:pt x="122" y="72"/>
                  </a:lnTo>
                  <a:lnTo>
                    <a:pt x="122" y="74"/>
                  </a:lnTo>
                  <a:lnTo>
                    <a:pt x="122" y="75"/>
                  </a:lnTo>
                  <a:lnTo>
                    <a:pt x="122" y="78"/>
                  </a:lnTo>
                  <a:lnTo>
                    <a:pt x="120" y="83"/>
                  </a:lnTo>
                  <a:lnTo>
                    <a:pt x="120" y="86"/>
                  </a:lnTo>
                  <a:lnTo>
                    <a:pt x="120" y="88"/>
                  </a:lnTo>
                  <a:lnTo>
                    <a:pt x="119" y="89"/>
                  </a:lnTo>
                  <a:lnTo>
                    <a:pt x="117" y="93"/>
                  </a:lnTo>
                  <a:lnTo>
                    <a:pt x="117" y="94"/>
                  </a:lnTo>
                  <a:lnTo>
                    <a:pt x="117" y="101"/>
                  </a:lnTo>
                  <a:lnTo>
                    <a:pt x="117" y="105"/>
                  </a:lnTo>
                  <a:lnTo>
                    <a:pt x="115" y="110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2" y="112"/>
                  </a:lnTo>
                  <a:lnTo>
                    <a:pt x="112" y="113"/>
                  </a:lnTo>
                  <a:lnTo>
                    <a:pt x="111" y="113"/>
                  </a:lnTo>
                  <a:lnTo>
                    <a:pt x="111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04" y="118"/>
                  </a:lnTo>
                  <a:lnTo>
                    <a:pt x="104" y="118"/>
                  </a:lnTo>
                  <a:lnTo>
                    <a:pt x="103" y="119"/>
                  </a:lnTo>
                  <a:lnTo>
                    <a:pt x="103" y="119"/>
                  </a:lnTo>
                  <a:lnTo>
                    <a:pt x="103" y="121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3"/>
                  </a:lnTo>
                  <a:lnTo>
                    <a:pt x="100" y="123"/>
                  </a:lnTo>
                  <a:lnTo>
                    <a:pt x="98" y="121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2" y="124"/>
                  </a:lnTo>
                  <a:lnTo>
                    <a:pt x="90" y="126"/>
                  </a:lnTo>
                  <a:lnTo>
                    <a:pt x="90" y="124"/>
                  </a:lnTo>
                  <a:lnTo>
                    <a:pt x="89" y="124"/>
                  </a:lnTo>
                  <a:lnTo>
                    <a:pt x="87" y="124"/>
                  </a:lnTo>
                  <a:lnTo>
                    <a:pt x="86" y="124"/>
                  </a:lnTo>
                  <a:lnTo>
                    <a:pt x="84" y="123"/>
                  </a:lnTo>
                  <a:lnTo>
                    <a:pt x="82" y="123"/>
                  </a:lnTo>
                  <a:lnTo>
                    <a:pt x="81" y="124"/>
                  </a:lnTo>
                  <a:lnTo>
                    <a:pt x="78" y="123"/>
                  </a:lnTo>
                  <a:lnTo>
                    <a:pt x="71" y="121"/>
                  </a:lnTo>
                  <a:lnTo>
                    <a:pt x="67" y="121"/>
                  </a:lnTo>
                  <a:lnTo>
                    <a:pt x="60" y="121"/>
                  </a:lnTo>
                  <a:lnTo>
                    <a:pt x="59" y="119"/>
                  </a:lnTo>
                  <a:lnTo>
                    <a:pt x="59" y="118"/>
                  </a:lnTo>
                  <a:lnTo>
                    <a:pt x="60" y="118"/>
                  </a:lnTo>
                  <a:lnTo>
                    <a:pt x="60" y="116"/>
                  </a:lnTo>
                  <a:lnTo>
                    <a:pt x="62" y="116"/>
                  </a:lnTo>
                  <a:lnTo>
                    <a:pt x="62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5" y="113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0"/>
                  </a:lnTo>
                  <a:lnTo>
                    <a:pt x="65" y="108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4"/>
                  </a:lnTo>
                  <a:lnTo>
                    <a:pt x="67" y="104"/>
                  </a:lnTo>
                  <a:lnTo>
                    <a:pt x="70" y="102"/>
                  </a:lnTo>
                  <a:lnTo>
                    <a:pt x="70" y="101"/>
                  </a:lnTo>
                  <a:lnTo>
                    <a:pt x="70" y="101"/>
                  </a:lnTo>
                  <a:lnTo>
                    <a:pt x="70" y="99"/>
                  </a:lnTo>
                  <a:lnTo>
                    <a:pt x="71" y="97"/>
                  </a:lnTo>
                  <a:lnTo>
                    <a:pt x="71" y="97"/>
                  </a:lnTo>
                  <a:lnTo>
                    <a:pt x="71" y="96"/>
                  </a:lnTo>
                  <a:lnTo>
                    <a:pt x="73" y="96"/>
                  </a:lnTo>
                  <a:lnTo>
                    <a:pt x="74" y="94"/>
                  </a:lnTo>
                  <a:lnTo>
                    <a:pt x="74" y="94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1"/>
                  </a:lnTo>
                  <a:lnTo>
                    <a:pt x="71" y="88"/>
                  </a:lnTo>
                  <a:lnTo>
                    <a:pt x="68" y="86"/>
                  </a:lnTo>
                  <a:lnTo>
                    <a:pt x="67" y="85"/>
                  </a:lnTo>
                  <a:lnTo>
                    <a:pt x="65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2" y="85"/>
                  </a:lnTo>
                  <a:lnTo>
                    <a:pt x="60" y="83"/>
                  </a:lnTo>
                  <a:lnTo>
                    <a:pt x="57" y="83"/>
                  </a:lnTo>
                  <a:lnTo>
                    <a:pt x="51" y="78"/>
                  </a:lnTo>
                  <a:lnTo>
                    <a:pt x="48" y="77"/>
                  </a:lnTo>
                  <a:lnTo>
                    <a:pt x="48" y="77"/>
                  </a:lnTo>
                  <a:lnTo>
                    <a:pt x="45" y="75"/>
                  </a:lnTo>
                  <a:lnTo>
                    <a:pt x="41" y="72"/>
                  </a:lnTo>
                  <a:lnTo>
                    <a:pt x="38" y="71"/>
                  </a:lnTo>
                  <a:lnTo>
                    <a:pt x="35" y="71"/>
                  </a:lnTo>
                  <a:lnTo>
                    <a:pt x="32" y="71"/>
                  </a:lnTo>
                  <a:lnTo>
                    <a:pt x="27" y="69"/>
                  </a:lnTo>
                  <a:lnTo>
                    <a:pt x="24" y="67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19" y="63"/>
                  </a:lnTo>
                  <a:lnTo>
                    <a:pt x="18" y="61"/>
                  </a:lnTo>
                  <a:lnTo>
                    <a:pt x="18" y="61"/>
                  </a:lnTo>
                  <a:lnTo>
                    <a:pt x="16" y="60"/>
                  </a:lnTo>
                  <a:lnTo>
                    <a:pt x="15" y="60"/>
                  </a:lnTo>
                  <a:lnTo>
                    <a:pt x="13" y="58"/>
                  </a:lnTo>
                  <a:lnTo>
                    <a:pt x="11" y="56"/>
                  </a:lnTo>
                  <a:lnTo>
                    <a:pt x="10" y="53"/>
                  </a:lnTo>
                  <a:lnTo>
                    <a:pt x="7" y="50"/>
                  </a:lnTo>
                  <a:lnTo>
                    <a:pt x="5" y="47"/>
                  </a:lnTo>
                  <a:lnTo>
                    <a:pt x="2" y="45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4" y="36"/>
                  </a:lnTo>
                  <a:lnTo>
                    <a:pt x="5" y="31"/>
                  </a:lnTo>
                  <a:lnTo>
                    <a:pt x="7" y="26"/>
                  </a:lnTo>
                  <a:lnTo>
                    <a:pt x="7" y="19"/>
                  </a:lnTo>
                  <a:lnTo>
                    <a:pt x="8" y="15"/>
                  </a:lnTo>
                  <a:lnTo>
                    <a:pt x="10" y="14"/>
                  </a:lnTo>
                  <a:lnTo>
                    <a:pt x="11" y="11"/>
                  </a:lnTo>
                  <a:lnTo>
                    <a:pt x="13" y="8"/>
                  </a:lnTo>
                  <a:lnTo>
                    <a:pt x="15" y="4"/>
                  </a:lnTo>
                  <a:lnTo>
                    <a:pt x="18" y="4"/>
                  </a:lnTo>
                  <a:lnTo>
                    <a:pt x="24" y="3"/>
                  </a:lnTo>
                  <a:lnTo>
                    <a:pt x="27" y="3"/>
                  </a:lnTo>
                  <a:lnTo>
                    <a:pt x="33" y="1"/>
                  </a:lnTo>
                  <a:lnTo>
                    <a:pt x="40" y="0"/>
                  </a:lnTo>
                  <a:lnTo>
                    <a:pt x="46" y="0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1" name="Freeform 167">
              <a:extLst>
                <a:ext uri="{FF2B5EF4-FFF2-40B4-BE49-F238E27FC236}">
                  <a16:creationId xmlns:a16="http://schemas.microsoft.com/office/drawing/2014/main" id="{D6825E0D-3589-4AB7-86D1-11C6DABD486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58768" y="4201509"/>
              <a:ext cx="99411" cy="132547"/>
            </a:xfrm>
            <a:custGeom>
              <a:avLst/>
              <a:gdLst>
                <a:gd name="T0" fmla="*/ 0 w 51"/>
                <a:gd name="T1" fmla="*/ 66 h 68"/>
                <a:gd name="T2" fmla="*/ 0 w 51"/>
                <a:gd name="T3" fmla="*/ 66 h 68"/>
                <a:gd name="T4" fmla="*/ 0 w 51"/>
                <a:gd name="T5" fmla="*/ 66 h 68"/>
                <a:gd name="T6" fmla="*/ 0 w 51"/>
                <a:gd name="T7" fmla="*/ 66 h 68"/>
                <a:gd name="T8" fmla="*/ 0 w 51"/>
                <a:gd name="T9" fmla="*/ 68 h 68"/>
                <a:gd name="T10" fmla="*/ 0 w 51"/>
                <a:gd name="T11" fmla="*/ 68 h 68"/>
                <a:gd name="T12" fmla="*/ 0 w 51"/>
                <a:gd name="T13" fmla="*/ 66 h 68"/>
                <a:gd name="T14" fmla="*/ 0 w 51"/>
                <a:gd name="T15" fmla="*/ 66 h 68"/>
                <a:gd name="T16" fmla="*/ 0 w 51"/>
                <a:gd name="T17" fmla="*/ 66 h 68"/>
                <a:gd name="T18" fmla="*/ 51 w 51"/>
                <a:gd name="T19" fmla="*/ 0 h 68"/>
                <a:gd name="T20" fmla="*/ 51 w 51"/>
                <a:gd name="T21" fmla="*/ 0 h 68"/>
                <a:gd name="T22" fmla="*/ 51 w 51"/>
                <a:gd name="T23" fmla="*/ 3 h 68"/>
                <a:gd name="T24" fmla="*/ 51 w 51"/>
                <a:gd name="T25" fmla="*/ 3 h 68"/>
                <a:gd name="T26" fmla="*/ 51 w 51"/>
                <a:gd name="T27" fmla="*/ 5 h 68"/>
                <a:gd name="T28" fmla="*/ 49 w 51"/>
                <a:gd name="T29" fmla="*/ 5 h 68"/>
                <a:gd name="T30" fmla="*/ 49 w 51"/>
                <a:gd name="T31" fmla="*/ 3 h 68"/>
                <a:gd name="T32" fmla="*/ 49 w 51"/>
                <a:gd name="T33" fmla="*/ 2 h 68"/>
                <a:gd name="T34" fmla="*/ 49 w 51"/>
                <a:gd name="T35" fmla="*/ 2 h 68"/>
                <a:gd name="T36" fmla="*/ 51 w 51"/>
                <a:gd name="T37" fmla="*/ 2 h 68"/>
                <a:gd name="T38" fmla="*/ 51 w 51"/>
                <a:gd name="T39" fmla="*/ 2 h 68"/>
                <a:gd name="T40" fmla="*/ 51 w 51"/>
                <a:gd name="T4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1" h="68">
                  <a:moveTo>
                    <a:pt x="0" y="66"/>
                  </a:move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close/>
                  <a:moveTo>
                    <a:pt x="51" y="0"/>
                  </a:moveTo>
                  <a:lnTo>
                    <a:pt x="51" y="0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1" y="5"/>
                  </a:lnTo>
                  <a:lnTo>
                    <a:pt x="49" y="5"/>
                  </a:lnTo>
                  <a:lnTo>
                    <a:pt x="49" y="3"/>
                  </a:lnTo>
                  <a:lnTo>
                    <a:pt x="49" y="2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2" name="Freeform 168">
              <a:extLst>
                <a:ext uri="{FF2B5EF4-FFF2-40B4-BE49-F238E27FC236}">
                  <a16:creationId xmlns:a16="http://schemas.microsoft.com/office/drawing/2014/main" id="{B782F6F8-36C8-48B3-9094-69C9512F9D4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83946" y="3160624"/>
              <a:ext cx="705618" cy="309927"/>
            </a:xfrm>
            <a:custGeom>
              <a:avLst/>
              <a:gdLst>
                <a:gd name="T0" fmla="*/ 211 w 362"/>
                <a:gd name="T1" fmla="*/ 156 h 159"/>
                <a:gd name="T2" fmla="*/ 203 w 362"/>
                <a:gd name="T3" fmla="*/ 156 h 159"/>
                <a:gd name="T4" fmla="*/ 89 w 362"/>
                <a:gd name="T5" fmla="*/ 88 h 159"/>
                <a:gd name="T6" fmla="*/ 88 w 362"/>
                <a:gd name="T7" fmla="*/ 87 h 159"/>
                <a:gd name="T8" fmla="*/ 86 w 362"/>
                <a:gd name="T9" fmla="*/ 74 h 159"/>
                <a:gd name="T10" fmla="*/ 80 w 362"/>
                <a:gd name="T11" fmla="*/ 75 h 159"/>
                <a:gd name="T12" fmla="*/ 41 w 362"/>
                <a:gd name="T13" fmla="*/ 61 h 159"/>
                <a:gd name="T14" fmla="*/ 42 w 362"/>
                <a:gd name="T15" fmla="*/ 64 h 159"/>
                <a:gd name="T16" fmla="*/ 41 w 362"/>
                <a:gd name="T17" fmla="*/ 61 h 159"/>
                <a:gd name="T18" fmla="*/ 37 w 362"/>
                <a:gd name="T19" fmla="*/ 61 h 159"/>
                <a:gd name="T20" fmla="*/ 47 w 362"/>
                <a:gd name="T21" fmla="*/ 60 h 159"/>
                <a:gd name="T22" fmla="*/ 42 w 362"/>
                <a:gd name="T23" fmla="*/ 58 h 159"/>
                <a:gd name="T24" fmla="*/ 61 w 362"/>
                <a:gd name="T25" fmla="*/ 60 h 159"/>
                <a:gd name="T26" fmla="*/ 56 w 362"/>
                <a:gd name="T27" fmla="*/ 58 h 159"/>
                <a:gd name="T28" fmla="*/ 1 w 362"/>
                <a:gd name="T29" fmla="*/ 49 h 159"/>
                <a:gd name="T30" fmla="*/ 332 w 362"/>
                <a:gd name="T31" fmla="*/ 0 h 159"/>
                <a:gd name="T32" fmla="*/ 334 w 362"/>
                <a:gd name="T33" fmla="*/ 3 h 159"/>
                <a:gd name="T34" fmla="*/ 334 w 362"/>
                <a:gd name="T35" fmla="*/ 6 h 159"/>
                <a:gd name="T36" fmla="*/ 340 w 362"/>
                <a:gd name="T37" fmla="*/ 5 h 159"/>
                <a:gd name="T38" fmla="*/ 346 w 362"/>
                <a:gd name="T39" fmla="*/ 5 h 159"/>
                <a:gd name="T40" fmla="*/ 348 w 362"/>
                <a:gd name="T41" fmla="*/ 3 h 159"/>
                <a:gd name="T42" fmla="*/ 354 w 362"/>
                <a:gd name="T43" fmla="*/ 3 h 159"/>
                <a:gd name="T44" fmla="*/ 357 w 362"/>
                <a:gd name="T45" fmla="*/ 6 h 159"/>
                <a:gd name="T46" fmla="*/ 361 w 362"/>
                <a:gd name="T47" fmla="*/ 9 h 159"/>
                <a:gd name="T48" fmla="*/ 361 w 362"/>
                <a:gd name="T49" fmla="*/ 12 h 159"/>
                <a:gd name="T50" fmla="*/ 353 w 362"/>
                <a:gd name="T51" fmla="*/ 19 h 159"/>
                <a:gd name="T52" fmla="*/ 353 w 362"/>
                <a:gd name="T53" fmla="*/ 27 h 159"/>
                <a:gd name="T54" fmla="*/ 353 w 362"/>
                <a:gd name="T55" fmla="*/ 31 h 159"/>
                <a:gd name="T56" fmla="*/ 350 w 362"/>
                <a:gd name="T57" fmla="*/ 35 h 159"/>
                <a:gd name="T58" fmla="*/ 351 w 362"/>
                <a:gd name="T59" fmla="*/ 41 h 159"/>
                <a:gd name="T60" fmla="*/ 343 w 362"/>
                <a:gd name="T61" fmla="*/ 42 h 159"/>
                <a:gd name="T62" fmla="*/ 346 w 362"/>
                <a:gd name="T63" fmla="*/ 49 h 159"/>
                <a:gd name="T64" fmla="*/ 350 w 362"/>
                <a:gd name="T65" fmla="*/ 55 h 159"/>
                <a:gd name="T66" fmla="*/ 346 w 362"/>
                <a:gd name="T67" fmla="*/ 61 h 159"/>
                <a:gd name="T68" fmla="*/ 351 w 362"/>
                <a:gd name="T69" fmla="*/ 68 h 159"/>
                <a:gd name="T70" fmla="*/ 346 w 362"/>
                <a:gd name="T71" fmla="*/ 72 h 159"/>
                <a:gd name="T72" fmla="*/ 343 w 362"/>
                <a:gd name="T73" fmla="*/ 80 h 159"/>
                <a:gd name="T74" fmla="*/ 334 w 362"/>
                <a:gd name="T75" fmla="*/ 87 h 159"/>
                <a:gd name="T76" fmla="*/ 323 w 362"/>
                <a:gd name="T77" fmla="*/ 87 h 159"/>
                <a:gd name="T78" fmla="*/ 324 w 362"/>
                <a:gd name="T79" fmla="*/ 75 h 159"/>
                <a:gd name="T80" fmla="*/ 323 w 362"/>
                <a:gd name="T81" fmla="*/ 63 h 159"/>
                <a:gd name="T82" fmla="*/ 323 w 362"/>
                <a:gd name="T83" fmla="*/ 63 h 159"/>
                <a:gd name="T84" fmla="*/ 318 w 362"/>
                <a:gd name="T85" fmla="*/ 60 h 159"/>
                <a:gd name="T86" fmla="*/ 321 w 362"/>
                <a:gd name="T87" fmla="*/ 55 h 159"/>
                <a:gd name="T88" fmla="*/ 320 w 362"/>
                <a:gd name="T89" fmla="*/ 57 h 159"/>
                <a:gd name="T90" fmla="*/ 315 w 362"/>
                <a:gd name="T91" fmla="*/ 58 h 159"/>
                <a:gd name="T92" fmla="*/ 316 w 362"/>
                <a:gd name="T93" fmla="*/ 50 h 159"/>
                <a:gd name="T94" fmla="*/ 320 w 362"/>
                <a:gd name="T95" fmla="*/ 46 h 159"/>
                <a:gd name="T96" fmla="*/ 323 w 362"/>
                <a:gd name="T97" fmla="*/ 33 h 159"/>
                <a:gd name="T98" fmla="*/ 326 w 362"/>
                <a:gd name="T99" fmla="*/ 20 h 159"/>
                <a:gd name="T100" fmla="*/ 324 w 362"/>
                <a:gd name="T101" fmla="*/ 9 h 159"/>
                <a:gd name="T102" fmla="*/ 324 w 362"/>
                <a:gd name="T103" fmla="*/ 5 h 159"/>
                <a:gd name="T104" fmla="*/ 332 w 362"/>
                <a:gd name="T105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2" h="159">
                  <a:moveTo>
                    <a:pt x="203" y="154"/>
                  </a:moveTo>
                  <a:lnTo>
                    <a:pt x="205" y="156"/>
                  </a:lnTo>
                  <a:lnTo>
                    <a:pt x="208" y="156"/>
                  </a:lnTo>
                  <a:lnTo>
                    <a:pt x="209" y="156"/>
                  </a:lnTo>
                  <a:lnTo>
                    <a:pt x="211" y="156"/>
                  </a:lnTo>
                  <a:lnTo>
                    <a:pt x="209" y="157"/>
                  </a:lnTo>
                  <a:lnTo>
                    <a:pt x="208" y="159"/>
                  </a:lnTo>
                  <a:lnTo>
                    <a:pt x="206" y="157"/>
                  </a:lnTo>
                  <a:lnTo>
                    <a:pt x="203" y="157"/>
                  </a:lnTo>
                  <a:lnTo>
                    <a:pt x="203" y="156"/>
                  </a:lnTo>
                  <a:lnTo>
                    <a:pt x="203" y="156"/>
                  </a:lnTo>
                  <a:lnTo>
                    <a:pt x="203" y="154"/>
                  </a:lnTo>
                  <a:close/>
                  <a:moveTo>
                    <a:pt x="89" y="87"/>
                  </a:move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8"/>
                  </a:lnTo>
                  <a:lnTo>
                    <a:pt x="88" y="87"/>
                  </a:lnTo>
                  <a:lnTo>
                    <a:pt x="89" y="87"/>
                  </a:lnTo>
                  <a:close/>
                  <a:moveTo>
                    <a:pt x="78" y="72"/>
                  </a:moveTo>
                  <a:lnTo>
                    <a:pt x="82" y="74"/>
                  </a:lnTo>
                  <a:lnTo>
                    <a:pt x="82" y="74"/>
                  </a:lnTo>
                  <a:lnTo>
                    <a:pt x="86" y="74"/>
                  </a:lnTo>
                  <a:lnTo>
                    <a:pt x="88" y="74"/>
                  </a:lnTo>
                  <a:lnTo>
                    <a:pt x="88" y="75"/>
                  </a:lnTo>
                  <a:lnTo>
                    <a:pt x="86" y="75"/>
                  </a:lnTo>
                  <a:lnTo>
                    <a:pt x="85" y="75"/>
                  </a:lnTo>
                  <a:lnTo>
                    <a:pt x="80" y="75"/>
                  </a:lnTo>
                  <a:lnTo>
                    <a:pt x="78" y="74"/>
                  </a:lnTo>
                  <a:lnTo>
                    <a:pt x="78" y="72"/>
                  </a:lnTo>
                  <a:lnTo>
                    <a:pt x="78" y="72"/>
                  </a:lnTo>
                  <a:lnTo>
                    <a:pt x="78" y="72"/>
                  </a:lnTo>
                  <a:close/>
                  <a:moveTo>
                    <a:pt x="41" y="61"/>
                  </a:moveTo>
                  <a:lnTo>
                    <a:pt x="45" y="63"/>
                  </a:lnTo>
                  <a:lnTo>
                    <a:pt x="47" y="64"/>
                  </a:lnTo>
                  <a:lnTo>
                    <a:pt x="44" y="64"/>
                  </a:lnTo>
                  <a:lnTo>
                    <a:pt x="44" y="64"/>
                  </a:lnTo>
                  <a:lnTo>
                    <a:pt x="42" y="64"/>
                  </a:lnTo>
                  <a:lnTo>
                    <a:pt x="41" y="64"/>
                  </a:lnTo>
                  <a:lnTo>
                    <a:pt x="39" y="63"/>
                  </a:lnTo>
                  <a:lnTo>
                    <a:pt x="39" y="63"/>
                  </a:lnTo>
                  <a:lnTo>
                    <a:pt x="39" y="61"/>
                  </a:lnTo>
                  <a:lnTo>
                    <a:pt x="41" y="61"/>
                  </a:lnTo>
                  <a:close/>
                  <a:moveTo>
                    <a:pt x="37" y="60"/>
                  </a:moveTo>
                  <a:lnTo>
                    <a:pt x="37" y="61"/>
                  </a:lnTo>
                  <a:lnTo>
                    <a:pt x="37" y="61"/>
                  </a:lnTo>
                  <a:lnTo>
                    <a:pt x="39" y="61"/>
                  </a:lnTo>
                  <a:lnTo>
                    <a:pt x="37" y="61"/>
                  </a:lnTo>
                  <a:lnTo>
                    <a:pt x="36" y="63"/>
                  </a:lnTo>
                  <a:lnTo>
                    <a:pt x="34" y="61"/>
                  </a:lnTo>
                  <a:lnTo>
                    <a:pt x="37" y="60"/>
                  </a:lnTo>
                  <a:close/>
                  <a:moveTo>
                    <a:pt x="42" y="58"/>
                  </a:moveTo>
                  <a:lnTo>
                    <a:pt x="47" y="60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45" y="60"/>
                  </a:lnTo>
                  <a:lnTo>
                    <a:pt x="44" y="60"/>
                  </a:lnTo>
                  <a:lnTo>
                    <a:pt x="42" y="58"/>
                  </a:lnTo>
                  <a:close/>
                  <a:moveTo>
                    <a:pt x="58" y="58"/>
                  </a:moveTo>
                  <a:lnTo>
                    <a:pt x="59" y="58"/>
                  </a:lnTo>
                  <a:lnTo>
                    <a:pt x="61" y="58"/>
                  </a:lnTo>
                  <a:lnTo>
                    <a:pt x="61" y="60"/>
                  </a:lnTo>
                  <a:lnTo>
                    <a:pt x="61" y="60"/>
                  </a:lnTo>
                  <a:lnTo>
                    <a:pt x="59" y="60"/>
                  </a:lnTo>
                  <a:lnTo>
                    <a:pt x="56" y="60"/>
                  </a:lnTo>
                  <a:lnTo>
                    <a:pt x="56" y="60"/>
                  </a:lnTo>
                  <a:lnTo>
                    <a:pt x="56" y="58"/>
                  </a:lnTo>
                  <a:lnTo>
                    <a:pt x="56" y="58"/>
                  </a:lnTo>
                  <a:lnTo>
                    <a:pt x="58" y="58"/>
                  </a:lnTo>
                  <a:close/>
                  <a:moveTo>
                    <a:pt x="1" y="46"/>
                  </a:moveTo>
                  <a:lnTo>
                    <a:pt x="1" y="46"/>
                  </a:lnTo>
                  <a:lnTo>
                    <a:pt x="1" y="47"/>
                  </a:lnTo>
                  <a:lnTo>
                    <a:pt x="1" y="49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0" y="46"/>
                  </a:lnTo>
                  <a:lnTo>
                    <a:pt x="1" y="46"/>
                  </a:lnTo>
                  <a:close/>
                  <a:moveTo>
                    <a:pt x="332" y="0"/>
                  </a:moveTo>
                  <a:lnTo>
                    <a:pt x="332" y="0"/>
                  </a:lnTo>
                  <a:lnTo>
                    <a:pt x="334" y="1"/>
                  </a:lnTo>
                  <a:lnTo>
                    <a:pt x="334" y="1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5"/>
                  </a:lnTo>
                  <a:lnTo>
                    <a:pt x="332" y="5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5" y="6"/>
                  </a:lnTo>
                  <a:lnTo>
                    <a:pt x="337" y="6"/>
                  </a:lnTo>
                  <a:lnTo>
                    <a:pt x="337" y="5"/>
                  </a:lnTo>
                  <a:lnTo>
                    <a:pt x="337" y="5"/>
                  </a:lnTo>
                  <a:lnTo>
                    <a:pt x="340" y="5"/>
                  </a:lnTo>
                  <a:lnTo>
                    <a:pt x="342" y="5"/>
                  </a:lnTo>
                  <a:lnTo>
                    <a:pt x="342" y="6"/>
                  </a:lnTo>
                  <a:lnTo>
                    <a:pt x="343" y="6"/>
                  </a:lnTo>
                  <a:lnTo>
                    <a:pt x="345" y="6"/>
                  </a:lnTo>
                  <a:lnTo>
                    <a:pt x="346" y="5"/>
                  </a:lnTo>
                  <a:lnTo>
                    <a:pt x="348" y="5"/>
                  </a:lnTo>
                  <a:lnTo>
                    <a:pt x="348" y="5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50" y="3"/>
                  </a:lnTo>
                  <a:lnTo>
                    <a:pt x="350" y="3"/>
                  </a:lnTo>
                  <a:lnTo>
                    <a:pt x="353" y="5"/>
                  </a:lnTo>
                  <a:lnTo>
                    <a:pt x="353" y="3"/>
                  </a:lnTo>
                  <a:lnTo>
                    <a:pt x="354" y="3"/>
                  </a:lnTo>
                  <a:lnTo>
                    <a:pt x="354" y="5"/>
                  </a:lnTo>
                  <a:lnTo>
                    <a:pt x="356" y="5"/>
                  </a:lnTo>
                  <a:lnTo>
                    <a:pt x="357" y="5"/>
                  </a:lnTo>
                  <a:lnTo>
                    <a:pt x="357" y="5"/>
                  </a:lnTo>
                  <a:lnTo>
                    <a:pt x="357" y="6"/>
                  </a:lnTo>
                  <a:lnTo>
                    <a:pt x="357" y="8"/>
                  </a:lnTo>
                  <a:lnTo>
                    <a:pt x="357" y="9"/>
                  </a:lnTo>
                  <a:lnTo>
                    <a:pt x="357" y="9"/>
                  </a:lnTo>
                  <a:lnTo>
                    <a:pt x="359" y="9"/>
                  </a:lnTo>
                  <a:lnTo>
                    <a:pt x="361" y="9"/>
                  </a:lnTo>
                  <a:lnTo>
                    <a:pt x="362" y="9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1" y="12"/>
                  </a:lnTo>
                  <a:lnTo>
                    <a:pt x="359" y="14"/>
                  </a:lnTo>
                  <a:lnTo>
                    <a:pt x="357" y="16"/>
                  </a:lnTo>
                  <a:lnTo>
                    <a:pt x="354" y="17"/>
                  </a:lnTo>
                  <a:lnTo>
                    <a:pt x="354" y="19"/>
                  </a:lnTo>
                  <a:lnTo>
                    <a:pt x="353" y="19"/>
                  </a:lnTo>
                  <a:lnTo>
                    <a:pt x="351" y="19"/>
                  </a:lnTo>
                  <a:lnTo>
                    <a:pt x="351" y="20"/>
                  </a:lnTo>
                  <a:lnTo>
                    <a:pt x="353" y="22"/>
                  </a:lnTo>
                  <a:lnTo>
                    <a:pt x="353" y="23"/>
                  </a:lnTo>
                  <a:lnTo>
                    <a:pt x="353" y="27"/>
                  </a:lnTo>
                  <a:lnTo>
                    <a:pt x="353" y="27"/>
                  </a:lnTo>
                  <a:lnTo>
                    <a:pt x="353" y="28"/>
                  </a:lnTo>
                  <a:lnTo>
                    <a:pt x="353" y="30"/>
                  </a:lnTo>
                  <a:lnTo>
                    <a:pt x="353" y="30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1" y="33"/>
                  </a:lnTo>
                  <a:lnTo>
                    <a:pt x="350" y="33"/>
                  </a:lnTo>
                  <a:lnTo>
                    <a:pt x="350" y="35"/>
                  </a:lnTo>
                  <a:lnTo>
                    <a:pt x="350" y="35"/>
                  </a:lnTo>
                  <a:lnTo>
                    <a:pt x="351" y="36"/>
                  </a:lnTo>
                  <a:lnTo>
                    <a:pt x="353" y="36"/>
                  </a:lnTo>
                  <a:lnTo>
                    <a:pt x="351" y="38"/>
                  </a:lnTo>
                  <a:lnTo>
                    <a:pt x="351" y="41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43" y="42"/>
                  </a:lnTo>
                  <a:lnTo>
                    <a:pt x="343" y="42"/>
                  </a:lnTo>
                  <a:lnTo>
                    <a:pt x="343" y="44"/>
                  </a:lnTo>
                  <a:lnTo>
                    <a:pt x="345" y="46"/>
                  </a:lnTo>
                  <a:lnTo>
                    <a:pt x="345" y="46"/>
                  </a:lnTo>
                  <a:lnTo>
                    <a:pt x="346" y="46"/>
                  </a:lnTo>
                  <a:lnTo>
                    <a:pt x="346" y="49"/>
                  </a:lnTo>
                  <a:lnTo>
                    <a:pt x="348" y="52"/>
                  </a:lnTo>
                  <a:lnTo>
                    <a:pt x="350" y="52"/>
                  </a:lnTo>
                  <a:lnTo>
                    <a:pt x="351" y="53"/>
                  </a:lnTo>
                  <a:lnTo>
                    <a:pt x="351" y="55"/>
                  </a:lnTo>
                  <a:lnTo>
                    <a:pt x="350" y="55"/>
                  </a:lnTo>
                  <a:lnTo>
                    <a:pt x="348" y="57"/>
                  </a:lnTo>
                  <a:lnTo>
                    <a:pt x="348" y="58"/>
                  </a:lnTo>
                  <a:lnTo>
                    <a:pt x="346" y="58"/>
                  </a:lnTo>
                  <a:lnTo>
                    <a:pt x="346" y="60"/>
                  </a:lnTo>
                  <a:lnTo>
                    <a:pt x="346" y="61"/>
                  </a:lnTo>
                  <a:lnTo>
                    <a:pt x="346" y="63"/>
                  </a:lnTo>
                  <a:lnTo>
                    <a:pt x="345" y="63"/>
                  </a:lnTo>
                  <a:lnTo>
                    <a:pt x="350" y="68"/>
                  </a:lnTo>
                  <a:lnTo>
                    <a:pt x="351" y="68"/>
                  </a:lnTo>
                  <a:lnTo>
                    <a:pt x="351" y="68"/>
                  </a:lnTo>
                  <a:lnTo>
                    <a:pt x="351" y="69"/>
                  </a:lnTo>
                  <a:lnTo>
                    <a:pt x="350" y="71"/>
                  </a:lnTo>
                  <a:lnTo>
                    <a:pt x="350" y="71"/>
                  </a:lnTo>
                  <a:lnTo>
                    <a:pt x="348" y="71"/>
                  </a:lnTo>
                  <a:lnTo>
                    <a:pt x="346" y="72"/>
                  </a:lnTo>
                  <a:lnTo>
                    <a:pt x="345" y="74"/>
                  </a:lnTo>
                  <a:lnTo>
                    <a:pt x="345" y="75"/>
                  </a:lnTo>
                  <a:lnTo>
                    <a:pt x="343" y="77"/>
                  </a:lnTo>
                  <a:lnTo>
                    <a:pt x="343" y="79"/>
                  </a:lnTo>
                  <a:lnTo>
                    <a:pt x="343" y="80"/>
                  </a:lnTo>
                  <a:lnTo>
                    <a:pt x="345" y="85"/>
                  </a:lnTo>
                  <a:lnTo>
                    <a:pt x="343" y="85"/>
                  </a:lnTo>
                  <a:lnTo>
                    <a:pt x="339" y="88"/>
                  </a:lnTo>
                  <a:lnTo>
                    <a:pt x="337" y="88"/>
                  </a:lnTo>
                  <a:lnTo>
                    <a:pt x="334" y="87"/>
                  </a:lnTo>
                  <a:lnTo>
                    <a:pt x="329" y="87"/>
                  </a:lnTo>
                  <a:lnTo>
                    <a:pt x="327" y="85"/>
                  </a:lnTo>
                  <a:lnTo>
                    <a:pt x="326" y="87"/>
                  </a:lnTo>
                  <a:lnTo>
                    <a:pt x="324" y="87"/>
                  </a:lnTo>
                  <a:lnTo>
                    <a:pt x="323" y="87"/>
                  </a:lnTo>
                  <a:lnTo>
                    <a:pt x="321" y="87"/>
                  </a:lnTo>
                  <a:lnTo>
                    <a:pt x="323" y="85"/>
                  </a:lnTo>
                  <a:lnTo>
                    <a:pt x="324" y="80"/>
                  </a:lnTo>
                  <a:lnTo>
                    <a:pt x="324" y="77"/>
                  </a:lnTo>
                  <a:lnTo>
                    <a:pt x="324" y="75"/>
                  </a:lnTo>
                  <a:lnTo>
                    <a:pt x="324" y="72"/>
                  </a:lnTo>
                  <a:lnTo>
                    <a:pt x="323" y="72"/>
                  </a:lnTo>
                  <a:lnTo>
                    <a:pt x="324" y="68"/>
                  </a:lnTo>
                  <a:lnTo>
                    <a:pt x="324" y="66"/>
                  </a:lnTo>
                  <a:lnTo>
                    <a:pt x="323" y="63"/>
                  </a:lnTo>
                  <a:lnTo>
                    <a:pt x="326" y="64"/>
                  </a:lnTo>
                  <a:lnTo>
                    <a:pt x="326" y="63"/>
                  </a:lnTo>
                  <a:lnTo>
                    <a:pt x="324" y="63"/>
                  </a:lnTo>
                  <a:lnTo>
                    <a:pt x="324" y="63"/>
                  </a:lnTo>
                  <a:lnTo>
                    <a:pt x="323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18" y="63"/>
                  </a:lnTo>
                  <a:lnTo>
                    <a:pt x="318" y="61"/>
                  </a:lnTo>
                  <a:lnTo>
                    <a:pt x="318" y="60"/>
                  </a:lnTo>
                  <a:lnTo>
                    <a:pt x="320" y="60"/>
                  </a:lnTo>
                  <a:lnTo>
                    <a:pt x="320" y="60"/>
                  </a:lnTo>
                  <a:lnTo>
                    <a:pt x="321" y="58"/>
                  </a:lnTo>
                  <a:lnTo>
                    <a:pt x="321" y="58"/>
                  </a:lnTo>
                  <a:lnTo>
                    <a:pt x="321" y="55"/>
                  </a:lnTo>
                  <a:lnTo>
                    <a:pt x="323" y="53"/>
                  </a:lnTo>
                  <a:lnTo>
                    <a:pt x="324" y="53"/>
                  </a:lnTo>
                  <a:lnTo>
                    <a:pt x="324" y="53"/>
                  </a:lnTo>
                  <a:lnTo>
                    <a:pt x="323" y="53"/>
                  </a:lnTo>
                  <a:lnTo>
                    <a:pt x="320" y="57"/>
                  </a:lnTo>
                  <a:lnTo>
                    <a:pt x="320" y="58"/>
                  </a:lnTo>
                  <a:lnTo>
                    <a:pt x="318" y="58"/>
                  </a:lnTo>
                  <a:lnTo>
                    <a:pt x="316" y="60"/>
                  </a:lnTo>
                  <a:lnTo>
                    <a:pt x="316" y="60"/>
                  </a:lnTo>
                  <a:lnTo>
                    <a:pt x="315" y="58"/>
                  </a:lnTo>
                  <a:lnTo>
                    <a:pt x="315" y="58"/>
                  </a:lnTo>
                  <a:lnTo>
                    <a:pt x="315" y="57"/>
                  </a:lnTo>
                  <a:lnTo>
                    <a:pt x="315" y="55"/>
                  </a:lnTo>
                  <a:lnTo>
                    <a:pt x="315" y="52"/>
                  </a:lnTo>
                  <a:lnTo>
                    <a:pt x="316" y="50"/>
                  </a:lnTo>
                  <a:lnTo>
                    <a:pt x="316" y="49"/>
                  </a:lnTo>
                  <a:lnTo>
                    <a:pt x="316" y="49"/>
                  </a:lnTo>
                  <a:lnTo>
                    <a:pt x="316" y="47"/>
                  </a:lnTo>
                  <a:lnTo>
                    <a:pt x="318" y="47"/>
                  </a:lnTo>
                  <a:lnTo>
                    <a:pt x="320" y="46"/>
                  </a:lnTo>
                  <a:lnTo>
                    <a:pt x="321" y="41"/>
                  </a:lnTo>
                  <a:lnTo>
                    <a:pt x="324" y="35"/>
                  </a:lnTo>
                  <a:lnTo>
                    <a:pt x="324" y="35"/>
                  </a:lnTo>
                  <a:lnTo>
                    <a:pt x="323" y="35"/>
                  </a:lnTo>
                  <a:lnTo>
                    <a:pt x="323" y="33"/>
                  </a:lnTo>
                  <a:lnTo>
                    <a:pt x="324" y="27"/>
                  </a:lnTo>
                  <a:lnTo>
                    <a:pt x="326" y="27"/>
                  </a:lnTo>
                  <a:lnTo>
                    <a:pt x="326" y="25"/>
                  </a:lnTo>
                  <a:lnTo>
                    <a:pt x="326" y="22"/>
                  </a:lnTo>
                  <a:lnTo>
                    <a:pt x="326" y="20"/>
                  </a:lnTo>
                  <a:lnTo>
                    <a:pt x="326" y="19"/>
                  </a:lnTo>
                  <a:lnTo>
                    <a:pt x="326" y="17"/>
                  </a:lnTo>
                  <a:lnTo>
                    <a:pt x="326" y="16"/>
                  </a:lnTo>
                  <a:lnTo>
                    <a:pt x="324" y="11"/>
                  </a:lnTo>
                  <a:lnTo>
                    <a:pt x="324" y="9"/>
                  </a:lnTo>
                  <a:lnTo>
                    <a:pt x="326" y="8"/>
                  </a:lnTo>
                  <a:lnTo>
                    <a:pt x="324" y="8"/>
                  </a:lnTo>
                  <a:lnTo>
                    <a:pt x="323" y="8"/>
                  </a:lnTo>
                  <a:lnTo>
                    <a:pt x="323" y="6"/>
                  </a:lnTo>
                  <a:lnTo>
                    <a:pt x="324" y="5"/>
                  </a:lnTo>
                  <a:lnTo>
                    <a:pt x="326" y="3"/>
                  </a:lnTo>
                  <a:lnTo>
                    <a:pt x="327" y="1"/>
                  </a:lnTo>
                  <a:lnTo>
                    <a:pt x="329" y="1"/>
                  </a:lnTo>
                  <a:lnTo>
                    <a:pt x="331" y="1"/>
                  </a:lnTo>
                  <a:lnTo>
                    <a:pt x="3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3" name="Freeform 169">
              <a:extLst>
                <a:ext uri="{FF2B5EF4-FFF2-40B4-BE49-F238E27FC236}">
                  <a16:creationId xmlns:a16="http://schemas.microsoft.com/office/drawing/2014/main" id="{92FFA381-EFD7-40F7-98E2-85FFE290B05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7910" y="3474448"/>
              <a:ext cx="38984" cy="38984"/>
            </a:xfrm>
            <a:custGeom>
              <a:avLst/>
              <a:gdLst>
                <a:gd name="T0" fmla="*/ 4 w 20"/>
                <a:gd name="T1" fmla="*/ 14 h 20"/>
                <a:gd name="T2" fmla="*/ 4 w 20"/>
                <a:gd name="T3" fmla="*/ 15 h 20"/>
                <a:gd name="T4" fmla="*/ 4 w 20"/>
                <a:gd name="T5" fmla="*/ 15 h 20"/>
                <a:gd name="T6" fmla="*/ 3 w 20"/>
                <a:gd name="T7" fmla="*/ 18 h 20"/>
                <a:gd name="T8" fmla="*/ 3 w 20"/>
                <a:gd name="T9" fmla="*/ 18 h 20"/>
                <a:gd name="T10" fmla="*/ 1 w 20"/>
                <a:gd name="T11" fmla="*/ 20 h 20"/>
                <a:gd name="T12" fmla="*/ 0 w 20"/>
                <a:gd name="T13" fmla="*/ 18 h 20"/>
                <a:gd name="T14" fmla="*/ 0 w 20"/>
                <a:gd name="T15" fmla="*/ 18 h 20"/>
                <a:gd name="T16" fmla="*/ 3 w 20"/>
                <a:gd name="T17" fmla="*/ 15 h 20"/>
                <a:gd name="T18" fmla="*/ 4 w 20"/>
                <a:gd name="T19" fmla="*/ 14 h 20"/>
                <a:gd name="T20" fmla="*/ 14 w 20"/>
                <a:gd name="T21" fmla="*/ 0 h 20"/>
                <a:gd name="T22" fmla="*/ 15 w 20"/>
                <a:gd name="T23" fmla="*/ 0 h 20"/>
                <a:gd name="T24" fmla="*/ 17 w 20"/>
                <a:gd name="T25" fmla="*/ 0 h 20"/>
                <a:gd name="T26" fmla="*/ 17 w 20"/>
                <a:gd name="T27" fmla="*/ 0 h 20"/>
                <a:gd name="T28" fmla="*/ 17 w 20"/>
                <a:gd name="T29" fmla="*/ 1 h 20"/>
                <a:gd name="T30" fmla="*/ 19 w 20"/>
                <a:gd name="T31" fmla="*/ 1 h 20"/>
                <a:gd name="T32" fmla="*/ 20 w 20"/>
                <a:gd name="T33" fmla="*/ 1 h 20"/>
                <a:gd name="T34" fmla="*/ 20 w 20"/>
                <a:gd name="T35" fmla="*/ 4 h 20"/>
                <a:gd name="T36" fmla="*/ 20 w 20"/>
                <a:gd name="T37" fmla="*/ 6 h 20"/>
                <a:gd name="T38" fmla="*/ 20 w 20"/>
                <a:gd name="T39" fmla="*/ 7 h 20"/>
                <a:gd name="T40" fmla="*/ 20 w 20"/>
                <a:gd name="T41" fmla="*/ 12 h 20"/>
                <a:gd name="T42" fmla="*/ 19 w 20"/>
                <a:gd name="T43" fmla="*/ 12 h 20"/>
                <a:gd name="T44" fmla="*/ 19 w 20"/>
                <a:gd name="T45" fmla="*/ 15 h 20"/>
                <a:gd name="T46" fmla="*/ 19 w 20"/>
                <a:gd name="T47" fmla="*/ 15 h 20"/>
                <a:gd name="T48" fmla="*/ 17 w 20"/>
                <a:gd name="T49" fmla="*/ 15 h 20"/>
                <a:gd name="T50" fmla="*/ 15 w 20"/>
                <a:gd name="T51" fmla="*/ 17 h 20"/>
                <a:gd name="T52" fmla="*/ 14 w 20"/>
                <a:gd name="T53" fmla="*/ 18 h 20"/>
                <a:gd name="T54" fmla="*/ 11 w 20"/>
                <a:gd name="T55" fmla="*/ 18 h 20"/>
                <a:gd name="T56" fmla="*/ 11 w 20"/>
                <a:gd name="T57" fmla="*/ 18 h 20"/>
                <a:gd name="T58" fmla="*/ 9 w 20"/>
                <a:gd name="T59" fmla="*/ 17 h 20"/>
                <a:gd name="T60" fmla="*/ 11 w 20"/>
                <a:gd name="T61" fmla="*/ 15 h 20"/>
                <a:gd name="T62" fmla="*/ 11 w 20"/>
                <a:gd name="T63" fmla="*/ 14 h 20"/>
                <a:gd name="T64" fmla="*/ 12 w 20"/>
                <a:gd name="T65" fmla="*/ 12 h 20"/>
                <a:gd name="T66" fmla="*/ 14 w 20"/>
                <a:gd name="T67" fmla="*/ 12 h 20"/>
                <a:gd name="T68" fmla="*/ 15 w 20"/>
                <a:gd name="T69" fmla="*/ 12 h 20"/>
                <a:gd name="T70" fmla="*/ 14 w 20"/>
                <a:gd name="T71" fmla="*/ 11 h 20"/>
                <a:gd name="T72" fmla="*/ 14 w 20"/>
                <a:gd name="T73" fmla="*/ 11 h 20"/>
                <a:gd name="T74" fmla="*/ 12 w 20"/>
                <a:gd name="T75" fmla="*/ 11 h 20"/>
                <a:gd name="T76" fmla="*/ 12 w 20"/>
                <a:gd name="T77" fmla="*/ 11 h 20"/>
                <a:gd name="T78" fmla="*/ 11 w 20"/>
                <a:gd name="T79" fmla="*/ 11 h 20"/>
                <a:gd name="T80" fmla="*/ 11 w 20"/>
                <a:gd name="T81" fmla="*/ 11 h 20"/>
                <a:gd name="T82" fmla="*/ 11 w 20"/>
                <a:gd name="T83" fmla="*/ 11 h 20"/>
                <a:gd name="T84" fmla="*/ 12 w 20"/>
                <a:gd name="T85" fmla="*/ 9 h 20"/>
                <a:gd name="T86" fmla="*/ 11 w 20"/>
                <a:gd name="T87" fmla="*/ 7 h 20"/>
                <a:gd name="T88" fmla="*/ 11 w 20"/>
                <a:gd name="T89" fmla="*/ 6 h 20"/>
                <a:gd name="T90" fmla="*/ 11 w 20"/>
                <a:gd name="T91" fmla="*/ 6 h 20"/>
                <a:gd name="T92" fmla="*/ 12 w 20"/>
                <a:gd name="T93" fmla="*/ 3 h 20"/>
                <a:gd name="T94" fmla="*/ 12 w 20"/>
                <a:gd name="T95" fmla="*/ 3 h 20"/>
                <a:gd name="T96" fmla="*/ 12 w 20"/>
                <a:gd name="T97" fmla="*/ 1 h 20"/>
                <a:gd name="T98" fmla="*/ 14 w 20"/>
                <a:gd name="T9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" h="20">
                  <a:moveTo>
                    <a:pt x="4" y="14"/>
                  </a:moveTo>
                  <a:lnTo>
                    <a:pt x="4" y="15"/>
                  </a:lnTo>
                  <a:lnTo>
                    <a:pt x="4" y="15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1" y="20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" y="15"/>
                  </a:lnTo>
                  <a:lnTo>
                    <a:pt x="4" y="14"/>
                  </a:lnTo>
                  <a:close/>
                  <a:moveTo>
                    <a:pt x="14" y="0"/>
                  </a:moveTo>
                  <a:lnTo>
                    <a:pt x="15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4"/>
                  </a:lnTo>
                  <a:lnTo>
                    <a:pt x="20" y="6"/>
                  </a:lnTo>
                  <a:lnTo>
                    <a:pt x="20" y="7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7" y="15"/>
                  </a:lnTo>
                  <a:lnTo>
                    <a:pt x="15" y="17"/>
                  </a:lnTo>
                  <a:lnTo>
                    <a:pt x="14" y="18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1" y="14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4" name="Freeform 170">
              <a:extLst>
                <a:ext uri="{FF2B5EF4-FFF2-40B4-BE49-F238E27FC236}">
                  <a16:creationId xmlns:a16="http://schemas.microsoft.com/office/drawing/2014/main" id="{844C9525-4330-4FA6-841B-581132F36D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50859" y="3891582"/>
              <a:ext cx="74070" cy="17544"/>
            </a:xfrm>
            <a:custGeom>
              <a:avLst/>
              <a:gdLst>
                <a:gd name="T0" fmla="*/ 1 w 38"/>
                <a:gd name="T1" fmla="*/ 6 h 9"/>
                <a:gd name="T2" fmla="*/ 1 w 38"/>
                <a:gd name="T3" fmla="*/ 6 h 9"/>
                <a:gd name="T4" fmla="*/ 1 w 38"/>
                <a:gd name="T5" fmla="*/ 8 h 9"/>
                <a:gd name="T6" fmla="*/ 1 w 38"/>
                <a:gd name="T7" fmla="*/ 8 h 9"/>
                <a:gd name="T8" fmla="*/ 1 w 38"/>
                <a:gd name="T9" fmla="*/ 8 h 9"/>
                <a:gd name="T10" fmla="*/ 0 w 38"/>
                <a:gd name="T11" fmla="*/ 8 h 9"/>
                <a:gd name="T12" fmla="*/ 0 w 38"/>
                <a:gd name="T13" fmla="*/ 8 h 9"/>
                <a:gd name="T14" fmla="*/ 0 w 38"/>
                <a:gd name="T15" fmla="*/ 6 h 9"/>
                <a:gd name="T16" fmla="*/ 0 w 38"/>
                <a:gd name="T17" fmla="*/ 6 h 9"/>
                <a:gd name="T18" fmla="*/ 36 w 38"/>
                <a:gd name="T19" fmla="*/ 6 h 9"/>
                <a:gd name="T20" fmla="*/ 38 w 38"/>
                <a:gd name="T21" fmla="*/ 6 h 9"/>
                <a:gd name="T22" fmla="*/ 36 w 38"/>
                <a:gd name="T23" fmla="*/ 6 h 9"/>
                <a:gd name="T24" fmla="*/ 34 w 38"/>
                <a:gd name="T25" fmla="*/ 6 h 9"/>
                <a:gd name="T26" fmla="*/ 36 w 38"/>
                <a:gd name="T27" fmla="*/ 6 h 9"/>
                <a:gd name="T28" fmla="*/ 15 w 38"/>
                <a:gd name="T29" fmla="*/ 1 h 9"/>
                <a:gd name="T30" fmla="*/ 25 w 38"/>
                <a:gd name="T31" fmla="*/ 1 h 9"/>
                <a:gd name="T32" fmla="*/ 27 w 38"/>
                <a:gd name="T33" fmla="*/ 1 h 9"/>
                <a:gd name="T34" fmla="*/ 27 w 38"/>
                <a:gd name="T35" fmla="*/ 1 h 9"/>
                <a:gd name="T36" fmla="*/ 30 w 38"/>
                <a:gd name="T37" fmla="*/ 1 h 9"/>
                <a:gd name="T38" fmla="*/ 33 w 38"/>
                <a:gd name="T39" fmla="*/ 3 h 9"/>
                <a:gd name="T40" fmla="*/ 31 w 38"/>
                <a:gd name="T41" fmla="*/ 6 h 9"/>
                <a:gd name="T42" fmla="*/ 30 w 38"/>
                <a:gd name="T43" fmla="*/ 8 h 9"/>
                <a:gd name="T44" fmla="*/ 25 w 38"/>
                <a:gd name="T45" fmla="*/ 9 h 9"/>
                <a:gd name="T46" fmla="*/ 23 w 38"/>
                <a:gd name="T47" fmla="*/ 9 h 9"/>
                <a:gd name="T48" fmla="*/ 22 w 38"/>
                <a:gd name="T49" fmla="*/ 9 h 9"/>
                <a:gd name="T50" fmla="*/ 19 w 38"/>
                <a:gd name="T51" fmla="*/ 9 h 9"/>
                <a:gd name="T52" fmla="*/ 15 w 38"/>
                <a:gd name="T53" fmla="*/ 9 h 9"/>
                <a:gd name="T54" fmla="*/ 14 w 38"/>
                <a:gd name="T55" fmla="*/ 9 h 9"/>
                <a:gd name="T56" fmla="*/ 11 w 38"/>
                <a:gd name="T57" fmla="*/ 9 h 9"/>
                <a:gd name="T58" fmla="*/ 11 w 38"/>
                <a:gd name="T59" fmla="*/ 6 h 9"/>
                <a:gd name="T60" fmla="*/ 11 w 38"/>
                <a:gd name="T61" fmla="*/ 5 h 9"/>
                <a:gd name="T62" fmla="*/ 9 w 38"/>
                <a:gd name="T63" fmla="*/ 3 h 9"/>
                <a:gd name="T64" fmla="*/ 11 w 38"/>
                <a:gd name="T65" fmla="*/ 1 h 9"/>
                <a:gd name="T66" fmla="*/ 12 w 38"/>
                <a:gd name="T6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" h="9">
                  <a:moveTo>
                    <a:pt x="1" y="6"/>
                  </a:move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close/>
                  <a:moveTo>
                    <a:pt x="36" y="6"/>
                  </a:move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6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6" y="6"/>
                  </a:lnTo>
                  <a:close/>
                  <a:moveTo>
                    <a:pt x="12" y="0"/>
                  </a:moveTo>
                  <a:lnTo>
                    <a:pt x="1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30" y="8"/>
                  </a:lnTo>
                  <a:lnTo>
                    <a:pt x="28" y="9"/>
                  </a:lnTo>
                  <a:lnTo>
                    <a:pt x="25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2" y="9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7" y="8"/>
                  </a:lnTo>
                  <a:lnTo>
                    <a:pt x="15" y="9"/>
                  </a:lnTo>
                  <a:lnTo>
                    <a:pt x="14" y="9"/>
                  </a:lnTo>
                  <a:lnTo>
                    <a:pt x="14" y="9"/>
                  </a:lnTo>
                  <a:lnTo>
                    <a:pt x="12" y="9"/>
                  </a:lnTo>
                  <a:lnTo>
                    <a:pt x="11" y="9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5" name="Freeform 171">
              <a:extLst>
                <a:ext uri="{FF2B5EF4-FFF2-40B4-BE49-F238E27FC236}">
                  <a16:creationId xmlns:a16="http://schemas.microsoft.com/office/drawing/2014/main" id="{E9C0B154-F430-416E-BB91-0070F418648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7239" y="5109846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2 w 2"/>
                <a:gd name="T9" fmla="*/ 2 h 2"/>
                <a:gd name="T10" fmla="*/ 0 w 2"/>
                <a:gd name="T11" fmla="*/ 2 h 2"/>
                <a:gd name="T12" fmla="*/ 0 w 2"/>
                <a:gd name="T13" fmla="*/ 2 h 2"/>
                <a:gd name="T14" fmla="*/ 0 w 2"/>
                <a:gd name="T15" fmla="*/ 0 h 2"/>
                <a:gd name="T16" fmla="*/ 0 w 2"/>
                <a:gd name="T1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6" name="Freeform 172">
              <a:extLst>
                <a:ext uri="{FF2B5EF4-FFF2-40B4-BE49-F238E27FC236}">
                  <a16:creationId xmlns:a16="http://schemas.microsoft.com/office/drawing/2014/main" id="{CBC573A2-0B09-4DF9-80B6-7A268E70F9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76378" y="2991042"/>
              <a:ext cx="5848" cy="13645"/>
            </a:xfrm>
            <a:custGeom>
              <a:avLst/>
              <a:gdLst>
                <a:gd name="T0" fmla="*/ 3 w 3"/>
                <a:gd name="T1" fmla="*/ 5 h 7"/>
                <a:gd name="T2" fmla="*/ 3 w 3"/>
                <a:gd name="T3" fmla="*/ 5 h 7"/>
                <a:gd name="T4" fmla="*/ 3 w 3"/>
                <a:gd name="T5" fmla="*/ 5 h 7"/>
                <a:gd name="T6" fmla="*/ 3 w 3"/>
                <a:gd name="T7" fmla="*/ 5 h 7"/>
                <a:gd name="T8" fmla="*/ 3 w 3"/>
                <a:gd name="T9" fmla="*/ 7 h 7"/>
                <a:gd name="T10" fmla="*/ 1 w 3"/>
                <a:gd name="T11" fmla="*/ 5 h 7"/>
                <a:gd name="T12" fmla="*/ 1 w 3"/>
                <a:gd name="T13" fmla="*/ 5 h 7"/>
                <a:gd name="T14" fmla="*/ 3 w 3"/>
                <a:gd name="T15" fmla="*/ 5 h 7"/>
                <a:gd name="T16" fmla="*/ 3 w 3"/>
                <a:gd name="T17" fmla="*/ 5 h 7"/>
                <a:gd name="T18" fmla="*/ 0 w 3"/>
                <a:gd name="T19" fmla="*/ 0 h 7"/>
                <a:gd name="T20" fmla="*/ 1 w 3"/>
                <a:gd name="T21" fmla="*/ 0 h 7"/>
                <a:gd name="T22" fmla="*/ 1 w 3"/>
                <a:gd name="T23" fmla="*/ 0 h 7"/>
                <a:gd name="T24" fmla="*/ 1 w 3"/>
                <a:gd name="T25" fmla="*/ 2 h 7"/>
                <a:gd name="T26" fmla="*/ 1 w 3"/>
                <a:gd name="T27" fmla="*/ 3 h 7"/>
                <a:gd name="T28" fmla="*/ 1 w 3"/>
                <a:gd name="T29" fmla="*/ 3 h 7"/>
                <a:gd name="T30" fmla="*/ 1 w 3"/>
                <a:gd name="T31" fmla="*/ 5 h 7"/>
                <a:gd name="T32" fmla="*/ 0 w 3"/>
                <a:gd name="T33" fmla="*/ 5 h 7"/>
                <a:gd name="T34" fmla="*/ 0 w 3"/>
                <a:gd name="T35" fmla="*/ 5 h 7"/>
                <a:gd name="T36" fmla="*/ 0 w 3"/>
                <a:gd name="T37" fmla="*/ 3 h 7"/>
                <a:gd name="T38" fmla="*/ 0 w 3"/>
                <a:gd name="T39" fmla="*/ 3 h 7"/>
                <a:gd name="T40" fmla="*/ 0 w 3"/>
                <a:gd name="T41" fmla="*/ 2 h 7"/>
                <a:gd name="T42" fmla="*/ 0 w 3"/>
                <a:gd name="T43" fmla="*/ 0 h 7"/>
                <a:gd name="T44" fmla="*/ 0 w 3"/>
                <a:gd name="T45" fmla="*/ 0 h 7"/>
                <a:gd name="T46" fmla="*/ 0 w 3"/>
                <a:gd name="T47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" h="7"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7" name="Freeform 173">
              <a:extLst>
                <a:ext uri="{FF2B5EF4-FFF2-40B4-BE49-F238E27FC236}">
                  <a16:creationId xmlns:a16="http://schemas.microsoft.com/office/drawing/2014/main" id="{4B5EC62B-AFCD-463A-85A4-EC4A55DA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6160686" y="2702557"/>
              <a:ext cx="284586" cy="218313"/>
            </a:xfrm>
            <a:custGeom>
              <a:avLst/>
              <a:gdLst>
                <a:gd name="T0" fmla="*/ 67 w 146"/>
                <a:gd name="T1" fmla="*/ 3 h 112"/>
                <a:gd name="T2" fmla="*/ 68 w 146"/>
                <a:gd name="T3" fmla="*/ 10 h 112"/>
                <a:gd name="T4" fmla="*/ 81 w 146"/>
                <a:gd name="T5" fmla="*/ 8 h 112"/>
                <a:gd name="T6" fmla="*/ 109 w 146"/>
                <a:gd name="T7" fmla="*/ 10 h 112"/>
                <a:gd name="T8" fmla="*/ 128 w 146"/>
                <a:gd name="T9" fmla="*/ 8 h 112"/>
                <a:gd name="T10" fmla="*/ 130 w 146"/>
                <a:gd name="T11" fmla="*/ 11 h 112"/>
                <a:gd name="T12" fmla="*/ 136 w 146"/>
                <a:gd name="T13" fmla="*/ 14 h 112"/>
                <a:gd name="T14" fmla="*/ 141 w 146"/>
                <a:gd name="T15" fmla="*/ 32 h 112"/>
                <a:gd name="T16" fmla="*/ 142 w 146"/>
                <a:gd name="T17" fmla="*/ 41 h 112"/>
                <a:gd name="T18" fmla="*/ 133 w 146"/>
                <a:gd name="T19" fmla="*/ 47 h 112"/>
                <a:gd name="T20" fmla="*/ 135 w 146"/>
                <a:gd name="T21" fmla="*/ 52 h 112"/>
                <a:gd name="T22" fmla="*/ 139 w 146"/>
                <a:gd name="T23" fmla="*/ 55 h 112"/>
                <a:gd name="T24" fmla="*/ 138 w 146"/>
                <a:gd name="T25" fmla="*/ 62 h 112"/>
                <a:gd name="T26" fmla="*/ 139 w 146"/>
                <a:gd name="T27" fmla="*/ 68 h 112"/>
                <a:gd name="T28" fmla="*/ 144 w 146"/>
                <a:gd name="T29" fmla="*/ 76 h 112"/>
                <a:gd name="T30" fmla="*/ 144 w 146"/>
                <a:gd name="T31" fmla="*/ 79 h 112"/>
                <a:gd name="T32" fmla="*/ 146 w 146"/>
                <a:gd name="T33" fmla="*/ 84 h 112"/>
                <a:gd name="T34" fmla="*/ 139 w 146"/>
                <a:gd name="T35" fmla="*/ 87 h 112"/>
                <a:gd name="T36" fmla="*/ 128 w 146"/>
                <a:gd name="T37" fmla="*/ 96 h 112"/>
                <a:gd name="T38" fmla="*/ 125 w 146"/>
                <a:gd name="T39" fmla="*/ 106 h 112"/>
                <a:gd name="T40" fmla="*/ 125 w 146"/>
                <a:gd name="T41" fmla="*/ 110 h 112"/>
                <a:gd name="T42" fmla="*/ 125 w 146"/>
                <a:gd name="T43" fmla="*/ 112 h 112"/>
                <a:gd name="T44" fmla="*/ 116 w 146"/>
                <a:gd name="T45" fmla="*/ 109 h 112"/>
                <a:gd name="T46" fmla="*/ 109 w 146"/>
                <a:gd name="T47" fmla="*/ 104 h 112"/>
                <a:gd name="T48" fmla="*/ 100 w 146"/>
                <a:gd name="T49" fmla="*/ 106 h 112"/>
                <a:gd name="T50" fmla="*/ 95 w 146"/>
                <a:gd name="T51" fmla="*/ 106 h 112"/>
                <a:gd name="T52" fmla="*/ 90 w 146"/>
                <a:gd name="T53" fmla="*/ 106 h 112"/>
                <a:gd name="T54" fmla="*/ 87 w 146"/>
                <a:gd name="T55" fmla="*/ 109 h 112"/>
                <a:gd name="T56" fmla="*/ 82 w 146"/>
                <a:gd name="T57" fmla="*/ 109 h 112"/>
                <a:gd name="T58" fmla="*/ 81 w 146"/>
                <a:gd name="T59" fmla="*/ 106 h 112"/>
                <a:gd name="T60" fmla="*/ 78 w 146"/>
                <a:gd name="T61" fmla="*/ 101 h 112"/>
                <a:gd name="T62" fmla="*/ 73 w 146"/>
                <a:gd name="T63" fmla="*/ 106 h 112"/>
                <a:gd name="T64" fmla="*/ 68 w 146"/>
                <a:gd name="T65" fmla="*/ 103 h 112"/>
                <a:gd name="T66" fmla="*/ 65 w 146"/>
                <a:gd name="T67" fmla="*/ 96 h 112"/>
                <a:gd name="T68" fmla="*/ 60 w 146"/>
                <a:gd name="T69" fmla="*/ 95 h 112"/>
                <a:gd name="T70" fmla="*/ 57 w 146"/>
                <a:gd name="T71" fmla="*/ 93 h 112"/>
                <a:gd name="T72" fmla="*/ 53 w 146"/>
                <a:gd name="T73" fmla="*/ 93 h 112"/>
                <a:gd name="T74" fmla="*/ 53 w 146"/>
                <a:gd name="T75" fmla="*/ 90 h 112"/>
                <a:gd name="T76" fmla="*/ 51 w 146"/>
                <a:gd name="T77" fmla="*/ 88 h 112"/>
                <a:gd name="T78" fmla="*/ 41 w 146"/>
                <a:gd name="T79" fmla="*/ 85 h 112"/>
                <a:gd name="T80" fmla="*/ 41 w 146"/>
                <a:gd name="T81" fmla="*/ 90 h 112"/>
                <a:gd name="T82" fmla="*/ 37 w 146"/>
                <a:gd name="T83" fmla="*/ 91 h 112"/>
                <a:gd name="T84" fmla="*/ 32 w 146"/>
                <a:gd name="T85" fmla="*/ 87 h 112"/>
                <a:gd name="T86" fmla="*/ 34 w 146"/>
                <a:gd name="T87" fmla="*/ 84 h 112"/>
                <a:gd name="T88" fmla="*/ 34 w 146"/>
                <a:gd name="T89" fmla="*/ 82 h 112"/>
                <a:gd name="T90" fmla="*/ 27 w 146"/>
                <a:gd name="T91" fmla="*/ 80 h 112"/>
                <a:gd name="T92" fmla="*/ 21 w 146"/>
                <a:gd name="T93" fmla="*/ 79 h 112"/>
                <a:gd name="T94" fmla="*/ 18 w 146"/>
                <a:gd name="T95" fmla="*/ 76 h 112"/>
                <a:gd name="T96" fmla="*/ 13 w 146"/>
                <a:gd name="T97" fmla="*/ 77 h 112"/>
                <a:gd name="T98" fmla="*/ 13 w 146"/>
                <a:gd name="T99" fmla="*/ 73 h 112"/>
                <a:gd name="T100" fmla="*/ 10 w 146"/>
                <a:gd name="T101" fmla="*/ 65 h 112"/>
                <a:gd name="T102" fmla="*/ 8 w 146"/>
                <a:gd name="T103" fmla="*/ 60 h 112"/>
                <a:gd name="T104" fmla="*/ 10 w 146"/>
                <a:gd name="T105" fmla="*/ 54 h 112"/>
                <a:gd name="T106" fmla="*/ 8 w 146"/>
                <a:gd name="T107" fmla="*/ 51 h 112"/>
                <a:gd name="T108" fmla="*/ 8 w 146"/>
                <a:gd name="T109" fmla="*/ 46 h 112"/>
                <a:gd name="T110" fmla="*/ 2 w 146"/>
                <a:gd name="T111" fmla="*/ 36 h 112"/>
                <a:gd name="T112" fmla="*/ 5 w 146"/>
                <a:gd name="T113" fmla="*/ 30 h 112"/>
                <a:gd name="T114" fmla="*/ 7 w 146"/>
                <a:gd name="T115" fmla="*/ 24 h 112"/>
                <a:gd name="T116" fmla="*/ 7 w 146"/>
                <a:gd name="T117" fmla="*/ 21 h 112"/>
                <a:gd name="T118" fmla="*/ 2 w 146"/>
                <a:gd name="T119" fmla="*/ 17 h 112"/>
                <a:gd name="T120" fmla="*/ 29 w 146"/>
                <a:gd name="T121" fmla="*/ 11 h 112"/>
                <a:gd name="T122" fmla="*/ 37 w 146"/>
                <a:gd name="T123" fmla="*/ 5 h 112"/>
                <a:gd name="T124" fmla="*/ 59 w 146"/>
                <a:gd name="T12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6" h="112">
                  <a:moveTo>
                    <a:pt x="62" y="0"/>
                  </a:moveTo>
                  <a:lnTo>
                    <a:pt x="65" y="2"/>
                  </a:lnTo>
                  <a:lnTo>
                    <a:pt x="68" y="3"/>
                  </a:lnTo>
                  <a:lnTo>
                    <a:pt x="68" y="3"/>
                  </a:lnTo>
                  <a:lnTo>
                    <a:pt x="67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5" y="6"/>
                  </a:lnTo>
                  <a:lnTo>
                    <a:pt x="67" y="8"/>
                  </a:lnTo>
                  <a:lnTo>
                    <a:pt x="68" y="10"/>
                  </a:lnTo>
                  <a:lnTo>
                    <a:pt x="71" y="10"/>
                  </a:lnTo>
                  <a:lnTo>
                    <a:pt x="78" y="10"/>
                  </a:lnTo>
                  <a:lnTo>
                    <a:pt x="79" y="8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4" y="8"/>
                  </a:lnTo>
                  <a:lnTo>
                    <a:pt x="89" y="8"/>
                  </a:lnTo>
                  <a:lnTo>
                    <a:pt x="95" y="8"/>
                  </a:lnTo>
                  <a:lnTo>
                    <a:pt x="103" y="8"/>
                  </a:lnTo>
                  <a:lnTo>
                    <a:pt x="109" y="10"/>
                  </a:lnTo>
                  <a:lnTo>
                    <a:pt x="117" y="10"/>
                  </a:lnTo>
                  <a:lnTo>
                    <a:pt x="125" y="10"/>
                  </a:lnTo>
                  <a:lnTo>
                    <a:pt x="127" y="10"/>
                  </a:lnTo>
                  <a:lnTo>
                    <a:pt x="127" y="8"/>
                  </a:lnTo>
                  <a:lnTo>
                    <a:pt x="128" y="8"/>
                  </a:lnTo>
                  <a:lnTo>
                    <a:pt x="128" y="10"/>
                  </a:lnTo>
                  <a:lnTo>
                    <a:pt x="130" y="10"/>
                  </a:lnTo>
                  <a:lnTo>
                    <a:pt x="130" y="10"/>
                  </a:lnTo>
                  <a:lnTo>
                    <a:pt x="130" y="11"/>
                  </a:lnTo>
                  <a:lnTo>
                    <a:pt x="130" y="11"/>
                  </a:lnTo>
                  <a:lnTo>
                    <a:pt x="131" y="11"/>
                  </a:lnTo>
                  <a:lnTo>
                    <a:pt x="133" y="11"/>
                  </a:lnTo>
                  <a:lnTo>
                    <a:pt x="135" y="13"/>
                  </a:lnTo>
                  <a:lnTo>
                    <a:pt x="136" y="14"/>
                  </a:lnTo>
                  <a:lnTo>
                    <a:pt x="136" y="14"/>
                  </a:lnTo>
                  <a:lnTo>
                    <a:pt x="136" y="16"/>
                  </a:lnTo>
                  <a:lnTo>
                    <a:pt x="136" y="17"/>
                  </a:lnTo>
                  <a:lnTo>
                    <a:pt x="136" y="17"/>
                  </a:lnTo>
                  <a:lnTo>
                    <a:pt x="138" y="24"/>
                  </a:lnTo>
                  <a:lnTo>
                    <a:pt x="141" y="32"/>
                  </a:lnTo>
                  <a:lnTo>
                    <a:pt x="142" y="33"/>
                  </a:lnTo>
                  <a:lnTo>
                    <a:pt x="142" y="36"/>
                  </a:lnTo>
                  <a:lnTo>
                    <a:pt x="142" y="38"/>
                  </a:lnTo>
                  <a:lnTo>
                    <a:pt x="142" y="40"/>
                  </a:lnTo>
                  <a:lnTo>
                    <a:pt x="142" y="41"/>
                  </a:lnTo>
                  <a:lnTo>
                    <a:pt x="142" y="43"/>
                  </a:lnTo>
                  <a:lnTo>
                    <a:pt x="141" y="43"/>
                  </a:lnTo>
                  <a:lnTo>
                    <a:pt x="136" y="44"/>
                  </a:lnTo>
                  <a:lnTo>
                    <a:pt x="135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1" y="49"/>
                  </a:lnTo>
                  <a:lnTo>
                    <a:pt x="131" y="51"/>
                  </a:lnTo>
                  <a:lnTo>
                    <a:pt x="131" y="51"/>
                  </a:lnTo>
                  <a:lnTo>
                    <a:pt x="135" y="52"/>
                  </a:lnTo>
                  <a:lnTo>
                    <a:pt x="136" y="52"/>
                  </a:lnTo>
                  <a:lnTo>
                    <a:pt x="136" y="52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8" y="63"/>
                  </a:lnTo>
                  <a:lnTo>
                    <a:pt x="138" y="65"/>
                  </a:lnTo>
                  <a:lnTo>
                    <a:pt x="139" y="66"/>
                  </a:lnTo>
                  <a:lnTo>
                    <a:pt x="139" y="68"/>
                  </a:lnTo>
                  <a:lnTo>
                    <a:pt x="139" y="68"/>
                  </a:lnTo>
                  <a:lnTo>
                    <a:pt x="139" y="69"/>
                  </a:lnTo>
                  <a:lnTo>
                    <a:pt x="139" y="69"/>
                  </a:lnTo>
                  <a:lnTo>
                    <a:pt x="142" y="73"/>
                  </a:lnTo>
                  <a:lnTo>
                    <a:pt x="142" y="74"/>
                  </a:lnTo>
                  <a:lnTo>
                    <a:pt x="144" y="76"/>
                  </a:lnTo>
                  <a:lnTo>
                    <a:pt x="146" y="77"/>
                  </a:lnTo>
                  <a:lnTo>
                    <a:pt x="146" y="77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80"/>
                  </a:lnTo>
                  <a:lnTo>
                    <a:pt x="146" y="82"/>
                  </a:lnTo>
                  <a:lnTo>
                    <a:pt x="146" y="84"/>
                  </a:lnTo>
                  <a:lnTo>
                    <a:pt x="144" y="84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39" y="87"/>
                  </a:lnTo>
                  <a:lnTo>
                    <a:pt x="139" y="87"/>
                  </a:lnTo>
                  <a:lnTo>
                    <a:pt x="136" y="90"/>
                  </a:lnTo>
                  <a:lnTo>
                    <a:pt x="135" y="90"/>
                  </a:lnTo>
                  <a:lnTo>
                    <a:pt x="133" y="93"/>
                  </a:lnTo>
                  <a:lnTo>
                    <a:pt x="130" y="96"/>
                  </a:lnTo>
                  <a:lnTo>
                    <a:pt x="128" y="96"/>
                  </a:lnTo>
                  <a:lnTo>
                    <a:pt x="128" y="98"/>
                  </a:lnTo>
                  <a:lnTo>
                    <a:pt x="125" y="101"/>
                  </a:lnTo>
                  <a:lnTo>
                    <a:pt x="123" y="103"/>
                  </a:lnTo>
                  <a:lnTo>
                    <a:pt x="125" y="104"/>
                  </a:lnTo>
                  <a:lnTo>
                    <a:pt x="125" y="106"/>
                  </a:lnTo>
                  <a:lnTo>
                    <a:pt x="125" y="107"/>
                  </a:lnTo>
                  <a:lnTo>
                    <a:pt x="125" y="107"/>
                  </a:lnTo>
                  <a:lnTo>
                    <a:pt x="125" y="109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7" y="110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5" y="112"/>
                  </a:lnTo>
                  <a:lnTo>
                    <a:pt x="123" y="110"/>
                  </a:lnTo>
                  <a:lnTo>
                    <a:pt x="122" y="110"/>
                  </a:lnTo>
                  <a:lnTo>
                    <a:pt x="122" y="110"/>
                  </a:lnTo>
                  <a:lnTo>
                    <a:pt x="117" y="109"/>
                  </a:lnTo>
                  <a:lnTo>
                    <a:pt x="116" y="109"/>
                  </a:lnTo>
                  <a:lnTo>
                    <a:pt x="116" y="107"/>
                  </a:lnTo>
                  <a:lnTo>
                    <a:pt x="114" y="107"/>
                  </a:lnTo>
                  <a:lnTo>
                    <a:pt x="112" y="106"/>
                  </a:lnTo>
                  <a:lnTo>
                    <a:pt x="111" y="106"/>
                  </a:lnTo>
                  <a:lnTo>
                    <a:pt x="109" y="104"/>
                  </a:lnTo>
                  <a:lnTo>
                    <a:pt x="106" y="104"/>
                  </a:lnTo>
                  <a:lnTo>
                    <a:pt x="103" y="104"/>
                  </a:lnTo>
                  <a:lnTo>
                    <a:pt x="103" y="104"/>
                  </a:lnTo>
                  <a:lnTo>
                    <a:pt x="101" y="104"/>
                  </a:lnTo>
                  <a:lnTo>
                    <a:pt x="100" y="106"/>
                  </a:lnTo>
                  <a:lnTo>
                    <a:pt x="100" y="107"/>
                  </a:lnTo>
                  <a:lnTo>
                    <a:pt x="98" y="107"/>
                  </a:lnTo>
                  <a:lnTo>
                    <a:pt x="97" y="106"/>
                  </a:lnTo>
                  <a:lnTo>
                    <a:pt x="97" y="106"/>
                  </a:lnTo>
                  <a:lnTo>
                    <a:pt x="95" y="106"/>
                  </a:lnTo>
                  <a:lnTo>
                    <a:pt x="94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0" y="106"/>
                  </a:lnTo>
                  <a:lnTo>
                    <a:pt x="90" y="106"/>
                  </a:lnTo>
                  <a:lnTo>
                    <a:pt x="89" y="106"/>
                  </a:lnTo>
                  <a:lnTo>
                    <a:pt x="89" y="107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4" y="109"/>
                  </a:lnTo>
                  <a:lnTo>
                    <a:pt x="84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7"/>
                  </a:lnTo>
                  <a:lnTo>
                    <a:pt x="82" y="107"/>
                  </a:lnTo>
                  <a:lnTo>
                    <a:pt x="82" y="106"/>
                  </a:lnTo>
                  <a:lnTo>
                    <a:pt x="82" y="106"/>
                  </a:lnTo>
                  <a:lnTo>
                    <a:pt x="81" y="106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79" y="104"/>
                  </a:lnTo>
                  <a:lnTo>
                    <a:pt x="79" y="103"/>
                  </a:lnTo>
                  <a:lnTo>
                    <a:pt x="78" y="101"/>
                  </a:lnTo>
                  <a:lnTo>
                    <a:pt x="78" y="101"/>
                  </a:lnTo>
                  <a:lnTo>
                    <a:pt x="78" y="103"/>
                  </a:lnTo>
                  <a:lnTo>
                    <a:pt x="76" y="103"/>
                  </a:lnTo>
                  <a:lnTo>
                    <a:pt x="75" y="103"/>
                  </a:lnTo>
                  <a:lnTo>
                    <a:pt x="73" y="106"/>
                  </a:lnTo>
                  <a:lnTo>
                    <a:pt x="71" y="106"/>
                  </a:lnTo>
                  <a:lnTo>
                    <a:pt x="71" y="104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1"/>
                  </a:lnTo>
                  <a:lnTo>
                    <a:pt x="65" y="98"/>
                  </a:lnTo>
                  <a:lnTo>
                    <a:pt x="65" y="98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6" y="95"/>
                  </a:lnTo>
                  <a:lnTo>
                    <a:pt x="54" y="95"/>
                  </a:lnTo>
                  <a:lnTo>
                    <a:pt x="54" y="93"/>
                  </a:lnTo>
                  <a:lnTo>
                    <a:pt x="53" y="93"/>
                  </a:lnTo>
                  <a:lnTo>
                    <a:pt x="53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1" y="88"/>
                  </a:lnTo>
                  <a:lnTo>
                    <a:pt x="49" y="88"/>
                  </a:lnTo>
                  <a:lnTo>
                    <a:pt x="48" y="88"/>
                  </a:lnTo>
                  <a:lnTo>
                    <a:pt x="45" y="87"/>
                  </a:lnTo>
                  <a:lnTo>
                    <a:pt x="41" y="85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1" y="87"/>
                  </a:lnTo>
                  <a:lnTo>
                    <a:pt x="43" y="88"/>
                  </a:lnTo>
                  <a:lnTo>
                    <a:pt x="43" y="90"/>
                  </a:lnTo>
                  <a:lnTo>
                    <a:pt x="41" y="90"/>
                  </a:lnTo>
                  <a:lnTo>
                    <a:pt x="40" y="90"/>
                  </a:lnTo>
                  <a:lnTo>
                    <a:pt x="40" y="91"/>
                  </a:lnTo>
                  <a:lnTo>
                    <a:pt x="38" y="91"/>
                  </a:lnTo>
                  <a:lnTo>
                    <a:pt x="38" y="91"/>
                  </a:lnTo>
                  <a:lnTo>
                    <a:pt x="37" y="91"/>
                  </a:lnTo>
                  <a:lnTo>
                    <a:pt x="37" y="91"/>
                  </a:lnTo>
                  <a:lnTo>
                    <a:pt x="35" y="88"/>
                  </a:lnTo>
                  <a:lnTo>
                    <a:pt x="34" y="87"/>
                  </a:lnTo>
                  <a:lnTo>
                    <a:pt x="34" y="87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0" y="85"/>
                  </a:lnTo>
                  <a:lnTo>
                    <a:pt x="32" y="85"/>
                  </a:lnTo>
                  <a:lnTo>
                    <a:pt x="32" y="85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2" y="82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7" y="82"/>
                  </a:lnTo>
                  <a:lnTo>
                    <a:pt x="27" y="80"/>
                  </a:lnTo>
                  <a:lnTo>
                    <a:pt x="27" y="80"/>
                  </a:lnTo>
                  <a:lnTo>
                    <a:pt x="26" y="80"/>
                  </a:lnTo>
                  <a:lnTo>
                    <a:pt x="24" y="80"/>
                  </a:lnTo>
                  <a:lnTo>
                    <a:pt x="23" y="79"/>
                  </a:lnTo>
                  <a:lnTo>
                    <a:pt x="21" y="79"/>
                  </a:lnTo>
                  <a:lnTo>
                    <a:pt x="19" y="79"/>
                  </a:lnTo>
                  <a:lnTo>
                    <a:pt x="19" y="79"/>
                  </a:lnTo>
                  <a:lnTo>
                    <a:pt x="18" y="77"/>
                  </a:lnTo>
                  <a:lnTo>
                    <a:pt x="18" y="77"/>
                  </a:lnTo>
                  <a:lnTo>
                    <a:pt x="18" y="76"/>
                  </a:lnTo>
                  <a:lnTo>
                    <a:pt x="15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3" y="69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2" y="66"/>
                  </a:lnTo>
                  <a:lnTo>
                    <a:pt x="10" y="65"/>
                  </a:lnTo>
                  <a:lnTo>
                    <a:pt x="10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47"/>
                  </a:lnTo>
                  <a:lnTo>
                    <a:pt x="8" y="46"/>
                  </a:lnTo>
                  <a:lnTo>
                    <a:pt x="7" y="43"/>
                  </a:lnTo>
                  <a:lnTo>
                    <a:pt x="2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6"/>
                  </a:lnTo>
                  <a:lnTo>
                    <a:pt x="4" y="36"/>
                  </a:lnTo>
                  <a:lnTo>
                    <a:pt x="5" y="35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4" y="25"/>
                  </a:lnTo>
                  <a:lnTo>
                    <a:pt x="4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21"/>
                  </a:lnTo>
                  <a:lnTo>
                    <a:pt x="7" y="21"/>
                  </a:lnTo>
                  <a:lnTo>
                    <a:pt x="4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5" y="17"/>
                  </a:lnTo>
                  <a:lnTo>
                    <a:pt x="10" y="16"/>
                  </a:lnTo>
                  <a:lnTo>
                    <a:pt x="18" y="14"/>
                  </a:lnTo>
                  <a:lnTo>
                    <a:pt x="27" y="11"/>
                  </a:lnTo>
                  <a:lnTo>
                    <a:pt x="29" y="11"/>
                  </a:lnTo>
                  <a:lnTo>
                    <a:pt x="30" y="11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4" y="8"/>
                  </a:lnTo>
                  <a:lnTo>
                    <a:pt x="37" y="5"/>
                  </a:lnTo>
                  <a:lnTo>
                    <a:pt x="41" y="5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54" y="0"/>
                  </a:lnTo>
                  <a:lnTo>
                    <a:pt x="59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8" name="Freeform 174">
              <a:extLst>
                <a:ext uri="{FF2B5EF4-FFF2-40B4-BE49-F238E27FC236}">
                  <a16:creationId xmlns:a16="http://schemas.microsoft.com/office/drawing/2014/main" id="{F4676DA9-9391-4666-991E-775CC2EA76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9" y="3330206"/>
              <a:ext cx="454169" cy="411286"/>
            </a:xfrm>
            <a:custGeom>
              <a:avLst/>
              <a:gdLst>
                <a:gd name="T0" fmla="*/ 210 w 233"/>
                <a:gd name="T1" fmla="*/ 3 h 211"/>
                <a:gd name="T2" fmla="*/ 218 w 233"/>
                <a:gd name="T3" fmla="*/ 9 h 211"/>
                <a:gd name="T4" fmla="*/ 219 w 233"/>
                <a:gd name="T5" fmla="*/ 17 h 211"/>
                <a:gd name="T6" fmla="*/ 227 w 233"/>
                <a:gd name="T7" fmla="*/ 22 h 211"/>
                <a:gd name="T8" fmla="*/ 233 w 233"/>
                <a:gd name="T9" fmla="*/ 33 h 211"/>
                <a:gd name="T10" fmla="*/ 225 w 233"/>
                <a:gd name="T11" fmla="*/ 37 h 211"/>
                <a:gd name="T12" fmla="*/ 207 w 233"/>
                <a:gd name="T13" fmla="*/ 39 h 211"/>
                <a:gd name="T14" fmla="*/ 189 w 233"/>
                <a:gd name="T15" fmla="*/ 39 h 211"/>
                <a:gd name="T16" fmla="*/ 189 w 233"/>
                <a:gd name="T17" fmla="*/ 47 h 211"/>
                <a:gd name="T18" fmla="*/ 192 w 233"/>
                <a:gd name="T19" fmla="*/ 52 h 211"/>
                <a:gd name="T20" fmla="*/ 192 w 233"/>
                <a:gd name="T21" fmla="*/ 58 h 211"/>
                <a:gd name="T22" fmla="*/ 194 w 233"/>
                <a:gd name="T23" fmla="*/ 66 h 211"/>
                <a:gd name="T24" fmla="*/ 199 w 233"/>
                <a:gd name="T25" fmla="*/ 69 h 211"/>
                <a:gd name="T26" fmla="*/ 208 w 233"/>
                <a:gd name="T27" fmla="*/ 77 h 211"/>
                <a:gd name="T28" fmla="*/ 197 w 233"/>
                <a:gd name="T29" fmla="*/ 86 h 211"/>
                <a:gd name="T30" fmla="*/ 197 w 233"/>
                <a:gd name="T31" fmla="*/ 99 h 211"/>
                <a:gd name="T32" fmla="*/ 189 w 233"/>
                <a:gd name="T33" fmla="*/ 110 h 211"/>
                <a:gd name="T34" fmla="*/ 177 w 233"/>
                <a:gd name="T35" fmla="*/ 124 h 211"/>
                <a:gd name="T36" fmla="*/ 159 w 233"/>
                <a:gd name="T37" fmla="*/ 141 h 211"/>
                <a:gd name="T38" fmla="*/ 142 w 233"/>
                <a:gd name="T39" fmla="*/ 149 h 211"/>
                <a:gd name="T40" fmla="*/ 134 w 233"/>
                <a:gd name="T41" fmla="*/ 146 h 211"/>
                <a:gd name="T42" fmla="*/ 125 w 233"/>
                <a:gd name="T43" fmla="*/ 160 h 211"/>
                <a:gd name="T44" fmla="*/ 134 w 233"/>
                <a:gd name="T45" fmla="*/ 168 h 211"/>
                <a:gd name="T46" fmla="*/ 139 w 233"/>
                <a:gd name="T47" fmla="*/ 181 h 211"/>
                <a:gd name="T48" fmla="*/ 145 w 233"/>
                <a:gd name="T49" fmla="*/ 190 h 211"/>
                <a:gd name="T50" fmla="*/ 147 w 233"/>
                <a:gd name="T51" fmla="*/ 200 h 211"/>
                <a:gd name="T52" fmla="*/ 142 w 233"/>
                <a:gd name="T53" fmla="*/ 203 h 211"/>
                <a:gd name="T54" fmla="*/ 132 w 233"/>
                <a:gd name="T55" fmla="*/ 203 h 211"/>
                <a:gd name="T56" fmla="*/ 118 w 233"/>
                <a:gd name="T57" fmla="*/ 201 h 211"/>
                <a:gd name="T58" fmla="*/ 113 w 233"/>
                <a:gd name="T59" fmla="*/ 203 h 211"/>
                <a:gd name="T60" fmla="*/ 104 w 233"/>
                <a:gd name="T61" fmla="*/ 211 h 211"/>
                <a:gd name="T62" fmla="*/ 98 w 233"/>
                <a:gd name="T63" fmla="*/ 207 h 211"/>
                <a:gd name="T64" fmla="*/ 93 w 233"/>
                <a:gd name="T65" fmla="*/ 201 h 211"/>
                <a:gd name="T66" fmla="*/ 80 w 233"/>
                <a:gd name="T67" fmla="*/ 182 h 211"/>
                <a:gd name="T68" fmla="*/ 79 w 233"/>
                <a:gd name="T69" fmla="*/ 184 h 211"/>
                <a:gd name="T70" fmla="*/ 54 w 233"/>
                <a:gd name="T71" fmla="*/ 187 h 211"/>
                <a:gd name="T72" fmla="*/ 38 w 233"/>
                <a:gd name="T73" fmla="*/ 187 h 211"/>
                <a:gd name="T74" fmla="*/ 19 w 233"/>
                <a:gd name="T75" fmla="*/ 189 h 211"/>
                <a:gd name="T76" fmla="*/ 11 w 233"/>
                <a:gd name="T77" fmla="*/ 182 h 211"/>
                <a:gd name="T78" fmla="*/ 14 w 233"/>
                <a:gd name="T79" fmla="*/ 171 h 211"/>
                <a:gd name="T80" fmla="*/ 25 w 233"/>
                <a:gd name="T81" fmla="*/ 167 h 211"/>
                <a:gd name="T82" fmla="*/ 33 w 233"/>
                <a:gd name="T83" fmla="*/ 160 h 211"/>
                <a:gd name="T84" fmla="*/ 27 w 233"/>
                <a:gd name="T85" fmla="*/ 157 h 211"/>
                <a:gd name="T86" fmla="*/ 27 w 233"/>
                <a:gd name="T87" fmla="*/ 141 h 211"/>
                <a:gd name="T88" fmla="*/ 13 w 233"/>
                <a:gd name="T89" fmla="*/ 135 h 211"/>
                <a:gd name="T90" fmla="*/ 0 w 233"/>
                <a:gd name="T91" fmla="*/ 116 h 211"/>
                <a:gd name="T92" fmla="*/ 47 w 233"/>
                <a:gd name="T93" fmla="*/ 122 h 211"/>
                <a:gd name="T94" fmla="*/ 61 w 233"/>
                <a:gd name="T95" fmla="*/ 119 h 211"/>
                <a:gd name="T96" fmla="*/ 77 w 233"/>
                <a:gd name="T97" fmla="*/ 111 h 211"/>
                <a:gd name="T98" fmla="*/ 82 w 233"/>
                <a:gd name="T99" fmla="*/ 97 h 211"/>
                <a:gd name="T100" fmla="*/ 96 w 233"/>
                <a:gd name="T101" fmla="*/ 92 h 211"/>
                <a:gd name="T102" fmla="*/ 102 w 233"/>
                <a:gd name="T103" fmla="*/ 86 h 211"/>
                <a:gd name="T104" fmla="*/ 113 w 233"/>
                <a:gd name="T105" fmla="*/ 86 h 211"/>
                <a:gd name="T106" fmla="*/ 121 w 233"/>
                <a:gd name="T107" fmla="*/ 74 h 211"/>
                <a:gd name="T108" fmla="*/ 132 w 233"/>
                <a:gd name="T109" fmla="*/ 63 h 211"/>
                <a:gd name="T110" fmla="*/ 136 w 233"/>
                <a:gd name="T111" fmla="*/ 50 h 211"/>
                <a:gd name="T112" fmla="*/ 148 w 233"/>
                <a:gd name="T113" fmla="*/ 44 h 211"/>
                <a:gd name="T114" fmla="*/ 151 w 233"/>
                <a:gd name="T115" fmla="*/ 34 h 211"/>
                <a:gd name="T116" fmla="*/ 154 w 233"/>
                <a:gd name="T117" fmla="*/ 28 h 211"/>
                <a:gd name="T118" fmla="*/ 151 w 233"/>
                <a:gd name="T119" fmla="*/ 18 h 211"/>
                <a:gd name="T120" fmla="*/ 158 w 233"/>
                <a:gd name="T121" fmla="*/ 11 h 211"/>
                <a:gd name="T122" fmla="*/ 170 w 233"/>
                <a:gd name="T123" fmla="*/ 3 h 211"/>
                <a:gd name="T124" fmla="*/ 191 w 233"/>
                <a:gd name="T12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3" h="211">
                  <a:moveTo>
                    <a:pt x="199" y="0"/>
                  </a:moveTo>
                  <a:lnTo>
                    <a:pt x="200" y="0"/>
                  </a:lnTo>
                  <a:lnTo>
                    <a:pt x="200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7" y="1"/>
                  </a:lnTo>
                  <a:lnTo>
                    <a:pt x="210" y="3"/>
                  </a:lnTo>
                  <a:lnTo>
                    <a:pt x="210" y="3"/>
                  </a:lnTo>
                  <a:lnTo>
                    <a:pt x="210" y="4"/>
                  </a:lnTo>
                  <a:lnTo>
                    <a:pt x="211" y="6"/>
                  </a:lnTo>
                  <a:lnTo>
                    <a:pt x="213" y="4"/>
                  </a:lnTo>
                  <a:lnTo>
                    <a:pt x="213" y="4"/>
                  </a:lnTo>
                  <a:lnTo>
                    <a:pt x="214" y="6"/>
                  </a:lnTo>
                  <a:lnTo>
                    <a:pt x="216" y="6"/>
                  </a:lnTo>
                  <a:lnTo>
                    <a:pt x="216" y="7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8" y="14"/>
                  </a:lnTo>
                  <a:lnTo>
                    <a:pt x="218" y="15"/>
                  </a:lnTo>
                  <a:lnTo>
                    <a:pt x="218" y="15"/>
                  </a:lnTo>
                  <a:lnTo>
                    <a:pt x="218" y="17"/>
                  </a:lnTo>
                  <a:lnTo>
                    <a:pt x="218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8"/>
                  </a:lnTo>
                  <a:lnTo>
                    <a:pt x="221" y="20"/>
                  </a:lnTo>
                  <a:lnTo>
                    <a:pt x="221" y="20"/>
                  </a:lnTo>
                  <a:lnTo>
                    <a:pt x="222" y="20"/>
                  </a:lnTo>
                  <a:lnTo>
                    <a:pt x="224" y="20"/>
                  </a:lnTo>
                  <a:lnTo>
                    <a:pt x="225" y="18"/>
                  </a:lnTo>
                  <a:lnTo>
                    <a:pt x="227" y="18"/>
                  </a:lnTo>
                  <a:lnTo>
                    <a:pt x="227" y="20"/>
                  </a:lnTo>
                  <a:lnTo>
                    <a:pt x="227" y="22"/>
                  </a:lnTo>
                  <a:lnTo>
                    <a:pt x="229" y="22"/>
                  </a:lnTo>
                  <a:lnTo>
                    <a:pt x="230" y="23"/>
                  </a:lnTo>
                  <a:lnTo>
                    <a:pt x="230" y="25"/>
                  </a:lnTo>
                  <a:lnTo>
                    <a:pt x="232" y="26"/>
                  </a:lnTo>
                  <a:lnTo>
                    <a:pt x="232" y="28"/>
                  </a:lnTo>
                  <a:lnTo>
                    <a:pt x="233" y="29"/>
                  </a:lnTo>
                  <a:lnTo>
                    <a:pt x="233" y="29"/>
                  </a:lnTo>
                  <a:lnTo>
                    <a:pt x="233" y="31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2" y="34"/>
                  </a:lnTo>
                  <a:lnTo>
                    <a:pt x="230" y="36"/>
                  </a:lnTo>
                  <a:lnTo>
                    <a:pt x="229" y="36"/>
                  </a:lnTo>
                  <a:lnTo>
                    <a:pt x="229" y="36"/>
                  </a:lnTo>
                  <a:lnTo>
                    <a:pt x="229" y="37"/>
                  </a:lnTo>
                  <a:lnTo>
                    <a:pt x="227" y="37"/>
                  </a:lnTo>
                  <a:lnTo>
                    <a:pt x="225" y="37"/>
                  </a:lnTo>
                  <a:lnTo>
                    <a:pt x="225" y="37"/>
                  </a:lnTo>
                  <a:lnTo>
                    <a:pt x="221" y="39"/>
                  </a:lnTo>
                  <a:lnTo>
                    <a:pt x="219" y="39"/>
                  </a:lnTo>
                  <a:lnTo>
                    <a:pt x="218" y="39"/>
                  </a:lnTo>
                  <a:lnTo>
                    <a:pt x="216" y="40"/>
                  </a:lnTo>
                  <a:lnTo>
                    <a:pt x="214" y="42"/>
                  </a:lnTo>
                  <a:lnTo>
                    <a:pt x="213" y="42"/>
                  </a:lnTo>
                  <a:lnTo>
                    <a:pt x="211" y="40"/>
                  </a:lnTo>
                  <a:lnTo>
                    <a:pt x="208" y="40"/>
                  </a:lnTo>
                  <a:lnTo>
                    <a:pt x="207" y="39"/>
                  </a:lnTo>
                  <a:lnTo>
                    <a:pt x="205" y="39"/>
                  </a:lnTo>
                  <a:lnTo>
                    <a:pt x="203" y="39"/>
                  </a:lnTo>
                  <a:lnTo>
                    <a:pt x="200" y="39"/>
                  </a:lnTo>
                  <a:lnTo>
                    <a:pt x="199" y="37"/>
                  </a:lnTo>
                  <a:lnTo>
                    <a:pt x="197" y="37"/>
                  </a:lnTo>
                  <a:lnTo>
                    <a:pt x="194" y="37"/>
                  </a:lnTo>
                  <a:lnTo>
                    <a:pt x="192" y="37"/>
                  </a:lnTo>
                  <a:lnTo>
                    <a:pt x="191" y="39"/>
                  </a:lnTo>
                  <a:lnTo>
                    <a:pt x="189" y="39"/>
                  </a:lnTo>
                  <a:lnTo>
                    <a:pt x="188" y="40"/>
                  </a:lnTo>
                  <a:lnTo>
                    <a:pt x="188" y="42"/>
                  </a:lnTo>
                  <a:lnTo>
                    <a:pt x="186" y="42"/>
                  </a:lnTo>
                  <a:lnTo>
                    <a:pt x="186" y="44"/>
                  </a:lnTo>
                  <a:lnTo>
                    <a:pt x="186" y="44"/>
                  </a:lnTo>
                  <a:lnTo>
                    <a:pt x="189" y="45"/>
                  </a:lnTo>
                  <a:lnTo>
                    <a:pt x="189" y="45"/>
                  </a:lnTo>
                  <a:lnTo>
                    <a:pt x="189" y="47"/>
                  </a:lnTo>
                  <a:lnTo>
                    <a:pt x="189" y="47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9" y="50"/>
                  </a:lnTo>
                  <a:lnTo>
                    <a:pt x="191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2"/>
                  </a:lnTo>
                  <a:lnTo>
                    <a:pt x="191" y="52"/>
                  </a:lnTo>
                  <a:lnTo>
                    <a:pt x="189" y="53"/>
                  </a:lnTo>
                  <a:lnTo>
                    <a:pt x="189" y="55"/>
                  </a:lnTo>
                  <a:lnTo>
                    <a:pt x="189" y="55"/>
                  </a:lnTo>
                  <a:lnTo>
                    <a:pt x="189" y="56"/>
                  </a:lnTo>
                  <a:lnTo>
                    <a:pt x="191" y="56"/>
                  </a:lnTo>
                  <a:lnTo>
                    <a:pt x="191" y="56"/>
                  </a:lnTo>
                  <a:lnTo>
                    <a:pt x="192" y="58"/>
                  </a:lnTo>
                  <a:lnTo>
                    <a:pt x="192" y="58"/>
                  </a:lnTo>
                  <a:lnTo>
                    <a:pt x="191" y="59"/>
                  </a:lnTo>
                  <a:lnTo>
                    <a:pt x="191" y="61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91" y="64"/>
                  </a:lnTo>
                  <a:lnTo>
                    <a:pt x="191" y="64"/>
                  </a:lnTo>
                  <a:lnTo>
                    <a:pt x="192" y="66"/>
                  </a:lnTo>
                  <a:lnTo>
                    <a:pt x="194" y="66"/>
                  </a:lnTo>
                  <a:lnTo>
                    <a:pt x="194" y="66"/>
                  </a:lnTo>
                  <a:lnTo>
                    <a:pt x="194" y="67"/>
                  </a:lnTo>
                  <a:lnTo>
                    <a:pt x="194" y="67"/>
                  </a:lnTo>
                  <a:lnTo>
                    <a:pt x="194" y="69"/>
                  </a:lnTo>
                  <a:lnTo>
                    <a:pt x="194" y="69"/>
                  </a:lnTo>
                  <a:lnTo>
                    <a:pt x="197" y="69"/>
                  </a:lnTo>
                  <a:lnTo>
                    <a:pt x="199" y="70"/>
                  </a:lnTo>
                  <a:lnTo>
                    <a:pt x="199" y="69"/>
                  </a:lnTo>
                  <a:lnTo>
                    <a:pt x="199" y="69"/>
                  </a:lnTo>
                  <a:lnTo>
                    <a:pt x="199" y="72"/>
                  </a:lnTo>
                  <a:lnTo>
                    <a:pt x="199" y="74"/>
                  </a:lnTo>
                  <a:lnTo>
                    <a:pt x="199" y="74"/>
                  </a:lnTo>
                  <a:lnTo>
                    <a:pt x="200" y="75"/>
                  </a:lnTo>
                  <a:lnTo>
                    <a:pt x="203" y="74"/>
                  </a:lnTo>
                  <a:lnTo>
                    <a:pt x="205" y="75"/>
                  </a:lnTo>
                  <a:lnTo>
                    <a:pt x="208" y="75"/>
                  </a:lnTo>
                  <a:lnTo>
                    <a:pt x="208" y="77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8" y="80"/>
                  </a:lnTo>
                  <a:lnTo>
                    <a:pt x="207" y="80"/>
                  </a:lnTo>
                  <a:lnTo>
                    <a:pt x="205" y="80"/>
                  </a:lnTo>
                  <a:lnTo>
                    <a:pt x="200" y="83"/>
                  </a:lnTo>
                  <a:lnTo>
                    <a:pt x="199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6"/>
                  </a:lnTo>
                  <a:lnTo>
                    <a:pt x="199" y="89"/>
                  </a:lnTo>
                  <a:lnTo>
                    <a:pt x="199" y="91"/>
                  </a:lnTo>
                  <a:lnTo>
                    <a:pt x="197" y="94"/>
                  </a:lnTo>
                  <a:lnTo>
                    <a:pt x="197" y="94"/>
                  </a:lnTo>
                  <a:lnTo>
                    <a:pt x="197" y="96"/>
                  </a:lnTo>
                  <a:lnTo>
                    <a:pt x="199" y="96"/>
                  </a:lnTo>
                  <a:lnTo>
                    <a:pt x="199" y="97"/>
                  </a:lnTo>
                  <a:lnTo>
                    <a:pt x="199" y="97"/>
                  </a:lnTo>
                  <a:lnTo>
                    <a:pt x="197" y="99"/>
                  </a:lnTo>
                  <a:lnTo>
                    <a:pt x="195" y="99"/>
                  </a:lnTo>
                  <a:lnTo>
                    <a:pt x="194" y="99"/>
                  </a:lnTo>
                  <a:lnTo>
                    <a:pt x="192" y="102"/>
                  </a:lnTo>
                  <a:lnTo>
                    <a:pt x="189" y="105"/>
                  </a:lnTo>
                  <a:lnTo>
                    <a:pt x="188" y="107"/>
                  </a:lnTo>
                  <a:lnTo>
                    <a:pt x="188" y="107"/>
                  </a:lnTo>
                  <a:lnTo>
                    <a:pt x="188" y="108"/>
                  </a:lnTo>
                  <a:lnTo>
                    <a:pt x="189" y="108"/>
                  </a:lnTo>
                  <a:lnTo>
                    <a:pt x="189" y="110"/>
                  </a:lnTo>
                  <a:lnTo>
                    <a:pt x="188" y="111"/>
                  </a:lnTo>
                  <a:lnTo>
                    <a:pt x="186" y="111"/>
                  </a:lnTo>
                  <a:lnTo>
                    <a:pt x="184" y="113"/>
                  </a:lnTo>
                  <a:lnTo>
                    <a:pt x="181" y="115"/>
                  </a:lnTo>
                  <a:lnTo>
                    <a:pt x="181" y="115"/>
                  </a:lnTo>
                  <a:lnTo>
                    <a:pt x="180" y="118"/>
                  </a:lnTo>
                  <a:lnTo>
                    <a:pt x="178" y="119"/>
                  </a:lnTo>
                  <a:lnTo>
                    <a:pt x="178" y="121"/>
                  </a:lnTo>
                  <a:lnTo>
                    <a:pt x="177" y="124"/>
                  </a:lnTo>
                  <a:lnTo>
                    <a:pt x="175" y="127"/>
                  </a:lnTo>
                  <a:lnTo>
                    <a:pt x="173" y="129"/>
                  </a:lnTo>
                  <a:lnTo>
                    <a:pt x="170" y="130"/>
                  </a:lnTo>
                  <a:lnTo>
                    <a:pt x="166" y="133"/>
                  </a:lnTo>
                  <a:lnTo>
                    <a:pt x="166" y="133"/>
                  </a:lnTo>
                  <a:lnTo>
                    <a:pt x="164" y="137"/>
                  </a:lnTo>
                  <a:lnTo>
                    <a:pt x="164" y="138"/>
                  </a:lnTo>
                  <a:lnTo>
                    <a:pt x="162" y="140"/>
                  </a:lnTo>
                  <a:lnTo>
                    <a:pt x="159" y="141"/>
                  </a:lnTo>
                  <a:lnTo>
                    <a:pt x="159" y="144"/>
                  </a:lnTo>
                  <a:lnTo>
                    <a:pt x="159" y="146"/>
                  </a:lnTo>
                  <a:lnTo>
                    <a:pt x="156" y="146"/>
                  </a:lnTo>
                  <a:lnTo>
                    <a:pt x="154" y="146"/>
                  </a:lnTo>
                  <a:lnTo>
                    <a:pt x="150" y="148"/>
                  </a:lnTo>
                  <a:lnTo>
                    <a:pt x="148" y="148"/>
                  </a:lnTo>
                  <a:lnTo>
                    <a:pt x="145" y="149"/>
                  </a:lnTo>
                  <a:lnTo>
                    <a:pt x="143" y="149"/>
                  </a:lnTo>
                  <a:lnTo>
                    <a:pt x="142" y="149"/>
                  </a:lnTo>
                  <a:lnTo>
                    <a:pt x="142" y="148"/>
                  </a:lnTo>
                  <a:lnTo>
                    <a:pt x="140" y="148"/>
                  </a:lnTo>
                  <a:lnTo>
                    <a:pt x="140" y="146"/>
                  </a:lnTo>
                  <a:lnTo>
                    <a:pt x="140" y="144"/>
                  </a:lnTo>
                  <a:lnTo>
                    <a:pt x="139" y="144"/>
                  </a:lnTo>
                  <a:lnTo>
                    <a:pt x="137" y="144"/>
                  </a:lnTo>
                  <a:lnTo>
                    <a:pt x="136" y="144"/>
                  </a:lnTo>
                  <a:lnTo>
                    <a:pt x="136" y="146"/>
                  </a:lnTo>
                  <a:lnTo>
                    <a:pt x="134" y="146"/>
                  </a:lnTo>
                  <a:lnTo>
                    <a:pt x="134" y="148"/>
                  </a:lnTo>
                  <a:lnTo>
                    <a:pt x="132" y="149"/>
                  </a:lnTo>
                  <a:lnTo>
                    <a:pt x="131" y="152"/>
                  </a:lnTo>
                  <a:lnTo>
                    <a:pt x="128" y="155"/>
                  </a:lnTo>
                  <a:lnTo>
                    <a:pt x="126" y="155"/>
                  </a:lnTo>
                  <a:lnTo>
                    <a:pt x="126" y="157"/>
                  </a:lnTo>
                  <a:lnTo>
                    <a:pt x="126" y="157"/>
                  </a:lnTo>
                  <a:lnTo>
                    <a:pt x="125" y="159"/>
                  </a:lnTo>
                  <a:lnTo>
                    <a:pt x="125" y="160"/>
                  </a:lnTo>
                  <a:lnTo>
                    <a:pt x="125" y="163"/>
                  </a:lnTo>
                  <a:lnTo>
                    <a:pt x="125" y="163"/>
                  </a:lnTo>
                  <a:lnTo>
                    <a:pt x="125" y="165"/>
                  </a:lnTo>
                  <a:lnTo>
                    <a:pt x="126" y="165"/>
                  </a:lnTo>
                  <a:lnTo>
                    <a:pt x="128" y="167"/>
                  </a:lnTo>
                  <a:lnTo>
                    <a:pt x="131" y="167"/>
                  </a:lnTo>
                  <a:lnTo>
                    <a:pt x="132" y="167"/>
                  </a:lnTo>
                  <a:lnTo>
                    <a:pt x="134" y="167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2" y="174"/>
                  </a:lnTo>
                  <a:lnTo>
                    <a:pt x="132" y="176"/>
                  </a:lnTo>
                  <a:lnTo>
                    <a:pt x="132" y="178"/>
                  </a:lnTo>
                  <a:lnTo>
                    <a:pt x="136" y="181"/>
                  </a:lnTo>
                  <a:lnTo>
                    <a:pt x="137" y="181"/>
                  </a:lnTo>
                  <a:lnTo>
                    <a:pt x="139" y="181"/>
                  </a:lnTo>
                  <a:lnTo>
                    <a:pt x="139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4"/>
                  </a:lnTo>
                  <a:lnTo>
                    <a:pt x="142" y="185"/>
                  </a:lnTo>
                  <a:lnTo>
                    <a:pt x="143" y="189"/>
                  </a:lnTo>
                  <a:lnTo>
                    <a:pt x="145" y="190"/>
                  </a:lnTo>
                  <a:lnTo>
                    <a:pt x="145" y="193"/>
                  </a:lnTo>
                  <a:lnTo>
                    <a:pt x="147" y="195"/>
                  </a:lnTo>
                  <a:lnTo>
                    <a:pt x="147" y="196"/>
                  </a:lnTo>
                  <a:lnTo>
                    <a:pt x="147" y="196"/>
                  </a:lnTo>
                  <a:lnTo>
                    <a:pt x="145" y="196"/>
                  </a:lnTo>
                  <a:lnTo>
                    <a:pt x="145" y="198"/>
                  </a:lnTo>
                  <a:lnTo>
                    <a:pt x="147" y="198"/>
                  </a:lnTo>
                  <a:lnTo>
                    <a:pt x="145" y="198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1"/>
                  </a:lnTo>
                  <a:lnTo>
                    <a:pt x="145" y="201"/>
                  </a:lnTo>
                  <a:lnTo>
                    <a:pt x="145" y="201"/>
                  </a:lnTo>
                  <a:lnTo>
                    <a:pt x="143" y="203"/>
                  </a:lnTo>
                  <a:lnTo>
                    <a:pt x="143" y="203"/>
                  </a:lnTo>
                  <a:lnTo>
                    <a:pt x="142" y="203"/>
                  </a:lnTo>
                  <a:lnTo>
                    <a:pt x="142" y="203"/>
                  </a:lnTo>
                  <a:lnTo>
                    <a:pt x="140" y="201"/>
                  </a:lnTo>
                  <a:lnTo>
                    <a:pt x="140" y="201"/>
                  </a:lnTo>
                  <a:lnTo>
                    <a:pt x="140" y="200"/>
                  </a:lnTo>
                  <a:lnTo>
                    <a:pt x="140" y="200"/>
                  </a:lnTo>
                  <a:lnTo>
                    <a:pt x="139" y="200"/>
                  </a:lnTo>
                  <a:lnTo>
                    <a:pt x="136" y="201"/>
                  </a:lnTo>
                  <a:lnTo>
                    <a:pt x="132" y="201"/>
                  </a:lnTo>
                  <a:lnTo>
                    <a:pt x="132" y="203"/>
                  </a:lnTo>
                  <a:lnTo>
                    <a:pt x="132" y="203"/>
                  </a:lnTo>
                  <a:lnTo>
                    <a:pt x="131" y="204"/>
                  </a:lnTo>
                  <a:lnTo>
                    <a:pt x="129" y="204"/>
                  </a:lnTo>
                  <a:lnTo>
                    <a:pt x="128" y="204"/>
                  </a:lnTo>
                  <a:lnTo>
                    <a:pt x="126" y="203"/>
                  </a:lnTo>
                  <a:lnTo>
                    <a:pt x="125" y="203"/>
                  </a:lnTo>
                  <a:lnTo>
                    <a:pt x="123" y="203"/>
                  </a:lnTo>
                  <a:lnTo>
                    <a:pt x="121" y="203"/>
                  </a:lnTo>
                  <a:lnTo>
                    <a:pt x="118" y="203"/>
                  </a:lnTo>
                  <a:lnTo>
                    <a:pt x="118" y="201"/>
                  </a:lnTo>
                  <a:lnTo>
                    <a:pt x="117" y="203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5" y="203"/>
                  </a:lnTo>
                  <a:lnTo>
                    <a:pt x="115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3"/>
                  </a:lnTo>
                  <a:lnTo>
                    <a:pt x="113" y="207"/>
                  </a:lnTo>
                  <a:lnTo>
                    <a:pt x="112" y="207"/>
                  </a:lnTo>
                  <a:lnTo>
                    <a:pt x="110" y="207"/>
                  </a:lnTo>
                  <a:lnTo>
                    <a:pt x="109" y="207"/>
                  </a:lnTo>
                  <a:lnTo>
                    <a:pt x="107" y="207"/>
                  </a:lnTo>
                  <a:lnTo>
                    <a:pt x="106" y="207"/>
                  </a:lnTo>
                  <a:lnTo>
                    <a:pt x="106" y="209"/>
                  </a:lnTo>
                  <a:lnTo>
                    <a:pt x="106" y="209"/>
                  </a:lnTo>
                  <a:lnTo>
                    <a:pt x="104" y="211"/>
                  </a:lnTo>
                  <a:lnTo>
                    <a:pt x="104" y="209"/>
                  </a:lnTo>
                  <a:lnTo>
                    <a:pt x="104" y="209"/>
                  </a:lnTo>
                  <a:lnTo>
                    <a:pt x="102" y="209"/>
                  </a:lnTo>
                  <a:lnTo>
                    <a:pt x="102" y="209"/>
                  </a:lnTo>
                  <a:lnTo>
                    <a:pt x="101" y="207"/>
                  </a:lnTo>
                  <a:lnTo>
                    <a:pt x="101" y="209"/>
                  </a:lnTo>
                  <a:lnTo>
                    <a:pt x="98" y="209"/>
                  </a:lnTo>
                  <a:lnTo>
                    <a:pt x="98" y="207"/>
                  </a:lnTo>
                  <a:lnTo>
                    <a:pt x="98" y="207"/>
                  </a:lnTo>
                  <a:lnTo>
                    <a:pt x="96" y="207"/>
                  </a:lnTo>
                  <a:lnTo>
                    <a:pt x="96" y="207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3" y="204"/>
                  </a:lnTo>
                  <a:lnTo>
                    <a:pt x="93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1" y="195"/>
                  </a:lnTo>
                  <a:lnTo>
                    <a:pt x="90" y="195"/>
                  </a:lnTo>
                  <a:lnTo>
                    <a:pt x="84" y="193"/>
                  </a:lnTo>
                  <a:lnTo>
                    <a:pt x="84" y="192"/>
                  </a:lnTo>
                  <a:lnTo>
                    <a:pt x="84" y="189"/>
                  </a:lnTo>
                  <a:lnTo>
                    <a:pt x="84" y="187"/>
                  </a:lnTo>
                  <a:lnTo>
                    <a:pt x="82" y="185"/>
                  </a:lnTo>
                  <a:lnTo>
                    <a:pt x="82" y="184"/>
                  </a:lnTo>
                  <a:lnTo>
                    <a:pt x="80" y="182"/>
                  </a:lnTo>
                  <a:lnTo>
                    <a:pt x="79" y="182"/>
                  </a:lnTo>
                  <a:lnTo>
                    <a:pt x="77" y="182"/>
                  </a:lnTo>
                  <a:lnTo>
                    <a:pt x="76" y="182"/>
                  </a:lnTo>
                  <a:lnTo>
                    <a:pt x="76" y="184"/>
                  </a:lnTo>
                  <a:lnTo>
                    <a:pt x="79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79" y="184"/>
                  </a:lnTo>
                  <a:lnTo>
                    <a:pt x="77" y="184"/>
                  </a:lnTo>
                  <a:lnTo>
                    <a:pt x="72" y="184"/>
                  </a:lnTo>
                  <a:lnTo>
                    <a:pt x="69" y="185"/>
                  </a:lnTo>
                  <a:lnTo>
                    <a:pt x="65" y="185"/>
                  </a:lnTo>
                  <a:lnTo>
                    <a:pt x="60" y="185"/>
                  </a:lnTo>
                  <a:lnTo>
                    <a:pt x="57" y="187"/>
                  </a:lnTo>
                  <a:lnTo>
                    <a:pt x="55" y="189"/>
                  </a:lnTo>
                  <a:lnTo>
                    <a:pt x="54" y="189"/>
                  </a:lnTo>
                  <a:lnTo>
                    <a:pt x="54" y="187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6" y="185"/>
                  </a:lnTo>
                  <a:lnTo>
                    <a:pt x="44" y="185"/>
                  </a:lnTo>
                  <a:lnTo>
                    <a:pt x="44" y="185"/>
                  </a:lnTo>
                  <a:lnTo>
                    <a:pt x="41" y="185"/>
                  </a:lnTo>
                  <a:lnTo>
                    <a:pt x="38" y="185"/>
                  </a:lnTo>
                  <a:lnTo>
                    <a:pt x="38" y="187"/>
                  </a:lnTo>
                  <a:lnTo>
                    <a:pt x="38" y="187"/>
                  </a:lnTo>
                  <a:lnTo>
                    <a:pt x="35" y="187"/>
                  </a:lnTo>
                  <a:lnTo>
                    <a:pt x="33" y="187"/>
                  </a:lnTo>
                  <a:lnTo>
                    <a:pt x="30" y="187"/>
                  </a:lnTo>
                  <a:lnTo>
                    <a:pt x="25" y="187"/>
                  </a:lnTo>
                  <a:lnTo>
                    <a:pt x="24" y="187"/>
                  </a:lnTo>
                  <a:lnTo>
                    <a:pt x="22" y="189"/>
                  </a:lnTo>
                  <a:lnTo>
                    <a:pt x="22" y="189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9" y="187"/>
                  </a:lnTo>
                  <a:lnTo>
                    <a:pt x="19" y="187"/>
                  </a:lnTo>
                  <a:lnTo>
                    <a:pt x="17" y="189"/>
                  </a:lnTo>
                  <a:lnTo>
                    <a:pt x="14" y="189"/>
                  </a:lnTo>
                  <a:lnTo>
                    <a:pt x="13" y="189"/>
                  </a:lnTo>
                  <a:lnTo>
                    <a:pt x="9" y="189"/>
                  </a:lnTo>
                  <a:lnTo>
                    <a:pt x="9" y="189"/>
                  </a:lnTo>
                  <a:lnTo>
                    <a:pt x="11" y="187"/>
                  </a:lnTo>
                  <a:lnTo>
                    <a:pt x="11" y="182"/>
                  </a:lnTo>
                  <a:lnTo>
                    <a:pt x="11" y="181"/>
                  </a:lnTo>
                  <a:lnTo>
                    <a:pt x="11" y="179"/>
                  </a:lnTo>
                  <a:lnTo>
                    <a:pt x="11" y="179"/>
                  </a:lnTo>
                  <a:lnTo>
                    <a:pt x="13" y="179"/>
                  </a:lnTo>
                  <a:lnTo>
                    <a:pt x="13" y="178"/>
                  </a:lnTo>
                  <a:lnTo>
                    <a:pt x="13" y="176"/>
                  </a:lnTo>
                  <a:lnTo>
                    <a:pt x="13" y="173"/>
                  </a:lnTo>
                  <a:lnTo>
                    <a:pt x="14" y="173"/>
                  </a:lnTo>
                  <a:lnTo>
                    <a:pt x="14" y="171"/>
                  </a:lnTo>
                  <a:lnTo>
                    <a:pt x="17" y="171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5" y="167"/>
                  </a:lnTo>
                  <a:lnTo>
                    <a:pt x="27" y="167"/>
                  </a:lnTo>
                  <a:lnTo>
                    <a:pt x="27" y="165"/>
                  </a:lnTo>
                  <a:lnTo>
                    <a:pt x="31" y="167"/>
                  </a:lnTo>
                  <a:lnTo>
                    <a:pt x="33" y="165"/>
                  </a:lnTo>
                  <a:lnTo>
                    <a:pt x="33" y="165"/>
                  </a:lnTo>
                  <a:lnTo>
                    <a:pt x="33" y="163"/>
                  </a:lnTo>
                  <a:lnTo>
                    <a:pt x="35" y="162"/>
                  </a:lnTo>
                  <a:lnTo>
                    <a:pt x="35" y="162"/>
                  </a:lnTo>
                  <a:lnTo>
                    <a:pt x="33" y="160"/>
                  </a:lnTo>
                  <a:lnTo>
                    <a:pt x="35" y="159"/>
                  </a:lnTo>
                  <a:lnTo>
                    <a:pt x="35" y="159"/>
                  </a:lnTo>
                  <a:lnTo>
                    <a:pt x="35" y="157"/>
                  </a:lnTo>
                  <a:lnTo>
                    <a:pt x="35" y="157"/>
                  </a:lnTo>
                  <a:lnTo>
                    <a:pt x="33" y="157"/>
                  </a:lnTo>
                  <a:lnTo>
                    <a:pt x="33" y="157"/>
                  </a:lnTo>
                  <a:lnTo>
                    <a:pt x="30" y="157"/>
                  </a:lnTo>
                  <a:lnTo>
                    <a:pt x="28" y="157"/>
                  </a:lnTo>
                  <a:lnTo>
                    <a:pt x="27" y="157"/>
                  </a:lnTo>
                  <a:lnTo>
                    <a:pt x="27" y="155"/>
                  </a:lnTo>
                  <a:lnTo>
                    <a:pt x="27" y="155"/>
                  </a:lnTo>
                  <a:lnTo>
                    <a:pt x="27" y="154"/>
                  </a:lnTo>
                  <a:lnTo>
                    <a:pt x="28" y="154"/>
                  </a:lnTo>
                  <a:lnTo>
                    <a:pt x="28" y="152"/>
                  </a:lnTo>
                  <a:lnTo>
                    <a:pt x="27" y="148"/>
                  </a:lnTo>
                  <a:lnTo>
                    <a:pt x="27" y="144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4" y="141"/>
                  </a:lnTo>
                  <a:lnTo>
                    <a:pt x="22" y="140"/>
                  </a:lnTo>
                  <a:lnTo>
                    <a:pt x="20" y="138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4" y="137"/>
                  </a:lnTo>
                  <a:lnTo>
                    <a:pt x="13" y="135"/>
                  </a:lnTo>
                  <a:lnTo>
                    <a:pt x="11" y="132"/>
                  </a:lnTo>
                  <a:lnTo>
                    <a:pt x="9" y="132"/>
                  </a:lnTo>
                  <a:lnTo>
                    <a:pt x="9" y="129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3" y="121"/>
                  </a:lnTo>
                  <a:lnTo>
                    <a:pt x="2" y="119"/>
                  </a:lnTo>
                  <a:lnTo>
                    <a:pt x="0" y="116"/>
                  </a:lnTo>
                  <a:lnTo>
                    <a:pt x="5" y="118"/>
                  </a:lnTo>
                  <a:lnTo>
                    <a:pt x="9" y="119"/>
                  </a:lnTo>
                  <a:lnTo>
                    <a:pt x="16" y="121"/>
                  </a:lnTo>
                  <a:lnTo>
                    <a:pt x="22" y="122"/>
                  </a:lnTo>
                  <a:lnTo>
                    <a:pt x="24" y="122"/>
                  </a:lnTo>
                  <a:lnTo>
                    <a:pt x="39" y="121"/>
                  </a:lnTo>
                  <a:lnTo>
                    <a:pt x="44" y="122"/>
                  </a:lnTo>
                  <a:lnTo>
                    <a:pt x="46" y="122"/>
                  </a:lnTo>
                  <a:lnTo>
                    <a:pt x="47" y="122"/>
                  </a:lnTo>
                  <a:lnTo>
                    <a:pt x="47" y="122"/>
                  </a:lnTo>
                  <a:lnTo>
                    <a:pt x="49" y="121"/>
                  </a:lnTo>
                  <a:lnTo>
                    <a:pt x="50" y="121"/>
                  </a:lnTo>
                  <a:lnTo>
                    <a:pt x="52" y="121"/>
                  </a:lnTo>
                  <a:lnTo>
                    <a:pt x="55" y="121"/>
                  </a:lnTo>
                  <a:lnTo>
                    <a:pt x="57" y="121"/>
                  </a:lnTo>
                  <a:lnTo>
                    <a:pt x="58" y="121"/>
                  </a:lnTo>
                  <a:lnTo>
                    <a:pt x="61" y="121"/>
                  </a:lnTo>
                  <a:lnTo>
                    <a:pt x="61" y="119"/>
                  </a:lnTo>
                  <a:lnTo>
                    <a:pt x="66" y="119"/>
                  </a:lnTo>
                  <a:lnTo>
                    <a:pt x="69" y="118"/>
                  </a:lnTo>
                  <a:lnTo>
                    <a:pt x="74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9" y="115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9" y="108"/>
                  </a:lnTo>
                  <a:lnTo>
                    <a:pt x="79" y="105"/>
                  </a:lnTo>
                  <a:lnTo>
                    <a:pt x="77" y="104"/>
                  </a:lnTo>
                  <a:lnTo>
                    <a:pt x="79" y="100"/>
                  </a:lnTo>
                  <a:lnTo>
                    <a:pt x="79" y="99"/>
                  </a:lnTo>
                  <a:lnTo>
                    <a:pt x="80" y="99"/>
                  </a:lnTo>
                  <a:lnTo>
                    <a:pt x="82" y="97"/>
                  </a:lnTo>
                  <a:lnTo>
                    <a:pt x="82" y="97"/>
                  </a:lnTo>
                  <a:lnTo>
                    <a:pt x="84" y="97"/>
                  </a:lnTo>
                  <a:lnTo>
                    <a:pt x="85" y="94"/>
                  </a:lnTo>
                  <a:lnTo>
                    <a:pt x="85" y="94"/>
                  </a:lnTo>
                  <a:lnTo>
                    <a:pt x="87" y="92"/>
                  </a:lnTo>
                  <a:lnTo>
                    <a:pt x="88" y="92"/>
                  </a:lnTo>
                  <a:lnTo>
                    <a:pt x="90" y="94"/>
                  </a:lnTo>
                  <a:lnTo>
                    <a:pt x="93" y="94"/>
                  </a:lnTo>
                  <a:lnTo>
                    <a:pt x="95" y="94"/>
                  </a:lnTo>
                  <a:lnTo>
                    <a:pt x="96" y="92"/>
                  </a:lnTo>
                  <a:lnTo>
                    <a:pt x="98" y="92"/>
                  </a:lnTo>
                  <a:lnTo>
                    <a:pt x="99" y="92"/>
                  </a:lnTo>
                  <a:lnTo>
                    <a:pt x="99" y="91"/>
                  </a:lnTo>
                  <a:lnTo>
                    <a:pt x="98" y="91"/>
                  </a:lnTo>
                  <a:lnTo>
                    <a:pt x="98" y="91"/>
                  </a:lnTo>
                  <a:lnTo>
                    <a:pt x="96" y="89"/>
                  </a:lnTo>
                  <a:lnTo>
                    <a:pt x="98" y="89"/>
                  </a:lnTo>
                  <a:lnTo>
                    <a:pt x="99" y="89"/>
                  </a:lnTo>
                  <a:lnTo>
                    <a:pt x="102" y="86"/>
                  </a:lnTo>
                  <a:lnTo>
                    <a:pt x="104" y="86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7" y="86"/>
                  </a:lnTo>
                  <a:lnTo>
                    <a:pt x="109" y="86"/>
                  </a:lnTo>
                  <a:lnTo>
                    <a:pt x="110" y="85"/>
                  </a:lnTo>
                  <a:lnTo>
                    <a:pt x="112" y="85"/>
                  </a:lnTo>
                  <a:lnTo>
                    <a:pt x="112" y="86"/>
                  </a:lnTo>
                  <a:lnTo>
                    <a:pt x="113" y="86"/>
                  </a:lnTo>
                  <a:lnTo>
                    <a:pt x="113" y="88"/>
                  </a:lnTo>
                  <a:lnTo>
                    <a:pt x="115" y="88"/>
                  </a:lnTo>
                  <a:lnTo>
                    <a:pt x="117" y="88"/>
                  </a:lnTo>
                  <a:lnTo>
                    <a:pt x="118" y="86"/>
                  </a:lnTo>
                  <a:lnTo>
                    <a:pt x="120" y="85"/>
                  </a:lnTo>
                  <a:lnTo>
                    <a:pt x="121" y="83"/>
                  </a:lnTo>
                  <a:lnTo>
                    <a:pt x="121" y="78"/>
                  </a:lnTo>
                  <a:lnTo>
                    <a:pt x="121" y="75"/>
                  </a:lnTo>
                  <a:lnTo>
                    <a:pt x="121" y="74"/>
                  </a:lnTo>
                  <a:lnTo>
                    <a:pt x="123" y="72"/>
                  </a:lnTo>
                  <a:lnTo>
                    <a:pt x="123" y="70"/>
                  </a:lnTo>
                  <a:lnTo>
                    <a:pt x="123" y="69"/>
                  </a:lnTo>
                  <a:lnTo>
                    <a:pt x="125" y="69"/>
                  </a:lnTo>
                  <a:lnTo>
                    <a:pt x="125" y="66"/>
                  </a:lnTo>
                  <a:lnTo>
                    <a:pt x="126" y="64"/>
                  </a:lnTo>
                  <a:lnTo>
                    <a:pt x="128" y="64"/>
                  </a:lnTo>
                  <a:lnTo>
                    <a:pt x="131" y="64"/>
                  </a:lnTo>
                  <a:lnTo>
                    <a:pt x="132" y="63"/>
                  </a:lnTo>
                  <a:lnTo>
                    <a:pt x="136" y="61"/>
                  </a:lnTo>
                  <a:lnTo>
                    <a:pt x="136" y="59"/>
                  </a:lnTo>
                  <a:lnTo>
                    <a:pt x="136" y="58"/>
                  </a:lnTo>
                  <a:lnTo>
                    <a:pt x="134" y="56"/>
                  </a:lnTo>
                  <a:lnTo>
                    <a:pt x="132" y="55"/>
                  </a:lnTo>
                  <a:lnTo>
                    <a:pt x="129" y="52"/>
                  </a:lnTo>
                  <a:lnTo>
                    <a:pt x="131" y="50"/>
                  </a:lnTo>
                  <a:lnTo>
                    <a:pt x="131" y="48"/>
                  </a:lnTo>
                  <a:lnTo>
                    <a:pt x="136" y="50"/>
                  </a:lnTo>
                  <a:lnTo>
                    <a:pt x="137" y="50"/>
                  </a:lnTo>
                  <a:lnTo>
                    <a:pt x="137" y="50"/>
                  </a:lnTo>
                  <a:lnTo>
                    <a:pt x="142" y="50"/>
                  </a:lnTo>
                  <a:lnTo>
                    <a:pt x="143" y="50"/>
                  </a:lnTo>
                  <a:lnTo>
                    <a:pt x="147" y="48"/>
                  </a:lnTo>
                  <a:lnTo>
                    <a:pt x="148" y="48"/>
                  </a:lnTo>
                  <a:lnTo>
                    <a:pt x="148" y="47"/>
                  </a:lnTo>
                  <a:lnTo>
                    <a:pt x="148" y="45"/>
                  </a:lnTo>
                  <a:lnTo>
                    <a:pt x="148" y="44"/>
                  </a:lnTo>
                  <a:lnTo>
                    <a:pt x="147" y="42"/>
                  </a:lnTo>
                  <a:lnTo>
                    <a:pt x="147" y="42"/>
                  </a:lnTo>
                  <a:lnTo>
                    <a:pt x="145" y="40"/>
                  </a:lnTo>
                  <a:lnTo>
                    <a:pt x="147" y="40"/>
                  </a:lnTo>
                  <a:lnTo>
                    <a:pt x="147" y="40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6"/>
                  </a:lnTo>
                  <a:lnTo>
                    <a:pt x="151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29"/>
                  </a:lnTo>
                  <a:lnTo>
                    <a:pt x="154" y="29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6"/>
                  </a:lnTo>
                  <a:lnTo>
                    <a:pt x="154" y="26"/>
                  </a:lnTo>
                  <a:lnTo>
                    <a:pt x="154" y="25"/>
                  </a:lnTo>
                  <a:lnTo>
                    <a:pt x="153" y="23"/>
                  </a:lnTo>
                  <a:lnTo>
                    <a:pt x="153" y="22"/>
                  </a:lnTo>
                  <a:lnTo>
                    <a:pt x="153" y="20"/>
                  </a:lnTo>
                  <a:lnTo>
                    <a:pt x="151" y="18"/>
                  </a:lnTo>
                  <a:lnTo>
                    <a:pt x="151" y="18"/>
                  </a:lnTo>
                  <a:lnTo>
                    <a:pt x="150" y="17"/>
                  </a:lnTo>
                  <a:lnTo>
                    <a:pt x="148" y="17"/>
                  </a:lnTo>
                  <a:lnTo>
                    <a:pt x="150" y="15"/>
                  </a:lnTo>
                  <a:lnTo>
                    <a:pt x="151" y="14"/>
                  </a:lnTo>
                  <a:lnTo>
                    <a:pt x="153" y="12"/>
                  </a:lnTo>
                  <a:lnTo>
                    <a:pt x="154" y="11"/>
                  </a:lnTo>
                  <a:lnTo>
                    <a:pt x="154" y="11"/>
                  </a:lnTo>
                  <a:lnTo>
                    <a:pt x="156" y="11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9" y="9"/>
                  </a:lnTo>
                  <a:lnTo>
                    <a:pt x="162" y="6"/>
                  </a:lnTo>
                  <a:lnTo>
                    <a:pt x="162" y="6"/>
                  </a:lnTo>
                  <a:lnTo>
                    <a:pt x="164" y="4"/>
                  </a:lnTo>
                  <a:lnTo>
                    <a:pt x="166" y="4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0" y="3"/>
                  </a:lnTo>
                  <a:lnTo>
                    <a:pt x="172" y="3"/>
                  </a:lnTo>
                  <a:lnTo>
                    <a:pt x="175" y="3"/>
                  </a:lnTo>
                  <a:lnTo>
                    <a:pt x="177" y="3"/>
                  </a:lnTo>
                  <a:lnTo>
                    <a:pt x="181" y="3"/>
                  </a:lnTo>
                  <a:lnTo>
                    <a:pt x="186" y="3"/>
                  </a:lnTo>
                  <a:lnTo>
                    <a:pt x="186" y="3"/>
                  </a:lnTo>
                  <a:lnTo>
                    <a:pt x="188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2" y="3"/>
                  </a:lnTo>
                  <a:lnTo>
                    <a:pt x="195" y="1"/>
                  </a:lnTo>
                  <a:lnTo>
                    <a:pt x="197" y="0"/>
                  </a:lnTo>
                  <a:lnTo>
                    <a:pt x="19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9" name="Freeform 175">
              <a:extLst>
                <a:ext uri="{FF2B5EF4-FFF2-40B4-BE49-F238E27FC236}">
                  <a16:creationId xmlns:a16="http://schemas.microsoft.com/office/drawing/2014/main" id="{A76C7509-E904-46E4-A696-FE1DBFDF34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59178" y="3823360"/>
              <a:ext cx="270942" cy="452219"/>
            </a:xfrm>
            <a:custGeom>
              <a:avLst/>
              <a:gdLst>
                <a:gd name="T0" fmla="*/ 62 w 139"/>
                <a:gd name="T1" fmla="*/ 218 h 232"/>
                <a:gd name="T2" fmla="*/ 73 w 139"/>
                <a:gd name="T3" fmla="*/ 213 h 232"/>
                <a:gd name="T4" fmla="*/ 86 w 139"/>
                <a:gd name="T5" fmla="*/ 199 h 232"/>
                <a:gd name="T6" fmla="*/ 114 w 139"/>
                <a:gd name="T7" fmla="*/ 172 h 232"/>
                <a:gd name="T8" fmla="*/ 130 w 139"/>
                <a:gd name="T9" fmla="*/ 167 h 232"/>
                <a:gd name="T10" fmla="*/ 136 w 139"/>
                <a:gd name="T11" fmla="*/ 181 h 232"/>
                <a:gd name="T12" fmla="*/ 134 w 139"/>
                <a:gd name="T13" fmla="*/ 214 h 232"/>
                <a:gd name="T14" fmla="*/ 125 w 139"/>
                <a:gd name="T15" fmla="*/ 211 h 232"/>
                <a:gd name="T16" fmla="*/ 108 w 139"/>
                <a:gd name="T17" fmla="*/ 216 h 232"/>
                <a:gd name="T18" fmla="*/ 97 w 139"/>
                <a:gd name="T19" fmla="*/ 192 h 232"/>
                <a:gd name="T20" fmla="*/ 82 w 139"/>
                <a:gd name="T21" fmla="*/ 192 h 232"/>
                <a:gd name="T22" fmla="*/ 79 w 139"/>
                <a:gd name="T23" fmla="*/ 189 h 232"/>
                <a:gd name="T24" fmla="*/ 100 w 139"/>
                <a:gd name="T25" fmla="*/ 183 h 232"/>
                <a:gd name="T26" fmla="*/ 114 w 139"/>
                <a:gd name="T27" fmla="*/ 177 h 232"/>
                <a:gd name="T28" fmla="*/ 133 w 139"/>
                <a:gd name="T29" fmla="*/ 164 h 232"/>
                <a:gd name="T30" fmla="*/ 111 w 139"/>
                <a:gd name="T31" fmla="*/ 162 h 232"/>
                <a:gd name="T32" fmla="*/ 127 w 139"/>
                <a:gd name="T33" fmla="*/ 156 h 232"/>
                <a:gd name="T34" fmla="*/ 43 w 139"/>
                <a:gd name="T35" fmla="*/ 153 h 232"/>
                <a:gd name="T36" fmla="*/ 81 w 139"/>
                <a:gd name="T37" fmla="*/ 151 h 232"/>
                <a:gd name="T38" fmla="*/ 92 w 139"/>
                <a:gd name="T39" fmla="*/ 170 h 232"/>
                <a:gd name="T40" fmla="*/ 82 w 139"/>
                <a:gd name="T41" fmla="*/ 161 h 232"/>
                <a:gd name="T42" fmla="*/ 103 w 139"/>
                <a:gd name="T43" fmla="*/ 145 h 232"/>
                <a:gd name="T44" fmla="*/ 98 w 139"/>
                <a:gd name="T45" fmla="*/ 153 h 232"/>
                <a:gd name="T46" fmla="*/ 38 w 139"/>
                <a:gd name="T47" fmla="*/ 145 h 232"/>
                <a:gd name="T48" fmla="*/ 23 w 139"/>
                <a:gd name="T49" fmla="*/ 172 h 232"/>
                <a:gd name="T50" fmla="*/ 8 w 139"/>
                <a:gd name="T51" fmla="*/ 177 h 232"/>
                <a:gd name="T52" fmla="*/ 34 w 139"/>
                <a:gd name="T53" fmla="*/ 150 h 232"/>
                <a:gd name="T54" fmla="*/ 111 w 139"/>
                <a:gd name="T55" fmla="*/ 140 h 232"/>
                <a:gd name="T56" fmla="*/ 119 w 139"/>
                <a:gd name="T57" fmla="*/ 156 h 232"/>
                <a:gd name="T58" fmla="*/ 111 w 139"/>
                <a:gd name="T59" fmla="*/ 147 h 232"/>
                <a:gd name="T60" fmla="*/ 114 w 139"/>
                <a:gd name="T61" fmla="*/ 137 h 232"/>
                <a:gd name="T62" fmla="*/ 90 w 139"/>
                <a:gd name="T63" fmla="*/ 139 h 232"/>
                <a:gd name="T64" fmla="*/ 73 w 139"/>
                <a:gd name="T65" fmla="*/ 151 h 232"/>
                <a:gd name="T66" fmla="*/ 46 w 139"/>
                <a:gd name="T67" fmla="*/ 134 h 232"/>
                <a:gd name="T68" fmla="*/ 46 w 139"/>
                <a:gd name="T69" fmla="*/ 131 h 232"/>
                <a:gd name="T70" fmla="*/ 81 w 139"/>
                <a:gd name="T71" fmla="*/ 125 h 232"/>
                <a:gd name="T72" fmla="*/ 125 w 139"/>
                <a:gd name="T73" fmla="*/ 142 h 232"/>
                <a:gd name="T74" fmla="*/ 116 w 139"/>
                <a:gd name="T75" fmla="*/ 134 h 232"/>
                <a:gd name="T76" fmla="*/ 101 w 139"/>
                <a:gd name="T77" fmla="*/ 129 h 232"/>
                <a:gd name="T78" fmla="*/ 92 w 139"/>
                <a:gd name="T79" fmla="*/ 126 h 232"/>
                <a:gd name="T80" fmla="*/ 73 w 139"/>
                <a:gd name="T81" fmla="*/ 125 h 232"/>
                <a:gd name="T82" fmla="*/ 87 w 139"/>
                <a:gd name="T83" fmla="*/ 117 h 232"/>
                <a:gd name="T84" fmla="*/ 65 w 139"/>
                <a:gd name="T85" fmla="*/ 118 h 232"/>
                <a:gd name="T86" fmla="*/ 57 w 139"/>
                <a:gd name="T87" fmla="*/ 123 h 232"/>
                <a:gd name="T88" fmla="*/ 71 w 139"/>
                <a:gd name="T89" fmla="*/ 109 h 232"/>
                <a:gd name="T90" fmla="*/ 46 w 139"/>
                <a:gd name="T91" fmla="*/ 104 h 232"/>
                <a:gd name="T92" fmla="*/ 76 w 139"/>
                <a:gd name="T93" fmla="*/ 101 h 232"/>
                <a:gd name="T94" fmla="*/ 71 w 139"/>
                <a:gd name="T95" fmla="*/ 88 h 232"/>
                <a:gd name="T96" fmla="*/ 76 w 139"/>
                <a:gd name="T97" fmla="*/ 47 h 232"/>
                <a:gd name="T98" fmla="*/ 68 w 139"/>
                <a:gd name="T99" fmla="*/ 74 h 232"/>
                <a:gd name="T100" fmla="*/ 70 w 139"/>
                <a:gd name="T101" fmla="*/ 99 h 232"/>
                <a:gd name="T102" fmla="*/ 89 w 139"/>
                <a:gd name="T103" fmla="*/ 101 h 232"/>
                <a:gd name="T104" fmla="*/ 97 w 139"/>
                <a:gd name="T105" fmla="*/ 106 h 232"/>
                <a:gd name="T106" fmla="*/ 100 w 139"/>
                <a:gd name="T107" fmla="*/ 118 h 232"/>
                <a:gd name="T108" fmla="*/ 81 w 139"/>
                <a:gd name="T109" fmla="*/ 106 h 232"/>
                <a:gd name="T110" fmla="*/ 65 w 139"/>
                <a:gd name="T111" fmla="*/ 106 h 232"/>
                <a:gd name="T112" fmla="*/ 52 w 139"/>
                <a:gd name="T113" fmla="*/ 90 h 232"/>
                <a:gd name="T114" fmla="*/ 43 w 139"/>
                <a:gd name="T115" fmla="*/ 74 h 232"/>
                <a:gd name="T116" fmla="*/ 49 w 139"/>
                <a:gd name="T117" fmla="*/ 65 h 232"/>
                <a:gd name="T118" fmla="*/ 73 w 139"/>
                <a:gd name="T119" fmla="*/ 29 h 232"/>
                <a:gd name="T120" fmla="*/ 65 w 139"/>
                <a:gd name="T121" fmla="*/ 24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9" h="232">
                  <a:moveTo>
                    <a:pt x="48" y="227"/>
                  </a:moveTo>
                  <a:lnTo>
                    <a:pt x="48" y="229"/>
                  </a:lnTo>
                  <a:lnTo>
                    <a:pt x="48" y="229"/>
                  </a:lnTo>
                  <a:lnTo>
                    <a:pt x="48" y="230"/>
                  </a:lnTo>
                  <a:lnTo>
                    <a:pt x="48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5" y="230"/>
                  </a:lnTo>
                  <a:lnTo>
                    <a:pt x="45" y="232"/>
                  </a:lnTo>
                  <a:lnTo>
                    <a:pt x="43" y="232"/>
                  </a:lnTo>
                  <a:lnTo>
                    <a:pt x="41" y="232"/>
                  </a:lnTo>
                  <a:lnTo>
                    <a:pt x="41" y="230"/>
                  </a:lnTo>
                  <a:lnTo>
                    <a:pt x="45" y="229"/>
                  </a:lnTo>
                  <a:lnTo>
                    <a:pt x="46" y="229"/>
                  </a:lnTo>
                  <a:lnTo>
                    <a:pt x="46" y="227"/>
                  </a:lnTo>
                  <a:lnTo>
                    <a:pt x="48" y="227"/>
                  </a:lnTo>
                  <a:close/>
                  <a:moveTo>
                    <a:pt x="59" y="216"/>
                  </a:moveTo>
                  <a:lnTo>
                    <a:pt x="62" y="218"/>
                  </a:lnTo>
                  <a:lnTo>
                    <a:pt x="62" y="218"/>
                  </a:lnTo>
                  <a:lnTo>
                    <a:pt x="64" y="218"/>
                  </a:lnTo>
                  <a:lnTo>
                    <a:pt x="65" y="218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4" y="221"/>
                  </a:lnTo>
                  <a:lnTo>
                    <a:pt x="62" y="219"/>
                  </a:lnTo>
                  <a:lnTo>
                    <a:pt x="60" y="219"/>
                  </a:lnTo>
                  <a:lnTo>
                    <a:pt x="59" y="219"/>
                  </a:lnTo>
                  <a:lnTo>
                    <a:pt x="57" y="219"/>
                  </a:lnTo>
                  <a:lnTo>
                    <a:pt x="57" y="219"/>
                  </a:lnTo>
                  <a:lnTo>
                    <a:pt x="57" y="218"/>
                  </a:lnTo>
                  <a:lnTo>
                    <a:pt x="59" y="216"/>
                  </a:lnTo>
                  <a:close/>
                  <a:moveTo>
                    <a:pt x="75" y="208"/>
                  </a:moveTo>
                  <a:lnTo>
                    <a:pt x="78" y="210"/>
                  </a:lnTo>
                  <a:lnTo>
                    <a:pt x="78" y="210"/>
                  </a:lnTo>
                  <a:lnTo>
                    <a:pt x="78" y="210"/>
                  </a:lnTo>
                  <a:lnTo>
                    <a:pt x="76" y="211"/>
                  </a:lnTo>
                  <a:lnTo>
                    <a:pt x="75" y="211"/>
                  </a:lnTo>
                  <a:lnTo>
                    <a:pt x="73" y="213"/>
                  </a:lnTo>
                  <a:lnTo>
                    <a:pt x="73" y="213"/>
                  </a:lnTo>
                  <a:lnTo>
                    <a:pt x="71" y="211"/>
                  </a:lnTo>
                  <a:lnTo>
                    <a:pt x="71" y="210"/>
                  </a:lnTo>
                  <a:lnTo>
                    <a:pt x="70" y="210"/>
                  </a:lnTo>
                  <a:lnTo>
                    <a:pt x="71" y="208"/>
                  </a:lnTo>
                  <a:lnTo>
                    <a:pt x="71" y="208"/>
                  </a:lnTo>
                  <a:lnTo>
                    <a:pt x="75" y="208"/>
                  </a:lnTo>
                  <a:close/>
                  <a:moveTo>
                    <a:pt x="127" y="202"/>
                  </a:moveTo>
                  <a:lnTo>
                    <a:pt x="128" y="202"/>
                  </a:lnTo>
                  <a:lnTo>
                    <a:pt x="128" y="205"/>
                  </a:lnTo>
                  <a:lnTo>
                    <a:pt x="128" y="205"/>
                  </a:lnTo>
                  <a:lnTo>
                    <a:pt x="127" y="203"/>
                  </a:lnTo>
                  <a:lnTo>
                    <a:pt x="127" y="203"/>
                  </a:lnTo>
                  <a:lnTo>
                    <a:pt x="127" y="202"/>
                  </a:lnTo>
                  <a:close/>
                  <a:moveTo>
                    <a:pt x="87" y="197"/>
                  </a:moveTo>
                  <a:lnTo>
                    <a:pt x="87" y="197"/>
                  </a:lnTo>
                  <a:lnTo>
                    <a:pt x="87" y="199"/>
                  </a:lnTo>
                  <a:lnTo>
                    <a:pt x="87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7"/>
                  </a:lnTo>
                  <a:lnTo>
                    <a:pt x="86" y="199"/>
                  </a:lnTo>
                  <a:lnTo>
                    <a:pt x="87" y="197"/>
                  </a:lnTo>
                  <a:close/>
                  <a:moveTo>
                    <a:pt x="2" y="188"/>
                  </a:moveTo>
                  <a:lnTo>
                    <a:pt x="2" y="191"/>
                  </a:lnTo>
                  <a:lnTo>
                    <a:pt x="2" y="192"/>
                  </a:lnTo>
                  <a:lnTo>
                    <a:pt x="0" y="191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2" y="188"/>
                  </a:lnTo>
                  <a:close/>
                  <a:moveTo>
                    <a:pt x="5" y="185"/>
                  </a:moveTo>
                  <a:lnTo>
                    <a:pt x="5" y="185"/>
                  </a:lnTo>
                  <a:lnTo>
                    <a:pt x="7" y="185"/>
                  </a:lnTo>
                  <a:lnTo>
                    <a:pt x="7" y="186"/>
                  </a:lnTo>
                  <a:lnTo>
                    <a:pt x="5" y="186"/>
                  </a:lnTo>
                  <a:lnTo>
                    <a:pt x="5" y="186"/>
                  </a:lnTo>
                  <a:lnTo>
                    <a:pt x="5" y="185"/>
                  </a:lnTo>
                  <a:close/>
                  <a:moveTo>
                    <a:pt x="112" y="172"/>
                  </a:moveTo>
                  <a:lnTo>
                    <a:pt x="112" y="172"/>
                  </a:lnTo>
                  <a:lnTo>
                    <a:pt x="114" y="172"/>
                  </a:lnTo>
                  <a:lnTo>
                    <a:pt x="114" y="173"/>
                  </a:lnTo>
                  <a:lnTo>
                    <a:pt x="114" y="173"/>
                  </a:lnTo>
                  <a:lnTo>
                    <a:pt x="112" y="173"/>
                  </a:lnTo>
                  <a:lnTo>
                    <a:pt x="111" y="172"/>
                  </a:lnTo>
                  <a:lnTo>
                    <a:pt x="112" y="172"/>
                  </a:lnTo>
                  <a:lnTo>
                    <a:pt x="112" y="172"/>
                  </a:lnTo>
                  <a:close/>
                  <a:moveTo>
                    <a:pt x="97" y="170"/>
                  </a:moveTo>
                  <a:lnTo>
                    <a:pt x="98" y="172"/>
                  </a:lnTo>
                  <a:lnTo>
                    <a:pt x="98" y="173"/>
                  </a:lnTo>
                  <a:lnTo>
                    <a:pt x="97" y="173"/>
                  </a:lnTo>
                  <a:lnTo>
                    <a:pt x="95" y="173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7" y="170"/>
                  </a:lnTo>
                  <a:lnTo>
                    <a:pt x="97" y="170"/>
                  </a:lnTo>
                  <a:close/>
                  <a:moveTo>
                    <a:pt x="131" y="164"/>
                  </a:moveTo>
                  <a:lnTo>
                    <a:pt x="131" y="166"/>
                  </a:lnTo>
                  <a:lnTo>
                    <a:pt x="131" y="166"/>
                  </a:lnTo>
                  <a:lnTo>
                    <a:pt x="130" y="167"/>
                  </a:lnTo>
                  <a:lnTo>
                    <a:pt x="130" y="166"/>
                  </a:lnTo>
                  <a:lnTo>
                    <a:pt x="130" y="164"/>
                  </a:lnTo>
                  <a:lnTo>
                    <a:pt x="131" y="164"/>
                  </a:lnTo>
                  <a:close/>
                  <a:moveTo>
                    <a:pt x="125" y="164"/>
                  </a:moveTo>
                  <a:lnTo>
                    <a:pt x="127" y="166"/>
                  </a:lnTo>
                  <a:lnTo>
                    <a:pt x="130" y="167"/>
                  </a:lnTo>
                  <a:lnTo>
                    <a:pt x="131" y="169"/>
                  </a:lnTo>
                  <a:lnTo>
                    <a:pt x="131" y="170"/>
                  </a:lnTo>
                  <a:lnTo>
                    <a:pt x="133" y="170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4" y="173"/>
                  </a:lnTo>
                  <a:lnTo>
                    <a:pt x="136" y="175"/>
                  </a:lnTo>
                  <a:lnTo>
                    <a:pt x="136" y="177"/>
                  </a:lnTo>
                  <a:lnTo>
                    <a:pt x="134" y="178"/>
                  </a:lnTo>
                  <a:lnTo>
                    <a:pt x="134" y="180"/>
                  </a:lnTo>
                  <a:lnTo>
                    <a:pt x="133" y="180"/>
                  </a:lnTo>
                  <a:lnTo>
                    <a:pt x="133" y="181"/>
                  </a:lnTo>
                  <a:lnTo>
                    <a:pt x="134" y="181"/>
                  </a:lnTo>
                  <a:lnTo>
                    <a:pt x="136" y="181"/>
                  </a:lnTo>
                  <a:lnTo>
                    <a:pt x="136" y="183"/>
                  </a:lnTo>
                  <a:lnTo>
                    <a:pt x="136" y="185"/>
                  </a:lnTo>
                  <a:lnTo>
                    <a:pt x="138" y="186"/>
                  </a:lnTo>
                  <a:lnTo>
                    <a:pt x="138" y="188"/>
                  </a:lnTo>
                  <a:lnTo>
                    <a:pt x="138" y="191"/>
                  </a:lnTo>
                  <a:lnTo>
                    <a:pt x="138" y="192"/>
                  </a:lnTo>
                  <a:lnTo>
                    <a:pt x="138" y="192"/>
                  </a:lnTo>
                  <a:lnTo>
                    <a:pt x="139" y="194"/>
                  </a:lnTo>
                  <a:lnTo>
                    <a:pt x="139" y="194"/>
                  </a:lnTo>
                  <a:lnTo>
                    <a:pt x="139" y="196"/>
                  </a:lnTo>
                  <a:lnTo>
                    <a:pt x="139" y="199"/>
                  </a:lnTo>
                  <a:lnTo>
                    <a:pt x="139" y="200"/>
                  </a:lnTo>
                  <a:lnTo>
                    <a:pt x="139" y="202"/>
                  </a:lnTo>
                  <a:lnTo>
                    <a:pt x="138" y="203"/>
                  </a:lnTo>
                  <a:lnTo>
                    <a:pt x="136" y="205"/>
                  </a:lnTo>
                  <a:lnTo>
                    <a:pt x="134" y="205"/>
                  </a:lnTo>
                  <a:lnTo>
                    <a:pt x="134" y="207"/>
                  </a:lnTo>
                  <a:lnTo>
                    <a:pt x="134" y="208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3"/>
                  </a:lnTo>
                  <a:lnTo>
                    <a:pt x="133" y="211"/>
                  </a:lnTo>
                  <a:lnTo>
                    <a:pt x="133" y="208"/>
                  </a:lnTo>
                  <a:lnTo>
                    <a:pt x="131" y="207"/>
                  </a:lnTo>
                  <a:lnTo>
                    <a:pt x="131" y="205"/>
                  </a:lnTo>
                  <a:lnTo>
                    <a:pt x="131" y="203"/>
                  </a:lnTo>
                  <a:lnTo>
                    <a:pt x="130" y="202"/>
                  </a:lnTo>
                  <a:lnTo>
                    <a:pt x="128" y="199"/>
                  </a:lnTo>
                  <a:lnTo>
                    <a:pt x="128" y="199"/>
                  </a:lnTo>
                  <a:lnTo>
                    <a:pt x="127" y="200"/>
                  </a:lnTo>
                  <a:lnTo>
                    <a:pt x="127" y="200"/>
                  </a:lnTo>
                  <a:lnTo>
                    <a:pt x="127" y="202"/>
                  </a:lnTo>
                  <a:lnTo>
                    <a:pt x="127" y="202"/>
                  </a:lnTo>
                  <a:lnTo>
                    <a:pt x="125" y="203"/>
                  </a:lnTo>
                  <a:lnTo>
                    <a:pt x="123" y="205"/>
                  </a:lnTo>
                  <a:lnTo>
                    <a:pt x="122" y="207"/>
                  </a:lnTo>
                  <a:lnTo>
                    <a:pt x="122" y="208"/>
                  </a:lnTo>
                  <a:lnTo>
                    <a:pt x="123" y="210"/>
                  </a:lnTo>
                  <a:lnTo>
                    <a:pt x="123" y="210"/>
                  </a:lnTo>
                  <a:lnTo>
                    <a:pt x="125" y="211"/>
                  </a:lnTo>
                  <a:lnTo>
                    <a:pt x="125" y="211"/>
                  </a:lnTo>
                  <a:lnTo>
                    <a:pt x="127" y="214"/>
                  </a:lnTo>
                  <a:lnTo>
                    <a:pt x="127" y="219"/>
                  </a:lnTo>
                  <a:lnTo>
                    <a:pt x="125" y="221"/>
                  </a:lnTo>
                  <a:lnTo>
                    <a:pt x="123" y="222"/>
                  </a:lnTo>
                  <a:lnTo>
                    <a:pt x="122" y="224"/>
                  </a:lnTo>
                  <a:lnTo>
                    <a:pt x="120" y="224"/>
                  </a:lnTo>
                  <a:lnTo>
                    <a:pt x="120" y="222"/>
                  </a:lnTo>
                  <a:lnTo>
                    <a:pt x="120" y="221"/>
                  </a:lnTo>
                  <a:lnTo>
                    <a:pt x="120" y="219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19" y="218"/>
                  </a:lnTo>
                  <a:lnTo>
                    <a:pt x="117" y="219"/>
                  </a:lnTo>
                  <a:lnTo>
                    <a:pt x="117" y="221"/>
                  </a:lnTo>
                  <a:lnTo>
                    <a:pt x="117" y="221"/>
                  </a:lnTo>
                  <a:lnTo>
                    <a:pt x="116" y="219"/>
                  </a:lnTo>
                  <a:lnTo>
                    <a:pt x="111" y="218"/>
                  </a:lnTo>
                  <a:lnTo>
                    <a:pt x="108" y="216"/>
                  </a:lnTo>
                  <a:lnTo>
                    <a:pt x="106" y="214"/>
                  </a:lnTo>
                  <a:lnTo>
                    <a:pt x="103" y="213"/>
                  </a:lnTo>
                  <a:lnTo>
                    <a:pt x="103" y="210"/>
                  </a:lnTo>
                  <a:lnTo>
                    <a:pt x="103" y="208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101" y="203"/>
                  </a:lnTo>
                  <a:lnTo>
                    <a:pt x="103" y="202"/>
                  </a:lnTo>
                  <a:lnTo>
                    <a:pt x="105" y="202"/>
                  </a:lnTo>
                  <a:lnTo>
                    <a:pt x="105" y="200"/>
                  </a:lnTo>
                  <a:lnTo>
                    <a:pt x="105" y="200"/>
                  </a:lnTo>
                  <a:lnTo>
                    <a:pt x="106" y="199"/>
                  </a:lnTo>
                  <a:lnTo>
                    <a:pt x="105" y="199"/>
                  </a:lnTo>
                  <a:lnTo>
                    <a:pt x="105" y="197"/>
                  </a:lnTo>
                  <a:lnTo>
                    <a:pt x="103" y="196"/>
                  </a:lnTo>
                  <a:lnTo>
                    <a:pt x="101" y="194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7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4"/>
                  </a:lnTo>
                  <a:lnTo>
                    <a:pt x="95" y="194"/>
                  </a:lnTo>
                  <a:lnTo>
                    <a:pt x="93" y="197"/>
                  </a:lnTo>
                  <a:lnTo>
                    <a:pt x="92" y="197"/>
                  </a:lnTo>
                  <a:lnTo>
                    <a:pt x="90" y="196"/>
                  </a:lnTo>
                  <a:lnTo>
                    <a:pt x="90" y="196"/>
                  </a:lnTo>
                  <a:lnTo>
                    <a:pt x="90" y="194"/>
                  </a:lnTo>
                  <a:lnTo>
                    <a:pt x="90" y="194"/>
                  </a:lnTo>
                  <a:lnTo>
                    <a:pt x="89" y="194"/>
                  </a:lnTo>
                  <a:lnTo>
                    <a:pt x="89" y="196"/>
                  </a:lnTo>
                  <a:lnTo>
                    <a:pt x="87" y="196"/>
                  </a:lnTo>
                  <a:lnTo>
                    <a:pt x="87" y="196"/>
                  </a:lnTo>
                  <a:lnTo>
                    <a:pt x="86" y="196"/>
                  </a:lnTo>
                  <a:lnTo>
                    <a:pt x="86" y="196"/>
                  </a:lnTo>
                  <a:lnTo>
                    <a:pt x="86" y="194"/>
                  </a:lnTo>
                  <a:lnTo>
                    <a:pt x="84" y="192"/>
                  </a:lnTo>
                  <a:lnTo>
                    <a:pt x="82" y="192"/>
                  </a:lnTo>
                  <a:lnTo>
                    <a:pt x="81" y="194"/>
                  </a:lnTo>
                  <a:lnTo>
                    <a:pt x="81" y="194"/>
                  </a:lnTo>
                  <a:lnTo>
                    <a:pt x="79" y="196"/>
                  </a:lnTo>
                  <a:lnTo>
                    <a:pt x="78" y="199"/>
                  </a:lnTo>
                  <a:lnTo>
                    <a:pt x="78" y="202"/>
                  </a:lnTo>
                  <a:lnTo>
                    <a:pt x="76" y="203"/>
                  </a:lnTo>
                  <a:lnTo>
                    <a:pt x="76" y="205"/>
                  </a:lnTo>
                  <a:lnTo>
                    <a:pt x="75" y="205"/>
                  </a:lnTo>
                  <a:lnTo>
                    <a:pt x="75" y="205"/>
                  </a:lnTo>
                  <a:lnTo>
                    <a:pt x="73" y="205"/>
                  </a:lnTo>
                  <a:lnTo>
                    <a:pt x="71" y="203"/>
                  </a:lnTo>
                  <a:lnTo>
                    <a:pt x="73" y="200"/>
                  </a:lnTo>
                  <a:lnTo>
                    <a:pt x="73" y="200"/>
                  </a:lnTo>
                  <a:lnTo>
                    <a:pt x="75" y="199"/>
                  </a:lnTo>
                  <a:lnTo>
                    <a:pt x="75" y="194"/>
                  </a:lnTo>
                  <a:lnTo>
                    <a:pt x="75" y="192"/>
                  </a:lnTo>
                  <a:lnTo>
                    <a:pt x="75" y="192"/>
                  </a:lnTo>
                  <a:lnTo>
                    <a:pt x="76" y="191"/>
                  </a:lnTo>
                  <a:lnTo>
                    <a:pt x="78" y="189"/>
                  </a:lnTo>
                  <a:lnTo>
                    <a:pt x="79" y="189"/>
                  </a:lnTo>
                  <a:lnTo>
                    <a:pt x="82" y="188"/>
                  </a:lnTo>
                  <a:lnTo>
                    <a:pt x="82" y="188"/>
                  </a:lnTo>
                  <a:lnTo>
                    <a:pt x="86" y="188"/>
                  </a:lnTo>
                  <a:lnTo>
                    <a:pt x="87" y="188"/>
                  </a:lnTo>
                  <a:lnTo>
                    <a:pt x="87" y="186"/>
                  </a:lnTo>
                  <a:lnTo>
                    <a:pt x="87" y="185"/>
                  </a:lnTo>
                  <a:lnTo>
                    <a:pt x="87" y="185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90" y="181"/>
                  </a:lnTo>
                  <a:lnTo>
                    <a:pt x="92" y="181"/>
                  </a:lnTo>
                  <a:lnTo>
                    <a:pt x="93" y="181"/>
                  </a:lnTo>
                  <a:lnTo>
                    <a:pt x="93" y="180"/>
                  </a:lnTo>
                  <a:lnTo>
                    <a:pt x="93" y="180"/>
                  </a:lnTo>
                  <a:lnTo>
                    <a:pt x="95" y="180"/>
                  </a:lnTo>
                  <a:lnTo>
                    <a:pt x="97" y="180"/>
                  </a:lnTo>
                  <a:lnTo>
                    <a:pt x="98" y="180"/>
                  </a:lnTo>
                  <a:lnTo>
                    <a:pt x="100" y="181"/>
                  </a:lnTo>
                  <a:lnTo>
                    <a:pt x="100" y="183"/>
                  </a:lnTo>
                  <a:lnTo>
                    <a:pt x="100" y="185"/>
                  </a:lnTo>
                  <a:lnTo>
                    <a:pt x="100" y="186"/>
                  </a:lnTo>
                  <a:lnTo>
                    <a:pt x="100" y="188"/>
                  </a:lnTo>
                  <a:lnTo>
                    <a:pt x="98" y="189"/>
                  </a:lnTo>
                  <a:lnTo>
                    <a:pt x="100" y="189"/>
                  </a:lnTo>
                  <a:lnTo>
                    <a:pt x="101" y="188"/>
                  </a:lnTo>
                  <a:lnTo>
                    <a:pt x="103" y="188"/>
                  </a:lnTo>
                  <a:lnTo>
                    <a:pt x="105" y="186"/>
                  </a:lnTo>
                  <a:lnTo>
                    <a:pt x="105" y="186"/>
                  </a:lnTo>
                  <a:lnTo>
                    <a:pt x="106" y="186"/>
                  </a:lnTo>
                  <a:lnTo>
                    <a:pt x="106" y="185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9" y="180"/>
                  </a:lnTo>
                  <a:lnTo>
                    <a:pt x="111" y="181"/>
                  </a:lnTo>
                  <a:lnTo>
                    <a:pt x="112" y="181"/>
                  </a:lnTo>
                  <a:lnTo>
                    <a:pt x="114" y="180"/>
                  </a:lnTo>
                  <a:lnTo>
                    <a:pt x="114" y="177"/>
                  </a:lnTo>
                  <a:lnTo>
                    <a:pt x="114" y="177"/>
                  </a:lnTo>
                  <a:lnTo>
                    <a:pt x="116" y="175"/>
                  </a:lnTo>
                  <a:lnTo>
                    <a:pt x="116" y="175"/>
                  </a:lnTo>
                  <a:lnTo>
                    <a:pt x="117" y="177"/>
                  </a:lnTo>
                  <a:lnTo>
                    <a:pt x="119" y="177"/>
                  </a:lnTo>
                  <a:lnTo>
                    <a:pt x="119" y="177"/>
                  </a:lnTo>
                  <a:lnTo>
                    <a:pt x="120" y="175"/>
                  </a:lnTo>
                  <a:lnTo>
                    <a:pt x="120" y="175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5" y="173"/>
                  </a:lnTo>
                  <a:lnTo>
                    <a:pt x="123" y="170"/>
                  </a:lnTo>
                  <a:lnTo>
                    <a:pt x="123" y="166"/>
                  </a:lnTo>
                  <a:lnTo>
                    <a:pt x="123" y="164"/>
                  </a:lnTo>
                  <a:lnTo>
                    <a:pt x="125" y="164"/>
                  </a:lnTo>
                  <a:close/>
                  <a:moveTo>
                    <a:pt x="133" y="159"/>
                  </a:moveTo>
                  <a:lnTo>
                    <a:pt x="133" y="161"/>
                  </a:lnTo>
                  <a:lnTo>
                    <a:pt x="133" y="162"/>
                  </a:lnTo>
                  <a:lnTo>
                    <a:pt x="133" y="162"/>
                  </a:lnTo>
                  <a:lnTo>
                    <a:pt x="133" y="164"/>
                  </a:lnTo>
                  <a:lnTo>
                    <a:pt x="133" y="164"/>
                  </a:lnTo>
                  <a:lnTo>
                    <a:pt x="131" y="164"/>
                  </a:lnTo>
                  <a:lnTo>
                    <a:pt x="131" y="164"/>
                  </a:lnTo>
                  <a:lnTo>
                    <a:pt x="131" y="162"/>
                  </a:lnTo>
                  <a:lnTo>
                    <a:pt x="131" y="161"/>
                  </a:lnTo>
                  <a:lnTo>
                    <a:pt x="133" y="159"/>
                  </a:lnTo>
                  <a:close/>
                  <a:moveTo>
                    <a:pt x="119" y="158"/>
                  </a:moveTo>
                  <a:lnTo>
                    <a:pt x="119" y="158"/>
                  </a:lnTo>
                  <a:lnTo>
                    <a:pt x="120" y="159"/>
                  </a:lnTo>
                  <a:lnTo>
                    <a:pt x="120" y="161"/>
                  </a:lnTo>
                  <a:lnTo>
                    <a:pt x="120" y="161"/>
                  </a:lnTo>
                  <a:lnTo>
                    <a:pt x="119" y="159"/>
                  </a:lnTo>
                  <a:lnTo>
                    <a:pt x="119" y="158"/>
                  </a:lnTo>
                  <a:close/>
                  <a:moveTo>
                    <a:pt x="108" y="158"/>
                  </a:moveTo>
                  <a:lnTo>
                    <a:pt x="108" y="158"/>
                  </a:lnTo>
                  <a:lnTo>
                    <a:pt x="108" y="159"/>
                  </a:lnTo>
                  <a:lnTo>
                    <a:pt x="108" y="159"/>
                  </a:lnTo>
                  <a:lnTo>
                    <a:pt x="109" y="159"/>
                  </a:lnTo>
                  <a:lnTo>
                    <a:pt x="111" y="159"/>
                  </a:lnTo>
                  <a:lnTo>
                    <a:pt x="111" y="162"/>
                  </a:lnTo>
                  <a:lnTo>
                    <a:pt x="111" y="162"/>
                  </a:lnTo>
                  <a:lnTo>
                    <a:pt x="111" y="164"/>
                  </a:lnTo>
                  <a:lnTo>
                    <a:pt x="111" y="164"/>
                  </a:lnTo>
                  <a:lnTo>
                    <a:pt x="109" y="164"/>
                  </a:lnTo>
                  <a:lnTo>
                    <a:pt x="109" y="164"/>
                  </a:lnTo>
                  <a:lnTo>
                    <a:pt x="108" y="166"/>
                  </a:lnTo>
                  <a:lnTo>
                    <a:pt x="108" y="166"/>
                  </a:lnTo>
                  <a:lnTo>
                    <a:pt x="105" y="166"/>
                  </a:lnTo>
                  <a:lnTo>
                    <a:pt x="101" y="166"/>
                  </a:lnTo>
                  <a:lnTo>
                    <a:pt x="100" y="166"/>
                  </a:lnTo>
                  <a:lnTo>
                    <a:pt x="100" y="164"/>
                  </a:lnTo>
                  <a:lnTo>
                    <a:pt x="100" y="162"/>
                  </a:lnTo>
                  <a:lnTo>
                    <a:pt x="100" y="162"/>
                  </a:lnTo>
                  <a:lnTo>
                    <a:pt x="101" y="161"/>
                  </a:lnTo>
                  <a:lnTo>
                    <a:pt x="103" y="161"/>
                  </a:lnTo>
                  <a:lnTo>
                    <a:pt x="103" y="159"/>
                  </a:lnTo>
                  <a:lnTo>
                    <a:pt x="105" y="158"/>
                  </a:lnTo>
                  <a:lnTo>
                    <a:pt x="108" y="158"/>
                  </a:lnTo>
                  <a:close/>
                  <a:moveTo>
                    <a:pt x="127" y="155"/>
                  </a:moveTo>
                  <a:lnTo>
                    <a:pt x="127" y="155"/>
                  </a:lnTo>
                  <a:lnTo>
                    <a:pt x="127" y="156"/>
                  </a:lnTo>
                  <a:lnTo>
                    <a:pt x="127" y="159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2"/>
                  </a:lnTo>
                  <a:lnTo>
                    <a:pt x="127" y="161"/>
                  </a:lnTo>
                  <a:lnTo>
                    <a:pt x="125" y="161"/>
                  </a:lnTo>
                  <a:lnTo>
                    <a:pt x="125" y="159"/>
                  </a:lnTo>
                  <a:lnTo>
                    <a:pt x="123" y="159"/>
                  </a:lnTo>
                  <a:lnTo>
                    <a:pt x="125" y="158"/>
                  </a:lnTo>
                  <a:lnTo>
                    <a:pt x="125" y="156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7" y="155"/>
                  </a:lnTo>
                  <a:lnTo>
                    <a:pt x="127" y="155"/>
                  </a:lnTo>
                  <a:close/>
                  <a:moveTo>
                    <a:pt x="43" y="151"/>
                  </a:moveTo>
                  <a:lnTo>
                    <a:pt x="43" y="151"/>
                  </a:lnTo>
                  <a:lnTo>
                    <a:pt x="45" y="151"/>
                  </a:lnTo>
                  <a:lnTo>
                    <a:pt x="45" y="153"/>
                  </a:lnTo>
                  <a:lnTo>
                    <a:pt x="43" y="153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3" y="151"/>
                  </a:lnTo>
                  <a:close/>
                  <a:moveTo>
                    <a:pt x="108" y="150"/>
                  </a:moveTo>
                  <a:lnTo>
                    <a:pt x="108" y="150"/>
                  </a:lnTo>
                  <a:lnTo>
                    <a:pt x="108" y="150"/>
                  </a:lnTo>
                  <a:lnTo>
                    <a:pt x="108" y="151"/>
                  </a:lnTo>
                  <a:lnTo>
                    <a:pt x="106" y="151"/>
                  </a:lnTo>
                  <a:lnTo>
                    <a:pt x="106" y="151"/>
                  </a:lnTo>
                  <a:lnTo>
                    <a:pt x="108" y="150"/>
                  </a:lnTo>
                  <a:close/>
                  <a:moveTo>
                    <a:pt x="84" y="150"/>
                  </a:moveTo>
                  <a:lnTo>
                    <a:pt x="84" y="150"/>
                  </a:lnTo>
                  <a:lnTo>
                    <a:pt x="84" y="151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1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4" y="150"/>
                  </a:lnTo>
                  <a:close/>
                  <a:moveTo>
                    <a:pt x="92" y="147"/>
                  </a:moveTo>
                  <a:lnTo>
                    <a:pt x="95" y="147"/>
                  </a:lnTo>
                  <a:lnTo>
                    <a:pt x="97" y="148"/>
                  </a:lnTo>
                  <a:lnTo>
                    <a:pt x="97" y="150"/>
                  </a:lnTo>
                  <a:lnTo>
                    <a:pt x="95" y="151"/>
                  </a:lnTo>
                  <a:lnTo>
                    <a:pt x="95" y="151"/>
                  </a:lnTo>
                  <a:lnTo>
                    <a:pt x="93" y="153"/>
                  </a:lnTo>
                  <a:lnTo>
                    <a:pt x="93" y="156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61"/>
                  </a:lnTo>
                  <a:lnTo>
                    <a:pt x="90" y="162"/>
                  </a:lnTo>
                  <a:lnTo>
                    <a:pt x="90" y="164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2"/>
                  </a:lnTo>
                  <a:lnTo>
                    <a:pt x="92" y="173"/>
                  </a:lnTo>
                  <a:lnTo>
                    <a:pt x="90" y="173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7" y="173"/>
                  </a:lnTo>
                  <a:lnTo>
                    <a:pt x="87" y="173"/>
                  </a:lnTo>
                  <a:lnTo>
                    <a:pt x="86" y="170"/>
                  </a:lnTo>
                  <a:lnTo>
                    <a:pt x="84" y="169"/>
                  </a:lnTo>
                  <a:lnTo>
                    <a:pt x="82" y="169"/>
                  </a:lnTo>
                  <a:lnTo>
                    <a:pt x="82" y="169"/>
                  </a:lnTo>
                  <a:lnTo>
                    <a:pt x="81" y="167"/>
                  </a:lnTo>
                  <a:lnTo>
                    <a:pt x="79" y="166"/>
                  </a:lnTo>
                  <a:lnTo>
                    <a:pt x="79" y="162"/>
                  </a:lnTo>
                  <a:lnTo>
                    <a:pt x="79" y="162"/>
                  </a:lnTo>
                  <a:lnTo>
                    <a:pt x="81" y="161"/>
                  </a:lnTo>
                  <a:lnTo>
                    <a:pt x="81" y="161"/>
                  </a:lnTo>
                  <a:lnTo>
                    <a:pt x="82" y="161"/>
                  </a:lnTo>
                  <a:lnTo>
                    <a:pt x="84" y="161"/>
                  </a:lnTo>
                  <a:lnTo>
                    <a:pt x="86" y="159"/>
                  </a:lnTo>
                  <a:lnTo>
                    <a:pt x="86" y="159"/>
                  </a:lnTo>
                  <a:lnTo>
                    <a:pt x="86" y="156"/>
                  </a:lnTo>
                  <a:lnTo>
                    <a:pt x="86" y="155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7" y="151"/>
                  </a:lnTo>
                  <a:lnTo>
                    <a:pt x="87" y="150"/>
                  </a:lnTo>
                  <a:lnTo>
                    <a:pt x="87" y="150"/>
                  </a:lnTo>
                  <a:lnTo>
                    <a:pt x="87" y="148"/>
                  </a:lnTo>
                  <a:lnTo>
                    <a:pt x="87" y="148"/>
                  </a:lnTo>
                  <a:lnTo>
                    <a:pt x="89" y="147"/>
                  </a:lnTo>
                  <a:lnTo>
                    <a:pt x="90" y="147"/>
                  </a:lnTo>
                  <a:lnTo>
                    <a:pt x="92" y="147"/>
                  </a:lnTo>
                  <a:close/>
                  <a:moveTo>
                    <a:pt x="103" y="142"/>
                  </a:moveTo>
                  <a:lnTo>
                    <a:pt x="103" y="142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7"/>
                  </a:lnTo>
                  <a:lnTo>
                    <a:pt x="103" y="150"/>
                  </a:lnTo>
                  <a:lnTo>
                    <a:pt x="103" y="151"/>
                  </a:lnTo>
                  <a:lnTo>
                    <a:pt x="103" y="155"/>
                  </a:lnTo>
                  <a:lnTo>
                    <a:pt x="101" y="156"/>
                  </a:lnTo>
                  <a:lnTo>
                    <a:pt x="100" y="156"/>
                  </a:lnTo>
                  <a:lnTo>
                    <a:pt x="100" y="158"/>
                  </a:lnTo>
                  <a:lnTo>
                    <a:pt x="98" y="159"/>
                  </a:lnTo>
                  <a:lnTo>
                    <a:pt x="97" y="161"/>
                  </a:lnTo>
                  <a:lnTo>
                    <a:pt x="97" y="161"/>
                  </a:lnTo>
                  <a:lnTo>
                    <a:pt x="95" y="166"/>
                  </a:lnTo>
                  <a:lnTo>
                    <a:pt x="93" y="169"/>
                  </a:lnTo>
                  <a:lnTo>
                    <a:pt x="92" y="169"/>
                  </a:lnTo>
                  <a:lnTo>
                    <a:pt x="92" y="167"/>
                  </a:lnTo>
                  <a:lnTo>
                    <a:pt x="92" y="167"/>
                  </a:lnTo>
                  <a:lnTo>
                    <a:pt x="93" y="162"/>
                  </a:lnTo>
                  <a:lnTo>
                    <a:pt x="93" y="161"/>
                  </a:lnTo>
                  <a:lnTo>
                    <a:pt x="95" y="158"/>
                  </a:lnTo>
                  <a:lnTo>
                    <a:pt x="97" y="156"/>
                  </a:lnTo>
                  <a:lnTo>
                    <a:pt x="98" y="153"/>
                  </a:lnTo>
                  <a:lnTo>
                    <a:pt x="98" y="153"/>
                  </a:lnTo>
                  <a:lnTo>
                    <a:pt x="100" y="150"/>
                  </a:lnTo>
                  <a:lnTo>
                    <a:pt x="101" y="147"/>
                  </a:lnTo>
                  <a:lnTo>
                    <a:pt x="101" y="145"/>
                  </a:lnTo>
                  <a:lnTo>
                    <a:pt x="101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3" y="142"/>
                  </a:lnTo>
                  <a:close/>
                  <a:moveTo>
                    <a:pt x="98" y="142"/>
                  </a:moveTo>
                  <a:lnTo>
                    <a:pt x="100" y="144"/>
                  </a:lnTo>
                  <a:lnTo>
                    <a:pt x="98" y="144"/>
                  </a:lnTo>
                  <a:lnTo>
                    <a:pt x="98" y="142"/>
                  </a:lnTo>
                  <a:lnTo>
                    <a:pt x="98" y="142"/>
                  </a:lnTo>
                  <a:lnTo>
                    <a:pt x="98" y="142"/>
                  </a:lnTo>
                  <a:close/>
                  <a:moveTo>
                    <a:pt x="37" y="140"/>
                  </a:moveTo>
                  <a:lnTo>
                    <a:pt x="38" y="142"/>
                  </a:lnTo>
                  <a:lnTo>
                    <a:pt x="38" y="142"/>
                  </a:lnTo>
                  <a:lnTo>
                    <a:pt x="38" y="144"/>
                  </a:lnTo>
                  <a:lnTo>
                    <a:pt x="38" y="145"/>
                  </a:lnTo>
                  <a:lnTo>
                    <a:pt x="38" y="145"/>
                  </a:lnTo>
                  <a:lnTo>
                    <a:pt x="38" y="147"/>
                  </a:lnTo>
                  <a:lnTo>
                    <a:pt x="38" y="150"/>
                  </a:lnTo>
                  <a:lnTo>
                    <a:pt x="40" y="153"/>
                  </a:lnTo>
                  <a:lnTo>
                    <a:pt x="40" y="153"/>
                  </a:lnTo>
                  <a:lnTo>
                    <a:pt x="38" y="155"/>
                  </a:lnTo>
                  <a:lnTo>
                    <a:pt x="38" y="155"/>
                  </a:lnTo>
                  <a:lnTo>
                    <a:pt x="37" y="155"/>
                  </a:lnTo>
                  <a:lnTo>
                    <a:pt x="35" y="156"/>
                  </a:lnTo>
                  <a:lnTo>
                    <a:pt x="34" y="156"/>
                  </a:lnTo>
                  <a:lnTo>
                    <a:pt x="34" y="158"/>
                  </a:lnTo>
                  <a:lnTo>
                    <a:pt x="34" y="159"/>
                  </a:lnTo>
                  <a:lnTo>
                    <a:pt x="32" y="159"/>
                  </a:lnTo>
                  <a:lnTo>
                    <a:pt x="29" y="161"/>
                  </a:lnTo>
                  <a:lnTo>
                    <a:pt x="27" y="161"/>
                  </a:lnTo>
                  <a:lnTo>
                    <a:pt x="27" y="161"/>
                  </a:lnTo>
                  <a:lnTo>
                    <a:pt x="26" y="162"/>
                  </a:lnTo>
                  <a:lnTo>
                    <a:pt x="27" y="164"/>
                  </a:lnTo>
                  <a:lnTo>
                    <a:pt x="24" y="169"/>
                  </a:lnTo>
                  <a:lnTo>
                    <a:pt x="23" y="170"/>
                  </a:lnTo>
                  <a:lnTo>
                    <a:pt x="23" y="172"/>
                  </a:lnTo>
                  <a:lnTo>
                    <a:pt x="21" y="172"/>
                  </a:lnTo>
                  <a:lnTo>
                    <a:pt x="19" y="172"/>
                  </a:lnTo>
                  <a:lnTo>
                    <a:pt x="18" y="173"/>
                  </a:lnTo>
                  <a:lnTo>
                    <a:pt x="16" y="175"/>
                  </a:lnTo>
                  <a:lnTo>
                    <a:pt x="15" y="177"/>
                  </a:lnTo>
                  <a:lnTo>
                    <a:pt x="15" y="178"/>
                  </a:lnTo>
                  <a:lnTo>
                    <a:pt x="13" y="178"/>
                  </a:lnTo>
                  <a:lnTo>
                    <a:pt x="11" y="180"/>
                  </a:lnTo>
                  <a:lnTo>
                    <a:pt x="10" y="180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7" y="183"/>
                  </a:lnTo>
                  <a:lnTo>
                    <a:pt x="5" y="183"/>
                  </a:lnTo>
                  <a:lnTo>
                    <a:pt x="4" y="185"/>
                  </a:lnTo>
                  <a:lnTo>
                    <a:pt x="5" y="183"/>
                  </a:lnTo>
                  <a:lnTo>
                    <a:pt x="5" y="181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8" y="177"/>
                  </a:lnTo>
                  <a:lnTo>
                    <a:pt x="10" y="175"/>
                  </a:lnTo>
                  <a:lnTo>
                    <a:pt x="11" y="173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6" y="170"/>
                  </a:lnTo>
                  <a:lnTo>
                    <a:pt x="18" y="170"/>
                  </a:lnTo>
                  <a:lnTo>
                    <a:pt x="21" y="166"/>
                  </a:lnTo>
                  <a:lnTo>
                    <a:pt x="23" y="164"/>
                  </a:lnTo>
                  <a:lnTo>
                    <a:pt x="26" y="159"/>
                  </a:lnTo>
                  <a:lnTo>
                    <a:pt x="27" y="159"/>
                  </a:lnTo>
                  <a:lnTo>
                    <a:pt x="27" y="158"/>
                  </a:lnTo>
                  <a:lnTo>
                    <a:pt x="30" y="155"/>
                  </a:lnTo>
                  <a:lnTo>
                    <a:pt x="30" y="155"/>
                  </a:lnTo>
                  <a:lnTo>
                    <a:pt x="32" y="155"/>
                  </a:lnTo>
                  <a:lnTo>
                    <a:pt x="32" y="155"/>
                  </a:lnTo>
                  <a:lnTo>
                    <a:pt x="34" y="153"/>
                  </a:lnTo>
                  <a:lnTo>
                    <a:pt x="34" y="151"/>
                  </a:lnTo>
                  <a:lnTo>
                    <a:pt x="35" y="150"/>
                  </a:lnTo>
                  <a:lnTo>
                    <a:pt x="34" y="150"/>
                  </a:lnTo>
                  <a:lnTo>
                    <a:pt x="34" y="148"/>
                  </a:lnTo>
                  <a:lnTo>
                    <a:pt x="35" y="147"/>
                  </a:lnTo>
                  <a:lnTo>
                    <a:pt x="35" y="145"/>
                  </a:lnTo>
                  <a:lnTo>
                    <a:pt x="37" y="142"/>
                  </a:lnTo>
                  <a:lnTo>
                    <a:pt x="37" y="140"/>
                  </a:lnTo>
                  <a:close/>
                  <a:moveTo>
                    <a:pt x="43" y="139"/>
                  </a:moveTo>
                  <a:lnTo>
                    <a:pt x="43" y="139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0" y="139"/>
                  </a:lnTo>
                  <a:lnTo>
                    <a:pt x="40" y="139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3" y="139"/>
                  </a:lnTo>
                  <a:close/>
                  <a:moveTo>
                    <a:pt x="108" y="139"/>
                  </a:moveTo>
                  <a:lnTo>
                    <a:pt x="108" y="139"/>
                  </a:lnTo>
                  <a:lnTo>
                    <a:pt x="109" y="139"/>
                  </a:lnTo>
                  <a:lnTo>
                    <a:pt x="109" y="140"/>
                  </a:lnTo>
                  <a:lnTo>
                    <a:pt x="111" y="140"/>
                  </a:lnTo>
                  <a:lnTo>
                    <a:pt x="111" y="140"/>
                  </a:lnTo>
                  <a:lnTo>
                    <a:pt x="111" y="142"/>
                  </a:lnTo>
                  <a:lnTo>
                    <a:pt x="112" y="142"/>
                  </a:lnTo>
                  <a:lnTo>
                    <a:pt x="114" y="140"/>
                  </a:lnTo>
                  <a:lnTo>
                    <a:pt x="116" y="140"/>
                  </a:lnTo>
                  <a:lnTo>
                    <a:pt x="117" y="142"/>
                  </a:lnTo>
                  <a:lnTo>
                    <a:pt x="117" y="144"/>
                  </a:lnTo>
                  <a:lnTo>
                    <a:pt x="117" y="144"/>
                  </a:lnTo>
                  <a:lnTo>
                    <a:pt x="117" y="147"/>
                  </a:lnTo>
                  <a:lnTo>
                    <a:pt x="117" y="148"/>
                  </a:lnTo>
                  <a:lnTo>
                    <a:pt x="117" y="150"/>
                  </a:lnTo>
                  <a:lnTo>
                    <a:pt x="119" y="150"/>
                  </a:lnTo>
                  <a:lnTo>
                    <a:pt x="119" y="150"/>
                  </a:lnTo>
                  <a:lnTo>
                    <a:pt x="119" y="151"/>
                  </a:lnTo>
                  <a:lnTo>
                    <a:pt x="119" y="151"/>
                  </a:lnTo>
                  <a:lnTo>
                    <a:pt x="120" y="153"/>
                  </a:lnTo>
                  <a:lnTo>
                    <a:pt x="120" y="155"/>
                  </a:lnTo>
                  <a:lnTo>
                    <a:pt x="120" y="156"/>
                  </a:lnTo>
                  <a:lnTo>
                    <a:pt x="120" y="156"/>
                  </a:lnTo>
                  <a:lnTo>
                    <a:pt x="119" y="156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7" y="156"/>
                  </a:lnTo>
                  <a:lnTo>
                    <a:pt x="117" y="155"/>
                  </a:lnTo>
                  <a:lnTo>
                    <a:pt x="117" y="158"/>
                  </a:lnTo>
                  <a:lnTo>
                    <a:pt x="117" y="159"/>
                  </a:lnTo>
                  <a:lnTo>
                    <a:pt x="117" y="159"/>
                  </a:lnTo>
                  <a:lnTo>
                    <a:pt x="116" y="159"/>
                  </a:lnTo>
                  <a:lnTo>
                    <a:pt x="114" y="158"/>
                  </a:lnTo>
                  <a:lnTo>
                    <a:pt x="114" y="158"/>
                  </a:lnTo>
                  <a:lnTo>
                    <a:pt x="114" y="156"/>
                  </a:lnTo>
                  <a:lnTo>
                    <a:pt x="114" y="156"/>
                  </a:lnTo>
                  <a:lnTo>
                    <a:pt x="112" y="155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2" y="148"/>
                  </a:lnTo>
                  <a:lnTo>
                    <a:pt x="112" y="147"/>
                  </a:lnTo>
                  <a:lnTo>
                    <a:pt x="111" y="147"/>
                  </a:lnTo>
                  <a:lnTo>
                    <a:pt x="109" y="147"/>
                  </a:lnTo>
                  <a:lnTo>
                    <a:pt x="109" y="147"/>
                  </a:lnTo>
                  <a:lnTo>
                    <a:pt x="108" y="144"/>
                  </a:lnTo>
                  <a:lnTo>
                    <a:pt x="108" y="140"/>
                  </a:lnTo>
                  <a:lnTo>
                    <a:pt x="108" y="140"/>
                  </a:lnTo>
                  <a:lnTo>
                    <a:pt x="106" y="139"/>
                  </a:lnTo>
                  <a:lnTo>
                    <a:pt x="108" y="139"/>
                  </a:lnTo>
                  <a:close/>
                  <a:moveTo>
                    <a:pt x="109" y="136"/>
                  </a:moveTo>
                  <a:lnTo>
                    <a:pt x="109" y="136"/>
                  </a:lnTo>
                  <a:lnTo>
                    <a:pt x="111" y="137"/>
                  </a:lnTo>
                  <a:lnTo>
                    <a:pt x="111" y="137"/>
                  </a:lnTo>
                  <a:lnTo>
                    <a:pt x="111" y="139"/>
                  </a:lnTo>
                  <a:lnTo>
                    <a:pt x="109" y="139"/>
                  </a:lnTo>
                  <a:lnTo>
                    <a:pt x="109" y="139"/>
                  </a:lnTo>
                  <a:lnTo>
                    <a:pt x="108" y="136"/>
                  </a:lnTo>
                  <a:lnTo>
                    <a:pt x="109" y="136"/>
                  </a:lnTo>
                  <a:close/>
                  <a:moveTo>
                    <a:pt x="112" y="136"/>
                  </a:moveTo>
                  <a:lnTo>
                    <a:pt x="114" y="136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2" y="136"/>
                  </a:lnTo>
                  <a:lnTo>
                    <a:pt x="112" y="136"/>
                  </a:lnTo>
                  <a:close/>
                  <a:moveTo>
                    <a:pt x="73" y="133"/>
                  </a:moveTo>
                  <a:lnTo>
                    <a:pt x="75" y="133"/>
                  </a:lnTo>
                  <a:lnTo>
                    <a:pt x="75" y="134"/>
                  </a:lnTo>
                  <a:lnTo>
                    <a:pt x="78" y="134"/>
                  </a:lnTo>
                  <a:lnTo>
                    <a:pt x="79" y="136"/>
                  </a:lnTo>
                  <a:lnTo>
                    <a:pt x="81" y="137"/>
                  </a:lnTo>
                  <a:lnTo>
                    <a:pt x="82" y="137"/>
                  </a:lnTo>
                  <a:lnTo>
                    <a:pt x="84" y="137"/>
                  </a:lnTo>
                  <a:lnTo>
                    <a:pt x="86" y="137"/>
                  </a:lnTo>
                  <a:lnTo>
                    <a:pt x="87" y="139"/>
                  </a:lnTo>
                  <a:lnTo>
                    <a:pt x="87" y="139"/>
                  </a:lnTo>
                  <a:lnTo>
                    <a:pt x="86" y="139"/>
                  </a:lnTo>
                  <a:lnTo>
                    <a:pt x="89" y="137"/>
                  </a:lnTo>
                  <a:lnTo>
                    <a:pt x="90" y="139"/>
                  </a:lnTo>
                  <a:lnTo>
                    <a:pt x="90" y="139"/>
                  </a:lnTo>
                  <a:lnTo>
                    <a:pt x="90" y="140"/>
                  </a:lnTo>
                  <a:lnTo>
                    <a:pt x="90" y="142"/>
                  </a:lnTo>
                  <a:lnTo>
                    <a:pt x="89" y="144"/>
                  </a:lnTo>
                  <a:lnTo>
                    <a:pt x="89" y="144"/>
                  </a:lnTo>
                  <a:lnTo>
                    <a:pt x="87" y="145"/>
                  </a:lnTo>
                  <a:lnTo>
                    <a:pt x="86" y="145"/>
                  </a:lnTo>
                  <a:lnTo>
                    <a:pt x="86" y="147"/>
                  </a:lnTo>
                  <a:lnTo>
                    <a:pt x="84" y="147"/>
                  </a:lnTo>
                  <a:lnTo>
                    <a:pt x="84" y="148"/>
                  </a:lnTo>
                  <a:lnTo>
                    <a:pt x="84" y="148"/>
                  </a:lnTo>
                  <a:lnTo>
                    <a:pt x="82" y="148"/>
                  </a:lnTo>
                  <a:lnTo>
                    <a:pt x="81" y="150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5" y="153"/>
                  </a:lnTo>
                  <a:lnTo>
                    <a:pt x="73" y="153"/>
                  </a:lnTo>
                  <a:lnTo>
                    <a:pt x="73" y="155"/>
                  </a:lnTo>
                  <a:lnTo>
                    <a:pt x="73" y="153"/>
                  </a:lnTo>
                  <a:lnTo>
                    <a:pt x="73" y="153"/>
                  </a:lnTo>
                  <a:lnTo>
                    <a:pt x="73" y="151"/>
                  </a:lnTo>
                  <a:lnTo>
                    <a:pt x="73" y="150"/>
                  </a:lnTo>
                  <a:lnTo>
                    <a:pt x="73" y="150"/>
                  </a:lnTo>
                  <a:lnTo>
                    <a:pt x="73" y="148"/>
                  </a:lnTo>
                  <a:lnTo>
                    <a:pt x="73" y="147"/>
                  </a:lnTo>
                  <a:lnTo>
                    <a:pt x="75" y="145"/>
                  </a:lnTo>
                  <a:lnTo>
                    <a:pt x="75" y="140"/>
                  </a:lnTo>
                  <a:lnTo>
                    <a:pt x="75" y="137"/>
                  </a:lnTo>
                  <a:lnTo>
                    <a:pt x="75" y="136"/>
                  </a:lnTo>
                  <a:lnTo>
                    <a:pt x="75" y="136"/>
                  </a:lnTo>
                  <a:lnTo>
                    <a:pt x="73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3" y="133"/>
                  </a:lnTo>
                  <a:close/>
                  <a:moveTo>
                    <a:pt x="43" y="131"/>
                  </a:moveTo>
                  <a:lnTo>
                    <a:pt x="45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6" y="134"/>
                  </a:lnTo>
                  <a:lnTo>
                    <a:pt x="45" y="134"/>
                  </a:lnTo>
                  <a:lnTo>
                    <a:pt x="46" y="134"/>
                  </a:lnTo>
                  <a:lnTo>
                    <a:pt x="45" y="136"/>
                  </a:lnTo>
                  <a:lnTo>
                    <a:pt x="45" y="136"/>
                  </a:lnTo>
                  <a:lnTo>
                    <a:pt x="43" y="136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3" y="133"/>
                  </a:lnTo>
                  <a:lnTo>
                    <a:pt x="43" y="131"/>
                  </a:lnTo>
                  <a:close/>
                  <a:moveTo>
                    <a:pt x="43" y="126"/>
                  </a:moveTo>
                  <a:lnTo>
                    <a:pt x="45" y="128"/>
                  </a:lnTo>
                  <a:lnTo>
                    <a:pt x="46" y="128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48" y="129"/>
                  </a:lnTo>
                  <a:lnTo>
                    <a:pt x="49" y="131"/>
                  </a:lnTo>
                  <a:lnTo>
                    <a:pt x="49" y="131"/>
                  </a:lnTo>
                  <a:lnTo>
                    <a:pt x="48" y="131"/>
                  </a:lnTo>
                  <a:lnTo>
                    <a:pt x="48" y="131"/>
                  </a:lnTo>
                  <a:lnTo>
                    <a:pt x="46" y="131"/>
                  </a:lnTo>
                  <a:lnTo>
                    <a:pt x="45" y="131"/>
                  </a:lnTo>
                  <a:lnTo>
                    <a:pt x="45" y="131"/>
                  </a:lnTo>
                  <a:lnTo>
                    <a:pt x="43" y="129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6"/>
                  </a:lnTo>
                  <a:lnTo>
                    <a:pt x="43" y="126"/>
                  </a:lnTo>
                  <a:lnTo>
                    <a:pt x="43" y="126"/>
                  </a:lnTo>
                  <a:close/>
                  <a:moveTo>
                    <a:pt x="81" y="125"/>
                  </a:moveTo>
                  <a:lnTo>
                    <a:pt x="82" y="125"/>
                  </a:lnTo>
                  <a:lnTo>
                    <a:pt x="82" y="125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8"/>
                  </a:lnTo>
                  <a:lnTo>
                    <a:pt x="81" y="126"/>
                  </a:lnTo>
                  <a:lnTo>
                    <a:pt x="79" y="125"/>
                  </a:lnTo>
                  <a:lnTo>
                    <a:pt x="79" y="125"/>
                  </a:lnTo>
                  <a:lnTo>
                    <a:pt x="81" y="125"/>
                  </a:lnTo>
                  <a:close/>
                  <a:moveTo>
                    <a:pt x="119" y="123"/>
                  </a:moveTo>
                  <a:lnTo>
                    <a:pt x="120" y="123"/>
                  </a:lnTo>
                  <a:lnTo>
                    <a:pt x="122" y="125"/>
                  </a:lnTo>
                  <a:lnTo>
                    <a:pt x="122" y="126"/>
                  </a:lnTo>
                  <a:lnTo>
                    <a:pt x="122" y="126"/>
                  </a:lnTo>
                  <a:lnTo>
                    <a:pt x="122" y="128"/>
                  </a:lnTo>
                  <a:lnTo>
                    <a:pt x="122" y="128"/>
                  </a:lnTo>
                  <a:lnTo>
                    <a:pt x="123" y="128"/>
                  </a:lnTo>
                  <a:lnTo>
                    <a:pt x="125" y="128"/>
                  </a:lnTo>
                  <a:lnTo>
                    <a:pt x="123" y="129"/>
                  </a:lnTo>
                  <a:lnTo>
                    <a:pt x="123" y="131"/>
                  </a:lnTo>
                  <a:lnTo>
                    <a:pt x="123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3" y="136"/>
                  </a:lnTo>
                  <a:lnTo>
                    <a:pt x="123" y="137"/>
                  </a:lnTo>
                  <a:lnTo>
                    <a:pt x="123" y="137"/>
                  </a:lnTo>
                  <a:lnTo>
                    <a:pt x="125" y="140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7" y="142"/>
                  </a:lnTo>
                  <a:lnTo>
                    <a:pt x="127" y="144"/>
                  </a:lnTo>
                  <a:lnTo>
                    <a:pt x="128" y="145"/>
                  </a:lnTo>
                  <a:lnTo>
                    <a:pt x="127" y="145"/>
                  </a:lnTo>
                  <a:lnTo>
                    <a:pt x="127" y="144"/>
                  </a:lnTo>
                  <a:lnTo>
                    <a:pt x="127" y="144"/>
                  </a:lnTo>
                  <a:lnTo>
                    <a:pt x="123" y="144"/>
                  </a:lnTo>
                  <a:lnTo>
                    <a:pt x="122" y="144"/>
                  </a:lnTo>
                  <a:lnTo>
                    <a:pt x="120" y="144"/>
                  </a:lnTo>
                  <a:lnTo>
                    <a:pt x="119" y="142"/>
                  </a:lnTo>
                  <a:lnTo>
                    <a:pt x="119" y="142"/>
                  </a:lnTo>
                  <a:lnTo>
                    <a:pt x="117" y="140"/>
                  </a:lnTo>
                  <a:lnTo>
                    <a:pt x="116" y="139"/>
                  </a:lnTo>
                  <a:lnTo>
                    <a:pt x="116" y="137"/>
                  </a:lnTo>
                  <a:lnTo>
                    <a:pt x="117" y="137"/>
                  </a:lnTo>
                  <a:lnTo>
                    <a:pt x="117" y="136"/>
                  </a:lnTo>
                  <a:lnTo>
                    <a:pt x="117" y="134"/>
                  </a:lnTo>
                  <a:lnTo>
                    <a:pt x="116" y="136"/>
                  </a:lnTo>
                  <a:lnTo>
                    <a:pt x="116" y="134"/>
                  </a:lnTo>
                  <a:lnTo>
                    <a:pt x="114" y="134"/>
                  </a:lnTo>
                  <a:lnTo>
                    <a:pt x="114" y="133"/>
                  </a:lnTo>
                  <a:lnTo>
                    <a:pt x="112" y="133"/>
                  </a:lnTo>
                  <a:lnTo>
                    <a:pt x="112" y="131"/>
                  </a:lnTo>
                  <a:lnTo>
                    <a:pt x="111" y="131"/>
                  </a:lnTo>
                  <a:lnTo>
                    <a:pt x="109" y="131"/>
                  </a:lnTo>
                  <a:lnTo>
                    <a:pt x="109" y="129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6" y="123"/>
                  </a:lnTo>
                  <a:lnTo>
                    <a:pt x="111" y="123"/>
                  </a:lnTo>
                  <a:lnTo>
                    <a:pt x="114" y="123"/>
                  </a:lnTo>
                  <a:lnTo>
                    <a:pt x="119" y="123"/>
                  </a:lnTo>
                  <a:close/>
                  <a:moveTo>
                    <a:pt x="92" y="123"/>
                  </a:moveTo>
                  <a:lnTo>
                    <a:pt x="93" y="123"/>
                  </a:lnTo>
                  <a:lnTo>
                    <a:pt x="95" y="125"/>
                  </a:lnTo>
                  <a:lnTo>
                    <a:pt x="97" y="125"/>
                  </a:lnTo>
                  <a:lnTo>
                    <a:pt x="97" y="125"/>
                  </a:lnTo>
                  <a:lnTo>
                    <a:pt x="98" y="128"/>
                  </a:lnTo>
                  <a:lnTo>
                    <a:pt x="101" y="129"/>
                  </a:lnTo>
                  <a:lnTo>
                    <a:pt x="103" y="133"/>
                  </a:lnTo>
                  <a:lnTo>
                    <a:pt x="103" y="134"/>
                  </a:lnTo>
                  <a:lnTo>
                    <a:pt x="103" y="136"/>
                  </a:lnTo>
                  <a:lnTo>
                    <a:pt x="101" y="134"/>
                  </a:lnTo>
                  <a:lnTo>
                    <a:pt x="100" y="133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7" y="129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3" y="128"/>
                  </a:lnTo>
                  <a:lnTo>
                    <a:pt x="92" y="131"/>
                  </a:lnTo>
                  <a:lnTo>
                    <a:pt x="90" y="133"/>
                  </a:lnTo>
                  <a:lnTo>
                    <a:pt x="90" y="133"/>
                  </a:lnTo>
                  <a:lnTo>
                    <a:pt x="90" y="129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5"/>
                  </a:lnTo>
                  <a:lnTo>
                    <a:pt x="92" y="123"/>
                  </a:lnTo>
                  <a:close/>
                  <a:moveTo>
                    <a:pt x="78" y="123"/>
                  </a:moveTo>
                  <a:lnTo>
                    <a:pt x="78" y="123"/>
                  </a:lnTo>
                  <a:lnTo>
                    <a:pt x="78" y="123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8" y="123"/>
                  </a:lnTo>
                  <a:lnTo>
                    <a:pt x="78" y="123"/>
                  </a:lnTo>
                  <a:close/>
                  <a:moveTo>
                    <a:pt x="76" y="121"/>
                  </a:moveTo>
                  <a:lnTo>
                    <a:pt x="75" y="123"/>
                  </a:lnTo>
                  <a:lnTo>
                    <a:pt x="75" y="123"/>
                  </a:lnTo>
                  <a:lnTo>
                    <a:pt x="75" y="126"/>
                  </a:lnTo>
                  <a:lnTo>
                    <a:pt x="73" y="129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3" y="123"/>
                  </a:lnTo>
                  <a:lnTo>
                    <a:pt x="75" y="121"/>
                  </a:lnTo>
                  <a:lnTo>
                    <a:pt x="76" y="121"/>
                  </a:lnTo>
                  <a:close/>
                  <a:moveTo>
                    <a:pt x="97" y="121"/>
                  </a:moveTo>
                  <a:lnTo>
                    <a:pt x="98" y="123"/>
                  </a:lnTo>
                  <a:lnTo>
                    <a:pt x="100" y="125"/>
                  </a:lnTo>
                  <a:lnTo>
                    <a:pt x="100" y="126"/>
                  </a:lnTo>
                  <a:lnTo>
                    <a:pt x="98" y="126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7" y="121"/>
                  </a:lnTo>
                  <a:close/>
                  <a:moveTo>
                    <a:pt x="89" y="115"/>
                  </a:moveTo>
                  <a:lnTo>
                    <a:pt x="89" y="115"/>
                  </a:lnTo>
                  <a:lnTo>
                    <a:pt x="90" y="118"/>
                  </a:lnTo>
                  <a:lnTo>
                    <a:pt x="92" y="118"/>
                  </a:lnTo>
                  <a:lnTo>
                    <a:pt x="93" y="121"/>
                  </a:lnTo>
                  <a:lnTo>
                    <a:pt x="92" y="120"/>
                  </a:lnTo>
                  <a:lnTo>
                    <a:pt x="90" y="118"/>
                  </a:lnTo>
                  <a:lnTo>
                    <a:pt x="89" y="117"/>
                  </a:lnTo>
                  <a:lnTo>
                    <a:pt x="87" y="117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9" y="115"/>
                  </a:lnTo>
                  <a:close/>
                  <a:moveTo>
                    <a:pt x="51" y="109"/>
                  </a:moveTo>
                  <a:lnTo>
                    <a:pt x="54" y="109"/>
                  </a:lnTo>
                  <a:lnTo>
                    <a:pt x="54" y="110"/>
                  </a:lnTo>
                  <a:lnTo>
                    <a:pt x="56" y="110"/>
                  </a:lnTo>
                  <a:lnTo>
                    <a:pt x="57" y="109"/>
                  </a:lnTo>
                  <a:lnTo>
                    <a:pt x="59" y="110"/>
                  </a:lnTo>
                  <a:lnTo>
                    <a:pt x="59" y="110"/>
                  </a:lnTo>
                  <a:lnTo>
                    <a:pt x="60" y="110"/>
                  </a:lnTo>
                  <a:lnTo>
                    <a:pt x="60" y="110"/>
                  </a:lnTo>
                  <a:lnTo>
                    <a:pt x="62" y="110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5" y="114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7"/>
                  </a:lnTo>
                  <a:lnTo>
                    <a:pt x="65" y="118"/>
                  </a:lnTo>
                  <a:lnTo>
                    <a:pt x="65" y="120"/>
                  </a:lnTo>
                  <a:lnTo>
                    <a:pt x="67" y="121"/>
                  </a:lnTo>
                  <a:lnTo>
                    <a:pt x="67" y="123"/>
                  </a:lnTo>
                  <a:lnTo>
                    <a:pt x="65" y="125"/>
                  </a:lnTo>
                  <a:lnTo>
                    <a:pt x="65" y="125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4" y="126"/>
                  </a:lnTo>
                  <a:lnTo>
                    <a:pt x="64" y="126"/>
                  </a:lnTo>
                  <a:lnTo>
                    <a:pt x="64" y="128"/>
                  </a:lnTo>
                  <a:lnTo>
                    <a:pt x="62" y="128"/>
                  </a:lnTo>
                  <a:lnTo>
                    <a:pt x="62" y="128"/>
                  </a:lnTo>
                  <a:lnTo>
                    <a:pt x="60" y="128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59" y="125"/>
                  </a:lnTo>
                  <a:lnTo>
                    <a:pt x="57" y="125"/>
                  </a:lnTo>
                  <a:lnTo>
                    <a:pt x="57" y="123"/>
                  </a:lnTo>
                  <a:lnTo>
                    <a:pt x="57" y="121"/>
                  </a:lnTo>
                  <a:lnTo>
                    <a:pt x="57" y="121"/>
                  </a:lnTo>
                  <a:lnTo>
                    <a:pt x="56" y="120"/>
                  </a:lnTo>
                  <a:lnTo>
                    <a:pt x="56" y="120"/>
                  </a:lnTo>
                  <a:lnTo>
                    <a:pt x="56" y="118"/>
                  </a:lnTo>
                  <a:lnTo>
                    <a:pt x="56" y="117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2" y="114"/>
                  </a:lnTo>
                  <a:lnTo>
                    <a:pt x="52" y="114"/>
                  </a:lnTo>
                  <a:lnTo>
                    <a:pt x="51" y="112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51" y="109"/>
                  </a:lnTo>
                  <a:lnTo>
                    <a:pt x="51" y="109"/>
                  </a:lnTo>
                  <a:close/>
                  <a:moveTo>
                    <a:pt x="71" y="109"/>
                  </a:moveTo>
                  <a:lnTo>
                    <a:pt x="71" y="109"/>
                  </a:lnTo>
                  <a:lnTo>
                    <a:pt x="73" y="109"/>
                  </a:lnTo>
                  <a:lnTo>
                    <a:pt x="73" y="109"/>
                  </a:lnTo>
                  <a:lnTo>
                    <a:pt x="75" y="110"/>
                  </a:lnTo>
                  <a:lnTo>
                    <a:pt x="75" y="110"/>
                  </a:lnTo>
                  <a:lnTo>
                    <a:pt x="75" y="112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3" y="114"/>
                  </a:lnTo>
                  <a:lnTo>
                    <a:pt x="71" y="112"/>
                  </a:lnTo>
                  <a:lnTo>
                    <a:pt x="71" y="112"/>
                  </a:lnTo>
                  <a:lnTo>
                    <a:pt x="71" y="110"/>
                  </a:lnTo>
                  <a:lnTo>
                    <a:pt x="71" y="109"/>
                  </a:lnTo>
                  <a:close/>
                  <a:moveTo>
                    <a:pt x="46" y="104"/>
                  </a:moveTo>
                  <a:lnTo>
                    <a:pt x="48" y="104"/>
                  </a:lnTo>
                  <a:lnTo>
                    <a:pt x="48" y="106"/>
                  </a:lnTo>
                  <a:lnTo>
                    <a:pt x="48" y="107"/>
                  </a:lnTo>
                  <a:lnTo>
                    <a:pt x="46" y="106"/>
                  </a:lnTo>
                  <a:lnTo>
                    <a:pt x="46" y="104"/>
                  </a:lnTo>
                  <a:lnTo>
                    <a:pt x="46" y="104"/>
                  </a:lnTo>
                  <a:lnTo>
                    <a:pt x="46" y="104"/>
                  </a:lnTo>
                  <a:close/>
                  <a:moveTo>
                    <a:pt x="106" y="101"/>
                  </a:moveTo>
                  <a:lnTo>
                    <a:pt x="106" y="103"/>
                  </a:lnTo>
                  <a:lnTo>
                    <a:pt x="108" y="103"/>
                  </a:lnTo>
                  <a:lnTo>
                    <a:pt x="108" y="104"/>
                  </a:lnTo>
                  <a:lnTo>
                    <a:pt x="108" y="106"/>
                  </a:lnTo>
                  <a:lnTo>
                    <a:pt x="108" y="107"/>
                  </a:lnTo>
                  <a:lnTo>
                    <a:pt x="108" y="107"/>
                  </a:lnTo>
                  <a:lnTo>
                    <a:pt x="108" y="109"/>
                  </a:lnTo>
                  <a:lnTo>
                    <a:pt x="106" y="109"/>
                  </a:lnTo>
                  <a:lnTo>
                    <a:pt x="106" y="109"/>
                  </a:lnTo>
                  <a:lnTo>
                    <a:pt x="105" y="109"/>
                  </a:lnTo>
                  <a:lnTo>
                    <a:pt x="103" y="107"/>
                  </a:lnTo>
                  <a:lnTo>
                    <a:pt x="103" y="107"/>
                  </a:lnTo>
                  <a:lnTo>
                    <a:pt x="105" y="106"/>
                  </a:lnTo>
                  <a:lnTo>
                    <a:pt x="105" y="103"/>
                  </a:lnTo>
                  <a:lnTo>
                    <a:pt x="105" y="101"/>
                  </a:lnTo>
                  <a:lnTo>
                    <a:pt x="105" y="101"/>
                  </a:lnTo>
                  <a:lnTo>
                    <a:pt x="106" y="101"/>
                  </a:lnTo>
                  <a:close/>
                  <a:moveTo>
                    <a:pt x="73" y="99"/>
                  </a:moveTo>
                  <a:lnTo>
                    <a:pt x="76" y="101"/>
                  </a:lnTo>
                  <a:lnTo>
                    <a:pt x="76" y="103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close/>
                  <a:moveTo>
                    <a:pt x="73" y="87"/>
                  </a:moveTo>
                  <a:lnTo>
                    <a:pt x="75" y="87"/>
                  </a:lnTo>
                  <a:lnTo>
                    <a:pt x="75" y="88"/>
                  </a:lnTo>
                  <a:lnTo>
                    <a:pt x="75" y="88"/>
                  </a:lnTo>
                  <a:lnTo>
                    <a:pt x="73" y="88"/>
                  </a:lnTo>
                  <a:lnTo>
                    <a:pt x="73" y="88"/>
                  </a:lnTo>
                  <a:lnTo>
                    <a:pt x="73" y="92"/>
                  </a:lnTo>
                  <a:lnTo>
                    <a:pt x="73" y="93"/>
                  </a:lnTo>
                  <a:lnTo>
                    <a:pt x="73" y="93"/>
                  </a:lnTo>
                  <a:lnTo>
                    <a:pt x="71" y="93"/>
                  </a:lnTo>
                  <a:lnTo>
                    <a:pt x="73" y="92"/>
                  </a:lnTo>
                  <a:lnTo>
                    <a:pt x="73" y="92"/>
                  </a:lnTo>
                  <a:lnTo>
                    <a:pt x="73" y="90"/>
                  </a:lnTo>
                  <a:lnTo>
                    <a:pt x="71" y="90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7"/>
                  </a:lnTo>
                  <a:lnTo>
                    <a:pt x="73" y="87"/>
                  </a:lnTo>
                  <a:close/>
                  <a:moveTo>
                    <a:pt x="60" y="35"/>
                  </a:moveTo>
                  <a:lnTo>
                    <a:pt x="62" y="35"/>
                  </a:lnTo>
                  <a:lnTo>
                    <a:pt x="68" y="38"/>
                  </a:lnTo>
                  <a:lnTo>
                    <a:pt x="70" y="38"/>
                  </a:lnTo>
                  <a:lnTo>
                    <a:pt x="71" y="40"/>
                  </a:lnTo>
                  <a:lnTo>
                    <a:pt x="73" y="40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78" y="36"/>
                  </a:lnTo>
                  <a:lnTo>
                    <a:pt x="78" y="38"/>
                  </a:lnTo>
                  <a:lnTo>
                    <a:pt x="78" y="38"/>
                  </a:lnTo>
                  <a:lnTo>
                    <a:pt x="78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6" y="52"/>
                  </a:lnTo>
                  <a:lnTo>
                    <a:pt x="78" y="52"/>
                  </a:lnTo>
                  <a:lnTo>
                    <a:pt x="79" y="54"/>
                  </a:lnTo>
                  <a:lnTo>
                    <a:pt x="79" y="54"/>
                  </a:lnTo>
                  <a:lnTo>
                    <a:pt x="79" y="55"/>
                  </a:lnTo>
                  <a:lnTo>
                    <a:pt x="79" y="55"/>
                  </a:lnTo>
                  <a:lnTo>
                    <a:pt x="81" y="55"/>
                  </a:lnTo>
                  <a:lnTo>
                    <a:pt x="81" y="57"/>
                  </a:lnTo>
                  <a:lnTo>
                    <a:pt x="81" y="57"/>
                  </a:lnTo>
                  <a:lnTo>
                    <a:pt x="81" y="58"/>
                  </a:lnTo>
                  <a:lnTo>
                    <a:pt x="79" y="60"/>
                  </a:lnTo>
                  <a:lnTo>
                    <a:pt x="76" y="66"/>
                  </a:lnTo>
                  <a:lnTo>
                    <a:pt x="76" y="68"/>
                  </a:lnTo>
                  <a:lnTo>
                    <a:pt x="75" y="69"/>
                  </a:lnTo>
                  <a:lnTo>
                    <a:pt x="73" y="71"/>
                  </a:lnTo>
                  <a:lnTo>
                    <a:pt x="70" y="71"/>
                  </a:lnTo>
                  <a:lnTo>
                    <a:pt x="68" y="73"/>
                  </a:lnTo>
                  <a:lnTo>
                    <a:pt x="68" y="74"/>
                  </a:lnTo>
                  <a:lnTo>
                    <a:pt x="67" y="76"/>
                  </a:lnTo>
                  <a:lnTo>
                    <a:pt x="67" y="76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7" y="79"/>
                  </a:lnTo>
                  <a:lnTo>
                    <a:pt x="67" y="81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7" y="87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3"/>
                  </a:lnTo>
                  <a:lnTo>
                    <a:pt x="68" y="95"/>
                  </a:lnTo>
                  <a:lnTo>
                    <a:pt x="70" y="99"/>
                  </a:lnTo>
                  <a:lnTo>
                    <a:pt x="70" y="99"/>
                  </a:lnTo>
                  <a:lnTo>
                    <a:pt x="70" y="101"/>
                  </a:lnTo>
                  <a:lnTo>
                    <a:pt x="71" y="101"/>
                  </a:lnTo>
                  <a:lnTo>
                    <a:pt x="71" y="103"/>
                  </a:lnTo>
                  <a:lnTo>
                    <a:pt x="75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8" y="103"/>
                  </a:lnTo>
                  <a:lnTo>
                    <a:pt x="78" y="101"/>
                  </a:lnTo>
                  <a:lnTo>
                    <a:pt x="76" y="101"/>
                  </a:lnTo>
                  <a:lnTo>
                    <a:pt x="76" y="99"/>
                  </a:lnTo>
                  <a:lnTo>
                    <a:pt x="76" y="99"/>
                  </a:lnTo>
                  <a:lnTo>
                    <a:pt x="78" y="99"/>
                  </a:lnTo>
                  <a:lnTo>
                    <a:pt x="79" y="98"/>
                  </a:lnTo>
                  <a:lnTo>
                    <a:pt x="81" y="98"/>
                  </a:lnTo>
                  <a:lnTo>
                    <a:pt x="82" y="98"/>
                  </a:lnTo>
                  <a:lnTo>
                    <a:pt x="84" y="98"/>
                  </a:lnTo>
                  <a:lnTo>
                    <a:pt x="86" y="98"/>
                  </a:lnTo>
                  <a:lnTo>
                    <a:pt x="87" y="99"/>
                  </a:lnTo>
                  <a:lnTo>
                    <a:pt x="89" y="101"/>
                  </a:lnTo>
                  <a:lnTo>
                    <a:pt x="89" y="103"/>
                  </a:lnTo>
                  <a:lnTo>
                    <a:pt x="89" y="104"/>
                  </a:lnTo>
                  <a:lnTo>
                    <a:pt x="89" y="104"/>
                  </a:lnTo>
                  <a:lnTo>
                    <a:pt x="89" y="106"/>
                  </a:lnTo>
                  <a:lnTo>
                    <a:pt x="89" y="106"/>
                  </a:lnTo>
                  <a:lnTo>
                    <a:pt x="92" y="106"/>
                  </a:lnTo>
                  <a:lnTo>
                    <a:pt x="92" y="104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1"/>
                  </a:lnTo>
                  <a:lnTo>
                    <a:pt x="93" y="101"/>
                  </a:lnTo>
                  <a:lnTo>
                    <a:pt x="93" y="103"/>
                  </a:lnTo>
                  <a:lnTo>
                    <a:pt x="97" y="104"/>
                  </a:lnTo>
                  <a:lnTo>
                    <a:pt x="98" y="104"/>
                  </a:lnTo>
                  <a:lnTo>
                    <a:pt x="98" y="104"/>
                  </a:lnTo>
                  <a:lnTo>
                    <a:pt x="100" y="104"/>
                  </a:lnTo>
                  <a:lnTo>
                    <a:pt x="100" y="106"/>
                  </a:lnTo>
                  <a:lnTo>
                    <a:pt x="100" y="106"/>
                  </a:lnTo>
                  <a:lnTo>
                    <a:pt x="97" y="106"/>
                  </a:lnTo>
                  <a:lnTo>
                    <a:pt x="95" y="107"/>
                  </a:lnTo>
                  <a:lnTo>
                    <a:pt x="97" y="109"/>
                  </a:lnTo>
                  <a:lnTo>
                    <a:pt x="98" y="110"/>
                  </a:lnTo>
                  <a:lnTo>
                    <a:pt x="98" y="112"/>
                  </a:lnTo>
                  <a:lnTo>
                    <a:pt x="100" y="114"/>
                  </a:lnTo>
                  <a:lnTo>
                    <a:pt x="100" y="114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1" y="115"/>
                  </a:lnTo>
                  <a:lnTo>
                    <a:pt x="103" y="117"/>
                  </a:lnTo>
                  <a:lnTo>
                    <a:pt x="105" y="117"/>
                  </a:lnTo>
                  <a:lnTo>
                    <a:pt x="105" y="117"/>
                  </a:lnTo>
                  <a:lnTo>
                    <a:pt x="105" y="120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1"/>
                  </a:lnTo>
                  <a:lnTo>
                    <a:pt x="101" y="120"/>
                  </a:lnTo>
                  <a:lnTo>
                    <a:pt x="101" y="118"/>
                  </a:lnTo>
                  <a:lnTo>
                    <a:pt x="101" y="118"/>
                  </a:lnTo>
                  <a:lnTo>
                    <a:pt x="100" y="118"/>
                  </a:lnTo>
                  <a:lnTo>
                    <a:pt x="100" y="118"/>
                  </a:lnTo>
                  <a:lnTo>
                    <a:pt x="98" y="118"/>
                  </a:lnTo>
                  <a:lnTo>
                    <a:pt x="97" y="118"/>
                  </a:lnTo>
                  <a:lnTo>
                    <a:pt x="93" y="117"/>
                  </a:lnTo>
                  <a:lnTo>
                    <a:pt x="92" y="117"/>
                  </a:lnTo>
                  <a:lnTo>
                    <a:pt x="92" y="115"/>
                  </a:lnTo>
                  <a:lnTo>
                    <a:pt x="92" y="114"/>
                  </a:lnTo>
                  <a:lnTo>
                    <a:pt x="90" y="112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86" y="109"/>
                  </a:lnTo>
                  <a:lnTo>
                    <a:pt x="86" y="107"/>
                  </a:lnTo>
                  <a:lnTo>
                    <a:pt x="84" y="106"/>
                  </a:lnTo>
                  <a:lnTo>
                    <a:pt x="82" y="104"/>
                  </a:lnTo>
                  <a:lnTo>
                    <a:pt x="81" y="103"/>
                  </a:lnTo>
                  <a:lnTo>
                    <a:pt x="81" y="103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81" y="106"/>
                  </a:lnTo>
                  <a:lnTo>
                    <a:pt x="81" y="106"/>
                  </a:lnTo>
                  <a:lnTo>
                    <a:pt x="81" y="107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10"/>
                  </a:lnTo>
                  <a:lnTo>
                    <a:pt x="82" y="114"/>
                  </a:lnTo>
                  <a:lnTo>
                    <a:pt x="82" y="114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2"/>
                  </a:lnTo>
                  <a:lnTo>
                    <a:pt x="79" y="109"/>
                  </a:lnTo>
                  <a:lnTo>
                    <a:pt x="79" y="109"/>
                  </a:lnTo>
                  <a:lnTo>
                    <a:pt x="76" y="107"/>
                  </a:lnTo>
                  <a:lnTo>
                    <a:pt x="75" y="106"/>
                  </a:lnTo>
                  <a:lnTo>
                    <a:pt x="70" y="103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7" y="104"/>
                  </a:lnTo>
                  <a:lnTo>
                    <a:pt x="65" y="106"/>
                  </a:lnTo>
                  <a:lnTo>
                    <a:pt x="65" y="106"/>
                  </a:lnTo>
                  <a:lnTo>
                    <a:pt x="64" y="107"/>
                  </a:lnTo>
                  <a:lnTo>
                    <a:pt x="62" y="107"/>
                  </a:lnTo>
                  <a:lnTo>
                    <a:pt x="60" y="107"/>
                  </a:lnTo>
                  <a:lnTo>
                    <a:pt x="59" y="106"/>
                  </a:lnTo>
                  <a:lnTo>
                    <a:pt x="57" y="106"/>
                  </a:lnTo>
                  <a:lnTo>
                    <a:pt x="57" y="104"/>
                  </a:lnTo>
                  <a:lnTo>
                    <a:pt x="56" y="104"/>
                  </a:lnTo>
                  <a:lnTo>
                    <a:pt x="54" y="106"/>
                  </a:lnTo>
                  <a:lnTo>
                    <a:pt x="54" y="103"/>
                  </a:lnTo>
                  <a:lnTo>
                    <a:pt x="54" y="99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7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2"/>
                  </a:lnTo>
                  <a:lnTo>
                    <a:pt x="56" y="92"/>
                  </a:lnTo>
                  <a:lnTo>
                    <a:pt x="54" y="92"/>
                  </a:lnTo>
                  <a:lnTo>
                    <a:pt x="54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3"/>
                  </a:lnTo>
                  <a:lnTo>
                    <a:pt x="52" y="95"/>
                  </a:lnTo>
                  <a:lnTo>
                    <a:pt x="52" y="96"/>
                  </a:lnTo>
                  <a:lnTo>
                    <a:pt x="51" y="96"/>
                  </a:lnTo>
                  <a:lnTo>
                    <a:pt x="51" y="96"/>
                  </a:lnTo>
                  <a:lnTo>
                    <a:pt x="51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8" y="90"/>
                  </a:lnTo>
                  <a:lnTo>
                    <a:pt x="48" y="90"/>
                  </a:lnTo>
                  <a:lnTo>
                    <a:pt x="46" y="90"/>
                  </a:lnTo>
                  <a:lnTo>
                    <a:pt x="46" y="90"/>
                  </a:lnTo>
                  <a:lnTo>
                    <a:pt x="45" y="88"/>
                  </a:lnTo>
                  <a:lnTo>
                    <a:pt x="45" y="85"/>
                  </a:lnTo>
                  <a:lnTo>
                    <a:pt x="45" y="84"/>
                  </a:lnTo>
                  <a:lnTo>
                    <a:pt x="45" y="82"/>
                  </a:lnTo>
                  <a:lnTo>
                    <a:pt x="43" y="81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1" y="74"/>
                  </a:lnTo>
                  <a:lnTo>
                    <a:pt x="41" y="73"/>
                  </a:lnTo>
                  <a:lnTo>
                    <a:pt x="41" y="73"/>
                  </a:lnTo>
                  <a:lnTo>
                    <a:pt x="41" y="69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3" y="68"/>
                  </a:lnTo>
                  <a:lnTo>
                    <a:pt x="43" y="69"/>
                  </a:lnTo>
                  <a:lnTo>
                    <a:pt x="45" y="69"/>
                  </a:lnTo>
                  <a:lnTo>
                    <a:pt x="45" y="69"/>
                  </a:lnTo>
                  <a:lnTo>
                    <a:pt x="46" y="71"/>
                  </a:lnTo>
                  <a:lnTo>
                    <a:pt x="46" y="73"/>
                  </a:lnTo>
                  <a:lnTo>
                    <a:pt x="48" y="73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69"/>
                  </a:lnTo>
                  <a:lnTo>
                    <a:pt x="49" y="66"/>
                  </a:lnTo>
                  <a:lnTo>
                    <a:pt x="49" y="65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51" y="58"/>
                  </a:lnTo>
                  <a:lnTo>
                    <a:pt x="51" y="57"/>
                  </a:lnTo>
                  <a:lnTo>
                    <a:pt x="51" y="54"/>
                  </a:lnTo>
                  <a:lnTo>
                    <a:pt x="51" y="52"/>
                  </a:lnTo>
                  <a:lnTo>
                    <a:pt x="51" y="52"/>
                  </a:lnTo>
                  <a:lnTo>
                    <a:pt x="49" y="51"/>
                  </a:lnTo>
                  <a:lnTo>
                    <a:pt x="49" y="49"/>
                  </a:lnTo>
                  <a:lnTo>
                    <a:pt x="52" y="41"/>
                  </a:lnTo>
                  <a:lnTo>
                    <a:pt x="52" y="40"/>
                  </a:lnTo>
                  <a:lnTo>
                    <a:pt x="52" y="38"/>
                  </a:lnTo>
                  <a:lnTo>
                    <a:pt x="52" y="36"/>
                  </a:lnTo>
                  <a:lnTo>
                    <a:pt x="54" y="35"/>
                  </a:lnTo>
                  <a:lnTo>
                    <a:pt x="56" y="35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0" y="35"/>
                  </a:lnTo>
                  <a:close/>
                  <a:moveTo>
                    <a:pt x="73" y="29"/>
                  </a:moveTo>
                  <a:lnTo>
                    <a:pt x="73" y="29"/>
                  </a:lnTo>
                  <a:lnTo>
                    <a:pt x="73" y="30"/>
                  </a:lnTo>
                  <a:lnTo>
                    <a:pt x="71" y="32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9"/>
                  </a:lnTo>
                  <a:lnTo>
                    <a:pt x="73" y="29"/>
                  </a:lnTo>
                  <a:close/>
                  <a:moveTo>
                    <a:pt x="62" y="25"/>
                  </a:moveTo>
                  <a:lnTo>
                    <a:pt x="62" y="27"/>
                  </a:lnTo>
                  <a:lnTo>
                    <a:pt x="62" y="27"/>
                  </a:lnTo>
                  <a:lnTo>
                    <a:pt x="62" y="29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5"/>
                  </a:lnTo>
                  <a:close/>
                  <a:moveTo>
                    <a:pt x="65" y="22"/>
                  </a:moveTo>
                  <a:lnTo>
                    <a:pt x="67" y="22"/>
                  </a:lnTo>
                  <a:lnTo>
                    <a:pt x="67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2"/>
                  </a:lnTo>
                  <a:lnTo>
                    <a:pt x="65" y="22"/>
                  </a:lnTo>
                  <a:close/>
                  <a:moveTo>
                    <a:pt x="73" y="6"/>
                  </a:moveTo>
                  <a:lnTo>
                    <a:pt x="75" y="6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1" y="8"/>
                  </a:lnTo>
                  <a:lnTo>
                    <a:pt x="73" y="6"/>
                  </a:lnTo>
                  <a:lnTo>
                    <a:pt x="73" y="6"/>
                  </a:lnTo>
                  <a:close/>
                  <a:moveTo>
                    <a:pt x="71" y="0"/>
                  </a:moveTo>
                  <a:lnTo>
                    <a:pt x="71" y="0"/>
                  </a:lnTo>
                  <a:lnTo>
                    <a:pt x="71" y="2"/>
                  </a:lnTo>
                  <a:lnTo>
                    <a:pt x="71" y="3"/>
                  </a:lnTo>
                  <a:lnTo>
                    <a:pt x="70" y="3"/>
                  </a:lnTo>
                  <a:lnTo>
                    <a:pt x="70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0" name="Freeform 176">
              <a:extLst>
                <a:ext uri="{FF2B5EF4-FFF2-40B4-BE49-F238E27FC236}">
                  <a16:creationId xmlns:a16="http://schemas.microsoft.com/office/drawing/2014/main" id="{D23716F7-0EFE-4D6B-83DF-414DDF812D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33609" y="4452958"/>
              <a:ext cx="426880" cy="288485"/>
            </a:xfrm>
            <a:custGeom>
              <a:avLst/>
              <a:gdLst>
                <a:gd name="T0" fmla="*/ 180 w 219"/>
                <a:gd name="T1" fmla="*/ 147 h 148"/>
                <a:gd name="T2" fmla="*/ 191 w 219"/>
                <a:gd name="T3" fmla="*/ 145 h 148"/>
                <a:gd name="T4" fmla="*/ 145 w 219"/>
                <a:gd name="T5" fmla="*/ 123 h 148"/>
                <a:gd name="T6" fmla="*/ 145 w 219"/>
                <a:gd name="T7" fmla="*/ 125 h 148"/>
                <a:gd name="T8" fmla="*/ 145 w 219"/>
                <a:gd name="T9" fmla="*/ 120 h 148"/>
                <a:gd name="T10" fmla="*/ 140 w 219"/>
                <a:gd name="T11" fmla="*/ 115 h 148"/>
                <a:gd name="T12" fmla="*/ 172 w 219"/>
                <a:gd name="T13" fmla="*/ 110 h 148"/>
                <a:gd name="T14" fmla="*/ 172 w 219"/>
                <a:gd name="T15" fmla="*/ 114 h 148"/>
                <a:gd name="T16" fmla="*/ 38 w 219"/>
                <a:gd name="T17" fmla="*/ 106 h 148"/>
                <a:gd name="T18" fmla="*/ 148 w 219"/>
                <a:gd name="T19" fmla="*/ 104 h 148"/>
                <a:gd name="T20" fmla="*/ 36 w 219"/>
                <a:gd name="T21" fmla="*/ 101 h 148"/>
                <a:gd name="T22" fmla="*/ 101 w 219"/>
                <a:gd name="T23" fmla="*/ 60 h 148"/>
                <a:gd name="T24" fmla="*/ 211 w 219"/>
                <a:gd name="T25" fmla="*/ 69 h 148"/>
                <a:gd name="T26" fmla="*/ 216 w 219"/>
                <a:gd name="T27" fmla="*/ 79 h 148"/>
                <a:gd name="T28" fmla="*/ 205 w 219"/>
                <a:gd name="T29" fmla="*/ 71 h 148"/>
                <a:gd name="T30" fmla="*/ 91 w 219"/>
                <a:gd name="T31" fmla="*/ 60 h 148"/>
                <a:gd name="T32" fmla="*/ 198 w 219"/>
                <a:gd name="T33" fmla="*/ 60 h 148"/>
                <a:gd name="T34" fmla="*/ 72 w 219"/>
                <a:gd name="T35" fmla="*/ 49 h 148"/>
                <a:gd name="T36" fmla="*/ 165 w 219"/>
                <a:gd name="T37" fmla="*/ 43 h 148"/>
                <a:gd name="T38" fmla="*/ 161 w 219"/>
                <a:gd name="T39" fmla="*/ 55 h 148"/>
                <a:gd name="T40" fmla="*/ 151 w 219"/>
                <a:gd name="T41" fmla="*/ 65 h 148"/>
                <a:gd name="T42" fmla="*/ 131 w 219"/>
                <a:gd name="T43" fmla="*/ 71 h 148"/>
                <a:gd name="T44" fmla="*/ 110 w 219"/>
                <a:gd name="T45" fmla="*/ 65 h 148"/>
                <a:gd name="T46" fmla="*/ 121 w 219"/>
                <a:gd name="T47" fmla="*/ 62 h 148"/>
                <a:gd name="T48" fmla="*/ 134 w 219"/>
                <a:gd name="T49" fmla="*/ 55 h 148"/>
                <a:gd name="T50" fmla="*/ 145 w 219"/>
                <a:gd name="T51" fmla="*/ 60 h 148"/>
                <a:gd name="T52" fmla="*/ 154 w 219"/>
                <a:gd name="T53" fmla="*/ 44 h 148"/>
                <a:gd name="T54" fmla="*/ 170 w 219"/>
                <a:gd name="T55" fmla="*/ 27 h 148"/>
                <a:gd name="T56" fmla="*/ 161 w 219"/>
                <a:gd name="T57" fmla="*/ 22 h 148"/>
                <a:gd name="T58" fmla="*/ 4 w 219"/>
                <a:gd name="T59" fmla="*/ 19 h 148"/>
                <a:gd name="T60" fmla="*/ 38 w 219"/>
                <a:gd name="T61" fmla="*/ 30 h 148"/>
                <a:gd name="T62" fmla="*/ 53 w 219"/>
                <a:gd name="T63" fmla="*/ 38 h 148"/>
                <a:gd name="T64" fmla="*/ 71 w 219"/>
                <a:gd name="T65" fmla="*/ 58 h 148"/>
                <a:gd name="T66" fmla="*/ 98 w 219"/>
                <a:gd name="T67" fmla="*/ 69 h 148"/>
                <a:gd name="T68" fmla="*/ 88 w 219"/>
                <a:gd name="T69" fmla="*/ 81 h 148"/>
                <a:gd name="T70" fmla="*/ 105 w 219"/>
                <a:gd name="T71" fmla="*/ 99 h 148"/>
                <a:gd name="T72" fmla="*/ 120 w 219"/>
                <a:gd name="T73" fmla="*/ 110 h 148"/>
                <a:gd name="T74" fmla="*/ 132 w 219"/>
                <a:gd name="T75" fmla="*/ 121 h 148"/>
                <a:gd name="T76" fmla="*/ 137 w 219"/>
                <a:gd name="T77" fmla="*/ 128 h 148"/>
                <a:gd name="T78" fmla="*/ 142 w 219"/>
                <a:gd name="T79" fmla="*/ 134 h 148"/>
                <a:gd name="T80" fmla="*/ 123 w 219"/>
                <a:gd name="T81" fmla="*/ 129 h 148"/>
                <a:gd name="T82" fmla="*/ 102 w 219"/>
                <a:gd name="T83" fmla="*/ 126 h 148"/>
                <a:gd name="T84" fmla="*/ 88 w 219"/>
                <a:gd name="T85" fmla="*/ 112 h 148"/>
                <a:gd name="T86" fmla="*/ 75 w 219"/>
                <a:gd name="T87" fmla="*/ 98 h 148"/>
                <a:gd name="T88" fmla="*/ 58 w 219"/>
                <a:gd name="T89" fmla="*/ 93 h 148"/>
                <a:gd name="T90" fmla="*/ 49 w 219"/>
                <a:gd name="T91" fmla="*/ 93 h 148"/>
                <a:gd name="T92" fmla="*/ 44 w 219"/>
                <a:gd name="T93" fmla="*/ 96 h 148"/>
                <a:gd name="T94" fmla="*/ 30 w 219"/>
                <a:gd name="T95" fmla="*/ 101 h 148"/>
                <a:gd name="T96" fmla="*/ 22 w 219"/>
                <a:gd name="T97" fmla="*/ 99 h 148"/>
                <a:gd name="T98" fmla="*/ 36 w 219"/>
                <a:gd name="T99" fmla="*/ 109 h 148"/>
                <a:gd name="T100" fmla="*/ 12 w 219"/>
                <a:gd name="T101" fmla="*/ 114 h 148"/>
                <a:gd name="T102" fmla="*/ 1 w 219"/>
                <a:gd name="T103" fmla="*/ 81 h 148"/>
                <a:gd name="T104" fmla="*/ 1 w 219"/>
                <a:gd name="T105" fmla="*/ 19 h 148"/>
                <a:gd name="T106" fmla="*/ 164 w 219"/>
                <a:gd name="T107" fmla="*/ 30 h 148"/>
                <a:gd name="T108" fmla="*/ 173 w 219"/>
                <a:gd name="T109" fmla="*/ 49 h 148"/>
                <a:gd name="T110" fmla="*/ 164 w 219"/>
                <a:gd name="T111" fmla="*/ 32 h 148"/>
                <a:gd name="T112" fmla="*/ 145 w 219"/>
                <a:gd name="T113" fmla="*/ 21 h 148"/>
                <a:gd name="T114" fmla="*/ 132 w 219"/>
                <a:gd name="T115" fmla="*/ 17 h 148"/>
                <a:gd name="T116" fmla="*/ 101 w 219"/>
                <a:gd name="T117" fmla="*/ 14 h 148"/>
                <a:gd name="T118" fmla="*/ 91 w 219"/>
                <a:gd name="T119" fmla="*/ 13 h 148"/>
                <a:gd name="T120" fmla="*/ 83 w 219"/>
                <a:gd name="T121" fmla="*/ 10 h 148"/>
                <a:gd name="T122" fmla="*/ 126 w 219"/>
                <a:gd name="T123" fmla="*/ 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148">
                  <a:moveTo>
                    <a:pt x="178" y="145"/>
                  </a:moveTo>
                  <a:lnTo>
                    <a:pt x="180" y="145"/>
                  </a:lnTo>
                  <a:lnTo>
                    <a:pt x="183" y="147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4" y="148"/>
                  </a:lnTo>
                  <a:lnTo>
                    <a:pt x="183" y="148"/>
                  </a:lnTo>
                  <a:lnTo>
                    <a:pt x="181" y="148"/>
                  </a:lnTo>
                  <a:lnTo>
                    <a:pt x="181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78" y="145"/>
                  </a:lnTo>
                  <a:lnTo>
                    <a:pt x="178" y="145"/>
                  </a:lnTo>
                  <a:close/>
                  <a:moveTo>
                    <a:pt x="192" y="145"/>
                  </a:move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2" y="147"/>
                  </a:lnTo>
                  <a:lnTo>
                    <a:pt x="191" y="147"/>
                  </a:lnTo>
                  <a:lnTo>
                    <a:pt x="191" y="145"/>
                  </a:lnTo>
                  <a:lnTo>
                    <a:pt x="191" y="145"/>
                  </a:lnTo>
                  <a:lnTo>
                    <a:pt x="192" y="145"/>
                  </a:lnTo>
                  <a:lnTo>
                    <a:pt x="192" y="145"/>
                  </a:lnTo>
                  <a:close/>
                  <a:moveTo>
                    <a:pt x="145" y="134"/>
                  </a:moveTo>
                  <a:lnTo>
                    <a:pt x="145" y="134"/>
                  </a:lnTo>
                  <a:lnTo>
                    <a:pt x="145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5" y="134"/>
                  </a:lnTo>
                  <a:close/>
                  <a:moveTo>
                    <a:pt x="143" y="121"/>
                  </a:moveTo>
                  <a:lnTo>
                    <a:pt x="143" y="121"/>
                  </a:lnTo>
                  <a:lnTo>
                    <a:pt x="145" y="123"/>
                  </a:lnTo>
                  <a:lnTo>
                    <a:pt x="148" y="125"/>
                  </a:lnTo>
                  <a:lnTo>
                    <a:pt x="148" y="125"/>
                  </a:lnTo>
                  <a:lnTo>
                    <a:pt x="148" y="126"/>
                  </a:lnTo>
                  <a:lnTo>
                    <a:pt x="148" y="126"/>
                  </a:lnTo>
                  <a:lnTo>
                    <a:pt x="150" y="125"/>
                  </a:lnTo>
                  <a:lnTo>
                    <a:pt x="150" y="125"/>
                  </a:lnTo>
                  <a:lnTo>
                    <a:pt x="151" y="125"/>
                  </a:lnTo>
                  <a:lnTo>
                    <a:pt x="150" y="128"/>
                  </a:lnTo>
                  <a:lnTo>
                    <a:pt x="150" y="128"/>
                  </a:lnTo>
                  <a:lnTo>
                    <a:pt x="146" y="126"/>
                  </a:lnTo>
                  <a:lnTo>
                    <a:pt x="146" y="125"/>
                  </a:lnTo>
                  <a:lnTo>
                    <a:pt x="145" y="125"/>
                  </a:lnTo>
                  <a:lnTo>
                    <a:pt x="145" y="123"/>
                  </a:lnTo>
                  <a:lnTo>
                    <a:pt x="143" y="121"/>
                  </a:lnTo>
                  <a:lnTo>
                    <a:pt x="143" y="121"/>
                  </a:lnTo>
                  <a:close/>
                  <a:moveTo>
                    <a:pt x="140" y="115"/>
                  </a:moveTo>
                  <a:lnTo>
                    <a:pt x="140" y="115"/>
                  </a:lnTo>
                  <a:lnTo>
                    <a:pt x="142" y="117"/>
                  </a:lnTo>
                  <a:lnTo>
                    <a:pt x="143" y="117"/>
                  </a:lnTo>
                  <a:lnTo>
                    <a:pt x="143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1"/>
                  </a:lnTo>
                  <a:lnTo>
                    <a:pt x="145" y="120"/>
                  </a:lnTo>
                  <a:lnTo>
                    <a:pt x="143" y="120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9" y="118"/>
                  </a:lnTo>
                  <a:lnTo>
                    <a:pt x="140" y="118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40" y="115"/>
                  </a:lnTo>
                  <a:close/>
                  <a:moveTo>
                    <a:pt x="135" y="114"/>
                  </a:moveTo>
                  <a:lnTo>
                    <a:pt x="137" y="115"/>
                  </a:lnTo>
                  <a:lnTo>
                    <a:pt x="137" y="115"/>
                  </a:lnTo>
                  <a:lnTo>
                    <a:pt x="137" y="117"/>
                  </a:lnTo>
                  <a:lnTo>
                    <a:pt x="137" y="118"/>
                  </a:lnTo>
                  <a:lnTo>
                    <a:pt x="137" y="118"/>
                  </a:lnTo>
                  <a:lnTo>
                    <a:pt x="135" y="118"/>
                  </a:lnTo>
                  <a:lnTo>
                    <a:pt x="134" y="117"/>
                  </a:lnTo>
                  <a:lnTo>
                    <a:pt x="134" y="115"/>
                  </a:lnTo>
                  <a:lnTo>
                    <a:pt x="135" y="114"/>
                  </a:lnTo>
                  <a:close/>
                  <a:moveTo>
                    <a:pt x="170" y="110"/>
                  </a:moveTo>
                  <a:lnTo>
                    <a:pt x="172" y="110"/>
                  </a:lnTo>
                  <a:lnTo>
                    <a:pt x="173" y="110"/>
                  </a:lnTo>
                  <a:lnTo>
                    <a:pt x="173" y="110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3" y="114"/>
                  </a:lnTo>
                  <a:lnTo>
                    <a:pt x="172" y="114"/>
                  </a:lnTo>
                  <a:lnTo>
                    <a:pt x="172" y="114"/>
                  </a:lnTo>
                  <a:lnTo>
                    <a:pt x="172" y="112"/>
                  </a:lnTo>
                  <a:lnTo>
                    <a:pt x="170" y="112"/>
                  </a:lnTo>
                  <a:lnTo>
                    <a:pt x="168" y="110"/>
                  </a:lnTo>
                  <a:lnTo>
                    <a:pt x="170" y="110"/>
                  </a:lnTo>
                  <a:lnTo>
                    <a:pt x="170" y="110"/>
                  </a:lnTo>
                  <a:close/>
                  <a:moveTo>
                    <a:pt x="34" y="103"/>
                  </a:moveTo>
                  <a:lnTo>
                    <a:pt x="34" y="103"/>
                  </a:lnTo>
                  <a:lnTo>
                    <a:pt x="38" y="104"/>
                  </a:lnTo>
                  <a:lnTo>
                    <a:pt x="39" y="106"/>
                  </a:lnTo>
                  <a:lnTo>
                    <a:pt x="39" y="106"/>
                  </a:lnTo>
                  <a:lnTo>
                    <a:pt x="38" y="106"/>
                  </a:lnTo>
                  <a:lnTo>
                    <a:pt x="36" y="104"/>
                  </a:lnTo>
                  <a:lnTo>
                    <a:pt x="34" y="104"/>
                  </a:lnTo>
                  <a:lnTo>
                    <a:pt x="34" y="103"/>
                  </a:lnTo>
                  <a:close/>
                  <a:moveTo>
                    <a:pt x="148" y="103"/>
                  </a:moveTo>
                  <a:lnTo>
                    <a:pt x="148" y="104"/>
                  </a:lnTo>
                  <a:lnTo>
                    <a:pt x="148" y="104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6"/>
                  </a:lnTo>
                  <a:lnTo>
                    <a:pt x="148" y="106"/>
                  </a:lnTo>
                  <a:lnTo>
                    <a:pt x="148" y="104"/>
                  </a:lnTo>
                  <a:lnTo>
                    <a:pt x="146" y="104"/>
                  </a:lnTo>
                  <a:lnTo>
                    <a:pt x="148" y="103"/>
                  </a:lnTo>
                  <a:lnTo>
                    <a:pt x="148" y="103"/>
                  </a:lnTo>
                  <a:lnTo>
                    <a:pt x="148" y="103"/>
                  </a:lnTo>
                  <a:close/>
                  <a:moveTo>
                    <a:pt x="36" y="101"/>
                  </a:move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4"/>
                  </a:lnTo>
                  <a:lnTo>
                    <a:pt x="36" y="103"/>
                  </a:lnTo>
                  <a:lnTo>
                    <a:pt x="36" y="101"/>
                  </a:lnTo>
                  <a:close/>
                  <a:moveTo>
                    <a:pt x="101" y="60"/>
                  </a:moveTo>
                  <a:lnTo>
                    <a:pt x="104" y="62"/>
                  </a:lnTo>
                  <a:lnTo>
                    <a:pt x="104" y="63"/>
                  </a:lnTo>
                  <a:lnTo>
                    <a:pt x="104" y="65"/>
                  </a:lnTo>
                  <a:lnTo>
                    <a:pt x="104" y="65"/>
                  </a:lnTo>
                  <a:lnTo>
                    <a:pt x="102" y="65"/>
                  </a:lnTo>
                  <a:lnTo>
                    <a:pt x="102" y="65"/>
                  </a:lnTo>
                  <a:lnTo>
                    <a:pt x="101" y="63"/>
                  </a:lnTo>
                  <a:lnTo>
                    <a:pt x="101" y="62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101" y="60"/>
                  </a:lnTo>
                  <a:close/>
                  <a:moveTo>
                    <a:pt x="200" y="60"/>
                  </a:moveTo>
                  <a:lnTo>
                    <a:pt x="202" y="60"/>
                  </a:lnTo>
                  <a:lnTo>
                    <a:pt x="202" y="60"/>
                  </a:lnTo>
                  <a:lnTo>
                    <a:pt x="203" y="60"/>
                  </a:lnTo>
                  <a:lnTo>
                    <a:pt x="205" y="62"/>
                  </a:lnTo>
                  <a:lnTo>
                    <a:pt x="206" y="62"/>
                  </a:lnTo>
                  <a:lnTo>
                    <a:pt x="206" y="65"/>
                  </a:lnTo>
                  <a:lnTo>
                    <a:pt x="208" y="65"/>
                  </a:lnTo>
                  <a:lnTo>
                    <a:pt x="208" y="66"/>
                  </a:lnTo>
                  <a:lnTo>
                    <a:pt x="209" y="66"/>
                  </a:lnTo>
                  <a:lnTo>
                    <a:pt x="209" y="68"/>
                  </a:lnTo>
                  <a:lnTo>
                    <a:pt x="211" y="69"/>
                  </a:lnTo>
                  <a:lnTo>
                    <a:pt x="213" y="69"/>
                  </a:lnTo>
                  <a:lnTo>
                    <a:pt x="213" y="71"/>
                  </a:lnTo>
                  <a:lnTo>
                    <a:pt x="214" y="71"/>
                  </a:lnTo>
                  <a:lnTo>
                    <a:pt x="216" y="71"/>
                  </a:lnTo>
                  <a:lnTo>
                    <a:pt x="216" y="73"/>
                  </a:lnTo>
                  <a:lnTo>
                    <a:pt x="217" y="74"/>
                  </a:lnTo>
                  <a:lnTo>
                    <a:pt x="217" y="76"/>
                  </a:lnTo>
                  <a:lnTo>
                    <a:pt x="219" y="77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6" y="79"/>
                  </a:lnTo>
                  <a:lnTo>
                    <a:pt x="216" y="79"/>
                  </a:lnTo>
                  <a:lnTo>
                    <a:pt x="214" y="81"/>
                  </a:lnTo>
                  <a:lnTo>
                    <a:pt x="213" y="81"/>
                  </a:lnTo>
                  <a:lnTo>
                    <a:pt x="213" y="79"/>
                  </a:lnTo>
                  <a:lnTo>
                    <a:pt x="211" y="79"/>
                  </a:lnTo>
                  <a:lnTo>
                    <a:pt x="209" y="77"/>
                  </a:lnTo>
                  <a:lnTo>
                    <a:pt x="208" y="76"/>
                  </a:lnTo>
                  <a:lnTo>
                    <a:pt x="208" y="76"/>
                  </a:lnTo>
                  <a:lnTo>
                    <a:pt x="208" y="74"/>
                  </a:lnTo>
                  <a:lnTo>
                    <a:pt x="208" y="73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3" y="69"/>
                  </a:lnTo>
                  <a:lnTo>
                    <a:pt x="203" y="68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0" y="62"/>
                  </a:lnTo>
                  <a:lnTo>
                    <a:pt x="200" y="60"/>
                  </a:lnTo>
                  <a:close/>
                  <a:moveTo>
                    <a:pt x="91" y="55"/>
                  </a:moveTo>
                  <a:lnTo>
                    <a:pt x="91" y="57"/>
                  </a:lnTo>
                  <a:lnTo>
                    <a:pt x="91" y="58"/>
                  </a:lnTo>
                  <a:lnTo>
                    <a:pt x="91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88" y="57"/>
                  </a:lnTo>
                  <a:lnTo>
                    <a:pt x="90" y="57"/>
                  </a:lnTo>
                  <a:lnTo>
                    <a:pt x="91" y="55"/>
                  </a:lnTo>
                  <a:close/>
                  <a:moveTo>
                    <a:pt x="198" y="54"/>
                  </a:moveTo>
                  <a:lnTo>
                    <a:pt x="200" y="54"/>
                  </a:lnTo>
                  <a:lnTo>
                    <a:pt x="200" y="55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0" y="60"/>
                  </a:lnTo>
                  <a:lnTo>
                    <a:pt x="198" y="60"/>
                  </a:lnTo>
                  <a:lnTo>
                    <a:pt x="198" y="58"/>
                  </a:lnTo>
                  <a:lnTo>
                    <a:pt x="198" y="57"/>
                  </a:lnTo>
                  <a:lnTo>
                    <a:pt x="198" y="55"/>
                  </a:lnTo>
                  <a:lnTo>
                    <a:pt x="198" y="55"/>
                  </a:lnTo>
                  <a:lnTo>
                    <a:pt x="198" y="54"/>
                  </a:lnTo>
                  <a:lnTo>
                    <a:pt x="198" y="54"/>
                  </a:lnTo>
                  <a:close/>
                  <a:moveTo>
                    <a:pt x="74" y="46"/>
                  </a:moveTo>
                  <a:lnTo>
                    <a:pt x="75" y="47"/>
                  </a:lnTo>
                  <a:lnTo>
                    <a:pt x="75" y="47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2" y="47"/>
                  </a:lnTo>
                  <a:lnTo>
                    <a:pt x="74" y="47"/>
                  </a:lnTo>
                  <a:lnTo>
                    <a:pt x="74" y="46"/>
                  </a:lnTo>
                  <a:close/>
                  <a:moveTo>
                    <a:pt x="157" y="41"/>
                  </a:moveTo>
                  <a:lnTo>
                    <a:pt x="159" y="41"/>
                  </a:lnTo>
                  <a:lnTo>
                    <a:pt x="159" y="43"/>
                  </a:lnTo>
                  <a:lnTo>
                    <a:pt x="161" y="43"/>
                  </a:lnTo>
                  <a:lnTo>
                    <a:pt x="161" y="43"/>
                  </a:lnTo>
                  <a:lnTo>
                    <a:pt x="162" y="41"/>
                  </a:lnTo>
                  <a:lnTo>
                    <a:pt x="164" y="43"/>
                  </a:lnTo>
                  <a:lnTo>
                    <a:pt x="165" y="43"/>
                  </a:lnTo>
                  <a:lnTo>
                    <a:pt x="167" y="44"/>
                  </a:lnTo>
                  <a:lnTo>
                    <a:pt x="167" y="46"/>
                  </a:lnTo>
                  <a:lnTo>
                    <a:pt x="167" y="47"/>
                  </a:lnTo>
                  <a:lnTo>
                    <a:pt x="167" y="47"/>
                  </a:lnTo>
                  <a:lnTo>
                    <a:pt x="167" y="49"/>
                  </a:lnTo>
                  <a:lnTo>
                    <a:pt x="165" y="51"/>
                  </a:lnTo>
                  <a:lnTo>
                    <a:pt x="165" y="52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1" y="54"/>
                  </a:lnTo>
                  <a:lnTo>
                    <a:pt x="161" y="54"/>
                  </a:lnTo>
                  <a:lnTo>
                    <a:pt x="161" y="55"/>
                  </a:lnTo>
                  <a:lnTo>
                    <a:pt x="162" y="57"/>
                  </a:lnTo>
                  <a:lnTo>
                    <a:pt x="164" y="58"/>
                  </a:lnTo>
                  <a:lnTo>
                    <a:pt x="162" y="60"/>
                  </a:lnTo>
                  <a:lnTo>
                    <a:pt x="161" y="60"/>
                  </a:lnTo>
                  <a:lnTo>
                    <a:pt x="159" y="62"/>
                  </a:lnTo>
                  <a:lnTo>
                    <a:pt x="156" y="62"/>
                  </a:lnTo>
                  <a:lnTo>
                    <a:pt x="154" y="62"/>
                  </a:lnTo>
                  <a:lnTo>
                    <a:pt x="154" y="62"/>
                  </a:lnTo>
                  <a:lnTo>
                    <a:pt x="154" y="63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1" y="65"/>
                  </a:lnTo>
                  <a:lnTo>
                    <a:pt x="150" y="66"/>
                  </a:lnTo>
                  <a:lnTo>
                    <a:pt x="148" y="68"/>
                  </a:lnTo>
                  <a:lnTo>
                    <a:pt x="148" y="68"/>
                  </a:lnTo>
                  <a:lnTo>
                    <a:pt x="145" y="68"/>
                  </a:lnTo>
                  <a:lnTo>
                    <a:pt x="143" y="68"/>
                  </a:lnTo>
                  <a:lnTo>
                    <a:pt x="143" y="69"/>
                  </a:lnTo>
                  <a:lnTo>
                    <a:pt x="142" y="69"/>
                  </a:lnTo>
                  <a:lnTo>
                    <a:pt x="140" y="69"/>
                  </a:lnTo>
                  <a:lnTo>
                    <a:pt x="139" y="71"/>
                  </a:lnTo>
                  <a:lnTo>
                    <a:pt x="139" y="71"/>
                  </a:lnTo>
                  <a:lnTo>
                    <a:pt x="135" y="71"/>
                  </a:lnTo>
                  <a:lnTo>
                    <a:pt x="131" y="71"/>
                  </a:lnTo>
                  <a:lnTo>
                    <a:pt x="129" y="73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4" y="69"/>
                  </a:lnTo>
                  <a:lnTo>
                    <a:pt x="123" y="68"/>
                  </a:lnTo>
                  <a:lnTo>
                    <a:pt x="121" y="68"/>
                  </a:lnTo>
                  <a:lnTo>
                    <a:pt x="120" y="69"/>
                  </a:lnTo>
                  <a:lnTo>
                    <a:pt x="120" y="69"/>
                  </a:lnTo>
                  <a:lnTo>
                    <a:pt x="115" y="66"/>
                  </a:lnTo>
                  <a:lnTo>
                    <a:pt x="113" y="66"/>
                  </a:lnTo>
                  <a:lnTo>
                    <a:pt x="112" y="65"/>
                  </a:lnTo>
                  <a:lnTo>
                    <a:pt x="110" y="65"/>
                  </a:lnTo>
                  <a:lnTo>
                    <a:pt x="109" y="65"/>
                  </a:lnTo>
                  <a:lnTo>
                    <a:pt x="109" y="63"/>
                  </a:lnTo>
                  <a:lnTo>
                    <a:pt x="109" y="62"/>
                  </a:lnTo>
                  <a:lnTo>
                    <a:pt x="110" y="60"/>
                  </a:lnTo>
                  <a:lnTo>
                    <a:pt x="112" y="60"/>
                  </a:lnTo>
                  <a:lnTo>
                    <a:pt x="112" y="60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8" y="60"/>
                  </a:lnTo>
                  <a:lnTo>
                    <a:pt x="120" y="60"/>
                  </a:lnTo>
                  <a:lnTo>
                    <a:pt x="121" y="62"/>
                  </a:lnTo>
                  <a:lnTo>
                    <a:pt x="123" y="62"/>
                  </a:lnTo>
                  <a:lnTo>
                    <a:pt x="124" y="62"/>
                  </a:lnTo>
                  <a:lnTo>
                    <a:pt x="127" y="60"/>
                  </a:lnTo>
                  <a:lnTo>
                    <a:pt x="127" y="60"/>
                  </a:lnTo>
                  <a:lnTo>
                    <a:pt x="129" y="60"/>
                  </a:lnTo>
                  <a:lnTo>
                    <a:pt x="132" y="60"/>
                  </a:lnTo>
                  <a:lnTo>
                    <a:pt x="132" y="55"/>
                  </a:lnTo>
                  <a:lnTo>
                    <a:pt x="132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5"/>
                  </a:lnTo>
                  <a:lnTo>
                    <a:pt x="134" y="55"/>
                  </a:lnTo>
                  <a:lnTo>
                    <a:pt x="134" y="57"/>
                  </a:lnTo>
                  <a:lnTo>
                    <a:pt x="134" y="60"/>
                  </a:lnTo>
                  <a:lnTo>
                    <a:pt x="135" y="60"/>
                  </a:lnTo>
                  <a:lnTo>
                    <a:pt x="137" y="62"/>
                  </a:lnTo>
                  <a:lnTo>
                    <a:pt x="139" y="60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3" y="60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6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48" y="55"/>
                  </a:lnTo>
                  <a:lnTo>
                    <a:pt x="148" y="55"/>
                  </a:lnTo>
                  <a:lnTo>
                    <a:pt x="151" y="52"/>
                  </a:lnTo>
                  <a:lnTo>
                    <a:pt x="153" y="52"/>
                  </a:lnTo>
                  <a:lnTo>
                    <a:pt x="153" y="52"/>
                  </a:lnTo>
                  <a:lnTo>
                    <a:pt x="154" y="52"/>
                  </a:lnTo>
                  <a:lnTo>
                    <a:pt x="156" y="52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4" y="44"/>
                  </a:lnTo>
                  <a:lnTo>
                    <a:pt x="154" y="43"/>
                  </a:lnTo>
                  <a:lnTo>
                    <a:pt x="154" y="43"/>
                  </a:lnTo>
                  <a:lnTo>
                    <a:pt x="156" y="41"/>
                  </a:lnTo>
                  <a:lnTo>
                    <a:pt x="157" y="41"/>
                  </a:lnTo>
                  <a:close/>
                  <a:moveTo>
                    <a:pt x="186" y="40"/>
                  </a:moveTo>
                  <a:lnTo>
                    <a:pt x="184" y="40"/>
                  </a:lnTo>
                  <a:lnTo>
                    <a:pt x="184" y="41"/>
                  </a:lnTo>
                  <a:lnTo>
                    <a:pt x="184" y="40"/>
                  </a:lnTo>
                  <a:lnTo>
                    <a:pt x="184" y="40"/>
                  </a:lnTo>
                  <a:lnTo>
                    <a:pt x="186" y="40"/>
                  </a:lnTo>
                  <a:close/>
                  <a:moveTo>
                    <a:pt x="170" y="25"/>
                  </a:moveTo>
                  <a:lnTo>
                    <a:pt x="170" y="27"/>
                  </a:lnTo>
                  <a:lnTo>
                    <a:pt x="170" y="27"/>
                  </a:lnTo>
                  <a:lnTo>
                    <a:pt x="170" y="27"/>
                  </a:lnTo>
                  <a:lnTo>
                    <a:pt x="168" y="25"/>
                  </a:lnTo>
                  <a:lnTo>
                    <a:pt x="168" y="25"/>
                  </a:lnTo>
                  <a:lnTo>
                    <a:pt x="170" y="25"/>
                  </a:lnTo>
                  <a:close/>
                  <a:moveTo>
                    <a:pt x="161" y="22"/>
                  </a:move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close/>
                  <a:moveTo>
                    <a:pt x="161" y="21"/>
                  </a:moveTo>
                  <a:lnTo>
                    <a:pt x="161" y="21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1"/>
                  </a:lnTo>
                  <a:lnTo>
                    <a:pt x="161" y="21"/>
                  </a:lnTo>
                  <a:close/>
                  <a:moveTo>
                    <a:pt x="1" y="19"/>
                  </a:moveTo>
                  <a:lnTo>
                    <a:pt x="1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12" y="22"/>
                  </a:lnTo>
                  <a:lnTo>
                    <a:pt x="14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20" y="25"/>
                  </a:lnTo>
                  <a:lnTo>
                    <a:pt x="25" y="27"/>
                  </a:lnTo>
                  <a:lnTo>
                    <a:pt x="30" y="29"/>
                  </a:lnTo>
                  <a:lnTo>
                    <a:pt x="31" y="30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8" y="30"/>
                  </a:lnTo>
                  <a:lnTo>
                    <a:pt x="41" y="33"/>
                  </a:lnTo>
                  <a:lnTo>
                    <a:pt x="42" y="33"/>
                  </a:lnTo>
                  <a:lnTo>
                    <a:pt x="44" y="35"/>
                  </a:lnTo>
                  <a:lnTo>
                    <a:pt x="45" y="36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9" y="36"/>
                  </a:lnTo>
                  <a:lnTo>
                    <a:pt x="50" y="36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5" y="38"/>
                  </a:lnTo>
                  <a:lnTo>
                    <a:pt x="57" y="40"/>
                  </a:lnTo>
                  <a:lnTo>
                    <a:pt x="58" y="40"/>
                  </a:lnTo>
                  <a:lnTo>
                    <a:pt x="60" y="41"/>
                  </a:lnTo>
                  <a:lnTo>
                    <a:pt x="60" y="43"/>
                  </a:lnTo>
                  <a:lnTo>
                    <a:pt x="61" y="44"/>
                  </a:lnTo>
                  <a:lnTo>
                    <a:pt x="63" y="44"/>
                  </a:lnTo>
                  <a:lnTo>
                    <a:pt x="64" y="44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5"/>
                  </a:lnTo>
                  <a:lnTo>
                    <a:pt x="71" y="58"/>
                  </a:lnTo>
                  <a:lnTo>
                    <a:pt x="72" y="60"/>
                  </a:lnTo>
                  <a:lnTo>
                    <a:pt x="74" y="60"/>
                  </a:lnTo>
                  <a:lnTo>
                    <a:pt x="77" y="62"/>
                  </a:lnTo>
                  <a:lnTo>
                    <a:pt x="80" y="62"/>
                  </a:lnTo>
                  <a:lnTo>
                    <a:pt x="90" y="66"/>
                  </a:lnTo>
                  <a:lnTo>
                    <a:pt x="91" y="66"/>
                  </a:lnTo>
                  <a:lnTo>
                    <a:pt x="93" y="66"/>
                  </a:lnTo>
                  <a:lnTo>
                    <a:pt x="94" y="66"/>
                  </a:lnTo>
                  <a:lnTo>
                    <a:pt x="94" y="66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9"/>
                  </a:lnTo>
                  <a:lnTo>
                    <a:pt x="99" y="71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3"/>
                  </a:lnTo>
                  <a:lnTo>
                    <a:pt x="101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99" y="77"/>
                  </a:lnTo>
                  <a:lnTo>
                    <a:pt x="94" y="79"/>
                  </a:lnTo>
                  <a:lnTo>
                    <a:pt x="91" y="77"/>
                  </a:lnTo>
                  <a:lnTo>
                    <a:pt x="88" y="79"/>
                  </a:lnTo>
                  <a:lnTo>
                    <a:pt x="88" y="81"/>
                  </a:lnTo>
                  <a:lnTo>
                    <a:pt x="88" y="81"/>
                  </a:lnTo>
                  <a:lnTo>
                    <a:pt x="90" y="84"/>
                  </a:lnTo>
                  <a:lnTo>
                    <a:pt x="91" y="87"/>
                  </a:lnTo>
                  <a:lnTo>
                    <a:pt x="93" y="88"/>
                  </a:lnTo>
                  <a:lnTo>
                    <a:pt x="94" y="90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101" y="95"/>
                  </a:lnTo>
                  <a:lnTo>
                    <a:pt x="102" y="96"/>
                  </a:lnTo>
                  <a:lnTo>
                    <a:pt x="105" y="98"/>
                  </a:lnTo>
                  <a:lnTo>
                    <a:pt x="105" y="99"/>
                  </a:lnTo>
                  <a:lnTo>
                    <a:pt x="105" y="101"/>
                  </a:lnTo>
                  <a:lnTo>
                    <a:pt x="107" y="103"/>
                  </a:lnTo>
                  <a:lnTo>
                    <a:pt x="107" y="104"/>
                  </a:lnTo>
                  <a:lnTo>
                    <a:pt x="107" y="104"/>
                  </a:lnTo>
                  <a:lnTo>
                    <a:pt x="109" y="106"/>
                  </a:lnTo>
                  <a:lnTo>
                    <a:pt x="110" y="106"/>
                  </a:lnTo>
                  <a:lnTo>
                    <a:pt x="110" y="110"/>
                  </a:lnTo>
                  <a:lnTo>
                    <a:pt x="112" y="112"/>
                  </a:lnTo>
                  <a:lnTo>
                    <a:pt x="113" y="112"/>
                  </a:lnTo>
                  <a:lnTo>
                    <a:pt x="115" y="112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4"/>
                  </a:lnTo>
                  <a:lnTo>
                    <a:pt x="121" y="115"/>
                  </a:lnTo>
                  <a:lnTo>
                    <a:pt x="121" y="117"/>
                  </a:lnTo>
                  <a:lnTo>
                    <a:pt x="121" y="118"/>
                  </a:lnTo>
                  <a:lnTo>
                    <a:pt x="124" y="118"/>
                  </a:lnTo>
                  <a:lnTo>
                    <a:pt x="124" y="120"/>
                  </a:lnTo>
                  <a:lnTo>
                    <a:pt x="129" y="120"/>
                  </a:lnTo>
                  <a:lnTo>
                    <a:pt x="131" y="120"/>
                  </a:lnTo>
                  <a:lnTo>
                    <a:pt x="132" y="120"/>
                  </a:lnTo>
                  <a:lnTo>
                    <a:pt x="132" y="121"/>
                  </a:lnTo>
                  <a:lnTo>
                    <a:pt x="132" y="121"/>
                  </a:lnTo>
                  <a:lnTo>
                    <a:pt x="131" y="121"/>
                  </a:lnTo>
                  <a:lnTo>
                    <a:pt x="131" y="121"/>
                  </a:lnTo>
                  <a:lnTo>
                    <a:pt x="129" y="123"/>
                  </a:lnTo>
                  <a:lnTo>
                    <a:pt x="129" y="123"/>
                  </a:lnTo>
                  <a:lnTo>
                    <a:pt x="129" y="125"/>
                  </a:lnTo>
                  <a:lnTo>
                    <a:pt x="131" y="126"/>
                  </a:lnTo>
                  <a:lnTo>
                    <a:pt x="131" y="126"/>
                  </a:lnTo>
                  <a:lnTo>
                    <a:pt x="132" y="126"/>
                  </a:lnTo>
                  <a:lnTo>
                    <a:pt x="134" y="126"/>
                  </a:lnTo>
                  <a:lnTo>
                    <a:pt x="135" y="128"/>
                  </a:lnTo>
                  <a:lnTo>
                    <a:pt x="137" y="128"/>
                  </a:lnTo>
                  <a:lnTo>
                    <a:pt x="137" y="128"/>
                  </a:lnTo>
                  <a:lnTo>
                    <a:pt x="140" y="128"/>
                  </a:lnTo>
                  <a:lnTo>
                    <a:pt x="142" y="129"/>
                  </a:lnTo>
                  <a:lnTo>
                    <a:pt x="145" y="129"/>
                  </a:lnTo>
                  <a:lnTo>
                    <a:pt x="142" y="129"/>
                  </a:lnTo>
                  <a:lnTo>
                    <a:pt x="142" y="131"/>
                  </a:lnTo>
                  <a:lnTo>
                    <a:pt x="139" y="129"/>
                  </a:lnTo>
                  <a:lnTo>
                    <a:pt x="139" y="131"/>
                  </a:lnTo>
                  <a:lnTo>
                    <a:pt x="139" y="131"/>
                  </a:lnTo>
                  <a:lnTo>
                    <a:pt x="140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39" y="134"/>
                  </a:lnTo>
                  <a:lnTo>
                    <a:pt x="139" y="134"/>
                  </a:lnTo>
                  <a:lnTo>
                    <a:pt x="137" y="134"/>
                  </a:lnTo>
                  <a:lnTo>
                    <a:pt x="134" y="134"/>
                  </a:lnTo>
                  <a:lnTo>
                    <a:pt x="132" y="134"/>
                  </a:lnTo>
                  <a:lnTo>
                    <a:pt x="132" y="132"/>
                  </a:lnTo>
                  <a:lnTo>
                    <a:pt x="131" y="132"/>
                  </a:lnTo>
                  <a:lnTo>
                    <a:pt x="129" y="131"/>
                  </a:lnTo>
                  <a:lnTo>
                    <a:pt x="129" y="131"/>
                  </a:lnTo>
                  <a:lnTo>
                    <a:pt x="127" y="131"/>
                  </a:lnTo>
                  <a:lnTo>
                    <a:pt x="126" y="131"/>
                  </a:lnTo>
                  <a:lnTo>
                    <a:pt x="123" y="129"/>
                  </a:lnTo>
                  <a:lnTo>
                    <a:pt x="116" y="129"/>
                  </a:lnTo>
                  <a:lnTo>
                    <a:pt x="115" y="129"/>
                  </a:lnTo>
                  <a:lnTo>
                    <a:pt x="113" y="128"/>
                  </a:lnTo>
                  <a:lnTo>
                    <a:pt x="113" y="128"/>
                  </a:lnTo>
                  <a:lnTo>
                    <a:pt x="112" y="128"/>
                  </a:lnTo>
                  <a:lnTo>
                    <a:pt x="110" y="128"/>
                  </a:lnTo>
                  <a:lnTo>
                    <a:pt x="109" y="128"/>
                  </a:lnTo>
                  <a:lnTo>
                    <a:pt x="107" y="128"/>
                  </a:lnTo>
                  <a:lnTo>
                    <a:pt x="105" y="126"/>
                  </a:lnTo>
                  <a:lnTo>
                    <a:pt x="105" y="128"/>
                  </a:lnTo>
                  <a:lnTo>
                    <a:pt x="104" y="128"/>
                  </a:lnTo>
                  <a:lnTo>
                    <a:pt x="102" y="126"/>
                  </a:lnTo>
                  <a:lnTo>
                    <a:pt x="99" y="126"/>
                  </a:lnTo>
                  <a:lnTo>
                    <a:pt x="99" y="126"/>
                  </a:lnTo>
                  <a:lnTo>
                    <a:pt x="98" y="125"/>
                  </a:lnTo>
                  <a:lnTo>
                    <a:pt x="98" y="125"/>
                  </a:lnTo>
                  <a:lnTo>
                    <a:pt x="96" y="121"/>
                  </a:lnTo>
                  <a:lnTo>
                    <a:pt x="94" y="120"/>
                  </a:lnTo>
                  <a:lnTo>
                    <a:pt x="93" y="120"/>
                  </a:lnTo>
                  <a:lnTo>
                    <a:pt x="90" y="117"/>
                  </a:lnTo>
                  <a:lnTo>
                    <a:pt x="90" y="117"/>
                  </a:lnTo>
                  <a:lnTo>
                    <a:pt x="88" y="115"/>
                  </a:lnTo>
                  <a:lnTo>
                    <a:pt x="88" y="114"/>
                  </a:lnTo>
                  <a:lnTo>
                    <a:pt x="88" y="112"/>
                  </a:lnTo>
                  <a:lnTo>
                    <a:pt x="88" y="112"/>
                  </a:lnTo>
                  <a:lnTo>
                    <a:pt x="86" y="112"/>
                  </a:lnTo>
                  <a:lnTo>
                    <a:pt x="85" y="110"/>
                  </a:lnTo>
                  <a:lnTo>
                    <a:pt x="83" y="110"/>
                  </a:lnTo>
                  <a:lnTo>
                    <a:pt x="82" y="107"/>
                  </a:lnTo>
                  <a:lnTo>
                    <a:pt x="80" y="106"/>
                  </a:lnTo>
                  <a:lnTo>
                    <a:pt x="79" y="103"/>
                  </a:lnTo>
                  <a:lnTo>
                    <a:pt x="79" y="101"/>
                  </a:lnTo>
                  <a:lnTo>
                    <a:pt x="77" y="99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8"/>
                  </a:lnTo>
                  <a:lnTo>
                    <a:pt x="75" y="98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68" y="96"/>
                  </a:lnTo>
                  <a:lnTo>
                    <a:pt x="66" y="95"/>
                  </a:lnTo>
                  <a:lnTo>
                    <a:pt x="64" y="95"/>
                  </a:lnTo>
                  <a:lnTo>
                    <a:pt x="63" y="95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8" y="93"/>
                  </a:lnTo>
                  <a:lnTo>
                    <a:pt x="58" y="93"/>
                  </a:lnTo>
                  <a:lnTo>
                    <a:pt x="58" y="92"/>
                  </a:lnTo>
                  <a:lnTo>
                    <a:pt x="57" y="92"/>
                  </a:lnTo>
                  <a:lnTo>
                    <a:pt x="55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49" y="92"/>
                  </a:lnTo>
                  <a:lnTo>
                    <a:pt x="49" y="93"/>
                  </a:lnTo>
                  <a:lnTo>
                    <a:pt x="47" y="93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2" y="92"/>
                  </a:lnTo>
                  <a:lnTo>
                    <a:pt x="42" y="90"/>
                  </a:lnTo>
                  <a:lnTo>
                    <a:pt x="41" y="88"/>
                  </a:lnTo>
                  <a:lnTo>
                    <a:pt x="41" y="88"/>
                  </a:lnTo>
                  <a:lnTo>
                    <a:pt x="42" y="90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6"/>
                  </a:lnTo>
                  <a:lnTo>
                    <a:pt x="41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8"/>
                  </a:lnTo>
                  <a:lnTo>
                    <a:pt x="39" y="99"/>
                  </a:lnTo>
                  <a:lnTo>
                    <a:pt x="38" y="99"/>
                  </a:lnTo>
                  <a:lnTo>
                    <a:pt x="34" y="99"/>
                  </a:lnTo>
                  <a:lnTo>
                    <a:pt x="33" y="101"/>
                  </a:lnTo>
                  <a:lnTo>
                    <a:pt x="30" y="101"/>
                  </a:lnTo>
                  <a:lnTo>
                    <a:pt x="28" y="101"/>
                  </a:lnTo>
                  <a:lnTo>
                    <a:pt x="27" y="101"/>
                  </a:lnTo>
                  <a:lnTo>
                    <a:pt x="25" y="101"/>
                  </a:lnTo>
                  <a:lnTo>
                    <a:pt x="23" y="101"/>
                  </a:lnTo>
                  <a:lnTo>
                    <a:pt x="23" y="101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0" y="99"/>
                  </a:lnTo>
                  <a:lnTo>
                    <a:pt x="19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101"/>
                  </a:lnTo>
                  <a:lnTo>
                    <a:pt x="23" y="101"/>
                  </a:lnTo>
                  <a:lnTo>
                    <a:pt x="25" y="101"/>
                  </a:lnTo>
                  <a:lnTo>
                    <a:pt x="28" y="101"/>
                  </a:lnTo>
                  <a:lnTo>
                    <a:pt x="31" y="103"/>
                  </a:lnTo>
                  <a:lnTo>
                    <a:pt x="31" y="103"/>
                  </a:lnTo>
                  <a:lnTo>
                    <a:pt x="33" y="103"/>
                  </a:lnTo>
                  <a:lnTo>
                    <a:pt x="34" y="104"/>
                  </a:lnTo>
                  <a:lnTo>
                    <a:pt x="36" y="106"/>
                  </a:lnTo>
                  <a:lnTo>
                    <a:pt x="36" y="107"/>
                  </a:lnTo>
                  <a:lnTo>
                    <a:pt x="36" y="107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4" y="112"/>
                  </a:lnTo>
                  <a:lnTo>
                    <a:pt x="31" y="112"/>
                  </a:lnTo>
                  <a:lnTo>
                    <a:pt x="28" y="114"/>
                  </a:lnTo>
                  <a:lnTo>
                    <a:pt x="27" y="115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2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2" y="114"/>
                  </a:lnTo>
                  <a:lnTo>
                    <a:pt x="11" y="114"/>
                  </a:lnTo>
                  <a:lnTo>
                    <a:pt x="9" y="114"/>
                  </a:lnTo>
                  <a:lnTo>
                    <a:pt x="8" y="114"/>
                  </a:lnTo>
                  <a:lnTo>
                    <a:pt x="6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1" y="112"/>
                  </a:lnTo>
                  <a:lnTo>
                    <a:pt x="1" y="109"/>
                  </a:lnTo>
                  <a:lnTo>
                    <a:pt x="1" y="106"/>
                  </a:lnTo>
                  <a:lnTo>
                    <a:pt x="1" y="92"/>
                  </a:lnTo>
                  <a:lnTo>
                    <a:pt x="1" y="88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1" y="74"/>
                  </a:lnTo>
                  <a:lnTo>
                    <a:pt x="1" y="73"/>
                  </a:lnTo>
                  <a:lnTo>
                    <a:pt x="1" y="68"/>
                  </a:lnTo>
                  <a:lnTo>
                    <a:pt x="1" y="65"/>
                  </a:lnTo>
                  <a:lnTo>
                    <a:pt x="1" y="47"/>
                  </a:lnTo>
                  <a:lnTo>
                    <a:pt x="1" y="44"/>
                  </a:lnTo>
                  <a:lnTo>
                    <a:pt x="1" y="27"/>
                  </a:lnTo>
                  <a:lnTo>
                    <a:pt x="1" y="24"/>
                  </a:lnTo>
                  <a:lnTo>
                    <a:pt x="1" y="19"/>
                  </a:lnTo>
                  <a:close/>
                  <a:moveTo>
                    <a:pt x="145" y="17"/>
                  </a:moveTo>
                  <a:lnTo>
                    <a:pt x="146" y="21"/>
                  </a:lnTo>
                  <a:lnTo>
                    <a:pt x="150" y="21"/>
                  </a:lnTo>
                  <a:lnTo>
                    <a:pt x="150" y="22"/>
                  </a:lnTo>
                  <a:lnTo>
                    <a:pt x="151" y="22"/>
                  </a:lnTo>
                  <a:lnTo>
                    <a:pt x="153" y="24"/>
                  </a:lnTo>
                  <a:lnTo>
                    <a:pt x="154" y="24"/>
                  </a:lnTo>
                  <a:lnTo>
                    <a:pt x="156" y="25"/>
                  </a:lnTo>
                  <a:lnTo>
                    <a:pt x="159" y="27"/>
                  </a:lnTo>
                  <a:lnTo>
                    <a:pt x="162" y="29"/>
                  </a:lnTo>
                  <a:lnTo>
                    <a:pt x="162" y="29"/>
                  </a:lnTo>
                  <a:lnTo>
                    <a:pt x="164" y="30"/>
                  </a:lnTo>
                  <a:lnTo>
                    <a:pt x="165" y="32"/>
                  </a:lnTo>
                  <a:lnTo>
                    <a:pt x="167" y="33"/>
                  </a:lnTo>
                  <a:lnTo>
                    <a:pt x="176" y="40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6" y="44"/>
                  </a:lnTo>
                  <a:lnTo>
                    <a:pt x="176" y="46"/>
                  </a:lnTo>
                  <a:lnTo>
                    <a:pt x="176" y="47"/>
                  </a:lnTo>
                  <a:lnTo>
                    <a:pt x="176" y="49"/>
                  </a:lnTo>
                  <a:lnTo>
                    <a:pt x="175" y="49"/>
                  </a:lnTo>
                  <a:lnTo>
                    <a:pt x="173" y="51"/>
                  </a:lnTo>
                  <a:lnTo>
                    <a:pt x="173" y="49"/>
                  </a:lnTo>
                  <a:lnTo>
                    <a:pt x="172" y="49"/>
                  </a:lnTo>
                  <a:lnTo>
                    <a:pt x="172" y="47"/>
                  </a:lnTo>
                  <a:lnTo>
                    <a:pt x="172" y="46"/>
                  </a:lnTo>
                  <a:lnTo>
                    <a:pt x="170" y="44"/>
                  </a:lnTo>
                  <a:lnTo>
                    <a:pt x="172" y="44"/>
                  </a:lnTo>
                  <a:lnTo>
                    <a:pt x="172" y="43"/>
                  </a:lnTo>
                  <a:lnTo>
                    <a:pt x="170" y="41"/>
                  </a:lnTo>
                  <a:lnTo>
                    <a:pt x="170" y="38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1" y="32"/>
                  </a:lnTo>
                  <a:lnTo>
                    <a:pt x="161" y="32"/>
                  </a:lnTo>
                  <a:lnTo>
                    <a:pt x="159" y="30"/>
                  </a:lnTo>
                  <a:lnTo>
                    <a:pt x="157" y="29"/>
                  </a:lnTo>
                  <a:lnTo>
                    <a:pt x="154" y="27"/>
                  </a:lnTo>
                  <a:lnTo>
                    <a:pt x="153" y="25"/>
                  </a:lnTo>
                  <a:lnTo>
                    <a:pt x="153" y="25"/>
                  </a:lnTo>
                  <a:lnTo>
                    <a:pt x="148" y="22"/>
                  </a:lnTo>
                  <a:lnTo>
                    <a:pt x="146" y="21"/>
                  </a:lnTo>
                  <a:lnTo>
                    <a:pt x="145" y="21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5" y="17"/>
                  </a:lnTo>
                  <a:close/>
                  <a:moveTo>
                    <a:pt x="135" y="16"/>
                  </a:moveTo>
                  <a:lnTo>
                    <a:pt x="139" y="17"/>
                  </a:lnTo>
                  <a:lnTo>
                    <a:pt x="139" y="17"/>
                  </a:lnTo>
                  <a:lnTo>
                    <a:pt x="139" y="17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35" y="19"/>
                  </a:lnTo>
                  <a:lnTo>
                    <a:pt x="134" y="19"/>
                  </a:lnTo>
                  <a:lnTo>
                    <a:pt x="134" y="19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4" y="16"/>
                  </a:lnTo>
                  <a:lnTo>
                    <a:pt x="135" y="16"/>
                  </a:lnTo>
                  <a:close/>
                  <a:moveTo>
                    <a:pt x="101" y="14"/>
                  </a:moveTo>
                  <a:lnTo>
                    <a:pt x="101" y="14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close/>
                  <a:moveTo>
                    <a:pt x="86" y="10"/>
                  </a:moveTo>
                  <a:lnTo>
                    <a:pt x="90" y="10"/>
                  </a:lnTo>
                  <a:lnTo>
                    <a:pt x="94" y="11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6" y="10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3" y="11"/>
                  </a:lnTo>
                  <a:lnTo>
                    <a:pt x="91" y="13"/>
                  </a:lnTo>
                  <a:lnTo>
                    <a:pt x="91" y="13"/>
                  </a:lnTo>
                  <a:lnTo>
                    <a:pt x="90" y="13"/>
                  </a:lnTo>
                  <a:lnTo>
                    <a:pt x="88" y="13"/>
                  </a:lnTo>
                  <a:lnTo>
                    <a:pt x="85" y="13"/>
                  </a:lnTo>
                  <a:lnTo>
                    <a:pt x="85" y="13"/>
                  </a:lnTo>
                  <a:lnTo>
                    <a:pt x="83" y="13"/>
                  </a:lnTo>
                  <a:lnTo>
                    <a:pt x="83" y="13"/>
                  </a:lnTo>
                  <a:lnTo>
                    <a:pt x="82" y="13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3" y="11"/>
                  </a:lnTo>
                  <a:lnTo>
                    <a:pt x="83" y="10"/>
                  </a:lnTo>
                  <a:lnTo>
                    <a:pt x="83" y="10"/>
                  </a:lnTo>
                  <a:lnTo>
                    <a:pt x="85" y="10"/>
                  </a:lnTo>
                  <a:lnTo>
                    <a:pt x="86" y="10"/>
                  </a:lnTo>
                  <a:close/>
                  <a:moveTo>
                    <a:pt x="126" y="0"/>
                  </a:moveTo>
                  <a:lnTo>
                    <a:pt x="127" y="0"/>
                  </a:lnTo>
                  <a:lnTo>
                    <a:pt x="127" y="2"/>
                  </a:lnTo>
                  <a:lnTo>
                    <a:pt x="129" y="3"/>
                  </a:lnTo>
                  <a:lnTo>
                    <a:pt x="129" y="5"/>
                  </a:lnTo>
                  <a:lnTo>
                    <a:pt x="127" y="3"/>
                  </a:lnTo>
                  <a:lnTo>
                    <a:pt x="127" y="3"/>
                  </a:lnTo>
                  <a:lnTo>
                    <a:pt x="126" y="2"/>
                  </a:lnTo>
                  <a:lnTo>
                    <a:pt x="126" y="2"/>
                  </a:lnTo>
                  <a:lnTo>
                    <a:pt x="12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1" name="Freeform 177">
              <a:extLst>
                <a:ext uri="{FF2B5EF4-FFF2-40B4-BE49-F238E27FC236}">
                  <a16:creationId xmlns:a16="http://schemas.microsoft.com/office/drawing/2014/main" id="{72607BC2-E043-4AE2-8B9D-7B88FC2895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96199" y="4661525"/>
              <a:ext cx="426880" cy="346961"/>
            </a:xfrm>
            <a:custGeom>
              <a:avLst/>
              <a:gdLst>
                <a:gd name="T0" fmla="*/ 187 w 219"/>
                <a:gd name="T1" fmla="*/ 178 h 178"/>
                <a:gd name="T2" fmla="*/ 187 w 219"/>
                <a:gd name="T3" fmla="*/ 177 h 178"/>
                <a:gd name="T4" fmla="*/ 217 w 219"/>
                <a:gd name="T5" fmla="*/ 142 h 178"/>
                <a:gd name="T6" fmla="*/ 219 w 219"/>
                <a:gd name="T7" fmla="*/ 144 h 178"/>
                <a:gd name="T8" fmla="*/ 219 w 219"/>
                <a:gd name="T9" fmla="*/ 144 h 178"/>
                <a:gd name="T10" fmla="*/ 217 w 219"/>
                <a:gd name="T11" fmla="*/ 142 h 178"/>
                <a:gd name="T12" fmla="*/ 217 w 219"/>
                <a:gd name="T13" fmla="*/ 142 h 178"/>
                <a:gd name="T14" fmla="*/ 156 w 219"/>
                <a:gd name="T15" fmla="*/ 142 h 178"/>
                <a:gd name="T16" fmla="*/ 154 w 219"/>
                <a:gd name="T17" fmla="*/ 141 h 178"/>
                <a:gd name="T18" fmla="*/ 210 w 219"/>
                <a:gd name="T19" fmla="*/ 141 h 178"/>
                <a:gd name="T20" fmla="*/ 151 w 219"/>
                <a:gd name="T21" fmla="*/ 136 h 178"/>
                <a:gd name="T22" fmla="*/ 154 w 219"/>
                <a:gd name="T23" fmla="*/ 139 h 178"/>
                <a:gd name="T24" fmla="*/ 153 w 219"/>
                <a:gd name="T25" fmla="*/ 137 h 178"/>
                <a:gd name="T26" fmla="*/ 156 w 219"/>
                <a:gd name="T27" fmla="*/ 131 h 178"/>
                <a:gd name="T28" fmla="*/ 154 w 219"/>
                <a:gd name="T29" fmla="*/ 131 h 178"/>
                <a:gd name="T30" fmla="*/ 154 w 219"/>
                <a:gd name="T31" fmla="*/ 133 h 178"/>
                <a:gd name="T32" fmla="*/ 154 w 219"/>
                <a:gd name="T33" fmla="*/ 134 h 178"/>
                <a:gd name="T34" fmla="*/ 154 w 219"/>
                <a:gd name="T35" fmla="*/ 133 h 178"/>
                <a:gd name="T36" fmla="*/ 156 w 219"/>
                <a:gd name="T37" fmla="*/ 131 h 178"/>
                <a:gd name="T38" fmla="*/ 30 w 219"/>
                <a:gd name="T39" fmla="*/ 128 h 178"/>
                <a:gd name="T40" fmla="*/ 33 w 219"/>
                <a:gd name="T41" fmla="*/ 131 h 178"/>
                <a:gd name="T42" fmla="*/ 31 w 219"/>
                <a:gd name="T43" fmla="*/ 133 h 178"/>
                <a:gd name="T44" fmla="*/ 28 w 219"/>
                <a:gd name="T45" fmla="*/ 131 h 178"/>
                <a:gd name="T46" fmla="*/ 27 w 219"/>
                <a:gd name="T47" fmla="*/ 129 h 178"/>
                <a:gd name="T48" fmla="*/ 23 w 219"/>
                <a:gd name="T49" fmla="*/ 128 h 178"/>
                <a:gd name="T50" fmla="*/ 23 w 219"/>
                <a:gd name="T51" fmla="*/ 129 h 178"/>
                <a:gd name="T52" fmla="*/ 23 w 219"/>
                <a:gd name="T53" fmla="*/ 128 h 178"/>
                <a:gd name="T54" fmla="*/ 0 w 219"/>
                <a:gd name="T55" fmla="*/ 117 h 178"/>
                <a:gd name="T56" fmla="*/ 1 w 219"/>
                <a:gd name="T57" fmla="*/ 118 h 178"/>
                <a:gd name="T58" fmla="*/ 0 w 219"/>
                <a:gd name="T59" fmla="*/ 117 h 178"/>
                <a:gd name="T60" fmla="*/ 117 w 219"/>
                <a:gd name="T61" fmla="*/ 115 h 178"/>
                <a:gd name="T62" fmla="*/ 117 w 219"/>
                <a:gd name="T63" fmla="*/ 115 h 178"/>
                <a:gd name="T64" fmla="*/ 112 w 219"/>
                <a:gd name="T65" fmla="*/ 114 h 178"/>
                <a:gd name="T66" fmla="*/ 115 w 219"/>
                <a:gd name="T67" fmla="*/ 115 h 178"/>
                <a:gd name="T68" fmla="*/ 0 w 219"/>
                <a:gd name="T69" fmla="*/ 114 h 178"/>
                <a:gd name="T70" fmla="*/ 0 w 219"/>
                <a:gd name="T71" fmla="*/ 115 h 178"/>
                <a:gd name="T72" fmla="*/ 0 w 219"/>
                <a:gd name="T73" fmla="*/ 115 h 178"/>
                <a:gd name="T74" fmla="*/ 85 w 219"/>
                <a:gd name="T75" fmla="*/ 109 h 178"/>
                <a:gd name="T76" fmla="*/ 87 w 219"/>
                <a:gd name="T77" fmla="*/ 111 h 178"/>
                <a:gd name="T78" fmla="*/ 87 w 219"/>
                <a:gd name="T79" fmla="*/ 111 h 178"/>
                <a:gd name="T80" fmla="*/ 85 w 219"/>
                <a:gd name="T81" fmla="*/ 109 h 178"/>
                <a:gd name="T82" fmla="*/ 131 w 219"/>
                <a:gd name="T83" fmla="*/ 106 h 178"/>
                <a:gd name="T84" fmla="*/ 129 w 219"/>
                <a:gd name="T85" fmla="*/ 106 h 178"/>
                <a:gd name="T86" fmla="*/ 91 w 219"/>
                <a:gd name="T87" fmla="*/ 103 h 178"/>
                <a:gd name="T88" fmla="*/ 93 w 219"/>
                <a:gd name="T89" fmla="*/ 104 h 178"/>
                <a:gd name="T90" fmla="*/ 184 w 219"/>
                <a:gd name="T91" fmla="*/ 24 h 178"/>
                <a:gd name="T92" fmla="*/ 186 w 219"/>
                <a:gd name="T93" fmla="*/ 25 h 178"/>
                <a:gd name="T94" fmla="*/ 184 w 219"/>
                <a:gd name="T95" fmla="*/ 24 h 178"/>
                <a:gd name="T96" fmla="*/ 180 w 219"/>
                <a:gd name="T97" fmla="*/ 18 h 178"/>
                <a:gd name="T98" fmla="*/ 180 w 219"/>
                <a:gd name="T99" fmla="*/ 18 h 178"/>
                <a:gd name="T100" fmla="*/ 183 w 219"/>
                <a:gd name="T101" fmla="*/ 14 h 178"/>
                <a:gd name="T102" fmla="*/ 180 w 219"/>
                <a:gd name="T103" fmla="*/ 16 h 178"/>
                <a:gd name="T104" fmla="*/ 180 w 219"/>
                <a:gd name="T105" fmla="*/ 14 h 178"/>
                <a:gd name="T106" fmla="*/ 165 w 219"/>
                <a:gd name="T107" fmla="*/ 10 h 178"/>
                <a:gd name="T108" fmla="*/ 164 w 219"/>
                <a:gd name="T109" fmla="*/ 10 h 178"/>
                <a:gd name="T110" fmla="*/ 173 w 219"/>
                <a:gd name="T111" fmla="*/ 2 h 178"/>
                <a:gd name="T112" fmla="*/ 172 w 219"/>
                <a:gd name="T113" fmla="*/ 3 h 178"/>
                <a:gd name="T114" fmla="*/ 172 w 219"/>
                <a:gd name="T115" fmla="*/ 2 h 178"/>
                <a:gd name="T116" fmla="*/ 165 w 219"/>
                <a:gd name="T117" fmla="*/ 0 h 178"/>
                <a:gd name="T118" fmla="*/ 165 w 219"/>
                <a:gd name="T119" fmla="*/ 2 h 178"/>
                <a:gd name="T120" fmla="*/ 162 w 219"/>
                <a:gd name="T121" fmla="*/ 2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19" h="178">
                  <a:moveTo>
                    <a:pt x="187" y="177"/>
                  </a:moveTo>
                  <a:lnTo>
                    <a:pt x="187" y="177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7"/>
                  </a:lnTo>
                  <a:lnTo>
                    <a:pt x="186" y="177"/>
                  </a:lnTo>
                  <a:lnTo>
                    <a:pt x="187" y="177"/>
                  </a:lnTo>
                  <a:close/>
                  <a:moveTo>
                    <a:pt x="217" y="142"/>
                  </a:moveTo>
                  <a:lnTo>
                    <a:pt x="217" y="142"/>
                  </a:lnTo>
                  <a:lnTo>
                    <a:pt x="219" y="142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7" y="144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close/>
                  <a:moveTo>
                    <a:pt x="154" y="141"/>
                  </a:moveTo>
                  <a:lnTo>
                    <a:pt x="156" y="141"/>
                  </a:lnTo>
                  <a:lnTo>
                    <a:pt x="156" y="142"/>
                  </a:lnTo>
                  <a:lnTo>
                    <a:pt x="156" y="142"/>
                  </a:lnTo>
                  <a:lnTo>
                    <a:pt x="154" y="141"/>
                  </a:lnTo>
                  <a:lnTo>
                    <a:pt x="154" y="141"/>
                  </a:lnTo>
                  <a:close/>
                  <a:moveTo>
                    <a:pt x="208" y="139"/>
                  </a:moveTo>
                  <a:lnTo>
                    <a:pt x="210" y="139"/>
                  </a:lnTo>
                  <a:lnTo>
                    <a:pt x="210" y="141"/>
                  </a:lnTo>
                  <a:lnTo>
                    <a:pt x="210" y="141"/>
                  </a:lnTo>
                  <a:lnTo>
                    <a:pt x="208" y="139"/>
                  </a:lnTo>
                  <a:close/>
                  <a:moveTo>
                    <a:pt x="151" y="136"/>
                  </a:moveTo>
                  <a:lnTo>
                    <a:pt x="153" y="137"/>
                  </a:lnTo>
                  <a:lnTo>
                    <a:pt x="153" y="137"/>
                  </a:lnTo>
                  <a:lnTo>
                    <a:pt x="154" y="139"/>
                  </a:lnTo>
                  <a:lnTo>
                    <a:pt x="154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3" y="137"/>
                  </a:lnTo>
                  <a:lnTo>
                    <a:pt x="151" y="136"/>
                  </a:lnTo>
                  <a:close/>
                  <a:moveTo>
                    <a:pt x="156" y="131"/>
                  </a:moveTo>
                  <a:lnTo>
                    <a:pt x="156" y="131"/>
                  </a:lnTo>
                  <a:lnTo>
                    <a:pt x="156" y="131"/>
                  </a:lnTo>
                  <a:lnTo>
                    <a:pt x="154" y="131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1"/>
                  </a:lnTo>
                  <a:lnTo>
                    <a:pt x="154" y="131"/>
                  </a:lnTo>
                  <a:lnTo>
                    <a:pt x="156" y="131"/>
                  </a:lnTo>
                  <a:lnTo>
                    <a:pt x="156" y="131"/>
                  </a:lnTo>
                  <a:close/>
                  <a:moveTo>
                    <a:pt x="28" y="128"/>
                  </a:moveTo>
                  <a:lnTo>
                    <a:pt x="30" y="128"/>
                  </a:lnTo>
                  <a:lnTo>
                    <a:pt x="31" y="129"/>
                  </a:lnTo>
                  <a:lnTo>
                    <a:pt x="31" y="131"/>
                  </a:lnTo>
                  <a:lnTo>
                    <a:pt x="33" y="131"/>
                  </a:lnTo>
                  <a:lnTo>
                    <a:pt x="33" y="133"/>
                  </a:lnTo>
                  <a:lnTo>
                    <a:pt x="33" y="133"/>
                  </a:lnTo>
                  <a:lnTo>
                    <a:pt x="31" y="133"/>
                  </a:lnTo>
                  <a:lnTo>
                    <a:pt x="31" y="133"/>
                  </a:lnTo>
                  <a:lnTo>
                    <a:pt x="31" y="131"/>
                  </a:lnTo>
                  <a:lnTo>
                    <a:pt x="28" y="131"/>
                  </a:lnTo>
                  <a:lnTo>
                    <a:pt x="28" y="131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8" y="128"/>
                  </a:lnTo>
                  <a:close/>
                  <a:moveTo>
                    <a:pt x="23" y="128"/>
                  </a:moveTo>
                  <a:lnTo>
                    <a:pt x="23" y="128"/>
                  </a:lnTo>
                  <a:lnTo>
                    <a:pt x="25" y="128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8"/>
                  </a:lnTo>
                  <a:lnTo>
                    <a:pt x="22" y="128"/>
                  </a:lnTo>
                  <a:lnTo>
                    <a:pt x="23" y="128"/>
                  </a:lnTo>
                  <a:close/>
                  <a:moveTo>
                    <a:pt x="0" y="117"/>
                  </a:moveTo>
                  <a:lnTo>
                    <a:pt x="1" y="117"/>
                  </a:lnTo>
                  <a:lnTo>
                    <a:pt x="1" y="118"/>
                  </a:lnTo>
                  <a:lnTo>
                    <a:pt x="1" y="118"/>
                  </a:lnTo>
                  <a:lnTo>
                    <a:pt x="0" y="118"/>
                  </a:lnTo>
                  <a:lnTo>
                    <a:pt x="0" y="118"/>
                  </a:lnTo>
                  <a:lnTo>
                    <a:pt x="0" y="117"/>
                  </a:lnTo>
                  <a:lnTo>
                    <a:pt x="0" y="117"/>
                  </a:lnTo>
                  <a:close/>
                  <a:moveTo>
                    <a:pt x="115" y="115"/>
                  </a:move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5" y="115"/>
                  </a:lnTo>
                  <a:lnTo>
                    <a:pt x="115" y="115"/>
                  </a:lnTo>
                  <a:close/>
                  <a:moveTo>
                    <a:pt x="112" y="114"/>
                  </a:moveTo>
                  <a:lnTo>
                    <a:pt x="113" y="114"/>
                  </a:lnTo>
                  <a:lnTo>
                    <a:pt x="113" y="115"/>
                  </a:lnTo>
                  <a:lnTo>
                    <a:pt x="115" y="115"/>
                  </a:lnTo>
                  <a:lnTo>
                    <a:pt x="113" y="115"/>
                  </a:lnTo>
                  <a:lnTo>
                    <a:pt x="112" y="114"/>
                  </a:lnTo>
                  <a:close/>
                  <a:moveTo>
                    <a:pt x="0" y="114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close/>
                  <a:moveTo>
                    <a:pt x="85" y="107"/>
                  </a:moveTo>
                  <a:lnTo>
                    <a:pt x="85" y="109"/>
                  </a:lnTo>
                  <a:lnTo>
                    <a:pt x="87" y="109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7"/>
                  </a:lnTo>
                  <a:lnTo>
                    <a:pt x="85" y="107"/>
                  </a:lnTo>
                  <a:close/>
                  <a:moveTo>
                    <a:pt x="131" y="106"/>
                  </a:moveTo>
                  <a:lnTo>
                    <a:pt x="129" y="107"/>
                  </a:lnTo>
                  <a:lnTo>
                    <a:pt x="129" y="107"/>
                  </a:lnTo>
                  <a:lnTo>
                    <a:pt x="129" y="106"/>
                  </a:lnTo>
                  <a:lnTo>
                    <a:pt x="131" y="106"/>
                  </a:lnTo>
                  <a:close/>
                  <a:moveTo>
                    <a:pt x="91" y="103"/>
                  </a:moveTo>
                  <a:lnTo>
                    <a:pt x="91" y="103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1" y="103"/>
                  </a:lnTo>
                  <a:lnTo>
                    <a:pt x="91" y="103"/>
                  </a:lnTo>
                  <a:close/>
                  <a:moveTo>
                    <a:pt x="184" y="24"/>
                  </a:move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4"/>
                  </a:lnTo>
                  <a:close/>
                  <a:moveTo>
                    <a:pt x="180" y="18"/>
                  </a:moveTo>
                  <a:lnTo>
                    <a:pt x="180" y="18"/>
                  </a:lnTo>
                  <a:lnTo>
                    <a:pt x="180" y="18"/>
                  </a:lnTo>
                  <a:lnTo>
                    <a:pt x="178" y="19"/>
                  </a:lnTo>
                  <a:lnTo>
                    <a:pt x="178" y="18"/>
                  </a:lnTo>
                  <a:lnTo>
                    <a:pt x="180" y="18"/>
                  </a:lnTo>
                  <a:close/>
                  <a:moveTo>
                    <a:pt x="180" y="14"/>
                  </a:moveTo>
                  <a:lnTo>
                    <a:pt x="183" y="14"/>
                  </a:lnTo>
                  <a:lnTo>
                    <a:pt x="183" y="14"/>
                  </a:lnTo>
                  <a:lnTo>
                    <a:pt x="183" y="16"/>
                  </a:lnTo>
                  <a:lnTo>
                    <a:pt x="180" y="16"/>
                  </a:lnTo>
                  <a:lnTo>
                    <a:pt x="180" y="16"/>
                  </a:lnTo>
                  <a:lnTo>
                    <a:pt x="178" y="16"/>
                  </a:lnTo>
                  <a:lnTo>
                    <a:pt x="178" y="14"/>
                  </a:lnTo>
                  <a:lnTo>
                    <a:pt x="180" y="14"/>
                  </a:lnTo>
                  <a:close/>
                  <a:moveTo>
                    <a:pt x="165" y="8"/>
                  </a:moveTo>
                  <a:lnTo>
                    <a:pt x="165" y="8"/>
                  </a:lnTo>
                  <a:lnTo>
                    <a:pt x="165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5" y="8"/>
                  </a:lnTo>
                  <a:close/>
                  <a:moveTo>
                    <a:pt x="172" y="2"/>
                  </a:moveTo>
                  <a:lnTo>
                    <a:pt x="173" y="2"/>
                  </a:lnTo>
                  <a:lnTo>
                    <a:pt x="173" y="2"/>
                  </a:lnTo>
                  <a:lnTo>
                    <a:pt x="173" y="2"/>
                  </a:lnTo>
                  <a:lnTo>
                    <a:pt x="172" y="3"/>
                  </a:lnTo>
                  <a:lnTo>
                    <a:pt x="172" y="3"/>
                  </a:lnTo>
                  <a:lnTo>
                    <a:pt x="172" y="2"/>
                  </a:lnTo>
                  <a:lnTo>
                    <a:pt x="172" y="2"/>
                  </a:lnTo>
                  <a:lnTo>
                    <a:pt x="172" y="2"/>
                  </a:lnTo>
                  <a:close/>
                  <a:moveTo>
                    <a:pt x="162" y="0"/>
                  </a:moveTo>
                  <a:lnTo>
                    <a:pt x="165" y="0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4" y="3"/>
                  </a:lnTo>
                  <a:lnTo>
                    <a:pt x="162" y="3"/>
                  </a:lnTo>
                  <a:lnTo>
                    <a:pt x="162" y="2"/>
                  </a:lnTo>
                  <a:lnTo>
                    <a:pt x="162" y="0"/>
                  </a:lnTo>
                  <a:lnTo>
                    <a:pt x="1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2" name="Freeform 178">
              <a:extLst>
                <a:ext uri="{FF2B5EF4-FFF2-40B4-BE49-F238E27FC236}">
                  <a16:creationId xmlns:a16="http://schemas.microsoft.com/office/drawing/2014/main" id="{A88CF8A5-1CC8-47B7-9F3F-A84CA69E6E79}"/>
                </a:ext>
              </a:extLst>
            </p:cNvPr>
            <p:cNvSpPr>
              <a:spLocks/>
            </p:cNvSpPr>
            <p:nvPr/>
          </p:nvSpPr>
          <p:spPr bwMode="auto">
            <a:xfrm>
              <a:off x="3472710" y="4415923"/>
              <a:ext cx="356708" cy="520443"/>
            </a:xfrm>
            <a:custGeom>
              <a:avLst/>
              <a:gdLst>
                <a:gd name="T0" fmla="*/ 94 w 183"/>
                <a:gd name="T1" fmla="*/ 5 h 267"/>
                <a:gd name="T2" fmla="*/ 102 w 183"/>
                <a:gd name="T3" fmla="*/ 14 h 267"/>
                <a:gd name="T4" fmla="*/ 112 w 183"/>
                <a:gd name="T5" fmla="*/ 21 h 267"/>
                <a:gd name="T6" fmla="*/ 118 w 183"/>
                <a:gd name="T7" fmla="*/ 29 h 267"/>
                <a:gd name="T8" fmla="*/ 126 w 183"/>
                <a:gd name="T9" fmla="*/ 35 h 267"/>
                <a:gd name="T10" fmla="*/ 137 w 183"/>
                <a:gd name="T11" fmla="*/ 32 h 267"/>
                <a:gd name="T12" fmla="*/ 150 w 183"/>
                <a:gd name="T13" fmla="*/ 32 h 267"/>
                <a:gd name="T14" fmla="*/ 162 w 183"/>
                <a:gd name="T15" fmla="*/ 38 h 267"/>
                <a:gd name="T16" fmla="*/ 156 w 183"/>
                <a:gd name="T17" fmla="*/ 55 h 267"/>
                <a:gd name="T18" fmla="*/ 164 w 183"/>
                <a:gd name="T19" fmla="*/ 62 h 267"/>
                <a:gd name="T20" fmla="*/ 154 w 183"/>
                <a:gd name="T21" fmla="*/ 60 h 267"/>
                <a:gd name="T22" fmla="*/ 140 w 183"/>
                <a:gd name="T23" fmla="*/ 65 h 267"/>
                <a:gd name="T24" fmla="*/ 123 w 183"/>
                <a:gd name="T25" fmla="*/ 74 h 267"/>
                <a:gd name="T26" fmla="*/ 118 w 183"/>
                <a:gd name="T27" fmla="*/ 88 h 267"/>
                <a:gd name="T28" fmla="*/ 109 w 183"/>
                <a:gd name="T29" fmla="*/ 101 h 267"/>
                <a:gd name="T30" fmla="*/ 107 w 183"/>
                <a:gd name="T31" fmla="*/ 106 h 267"/>
                <a:gd name="T32" fmla="*/ 110 w 183"/>
                <a:gd name="T33" fmla="*/ 112 h 267"/>
                <a:gd name="T34" fmla="*/ 113 w 183"/>
                <a:gd name="T35" fmla="*/ 120 h 267"/>
                <a:gd name="T36" fmla="*/ 120 w 183"/>
                <a:gd name="T37" fmla="*/ 128 h 267"/>
                <a:gd name="T38" fmla="*/ 131 w 183"/>
                <a:gd name="T39" fmla="*/ 139 h 267"/>
                <a:gd name="T40" fmla="*/ 148 w 183"/>
                <a:gd name="T41" fmla="*/ 142 h 267"/>
                <a:gd name="T42" fmla="*/ 156 w 183"/>
                <a:gd name="T43" fmla="*/ 137 h 267"/>
                <a:gd name="T44" fmla="*/ 156 w 183"/>
                <a:gd name="T45" fmla="*/ 158 h 267"/>
                <a:gd name="T46" fmla="*/ 170 w 183"/>
                <a:gd name="T47" fmla="*/ 158 h 267"/>
                <a:gd name="T48" fmla="*/ 181 w 183"/>
                <a:gd name="T49" fmla="*/ 183 h 267"/>
                <a:gd name="T50" fmla="*/ 178 w 183"/>
                <a:gd name="T51" fmla="*/ 199 h 267"/>
                <a:gd name="T52" fmla="*/ 176 w 183"/>
                <a:gd name="T53" fmla="*/ 210 h 267"/>
                <a:gd name="T54" fmla="*/ 175 w 183"/>
                <a:gd name="T55" fmla="*/ 222 h 267"/>
                <a:gd name="T56" fmla="*/ 167 w 183"/>
                <a:gd name="T57" fmla="*/ 222 h 267"/>
                <a:gd name="T58" fmla="*/ 165 w 183"/>
                <a:gd name="T59" fmla="*/ 227 h 267"/>
                <a:gd name="T60" fmla="*/ 165 w 183"/>
                <a:gd name="T61" fmla="*/ 230 h 267"/>
                <a:gd name="T62" fmla="*/ 167 w 183"/>
                <a:gd name="T63" fmla="*/ 229 h 267"/>
                <a:gd name="T64" fmla="*/ 172 w 183"/>
                <a:gd name="T65" fmla="*/ 233 h 267"/>
                <a:gd name="T66" fmla="*/ 176 w 183"/>
                <a:gd name="T67" fmla="*/ 235 h 267"/>
                <a:gd name="T68" fmla="*/ 178 w 183"/>
                <a:gd name="T69" fmla="*/ 240 h 267"/>
                <a:gd name="T70" fmla="*/ 170 w 183"/>
                <a:gd name="T71" fmla="*/ 249 h 267"/>
                <a:gd name="T72" fmla="*/ 167 w 183"/>
                <a:gd name="T73" fmla="*/ 259 h 267"/>
                <a:gd name="T74" fmla="*/ 153 w 183"/>
                <a:gd name="T75" fmla="*/ 262 h 267"/>
                <a:gd name="T76" fmla="*/ 134 w 183"/>
                <a:gd name="T77" fmla="*/ 246 h 267"/>
                <a:gd name="T78" fmla="*/ 101 w 183"/>
                <a:gd name="T79" fmla="*/ 229 h 267"/>
                <a:gd name="T80" fmla="*/ 74 w 183"/>
                <a:gd name="T81" fmla="*/ 205 h 267"/>
                <a:gd name="T82" fmla="*/ 68 w 183"/>
                <a:gd name="T83" fmla="*/ 185 h 267"/>
                <a:gd name="T84" fmla="*/ 53 w 183"/>
                <a:gd name="T85" fmla="*/ 161 h 267"/>
                <a:gd name="T86" fmla="*/ 38 w 183"/>
                <a:gd name="T87" fmla="*/ 125 h 267"/>
                <a:gd name="T88" fmla="*/ 17 w 183"/>
                <a:gd name="T89" fmla="*/ 96 h 267"/>
                <a:gd name="T90" fmla="*/ 6 w 183"/>
                <a:gd name="T91" fmla="*/ 79 h 267"/>
                <a:gd name="T92" fmla="*/ 9 w 183"/>
                <a:gd name="T93" fmla="*/ 52 h 267"/>
                <a:gd name="T94" fmla="*/ 16 w 183"/>
                <a:gd name="T95" fmla="*/ 54 h 267"/>
                <a:gd name="T96" fmla="*/ 12 w 183"/>
                <a:gd name="T97" fmla="*/ 59 h 267"/>
                <a:gd name="T98" fmla="*/ 16 w 183"/>
                <a:gd name="T99" fmla="*/ 63 h 267"/>
                <a:gd name="T100" fmla="*/ 27 w 183"/>
                <a:gd name="T101" fmla="*/ 68 h 267"/>
                <a:gd name="T102" fmla="*/ 34 w 183"/>
                <a:gd name="T103" fmla="*/ 70 h 267"/>
                <a:gd name="T104" fmla="*/ 39 w 183"/>
                <a:gd name="T105" fmla="*/ 62 h 267"/>
                <a:gd name="T106" fmla="*/ 44 w 183"/>
                <a:gd name="T107" fmla="*/ 49 h 267"/>
                <a:gd name="T108" fmla="*/ 45 w 183"/>
                <a:gd name="T109" fmla="*/ 49 h 267"/>
                <a:gd name="T110" fmla="*/ 68 w 183"/>
                <a:gd name="T111" fmla="*/ 36 h 267"/>
                <a:gd name="T112" fmla="*/ 85 w 183"/>
                <a:gd name="T113" fmla="*/ 14 h 267"/>
                <a:gd name="T114" fmla="*/ 86 w 183"/>
                <a:gd name="T115" fmla="*/ 8 h 267"/>
                <a:gd name="T116" fmla="*/ 88 w 183"/>
                <a:gd name="T117" fmla="*/ 2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3" h="267">
                  <a:moveTo>
                    <a:pt x="88" y="0"/>
                  </a:moveTo>
                  <a:lnTo>
                    <a:pt x="90" y="0"/>
                  </a:lnTo>
                  <a:lnTo>
                    <a:pt x="90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3" y="3"/>
                  </a:lnTo>
                  <a:lnTo>
                    <a:pt x="93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1" y="8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1" y="13"/>
                  </a:lnTo>
                  <a:lnTo>
                    <a:pt x="102" y="14"/>
                  </a:lnTo>
                  <a:lnTo>
                    <a:pt x="102" y="14"/>
                  </a:lnTo>
                  <a:lnTo>
                    <a:pt x="104" y="14"/>
                  </a:lnTo>
                  <a:lnTo>
                    <a:pt x="105" y="14"/>
                  </a:lnTo>
                  <a:lnTo>
                    <a:pt x="107" y="16"/>
                  </a:lnTo>
                  <a:lnTo>
                    <a:pt x="107" y="16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10" y="18"/>
                  </a:lnTo>
                  <a:lnTo>
                    <a:pt x="110" y="18"/>
                  </a:lnTo>
                  <a:lnTo>
                    <a:pt x="112" y="19"/>
                  </a:lnTo>
                  <a:lnTo>
                    <a:pt x="112" y="21"/>
                  </a:lnTo>
                  <a:lnTo>
                    <a:pt x="113" y="21"/>
                  </a:lnTo>
                  <a:lnTo>
                    <a:pt x="113" y="22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5"/>
                  </a:lnTo>
                  <a:lnTo>
                    <a:pt x="115" y="25"/>
                  </a:lnTo>
                  <a:lnTo>
                    <a:pt x="116" y="25"/>
                  </a:lnTo>
                  <a:lnTo>
                    <a:pt x="118" y="25"/>
                  </a:lnTo>
                  <a:lnTo>
                    <a:pt x="118" y="27"/>
                  </a:lnTo>
                  <a:lnTo>
                    <a:pt x="118" y="27"/>
                  </a:lnTo>
                  <a:lnTo>
                    <a:pt x="118" y="29"/>
                  </a:lnTo>
                  <a:lnTo>
                    <a:pt x="118" y="30"/>
                  </a:lnTo>
                  <a:lnTo>
                    <a:pt x="118" y="32"/>
                  </a:lnTo>
                  <a:lnTo>
                    <a:pt x="118" y="32"/>
                  </a:lnTo>
                  <a:lnTo>
                    <a:pt x="118" y="33"/>
                  </a:lnTo>
                  <a:lnTo>
                    <a:pt x="120" y="33"/>
                  </a:lnTo>
                  <a:lnTo>
                    <a:pt x="121" y="33"/>
                  </a:lnTo>
                  <a:lnTo>
                    <a:pt x="121" y="35"/>
                  </a:lnTo>
                  <a:lnTo>
                    <a:pt x="123" y="35"/>
                  </a:lnTo>
                  <a:lnTo>
                    <a:pt x="123" y="35"/>
                  </a:lnTo>
                  <a:lnTo>
                    <a:pt x="124" y="35"/>
                  </a:lnTo>
                  <a:lnTo>
                    <a:pt x="126" y="35"/>
                  </a:lnTo>
                  <a:lnTo>
                    <a:pt x="126" y="33"/>
                  </a:lnTo>
                  <a:lnTo>
                    <a:pt x="126" y="35"/>
                  </a:lnTo>
                  <a:lnTo>
                    <a:pt x="127" y="35"/>
                  </a:lnTo>
                  <a:lnTo>
                    <a:pt x="129" y="35"/>
                  </a:lnTo>
                  <a:lnTo>
                    <a:pt x="131" y="35"/>
                  </a:lnTo>
                  <a:lnTo>
                    <a:pt x="132" y="35"/>
                  </a:lnTo>
                  <a:lnTo>
                    <a:pt x="132" y="35"/>
                  </a:lnTo>
                  <a:lnTo>
                    <a:pt x="134" y="33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7" y="32"/>
                  </a:lnTo>
                  <a:lnTo>
                    <a:pt x="139" y="32"/>
                  </a:lnTo>
                  <a:lnTo>
                    <a:pt x="139" y="32"/>
                  </a:lnTo>
                  <a:lnTo>
                    <a:pt x="140" y="32"/>
                  </a:lnTo>
                  <a:lnTo>
                    <a:pt x="142" y="32"/>
                  </a:lnTo>
                  <a:lnTo>
                    <a:pt x="142" y="33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3"/>
                  </a:lnTo>
                  <a:lnTo>
                    <a:pt x="146" y="33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0" y="32"/>
                  </a:lnTo>
                  <a:lnTo>
                    <a:pt x="151" y="32"/>
                  </a:lnTo>
                  <a:lnTo>
                    <a:pt x="154" y="33"/>
                  </a:lnTo>
                  <a:lnTo>
                    <a:pt x="154" y="35"/>
                  </a:lnTo>
                  <a:lnTo>
                    <a:pt x="156" y="35"/>
                  </a:lnTo>
                  <a:lnTo>
                    <a:pt x="156" y="35"/>
                  </a:lnTo>
                  <a:lnTo>
                    <a:pt x="157" y="36"/>
                  </a:lnTo>
                  <a:lnTo>
                    <a:pt x="159" y="36"/>
                  </a:lnTo>
                  <a:lnTo>
                    <a:pt x="159" y="36"/>
                  </a:lnTo>
                  <a:lnTo>
                    <a:pt x="161" y="38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1"/>
                  </a:lnTo>
                  <a:lnTo>
                    <a:pt x="159" y="44"/>
                  </a:lnTo>
                  <a:lnTo>
                    <a:pt x="157" y="48"/>
                  </a:lnTo>
                  <a:lnTo>
                    <a:pt x="154" y="52"/>
                  </a:lnTo>
                  <a:lnTo>
                    <a:pt x="153" y="55"/>
                  </a:lnTo>
                  <a:lnTo>
                    <a:pt x="154" y="55"/>
                  </a:lnTo>
                  <a:lnTo>
                    <a:pt x="156" y="55"/>
                  </a:lnTo>
                  <a:lnTo>
                    <a:pt x="157" y="55"/>
                  </a:lnTo>
                  <a:lnTo>
                    <a:pt x="157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61" y="55"/>
                  </a:lnTo>
                  <a:lnTo>
                    <a:pt x="161" y="57"/>
                  </a:lnTo>
                  <a:lnTo>
                    <a:pt x="162" y="59"/>
                  </a:lnTo>
                  <a:lnTo>
                    <a:pt x="162" y="59"/>
                  </a:lnTo>
                  <a:lnTo>
                    <a:pt x="164" y="60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3"/>
                  </a:lnTo>
                  <a:lnTo>
                    <a:pt x="162" y="62"/>
                  </a:lnTo>
                  <a:lnTo>
                    <a:pt x="161" y="62"/>
                  </a:lnTo>
                  <a:lnTo>
                    <a:pt x="161" y="62"/>
                  </a:lnTo>
                  <a:lnTo>
                    <a:pt x="159" y="62"/>
                  </a:lnTo>
                  <a:lnTo>
                    <a:pt x="159" y="60"/>
                  </a:lnTo>
                  <a:lnTo>
                    <a:pt x="157" y="60"/>
                  </a:lnTo>
                  <a:lnTo>
                    <a:pt x="156" y="60"/>
                  </a:lnTo>
                  <a:lnTo>
                    <a:pt x="154" y="60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1" y="62"/>
                  </a:lnTo>
                  <a:lnTo>
                    <a:pt x="151" y="62"/>
                  </a:lnTo>
                  <a:lnTo>
                    <a:pt x="150" y="63"/>
                  </a:lnTo>
                  <a:lnTo>
                    <a:pt x="148" y="63"/>
                  </a:lnTo>
                  <a:lnTo>
                    <a:pt x="146" y="63"/>
                  </a:lnTo>
                  <a:lnTo>
                    <a:pt x="145" y="63"/>
                  </a:lnTo>
                  <a:lnTo>
                    <a:pt x="143" y="63"/>
                  </a:lnTo>
                  <a:lnTo>
                    <a:pt x="142" y="65"/>
                  </a:lnTo>
                  <a:lnTo>
                    <a:pt x="140" y="65"/>
                  </a:lnTo>
                  <a:lnTo>
                    <a:pt x="137" y="65"/>
                  </a:lnTo>
                  <a:lnTo>
                    <a:pt x="135" y="66"/>
                  </a:lnTo>
                  <a:lnTo>
                    <a:pt x="135" y="66"/>
                  </a:lnTo>
                  <a:lnTo>
                    <a:pt x="134" y="66"/>
                  </a:lnTo>
                  <a:lnTo>
                    <a:pt x="131" y="68"/>
                  </a:lnTo>
                  <a:lnTo>
                    <a:pt x="129" y="70"/>
                  </a:lnTo>
                  <a:lnTo>
                    <a:pt x="127" y="71"/>
                  </a:lnTo>
                  <a:lnTo>
                    <a:pt x="126" y="73"/>
                  </a:lnTo>
                  <a:lnTo>
                    <a:pt x="124" y="73"/>
                  </a:lnTo>
                  <a:lnTo>
                    <a:pt x="123" y="73"/>
                  </a:lnTo>
                  <a:lnTo>
                    <a:pt x="123" y="74"/>
                  </a:lnTo>
                  <a:lnTo>
                    <a:pt x="121" y="74"/>
                  </a:lnTo>
                  <a:lnTo>
                    <a:pt x="123" y="74"/>
                  </a:lnTo>
                  <a:lnTo>
                    <a:pt x="121" y="76"/>
                  </a:lnTo>
                  <a:lnTo>
                    <a:pt x="121" y="79"/>
                  </a:lnTo>
                  <a:lnTo>
                    <a:pt x="121" y="81"/>
                  </a:lnTo>
                  <a:lnTo>
                    <a:pt x="121" y="81"/>
                  </a:lnTo>
                  <a:lnTo>
                    <a:pt x="120" y="84"/>
                  </a:lnTo>
                  <a:lnTo>
                    <a:pt x="118" y="85"/>
                  </a:lnTo>
                  <a:lnTo>
                    <a:pt x="118" y="87"/>
                  </a:lnTo>
                  <a:lnTo>
                    <a:pt x="116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18" y="93"/>
                  </a:lnTo>
                  <a:lnTo>
                    <a:pt x="118" y="95"/>
                  </a:lnTo>
                  <a:lnTo>
                    <a:pt x="116" y="95"/>
                  </a:lnTo>
                  <a:lnTo>
                    <a:pt x="116" y="95"/>
                  </a:lnTo>
                  <a:lnTo>
                    <a:pt x="113" y="96"/>
                  </a:lnTo>
                  <a:lnTo>
                    <a:pt x="110" y="98"/>
                  </a:lnTo>
                  <a:lnTo>
                    <a:pt x="110" y="100"/>
                  </a:lnTo>
                  <a:lnTo>
                    <a:pt x="109" y="101"/>
                  </a:lnTo>
                  <a:lnTo>
                    <a:pt x="109" y="103"/>
                  </a:lnTo>
                  <a:lnTo>
                    <a:pt x="109" y="103"/>
                  </a:lnTo>
                  <a:lnTo>
                    <a:pt x="110" y="103"/>
                  </a:lnTo>
                  <a:lnTo>
                    <a:pt x="110" y="104"/>
                  </a:lnTo>
                  <a:lnTo>
                    <a:pt x="110" y="106"/>
                  </a:lnTo>
                  <a:lnTo>
                    <a:pt x="110" y="106"/>
                  </a:lnTo>
                  <a:lnTo>
                    <a:pt x="109" y="106"/>
                  </a:lnTo>
                  <a:lnTo>
                    <a:pt x="109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7"/>
                  </a:lnTo>
                  <a:lnTo>
                    <a:pt x="107" y="107"/>
                  </a:lnTo>
                  <a:lnTo>
                    <a:pt x="107" y="109"/>
                  </a:lnTo>
                  <a:lnTo>
                    <a:pt x="107" y="109"/>
                  </a:lnTo>
                  <a:lnTo>
                    <a:pt x="105" y="109"/>
                  </a:lnTo>
                  <a:lnTo>
                    <a:pt x="107" y="109"/>
                  </a:lnTo>
                  <a:lnTo>
                    <a:pt x="107" y="111"/>
                  </a:lnTo>
                  <a:lnTo>
                    <a:pt x="107" y="111"/>
                  </a:lnTo>
                  <a:lnTo>
                    <a:pt x="109" y="112"/>
                  </a:lnTo>
                  <a:lnTo>
                    <a:pt x="110" y="112"/>
                  </a:lnTo>
                  <a:lnTo>
                    <a:pt x="110" y="112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09" y="114"/>
                  </a:lnTo>
                  <a:lnTo>
                    <a:pt x="109" y="114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2" y="117"/>
                  </a:lnTo>
                  <a:lnTo>
                    <a:pt x="112" y="117"/>
                  </a:lnTo>
                  <a:lnTo>
                    <a:pt x="112" y="118"/>
                  </a:lnTo>
                  <a:lnTo>
                    <a:pt x="112" y="118"/>
                  </a:lnTo>
                  <a:lnTo>
                    <a:pt x="113" y="120"/>
                  </a:lnTo>
                  <a:lnTo>
                    <a:pt x="113" y="120"/>
                  </a:lnTo>
                  <a:lnTo>
                    <a:pt x="113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3"/>
                  </a:lnTo>
                  <a:lnTo>
                    <a:pt x="116" y="125"/>
                  </a:lnTo>
                  <a:lnTo>
                    <a:pt x="118" y="126"/>
                  </a:lnTo>
                  <a:lnTo>
                    <a:pt x="118" y="128"/>
                  </a:lnTo>
                  <a:lnTo>
                    <a:pt x="120" y="128"/>
                  </a:lnTo>
                  <a:lnTo>
                    <a:pt x="121" y="129"/>
                  </a:lnTo>
                  <a:lnTo>
                    <a:pt x="121" y="131"/>
                  </a:lnTo>
                  <a:lnTo>
                    <a:pt x="120" y="134"/>
                  </a:lnTo>
                  <a:lnTo>
                    <a:pt x="118" y="136"/>
                  </a:lnTo>
                  <a:lnTo>
                    <a:pt x="120" y="136"/>
                  </a:lnTo>
                  <a:lnTo>
                    <a:pt x="123" y="136"/>
                  </a:lnTo>
                  <a:lnTo>
                    <a:pt x="126" y="136"/>
                  </a:lnTo>
                  <a:lnTo>
                    <a:pt x="127" y="137"/>
                  </a:lnTo>
                  <a:lnTo>
                    <a:pt x="129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31" y="140"/>
                  </a:lnTo>
                  <a:lnTo>
                    <a:pt x="131" y="140"/>
                  </a:lnTo>
                  <a:lnTo>
                    <a:pt x="132" y="142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7" y="144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46" y="144"/>
                  </a:lnTo>
                  <a:lnTo>
                    <a:pt x="148" y="142"/>
                  </a:lnTo>
                  <a:lnTo>
                    <a:pt x="150" y="142"/>
                  </a:lnTo>
                  <a:lnTo>
                    <a:pt x="150" y="140"/>
                  </a:lnTo>
                  <a:lnTo>
                    <a:pt x="151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4" y="137"/>
                  </a:lnTo>
                  <a:lnTo>
                    <a:pt x="154" y="137"/>
                  </a:lnTo>
                  <a:lnTo>
                    <a:pt x="154" y="136"/>
                  </a:lnTo>
                  <a:lnTo>
                    <a:pt x="156" y="136"/>
                  </a:lnTo>
                  <a:lnTo>
                    <a:pt x="156" y="137"/>
                  </a:lnTo>
                  <a:lnTo>
                    <a:pt x="156" y="137"/>
                  </a:lnTo>
                  <a:lnTo>
                    <a:pt x="156" y="139"/>
                  </a:lnTo>
                  <a:lnTo>
                    <a:pt x="156" y="140"/>
                  </a:lnTo>
                  <a:lnTo>
                    <a:pt x="156" y="140"/>
                  </a:lnTo>
                  <a:lnTo>
                    <a:pt x="154" y="142"/>
                  </a:lnTo>
                  <a:lnTo>
                    <a:pt x="154" y="144"/>
                  </a:lnTo>
                  <a:lnTo>
                    <a:pt x="154" y="147"/>
                  </a:lnTo>
                  <a:lnTo>
                    <a:pt x="154" y="150"/>
                  </a:lnTo>
                  <a:lnTo>
                    <a:pt x="154" y="153"/>
                  </a:lnTo>
                  <a:lnTo>
                    <a:pt x="154" y="156"/>
                  </a:lnTo>
                  <a:lnTo>
                    <a:pt x="154" y="159"/>
                  </a:lnTo>
                  <a:lnTo>
                    <a:pt x="156" y="158"/>
                  </a:lnTo>
                  <a:lnTo>
                    <a:pt x="156" y="158"/>
                  </a:lnTo>
                  <a:lnTo>
                    <a:pt x="157" y="159"/>
                  </a:lnTo>
                  <a:lnTo>
                    <a:pt x="157" y="159"/>
                  </a:lnTo>
                  <a:lnTo>
                    <a:pt x="159" y="159"/>
                  </a:lnTo>
                  <a:lnTo>
                    <a:pt x="159" y="159"/>
                  </a:lnTo>
                  <a:lnTo>
                    <a:pt x="161" y="159"/>
                  </a:lnTo>
                  <a:lnTo>
                    <a:pt x="162" y="158"/>
                  </a:lnTo>
                  <a:lnTo>
                    <a:pt x="164" y="158"/>
                  </a:lnTo>
                  <a:lnTo>
                    <a:pt x="167" y="158"/>
                  </a:lnTo>
                  <a:lnTo>
                    <a:pt x="168" y="158"/>
                  </a:lnTo>
                  <a:lnTo>
                    <a:pt x="170" y="158"/>
                  </a:lnTo>
                  <a:lnTo>
                    <a:pt x="172" y="161"/>
                  </a:lnTo>
                  <a:lnTo>
                    <a:pt x="173" y="164"/>
                  </a:lnTo>
                  <a:lnTo>
                    <a:pt x="175" y="166"/>
                  </a:lnTo>
                  <a:lnTo>
                    <a:pt x="176" y="169"/>
                  </a:lnTo>
                  <a:lnTo>
                    <a:pt x="178" y="172"/>
                  </a:lnTo>
                  <a:lnTo>
                    <a:pt x="180" y="174"/>
                  </a:lnTo>
                  <a:lnTo>
                    <a:pt x="181" y="177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81" y="181"/>
                  </a:lnTo>
                  <a:lnTo>
                    <a:pt x="181" y="183"/>
                  </a:lnTo>
                  <a:lnTo>
                    <a:pt x="181" y="185"/>
                  </a:lnTo>
                  <a:lnTo>
                    <a:pt x="180" y="185"/>
                  </a:lnTo>
                  <a:lnTo>
                    <a:pt x="180" y="185"/>
                  </a:lnTo>
                  <a:lnTo>
                    <a:pt x="178" y="186"/>
                  </a:lnTo>
                  <a:lnTo>
                    <a:pt x="178" y="188"/>
                  </a:lnTo>
                  <a:lnTo>
                    <a:pt x="178" y="194"/>
                  </a:lnTo>
                  <a:lnTo>
                    <a:pt x="178" y="196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9"/>
                  </a:lnTo>
                  <a:lnTo>
                    <a:pt x="178" y="202"/>
                  </a:lnTo>
                  <a:lnTo>
                    <a:pt x="180" y="203"/>
                  </a:lnTo>
                  <a:lnTo>
                    <a:pt x="180" y="203"/>
                  </a:lnTo>
                  <a:lnTo>
                    <a:pt x="180" y="205"/>
                  </a:lnTo>
                  <a:lnTo>
                    <a:pt x="180" y="205"/>
                  </a:lnTo>
                  <a:lnTo>
                    <a:pt x="178" y="207"/>
                  </a:lnTo>
                  <a:lnTo>
                    <a:pt x="178" y="207"/>
                  </a:lnTo>
                  <a:lnTo>
                    <a:pt x="178" y="208"/>
                  </a:lnTo>
                  <a:lnTo>
                    <a:pt x="178" y="208"/>
                  </a:lnTo>
                  <a:lnTo>
                    <a:pt x="176" y="210"/>
                  </a:lnTo>
                  <a:lnTo>
                    <a:pt x="176" y="210"/>
                  </a:lnTo>
                  <a:lnTo>
                    <a:pt x="175" y="211"/>
                  </a:lnTo>
                  <a:lnTo>
                    <a:pt x="175" y="211"/>
                  </a:lnTo>
                  <a:lnTo>
                    <a:pt x="175" y="213"/>
                  </a:lnTo>
                  <a:lnTo>
                    <a:pt x="175" y="213"/>
                  </a:lnTo>
                  <a:lnTo>
                    <a:pt x="173" y="215"/>
                  </a:lnTo>
                  <a:lnTo>
                    <a:pt x="173" y="216"/>
                  </a:lnTo>
                  <a:lnTo>
                    <a:pt x="173" y="216"/>
                  </a:lnTo>
                  <a:lnTo>
                    <a:pt x="173" y="218"/>
                  </a:lnTo>
                  <a:lnTo>
                    <a:pt x="176" y="221"/>
                  </a:lnTo>
                  <a:lnTo>
                    <a:pt x="176" y="221"/>
                  </a:lnTo>
                  <a:lnTo>
                    <a:pt x="175" y="222"/>
                  </a:lnTo>
                  <a:lnTo>
                    <a:pt x="173" y="222"/>
                  </a:lnTo>
                  <a:lnTo>
                    <a:pt x="173" y="224"/>
                  </a:lnTo>
                  <a:lnTo>
                    <a:pt x="173" y="224"/>
                  </a:lnTo>
                  <a:lnTo>
                    <a:pt x="172" y="224"/>
                  </a:lnTo>
                  <a:lnTo>
                    <a:pt x="170" y="222"/>
                  </a:lnTo>
                  <a:lnTo>
                    <a:pt x="168" y="222"/>
                  </a:lnTo>
                  <a:lnTo>
                    <a:pt x="168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4"/>
                  </a:lnTo>
                  <a:lnTo>
                    <a:pt x="165" y="226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5" y="227"/>
                  </a:lnTo>
                  <a:lnTo>
                    <a:pt x="165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30"/>
                  </a:lnTo>
                  <a:lnTo>
                    <a:pt x="164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29"/>
                  </a:lnTo>
                  <a:lnTo>
                    <a:pt x="167" y="229"/>
                  </a:lnTo>
                  <a:lnTo>
                    <a:pt x="167" y="229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2"/>
                  </a:lnTo>
                  <a:lnTo>
                    <a:pt x="170" y="232"/>
                  </a:lnTo>
                  <a:lnTo>
                    <a:pt x="172" y="232"/>
                  </a:lnTo>
                  <a:lnTo>
                    <a:pt x="172" y="232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5" y="235"/>
                  </a:lnTo>
                  <a:lnTo>
                    <a:pt x="175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8"/>
                  </a:lnTo>
                  <a:lnTo>
                    <a:pt x="176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1"/>
                  </a:lnTo>
                  <a:lnTo>
                    <a:pt x="178" y="241"/>
                  </a:lnTo>
                  <a:lnTo>
                    <a:pt x="176" y="243"/>
                  </a:lnTo>
                  <a:lnTo>
                    <a:pt x="175" y="243"/>
                  </a:lnTo>
                  <a:lnTo>
                    <a:pt x="175" y="244"/>
                  </a:lnTo>
                  <a:lnTo>
                    <a:pt x="173" y="246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0" y="249"/>
                  </a:lnTo>
                  <a:lnTo>
                    <a:pt x="168" y="251"/>
                  </a:lnTo>
                  <a:lnTo>
                    <a:pt x="168" y="251"/>
                  </a:lnTo>
                  <a:lnTo>
                    <a:pt x="170" y="252"/>
                  </a:lnTo>
                  <a:lnTo>
                    <a:pt x="170" y="252"/>
                  </a:lnTo>
                  <a:lnTo>
                    <a:pt x="172" y="254"/>
                  </a:lnTo>
                  <a:lnTo>
                    <a:pt x="172" y="254"/>
                  </a:lnTo>
                  <a:lnTo>
                    <a:pt x="170" y="255"/>
                  </a:lnTo>
                  <a:lnTo>
                    <a:pt x="168" y="255"/>
                  </a:lnTo>
                  <a:lnTo>
                    <a:pt x="167" y="257"/>
                  </a:lnTo>
                  <a:lnTo>
                    <a:pt x="165" y="257"/>
                  </a:lnTo>
                  <a:lnTo>
                    <a:pt x="167" y="259"/>
                  </a:lnTo>
                  <a:lnTo>
                    <a:pt x="167" y="260"/>
                  </a:lnTo>
                  <a:lnTo>
                    <a:pt x="167" y="262"/>
                  </a:lnTo>
                  <a:lnTo>
                    <a:pt x="167" y="263"/>
                  </a:lnTo>
                  <a:lnTo>
                    <a:pt x="165" y="265"/>
                  </a:lnTo>
                  <a:lnTo>
                    <a:pt x="164" y="265"/>
                  </a:lnTo>
                  <a:lnTo>
                    <a:pt x="161" y="267"/>
                  </a:lnTo>
                  <a:lnTo>
                    <a:pt x="159" y="267"/>
                  </a:lnTo>
                  <a:lnTo>
                    <a:pt x="159" y="267"/>
                  </a:lnTo>
                  <a:lnTo>
                    <a:pt x="157" y="267"/>
                  </a:lnTo>
                  <a:lnTo>
                    <a:pt x="157" y="265"/>
                  </a:lnTo>
                  <a:lnTo>
                    <a:pt x="153" y="262"/>
                  </a:lnTo>
                  <a:lnTo>
                    <a:pt x="150" y="260"/>
                  </a:lnTo>
                  <a:lnTo>
                    <a:pt x="148" y="260"/>
                  </a:lnTo>
                  <a:lnTo>
                    <a:pt x="145" y="257"/>
                  </a:lnTo>
                  <a:lnTo>
                    <a:pt x="145" y="255"/>
                  </a:lnTo>
                  <a:lnTo>
                    <a:pt x="143" y="252"/>
                  </a:lnTo>
                  <a:lnTo>
                    <a:pt x="143" y="252"/>
                  </a:lnTo>
                  <a:lnTo>
                    <a:pt x="142" y="251"/>
                  </a:lnTo>
                  <a:lnTo>
                    <a:pt x="139" y="249"/>
                  </a:lnTo>
                  <a:lnTo>
                    <a:pt x="137" y="249"/>
                  </a:lnTo>
                  <a:lnTo>
                    <a:pt x="135" y="248"/>
                  </a:lnTo>
                  <a:lnTo>
                    <a:pt x="134" y="246"/>
                  </a:lnTo>
                  <a:lnTo>
                    <a:pt x="131" y="244"/>
                  </a:lnTo>
                  <a:lnTo>
                    <a:pt x="129" y="243"/>
                  </a:lnTo>
                  <a:lnTo>
                    <a:pt x="127" y="243"/>
                  </a:lnTo>
                  <a:lnTo>
                    <a:pt x="123" y="241"/>
                  </a:lnTo>
                  <a:lnTo>
                    <a:pt x="121" y="240"/>
                  </a:lnTo>
                  <a:lnTo>
                    <a:pt x="116" y="238"/>
                  </a:lnTo>
                  <a:lnTo>
                    <a:pt x="115" y="237"/>
                  </a:lnTo>
                  <a:lnTo>
                    <a:pt x="110" y="235"/>
                  </a:lnTo>
                  <a:lnTo>
                    <a:pt x="109" y="233"/>
                  </a:lnTo>
                  <a:lnTo>
                    <a:pt x="104" y="230"/>
                  </a:lnTo>
                  <a:lnTo>
                    <a:pt x="101" y="229"/>
                  </a:lnTo>
                  <a:lnTo>
                    <a:pt x="98" y="227"/>
                  </a:lnTo>
                  <a:lnTo>
                    <a:pt x="90" y="224"/>
                  </a:lnTo>
                  <a:lnTo>
                    <a:pt x="88" y="222"/>
                  </a:lnTo>
                  <a:lnTo>
                    <a:pt x="88" y="219"/>
                  </a:lnTo>
                  <a:lnTo>
                    <a:pt x="86" y="219"/>
                  </a:lnTo>
                  <a:lnTo>
                    <a:pt x="83" y="216"/>
                  </a:lnTo>
                  <a:lnTo>
                    <a:pt x="80" y="215"/>
                  </a:lnTo>
                  <a:lnTo>
                    <a:pt x="79" y="211"/>
                  </a:lnTo>
                  <a:lnTo>
                    <a:pt x="77" y="210"/>
                  </a:lnTo>
                  <a:lnTo>
                    <a:pt x="75" y="207"/>
                  </a:lnTo>
                  <a:lnTo>
                    <a:pt x="74" y="205"/>
                  </a:lnTo>
                  <a:lnTo>
                    <a:pt x="72" y="205"/>
                  </a:lnTo>
                  <a:lnTo>
                    <a:pt x="72" y="202"/>
                  </a:lnTo>
                  <a:lnTo>
                    <a:pt x="72" y="200"/>
                  </a:lnTo>
                  <a:lnTo>
                    <a:pt x="72" y="200"/>
                  </a:lnTo>
                  <a:lnTo>
                    <a:pt x="74" y="200"/>
                  </a:lnTo>
                  <a:lnTo>
                    <a:pt x="74" y="196"/>
                  </a:lnTo>
                  <a:lnTo>
                    <a:pt x="74" y="194"/>
                  </a:lnTo>
                  <a:lnTo>
                    <a:pt x="71" y="189"/>
                  </a:lnTo>
                  <a:lnTo>
                    <a:pt x="69" y="188"/>
                  </a:lnTo>
                  <a:lnTo>
                    <a:pt x="69" y="185"/>
                  </a:lnTo>
                  <a:lnTo>
                    <a:pt x="68" y="185"/>
                  </a:lnTo>
                  <a:lnTo>
                    <a:pt x="66" y="181"/>
                  </a:lnTo>
                  <a:lnTo>
                    <a:pt x="64" y="178"/>
                  </a:lnTo>
                  <a:lnTo>
                    <a:pt x="63" y="177"/>
                  </a:lnTo>
                  <a:lnTo>
                    <a:pt x="63" y="175"/>
                  </a:lnTo>
                  <a:lnTo>
                    <a:pt x="61" y="175"/>
                  </a:lnTo>
                  <a:lnTo>
                    <a:pt x="60" y="174"/>
                  </a:lnTo>
                  <a:lnTo>
                    <a:pt x="60" y="172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59"/>
                  </a:lnTo>
                  <a:lnTo>
                    <a:pt x="52" y="156"/>
                  </a:lnTo>
                  <a:lnTo>
                    <a:pt x="47" y="148"/>
                  </a:lnTo>
                  <a:lnTo>
                    <a:pt x="45" y="145"/>
                  </a:lnTo>
                  <a:lnTo>
                    <a:pt x="44" y="142"/>
                  </a:lnTo>
                  <a:lnTo>
                    <a:pt x="42" y="139"/>
                  </a:lnTo>
                  <a:lnTo>
                    <a:pt x="42" y="136"/>
                  </a:lnTo>
                  <a:lnTo>
                    <a:pt x="39" y="133"/>
                  </a:lnTo>
                  <a:lnTo>
                    <a:pt x="39" y="129"/>
                  </a:lnTo>
                  <a:lnTo>
                    <a:pt x="38" y="126"/>
                  </a:lnTo>
                  <a:lnTo>
                    <a:pt x="38" y="125"/>
                  </a:lnTo>
                  <a:lnTo>
                    <a:pt x="34" y="122"/>
                  </a:lnTo>
                  <a:lnTo>
                    <a:pt x="33" y="118"/>
                  </a:lnTo>
                  <a:lnTo>
                    <a:pt x="31" y="115"/>
                  </a:lnTo>
                  <a:lnTo>
                    <a:pt x="30" y="114"/>
                  </a:lnTo>
                  <a:lnTo>
                    <a:pt x="28" y="114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3" y="103"/>
                  </a:lnTo>
                  <a:lnTo>
                    <a:pt x="20" y="100"/>
                  </a:lnTo>
                  <a:lnTo>
                    <a:pt x="19" y="98"/>
                  </a:lnTo>
                  <a:lnTo>
                    <a:pt x="17" y="96"/>
                  </a:lnTo>
                  <a:lnTo>
                    <a:pt x="8" y="90"/>
                  </a:lnTo>
                  <a:lnTo>
                    <a:pt x="4" y="88"/>
                  </a:lnTo>
                  <a:lnTo>
                    <a:pt x="3" y="87"/>
                  </a:lnTo>
                  <a:lnTo>
                    <a:pt x="3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4" y="84"/>
                  </a:lnTo>
                  <a:lnTo>
                    <a:pt x="6" y="84"/>
                  </a:lnTo>
                  <a:lnTo>
                    <a:pt x="6" y="84"/>
                  </a:lnTo>
                  <a:lnTo>
                    <a:pt x="6" y="81"/>
                  </a:lnTo>
                  <a:lnTo>
                    <a:pt x="6" y="79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1" y="71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1" y="62"/>
                  </a:lnTo>
                  <a:lnTo>
                    <a:pt x="1" y="62"/>
                  </a:lnTo>
                  <a:lnTo>
                    <a:pt x="6" y="55"/>
                  </a:lnTo>
                  <a:lnTo>
                    <a:pt x="8" y="54"/>
                  </a:lnTo>
                  <a:lnTo>
                    <a:pt x="9" y="52"/>
                  </a:lnTo>
                  <a:lnTo>
                    <a:pt x="12" y="51"/>
                  </a:lnTo>
                  <a:lnTo>
                    <a:pt x="14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7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4" y="59"/>
                  </a:lnTo>
                  <a:lnTo>
                    <a:pt x="12" y="57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4" y="60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5"/>
                  </a:lnTo>
                  <a:lnTo>
                    <a:pt x="14" y="65"/>
                  </a:lnTo>
                  <a:lnTo>
                    <a:pt x="16" y="63"/>
                  </a:lnTo>
                  <a:lnTo>
                    <a:pt x="16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20" y="63"/>
                  </a:lnTo>
                  <a:lnTo>
                    <a:pt x="22" y="65"/>
                  </a:lnTo>
                  <a:lnTo>
                    <a:pt x="22" y="65"/>
                  </a:lnTo>
                  <a:lnTo>
                    <a:pt x="23" y="65"/>
                  </a:lnTo>
                  <a:lnTo>
                    <a:pt x="25" y="65"/>
                  </a:lnTo>
                  <a:lnTo>
                    <a:pt x="25" y="65"/>
                  </a:lnTo>
                  <a:lnTo>
                    <a:pt x="27" y="65"/>
                  </a:lnTo>
                  <a:lnTo>
                    <a:pt x="27" y="68"/>
                  </a:lnTo>
                  <a:lnTo>
                    <a:pt x="27" y="68"/>
                  </a:lnTo>
                  <a:lnTo>
                    <a:pt x="28" y="70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3" y="73"/>
                  </a:lnTo>
                  <a:lnTo>
                    <a:pt x="33" y="71"/>
                  </a:lnTo>
                  <a:lnTo>
                    <a:pt x="34" y="71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68"/>
                  </a:lnTo>
                  <a:lnTo>
                    <a:pt x="36" y="68"/>
                  </a:lnTo>
                  <a:lnTo>
                    <a:pt x="38" y="66"/>
                  </a:lnTo>
                  <a:lnTo>
                    <a:pt x="38" y="66"/>
                  </a:lnTo>
                  <a:lnTo>
                    <a:pt x="39" y="65"/>
                  </a:lnTo>
                  <a:lnTo>
                    <a:pt x="39" y="65"/>
                  </a:lnTo>
                  <a:lnTo>
                    <a:pt x="39" y="63"/>
                  </a:lnTo>
                  <a:lnTo>
                    <a:pt x="38" y="63"/>
                  </a:lnTo>
                  <a:lnTo>
                    <a:pt x="38" y="62"/>
                  </a:lnTo>
                  <a:lnTo>
                    <a:pt x="39" y="62"/>
                  </a:lnTo>
                  <a:lnTo>
                    <a:pt x="39" y="60"/>
                  </a:lnTo>
                  <a:lnTo>
                    <a:pt x="41" y="59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2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7" y="48"/>
                  </a:lnTo>
                  <a:lnTo>
                    <a:pt x="47" y="46"/>
                  </a:lnTo>
                  <a:lnTo>
                    <a:pt x="49" y="44"/>
                  </a:lnTo>
                  <a:lnTo>
                    <a:pt x="50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8" y="41"/>
                  </a:lnTo>
                  <a:lnTo>
                    <a:pt x="60" y="40"/>
                  </a:lnTo>
                  <a:lnTo>
                    <a:pt x="64" y="38"/>
                  </a:lnTo>
                  <a:lnTo>
                    <a:pt x="68" y="36"/>
                  </a:lnTo>
                  <a:lnTo>
                    <a:pt x="69" y="35"/>
                  </a:lnTo>
                  <a:lnTo>
                    <a:pt x="72" y="33"/>
                  </a:lnTo>
                  <a:lnTo>
                    <a:pt x="74" y="32"/>
                  </a:lnTo>
                  <a:lnTo>
                    <a:pt x="75" y="30"/>
                  </a:lnTo>
                  <a:lnTo>
                    <a:pt x="79" y="27"/>
                  </a:lnTo>
                  <a:lnTo>
                    <a:pt x="80" y="25"/>
                  </a:lnTo>
                  <a:lnTo>
                    <a:pt x="82" y="24"/>
                  </a:lnTo>
                  <a:lnTo>
                    <a:pt x="83" y="22"/>
                  </a:lnTo>
                  <a:lnTo>
                    <a:pt x="85" y="19"/>
                  </a:lnTo>
                  <a:lnTo>
                    <a:pt x="85" y="16"/>
                  </a:lnTo>
                  <a:lnTo>
                    <a:pt x="85" y="14"/>
                  </a:lnTo>
                  <a:lnTo>
                    <a:pt x="85" y="13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1"/>
                  </a:lnTo>
                  <a:lnTo>
                    <a:pt x="88" y="10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6" y="8"/>
                  </a:lnTo>
                  <a:lnTo>
                    <a:pt x="85" y="7"/>
                  </a:lnTo>
                  <a:lnTo>
                    <a:pt x="85" y="5"/>
                  </a:lnTo>
                  <a:lnTo>
                    <a:pt x="85" y="3"/>
                  </a:lnTo>
                  <a:lnTo>
                    <a:pt x="83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2"/>
                  </a:lnTo>
                  <a:lnTo>
                    <a:pt x="85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8" y="2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3" name="Freeform 179">
              <a:extLst>
                <a:ext uri="{FF2B5EF4-FFF2-40B4-BE49-F238E27FC236}">
                  <a16:creationId xmlns:a16="http://schemas.microsoft.com/office/drawing/2014/main" id="{1D704226-8304-475F-93ED-01282E623A0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25929" y="4146930"/>
              <a:ext cx="163735" cy="66274"/>
            </a:xfrm>
            <a:custGeom>
              <a:avLst/>
              <a:gdLst>
                <a:gd name="T0" fmla="*/ 19 w 84"/>
                <a:gd name="T1" fmla="*/ 31 h 34"/>
                <a:gd name="T2" fmla="*/ 19 w 84"/>
                <a:gd name="T3" fmla="*/ 33 h 34"/>
                <a:gd name="T4" fmla="*/ 16 w 84"/>
                <a:gd name="T5" fmla="*/ 31 h 34"/>
                <a:gd name="T6" fmla="*/ 57 w 84"/>
                <a:gd name="T7" fmla="*/ 20 h 34"/>
                <a:gd name="T8" fmla="*/ 57 w 84"/>
                <a:gd name="T9" fmla="*/ 19 h 34"/>
                <a:gd name="T10" fmla="*/ 60 w 84"/>
                <a:gd name="T11" fmla="*/ 19 h 34"/>
                <a:gd name="T12" fmla="*/ 58 w 84"/>
                <a:gd name="T13" fmla="*/ 19 h 34"/>
                <a:gd name="T14" fmla="*/ 11 w 84"/>
                <a:gd name="T15" fmla="*/ 3 h 34"/>
                <a:gd name="T16" fmla="*/ 10 w 84"/>
                <a:gd name="T17" fmla="*/ 3 h 34"/>
                <a:gd name="T18" fmla="*/ 55 w 84"/>
                <a:gd name="T19" fmla="*/ 1 h 34"/>
                <a:gd name="T20" fmla="*/ 58 w 84"/>
                <a:gd name="T21" fmla="*/ 3 h 34"/>
                <a:gd name="T22" fmla="*/ 74 w 84"/>
                <a:gd name="T23" fmla="*/ 7 h 34"/>
                <a:gd name="T24" fmla="*/ 81 w 84"/>
                <a:gd name="T25" fmla="*/ 15 h 34"/>
                <a:gd name="T26" fmla="*/ 82 w 84"/>
                <a:gd name="T27" fmla="*/ 20 h 34"/>
                <a:gd name="T28" fmla="*/ 84 w 84"/>
                <a:gd name="T29" fmla="*/ 25 h 34"/>
                <a:gd name="T30" fmla="*/ 82 w 84"/>
                <a:gd name="T31" fmla="*/ 28 h 34"/>
                <a:gd name="T32" fmla="*/ 77 w 84"/>
                <a:gd name="T33" fmla="*/ 28 h 34"/>
                <a:gd name="T34" fmla="*/ 76 w 84"/>
                <a:gd name="T35" fmla="*/ 28 h 34"/>
                <a:gd name="T36" fmla="*/ 74 w 84"/>
                <a:gd name="T37" fmla="*/ 31 h 34"/>
                <a:gd name="T38" fmla="*/ 66 w 84"/>
                <a:gd name="T39" fmla="*/ 25 h 34"/>
                <a:gd name="T40" fmla="*/ 68 w 84"/>
                <a:gd name="T41" fmla="*/ 22 h 34"/>
                <a:gd name="T42" fmla="*/ 69 w 84"/>
                <a:gd name="T43" fmla="*/ 19 h 34"/>
                <a:gd name="T44" fmla="*/ 74 w 84"/>
                <a:gd name="T45" fmla="*/ 22 h 34"/>
                <a:gd name="T46" fmla="*/ 71 w 84"/>
                <a:gd name="T47" fmla="*/ 17 h 34"/>
                <a:gd name="T48" fmla="*/ 69 w 84"/>
                <a:gd name="T49" fmla="*/ 17 h 34"/>
                <a:gd name="T50" fmla="*/ 66 w 84"/>
                <a:gd name="T51" fmla="*/ 17 h 34"/>
                <a:gd name="T52" fmla="*/ 66 w 84"/>
                <a:gd name="T53" fmla="*/ 19 h 34"/>
                <a:gd name="T54" fmla="*/ 65 w 84"/>
                <a:gd name="T55" fmla="*/ 14 h 34"/>
                <a:gd name="T56" fmla="*/ 62 w 84"/>
                <a:gd name="T57" fmla="*/ 12 h 34"/>
                <a:gd name="T58" fmla="*/ 54 w 84"/>
                <a:gd name="T59" fmla="*/ 9 h 34"/>
                <a:gd name="T60" fmla="*/ 49 w 84"/>
                <a:gd name="T61" fmla="*/ 11 h 34"/>
                <a:gd name="T62" fmla="*/ 46 w 84"/>
                <a:gd name="T63" fmla="*/ 14 h 34"/>
                <a:gd name="T64" fmla="*/ 38 w 84"/>
                <a:gd name="T65" fmla="*/ 19 h 34"/>
                <a:gd name="T66" fmla="*/ 36 w 84"/>
                <a:gd name="T67" fmla="*/ 22 h 34"/>
                <a:gd name="T68" fmla="*/ 43 w 84"/>
                <a:gd name="T69" fmla="*/ 28 h 34"/>
                <a:gd name="T70" fmla="*/ 41 w 84"/>
                <a:gd name="T71" fmla="*/ 31 h 34"/>
                <a:gd name="T72" fmla="*/ 36 w 84"/>
                <a:gd name="T73" fmla="*/ 34 h 34"/>
                <a:gd name="T74" fmla="*/ 30 w 84"/>
                <a:gd name="T75" fmla="*/ 31 h 34"/>
                <a:gd name="T76" fmla="*/ 27 w 84"/>
                <a:gd name="T77" fmla="*/ 25 h 34"/>
                <a:gd name="T78" fmla="*/ 25 w 84"/>
                <a:gd name="T79" fmla="*/ 28 h 34"/>
                <a:gd name="T80" fmla="*/ 19 w 84"/>
                <a:gd name="T81" fmla="*/ 22 h 34"/>
                <a:gd name="T82" fmla="*/ 13 w 84"/>
                <a:gd name="T83" fmla="*/ 20 h 34"/>
                <a:gd name="T84" fmla="*/ 10 w 84"/>
                <a:gd name="T85" fmla="*/ 20 h 34"/>
                <a:gd name="T86" fmla="*/ 2 w 84"/>
                <a:gd name="T87" fmla="*/ 20 h 34"/>
                <a:gd name="T88" fmla="*/ 2 w 84"/>
                <a:gd name="T89" fmla="*/ 20 h 34"/>
                <a:gd name="T90" fmla="*/ 0 w 84"/>
                <a:gd name="T91" fmla="*/ 19 h 34"/>
                <a:gd name="T92" fmla="*/ 2 w 84"/>
                <a:gd name="T93" fmla="*/ 14 h 34"/>
                <a:gd name="T94" fmla="*/ 3 w 84"/>
                <a:gd name="T95" fmla="*/ 11 h 34"/>
                <a:gd name="T96" fmla="*/ 2 w 84"/>
                <a:gd name="T97" fmla="*/ 7 h 34"/>
                <a:gd name="T98" fmla="*/ 2 w 84"/>
                <a:gd name="T99" fmla="*/ 3 h 34"/>
                <a:gd name="T100" fmla="*/ 3 w 84"/>
                <a:gd name="T101" fmla="*/ 0 h 34"/>
                <a:gd name="T102" fmla="*/ 6 w 84"/>
                <a:gd name="T103" fmla="*/ 1 h 34"/>
                <a:gd name="T104" fmla="*/ 10 w 84"/>
                <a:gd name="T105" fmla="*/ 3 h 34"/>
                <a:gd name="T106" fmla="*/ 11 w 84"/>
                <a:gd name="T107" fmla="*/ 6 h 34"/>
                <a:gd name="T108" fmla="*/ 11 w 84"/>
                <a:gd name="T109" fmla="*/ 7 h 34"/>
                <a:gd name="T110" fmla="*/ 16 w 84"/>
                <a:gd name="T111" fmla="*/ 9 h 34"/>
                <a:gd name="T112" fmla="*/ 16 w 84"/>
                <a:gd name="T113" fmla="*/ 7 h 34"/>
                <a:gd name="T114" fmla="*/ 19 w 84"/>
                <a:gd name="T115" fmla="*/ 9 h 34"/>
                <a:gd name="T116" fmla="*/ 28 w 84"/>
                <a:gd name="T117" fmla="*/ 12 h 34"/>
                <a:gd name="T118" fmla="*/ 41 w 84"/>
                <a:gd name="T119" fmla="*/ 6 h 34"/>
                <a:gd name="T120" fmla="*/ 47 w 84"/>
                <a:gd name="T121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4" h="34">
                  <a:moveTo>
                    <a:pt x="17" y="30"/>
                  </a:moveTo>
                  <a:lnTo>
                    <a:pt x="19" y="30"/>
                  </a:lnTo>
                  <a:lnTo>
                    <a:pt x="19" y="30"/>
                  </a:lnTo>
                  <a:lnTo>
                    <a:pt x="19" y="31"/>
                  </a:lnTo>
                  <a:lnTo>
                    <a:pt x="19" y="31"/>
                  </a:lnTo>
                  <a:lnTo>
                    <a:pt x="21" y="33"/>
                  </a:lnTo>
                  <a:lnTo>
                    <a:pt x="21" y="33"/>
                  </a:lnTo>
                  <a:lnTo>
                    <a:pt x="19" y="33"/>
                  </a:lnTo>
                  <a:lnTo>
                    <a:pt x="17" y="33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7" y="30"/>
                  </a:lnTo>
                  <a:lnTo>
                    <a:pt x="17" y="30"/>
                  </a:lnTo>
                  <a:close/>
                  <a:moveTo>
                    <a:pt x="57" y="19"/>
                  </a:moveTo>
                  <a:lnTo>
                    <a:pt x="57" y="20"/>
                  </a:lnTo>
                  <a:lnTo>
                    <a:pt x="57" y="20"/>
                  </a:lnTo>
                  <a:lnTo>
                    <a:pt x="55" y="20"/>
                  </a:lnTo>
                  <a:lnTo>
                    <a:pt x="57" y="19"/>
                  </a:lnTo>
                  <a:lnTo>
                    <a:pt x="57" y="19"/>
                  </a:lnTo>
                  <a:close/>
                  <a:moveTo>
                    <a:pt x="60" y="17"/>
                  </a:move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7"/>
                  </a:lnTo>
                  <a:lnTo>
                    <a:pt x="60" y="17"/>
                  </a:lnTo>
                  <a:close/>
                  <a:moveTo>
                    <a:pt x="11" y="3"/>
                  </a:moveTo>
                  <a:lnTo>
                    <a:pt x="11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0" y="3"/>
                  </a:lnTo>
                  <a:lnTo>
                    <a:pt x="11" y="3"/>
                  </a:lnTo>
                  <a:close/>
                  <a:moveTo>
                    <a:pt x="49" y="0"/>
                  </a:moveTo>
                  <a:lnTo>
                    <a:pt x="52" y="1"/>
                  </a:lnTo>
                  <a:lnTo>
                    <a:pt x="55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62" y="3"/>
                  </a:lnTo>
                  <a:lnTo>
                    <a:pt x="65" y="3"/>
                  </a:lnTo>
                  <a:lnTo>
                    <a:pt x="71" y="6"/>
                  </a:lnTo>
                  <a:lnTo>
                    <a:pt x="74" y="7"/>
                  </a:lnTo>
                  <a:lnTo>
                    <a:pt x="76" y="11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20"/>
                  </a:lnTo>
                  <a:lnTo>
                    <a:pt x="82" y="20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82" y="25"/>
                  </a:lnTo>
                  <a:lnTo>
                    <a:pt x="82" y="26"/>
                  </a:lnTo>
                  <a:lnTo>
                    <a:pt x="82" y="26"/>
                  </a:lnTo>
                  <a:lnTo>
                    <a:pt x="82" y="28"/>
                  </a:lnTo>
                  <a:lnTo>
                    <a:pt x="79" y="30"/>
                  </a:lnTo>
                  <a:lnTo>
                    <a:pt x="79" y="30"/>
                  </a:lnTo>
                  <a:lnTo>
                    <a:pt x="77" y="30"/>
                  </a:lnTo>
                  <a:lnTo>
                    <a:pt x="77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4" y="31"/>
                  </a:lnTo>
                  <a:lnTo>
                    <a:pt x="74" y="34"/>
                  </a:lnTo>
                  <a:lnTo>
                    <a:pt x="73" y="34"/>
                  </a:lnTo>
                  <a:lnTo>
                    <a:pt x="69" y="30"/>
                  </a:lnTo>
                  <a:lnTo>
                    <a:pt x="66" y="25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0"/>
                  </a:lnTo>
                  <a:lnTo>
                    <a:pt x="69" y="19"/>
                  </a:lnTo>
                  <a:lnTo>
                    <a:pt x="69" y="19"/>
                  </a:lnTo>
                  <a:lnTo>
                    <a:pt x="71" y="19"/>
                  </a:lnTo>
                  <a:lnTo>
                    <a:pt x="71" y="19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6" y="22"/>
                  </a:lnTo>
                  <a:lnTo>
                    <a:pt x="74" y="20"/>
                  </a:lnTo>
                  <a:lnTo>
                    <a:pt x="73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6" y="17"/>
                  </a:lnTo>
                  <a:lnTo>
                    <a:pt x="65" y="17"/>
                  </a:lnTo>
                  <a:lnTo>
                    <a:pt x="65" y="14"/>
                  </a:lnTo>
                  <a:lnTo>
                    <a:pt x="63" y="14"/>
                  </a:lnTo>
                  <a:lnTo>
                    <a:pt x="63" y="12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0" y="11"/>
                  </a:lnTo>
                  <a:lnTo>
                    <a:pt x="58" y="9"/>
                  </a:lnTo>
                  <a:lnTo>
                    <a:pt x="57" y="9"/>
                  </a:lnTo>
                  <a:lnTo>
                    <a:pt x="54" y="9"/>
                  </a:lnTo>
                  <a:lnTo>
                    <a:pt x="52" y="9"/>
                  </a:lnTo>
                  <a:lnTo>
                    <a:pt x="51" y="9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7" y="15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3" y="28"/>
                  </a:lnTo>
                  <a:lnTo>
                    <a:pt x="43" y="30"/>
                  </a:lnTo>
                  <a:lnTo>
                    <a:pt x="43" y="31"/>
                  </a:lnTo>
                  <a:lnTo>
                    <a:pt x="43" y="31"/>
                  </a:lnTo>
                  <a:lnTo>
                    <a:pt x="41" y="31"/>
                  </a:lnTo>
                  <a:lnTo>
                    <a:pt x="40" y="31"/>
                  </a:lnTo>
                  <a:lnTo>
                    <a:pt x="38" y="33"/>
                  </a:lnTo>
                  <a:lnTo>
                    <a:pt x="38" y="33"/>
                  </a:lnTo>
                  <a:lnTo>
                    <a:pt x="36" y="34"/>
                  </a:lnTo>
                  <a:lnTo>
                    <a:pt x="33" y="34"/>
                  </a:lnTo>
                  <a:lnTo>
                    <a:pt x="32" y="34"/>
                  </a:lnTo>
                  <a:lnTo>
                    <a:pt x="30" y="34"/>
                  </a:lnTo>
                  <a:lnTo>
                    <a:pt x="30" y="31"/>
                  </a:lnTo>
                  <a:lnTo>
                    <a:pt x="28" y="28"/>
                  </a:lnTo>
                  <a:lnTo>
                    <a:pt x="28" y="25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6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2" y="28"/>
                  </a:lnTo>
                  <a:lnTo>
                    <a:pt x="19" y="23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0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1" y="20"/>
                  </a:lnTo>
                  <a:lnTo>
                    <a:pt x="11" y="19"/>
                  </a:lnTo>
                  <a:lnTo>
                    <a:pt x="10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9"/>
                  </a:lnTo>
                  <a:lnTo>
                    <a:pt x="3" y="9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7"/>
                  </a:lnTo>
                  <a:lnTo>
                    <a:pt x="11" y="9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6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7" y="7"/>
                  </a:lnTo>
                  <a:lnTo>
                    <a:pt x="19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25" y="12"/>
                  </a:lnTo>
                  <a:lnTo>
                    <a:pt x="28" y="12"/>
                  </a:lnTo>
                  <a:lnTo>
                    <a:pt x="32" y="11"/>
                  </a:lnTo>
                  <a:lnTo>
                    <a:pt x="33" y="9"/>
                  </a:lnTo>
                  <a:lnTo>
                    <a:pt x="35" y="7"/>
                  </a:lnTo>
                  <a:lnTo>
                    <a:pt x="41" y="6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6" y="3"/>
                  </a:lnTo>
                  <a:lnTo>
                    <a:pt x="47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4" name="Freeform 180">
              <a:extLst>
                <a:ext uri="{FF2B5EF4-FFF2-40B4-BE49-F238E27FC236}">
                  <a16:creationId xmlns:a16="http://schemas.microsoft.com/office/drawing/2014/main" id="{C68E73BB-7E36-42B8-9258-0576C1622AC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28859" y="3661574"/>
              <a:ext cx="220263" cy="284586"/>
            </a:xfrm>
            <a:custGeom>
              <a:avLst/>
              <a:gdLst>
                <a:gd name="T0" fmla="*/ 99 w 113"/>
                <a:gd name="T1" fmla="*/ 93 h 146"/>
                <a:gd name="T2" fmla="*/ 96 w 113"/>
                <a:gd name="T3" fmla="*/ 91 h 146"/>
                <a:gd name="T4" fmla="*/ 66 w 113"/>
                <a:gd name="T5" fmla="*/ 25 h 146"/>
                <a:gd name="T6" fmla="*/ 74 w 113"/>
                <a:gd name="T7" fmla="*/ 36 h 146"/>
                <a:gd name="T8" fmla="*/ 90 w 113"/>
                <a:gd name="T9" fmla="*/ 41 h 146"/>
                <a:gd name="T10" fmla="*/ 96 w 113"/>
                <a:gd name="T11" fmla="*/ 41 h 146"/>
                <a:gd name="T12" fmla="*/ 102 w 113"/>
                <a:gd name="T13" fmla="*/ 49 h 146"/>
                <a:gd name="T14" fmla="*/ 108 w 113"/>
                <a:gd name="T15" fmla="*/ 56 h 146"/>
                <a:gd name="T16" fmla="*/ 113 w 113"/>
                <a:gd name="T17" fmla="*/ 60 h 146"/>
                <a:gd name="T18" fmla="*/ 112 w 113"/>
                <a:gd name="T19" fmla="*/ 67 h 146"/>
                <a:gd name="T20" fmla="*/ 102 w 113"/>
                <a:gd name="T21" fmla="*/ 77 h 146"/>
                <a:gd name="T22" fmla="*/ 94 w 113"/>
                <a:gd name="T23" fmla="*/ 91 h 146"/>
                <a:gd name="T24" fmla="*/ 91 w 113"/>
                <a:gd name="T25" fmla="*/ 89 h 146"/>
                <a:gd name="T26" fmla="*/ 86 w 113"/>
                <a:gd name="T27" fmla="*/ 91 h 146"/>
                <a:gd name="T28" fmla="*/ 83 w 113"/>
                <a:gd name="T29" fmla="*/ 99 h 146"/>
                <a:gd name="T30" fmla="*/ 83 w 113"/>
                <a:gd name="T31" fmla="*/ 108 h 146"/>
                <a:gd name="T32" fmla="*/ 83 w 113"/>
                <a:gd name="T33" fmla="*/ 112 h 146"/>
                <a:gd name="T34" fmla="*/ 71 w 113"/>
                <a:gd name="T35" fmla="*/ 115 h 146"/>
                <a:gd name="T36" fmla="*/ 63 w 113"/>
                <a:gd name="T37" fmla="*/ 127 h 146"/>
                <a:gd name="T38" fmla="*/ 47 w 113"/>
                <a:gd name="T39" fmla="*/ 132 h 146"/>
                <a:gd name="T40" fmla="*/ 49 w 113"/>
                <a:gd name="T41" fmla="*/ 137 h 146"/>
                <a:gd name="T42" fmla="*/ 39 w 113"/>
                <a:gd name="T43" fmla="*/ 141 h 146"/>
                <a:gd name="T44" fmla="*/ 28 w 113"/>
                <a:gd name="T45" fmla="*/ 143 h 146"/>
                <a:gd name="T46" fmla="*/ 15 w 113"/>
                <a:gd name="T47" fmla="*/ 146 h 146"/>
                <a:gd name="T48" fmla="*/ 12 w 113"/>
                <a:gd name="T49" fmla="*/ 138 h 146"/>
                <a:gd name="T50" fmla="*/ 9 w 113"/>
                <a:gd name="T51" fmla="*/ 134 h 146"/>
                <a:gd name="T52" fmla="*/ 8 w 113"/>
                <a:gd name="T53" fmla="*/ 127 h 146"/>
                <a:gd name="T54" fmla="*/ 4 w 113"/>
                <a:gd name="T55" fmla="*/ 123 h 146"/>
                <a:gd name="T56" fmla="*/ 3 w 113"/>
                <a:gd name="T57" fmla="*/ 116 h 146"/>
                <a:gd name="T58" fmla="*/ 3 w 113"/>
                <a:gd name="T59" fmla="*/ 112 h 146"/>
                <a:gd name="T60" fmla="*/ 12 w 113"/>
                <a:gd name="T61" fmla="*/ 107 h 146"/>
                <a:gd name="T62" fmla="*/ 22 w 113"/>
                <a:gd name="T63" fmla="*/ 104 h 146"/>
                <a:gd name="T64" fmla="*/ 33 w 113"/>
                <a:gd name="T65" fmla="*/ 101 h 146"/>
                <a:gd name="T66" fmla="*/ 42 w 113"/>
                <a:gd name="T67" fmla="*/ 97 h 146"/>
                <a:gd name="T68" fmla="*/ 45 w 113"/>
                <a:gd name="T69" fmla="*/ 91 h 146"/>
                <a:gd name="T70" fmla="*/ 47 w 113"/>
                <a:gd name="T71" fmla="*/ 85 h 146"/>
                <a:gd name="T72" fmla="*/ 50 w 113"/>
                <a:gd name="T73" fmla="*/ 78 h 146"/>
                <a:gd name="T74" fmla="*/ 52 w 113"/>
                <a:gd name="T75" fmla="*/ 71 h 146"/>
                <a:gd name="T76" fmla="*/ 52 w 113"/>
                <a:gd name="T77" fmla="*/ 64 h 146"/>
                <a:gd name="T78" fmla="*/ 47 w 113"/>
                <a:gd name="T79" fmla="*/ 58 h 146"/>
                <a:gd name="T80" fmla="*/ 47 w 113"/>
                <a:gd name="T81" fmla="*/ 50 h 146"/>
                <a:gd name="T82" fmla="*/ 50 w 113"/>
                <a:gd name="T83" fmla="*/ 41 h 146"/>
                <a:gd name="T84" fmla="*/ 52 w 113"/>
                <a:gd name="T85" fmla="*/ 37 h 146"/>
                <a:gd name="T86" fmla="*/ 55 w 113"/>
                <a:gd name="T87" fmla="*/ 36 h 146"/>
                <a:gd name="T88" fmla="*/ 58 w 113"/>
                <a:gd name="T89" fmla="*/ 34 h 146"/>
                <a:gd name="T90" fmla="*/ 55 w 113"/>
                <a:gd name="T91" fmla="*/ 31 h 146"/>
                <a:gd name="T92" fmla="*/ 55 w 113"/>
                <a:gd name="T93" fmla="*/ 28 h 146"/>
                <a:gd name="T94" fmla="*/ 55 w 113"/>
                <a:gd name="T95" fmla="*/ 23 h 146"/>
                <a:gd name="T96" fmla="*/ 58 w 113"/>
                <a:gd name="T97" fmla="*/ 22 h 146"/>
                <a:gd name="T98" fmla="*/ 58 w 113"/>
                <a:gd name="T99" fmla="*/ 23 h 146"/>
                <a:gd name="T100" fmla="*/ 60 w 113"/>
                <a:gd name="T101" fmla="*/ 25 h 146"/>
                <a:gd name="T102" fmla="*/ 63 w 113"/>
                <a:gd name="T103" fmla="*/ 22 h 146"/>
                <a:gd name="T104" fmla="*/ 63 w 113"/>
                <a:gd name="T105" fmla="*/ 17 h 146"/>
                <a:gd name="T106" fmla="*/ 61 w 113"/>
                <a:gd name="T107" fmla="*/ 17 h 146"/>
                <a:gd name="T108" fmla="*/ 64 w 113"/>
                <a:gd name="T109" fmla="*/ 0 h 146"/>
                <a:gd name="T110" fmla="*/ 64 w 113"/>
                <a:gd name="T111" fmla="*/ 9 h 146"/>
                <a:gd name="T112" fmla="*/ 63 w 113"/>
                <a:gd name="T113" fmla="*/ 11 h 146"/>
                <a:gd name="T114" fmla="*/ 61 w 113"/>
                <a:gd name="T115" fmla="*/ 9 h 146"/>
                <a:gd name="T116" fmla="*/ 60 w 113"/>
                <a:gd name="T117" fmla="*/ 4 h 146"/>
                <a:gd name="T118" fmla="*/ 61 w 113"/>
                <a:gd name="T119" fmla="*/ 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3" h="146">
                  <a:moveTo>
                    <a:pt x="101" y="86"/>
                  </a:moveTo>
                  <a:lnTo>
                    <a:pt x="101" y="89"/>
                  </a:lnTo>
                  <a:lnTo>
                    <a:pt x="99" y="89"/>
                  </a:lnTo>
                  <a:lnTo>
                    <a:pt x="99" y="93"/>
                  </a:lnTo>
                  <a:lnTo>
                    <a:pt x="97" y="93"/>
                  </a:lnTo>
                  <a:lnTo>
                    <a:pt x="97" y="94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9" y="89"/>
                  </a:lnTo>
                  <a:lnTo>
                    <a:pt x="101" y="86"/>
                  </a:lnTo>
                  <a:close/>
                  <a:moveTo>
                    <a:pt x="64" y="22"/>
                  </a:moveTo>
                  <a:lnTo>
                    <a:pt x="66" y="25"/>
                  </a:lnTo>
                  <a:lnTo>
                    <a:pt x="67" y="30"/>
                  </a:lnTo>
                  <a:lnTo>
                    <a:pt x="69" y="31"/>
                  </a:lnTo>
                  <a:lnTo>
                    <a:pt x="72" y="34"/>
                  </a:lnTo>
                  <a:lnTo>
                    <a:pt x="74" y="36"/>
                  </a:lnTo>
                  <a:lnTo>
                    <a:pt x="75" y="37"/>
                  </a:lnTo>
                  <a:lnTo>
                    <a:pt x="82" y="39"/>
                  </a:lnTo>
                  <a:lnTo>
                    <a:pt x="85" y="41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4" y="41"/>
                  </a:lnTo>
                  <a:lnTo>
                    <a:pt x="96" y="41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101" y="47"/>
                  </a:lnTo>
                  <a:lnTo>
                    <a:pt x="102" y="49"/>
                  </a:lnTo>
                  <a:lnTo>
                    <a:pt x="102" y="50"/>
                  </a:lnTo>
                  <a:lnTo>
                    <a:pt x="104" y="52"/>
                  </a:lnTo>
                  <a:lnTo>
                    <a:pt x="107" y="55"/>
                  </a:lnTo>
                  <a:lnTo>
                    <a:pt x="108" y="56"/>
                  </a:lnTo>
                  <a:lnTo>
                    <a:pt x="110" y="58"/>
                  </a:lnTo>
                  <a:lnTo>
                    <a:pt x="112" y="58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3" y="61"/>
                  </a:lnTo>
                  <a:lnTo>
                    <a:pt x="113" y="63"/>
                  </a:lnTo>
                  <a:lnTo>
                    <a:pt x="112" y="66"/>
                  </a:lnTo>
                  <a:lnTo>
                    <a:pt x="112" y="67"/>
                  </a:lnTo>
                  <a:lnTo>
                    <a:pt x="108" y="69"/>
                  </a:lnTo>
                  <a:lnTo>
                    <a:pt x="107" y="74"/>
                  </a:lnTo>
                  <a:lnTo>
                    <a:pt x="105" y="75"/>
                  </a:lnTo>
                  <a:lnTo>
                    <a:pt x="102" y="77"/>
                  </a:lnTo>
                  <a:lnTo>
                    <a:pt x="101" y="80"/>
                  </a:lnTo>
                  <a:lnTo>
                    <a:pt x="97" y="85"/>
                  </a:lnTo>
                  <a:lnTo>
                    <a:pt x="94" y="89"/>
                  </a:lnTo>
                  <a:lnTo>
                    <a:pt x="94" y="91"/>
                  </a:lnTo>
                  <a:lnTo>
                    <a:pt x="93" y="91"/>
                  </a:lnTo>
                  <a:lnTo>
                    <a:pt x="91" y="91"/>
                  </a:lnTo>
                  <a:lnTo>
                    <a:pt x="90" y="89"/>
                  </a:lnTo>
                  <a:lnTo>
                    <a:pt x="91" y="89"/>
                  </a:lnTo>
                  <a:lnTo>
                    <a:pt x="91" y="88"/>
                  </a:lnTo>
                  <a:lnTo>
                    <a:pt x="90" y="88"/>
                  </a:lnTo>
                  <a:lnTo>
                    <a:pt x="88" y="88"/>
                  </a:lnTo>
                  <a:lnTo>
                    <a:pt x="86" y="91"/>
                  </a:lnTo>
                  <a:lnTo>
                    <a:pt x="85" y="93"/>
                  </a:lnTo>
                  <a:lnTo>
                    <a:pt x="85" y="94"/>
                  </a:lnTo>
                  <a:lnTo>
                    <a:pt x="85" y="97"/>
                  </a:lnTo>
                  <a:lnTo>
                    <a:pt x="83" y="99"/>
                  </a:lnTo>
                  <a:lnTo>
                    <a:pt x="83" y="102"/>
                  </a:lnTo>
                  <a:lnTo>
                    <a:pt x="83" y="102"/>
                  </a:lnTo>
                  <a:lnTo>
                    <a:pt x="83" y="105"/>
                  </a:lnTo>
                  <a:lnTo>
                    <a:pt x="83" y="108"/>
                  </a:lnTo>
                  <a:lnTo>
                    <a:pt x="85" y="110"/>
                  </a:lnTo>
                  <a:lnTo>
                    <a:pt x="85" y="112"/>
                  </a:lnTo>
                  <a:lnTo>
                    <a:pt x="83" y="112"/>
                  </a:lnTo>
                  <a:lnTo>
                    <a:pt x="83" y="112"/>
                  </a:lnTo>
                  <a:lnTo>
                    <a:pt x="78" y="112"/>
                  </a:lnTo>
                  <a:lnTo>
                    <a:pt x="75" y="113"/>
                  </a:lnTo>
                  <a:lnTo>
                    <a:pt x="72" y="115"/>
                  </a:lnTo>
                  <a:lnTo>
                    <a:pt x="71" y="115"/>
                  </a:lnTo>
                  <a:lnTo>
                    <a:pt x="67" y="118"/>
                  </a:lnTo>
                  <a:lnTo>
                    <a:pt x="66" y="124"/>
                  </a:lnTo>
                  <a:lnTo>
                    <a:pt x="64" y="126"/>
                  </a:lnTo>
                  <a:lnTo>
                    <a:pt x="63" y="127"/>
                  </a:lnTo>
                  <a:lnTo>
                    <a:pt x="58" y="127"/>
                  </a:lnTo>
                  <a:lnTo>
                    <a:pt x="53" y="127"/>
                  </a:lnTo>
                  <a:lnTo>
                    <a:pt x="50" y="129"/>
                  </a:lnTo>
                  <a:lnTo>
                    <a:pt x="47" y="132"/>
                  </a:lnTo>
                  <a:lnTo>
                    <a:pt x="47" y="134"/>
                  </a:lnTo>
                  <a:lnTo>
                    <a:pt x="49" y="135"/>
                  </a:lnTo>
                  <a:lnTo>
                    <a:pt x="49" y="135"/>
                  </a:lnTo>
                  <a:lnTo>
                    <a:pt x="49" y="137"/>
                  </a:lnTo>
                  <a:lnTo>
                    <a:pt x="47" y="138"/>
                  </a:lnTo>
                  <a:lnTo>
                    <a:pt x="45" y="140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7" y="140"/>
                  </a:lnTo>
                  <a:lnTo>
                    <a:pt x="34" y="140"/>
                  </a:lnTo>
                  <a:lnTo>
                    <a:pt x="30" y="141"/>
                  </a:lnTo>
                  <a:lnTo>
                    <a:pt x="28" y="143"/>
                  </a:lnTo>
                  <a:lnTo>
                    <a:pt x="26" y="143"/>
                  </a:lnTo>
                  <a:lnTo>
                    <a:pt x="23" y="145"/>
                  </a:lnTo>
                  <a:lnTo>
                    <a:pt x="19" y="145"/>
                  </a:lnTo>
                  <a:lnTo>
                    <a:pt x="15" y="146"/>
                  </a:lnTo>
                  <a:lnTo>
                    <a:pt x="15" y="145"/>
                  </a:lnTo>
                  <a:lnTo>
                    <a:pt x="14" y="143"/>
                  </a:lnTo>
                  <a:lnTo>
                    <a:pt x="14" y="140"/>
                  </a:lnTo>
                  <a:lnTo>
                    <a:pt x="12" y="138"/>
                  </a:lnTo>
                  <a:lnTo>
                    <a:pt x="12" y="137"/>
                  </a:lnTo>
                  <a:lnTo>
                    <a:pt x="11" y="137"/>
                  </a:lnTo>
                  <a:lnTo>
                    <a:pt x="11" y="135"/>
                  </a:lnTo>
                  <a:lnTo>
                    <a:pt x="9" y="134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3" y="119"/>
                  </a:lnTo>
                  <a:lnTo>
                    <a:pt x="3" y="118"/>
                  </a:lnTo>
                  <a:lnTo>
                    <a:pt x="3" y="116"/>
                  </a:lnTo>
                  <a:lnTo>
                    <a:pt x="1" y="115"/>
                  </a:lnTo>
                  <a:lnTo>
                    <a:pt x="1" y="113"/>
                  </a:lnTo>
                  <a:lnTo>
                    <a:pt x="0" y="112"/>
                  </a:lnTo>
                  <a:lnTo>
                    <a:pt x="3" y="112"/>
                  </a:lnTo>
                  <a:lnTo>
                    <a:pt x="4" y="110"/>
                  </a:lnTo>
                  <a:lnTo>
                    <a:pt x="8" y="108"/>
                  </a:lnTo>
                  <a:lnTo>
                    <a:pt x="9" y="108"/>
                  </a:lnTo>
                  <a:lnTo>
                    <a:pt x="12" y="107"/>
                  </a:lnTo>
                  <a:lnTo>
                    <a:pt x="14" y="107"/>
                  </a:lnTo>
                  <a:lnTo>
                    <a:pt x="17" y="105"/>
                  </a:lnTo>
                  <a:lnTo>
                    <a:pt x="20" y="105"/>
                  </a:lnTo>
                  <a:lnTo>
                    <a:pt x="22" y="104"/>
                  </a:lnTo>
                  <a:lnTo>
                    <a:pt x="25" y="104"/>
                  </a:lnTo>
                  <a:lnTo>
                    <a:pt x="26" y="102"/>
                  </a:lnTo>
                  <a:lnTo>
                    <a:pt x="30" y="102"/>
                  </a:lnTo>
                  <a:lnTo>
                    <a:pt x="33" y="101"/>
                  </a:lnTo>
                  <a:lnTo>
                    <a:pt x="34" y="99"/>
                  </a:lnTo>
                  <a:lnTo>
                    <a:pt x="37" y="99"/>
                  </a:lnTo>
                  <a:lnTo>
                    <a:pt x="39" y="97"/>
                  </a:lnTo>
                  <a:lnTo>
                    <a:pt x="42" y="97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5" y="93"/>
                  </a:lnTo>
                  <a:lnTo>
                    <a:pt x="45" y="91"/>
                  </a:lnTo>
                  <a:lnTo>
                    <a:pt x="45" y="89"/>
                  </a:lnTo>
                  <a:lnTo>
                    <a:pt x="47" y="88"/>
                  </a:lnTo>
                  <a:lnTo>
                    <a:pt x="47" y="86"/>
                  </a:lnTo>
                  <a:lnTo>
                    <a:pt x="47" y="85"/>
                  </a:lnTo>
                  <a:lnTo>
                    <a:pt x="49" y="83"/>
                  </a:lnTo>
                  <a:lnTo>
                    <a:pt x="49" y="82"/>
                  </a:lnTo>
                  <a:lnTo>
                    <a:pt x="49" y="80"/>
                  </a:lnTo>
                  <a:lnTo>
                    <a:pt x="50" y="78"/>
                  </a:lnTo>
                  <a:lnTo>
                    <a:pt x="50" y="77"/>
                  </a:lnTo>
                  <a:lnTo>
                    <a:pt x="50" y="75"/>
                  </a:lnTo>
                  <a:lnTo>
                    <a:pt x="52" y="74"/>
                  </a:lnTo>
                  <a:lnTo>
                    <a:pt x="52" y="71"/>
                  </a:lnTo>
                  <a:lnTo>
                    <a:pt x="52" y="69"/>
                  </a:lnTo>
                  <a:lnTo>
                    <a:pt x="53" y="67"/>
                  </a:lnTo>
                  <a:lnTo>
                    <a:pt x="53" y="66"/>
                  </a:lnTo>
                  <a:lnTo>
                    <a:pt x="52" y="64"/>
                  </a:lnTo>
                  <a:lnTo>
                    <a:pt x="52" y="63"/>
                  </a:lnTo>
                  <a:lnTo>
                    <a:pt x="50" y="61"/>
                  </a:lnTo>
                  <a:lnTo>
                    <a:pt x="49" y="60"/>
                  </a:lnTo>
                  <a:lnTo>
                    <a:pt x="47" y="58"/>
                  </a:lnTo>
                  <a:lnTo>
                    <a:pt x="47" y="56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0"/>
                  </a:lnTo>
                  <a:lnTo>
                    <a:pt x="47" y="49"/>
                  </a:lnTo>
                  <a:lnTo>
                    <a:pt x="49" y="45"/>
                  </a:lnTo>
                  <a:lnTo>
                    <a:pt x="50" y="44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7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5" y="36"/>
                  </a:lnTo>
                  <a:lnTo>
                    <a:pt x="56" y="36"/>
                  </a:lnTo>
                  <a:lnTo>
                    <a:pt x="58" y="36"/>
                  </a:lnTo>
                  <a:lnTo>
                    <a:pt x="58" y="34"/>
                  </a:lnTo>
                  <a:lnTo>
                    <a:pt x="58" y="34"/>
                  </a:lnTo>
                  <a:lnTo>
                    <a:pt x="58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55" y="31"/>
                  </a:lnTo>
                  <a:lnTo>
                    <a:pt x="55" y="30"/>
                  </a:lnTo>
                  <a:lnTo>
                    <a:pt x="55" y="30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5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3" y="23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4" y="22"/>
                  </a:lnTo>
                  <a:close/>
                  <a:moveTo>
                    <a:pt x="61" y="17"/>
                  </a:moveTo>
                  <a:lnTo>
                    <a:pt x="63" y="17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close/>
                  <a:moveTo>
                    <a:pt x="64" y="0"/>
                  </a:moveTo>
                  <a:lnTo>
                    <a:pt x="64" y="0"/>
                  </a:lnTo>
                  <a:lnTo>
                    <a:pt x="64" y="1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9"/>
                  </a:lnTo>
                  <a:lnTo>
                    <a:pt x="63" y="9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6"/>
                  </a:lnTo>
                  <a:lnTo>
                    <a:pt x="61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5" name="Freeform 181">
              <a:extLst>
                <a:ext uri="{FF2B5EF4-FFF2-40B4-BE49-F238E27FC236}">
                  <a16:creationId xmlns:a16="http://schemas.microsoft.com/office/drawing/2014/main" id="{6AE2FC04-EADF-4703-96CA-668368263A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39227" y="4655677"/>
              <a:ext cx="647141" cy="1387846"/>
            </a:xfrm>
            <a:custGeom>
              <a:avLst/>
              <a:gdLst>
                <a:gd name="T0" fmla="*/ 5 w 332"/>
                <a:gd name="T1" fmla="*/ 674 h 712"/>
                <a:gd name="T2" fmla="*/ 0 w 332"/>
                <a:gd name="T3" fmla="*/ 679 h 712"/>
                <a:gd name="T4" fmla="*/ 32 w 332"/>
                <a:gd name="T5" fmla="*/ 607 h 712"/>
                <a:gd name="T6" fmla="*/ 26 w 332"/>
                <a:gd name="T7" fmla="*/ 610 h 712"/>
                <a:gd name="T8" fmla="*/ 11 w 332"/>
                <a:gd name="T9" fmla="*/ 585 h 712"/>
                <a:gd name="T10" fmla="*/ 16 w 332"/>
                <a:gd name="T11" fmla="*/ 575 h 712"/>
                <a:gd name="T12" fmla="*/ 256 w 332"/>
                <a:gd name="T13" fmla="*/ 550 h 712"/>
                <a:gd name="T14" fmla="*/ 253 w 332"/>
                <a:gd name="T15" fmla="*/ 556 h 712"/>
                <a:gd name="T16" fmla="*/ 117 w 332"/>
                <a:gd name="T17" fmla="*/ 496 h 712"/>
                <a:gd name="T18" fmla="*/ 98 w 332"/>
                <a:gd name="T19" fmla="*/ 496 h 712"/>
                <a:gd name="T20" fmla="*/ 114 w 332"/>
                <a:gd name="T21" fmla="*/ 501 h 712"/>
                <a:gd name="T22" fmla="*/ 116 w 332"/>
                <a:gd name="T23" fmla="*/ 504 h 712"/>
                <a:gd name="T24" fmla="*/ 120 w 332"/>
                <a:gd name="T25" fmla="*/ 504 h 712"/>
                <a:gd name="T26" fmla="*/ 119 w 332"/>
                <a:gd name="T27" fmla="*/ 509 h 712"/>
                <a:gd name="T28" fmla="*/ 114 w 332"/>
                <a:gd name="T29" fmla="*/ 523 h 712"/>
                <a:gd name="T30" fmla="*/ 98 w 332"/>
                <a:gd name="T31" fmla="*/ 542 h 712"/>
                <a:gd name="T32" fmla="*/ 105 w 332"/>
                <a:gd name="T33" fmla="*/ 550 h 712"/>
                <a:gd name="T34" fmla="*/ 95 w 332"/>
                <a:gd name="T35" fmla="*/ 550 h 712"/>
                <a:gd name="T36" fmla="*/ 87 w 332"/>
                <a:gd name="T37" fmla="*/ 553 h 712"/>
                <a:gd name="T38" fmla="*/ 76 w 332"/>
                <a:gd name="T39" fmla="*/ 567 h 712"/>
                <a:gd name="T40" fmla="*/ 71 w 332"/>
                <a:gd name="T41" fmla="*/ 586 h 712"/>
                <a:gd name="T42" fmla="*/ 49 w 332"/>
                <a:gd name="T43" fmla="*/ 600 h 712"/>
                <a:gd name="T44" fmla="*/ 34 w 332"/>
                <a:gd name="T45" fmla="*/ 597 h 712"/>
                <a:gd name="T46" fmla="*/ 13 w 332"/>
                <a:gd name="T47" fmla="*/ 594 h 712"/>
                <a:gd name="T48" fmla="*/ 8 w 332"/>
                <a:gd name="T49" fmla="*/ 586 h 712"/>
                <a:gd name="T50" fmla="*/ 15 w 332"/>
                <a:gd name="T51" fmla="*/ 578 h 712"/>
                <a:gd name="T52" fmla="*/ 16 w 332"/>
                <a:gd name="T53" fmla="*/ 575 h 712"/>
                <a:gd name="T54" fmla="*/ 23 w 332"/>
                <a:gd name="T55" fmla="*/ 567 h 712"/>
                <a:gd name="T56" fmla="*/ 37 w 332"/>
                <a:gd name="T57" fmla="*/ 555 h 712"/>
                <a:gd name="T58" fmla="*/ 56 w 332"/>
                <a:gd name="T59" fmla="*/ 545 h 712"/>
                <a:gd name="T60" fmla="*/ 65 w 332"/>
                <a:gd name="T61" fmla="*/ 539 h 712"/>
                <a:gd name="T62" fmla="*/ 70 w 332"/>
                <a:gd name="T63" fmla="*/ 536 h 712"/>
                <a:gd name="T64" fmla="*/ 78 w 332"/>
                <a:gd name="T65" fmla="*/ 526 h 712"/>
                <a:gd name="T66" fmla="*/ 89 w 332"/>
                <a:gd name="T67" fmla="*/ 509 h 712"/>
                <a:gd name="T68" fmla="*/ 138 w 332"/>
                <a:gd name="T69" fmla="*/ 422 h 712"/>
                <a:gd name="T70" fmla="*/ 105 w 332"/>
                <a:gd name="T71" fmla="*/ 399 h 712"/>
                <a:gd name="T72" fmla="*/ 116 w 332"/>
                <a:gd name="T73" fmla="*/ 402 h 712"/>
                <a:gd name="T74" fmla="*/ 123 w 332"/>
                <a:gd name="T75" fmla="*/ 408 h 712"/>
                <a:gd name="T76" fmla="*/ 128 w 332"/>
                <a:gd name="T77" fmla="*/ 424 h 712"/>
                <a:gd name="T78" fmla="*/ 133 w 332"/>
                <a:gd name="T79" fmla="*/ 433 h 712"/>
                <a:gd name="T80" fmla="*/ 139 w 332"/>
                <a:gd name="T81" fmla="*/ 429 h 712"/>
                <a:gd name="T82" fmla="*/ 146 w 332"/>
                <a:gd name="T83" fmla="*/ 438 h 712"/>
                <a:gd name="T84" fmla="*/ 163 w 332"/>
                <a:gd name="T85" fmla="*/ 451 h 712"/>
                <a:gd name="T86" fmla="*/ 182 w 332"/>
                <a:gd name="T87" fmla="*/ 444 h 712"/>
                <a:gd name="T88" fmla="*/ 174 w 332"/>
                <a:gd name="T89" fmla="*/ 468 h 712"/>
                <a:gd name="T90" fmla="*/ 161 w 332"/>
                <a:gd name="T91" fmla="*/ 473 h 712"/>
                <a:gd name="T92" fmla="*/ 150 w 332"/>
                <a:gd name="T93" fmla="*/ 498 h 712"/>
                <a:gd name="T94" fmla="*/ 134 w 332"/>
                <a:gd name="T95" fmla="*/ 509 h 712"/>
                <a:gd name="T96" fmla="*/ 127 w 332"/>
                <a:gd name="T97" fmla="*/ 507 h 712"/>
                <a:gd name="T98" fmla="*/ 127 w 332"/>
                <a:gd name="T99" fmla="*/ 482 h 712"/>
                <a:gd name="T100" fmla="*/ 119 w 332"/>
                <a:gd name="T101" fmla="*/ 468 h 712"/>
                <a:gd name="T102" fmla="*/ 130 w 332"/>
                <a:gd name="T103" fmla="*/ 448 h 712"/>
                <a:gd name="T104" fmla="*/ 128 w 332"/>
                <a:gd name="T105" fmla="*/ 438 h 712"/>
                <a:gd name="T106" fmla="*/ 122 w 332"/>
                <a:gd name="T107" fmla="*/ 430 h 712"/>
                <a:gd name="T108" fmla="*/ 120 w 332"/>
                <a:gd name="T109" fmla="*/ 421 h 712"/>
                <a:gd name="T110" fmla="*/ 119 w 332"/>
                <a:gd name="T111" fmla="*/ 424 h 712"/>
                <a:gd name="T112" fmla="*/ 108 w 332"/>
                <a:gd name="T113" fmla="*/ 410 h 712"/>
                <a:gd name="T114" fmla="*/ 101 w 332"/>
                <a:gd name="T115" fmla="*/ 396 h 712"/>
                <a:gd name="T116" fmla="*/ 313 w 332"/>
                <a:gd name="T117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2" h="712">
                  <a:moveTo>
                    <a:pt x="46" y="711"/>
                  </a:moveTo>
                  <a:lnTo>
                    <a:pt x="48" y="711"/>
                  </a:lnTo>
                  <a:lnTo>
                    <a:pt x="48" y="712"/>
                  </a:lnTo>
                  <a:lnTo>
                    <a:pt x="46" y="712"/>
                  </a:lnTo>
                  <a:lnTo>
                    <a:pt x="46" y="712"/>
                  </a:lnTo>
                  <a:lnTo>
                    <a:pt x="45" y="711"/>
                  </a:lnTo>
                  <a:lnTo>
                    <a:pt x="45" y="711"/>
                  </a:lnTo>
                  <a:lnTo>
                    <a:pt x="46" y="711"/>
                  </a:lnTo>
                  <a:lnTo>
                    <a:pt x="46" y="711"/>
                  </a:lnTo>
                  <a:close/>
                  <a:moveTo>
                    <a:pt x="5" y="673"/>
                  </a:moveTo>
                  <a:lnTo>
                    <a:pt x="5" y="673"/>
                  </a:lnTo>
                  <a:lnTo>
                    <a:pt x="5" y="673"/>
                  </a:lnTo>
                  <a:lnTo>
                    <a:pt x="5" y="674"/>
                  </a:lnTo>
                  <a:lnTo>
                    <a:pt x="5" y="674"/>
                  </a:lnTo>
                  <a:lnTo>
                    <a:pt x="5" y="676"/>
                  </a:lnTo>
                  <a:lnTo>
                    <a:pt x="5" y="676"/>
                  </a:lnTo>
                  <a:lnTo>
                    <a:pt x="4" y="676"/>
                  </a:lnTo>
                  <a:lnTo>
                    <a:pt x="4" y="678"/>
                  </a:lnTo>
                  <a:lnTo>
                    <a:pt x="5" y="678"/>
                  </a:lnTo>
                  <a:lnTo>
                    <a:pt x="5" y="679"/>
                  </a:lnTo>
                  <a:lnTo>
                    <a:pt x="4" y="679"/>
                  </a:lnTo>
                  <a:lnTo>
                    <a:pt x="2" y="679"/>
                  </a:lnTo>
                  <a:lnTo>
                    <a:pt x="2" y="678"/>
                  </a:lnTo>
                  <a:lnTo>
                    <a:pt x="2" y="678"/>
                  </a:lnTo>
                  <a:lnTo>
                    <a:pt x="0" y="679"/>
                  </a:lnTo>
                  <a:lnTo>
                    <a:pt x="0" y="679"/>
                  </a:lnTo>
                  <a:lnTo>
                    <a:pt x="0" y="678"/>
                  </a:lnTo>
                  <a:lnTo>
                    <a:pt x="0" y="678"/>
                  </a:lnTo>
                  <a:lnTo>
                    <a:pt x="2" y="676"/>
                  </a:lnTo>
                  <a:lnTo>
                    <a:pt x="4" y="674"/>
                  </a:lnTo>
                  <a:lnTo>
                    <a:pt x="4" y="673"/>
                  </a:lnTo>
                  <a:lnTo>
                    <a:pt x="5" y="673"/>
                  </a:lnTo>
                  <a:close/>
                  <a:moveTo>
                    <a:pt x="30" y="602"/>
                  </a:moveTo>
                  <a:lnTo>
                    <a:pt x="32" y="605"/>
                  </a:lnTo>
                  <a:lnTo>
                    <a:pt x="32" y="605"/>
                  </a:lnTo>
                  <a:lnTo>
                    <a:pt x="30" y="605"/>
                  </a:lnTo>
                  <a:lnTo>
                    <a:pt x="30" y="607"/>
                  </a:lnTo>
                  <a:lnTo>
                    <a:pt x="32" y="607"/>
                  </a:lnTo>
                  <a:lnTo>
                    <a:pt x="32" y="607"/>
                  </a:lnTo>
                  <a:lnTo>
                    <a:pt x="34" y="607"/>
                  </a:lnTo>
                  <a:lnTo>
                    <a:pt x="34" y="608"/>
                  </a:lnTo>
                  <a:lnTo>
                    <a:pt x="34" y="608"/>
                  </a:lnTo>
                  <a:lnTo>
                    <a:pt x="34" y="610"/>
                  </a:lnTo>
                  <a:lnTo>
                    <a:pt x="30" y="610"/>
                  </a:lnTo>
                  <a:lnTo>
                    <a:pt x="29" y="611"/>
                  </a:lnTo>
                  <a:lnTo>
                    <a:pt x="27" y="610"/>
                  </a:lnTo>
                  <a:lnTo>
                    <a:pt x="27" y="610"/>
                  </a:lnTo>
                  <a:lnTo>
                    <a:pt x="26" y="611"/>
                  </a:lnTo>
                  <a:lnTo>
                    <a:pt x="24" y="613"/>
                  </a:lnTo>
                  <a:lnTo>
                    <a:pt x="24" y="611"/>
                  </a:lnTo>
                  <a:lnTo>
                    <a:pt x="24" y="611"/>
                  </a:lnTo>
                  <a:lnTo>
                    <a:pt x="26" y="610"/>
                  </a:lnTo>
                  <a:lnTo>
                    <a:pt x="26" y="608"/>
                  </a:lnTo>
                  <a:lnTo>
                    <a:pt x="26" y="608"/>
                  </a:lnTo>
                  <a:lnTo>
                    <a:pt x="27" y="608"/>
                  </a:lnTo>
                  <a:lnTo>
                    <a:pt x="27" y="607"/>
                  </a:lnTo>
                  <a:lnTo>
                    <a:pt x="27" y="605"/>
                  </a:lnTo>
                  <a:lnTo>
                    <a:pt x="27" y="604"/>
                  </a:lnTo>
                  <a:lnTo>
                    <a:pt x="27" y="602"/>
                  </a:lnTo>
                  <a:lnTo>
                    <a:pt x="30" y="602"/>
                  </a:lnTo>
                  <a:close/>
                  <a:moveTo>
                    <a:pt x="11" y="583"/>
                  </a:moveTo>
                  <a:lnTo>
                    <a:pt x="11" y="583"/>
                  </a:lnTo>
                  <a:lnTo>
                    <a:pt x="11" y="583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0" y="585"/>
                  </a:lnTo>
                  <a:lnTo>
                    <a:pt x="10" y="585"/>
                  </a:lnTo>
                  <a:lnTo>
                    <a:pt x="8" y="585"/>
                  </a:lnTo>
                  <a:lnTo>
                    <a:pt x="10" y="583"/>
                  </a:lnTo>
                  <a:lnTo>
                    <a:pt x="11" y="583"/>
                  </a:lnTo>
                  <a:close/>
                  <a:moveTo>
                    <a:pt x="16" y="575"/>
                  </a:moveTo>
                  <a:lnTo>
                    <a:pt x="16" y="577"/>
                  </a:lnTo>
                  <a:lnTo>
                    <a:pt x="15" y="577"/>
                  </a:lnTo>
                  <a:lnTo>
                    <a:pt x="15" y="575"/>
                  </a:lnTo>
                  <a:lnTo>
                    <a:pt x="15" y="575"/>
                  </a:lnTo>
                  <a:lnTo>
                    <a:pt x="16" y="575"/>
                  </a:lnTo>
                  <a:close/>
                  <a:moveTo>
                    <a:pt x="259" y="558"/>
                  </a:moveTo>
                  <a:lnTo>
                    <a:pt x="261" y="558"/>
                  </a:lnTo>
                  <a:lnTo>
                    <a:pt x="259" y="559"/>
                  </a:lnTo>
                  <a:lnTo>
                    <a:pt x="259" y="559"/>
                  </a:lnTo>
                  <a:lnTo>
                    <a:pt x="259" y="558"/>
                  </a:lnTo>
                  <a:lnTo>
                    <a:pt x="259" y="558"/>
                  </a:lnTo>
                  <a:lnTo>
                    <a:pt x="259" y="558"/>
                  </a:lnTo>
                  <a:close/>
                  <a:moveTo>
                    <a:pt x="253" y="548"/>
                  </a:moveTo>
                  <a:lnTo>
                    <a:pt x="259" y="548"/>
                  </a:lnTo>
                  <a:lnTo>
                    <a:pt x="259" y="550"/>
                  </a:lnTo>
                  <a:lnTo>
                    <a:pt x="257" y="550"/>
                  </a:lnTo>
                  <a:lnTo>
                    <a:pt x="256" y="552"/>
                  </a:lnTo>
                  <a:lnTo>
                    <a:pt x="256" y="550"/>
                  </a:lnTo>
                  <a:lnTo>
                    <a:pt x="256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6" y="550"/>
                  </a:lnTo>
                  <a:lnTo>
                    <a:pt x="254" y="552"/>
                  </a:lnTo>
                  <a:lnTo>
                    <a:pt x="256" y="553"/>
                  </a:lnTo>
                  <a:lnTo>
                    <a:pt x="256" y="553"/>
                  </a:lnTo>
                  <a:lnTo>
                    <a:pt x="257" y="555"/>
                  </a:lnTo>
                  <a:lnTo>
                    <a:pt x="257" y="555"/>
                  </a:lnTo>
                  <a:lnTo>
                    <a:pt x="254" y="555"/>
                  </a:lnTo>
                  <a:lnTo>
                    <a:pt x="254" y="556"/>
                  </a:lnTo>
                  <a:lnTo>
                    <a:pt x="253" y="556"/>
                  </a:lnTo>
                  <a:lnTo>
                    <a:pt x="253" y="556"/>
                  </a:lnTo>
                  <a:lnTo>
                    <a:pt x="253" y="555"/>
                  </a:lnTo>
                  <a:lnTo>
                    <a:pt x="253" y="553"/>
                  </a:lnTo>
                  <a:lnTo>
                    <a:pt x="253" y="553"/>
                  </a:lnTo>
                  <a:lnTo>
                    <a:pt x="254" y="552"/>
                  </a:lnTo>
                  <a:lnTo>
                    <a:pt x="254" y="552"/>
                  </a:lnTo>
                  <a:lnTo>
                    <a:pt x="253" y="550"/>
                  </a:lnTo>
                  <a:lnTo>
                    <a:pt x="250" y="550"/>
                  </a:lnTo>
                  <a:lnTo>
                    <a:pt x="250" y="550"/>
                  </a:lnTo>
                  <a:lnTo>
                    <a:pt x="251" y="550"/>
                  </a:lnTo>
                  <a:lnTo>
                    <a:pt x="253" y="550"/>
                  </a:lnTo>
                  <a:lnTo>
                    <a:pt x="253" y="548"/>
                  </a:lnTo>
                  <a:close/>
                  <a:moveTo>
                    <a:pt x="117" y="496"/>
                  </a:moveTo>
                  <a:lnTo>
                    <a:pt x="117" y="498"/>
                  </a:lnTo>
                  <a:lnTo>
                    <a:pt x="116" y="500"/>
                  </a:lnTo>
                  <a:lnTo>
                    <a:pt x="114" y="500"/>
                  </a:lnTo>
                  <a:lnTo>
                    <a:pt x="114" y="500"/>
                  </a:lnTo>
                  <a:lnTo>
                    <a:pt x="114" y="498"/>
                  </a:lnTo>
                  <a:lnTo>
                    <a:pt x="116" y="498"/>
                  </a:lnTo>
                  <a:lnTo>
                    <a:pt x="116" y="496"/>
                  </a:lnTo>
                  <a:lnTo>
                    <a:pt x="117" y="496"/>
                  </a:lnTo>
                  <a:close/>
                  <a:moveTo>
                    <a:pt x="100" y="493"/>
                  </a:moveTo>
                  <a:lnTo>
                    <a:pt x="101" y="493"/>
                  </a:lnTo>
                  <a:lnTo>
                    <a:pt x="98" y="493"/>
                  </a:lnTo>
                  <a:lnTo>
                    <a:pt x="98" y="495"/>
                  </a:lnTo>
                  <a:lnTo>
                    <a:pt x="98" y="496"/>
                  </a:lnTo>
                  <a:lnTo>
                    <a:pt x="98" y="496"/>
                  </a:lnTo>
                  <a:lnTo>
                    <a:pt x="100" y="498"/>
                  </a:lnTo>
                  <a:lnTo>
                    <a:pt x="101" y="498"/>
                  </a:lnTo>
                  <a:lnTo>
                    <a:pt x="103" y="500"/>
                  </a:lnTo>
                  <a:lnTo>
                    <a:pt x="103" y="501"/>
                  </a:lnTo>
                  <a:lnTo>
                    <a:pt x="103" y="503"/>
                  </a:lnTo>
                  <a:lnTo>
                    <a:pt x="103" y="504"/>
                  </a:lnTo>
                  <a:lnTo>
                    <a:pt x="105" y="506"/>
                  </a:lnTo>
                  <a:lnTo>
                    <a:pt x="106" y="506"/>
                  </a:lnTo>
                  <a:lnTo>
                    <a:pt x="108" y="506"/>
                  </a:lnTo>
                  <a:lnTo>
                    <a:pt x="109" y="504"/>
                  </a:lnTo>
                  <a:lnTo>
                    <a:pt x="111" y="503"/>
                  </a:lnTo>
                  <a:lnTo>
                    <a:pt x="114" y="501"/>
                  </a:lnTo>
                  <a:lnTo>
                    <a:pt x="114" y="501"/>
                  </a:lnTo>
                  <a:lnTo>
                    <a:pt x="116" y="501"/>
                  </a:lnTo>
                  <a:lnTo>
                    <a:pt x="116" y="500"/>
                  </a:lnTo>
                  <a:lnTo>
                    <a:pt x="117" y="500"/>
                  </a:lnTo>
                  <a:lnTo>
                    <a:pt x="117" y="501"/>
                  </a:lnTo>
                  <a:lnTo>
                    <a:pt x="116" y="501"/>
                  </a:lnTo>
                  <a:lnTo>
                    <a:pt x="116" y="503"/>
                  </a:lnTo>
                  <a:lnTo>
                    <a:pt x="116" y="503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4" y="506"/>
                  </a:lnTo>
                  <a:lnTo>
                    <a:pt x="116" y="506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20" y="501"/>
                  </a:lnTo>
                  <a:lnTo>
                    <a:pt x="120" y="503"/>
                  </a:lnTo>
                  <a:lnTo>
                    <a:pt x="122" y="501"/>
                  </a:lnTo>
                  <a:lnTo>
                    <a:pt x="120" y="503"/>
                  </a:lnTo>
                  <a:lnTo>
                    <a:pt x="120" y="504"/>
                  </a:lnTo>
                  <a:lnTo>
                    <a:pt x="120" y="504"/>
                  </a:lnTo>
                  <a:lnTo>
                    <a:pt x="119" y="506"/>
                  </a:lnTo>
                  <a:lnTo>
                    <a:pt x="117" y="506"/>
                  </a:lnTo>
                  <a:lnTo>
                    <a:pt x="119" y="506"/>
                  </a:lnTo>
                  <a:lnTo>
                    <a:pt x="122" y="504"/>
                  </a:lnTo>
                  <a:lnTo>
                    <a:pt x="122" y="503"/>
                  </a:lnTo>
                  <a:lnTo>
                    <a:pt x="122" y="504"/>
                  </a:lnTo>
                  <a:lnTo>
                    <a:pt x="122" y="506"/>
                  </a:lnTo>
                  <a:lnTo>
                    <a:pt x="120" y="507"/>
                  </a:lnTo>
                  <a:lnTo>
                    <a:pt x="120" y="507"/>
                  </a:lnTo>
                  <a:lnTo>
                    <a:pt x="119" y="507"/>
                  </a:lnTo>
                  <a:lnTo>
                    <a:pt x="119" y="509"/>
                  </a:lnTo>
                  <a:lnTo>
                    <a:pt x="119" y="509"/>
                  </a:lnTo>
                  <a:lnTo>
                    <a:pt x="119" y="511"/>
                  </a:lnTo>
                  <a:lnTo>
                    <a:pt x="119" y="511"/>
                  </a:lnTo>
                  <a:lnTo>
                    <a:pt x="119" y="514"/>
                  </a:lnTo>
                  <a:lnTo>
                    <a:pt x="120" y="512"/>
                  </a:lnTo>
                  <a:lnTo>
                    <a:pt x="120" y="514"/>
                  </a:lnTo>
                  <a:lnTo>
                    <a:pt x="122" y="514"/>
                  </a:lnTo>
                  <a:lnTo>
                    <a:pt x="120" y="515"/>
                  </a:lnTo>
                  <a:lnTo>
                    <a:pt x="120" y="517"/>
                  </a:lnTo>
                  <a:lnTo>
                    <a:pt x="117" y="518"/>
                  </a:lnTo>
                  <a:lnTo>
                    <a:pt x="117" y="520"/>
                  </a:lnTo>
                  <a:lnTo>
                    <a:pt x="116" y="522"/>
                  </a:lnTo>
                  <a:lnTo>
                    <a:pt x="116" y="523"/>
                  </a:lnTo>
                  <a:lnTo>
                    <a:pt x="114" y="523"/>
                  </a:lnTo>
                  <a:lnTo>
                    <a:pt x="111" y="526"/>
                  </a:lnTo>
                  <a:lnTo>
                    <a:pt x="111" y="528"/>
                  </a:lnTo>
                  <a:lnTo>
                    <a:pt x="108" y="533"/>
                  </a:lnTo>
                  <a:lnTo>
                    <a:pt x="106" y="536"/>
                  </a:lnTo>
                  <a:lnTo>
                    <a:pt x="105" y="536"/>
                  </a:lnTo>
                  <a:lnTo>
                    <a:pt x="103" y="537"/>
                  </a:lnTo>
                  <a:lnTo>
                    <a:pt x="101" y="539"/>
                  </a:lnTo>
                  <a:lnTo>
                    <a:pt x="100" y="539"/>
                  </a:lnTo>
                  <a:lnTo>
                    <a:pt x="98" y="541"/>
                  </a:lnTo>
                  <a:lnTo>
                    <a:pt x="97" y="541"/>
                  </a:lnTo>
                  <a:lnTo>
                    <a:pt x="97" y="542"/>
                  </a:lnTo>
                  <a:lnTo>
                    <a:pt x="98" y="542"/>
                  </a:lnTo>
                  <a:lnTo>
                    <a:pt x="98" y="542"/>
                  </a:lnTo>
                  <a:lnTo>
                    <a:pt x="98" y="544"/>
                  </a:lnTo>
                  <a:lnTo>
                    <a:pt x="97" y="544"/>
                  </a:lnTo>
                  <a:lnTo>
                    <a:pt x="97" y="544"/>
                  </a:lnTo>
                  <a:lnTo>
                    <a:pt x="95" y="544"/>
                  </a:lnTo>
                  <a:lnTo>
                    <a:pt x="98" y="544"/>
                  </a:lnTo>
                  <a:lnTo>
                    <a:pt x="98" y="544"/>
                  </a:lnTo>
                  <a:lnTo>
                    <a:pt x="98" y="545"/>
                  </a:lnTo>
                  <a:lnTo>
                    <a:pt x="100" y="545"/>
                  </a:lnTo>
                  <a:lnTo>
                    <a:pt x="100" y="547"/>
                  </a:lnTo>
                  <a:lnTo>
                    <a:pt x="101" y="548"/>
                  </a:lnTo>
                  <a:lnTo>
                    <a:pt x="103" y="548"/>
                  </a:lnTo>
                  <a:lnTo>
                    <a:pt x="105" y="548"/>
                  </a:lnTo>
                  <a:lnTo>
                    <a:pt x="105" y="550"/>
                  </a:lnTo>
                  <a:lnTo>
                    <a:pt x="105" y="552"/>
                  </a:lnTo>
                  <a:lnTo>
                    <a:pt x="103" y="552"/>
                  </a:lnTo>
                  <a:lnTo>
                    <a:pt x="103" y="552"/>
                  </a:lnTo>
                  <a:lnTo>
                    <a:pt x="101" y="552"/>
                  </a:lnTo>
                  <a:lnTo>
                    <a:pt x="100" y="552"/>
                  </a:lnTo>
                  <a:lnTo>
                    <a:pt x="98" y="550"/>
                  </a:lnTo>
                  <a:lnTo>
                    <a:pt x="97" y="550"/>
                  </a:lnTo>
                  <a:lnTo>
                    <a:pt x="95" y="552"/>
                  </a:lnTo>
                  <a:lnTo>
                    <a:pt x="95" y="550"/>
                  </a:lnTo>
                  <a:lnTo>
                    <a:pt x="97" y="550"/>
                  </a:lnTo>
                  <a:lnTo>
                    <a:pt x="95" y="548"/>
                  </a:lnTo>
                  <a:lnTo>
                    <a:pt x="95" y="548"/>
                  </a:lnTo>
                  <a:lnTo>
                    <a:pt x="95" y="550"/>
                  </a:lnTo>
                  <a:lnTo>
                    <a:pt x="93" y="550"/>
                  </a:lnTo>
                  <a:lnTo>
                    <a:pt x="93" y="550"/>
                  </a:lnTo>
                  <a:lnTo>
                    <a:pt x="93" y="552"/>
                  </a:lnTo>
                  <a:lnTo>
                    <a:pt x="92" y="552"/>
                  </a:lnTo>
                  <a:lnTo>
                    <a:pt x="92" y="550"/>
                  </a:lnTo>
                  <a:lnTo>
                    <a:pt x="90" y="550"/>
                  </a:lnTo>
                  <a:lnTo>
                    <a:pt x="89" y="548"/>
                  </a:lnTo>
                  <a:lnTo>
                    <a:pt x="89" y="548"/>
                  </a:lnTo>
                  <a:lnTo>
                    <a:pt x="90" y="550"/>
                  </a:lnTo>
                  <a:lnTo>
                    <a:pt x="90" y="552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5"/>
                  </a:lnTo>
                  <a:lnTo>
                    <a:pt x="84" y="555"/>
                  </a:lnTo>
                  <a:lnTo>
                    <a:pt x="82" y="556"/>
                  </a:lnTo>
                  <a:lnTo>
                    <a:pt x="81" y="556"/>
                  </a:lnTo>
                  <a:lnTo>
                    <a:pt x="81" y="556"/>
                  </a:lnTo>
                  <a:lnTo>
                    <a:pt x="79" y="558"/>
                  </a:lnTo>
                  <a:lnTo>
                    <a:pt x="79" y="558"/>
                  </a:lnTo>
                  <a:lnTo>
                    <a:pt x="78" y="558"/>
                  </a:lnTo>
                  <a:lnTo>
                    <a:pt x="78" y="558"/>
                  </a:lnTo>
                  <a:lnTo>
                    <a:pt x="78" y="559"/>
                  </a:lnTo>
                  <a:lnTo>
                    <a:pt x="78" y="563"/>
                  </a:lnTo>
                  <a:lnTo>
                    <a:pt x="76" y="564"/>
                  </a:lnTo>
                  <a:lnTo>
                    <a:pt x="76" y="567"/>
                  </a:lnTo>
                  <a:lnTo>
                    <a:pt x="76" y="570"/>
                  </a:lnTo>
                  <a:lnTo>
                    <a:pt x="73" y="570"/>
                  </a:lnTo>
                  <a:lnTo>
                    <a:pt x="75" y="570"/>
                  </a:lnTo>
                  <a:lnTo>
                    <a:pt x="76" y="570"/>
                  </a:lnTo>
                  <a:lnTo>
                    <a:pt x="75" y="572"/>
                  </a:lnTo>
                  <a:lnTo>
                    <a:pt x="73" y="574"/>
                  </a:lnTo>
                  <a:lnTo>
                    <a:pt x="73" y="575"/>
                  </a:lnTo>
                  <a:lnTo>
                    <a:pt x="71" y="578"/>
                  </a:lnTo>
                  <a:lnTo>
                    <a:pt x="71" y="580"/>
                  </a:lnTo>
                  <a:lnTo>
                    <a:pt x="70" y="583"/>
                  </a:lnTo>
                  <a:lnTo>
                    <a:pt x="70" y="585"/>
                  </a:lnTo>
                  <a:lnTo>
                    <a:pt x="70" y="585"/>
                  </a:lnTo>
                  <a:lnTo>
                    <a:pt x="71" y="586"/>
                  </a:lnTo>
                  <a:lnTo>
                    <a:pt x="71" y="586"/>
                  </a:lnTo>
                  <a:lnTo>
                    <a:pt x="70" y="586"/>
                  </a:lnTo>
                  <a:lnTo>
                    <a:pt x="70" y="588"/>
                  </a:lnTo>
                  <a:lnTo>
                    <a:pt x="68" y="588"/>
                  </a:lnTo>
                  <a:lnTo>
                    <a:pt x="65" y="588"/>
                  </a:lnTo>
                  <a:lnTo>
                    <a:pt x="64" y="589"/>
                  </a:lnTo>
                  <a:lnTo>
                    <a:pt x="64" y="591"/>
                  </a:lnTo>
                  <a:lnTo>
                    <a:pt x="62" y="593"/>
                  </a:lnTo>
                  <a:lnTo>
                    <a:pt x="59" y="596"/>
                  </a:lnTo>
                  <a:lnTo>
                    <a:pt x="56" y="597"/>
                  </a:lnTo>
                  <a:lnTo>
                    <a:pt x="56" y="599"/>
                  </a:lnTo>
                  <a:lnTo>
                    <a:pt x="54" y="599"/>
                  </a:lnTo>
                  <a:lnTo>
                    <a:pt x="49" y="600"/>
                  </a:lnTo>
                  <a:lnTo>
                    <a:pt x="46" y="600"/>
                  </a:lnTo>
                  <a:lnTo>
                    <a:pt x="45" y="600"/>
                  </a:lnTo>
                  <a:lnTo>
                    <a:pt x="43" y="600"/>
                  </a:lnTo>
                  <a:lnTo>
                    <a:pt x="41" y="599"/>
                  </a:lnTo>
                  <a:lnTo>
                    <a:pt x="40" y="600"/>
                  </a:lnTo>
                  <a:lnTo>
                    <a:pt x="38" y="600"/>
                  </a:lnTo>
                  <a:lnTo>
                    <a:pt x="37" y="600"/>
                  </a:lnTo>
                  <a:lnTo>
                    <a:pt x="35" y="600"/>
                  </a:lnTo>
                  <a:lnTo>
                    <a:pt x="35" y="600"/>
                  </a:lnTo>
                  <a:lnTo>
                    <a:pt x="35" y="599"/>
                  </a:lnTo>
                  <a:lnTo>
                    <a:pt x="35" y="599"/>
                  </a:lnTo>
                  <a:lnTo>
                    <a:pt x="35" y="597"/>
                  </a:lnTo>
                  <a:lnTo>
                    <a:pt x="34" y="597"/>
                  </a:lnTo>
                  <a:lnTo>
                    <a:pt x="34" y="596"/>
                  </a:lnTo>
                  <a:lnTo>
                    <a:pt x="34" y="596"/>
                  </a:lnTo>
                  <a:lnTo>
                    <a:pt x="32" y="596"/>
                  </a:lnTo>
                  <a:lnTo>
                    <a:pt x="29" y="596"/>
                  </a:lnTo>
                  <a:lnTo>
                    <a:pt x="29" y="596"/>
                  </a:lnTo>
                  <a:lnTo>
                    <a:pt x="26" y="594"/>
                  </a:lnTo>
                  <a:lnTo>
                    <a:pt x="26" y="593"/>
                  </a:lnTo>
                  <a:lnTo>
                    <a:pt x="24" y="593"/>
                  </a:lnTo>
                  <a:lnTo>
                    <a:pt x="23" y="593"/>
                  </a:lnTo>
                  <a:lnTo>
                    <a:pt x="23" y="594"/>
                  </a:lnTo>
                  <a:lnTo>
                    <a:pt x="21" y="594"/>
                  </a:lnTo>
                  <a:lnTo>
                    <a:pt x="18" y="594"/>
                  </a:lnTo>
                  <a:lnTo>
                    <a:pt x="13" y="594"/>
                  </a:lnTo>
                  <a:lnTo>
                    <a:pt x="11" y="593"/>
                  </a:lnTo>
                  <a:lnTo>
                    <a:pt x="11" y="591"/>
                  </a:lnTo>
                  <a:lnTo>
                    <a:pt x="15" y="588"/>
                  </a:lnTo>
                  <a:lnTo>
                    <a:pt x="13" y="589"/>
                  </a:lnTo>
                  <a:lnTo>
                    <a:pt x="11" y="591"/>
                  </a:lnTo>
                  <a:lnTo>
                    <a:pt x="11" y="589"/>
                  </a:lnTo>
                  <a:lnTo>
                    <a:pt x="11" y="589"/>
                  </a:lnTo>
                  <a:lnTo>
                    <a:pt x="11" y="588"/>
                  </a:lnTo>
                  <a:lnTo>
                    <a:pt x="11" y="588"/>
                  </a:lnTo>
                  <a:lnTo>
                    <a:pt x="10" y="588"/>
                  </a:lnTo>
                  <a:lnTo>
                    <a:pt x="8" y="589"/>
                  </a:lnTo>
                  <a:lnTo>
                    <a:pt x="8" y="588"/>
                  </a:lnTo>
                  <a:lnTo>
                    <a:pt x="8" y="586"/>
                  </a:lnTo>
                  <a:lnTo>
                    <a:pt x="8" y="586"/>
                  </a:lnTo>
                  <a:lnTo>
                    <a:pt x="13" y="585"/>
                  </a:lnTo>
                  <a:lnTo>
                    <a:pt x="15" y="585"/>
                  </a:lnTo>
                  <a:lnTo>
                    <a:pt x="16" y="585"/>
                  </a:lnTo>
                  <a:lnTo>
                    <a:pt x="13" y="585"/>
                  </a:lnTo>
                  <a:lnTo>
                    <a:pt x="13" y="583"/>
                  </a:lnTo>
                  <a:lnTo>
                    <a:pt x="13" y="581"/>
                  </a:lnTo>
                  <a:lnTo>
                    <a:pt x="16" y="581"/>
                  </a:lnTo>
                  <a:lnTo>
                    <a:pt x="15" y="581"/>
                  </a:lnTo>
                  <a:lnTo>
                    <a:pt x="11" y="581"/>
                  </a:lnTo>
                  <a:lnTo>
                    <a:pt x="11" y="580"/>
                  </a:lnTo>
                  <a:lnTo>
                    <a:pt x="13" y="578"/>
                  </a:lnTo>
                  <a:lnTo>
                    <a:pt x="15" y="578"/>
                  </a:lnTo>
                  <a:lnTo>
                    <a:pt x="15" y="578"/>
                  </a:lnTo>
                  <a:lnTo>
                    <a:pt x="15" y="577"/>
                  </a:lnTo>
                  <a:lnTo>
                    <a:pt x="15" y="577"/>
                  </a:lnTo>
                  <a:lnTo>
                    <a:pt x="16" y="578"/>
                  </a:lnTo>
                  <a:lnTo>
                    <a:pt x="18" y="578"/>
                  </a:lnTo>
                  <a:lnTo>
                    <a:pt x="18" y="578"/>
                  </a:lnTo>
                  <a:lnTo>
                    <a:pt x="18" y="577"/>
                  </a:lnTo>
                  <a:lnTo>
                    <a:pt x="18" y="577"/>
                  </a:lnTo>
                  <a:lnTo>
                    <a:pt x="19" y="577"/>
                  </a:lnTo>
                  <a:lnTo>
                    <a:pt x="19" y="577"/>
                  </a:lnTo>
                  <a:lnTo>
                    <a:pt x="18" y="577"/>
                  </a:lnTo>
                  <a:lnTo>
                    <a:pt x="16" y="575"/>
                  </a:lnTo>
                  <a:lnTo>
                    <a:pt x="16" y="575"/>
                  </a:lnTo>
                  <a:lnTo>
                    <a:pt x="16" y="574"/>
                  </a:lnTo>
                  <a:lnTo>
                    <a:pt x="18" y="572"/>
                  </a:lnTo>
                  <a:lnTo>
                    <a:pt x="19" y="574"/>
                  </a:lnTo>
                  <a:lnTo>
                    <a:pt x="19" y="574"/>
                  </a:lnTo>
                  <a:lnTo>
                    <a:pt x="19" y="572"/>
                  </a:lnTo>
                  <a:lnTo>
                    <a:pt x="18" y="572"/>
                  </a:lnTo>
                  <a:lnTo>
                    <a:pt x="19" y="570"/>
                  </a:lnTo>
                  <a:lnTo>
                    <a:pt x="23" y="569"/>
                  </a:lnTo>
                  <a:lnTo>
                    <a:pt x="23" y="570"/>
                  </a:lnTo>
                  <a:lnTo>
                    <a:pt x="23" y="570"/>
                  </a:lnTo>
                  <a:lnTo>
                    <a:pt x="23" y="569"/>
                  </a:lnTo>
                  <a:lnTo>
                    <a:pt x="23" y="569"/>
                  </a:lnTo>
                  <a:lnTo>
                    <a:pt x="23" y="567"/>
                  </a:lnTo>
                  <a:lnTo>
                    <a:pt x="23" y="567"/>
                  </a:lnTo>
                  <a:lnTo>
                    <a:pt x="24" y="567"/>
                  </a:lnTo>
                  <a:lnTo>
                    <a:pt x="26" y="566"/>
                  </a:lnTo>
                  <a:lnTo>
                    <a:pt x="27" y="564"/>
                  </a:lnTo>
                  <a:lnTo>
                    <a:pt x="29" y="564"/>
                  </a:lnTo>
                  <a:lnTo>
                    <a:pt x="29" y="566"/>
                  </a:lnTo>
                  <a:lnTo>
                    <a:pt x="29" y="564"/>
                  </a:lnTo>
                  <a:lnTo>
                    <a:pt x="29" y="564"/>
                  </a:lnTo>
                  <a:lnTo>
                    <a:pt x="29" y="563"/>
                  </a:lnTo>
                  <a:lnTo>
                    <a:pt x="30" y="559"/>
                  </a:lnTo>
                  <a:lnTo>
                    <a:pt x="34" y="558"/>
                  </a:lnTo>
                  <a:lnTo>
                    <a:pt x="35" y="555"/>
                  </a:lnTo>
                  <a:lnTo>
                    <a:pt x="37" y="555"/>
                  </a:lnTo>
                  <a:lnTo>
                    <a:pt x="40" y="553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45" y="552"/>
                  </a:lnTo>
                  <a:lnTo>
                    <a:pt x="46" y="552"/>
                  </a:lnTo>
                  <a:lnTo>
                    <a:pt x="46" y="552"/>
                  </a:lnTo>
                  <a:lnTo>
                    <a:pt x="48" y="552"/>
                  </a:lnTo>
                  <a:lnTo>
                    <a:pt x="46" y="550"/>
                  </a:lnTo>
                  <a:lnTo>
                    <a:pt x="48" y="550"/>
                  </a:lnTo>
                  <a:lnTo>
                    <a:pt x="49" y="548"/>
                  </a:lnTo>
                  <a:lnTo>
                    <a:pt x="52" y="547"/>
                  </a:lnTo>
                  <a:lnTo>
                    <a:pt x="54" y="547"/>
                  </a:lnTo>
                  <a:lnTo>
                    <a:pt x="56" y="545"/>
                  </a:lnTo>
                  <a:lnTo>
                    <a:pt x="57" y="545"/>
                  </a:lnTo>
                  <a:lnTo>
                    <a:pt x="57" y="545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9" y="542"/>
                  </a:lnTo>
                  <a:lnTo>
                    <a:pt x="60" y="541"/>
                  </a:lnTo>
                  <a:lnTo>
                    <a:pt x="62" y="541"/>
                  </a:lnTo>
                  <a:lnTo>
                    <a:pt x="62" y="541"/>
                  </a:lnTo>
                  <a:lnTo>
                    <a:pt x="62" y="539"/>
                  </a:lnTo>
                  <a:lnTo>
                    <a:pt x="64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4" y="537"/>
                  </a:lnTo>
                  <a:lnTo>
                    <a:pt x="65" y="537"/>
                  </a:lnTo>
                  <a:lnTo>
                    <a:pt x="65" y="537"/>
                  </a:lnTo>
                  <a:lnTo>
                    <a:pt x="67" y="537"/>
                  </a:lnTo>
                  <a:lnTo>
                    <a:pt x="68" y="537"/>
                  </a:lnTo>
                  <a:lnTo>
                    <a:pt x="67" y="537"/>
                  </a:lnTo>
                  <a:lnTo>
                    <a:pt x="67" y="536"/>
                  </a:lnTo>
                  <a:lnTo>
                    <a:pt x="68" y="536"/>
                  </a:lnTo>
                  <a:lnTo>
                    <a:pt x="68" y="536"/>
                  </a:lnTo>
                  <a:lnTo>
                    <a:pt x="70" y="537"/>
                  </a:lnTo>
                  <a:lnTo>
                    <a:pt x="70" y="536"/>
                  </a:lnTo>
                  <a:lnTo>
                    <a:pt x="70" y="534"/>
                  </a:lnTo>
                  <a:lnTo>
                    <a:pt x="71" y="534"/>
                  </a:lnTo>
                  <a:lnTo>
                    <a:pt x="73" y="531"/>
                  </a:lnTo>
                  <a:lnTo>
                    <a:pt x="75" y="533"/>
                  </a:lnTo>
                  <a:lnTo>
                    <a:pt x="75" y="533"/>
                  </a:lnTo>
                  <a:lnTo>
                    <a:pt x="75" y="534"/>
                  </a:lnTo>
                  <a:lnTo>
                    <a:pt x="75" y="534"/>
                  </a:lnTo>
                  <a:lnTo>
                    <a:pt x="75" y="533"/>
                  </a:lnTo>
                  <a:lnTo>
                    <a:pt x="75" y="531"/>
                  </a:lnTo>
                  <a:lnTo>
                    <a:pt x="76" y="528"/>
                  </a:lnTo>
                  <a:lnTo>
                    <a:pt x="76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5"/>
                  </a:lnTo>
                  <a:lnTo>
                    <a:pt x="78" y="522"/>
                  </a:lnTo>
                  <a:lnTo>
                    <a:pt x="79" y="520"/>
                  </a:lnTo>
                  <a:lnTo>
                    <a:pt x="79" y="518"/>
                  </a:lnTo>
                  <a:lnTo>
                    <a:pt x="81" y="515"/>
                  </a:lnTo>
                  <a:lnTo>
                    <a:pt x="81" y="515"/>
                  </a:lnTo>
                  <a:lnTo>
                    <a:pt x="84" y="514"/>
                  </a:lnTo>
                  <a:lnTo>
                    <a:pt x="84" y="514"/>
                  </a:lnTo>
                  <a:lnTo>
                    <a:pt x="86" y="512"/>
                  </a:lnTo>
                  <a:lnTo>
                    <a:pt x="87" y="511"/>
                  </a:lnTo>
                  <a:lnTo>
                    <a:pt x="89" y="509"/>
                  </a:lnTo>
                  <a:lnTo>
                    <a:pt x="89" y="504"/>
                  </a:lnTo>
                  <a:lnTo>
                    <a:pt x="90" y="501"/>
                  </a:lnTo>
                  <a:lnTo>
                    <a:pt x="92" y="498"/>
                  </a:lnTo>
                  <a:lnTo>
                    <a:pt x="95" y="495"/>
                  </a:lnTo>
                  <a:lnTo>
                    <a:pt x="98" y="493"/>
                  </a:lnTo>
                  <a:lnTo>
                    <a:pt x="98" y="493"/>
                  </a:lnTo>
                  <a:lnTo>
                    <a:pt x="100" y="493"/>
                  </a:lnTo>
                  <a:close/>
                  <a:moveTo>
                    <a:pt x="138" y="419"/>
                  </a:moveTo>
                  <a:lnTo>
                    <a:pt x="138" y="419"/>
                  </a:lnTo>
                  <a:lnTo>
                    <a:pt x="139" y="421"/>
                  </a:lnTo>
                  <a:lnTo>
                    <a:pt x="139" y="422"/>
                  </a:lnTo>
                  <a:lnTo>
                    <a:pt x="139" y="424"/>
                  </a:lnTo>
                  <a:lnTo>
                    <a:pt x="138" y="422"/>
                  </a:lnTo>
                  <a:lnTo>
                    <a:pt x="138" y="422"/>
                  </a:lnTo>
                  <a:lnTo>
                    <a:pt x="136" y="421"/>
                  </a:lnTo>
                  <a:lnTo>
                    <a:pt x="136" y="421"/>
                  </a:lnTo>
                  <a:lnTo>
                    <a:pt x="136" y="419"/>
                  </a:lnTo>
                  <a:lnTo>
                    <a:pt x="138" y="419"/>
                  </a:lnTo>
                  <a:lnTo>
                    <a:pt x="138" y="419"/>
                  </a:lnTo>
                  <a:lnTo>
                    <a:pt x="138" y="419"/>
                  </a:lnTo>
                  <a:close/>
                  <a:moveTo>
                    <a:pt x="103" y="392"/>
                  </a:moveTo>
                  <a:lnTo>
                    <a:pt x="101" y="394"/>
                  </a:lnTo>
                  <a:lnTo>
                    <a:pt x="103" y="394"/>
                  </a:lnTo>
                  <a:lnTo>
                    <a:pt x="103" y="396"/>
                  </a:lnTo>
                  <a:lnTo>
                    <a:pt x="105" y="399"/>
                  </a:lnTo>
                  <a:lnTo>
                    <a:pt x="105" y="399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8" y="400"/>
                  </a:lnTo>
                  <a:lnTo>
                    <a:pt x="108" y="400"/>
                  </a:lnTo>
                  <a:lnTo>
                    <a:pt x="109" y="399"/>
                  </a:lnTo>
                  <a:lnTo>
                    <a:pt x="109" y="400"/>
                  </a:lnTo>
                  <a:lnTo>
                    <a:pt x="109" y="400"/>
                  </a:lnTo>
                  <a:lnTo>
                    <a:pt x="112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6" y="402"/>
                  </a:lnTo>
                  <a:lnTo>
                    <a:pt x="116" y="402"/>
                  </a:lnTo>
                  <a:lnTo>
                    <a:pt x="119" y="403"/>
                  </a:lnTo>
                  <a:lnTo>
                    <a:pt x="119" y="403"/>
                  </a:lnTo>
                  <a:lnTo>
                    <a:pt x="119" y="405"/>
                  </a:lnTo>
                  <a:lnTo>
                    <a:pt x="119" y="405"/>
                  </a:lnTo>
                  <a:lnTo>
                    <a:pt x="119" y="407"/>
                  </a:lnTo>
                  <a:lnTo>
                    <a:pt x="120" y="407"/>
                  </a:lnTo>
                  <a:lnTo>
                    <a:pt x="122" y="405"/>
                  </a:lnTo>
                  <a:lnTo>
                    <a:pt x="122" y="405"/>
                  </a:lnTo>
                  <a:lnTo>
                    <a:pt x="122" y="407"/>
                  </a:lnTo>
                  <a:lnTo>
                    <a:pt x="123" y="407"/>
                  </a:lnTo>
                  <a:lnTo>
                    <a:pt x="122" y="407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5" y="411"/>
                  </a:lnTo>
                  <a:lnTo>
                    <a:pt x="125" y="411"/>
                  </a:lnTo>
                  <a:lnTo>
                    <a:pt x="125" y="413"/>
                  </a:lnTo>
                  <a:lnTo>
                    <a:pt x="125" y="414"/>
                  </a:lnTo>
                  <a:lnTo>
                    <a:pt x="125" y="414"/>
                  </a:lnTo>
                  <a:lnTo>
                    <a:pt x="123" y="414"/>
                  </a:lnTo>
                  <a:lnTo>
                    <a:pt x="123" y="414"/>
                  </a:lnTo>
                  <a:lnTo>
                    <a:pt x="123" y="416"/>
                  </a:lnTo>
                  <a:lnTo>
                    <a:pt x="125" y="418"/>
                  </a:lnTo>
                  <a:lnTo>
                    <a:pt x="127" y="419"/>
                  </a:lnTo>
                  <a:lnTo>
                    <a:pt x="128" y="422"/>
                  </a:lnTo>
                  <a:lnTo>
                    <a:pt x="128" y="424"/>
                  </a:lnTo>
                  <a:lnTo>
                    <a:pt x="128" y="426"/>
                  </a:lnTo>
                  <a:lnTo>
                    <a:pt x="128" y="426"/>
                  </a:lnTo>
                  <a:lnTo>
                    <a:pt x="128" y="427"/>
                  </a:lnTo>
                  <a:lnTo>
                    <a:pt x="128" y="429"/>
                  </a:lnTo>
                  <a:lnTo>
                    <a:pt x="128" y="430"/>
                  </a:lnTo>
                  <a:lnTo>
                    <a:pt x="128" y="430"/>
                  </a:lnTo>
                  <a:lnTo>
                    <a:pt x="128" y="432"/>
                  </a:lnTo>
                  <a:lnTo>
                    <a:pt x="128" y="432"/>
                  </a:lnTo>
                  <a:lnTo>
                    <a:pt x="130" y="432"/>
                  </a:lnTo>
                  <a:lnTo>
                    <a:pt x="130" y="433"/>
                  </a:lnTo>
                  <a:lnTo>
                    <a:pt x="130" y="432"/>
                  </a:lnTo>
                  <a:lnTo>
                    <a:pt x="131" y="432"/>
                  </a:lnTo>
                  <a:lnTo>
                    <a:pt x="133" y="433"/>
                  </a:lnTo>
                  <a:lnTo>
                    <a:pt x="134" y="433"/>
                  </a:lnTo>
                  <a:lnTo>
                    <a:pt x="136" y="433"/>
                  </a:lnTo>
                  <a:lnTo>
                    <a:pt x="136" y="435"/>
                  </a:lnTo>
                  <a:lnTo>
                    <a:pt x="136" y="437"/>
                  </a:lnTo>
                  <a:lnTo>
                    <a:pt x="138" y="438"/>
                  </a:lnTo>
                  <a:lnTo>
                    <a:pt x="138" y="438"/>
                  </a:lnTo>
                  <a:lnTo>
                    <a:pt x="139" y="438"/>
                  </a:lnTo>
                  <a:lnTo>
                    <a:pt x="139" y="437"/>
                  </a:lnTo>
                  <a:lnTo>
                    <a:pt x="139" y="435"/>
                  </a:lnTo>
                  <a:lnTo>
                    <a:pt x="139" y="432"/>
                  </a:lnTo>
                  <a:lnTo>
                    <a:pt x="139" y="430"/>
                  </a:lnTo>
                  <a:lnTo>
                    <a:pt x="139" y="430"/>
                  </a:lnTo>
                  <a:lnTo>
                    <a:pt x="139" y="429"/>
                  </a:lnTo>
                  <a:lnTo>
                    <a:pt x="138" y="429"/>
                  </a:lnTo>
                  <a:lnTo>
                    <a:pt x="138" y="427"/>
                  </a:lnTo>
                  <a:lnTo>
                    <a:pt x="138" y="427"/>
                  </a:lnTo>
                  <a:lnTo>
                    <a:pt x="138" y="426"/>
                  </a:lnTo>
                  <a:lnTo>
                    <a:pt x="138" y="426"/>
                  </a:lnTo>
                  <a:lnTo>
                    <a:pt x="139" y="426"/>
                  </a:lnTo>
                  <a:lnTo>
                    <a:pt x="139" y="427"/>
                  </a:lnTo>
                  <a:lnTo>
                    <a:pt x="141" y="430"/>
                  </a:lnTo>
                  <a:lnTo>
                    <a:pt x="142" y="430"/>
                  </a:lnTo>
                  <a:lnTo>
                    <a:pt x="142" y="430"/>
                  </a:lnTo>
                  <a:lnTo>
                    <a:pt x="144" y="432"/>
                  </a:lnTo>
                  <a:lnTo>
                    <a:pt x="144" y="433"/>
                  </a:lnTo>
                  <a:lnTo>
                    <a:pt x="146" y="438"/>
                  </a:lnTo>
                  <a:lnTo>
                    <a:pt x="146" y="441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9" y="446"/>
                  </a:lnTo>
                  <a:lnTo>
                    <a:pt x="150" y="444"/>
                  </a:lnTo>
                  <a:lnTo>
                    <a:pt x="150" y="446"/>
                  </a:lnTo>
                  <a:lnTo>
                    <a:pt x="155" y="448"/>
                  </a:lnTo>
                  <a:lnTo>
                    <a:pt x="157" y="449"/>
                  </a:lnTo>
                  <a:lnTo>
                    <a:pt x="163" y="451"/>
                  </a:lnTo>
                  <a:lnTo>
                    <a:pt x="164" y="451"/>
                  </a:lnTo>
                  <a:lnTo>
                    <a:pt x="166" y="451"/>
                  </a:lnTo>
                  <a:lnTo>
                    <a:pt x="168" y="451"/>
                  </a:lnTo>
                  <a:lnTo>
                    <a:pt x="169" y="449"/>
                  </a:lnTo>
                  <a:lnTo>
                    <a:pt x="169" y="448"/>
                  </a:lnTo>
                  <a:lnTo>
                    <a:pt x="171" y="446"/>
                  </a:lnTo>
                  <a:lnTo>
                    <a:pt x="172" y="444"/>
                  </a:lnTo>
                  <a:lnTo>
                    <a:pt x="174" y="444"/>
                  </a:lnTo>
                  <a:lnTo>
                    <a:pt x="174" y="444"/>
                  </a:lnTo>
                  <a:lnTo>
                    <a:pt x="175" y="443"/>
                  </a:lnTo>
                  <a:lnTo>
                    <a:pt x="179" y="443"/>
                  </a:lnTo>
                  <a:lnTo>
                    <a:pt x="180" y="444"/>
                  </a:lnTo>
                  <a:lnTo>
                    <a:pt x="182" y="444"/>
                  </a:lnTo>
                  <a:lnTo>
                    <a:pt x="183" y="446"/>
                  </a:lnTo>
                  <a:lnTo>
                    <a:pt x="182" y="446"/>
                  </a:lnTo>
                  <a:lnTo>
                    <a:pt x="182" y="449"/>
                  </a:lnTo>
                  <a:lnTo>
                    <a:pt x="180" y="451"/>
                  </a:lnTo>
                  <a:lnTo>
                    <a:pt x="180" y="454"/>
                  </a:lnTo>
                  <a:lnTo>
                    <a:pt x="180" y="459"/>
                  </a:lnTo>
                  <a:lnTo>
                    <a:pt x="179" y="460"/>
                  </a:lnTo>
                  <a:lnTo>
                    <a:pt x="177" y="462"/>
                  </a:lnTo>
                  <a:lnTo>
                    <a:pt x="175" y="462"/>
                  </a:lnTo>
                  <a:lnTo>
                    <a:pt x="174" y="463"/>
                  </a:lnTo>
                  <a:lnTo>
                    <a:pt x="174" y="465"/>
                  </a:lnTo>
                  <a:lnTo>
                    <a:pt x="174" y="468"/>
                  </a:lnTo>
                  <a:lnTo>
                    <a:pt x="174" y="468"/>
                  </a:lnTo>
                  <a:lnTo>
                    <a:pt x="174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2" y="471"/>
                  </a:lnTo>
                  <a:lnTo>
                    <a:pt x="172" y="470"/>
                  </a:lnTo>
                  <a:lnTo>
                    <a:pt x="172" y="470"/>
                  </a:lnTo>
                  <a:lnTo>
                    <a:pt x="169" y="470"/>
                  </a:lnTo>
                  <a:lnTo>
                    <a:pt x="168" y="468"/>
                  </a:lnTo>
                  <a:lnTo>
                    <a:pt x="166" y="470"/>
                  </a:lnTo>
                  <a:lnTo>
                    <a:pt x="164" y="470"/>
                  </a:lnTo>
                  <a:lnTo>
                    <a:pt x="163" y="471"/>
                  </a:lnTo>
                  <a:lnTo>
                    <a:pt x="161" y="471"/>
                  </a:lnTo>
                  <a:lnTo>
                    <a:pt x="161" y="473"/>
                  </a:lnTo>
                  <a:lnTo>
                    <a:pt x="160" y="474"/>
                  </a:lnTo>
                  <a:lnTo>
                    <a:pt x="160" y="476"/>
                  </a:lnTo>
                  <a:lnTo>
                    <a:pt x="160" y="478"/>
                  </a:lnTo>
                  <a:lnTo>
                    <a:pt x="160" y="478"/>
                  </a:lnTo>
                  <a:lnTo>
                    <a:pt x="161" y="479"/>
                  </a:lnTo>
                  <a:lnTo>
                    <a:pt x="160" y="482"/>
                  </a:lnTo>
                  <a:lnTo>
                    <a:pt x="158" y="487"/>
                  </a:lnTo>
                  <a:lnTo>
                    <a:pt x="157" y="489"/>
                  </a:lnTo>
                  <a:lnTo>
                    <a:pt x="157" y="490"/>
                  </a:lnTo>
                  <a:lnTo>
                    <a:pt x="155" y="492"/>
                  </a:lnTo>
                  <a:lnTo>
                    <a:pt x="153" y="495"/>
                  </a:lnTo>
                  <a:lnTo>
                    <a:pt x="152" y="496"/>
                  </a:lnTo>
                  <a:lnTo>
                    <a:pt x="150" y="498"/>
                  </a:lnTo>
                  <a:lnTo>
                    <a:pt x="150" y="500"/>
                  </a:lnTo>
                  <a:lnTo>
                    <a:pt x="147" y="503"/>
                  </a:lnTo>
                  <a:lnTo>
                    <a:pt x="147" y="504"/>
                  </a:lnTo>
                  <a:lnTo>
                    <a:pt x="146" y="506"/>
                  </a:lnTo>
                  <a:lnTo>
                    <a:pt x="144" y="507"/>
                  </a:lnTo>
                  <a:lnTo>
                    <a:pt x="141" y="509"/>
                  </a:lnTo>
                  <a:lnTo>
                    <a:pt x="138" y="511"/>
                  </a:lnTo>
                  <a:lnTo>
                    <a:pt x="138" y="512"/>
                  </a:lnTo>
                  <a:lnTo>
                    <a:pt x="136" y="512"/>
                  </a:lnTo>
                  <a:lnTo>
                    <a:pt x="134" y="512"/>
                  </a:lnTo>
                  <a:lnTo>
                    <a:pt x="134" y="511"/>
                  </a:lnTo>
                  <a:lnTo>
                    <a:pt x="134" y="509"/>
                  </a:lnTo>
                  <a:lnTo>
                    <a:pt x="134" y="509"/>
                  </a:lnTo>
                  <a:lnTo>
                    <a:pt x="133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28" y="506"/>
                  </a:lnTo>
                  <a:lnTo>
                    <a:pt x="130" y="506"/>
                  </a:lnTo>
                  <a:lnTo>
                    <a:pt x="128" y="507"/>
                  </a:lnTo>
                  <a:lnTo>
                    <a:pt x="127" y="507"/>
                  </a:lnTo>
                  <a:lnTo>
                    <a:pt x="127" y="507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30" y="503"/>
                  </a:lnTo>
                  <a:lnTo>
                    <a:pt x="131" y="500"/>
                  </a:lnTo>
                  <a:lnTo>
                    <a:pt x="134" y="495"/>
                  </a:lnTo>
                  <a:lnTo>
                    <a:pt x="134" y="493"/>
                  </a:lnTo>
                  <a:lnTo>
                    <a:pt x="134" y="490"/>
                  </a:lnTo>
                  <a:lnTo>
                    <a:pt x="134" y="489"/>
                  </a:lnTo>
                  <a:lnTo>
                    <a:pt x="134" y="487"/>
                  </a:lnTo>
                  <a:lnTo>
                    <a:pt x="131" y="484"/>
                  </a:lnTo>
                  <a:lnTo>
                    <a:pt x="128" y="482"/>
                  </a:lnTo>
                  <a:lnTo>
                    <a:pt x="127" y="482"/>
                  </a:lnTo>
                  <a:lnTo>
                    <a:pt x="125" y="481"/>
                  </a:lnTo>
                  <a:lnTo>
                    <a:pt x="123" y="481"/>
                  </a:lnTo>
                  <a:lnTo>
                    <a:pt x="122" y="479"/>
                  </a:lnTo>
                  <a:lnTo>
                    <a:pt x="119" y="478"/>
                  </a:lnTo>
                  <a:lnTo>
                    <a:pt x="116" y="476"/>
                  </a:lnTo>
                  <a:lnTo>
                    <a:pt x="114" y="474"/>
                  </a:lnTo>
                  <a:lnTo>
                    <a:pt x="114" y="474"/>
                  </a:lnTo>
                  <a:lnTo>
                    <a:pt x="114" y="473"/>
                  </a:lnTo>
                  <a:lnTo>
                    <a:pt x="114" y="473"/>
                  </a:lnTo>
                  <a:lnTo>
                    <a:pt x="114" y="471"/>
                  </a:lnTo>
                  <a:lnTo>
                    <a:pt x="114" y="471"/>
                  </a:lnTo>
                  <a:lnTo>
                    <a:pt x="116" y="470"/>
                  </a:lnTo>
                  <a:lnTo>
                    <a:pt x="119" y="468"/>
                  </a:lnTo>
                  <a:lnTo>
                    <a:pt x="122" y="466"/>
                  </a:lnTo>
                  <a:lnTo>
                    <a:pt x="122" y="466"/>
                  </a:lnTo>
                  <a:lnTo>
                    <a:pt x="123" y="466"/>
                  </a:lnTo>
                  <a:lnTo>
                    <a:pt x="123" y="466"/>
                  </a:lnTo>
                  <a:lnTo>
                    <a:pt x="125" y="465"/>
                  </a:lnTo>
                  <a:lnTo>
                    <a:pt x="125" y="463"/>
                  </a:lnTo>
                  <a:lnTo>
                    <a:pt x="127" y="460"/>
                  </a:lnTo>
                  <a:lnTo>
                    <a:pt x="127" y="459"/>
                  </a:lnTo>
                  <a:lnTo>
                    <a:pt x="128" y="454"/>
                  </a:lnTo>
                  <a:lnTo>
                    <a:pt x="128" y="452"/>
                  </a:lnTo>
                  <a:lnTo>
                    <a:pt x="130" y="451"/>
                  </a:lnTo>
                  <a:lnTo>
                    <a:pt x="128" y="449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6"/>
                  </a:lnTo>
                  <a:lnTo>
                    <a:pt x="128" y="443"/>
                  </a:lnTo>
                  <a:lnTo>
                    <a:pt x="128" y="441"/>
                  </a:lnTo>
                  <a:lnTo>
                    <a:pt x="128" y="441"/>
                  </a:lnTo>
                  <a:lnTo>
                    <a:pt x="128" y="440"/>
                  </a:lnTo>
                  <a:lnTo>
                    <a:pt x="127" y="440"/>
                  </a:lnTo>
                  <a:lnTo>
                    <a:pt x="127" y="438"/>
                  </a:lnTo>
                  <a:lnTo>
                    <a:pt x="125" y="437"/>
                  </a:lnTo>
                  <a:lnTo>
                    <a:pt x="127" y="435"/>
                  </a:lnTo>
                  <a:lnTo>
                    <a:pt x="127" y="435"/>
                  </a:lnTo>
                  <a:lnTo>
                    <a:pt x="128" y="438"/>
                  </a:lnTo>
                  <a:lnTo>
                    <a:pt x="128" y="437"/>
                  </a:lnTo>
                  <a:lnTo>
                    <a:pt x="128" y="437"/>
                  </a:lnTo>
                  <a:lnTo>
                    <a:pt x="130" y="435"/>
                  </a:lnTo>
                  <a:lnTo>
                    <a:pt x="130" y="435"/>
                  </a:lnTo>
                  <a:lnTo>
                    <a:pt x="128" y="433"/>
                  </a:lnTo>
                  <a:lnTo>
                    <a:pt x="128" y="433"/>
                  </a:lnTo>
                  <a:lnTo>
                    <a:pt x="127" y="433"/>
                  </a:lnTo>
                  <a:lnTo>
                    <a:pt x="125" y="433"/>
                  </a:lnTo>
                  <a:lnTo>
                    <a:pt x="125" y="433"/>
                  </a:lnTo>
                  <a:lnTo>
                    <a:pt x="123" y="433"/>
                  </a:lnTo>
                  <a:lnTo>
                    <a:pt x="123" y="432"/>
                  </a:lnTo>
                  <a:lnTo>
                    <a:pt x="123" y="430"/>
                  </a:lnTo>
                  <a:lnTo>
                    <a:pt x="122" y="430"/>
                  </a:lnTo>
                  <a:lnTo>
                    <a:pt x="120" y="426"/>
                  </a:lnTo>
                  <a:lnTo>
                    <a:pt x="120" y="426"/>
                  </a:lnTo>
                  <a:lnTo>
                    <a:pt x="123" y="427"/>
                  </a:lnTo>
                  <a:lnTo>
                    <a:pt x="123" y="427"/>
                  </a:lnTo>
                  <a:lnTo>
                    <a:pt x="123" y="426"/>
                  </a:lnTo>
                  <a:lnTo>
                    <a:pt x="123" y="426"/>
                  </a:lnTo>
                  <a:lnTo>
                    <a:pt x="123" y="424"/>
                  </a:lnTo>
                  <a:lnTo>
                    <a:pt x="122" y="424"/>
                  </a:lnTo>
                  <a:lnTo>
                    <a:pt x="122" y="422"/>
                  </a:lnTo>
                  <a:lnTo>
                    <a:pt x="123" y="422"/>
                  </a:lnTo>
                  <a:lnTo>
                    <a:pt x="123" y="422"/>
                  </a:lnTo>
                  <a:lnTo>
                    <a:pt x="122" y="421"/>
                  </a:lnTo>
                  <a:lnTo>
                    <a:pt x="120" y="421"/>
                  </a:lnTo>
                  <a:lnTo>
                    <a:pt x="120" y="421"/>
                  </a:lnTo>
                  <a:lnTo>
                    <a:pt x="122" y="422"/>
                  </a:lnTo>
                  <a:lnTo>
                    <a:pt x="120" y="422"/>
                  </a:lnTo>
                  <a:lnTo>
                    <a:pt x="117" y="419"/>
                  </a:lnTo>
                  <a:lnTo>
                    <a:pt x="117" y="418"/>
                  </a:lnTo>
                  <a:lnTo>
                    <a:pt x="116" y="416"/>
                  </a:lnTo>
                  <a:lnTo>
                    <a:pt x="116" y="418"/>
                  </a:lnTo>
                  <a:lnTo>
                    <a:pt x="116" y="418"/>
                  </a:lnTo>
                  <a:lnTo>
                    <a:pt x="117" y="421"/>
                  </a:lnTo>
                  <a:lnTo>
                    <a:pt x="119" y="422"/>
                  </a:lnTo>
                  <a:lnTo>
                    <a:pt x="119" y="422"/>
                  </a:lnTo>
                  <a:lnTo>
                    <a:pt x="119" y="424"/>
                  </a:lnTo>
                  <a:lnTo>
                    <a:pt x="119" y="424"/>
                  </a:lnTo>
                  <a:lnTo>
                    <a:pt x="117" y="424"/>
                  </a:lnTo>
                  <a:lnTo>
                    <a:pt x="117" y="422"/>
                  </a:lnTo>
                  <a:lnTo>
                    <a:pt x="116" y="421"/>
                  </a:lnTo>
                  <a:lnTo>
                    <a:pt x="109" y="410"/>
                  </a:lnTo>
                  <a:lnTo>
                    <a:pt x="109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12" y="407"/>
                  </a:lnTo>
                  <a:lnTo>
                    <a:pt x="111" y="407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09" y="408"/>
                  </a:lnTo>
                  <a:lnTo>
                    <a:pt x="108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5" y="405"/>
                  </a:lnTo>
                  <a:lnTo>
                    <a:pt x="106" y="403"/>
                  </a:lnTo>
                  <a:lnTo>
                    <a:pt x="106" y="402"/>
                  </a:lnTo>
                  <a:lnTo>
                    <a:pt x="105" y="400"/>
                  </a:lnTo>
                  <a:lnTo>
                    <a:pt x="103" y="399"/>
                  </a:lnTo>
                  <a:lnTo>
                    <a:pt x="101" y="396"/>
                  </a:lnTo>
                  <a:lnTo>
                    <a:pt x="98" y="392"/>
                  </a:lnTo>
                  <a:lnTo>
                    <a:pt x="101" y="392"/>
                  </a:lnTo>
                  <a:lnTo>
                    <a:pt x="103" y="392"/>
                  </a:lnTo>
                  <a:close/>
                  <a:moveTo>
                    <a:pt x="332" y="11"/>
                  </a:moveTo>
                  <a:lnTo>
                    <a:pt x="332" y="11"/>
                  </a:lnTo>
                  <a:lnTo>
                    <a:pt x="332" y="11"/>
                  </a:lnTo>
                  <a:lnTo>
                    <a:pt x="332" y="13"/>
                  </a:lnTo>
                  <a:lnTo>
                    <a:pt x="332" y="13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close/>
                  <a:moveTo>
                    <a:pt x="313" y="0"/>
                  </a:move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6" name="Freeform 182">
              <a:extLst>
                <a:ext uri="{FF2B5EF4-FFF2-40B4-BE49-F238E27FC236}">
                  <a16:creationId xmlns:a16="http://schemas.microsoft.com/office/drawing/2014/main" id="{AB2EA7EC-8584-4B2A-A708-ADE7E23119BD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4412" y="4895431"/>
              <a:ext cx="380099" cy="352810"/>
            </a:xfrm>
            <a:custGeom>
              <a:avLst/>
              <a:gdLst>
                <a:gd name="T0" fmla="*/ 25 w 195"/>
                <a:gd name="T1" fmla="*/ 0 h 181"/>
                <a:gd name="T2" fmla="*/ 30 w 195"/>
                <a:gd name="T3" fmla="*/ 5 h 181"/>
                <a:gd name="T4" fmla="*/ 33 w 195"/>
                <a:gd name="T5" fmla="*/ 6 h 181"/>
                <a:gd name="T6" fmla="*/ 47 w 195"/>
                <a:gd name="T7" fmla="*/ 6 h 181"/>
                <a:gd name="T8" fmla="*/ 69 w 195"/>
                <a:gd name="T9" fmla="*/ 6 h 181"/>
                <a:gd name="T10" fmla="*/ 88 w 195"/>
                <a:gd name="T11" fmla="*/ 6 h 181"/>
                <a:gd name="T12" fmla="*/ 98 w 195"/>
                <a:gd name="T13" fmla="*/ 6 h 181"/>
                <a:gd name="T14" fmla="*/ 102 w 195"/>
                <a:gd name="T15" fmla="*/ 13 h 181"/>
                <a:gd name="T16" fmla="*/ 110 w 195"/>
                <a:gd name="T17" fmla="*/ 13 h 181"/>
                <a:gd name="T18" fmla="*/ 126 w 195"/>
                <a:gd name="T19" fmla="*/ 14 h 181"/>
                <a:gd name="T20" fmla="*/ 132 w 195"/>
                <a:gd name="T21" fmla="*/ 16 h 181"/>
                <a:gd name="T22" fmla="*/ 140 w 195"/>
                <a:gd name="T23" fmla="*/ 16 h 181"/>
                <a:gd name="T24" fmla="*/ 157 w 195"/>
                <a:gd name="T25" fmla="*/ 13 h 181"/>
                <a:gd name="T26" fmla="*/ 175 w 195"/>
                <a:gd name="T27" fmla="*/ 9 h 181"/>
                <a:gd name="T28" fmla="*/ 189 w 195"/>
                <a:gd name="T29" fmla="*/ 8 h 181"/>
                <a:gd name="T30" fmla="*/ 195 w 195"/>
                <a:gd name="T31" fmla="*/ 13 h 181"/>
                <a:gd name="T32" fmla="*/ 186 w 195"/>
                <a:gd name="T33" fmla="*/ 16 h 181"/>
                <a:gd name="T34" fmla="*/ 181 w 195"/>
                <a:gd name="T35" fmla="*/ 16 h 181"/>
                <a:gd name="T36" fmla="*/ 176 w 195"/>
                <a:gd name="T37" fmla="*/ 19 h 181"/>
                <a:gd name="T38" fmla="*/ 172 w 195"/>
                <a:gd name="T39" fmla="*/ 22 h 181"/>
                <a:gd name="T40" fmla="*/ 167 w 195"/>
                <a:gd name="T41" fmla="*/ 16 h 181"/>
                <a:gd name="T42" fmla="*/ 156 w 195"/>
                <a:gd name="T43" fmla="*/ 17 h 181"/>
                <a:gd name="T44" fmla="*/ 134 w 195"/>
                <a:gd name="T45" fmla="*/ 21 h 181"/>
                <a:gd name="T46" fmla="*/ 134 w 195"/>
                <a:gd name="T47" fmla="*/ 41 h 181"/>
                <a:gd name="T48" fmla="*/ 134 w 195"/>
                <a:gd name="T49" fmla="*/ 66 h 181"/>
                <a:gd name="T50" fmla="*/ 120 w 195"/>
                <a:gd name="T51" fmla="*/ 76 h 181"/>
                <a:gd name="T52" fmla="*/ 120 w 195"/>
                <a:gd name="T53" fmla="*/ 91 h 181"/>
                <a:gd name="T54" fmla="*/ 120 w 195"/>
                <a:gd name="T55" fmla="*/ 109 h 181"/>
                <a:gd name="T56" fmla="*/ 118 w 195"/>
                <a:gd name="T57" fmla="*/ 173 h 181"/>
                <a:gd name="T58" fmla="*/ 112 w 195"/>
                <a:gd name="T59" fmla="*/ 178 h 181"/>
                <a:gd name="T60" fmla="*/ 109 w 195"/>
                <a:gd name="T61" fmla="*/ 181 h 181"/>
                <a:gd name="T62" fmla="*/ 99 w 195"/>
                <a:gd name="T63" fmla="*/ 180 h 181"/>
                <a:gd name="T64" fmla="*/ 88 w 195"/>
                <a:gd name="T65" fmla="*/ 180 h 181"/>
                <a:gd name="T66" fmla="*/ 82 w 195"/>
                <a:gd name="T67" fmla="*/ 176 h 181"/>
                <a:gd name="T68" fmla="*/ 82 w 195"/>
                <a:gd name="T69" fmla="*/ 173 h 181"/>
                <a:gd name="T70" fmla="*/ 80 w 195"/>
                <a:gd name="T71" fmla="*/ 170 h 181"/>
                <a:gd name="T72" fmla="*/ 77 w 195"/>
                <a:gd name="T73" fmla="*/ 167 h 181"/>
                <a:gd name="T74" fmla="*/ 74 w 195"/>
                <a:gd name="T75" fmla="*/ 172 h 181"/>
                <a:gd name="T76" fmla="*/ 72 w 195"/>
                <a:gd name="T77" fmla="*/ 175 h 181"/>
                <a:gd name="T78" fmla="*/ 69 w 195"/>
                <a:gd name="T79" fmla="*/ 176 h 181"/>
                <a:gd name="T80" fmla="*/ 58 w 195"/>
                <a:gd name="T81" fmla="*/ 167 h 181"/>
                <a:gd name="T82" fmla="*/ 50 w 195"/>
                <a:gd name="T83" fmla="*/ 148 h 181"/>
                <a:gd name="T84" fmla="*/ 49 w 195"/>
                <a:gd name="T85" fmla="*/ 143 h 181"/>
                <a:gd name="T86" fmla="*/ 46 w 195"/>
                <a:gd name="T87" fmla="*/ 129 h 181"/>
                <a:gd name="T88" fmla="*/ 44 w 195"/>
                <a:gd name="T89" fmla="*/ 118 h 181"/>
                <a:gd name="T90" fmla="*/ 41 w 195"/>
                <a:gd name="T91" fmla="*/ 99 h 181"/>
                <a:gd name="T92" fmla="*/ 39 w 195"/>
                <a:gd name="T93" fmla="*/ 90 h 181"/>
                <a:gd name="T94" fmla="*/ 41 w 195"/>
                <a:gd name="T95" fmla="*/ 87 h 181"/>
                <a:gd name="T96" fmla="*/ 33 w 195"/>
                <a:gd name="T97" fmla="*/ 71 h 181"/>
                <a:gd name="T98" fmla="*/ 23 w 195"/>
                <a:gd name="T99" fmla="*/ 54 h 181"/>
                <a:gd name="T100" fmla="*/ 9 w 195"/>
                <a:gd name="T101" fmla="*/ 27 h 181"/>
                <a:gd name="T102" fmla="*/ 1 w 195"/>
                <a:gd name="T103" fmla="*/ 16 h 181"/>
                <a:gd name="T104" fmla="*/ 3 w 195"/>
                <a:gd name="T105" fmla="*/ 5 h 181"/>
                <a:gd name="T106" fmla="*/ 9 w 195"/>
                <a:gd name="T107" fmla="*/ 3 h 181"/>
                <a:gd name="T108" fmla="*/ 16 w 195"/>
                <a:gd name="T109" fmla="*/ 2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95" h="181">
                  <a:moveTo>
                    <a:pt x="20" y="0"/>
                  </a:moveTo>
                  <a:lnTo>
                    <a:pt x="22" y="0"/>
                  </a:lnTo>
                  <a:lnTo>
                    <a:pt x="23" y="0"/>
                  </a:lnTo>
                  <a:lnTo>
                    <a:pt x="25" y="0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6" y="6"/>
                  </a:lnTo>
                  <a:lnTo>
                    <a:pt x="39" y="6"/>
                  </a:lnTo>
                  <a:lnTo>
                    <a:pt x="42" y="6"/>
                  </a:lnTo>
                  <a:lnTo>
                    <a:pt x="47" y="6"/>
                  </a:lnTo>
                  <a:lnTo>
                    <a:pt x="53" y="6"/>
                  </a:lnTo>
                  <a:lnTo>
                    <a:pt x="58" y="6"/>
                  </a:lnTo>
                  <a:lnTo>
                    <a:pt x="64" y="6"/>
                  </a:lnTo>
                  <a:lnTo>
                    <a:pt x="69" y="6"/>
                  </a:lnTo>
                  <a:lnTo>
                    <a:pt x="75" y="6"/>
                  </a:lnTo>
                  <a:lnTo>
                    <a:pt x="80" y="6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93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98" y="6"/>
                  </a:lnTo>
                  <a:lnTo>
                    <a:pt x="98" y="8"/>
                  </a:lnTo>
                  <a:lnTo>
                    <a:pt x="99" y="9"/>
                  </a:lnTo>
                  <a:lnTo>
                    <a:pt x="101" y="11"/>
                  </a:lnTo>
                  <a:lnTo>
                    <a:pt x="102" y="13"/>
                  </a:lnTo>
                  <a:lnTo>
                    <a:pt x="105" y="13"/>
                  </a:lnTo>
                  <a:lnTo>
                    <a:pt x="107" y="13"/>
                  </a:lnTo>
                  <a:lnTo>
                    <a:pt x="109" y="13"/>
                  </a:lnTo>
                  <a:lnTo>
                    <a:pt x="110" y="13"/>
                  </a:lnTo>
                  <a:lnTo>
                    <a:pt x="115" y="14"/>
                  </a:lnTo>
                  <a:lnTo>
                    <a:pt x="118" y="14"/>
                  </a:lnTo>
                  <a:lnTo>
                    <a:pt x="123" y="13"/>
                  </a:lnTo>
                  <a:lnTo>
                    <a:pt x="126" y="14"/>
                  </a:lnTo>
                  <a:lnTo>
                    <a:pt x="128" y="14"/>
                  </a:lnTo>
                  <a:lnTo>
                    <a:pt x="129" y="16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5" y="14"/>
                  </a:lnTo>
                  <a:lnTo>
                    <a:pt x="139" y="14"/>
                  </a:lnTo>
                  <a:lnTo>
                    <a:pt x="140" y="16"/>
                  </a:lnTo>
                  <a:lnTo>
                    <a:pt x="140" y="16"/>
                  </a:lnTo>
                  <a:lnTo>
                    <a:pt x="145" y="14"/>
                  </a:lnTo>
                  <a:lnTo>
                    <a:pt x="148" y="14"/>
                  </a:lnTo>
                  <a:lnTo>
                    <a:pt x="153" y="13"/>
                  </a:lnTo>
                  <a:lnTo>
                    <a:pt x="157" y="13"/>
                  </a:lnTo>
                  <a:lnTo>
                    <a:pt x="164" y="11"/>
                  </a:lnTo>
                  <a:lnTo>
                    <a:pt x="169" y="9"/>
                  </a:lnTo>
                  <a:lnTo>
                    <a:pt x="172" y="9"/>
                  </a:lnTo>
                  <a:lnTo>
                    <a:pt x="175" y="9"/>
                  </a:lnTo>
                  <a:lnTo>
                    <a:pt x="178" y="8"/>
                  </a:lnTo>
                  <a:lnTo>
                    <a:pt x="181" y="8"/>
                  </a:lnTo>
                  <a:lnTo>
                    <a:pt x="181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9"/>
                  </a:lnTo>
                  <a:lnTo>
                    <a:pt x="194" y="9"/>
                  </a:lnTo>
                  <a:lnTo>
                    <a:pt x="195" y="13"/>
                  </a:lnTo>
                  <a:lnTo>
                    <a:pt x="195" y="13"/>
                  </a:lnTo>
                  <a:lnTo>
                    <a:pt x="191" y="13"/>
                  </a:lnTo>
                  <a:lnTo>
                    <a:pt x="189" y="14"/>
                  </a:lnTo>
                  <a:lnTo>
                    <a:pt x="186" y="16"/>
                  </a:lnTo>
                  <a:lnTo>
                    <a:pt x="184" y="16"/>
                  </a:lnTo>
                  <a:lnTo>
                    <a:pt x="184" y="16"/>
                  </a:lnTo>
                  <a:lnTo>
                    <a:pt x="183" y="16"/>
                  </a:lnTo>
                  <a:lnTo>
                    <a:pt x="181" y="16"/>
                  </a:lnTo>
                  <a:lnTo>
                    <a:pt x="180" y="17"/>
                  </a:lnTo>
                  <a:lnTo>
                    <a:pt x="178" y="17"/>
                  </a:lnTo>
                  <a:lnTo>
                    <a:pt x="176" y="19"/>
                  </a:lnTo>
                  <a:lnTo>
                    <a:pt x="176" y="19"/>
                  </a:lnTo>
                  <a:lnTo>
                    <a:pt x="173" y="22"/>
                  </a:lnTo>
                  <a:lnTo>
                    <a:pt x="173" y="22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2" y="21"/>
                  </a:lnTo>
                  <a:lnTo>
                    <a:pt x="170" y="19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5" y="16"/>
                  </a:lnTo>
                  <a:lnTo>
                    <a:pt x="159" y="16"/>
                  </a:lnTo>
                  <a:lnTo>
                    <a:pt x="156" y="17"/>
                  </a:lnTo>
                  <a:lnTo>
                    <a:pt x="150" y="19"/>
                  </a:lnTo>
                  <a:lnTo>
                    <a:pt x="142" y="19"/>
                  </a:lnTo>
                  <a:lnTo>
                    <a:pt x="137" y="21"/>
                  </a:lnTo>
                  <a:lnTo>
                    <a:pt x="134" y="21"/>
                  </a:lnTo>
                  <a:lnTo>
                    <a:pt x="134" y="24"/>
                  </a:lnTo>
                  <a:lnTo>
                    <a:pt x="134" y="30"/>
                  </a:lnTo>
                  <a:lnTo>
                    <a:pt x="134" y="35"/>
                  </a:lnTo>
                  <a:lnTo>
                    <a:pt x="134" y="41"/>
                  </a:lnTo>
                  <a:lnTo>
                    <a:pt x="134" y="47"/>
                  </a:lnTo>
                  <a:lnTo>
                    <a:pt x="134" y="54"/>
                  </a:lnTo>
                  <a:lnTo>
                    <a:pt x="134" y="60"/>
                  </a:lnTo>
                  <a:lnTo>
                    <a:pt x="134" y="66"/>
                  </a:lnTo>
                  <a:lnTo>
                    <a:pt x="134" y="72"/>
                  </a:lnTo>
                  <a:lnTo>
                    <a:pt x="134" y="74"/>
                  </a:lnTo>
                  <a:lnTo>
                    <a:pt x="134" y="76"/>
                  </a:lnTo>
                  <a:lnTo>
                    <a:pt x="120" y="76"/>
                  </a:lnTo>
                  <a:lnTo>
                    <a:pt x="120" y="79"/>
                  </a:lnTo>
                  <a:lnTo>
                    <a:pt x="120" y="84"/>
                  </a:lnTo>
                  <a:lnTo>
                    <a:pt x="120" y="88"/>
                  </a:lnTo>
                  <a:lnTo>
                    <a:pt x="120" y="91"/>
                  </a:lnTo>
                  <a:lnTo>
                    <a:pt x="120" y="96"/>
                  </a:lnTo>
                  <a:lnTo>
                    <a:pt x="120" y="101"/>
                  </a:lnTo>
                  <a:lnTo>
                    <a:pt x="120" y="106"/>
                  </a:lnTo>
                  <a:lnTo>
                    <a:pt x="120" y="109"/>
                  </a:lnTo>
                  <a:lnTo>
                    <a:pt x="120" y="113"/>
                  </a:lnTo>
                  <a:lnTo>
                    <a:pt x="120" y="117"/>
                  </a:lnTo>
                  <a:lnTo>
                    <a:pt x="120" y="173"/>
                  </a:lnTo>
                  <a:lnTo>
                    <a:pt x="118" y="173"/>
                  </a:lnTo>
                  <a:lnTo>
                    <a:pt x="115" y="175"/>
                  </a:lnTo>
                  <a:lnTo>
                    <a:pt x="113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0" y="178"/>
                  </a:lnTo>
                  <a:lnTo>
                    <a:pt x="109" y="180"/>
                  </a:lnTo>
                  <a:lnTo>
                    <a:pt x="110" y="180"/>
                  </a:lnTo>
                  <a:lnTo>
                    <a:pt x="109" y="181"/>
                  </a:lnTo>
                  <a:lnTo>
                    <a:pt x="107" y="181"/>
                  </a:lnTo>
                  <a:lnTo>
                    <a:pt x="105" y="181"/>
                  </a:lnTo>
                  <a:lnTo>
                    <a:pt x="104" y="181"/>
                  </a:lnTo>
                  <a:lnTo>
                    <a:pt x="99" y="180"/>
                  </a:lnTo>
                  <a:lnTo>
                    <a:pt x="96" y="181"/>
                  </a:lnTo>
                  <a:lnTo>
                    <a:pt x="93" y="181"/>
                  </a:lnTo>
                  <a:lnTo>
                    <a:pt x="91" y="180"/>
                  </a:lnTo>
                  <a:lnTo>
                    <a:pt x="88" y="180"/>
                  </a:lnTo>
                  <a:lnTo>
                    <a:pt x="87" y="180"/>
                  </a:lnTo>
                  <a:lnTo>
                    <a:pt x="85" y="178"/>
                  </a:lnTo>
                  <a:lnTo>
                    <a:pt x="83" y="178"/>
                  </a:lnTo>
                  <a:lnTo>
                    <a:pt x="82" y="176"/>
                  </a:lnTo>
                  <a:lnTo>
                    <a:pt x="82" y="176"/>
                  </a:lnTo>
                  <a:lnTo>
                    <a:pt x="82" y="175"/>
                  </a:lnTo>
                  <a:lnTo>
                    <a:pt x="82" y="173"/>
                  </a:lnTo>
                  <a:lnTo>
                    <a:pt x="82" y="173"/>
                  </a:lnTo>
                  <a:lnTo>
                    <a:pt x="82" y="172"/>
                  </a:lnTo>
                  <a:lnTo>
                    <a:pt x="82" y="172"/>
                  </a:lnTo>
                  <a:lnTo>
                    <a:pt x="82" y="170"/>
                  </a:lnTo>
                  <a:lnTo>
                    <a:pt x="80" y="170"/>
                  </a:lnTo>
                  <a:lnTo>
                    <a:pt x="80" y="170"/>
                  </a:lnTo>
                  <a:lnTo>
                    <a:pt x="79" y="169"/>
                  </a:lnTo>
                  <a:lnTo>
                    <a:pt x="79" y="169"/>
                  </a:lnTo>
                  <a:lnTo>
                    <a:pt x="77" y="167"/>
                  </a:lnTo>
                  <a:lnTo>
                    <a:pt x="75" y="169"/>
                  </a:lnTo>
                  <a:lnTo>
                    <a:pt x="75" y="169"/>
                  </a:lnTo>
                  <a:lnTo>
                    <a:pt x="74" y="170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74" y="173"/>
                  </a:lnTo>
                  <a:lnTo>
                    <a:pt x="72" y="173"/>
                  </a:lnTo>
                  <a:lnTo>
                    <a:pt x="72" y="175"/>
                  </a:lnTo>
                  <a:lnTo>
                    <a:pt x="72" y="175"/>
                  </a:lnTo>
                  <a:lnTo>
                    <a:pt x="71" y="175"/>
                  </a:lnTo>
                  <a:lnTo>
                    <a:pt x="69" y="176"/>
                  </a:lnTo>
                  <a:lnTo>
                    <a:pt x="69" y="176"/>
                  </a:lnTo>
                  <a:lnTo>
                    <a:pt x="68" y="175"/>
                  </a:lnTo>
                  <a:lnTo>
                    <a:pt x="63" y="170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1"/>
                  </a:lnTo>
                  <a:lnTo>
                    <a:pt x="50" y="148"/>
                  </a:lnTo>
                  <a:lnTo>
                    <a:pt x="49" y="147"/>
                  </a:lnTo>
                  <a:lnTo>
                    <a:pt x="50" y="145"/>
                  </a:lnTo>
                  <a:lnTo>
                    <a:pt x="50" y="143"/>
                  </a:lnTo>
                  <a:lnTo>
                    <a:pt x="49" y="143"/>
                  </a:lnTo>
                  <a:lnTo>
                    <a:pt x="47" y="140"/>
                  </a:lnTo>
                  <a:lnTo>
                    <a:pt x="47" y="136"/>
                  </a:lnTo>
                  <a:lnTo>
                    <a:pt x="46" y="132"/>
                  </a:lnTo>
                  <a:lnTo>
                    <a:pt x="46" y="129"/>
                  </a:lnTo>
                  <a:lnTo>
                    <a:pt x="46" y="126"/>
                  </a:lnTo>
                  <a:lnTo>
                    <a:pt x="46" y="124"/>
                  </a:lnTo>
                  <a:lnTo>
                    <a:pt x="46" y="121"/>
                  </a:lnTo>
                  <a:lnTo>
                    <a:pt x="44" y="118"/>
                  </a:lnTo>
                  <a:lnTo>
                    <a:pt x="42" y="113"/>
                  </a:lnTo>
                  <a:lnTo>
                    <a:pt x="41" y="109"/>
                  </a:lnTo>
                  <a:lnTo>
                    <a:pt x="41" y="106"/>
                  </a:lnTo>
                  <a:lnTo>
                    <a:pt x="41" y="99"/>
                  </a:lnTo>
                  <a:lnTo>
                    <a:pt x="39" y="98"/>
                  </a:lnTo>
                  <a:lnTo>
                    <a:pt x="39" y="95"/>
                  </a:lnTo>
                  <a:lnTo>
                    <a:pt x="39" y="91"/>
                  </a:lnTo>
                  <a:lnTo>
                    <a:pt x="39" y="90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41" y="90"/>
                  </a:lnTo>
                  <a:lnTo>
                    <a:pt x="41" y="87"/>
                  </a:lnTo>
                  <a:lnTo>
                    <a:pt x="41" y="85"/>
                  </a:lnTo>
                  <a:lnTo>
                    <a:pt x="39" y="82"/>
                  </a:lnTo>
                  <a:lnTo>
                    <a:pt x="38" y="79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31" y="68"/>
                  </a:lnTo>
                  <a:lnTo>
                    <a:pt x="25" y="58"/>
                  </a:lnTo>
                  <a:lnTo>
                    <a:pt x="23" y="54"/>
                  </a:lnTo>
                  <a:lnTo>
                    <a:pt x="22" y="47"/>
                  </a:lnTo>
                  <a:lnTo>
                    <a:pt x="19" y="46"/>
                  </a:lnTo>
                  <a:lnTo>
                    <a:pt x="11" y="30"/>
                  </a:lnTo>
                  <a:lnTo>
                    <a:pt x="9" y="27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19"/>
                  </a:lnTo>
                  <a:lnTo>
                    <a:pt x="1" y="16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5"/>
                  </a:lnTo>
                  <a:lnTo>
                    <a:pt x="3" y="5"/>
                  </a:lnTo>
                  <a:lnTo>
                    <a:pt x="5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9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7" name="Freeform 183">
              <a:extLst>
                <a:ext uri="{FF2B5EF4-FFF2-40B4-BE49-F238E27FC236}">
                  <a16:creationId xmlns:a16="http://schemas.microsoft.com/office/drawing/2014/main" id="{5731D4CF-6F80-4373-B60D-168D9F0CB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9505" y="495390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2 h 3"/>
                <a:gd name="T4" fmla="*/ 2 w 3"/>
                <a:gd name="T5" fmla="*/ 2 h 3"/>
                <a:gd name="T6" fmla="*/ 2 w 3"/>
                <a:gd name="T7" fmla="*/ 3 h 3"/>
                <a:gd name="T8" fmla="*/ 0 w 3"/>
                <a:gd name="T9" fmla="*/ 2 h 3"/>
                <a:gd name="T10" fmla="*/ 0 w 3"/>
                <a:gd name="T11" fmla="*/ 0 h 3"/>
                <a:gd name="T12" fmla="*/ 2 w 3"/>
                <a:gd name="T13" fmla="*/ 0 h 3"/>
                <a:gd name="T14" fmla="*/ 2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8" name="Freeform 184">
              <a:extLst>
                <a:ext uri="{FF2B5EF4-FFF2-40B4-BE49-F238E27FC236}">
                  <a16:creationId xmlns:a16="http://schemas.microsoft.com/office/drawing/2014/main" id="{9F30DBEA-C4E0-4898-85C0-0B1312B74A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68465" y="4431517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9" name="Freeform 185">
              <a:extLst>
                <a:ext uri="{FF2B5EF4-FFF2-40B4-BE49-F238E27FC236}">
                  <a16:creationId xmlns:a16="http://schemas.microsoft.com/office/drawing/2014/main" id="{1583E5BA-8F08-4646-942C-E954878F13F5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0243" y="3538773"/>
              <a:ext cx="228060" cy="122802"/>
            </a:xfrm>
            <a:custGeom>
              <a:avLst/>
              <a:gdLst>
                <a:gd name="T0" fmla="*/ 29 w 117"/>
                <a:gd name="T1" fmla="*/ 3 h 63"/>
                <a:gd name="T2" fmla="*/ 35 w 117"/>
                <a:gd name="T3" fmla="*/ 8 h 63"/>
                <a:gd name="T4" fmla="*/ 45 w 117"/>
                <a:gd name="T5" fmla="*/ 12 h 63"/>
                <a:gd name="T6" fmla="*/ 51 w 117"/>
                <a:gd name="T7" fmla="*/ 19 h 63"/>
                <a:gd name="T8" fmla="*/ 57 w 117"/>
                <a:gd name="T9" fmla="*/ 19 h 63"/>
                <a:gd name="T10" fmla="*/ 60 w 117"/>
                <a:gd name="T11" fmla="*/ 23 h 63"/>
                <a:gd name="T12" fmla="*/ 67 w 117"/>
                <a:gd name="T13" fmla="*/ 28 h 63"/>
                <a:gd name="T14" fmla="*/ 68 w 117"/>
                <a:gd name="T15" fmla="*/ 30 h 63"/>
                <a:gd name="T16" fmla="*/ 75 w 117"/>
                <a:gd name="T17" fmla="*/ 28 h 63"/>
                <a:gd name="T18" fmla="*/ 73 w 117"/>
                <a:gd name="T19" fmla="*/ 33 h 63"/>
                <a:gd name="T20" fmla="*/ 82 w 117"/>
                <a:gd name="T21" fmla="*/ 34 h 63"/>
                <a:gd name="T22" fmla="*/ 86 w 117"/>
                <a:gd name="T23" fmla="*/ 39 h 63"/>
                <a:gd name="T24" fmla="*/ 87 w 117"/>
                <a:gd name="T25" fmla="*/ 36 h 63"/>
                <a:gd name="T26" fmla="*/ 92 w 117"/>
                <a:gd name="T27" fmla="*/ 39 h 63"/>
                <a:gd name="T28" fmla="*/ 95 w 117"/>
                <a:gd name="T29" fmla="*/ 36 h 63"/>
                <a:gd name="T30" fmla="*/ 98 w 117"/>
                <a:gd name="T31" fmla="*/ 37 h 63"/>
                <a:gd name="T32" fmla="*/ 105 w 117"/>
                <a:gd name="T33" fmla="*/ 41 h 63"/>
                <a:gd name="T34" fmla="*/ 111 w 117"/>
                <a:gd name="T35" fmla="*/ 41 h 63"/>
                <a:gd name="T36" fmla="*/ 117 w 117"/>
                <a:gd name="T37" fmla="*/ 39 h 63"/>
                <a:gd name="T38" fmla="*/ 117 w 117"/>
                <a:gd name="T39" fmla="*/ 44 h 63"/>
                <a:gd name="T40" fmla="*/ 114 w 117"/>
                <a:gd name="T41" fmla="*/ 52 h 63"/>
                <a:gd name="T42" fmla="*/ 117 w 117"/>
                <a:gd name="T43" fmla="*/ 60 h 63"/>
                <a:gd name="T44" fmla="*/ 112 w 117"/>
                <a:gd name="T45" fmla="*/ 63 h 63"/>
                <a:gd name="T46" fmla="*/ 106 w 117"/>
                <a:gd name="T47" fmla="*/ 63 h 63"/>
                <a:gd name="T48" fmla="*/ 101 w 117"/>
                <a:gd name="T49" fmla="*/ 60 h 63"/>
                <a:gd name="T50" fmla="*/ 94 w 117"/>
                <a:gd name="T51" fmla="*/ 61 h 63"/>
                <a:gd name="T52" fmla="*/ 87 w 117"/>
                <a:gd name="T53" fmla="*/ 60 h 63"/>
                <a:gd name="T54" fmla="*/ 82 w 117"/>
                <a:gd name="T55" fmla="*/ 60 h 63"/>
                <a:gd name="T56" fmla="*/ 79 w 117"/>
                <a:gd name="T57" fmla="*/ 56 h 63"/>
                <a:gd name="T58" fmla="*/ 75 w 117"/>
                <a:gd name="T59" fmla="*/ 56 h 63"/>
                <a:gd name="T60" fmla="*/ 73 w 117"/>
                <a:gd name="T61" fmla="*/ 55 h 63"/>
                <a:gd name="T62" fmla="*/ 67 w 117"/>
                <a:gd name="T63" fmla="*/ 52 h 63"/>
                <a:gd name="T64" fmla="*/ 64 w 117"/>
                <a:gd name="T65" fmla="*/ 48 h 63"/>
                <a:gd name="T66" fmla="*/ 56 w 117"/>
                <a:gd name="T67" fmla="*/ 47 h 63"/>
                <a:gd name="T68" fmla="*/ 49 w 117"/>
                <a:gd name="T69" fmla="*/ 45 h 63"/>
                <a:gd name="T70" fmla="*/ 46 w 117"/>
                <a:gd name="T71" fmla="*/ 47 h 63"/>
                <a:gd name="T72" fmla="*/ 38 w 117"/>
                <a:gd name="T73" fmla="*/ 44 h 63"/>
                <a:gd name="T74" fmla="*/ 32 w 117"/>
                <a:gd name="T75" fmla="*/ 42 h 63"/>
                <a:gd name="T76" fmla="*/ 27 w 117"/>
                <a:gd name="T77" fmla="*/ 39 h 63"/>
                <a:gd name="T78" fmla="*/ 23 w 117"/>
                <a:gd name="T79" fmla="*/ 37 h 63"/>
                <a:gd name="T80" fmla="*/ 16 w 117"/>
                <a:gd name="T81" fmla="*/ 33 h 63"/>
                <a:gd name="T82" fmla="*/ 10 w 117"/>
                <a:gd name="T83" fmla="*/ 30 h 63"/>
                <a:gd name="T84" fmla="*/ 7 w 117"/>
                <a:gd name="T85" fmla="*/ 28 h 63"/>
                <a:gd name="T86" fmla="*/ 4 w 117"/>
                <a:gd name="T87" fmla="*/ 28 h 63"/>
                <a:gd name="T88" fmla="*/ 0 w 117"/>
                <a:gd name="T89" fmla="*/ 25 h 63"/>
                <a:gd name="T90" fmla="*/ 2 w 117"/>
                <a:gd name="T91" fmla="*/ 19 h 63"/>
                <a:gd name="T92" fmla="*/ 5 w 117"/>
                <a:gd name="T93" fmla="*/ 11 h 63"/>
                <a:gd name="T94" fmla="*/ 12 w 117"/>
                <a:gd name="T95" fmla="*/ 4 h 63"/>
                <a:gd name="T96" fmla="*/ 13 w 117"/>
                <a:gd name="T97" fmla="*/ 4 h 63"/>
                <a:gd name="T98" fmla="*/ 18 w 117"/>
                <a:gd name="T99" fmla="*/ 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7" h="63">
                  <a:moveTo>
                    <a:pt x="23" y="0"/>
                  </a:moveTo>
                  <a:lnTo>
                    <a:pt x="26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6"/>
                  </a:lnTo>
                  <a:lnTo>
                    <a:pt x="35" y="8"/>
                  </a:lnTo>
                  <a:lnTo>
                    <a:pt x="37" y="9"/>
                  </a:lnTo>
                  <a:lnTo>
                    <a:pt x="40" y="11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4"/>
                  </a:lnTo>
                  <a:lnTo>
                    <a:pt x="48" y="15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4" y="19"/>
                  </a:lnTo>
                  <a:lnTo>
                    <a:pt x="56" y="17"/>
                  </a:lnTo>
                  <a:lnTo>
                    <a:pt x="57" y="19"/>
                  </a:lnTo>
                  <a:lnTo>
                    <a:pt x="59" y="19"/>
                  </a:lnTo>
                  <a:lnTo>
                    <a:pt x="59" y="20"/>
                  </a:lnTo>
                  <a:lnTo>
                    <a:pt x="59" y="22"/>
                  </a:lnTo>
                  <a:lnTo>
                    <a:pt x="60" y="23"/>
                  </a:lnTo>
                  <a:lnTo>
                    <a:pt x="62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8" y="28"/>
                  </a:lnTo>
                  <a:lnTo>
                    <a:pt x="68" y="30"/>
                  </a:lnTo>
                  <a:lnTo>
                    <a:pt x="70" y="30"/>
                  </a:lnTo>
                  <a:lnTo>
                    <a:pt x="73" y="28"/>
                  </a:lnTo>
                  <a:lnTo>
                    <a:pt x="73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3" y="30"/>
                  </a:lnTo>
                  <a:lnTo>
                    <a:pt x="73" y="31"/>
                  </a:lnTo>
                  <a:lnTo>
                    <a:pt x="73" y="33"/>
                  </a:lnTo>
                  <a:lnTo>
                    <a:pt x="75" y="33"/>
                  </a:lnTo>
                  <a:lnTo>
                    <a:pt x="78" y="33"/>
                  </a:lnTo>
                  <a:lnTo>
                    <a:pt x="81" y="33"/>
                  </a:lnTo>
                  <a:lnTo>
                    <a:pt x="82" y="34"/>
                  </a:lnTo>
                  <a:lnTo>
                    <a:pt x="84" y="36"/>
                  </a:lnTo>
                  <a:lnTo>
                    <a:pt x="84" y="37"/>
                  </a:lnTo>
                  <a:lnTo>
                    <a:pt x="86" y="39"/>
                  </a:lnTo>
                  <a:lnTo>
                    <a:pt x="86" y="39"/>
                  </a:lnTo>
                  <a:lnTo>
                    <a:pt x="87" y="39"/>
                  </a:lnTo>
                  <a:lnTo>
                    <a:pt x="87" y="37"/>
                  </a:lnTo>
                  <a:lnTo>
                    <a:pt x="87" y="36"/>
                  </a:lnTo>
                  <a:lnTo>
                    <a:pt x="87" y="36"/>
                  </a:lnTo>
                  <a:lnTo>
                    <a:pt x="89" y="36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2" y="39"/>
                  </a:lnTo>
                  <a:lnTo>
                    <a:pt x="94" y="39"/>
                  </a:lnTo>
                  <a:lnTo>
                    <a:pt x="94" y="39"/>
                  </a:lnTo>
                  <a:lnTo>
                    <a:pt x="94" y="36"/>
                  </a:lnTo>
                  <a:lnTo>
                    <a:pt x="95" y="36"/>
                  </a:lnTo>
                  <a:lnTo>
                    <a:pt x="97" y="36"/>
                  </a:lnTo>
                  <a:lnTo>
                    <a:pt x="97" y="36"/>
                  </a:lnTo>
                  <a:lnTo>
                    <a:pt x="97" y="37"/>
                  </a:lnTo>
                  <a:lnTo>
                    <a:pt x="98" y="37"/>
                  </a:lnTo>
                  <a:lnTo>
                    <a:pt x="100" y="37"/>
                  </a:lnTo>
                  <a:lnTo>
                    <a:pt x="101" y="39"/>
                  </a:lnTo>
                  <a:lnTo>
                    <a:pt x="103" y="41"/>
                  </a:lnTo>
                  <a:lnTo>
                    <a:pt x="105" y="41"/>
                  </a:lnTo>
                  <a:lnTo>
                    <a:pt x="108" y="41"/>
                  </a:lnTo>
                  <a:lnTo>
                    <a:pt x="108" y="41"/>
                  </a:lnTo>
                  <a:lnTo>
                    <a:pt x="109" y="41"/>
                  </a:lnTo>
                  <a:lnTo>
                    <a:pt x="111" y="41"/>
                  </a:lnTo>
                  <a:lnTo>
                    <a:pt x="112" y="39"/>
                  </a:lnTo>
                  <a:lnTo>
                    <a:pt x="114" y="39"/>
                  </a:lnTo>
                  <a:lnTo>
                    <a:pt x="116" y="39"/>
                  </a:lnTo>
                  <a:lnTo>
                    <a:pt x="117" y="39"/>
                  </a:lnTo>
                  <a:lnTo>
                    <a:pt x="117" y="41"/>
                  </a:lnTo>
                  <a:lnTo>
                    <a:pt x="117" y="41"/>
                  </a:lnTo>
                  <a:lnTo>
                    <a:pt x="117" y="42"/>
                  </a:lnTo>
                  <a:lnTo>
                    <a:pt x="117" y="44"/>
                  </a:lnTo>
                  <a:lnTo>
                    <a:pt x="116" y="44"/>
                  </a:lnTo>
                  <a:lnTo>
                    <a:pt x="116" y="47"/>
                  </a:lnTo>
                  <a:lnTo>
                    <a:pt x="114" y="52"/>
                  </a:lnTo>
                  <a:lnTo>
                    <a:pt x="114" y="52"/>
                  </a:lnTo>
                  <a:lnTo>
                    <a:pt x="117" y="55"/>
                  </a:lnTo>
                  <a:lnTo>
                    <a:pt x="117" y="56"/>
                  </a:lnTo>
                  <a:lnTo>
                    <a:pt x="117" y="58"/>
                  </a:lnTo>
                  <a:lnTo>
                    <a:pt x="117" y="60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9" y="63"/>
                  </a:lnTo>
                  <a:lnTo>
                    <a:pt x="108" y="63"/>
                  </a:lnTo>
                  <a:lnTo>
                    <a:pt x="106" y="63"/>
                  </a:lnTo>
                  <a:lnTo>
                    <a:pt x="105" y="63"/>
                  </a:lnTo>
                  <a:lnTo>
                    <a:pt x="103" y="63"/>
                  </a:lnTo>
                  <a:lnTo>
                    <a:pt x="101" y="63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4" y="61"/>
                  </a:lnTo>
                  <a:lnTo>
                    <a:pt x="92" y="60"/>
                  </a:lnTo>
                  <a:lnTo>
                    <a:pt x="92" y="60"/>
                  </a:lnTo>
                  <a:lnTo>
                    <a:pt x="89" y="60"/>
                  </a:lnTo>
                  <a:lnTo>
                    <a:pt x="87" y="60"/>
                  </a:lnTo>
                  <a:lnTo>
                    <a:pt x="86" y="58"/>
                  </a:lnTo>
                  <a:lnTo>
                    <a:pt x="84" y="60"/>
                  </a:lnTo>
                  <a:lnTo>
                    <a:pt x="82" y="60"/>
                  </a:lnTo>
                  <a:lnTo>
                    <a:pt x="82" y="60"/>
                  </a:lnTo>
                  <a:lnTo>
                    <a:pt x="82" y="58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6"/>
                  </a:lnTo>
                  <a:lnTo>
                    <a:pt x="76" y="58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1" y="55"/>
                  </a:lnTo>
                  <a:lnTo>
                    <a:pt x="70" y="55"/>
                  </a:lnTo>
                  <a:lnTo>
                    <a:pt x="67" y="53"/>
                  </a:lnTo>
                  <a:lnTo>
                    <a:pt x="67" y="52"/>
                  </a:lnTo>
                  <a:lnTo>
                    <a:pt x="67" y="50"/>
                  </a:lnTo>
                  <a:lnTo>
                    <a:pt x="67" y="50"/>
                  </a:lnTo>
                  <a:lnTo>
                    <a:pt x="65" y="48"/>
                  </a:lnTo>
                  <a:lnTo>
                    <a:pt x="64" y="48"/>
                  </a:lnTo>
                  <a:lnTo>
                    <a:pt x="60" y="47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6" y="47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1" y="47"/>
                  </a:lnTo>
                  <a:lnTo>
                    <a:pt x="49" y="45"/>
                  </a:lnTo>
                  <a:lnTo>
                    <a:pt x="48" y="47"/>
                  </a:lnTo>
                  <a:lnTo>
                    <a:pt x="48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3" y="47"/>
                  </a:lnTo>
                  <a:lnTo>
                    <a:pt x="41" y="45"/>
                  </a:lnTo>
                  <a:lnTo>
                    <a:pt x="38" y="45"/>
                  </a:lnTo>
                  <a:lnTo>
                    <a:pt x="38" y="44"/>
                  </a:lnTo>
                  <a:lnTo>
                    <a:pt x="38" y="42"/>
                  </a:lnTo>
                  <a:lnTo>
                    <a:pt x="37" y="42"/>
                  </a:lnTo>
                  <a:lnTo>
                    <a:pt x="35" y="42"/>
                  </a:lnTo>
                  <a:lnTo>
                    <a:pt x="32" y="42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7"/>
                  </a:lnTo>
                  <a:lnTo>
                    <a:pt x="21" y="37"/>
                  </a:lnTo>
                  <a:lnTo>
                    <a:pt x="18" y="34"/>
                  </a:lnTo>
                  <a:lnTo>
                    <a:pt x="18" y="34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5" y="31"/>
                  </a:lnTo>
                  <a:lnTo>
                    <a:pt x="12" y="31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5" y="28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4" y="17"/>
                  </a:lnTo>
                  <a:lnTo>
                    <a:pt x="4" y="15"/>
                  </a:lnTo>
                  <a:lnTo>
                    <a:pt x="4" y="14"/>
                  </a:lnTo>
                  <a:lnTo>
                    <a:pt x="5" y="11"/>
                  </a:lnTo>
                  <a:lnTo>
                    <a:pt x="7" y="8"/>
                  </a:lnTo>
                  <a:lnTo>
                    <a:pt x="8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6" y="6"/>
                  </a:lnTo>
                  <a:lnTo>
                    <a:pt x="18" y="4"/>
                  </a:lnTo>
                  <a:lnTo>
                    <a:pt x="19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0" name="Freeform 186">
              <a:extLst>
                <a:ext uri="{FF2B5EF4-FFF2-40B4-BE49-F238E27FC236}">
                  <a16:creationId xmlns:a16="http://schemas.microsoft.com/office/drawing/2014/main" id="{2AAE9B52-6990-4F24-80CD-DB108DDE69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07697" y="1433614"/>
              <a:ext cx="1204619" cy="1140295"/>
            </a:xfrm>
            <a:custGeom>
              <a:avLst/>
              <a:gdLst>
                <a:gd name="T0" fmla="*/ 260 w 618"/>
                <a:gd name="T1" fmla="*/ 460 h 585"/>
                <a:gd name="T2" fmla="*/ 312 w 618"/>
                <a:gd name="T3" fmla="*/ 410 h 585"/>
                <a:gd name="T4" fmla="*/ 335 w 618"/>
                <a:gd name="T5" fmla="*/ 353 h 585"/>
                <a:gd name="T6" fmla="*/ 345 w 618"/>
                <a:gd name="T7" fmla="*/ 342 h 585"/>
                <a:gd name="T8" fmla="*/ 364 w 618"/>
                <a:gd name="T9" fmla="*/ 341 h 585"/>
                <a:gd name="T10" fmla="*/ 340 w 618"/>
                <a:gd name="T11" fmla="*/ 350 h 585"/>
                <a:gd name="T12" fmla="*/ 378 w 618"/>
                <a:gd name="T13" fmla="*/ 333 h 585"/>
                <a:gd name="T14" fmla="*/ 432 w 618"/>
                <a:gd name="T15" fmla="*/ 301 h 585"/>
                <a:gd name="T16" fmla="*/ 394 w 618"/>
                <a:gd name="T17" fmla="*/ 319 h 585"/>
                <a:gd name="T18" fmla="*/ 422 w 618"/>
                <a:gd name="T19" fmla="*/ 305 h 585"/>
                <a:gd name="T20" fmla="*/ 476 w 618"/>
                <a:gd name="T21" fmla="*/ 289 h 585"/>
                <a:gd name="T22" fmla="*/ 462 w 618"/>
                <a:gd name="T23" fmla="*/ 289 h 585"/>
                <a:gd name="T24" fmla="*/ 556 w 618"/>
                <a:gd name="T25" fmla="*/ 287 h 585"/>
                <a:gd name="T26" fmla="*/ 569 w 618"/>
                <a:gd name="T27" fmla="*/ 311 h 585"/>
                <a:gd name="T28" fmla="*/ 548 w 618"/>
                <a:gd name="T29" fmla="*/ 330 h 585"/>
                <a:gd name="T30" fmla="*/ 503 w 618"/>
                <a:gd name="T31" fmla="*/ 336 h 585"/>
                <a:gd name="T32" fmla="*/ 440 w 618"/>
                <a:gd name="T33" fmla="*/ 327 h 585"/>
                <a:gd name="T34" fmla="*/ 394 w 618"/>
                <a:gd name="T35" fmla="*/ 350 h 585"/>
                <a:gd name="T36" fmla="*/ 343 w 618"/>
                <a:gd name="T37" fmla="*/ 412 h 585"/>
                <a:gd name="T38" fmla="*/ 307 w 618"/>
                <a:gd name="T39" fmla="*/ 478 h 585"/>
                <a:gd name="T40" fmla="*/ 312 w 618"/>
                <a:gd name="T41" fmla="*/ 541 h 585"/>
                <a:gd name="T42" fmla="*/ 283 w 618"/>
                <a:gd name="T43" fmla="*/ 550 h 585"/>
                <a:gd name="T44" fmla="*/ 247 w 618"/>
                <a:gd name="T45" fmla="*/ 583 h 585"/>
                <a:gd name="T46" fmla="*/ 220 w 618"/>
                <a:gd name="T47" fmla="*/ 568 h 585"/>
                <a:gd name="T48" fmla="*/ 209 w 618"/>
                <a:gd name="T49" fmla="*/ 550 h 585"/>
                <a:gd name="T50" fmla="*/ 220 w 618"/>
                <a:gd name="T51" fmla="*/ 536 h 585"/>
                <a:gd name="T52" fmla="*/ 212 w 618"/>
                <a:gd name="T53" fmla="*/ 530 h 585"/>
                <a:gd name="T54" fmla="*/ 238 w 618"/>
                <a:gd name="T55" fmla="*/ 514 h 585"/>
                <a:gd name="T56" fmla="*/ 203 w 618"/>
                <a:gd name="T57" fmla="*/ 501 h 585"/>
                <a:gd name="T58" fmla="*/ 225 w 618"/>
                <a:gd name="T59" fmla="*/ 489 h 585"/>
                <a:gd name="T60" fmla="*/ 233 w 618"/>
                <a:gd name="T61" fmla="*/ 478 h 585"/>
                <a:gd name="T62" fmla="*/ 266 w 618"/>
                <a:gd name="T63" fmla="*/ 464 h 585"/>
                <a:gd name="T64" fmla="*/ 291 w 618"/>
                <a:gd name="T65" fmla="*/ 454 h 585"/>
                <a:gd name="T66" fmla="*/ 296 w 618"/>
                <a:gd name="T67" fmla="*/ 434 h 585"/>
                <a:gd name="T68" fmla="*/ 332 w 618"/>
                <a:gd name="T69" fmla="*/ 401 h 585"/>
                <a:gd name="T70" fmla="*/ 354 w 618"/>
                <a:gd name="T71" fmla="*/ 377 h 585"/>
                <a:gd name="T72" fmla="*/ 350 w 618"/>
                <a:gd name="T73" fmla="*/ 360 h 585"/>
                <a:gd name="T74" fmla="*/ 383 w 618"/>
                <a:gd name="T75" fmla="*/ 349 h 585"/>
                <a:gd name="T76" fmla="*/ 402 w 618"/>
                <a:gd name="T77" fmla="*/ 322 h 585"/>
                <a:gd name="T78" fmla="*/ 432 w 618"/>
                <a:gd name="T79" fmla="*/ 320 h 585"/>
                <a:gd name="T80" fmla="*/ 462 w 618"/>
                <a:gd name="T81" fmla="*/ 298 h 585"/>
                <a:gd name="T82" fmla="*/ 503 w 618"/>
                <a:gd name="T83" fmla="*/ 286 h 585"/>
                <a:gd name="T84" fmla="*/ 526 w 618"/>
                <a:gd name="T85" fmla="*/ 287 h 585"/>
                <a:gd name="T86" fmla="*/ 11 w 618"/>
                <a:gd name="T87" fmla="*/ 278 h 585"/>
                <a:gd name="T88" fmla="*/ 481 w 618"/>
                <a:gd name="T89" fmla="*/ 92 h 585"/>
                <a:gd name="T90" fmla="*/ 444 w 618"/>
                <a:gd name="T91" fmla="*/ 82 h 585"/>
                <a:gd name="T92" fmla="*/ 299 w 618"/>
                <a:gd name="T93" fmla="*/ 65 h 585"/>
                <a:gd name="T94" fmla="*/ 369 w 618"/>
                <a:gd name="T95" fmla="*/ 15 h 585"/>
                <a:gd name="T96" fmla="*/ 405 w 618"/>
                <a:gd name="T97" fmla="*/ 41 h 585"/>
                <a:gd name="T98" fmla="*/ 406 w 618"/>
                <a:gd name="T99" fmla="*/ 78 h 585"/>
                <a:gd name="T100" fmla="*/ 350 w 618"/>
                <a:gd name="T101" fmla="*/ 109 h 585"/>
                <a:gd name="T102" fmla="*/ 331 w 618"/>
                <a:gd name="T103" fmla="*/ 86 h 585"/>
                <a:gd name="T104" fmla="*/ 365 w 618"/>
                <a:gd name="T105" fmla="*/ 63 h 585"/>
                <a:gd name="T106" fmla="*/ 332 w 618"/>
                <a:gd name="T107" fmla="*/ 71 h 585"/>
                <a:gd name="T108" fmla="*/ 307 w 618"/>
                <a:gd name="T109" fmla="*/ 40 h 585"/>
                <a:gd name="T110" fmla="*/ 309 w 618"/>
                <a:gd name="T111" fmla="*/ 24 h 585"/>
                <a:gd name="T112" fmla="*/ 350 w 618"/>
                <a:gd name="T113" fmla="*/ 27 h 585"/>
                <a:gd name="T114" fmla="*/ 403 w 618"/>
                <a:gd name="T115" fmla="*/ 7 h 585"/>
                <a:gd name="T116" fmla="*/ 468 w 618"/>
                <a:gd name="T117" fmla="*/ 4 h 585"/>
                <a:gd name="T118" fmla="*/ 496 w 618"/>
                <a:gd name="T119" fmla="*/ 38 h 585"/>
                <a:gd name="T120" fmla="*/ 416 w 618"/>
                <a:gd name="T121" fmla="*/ 26 h 585"/>
                <a:gd name="T122" fmla="*/ 416 w 618"/>
                <a:gd name="T12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18" h="585">
                  <a:moveTo>
                    <a:pt x="205" y="533"/>
                  </a:moveTo>
                  <a:lnTo>
                    <a:pt x="205" y="535"/>
                  </a:lnTo>
                  <a:lnTo>
                    <a:pt x="205" y="536"/>
                  </a:lnTo>
                  <a:lnTo>
                    <a:pt x="205" y="539"/>
                  </a:lnTo>
                  <a:lnTo>
                    <a:pt x="205" y="539"/>
                  </a:lnTo>
                  <a:lnTo>
                    <a:pt x="203" y="538"/>
                  </a:lnTo>
                  <a:lnTo>
                    <a:pt x="203" y="538"/>
                  </a:lnTo>
                  <a:lnTo>
                    <a:pt x="203" y="536"/>
                  </a:lnTo>
                  <a:lnTo>
                    <a:pt x="203" y="535"/>
                  </a:lnTo>
                  <a:lnTo>
                    <a:pt x="203" y="535"/>
                  </a:lnTo>
                  <a:lnTo>
                    <a:pt x="205" y="533"/>
                  </a:lnTo>
                  <a:close/>
                  <a:moveTo>
                    <a:pt x="203" y="517"/>
                  </a:moveTo>
                  <a:lnTo>
                    <a:pt x="203" y="519"/>
                  </a:lnTo>
                  <a:lnTo>
                    <a:pt x="203" y="520"/>
                  </a:lnTo>
                  <a:lnTo>
                    <a:pt x="201" y="520"/>
                  </a:lnTo>
                  <a:lnTo>
                    <a:pt x="201" y="520"/>
                  </a:lnTo>
                  <a:lnTo>
                    <a:pt x="201" y="517"/>
                  </a:lnTo>
                  <a:lnTo>
                    <a:pt x="201" y="517"/>
                  </a:lnTo>
                  <a:lnTo>
                    <a:pt x="203" y="517"/>
                  </a:lnTo>
                  <a:close/>
                  <a:moveTo>
                    <a:pt x="249" y="467"/>
                  </a:moveTo>
                  <a:lnTo>
                    <a:pt x="249" y="467"/>
                  </a:lnTo>
                  <a:lnTo>
                    <a:pt x="249" y="468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6" y="468"/>
                  </a:lnTo>
                  <a:lnTo>
                    <a:pt x="244" y="468"/>
                  </a:lnTo>
                  <a:lnTo>
                    <a:pt x="244" y="468"/>
                  </a:lnTo>
                  <a:lnTo>
                    <a:pt x="247" y="467"/>
                  </a:lnTo>
                  <a:lnTo>
                    <a:pt x="249" y="467"/>
                  </a:lnTo>
                  <a:close/>
                  <a:moveTo>
                    <a:pt x="258" y="459"/>
                  </a:moveTo>
                  <a:lnTo>
                    <a:pt x="260" y="459"/>
                  </a:lnTo>
                  <a:lnTo>
                    <a:pt x="260" y="460"/>
                  </a:lnTo>
                  <a:lnTo>
                    <a:pt x="258" y="460"/>
                  </a:lnTo>
                  <a:lnTo>
                    <a:pt x="253" y="462"/>
                  </a:lnTo>
                  <a:lnTo>
                    <a:pt x="252" y="462"/>
                  </a:lnTo>
                  <a:lnTo>
                    <a:pt x="252" y="462"/>
                  </a:lnTo>
                  <a:lnTo>
                    <a:pt x="253" y="460"/>
                  </a:lnTo>
                  <a:lnTo>
                    <a:pt x="258" y="459"/>
                  </a:lnTo>
                  <a:lnTo>
                    <a:pt x="258" y="459"/>
                  </a:lnTo>
                  <a:lnTo>
                    <a:pt x="258" y="459"/>
                  </a:lnTo>
                  <a:close/>
                  <a:moveTo>
                    <a:pt x="291" y="432"/>
                  </a:moveTo>
                  <a:lnTo>
                    <a:pt x="293" y="432"/>
                  </a:lnTo>
                  <a:lnTo>
                    <a:pt x="294" y="434"/>
                  </a:lnTo>
                  <a:lnTo>
                    <a:pt x="294" y="434"/>
                  </a:lnTo>
                  <a:lnTo>
                    <a:pt x="293" y="435"/>
                  </a:lnTo>
                  <a:lnTo>
                    <a:pt x="291" y="434"/>
                  </a:lnTo>
                  <a:lnTo>
                    <a:pt x="288" y="435"/>
                  </a:lnTo>
                  <a:lnTo>
                    <a:pt x="287" y="434"/>
                  </a:lnTo>
                  <a:lnTo>
                    <a:pt x="288" y="432"/>
                  </a:lnTo>
                  <a:lnTo>
                    <a:pt x="291" y="432"/>
                  </a:lnTo>
                  <a:close/>
                  <a:moveTo>
                    <a:pt x="304" y="415"/>
                  </a:moveTo>
                  <a:lnTo>
                    <a:pt x="306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2" y="416"/>
                  </a:lnTo>
                  <a:lnTo>
                    <a:pt x="302" y="416"/>
                  </a:lnTo>
                  <a:lnTo>
                    <a:pt x="302" y="415"/>
                  </a:lnTo>
                  <a:lnTo>
                    <a:pt x="304" y="415"/>
                  </a:lnTo>
                  <a:close/>
                  <a:moveTo>
                    <a:pt x="317" y="407"/>
                  </a:moveTo>
                  <a:lnTo>
                    <a:pt x="317" y="407"/>
                  </a:lnTo>
                  <a:lnTo>
                    <a:pt x="315" y="408"/>
                  </a:lnTo>
                  <a:lnTo>
                    <a:pt x="312" y="410"/>
                  </a:lnTo>
                  <a:lnTo>
                    <a:pt x="312" y="410"/>
                  </a:lnTo>
                  <a:lnTo>
                    <a:pt x="312" y="408"/>
                  </a:lnTo>
                  <a:lnTo>
                    <a:pt x="312" y="408"/>
                  </a:lnTo>
                  <a:lnTo>
                    <a:pt x="313" y="407"/>
                  </a:lnTo>
                  <a:lnTo>
                    <a:pt x="315" y="407"/>
                  </a:lnTo>
                  <a:lnTo>
                    <a:pt x="317" y="407"/>
                  </a:lnTo>
                  <a:close/>
                  <a:moveTo>
                    <a:pt x="313" y="402"/>
                  </a:moveTo>
                  <a:lnTo>
                    <a:pt x="313" y="402"/>
                  </a:lnTo>
                  <a:lnTo>
                    <a:pt x="315" y="404"/>
                  </a:lnTo>
                  <a:lnTo>
                    <a:pt x="313" y="405"/>
                  </a:lnTo>
                  <a:lnTo>
                    <a:pt x="312" y="407"/>
                  </a:lnTo>
                  <a:lnTo>
                    <a:pt x="310" y="407"/>
                  </a:lnTo>
                  <a:lnTo>
                    <a:pt x="310" y="405"/>
                  </a:lnTo>
                  <a:lnTo>
                    <a:pt x="312" y="404"/>
                  </a:lnTo>
                  <a:lnTo>
                    <a:pt x="312" y="404"/>
                  </a:lnTo>
                  <a:lnTo>
                    <a:pt x="312" y="402"/>
                  </a:lnTo>
                  <a:lnTo>
                    <a:pt x="313" y="402"/>
                  </a:lnTo>
                  <a:close/>
                  <a:moveTo>
                    <a:pt x="321" y="356"/>
                  </a:moveTo>
                  <a:lnTo>
                    <a:pt x="321" y="356"/>
                  </a:lnTo>
                  <a:lnTo>
                    <a:pt x="321" y="358"/>
                  </a:lnTo>
                  <a:lnTo>
                    <a:pt x="321" y="360"/>
                  </a:lnTo>
                  <a:lnTo>
                    <a:pt x="321" y="360"/>
                  </a:lnTo>
                  <a:lnTo>
                    <a:pt x="320" y="361"/>
                  </a:lnTo>
                  <a:lnTo>
                    <a:pt x="317" y="363"/>
                  </a:lnTo>
                  <a:lnTo>
                    <a:pt x="318" y="361"/>
                  </a:lnTo>
                  <a:lnTo>
                    <a:pt x="320" y="358"/>
                  </a:lnTo>
                  <a:lnTo>
                    <a:pt x="321" y="356"/>
                  </a:lnTo>
                  <a:close/>
                  <a:moveTo>
                    <a:pt x="331" y="352"/>
                  </a:moveTo>
                  <a:lnTo>
                    <a:pt x="332" y="352"/>
                  </a:lnTo>
                  <a:lnTo>
                    <a:pt x="334" y="352"/>
                  </a:lnTo>
                  <a:lnTo>
                    <a:pt x="335" y="352"/>
                  </a:lnTo>
                  <a:lnTo>
                    <a:pt x="335" y="352"/>
                  </a:lnTo>
                  <a:lnTo>
                    <a:pt x="335" y="353"/>
                  </a:lnTo>
                  <a:lnTo>
                    <a:pt x="334" y="353"/>
                  </a:lnTo>
                  <a:lnTo>
                    <a:pt x="332" y="355"/>
                  </a:lnTo>
                  <a:lnTo>
                    <a:pt x="332" y="355"/>
                  </a:lnTo>
                  <a:lnTo>
                    <a:pt x="331" y="356"/>
                  </a:lnTo>
                  <a:lnTo>
                    <a:pt x="329" y="356"/>
                  </a:lnTo>
                  <a:lnTo>
                    <a:pt x="328" y="356"/>
                  </a:lnTo>
                  <a:lnTo>
                    <a:pt x="328" y="356"/>
                  </a:lnTo>
                  <a:lnTo>
                    <a:pt x="326" y="356"/>
                  </a:lnTo>
                  <a:lnTo>
                    <a:pt x="326" y="356"/>
                  </a:lnTo>
                  <a:lnTo>
                    <a:pt x="326" y="358"/>
                  </a:lnTo>
                  <a:lnTo>
                    <a:pt x="324" y="358"/>
                  </a:lnTo>
                  <a:lnTo>
                    <a:pt x="323" y="358"/>
                  </a:lnTo>
                  <a:lnTo>
                    <a:pt x="323" y="356"/>
                  </a:lnTo>
                  <a:lnTo>
                    <a:pt x="323" y="355"/>
                  </a:lnTo>
                  <a:lnTo>
                    <a:pt x="324" y="355"/>
                  </a:lnTo>
                  <a:lnTo>
                    <a:pt x="324" y="355"/>
                  </a:lnTo>
                  <a:lnTo>
                    <a:pt x="326" y="355"/>
                  </a:lnTo>
                  <a:lnTo>
                    <a:pt x="328" y="352"/>
                  </a:lnTo>
                  <a:lnTo>
                    <a:pt x="329" y="352"/>
                  </a:lnTo>
                  <a:lnTo>
                    <a:pt x="331" y="352"/>
                  </a:lnTo>
                  <a:close/>
                  <a:moveTo>
                    <a:pt x="350" y="333"/>
                  </a:moveTo>
                  <a:lnTo>
                    <a:pt x="350" y="333"/>
                  </a:lnTo>
                  <a:lnTo>
                    <a:pt x="351" y="334"/>
                  </a:lnTo>
                  <a:lnTo>
                    <a:pt x="351" y="334"/>
                  </a:lnTo>
                  <a:lnTo>
                    <a:pt x="353" y="338"/>
                  </a:lnTo>
                  <a:lnTo>
                    <a:pt x="354" y="339"/>
                  </a:lnTo>
                  <a:lnTo>
                    <a:pt x="354" y="342"/>
                  </a:lnTo>
                  <a:lnTo>
                    <a:pt x="351" y="342"/>
                  </a:lnTo>
                  <a:lnTo>
                    <a:pt x="350" y="344"/>
                  </a:lnTo>
                  <a:lnTo>
                    <a:pt x="347" y="344"/>
                  </a:lnTo>
                  <a:lnTo>
                    <a:pt x="347" y="342"/>
                  </a:lnTo>
                  <a:lnTo>
                    <a:pt x="345" y="342"/>
                  </a:lnTo>
                  <a:lnTo>
                    <a:pt x="345" y="341"/>
                  </a:lnTo>
                  <a:lnTo>
                    <a:pt x="343" y="342"/>
                  </a:lnTo>
                  <a:lnTo>
                    <a:pt x="342" y="342"/>
                  </a:lnTo>
                  <a:lnTo>
                    <a:pt x="340" y="342"/>
                  </a:lnTo>
                  <a:lnTo>
                    <a:pt x="340" y="341"/>
                  </a:lnTo>
                  <a:lnTo>
                    <a:pt x="342" y="339"/>
                  </a:lnTo>
                  <a:lnTo>
                    <a:pt x="342" y="338"/>
                  </a:lnTo>
                  <a:lnTo>
                    <a:pt x="343" y="338"/>
                  </a:lnTo>
                  <a:lnTo>
                    <a:pt x="345" y="338"/>
                  </a:lnTo>
                  <a:lnTo>
                    <a:pt x="345" y="339"/>
                  </a:lnTo>
                  <a:lnTo>
                    <a:pt x="347" y="338"/>
                  </a:lnTo>
                  <a:lnTo>
                    <a:pt x="347" y="336"/>
                  </a:lnTo>
                  <a:lnTo>
                    <a:pt x="347" y="336"/>
                  </a:lnTo>
                  <a:lnTo>
                    <a:pt x="350" y="336"/>
                  </a:lnTo>
                  <a:lnTo>
                    <a:pt x="350" y="333"/>
                  </a:lnTo>
                  <a:lnTo>
                    <a:pt x="350" y="333"/>
                  </a:lnTo>
                  <a:close/>
                  <a:moveTo>
                    <a:pt x="362" y="325"/>
                  </a:moveTo>
                  <a:lnTo>
                    <a:pt x="364" y="325"/>
                  </a:lnTo>
                  <a:lnTo>
                    <a:pt x="365" y="327"/>
                  </a:lnTo>
                  <a:lnTo>
                    <a:pt x="365" y="328"/>
                  </a:lnTo>
                  <a:lnTo>
                    <a:pt x="362" y="330"/>
                  </a:lnTo>
                  <a:lnTo>
                    <a:pt x="361" y="333"/>
                  </a:lnTo>
                  <a:lnTo>
                    <a:pt x="361" y="334"/>
                  </a:lnTo>
                  <a:lnTo>
                    <a:pt x="362" y="336"/>
                  </a:lnTo>
                  <a:lnTo>
                    <a:pt x="362" y="338"/>
                  </a:lnTo>
                  <a:lnTo>
                    <a:pt x="362" y="341"/>
                  </a:lnTo>
                  <a:lnTo>
                    <a:pt x="361" y="342"/>
                  </a:lnTo>
                  <a:lnTo>
                    <a:pt x="359" y="344"/>
                  </a:lnTo>
                  <a:lnTo>
                    <a:pt x="359" y="344"/>
                  </a:lnTo>
                  <a:lnTo>
                    <a:pt x="362" y="342"/>
                  </a:lnTo>
                  <a:lnTo>
                    <a:pt x="364" y="341"/>
                  </a:lnTo>
                  <a:lnTo>
                    <a:pt x="364" y="341"/>
                  </a:lnTo>
                  <a:lnTo>
                    <a:pt x="365" y="339"/>
                  </a:lnTo>
                  <a:lnTo>
                    <a:pt x="365" y="338"/>
                  </a:lnTo>
                  <a:lnTo>
                    <a:pt x="365" y="338"/>
                  </a:lnTo>
                  <a:lnTo>
                    <a:pt x="367" y="338"/>
                  </a:lnTo>
                  <a:lnTo>
                    <a:pt x="367" y="336"/>
                  </a:lnTo>
                  <a:lnTo>
                    <a:pt x="367" y="336"/>
                  </a:lnTo>
                  <a:lnTo>
                    <a:pt x="369" y="338"/>
                  </a:lnTo>
                  <a:lnTo>
                    <a:pt x="370" y="338"/>
                  </a:lnTo>
                  <a:lnTo>
                    <a:pt x="370" y="341"/>
                  </a:lnTo>
                  <a:lnTo>
                    <a:pt x="370" y="342"/>
                  </a:lnTo>
                  <a:lnTo>
                    <a:pt x="369" y="344"/>
                  </a:lnTo>
                  <a:lnTo>
                    <a:pt x="365" y="345"/>
                  </a:lnTo>
                  <a:lnTo>
                    <a:pt x="364" y="347"/>
                  </a:lnTo>
                  <a:lnTo>
                    <a:pt x="362" y="349"/>
                  </a:lnTo>
                  <a:lnTo>
                    <a:pt x="362" y="349"/>
                  </a:lnTo>
                  <a:lnTo>
                    <a:pt x="361" y="349"/>
                  </a:lnTo>
                  <a:lnTo>
                    <a:pt x="361" y="349"/>
                  </a:lnTo>
                  <a:lnTo>
                    <a:pt x="359" y="349"/>
                  </a:lnTo>
                  <a:lnTo>
                    <a:pt x="359" y="350"/>
                  </a:lnTo>
                  <a:lnTo>
                    <a:pt x="354" y="350"/>
                  </a:lnTo>
                  <a:lnTo>
                    <a:pt x="353" y="350"/>
                  </a:lnTo>
                  <a:lnTo>
                    <a:pt x="353" y="349"/>
                  </a:lnTo>
                  <a:lnTo>
                    <a:pt x="353" y="349"/>
                  </a:lnTo>
                  <a:lnTo>
                    <a:pt x="351" y="350"/>
                  </a:lnTo>
                  <a:lnTo>
                    <a:pt x="350" y="352"/>
                  </a:lnTo>
                  <a:lnTo>
                    <a:pt x="350" y="352"/>
                  </a:lnTo>
                  <a:lnTo>
                    <a:pt x="348" y="350"/>
                  </a:lnTo>
                  <a:lnTo>
                    <a:pt x="343" y="353"/>
                  </a:lnTo>
                  <a:lnTo>
                    <a:pt x="339" y="353"/>
                  </a:lnTo>
                  <a:lnTo>
                    <a:pt x="339" y="353"/>
                  </a:lnTo>
                  <a:lnTo>
                    <a:pt x="339" y="352"/>
                  </a:lnTo>
                  <a:lnTo>
                    <a:pt x="340" y="350"/>
                  </a:lnTo>
                  <a:lnTo>
                    <a:pt x="343" y="349"/>
                  </a:lnTo>
                  <a:lnTo>
                    <a:pt x="350" y="347"/>
                  </a:lnTo>
                  <a:lnTo>
                    <a:pt x="354" y="342"/>
                  </a:lnTo>
                  <a:lnTo>
                    <a:pt x="356" y="338"/>
                  </a:lnTo>
                  <a:lnTo>
                    <a:pt x="356" y="336"/>
                  </a:lnTo>
                  <a:lnTo>
                    <a:pt x="356" y="336"/>
                  </a:lnTo>
                  <a:lnTo>
                    <a:pt x="354" y="336"/>
                  </a:lnTo>
                  <a:lnTo>
                    <a:pt x="354" y="334"/>
                  </a:lnTo>
                  <a:lnTo>
                    <a:pt x="356" y="333"/>
                  </a:lnTo>
                  <a:lnTo>
                    <a:pt x="358" y="330"/>
                  </a:lnTo>
                  <a:lnTo>
                    <a:pt x="359" y="330"/>
                  </a:lnTo>
                  <a:lnTo>
                    <a:pt x="361" y="327"/>
                  </a:lnTo>
                  <a:lnTo>
                    <a:pt x="362" y="325"/>
                  </a:lnTo>
                  <a:close/>
                  <a:moveTo>
                    <a:pt x="384" y="319"/>
                  </a:moveTo>
                  <a:lnTo>
                    <a:pt x="386" y="320"/>
                  </a:lnTo>
                  <a:lnTo>
                    <a:pt x="388" y="319"/>
                  </a:lnTo>
                  <a:lnTo>
                    <a:pt x="389" y="319"/>
                  </a:lnTo>
                  <a:lnTo>
                    <a:pt x="391" y="319"/>
                  </a:lnTo>
                  <a:lnTo>
                    <a:pt x="391" y="320"/>
                  </a:lnTo>
                  <a:lnTo>
                    <a:pt x="392" y="320"/>
                  </a:lnTo>
                  <a:lnTo>
                    <a:pt x="392" y="322"/>
                  </a:lnTo>
                  <a:lnTo>
                    <a:pt x="394" y="323"/>
                  </a:lnTo>
                  <a:lnTo>
                    <a:pt x="392" y="325"/>
                  </a:lnTo>
                  <a:lnTo>
                    <a:pt x="391" y="325"/>
                  </a:lnTo>
                  <a:lnTo>
                    <a:pt x="391" y="327"/>
                  </a:lnTo>
                  <a:lnTo>
                    <a:pt x="391" y="328"/>
                  </a:lnTo>
                  <a:lnTo>
                    <a:pt x="389" y="330"/>
                  </a:lnTo>
                  <a:lnTo>
                    <a:pt x="386" y="330"/>
                  </a:lnTo>
                  <a:lnTo>
                    <a:pt x="384" y="328"/>
                  </a:lnTo>
                  <a:lnTo>
                    <a:pt x="383" y="330"/>
                  </a:lnTo>
                  <a:lnTo>
                    <a:pt x="380" y="333"/>
                  </a:lnTo>
                  <a:lnTo>
                    <a:pt x="378" y="333"/>
                  </a:lnTo>
                  <a:lnTo>
                    <a:pt x="378" y="333"/>
                  </a:lnTo>
                  <a:lnTo>
                    <a:pt x="376" y="331"/>
                  </a:lnTo>
                  <a:lnTo>
                    <a:pt x="375" y="331"/>
                  </a:lnTo>
                  <a:lnTo>
                    <a:pt x="375" y="331"/>
                  </a:lnTo>
                  <a:lnTo>
                    <a:pt x="375" y="330"/>
                  </a:lnTo>
                  <a:lnTo>
                    <a:pt x="376" y="330"/>
                  </a:lnTo>
                  <a:lnTo>
                    <a:pt x="378" y="328"/>
                  </a:lnTo>
                  <a:lnTo>
                    <a:pt x="376" y="327"/>
                  </a:lnTo>
                  <a:lnTo>
                    <a:pt x="378" y="325"/>
                  </a:lnTo>
                  <a:lnTo>
                    <a:pt x="378" y="323"/>
                  </a:lnTo>
                  <a:lnTo>
                    <a:pt x="378" y="323"/>
                  </a:lnTo>
                  <a:lnTo>
                    <a:pt x="383" y="323"/>
                  </a:lnTo>
                  <a:lnTo>
                    <a:pt x="383" y="323"/>
                  </a:lnTo>
                  <a:lnTo>
                    <a:pt x="383" y="322"/>
                  </a:lnTo>
                  <a:lnTo>
                    <a:pt x="381" y="322"/>
                  </a:lnTo>
                  <a:lnTo>
                    <a:pt x="381" y="320"/>
                  </a:lnTo>
                  <a:lnTo>
                    <a:pt x="383" y="320"/>
                  </a:lnTo>
                  <a:lnTo>
                    <a:pt x="384" y="320"/>
                  </a:lnTo>
                  <a:lnTo>
                    <a:pt x="384" y="319"/>
                  </a:lnTo>
                  <a:lnTo>
                    <a:pt x="384" y="319"/>
                  </a:lnTo>
                  <a:lnTo>
                    <a:pt x="384" y="319"/>
                  </a:lnTo>
                  <a:close/>
                  <a:moveTo>
                    <a:pt x="563" y="311"/>
                  </a:moveTo>
                  <a:lnTo>
                    <a:pt x="564" y="311"/>
                  </a:lnTo>
                  <a:lnTo>
                    <a:pt x="566" y="311"/>
                  </a:lnTo>
                  <a:lnTo>
                    <a:pt x="566" y="312"/>
                  </a:lnTo>
                  <a:lnTo>
                    <a:pt x="564" y="312"/>
                  </a:lnTo>
                  <a:lnTo>
                    <a:pt x="563" y="314"/>
                  </a:lnTo>
                  <a:lnTo>
                    <a:pt x="561" y="312"/>
                  </a:lnTo>
                  <a:lnTo>
                    <a:pt x="563" y="312"/>
                  </a:lnTo>
                  <a:lnTo>
                    <a:pt x="563" y="311"/>
                  </a:lnTo>
                  <a:close/>
                  <a:moveTo>
                    <a:pt x="430" y="301"/>
                  </a:moveTo>
                  <a:lnTo>
                    <a:pt x="432" y="301"/>
                  </a:lnTo>
                  <a:lnTo>
                    <a:pt x="433" y="303"/>
                  </a:lnTo>
                  <a:lnTo>
                    <a:pt x="432" y="306"/>
                  </a:lnTo>
                  <a:lnTo>
                    <a:pt x="432" y="306"/>
                  </a:lnTo>
                  <a:lnTo>
                    <a:pt x="430" y="306"/>
                  </a:lnTo>
                  <a:lnTo>
                    <a:pt x="430" y="306"/>
                  </a:lnTo>
                  <a:lnTo>
                    <a:pt x="429" y="306"/>
                  </a:lnTo>
                  <a:lnTo>
                    <a:pt x="427" y="306"/>
                  </a:lnTo>
                  <a:lnTo>
                    <a:pt x="427" y="305"/>
                  </a:lnTo>
                  <a:lnTo>
                    <a:pt x="427" y="303"/>
                  </a:lnTo>
                  <a:lnTo>
                    <a:pt x="429" y="303"/>
                  </a:lnTo>
                  <a:lnTo>
                    <a:pt x="430" y="301"/>
                  </a:lnTo>
                  <a:close/>
                  <a:moveTo>
                    <a:pt x="410" y="301"/>
                  </a:moveTo>
                  <a:lnTo>
                    <a:pt x="410" y="303"/>
                  </a:lnTo>
                  <a:lnTo>
                    <a:pt x="410" y="306"/>
                  </a:lnTo>
                  <a:lnTo>
                    <a:pt x="411" y="308"/>
                  </a:lnTo>
                  <a:lnTo>
                    <a:pt x="413" y="308"/>
                  </a:lnTo>
                  <a:lnTo>
                    <a:pt x="413" y="306"/>
                  </a:lnTo>
                  <a:lnTo>
                    <a:pt x="414" y="306"/>
                  </a:lnTo>
                  <a:lnTo>
                    <a:pt x="416" y="308"/>
                  </a:lnTo>
                  <a:lnTo>
                    <a:pt x="414" y="308"/>
                  </a:lnTo>
                  <a:lnTo>
                    <a:pt x="413" y="311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8" y="312"/>
                  </a:lnTo>
                  <a:lnTo>
                    <a:pt x="406" y="314"/>
                  </a:lnTo>
                  <a:lnTo>
                    <a:pt x="405" y="316"/>
                  </a:lnTo>
                  <a:lnTo>
                    <a:pt x="403" y="317"/>
                  </a:lnTo>
                  <a:lnTo>
                    <a:pt x="403" y="317"/>
                  </a:lnTo>
                  <a:lnTo>
                    <a:pt x="403" y="319"/>
                  </a:lnTo>
                  <a:lnTo>
                    <a:pt x="399" y="319"/>
                  </a:lnTo>
                  <a:lnTo>
                    <a:pt x="395" y="320"/>
                  </a:lnTo>
                  <a:lnTo>
                    <a:pt x="394" y="319"/>
                  </a:lnTo>
                  <a:lnTo>
                    <a:pt x="392" y="319"/>
                  </a:lnTo>
                  <a:lnTo>
                    <a:pt x="394" y="317"/>
                  </a:lnTo>
                  <a:lnTo>
                    <a:pt x="395" y="317"/>
                  </a:lnTo>
                  <a:lnTo>
                    <a:pt x="395" y="316"/>
                  </a:lnTo>
                  <a:lnTo>
                    <a:pt x="395" y="316"/>
                  </a:lnTo>
                  <a:lnTo>
                    <a:pt x="397" y="316"/>
                  </a:lnTo>
                  <a:lnTo>
                    <a:pt x="397" y="314"/>
                  </a:lnTo>
                  <a:lnTo>
                    <a:pt x="399" y="314"/>
                  </a:lnTo>
                  <a:lnTo>
                    <a:pt x="400" y="314"/>
                  </a:lnTo>
                  <a:lnTo>
                    <a:pt x="400" y="312"/>
                  </a:lnTo>
                  <a:lnTo>
                    <a:pt x="402" y="312"/>
                  </a:lnTo>
                  <a:lnTo>
                    <a:pt x="402" y="314"/>
                  </a:lnTo>
                  <a:lnTo>
                    <a:pt x="402" y="312"/>
                  </a:lnTo>
                  <a:lnTo>
                    <a:pt x="402" y="311"/>
                  </a:lnTo>
                  <a:lnTo>
                    <a:pt x="402" y="311"/>
                  </a:lnTo>
                  <a:lnTo>
                    <a:pt x="403" y="309"/>
                  </a:lnTo>
                  <a:lnTo>
                    <a:pt x="405" y="308"/>
                  </a:lnTo>
                  <a:lnTo>
                    <a:pt x="406" y="306"/>
                  </a:lnTo>
                  <a:lnTo>
                    <a:pt x="406" y="306"/>
                  </a:lnTo>
                  <a:lnTo>
                    <a:pt x="408" y="306"/>
                  </a:lnTo>
                  <a:lnTo>
                    <a:pt x="406" y="305"/>
                  </a:lnTo>
                  <a:lnTo>
                    <a:pt x="408" y="303"/>
                  </a:lnTo>
                  <a:lnTo>
                    <a:pt x="408" y="301"/>
                  </a:lnTo>
                  <a:lnTo>
                    <a:pt x="410" y="301"/>
                  </a:lnTo>
                  <a:close/>
                  <a:moveTo>
                    <a:pt x="416" y="300"/>
                  </a:moveTo>
                  <a:lnTo>
                    <a:pt x="417" y="301"/>
                  </a:lnTo>
                  <a:lnTo>
                    <a:pt x="417" y="303"/>
                  </a:lnTo>
                  <a:lnTo>
                    <a:pt x="419" y="303"/>
                  </a:lnTo>
                  <a:lnTo>
                    <a:pt x="419" y="303"/>
                  </a:lnTo>
                  <a:lnTo>
                    <a:pt x="421" y="305"/>
                  </a:lnTo>
                  <a:lnTo>
                    <a:pt x="422" y="305"/>
                  </a:lnTo>
                  <a:lnTo>
                    <a:pt x="422" y="305"/>
                  </a:lnTo>
                  <a:lnTo>
                    <a:pt x="421" y="306"/>
                  </a:lnTo>
                  <a:lnTo>
                    <a:pt x="419" y="306"/>
                  </a:lnTo>
                  <a:lnTo>
                    <a:pt x="417" y="306"/>
                  </a:lnTo>
                  <a:lnTo>
                    <a:pt x="417" y="305"/>
                  </a:lnTo>
                  <a:lnTo>
                    <a:pt x="416" y="303"/>
                  </a:lnTo>
                  <a:lnTo>
                    <a:pt x="416" y="301"/>
                  </a:lnTo>
                  <a:lnTo>
                    <a:pt x="414" y="301"/>
                  </a:lnTo>
                  <a:lnTo>
                    <a:pt x="416" y="300"/>
                  </a:lnTo>
                  <a:close/>
                  <a:moveTo>
                    <a:pt x="473" y="292"/>
                  </a:moveTo>
                  <a:lnTo>
                    <a:pt x="473" y="292"/>
                  </a:lnTo>
                  <a:lnTo>
                    <a:pt x="473" y="293"/>
                  </a:lnTo>
                  <a:lnTo>
                    <a:pt x="473" y="295"/>
                  </a:lnTo>
                  <a:lnTo>
                    <a:pt x="474" y="295"/>
                  </a:lnTo>
                  <a:lnTo>
                    <a:pt x="473" y="297"/>
                  </a:lnTo>
                  <a:lnTo>
                    <a:pt x="470" y="298"/>
                  </a:lnTo>
                  <a:lnTo>
                    <a:pt x="470" y="300"/>
                  </a:lnTo>
                  <a:lnTo>
                    <a:pt x="468" y="300"/>
                  </a:lnTo>
                  <a:lnTo>
                    <a:pt x="466" y="300"/>
                  </a:lnTo>
                  <a:lnTo>
                    <a:pt x="466" y="300"/>
                  </a:lnTo>
                  <a:lnTo>
                    <a:pt x="466" y="298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3" y="298"/>
                  </a:lnTo>
                  <a:lnTo>
                    <a:pt x="463" y="297"/>
                  </a:lnTo>
                  <a:lnTo>
                    <a:pt x="463" y="297"/>
                  </a:lnTo>
                  <a:lnTo>
                    <a:pt x="465" y="295"/>
                  </a:lnTo>
                  <a:lnTo>
                    <a:pt x="466" y="293"/>
                  </a:lnTo>
                  <a:lnTo>
                    <a:pt x="468" y="295"/>
                  </a:lnTo>
                  <a:lnTo>
                    <a:pt x="473" y="292"/>
                  </a:lnTo>
                  <a:close/>
                  <a:moveTo>
                    <a:pt x="476" y="289"/>
                  </a:moveTo>
                  <a:lnTo>
                    <a:pt x="476" y="289"/>
                  </a:lnTo>
                  <a:lnTo>
                    <a:pt x="476" y="289"/>
                  </a:lnTo>
                  <a:lnTo>
                    <a:pt x="477" y="289"/>
                  </a:lnTo>
                  <a:lnTo>
                    <a:pt x="481" y="290"/>
                  </a:lnTo>
                  <a:lnTo>
                    <a:pt x="479" y="293"/>
                  </a:lnTo>
                  <a:lnTo>
                    <a:pt x="476" y="293"/>
                  </a:lnTo>
                  <a:lnTo>
                    <a:pt x="474" y="293"/>
                  </a:lnTo>
                  <a:lnTo>
                    <a:pt x="474" y="292"/>
                  </a:lnTo>
                  <a:lnTo>
                    <a:pt x="474" y="290"/>
                  </a:lnTo>
                  <a:lnTo>
                    <a:pt x="474" y="289"/>
                  </a:lnTo>
                  <a:lnTo>
                    <a:pt x="476" y="289"/>
                  </a:lnTo>
                  <a:close/>
                  <a:moveTo>
                    <a:pt x="470" y="286"/>
                  </a:moveTo>
                  <a:lnTo>
                    <a:pt x="471" y="286"/>
                  </a:lnTo>
                  <a:lnTo>
                    <a:pt x="471" y="287"/>
                  </a:lnTo>
                  <a:lnTo>
                    <a:pt x="470" y="289"/>
                  </a:lnTo>
                  <a:lnTo>
                    <a:pt x="468" y="289"/>
                  </a:lnTo>
                  <a:lnTo>
                    <a:pt x="465" y="292"/>
                  </a:lnTo>
                  <a:lnTo>
                    <a:pt x="463" y="293"/>
                  </a:lnTo>
                  <a:lnTo>
                    <a:pt x="463" y="293"/>
                  </a:lnTo>
                  <a:lnTo>
                    <a:pt x="462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5" y="295"/>
                  </a:lnTo>
                  <a:lnTo>
                    <a:pt x="455" y="295"/>
                  </a:lnTo>
                  <a:lnTo>
                    <a:pt x="452" y="293"/>
                  </a:lnTo>
                  <a:lnTo>
                    <a:pt x="451" y="292"/>
                  </a:lnTo>
                  <a:lnTo>
                    <a:pt x="449" y="290"/>
                  </a:lnTo>
                  <a:lnTo>
                    <a:pt x="452" y="290"/>
                  </a:lnTo>
                  <a:lnTo>
                    <a:pt x="454" y="290"/>
                  </a:lnTo>
                  <a:lnTo>
                    <a:pt x="455" y="290"/>
                  </a:lnTo>
                  <a:lnTo>
                    <a:pt x="455" y="289"/>
                  </a:lnTo>
                  <a:lnTo>
                    <a:pt x="458" y="289"/>
                  </a:lnTo>
                  <a:lnTo>
                    <a:pt x="462" y="289"/>
                  </a:lnTo>
                  <a:lnTo>
                    <a:pt x="463" y="289"/>
                  </a:lnTo>
                  <a:lnTo>
                    <a:pt x="468" y="286"/>
                  </a:lnTo>
                  <a:lnTo>
                    <a:pt x="468" y="287"/>
                  </a:lnTo>
                  <a:lnTo>
                    <a:pt x="470" y="286"/>
                  </a:lnTo>
                  <a:close/>
                  <a:moveTo>
                    <a:pt x="531" y="279"/>
                  </a:moveTo>
                  <a:lnTo>
                    <a:pt x="533" y="279"/>
                  </a:lnTo>
                  <a:lnTo>
                    <a:pt x="534" y="279"/>
                  </a:lnTo>
                  <a:lnTo>
                    <a:pt x="539" y="281"/>
                  </a:lnTo>
                  <a:lnTo>
                    <a:pt x="542" y="282"/>
                  </a:lnTo>
                  <a:lnTo>
                    <a:pt x="542" y="286"/>
                  </a:lnTo>
                  <a:lnTo>
                    <a:pt x="540" y="286"/>
                  </a:lnTo>
                  <a:lnTo>
                    <a:pt x="540" y="287"/>
                  </a:lnTo>
                  <a:lnTo>
                    <a:pt x="536" y="289"/>
                  </a:lnTo>
                  <a:lnTo>
                    <a:pt x="536" y="290"/>
                  </a:lnTo>
                  <a:lnTo>
                    <a:pt x="536" y="290"/>
                  </a:lnTo>
                  <a:lnTo>
                    <a:pt x="539" y="289"/>
                  </a:lnTo>
                  <a:lnTo>
                    <a:pt x="540" y="290"/>
                  </a:lnTo>
                  <a:lnTo>
                    <a:pt x="539" y="292"/>
                  </a:lnTo>
                  <a:lnTo>
                    <a:pt x="539" y="297"/>
                  </a:lnTo>
                  <a:lnTo>
                    <a:pt x="539" y="298"/>
                  </a:lnTo>
                  <a:lnTo>
                    <a:pt x="539" y="300"/>
                  </a:lnTo>
                  <a:lnTo>
                    <a:pt x="539" y="301"/>
                  </a:lnTo>
                  <a:lnTo>
                    <a:pt x="540" y="297"/>
                  </a:lnTo>
                  <a:lnTo>
                    <a:pt x="540" y="297"/>
                  </a:lnTo>
                  <a:lnTo>
                    <a:pt x="544" y="295"/>
                  </a:lnTo>
                  <a:lnTo>
                    <a:pt x="544" y="292"/>
                  </a:lnTo>
                  <a:lnTo>
                    <a:pt x="545" y="287"/>
                  </a:lnTo>
                  <a:lnTo>
                    <a:pt x="547" y="286"/>
                  </a:lnTo>
                  <a:lnTo>
                    <a:pt x="548" y="286"/>
                  </a:lnTo>
                  <a:lnTo>
                    <a:pt x="553" y="286"/>
                  </a:lnTo>
                  <a:lnTo>
                    <a:pt x="555" y="286"/>
                  </a:lnTo>
                  <a:lnTo>
                    <a:pt x="556" y="287"/>
                  </a:lnTo>
                  <a:lnTo>
                    <a:pt x="556" y="289"/>
                  </a:lnTo>
                  <a:lnTo>
                    <a:pt x="561" y="289"/>
                  </a:lnTo>
                  <a:lnTo>
                    <a:pt x="561" y="290"/>
                  </a:lnTo>
                  <a:lnTo>
                    <a:pt x="561" y="290"/>
                  </a:lnTo>
                  <a:lnTo>
                    <a:pt x="563" y="290"/>
                  </a:lnTo>
                  <a:lnTo>
                    <a:pt x="564" y="290"/>
                  </a:lnTo>
                  <a:lnTo>
                    <a:pt x="566" y="289"/>
                  </a:lnTo>
                  <a:lnTo>
                    <a:pt x="569" y="292"/>
                  </a:lnTo>
                  <a:lnTo>
                    <a:pt x="569" y="293"/>
                  </a:lnTo>
                  <a:lnTo>
                    <a:pt x="569" y="293"/>
                  </a:lnTo>
                  <a:lnTo>
                    <a:pt x="572" y="293"/>
                  </a:lnTo>
                  <a:lnTo>
                    <a:pt x="574" y="293"/>
                  </a:lnTo>
                  <a:lnTo>
                    <a:pt x="578" y="297"/>
                  </a:lnTo>
                  <a:lnTo>
                    <a:pt x="580" y="298"/>
                  </a:lnTo>
                  <a:lnTo>
                    <a:pt x="578" y="300"/>
                  </a:lnTo>
                  <a:lnTo>
                    <a:pt x="572" y="303"/>
                  </a:lnTo>
                  <a:lnTo>
                    <a:pt x="569" y="305"/>
                  </a:lnTo>
                  <a:lnTo>
                    <a:pt x="564" y="305"/>
                  </a:lnTo>
                  <a:lnTo>
                    <a:pt x="548" y="305"/>
                  </a:lnTo>
                  <a:lnTo>
                    <a:pt x="548" y="305"/>
                  </a:lnTo>
                  <a:lnTo>
                    <a:pt x="559" y="308"/>
                  </a:lnTo>
                  <a:lnTo>
                    <a:pt x="561" y="309"/>
                  </a:lnTo>
                  <a:lnTo>
                    <a:pt x="559" y="311"/>
                  </a:lnTo>
                  <a:lnTo>
                    <a:pt x="559" y="312"/>
                  </a:lnTo>
                  <a:lnTo>
                    <a:pt x="559" y="314"/>
                  </a:lnTo>
                  <a:lnTo>
                    <a:pt x="561" y="314"/>
                  </a:lnTo>
                  <a:lnTo>
                    <a:pt x="563" y="314"/>
                  </a:lnTo>
                  <a:lnTo>
                    <a:pt x="566" y="314"/>
                  </a:lnTo>
                  <a:lnTo>
                    <a:pt x="567" y="316"/>
                  </a:lnTo>
                  <a:lnTo>
                    <a:pt x="567" y="314"/>
                  </a:lnTo>
                  <a:lnTo>
                    <a:pt x="567" y="312"/>
                  </a:lnTo>
                  <a:lnTo>
                    <a:pt x="569" y="311"/>
                  </a:lnTo>
                  <a:lnTo>
                    <a:pt x="570" y="312"/>
                  </a:lnTo>
                  <a:lnTo>
                    <a:pt x="570" y="314"/>
                  </a:lnTo>
                  <a:lnTo>
                    <a:pt x="572" y="316"/>
                  </a:lnTo>
                  <a:lnTo>
                    <a:pt x="572" y="312"/>
                  </a:lnTo>
                  <a:lnTo>
                    <a:pt x="574" y="312"/>
                  </a:lnTo>
                  <a:lnTo>
                    <a:pt x="575" y="312"/>
                  </a:lnTo>
                  <a:lnTo>
                    <a:pt x="578" y="314"/>
                  </a:lnTo>
                  <a:lnTo>
                    <a:pt x="578" y="317"/>
                  </a:lnTo>
                  <a:lnTo>
                    <a:pt x="578" y="317"/>
                  </a:lnTo>
                  <a:lnTo>
                    <a:pt x="578" y="319"/>
                  </a:lnTo>
                  <a:lnTo>
                    <a:pt x="578" y="320"/>
                  </a:lnTo>
                  <a:lnTo>
                    <a:pt x="577" y="320"/>
                  </a:lnTo>
                  <a:lnTo>
                    <a:pt x="574" y="320"/>
                  </a:lnTo>
                  <a:lnTo>
                    <a:pt x="570" y="319"/>
                  </a:lnTo>
                  <a:lnTo>
                    <a:pt x="569" y="317"/>
                  </a:lnTo>
                  <a:lnTo>
                    <a:pt x="567" y="317"/>
                  </a:lnTo>
                  <a:lnTo>
                    <a:pt x="567" y="317"/>
                  </a:lnTo>
                  <a:lnTo>
                    <a:pt x="569" y="319"/>
                  </a:lnTo>
                  <a:lnTo>
                    <a:pt x="569" y="319"/>
                  </a:lnTo>
                  <a:lnTo>
                    <a:pt x="567" y="320"/>
                  </a:lnTo>
                  <a:lnTo>
                    <a:pt x="567" y="322"/>
                  </a:lnTo>
                  <a:lnTo>
                    <a:pt x="567" y="322"/>
                  </a:lnTo>
                  <a:lnTo>
                    <a:pt x="566" y="323"/>
                  </a:lnTo>
                  <a:lnTo>
                    <a:pt x="563" y="323"/>
                  </a:lnTo>
                  <a:lnTo>
                    <a:pt x="556" y="325"/>
                  </a:lnTo>
                  <a:lnTo>
                    <a:pt x="556" y="327"/>
                  </a:lnTo>
                  <a:lnTo>
                    <a:pt x="555" y="331"/>
                  </a:lnTo>
                  <a:lnTo>
                    <a:pt x="553" y="331"/>
                  </a:lnTo>
                  <a:lnTo>
                    <a:pt x="553" y="331"/>
                  </a:lnTo>
                  <a:lnTo>
                    <a:pt x="550" y="333"/>
                  </a:lnTo>
                  <a:lnTo>
                    <a:pt x="550" y="331"/>
                  </a:lnTo>
                  <a:lnTo>
                    <a:pt x="548" y="330"/>
                  </a:lnTo>
                  <a:lnTo>
                    <a:pt x="548" y="328"/>
                  </a:lnTo>
                  <a:lnTo>
                    <a:pt x="552" y="327"/>
                  </a:lnTo>
                  <a:lnTo>
                    <a:pt x="553" y="323"/>
                  </a:lnTo>
                  <a:lnTo>
                    <a:pt x="555" y="323"/>
                  </a:lnTo>
                  <a:lnTo>
                    <a:pt x="556" y="322"/>
                  </a:lnTo>
                  <a:lnTo>
                    <a:pt x="553" y="316"/>
                  </a:lnTo>
                  <a:lnTo>
                    <a:pt x="548" y="314"/>
                  </a:lnTo>
                  <a:lnTo>
                    <a:pt x="542" y="312"/>
                  </a:lnTo>
                  <a:lnTo>
                    <a:pt x="540" y="311"/>
                  </a:lnTo>
                  <a:lnTo>
                    <a:pt x="537" y="308"/>
                  </a:lnTo>
                  <a:lnTo>
                    <a:pt x="534" y="306"/>
                  </a:lnTo>
                  <a:lnTo>
                    <a:pt x="533" y="306"/>
                  </a:lnTo>
                  <a:lnTo>
                    <a:pt x="531" y="306"/>
                  </a:lnTo>
                  <a:lnTo>
                    <a:pt x="528" y="309"/>
                  </a:lnTo>
                  <a:lnTo>
                    <a:pt x="525" y="309"/>
                  </a:lnTo>
                  <a:lnTo>
                    <a:pt x="523" y="311"/>
                  </a:lnTo>
                  <a:lnTo>
                    <a:pt x="523" y="311"/>
                  </a:lnTo>
                  <a:lnTo>
                    <a:pt x="522" y="309"/>
                  </a:lnTo>
                  <a:lnTo>
                    <a:pt x="518" y="309"/>
                  </a:lnTo>
                  <a:lnTo>
                    <a:pt x="517" y="309"/>
                  </a:lnTo>
                  <a:lnTo>
                    <a:pt x="515" y="309"/>
                  </a:lnTo>
                  <a:lnTo>
                    <a:pt x="512" y="314"/>
                  </a:lnTo>
                  <a:lnTo>
                    <a:pt x="511" y="316"/>
                  </a:lnTo>
                  <a:lnTo>
                    <a:pt x="509" y="316"/>
                  </a:lnTo>
                  <a:lnTo>
                    <a:pt x="507" y="317"/>
                  </a:lnTo>
                  <a:lnTo>
                    <a:pt x="507" y="319"/>
                  </a:lnTo>
                  <a:lnTo>
                    <a:pt x="506" y="323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4" y="331"/>
                  </a:lnTo>
                  <a:lnTo>
                    <a:pt x="504" y="333"/>
                  </a:lnTo>
                  <a:lnTo>
                    <a:pt x="503" y="336"/>
                  </a:lnTo>
                  <a:lnTo>
                    <a:pt x="501" y="336"/>
                  </a:lnTo>
                  <a:lnTo>
                    <a:pt x="499" y="336"/>
                  </a:lnTo>
                  <a:lnTo>
                    <a:pt x="498" y="336"/>
                  </a:lnTo>
                  <a:lnTo>
                    <a:pt x="496" y="338"/>
                  </a:lnTo>
                  <a:lnTo>
                    <a:pt x="496" y="339"/>
                  </a:lnTo>
                  <a:lnTo>
                    <a:pt x="495" y="342"/>
                  </a:lnTo>
                  <a:lnTo>
                    <a:pt x="492" y="344"/>
                  </a:lnTo>
                  <a:lnTo>
                    <a:pt x="490" y="344"/>
                  </a:lnTo>
                  <a:lnTo>
                    <a:pt x="488" y="342"/>
                  </a:lnTo>
                  <a:lnTo>
                    <a:pt x="485" y="341"/>
                  </a:lnTo>
                  <a:lnTo>
                    <a:pt x="484" y="341"/>
                  </a:lnTo>
                  <a:lnTo>
                    <a:pt x="481" y="339"/>
                  </a:lnTo>
                  <a:lnTo>
                    <a:pt x="479" y="339"/>
                  </a:lnTo>
                  <a:lnTo>
                    <a:pt x="476" y="338"/>
                  </a:lnTo>
                  <a:lnTo>
                    <a:pt x="476" y="339"/>
                  </a:lnTo>
                  <a:lnTo>
                    <a:pt x="474" y="341"/>
                  </a:lnTo>
                  <a:lnTo>
                    <a:pt x="471" y="341"/>
                  </a:lnTo>
                  <a:lnTo>
                    <a:pt x="470" y="342"/>
                  </a:lnTo>
                  <a:lnTo>
                    <a:pt x="466" y="342"/>
                  </a:lnTo>
                  <a:lnTo>
                    <a:pt x="465" y="342"/>
                  </a:lnTo>
                  <a:lnTo>
                    <a:pt x="462" y="341"/>
                  </a:lnTo>
                  <a:lnTo>
                    <a:pt x="457" y="341"/>
                  </a:lnTo>
                  <a:lnTo>
                    <a:pt x="455" y="341"/>
                  </a:lnTo>
                  <a:lnTo>
                    <a:pt x="455" y="339"/>
                  </a:lnTo>
                  <a:lnTo>
                    <a:pt x="454" y="338"/>
                  </a:lnTo>
                  <a:lnTo>
                    <a:pt x="451" y="333"/>
                  </a:lnTo>
                  <a:lnTo>
                    <a:pt x="449" y="333"/>
                  </a:lnTo>
                  <a:lnTo>
                    <a:pt x="447" y="330"/>
                  </a:lnTo>
                  <a:lnTo>
                    <a:pt x="444" y="327"/>
                  </a:lnTo>
                  <a:lnTo>
                    <a:pt x="444" y="327"/>
                  </a:lnTo>
                  <a:lnTo>
                    <a:pt x="443" y="327"/>
                  </a:lnTo>
                  <a:lnTo>
                    <a:pt x="440" y="327"/>
                  </a:lnTo>
                  <a:lnTo>
                    <a:pt x="438" y="327"/>
                  </a:lnTo>
                  <a:lnTo>
                    <a:pt x="436" y="328"/>
                  </a:lnTo>
                  <a:lnTo>
                    <a:pt x="436" y="328"/>
                  </a:lnTo>
                  <a:lnTo>
                    <a:pt x="436" y="331"/>
                  </a:lnTo>
                  <a:lnTo>
                    <a:pt x="436" y="331"/>
                  </a:lnTo>
                  <a:lnTo>
                    <a:pt x="436" y="333"/>
                  </a:lnTo>
                  <a:lnTo>
                    <a:pt x="433" y="331"/>
                  </a:lnTo>
                  <a:lnTo>
                    <a:pt x="430" y="331"/>
                  </a:lnTo>
                  <a:lnTo>
                    <a:pt x="430" y="333"/>
                  </a:lnTo>
                  <a:lnTo>
                    <a:pt x="429" y="333"/>
                  </a:lnTo>
                  <a:lnTo>
                    <a:pt x="422" y="333"/>
                  </a:lnTo>
                  <a:lnTo>
                    <a:pt x="425" y="334"/>
                  </a:lnTo>
                  <a:lnTo>
                    <a:pt x="425" y="336"/>
                  </a:lnTo>
                  <a:lnTo>
                    <a:pt x="425" y="338"/>
                  </a:lnTo>
                  <a:lnTo>
                    <a:pt x="425" y="339"/>
                  </a:lnTo>
                  <a:lnTo>
                    <a:pt x="424" y="342"/>
                  </a:lnTo>
                  <a:lnTo>
                    <a:pt x="422" y="344"/>
                  </a:lnTo>
                  <a:lnTo>
                    <a:pt x="421" y="345"/>
                  </a:lnTo>
                  <a:lnTo>
                    <a:pt x="424" y="347"/>
                  </a:lnTo>
                  <a:lnTo>
                    <a:pt x="422" y="349"/>
                  </a:lnTo>
                  <a:lnTo>
                    <a:pt x="421" y="350"/>
                  </a:lnTo>
                  <a:lnTo>
                    <a:pt x="419" y="349"/>
                  </a:lnTo>
                  <a:lnTo>
                    <a:pt x="416" y="349"/>
                  </a:lnTo>
                  <a:lnTo>
                    <a:pt x="410" y="347"/>
                  </a:lnTo>
                  <a:lnTo>
                    <a:pt x="406" y="345"/>
                  </a:lnTo>
                  <a:lnTo>
                    <a:pt x="405" y="345"/>
                  </a:lnTo>
                  <a:lnTo>
                    <a:pt x="403" y="345"/>
                  </a:lnTo>
                  <a:lnTo>
                    <a:pt x="397" y="344"/>
                  </a:lnTo>
                  <a:lnTo>
                    <a:pt x="397" y="344"/>
                  </a:lnTo>
                  <a:lnTo>
                    <a:pt x="394" y="345"/>
                  </a:lnTo>
                  <a:lnTo>
                    <a:pt x="394" y="347"/>
                  </a:lnTo>
                  <a:lnTo>
                    <a:pt x="394" y="350"/>
                  </a:lnTo>
                  <a:lnTo>
                    <a:pt x="394" y="353"/>
                  </a:lnTo>
                  <a:lnTo>
                    <a:pt x="394" y="355"/>
                  </a:lnTo>
                  <a:lnTo>
                    <a:pt x="392" y="356"/>
                  </a:lnTo>
                  <a:lnTo>
                    <a:pt x="391" y="360"/>
                  </a:lnTo>
                  <a:lnTo>
                    <a:pt x="386" y="356"/>
                  </a:lnTo>
                  <a:lnTo>
                    <a:pt x="383" y="356"/>
                  </a:lnTo>
                  <a:lnTo>
                    <a:pt x="380" y="358"/>
                  </a:lnTo>
                  <a:lnTo>
                    <a:pt x="375" y="361"/>
                  </a:lnTo>
                  <a:lnTo>
                    <a:pt x="372" y="368"/>
                  </a:lnTo>
                  <a:lnTo>
                    <a:pt x="372" y="368"/>
                  </a:lnTo>
                  <a:lnTo>
                    <a:pt x="370" y="369"/>
                  </a:lnTo>
                  <a:lnTo>
                    <a:pt x="367" y="371"/>
                  </a:lnTo>
                  <a:lnTo>
                    <a:pt x="365" y="371"/>
                  </a:lnTo>
                  <a:lnTo>
                    <a:pt x="365" y="372"/>
                  </a:lnTo>
                  <a:lnTo>
                    <a:pt x="367" y="375"/>
                  </a:lnTo>
                  <a:lnTo>
                    <a:pt x="369" y="377"/>
                  </a:lnTo>
                  <a:lnTo>
                    <a:pt x="369" y="379"/>
                  </a:lnTo>
                  <a:lnTo>
                    <a:pt x="369" y="380"/>
                  </a:lnTo>
                  <a:lnTo>
                    <a:pt x="369" y="382"/>
                  </a:lnTo>
                  <a:lnTo>
                    <a:pt x="367" y="383"/>
                  </a:lnTo>
                  <a:lnTo>
                    <a:pt x="361" y="388"/>
                  </a:lnTo>
                  <a:lnTo>
                    <a:pt x="356" y="394"/>
                  </a:lnTo>
                  <a:lnTo>
                    <a:pt x="354" y="396"/>
                  </a:lnTo>
                  <a:lnTo>
                    <a:pt x="356" y="401"/>
                  </a:lnTo>
                  <a:lnTo>
                    <a:pt x="354" y="401"/>
                  </a:lnTo>
                  <a:lnTo>
                    <a:pt x="351" y="402"/>
                  </a:lnTo>
                  <a:lnTo>
                    <a:pt x="350" y="404"/>
                  </a:lnTo>
                  <a:lnTo>
                    <a:pt x="348" y="404"/>
                  </a:lnTo>
                  <a:lnTo>
                    <a:pt x="342" y="404"/>
                  </a:lnTo>
                  <a:lnTo>
                    <a:pt x="343" y="408"/>
                  </a:lnTo>
                  <a:lnTo>
                    <a:pt x="343" y="412"/>
                  </a:lnTo>
                  <a:lnTo>
                    <a:pt x="343" y="412"/>
                  </a:lnTo>
                  <a:lnTo>
                    <a:pt x="343" y="413"/>
                  </a:lnTo>
                  <a:lnTo>
                    <a:pt x="342" y="416"/>
                  </a:lnTo>
                  <a:lnTo>
                    <a:pt x="342" y="424"/>
                  </a:lnTo>
                  <a:lnTo>
                    <a:pt x="340" y="424"/>
                  </a:lnTo>
                  <a:lnTo>
                    <a:pt x="339" y="427"/>
                  </a:lnTo>
                  <a:lnTo>
                    <a:pt x="335" y="432"/>
                  </a:lnTo>
                  <a:lnTo>
                    <a:pt x="332" y="435"/>
                  </a:lnTo>
                  <a:lnTo>
                    <a:pt x="329" y="440"/>
                  </a:lnTo>
                  <a:lnTo>
                    <a:pt x="332" y="442"/>
                  </a:lnTo>
                  <a:lnTo>
                    <a:pt x="335" y="443"/>
                  </a:lnTo>
                  <a:lnTo>
                    <a:pt x="335" y="445"/>
                  </a:lnTo>
                  <a:lnTo>
                    <a:pt x="337" y="448"/>
                  </a:lnTo>
                  <a:lnTo>
                    <a:pt x="335" y="449"/>
                  </a:lnTo>
                  <a:lnTo>
                    <a:pt x="335" y="453"/>
                  </a:lnTo>
                  <a:lnTo>
                    <a:pt x="334" y="453"/>
                  </a:lnTo>
                  <a:lnTo>
                    <a:pt x="334" y="454"/>
                  </a:lnTo>
                  <a:lnTo>
                    <a:pt x="329" y="453"/>
                  </a:lnTo>
                  <a:lnTo>
                    <a:pt x="324" y="453"/>
                  </a:lnTo>
                  <a:lnTo>
                    <a:pt x="323" y="453"/>
                  </a:lnTo>
                  <a:lnTo>
                    <a:pt x="320" y="453"/>
                  </a:lnTo>
                  <a:lnTo>
                    <a:pt x="317" y="454"/>
                  </a:lnTo>
                  <a:lnTo>
                    <a:pt x="315" y="456"/>
                  </a:lnTo>
                  <a:lnTo>
                    <a:pt x="315" y="456"/>
                  </a:lnTo>
                  <a:lnTo>
                    <a:pt x="313" y="457"/>
                  </a:lnTo>
                  <a:lnTo>
                    <a:pt x="310" y="462"/>
                  </a:lnTo>
                  <a:lnTo>
                    <a:pt x="307" y="464"/>
                  </a:lnTo>
                  <a:lnTo>
                    <a:pt x="309" y="465"/>
                  </a:lnTo>
                  <a:lnTo>
                    <a:pt x="306" y="470"/>
                  </a:lnTo>
                  <a:lnTo>
                    <a:pt x="307" y="475"/>
                  </a:lnTo>
                  <a:lnTo>
                    <a:pt x="307" y="475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7" y="479"/>
                  </a:lnTo>
                  <a:lnTo>
                    <a:pt x="307" y="481"/>
                  </a:lnTo>
                  <a:lnTo>
                    <a:pt x="307" y="484"/>
                  </a:lnTo>
                  <a:lnTo>
                    <a:pt x="307" y="484"/>
                  </a:lnTo>
                  <a:lnTo>
                    <a:pt x="307" y="486"/>
                  </a:lnTo>
                  <a:lnTo>
                    <a:pt x="310" y="494"/>
                  </a:lnTo>
                  <a:lnTo>
                    <a:pt x="310" y="495"/>
                  </a:lnTo>
                  <a:lnTo>
                    <a:pt x="309" y="495"/>
                  </a:lnTo>
                  <a:lnTo>
                    <a:pt x="309" y="500"/>
                  </a:lnTo>
                  <a:lnTo>
                    <a:pt x="307" y="506"/>
                  </a:lnTo>
                  <a:lnTo>
                    <a:pt x="309" y="508"/>
                  </a:lnTo>
                  <a:lnTo>
                    <a:pt x="312" y="509"/>
                  </a:lnTo>
                  <a:lnTo>
                    <a:pt x="313" y="509"/>
                  </a:lnTo>
                  <a:lnTo>
                    <a:pt x="317" y="512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7" y="517"/>
                  </a:lnTo>
                  <a:lnTo>
                    <a:pt x="317" y="517"/>
                  </a:lnTo>
                  <a:lnTo>
                    <a:pt x="315" y="519"/>
                  </a:lnTo>
                  <a:lnTo>
                    <a:pt x="315" y="520"/>
                  </a:lnTo>
                  <a:lnTo>
                    <a:pt x="315" y="520"/>
                  </a:lnTo>
                  <a:lnTo>
                    <a:pt x="312" y="520"/>
                  </a:lnTo>
                  <a:lnTo>
                    <a:pt x="310" y="522"/>
                  </a:lnTo>
                  <a:lnTo>
                    <a:pt x="310" y="522"/>
                  </a:lnTo>
                  <a:lnTo>
                    <a:pt x="310" y="524"/>
                  </a:lnTo>
                  <a:lnTo>
                    <a:pt x="312" y="528"/>
                  </a:lnTo>
                  <a:lnTo>
                    <a:pt x="313" y="531"/>
                  </a:lnTo>
                  <a:lnTo>
                    <a:pt x="313" y="533"/>
                  </a:lnTo>
                  <a:lnTo>
                    <a:pt x="313" y="536"/>
                  </a:lnTo>
                  <a:lnTo>
                    <a:pt x="313" y="536"/>
                  </a:lnTo>
                  <a:lnTo>
                    <a:pt x="313" y="538"/>
                  </a:lnTo>
                  <a:lnTo>
                    <a:pt x="312" y="541"/>
                  </a:lnTo>
                  <a:lnTo>
                    <a:pt x="310" y="542"/>
                  </a:lnTo>
                  <a:lnTo>
                    <a:pt x="309" y="544"/>
                  </a:lnTo>
                  <a:lnTo>
                    <a:pt x="307" y="546"/>
                  </a:lnTo>
                  <a:lnTo>
                    <a:pt x="306" y="546"/>
                  </a:lnTo>
                  <a:lnTo>
                    <a:pt x="306" y="546"/>
                  </a:lnTo>
                  <a:lnTo>
                    <a:pt x="304" y="547"/>
                  </a:lnTo>
                  <a:lnTo>
                    <a:pt x="304" y="549"/>
                  </a:lnTo>
                  <a:lnTo>
                    <a:pt x="302" y="550"/>
                  </a:lnTo>
                  <a:lnTo>
                    <a:pt x="299" y="552"/>
                  </a:lnTo>
                  <a:lnTo>
                    <a:pt x="299" y="553"/>
                  </a:lnTo>
                  <a:lnTo>
                    <a:pt x="301" y="555"/>
                  </a:lnTo>
                  <a:lnTo>
                    <a:pt x="302" y="558"/>
                  </a:lnTo>
                  <a:lnTo>
                    <a:pt x="302" y="561"/>
                  </a:lnTo>
                  <a:lnTo>
                    <a:pt x="301" y="564"/>
                  </a:lnTo>
                  <a:lnTo>
                    <a:pt x="299" y="566"/>
                  </a:lnTo>
                  <a:lnTo>
                    <a:pt x="299" y="568"/>
                  </a:lnTo>
                  <a:lnTo>
                    <a:pt x="298" y="568"/>
                  </a:lnTo>
                  <a:lnTo>
                    <a:pt x="296" y="564"/>
                  </a:lnTo>
                  <a:lnTo>
                    <a:pt x="296" y="563"/>
                  </a:lnTo>
                  <a:lnTo>
                    <a:pt x="296" y="563"/>
                  </a:lnTo>
                  <a:lnTo>
                    <a:pt x="293" y="561"/>
                  </a:lnTo>
                  <a:lnTo>
                    <a:pt x="291" y="561"/>
                  </a:lnTo>
                  <a:lnTo>
                    <a:pt x="291" y="561"/>
                  </a:lnTo>
                  <a:lnTo>
                    <a:pt x="290" y="561"/>
                  </a:lnTo>
                  <a:lnTo>
                    <a:pt x="288" y="561"/>
                  </a:lnTo>
                  <a:lnTo>
                    <a:pt x="287" y="558"/>
                  </a:lnTo>
                  <a:lnTo>
                    <a:pt x="285" y="557"/>
                  </a:lnTo>
                  <a:lnTo>
                    <a:pt x="285" y="555"/>
                  </a:lnTo>
                  <a:lnTo>
                    <a:pt x="285" y="552"/>
                  </a:lnTo>
                  <a:lnTo>
                    <a:pt x="285" y="550"/>
                  </a:lnTo>
                  <a:lnTo>
                    <a:pt x="285" y="549"/>
                  </a:lnTo>
                  <a:lnTo>
                    <a:pt x="283" y="550"/>
                  </a:lnTo>
                  <a:lnTo>
                    <a:pt x="285" y="552"/>
                  </a:lnTo>
                  <a:lnTo>
                    <a:pt x="283" y="553"/>
                  </a:lnTo>
                  <a:lnTo>
                    <a:pt x="282" y="553"/>
                  </a:lnTo>
                  <a:lnTo>
                    <a:pt x="282" y="555"/>
                  </a:lnTo>
                  <a:lnTo>
                    <a:pt x="283" y="555"/>
                  </a:lnTo>
                  <a:lnTo>
                    <a:pt x="283" y="557"/>
                  </a:lnTo>
                  <a:lnTo>
                    <a:pt x="282" y="560"/>
                  </a:lnTo>
                  <a:lnTo>
                    <a:pt x="280" y="563"/>
                  </a:lnTo>
                  <a:lnTo>
                    <a:pt x="279" y="564"/>
                  </a:lnTo>
                  <a:lnTo>
                    <a:pt x="279" y="564"/>
                  </a:lnTo>
                  <a:lnTo>
                    <a:pt x="277" y="564"/>
                  </a:lnTo>
                  <a:lnTo>
                    <a:pt x="276" y="566"/>
                  </a:lnTo>
                  <a:lnTo>
                    <a:pt x="274" y="566"/>
                  </a:lnTo>
                  <a:lnTo>
                    <a:pt x="274" y="564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71" y="563"/>
                  </a:lnTo>
                  <a:lnTo>
                    <a:pt x="272" y="564"/>
                  </a:lnTo>
                  <a:lnTo>
                    <a:pt x="271" y="566"/>
                  </a:lnTo>
                  <a:lnTo>
                    <a:pt x="271" y="566"/>
                  </a:lnTo>
                  <a:lnTo>
                    <a:pt x="269" y="566"/>
                  </a:lnTo>
                  <a:lnTo>
                    <a:pt x="266" y="568"/>
                  </a:lnTo>
                  <a:lnTo>
                    <a:pt x="268" y="569"/>
                  </a:lnTo>
                  <a:lnTo>
                    <a:pt x="266" y="571"/>
                  </a:lnTo>
                  <a:lnTo>
                    <a:pt x="265" y="571"/>
                  </a:lnTo>
                  <a:lnTo>
                    <a:pt x="265" y="571"/>
                  </a:lnTo>
                  <a:lnTo>
                    <a:pt x="265" y="572"/>
                  </a:lnTo>
                  <a:lnTo>
                    <a:pt x="261" y="574"/>
                  </a:lnTo>
                  <a:lnTo>
                    <a:pt x="255" y="580"/>
                  </a:lnTo>
                  <a:lnTo>
                    <a:pt x="252" y="582"/>
                  </a:lnTo>
                  <a:lnTo>
                    <a:pt x="250" y="583"/>
                  </a:lnTo>
                  <a:lnTo>
                    <a:pt x="247" y="583"/>
                  </a:lnTo>
                  <a:lnTo>
                    <a:pt x="246" y="585"/>
                  </a:lnTo>
                  <a:lnTo>
                    <a:pt x="239" y="585"/>
                  </a:lnTo>
                  <a:lnTo>
                    <a:pt x="236" y="585"/>
                  </a:lnTo>
                  <a:lnTo>
                    <a:pt x="233" y="585"/>
                  </a:lnTo>
                  <a:lnTo>
                    <a:pt x="231" y="585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0" y="583"/>
                  </a:lnTo>
                  <a:lnTo>
                    <a:pt x="230" y="583"/>
                  </a:lnTo>
                  <a:lnTo>
                    <a:pt x="230" y="585"/>
                  </a:lnTo>
                  <a:lnTo>
                    <a:pt x="230" y="585"/>
                  </a:lnTo>
                  <a:lnTo>
                    <a:pt x="227" y="583"/>
                  </a:lnTo>
                  <a:lnTo>
                    <a:pt x="227" y="583"/>
                  </a:lnTo>
                  <a:lnTo>
                    <a:pt x="227" y="582"/>
                  </a:lnTo>
                  <a:lnTo>
                    <a:pt x="228" y="582"/>
                  </a:lnTo>
                  <a:lnTo>
                    <a:pt x="228" y="582"/>
                  </a:lnTo>
                  <a:lnTo>
                    <a:pt x="228" y="580"/>
                  </a:lnTo>
                  <a:lnTo>
                    <a:pt x="227" y="580"/>
                  </a:lnTo>
                  <a:lnTo>
                    <a:pt x="225" y="580"/>
                  </a:lnTo>
                  <a:lnTo>
                    <a:pt x="224" y="580"/>
                  </a:lnTo>
                  <a:lnTo>
                    <a:pt x="219" y="579"/>
                  </a:lnTo>
                  <a:lnTo>
                    <a:pt x="219" y="577"/>
                  </a:lnTo>
                  <a:lnTo>
                    <a:pt x="214" y="575"/>
                  </a:lnTo>
                  <a:lnTo>
                    <a:pt x="212" y="572"/>
                  </a:lnTo>
                  <a:lnTo>
                    <a:pt x="211" y="571"/>
                  </a:lnTo>
                  <a:lnTo>
                    <a:pt x="211" y="569"/>
                  </a:lnTo>
                  <a:lnTo>
                    <a:pt x="212" y="566"/>
                  </a:lnTo>
                  <a:lnTo>
                    <a:pt x="212" y="564"/>
                  </a:lnTo>
                  <a:lnTo>
                    <a:pt x="216" y="566"/>
                  </a:lnTo>
                  <a:lnTo>
                    <a:pt x="220" y="568"/>
                  </a:lnTo>
                  <a:lnTo>
                    <a:pt x="220" y="568"/>
                  </a:lnTo>
                  <a:lnTo>
                    <a:pt x="222" y="566"/>
                  </a:lnTo>
                  <a:lnTo>
                    <a:pt x="224" y="564"/>
                  </a:lnTo>
                  <a:lnTo>
                    <a:pt x="224" y="564"/>
                  </a:lnTo>
                  <a:lnTo>
                    <a:pt x="220" y="566"/>
                  </a:lnTo>
                  <a:lnTo>
                    <a:pt x="219" y="564"/>
                  </a:lnTo>
                  <a:lnTo>
                    <a:pt x="217" y="563"/>
                  </a:lnTo>
                  <a:lnTo>
                    <a:pt x="217" y="563"/>
                  </a:lnTo>
                  <a:lnTo>
                    <a:pt x="217" y="561"/>
                  </a:lnTo>
                  <a:lnTo>
                    <a:pt x="219" y="561"/>
                  </a:lnTo>
                  <a:lnTo>
                    <a:pt x="217" y="560"/>
                  </a:lnTo>
                  <a:lnTo>
                    <a:pt x="217" y="558"/>
                  </a:lnTo>
                  <a:lnTo>
                    <a:pt x="219" y="557"/>
                  </a:lnTo>
                  <a:lnTo>
                    <a:pt x="222" y="555"/>
                  </a:lnTo>
                  <a:lnTo>
                    <a:pt x="224" y="553"/>
                  </a:lnTo>
                  <a:lnTo>
                    <a:pt x="225" y="553"/>
                  </a:lnTo>
                  <a:lnTo>
                    <a:pt x="225" y="553"/>
                  </a:lnTo>
                  <a:lnTo>
                    <a:pt x="222" y="553"/>
                  </a:lnTo>
                  <a:lnTo>
                    <a:pt x="220" y="555"/>
                  </a:lnTo>
                  <a:lnTo>
                    <a:pt x="219" y="557"/>
                  </a:lnTo>
                  <a:lnTo>
                    <a:pt x="216" y="558"/>
                  </a:lnTo>
                  <a:lnTo>
                    <a:pt x="214" y="558"/>
                  </a:lnTo>
                  <a:lnTo>
                    <a:pt x="214" y="558"/>
                  </a:lnTo>
                  <a:lnTo>
                    <a:pt x="212" y="558"/>
                  </a:lnTo>
                  <a:lnTo>
                    <a:pt x="211" y="561"/>
                  </a:lnTo>
                  <a:lnTo>
                    <a:pt x="209" y="561"/>
                  </a:lnTo>
                  <a:lnTo>
                    <a:pt x="206" y="561"/>
                  </a:lnTo>
                  <a:lnTo>
                    <a:pt x="206" y="560"/>
                  </a:lnTo>
                  <a:lnTo>
                    <a:pt x="206" y="555"/>
                  </a:lnTo>
                  <a:lnTo>
                    <a:pt x="208" y="553"/>
                  </a:lnTo>
                  <a:lnTo>
                    <a:pt x="208" y="552"/>
                  </a:lnTo>
                  <a:lnTo>
                    <a:pt x="209" y="550"/>
                  </a:lnTo>
                  <a:lnTo>
                    <a:pt x="211" y="550"/>
                  </a:lnTo>
                  <a:lnTo>
                    <a:pt x="211" y="550"/>
                  </a:lnTo>
                  <a:lnTo>
                    <a:pt x="212" y="550"/>
                  </a:lnTo>
                  <a:lnTo>
                    <a:pt x="216" y="550"/>
                  </a:lnTo>
                  <a:lnTo>
                    <a:pt x="217" y="549"/>
                  </a:lnTo>
                  <a:lnTo>
                    <a:pt x="219" y="549"/>
                  </a:lnTo>
                  <a:lnTo>
                    <a:pt x="222" y="547"/>
                  </a:lnTo>
                  <a:lnTo>
                    <a:pt x="222" y="547"/>
                  </a:lnTo>
                  <a:lnTo>
                    <a:pt x="219" y="547"/>
                  </a:lnTo>
                  <a:lnTo>
                    <a:pt x="217" y="547"/>
                  </a:lnTo>
                  <a:lnTo>
                    <a:pt x="216" y="547"/>
                  </a:lnTo>
                  <a:lnTo>
                    <a:pt x="216" y="547"/>
                  </a:lnTo>
                  <a:lnTo>
                    <a:pt x="214" y="547"/>
                  </a:lnTo>
                  <a:lnTo>
                    <a:pt x="216" y="546"/>
                  </a:lnTo>
                  <a:lnTo>
                    <a:pt x="219" y="542"/>
                  </a:lnTo>
                  <a:lnTo>
                    <a:pt x="219" y="542"/>
                  </a:lnTo>
                  <a:lnTo>
                    <a:pt x="220" y="541"/>
                  </a:lnTo>
                  <a:lnTo>
                    <a:pt x="220" y="539"/>
                  </a:lnTo>
                  <a:lnTo>
                    <a:pt x="220" y="538"/>
                  </a:lnTo>
                  <a:lnTo>
                    <a:pt x="224" y="536"/>
                  </a:lnTo>
                  <a:lnTo>
                    <a:pt x="227" y="535"/>
                  </a:lnTo>
                  <a:lnTo>
                    <a:pt x="227" y="536"/>
                  </a:lnTo>
                  <a:lnTo>
                    <a:pt x="227" y="539"/>
                  </a:lnTo>
                  <a:lnTo>
                    <a:pt x="227" y="541"/>
                  </a:lnTo>
                  <a:lnTo>
                    <a:pt x="228" y="536"/>
                  </a:lnTo>
                  <a:lnTo>
                    <a:pt x="228" y="535"/>
                  </a:lnTo>
                  <a:lnTo>
                    <a:pt x="230" y="533"/>
                  </a:lnTo>
                  <a:lnTo>
                    <a:pt x="233" y="533"/>
                  </a:lnTo>
                  <a:lnTo>
                    <a:pt x="233" y="533"/>
                  </a:lnTo>
                  <a:lnTo>
                    <a:pt x="230" y="533"/>
                  </a:lnTo>
                  <a:lnTo>
                    <a:pt x="224" y="535"/>
                  </a:lnTo>
                  <a:lnTo>
                    <a:pt x="220" y="536"/>
                  </a:lnTo>
                  <a:lnTo>
                    <a:pt x="220" y="538"/>
                  </a:lnTo>
                  <a:lnTo>
                    <a:pt x="219" y="539"/>
                  </a:lnTo>
                  <a:lnTo>
                    <a:pt x="217" y="541"/>
                  </a:lnTo>
                  <a:lnTo>
                    <a:pt x="217" y="542"/>
                  </a:lnTo>
                  <a:lnTo>
                    <a:pt x="216" y="542"/>
                  </a:lnTo>
                  <a:lnTo>
                    <a:pt x="214" y="544"/>
                  </a:lnTo>
                  <a:lnTo>
                    <a:pt x="212" y="546"/>
                  </a:lnTo>
                  <a:lnTo>
                    <a:pt x="211" y="547"/>
                  </a:lnTo>
                  <a:lnTo>
                    <a:pt x="209" y="549"/>
                  </a:lnTo>
                  <a:lnTo>
                    <a:pt x="208" y="550"/>
                  </a:lnTo>
                  <a:lnTo>
                    <a:pt x="208" y="550"/>
                  </a:lnTo>
                  <a:lnTo>
                    <a:pt x="206" y="552"/>
                  </a:lnTo>
                  <a:lnTo>
                    <a:pt x="206" y="552"/>
                  </a:lnTo>
                  <a:lnTo>
                    <a:pt x="206" y="550"/>
                  </a:lnTo>
                  <a:lnTo>
                    <a:pt x="206" y="549"/>
                  </a:lnTo>
                  <a:lnTo>
                    <a:pt x="206" y="547"/>
                  </a:lnTo>
                  <a:lnTo>
                    <a:pt x="206" y="546"/>
                  </a:lnTo>
                  <a:lnTo>
                    <a:pt x="208" y="544"/>
                  </a:lnTo>
                  <a:lnTo>
                    <a:pt x="206" y="542"/>
                  </a:lnTo>
                  <a:lnTo>
                    <a:pt x="208" y="541"/>
                  </a:lnTo>
                  <a:lnTo>
                    <a:pt x="208" y="542"/>
                  </a:lnTo>
                  <a:lnTo>
                    <a:pt x="209" y="542"/>
                  </a:lnTo>
                  <a:lnTo>
                    <a:pt x="211" y="542"/>
                  </a:lnTo>
                  <a:lnTo>
                    <a:pt x="214" y="541"/>
                  </a:lnTo>
                  <a:lnTo>
                    <a:pt x="214" y="541"/>
                  </a:lnTo>
                  <a:lnTo>
                    <a:pt x="212" y="541"/>
                  </a:lnTo>
                  <a:lnTo>
                    <a:pt x="209" y="541"/>
                  </a:lnTo>
                  <a:lnTo>
                    <a:pt x="208" y="539"/>
                  </a:lnTo>
                  <a:lnTo>
                    <a:pt x="206" y="536"/>
                  </a:lnTo>
                  <a:lnTo>
                    <a:pt x="206" y="535"/>
                  </a:lnTo>
                  <a:lnTo>
                    <a:pt x="206" y="533"/>
                  </a:lnTo>
                  <a:lnTo>
                    <a:pt x="212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1" y="530"/>
                  </a:lnTo>
                  <a:lnTo>
                    <a:pt x="208" y="531"/>
                  </a:lnTo>
                  <a:lnTo>
                    <a:pt x="206" y="530"/>
                  </a:lnTo>
                  <a:lnTo>
                    <a:pt x="205" y="528"/>
                  </a:lnTo>
                  <a:lnTo>
                    <a:pt x="205" y="525"/>
                  </a:lnTo>
                  <a:lnTo>
                    <a:pt x="205" y="524"/>
                  </a:lnTo>
                  <a:lnTo>
                    <a:pt x="205" y="520"/>
                  </a:lnTo>
                  <a:lnTo>
                    <a:pt x="206" y="520"/>
                  </a:lnTo>
                  <a:lnTo>
                    <a:pt x="206" y="520"/>
                  </a:lnTo>
                  <a:lnTo>
                    <a:pt x="208" y="520"/>
                  </a:lnTo>
                  <a:lnTo>
                    <a:pt x="211" y="520"/>
                  </a:lnTo>
                  <a:lnTo>
                    <a:pt x="219" y="519"/>
                  </a:lnTo>
                  <a:lnTo>
                    <a:pt x="222" y="520"/>
                  </a:lnTo>
                  <a:lnTo>
                    <a:pt x="225" y="520"/>
                  </a:lnTo>
                  <a:lnTo>
                    <a:pt x="227" y="519"/>
                  </a:lnTo>
                  <a:lnTo>
                    <a:pt x="230" y="519"/>
                  </a:lnTo>
                  <a:lnTo>
                    <a:pt x="231" y="519"/>
                  </a:lnTo>
                  <a:lnTo>
                    <a:pt x="233" y="520"/>
                  </a:lnTo>
                  <a:lnTo>
                    <a:pt x="233" y="522"/>
                  </a:lnTo>
                  <a:lnTo>
                    <a:pt x="233" y="524"/>
                  </a:lnTo>
                  <a:lnTo>
                    <a:pt x="235" y="522"/>
                  </a:lnTo>
                  <a:lnTo>
                    <a:pt x="233" y="522"/>
                  </a:lnTo>
                  <a:lnTo>
                    <a:pt x="233" y="520"/>
                  </a:lnTo>
                  <a:lnTo>
                    <a:pt x="241" y="517"/>
                  </a:lnTo>
                  <a:lnTo>
                    <a:pt x="242" y="517"/>
                  </a:lnTo>
                  <a:lnTo>
                    <a:pt x="239" y="517"/>
                  </a:lnTo>
                  <a:lnTo>
                    <a:pt x="238" y="516"/>
                  </a:lnTo>
                  <a:lnTo>
                    <a:pt x="239" y="512"/>
                  </a:lnTo>
                  <a:lnTo>
                    <a:pt x="239" y="512"/>
                  </a:lnTo>
                  <a:lnTo>
                    <a:pt x="238" y="514"/>
                  </a:lnTo>
                  <a:lnTo>
                    <a:pt x="238" y="516"/>
                  </a:lnTo>
                  <a:lnTo>
                    <a:pt x="238" y="517"/>
                  </a:lnTo>
                  <a:lnTo>
                    <a:pt x="238" y="517"/>
                  </a:lnTo>
                  <a:lnTo>
                    <a:pt x="236" y="519"/>
                  </a:lnTo>
                  <a:lnTo>
                    <a:pt x="231" y="519"/>
                  </a:lnTo>
                  <a:lnTo>
                    <a:pt x="230" y="517"/>
                  </a:lnTo>
                  <a:lnTo>
                    <a:pt x="228" y="517"/>
                  </a:lnTo>
                  <a:lnTo>
                    <a:pt x="227" y="517"/>
                  </a:lnTo>
                  <a:lnTo>
                    <a:pt x="228" y="516"/>
                  </a:lnTo>
                  <a:lnTo>
                    <a:pt x="227" y="516"/>
                  </a:lnTo>
                  <a:lnTo>
                    <a:pt x="227" y="516"/>
                  </a:lnTo>
                  <a:lnTo>
                    <a:pt x="225" y="519"/>
                  </a:lnTo>
                  <a:lnTo>
                    <a:pt x="224" y="519"/>
                  </a:lnTo>
                  <a:lnTo>
                    <a:pt x="220" y="519"/>
                  </a:lnTo>
                  <a:lnTo>
                    <a:pt x="214" y="519"/>
                  </a:lnTo>
                  <a:lnTo>
                    <a:pt x="211" y="519"/>
                  </a:lnTo>
                  <a:lnTo>
                    <a:pt x="209" y="519"/>
                  </a:lnTo>
                  <a:lnTo>
                    <a:pt x="206" y="517"/>
                  </a:lnTo>
                  <a:lnTo>
                    <a:pt x="205" y="516"/>
                  </a:lnTo>
                  <a:lnTo>
                    <a:pt x="205" y="514"/>
                  </a:lnTo>
                  <a:lnTo>
                    <a:pt x="205" y="512"/>
                  </a:lnTo>
                  <a:lnTo>
                    <a:pt x="206" y="511"/>
                  </a:lnTo>
                  <a:lnTo>
                    <a:pt x="208" y="511"/>
                  </a:lnTo>
                  <a:lnTo>
                    <a:pt x="209" y="511"/>
                  </a:lnTo>
                  <a:lnTo>
                    <a:pt x="208" y="511"/>
                  </a:lnTo>
                  <a:lnTo>
                    <a:pt x="206" y="509"/>
                  </a:lnTo>
                  <a:lnTo>
                    <a:pt x="206" y="508"/>
                  </a:lnTo>
                  <a:lnTo>
                    <a:pt x="205" y="508"/>
                  </a:lnTo>
                  <a:lnTo>
                    <a:pt x="203" y="506"/>
                  </a:lnTo>
                  <a:lnTo>
                    <a:pt x="203" y="505"/>
                  </a:lnTo>
                  <a:lnTo>
                    <a:pt x="203" y="503"/>
                  </a:lnTo>
                  <a:lnTo>
                    <a:pt x="203" y="501"/>
                  </a:lnTo>
                  <a:lnTo>
                    <a:pt x="206" y="501"/>
                  </a:lnTo>
                  <a:lnTo>
                    <a:pt x="211" y="501"/>
                  </a:lnTo>
                  <a:lnTo>
                    <a:pt x="216" y="503"/>
                  </a:lnTo>
                  <a:lnTo>
                    <a:pt x="219" y="505"/>
                  </a:lnTo>
                  <a:lnTo>
                    <a:pt x="225" y="505"/>
                  </a:lnTo>
                  <a:lnTo>
                    <a:pt x="230" y="503"/>
                  </a:lnTo>
                  <a:lnTo>
                    <a:pt x="228" y="501"/>
                  </a:lnTo>
                  <a:lnTo>
                    <a:pt x="224" y="503"/>
                  </a:lnTo>
                  <a:lnTo>
                    <a:pt x="220" y="503"/>
                  </a:lnTo>
                  <a:lnTo>
                    <a:pt x="214" y="501"/>
                  </a:lnTo>
                  <a:lnTo>
                    <a:pt x="211" y="501"/>
                  </a:lnTo>
                  <a:lnTo>
                    <a:pt x="208" y="501"/>
                  </a:lnTo>
                  <a:lnTo>
                    <a:pt x="206" y="500"/>
                  </a:lnTo>
                  <a:lnTo>
                    <a:pt x="206" y="498"/>
                  </a:lnTo>
                  <a:lnTo>
                    <a:pt x="206" y="497"/>
                  </a:lnTo>
                  <a:lnTo>
                    <a:pt x="208" y="495"/>
                  </a:lnTo>
                  <a:lnTo>
                    <a:pt x="208" y="497"/>
                  </a:lnTo>
                  <a:lnTo>
                    <a:pt x="209" y="497"/>
                  </a:lnTo>
                  <a:lnTo>
                    <a:pt x="211" y="495"/>
                  </a:lnTo>
                  <a:lnTo>
                    <a:pt x="211" y="494"/>
                  </a:lnTo>
                  <a:lnTo>
                    <a:pt x="212" y="492"/>
                  </a:lnTo>
                  <a:lnTo>
                    <a:pt x="214" y="490"/>
                  </a:lnTo>
                  <a:lnTo>
                    <a:pt x="216" y="490"/>
                  </a:lnTo>
                  <a:lnTo>
                    <a:pt x="217" y="490"/>
                  </a:lnTo>
                  <a:lnTo>
                    <a:pt x="219" y="490"/>
                  </a:lnTo>
                  <a:lnTo>
                    <a:pt x="219" y="490"/>
                  </a:lnTo>
                  <a:lnTo>
                    <a:pt x="220" y="492"/>
                  </a:lnTo>
                  <a:lnTo>
                    <a:pt x="222" y="492"/>
                  </a:lnTo>
                  <a:lnTo>
                    <a:pt x="227" y="490"/>
                  </a:lnTo>
                  <a:lnTo>
                    <a:pt x="227" y="490"/>
                  </a:lnTo>
                  <a:lnTo>
                    <a:pt x="228" y="489"/>
                  </a:lnTo>
                  <a:lnTo>
                    <a:pt x="225" y="489"/>
                  </a:lnTo>
                  <a:lnTo>
                    <a:pt x="222" y="490"/>
                  </a:lnTo>
                  <a:lnTo>
                    <a:pt x="220" y="490"/>
                  </a:lnTo>
                  <a:lnTo>
                    <a:pt x="220" y="489"/>
                  </a:lnTo>
                  <a:lnTo>
                    <a:pt x="220" y="489"/>
                  </a:lnTo>
                  <a:lnTo>
                    <a:pt x="222" y="487"/>
                  </a:lnTo>
                  <a:lnTo>
                    <a:pt x="222" y="487"/>
                  </a:lnTo>
                  <a:lnTo>
                    <a:pt x="224" y="486"/>
                  </a:lnTo>
                  <a:lnTo>
                    <a:pt x="225" y="486"/>
                  </a:lnTo>
                  <a:lnTo>
                    <a:pt x="227" y="486"/>
                  </a:lnTo>
                  <a:lnTo>
                    <a:pt x="230" y="486"/>
                  </a:lnTo>
                  <a:lnTo>
                    <a:pt x="233" y="486"/>
                  </a:lnTo>
                  <a:lnTo>
                    <a:pt x="238" y="486"/>
                  </a:lnTo>
                  <a:lnTo>
                    <a:pt x="239" y="487"/>
                  </a:lnTo>
                  <a:lnTo>
                    <a:pt x="241" y="487"/>
                  </a:lnTo>
                  <a:lnTo>
                    <a:pt x="242" y="487"/>
                  </a:lnTo>
                  <a:lnTo>
                    <a:pt x="242" y="486"/>
                  </a:lnTo>
                  <a:lnTo>
                    <a:pt x="241" y="486"/>
                  </a:lnTo>
                  <a:lnTo>
                    <a:pt x="241" y="486"/>
                  </a:lnTo>
                  <a:lnTo>
                    <a:pt x="241" y="484"/>
                  </a:lnTo>
                  <a:lnTo>
                    <a:pt x="244" y="484"/>
                  </a:lnTo>
                  <a:lnTo>
                    <a:pt x="249" y="483"/>
                  </a:lnTo>
                  <a:lnTo>
                    <a:pt x="249" y="483"/>
                  </a:lnTo>
                  <a:lnTo>
                    <a:pt x="239" y="484"/>
                  </a:lnTo>
                  <a:lnTo>
                    <a:pt x="236" y="483"/>
                  </a:lnTo>
                  <a:lnTo>
                    <a:pt x="235" y="483"/>
                  </a:lnTo>
                  <a:lnTo>
                    <a:pt x="233" y="483"/>
                  </a:lnTo>
                  <a:lnTo>
                    <a:pt x="230" y="484"/>
                  </a:lnTo>
                  <a:lnTo>
                    <a:pt x="230" y="484"/>
                  </a:lnTo>
                  <a:lnTo>
                    <a:pt x="230" y="483"/>
                  </a:lnTo>
                  <a:lnTo>
                    <a:pt x="231" y="479"/>
                  </a:lnTo>
                  <a:lnTo>
                    <a:pt x="231" y="479"/>
                  </a:lnTo>
                  <a:lnTo>
                    <a:pt x="233" y="478"/>
                  </a:lnTo>
                  <a:lnTo>
                    <a:pt x="239" y="476"/>
                  </a:lnTo>
                  <a:lnTo>
                    <a:pt x="241" y="475"/>
                  </a:lnTo>
                  <a:lnTo>
                    <a:pt x="242" y="475"/>
                  </a:lnTo>
                  <a:lnTo>
                    <a:pt x="244" y="475"/>
                  </a:lnTo>
                  <a:lnTo>
                    <a:pt x="246" y="475"/>
                  </a:lnTo>
                  <a:lnTo>
                    <a:pt x="249" y="475"/>
                  </a:lnTo>
                  <a:lnTo>
                    <a:pt x="250" y="478"/>
                  </a:lnTo>
                  <a:lnTo>
                    <a:pt x="252" y="478"/>
                  </a:lnTo>
                  <a:lnTo>
                    <a:pt x="257" y="481"/>
                  </a:lnTo>
                  <a:lnTo>
                    <a:pt x="257" y="479"/>
                  </a:lnTo>
                  <a:lnTo>
                    <a:pt x="252" y="476"/>
                  </a:lnTo>
                  <a:lnTo>
                    <a:pt x="250" y="475"/>
                  </a:lnTo>
                  <a:lnTo>
                    <a:pt x="250" y="473"/>
                  </a:lnTo>
                  <a:lnTo>
                    <a:pt x="250" y="472"/>
                  </a:lnTo>
                  <a:lnTo>
                    <a:pt x="252" y="470"/>
                  </a:lnTo>
                  <a:lnTo>
                    <a:pt x="255" y="470"/>
                  </a:lnTo>
                  <a:lnTo>
                    <a:pt x="257" y="470"/>
                  </a:lnTo>
                  <a:lnTo>
                    <a:pt x="257" y="468"/>
                  </a:lnTo>
                  <a:lnTo>
                    <a:pt x="257" y="467"/>
                  </a:lnTo>
                  <a:lnTo>
                    <a:pt x="255" y="467"/>
                  </a:lnTo>
                  <a:lnTo>
                    <a:pt x="253" y="467"/>
                  </a:lnTo>
                  <a:lnTo>
                    <a:pt x="252" y="465"/>
                  </a:lnTo>
                  <a:lnTo>
                    <a:pt x="253" y="465"/>
                  </a:lnTo>
                  <a:lnTo>
                    <a:pt x="255" y="464"/>
                  </a:lnTo>
                  <a:lnTo>
                    <a:pt x="257" y="464"/>
                  </a:lnTo>
                  <a:lnTo>
                    <a:pt x="260" y="462"/>
                  </a:lnTo>
                  <a:lnTo>
                    <a:pt x="265" y="464"/>
                  </a:lnTo>
                  <a:lnTo>
                    <a:pt x="265" y="464"/>
                  </a:lnTo>
                  <a:lnTo>
                    <a:pt x="263" y="465"/>
                  </a:lnTo>
                  <a:lnTo>
                    <a:pt x="263" y="467"/>
                  </a:lnTo>
                  <a:lnTo>
                    <a:pt x="265" y="467"/>
                  </a:lnTo>
                  <a:lnTo>
                    <a:pt x="266" y="464"/>
                  </a:lnTo>
                  <a:lnTo>
                    <a:pt x="269" y="464"/>
                  </a:lnTo>
                  <a:lnTo>
                    <a:pt x="271" y="464"/>
                  </a:lnTo>
                  <a:lnTo>
                    <a:pt x="272" y="464"/>
                  </a:lnTo>
                  <a:lnTo>
                    <a:pt x="274" y="465"/>
                  </a:lnTo>
                  <a:lnTo>
                    <a:pt x="274" y="465"/>
                  </a:lnTo>
                  <a:lnTo>
                    <a:pt x="276" y="467"/>
                  </a:lnTo>
                  <a:lnTo>
                    <a:pt x="276" y="468"/>
                  </a:lnTo>
                  <a:lnTo>
                    <a:pt x="277" y="468"/>
                  </a:lnTo>
                  <a:lnTo>
                    <a:pt x="277" y="467"/>
                  </a:lnTo>
                  <a:lnTo>
                    <a:pt x="279" y="467"/>
                  </a:lnTo>
                  <a:lnTo>
                    <a:pt x="282" y="467"/>
                  </a:lnTo>
                  <a:lnTo>
                    <a:pt x="285" y="467"/>
                  </a:lnTo>
                  <a:lnTo>
                    <a:pt x="287" y="467"/>
                  </a:lnTo>
                  <a:lnTo>
                    <a:pt x="287" y="467"/>
                  </a:lnTo>
                  <a:lnTo>
                    <a:pt x="287" y="465"/>
                  </a:lnTo>
                  <a:lnTo>
                    <a:pt x="287" y="464"/>
                  </a:lnTo>
                  <a:lnTo>
                    <a:pt x="287" y="462"/>
                  </a:lnTo>
                  <a:lnTo>
                    <a:pt x="288" y="462"/>
                  </a:lnTo>
                  <a:lnTo>
                    <a:pt x="290" y="460"/>
                  </a:lnTo>
                  <a:lnTo>
                    <a:pt x="293" y="460"/>
                  </a:lnTo>
                  <a:lnTo>
                    <a:pt x="294" y="459"/>
                  </a:lnTo>
                  <a:lnTo>
                    <a:pt x="296" y="459"/>
                  </a:lnTo>
                  <a:lnTo>
                    <a:pt x="296" y="457"/>
                  </a:lnTo>
                  <a:lnTo>
                    <a:pt x="294" y="457"/>
                  </a:lnTo>
                  <a:lnTo>
                    <a:pt x="294" y="457"/>
                  </a:lnTo>
                  <a:lnTo>
                    <a:pt x="293" y="456"/>
                  </a:lnTo>
                  <a:lnTo>
                    <a:pt x="294" y="456"/>
                  </a:lnTo>
                  <a:lnTo>
                    <a:pt x="298" y="454"/>
                  </a:lnTo>
                  <a:lnTo>
                    <a:pt x="298" y="454"/>
                  </a:lnTo>
                  <a:lnTo>
                    <a:pt x="294" y="453"/>
                  </a:lnTo>
                  <a:lnTo>
                    <a:pt x="294" y="454"/>
                  </a:lnTo>
                  <a:lnTo>
                    <a:pt x="291" y="454"/>
                  </a:lnTo>
                  <a:lnTo>
                    <a:pt x="290" y="456"/>
                  </a:lnTo>
                  <a:lnTo>
                    <a:pt x="290" y="456"/>
                  </a:lnTo>
                  <a:lnTo>
                    <a:pt x="291" y="457"/>
                  </a:lnTo>
                  <a:lnTo>
                    <a:pt x="290" y="459"/>
                  </a:lnTo>
                  <a:lnTo>
                    <a:pt x="282" y="464"/>
                  </a:lnTo>
                  <a:lnTo>
                    <a:pt x="277" y="465"/>
                  </a:lnTo>
                  <a:lnTo>
                    <a:pt x="276" y="465"/>
                  </a:lnTo>
                  <a:lnTo>
                    <a:pt x="274" y="464"/>
                  </a:lnTo>
                  <a:lnTo>
                    <a:pt x="274" y="464"/>
                  </a:lnTo>
                  <a:lnTo>
                    <a:pt x="272" y="460"/>
                  </a:lnTo>
                  <a:lnTo>
                    <a:pt x="271" y="460"/>
                  </a:lnTo>
                  <a:lnTo>
                    <a:pt x="271" y="462"/>
                  </a:lnTo>
                  <a:lnTo>
                    <a:pt x="271" y="460"/>
                  </a:lnTo>
                  <a:lnTo>
                    <a:pt x="271" y="459"/>
                  </a:lnTo>
                  <a:lnTo>
                    <a:pt x="272" y="457"/>
                  </a:lnTo>
                  <a:lnTo>
                    <a:pt x="274" y="456"/>
                  </a:lnTo>
                  <a:lnTo>
                    <a:pt x="276" y="454"/>
                  </a:lnTo>
                  <a:lnTo>
                    <a:pt x="277" y="453"/>
                  </a:lnTo>
                  <a:lnTo>
                    <a:pt x="280" y="449"/>
                  </a:lnTo>
                  <a:lnTo>
                    <a:pt x="285" y="445"/>
                  </a:lnTo>
                  <a:lnTo>
                    <a:pt x="288" y="443"/>
                  </a:lnTo>
                  <a:lnTo>
                    <a:pt x="290" y="442"/>
                  </a:lnTo>
                  <a:lnTo>
                    <a:pt x="291" y="440"/>
                  </a:lnTo>
                  <a:lnTo>
                    <a:pt x="294" y="438"/>
                  </a:lnTo>
                  <a:lnTo>
                    <a:pt x="296" y="438"/>
                  </a:lnTo>
                  <a:lnTo>
                    <a:pt x="298" y="437"/>
                  </a:lnTo>
                  <a:lnTo>
                    <a:pt x="299" y="435"/>
                  </a:lnTo>
                  <a:lnTo>
                    <a:pt x="299" y="435"/>
                  </a:lnTo>
                  <a:lnTo>
                    <a:pt x="296" y="437"/>
                  </a:lnTo>
                  <a:lnTo>
                    <a:pt x="294" y="437"/>
                  </a:lnTo>
                  <a:lnTo>
                    <a:pt x="294" y="435"/>
                  </a:lnTo>
                  <a:lnTo>
                    <a:pt x="296" y="434"/>
                  </a:lnTo>
                  <a:lnTo>
                    <a:pt x="298" y="432"/>
                  </a:lnTo>
                  <a:lnTo>
                    <a:pt x="307" y="427"/>
                  </a:lnTo>
                  <a:lnTo>
                    <a:pt x="309" y="427"/>
                  </a:lnTo>
                  <a:lnTo>
                    <a:pt x="310" y="429"/>
                  </a:lnTo>
                  <a:lnTo>
                    <a:pt x="312" y="429"/>
                  </a:lnTo>
                  <a:lnTo>
                    <a:pt x="317" y="426"/>
                  </a:lnTo>
                  <a:lnTo>
                    <a:pt x="318" y="423"/>
                  </a:lnTo>
                  <a:lnTo>
                    <a:pt x="317" y="423"/>
                  </a:lnTo>
                  <a:lnTo>
                    <a:pt x="315" y="424"/>
                  </a:lnTo>
                  <a:lnTo>
                    <a:pt x="312" y="426"/>
                  </a:lnTo>
                  <a:lnTo>
                    <a:pt x="312" y="426"/>
                  </a:lnTo>
                  <a:lnTo>
                    <a:pt x="310" y="426"/>
                  </a:lnTo>
                  <a:lnTo>
                    <a:pt x="310" y="426"/>
                  </a:lnTo>
                  <a:lnTo>
                    <a:pt x="309" y="424"/>
                  </a:lnTo>
                  <a:lnTo>
                    <a:pt x="309" y="426"/>
                  </a:lnTo>
                  <a:lnTo>
                    <a:pt x="307" y="424"/>
                  </a:lnTo>
                  <a:lnTo>
                    <a:pt x="307" y="423"/>
                  </a:lnTo>
                  <a:lnTo>
                    <a:pt x="309" y="420"/>
                  </a:lnTo>
                  <a:lnTo>
                    <a:pt x="309" y="418"/>
                  </a:lnTo>
                  <a:lnTo>
                    <a:pt x="310" y="416"/>
                  </a:lnTo>
                  <a:lnTo>
                    <a:pt x="315" y="412"/>
                  </a:lnTo>
                  <a:lnTo>
                    <a:pt x="315" y="410"/>
                  </a:lnTo>
                  <a:lnTo>
                    <a:pt x="317" y="408"/>
                  </a:lnTo>
                  <a:lnTo>
                    <a:pt x="320" y="408"/>
                  </a:lnTo>
                  <a:lnTo>
                    <a:pt x="320" y="408"/>
                  </a:lnTo>
                  <a:lnTo>
                    <a:pt x="320" y="407"/>
                  </a:lnTo>
                  <a:lnTo>
                    <a:pt x="317" y="405"/>
                  </a:lnTo>
                  <a:lnTo>
                    <a:pt x="317" y="405"/>
                  </a:lnTo>
                  <a:lnTo>
                    <a:pt x="326" y="402"/>
                  </a:lnTo>
                  <a:lnTo>
                    <a:pt x="329" y="402"/>
                  </a:lnTo>
                  <a:lnTo>
                    <a:pt x="331" y="402"/>
                  </a:lnTo>
                  <a:lnTo>
                    <a:pt x="332" y="401"/>
                  </a:lnTo>
                  <a:lnTo>
                    <a:pt x="334" y="401"/>
                  </a:lnTo>
                  <a:lnTo>
                    <a:pt x="334" y="399"/>
                  </a:lnTo>
                  <a:lnTo>
                    <a:pt x="329" y="401"/>
                  </a:lnTo>
                  <a:lnTo>
                    <a:pt x="328" y="401"/>
                  </a:lnTo>
                  <a:lnTo>
                    <a:pt x="326" y="401"/>
                  </a:lnTo>
                  <a:lnTo>
                    <a:pt x="324" y="402"/>
                  </a:lnTo>
                  <a:lnTo>
                    <a:pt x="321" y="402"/>
                  </a:lnTo>
                  <a:lnTo>
                    <a:pt x="321" y="397"/>
                  </a:lnTo>
                  <a:lnTo>
                    <a:pt x="321" y="394"/>
                  </a:lnTo>
                  <a:lnTo>
                    <a:pt x="323" y="394"/>
                  </a:lnTo>
                  <a:lnTo>
                    <a:pt x="323" y="391"/>
                  </a:lnTo>
                  <a:lnTo>
                    <a:pt x="324" y="390"/>
                  </a:lnTo>
                  <a:lnTo>
                    <a:pt x="326" y="390"/>
                  </a:lnTo>
                  <a:lnTo>
                    <a:pt x="328" y="390"/>
                  </a:lnTo>
                  <a:lnTo>
                    <a:pt x="329" y="388"/>
                  </a:lnTo>
                  <a:lnTo>
                    <a:pt x="331" y="388"/>
                  </a:lnTo>
                  <a:lnTo>
                    <a:pt x="334" y="388"/>
                  </a:lnTo>
                  <a:lnTo>
                    <a:pt x="332" y="388"/>
                  </a:lnTo>
                  <a:lnTo>
                    <a:pt x="329" y="386"/>
                  </a:lnTo>
                  <a:lnTo>
                    <a:pt x="329" y="385"/>
                  </a:lnTo>
                  <a:lnTo>
                    <a:pt x="331" y="385"/>
                  </a:lnTo>
                  <a:lnTo>
                    <a:pt x="331" y="383"/>
                  </a:lnTo>
                  <a:lnTo>
                    <a:pt x="332" y="383"/>
                  </a:lnTo>
                  <a:lnTo>
                    <a:pt x="334" y="382"/>
                  </a:lnTo>
                  <a:lnTo>
                    <a:pt x="335" y="380"/>
                  </a:lnTo>
                  <a:lnTo>
                    <a:pt x="337" y="380"/>
                  </a:lnTo>
                  <a:lnTo>
                    <a:pt x="339" y="379"/>
                  </a:lnTo>
                  <a:lnTo>
                    <a:pt x="340" y="380"/>
                  </a:lnTo>
                  <a:lnTo>
                    <a:pt x="343" y="379"/>
                  </a:lnTo>
                  <a:lnTo>
                    <a:pt x="345" y="379"/>
                  </a:lnTo>
                  <a:lnTo>
                    <a:pt x="354" y="379"/>
                  </a:lnTo>
                  <a:lnTo>
                    <a:pt x="354" y="377"/>
                  </a:lnTo>
                  <a:lnTo>
                    <a:pt x="353" y="377"/>
                  </a:lnTo>
                  <a:lnTo>
                    <a:pt x="347" y="377"/>
                  </a:lnTo>
                  <a:lnTo>
                    <a:pt x="342" y="377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5"/>
                  </a:lnTo>
                  <a:lnTo>
                    <a:pt x="342" y="375"/>
                  </a:lnTo>
                  <a:lnTo>
                    <a:pt x="342" y="374"/>
                  </a:lnTo>
                  <a:lnTo>
                    <a:pt x="345" y="371"/>
                  </a:lnTo>
                  <a:lnTo>
                    <a:pt x="348" y="369"/>
                  </a:lnTo>
                  <a:lnTo>
                    <a:pt x="350" y="369"/>
                  </a:lnTo>
                  <a:lnTo>
                    <a:pt x="353" y="371"/>
                  </a:lnTo>
                  <a:lnTo>
                    <a:pt x="354" y="371"/>
                  </a:lnTo>
                  <a:lnTo>
                    <a:pt x="356" y="372"/>
                  </a:lnTo>
                  <a:lnTo>
                    <a:pt x="356" y="374"/>
                  </a:lnTo>
                  <a:lnTo>
                    <a:pt x="358" y="374"/>
                  </a:lnTo>
                  <a:lnTo>
                    <a:pt x="358" y="372"/>
                  </a:lnTo>
                  <a:lnTo>
                    <a:pt x="359" y="371"/>
                  </a:lnTo>
                  <a:lnTo>
                    <a:pt x="358" y="369"/>
                  </a:lnTo>
                  <a:lnTo>
                    <a:pt x="356" y="371"/>
                  </a:lnTo>
                  <a:lnTo>
                    <a:pt x="354" y="369"/>
                  </a:lnTo>
                  <a:lnTo>
                    <a:pt x="353" y="368"/>
                  </a:lnTo>
                  <a:lnTo>
                    <a:pt x="351" y="368"/>
                  </a:lnTo>
                  <a:lnTo>
                    <a:pt x="353" y="366"/>
                  </a:lnTo>
                  <a:lnTo>
                    <a:pt x="353" y="364"/>
                  </a:lnTo>
                  <a:lnTo>
                    <a:pt x="353" y="364"/>
                  </a:lnTo>
                  <a:lnTo>
                    <a:pt x="350" y="366"/>
                  </a:lnTo>
                  <a:lnTo>
                    <a:pt x="347" y="368"/>
                  </a:lnTo>
                  <a:lnTo>
                    <a:pt x="345" y="366"/>
                  </a:lnTo>
                  <a:lnTo>
                    <a:pt x="347" y="364"/>
                  </a:lnTo>
                  <a:lnTo>
                    <a:pt x="345" y="363"/>
                  </a:lnTo>
                  <a:lnTo>
                    <a:pt x="350" y="360"/>
                  </a:lnTo>
                  <a:lnTo>
                    <a:pt x="351" y="360"/>
                  </a:lnTo>
                  <a:lnTo>
                    <a:pt x="353" y="360"/>
                  </a:lnTo>
                  <a:lnTo>
                    <a:pt x="354" y="360"/>
                  </a:lnTo>
                  <a:lnTo>
                    <a:pt x="356" y="360"/>
                  </a:lnTo>
                  <a:lnTo>
                    <a:pt x="358" y="360"/>
                  </a:lnTo>
                  <a:lnTo>
                    <a:pt x="358" y="358"/>
                  </a:lnTo>
                  <a:lnTo>
                    <a:pt x="354" y="358"/>
                  </a:lnTo>
                  <a:lnTo>
                    <a:pt x="353" y="358"/>
                  </a:lnTo>
                  <a:lnTo>
                    <a:pt x="353" y="356"/>
                  </a:lnTo>
                  <a:lnTo>
                    <a:pt x="356" y="356"/>
                  </a:lnTo>
                  <a:lnTo>
                    <a:pt x="358" y="355"/>
                  </a:lnTo>
                  <a:lnTo>
                    <a:pt x="361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5" y="358"/>
                  </a:lnTo>
                  <a:lnTo>
                    <a:pt x="367" y="361"/>
                  </a:lnTo>
                  <a:lnTo>
                    <a:pt x="367" y="361"/>
                  </a:lnTo>
                  <a:lnTo>
                    <a:pt x="367" y="358"/>
                  </a:lnTo>
                  <a:lnTo>
                    <a:pt x="367" y="358"/>
                  </a:lnTo>
                  <a:lnTo>
                    <a:pt x="369" y="356"/>
                  </a:lnTo>
                  <a:lnTo>
                    <a:pt x="369" y="356"/>
                  </a:lnTo>
                  <a:lnTo>
                    <a:pt x="367" y="356"/>
                  </a:lnTo>
                  <a:lnTo>
                    <a:pt x="367" y="355"/>
                  </a:lnTo>
                  <a:lnTo>
                    <a:pt x="365" y="352"/>
                  </a:lnTo>
                  <a:lnTo>
                    <a:pt x="365" y="350"/>
                  </a:lnTo>
                  <a:lnTo>
                    <a:pt x="369" y="349"/>
                  </a:lnTo>
                  <a:lnTo>
                    <a:pt x="372" y="349"/>
                  </a:lnTo>
                  <a:lnTo>
                    <a:pt x="375" y="350"/>
                  </a:lnTo>
                  <a:lnTo>
                    <a:pt x="376" y="350"/>
                  </a:lnTo>
                  <a:lnTo>
                    <a:pt x="380" y="349"/>
                  </a:lnTo>
                  <a:lnTo>
                    <a:pt x="383" y="349"/>
                  </a:lnTo>
                  <a:lnTo>
                    <a:pt x="384" y="347"/>
                  </a:lnTo>
                  <a:lnTo>
                    <a:pt x="386" y="347"/>
                  </a:lnTo>
                  <a:lnTo>
                    <a:pt x="386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1" y="347"/>
                  </a:lnTo>
                  <a:lnTo>
                    <a:pt x="372" y="347"/>
                  </a:lnTo>
                  <a:lnTo>
                    <a:pt x="370" y="345"/>
                  </a:lnTo>
                  <a:lnTo>
                    <a:pt x="370" y="345"/>
                  </a:lnTo>
                  <a:lnTo>
                    <a:pt x="372" y="344"/>
                  </a:lnTo>
                  <a:lnTo>
                    <a:pt x="372" y="342"/>
                  </a:lnTo>
                  <a:lnTo>
                    <a:pt x="376" y="341"/>
                  </a:lnTo>
                  <a:lnTo>
                    <a:pt x="380" y="341"/>
                  </a:lnTo>
                  <a:lnTo>
                    <a:pt x="383" y="338"/>
                  </a:lnTo>
                  <a:lnTo>
                    <a:pt x="384" y="336"/>
                  </a:lnTo>
                  <a:lnTo>
                    <a:pt x="386" y="333"/>
                  </a:lnTo>
                  <a:lnTo>
                    <a:pt x="388" y="331"/>
                  </a:lnTo>
                  <a:lnTo>
                    <a:pt x="394" y="330"/>
                  </a:lnTo>
                  <a:lnTo>
                    <a:pt x="394" y="328"/>
                  </a:lnTo>
                  <a:lnTo>
                    <a:pt x="394" y="328"/>
                  </a:lnTo>
                  <a:lnTo>
                    <a:pt x="394" y="325"/>
                  </a:lnTo>
                  <a:lnTo>
                    <a:pt x="395" y="322"/>
                  </a:lnTo>
                  <a:lnTo>
                    <a:pt x="395" y="322"/>
                  </a:lnTo>
                  <a:lnTo>
                    <a:pt x="397" y="322"/>
                  </a:lnTo>
                  <a:lnTo>
                    <a:pt x="397" y="322"/>
                  </a:lnTo>
                  <a:lnTo>
                    <a:pt x="399" y="323"/>
                  </a:lnTo>
                  <a:lnTo>
                    <a:pt x="402" y="325"/>
                  </a:lnTo>
                  <a:lnTo>
                    <a:pt x="405" y="325"/>
                  </a:lnTo>
                  <a:lnTo>
                    <a:pt x="405" y="325"/>
                  </a:lnTo>
                  <a:lnTo>
                    <a:pt x="403" y="323"/>
                  </a:lnTo>
                  <a:lnTo>
                    <a:pt x="402" y="322"/>
                  </a:lnTo>
                  <a:lnTo>
                    <a:pt x="400" y="320"/>
                  </a:lnTo>
                  <a:lnTo>
                    <a:pt x="402" y="320"/>
                  </a:lnTo>
                  <a:lnTo>
                    <a:pt x="403" y="320"/>
                  </a:lnTo>
                  <a:lnTo>
                    <a:pt x="405" y="320"/>
                  </a:lnTo>
                  <a:lnTo>
                    <a:pt x="406" y="319"/>
                  </a:lnTo>
                  <a:lnTo>
                    <a:pt x="406" y="319"/>
                  </a:lnTo>
                  <a:lnTo>
                    <a:pt x="406" y="317"/>
                  </a:lnTo>
                  <a:lnTo>
                    <a:pt x="406" y="317"/>
                  </a:lnTo>
                  <a:lnTo>
                    <a:pt x="410" y="314"/>
                  </a:lnTo>
                  <a:lnTo>
                    <a:pt x="416" y="312"/>
                  </a:lnTo>
                  <a:lnTo>
                    <a:pt x="417" y="314"/>
                  </a:lnTo>
                  <a:lnTo>
                    <a:pt x="416" y="317"/>
                  </a:lnTo>
                  <a:lnTo>
                    <a:pt x="416" y="320"/>
                  </a:lnTo>
                  <a:lnTo>
                    <a:pt x="416" y="322"/>
                  </a:lnTo>
                  <a:lnTo>
                    <a:pt x="417" y="320"/>
                  </a:lnTo>
                  <a:lnTo>
                    <a:pt x="419" y="316"/>
                  </a:lnTo>
                  <a:lnTo>
                    <a:pt x="421" y="312"/>
                  </a:lnTo>
                  <a:lnTo>
                    <a:pt x="422" y="311"/>
                  </a:lnTo>
                  <a:lnTo>
                    <a:pt x="422" y="311"/>
                  </a:lnTo>
                  <a:lnTo>
                    <a:pt x="424" y="309"/>
                  </a:lnTo>
                  <a:lnTo>
                    <a:pt x="425" y="309"/>
                  </a:lnTo>
                  <a:lnTo>
                    <a:pt x="425" y="309"/>
                  </a:lnTo>
                  <a:lnTo>
                    <a:pt x="427" y="311"/>
                  </a:lnTo>
                  <a:lnTo>
                    <a:pt x="425" y="316"/>
                  </a:lnTo>
                  <a:lnTo>
                    <a:pt x="425" y="317"/>
                  </a:lnTo>
                  <a:lnTo>
                    <a:pt x="425" y="320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4" y="323"/>
                  </a:lnTo>
                  <a:lnTo>
                    <a:pt x="429" y="319"/>
                  </a:lnTo>
                  <a:lnTo>
                    <a:pt x="432" y="320"/>
                  </a:lnTo>
                  <a:lnTo>
                    <a:pt x="432" y="320"/>
                  </a:lnTo>
                  <a:lnTo>
                    <a:pt x="430" y="319"/>
                  </a:lnTo>
                  <a:lnTo>
                    <a:pt x="429" y="317"/>
                  </a:lnTo>
                  <a:lnTo>
                    <a:pt x="429" y="316"/>
                  </a:lnTo>
                  <a:lnTo>
                    <a:pt x="429" y="311"/>
                  </a:lnTo>
                  <a:lnTo>
                    <a:pt x="430" y="309"/>
                  </a:lnTo>
                  <a:lnTo>
                    <a:pt x="433" y="311"/>
                  </a:lnTo>
                  <a:lnTo>
                    <a:pt x="435" y="309"/>
                  </a:lnTo>
                  <a:lnTo>
                    <a:pt x="436" y="311"/>
                  </a:lnTo>
                  <a:lnTo>
                    <a:pt x="438" y="311"/>
                  </a:lnTo>
                  <a:lnTo>
                    <a:pt x="440" y="308"/>
                  </a:lnTo>
                  <a:lnTo>
                    <a:pt x="441" y="308"/>
                  </a:lnTo>
                  <a:lnTo>
                    <a:pt x="444" y="309"/>
                  </a:lnTo>
                  <a:lnTo>
                    <a:pt x="446" y="311"/>
                  </a:lnTo>
                  <a:lnTo>
                    <a:pt x="449" y="312"/>
                  </a:lnTo>
                  <a:lnTo>
                    <a:pt x="449" y="312"/>
                  </a:lnTo>
                  <a:lnTo>
                    <a:pt x="449" y="308"/>
                  </a:lnTo>
                  <a:lnTo>
                    <a:pt x="447" y="306"/>
                  </a:lnTo>
                  <a:lnTo>
                    <a:pt x="444" y="305"/>
                  </a:lnTo>
                  <a:lnTo>
                    <a:pt x="441" y="303"/>
                  </a:lnTo>
                  <a:lnTo>
                    <a:pt x="440" y="303"/>
                  </a:lnTo>
                  <a:lnTo>
                    <a:pt x="441" y="301"/>
                  </a:lnTo>
                  <a:lnTo>
                    <a:pt x="443" y="301"/>
                  </a:lnTo>
                  <a:lnTo>
                    <a:pt x="446" y="301"/>
                  </a:lnTo>
                  <a:lnTo>
                    <a:pt x="449" y="300"/>
                  </a:lnTo>
                  <a:lnTo>
                    <a:pt x="451" y="300"/>
                  </a:lnTo>
                  <a:lnTo>
                    <a:pt x="452" y="300"/>
                  </a:lnTo>
                  <a:lnTo>
                    <a:pt x="454" y="301"/>
                  </a:lnTo>
                  <a:lnTo>
                    <a:pt x="455" y="300"/>
                  </a:lnTo>
                  <a:lnTo>
                    <a:pt x="455" y="298"/>
                  </a:lnTo>
                  <a:lnTo>
                    <a:pt x="460" y="298"/>
                  </a:lnTo>
                  <a:lnTo>
                    <a:pt x="462" y="298"/>
                  </a:lnTo>
                  <a:lnTo>
                    <a:pt x="463" y="300"/>
                  </a:lnTo>
                  <a:lnTo>
                    <a:pt x="463" y="301"/>
                  </a:lnTo>
                  <a:lnTo>
                    <a:pt x="465" y="305"/>
                  </a:lnTo>
                  <a:lnTo>
                    <a:pt x="466" y="308"/>
                  </a:lnTo>
                  <a:lnTo>
                    <a:pt x="468" y="308"/>
                  </a:lnTo>
                  <a:lnTo>
                    <a:pt x="470" y="308"/>
                  </a:lnTo>
                  <a:lnTo>
                    <a:pt x="470" y="308"/>
                  </a:lnTo>
                  <a:lnTo>
                    <a:pt x="468" y="306"/>
                  </a:lnTo>
                  <a:lnTo>
                    <a:pt x="468" y="305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4" y="297"/>
                  </a:lnTo>
                  <a:lnTo>
                    <a:pt x="477" y="295"/>
                  </a:lnTo>
                  <a:lnTo>
                    <a:pt x="479" y="295"/>
                  </a:lnTo>
                  <a:lnTo>
                    <a:pt x="482" y="290"/>
                  </a:lnTo>
                  <a:lnTo>
                    <a:pt x="484" y="290"/>
                  </a:lnTo>
                  <a:lnTo>
                    <a:pt x="485" y="289"/>
                  </a:lnTo>
                  <a:lnTo>
                    <a:pt x="485" y="289"/>
                  </a:lnTo>
                  <a:lnTo>
                    <a:pt x="482" y="287"/>
                  </a:lnTo>
                  <a:lnTo>
                    <a:pt x="482" y="286"/>
                  </a:lnTo>
                  <a:lnTo>
                    <a:pt x="485" y="284"/>
                  </a:lnTo>
                  <a:lnTo>
                    <a:pt x="488" y="281"/>
                  </a:lnTo>
                  <a:lnTo>
                    <a:pt x="490" y="281"/>
                  </a:lnTo>
                  <a:lnTo>
                    <a:pt x="490" y="282"/>
                  </a:lnTo>
                  <a:lnTo>
                    <a:pt x="493" y="284"/>
                  </a:lnTo>
                  <a:lnTo>
                    <a:pt x="496" y="286"/>
                  </a:lnTo>
                  <a:lnTo>
                    <a:pt x="496" y="286"/>
                  </a:lnTo>
                  <a:lnTo>
                    <a:pt x="498" y="286"/>
                  </a:lnTo>
                  <a:lnTo>
                    <a:pt x="498" y="284"/>
                  </a:lnTo>
                  <a:lnTo>
                    <a:pt x="499" y="284"/>
                  </a:lnTo>
                  <a:lnTo>
                    <a:pt x="501" y="284"/>
                  </a:lnTo>
                  <a:lnTo>
                    <a:pt x="503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3" y="287"/>
                  </a:lnTo>
                  <a:lnTo>
                    <a:pt x="499" y="290"/>
                  </a:lnTo>
                  <a:lnTo>
                    <a:pt x="496" y="293"/>
                  </a:lnTo>
                  <a:lnTo>
                    <a:pt x="496" y="295"/>
                  </a:lnTo>
                  <a:lnTo>
                    <a:pt x="495" y="300"/>
                  </a:lnTo>
                  <a:lnTo>
                    <a:pt x="493" y="301"/>
                  </a:lnTo>
                  <a:lnTo>
                    <a:pt x="493" y="305"/>
                  </a:lnTo>
                  <a:lnTo>
                    <a:pt x="493" y="305"/>
                  </a:lnTo>
                  <a:lnTo>
                    <a:pt x="496" y="305"/>
                  </a:lnTo>
                  <a:lnTo>
                    <a:pt x="499" y="301"/>
                  </a:lnTo>
                  <a:lnTo>
                    <a:pt x="499" y="298"/>
                  </a:lnTo>
                  <a:lnTo>
                    <a:pt x="507" y="292"/>
                  </a:lnTo>
                  <a:lnTo>
                    <a:pt x="511" y="287"/>
                  </a:lnTo>
                  <a:lnTo>
                    <a:pt x="515" y="284"/>
                  </a:lnTo>
                  <a:lnTo>
                    <a:pt x="517" y="282"/>
                  </a:lnTo>
                  <a:lnTo>
                    <a:pt x="518" y="286"/>
                  </a:lnTo>
                  <a:lnTo>
                    <a:pt x="517" y="289"/>
                  </a:lnTo>
                  <a:lnTo>
                    <a:pt x="515" y="290"/>
                  </a:lnTo>
                  <a:lnTo>
                    <a:pt x="517" y="290"/>
                  </a:lnTo>
                  <a:lnTo>
                    <a:pt x="517" y="293"/>
                  </a:lnTo>
                  <a:lnTo>
                    <a:pt x="517" y="295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22" y="295"/>
                  </a:lnTo>
                  <a:lnTo>
                    <a:pt x="523" y="292"/>
                  </a:lnTo>
                  <a:lnTo>
                    <a:pt x="525" y="290"/>
                  </a:lnTo>
                  <a:lnTo>
                    <a:pt x="525" y="289"/>
                  </a:lnTo>
                  <a:lnTo>
                    <a:pt x="526" y="287"/>
                  </a:lnTo>
                  <a:lnTo>
                    <a:pt x="529" y="287"/>
                  </a:lnTo>
                  <a:lnTo>
                    <a:pt x="529" y="286"/>
                  </a:lnTo>
                  <a:lnTo>
                    <a:pt x="526" y="284"/>
                  </a:lnTo>
                  <a:lnTo>
                    <a:pt x="525" y="282"/>
                  </a:lnTo>
                  <a:lnTo>
                    <a:pt x="526" y="281"/>
                  </a:lnTo>
                  <a:lnTo>
                    <a:pt x="531" y="279"/>
                  </a:lnTo>
                  <a:close/>
                  <a:moveTo>
                    <a:pt x="501" y="278"/>
                  </a:moveTo>
                  <a:lnTo>
                    <a:pt x="506" y="279"/>
                  </a:lnTo>
                  <a:lnTo>
                    <a:pt x="507" y="279"/>
                  </a:lnTo>
                  <a:lnTo>
                    <a:pt x="509" y="281"/>
                  </a:lnTo>
                  <a:lnTo>
                    <a:pt x="511" y="281"/>
                  </a:lnTo>
                  <a:lnTo>
                    <a:pt x="509" y="281"/>
                  </a:lnTo>
                  <a:lnTo>
                    <a:pt x="507" y="282"/>
                  </a:lnTo>
                  <a:lnTo>
                    <a:pt x="504" y="282"/>
                  </a:lnTo>
                  <a:lnTo>
                    <a:pt x="504" y="282"/>
                  </a:lnTo>
                  <a:lnTo>
                    <a:pt x="501" y="282"/>
                  </a:lnTo>
                  <a:lnTo>
                    <a:pt x="499" y="281"/>
                  </a:lnTo>
                  <a:lnTo>
                    <a:pt x="498" y="281"/>
                  </a:lnTo>
                  <a:lnTo>
                    <a:pt x="498" y="281"/>
                  </a:lnTo>
                  <a:lnTo>
                    <a:pt x="499" y="279"/>
                  </a:lnTo>
                  <a:lnTo>
                    <a:pt x="501" y="278"/>
                  </a:lnTo>
                  <a:close/>
                  <a:moveTo>
                    <a:pt x="15" y="276"/>
                  </a:moveTo>
                  <a:lnTo>
                    <a:pt x="17" y="278"/>
                  </a:lnTo>
                  <a:lnTo>
                    <a:pt x="15" y="281"/>
                  </a:lnTo>
                  <a:lnTo>
                    <a:pt x="12" y="282"/>
                  </a:lnTo>
                  <a:lnTo>
                    <a:pt x="7" y="282"/>
                  </a:lnTo>
                  <a:lnTo>
                    <a:pt x="3" y="286"/>
                  </a:lnTo>
                  <a:lnTo>
                    <a:pt x="1" y="286"/>
                  </a:lnTo>
                  <a:lnTo>
                    <a:pt x="0" y="286"/>
                  </a:lnTo>
                  <a:lnTo>
                    <a:pt x="3" y="284"/>
                  </a:lnTo>
                  <a:lnTo>
                    <a:pt x="9" y="281"/>
                  </a:lnTo>
                  <a:lnTo>
                    <a:pt x="11" y="278"/>
                  </a:lnTo>
                  <a:lnTo>
                    <a:pt x="15" y="276"/>
                  </a:lnTo>
                  <a:close/>
                  <a:moveTo>
                    <a:pt x="410" y="185"/>
                  </a:moveTo>
                  <a:lnTo>
                    <a:pt x="410" y="186"/>
                  </a:lnTo>
                  <a:lnTo>
                    <a:pt x="410" y="186"/>
                  </a:lnTo>
                  <a:lnTo>
                    <a:pt x="410" y="188"/>
                  </a:lnTo>
                  <a:lnTo>
                    <a:pt x="408" y="189"/>
                  </a:lnTo>
                  <a:lnTo>
                    <a:pt x="405" y="188"/>
                  </a:lnTo>
                  <a:lnTo>
                    <a:pt x="403" y="186"/>
                  </a:lnTo>
                  <a:lnTo>
                    <a:pt x="405" y="185"/>
                  </a:lnTo>
                  <a:lnTo>
                    <a:pt x="410" y="185"/>
                  </a:lnTo>
                  <a:close/>
                  <a:moveTo>
                    <a:pt x="441" y="62"/>
                  </a:moveTo>
                  <a:lnTo>
                    <a:pt x="444" y="62"/>
                  </a:lnTo>
                  <a:lnTo>
                    <a:pt x="446" y="62"/>
                  </a:lnTo>
                  <a:lnTo>
                    <a:pt x="451" y="62"/>
                  </a:lnTo>
                  <a:lnTo>
                    <a:pt x="452" y="68"/>
                  </a:lnTo>
                  <a:lnTo>
                    <a:pt x="454" y="73"/>
                  </a:lnTo>
                  <a:lnTo>
                    <a:pt x="457" y="74"/>
                  </a:lnTo>
                  <a:lnTo>
                    <a:pt x="460" y="73"/>
                  </a:lnTo>
                  <a:lnTo>
                    <a:pt x="465" y="73"/>
                  </a:lnTo>
                  <a:lnTo>
                    <a:pt x="466" y="73"/>
                  </a:lnTo>
                  <a:lnTo>
                    <a:pt x="470" y="74"/>
                  </a:lnTo>
                  <a:lnTo>
                    <a:pt x="471" y="76"/>
                  </a:lnTo>
                  <a:lnTo>
                    <a:pt x="470" y="76"/>
                  </a:lnTo>
                  <a:lnTo>
                    <a:pt x="466" y="78"/>
                  </a:lnTo>
                  <a:lnTo>
                    <a:pt x="466" y="81"/>
                  </a:lnTo>
                  <a:lnTo>
                    <a:pt x="470" y="82"/>
                  </a:lnTo>
                  <a:lnTo>
                    <a:pt x="474" y="84"/>
                  </a:lnTo>
                  <a:lnTo>
                    <a:pt x="477" y="84"/>
                  </a:lnTo>
                  <a:lnTo>
                    <a:pt x="482" y="84"/>
                  </a:lnTo>
                  <a:lnTo>
                    <a:pt x="487" y="86"/>
                  </a:lnTo>
                  <a:lnTo>
                    <a:pt x="492" y="89"/>
                  </a:lnTo>
                  <a:lnTo>
                    <a:pt x="481" y="92"/>
                  </a:lnTo>
                  <a:lnTo>
                    <a:pt x="479" y="92"/>
                  </a:lnTo>
                  <a:lnTo>
                    <a:pt x="477" y="95"/>
                  </a:lnTo>
                  <a:lnTo>
                    <a:pt x="476" y="97"/>
                  </a:lnTo>
                  <a:lnTo>
                    <a:pt x="474" y="97"/>
                  </a:lnTo>
                  <a:lnTo>
                    <a:pt x="471" y="100"/>
                  </a:lnTo>
                  <a:lnTo>
                    <a:pt x="470" y="100"/>
                  </a:lnTo>
                  <a:lnTo>
                    <a:pt x="466" y="100"/>
                  </a:lnTo>
                  <a:lnTo>
                    <a:pt x="465" y="100"/>
                  </a:lnTo>
                  <a:lnTo>
                    <a:pt x="463" y="101"/>
                  </a:lnTo>
                  <a:lnTo>
                    <a:pt x="462" y="103"/>
                  </a:lnTo>
                  <a:lnTo>
                    <a:pt x="458" y="103"/>
                  </a:lnTo>
                  <a:lnTo>
                    <a:pt x="455" y="101"/>
                  </a:lnTo>
                  <a:lnTo>
                    <a:pt x="457" y="101"/>
                  </a:lnTo>
                  <a:lnTo>
                    <a:pt x="457" y="100"/>
                  </a:lnTo>
                  <a:lnTo>
                    <a:pt x="457" y="98"/>
                  </a:lnTo>
                  <a:lnTo>
                    <a:pt x="460" y="97"/>
                  </a:lnTo>
                  <a:lnTo>
                    <a:pt x="460" y="95"/>
                  </a:lnTo>
                  <a:lnTo>
                    <a:pt x="460" y="95"/>
                  </a:lnTo>
                  <a:lnTo>
                    <a:pt x="458" y="95"/>
                  </a:lnTo>
                  <a:lnTo>
                    <a:pt x="457" y="93"/>
                  </a:lnTo>
                  <a:lnTo>
                    <a:pt x="455" y="93"/>
                  </a:lnTo>
                  <a:lnTo>
                    <a:pt x="454" y="95"/>
                  </a:lnTo>
                  <a:lnTo>
                    <a:pt x="451" y="97"/>
                  </a:lnTo>
                  <a:lnTo>
                    <a:pt x="447" y="97"/>
                  </a:lnTo>
                  <a:lnTo>
                    <a:pt x="436" y="98"/>
                  </a:lnTo>
                  <a:lnTo>
                    <a:pt x="435" y="97"/>
                  </a:lnTo>
                  <a:lnTo>
                    <a:pt x="433" y="93"/>
                  </a:lnTo>
                  <a:lnTo>
                    <a:pt x="438" y="92"/>
                  </a:lnTo>
                  <a:lnTo>
                    <a:pt x="440" y="90"/>
                  </a:lnTo>
                  <a:lnTo>
                    <a:pt x="440" y="87"/>
                  </a:lnTo>
                  <a:lnTo>
                    <a:pt x="441" y="87"/>
                  </a:lnTo>
                  <a:lnTo>
                    <a:pt x="444" y="82"/>
                  </a:lnTo>
                  <a:lnTo>
                    <a:pt x="444" y="82"/>
                  </a:lnTo>
                  <a:lnTo>
                    <a:pt x="438" y="81"/>
                  </a:lnTo>
                  <a:lnTo>
                    <a:pt x="436" y="79"/>
                  </a:lnTo>
                  <a:lnTo>
                    <a:pt x="433" y="74"/>
                  </a:lnTo>
                  <a:lnTo>
                    <a:pt x="432" y="73"/>
                  </a:lnTo>
                  <a:lnTo>
                    <a:pt x="429" y="70"/>
                  </a:lnTo>
                  <a:lnTo>
                    <a:pt x="429" y="67"/>
                  </a:lnTo>
                  <a:lnTo>
                    <a:pt x="427" y="68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36" y="63"/>
                  </a:lnTo>
                  <a:lnTo>
                    <a:pt x="441" y="62"/>
                  </a:lnTo>
                  <a:close/>
                  <a:moveTo>
                    <a:pt x="517" y="54"/>
                  </a:moveTo>
                  <a:lnTo>
                    <a:pt x="518" y="57"/>
                  </a:lnTo>
                  <a:lnTo>
                    <a:pt x="522" y="59"/>
                  </a:lnTo>
                  <a:lnTo>
                    <a:pt x="520" y="60"/>
                  </a:lnTo>
                  <a:lnTo>
                    <a:pt x="518" y="60"/>
                  </a:lnTo>
                  <a:lnTo>
                    <a:pt x="514" y="57"/>
                  </a:lnTo>
                  <a:lnTo>
                    <a:pt x="514" y="56"/>
                  </a:lnTo>
                  <a:lnTo>
                    <a:pt x="514" y="56"/>
                  </a:lnTo>
                  <a:lnTo>
                    <a:pt x="517" y="54"/>
                  </a:lnTo>
                  <a:close/>
                  <a:moveTo>
                    <a:pt x="285" y="52"/>
                  </a:moveTo>
                  <a:lnTo>
                    <a:pt x="288" y="52"/>
                  </a:lnTo>
                  <a:lnTo>
                    <a:pt x="290" y="54"/>
                  </a:lnTo>
                  <a:lnTo>
                    <a:pt x="293" y="57"/>
                  </a:lnTo>
                  <a:lnTo>
                    <a:pt x="293" y="57"/>
                  </a:lnTo>
                  <a:lnTo>
                    <a:pt x="291" y="59"/>
                  </a:lnTo>
                  <a:lnTo>
                    <a:pt x="293" y="60"/>
                  </a:lnTo>
                  <a:lnTo>
                    <a:pt x="294" y="62"/>
                  </a:lnTo>
                  <a:lnTo>
                    <a:pt x="294" y="63"/>
                  </a:lnTo>
                  <a:lnTo>
                    <a:pt x="298" y="63"/>
                  </a:lnTo>
                  <a:lnTo>
                    <a:pt x="299" y="65"/>
                  </a:lnTo>
                  <a:lnTo>
                    <a:pt x="302" y="67"/>
                  </a:lnTo>
                  <a:lnTo>
                    <a:pt x="304" y="68"/>
                  </a:lnTo>
                  <a:lnTo>
                    <a:pt x="304" y="68"/>
                  </a:lnTo>
                  <a:lnTo>
                    <a:pt x="306" y="71"/>
                  </a:lnTo>
                  <a:lnTo>
                    <a:pt x="307" y="73"/>
                  </a:lnTo>
                  <a:lnTo>
                    <a:pt x="304" y="73"/>
                  </a:lnTo>
                  <a:lnTo>
                    <a:pt x="302" y="70"/>
                  </a:lnTo>
                  <a:lnTo>
                    <a:pt x="299" y="68"/>
                  </a:lnTo>
                  <a:lnTo>
                    <a:pt x="296" y="67"/>
                  </a:lnTo>
                  <a:lnTo>
                    <a:pt x="293" y="67"/>
                  </a:lnTo>
                  <a:lnTo>
                    <a:pt x="293" y="67"/>
                  </a:lnTo>
                  <a:lnTo>
                    <a:pt x="288" y="60"/>
                  </a:lnTo>
                  <a:lnTo>
                    <a:pt x="288" y="59"/>
                  </a:lnTo>
                  <a:lnTo>
                    <a:pt x="285" y="57"/>
                  </a:lnTo>
                  <a:lnTo>
                    <a:pt x="285" y="54"/>
                  </a:lnTo>
                  <a:lnTo>
                    <a:pt x="285" y="52"/>
                  </a:lnTo>
                  <a:close/>
                  <a:moveTo>
                    <a:pt x="548" y="49"/>
                  </a:moveTo>
                  <a:lnTo>
                    <a:pt x="552" y="51"/>
                  </a:lnTo>
                  <a:lnTo>
                    <a:pt x="556" y="52"/>
                  </a:lnTo>
                  <a:lnTo>
                    <a:pt x="561" y="51"/>
                  </a:lnTo>
                  <a:lnTo>
                    <a:pt x="561" y="52"/>
                  </a:lnTo>
                  <a:lnTo>
                    <a:pt x="556" y="54"/>
                  </a:lnTo>
                  <a:lnTo>
                    <a:pt x="550" y="52"/>
                  </a:lnTo>
                  <a:lnTo>
                    <a:pt x="544" y="52"/>
                  </a:lnTo>
                  <a:lnTo>
                    <a:pt x="537" y="54"/>
                  </a:lnTo>
                  <a:lnTo>
                    <a:pt x="534" y="54"/>
                  </a:lnTo>
                  <a:lnTo>
                    <a:pt x="539" y="52"/>
                  </a:lnTo>
                  <a:lnTo>
                    <a:pt x="542" y="51"/>
                  </a:lnTo>
                  <a:lnTo>
                    <a:pt x="542" y="49"/>
                  </a:lnTo>
                  <a:lnTo>
                    <a:pt x="544" y="49"/>
                  </a:lnTo>
                  <a:lnTo>
                    <a:pt x="548" y="49"/>
                  </a:lnTo>
                  <a:close/>
                  <a:moveTo>
                    <a:pt x="369" y="15"/>
                  </a:moveTo>
                  <a:lnTo>
                    <a:pt x="370" y="16"/>
                  </a:lnTo>
                  <a:lnTo>
                    <a:pt x="375" y="19"/>
                  </a:lnTo>
                  <a:lnTo>
                    <a:pt x="375" y="19"/>
                  </a:lnTo>
                  <a:lnTo>
                    <a:pt x="376" y="19"/>
                  </a:lnTo>
                  <a:lnTo>
                    <a:pt x="376" y="18"/>
                  </a:lnTo>
                  <a:lnTo>
                    <a:pt x="376" y="18"/>
                  </a:lnTo>
                  <a:lnTo>
                    <a:pt x="381" y="18"/>
                  </a:lnTo>
                  <a:lnTo>
                    <a:pt x="386" y="19"/>
                  </a:lnTo>
                  <a:lnTo>
                    <a:pt x="388" y="21"/>
                  </a:lnTo>
                  <a:lnTo>
                    <a:pt x="389" y="22"/>
                  </a:lnTo>
                  <a:lnTo>
                    <a:pt x="391" y="26"/>
                  </a:lnTo>
                  <a:lnTo>
                    <a:pt x="391" y="29"/>
                  </a:lnTo>
                  <a:lnTo>
                    <a:pt x="388" y="30"/>
                  </a:lnTo>
                  <a:lnTo>
                    <a:pt x="388" y="32"/>
                  </a:lnTo>
                  <a:lnTo>
                    <a:pt x="388" y="34"/>
                  </a:lnTo>
                  <a:lnTo>
                    <a:pt x="388" y="35"/>
                  </a:lnTo>
                  <a:lnTo>
                    <a:pt x="388" y="37"/>
                  </a:lnTo>
                  <a:lnTo>
                    <a:pt x="391" y="35"/>
                  </a:lnTo>
                  <a:lnTo>
                    <a:pt x="395" y="29"/>
                  </a:lnTo>
                  <a:lnTo>
                    <a:pt x="397" y="29"/>
                  </a:lnTo>
                  <a:lnTo>
                    <a:pt x="397" y="29"/>
                  </a:lnTo>
                  <a:lnTo>
                    <a:pt x="400" y="30"/>
                  </a:lnTo>
                  <a:lnTo>
                    <a:pt x="403" y="34"/>
                  </a:lnTo>
                  <a:lnTo>
                    <a:pt x="403" y="34"/>
                  </a:lnTo>
                  <a:lnTo>
                    <a:pt x="403" y="35"/>
                  </a:lnTo>
                  <a:lnTo>
                    <a:pt x="403" y="37"/>
                  </a:lnTo>
                  <a:lnTo>
                    <a:pt x="403" y="38"/>
                  </a:lnTo>
                  <a:lnTo>
                    <a:pt x="403" y="38"/>
                  </a:lnTo>
                  <a:lnTo>
                    <a:pt x="402" y="40"/>
                  </a:lnTo>
                  <a:lnTo>
                    <a:pt x="402" y="40"/>
                  </a:lnTo>
                  <a:lnTo>
                    <a:pt x="403" y="40"/>
                  </a:lnTo>
                  <a:lnTo>
                    <a:pt x="405" y="41"/>
                  </a:lnTo>
                  <a:lnTo>
                    <a:pt x="406" y="43"/>
                  </a:lnTo>
                  <a:lnTo>
                    <a:pt x="408" y="43"/>
                  </a:lnTo>
                  <a:lnTo>
                    <a:pt x="413" y="43"/>
                  </a:lnTo>
                  <a:lnTo>
                    <a:pt x="417" y="45"/>
                  </a:lnTo>
                  <a:lnTo>
                    <a:pt x="419" y="48"/>
                  </a:lnTo>
                  <a:lnTo>
                    <a:pt x="422" y="46"/>
                  </a:lnTo>
                  <a:lnTo>
                    <a:pt x="422" y="45"/>
                  </a:lnTo>
                  <a:lnTo>
                    <a:pt x="424" y="45"/>
                  </a:lnTo>
                  <a:lnTo>
                    <a:pt x="427" y="45"/>
                  </a:lnTo>
                  <a:lnTo>
                    <a:pt x="430" y="45"/>
                  </a:lnTo>
                  <a:lnTo>
                    <a:pt x="432" y="46"/>
                  </a:lnTo>
                  <a:lnTo>
                    <a:pt x="429" y="49"/>
                  </a:lnTo>
                  <a:lnTo>
                    <a:pt x="432" y="52"/>
                  </a:lnTo>
                  <a:lnTo>
                    <a:pt x="436" y="54"/>
                  </a:lnTo>
                  <a:lnTo>
                    <a:pt x="440" y="56"/>
                  </a:lnTo>
                  <a:lnTo>
                    <a:pt x="441" y="56"/>
                  </a:lnTo>
                  <a:lnTo>
                    <a:pt x="441" y="57"/>
                  </a:lnTo>
                  <a:lnTo>
                    <a:pt x="440" y="59"/>
                  </a:lnTo>
                  <a:lnTo>
                    <a:pt x="436" y="59"/>
                  </a:lnTo>
                  <a:lnTo>
                    <a:pt x="432" y="59"/>
                  </a:lnTo>
                  <a:lnTo>
                    <a:pt x="427" y="60"/>
                  </a:lnTo>
                  <a:lnTo>
                    <a:pt x="417" y="60"/>
                  </a:lnTo>
                  <a:lnTo>
                    <a:pt x="416" y="62"/>
                  </a:lnTo>
                  <a:lnTo>
                    <a:pt x="416" y="62"/>
                  </a:lnTo>
                  <a:lnTo>
                    <a:pt x="416" y="63"/>
                  </a:lnTo>
                  <a:lnTo>
                    <a:pt x="411" y="65"/>
                  </a:lnTo>
                  <a:lnTo>
                    <a:pt x="408" y="68"/>
                  </a:lnTo>
                  <a:lnTo>
                    <a:pt x="406" y="70"/>
                  </a:lnTo>
                  <a:lnTo>
                    <a:pt x="406" y="73"/>
                  </a:lnTo>
                  <a:lnTo>
                    <a:pt x="406" y="74"/>
                  </a:lnTo>
                  <a:lnTo>
                    <a:pt x="406" y="76"/>
                  </a:lnTo>
                  <a:lnTo>
                    <a:pt x="406" y="78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399" y="79"/>
                  </a:lnTo>
                  <a:lnTo>
                    <a:pt x="399" y="81"/>
                  </a:lnTo>
                  <a:lnTo>
                    <a:pt x="399" y="82"/>
                  </a:lnTo>
                  <a:lnTo>
                    <a:pt x="399" y="87"/>
                  </a:lnTo>
                  <a:lnTo>
                    <a:pt x="397" y="90"/>
                  </a:lnTo>
                  <a:lnTo>
                    <a:pt x="397" y="93"/>
                  </a:lnTo>
                  <a:lnTo>
                    <a:pt x="395" y="95"/>
                  </a:lnTo>
                  <a:lnTo>
                    <a:pt x="394" y="97"/>
                  </a:lnTo>
                  <a:lnTo>
                    <a:pt x="389" y="97"/>
                  </a:lnTo>
                  <a:lnTo>
                    <a:pt x="386" y="100"/>
                  </a:lnTo>
                  <a:lnTo>
                    <a:pt x="384" y="104"/>
                  </a:lnTo>
                  <a:lnTo>
                    <a:pt x="383" y="106"/>
                  </a:lnTo>
                  <a:lnTo>
                    <a:pt x="380" y="109"/>
                  </a:lnTo>
                  <a:lnTo>
                    <a:pt x="380" y="111"/>
                  </a:lnTo>
                  <a:lnTo>
                    <a:pt x="381" y="112"/>
                  </a:lnTo>
                  <a:lnTo>
                    <a:pt x="380" y="114"/>
                  </a:lnTo>
                  <a:lnTo>
                    <a:pt x="376" y="117"/>
                  </a:lnTo>
                  <a:lnTo>
                    <a:pt x="376" y="119"/>
                  </a:lnTo>
                  <a:lnTo>
                    <a:pt x="378" y="120"/>
                  </a:lnTo>
                  <a:lnTo>
                    <a:pt x="378" y="122"/>
                  </a:lnTo>
                  <a:lnTo>
                    <a:pt x="376" y="123"/>
                  </a:lnTo>
                  <a:lnTo>
                    <a:pt x="373" y="125"/>
                  </a:lnTo>
                  <a:lnTo>
                    <a:pt x="370" y="123"/>
                  </a:lnTo>
                  <a:lnTo>
                    <a:pt x="369" y="122"/>
                  </a:lnTo>
                  <a:lnTo>
                    <a:pt x="367" y="120"/>
                  </a:lnTo>
                  <a:lnTo>
                    <a:pt x="365" y="119"/>
                  </a:lnTo>
                  <a:lnTo>
                    <a:pt x="364" y="119"/>
                  </a:lnTo>
                  <a:lnTo>
                    <a:pt x="356" y="115"/>
                  </a:lnTo>
                  <a:lnTo>
                    <a:pt x="350" y="109"/>
                  </a:lnTo>
                  <a:lnTo>
                    <a:pt x="345" y="106"/>
                  </a:lnTo>
                  <a:lnTo>
                    <a:pt x="342" y="106"/>
                  </a:lnTo>
                  <a:lnTo>
                    <a:pt x="339" y="104"/>
                  </a:lnTo>
                  <a:lnTo>
                    <a:pt x="337" y="103"/>
                  </a:lnTo>
                  <a:lnTo>
                    <a:pt x="335" y="101"/>
                  </a:lnTo>
                  <a:lnTo>
                    <a:pt x="335" y="100"/>
                  </a:lnTo>
                  <a:lnTo>
                    <a:pt x="334" y="98"/>
                  </a:lnTo>
                  <a:lnTo>
                    <a:pt x="334" y="97"/>
                  </a:lnTo>
                  <a:lnTo>
                    <a:pt x="334" y="95"/>
                  </a:lnTo>
                  <a:lnTo>
                    <a:pt x="335" y="93"/>
                  </a:lnTo>
                  <a:lnTo>
                    <a:pt x="340" y="93"/>
                  </a:lnTo>
                  <a:lnTo>
                    <a:pt x="342" y="93"/>
                  </a:lnTo>
                  <a:lnTo>
                    <a:pt x="343" y="95"/>
                  </a:lnTo>
                  <a:lnTo>
                    <a:pt x="345" y="95"/>
                  </a:lnTo>
                  <a:lnTo>
                    <a:pt x="348" y="90"/>
                  </a:lnTo>
                  <a:lnTo>
                    <a:pt x="365" y="87"/>
                  </a:lnTo>
                  <a:lnTo>
                    <a:pt x="372" y="87"/>
                  </a:lnTo>
                  <a:lnTo>
                    <a:pt x="378" y="87"/>
                  </a:lnTo>
                  <a:lnTo>
                    <a:pt x="376" y="86"/>
                  </a:lnTo>
                  <a:lnTo>
                    <a:pt x="376" y="84"/>
                  </a:lnTo>
                  <a:lnTo>
                    <a:pt x="375" y="84"/>
                  </a:lnTo>
                  <a:lnTo>
                    <a:pt x="370" y="84"/>
                  </a:lnTo>
                  <a:lnTo>
                    <a:pt x="364" y="86"/>
                  </a:lnTo>
                  <a:lnTo>
                    <a:pt x="361" y="86"/>
                  </a:lnTo>
                  <a:lnTo>
                    <a:pt x="358" y="84"/>
                  </a:lnTo>
                  <a:lnTo>
                    <a:pt x="353" y="86"/>
                  </a:lnTo>
                  <a:lnTo>
                    <a:pt x="350" y="87"/>
                  </a:lnTo>
                  <a:lnTo>
                    <a:pt x="347" y="87"/>
                  </a:lnTo>
                  <a:lnTo>
                    <a:pt x="343" y="87"/>
                  </a:lnTo>
                  <a:lnTo>
                    <a:pt x="335" y="87"/>
                  </a:lnTo>
                  <a:lnTo>
                    <a:pt x="334" y="87"/>
                  </a:lnTo>
                  <a:lnTo>
                    <a:pt x="331" y="86"/>
                  </a:lnTo>
                  <a:lnTo>
                    <a:pt x="331" y="84"/>
                  </a:lnTo>
                  <a:lnTo>
                    <a:pt x="331" y="82"/>
                  </a:lnTo>
                  <a:lnTo>
                    <a:pt x="329" y="79"/>
                  </a:lnTo>
                  <a:lnTo>
                    <a:pt x="331" y="79"/>
                  </a:lnTo>
                  <a:lnTo>
                    <a:pt x="331" y="78"/>
                  </a:lnTo>
                  <a:lnTo>
                    <a:pt x="332" y="78"/>
                  </a:lnTo>
                  <a:lnTo>
                    <a:pt x="334" y="78"/>
                  </a:lnTo>
                  <a:lnTo>
                    <a:pt x="335" y="78"/>
                  </a:lnTo>
                  <a:lnTo>
                    <a:pt x="339" y="81"/>
                  </a:lnTo>
                  <a:lnTo>
                    <a:pt x="337" y="78"/>
                  </a:lnTo>
                  <a:lnTo>
                    <a:pt x="348" y="76"/>
                  </a:lnTo>
                  <a:lnTo>
                    <a:pt x="353" y="73"/>
                  </a:lnTo>
                  <a:lnTo>
                    <a:pt x="356" y="73"/>
                  </a:lnTo>
                  <a:lnTo>
                    <a:pt x="359" y="73"/>
                  </a:lnTo>
                  <a:lnTo>
                    <a:pt x="358" y="73"/>
                  </a:lnTo>
                  <a:lnTo>
                    <a:pt x="358" y="71"/>
                  </a:lnTo>
                  <a:lnTo>
                    <a:pt x="359" y="70"/>
                  </a:lnTo>
                  <a:lnTo>
                    <a:pt x="361" y="70"/>
                  </a:lnTo>
                  <a:lnTo>
                    <a:pt x="365" y="70"/>
                  </a:lnTo>
                  <a:lnTo>
                    <a:pt x="375" y="70"/>
                  </a:lnTo>
                  <a:lnTo>
                    <a:pt x="378" y="68"/>
                  </a:lnTo>
                  <a:lnTo>
                    <a:pt x="380" y="67"/>
                  </a:lnTo>
                  <a:lnTo>
                    <a:pt x="378" y="68"/>
                  </a:lnTo>
                  <a:lnTo>
                    <a:pt x="375" y="68"/>
                  </a:lnTo>
                  <a:lnTo>
                    <a:pt x="373" y="68"/>
                  </a:lnTo>
                  <a:lnTo>
                    <a:pt x="370" y="67"/>
                  </a:lnTo>
                  <a:lnTo>
                    <a:pt x="370" y="65"/>
                  </a:lnTo>
                  <a:lnTo>
                    <a:pt x="373" y="62"/>
                  </a:lnTo>
                  <a:lnTo>
                    <a:pt x="375" y="59"/>
                  </a:lnTo>
                  <a:lnTo>
                    <a:pt x="370" y="60"/>
                  </a:lnTo>
                  <a:lnTo>
                    <a:pt x="370" y="60"/>
                  </a:lnTo>
                  <a:lnTo>
                    <a:pt x="365" y="63"/>
                  </a:lnTo>
                  <a:lnTo>
                    <a:pt x="362" y="65"/>
                  </a:lnTo>
                  <a:lnTo>
                    <a:pt x="359" y="65"/>
                  </a:lnTo>
                  <a:lnTo>
                    <a:pt x="354" y="65"/>
                  </a:lnTo>
                  <a:lnTo>
                    <a:pt x="354" y="65"/>
                  </a:lnTo>
                  <a:lnTo>
                    <a:pt x="353" y="63"/>
                  </a:lnTo>
                  <a:lnTo>
                    <a:pt x="353" y="62"/>
                  </a:lnTo>
                  <a:lnTo>
                    <a:pt x="353" y="62"/>
                  </a:lnTo>
                  <a:lnTo>
                    <a:pt x="354" y="60"/>
                  </a:lnTo>
                  <a:lnTo>
                    <a:pt x="354" y="57"/>
                  </a:lnTo>
                  <a:lnTo>
                    <a:pt x="354" y="56"/>
                  </a:lnTo>
                  <a:lnTo>
                    <a:pt x="353" y="56"/>
                  </a:lnTo>
                  <a:lnTo>
                    <a:pt x="351" y="57"/>
                  </a:lnTo>
                  <a:lnTo>
                    <a:pt x="351" y="59"/>
                  </a:lnTo>
                  <a:lnTo>
                    <a:pt x="348" y="60"/>
                  </a:lnTo>
                  <a:lnTo>
                    <a:pt x="347" y="60"/>
                  </a:lnTo>
                  <a:lnTo>
                    <a:pt x="347" y="59"/>
                  </a:lnTo>
                  <a:lnTo>
                    <a:pt x="345" y="59"/>
                  </a:lnTo>
                  <a:lnTo>
                    <a:pt x="345" y="57"/>
                  </a:lnTo>
                  <a:lnTo>
                    <a:pt x="343" y="57"/>
                  </a:lnTo>
                  <a:lnTo>
                    <a:pt x="342" y="59"/>
                  </a:lnTo>
                  <a:lnTo>
                    <a:pt x="340" y="59"/>
                  </a:lnTo>
                  <a:lnTo>
                    <a:pt x="342" y="60"/>
                  </a:lnTo>
                  <a:lnTo>
                    <a:pt x="342" y="62"/>
                  </a:lnTo>
                  <a:lnTo>
                    <a:pt x="340" y="63"/>
                  </a:lnTo>
                  <a:lnTo>
                    <a:pt x="340" y="65"/>
                  </a:lnTo>
                  <a:lnTo>
                    <a:pt x="342" y="67"/>
                  </a:lnTo>
                  <a:lnTo>
                    <a:pt x="343" y="68"/>
                  </a:lnTo>
                  <a:lnTo>
                    <a:pt x="342" y="68"/>
                  </a:lnTo>
                  <a:lnTo>
                    <a:pt x="339" y="70"/>
                  </a:lnTo>
                  <a:lnTo>
                    <a:pt x="337" y="71"/>
                  </a:lnTo>
                  <a:lnTo>
                    <a:pt x="335" y="71"/>
                  </a:lnTo>
                  <a:lnTo>
                    <a:pt x="332" y="71"/>
                  </a:lnTo>
                  <a:lnTo>
                    <a:pt x="329" y="73"/>
                  </a:lnTo>
                  <a:lnTo>
                    <a:pt x="321" y="73"/>
                  </a:lnTo>
                  <a:lnTo>
                    <a:pt x="318" y="71"/>
                  </a:lnTo>
                  <a:lnTo>
                    <a:pt x="318" y="70"/>
                  </a:lnTo>
                  <a:lnTo>
                    <a:pt x="317" y="70"/>
                  </a:lnTo>
                  <a:lnTo>
                    <a:pt x="315" y="68"/>
                  </a:lnTo>
                  <a:lnTo>
                    <a:pt x="312" y="65"/>
                  </a:lnTo>
                  <a:lnTo>
                    <a:pt x="309" y="62"/>
                  </a:lnTo>
                  <a:lnTo>
                    <a:pt x="307" y="62"/>
                  </a:lnTo>
                  <a:lnTo>
                    <a:pt x="304" y="60"/>
                  </a:lnTo>
                  <a:lnTo>
                    <a:pt x="304" y="59"/>
                  </a:lnTo>
                  <a:lnTo>
                    <a:pt x="302" y="57"/>
                  </a:lnTo>
                  <a:lnTo>
                    <a:pt x="301" y="56"/>
                  </a:lnTo>
                  <a:lnTo>
                    <a:pt x="302" y="54"/>
                  </a:lnTo>
                  <a:lnTo>
                    <a:pt x="304" y="54"/>
                  </a:lnTo>
                  <a:lnTo>
                    <a:pt x="299" y="52"/>
                  </a:lnTo>
                  <a:lnTo>
                    <a:pt x="296" y="51"/>
                  </a:lnTo>
                  <a:lnTo>
                    <a:pt x="298" y="49"/>
                  </a:lnTo>
                  <a:lnTo>
                    <a:pt x="299" y="49"/>
                  </a:lnTo>
                  <a:lnTo>
                    <a:pt x="309" y="52"/>
                  </a:lnTo>
                  <a:lnTo>
                    <a:pt x="310" y="51"/>
                  </a:lnTo>
                  <a:lnTo>
                    <a:pt x="312" y="51"/>
                  </a:lnTo>
                  <a:lnTo>
                    <a:pt x="310" y="49"/>
                  </a:lnTo>
                  <a:lnTo>
                    <a:pt x="309" y="49"/>
                  </a:lnTo>
                  <a:lnTo>
                    <a:pt x="307" y="49"/>
                  </a:lnTo>
                  <a:lnTo>
                    <a:pt x="306" y="49"/>
                  </a:lnTo>
                  <a:lnTo>
                    <a:pt x="306" y="48"/>
                  </a:lnTo>
                  <a:lnTo>
                    <a:pt x="304" y="46"/>
                  </a:lnTo>
                  <a:lnTo>
                    <a:pt x="304" y="45"/>
                  </a:lnTo>
                  <a:lnTo>
                    <a:pt x="304" y="45"/>
                  </a:lnTo>
                  <a:lnTo>
                    <a:pt x="306" y="41"/>
                  </a:lnTo>
                  <a:lnTo>
                    <a:pt x="307" y="40"/>
                  </a:lnTo>
                  <a:lnTo>
                    <a:pt x="306" y="40"/>
                  </a:lnTo>
                  <a:lnTo>
                    <a:pt x="299" y="40"/>
                  </a:lnTo>
                  <a:lnTo>
                    <a:pt x="299" y="40"/>
                  </a:lnTo>
                  <a:lnTo>
                    <a:pt x="299" y="41"/>
                  </a:lnTo>
                  <a:lnTo>
                    <a:pt x="298" y="45"/>
                  </a:lnTo>
                  <a:lnTo>
                    <a:pt x="296" y="45"/>
                  </a:lnTo>
                  <a:lnTo>
                    <a:pt x="294" y="45"/>
                  </a:lnTo>
                  <a:lnTo>
                    <a:pt x="293" y="41"/>
                  </a:lnTo>
                  <a:lnTo>
                    <a:pt x="290" y="38"/>
                  </a:lnTo>
                  <a:lnTo>
                    <a:pt x="290" y="37"/>
                  </a:lnTo>
                  <a:lnTo>
                    <a:pt x="290" y="35"/>
                  </a:lnTo>
                  <a:lnTo>
                    <a:pt x="288" y="34"/>
                  </a:lnTo>
                  <a:lnTo>
                    <a:pt x="287" y="32"/>
                  </a:lnTo>
                  <a:lnTo>
                    <a:pt x="287" y="30"/>
                  </a:lnTo>
                  <a:lnTo>
                    <a:pt x="287" y="30"/>
                  </a:lnTo>
                  <a:lnTo>
                    <a:pt x="288" y="27"/>
                  </a:lnTo>
                  <a:lnTo>
                    <a:pt x="287" y="26"/>
                  </a:lnTo>
                  <a:lnTo>
                    <a:pt x="287" y="26"/>
                  </a:lnTo>
                  <a:lnTo>
                    <a:pt x="287" y="24"/>
                  </a:lnTo>
                  <a:lnTo>
                    <a:pt x="287" y="22"/>
                  </a:lnTo>
                  <a:lnTo>
                    <a:pt x="288" y="22"/>
                  </a:lnTo>
                  <a:lnTo>
                    <a:pt x="288" y="22"/>
                  </a:lnTo>
                  <a:lnTo>
                    <a:pt x="291" y="24"/>
                  </a:lnTo>
                  <a:lnTo>
                    <a:pt x="293" y="26"/>
                  </a:lnTo>
                  <a:lnTo>
                    <a:pt x="293" y="26"/>
                  </a:lnTo>
                  <a:lnTo>
                    <a:pt x="294" y="22"/>
                  </a:lnTo>
                  <a:lnTo>
                    <a:pt x="296" y="22"/>
                  </a:lnTo>
                  <a:lnTo>
                    <a:pt x="301" y="22"/>
                  </a:lnTo>
                  <a:lnTo>
                    <a:pt x="307" y="24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4"/>
                  </a:lnTo>
                  <a:lnTo>
                    <a:pt x="309" y="22"/>
                  </a:lnTo>
                  <a:lnTo>
                    <a:pt x="309" y="22"/>
                  </a:lnTo>
                  <a:lnTo>
                    <a:pt x="313" y="24"/>
                  </a:lnTo>
                  <a:lnTo>
                    <a:pt x="317" y="24"/>
                  </a:lnTo>
                  <a:lnTo>
                    <a:pt x="321" y="21"/>
                  </a:lnTo>
                  <a:lnTo>
                    <a:pt x="329" y="21"/>
                  </a:lnTo>
                  <a:lnTo>
                    <a:pt x="332" y="22"/>
                  </a:lnTo>
                  <a:lnTo>
                    <a:pt x="332" y="22"/>
                  </a:lnTo>
                  <a:lnTo>
                    <a:pt x="332" y="24"/>
                  </a:lnTo>
                  <a:lnTo>
                    <a:pt x="332" y="24"/>
                  </a:lnTo>
                  <a:lnTo>
                    <a:pt x="331" y="26"/>
                  </a:lnTo>
                  <a:lnTo>
                    <a:pt x="320" y="27"/>
                  </a:lnTo>
                  <a:lnTo>
                    <a:pt x="313" y="30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4"/>
                  </a:lnTo>
                  <a:lnTo>
                    <a:pt x="326" y="34"/>
                  </a:lnTo>
                  <a:lnTo>
                    <a:pt x="328" y="34"/>
                  </a:lnTo>
                  <a:lnTo>
                    <a:pt x="331" y="35"/>
                  </a:lnTo>
                  <a:lnTo>
                    <a:pt x="332" y="37"/>
                  </a:lnTo>
                  <a:lnTo>
                    <a:pt x="334" y="38"/>
                  </a:lnTo>
                  <a:lnTo>
                    <a:pt x="334" y="38"/>
                  </a:lnTo>
                  <a:lnTo>
                    <a:pt x="335" y="37"/>
                  </a:lnTo>
                  <a:lnTo>
                    <a:pt x="334" y="35"/>
                  </a:lnTo>
                  <a:lnTo>
                    <a:pt x="334" y="34"/>
                  </a:lnTo>
                  <a:lnTo>
                    <a:pt x="334" y="32"/>
                  </a:lnTo>
                  <a:lnTo>
                    <a:pt x="335" y="30"/>
                  </a:lnTo>
                  <a:lnTo>
                    <a:pt x="337" y="29"/>
                  </a:lnTo>
                  <a:lnTo>
                    <a:pt x="340" y="26"/>
                  </a:lnTo>
                  <a:lnTo>
                    <a:pt x="343" y="22"/>
                  </a:lnTo>
                  <a:lnTo>
                    <a:pt x="347" y="24"/>
                  </a:lnTo>
                  <a:lnTo>
                    <a:pt x="350" y="27"/>
                  </a:lnTo>
                  <a:lnTo>
                    <a:pt x="353" y="30"/>
                  </a:lnTo>
                  <a:lnTo>
                    <a:pt x="354" y="35"/>
                  </a:lnTo>
                  <a:lnTo>
                    <a:pt x="358" y="41"/>
                  </a:lnTo>
                  <a:lnTo>
                    <a:pt x="359" y="43"/>
                  </a:lnTo>
                  <a:lnTo>
                    <a:pt x="361" y="43"/>
                  </a:lnTo>
                  <a:lnTo>
                    <a:pt x="367" y="49"/>
                  </a:lnTo>
                  <a:lnTo>
                    <a:pt x="369" y="49"/>
                  </a:lnTo>
                  <a:lnTo>
                    <a:pt x="367" y="45"/>
                  </a:lnTo>
                  <a:lnTo>
                    <a:pt x="364" y="38"/>
                  </a:lnTo>
                  <a:lnTo>
                    <a:pt x="361" y="32"/>
                  </a:lnTo>
                  <a:lnTo>
                    <a:pt x="361" y="30"/>
                  </a:lnTo>
                  <a:lnTo>
                    <a:pt x="361" y="27"/>
                  </a:lnTo>
                  <a:lnTo>
                    <a:pt x="361" y="26"/>
                  </a:lnTo>
                  <a:lnTo>
                    <a:pt x="361" y="26"/>
                  </a:lnTo>
                  <a:lnTo>
                    <a:pt x="362" y="21"/>
                  </a:lnTo>
                  <a:lnTo>
                    <a:pt x="364" y="19"/>
                  </a:lnTo>
                  <a:lnTo>
                    <a:pt x="364" y="18"/>
                  </a:lnTo>
                  <a:lnTo>
                    <a:pt x="364" y="16"/>
                  </a:lnTo>
                  <a:lnTo>
                    <a:pt x="367" y="15"/>
                  </a:lnTo>
                  <a:lnTo>
                    <a:pt x="369" y="15"/>
                  </a:lnTo>
                  <a:close/>
                  <a:moveTo>
                    <a:pt x="615" y="8"/>
                  </a:moveTo>
                  <a:lnTo>
                    <a:pt x="618" y="8"/>
                  </a:lnTo>
                  <a:lnTo>
                    <a:pt x="616" y="10"/>
                  </a:lnTo>
                  <a:lnTo>
                    <a:pt x="602" y="11"/>
                  </a:lnTo>
                  <a:lnTo>
                    <a:pt x="588" y="13"/>
                  </a:lnTo>
                  <a:lnTo>
                    <a:pt x="586" y="13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5" y="8"/>
                  </a:lnTo>
                  <a:close/>
                  <a:moveTo>
                    <a:pt x="395" y="4"/>
                  </a:moveTo>
                  <a:lnTo>
                    <a:pt x="400" y="5"/>
                  </a:lnTo>
                  <a:lnTo>
                    <a:pt x="403" y="7"/>
                  </a:lnTo>
                  <a:lnTo>
                    <a:pt x="400" y="8"/>
                  </a:lnTo>
                  <a:lnTo>
                    <a:pt x="394" y="7"/>
                  </a:lnTo>
                  <a:lnTo>
                    <a:pt x="395" y="5"/>
                  </a:lnTo>
                  <a:lnTo>
                    <a:pt x="395" y="4"/>
                  </a:lnTo>
                  <a:close/>
                  <a:moveTo>
                    <a:pt x="417" y="0"/>
                  </a:moveTo>
                  <a:lnTo>
                    <a:pt x="419" y="0"/>
                  </a:lnTo>
                  <a:lnTo>
                    <a:pt x="422" y="2"/>
                  </a:lnTo>
                  <a:lnTo>
                    <a:pt x="425" y="2"/>
                  </a:lnTo>
                  <a:lnTo>
                    <a:pt x="429" y="4"/>
                  </a:lnTo>
                  <a:lnTo>
                    <a:pt x="432" y="7"/>
                  </a:lnTo>
                  <a:lnTo>
                    <a:pt x="433" y="8"/>
                  </a:lnTo>
                  <a:lnTo>
                    <a:pt x="435" y="8"/>
                  </a:lnTo>
                  <a:lnTo>
                    <a:pt x="443" y="8"/>
                  </a:lnTo>
                  <a:lnTo>
                    <a:pt x="444" y="8"/>
                  </a:lnTo>
                  <a:lnTo>
                    <a:pt x="446" y="11"/>
                  </a:lnTo>
                  <a:lnTo>
                    <a:pt x="446" y="11"/>
                  </a:lnTo>
                  <a:lnTo>
                    <a:pt x="449" y="11"/>
                  </a:lnTo>
                  <a:lnTo>
                    <a:pt x="452" y="15"/>
                  </a:lnTo>
                  <a:lnTo>
                    <a:pt x="454" y="15"/>
                  </a:lnTo>
                  <a:lnTo>
                    <a:pt x="455" y="13"/>
                  </a:lnTo>
                  <a:lnTo>
                    <a:pt x="457" y="10"/>
                  </a:lnTo>
                  <a:lnTo>
                    <a:pt x="457" y="5"/>
                  </a:lnTo>
                  <a:lnTo>
                    <a:pt x="455" y="4"/>
                  </a:lnTo>
                  <a:lnTo>
                    <a:pt x="457" y="2"/>
                  </a:lnTo>
                  <a:lnTo>
                    <a:pt x="458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3" y="0"/>
                  </a:lnTo>
                  <a:lnTo>
                    <a:pt x="465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68" y="4"/>
                  </a:lnTo>
                  <a:lnTo>
                    <a:pt x="468" y="5"/>
                  </a:lnTo>
                  <a:lnTo>
                    <a:pt x="466" y="10"/>
                  </a:lnTo>
                  <a:lnTo>
                    <a:pt x="470" y="10"/>
                  </a:lnTo>
                  <a:lnTo>
                    <a:pt x="474" y="10"/>
                  </a:lnTo>
                  <a:lnTo>
                    <a:pt x="476" y="8"/>
                  </a:lnTo>
                  <a:lnTo>
                    <a:pt x="477" y="7"/>
                  </a:lnTo>
                  <a:lnTo>
                    <a:pt x="481" y="7"/>
                  </a:lnTo>
                  <a:lnTo>
                    <a:pt x="482" y="7"/>
                  </a:lnTo>
                  <a:lnTo>
                    <a:pt x="482" y="5"/>
                  </a:lnTo>
                  <a:lnTo>
                    <a:pt x="484" y="4"/>
                  </a:lnTo>
                  <a:lnTo>
                    <a:pt x="485" y="4"/>
                  </a:lnTo>
                  <a:lnTo>
                    <a:pt x="487" y="7"/>
                  </a:lnTo>
                  <a:lnTo>
                    <a:pt x="487" y="7"/>
                  </a:lnTo>
                  <a:lnTo>
                    <a:pt x="490" y="7"/>
                  </a:lnTo>
                  <a:lnTo>
                    <a:pt x="490" y="7"/>
                  </a:lnTo>
                  <a:lnTo>
                    <a:pt x="492" y="7"/>
                  </a:lnTo>
                  <a:lnTo>
                    <a:pt x="499" y="8"/>
                  </a:lnTo>
                  <a:lnTo>
                    <a:pt x="503" y="10"/>
                  </a:lnTo>
                  <a:lnTo>
                    <a:pt x="504" y="10"/>
                  </a:lnTo>
                  <a:lnTo>
                    <a:pt x="506" y="10"/>
                  </a:lnTo>
                  <a:lnTo>
                    <a:pt x="514" y="10"/>
                  </a:lnTo>
                  <a:lnTo>
                    <a:pt x="520" y="11"/>
                  </a:lnTo>
                  <a:lnTo>
                    <a:pt x="522" y="11"/>
                  </a:lnTo>
                  <a:lnTo>
                    <a:pt x="525" y="15"/>
                  </a:lnTo>
                  <a:lnTo>
                    <a:pt x="525" y="19"/>
                  </a:lnTo>
                  <a:lnTo>
                    <a:pt x="523" y="21"/>
                  </a:lnTo>
                  <a:lnTo>
                    <a:pt x="511" y="27"/>
                  </a:lnTo>
                  <a:lnTo>
                    <a:pt x="507" y="29"/>
                  </a:lnTo>
                  <a:lnTo>
                    <a:pt x="506" y="30"/>
                  </a:lnTo>
                  <a:lnTo>
                    <a:pt x="504" y="35"/>
                  </a:lnTo>
                  <a:lnTo>
                    <a:pt x="503" y="35"/>
                  </a:lnTo>
                  <a:lnTo>
                    <a:pt x="496" y="38"/>
                  </a:lnTo>
                  <a:lnTo>
                    <a:pt x="495" y="38"/>
                  </a:lnTo>
                  <a:lnTo>
                    <a:pt x="492" y="37"/>
                  </a:lnTo>
                  <a:lnTo>
                    <a:pt x="490" y="37"/>
                  </a:lnTo>
                  <a:lnTo>
                    <a:pt x="484" y="38"/>
                  </a:lnTo>
                  <a:lnTo>
                    <a:pt x="482" y="40"/>
                  </a:lnTo>
                  <a:lnTo>
                    <a:pt x="481" y="41"/>
                  </a:lnTo>
                  <a:lnTo>
                    <a:pt x="477" y="43"/>
                  </a:lnTo>
                  <a:lnTo>
                    <a:pt x="476" y="41"/>
                  </a:lnTo>
                  <a:lnTo>
                    <a:pt x="463" y="41"/>
                  </a:lnTo>
                  <a:lnTo>
                    <a:pt x="462" y="40"/>
                  </a:lnTo>
                  <a:lnTo>
                    <a:pt x="460" y="38"/>
                  </a:lnTo>
                  <a:lnTo>
                    <a:pt x="462" y="35"/>
                  </a:lnTo>
                  <a:lnTo>
                    <a:pt x="449" y="37"/>
                  </a:lnTo>
                  <a:lnTo>
                    <a:pt x="433" y="35"/>
                  </a:lnTo>
                  <a:lnTo>
                    <a:pt x="433" y="35"/>
                  </a:lnTo>
                  <a:lnTo>
                    <a:pt x="432" y="35"/>
                  </a:lnTo>
                  <a:lnTo>
                    <a:pt x="427" y="34"/>
                  </a:lnTo>
                  <a:lnTo>
                    <a:pt x="422" y="34"/>
                  </a:lnTo>
                  <a:lnTo>
                    <a:pt x="419" y="32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21" y="27"/>
                  </a:lnTo>
                  <a:lnTo>
                    <a:pt x="424" y="29"/>
                  </a:lnTo>
                  <a:lnTo>
                    <a:pt x="429" y="29"/>
                  </a:lnTo>
                  <a:lnTo>
                    <a:pt x="429" y="26"/>
                  </a:lnTo>
                  <a:lnTo>
                    <a:pt x="430" y="26"/>
                  </a:lnTo>
                  <a:lnTo>
                    <a:pt x="432" y="24"/>
                  </a:lnTo>
                  <a:lnTo>
                    <a:pt x="427" y="24"/>
                  </a:lnTo>
                  <a:lnTo>
                    <a:pt x="422" y="24"/>
                  </a:lnTo>
                  <a:lnTo>
                    <a:pt x="419" y="24"/>
                  </a:lnTo>
                  <a:lnTo>
                    <a:pt x="416" y="26"/>
                  </a:lnTo>
                  <a:lnTo>
                    <a:pt x="413" y="26"/>
                  </a:lnTo>
                  <a:lnTo>
                    <a:pt x="405" y="24"/>
                  </a:lnTo>
                  <a:lnTo>
                    <a:pt x="402" y="24"/>
                  </a:lnTo>
                  <a:lnTo>
                    <a:pt x="399" y="22"/>
                  </a:lnTo>
                  <a:lnTo>
                    <a:pt x="397" y="21"/>
                  </a:lnTo>
                  <a:lnTo>
                    <a:pt x="395" y="19"/>
                  </a:lnTo>
                  <a:lnTo>
                    <a:pt x="395" y="18"/>
                  </a:lnTo>
                  <a:lnTo>
                    <a:pt x="400" y="18"/>
                  </a:lnTo>
                  <a:lnTo>
                    <a:pt x="402" y="16"/>
                  </a:lnTo>
                  <a:lnTo>
                    <a:pt x="405" y="15"/>
                  </a:lnTo>
                  <a:lnTo>
                    <a:pt x="397" y="15"/>
                  </a:lnTo>
                  <a:lnTo>
                    <a:pt x="394" y="13"/>
                  </a:lnTo>
                  <a:lnTo>
                    <a:pt x="391" y="11"/>
                  </a:lnTo>
                  <a:lnTo>
                    <a:pt x="394" y="10"/>
                  </a:lnTo>
                  <a:lnTo>
                    <a:pt x="403" y="10"/>
                  </a:lnTo>
                  <a:lnTo>
                    <a:pt x="406" y="10"/>
                  </a:lnTo>
                  <a:lnTo>
                    <a:pt x="408" y="11"/>
                  </a:lnTo>
                  <a:lnTo>
                    <a:pt x="411" y="13"/>
                  </a:lnTo>
                  <a:lnTo>
                    <a:pt x="414" y="11"/>
                  </a:lnTo>
                  <a:lnTo>
                    <a:pt x="411" y="10"/>
                  </a:lnTo>
                  <a:lnTo>
                    <a:pt x="410" y="7"/>
                  </a:lnTo>
                  <a:lnTo>
                    <a:pt x="408" y="7"/>
                  </a:lnTo>
                  <a:lnTo>
                    <a:pt x="410" y="5"/>
                  </a:lnTo>
                  <a:lnTo>
                    <a:pt x="410" y="5"/>
                  </a:lnTo>
                  <a:lnTo>
                    <a:pt x="411" y="5"/>
                  </a:lnTo>
                  <a:lnTo>
                    <a:pt x="414" y="8"/>
                  </a:lnTo>
                  <a:lnTo>
                    <a:pt x="417" y="8"/>
                  </a:lnTo>
                  <a:lnTo>
                    <a:pt x="417" y="7"/>
                  </a:lnTo>
                  <a:lnTo>
                    <a:pt x="417" y="5"/>
                  </a:lnTo>
                  <a:lnTo>
                    <a:pt x="417" y="4"/>
                  </a:lnTo>
                  <a:lnTo>
                    <a:pt x="416" y="2"/>
                  </a:lnTo>
                  <a:lnTo>
                    <a:pt x="416" y="0"/>
                  </a:lnTo>
                  <a:lnTo>
                    <a:pt x="4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1" name="Freeform 187">
              <a:extLst>
                <a:ext uri="{FF2B5EF4-FFF2-40B4-BE49-F238E27FC236}">
                  <a16:creationId xmlns:a16="http://schemas.microsoft.com/office/drawing/2014/main" id="{8C5C14C8-44E2-4C44-834E-5DAE28CC23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60505" y="2749338"/>
              <a:ext cx="107208" cy="107208"/>
            </a:xfrm>
            <a:custGeom>
              <a:avLst/>
              <a:gdLst>
                <a:gd name="T0" fmla="*/ 9 w 55"/>
                <a:gd name="T1" fmla="*/ 44 h 55"/>
                <a:gd name="T2" fmla="*/ 8 w 55"/>
                <a:gd name="T3" fmla="*/ 47 h 55"/>
                <a:gd name="T4" fmla="*/ 3 w 55"/>
                <a:gd name="T5" fmla="*/ 45 h 55"/>
                <a:gd name="T6" fmla="*/ 0 w 55"/>
                <a:gd name="T7" fmla="*/ 45 h 55"/>
                <a:gd name="T8" fmla="*/ 8 w 55"/>
                <a:gd name="T9" fmla="*/ 36 h 55"/>
                <a:gd name="T10" fmla="*/ 6 w 55"/>
                <a:gd name="T11" fmla="*/ 38 h 55"/>
                <a:gd name="T12" fmla="*/ 33 w 55"/>
                <a:gd name="T13" fmla="*/ 20 h 55"/>
                <a:gd name="T14" fmla="*/ 35 w 55"/>
                <a:gd name="T15" fmla="*/ 22 h 55"/>
                <a:gd name="T16" fmla="*/ 30 w 55"/>
                <a:gd name="T17" fmla="*/ 27 h 55"/>
                <a:gd name="T18" fmla="*/ 31 w 55"/>
                <a:gd name="T19" fmla="*/ 20 h 55"/>
                <a:gd name="T20" fmla="*/ 24 w 55"/>
                <a:gd name="T21" fmla="*/ 14 h 55"/>
                <a:gd name="T22" fmla="*/ 27 w 55"/>
                <a:gd name="T23" fmla="*/ 19 h 55"/>
                <a:gd name="T24" fmla="*/ 24 w 55"/>
                <a:gd name="T25" fmla="*/ 23 h 55"/>
                <a:gd name="T26" fmla="*/ 28 w 55"/>
                <a:gd name="T27" fmla="*/ 27 h 55"/>
                <a:gd name="T28" fmla="*/ 35 w 55"/>
                <a:gd name="T29" fmla="*/ 20 h 55"/>
                <a:gd name="T30" fmla="*/ 31 w 55"/>
                <a:gd name="T31" fmla="*/ 17 h 55"/>
                <a:gd name="T32" fmla="*/ 28 w 55"/>
                <a:gd name="T33" fmla="*/ 14 h 55"/>
                <a:gd name="T34" fmla="*/ 22 w 55"/>
                <a:gd name="T35" fmla="*/ 11 h 55"/>
                <a:gd name="T36" fmla="*/ 22 w 55"/>
                <a:gd name="T37" fmla="*/ 9 h 55"/>
                <a:gd name="T38" fmla="*/ 24 w 55"/>
                <a:gd name="T39" fmla="*/ 6 h 55"/>
                <a:gd name="T40" fmla="*/ 55 w 55"/>
                <a:gd name="T41" fmla="*/ 6 h 55"/>
                <a:gd name="T42" fmla="*/ 52 w 55"/>
                <a:gd name="T43" fmla="*/ 17 h 55"/>
                <a:gd name="T44" fmla="*/ 47 w 55"/>
                <a:gd name="T45" fmla="*/ 20 h 55"/>
                <a:gd name="T46" fmla="*/ 49 w 55"/>
                <a:gd name="T47" fmla="*/ 23 h 55"/>
                <a:gd name="T48" fmla="*/ 52 w 55"/>
                <a:gd name="T49" fmla="*/ 25 h 55"/>
                <a:gd name="T50" fmla="*/ 49 w 55"/>
                <a:gd name="T51" fmla="*/ 30 h 55"/>
                <a:gd name="T52" fmla="*/ 49 w 55"/>
                <a:gd name="T53" fmla="*/ 31 h 55"/>
                <a:gd name="T54" fmla="*/ 44 w 55"/>
                <a:gd name="T55" fmla="*/ 34 h 55"/>
                <a:gd name="T56" fmla="*/ 39 w 55"/>
                <a:gd name="T57" fmla="*/ 34 h 55"/>
                <a:gd name="T58" fmla="*/ 38 w 55"/>
                <a:gd name="T59" fmla="*/ 38 h 55"/>
                <a:gd name="T60" fmla="*/ 41 w 55"/>
                <a:gd name="T61" fmla="*/ 42 h 55"/>
                <a:gd name="T62" fmla="*/ 39 w 55"/>
                <a:gd name="T63" fmla="*/ 47 h 55"/>
                <a:gd name="T64" fmla="*/ 36 w 55"/>
                <a:gd name="T65" fmla="*/ 50 h 55"/>
                <a:gd name="T66" fmla="*/ 36 w 55"/>
                <a:gd name="T67" fmla="*/ 52 h 55"/>
                <a:gd name="T68" fmla="*/ 35 w 55"/>
                <a:gd name="T69" fmla="*/ 55 h 55"/>
                <a:gd name="T70" fmla="*/ 33 w 55"/>
                <a:gd name="T71" fmla="*/ 53 h 55"/>
                <a:gd name="T72" fmla="*/ 35 w 55"/>
                <a:gd name="T73" fmla="*/ 49 h 55"/>
                <a:gd name="T74" fmla="*/ 31 w 55"/>
                <a:gd name="T75" fmla="*/ 45 h 55"/>
                <a:gd name="T76" fmla="*/ 27 w 55"/>
                <a:gd name="T77" fmla="*/ 45 h 55"/>
                <a:gd name="T78" fmla="*/ 24 w 55"/>
                <a:gd name="T79" fmla="*/ 42 h 55"/>
                <a:gd name="T80" fmla="*/ 20 w 55"/>
                <a:gd name="T81" fmla="*/ 42 h 55"/>
                <a:gd name="T82" fmla="*/ 16 w 55"/>
                <a:gd name="T83" fmla="*/ 42 h 55"/>
                <a:gd name="T84" fmla="*/ 14 w 55"/>
                <a:gd name="T85" fmla="*/ 44 h 55"/>
                <a:gd name="T86" fmla="*/ 6 w 55"/>
                <a:gd name="T87" fmla="*/ 42 h 55"/>
                <a:gd name="T88" fmla="*/ 2 w 55"/>
                <a:gd name="T89" fmla="*/ 39 h 55"/>
                <a:gd name="T90" fmla="*/ 11 w 55"/>
                <a:gd name="T91" fmla="*/ 42 h 55"/>
                <a:gd name="T92" fmla="*/ 9 w 55"/>
                <a:gd name="T93" fmla="*/ 39 h 55"/>
                <a:gd name="T94" fmla="*/ 8 w 55"/>
                <a:gd name="T95" fmla="*/ 34 h 55"/>
                <a:gd name="T96" fmla="*/ 14 w 55"/>
                <a:gd name="T97" fmla="*/ 28 h 55"/>
                <a:gd name="T98" fmla="*/ 20 w 55"/>
                <a:gd name="T99" fmla="*/ 14 h 55"/>
                <a:gd name="T100" fmla="*/ 30 w 55"/>
                <a:gd name="T101" fmla="*/ 8 h 55"/>
                <a:gd name="T102" fmla="*/ 46 w 55"/>
                <a:gd name="T103" fmla="*/ 3 h 55"/>
                <a:gd name="T104" fmla="*/ 27 w 55"/>
                <a:gd name="T105" fmla="*/ 4 h 55"/>
                <a:gd name="T106" fmla="*/ 36 w 55"/>
                <a:gd name="T107" fmla="*/ 3 h 55"/>
                <a:gd name="T108" fmla="*/ 33 w 55"/>
                <a:gd name="T109" fmla="*/ 3 h 55"/>
                <a:gd name="T110" fmla="*/ 39 w 55"/>
                <a:gd name="T111" fmla="*/ 3 h 55"/>
                <a:gd name="T112" fmla="*/ 49 w 55"/>
                <a:gd name="T113" fmla="*/ 1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5" h="55">
                  <a:moveTo>
                    <a:pt x="3" y="44"/>
                  </a:moveTo>
                  <a:lnTo>
                    <a:pt x="5" y="44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11" y="45"/>
                  </a:lnTo>
                  <a:lnTo>
                    <a:pt x="9" y="45"/>
                  </a:lnTo>
                  <a:lnTo>
                    <a:pt x="8" y="47"/>
                  </a:lnTo>
                  <a:lnTo>
                    <a:pt x="6" y="47"/>
                  </a:lnTo>
                  <a:lnTo>
                    <a:pt x="5" y="47"/>
                  </a:lnTo>
                  <a:lnTo>
                    <a:pt x="5" y="45"/>
                  </a:lnTo>
                  <a:lnTo>
                    <a:pt x="5" y="45"/>
                  </a:lnTo>
                  <a:lnTo>
                    <a:pt x="3" y="45"/>
                  </a:lnTo>
                  <a:lnTo>
                    <a:pt x="2" y="45"/>
                  </a:lnTo>
                  <a:lnTo>
                    <a:pt x="2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4"/>
                  </a:lnTo>
                  <a:close/>
                  <a:moveTo>
                    <a:pt x="6" y="36"/>
                  </a:moveTo>
                  <a:lnTo>
                    <a:pt x="8" y="36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9" y="39"/>
                  </a:lnTo>
                  <a:lnTo>
                    <a:pt x="8" y="39"/>
                  </a:lnTo>
                  <a:lnTo>
                    <a:pt x="6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6" y="36"/>
                  </a:lnTo>
                  <a:close/>
                  <a:moveTo>
                    <a:pt x="33" y="20"/>
                  </a:moveTo>
                  <a:lnTo>
                    <a:pt x="33" y="20"/>
                  </a:lnTo>
                  <a:lnTo>
                    <a:pt x="35" y="20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3"/>
                  </a:lnTo>
                  <a:lnTo>
                    <a:pt x="31" y="25"/>
                  </a:lnTo>
                  <a:lnTo>
                    <a:pt x="31" y="25"/>
                  </a:lnTo>
                  <a:lnTo>
                    <a:pt x="30" y="27"/>
                  </a:lnTo>
                  <a:lnTo>
                    <a:pt x="30" y="27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28" y="22"/>
                  </a:lnTo>
                  <a:lnTo>
                    <a:pt x="31" y="20"/>
                  </a:lnTo>
                  <a:lnTo>
                    <a:pt x="33" y="20"/>
                  </a:lnTo>
                  <a:close/>
                  <a:moveTo>
                    <a:pt x="28" y="11"/>
                  </a:moveTo>
                  <a:lnTo>
                    <a:pt x="27" y="12"/>
                  </a:lnTo>
                  <a:lnTo>
                    <a:pt x="25" y="12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6"/>
                  </a:lnTo>
                  <a:lnTo>
                    <a:pt x="25" y="17"/>
                  </a:lnTo>
                  <a:lnTo>
                    <a:pt x="27" y="17"/>
                  </a:lnTo>
                  <a:lnTo>
                    <a:pt x="27" y="19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4" y="22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5" y="20"/>
                  </a:lnTo>
                  <a:lnTo>
                    <a:pt x="33" y="19"/>
                  </a:lnTo>
                  <a:lnTo>
                    <a:pt x="31" y="19"/>
                  </a:lnTo>
                  <a:lnTo>
                    <a:pt x="31" y="19"/>
                  </a:lnTo>
                  <a:lnTo>
                    <a:pt x="31" y="17"/>
                  </a:lnTo>
                  <a:lnTo>
                    <a:pt x="31" y="17"/>
                  </a:lnTo>
                  <a:lnTo>
                    <a:pt x="33" y="16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28" y="11"/>
                  </a:lnTo>
                  <a:lnTo>
                    <a:pt x="28" y="11"/>
                  </a:lnTo>
                  <a:close/>
                  <a:moveTo>
                    <a:pt x="22" y="9"/>
                  </a:moveTo>
                  <a:lnTo>
                    <a:pt x="22" y="11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2" y="9"/>
                  </a:lnTo>
                  <a:close/>
                  <a:moveTo>
                    <a:pt x="24" y="6"/>
                  </a:moveTo>
                  <a:lnTo>
                    <a:pt x="25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4" y="6"/>
                  </a:lnTo>
                  <a:close/>
                  <a:moveTo>
                    <a:pt x="49" y="3"/>
                  </a:moveTo>
                  <a:lnTo>
                    <a:pt x="50" y="4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9"/>
                  </a:lnTo>
                  <a:lnTo>
                    <a:pt x="55" y="12"/>
                  </a:lnTo>
                  <a:lnTo>
                    <a:pt x="55" y="12"/>
                  </a:lnTo>
                  <a:lnTo>
                    <a:pt x="54" y="14"/>
                  </a:lnTo>
                  <a:lnTo>
                    <a:pt x="52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49" y="19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7"/>
                  </a:lnTo>
                  <a:lnTo>
                    <a:pt x="52" y="28"/>
                  </a:lnTo>
                  <a:lnTo>
                    <a:pt x="50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7" y="30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6" y="34"/>
                  </a:lnTo>
                  <a:lnTo>
                    <a:pt x="44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8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8" y="38"/>
                  </a:lnTo>
                  <a:lnTo>
                    <a:pt x="39" y="39"/>
                  </a:lnTo>
                  <a:lnTo>
                    <a:pt x="39" y="39"/>
                  </a:lnTo>
                  <a:lnTo>
                    <a:pt x="39" y="41"/>
                  </a:lnTo>
                  <a:lnTo>
                    <a:pt x="41" y="41"/>
                  </a:lnTo>
                  <a:lnTo>
                    <a:pt x="41" y="42"/>
                  </a:lnTo>
                  <a:lnTo>
                    <a:pt x="41" y="42"/>
                  </a:lnTo>
                  <a:lnTo>
                    <a:pt x="39" y="44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9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5" y="50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8" y="52"/>
                  </a:lnTo>
                  <a:lnTo>
                    <a:pt x="38" y="53"/>
                  </a:lnTo>
                  <a:lnTo>
                    <a:pt x="38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1" y="47"/>
                  </a:lnTo>
                  <a:lnTo>
                    <a:pt x="31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27" y="45"/>
                  </a:lnTo>
                  <a:lnTo>
                    <a:pt x="27" y="45"/>
                  </a:lnTo>
                  <a:lnTo>
                    <a:pt x="25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2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19" y="41"/>
                  </a:lnTo>
                  <a:lnTo>
                    <a:pt x="17" y="42"/>
                  </a:lnTo>
                  <a:lnTo>
                    <a:pt x="17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4" y="42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13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9" y="42"/>
                  </a:lnTo>
                  <a:lnTo>
                    <a:pt x="6" y="42"/>
                  </a:lnTo>
                  <a:lnTo>
                    <a:pt x="5" y="42"/>
                  </a:lnTo>
                  <a:lnTo>
                    <a:pt x="3" y="42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11" y="31"/>
                  </a:lnTo>
                  <a:lnTo>
                    <a:pt x="11" y="30"/>
                  </a:lnTo>
                  <a:lnTo>
                    <a:pt x="14" y="28"/>
                  </a:lnTo>
                  <a:lnTo>
                    <a:pt x="16" y="25"/>
                  </a:lnTo>
                  <a:lnTo>
                    <a:pt x="17" y="23"/>
                  </a:lnTo>
                  <a:lnTo>
                    <a:pt x="19" y="16"/>
                  </a:lnTo>
                  <a:lnTo>
                    <a:pt x="19" y="1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2"/>
                  </a:lnTo>
                  <a:lnTo>
                    <a:pt x="28" y="11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43" y="4"/>
                  </a:lnTo>
                  <a:lnTo>
                    <a:pt x="46" y="3"/>
                  </a:lnTo>
                  <a:lnTo>
                    <a:pt x="49" y="3"/>
                  </a:lnTo>
                  <a:close/>
                  <a:moveTo>
                    <a:pt x="31" y="3"/>
                  </a:moveTo>
                  <a:lnTo>
                    <a:pt x="31" y="3"/>
                  </a:lnTo>
                  <a:lnTo>
                    <a:pt x="28" y="4"/>
                  </a:lnTo>
                  <a:lnTo>
                    <a:pt x="27" y="4"/>
                  </a:lnTo>
                  <a:lnTo>
                    <a:pt x="25" y="4"/>
                  </a:lnTo>
                  <a:lnTo>
                    <a:pt x="28" y="4"/>
                  </a:lnTo>
                  <a:lnTo>
                    <a:pt x="31" y="3"/>
                  </a:lnTo>
                  <a:close/>
                  <a:moveTo>
                    <a:pt x="36" y="3"/>
                  </a:moveTo>
                  <a:lnTo>
                    <a:pt x="36" y="3"/>
                  </a:lnTo>
                  <a:lnTo>
                    <a:pt x="36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6" y="3"/>
                  </a:lnTo>
                  <a:close/>
                  <a:moveTo>
                    <a:pt x="41" y="1"/>
                  </a:moveTo>
                  <a:lnTo>
                    <a:pt x="43" y="3"/>
                  </a:lnTo>
                  <a:lnTo>
                    <a:pt x="41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close/>
                  <a:moveTo>
                    <a:pt x="49" y="0"/>
                  </a:moveTo>
                  <a:lnTo>
                    <a:pt x="49" y="0"/>
                  </a:lnTo>
                  <a:lnTo>
                    <a:pt x="49" y="1"/>
                  </a:lnTo>
                  <a:lnTo>
                    <a:pt x="47" y="1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2" name="Freeform 188">
              <a:extLst>
                <a:ext uri="{FF2B5EF4-FFF2-40B4-BE49-F238E27FC236}">
                  <a16:creationId xmlns:a16="http://schemas.microsoft.com/office/drawing/2014/main" id="{25EB91AF-E9AB-474A-B41B-6567AD48F7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81456" y="3918871"/>
              <a:ext cx="9747" cy="3898"/>
            </a:xfrm>
            <a:custGeom>
              <a:avLst/>
              <a:gdLst>
                <a:gd name="T0" fmla="*/ 4 w 5"/>
                <a:gd name="T1" fmla="*/ 2 h 2"/>
                <a:gd name="T2" fmla="*/ 4 w 5"/>
                <a:gd name="T3" fmla="*/ 2 h 2"/>
                <a:gd name="T4" fmla="*/ 4 w 5"/>
                <a:gd name="T5" fmla="*/ 2 h 2"/>
                <a:gd name="T6" fmla="*/ 5 w 5"/>
                <a:gd name="T7" fmla="*/ 2 h 2"/>
                <a:gd name="T8" fmla="*/ 5 w 5"/>
                <a:gd name="T9" fmla="*/ 2 h 2"/>
                <a:gd name="T10" fmla="*/ 5 w 5"/>
                <a:gd name="T11" fmla="*/ 2 h 2"/>
                <a:gd name="T12" fmla="*/ 4 w 5"/>
                <a:gd name="T13" fmla="*/ 2 h 2"/>
                <a:gd name="T14" fmla="*/ 4 w 5"/>
                <a:gd name="T15" fmla="*/ 2 h 2"/>
                <a:gd name="T16" fmla="*/ 4 w 5"/>
                <a:gd name="T17" fmla="*/ 2 h 2"/>
                <a:gd name="T18" fmla="*/ 0 w 5"/>
                <a:gd name="T19" fmla="*/ 0 h 2"/>
                <a:gd name="T20" fmla="*/ 0 w 5"/>
                <a:gd name="T21" fmla="*/ 0 h 2"/>
                <a:gd name="T22" fmla="*/ 0 w 5"/>
                <a:gd name="T23" fmla="*/ 0 h 2"/>
                <a:gd name="T24" fmla="*/ 0 w 5"/>
                <a:gd name="T25" fmla="*/ 0 h 2"/>
                <a:gd name="T26" fmla="*/ 0 w 5"/>
                <a:gd name="T27" fmla="*/ 0 h 2"/>
                <a:gd name="T28" fmla="*/ 0 w 5"/>
                <a:gd name="T29" fmla="*/ 0 h 2"/>
                <a:gd name="T30" fmla="*/ 0 w 5"/>
                <a:gd name="T31" fmla="*/ 0 h 2"/>
                <a:gd name="T32" fmla="*/ 0 w 5"/>
                <a:gd name="T3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" h="2">
                  <a:moveTo>
                    <a:pt x="4" y="2"/>
                  </a:moveTo>
                  <a:lnTo>
                    <a:pt x="4" y="2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3" name="Freeform 189">
              <a:extLst>
                <a:ext uri="{FF2B5EF4-FFF2-40B4-BE49-F238E27FC236}">
                  <a16:creationId xmlns:a16="http://schemas.microsoft.com/office/drawing/2014/main" id="{9483B9E1-1FB7-45BC-9E73-810C224DD4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3382" y="3992941"/>
              <a:ext cx="126700" cy="122802"/>
            </a:xfrm>
            <a:custGeom>
              <a:avLst/>
              <a:gdLst>
                <a:gd name="T0" fmla="*/ 26 w 65"/>
                <a:gd name="T1" fmla="*/ 44 h 63"/>
                <a:gd name="T2" fmla="*/ 26 w 65"/>
                <a:gd name="T3" fmla="*/ 49 h 63"/>
                <a:gd name="T4" fmla="*/ 27 w 65"/>
                <a:gd name="T5" fmla="*/ 49 h 63"/>
                <a:gd name="T6" fmla="*/ 27 w 65"/>
                <a:gd name="T7" fmla="*/ 52 h 63"/>
                <a:gd name="T8" fmla="*/ 30 w 65"/>
                <a:gd name="T9" fmla="*/ 55 h 63"/>
                <a:gd name="T10" fmla="*/ 35 w 65"/>
                <a:gd name="T11" fmla="*/ 57 h 63"/>
                <a:gd name="T12" fmla="*/ 40 w 65"/>
                <a:gd name="T13" fmla="*/ 58 h 63"/>
                <a:gd name="T14" fmla="*/ 43 w 65"/>
                <a:gd name="T15" fmla="*/ 57 h 63"/>
                <a:gd name="T16" fmla="*/ 40 w 65"/>
                <a:gd name="T17" fmla="*/ 53 h 63"/>
                <a:gd name="T18" fmla="*/ 33 w 65"/>
                <a:gd name="T19" fmla="*/ 47 h 63"/>
                <a:gd name="T20" fmla="*/ 29 w 65"/>
                <a:gd name="T21" fmla="*/ 44 h 63"/>
                <a:gd name="T22" fmla="*/ 19 w 65"/>
                <a:gd name="T23" fmla="*/ 38 h 63"/>
                <a:gd name="T24" fmla="*/ 16 w 65"/>
                <a:gd name="T25" fmla="*/ 39 h 63"/>
                <a:gd name="T26" fmla="*/ 18 w 65"/>
                <a:gd name="T27" fmla="*/ 41 h 63"/>
                <a:gd name="T28" fmla="*/ 21 w 65"/>
                <a:gd name="T29" fmla="*/ 41 h 63"/>
                <a:gd name="T30" fmla="*/ 22 w 65"/>
                <a:gd name="T31" fmla="*/ 42 h 63"/>
                <a:gd name="T32" fmla="*/ 22 w 65"/>
                <a:gd name="T33" fmla="*/ 39 h 63"/>
                <a:gd name="T34" fmla="*/ 19 w 65"/>
                <a:gd name="T35" fmla="*/ 38 h 63"/>
                <a:gd name="T36" fmla="*/ 65 w 65"/>
                <a:gd name="T37" fmla="*/ 1 h 63"/>
                <a:gd name="T38" fmla="*/ 63 w 65"/>
                <a:gd name="T39" fmla="*/ 1 h 63"/>
                <a:gd name="T40" fmla="*/ 63 w 65"/>
                <a:gd name="T41" fmla="*/ 5 h 63"/>
                <a:gd name="T42" fmla="*/ 63 w 65"/>
                <a:gd name="T43" fmla="*/ 12 h 63"/>
                <a:gd name="T44" fmla="*/ 60 w 65"/>
                <a:gd name="T45" fmla="*/ 25 h 63"/>
                <a:gd name="T46" fmla="*/ 60 w 65"/>
                <a:gd name="T47" fmla="*/ 38 h 63"/>
                <a:gd name="T48" fmla="*/ 59 w 65"/>
                <a:gd name="T49" fmla="*/ 36 h 63"/>
                <a:gd name="T50" fmla="*/ 59 w 65"/>
                <a:gd name="T51" fmla="*/ 36 h 63"/>
                <a:gd name="T52" fmla="*/ 57 w 65"/>
                <a:gd name="T53" fmla="*/ 38 h 63"/>
                <a:gd name="T54" fmla="*/ 59 w 65"/>
                <a:gd name="T55" fmla="*/ 44 h 63"/>
                <a:gd name="T56" fmla="*/ 57 w 65"/>
                <a:gd name="T57" fmla="*/ 44 h 63"/>
                <a:gd name="T58" fmla="*/ 57 w 65"/>
                <a:gd name="T59" fmla="*/ 47 h 63"/>
                <a:gd name="T60" fmla="*/ 59 w 65"/>
                <a:gd name="T61" fmla="*/ 50 h 63"/>
                <a:gd name="T62" fmla="*/ 55 w 65"/>
                <a:gd name="T63" fmla="*/ 53 h 63"/>
                <a:gd name="T64" fmla="*/ 57 w 65"/>
                <a:gd name="T65" fmla="*/ 60 h 63"/>
                <a:gd name="T66" fmla="*/ 55 w 65"/>
                <a:gd name="T67" fmla="*/ 63 h 63"/>
                <a:gd name="T68" fmla="*/ 51 w 65"/>
                <a:gd name="T69" fmla="*/ 61 h 63"/>
                <a:gd name="T70" fmla="*/ 48 w 65"/>
                <a:gd name="T71" fmla="*/ 60 h 63"/>
                <a:gd name="T72" fmla="*/ 41 w 65"/>
                <a:gd name="T73" fmla="*/ 58 h 63"/>
                <a:gd name="T74" fmla="*/ 32 w 65"/>
                <a:gd name="T75" fmla="*/ 57 h 63"/>
                <a:gd name="T76" fmla="*/ 29 w 65"/>
                <a:gd name="T77" fmla="*/ 58 h 63"/>
                <a:gd name="T78" fmla="*/ 29 w 65"/>
                <a:gd name="T79" fmla="*/ 58 h 63"/>
                <a:gd name="T80" fmla="*/ 14 w 65"/>
                <a:gd name="T81" fmla="*/ 44 h 63"/>
                <a:gd name="T82" fmla="*/ 7 w 65"/>
                <a:gd name="T83" fmla="*/ 38 h 63"/>
                <a:gd name="T84" fmla="*/ 2 w 65"/>
                <a:gd name="T85" fmla="*/ 30 h 63"/>
                <a:gd name="T86" fmla="*/ 5 w 65"/>
                <a:gd name="T87" fmla="*/ 31 h 63"/>
                <a:gd name="T88" fmla="*/ 10 w 65"/>
                <a:gd name="T89" fmla="*/ 30 h 63"/>
                <a:gd name="T90" fmla="*/ 11 w 65"/>
                <a:gd name="T91" fmla="*/ 27 h 63"/>
                <a:gd name="T92" fmla="*/ 14 w 65"/>
                <a:gd name="T93" fmla="*/ 25 h 63"/>
                <a:gd name="T94" fmla="*/ 13 w 65"/>
                <a:gd name="T95" fmla="*/ 19 h 63"/>
                <a:gd name="T96" fmla="*/ 19 w 65"/>
                <a:gd name="T97" fmla="*/ 19 h 63"/>
                <a:gd name="T98" fmla="*/ 24 w 65"/>
                <a:gd name="T99" fmla="*/ 14 h 63"/>
                <a:gd name="T100" fmla="*/ 29 w 65"/>
                <a:gd name="T101" fmla="*/ 17 h 63"/>
                <a:gd name="T102" fmla="*/ 30 w 65"/>
                <a:gd name="T103" fmla="*/ 14 h 63"/>
                <a:gd name="T104" fmla="*/ 37 w 65"/>
                <a:gd name="T105" fmla="*/ 11 h 63"/>
                <a:gd name="T106" fmla="*/ 37 w 65"/>
                <a:gd name="T107" fmla="*/ 8 h 63"/>
                <a:gd name="T108" fmla="*/ 38 w 65"/>
                <a:gd name="T109" fmla="*/ 6 h 63"/>
                <a:gd name="T110" fmla="*/ 41 w 65"/>
                <a:gd name="T111" fmla="*/ 3 h 63"/>
                <a:gd name="T112" fmla="*/ 48 w 65"/>
                <a:gd name="T113" fmla="*/ 6 h 63"/>
                <a:gd name="T114" fmla="*/ 49 w 65"/>
                <a:gd name="T115" fmla="*/ 5 h 63"/>
                <a:gd name="T116" fmla="*/ 51 w 65"/>
                <a:gd name="T117" fmla="*/ 5 h 63"/>
                <a:gd name="T118" fmla="*/ 52 w 65"/>
                <a:gd name="T119" fmla="*/ 3 h 63"/>
                <a:gd name="T120" fmla="*/ 59 w 65"/>
                <a:gd name="T121" fmla="*/ 3 h 63"/>
                <a:gd name="T122" fmla="*/ 62 w 65"/>
                <a:gd name="T1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5" h="63">
                  <a:moveTo>
                    <a:pt x="27" y="42"/>
                  </a:moveTo>
                  <a:lnTo>
                    <a:pt x="27" y="4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6" y="47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7" y="49"/>
                  </a:lnTo>
                  <a:lnTo>
                    <a:pt x="27" y="49"/>
                  </a:lnTo>
                  <a:lnTo>
                    <a:pt x="27" y="50"/>
                  </a:lnTo>
                  <a:lnTo>
                    <a:pt x="27" y="50"/>
                  </a:lnTo>
                  <a:lnTo>
                    <a:pt x="27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9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32" y="55"/>
                  </a:lnTo>
                  <a:lnTo>
                    <a:pt x="33" y="57"/>
                  </a:lnTo>
                  <a:lnTo>
                    <a:pt x="35" y="57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3" y="57"/>
                  </a:lnTo>
                  <a:lnTo>
                    <a:pt x="43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1" y="53"/>
                  </a:lnTo>
                  <a:lnTo>
                    <a:pt x="40" y="53"/>
                  </a:lnTo>
                  <a:lnTo>
                    <a:pt x="38" y="52"/>
                  </a:lnTo>
                  <a:lnTo>
                    <a:pt x="37" y="49"/>
                  </a:lnTo>
                  <a:lnTo>
                    <a:pt x="35" y="47"/>
                  </a:lnTo>
                  <a:lnTo>
                    <a:pt x="33" y="47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0" y="44"/>
                  </a:lnTo>
                  <a:lnTo>
                    <a:pt x="29" y="44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7" y="42"/>
                  </a:lnTo>
                  <a:close/>
                  <a:moveTo>
                    <a:pt x="19" y="38"/>
                  </a:moveTo>
                  <a:lnTo>
                    <a:pt x="19" y="38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8" y="39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2" y="42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19" y="38"/>
                  </a:lnTo>
                  <a:close/>
                  <a:moveTo>
                    <a:pt x="62" y="0"/>
                  </a:move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2" y="16"/>
                  </a:lnTo>
                  <a:lnTo>
                    <a:pt x="60" y="19"/>
                  </a:lnTo>
                  <a:lnTo>
                    <a:pt x="60" y="25"/>
                  </a:lnTo>
                  <a:lnTo>
                    <a:pt x="60" y="31"/>
                  </a:lnTo>
                  <a:lnTo>
                    <a:pt x="60" y="36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60" y="39"/>
                  </a:lnTo>
                  <a:lnTo>
                    <a:pt x="59" y="39"/>
                  </a:lnTo>
                  <a:lnTo>
                    <a:pt x="59" y="38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60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8"/>
                  </a:lnTo>
                  <a:lnTo>
                    <a:pt x="57" y="38"/>
                  </a:lnTo>
                  <a:lnTo>
                    <a:pt x="59" y="39"/>
                  </a:lnTo>
                  <a:lnTo>
                    <a:pt x="59" y="41"/>
                  </a:lnTo>
                  <a:lnTo>
                    <a:pt x="59" y="41"/>
                  </a:lnTo>
                  <a:lnTo>
                    <a:pt x="59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5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9" y="49"/>
                  </a:lnTo>
                  <a:lnTo>
                    <a:pt x="59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7"/>
                  </a:lnTo>
                  <a:lnTo>
                    <a:pt x="57" y="58"/>
                  </a:lnTo>
                  <a:lnTo>
                    <a:pt x="57" y="60"/>
                  </a:lnTo>
                  <a:lnTo>
                    <a:pt x="59" y="60"/>
                  </a:lnTo>
                  <a:lnTo>
                    <a:pt x="59" y="61"/>
                  </a:lnTo>
                  <a:lnTo>
                    <a:pt x="57" y="61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1"/>
                  </a:lnTo>
                  <a:lnTo>
                    <a:pt x="51" y="61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8" y="60"/>
                  </a:lnTo>
                  <a:lnTo>
                    <a:pt x="46" y="60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0" y="60"/>
                  </a:lnTo>
                  <a:lnTo>
                    <a:pt x="37" y="58"/>
                  </a:lnTo>
                  <a:lnTo>
                    <a:pt x="33" y="58"/>
                  </a:lnTo>
                  <a:lnTo>
                    <a:pt x="32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7" y="57"/>
                  </a:lnTo>
                  <a:lnTo>
                    <a:pt x="26" y="53"/>
                  </a:lnTo>
                  <a:lnTo>
                    <a:pt x="18" y="49"/>
                  </a:lnTo>
                  <a:lnTo>
                    <a:pt x="14" y="44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8" y="38"/>
                  </a:lnTo>
                  <a:lnTo>
                    <a:pt x="7" y="38"/>
                  </a:lnTo>
                  <a:lnTo>
                    <a:pt x="3" y="33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3" y="30"/>
                  </a:lnTo>
                  <a:lnTo>
                    <a:pt x="3" y="31"/>
                  </a:lnTo>
                  <a:lnTo>
                    <a:pt x="5" y="31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19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7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30" y="14"/>
                  </a:lnTo>
                  <a:lnTo>
                    <a:pt x="32" y="14"/>
                  </a:lnTo>
                  <a:lnTo>
                    <a:pt x="33" y="12"/>
                  </a:lnTo>
                  <a:lnTo>
                    <a:pt x="35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7" y="8"/>
                  </a:lnTo>
                  <a:lnTo>
                    <a:pt x="37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3" y="5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3"/>
                  </a:lnTo>
                  <a:lnTo>
                    <a:pt x="59" y="1"/>
                  </a:lnTo>
                  <a:lnTo>
                    <a:pt x="60" y="1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4" name="Freeform 190">
              <a:extLst>
                <a:ext uri="{FF2B5EF4-FFF2-40B4-BE49-F238E27FC236}">
                  <a16:creationId xmlns:a16="http://schemas.microsoft.com/office/drawing/2014/main" id="{4BA1BDD9-8074-4EF3-8A29-5666755BC2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39065" y="4026079"/>
              <a:ext cx="337216" cy="270942"/>
            </a:xfrm>
            <a:custGeom>
              <a:avLst/>
              <a:gdLst>
                <a:gd name="T0" fmla="*/ 65 w 173"/>
                <a:gd name="T1" fmla="*/ 137 h 139"/>
                <a:gd name="T2" fmla="*/ 54 w 173"/>
                <a:gd name="T3" fmla="*/ 3 h 139"/>
                <a:gd name="T4" fmla="*/ 61 w 173"/>
                <a:gd name="T5" fmla="*/ 13 h 139"/>
                <a:gd name="T6" fmla="*/ 66 w 173"/>
                <a:gd name="T7" fmla="*/ 11 h 139"/>
                <a:gd name="T8" fmla="*/ 83 w 173"/>
                <a:gd name="T9" fmla="*/ 11 h 139"/>
                <a:gd name="T10" fmla="*/ 107 w 173"/>
                <a:gd name="T11" fmla="*/ 10 h 139"/>
                <a:gd name="T12" fmla="*/ 128 w 173"/>
                <a:gd name="T13" fmla="*/ 8 h 139"/>
                <a:gd name="T14" fmla="*/ 142 w 173"/>
                <a:gd name="T15" fmla="*/ 10 h 139"/>
                <a:gd name="T16" fmla="*/ 154 w 173"/>
                <a:gd name="T17" fmla="*/ 3 h 139"/>
                <a:gd name="T18" fmla="*/ 167 w 173"/>
                <a:gd name="T19" fmla="*/ 19 h 139"/>
                <a:gd name="T20" fmla="*/ 170 w 173"/>
                <a:gd name="T21" fmla="*/ 22 h 139"/>
                <a:gd name="T22" fmla="*/ 173 w 173"/>
                <a:gd name="T23" fmla="*/ 27 h 139"/>
                <a:gd name="T24" fmla="*/ 172 w 173"/>
                <a:gd name="T25" fmla="*/ 35 h 139"/>
                <a:gd name="T26" fmla="*/ 162 w 173"/>
                <a:gd name="T27" fmla="*/ 40 h 139"/>
                <a:gd name="T28" fmla="*/ 153 w 173"/>
                <a:gd name="T29" fmla="*/ 57 h 139"/>
                <a:gd name="T30" fmla="*/ 150 w 173"/>
                <a:gd name="T31" fmla="*/ 63 h 139"/>
                <a:gd name="T32" fmla="*/ 147 w 173"/>
                <a:gd name="T33" fmla="*/ 74 h 139"/>
                <a:gd name="T34" fmla="*/ 139 w 173"/>
                <a:gd name="T35" fmla="*/ 81 h 139"/>
                <a:gd name="T36" fmla="*/ 132 w 173"/>
                <a:gd name="T37" fmla="*/ 95 h 139"/>
                <a:gd name="T38" fmla="*/ 132 w 173"/>
                <a:gd name="T39" fmla="*/ 99 h 139"/>
                <a:gd name="T40" fmla="*/ 128 w 173"/>
                <a:gd name="T41" fmla="*/ 106 h 139"/>
                <a:gd name="T42" fmla="*/ 121 w 173"/>
                <a:gd name="T43" fmla="*/ 107 h 139"/>
                <a:gd name="T44" fmla="*/ 115 w 173"/>
                <a:gd name="T45" fmla="*/ 99 h 139"/>
                <a:gd name="T46" fmla="*/ 110 w 173"/>
                <a:gd name="T47" fmla="*/ 101 h 139"/>
                <a:gd name="T48" fmla="*/ 104 w 173"/>
                <a:gd name="T49" fmla="*/ 103 h 139"/>
                <a:gd name="T50" fmla="*/ 99 w 173"/>
                <a:gd name="T51" fmla="*/ 109 h 139"/>
                <a:gd name="T52" fmla="*/ 91 w 173"/>
                <a:gd name="T53" fmla="*/ 117 h 139"/>
                <a:gd name="T54" fmla="*/ 87 w 173"/>
                <a:gd name="T55" fmla="*/ 131 h 139"/>
                <a:gd name="T56" fmla="*/ 82 w 173"/>
                <a:gd name="T57" fmla="*/ 131 h 139"/>
                <a:gd name="T58" fmla="*/ 74 w 173"/>
                <a:gd name="T59" fmla="*/ 136 h 139"/>
                <a:gd name="T60" fmla="*/ 69 w 173"/>
                <a:gd name="T61" fmla="*/ 136 h 139"/>
                <a:gd name="T62" fmla="*/ 65 w 173"/>
                <a:gd name="T63" fmla="*/ 134 h 139"/>
                <a:gd name="T64" fmla="*/ 60 w 173"/>
                <a:gd name="T65" fmla="*/ 134 h 139"/>
                <a:gd name="T66" fmla="*/ 61 w 173"/>
                <a:gd name="T67" fmla="*/ 137 h 139"/>
                <a:gd name="T68" fmla="*/ 57 w 173"/>
                <a:gd name="T69" fmla="*/ 136 h 139"/>
                <a:gd name="T70" fmla="*/ 52 w 173"/>
                <a:gd name="T71" fmla="*/ 139 h 139"/>
                <a:gd name="T72" fmla="*/ 50 w 173"/>
                <a:gd name="T73" fmla="*/ 139 h 139"/>
                <a:gd name="T74" fmla="*/ 41 w 173"/>
                <a:gd name="T75" fmla="*/ 131 h 139"/>
                <a:gd name="T76" fmla="*/ 39 w 173"/>
                <a:gd name="T77" fmla="*/ 126 h 139"/>
                <a:gd name="T78" fmla="*/ 42 w 173"/>
                <a:gd name="T79" fmla="*/ 123 h 139"/>
                <a:gd name="T80" fmla="*/ 38 w 173"/>
                <a:gd name="T81" fmla="*/ 120 h 139"/>
                <a:gd name="T82" fmla="*/ 39 w 173"/>
                <a:gd name="T83" fmla="*/ 118 h 139"/>
                <a:gd name="T84" fmla="*/ 35 w 173"/>
                <a:gd name="T85" fmla="*/ 117 h 139"/>
                <a:gd name="T86" fmla="*/ 13 w 173"/>
                <a:gd name="T87" fmla="*/ 109 h 139"/>
                <a:gd name="T88" fmla="*/ 13 w 173"/>
                <a:gd name="T89" fmla="*/ 107 h 139"/>
                <a:gd name="T90" fmla="*/ 1 w 173"/>
                <a:gd name="T91" fmla="*/ 106 h 139"/>
                <a:gd name="T92" fmla="*/ 1 w 173"/>
                <a:gd name="T93" fmla="*/ 99 h 139"/>
                <a:gd name="T94" fmla="*/ 1 w 173"/>
                <a:gd name="T95" fmla="*/ 93 h 139"/>
                <a:gd name="T96" fmla="*/ 1 w 173"/>
                <a:gd name="T97" fmla="*/ 85 h 139"/>
                <a:gd name="T98" fmla="*/ 1 w 173"/>
                <a:gd name="T99" fmla="*/ 69 h 139"/>
                <a:gd name="T100" fmla="*/ 8 w 173"/>
                <a:gd name="T101" fmla="*/ 63 h 139"/>
                <a:gd name="T102" fmla="*/ 13 w 173"/>
                <a:gd name="T103" fmla="*/ 58 h 139"/>
                <a:gd name="T104" fmla="*/ 14 w 173"/>
                <a:gd name="T105" fmla="*/ 51 h 139"/>
                <a:gd name="T106" fmla="*/ 17 w 173"/>
                <a:gd name="T107" fmla="*/ 47 h 139"/>
                <a:gd name="T108" fmla="*/ 16 w 173"/>
                <a:gd name="T109" fmla="*/ 40 h 139"/>
                <a:gd name="T110" fmla="*/ 14 w 173"/>
                <a:gd name="T111" fmla="*/ 32 h 139"/>
                <a:gd name="T112" fmla="*/ 14 w 173"/>
                <a:gd name="T113" fmla="*/ 29 h 139"/>
                <a:gd name="T114" fmla="*/ 16 w 173"/>
                <a:gd name="T115" fmla="*/ 19 h 139"/>
                <a:gd name="T116" fmla="*/ 24 w 173"/>
                <a:gd name="T117" fmla="*/ 5 h 139"/>
                <a:gd name="T118" fmla="*/ 36 w 173"/>
                <a:gd name="T119" fmla="*/ 2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3" h="139">
                  <a:moveTo>
                    <a:pt x="66" y="136"/>
                  </a:moveTo>
                  <a:lnTo>
                    <a:pt x="66" y="136"/>
                  </a:lnTo>
                  <a:lnTo>
                    <a:pt x="68" y="136"/>
                  </a:lnTo>
                  <a:lnTo>
                    <a:pt x="68" y="137"/>
                  </a:lnTo>
                  <a:lnTo>
                    <a:pt x="66" y="137"/>
                  </a:lnTo>
                  <a:lnTo>
                    <a:pt x="65" y="137"/>
                  </a:lnTo>
                  <a:lnTo>
                    <a:pt x="66" y="136"/>
                  </a:lnTo>
                  <a:close/>
                  <a:moveTo>
                    <a:pt x="41" y="0"/>
                  </a:moveTo>
                  <a:lnTo>
                    <a:pt x="46" y="2"/>
                  </a:lnTo>
                  <a:lnTo>
                    <a:pt x="50" y="3"/>
                  </a:lnTo>
                  <a:lnTo>
                    <a:pt x="52" y="3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58" y="8"/>
                  </a:lnTo>
                  <a:lnTo>
                    <a:pt x="60" y="11"/>
                  </a:lnTo>
                  <a:lnTo>
                    <a:pt x="61" y="13"/>
                  </a:lnTo>
                  <a:lnTo>
                    <a:pt x="61" y="13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5" y="13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8" y="11"/>
                  </a:lnTo>
                  <a:lnTo>
                    <a:pt x="74" y="8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79" y="8"/>
                  </a:lnTo>
                  <a:lnTo>
                    <a:pt x="83" y="11"/>
                  </a:lnTo>
                  <a:lnTo>
                    <a:pt x="88" y="14"/>
                  </a:lnTo>
                  <a:lnTo>
                    <a:pt x="91" y="14"/>
                  </a:lnTo>
                  <a:lnTo>
                    <a:pt x="95" y="16"/>
                  </a:lnTo>
                  <a:lnTo>
                    <a:pt x="101" y="16"/>
                  </a:lnTo>
                  <a:lnTo>
                    <a:pt x="106" y="11"/>
                  </a:lnTo>
                  <a:lnTo>
                    <a:pt x="107" y="10"/>
                  </a:lnTo>
                  <a:lnTo>
                    <a:pt x="109" y="10"/>
                  </a:lnTo>
                  <a:lnTo>
                    <a:pt x="110" y="8"/>
                  </a:lnTo>
                  <a:lnTo>
                    <a:pt x="113" y="8"/>
                  </a:lnTo>
                  <a:lnTo>
                    <a:pt x="120" y="8"/>
                  </a:lnTo>
                  <a:lnTo>
                    <a:pt x="126" y="8"/>
                  </a:lnTo>
                  <a:lnTo>
                    <a:pt x="128" y="8"/>
                  </a:lnTo>
                  <a:lnTo>
                    <a:pt x="129" y="8"/>
                  </a:lnTo>
                  <a:lnTo>
                    <a:pt x="136" y="10"/>
                  </a:lnTo>
                  <a:lnTo>
                    <a:pt x="137" y="11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0"/>
                  </a:lnTo>
                  <a:lnTo>
                    <a:pt x="145" y="8"/>
                  </a:lnTo>
                  <a:lnTo>
                    <a:pt x="147" y="6"/>
                  </a:lnTo>
                  <a:lnTo>
                    <a:pt x="148" y="6"/>
                  </a:lnTo>
                  <a:lnTo>
                    <a:pt x="150" y="5"/>
                  </a:lnTo>
                  <a:lnTo>
                    <a:pt x="153" y="5"/>
                  </a:lnTo>
                  <a:lnTo>
                    <a:pt x="154" y="3"/>
                  </a:lnTo>
                  <a:lnTo>
                    <a:pt x="156" y="3"/>
                  </a:lnTo>
                  <a:lnTo>
                    <a:pt x="159" y="2"/>
                  </a:lnTo>
                  <a:lnTo>
                    <a:pt x="161" y="5"/>
                  </a:lnTo>
                  <a:lnTo>
                    <a:pt x="164" y="10"/>
                  </a:lnTo>
                  <a:lnTo>
                    <a:pt x="165" y="11"/>
                  </a:lnTo>
                  <a:lnTo>
                    <a:pt x="167" y="19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3" y="24"/>
                  </a:lnTo>
                  <a:lnTo>
                    <a:pt x="173" y="25"/>
                  </a:lnTo>
                  <a:lnTo>
                    <a:pt x="173" y="25"/>
                  </a:lnTo>
                  <a:lnTo>
                    <a:pt x="173" y="27"/>
                  </a:lnTo>
                  <a:lnTo>
                    <a:pt x="173" y="30"/>
                  </a:lnTo>
                  <a:lnTo>
                    <a:pt x="172" y="32"/>
                  </a:lnTo>
                  <a:lnTo>
                    <a:pt x="172" y="33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0" y="36"/>
                  </a:lnTo>
                  <a:lnTo>
                    <a:pt x="167" y="38"/>
                  </a:lnTo>
                  <a:lnTo>
                    <a:pt x="165" y="38"/>
                  </a:lnTo>
                  <a:lnTo>
                    <a:pt x="165" y="38"/>
                  </a:lnTo>
                  <a:lnTo>
                    <a:pt x="164" y="40"/>
                  </a:lnTo>
                  <a:lnTo>
                    <a:pt x="162" y="40"/>
                  </a:lnTo>
                  <a:lnTo>
                    <a:pt x="159" y="44"/>
                  </a:lnTo>
                  <a:lnTo>
                    <a:pt x="158" y="47"/>
                  </a:lnTo>
                  <a:lnTo>
                    <a:pt x="156" y="51"/>
                  </a:lnTo>
                  <a:lnTo>
                    <a:pt x="156" y="54"/>
                  </a:lnTo>
                  <a:lnTo>
                    <a:pt x="153" y="55"/>
                  </a:lnTo>
                  <a:lnTo>
                    <a:pt x="153" y="57"/>
                  </a:lnTo>
                  <a:lnTo>
                    <a:pt x="153" y="57"/>
                  </a:lnTo>
                  <a:lnTo>
                    <a:pt x="153" y="58"/>
                  </a:lnTo>
                  <a:lnTo>
                    <a:pt x="153" y="62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0" y="63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48" y="68"/>
                  </a:lnTo>
                  <a:lnTo>
                    <a:pt x="147" y="71"/>
                  </a:lnTo>
                  <a:lnTo>
                    <a:pt x="147" y="73"/>
                  </a:lnTo>
                  <a:lnTo>
                    <a:pt x="147" y="74"/>
                  </a:lnTo>
                  <a:lnTo>
                    <a:pt x="147" y="74"/>
                  </a:lnTo>
                  <a:lnTo>
                    <a:pt x="145" y="76"/>
                  </a:lnTo>
                  <a:lnTo>
                    <a:pt x="143" y="76"/>
                  </a:lnTo>
                  <a:lnTo>
                    <a:pt x="142" y="77"/>
                  </a:lnTo>
                  <a:lnTo>
                    <a:pt x="140" y="79"/>
                  </a:lnTo>
                  <a:lnTo>
                    <a:pt x="139" y="81"/>
                  </a:lnTo>
                  <a:lnTo>
                    <a:pt x="139" y="82"/>
                  </a:lnTo>
                  <a:lnTo>
                    <a:pt x="137" y="87"/>
                  </a:lnTo>
                  <a:lnTo>
                    <a:pt x="136" y="90"/>
                  </a:lnTo>
                  <a:lnTo>
                    <a:pt x="136" y="90"/>
                  </a:lnTo>
                  <a:lnTo>
                    <a:pt x="136" y="92"/>
                  </a:lnTo>
                  <a:lnTo>
                    <a:pt x="132" y="95"/>
                  </a:lnTo>
                  <a:lnTo>
                    <a:pt x="132" y="95"/>
                  </a:lnTo>
                  <a:lnTo>
                    <a:pt x="132" y="96"/>
                  </a:lnTo>
                  <a:lnTo>
                    <a:pt x="132" y="96"/>
                  </a:lnTo>
                  <a:lnTo>
                    <a:pt x="132" y="98"/>
                  </a:lnTo>
                  <a:lnTo>
                    <a:pt x="134" y="98"/>
                  </a:lnTo>
                  <a:lnTo>
                    <a:pt x="132" y="99"/>
                  </a:lnTo>
                  <a:lnTo>
                    <a:pt x="129" y="101"/>
                  </a:lnTo>
                  <a:lnTo>
                    <a:pt x="129" y="101"/>
                  </a:lnTo>
                  <a:lnTo>
                    <a:pt x="129" y="103"/>
                  </a:lnTo>
                  <a:lnTo>
                    <a:pt x="129" y="104"/>
                  </a:lnTo>
                  <a:lnTo>
                    <a:pt x="128" y="104"/>
                  </a:lnTo>
                  <a:lnTo>
                    <a:pt x="128" y="106"/>
                  </a:lnTo>
                  <a:lnTo>
                    <a:pt x="126" y="106"/>
                  </a:lnTo>
                  <a:lnTo>
                    <a:pt x="126" y="107"/>
                  </a:lnTo>
                  <a:lnTo>
                    <a:pt x="124" y="107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1" y="107"/>
                  </a:lnTo>
                  <a:lnTo>
                    <a:pt x="121" y="104"/>
                  </a:lnTo>
                  <a:lnTo>
                    <a:pt x="121" y="104"/>
                  </a:lnTo>
                  <a:lnTo>
                    <a:pt x="120" y="103"/>
                  </a:lnTo>
                  <a:lnTo>
                    <a:pt x="118" y="101"/>
                  </a:lnTo>
                  <a:lnTo>
                    <a:pt x="117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3" y="101"/>
                  </a:lnTo>
                  <a:lnTo>
                    <a:pt x="113" y="101"/>
                  </a:lnTo>
                  <a:lnTo>
                    <a:pt x="112" y="101"/>
                  </a:lnTo>
                  <a:lnTo>
                    <a:pt x="110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7" y="101"/>
                  </a:lnTo>
                  <a:lnTo>
                    <a:pt x="104" y="103"/>
                  </a:lnTo>
                  <a:lnTo>
                    <a:pt x="104" y="103"/>
                  </a:lnTo>
                  <a:lnTo>
                    <a:pt x="102" y="103"/>
                  </a:lnTo>
                  <a:lnTo>
                    <a:pt x="102" y="104"/>
                  </a:lnTo>
                  <a:lnTo>
                    <a:pt x="101" y="106"/>
                  </a:lnTo>
                  <a:lnTo>
                    <a:pt x="101" y="107"/>
                  </a:lnTo>
                  <a:lnTo>
                    <a:pt x="99" y="109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5" y="112"/>
                  </a:lnTo>
                  <a:lnTo>
                    <a:pt x="93" y="114"/>
                  </a:lnTo>
                  <a:lnTo>
                    <a:pt x="91" y="115"/>
                  </a:lnTo>
                  <a:lnTo>
                    <a:pt x="91" y="117"/>
                  </a:lnTo>
                  <a:lnTo>
                    <a:pt x="90" y="120"/>
                  </a:lnTo>
                  <a:lnTo>
                    <a:pt x="90" y="121"/>
                  </a:lnTo>
                  <a:lnTo>
                    <a:pt x="88" y="126"/>
                  </a:lnTo>
                  <a:lnTo>
                    <a:pt x="88" y="128"/>
                  </a:lnTo>
                  <a:lnTo>
                    <a:pt x="87" y="129"/>
                  </a:lnTo>
                  <a:lnTo>
                    <a:pt x="87" y="131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3" y="133"/>
                  </a:lnTo>
                  <a:lnTo>
                    <a:pt x="83" y="131"/>
                  </a:lnTo>
                  <a:lnTo>
                    <a:pt x="82" y="131"/>
                  </a:lnTo>
                  <a:lnTo>
                    <a:pt x="80" y="129"/>
                  </a:lnTo>
                  <a:lnTo>
                    <a:pt x="80" y="129"/>
                  </a:lnTo>
                  <a:lnTo>
                    <a:pt x="82" y="134"/>
                  </a:lnTo>
                  <a:lnTo>
                    <a:pt x="82" y="136"/>
                  </a:lnTo>
                  <a:lnTo>
                    <a:pt x="77" y="136"/>
                  </a:lnTo>
                  <a:lnTo>
                    <a:pt x="74" y="136"/>
                  </a:lnTo>
                  <a:lnTo>
                    <a:pt x="72" y="136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69" y="136"/>
                  </a:lnTo>
                  <a:lnTo>
                    <a:pt x="68" y="136"/>
                  </a:lnTo>
                  <a:lnTo>
                    <a:pt x="66" y="134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4"/>
                  </a:lnTo>
                  <a:lnTo>
                    <a:pt x="65" y="136"/>
                  </a:lnTo>
                  <a:lnTo>
                    <a:pt x="63" y="137"/>
                  </a:lnTo>
                  <a:lnTo>
                    <a:pt x="61" y="137"/>
                  </a:lnTo>
                  <a:lnTo>
                    <a:pt x="61" y="137"/>
                  </a:lnTo>
                  <a:lnTo>
                    <a:pt x="60" y="136"/>
                  </a:lnTo>
                  <a:lnTo>
                    <a:pt x="60" y="134"/>
                  </a:lnTo>
                  <a:lnTo>
                    <a:pt x="60" y="133"/>
                  </a:lnTo>
                  <a:lnTo>
                    <a:pt x="60" y="133"/>
                  </a:lnTo>
                  <a:lnTo>
                    <a:pt x="60" y="134"/>
                  </a:lnTo>
                  <a:lnTo>
                    <a:pt x="60" y="134"/>
                  </a:lnTo>
                  <a:lnTo>
                    <a:pt x="60" y="136"/>
                  </a:lnTo>
                  <a:lnTo>
                    <a:pt x="61" y="137"/>
                  </a:lnTo>
                  <a:lnTo>
                    <a:pt x="60" y="137"/>
                  </a:lnTo>
                  <a:lnTo>
                    <a:pt x="58" y="137"/>
                  </a:lnTo>
                  <a:lnTo>
                    <a:pt x="58" y="139"/>
                  </a:lnTo>
                  <a:lnTo>
                    <a:pt x="57" y="137"/>
                  </a:lnTo>
                  <a:lnTo>
                    <a:pt x="57" y="136"/>
                  </a:lnTo>
                  <a:lnTo>
                    <a:pt x="57" y="136"/>
                  </a:lnTo>
                  <a:lnTo>
                    <a:pt x="57" y="137"/>
                  </a:lnTo>
                  <a:lnTo>
                    <a:pt x="55" y="139"/>
                  </a:lnTo>
                  <a:lnTo>
                    <a:pt x="55" y="139"/>
                  </a:lnTo>
                  <a:lnTo>
                    <a:pt x="54" y="139"/>
                  </a:lnTo>
                  <a:lnTo>
                    <a:pt x="52" y="139"/>
                  </a:lnTo>
                  <a:lnTo>
                    <a:pt x="52" y="139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9"/>
                  </a:lnTo>
                  <a:lnTo>
                    <a:pt x="50" y="139"/>
                  </a:lnTo>
                  <a:lnTo>
                    <a:pt x="50" y="139"/>
                  </a:lnTo>
                  <a:lnTo>
                    <a:pt x="49" y="139"/>
                  </a:lnTo>
                  <a:lnTo>
                    <a:pt x="47" y="137"/>
                  </a:lnTo>
                  <a:lnTo>
                    <a:pt x="46" y="136"/>
                  </a:lnTo>
                  <a:lnTo>
                    <a:pt x="42" y="134"/>
                  </a:lnTo>
                  <a:lnTo>
                    <a:pt x="42" y="133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39" y="125"/>
                  </a:lnTo>
                  <a:lnTo>
                    <a:pt x="39" y="123"/>
                  </a:lnTo>
                  <a:lnTo>
                    <a:pt x="41" y="123"/>
                  </a:lnTo>
                  <a:lnTo>
                    <a:pt x="41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39" y="123"/>
                  </a:lnTo>
                  <a:lnTo>
                    <a:pt x="38" y="121"/>
                  </a:lnTo>
                  <a:lnTo>
                    <a:pt x="36" y="121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20"/>
                  </a:lnTo>
                  <a:lnTo>
                    <a:pt x="41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18"/>
                  </a:lnTo>
                  <a:lnTo>
                    <a:pt x="38" y="118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20"/>
                  </a:lnTo>
                  <a:lnTo>
                    <a:pt x="36" y="118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1" y="114"/>
                  </a:lnTo>
                  <a:lnTo>
                    <a:pt x="28" y="110"/>
                  </a:lnTo>
                  <a:lnTo>
                    <a:pt x="25" y="109"/>
                  </a:lnTo>
                  <a:lnTo>
                    <a:pt x="22" y="109"/>
                  </a:lnTo>
                  <a:lnTo>
                    <a:pt x="13" y="109"/>
                  </a:lnTo>
                  <a:lnTo>
                    <a:pt x="11" y="107"/>
                  </a:lnTo>
                  <a:lnTo>
                    <a:pt x="13" y="107"/>
                  </a:lnTo>
                  <a:lnTo>
                    <a:pt x="13" y="107"/>
                  </a:lnTo>
                  <a:lnTo>
                    <a:pt x="16" y="106"/>
                  </a:lnTo>
                  <a:lnTo>
                    <a:pt x="16" y="106"/>
                  </a:lnTo>
                  <a:lnTo>
                    <a:pt x="13" y="107"/>
                  </a:lnTo>
                  <a:lnTo>
                    <a:pt x="11" y="107"/>
                  </a:lnTo>
                  <a:lnTo>
                    <a:pt x="9" y="109"/>
                  </a:lnTo>
                  <a:lnTo>
                    <a:pt x="1" y="109"/>
                  </a:lnTo>
                  <a:lnTo>
                    <a:pt x="1" y="109"/>
                  </a:lnTo>
                  <a:lnTo>
                    <a:pt x="1" y="107"/>
                  </a:lnTo>
                  <a:lnTo>
                    <a:pt x="1" y="106"/>
                  </a:lnTo>
                  <a:lnTo>
                    <a:pt x="1" y="104"/>
                  </a:lnTo>
                  <a:lnTo>
                    <a:pt x="1" y="104"/>
                  </a:lnTo>
                  <a:lnTo>
                    <a:pt x="1" y="103"/>
                  </a:lnTo>
                  <a:lnTo>
                    <a:pt x="1" y="103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8"/>
                  </a:lnTo>
                  <a:lnTo>
                    <a:pt x="1" y="95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2"/>
                  </a:lnTo>
                  <a:lnTo>
                    <a:pt x="1" y="92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0" y="87"/>
                  </a:lnTo>
                  <a:lnTo>
                    <a:pt x="1" y="85"/>
                  </a:lnTo>
                  <a:lnTo>
                    <a:pt x="1" y="82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1" y="76"/>
                  </a:lnTo>
                  <a:lnTo>
                    <a:pt x="1" y="74"/>
                  </a:lnTo>
                  <a:lnTo>
                    <a:pt x="1" y="69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6" y="68"/>
                  </a:lnTo>
                  <a:lnTo>
                    <a:pt x="8" y="66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2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4" y="57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6" y="43"/>
                  </a:lnTo>
                  <a:lnTo>
                    <a:pt x="16" y="41"/>
                  </a:lnTo>
                  <a:lnTo>
                    <a:pt x="16" y="40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13" y="36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7"/>
                  </a:lnTo>
                  <a:lnTo>
                    <a:pt x="14" y="24"/>
                  </a:lnTo>
                  <a:lnTo>
                    <a:pt x="14" y="22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6"/>
                  </a:lnTo>
                  <a:lnTo>
                    <a:pt x="20" y="14"/>
                  </a:lnTo>
                  <a:lnTo>
                    <a:pt x="20" y="11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5"/>
                  </a:lnTo>
                  <a:lnTo>
                    <a:pt x="25" y="3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5" name="Freeform 191">
              <a:extLst>
                <a:ext uri="{FF2B5EF4-FFF2-40B4-BE49-F238E27FC236}">
                  <a16:creationId xmlns:a16="http://schemas.microsoft.com/office/drawing/2014/main" id="{9BF55247-DA9D-407F-AD14-A2928D895C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5754" y="5252138"/>
              <a:ext cx="1950" cy="1950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0 h 1"/>
                <a:gd name="T4" fmla="*/ 1 w 1"/>
                <a:gd name="T5" fmla="*/ 0 h 1"/>
                <a:gd name="T6" fmla="*/ 1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1 h 1"/>
                <a:gd name="T14" fmla="*/ 1 w 1"/>
                <a:gd name="T15" fmla="*/ 1 h 1"/>
                <a:gd name="T16" fmla="*/ 1 w 1"/>
                <a:gd name="T17" fmla="*/ 1 h 1"/>
                <a:gd name="T18" fmla="*/ 1 w 1"/>
                <a:gd name="T19" fmla="*/ 1 h 1"/>
                <a:gd name="T20" fmla="*/ 1 w 1"/>
                <a:gd name="T21" fmla="*/ 1 h 1"/>
                <a:gd name="T22" fmla="*/ 1 w 1"/>
                <a:gd name="T23" fmla="*/ 1 h 1"/>
                <a:gd name="T24" fmla="*/ 1 w 1"/>
                <a:gd name="T25" fmla="*/ 1 h 1"/>
                <a:gd name="T26" fmla="*/ 0 w 1"/>
                <a:gd name="T27" fmla="*/ 1 h 1"/>
                <a:gd name="T28" fmla="*/ 0 w 1"/>
                <a:gd name="T29" fmla="*/ 1 h 1"/>
                <a:gd name="T30" fmla="*/ 0 w 1"/>
                <a:gd name="T31" fmla="*/ 1 h 1"/>
                <a:gd name="T32" fmla="*/ 0 w 1"/>
                <a:gd name="T33" fmla="*/ 1 h 1"/>
                <a:gd name="T34" fmla="*/ 0 w 1"/>
                <a:gd name="T35" fmla="*/ 1 h 1"/>
                <a:gd name="T36" fmla="*/ 0 w 1"/>
                <a:gd name="T37" fmla="*/ 0 h 1"/>
                <a:gd name="T38" fmla="*/ 0 w 1"/>
                <a:gd name="T39" fmla="*/ 0 h 1"/>
                <a:gd name="T40" fmla="*/ 0 w 1"/>
                <a:gd name="T41" fmla="*/ 0 h 1"/>
                <a:gd name="T42" fmla="*/ 0 w 1"/>
                <a:gd name="T43" fmla="*/ 0 h 1"/>
                <a:gd name="T44" fmla="*/ 0 w 1"/>
                <a:gd name="T45" fmla="*/ 0 h 1"/>
                <a:gd name="T46" fmla="*/ 0 w 1"/>
                <a:gd name="T47" fmla="*/ 0 h 1"/>
                <a:gd name="T48" fmla="*/ 0 w 1"/>
                <a:gd name="T49" fmla="*/ 0 h 1"/>
                <a:gd name="T50" fmla="*/ 0 w 1"/>
                <a:gd name="T5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6" name="Freeform 192">
              <a:extLst>
                <a:ext uri="{FF2B5EF4-FFF2-40B4-BE49-F238E27FC236}">
                  <a16:creationId xmlns:a16="http://schemas.microsoft.com/office/drawing/2014/main" id="{023A12AF-D0F4-48BA-B87D-D2B5EEC98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8893" y="3747339"/>
              <a:ext cx="444422" cy="341114"/>
            </a:xfrm>
            <a:custGeom>
              <a:avLst/>
              <a:gdLst>
                <a:gd name="T0" fmla="*/ 192 w 228"/>
                <a:gd name="T1" fmla="*/ 5 h 175"/>
                <a:gd name="T2" fmla="*/ 203 w 228"/>
                <a:gd name="T3" fmla="*/ 12 h 175"/>
                <a:gd name="T4" fmla="*/ 216 w 228"/>
                <a:gd name="T5" fmla="*/ 16 h 175"/>
                <a:gd name="T6" fmla="*/ 217 w 228"/>
                <a:gd name="T7" fmla="*/ 30 h 175"/>
                <a:gd name="T8" fmla="*/ 224 w 228"/>
                <a:gd name="T9" fmla="*/ 41 h 175"/>
                <a:gd name="T10" fmla="*/ 228 w 228"/>
                <a:gd name="T11" fmla="*/ 49 h 175"/>
                <a:gd name="T12" fmla="*/ 224 w 228"/>
                <a:gd name="T13" fmla="*/ 64 h 175"/>
                <a:gd name="T14" fmla="*/ 222 w 228"/>
                <a:gd name="T15" fmla="*/ 91 h 175"/>
                <a:gd name="T16" fmla="*/ 206 w 228"/>
                <a:gd name="T17" fmla="*/ 115 h 175"/>
                <a:gd name="T18" fmla="*/ 194 w 228"/>
                <a:gd name="T19" fmla="*/ 134 h 175"/>
                <a:gd name="T20" fmla="*/ 192 w 228"/>
                <a:gd name="T21" fmla="*/ 146 h 175"/>
                <a:gd name="T22" fmla="*/ 184 w 228"/>
                <a:gd name="T23" fmla="*/ 149 h 175"/>
                <a:gd name="T24" fmla="*/ 178 w 228"/>
                <a:gd name="T25" fmla="*/ 154 h 175"/>
                <a:gd name="T26" fmla="*/ 165 w 228"/>
                <a:gd name="T27" fmla="*/ 151 h 175"/>
                <a:gd name="T28" fmla="*/ 149 w 228"/>
                <a:gd name="T29" fmla="*/ 151 h 175"/>
                <a:gd name="T30" fmla="*/ 142 w 228"/>
                <a:gd name="T31" fmla="*/ 154 h 175"/>
                <a:gd name="T32" fmla="*/ 124 w 228"/>
                <a:gd name="T33" fmla="*/ 157 h 175"/>
                <a:gd name="T34" fmla="*/ 112 w 228"/>
                <a:gd name="T35" fmla="*/ 151 h 175"/>
                <a:gd name="T36" fmla="*/ 102 w 228"/>
                <a:gd name="T37" fmla="*/ 154 h 175"/>
                <a:gd name="T38" fmla="*/ 97 w 228"/>
                <a:gd name="T39" fmla="*/ 156 h 175"/>
                <a:gd name="T40" fmla="*/ 93 w 228"/>
                <a:gd name="T41" fmla="*/ 149 h 175"/>
                <a:gd name="T42" fmla="*/ 88 w 228"/>
                <a:gd name="T43" fmla="*/ 146 h 175"/>
                <a:gd name="T44" fmla="*/ 75 w 228"/>
                <a:gd name="T45" fmla="*/ 143 h 175"/>
                <a:gd name="T46" fmla="*/ 69 w 228"/>
                <a:gd name="T47" fmla="*/ 145 h 175"/>
                <a:gd name="T48" fmla="*/ 61 w 228"/>
                <a:gd name="T49" fmla="*/ 146 h 175"/>
                <a:gd name="T50" fmla="*/ 56 w 228"/>
                <a:gd name="T51" fmla="*/ 154 h 175"/>
                <a:gd name="T52" fmla="*/ 50 w 228"/>
                <a:gd name="T53" fmla="*/ 162 h 175"/>
                <a:gd name="T54" fmla="*/ 50 w 228"/>
                <a:gd name="T55" fmla="*/ 172 h 175"/>
                <a:gd name="T56" fmla="*/ 50 w 228"/>
                <a:gd name="T57" fmla="*/ 173 h 175"/>
                <a:gd name="T58" fmla="*/ 49 w 228"/>
                <a:gd name="T59" fmla="*/ 173 h 175"/>
                <a:gd name="T60" fmla="*/ 45 w 228"/>
                <a:gd name="T61" fmla="*/ 170 h 175"/>
                <a:gd name="T62" fmla="*/ 39 w 228"/>
                <a:gd name="T63" fmla="*/ 165 h 175"/>
                <a:gd name="T64" fmla="*/ 36 w 228"/>
                <a:gd name="T65" fmla="*/ 167 h 175"/>
                <a:gd name="T66" fmla="*/ 33 w 228"/>
                <a:gd name="T67" fmla="*/ 170 h 175"/>
                <a:gd name="T68" fmla="*/ 28 w 228"/>
                <a:gd name="T69" fmla="*/ 167 h 175"/>
                <a:gd name="T70" fmla="*/ 28 w 228"/>
                <a:gd name="T71" fmla="*/ 165 h 175"/>
                <a:gd name="T72" fmla="*/ 30 w 228"/>
                <a:gd name="T73" fmla="*/ 162 h 175"/>
                <a:gd name="T74" fmla="*/ 26 w 228"/>
                <a:gd name="T75" fmla="*/ 160 h 175"/>
                <a:gd name="T76" fmla="*/ 22 w 228"/>
                <a:gd name="T77" fmla="*/ 162 h 175"/>
                <a:gd name="T78" fmla="*/ 14 w 228"/>
                <a:gd name="T79" fmla="*/ 156 h 175"/>
                <a:gd name="T80" fmla="*/ 12 w 228"/>
                <a:gd name="T81" fmla="*/ 151 h 175"/>
                <a:gd name="T82" fmla="*/ 15 w 228"/>
                <a:gd name="T83" fmla="*/ 151 h 175"/>
                <a:gd name="T84" fmla="*/ 11 w 228"/>
                <a:gd name="T85" fmla="*/ 148 h 175"/>
                <a:gd name="T86" fmla="*/ 9 w 228"/>
                <a:gd name="T87" fmla="*/ 146 h 175"/>
                <a:gd name="T88" fmla="*/ 4 w 228"/>
                <a:gd name="T89" fmla="*/ 142 h 175"/>
                <a:gd name="T90" fmla="*/ 3 w 228"/>
                <a:gd name="T91" fmla="*/ 137 h 175"/>
                <a:gd name="T92" fmla="*/ 1 w 228"/>
                <a:gd name="T93" fmla="*/ 129 h 175"/>
                <a:gd name="T94" fmla="*/ 1 w 228"/>
                <a:gd name="T95" fmla="*/ 127 h 175"/>
                <a:gd name="T96" fmla="*/ 12 w 228"/>
                <a:gd name="T97" fmla="*/ 127 h 175"/>
                <a:gd name="T98" fmla="*/ 25 w 228"/>
                <a:gd name="T99" fmla="*/ 123 h 175"/>
                <a:gd name="T100" fmla="*/ 41 w 228"/>
                <a:gd name="T101" fmla="*/ 121 h 175"/>
                <a:gd name="T102" fmla="*/ 45 w 228"/>
                <a:gd name="T103" fmla="*/ 121 h 175"/>
                <a:gd name="T104" fmla="*/ 53 w 228"/>
                <a:gd name="T105" fmla="*/ 116 h 175"/>
                <a:gd name="T106" fmla="*/ 55 w 228"/>
                <a:gd name="T107" fmla="*/ 113 h 175"/>
                <a:gd name="T108" fmla="*/ 58 w 228"/>
                <a:gd name="T109" fmla="*/ 107 h 175"/>
                <a:gd name="T110" fmla="*/ 60 w 228"/>
                <a:gd name="T111" fmla="*/ 97 h 175"/>
                <a:gd name="T112" fmla="*/ 60 w 228"/>
                <a:gd name="T113" fmla="*/ 80 h 175"/>
                <a:gd name="T114" fmla="*/ 60 w 228"/>
                <a:gd name="T115" fmla="*/ 66 h 175"/>
                <a:gd name="T116" fmla="*/ 75 w 228"/>
                <a:gd name="T117" fmla="*/ 63 h 175"/>
                <a:gd name="T118" fmla="*/ 88 w 228"/>
                <a:gd name="T119" fmla="*/ 55 h 175"/>
                <a:gd name="T120" fmla="*/ 102 w 228"/>
                <a:gd name="T121" fmla="*/ 42 h 175"/>
                <a:gd name="T122" fmla="*/ 126 w 228"/>
                <a:gd name="T123" fmla="*/ 27 h 175"/>
                <a:gd name="T124" fmla="*/ 156 w 228"/>
                <a:gd name="T125" fmla="*/ 9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8" h="175">
                  <a:moveTo>
                    <a:pt x="172" y="0"/>
                  </a:moveTo>
                  <a:lnTo>
                    <a:pt x="178" y="1"/>
                  </a:lnTo>
                  <a:lnTo>
                    <a:pt x="186" y="3"/>
                  </a:lnTo>
                  <a:lnTo>
                    <a:pt x="192" y="5"/>
                  </a:lnTo>
                  <a:lnTo>
                    <a:pt x="194" y="6"/>
                  </a:lnTo>
                  <a:lnTo>
                    <a:pt x="198" y="9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8" y="11"/>
                  </a:lnTo>
                  <a:lnTo>
                    <a:pt x="214" y="8"/>
                  </a:lnTo>
                  <a:lnTo>
                    <a:pt x="216" y="16"/>
                  </a:lnTo>
                  <a:lnTo>
                    <a:pt x="217" y="23"/>
                  </a:lnTo>
                  <a:lnTo>
                    <a:pt x="217" y="28"/>
                  </a:lnTo>
                  <a:lnTo>
                    <a:pt x="217" y="30"/>
                  </a:lnTo>
                  <a:lnTo>
                    <a:pt x="217" y="30"/>
                  </a:lnTo>
                  <a:lnTo>
                    <a:pt x="219" y="31"/>
                  </a:lnTo>
                  <a:lnTo>
                    <a:pt x="224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8" y="47"/>
                  </a:lnTo>
                  <a:lnTo>
                    <a:pt x="228" y="47"/>
                  </a:lnTo>
                  <a:lnTo>
                    <a:pt x="228" y="49"/>
                  </a:lnTo>
                  <a:lnTo>
                    <a:pt x="225" y="53"/>
                  </a:lnTo>
                  <a:lnTo>
                    <a:pt x="225" y="53"/>
                  </a:lnTo>
                  <a:lnTo>
                    <a:pt x="225" y="60"/>
                  </a:lnTo>
                  <a:lnTo>
                    <a:pt x="224" y="64"/>
                  </a:lnTo>
                  <a:lnTo>
                    <a:pt x="224" y="71"/>
                  </a:lnTo>
                  <a:lnTo>
                    <a:pt x="224" y="77"/>
                  </a:lnTo>
                  <a:lnTo>
                    <a:pt x="222" y="83"/>
                  </a:lnTo>
                  <a:lnTo>
                    <a:pt x="222" y="91"/>
                  </a:lnTo>
                  <a:lnTo>
                    <a:pt x="222" y="99"/>
                  </a:lnTo>
                  <a:lnTo>
                    <a:pt x="217" y="102"/>
                  </a:lnTo>
                  <a:lnTo>
                    <a:pt x="211" y="110"/>
                  </a:lnTo>
                  <a:lnTo>
                    <a:pt x="206" y="115"/>
                  </a:lnTo>
                  <a:lnTo>
                    <a:pt x="203" y="120"/>
                  </a:lnTo>
                  <a:lnTo>
                    <a:pt x="197" y="127"/>
                  </a:lnTo>
                  <a:lnTo>
                    <a:pt x="195" y="132"/>
                  </a:lnTo>
                  <a:lnTo>
                    <a:pt x="194" y="134"/>
                  </a:lnTo>
                  <a:lnTo>
                    <a:pt x="192" y="135"/>
                  </a:lnTo>
                  <a:lnTo>
                    <a:pt x="194" y="138"/>
                  </a:lnTo>
                  <a:lnTo>
                    <a:pt x="195" y="145"/>
                  </a:lnTo>
                  <a:lnTo>
                    <a:pt x="192" y="146"/>
                  </a:lnTo>
                  <a:lnTo>
                    <a:pt x="190" y="146"/>
                  </a:lnTo>
                  <a:lnTo>
                    <a:pt x="189" y="148"/>
                  </a:lnTo>
                  <a:lnTo>
                    <a:pt x="186" y="148"/>
                  </a:lnTo>
                  <a:lnTo>
                    <a:pt x="184" y="149"/>
                  </a:lnTo>
                  <a:lnTo>
                    <a:pt x="183" y="149"/>
                  </a:lnTo>
                  <a:lnTo>
                    <a:pt x="181" y="151"/>
                  </a:lnTo>
                  <a:lnTo>
                    <a:pt x="178" y="153"/>
                  </a:lnTo>
                  <a:lnTo>
                    <a:pt x="178" y="154"/>
                  </a:lnTo>
                  <a:lnTo>
                    <a:pt x="176" y="154"/>
                  </a:lnTo>
                  <a:lnTo>
                    <a:pt x="173" y="154"/>
                  </a:lnTo>
                  <a:lnTo>
                    <a:pt x="172" y="153"/>
                  </a:lnTo>
                  <a:lnTo>
                    <a:pt x="165" y="151"/>
                  </a:lnTo>
                  <a:lnTo>
                    <a:pt x="164" y="151"/>
                  </a:lnTo>
                  <a:lnTo>
                    <a:pt x="162" y="151"/>
                  </a:lnTo>
                  <a:lnTo>
                    <a:pt x="156" y="151"/>
                  </a:lnTo>
                  <a:lnTo>
                    <a:pt x="149" y="151"/>
                  </a:lnTo>
                  <a:lnTo>
                    <a:pt x="146" y="151"/>
                  </a:lnTo>
                  <a:lnTo>
                    <a:pt x="145" y="153"/>
                  </a:lnTo>
                  <a:lnTo>
                    <a:pt x="143" y="153"/>
                  </a:lnTo>
                  <a:lnTo>
                    <a:pt x="142" y="154"/>
                  </a:lnTo>
                  <a:lnTo>
                    <a:pt x="137" y="159"/>
                  </a:lnTo>
                  <a:lnTo>
                    <a:pt x="131" y="159"/>
                  </a:lnTo>
                  <a:lnTo>
                    <a:pt x="127" y="157"/>
                  </a:lnTo>
                  <a:lnTo>
                    <a:pt x="124" y="157"/>
                  </a:lnTo>
                  <a:lnTo>
                    <a:pt x="119" y="154"/>
                  </a:lnTo>
                  <a:lnTo>
                    <a:pt x="115" y="151"/>
                  </a:lnTo>
                  <a:lnTo>
                    <a:pt x="113" y="151"/>
                  </a:lnTo>
                  <a:lnTo>
                    <a:pt x="112" y="151"/>
                  </a:lnTo>
                  <a:lnTo>
                    <a:pt x="110" y="151"/>
                  </a:lnTo>
                  <a:lnTo>
                    <a:pt x="104" y="154"/>
                  </a:lnTo>
                  <a:lnTo>
                    <a:pt x="102" y="154"/>
                  </a:lnTo>
                  <a:lnTo>
                    <a:pt x="102" y="154"/>
                  </a:lnTo>
                  <a:lnTo>
                    <a:pt x="101" y="156"/>
                  </a:lnTo>
                  <a:lnTo>
                    <a:pt x="99" y="156"/>
                  </a:lnTo>
                  <a:lnTo>
                    <a:pt x="99" y="156"/>
                  </a:lnTo>
                  <a:lnTo>
                    <a:pt x="97" y="156"/>
                  </a:lnTo>
                  <a:lnTo>
                    <a:pt x="97" y="156"/>
                  </a:lnTo>
                  <a:lnTo>
                    <a:pt x="96" y="154"/>
                  </a:lnTo>
                  <a:lnTo>
                    <a:pt x="94" y="151"/>
                  </a:lnTo>
                  <a:lnTo>
                    <a:pt x="93" y="149"/>
                  </a:lnTo>
                  <a:lnTo>
                    <a:pt x="93" y="149"/>
                  </a:lnTo>
                  <a:lnTo>
                    <a:pt x="90" y="146"/>
                  </a:lnTo>
                  <a:lnTo>
                    <a:pt x="90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2" y="145"/>
                  </a:lnTo>
                  <a:lnTo>
                    <a:pt x="77" y="143"/>
                  </a:lnTo>
                  <a:lnTo>
                    <a:pt x="75" y="143"/>
                  </a:lnTo>
                  <a:lnTo>
                    <a:pt x="75" y="143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69" y="145"/>
                  </a:lnTo>
                  <a:lnTo>
                    <a:pt x="67" y="145"/>
                  </a:lnTo>
                  <a:lnTo>
                    <a:pt x="66" y="145"/>
                  </a:lnTo>
                  <a:lnTo>
                    <a:pt x="64" y="145"/>
                  </a:lnTo>
                  <a:lnTo>
                    <a:pt x="61" y="146"/>
                  </a:lnTo>
                  <a:lnTo>
                    <a:pt x="60" y="148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54"/>
                  </a:lnTo>
                  <a:lnTo>
                    <a:pt x="56" y="157"/>
                  </a:lnTo>
                  <a:lnTo>
                    <a:pt x="55" y="159"/>
                  </a:lnTo>
                  <a:lnTo>
                    <a:pt x="52" y="162"/>
                  </a:lnTo>
                  <a:lnTo>
                    <a:pt x="50" y="162"/>
                  </a:lnTo>
                  <a:lnTo>
                    <a:pt x="50" y="165"/>
                  </a:lnTo>
                  <a:lnTo>
                    <a:pt x="50" y="167"/>
                  </a:lnTo>
                  <a:lnTo>
                    <a:pt x="50" y="170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5"/>
                  </a:lnTo>
                  <a:lnTo>
                    <a:pt x="50" y="175"/>
                  </a:lnTo>
                  <a:lnTo>
                    <a:pt x="49" y="173"/>
                  </a:lnTo>
                  <a:lnTo>
                    <a:pt x="47" y="173"/>
                  </a:lnTo>
                  <a:lnTo>
                    <a:pt x="47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4" y="168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7" y="165"/>
                  </a:lnTo>
                  <a:lnTo>
                    <a:pt x="36" y="165"/>
                  </a:lnTo>
                  <a:lnTo>
                    <a:pt x="36" y="167"/>
                  </a:lnTo>
                  <a:lnTo>
                    <a:pt x="36" y="167"/>
                  </a:lnTo>
                  <a:lnTo>
                    <a:pt x="33" y="167"/>
                  </a:lnTo>
                  <a:lnTo>
                    <a:pt x="31" y="167"/>
                  </a:lnTo>
                  <a:lnTo>
                    <a:pt x="31" y="168"/>
                  </a:lnTo>
                  <a:lnTo>
                    <a:pt x="33" y="170"/>
                  </a:lnTo>
                  <a:lnTo>
                    <a:pt x="33" y="172"/>
                  </a:lnTo>
                  <a:lnTo>
                    <a:pt x="31" y="172"/>
                  </a:lnTo>
                  <a:lnTo>
                    <a:pt x="30" y="168"/>
                  </a:lnTo>
                  <a:lnTo>
                    <a:pt x="28" y="167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2"/>
                  </a:lnTo>
                  <a:lnTo>
                    <a:pt x="30" y="160"/>
                  </a:lnTo>
                  <a:lnTo>
                    <a:pt x="28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6" y="160"/>
                  </a:lnTo>
                  <a:lnTo>
                    <a:pt x="25" y="160"/>
                  </a:lnTo>
                  <a:lnTo>
                    <a:pt x="23" y="162"/>
                  </a:lnTo>
                  <a:lnTo>
                    <a:pt x="22" y="162"/>
                  </a:lnTo>
                  <a:lnTo>
                    <a:pt x="20" y="160"/>
                  </a:lnTo>
                  <a:lnTo>
                    <a:pt x="20" y="160"/>
                  </a:lnTo>
                  <a:lnTo>
                    <a:pt x="17" y="159"/>
                  </a:lnTo>
                  <a:lnTo>
                    <a:pt x="14" y="156"/>
                  </a:lnTo>
                  <a:lnTo>
                    <a:pt x="12" y="156"/>
                  </a:lnTo>
                  <a:lnTo>
                    <a:pt x="12" y="156"/>
                  </a:lnTo>
                  <a:lnTo>
                    <a:pt x="12" y="153"/>
                  </a:lnTo>
                  <a:lnTo>
                    <a:pt x="12" y="151"/>
                  </a:lnTo>
                  <a:lnTo>
                    <a:pt x="12" y="151"/>
                  </a:lnTo>
                  <a:lnTo>
                    <a:pt x="14" y="151"/>
                  </a:lnTo>
                  <a:lnTo>
                    <a:pt x="15" y="151"/>
                  </a:lnTo>
                  <a:lnTo>
                    <a:pt x="15" y="151"/>
                  </a:lnTo>
                  <a:lnTo>
                    <a:pt x="14" y="149"/>
                  </a:lnTo>
                  <a:lnTo>
                    <a:pt x="12" y="149"/>
                  </a:lnTo>
                  <a:lnTo>
                    <a:pt x="12" y="148"/>
                  </a:lnTo>
                  <a:lnTo>
                    <a:pt x="11" y="148"/>
                  </a:lnTo>
                  <a:lnTo>
                    <a:pt x="11" y="146"/>
                  </a:lnTo>
                  <a:lnTo>
                    <a:pt x="11" y="146"/>
                  </a:lnTo>
                  <a:lnTo>
                    <a:pt x="9" y="146"/>
                  </a:lnTo>
                  <a:lnTo>
                    <a:pt x="9" y="146"/>
                  </a:lnTo>
                  <a:lnTo>
                    <a:pt x="8" y="146"/>
                  </a:lnTo>
                  <a:lnTo>
                    <a:pt x="6" y="145"/>
                  </a:lnTo>
                  <a:lnTo>
                    <a:pt x="6" y="143"/>
                  </a:lnTo>
                  <a:lnTo>
                    <a:pt x="4" y="142"/>
                  </a:lnTo>
                  <a:lnTo>
                    <a:pt x="3" y="140"/>
                  </a:lnTo>
                  <a:lnTo>
                    <a:pt x="3" y="138"/>
                  </a:lnTo>
                  <a:lnTo>
                    <a:pt x="3" y="137"/>
                  </a:lnTo>
                  <a:lnTo>
                    <a:pt x="3" y="137"/>
                  </a:lnTo>
                  <a:lnTo>
                    <a:pt x="1" y="135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29"/>
                  </a:lnTo>
                  <a:lnTo>
                    <a:pt x="1" y="129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4" y="127"/>
                  </a:lnTo>
                  <a:lnTo>
                    <a:pt x="8" y="127"/>
                  </a:lnTo>
                  <a:lnTo>
                    <a:pt x="11" y="127"/>
                  </a:lnTo>
                  <a:lnTo>
                    <a:pt x="12" y="127"/>
                  </a:lnTo>
                  <a:lnTo>
                    <a:pt x="14" y="124"/>
                  </a:lnTo>
                  <a:lnTo>
                    <a:pt x="17" y="123"/>
                  </a:lnTo>
                  <a:lnTo>
                    <a:pt x="20" y="123"/>
                  </a:lnTo>
                  <a:lnTo>
                    <a:pt x="25" y="123"/>
                  </a:lnTo>
                  <a:lnTo>
                    <a:pt x="28" y="123"/>
                  </a:lnTo>
                  <a:lnTo>
                    <a:pt x="33" y="121"/>
                  </a:lnTo>
                  <a:lnTo>
                    <a:pt x="36" y="121"/>
                  </a:lnTo>
                  <a:lnTo>
                    <a:pt x="41" y="121"/>
                  </a:lnTo>
                  <a:lnTo>
                    <a:pt x="41" y="121"/>
                  </a:lnTo>
                  <a:lnTo>
                    <a:pt x="42" y="120"/>
                  </a:lnTo>
                  <a:lnTo>
                    <a:pt x="42" y="120"/>
                  </a:lnTo>
                  <a:lnTo>
                    <a:pt x="45" y="121"/>
                  </a:lnTo>
                  <a:lnTo>
                    <a:pt x="49" y="121"/>
                  </a:lnTo>
                  <a:lnTo>
                    <a:pt x="49" y="120"/>
                  </a:lnTo>
                  <a:lnTo>
                    <a:pt x="52" y="116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5"/>
                  </a:lnTo>
                  <a:lnTo>
                    <a:pt x="55" y="115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6" y="108"/>
                  </a:lnTo>
                  <a:lnTo>
                    <a:pt x="58" y="107"/>
                  </a:lnTo>
                  <a:lnTo>
                    <a:pt x="58" y="104"/>
                  </a:lnTo>
                  <a:lnTo>
                    <a:pt x="58" y="101"/>
                  </a:lnTo>
                  <a:lnTo>
                    <a:pt x="58" y="97"/>
                  </a:lnTo>
                  <a:lnTo>
                    <a:pt x="60" y="97"/>
                  </a:lnTo>
                  <a:lnTo>
                    <a:pt x="60" y="93"/>
                  </a:lnTo>
                  <a:lnTo>
                    <a:pt x="60" y="88"/>
                  </a:lnTo>
                  <a:lnTo>
                    <a:pt x="60" y="85"/>
                  </a:lnTo>
                  <a:lnTo>
                    <a:pt x="60" y="80"/>
                  </a:lnTo>
                  <a:lnTo>
                    <a:pt x="60" y="75"/>
                  </a:lnTo>
                  <a:lnTo>
                    <a:pt x="60" y="72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3" y="64"/>
                  </a:lnTo>
                  <a:lnTo>
                    <a:pt x="66" y="64"/>
                  </a:lnTo>
                  <a:lnTo>
                    <a:pt x="71" y="63"/>
                  </a:lnTo>
                  <a:lnTo>
                    <a:pt x="75" y="63"/>
                  </a:lnTo>
                  <a:lnTo>
                    <a:pt x="80" y="61"/>
                  </a:lnTo>
                  <a:lnTo>
                    <a:pt x="82" y="60"/>
                  </a:lnTo>
                  <a:lnTo>
                    <a:pt x="86" y="57"/>
                  </a:lnTo>
                  <a:lnTo>
                    <a:pt x="88" y="55"/>
                  </a:lnTo>
                  <a:lnTo>
                    <a:pt x="93" y="52"/>
                  </a:lnTo>
                  <a:lnTo>
                    <a:pt x="96" y="49"/>
                  </a:lnTo>
                  <a:lnTo>
                    <a:pt x="99" y="45"/>
                  </a:lnTo>
                  <a:lnTo>
                    <a:pt x="102" y="42"/>
                  </a:lnTo>
                  <a:lnTo>
                    <a:pt x="105" y="39"/>
                  </a:lnTo>
                  <a:lnTo>
                    <a:pt x="112" y="36"/>
                  </a:lnTo>
                  <a:lnTo>
                    <a:pt x="118" y="31"/>
                  </a:lnTo>
                  <a:lnTo>
                    <a:pt x="126" y="27"/>
                  </a:lnTo>
                  <a:lnTo>
                    <a:pt x="134" y="22"/>
                  </a:lnTo>
                  <a:lnTo>
                    <a:pt x="142" y="19"/>
                  </a:lnTo>
                  <a:lnTo>
                    <a:pt x="148" y="14"/>
                  </a:lnTo>
                  <a:lnTo>
                    <a:pt x="156" y="9"/>
                  </a:lnTo>
                  <a:lnTo>
                    <a:pt x="164" y="5"/>
                  </a:lnTo>
                  <a:lnTo>
                    <a:pt x="1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7" name="Freeform 193">
              <a:extLst>
                <a:ext uri="{FF2B5EF4-FFF2-40B4-BE49-F238E27FC236}">
                  <a16:creationId xmlns:a16="http://schemas.microsoft.com/office/drawing/2014/main" id="{24D0421E-45B9-4A38-B221-A0159CEF75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71594" y="4957807"/>
              <a:ext cx="230008" cy="103309"/>
            </a:xfrm>
            <a:custGeom>
              <a:avLst/>
              <a:gdLst>
                <a:gd name="T0" fmla="*/ 110 w 118"/>
                <a:gd name="T1" fmla="*/ 52 h 53"/>
                <a:gd name="T2" fmla="*/ 109 w 118"/>
                <a:gd name="T3" fmla="*/ 53 h 53"/>
                <a:gd name="T4" fmla="*/ 109 w 118"/>
                <a:gd name="T5" fmla="*/ 53 h 53"/>
                <a:gd name="T6" fmla="*/ 109 w 118"/>
                <a:gd name="T7" fmla="*/ 52 h 53"/>
                <a:gd name="T8" fmla="*/ 116 w 118"/>
                <a:gd name="T9" fmla="*/ 34 h 53"/>
                <a:gd name="T10" fmla="*/ 116 w 118"/>
                <a:gd name="T11" fmla="*/ 34 h 53"/>
                <a:gd name="T12" fmla="*/ 118 w 118"/>
                <a:gd name="T13" fmla="*/ 34 h 53"/>
                <a:gd name="T14" fmla="*/ 116 w 118"/>
                <a:gd name="T15" fmla="*/ 37 h 53"/>
                <a:gd name="T16" fmla="*/ 115 w 118"/>
                <a:gd name="T17" fmla="*/ 37 h 53"/>
                <a:gd name="T18" fmla="*/ 115 w 118"/>
                <a:gd name="T19" fmla="*/ 36 h 53"/>
                <a:gd name="T20" fmla="*/ 115 w 118"/>
                <a:gd name="T21" fmla="*/ 34 h 53"/>
                <a:gd name="T22" fmla="*/ 105 w 118"/>
                <a:gd name="T23" fmla="*/ 23 h 53"/>
                <a:gd name="T24" fmla="*/ 107 w 118"/>
                <a:gd name="T25" fmla="*/ 25 h 53"/>
                <a:gd name="T26" fmla="*/ 107 w 118"/>
                <a:gd name="T27" fmla="*/ 28 h 53"/>
                <a:gd name="T28" fmla="*/ 109 w 118"/>
                <a:gd name="T29" fmla="*/ 29 h 53"/>
                <a:gd name="T30" fmla="*/ 107 w 118"/>
                <a:gd name="T31" fmla="*/ 31 h 53"/>
                <a:gd name="T32" fmla="*/ 104 w 118"/>
                <a:gd name="T33" fmla="*/ 29 h 53"/>
                <a:gd name="T34" fmla="*/ 102 w 118"/>
                <a:gd name="T35" fmla="*/ 26 h 53"/>
                <a:gd name="T36" fmla="*/ 105 w 118"/>
                <a:gd name="T37" fmla="*/ 25 h 53"/>
                <a:gd name="T38" fmla="*/ 102 w 118"/>
                <a:gd name="T39" fmla="*/ 25 h 53"/>
                <a:gd name="T40" fmla="*/ 105 w 118"/>
                <a:gd name="T41" fmla="*/ 23 h 53"/>
                <a:gd name="T42" fmla="*/ 96 w 118"/>
                <a:gd name="T43" fmla="*/ 20 h 53"/>
                <a:gd name="T44" fmla="*/ 96 w 118"/>
                <a:gd name="T45" fmla="*/ 20 h 53"/>
                <a:gd name="T46" fmla="*/ 96 w 118"/>
                <a:gd name="T47" fmla="*/ 22 h 53"/>
                <a:gd name="T48" fmla="*/ 96 w 118"/>
                <a:gd name="T49" fmla="*/ 23 h 53"/>
                <a:gd name="T50" fmla="*/ 94 w 118"/>
                <a:gd name="T51" fmla="*/ 23 h 53"/>
                <a:gd name="T52" fmla="*/ 96 w 118"/>
                <a:gd name="T53" fmla="*/ 22 h 53"/>
                <a:gd name="T54" fmla="*/ 96 w 118"/>
                <a:gd name="T55" fmla="*/ 20 h 53"/>
                <a:gd name="T56" fmla="*/ 61 w 118"/>
                <a:gd name="T57" fmla="*/ 17 h 53"/>
                <a:gd name="T58" fmla="*/ 64 w 118"/>
                <a:gd name="T59" fmla="*/ 17 h 53"/>
                <a:gd name="T60" fmla="*/ 72 w 118"/>
                <a:gd name="T61" fmla="*/ 23 h 53"/>
                <a:gd name="T62" fmla="*/ 75 w 118"/>
                <a:gd name="T63" fmla="*/ 25 h 53"/>
                <a:gd name="T64" fmla="*/ 77 w 118"/>
                <a:gd name="T65" fmla="*/ 26 h 53"/>
                <a:gd name="T66" fmla="*/ 79 w 118"/>
                <a:gd name="T67" fmla="*/ 28 h 53"/>
                <a:gd name="T68" fmla="*/ 80 w 118"/>
                <a:gd name="T69" fmla="*/ 29 h 53"/>
                <a:gd name="T70" fmla="*/ 83 w 118"/>
                <a:gd name="T71" fmla="*/ 33 h 53"/>
                <a:gd name="T72" fmla="*/ 85 w 118"/>
                <a:gd name="T73" fmla="*/ 34 h 53"/>
                <a:gd name="T74" fmla="*/ 86 w 118"/>
                <a:gd name="T75" fmla="*/ 34 h 53"/>
                <a:gd name="T76" fmla="*/ 91 w 118"/>
                <a:gd name="T77" fmla="*/ 37 h 53"/>
                <a:gd name="T78" fmla="*/ 96 w 118"/>
                <a:gd name="T79" fmla="*/ 40 h 53"/>
                <a:gd name="T80" fmla="*/ 99 w 118"/>
                <a:gd name="T81" fmla="*/ 44 h 53"/>
                <a:gd name="T82" fmla="*/ 102 w 118"/>
                <a:gd name="T83" fmla="*/ 47 h 53"/>
                <a:gd name="T84" fmla="*/ 101 w 118"/>
                <a:gd name="T85" fmla="*/ 48 h 53"/>
                <a:gd name="T86" fmla="*/ 99 w 118"/>
                <a:gd name="T87" fmla="*/ 48 h 53"/>
                <a:gd name="T88" fmla="*/ 94 w 118"/>
                <a:gd name="T89" fmla="*/ 47 h 53"/>
                <a:gd name="T90" fmla="*/ 94 w 118"/>
                <a:gd name="T91" fmla="*/ 47 h 53"/>
                <a:gd name="T92" fmla="*/ 91 w 118"/>
                <a:gd name="T93" fmla="*/ 45 h 53"/>
                <a:gd name="T94" fmla="*/ 90 w 118"/>
                <a:gd name="T95" fmla="*/ 44 h 53"/>
                <a:gd name="T96" fmla="*/ 90 w 118"/>
                <a:gd name="T97" fmla="*/ 42 h 53"/>
                <a:gd name="T98" fmla="*/ 85 w 118"/>
                <a:gd name="T99" fmla="*/ 40 h 53"/>
                <a:gd name="T100" fmla="*/ 82 w 118"/>
                <a:gd name="T101" fmla="*/ 39 h 53"/>
                <a:gd name="T102" fmla="*/ 77 w 118"/>
                <a:gd name="T103" fmla="*/ 37 h 53"/>
                <a:gd name="T104" fmla="*/ 74 w 118"/>
                <a:gd name="T105" fmla="*/ 33 h 53"/>
                <a:gd name="T106" fmla="*/ 71 w 118"/>
                <a:gd name="T107" fmla="*/ 31 h 53"/>
                <a:gd name="T108" fmla="*/ 66 w 118"/>
                <a:gd name="T109" fmla="*/ 26 h 53"/>
                <a:gd name="T110" fmla="*/ 64 w 118"/>
                <a:gd name="T111" fmla="*/ 25 h 53"/>
                <a:gd name="T112" fmla="*/ 61 w 118"/>
                <a:gd name="T113" fmla="*/ 20 h 53"/>
                <a:gd name="T114" fmla="*/ 61 w 118"/>
                <a:gd name="T115" fmla="*/ 18 h 53"/>
                <a:gd name="T116" fmla="*/ 60 w 118"/>
                <a:gd name="T117" fmla="*/ 17 h 53"/>
                <a:gd name="T118" fmla="*/ 60 w 118"/>
                <a:gd name="T119" fmla="*/ 15 h 53"/>
                <a:gd name="T120" fmla="*/ 0 w 118"/>
                <a:gd name="T121" fmla="*/ 0 h 53"/>
                <a:gd name="T122" fmla="*/ 0 w 118"/>
                <a:gd name="T123" fmla="*/ 3 h 53"/>
                <a:gd name="T124" fmla="*/ 0 w 118"/>
                <a:gd name="T125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53">
                  <a:moveTo>
                    <a:pt x="109" y="52"/>
                  </a:moveTo>
                  <a:lnTo>
                    <a:pt x="110" y="52"/>
                  </a:lnTo>
                  <a:lnTo>
                    <a:pt x="110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2"/>
                  </a:lnTo>
                  <a:close/>
                  <a:moveTo>
                    <a:pt x="116" y="33"/>
                  </a:move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8" y="34"/>
                  </a:lnTo>
                  <a:lnTo>
                    <a:pt x="118" y="37"/>
                  </a:lnTo>
                  <a:lnTo>
                    <a:pt x="116" y="37"/>
                  </a:lnTo>
                  <a:lnTo>
                    <a:pt x="116" y="37"/>
                  </a:lnTo>
                  <a:lnTo>
                    <a:pt x="115" y="37"/>
                  </a:lnTo>
                  <a:lnTo>
                    <a:pt x="115" y="37"/>
                  </a:lnTo>
                  <a:lnTo>
                    <a:pt x="115" y="36"/>
                  </a:lnTo>
                  <a:lnTo>
                    <a:pt x="113" y="34"/>
                  </a:lnTo>
                  <a:lnTo>
                    <a:pt x="115" y="34"/>
                  </a:lnTo>
                  <a:lnTo>
                    <a:pt x="116" y="33"/>
                  </a:lnTo>
                  <a:close/>
                  <a:moveTo>
                    <a:pt x="105" y="23"/>
                  </a:moveTo>
                  <a:lnTo>
                    <a:pt x="105" y="23"/>
                  </a:lnTo>
                  <a:lnTo>
                    <a:pt x="107" y="25"/>
                  </a:lnTo>
                  <a:lnTo>
                    <a:pt x="105" y="26"/>
                  </a:lnTo>
                  <a:lnTo>
                    <a:pt x="107" y="28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07" y="31"/>
                  </a:lnTo>
                  <a:lnTo>
                    <a:pt x="107" y="31"/>
                  </a:lnTo>
                  <a:lnTo>
                    <a:pt x="105" y="29"/>
                  </a:lnTo>
                  <a:lnTo>
                    <a:pt x="104" y="29"/>
                  </a:lnTo>
                  <a:lnTo>
                    <a:pt x="102" y="28"/>
                  </a:lnTo>
                  <a:lnTo>
                    <a:pt x="102" y="26"/>
                  </a:lnTo>
                  <a:lnTo>
                    <a:pt x="104" y="26"/>
                  </a:lnTo>
                  <a:lnTo>
                    <a:pt x="105" y="25"/>
                  </a:lnTo>
                  <a:lnTo>
                    <a:pt x="104" y="25"/>
                  </a:lnTo>
                  <a:lnTo>
                    <a:pt x="102" y="25"/>
                  </a:lnTo>
                  <a:lnTo>
                    <a:pt x="102" y="25"/>
                  </a:lnTo>
                  <a:lnTo>
                    <a:pt x="105" y="23"/>
                  </a:lnTo>
                  <a:close/>
                  <a:moveTo>
                    <a:pt x="96" y="20"/>
                  </a:moveTo>
                  <a:lnTo>
                    <a:pt x="96" y="20"/>
                  </a:lnTo>
                  <a:lnTo>
                    <a:pt x="97" y="20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3"/>
                  </a:lnTo>
                  <a:lnTo>
                    <a:pt x="96" y="23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6" y="22"/>
                  </a:lnTo>
                  <a:lnTo>
                    <a:pt x="96" y="20"/>
                  </a:lnTo>
                  <a:lnTo>
                    <a:pt x="96" y="20"/>
                  </a:lnTo>
                  <a:close/>
                  <a:moveTo>
                    <a:pt x="60" y="15"/>
                  </a:moveTo>
                  <a:lnTo>
                    <a:pt x="61" y="17"/>
                  </a:lnTo>
                  <a:lnTo>
                    <a:pt x="63" y="18"/>
                  </a:lnTo>
                  <a:lnTo>
                    <a:pt x="64" y="17"/>
                  </a:lnTo>
                  <a:lnTo>
                    <a:pt x="68" y="18"/>
                  </a:lnTo>
                  <a:lnTo>
                    <a:pt x="72" y="23"/>
                  </a:lnTo>
                  <a:lnTo>
                    <a:pt x="74" y="25"/>
                  </a:lnTo>
                  <a:lnTo>
                    <a:pt x="75" y="25"/>
                  </a:lnTo>
                  <a:lnTo>
                    <a:pt x="77" y="25"/>
                  </a:lnTo>
                  <a:lnTo>
                    <a:pt x="77" y="26"/>
                  </a:lnTo>
                  <a:lnTo>
                    <a:pt x="79" y="28"/>
                  </a:lnTo>
                  <a:lnTo>
                    <a:pt x="79" y="28"/>
                  </a:lnTo>
                  <a:lnTo>
                    <a:pt x="79" y="29"/>
                  </a:lnTo>
                  <a:lnTo>
                    <a:pt x="80" y="29"/>
                  </a:lnTo>
                  <a:lnTo>
                    <a:pt x="82" y="31"/>
                  </a:lnTo>
                  <a:lnTo>
                    <a:pt x="83" y="33"/>
                  </a:lnTo>
                  <a:lnTo>
                    <a:pt x="85" y="33"/>
                  </a:lnTo>
                  <a:lnTo>
                    <a:pt x="85" y="34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88" y="36"/>
                  </a:lnTo>
                  <a:lnTo>
                    <a:pt x="91" y="37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2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2" y="47"/>
                  </a:lnTo>
                  <a:lnTo>
                    <a:pt x="102" y="48"/>
                  </a:lnTo>
                  <a:lnTo>
                    <a:pt x="101" y="48"/>
                  </a:lnTo>
                  <a:lnTo>
                    <a:pt x="99" y="48"/>
                  </a:lnTo>
                  <a:lnTo>
                    <a:pt x="99" y="48"/>
                  </a:lnTo>
                  <a:lnTo>
                    <a:pt x="96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3" y="47"/>
                  </a:lnTo>
                  <a:lnTo>
                    <a:pt x="91" y="45"/>
                  </a:lnTo>
                  <a:lnTo>
                    <a:pt x="90" y="45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86" y="42"/>
                  </a:lnTo>
                  <a:lnTo>
                    <a:pt x="85" y="40"/>
                  </a:lnTo>
                  <a:lnTo>
                    <a:pt x="83" y="40"/>
                  </a:lnTo>
                  <a:lnTo>
                    <a:pt x="82" y="39"/>
                  </a:lnTo>
                  <a:lnTo>
                    <a:pt x="79" y="37"/>
                  </a:lnTo>
                  <a:lnTo>
                    <a:pt x="77" y="37"/>
                  </a:lnTo>
                  <a:lnTo>
                    <a:pt x="77" y="36"/>
                  </a:lnTo>
                  <a:lnTo>
                    <a:pt x="74" y="33"/>
                  </a:lnTo>
                  <a:lnTo>
                    <a:pt x="72" y="33"/>
                  </a:lnTo>
                  <a:lnTo>
                    <a:pt x="71" y="31"/>
                  </a:lnTo>
                  <a:lnTo>
                    <a:pt x="68" y="28"/>
                  </a:lnTo>
                  <a:lnTo>
                    <a:pt x="66" y="26"/>
                  </a:lnTo>
                  <a:lnTo>
                    <a:pt x="64" y="26"/>
                  </a:lnTo>
                  <a:lnTo>
                    <a:pt x="64" y="25"/>
                  </a:lnTo>
                  <a:lnTo>
                    <a:pt x="63" y="23"/>
                  </a:lnTo>
                  <a:lnTo>
                    <a:pt x="61" y="20"/>
                  </a:lnTo>
                  <a:lnTo>
                    <a:pt x="61" y="20"/>
                  </a:lnTo>
                  <a:lnTo>
                    <a:pt x="61" y="18"/>
                  </a:lnTo>
                  <a:lnTo>
                    <a:pt x="60" y="18"/>
                  </a:lnTo>
                  <a:lnTo>
                    <a:pt x="60" y="17"/>
                  </a:lnTo>
                  <a:lnTo>
                    <a:pt x="60" y="17"/>
                  </a:lnTo>
                  <a:lnTo>
                    <a:pt x="60" y="15"/>
                  </a:lnTo>
                  <a:lnTo>
                    <a:pt x="60" y="15"/>
                  </a:lnTo>
                  <a:close/>
                  <a:moveTo>
                    <a:pt x="0" y="0"/>
                  </a:move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8" name="Freeform 194">
              <a:extLst>
                <a:ext uri="{FF2B5EF4-FFF2-40B4-BE49-F238E27FC236}">
                  <a16:creationId xmlns:a16="http://schemas.microsoft.com/office/drawing/2014/main" id="{76799AD1-9EAB-4E2F-99BA-C94B68D4AF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6803" y="4710255"/>
              <a:ext cx="298231" cy="477560"/>
            </a:xfrm>
            <a:custGeom>
              <a:avLst/>
              <a:gdLst>
                <a:gd name="T0" fmla="*/ 148 w 153"/>
                <a:gd name="T1" fmla="*/ 8 h 245"/>
                <a:gd name="T2" fmla="*/ 148 w 153"/>
                <a:gd name="T3" fmla="*/ 19 h 245"/>
                <a:gd name="T4" fmla="*/ 150 w 153"/>
                <a:gd name="T5" fmla="*/ 32 h 245"/>
                <a:gd name="T6" fmla="*/ 150 w 153"/>
                <a:gd name="T7" fmla="*/ 38 h 245"/>
                <a:gd name="T8" fmla="*/ 150 w 153"/>
                <a:gd name="T9" fmla="*/ 54 h 245"/>
                <a:gd name="T10" fmla="*/ 151 w 153"/>
                <a:gd name="T11" fmla="*/ 57 h 245"/>
                <a:gd name="T12" fmla="*/ 153 w 153"/>
                <a:gd name="T13" fmla="*/ 64 h 245"/>
                <a:gd name="T14" fmla="*/ 150 w 153"/>
                <a:gd name="T15" fmla="*/ 73 h 245"/>
                <a:gd name="T16" fmla="*/ 139 w 153"/>
                <a:gd name="T17" fmla="*/ 86 h 245"/>
                <a:gd name="T18" fmla="*/ 124 w 153"/>
                <a:gd name="T19" fmla="*/ 97 h 245"/>
                <a:gd name="T20" fmla="*/ 113 w 153"/>
                <a:gd name="T21" fmla="*/ 100 h 245"/>
                <a:gd name="T22" fmla="*/ 96 w 153"/>
                <a:gd name="T23" fmla="*/ 112 h 245"/>
                <a:gd name="T24" fmla="*/ 87 w 153"/>
                <a:gd name="T25" fmla="*/ 123 h 245"/>
                <a:gd name="T26" fmla="*/ 68 w 153"/>
                <a:gd name="T27" fmla="*/ 138 h 245"/>
                <a:gd name="T28" fmla="*/ 65 w 153"/>
                <a:gd name="T29" fmla="*/ 147 h 245"/>
                <a:gd name="T30" fmla="*/ 72 w 153"/>
                <a:gd name="T31" fmla="*/ 166 h 245"/>
                <a:gd name="T32" fmla="*/ 76 w 153"/>
                <a:gd name="T33" fmla="*/ 172 h 245"/>
                <a:gd name="T34" fmla="*/ 77 w 153"/>
                <a:gd name="T35" fmla="*/ 185 h 245"/>
                <a:gd name="T36" fmla="*/ 77 w 153"/>
                <a:gd name="T37" fmla="*/ 197 h 245"/>
                <a:gd name="T38" fmla="*/ 47 w 153"/>
                <a:gd name="T39" fmla="*/ 218 h 245"/>
                <a:gd name="T40" fmla="*/ 36 w 153"/>
                <a:gd name="T41" fmla="*/ 234 h 245"/>
                <a:gd name="T42" fmla="*/ 38 w 153"/>
                <a:gd name="T43" fmla="*/ 243 h 245"/>
                <a:gd name="T44" fmla="*/ 27 w 153"/>
                <a:gd name="T45" fmla="*/ 238 h 245"/>
                <a:gd name="T46" fmla="*/ 25 w 153"/>
                <a:gd name="T47" fmla="*/ 231 h 245"/>
                <a:gd name="T48" fmla="*/ 25 w 153"/>
                <a:gd name="T49" fmla="*/ 210 h 245"/>
                <a:gd name="T50" fmla="*/ 20 w 153"/>
                <a:gd name="T51" fmla="*/ 196 h 245"/>
                <a:gd name="T52" fmla="*/ 16 w 153"/>
                <a:gd name="T53" fmla="*/ 180 h 245"/>
                <a:gd name="T54" fmla="*/ 25 w 153"/>
                <a:gd name="T55" fmla="*/ 166 h 245"/>
                <a:gd name="T56" fmla="*/ 33 w 153"/>
                <a:gd name="T57" fmla="*/ 150 h 245"/>
                <a:gd name="T58" fmla="*/ 39 w 153"/>
                <a:gd name="T59" fmla="*/ 138 h 245"/>
                <a:gd name="T60" fmla="*/ 38 w 153"/>
                <a:gd name="T61" fmla="*/ 127 h 245"/>
                <a:gd name="T62" fmla="*/ 38 w 153"/>
                <a:gd name="T63" fmla="*/ 120 h 245"/>
                <a:gd name="T64" fmla="*/ 39 w 153"/>
                <a:gd name="T65" fmla="*/ 108 h 245"/>
                <a:gd name="T66" fmla="*/ 38 w 153"/>
                <a:gd name="T67" fmla="*/ 92 h 245"/>
                <a:gd name="T68" fmla="*/ 17 w 153"/>
                <a:gd name="T69" fmla="*/ 82 h 245"/>
                <a:gd name="T70" fmla="*/ 1 w 153"/>
                <a:gd name="T71" fmla="*/ 73 h 245"/>
                <a:gd name="T72" fmla="*/ 5 w 153"/>
                <a:gd name="T73" fmla="*/ 64 h 245"/>
                <a:gd name="T74" fmla="*/ 25 w 153"/>
                <a:gd name="T75" fmla="*/ 57 h 245"/>
                <a:gd name="T76" fmla="*/ 44 w 153"/>
                <a:gd name="T77" fmla="*/ 52 h 245"/>
                <a:gd name="T78" fmla="*/ 55 w 153"/>
                <a:gd name="T79" fmla="*/ 59 h 245"/>
                <a:gd name="T80" fmla="*/ 63 w 153"/>
                <a:gd name="T81" fmla="*/ 67 h 245"/>
                <a:gd name="T82" fmla="*/ 58 w 153"/>
                <a:gd name="T83" fmla="*/ 79 h 245"/>
                <a:gd name="T84" fmla="*/ 61 w 153"/>
                <a:gd name="T85" fmla="*/ 86 h 245"/>
                <a:gd name="T86" fmla="*/ 69 w 153"/>
                <a:gd name="T87" fmla="*/ 97 h 245"/>
                <a:gd name="T88" fmla="*/ 72 w 153"/>
                <a:gd name="T89" fmla="*/ 90 h 245"/>
                <a:gd name="T90" fmla="*/ 77 w 153"/>
                <a:gd name="T91" fmla="*/ 82 h 245"/>
                <a:gd name="T92" fmla="*/ 82 w 153"/>
                <a:gd name="T93" fmla="*/ 65 h 245"/>
                <a:gd name="T94" fmla="*/ 68 w 153"/>
                <a:gd name="T95" fmla="*/ 45 h 245"/>
                <a:gd name="T96" fmla="*/ 66 w 153"/>
                <a:gd name="T97" fmla="*/ 37 h 245"/>
                <a:gd name="T98" fmla="*/ 65 w 153"/>
                <a:gd name="T99" fmla="*/ 26 h 245"/>
                <a:gd name="T100" fmla="*/ 68 w 153"/>
                <a:gd name="T101" fmla="*/ 18 h 245"/>
                <a:gd name="T102" fmla="*/ 77 w 153"/>
                <a:gd name="T103" fmla="*/ 16 h 245"/>
                <a:gd name="T104" fmla="*/ 91 w 153"/>
                <a:gd name="T105" fmla="*/ 18 h 245"/>
                <a:gd name="T106" fmla="*/ 102 w 153"/>
                <a:gd name="T107" fmla="*/ 18 h 245"/>
                <a:gd name="T108" fmla="*/ 115 w 153"/>
                <a:gd name="T109" fmla="*/ 12 h 245"/>
                <a:gd name="T110" fmla="*/ 132 w 153"/>
                <a:gd name="T111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3" h="245">
                  <a:moveTo>
                    <a:pt x="148" y="0"/>
                  </a:moveTo>
                  <a:lnTo>
                    <a:pt x="148" y="2"/>
                  </a:lnTo>
                  <a:lnTo>
                    <a:pt x="150" y="4"/>
                  </a:lnTo>
                  <a:lnTo>
                    <a:pt x="150" y="4"/>
                  </a:lnTo>
                  <a:lnTo>
                    <a:pt x="148" y="4"/>
                  </a:lnTo>
                  <a:lnTo>
                    <a:pt x="150" y="5"/>
                  </a:lnTo>
                  <a:lnTo>
                    <a:pt x="148" y="7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10"/>
                  </a:lnTo>
                  <a:lnTo>
                    <a:pt x="146" y="12"/>
                  </a:lnTo>
                  <a:lnTo>
                    <a:pt x="146" y="13"/>
                  </a:lnTo>
                  <a:lnTo>
                    <a:pt x="148" y="15"/>
                  </a:lnTo>
                  <a:lnTo>
                    <a:pt x="146" y="18"/>
                  </a:lnTo>
                  <a:lnTo>
                    <a:pt x="148" y="19"/>
                  </a:lnTo>
                  <a:lnTo>
                    <a:pt x="148" y="21"/>
                  </a:lnTo>
                  <a:lnTo>
                    <a:pt x="148" y="23"/>
                  </a:lnTo>
                  <a:lnTo>
                    <a:pt x="148" y="24"/>
                  </a:lnTo>
                  <a:lnTo>
                    <a:pt x="148" y="27"/>
                  </a:lnTo>
                  <a:lnTo>
                    <a:pt x="148" y="27"/>
                  </a:lnTo>
                  <a:lnTo>
                    <a:pt x="148" y="29"/>
                  </a:lnTo>
                  <a:lnTo>
                    <a:pt x="150" y="30"/>
                  </a:lnTo>
                  <a:lnTo>
                    <a:pt x="150" y="32"/>
                  </a:lnTo>
                  <a:lnTo>
                    <a:pt x="150" y="34"/>
                  </a:lnTo>
                  <a:lnTo>
                    <a:pt x="150" y="34"/>
                  </a:lnTo>
                  <a:lnTo>
                    <a:pt x="148" y="35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50" y="37"/>
                  </a:lnTo>
                  <a:lnTo>
                    <a:pt x="150" y="38"/>
                  </a:lnTo>
                  <a:lnTo>
                    <a:pt x="150" y="38"/>
                  </a:lnTo>
                  <a:lnTo>
                    <a:pt x="150" y="40"/>
                  </a:lnTo>
                  <a:lnTo>
                    <a:pt x="150" y="41"/>
                  </a:lnTo>
                  <a:lnTo>
                    <a:pt x="150" y="43"/>
                  </a:lnTo>
                  <a:lnTo>
                    <a:pt x="148" y="43"/>
                  </a:lnTo>
                  <a:lnTo>
                    <a:pt x="150" y="45"/>
                  </a:lnTo>
                  <a:lnTo>
                    <a:pt x="150" y="46"/>
                  </a:lnTo>
                  <a:lnTo>
                    <a:pt x="150" y="49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1" y="54"/>
                  </a:lnTo>
                  <a:lnTo>
                    <a:pt x="151" y="56"/>
                  </a:lnTo>
                  <a:lnTo>
                    <a:pt x="150" y="57"/>
                  </a:lnTo>
                  <a:lnTo>
                    <a:pt x="150" y="59"/>
                  </a:lnTo>
                  <a:lnTo>
                    <a:pt x="150" y="59"/>
                  </a:lnTo>
                  <a:lnTo>
                    <a:pt x="151" y="57"/>
                  </a:lnTo>
                  <a:lnTo>
                    <a:pt x="153" y="57"/>
                  </a:lnTo>
                  <a:lnTo>
                    <a:pt x="153" y="59"/>
                  </a:lnTo>
                  <a:lnTo>
                    <a:pt x="153" y="59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3" y="62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5"/>
                  </a:lnTo>
                  <a:lnTo>
                    <a:pt x="151" y="67"/>
                  </a:lnTo>
                  <a:lnTo>
                    <a:pt x="151" y="67"/>
                  </a:lnTo>
                  <a:lnTo>
                    <a:pt x="150" y="67"/>
                  </a:lnTo>
                  <a:lnTo>
                    <a:pt x="150" y="68"/>
                  </a:lnTo>
                  <a:lnTo>
                    <a:pt x="150" y="68"/>
                  </a:lnTo>
                  <a:lnTo>
                    <a:pt x="150" y="70"/>
                  </a:lnTo>
                  <a:lnTo>
                    <a:pt x="150" y="73"/>
                  </a:lnTo>
                  <a:lnTo>
                    <a:pt x="145" y="78"/>
                  </a:lnTo>
                  <a:lnTo>
                    <a:pt x="143" y="79"/>
                  </a:lnTo>
                  <a:lnTo>
                    <a:pt x="142" y="81"/>
                  </a:lnTo>
                  <a:lnTo>
                    <a:pt x="143" y="81"/>
                  </a:lnTo>
                  <a:lnTo>
                    <a:pt x="142" y="82"/>
                  </a:lnTo>
                  <a:lnTo>
                    <a:pt x="140" y="84"/>
                  </a:lnTo>
                  <a:lnTo>
                    <a:pt x="139" y="84"/>
                  </a:lnTo>
                  <a:lnTo>
                    <a:pt x="139" y="86"/>
                  </a:lnTo>
                  <a:lnTo>
                    <a:pt x="139" y="87"/>
                  </a:lnTo>
                  <a:lnTo>
                    <a:pt x="137" y="87"/>
                  </a:lnTo>
                  <a:lnTo>
                    <a:pt x="135" y="89"/>
                  </a:lnTo>
                  <a:lnTo>
                    <a:pt x="131" y="92"/>
                  </a:lnTo>
                  <a:lnTo>
                    <a:pt x="129" y="93"/>
                  </a:lnTo>
                  <a:lnTo>
                    <a:pt x="128" y="95"/>
                  </a:lnTo>
                  <a:lnTo>
                    <a:pt x="126" y="95"/>
                  </a:lnTo>
                  <a:lnTo>
                    <a:pt x="124" y="97"/>
                  </a:lnTo>
                  <a:lnTo>
                    <a:pt x="123" y="97"/>
                  </a:lnTo>
                  <a:lnTo>
                    <a:pt x="123" y="97"/>
                  </a:lnTo>
                  <a:lnTo>
                    <a:pt x="121" y="97"/>
                  </a:lnTo>
                  <a:lnTo>
                    <a:pt x="121" y="97"/>
                  </a:lnTo>
                  <a:lnTo>
                    <a:pt x="118" y="98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0" y="101"/>
                  </a:lnTo>
                  <a:lnTo>
                    <a:pt x="105" y="104"/>
                  </a:lnTo>
                  <a:lnTo>
                    <a:pt x="101" y="106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6" y="111"/>
                  </a:lnTo>
                  <a:lnTo>
                    <a:pt x="96" y="112"/>
                  </a:lnTo>
                  <a:lnTo>
                    <a:pt x="96" y="112"/>
                  </a:lnTo>
                  <a:lnTo>
                    <a:pt x="94" y="116"/>
                  </a:lnTo>
                  <a:lnTo>
                    <a:pt x="91" y="119"/>
                  </a:lnTo>
                  <a:lnTo>
                    <a:pt x="90" y="119"/>
                  </a:lnTo>
                  <a:lnTo>
                    <a:pt x="90" y="120"/>
                  </a:lnTo>
                  <a:lnTo>
                    <a:pt x="90" y="122"/>
                  </a:lnTo>
                  <a:lnTo>
                    <a:pt x="88" y="122"/>
                  </a:lnTo>
                  <a:lnTo>
                    <a:pt x="87" y="122"/>
                  </a:lnTo>
                  <a:lnTo>
                    <a:pt x="87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3" y="123"/>
                  </a:lnTo>
                  <a:lnTo>
                    <a:pt x="80" y="125"/>
                  </a:lnTo>
                  <a:lnTo>
                    <a:pt x="79" y="128"/>
                  </a:lnTo>
                  <a:lnTo>
                    <a:pt x="74" y="133"/>
                  </a:lnTo>
                  <a:lnTo>
                    <a:pt x="68" y="138"/>
                  </a:lnTo>
                  <a:lnTo>
                    <a:pt x="68" y="138"/>
                  </a:lnTo>
                  <a:lnTo>
                    <a:pt x="66" y="138"/>
                  </a:lnTo>
                  <a:lnTo>
                    <a:pt x="65" y="136"/>
                  </a:lnTo>
                  <a:lnTo>
                    <a:pt x="63" y="136"/>
                  </a:lnTo>
                  <a:lnTo>
                    <a:pt x="65" y="136"/>
                  </a:lnTo>
                  <a:lnTo>
                    <a:pt x="65" y="138"/>
                  </a:lnTo>
                  <a:lnTo>
                    <a:pt x="65" y="139"/>
                  </a:lnTo>
                  <a:lnTo>
                    <a:pt x="65" y="142"/>
                  </a:lnTo>
                  <a:lnTo>
                    <a:pt x="65" y="147"/>
                  </a:lnTo>
                  <a:lnTo>
                    <a:pt x="65" y="147"/>
                  </a:lnTo>
                  <a:lnTo>
                    <a:pt x="66" y="149"/>
                  </a:lnTo>
                  <a:lnTo>
                    <a:pt x="68" y="150"/>
                  </a:lnTo>
                  <a:lnTo>
                    <a:pt x="68" y="152"/>
                  </a:lnTo>
                  <a:lnTo>
                    <a:pt x="71" y="158"/>
                  </a:lnTo>
                  <a:lnTo>
                    <a:pt x="71" y="161"/>
                  </a:lnTo>
                  <a:lnTo>
                    <a:pt x="72" y="164"/>
                  </a:lnTo>
                  <a:lnTo>
                    <a:pt x="72" y="166"/>
                  </a:lnTo>
                  <a:lnTo>
                    <a:pt x="74" y="171"/>
                  </a:lnTo>
                  <a:lnTo>
                    <a:pt x="74" y="174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5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4"/>
                  </a:lnTo>
                  <a:lnTo>
                    <a:pt x="77" y="174"/>
                  </a:lnTo>
                  <a:lnTo>
                    <a:pt x="77" y="175"/>
                  </a:lnTo>
                  <a:lnTo>
                    <a:pt x="77" y="175"/>
                  </a:lnTo>
                  <a:lnTo>
                    <a:pt x="76" y="180"/>
                  </a:lnTo>
                  <a:lnTo>
                    <a:pt x="76" y="182"/>
                  </a:lnTo>
                  <a:lnTo>
                    <a:pt x="77" y="185"/>
                  </a:lnTo>
                  <a:lnTo>
                    <a:pt x="76" y="188"/>
                  </a:lnTo>
                  <a:lnTo>
                    <a:pt x="74" y="196"/>
                  </a:lnTo>
                  <a:lnTo>
                    <a:pt x="74" y="197"/>
                  </a:lnTo>
                  <a:lnTo>
                    <a:pt x="74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7" y="197"/>
                  </a:lnTo>
                  <a:lnTo>
                    <a:pt x="76" y="202"/>
                  </a:lnTo>
                  <a:lnTo>
                    <a:pt x="76" y="204"/>
                  </a:lnTo>
                  <a:lnTo>
                    <a:pt x="72" y="207"/>
                  </a:lnTo>
                  <a:lnTo>
                    <a:pt x="71" y="208"/>
                  </a:lnTo>
                  <a:lnTo>
                    <a:pt x="69" y="210"/>
                  </a:lnTo>
                  <a:lnTo>
                    <a:pt x="63" y="213"/>
                  </a:lnTo>
                  <a:lnTo>
                    <a:pt x="52" y="216"/>
                  </a:lnTo>
                  <a:lnTo>
                    <a:pt x="47" y="218"/>
                  </a:lnTo>
                  <a:lnTo>
                    <a:pt x="46" y="219"/>
                  </a:lnTo>
                  <a:lnTo>
                    <a:pt x="39" y="223"/>
                  </a:lnTo>
                  <a:lnTo>
                    <a:pt x="36" y="226"/>
                  </a:lnTo>
                  <a:lnTo>
                    <a:pt x="36" y="229"/>
                  </a:lnTo>
                  <a:lnTo>
                    <a:pt x="35" y="229"/>
                  </a:lnTo>
                  <a:lnTo>
                    <a:pt x="35" y="231"/>
                  </a:lnTo>
                  <a:lnTo>
                    <a:pt x="35" y="232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8" y="235"/>
                  </a:lnTo>
                  <a:lnTo>
                    <a:pt x="38" y="235"/>
                  </a:lnTo>
                  <a:lnTo>
                    <a:pt x="38" y="234"/>
                  </a:lnTo>
                  <a:lnTo>
                    <a:pt x="39" y="232"/>
                  </a:lnTo>
                  <a:lnTo>
                    <a:pt x="39" y="232"/>
                  </a:lnTo>
                  <a:lnTo>
                    <a:pt x="39" y="235"/>
                  </a:lnTo>
                  <a:lnTo>
                    <a:pt x="38" y="243"/>
                  </a:lnTo>
                  <a:lnTo>
                    <a:pt x="38" y="245"/>
                  </a:lnTo>
                  <a:lnTo>
                    <a:pt x="36" y="245"/>
                  </a:lnTo>
                  <a:lnTo>
                    <a:pt x="35" y="245"/>
                  </a:lnTo>
                  <a:lnTo>
                    <a:pt x="33" y="245"/>
                  </a:lnTo>
                  <a:lnTo>
                    <a:pt x="30" y="245"/>
                  </a:lnTo>
                  <a:lnTo>
                    <a:pt x="28" y="245"/>
                  </a:lnTo>
                  <a:lnTo>
                    <a:pt x="27" y="245"/>
                  </a:lnTo>
                  <a:lnTo>
                    <a:pt x="27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7" y="234"/>
                  </a:lnTo>
                  <a:lnTo>
                    <a:pt x="27" y="232"/>
                  </a:lnTo>
                  <a:lnTo>
                    <a:pt x="27" y="232"/>
                  </a:lnTo>
                  <a:lnTo>
                    <a:pt x="25" y="231"/>
                  </a:lnTo>
                  <a:lnTo>
                    <a:pt x="25" y="231"/>
                  </a:lnTo>
                  <a:lnTo>
                    <a:pt x="25" y="229"/>
                  </a:lnTo>
                  <a:lnTo>
                    <a:pt x="24" y="227"/>
                  </a:lnTo>
                  <a:lnTo>
                    <a:pt x="25" y="226"/>
                  </a:lnTo>
                  <a:lnTo>
                    <a:pt x="25" y="221"/>
                  </a:lnTo>
                  <a:lnTo>
                    <a:pt x="25" y="219"/>
                  </a:lnTo>
                  <a:lnTo>
                    <a:pt x="25" y="216"/>
                  </a:lnTo>
                  <a:lnTo>
                    <a:pt x="25" y="213"/>
                  </a:lnTo>
                  <a:lnTo>
                    <a:pt x="25" y="210"/>
                  </a:lnTo>
                  <a:lnTo>
                    <a:pt x="25" y="207"/>
                  </a:lnTo>
                  <a:lnTo>
                    <a:pt x="25" y="207"/>
                  </a:lnTo>
                  <a:lnTo>
                    <a:pt x="25" y="205"/>
                  </a:lnTo>
                  <a:lnTo>
                    <a:pt x="24" y="204"/>
                  </a:lnTo>
                  <a:lnTo>
                    <a:pt x="24" y="201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20" y="196"/>
                  </a:lnTo>
                  <a:lnTo>
                    <a:pt x="20" y="194"/>
                  </a:lnTo>
                  <a:lnTo>
                    <a:pt x="19" y="193"/>
                  </a:lnTo>
                  <a:lnTo>
                    <a:pt x="19" y="191"/>
                  </a:lnTo>
                  <a:lnTo>
                    <a:pt x="19" y="190"/>
                  </a:lnTo>
                  <a:lnTo>
                    <a:pt x="17" y="185"/>
                  </a:lnTo>
                  <a:lnTo>
                    <a:pt x="17" y="183"/>
                  </a:lnTo>
                  <a:lnTo>
                    <a:pt x="16" y="180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7" y="175"/>
                  </a:lnTo>
                  <a:lnTo>
                    <a:pt x="19" y="172"/>
                  </a:lnTo>
                  <a:lnTo>
                    <a:pt x="22" y="171"/>
                  </a:lnTo>
                  <a:lnTo>
                    <a:pt x="24" y="167"/>
                  </a:lnTo>
                  <a:lnTo>
                    <a:pt x="25" y="166"/>
                  </a:lnTo>
                  <a:lnTo>
                    <a:pt x="28" y="163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0" y="156"/>
                  </a:lnTo>
                  <a:lnTo>
                    <a:pt x="33" y="155"/>
                  </a:lnTo>
                  <a:lnTo>
                    <a:pt x="33" y="153"/>
                  </a:lnTo>
                  <a:lnTo>
                    <a:pt x="33" y="150"/>
                  </a:lnTo>
                  <a:lnTo>
                    <a:pt x="33" y="150"/>
                  </a:lnTo>
                  <a:lnTo>
                    <a:pt x="33" y="149"/>
                  </a:lnTo>
                  <a:lnTo>
                    <a:pt x="35" y="149"/>
                  </a:lnTo>
                  <a:lnTo>
                    <a:pt x="36" y="145"/>
                  </a:lnTo>
                  <a:lnTo>
                    <a:pt x="38" y="144"/>
                  </a:lnTo>
                  <a:lnTo>
                    <a:pt x="39" y="141"/>
                  </a:lnTo>
                  <a:lnTo>
                    <a:pt x="39" y="139"/>
                  </a:lnTo>
                  <a:lnTo>
                    <a:pt x="39" y="138"/>
                  </a:lnTo>
                  <a:lnTo>
                    <a:pt x="39" y="138"/>
                  </a:lnTo>
                  <a:lnTo>
                    <a:pt x="38" y="136"/>
                  </a:lnTo>
                  <a:lnTo>
                    <a:pt x="38" y="133"/>
                  </a:lnTo>
                  <a:lnTo>
                    <a:pt x="36" y="131"/>
                  </a:lnTo>
                  <a:lnTo>
                    <a:pt x="38" y="128"/>
                  </a:lnTo>
                  <a:lnTo>
                    <a:pt x="38" y="128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3"/>
                  </a:lnTo>
                  <a:lnTo>
                    <a:pt x="36" y="123"/>
                  </a:lnTo>
                  <a:lnTo>
                    <a:pt x="38" y="122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17"/>
                  </a:lnTo>
                  <a:lnTo>
                    <a:pt x="39" y="116"/>
                  </a:lnTo>
                  <a:lnTo>
                    <a:pt x="39" y="116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2"/>
                  </a:lnTo>
                  <a:lnTo>
                    <a:pt x="39" y="108"/>
                  </a:lnTo>
                  <a:lnTo>
                    <a:pt x="39" y="101"/>
                  </a:lnTo>
                  <a:lnTo>
                    <a:pt x="39" y="100"/>
                  </a:lnTo>
                  <a:lnTo>
                    <a:pt x="38" y="97"/>
                  </a:lnTo>
                  <a:lnTo>
                    <a:pt x="38" y="93"/>
                  </a:lnTo>
                  <a:lnTo>
                    <a:pt x="39" y="92"/>
                  </a:lnTo>
                  <a:lnTo>
                    <a:pt x="39" y="92"/>
                  </a:lnTo>
                  <a:lnTo>
                    <a:pt x="38" y="92"/>
                  </a:lnTo>
                  <a:lnTo>
                    <a:pt x="38" y="92"/>
                  </a:lnTo>
                  <a:lnTo>
                    <a:pt x="36" y="90"/>
                  </a:lnTo>
                  <a:lnTo>
                    <a:pt x="35" y="90"/>
                  </a:lnTo>
                  <a:lnTo>
                    <a:pt x="31" y="89"/>
                  </a:lnTo>
                  <a:lnTo>
                    <a:pt x="28" y="87"/>
                  </a:lnTo>
                  <a:lnTo>
                    <a:pt x="25" y="87"/>
                  </a:lnTo>
                  <a:lnTo>
                    <a:pt x="20" y="84"/>
                  </a:lnTo>
                  <a:lnTo>
                    <a:pt x="17" y="84"/>
                  </a:lnTo>
                  <a:lnTo>
                    <a:pt x="17" y="82"/>
                  </a:lnTo>
                  <a:lnTo>
                    <a:pt x="14" y="81"/>
                  </a:lnTo>
                  <a:lnTo>
                    <a:pt x="9" y="81"/>
                  </a:lnTo>
                  <a:lnTo>
                    <a:pt x="6" y="81"/>
                  </a:lnTo>
                  <a:lnTo>
                    <a:pt x="3" y="81"/>
                  </a:lnTo>
                  <a:lnTo>
                    <a:pt x="3" y="81"/>
                  </a:lnTo>
                  <a:lnTo>
                    <a:pt x="1" y="78"/>
                  </a:lnTo>
                  <a:lnTo>
                    <a:pt x="1" y="76"/>
                  </a:lnTo>
                  <a:lnTo>
                    <a:pt x="1" y="73"/>
                  </a:lnTo>
                  <a:lnTo>
                    <a:pt x="1" y="71"/>
                  </a:lnTo>
                  <a:lnTo>
                    <a:pt x="1" y="70"/>
                  </a:lnTo>
                  <a:lnTo>
                    <a:pt x="0" y="68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5"/>
                  </a:lnTo>
                  <a:lnTo>
                    <a:pt x="5" y="64"/>
                  </a:lnTo>
                  <a:lnTo>
                    <a:pt x="6" y="64"/>
                  </a:lnTo>
                  <a:lnTo>
                    <a:pt x="9" y="62"/>
                  </a:lnTo>
                  <a:lnTo>
                    <a:pt x="12" y="62"/>
                  </a:lnTo>
                  <a:lnTo>
                    <a:pt x="16" y="60"/>
                  </a:lnTo>
                  <a:lnTo>
                    <a:pt x="19" y="60"/>
                  </a:lnTo>
                  <a:lnTo>
                    <a:pt x="20" y="59"/>
                  </a:lnTo>
                  <a:lnTo>
                    <a:pt x="22" y="59"/>
                  </a:lnTo>
                  <a:lnTo>
                    <a:pt x="25" y="57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30" y="56"/>
                  </a:lnTo>
                  <a:lnTo>
                    <a:pt x="33" y="56"/>
                  </a:lnTo>
                  <a:lnTo>
                    <a:pt x="38" y="54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4" y="52"/>
                  </a:lnTo>
                  <a:lnTo>
                    <a:pt x="46" y="56"/>
                  </a:lnTo>
                  <a:lnTo>
                    <a:pt x="47" y="57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50" y="59"/>
                  </a:lnTo>
                  <a:lnTo>
                    <a:pt x="50" y="59"/>
                  </a:lnTo>
                  <a:lnTo>
                    <a:pt x="53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7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1" y="60"/>
                  </a:lnTo>
                  <a:lnTo>
                    <a:pt x="61" y="62"/>
                  </a:lnTo>
                  <a:lnTo>
                    <a:pt x="63" y="65"/>
                  </a:lnTo>
                  <a:lnTo>
                    <a:pt x="63" y="67"/>
                  </a:lnTo>
                  <a:lnTo>
                    <a:pt x="63" y="68"/>
                  </a:lnTo>
                  <a:lnTo>
                    <a:pt x="61" y="70"/>
                  </a:lnTo>
                  <a:lnTo>
                    <a:pt x="60" y="73"/>
                  </a:lnTo>
                  <a:lnTo>
                    <a:pt x="60" y="75"/>
                  </a:lnTo>
                  <a:lnTo>
                    <a:pt x="60" y="76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8" y="92"/>
                  </a:lnTo>
                  <a:lnTo>
                    <a:pt x="69" y="93"/>
                  </a:lnTo>
                  <a:lnTo>
                    <a:pt x="69" y="93"/>
                  </a:lnTo>
                  <a:lnTo>
                    <a:pt x="71" y="93"/>
                  </a:lnTo>
                  <a:lnTo>
                    <a:pt x="71" y="95"/>
                  </a:lnTo>
                  <a:lnTo>
                    <a:pt x="69" y="97"/>
                  </a:lnTo>
                  <a:lnTo>
                    <a:pt x="69" y="97"/>
                  </a:lnTo>
                  <a:lnTo>
                    <a:pt x="71" y="97"/>
                  </a:lnTo>
                  <a:lnTo>
                    <a:pt x="71" y="98"/>
                  </a:lnTo>
                  <a:lnTo>
                    <a:pt x="72" y="98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3"/>
                  </a:lnTo>
                  <a:lnTo>
                    <a:pt x="72" y="90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2" y="87"/>
                  </a:lnTo>
                  <a:lnTo>
                    <a:pt x="72" y="84"/>
                  </a:lnTo>
                  <a:lnTo>
                    <a:pt x="74" y="84"/>
                  </a:lnTo>
                  <a:lnTo>
                    <a:pt x="74" y="84"/>
                  </a:lnTo>
                  <a:lnTo>
                    <a:pt x="77" y="82"/>
                  </a:lnTo>
                  <a:lnTo>
                    <a:pt x="79" y="82"/>
                  </a:lnTo>
                  <a:lnTo>
                    <a:pt x="80" y="82"/>
                  </a:lnTo>
                  <a:lnTo>
                    <a:pt x="80" y="81"/>
                  </a:lnTo>
                  <a:lnTo>
                    <a:pt x="80" y="76"/>
                  </a:lnTo>
                  <a:lnTo>
                    <a:pt x="80" y="73"/>
                  </a:lnTo>
                  <a:lnTo>
                    <a:pt x="80" y="70"/>
                  </a:lnTo>
                  <a:lnTo>
                    <a:pt x="80" y="67"/>
                  </a:lnTo>
                  <a:lnTo>
                    <a:pt x="82" y="65"/>
                  </a:lnTo>
                  <a:lnTo>
                    <a:pt x="82" y="64"/>
                  </a:lnTo>
                  <a:lnTo>
                    <a:pt x="80" y="62"/>
                  </a:lnTo>
                  <a:lnTo>
                    <a:pt x="79" y="59"/>
                  </a:lnTo>
                  <a:lnTo>
                    <a:pt x="76" y="54"/>
                  </a:lnTo>
                  <a:lnTo>
                    <a:pt x="74" y="52"/>
                  </a:lnTo>
                  <a:lnTo>
                    <a:pt x="72" y="49"/>
                  </a:lnTo>
                  <a:lnTo>
                    <a:pt x="69" y="46"/>
                  </a:lnTo>
                  <a:lnTo>
                    <a:pt x="68" y="45"/>
                  </a:lnTo>
                  <a:lnTo>
                    <a:pt x="66" y="45"/>
                  </a:lnTo>
                  <a:lnTo>
                    <a:pt x="66" y="43"/>
                  </a:lnTo>
                  <a:lnTo>
                    <a:pt x="66" y="43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6" y="34"/>
                  </a:lnTo>
                  <a:lnTo>
                    <a:pt x="66" y="32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27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4"/>
                  </a:lnTo>
                  <a:lnTo>
                    <a:pt x="66" y="24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3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8" y="16"/>
                  </a:lnTo>
                  <a:lnTo>
                    <a:pt x="68" y="16"/>
                  </a:lnTo>
                  <a:lnTo>
                    <a:pt x="71" y="16"/>
                  </a:lnTo>
                  <a:lnTo>
                    <a:pt x="74" y="16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9" y="16"/>
                  </a:lnTo>
                  <a:lnTo>
                    <a:pt x="80" y="15"/>
                  </a:lnTo>
                  <a:lnTo>
                    <a:pt x="82" y="15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91" y="18"/>
                  </a:lnTo>
                  <a:lnTo>
                    <a:pt x="93" y="18"/>
                  </a:lnTo>
                  <a:lnTo>
                    <a:pt x="94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9" y="16"/>
                  </a:lnTo>
                  <a:lnTo>
                    <a:pt x="99" y="18"/>
                  </a:lnTo>
                  <a:lnTo>
                    <a:pt x="101" y="18"/>
                  </a:lnTo>
                  <a:lnTo>
                    <a:pt x="102" y="18"/>
                  </a:lnTo>
                  <a:lnTo>
                    <a:pt x="105" y="18"/>
                  </a:lnTo>
                  <a:lnTo>
                    <a:pt x="109" y="16"/>
                  </a:lnTo>
                  <a:lnTo>
                    <a:pt x="110" y="15"/>
                  </a:lnTo>
                  <a:lnTo>
                    <a:pt x="110" y="13"/>
                  </a:lnTo>
                  <a:lnTo>
                    <a:pt x="110" y="13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5" y="12"/>
                  </a:lnTo>
                  <a:lnTo>
                    <a:pt x="117" y="13"/>
                  </a:lnTo>
                  <a:lnTo>
                    <a:pt x="120" y="13"/>
                  </a:lnTo>
                  <a:lnTo>
                    <a:pt x="121" y="13"/>
                  </a:lnTo>
                  <a:lnTo>
                    <a:pt x="123" y="12"/>
                  </a:lnTo>
                  <a:lnTo>
                    <a:pt x="126" y="10"/>
                  </a:lnTo>
                  <a:lnTo>
                    <a:pt x="129" y="10"/>
                  </a:lnTo>
                  <a:lnTo>
                    <a:pt x="131" y="10"/>
                  </a:lnTo>
                  <a:lnTo>
                    <a:pt x="132" y="8"/>
                  </a:lnTo>
                  <a:lnTo>
                    <a:pt x="135" y="7"/>
                  </a:lnTo>
                  <a:lnTo>
                    <a:pt x="137" y="7"/>
                  </a:lnTo>
                  <a:lnTo>
                    <a:pt x="139" y="7"/>
                  </a:lnTo>
                  <a:lnTo>
                    <a:pt x="140" y="5"/>
                  </a:lnTo>
                  <a:lnTo>
                    <a:pt x="143" y="4"/>
                  </a:lnTo>
                  <a:lnTo>
                    <a:pt x="146" y="2"/>
                  </a:lnTo>
                  <a:lnTo>
                    <a:pt x="1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9" name="Freeform 195">
              <a:extLst>
                <a:ext uri="{FF2B5EF4-FFF2-40B4-BE49-F238E27FC236}">
                  <a16:creationId xmlns:a16="http://schemas.microsoft.com/office/drawing/2014/main" id="{76DB353F-96EC-4F0F-9160-060A199E7D5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361357" y="3597250"/>
              <a:ext cx="253399" cy="541884"/>
            </a:xfrm>
            <a:custGeom>
              <a:avLst/>
              <a:gdLst>
                <a:gd name="T0" fmla="*/ 89 w 130"/>
                <a:gd name="T1" fmla="*/ 266 h 278"/>
                <a:gd name="T2" fmla="*/ 89 w 130"/>
                <a:gd name="T3" fmla="*/ 252 h 278"/>
                <a:gd name="T4" fmla="*/ 90 w 130"/>
                <a:gd name="T5" fmla="*/ 253 h 278"/>
                <a:gd name="T6" fmla="*/ 92 w 130"/>
                <a:gd name="T7" fmla="*/ 247 h 278"/>
                <a:gd name="T8" fmla="*/ 86 w 130"/>
                <a:gd name="T9" fmla="*/ 245 h 278"/>
                <a:gd name="T10" fmla="*/ 86 w 130"/>
                <a:gd name="T11" fmla="*/ 242 h 278"/>
                <a:gd name="T12" fmla="*/ 89 w 130"/>
                <a:gd name="T13" fmla="*/ 230 h 278"/>
                <a:gd name="T14" fmla="*/ 38 w 130"/>
                <a:gd name="T15" fmla="*/ 190 h 278"/>
                <a:gd name="T16" fmla="*/ 78 w 130"/>
                <a:gd name="T17" fmla="*/ 182 h 278"/>
                <a:gd name="T18" fmla="*/ 19 w 130"/>
                <a:gd name="T19" fmla="*/ 146 h 278"/>
                <a:gd name="T20" fmla="*/ 23 w 130"/>
                <a:gd name="T21" fmla="*/ 137 h 278"/>
                <a:gd name="T22" fmla="*/ 12 w 130"/>
                <a:gd name="T23" fmla="*/ 129 h 278"/>
                <a:gd name="T24" fmla="*/ 86 w 130"/>
                <a:gd name="T25" fmla="*/ 7 h 278"/>
                <a:gd name="T26" fmla="*/ 95 w 130"/>
                <a:gd name="T27" fmla="*/ 23 h 278"/>
                <a:gd name="T28" fmla="*/ 94 w 130"/>
                <a:gd name="T29" fmla="*/ 41 h 278"/>
                <a:gd name="T30" fmla="*/ 81 w 130"/>
                <a:gd name="T31" fmla="*/ 52 h 278"/>
                <a:gd name="T32" fmla="*/ 79 w 130"/>
                <a:gd name="T33" fmla="*/ 67 h 278"/>
                <a:gd name="T34" fmla="*/ 97 w 130"/>
                <a:gd name="T35" fmla="*/ 67 h 278"/>
                <a:gd name="T36" fmla="*/ 97 w 130"/>
                <a:gd name="T37" fmla="*/ 82 h 278"/>
                <a:gd name="T38" fmla="*/ 101 w 130"/>
                <a:gd name="T39" fmla="*/ 96 h 278"/>
                <a:gd name="T40" fmla="*/ 112 w 130"/>
                <a:gd name="T41" fmla="*/ 104 h 278"/>
                <a:gd name="T42" fmla="*/ 128 w 130"/>
                <a:gd name="T43" fmla="*/ 104 h 278"/>
                <a:gd name="T44" fmla="*/ 122 w 130"/>
                <a:gd name="T45" fmla="*/ 115 h 278"/>
                <a:gd name="T46" fmla="*/ 114 w 130"/>
                <a:gd name="T47" fmla="*/ 124 h 278"/>
                <a:gd name="T48" fmla="*/ 105 w 130"/>
                <a:gd name="T49" fmla="*/ 129 h 278"/>
                <a:gd name="T50" fmla="*/ 92 w 130"/>
                <a:gd name="T51" fmla="*/ 134 h 278"/>
                <a:gd name="T52" fmla="*/ 81 w 130"/>
                <a:gd name="T53" fmla="*/ 146 h 278"/>
                <a:gd name="T54" fmla="*/ 79 w 130"/>
                <a:gd name="T55" fmla="*/ 156 h 278"/>
                <a:gd name="T56" fmla="*/ 92 w 130"/>
                <a:gd name="T57" fmla="*/ 176 h 278"/>
                <a:gd name="T58" fmla="*/ 92 w 130"/>
                <a:gd name="T59" fmla="*/ 190 h 278"/>
                <a:gd name="T60" fmla="*/ 89 w 130"/>
                <a:gd name="T61" fmla="*/ 208 h 278"/>
                <a:gd name="T62" fmla="*/ 101 w 130"/>
                <a:gd name="T63" fmla="*/ 233 h 278"/>
                <a:gd name="T64" fmla="*/ 108 w 130"/>
                <a:gd name="T65" fmla="*/ 252 h 278"/>
                <a:gd name="T66" fmla="*/ 95 w 130"/>
                <a:gd name="T67" fmla="*/ 272 h 278"/>
                <a:gd name="T68" fmla="*/ 95 w 130"/>
                <a:gd name="T69" fmla="*/ 256 h 278"/>
                <a:gd name="T70" fmla="*/ 95 w 130"/>
                <a:gd name="T71" fmla="*/ 247 h 278"/>
                <a:gd name="T72" fmla="*/ 92 w 130"/>
                <a:gd name="T73" fmla="*/ 228 h 278"/>
                <a:gd name="T74" fmla="*/ 84 w 130"/>
                <a:gd name="T75" fmla="*/ 208 h 278"/>
                <a:gd name="T76" fmla="*/ 81 w 130"/>
                <a:gd name="T77" fmla="*/ 181 h 278"/>
                <a:gd name="T78" fmla="*/ 68 w 130"/>
                <a:gd name="T79" fmla="*/ 170 h 278"/>
                <a:gd name="T80" fmla="*/ 59 w 130"/>
                <a:gd name="T81" fmla="*/ 178 h 278"/>
                <a:gd name="T82" fmla="*/ 49 w 130"/>
                <a:gd name="T83" fmla="*/ 192 h 278"/>
                <a:gd name="T84" fmla="*/ 40 w 130"/>
                <a:gd name="T85" fmla="*/ 187 h 278"/>
                <a:gd name="T86" fmla="*/ 37 w 130"/>
                <a:gd name="T87" fmla="*/ 182 h 278"/>
                <a:gd name="T88" fmla="*/ 34 w 130"/>
                <a:gd name="T89" fmla="*/ 171 h 278"/>
                <a:gd name="T90" fmla="*/ 27 w 130"/>
                <a:gd name="T91" fmla="*/ 140 h 278"/>
                <a:gd name="T92" fmla="*/ 24 w 130"/>
                <a:gd name="T93" fmla="*/ 141 h 278"/>
                <a:gd name="T94" fmla="*/ 21 w 130"/>
                <a:gd name="T95" fmla="*/ 130 h 278"/>
                <a:gd name="T96" fmla="*/ 13 w 130"/>
                <a:gd name="T97" fmla="*/ 124 h 278"/>
                <a:gd name="T98" fmla="*/ 8 w 130"/>
                <a:gd name="T99" fmla="*/ 122 h 278"/>
                <a:gd name="T100" fmla="*/ 2 w 130"/>
                <a:gd name="T101" fmla="*/ 108 h 278"/>
                <a:gd name="T102" fmla="*/ 7 w 130"/>
                <a:gd name="T103" fmla="*/ 97 h 278"/>
                <a:gd name="T104" fmla="*/ 13 w 130"/>
                <a:gd name="T105" fmla="*/ 91 h 278"/>
                <a:gd name="T106" fmla="*/ 18 w 130"/>
                <a:gd name="T107" fmla="*/ 74 h 278"/>
                <a:gd name="T108" fmla="*/ 29 w 130"/>
                <a:gd name="T109" fmla="*/ 70 h 278"/>
                <a:gd name="T110" fmla="*/ 35 w 130"/>
                <a:gd name="T111" fmla="*/ 50 h 278"/>
                <a:gd name="T112" fmla="*/ 43 w 130"/>
                <a:gd name="T113" fmla="*/ 37 h 278"/>
                <a:gd name="T114" fmla="*/ 59 w 130"/>
                <a:gd name="T115" fmla="*/ 18 h 278"/>
                <a:gd name="T116" fmla="*/ 70 w 130"/>
                <a:gd name="T117" fmla="*/ 12 h 278"/>
                <a:gd name="T118" fmla="*/ 78 w 130"/>
                <a:gd name="T119" fmla="*/ 1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0" h="278">
                  <a:moveTo>
                    <a:pt x="89" y="275"/>
                  </a:moveTo>
                  <a:lnTo>
                    <a:pt x="89" y="277"/>
                  </a:lnTo>
                  <a:lnTo>
                    <a:pt x="87" y="277"/>
                  </a:lnTo>
                  <a:lnTo>
                    <a:pt x="87" y="277"/>
                  </a:lnTo>
                  <a:lnTo>
                    <a:pt x="86" y="278"/>
                  </a:lnTo>
                  <a:lnTo>
                    <a:pt x="86" y="278"/>
                  </a:lnTo>
                  <a:lnTo>
                    <a:pt x="87" y="277"/>
                  </a:lnTo>
                  <a:lnTo>
                    <a:pt x="87" y="275"/>
                  </a:lnTo>
                  <a:lnTo>
                    <a:pt x="89" y="275"/>
                  </a:lnTo>
                  <a:close/>
                  <a:moveTo>
                    <a:pt x="87" y="263"/>
                  </a:moveTo>
                  <a:lnTo>
                    <a:pt x="87" y="263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7" y="264"/>
                  </a:lnTo>
                  <a:lnTo>
                    <a:pt x="87" y="263"/>
                  </a:lnTo>
                  <a:lnTo>
                    <a:pt x="86" y="264"/>
                  </a:lnTo>
                  <a:lnTo>
                    <a:pt x="87" y="263"/>
                  </a:lnTo>
                  <a:lnTo>
                    <a:pt x="87" y="263"/>
                  </a:lnTo>
                  <a:close/>
                  <a:moveTo>
                    <a:pt x="92" y="261"/>
                  </a:move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1"/>
                  </a:lnTo>
                  <a:close/>
                  <a:moveTo>
                    <a:pt x="89" y="250"/>
                  </a:moveTo>
                  <a:lnTo>
                    <a:pt x="89" y="252"/>
                  </a:lnTo>
                  <a:lnTo>
                    <a:pt x="89" y="253"/>
                  </a:lnTo>
                  <a:lnTo>
                    <a:pt x="89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3"/>
                  </a:lnTo>
                  <a:lnTo>
                    <a:pt x="87" y="253"/>
                  </a:lnTo>
                  <a:lnTo>
                    <a:pt x="89" y="250"/>
                  </a:lnTo>
                  <a:lnTo>
                    <a:pt x="89" y="250"/>
                  </a:lnTo>
                  <a:close/>
                  <a:moveTo>
                    <a:pt x="92" y="250"/>
                  </a:moveTo>
                  <a:lnTo>
                    <a:pt x="92" y="252"/>
                  </a:lnTo>
                  <a:lnTo>
                    <a:pt x="92" y="255"/>
                  </a:lnTo>
                  <a:lnTo>
                    <a:pt x="90" y="253"/>
                  </a:lnTo>
                  <a:lnTo>
                    <a:pt x="90" y="253"/>
                  </a:lnTo>
                  <a:lnTo>
                    <a:pt x="90" y="252"/>
                  </a:lnTo>
                  <a:lnTo>
                    <a:pt x="90" y="252"/>
                  </a:lnTo>
                  <a:lnTo>
                    <a:pt x="90" y="250"/>
                  </a:lnTo>
                  <a:lnTo>
                    <a:pt x="92" y="250"/>
                  </a:lnTo>
                  <a:close/>
                  <a:moveTo>
                    <a:pt x="84" y="250"/>
                  </a:moveTo>
                  <a:lnTo>
                    <a:pt x="86" y="252"/>
                  </a:lnTo>
                  <a:lnTo>
                    <a:pt x="86" y="252"/>
                  </a:lnTo>
                  <a:lnTo>
                    <a:pt x="86" y="252"/>
                  </a:lnTo>
                  <a:lnTo>
                    <a:pt x="86" y="253"/>
                  </a:lnTo>
                  <a:lnTo>
                    <a:pt x="84" y="252"/>
                  </a:lnTo>
                  <a:lnTo>
                    <a:pt x="84" y="250"/>
                  </a:lnTo>
                  <a:close/>
                  <a:moveTo>
                    <a:pt x="90" y="245"/>
                  </a:moveTo>
                  <a:lnTo>
                    <a:pt x="92" y="247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2" y="249"/>
                  </a:lnTo>
                  <a:lnTo>
                    <a:pt x="92" y="249"/>
                  </a:lnTo>
                  <a:lnTo>
                    <a:pt x="90" y="247"/>
                  </a:lnTo>
                  <a:lnTo>
                    <a:pt x="90" y="245"/>
                  </a:lnTo>
                  <a:close/>
                  <a:moveTo>
                    <a:pt x="86" y="244"/>
                  </a:move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close/>
                  <a:moveTo>
                    <a:pt x="86" y="242"/>
                  </a:moveTo>
                  <a:lnTo>
                    <a:pt x="86" y="242"/>
                  </a:lnTo>
                  <a:lnTo>
                    <a:pt x="86" y="242"/>
                  </a:lnTo>
                  <a:lnTo>
                    <a:pt x="84" y="244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6" y="242"/>
                  </a:lnTo>
                  <a:lnTo>
                    <a:pt x="86" y="242"/>
                  </a:lnTo>
                  <a:close/>
                  <a:moveTo>
                    <a:pt x="89" y="237"/>
                  </a:moveTo>
                  <a:lnTo>
                    <a:pt x="90" y="237"/>
                  </a:lnTo>
                  <a:lnTo>
                    <a:pt x="90" y="239"/>
                  </a:lnTo>
                  <a:lnTo>
                    <a:pt x="90" y="239"/>
                  </a:lnTo>
                  <a:lnTo>
                    <a:pt x="92" y="239"/>
                  </a:lnTo>
                  <a:lnTo>
                    <a:pt x="90" y="241"/>
                  </a:lnTo>
                  <a:lnTo>
                    <a:pt x="90" y="242"/>
                  </a:lnTo>
                  <a:lnTo>
                    <a:pt x="89" y="242"/>
                  </a:lnTo>
                  <a:lnTo>
                    <a:pt x="89" y="242"/>
                  </a:lnTo>
                  <a:lnTo>
                    <a:pt x="89" y="241"/>
                  </a:lnTo>
                  <a:lnTo>
                    <a:pt x="89" y="239"/>
                  </a:lnTo>
                  <a:lnTo>
                    <a:pt x="89" y="237"/>
                  </a:lnTo>
                  <a:close/>
                  <a:moveTo>
                    <a:pt x="89" y="230"/>
                  </a:moveTo>
                  <a:lnTo>
                    <a:pt x="89" y="230"/>
                  </a:lnTo>
                  <a:lnTo>
                    <a:pt x="89" y="231"/>
                  </a:lnTo>
                  <a:lnTo>
                    <a:pt x="89" y="231"/>
                  </a:lnTo>
                  <a:lnTo>
                    <a:pt x="89" y="234"/>
                  </a:lnTo>
                  <a:lnTo>
                    <a:pt x="89" y="233"/>
                  </a:lnTo>
                  <a:lnTo>
                    <a:pt x="89" y="231"/>
                  </a:lnTo>
                  <a:lnTo>
                    <a:pt x="89" y="230"/>
                  </a:lnTo>
                  <a:lnTo>
                    <a:pt x="89" y="230"/>
                  </a:lnTo>
                  <a:close/>
                  <a:moveTo>
                    <a:pt x="38" y="190"/>
                  </a:moveTo>
                  <a:lnTo>
                    <a:pt x="38" y="190"/>
                  </a:lnTo>
                  <a:lnTo>
                    <a:pt x="38" y="192"/>
                  </a:lnTo>
                  <a:lnTo>
                    <a:pt x="38" y="192"/>
                  </a:lnTo>
                  <a:lnTo>
                    <a:pt x="37" y="192"/>
                  </a:lnTo>
                  <a:lnTo>
                    <a:pt x="37" y="192"/>
                  </a:lnTo>
                  <a:lnTo>
                    <a:pt x="38" y="190"/>
                  </a:lnTo>
                  <a:close/>
                  <a:moveTo>
                    <a:pt x="35" y="185"/>
                  </a:moveTo>
                  <a:lnTo>
                    <a:pt x="35" y="187"/>
                  </a:lnTo>
                  <a:lnTo>
                    <a:pt x="35" y="189"/>
                  </a:lnTo>
                  <a:lnTo>
                    <a:pt x="34" y="190"/>
                  </a:lnTo>
                  <a:lnTo>
                    <a:pt x="32" y="192"/>
                  </a:lnTo>
                  <a:lnTo>
                    <a:pt x="32" y="189"/>
                  </a:lnTo>
                  <a:lnTo>
                    <a:pt x="34" y="187"/>
                  </a:lnTo>
                  <a:lnTo>
                    <a:pt x="35" y="187"/>
                  </a:lnTo>
                  <a:lnTo>
                    <a:pt x="35" y="185"/>
                  </a:lnTo>
                  <a:close/>
                  <a:moveTo>
                    <a:pt x="78" y="181"/>
                  </a:moveTo>
                  <a:lnTo>
                    <a:pt x="78" y="182"/>
                  </a:lnTo>
                  <a:lnTo>
                    <a:pt x="78" y="182"/>
                  </a:lnTo>
                  <a:lnTo>
                    <a:pt x="79" y="182"/>
                  </a:lnTo>
                  <a:lnTo>
                    <a:pt x="78" y="182"/>
                  </a:lnTo>
                  <a:lnTo>
                    <a:pt x="78" y="185"/>
                  </a:lnTo>
                  <a:lnTo>
                    <a:pt x="78" y="185"/>
                  </a:lnTo>
                  <a:lnTo>
                    <a:pt x="76" y="184"/>
                  </a:lnTo>
                  <a:lnTo>
                    <a:pt x="76" y="182"/>
                  </a:lnTo>
                  <a:lnTo>
                    <a:pt x="78" y="181"/>
                  </a:lnTo>
                  <a:lnTo>
                    <a:pt x="78" y="181"/>
                  </a:lnTo>
                  <a:close/>
                  <a:moveTo>
                    <a:pt x="21" y="146"/>
                  </a:moveTo>
                  <a:lnTo>
                    <a:pt x="23" y="146"/>
                  </a:lnTo>
                  <a:lnTo>
                    <a:pt x="23" y="148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1" y="148"/>
                  </a:lnTo>
                  <a:lnTo>
                    <a:pt x="19" y="146"/>
                  </a:lnTo>
                  <a:lnTo>
                    <a:pt x="21" y="146"/>
                  </a:lnTo>
                  <a:close/>
                  <a:moveTo>
                    <a:pt x="23" y="137"/>
                  </a:moveTo>
                  <a:lnTo>
                    <a:pt x="24" y="137"/>
                  </a:lnTo>
                  <a:lnTo>
                    <a:pt x="24" y="137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40"/>
                  </a:lnTo>
                  <a:lnTo>
                    <a:pt x="24" y="140"/>
                  </a:lnTo>
                  <a:lnTo>
                    <a:pt x="23" y="140"/>
                  </a:lnTo>
                  <a:lnTo>
                    <a:pt x="23" y="138"/>
                  </a:lnTo>
                  <a:lnTo>
                    <a:pt x="21" y="138"/>
                  </a:lnTo>
                  <a:lnTo>
                    <a:pt x="21" y="137"/>
                  </a:lnTo>
                  <a:lnTo>
                    <a:pt x="23" y="137"/>
                  </a:lnTo>
                  <a:lnTo>
                    <a:pt x="23" y="137"/>
                  </a:lnTo>
                  <a:close/>
                  <a:moveTo>
                    <a:pt x="18" y="130"/>
                  </a:moveTo>
                  <a:lnTo>
                    <a:pt x="19" y="130"/>
                  </a:lnTo>
                  <a:lnTo>
                    <a:pt x="19" y="134"/>
                  </a:lnTo>
                  <a:lnTo>
                    <a:pt x="18" y="132"/>
                  </a:lnTo>
                  <a:lnTo>
                    <a:pt x="18" y="132"/>
                  </a:lnTo>
                  <a:lnTo>
                    <a:pt x="18" y="130"/>
                  </a:lnTo>
                  <a:close/>
                  <a:moveTo>
                    <a:pt x="12" y="129"/>
                  </a:moveTo>
                  <a:lnTo>
                    <a:pt x="12" y="129"/>
                  </a:lnTo>
                  <a:lnTo>
                    <a:pt x="12" y="130"/>
                  </a:lnTo>
                  <a:lnTo>
                    <a:pt x="13" y="132"/>
                  </a:lnTo>
                  <a:lnTo>
                    <a:pt x="12" y="132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79" y="0"/>
                  </a:moveTo>
                  <a:lnTo>
                    <a:pt x="79" y="0"/>
                  </a:lnTo>
                  <a:lnTo>
                    <a:pt x="79" y="1"/>
                  </a:lnTo>
                  <a:lnTo>
                    <a:pt x="81" y="1"/>
                  </a:lnTo>
                  <a:lnTo>
                    <a:pt x="81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4" y="3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6" y="6"/>
                  </a:lnTo>
                  <a:lnTo>
                    <a:pt x="86" y="7"/>
                  </a:lnTo>
                  <a:lnTo>
                    <a:pt x="86" y="7"/>
                  </a:lnTo>
                  <a:lnTo>
                    <a:pt x="87" y="12"/>
                  </a:lnTo>
                  <a:lnTo>
                    <a:pt x="89" y="14"/>
                  </a:lnTo>
                  <a:lnTo>
                    <a:pt x="89" y="15"/>
                  </a:lnTo>
                  <a:lnTo>
                    <a:pt x="89" y="15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2" y="14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94" y="17"/>
                  </a:lnTo>
                  <a:lnTo>
                    <a:pt x="94" y="20"/>
                  </a:lnTo>
                  <a:lnTo>
                    <a:pt x="94" y="20"/>
                  </a:lnTo>
                  <a:lnTo>
                    <a:pt x="95" y="23"/>
                  </a:lnTo>
                  <a:lnTo>
                    <a:pt x="95" y="25"/>
                  </a:lnTo>
                  <a:lnTo>
                    <a:pt x="95" y="26"/>
                  </a:lnTo>
                  <a:lnTo>
                    <a:pt x="95" y="28"/>
                  </a:lnTo>
                  <a:lnTo>
                    <a:pt x="95" y="30"/>
                  </a:lnTo>
                  <a:lnTo>
                    <a:pt x="95" y="33"/>
                  </a:lnTo>
                  <a:lnTo>
                    <a:pt x="94" y="34"/>
                  </a:lnTo>
                  <a:lnTo>
                    <a:pt x="95" y="36"/>
                  </a:lnTo>
                  <a:lnTo>
                    <a:pt x="94" y="36"/>
                  </a:lnTo>
                  <a:lnTo>
                    <a:pt x="92" y="37"/>
                  </a:lnTo>
                  <a:lnTo>
                    <a:pt x="92" y="37"/>
                  </a:lnTo>
                  <a:lnTo>
                    <a:pt x="94" y="39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2" y="41"/>
                  </a:lnTo>
                  <a:lnTo>
                    <a:pt x="90" y="42"/>
                  </a:lnTo>
                  <a:lnTo>
                    <a:pt x="90" y="44"/>
                  </a:lnTo>
                  <a:lnTo>
                    <a:pt x="89" y="45"/>
                  </a:lnTo>
                  <a:lnTo>
                    <a:pt x="89" y="45"/>
                  </a:lnTo>
                  <a:lnTo>
                    <a:pt x="87" y="45"/>
                  </a:lnTo>
                  <a:lnTo>
                    <a:pt x="87" y="45"/>
                  </a:lnTo>
                  <a:lnTo>
                    <a:pt x="86" y="47"/>
                  </a:lnTo>
                  <a:lnTo>
                    <a:pt x="86" y="48"/>
                  </a:lnTo>
                  <a:lnTo>
                    <a:pt x="84" y="50"/>
                  </a:lnTo>
                  <a:lnTo>
                    <a:pt x="84" y="50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1" y="52"/>
                  </a:lnTo>
                  <a:lnTo>
                    <a:pt x="81" y="53"/>
                  </a:lnTo>
                  <a:lnTo>
                    <a:pt x="81" y="55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8"/>
                  </a:lnTo>
                  <a:lnTo>
                    <a:pt x="78" y="59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3"/>
                  </a:lnTo>
                  <a:lnTo>
                    <a:pt x="79" y="64"/>
                  </a:lnTo>
                  <a:lnTo>
                    <a:pt x="79" y="64"/>
                  </a:lnTo>
                  <a:lnTo>
                    <a:pt x="81" y="66"/>
                  </a:lnTo>
                  <a:lnTo>
                    <a:pt x="79" y="67"/>
                  </a:lnTo>
                  <a:lnTo>
                    <a:pt x="78" y="69"/>
                  </a:lnTo>
                  <a:lnTo>
                    <a:pt x="78" y="70"/>
                  </a:lnTo>
                  <a:lnTo>
                    <a:pt x="79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7" y="67"/>
                  </a:lnTo>
                  <a:lnTo>
                    <a:pt x="90" y="67"/>
                  </a:lnTo>
                  <a:lnTo>
                    <a:pt x="92" y="67"/>
                  </a:lnTo>
                  <a:lnTo>
                    <a:pt x="92" y="67"/>
                  </a:lnTo>
                  <a:lnTo>
                    <a:pt x="94" y="69"/>
                  </a:lnTo>
                  <a:lnTo>
                    <a:pt x="95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5" y="70"/>
                  </a:lnTo>
                  <a:lnTo>
                    <a:pt x="94" y="70"/>
                  </a:lnTo>
                  <a:lnTo>
                    <a:pt x="94" y="72"/>
                  </a:lnTo>
                  <a:lnTo>
                    <a:pt x="95" y="72"/>
                  </a:lnTo>
                  <a:lnTo>
                    <a:pt x="95" y="74"/>
                  </a:lnTo>
                  <a:lnTo>
                    <a:pt x="97" y="74"/>
                  </a:lnTo>
                  <a:lnTo>
                    <a:pt x="97" y="77"/>
                  </a:lnTo>
                  <a:lnTo>
                    <a:pt x="97" y="77"/>
                  </a:lnTo>
                  <a:lnTo>
                    <a:pt x="97" y="78"/>
                  </a:lnTo>
                  <a:lnTo>
                    <a:pt x="97" y="78"/>
                  </a:lnTo>
                  <a:lnTo>
                    <a:pt x="97" y="80"/>
                  </a:lnTo>
                  <a:lnTo>
                    <a:pt x="97" y="82"/>
                  </a:lnTo>
                  <a:lnTo>
                    <a:pt x="100" y="83"/>
                  </a:lnTo>
                  <a:lnTo>
                    <a:pt x="101" y="83"/>
                  </a:lnTo>
                  <a:lnTo>
                    <a:pt x="105" y="83"/>
                  </a:lnTo>
                  <a:lnTo>
                    <a:pt x="105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6" y="86"/>
                  </a:lnTo>
                  <a:lnTo>
                    <a:pt x="105" y="86"/>
                  </a:lnTo>
                  <a:lnTo>
                    <a:pt x="103" y="89"/>
                  </a:lnTo>
                  <a:lnTo>
                    <a:pt x="105" y="91"/>
                  </a:lnTo>
                  <a:lnTo>
                    <a:pt x="103" y="93"/>
                  </a:lnTo>
                  <a:lnTo>
                    <a:pt x="103" y="94"/>
                  </a:lnTo>
                  <a:lnTo>
                    <a:pt x="101" y="96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3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8" y="99"/>
                  </a:lnTo>
                  <a:lnTo>
                    <a:pt x="111" y="99"/>
                  </a:lnTo>
                  <a:lnTo>
                    <a:pt x="112" y="99"/>
                  </a:lnTo>
                  <a:lnTo>
                    <a:pt x="112" y="100"/>
                  </a:lnTo>
                  <a:lnTo>
                    <a:pt x="112" y="100"/>
                  </a:lnTo>
                  <a:lnTo>
                    <a:pt x="112" y="102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14" y="104"/>
                  </a:lnTo>
                  <a:lnTo>
                    <a:pt x="114" y="105"/>
                  </a:lnTo>
                  <a:lnTo>
                    <a:pt x="116" y="105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6" y="107"/>
                  </a:lnTo>
                  <a:lnTo>
                    <a:pt x="117" y="108"/>
                  </a:lnTo>
                  <a:lnTo>
                    <a:pt x="119" y="107"/>
                  </a:lnTo>
                  <a:lnTo>
                    <a:pt x="120" y="107"/>
                  </a:lnTo>
                  <a:lnTo>
                    <a:pt x="120" y="108"/>
                  </a:lnTo>
                  <a:lnTo>
                    <a:pt x="122" y="107"/>
                  </a:lnTo>
                  <a:lnTo>
                    <a:pt x="123" y="107"/>
                  </a:lnTo>
                  <a:lnTo>
                    <a:pt x="125" y="105"/>
                  </a:lnTo>
                  <a:lnTo>
                    <a:pt x="128" y="104"/>
                  </a:lnTo>
                  <a:lnTo>
                    <a:pt x="128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5"/>
                  </a:lnTo>
                  <a:lnTo>
                    <a:pt x="130" y="107"/>
                  </a:lnTo>
                  <a:lnTo>
                    <a:pt x="128" y="107"/>
                  </a:lnTo>
                  <a:lnTo>
                    <a:pt x="127" y="108"/>
                  </a:lnTo>
                  <a:lnTo>
                    <a:pt x="125" y="110"/>
                  </a:lnTo>
                  <a:lnTo>
                    <a:pt x="123" y="110"/>
                  </a:lnTo>
                  <a:lnTo>
                    <a:pt x="123" y="111"/>
                  </a:lnTo>
                  <a:lnTo>
                    <a:pt x="123" y="113"/>
                  </a:lnTo>
                  <a:lnTo>
                    <a:pt x="122" y="113"/>
                  </a:lnTo>
                  <a:lnTo>
                    <a:pt x="122" y="115"/>
                  </a:lnTo>
                  <a:lnTo>
                    <a:pt x="120" y="115"/>
                  </a:lnTo>
                  <a:lnTo>
                    <a:pt x="120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8"/>
                  </a:lnTo>
                  <a:lnTo>
                    <a:pt x="120" y="118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7" y="119"/>
                  </a:lnTo>
                  <a:lnTo>
                    <a:pt x="116" y="121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4" y="124"/>
                  </a:lnTo>
                  <a:lnTo>
                    <a:pt x="112" y="124"/>
                  </a:lnTo>
                  <a:lnTo>
                    <a:pt x="112" y="122"/>
                  </a:lnTo>
                  <a:lnTo>
                    <a:pt x="111" y="124"/>
                  </a:lnTo>
                  <a:lnTo>
                    <a:pt x="109" y="124"/>
                  </a:lnTo>
                  <a:lnTo>
                    <a:pt x="109" y="124"/>
                  </a:lnTo>
                  <a:lnTo>
                    <a:pt x="108" y="124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05" y="124"/>
                  </a:lnTo>
                  <a:lnTo>
                    <a:pt x="106" y="126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5" y="129"/>
                  </a:lnTo>
                  <a:lnTo>
                    <a:pt x="103" y="129"/>
                  </a:lnTo>
                  <a:lnTo>
                    <a:pt x="103" y="129"/>
                  </a:lnTo>
                  <a:lnTo>
                    <a:pt x="101" y="127"/>
                  </a:lnTo>
                  <a:lnTo>
                    <a:pt x="101" y="127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98" y="132"/>
                  </a:lnTo>
                  <a:lnTo>
                    <a:pt x="98" y="132"/>
                  </a:lnTo>
                  <a:lnTo>
                    <a:pt x="98" y="134"/>
                  </a:lnTo>
                  <a:lnTo>
                    <a:pt x="97" y="134"/>
                  </a:lnTo>
                  <a:lnTo>
                    <a:pt x="97" y="134"/>
                  </a:lnTo>
                  <a:lnTo>
                    <a:pt x="95" y="134"/>
                  </a:lnTo>
                  <a:lnTo>
                    <a:pt x="92" y="134"/>
                  </a:lnTo>
                  <a:lnTo>
                    <a:pt x="90" y="134"/>
                  </a:lnTo>
                  <a:lnTo>
                    <a:pt x="90" y="134"/>
                  </a:lnTo>
                  <a:lnTo>
                    <a:pt x="89" y="134"/>
                  </a:lnTo>
                  <a:lnTo>
                    <a:pt x="87" y="134"/>
                  </a:lnTo>
                  <a:lnTo>
                    <a:pt x="86" y="134"/>
                  </a:lnTo>
                  <a:lnTo>
                    <a:pt x="86" y="134"/>
                  </a:lnTo>
                  <a:lnTo>
                    <a:pt x="84" y="134"/>
                  </a:lnTo>
                  <a:lnTo>
                    <a:pt x="84" y="135"/>
                  </a:lnTo>
                  <a:lnTo>
                    <a:pt x="82" y="135"/>
                  </a:lnTo>
                  <a:lnTo>
                    <a:pt x="82" y="138"/>
                  </a:lnTo>
                  <a:lnTo>
                    <a:pt x="81" y="140"/>
                  </a:lnTo>
                  <a:lnTo>
                    <a:pt x="81" y="143"/>
                  </a:lnTo>
                  <a:lnTo>
                    <a:pt x="81" y="145"/>
                  </a:lnTo>
                  <a:lnTo>
                    <a:pt x="81" y="146"/>
                  </a:lnTo>
                  <a:lnTo>
                    <a:pt x="81" y="149"/>
                  </a:lnTo>
                  <a:lnTo>
                    <a:pt x="81" y="151"/>
                  </a:lnTo>
                  <a:lnTo>
                    <a:pt x="81" y="151"/>
                  </a:lnTo>
                  <a:lnTo>
                    <a:pt x="79" y="151"/>
                  </a:lnTo>
                  <a:lnTo>
                    <a:pt x="78" y="151"/>
                  </a:lnTo>
                  <a:lnTo>
                    <a:pt x="78" y="152"/>
                  </a:lnTo>
                  <a:lnTo>
                    <a:pt x="78" y="152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6" y="152"/>
                  </a:lnTo>
                  <a:lnTo>
                    <a:pt x="76" y="154"/>
                  </a:lnTo>
                  <a:lnTo>
                    <a:pt x="78" y="156"/>
                  </a:lnTo>
                  <a:lnTo>
                    <a:pt x="79" y="154"/>
                  </a:lnTo>
                  <a:lnTo>
                    <a:pt x="79" y="156"/>
                  </a:lnTo>
                  <a:lnTo>
                    <a:pt x="79" y="156"/>
                  </a:lnTo>
                  <a:lnTo>
                    <a:pt x="79" y="157"/>
                  </a:lnTo>
                  <a:lnTo>
                    <a:pt x="81" y="159"/>
                  </a:lnTo>
                  <a:lnTo>
                    <a:pt x="81" y="160"/>
                  </a:lnTo>
                  <a:lnTo>
                    <a:pt x="79" y="162"/>
                  </a:lnTo>
                  <a:lnTo>
                    <a:pt x="81" y="162"/>
                  </a:lnTo>
                  <a:lnTo>
                    <a:pt x="81" y="162"/>
                  </a:lnTo>
                  <a:lnTo>
                    <a:pt x="81" y="163"/>
                  </a:lnTo>
                  <a:lnTo>
                    <a:pt x="84" y="167"/>
                  </a:lnTo>
                  <a:lnTo>
                    <a:pt x="86" y="168"/>
                  </a:lnTo>
                  <a:lnTo>
                    <a:pt x="87" y="170"/>
                  </a:lnTo>
                  <a:lnTo>
                    <a:pt x="89" y="171"/>
                  </a:lnTo>
                  <a:lnTo>
                    <a:pt x="90" y="174"/>
                  </a:lnTo>
                  <a:lnTo>
                    <a:pt x="92" y="176"/>
                  </a:lnTo>
                  <a:lnTo>
                    <a:pt x="92" y="178"/>
                  </a:lnTo>
                  <a:lnTo>
                    <a:pt x="92" y="179"/>
                  </a:lnTo>
                  <a:lnTo>
                    <a:pt x="92" y="181"/>
                  </a:lnTo>
                  <a:lnTo>
                    <a:pt x="94" y="181"/>
                  </a:lnTo>
                  <a:lnTo>
                    <a:pt x="94" y="184"/>
                  </a:lnTo>
                  <a:lnTo>
                    <a:pt x="95" y="184"/>
                  </a:lnTo>
                  <a:lnTo>
                    <a:pt x="97" y="182"/>
                  </a:lnTo>
                  <a:lnTo>
                    <a:pt x="97" y="182"/>
                  </a:lnTo>
                  <a:lnTo>
                    <a:pt x="97" y="184"/>
                  </a:lnTo>
                  <a:lnTo>
                    <a:pt x="97" y="184"/>
                  </a:lnTo>
                  <a:lnTo>
                    <a:pt x="97" y="185"/>
                  </a:lnTo>
                  <a:lnTo>
                    <a:pt x="97" y="185"/>
                  </a:lnTo>
                  <a:lnTo>
                    <a:pt x="94" y="189"/>
                  </a:lnTo>
                  <a:lnTo>
                    <a:pt x="92" y="190"/>
                  </a:lnTo>
                  <a:lnTo>
                    <a:pt x="92" y="192"/>
                  </a:lnTo>
                  <a:lnTo>
                    <a:pt x="92" y="195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0" y="198"/>
                  </a:lnTo>
                  <a:lnTo>
                    <a:pt x="89" y="200"/>
                  </a:lnTo>
                  <a:lnTo>
                    <a:pt x="89" y="200"/>
                  </a:lnTo>
                  <a:lnTo>
                    <a:pt x="87" y="200"/>
                  </a:lnTo>
                  <a:lnTo>
                    <a:pt x="87" y="201"/>
                  </a:lnTo>
                  <a:lnTo>
                    <a:pt x="87" y="201"/>
                  </a:lnTo>
                  <a:lnTo>
                    <a:pt x="87" y="204"/>
                  </a:lnTo>
                  <a:lnTo>
                    <a:pt x="87" y="206"/>
                  </a:lnTo>
                  <a:lnTo>
                    <a:pt x="89" y="208"/>
                  </a:lnTo>
                  <a:lnTo>
                    <a:pt x="90" y="209"/>
                  </a:lnTo>
                  <a:lnTo>
                    <a:pt x="92" y="211"/>
                  </a:lnTo>
                  <a:lnTo>
                    <a:pt x="92" y="212"/>
                  </a:lnTo>
                  <a:lnTo>
                    <a:pt x="95" y="215"/>
                  </a:lnTo>
                  <a:lnTo>
                    <a:pt x="98" y="217"/>
                  </a:lnTo>
                  <a:lnTo>
                    <a:pt x="100" y="219"/>
                  </a:lnTo>
                  <a:lnTo>
                    <a:pt x="100" y="220"/>
                  </a:lnTo>
                  <a:lnTo>
                    <a:pt x="101" y="222"/>
                  </a:lnTo>
                  <a:lnTo>
                    <a:pt x="101" y="225"/>
                  </a:lnTo>
                  <a:lnTo>
                    <a:pt x="101" y="225"/>
                  </a:lnTo>
                  <a:lnTo>
                    <a:pt x="101" y="230"/>
                  </a:lnTo>
                  <a:lnTo>
                    <a:pt x="101" y="230"/>
                  </a:lnTo>
                  <a:lnTo>
                    <a:pt x="100" y="231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1" y="234"/>
                  </a:lnTo>
                  <a:lnTo>
                    <a:pt x="101" y="236"/>
                  </a:lnTo>
                  <a:lnTo>
                    <a:pt x="103" y="237"/>
                  </a:lnTo>
                  <a:lnTo>
                    <a:pt x="105" y="239"/>
                  </a:lnTo>
                  <a:lnTo>
                    <a:pt x="105" y="239"/>
                  </a:lnTo>
                  <a:lnTo>
                    <a:pt x="105" y="241"/>
                  </a:lnTo>
                  <a:lnTo>
                    <a:pt x="105" y="242"/>
                  </a:lnTo>
                  <a:lnTo>
                    <a:pt x="105" y="242"/>
                  </a:lnTo>
                  <a:lnTo>
                    <a:pt x="106" y="244"/>
                  </a:lnTo>
                  <a:lnTo>
                    <a:pt x="106" y="245"/>
                  </a:lnTo>
                  <a:lnTo>
                    <a:pt x="108" y="250"/>
                  </a:lnTo>
                  <a:lnTo>
                    <a:pt x="108" y="252"/>
                  </a:lnTo>
                  <a:lnTo>
                    <a:pt x="108" y="252"/>
                  </a:lnTo>
                  <a:lnTo>
                    <a:pt x="106" y="253"/>
                  </a:lnTo>
                  <a:lnTo>
                    <a:pt x="106" y="253"/>
                  </a:lnTo>
                  <a:lnTo>
                    <a:pt x="105" y="253"/>
                  </a:lnTo>
                  <a:lnTo>
                    <a:pt x="105" y="256"/>
                  </a:lnTo>
                  <a:lnTo>
                    <a:pt x="101" y="261"/>
                  </a:lnTo>
                  <a:lnTo>
                    <a:pt x="100" y="263"/>
                  </a:lnTo>
                  <a:lnTo>
                    <a:pt x="97" y="264"/>
                  </a:lnTo>
                  <a:lnTo>
                    <a:pt x="95" y="266"/>
                  </a:lnTo>
                  <a:lnTo>
                    <a:pt x="95" y="267"/>
                  </a:lnTo>
                  <a:lnTo>
                    <a:pt x="95" y="267"/>
                  </a:lnTo>
                  <a:lnTo>
                    <a:pt x="95" y="269"/>
                  </a:lnTo>
                  <a:lnTo>
                    <a:pt x="95" y="271"/>
                  </a:lnTo>
                  <a:lnTo>
                    <a:pt x="95" y="271"/>
                  </a:lnTo>
                  <a:lnTo>
                    <a:pt x="95" y="272"/>
                  </a:lnTo>
                  <a:lnTo>
                    <a:pt x="95" y="274"/>
                  </a:lnTo>
                  <a:lnTo>
                    <a:pt x="94" y="274"/>
                  </a:lnTo>
                  <a:lnTo>
                    <a:pt x="92" y="275"/>
                  </a:lnTo>
                  <a:lnTo>
                    <a:pt x="92" y="275"/>
                  </a:lnTo>
                  <a:lnTo>
                    <a:pt x="92" y="274"/>
                  </a:lnTo>
                  <a:lnTo>
                    <a:pt x="92" y="271"/>
                  </a:lnTo>
                  <a:lnTo>
                    <a:pt x="90" y="266"/>
                  </a:lnTo>
                  <a:lnTo>
                    <a:pt x="92" y="266"/>
                  </a:lnTo>
                  <a:lnTo>
                    <a:pt x="92" y="266"/>
                  </a:lnTo>
                  <a:lnTo>
                    <a:pt x="94" y="264"/>
                  </a:lnTo>
                  <a:lnTo>
                    <a:pt x="94" y="263"/>
                  </a:lnTo>
                  <a:lnTo>
                    <a:pt x="94" y="260"/>
                  </a:lnTo>
                  <a:lnTo>
                    <a:pt x="95" y="258"/>
                  </a:lnTo>
                  <a:lnTo>
                    <a:pt x="95" y="256"/>
                  </a:lnTo>
                  <a:lnTo>
                    <a:pt x="95" y="255"/>
                  </a:lnTo>
                  <a:lnTo>
                    <a:pt x="95" y="255"/>
                  </a:lnTo>
                  <a:lnTo>
                    <a:pt x="95" y="253"/>
                  </a:lnTo>
                  <a:lnTo>
                    <a:pt x="95" y="252"/>
                  </a:lnTo>
                  <a:lnTo>
                    <a:pt x="97" y="252"/>
                  </a:lnTo>
                  <a:lnTo>
                    <a:pt x="97" y="252"/>
                  </a:lnTo>
                  <a:lnTo>
                    <a:pt x="97" y="250"/>
                  </a:lnTo>
                  <a:lnTo>
                    <a:pt x="95" y="252"/>
                  </a:lnTo>
                  <a:lnTo>
                    <a:pt x="94" y="252"/>
                  </a:lnTo>
                  <a:lnTo>
                    <a:pt x="94" y="250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5" y="249"/>
                  </a:lnTo>
                  <a:lnTo>
                    <a:pt x="95" y="247"/>
                  </a:lnTo>
                  <a:lnTo>
                    <a:pt x="94" y="245"/>
                  </a:lnTo>
                  <a:lnTo>
                    <a:pt x="95" y="244"/>
                  </a:lnTo>
                  <a:lnTo>
                    <a:pt x="94" y="244"/>
                  </a:lnTo>
                  <a:lnTo>
                    <a:pt x="94" y="244"/>
                  </a:lnTo>
                  <a:lnTo>
                    <a:pt x="94" y="242"/>
                  </a:lnTo>
                  <a:lnTo>
                    <a:pt x="94" y="242"/>
                  </a:lnTo>
                  <a:lnTo>
                    <a:pt x="94" y="241"/>
                  </a:lnTo>
                  <a:lnTo>
                    <a:pt x="94" y="239"/>
                  </a:lnTo>
                  <a:lnTo>
                    <a:pt x="94" y="237"/>
                  </a:lnTo>
                  <a:lnTo>
                    <a:pt x="94" y="236"/>
                  </a:lnTo>
                  <a:lnTo>
                    <a:pt x="94" y="234"/>
                  </a:lnTo>
                  <a:lnTo>
                    <a:pt x="94" y="233"/>
                  </a:lnTo>
                  <a:lnTo>
                    <a:pt x="94" y="231"/>
                  </a:lnTo>
                  <a:lnTo>
                    <a:pt x="92" y="228"/>
                  </a:lnTo>
                  <a:lnTo>
                    <a:pt x="90" y="226"/>
                  </a:lnTo>
                  <a:lnTo>
                    <a:pt x="87" y="222"/>
                  </a:lnTo>
                  <a:lnTo>
                    <a:pt x="89" y="220"/>
                  </a:lnTo>
                  <a:lnTo>
                    <a:pt x="87" y="219"/>
                  </a:lnTo>
                  <a:lnTo>
                    <a:pt x="87" y="219"/>
                  </a:lnTo>
                  <a:lnTo>
                    <a:pt x="87" y="223"/>
                  </a:lnTo>
                  <a:lnTo>
                    <a:pt x="86" y="222"/>
                  </a:lnTo>
                  <a:lnTo>
                    <a:pt x="86" y="220"/>
                  </a:lnTo>
                  <a:lnTo>
                    <a:pt x="86" y="219"/>
                  </a:lnTo>
                  <a:lnTo>
                    <a:pt x="86" y="215"/>
                  </a:lnTo>
                  <a:lnTo>
                    <a:pt x="84" y="214"/>
                  </a:lnTo>
                  <a:lnTo>
                    <a:pt x="84" y="211"/>
                  </a:lnTo>
                  <a:lnTo>
                    <a:pt x="82" y="209"/>
                  </a:lnTo>
                  <a:lnTo>
                    <a:pt x="84" y="208"/>
                  </a:lnTo>
                  <a:lnTo>
                    <a:pt x="84" y="209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1" y="201"/>
                  </a:lnTo>
                  <a:lnTo>
                    <a:pt x="81" y="200"/>
                  </a:lnTo>
                  <a:lnTo>
                    <a:pt x="81" y="197"/>
                  </a:lnTo>
                  <a:lnTo>
                    <a:pt x="81" y="190"/>
                  </a:lnTo>
                  <a:lnTo>
                    <a:pt x="78" y="189"/>
                  </a:lnTo>
                  <a:lnTo>
                    <a:pt x="79" y="187"/>
                  </a:lnTo>
                  <a:lnTo>
                    <a:pt x="79" y="185"/>
                  </a:lnTo>
                  <a:lnTo>
                    <a:pt x="79" y="182"/>
                  </a:lnTo>
                  <a:lnTo>
                    <a:pt x="79" y="181"/>
                  </a:lnTo>
                  <a:lnTo>
                    <a:pt x="81" y="181"/>
                  </a:lnTo>
                  <a:lnTo>
                    <a:pt x="79" y="181"/>
                  </a:lnTo>
                  <a:lnTo>
                    <a:pt x="79" y="181"/>
                  </a:lnTo>
                  <a:lnTo>
                    <a:pt x="78" y="181"/>
                  </a:lnTo>
                  <a:lnTo>
                    <a:pt x="76" y="181"/>
                  </a:lnTo>
                  <a:lnTo>
                    <a:pt x="75" y="179"/>
                  </a:lnTo>
                  <a:lnTo>
                    <a:pt x="75" y="178"/>
                  </a:lnTo>
                  <a:lnTo>
                    <a:pt x="73" y="176"/>
                  </a:lnTo>
                  <a:lnTo>
                    <a:pt x="73" y="173"/>
                  </a:lnTo>
                  <a:lnTo>
                    <a:pt x="73" y="173"/>
                  </a:lnTo>
                  <a:lnTo>
                    <a:pt x="71" y="171"/>
                  </a:lnTo>
                  <a:lnTo>
                    <a:pt x="71" y="171"/>
                  </a:lnTo>
                  <a:lnTo>
                    <a:pt x="70" y="170"/>
                  </a:lnTo>
                  <a:lnTo>
                    <a:pt x="68" y="168"/>
                  </a:lnTo>
                  <a:lnTo>
                    <a:pt x="68" y="170"/>
                  </a:lnTo>
                  <a:lnTo>
                    <a:pt x="68" y="170"/>
                  </a:lnTo>
                  <a:lnTo>
                    <a:pt x="68" y="171"/>
                  </a:lnTo>
                  <a:lnTo>
                    <a:pt x="68" y="173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65" y="181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59" y="181"/>
                  </a:lnTo>
                  <a:lnTo>
                    <a:pt x="59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9"/>
                  </a:lnTo>
                  <a:lnTo>
                    <a:pt x="59" y="181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7" y="184"/>
                  </a:lnTo>
                  <a:lnTo>
                    <a:pt x="57" y="184"/>
                  </a:lnTo>
                  <a:lnTo>
                    <a:pt x="56" y="184"/>
                  </a:lnTo>
                  <a:lnTo>
                    <a:pt x="56" y="184"/>
                  </a:lnTo>
                  <a:lnTo>
                    <a:pt x="56" y="185"/>
                  </a:lnTo>
                  <a:lnTo>
                    <a:pt x="53" y="187"/>
                  </a:lnTo>
                  <a:lnTo>
                    <a:pt x="51" y="187"/>
                  </a:lnTo>
                  <a:lnTo>
                    <a:pt x="51" y="189"/>
                  </a:lnTo>
                  <a:lnTo>
                    <a:pt x="49" y="192"/>
                  </a:lnTo>
                  <a:lnTo>
                    <a:pt x="46" y="193"/>
                  </a:lnTo>
                  <a:lnTo>
                    <a:pt x="46" y="193"/>
                  </a:lnTo>
                  <a:lnTo>
                    <a:pt x="45" y="192"/>
                  </a:lnTo>
                  <a:lnTo>
                    <a:pt x="46" y="190"/>
                  </a:lnTo>
                  <a:lnTo>
                    <a:pt x="46" y="189"/>
                  </a:lnTo>
                  <a:lnTo>
                    <a:pt x="46" y="187"/>
                  </a:lnTo>
                  <a:lnTo>
                    <a:pt x="46" y="189"/>
                  </a:lnTo>
                  <a:lnTo>
                    <a:pt x="45" y="190"/>
                  </a:lnTo>
                  <a:lnTo>
                    <a:pt x="43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40" y="189"/>
                  </a:lnTo>
                  <a:lnTo>
                    <a:pt x="40" y="189"/>
                  </a:lnTo>
                  <a:lnTo>
                    <a:pt x="40" y="187"/>
                  </a:lnTo>
                  <a:lnTo>
                    <a:pt x="40" y="187"/>
                  </a:lnTo>
                  <a:lnTo>
                    <a:pt x="40" y="185"/>
                  </a:lnTo>
                  <a:lnTo>
                    <a:pt x="38" y="187"/>
                  </a:lnTo>
                  <a:lnTo>
                    <a:pt x="38" y="189"/>
                  </a:lnTo>
                  <a:lnTo>
                    <a:pt x="38" y="189"/>
                  </a:lnTo>
                  <a:lnTo>
                    <a:pt x="37" y="190"/>
                  </a:lnTo>
                  <a:lnTo>
                    <a:pt x="37" y="189"/>
                  </a:lnTo>
                  <a:lnTo>
                    <a:pt x="37" y="187"/>
                  </a:lnTo>
                  <a:lnTo>
                    <a:pt x="37" y="187"/>
                  </a:lnTo>
                  <a:lnTo>
                    <a:pt x="37" y="185"/>
                  </a:lnTo>
                  <a:lnTo>
                    <a:pt x="37" y="182"/>
                  </a:lnTo>
                  <a:lnTo>
                    <a:pt x="37" y="182"/>
                  </a:lnTo>
                  <a:lnTo>
                    <a:pt x="37" y="181"/>
                  </a:lnTo>
                  <a:lnTo>
                    <a:pt x="37" y="182"/>
                  </a:lnTo>
                  <a:lnTo>
                    <a:pt x="37" y="184"/>
                  </a:lnTo>
                  <a:lnTo>
                    <a:pt x="35" y="184"/>
                  </a:lnTo>
                  <a:lnTo>
                    <a:pt x="35" y="184"/>
                  </a:lnTo>
                  <a:lnTo>
                    <a:pt x="34" y="185"/>
                  </a:lnTo>
                  <a:lnTo>
                    <a:pt x="34" y="187"/>
                  </a:lnTo>
                  <a:lnTo>
                    <a:pt x="30" y="189"/>
                  </a:lnTo>
                  <a:lnTo>
                    <a:pt x="30" y="189"/>
                  </a:lnTo>
                  <a:lnTo>
                    <a:pt x="30" y="187"/>
                  </a:lnTo>
                  <a:lnTo>
                    <a:pt x="30" y="181"/>
                  </a:lnTo>
                  <a:lnTo>
                    <a:pt x="32" y="181"/>
                  </a:lnTo>
                  <a:lnTo>
                    <a:pt x="32" y="179"/>
                  </a:lnTo>
                  <a:lnTo>
                    <a:pt x="32" y="176"/>
                  </a:lnTo>
                  <a:lnTo>
                    <a:pt x="34" y="174"/>
                  </a:lnTo>
                  <a:lnTo>
                    <a:pt x="34" y="171"/>
                  </a:lnTo>
                  <a:lnTo>
                    <a:pt x="34" y="171"/>
                  </a:lnTo>
                  <a:lnTo>
                    <a:pt x="35" y="170"/>
                  </a:lnTo>
                  <a:lnTo>
                    <a:pt x="35" y="165"/>
                  </a:lnTo>
                  <a:lnTo>
                    <a:pt x="35" y="163"/>
                  </a:lnTo>
                  <a:lnTo>
                    <a:pt x="34" y="162"/>
                  </a:lnTo>
                  <a:lnTo>
                    <a:pt x="34" y="156"/>
                  </a:lnTo>
                  <a:lnTo>
                    <a:pt x="30" y="152"/>
                  </a:lnTo>
                  <a:lnTo>
                    <a:pt x="30" y="151"/>
                  </a:lnTo>
                  <a:lnTo>
                    <a:pt x="29" y="148"/>
                  </a:lnTo>
                  <a:lnTo>
                    <a:pt x="30" y="148"/>
                  </a:lnTo>
                  <a:lnTo>
                    <a:pt x="27" y="146"/>
                  </a:lnTo>
                  <a:lnTo>
                    <a:pt x="27" y="146"/>
                  </a:lnTo>
                  <a:lnTo>
                    <a:pt x="27" y="143"/>
                  </a:lnTo>
                  <a:lnTo>
                    <a:pt x="27" y="140"/>
                  </a:lnTo>
                  <a:lnTo>
                    <a:pt x="27" y="140"/>
                  </a:lnTo>
                  <a:lnTo>
                    <a:pt x="27" y="141"/>
                  </a:lnTo>
                  <a:lnTo>
                    <a:pt x="26" y="143"/>
                  </a:lnTo>
                  <a:lnTo>
                    <a:pt x="26" y="145"/>
                  </a:lnTo>
                  <a:lnTo>
                    <a:pt x="26" y="145"/>
                  </a:lnTo>
                  <a:lnTo>
                    <a:pt x="26" y="146"/>
                  </a:lnTo>
                  <a:lnTo>
                    <a:pt x="24" y="145"/>
                  </a:lnTo>
                  <a:lnTo>
                    <a:pt x="23" y="145"/>
                  </a:lnTo>
                  <a:lnTo>
                    <a:pt x="21" y="141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21" y="138"/>
                  </a:lnTo>
                  <a:lnTo>
                    <a:pt x="23" y="140"/>
                  </a:lnTo>
                  <a:lnTo>
                    <a:pt x="24" y="141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27" y="138"/>
                  </a:lnTo>
                  <a:lnTo>
                    <a:pt x="26" y="137"/>
                  </a:lnTo>
                  <a:lnTo>
                    <a:pt x="26" y="137"/>
                  </a:lnTo>
                  <a:lnTo>
                    <a:pt x="24" y="137"/>
                  </a:lnTo>
                  <a:lnTo>
                    <a:pt x="23" y="135"/>
                  </a:lnTo>
                  <a:lnTo>
                    <a:pt x="23" y="135"/>
                  </a:lnTo>
                  <a:lnTo>
                    <a:pt x="23" y="134"/>
                  </a:lnTo>
                  <a:lnTo>
                    <a:pt x="23" y="134"/>
                  </a:lnTo>
                  <a:lnTo>
                    <a:pt x="21" y="134"/>
                  </a:lnTo>
                  <a:lnTo>
                    <a:pt x="21" y="132"/>
                  </a:lnTo>
                  <a:lnTo>
                    <a:pt x="23" y="130"/>
                  </a:lnTo>
                  <a:lnTo>
                    <a:pt x="21" y="130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6" y="129"/>
                  </a:lnTo>
                  <a:lnTo>
                    <a:pt x="15" y="129"/>
                  </a:lnTo>
                  <a:lnTo>
                    <a:pt x="15" y="130"/>
                  </a:lnTo>
                  <a:lnTo>
                    <a:pt x="15" y="132"/>
                  </a:lnTo>
                  <a:lnTo>
                    <a:pt x="15" y="132"/>
                  </a:lnTo>
                  <a:lnTo>
                    <a:pt x="12" y="129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2" y="126"/>
                  </a:lnTo>
                  <a:lnTo>
                    <a:pt x="10" y="127"/>
                  </a:lnTo>
                  <a:lnTo>
                    <a:pt x="10" y="127"/>
                  </a:lnTo>
                  <a:lnTo>
                    <a:pt x="8" y="126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10" y="124"/>
                  </a:lnTo>
                  <a:lnTo>
                    <a:pt x="10" y="124"/>
                  </a:lnTo>
                  <a:lnTo>
                    <a:pt x="8" y="122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8" y="122"/>
                  </a:lnTo>
                  <a:lnTo>
                    <a:pt x="8" y="126"/>
                  </a:lnTo>
                  <a:lnTo>
                    <a:pt x="7" y="122"/>
                  </a:lnTo>
                  <a:lnTo>
                    <a:pt x="4" y="119"/>
                  </a:lnTo>
                  <a:lnTo>
                    <a:pt x="2" y="118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3"/>
                  </a:lnTo>
                  <a:lnTo>
                    <a:pt x="0" y="113"/>
                  </a:lnTo>
                  <a:lnTo>
                    <a:pt x="0" y="111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4" y="108"/>
                  </a:lnTo>
                  <a:lnTo>
                    <a:pt x="5" y="108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07"/>
                  </a:lnTo>
                  <a:lnTo>
                    <a:pt x="7" y="105"/>
                  </a:lnTo>
                  <a:lnTo>
                    <a:pt x="7" y="100"/>
                  </a:lnTo>
                  <a:lnTo>
                    <a:pt x="5" y="100"/>
                  </a:lnTo>
                  <a:lnTo>
                    <a:pt x="7" y="99"/>
                  </a:lnTo>
                  <a:lnTo>
                    <a:pt x="7" y="99"/>
                  </a:lnTo>
                  <a:lnTo>
                    <a:pt x="7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10" y="99"/>
                  </a:lnTo>
                  <a:lnTo>
                    <a:pt x="12" y="100"/>
                  </a:lnTo>
                  <a:lnTo>
                    <a:pt x="12" y="99"/>
                  </a:lnTo>
                  <a:lnTo>
                    <a:pt x="13" y="97"/>
                  </a:lnTo>
                  <a:lnTo>
                    <a:pt x="13" y="97"/>
                  </a:lnTo>
                  <a:lnTo>
                    <a:pt x="13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4"/>
                  </a:lnTo>
                  <a:lnTo>
                    <a:pt x="13" y="91"/>
                  </a:lnTo>
                  <a:lnTo>
                    <a:pt x="13" y="89"/>
                  </a:lnTo>
                  <a:lnTo>
                    <a:pt x="13" y="89"/>
                  </a:lnTo>
                  <a:lnTo>
                    <a:pt x="13" y="88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6" y="85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18" y="83"/>
                  </a:lnTo>
                  <a:lnTo>
                    <a:pt x="18" y="80"/>
                  </a:lnTo>
                  <a:lnTo>
                    <a:pt x="18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6" y="69"/>
                  </a:lnTo>
                  <a:lnTo>
                    <a:pt x="16" y="69"/>
                  </a:lnTo>
                  <a:lnTo>
                    <a:pt x="18" y="67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3" y="69"/>
                  </a:lnTo>
                  <a:lnTo>
                    <a:pt x="23" y="69"/>
                  </a:lnTo>
                  <a:lnTo>
                    <a:pt x="24" y="70"/>
                  </a:lnTo>
                  <a:lnTo>
                    <a:pt x="27" y="70"/>
                  </a:lnTo>
                  <a:lnTo>
                    <a:pt x="27" y="70"/>
                  </a:lnTo>
                  <a:lnTo>
                    <a:pt x="29" y="70"/>
                  </a:lnTo>
                  <a:lnTo>
                    <a:pt x="29" y="69"/>
                  </a:lnTo>
                  <a:lnTo>
                    <a:pt x="30" y="67"/>
                  </a:lnTo>
                  <a:lnTo>
                    <a:pt x="30" y="64"/>
                  </a:lnTo>
                  <a:lnTo>
                    <a:pt x="32" y="63"/>
                  </a:lnTo>
                  <a:lnTo>
                    <a:pt x="32" y="61"/>
                  </a:lnTo>
                  <a:lnTo>
                    <a:pt x="34" y="59"/>
                  </a:lnTo>
                  <a:lnTo>
                    <a:pt x="35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3"/>
                  </a:lnTo>
                  <a:lnTo>
                    <a:pt x="37" y="52"/>
                  </a:lnTo>
                  <a:lnTo>
                    <a:pt x="35" y="52"/>
                  </a:lnTo>
                  <a:lnTo>
                    <a:pt x="35" y="52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7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40" y="44"/>
                  </a:lnTo>
                  <a:lnTo>
                    <a:pt x="41" y="42"/>
                  </a:lnTo>
                  <a:lnTo>
                    <a:pt x="41" y="41"/>
                  </a:lnTo>
                  <a:lnTo>
                    <a:pt x="41" y="39"/>
                  </a:lnTo>
                  <a:lnTo>
                    <a:pt x="43" y="39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1" y="36"/>
                  </a:lnTo>
                  <a:lnTo>
                    <a:pt x="41" y="33"/>
                  </a:lnTo>
                  <a:lnTo>
                    <a:pt x="41" y="31"/>
                  </a:lnTo>
                  <a:lnTo>
                    <a:pt x="43" y="31"/>
                  </a:lnTo>
                  <a:lnTo>
                    <a:pt x="43" y="30"/>
                  </a:lnTo>
                  <a:lnTo>
                    <a:pt x="45" y="28"/>
                  </a:lnTo>
                  <a:lnTo>
                    <a:pt x="46" y="28"/>
                  </a:lnTo>
                  <a:lnTo>
                    <a:pt x="48" y="26"/>
                  </a:lnTo>
                  <a:lnTo>
                    <a:pt x="51" y="23"/>
                  </a:lnTo>
                  <a:lnTo>
                    <a:pt x="53" y="23"/>
                  </a:lnTo>
                  <a:lnTo>
                    <a:pt x="54" y="23"/>
                  </a:lnTo>
                  <a:lnTo>
                    <a:pt x="56" y="22"/>
                  </a:lnTo>
                  <a:lnTo>
                    <a:pt x="56" y="20"/>
                  </a:lnTo>
                  <a:lnTo>
                    <a:pt x="59" y="18"/>
                  </a:lnTo>
                  <a:lnTo>
                    <a:pt x="59" y="18"/>
                  </a:lnTo>
                  <a:lnTo>
                    <a:pt x="65" y="18"/>
                  </a:lnTo>
                  <a:lnTo>
                    <a:pt x="67" y="18"/>
                  </a:lnTo>
                  <a:lnTo>
                    <a:pt x="67" y="18"/>
                  </a:lnTo>
                  <a:lnTo>
                    <a:pt x="68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20"/>
                  </a:lnTo>
                  <a:lnTo>
                    <a:pt x="68" y="17"/>
                  </a:lnTo>
                  <a:lnTo>
                    <a:pt x="68" y="15"/>
                  </a:lnTo>
                  <a:lnTo>
                    <a:pt x="68" y="14"/>
                  </a:lnTo>
                  <a:lnTo>
                    <a:pt x="68" y="14"/>
                  </a:lnTo>
                  <a:lnTo>
                    <a:pt x="70" y="12"/>
                  </a:lnTo>
                  <a:lnTo>
                    <a:pt x="71" y="12"/>
                  </a:lnTo>
                  <a:lnTo>
                    <a:pt x="73" y="11"/>
                  </a:lnTo>
                  <a:lnTo>
                    <a:pt x="73" y="9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7"/>
                  </a:lnTo>
                  <a:lnTo>
                    <a:pt x="75" y="6"/>
                  </a:lnTo>
                  <a:lnTo>
                    <a:pt x="75" y="6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6" y="3"/>
                  </a:lnTo>
                  <a:lnTo>
                    <a:pt x="76" y="1"/>
                  </a:lnTo>
                  <a:lnTo>
                    <a:pt x="78" y="1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0" name="Freeform 196">
              <a:extLst>
                <a:ext uri="{FF2B5EF4-FFF2-40B4-BE49-F238E27FC236}">
                  <a16:creationId xmlns:a16="http://schemas.microsoft.com/office/drawing/2014/main" id="{82B56428-9FDC-4A5D-BFDB-E0D7912F91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71873" y="4211254"/>
              <a:ext cx="553579" cy="181278"/>
            </a:xfrm>
            <a:custGeom>
              <a:avLst/>
              <a:gdLst>
                <a:gd name="T0" fmla="*/ 168 w 284"/>
                <a:gd name="T1" fmla="*/ 71 h 93"/>
                <a:gd name="T2" fmla="*/ 64 w 284"/>
                <a:gd name="T3" fmla="*/ 66 h 93"/>
                <a:gd name="T4" fmla="*/ 23 w 284"/>
                <a:gd name="T5" fmla="*/ 61 h 93"/>
                <a:gd name="T6" fmla="*/ 260 w 284"/>
                <a:gd name="T7" fmla="*/ 44 h 93"/>
                <a:gd name="T8" fmla="*/ 8 w 284"/>
                <a:gd name="T9" fmla="*/ 26 h 93"/>
                <a:gd name="T10" fmla="*/ 1 w 284"/>
                <a:gd name="T11" fmla="*/ 15 h 93"/>
                <a:gd name="T12" fmla="*/ 9 w 284"/>
                <a:gd name="T13" fmla="*/ 9 h 93"/>
                <a:gd name="T14" fmla="*/ 17 w 284"/>
                <a:gd name="T15" fmla="*/ 14 h 93"/>
                <a:gd name="T16" fmla="*/ 20 w 284"/>
                <a:gd name="T17" fmla="*/ 22 h 93"/>
                <a:gd name="T18" fmla="*/ 23 w 284"/>
                <a:gd name="T19" fmla="*/ 22 h 93"/>
                <a:gd name="T20" fmla="*/ 31 w 284"/>
                <a:gd name="T21" fmla="*/ 22 h 93"/>
                <a:gd name="T22" fmla="*/ 39 w 284"/>
                <a:gd name="T23" fmla="*/ 17 h 93"/>
                <a:gd name="T24" fmla="*/ 55 w 284"/>
                <a:gd name="T25" fmla="*/ 39 h 93"/>
                <a:gd name="T26" fmla="*/ 55 w 284"/>
                <a:gd name="T27" fmla="*/ 63 h 93"/>
                <a:gd name="T28" fmla="*/ 68 w 284"/>
                <a:gd name="T29" fmla="*/ 85 h 93"/>
                <a:gd name="T30" fmla="*/ 63 w 284"/>
                <a:gd name="T31" fmla="*/ 82 h 93"/>
                <a:gd name="T32" fmla="*/ 55 w 284"/>
                <a:gd name="T33" fmla="*/ 85 h 93"/>
                <a:gd name="T34" fmla="*/ 31 w 284"/>
                <a:gd name="T35" fmla="*/ 69 h 93"/>
                <a:gd name="T36" fmla="*/ 22 w 284"/>
                <a:gd name="T37" fmla="*/ 55 h 93"/>
                <a:gd name="T38" fmla="*/ 15 w 284"/>
                <a:gd name="T39" fmla="*/ 45 h 93"/>
                <a:gd name="T40" fmla="*/ 8 w 284"/>
                <a:gd name="T41" fmla="*/ 14 h 93"/>
                <a:gd name="T42" fmla="*/ 249 w 284"/>
                <a:gd name="T43" fmla="*/ 8 h 93"/>
                <a:gd name="T44" fmla="*/ 254 w 284"/>
                <a:gd name="T45" fmla="*/ 4 h 93"/>
                <a:gd name="T46" fmla="*/ 260 w 284"/>
                <a:gd name="T47" fmla="*/ 12 h 93"/>
                <a:gd name="T48" fmla="*/ 260 w 284"/>
                <a:gd name="T49" fmla="*/ 20 h 93"/>
                <a:gd name="T50" fmla="*/ 265 w 284"/>
                <a:gd name="T51" fmla="*/ 22 h 93"/>
                <a:gd name="T52" fmla="*/ 273 w 284"/>
                <a:gd name="T53" fmla="*/ 23 h 93"/>
                <a:gd name="T54" fmla="*/ 282 w 284"/>
                <a:gd name="T55" fmla="*/ 28 h 93"/>
                <a:gd name="T56" fmla="*/ 279 w 284"/>
                <a:gd name="T57" fmla="*/ 33 h 93"/>
                <a:gd name="T58" fmla="*/ 274 w 284"/>
                <a:gd name="T59" fmla="*/ 41 h 93"/>
                <a:gd name="T60" fmla="*/ 266 w 284"/>
                <a:gd name="T61" fmla="*/ 44 h 93"/>
                <a:gd name="T62" fmla="*/ 258 w 284"/>
                <a:gd name="T63" fmla="*/ 45 h 93"/>
                <a:gd name="T64" fmla="*/ 244 w 284"/>
                <a:gd name="T65" fmla="*/ 42 h 93"/>
                <a:gd name="T66" fmla="*/ 235 w 284"/>
                <a:gd name="T67" fmla="*/ 42 h 93"/>
                <a:gd name="T68" fmla="*/ 230 w 284"/>
                <a:gd name="T69" fmla="*/ 53 h 93"/>
                <a:gd name="T70" fmla="*/ 228 w 284"/>
                <a:gd name="T71" fmla="*/ 61 h 93"/>
                <a:gd name="T72" fmla="*/ 224 w 284"/>
                <a:gd name="T73" fmla="*/ 66 h 93"/>
                <a:gd name="T74" fmla="*/ 224 w 284"/>
                <a:gd name="T75" fmla="*/ 71 h 93"/>
                <a:gd name="T76" fmla="*/ 220 w 284"/>
                <a:gd name="T77" fmla="*/ 77 h 93"/>
                <a:gd name="T78" fmla="*/ 216 w 284"/>
                <a:gd name="T79" fmla="*/ 83 h 93"/>
                <a:gd name="T80" fmla="*/ 205 w 284"/>
                <a:gd name="T81" fmla="*/ 85 h 93"/>
                <a:gd name="T82" fmla="*/ 194 w 284"/>
                <a:gd name="T83" fmla="*/ 85 h 93"/>
                <a:gd name="T84" fmla="*/ 183 w 284"/>
                <a:gd name="T85" fmla="*/ 85 h 93"/>
                <a:gd name="T86" fmla="*/ 175 w 284"/>
                <a:gd name="T87" fmla="*/ 91 h 93"/>
                <a:gd name="T88" fmla="*/ 159 w 284"/>
                <a:gd name="T89" fmla="*/ 93 h 93"/>
                <a:gd name="T90" fmla="*/ 150 w 284"/>
                <a:gd name="T91" fmla="*/ 86 h 93"/>
                <a:gd name="T92" fmla="*/ 143 w 284"/>
                <a:gd name="T93" fmla="*/ 78 h 93"/>
                <a:gd name="T94" fmla="*/ 154 w 284"/>
                <a:gd name="T95" fmla="*/ 82 h 93"/>
                <a:gd name="T96" fmla="*/ 167 w 284"/>
                <a:gd name="T97" fmla="*/ 85 h 93"/>
                <a:gd name="T98" fmla="*/ 167 w 284"/>
                <a:gd name="T99" fmla="*/ 78 h 93"/>
                <a:gd name="T100" fmla="*/ 168 w 284"/>
                <a:gd name="T101" fmla="*/ 71 h 93"/>
                <a:gd name="T102" fmla="*/ 173 w 284"/>
                <a:gd name="T103" fmla="*/ 64 h 93"/>
                <a:gd name="T104" fmla="*/ 198 w 284"/>
                <a:gd name="T105" fmla="*/ 55 h 93"/>
                <a:gd name="T106" fmla="*/ 208 w 284"/>
                <a:gd name="T107" fmla="*/ 39 h 93"/>
                <a:gd name="T108" fmla="*/ 213 w 284"/>
                <a:gd name="T109" fmla="*/ 44 h 93"/>
                <a:gd name="T110" fmla="*/ 219 w 284"/>
                <a:gd name="T111" fmla="*/ 47 h 93"/>
                <a:gd name="T112" fmla="*/ 219 w 284"/>
                <a:gd name="T113" fmla="*/ 41 h 93"/>
                <a:gd name="T114" fmla="*/ 222 w 284"/>
                <a:gd name="T115" fmla="*/ 38 h 93"/>
                <a:gd name="T116" fmla="*/ 227 w 284"/>
                <a:gd name="T117" fmla="*/ 41 h 93"/>
                <a:gd name="T118" fmla="*/ 230 w 284"/>
                <a:gd name="T119" fmla="*/ 33 h 93"/>
                <a:gd name="T120" fmla="*/ 232 w 284"/>
                <a:gd name="T121" fmla="*/ 26 h 93"/>
                <a:gd name="T122" fmla="*/ 244 w 284"/>
                <a:gd name="T123" fmla="*/ 12 h 93"/>
                <a:gd name="T124" fmla="*/ 254 w 284"/>
                <a:gd name="T125" fmla="*/ 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84" h="93">
                  <a:moveTo>
                    <a:pt x="168" y="66"/>
                  </a:moveTo>
                  <a:lnTo>
                    <a:pt x="170" y="66"/>
                  </a:lnTo>
                  <a:lnTo>
                    <a:pt x="170" y="66"/>
                  </a:lnTo>
                  <a:lnTo>
                    <a:pt x="170" y="69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68" y="71"/>
                  </a:lnTo>
                  <a:lnTo>
                    <a:pt x="168" y="66"/>
                  </a:lnTo>
                  <a:lnTo>
                    <a:pt x="168" y="66"/>
                  </a:lnTo>
                  <a:close/>
                  <a:moveTo>
                    <a:pt x="66" y="64"/>
                  </a:move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6" y="64"/>
                  </a:lnTo>
                  <a:lnTo>
                    <a:pt x="66" y="64"/>
                  </a:lnTo>
                  <a:close/>
                  <a:moveTo>
                    <a:pt x="25" y="61"/>
                  </a:moveTo>
                  <a:lnTo>
                    <a:pt x="25" y="61"/>
                  </a:lnTo>
                  <a:lnTo>
                    <a:pt x="25" y="63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3" y="61"/>
                  </a:lnTo>
                  <a:lnTo>
                    <a:pt x="25" y="61"/>
                  </a:lnTo>
                  <a:close/>
                  <a:moveTo>
                    <a:pt x="261" y="44"/>
                  </a:moveTo>
                  <a:lnTo>
                    <a:pt x="261" y="44"/>
                  </a:lnTo>
                  <a:lnTo>
                    <a:pt x="265" y="45"/>
                  </a:lnTo>
                  <a:lnTo>
                    <a:pt x="261" y="45"/>
                  </a:lnTo>
                  <a:lnTo>
                    <a:pt x="260" y="45"/>
                  </a:lnTo>
                  <a:lnTo>
                    <a:pt x="261" y="45"/>
                  </a:lnTo>
                  <a:lnTo>
                    <a:pt x="260" y="44"/>
                  </a:lnTo>
                  <a:lnTo>
                    <a:pt x="261" y="44"/>
                  </a:lnTo>
                  <a:close/>
                  <a:moveTo>
                    <a:pt x="9" y="26"/>
                  </a:moveTo>
                  <a:lnTo>
                    <a:pt x="9" y="26"/>
                  </a:lnTo>
                  <a:lnTo>
                    <a:pt x="11" y="28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8" y="30"/>
                  </a:lnTo>
                  <a:lnTo>
                    <a:pt x="8" y="26"/>
                  </a:lnTo>
                  <a:lnTo>
                    <a:pt x="9" y="26"/>
                  </a:lnTo>
                  <a:close/>
                  <a:moveTo>
                    <a:pt x="3" y="12"/>
                  </a:moveTo>
                  <a:lnTo>
                    <a:pt x="4" y="14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5"/>
                  </a:lnTo>
                  <a:lnTo>
                    <a:pt x="1" y="15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3" y="12"/>
                  </a:lnTo>
                  <a:lnTo>
                    <a:pt x="3" y="12"/>
                  </a:lnTo>
                  <a:close/>
                  <a:moveTo>
                    <a:pt x="9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7" y="14"/>
                  </a:lnTo>
                  <a:lnTo>
                    <a:pt x="19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7"/>
                  </a:lnTo>
                  <a:lnTo>
                    <a:pt x="22" y="19"/>
                  </a:lnTo>
                  <a:lnTo>
                    <a:pt x="20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4" y="17"/>
                  </a:lnTo>
                  <a:lnTo>
                    <a:pt x="36" y="17"/>
                  </a:lnTo>
                  <a:lnTo>
                    <a:pt x="36" y="15"/>
                  </a:lnTo>
                  <a:lnTo>
                    <a:pt x="38" y="15"/>
                  </a:lnTo>
                  <a:lnTo>
                    <a:pt x="39" y="17"/>
                  </a:lnTo>
                  <a:lnTo>
                    <a:pt x="42" y="22"/>
                  </a:lnTo>
                  <a:lnTo>
                    <a:pt x="45" y="25"/>
                  </a:lnTo>
                  <a:lnTo>
                    <a:pt x="47" y="25"/>
                  </a:lnTo>
                  <a:lnTo>
                    <a:pt x="49" y="26"/>
                  </a:lnTo>
                  <a:lnTo>
                    <a:pt x="50" y="28"/>
                  </a:lnTo>
                  <a:lnTo>
                    <a:pt x="52" y="30"/>
                  </a:lnTo>
                  <a:lnTo>
                    <a:pt x="55" y="36"/>
                  </a:lnTo>
                  <a:lnTo>
                    <a:pt x="55" y="39"/>
                  </a:lnTo>
                  <a:lnTo>
                    <a:pt x="55" y="42"/>
                  </a:lnTo>
                  <a:lnTo>
                    <a:pt x="55" y="49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63"/>
                  </a:lnTo>
                  <a:lnTo>
                    <a:pt x="56" y="64"/>
                  </a:lnTo>
                  <a:lnTo>
                    <a:pt x="56" y="66"/>
                  </a:lnTo>
                  <a:lnTo>
                    <a:pt x="61" y="69"/>
                  </a:lnTo>
                  <a:lnTo>
                    <a:pt x="61" y="69"/>
                  </a:lnTo>
                  <a:lnTo>
                    <a:pt x="63" y="72"/>
                  </a:lnTo>
                  <a:lnTo>
                    <a:pt x="66" y="80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6" y="86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3" y="83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58" y="85"/>
                  </a:lnTo>
                  <a:lnTo>
                    <a:pt x="56" y="86"/>
                  </a:lnTo>
                  <a:lnTo>
                    <a:pt x="55" y="86"/>
                  </a:lnTo>
                  <a:lnTo>
                    <a:pt x="55" y="85"/>
                  </a:lnTo>
                  <a:lnTo>
                    <a:pt x="55" y="83"/>
                  </a:lnTo>
                  <a:lnTo>
                    <a:pt x="53" y="83"/>
                  </a:lnTo>
                  <a:lnTo>
                    <a:pt x="47" y="80"/>
                  </a:lnTo>
                  <a:lnTo>
                    <a:pt x="45" y="78"/>
                  </a:lnTo>
                  <a:lnTo>
                    <a:pt x="42" y="75"/>
                  </a:lnTo>
                  <a:lnTo>
                    <a:pt x="36" y="74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27" y="67"/>
                  </a:lnTo>
                  <a:lnTo>
                    <a:pt x="25" y="64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5" y="63"/>
                  </a:lnTo>
                  <a:lnTo>
                    <a:pt x="25" y="60"/>
                  </a:lnTo>
                  <a:lnTo>
                    <a:pt x="23" y="58"/>
                  </a:lnTo>
                  <a:lnTo>
                    <a:pt x="22" y="55"/>
                  </a:lnTo>
                  <a:lnTo>
                    <a:pt x="20" y="53"/>
                  </a:lnTo>
                  <a:lnTo>
                    <a:pt x="17" y="52"/>
                  </a:lnTo>
                  <a:lnTo>
                    <a:pt x="17" y="50"/>
                  </a:lnTo>
                  <a:lnTo>
                    <a:pt x="15" y="49"/>
                  </a:lnTo>
                  <a:lnTo>
                    <a:pt x="17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45"/>
                  </a:lnTo>
                  <a:lnTo>
                    <a:pt x="14" y="42"/>
                  </a:lnTo>
                  <a:lnTo>
                    <a:pt x="14" y="39"/>
                  </a:lnTo>
                  <a:lnTo>
                    <a:pt x="12" y="33"/>
                  </a:lnTo>
                  <a:lnTo>
                    <a:pt x="11" y="25"/>
                  </a:lnTo>
                  <a:lnTo>
                    <a:pt x="11" y="22"/>
                  </a:lnTo>
                  <a:lnTo>
                    <a:pt x="11" y="20"/>
                  </a:lnTo>
                  <a:lnTo>
                    <a:pt x="9" y="17"/>
                  </a:lnTo>
                  <a:lnTo>
                    <a:pt x="8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8" y="9"/>
                  </a:lnTo>
                  <a:lnTo>
                    <a:pt x="8" y="9"/>
                  </a:lnTo>
                  <a:lnTo>
                    <a:pt x="9" y="9"/>
                  </a:lnTo>
                  <a:close/>
                  <a:moveTo>
                    <a:pt x="247" y="4"/>
                  </a:moveTo>
                  <a:lnTo>
                    <a:pt x="249" y="6"/>
                  </a:lnTo>
                  <a:lnTo>
                    <a:pt x="249" y="8"/>
                  </a:lnTo>
                  <a:lnTo>
                    <a:pt x="249" y="8"/>
                  </a:lnTo>
                  <a:lnTo>
                    <a:pt x="249" y="9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0" y="9"/>
                  </a:lnTo>
                  <a:lnTo>
                    <a:pt x="252" y="8"/>
                  </a:lnTo>
                  <a:lnTo>
                    <a:pt x="252" y="6"/>
                  </a:lnTo>
                  <a:lnTo>
                    <a:pt x="254" y="4"/>
                  </a:lnTo>
                  <a:lnTo>
                    <a:pt x="255" y="6"/>
                  </a:lnTo>
                  <a:lnTo>
                    <a:pt x="255" y="6"/>
                  </a:lnTo>
                  <a:lnTo>
                    <a:pt x="255" y="8"/>
                  </a:lnTo>
                  <a:lnTo>
                    <a:pt x="255" y="8"/>
                  </a:lnTo>
                  <a:lnTo>
                    <a:pt x="255" y="9"/>
                  </a:lnTo>
                  <a:lnTo>
                    <a:pt x="257" y="11"/>
                  </a:lnTo>
                  <a:lnTo>
                    <a:pt x="258" y="11"/>
                  </a:lnTo>
                  <a:lnTo>
                    <a:pt x="260" y="12"/>
                  </a:lnTo>
                  <a:lnTo>
                    <a:pt x="260" y="12"/>
                  </a:lnTo>
                  <a:lnTo>
                    <a:pt x="261" y="12"/>
                  </a:lnTo>
                  <a:lnTo>
                    <a:pt x="261" y="14"/>
                  </a:lnTo>
                  <a:lnTo>
                    <a:pt x="261" y="15"/>
                  </a:lnTo>
                  <a:lnTo>
                    <a:pt x="260" y="17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60" y="20"/>
                  </a:lnTo>
                  <a:lnTo>
                    <a:pt x="258" y="20"/>
                  </a:lnTo>
                  <a:lnTo>
                    <a:pt x="263" y="20"/>
                  </a:lnTo>
                  <a:lnTo>
                    <a:pt x="265" y="20"/>
                  </a:lnTo>
                  <a:lnTo>
                    <a:pt x="266" y="19"/>
                  </a:lnTo>
                  <a:lnTo>
                    <a:pt x="266" y="20"/>
                  </a:lnTo>
                  <a:lnTo>
                    <a:pt x="268" y="22"/>
                  </a:lnTo>
                  <a:lnTo>
                    <a:pt x="266" y="22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9" y="22"/>
                  </a:lnTo>
                  <a:lnTo>
                    <a:pt x="269" y="22"/>
                  </a:lnTo>
                  <a:lnTo>
                    <a:pt x="271" y="22"/>
                  </a:lnTo>
                  <a:lnTo>
                    <a:pt x="273" y="23"/>
                  </a:lnTo>
                  <a:lnTo>
                    <a:pt x="273" y="23"/>
                  </a:lnTo>
                  <a:lnTo>
                    <a:pt x="274" y="23"/>
                  </a:lnTo>
                  <a:lnTo>
                    <a:pt x="274" y="25"/>
                  </a:lnTo>
                  <a:lnTo>
                    <a:pt x="276" y="25"/>
                  </a:lnTo>
                  <a:lnTo>
                    <a:pt x="279" y="28"/>
                  </a:lnTo>
                  <a:lnTo>
                    <a:pt x="280" y="28"/>
                  </a:lnTo>
                  <a:lnTo>
                    <a:pt x="280" y="28"/>
                  </a:lnTo>
                  <a:lnTo>
                    <a:pt x="282" y="28"/>
                  </a:lnTo>
                  <a:lnTo>
                    <a:pt x="284" y="28"/>
                  </a:lnTo>
                  <a:lnTo>
                    <a:pt x="284" y="28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4" y="31"/>
                  </a:lnTo>
                  <a:lnTo>
                    <a:pt x="284" y="31"/>
                  </a:lnTo>
                  <a:lnTo>
                    <a:pt x="282" y="33"/>
                  </a:lnTo>
                  <a:lnTo>
                    <a:pt x="279" y="33"/>
                  </a:lnTo>
                  <a:lnTo>
                    <a:pt x="276" y="34"/>
                  </a:lnTo>
                  <a:lnTo>
                    <a:pt x="274" y="34"/>
                  </a:lnTo>
                  <a:lnTo>
                    <a:pt x="271" y="33"/>
                  </a:lnTo>
                  <a:lnTo>
                    <a:pt x="271" y="33"/>
                  </a:lnTo>
                  <a:lnTo>
                    <a:pt x="269" y="34"/>
                  </a:lnTo>
                  <a:lnTo>
                    <a:pt x="268" y="36"/>
                  </a:lnTo>
                  <a:lnTo>
                    <a:pt x="271" y="39"/>
                  </a:lnTo>
                  <a:lnTo>
                    <a:pt x="274" y="41"/>
                  </a:lnTo>
                  <a:lnTo>
                    <a:pt x="274" y="41"/>
                  </a:lnTo>
                  <a:lnTo>
                    <a:pt x="274" y="42"/>
                  </a:lnTo>
                  <a:lnTo>
                    <a:pt x="274" y="42"/>
                  </a:lnTo>
                  <a:lnTo>
                    <a:pt x="273" y="42"/>
                  </a:lnTo>
                  <a:lnTo>
                    <a:pt x="271" y="44"/>
                  </a:lnTo>
                  <a:lnTo>
                    <a:pt x="269" y="44"/>
                  </a:lnTo>
                  <a:lnTo>
                    <a:pt x="268" y="44"/>
                  </a:lnTo>
                  <a:lnTo>
                    <a:pt x="266" y="44"/>
                  </a:lnTo>
                  <a:lnTo>
                    <a:pt x="265" y="44"/>
                  </a:lnTo>
                  <a:lnTo>
                    <a:pt x="261" y="44"/>
                  </a:lnTo>
                  <a:lnTo>
                    <a:pt x="261" y="42"/>
                  </a:lnTo>
                  <a:lnTo>
                    <a:pt x="260" y="44"/>
                  </a:lnTo>
                  <a:lnTo>
                    <a:pt x="260" y="45"/>
                  </a:lnTo>
                  <a:lnTo>
                    <a:pt x="260" y="45"/>
                  </a:lnTo>
                  <a:lnTo>
                    <a:pt x="258" y="45"/>
                  </a:lnTo>
                  <a:lnTo>
                    <a:pt x="258" y="45"/>
                  </a:lnTo>
                  <a:lnTo>
                    <a:pt x="255" y="44"/>
                  </a:lnTo>
                  <a:lnTo>
                    <a:pt x="252" y="44"/>
                  </a:lnTo>
                  <a:lnTo>
                    <a:pt x="249" y="44"/>
                  </a:lnTo>
                  <a:lnTo>
                    <a:pt x="247" y="42"/>
                  </a:lnTo>
                  <a:lnTo>
                    <a:pt x="246" y="44"/>
                  </a:lnTo>
                  <a:lnTo>
                    <a:pt x="246" y="44"/>
                  </a:lnTo>
                  <a:lnTo>
                    <a:pt x="244" y="42"/>
                  </a:lnTo>
                  <a:lnTo>
                    <a:pt x="244" y="42"/>
                  </a:lnTo>
                  <a:lnTo>
                    <a:pt x="243" y="44"/>
                  </a:lnTo>
                  <a:lnTo>
                    <a:pt x="243" y="44"/>
                  </a:lnTo>
                  <a:lnTo>
                    <a:pt x="241" y="42"/>
                  </a:lnTo>
                  <a:lnTo>
                    <a:pt x="239" y="42"/>
                  </a:lnTo>
                  <a:lnTo>
                    <a:pt x="238" y="42"/>
                  </a:lnTo>
                  <a:lnTo>
                    <a:pt x="236" y="44"/>
                  </a:lnTo>
                  <a:lnTo>
                    <a:pt x="235" y="42"/>
                  </a:lnTo>
                  <a:lnTo>
                    <a:pt x="235" y="42"/>
                  </a:lnTo>
                  <a:lnTo>
                    <a:pt x="235" y="44"/>
                  </a:lnTo>
                  <a:lnTo>
                    <a:pt x="233" y="44"/>
                  </a:lnTo>
                  <a:lnTo>
                    <a:pt x="232" y="45"/>
                  </a:lnTo>
                  <a:lnTo>
                    <a:pt x="232" y="47"/>
                  </a:lnTo>
                  <a:lnTo>
                    <a:pt x="232" y="49"/>
                  </a:lnTo>
                  <a:lnTo>
                    <a:pt x="230" y="49"/>
                  </a:lnTo>
                  <a:lnTo>
                    <a:pt x="230" y="52"/>
                  </a:lnTo>
                  <a:lnTo>
                    <a:pt x="230" y="53"/>
                  </a:lnTo>
                  <a:lnTo>
                    <a:pt x="230" y="55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0" y="58"/>
                  </a:lnTo>
                  <a:lnTo>
                    <a:pt x="230" y="60"/>
                  </a:lnTo>
                  <a:lnTo>
                    <a:pt x="230" y="60"/>
                  </a:lnTo>
                  <a:lnTo>
                    <a:pt x="230" y="61"/>
                  </a:lnTo>
                  <a:lnTo>
                    <a:pt x="228" y="61"/>
                  </a:lnTo>
                  <a:lnTo>
                    <a:pt x="228" y="63"/>
                  </a:lnTo>
                  <a:lnTo>
                    <a:pt x="227" y="63"/>
                  </a:lnTo>
                  <a:lnTo>
                    <a:pt x="225" y="61"/>
                  </a:lnTo>
                  <a:lnTo>
                    <a:pt x="225" y="63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5" y="69"/>
                  </a:lnTo>
                  <a:lnTo>
                    <a:pt x="225" y="69"/>
                  </a:lnTo>
                  <a:lnTo>
                    <a:pt x="224" y="69"/>
                  </a:lnTo>
                  <a:lnTo>
                    <a:pt x="224" y="71"/>
                  </a:lnTo>
                  <a:lnTo>
                    <a:pt x="222" y="72"/>
                  </a:lnTo>
                  <a:lnTo>
                    <a:pt x="220" y="72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5"/>
                  </a:lnTo>
                  <a:lnTo>
                    <a:pt x="219" y="77"/>
                  </a:lnTo>
                  <a:lnTo>
                    <a:pt x="220" y="77"/>
                  </a:lnTo>
                  <a:lnTo>
                    <a:pt x="219" y="77"/>
                  </a:lnTo>
                  <a:lnTo>
                    <a:pt x="219" y="78"/>
                  </a:lnTo>
                  <a:lnTo>
                    <a:pt x="219" y="78"/>
                  </a:lnTo>
                  <a:lnTo>
                    <a:pt x="217" y="78"/>
                  </a:lnTo>
                  <a:lnTo>
                    <a:pt x="217" y="78"/>
                  </a:lnTo>
                  <a:lnTo>
                    <a:pt x="217" y="82"/>
                  </a:lnTo>
                  <a:lnTo>
                    <a:pt x="217" y="82"/>
                  </a:lnTo>
                  <a:lnTo>
                    <a:pt x="216" y="83"/>
                  </a:lnTo>
                  <a:lnTo>
                    <a:pt x="216" y="85"/>
                  </a:lnTo>
                  <a:lnTo>
                    <a:pt x="216" y="85"/>
                  </a:lnTo>
                  <a:lnTo>
                    <a:pt x="213" y="83"/>
                  </a:lnTo>
                  <a:lnTo>
                    <a:pt x="211" y="85"/>
                  </a:lnTo>
                  <a:lnTo>
                    <a:pt x="209" y="85"/>
                  </a:lnTo>
                  <a:lnTo>
                    <a:pt x="208" y="85"/>
                  </a:lnTo>
                  <a:lnTo>
                    <a:pt x="206" y="85"/>
                  </a:lnTo>
                  <a:lnTo>
                    <a:pt x="205" y="85"/>
                  </a:lnTo>
                  <a:lnTo>
                    <a:pt x="205" y="86"/>
                  </a:lnTo>
                  <a:lnTo>
                    <a:pt x="203" y="88"/>
                  </a:lnTo>
                  <a:lnTo>
                    <a:pt x="202" y="88"/>
                  </a:lnTo>
                  <a:lnTo>
                    <a:pt x="200" y="86"/>
                  </a:lnTo>
                  <a:lnTo>
                    <a:pt x="200" y="86"/>
                  </a:lnTo>
                  <a:lnTo>
                    <a:pt x="198" y="86"/>
                  </a:lnTo>
                  <a:lnTo>
                    <a:pt x="195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3"/>
                  </a:lnTo>
                  <a:lnTo>
                    <a:pt x="186" y="83"/>
                  </a:lnTo>
                  <a:lnTo>
                    <a:pt x="184" y="83"/>
                  </a:lnTo>
                  <a:lnTo>
                    <a:pt x="183" y="85"/>
                  </a:lnTo>
                  <a:lnTo>
                    <a:pt x="181" y="85"/>
                  </a:lnTo>
                  <a:lnTo>
                    <a:pt x="181" y="86"/>
                  </a:lnTo>
                  <a:lnTo>
                    <a:pt x="181" y="88"/>
                  </a:lnTo>
                  <a:lnTo>
                    <a:pt x="179" y="89"/>
                  </a:lnTo>
                  <a:lnTo>
                    <a:pt x="178" y="89"/>
                  </a:lnTo>
                  <a:lnTo>
                    <a:pt x="176" y="91"/>
                  </a:lnTo>
                  <a:lnTo>
                    <a:pt x="175" y="91"/>
                  </a:lnTo>
                  <a:lnTo>
                    <a:pt x="175" y="91"/>
                  </a:lnTo>
                  <a:lnTo>
                    <a:pt x="173" y="91"/>
                  </a:lnTo>
                  <a:lnTo>
                    <a:pt x="172" y="91"/>
                  </a:lnTo>
                  <a:lnTo>
                    <a:pt x="172" y="91"/>
                  </a:lnTo>
                  <a:lnTo>
                    <a:pt x="168" y="91"/>
                  </a:lnTo>
                  <a:lnTo>
                    <a:pt x="165" y="89"/>
                  </a:lnTo>
                  <a:lnTo>
                    <a:pt x="164" y="91"/>
                  </a:lnTo>
                  <a:lnTo>
                    <a:pt x="164" y="91"/>
                  </a:lnTo>
                  <a:lnTo>
                    <a:pt x="159" y="93"/>
                  </a:lnTo>
                  <a:lnTo>
                    <a:pt x="157" y="93"/>
                  </a:lnTo>
                  <a:lnTo>
                    <a:pt x="156" y="93"/>
                  </a:lnTo>
                  <a:lnTo>
                    <a:pt x="156" y="93"/>
                  </a:lnTo>
                  <a:lnTo>
                    <a:pt x="154" y="91"/>
                  </a:lnTo>
                  <a:lnTo>
                    <a:pt x="151" y="88"/>
                  </a:lnTo>
                  <a:lnTo>
                    <a:pt x="151" y="88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3"/>
                  </a:lnTo>
                  <a:lnTo>
                    <a:pt x="145" y="82"/>
                  </a:lnTo>
                  <a:lnTo>
                    <a:pt x="145" y="80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5" y="77"/>
                  </a:lnTo>
                  <a:lnTo>
                    <a:pt x="145" y="78"/>
                  </a:lnTo>
                  <a:lnTo>
                    <a:pt x="146" y="78"/>
                  </a:lnTo>
                  <a:lnTo>
                    <a:pt x="148" y="80"/>
                  </a:lnTo>
                  <a:lnTo>
                    <a:pt x="150" y="80"/>
                  </a:lnTo>
                  <a:lnTo>
                    <a:pt x="151" y="82"/>
                  </a:lnTo>
                  <a:lnTo>
                    <a:pt x="153" y="82"/>
                  </a:lnTo>
                  <a:lnTo>
                    <a:pt x="154" y="82"/>
                  </a:lnTo>
                  <a:lnTo>
                    <a:pt x="154" y="80"/>
                  </a:lnTo>
                  <a:lnTo>
                    <a:pt x="156" y="82"/>
                  </a:lnTo>
                  <a:lnTo>
                    <a:pt x="159" y="83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4" y="83"/>
                  </a:lnTo>
                  <a:lnTo>
                    <a:pt x="165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5" y="85"/>
                  </a:lnTo>
                  <a:lnTo>
                    <a:pt x="165" y="83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7" y="80"/>
                  </a:lnTo>
                  <a:lnTo>
                    <a:pt x="167" y="78"/>
                  </a:lnTo>
                  <a:lnTo>
                    <a:pt x="167" y="77"/>
                  </a:lnTo>
                  <a:lnTo>
                    <a:pt x="168" y="75"/>
                  </a:lnTo>
                  <a:lnTo>
                    <a:pt x="168" y="75"/>
                  </a:lnTo>
                  <a:lnTo>
                    <a:pt x="167" y="74"/>
                  </a:lnTo>
                  <a:lnTo>
                    <a:pt x="167" y="72"/>
                  </a:lnTo>
                  <a:lnTo>
                    <a:pt x="167" y="71"/>
                  </a:lnTo>
                  <a:lnTo>
                    <a:pt x="168" y="71"/>
                  </a:lnTo>
                  <a:lnTo>
                    <a:pt x="168" y="71"/>
                  </a:lnTo>
                  <a:lnTo>
                    <a:pt x="170" y="72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2" y="71"/>
                  </a:lnTo>
                  <a:lnTo>
                    <a:pt x="170" y="69"/>
                  </a:lnTo>
                  <a:lnTo>
                    <a:pt x="170" y="67"/>
                  </a:lnTo>
                  <a:lnTo>
                    <a:pt x="172" y="66"/>
                  </a:lnTo>
                  <a:lnTo>
                    <a:pt x="173" y="64"/>
                  </a:lnTo>
                  <a:lnTo>
                    <a:pt x="175" y="64"/>
                  </a:lnTo>
                  <a:lnTo>
                    <a:pt x="181" y="64"/>
                  </a:lnTo>
                  <a:lnTo>
                    <a:pt x="189" y="61"/>
                  </a:lnTo>
                  <a:lnTo>
                    <a:pt x="192" y="61"/>
                  </a:lnTo>
                  <a:lnTo>
                    <a:pt x="194" y="60"/>
                  </a:lnTo>
                  <a:lnTo>
                    <a:pt x="194" y="60"/>
                  </a:lnTo>
                  <a:lnTo>
                    <a:pt x="195" y="58"/>
                  </a:lnTo>
                  <a:lnTo>
                    <a:pt x="198" y="55"/>
                  </a:lnTo>
                  <a:lnTo>
                    <a:pt x="200" y="52"/>
                  </a:lnTo>
                  <a:lnTo>
                    <a:pt x="203" y="49"/>
                  </a:lnTo>
                  <a:lnTo>
                    <a:pt x="206" y="44"/>
                  </a:lnTo>
                  <a:lnTo>
                    <a:pt x="206" y="44"/>
                  </a:lnTo>
                  <a:lnTo>
                    <a:pt x="208" y="42"/>
                  </a:lnTo>
                  <a:lnTo>
                    <a:pt x="208" y="41"/>
                  </a:lnTo>
                  <a:lnTo>
                    <a:pt x="208" y="41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9" y="39"/>
                  </a:lnTo>
                  <a:lnTo>
                    <a:pt x="209" y="41"/>
                  </a:lnTo>
                  <a:lnTo>
                    <a:pt x="211" y="41"/>
                  </a:lnTo>
                  <a:lnTo>
                    <a:pt x="211" y="42"/>
                  </a:lnTo>
                  <a:lnTo>
                    <a:pt x="213" y="42"/>
                  </a:lnTo>
                  <a:lnTo>
                    <a:pt x="213" y="44"/>
                  </a:lnTo>
                  <a:lnTo>
                    <a:pt x="213" y="44"/>
                  </a:lnTo>
                  <a:lnTo>
                    <a:pt x="214" y="44"/>
                  </a:lnTo>
                  <a:lnTo>
                    <a:pt x="214" y="45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7" y="47"/>
                  </a:lnTo>
                  <a:lnTo>
                    <a:pt x="219" y="47"/>
                  </a:lnTo>
                  <a:lnTo>
                    <a:pt x="219" y="45"/>
                  </a:lnTo>
                  <a:lnTo>
                    <a:pt x="219" y="44"/>
                  </a:lnTo>
                  <a:lnTo>
                    <a:pt x="219" y="44"/>
                  </a:lnTo>
                  <a:lnTo>
                    <a:pt x="220" y="42"/>
                  </a:lnTo>
                  <a:lnTo>
                    <a:pt x="220" y="42"/>
                  </a:lnTo>
                  <a:lnTo>
                    <a:pt x="219" y="42"/>
                  </a:lnTo>
                  <a:lnTo>
                    <a:pt x="219" y="41"/>
                  </a:lnTo>
                  <a:lnTo>
                    <a:pt x="219" y="41"/>
                  </a:lnTo>
                  <a:lnTo>
                    <a:pt x="219" y="39"/>
                  </a:lnTo>
                  <a:lnTo>
                    <a:pt x="219" y="38"/>
                  </a:lnTo>
                  <a:lnTo>
                    <a:pt x="219" y="38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4" y="39"/>
                  </a:lnTo>
                  <a:lnTo>
                    <a:pt x="224" y="42"/>
                  </a:lnTo>
                  <a:lnTo>
                    <a:pt x="225" y="42"/>
                  </a:lnTo>
                  <a:lnTo>
                    <a:pt x="225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1"/>
                  </a:lnTo>
                  <a:lnTo>
                    <a:pt x="227" y="39"/>
                  </a:lnTo>
                  <a:lnTo>
                    <a:pt x="225" y="38"/>
                  </a:lnTo>
                  <a:lnTo>
                    <a:pt x="225" y="36"/>
                  </a:lnTo>
                  <a:lnTo>
                    <a:pt x="224" y="34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3"/>
                  </a:lnTo>
                  <a:lnTo>
                    <a:pt x="230" y="33"/>
                  </a:lnTo>
                  <a:lnTo>
                    <a:pt x="230" y="31"/>
                  </a:lnTo>
                  <a:lnTo>
                    <a:pt x="228" y="30"/>
                  </a:lnTo>
                  <a:lnTo>
                    <a:pt x="228" y="28"/>
                  </a:lnTo>
                  <a:lnTo>
                    <a:pt x="228" y="28"/>
                  </a:lnTo>
                  <a:lnTo>
                    <a:pt x="230" y="25"/>
                  </a:lnTo>
                  <a:lnTo>
                    <a:pt x="232" y="25"/>
                  </a:lnTo>
                  <a:lnTo>
                    <a:pt x="232" y="25"/>
                  </a:lnTo>
                  <a:lnTo>
                    <a:pt x="232" y="26"/>
                  </a:lnTo>
                  <a:lnTo>
                    <a:pt x="233" y="26"/>
                  </a:lnTo>
                  <a:lnTo>
                    <a:pt x="233" y="26"/>
                  </a:lnTo>
                  <a:lnTo>
                    <a:pt x="235" y="25"/>
                  </a:lnTo>
                  <a:lnTo>
                    <a:pt x="235" y="23"/>
                  </a:lnTo>
                  <a:lnTo>
                    <a:pt x="238" y="20"/>
                  </a:lnTo>
                  <a:lnTo>
                    <a:pt x="238" y="19"/>
                  </a:lnTo>
                  <a:lnTo>
                    <a:pt x="239" y="17"/>
                  </a:lnTo>
                  <a:lnTo>
                    <a:pt x="244" y="12"/>
                  </a:lnTo>
                  <a:lnTo>
                    <a:pt x="244" y="11"/>
                  </a:lnTo>
                  <a:lnTo>
                    <a:pt x="247" y="4"/>
                  </a:lnTo>
                  <a:lnTo>
                    <a:pt x="247" y="4"/>
                  </a:lnTo>
                  <a:close/>
                  <a:moveTo>
                    <a:pt x="255" y="0"/>
                  </a:moveTo>
                  <a:lnTo>
                    <a:pt x="255" y="1"/>
                  </a:lnTo>
                  <a:lnTo>
                    <a:pt x="255" y="1"/>
                  </a:lnTo>
                  <a:lnTo>
                    <a:pt x="255" y="3"/>
                  </a:lnTo>
                  <a:lnTo>
                    <a:pt x="254" y="3"/>
                  </a:lnTo>
                  <a:lnTo>
                    <a:pt x="252" y="3"/>
                  </a:lnTo>
                  <a:lnTo>
                    <a:pt x="252" y="3"/>
                  </a:lnTo>
                  <a:lnTo>
                    <a:pt x="252" y="1"/>
                  </a:lnTo>
                  <a:lnTo>
                    <a:pt x="254" y="0"/>
                  </a:lnTo>
                  <a:lnTo>
                    <a:pt x="2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1" name="Freeform 197">
              <a:extLst>
                <a:ext uri="{FF2B5EF4-FFF2-40B4-BE49-F238E27FC236}">
                  <a16:creationId xmlns:a16="http://schemas.microsoft.com/office/drawing/2014/main" id="{753697C1-82E4-4363-88D9-9597E2F74C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27927" y="3466652"/>
              <a:ext cx="892743" cy="541884"/>
            </a:xfrm>
            <a:custGeom>
              <a:avLst/>
              <a:gdLst>
                <a:gd name="T0" fmla="*/ 457 w 458"/>
                <a:gd name="T1" fmla="*/ 188 h 278"/>
                <a:gd name="T2" fmla="*/ 457 w 458"/>
                <a:gd name="T3" fmla="*/ 177 h 278"/>
                <a:gd name="T4" fmla="*/ 123 w 458"/>
                <a:gd name="T5" fmla="*/ 133 h 278"/>
                <a:gd name="T6" fmla="*/ 112 w 458"/>
                <a:gd name="T7" fmla="*/ 120 h 278"/>
                <a:gd name="T8" fmla="*/ 89 w 458"/>
                <a:gd name="T9" fmla="*/ 122 h 278"/>
                <a:gd name="T10" fmla="*/ 47 w 458"/>
                <a:gd name="T11" fmla="*/ 74 h 278"/>
                <a:gd name="T12" fmla="*/ 89 w 458"/>
                <a:gd name="T13" fmla="*/ 56 h 278"/>
                <a:gd name="T14" fmla="*/ 75 w 458"/>
                <a:gd name="T15" fmla="*/ 57 h 278"/>
                <a:gd name="T16" fmla="*/ 53 w 458"/>
                <a:gd name="T17" fmla="*/ 0 h 278"/>
                <a:gd name="T18" fmla="*/ 137 w 458"/>
                <a:gd name="T19" fmla="*/ 22 h 278"/>
                <a:gd name="T20" fmla="*/ 176 w 458"/>
                <a:gd name="T21" fmla="*/ 19 h 278"/>
                <a:gd name="T22" fmla="*/ 205 w 458"/>
                <a:gd name="T23" fmla="*/ 51 h 278"/>
                <a:gd name="T24" fmla="*/ 228 w 458"/>
                <a:gd name="T25" fmla="*/ 48 h 278"/>
                <a:gd name="T26" fmla="*/ 252 w 458"/>
                <a:gd name="T27" fmla="*/ 52 h 278"/>
                <a:gd name="T28" fmla="*/ 268 w 458"/>
                <a:gd name="T29" fmla="*/ 76 h 278"/>
                <a:gd name="T30" fmla="*/ 279 w 458"/>
                <a:gd name="T31" fmla="*/ 97 h 278"/>
                <a:gd name="T32" fmla="*/ 304 w 458"/>
                <a:gd name="T33" fmla="*/ 108 h 278"/>
                <a:gd name="T34" fmla="*/ 299 w 458"/>
                <a:gd name="T35" fmla="*/ 153 h 278"/>
                <a:gd name="T36" fmla="*/ 304 w 458"/>
                <a:gd name="T37" fmla="*/ 174 h 278"/>
                <a:gd name="T38" fmla="*/ 318 w 458"/>
                <a:gd name="T39" fmla="*/ 199 h 278"/>
                <a:gd name="T40" fmla="*/ 328 w 458"/>
                <a:gd name="T41" fmla="*/ 215 h 278"/>
                <a:gd name="T42" fmla="*/ 369 w 458"/>
                <a:gd name="T43" fmla="*/ 219 h 278"/>
                <a:gd name="T44" fmla="*/ 391 w 458"/>
                <a:gd name="T45" fmla="*/ 218 h 278"/>
                <a:gd name="T46" fmla="*/ 400 w 458"/>
                <a:gd name="T47" fmla="*/ 201 h 278"/>
                <a:gd name="T48" fmla="*/ 432 w 458"/>
                <a:gd name="T49" fmla="*/ 174 h 278"/>
                <a:gd name="T50" fmla="*/ 451 w 458"/>
                <a:gd name="T51" fmla="*/ 174 h 278"/>
                <a:gd name="T52" fmla="*/ 455 w 458"/>
                <a:gd name="T53" fmla="*/ 185 h 278"/>
                <a:gd name="T54" fmla="*/ 447 w 458"/>
                <a:gd name="T55" fmla="*/ 202 h 278"/>
                <a:gd name="T56" fmla="*/ 443 w 458"/>
                <a:gd name="T57" fmla="*/ 219 h 278"/>
                <a:gd name="T58" fmla="*/ 433 w 458"/>
                <a:gd name="T59" fmla="*/ 219 h 278"/>
                <a:gd name="T60" fmla="*/ 397 w 458"/>
                <a:gd name="T61" fmla="*/ 232 h 278"/>
                <a:gd name="T62" fmla="*/ 403 w 458"/>
                <a:gd name="T63" fmla="*/ 249 h 278"/>
                <a:gd name="T64" fmla="*/ 380 w 458"/>
                <a:gd name="T65" fmla="*/ 267 h 278"/>
                <a:gd name="T66" fmla="*/ 369 w 458"/>
                <a:gd name="T67" fmla="*/ 267 h 278"/>
                <a:gd name="T68" fmla="*/ 353 w 458"/>
                <a:gd name="T69" fmla="*/ 256 h 278"/>
                <a:gd name="T70" fmla="*/ 339 w 458"/>
                <a:gd name="T71" fmla="*/ 252 h 278"/>
                <a:gd name="T72" fmla="*/ 283 w 458"/>
                <a:gd name="T73" fmla="*/ 248 h 278"/>
                <a:gd name="T74" fmla="*/ 238 w 458"/>
                <a:gd name="T75" fmla="*/ 227 h 278"/>
                <a:gd name="T76" fmla="*/ 192 w 458"/>
                <a:gd name="T77" fmla="*/ 204 h 278"/>
                <a:gd name="T78" fmla="*/ 187 w 458"/>
                <a:gd name="T79" fmla="*/ 185 h 278"/>
                <a:gd name="T80" fmla="*/ 176 w 458"/>
                <a:gd name="T81" fmla="*/ 150 h 278"/>
                <a:gd name="T82" fmla="*/ 153 w 458"/>
                <a:gd name="T83" fmla="*/ 128 h 278"/>
                <a:gd name="T84" fmla="*/ 140 w 458"/>
                <a:gd name="T85" fmla="*/ 114 h 278"/>
                <a:gd name="T86" fmla="*/ 130 w 458"/>
                <a:gd name="T87" fmla="*/ 109 h 278"/>
                <a:gd name="T88" fmla="*/ 123 w 458"/>
                <a:gd name="T89" fmla="*/ 92 h 278"/>
                <a:gd name="T90" fmla="*/ 107 w 458"/>
                <a:gd name="T91" fmla="*/ 76 h 278"/>
                <a:gd name="T92" fmla="*/ 86 w 458"/>
                <a:gd name="T93" fmla="*/ 52 h 278"/>
                <a:gd name="T94" fmla="*/ 77 w 458"/>
                <a:gd name="T95" fmla="*/ 27 h 278"/>
                <a:gd name="T96" fmla="*/ 60 w 458"/>
                <a:gd name="T97" fmla="*/ 19 h 278"/>
                <a:gd name="T98" fmla="*/ 55 w 458"/>
                <a:gd name="T99" fmla="*/ 40 h 278"/>
                <a:gd name="T100" fmla="*/ 74 w 458"/>
                <a:gd name="T101" fmla="*/ 62 h 278"/>
                <a:gd name="T102" fmla="*/ 89 w 458"/>
                <a:gd name="T103" fmla="*/ 87 h 278"/>
                <a:gd name="T104" fmla="*/ 101 w 458"/>
                <a:gd name="T105" fmla="*/ 98 h 278"/>
                <a:gd name="T106" fmla="*/ 112 w 458"/>
                <a:gd name="T107" fmla="*/ 131 h 278"/>
                <a:gd name="T108" fmla="*/ 124 w 458"/>
                <a:gd name="T109" fmla="*/ 137 h 278"/>
                <a:gd name="T110" fmla="*/ 118 w 458"/>
                <a:gd name="T111" fmla="*/ 144 h 278"/>
                <a:gd name="T112" fmla="*/ 91 w 458"/>
                <a:gd name="T113" fmla="*/ 120 h 278"/>
                <a:gd name="T114" fmla="*/ 74 w 458"/>
                <a:gd name="T115" fmla="*/ 93 h 278"/>
                <a:gd name="T116" fmla="*/ 52 w 458"/>
                <a:gd name="T117" fmla="*/ 81 h 278"/>
                <a:gd name="T118" fmla="*/ 61 w 458"/>
                <a:gd name="T119" fmla="*/ 76 h 278"/>
                <a:gd name="T120" fmla="*/ 39 w 458"/>
                <a:gd name="T121" fmla="*/ 48 h 278"/>
                <a:gd name="T122" fmla="*/ 25 w 458"/>
                <a:gd name="T123" fmla="*/ 19 h 278"/>
                <a:gd name="T124" fmla="*/ 39 w 458"/>
                <a:gd name="T125" fmla="*/ 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8" h="278">
                  <a:moveTo>
                    <a:pt x="388" y="215"/>
                  </a:moveTo>
                  <a:lnTo>
                    <a:pt x="388" y="215"/>
                  </a:lnTo>
                  <a:lnTo>
                    <a:pt x="389" y="215"/>
                  </a:lnTo>
                  <a:lnTo>
                    <a:pt x="388" y="216"/>
                  </a:lnTo>
                  <a:lnTo>
                    <a:pt x="386" y="216"/>
                  </a:lnTo>
                  <a:lnTo>
                    <a:pt x="384" y="216"/>
                  </a:lnTo>
                  <a:lnTo>
                    <a:pt x="384" y="216"/>
                  </a:lnTo>
                  <a:lnTo>
                    <a:pt x="388" y="215"/>
                  </a:lnTo>
                  <a:close/>
                  <a:moveTo>
                    <a:pt x="107" y="213"/>
                  </a:moveTo>
                  <a:lnTo>
                    <a:pt x="108" y="215"/>
                  </a:lnTo>
                  <a:lnTo>
                    <a:pt x="108" y="215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5"/>
                  </a:lnTo>
                  <a:lnTo>
                    <a:pt x="107" y="213"/>
                  </a:lnTo>
                  <a:close/>
                  <a:moveTo>
                    <a:pt x="457" y="188"/>
                  </a:moveTo>
                  <a:lnTo>
                    <a:pt x="457" y="188"/>
                  </a:lnTo>
                  <a:lnTo>
                    <a:pt x="457" y="189"/>
                  </a:lnTo>
                  <a:lnTo>
                    <a:pt x="455" y="193"/>
                  </a:lnTo>
                  <a:lnTo>
                    <a:pt x="454" y="193"/>
                  </a:lnTo>
                  <a:lnTo>
                    <a:pt x="454" y="191"/>
                  </a:lnTo>
                  <a:lnTo>
                    <a:pt x="454" y="189"/>
                  </a:lnTo>
                  <a:lnTo>
                    <a:pt x="455" y="188"/>
                  </a:lnTo>
                  <a:lnTo>
                    <a:pt x="457" y="188"/>
                  </a:lnTo>
                  <a:lnTo>
                    <a:pt x="457" y="188"/>
                  </a:lnTo>
                  <a:close/>
                  <a:moveTo>
                    <a:pt x="458" y="177"/>
                  </a:moveTo>
                  <a:lnTo>
                    <a:pt x="458" y="177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7" y="177"/>
                  </a:lnTo>
                  <a:lnTo>
                    <a:pt x="458" y="177"/>
                  </a:lnTo>
                  <a:close/>
                  <a:moveTo>
                    <a:pt x="171" y="171"/>
                  </a:moveTo>
                  <a:lnTo>
                    <a:pt x="171" y="172"/>
                  </a:lnTo>
                  <a:lnTo>
                    <a:pt x="171" y="172"/>
                  </a:lnTo>
                  <a:lnTo>
                    <a:pt x="171" y="172"/>
                  </a:lnTo>
                  <a:lnTo>
                    <a:pt x="171" y="174"/>
                  </a:lnTo>
                  <a:lnTo>
                    <a:pt x="170" y="174"/>
                  </a:lnTo>
                  <a:lnTo>
                    <a:pt x="170" y="172"/>
                  </a:lnTo>
                  <a:lnTo>
                    <a:pt x="170" y="171"/>
                  </a:lnTo>
                  <a:lnTo>
                    <a:pt x="171" y="171"/>
                  </a:lnTo>
                  <a:close/>
                  <a:moveTo>
                    <a:pt x="123" y="131"/>
                  </a:moveTo>
                  <a:lnTo>
                    <a:pt x="124" y="133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3" y="133"/>
                  </a:lnTo>
                  <a:lnTo>
                    <a:pt x="123" y="131"/>
                  </a:lnTo>
                  <a:lnTo>
                    <a:pt x="123" y="131"/>
                  </a:lnTo>
                  <a:close/>
                  <a:moveTo>
                    <a:pt x="94" y="128"/>
                  </a:moveTo>
                  <a:lnTo>
                    <a:pt x="94" y="128"/>
                  </a:lnTo>
                  <a:lnTo>
                    <a:pt x="97" y="130"/>
                  </a:lnTo>
                  <a:lnTo>
                    <a:pt x="97" y="131"/>
                  </a:lnTo>
                  <a:lnTo>
                    <a:pt x="93" y="128"/>
                  </a:lnTo>
                  <a:lnTo>
                    <a:pt x="94" y="128"/>
                  </a:lnTo>
                  <a:close/>
                  <a:moveTo>
                    <a:pt x="112" y="120"/>
                  </a:moveTo>
                  <a:lnTo>
                    <a:pt x="113" y="120"/>
                  </a:lnTo>
                  <a:lnTo>
                    <a:pt x="113" y="120"/>
                  </a:lnTo>
                  <a:lnTo>
                    <a:pt x="113" y="123"/>
                  </a:lnTo>
                  <a:lnTo>
                    <a:pt x="113" y="122"/>
                  </a:lnTo>
                  <a:lnTo>
                    <a:pt x="112" y="122"/>
                  </a:lnTo>
                  <a:lnTo>
                    <a:pt x="112" y="120"/>
                  </a:lnTo>
                  <a:lnTo>
                    <a:pt x="112" y="120"/>
                  </a:lnTo>
                  <a:lnTo>
                    <a:pt x="112" y="120"/>
                  </a:lnTo>
                  <a:close/>
                  <a:moveTo>
                    <a:pt x="91" y="117"/>
                  </a:moveTo>
                  <a:lnTo>
                    <a:pt x="91" y="117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91" y="123"/>
                  </a:lnTo>
                  <a:lnTo>
                    <a:pt x="91" y="125"/>
                  </a:lnTo>
                  <a:lnTo>
                    <a:pt x="91" y="126"/>
                  </a:lnTo>
                  <a:lnTo>
                    <a:pt x="91" y="128"/>
                  </a:lnTo>
                  <a:lnTo>
                    <a:pt x="93" y="128"/>
                  </a:lnTo>
                  <a:lnTo>
                    <a:pt x="91" y="128"/>
                  </a:lnTo>
                  <a:lnTo>
                    <a:pt x="91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8" y="125"/>
                  </a:lnTo>
                  <a:lnTo>
                    <a:pt x="89" y="122"/>
                  </a:lnTo>
                  <a:lnTo>
                    <a:pt x="91" y="117"/>
                  </a:lnTo>
                  <a:close/>
                  <a:moveTo>
                    <a:pt x="105" y="104"/>
                  </a:move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4" y="108"/>
                  </a:lnTo>
                  <a:lnTo>
                    <a:pt x="104" y="108"/>
                  </a:lnTo>
                  <a:lnTo>
                    <a:pt x="105" y="104"/>
                  </a:lnTo>
                  <a:lnTo>
                    <a:pt x="105" y="104"/>
                  </a:lnTo>
                  <a:lnTo>
                    <a:pt x="105" y="104"/>
                  </a:lnTo>
                  <a:close/>
                  <a:moveTo>
                    <a:pt x="45" y="70"/>
                  </a:moveTo>
                  <a:lnTo>
                    <a:pt x="47" y="70"/>
                  </a:lnTo>
                  <a:lnTo>
                    <a:pt x="47" y="71"/>
                  </a:lnTo>
                  <a:lnTo>
                    <a:pt x="47" y="73"/>
                  </a:lnTo>
                  <a:lnTo>
                    <a:pt x="47" y="74"/>
                  </a:lnTo>
                  <a:lnTo>
                    <a:pt x="44" y="73"/>
                  </a:lnTo>
                  <a:lnTo>
                    <a:pt x="45" y="71"/>
                  </a:lnTo>
                  <a:lnTo>
                    <a:pt x="45" y="70"/>
                  </a:lnTo>
                  <a:lnTo>
                    <a:pt x="45" y="70"/>
                  </a:lnTo>
                  <a:close/>
                  <a:moveTo>
                    <a:pt x="1" y="56"/>
                  </a:moveTo>
                  <a:lnTo>
                    <a:pt x="1" y="56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9"/>
                  </a:lnTo>
                  <a:lnTo>
                    <a:pt x="3" y="60"/>
                  </a:lnTo>
                  <a:lnTo>
                    <a:pt x="1" y="60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1" y="56"/>
                  </a:lnTo>
                  <a:close/>
                  <a:moveTo>
                    <a:pt x="88" y="56"/>
                  </a:moveTo>
                  <a:lnTo>
                    <a:pt x="89" y="56"/>
                  </a:lnTo>
                  <a:lnTo>
                    <a:pt x="89" y="57"/>
                  </a:lnTo>
                  <a:lnTo>
                    <a:pt x="89" y="59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5" y="62"/>
                  </a:lnTo>
                  <a:lnTo>
                    <a:pt x="85" y="60"/>
                  </a:lnTo>
                  <a:lnTo>
                    <a:pt x="86" y="57"/>
                  </a:lnTo>
                  <a:lnTo>
                    <a:pt x="86" y="56"/>
                  </a:lnTo>
                  <a:lnTo>
                    <a:pt x="88" y="56"/>
                  </a:lnTo>
                  <a:close/>
                  <a:moveTo>
                    <a:pt x="69" y="51"/>
                  </a:moveTo>
                  <a:lnTo>
                    <a:pt x="71" y="51"/>
                  </a:lnTo>
                  <a:lnTo>
                    <a:pt x="72" y="51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5" y="54"/>
                  </a:lnTo>
                  <a:lnTo>
                    <a:pt x="75" y="57"/>
                  </a:lnTo>
                  <a:lnTo>
                    <a:pt x="75" y="59"/>
                  </a:lnTo>
                  <a:lnTo>
                    <a:pt x="75" y="59"/>
                  </a:lnTo>
                  <a:lnTo>
                    <a:pt x="74" y="57"/>
                  </a:lnTo>
                  <a:lnTo>
                    <a:pt x="71" y="54"/>
                  </a:lnTo>
                  <a:lnTo>
                    <a:pt x="71" y="52"/>
                  </a:lnTo>
                  <a:lnTo>
                    <a:pt x="69" y="52"/>
                  </a:lnTo>
                  <a:lnTo>
                    <a:pt x="69" y="51"/>
                  </a:lnTo>
                  <a:close/>
                  <a:moveTo>
                    <a:pt x="53" y="15"/>
                  </a:move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2" y="16"/>
                  </a:lnTo>
                  <a:lnTo>
                    <a:pt x="52" y="15"/>
                  </a:lnTo>
                  <a:lnTo>
                    <a:pt x="53" y="15"/>
                  </a:lnTo>
                  <a:close/>
                  <a:moveTo>
                    <a:pt x="53" y="0"/>
                  </a:moveTo>
                  <a:lnTo>
                    <a:pt x="52" y="2"/>
                  </a:lnTo>
                  <a:lnTo>
                    <a:pt x="52" y="4"/>
                  </a:lnTo>
                  <a:lnTo>
                    <a:pt x="58" y="7"/>
                  </a:lnTo>
                  <a:lnTo>
                    <a:pt x="66" y="8"/>
                  </a:lnTo>
                  <a:lnTo>
                    <a:pt x="72" y="11"/>
                  </a:lnTo>
                  <a:lnTo>
                    <a:pt x="78" y="13"/>
                  </a:lnTo>
                  <a:lnTo>
                    <a:pt x="86" y="16"/>
                  </a:lnTo>
                  <a:lnTo>
                    <a:pt x="93" y="18"/>
                  </a:lnTo>
                  <a:lnTo>
                    <a:pt x="99" y="21"/>
                  </a:lnTo>
                  <a:lnTo>
                    <a:pt x="107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3" y="22"/>
                  </a:lnTo>
                  <a:lnTo>
                    <a:pt x="127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2" y="22"/>
                  </a:lnTo>
                  <a:lnTo>
                    <a:pt x="148" y="22"/>
                  </a:lnTo>
                  <a:lnTo>
                    <a:pt x="148" y="21"/>
                  </a:lnTo>
                  <a:lnTo>
                    <a:pt x="148" y="19"/>
                  </a:lnTo>
                  <a:lnTo>
                    <a:pt x="148" y="18"/>
                  </a:lnTo>
                  <a:lnTo>
                    <a:pt x="148" y="15"/>
                  </a:lnTo>
                  <a:lnTo>
                    <a:pt x="151" y="15"/>
                  </a:lnTo>
                  <a:lnTo>
                    <a:pt x="160" y="15"/>
                  </a:lnTo>
                  <a:lnTo>
                    <a:pt x="164" y="15"/>
                  </a:lnTo>
                  <a:lnTo>
                    <a:pt x="167" y="15"/>
                  </a:lnTo>
                  <a:lnTo>
                    <a:pt x="170" y="15"/>
                  </a:lnTo>
                  <a:lnTo>
                    <a:pt x="173" y="15"/>
                  </a:lnTo>
                  <a:lnTo>
                    <a:pt x="173" y="16"/>
                  </a:lnTo>
                  <a:lnTo>
                    <a:pt x="173" y="16"/>
                  </a:lnTo>
                  <a:lnTo>
                    <a:pt x="175" y="16"/>
                  </a:lnTo>
                  <a:lnTo>
                    <a:pt x="176" y="19"/>
                  </a:lnTo>
                  <a:lnTo>
                    <a:pt x="178" y="21"/>
                  </a:lnTo>
                  <a:lnTo>
                    <a:pt x="179" y="21"/>
                  </a:lnTo>
                  <a:lnTo>
                    <a:pt x="183" y="24"/>
                  </a:lnTo>
                  <a:lnTo>
                    <a:pt x="186" y="27"/>
                  </a:lnTo>
                  <a:lnTo>
                    <a:pt x="190" y="30"/>
                  </a:lnTo>
                  <a:lnTo>
                    <a:pt x="192" y="32"/>
                  </a:lnTo>
                  <a:lnTo>
                    <a:pt x="194" y="34"/>
                  </a:lnTo>
                  <a:lnTo>
                    <a:pt x="195" y="34"/>
                  </a:lnTo>
                  <a:lnTo>
                    <a:pt x="197" y="37"/>
                  </a:lnTo>
                  <a:lnTo>
                    <a:pt x="198" y="41"/>
                  </a:lnTo>
                  <a:lnTo>
                    <a:pt x="198" y="43"/>
                  </a:lnTo>
                  <a:lnTo>
                    <a:pt x="200" y="46"/>
                  </a:lnTo>
                  <a:lnTo>
                    <a:pt x="201" y="49"/>
                  </a:lnTo>
                  <a:lnTo>
                    <a:pt x="203" y="51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52"/>
                  </a:lnTo>
                  <a:lnTo>
                    <a:pt x="208" y="54"/>
                  </a:lnTo>
                  <a:lnTo>
                    <a:pt x="211" y="54"/>
                  </a:lnTo>
                  <a:lnTo>
                    <a:pt x="212" y="56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20" y="59"/>
                  </a:lnTo>
                  <a:lnTo>
                    <a:pt x="222" y="59"/>
                  </a:lnTo>
                  <a:lnTo>
                    <a:pt x="222" y="57"/>
                  </a:lnTo>
                  <a:lnTo>
                    <a:pt x="224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5" y="54"/>
                  </a:lnTo>
                  <a:lnTo>
                    <a:pt x="225" y="52"/>
                  </a:lnTo>
                  <a:lnTo>
                    <a:pt x="227" y="49"/>
                  </a:lnTo>
                  <a:lnTo>
                    <a:pt x="228" y="48"/>
                  </a:lnTo>
                  <a:lnTo>
                    <a:pt x="230" y="48"/>
                  </a:lnTo>
                  <a:lnTo>
                    <a:pt x="231" y="46"/>
                  </a:lnTo>
                  <a:lnTo>
                    <a:pt x="233" y="46"/>
                  </a:lnTo>
                  <a:lnTo>
                    <a:pt x="233" y="46"/>
                  </a:lnTo>
                  <a:lnTo>
                    <a:pt x="235" y="46"/>
                  </a:lnTo>
                  <a:lnTo>
                    <a:pt x="238" y="46"/>
                  </a:lnTo>
                  <a:lnTo>
                    <a:pt x="241" y="46"/>
                  </a:lnTo>
                  <a:lnTo>
                    <a:pt x="242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8"/>
                  </a:lnTo>
                  <a:lnTo>
                    <a:pt x="246" y="48"/>
                  </a:lnTo>
                  <a:lnTo>
                    <a:pt x="246" y="48"/>
                  </a:lnTo>
                  <a:lnTo>
                    <a:pt x="247" y="49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3" y="54"/>
                  </a:lnTo>
                  <a:lnTo>
                    <a:pt x="255" y="56"/>
                  </a:lnTo>
                  <a:lnTo>
                    <a:pt x="257" y="59"/>
                  </a:lnTo>
                  <a:lnTo>
                    <a:pt x="257" y="60"/>
                  </a:lnTo>
                  <a:lnTo>
                    <a:pt x="258" y="62"/>
                  </a:lnTo>
                  <a:lnTo>
                    <a:pt x="260" y="65"/>
                  </a:lnTo>
                  <a:lnTo>
                    <a:pt x="261" y="67"/>
                  </a:lnTo>
                  <a:lnTo>
                    <a:pt x="261" y="67"/>
                  </a:lnTo>
                  <a:lnTo>
                    <a:pt x="261" y="68"/>
                  </a:lnTo>
                  <a:lnTo>
                    <a:pt x="261" y="70"/>
                  </a:lnTo>
                  <a:lnTo>
                    <a:pt x="263" y="71"/>
                  </a:lnTo>
                  <a:lnTo>
                    <a:pt x="265" y="71"/>
                  </a:lnTo>
                  <a:lnTo>
                    <a:pt x="266" y="74"/>
                  </a:lnTo>
                  <a:lnTo>
                    <a:pt x="268" y="76"/>
                  </a:lnTo>
                  <a:lnTo>
                    <a:pt x="269" y="79"/>
                  </a:lnTo>
                  <a:lnTo>
                    <a:pt x="272" y="81"/>
                  </a:lnTo>
                  <a:lnTo>
                    <a:pt x="274" y="82"/>
                  </a:lnTo>
                  <a:lnTo>
                    <a:pt x="274" y="82"/>
                  </a:lnTo>
                  <a:lnTo>
                    <a:pt x="274" y="84"/>
                  </a:lnTo>
                  <a:lnTo>
                    <a:pt x="274" y="85"/>
                  </a:lnTo>
                  <a:lnTo>
                    <a:pt x="274" y="85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90"/>
                  </a:lnTo>
                  <a:lnTo>
                    <a:pt x="276" y="92"/>
                  </a:lnTo>
                  <a:lnTo>
                    <a:pt x="277" y="93"/>
                  </a:lnTo>
                  <a:lnTo>
                    <a:pt x="279" y="97"/>
                  </a:lnTo>
                  <a:lnTo>
                    <a:pt x="279" y="97"/>
                  </a:lnTo>
                  <a:lnTo>
                    <a:pt x="279" y="98"/>
                  </a:lnTo>
                  <a:lnTo>
                    <a:pt x="280" y="100"/>
                  </a:lnTo>
                  <a:lnTo>
                    <a:pt x="282" y="100"/>
                  </a:lnTo>
                  <a:lnTo>
                    <a:pt x="283" y="100"/>
                  </a:lnTo>
                  <a:lnTo>
                    <a:pt x="285" y="101"/>
                  </a:lnTo>
                  <a:lnTo>
                    <a:pt x="287" y="101"/>
                  </a:lnTo>
                  <a:lnTo>
                    <a:pt x="288" y="103"/>
                  </a:lnTo>
                  <a:lnTo>
                    <a:pt x="290" y="103"/>
                  </a:lnTo>
                  <a:lnTo>
                    <a:pt x="291" y="104"/>
                  </a:lnTo>
                  <a:lnTo>
                    <a:pt x="294" y="104"/>
                  </a:lnTo>
                  <a:lnTo>
                    <a:pt x="298" y="104"/>
                  </a:lnTo>
                  <a:lnTo>
                    <a:pt x="301" y="106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6" y="106"/>
                  </a:lnTo>
                  <a:lnTo>
                    <a:pt x="307" y="106"/>
                  </a:lnTo>
                  <a:lnTo>
                    <a:pt x="307" y="109"/>
                  </a:lnTo>
                  <a:lnTo>
                    <a:pt x="306" y="112"/>
                  </a:lnTo>
                  <a:lnTo>
                    <a:pt x="304" y="117"/>
                  </a:lnTo>
                  <a:lnTo>
                    <a:pt x="302" y="120"/>
                  </a:lnTo>
                  <a:lnTo>
                    <a:pt x="299" y="130"/>
                  </a:lnTo>
                  <a:lnTo>
                    <a:pt x="299" y="136"/>
                  </a:lnTo>
                  <a:lnTo>
                    <a:pt x="299" y="139"/>
                  </a:lnTo>
                  <a:lnTo>
                    <a:pt x="299" y="139"/>
                  </a:lnTo>
                  <a:lnTo>
                    <a:pt x="299" y="141"/>
                  </a:lnTo>
                  <a:lnTo>
                    <a:pt x="299" y="147"/>
                  </a:lnTo>
                  <a:lnTo>
                    <a:pt x="299" y="152"/>
                  </a:lnTo>
                  <a:lnTo>
                    <a:pt x="299" y="153"/>
                  </a:lnTo>
                  <a:lnTo>
                    <a:pt x="298" y="155"/>
                  </a:lnTo>
                  <a:lnTo>
                    <a:pt x="298" y="156"/>
                  </a:lnTo>
                  <a:lnTo>
                    <a:pt x="298" y="158"/>
                  </a:lnTo>
                  <a:lnTo>
                    <a:pt x="298" y="160"/>
                  </a:lnTo>
                  <a:lnTo>
                    <a:pt x="298" y="163"/>
                  </a:lnTo>
                  <a:lnTo>
                    <a:pt x="299" y="164"/>
                  </a:lnTo>
                  <a:lnTo>
                    <a:pt x="301" y="169"/>
                  </a:lnTo>
                  <a:lnTo>
                    <a:pt x="302" y="171"/>
                  </a:lnTo>
                  <a:lnTo>
                    <a:pt x="304" y="172"/>
                  </a:lnTo>
                  <a:lnTo>
                    <a:pt x="306" y="174"/>
                  </a:lnTo>
                  <a:lnTo>
                    <a:pt x="304" y="175"/>
                  </a:lnTo>
                  <a:lnTo>
                    <a:pt x="304" y="175"/>
                  </a:lnTo>
                  <a:lnTo>
                    <a:pt x="304" y="177"/>
                  </a:lnTo>
                  <a:lnTo>
                    <a:pt x="304" y="177"/>
                  </a:lnTo>
                  <a:lnTo>
                    <a:pt x="304" y="175"/>
                  </a:lnTo>
                  <a:lnTo>
                    <a:pt x="304" y="174"/>
                  </a:lnTo>
                  <a:lnTo>
                    <a:pt x="304" y="174"/>
                  </a:lnTo>
                  <a:lnTo>
                    <a:pt x="302" y="172"/>
                  </a:lnTo>
                  <a:lnTo>
                    <a:pt x="301" y="171"/>
                  </a:lnTo>
                  <a:lnTo>
                    <a:pt x="299" y="166"/>
                  </a:lnTo>
                  <a:lnTo>
                    <a:pt x="301" y="172"/>
                  </a:lnTo>
                  <a:lnTo>
                    <a:pt x="301" y="174"/>
                  </a:lnTo>
                  <a:lnTo>
                    <a:pt x="301" y="174"/>
                  </a:lnTo>
                  <a:lnTo>
                    <a:pt x="302" y="174"/>
                  </a:lnTo>
                  <a:lnTo>
                    <a:pt x="302" y="175"/>
                  </a:lnTo>
                  <a:lnTo>
                    <a:pt x="302" y="175"/>
                  </a:lnTo>
                  <a:lnTo>
                    <a:pt x="304" y="180"/>
                  </a:lnTo>
                  <a:lnTo>
                    <a:pt x="307" y="185"/>
                  </a:lnTo>
                  <a:lnTo>
                    <a:pt x="307" y="186"/>
                  </a:lnTo>
                  <a:lnTo>
                    <a:pt x="307" y="188"/>
                  </a:lnTo>
                  <a:lnTo>
                    <a:pt x="313" y="194"/>
                  </a:lnTo>
                  <a:lnTo>
                    <a:pt x="318" y="199"/>
                  </a:lnTo>
                  <a:lnTo>
                    <a:pt x="318" y="204"/>
                  </a:lnTo>
                  <a:lnTo>
                    <a:pt x="320" y="204"/>
                  </a:lnTo>
                  <a:lnTo>
                    <a:pt x="320" y="207"/>
                  </a:lnTo>
                  <a:lnTo>
                    <a:pt x="323" y="208"/>
                  </a:lnTo>
                  <a:lnTo>
                    <a:pt x="323" y="210"/>
                  </a:lnTo>
                  <a:lnTo>
                    <a:pt x="324" y="210"/>
                  </a:lnTo>
                  <a:lnTo>
                    <a:pt x="326" y="213"/>
                  </a:lnTo>
                  <a:lnTo>
                    <a:pt x="328" y="215"/>
                  </a:lnTo>
                  <a:lnTo>
                    <a:pt x="326" y="215"/>
                  </a:lnTo>
                  <a:lnTo>
                    <a:pt x="324" y="213"/>
                  </a:lnTo>
                  <a:lnTo>
                    <a:pt x="324" y="215"/>
                  </a:lnTo>
                  <a:lnTo>
                    <a:pt x="326" y="215"/>
                  </a:lnTo>
                  <a:lnTo>
                    <a:pt x="329" y="216"/>
                  </a:lnTo>
                  <a:lnTo>
                    <a:pt x="331" y="216"/>
                  </a:lnTo>
                  <a:lnTo>
                    <a:pt x="329" y="216"/>
                  </a:lnTo>
                  <a:lnTo>
                    <a:pt x="328" y="215"/>
                  </a:lnTo>
                  <a:lnTo>
                    <a:pt x="328" y="215"/>
                  </a:lnTo>
                  <a:lnTo>
                    <a:pt x="331" y="216"/>
                  </a:lnTo>
                  <a:lnTo>
                    <a:pt x="335" y="216"/>
                  </a:lnTo>
                  <a:lnTo>
                    <a:pt x="339" y="218"/>
                  </a:lnTo>
                  <a:lnTo>
                    <a:pt x="342" y="218"/>
                  </a:lnTo>
                  <a:lnTo>
                    <a:pt x="343" y="221"/>
                  </a:lnTo>
                  <a:lnTo>
                    <a:pt x="345" y="224"/>
                  </a:lnTo>
                  <a:lnTo>
                    <a:pt x="347" y="224"/>
                  </a:lnTo>
                  <a:lnTo>
                    <a:pt x="347" y="224"/>
                  </a:lnTo>
                  <a:lnTo>
                    <a:pt x="350" y="224"/>
                  </a:lnTo>
                  <a:lnTo>
                    <a:pt x="354" y="221"/>
                  </a:lnTo>
                  <a:lnTo>
                    <a:pt x="356" y="221"/>
                  </a:lnTo>
                  <a:lnTo>
                    <a:pt x="359" y="219"/>
                  </a:lnTo>
                  <a:lnTo>
                    <a:pt x="364" y="219"/>
                  </a:lnTo>
                  <a:lnTo>
                    <a:pt x="365" y="219"/>
                  </a:lnTo>
                  <a:lnTo>
                    <a:pt x="369" y="219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2" y="218"/>
                  </a:lnTo>
                  <a:lnTo>
                    <a:pt x="375" y="216"/>
                  </a:lnTo>
                  <a:lnTo>
                    <a:pt x="375" y="216"/>
                  </a:lnTo>
                  <a:lnTo>
                    <a:pt x="378" y="216"/>
                  </a:lnTo>
                  <a:lnTo>
                    <a:pt x="380" y="216"/>
                  </a:lnTo>
                  <a:lnTo>
                    <a:pt x="383" y="216"/>
                  </a:lnTo>
                  <a:lnTo>
                    <a:pt x="383" y="216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4" y="219"/>
                  </a:lnTo>
                  <a:lnTo>
                    <a:pt x="388" y="219"/>
                  </a:lnTo>
                  <a:lnTo>
                    <a:pt x="389" y="219"/>
                  </a:lnTo>
                  <a:lnTo>
                    <a:pt x="391" y="218"/>
                  </a:lnTo>
                  <a:lnTo>
                    <a:pt x="392" y="216"/>
                  </a:lnTo>
                  <a:lnTo>
                    <a:pt x="392" y="216"/>
                  </a:lnTo>
                  <a:lnTo>
                    <a:pt x="392" y="215"/>
                  </a:lnTo>
                  <a:lnTo>
                    <a:pt x="391" y="215"/>
                  </a:lnTo>
                  <a:lnTo>
                    <a:pt x="391" y="215"/>
                  </a:lnTo>
                  <a:lnTo>
                    <a:pt x="391" y="213"/>
                  </a:lnTo>
                  <a:lnTo>
                    <a:pt x="391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91" y="213"/>
                  </a:lnTo>
                  <a:lnTo>
                    <a:pt x="394" y="212"/>
                  </a:lnTo>
                  <a:lnTo>
                    <a:pt x="395" y="210"/>
                  </a:lnTo>
                  <a:lnTo>
                    <a:pt x="397" y="208"/>
                  </a:lnTo>
                  <a:lnTo>
                    <a:pt x="400" y="207"/>
                  </a:lnTo>
                  <a:lnTo>
                    <a:pt x="400" y="201"/>
                  </a:lnTo>
                  <a:lnTo>
                    <a:pt x="402" y="199"/>
                  </a:lnTo>
                  <a:lnTo>
                    <a:pt x="403" y="197"/>
                  </a:lnTo>
                  <a:lnTo>
                    <a:pt x="403" y="197"/>
                  </a:lnTo>
                  <a:lnTo>
                    <a:pt x="403" y="196"/>
                  </a:lnTo>
                  <a:lnTo>
                    <a:pt x="403" y="193"/>
                  </a:lnTo>
                  <a:lnTo>
                    <a:pt x="403" y="191"/>
                  </a:lnTo>
                  <a:lnTo>
                    <a:pt x="403" y="188"/>
                  </a:lnTo>
                  <a:lnTo>
                    <a:pt x="405" y="186"/>
                  </a:lnTo>
                  <a:lnTo>
                    <a:pt x="405" y="185"/>
                  </a:lnTo>
                  <a:lnTo>
                    <a:pt x="405" y="182"/>
                  </a:lnTo>
                  <a:lnTo>
                    <a:pt x="408" y="180"/>
                  </a:lnTo>
                  <a:lnTo>
                    <a:pt x="413" y="178"/>
                  </a:lnTo>
                  <a:lnTo>
                    <a:pt x="413" y="177"/>
                  </a:lnTo>
                  <a:lnTo>
                    <a:pt x="427" y="175"/>
                  </a:lnTo>
                  <a:lnTo>
                    <a:pt x="429" y="175"/>
                  </a:lnTo>
                  <a:lnTo>
                    <a:pt x="432" y="174"/>
                  </a:lnTo>
                  <a:lnTo>
                    <a:pt x="433" y="174"/>
                  </a:lnTo>
                  <a:lnTo>
                    <a:pt x="436" y="174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8" y="172"/>
                  </a:lnTo>
                  <a:lnTo>
                    <a:pt x="440" y="172"/>
                  </a:lnTo>
                  <a:lnTo>
                    <a:pt x="443" y="174"/>
                  </a:lnTo>
                  <a:lnTo>
                    <a:pt x="444" y="174"/>
                  </a:lnTo>
                  <a:lnTo>
                    <a:pt x="447" y="174"/>
                  </a:lnTo>
                  <a:lnTo>
                    <a:pt x="451" y="175"/>
                  </a:lnTo>
                  <a:lnTo>
                    <a:pt x="451" y="175"/>
                  </a:lnTo>
                  <a:lnTo>
                    <a:pt x="451" y="174"/>
                  </a:lnTo>
                  <a:lnTo>
                    <a:pt x="452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49" y="174"/>
                  </a:lnTo>
                  <a:lnTo>
                    <a:pt x="449" y="172"/>
                  </a:lnTo>
                  <a:lnTo>
                    <a:pt x="451" y="174"/>
                  </a:lnTo>
                  <a:lnTo>
                    <a:pt x="451" y="172"/>
                  </a:lnTo>
                  <a:lnTo>
                    <a:pt x="452" y="172"/>
                  </a:lnTo>
                  <a:lnTo>
                    <a:pt x="454" y="172"/>
                  </a:lnTo>
                  <a:lnTo>
                    <a:pt x="455" y="175"/>
                  </a:lnTo>
                  <a:lnTo>
                    <a:pt x="457" y="175"/>
                  </a:lnTo>
                  <a:lnTo>
                    <a:pt x="457" y="178"/>
                  </a:lnTo>
                  <a:lnTo>
                    <a:pt x="457" y="178"/>
                  </a:lnTo>
                  <a:lnTo>
                    <a:pt x="457" y="180"/>
                  </a:lnTo>
                  <a:lnTo>
                    <a:pt x="457" y="182"/>
                  </a:lnTo>
                  <a:lnTo>
                    <a:pt x="455" y="183"/>
                  </a:lnTo>
                  <a:lnTo>
                    <a:pt x="455" y="185"/>
                  </a:lnTo>
                  <a:lnTo>
                    <a:pt x="454" y="186"/>
                  </a:lnTo>
                  <a:lnTo>
                    <a:pt x="451" y="189"/>
                  </a:lnTo>
                  <a:lnTo>
                    <a:pt x="447" y="193"/>
                  </a:lnTo>
                  <a:lnTo>
                    <a:pt x="447" y="194"/>
                  </a:lnTo>
                  <a:lnTo>
                    <a:pt x="447" y="196"/>
                  </a:lnTo>
                  <a:lnTo>
                    <a:pt x="447" y="197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6" y="201"/>
                  </a:lnTo>
                  <a:lnTo>
                    <a:pt x="444" y="202"/>
                  </a:lnTo>
                  <a:lnTo>
                    <a:pt x="444" y="202"/>
                  </a:lnTo>
                  <a:lnTo>
                    <a:pt x="444" y="204"/>
                  </a:lnTo>
                  <a:lnTo>
                    <a:pt x="446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4"/>
                  </a:lnTo>
                  <a:lnTo>
                    <a:pt x="447" y="205"/>
                  </a:lnTo>
                  <a:lnTo>
                    <a:pt x="447" y="205"/>
                  </a:lnTo>
                  <a:lnTo>
                    <a:pt x="446" y="205"/>
                  </a:lnTo>
                  <a:lnTo>
                    <a:pt x="444" y="205"/>
                  </a:lnTo>
                  <a:lnTo>
                    <a:pt x="444" y="207"/>
                  </a:lnTo>
                  <a:lnTo>
                    <a:pt x="444" y="207"/>
                  </a:lnTo>
                  <a:lnTo>
                    <a:pt x="446" y="208"/>
                  </a:lnTo>
                  <a:lnTo>
                    <a:pt x="446" y="207"/>
                  </a:lnTo>
                  <a:lnTo>
                    <a:pt x="447" y="207"/>
                  </a:lnTo>
                  <a:lnTo>
                    <a:pt x="447" y="207"/>
                  </a:lnTo>
                  <a:lnTo>
                    <a:pt x="446" y="210"/>
                  </a:lnTo>
                  <a:lnTo>
                    <a:pt x="444" y="215"/>
                  </a:lnTo>
                  <a:lnTo>
                    <a:pt x="443" y="216"/>
                  </a:lnTo>
                  <a:lnTo>
                    <a:pt x="443" y="219"/>
                  </a:lnTo>
                  <a:lnTo>
                    <a:pt x="443" y="221"/>
                  </a:lnTo>
                  <a:lnTo>
                    <a:pt x="441" y="223"/>
                  </a:lnTo>
                  <a:lnTo>
                    <a:pt x="441" y="223"/>
                  </a:lnTo>
                  <a:lnTo>
                    <a:pt x="440" y="219"/>
                  </a:lnTo>
                  <a:lnTo>
                    <a:pt x="440" y="219"/>
                  </a:lnTo>
                  <a:lnTo>
                    <a:pt x="440" y="218"/>
                  </a:lnTo>
                  <a:lnTo>
                    <a:pt x="440" y="215"/>
                  </a:lnTo>
                  <a:lnTo>
                    <a:pt x="440" y="213"/>
                  </a:lnTo>
                  <a:lnTo>
                    <a:pt x="438" y="213"/>
                  </a:lnTo>
                  <a:lnTo>
                    <a:pt x="438" y="215"/>
                  </a:lnTo>
                  <a:lnTo>
                    <a:pt x="436" y="216"/>
                  </a:lnTo>
                  <a:lnTo>
                    <a:pt x="436" y="216"/>
                  </a:lnTo>
                  <a:lnTo>
                    <a:pt x="436" y="218"/>
                  </a:lnTo>
                  <a:lnTo>
                    <a:pt x="435" y="219"/>
                  </a:lnTo>
                  <a:lnTo>
                    <a:pt x="435" y="219"/>
                  </a:lnTo>
                  <a:lnTo>
                    <a:pt x="433" y="219"/>
                  </a:lnTo>
                  <a:lnTo>
                    <a:pt x="432" y="219"/>
                  </a:lnTo>
                  <a:lnTo>
                    <a:pt x="432" y="223"/>
                  </a:lnTo>
                  <a:lnTo>
                    <a:pt x="429" y="226"/>
                  </a:lnTo>
                  <a:lnTo>
                    <a:pt x="429" y="227"/>
                  </a:lnTo>
                  <a:lnTo>
                    <a:pt x="427" y="227"/>
                  </a:lnTo>
                  <a:lnTo>
                    <a:pt x="427" y="227"/>
                  </a:lnTo>
                  <a:lnTo>
                    <a:pt x="425" y="227"/>
                  </a:lnTo>
                  <a:lnTo>
                    <a:pt x="424" y="226"/>
                  </a:lnTo>
                  <a:lnTo>
                    <a:pt x="424" y="227"/>
                  </a:lnTo>
                  <a:lnTo>
                    <a:pt x="422" y="227"/>
                  </a:lnTo>
                  <a:lnTo>
                    <a:pt x="422" y="229"/>
                  </a:lnTo>
                  <a:lnTo>
                    <a:pt x="414" y="229"/>
                  </a:lnTo>
                  <a:lnTo>
                    <a:pt x="408" y="229"/>
                  </a:lnTo>
                  <a:lnTo>
                    <a:pt x="402" y="229"/>
                  </a:lnTo>
                  <a:lnTo>
                    <a:pt x="397" y="229"/>
                  </a:lnTo>
                  <a:lnTo>
                    <a:pt x="397" y="232"/>
                  </a:lnTo>
                  <a:lnTo>
                    <a:pt x="397" y="235"/>
                  </a:lnTo>
                  <a:lnTo>
                    <a:pt x="397" y="237"/>
                  </a:lnTo>
                  <a:lnTo>
                    <a:pt x="394" y="237"/>
                  </a:lnTo>
                  <a:lnTo>
                    <a:pt x="391" y="237"/>
                  </a:lnTo>
                  <a:lnTo>
                    <a:pt x="391" y="238"/>
                  </a:lnTo>
                  <a:lnTo>
                    <a:pt x="392" y="238"/>
                  </a:lnTo>
                  <a:lnTo>
                    <a:pt x="392" y="240"/>
                  </a:lnTo>
                  <a:lnTo>
                    <a:pt x="395" y="241"/>
                  </a:lnTo>
                  <a:lnTo>
                    <a:pt x="397" y="243"/>
                  </a:lnTo>
                  <a:lnTo>
                    <a:pt x="399" y="245"/>
                  </a:lnTo>
                  <a:lnTo>
                    <a:pt x="400" y="245"/>
                  </a:lnTo>
                  <a:lnTo>
                    <a:pt x="402" y="246"/>
                  </a:lnTo>
                  <a:lnTo>
                    <a:pt x="402" y="248"/>
                  </a:lnTo>
                  <a:lnTo>
                    <a:pt x="402" y="248"/>
                  </a:lnTo>
                  <a:lnTo>
                    <a:pt x="402" y="249"/>
                  </a:lnTo>
                  <a:lnTo>
                    <a:pt x="403" y="249"/>
                  </a:lnTo>
                  <a:lnTo>
                    <a:pt x="405" y="249"/>
                  </a:lnTo>
                  <a:lnTo>
                    <a:pt x="405" y="251"/>
                  </a:lnTo>
                  <a:lnTo>
                    <a:pt x="405" y="252"/>
                  </a:lnTo>
                  <a:lnTo>
                    <a:pt x="403" y="254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0" y="254"/>
                  </a:lnTo>
                  <a:lnTo>
                    <a:pt x="397" y="254"/>
                  </a:lnTo>
                  <a:lnTo>
                    <a:pt x="392" y="254"/>
                  </a:lnTo>
                  <a:lnTo>
                    <a:pt x="391" y="254"/>
                  </a:lnTo>
                  <a:lnTo>
                    <a:pt x="386" y="254"/>
                  </a:lnTo>
                  <a:lnTo>
                    <a:pt x="384" y="257"/>
                  </a:lnTo>
                  <a:lnTo>
                    <a:pt x="383" y="260"/>
                  </a:lnTo>
                  <a:lnTo>
                    <a:pt x="381" y="264"/>
                  </a:lnTo>
                  <a:lnTo>
                    <a:pt x="380" y="265"/>
                  </a:lnTo>
                  <a:lnTo>
                    <a:pt x="380" y="267"/>
                  </a:lnTo>
                  <a:lnTo>
                    <a:pt x="380" y="267"/>
                  </a:lnTo>
                  <a:lnTo>
                    <a:pt x="381" y="270"/>
                  </a:lnTo>
                  <a:lnTo>
                    <a:pt x="380" y="270"/>
                  </a:lnTo>
                  <a:lnTo>
                    <a:pt x="380" y="270"/>
                  </a:lnTo>
                  <a:lnTo>
                    <a:pt x="380" y="271"/>
                  </a:lnTo>
                  <a:lnTo>
                    <a:pt x="380" y="271"/>
                  </a:lnTo>
                  <a:lnTo>
                    <a:pt x="380" y="273"/>
                  </a:lnTo>
                  <a:lnTo>
                    <a:pt x="380" y="275"/>
                  </a:lnTo>
                  <a:lnTo>
                    <a:pt x="380" y="275"/>
                  </a:lnTo>
                  <a:lnTo>
                    <a:pt x="380" y="276"/>
                  </a:lnTo>
                  <a:lnTo>
                    <a:pt x="378" y="276"/>
                  </a:lnTo>
                  <a:lnTo>
                    <a:pt x="378" y="278"/>
                  </a:lnTo>
                  <a:lnTo>
                    <a:pt x="378" y="276"/>
                  </a:lnTo>
                  <a:lnTo>
                    <a:pt x="375" y="273"/>
                  </a:lnTo>
                  <a:lnTo>
                    <a:pt x="370" y="268"/>
                  </a:lnTo>
                  <a:lnTo>
                    <a:pt x="369" y="267"/>
                  </a:lnTo>
                  <a:lnTo>
                    <a:pt x="367" y="267"/>
                  </a:lnTo>
                  <a:lnTo>
                    <a:pt x="365" y="264"/>
                  </a:lnTo>
                  <a:lnTo>
                    <a:pt x="359" y="259"/>
                  </a:lnTo>
                  <a:lnTo>
                    <a:pt x="356" y="257"/>
                  </a:lnTo>
                  <a:lnTo>
                    <a:pt x="354" y="256"/>
                  </a:lnTo>
                  <a:lnTo>
                    <a:pt x="351" y="254"/>
                  </a:lnTo>
                  <a:lnTo>
                    <a:pt x="350" y="252"/>
                  </a:lnTo>
                  <a:lnTo>
                    <a:pt x="348" y="252"/>
                  </a:lnTo>
                  <a:lnTo>
                    <a:pt x="348" y="251"/>
                  </a:lnTo>
                  <a:lnTo>
                    <a:pt x="347" y="251"/>
                  </a:lnTo>
                  <a:lnTo>
                    <a:pt x="347" y="252"/>
                  </a:lnTo>
                  <a:lnTo>
                    <a:pt x="348" y="252"/>
                  </a:lnTo>
                  <a:lnTo>
                    <a:pt x="348" y="254"/>
                  </a:lnTo>
                  <a:lnTo>
                    <a:pt x="350" y="254"/>
                  </a:lnTo>
                  <a:lnTo>
                    <a:pt x="350" y="254"/>
                  </a:lnTo>
                  <a:lnTo>
                    <a:pt x="353" y="256"/>
                  </a:lnTo>
                  <a:lnTo>
                    <a:pt x="353" y="256"/>
                  </a:lnTo>
                  <a:lnTo>
                    <a:pt x="347" y="252"/>
                  </a:lnTo>
                  <a:lnTo>
                    <a:pt x="343" y="252"/>
                  </a:lnTo>
                  <a:lnTo>
                    <a:pt x="343" y="252"/>
                  </a:lnTo>
                  <a:lnTo>
                    <a:pt x="345" y="251"/>
                  </a:lnTo>
                  <a:lnTo>
                    <a:pt x="343" y="251"/>
                  </a:lnTo>
                  <a:lnTo>
                    <a:pt x="343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0" y="249"/>
                  </a:lnTo>
                  <a:lnTo>
                    <a:pt x="340" y="249"/>
                  </a:lnTo>
                  <a:lnTo>
                    <a:pt x="339" y="251"/>
                  </a:lnTo>
                  <a:lnTo>
                    <a:pt x="339" y="251"/>
                  </a:lnTo>
                  <a:lnTo>
                    <a:pt x="339" y="252"/>
                  </a:lnTo>
                  <a:lnTo>
                    <a:pt x="340" y="252"/>
                  </a:lnTo>
                  <a:lnTo>
                    <a:pt x="342" y="252"/>
                  </a:lnTo>
                  <a:lnTo>
                    <a:pt x="342" y="252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2" y="256"/>
                  </a:lnTo>
                  <a:lnTo>
                    <a:pt x="328" y="257"/>
                  </a:lnTo>
                  <a:lnTo>
                    <a:pt x="321" y="260"/>
                  </a:lnTo>
                  <a:lnTo>
                    <a:pt x="318" y="260"/>
                  </a:lnTo>
                  <a:lnTo>
                    <a:pt x="317" y="260"/>
                  </a:lnTo>
                  <a:lnTo>
                    <a:pt x="312" y="260"/>
                  </a:lnTo>
                  <a:lnTo>
                    <a:pt x="307" y="257"/>
                  </a:lnTo>
                  <a:lnTo>
                    <a:pt x="299" y="256"/>
                  </a:lnTo>
                  <a:lnTo>
                    <a:pt x="293" y="252"/>
                  </a:lnTo>
                  <a:lnTo>
                    <a:pt x="288" y="251"/>
                  </a:lnTo>
                  <a:lnTo>
                    <a:pt x="283" y="248"/>
                  </a:lnTo>
                  <a:lnTo>
                    <a:pt x="282" y="248"/>
                  </a:lnTo>
                  <a:lnTo>
                    <a:pt x="280" y="248"/>
                  </a:lnTo>
                  <a:lnTo>
                    <a:pt x="276" y="246"/>
                  </a:lnTo>
                  <a:lnTo>
                    <a:pt x="271" y="245"/>
                  </a:lnTo>
                  <a:lnTo>
                    <a:pt x="266" y="241"/>
                  </a:lnTo>
                  <a:lnTo>
                    <a:pt x="263" y="241"/>
                  </a:lnTo>
                  <a:lnTo>
                    <a:pt x="260" y="240"/>
                  </a:lnTo>
                  <a:lnTo>
                    <a:pt x="253" y="238"/>
                  </a:lnTo>
                  <a:lnTo>
                    <a:pt x="252" y="237"/>
                  </a:lnTo>
                  <a:lnTo>
                    <a:pt x="250" y="235"/>
                  </a:lnTo>
                  <a:lnTo>
                    <a:pt x="246" y="234"/>
                  </a:lnTo>
                  <a:lnTo>
                    <a:pt x="244" y="232"/>
                  </a:lnTo>
                  <a:lnTo>
                    <a:pt x="242" y="232"/>
                  </a:lnTo>
                  <a:lnTo>
                    <a:pt x="241" y="229"/>
                  </a:lnTo>
                  <a:lnTo>
                    <a:pt x="239" y="227"/>
                  </a:lnTo>
                  <a:lnTo>
                    <a:pt x="238" y="227"/>
                  </a:lnTo>
                  <a:lnTo>
                    <a:pt x="238" y="227"/>
                  </a:lnTo>
                  <a:lnTo>
                    <a:pt x="235" y="227"/>
                  </a:lnTo>
                  <a:lnTo>
                    <a:pt x="230" y="226"/>
                  </a:lnTo>
                  <a:lnTo>
                    <a:pt x="227" y="226"/>
                  </a:lnTo>
                  <a:lnTo>
                    <a:pt x="222" y="224"/>
                  </a:lnTo>
                  <a:lnTo>
                    <a:pt x="216" y="221"/>
                  </a:lnTo>
                  <a:lnTo>
                    <a:pt x="214" y="219"/>
                  </a:lnTo>
                  <a:lnTo>
                    <a:pt x="212" y="216"/>
                  </a:lnTo>
                  <a:lnTo>
                    <a:pt x="209" y="215"/>
                  </a:lnTo>
                  <a:lnTo>
                    <a:pt x="208" y="213"/>
                  </a:lnTo>
                  <a:lnTo>
                    <a:pt x="205" y="212"/>
                  </a:lnTo>
                  <a:lnTo>
                    <a:pt x="203" y="210"/>
                  </a:lnTo>
                  <a:lnTo>
                    <a:pt x="200" y="208"/>
                  </a:lnTo>
                  <a:lnTo>
                    <a:pt x="195" y="207"/>
                  </a:lnTo>
                  <a:lnTo>
                    <a:pt x="194" y="205"/>
                  </a:lnTo>
                  <a:lnTo>
                    <a:pt x="192" y="204"/>
                  </a:lnTo>
                  <a:lnTo>
                    <a:pt x="190" y="201"/>
                  </a:lnTo>
                  <a:lnTo>
                    <a:pt x="187" y="197"/>
                  </a:lnTo>
                  <a:lnTo>
                    <a:pt x="186" y="196"/>
                  </a:lnTo>
                  <a:lnTo>
                    <a:pt x="186" y="193"/>
                  </a:lnTo>
                  <a:lnTo>
                    <a:pt x="186" y="191"/>
                  </a:lnTo>
                  <a:lnTo>
                    <a:pt x="184" y="191"/>
                  </a:lnTo>
                  <a:lnTo>
                    <a:pt x="184" y="189"/>
                  </a:lnTo>
                  <a:lnTo>
                    <a:pt x="186" y="189"/>
                  </a:lnTo>
                  <a:lnTo>
                    <a:pt x="189" y="189"/>
                  </a:lnTo>
                  <a:lnTo>
                    <a:pt x="190" y="188"/>
                  </a:lnTo>
                  <a:lnTo>
                    <a:pt x="190" y="186"/>
                  </a:lnTo>
                  <a:lnTo>
                    <a:pt x="190" y="186"/>
                  </a:lnTo>
                  <a:lnTo>
                    <a:pt x="189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3"/>
                  </a:lnTo>
                  <a:lnTo>
                    <a:pt x="189" y="183"/>
                  </a:lnTo>
                  <a:lnTo>
                    <a:pt x="189" y="182"/>
                  </a:lnTo>
                  <a:lnTo>
                    <a:pt x="190" y="180"/>
                  </a:lnTo>
                  <a:lnTo>
                    <a:pt x="190" y="178"/>
                  </a:lnTo>
                  <a:lnTo>
                    <a:pt x="190" y="175"/>
                  </a:lnTo>
                  <a:lnTo>
                    <a:pt x="190" y="174"/>
                  </a:lnTo>
                  <a:lnTo>
                    <a:pt x="187" y="172"/>
                  </a:lnTo>
                  <a:lnTo>
                    <a:pt x="187" y="172"/>
                  </a:lnTo>
                  <a:lnTo>
                    <a:pt x="186" y="169"/>
                  </a:lnTo>
                  <a:lnTo>
                    <a:pt x="184" y="167"/>
                  </a:lnTo>
                  <a:lnTo>
                    <a:pt x="184" y="161"/>
                  </a:lnTo>
                  <a:lnTo>
                    <a:pt x="183" y="156"/>
                  </a:lnTo>
                  <a:lnTo>
                    <a:pt x="181" y="155"/>
                  </a:lnTo>
                  <a:lnTo>
                    <a:pt x="179" y="153"/>
                  </a:lnTo>
                  <a:lnTo>
                    <a:pt x="176" y="150"/>
                  </a:lnTo>
                  <a:lnTo>
                    <a:pt x="173" y="149"/>
                  </a:lnTo>
                  <a:lnTo>
                    <a:pt x="171" y="144"/>
                  </a:lnTo>
                  <a:lnTo>
                    <a:pt x="168" y="141"/>
                  </a:lnTo>
                  <a:lnTo>
                    <a:pt x="165" y="137"/>
                  </a:lnTo>
                  <a:lnTo>
                    <a:pt x="164" y="136"/>
                  </a:lnTo>
                  <a:lnTo>
                    <a:pt x="154" y="130"/>
                  </a:lnTo>
                  <a:lnTo>
                    <a:pt x="154" y="130"/>
                  </a:lnTo>
                  <a:lnTo>
                    <a:pt x="157" y="131"/>
                  </a:lnTo>
                  <a:lnTo>
                    <a:pt x="157" y="131"/>
                  </a:lnTo>
                  <a:lnTo>
                    <a:pt x="157" y="130"/>
                  </a:lnTo>
                  <a:lnTo>
                    <a:pt x="157" y="128"/>
                  </a:lnTo>
                  <a:lnTo>
                    <a:pt x="157" y="128"/>
                  </a:lnTo>
                  <a:lnTo>
                    <a:pt x="156" y="128"/>
                  </a:lnTo>
                  <a:lnTo>
                    <a:pt x="156" y="128"/>
                  </a:lnTo>
                  <a:lnTo>
                    <a:pt x="154" y="128"/>
                  </a:lnTo>
                  <a:lnTo>
                    <a:pt x="153" y="128"/>
                  </a:lnTo>
                  <a:lnTo>
                    <a:pt x="151" y="126"/>
                  </a:lnTo>
                  <a:lnTo>
                    <a:pt x="151" y="125"/>
                  </a:lnTo>
                  <a:lnTo>
                    <a:pt x="151" y="125"/>
                  </a:lnTo>
                  <a:lnTo>
                    <a:pt x="148" y="122"/>
                  </a:lnTo>
                  <a:lnTo>
                    <a:pt x="146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8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5" y="119"/>
                  </a:lnTo>
                  <a:lnTo>
                    <a:pt x="143" y="117"/>
                  </a:lnTo>
                  <a:lnTo>
                    <a:pt x="140" y="115"/>
                  </a:lnTo>
                  <a:lnTo>
                    <a:pt x="140" y="114"/>
                  </a:lnTo>
                  <a:lnTo>
                    <a:pt x="138" y="112"/>
                  </a:lnTo>
                  <a:lnTo>
                    <a:pt x="138" y="112"/>
                  </a:lnTo>
                  <a:lnTo>
                    <a:pt x="138" y="114"/>
                  </a:lnTo>
                  <a:lnTo>
                    <a:pt x="135" y="114"/>
                  </a:lnTo>
                  <a:lnTo>
                    <a:pt x="135" y="112"/>
                  </a:lnTo>
                  <a:lnTo>
                    <a:pt x="135" y="112"/>
                  </a:lnTo>
                  <a:lnTo>
                    <a:pt x="137" y="112"/>
                  </a:lnTo>
                  <a:lnTo>
                    <a:pt x="138" y="111"/>
                  </a:lnTo>
                  <a:lnTo>
                    <a:pt x="138" y="109"/>
                  </a:lnTo>
                  <a:lnTo>
                    <a:pt x="137" y="111"/>
                  </a:lnTo>
                  <a:lnTo>
                    <a:pt x="135" y="111"/>
                  </a:lnTo>
                  <a:lnTo>
                    <a:pt x="135" y="112"/>
                  </a:lnTo>
                  <a:lnTo>
                    <a:pt x="134" y="112"/>
                  </a:lnTo>
                  <a:lnTo>
                    <a:pt x="132" y="112"/>
                  </a:lnTo>
                  <a:lnTo>
                    <a:pt x="132" y="111"/>
                  </a:lnTo>
                  <a:lnTo>
                    <a:pt x="130" y="109"/>
                  </a:lnTo>
                  <a:lnTo>
                    <a:pt x="130" y="104"/>
                  </a:lnTo>
                  <a:lnTo>
                    <a:pt x="130" y="103"/>
                  </a:lnTo>
                  <a:lnTo>
                    <a:pt x="132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0"/>
                  </a:lnTo>
                  <a:lnTo>
                    <a:pt x="132" y="100"/>
                  </a:lnTo>
                  <a:lnTo>
                    <a:pt x="132" y="98"/>
                  </a:lnTo>
                  <a:lnTo>
                    <a:pt x="132" y="98"/>
                  </a:lnTo>
                  <a:lnTo>
                    <a:pt x="129" y="95"/>
                  </a:lnTo>
                  <a:lnTo>
                    <a:pt x="126" y="95"/>
                  </a:lnTo>
                  <a:lnTo>
                    <a:pt x="126" y="95"/>
                  </a:lnTo>
                  <a:lnTo>
                    <a:pt x="124" y="93"/>
                  </a:lnTo>
                  <a:lnTo>
                    <a:pt x="123" y="92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89"/>
                  </a:lnTo>
                  <a:lnTo>
                    <a:pt x="118" y="87"/>
                  </a:lnTo>
                  <a:lnTo>
                    <a:pt x="116" y="87"/>
                  </a:lnTo>
                  <a:lnTo>
                    <a:pt x="115" y="85"/>
                  </a:lnTo>
                  <a:lnTo>
                    <a:pt x="115" y="84"/>
                  </a:lnTo>
                  <a:lnTo>
                    <a:pt x="113" y="84"/>
                  </a:lnTo>
                  <a:lnTo>
                    <a:pt x="113" y="82"/>
                  </a:lnTo>
                  <a:lnTo>
                    <a:pt x="113" y="81"/>
                  </a:lnTo>
                  <a:lnTo>
                    <a:pt x="113" y="78"/>
                  </a:lnTo>
                  <a:lnTo>
                    <a:pt x="115" y="7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08" y="76"/>
                  </a:lnTo>
                  <a:lnTo>
                    <a:pt x="107" y="76"/>
                  </a:lnTo>
                  <a:lnTo>
                    <a:pt x="105" y="74"/>
                  </a:lnTo>
                  <a:lnTo>
                    <a:pt x="104" y="73"/>
                  </a:lnTo>
                  <a:lnTo>
                    <a:pt x="101" y="68"/>
                  </a:lnTo>
                  <a:lnTo>
                    <a:pt x="97" y="67"/>
                  </a:lnTo>
                  <a:lnTo>
                    <a:pt x="96" y="67"/>
                  </a:lnTo>
                  <a:lnTo>
                    <a:pt x="96" y="65"/>
                  </a:lnTo>
                  <a:lnTo>
                    <a:pt x="94" y="63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3" y="60"/>
                  </a:lnTo>
                  <a:lnTo>
                    <a:pt x="91" y="59"/>
                  </a:lnTo>
                  <a:lnTo>
                    <a:pt x="89" y="57"/>
                  </a:lnTo>
                  <a:lnTo>
                    <a:pt x="89" y="56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6" y="52"/>
                  </a:lnTo>
                  <a:lnTo>
                    <a:pt x="86" y="52"/>
                  </a:lnTo>
                  <a:lnTo>
                    <a:pt x="86" y="51"/>
                  </a:lnTo>
                  <a:lnTo>
                    <a:pt x="85" y="48"/>
                  </a:lnTo>
                  <a:lnTo>
                    <a:pt x="83" y="46"/>
                  </a:lnTo>
                  <a:lnTo>
                    <a:pt x="83" y="45"/>
                  </a:lnTo>
                  <a:lnTo>
                    <a:pt x="82" y="43"/>
                  </a:lnTo>
                  <a:lnTo>
                    <a:pt x="82" y="41"/>
                  </a:lnTo>
                  <a:lnTo>
                    <a:pt x="80" y="38"/>
                  </a:lnTo>
                  <a:lnTo>
                    <a:pt x="78" y="35"/>
                  </a:lnTo>
                  <a:lnTo>
                    <a:pt x="77" y="34"/>
                  </a:lnTo>
                  <a:lnTo>
                    <a:pt x="77" y="30"/>
                  </a:lnTo>
                  <a:lnTo>
                    <a:pt x="77" y="29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75" y="24"/>
                  </a:lnTo>
                  <a:lnTo>
                    <a:pt x="75" y="24"/>
                  </a:lnTo>
                  <a:lnTo>
                    <a:pt x="71" y="22"/>
                  </a:lnTo>
                  <a:lnTo>
                    <a:pt x="69" y="22"/>
                  </a:lnTo>
                  <a:lnTo>
                    <a:pt x="69" y="21"/>
                  </a:lnTo>
                  <a:lnTo>
                    <a:pt x="67" y="19"/>
                  </a:lnTo>
                  <a:lnTo>
                    <a:pt x="67" y="19"/>
                  </a:lnTo>
                  <a:lnTo>
                    <a:pt x="64" y="18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3" y="19"/>
                  </a:lnTo>
                  <a:lnTo>
                    <a:pt x="61" y="19"/>
                  </a:lnTo>
                  <a:lnTo>
                    <a:pt x="60" y="19"/>
                  </a:lnTo>
                  <a:lnTo>
                    <a:pt x="56" y="16"/>
                  </a:lnTo>
                  <a:lnTo>
                    <a:pt x="55" y="16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0" y="13"/>
                  </a:lnTo>
                  <a:lnTo>
                    <a:pt x="50" y="15"/>
                  </a:lnTo>
                  <a:lnTo>
                    <a:pt x="52" y="15"/>
                  </a:lnTo>
                  <a:lnTo>
                    <a:pt x="52" y="18"/>
                  </a:lnTo>
                  <a:lnTo>
                    <a:pt x="52" y="19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9"/>
                  </a:lnTo>
                  <a:lnTo>
                    <a:pt x="53" y="32"/>
                  </a:lnTo>
                  <a:lnTo>
                    <a:pt x="53" y="34"/>
                  </a:lnTo>
                  <a:lnTo>
                    <a:pt x="55" y="35"/>
                  </a:lnTo>
                  <a:lnTo>
                    <a:pt x="55" y="40"/>
                  </a:lnTo>
                  <a:lnTo>
                    <a:pt x="55" y="41"/>
                  </a:lnTo>
                  <a:lnTo>
                    <a:pt x="56" y="43"/>
                  </a:lnTo>
                  <a:lnTo>
                    <a:pt x="58" y="45"/>
                  </a:lnTo>
                  <a:lnTo>
                    <a:pt x="58" y="46"/>
                  </a:lnTo>
                  <a:lnTo>
                    <a:pt x="61" y="48"/>
                  </a:lnTo>
                  <a:lnTo>
                    <a:pt x="63" y="49"/>
                  </a:lnTo>
                  <a:lnTo>
                    <a:pt x="66" y="52"/>
                  </a:lnTo>
                  <a:lnTo>
                    <a:pt x="67" y="54"/>
                  </a:lnTo>
                  <a:lnTo>
                    <a:pt x="71" y="57"/>
                  </a:lnTo>
                  <a:lnTo>
                    <a:pt x="71" y="59"/>
                  </a:lnTo>
                  <a:lnTo>
                    <a:pt x="71" y="60"/>
                  </a:lnTo>
                  <a:lnTo>
                    <a:pt x="72" y="60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5" y="62"/>
                  </a:lnTo>
                  <a:lnTo>
                    <a:pt x="77" y="67"/>
                  </a:lnTo>
                  <a:lnTo>
                    <a:pt x="78" y="67"/>
                  </a:lnTo>
                  <a:lnTo>
                    <a:pt x="78" y="68"/>
                  </a:lnTo>
                  <a:lnTo>
                    <a:pt x="80" y="68"/>
                  </a:lnTo>
                  <a:lnTo>
                    <a:pt x="80" y="70"/>
                  </a:lnTo>
                  <a:lnTo>
                    <a:pt x="80" y="70"/>
                  </a:lnTo>
                  <a:lnTo>
                    <a:pt x="82" y="71"/>
                  </a:lnTo>
                  <a:lnTo>
                    <a:pt x="82" y="73"/>
                  </a:lnTo>
                  <a:lnTo>
                    <a:pt x="82" y="74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5" y="81"/>
                  </a:lnTo>
                  <a:lnTo>
                    <a:pt x="88" y="82"/>
                  </a:lnTo>
                  <a:lnTo>
                    <a:pt x="88" y="85"/>
                  </a:lnTo>
                  <a:lnTo>
                    <a:pt x="89" y="87"/>
                  </a:lnTo>
                  <a:lnTo>
                    <a:pt x="91" y="89"/>
                  </a:lnTo>
                  <a:lnTo>
                    <a:pt x="93" y="89"/>
                  </a:lnTo>
                  <a:lnTo>
                    <a:pt x="93" y="90"/>
                  </a:lnTo>
                  <a:lnTo>
                    <a:pt x="93" y="90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7"/>
                  </a:lnTo>
                  <a:lnTo>
                    <a:pt x="97" y="97"/>
                  </a:lnTo>
                  <a:lnTo>
                    <a:pt x="96" y="95"/>
                  </a:lnTo>
                  <a:lnTo>
                    <a:pt x="96" y="93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8"/>
                  </a:lnTo>
                  <a:lnTo>
                    <a:pt x="101" y="100"/>
                  </a:lnTo>
                  <a:lnTo>
                    <a:pt x="101" y="100"/>
                  </a:lnTo>
                  <a:lnTo>
                    <a:pt x="101" y="101"/>
                  </a:lnTo>
                  <a:lnTo>
                    <a:pt x="102" y="104"/>
                  </a:lnTo>
                  <a:lnTo>
                    <a:pt x="102" y="106"/>
                  </a:lnTo>
                  <a:lnTo>
                    <a:pt x="104" y="109"/>
                  </a:lnTo>
                  <a:lnTo>
                    <a:pt x="105" y="112"/>
                  </a:lnTo>
                  <a:lnTo>
                    <a:pt x="107" y="112"/>
                  </a:lnTo>
                  <a:lnTo>
                    <a:pt x="107" y="114"/>
                  </a:lnTo>
                  <a:lnTo>
                    <a:pt x="108" y="119"/>
                  </a:lnTo>
                  <a:lnTo>
                    <a:pt x="110" y="122"/>
                  </a:lnTo>
                  <a:lnTo>
                    <a:pt x="112" y="123"/>
                  </a:lnTo>
                  <a:lnTo>
                    <a:pt x="112" y="125"/>
                  </a:lnTo>
                  <a:lnTo>
                    <a:pt x="112" y="126"/>
                  </a:lnTo>
                  <a:lnTo>
                    <a:pt x="112" y="126"/>
                  </a:lnTo>
                  <a:lnTo>
                    <a:pt x="112" y="131"/>
                  </a:lnTo>
                  <a:lnTo>
                    <a:pt x="113" y="133"/>
                  </a:lnTo>
                  <a:lnTo>
                    <a:pt x="115" y="133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8" y="133"/>
                  </a:lnTo>
                  <a:lnTo>
                    <a:pt x="116" y="133"/>
                  </a:lnTo>
                  <a:lnTo>
                    <a:pt x="116" y="131"/>
                  </a:lnTo>
                  <a:lnTo>
                    <a:pt x="118" y="131"/>
                  </a:lnTo>
                  <a:lnTo>
                    <a:pt x="118" y="131"/>
                  </a:lnTo>
                  <a:lnTo>
                    <a:pt x="121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4" y="137"/>
                  </a:lnTo>
                  <a:lnTo>
                    <a:pt x="124" y="137"/>
                  </a:lnTo>
                  <a:lnTo>
                    <a:pt x="126" y="139"/>
                  </a:lnTo>
                  <a:lnTo>
                    <a:pt x="126" y="141"/>
                  </a:lnTo>
                  <a:lnTo>
                    <a:pt x="129" y="142"/>
                  </a:lnTo>
                  <a:lnTo>
                    <a:pt x="130" y="144"/>
                  </a:lnTo>
                  <a:lnTo>
                    <a:pt x="130" y="145"/>
                  </a:lnTo>
                  <a:lnTo>
                    <a:pt x="129" y="149"/>
                  </a:lnTo>
                  <a:lnTo>
                    <a:pt x="129" y="149"/>
                  </a:lnTo>
                  <a:lnTo>
                    <a:pt x="127" y="150"/>
                  </a:lnTo>
                  <a:lnTo>
                    <a:pt x="126" y="152"/>
                  </a:lnTo>
                  <a:lnTo>
                    <a:pt x="124" y="153"/>
                  </a:lnTo>
                  <a:lnTo>
                    <a:pt x="123" y="153"/>
                  </a:lnTo>
                  <a:lnTo>
                    <a:pt x="121" y="153"/>
                  </a:lnTo>
                  <a:lnTo>
                    <a:pt x="121" y="152"/>
                  </a:lnTo>
                  <a:lnTo>
                    <a:pt x="119" y="147"/>
                  </a:lnTo>
                  <a:lnTo>
                    <a:pt x="118" y="145"/>
                  </a:lnTo>
                  <a:lnTo>
                    <a:pt x="118" y="144"/>
                  </a:lnTo>
                  <a:lnTo>
                    <a:pt x="116" y="141"/>
                  </a:lnTo>
                  <a:lnTo>
                    <a:pt x="113" y="141"/>
                  </a:lnTo>
                  <a:lnTo>
                    <a:pt x="110" y="137"/>
                  </a:lnTo>
                  <a:lnTo>
                    <a:pt x="108" y="136"/>
                  </a:lnTo>
                  <a:lnTo>
                    <a:pt x="107" y="134"/>
                  </a:lnTo>
                  <a:lnTo>
                    <a:pt x="101" y="131"/>
                  </a:lnTo>
                  <a:lnTo>
                    <a:pt x="99" y="130"/>
                  </a:lnTo>
                  <a:lnTo>
                    <a:pt x="97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6"/>
                  </a:lnTo>
                  <a:lnTo>
                    <a:pt x="94" y="126"/>
                  </a:lnTo>
                  <a:lnTo>
                    <a:pt x="91" y="123"/>
                  </a:lnTo>
                  <a:lnTo>
                    <a:pt x="91" y="122"/>
                  </a:lnTo>
                  <a:lnTo>
                    <a:pt x="91" y="120"/>
                  </a:lnTo>
                  <a:lnTo>
                    <a:pt x="91" y="115"/>
                  </a:lnTo>
                  <a:lnTo>
                    <a:pt x="93" y="114"/>
                  </a:lnTo>
                  <a:lnTo>
                    <a:pt x="91" y="112"/>
                  </a:lnTo>
                  <a:lnTo>
                    <a:pt x="91" y="112"/>
                  </a:lnTo>
                  <a:lnTo>
                    <a:pt x="91" y="111"/>
                  </a:lnTo>
                  <a:lnTo>
                    <a:pt x="91" y="109"/>
                  </a:lnTo>
                  <a:lnTo>
                    <a:pt x="89" y="108"/>
                  </a:lnTo>
                  <a:lnTo>
                    <a:pt x="88" y="103"/>
                  </a:lnTo>
                  <a:lnTo>
                    <a:pt x="85" y="101"/>
                  </a:lnTo>
                  <a:lnTo>
                    <a:pt x="83" y="101"/>
                  </a:lnTo>
                  <a:lnTo>
                    <a:pt x="78" y="97"/>
                  </a:lnTo>
                  <a:lnTo>
                    <a:pt x="77" y="95"/>
                  </a:lnTo>
                  <a:lnTo>
                    <a:pt x="77" y="93"/>
                  </a:lnTo>
                  <a:lnTo>
                    <a:pt x="75" y="92"/>
                  </a:lnTo>
                  <a:lnTo>
                    <a:pt x="75" y="92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69" y="95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90"/>
                  </a:lnTo>
                  <a:lnTo>
                    <a:pt x="64" y="90"/>
                  </a:lnTo>
                  <a:lnTo>
                    <a:pt x="63" y="89"/>
                  </a:lnTo>
                  <a:lnTo>
                    <a:pt x="61" y="89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6" y="85"/>
                  </a:lnTo>
                  <a:lnTo>
                    <a:pt x="56" y="84"/>
                  </a:lnTo>
                  <a:lnTo>
                    <a:pt x="56" y="84"/>
                  </a:lnTo>
                  <a:lnTo>
                    <a:pt x="53" y="82"/>
                  </a:lnTo>
                  <a:lnTo>
                    <a:pt x="52" y="81"/>
                  </a:lnTo>
                  <a:lnTo>
                    <a:pt x="50" y="79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5" y="78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1" y="79"/>
                  </a:lnTo>
                  <a:lnTo>
                    <a:pt x="61" y="79"/>
                  </a:lnTo>
                  <a:lnTo>
                    <a:pt x="63" y="79"/>
                  </a:lnTo>
                  <a:lnTo>
                    <a:pt x="61" y="79"/>
                  </a:lnTo>
                  <a:lnTo>
                    <a:pt x="61" y="78"/>
                  </a:lnTo>
                  <a:lnTo>
                    <a:pt x="61" y="76"/>
                  </a:lnTo>
                  <a:lnTo>
                    <a:pt x="61" y="76"/>
                  </a:lnTo>
                  <a:lnTo>
                    <a:pt x="60" y="76"/>
                  </a:lnTo>
                  <a:lnTo>
                    <a:pt x="60" y="76"/>
                  </a:lnTo>
                  <a:lnTo>
                    <a:pt x="61" y="74"/>
                  </a:lnTo>
                  <a:lnTo>
                    <a:pt x="63" y="71"/>
                  </a:lnTo>
                  <a:lnTo>
                    <a:pt x="63" y="68"/>
                  </a:lnTo>
                  <a:lnTo>
                    <a:pt x="61" y="65"/>
                  </a:lnTo>
                  <a:lnTo>
                    <a:pt x="60" y="63"/>
                  </a:lnTo>
                  <a:lnTo>
                    <a:pt x="55" y="57"/>
                  </a:lnTo>
                  <a:lnTo>
                    <a:pt x="52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47" y="52"/>
                  </a:lnTo>
                  <a:lnTo>
                    <a:pt x="45" y="51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9" y="45"/>
                  </a:lnTo>
                  <a:lnTo>
                    <a:pt x="37" y="45"/>
                  </a:lnTo>
                  <a:lnTo>
                    <a:pt x="37" y="41"/>
                  </a:lnTo>
                  <a:lnTo>
                    <a:pt x="37" y="38"/>
                  </a:lnTo>
                  <a:lnTo>
                    <a:pt x="37" y="38"/>
                  </a:lnTo>
                  <a:lnTo>
                    <a:pt x="34" y="37"/>
                  </a:lnTo>
                  <a:lnTo>
                    <a:pt x="34" y="35"/>
                  </a:lnTo>
                  <a:lnTo>
                    <a:pt x="34" y="32"/>
                  </a:lnTo>
                  <a:lnTo>
                    <a:pt x="34" y="30"/>
                  </a:lnTo>
                  <a:lnTo>
                    <a:pt x="31" y="29"/>
                  </a:lnTo>
                  <a:lnTo>
                    <a:pt x="31" y="27"/>
                  </a:lnTo>
                  <a:lnTo>
                    <a:pt x="31" y="26"/>
                  </a:lnTo>
                  <a:lnTo>
                    <a:pt x="30" y="24"/>
                  </a:lnTo>
                  <a:lnTo>
                    <a:pt x="28" y="22"/>
                  </a:lnTo>
                  <a:lnTo>
                    <a:pt x="26" y="19"/>
                  </a:lnTo>
                  <a:lnTo>
                    <a:pt x="25" y="19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6" y="16"/>
                  </a:lnTo>
                  <a:lnTo>
                    <a:pt x="26" y="15"/>
                  </a:lnTo>
                  <a:lnTo>
                    <a:pt x="23" y="11"/>
                  </a:lnTo>
                  <a:lnTo>
                    <a:pt x="22" y="8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19" y="4"/>
                  </a:lnTo>
                  <a:lnTo>
                    <a:pt x="23" y="4"/>
                  </a:lnTo>
                  <a:lnTo>
                    <a:pt x="26" y="2"/>
                  </a:lnTo>
                  <a:lnTo>
                    <a:pt x="31" y="2"/>
                  </a:lnTo>
                  <a:lnTo>
                    <a:pt x="36" y="2"/>
                  </a:lnTo>
                  <a:lnTo>
                    <a:pt x="39" y="2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2" name="Freeform 198">
              <a:extLst>
                <a:ext uri="{FF2B5EF4-FFF2-40B4-BE49-F238E27FC236}">
                  <a16:creationId xmlns:a16="http://schemas.microsoft.com/office/drawing/2014/main" id="{E2DDE0CA-C0C7-4EC0-B952-A6B525907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85027" y="4681017"/>
              <a:ext cx="91614" cy="220263"/>
            </a:xfrm>
            <a:custGeom>
              <a:avLst/>
              <a:gdLst>
                <a:gd name="T0" fmla="*/ 30 w 47"/>
                <a:gd name="T1" fmla="*/ 39 h 113"/>
                <a:gd name="T2" fmla="*/ 30 w 47"/>
                <a:gd name="T3" fmla="*/ 38 h 113"/>
                <a:gd name="T4" fmla="*/ 28 w 47"/>
                <a:gd name="T5" fmla="*/ 38 h 113"/>
                <a:gd name="T6" fmla="*/ 33 w 47"/>
                <a:gd name="T7" fmla="*/ 31 h 113"/>
                <a:gd name="T8" fmla="*/ 4 w 47"/>
                <a:gd name="T9" fmla="*/ 0 h 113"/>
                <a:gd name="T10" fmla="*/ 12 w 47"/>
                <a:gd name="T11" fmla="*/ 3 h 113"/>
                <a:gd name="T12" fmla="*/ 17 w 47"/>
                <a:gd name="T13" fmla="*/ 3 h 113"/>
                <a:gd name="T14" fmla="*/ 18 w 47"/>
                <a:gd name="T15" fmla="*/ 6 h 113"/>
                <a:gd name="T16" fmla="*/ 20 w 47"/>
                <a:gd name="T17" fmla="*/ 11 h 113"/>
                <a:gd name="T18" fmla="*/ 23 w 47"/>
                <a:gd name="T19" fmla="*/ 15 h 113"/>
                <a:gd name="T20" fmla="*/ 22 w 47"/>
                <a:gd name="T21" fmla="*/ 17 h 113"/>
                <a:gd name="T22" fmla="*/ 23 w 47"/>
                <a:gd name="T23" fmla="*/ 25 h 113"/>
                <a:gd name="T24" fmla="*/ 23 w 47"/>
                <a:gd name="T25" fmla="*/ 33 h 113"/>
                <a:gd name="T26" fmla="*/ 20 w 47"/>
                <a:gd name="T27" fmla="*/ 38 h 113"/>
                <a:gd name="T28" fmla="*/ 20 w 47"/>
                <a:gd name="T29" fmla="*/ 42 h 113"/>
                <a:gd name="T30" fmla="*/ 22 w 47"/>
                <a:gd name="T31" fmla="*/ 47 h 113"/>
                <a:gd name="T32" fmla="*/ 23 w 47"/>
                <a:gd name="T33" fmla="*/ 49 h 113"/>
                <a:gd name="T34" fmla="*/ 25 w 47"/>
                <a:gd name="T35" fmla="*/ 56 h 113"/>
                <a:gd name="T36" fmla="*/ 26 w 47"/>
                <a:gd name="T37" fmla="*/ 60 h 113"/>
                <a:gd name="T38" fmla="*/ 28 w 47"/>
                <a:gd name="T39" fmla="*/ 64 h 113"/>
                <a:gd name="T40" fmla="*/ 28 w 47"/>
                <a:gd name="T41" fmla="*/ 67 h 113"/>
                <a:gd name="T42" fmla="*/ 30 w 47"/>
                <a:gd name="T43" fmla="*/ 71 h 113"/>
                <a:gd name="T44" fmla="*/ 31 w 47"/>
                <a:gd name="T45" fmla="*/ 69 h 113"/>
                <a:gd name="T46" fmla="*/ 31 w 47"/>
                <a:gd name="T47" fmla="*/ 67 h 113"/>
                <a:gd name="T48" fmla="*/ 33 w 47"/>
                <a:gd name="T49" fmla="*/ 69 h 113"/>
                <a:gd name="T50" fmla="*/ 36 w 47"/>
                <a:gd name="T51" fmla="*/ 72 h 113"/>
                <a:gd name="T52" fmla="*/ 37 w 47"/>
                <a:gd name="T53" fmla="*/ 71 h 113"/>
                <a:gd name="T54" fmla="*/ 34 w 47"/>
                <a:gd name="T55" fmla="*/ 63 h 113"/>
                <a:gd name="T56" fmla="*/ 33 w 47"/>
                <a:gd name="T57" fmla="*/ 60 h 113"/>
                <a:gd name="T58" fmla="*/ 44 w 47"/>
                <a:gd name="T59" fmla="*/ 74 h 113"/>
                <a:gd name="T60" fmla="*/ 45 w 47"/>
                <a:gd name="T61" fmla="*/ 85 h 113"/>
                <a:gd name="T62" fmla="*/ 44 w 47"/>
                <a:gd name="T63" fmla="*/ 97 h 113"/>
                <a:gd name="T64" fmla="*/ 37 w 47"/>
                <a:gd name="T65" fmla="*/ 102 h 113"/>
                <a:gd name="T66" fmla="*/ 37 w 47"/>
                <a:gd name="T67" fmla="*/ 108 h 113"/>
                <a:gd name="T68" fmla="*/ 36 w 47"/>
                <a:gd name="T69" fmla="*/ 112 h 113"/>
                <a:gd name="T70" fmla="*/ 34 w 47"/>
                <a:gd name="T71" fmla="*/ 108 h 113"/>
                <a:gd name="T72" fmla="*/ 26 w 47"/>
                <a:gd name="T73" fmla="*/ 101 h 113"/>
                <a:gd name="T74" fmla="*/ 25 w 47"/>
                <a:gd name="T75" fmla="*/ 97 h 113"/>
                <a:gd name="T76" fmla="*/ 23 w 47"/>
                <a:gd name="T77" fmla="*/ 93 h 113"/>
                <a:gd name="T78" fmla="*/ 28 w 47"/>
                <a:gd name="T79" fmla="*/ 83 h 113"/>
                <a:gd name="T80" fmla="*/ 25 w 47"/>
                <a:gd name="T81" fmla="*/ 72 h 113"/>
                <a:gd name="T82" fmla="*/ 18 w 47"/>
                <a:gd name="T83" fmla="*/ 74 h 113"/>
                <a:gd name="T84" fmla="*/ 12 w 47"/>
                <a:gd name="T85" fmla="*/ 72 h 113"/>
                <a:gd name="T86" fmla="*/ 6 w 47"/>
                <a:gd name="T87" fmla="*/ 66 h 113"/>
                <a:gd name="T88" fmla="*/ 4 w 47"/>
                <a:gd name="T89" fmla="*/ 66 h 113"/>
                <a:gd name="T90" fmla="*/ 1 w 47"/>
                <a:gd name="T91" fmla="*/ 63 h 113"/>
                <a:gd name="T92" fmla="*/ 0 w 47"/>
                <a:gd name="T93" fmla="*/ 61 h 113"/>
                <a:gd name="T94" fmla="*/ 4 w 47"/>
                <a:gd name="T95" fmla="*/ 55 h 113"/>
                <a:gd name="T96" fmla="*/ 4 w 47"/>
                <a:gd name="T97" fmla="*/ 50 h 113"/>
                <a:gd name="T98" fmla="*/ 9 w 47"/>
                <a:gd name="T99" fmla="*/ 45 h 113"/>
                <a:gd name="T100" fmla="*/ 12 w 47"/>
                <a:gd name="T101" fmla="*/ 42 h 113"/>
                <a:gd name="T102" fmla="*/ 9 w 47"/>
                <a:gd name="T103" fmla="*/ 34 h 113"/>
                <a:gd name="T104" fmla="*/ 7 w 47"/>
                <a:gd name="T105" fmla="*/ 28 h 113"/>
                <a:gd name="T106" fmla="*/ 9 w 47"/>
                <a:gd name="T107" fmla="*/ 22 h 113"/>
                <a:gd name="T108" fmla="*/ 11 w 47"/>
                <a:gd name="T109" fmla="*/ 20 h 113"/>
                <a:gd name="T110" fmla="*/ 12 w 47"/>
                <a:gd name="T111" fmla="*/ 14 h 113"/>
                <a:gd name="T112" fmla="*/ 9 w 47"/>
                <a:gd name="T113" fmla="*/ 9 h 113"/>
                <a:gd name="T114" fmla="*/ 7 w 47"/>
                <a:gd name="T115" fmla="*/ 4 h 113"/>
                <a:gd name="T116" fmla="*/ 6 w 47"/>
                <a:gd name="T117" fmla="*/ 3 h 113"/>
                <a:gd name="T118" fmla="*/ 4 w 47"/>
                <a:gd name="T11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7" h="113">
                  <a:moveTo>
                    <a:pt x="30" y="38"/>
                  </a:move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close/>
                  <a:moveTo>
                    <a:pt x="28" y="38"/>
                  </a:move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6" y="38"/>
                  </a:lnTo>
                  <a:lnTo>
                    <a:pt x="28" y="38"/>
                  </a:lnTo>
                  <a:lnTo>
                    <a:pt x="28" y="38"/>
                  </a:lnTo>
                  <a:close/>
                  <a:moveTo>
                    <a:pt x="33" y="31"/>
                  </a:move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close/>
                  <a:moveTo>
                    <a:pt x="4" y="0"/>
                  </a:moveTo>
                  <a:lnTo>
                    <a:pt x="7" y="1"/>
                  </a:lnTo>
                  <a:lnTo>
                    <a:pt x="7" y="1"/>
                  </a:lnTo>
                  <a:lnTo>
                    <a:pt x="9" y="1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2" y="15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7"/>
                  </a:lnTo>
                  <a:lnTo>
                    <a:pt x="23" y="28"/>
                  </a:lnTo>
                  <a:lnTo>
                    <a:pt x="23" y="30"/>
                  </a:lnTo>
                  <a:lnTo>
                    <a:pt x="23" y="33"/>
                  </a:lnTo>
                  <a:lnTo>
                    <a:pt x="23" y="33"/>
                  </a:lnTo>
                  <a:lnTo>
                    <a:pt x="23" y="34"/>
                  </a:lnTo>
                  <a:lnTo>
                    <a:pt x="22" y="34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2" y="42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0"/>
                  </a:lnTo>
                  <a:lnTo>
                    <a:pt x="25" y="52"/>
                  </a:lnTo>
                  <a:lnTo>
                    <a:pt x="25" y="55"/>
                  </a:lnTo>
                  <a:lnTo>
                    <a:pt x="25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3" y="58"/>
                  </a:lnTo>
                  <a:lnTo>
                    <a:pt x="25" y="60"/>
                  </a:lnTo>
                  <a:lnTo>
                    <a:pt x="26" y="60"/>
                  </a:lnTo>
                  <a:lnTo>
                    <a:pt x="26" y="60"/>
                  </a:lnTo>
                  <a:lnTo>
                    <a:pt x="28" y="61"/>
                  </a:lnTo>
                  <a:lnTo>
                    <a:pt x="28" y="61"/>
                  </a:lnTo>
                  <a:lnTo>
                    <a:pt x="28" y="63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9"/>
                  </a:lnTo>
                  <a:lnTo>
                    <a:pt x="28" y="69"/>
                  </a:lnTo>
                  <a:lnTo>
                    <a:pt x="30" y="69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9"/>
                  </a:lnTo>
                  <a:lnTo>
                    <a:pt x="34" y="69"/>
                  </a:lnTo>
                  <a:lnTo>
                    <a:pt x="36" y="71"/>
                  </a:lnTo>
                  <a:lnTo>
                    <a:pt x="36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1"/>
                  </a:lnTo>
                  <a:lnTo>
                    <a:pt x="36" y="67"/>
                  </a:lnTo>
                  <a:lnTo>
                    <a:pt x="36" y="67"/>
                  </a:lnTo>
                  <a:lnTo>
                    <a:pt x="36" y="64"/>
                  </a:lnTo>
                  <a:lnTo>
                    <a:pt x="34" y="63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1"/>
                  </a:lnTo>
                  <a:lnTo>
                    <a:pt x="31" y="60"/>
                  </a:lnTo>
                  <a:lnTo>
                    <a:pt x="33" y="60"/>
                  </a:lnTo>
                  <a:lnTo>
                    <a:pt x="34" y="61"/>
                  </a:lnTo>
                  <a:lnTo>
                    <a:pt x="37" y="64"/>
                  </a:lnTo>
                  <a:lnTo>
                    <a:pt x="39" y="67"/>
                  </a:lnTo>
                  <a:lnTo>
                    <a:pt x="41" y="69"/>
                  </a:lnTo>
                  <a:lnTo>
                    <a:pt x="44" y="74"/>
                  </a:lnTo>
                  <a:lnTo>
                    <a:pt x="45" y="77"/>
                  </a:lnTo>
                  <a:lnTo>
                    <a:pt x="47" y="79"/>
                  </a:lnTo>
                  <a:lnTo>
                    <a:pt x="47" y="80"/>
                  </a:lnTo>
                  <a:lnTo>
                    <a:pt x="45" y="82"/>
                  </a:lnTo>
                  <a:lnTo>
                    <a:pt x="45" y="85"/>
                  </a:lnTo>
                  <a:lnTo>
                    <a:pt x="45" y="88"/>
                  </a:lnTo>
                  <a:lnTo>
                    <a:pt x="45" y="91"/>
                  </a:lnTo>
                  <a:lnTo>
                    <a:pt x="45" y="96"/>
                  </a:lnTo>
                  <a:lnTo>
                    <a:pt x="45" y="97"/>
                  </a:lnTo>
                  <a:lnTo>
                    <a:pt x="44" y="97"/>
                  </a:lnTo>
                  <a:lnTo>
                    <a:pt x="42" y="97"/>
                  </a:lnTo>
                  <a:lnTo>
                    <a:pt x="39" y="99"/>
                  </a:lnTo>
                  <a:lnTo>
                    <a:pt x="39" y="99"/>
                  </a:lnTo>
                  <a:lnTo>
                    <a:pt x="37" y="99"/>
                  </a:lnTo>
                  <a:lnTo>
                    <a:pt x="37" y="102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7" y="105"/>
                  </a:lnTo>
                  <a:lnTo>
                    <a:pt x="37" y="108"/>
                  </a:lnTo>
                  <a:lnTo>
                    <a:pt x="37" y="112"/>
                  </a:lnTo>
                  <a:lnTo>
                    <a:pt x="37" y="112"/>
                  </a:lnTo>
                  <a:lnTo>
                    <a:pt x="37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6" y="110"/>
                  </a:lnTo>
                  <a:lnTo>
                    <a:pt x="36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3" y="107"/>
                  </a:lnTo>
                  <a:lnTo>
                    <a:pt x="30" y="104"/>
                  </a:lnTo>
                  <a:lnTo>
                    <a:pt x="28" y="102"/>
                  </a:lnTo>
                  <a:lnTo>
                    <a:pt x="26" y="101"/>
                  </a:lnTo>
                  <a:lnTo>
                    <a:pt x="26" y="101"/>
                  </a:lnTo>
                  <a:lnTo>
                    <a:pt x="25" y="99"/>
                  </a:lnTo>
                  <a:lnTo>
                    <a:pt x="25" y="99"/>
                  </a:lnTo>
                  <a:lnTo>
                    <a:pt x="25" y="97"/>
                  </a:lnTo>
                  <a:lnTo>
                    <a:pt x="25" y="97"/>
                  </a:lnTo>
                  <a:lnTo>
                    <a:pt x="25" y="96"/>
                  </a:lnTo>
                  <a:lnTo>
                    <a:pt x="23" y="94"/>
                  </a:lnTo>
                  <a:lnTo>
                    <a:pt x="23" y="94"/>
                  </a:lnTo>
                  <a:lnTo>
                    <a:pt x="23" y="93"/>
                  </a:lnTo>
                  <a:lnTo>
                    <a:pt x="23" y="93"/>
                  </a:lnTo>
                  <a:lnTo>
                    <a:pt x="25" y="91"/>
                  </a:lnTo>
                  <a:lnTo>
                    <a:pt x="25" y="90"/>
                  </a:lnTo>
                  <a:lnTo>
                    <a:pt x="25" y="88"/>
                  </a:lnTo>
                  <a:lnTo>
                    <a:pt x="26" y="85"/>
                  </a:lnTo>
                  <a:lnTo>
                    <a:pt x="28" y="83"/>
                  </a:lnTo>
                  <a:lnTo>
                    <a:pt x="28" y="82"/>
                  </a:lnTo>
                  <a:lnTo>
                    <a:pt x="28" y="80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5" y="72"/>
                  </a:lnTo>
                  <a:lnTo>
                    <a:pt x="25" y="72"/>
                  </a:lnTo>
                  <a:lnTo>
                    <a:pt x="22" y="72"/>
                  </a:lnTo>
                  <a:lnTo>
                    <a:pt x="20" y="74"/>
                  </a:lnTo>
                  <a:lnTo>
                    <a:pt x="20" y="74"/>
                  </a:lnTo>
                  <a:lnTo>
                    <a:pt x="18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4" y="75"/>
                  </a:lnTo>
                  <a:lnTo>
                    <a:pt x="14" y="75"/>
                  </a:lnTo>
                  <a:lnTo>
                    <a:pt x="12" y="72"/>
                  </a:lnTo>
                  <a:lnTo>
                    <a:pt x="11" y="71"/>
                  </a:lnTo>
                  <a:lnTo>
                    <a:pt x="9" y="67"/>
                  </a:lnTo>
                  <a:lnTo>
                    <a:pt x="7" y="67"/>
                  </a:lnTo>
                  <a:lnTo>
                    <a:pt x="7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4" y="67"/>
                  </a:lnTo>
                  <a:lnTo>
                    <a:pt x="4" y="67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3" y="64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3"/>
                  </a:lnTo>
                  <a:lnTo>
                    <a:pt x="3" y="63"/>
                  </a:lnTo>
                  <a:lnTo>
                    <a:pt x="1" y="61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1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4" y="50"/>
                  </a:lnTo>
                  <a:lnTo>
                    <a:pt x="4" y="49"/>
                  </a:lnTo>
                  <a:lnTo>
                    <a:pt x="4" y="47"/>
                  </a:lnTo>
                  <a:lnTo>
                    <a:pt x="6" y="47"/>
                  </a:lnTo>
                  <a:lnTo>
                    <a:pt x="9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31"/>
                  </a:lnTo>
                  <a:lnTo>
                    <a:pt x="7" y="31"/>
                  </a:lnTo>
                  <a:lnTo>
                    <a:pt x="7" y="28"/>
                  </a:lnTo>
                  <a:lnTo>
                    <a:pt x="9" y="28"/>
                  </a:lnTo>
                  <a:lnTo>
                    <a:pt x="9" y="27"/>
                  </a:lnTo>
                  <a:lnTo>
                    <a:pt x="11" y="25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2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9" y="9"/>
                  </a:lnTo>
                  <a:lnTo>
                    <a:pt x="9" y="8"/>
                  </a:lnTo>
                  <a:lnTo>
                    <a:pt x="11" y="6"/>
                  </a:lnTo>
                  <a:lnTo>
                    <a:pt x="9" y="6"/>
                  </a:lnTo>
                  <a:lnTo>
                    <a:pt x="9" y="4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3" name="Freeform 199">
              <a:extLst>
                <a:ext uri="{FF2B5EF4-FFF2-40B4-BE49-F238E27FC236}">
                  <a16:creationId xmlns:a16="http://schemas.microsoft.com/office/drawing/2014/main" id="{CDCE0519-5DA2-44D7-936B-13F1E39AD9D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3117" y="4297020"/>
              <a:ext cx="3898" cy="31188"/>
            </a:xfrm>
            <a:custGeom>
              <a:avLst/>
              <a:gdLst>
                <a:gd name="T0" fmla="*/ 0 w 2"/>
                <a:gd name="T1" fmla="*/ 14 h 16"/>
                <a:gd name="T2" fmla="*/ 0 w 2"/>
                <a:gd name="T3" fmla="*/ 14 h 16"/>
                <a:gd name="T4" fmla="*/ 0 w 2"/>
                <a:gd name="T5" fmla="*/ 14 h 16"/>
                <a:gd name="T6" fmla="*/ 0 w 2"/>
                <a:gd name="T7" fmla="*/ 16 h 16"/>
                <a:gd name="T8" fmla="*/ 0 w 2"/>
                <a:gd name="T9" fmla="*/ 16 h 16"/>
                <a:gd name="T10" fmla="*/ 0 w 2"/>
                <a:gd name="T11" fmla="*/ 14 h 16"/>
                <a:gd name="T12" fmla="*/ 0 w 2"/>
                <a:gd name="T13" fmla="*/ 14 h 16"/>
                <a:gd name="T14" fmla="*/ 0 w 2"/>
                <a:gd name="T15" fmla="*/ 14 h 16"/>
                <a:gd name="T16" fmla="*/ 0 w 2"/>
                <a:gd name="T17" fmla="*/ 14 h 16"/>
                <a:gd name="T18" fmla="*/ 2 w 2"/>
                <a:gd name="T19" fmla="*/ 0 h 16"/>
                <a:gd name="T20" fmla="*/ 2 w 2"/>
                <a:gd name="T21" fmla="*/ 0 h 16"/>
                <a:gd name="T22" fmla="*/ 2 w 2"/>
                <a:gd name="T23" fmla="*/ 1 h 16"/>
                <a:gd name="T24" fmla="*/ 2 w 2"/>
                <a:gd name="T25" fmla="*/ 1 h 16"/>
                <a:gd name="T26" fmla="*/ 2 w 2"/>
                <a:gd name="T27" fmla="*/ 1 h 16"/>
                <a:gd name="T28" fmla="*/ 2 w 2"/>
                <a:gd name="T29" fmla="*/ 1 h 16"/>
                <a:gd name="T30" fmla="*/ 2 w 2"/>
                <a:gd name="T31" fmla="*/ 1 h 16"/>
                <a:gd name="T32" fmla="*/ 0 w 2"/>
                <a:gd name="T33" fmla="*/ 1 h 16"/>
                <a:gd name="T34" fmla="*/ 0 w 2"/>
                <a:gd name="T35" fmla="*/ 1 h 16"/>
                <a:gd name="T36" fmla="*/ 0 w 2"/>
                <a:gd name="T37" fmla="*/ 1 h 16"/>
                <a:gd name="T38" fmla="*/ 2 w 2"/>
                <a:gd name="T39" fmla="*/ 1 h 16"/>
                <a:gd name="T40" fmla="*/ 2 w 2"/>
                <a:gd name="T41" fmla="*/ 0 h 16"/>
                <a:gd name="T42" fmla="*/ 2 w 2"/>
                <a:gd name="T4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" h="16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4" name="Freeform 200">
              <a:extLst>
                <a:ext uri="{FF2B5EF4-FFF2-40B4-BE49-F238E27FC236}">
                  <a16:creationId xmlns:a16="http://schemas.microsoft.com/office/drawing/2014/main" id="{9734048A-1063-4C17-8229-88B3D14632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8949" y="4985096"/>
              <a:ext cx="15594" cy="15594"/>
            </a:xfrm>
            <a:custGeom>
              <a:avLst/>
              <a:gdLst>
                <a:gd name="T0" fmla="*/ 5 w 8"/>
                <a:gd name="T1" fmla="*/ 0 h 8"/>
                <a:gd name="T2" fmla="*/ 6 w 8"/>
                <a:gd name="T3" fmla="*/ 1 h 8"/>
                <a:gd name="T4" fmla="*/ 8 w 8"/>
                <a:gd name="T5" fmla="*/ 3 h 8"/>
                <a:gd name="T6" fmla="*/ 8 w 8"/>
                <a:gd name="T7" fmla="*/ 4 h 8"/>
                <a:gd name="T8" fmla="*/ 6 w 8"/>
                <a:gd name="T9" fmla="*/ 4 h 8"/>
                <a:gd name="T10" fmla="*/ 6 w 8"/>
                <a:gd name="T11" fmla="*/ 6 h 8"/>
                <a:gd name="T12" fmla="*/ 5 w 8"/>
                <a:gd name="T13" fmla="*/ 6 h 8"/>
                <a:gd name="T14" fmla="*/ 3 w 8"/>
                <a:gd name="T15" fmla="*/ 8 h 8"/>
                <a:gd name="T16" fmla="*/ 1 w 8"/>
                <a:gd name="T17" fmla="*/ 6 h 8"/>
                <a:gd name="T18" fmla="*/ 0 w 8"/>
                <a:gd name="T19" fmla="*/ 6 h 8"/>
                <a:gd name="T20" fmla="*/ 0 w 8"/>
                <a:gd name="T21" fmla="*/ 6 h 8"/>
                <a:gd name="T22" fmla="*/ 1 w 8"/>
                <a:gd name="T23" fmla="*/ 6 h 8"/>
                <a:gd name="T24" fmla="*/ 1 w 8"/>
                <a:gd name="T25" fmla="*/ 4 h 8"/>
                <a:gd name="T26" fmla="*/ 1 w 8"/>
                <a:gd name="T27" fmla="*/ 3 h 8"/>
                <a:gd name="T28" fmla="*/ 1 w 8"/>
                <a:gd name="T29" fmla="*/ 1 h 8"/>
                <a:gd name="T30" fmla="*/ 3 w 8"/>
                <a:gd name="T31" fmla="*/ 1 h 8"/>
                <a:gd name="T32" fmla="*/ 3 w 8"/>
                <a:gd name="T33" fmla="*/ 0 h 8"/>
                <a:gd name="T34" fmla="*/ 5 w 8"/>
                <a:gd name="T35" fmla="*/ 0 h 8"/>
                <a:gd name="T36" fmla="*/ 5 w 8"/>
                <a:gd name="T3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" h="8">
                  <a:moveTo>
                    <a:pt x="5" y="0"/>
                  </a:moveTo>
                  <a:lnTo>
                    <a:pt x="6" y="1"/>
                  </a:lnTo>
                  <a:lnTo>
                    <a:pt x="8" y="3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6"/>
                  </a:lnTo>
                  <a:lnTo>
                    <a:pt x="5" y="6"/>
                  </a:lnTo>
                  <a:lnTo>
                    <a:pt x="3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5" name="Freeform 201">
              <a:extLst>
                <a:ext uri="{FF2B5EF4-FFF2-40B4-BE49-F238E27FC236}">
                  <a16:creationId xmlns:a16="http://schemas.microsoft.com/office/drawing/2014/main" id="{41F2152B-5AA2-421E-9752-0DD4F60D8B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64584" y="3359445"/>
              <a:ext cx="9747" cy="9747"/>
            </a:xfrm>
            <a:custGeom>
              <a:avLst/>
              <a:gdLst>
                <a:gd name="T0" fmla="*/ 2 w 5"/>
                <a:gd name="T1" fmla="*/ 2 h 5"/>
                <a:gd name="T2" fmla="*/ 3 w 5"/>
                <a:gd name="T3" fmla="*/ 3 h 5"/>
                <a:gd name="T4" fmla="*/ 5 w 5"/>
                <a:gd name="T5" fmla="*/ 3 h 5"/>
                <a:gd name="T6" fmla="*/ 5 w 5"/>
                <a:gd name="T7" fmla="*/ 5 h 5"/>
                <a:gd name="T8" fmla="*/ 5 w 5"/>
                <a:gd name="T9" fmla="*/ 5 h 5"/>
                <a:gd name="T10" fmla="*/ 3 w 5"/>
                <a:gd name="T11" fmla="*/ 5 h 5"/>
                <a:gd name="T12" fmla="*/ 2 w 5"/>
                <a:gd name="T13" fmla="*/ 3 h 5"/>
                <a:gd name="T14" fmla="*/ 2 w 5"/>
                <a:gd name="T15" fmla="*/ 2 h 5"/>
                <a:gd name="T16" fmla="*/ 2 w 5"/>
                <a:gd name="T17" fmla="*/ 0 h 5"/>
                <a:gd name="T18" fmla="*/ 2 w 5"/>
                <a:gd name="T19" fmla="*/ 0 h 5"/>
                <a:gd name="T20" fmla="*/ 2 w 5"/>
                <a:gd name="T21" fmla="*/ 2 h 5"/>
                <a:gd name="T22" fmla="*/ 2 w 5"/>
                <a:gd name="T23" fmla="*/ 2 h 5"/>
                <a:gd name="T24" fmla="*/ 0 w 5"/>
                <a:gd name="T25" fmla="*/ 2 h 5"/>
                <a:gd name="T26" fmla="*/ 0 w 5"/>
                <a:gd name="T27" fmla="*/ 2 h 5"/>
                <a:gd name="T28" fmla="*/ 0 w 5"/>
                <a:gd name="T29" fmla="*/ 0 h 5"/>
                <a:gd name="T30" fmla="*/ 2 w 5"/>
                <a:gd name="T3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" h="5">
                  <a:moveTo>
                    <a:pt x="2" y="2"/>
                  </a:moveTo>
                  <a:lnTo>
                    <a:pt x="3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lnTo>
                    <a:pt x="3" y="5"/>
                  </a:lnTo>
                  <a:lnTo>
                    <a:pt x="2" y="3"/>
                  </a:lnTo>
                  <a:lnTo>
                    <a:pt x="2" y="2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6" name="Freeform 202">
              <a:extLst>
                <a:ext uri="{FF2B5EF4-FFF2-40B4-BE49-F238E27FC236}">
                  <a16:creationId xmlns:a16="http://schemas.microsoft.com/office/drawing/2014/main" id="{731C36DE-CB4A-4FB1-8A00-BF4890E2848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10695" y="3944211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7" name="Freeform 203">
              <a:extLst>
                <a:ext uri="{FF2B5EF4-FFF2-40B4-BE49-F238E27FC236}">
                  <a16:creationId xmlns:a16="http://schemas.microsoft.com/office/drawing/2014/main" id="{CA14389D-B025-43AE-907F-5E52654D5B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3536" y="3632336"/>
              <a:ext cx="346961" cy="370352"/>
            </a:xfrm>
            <a:custGeom>
              <a:avLst/>
              <a:gdLst>
                <a:gd name="T0" fmla="*/ 9 w 178"/>
                <a:gd name="T1" fmla="*/ 116 h 190"/>
                <a:gd name="T2" fmla="*/ 124 w 178"/>
                <a:gd name="T3" fmla="*/ 2 h 190"/>
                <a:gd name="T4" fmla="*/ 138 w 178"/>
                <a:gd name="T5" fmla="*/ 12 h 190"/>
                <a:gd name="T6" fmla="*/ 151 w 178"/>
                <a:gd name="T7" fmla="*/ 19 h 190"/>
                <a:gd name="T8" fmla="*/ 165 w 178"/>
                <a:gd name="T9" fmla="*/ 27 h 190"/>
                <a:gd name="T10" fmla="*/ 171 w 178"/>
                <a:gd name="T11" fmla="*/ 37 h 190"/>
                <a:gd name="T12" fmla="*/ 152 w 178"/>
                <a:gd name="T13" fmla="*/ 43 h 190"/>
                <a:gd name="T14" fmla="*/ 154 w 178"/>
                <a:gd name="T15" fmla="*/ 62 h 190"/>
                <a:gd name="T16" fmla="*/ 156 w 178"/>
                <a:gd name="T17" fmla="*/ 81 h 190"/>
                <a:gd name="T18" fmla="*/ 159 w 178"/>
                <a:gd name="T19" fmla="*/ 100 h 190"/>
                <a:gd name="T20" fmla="*/ 160 w 178"/>
                <a:gd name="T21" fmla="*/ 119 h 190"/>
                <a:gd name="T22" fmla="*/ 162 w 178"/>
                <a:gd name="T23" fmla="*/ 138 h 190"/>
                <a:gd name="T24" fmla="*/ 165 w 178"/>
                <a:gd name="T25" fmla="*/ 155 h 190"/>
                <a:gd name="T26" fmla="*/ 168 w 178"/>
                <a:gd name="T27" fmla="*/ 171 h 190"/>
                <a:gd name="T28" fmla="*/ 111 w 178"/>
                <a:gd name="T29" fmla="*/ 179 h 190"/>
                <a:gd name="T30" fmla="*/ 110 w 178"/>
                <a:gd name="T31" fmla="*/ 179 h 190"/>
                <a:gd name="T32" fmla="*/ 100 w 178"/>
                <a:gd name="T33" fmla="*/ 180 h 190"/>
                <a:gd name="T34" fmla="*/ 94 w 178"/>
                <a:gd name="T35" fmla="*/ 179 h 190"/>
                <a:gd name="T36" fmla="*/ 88 w 178"/>
                <a:gd name="T37" fmla="*/ 183 h 190"/>
                <a:gd name="T38" fmla="*/ 80 w 178"/>
                <a:gd name="T39" fmla="*/ 175 h 190"/>
                <a:gd name="T40" fmla="*/ 75 w 178"/>
                <a:gd name="T41" fmla="*/ 182 h 190"/>
                <a:gd name="T42" fmla="*/ 72 w 178"/>
                <a:gd name="T43" fmla="*/ 190 h 190"/>
                <a:gd name="T44" fmla="*/ 67 w 178"/>
                <a:gd name="T45" fmla="*/ 186 h 190"/>
                <a:gd name="T46" fmla="*/ 61 w 178"/>
                <a:gd name="T47" fmla="*/ 182 h 190"/>
                <a:gd name="T48" fmla="*/ 59 w 178"/>
                <a:gd name="T49" fmla="*/ 179 h 190"/>
                <a:gd name="T50" fmla="*/ 58 w 178"/>
                <a:gd name="T51" fmla="*/ 177 h 190"/>
                <a:gd name="T52" fmla="*/ 53 w 178"/>
                <a:gd name="T53" fmla="*/ 171 h 190"/>
                <a:gd name="T54" fmla="*/ 52 w 178"/>
                <a:gd name="T55" fmla="*/ 169 h 190"/>
                <a:gd name="T56" fmla="*/ 48 w 178"/>
                <a:gd name="T57" fmla="*/ 167 h 190"/>
                <a:gd name="T58" fmla="*/ 45 w 178"/>
                <a:gd name="T59" fmla="*/ 166 h 190"/>
                <a:gd name="T60" fmla="*/ 31 w 178"/>
                <a:gd name="T61" fmla="*/ 161 h 190"/>
                <a:gd name="T62" fmla="*/ 28 w 178"/>
                <a:gd name="T63" fmla="*/ 161 h 190"/>
                <a:gd name="T64" fmla="*/ 23 w 178"/>
                <a:gd name="T65" fmla="*/ 163 h 190"/>
                <a:gd name="T66" fmla="*/ 14 w 178"/>
                <a:gd name="T67" fmla="*/ 163 h 190"/>
                <a:gd name="T68" fmla="*/ 9 w 178"/>
                <a:gd name="T69" fmla="*/ 167 h 190"/>
                <a:gd name="T70" fmla="*/ 7 w 178"/>
                <a:gd name="T71" fmla="*/ 166 h 190"/>
                <a:gd name="T72" fmla="*/ 14 w 178"/>
                <a:gd name="T73" fmla="*/ 149 h 190"/>
                <a:gd name="T74" fmla="*/ 12 w 178"/>
                <a:gd name="T75" fmla="*/ 127 h 190"/>
                <a:gd name="T76" fmla="*/ 11 w 178"/>
                <a:gd name="T77" fmla="*/ 120 h 190"/>
                <a:gd name="T78" fmla="*/ 12 w 178"/>
                <a:gd name="T79" fmla="*/ 109 h 190"/>
                <a:gd name="T80" fmla="*/ 7 w 178"/>
                <a:gd name="T81" fmla="*/ 101 h 190"/>
                <a:gd name="T82" fmla="*/ 3 w 178"/>
                <a:gd name="T83" fmla="*/ 95 h 190"/>
                <a:gd name="T84" fmla="*/ 0 w 178"/>
                <a:gd name="T85" fmla="*/ 98 h 190"/>
                <a:gd name="T86" fmla="*/ 11 w 178"/>
                <a:gd name="T87" fmla="*/ 92 h 190"/>
                <a:gd name="T88" fmla="*/ 26 w 178"/>
                <a:gd name="T89" fmla="*/ 92 h 190"/>
                <a:gd name="T90" fmla="*/ 47 w 178"/>
                <a:gd name="T91" fmla="*/ 92 h 190"/>
                <a:gd name="T92" fmla="*/ 58 w 178"/>
                <a:gd name="T93" fmla="*/ 87 h 190"/>
                <a:gd name="T94" fmla="*/ 58 w 178"/>
                <a:gd name="T95" fmla="*/ 78 h 190"/>
                <a:gd name="T96" fmla="*/ 56 w 178"/>
                <a:gd name="T97" fmla="*/ 70 h 190"/>
                <a:gd name="T98" fmla="*/ 63 w 178"/>
                <a:gd name="T99" fmla="*/ 64 h 190"/>
                <a:gd name="T100" fmla="*/ 72 w 178"/>
                <a:gd name="T101" fmla="*/ 60 h 190"/>
                <a:gd name="T102" fmla="*/ 121 w 178"/>
                <a:gd name="T103" fmla="*/ 19 h 190"/>
                <a:gd name="T104" fmla="*/ 121 w 178"/>
                <a:gd name="T105" fmla="*/ 4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78" h="190">
                  <a:moveTo>
                    <a:pt x="11" y="114"/>
                  </a:moveTo>
                  <a:lnTo>
                    <a:pt x="11" y="116"/>
                  </a:lnTo>
                  <a:lnTo>
                    <a:pt x="9" y="117"/>
                  </a:lnTo>
                  <a:lnTo>
                    <a:pt x="9" y="117"/>
                  </a:lnTo>
                  <a:lnTo>
                    <a:pt x="9" y="116"/>
                  </a:lnTo>
                  <a:lnTo>
                    <a:pt x="9" y="114"/>
                  </a:lnTo>
                  <a:lnTo>
                    <a:pt x="11" y="114"/>
                  </a:lnTo>
                  <a:lnTo>
                    <a:pt x="11" y="114"/>
                  </a:lnTo>
                  <a:close/>
                  <a:moveTo>
                    <a:pt x="121" y="0"/>
                  </a:moveTo>
                  <a:lnTo>
                    <a:pt x="124" y="2"/>
                  </a:lnTo>
                  <a:lnTo>
                    <a:pt x="127" y="4"/>
                  </a:lnTo>
                  <a:lnTo>
                    <a:pt x="129" y="5"/>
                  </a:lnTo>
                  <a:lnTo>
                    <a:pt x="132" y="8"/>
                  </a:lnTo>
                  <a:lnTo>
                    <a:pt x="135" y="10"/>
                  </a:lnTo>
                  <a:lnTo>
                    <a:pt x="138" y="12"/>
                  </a:lnTo>
                  <a:lnTo>
                    <a:pt x="140" y="13"/>
                  </a:lnTo>
                  <a:lnTo>
                    <a:pt x="143" y="15"/>
                  </a:lnTo>
                  <a:lnTo>
                    <a:pt x="146" y="16"/>
                  </a:lnTo>
                  <a:lnTo>
                    <a:pt x="148" y="18"/>
                  </a:lnTo>
                  <a:lnTo>
                    <a:pt x="151" y="19"/>
                  </a:lnTo>
                  <a:lnTo>
                    <a:pt x="154" y="21"/>
                  </a:lnTo>
                  <a:lnTo>
                    <a:pt x="157" y="23"/>
                  </a:lnTo>
                  <a:lnTo>
                    <a:pt x="159" y="24"/>
                  </a:lnTo>
                  <a:lnTo>
                    <a:pt x="162" y="26"/>
                  </a:lnTo>
                  <a:lnTo>
                    <a:pt x="165" y="27"/>
                  </a:lnTo>
                  <a:lnTo>
                    <a:pt x="167" y="29"/>
                  </a:lnTo>
                  <a:lnTo>
                    <a:pt x="170" y="32"/>
                  </a:lnTo>
                  <a:lnTo>
                    <a:pt x="175" y="34"/>
                  </a:lnTo>
                  <a:lnTo>
                    <a:pt x="178" y="37"/>
                  </a:lnTo>
                  <a:lnTo>
                    <a:pt x="171" y="37"/>
                  </a:lnTo>
                  <a:lnTo>
                    <a:pt x="165" y="37"/>
                  </a:lnTo>
                  <a:lnTo>
                    <a:pt x="156" y="37"/>
                  </a:lnTo>
                  <a:lnTo>
                    <a:pt x="151" y="37"/>
                  </a:lnTo>
                  <a:lnTo>
                    <a:pt x="152" y="40"/>
                  </a:lnTo>
                  <a:lnTo>
                    <a:pt x="152" y="43"/>
                  </a:lnTo>
                  <a:lnTo>
                    <a:pt x="152" y="48"/>
                  </a:lnTo>
                  <a:lnTo>
                    <a:pt x="152" y="51"/>
                  </a:lnTo>
                  <a:lnTo>
                    <a:pt x="154" y="54"/>
                  </a:lnTo>
                  <a:lnTo>
                    <a:pt x="154" y="59"/>
                  </a:lnTo>
                  <a:lnTo>
                    <a:pt x="154" y="62"/>
                  </a:lnTo>
                  <a:lnTo>
                    <a:pt x="154" y="67"/>
                  </a:lnTo>
                  <a:lnTo>
                    <a:pt x="156" y="70"/>
                  </a:lnTo>
                  <a:lnTo>
                    <a:pt x="156" y="73"/>
                  </a:lnTo>
                  <a:lnTo>
                    <a:pt x="156" y="78"/>
                  </a:lnTo>
                  <a:lnTo>
                    <a:pt x="156" y="81"/>
                  </a:lnTo>
                  <a:lnTo>
                    <a:pt x="157" y="84"/>
                  </a:lnTo>
                  <a:lnTo>
                    <a:pt x="157" y="89"/>
                  </a:lnTo>
                  <a:lnTo>
                    <a:pt x="157" y="92"/>
                  </a:lnTo>
                  <a:lnTo>
                    <a:pt x="159" y="97"/>
                  </a:lnTo>
                  <a:lnTo>
                    <a:pt x="159" y="100"/>
                  </a:lnTo>
                  <a:lnTo>
                    <a:pt x="159" y="103"/>
                  </a:lnTo>
                  <a:lnTo>
                    <a:pt x="159" y="108"/>
                  </a:lnTo>
                  <a:lnTo>
                    <a:pt x="160" y="111"/>
                  </a:lnTo>
                  <a:lnTo>
                    <a:pt x="160" y="114"/>
                  </a:lnTo>
                  <a:lnTo>
                    <a:pt x="160" y="119"/>
                  </a:lnTo>
                  <a:lnTo>
                    <a:pt x="160" y="122"/>
                  </a:lnTo>
                  <a:lnTo>
                    <a:pt x="162" y="125"/>
                  </a:lnTo>
                  <a:lnTo>
                    <a:pt x="162" y="130"/>
                  </a:lnTo>
                  <a:lnTo>
                    <a:pt x="162" y="133"/>
                  </a:lnTo>
                  <a:lnTo>
                    <a:pt x="162" y="138"/>
                  </a:lnTo>
                  <a:lnTo>
                    <a:pt x="163" y="141"/>
                  </a:lnTo>
                  <a:lnTo>
                    <a:pt x="163" y="144"/>
                  </a:lnTo>
                  <a:lnTo>
                    <a:pt x="163" y="149"/>
                  </a:lnTo>
                  <a:lnTo>
                    <a:pt x="163" y="152"/>
                  </a:lnTo>
                  <a:lnTo>
                    <a:pt x="165" y="155"/>
                  </a:lnTo>
                  <a:lnTo>
                    <a:pt x="165" y="160"/>
                  </a:lnTo>
                  <a:lnTo>
                    <a:pt x="165" y="163"/>
                  </a:lnTo>
                  <a:lnTo>
                    <a:pt x="167" y="164"/>
                  </a:lnTo>
                  <a:lnTo>
                    <a:pt x="170" y="166"/>
                  </a:lnTo>
                  <a:lnTo>
                    <a:pt x="168" y="171"/>
                  </a:lnTo>
                  <a:lnTo>
                    <a:pt x="168" y="174"/>
                  </a:lnTo>
                  <a:lnTo>
                    <a:pt x="167" y="179"/>
                  </a:lnTo>
                  <a:lnTo>
                    <a:pt x="115" y="179"/>
                  </a:lnTo>
                  <a:lnTo>
                    <a:pt x="113" y="179"/>
                  </a:lnTo>
                  <a:lnTo>
                    <a:pt x="111" y="179"/>
                  </a:lnTo>
                  <a:lnTo>
                    <a:pt x="111" y="175"/>
                  </a:lnTo>
                  <a:lnTo>
                    <a:pt x="111" y="175"/>
                  </a:lnTo>
                  <a:lnTo>
                    <a:pt x="110" y="177"/>
                  </a:lnTo>
                  <a:lnTo>
                    <a:pt x="110" y="177"/>
                  </a:lnTo>
                  <a:lnTo>
                    <a:pt x="110" y="179"/>
                  </a:lnTo>
                  <a:lnTo>
                    <a:pt x="110" y="179"/>
                  </a:lnTo>
                  <a:lnTo>
                    <a:pt x="108" y="179"/>
                  </a:lnTo>
                  <a:lnTo>
                    <a:pt x="105" y="180"/>
                  </a:lnTo>
                  <a:lnTo>
                    <a:pt x="104" y="180"/>
                  </a:lnTo>
                  <a:lnTo>
                    <a:pt x="100" y="180"/>
                  </a:lnTo>
                  <a:lnTo>
                    <a:pt x="99" y="180"/>
                  </a:lnTo>
                  <a:lnTo>
                    <a:pt x="99" y="180"/>
                  </a:lnTo>
                  <a:lnTo>
                    <a:pt x="96" y="179"/>
                  </a:lnTo>
                  <a:lnTo>
                    <a:pt x="96" y="179"/>
                  </a:lnTo>
                  <a:lnTo>
                    <a:pt x="94" y="179"/>
                  </a:lnTo>
                  <a:lnTo>
                    <a:pt x="93" y="179"/>
                  </a:lnTo>
                  <a:lnTo>
                    <a:pt x="91" y="180"/>
                  </a:lnTo>
                  <a:lnTo>
                    <a:pt x="91" y="182"/>
                  </a:lnTo>
                  <a:lnTo>
                    <a:pt x="89" y="183"/>
                  </a:lnTo>
                  <a:lnTo>
                    <a:pt x="88" y="183"/>
                  </a:lnTo>
                  <a:lnTo>
                    <a:pt x="88" y="182"/>
                  </a:lnTo>
                  <a:lnTo>
                    <a:pt x="85" y="180"/>
                  </a:lnTo>
                  <a:lnTo>
                    <a:pt x="83" y="177"/>
                  </a:lnTo>
                  <a:lnTo>
                    <a:pt x="81" y="177"/>
                  </a:lnTo>
                  <a:lnTo>
                    <a:pt x="80" y="175"/>
                  </a:lnTo>
                  <a:lnTo>
                    <a:pt x="78" y="177"/>
                  </a:lnTo>
                  <a:lnTo>
                    <a:pt x="78" y="179"/>
                  </a:lnTo>
                  <a:lnTo>
                    <a:pt x="77" y="179"/>
                  </a:lnTo>
                  <a:lnTo>
                    <a:pt x="77" y="180"/>
                  </a:lnTo>
                  <a:lnTo>
                    <a:pt x="75" y="182"/>
                  </a:lnTo>
                  <a:lnTo>
                    <a:pt x="75" y="183"/>
                  </a:lnTo>
                  <a:lnTo>
                    <a:pt x="75" y="185"/>
                  </a:lnTo>
                  <a:lnTo>
                    <a:pt x="74" y="186"/>
                  </a:lnTo>
                  <a:lnTo>
                    <a:pt x="74" y="188"/>
                  </a:lnTo>
                  <a:lnTo>
                    <a:pt x="72" y="190"/>
                  </a:lnTo>
                  <a:lnTo>
                    <a:pt x="72" y="190"/>
                  </a:lnTo>
                  <a:lnTo>
                    <a:pt x="69" y="188"/>
                  </a:lnTo>
                  <a:lnTo>
                    <a:pt x="69" y="188"/>
                  </a:lnTo>
                  <a:lnTo>
                    <a:pt x="67" y="186"/>
                  </a:lnTo>
                  <a:lnTo>
                    <a:pt x="67" y="186"/>
                  </a:lnTo>
                  <a:lnTo>
                    <a:pt x="66" y="185"/>
                  </a:lnTo>
                  <a:lnTo>
                    <a:pt x="64" y="185"/>
                  </a:lnTo>
                  <a:lnTo>
                    <a:pt x="63" y="183"/>
                  </a:lnTo>
                  <a:lnTo>
                    <a:pt x="63" y="183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0"/>
                  </a:lnTo>
                  <a:lnTo>
                    <a:pt x="59" y="179"/>
                  </a:lnTo>
                  <a:lnTo>
                    <a:pt x="59" y="179"/>
                  </a:lnTo>
                  <a:lnTo>
                    <a:pt x="58" y="179"/>
                  </a:lnTo>
                  <a:lnTo>
                    <a:pt x="58" y="179"/>
                  </a:lnTo>
                  <a:lnTo>
                    <a:pt x="58" y="177"/>
                  </a:lnTo>
                  <a:lnTo>
                    <a:pt x="58" y="177"/>
                  </a:lnTo>
                  <a:lnTo>
                    <a:pt x="56" y="177"/>
                  </a:lnTo>
                  <a:lnTo>
                    <a:pt x="56" y="177"/>
                  </a:lnTo>
                  <a:lnTo>
                    <a:pt x="55" y="175"/>
                  </a:lnTo>
                  <a:lnTo>
                    <a:pt x="55" y="172"/>
                  </a:lnTo>
                  <a:lnTo>
                    <a:pt x="53" y="171"/>
                  </a:lnTo>
                  <a:lnTo>
                    <a:pt x="53" y="171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0" y="169"/>
                  </a:lnTo>
                  <a:lnTo>
                    <a:pt x="48" y="169"/>
                  </a:lnTo>
                  <a:lnTo>
                    <a:pt x="48" y="169"/>
                  </a:lnTo>
                  <a:lnTo>
                    <a:pt x="48" y="167"/>
                  </a:lnTo>
                  <a:lnTo>
                    <a:pt x="47" y="169"/>
                  </a:lnTo>
                  <a:lnTo>
                    <a:pt x="47" y="169"/>
                  </a:lnTo>
                  <a:lnTo>
                    <a:pt x="45" y="167"/>
                  </a:lnTo>
                  <a:lnTo>
                    <a:pt x="45" y="167"/>
                  </a:lnTo>
                  <a:lnTo>
                    <a:pt x="45" y="166"/>
                  </a:lnTo>
                  <a:lnTo>
                    <a:pt x="44" y="164"/>
                  </a:lnTo>
                  <a:lnTo>
                    <a:pt x="41" y="163"/>
                  </a:lnTo>
                  <a:lnTo>
                    <a:pt x="37" y="161"/>
                  </a:lnTo>
                  <a:lnTo>
                    <a:pt x="33" y="161"/>
                  </a:lnTo>
                  <a:lnTo>
                    <a:pt x="31" y="161"/>
                  </a:lnTo>
                  <a:lnTo>
                    <a:pt x="31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6" y="163"/>
                  </a:lnTo>
                  <a:lnTo>
                    <a:pt x="25" y="163"/>
                  </a:lnTo>
                  <a:lnTo>
                    <a:pt x="23" y="163"/>
                  </a:lnTo>
                  <a:lnTo>
                    <a:pt x="22" y="163"/>
                  </a:lnTo>
                  <a:lnTo>
                    <a:pt x="18" y="164"/>
                  </a:lnTo>
                  <a:lnTo>
                    <a:pt x="15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2" y="163"/>
                  </a:lnTo>
                  <a:lnTo>
                    <a:pt x="11" y="164"/>
                  </a:lnTo>
                  <a:lnTo>
                    <a:pt x="11" y="166"/>
                  </a:lnTo>
                  <a:lnTo>
                    <a:pt x="9" y="167"/>
                  </a:lnTo>
                  <a:lnTo>
                    <a:pt x="9" y="167"/>
                  </a:lnTo>
                  <a:lnTo>
                    <a:pt x="9" y="169"/>
                  </a:lnTo>
                  <a:lnTo>
                    <a:pt x="9" y="172"/>
                  </a:lnTo>
                  <a:lnTo>
                    <a:pt x="7" y="174"/>
                  </a:lnTo>
                  <a:lnTo>
                    <a:pt x="7" y="166"/>
                  </a:lnTo>
                  <a:lnTo>
                    <a:pt x="9" y="164"/>
                  </a:lnTo>
                  <a:lnTo>
                    <a:pt x="9" y="161"/>
                  </a:lnTo>
                  <a:lnTo>
                    <a:pt x="11" y="156"/>
                  </a:lnTo>
                  <a:lnTo>
                    <a:pt x="12" y="153"/>
                  </a:lnTo>
                  <a:lnTo>
                    <a:pt x="14" y="149"/>
                  </a:lnTo>
                  <a:lnTo>
                    <a:pt x="15" y="142"/>
                  </a:lnTo>
                  <a:lnTo>
                    <a:pt x="15" y="138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27"/>
                  </a:lnTo>
                  <a:lnTo>
                    <a:pt x="11" y="123"/>
                  </a:lnTo>
                  <a:lnTo>
                    <a:pt x="9" y="122"/>
                  </a:lnTo>
                  <a:lnTo>
                    <a:pt x="7" y="120"/>
                  </a:lnTo>
                  <a:lnTo>
                    <a:pt x="9" y="120"/>
                  </a:lnTo>
                  <a:lnTo>
                    <a:pt x="11" y="120"/>
                  </a:lnTo>
                  <a:lnTo>
                    <a:pt x="11" y="119"/>
                  </a:lnTo>
                  <a:lnTo>
                    <a:pt x="9" y="119"/>
                  </a:lnTo>
                  <a:lnTo>
                    <a:pt x="12" y="114"/>
                  </a:lnTo>
                  <a:lnTo>
                    <a:pt x="12" y="111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1" y="106"/>
                  </a:lnTo>
                  <a:lnTo>
                    <a:pt x="9" y="101"/>
                  </a:lnTo>
                  <a:lnTo>
                    <a:pt x="9" y="101"/>
                  </a:lnTo>
                  <a:lnTo>
                    <a:pt x="7" y="101"/>
                  </a:lnTo>
                  <a:lnTo>
                    <a:pt x="7" y="101"/>
                  </a:lnTo>
                  <a:lnTo>
                    <a:pt x="7" y="103"/>
                  </a:lnTo>
                  <a:lnTo>
                    <a:pt x="6" y="101"/>
                  </a:lnTo>
                  <a:lnTo>
                    <a:pt x="4" y="100"/>
                  </a:lnTo>
                  <a:lnTo>
                    <a:pt x="3" y="95"/>
                  </a:lnTo>
                  <a:lnTo>
                    <a:pt x="3" y="95"/>
                  </a:lnTo>
                  <a:lnTo>
                    <a:pt x="1" y="95"/>
                  </a:lnTo>
                  <a:lnTo>
                    <a:pt x="1" y="97"/>
                  </a:lnTo>
                  <a:lnTo>
                    <a:pt x="1" y="100"/>
                  </a:lnTo>
                  <a:lnTo>
                    <a:pt x="0" y="98"/>
                  </a:lnTo>
                  <a:lnTo>
                    <a:pt x="1" y="97"/>
                  </a:lnTo>
                  <a:lnTo>
                    <a:pt x="1" y="95"/>
                  </a:lnTo>
                  <a:lnTo>
                    <a:pt x="1" y="92"/>
                  </a:lnTo>
                  <a:lnTo>
                    <a:pt x="7" y="92"/>
                  </a:lnTo>
                  <a:lnTo>
                    <a:pt x="11" y="92"/>
                  </a:lnTo>
                  <a:lnTo>
                    <a:pt x="14" y="92"/>
                  </a:lnTo>
                  <a:lnTo>
                    <a:pt x="17" y="92"/>
                  </a:lnTo>
                  <a:lnTo>
                    <a:pt x="20" y="92"/>
                  </a:lnTo>
                  <a:lnTo>
                    <a:pt x="23" y="92"/>
                  </a:lnTo>
                  <a:lnTo>
                    <a:pt x="26" y="92"/>
                  </a:lnTo>
                  <a:lnTo>
                    <a:pt x="29" y="92"/>
                  </a:lnTo>
                  <a:lnTo>
                    <a:pt x="33" y="92"/>
                  </a:lnTo>
                  <a:lnTo>
                    <a:pt x="36" y="92"/>
                  </a:lnTo>
                  <a:lnTo>
                    <a:pt x="41" y="92"/>
                  </a:lnTo>
                  <a:lnTo>
                    <a:pt x="47" y="92"/>
                  </a:lnTo>
                  <a:lnTo>
                    <a:pt x="50" y="92"/>
                  </a:lnTo>
                  <a:lnTo>
                    <a:pt x="53" y="92"/>
                  </a:lnTo>
                  <a:lnTo>
                    <a:pt x="58" y="92"/>
                  </a:lnTo>
                  <a:lnTo>
                    <a:pt x="58" y="90"/>
                  </a:lnTo>
                  <a:lnTo>
                    <a:pt x="58" y="87"/>
                  </a:lnTo>
                  <a:lnTo>
                    <a:pt x="58" y="86"/>
                  </a:lnTo>
                  <a:lnTo>
                    <a:pt x="58" y="84"/>
                  </a:lnTo>
                  <a:lnTo>
                    <a:pt x="58" y="81"/>
                  </a:lnTo>
                  <a:lnTo>
                    <a:pt x="58" y="79"/>
                  </a:lnTo>
                  <a:lnTo>
                    <a:pt x="58" y="78"/>
                  </a:lnTo>
                  <a:lnTo>
                    <a:pt x="58" y="76"/>
                  </a:lnTo>
                  <a:lnTo>
                    <a:pt x="58" y="75"/>
                  </a:lnTo>
                  <a:lnTo>
                    <a:pt x="58" y="73"/>
                  </a:lnTo>
                  <a:lnTo>
                    <a:pt x="56" y="71"/>
                  </a:lnTo>
                  <a:lnTo>
                    <a:pt x="56" y="70"/>
                  </a:lnTo>
                  <a:lnTo>
                    <a:pt x="56" y="70"/>
                  </a:lnTo>
                  <a:lnTo>
                    <a:pt x="58" y="68"/>
                  </a:lnTo>
                  <a:lnTo>
                    <a:pt x="58" y="67"/>
                  </a:lnTo>
                  <a:lnTo>
                    <a:pt x="61" y="65"/>
                  </a:lnTo>
                  <a:lnTo>
                    <a:pt x="63" y="64"/>
                  </a:lnTo>
                  <a:lnTo>
                    <a:pt x="64" y="62"/>
                  </a:lnTo>
                  <a:lnTo>
                    <a:pt x="66" y="62"/>
                  </a:lnTo>
                  <a:lnTo>
                    <a:pt x="67" y="62"/>
                  </a:lnTo>
                  <a:lnTo>
                    <a:pt x="70" y="60"/>
                  </a:lnTo>
                  <a:lnTo>
                    <a:pt x="72" y="60"/>
                  </a:lnTo>
                  <a:lnTo>
                    <a:pt x="74" y="59"/>
                  </a:lnTo>
                  <a:lnTo>
                    <a:pt x="74" y="57"/>
                  </a:lnTo>
                  <a:lnTo>
                    <a:pt x="74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16"/>
                  </a:lnTo>
                  <a:lnTo>
                    <a:pt x="121" y="13"/>
                  </a:lnTo>
                  <a:lnTo>
                    <a:pt x="121" y="10"/>
                  </a:lnTo>
                  <a:lnTo>
                    <a:pt x="121" y="7"/>
                  </a:lnTo>
                  <a:lnTo>
                    <a:pt x="121" y="4"/>
                  </a:lnTo>
                  <a:lnTo>
                    <a:pt x="1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8" name="Freeform 204">
              <a:extLst>
                <a:ext uri="{FF2B5EF4-FFF2-40B4-BE49-F238E27FC236}">
                  <a16:creationId xmlns:a16="http://schemas.microsoft.com/office/drawing/2014/main" id="{83BDE415-771F-4E84-AFB1-621E50CF0A18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9933" y="3998790"/>
              <a:ext cx="9747" cy="11695"/>
            </a:xfrm>
            <a:custGeom>
              <a:avLst/>
              <a:gdLst>
                <a:gd name="T0" fmla="*/ 0 w 5"/>
                <a:gd name="T1" fmla="*/ 0 h 6"/>
                <a:gd name="T2" fmla="*/ 2 w 5"/>
                <a:gd name="T3" fmla="*/ 0 h 6"/>
                <a:gd name="T4" fmla="*/ 4 w 5"/>
                <a:gd name="T5" fmla="*/ 2 h 6"/>
                <a:gd name="T6" fmla="*/ 4 w 5"/>
                <a:gd name="T7" fmla="*/ 2 h 6"/>
                <a:gd name="T8" fmla="*/ 4 w 5"/>
                <a:gd name="T9" fmla="*/ 2 h 6"/>
                <a:gd name="T10" fmla="*/ 4 w 5"/>
                <a:gd name="T11" fmla="*/ 2 h 6"/>
                <a:gd name="T12" fmla="*/ 5 w 5"/>
                <a:gd name="T13" fmla="*/ 3 h 6"/>
                <a:gd name="T14" fmla="*/ 5 w 5"/>
                <a:gd name="T15" fmla="*/ 3 h 6"/>
                <a:gd name="T16" fmla="*/ 5 w 5"/>
                <a:gd name="T17" fmla="*/ 5 h 6"/>
                <a:gd name="T18" fmla="*/ 5 w 5"/>
                <a:gd name="T19" fmla="*/ 6 h 6"/>
                <a:gd name="T20" fmla="*/ 5 w 5"/>
                <a:gd name="T21" fmla="*/ 6 h 6"/>
                <a:gd name="T22" fmla="*/ 4 w 5"/>
                <a:gd name="T23" fmla="*/ 5 h 6"/>
                <a:gd name="T24" fmla="*/ 2 w 5"/>
                <a:gd name="T25" fmla="*/ 5 h 6"/>
                <a:gd name="T26" fmla="*/ 2 w 5"/>
                <a:gd name="T27" fmla="*/ 5 h 6"/>
                <a:gd name="T28" fmla="*/ 2 w 5"/>
                <a:gd name="T29" fmla="*/ 5 h 6"/>
                <a:gd name="T30" fmla="*/ 2 w 5"/>
                <a:gd name="T31" fmla="*/ 3 h 6"/>
                <a:gd name="T32" fmla="*/ 2 w 5"/>
                <a:gd name="T33" fmla="*/ 3 h 6"/>
                <a:gd name="T34" fmla="*/ 0 w 5"/>
                <a:gd name="T35" fmla="*/ 3 h 6"/>
                <a:gd name="T36" fmla="*/ 0 w 5"/>
                <a:gd name="T37" fmla="*/ 0 h 6"/>
                <a:gd name="T38" fmla="*/ 0 w 5"/>
                <a:gd name="T39" fmla="*/ 0 h 6"/>
                <a:gd name="T40" fmla="*/ 0 w 5"/>
                <a:gd name="T41" fmla="*/ 0 h 6"/>
                <a:gd name="T42" fmla="*/ 0 w 5"/>
                <a:gd name="T4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" h="6">
                  <a:moveTo>
                    <a:pt x="0" y="0"/>
                  </a:move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4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9" name="Freeform 205">
              <a:extLst>
                <a:ext uri="{FF2B5EF4-FFF2-40B4-BE49-F238E27FC236}">
                  <a16:creationId xmlns:a16="http://schemas.microsoft.com/office/drawing/2014/main" id="{4EF6F594-547D-403B-9D6B-4A0EA317E1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52511" y="3885735"/>
              <a:ext cx="21442" cy="134497"/>
            </a:xfrm>
            <a:custGeom>
              <a:avLst/>
              <a:gdLst>
                <a:gd name="T0" fmla="*/ 2 w 11"/>
                <a:gd name="T1" fmla="*/ 67 h 69"/>
                <a:gd name="T2" fmla="*/ 3 w 11"/>
                <a:gd name="T3" fmla="*/ 67 h 69"/>
                <a:gd name="T4" fmla="*/ 3 w 11"/>
                <a:gd name="T5" fmla="*/ 67 h 69"/>
                <a:gd name="T6" fmla="*/ 2 w 11"/>
                <a:gd name="T7" fmla="*/ 69 h 69"/>
                <a:gd name="T8" fmla="*/ 2 w 11"/>
                <a:gd name="T9" fmla="*/ 69 h 69"/>
                <a:gd name="T10" fmla="*/ 2 w 11"/>
                <a:gd name="T11" fmla="*/ 67 h 69"/>
                <a:gd name="T12" fmla="*/ 0 w 11"/>
                <a:gd name="T13" fmla="*/ 67 h 69"/>
                <a:gd name="T14" fmla="*/ 2 w 11"/>
                <a:gd name="T15" fmla="*/ 67 h 69"/>
                <a:gd name="T16" fmla="*/ 8 w 11"/>
                <a:gd name="T17" fmla="*/ 55 h 69"/>
                <a:gd name="T18" fmla="*/ 8 w 11"/>
                <a:gd name="T19" fmla="*/ 55 h 69"/>
                <a:gd name="T20" fmla="*/ 8 w 11"/>
                <a:gd name="T21" fmla="*/ 56 h 69"/>
                <a:gd name="T22" fmla="*/ 8 w 11"/>
                <a:gd name="T23" fmla="*/ 56 h 69"/>
                <a:gd name="T24" fmla="*/ 8 w 11"/>
                <a:gd name="T25" fmla="*/ 55 h 69"/>
                <a:gd name="T26" fmla="*/ 7 w 11"/>
                <a:gd name="T27" fmla="*/ 55 h 69"/>
                <a:gd name="T28" fmla="*/ 8 w 11"/>
                <a:gd name="T29" fmla="*/ 55 h 69"/>
                <a:gd name="T30" fmla="*/ 11 w 11"/>
                <a:gd name="T31" fmla="*/ 52 h 69"/>
                <a:gd name="T32" fmla="*/ 10 w 11"/>
                <a:gd name="T33" fmla="*/ 52 h 69"/>
                <a:gd name="T34" fmla="*/ 10 w 11"/>
                <a:gd name="T35" fmla="*/ 53 h 69"/>
                <a:gd name="T36" fmla="*/ 10 w 11"/>
                <a:gd name="T37" fmla="*/ 53 h 69"/>
                <a:gd name="T38" fmla="*/ 10 w 11"/>
                <a:gd name="T39" fmla="*/ 53 h 69"/>
                <a:gd name="T40" fmla="*/ 10 w 11"/>
                <a:gd name="T41" fmla="*/ 53 h 69"/>
                <a:gd name="T42" fmla="*/ 8 w 11"/>
                <a:gd name="T43" fmla="*/ 53 h 69"/>
                <a:gd name="T44" fmla="*/ 10 w 11"/>
                <a:gd name="T45" fmla="*/ 52 h 69"/>
                <a:gd name="T46" fmla="*/ 10 w 11"/>
                <a:gd name="T47" fmla="*/ 52 h 69"/>
                <a:gd name="T48" fmla="*/ 11 w 11"/>
                <a:gd name="T49" fmla="*/ 52 h 69"/>
                <a:gd name="T50" fmla="*/ 8 w 11"/>
                <a:gd name="T51" fmla="*/ 36 h 69"/>
                <a:gd name="T52" fmla="*/ 10 w 11"/>
                <a:gd name="T53" fmla="*/ 36 h 69"/>
                <a:gd name="T54" fmla="*/ 10 w 11"/>
                <a:gd name="T55" fmla="*/ 36 h 69"/>
                <a:gd name="T56" fmla="*/ 8 w 11"/>
                <a:gd name="T57" fmla="*/ 36 h 69"/>
                <a:gd name="T58" fmla="*/ 8 w 11"/>
                <a:gd name="T59" fmla="*/ 36 h 69"/>
                <a:gd name="T60" fmla="*/ 8 w 11"/>
                <a:gd name="T61" fmla="*/ 36 h 69"/>
                <a:gd name="T62" fmla="*/ 8 w 11"/>
                <a:gd name="T63" fmla="*/ 36 h 69"/>
                <a:gd name="T64" fmla="*/ 8 w 11"/>
                <a:gd name="T65" fmla="*/ 36 h 69"/>
                <a:gd name="T66" fmla="*/ 11 w 11"/>
                <a:gd name="T67" fmla="*/ 9 h 69"/>
                <a:gd name="T68" fmla="*/ 11 w 11"/>
                <a:gd name="T69" fmla="*/ 9 h 69"/>
                <a:gd name="T70" fmla="*/ 10 w 11"/>
                <a:gd name="T71" fmla="*/ 11 h 69"/>
                <a:gd name="T72" fmla="*/ 10 w 11"/>
                <a:gd name="T73" fmla="*/ 11 h 69"/>
                <a:gd name="T74" fmla="*/ 10 w 11"/>
                <a:gd name="T75" fmla="*/ 9 h 69"/>
                <a:gd name="T76" fmla="*/ 11 w 11"/>
                <a:gd name="T77" fmla="*/ 9 h 69"/>
                <a:gd name="T78" fmla="*/ 8 w 11"/>
                <a:gd name="T79" fmla="*/ 0 h 69"/>
                <a:gd name="T80" fmla="*/ 8 w 11"/>
                <a:gd name="T81" fmla="*/ 0 h 69"/>
                <a:gd name="T82" fmla="*/ 10 w 11"/>
                <a:gd name="T83" fmla="*/ 0 h 69"/>
                <a:gd name="T84" fmla="*/ 10 w 11"/>
                <a:gd name="T85" fmla="*/ 0 h 69"/>
                <a:gd name="T86" fmla="*/ 8 w 11"/>
                <a:gd name="T87" fmla="*/ 1 h 69"/>
                <a:gd name="T88" fmla="*/ 8 w 11"/>
                <a:gd name="T89" fmla="*/ 0 h 69"/>
                <a:gd name="T90" fmla="*/ 8 w 11"/>
                <a:gd name="T9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69">
                  <a:moveTo>
                    <a:pt x="2" y="67"/>
                  </a:moveTo>
                  <a:lnTo>
                    <a:pt x="3" y="67"/>
                  </a:lnTo>
                  <a:lnTo>
                    <a:pt x="3" y="67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7"/>
                  </a:lnTo>
                  <a:lnTo>
                    <a:pt x="0" y="67"/>
                  </a:lnTo>
                  <a:lnTo>
                    <a:pt x="2" y="67"/>
                  </a:lnTo>
                  <a:close/>
                  <a:moveTo>
                    <a:pt x="8" y="55"/>
                  </a:moveTo>
                  <a:lnTo>
                    <a:pt x="8" y="55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8" y="55"/>
                  </a:lnTo>
                  <a:close/>
                  <a:moveTo>
                    <a:pt x="11" y="52"/>
                  </a:moveTo>
                  <a:lnTo>
                    <a:pt x="10" y="52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8" y="53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1" y="52"/>
                  </a:lnTo>
                  <a:close/>
                  <a:moveTo>
                    <a:pt x="8" y="36"/>
                  </a:moveTo>
                  <a:lnTo>
                    <a:pt x="10" y="36"/>
                  </a:lnTo>
                  <a:lnTo>
                    <a:pt x="10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close/>
                  <a:moveTo>
                    <a:pt x="11" y="9"/>
                  </a:moveTo>
                  <a:lnTo>
                    <a:pt x="11" y="9"/>
                  </a:lnTo>
                  <a:lnTo>
                    <a:pt x="10" y="11"/>
                  </a:lnTo>
                  <a:lnTo>
                    <a:pt x="10" y="11"/>
                  </a:lnTo>
                  <a:lnTo>
                    <a:pt x="10" y="9"/>
                  </a:lnTo>
                  <a:lnTo>
                    <a:pt x="11" y="9"/>
                  </a:lnTo>
                  <a:close/>
                  <a:moveTo>
                    <a:pt x="8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0" name="Freeform 207">
              <a:extLst>
                <a:ext uri="{FF2B5EF4-FFF2-40B4-BE49-F238E27FC236}">
                  <a16:creationId xmlns:a16="http://schemas.microsoft.com/office/drawing/2014/main" id="{FD7E633B-BF67-4C2C-A2D8-AF3634178E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61717" y="3784375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0 h 1"/>
                <a:gd name="T8" fmla="*/ 0 w 2"/>
                <a:gd name="T9" fmla="*/ 1 h 1"/>
                <a:gd name="T10" fmla="*/ 0 w 2"/>
                <a:gd name="T11" fmla="*/ 1 h 1"/>
                <a:gd name="T12" fmla="*/ 0 w 2"/>
                <a:gd name="T13" fmla="*/ 0 h 1"/>
                <a:gd name="T14" fmla="*/ 0 w 2"/>
                <a:gd name="T15" fmla="*/ 0 h 1"/>
                <a:gd name="T16" fmla="*/ 2 w 2"/>
                <a:gd name="T1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1" name="Freeform 208">
              <a:extLst>
                <a:ext uri="{FF2B5EF4-FFF2-40B4-BE49-F238E27FC236}">
                  <a16:creationId xmlns:a16="http://schemas.microsoft.com/office/drawing/2014/main" id="{CB2E974E-4350-4BF1-9BBA-2EB1D4AA9D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236607" y="2807815"/>
              <a:ext cx="906389" cy="370352"/>
            </a:xfrm>
            <a:custGeom>
              <a:avLst/>
              <a:gdLst>
                <a:gd name="T0" fmla="*/ 178 w 465"/>
                <a:gd name="T1" fmla="*/ 6 h 190"/>
                <a:gd name="T2" fmla="*/ 203 w 465"/>
                <a:gd name="T3" fmla="*/ 12 h 190"/>
                <a:gd name="T4" fmla="*/ 210 w 465"/>
                <a:gd name="T5" fmla="*/ 25 h 190"/>
                <a:gd name="T6" fmla="*/ 221 w 465"/>
                <a:gd name="T7" fmla="*/ 34 h 190"/>
                <a:gd name="T8" fmla="*/ 238 w 465"/>
                <a:gd name="T9" fmla="*/ 36 h 190"/>
                <a:gd name="T10" fmla="*/ 260 w 465"/>
                <a:gd name="T11" fmla="*/ 31 h 190"/>
                <a:gd name="T12" fmla="*/ 282 w 465"/>
                <a:gd name="T13" fmla="*/ 41 h 190"/>
                <a:gd name="T14" fmla="*/ 295 w 465"/>
                <a:gd name="T15" fmla="*/ 49 h 190"/>
                <a:gd name="T16" fmla="*/ 325 w 465"/>
                <a:gd name="T17" fmla="*/ 55 h 190"/>
                <a:gd name="T18" fmla="*/ 347 w 465"/>
                <a:gd name="T19" fmla="*/ 52 h 190"/>
                <a:gd name="T20" fmla="*/ 370 w 465"/>
                <a:gd name="T21" fmla="*/ 42 h 190"/>
                <a:gd name="T22" fmla="*/ 392 w 465"/>
                <a:gd name="T23" fmla="*/ 36 h 190"/>
                <a:gd name="T24" fmla="*/ 413 w 465"/>
                <a:gd name="T25" fmla="*/ 41 h 190"/>
                <a:gd name="T26" fmla="*/ 407 w 465"/>
                <a:gd name="T27" fmla="*/ 66 h 190"/>
                <a:gd name="T28" fmla="*/ 410 w 465"/>
                <a:gd name="T29" fmla="*/ 80 h 190"/>
                <a:gd name="T30" fmla="*/ 429 w 465"/>
                <a:gd name="T31" fmla="*/ 83 h 190"/>
                <a:gd name="T32" fmla="*/ 446 w 465"/>
                <a:gd name="T33" fmla="*/ 78 h 190"/>
                <a:gd name="T34" fmla="*/ 457 w 465"/>
                <a:gd name="T35" fmla="*/ 88 h 190"/>
                <a:gd name="T36" fmla="*/ 465 w 465"/>
                <a:gd name="T37" fmla="*/ 101 h 190"/>
                <a:gd name="T38" fmla="*/ 448 w 465"/>
                <a:gd name="T39" fmla="*/ 101 h 190"/>
                <a:gd name="T40" fmla="*/ 430 w 465"/>
                <a:gd name="T41" fmla="*/ 102 h 190"/>
                <a:gd name="T42" fmla="*/ 419 w 465"/>
                <a:gd name="T43" fmla="*/ 107 h 190"/>
                <a:gd name="T44" fmla="*/ 410 w 465"/>
                <a:gd name="T45" fmla="*/ 119 h 190"/>
                <a:gd name="T46" fmla="*/ 388 w 465"/>
                <a:gd name="T47" fmla="*/ 124 h 190"/>
                <a:gd name="T48" fmla="*/ 374 w 465"/>
                <a:gd name="T49" fmla="*/ 135 h 190"/>
                <a:gd name="T50" fmla="*/ 351 w 465"/>
                <a:gd name="T51" fmla="*/ 130 h 190"/>
                <a:gd name="T52" fmla="*/ 344 w 465"/>
                <a:gd name="T53" fmla="*/ 146 h 190"/>
                <a:gd name="T54" fmla="*/ 344 w 465"/>
                <a:gd name="T55" fmla="*/ 157 h 190"/>
                <a:gd name="T56" fmla="*/ 328 w 465"/>
                <a:gd name="T57" fmla="*/ 170 h 190"/>
                <a:gd name="T58" fmla="*/ 306 w 465"/>
                <a:gd name="T59" fmla="*/ 176 h 190"/>
                <a:gd name="T60" fmla="*/ 274 w 465"/>
                <a:gd name="T61" fmla="*/ 179 h 190"/>
                <a:gd name="T62" fmla="*/ 247 w 465"/>
                <a:gd name="T63" fmla="*/ 190 h 190"/>
                <a:gd name="T64" fmla="*/ 208 w 465"/>
                <a:gd name="T65" fmla="*/ 181 h 190"/>
                <a:gd name="T66" fmla="*/ 176 w 465"/>
                <a:gd name="T67" fmla="*/ 171 h 190"/>
                <a:gd name="T68" fmla="*/ 124 w 465"/>
                <a:gd name="T69" fmla="*/ 170 h 190"/>
                <a:gd name="T70" fmla="*/ 110 w 465"/>
                <a:gd name="T71" fmla="*/ 149 h 190"/>
                <a:gd name="T72" fmla="*/ 90 w 465"/>
                <a:gd name="T73" fmla="*/ 137 h 190"/>
                <a:gd name="T74" fmla="*/ 60 w 465"/>
                <a:gd name="T75" fmla="*/ 130 h 190"/>
                <a:gd name="T76" fmla="*/ 46 w 465"/>
                <a:gd name="T77" fmla="*/ 127 h 190"/>
                <a:gd name="T78" fmla="*/ 47 w 465"/>
                <a:gd name="T79" fmla="*/ 112 h 190"/>
                <a:gd name="T80" fmla="*/ 44 w 465"/>
                <a:gd name="T81" fmla="*/ 96 h 190"/>
                <a:gd name="T82" fmla="*/ 36 w 465"/>
                <a:gd name="T83" fmla="*/ 83 h 190"/>
                <a:gd name="T84" fmla="*/ 27 w 465"/>
                <a:gd name="T85" fmla="*/ 77 h 190"/>
                <a:gd name="T86" fmla="*/ 11 w 465"/>
                <a:gd name="T87" fmla="*/ 71 h 190"/>
                <a:gd name="T88" fmla="*/ 3 w 465"/>
                <a:gd name="T89" fmla="*/ 63 h 190"/>
                <a:gd name="T90" fmla="*/ 1 w 465"/>
                <a:gd name="T91" fmla="*/ 55 h 190"/>
                <a:gd name="T92" fmla="*/ 12 w 465"/>
                <a:gd name="T93" fmla="*/ 50 h 190"/>
                <a:gd name="T94" fmla="*/ 22 w 465"/>
                <a:gd name="T95" fmla="*/ 47 h 190"/>
                <a:gd name="T96" fmla="*/ 33 w 465"/>
                <a:gd name="T97" fmla="*/ 41 h 190"/>
                <a:gd name="T98" fmla="*/ 46 w 465"/>
                <a:gd name="T99" fmla="*/ 33 h 190"/>
                <a:gd name="T100" fmla="*/ 58 w 465"/>
                <a:gd name="T101" fmla="*/ 26 h 190"/>
                <a:gd name="T102" fmla="*/ 71 w 465"/>
                <a:gd name="T103" fmla="*/ 26 h 190"/>
                <a:gd name="T104" fmla="*/ 83 w 465"/>
                <a:gd name="T105" fmla="*/ 28 h 190"/>
                <a:gd name="T106" fmla="*/ 98 w 465"/>
                <a:gd name="T107" fmla="*/ 36 h 190"/>
                <a:gd name="T108" fmla="*/ 110 w 465"/>
                <a:gd name="T109" fmla="*/ 41 h 190"/>
                <a:gd name="T110" fmla="*/ 120 w 465"/>
                <a:gd name="T111" fmla="*/ 39 h 190"/>
                <a:gd name="T112" fmla="*/ 135 w 465"/>
                <a:gd name="T113" fmla="*/ 42 h 190"/>
                <a:gd name="T114" fmla="*/ 148 w 465"/>
                <a:gd name="T115" fmla="*/ 39 h 190"/>
                <a:gd name="T116" fmla="*/ 150 w 465"/>
                <a:gd name="T117" fmla="*/ 28 h 190"/>
                <a:gd name="T118" fmla="*/ 148 w 465"/>
                <a:gd name="T119" fmla="*/ 15 h 190"/>
                <a:gd name="T120" fmla="*/ 158 w 465"/>
                <a:gd name="T12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65" h="190">
                  <a:moveTo>
                    <a:pt x="161" y="0"/>
                  </a:moveTo>
                  <a:lnTo>
                    <a:pt x="162" y="0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5" y="1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2" y="4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6"/>
                  </a:lnTo>
                  <a:lnTo>
                    <a:pt x="178" y="6"/>
                  </a:lnTo>
                  <a:lnTo>
                    <a:pt x="181" y="8"/>
                  </a:lnTo>
                  <a:lnTo>
                    <a:pt x="184" y="8"/>
                  </a:lnTo>
                  <a:lnTo>
                    <a:pt x="184" y="8"/>
                  </a:lnTo>
                  <a:lnTo>
                    <a:pt x="187" y="8"/>
                  </a:lnTo>
                  <a:lnTo>
                    <a:pt x="191" y="9"/>
                  </a:lnTo>
                  <a:lnTo>
                    <a:pt x="194" y="11"/>
                  </a:lnTo>
                  <a:lnTo>
                    <a:pt x="195" y="11"/>
                  </a:lnTo>
                  <a:lnTo>
                    <a:pt x="197" y="12"/>
                  </a:lnTo>
                  <a:lnTo>
                    <a:pt x="197" y="12"/>
                  </a:lnTo>
                  <a:lnTo>
                    <a:pt x="199" y="12"/>
                  </a:lnTo>
                  <a:lnTo>
                    <a:pt x="200" y="12"/>
                  </a:lnTo>
                  <a:lnTo>
                    <a:pt x="203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08" y="15"/>
                  </a:lnTo>
                  <a:lnTo>
                    <a:pt x="208" y="15"/>
                  </a:lnTo>
                  <a:lnTo>
                    <a:pt x="208" y="17"/>
                  </a:lnTo>
                  <a:lnTo>
                    <a:pt x="208" y="19"/>
                  </a:lnTo>
                  <a:lnTo>
                    <a:pt x="210" y="20"/>
                  </a:lnTo>
                  <a:lnTo>
                    <a:pt x="210" y="22"/>
                  </a:lnTo>
                  <a:lnTo>
                    <a:pt x="210" y="23"/>
                  </a:lnTo>
                  <a:lnTo>
                    <a:pt x="210" y="23"/>
                  </a:lnTo>
                  <a:lnTo>
                    <a:pt x="210" y="25"/>
                  </a:lnTo>
                  <a:lnTo>
                    <a:pt x="210" y="25"/>
                  </a:lnTo>
                  <a:lnTo>
                    <a:pt x="211" y="26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30"/>
                  </a:lnTo>
                  <a:lnTo>
                    <a:pt x="213" y="30"/>
                  </a:lnTo>
                  <a:lnTo>
                    <a:pt x="213" y="30"/>
                  </a:lnTo>
                  <a:lnTo>
                    <a:pt x="214" y="31"/>
                  </a:lnTo>
                  <a:lnTo>
                    <a:pt x="216" y="33"/>
                  </a:lnTo>
                  <a:lnTo>
                    <a:pt x="217" y="33"/>
                  </a:lnTo>
                  <a:lnTo>
                    <a:pt x="219" y="33"/>
                  </a:lnTo>
                  <a:lnTo>
                    <a:pt x="221" y="34"/>
                  </a:lnTo>
                  <a:lnTo>
                    <a:pt x="224" y="34"/>
                  </a:lnTo>
                  <a:lnTo>
                    <a:pt x="224" y="34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8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6"/>
                  </a:lnTo>
                  <a:lnTo>
                    <a:pt x="233" y="36"/>
                  </a:lnTo>
                  <a:lnTo>
                    <a:pt x="235" y="37"/>
                  </a:lnTo>
                  <a:lnTo>
                    <a:pt x="236" y="37"/>
                  </a:lnTo>
                  <a:lnTo>
                    <a:pt x="238" y="36"/>
                  </a:lnTo>
                  <a:lnTo>
                    <a:pt x="240" y="36"/>
                  </a:lnTo>
                  <a:lnTo>
                    <a:pt x="240" y="34"/>
                  </a:lnTo>
                  <a:lnTo>
                    <a:pt x="243" y="34"/>
                  </a:lnTo>
                  <a:lnTo>
                    <a:pt x="244" y="34"/>
                  </a:lnTo>
                  <a:lnTo>
                    <a:pt x="246" y="33"/>
                  </a:lnTo>
                  <a:lnTo>
                    <a:pt x="249" y="33"/>
                  </a:lnTo>
                  <a:lnTo>
                    <a:pt x="251" y="33"/>
                  </a:lnTo>
                  <a:lnTo>
                    <a:pt x="252" y="31"/>
                  </a:lnTo>
                  <a:lnTo>
                    <a:pt x="254" y="31"/>
                  </a:lnTo>
                  <a:lnTo>
                    <a:pt x="255" y="31"/>
                  </a:lnTo>
                  <a:lnTo>
                    <a:pt x="257" y="31"/>
                  </a:lnTo>
                  <a:lnTo>
                    <a:pt x="260" y="31"/>
                  </a:lnTo>
                  <a:lnTo>
                    <a:pt x="262" y="33"/>
                  </a:lnTo>
                  <a:lnTo>
                    <a:pt x="265" y="33"/>
                  </a:lnTo>
                  <a:lnTo>
                    <a:pt x="265" y="33"/>
                  </a:lnTo>
                  <a:lnTo>
                    <a:pt x="268" y="34"/>
                  </a:lnTo>
                  <a:lnTo>
                    <a:pt x="269" y="34"/>
                  </a:lnTo>
                  <a:lnTo>
                    <a:pt x="273" y="33"/>
                  </a:lnTo>
                  <a:lnTo>
                    <a:pt x="274" y="34"/>
                  </a:lnTo>
                  <a:lnTo>
                    <a:pt x="276" y="34"/>
                  </a:lnTo>
                  <a:lnTo>
                    <a:pt x="277" y="36"/>
                  </a:lnTo>
                  <a:lnTo>
                    <a:pt x="279" y="37"/>
                  </a:lnTo>
                  <a:lnTo>
                    <a:pt x="281" y="39"/>
                  </a:lnTo>
                  <a:lnTo>
                    <a:pt x="282" y="41"/>
                  </a:lnTo>
                  <a:lnTo>
                    <a:pt x="284" y="41"/>
                  </a:lnTo>
                  <a:lnTo>
                    <a:pt x="288" y="41"/>
                  </a:lnTo>
                  <a:lnTo>
                    <a:pt x="290" y="41"/>
                  </a:lnTo>
                  <a:lnTo>
                    <a:pt x="292" y="41"/>
                  </a:lnTo>
                  <a:lnTo>
                    <a:pt x="292" y="41"/>
                  </a:lnTo>
                  <a:lnTo>
                    <a:pt x="292" y="42"/>
                  </a:lnTo>
                  <a:lnTo>
                    <a:pt x="292" y="45"/>
                  </a:lnTo>
                  <a:lnTo>
                    <a:pt x="292" y="45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5" y="49"/>
                  </a:lnTo>
                  <a:lnTo>
                    <a:pt x="296" y="49"/>
                  </a:lnTo>
                  <a:lnTo>
                    <a:pt x="299" y="52"/>
                  </a:lnTo>
                  <a:lnTo>
                    <a:pt x="301" y="52"/>
                  </a:lnTo>
                  <a:lnTo>
                    <a:pt x="303" y="52"/>
                  </a:lnTo>
                  <a:lnTo>
                    <a:pt x="304" y="52"/>
                  </a:lnTo>
                  <a:lnTo>
                    <a:pt x="306" y="52"/>
                  </a:lnTo>
                  <a:lnTo>
                    <a:pt x="310" y="52"/>
                  </a:lnTo>
                  <a:lnTo>
                    <a:pt x="314" y="53"/>
                  </a:lnTo>
                  <a:lnTo>
                    <a:pt x="315" y="53"/>
                  </a:lnTo>
                  <a:lnTo>
                    <a:pt x="318" y="53"/>
                  </a:lnTo>
                  <a:lnTo>
                    <a:pt x="322" y="55"/>
                  </a:lnTo>
                  <a:lnTo>
                    <a:pt x="325" y="55"/>
                  </a:lnTo>
                  <a:lnTo>
                    <a:pt x="326" y="55"/>
                  </a:lnTo>
                  <a:lnTo>
                    <a:pt x="328" y="55"/>
                  </a:lnTo>
                  <a:lnTo>
                    <a:pt x="329" y="55"/>
                  </a:lnTo>
                  <a:lnTo>
                    <a:pt x="331" y="56"/>
                  </a:lnTo>
                  <a:lnTo>
                    <a:pt x="333" y="56"/>
                  </a:lnTo>
                  <a:lnTo>
                    <a:pt x="334" y="55"/>
                  </a:lnTo>
                  <a:lnTo>
                    <a:pt x="339" y="53"/>
                  </a:lnTo>
                  <a:lnTo>
                    <a:pt x="340" y="52"/>
                  </a:lnTo>
                  <a:lnTo>
                    <a:pt x="342" y="52"/>
                  </a:lnTo>
                  <a:lnTo>
                    <a:pt x="344" y="52"/>
                  </a:lnTo>
                  <a:lnTo>
                    <a:pt x="345" y="52"/>
                  </a:lnTo>
                  <a:lnTo>
                    <a:pt x="347" y="52"/>
                  </a:lnTo>
                  <a:lnTo>
                    <a:pt x="348" y="52"/>
                  </a:lnTo>
                  <a:lnTo>
                    <a:pt x="350" y="50"/>
                  </a:lnTo>
                  <a:lnTo>
                    <a:pt x="351" y="50"/>
                  </a:lnTo>
                  <a:lnTo>
                    <a:pt x="356" y="49"/>
                  </a:lnTo>
                  <a:lnTo>
                    <a:pt x="358" y="49"/>
                  </a:lnTo>
                  <a:lnTo>
                    <a:pt x="361" y="49"/>
                  </a:lnTo>
                  <a:lnTo>
                    <a:pt x="363" y="49"/>
                  </a:lnTo>
                  <a:lnTo>
                    <a:pt x="364" y="49"/>
                  </a:lnTo>
                  <a:lnTo>
                    <a:pt x="366" y="47"/>
                  </a:lnTo>
                  <a:lnTo>
                    <a:pt x="367" y="45"/>
                  </a:lnTo>
                  <a:lnTo>
                    <a:pt x="367" y="44"/>
                  </a:lnTo>
                  <a:lnTo>
                    <a:pt x="370" y="42"/>
                  </a:lnTo>
                  <a:lnTo>
                    <a:pt x="372" y="41"/>
                  </a:lnTo>
                  <a:lnTo>
                    <a:pt x="374" y="39"/>
                  </a:lnTo>
                  <a:lnTo>
                    <a:pt x="375" y="39"/>
                  </a:lnTo>
                  <a:lnTo>
                    <a:pt x="378" y="37"/>
                  </a:lnTo>
                  <a:lnTo>
                    <a:pt x="381" y="36"/>
                  </a:lnTo>
                  <a:lnTo>
                    <a:pt x="383" y="34"/>
                  </a:lnTo>
                  <a:lnTo>
                    <a:pt x="385" y="34"/>
                  </a:lnTo>
                  <a:lnTo>
                    <a:pt x="385" y="34"/>
                  </a:lnTo>
                  <a:lnTo>
                    <a:pt x="388" y="36"/>
                  </a:lnTo>
                  <a:lnTo>
                    <a:pt x="389" y="34"/>
                  </a:lnTo>
                  <a:lnTo>
                    <a:pt x="391" y="36"/>
                  </a:lnTo>
                  <a:lnTo>
                    <a:pt x="392" y="36"/>
                  </a:lnTo>
                  <a:lnTo>
                    <a:pt x="394" y="37"/>
                  </a:lnTo>
                  <a:lnTo>
                    <a:pt x="396" y="39"/>
                  </a:lnTo>
                  <a:lnTo>
                    <a:pt x="399" y="41"/>
                  </a:lnTo>
                  <a:lnTo>
                    <a:pt x="399" y="41"/>
                  </a:lnTo>
                  <a:lnTo>
                    <a:pt x="400" y="42"/>
                  </a:lnTo>
                  <a:lnTo>
                    <a:pt x="402" y="42"/>
                  </a:lnTo>
                  <a:lnTo>
                    <a:pt x="405" y="42"/>
                  </a:lnTo>
                  <a:lnTo>
                    <a:pt x="405" y="42"/>
                  </a:lnTo>
                  <a:lnTo>
                    <a:pt x="408" y="41"/>
                  </a:lnTo>
                  <a:lnTo>
                    <a:pt x="410" y="39"/>
                  </a:lnTo>
                  <a:lnTo>
                    <a:pt x="411" y="39"/>
                  </a:lnTo>
                  <a:lnTo>
                    <a:pt x="413" y="41"/>
                  </a:lnTo>
                  <a:lnTo>
                    <a:pt x="416" y="41"/>
                  </a:lnTo>
                  <a:lnTo>
                    <a:pt x="418" y="42"/>
                  </a:lnTo>
                  <a:lnTo>
                    <a:pt x="419" y="44"/>
                  </a:lnTo>
                  <a:lnTo>
                    <a:pt x="418" y="45"/>
                  </a:lnTo>
                  <a:lnTo>
                    <a:pt x="415" y="50"/>
                  </a:lnTo>
                  <a:lnTo>
                    <a:pt x="411" y="55"/>
                  </a:lnTo>
                  <a:lnTo>
                    <a:pt x="411" y="58"/>
                  </a:lnTo>
                  <a:lnTo>
                    <a:pt x="410" y="60"/>
                  </a:lnTo>
                  <a:lnTo>
                    <a:pt x="410" y="61"/>
                  </a:lnTo>
                  <a:lnTo>
                    <a:pt x="408" y="63"/>
                  </a:lnTo>
                  <a:lnTo>
                    <a:pt x="408" y="64"/>
                  </a:lnTo>
                  <a:lnTo>
                    <a:pt x="407" y="66"/>
                  </a:lnTo>
                  <a:lnTo>
                    <a:pt x="405" y="69"/>
                  </a:lnTo>
                  <a:lnTo>
                    <a:pt x="405" y="71"/>
                  </a:lnTo>
                  <a:lnTo>
                    <a:pt x="405" y="72"/>
                  </a:lnTo>
                  <a:lnTo>
                    <a:pt x="404" y="74"/>
                  </a:lnTo>
                  <a:lnTo>
                    <a:pt x="402" y="75"/>
                  </a:lnTo>
                  <a:lnTo>
                    <a:pt x="402" y="78"/>
                  </a:lnTo>
                  <a:lnTo>
                    <a:pt x="404" y="80"/>
                  </a:lnTo>
                  <a:lnTo>
                    <a:pt x="405" y="80"/>
                  </a:lnTo>
                  <a:lnTo>
                    <a:pt x="407" y="82"/>
                  </a:lnTo>
                  <a:lnTo>
                    <a:pt x="407" y="83"/>
                  </a:lnTo>
                  <a:lnTo>
                    <a:pt x="408" y="82"/>
                  </a:lnTo>
                  <a:lnTo>
                    <a:pt x="410" y="80"/>
                  </a:lnTo>
                  <a:lnTo>
                    <a:pt x="411" y="80"/>
                  </a:lnTo>
                  <a:lnTo>
                    <a:pt x="413" y="80"/>
                  </a:lnTo>
                  <a:lnTo>
                    <a:pt x="415" y="80"/>
                  </a:lnTo>
                  <a:lnTo>
                    <a:pt x="416" y="80"/>
                  </a:lnTo>
                  <a:lnTo>
                    <a:pt x="418" y="80"/>
                  </a:lnTo>
                  <a:lnTo>
                    <a:pt x="419" y="80"/>
                  </a:lnTo>
                  <a:lnTo>
                    <a:pt x="422" y="80"/>
                  </a:lnTo>
                  <a:lnTo>
                    <a:pt x="422" y="80"/>
                  </a:lnTo>
                  <a:lnTo>
                    <a:pt x="424" y="80"/>
                  </a:lnTo>
                  <a:lnTo>
                    <a:pt x="426" y="82"/>
                  </a:lnTo>
                  <a:lnTo>
                    <a:pt x="427" y="83"/>
                  </a:lnTo>
                  <a:lnTo>
                    <a:pt x="429" y="83"/>
                  </a:lnTo>
                  <a:lnTo>
                    <a:pt x="429" y="83"/>
                  </a:lnTo>
                  <a:lnTo>
                    <a:pt x="430" y="82"/>
                  </a:lnTo>
                  <a:lnTo>
                    <a:pt x="430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5" y="77"/>
                  </a:lnTo>
                  <a:lnTo>
                    <a:pt x="437" y="77"/>
                  </a:lnTo>
                  <a:lnTo>
                    <a:pt x="438" y="77"/>
                  </a:lnTo>
                  <a:lnTo>
                    <a:pt x="440" y="77"/>
                  </a:lnTo>
                  <a:lnTo>
                    <a:pt x="441" y="77"/>
                  </a:lnTo>
                  <a:lnTo>
                    <a:pt x="445" y="77"/>
                  </a:lnTo>
                  <a:lnTo>
                    <a:pt x="446" y="78"/>
                  </a:lnTo>
                  <a:lnTo>
                    <a:pt x="448" y="80"/>
                  </a:lnTo>
                  <a:lnTo>
                    <a:pt x="449" y="82"/>
                  </a:lnTo>
                  <a:lnTo>
                    <a:pt x="451" y="82"/>
                  </a:lnTo>
                  <a:lnTo>
                    <a:pt x="451" y="83"/>
                  </a:lnTo>
                  <a:lnTo>
                    <a:pt x="452" y="83"/>
                  </a:lnTo>
                  <a:lnTo>
                    <a:pt x="452" y="83"/>
                  </a:lnTo>
                  <a:lnTo>
                    <a:pt x="454" y="85"/>
                  </a:lnTo>
                  <a:lnTo>
                    <a:pt x="454" y="85"/>
                  </a:lnTo>
                  <a:lnTo>
                    <a:pt x="454" y="86"/>
                  </a:lnTo>
                  <a:lnTo>
                    <a:pt x="456" y="86"/>
                  </a:lnTo>
                  <a:lnTo>
                    <a:pt x="456" y="86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60" y="91"/>
                  </a:lnTo>
                  <a:lnTo>
                    <a:pt x="460" y="91"/>
                  </a:lnTo>
                  <a:lnTo>
                    <a:pt x="462" y="93"/>
                  </a:lnTo>
                  <a:lnTo>
                    <a:pt x="463" y="94"/>
                  </a:lnTo>
                  <a:lnTo>
                    <a:pt x="463" y="94"/>
                  </a:lnTo>
                  <a:lnTo>
                    <a:pt x="463" y="96"/>
                  </a:lnTo>
                  <a:lnTo>
                    <a:pt x="465" y="97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5" y="101"/>
                  </a:lnTo>
                  <a:lnTo>
                    <a:pt x="465" y="101"/>
                  </a:lnTo>
                  <a:lnTo>
                    <a:pt x="463" y="102"/>
                  </a:lnTo>
                  <a:lnTo>
                    <a:pt x="462" y="102"/>
                  </a:lnTo>
                  <a:lnTo>
                    <a:pt x="460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4" y="102"/>
                  </a:lnTo>
                  <a:lnTo>
                    <a:pt x="452" y="101"/>
                  </a:lnTo>
                  <a:lnTo>
                    <a:pt x="451" y="101"/>
                  </a:lnTo>
                  <a:lnTo>
                    <a:pt x="449" y="99"/>
                  </a:lnTo>
                  <a:lnTo>
                    <a:pt x="449" y="101"/>
                  </a:lnTo>
                  <a:lnTo>
                    <a:pt x="448" y="101"/>
                  </a:lnTo>
                  <a:lnTo>
                    <a:pt x="448" y="101"/>
                  </a:lnTo>
                  <a:lnTo>
                    <a:pt x="446" y="101"/>
                  </a:lnTo>
                  <a:lnTo>
                    <a:pt x="443" y="101"/>
                  </a:lnTo>
                  <a:lnTo>
                    <a:pt x="441" y="101"/>
                  </a:lnTo>
                  <a:lnTo>
                    <a:pt x="440" y="101"/>
                  </a:lnTo>
                  <a:lnTo>
                    <a:pt x="438" y="102"/>
                  </a:lnTo>
                  <a:lnTo>
                    <a:pt x="437" y="102"/>
                  </a:lnTo>
                  <a:lnTo>
                    <a:pt x="435" y="104"/>
                  </a:lnTo>
                  <a:lnTo>
                    <a:pt x="433" y="104"/>
                  </a:lnTo>
                  <a:lnTo>
                    <a:pt x="433" y="104"/>
                  </a:lnTo>
                  <a:lnTo>
                    <a:pt x="432" y="104"/>
                  </a:lnTo>
                  <a:lnTo>
                    <a:pt x="430" y="102"/>
                  </a:lnTo>
                  <a:lnTo>
                    <a:pt x="429" y="102"/>
                  </a:lnTo>
                  <a:lnTo>
                    <a:pt x="429" y="104"/>
                  </a:lnTo>
                  <a:lnTo>
                    <a:pt x="429" y="104"/>
                  </a:lnTo>
                  <a:lnTo>
                    <a:pt x="429" y="105"/>
                  </a:lnTo>
                  <a:lnTo>
                    <a:pt x="429" y="107"/>
                  </a:lnTo>
                  <a:lnTo>
                    <a:pt x="427" y="107"/>
                  </a:lnTo>
                  <a:lnTo>
                    <a:pt x="427" y="107"/>
                  </a:lnTo>
                  <a:lnTo>
                    <a:pt x="426" y="107"/>
                  </a:lnTo>
                  <a:lnTo>
                    <a:pt x="422" y="107"/>
                  </a:lnTo>
                  <a:lnTo>
                    <a:pt x="421" y="107"/>
                  </a:lnTo>
                  <a:lnTo>
                    <a:pt x="419" y="107"/>
                  </a:lnTo>
                  <a:lnTo>
                    <a:pt x="419" y="107"/>
                  </a:lnTo>
                  <a:lnTo>
                    <a:pt x="418" y="108"/>
                  </a:lnTo>
                  <a:lnTo>
                    <a:pt x="416" y="108"/>
                  </a:lnTo>
                  <a:lnTo>
                    <a:pt x="416" y="110"/>
                  </a:lnTo>
                  <a:lnTo>
                    <a:pt x="415" y="110"/>
                  </a:lnTo>
                  <a:lnTo>
                    <a:pt x="415" y="112"/>
                  </a:lnTo>
                  <a:lnTo>
                    <a:pt x="413" y="115"/>
                  </a:lnTo>
                  <a:lnTo>
                    <a:pt x="411" y="115"/>
                  </a:lnTo>
                  <a:lnTo>
                    <a:pt x="411" y="116"/>
                  </a:lnTo>
                  <a:lnTo>
                    <a:pt x="411" y="116"/>
                  </a:lnTo>
                  <a:lnTo>
                    <a:pt x="411" y="118"/>
                  </a:lnTo>
                  <a:lnTo>
                    <a:pt x="410" y="119"/>
                  </a:lnTo>
                  <a:lnTo>
                    <a:pt x="410" y="119"/>
                  </a:lnTo>
                  <a:lnTo>
                    <a:pt x="408" y="119"/>
                  </a:lnTo>
                  <a:lnTo>
                    <a:pt x="405" y="121"/>
                  </a:lnTo>
                  <a:lnTo>
                    <a:pt x="404" y="123"/>
                  </a:lnTo>
                  <a:lnTo>
                    <a:pt x="402" y="124"/>
                  </a:lnTo>
                  <a:lnTo>
                    <a:pt x="400" y="124"/>
                  </a:lnTo>
                  <a:lnTo>
                    <a:pt x="397" y="124"/>
                  </a:lnTo>
                  <a:lnTo>
                    <a:pt x="397" y="124"/>
                  </a:lnTo>
                  <a:lnTo>
                    <a:pt x="392" y="124"/>
                  </a:lnTo>
                  <a:lnTo>
                    <a:pt x="391" y="124"/>
                  </a:lnTo>
                  <a:lnTo>
                    <a:pt x="389" y="124"/>
                  </a:lnTo>
                  <a:lnTo>
                    <a:pt x="388" y="124"/>
                  </a:lnTo>
                  <a:lnTo>
                    <a:pt x="388" y="124"/>
                  </a:lnTo>
                  <a:lnTo>
                    <a:pt x="388" y="126"/>
                  </a:lnTo>
                  <a:lnTo>
                    <a:pt x="386" y="126"/>
                  </a:lnTo>
                  <a:lnTo>
                    <a:pt x="386" y="127"/>
                  </a:lnTo>
                  <a:lnTo>
                    <a:pt x="383" y="129"/>
                  </a:lnTo>
                  <a:lnTo>
                    <a:pt x="381" y="130"/>
                  </a:lnTo>
                  <a:lnTo>
                    <a:pt x="381" y="132"/>
                  </a:lnTo>
                  <a:lnTo>
                    <a:pt x="380" y="132"/>
                  </a:lnTo>
                  <a:lnTo>
                    <a:pt x="378" y="134"/>
                  </a:lnTo>
                  <a:lnTo>
                    <a:pt x="378" y="134"/>
                  </a:lnTo>
                  <a:lnTo>
                    <a:pt x="377" y="134"/>
                  </a:lnTo>
                  <a:lnTo>
                    <a:pt x="375" y="135"/>
                  </a:lnTo>
                  <a:lnTo>
                    <a:pt x="374" y="135"/>
                  </a:lnTo>
                  <a:lnTo>
                    <a:pt x="372" y="135"/>
                  </a:lnTo>
                  <a:lnTo>
                    <a:pt x="372" y="135"/>
                  </a:lnTo>
                  <a:lnTo>
                    <a:pt x="369" y="135"/>
                  </a:lnTo>
                  <a:lnTo>
                    <a:pt x="369" y="135"/>
                  </a:lnTo>
                  <a:lnTo>
                    <a:pt x="366" y="135"/>
                  </a:lnTo>
                  <a:lnTo>
                    <a:pt x="361" y="134"/>
                  </a:lnTo>
                  <a:lnTo>
                    <a:pt x="359" y="132"/>
                  </a:lnTo>
                  <a:lnTo>
                    <a:pt x="358" y="130"/>
                  </a:lnTo>
                  <a:lnTo>
                    <a:pt x="356" y="130"/>
                  </a:lnTo>
                  <a:lnTo>
                    <a:pt x="355" y="130"/>
                  </a:lnTo>
                  <a:lnTo>
                    <a:pt x="353" y="130"/>
                  </a:lnTo>
                  <a:lnTo>
                    <a:pt x="351" y="130"/>
                  </a:lnTo>
                  <a:lnTo>
                    <a:pt x="350" y="130"/>
                  </a:lnTo>
                  <a:lnTo>
                    <a:pt x="347" y="132"/>
                  </a:lnTo>
                  <a:lnTo>
                    <a:pt x="347" y="134"/>
                  </a:lnTo>
                  <a:lnTo>
                    <a:pt x="345" y="134"/>
                  </a:lnTo>
                  <a:lnTo>
                    <a:pt x="344" y="137"/>
                  </a:lnTo>
                  <a:lnTo>
                    <a:pt x="344" y="138"/>
                  </a:lnTo>
                  <a:lnTo>
                    <a:pt x="344" y="140"/>
                  </a:lnTo>
                  <a:lnTo>
                    <a:pt x="342" y="141"/>
                  </a:lnTo>
                  <a:lnTo>
                    <a:pt x="342" y="143"/>
                  </a:lnTo>
                  <a:lnTo>
                    <a:pt x="342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5" y="148"/>
                  </a:lnTo>
                  <a:lnTo>
                    <a:pt x="347" y="148"/>
                  </a:lnTo>
                  <a:lnTo>
                    <a:pt x="348" y="151"/>
                  </a:lnTo>
                  <a:lnTo>
                    <a:pt x="348" y="151"/>
                  </a:lnTo>
                  <a:lnTo>
                    <a:pt x="350" y="153"/>
                  </a:lnTo>
                  <a:lnTo>
                    <a:pt x="350" y="154"/>
                  </a:lnTo>
                  <a:lnTo>
                    <a:pt x="350" y="154"/>
                  </a:lnTo>
                  <a:lnTo>
                    <a:pt x="348" y="154"/>
                  </a:lnTo>
                  <a:lnTo>
                    <a:pt x="347" y="156"/>
                  </a:lnTo>
                  <a:lnTo>
                    <a:pt x="347" y="156"/>
                  </a:lnTo>
                  <a:lnTo>
                    <a:pt x="345" y="157"/>
                  </a:lnTo>
                  <a:lnTo>
                    <a:pt x="344" y="157"/>
                  </a:lnTo>
                  <a:lnTo>
                    <a:pt x="344" y="157"/>
                  </a:lnTo>
                  <a:lnTo>
                    <a:pt x="344" y="159"/>
                  </a:lnTo>
                  <a:lnTo>
                    <a:pt x="339" y="160"/>
                  </a:lnTo>
                  <a:lnTo>
                    <a:pt x="337" y="160"/>
                  </a:lnTo>
                  <a:lnTo>
                    <a:pt x="336" y="160"/>
                  </a:lnTo>
                  <a:lnTo>
                    <a:pt x="336" y="162"/>
                  </a:lnTo>
                  <a:lnTo>
                    <a:pt x="334" y="164"/>
                  </a:lnTo>
                  <a:lnTo>
                    <a:pt x="333" y="165"/>
                  </a:lnTo>
                  <a:lnTo>
                    <a:pt x="333" y="165"/>
                  </a:lnTo>
                  <a:lnTo>
                    <a:pt x="331" y="167"/>
                  </a:lnTo>
                  <a:lnTo>
                    <a:pt x="329" y="168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6" y="171"/>
                  </a:lnTo>
                  <a:lnTo>
                    <a:pt x="325" y="171"/>
                  </a:lnTo>
                  <a:lnTo>
                    <a:pt x="323" y="173"/>
                  </a:lnTo>
                  <a:lnTo>
                    <a:pt x="320" y="173"/>
                  </a:lnTo>
                  <a:lnTo>
                    <a:pt x="317" y="175"/>
                  </a:lnTo>
                  <a:lnTo>
                    <a:pt x="317" y="175"/>
                  </a:lnTo>
                  <a:lnTo>
                    <a:pt x="314" y="176"/>
                  </a:lnTo>
                  <a:lnTo>
                    <a:pt x="312" y="176"/>
                  </a:lnTo>
                  <a:lnTo>
                    <a:pt x="309" y="176"/>
                  </a:lnTo>
                  <a:lnTo>
                    <a:pt x="306" y="176"/>
                  </a:lnTo>
                  <a:lnTo>
                    <a:pt x="303" y="176"/>
                  </a:lnTo>
                  <a:lnTo>
                    <a:pt x="301" y="176"/>
                  </a:lnTo>
                  <a:lnTo>
                    <a:pt x="298" y="176"/>
                  </a:lnTo>
                  <a:lnTo>
                    <a:pt x="295" y="176"/>
                  </a:lnTo>
                  <a:lnTo>
                    <a:pt x="293" y="176"/>
                  </a:lnTo>
                  <a:lnTo>
                    <a:pt x="290" y="176"/>
                  </a:lnTo>
                  <a:lnTo>
                    <a:pt x="290" y="178"/>
                  </a:lnTo>
                  <a:lnTo>
                    <a:pt x="282" y="178"/>
                  </a:lnTo>
                  <a:lnTo>
                    <a:pt x="281" y="178"/>
                  </a:lnTo>
                  <a:lnTo>
                    <a:pt x="277" y="179"/>
                  </a:lnTo>
                  <a:lnTo>
                    <a:pt x="276" y="179"/>
                  </a:lnTo>
                  <a:lnTo>
                    <a:pt x="274" y="179"/>
                  </a:lnTo>
                  <a:lnTo>
                    <a:pt x="273" y="179"/>
                  </a:lnTo>
                  <a:lnTo>
                    <a:pt x="271" y="181"/>
                  </a:lnTo>
                  <a:lnTo>
                    <a:pt x="268" y="181"/>
                  </a:lnTo>
                  <a:lnTo>
                    <a:pt x="262" y="184"/>
                  </a:lnTo>
                  <a:lnTo>
                    <a:pt x="258" y="186"/>
                  </a:lnTo>
                  <a:lnTo>
                    <a:pt x="257" y="187"/>
                  </a:lnTo>
                  <a:lnTo>
                    <a:pt x="254" y="187"/>
                  </a:lnTo>
                  <a:lnTo>
                    <a:pt x="252" y="189"/>
                  </a:lnTo>
                  <a:lnTo>
                    <a:pt x="251" y="190"/>
                  </a:lnTo>
                  <a:lnTo>
                    <a:pt x="251" y="190"/>
                  </a:lnTo>
                  <a:lnTo>
                    <a:pt x="249" y="190"/>
                  </a:lnTo>
                  <a:lnTo>
                    <a:pt x="247" y="190"/>
                  </a:lnTo>
                  <a:lnTo>
                    <a:pt x="246" y="190"/>
                  </a:lnTo>
                  <a:lnTo>
                    <a:pt x="243" y="190"/>
                  </a:lnTo>
                  <a:lnTo>
                    <a:pt x="243" y="186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2" y="189"/>
                  </a:lnTo>
                  <a:lnTo>
                    <a:pt x="227" y="187"/>
                  </a:lnTo>
                  <a:lnTo>
                    <a:pt x="224" y="186"/>
                  </a:lnTo>
                  <a:lnTo>
                    <a:pt x="222" y="184"/>
                  </a:lnTo>
                  <a:lnTo>
                    <a:pt x="217" y="182"/>
                  </a:lnTo>
                  <a:lnTo>
                    <a:pt x="214" y="182"/>
                  </a:lnTo>
                  <a:lnTo>
                    <a:pt x="208" y="181"/>
                  </a:lnTo>
                  <a:lnTo>
                    <a:pt x="206" y="181"/>
                  </a:lnTo>
                  <a:lnTo>
                    <a:pt x="205" y="179"/>
                  </a:lnTo>
                  <a:lnTo>
                    <a:pt x="202" y="176"/>
                  </a:lnTo>
                  <a:lnTo>
                    <a:pt x="202" y="175"/>
                  </a:lnTo>
                  <a:lnTo>
                    <a:pt x="200" y="175"/>
                  </a:lnTo>
                  <a:lnTo>
                    <a:pt x="199" y="175"/>
                  </a:lnTo>
                  <a:lnTo>
                    <a:pt x="197" y="175"/>
                  </a:lnTo>
                  <a:lnTo>
                    <a:pt x="194" y="175"/>
                  </a:lnTo>
                  <a:lnTo>
                    <a:pt x="189" y="173"/>
                  </a:lnTo>
                  <a:lnTo>
                    <a:pt x="184" y="173"/>
                  </a:lnTo>
                  <a:lnTo>
                    <a:pt x="178" y="173"/>
                  </a:lnTo>
                  <a:lnTo>
                    <a:pt x="176" y="171"/>
                  </a:lnTo>
                  <a:lnTo>
                    <a:pt x="173" y="173"/>
                  </a:lnTo>
                  <a:lnTo>
                    <a:pt x="170" y="175"/>
                  </a:lnTo>
                  <a:lnTo>
                    <a:pt x="162" y="173"/>
                  </a:lnTo>
                  <a:lnTo>
                    <a:pt x="159" y="173"/>
                  </a:lnTo>
                  <a:lnTo>
                    <a:pt x="151" y="171"/>
                  </a:lnTo>
                  <a:lnTo>
                    <a:pt x="145" y="171"/>
                  </a:lnTo>
                  <a:lnTo>
                    <a:pt x="137" y="170"/>
                  </a:lnTo>
                  <a:lnTo>
                    <a:pt x="132" y="171"/>
                  </a:lnTo>
                  <a:lnTo>
                    <a:pt x="129" y="171"/>
                  </a:lnTo>
                  <a:lnTo>
                    <a:pt x="124" y="171"/>
                  </a:lnTo>
                  <a:lnTo>
                    <a:pt x="124" y="171"/>
                  </a:lnTo>
                  <a:lnTo>
                    <a:pt x="124" y="170"/>
                  </a:lnTo>
                  <a:lnTo>
                    <a:pt x="124" y="168"/>
                  </a:lnTo>
                  <a:lnTo>
                    <a:pt x="121" y="167"/>
                  </a:lnTo>
                  <a:lnTo>
                    <a:pt x="121" y="165"/>
                  </a:lnTo>
                  <a:lnTo>
                    <a:pt x="118" y="164"/>
                  </a:lnTo>
                  <a:lnTo>
                    <a:pt x="118" y="162"/>
                  </a:lnTo>
                  <a:lnTo>
                    <a:pt x="117" y="160"/>
                  </a:lnTo>
                  <a:lnTo>
                    <a:pt x="115" y="156"/>
                  </a:lnTo>
                  <a:lnTo>
                    <a:pt x="113" y="151"/>
                  </a:lnTo>
                  <a:lnTo>
                    <a:pt x="113" y="151"/>
                  </a:lnTo>
                  <a:lnTo>
                    <a:pt x="113" y="149"/>
                  </a:lnTo>
                  <a:lnTo>
                    <a:pt x="112" y="149"/>
                  </a:lnTo>
                  <a:lnTo>
                    <a:pt x="110" y="149"/>
                  </a:lnTo>
                  <a:lnTo>
                    <a:pt x="110" y="148"/>
                  </a:lnTo>
                  <a:lnTo>
                    <a:pt x="110" y="148"/>
                  </a:lnTo>
                  <a:lnTo>
                    <a:pt x="110" y="146"/>
                  </a:lnTo>
                  <a:lnTo>
                    <a:pt x="110" y="145"/>
                  </a:lnTo>
                  <a:lnTo>
                    <a:pt x="110" y="145"/>
                  </a:lnTo>
                  <a:lnTo>
                    <a:pt x="105" y="145"/>
                  </a:lnTo>
                  <a:lnTo>
                    <a:pt x="102" y="143"/>
                  </a:lnTo>
                  <a:lnTo>
                    <a:pt x="101" y="143"/>
                  </a:lnTo>
                  <a:lnTo>
                    <a:pt x="98" y="140"/>
                  </a:lnTo>
                  <a:lnTo>
                    <a:pt x="96" y="140"/>
                  </a:lnTo>
                  <a:lnTo>
                    <a:pt x="93" y="138"/>
                  </a:lnTo>
                  <a:lnTo>
                    <a:pt x="90" y="137"/>
                  </a:lnTo>
                  <a:lnTo>
                    <a:pt x="88" y="137"/>
                  </a:lnTo>
                  <a:lnTo>
                    <a:pt x="87" y="134"/>
                  </a:lnTo>
                  <a:lnTo>
                    <a:pt x="85" y="134"/>
                  </a:lnTo>
                  <a:lnTo>
                    <a:pt x="83" y="132"/>
                  </a:lnTo>
                  <a:lnTo>
                    <a:pt x="80" y="132"/>
                  </a:lnTo>
                  <a:lnTo>
                    <a:pt x="76" y="130"/>
                  </a:lnTo>
                  <a:lnTo>
                    <a:pt x="72" y="130"/>
                  </a:lnTo>
                  <a:lnTo>
                    <a:pt x="71" y="130"/>
                  </a:lnTo>
                  <a:lnTo>
                    <a:pt x="68" y="130"/>
                  </a:lnTo>
                  <a:lnTo>
                    <a:pt x="64" y="130"/>
                  </a:lnTo>
                  <a:lnTo>
                    <a:pt x="61" y="130"/>
                  </a:lnTo>
                  <a:lnTo>
                    <a:pt x="60" y="130"/>
                  </a:lnTo>
                  <a:lnTo>
                    <a:pt x="58" y="130"/>
                  </a:lnTo>
                  <a:lnTo>
                    <a:pt x="55" y="130"/>
                  </a:lnTo>
                  <a:lnTo>
                    <a:pt x="55" y="129"/>
                  </a:lnTo>
                  <a:lnTo>
                    <a:pt x="53" y="129"/>
                  </a:lnTo>
                  <a:lnTo>
                    <a:pt x="52" y="129"/>
                  </a:lnTo>
                  <a:lnTo>
                    <a:pt x="50" y="129"/>
                  </a:lnTo>
                  <a:lnTo>
                    <a:pt x="49" y="127"/>
                  </a:lnTo>
                  <a:lnTo>
                    <a:pt x="49" y="127"/>
                  </a:lnTo>
                  <a:lnTo>
                    <a:pt x="47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4" y="124"/>
                  </a:lnTo>
                  <a:lnTo>
                    <a:pt x="44" y="124"/>
                  </a:lnTo>
                  <a:lnTo>
                    <a:pt x="42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42" y="118"/>
                  </a:lnTo>
                  <a:lnTo>
                    <a:pt x="44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0"/>
                  </a:lnTo>
                  <a:lnTo>
                    <a:pt x="46" y="108"/>
                  </a:lnTo>
                  <a:lnTo>
                    <a:pt x="46" y="107"/>
                  </a:lnTo>
                  <a:lnTo>
                    <a:pt x="47" y="107"/>
                  </a:lnTo>
                  <a:lnTo>
                    <a:pt x="47" y="104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7" y="102"/>
                  </a:lnTo>
                  <a:lnTo>
                    <a:pt x="47" y="101"/>
                  </a:lnTo>
                  <a:lnTo>
                    <a:pt x="46" y="97"/>
                  </a:lnTo>
                  <a:lnTo>
                    <a:pt x="46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4"/>
                  </a:lnTo>
                  <a:lnTo>
                    <a:pt x="41" y="91"/>
                  </a:lnTo>
                  <a:lnTo>
                    <a:pt x="39" y="89"/>
                  </a:lnTo>
                  <a:lnTo>
                    <a:pt x="39" y="89"/>
                  </a:lnTo>
                  <a:lnTo>
                    <a:pt x="39" y="88"/>
                  </a:lnTo>
                  <a:lnTo>
                    <a:pt x="39" y="86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8" y="83"/>
                  </a:lnTo>
                  <a:lnTo>
                    <a:pt x="38" y="83"/>
                  </a:lnTo>
                  <a:lnTo>
                    <a:pt x="36" y="83"/>
                  </a:lnTo>
                  <a:lnTo>
                    <a:pt x="35" y="82"/>
                  </a:lnTo>
                  <a:lnTo>
                    <a:pt x="33" y="80"/>
                  </a:lnTo>
                  <a:lnTo>
                    <a:pt x="33" y="80"/>
                  </a:lnTo>
                  <a:lnTo>
                    <a:pt x="33" y="78"/>
                  </a:lnTo>
                  <a:lnTo>
                    <a:pt x="33" y="78"/>
                  </a:lnTo>
                  <a:lnTo>
                    <a:pt x="31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8" y="80"/>
                  </a:lnTo>
                  <a:lnTo>
                    <a:pt x="28" y="78"/>
                  </a:lnTo>
                  <a:lnTo>
                    <a:pt x="28" y="78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3" y="77"/>
                  </a:lnTo>
                  <a:lnTo>
                    <a:pt x="22" y="77"/>
                  </a:lnTo>
                  <a:lnTo>
                    <a:pt x="20" y="77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5"/>
                  </a:lnTo>
                  <a:lnTo>
                    <a:pt x="16" y="75"/>
                  </a:lnTo>
                  <a:lnTo>
                    <a:pt x="14" y="74"/>
                  </a:lnTo>
                  <a:lnTo>
                    <a:pt x="12" y="72"/>
                  </a:lnTo>
                  <a:lnTo>
                    <a:pt x="12" y="71"/>
                  </a:lnTo>
                  <a:lnTo>
                    <a:pt x="11" y="71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6" y="67"/>
                  </a:lnTo>
                  <a:lnTo>
                    <a:pt x="5" y="67"/>
                  </a:lnTo>
                  <a:lnTo>
                    <a:pt x="3" y="67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5" y="55"/>
                  </a:lnTo>
                  <a:lnTo>
                    <a:pt x="6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6" y="50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1" y="50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6" y="50"/>
                  </a:lnTo>
                  <a:lnTo>
                    <a:pt x="16" y="50"/>
                  </a:lnTo>
                  <a:lnTo>
                    <a:pt x="16" y="49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5" y="45"/>
                  </a:lnTo>
                  <a:lnTo>
                    <a:pt x="27" y="45"/>
                  </a:lnTo>
                  <a:lnTo>
                    <a:pt x="28" y="45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28" y="42"/>
                  </a:lnTo>
                  <a:lnTo>
                    <a:pt x="30" y="41"/>
                  </a:lnTo>
                  <a:lnTo>
                    <a:pt x="31" y="41"/>
                  </a:lnTo>
                  <a:lnTo>
                    <a:pt x="33" y="41"/>
                  </a:lnTo>
                  <a:lnTo>
                    <a:pt x="33" y="39"/>
                  </a:lnTo>
                  <a:lnTo>
                    <a:pt x="33" y="37"/>
                  </a:lnTo>
                  <a:lnTo>
                    <a:pt x="35" y="37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8" y="36"/>
                  </a:lnTo>
                  <a:lnTo>
                    <a:pt x="41" y="36"/>
                  </a:lnTo>
                  <a:lnTo>
                    <a:pt x="42" y="36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6" y="34"/>
                  </a:lnTo>
                  <a:lnTo>
                    <a:pt x="46" y="33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50" y="31"/>
                  </a:lnTo>
                  <a:lnTo>
                    <a:pt x="52" y="31"/>
                  </a:lnTo>
                  <a:lnTo>
                    <a:pt x="52" y="31"/>
                  </a:lnTo>
                  <a:lnTo>
                    <a:pt x="53" y="31"/>
                  </a:lnTo>
                  <a:lnTo>
                    <a:pt x="53" y="30"/>
                  </a:lnTo>
                  <a:lnTo>
                    <a:pt x="55" y="30"/>
                  </a:lnTo>
                  <a:lnTo>
                    <a:pt x="57" y="30"/>
                  </a:lnTo>
                  <a:lnTo>
                    <a:pt x="57" y="28"/>
                  </a:lnTo>
                  <a:lnTo>
                    <a:pt x="58" y="26"/>
                  </a:lnTo>
                  <a:lnTo>
                    <a:pt x="58" y="26"/>
                  </a:lnTo>
                  <a:lnTo>
                    <a:pt x="61" y="26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9" y="25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2" y="26"/>
                  </a:lnTo>
                  <a:lnTo>
                    <a:pt x="72" y="25"/>
                  </a:lnTo>
                  <a:lnTo>
                    <a:pt x="74" y="25"/>
                  </a:lnTo>
                  <a:lnTo>
                    <a:pt x="76" y="25"/>
                  </a:lnTo>
                  <a:lnTo>
                    <a:pt x="76" y="25"/>
                  </a:lnTo>
                  <a:lnTo>
                    <a:pt x="76" y="26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79" y="28"/>
                  </a:lnTo>
                  <a:lnTo>
                    <a:pt x="80" y="28"/>
                  </a:lnTo>
                  <a:lnTo>
                    <a:pt x="82" y="28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85" y="28"/>
                  </a:lnTo>
                  <a:lnTo>
                    <a:pt x="88" y="28"/>
                  </a:lnTo>
                  <a:lnTo>
                    <a:pt x="90" y="30"/>
                  </a:lnTo>
                  <a:lnTo>
                    <a:pt x="91" y="30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4" y="33"/>
                  </a:lnTo>
                  <a:lnTo>
                    <a:pt x="96" y="34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8" y="36"/>
                  </a:lnTo>
                  <a:lnTo>
                    <a:pt x="98" y="37"/>
                  </a:lnTo>
                  <a:lnTo>
                    <a:pt x="99" y="37"/>
                  </a:lnTo>
                  <a:lnTo>
                    <a:pt x="99" y="39"/>
                  </a:lnTo>
                  <a:lnTo>
                    <a:pt x="101" y="39"/>
                  </a:lnTo>
                  <a:lnTo>
                    <a:pt x="101" y="39"/>
                  </a:lnTo>
                  <a:lnTo>
                    <a:pt x="102" y="39"/>
                  </a:lnTo>
                  <a:lnTo>
                    <a:pt x="104" y="39"/>
                  </a:lnTo>
                  <a:lnTo>
                    <a:pt x="105" y="39"/>
                  </a:lnTo>
                  <a:lnTo>
                    <a:pt x="105" y="41"/>
                  </a:lnTo>
                  <a:lnTo>
                    <a:pt x="107" y="41"/>
                  </a:lnTo>
                  <a:lnTo>
                    <a:pt x="107" y="41"/>
                  </a:lnTo>
                  <a:lnTo>
                    <a:pt x="110" y="41"/>
                  </a:lnTo>
                  <a:lnTo>
                    <a:pt x="110" y="41"/>
                  </a:lnTo>
                  <a:lnTo>
                    <a:pt x="112" y="41"/>
                  </a:lnTo>
                  <a:lnTo>
                    <a:pt x="113" y="41"/>
                  </a:lnTo>
                  <a:lnTo>
                    <a:pt x="113" y="41"/>
                  </a:lnTo>
                  <a:lnTo>
                    <a:pt x="115" y="41"/>
                  </a:lnTo>
                  <a:lnTo>
                    <a:pt x="117" y="39"/>
                  </a:lnTo>
                  <a:lnTo>
                    <a:pt x="118" y="39"/>
                  </a:lnTo>
                  <a:lnTo>
                    <a:pt x="118" y="41"/>
                  </a:lnTo>
                  <a:lnTo>
                    <a:pt x="118" y="41"/>
                  </a:lnTo>
                  <a:lnTo>
                    <a:pt x="120" y="41"/>
                  </a:lnTo>
                  <a:lnTo>
                    <a:pt x="120" y="39"/>
                  </a:lnTo>
                  <a:lnTo>
                    <a:pt x="120" y="39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26" y="41"/>
                  </a:lnTo>
                  <a:lnTo>
                    <a:pt x="128" y="41"/>
                  </a:lnTo>
                  <a:lnTo>
                    <a:pt x="128" y="42"/>
                  </a:lnTo>
                  <a:lnTo>
                    <a:pt x="128" y="42"/>
                  </a:lnTo>
                  <a:lnTo>
                    <a:pt x="129" y="42"/>
                  </a:lnTo>
                  <a:lnTo>
                    <a:pt x="129" y="41"/>
                  </a:lnTo>
                  <a:lnTo>
                    <a:pt x="134" y="42"/>
                  </a:lnTo>
                  <a:lnTo>
                    <a:pt x="135" y="42"/>
                  </a:lnTo>
                  <a:lnTo>
                    <a:pt x="135" y="44"/>
                  </a:lnTo>
                  <a:lnTo>
                    <a:pt x="135" y="44"/>
                  </a:lnTo>
                  <a:lnTo>
                    <a:pt x="137" y="45"/>
                  </a:lnTo>
                  <a:lnTo>
                    <a:pt x="139" y="45"/>
                  </a:lnTo>
                  <a:lnTo>
                    <a:pt x="140" y="44"/>
                  </a:lnTo>
                  <a:lnTo>
                    <a:pt x="142" y="42"/>
                  </a:lnTo>
                  <a:lnTo>
                    <a:pt x="142" y="41"/>
                  </a:lnTo>
                  <a:lnTo>
                    <a:pt x="143" y="41"/>
                  </a:lnTo>
                  <a:lnTo>
                    <a:pt x="145" y="41"/>
                  </a:lnTo>
                  <a:lnTo>
                    <a:pt x="145" y="41"/>
                  </a:lnTo>
                  <a:lnTo>
                    <a:pt x="146" y="41"/>
                  </a:lnTo>
                  <a:lnTo>
                    <a:pt x="148" y="39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7"/>
                  </a:lnTo>
                  <a:lnTo>
                    <a:pt x="151" y="36"/>
                  </a:lnTo>
                  <a:lnTo>
                    <a:pt x="151" y="36"/>
                  </a:lnTo>
                  <a:lnTo>
                    <a:pt x="153" y="34"/>
                  </a:lnTo>
                  <a:lnTo>
                    <a:pt x="153" y="31"/>
                  </a:lnTo>
                  <a:lnTo>
                    <a:pt x="153" y="31"/>
                  </a:lnTo>
                  <a:lnTo>
                    <a:pt x="153" y="30"/>
                  </a:lnTo>
                  <a:lnTo>
                    <a:pt x="151" y="30"/>
                  </a:lnTo>
                  <a:lnTo>
                    <a:pt x="151" y="30"/>
                  </a:lnTo>
                  <a:lnTo>
                    <a:pt x="150" y="28"/>
                  </a:lnTo>
                  <a:lnTo>
                    <a:pt x="148" y="28"/>
                  </a:lnTo>
                  <a:lnTo>
                    <a:pt x="148" y="26"/>
                  </a:lnTo>
                  <a:lnTo>
                    <a:pt x="148" y="25"/>
                  </a:lnTo>
                  <a:lnTo>
                    <a:pt x="148" y="25"/>
                  </a:lnTo>
                  <a:lnTo>
                    <a:pt x="148" y="23"/>
                  </a:lnTo>
                  <a:lnTo>
                    <a:pt x="146" y="23"/>
                  </a:lnTo>
                  <a:lnTo>
                    <a:pt x="146" y="22"/>
                  </a:lnTo>
                  <a:lnTo>
                    <a:pt x="146" y="22"/>
                  </a:lnTo>
                  <a:lnTo>
                    <a:pt x="146" y="20"/>
                  </a:lnTo>
                  <a:lnTo>
                    <a:pt x="146" y="17"/>
                  </a:lnTo>
                  <a:lnTo>
                    <a:pt x="146" y="17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4"/>
                  </a:lnTo>
                  <a:lnTo>
                    <a:pt x="148" y="14"/>
                  </a:lnTo>
                  <a:lnTo>
                    <a:pt x="150" y="12"/>
                  </a:lnTo>
                  <a:lnTo>
                    <a:pt x="150" y="12"/>
                  </a:lnTo>
                  <a:lnTo>
                    <a:pt x="151" y="11"/>
                  </a:lnTo>
                  <a:lnTo>
                    <a:pt x="151" y="11"/>
                  </a:lnTo>
                  <a:lnTo>
                    <a:pt x="151" y="9"/>
                  </a:lnTo>
                  <a:lnTo>
                    <a:pt x="153" y="9"/>
                  </a:lnTo>
                  <a:lnTo>
                    <a:pt x="153" y="8"/>
                  </a:lnTo>
                  <a:lnTo>
                    <a:pt x="153" y="8"/>
                  </a:lnTo>
                  <a:lnTo>
                    <a:pt x="158" y="6"/>
                  </a:lnTo>
                  <a:lnTo>
                    <a:pt x="159" y="3"/>
                  </a:lnTo>
                  <a:lnTo>
                    <a:pt x="161" y="3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2" name="Freeform 209">
              <a:extLst>
                <a:ext uri="{FF2B5EF4-FFF2-40B4-BE49-F238E27FC236}">
                  <a16:creationId xmlns:a16="http://schemas.microsoft.com/office/drawing/2014/main" id="{B796833C-E7F7-471F-8F50-8699AEC70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5418033" y="3704457"/>
              <a:ext cx="467813" cy="426880"/>
            </a:xfrm>
            <a:custGeom>
              <a:avLst/>
              <a:gdLst>
                <a:gd name="T0" fmla="*/ 135 w 240"/>
                <a:gd name="T1" fmla="*/ 17 h 219"/>
                <a:gd name="T2" fmla="*/ 173 w 240"/>
                <a:gd name="T3" fmla="*/ 44 h 219"/>
                <a:gd name="T4" fmla="*/ 194 w 240"/>
                <a:gd name="T5" fmla="*/ 61 h 219"/>
                <a:gd name="T6" fmla="*/ 203 w 240"/>
                <a:gd name="T7" fmla="*/ 69 h 219"/>
                <a:gd name="T8" fmla="*/ 219 w 240"/>
                <a:gd name="T9" fmla="*/ 75 h 219"/>
                <a:gd name="T10" fmla="*/ 224 w 240"/>
                <a:gd name="T11" fmla="*/ 82 h 219"/>
                <a:gd name="T12" fmla="*/ 222 w 240"/>
                <a:gd name="T13" fmla="*/ 88 h 219"/>
                <a:gd name="T14" fmla="*/ 235 w 240"/>
                <a:gd name="T15" fmla="*/ 88 h 219"/>
                <a:gd name="T16" fmla="*/ 240 w 240"/>
                <a:gd name="T17" fmla="*/ 115 h 219"/>
                <a:gd name="T18" fmla="*/ 235 w 240"/>
                <a:gd name="T19" fmla="*/ 135 h 219"/>
                <a:gd name="T20" fmla="*/ 229 w 240"/>
                <a:gd name="T21" fmla="*/ 143 h 219"/>
                <a:gd name="T22" fmla="*/ 208 w 240"/>
                <a:gd name="T23" fmla="*/ 145 h 219"/>
                <a:gd name="T24" fmla="*/ 184 w 240"/>
                <a:gd name="T25" fmla="*/ 149 h 219"/>
                <a:gd name="T26" fmla="*/ 172 w 240"/>
                <a:gd name="T27" fmla="*/ 148 h 219"/>
                <a:gd name="T28" fmla="*/ 156 w 240"/>
                <a:gd name="T29" fmla="*/ 154 h 219"/>
                <a:gd name="T30" fmla="*/ 142 w 240"/>
                <a:gd name="T31" fmla="*/ 159 h 219"/>
                <a:gd name="T32" fmla="*/ 135 w 240"/>
                <a:gd name="T33" fmla="*/ 168 h 219"/>
                <a:gd name="T34" fmla="*/ 129 w 240"/>
                <a:gd name="T35" fmla="*/ 175 h 219"/>
                <a:gd name="T36" fmla="*/ 117 w 240"/>
                <a:gd name="T37" fmla="*/ 175 h 219"/>
                <a:gd name="T38" fmla="*/ 113 w 240"/>
                <a:gd name="T39" fmla="*/ 182 h 219"/>
                <a:gd name="T40" fmla="*/ 110 w 240"/>
                <a:gd name="T41" fmla="*/ 192 h 219"/>
                <a:gd name="T42" fmla="*/ 101 w 240"/>
                <a:gd name="T43" fmla="*/ 197 h 219"/>
                <a:gd name="T44" fmla="*/ 98 w 240"/>
                <a:gd name="T45" fmla="*/ 206 h 219"/>
                <a:gd name="T46" fmla="*/ 96 w 240"/>
                <a:gd name="T47" fmla="*/ 216 h 219"/>
                <a:gd name="T48" fmla="*/ 88 w 240"/>
                <a:gd name="T49" fmla="*/ 219 h 219"/>
                <a:gd name="T50" fmla="*/ 88 w 240"/>
                <a:gd name="T51" fmla="*/ 212 h 219"/>
                <a:gd name="T52" fmla="*/ 85 w 240"/>
                <a:gd name="T53" fmla="*/ 214 h 219"/>
                <a:gd name="T54" fmla="*/ 80 w 240"/>
                <a:gd name="T55" fmla="*/ 216 h 219"/>
                <a:gd name="T56" fmla="*/ 77 w 240"/>
                <a:gd name="T57" fmla="*/ 219 h 219"/>
                <a:gd name="T58" fmla="*/ 71 w 240"/>
                <a:gd name="T59" fmla="*/ 217 h 219"/>
                <a:gd name="T60" fmla="*/ 65 w 240"/>
                <a:gd name="T61" fmla="*/ 219 h 219"/>
                <a:gd name="T62" fmla="*/ 58 w 240"/>
                <a:gd name="T63" fmla="*/ 212 h 219"/>
                <a:gd name="T64" fmla="*/ 53 w 240"/>
                <a:gd name="T65" fmla="*/ 208 h 219"/>
                <a:gd name="T66" fmla="*/ 57 w 240"/>
                <a:gd name="T67" fmla="*/ 203 h 219"/>
                <a:gd name="T68" fmla="*/ 52 w 240"/>
                <a:gd name="T69" fmla="*/ 198 h 219"/>
                <a:gd name="T70" fmla="*/ 47 w 240"/>
                <a:gd name="T71" fmla="*/ 187 h 219"/>
                <a:gd name="T72" fmla="*/ 42 w 240"/>
                <a:gd name="T73" fmla="*/ 187 h 219"/>
                <a:gd name="T74" fmla="*/ 38 w 240"/>
                <a:gd name="T75" fmla="*/ 192 h 219"/>
                <a:gd name="T76" fmla="*/ 27 w 240"/>
                <a:gd name="T77" fmla="*/ 190 h 219"/>
                <a:gd name="T78" fmla="*/ 22 w 240"/>
                <a:gd name="T79" fmla="*/ 192 h 219"/>
                <a:gd name="T80" fmla="*/ 14 w 240"/>
                <a:gd name="T81" fmla="*/ 192 h 219"/>
                <a:gd name="T82" fmla="*/ 12 w 240"/>
                <a:gd name="T83" fmla="*/ 186 h 219"/>
                <a:gd name="T84" fmla="*/ 12 w 240"/>
                <a:gd name="T85" fmla="*/ 178 h 219"/>
                <a:gd name="T86" fmla="*/ 8 w 240"/>
                <a:gd name="T87" fmla="*/ 173 h 219"/>
                <a:gd name="T88" fmla="*/ 3 w 240"/>
                <a:gd name="T89" fmla="*/ 167 h 219"/>
                <a:gd name="T90" fmla="*/ 3 w 240"/>
                <a:gd name="T91" fmla="*/ 159 h 219"/>
                <a:gd name="T92" fmla="*/ 3 w 240"/>
                <a:gd name="T93" fmla="*/ 153 h 219"/>
                <a:gd name="T94" fmla="*/ 9 w 240"/>
                <a:gd name="T95" fmla="*/ 142 h 219"/>
                <a:gd name="T96" fmla="*/ 20 w 240"/>
                <a:gd name="T97" fmla="*/ 146 h 219"/>
                <a:gd name="T98" fmla="*/ 30 w 240"/>
                <a:gd name="T99" fmla="*/ 143 h 219"/>
                <a:gd name="T100" fmla="*/ 41 w 240"/>
                <a:gd name="T101" fmla="*/ 140 h 219"/>
                <a:gd name="T102" fmla="*/ 99 w 240"/>
                <a:gd name="T103" fmla="*/ 134 h 219"/>
                <a:gd name="T104" fmla="*/ 94 w 240"/>
                <a:gd name="T105" fmla="*/ 107 h 219"/>
                <a:gd name="T106" fmla="*/ 91 w 240"/>
                <a:gd name="T107" fmla="*/ 77 h 219"/>
                <a:gd name="T108" fmla="*/ 88 w 240"/>
                <a:gd name="T109" fmla="*/ 47 h 219"/>
                <a:gd name="T110" fmla="*/ 85 w 240"/>
                <a:gd name="T111" fmla="*/ 17 h 219"/>
                <a:gd name="T112" fmla="*/ 102 w 240"/>
                <a:gd name="T113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40" h="219">
                  <a:moveTo>
                    <a:pt x="102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7" y="4"/>
                  </a:lnTo>
                  <a:lnTo>
                    <a:pt x="121" y="8"/>
                  </a:lnTo>
                  <a:lnTo>
                    <a:pt x="126" y="11"/>
                  </a:lnTo>
                  <a:lnTo>
                    <a:pt x="131" y="14"/>
                  </a:lnTo>
                  <a:lnTo>
                    <a:pt x="135" y="17"/>
                  </a:lnTo>
                  <a:lnTo>
                    <a:pt x="140" y="20"/>
                  </a:lnTo>
                  <a:lnTo>
                    <a:pt x="145" y="25"/>
                  </a:lnTo>
                  <a:lnTo>
                    <a:pt x="150" y="28"/>
                  </a:lnTo>
                  <a:lnTo>
                    <a:pt x="154" y="31"/>
                  </a:lnTo>
                  <a:lnTo>
                    <a:pt x="159" y="34"/>
                  </a:lnTo>
                  <a:lnTo>
                    <a:pt x="164" y="38"/>
                  </a:lnTo>
                  <a:lnTo>
                    <a:pt x="169" y="41"/>
                  </a:lnTo>
                  <a:lnTo>
                    <a:pt x="173" y="44"/>
                  </a:lnTo>
                  <a:lnTo>
                    <a:pt x="178" y="47"/>
                  </a:lnTo>
                  <a:lnTo>
                    <a:pt x="183" y="50"/>
                  </a:lnTo>
                  <a:lnTo>
                    <a:pt x="188" y="53"/>
                  </a:lnTo>
                  <a:lnTo>
                    <a:pt x="192" y="56"/>
                  </a:lnTo>
                  <a:lnTo>
                    <a:pt x="194" y="58"/>
                  </a:lnTo>
                  <a:lnTo>
                    <a:pt x="194" y="58"/>
                  </a:lnTo>
                  <a:lnTo>
                    <a:pt x="195" y="60"/>
                  </a:lnTo>
                  <a:lnTo>
                    <a:pt x="194" y="61"/>
                  </a:lnTo>
                  <a:lnTo>
                    <a:pt x="194" y="63"/>
                  </a:lnTo>
                  <a:lnTo>
                    <a:pt x="195" y="63"/>
                  </a:lnTo>
                  <a:lnTo>
                    <a:pt x="197" y="64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2" y="67"/>
                  </a:lnTo>
                  <a:lnTo>
                    <a:pt x="202" y="69"/>
                  </a:lnTo>
                  <a:lnTo>
                    <a:pt x="203" y="69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10" y="71"/>
                  </a:lnTo>
                  <a:lnTo>
                    <a:pt x="211" y="71"/>
                  </a:lnTo>
                  <a:lnTo>
                    <a:pt x="213" y="74"/>
                  </a:lnTo>
                  <a:lnTo>
                    <a:pt x="213" y="74"/>
                  </a:lnTo>
                  <a:lnTo>
                    <a:pt x="216" y="75"/>
                  </a:lnTo>
                  <a:lnTo>
                    <a:pt x="219" y="75"/>
                  </a:lnTo>
                  <a:lnTo>
                    <a:pt x="219" y="75"/>
                  </a:lnTo>
                  <a:lnTo>
                    <a:pt x="221" y="75"/>
                  </a:lnTo>
                  <a:lnTo>
                    <a:pt x="222" y="77"/>
                  </a:lnTo>
                  <a:lnTo>
                    <a:pt x="224" y="77"/>
                  </a:lnTo>
                  <a:lnTo>
                    <a:pt x="224" y="79"/>
                  </a:lnTo>
                  <a:lnTo>
                    <a:pt x="224" y="79"/>
                  </a:lnTo>
                  <a:lnTo>
                    <a:pt x="224" y="82"/>
                  </a:lnTo>
                  <a:lnTo>
                    <a:pt x="224" y="82"/>
                  </a:lnTo>
                  <a:lnTo>
                    <a:pt x="225" y="83"/>
                  </a:lnTo>
                  <a:lnTo>
                    <a:pt x="225" y="83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6"/>
                  </a:lnTo>
                  <a:lnTo>
                    <a:pt x="222" y="86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32" y="90"/>
                  </a:lnTo>
                  <a:lnTo>
                    <a:pt x="235" y="88"/>
                  </a:lnTo>
                  <a:lnTo>
                    <a:pt x="240" y="88"/>
                  </a:lnTo>
                  <a:lnTo>
                    <a:pt x="240" y="90"/>
                  </a:lnTo>
                  <a:lnTo>
                    <a:pt x="240" y="94"/>
                  </a:lnTo>
                  <a:lnTo>
                    <a:pt x="240" y="97"/>
                  </a:lnTo>
                  <a:lnTo>
                    <a:pt x="240" y="102"/>
                  </a:lnTo>
                  <a:lnTo>
                    <a:pt x="240" y="107"/>
                  </a:lnTo>
                  <a:lnTo>
                    <a:pt x="240" y="110"/>
                  </a:lnTo>
                  <a:lnTo>
                    <a:pt x="240" y="115"/>
                  </a:lnTo>
                  <a:lnTo>
                    <a:pt x="240" y="119"/>
                  </a:lnTo>
                  <a:lnTo>
                    <a:pt x="238" y="119"/>
                  </a:lnTo>
                  <a:lnTo>
                    <a:pt x="238" y="123"/>
                  </a:lnTo>
                  <a:lnTo>
                    <a:pt x="238" y="126"/>
                  </a:lnTo>
                  <a:lnTo>
                    <a:pt x="238" y="129"/>
                  </a:lnTo>
                  <a:lnTo>
                    <a:pt x="236" y="130"/>
                  </a:lnTo>
                  <a:lnTo>
                    <a:pt x="235" y="134"/>
                  </a:lnTo>
                  <a:lnTo>
                    <a:pt x="235" y="135"/>
                  </a:lnTo>
                  <a:lnTo>
                    <a:pt x="235" y="135"/>
                  </a:lnTo>
                  <a:lnTo>
                    <a:pt x="235" y="137"/>
                  </a:lnTo>
                  <a:lnTo>
                    <a:pt x="233" y="137"/>
                  </a:lnTo>
                  <a:lnTo>
                    <a:pt x="233" y="138"/>
                  </a:lnTo>
                  <a:lnTo>
                    <a:pt x="233" y="138"/>
                  </a:lnTo>
                  <a:lnTo>
                    <a:pt x="232" y="138"/>
                  </a:lnTo>
                  <a:lnTo>
                    <a:pt x="229" y="142"/>
                  </a:lnTo>
                  <a:lnTo>
                    <a:pt x="229" y="143"/>
                  </a:lnTo>
                  <a:lnTo>
                    <a:pt x="225" y="143"/>
                  </a:lnTo>
                  <a:lnTo>
                    <a:pt x="222" y="142"/>
                  </a:lnTo>
                  <a:lnTo>
                    <a:pt x="222" y="142"/>
                  </a:lnTo>
                  <a:lnTo>
                    <a:pt x="221" y="143"/>
                  </a:lnTo>
                  <a:lnTo>
                    <a:pt x="221" y="143"/>
                  </a:lnTo>
                  <a:lnTo>
                    <a:pt x="216" y="143"/>
                  </a:lnTo>
                  <a:lnTo>
                    <a:pt x="213" y="143"/>
                  </a:lnTo>
                  <a:lnTo>
                    <a:pt x="208" y="145"/>
                  </a:lnTo>
                  <a:lnTo>
                    <a:pt x="205" y="145"/>
                  </a:lnTo>
                  <a:lnTo>
                    <a:pt x="200" y="145"/>
                  </a:lnTo>
                  <a:lnTo>
                    <a:pt x="197" y="145"/>
                  </a:lnTo>
                  <a:lnTo>
                    <a:pt x="194" y="146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8" y="149"/>
                  </a:lnTo>
                  <a:lnTo>
                    <a:pt x="184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78" y="149"/>
                  </a:lnTo>
                  <a:lnTo>
                    <a:pt x="175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0" y="148"/>
                  </a:lnTo>
                  <a:lnTo>
                    <a:pt x="169" y="148"/>
                  </a:lnTo>
                  <a:lnTo>
                    <a:pt x="167" y="148"/>
                  </a:lnTo>
                  <a:lnTo>
                    <a:pt x="164" y="149"/>
                  </a:lnTo>
                  <a:lnTo>
                    <a:pt x="162" y="151"/>
                  </a:lnTo>
                  <a:lnTo>
                    <a:pt x="162" y="151"/>
                  </a:lnTo>
                  <a:lnTo>
                    <a:pt x="161" y="153"/>
                  </a:lnTo>
                  <a:lnTo>
                    <a:pt x="156" y="154"/>
                  </a:lnTo>
                  <a:lnTo>
                    <a:pt x="154" y="156"/>
                  </a:lnTo>
                  <a:lnTo>
                    <a:pt x="153" y="156"/>
                  </a:lnTo>
                  <a:lnTo>
                    <a:pt x="153" y="156"/>
                  </a:lnTo>
                  <a:lnTo>
                    <a:pt x="151" y="156"/>
                  </a:lnTo>
                  <a:lnTo>
                    <a:pt x="150" y="156"/>
                  </a:lnTo>
                  <a:lnTo>
                    <a:pt x="148" y="160"/>
                  </a:lnTo>
                  <a:lnTo>
                    <a:pt x="147" y="160"/>
                  </a:lnTo>
                  <a:lnTo>
                    <a:pt x="142" y="159"/>
                  </a:lnTo>
                  <a:lnTo>
                    <a:pt x="142" y="159"/>
                  </a:lnTo>
                  <a:lnTo>
                    <a:pt x="140" y="160"/>
                  </a:lnTo>
                  <a:lnTo>
                    <a:pt x="137" y="162"/>
                  </a:lnTo>
                  <a:lnTo>
                    <a:pt x="135" y="164"/>
                  </a:lnTo>
                  <a:lnTo>
                    <a:pt x="135" y="167"/>
                  </a:lnTo>
                  <a:lnTo>
                    <a:pt x="135" y="167"/>
                  </a:lnTo>
                  <a:lnTo>
                    <a:pt x="135" y="168"/>
                  </a:lnTo>
                  <a:lnTo>
                    <a:pt x="135" y="168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1" y="168"/>
                  </a:lnTo>
                  <a:lnTo>
                    <a:pt x="131" y="168"/>
                  </a:lnTo>
                  <a:lnTo>
                    <a:pt x="131" y="170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5"/>
                  </a:lnTo>
                  <a:lnTo>
                    <a:pt x="128" y="175"/>
                  </a:lnTo>
                  <a:lnTo>
                    <a:pt x="126" y="175"/>
                  </a:lnTo>
                  <a:lnTo>
                    <a:pt x="126" y="175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20" y="171"/>
                  </a:lnTo>
                  <a:lnTo>
                    <a:pt x="118" y="173"/>
                  </a:lnTo>
                  <a:lnTo>
                    <a:pt x="117" y="175"/>
                  </a:lnTo>
                  <a:lnTo>
                    <a:pt x="117" y="175"/>
                  </a:lnTo>
                  <a:lnTo>
                    <a:pt x="115" y="176"/>
                  </a:lnTo>
                  <a:lnTo>
                    <a:pt x="115" y="178"/>
                  </a:lnTo>
                  <a:lnTo>
                    <a:pt x="117" y="178"/>
                  </a:lnTo>
                  <a:lnTo>
                    <a:pt x="117" y="179"/>
                  </a:lnTo>
                  <a:lnTo>
                    <a:pt x="117" y="181"/>
                  </a:lnTo>
                  <a:lnTo>
                    <a:pt x="113" y="182"/>
                  </a:lnTo>
                  <a:lnTo>
                    <a:pt x="113" y="182"/>
                  </a:lnTo>
                  <a:lnTo>
                    <a:pt x="113" y="184"/>
                  </a:lnTo>
                  <a:lnTo>
                    <a:pt x="113" y="186"/>
                  </a:lnTo>
                  <a:lnTo>
                    <a:pt x="113" y="187"/>
                  </a:lnTo>
                  <a:lnTo>
                    <a:pt x="113" y="189"/>
                  </a:lnTo>
                  <a:lnTo>
                    <a:pt x="112" y="189"/>
                  </a:lnTo>
                  <a:lnTo>
                    <a:pt x="112" y="190"/>
                  </a:lnTo>
                  <a:lnTo>
                    <a:pt x="110" y="190"/>
                  </a:lnTo>
                  <a:lnTo>
                    <a:pt x="110" y="192"/>
                  </a:lnTo>
                  <a:lnTo>
                    <a:pt x="109" y="192"/>
                  </a:lnTo>
                  <a:lnTo>
                    <a:pt x="106" y="192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4"/>
                  </a:lnTo>
                  <a:lnTo>
                    <a:pt x="101" y="195"/>
                  </a:lnTo>
                  <a:lnTo>
                    <a:pt x="101" y="195"/>
                  </a:lnTo>
                  <a:lnTo>
                    <a:pt x="101" y="197"/>
                  </a:lnTo>
                  <a:lnTo>
                    <a:pt x="101" y="198"/>
                  </a:lnTo>
                  <a:lnTo>
                    <a:pt x="102" y="198"/>
                  </a:lnTo>
                  <a:lnTo>
                    <a:pt x="102" y="200"/>
                  </a:lnTo>
                  <a:lnTo>
                    <a:pt x="102" y="201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99" y="206"/>
                  </a:lnTo>
                  <a:lnTo>
                    <a:pt x="98" y="206"/>
                  </a:lnTo>
                  <a:lnTo>
                    <a:pt x="99" y="208"/>
                  </a:lnTo>
                  <a:lnTo>
                    <a:pt x="99" y="211"/>
                  </a:lnTo>
                  <a:lnTo>
                    <a:pt x="99" y="212"/>
                  </a:lnTo>
                  <a:lnTo>
                    <a:pt x="99" y="212"/>
                  </a:lnTo>
                  <a:lnTo>
                    <a:pt x="98" y="214"/>
                  </a:lnTo>
                  <a:lnTo>
                    <a:pt x="98" y="216"/>
                  </a:lnTo>
                  <a:lnTo>
                    <a:pt x="98" y="216"/>
                  </a:lnTo>
                  <a:lnTo>
                    <a:pt x="96" y="216"/>
                  </a:lnTo>
                  <a:lnTo>
                    <a:pt x="93" y="216"/>
                  </a:lnTo>
                  <a:lnTo>
                    <a:pt x="93" y="216"/>
                  </a:lnTo>
                  <a:lnTo>
                    <a:pt x="93" y="217"/>
                  </a:lnTo>
                  <a:lnTo>
                    <a:pt x="91" y="217"/>
                  </a:lnTo>
                  <a:lnTo>
                    <a:pt x="91" y="217"/>
                  </a:lnTo>
                  <a:lnTo>
                    <a:pt x="90" y="219"/>
                  </a:lnTo>
                  <a:lnTo>
                    <a:pt x="90" y="219"/>
                  </a:lnTo>
                  <a:lnTo>
                    <a:pt x="88" y="219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1"/>
                  </a:lnTo>
                  <a:lnTo>
                    <a:pt x="87" y="211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4"/>
                  </a:lnTo>
                  <a:lnTo>
                    <a:pt x="83" y="214"/>
                  </a:lnTo>
                  <a:lnTo>
                    <a:pt x="83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0" y="214"/>
                  </a:lnTo>
                  <a:lnTo>
                    <a:pt x="82" y="216"/>
                  </a:lnTo>
                  <a:lnTo>
                    <a:pt x="80" y="216"/>
                  </a:lnTo>
                  <a:lnTo>
                    <a:pt x="80" y="216"/>
                  </a:lnTo>
                  <a:lnTo>
                    <a:pt x="79" y="216"/>
                  </a:lnTo>
                  <a:lnTo>
                    <a:pt x="79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4" y="219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8" y="216"/>
                  </a:lnTo>
                  <a:lnTo>
                    <a:pt x="68" y="216"/>
                  </a:lnTo>
                  <a:lnTo>
                    <a:pt x="66" y="217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7"/>
                  </a:lnTo>
                  <a:lnTo>
                    <a:pt x="61" y="217"/>
                  </a:lnTo>
                  <a:lnTo>
                    <a:pt x="58" y="216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7" y="211"/>
                  </a:lnTo>
                  <a:lnTo>
                    <a:pt x="58" y="209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5" y="206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3" y="205"/>
                  </a:lnTo>
                  <a:lnTo>
                    <a:pt x="55" y="203"/>
                  </a:lnTo>
                  <a:lnTo>
                    <a:pt x="55" y="203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5" y="201"/>
                  </a:lnTo>
                  <a:lnTo>
                    <a:pt x="53" y="200"/>
                  </a:lnTo>
                  <a:lnTo>
                    <a:pt x="53" y="200"/>
                  </a:lnTo>
                  <a:lnTo>
                    <a:pt x="52" y="200"/>
                  </a:lnTo>
                  <a:lnTo>
                    <a:pt x="52" y="198"/>
                  </a:lnTo>
                  <a:lnTo>
                    <a:pt x="52" y="198"/>
                  </a:lnTo>
                  <a:lnTo>
                    <a:pt x="50" y="198"/>
                  </a:lnTo>
                  <a:lnTo>
                    <a:pt x="50" y="197"/>
                  </a:lnTo>
                  <a:lnTo>
                    <a:pt x="50" y="195"/>
                  </a:lnTo>
                  <a:lnTo>
                    <a:pt x="50" y="194"/>
                  </a:lnTo>
                  <a:lnTo>
                    <a:pt x="49" y="190"/>
                  </a:lnTo>
                  <a:lnTo>
                    <a:pt x="49" y="189"/>
                  </a:lnTo>
                  <a:lnTo>
                    <a:pt x="47" y="187"/>
                  </a:lnTo>
                  <a:lnTo>
                    <a:pt x="47" y="187"/>
                  </a:lnTo>
                  <a:lnTo>
                    <a:pt x="46" y="186"/>
                  </a:lnTo>
                  <a:lnTo>
                    <a:pt x="44" y="186"/>
                  </a:lnTo>
                  <a:lnTo>
                    <a:pt x="44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7"/>
                  </a:lnTo>
                  <a:lnTo>
                    <a:pt x="42" y="187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1" y="189"/>
                  </a:lnTo>
                  <a:lnTo>
                    <a:pt x="39" y="190"/>
                  </a:lnTo>
                  <a:lnTo>
                    <a:pt x="38" y="190"/>
                  </a:lnTo>
                  <a:lnTo>
                    <a:pt x="38" y="192"/>
                  </a:lnTo>
                  <a:lnTo>
                    <a:pt x="36" y="192"/>
                  </a:lnTo>
                  <a:lnTo>
                    <a:pt x="36" y="192"/>
                  </a:lnTo>
                  <a:lnTo>
                    <a:pt x="33" y="190"/>
                  </a:lnTo>
                  <a:lnTo>
                    <a:pt x="31" y="190"/>
                  </a:lnTo>
                  <a:lnTo>
                    <a:pt x="30" y="189"/>
                  </a:lnTo>
                  <a:lnTo>
                    <a:pt x="28" y="189"/>
                  </a:lnTo>
                  <a:lnTo>
                    <a:pt x="28" y="190"/>
                  </a:lnTo>
                  <a:lnTo>
                    <a:pt x="27" y="190"/>
                  </a:lnTo>
                  <a:lnTo>
                    <a:pt x="25" y="192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2" y="194"/>
                  </a:lnTo>
                  <a:lnTo>
                    <a:pt x="22" y="194"/>
                  </a:lnTo>
                  <a:lnTo>
                    <a:pt x="22" y="192"/>
                  </a:lnTo>
                  <a:lnTo>
                    <a:pt x="20" y="190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7" y="190"/>
                  </a:lnTo>
                  <a:lnTo>
                    <a:pt x="17" y="190"/>
                  </a:lnTo>
                  <a:lnTo>
                    <a:pt x="16" y="192"/>
                  </a:lnTo>
                  <a:lnTo>
                    <a:pt x="16" y="192"/>
                  </a:lnTo>
                  <a:lnTo>
                    <a:pt x="14" y="192"/>
                  </a:lnTo>
                  <a:lnTo>
                    <a:pt x="12" y="190"/>
                  </a:lnTo>
                  <a:lnTo>
                    <a:pt x="11" y="190"/>
                  </a:lnTo>
                  <a:lnTo>
                    <a:pt x="11" y="189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6"/>
                  </a:lnTo>
                  <a:lnTo>
                    <a:pt x="12" y="184"/>
                  </a:lnTo>
                  <a:lnTo>
                    <a:pt x="12" y="184"/>
                  </a:lnTo>
                  <a:lnTo>
                    <a:pt x="12" y="182"/>
                  </a:lnTo>
                  <a:lnTo>
                    <a:pt x="12" y="181"/>
                  </a:lnTo>
                  <a:lnTo>
                    <a:pt x="12" y="181"/>
                  </a:lnTo>
                  <a:lnTo>
                    <a:pt x="12" y="179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1" y="176"/>
                  </a:lnTo>
                  <a:lnTo>
                    <a:pt x="11" y="175"/>
                  </a:lnTo>
                  <a:lnTo>
                    <a:pt x="11" y="175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9" y="171"/>
                  </a:lnTo>
                  <a:lnTo>
                    <a:pt x="8" y="171"/>
                  </a:lnTo>
                  <a:lnTo>
                    <a:pt x="8" y="173"/>
                  </a:lnTo>
                  <a:lnTo>
                    <a:pt x="8" y="173"/>
                  </a:lnTo>
                  <a:lnTo>
                    <a:pt x="6" y="173"/>
                  </a:lnTo>
                  <a:lnTo>
                    <a:pt x="6" y="173"/>
                  </a:lnTo>
                  <a:lnTo>
                    <a:pt x="6" y="171"/>
                  </a:lnTo>
                  <a:lnTo>
                    <a:pt x="6" y="171"/>
                  </a:lnTo>
                  <a:lnTo>
                    <a:pt x="5" y="170"/>
                  </a:lnTo>
                  <a:lnTo>
                    <a:pt x="3" y="168"/>
                  </a:lnTo>
                  <a:lnTo>
                    <a:pt x="3" y="167"/>
                  </a:lnTo>
                  <a:lnTo>
                    <a:pt x="5" y="167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5" y="164"/>
                  </a:lnTo>
                  <a:lnTo>
                    <a:pt x="5" y="164"/>
                  </a:lnTo>
                  <a:lnTo>
                    <a:pt x="5" y="162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1" y="157"/>
                  </a:lnTo>
                  <a:lnTo>
                    <a:pt x="1" y="156"/>
                  </a:lnTo>
                  <a:lnTo>
                    <a:pt x="1" y="154"/>
                  </a:lnTo>
                  <a:lnTo>
                    <a:pt x="1" y="154"/>
                  </a:lnTo>
                  <a:lnTo>
                    <a:pt x="0" y="151"/>
                  </a:lnTo>
                  <a:lnTo>
                    <a:pt x="3" y="153"/>
                  </a:lnTo>
                  <a:lnTo>
                    <a:pt x="3" y="153"/>
                  </a:lnTo>
                  <a:lnTo>
                    <a:pt x="5" y="151"/>
                  </a:lnTo>
                  <a:lnTo>
                    <a:pt x="5" y="149"/>
                  </a:lnTo>
                  <a:lnTo>
                    <a:pt x="6" y="148"/>
                  </a:lnTo>
                  <a:lnTo>
                    <a:pt x="6" y="146"/>
                  </a:lnTo>
                  <a:lnTo>
                    <a:pt x="6" y="145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9" y="142"/>
                  </a:lnTo>
                  <a:lnTo>
                    <a:pt x="9" y="140"/>
                  </a:lnTo>
                  <a:lnTo>
                    <a:pt x="11" y="138"/>
                  </a:lnTo>
                  <a:lnTo>
                    <a:pt x="12" y="140"/>
                  </a:lnTo>
                  <a:lnTo>
                    <a:pt x="14" y="140"/>
                  </a:lnTo>
                  <a:lnTo>
                    <a:pt x="16" y="143"/>
                  </a:lnTo>
                  <a:lnTo>
                    <a:pt x="19" y="145"/>
                  </a:lnTo>
                  <a:lnTo>
                    <a:pt x="19" y="146"/>
                  </a:lnTo>
                  <a:lnTo>
                    <a:pt x="20" y="146"/>
                  </a:lnTo>
                  <a:lnTo>
                    <a:pt x="22" y="145"/>
                  </a:lnTo>
                  <a:lnTo>
                    <a:pt x="22" y="143"/>
                  </a:lnTo>
                  <a:lnTo>
                    <a:pt x="24" y="142"/>
                  </a:lnTo>
                  <a:lnTo>
                    <a:pt x="25" y="142"/>
                  </a:lnTo>
                  <a:lnTo>
                    <a:pt x="27" y="142"/>
                  </a:lnTo>
                  <a:lnTo>
                    <a:pt x="27" y="142"/>
                  </a:lnTo>
                  <a:lnTo>
                    <a:pt x="30" y="143"/>
                  </a:lnTo>
                  <a:lnTo>
                    <a:pt x="30" y="143"/>
                  </a:lnTo>
                  <a:lnTo>
                    <a:pt x="31" y="143"/>
                  </a:lnTo>
                  <a:lnTo>
                    <a:pt x="35" y="143"/>
                  </a:lnTo>
                  <a:lnTo>
                    <a:pt x="36" y="143"/>
                  </a:lnTo>
                  <a:lnTo>
                    <a:pt x="39" y="142"/>
                  </a:lnTo>
                  <a:lnTo>
                    <a:pt x="41" y="142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2" y="138"/>
                  </a:lnTo>
                  <a:lnTo>
                    <a:pt x="42" y="138"/>
                  </a:lnTo>
                  <a:lnTo>
                    <a:pt x="42" y="142"/>
                  </a:lnTo>
                  <a:lnTo>
                    <a:pt x="44" y="142"/>
                  </a:lnTo>
                  <a:lnTo>
                    <a:pt x="46" y="142"/>
                  </a:lnTo>
                  <a:lnTo>
                    <a:pt x="98" y="142"/>
                  </a:lnTo>
                  <a:lnTo>
                    <a:pt x="99" y="137"/>
                  </a:lnTo>
                  <a:lnTo>
                    <a:pt x="99" y="134"/>
                  </a:lnTo>
                  <a:lnTo>
                    <a:pt x="101" y="129"/>
                  </a:lnTo>
                  <a:lnTo>
                    <a:pt x="98" y="127"/>
                  </a:lnTo>
                  <a:lnTo>
                    <a:pt x="96" y="126"/>
                  </a:lnTo>
                  <a:lnTo>
                    <a:pt x="96" y="123"/>
                  </a:lnTo>
                  <a:lnTo>
                    <a:pt x="96" y="118"/>
                  </a:lnTo>
                  <a:lnTo>
                    <a:pt x="94" y="115"/>
                  </a:lnTo>
                  <a:lnTo>
                    <a:pt x="94" y="112"/>
                  </a:lnTo>
                  <a:lnTo>
                    <a:pt x="94" y="107"/>
                  </a:lnTo>
                  <a:lnTo>
                    <a:pt x="94" y="104"/>
                  </a:lnTo>
                  <a:lnTo>
                    <a:pt x="93" y="101"/>
                  </a:lnTo>
                  <a:lnTo>
                    <a:pt x="93" y="96"/>
                  </a:lnTo>
                  <a:lnTo>
                    <a:pt x="93" y="93"/>
                  </a:lnTo>
                  <a:lnTo>
                    <a:pt x="93" y="88"/>
                  </a:lnTo>
                  <a:lnTo>
                    <a:pt x="91" y="85"/>
                  </a:lnTo>
                  <a:lnTo>
                    <a:pt x="91" y="82"/>
                  </a:lnTo>
                  <a:lnTo>
                    <a:pt x="91" y="77"/>
                  </a:lnTo>
                  <a:lnTo>
                    <a:pt x="91" y="74"/>
                  </a:lnTo>
                  <a:lnTo>
                    <a:pt x="90" y="71"/>
                  </a:lnTo>
                  <a:lnTo>
                    <a:pt x="90" y="66"/>
                  </a:lnTo>
                  <a:lnTo>
                    <a:pt x="90" y="63"/>
                  </a:lnTo>
                  <a:lnTo>
                    <a:pt x="90" y="60"/>
                  </a:lnTo>
                  <a:lnTo>
                    <a:pt x="88" y="55"/>
                  </a:lnTo>
                  <a:lnTo>
                    <a:pt x="88" y="52"/>
                  </a:lnTo>
                  <a:lnTo>
                    <a:pt x="88" y="47"/>
                  </a:lnTo>
                  <a:lnTo>
                    <a:pt x="87" y="44"/>
                  </a:lnTo>
                  <a:lnTo>
                    <a:pt x="87" y="41"/>
                  </a:lnTo>
                  <a:lnTo>
                    <a:pt x="87" y="36"/>
                  </a:lnTo>
                  <a:lnTo>
                    <a:pt x="87" y="33"/>
                  </a:lnTo>
                  <a:lnTo>
                    <a:pt x="85" y="30"/>
                  </a:lnTo>
                  <a:lnTo>
                    <a:pt x="85" y="25"/>
                  </a:lnTo>
                  <a:lnTo>
                    <a:pt x="85" y="22"/>
                  </a:lnTo>
                  <a:lnTo>
                    <a:pt x="85" y="17"/>
                  </a:lnTo>
                  <a:lnTo>
                    <a:pt x="83" y="14"/>
                  </a:lnTo>
                  <a:lnTo>
                    <a:pt x="83" y="11"/>
                  </a:lnTo>
                  <a:lnTo>
                    <a:pt x="83" y="6"/>
                  </a:lnTo>
                  <a:lnTo>
                    <a:pt x="83" y="3"/>
                  </a:lnTo>
                  <a:lnTo>
                    <a:pt x="82" y="0"/>
                  </a:lnTo>
                  <a:lnTo>
                    <a:pt x="87" y="0"/>
                  </a:lnTo>
                  <a:lnTo>
                    <a:pt x="96" y="0"/>
                  </a:lnTo>
                  <a:lnTo>
                    <a:pt x="10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3" name="Freeform 210">
              <a:extLst>
                <a:ext uri="{FF2B5EF4-FFF2-40B4-BE49-F238E27FC236}">
                  <a16:creationId xmlns:a16="http://schemas.microsoft.com/office/drawing/2014/main" id="{FBAE9633-A922-4976-A3B4-81DE04F5F97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0014" y="3154776"/>
              <a:ext cx="74070" cy="50680"/>
            </a:xfrm>
            <a:custGeom>
              <a:avLst/>
              <a:gdLst>
                <a:gd name="T0" fmla="*/ 27 w 38"/>
                <a:gd name="T1" fmla="*/ 0 h 26"/>
                <a:gd name="T2" fmla="*/ 28 w 38"/>
                <a:gd name="T3" fmla="*/ 0 h 26"/>
                <a:gd name="T4" fmla="*/ 31 w 38"/>
                <a:gd name="T5" fmla="*/ 4 h 26"/>
                <a:gd name="T6" fmla="*/ 35 w 38"/>
                <a:gd name="T7" fmla="*/ 6 h 26"/>
                <a:gd name="T8" fmla="*/ 36 w 38"/>
                <a:gd name="T9" fmla="*/ 9 h 26"/>
                <a:gd name="T10" fmla="*/ 38 w 38"/>
                <a:gd name="T11" fmla="*/ 11 h 26"/>
                <a:gd name="T12" fmla="*/ 38 w 38"/>
                <a:gd name="T13" fmla="*/ 11 h 26"/>
                <a:gd name="T14" fmla="*/ 36 w 38"/>
                <a:gd name="T15" fmla="*/ 17 h 26"/>
                <a:gd name="T16" fmla="*/ 35 w 38"/>
                <a:gd name="T17" fmla="*/ 17 h 26"/>
                <a:gd name="T18" fmla="*/ 33 w 38"/>
                <a:gd name="T19" fmla="*/ 17 h 26"/>
                <a:gd name="T20" fmla="*/ 31 w 38"/>
                <a:gd name="T21" fmla="*/ 20 h 26"/>
                <a:gd name="T22" fmla="*/ 28 w 38"/>
                <a:gd name="T23" fmla="*/ 22 h 26"/>
                <a:gd name="T24" fmla="*/ 25 w 38"/>
                <a:gd name="T25" fmla="*/ 20 h 26"/>
                <a:gd name="T26" fmla="*/ 22 w 38"/>
                <a:gd name="T27" fmla="*/ 20 h 26"/>
                <a:gd name="T28" fmla="*/ 19 w 38"/>
                <a:gd name="T29" fmla="*/ 23 h 26"/>
                <a:gd name="T30" fmla="*/ 17 w 38"/>
                <a:gd name="T31" fmla="*/ 25 h 26"/>
                <a:gd name="T32" fmla="*/ 14 w 38"/>
                <a:gd name="T33" fmla="*/ 25 h 26"/>
                <a:gd name="T34" fmla="*/ 11 w 38"/>
                <a:gd name="T35" fmla="*/ 25 h 26"/>
                <a:gd name="T36" fmla="*/ 8 w 38"/>
                <a:gd name="T37" fmla="*/ 26 h 26"/>
                <a:gd name="T38" fmla="*/ 8 w 38"/>
                <a:gd name="T39" fmla="*/ 25 h 26"/>
                <a:gd name="T40" fmla="*/ 5 w 38"/>
                <a:gd name="T41" fmla="*/ 25 h 26"/>
                <a:gd name="T42" fmla="*/ 3 w 38"/>
                <a:gd name="T43" fmla="*/ 22 h 26"/>
                <a:gd name="T44" fmla="*/ 2 w 38"/>
                <a:gd name="T45" fmla="*/ 20 h 26"/>
                <a:gd name="T46" fmla="*/ 2 w 38"/>
                <a:gd name="T47" fmla="*/ 17 h 26"/>
                <a:gd name="T48" fmla="*/ 0 w 38"/>
                <a:gd name="T49" fmla="*/ 14 h 26"/>
                <a:gd name="T50" fmla="*/ 2 w 38"/>
                <a:gd name="T51" fmla="*/ 14 h 26"/>
                <a:gd name="T52" fmla="*/ 2 w 38"/>
                <a:gd name="T53" fmla="*/ 11 h 26"/>
                <a:gd name="T54" fmla="*/ 2 w 38"/>
                <a:gd name="T55" fmla="*/ 8 h 26"/>
                <a:gd name="T56" fmla="*/ 5 w 38"/>
                <a:gd name="T57" fmla="*/ 9 h 26"/>
                <a:gd name="T58" fmla="*/ 5 w 38"/>
                <a:gd name="T59" fmla="*/ 8 h 26"/>
                <a:gd name="T60" fmla="*/ 5 w 38"/>
                <a:gd name="T61" fmla="*/ 4 h 26"/>
                <a:gd name="T62" fmla="*/ 11 w 38"/>
                <a:gd name="T63" fmla="*/ 3 h 26"/>
                <a:gd name="T64" fmla="*/ 13 w 38"/>
                <a:gd name="T65" fmla="*/ 4 h 26"/>
                <a:gd name="T66" fmla="*/ 13 w 38"/>
                <a:gd name="T67" fmla="*/ 4 h 26"/>
                <a:gd name="T68" fmla="*/ 14 w 38"/>
                <a:gd name="T69" fmla="*/ 3 h 26"/>
                <a:gd name="T70" fmla="*/ 16 w 38"/>
                <a:gd name="T71" fmla="*/ 1 h 26"/>
                <a:gd name="T72" fmla="*/ 19 w 38"/>
                <a:gd name="T73" fmla="*/ 1 h 26"/>
                <a:gd name="T74" fmla="*/ 20 w 38"/>
                <a:gd name="T75" fmla="*/ 1 h 26"/>
                <a:gd name="T76" fmla="*/ 22 w 38"/>
                <a:gd name="T77" fmla="*/ 0 h 26"/>
                <a:gd name="T78" fmla="*/ 25 w 38"/>
                <a:gd name="T7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8" h="26">
                  <a:moveTo>
                    <a:pt x="27" y="0"/>
                  </a:move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33" y="17"/>
                  </a:lnTo>
                  <a:lnTo>
                    <a:pt x="33" y="20"/>
                  </a:lnTo>
                  <a:lnTo>
                    <a:pt x="31" y="20"/>
                  </a:lnTo>
                  <a:lnTo>
                    <a:pt x="30" y="22"/>
                  </a:lnTo>
                  <a:lnTo>
                    <a:pt x="28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19" y="23"/>
                  </a:lnTo>
                  <a:lnTo>
                    <a:pt x="17" y="25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1" y="25"/>
                  </a:lnTo>
                  <a:lnTo>
                    <a:pt x="9" y="25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6"/>
                  </a:lnTo>
                  <a:lnTo>
                    <a:pt x="5" y="4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5" y="0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4" name="Freeform 211">
              <a:extLst>
                <a:ext uri="{FF2B5EF4-FFF2-40B4-BE49-F238E27FC236}">
                  <a16:creationId xmlns:a16="http://schemas.microsoft.com/office/drawing/2014/main" id="{DC02BBE7-3407-474E-B815-60B3C71CA97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64566" y="4104048"/>
              <a:ext cx="138395" cy="150091"/>
            </a:xfrm>
            <a:custGeom>
              <a:avLst/>
              <a:gdLst>
                <a:gd name="T0" fmla="*/ 43 w 71"/>
                <a:gd name="T1" fmla="*/ 74 h 77"/>
                <a:gd name="T2" fmla="*/ 43 w 71"/>
                <a:gd name="T3" fmla="*/ 75 h 77"/>
                <a:gd name="T4" fmla="*/ 41 w 71"/>
                <a:gd name="T5" fmla="*/ 75 h 77"/>
                <a:gd name="T6" fmla="*/ 41 w 71"/>
                <a:gd name="T7" fmla="*/ 77 h 77"/>
                <a:gd name="T8" fmla="*/ 41 w 71"/>
                <a:gd name="T9" fmla="*/ 77 h 77"/>
                <a:gd name="T10" fmla="*/ 41 w 71"/>
                <a:gd name="T11" fmla="*/ 77 h 77"/>
                <a:gd name="T12" fmla="*/ 41 w 71"/>
                <a:gd name="T13" fmla="*/ 77 h 77"/>
                <a:gd name="T14" fmla="*/ 41 w 71"/>
                <a:gd name="T15" fmla="*/ 77 h 77"/>
                <a:gd name="T16" fmla="*/ 41 w 71"/>
                <a:gd name="T17" fmla="*/ 75 h 77"/>
                <a:gd name="T18" fmla="*/ 43 w 71"/>
                <a:gd name="T19" fmla="*/ 75 h 77"/>
                <a:gd name="T20" fmla="*/ 43 w 71"/>
                <a:gd name="T21" fmla="*/ 74 h 77"/>
                <a:gd name="T22" fmla="*/ 69 w 71"/>
                <a:gd name="T23" fmla="*/ 59 h 77"/>
                <a:gd name="T24" fmla="*/ 69 w 71"/>
                <a:gd name="T25" fmla="*/ 59 h 77"/>
                <a:gd name="T26" fmla="*/ 71 w 71"/>
                <a:gd name="T27" fmla="*/ 59 h 77"/>
                <a:gd name="T28" fmla="*/ 71 w 71"/>
                <a:gd name="T29" fmla="*/ 59 h 77"/>
                <a:gd name="T30" fmla="*/ 71 w 71"/>
                <a:gd name="T31" fmla="*/ 59 h 77"/>
                <a:gd name="T32" fmla="*/ 71 w 71"/>
                <a:gd name="T33" fmla="*/ 59 h 77"/>
                <a:gd name="T34" fmla="*/ 71 w 71"/>
                <a:gd name="T35" fmla="*/ 59 h 77"/>
                <a:gd name="T36" fmla="*/ 69 w 71"/>
                <a:gd name="T37" fmla="*/ 59 h 77"/>
                <a:gd name="T38" fmla="*/ 69 w 71"/>
                <a:gd name="T39" fmla="*/ 59 h 77"/>
                <a:gd name="T40" fmla="*/ 69 w 71"/>
                <a:gd name="T41" fmla="*/ 59 h 77"/>
                <a:gd name="T42" fmla="*/ 62 w 71"/>
                <a:gd name="T43" fmla="*/ 58 h 77"/>
                <a:gd name="T44" fmla="*/ 62 w 71"/>
                <a:gd name="T45" fmla="*/ 58 h 77"/>
                <a:gd name="T46" fmla="*/ 65 w 71"/>
                <a:gd name="T47" fmla="*/ 58 h 77"/>
                <a:gd name="T48" fmla="*/ 66 w 71"/>
                <a:gd name="T49" fmla="*/ 58 h 77"/>
                <a:gd name="T50" fmla="*/ 66 w 71"/>
                <a:gd name="T51" fmla="*/ 58 h 77"/>
                <a:gd name="T52" fmla="*/ 65 w 71"/>
                <a:gd name="T53" fmla="*/ 58 h 77"/>
                <a:gd name="T54" fmla="*/ 65 w 71"/>
                <a:gd name="T55" fmla="*/ 59 h 77"/>
                <a:gd name="T56" fmla="*/ 65 w 71"/>
                <a:gd name="T57" fmla="*/ 59 h 77"/>
                <a:gd name="T58" fmla="*/ 63 w 71"/>
                <a:gd name="T59" fmla="*/ 59 h 77"/>
                <a:gd name="T60" fmla="*/ 62 w 71"/>
                <a:gd name="T61" fmla="*/ 58 h 77"/>
                <a:gd name="T62" fmla="*/ 62 w 71"/>
                <a:gd name="T63" fmla="*/ 58 h 77"/>
                <a:gd name="T64" fmla="*/ 62 w 71"/>
                <a:gd name="T65" fmla="*/ 58 h 77"/>
                <a:gd name="T66" fmla="*/ 27 w 71"/>
                <a:gd name="T67" fmla="*/ 55 h 77"/>
                <a:gd name="T68" fmla="*/ 28 w 71"/>
                <a:gd name="T69" fmla="*/ 55 h 77"/>
                <a:gd name="T70" fmla="*/ 30 w 71"/>
                <a:gd name="T71" fmla="*/ 55 h 77"/>
                <a:gd name="T72" fmla="*/ 28 w 71"/>
                <a:gd name="T73" fmla="*/ 56 h 77"/>
                <a:gd name="T74" fmla="*/ 28 w 71"/>
                <a:gd name="T75" fmla="*/ 55 h 77"/>
                <a:gd name="T76" fmla="*/ 27 w 71"/>
                <a:gd name="T77" fmla="*/ 55 h 77"/>
                <a:gd name="T78" fmla="*/ 27 w 71"/>
                <a:gd name="T79" fmla="*/ 55 h 77"/>
                <a:gd name="T80" fmla="*/ 2 w 71"/>
                <a:gd name="T81" fmla="*/ 0 h 77"/>
                <a:gd name="T82" fmla="*/ 2 w 71"/>
                <a:gd name="T83" fmla="*/ 0 h 77"/>
                <a:gd name="T84" fmla="*/ 2 w 71"/>
                <a:gd name="T85" fmla="*/ 0 h 77"/>
                <a:gd name="T86" fmla="*/ 2 w 71"/>
                <a:gd name="T87" fmla="*/ 0 h 77"/>
                <a:gd name="T88" fmla="*/ 0 w 71"/>
                <a:gd name="T89" fmla="*/ 0 h 77"/>
                <a:gd name="T90" fmla="*/ 0 w 71"/>
                <a:gd name="T91" fmla="*/ 0 h 77"/>
                <a:gd name="T92" fmla="*/ 2 w 71"/>
                <a:gd name="T9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" h="77">
                  <a:moveTo>
                    <a:pt x="43" y="74"/>
                  </a:moveTo>
                  <a:lnTo>
                    <a:pt x="43" y="75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5"/>
                  </a:lnTo>
                  <a:lnTo>
                    <a:pt x="43" y="74"/>
                  </a:lnTo>
                  <a:close/>
                  <a:moveTo>
                    <a:pt x="69" y="59"/>
                  </a:moveTo>
                  <a:lnTo>
                    <a:pt x="69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69" y="59"/>
                  </a:lnTo>
                  <a:lnTo>
                    <a:pt x="69" y="59"/>
                  </a:lnTo>
                  <a:lnTo>
                    <a:pt x="69" y="59"/>
                  </a:lnTo>
                  <a:close/>
                  <a:moveTo>
                    <a:pt x="62" y="58"/>
                  </a:moveTo>
                  <a:lnTo>
                    <a:pt x="62" y="58"/>
                  </a:lnTo>
                  <a:lnTo>
                    <a:pt x="65" y="58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5" y="58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8"/>
                  </a:lnTo>
                  <a:close/>
                  <a:moveTo>
                    <a:pt x="27" y="55"/>
                  </a:moveTo>
                  <a:lnTo>
                    <a:pt x="28" y="55"/>
                  </a:lnTo>
                  <a:lnTo>
                    <a:pt x="30" y="55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5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5" name="Freeform 212">
              <a:extLst>
                <a:ext uri="{FF2B5EF4-FFF2-40B4-BE49-F238E27FC236}">
                  <a16:creationId xmlns:a16="http://schemas.microsoft.com/office/drawing/2014/main" id="{DC2053F7-CFF4-4893-8C2E-AE758B916F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57036"/>
              <a:ext cx="206617" cy="389844"/>
            </a:xfrm>
            <a:custGeom>
              <a:avLst/>
              <a:gdLst>
                <a:gd name="T0" fmla="*/ 98 w 106"/>
                <a:gd name="T1" fmla="*/ 68 h 200"/>
                <a:gd name="T2" fmla="*/ 75 w 106"/>
                <a:gd name="T3" fmla="*/ 19 h 200"/>
                <a:gd name="T4" fmla="*/ 75 w 106"/>
                <a:gd name="T5" fmla="*/ 16 h 200"/>
                <a:gd name="T6" fmla="*/ 89 w 106"/>
                <a:gd name="T7" fmla="*/ 2 h 200"/>
                <a:gd name="T8" fmla="*/ 95 w 106"/>
                <a:gd name="T9" fmla="*/ 11 h 200"/>
                <a:gd name="T10" fmla="*/ 101 w 106"/>
                <a:gd name="T11" fmla="*/ 28 h 200"/>
                <a:gd name="T12" fmla="*/ 106 w 106"/>
                <a:gd name="T13" fmla="*/ 47 h 200"/>
                <a:gd name="T14" fmla="*/ 101 w 106"/>
                <a:gd name="T15" fmla="*/ 57 h 200"/>
                <a:gd name="T16" fmla="*/ 97 w 106"/>
                <a:gd name="T17" fmla="*/ 49 h 200"/>
                <a:gd name="T18" fmla="*/ 94 w 106"/>
                <a:gd name="T19" fmla="*/ 54 h 200"/>
                <a:gd name="T20" fmla="*/ 97 w 106"/>
                <a:gd name="T21" fmla="*/ 60 h 200"/>
                <a:gd name="T22" fmla="*/ 95 w 106"/>
                <a:gd name="T23" fmla="*/ 69 h 200"/>
                <a:gd name="T24" fmla="*/ 90 w 106"/>
                <a:gd name="T25" fmla="*/ 76 h 200"/>
                <a:gd name="T26" fmla="*/ 89 w 106"/>
                <a:gd name="T27" fmla="*/ 95 h 200"/>
                <a:gd name="T28" fmla="*/ 79 w 106"/>
                <a:gd name="T29" fmla="*/ 120 h 200"/>
                <a:gd name="T30" fmla="*/ 68 w 106"/>
                <a:gd name="T31" fmla="*/ 151 h 200"/>
                <a:gd name="T32" fmla="*/ 64 w 106"/>
                <a:gd name="T33" fmla="*/ 170 h 200"/>
                <a:gd name="T34" fmla="*/ 60 w 106"/>
                <a:gd name="T35" fmla="*/ 181 h 200"/>
                <a:gd name="T36" fmla="*/ 54 w 106"/>
                <a:gd name="T37" fmla="*/ 192 h 200"/>
                <a:gd name="T38" fmla="*/ 40 w 106"/>
                <a:gd name="T39" fmla="*/ 197 h 200"/>
                <a:gd name="T40" fmla="*/ 27 w 106"/>
                <a:gd name="T41" fmla="*/ 200 h 200"/>
                <a:gd name="T42" fmla="*/ 16 w 106"/>
                <a:gd name="T43" fmla="*/ 195 h 200"/>
                <a:gd name="T44" fmla="*/ 12 w 106"/>
                <a:gd name="T45" fmla="*/ 189 h 200"/>
                <a:gd name="T46" fmla="*/ 7 w 106"/>
                <a:gd name="T47" fmla="*/ 181 h 200"/>
                <a:gd name="T48" fmla="*/ 8 w 106"/>
                <a:gd name="T49" fmla="*/ 169 h 200"/>
                <a:gd name="T50" fmla="*/ 4 w 106"/>
                <a:gd name="T51" fmla="*/ 159 h 200"/>
                <a:gd name="T52" fmla="*/ 0 w 106"/>
                <a:gd name="T53" fmla="*/ 147 h 200"/>
                <a:gd name="T54" fmla="*/ 4 w 106"/>
                <a:gd name="T55" fmla="*/ 142 h 200"/>
                <a:gd name="T56" fmla="*/ 8 w 106"/>
                <a:gd name="T57" fmla="*/ 134 h 200"/>
                <a:gd name="T58" fmla="*/ 15 w 106"/>
                <a:gd name="T59" fmla="*/ 121 h 200"/>
                <a:gd name="T60" fmla="*/ 18 w 106"/>
                <a:gd name="T61" fmla="*/ 109 h 200"/>
                <a:gd name="T62" fmla="*/ 15 w 106"/>
                <a:gd name="T63" fmla="*/ 99 h 200"/>
                <a:gd name="T64" fmla="*/ 12 w 106"/>
                <a:gd name="T65" fmla="*/ 85 h 200"/>
                <a:gd name="T66" fmla="*/ 18 w 106"/>
                <a:gd name="T67" fmla="*/ 68 h 200"/>
                <a:gd name="T68" fmla="*/ 19 w 106"/>
                <a:gd name="T69" fmla="*/ 60 h 200"/>
                <a:gd name="T70" fmla="*/ 29 w 106"/>
                <a:gd name="T71" fmla="*/ 57 h 200"/>
                <a:gd name="T72" fmla="*/ 34 w 106"/>
                <a:gd name="T73" fmla="*/ 57 h 200"/>
                <a:gd name="T74" fmla="*/ 35 w 106"/>
                <a:gd name="T75" fmla="*/ 55 h 200"/>
                <a:gd name="T76" fmla="*/ 43 w 106"/>
                <a:gd name="T77" fmla="*/ 54 h 200"/>
                <a:gd name="T78" fmla="*/ 46 w 106"/>
                <a:gd name="T79" fmla="*/ 54 h 200"/>
                <a:gd name="T80" fmla="*/ 51 w 106"/>
                <a:gd name="T81" fmla="*/ 47 h 200"/>
                <a:gd name="T82" fmla="*/ 56 w 106"/>
                <a:gd name="T83" fmla="*/ 49 h 200"/>
                <a:gd name="T84" fmla="*/ 57 w 106"/>
                <a:gd name="T85" fmla="*/ 46 h 200"/>
                <a:gd name="T86" fmla="*/ 60 w 106"/>
                <a:gd name="T87" fmla="*/ 40 h 200"/>
                <a:gd name="T88" fmla="*/ 62 w 106"/>
                <a:gd name="T89" fmla="*/ 40 h 200"/>
                <a:gd name="T90" fmla="*/ 62 w 106"/>
                <a:gd name="T91" fmla="*/ 43 h 200"/>
                <a:gd name="T92" fmla="*/ 68 w 106"/>
                <a:gd name="T93" fmla="*/ 36 h 200"/>
                <a:gd name="T94" fmla="*/ 68 w 106"/>
                <a:gd name="T95" fmla="*/ 27 h 200"/>
                <a:gd name="T96" fmla="*/ 68 w 106"/>
                <a:gd name="T97" fmla="*/ 24 h 200"/>
                <a:gd name="T98" fmla="*/ 73 w 106"/>
                <a:gd name="T99" fmla="*/ 24 h 200"/>
                <a:gd name="T100" fmla="*/ 79 w 106"/>
                <a:gd name="T101" fmla="*/ 19 h 200"/>
                <a:gd name="T102" fmla="*/ 82 w 106"/>
                <a:gd name="T103" fmla="*/ 8 h 200"/>
                <a:gd name="T104" fmla="*/ 84 w 106"/>
                <a:gd name="T105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6" h="200">
                  <a:moveTo>
                    <a:pt x="98" y="68"/>
                  </a:moveTo>
                  <a:lnTo>
                    <a:pt x="98" y="69"/>
                  </a:lnTo>
                  <a:lnTo>
                    <a:pt x="97" y="73"/>
                  </a:lnTo>
                  <a:lnTo>
                    <a:pt x="97" y="71"/>
                  </a:lnTo>
                  <a:lnTo>
                    <a:pt x="98" y="68"/>
                  </a:lnTo>
                  <a:lnTo>
                    <a:pt x="98" y="68"/>
                  </a:lnTo>
                  <a:close/>
                  <a:moveTo>
                    <a:pt x="75" y="16"/>
                  </a:moveTo>
                  <a:lnTo>
                    <a:pt x="75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3" y="19"/>
                  </a:lnTo>
                  <a:lnTo>
                    <a:pt x="73" y="17"/>
                  </a:lnTo>
                  <a:lnTo>
                    <a:pt x="73" y="16"/>
                  </a:lnTo>
                  <a:lnTo>
                    <a:pt x="73" y="16"/>
                  </a:lnTo>
                  <a:lnTo>
                    <a:pt x="75" y="16"/>
                  </a:lnTo>
                  <a:close/>
                  <a:moveTo>
                    <a:pt x="87" y="0"/>
                  </a:moveTo>
                  <a:lnTo>
                    <a:pt x="87" y="0"/>
                  </a:lnTo>
                  <a:lnTo>
                    <a:pt x="89" y="0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6"/>
                  </a:lnTo>
                  <a:lnTo>
                    <a:pt x="94" y="8"/>
                  </a:lnTo>
                  <a:lnTo>
                    <a:pt x="95" y="11"/>
                  </a:lnTo>
                  <a:lnTo>
                    <a:pt x="97" y="13"/>
                  </a:lnTo>
                  <a:lnTo>
                    <a:pt x="98" y="14"/>
                  </a:lnTo>
                  <a:lnTo>
                    <a:pt x="98" y="17"/>
                  </a:lnTo>
                  <a:lnTo>
                    <a:pt x="100" y="21"/>
                  </a:lnTo>
                  <a:lnTo>
                    <a:pt x="101" y="28"/>
                  </a:lnTo>
                  <a:lnTo>
                    <a:pt x="101" y="35"/>
                  </a:lnTo>
                  <a:lnTo>
                    <a:pt x="101" y="38"/>
                  </a:lnTo>
                  <a:lnTo>
                    <a:pt x="103" y="41"/>
                  </a:lnTo>
                  <a:lnTo>
                    <a:pt x="105" y="44"/>
                  </a:lnTo>
                  <a:lnTo>
                    <a:pt x="106" y="47"/>
                  </a:lnTo>
                  <a:lnTo>
                    <a:pt x="105" y="52"/>
                  </a:lnTo>
                  <a:lnTo>
                    <a:pt x="103" y="55"/>
                  </a:lnTo>
                  <a:lnTo>
                    <a:pt x="103" y="55"/>
                  </a:lnTo>
                  <a:lnTo>
                    <a:pt x="101" y="57"/>
                  </a:lnTo>
                  <a:lnTo>
                    <a:pt x="101" y="57"/>
                  </a:lnTo>
                  <a:lnTo>
                    <a:pt x="100" y="55"/>
                  </a:lnTo>
                  <a:lnTo>
                    <a:pt x="98" y="54"/>
                  </a:lnTo>
                  <a:lnTo>
                    <a:pt x="98" y="51"/>
                  </a:lnTo>
                  <a:lnTo>
                    <a:pt x="97" y="49"/>
                  </a:lnTo>
                  <a:lnTo>
                    <a:pt x="97" y="49"/>
                  </a:lnTo>
                  <a:lnTo>
                    <a:pt x="95" y="49"/>
                  </a:lnTo>
                  <a:lnTo>
                    <a:pt x="94" y="51"/>
                  </a:lnTo>
                  <a:lnTo>
                    <a:pt x="94" y="51"/>
                  </a:lnTo>
                  <a:lnTo>
                    <a:pt x="94" y="52"/>
                  </a:lnTo>
                  <a:lnTo>
                    <a:pt x="94" y="54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5" y="58"/>
                  </a:lnTo>
                  <a:lnTo>
                    <a:pt x="95" y="60"/>
                  </a:lnTo>
                  <a:lnTo>
                    <a:pt x="97" y="60"/>
                  </a:lnTo>
                  <a:lnTo>
                    <a:pt x="97" y="65"/>
                  </a:lnTo>
                  <a:lnTo>
                    <a:pt x="95" y="66"/>
                  </a:lnTo>
                  <a:lnTo>
                    <a:pt x="95" y="68"/>
                  </a:lnTo>
                  <a:lnTo>
                    <a:pt x="95" y="68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4" y="69"/>
                  </a:lnTo>
                  <a:lnTo>
                    <a:pt x="92" y="71"/>
                  </a:lnTo>
                  <a:lnTo>
                    <a:pt x="92" y="73"/>
                  </a:lnTo>
                  <a:lnTo>
                    <a:pt x="90" y="76"/>
                  </a:lnTo>
                  <a:lnTo>
                    <a:pt x="90" y="77"/>
                  </a:lnTo>
                  <a:lnTo>
                    <a:pt x="92" y="82"/>
                  </a:lnTo>
                  <a:lnTo>
                    <a:pt x="90" y="85"/>
                  </a:lnTo>
                  <a:lnTo>
                    <a:pt x="89" y="92"/>
                  </a:lnTo>
                  <a:lnTo>
                    <a:pt x="89" y="95"/>
                  </a:lnTo>
                  <a:lnTo>
                    <a:pt x="87" y="98"/>
                  </a:lnTo>
                  <a:lnTo>
                    <a:pt x="86" y="103"/>
                  </a:lnTo>
                  <a:lnTo>
                    <a:pt x="82" y="109"/>
                  </a:lnTo>
                  <a:lnTo>
                    <a:pt x="81" y="115"/>
                  </a:lnTo>
                  <a:lnTo>
                    <a:pt x="79" y="120"/>
                  </a:lnTo>
                  <a:lnTo>
                    <a:pt x="78" y="123"/>
                  </a:lnTo>
                  <a:lnTo>
                    <a:pt x="76" y="129"/>
                  </a:lnTo>
                  <a:lnTo>
                    <a:pt x="75" y="136"/>
                  </a:lnTo>
                  <a:lnTo>
                    <a:pt x="71" y="143"/>
                  </a:lnTo>
                  <a:lnTo>
                    <a:pt x="68" y="151"/>
                  </a:lnTo>
                  <a:lnTo>
                    <a:pt x="68" y="153"/>
                  </a:lnTo>
                  <a:lnTo>
                    <a:pt x="68" y="158"/>
                  </a:lnTo>
                  <a:lnTo>
                    <a:pt x="67" y="161"/>
                  </a:lnTo>
                  <a:lnTo>
                    <a:pt x="65" y="166"/>
                  </a:lnTo>
                  <a:lnTo>
                    <a:pt x="64" y="170"/>
                  </a:lnTo>
                  <a:lnTo>
                    <a:pt x="64" y="173"/>
                  </a:lnTo>
                  <a:lnTo>
                    <a:pt x="64" y="175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60" y="181"/>
                  </a:lnTo>
                  <a:lnTo>
                    <a:pt x="60" y="183"/>
                  </a:lnTo>
                  <a:lnTo>
                    <a:pt x="59" y="184"/>
                  </a:lnTo>
                  <a:lnTo>
                    <a:pt x="57" y="189"/>
                  </a:lnTo>
                  <a:lnTo>
                    <a:pt x="56" y="191"/>
                  </a:lnTo>
                  <a:lnTo>
                    <a:pt x="54" y="192"/>
                  </a:lnTo>
                  <a:lnTo>
                    <a:pt x="51" y="194"/>
                  </a:lnTo>
                  <a:lnTo>
                    <a:pt x="49" y="194"/>
                  </a:lnTo>
                  <a:lnTo>
                    <a:pt x="46" y="194"/>
                  </a:lnTo>
                  <a:lnTo>
                    <a:pt x="43" y="195"/>
                  </a:lnTo>
                  <a:lnTo>
                    <a:pt x="40" y="197"/>
                  </a:lnTo>
                  <a:lnTo>
                    <a:pt x="37" y="199"/>
                  </a:lnTo>
                  <a:lnTo>
                    <a:pt x="35" y="200"/>
                  </a:lnTo>
                  <a:lnTo>
                    <a:pt x="34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4" y="197"/>
                  </a:lnTo>
                  <a:lnTo>
                    <a:pt x="23" y="197"/>
                  </a:lnTo>
                  <a:lnTo>
                    <a:pt x="19" y="195"/>
                  </a:lnTo>
                  <a:lnTo>
                    <a:pt x="18" y="195"/>
                  </a:lnTo>
                  <a:lnTo>
                    <a:pt x="16" y="195"/>
                  </a:lnTo>
                  <a:lnTo>
                    <a:pt x="16" y="194"/>
                  </a:lnTo>
                  <a:lnTo>
                    <a:pt x="13" y="192"/>
                  </a:lnTo>
                  <a:lnTo>
                    <a:pt x="12" y="192"/>
                  </a:lnTo>
                  <a:lnTo>
                    <a:pt x="12" y="191"/>
                  </a:lnTo>
                  <a:lnTo>
                    <a:pt x="12" y="189"/>
                  </a:lnTo>
                  <a:lnTo>
                    <a:pt x="12" y="189"/>
                  </a:lnTo>
                  <a:lnTo>
                    <a:pt x="10" y="186"/>
                  </a:lnTo>
                  <a:lnTo>
                    <a:pt x="10" y="184"/>
                  </a:lnTo>
                  <a:lnTo>
                    <a:pt x="7" y="181"/>
                  </a:lnTo>
                  <a:lnTo>
                    <a:pt x="7" y="181"/>
                  </a:lnTo>
                  <a:lnTo>
                    <a:pt x="7" y="178"/>
                  </a:lnTo>
                  <a:lnTo>
                    <a:pt x="7" y="177"/>
                  </a:lnTo>
                  <a:lnTo>
                    <a:pt x="7" y="172"/>
                  </a:lnTo>
                  <a:lnTo>
                    <a:pt x="7" y="170"/>
                  </a:lnTo>
                  <a:lnTo>
                    <a:pt x="8" y="169"/>
                  </a:lnTo>
                  <a:lnTo>
                    <a:pt x="7" y="167"/>
                  </a:lnTo>
                  <a:lnTo>
                    <a:pt x="7" y="166"/>
                  </a:lnTo>
                  <a:lnTo>
                    <a:pt x="7" y="164"/>
                  </a:lnTo>
                  <a:lnTo>
                    <a:pt x="5" y="162"/>
                  </a:lnTo>
                  <a:lnTo>
                    <a:pt x="4" y="159"/>
                  </a:lnTo>
                  <a:lnTo>
                    <a:pt x="2" y="158"/>
                  </a:lnTo>
                  <a:lnTo>
                    <a:pt x="2" y="156"/>
                  </a:lnTo>
                  <a:lnTo>
                    <a:pt x="0" y="151"/>
                  </a:lnTo>
                  <a:lnTo>
                    <a:pt x="0" y="150"/>
                  </a:lnTo>
                  <a:lnTo>
                    <a:pt x="0" y="147"/>
                  </a:lnTo>
                  <a:lnTo>
                    <a:pt x="2" y="145"/>
                  </a:lnTo>
                  <a:lnTo>
                    <a:pt x="2" y="143"/>
                  </a:lnTo>
                  <a:lnTo>
                    <a:pt x="2" y="143"/>
                  </a:lnTo>
                  <a:lnTo>
                    <a:pt x="2" y="142"/>
                  </a:lnTo>
                  <a:lnTo>
                    <a:pt x="4" y="142"/>
                  </a:lnTo>
                  <a:lnTo>
                    <a:pt x="4" y="140"/>
                  </a:lnTo>
                  <a:lnTo>
                    <a:pt x="5" y="137"/>
                  </a:lnTo>
                  <a:lnTo>
                    <a:pt x="5" y="136"/>
                  </a:lnTo>
                  <a:lnTo>
                    <a:pt x="7" y="136"/>
                  </a:lnTo>
                  <a:lnTo>
                    <a:pt x="8" y="134"/>
                  </a:lnTo>
                  <a:lnTo>
                    <a:pt x="10" y="132"/>
                  </a:lnTo>
                  <a:lnTo>
                    <a:pt x="10" y="129"/>
                  </a:lnTo>
                  <a:lnTo>
                    <a:pt x="13" y="126"/>
                  </a:lnTo>
                  <a:lnTo>
                    <a:pt x="13" y="125"/>
                  </a:lnTo>
                  <a:lnTo>
                    <a:pt x="15" y="121"/>
                  </a:lnTo>
                  <a:lnTo>
                    <a:pt x="16" y="118"/>
                  </a:lnTo>
                  <a:lnTo>
                    <a:pt x="18" y="117"/>
                  </a:lnTo>
                  <a:lnTo>
                    <a:pt x="18" y="115"/>
                  </a:lnTo>
                  <a:lnTo>
                    <a:pt x="18" y="112"/>
                  </a:lnTo>
                  <a:lnTo>
                    <a:pt x="18" y="109"/>
                  </a:lnTo>
                  <a:lnTo>
                    <a:pt x="18" y="107"/>
                  </a:lnTo>
                  <a:lnTo>
                    <a:pt x="18" y="106"/>
                  </a:lnTo>
                  <a:lnTo>
                    <a:pt x="15" y="103"/>
                  </a:lnTo>
                  <a:lnTo>
                    <a:pt x="15" y="103"/>
                  </a:lnTo>
                  <a:lnTo>
                    <a:pt x="15" y="99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3" y="95"/>
                  </a:lnTo>
                  <a:lnTo>
                    <a:pt x="13" y="90"/>
                  </a:lnTo>
                  <a:lnTo>
                    <a:pt x="12" y="85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80"/>
                  </a:lnTo>
                  <a:lnTo>
                    <a:pt x="12" y="77"/>
                  </a:lnTo>
                  <a:lnTo>
                    <a:pt x="18" y="68"/>
                  </a:lnTo>
                  <a:lnTo>
                    <a:pt x="18" y="66"/>
                  </a:lnTo>
                  <a:lnTo>
                    <a:pt x="18" y="63"/>
                  </a:lnTo>
                  <a:lnTo>
                    <a:pt x="18" y="62"/>
                  </a:lnTo>
                  <a:lnTo>
                    <a:pt x="18" y="60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26" y="60"/>
                  </a:lnTo>
                  <a:lnTo>
                    <a:pt x="26" y="58"/>
                  </a:lnTo>
                  <a:lnTo>
                    <a:pt x="27" y="58"/>
                  </a:lnTo>
                  <a:lnTo>
                    <a:pt x="29" y="57"/>
                  </a:lnTo>
                  <a:lnTo>
                    <a:pt x="29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4" y="57"/>
                  </a:lnTo>
                  <a:lnTo>
                    <a:pt x="34" y="57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7" y="54"/>
                  </a:lnTo>
                  <a:lnTo>
                    <a:pt x="38" y="54"/>
                  </a:lnTo>
                  <a:lnTo>
                    <a:pt x="41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45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46" y="54"/>
                  </a:lnTo>
                  <a:lnTo>
                    <a:pt x="45" y="54"/>
                  </a:lnTo>
                  <a:lnTo>
                    <a:pt x="46" y="52"/>
                  </a:lnTo>
                  <a:lnTo>
                    <a:pt x="46" y="51"/>
                  </a:lnTo>
                  <a:lnTo>
                    <a:pt x="48" y="49"/>
                  </a:lnTo>
                  <a:lnTo>
                    <a:pt x="51" y="47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6" y="46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7" y="49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6"/>
                  </a:lnTo>
                  <a:lnTo>
                    <a:pt x="57" y="46"/>
                  </a:lnTo>
                  <a:lnTo>
                    <a:pt x="57" y="44"/>
                  </a:lnTo>
                  <a:lnTo>
                    <a:pt x="57" y="43"/>
                  </a:lnTo>
                  <a:lnTo>
                    <a:pt x="59" y="41"/>
                  </a:lnTo>
                  <a:lnTo>
                    <a:pt x="60" y="40"/>
                  </a:lnTo>
                  <a:lnTo>
                    <a:pt x="60" y="40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40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4" y="40"/>
                  </a:lnTo>
                  <a:lnTo>
                    <a:pt x="65" y="38"/>
                  </a:lnTo>
                  <a:lnTo>
                    <a:pt x="65" y="38"/>
                  </a:lnTo>
                  <a:lnTo>
                    <a:pt x="67" y="36"/>
                  </a:lnTo>
                  <a:lnTo>
                    <a:pt x="68" y="36"/>
                  </a:lnTo>
                  <a:lnTo>
                    <a:pt x="70" y="38"/>
                  </a:lnTo>
                  <a:lnTo>
                    <a:pt x="67" y="35"/>
                  </a:lnTo>
                  <a:lnTo>
                    <a:pt x="67" y="33"/>
                  </a:lnTo>
                  <a:lnTo>
                    <a:pt x="68" y="28"/>
                  </a:lnTo>
                  <a:lnTo>
                    <a:pt x="68" y="27"/>
                  </a:lnTo>
                  <a:lnTo>
                    <a:pt x="70" y="27"/>
                  </a:lnTo>
                  <a:lnTo>
                    <a:pt x="70" y="27"/>
                  </a:lnTo>
                  <a:lnTo>
                    <a:pt x="68" y="25"/>
                  </a:lnTo>
                  <a:lnTo>
                    <a:pt x="68" y="25"/>
                  </a:lnTo>
                  <a:lnTo>
                    <a:pt x="68" y="24"/>
                  </a:lnTo>
                  <a:lnTo>
                    <a:pt x="68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3" y="24"/>
                  </a:lnTo>
                  <a:lnTo>
                    <a:pt x="73" y="24"/>
                  </a:lnTo>
                  <a:lnTo>
                    <a:pt x="75" y="22"/>
                  </a:lnTo>
                  <a:lnTo>
                    <a:pt x="76" y="21"/>
                  </a:lnTo>
                  <a:lnTo>
                    <a:pt x="76" y="19"/>
                  </a:lnTo>
                  <a:lnTo>
                    <a:pt x="79" y="19"/>
                  </a:lnTo>
                  <a:lnTo>
                    <a:pt x="81" y="17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6" name="Freeform 213">
              <a:extLst>
                <a:ext uri="{FF2B5EF4-FFF2-40B4-BE49-F238E27FC236}">
                  <a16:creationId xmlns:a16="http://schemas.microsoft.com/office/drawing/2014/main" id="{2695FD54-783B-4D5F-9BF2-CE89A1A5D54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3277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0 w 2"/>
                <a:gd name="T9" fmla="*/ 2 h 2"/>
                <a:gd name="T10" fmla="*/ 0 w 2"/>
                <a:gd name="T11" fmla="*/ 0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7" name="Freeform 214">
              <a:extLst>
                <a:ext uri="{FF2B5EF4-FFF2-40B4-BE49-F238E27FC236}">
                  <a16:creationId xmlns:a16="http://schemas.microsoft.com/office/drawing/2014/main" id="{6440D7B5-AF67-4098-87B9-D539F05F939B}"/>
                </a:ext>
              </a:extLst>
            </p:cNvPr>
            <p:cNvSpPr>
              <a:spLocks/>
            </p:cNvSpPr>
            <p:nvPr/>
          </p:nvSpPr>
          <p:spPr bwMode="auto">
            <a:xfrm>
              <a:off x="6285436" y="3113843"/>
              <a:ext cx="50680" cy="56528"/>
            </a:xfrm>
            <a:custGeom>
              <a:avLst/>
              <a:gdLst>
                <a:gd name="T0" fmla="*/ 7 w 26"/>
                <a:gd name="T1" fmla="*/ 0 h 29"/>
                <a:gd name="T2" fmla="*/ 9 w 26"/>
                <a:gd name="T3" fmla="*/ 0 h 29"/>
                <a:gd name="T4" fmla="*/ 11 w 26"/>
                <a:gd name="T5" fmla="*/ 0 h 29"/>
                <a:gd name="T6" fmla="*/ 11 w 26"/>
                <a:gd name="T7" fmla="*/ 2 h 29"/>
                <a:gd name="T8" fmla="*/ 12 w 26"/>
                <a:gd name="T9" fmla="*/ 2 h 29"/>
                <a:gd name="T10" fmla="*/ 15 w 26"/>
                <a:gd name="T11" fmla="*/ 7 h 29"/>
                <a:gd name="T12" fmla="*/ 17 w 26"/>
                <a:gd name="T13" fmla="*/ 7 h 29"/>
                <a:gd name="T14" fmla="*/ 20 w 26"/>
                <a:gd name="T15" fmla="*/ 8 h 29"/>
                <a:gd name="T16" fmla="*/ 25 w 26"/>
                <a:gd name="T17" fmla="*/ 10 h 29"/>
                <a:gd name="T18" fmla="*/ 26 w 26"/>
                <a:gd name="T19" fmla="*/ 11 h 29"/>
                <a:gd name="T20" fmla="*/ 26 w 26"/>
                <a:gd name="T21" fmla="*/ 13 h 29"/>
                <a:gd name="T22" fmla="*/ 25 w 26"/>
                <a:gd name="T23" fmla="*/ 14 h 29"/>
                <a:gd name="T24" fmla="*/ 23 w 26"/>
                <a:gd name="T25" fmla="*/ 14 h 29"/>
                <a:gd name="T26" fmla="*/ 23 w 26"/>
                <a:gd name="T27" fmla="*/ 14 h 29"/>
                <a:gd name="T28" fmla="*/ 23 w 26"/>
                <a:gd name="T29" fmla="*/ 18 h 29"/>
                <a:gd name="T30" fmla="*/ 23 w 26"/>
                <a:gd name="T31" fmla="*/ 18 h 29"/>
                <a:gd name="T32" fmla="*/ 20 w 26"/>
                <a:gd name="T33" fmla="*/ 19 h 29"/>
                <a:gd name="T34" fmla="*/ 18 w 26"/>
                <a:gd name="T35" fmla="*/ 18 h 29"/>
                <a:gd name="T36" fmla="*/ 18 w 26"/>
                <a:gd name="T37" fmla="*/ 16 h 29"/>
                <a:gd name="T38" fmla="*/ 17 w 26"/>
                <a:gd name="T39" fmla="*/ 16 h 29"/>
                <a:gd name="T40" fmla="*/ 15 w 26"/>
                <a:gd name="T41" fmla="*/ 18 h 29"/>
                <a:gd name="T42" fmla="*/ 14 w 26"/>
                <a:gd name="T43" fmla="*/ 19 h 29"/>
                <a:gd name="T44" fmla="*/ 12 w 26"/>
                <a:gd name="T45" fmla="*/ 22 h 29"/>
                <a:gd name="T46" fmla="*/ 11 w 26"/>
                <a:gd name="T47" fmla="*/ 22 h 29"/>
                <a:gd name="T48" fmla="*/ 11 w 26"/>
                <a:gd name="T49" fmla="*/ 24 h 29"/>
                <a:gd name="T50" fmla="*/ 12 w 26"/>
                <a:gd name="T51" fmla="*/ 25 h 29"/>
                <a:gd name="T52" fmla="*/ 12 w 26"/>
                <a:gd name="T53" fmla="*/ 27 h 29"/>
                <a:gd name="T54" fmla="*/ 12 w 26"/>
                <a:gd name="T55" fmla="*/ 29 h 29"/>
                <a:gd name="T56" fmla="*/ 9 w 26"/>
                <a:gd name="T57" fmla="*/ 25 h 29"/>
                <a:gd name="T58" fmla="*/ 3 w 26"/>
                <a:gd name="T59" fmla="*/ 21 h 29"/>
                <a:gd name="T60" fmla="*/ 3 w 26"/>
                <a:gd name="T61" fmla="*/ 19 h 29"/>
                <a:gd name="T62" fmla="*/ 1 w 26"/>
                <a:gd name="T63" fmla="*/ 19 h 29"/>
                <a:gd name="T64" fmla="*/ 1 w 26"/>
                <a:gd name="T65" fmla="*/ 19 h 29"/>
                <a:gd name="T66" fmla="*/ 0 w 26"/>
                <a:gd name="T67" fmla="*/ 18 h 29"/>
                <a:gd name="T68" fmla="*/ 0 w 26"/>
                <a:gd name="T69" fmla="*/ 18 h 29"/>
                <a:gd name="T70" fmla="*/ 1 w 26"/>
                <a:gd name="T71" fmla="*/ 16 h 29"/>
                <a:gd name="T72" fmla="*/ 1 w 26"/>
                <a:gd name="T73" fmla="*/ 16 h 29"/>
                <a:gd name="T74" fmla="*/ 0 w 26"/>
                <a:gd name="T75" fmla="*/ 13 h 29"/>
                <a:gd name="T76" fmla="*/ 0 w 26"/>
                <a:gd name="T77" fmla="*/ 10 h 29"/>
                <a:gd name="T78" fmla="*/ 3 w 26"/>
                <a:gd name="T79" fmla="*/ 10 h 29"/>
                <a:gd name="T80" fmla="*/ 3 w 26"/>
                <a:gd name="T81" fmla="*/ 7 h 29"/>
                <a:gd name="T82" fmla="*/ 3 w 26"/>
                <a:gd name="T83" fmla="*/ 5 h 29"/>
                <a:gd name="T84" fmla="*/ 6 w 26"/>
                <a:gd name="T85" fmla="*/ 3 h 29"/>
                <a:gd name="T86" fmla="*/ 6 w 26"/>
                <a:gd name="T87" fmla="*/ 3 h 29"/>
                <a:gd name="T88" fmla="*/ 7 w 26"/>
                <a:gd name="T89" fmla="*/ 5 h 29"/>
                <a:gd name="T90" fmla="*/ 7 w 26"/>
                <a:gd name="T91" fmla="*/ 2 h 29"/>
                <a:gd name="T92" fmla="*/ 7 w 26"/>
                <a:gd name="T93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6" h="29">
                  <a:moveTo>
                    <a:pt x="7" y="0"/>
                  </a:move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7" y="7"/>
                  </a:lnTo>
                  <a:lnTo>
                    <a:pt x="18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5" y="10"/>
                  </a:lnTo>
                  <a:lnTo>
                    <a:pt x="26" y="11"/>
                  </a:lnTo>
                  <a:lnTo>
                    <a:pt x="26" y="11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5" y="18"/>
                  </a:lnTo>
                  <a:lnTo>
                    <a:pt x="15" y="19"/>
                  </a:lnTo>
                  <a:lnTo>
                    <a:pt x="14" y="19"/>
                  </a:lnTo>
                  <a:lnTo>
                    <a:pt x="14" y="21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11" y="24"/>
                  </a:lnTo>
                  <a:lnTo>
                    <a:pt x="12" y="25"/>
                  </a:lnTo>
                  <a:lnTo>
                    <a:pt x="12" y="25"/>
                  </a:lnTo>
                  <a:lnTo>
                    <a:pt x="12" y="27"/>
                  </a:lnTo>
                  <a:lnTo>
                    <a:pt x="12" y="27"/>
                  </a:lnTo>
                  <a:lnTo>
                    <a:pt x="12" y="29"/>
                  </a:lnTo>
                  <a:lnTo>
                    <a:pt x="12" y="29"/>
                  </a:lnTo>
                  <a:lnTo>
                    <a:pt x="11" y="29"/>
                  </a:lnTo>
                  <a:lnTo>
                    <a:pt x="9" y="25"/>
                  </a:lnTo>
                  <a:lnTo>
                    <a:pt x="6" y="22"/>
                  </a:lnTo>
                  <a:lnTo>
                    <a:pt x="3" y="21"/>
                  </a:lnTo>
                  <a:lnTo>
                    <a:pt x="1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3" y="7"/>
                  </a:lnTo>
                  <a:lnTo>
                    <a:pt x="3" y="7"/>
                  </a:lnTo>
                  <a:lnTo>
                    <a:pt x="3" y="5"/>
                  </a:lnTo>
                  <a:lnTo>
                    <a:pt x="4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3"/>
                  </a:lnTo>
                  <a:lnTo>
                    <a:pt x="7" y="2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8" name="Freeform 215">
              <a:extLst>
                <a:ext uri="{FF2B5EF4-FFF2-40B4-BE49-F238E27FC236}">
                  <a16:creationId xmlns:a16="http://schemas.microsoft.com/office/drawing/2014/main" id="{A871FCBB-708B-4657-927C-25CD6266EC7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15444" y="2938413"/>
              <a:ext cx="97461" cy="109156"/>
            </a:xfrm>
            <a:custGeom>
              <a:avLst/>
              <a:gdLst>
                <a:gd name="T0" fmla="*/ 14 w 50"/>
                <a:gd name="T1" fmla="*/ 2 h 56"/>
                <a:gd name="T2" fmla="*/ 17 w 50"/>
                <a:gd name="T3" fmla="*/ 4 h 56"/>
                <a:gd name="T4" fmla="*/ 20 w 50"/>
                <a:gd name="T5" fmla="*/ 5 h 56"/>
                <a:gd name="T6" fmla="*/ 23 w 50"/>
                <a:gd name="T7" fmla="*/ 5 h 56"/>
                <a:gd name="T8" fmla="*/ 25 w 50"/>
                <a:gd name="T9" fmla="*/ 7 h 56"/>
                <a:gd name="T10" fmla="*/ 27 w 50"/>
                <a:gd name="T11" fmla="*/ 8 h 56"/>
                <a:gd name="T12" fmla="*/ 28 w 50"/>
                <a:gd name="T13" fmla="*/ 7 h 56"/>
                <a:gd name="T14" fmla="*/ 33 w 50"/>
                <a:gd name="T15" fmla="*/ 11 h 56"/>
                <a:gd name="T16" fmla="*/ 36 w 50"/>
                <a:gd name="T17" fmla="*/ 10 h 56"/>
                <a:gd name="T18" fmla="*/ 38 w 50"/>
                <a:gd name="T19" fmla="*/ 15 h 56"/>
                <a:gd name="T20" fmla="*/ 36 w 50"/>
                <a:gd name="T21" fmla="*/ 18 h 56"/>
                <a:gd name="T22" fmla="*/ 36 w 50"/>
                <a:gd name="T23" fmla="*/ 19 h 56"/>
                <a:gd name="T24" fmla="*/ 39 w 50"/>
                <a:gd name="T25" fmla="*/ 22 h 56"/>
                <a:gd name="T26" fmla="*/ 42 w 50"/>
                <a:gd name="T27" fmla="*/ 24 h 56"/>
                <a:gd name="T28" fmla="*/ 41 w 50"/>
                <a:gd name="T29" fmla="*/ 26 h 56"/>
                <a:gd name="T30" fmla="*/ 42 w 50"/>
                <a:gd name="T31" fmla="*/ 29 h 56"/>
                <a:gd name="T32" fmla="*/ 44 w 50"/>
                <a:gd name="T33" fmla="*/ 30 h 56"/>
                <a:gd name="T34" fmla="*/ 47 w 50"/>
                <a:gd name="T35" fmla="*/ 34 h 56"/>
                <a:gd name="T36" fmla="*/ 50 w 50"/>
                <a:gd name="T37" fmla="*/ 38 h 56"/>
                <a:gd name="T38" fmla="*/ 47 w 50"/>
                <a:gd name="T39" fmla="*/ 40 h 56"/>
                <a:gd name="T40" fmla="*/ 44 w 50"/>
                <a:gd name="T41" fmla="*/ 38 h 56"/>
                <a:gd name="T42" fmla="*/ 42 w 50"/>
                <a:gd name="T43" fmla="*/ 38 h 56"/>
                <a:gd name="T44" fmla="*/ 41 w 50"/>
                <a:gd name="T45" fmla="*/ 38 h 56"/>
                <a:gd name="T46" fmla="*/ 38 w 50"/>
                <a:gd name="T47" fmla="*/ 38 h 56"/>
                <a:gd name="T48" fmla="*/ 38 w 50"/>
                <a:gd name="T49" fmla="*/ 40 h 56"/>
                <a:gd name="T50" fmla="*/ 36 w 50"/>
                <a:gd name="T51" fmla="*/ 37 h 56"/>
                <a:gd name="T52" fmla="*/ 33 w 50"/>
                <a:gd name="T53" fmla="*/ 38 h 56"/>
                <a:gd name="T54" fmla="*/ 35 w 50"/>
                <a:gd name="T55" fmla="*/ 43 h 56"/>
                <a:gd name="T56" fmla="*/ 31 w 50"/>
                <a:gd name="T57" fmla="*/ 46 h 56"/>
                <a:gd name="T58" fmla="*/ 30 w 50"/>
                <a:gd name="T59" fmla="*/ 51 h 56"/>
                <a:gd name="T60" fmla="*/ 27 w 50"/>
                <a:gd name="T61" fmla="*/ 54 h 56"/>
                <a:gd name="T62" fmla="*/ 27 w 50"/>
                <a:gd name="T63" fmla="*/ 56 h 56"/>
                <a:gd name="T64" fmla="*/ 23 w 50"/>
                <a:gd name="T65" fmla="*/ 56 h 56"/>
                <a:gd name="T66" fmla="*/ 22 w 50"/>
                <a:gd name="T67" fmla="*/ 54 h 56"/>
                <a:gd name="T68" fmla="*/ 22 w 50"/>
                <a:gd name="T69" fmla="*/ 52 h 56"/>
                <a:gd name="T70" fmla="*/ 22 w 50"/>
                <a:gd name="T71" fmla="*/ 51 h 56"/>
                <a:gd name="T72" fmla="*/ 20 w 50"/>
                <a:gd name="T73" fmla="*/ 46 h 56"/>
                <a:gd name="T74" fmla="*/ 23 w 50"/>
                <a:gd name="T75" fmla="*/ 38 h 56"/>
                <a:gd name="T76" fmla="*/ 22 w 50"/>
                <a:gd name="T77" fmla="*/ 34 h 56"/>
                <a:gd name="T78" fmla="*/ 19 w 50"/>
                <a:gd name="T79" fmla="*/ 27 h 56"/>
                <a:gd name="T80" fmla="*/ 16 w 50"/>
                <a:gd name="T81" fmla="*/ 24 h 56"/>
                <a:gd name="T82" fmla="*/ 12 w 50"/>
                <a:gd name="T83" fmla="*/ 19 h 56"/>
                <a:gd name="T84" fmla="*/ 9 w 50"/>
                <a:gd name="T85" fmla="*/ 16 h 56"/>
                <a:gd name="T86" fmla="*/ 8 w 50"/>
                <a:gd name="T87" fmla="*/ 13 h 56"/>
                <a:gd name="T88" fmla="*/ 5 w 50"/>
                <a:gd name="T89" fmla="*/ 8 h 56"/>
                <a:gd name="T90" fmla="*/ 1 w 50"/>
                <a:gd name="T91" fmla="*/ 5 h 56"/>
                <a:gd name="T92" fmla="*/ 0 w 50"/>
                <a:gd name="T93" fmla="*/ 5 h 56"/>
                <a:gd name="T94" fmla="*/ 5 w 50"/>
                <a:gd name="T95" fmla="*/ 4 h 56"/>
                <a:gd name="T96" fmla="*/ 11 w 50"/>
                <a:gd name="T9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" h="56"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0" y="4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7"/>
                  </a:lnTo>
                  <a:lnTo>
                    <a:pt x="28" y="7"/>
                  </a:lnTo>
                  <a:lnTo>
                    <a:pt x="31" y="8"/>
                  </a:lnTo>
                  <a:lnTo>
                    <a:pt x="31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5" y="11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8" y="15"/>
                  </a:lnTo>
                  <a:lnTo>
                    <a:pt x="38" y="15"/>
                  </a:lnTo>
                  <a:lnTo>
                    <a:pt x="36" y="16"/>
                  </a:lnTo>
                  <a:lnTo>
                    <a:pt x="36" y="18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21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2" y="26"/>
                  </a:lnTo>
                  <a:lnTo>
                    <a:pt x="41" y="26"/>
                  </a:lnTo>
                  <a:lnTo>
                    <a:pt x="41" y="27"/>
                  </a:lnTo>
                  <a:lnTo>
                    <a:pt x="42" y="27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4" y="30"/>
                  </a:lnTo>
                  <a:lnTo>
                    <a:pt x="47" y="32"/>
                  </a:lnTo>
                  <a:lnTo>
                    <a:pt x="47" y="32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7" y="37"/>
                  </a:lnTo>
                  <a:lnTo>
                    <a:pt x="50" y="38"/>
                  </a:lnTo>
                  <a:lnTo>
                    <a:pt x="50" y="40"/>
                  </a:lnTo>
                  <a:lnTo>
                    <a:pt x="50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40"/>
                  </a:lnTo>
                  <a:lnTo>
                    <a:pt x="42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39" y="38"/>
                  </a:lnTo>
                  <a:lnTo>
                    <a:pt x="39" y="38"/>
                  </a:lnTo>
                  <a:lnTo>
                    <a:pt x="38" y="38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5" y="37"/>
                  </a:lnTo>
                  <a:lnTo>
                    <a:pt x="33" y="38"/>
                  </a:lnTo>
                  <a:lnTo>
                    <a:pt x="33" y="38"/>
                  </a:lnTo>
                  <a:lnTo>
                    <a:pt x="33" y="40"/>
                  </a:lnTo>
                  <a:lnTo>
                    <a:pt x="33" y="41"/>
                  </a:lnTo>
                  <a:lnTo>
                    <a:pt x="35" y="43"/>
                  </a:lnTo>
                  <a:lnTo>
                    <a:pt x="33" y="45"/>
                  </a:lnTo>
                  <a:lnTo>
                    <a:pt x="33" y="46"/>
                  </a:lnTo>
                  <a:lnTo>
                    <a:pt x="31" y="46"/>
                  </a:lnTo>
                  <a:lnTo>
                    <a:pt x="30" y="48"/>
                  </a:lnTo>
                  <a:lnTo>
                    <a:pt x="30" y="49"/>
                  </a:lnTo>
                  <a:lnTo>
                    <a:pt x="30" y="51"/>
                  </a:lnTo>
                  <a:lnTo>
                    <a:pt x="28" y="51"/>
                  </a:lnTo>
                  <a:lnTo>
                    <a:pt x="27" y="52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6"/>
                  </a:lnTo>
                  <a:lnTo>
                    <a:pt x="27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2" y="56"/>
                  </a:lnTo>
                  <a:lnTo>
                    <a:pt x="22" y="56"/>
                  </a:lnTo>
                  <a:lnTo>
                    <a:pt x="22" y="54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2"/>
                  </a:lnTo>
                  <a:lnTo>
                    <a:pt x="22" y="51"/>
                  </a:lnTo>
                  <a:lnTo>
                    <a:pt x="22" y="51"/>
                  </a:lnTo>
                  <a:lnTo>
                    <a:pt x="22" y="49"/>
                  </a:lnTo>
                  <a:lnTo>
                    <a:pt x="22" y="48"/>
                  </a:lnTo>
                  <a:lnTo>
                    <a:pt x="20" y="46"/>
                  </a:lnTo>
                  <a:lnTo>
                    <a:pt x="22" y="45"/>
                  </a:lnTo>
                  <a:lnTo>
                    <a:pt x="22" y="40"/>
                  </a:lnTo>
                  <a:lnTo>
                    <a:pt x="23" y="38"/>
                  </a:lnTo>
                  <a:lnTo>
                    <a:pt x="23" y="37"/>
                  </a:lnTo>
                  <a:lnTo>
                    <a:pt x="23" y="35"/>
                  </a:lnTo>
                  <a:lnTo>
                    <a:pt x="22" y="34"/>
                  </a:lnTo>
                  <a:lnTo>
                    <a:pt x="22" y="32"/>
                  </a:lnTo>
                  <a:lnTo>
                    <a:pt x="20" y="29"/>
                  </a:lnTo>
                  <a:lnTo>
                    <a:pt x="19" y="27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2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1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8" y="13"/>
                  </a:lnTo>
                  <a:lnTo>
                    <a:pt x="8" y="11"/>
                  </a:lnTo>
                  <a:lnTo>
                    <a:pt x="6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4"/>
                  </a:lnTo>
                  <a:lnTo>
                    <a:pt x="8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9" name="Freeform 216">
              <a:extLst>
                <a:ext uri="{FF2B5EF4-FFF2-40B4-BE49-F238E27FC236}">
                  <a16:creationId xmlns:a16="http://schemas.microsoft.com/office/drawing/2014/main" id="{87405E47-D0B9-44CE-9F73-8EA93DF72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71612" y="3106046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1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0" name="Freeform 217">
              <a:extLst>
                <a:ext uri="{FF2B5EF4-FFF2-40B4-BE49-F238E27FC236}">
                  <a16:creationId xmlns:a16="http://schemas.microsoft.com/office/drawing/2014/main" id="{F5E5D6FB-56DF-4F73-9211-4E5310E094C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5486" y="3365292"/>
              <a:ext cx="448321" cy="442474"/>
            </a:xfrm>
            <a:custGeom>
              <a:avLst/>
              <a:gdLst>
                <a:gd name="T0" fmla="*/ 169 w 230"/>
                <a:gd name="T1" fmla="*/ 0 h 227"/>
                <a:gd name="T2" fmla="*/ 178 w 230"/>
                <a:gd name="T3" fmla="*/ 11 h 227"/>
                <a:gd name="T4" fmla="*/ 197 w 230"/>
                <a:gd name="T5" fmla="*/ 11 h 227"/>
                <a:gd name="T6" fmla="*/ 203 w 230"/>
                <a:gd name="T7" fmla="*/ 11 h 227"/>
                <a:gd name="T8" fmla="*/ 213 w 230"/>
                <a:gd name="T9" fmla="*/ 13 h 227"/>
                <a:gd name="T10" fmla="*/ 219 w 230"/>
                <a:gd name="T11" fmla="*/ 21 h 227"/>
                <a:gd name="T12" fmla="*/ 219 w 230"/>
                <a:gd name="T13" fmla="*/ 26 h 227"/>
                <a:gd name="T14" fmla="*/ 222 w 230"/>
                <a:gd name="T15" fmla="*/ 38 h 227"/>
                <a:gd name="T16" fmla="*/ 226 w 230"/>
                <a:gd name="T17" fmla="*/ 52 h 227"/>
                <a:gd name="T18" fmla="*/ 227 w 230"/>
                <a:gd name="T19" fmla="*/ 59 h 227"/>
                <a:gd name="T20" fmla="*/ 222 w 230"/>
                <a:gd name="T21" fmla="*/ 62 h 227"/>
                <a:gd name="T22" fmla="*/ 207 w 230"/>
                <a:gd name="T23" fmla="*/ 62 h 227"/>
                <a:gd name="T24" fmla="*/ 202 w 230"/>
                <a:gd name="T25" fmla="*/ 67 h 227"/>
                <a:gd name="T26" fmla="*/ 191 w 230"/>
                <a:gd name="T27" fmla="*/ 70 h 227"/>
                <a:gd name="T28" fmla="*/ 191 w 230"/>
                <a:gd name="T29" fmla="*/ 76 h 227"/>
                <a:gd name="T30" fmla="*/ 194 w 230"/>
                <a:gd name="T31" fmla="*/ 79 h 227"/>
                <a:gd name="T32" fmla="*/ 186 w 230"/>
                <a:gd name="T33" fmla="*/ 82 h 227"/>
                <a:gd name="T34" fmla="*/ 172 w 230"/>
                <a:gd name="T35" fmla="*/ 90 h 227"/>
                <a:gd name="T36" fmla="*/ 159 w 230"/>
                <a:gd name="T37" fmla="*/ 98 h 227"/>
                <a:gd name="T38" fmla="*/ 151 w 230"/>
                <a:gd name="T39" fmla="*/ 98 h 227"/>
                <a:gd name="T40" fmla="*/ 150 w 230"/>
                <a:gd name="T41" fmla="*/ 103 h 227"/>
                <a:gd name="T42" fmla="*/ 140 w 230"/>
                <a:gd name="T43" fmla="*/ 103 h 227"/>
                <a:gd name="T44" fmla="*/ 131 w 230"/>
                <a:gd name="T45" fmla="*/ 109 h 227"/>
                <a:gd name="T46" fmla="*/ 120 w 230"/>
                <a:gd name="T47" fmla="*/ 115 h 227"/>
                <a:gd name="T48" fmla="*/ 118 w 230"/>
                <a:gd name="T49" fmla="*/ 133 h 227"/>
                <a:gd name="T50" fmla="*/ 118 w 230"/>
                <a:gd name="T51" fmla="*/ 139 h 227"/>
                <a:gd name="T52" fmla="*/ 115 w 230"/>
                <a:gd name="T53" fmla="*/ 141 h 227"/>
                <a:gd name="T54" fmla="*/ 107 w 230"/>
                <a:gd name="T55" fmla="*/ 142 h 227"/>
                <a:gd name="T56" fmla="*/ 101 w 230"/>
                <a:gd name="T57" fmla="*/ 144 h 227"/>
                <a:gd name="T58" fmla="*/ 95 w 230"/>
                <a:gd name="T59" fmla="*/ 142 h 227"/>
                <a:gd name="T60" fmla="*/ 87 w 230"/>
                <a:gd name="T61" fmla="*/ 142 h 227"/>
                <a:gd name="T62" fmla="*/ 82 w 230"/>
                <a:gd name="T63" fmla="*/ 147 h 227"/>
                <a:gd name="T64" fmla="*/ 79 w 230"/>
                <a:gd name="T65" fmla="*/ 152 h 227"/>
                <a:gd name="T66" fmla="*/ 74 w 230"/>
                <a:gd name="T67" fmla="*/ 156 h 227"/>
                <a:gd name="T68" fmla="*/ 71 w 230"/>
                <a:gd name="T69" fmla="*/ 160 h 227"/>
                <a:gd name="T70" fmla="*/ 68 w 230"/>
                <a:gd name="T71" fmla="*/ 169 h 227"/>
                <a:gd name="T72" fmla="*/ 65 w 230"/>
                <a:gd name="T73" fmla="*/ 177 h 227"/>
                <a:gd name="T74" fmla="*/ 58 w 230"/>
                <a:gd name="T75" fmla="*/ 182 h 227"/>
                <a:gd name="T76" fmla="*/ 54 w 230"/>
                <a:gd name="T77" fmla="*/ 188 h 227"/>
                <a:gd name="T78" fmla="*/ 46 w 230"/>
                <a:gd name="T79" fmla="*/ 193 h 227"/>
                <a:gd name="T80" fmla="*/ 43 w 230"/>
                <a:gd name="T81" fmla="*/ 202 h 227"/>
                <a:gd name="T82" fmla="*/ 41 w 230"/>
                <a:gd name="T83" fmla="*/ 213 h 227"/>
                <a:gd name="T84" fmla="*/ 36 w 230"/>
                <a:gd name="T85" fmla="*/ 218 h 227"/>
                <a:gd name="T86" fmla="*/ 35 w 230"/>
                <a:gd name="T87" fmla="*/ 223 h 227"/>
                <a:gd name="T88" fmla="*/ 25 w 230"/>
                <a:gd name="T89" fmla="*/ 227 h 227"/>
                <a:gd name="T90" fmla="*/ 11 w 230"/>
                <a:gd name="T91" fmla="*/ 226 h 227"/>
                <a:gd name="T92" fmla="*/ 3 w 230"/>
                <a:gd name="T93" fmla="*/ 216 h 227"/>
                <a:gd name="T94" fmla="*/ 13 w 230"/>
                <a:gd name="T95" fmla="*/ 204 h 227"/>
                <a:gd name="T96" fmla="*/ 17 w 230"/>
                <a:gd name="T97" fmla="*/ 191 h 227"/>
                <a:gd name="T98" fmla="*/ 16 w 230"/>
                <a:gd name="T99" fmla="*/ 191 h 227"/>
                <a:gd name="T100" fmla="*/ 32 w 230"/>
                <a:gd name="T101" fmla="*/ 175 h 227"/>
                <a:gd name="T102" fmla="*/ 36 w 230"/>
                <a:gd name="T103" fmla="*/ 155 h 227"/>
                <a:gd name="T104" fmla="*/ 49 w 230"/>
                <a:gd name="T105" fmla="*/ 147 h 227"/>
                <a:gd name="T106" fmla="*/ 57 w 230"/>
                <a:gd name="T107" fmla="*/ 130 h 227"/>
                <a:gd name="T108" fmla="*/ 80 w 230"/>
                <a:gd name="T109" fmla="*/ 120 h 227"/>
                <a:gd name="T110" fmla="*/ 101 w 230"/>
                <a:gd name="T111" fmla="*/ 101 h 227"/>
                <a:gd name="T112" fmla="*/ 104 w 230"/>
                <a:gd name="T113" fmla="*/ 86 h 227"/>
                <a:gd name="T114" fmla="*/ 106 w 230"/>
                <a:gd name="T115" fmla="*/ 68 h 227"/>
                <a:gd name="T116" fmla="*/ 121 w 230"/>
                <a:gd name="T117" fmla="*/ 45 h 227"/>
                <a:gd name="T118" fmla="*/ 148 w 230"/>
                <a:gd name="T119" fmla="*/ 29 h 227"/>
                <a:gd name="T120" fmla="*/ 166 w 230"/>
                <a:gd name="T121" fmla="*/ 2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0" h="227">
                  <a:moveTo>
                    <a:pt x="0" y="227"/>
                  </a:move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close/>
                  <a:moveTo>
                    <a:pt x="167" y="0"/>
                  </a:moveTo>
                  <a:lnTo>
                    <a:pt x="169" y="0"/>
                  </a:lnTo>
                  <a:lnTo>
                    <a:pt x="169" y="2"/>
                  </a:lnTo>
                  <a:lnTo>
                    <a:pt x="169" y="4"/>
                  </a:lnTo>
                  <a:lnTo>
                    <a:pt x="170" y="5"/>
                  </a:lnTo>
                  <a:lnTo>
                    <a:pt x="172" y="8"/>
                  </a:lnTo>
                  <a:lnTo>
                    <a:pt x="175" y="11"/>
                  </a:lnTo>
                  <a:lnTo>
                    <a:pt x="178" y="11"/>
                  </a:lnTo>
                  <a:lnTo>
                    <a:pt x="183" y="13"/>
                  </a:lnTo>
                  <a:lnTo>
                    <a:pt x="188" y="11"/>
                  </a:lnTo>
                  <a:lnTo>
                    <a:pt x="191" y="11"/>
                  </a:lnTo>
                  <a:lnTo>
                    <a:pt x="192" y="11"/>
                  </a:lnTo>
                  <a:lnTo>
                    <a:pt x="194" y="11"/>
                  </a:lnTo>
                  <a:lnTo>
                    <a:pt x="197" y="11"/>
                  </a:lnTo>
                  <a:lnTo>
                    <a:pt x="199" y="11"/>
                  </a:lnTo>
                  <a:lnTo>
                    <a:pt x="202" y="10"/>
                  </a:lnTo>
                  <a:lnTo>
                    <a:pt x="203" y="8"/>
                  </a:lnTo>
                  <a:lnTo>
                    <a:pt x="203" y="10"/>
                  </a:lnTo>
                  <a:lnTo>
                    <a:pt x="203" y="10"/>
                  </a:lnTo>
                  <a:lnTo>
                    <a:pt x="203" y="11"/>
                  </a:lnTo>
                  <a:lnTo>
                    <a:pt x="203" y="13"/>
                  </a:lnTo>
                  <a:lnTo>
                    <a:pt x="205" y="13"/>
                  </a:lnTo>
                  <a:lnTo>
                    <a:pt x="207" y="13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3" y="13"/>
                  </a:lnTo>
                  <a:lnTo>
                    <a:pt x="215" y="15"/>
                  </a:lnTo>
                  <a:lnTo>
                    <a:pt x="215" y="16"/>
                  </a:lnTo>
                  <a:lnTo>
                    <a:pt x="218" y="18"/>
                  </a:lnTo>
                  <a:lnTo>
                    <a:pt x="219" y="19"/>
                  </a:lnTo>
                  <a:lnTo>
                    <a:pt x="219" y="19"/>
                  </a:lnTo>
                  <a:lnTo>
                    <a:pt x="219" y="21"/>
                  </a:lnTo>
                  <a:lnTo>
                    <a:pt x="219" y="22"/>
                  </a:lnTo>
                  <a:lnTo>
                    <a:pt x="219" y="22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19" y="26"/>
                  </a:lnTo>
                  <a:lnTo>
                    <a:pt x="221" y="29"/>
                  </a:lnTo>
                  <a:lnTo>
                    <a:pt x="221" y="32"/>
                  </a:lnTo>
                  <a:lnTo>
                    <a:pt x="221" y="34"/>
                  </a:lnTo>
                  <a:lnTo>
                    <a:pt x="221" y="35"/>
                  </a:lnTo>
                  <a:lnTo>
                    <a:pt x="221" y="37"/>
                  </a:lnTo>
                  <a:lnTo>
                    <a:pt x="222" y="38"/>
                  </a:lnTo>
                  <a:lnTo>
                    <a:pt x="221" y="43"/>
                  </a:lnTo>
                  <a:lnTo>
                    <a:pt x="222" y="45"/>
                  </a:lnTo>
                  <a:lnTo>
                    <a:pt x="224" y="46"/>
                  </a:lnTo>
                  <a:lnTo>
                    <a:pt x="224" y="49"/>
                  </a:lnTo>
                  <a:lnTo>
                    <a:pt x="226" y="51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9" y="54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29" y="57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27" y="62"/>
                  </a:lnTo>
                  <a:lnTo>
                    <a:pt x="224" y="62"/>
                  </a:lnTo>
                  <a:lnTo>
                    <a:pt x="222" y="62"/>
                  </a:lnTo>
                  <a:lnTo>
                    <a:pt x="219" y="62"/>
                  </a:lnTo>
                  <a:lnTo>
                    <a:pt x="216" y="62"/>
                  </a:lnTo>
                  <a:lnTo>
                    <a:pt x="213" y="62"/>
                  </a:lnTo>
                  <a:lnTo>
                    <a:pt x="210" y="62"/>
                  </a:lnTo>
                  <a:lnTo>
                    <a:pt x="210" y="62"/>
                  </a:lnTo>
                  <a:lnTo>
                    <a:pt x="207" y="62"/>
                  </a:lnTo>
                  <a:lnTo>
                    <a:pt x="205" y="62"/>
                  </a:lnTo>
                  <a:lnTo>
                    <a:pt x="203" y="62"/>
                  </a:lnTo>
                  <a:lnTo>
                    <a:pt x="203" y="63"/>
                  </a:lnTo>
                  <a:lnTo>
                    <a:pt x="203" y="65"/>
                  </a:lnTo>
                  <a:lnTo>
                    <a:pt x="202" y="65"/>
                  </a:lnTo>
                  <a:lnTo>
                    <a:pt x="202" y="67"/>
                  </a:lnTo>
                  <a:lnTo>
                    <a:pt x="196" y="68"/>
                  </a:lnTo>
                  <a:lnTo>
                    <a:pt x="194" y="68"/>
                  </a:lnTo>
                  <a:lnTo>
                    <a:pt x="192" y="68"/>
                  </a:lnTo>
                  <a:lnTo>
                    <a:pt x="191" y="68"/>
                  </a:lnTo>
                  <a:lnTo>
                    <a:pt x="191" y="70"/>
                  </a:lnTo>
                  <a:lnTo>
                    <a:pt x="191" y="70"/>
                  </a:lnTo>
                  <a:lnTo>
                    <a:pt x="191" y="71"/>
                  </a:lnTo>
                  <a:lnTo>
                    <a:pt x="191" y="71"/>
                  </a:lnTo>
                  <a:lnTo>
                    <a:pt x="191" y="73"/>
                  </a:lnTo>
                  <a:lnTo>
                    <a:pt x="191" y="74"/>
                  </a:lnTo>
                  <a:lnTo>
                    <a:pt x="191" y="74"/>
                  </a:lnTo>
                  <a:lnTo>
                    <a:pt x="191" y="76"/>
                  </a:lnTo>
                  <a:lnTo>
                    <a:pt x="191" y="76"/>
                  </a:lnTo>
                  <a:lnTo>
                    <a:pt x="191" y="78"/>
                  </a:lnTo>
                  <a:lnTo>
                    <a:pt x="191" y="78"/>
                  </a:lnTo>
                  <a:lnTo>
                    <a:pt x="192" y="78"/>
                  </a:lnTo>
                  <a:lnTo>
                    <a:pt x="192" y="78"/>
                  </a:lnTo>
                  <a:lnTo>
                    <a:pt x="194" y="79"/>
                  </a:lnTo>
                  <a:lnTo>
                    <a:pt x="194" y="79"/>
                  </a:lnTo>
                  <a:lnTo>
                    <a:pt x="192" y="81"/>
                  </a:lnTo>
                  <a:lnTo>
                    <a:pt x="192" y="81"/>
                  </a:lnTo>
                  <a:lnTo>
                    <a:pt x="189" y="81"/>
                  </a:lnTo>
                  <a:lnTo>
                    <a:pt x="188" y="81"/>
                  </a:lnTo>
                  <a:lnTo>
                    <a:pt x="186" y="82"/>
                  </a:lnTo>
                  <a:lnTo>
                    <a:pt x="183" y="84"/>
                  </a:lnTo>
                  <a:lnTo>
                    <a:pt x="180" y="86"/>
                  </a:lnTo>
                  <a:lnTo>
                    <a:pt x="178" y="86"/>
                  </a:lnTo>
                  <a:lnTo>
                    <a:pt x="177" y="87"/>
                  </a:lnTo>
                  <a:lnTo>
                    <a:pt x="174" y="89"/>
                  </a:lnTo>
                  <a:lnTo>
                    <a:pt x="172" y="90"/>
                  </a:lnTo>
                  <a:lnTo>
                    <a:pt x="170" y="93"/>
                  </a:lnTo>
                  <a:lnTo>
                    <a:pt x="169" y="95"/>
                  </a:lnTo>
                  <a:lnTo>
                    <a:pt x="167" y="97"/>
                  </a:lnTo>
                  <a:lnTo>
                    <a:pt x="166" y="97"/>
                  </a:lnTo>
                  <a:lnTo>
                    <a:pt x="162" y="98"/>
                  </a:lnTo>
                  <a:lnTo>
                    <a:pt x="159" y="98"/>
                  </a:lnTo>
                  <a:lnTo>
                    <a:pt x="156" y="98"/>
                  </a:lnTo>
                  <a:lnTo>
                    <a:pt x="156" y="98"/>
                  </a:lnTo>
                  <a:lnTo>
                    <a:pt x="155" y="98"/>
                  </a:lnTo>
                  <a:lnTo>
                    <a:pt x="153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100"/>
                  </a:lnTo>
                  <a:lnTo>
                    <a:pt x="151" y="101"/>
                  </a:lnTo>
                  <a:lnTo>
                    <a:pt x="151" y="101"/>
                  </a:lnTo>
                  <a:lnTo>
                    <a:pt x="150" y="101"/>
                  </a:lnTo>
                  <a:lnTo>
                    <a:pt x="150" y="103"/>
                  </a:lnTo>
                  <a:lnTo>
                    <a:pt x="148" y="101"/>
                  </a:lnTo>
                  <a:lnTo>
                    <a:pt x="147" y="101"/>
                  </a:lnTo>
                  <a:lnTo>
                    <a:pt x="144" y="101"/>
                  </a:lnTo>
                  <a:lnTo>
                    <a:pt x="142" y="101"/>
                  </a:lnTo>
                  <a:lnTo>
                    <a:pt x="142" y="101"/>
                  </a:lnTo>
                  <a:lnTo>
                    <a:pt x="140" y="103"/>
                  </a:lnTo>
                  <a:lnTo>
                    <a:pt x="139" y="103"/>
                  </a:lnTo>
                  <a:lnTo>
                    <a:pt x="139" y="104"/>
                  </a:lnTo>
                  <a:lnTo>
                    <a:pt x="137" y="104"/>
                  </a:lnTo>
                  <a:lnTo>
                    <a:pt x="136" y="106"/>
                  </a:lnTo>
                  <a:lnTo>
                    <a:pt x="134" y="106"/>
                  </a:lnTo>
                  <a:lnTo>
                    <a:pt x="131" y="109"/>
                  </a:lnTo>
                  <a:lnTo>
                    <a:pt x="129" y="109"/>
                  </a:lnTo>
                  <a:lnTo>
                    <a:pt x="126" y="111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1" y="115"/>
                  </a:lnTo>
                  <a:lnTo>
                    <a:pt x="120" y="115"/>
                  </a:lnTo>
                  <a:lnTo>
                    <a:pt x="120" y="115"/>
                  </a:lnTo>
                  <a:lnTo>
                    <a:pt x="120" y="117"/>
                  </a:lnTo>
                  <a:lnTo>
                    <a:pt x="120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8" y="136"/>
                  </a:lnTo>
                  <a:lnTo>
                    <a:pt x="118" y="136"/>
                  </a:lnTo>
                  <a:lnTo>
                    <a:pt x="118" y="137"/>
                  </a:lnTo>
                  <a:lnTo>
                    <a:pt x="118" y="139"/>
                  </a:lnTo>
                  <a:lnTo>
                    <a:pt x="120" y="139"/>
                  </a:lnTo>
                  <a:lnTo>
                    <a:pt x="120" y="141"/>
                  </a:lnTo>
                  <a:lnTo>
                    <a:pt x="118" y="141"/>
                  </a:lnTo>
                  <a:lnTo>
                    <a:pt x="117" y="141"/>
                  </a:lnTo>
                  <a:lnTo>
                    <a:pt x="115" y="141"/>
                  </a:lnTo>
                  <a:lnTo>
                    <a:pt x="115" y="141"/>
                  </a:lnTo>
                  <a:lnTo>
                    <a:pt x="112" y="141"/>
                  </a:lnTo>
                  <a:lnTo>
                    <a:pt x="112" y="141"/>
                  </a:lnTo>
                  <a:lnTo>
                    <a:pt x="110" y="141"/>
                  </a:lnTo>
                  <a:lnTo>
                    <a:pt x="110" y="141"/>
                  </a:lnTo>
                  <a:lnTo>
                    <a:pt x="109" y="141"/>
                  </a:lnTo>
                  <a:lnTo>
                    <a:pt x="107" y="142"/>
                  </a:lnTo>
                  <a:lnTo>
                    <a:pt x="106" y="144"/>
                  </a:lnTo>
                  <a:lnTo>
                    <a:pt x="106" y="144"/>
                  </a:lnTo>
                  <a:lnTo>
                    <a:pt x="104" y="144"/>
                  </a:lnTo>
                  <a:lnTo>
                    <a:pt x="103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99" y="144"/>
                  </a:lnTo>
                  <a:lnTo>
                    <a:pt x="98" y="144"/>
                  </a:lnTo>
                  <a:lnTo>
                    <a:pt x="98" y="144"/>
                  </a:lnTo>
                  <a:lnTo>
                    <a:pt x="96" y="144"/>
                  </a:lnTo>
                  <a:lnTo>
                    <a:pt x="95" y="142"/>
                  </a:lnTo>
                  <a:lnTo>
                    <a:pt x="93" y="142"/>
                  </a:lnTo>
                  <a:lnTo>
                    <a:pt x="92" y="142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88" y="142"/>
                  </a:lnTo>
                  <a:lnTo>
                    <a:pt x="87" y="142"/>
                  </a:lnTo>
                  <a:lnTo>
                    <a:pt x="85" y="144"/>
                  </a:lnTo>
                  <a:lnTo>
                    <a:pt x="84" y="144"/>
                  </a:lnTo>
                  <a:lnTo>
                    <a:pt x="80" y="144"/>
                  </a:lnTo>
                  <a:lnTo>
                    <a:pt x="82" y="145"/>
                  </a:lnTo>
                  <a:lnTo>
                    <a:pt x="82" y="145"/>
                  </a:lnTo>
                  <a:lnTo>
                    <a:pt x="82" y="147"/>
                  </a:lnTo>
                  <a:lnTo>
                    <a:pt x="82" y="149"/>
                  </a:lnTo>
                  <a:lnTo>
                    <a:pt x="80" y="149"/>
                  </a:lnTo>
                  <a:lnTo>
                    <a:pt x="80" y="150"/>
                  </a:lnTo>
                  <a:lnTo>
                    <a:pt x="79" y="150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3"/>
                  </a:lnTo>
                  <a:lnTo>
                    <a:pt x="77" y="155"/>
                  </a:lnTo>
                  <a:lnTo>
                    <a:pt x="77" y="155"/>
                  </a:lnTo>
                  <a:lnTo>
                    <a:pt x="76" y="156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6"/>
                  </a:lnTo>
                  <a:lnTo>
                    <a:pt x="71" y="158"/>
                  </a:lnTo>
                  <a:lnTo>
                    <a:pt x="71" y="158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1"/>
                  </a:lnTo>
                  <a:lnTo>
                    <a:pt x="69" y="163"/>
                  </a:lnTo>
                  <a:lnTo>
                    <a:pt x="69" y="164"/>
                  </a:lnTo>
                  <a:lnTo>
                    <a:pt x="69" y="166"/>
                  </a:lnTo>
                  <a:lnTo>
                    <a:pt x="68" y="169"/>
                  </a:lnTo>
                  <a:lnTo>
                    <a:pt x="68" y="171"/>
                  </a:lnTo>
                  <a:lnTo>
                    <a:pt x="66" y="174"/>
                  </a:lnTo>
                  <a:lnTo>
                    <a:pt x="66" y="175"/>
                  </a:lnTo>
                  <a:lnTo>
                    <a:pt x="66" y="175"/>
                  </a:lnTo>
                  <a:lnTo>
                    <a:pt x="65" y="177"/>
                  </a:lnTo>
                  <a:lnTo>
                    <a:pt x="65" y="177"/>
                  </a:lnTo>
                  <a:lnTo>
                    <a:pt x="63" y="178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58" y="180"/>
                  </a:lnTo>
                  <a:lnTo>
                    <a:pt x="58" y="180"/>
                  </a:lnTo>
                  <a:lnTo>
                    <a:pt x="58" y="182"/>
                  </a:lnTo>
                  <a:lnTo>
                    <a:pt x="57" y="182"/>
                  </a:lnTo>
                  <a:lnTo>
                    <a:pt x="57" y="183"/>
                  </a:lnTo>
                  <a:lnTo>
                    <a:pt x="55" y="185"/>
                  </a:lnTo>
                  <a:lnTo>
                    <a:pt x="55" y="186"/>
                  </a:lnTo>
                  <a:lnTo>
                    <a:pt x="54" y="188"/>
                  </a:lnTo>
                  <a:lnTo>
                    <a:pt x="54" y="188"/>
                  </a:lnTo>
                  <a:lnTo>
                    <a:pt x="52" y="189"/>
                  </a:lnTo>
                  <a:lnTo>
                    <a:pt x="51" y="189"/>
                  </a:lnTo>
                  <a:lnTo>
                    <a:pt x="49" y="189"/>
                  </a:lnTo>
                  <a:lnTo>
                    <a:pt x="49" y="191"/>
                  </a:lnTo>
                  <a:lnTo>
                    <a:pt x="47" y="191"/>
                  </a:lnTo>
                  <a:lnTo>
                    <a:pt x="46" y="193"/>
                  </a:lnTo>
                  <a:lnTo>
                    <a:pt x="44" y="193"/>
                  </a:lnTo>
                  <a:lnTo>
                    <a:pt x="44" y="193"/>
                  </a:lnTo>
                  <a:lnTo>
                    <a:pt x="44" y="196"/>
                  </a:lnTo>
                  <a:lnTo>
                    <a:pt x="43" y="197"/>
                  </a:lnTo>
                  <a:lnTo>
                    <a:pt x="43" y="199"/>
                  </a:lnTo>
                  <a:lnTo>
                    <a:pt x="43" y="202"/>
                  </a:lnTo>
                  <a:lnTo>
                    <a:pt x="41" y="204"/>
                  </a:lnTo>
                  <a:lnTo>
                    <a:pt x="41" y="205"/>
                  </a:lnTo>
                  <a:lnTo>
                    <a:pt x="41" y="207"/>
                  </a:lnTo>
                  <a:lnTo>
                    <a:pt x="41" y="210"/>
                  </a:lnTo>
                  <a:lnTo>
                    <a:pt x="41" y="212"/>
                  </a:lnTo>
                  <a:lnTo>
                    <a:pt x="41" y="213"/>
                  </a:lnTo>
                  <a:lnTo>
                    <a:pt x="40" y="213"/>
                  </a:lnTo>
                  <a:lnTo>
                    <a:pt x="40" y="215"/>
                  </a:lnTo>
                  <a:lnTo>
                    <a:pt x="40" y="216"/>
                  </a:lnTo>
                  <a:lnTo>
                    <a:pt x="38" y="216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5" y="219"/>
                  </a:lnTo>
                  <a:lnTo>
                    <a:pt x="35" y="221"/>
                  </a:lnTo>
                  <a:lnTo>
                    <a:pt x="35" y="221"/>
                  </a:lnTo>
                  <a:lnTo>
                    <a:pt x="35" y="223"/>
                  </a:lnTo>
                  <a:lnTo>
                    <a:pt x="35" y="223"/>
                  </a:lnTo>
                  <a:lnTo>
                    <a:pt x="33" y="224"/>
                  </a:lnTo>
                  <a:lnTo>
                    <a:pt x="33" y="226"/>
                  </a:lnTo>
                  <a:lnTo>
                    <a:pt x="32" y="227"/>
                  </a:lnTo>
                  <a:lnTo>
                    <a:pt x="30" y="227"/>
                  </a:lnTo>
                  <a:lnTo>
                    <a:pt x="27" y="227"/>
                  </a:lnTo>
                  <a:lnTo>
                    <a:pt x="25" y="227"/>
                  </a:lnTo>
                  <a:lnTo>
                    <a:pt x="22" y="227"/>
                  </a:lnTo>
                  <a:lnTo>
                    <a:pt x="21" y="226"/>
                  </a:lnTo>
                  <a:lnTo>
                    <a:pt x="17" y="226"/>
                  </a:lnTo>
                  <a:lnTo>
                    <a:pt x="16" y="226"/>
                  </a:lnTo>
                  <a:lnTo>
                    <a:pt x="14" y="226"/>
                  </a:lnTo>
                  <a:lnTo>
                    <a:pt x="11" y="226"/>
                  </a:lnTo>
                  <a:lnTo>
                    <a:pt x="6" y="226"/>
                  </a:lnTo>
                  <a:lnTo>
                    <a:pt x="3" y="226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2" y="219"/>
                  </a:lnTo>
                  <a:lnTo>
                    <a:pt x="3" y="216"/>
                  </a:lnTo>
                  <a:lnTo>
                    <a:pt x="5" y="215"/>
                  </a:lnTo>
                  <a:lnTo>
                    <a:pt x="6" y="213"/>
                  </a:lnTo>
                  <a:lnTo>
                    <a:pt x="10" y="210"/>
                  </a:lnTo>
                  <a:lnTo>
                    <a:pt x="10" y="205"/>
                  </a:lnTo>
                  <a:lnTo>
                    <a:pt x="11" y="204"/>
                  </a:lnTo>
                  <a:lnTo>
                    <a:pt x="13" y="204"/>
                  </a:lnTo>
                  <a:lnTo>
                    <a:pt x="11" y="202"/>
                  </a:lnTo>
                  <a:lnTo>
                    <a:pt x="13" y="201"/>
                  </a:lnTo>
                  <a:lnTo>
                    <a:pt x="14" y="197"/>
                  </a:lnTo>
                  <a:lnTo>
                    <a:pt x="16" y="194"/>
                  </a:lnTo>
                  <a:lnTo>
                    <a:pt x="17" y="193"/>
                  </a:lnTo>
                  <a:lnTo>
                    <a:pt x="17" y="191"/>
                  </a:lnTo>
                  <a:lnTo>
                    <a:pt x="17" y="191"/>
                  </a:lnTo>
                  <a:lnTo>
                    <a:pt x="16" y="191"/>
                  </a:lnTo>
                  <a:lnTo>
                    <a:pt x="16" y="193"/>
                  </a:lnTo>
                  <a:lnTo>
                    <a:pt x="14" y="193"/>
                  </a:lnTo>
                  <a:lnTo>
                    <a:pt x="16" y="193"/>
                  </a:lnTo>
                  <a:lnTo>
                    <a:pt x="16" y="191"/>
                  </a:lnTo>
                  <a:lnTo>
                    <a:pt x="17" y="189"/>
                  </a:lnTo>
                  <a:lnTo>
                    <a:pt x="21" y="186"/>
                  </a:lnTo>
                  <a:lnTo>
                    <a:pt x="27" y="182"/>
                  </a:lnTo>
                  <a:lnTo>
                    <a:pt x="28" y="180"/>
                  </a:lnTo>
                  <a:lnTo>
                    <a:pt x="30" y="177"/>
                  </a:lnTo>
                  <a:lnTo>
                    <a:pt x="32" y="175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3" y="164"/>
                  </a:lnTo>
                  <a:lnTo>
                    <a:pt x="35" y="161"/>
                  </a:lnTo>
                  <a:lnTo>
                    <a:pt x="36" y="158"/>
                  </a:lnTo>
                  <a:lnTo>
                    <a:pt x="36" y="155"/>
                  </a:lnTo>
                  <a:lnTo>
                    <a:pt x="38" y="153"/>
                  </a:lnTo>
                  <a:lnTo>
                    <a:pt x="40" y="153"/>
                  </a:lnTo>
                  <a:lnTo>
                    <a:pt x="41" y="152"/>
                  </a:lnTo>
                  <a:lnTo>
                    <a:pt x="44" y="150"/>
                  </a:lnTo>
                  <a:lnTo>
                    <a:pt x="47" y="147"/>
                  </a:lnTo>
                  <a:lnTo>
                    <a:pt x="49" y="147"/>
                  </a:lnTo>
                  <a:lnTo>
                    <a:pt x="51" y="144"/>
                  </a:lnTo>
                  <a:lnTo>
                    <a:pt x="52" y="141"/>
                  </a:lnTo>
                  <a:lnTo>
                    <a:pt x="54" y="136"/>
                  </a:lnTo>
                  <a:lnTo>
                    <a:pt x="55" y="133"/>
                  </a:lnTo>
                  <a:lnTo>
                    <a:pt x="55" y="133"/>
                  </a:lnTo>
                  <a:lnTo>
                    <a:pt x="57" y="130"/>
                  </a:lnTo>
                  <a:lnTo>
                    <a:pt x="58" y="128"/>
                  </a:lnTo>
                  <a:lnTo>
                    <a:pt x="62" y="126"/>
                  </a:lnTo>
                  <a:lnTo>
                    <a:pt x="65" y="126"/>
                  </a:lnTo>
                  <a:lnTo>
                    <a:pt x="73" y="125"/>
                  </a:lnTo>
                  <a:lnTo>
                    <a:pt x="79" y="122"/>
                  </a:lnTo>
                  <a:lnTo>
                    <a:pt x="80" y="120"/>
                  </a:lnTo>
                  <a:lnTo>
                    <a:pt x="82" y="119"/>
                  </a:lnTo>
                  <a:lnTo>
                    <a:pt x="85" y="115"/>
                  </a:lnTo>
                  <a:lnTo>
                    <a:pt x="92" y="112"/>
                  </a:lnTo>
                  <a:lnTo>
                    <a:pt x="95" y="111"/>
                  </a:lnTo>
                  <a:lnTo>
                    <a:pt x="98" y="104"/>
                  </a:lnTo>
                  <a:lnTo>
                    <a:pt x="101" y="101"/>
                  </a:lnTo>
                  <a:lnTo>
                    <a:pt x="103" y="98"/>
                  </a:lnTo>
                  <a:lnTo>
                    <a:pt x="104" y="97"/>
                  </a:lnTo>
                  <a:lnTo>
                    <a:pt x="106" y="93"/>
                  </a:lnTo>
                  <a:lnTo>
                    <a:pt x="107" y="90"/>
                  </a:lnTo>
                  <a:lnTo>
                    <a:pt x="106" y="89"/>
                  </a:lnTo>
                  <a:lnTo>
                    <a:pt x="104" y="86"/>
                  </a:lnTo>
                  <a:lnTo>
                    <a:pt x="103" y="86"/>
                  </a:lnTo>
                  <a:lnTo>
                    <a:pt x="103" y="84"/>
                  </a:lnTo>
                  <a:lnTo>
                    <a:pt x="104" y="82"/>
                  </a:lnTo>
                  <a:lnTo>
                    <a:pt x="104" y="79"/>
                  </a:lnTo>
                  <a:lnTo>
                    <a:pt x="104" y="73"/>
                  </a:lnTo>
                  <a:lnTo>
                    <a:pt x="106" y="68"/>
                  </a:lnTo>
                  <a:lnTo>
                    <a:pt x="110" y="62"/>
                  </a:lnTo>
                  <a:lnTo>
                    <a:pt x="112" y="60"/>
                  </a:lnTo>
                  <a:lnTo>
                    <a:pt x="112" y="56"/>
                  </a:lnTo>
                  <a:lnTo>
                    <a:pt x="112" y="54"/>
                  </a:lnTo>
                  <a:lnTo>
                    <a:pt x="118" y="49"/>
                  </a:lnTo>
                  <a:lnTo>
                    <a:pt x="121" y="45"/>
                  </a:lnTo>
                  <a:lnTo>
                    <a:pt x="123" y="43"/>
                  </a:lnTo>
                  <a:lnTo>
                    <a:pt x="126" y="41"/>
                  </a:lnTo>
                  <a:lnTo>
                    <a:pt x="136" y="37"/>
                  </a:lnTo>
                  <a:lnTo>
                    <a:pt x="142" y="35"/>
                  </a:lnTo>
                  <a:lnTo>
                    <a:pt x="147" y="32"/>
                  </a:lnTo>
                  <a:lnTo>
                    <a:pt x="148" y="29"/>
                  </a:lnTo>
                  <a:lnTo>
                    <a:pt x="155" y="19"/>
                  </a:lnTo>
                  <a:lnTo>
                    <a:pt x="159" y="4"/>
                  </a:lnTo>
                  <a:lnTo>
                    <a:pt x="159" y="2"/>
                  </a:lnTo>
                  <a:lnTo>
                    <a:pt x="162" y="2"/>
                  </a:lnTo>
                  <a:lnTo>
                    <a:pt x="164" y="2"/>
                  </a:lnTo>
                  <a:lnTo>
                    <a:pt x="166" y="2"/>
                  </a:lnTo>
                  <a:lnTo>
                    <a:pt x="16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1" name="Freeform 218">
              <a:extLst>
                <a:ext uri="{FF2B5EF4-FFF2-40B4-BE49-F238E27FC236}">
                  <a16:creationId xmlns:a16="http://schemas.microsoft.com/office/drawing/2014/main" id="{99134DBB-5C57-4184-8C09-D2950E81664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6190" y="3453008"/>
              <a:ext cx="446372" cy="411286"/>
            </a:xfrm>
            <a:custGeom>
              <a:avLst/>
              <a:gdLst>
                <a:gd name="T0" fmla="*/ 43 w 229"/>
                <a:gd name="T1" fmla="*/ 4 h 211"/>
                <a:gd name="T2" fmla="*/ 58 w 229"/>
                <a:gd name="T3" fmla="*/ 4 h 211"/>
                <a:gd name="T4" fmla="*/ 71 w 229"/>
                <a:gd name="T5" fmla="*/ 7 h 211"/>
                <a:gd name="T6" fmla="*/ 85 w 229"/>
                <a:gd name="T7" fmla="*/ 12 h 211"/>
                <a:gd name="T8" fmla="*/ 88 w 229"/>
                <a:gd name="T9" fmla="*/ 22 h 211"/>
                <a:gd name="T10" fmla="*/ 95 w 229"/>
                <a:gd name="T11" fmla="*/ 29 h 211"/>
                <a:gd name="T12" fmla="*/ 117 w 229"/>
                <a:gd name="T13" fmla="*/ 33 h 211"/>
                <a:gd name="T14" fmla="*/ 136 w 229"/>
                <a:gd name="T15" fmla="*/ 44 h 211"/>
                <a:gd name="T16" fmla="*/ 148 w 229"/>
                <a:gd name="T17" fmla="*/ 44 h 211"/>
                <a:gd name="T18" fmla="*/ 158 w 229"/>
                <a:gd name="T19" fmla="*/ 33 h 211"/>
                <a:gd name="T20" fmla="*/ 155 w 229"/>
                <a:gd name="T21" fmla="*/ 26 h 211"/>
                <a:gd name="T22" fmla="*/ 156 w 229"/>
                <a:gd name="T23" fmla="*/ 15 h 211"/>
                <a:gd name="T24" fmla="*/ 174 w 229"/>
                <a:gd name="T25" fmla="*/ 6 h 211"/>
                <a:gd name="T26" fmla="*/ 181 w 229"/>
                <a:gd name="T27" fmla="*/ 4 h 211"/>
                <a:gd name="T28" fmla="*/ 194 w 229"/>
                <a:gd name="T29" fmla="*/ 7 h 211"/>
                <a:gd name="T30" fmla="*/ 200 w 229"/>
                <a:gd name="T31" fmla="*/ 12 h 211"/>
                <a:gd name="T32" fmla="*/ 211 w 229"/>
                <a:gd name="T33" fmla="*/ 17 h 211"/>
                <a:gd name="T34" fmla="*/ 222 w 229"/>
                <a:gd name="T35" fmla="*/ 18 h 211"/>
                <a:gd name="T36" fmla="*/ 229 w 229"/>
                <a:gd name="T37" fmla="*/ 23 h 211"/>
                <a:gd name="T38" fmla="*/ 227 w 229"/>
                <a:gd name="T39" fmla="*/ 26 h 211"/>
                <a:gd name="T40" fmla="*/ 226 w 229"/>
                <a:gd name="T41" fmla="*/ 34 h 211"/>
                <a:gd name="T42" fmla="*/ 226 w 229"/>
                <a:gd name="T43" fmla="*/ 42 h 211"/>
                <a:gd name="T44" fmla="*/ 222 w 229"/>
                <a:gd name="T45" fmla="*/ 48 h 211"/>
                <a:gd name="T46" fmla="*/ 226 w 229"/>
                <a:gd name="T47" fmla="*/ 61 h 211"/>
                <a:gd name="T48" fmla="*/ 227 w 229"/>
                <a:gd name="T49" fmla="*/ 189 h 211"/>
                <a:gd name="T50" fmla="*/ 227 w 229"/>
                <a:gd name="T51" fmla="*/ 203 h 211"/>
                <a:gd name="T52" fmla="*/ 213 w 229"/>
                <a:gd name="T53" fmla="*/ 203 h 211"/>
                <a:gd name="T54" fmla="*/ 191 w 229"/>
                <a:gd name="T55" fmla="*/ 200 h 211"/>
                <a:gd name="T56" fmla="*/ 164 w 229"/>
                <a:gd name="T57" fmla="*/ 185 h 211"/>
                <a:gd name="T58" fmla="*/ 136 w 229"/>
                <a:gd name="T59" fmla="*/ 171 h 211"/>
                <a:gd name="T60" fmla="*/ 109 w 229"/>
                <a:gd name="T61" fmla="*/ 157 h 211"/>
                <a:gd name="T62" fmla="*/ 87 w 229"/>
                <a:gd name="T63" fmla="*/ 156 h 211"/>
                <a:gd name="T64" fmla="*/ 71 w 229"/>
                <a:gd name="T65" fmla="*/ 163 h 211"/>
                <a:gd name="T66" fmla="*/ 60 w 229"/>
                <a:gd name="T67" fmla="*/ 156 h 211"/>
                <a:gd name="T68" fmla="*/ 38 w 229"/>
                <a:gd name="T69" fmla="*/ 148 h 211"/>
                <a:gd name="T70" fmla="*/ 32 w 229"/>
                <a:gd name="T71" fmla="*/ 138 h 211"/>
                <a:gd name="T72" fmla="*/ 16 w 229"/>
                <a:gd name="T73" fmla="*/ 135 h 211"/>
                <a:gd name="T74" fmla="*/ 13 w 229"/>
                <a:gd name="T75" fmla="*/ 132 h 211"/>
                <a:gd name="T76" fmla="*/ 6 w 229"/>
                <a:gd name="T77" fmla="*/ 118 h 211"/>
                <a:gd name="T78" fmla="*/ 2 w 229"/>
                <a:gd name="T79" fmla="*/ 108 h 211"/>
                <a:gd name="T80" fmla="*/ 8 w 229"/>
                <a:gd name="T81" fmla="*/ 104 h 211"/>
                <a:gd name="T82" fmla="*/ 6 w 229"/>
                <a:gd name="T83" fmla="*/ 94 h 211"/>
                <a:gd name="T84" fmla="*/ 8 w 229"/>
                <a:gd name="T85" fmla="*/ 81 h 211"/>
                <a:gd name="T86" fmla="*/ 8 w 229"/>
                <a:gd name="T87" fmla="*/ 63 h 211"/>
                <a:gd name="T88" fmla="*/ 3 w 229"/>
                <a:gd name="T89" fmla="*/ 53 h 211"/>
                <a:gd name="T90" fmla="*/ 3 w 229"/>
                <a:gd name="T91" fmla="*/ 47 h 211"/>
                <a:gd name="T92" fmla="*/ 10 w 229"/>
                <a:gd name="T93" fmla="*/ 44 h 211"/>
                <a:gd name="T94" fmla="*/ 14 w 229"/>
                <a:gd name="T95" fmla="*/ 37 h 211"/>
                <a:gd name="T96" fmla="*/ 13 w 229"/>
                <a:gd name="T97" fmla="*/ 28 h 211"/>
                <a:gd name="T98" fmla="*/ 14 w 229"/>
                <a:gd name="T99" fmla="*/ 23 h 211"/>
                <a:gd name="T100" fmla="*/ 19 w 229"/>
                <a:gd name="T101" fmla="*/ 20 h 211"/>
                <a:gd name="T102" fmla="*/ 25 w 229"/>
                <a:gd name="T103" fmla="*/ 15 h 211"/>
                <a:gd name="T104" fmla="*/ 33 w 229"/>
                <a:gd name="T105" fmla="*/ 11 h 211"/>
                <a:gd name="T106" fmla="*/ 32 w 229"/>
                <a:gd name="T10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29" h="211">
                  <a:moveTo>
                    <a:pt x="32" y="0"/>
                  </a:moveTo>
                  <a:lnTo>
                    <a:pt x="33" y="1"/>
                  </a:lnTo>
                  <a:lnTo>
                    <a:pt x="36" y="1"/>
                  </a:lnTo>
                  <a:lnTo>
                    <a:pt x="43" y="4"/>
                  </a:lnTo>
                  <a:lnTo>
                    <a:pt x="46" y="6"/>
                  </a:lnTo>
                  <a:lnTo>
                    <a:pt x="51" y="6"/>
                  </a:lnTo>
                  <a:lnTo>
                    <a:pt x="55" y="4"/>
                  </a:lnTo>
                  <a:lnTo>
                    <a:pt x="58" y="4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1" y="7"/>
                  </a:lnTo>
                  <a:lnTo>
                    <a:pt x="74" y="11"/>
                  </a:lnTo>
                  <a:lnTo>
                    <a:pt x="76" y="11"/>
                  </a:lnTo>
                  <a:lnTo>
                    <a:pt x="85" y="12"/>
                  </a:lnTo>
                  <a:lnTo>
                    <a:pt x="87" y="14"/>
                  </a:lnTo>
                  <a:lnTo>
                    <a:pt x="88" y="17"/>
                  </a:lnTo>
                  <a:lnTo>
                    <a:pt x="88" y="18"/>
                  </a:lnTo>
                  <a:lnTo>
                    <a:pt x="88" y="22"/>
                  </a:lnTo>
                  <a:lnTo>
                    <a:pt x="90" y="25"/>
                  </a:lnTo>
                  <a:lnTo>
                    <a:pt x="92" y="26"/>
                  </a:lnTo>
                  <a:lnTo>
                    <a:pt x="93" y="28"/>
                  </a:lnTo>
                  <a:lnTo>
                    <a:pt x="95" y="29"/>
                  </a:lnTo>
                  <a:lnTo>
                    <a:pt x="99" y="31"/>
                  </a:lnTo>
                  <a:lnTo>
                    <a:pt x="104" y="31"/>
                  </a:lnTo>
                  <a:lnTo>
                    <a:pt x="109" y="31"/>
                  </a:lnTo>
                  <a:lnTo>
                    <a:pt x="117" y="33"/>
                  </a:lnTo>
                  <a:lnTo>
                    <a:pt x="123" y="36"/>
                  </a:lnTo>
                  <a:lnTo>
                    <a:pt x="125" y="37"/>
                  </a:lnTo>
                  <a:lnTo>
                    <a:pt x="129" y="39"/>
                  </a:lnTo>
                  <a:lnTo>
                    <a:pt x="136" y="44"/>
                  </a:lnTo>
                  <a:lnTo>
                    <a:pt x="139" y="45"/>
                  </a:lnTo>
                  <a:lnTo>
                    <a:pt x="142" y="47"/>
                  </a:lnTo>
                  <a:lnTo>
                    <a:pt x="145" y="45"/>
                  </a:lnTo>
                  <a:lnTo>
                    <a:pt x="148" y="44"/>
                  </a:lnTo>
                  <a:lnTo>
                    <a:pt x="151" y="42"/>
                  </a:lnTo>
                  <a:lnTo>
                    <a:pt x="155" y="37"/>
                  </a:lnTo>
                  <a:lnTo>
                    <a:pt x="156" y="36"/>
                  </a:lnTo>
                  <a:lnTo>
                    <a:pt x="158" y="33"/>
                  </a:lnTo>
                  <a:lnTo>
                    <a:pt x="156" y="31"/>
                  </a:lnTo>
                  <a:lnTo>
                    <a:pt x="156" y="29"/>
                  </a:lnTo>
                  <a:lnTo>
                    <a:pt x="155" y="28"/>
                  </a:lnTo>
                  <a:lnTo>
                    <a:pt x="155" y="26"/>
                  </a:lnTo>
                  <a:lnTo>
                    <a:pt x="153" y="22"/>
                  </a:lnTo>
                  <a:lnTo>
                    <a:pt x="155" y="18"/>
                  </a:lnTo>
                  <a:lnTo>
                    <a:pt x="155" y="17"/>
                  </a:lnTo>
                  <a:lnTo>
                    <a:pt x="156" y="15"/>
                  </a:lnTo>
                  <a:lnTo>
                    <a:pt x="161" y="12"/>
                  </a:lnTo>
                  <a:lnTo>
                    <a:pt x="164" y="9"/>
                  </a:lnTo>
                  <a:lnTo>
                    <a:pt x="170" y="6"/>
                  </a:lnTo>
                  <a:lnTo>
                    <a:pt x="174" y="6"/>
                  </a:lnTo>
                  <a:lnTo>
                    <a:pt x="175" y="6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1" y="4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1" y="6"/>
                  </a:lnTo>
                  <a:lnTo>
                    <a:pt x="194" y="7"/>
                  </a:lnTo>
                  <a:lnTo>
                    <a:pt x="197" y="7"/>
                  </a:lnTo>
                  <a:lnTo>
                    <a:pt x="199" y="9"/>
                  </a:lnTo>
                  <a:lnTo>
                    <a:pt x="200" y="12"/>
                  </a:lnTo>
                  <a:lnTo>
                    <a:pt x="200" y="12"/>
                  </a:lnTo>
                  <a:lnTo>
                    <a:pt x="200" y="14"/>
                  </a:lnTo>
                  <a:lnTo>
                    <a:pt x="202" y="15"/>
                  </a:lnTo>
                  <a:lnTo>
                    <a:pt x="210" y="17"/>
                  </a:lnTo>
                  <a:lnTo>
                    <a:pt x="211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9" y="18"/>
                  </a:lnTo>
                  <a:lnTo>
                    <a:pt x="222" y="18"/>
                  </a:lnTo>
                  <a:lnTo>
                    <a:pt x="226" y="18"/>
                  </a:lnTo>
                  <a:lnTo>
                    <a:pt x="227" y="20"/>
                  </a:lnTo>
                  <a:lnTo>
                    <a:pt x="227" y="20"/>
                  </a:lnTo>
                  <a:lnTo>
                    <a:pt x="229" y="23"/>
                  </a:lnTo>
                  <a:lnTo>
                    <a:pt x="229" y="25"/>
                  </a:lnTo>
                  <a:lnTo>
                    <a:pt x="229" y="25"/>
                  </a:lnTo>
                  <a:lnTo>
                    <a:pt x="229" y="26"/>
                  </a:lnTo>
                  <a:lnTo>
                    <a:pt x="227" y="26"/>
                  </a:lnTo>
                  <a:lnTo>
                    <a:pt x="226" y="28"/>
                  </a:lnTo>
                  <a:lnTo>
                    <a:pt x="226" y="29"/>
                  </a:lnTo>
                  <a:lnTo>
                    <a:pt x="226" y="31"/>
                  </a:lnTo>
                  <a:lnTo>
                    <a:pt x="226" y="34"/>
                  </a:lnTo>
                  <a:lnTo>
                    <a:pt x="226" y="36"/>
                  </a:lnTo>
                  <a:lnTo>
                    <a:pt x="227" y="39"/>
                  </a:lnTo>
                  <a:lnTo>
                    <a:pt x="227" y="39"/>
                  </a:lnTo>
                  <a:lnTo>
                    <a:pt x="226" y="42"/>
                  </a:lnTo>
                  <a:lnTo>
                    <a:pt x="226" y="44"/>
                  </a:lnTo>
                  <a:lnTo>
                    <a:pt x="222" y="47"/>
                  </a:lnTo>
                  <a:lnTo>
                    <a:pt x="222" y="47"/>
                  </a:lnTo>
                  <a:lnTo>
                    <a:pt x="222" y="48"/>
                  </a:lnTo>
                  <a:lnTo>
                    <a:pt x="224" y="52"/>
                  </a:lnTo>
                  <a:lnTo>
                    <a:pt x="224" y="53"/>
                  </a:lnTo>
                  <a:lnTo>
                    <a:pt x="226" y="58"/>
                  </a:lnTo>
                  <a:lnTo>
                    <a:pt x="226" y="61"/>
                  </a:lnTo>
                  <a:lnTo>
                    <a:pt x="227" y="63"/>
                  </a:lnTo>
                  <a:lnTo>
                    <a:pt x="227" y="63"/>
                  </a:lnTo>
                  <a:lnTo>
                    <a:pt x="227" y="181"/>
                  </a:lnTo>
                  <a:lnTo>
                    <a:pt x="227" y="189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2" y="203"/>
                  </a:lnTo>
                  <a:lnTo>
                    <a:pt x="219" y="203"/>
                  </a:lnTo>
                  <a:lnTo>
                    <a:pt x="213" y="203"/>
                  </a:lnTo>
                  <a:lnTo>
                    <a:pt x="213" y="211"/>
                  </a:lnTo>
                  <a:lnTo>
                    <a:pt x="205" y="208"/>
                  </a:lnTo>
                  <a:lnTo>
                    <a:pt x="199" y="204"/>
                  </a:lnTo>
                  <a:lnTo>
                    <a:pt x="191" y="200"/>
                  </a:lnTo>
                  <a:lnTo>
                    <a:pt x="185" y="196"/>
                  </a:lnTo>
                  <a:lnTo>
                    <a:pt x="178" y="193"/>
                  </a:lnTo>
                  <a:lnTo>
                    <a:pt x="170" y="190"/>
                  </a:lnTo>
                  <a:lnTo>
                    <a:pt x="164" y="185"/>
                  </a:lnTo>
                  <a:lnTo>
                    <a:pt x="158" y="182"/>
                  </a:lnTo>
                  <a:lnTo>
                    <a:pt x="150" y="179"/>
                  </a:lnTo>
                  <a:lnTo>
                    <a:pt x="144" y="176"/>
                  </a:lnTo>
                  <a:lnTo>
                    <a:pt x="136" y="171"/>
                  </a:lnTo>
                  <a:lnTo>
                    <a:pt x="129" y="168"/>
                  </a:lnTo>
                  <a:lnTo>
                    <a:pt x="123" y="165"/>
                  </a:lnTo>
                  <a:lnTo>
                    <a:pt x="115" y="162"/>
                  </a:lnTo>
                  <a:lnTo>
                    <a:pt x="109" y="157"/>
                  </a:lnTo>
                  <a:lnTo>
                    <a:pt x="101" y="154"/>
                  </a:lnTo>
                  <a:lnTo>
                    <a:pt x="96" y="152"/>
                  </a:lnTo>
                  <a:lnTo>
                    <a:pt x="92" y="154"/>
                  </a:lnTo>
                  <a:lnTo>
                    <a:pt x="87" y="156"/>
                  </a:lnTo>
                  <a:lnTo>
                    <a:pt x="82" y="159"/>
                  </a:lnTo>
                  <a:lnTo>
                    <a:pt x="76" y="162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66" y="160"/>
                  </a:lnTo>
                  <a:lnTo>
                    <a:pt x="62" y="157"/>
                  </a:lnTo>
                  <a:lnTo>
                    <a:pt x="60" y="156"/>
                  </a:lnTo>
                  <a:lnTo>
                    <a:pt x="54" y="154"/>
                  </a:lnTo>
                  <a:lnTo>
                    <a:pt x="46" y="152"/>
                  </a:lnTo>
                  <a:lnTo>
                    <a:pt x="40" y="151"/>
                  </a:lnTo>
                  <a:lnTo>
                    <a:pt x="38" y="148"/>
                  </a:lnTo>
                  <a:lnTo>
                    <a:pt x="36" y="144"/>
                  </a:lnTo>
                  <a:lnTo>
                    <a:pt x="33" y="141"/>
                  </a:lnTo>
                  <a:lnTo>
                    <a:pt x="33" y="138"/>
                  </a:lnTo>
                  <a:lnTo>
                    <a:pt x="32" y="138"/>
                  </a:lnTo>
                  <a:lnTo>
                    <a:pt x="27" y="137"/>
                  </a:lnTo>
                  <a:lnTo>
                    <a:pt x="21" y="135"/>
                  </a:lnTo>
                  <a:lnTo>
                    <a:pt x="16" y="137"/>
                  </a:lnTo>
                  <a:lnTo>
                    <a:pt x="16" y="135"/>
                  </a:lnTo>
                  <a:lnTo>
                    <a:pt x="14" y="135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2"/>
                  </a:lnTo>
                  <a:lnTo>
                    <a:pt x="11" y="127"/>
                  </a:lnTo>
                  <a:lnTo>
                    <a:pt x="11" y="124"/>
                  </a:lnTo>
                  <a:lnTo>
                    <a:pt x="10" y="122"/>
                  </a:lnTo>
                  <a:lnTo>
                    <a:pt x="6" y="118"/>
                  </a:lnTo>
                  <a:lnTo>
                    <a:pt x="5" y="115"/>
                  </a:lnTo>
                  <a:lnTo>
                    <a:pt x="2" y="111"/>
                  </a:lnTo>
                  <a:lnTo>
                    <a:pt x="2" y="110"/>
                  </a:lnTo>
                  <a:lnTo>
                    <a:pt x="2" y="108"/>
                  </a:lnTo>
                  <a:lnTo>
                    <a:pt x="3" y="108"/>
                  </a:lnTo>
                  <a:lnTo>
                    <a:pt x="6" y="105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99"/>
                  </a:lnTo>
                  <a:lnTo>
                    <a:pt x="8" y="99"/>
                  </a:lnTo>
                  <a:lnTo>
                    <a:pt x="8" y="97"/>
                  </a:lnTo>
                  <a:lnTo>
                    <a:pt x="6" y="94"/>
                  </a:lnTo>
                  <a:lnTo>
                    <a:pt x="6" y="92"/>
                  </a:lnTo>
                  <a:lnTo>
                    <a:pt x="8" y="89"/>
                  </a:lnTo>
                  <a:lnTo>
                    <a:pt x="10" y="85"/>
                  </a:lnTo>
                  <a:lnTo>
                    <a:pt x="8" y="81"/>
                  </a:lnTo>
                  <a:lnTo>
                    <a:pt x="8" y="74"/>
                  </a:lnTo>
                  <a:lnTo>
                    <a:pt x="8" y="67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6" y="61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3" y="53"/>
                  </a:lnTo>
                  <a:lnTo>
                    <a:pt x="2" y="50"/>
                  </a:lnTo>
                  <a:lnTo>
                    <a:pt x="0" y="48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5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1" y="41"/>
                  </a:lnTo>
                  <a:lnTo>
                    <a:pt x="13" y="41"/>
                  </a:lnTo>
                  <a:lnTo>
                    <a:pt x="13" y="37"/>
                  </a:lnTo>
                  <a:lnTo>
                    <a:pt x="14" y="37"/>
                  </a:lnTo>
                  <a:lnTo>
                    <a:pt x="14" y="36"/>
                  </a:lnTo>
                  <a:lnTo>
                    <a:pt x="14" y="34"/>
                  </a:lnTo>
                  <a:lnTo>
                    <a:pt x="13" y="31"/>
                  </a:lnTo>
                  <a:lnTo>
                    <a:pt x="13" y="28"/>
                  </a:lnTo>
                  <a:lnTo>
                    <a:pt x="13" y="26"/>
                  </a:lnTo>
                  <a:lnTo>
                    <a:pt x="13" y="25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7" y="23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1" y="18"/>
                  </a:lnTo>
                  <a:lnTo>
                    <a:pt x="22" y="18"/>
                  </a:lnTo>
                  <a:lnTo>
                    <a:pt x="22" y="17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4"/>
                  </a:lnTo>
                  <a:lnTo>
                    <a:pt x="32" y="12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2" y="9"/>
                  </a:lnTo>
                  <a:lnTo>
                    <a:pt x="32" y="6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2" name="Freeform 219">
              <a:extLst>
                <a:ext uri="{FF2B5EF4-FFF2-40B4-BE49-F238E27FC236}">
                  <a16:creationId xmlns:a16="http://schemas.microsoft.com/office/drawing/2014/main" id="{251895B0-85D0-4B3C-8723-F39135BCD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5608" y="2573908"/>
              <a:ext cx="202719" cy="95512"/>
            </a:xfrm>
            <a:custGeom>
              <a:avLst/>
              <a:gdLst>
                <a:gd name="T0" fmla="*/ 61 w 104"/>
                <a:gd name="T1" fmla="*/ 2 h 49"/>
                <a:gd name="T2" fmla="*/ 61 w 104"/>
                <a:gd name="T3" fmla="*/ 0 h 49"/>
                <a:gd name="T4" fmla="*/ 66 w 104"/>
                <a:gd name="T5" fmla="*/ 2 h 49"/>
                <a:gd name="T6" fmla="*/ 69 w 104"/>
                <a:gd name="T7" fmla="*/ 3 h 49"/>
                <a:gd name="T8" fmla="*/ 72 w 104"/>
                <a:gd name="T9" fmla="*/ 6 h 49"/>
                <a:gd name="T10" fmla="*/ 79 w 104"/>
                <a:gd name="T11" fmla="*/ 11 h 49"/>
                <a:gd name="T12" fmla="*/ 85 w 104"/>
                <a:gd name="T13" fmla="*/ 9 h 49"/>
                <a:gd name="T14" fmla="*/ 90 w 104"/>
                <a:gd name="T15" fmla="*/ 11 h 49"/>
                <a:gd name="T16" fmla="*/ 94 w 104"/>
                <a:gd name="T17" fmla="*/ 11 h 49"/>
                <a:gd name="T18" fmla="*/ 96 w 104"/>
                <a:gd name="T19" fmla="*/ 14 h 49"/>
                <a:gd name="T20" fmla="*/ 99 w 104"/>
                <a:gd name="T21" fmla="*/ 17 h 49"/>
                <a:gd name="T22" fmla="*/ 98 w 104"/>
                <a:gd name="T23" fmla="*/ 19 h 49"/>
                <a:gd name="T24" fmla="*/ 96 w 104"/>
                <a:gd name="T25" fmla="*/ 25 h 49"/>
                <a:gd name="T26" fmla="*/ 99 w 104"/>
                <a:gd name="T27" fmla="*/ 25 h 49"/>
                <a:gd name="T28" fmla="*/ 101 w 104"/>
                <a:gd name="T29" fmla="*/ 28 h 49"/>
                <a:gd name="T30" fmla="*/ 102 w 104"/>
                <a:gd name="T31" fmla="*/ 31 h 49"/>
                <a:gd name="T32" fmla="*/ 104 w 104"/>
                <a:gd name="T33" fmla="*/ 36 h 49"/>
                <a:gd name="T34" fmla="*/ 104 w 104"/>
                <a:gd name="T35" fmla="*/ 39 h 49"/>
                <a:gd name="T36" fmla="*/ 101 w 104"/>
                <a:gd name="T37" fmla="*/ 41 h 49"/>
                <a:gd name="T38" fmla="*/ 96 w 104"/>
                <a:gd name="T39" fmla="*/ 46 h 49"/>
                <a:gd name="T40" fmla="*/ 93 w 104"/>
                <a:gd name="T41" fmla="*/ 46 h 49"/>
                <a:gd name="T42" fmla="*/ 87 w 104"/>
                <a:gd name="T43" fmla="*/ 46 h 49"/>
                <a:gd name="T44" fmla="*/ 82 w 104"/>
                <a:gd name="T45" fmla="*/ 49 h 49"/>
                <a:gd name="T46" fmla="*/ 79 w 104"/>
                <a:gd name="T47" fmla="*/ 49 h 49"/>
                <a:gd name="T48" fmla="*/ 74 w 104"/>
                <a:gd name="T49" fmla="*/ 44 h 49"/>
                <a:gd name="T50" fmla="*/ 68 w 104"/>
                <a:gd name="T51" fmla="*/ 41 h 49"/>
                <a:gd name="T52" fmla="*/ 60 w 104"/>
                <a:gd name="T53" fmla="*/ 38 h 49"/>
                <a:gd name="T54" fmla="*/ 57 w 104"/>
                <a:gd name="T55" fmla="*/ 35 h 49"/>
                <a:gd name="T56" fmla="*/ 52 w 104"/>
                <a:gd name="T57" fmla="*/ 36 h 49"/>
                <a:gd name="T58" fmla="*/ 46 w 104"/>
                <a:gd name="T59" fmla="*/ 36 h 49"/>
                <a:gd name="T60" fmla="*/ 39 w 104"/>
                <a:gd name="T61" fmla="*/ 36 h 49"/>
                <a:gd name="T62" fmla="*/ 31 w 104"/>
                <a:gd name="T63" fmla="*/ 36 h 49"/>
                <a:gd name="T64" fmla="*/ 28 w 104"/>
                <a:gd name="T65" fmla="*/ 35 h 49"/>
                <a:gd name="T66" fmla="*/ 20 w 104"/>
                <a:gd name="T67" fmla="*/ 35 h 49"/>
                <a:gd name="T68" fmla="*/ 11 w 104"/>
                <a:gd name="T69" fmla="*/ 36 h 49"/>
                <a:gd name="T70" fmla="*/ 1 w 104"/>
                <a:gd name="T71" fmla="*/ 41 h 49"/>
                <a:gd name="T72" fmla="*/ 1 w 104"/>
                <a:gd name="T73" fmla="*/ 25 h 49"/>
                <a:gd name="T74" fmla="*/ 6 w 104"/>
                <a:gd name="T75" fmla="*/ 19 h 49"/>
                <a:gd name="T76" fmla="*/ 11 w 104"/>
                <a:gd name="T77" fmla="*/ 9 h 49"/>
                <a:gd name="T78" fmla="*/ 23 w 104"/>
                <a:gd name="T79" fmla="*/ 6 h 49"/>
                <a:gd name="T80" fmla="*/ 30 w 104"/>
                <a:gd name="T81" fmla="*/ 14 h 49"/>
                <a:gd name="T82" fmla="*/ 39 w 104"/>
                <a:gd name="T83" fmla="*/ 22 h 49"/>
                <a:gd name="T84" fmla="*/ 47 w 104"/>
                <a:gd name="T85" fmla="*/ 19 h 49"/>
                <a:gd name="T86" fmla="*/ 49 w 104"/>
                <a:gd name="T87" fmla="*/ 8 h 49"/>
                <a:gd name="T88" fmla="*/ 49 w 104"/>
                <a:gd name="T89" fmla="*/ 3 h 49"/>
                <a:gd name="T90" fmla="*/ 57 w 104"/>
                <a:gd name="T91" fmla="*/ 2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4" h="49">
                  <a:moveTo>
                    <a:pt x="60" y="0"/>
                  </a:moveTo>
                  <a:lnTo>
                    <a:pt x="61" y="0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6" y="2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69" y="3"/>
                  </a:lnTo>
                  <a:lnTo>
                    <a:pt x="72" y="5"/>
                  </a:lnTo>
                  <a:lnTo>
                    <a:pt x="72" y="5"/>
                  </a:lnTo>
                  <a:lnTo>
                    <a:pt x="72" y="6"/>
                  </a:lnTo>
                  <a:lnTo>
                    <a:pt x="76" y="8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1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7" y="9"/>
                  </a:lnTo>
                  <a:lnTo>
                    <a:pt x="88" y="9"/>
                  </a:lnTo>
                  <a:lnTo>
                    <a:pt x="90" y="11"/>
                  </a:lnTo>
                  <a:lnTo>
                    <a:pt x="91" y="11"/>
                  </a:lnTo>
                  <a:lnTo>
                    <a:pt x="93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3"/>
                  </a:lnTo>
                  <a:lnTo>
                    <a:pt x="96" y="14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7"/>
                  </a:lnTo>
                  <a:lnTo>
                    <a:pt x="99" y="17"/>
                  </a:lnTo>
                  <a:lnTo>
                    <a:pt x="99" y="19"/>
                  </a:lnTo>
                  <a:lnTo>
                    <a:pt x="98" y="19"/>
                  </a:lnTo>
                  <a:lnTo>
                    <a:pt x="98" y="20"/>
                  </a:lnTo>
                  <a:lnTo>
                    <a:pt x="98" y="22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7"/>
                  </a:lnTo>
                  <a:lnTo>
                    <a:pt x="101" y="28"/>
                  </a:lnTo>
                  <a:lnTo>
                    <a:pt x="101" y="30"/>
                  </a:lnTo>
                  <a:lnTo>
                    <a:pt x="102" y="30"/>
                  </a:lnTo>
                  <a:lnTo>
                    <a:pt x="102" y="31"/>
                  </a:lnTo>
                  <a:lnTo>
                    <a:pt x="104" y="31"/>
                  </a:lnTo>
                  <a:lnTo>
                    <a:pt x="104" y="35"/>
                  </a:lnTo>
                  <a:lnTo>
                    <a:pt x="104" y="36"/>
                  </a:lnTo>
                  <a:lnTo>
                    <a:pt x="104" y="38"/>
                  </a:lnTo>
                  <a:lnTo>
                    <a:pt x="104" y="38"/>
                  </a:lnTo>
                  <a:lnTo>
                    <a:pt x="104" y="39"/>
                  </a:lnTo>
                  <a:lnTo>
                    <a:pt x="104" y="39"/>
                  </a:lnTo>
                  <a:lnTo>
                    <a:pt x="102" y="39"/>
                  </a:lnTo>
                  <a:lnTo>
                    <a:pt x="101" y="41"/>
                  </a:lnTo>
                  <a:lnTo>
                    <a:pt x="98" y="44"/>
                  </a:lnTo>
                  <a:lnTo>
                    <a:pt x="96" y="44"/>
                  </a:lnTo>
                  <a:lnTo>
                    <a:pt x="96" y="46"/>
                  </a:lnTo>
                  <a:lnTo>
                    <a:pt x="96" y="47"/>
                  </a:lnTo>
                  <a:lnTo>
                    <a:pt x="94" y="46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88" y="46"/>
                  </a:lnTo>
                  <a:lnTo>
                    <a:pt x="87" y="46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0" y="49"/>
                  </a:lnTo>
                  <a:lnTo>
                    <a:pt x="79" y="49"/>
                  </a:lnTo>
                  <a:lnTo>
                    <a:pt x="77" y="47"/>
                  </a:lnTo>
                  <a:lnTo>
                    <a:pt x="76" y="46"/>
                  </a:lnTo>
                  <a:lnTo>
                    <a:pt x="74" y="44"/>
                  </a:lnTo>
                  <a:lnTo>
                    <a:pt x="72" y="44"/>
                  </a:lnTo>
                  <a:lnTo>
                    <a:pt x="71" y="42"/>
                  </a:lnTo>
                  <a:lnTo>
                    <a:pt x="68" y="41"/>
                  </a:lnTo>
                  <a:lnTo>
                    <a:pt x="66" y="39"/>
                  </a:lnTo>
                  <a:lnTo>
                    <a:pt x="61" y="39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55" y="35"/>
                  </a:lnTo>
                  <a:lnTo>
                    <a:pt x="53" y="35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49" y="36"/>
                  </a:lnTo>
                  <a:lnTo>
                    <a:pt x="46" y="36"/>
                  </a:lnTo>
                  <a:lnTo>
                    <a:pt x="44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8" y="36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28" y="35"/>
                  </a:lnTo>
                  <a:lnTo>
                    <a:pt x="28" y="35"/>
                  </a:lnTo>
                  <a:lnTo>
                    <a:pt x="27" y="35"/>
                  </a:lnTo>
                  <a:lnTo>
                    <a:pt x="23" y="35"/>
                  </a:lnTo>
                  <a:lnTo>
                    <a:pt x="20" y="35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5" y="38"/>
                  </a:lnTo>
                  <a:lnTo>
                    <a:pt x="1" y="41"/>
                  </a:lnTo>
                  <a:lnTo>
                    <a:pt x="0" y="38"/>
                  </a:lnTo>
                  <a:lnTo>
                    <a:pt x="1" y="30"/>
                  </a:lnTo>
                  <a:lnTo>
                    <a:pt x="1" y="25"/>
                  </a:lnTo>
                  <a:lnTo>
                    <a:pt x="5" y="24"/>
                  </a:lnTo>
                  <a:lnTo>
                    <a:pt x="6" y="22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8" y="16"/>
                  </a:lnTo>
                  <a:lnTo>
                    <a:pt x="11" y="9"/>
                  </a:lnTo>
                  <a:lnTo>
                    <a:pt x="14" y="9"/>
                  </a:lnTo>
                  <a:lnTo>
                    <a:pt x="19" y="8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9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3" y="20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0"/>
                  </a:lnTo>
                  <a:lnTo>
                    <a:pt x="47" y="19"/>
                  </a:lnTo>
                  <a:lnTo>
                    <a:pt x="49" y="17"/>
                  </a:lnTo>
                  <a:lnTo>
                    <a:pt x="50" y="16"/>
                  </a:lnTo>
                  <a:lnTo>
                    <a:pt x="49" y="8"/>
                  </a:lnTo>
                  <a:lnTo>
                    <a:pt x="49" y="6"/>
                  </a:lnTo>
                  <a:lnTo>
                    <a:pt x="49" y="3"/>
                  </a:lnTo>
                  <a:lnTo>
                    <a:pt x="49" y="3"/>
                  </a:lnTo>
                  <a:lnTo>
                    <a:pt x="50" y="3"/>
                  </a:lnTo>
                  <a:lnTo>
                    <a:pt x="55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6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3" name="Freeform 220">
              <a:extLst>
                <a:ext uri="{FF2B5EF4-FFF2-40B4-BE49-F238E27FC236}">
                  <a16:creationId xmlns:a16="http://schemas.microsoft.com/office/drawing/2014/main" id="{76EE51CB-FA4C-439B-887C-CB83ECE7D0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4830" y="2877987"/>
              <a:ext cx="21442" cy="27289"/>
            </a:xfrm>
            <a:custGeom>
              <a:avLst/>
              <a:gdLst>
                <a:gd name="T0" fmla="*/ 5 w 11"/>
                <a:gd name="T1" fmla="*/ 0 h 14"/>
                <a:gd name="T2" fmla="*/ 5 w 11"/>
                <a:gd name="T3" fmla="*/ 1 h 14"/>
                <a:gd name="T4" fmla="*/ 6 w 11"/>
                <a:gd name="T5" fmla="*/ 1 h 14"/>
                <a:gd name="T6" fmla="*/ 6 w 11"/>
                <a:gd name="T7" fmla="*/ 1 h 14"/>
                <a:gd name="T8" fmla="*/ 6 w 11"/>
                <a:gd name="T9" fmla="*/ 1 h 14"/>
                <a:gd name="T10" fmla="*/ 6 w 11"/>
                <a:gd name="T11" fmla="*/ 1 h 14"/>
                <a:gd name="T12" fmla="*/ 6 w 11"/>
                <a:gd name="T13" fmla="*/ 3 h 14"/>
                <a:gd name="T14" fmla="*/ 6 w 11"/>
                <a:gd name="T15" fmla="*/ 5 h 14"/>
                <a:gd name="T16" fmla="*/ 8 w 11"/>
                <a:gd name="T17" fmla="*/ 5 h 14"/>
                <a:gd name="T18" fmla="*/ 8 w 11"/>
                <a:gd name="T19" fmla="*/ 6 h 14"/>
                <a:gd name="T20" fmla="*/ 10 w 11"/>
                <a:gd name="T21" fmla="*/ 6 h 14"/>
                <a:gd name="T22" fmla="*/ 11 w 11"/>
                <a:gd name="T23" fmla="*/ 8 h 14"/>
                <a:gd name="T24" fmla="*/ 11 w 11"/>
                <a:gd name="T25" fmla="*/ 8 h 14"/>
                <a:gd name="T26" fmla="*/ 11 w 11"/>
                <a:gd name="T27" fmla="*/ 8 h 14"/>
                <a:gd name="T28" fmla="*/ 11 w 11"/>
                <a:gd name="T29" fmla="*/ 9 h 14"/>
                <a:gd name="T30" fmla="*/ 11 w 11"/>
                <a:gd name="T31" fmla="*/ 9 h 14"/>
                <a:gd name="T32" fmla="*/ 11 w 11"/>
                <a:gd name="T33" fmla="*/ 11 h 14"/>
                <a:gd name="T34" fmla="*/ 10 w 11"/>
                <a:gd name="T35" fmla="*/ 11 h 14"/>
                <a:gd name="T36" fmla="*/ 10 w 11"/>
                <a:gd name="T37" fmla="*/ 13 h 14"/>
                <a:gd name="T38" fmla="*/ 10 w 11"/>
                <a:gd name="T39" fmla="*/ 14 h 14"/>
                <a:gd name="T40" fmla="*/ 8 w 11"/>
                <a:gd name="T41" fmla="*/ 14 h 14"/>
                <a:gd name="T42" fmla="*/ 8 w 11"/>
                <a:gd name="T43" fmla="*/ 13 h 14"/>
                <a:gd name="T44" fmla="*/ 6 w 11"/>
                <a:gd name="T45" fmla="*/ 13 h 14"/>
                <a:gd name="T46" fmla="*/ 6 w 11"/>
                <a:gd name="T47" fmla="*/ 14 h 14"/>
                <a:gd name="T48" fmla="*/ 5 w 11"/>
                <a:gd name="T49" fmla="*/ 14 h 14"/>
                <a:gd name="T50" fmla="*/ 5 w 11"/>
                <a:gd name="T51" fmla="*/ 14 h 14"/>
                <a:gd name="T52" fmla="*/ 3 w 11"/>
                <a:gd name="T53" fmla="*/ 14 h 14"/>
                <a:gd name="T54" fmla="*/ 3 w 11"/>
                <a:gd name="T55" fmla="*/ 14 h 14"/>
                <a:gd name="T56" fmla="*/ 3 w 11"/>
                <a:gd name="T57" fmla="*/ 13 h 14"/>
                <a:gd name="T58" fmla="*/ 2 w 11"/>
                <a:gd name="T59" fmla="*/ 13 h 14"/>
                <a:gd name="T60" fmla="*/ 2 w 11"/>
                <a:gd name="T61" fmla="*/ 13 h 14"/>
                <a:gd name="T62" fmla="*/ 2 w 11"/>
                <a:gd name="T63" fmla="*/ 13 h 14"/>
                <a:gd name="T64" fmla="*/ 2 w 11"/>
                <a:gd name="T65" fmla="*/ 11 h 14"/>
                <a:gd name="T66" fmla="*/ 2 w 11"/>
                <a:gd name="T67" fmla="*/ 11 h 14"/>
                <a:gd name="T68" fmla="*/ 3 w 11"/>
                <a:gd name="T69" fmla="*/ 11 h 14"/>
                <a:gd name="T70" fmla="*/ 2 w 11"/>
                <a:gd name="T71" fmla="*/ 9 h 14"/>
                <a:gd name="T72" fmla="*/ 2 w 11"/>
                <a:gd name="T73" fmla="*/ 8 h 14"/>
                <a:gd name="T74" fmla="*/ 0 w 11"/>
                <a:gd name="T75" fmla="*/ 8 h 14"/>
                <a:gd name="T76" fmla="*/ 0 w 11"/>
                <a:gd name="T77" fmla="*/ 6 h 14"/>
                <a:gd name="T78" fmla="*/ 0 w 11"/>
                <a:gd name="T79" fmla="*/ 6 h 14"/>
                <a:gd name="T80" fmla="*/ 0 w 11"/>
                <a:gd name="T81" fmla="*/ 6 h 14"/>
                <a:gd name="T82" fmla="*/ 0 w 11"/>
                <a:gd name="T83" fmla="*/ 5 h 14"/>
                <a:gd name="T84" fmla="*/ 2 w 11"/>
                <a:gd name="T85" fmla="*/ 5 h 14"/>
                <a:gd name="T86" fmla="*/ 2 w 11"/>
                <a:gd name="T87" fmla="*/ 3 h 14"/>
                <a:gd name="T88" fmla="*/ 3 w 11"/>
                <a:gd name="T89" fmla="*/ 1 h 14"/>
                <a:gd name="T90" fmla="*/ 5 w 11"/>
                <a:gd name="T9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14">
                  <a:moveTo>
                    <a:pt x="5" y="0"/>
                  </a:move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10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3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3" y="11"/>
                  </a:lnTo>
                  <a:lnTo>
                    <a:pt x="2" y="9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4" name="Freeform 221">
              <a:extLst>
                <a:ext uri="{FF2B5EF4-FFF2-40B4-BE49-F238E27FC236}">
                  <a16:creationId xmlns:a16="http://schemas.microsoft.com/office/drawing/2014/main" id="{95A7D2AB-B0B6-41AD-AD2A-A4A3F6D9BB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51709" y="2642132"/>
              <a:ext cx="165684" cy="97461"/>
            </a:xfrm>
            <a:custGeom>
              <a:avLst/>
              <a:gdLst>
                <a:gd name="T0" fmla="*/ 3 w 85"/>
                <a:gd name="T1" fmla="*/ 19 h 50"/>
                <a:gd name="T2" fmla="*/ 0 w 85"/>
                <a:gd name="T3" fmla="*/ 22 h 50"/>
                <a:gd name="T4" fmla="*/ 3 w 85"/>
                <a:gd name="T5" fmla="*/ 15 h 50"/>
                <a:gd name="T6" fmla="*/ 59 w 85"/>
                <a:gd name="T7" fmla="*/ 0 h 50"/>
                <a:gd name="T8" fmla="*/ 63 w 85"/>
                <a:gd name="T9" fmla="*/ 4 h 50"/>
                <a:gd name="T10" fmla="*/ 73 w 85"/>
                <a:gd name="T11" fmla="*/ 7 h 50"/>
                <a:gd name="T12" fmla="*/ 78 w 85"/>
                <a:gd name="T13" fmla="*/ 11 h 50"/>
                <a:gd name="T14" fmla="*/ 82 w 85"/>
                <a:gd name="T15" fmla="*/ 14 h 50"/>
                <a:gd name="T16" fmla="*/ 82 w 85"/>
                <a:gd name="T17" fmla="*/ 17 h 50"/>
                <a:gd name="T18" fmla="*/ 81 w 85"/>
                <a:gd name="T19" fmla="*/ 20 h 50"/>
                <a:gd name="T20" fmla="*/ 85 w 85"/>
                <a:gd name="T21" fmla="*/ 22 h 50"/>
                <a:gd name="T22" fmla="*/ 84 w 85"/>
                <a:gd name="T23" fmla="*/ 23 h 50"/>
                <a:gd name="T24" fmla="*/ 79 w 85"/>
                <a:gd name="T25" fmla="*/ 25 h 50"/>
                <a:gd name="T26" fmla="*/ 78 w 85"/>
                <a:gd name="T27" fmla="*/ 26 h 50"/>
                <a:gd name="T28" fmla="*/ 74 w 85"/>
                <a:gd name="T29" fmla="*/ 28 h 50"/>
                <a:gd name="T30" fmla="*/ 71 w 85"/>
                <a:gd name="T31" fmla="*/ 33 h 50"/>
                <a:gd name="T32" fmla="*/ 71 w 85"/>
                <a:gd name="T33" fmla="*/ 36 h 50"/>
                <a:gd name="T34" fmla="*/ 68 w 85"/>
                <a:gd name="T35" fmla="*/ 41 h 50"/>
                <a:gd name="T36" fmla="*/ 70 w 85"/>
                <a:gd name="T37" fmla="*/ 41 h 50"/>
                <a:gd name="T38" fmla="*/ 71 w 85"/>
                <a:gd name="T39" fmla="*/ 44 h 50"/>
                <a:gd name="T40" fmla="*/ 70 w 85"/>
                <a:gd name="T41" fmla="*/ 45 h 50"/>
                <a:gd name="T42" fmla="*/ 68 w 85"/>
                <a:gd name="T43" fmla="*/ 44 h 50"/>
                <a:gd name="T44" fmla="*/ 66 w 85"/>
                <a:gd name="T45" fmla="*/ 42 h 50"/>
                <a:gd name="T46" fmla="*/ 63 w 85"/>
                <a:gd name="T47" fmla="*/ 44 h 50"/>
                <a:gd name="T48" fmla="*/ 59 w 85"/>
                <a:gd name="T49" fmla="*/ 45 h 50"/>
                <a:gd name="T50" fmla="*/ 57 w 85"/>
                <a:gd name="T51" fmla="*/ 48 h 50"/>
                <a:gd name="T52" fmla="*/ 51 w 85"/>
                <a:gd name="T53" fmla="*/ 50 h 50"/>
                <a:gd name="T54" fmla="*/ 48 w 85"/>
                <a:gd name="T55" fmla="*/ 48 h 50"/>
                <a:gd name="T56" fmla="*/ 44 w 85"/>
                <a:gd name="T57" fmla="*/ 48 h 50"/>
                <a:gd name="T58" fmla="*/ 38 w 85"/>
                <a:gd name="T59" fmla="*/ 48 h 50"/>
                <a:gd name="T60" fmla="*/ 38 w 85"/>
                <a:gd name="T61" fmla="*/ 45 h 50"/>
                <a:gd name="T62" fmla="*/ 35 w 85"/>
                <a:gd name="T63" fmla="*/ 42 h 50"/>
                <a:gd name="T64" fmla="*/ 32 w 85"/>
                <a:gd name="T65" fmla="*/ 42 h 50"/>
                <a:gd name="T66" fmla="*/ 30 w 85"/>
                <a:gd name="T67" fmla="*/ 41 h 50"/>
                <a:gd name="T68" fmla="*/ 29 w 85"/>
                <a:gd name="T69" fmla="*/ 41 h 50"/>
                <a:gd name="T70" fmla="*/ 27 w 85"/>
                <a:gd name="T71" fmla="*/ 36 h 50"/>
                <a:gd name="T72" fmla="*/ 29 w 85"/>
                <a:gd name="T73" fmla="*/ 30 h 50"/>
                <a:gd name="T74" fmla="*/ 25 w 85"/>
                <a:gd name="T75" fmla="*/ 26 h 50"/>
                <a:gd name="T76" fmla="*/ 18 w 85"/>
                <a:gd name="T77" fmla="*/ 26 h 50"/>
                <a:gd name="T78" fmla="*/ 10 w 85"/>
                <a:gd name="T79" fmla="*/ 23 h 50"/>
                <a:gd name="T80" fmla="*/ 7 w 85"/>
                <a:gd name="T81" fmla="*/ 22 h 50"/>
                <a:gd name="T82" fmla="*/ 5 w 85"/>
                <a:gd name="T83" fmla="*/ 20 h 50"/>
                <a:gd name="T84" fmla="*/ 3 w 85"/>
                <a:gd name="T85" fmla="*/ 11 h 50"/>
                <a:gd name="T86" fmla="*/ 7 w 85"/>
                <a:gd name="T87" fmla="*/ 3 h 50"/>
                <a:gd name="T88" fmla="*/ 18 w 85"/>
                <a:gd name="T89" fmla="*/ 0 h 50"/>
                <a:gd name="T90" fmla="*/ 25 w 85"/>
                <a:gd name="T91" fmla="*/ 0 h 50"/>
                <a:gd name="T92" fmla="*/ 30 w 85"/>
                <a:gd name="T93" fmla="*/ 0 h 50"/>
                <a:gd name="T94" fmla="*/ 33 w 85"/>
                <a:gd name="T95" fmla="*/ 0 h 50"/>
                <a:gd name="T96" fmla="*/ 43 w 85"/>
                <a:gd name="T97" fmla="*/ 1 h 50"/>
                <a:gd name="T98" fmla="*/ 51 w 85"/>
                <a:gd name="T99" fmla="*/ 1 h 50"/>
                <a:gd name="T100" fmla="*/ 55 w 85"/>
                <a:gd name="T10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5" h="50">
                  <a:moveTo>
                    <a:pt x="3" y="15"/>
                  </a:moveTo>
                  <a:lnTo>
                    <a:pt x="3" y="15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5"/>
                  </a:lnTo>
                  <a:lnTo>
                    <a:pt x="3" y="15"/>
                  </a:lnTo>
                  <a:close/>
                  <a:moveTo>
                    <a:pt x="59" y="0"/>
                  </a:moveTo>
                  <a:lnTo>
                    <a:pt x="59" y="0"/>
                  </a:lnTo>
                  <a:lnTo>
                    <a:pt x="59" y="1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8" y="4"/>
                  </a:lnTo>
                  <a:lnTo>
                    <a:pt x="70" y="6"/>
                  </a:lnTo>
                  <a:lnTo>
                    <a:pt x="73" y="7"/>
                  </a:lnTo>
                  <a:lnTo>
                    <a:pt x="74" y="9"/>
                  </a:lnTo>
                  <a:lnTo>
                    <a:pt x="76" y="9"/>
                  </a:lnTo>
                  <a:lnTo>
                    <a:pt x="78" y="11"/>
                  </a:lnTo>
                  <a:lnTo>
                    <a:pt x="79" y="12"/>
                  </a:lnTo>
                  <a:lnTo>
                    <a:pt x="81" y="14"/>
                  </a:lnTo>
                  <a:lnTo>
                    <a:pt x="82" y="14"/>
                  </a:lnTo>
                  <a:lnTo>
                    <a:pt x="84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1" y="20"/>
                  </a:lnTo>
                  <a:lnTo>
                    <a:pt x="81" y="20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2"/>
                  </a:lnTo>
                  <a:lnTo>
                    <a:pt x="85" y="23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79" y="25"/>
                  </a:lnTo>
                  <a:lnTo>
                    <a:pt x="78" y="25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28"/>
                  </a:lnTo>
                  <a:lnTo>
                    <a:pt x="76" y="28"/>
                  </a:lnTo>
                  <a:lnTo>
                    <a:pt x="74" y="28"/>
                  </a:lnTo>
                  <a:lnTo>
                    <a:pt x="73" y="30"/>
                  </a:lnTo>
                  <a:lnTo>
                    <a:pt x="71" y="31"/>
                  </a:lnTo>
                  <a:lnTo>
                    <a:pt x="71" y="33"/>
                  </a:lnTo>
                  <a:lnTo>
                    <a:pt x="71" y="34"/>
                  </a:lnTo>
                  <a:lnTo>
                    <a:pt x="71" y="36"/>
                  </a:lnTo>
                  <a:lnTo>
                    <a:pt x="71" y="36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70" y="41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0" y="45"/>
                  </a:lnTo>
                  <a:lnTo>
                    <a:pt x="68" y="45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2"/>
                  </a:lnTo>
                  <a:lnTo>
                    <a:pt x="66" y="42"/>
                  </a:lnTo>
                  <a:lnTo>
                    <a:pt x="65" y="42"/>
                  </a:lnTo>
                  <a:lnTo>
                    <a:pt x="65" y="42"/>
                  </a:lnTo>
                  <a:lnTo>
                    <a:pt x="63" y="44"/>
                  </a:lnTo>
                  <a:lnTo>
                    <a:pt x="62" y="44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7" y="47"/>
                  </a:lnTo>
                  <a:lnTo>
                    <a:pt x="57" y="48"/>
                  </a:lnTo>
                  <a:lnTo>
                    <a:pt x="55" y="48"/>
                  </a:lnTo>
                  <a:lnTo>
                    <a:pt x="52" y="48"/>
                  </a:lnTo>
                  <a:lnTo>
                    <a:pt x="51" y="50"/>
                  </a:lnTo>
                  <a:lnTo>
                    <a:pt x="49" y="48"/>
                  </a:lnTo>
                  <a:lnTo>
                    <a:pt x="49" y="48"/>
                  </a:lnTo>
                  <a:lnTo>
                    <a:pt x="48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1" y="48"/>
                  </a:lnTo>
                  <a:lnTo>
                    <a:pt x="40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8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37" y="44"/>
                  </a:lnTo>
                  <a:lnTo>
                    <a:pt x="35" y="42"/>
                  </a:lnTo>
                  <a:lnTo>
                    <a:pt x="33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0" y="41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7" y="37"/>
                  </a:lnTo>
                  <a:lnTo>
                    <a:pt x="27" y="36"/>
                  </a:lnTo>
                  <a:lnTo>
                    <a:pt x="27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19" y="26"/>
                  </a:lnTo>
                  <a:lnTo>
                    <a:pt x="18" y="26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8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9"/>
                  </a:lnTo>
                  <a:lnTo>
                    <a:pt x="5" y="15"/>
                  </a:lnTo>
                  <a:lnTo>
                    <a:pt x="3" y="11"/>
                  </a:lnTo>
                  <a:lnTo>
                    <a:pt x="3" y="7"/>
                  </a:lnTo>
                  <a:lnTo>
                    <a:pt x="3" y="6"/>
                  </a:lnTo>
                  <a:lnTo>
                    <a:pt x="7" y="3"/>
                  </a:lnTo>
                  <a:lnTo>
                    <a:pt x="11" y="1"/>
                  </a:lnTo>
                  <a:lnTo>
                    <a:pt x="13" y="1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2" y="0"/>
                  </a:lnTo>
                  <a:lnTo>
                    <a:pt x="25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3" y="1"/>
                  </a:lnTo>
                  <a:lnTo>
                    <a:pt x="46" y="1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5" name="Freeform 222">
              <a:extLst>
                <a:ext uri="{FF2B5EF4-FFF2-40B4-BE49-F238E27FC236}">
                  <a16:creationId xmlns:a16="http://schemas.microsoft.com/office/drawing/2014/main" id="{BF664831-71BD-4F64-B952-52A4BE276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7139" y="5238494"/>
              <a:ext cx="64325" cy="62375"/>
            </a:xfrm>
            <a:custGeom>
              <a:avLst/>
              <a:gdLst>
                <a:gd name="T0" fmla="*/ 22 w 33"/>
                <a:gd name="T1" fmla="*/ 0 h 32"/>
                <a:gd name="T2" fmla="*/ 24 w 33"/>
                <a:gd name="T3" fmla="*/ 2 h 32"/>
                <a:gd name="T4" fmla="*/ 25 w 33"/>
                <a:gd name="T5" fmla="*/ 4 h 32"/>
                <a:gd name="T6" fmla="*/ 29 w 33"/>
                <a:gd name="T7" fmla="*/ 5 h 32"/>
                <a:gd name="T8" fmla="*/ 32 w 33"/>
                <a:gd name="T9" fmla="*/ 8 h 32"/>
                <a:gd name="T10" fmla="*/ 33 w 33"/>
                <a:gd name="T11" fmla="*/ 10 h 32"/>
                <a:gd name="T12" fmla="*/ 33 w 33"/>
                <a:gd name="T13" fmla="*/ 12 h 32"/>
                <a:gd name="T14" fmla="*/ 33 w 33"/>
                <a:gd name="T15" fmla="*/ 13 h 32"/>
                <a:gd name="T16" fmla="*/ 32 w 33"/>
                <a:gd name="T17" fmla="*/ 16 h 32"/>
                <a:gd name="T18" fmla="*/ 30 w 33"/>
                <a:gd name="T19" fmla="*/ 18 h 32"/>
                <a:gd name="T20" fmla="*/ 30 w 33"/>
                <a:gd name="T21" fmla="*/ 21 h 32"/>
                <a:gd name="T22" fmla="*/ 27 w 33"/>
                <a:gd name="T23" fmla="*/ 23 h 32"/>
                <a:gd name="T24" fmla="*/ 24 w 33"/>
                <a:gd name="T25" fmla="*/ 24 h 32"/>
                <a:gd name="T26" fmla="*/ 22 w 33"/>
                <a:gd name="T27" fmla="*/ 24 h 32"/>
                <a:gd name="T28" fmla="*/ 21 w 33"/>
                <a:gd name="T29" fmla="*/ 24 h 32"/>
                <a:gd name="T30" fmla="*/ 19 w 33"/>
                <a:gd name="T31" fmla="*/ 24 h 32"/>
                <a:gd name="T32" fmla="*/ 16 w 33"/>
                <a:gd name="T33" fmla="*/ 29 h 32"/>
                <a:gd name="T34" fmla="*/ 16 w 33"/>
                <a:gd name="T35" fmla="*/ 30 h 32"/>
                <a:gd name="T36" fmla="*/ 14 w 33"/>
                <a:gd name="T37" fmla="*/ 32 h 32"/>
                <a:gd name="T38" fmla="*/ 13 w 33"/>
                <a:gd name="T39" fmla="*/ 32 h 32"/>
                <a:gd name="T40" fmla="*/ 8 w 33"/>
                <a:gd name="T41" fmla="*/ 30 h 32"/>
                <a:gd name="T42" fmla="*/ 6 w 33"/>
                <a:gd name="T43" fmla="*/ 29 h 32"/>
                <a:gd name="T44" fmla="*/ 6 w 33"/>
                <a:gd name="T45" fmla="*/ 27 h 32"/>
                <a:gd name="T46" fmla="*/ 5 w 33"/>
                <a:gd name="T47" fmla="*/ 27 h 32"/>
                <a:gd name="T48" fmla="*/ 5 w 33"/>
                <a:gd name="T49" fmla="*/ 27 h 32"/>
                <a:gd name="T50" fmla="*/ 5 w 33"/>
                <a:gd name="T51" fmla="*/ 24 h 32"/>
                <a:gd name="T52" fmla="*/ 3 w 33"/>
                <a:gd name="T53" fmla="*/ 23 h 32"/>
                <a:gd name="T54" fmla="*/ 2 w 33"/>
                <a:gd name="T55" fmla="*/ 19 h 32"/>
                <a:gd name="T56" fmla="*/ 0 w 33"/>
                <a:gd name="T57" fmla="*/ 16 h 32"/>
                <a:gd name="T58" fmla="*/ 0 w 33"/>
                <a:gd name="T59" fmla="*/ 16 h 32"/>
                <a:gd name="T60" fmla="*/ 3 w 33"/>
                <a:gd name="T61" fmla="*/ 15 h 32"/>
                <a:gd name="T62" fmla="*/ 5 w 33"/>
                <a:gd name="T63" fmla="*/ 12 h 32"/>
                <a:gd name="T64" fmla="*/ 6 w 33"/>
                <a:gd name="T65" fmla="*/ 12 h 32"/>
                <a:gd name="T66" fmla="*/ 8 w 33"/>
                <a:gd name="T67" fmla="*/ 8 h 32"/>
                <a:gd name="T68" fmla="*/ 10 w 33"/>
                <a:gd name="T69" fmla="*/ 5 h 32"/>
                <a:gd name="T70" fmla="*/ 13 w 33"/>
                <a:gd name="T71" fmla="*/ 5 h 32"/>
                <a:gd name="T72" fmla="*/ 17 w 33"/>
                <a:gd name="T73" fmla="*/ 2 h 32"/>
                <a:gd name="T74" fmla="*/ 22 w 33"/>
                <a:gd name="T7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" h="32">
                  <a:moveTo>
                    <a:pt x="22" y="0"/>
                  </a:moveTo>
                  <a:lnTo>
                    <a:pt x="22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5" y="2"/>
                  </a:lnTo>
                  <a:lnTo>
                    <a:pt x="25" y="4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0" y="19"/>
                  </a:lnTo>
                  <a:lnTo>
                    <a:pt x="30" y="21"/>
                  </a:lnTo>
                  <a:lnTo>
                    <a:pt x="29" y="23"/>
                  </a:lnTo>
                  <a:lnTo>
                    <a:pt x="27" y="23"/>
                  </a:lnTo>
                  <a:lnTo>
                    <a:pt x="27" y="23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1" y="24"/>
                  </a:lnTo>
                  <a:lnTo>
                    <a:pt x="21" y="24"/>
                  </a:lnTo>
                  <a:lnTo>
                    <a:pt x="19" y="24"/>
                  </a:lnTo>
                  <a:lnTo>
                    <a:pt x="17" y="26"/>
                  </a:lnTo>
                  <a:lnTo>
                    <a:pt x="16" y="29"/>
                  </a:lnTo>
                  <a:lnTo>
                    <a:pt x="16" y="29"/>
                  </a:lnTo>
                  <a:lnTo>
                    <a:pt x="16" y="30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3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3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6" name="Freeform 223">
              <a:extLst>
                <a:ext uri="{FF2B5EF4-FFF2-40B4-BE49-F238E27FC236}">
                  <a16:creationId xmlns:a16="http://schemas.microsoft.com/office/drawing/2014/main" id="{FBFA1DA3-FF48-4292-98C4-B2840089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5439474" y="4176168"/>
              <a:ext cx="116953" cy="116953"/>
            </a:xfrm>
            <a:custGeom>
              <a:avLst/>
              <a:gdLst>
                <a:gd name="T0" fmla="*/ 27 w 60"/>
                <a:gd name="T1" fmla="*/ 2 h 60"/>
                <a:gd name="T2" fmla="*/ 27 w 60"/>
                <a:gd name="T3" fmla="*/ 2 h 60"/>
                <a:gd name="T4" fmla="*/ 28 w 60"/>
                <a:gd name="T5" fmla="*/ 2 h 60"/>
                <a:gd name="T6" fmla="*/ 30 w 60"/>
                <a:gd name="T7" fmla="*/ 5 h 60"/>
                <a:gd name="T8" fmla="*/ 30 w 60"/>
                <a:gd name="T9" fmla="*/ 7 h 60"/>
                <a:gd name="T10" fmla="*/ 30 w 60"/>
                <a:gd name="T11" fmla="*/ 8 h 60"/>
                <a:gd name="T12" fmla="*/ 31 w 60"/>
                <a:gd name="T13" fmla="*/ 11 h 60"/>
                <a:gd name="T14" fmla="*/ 31 w 60"/>
                <a:gd name="T15" fmla="*/ 15 h 60"/>
                <a:gd name="T16" fmla="*/ 30 w 60"/>
                <a:gd name="T17" fmla="*/ 16 h 60"/>
                <a:gd name="T18" fmla="*/ 31 w 60"/>
                <a:gd name="T19" fmla="*/ 16 h 60"/>
                <a:gd name="T20" fmla="*/ 35 w 60"/>
                <a:gd name="T21" fmla="*/ 19 h 60"/>
                <a:gd name="T22" fmla="*/ 36 w 60"/>
                <a:gd name="T23" fmla="*/ 19 h 60"/>
                <a:gd name="T24" fmla="*/ 38 w 60"/>
                <a:gd name="T25" fmla="*/ 19 h 60"/>
                <a:gd name="T26" fmla="*/ 39 w 60"/>
                <a:gd name="T27" fmla="*/ 18 h 60"/>
                <a:gd name="T28" fmla="*/ 41 w 60"/>
                <a:gd name="T29" fmla="*/ 15 h 60"/>
                <a:gd name="T30" fmla="*/ 41 w 60"/>
                <a:gd name="T31" fmla="*/ 13 h 60"/>
                <a:gd name="T32" fmla="*/ 42 w 60"/>
                <a:gd name="T33" fmla="*/ 13 h 60"/>
                <a:gd name="T34" fmla="*/ 44 w 60"/>
                <a:gd name="T35" fmla="*/ 15 h 60"/>
                <a:gd name="T36" fmla="*/ 47 w 60"/>
                <a:gd name="T37" fmla="*/ 22 h 60"/>
                <a:gd name="T38" fmla="*/ 46 w 60"/>
                <a:gd name="T39" fmla="*/ 24 h 60"/>
                <a:gd name="T40" fmla="*/ 42 w 60"/>
                <a:gd name="T41" fmla="*/ 30 h 60"/>
                <a:gd name="T42" fmla="*/ 44 w 60"/>
                <a:gd name="T43" fmla="*/ 30 h 60"/>
                <a:gd name="T44" fmla="*/ 46 w 60"/>
                <a:gd name="T45" fmla="*/ 32 h 60"/>
                <a:gd name="T46" fmla="*/ 49 w 60"/>
                <a:gd name="T47" fmla="*/ 33 h 60"/>
                <a:gd name="T48" fmla="*/ 52 w 60"/>
                <a:gd name="T49" fmla="*/ 33 h 60"/>
                <a:gd name="T50" fmla="*/ 54 w 60"/>
                <a:gd name="T51" fmla="*/ 37 h 60"/>
                <a:gd name="T52" fmla="*/ 57 w 60"/>
                <a:gd name="T53" fmla="*/ 38 h 60"/>
                <a:gd name="T54" fmla="*/ 58 w 60"/>
                <a:gd name="T55" fmla="*/ 40 h 60"/>
                <a:gd name="T56" fmla="*/ 60 w 60"/>
                <a:gd name="T57" fmla="*/ 43 h 60"/>
                <a:gd name="T58" fmla="*/ 60 w 60"/>
                <a:gd name="T59" fmla="*/ 48 h 60"/>
                <a:gd name="T60" fmla="*/ 58 w 60"/>
                <a:gd name="T61" fmla="*/ 49 h 60"/>
                <a:gd name="T62" fmla="*/ 57 w 60"/>
                <a:gd name="T63" fmla="*/ 52 h 60"/>
                <a:gd name="T64" fmla="*/ 57 w 60"/>
                <a:gd name="T65" fmla="*/ 60 h 60"/>
                <a:gd name="T66" fmla="*/ 50 w 60"/>
                <a:gd name="T67" fmla="*/ 59 h 60"/>
                <a:gd name="T68" fmla="*/ 31 w 60"/>
                <a:gd name="T69" fmla="*/ 48 h 60"/>
                <a:gd name="T70" fmla="*/ 16 w 60"/>
                <a:gd name="T71" fmla="*/ 35 h 60"/>
                <a:gd name="T72" fmla="*/ 11 w 60"/>
                <a:gd name="T73" fmla="*/ 33 h 60"/>
                <a:gd name="T74" fmla="*/ 3 w 60"/>
                <a:gd name="T75" fmla="*/ 27 h 60"/>
                <a:gd name="T76" fmla="*/ 3 w 60"/>
                <a:gd name="T77" fmla="*/ 21 h 60"/>
                <a:gd name="T78" fmla="*/ 6 w 60"/>
                <a:gd name="T79" fmla="*/ 18 h 60"/>
                <a:gd name="T80" fmla="*/ 13 w 60"/>
                <a:gd name="T81" fmla="*/ 11 h 60"/>
                <a:gd name="T82" fmla="*/ 14 w 60"/>
                <a:gd name="T83" fmla="*/ 7 h 60"/>
                <a:gd name="T84" fmla="*/ 17 w 60"/>
                <a:gd name="T85" fmla="*/ 5 h 60"/>
                <a:gd name="T86" fmla="*/ 19 w 60"/>
                <a:gd name="T87" fmla="*/ 2 h 60"/>
                <a:gd name="T88" fmla="*/ 20 w 60"/>
                <a:gd name="T89" fmla="*/ 0 h 60"/>
                <a:gd name="T90" fmla="*/ 25 w 60"/>
                <a:gd name="T9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" h="60">
                  <a:moveTo>
                    <a:pt x="25" y="0"/>
                  </a:moveTo>
                  <a:lnTo>
                    <a:pt x="25" y="0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1" y="11"/>
                  </a:lnTo>
                  <a:lnTo>
                    <a:pt x="31" y="13"/>
                  </a:lnTo>
                  <a:lnTo>
                    <a:pt x="31" y="13"/>
                  </a:lnTo>
                  <a:lnTo>
                    <a:pt x="31" y="15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1" y="18"/>
                  </a:lnTo>
                  <a:lnTo>
                    <a:pt x="31" y="16"/>
                  </a:lnTo>
                  <a:lnTo>
                    <a:pt x="33" y="18"/>
                  </a:lnTo>
                  <a:lnTo>
                    <a:pt x="33" y="18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9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6" y="16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6" y="27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6" y="32"/>
                  </a:lnTo>
                  <a:lnTo>
                    <a:pt x="46" y="32"/>
                  </a:lnTo>
                  <a:lnTo>
                    <a:pt x="47" y="32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2" y="33"/>
                  </a:lnTo>
                  <a:lnTo>
                    <a:pt x="54" y="35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54" y="38"/>
                  </a:lnTo>
                  <a:lnTo>
                    <a:pt x="55" y="38"/>
                  </a:lnTo>
                  <a:lnTo>
                    <a:pt x="57" y="38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8"/>
                  </a:lnTo>
                  <a:lnTo>
                    <a:pt x="58" y="48"/>
                  </a:lnTo>
                  <a:lnTo>
                    <a:pt x="58" y="49"/>
                  </a:lnTo>
                  <a:lnTo>
                    <a:pt x="58" y="49"/>
                  </a:lnTo>
                  <a:lnTo>
                    <a:pt x="57" y="51"/>
                  </a:lnTo>
                  <a:lnTo>
                    <a:pt x="57" y="51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7" y="57"/>
                  </a:lnTo>
                  <a:lnTo>
                    <a:pt x="57" y="60"/>
                  </a:lnTo>
                  <a:lnTo>
                    <a:pt x="58" y="60"/>
                  </a:lnTo>
                  <a:lnTo>
                    <a:pt x="57" y="60"/>
                  </a:lnTo>
                  <a:lnTo>
                    <a:pt x="50" y="59"/>
                  </a:lnTo>
                  <a:lnTo>
                    <a:pt x="47" y="57"/>
                  </a:lnTo>
                  <a:lnTo>
                    <a:pt x="35" y="51"/>
                  </a:lnTo>
                  <a:lnTo>
                    <a:pt x="31" y="48"/>
                  </a:lnTo>
                  <a:lnTo>
                    <a:pt x="27" y="44"/>
                  </a:lnTo>
                  <a:lnTo>
                    <a:pt x="19" y="37"/>
                  </a:lnTo>
                  <a:lnTo>
                    <a:pt x="16" y="35"/>
                  </a:lnTo>
                  <a:lnTo>
                    <a:pt x="14" y="33"/>
                  </a:lnTo>
                  <a:lnTo>
                    <a:pt x="13" y="33"/>
                  </a:lnTo>
                  <a:lnTo>
                    <a:pt x="11" y="33"/>
                  </a:lnTo>
                  <a:lnTo>
                    <a:pt x="9" y="30"/>
                  </a:lnTo>
                  <a:lnTo>
                    <a:pt x="8" y="29"/>
                  </a:lnTo>
                  <a:lnTo>
                    <a:pt x="3" y="27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3" y="21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9" y="15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7" y="7"/>
                  </a:lnTo>
                  <a:lnTo>
                    <a:pt x="17" y="5"/>
                  </a:lnTo>
                  <a:lnTo>
                    <a:pt x="17" y="4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7" name="Freeform 224">
              <a:extLst>
                <a:ext uri="{FF2B5EF4-FFF2-40B4-BE49-F238E27FC236}">
                  <a16:creationId xmlns:a16="http://schemas.microsoft.com/office/drawing/2014/main" id="{3EE22661-A9E2-4AAD-B001-6571D35B20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012446" y="4139134"/>
              <a:ext cx="58477" cy="111106"/>
            </a:xfrm>
            <a:custGeom>
              <a:avLst/>
              <a:gdLst>
                <a:gd name="T0" fmla="*/ 1 w 30"/>
                <a:gd name="T1" fmla="*/ 11 h 57"/>
                <a:gd name="T2" fmla="*/ 1 w 30"/>
                <a:gd name="T3" fmla="*/ 13 h 57"/>
                <a:gd name="T4" fmla="*/ 0 w 30"/>
                <a:gd name="T5" fmla="*/ 11 h 57"/>
                <a:gd name="T6" fmla="*/ 1 w 30"/>
                <a:gd name="T7" fmla="*/ 2 h 57"/>
                <a:gd name="T8" fmla="*/ 1 w 30"/>
                <a:gd name="T9" fmla="*/ 4 h 57"/>
                <a:gd name="T10" fmla="*/ 1 w 30"/>
                <a:gd name="T11" fmla="*/ 4 h 57"/>
                <a:gd name="T12" fmla="*/ 1 w 30"/>
                <a:gd name="T13" fmla="*/ 2 h 57"/>
                <a:gd name="T14" fmla="*/ 1 w 30"/>
                <a:gd name="T15" fmla="*/ 2 h 57"/>
                <a:gd name="T16" fmla="*/ 4 w 30"/>
                <a:gd name="T17" fmla="*/ 0 h 57"/>
                <a:gd name="T18" fmla="*/ 8 w 30"/>
                <a:gd name="T19" fmla="*/ 2 h 57"/>
                <a:gd name="T20" fmla="*/ 14 w 30"/>
                <a:gd name="T21" fmla="*/ 8 h 57"/>
                <a:gd name="T22" fmla="*/ 17 w 30"/>
                <a:gd name="T23" fmla="*/ 13 h 57"/>
                <a:gd name="T24" fmla="*/ 17 w 30"/>
                <a:gd name="T25" fmla="*/ 13 h 57"/>
                <a:gd name="T26" fmla="*/ 20 w 30"/>
                <a:gd name="T27" fmla="*/ 18 h 57"/>
                <a:gd name="T28" fmla="*/ 20 w 30"/>
                <a:gd name="T29" fmla="*/ 19 h 57"/>
                <a:gd name="T30" fmla="*/ 22 w 30"/>
                <a:gd name="T31" fmla="*/ 21 h 57"/>
                <a:gd name="T32" fmla="*/ 23 w 30"/>
                <a:gd name="T33" fmla="*/ 21 h 57"/>
                <a:gd name="T34" fmla="*/ 23 w 30"/>
                <a:gd name="T35" fmla="*/ 26 h 57"/>
                <a:gd name="T36" fmla="*/ 27 w 30"/>
                <a:gd name="T37" fmla="*/ 30 h 57"/>
                <a:gd name="T38" fmla="*/ 28 w 30"/>
                <a:gd name="T39" fmla="*/ 32 h 57"/>
                <a:gd name="T40" fmla="*/ 28 w 30"/>
                <a:gd name="T41" fmla="*/ 32 h 57"/>
                <a:gd name="T42" fmla="*/ 30 w 30"/>
                <a:gd name="T43" fmla="*/ 35 h 57"/>
                <a:gd name="T44" fmla="*/ 30 w 30"/>
                <a:gd name="T45" fmla="*/ 41 h 57"/>
                <a:gd name="T46" fmla="*/ 30 w 30"/>
                <a:gd name="T47" fmla="*/ 45 h 57"/>
                <a:gd name="T48" fmla="*/ 28 w 30"/>
                <a:gd name="T49" fmla="*/ 49 h 57"/>
                <a:gd name="T50" fmla="*/ 23 w 30"/>
                <a:gd name="T51" fmla="*/ 52 h 57"/>
                <a:gd name="T52" fmla="*/ 17 w 30"/>
                <a:gd name="T53" fmla="*/ 56 h 57"/>
                <a:gd name="T54" fmla="*/ 11 w 30"/>
                <a:gd name="T55" fmla="*/ 57 h 57"/>
                <a:gd name="T56" fmla="*/ 4 w 30"/>
                <a:gd name="T57" fmla="*/ 54 h 57"/>
                <a:gd name="T58" fmla="*/ 3 w 30"/>
                <a:gd name="T59" fmla="*/ 48 h 57"/>
                <a:gd name="T60" fmla="*/ 0 w 30"/>
                <a:gd name="T61" fmla="*/ 34 h 57"/>
                <a:gd name="T62" fmla="*/ 0 w 30"/>
                <a:gd name="T63" fmla="*/ 26 h 57"/>
                <a:gd name="T64" fmla="*/ 0 w 30"/>
                <a:gd name="T65" fmla="*/ 23 h 57"/>
                <a:gd name="T66" fmla="*/ 0 w 30"/>
                <a:gd name="T67" fmla="*/ 27 h 57"/>
                <a:gd name="T68" fmla="*/ 1 w 30"/>
                <a:gd name="T69" fmla="*/ 23 h 57"/>
                <a:gd name="T70" fmla="*/ 3 w 30"/>
                <a:gd name="T71" fmla="*/ 18 h 57"/>
                <a:gd name="T72" fmla="*/ 3 w 30"/>
                <a:gd name="T73" fmla="*/ 15 h 57"/>
                <a:gd name="T74" fmla="*/ 4 w 30"/>
                <a:gd name="T75" fmla="*/ 11 h 57"/>
                <a:gd name="T76" fmla="*/ 4 w 30"/>
                <a:gd name="T77" fmla="*/ 8 h 57"/>
                <a:gd name="T78" fmla="*/ 4 w 30"/>
                <a:gd name="T79" fmla="*/ 5 h 57"/>
                <a:gd name="T80" fmla="*/ 8 w 30"/>
                <a:gd name="T81" fmla="*/ 5 h 57"/>
                <a:gd name="T82" fmla="*/ 9 w 30"/>
                <a:gd name="T83" fmla="*/ 5 h 57"/>
                <a:gd name="T84" fmla="*/ 9 w 30"/>
                <a:gd name="T85" fmla="*/ 5 h 57"/>
                <a:gd name="T86" fmla="*/ 4 w 30"/>
                <a:gd name="T87" fmla="*/ 4 h 57"/>
                <a:gd name="T88" fmla="*/ 3 w 30"/>
                <a:gd name="T89" fmla="*/ 2 h 57"/>
                <a:gd name="T90" fmla="*/ 3 w 30"/>
                <a:gd name="T91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0" h="57">
                  <a:moveTo>
                    <a:pt x="0" y="11"/>
                  </a:moveTo>
                  <a:lnTo>
                    <a:pt x="1" y="11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0" y="11"/>
                  </a:lnTo>
                  <a:close/>
                  <a:moveTo>
                    <a:pt x="1" y="2"/>
                  </a:moveTo>
                  <a:lnTo>
                    <a:pt x="1" y="2"/>
                  </a:lnTo>
                  <a:lnTo>
                    <a:pt x="1" y="4"/>
                  </a:lnTo>
                  <a:lnTo>
                    <a:pt x="3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close/>
                  <a:moveTo>
                    <a:pt x="3" y="0"/>
                  </a:moveTo>
                  <a:lnTo>
                    <a:pt x="4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14" y="8"/>
                  </a:lnTo>
                  <a:lnTo>
                    <a:pt x="16" y="11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2" y="21"/>
                  </a:lnTo>
                  <a:lnTo>
                    <a:pt x="22" y="21"/>
                  </a:lnTo>
                  <a:lnTo>
                    <a:pt x="23" y="21"/>
                  </a:lnTo>
                  <a:lnTo>
                    <a:pt x="23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7" y="30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30" y="35"/>
                  </a:lnTo>
                  <a:lnTo>
                    <a:pt x="30" y="35"/>
                  </a:lnTo>
                  <a:lnTo>
                    <a:pt x="30" y="38"/>
                  </a:lnTo>
                  <a:lnTo>
                    <a:pt x="30" y="41"/>
                  </a:lnTo>
                  <a:lnTo>
                    <a:pt x="30" y="43"/>
                  </a:lnTo>
                  <a:lnTo>
                    <a:pt x="30" y="45"/>
                  </a:lnTo>
                  <a:lnTo>
                    <a:pt x="28" y="48"/>
                  </a:lnTo>
                  <a:lnTo>
                    <a:pt x="28" y="49"/>
                  </a:lnTo>
                  <a:lnTo>
                    <a:pt x="27" y="49"/>
                  </a:lnTo>
                  <a:lnTo>
                    <a:pt x="23" y="52"/>
                  </a:lnTo>
                  <a:lnTo>
                    <a:pt x="22" y="52"/>
                  </a:lnTo>
                  <a:lnTo>
                    <a:pt x="17" y="56"/>
                  </a:lnTo>
                  <a:lnTo>
                    <a:pt x="14" y="57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4" y="54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1" y="45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0" y="24"/>
                  </a:lnTo>
                  <a:lnTo>
                    <a:pt x="0" y="23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1" y="23"/>
                  </a:lnTo>
                  <a:lnTo>
                    <a:pt x="1" y="21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4" y="11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4"/>
                  </a:lnTo>
                  <a:lnTo>
                    <a:pt x="4" y="4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8" name="Freeform 225">
              <a:extLst>
                <a:ext uri="{FF2B5EF4-FFF2-40B4-BE49-F238E27FC236}">
                  <a16:creationId xmlns:a16="http://schemas.microsoft.com/office/drawing/2014/main" id="{EAD11164-9A64-4D6F-811D-5F1093D37F2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85195"/>
              <a:ext cx="3898" cy="5848"/>
            </a:xfrm>
            <a:custGeom>
              <a:avLst/>
              <a:gdLst>
                <a:gd name="T0" fmla="*/ 0 w 2"/>
                <a:gd name="T1" fmla="*/ 0 h 3"/>
                <a:gd name="T2" fmla="*/ 0 w 2"/>
                <a:gd name="T3" fmla="*/ 0 h 3"/>
                <a:gd name="T4" fmla="*/ 0 w 2"/>
                <a:gd name="T5" fmla="*/ 0 h 3"/>
                <a:gd name="T6" fmla="*/ 0 w 2"/>
                <a:gd name="T7" fmla="*/ 0 h 3"/>
                <a:gd name="T8" fmla="*/ 0 w 2"/>
                <a:gd name="T9" fmla="*/ 2 h 3"/>
                <a:gd name="T10" fmla="*/ 2 w 2"/>
                <a:gd name="T11" fmla="*/ 2 h 3"/>
                <a:gd name="T12" fmla="*/ 2 w 2"/>
                <a:gd name="T13" fmla="*/ 2 h 3"/>
                <a:gd name="T14" fmla="*/ 2 w 2"/>
                <a:gd name="T15" fmla="*/ 2 h 3"/>
                <a:gd name="T16" fmla="*/ 2 w 2"/>
                <a:gd name="T17" fmla="*/ 3 h 3"/>
                <a:gd name="T18" fmla="*/ 2 w 2"/>
                <a:gd name="T19" fmla="*/ 3 h 3"/>
                <a:gd name="T20" fmla="*/ 0 w 2"/>
                <a:gd name="T21" fmla="*/ 3 h 3"/>
                <a:gd name="T22" fmla="*/ 0 w 2"/>
                <a:gd name="T23" fmla="*/ 3 h 3"/>
                <a:gd name="T24" fmla="*/ 0 w 2"/>
                <a:gd name="T25" fmla="*/ 3 h 3"/>
                <a:gd name="T26" fmla="*/ 0 w 2"/>
                <a:gd name="T27" fmla="*/ 2 h 3"/>
                <a:gd name="T28" fmla="*/ 0 w 2"/>
                <a:gd name="T2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9" name="Freeform 226">
              <a:extLst>
                <a:ext uri="{FF2B5EF4-FFF2-40B4-BE49-F238E27FC236}">
                  <a16:creationId xmlns:a16="http://schemas.microsoft.com/office/drawing/2014/main" id="{B7235CAF-D35D-4095-B925-C79D7908342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43831" y="4020230"/>
              <a:ext cx="5848" cy="9747"/>
            </a:xfrm>
            <a:custGeom>
              <a:avLst/>
              <a:gdLst>
                <a:gd name="T0" fmla="*/ 2 w 3"/>
                <a:gd name="T1" fmla="*/ 0 h 5"/>
                <a:gd name="T2" fmla="*/ 3 w 3"/>
                <a:gd name="T3" fmla="*/ 2 h 5"/>
                <a:gd name="T4" fmla="*/ 3 w 3"/>
                <a:gd name="T5" fmla="*/ 3 h 5"/>
                <a:gd name="T6" fmla="*/ 2 w 3"/>
                <a:gd name="T7" fmla="*/ 5 h 5"/>
                <a:gd name="T8" fmla="*/ 0 w 3"/>
                <a:gd name="T9" fmla="*/ 5 h 5"/>
                <a:gd name="T10" fmla="*/ 0 w 3"/>
                <a:gd name="T11" fmla="*/ 3 h 5"/>
                <a:gd name="T12" fmla="*/ 0 w 3"/>
                <a:gd name="T13" fmla="*/ 3 h 5"/>
                <a:gd name="T14" fmla="*/ 2 w 3"/>
                <a:gd name="T15" fmla="*/ 2 h 5"/>
                <a:gd name="T16" fmla="*/ 2 w 3"/>
                <a:gd name="T17" fmla="*/ 0 h 5"/>
                <a:gd name="T18" fmla="*/ 2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2" y="0"/>
                  </a:moveTo>
                  <a:lnTo>
                    <a:pt x="3" y="2"/>
                  </a:lnTo>
                  <a:lnTo>
                    <a:pt x="3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0" name="Freeform 227">
              <a:extLst>
                <a:ext uri="{FF2B5EF4-FFF2-40B4-BE49-F238E27FC236}">
                  <a16:creationId xmlns:a16="http://schemas.microsoft.com/office/drawing/2014/main" id="{C7AFCA6B-56AA-40EB-8DA1-45C271FA83DA}"/>
                </a:ext>
              </a:extLst>
            </p:cNvPr>
            <p:cNvSpPr>
              <a:spLocks/>
            </p:cNvSpPr>
            <p:nvPr/>
          </p:nvSpPr>
          <p:spPr bwMode="auto">
            <a:xfrm>
              <a:off x="6755199" y="3406226"/>
              <a:ext cx="38984" cy="48731"/>
            </a:xfrm>
            <a:custGeom>
              <a:avLst/>
              <a:gdLst>
                <a:gd name="T0" fmla="*/ 17 w 20"/>
                <a:gd name="T1" fmla="*/ 0 h 25"/>
                <a:gd name="T2" fmla="*/ 17 w 20"/>
                <a:gd name="T3" fmla="*/ 0 h 25"/>
                <a:gd name="T4" fmla="*/ 19 w 20"/>
                <a:gd name="T5" fmla="*/ 0 h 25"/>
                <a:gd name="T6" fmla="*/ 17 w 20"/>
                <a:gd name="T7" fmla="*/ 1 h 25"/>
                <a:gd name="T8" fmla="*/ 17 w 20"/>
                <a:gd name="T9" fmla="*/ 3 h 25"/>
                <a:gd name="T10" fmla="*/ 17 w 20"/>
                <a:gd name="T11" fmla="*/ 3 h 25"/>
                <a:gd name="T12" fmla="*/ 17 w 20"/>
                <a:gd name="T13" fmla="*/ 3 h 25"/>
                <a:gd name="T14" fmla="*/ 19 w 20"/>
                <a:gd name="T15" fmla="*/ 3 h 25"/>
                <a:gd name="T16" fmla="*/ 19 w 20"/>
                <a:gd name="T17" fmla="*/ 3 h 25"/>
                <a:gd name="T18" fmla="*/ 20 w 20"/>
                <a:gd name="T19" fmla="*/ 8 h 25"/>
                <a:gd name="T20" fmla="*/ 20 w 20"/>
                <a:gd name="T21" fmla="*/ 8 h 25"/>
                <a:gd name="T22" fmla="*/ 19 w 20"/>
                <a:gd name="T23" fmla="*/ 9 h 25"/>
                <a:gd name="T24" fmla="*/ 19 w 20"/>
                <a:gd name="T25" fmla="*/ 9 h 25"/>
                <a:gd name="T26" fmla="*/ 17 w 20"/>
                <a:gd name="T27" fmla="*/ 11 h 25"/>
                <a:gd name="T28" fmla="*/ 17 w 20"/>
                <a:gd name="T29" fmla="*/ 11 h 25"/>
                <a:gd name="T30" fmla="*/ 16 w 20"/>
                <a:gd name="T31" fmla="*/ 13 h 25"/>
                <a:gd name="T32" fmla="*/ 16 w 20"/>
                <a:gd name="T33" fmla="*/ 13 h 25"/>
                <a:gd name="T34" fmla="*/ 17 w 20"/>
                <a:gd name="T35" fmla="*/ 13 h 25"/>
                <a:gd name="T36" fmla="*/ 17 w 20"/>
                <a:gd name="T37" fmla="*/ 13 h 25"/>
                <a:gd name="T38" fmla="*/ 17 w 20"/>
                <a:gd name="T39" fmla="*/ 14 h 25"/>
                <a:gd name="T40" fmla="*/ 16 w 20"/>
                <a:gd name="T41" fmla="*/ 13 h 25"/>
                <a:gd name="T42" fmla="*/ 16 w 20"/>
                <a:gd name="T43" fmla="*/ 13 h 25"/>
                <a:gd name="T44" fmla="*/ 14 w 20"/>
                <a:gd name="T45" fmla="*/ 13 h 25"/>
                <a:gd name="T46" fmla="*/ 14 w 20"/>
                <a:gd name="T47" fmla="*/ 14 h 25"/>
                <a:gd name="T48" fmla="*/ 12 w 20"/>
                <a:gd name="T49" fmla="*/ 14 h 25"/>
                <a:gd name="T50" fmla="*/ 12 w 20"/>
                <a:gd name="T51" fmla="*/ 14 h 25"/>
                <a:gd name="T52" fmla="*/ 12 w 20"/>
                <a:gd name="T53" fmla="*/ 16 h 25"/>
                <a:gd name="T54" fmla="*/ 11 w 20"/>
                <a:gd name="T55" fmla="*/ 16 h 25"/>
                <a:gd name="T56" fmla="*/ 12 w 20"/>
                <a:gd name="T57" fmla="*/ 17 h 25"/>
                <a:gd name="T58" fmla="*/ 12 w 20"/>
                <a:gd name="T59" fmla="*/ 17 h 25"/>
                <a:gd name="T60" fmla="*/ 12 w 20"/>
                <a:gd name="T61" fmla="*/ 17 h 25"/>
                <a:gd name="T62" fmla="*/ 12 w 20"/>
                <a:gd name="T63" fmla="*/ 17 h 25"/>
                <a:gd name="T64" fmla="*/ 12 w 20"/>
                <a:gd name="T65" fmla="*/ 19 h 25"/>
                <a:gd name="T66" fmla="*/ 11 w 20"/>
                <a:gd name="T67" fmla="*/ 19 h 25"/>
                <a:gd name="T68" fmla="*/ 11 w 20"/>
                <a:gd name="T69" fmla="*/ 19 h 25"/>
                <a:gd name="T70" fmla="*/ 11 w 20"/>
                <a:gd name="T71" fmla="*/ 20 h 25"/>
                <a:gd name="T72" fmla="*/ 9 w 20"/>
                <a:gd name="T73" fmla="*/ 20 h 25"/>
                <a:gd name="T74" fmla="*/ 9 w 20"/>
                <a:gd name="T75" fmla="*/ 20 h 25"/>
                <a:gd name="T76" fmla="*/ 8 w 20"/>
                <a:gd name="T77" fmla="*/ 22 h 25"/>
                <a:gd name="T78" fmla="*/ 6 w 20"/>
                <a:gd name="T79" fmla="*/ 22 h 25"/>
                <a:gd name="T80" fmla="*/ 6 w 20"/>
                <a:gd name="T81" fmla="*/ 24 h 25"/>
                <a:gd name="T82" fmla="*/ 6 w 20"/>
                <a:gd name="T83" fmla="*/ 22 h 25"/>
                <a:gd name="T84" fmla="*/ 6 w 20"/>
                <a:gd name="T85" fmla="*/ 22 h 25"/>
                <a:gd name="T86" fmla="*/ 5 w 20"/>
                <a:gd name="T87" fmla="*/ 25 h 25"/>
                <a:gd name="T88" fmla="*/ 3 w 20"/>
                <a:gd name="T89" fmla="*/ 25 h 25"/>
                <a:gd name="T90" fmla="*/ 1 w 20"/>
                <a:gd name="T91" fmla="*/ 25 h 25"/>
                <a:gd name="T92" fmla="*/ 1 w 20"/>
                <a:gd name="T93" fmla="*/ 25 h 25"/>
                <a:gd name="T94" fmla="*/ 0 w 20"/>
                <a:gd name="T95" fmla="*/ 25 h 25"/>
                <a:gd name="T96" fmla="*/ 0 w 20"/>
                <a:gd name="T97" fmla="*/ 24 h 25"/>
                <a:gd name="T98" fmla="*/ 1 w 20"/>
                <a:gd name="T99" fmla="*/ 22 h 25"/>
                <a:gd name="T100" fmla="*/ 1 w 20"/>
                <a:gd name="T101" fmla="*/ 20 h 25"/>
                <a:gd name="T102" fmla="*/ 3 w 20"/>
                <a:gd name="T103" fmla="*/ 19 h 25"/>
                <a:gd name="T104" fmla="*/ 5 w 20"/>
                <a:gd name="T105" fmla="*/ 13 h 25"/>
                <a:gd name="T106" fmla="*/ 6 w 20"/>
                <a:gd name="T107" fmla="*/ 9 h 25"/>
                <a:gd name="T108" fmla="*/ 8 w 20"/>
                <a:gd name="T109" fmla="*/ 6 h 25"/>
                <a:gd name="T110" fmla="*/ 9 w 20"/>
                <a:gd name="T111" fmla="*/ 3 h 25"/>
                <a:gd name="T112" fmla="*/ 11 w 20"/>
                <a:gd name="T113" fmla="*/ 3 h 25"/>
                <a:gd name="T114" fmla="*/ 12 w 20"/>
                <a:gd name="T115" fmla="*/ 1 h 25"/>
                <a:gd name="T116" fmla="*/ 12 w 20"/>
                <a:gd name="T117" fmla="*/ 0 h 25"/>
                <a:gd name="T118" fmla="*/ 14 w 20"/>
                <a:gd name="T119" fmla="*/ 0 h 25"/>
                <a:gd name="T120" fmla="*/ 16 w 20"/>
                <a:gd name="T121" fmla="*/ 0 h 25"/>
                <a:gd name="T122" fmla="*/ 17 w 20"/>
                <a:gd name="T12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0" h="25">
                  <a:moveTo>
                    <a:pt x="17" y="0"/>
                  </a:moveTo>
                  <a:lnTo>
                    <a:pt x="17" y="0"/>
                  </a:lnTo>
                  <a:lnTo>
                    <a:pt x="19" y="0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4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4" y="13"/>
                  </a:lnTo>
                  <a:lnTo>
                    <a:pt x="14" y="14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22"/>
                  </a:lnTo>
                  <a:lnTo>
                    <a:pt x="6" y="22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5"/>
                  </a:lnTo>
                  <a:lnTo>
                    <a:pt x="0" y="24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5" y="13"/>
                  </a:lnTo>
                  <a:lnTo>
                    <a:pt x="6" y="9"/>
                  </a:lnTo>
                  <a:lnTo>
                    <a:pt x="8" y="6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1" name="Freeform 228">
              <a:extLst>
                <a:ext uri="{FF2B5EF4-FFF2-40B4-BE49-F238E27FC236}">
                  <a16:creationId xmlns:a16="http://schemas.microsoft.com/office/drawing/2014/main" id="{0DA25245-364E-4391-9F7D-1ACC9E655369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7467" y="3778527"/>
              <a:ext cx="210516" cy="245602"/>
            </a:xfrm>
            <a:custGeom>
              <a:avLst/>
              <a:gdLst>
                <a:gd name="T0" fmla="*/ 28 w 108"/>
                <a:gd name="T1" fmla="*/ 1 h 126"/>
                <a:gd name="T2" fmla="*/ 36 w 108"/>
                <a:gd name="T3" fmla="*/ 11 h 126"/>
                <a:gd name="T4" fmla="*/ 37 w 108"/>
                <a:gd name="T5" fmla="*/ 9 h 126"/>
                <a:gd name="T6" fmla="*/ 39 w 108"/>
                <a:gd name="T7" fmla="*/ 14 h 126"/>
                <a:gd name="T8" fmla="*/ 47 w 108"/>
                <a:gd name="T9" fmla="*/ 25 h 126"/>
                <a:gd name="T10" fmla="*/ 56 w 108"/>
                <a:gd name="T11" fmla="*/ 22 h 126"/>
                <a:gd name="T12" fmla="*/ 63 w 108"/>
                <a:gd name="T13" fmla="*/ 28 h 126"/>
                <a:gd name="T14" fmla="*/ 64 w 108"/>
                <a:gd name="T15" fmla="*/ 31 h 126"/>
                <a:gd name="T16" fmla="*/ 69 w 108"/>
                <a:gd name="T17" fmla="*/ 36 h 126"/>
                <a:gd name="T18" fmla="*/ 63 w 108"/>
                <a:gd name="T19" fmla="*/ 42 h 126"/>
                <a:gd name="T20" fmla="*/ 56 w 108"/>
                <a:gd name="T21" fmla="*/ 44 h 126"/>
                <a:gd name="T22" fmla="*/ 56 w 108"/>
                <a:gd name="T23" fmla="*/ 48 h 126"/>
                <a:gd name="T24" fmla="*/ 72 w 108"/>
                <a:gd name="T25" fmla="*/ 56 h 126"/>
                <a:gd name="T26" fmla="*/ 74 w 108"/>
                <a:gd name="T27" fmla="*/ 63 h 126"/>
                <a:gd name="T28" fmla="*/ 78 w 108"/>
                <a:gd name="T29" fmla="*/ 69 h 126"/>
                <a:gd name="T30" fmla="*/ 89 w 108"/>
                <a:gd name="T31" fmla="*/ 78 h 126"/>
                <a:gd name="T32" fmla="*/ 93 w 108"/>
                <a:gd name="T33" fmla="*/ 86 h 126"/>
                <a:gd name="T34" fmla="*/ 96 w 108"/>
                <a:gd name="T35" fmla="*/ 88 h 126"/>
                <a:gd name="T36" fmla="*/ 104 w 108"/>
                <a:gd name="T37" fmla="*/ 94 h 126"/>
                <a:gd name="T38" fmla="*/ 101 w 108"/>
                <a:gd name="T39" fmla="*/ 99 h 126"/>
                <a:gd name="T40" fmla="*/ 108 w 108"/>
                <a:gd name="T41" fmla="*/ 107 h 126"/>
                <a:gd name="T42" fmla="*/ 107 w 108"/>
                <a:gd name="T43" fmla="*/ 113 h 126"/>
                <a:gd name="T44" fmla="*/ 102 w 108"/>
                <a:gd name="T45" fmla="*/ 116 h 126"/>
                <a:gd name="T46" fmla="*/ 97 w 108"/>
                <a:gd name="T47" fmla="*/ 121 h 126"/>
                <a:gd name="T48" fmla="*/ 91 w 108"/>
                <a:gd name="T49" fmla="*/ 118 h 126"/>
                <a:gd name="T50" fmla="*/ 86 w 108"/>
                <a:gd name="T51" fmla="*/ 119 h 126"/>
                <a:gd name="T52" fmla="*/ 83 w 108"/>
                <a:gd name="T53" fmla="*/ 126 h 126"/>
                <a:gd name="T54" fmla="*/ 74 w 108"/>
                <a:gd name="T55" fmla="*/ 122 h 126"/>
                <a:gd name="T56" fmla="*/ 75 w 108"/>
                <a:gd name="T57" fmla="*/ 118 h 126"/>
                <a:gd name="T58" fmla="*/ 77 w 108"/>
                <a:gd name="T59" fmla="*/ 108 h 126"/>
                <a:gd name="T60" fmla="*/ 78 w 108"/>
                <a:gd name="T61" fmla="*/ 100 h 126"/>
                <a:gd name="T62" fmla="*/ 75 w 108"/>
                <a:gd name="T63" fmla="*/ 96 h 126"/>
                <a:gd name="T64" fmla="*/ 66 w 108"/>
                <a:gd name="T65" fmla="*/ 86 h 126"/>
                <a:gd name="T66" fmla="*/ 61 w 108"/>
                <a:gd name="T67" fmla="*/ 70 h 126"/>
                <a:gd name="T68" fmla="*/ 50 w 108"/>
                <a:gd name="T69" fmla="*/ 61 h 126"/>
                <a:gd name="T70" fmla="*/ 44 w 108"/>
                <a:gd name="T71" fmla="*/ 63 h 126"/>
                <a:gd name="T72" fmla="*/ 37 w 108"/>
                <a:gd name="T73" fmla="*/ 67 h 126"/>
                <a:gd name="T74" fmla="*/ 34 w 108"/>
                <a:gd name="T75" fmla="*/ 67 h 126"/>
                <a:gd name="T76" fmla="*/ 26 w 108"/>
                <a:gd name="T77" fmla="*/ 64 h 126"/>
                <a:gd name="T78" fmla="*/ 20 w 108"/>
                <a:gd name="T79" fmla="*/ 69 h 126"/>
                <a:gd name="T80" fmla="*/ 11 w 108"/>
                <a:gd name="T81" fmla="*/ 74 h 126"/>
                <a:gd name="T82" fmla="*/ 14 w 108"/>
                <a:gd name="T83" fmla="*/ 61 h 126"/>
                <a:gd name="T84" fmla="*/ 15 w 108"/>
                <a:gd name="T85" fmla="*/ 52 h 126"/>
                <a:gd name="T86" fmla="*/ 11 w 108"/>
                <a:gd name="T87" fmla="*/ 42 h 126"/>
                <a:gd name="T88" fmla="*/ 3 w 108"/>
                <a:gd name="T89" fmla="*/ 42 h 126"/>
                <a:gd name="T90" fmla="*/ 4 w 108"/>
                <a:gd name="T91" fmla="*/ 34 h 126"/>
                <a:gd name="T92" fmla="*/ 0 w 108"/>
                <a:gd name="T93" fmla="*/ 33 h 126"/>
                <a:gd name="T94" fmla="*/ 3 w 108"/>
                <a:gd name="T95" fmla="*/ 25 h 126"/>
                <a:gd name="T96" fmla="*/ 4 w 108"/>
                <a:gd name="T97" fmla="*/ 22 h 126"/>
                <a:gd name="T98" fmla="*/ 11 w 108"/>
                <a:gd name="T99" fmla="*/ 15 h 126"/>
                <a:gd name="T100" fmla="*/ 15 w 108"/>
                <a:gd name="T101" fmla="*/ 17 h 126"/>
                <a:gd name="T102" fmla="*/ 20 w 108"/>
                <a:gd name="T103" fmla="*/ 18 h 126"/>
                <a:gd name="T104" fmla="*/ 23 w 108"/>
                <a:gd name="T105" fmla="*/ 17 h 126"/>
                <a:gd name="T106" fmla="*/ 22 w 108"/>
                <a:gd name="T107" fmla="*/ 9 h 126"/>
                <a:gd name="T108" fmla="*/ 20 w 108"/>
                <a:gd name="T109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8" h="126"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0"/>
                  </a:lnTo>
                  <a:lnTo>
                    <a:pt x="26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6"/>
                  </a:lnTo>
                  <a:lnTo>
                    <a:pt x="33" y="7"/>
                  </a:lnTo>
                  <a:lnTo>
                    <a:pt x="34" y="7"/>
                  </a:lnTo>
                  <a:lnTo>
                    <a:pt x="34" y="9"/>
                  </a:lnTo>
                  <a:lnTo>
                    <a:pt x="36" y="11"/>
                  </a:lnTo>
                  <a:lnTo>
                    <a:pt x="36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5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9" y="18"/>
                  </a:lnTo>
                  <a:lnTo>
                    <a:pt x="42" y="23"/>
                  </a:lnTo>
                  <a:lnTo>
                    <a:pt x="44" y="23"/>
                  </a:lnTo>
                  <a:lnTo>
                    <a:pt x="47" y="25"/>
                  </a:lnTo>
                  <a:lnTo>
                    <a:pt x="48" y="25"/>
                  </a:lnTo>
                  <a:lnTo>
                    <a:pt x="50" y="26"/>
                  </a:lnTo>
                  <a:lnTo>
                    <a:pt x="52" y="26"/>
                  </a:lnTo>
                  <a:lnTo>
                    <a:pt x="52" y="25"/>
                  </a:lnTo>
                  <a:lnTo>
                    <a:pt x="53" y="23"/>
                  </a:lnTo>
                  <a:lnTo>
                    <a:pt x="56" y="23"/>
                  </a:lnTo>
                  <a:lnTo>
                    <a:pt x="56" y="22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4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3" y="31"/>
                  </a:lnTo>
                  <a:lnTo>
                    <a:pt x="64" y="31"/>
                  </a:lnTo>
                  <a:lnTo>
                    <a:pt x="64" y="31"/>
                  </a:lnTo>
                  <a:lnTo>
                    <a:pt x="64" y="33"/>
                  </a:lnTo>
                  <a:lnTo>
                    <a:pt x="64" y="33"/>
                  </a:lnTo>
                  <a:lnTo>
                    <a:pt x="66" y="34"/>
                  </a:lnTo>
                  <a:lnTo>
                    <a:pt x="67" y="33"/>
                  </a:lnTo>
                  <a:lnTo>
                    <a:pt x="67" y="34"/>
                  </a:lnTo>
                  <a:lnTo>
                    <a:pt x="67" y="34"/>
                  </a:lnTo>
                  <a:lnTo>
                    <a:pt x="69" y="36"/>
                  </a:lnTo>
                  <a:lnTo>
                    <a:pt x="69" y="36"/>
                  </a:lnTo>
                  <a:lnTo>
                    <a:pt x="67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4" y="42"/>
                  </a:lnTo>
                  <a:lnTo>
                    <a:pt x="63" y="42"/>
                  </a:lnTo>
                  <a:lnTo>
                    <a:pt x="60" y="41"/>
                  </a:lnTo>
                  <a:lnTo>
                    <a:pt x="56" y="41"/>
                  </a:lnTo>
                  <a:lnTo>
                    <a:pt x="56" y="42"/>
                  </a:lnTo>
                  <a:lnTo>
                    <a:pt x="56" y="42"/>
                  </a:lnTo>
                  <a:lnTo>
                    <a:pt x="55" y="42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5" y="48"/>
                  </a:lnTo>
                  <a:lnTo>
                    <a:pt x="56" y="48"/>
                  </a:lnTo>
                  <a:lnTo>
                    <a:pt x="61" y="52"/>
                  </a:lnTo>
                  <a:lnTo>
                    <a:pt x="63" y="53"/>
                  </a:lnTo>
                  <a:lnTo>
                    <a:pt x="64" y="53"/>
                  </a:lnTo>
                  <a:lnTo>
                    <a:pt x="66" y="55"/>
                  </a:lnTo>
                  <a:lnTo>
                    <a:pt x="69" y="55"/>
                  </a:lnTo>
                  <a:lnTo>
                    <a:pt x="71" y="56"/>
                  </a:lnTo>
                  <a:lnTo>
                    <a:pt x="72" y="56"/>
                  </a:lnTo>
                  <a:lnTo>
                    <a:pt x="72" y="58"/>
                  </a:lnTo>
                  <a:lnTo>
                    <a:pt x="71" y="58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61"/>
                  </a:lnTo>
                  <a:lnTo>
                    <a:pt x="72" y="61"/>
                  </a:lnTo>
                  <a:lnTo>
                    <a:pt x="74" y="63"/>
                  </a:lnTo>
                  <a:lnTo>
                    <a:pt x="74" y="64"/>
                  </a:lnTo>
                  <a:lnTo>
                    <a:pt x="75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78" y="69"/>
                  </a:lnTo>
                  <a:lnTo>
                    <a:pt x="80" y="70"/>
                  </a:lnTo>
                  <a:lnTo>
                    <a:pt x="82" y="72"/>
                  </a:lnTo>
                  <a:lnTo>
                    <a:pt x="83" y="74"/>
                  </a:lnTo>
                  <a:lnTo>
                    <a:pt x="83" y="75"/>
                  </a:lnTo>
                  <a:lnTo>
                    <a:pt x="85" y="75"/>
                  </a:lnTo>
                  <a:lnTo>
                    <a:pt x="88" y="78"/>
                  </a:lnTo>
                  <a:lnTo>
                    <a:pt x="89" y="78"/>
                  </a:lnTo>
                  <a:lnTo>
                    <a:pt x="89" y="81"/>
                  </a:lnTo>
                  <a:lnTo>
                    <a:pt x="91" y="81"/>
                  </a:lnTo>
                  <a:lnTo>
                    <a:pt x="91" y="81"/>
                  </a:lnTo>
                  <a:lnTo>
                    <a:pt x="91" y="83"/>
                  </a:lnTo>
                  <a:lnTo>
                    <a:pt x="91" y="83"/>
                  </a:lnTo>
                  <a:lnTo>
                    <a:pt x="93" y="86"/>
                  </a:lnTo>
                  <a:lnTo>
                    <a:pt x="93" y="86"/>
                  </a:lnTo>
                  <a:lnTo>
                    <a:pt x="93" y="88"/>
                  </a:lnTo>
                  <a:lnTo>
                    <a:pt x="94" y="88"/>
                  </a:lnTo>
                  <a:lnTo>
                    <a:pt x="94" y="89"/>
                  </a:lnTo>
                  <a:lnTo>
                    <a:pt x="94" y="89"/>
                  </a:lnTo>
                  <a:lnTo>
                    <a:pt x="96" y="89"/>
                  </a:lnTo>
                  <a:lnTo>
                    <a:pt x="96" y="88"/>
                  </a:lnTo>
                  <a:lnTo>
                    <a:pt x="96" y="88"/>
                  </a:lnTo>
                  <a:lnTo>
                    <a:pt x="97" y="89"/>
                  </a:lnTo>
                  <a:lnTo>
                    <a:pt x="97" y="91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102" y="94"/>
                  </a:lnTo>
                  <a:lnTo>
                    <a:pt x="102" y="94"/>
                  </a:lnTo>
                  <a:lnTo>
                    <a:pt x="104" y="94"/>
                  </a:lnTo>
                  <a:lnTo>
                    <a:pt x="104" y="96"/>
                  </a:lnTo>
                  <a:lnTo>
                    <a:pt x="104" y="96"/>
                  </a:lnTo>
                  <a:lnTo>
                    <a:pt x="104" y="97"/>
                  </a:lnTo>
                  <a:lnTo>
                    <a:pt x="104" y="97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2" y="100"/>
                  </a:lnTo>
                  <a:lnTo>
                    <a:pt x="102" y="102"/>
                  </a:lnTo>
                  <a:lnTo>
                    <a:pt x="104" y="102"/>
                  </a:lnTo>
                  <a:lnTo>
                    <a:pt x="105" y="104"/>
                  </a:lnTo>
                  <a:lnTo>
                    <a:pt x="107" y="105"/>
                  </a:lnTo>
                  <a:lnTo>
                    <a:pt x="107" y="107"/>
                  </a:lnTo>
                  <a:lnTo>
                    <a:pt x="108" y="107"/>
                  </a:lnTo>
                  <a:lnTo>
                    <a:pt x="108" y="108"/>
                  </a:lnTo>
                  <a:lnTo>
                    <a:pt x="107" y="108"/>
                  </a:lnTo>
                  <a:lnTo>
                    <a:pt x="107" y="110"/>
                  </a:lnTo>
                  <a:lnTo>
                    <a:pt x="105" y="110"/>
                  </a:lnTo>
                  <a:lnTo>
                    <a:pt x="105" y="111"/>
                  </a:lnTo>
                  <a:lnTo>
                    <a:pt x="105" y="111"/>
                  </a:lnTo>
                  <a:lnTo>
                    <a:pt x="107" y="113"/>
                  </a:lnTo>
                  <a:lnTo>
                    <a:pt x="105" y="113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5" y="116"/>
                  </a:lnTo>
                  <a:lnTo>
                    <a:pt x="104" y="118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102" y="118"/>
                  </a:lnTo>
                  <a:lnTo>
                    <a:pt x="101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7" y="121"/>
                  </a:lnTo>
                  <a:lnTo>
                    <a:pt x="97" y="121"/>
                  </a:lnTo>
                  <a:lnTo>
                    <a:pt x="96" y="121"/>
                  </a:lnTo>
                  <a:lnTo>
                    <a:pt x="96" y="121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3" y="118"/>
                  </a:lnTo>
                  <a:lnTo>
                    <a:pt x="93" y="118"/>
                  </a:lnTo>
                  <a:lnTo>
                    <a:pt x="91" y="118"/>
                  </a:lnTo>
                  <a:lnTo>
                    <a:pt x="91" y="116"/>
                  </a:lnTo>
                  <a:lnTo>
                    <a:pt x="91" y="118"/>
                  </a:lnTo>
                  <a:lnTo>
                    <a:pt x="89" y="119"/>
                  </a:lnTo>
                  <a:lnTo>
                    <a:pt x="88" y="118"/>
                  </a:lnTo>
                  <a:lnTo>
                    <a:pt x="88" y="118"/>
                  </a:lnTo>
                  <a:lnTo>
                    <a:pt x="86" y="119"/>
                  </a:lnTo>
                  <a:lnTo>
                    <a:pt x="86" y="119"/>
                  </a:lnTo>
                  <a:lnTo>
                    <a:pt x="85" y="119"/>
                  </a:lnTo>
                  <a:lnTo>
                    <a:pt x="83" y="121"/>
                  </a:lnTo>
                  <a:lnTo>
                    <a:pt x="85" y="121"/>
                  </a:lnTo>
                  <a:lnTo>
                    <a:pt x="85" y="124"/>
                  </a:lnTo>
                  <a:lnTo>
                    <a:pt x="86" y="124"/>
                  </a:lnTo>
                  <a:lnTo>
                    <a:pt x="85" y="126"/>
                  </a:lnTo>
                  <a:lnTo>
                    <a:pt x="83" y="126"/>
                  </a:lnTo>
                  <a:lnTo>
                    <a:pt x="82" y="126"/>
                  </a:lnTo>
                  <a:lnTo>
                    <a:pt x="80" y="124"/>
                  </a:lnTo>
                  <a:lnTo>
                    <a:pt x="80" y="124"/>
                  </a:lnTo>
                  <a:lnTo>
                    <a:pt x="77" y="122"/>
                  </a:lnTo>
                  <a:lnTo>
                    <a:pt x="75" y="124"/>
                  </a:lnTo>
                  <a:lnTo>
                    <a:pt x="75" y="124"/>
                  </a:lnTo>
                  <a:lnTo>
                    <a:pt x="74" y="122"/>
                  </a:lnTo>
                  <a:lnTo>
                    <a:pt x="74" y="122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4" y="119"/>
                  </a:lnTo>
                  <a:lnTo>
                    <a:pt x="75" y="119"/>
                  </a:lnTo>
                  <a:lnTo>
                    <a:pt x="75" y="118"/>
                  </a:lnTo>
                  <a:lnTo>
                    <a:pt x="77" y="118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7" y="108"/>
                  </a:lnTo>
                  <a:lnTo>
                    <a:pt x="77" y="107"/>
                  </a:lnTo>
                  <a:lnTo>
                    <a:pt x="77" y="105"/>
                  </a:lnTo>
                  <a:lnTo>
                    <a:pt x="77" y="105"/>
                  </a:lnTo>
                  <a:lnTo>
                    <a:pt x="78" y="105"/>
                  </a:lnTo>
                  <a:lnTo>
                    <a:pt x="78" y="104"/>
                  </a:lnTo>
                  <a:lnTo>
                    <a:pt x="78" y="102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7"/>
                  </a:lnTo>
                  <a:lnTo>
                    <a:pt x="75" y="97"/>
                  </a:lnTo>
                  <a:lnTo>
                    <a:pt x="75" y="96"/>
                  </a:lnTo>
                  <a:lnTo>
                    <a:pt x="74" y="96"/>
                  </a:lnTo>
                  <a:lnTo>
                    <a:pt x="72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69" y="91"/>
                  </a:lnTo>
                  <a:lnTo>
                    <a:pt x="67" y="89"/>
                  </a:lnTo>
                  <a:lnTo>
                    <a:pt x="66" y="86"/>
                  </a:lnTo>
                  <a:lnTo>
                    <a:pt x="66" y="83"/>
                  </a:lnTo>
                  <a:lnTo>
                    <a:pt x="66" y="80"/>
                  </a:lnTo>
                  <a:lnTo>
                    <a:pt x="67" y="77"/>
                  </a:lnTo>
                  <a:lnTo>
                    <a:pt x="66" y="74"/>
                  </a:lnTo>
                  <a:lnTo>
                    <a:pt x="64" y="74"/>
                  </a:lnTo>
                  <a:lnTo>
                    <a:pt x="63" y="72"/>
                  </a:lnTo>
                  <a:lnTo>
                    <a:pt x="61" y="70"/>
                  </a:lnTo>
                  <a:lnTo>
                    <a:pt x="60" y="69"/>
                  </a:lnTo>
                  <a:lnTo>
                    <a:pt x="58" y="66"/>
                  </a:lnTo>
                  <a:lnTo>
                    <a:pt x="56" y="63"/>
                  </a:lnTo>
                  <a:lnTo>
                    <a:pt x="55" y="61"/>
                  </a:lnTo>
                  <a:lnTo>
                    <a:pt x="53" y="63"/>
                  </a:lnTo>
                  <a:lnTo>
                    <a:pt x="52" y="61"/>
                  </a:lnTo>
                  <a:lnTo>
                    <a:pt x="50" y="61"/>
                  </a:lnTo>
                  <a:lnTo>
                    <a:pt x="48" y="59"/>
                  </a:lnTo>
                  <a:lnTo>
                    <a:pt x="45" y="59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5" y="61"/>
                  </a:lnTo>
                  <a:lnTo>
                    <a:pt x="44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42" y="64"/>
                  </a:lnTo>
                  <a:lnTo>
                    <a:pt x="42" y="66"/>
                  </a:lnTo>
                  <a:lnTo>
                    <a:pt x="41" y="66"/>
                  </a:lnTo>
                  <a:lnTo>
                    <a:pt x="39" y="67"/>
                  </a:lnTo>
                  <a:lnTo>
                    <a:pt x="37" y="67"/>
                  </a:lnTo>
                  <a:lnTo>
                    <a:pt x="36" y="67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7"/>
                  </a:lnTo>
                  <a:lnTo>
                    <a:pt x="34" y="67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30" y="64"/>
                  </a:lnTo>
                  <a:lnTo>
                    <a:pt x="28" y="63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6"/>
                  </a:lnTo>
                  <a:lnTo>
                    <a:pt x="23" y="66"/>
                  </a:lnTo>
                  <a:lnTo>
                    <a:pt x="23" y="67"/>
                  </a:lnTo>
                  <a:lnTo>
                    <a:pt x="22" y="67"/>
                  </a:lnTo>
                  <a:lnTo>
                    <a:pt x="20" y="69"/>
                  </a:lnTo>
                  <a:lnTo>
                    <a:pt x="20" y="69"/>
                  </a:lnTo>
                  <a:lnTo>
                    <a:pt x="19" y="70"/>
                  </a:lnTo>
                  <a:lnTo>
                    <a:pt x="15" y="72"/>
                  </a:lnTo>
                  <a:lnTo>
                    <a:pt x="14" y="74"/>
                  </a:lnTo>
                  <a:lnTo>
                    <a:pt x="14" y="74"/>
                  </a:lnTo>
                  <a:lnTo>
                    <a:pt x="12" y="74"/>
                  </a:lnTo>
                  <a:lnTo>
                    <a:pt x="11" y="74"/>
                  </a:lnTo>
                  <a:lnTo>
                    <a:pt x="11" y="72"/>
                  </a:lnTo>
                  <a:lnTo>
                    <a:pt x="12" y="69"/>
                  </a:lnTo>
                  <a:lnTo>
                    <a:pt x="14" y="66"/>
                  </a:lnTo>
                  <a:lnTo>
                    <a:pt x="14" y="64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2" y="61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5" y="55"/>
                  </a:lnTo>
                  <a:lnTo>
                    <a:pt x="15" y="52"/>
                  </a:lnTo>
                  <a:lnTo>
                    <a:pt x="15" y="50"/>
                  </a:lnTo>
                  <a:lnTo>
                    <a:pt x="15" y="48"/>
                  </a:lnTo>
                  <a:lnTo>
                    <a:pt x="15" y="47"/>
                  </a:lnTo>
                  <a:lnTo>
                    <a:pt x="15" y="44"/>
                  </a:lnTo>
                  <a:lnTo>
                    <a:pt x="15" y="44"/>
                  </a:lnTo>
                  <a:lnTo>
                    <a:pt x="14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44"/>
                  </a:lnTo>
                  <a:lnTo>
                    <a:pt x="7" y="44"/>
                  </a:lnTo>
                  <a:lnTo>
                    <a:pt x="6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8"/>
                  </a:lnTo>
                  <a:lnTo>
                    <a:pt x="1" y="26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2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7" y="20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5" y="14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9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7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3" y="14"/>
                  </a:lnTo>
                  <a:lnTo>
                    <a:pt x="23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7"/>
                  </a:lnTo>
                  <a:lnTo>
                    <a:pt x="20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2" name="Freeform 229">
              <a:extLst>
                <a:ext uri="{FF2B5EF4-FFF2-40B4-BE49-F238E27FC236}">
                  <a16:creationId xmlns:a16="http://schemas.microsoft.com/office/drawing/2014/main" id="{A763A724-20FA-44A3-9299-DA0ADBE65D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6820" y="2681116"/>
              <a:ext cx="1148092" cy="532138"/>
            </a:xfrm>
            <a:custGeom>
              <a:avLst/>
              <a:gdLst>
                <a:gd name="T0" fmla="*/ 89 w 589"/>
                <a:gd name="T1" fmla="*/ 188 h 273"/>
                <a:gd name="T2" fmla="*/ 186 w 589"/>
                <a:gd name="T3" fmla="*/ 194 h 273"/>
                <a:gd name="T4" fmla="*/ 182 w 589"/>
                <a:gd name="T5" fmla="*/ 181 h 273"/>
                <a:gd name="T6" fmla="*/ 355 w 589"/>
                <a:gd name="T7" fmla="*/ 21 h 273"/>
                <a:gd name="T8" fmla="*/ 376 w 589"/>
                <a:gd name="T9" fmla="*/ 25 h 273"/>
                <a:gd name="T10" fmla="*/ 387 w 589"/>
                <a:gd name="T11" fmla="*/ 38 h 273"/>
                <a:gd name="T12" fmla="*/ 417 w 589"/>
                <a:gd name="T13" fmla="*/ 27 h 273"/>
                <a:gd name="T14" fmla="*/ 434 w 589"/>
                <a:gd name="T15" fmla="*/ 28 h 273"/>
                <a:gd name="T16" fmla="*/ 484 w 589"/>
                <a:gd name="T17" fmla="*/ 88 h 273"/>
                <a:gd name="T18" fmla="*/ 499 w 589"/>
                <a:gd name="T19" fmla="*/ 85 h 273"/>
                <a:gd name="T20" fmla="*/ 524 w 589"/>
                <a:gd name="T21" fmla="*/ 88 h 273"/>
                <a:gd name="T22" fmla="*/ 554 w 589"/>
                <a:gd name="T23" fmla="*/ 102 h 273"/>
                <a:gd name="T24" fmla="*/ 578 w 589"/>
                <a:gd name="T25" fmla="*/ 110 h 273"/>
                <a:gd name="T26" fmla="*/ 582 w 589"/>
                <a:gd name="T27" fmla="*/ 123 h 273"/>
                <a:gd name="T28" fmla="*/ 565 w 589"/>
                <a:gd name="T29" fmla="*/ 153 h 273"/>
                <a:gd name="T30" fmla="*/ 538 w 589"/>
                <a:gd name="T31" fmla="*/ 161 h 273"/>
                <a:gd name="T32" fmla="*/ 521 w 589"/>
                <a:gd name="T33" fmla="*/ 189 h 273"/>
                <a:gd name="T34" fmla="*/ 494 w 589"/>
                <a:gd name="T35" fmla="*/ 194 h 273"/>
                <a:gd name="T36" fmla="*/ 488 w 589"/>
                <a:gd name="T37" fmla="*/ 206 h 273"/>
                <a:gd name="T38" fmla="*/ 489 w 589"/>
                <a:gd name="T39" fmla="*/ 232 h 273"/>
                <a:gd name="T40" fmla="*/ 477 w 589"/>
                <a:gd name="T41" fmla="*/ 241 h 273"/>
                <a:gd name="T42" fmla="*/ 443 w 589"/>
                <a:gd name="T43" fmla="*/ 233 h 273"/>
                <a:gd name="T44" fmla="*/ 396 w 589"/>
                <a:gd name="T45" fmla="*/ 229 h 273"/>
                <a:gd name="T46" fmla="*/ 363 w 589"/>
                <a:gd name="T47" fmla="*/ 235 h 273"/>
                <a:gd name="T48" fmla="*/ 344 w 589"/>
                <a:gd name="T49" fmla="*/ 247 h 273"/>
                <a:gd name="T50" fmla="*/ 319 w 589"/>
                <a:gd name="T51" fmla="*/ 271 h 273"/>
                <a:gd name="T52" fmla="*/ 298 w 589"/>
                <a:gd name="T53" fmla="*/ 263 h 273"/>
                <a:gd name="T54" fmla="*/ 283 w 589"/>
                <a:gd name="T55" fmla="*/ 233 h 273"/>
                <a:gd name="T56" fmla="*/ 254 w 589"/>
                <a:gd name="T57" fmla="*/ 222 h 273"/>
                <a:gd name="T58" fmla="*/ 210 w 589"/>
                <a:gd name="T59" fmla="*/ 208 h 273"/>
                <a:gd name="T60" fmla="*/ 191 w 589"/>
                <a:gd name="T61" fmla="*/ 183 h 273"/>
                <a:gd name="T62" fmla="*/ 207 w 589"/>
                <a:gd name="T63" fmla="*/ 177 h 273"/>
                <a:gd name="T64" fmla="*/ 205 w 589"/>
                <a:gd name="T65" fmla="*/ 167 h 273"/>
                <a:gd name="T66" fmla="*/ 202 w 589"/>
                <a:gd name="T67" fmla="*/ 172 h 273"/>
                <a:gd name="T68" fmla="*/ 191 w 589"/>
                <a:gd name="T69" fmla="*/ 177 h 273"/>
                <a:gd name="T70" fmla="*/ 186 w 589"/>
                <a:gd name="T71" fmla="*/ 184 h 273"/>
                <a:gd name="T72" fmla="*/ 179 w 589"/>
                <a:gd name="T73" fmla="*/ 180 h 273"/>
                <a:gd name="T74" fmla="*/ 145 w 589"/>
                <a:gd name="T75" fmla="*/ 194 h 273"/>
                <a:gd name="T76" fmla="*/ 125 w 589"/>
                <a:gd name="T77" fmla="*/ 257 h 273"/>
                <a:gd name="T78" fmla="*/ 86 w 589"/>
                <a:gd name="T79" fmla="*/ 251 h 273"/>
                <a:gd name="T80" fmla="*/ 74 w 589"/>
                <a:gd name="T81" fmla="*/ 230 h 273"/>
                <a:gd name="T82" fmla="*/ 52 w 589"/>
                <a:gd name="T83" fmla="*/ 206 h 273"/>
                <a:gd name="T84" fmla="*/ 67 w 589"/>
                <a:gd name="T85" fmla="*/ 195 h 273"/>
                <a:gd name="T86" fmla="*/ 93 w 589"/>
                <a:gd name="T87" fmla="*/ 170 h 273"/>
                <a:gd name="T88" fmla="*/ 68 w 589"/>
                <a:gd name="T89" fmla="*/ 159 h 273"/>
                <a:gd name="T90" fmla="*/ 38 w 589"/>
                <a:gd name="T91" fmla="*/ 172 h 273"/>
                <a:gd name="T92" fmla="*/ 29 w 589"/>
                <a:gd name="T93" fmla="*/ 156 h 273"/>
                <a:gd name="T94" fmla="*/ 2 w 589"/>
                <a:gd name="T95" fmla="*/ 128 h 273"/>
                <a:gd name="T96" fmla="*/ 15 w 589"/>
                <a:gd name="T97" fmla="*/ 96 h 273"/>
                <a:gd name="T98" fmla="*/ 33 w 589"/>
                <a:gd name="T99" fmla="*/ 93 h 273"/>
                <a:gd name="T100" fmla="*/ 68 w 589"/>
                <a:gd name="T101" fmla="*/ 76 h 273"/>
                <a:gd name="T102" fmla="*/ 97 w 589"/>
                <a:gd name="T103" fmla="*/ 76 h 273"/>
                <a:gd name="T104" fmla="*/ 115 w 589"/>
                <a:gd name="T105" fmla="*/ 87 h 273"/>
                <a:gd name="T106" fmla="*/ 149 w 589"/>
                <a:gd name="T107" fmla="*/ 85 h 273"/>
                <a:gd name="T108" fmla="*/ 182 w 589"/>
                <a:gd name="T109" fmla="*/ 93 h 273"/>
                <a:gd name="T110" fmla="*/ 215 w 589"/>
                <a:gd name="T111" fmla="*/ 87 h 273"/>
                <a:gd name="T112" fmla="*/ 205 w 589"/>
                <a:gd name="T113" fmla="*/ 62 h 273"/>
                <a:gd name="T114" fmla="*/ 220 w 589"/>
                <a:gd name="T115" fmla="*/ 44 h 273"/>
                <a:gd name="T116" fmla="*/ 209 w 589"/>
                <a:gd name="T117" fmla="*/ 35 h 273"/>
                <a:gd name="T118" fmla="*/ 248 w 589"/>
                <a:gd name="T119" fmla="*/ 22 h 273"/>
                <a:gd name="T120" fmla="*/ 276 w 589"/>
                <a:gd name="T121" fmla="*/ 16 h 273"/>
                <a:gd name="T122" fmla="*/ 320 w 589"/>
                <a:gd name="T123" fmla="*/ 2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9" h="273">
                  <a:moveTo>
                    <a:pt x="51" y="195"/>
                  </a:moveTo>
                  <a:lnTo>
                    <a:pt x="51" y="195"/>
                  </a:lnTo>
                  <a:lnTo>
                    <a:pt x="51" y="195"/>
                  </a:lnTo>
                  <a:lnTo>
                    <a:pt x="51" y="197"/>
                  </a:lnTo>
                  <a:lnTo>
                    <a:pt x="51" y="199"/>
                  </a:lnTo>
                  <a:lnTo>
                    <a:pt x="52" y="199"/>
                  </a:lnTo>
                  <a:lnTo>
                    <a:pt x="52" y="199"/>
                  </a:lnTo>
                  <a:lnTo>
                    <a:pt x="51" y="199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51" y="195"/>
                  </a:lnTo>
                  <a:lnTo>
                    <a:pt x="51" y="195"/>
                  </a:lnTo>
                  <a:close/>
                  <a:moveTo>
                    <a:pt x="54" y="195"/>
                  </a:moveTo>
                  <a:lnTo>
                    <a:pt x="54" y="197"/>
                  </a:lnTo>
                  <a:lnTo>
                    <a:pt x="54" y="197"/>
                  </a:lnTo>
                  <a:lnTo>
                    <a:pt x="54" y="197"/>
                  </a:lnTo>
                  <a:lnTo>
                    <a:pt x="54" y="195"/>
                  </a:lnTo>
                  <a:lnTo>
                    <a:pt x="54" y="195"/>
                  </a:lnTo>
                  <a:lnTo>
                    <a:pt x="54" y="195"/>
                  </a:lnTo>
                  <a:close/>
                  <a:moveTo>
                    <a:pt x="87" y="188"/>
                  </a:moveTo>
                  <a:lnTo>
                    <a:pt x="89" y="188"/>
                  </a:lnTo>
                  <a:lnTo>
                    <a:pt x="89" y="188"/>
                  </a:lnTo>
                  <a:lnTo>
                    <a:pt x="89" y="189"/>
                  </a:lnTo>
                  <a:lnTo>
                    <a:pt x="89" y="189"/>
                  </a:lnTo>
                  <a:lnTo>
                    <a:pt x="87" y="189"/>
                  </a:lnTo>
                  <a:lnTo>
                    <a:pt x="87" y="188"/>
                  </a:lnTo>
                  <a:lnTo>
                    <a:pt x="87" y="188"/>
                  </a:lnTo>
                  <a:close/>
                  <a:moveTo>
                    <a:pt x="182" y="181"/>
                  </a:moveTo>
                  <a:lnTo>
                    <a:pt x="182" y="183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5" y="184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8"/>
                  </a:lnTo>
                  <a:lnTo>
                    <a:pt x="185" y="189"/>
                  </a:lnTo>
                  <a:lnTo>
                    <a:pt x="186" y="191"/>
                  </a:lnTo>
                  <a:lnTo>
                    <a:pt x="186" y="192"/>
                  </a:lnTo>
                  <a:lnTo>
                    <a:pt x="186" y="194"/>
                  </a:lnTo>
                  <a:lnTo>
                    <a:pt x="186" y="194"/>
                  </a:lnTo>
                  <a:lnTo>
                    <a:pt x="185" y="192"/>
                  </a:lnTo>
                  <a:lnTo>
                    <a:pt x="183" y="192"/>
                  </a:lnTo>
                  <a:lnTo>
                    <a:pt x="180" y="191"/>
                  </a:lnTo>
                  <a:lnTo>
                    <a:pt x="179" y="189"/>
                  </a:lnTo>
                  <a:lnTo>
                    <a:pt x="177" y="189"/>
                  </a:lnTo>
                  <a:lnTo>
                    <a:pt x="175" y="188"/>
                  </a:lnTo>
                  <a:lnTo>
                    <a:pt x="175" y="188"/>
                  </a:lnTo>
                  <a:lnTo>
                    <a:pt x="177" y="186"/>
                  </a:lnTo>
                  <a:lnTo>
                    <a:pt x="179" y="186"/>
                  </a:lnTo>
                  <a:lnTo>
                    <a:pt x="179" y="184"/>
                  </a:lnTo>
                  <a:lnTo>
                    <a:pt x="179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4"/>
                  </a:lnTo>
                  <a:lnTo>
                    <a:pt x="180" y="184"/>
                  </a:lnTo>
                  <a:lnTo>
                    <a:pt x="180" y="183"/>
                  </a:lnTo>
                  <a:lnTo>
                    <a:pt x="182" y="183"/>
                  </a:lnTo>
                  <a:lnTo>
                    <a:pt x="182" y="181"/>
                  </a:lnTo>
                  <a:close/>
                  <a:moveTo>
                    <a:pt x="324" y="0"/>
                  </a:moveTo>
                  <a:lnTo>
                    <a:pt x="328" y="0"/>
                  </a:lnTo>
                  <a:lnTo>
                    <a:pt x="332" y="0"/>
                  </a:lnTo>
                  <a:lnTo>
                    <a:pt x="335" y="2"/>
                  </a:lnTo>
                  <a:lnTo>
                    <a:pt x="336" y="3"/>
                  </a:lnTo>
                  <a:lnTo>
                    <a:pt x="338" y="3"/>
                  </a:lnTo>
                  <a:lnTo>
                    <a:pt x="339" y="3"/>
                  </a:lnTo>
                  <a:lnTo>
                    <a:pt x="341" y="5"/>
                  </a:lnTo>
                  <a:lnTo>
                    <a:pt x="343" y="3"/>
                  </a:lnTo>
                  <a:lnTo>
                    <a:pt x="344" y="3"/>
                  </a:lnTo>
                  <a:lnTo>
                    <a:pt x="344" y="3"/>
                  </a:lnTo>
                  <a:lnTo>
                    <a:pt x="346" y="2"/>
                  </a:lnTo>
                  <a:lnTo>
                    <a:pt x="349" y="2"/>
                  </a:lnTo>
                  <a:lnTo>
                    <a:pt x="350" y="2"/>
                  </a:lnTo>
                  <a:lnTo>
                    <a:pt x="352" y="5"/>
                  </a:lnTo>
                  <a:lnTo>
                    <a:pt x="354" y="8"/>
                  </a:lnTo>
                  <a:lnTo>
                    <a:pt x="355" y="13"/>
                  </a:lnTo>
                  <a:lnTo>
                    <a:pt x="355" y="16"/>
                  </a:lnTo>
                  <a:lnTo>
                    <a:pt x="355" y="17"/>
                  </a:lnTo>
                  <a:lnTo>
                    <a:pt x="355" y="19"/>
                  </a:lnTo>
                  <a:lnTo>
                    <a:pt x="355" y="21"/>
                  </a:lnTo>
                  <a:lnTo>
                    <a:pt x="354" y="22"/>
                  </a:lnTo>
                  <a:lnTo>
                    <a:pt x="355" y="24"/>
                  </a:lnTo>
                  <a:lnTo>
                    <a:pt x="358" y="24"/>
                  </a:lnTo>
                  <a:lnTo>
                    <a:pt x="363" y="24"/>
                  </a:lnTo>
                  <a:lnTo>
                    <a:pt x="366" y="24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69" y="22"/>
                  </a:lnTo>
                  <a:lnTo>
                    <a:pt x="371" y="21"/>
                  </a:lnTo>
                  <a:lnTo>
                    <a:pt x="371" y="22"/>
                  </a:lnTo>
                  <a:lnTo>
                    <a:pt x="373" y="24"/>
                  </a:lnTo>
                  <a:lnTo>
                    <a:pt x="373" y="25"/>
                  </a:lnTo>
                  <a:lnTo>
                    <a:pt x="373" y="27"/>
                  </a:lnTo>
                  <a:lnTo>
                    <a:pt x="374" y="28"/>
                  </a:lnTo>
                  <a:lnTo>
                    <a:pt x="374" y="28"/>
                  </a:lnTo>
                  <a:lnTo>
                    <a:pt x="376" y="28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5"/>
                  </a:lnTo>
                  <a:lnTo>
                    <a:pt x="376" y="25"/>
                  </a:lnTo>
                  <a:lnTo>
                    <a:pt x="377" y="25"/>
                  </a:lnTo>
                  <a:lnTo>
                    <a:pt x="379" y="25"/>
                  </a:lnTo>
                  <a:lnTo>
                    <a:pt x="380" y="25"/>
                  </a:lnTo>
                  <a:lnTo>
                    <a:pt x="384" y="28"/>
                  </a:lnTo>
                  <a:lnTo>
                    <a:pt x="385" y="28"/>
                  </a:lnTo>
                  <a:lnTo>
                    <a:pt x="387" y="28"/>
                  </a:lnTo>
                  <a:lnTo>
                    <a:pt x="388" y="28"/>
                  </a:lnTo>
                  <a:lnTo>
                    <a:pt x="390" y="27"/>
                  </a:lnTo>
                  <a:lnTo>
                    <a:pt x="390" y="27"/>
                  </a:lnTo>
                  <a:lnTo>
                    <a:pt x="391" y="27"/>
                  </a:lnTo>
                  <a:lnTo>
                    <a:pt x="391" y="27"/>
                  </a:lnTo>
                  <a:lnTo>
                    <a:pt x="393" y="27"/>
                  </a:lnTo>
                  <a:lnTo>
                    <a:pt x="393" y="27"/>
                  </a:lnTo>
                  <a:lnTo>
                    <a:pt x="391" y="28"/>
                  </a:lnTo>
                  <a:lnTo>
                    <a:pt x="390" y="30"/>
                  </a:lnTo>
                  <a:lnTo>
                    <a:pt x="388" y="32"/>
                  </a:lnTo>
                  <a:lnTo>
                    <a:pt x="387" y="33"/>
                  </a:lnTo>
                  <a:lnTo>
                    <a:pt x="387" y="35"/>
                  </a:lnTo>
                  <a:lnTo>
                    <a:pt x="387" y="36"/>
                  </a:lnTo>
                  <a:lnTo>
                    <a:pt x="387" y="38"/>
                  </a:lnTo>
                  <a:lnTo>
                    <a:pt x="387" y="38"/>
                  </a:lnTo>
                  <a:lnTo>
                    <a:pt x="388" y="38"/>
                  </a:lnTo>
                  <a:lnTo>
                    <a:pt x="388" y="38"/>
                  </a:lnTo>
                  <a:lnTo>
                    <a:pt x="391" y="36"/>
                  </a:lnTo>
                  <a:lnTo>
                    <a:pt x="393" y="35"/>
                  </a:lnTo>
                  <a:lnTo>
                    <a:pt x="395" y="35"/>
                  </a:lnTo>
                  <a:lnTo>
                    <a:pt x="398" y="35"/>
                  </a:lnTo>
                  <a:lnTo>
                    <a:pt x="399" y="36"/>
                  </a:lnTo>
                  <a:lnTo>
                    <a:pt x="401" y="36"/>
                  </a:lnTo>
                  <a:lnTo>
                    <a:pt x="401" y="38"/>
                  </a:lnTo>
                  <a:lnTo>
                    <a:pt x="402" y="38"/>
                  </a:lnTo>
                  <a:lnTo>
                    <a:pt x="402" y="36"/>
                  </a:lnTo>
                  <a:lnTo>
                    <a:pt x="402" y="35"/>
                  </a:lnTo>
                  <a:lnTo>
                    <a:pt x="402" y="35"/>
                  </a:lnTo>
                  <a:lnTo>
                    <a:pt x="406" y="32"/>
                  </a:lnTo>
                  <a:lnTo>
                    <a:pt x="409" y="32"/>
                  </a:lnTo>
                  <a:lnTo>
                    <a:pt x="409" y="30"/>
                  </a:lnTo>
                  <a:lnTo>
                    <a:pt x="410" y="32"/>
                  </a:lnTo>
                  <a:lnTo>
                    <a:pt x="412" y="32"/>
                  </a:lnTo>
                  <a:lnTo>
                    <a:pt x="414" y="30"/>
                  </a:lnTo>
                  <a:lnTo>
                    <a:pt x="417" y="28"/>
                  </a:lnTo>
                  <a:lnTo>
                    <a:pt x="417" y="27"/>
                  </a:lnTo>
                  <a:lnTo>
                    <a:pt x="417" y="27"/>
                  </a:lnTo>
                  <a:lnTo>
                    <a:pt x="417" y="25"/>
                  </a:lnTo>
                  <a:lnTo>
                    <a:pt x="420" y="25"/>
                  </a:lnTo>
                  <a:lnTo>
                    <a:pt x="421" y="25"/>
                  </a:lnTo>
                  <a:lnTo>
                    <a:pt x="423" y="24"/>
                  </a:lnTo>
                  <a:lnTo>
                    <a:pt x="428" y="22"/>
                  </a:lnTo>
                  <a:lnTo>
                    <a:pt x="429" y="21"/>
                  </a:lnTo>
                  <a:lnTo>
                    <a:pt x="432" y="21"/>
                  </a:lnTo>
                  <a:lnTo>
                    <a:pt x="432" y="21"/>
                  </a:lnTo>
                  <a:lnTo>
                    <a:pt x="434" y="21"/>
                  </a:lnTo>
                  <a:lnTo>
                    <a:pt x="436" y="19"/>
                  </a:lnTo>
                  <a:lnTo>
                    <a:pt x="437" y="19"/>
                  </a:lnTo>
                  <a:lnTo>
                    <a:pt x="437" y="21"/>
                  </a:lnTo>
                  <a:lnTo>
                    <a:pt x="436" y="24"/>
                  </a:lnTo>
                  <a:lnTo>
                    <a:pt x="436" y="25"/>
                  </a:lnTo>
                  <a:lnTo>
                    <a:pt x="431" y="24"/>
                  </a:lnTo>
                  <a:lnTo>
                    <a:pt x="431" y="25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4" y="28"/>
                  </a:lnTo>
                  <a:lnTo>
                    <a:pt x="437" y="32"/>
                  </a:lnTo>
                  <a:lnTo>
                    <a:pt x="442" y="35"/>
                  </a:lnTo>
                  <a:lnTo>
                    <a:pt x="447" y="38"/>
                  </a:lnTo>
                  <a:lnTo>
                    <a:pt x="450" y="39"/>
                  </a:lnTo>
                  <a:lnTo>
                    <a:pt x="451" y="41"/>
                  </a:lnTo>
                  <a:lnTo>
                    <a:pt x="453" y="43"/>
                  </a:lnTo>
                  <a:lnTo>
                    <a:pt x="455" y="46"/>
                  </a:lnTo>
                  <a:lnTo>
                    <a:pt x="458" y="49"/>
                  </a:lnTo>
                  <a:lnTo>
                    <a:pt x="461" y="54"/>
                  </a:lnTo>
                  <a:lnTo>
                    <a:pt x="464" y="60"/>
                  </a:lnTo>
                  <a:lnTo>
                    <a:pt x="469" y="66"/>
                  </a:lnTo>
                  <a:lnTo>
                    <a:pt x="470" y="69"/>
                  </a:lnTo>
                  <a:lnTo>
                    <a:pt x="475" y="76"/>
                  </a:lnTo>
                  <a:lnTo>
                    <a:pt x="477" y="79"/>
                  </a:lnTo>
                  <a:lnTo>
                    <a:pt x="480" y="82"/>
                  </a:lnTo>
                  <a:lnTo>
                    <a:pt x="481" y="87"/>
                  </a:lnTo>
                  <a:lnTo>
                    <a:pt x="483" y="90"/>
                  </a:lnTo>
                  <a:lnTo>
                    <a:pt x="484" y="90"/>
                  </a:lnTo>
                  <a:lnTo>
                    <a:pt x="484" y="90"/>
                  </a:lnTo>
                  <a:lnTo>
                    <a:pt x="484" y="88"/>
                  </a:lnTo>
                  <a:lnTo>
                    <a:pt x="484" y="88"/>
                  </a:lnTo>
                  <a:lnTo>
                    <a:pt x="486" y="87"/>
                  </a:lnTo>
                  <a:lnTo>
                    <a:pt x="488" y="87"/>
                  </a:lnTo>
                  <a:lnTo>
                    <a:pt x="488" y="87"/>
                  </a:lnTo>
                  <a:lnTo>
                    <a:pt x="489" y="87"/>
                  </a:lnTo>
                  <a:lnTo>
                    <a:pt x="489" y="85"/>
                  </a:lnTo>
                  <a:lnTo>
                    <a:pt x="489" y="84"/>
                  </a:lnTo>
                  <a:lnTo>
                    <a:pt x="489" y="84"/>
                  </a:lnTo>
                  <a:lnTo>
                    <a:pt x="489" y="82"/>
                  </a:lnTo>
                  <a:lnTo>
                    <a:pt x="491" y="82"/>
                  </a:lnTo>
                  <a:lnTo>
                    <a:pt x="491" y="82"/>
                  </a:lnTo>
                  <a:lnTo>
                    <a:pt x="492" y="82"/>
                  </a:lnTo>
                  <a:lnTo>
                    <a:pt x="492" y="80"/>
                  </a:lnTo>
                  <a:lnTo>
                    <a:pt x="494" y="80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9" y="82"/>
                  </a:lnTo>
                  <a:lnTo>
                    <a:pt x="500" y="82"/>
                  </a:lnTo>
                  <a:lnTo>
                    <a:pt x="500" y="84"/>
                  </a:lnTo>
                  <a:lnTo>
                    <a:pt x="499" y="85"/>
                  </a:lnTo>
                  <a:lnTo>
                    <a:pt x="499" y="85"/>
                  </a:lnTo>
                  <a:lnTo>
                    <a:pt x="499" y="87"/>
                  </a:lnTo>
                  <a:lnTo>
                    <a:pt x="500" y="87"/>
                  </a:lnTo>
                  <a:lnTo>
                    <a:pt x="502" y="87"/>
                  </a:lnTo>
                  <a:lnTo>
                    <a:pt x="503" y="87"/>
                  </a:lnTo>
                  <a:lnTo>
                    <a:pt x="503" y="87"/>
                  </a:lnTo>
                  <a:lnTo>
                    <a:pt x="503" y="88"/>
                  </a:lnTo>
                  <a:lnTo>
                    <a:pt x="505" y="90"/>
                  </a:lnTo>
                  <a:lnTo>
                    <a:pt x="503" y="90"/>
                  </a:lnTo>
                  <a:lnTo>
                    <a:pt x="505" y="91"/>
                  </a:lnTo>
                  <a:lnTo>
                    <a:pt x="507" y="91"/>
                  </a:lnTo>
                  <a:lnTo>
                    <a:pt x="508" y="90"/>
                  </a:lnTo>
                  <a:lnTo>
                    <a:pt x="511" y="90"/>
                  </a:lnTo>
                  <a:lnTo>
                    <a:pt x="513" y="91"/>
                  </a:lnTo>
                  <a:lnTo>
                    <a:pt x="514" y="91"/>
                  </a:lnTo>
                  <a:lnTo>
                    <a:pt x="518" y="91"/>
                  </a:lnTo>
                  <a:lnTo>
                    <a:pt x="519" y="91"/>
                  </a:lnTo>
                  <a:lnTo>
                    <a:pt x="521" y="90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4" y="88"/>
                  </a:lnTo>
                  <a:lnTo>
                    <a:pt x="525" y="88"/>
                  </a:lnTo>
                  <a:lnTo>
                    <a:pt x="527" y="88"/>
                  </a:lnTo>
                  <a:lnTo>
                    <a:pt x="529" y="87"/>
                  </a:lnTo>
                  <a:lnTo>
                    <a:pt x="529" y="87"/>
                  </a:lnTo>
                  <a:lnTo>
                    <a:pt x="530" y="85"/>
                  </a:lnTo>
                  <a:lnTo>
                    <a:pt x="532" y="85"/>
                  </a:lnTo>
                  <a:lnTo>
                    <a:pt x="535" y="87"/>
                  </a:lnTo>
                  <a:lnTo>
                    <a:pt x="537" y="88"/>
                  </a:lnTo>
                  <a:lnTo>
                    <a:pt x="540" y="90"/>
                  </a:lnTo>
                  <a:lnTo>
                    <a:pt x="540" y="90"/>
                  </a:lnTo>
                  <a:lnTo>
                    <a:pt x="541" y="91"/>
                  </a:lnTo>
                  <a:lnTo>
                    <a:pt x="543" y="93"/>
                  </a:lnTo>
                  <a:lnTo>
                    <a:pt x="543" y="95"/>
                  </a:lnTo>
                  <a:lnTo>
                    <a:pt x="544" y="96"/>
                  </a:lnTo>
                  <a:lnTo>
                    <a:pt x="544" y="99"/>
                  </a:lnTo>
                  <a:lnTo>
                    <a:pt x="546" y="101"/>
                  </a:lnTo>
                  <a:lnTo>
                    <a:pt x="548" y="101"/>
                  </a:lnTo>
                  <a:lnTo>
                    <a:pt x="548" y="101"/>
                  </a:lnTo>
                  <a:lnTo>
                    <a:pt x="549" y="101"/>
                  </a:lnTo>
                  <a:lnTo>
                    <a:pt x="554" y="102"/>
                  </a:lnTo>
                  <a:lnTo>
                    <a:pt x="554" y="102"/>
                  </a:lnTo>
                  <a:lnTo>
                    <a:pt x="555" y="104"/>
                  </a:lnTo>
                  <a:lnTo>
                    <a:pt x="555" y="104"/>
                  </a:lnTo>
                  <a:lnTo>
                    <a:pt x="555" y="106"/>
                  </a:lnTo>
                  <a:lnTo>
                    <a:pt x="555" y="107"/>
                  </a:lnTo>
                  <a:lnTo>
                    <a:pt x="557" y="109"/>
                  </a:lnTo>
                  <a:lnTo>
                    <a:pt x="557" y="109"/>
                  </a:lnTo>
                  <a:lnTo>
                    <a:pt x="559" y="110"/>
                  </a:lnTo>
                  <a:lnTo>
                    <a:pt x="559" y="112"/>
                  </a:lnTo>
                  <a:lnTo>
                    <a:pt x="560" y="112"/>
                  </a:lnTo>
                  <a:lnTo>
                    <a:pt x="560" y="112"/>
                  </a:lnTo>
                  <a:lnTo>
                    <a:pt x="563" y="112"/>
                  </a:lnTo>
                  <a:lnTo>
                    <a:pt x="568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1" y="114"/>
                  </a:lnTo>
                  <a:lnTo>
                    <a:pt x="573" y="114"/>
                  </a:lnTo>
                  <a:lnTo>
                    <a:pt x="573" y="114"/>
                  </a:lnTo>
                  <a:lnTo>
                    <a:pt x="574" y="112"/>
                  </a:lnTo>
                  <a:lnTo>
                    <a:pt x="576" y="112"/>
                  </a:lnTo>
                  <a:lnTo>
                    <a:pt x="578" y="110"/>
                  </a:lnTo>
                  <a:lnTo>
                    <a:pt x="579" y="109"/>
                  </a:lnTo>
                  <a:lnTo>
                    <a:pt x="579" y="109"/>
                  </a:lnTo>
                  <a:lnTo>
                    <a:pt x="581" y="109"/>
                  </a:lnTo>
                  <a:lnTo>
                    <a:pt x="581" y="110"/>
                  </a:lnTo>
                  <a:lnTo>
                    <a:pt x="579" y="112"/>
                  </a:lnTo>
                  <a:lnTo>
                    <a:pt x="579" y="112"/>
                  </a:lnTo>
                  <a:lnTo>
                    <a:pt x="579" y="114"/>
                  </a:lnTo>
                  <a:lnTo>
                    <a:pt x="581" y="114"/>
                  </a:lnTo>
                  <a:lnTo>
                    <a:pt x="582" y="115"/>
                  </a:lnTo>
                  <a:lnTo>
                    <a:pt x="584" y="117"/>
                  </a:lnTo>
                  <a:lnTo>
                    <a:pt x="584" y="118"/>
                  </a:lnTo>
                  <a:lnTo>
                    <a:pt x="585" y="118"/>
                  </a:lnTo>
                  <a:lnTo>
                    <a:pt x="587" y="118"/>
                  </a:lnTo>
                  <a:lnTo>
                    <a:pt x="589" y="120"/>
                  </a:lnTo>
                  <a:lnTo>
                    <a:pt x="589" y="121"/>
                  </a:lnTo>
                  <a:lnTo>
                    <a:pt x="589" y="121"/>
                  </a:lnTo>
                  <a:lnTo>
                    <a:pt x="587" y="121"/>
                  </a:lnTo>
                  <a:lnTo>
                    <a:pt x="585" y="121"/>
                  </a:lnTo>
                  <a:lnTo>
                    <a:pt x="584" y="121"/>
                  </a:lnTo>
                  <a:lnTo>
                    <a:pt x="582" y="121"/>
                  </a:lnTo>
                  <a:lnTo>
                    <a:pt x="582" y="123"/>
                  </a:lnTo>
                  <a:lnTo>
                    <a:pt x="581" y="123"/>
                  </a:lnTo>
                  <a:lnTo>
                    <a:pt x="581" y="125"/>
                  </a:lnTo>
                  <a:lnTo>
                    <a:pt x="581" y="126"/>
                  </a:lnTo>
                  <a:lnTo>
                    <a:pt x="581" y="129"/>
                  </a:lnTo>
                  <a:lnTo>
                    <a:pt x="579" y="131"/>
                  </a:lnTo>
                  <a:lnTo>
                    <a:pt x="578" y="132"/>
                  </a:lnTo>
                  <a:lnTo>
                    <a:pt x="578" y="132"/>
                  </a:lnTo>
                  <a:lnTo>
                    <a:pt x="576" y="132"/>
                  </a:lnTo>
                  <a:lnTo>
                    <a:pt x="574" y="134"/>
                  </a:lnTo>
                  <a:lnTo>
                    <a:pt x="571" y="134"/>
                  </a:lnTo>
                  <a:lnTo>
                    <a:pt x="568" y="134"/>
                  </a:lnTo>
                  <a:lnTo>
                    <a:pt x="566" y="136"/>
                  </a:lnTo>
                  <a:lnTo>
                    <a:pt x="565" y="136"/>
                  </a:lnTo>
                  <a:lnTo>
                    <a:pt x="565" y="137"/>
                  </a:lnTo>
                  <a:lnTo>
                    <a:pt x="565" y="139"/>
                  </a:lnTo>
                  <a:lnTo>
                    <a:pt x="563" y="140"/>
                  </a:lnTo>
                  <a:lnTo>
                    <a:pt x="563" y="143"/>
                  </a:lnTo>
                  <a:lnTo>
                    <a:pt x="563" y="147"/>
                  </a:lnTo>
                  <a:lnTo>
                    <a:pt x="563" y="150"/>
                  </a:lnTo>
                  <a:lnTo>
                    <a:pt x="563" y="151"/>
                  </a:lnTo>
                  <a:lnTo>
                    <a:pt x="565" y="153"/>
                  </a:lnTo>
                  <a:lnTo>
                    <a:pt x="565" y="154"/>
                  </a:lnTo>
                  <a:lnTo>
                    <a:pt x="565" y="156"/>
                  </a:lnTo>
                  <a:lnTo>
                    <a:pt x="563" y="156"/>
                  </a:lnTo>
                  <a:lnTo>
                    <a:pt x="563" y="158"/>
                  </a:lnTo>
                  <a:lnTo>
                    <a:pt x="562" y="159"/>
                  </a:lnTo>
                  <a:lnTo>
                    <a:pt x="560" y="159"/>
                  </a:lnTo>
                  <a:lnTo>
                    <a:pt x="559" y="159"/>
                  </a:lnTo>
                  <a:lnTo>
                    <a:pt x="557" y="161"/>
                  </a:lnTo>
                  <a:lnTo>
                    <a:pt x="555" y="162"/>
                  </a:lnTo>
                  <a:lnTo>
                    <a:pt x="554" y="162"/>
                  </a:lnTo>
                  <a:lnTo>
                    <a:pt x="552" y="164"/>
                  </a:lnTo>
                  <a:lnTo>
                    <a:pt x="552" y="162"/>
                  </a:lnTo>
                  <a:lnTo>
                    <a:pt x="551" y="161"/>
                  </a:lnTo>
                  <a:lnTo>
                    <a:pt x="551" y="161"/>
                  </a:lnTo>
                  <a:lnTo>
                    <a:pt x="549" y="161"/>
                  </a:lnTo>
                  <a:lnTo>
                    <a:pt x="549" y="161"/>
                  </a:lnTo>
                  <a:lnTo>
                    <a:pt x="546" y="161"/>
                  </a:lnTo>
                  <a:lnTo>
                    <a:pt x="544" y="161"/>
                  </a:lnTo>
                  <a:lnTo>
                    <a:pt x="543" y="161"/>
                  </a:lnTo>
                  <a:lnTo>
                    <a:pt x="541" y="161"/>
                  </a:lnTo>
                  <a:lnTo>
                    <a:pt x="538" y="161"/>
                  </a:lnTo>
                  <a:lnTo>
                    <a:pt x="537" y="159"/>
                  </a:lnTo>
                  <a:lnTo>
                    <a:pt x="537" y="159"/>
                  </a:lnTo>
                  <a:lnTo>
                    <a:pt x="533" y="158"/>
                  </a:lnTo>
                  <a:lnTo>
                    <a:pt x="529" y="158"/>
                  </a:lnTo>
                  <a:lnTo>
                    <a:pt x="529" y="156"/>
                  </a:lnTo>
                  <a:lnTo>
                    <a:pt x="527" y="158"/>
                  </a:lnTo>
                  <a:lnTo>
                    <a:pt x="527" y="158"/>
                  </a:lnTo>
                  <a:lnTo>
                    <a:pt x="527" y="159"/>
                  </a:lnTo>
                  <a:lnTo>
                    <a:pt x="525" y="161"/>
                  </a:lnTo>
                  <a:lnTo>
                    <a:pt x="524" y="167"/>
                  </a:lnTo>
                  <a:lnTo>
                    <a:pt x="522" y="172"/>
                  </a:lnTo>
                  <a:lnTo>
                    <a:pt x="521" y="175"/>
                  </a:lnTo>
                  <a:lnTo>
                    <a:pt x="519" y="178"/>
                  </a:lnTo>
                  <a:lnTo>
                    <a:pt x="518" y="181"/>
                  </a:lnTo>
                  <a:lnTo>
                    <a:pt x="518" y="184"/>
                  </a:lnTo>
                  <a:lnTo>
                    <a:pt x="516" y="186"/>
                  </a:lnTo>
                  <a:lnTo>
                    <a:pt x="516" y="186"/>
                  </a:lnTo>
                  <a:lnTo>
                    <a:pt x="518" y="188"/>
                  </a:lnTo>
                  <a:lnTo>
                    <a:pt x="519" y="188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91"/>
                  </a:lnTo>
                  <a:lnTo>
                    <a:pt x="521" y="192"/>
                  </a:lnTo>
                  <a:lnTo>
                    <a:pt x="521" y="194"/>
                  </a:lnTo>
                  <a:lnTo>
                    <a:pt x="519" y="194"/>
                  </a:lnTo>
                  <a:lnTo>
                    <a:pt x="519" y="194"/>
                  </a:lnTo>
                  <a:lnTo>
                    <a:pt x="518" y="194"/>
                  </a:lnTo>
                  <a:lnTo>
                    <a:pt x="518" y="192"/>
                  </a:lnTo>
                  <a:lnTo>
                    <a:pt x="516" y="192"/>
                  </a:lnTo>
                  <a:lnTo>
                    <a:pt x="514" y="192"/>
                  </a:lnTo>
                  <a:lnTo>
                    <a:pt x="511" y="194"/>
                  </a:lnTo>
                  <a:lnTo>
                    <a:pt x="511" y="194"/>
                  </a:lnTo>
                  <a:lnTo>
                    <a:pt x="510" y="192"/>
                  </a:lnTo>
                  <a:lnTo>
                    <a:pt x="510" y="192"/>
                  </a:lnTo>
                  <a:lnTo>
                    <a:pt x="508" y="191"/>
                  </a:lnTo>
                  <a:lnTo>
                    <a:pt x="508" y="191"/>
                  </a:lnTo>
                  <a:lnTo>
                    <a:pt x="507" y="191"/>
                  </a:lnTo>
                  <a:lnTo>
                    <a:pt x="502" y="192"/>
                  </a:lnTo>
                  <a:lnTo>
                    <a:pt x="499" y="194"/>
                  </a:lnTo>
                  <a:lnTo>
                    <a:pt x="496" y="194"/>
                  </a:lnTo>
                  <a:lnTo>
                    <a:pt x="494" y="194"/>
                  </a:lnTo>
                  <a:lnTo>
                    <a:pt x="492" y="194"/>
                  </a:lnTo>
                  <a:lnTo>
                    <a:pt x="491" y="194"/>
                  </a:lnTo>
                  <a:lnTo>
                    <a:pt x="489" y="195"/>
                  </a:lnTo>
                  <a:lnTo>
                    <a:pt x="486" y="195"/>
                  </a:lnTo>
                  <a:lnTo>
                    <a:pt x="484" y="195"/>
                  </a:lnTo>
                  <a:lnTo>
                    <a:pt x="483" y="197"/>
                  </a:lnTo>
                  <a:lnTo>
                    <a:pt x="481" y="199"/>
                  </a:lnTo>
                  <a:lnTo>
                    <a:pt x="481" y="199"/>
                  </a:lnTo>
                  <a:lnTo>
                    <a:pt x="483" y="199"/>
                  </a:lnTo>
                  <a:lnTo>
                    <a:pt x="483" y="200"/>
                  </a:lnTo>
                  <a:lnTo>
                    <a:pt x="484" y="200"/>
                  </a:lnTo>
                  <a:lnTo>
                    <a:pt x="488" y="200"/>
                  </a:lnTo>
                  <a:lnTo>
                    <a:pt x="489" y="200"/>
                  </a:lnTo>
                  <a:lnTo>
                    <a:pt x="489" y="200"/>
                  </a:lnTo>
                  <a:lnTo>
                    <a:pt x="491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3"/>
                  </a:lnTo>
                  <a:lnTo>
                    <a:pt x="488" y="205"/>
                  </a:lnTo>
                  <a:lnTo>
                    <a:pt x="488" y="206"/>
                  </a:lnTo>
                  <a:lnTo>
                    <a:pt x="488" y="208"/>
                  </a:lnTo>
                  <a:lnTo>
                    <a:pt x="489" y="210"/>
                  </a:lnTo>
                  <a:lnTo>
                    <a:pt x="488" y="211"/>
                  </a:lnTo>
                  <a:lnTo>
                    <a:pt x="488" y="213"/>
                  </a:lnTo>
                  <a:lnTo>
                    <a:pt x="489" y="213"/>
                  </a:lnTo>
                  <a:lnTo>
                    <a:pt x="489" y="214"/>
                  </a:lnTo>
                  <a:lnTo>
                    <a:pt x="491" y="216"/>
                  </a:lnTo>
                  <a:lnTo>
                    <a:pt x="492" y="219"/>
                  </a:lnTo>
                  <a:lnTo>
                    <a:pt x="492" y="222"/>
                  </a:lnTo>
                  <a:lnTo>
                    <a:pt x="494" y="224"/>
                  </a:lnTo>
                  <a:lnTo>
                    <a:pt x="492" y="225"/>
                  </a:lnTo>
                  <a:lnTo>
                    <a:pt x="492" y="225"/>
                  </a:lnTo>
                  <a:lnTo>
                    <a:pt x="494" y="227"/>
                  </a:lnTo>
                  <a:lnTo>
                    <a:pt x="494" y="229"/>
                  </a:lnTo>
                  <a:lnTo>
                    <a:pt x="494" y="229"/>
                  </a:lnTo>
                  <a:lnTo>
                    <a:pt x="494" y="230"/>
                  </a:lnTo>
                  <a:lnTo>
                    <a:pt x="494" y="230"/>
                  </a:lnTo>
                  <a:lnTo>
                    <a:pt x="492" y="229"/>
                  </a:lnTo>
                  <a:lnTo>
                    <a:pt x="491" y="230"/>
                  </a:lnTo>
                  <a:lnTo>
                    <a:pt x="489" y="230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1" y="233"/>
                  </a:lnTo>
                  <a:lnTo>
                    <a:pt x="489" y="235"/>
                  </a:lnTo>
                  <a:lnTo>
                    <a:pt x="488" y="235"/>
                  </a:lnTo>
                  <a:lnTo>
                    <a:pt x="486" y="236"/>
                  </a:lnTo>
                  <a:lnTo>
                    <a:pt x="486" y="238"/>
                  </a:lnTo>
                  <a:lnTo>
                    <a:pt x="486" y="238"/>
                  </a:lnTo>
                  <a:lnTo>
                    <a:pt x="486" y="240"/>
                  </a:lnTo>
                  <a:lnTo>
                    <a:pt x="486" y="243"/>
                  </a:lnTo>
                  <a:lnTo>
                    <a:pt x="488" y="244"/>
                  </a:lnTo>
                  <a:lnTo>
                    <a:pt x="488" y="244"/>
                  </a:lnTo>
                  <a:lnTo>
                    <a:pt x="486" y="246"/>
                  </a:lnTo>
                  <a:lnTo>
                    <a:pt x="486" y="246"/>
                  </a:lnTo>
                  <a:lnTo>
                    <a:pt x="484" y="244"/>
                  </a:lnTo>
                  <a:lnTo>
                    <a:pt x="481" y="241"/>
                  </a:lnTo>
                  <a:lnTo>
                    <a:pt x="480" y="241"/>
                  </a:lnTo>
                  <a:lnTo>
                    <a:pt x="478" y="241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3" y="240"/>
                  </a:lnTo>
                  <a:lnTo>
                    <a:pt x="473" y="238"/>
                  </a:lnTo>
                  <a:lnTo>
                    <a:pt x="472" y="238"/>
                  </a:lnTo>
                  <a:lnTo>
                    <a:pt x="472" y="236"/>
                  </a:lnTo>
                  <a:lnTo>
                    <a:pt x="470" y="235"/>
                  </a:lnTo>
                  <a:lnTo>
                    <a:pt x="470" y="236"/>
                  </a:lnTo>
                  <a:lnTo>
                    <a:pt x="469" y="235"/>
                  </a:lnTo>
                  <a:lnTo>
                    <a:pt x="467" y="235"/>
                  </a:lnTo>
                  <a:lnTo>
                    <a:pt x="466" y="235"/>
                  </a:lnTo>
                  <a:lnTo>
                    <a:pt x="464" y="235"/>
                  </a:lnTo>
                  <a:lnTo>
                    <a:pt x="462" y="233"/>
                  </a:lnTo>
                  <a:lnTo>
                    <a:pt x="459" y="233"/>
                  </a:lnTo>
                  <a:lnTo>
                    <a:pt x="459" y="233"/>
                  </a:lnTo>
                  <a:lnTo>
                    <a:pt x="455" y="233"/>
                  </a:lnTo>
                  <a:lnTo>
                    <a:pt x="451" y="233"/>
                  </a:lnTo>
                  <a:lnTo>
                    <a:pt x="448" y="233"/>
                  </a:lnTo>
                  <a:lnTo>
                    <a:pt x="447" y="233"/>
                  </a:lnTo>
                  <a:lnTo>
                    <a:pt x="447" y="233"/>
                  </a:lnTo>
                  <a:lnTo>
                    <a:pt x="445" y="233"/>
                  </a:lnTo>
                  <a:lnTo>
                    <a:pt x="443" y="233"/>
                  </a:lnTo>
                  <a:lnTo>
                    <a:pt x="440" y="232"/>
                  </a:lnTo>
                  <a:lnTo>
                    <a:pt x="440" y="232"/>
                  </a:lnTo>
                  <a:lnTo>
                    <a:pt x="439" y="232"/>
                  </a:lnTo>
                  <a:lnTo>
                    <a:pt x="434" y="233"/>
                  </a:lnTo>
                  <a:lnTo>
                    <a:pt x="432" y="233"/>
                  </a:lnTo>
                  <a:lnTo>
                    <a:pt x="429" y="233"/>
                  </a:lnTo>
                  <a:lnTo>
                    <a:pt x="425" y="233"/>
                  </a:lnTo>
                  <a:lnTo>
                    <a:pt x="423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20" y="235"/>
                  </a:lnTo>
                  <a:lnTo>
                    <a:pt x="417" y="235"/>
                  </a:lnTo>
                  <a:lnTo>
                    <a:pt x="412" y="233"/>
                  </a:lnTo>
                  <a:lnTo>
                    <a:pt x="409" y="232"/>
                  </a:lnTo>
                  <a:lnTo>
                    <a:pt x="406" y="230"/>
                  </a:lnTo>
                  <a:lnTo>
                    <a:pt x="402" y="229"/>
                  </a:lnTo>
                  <a:lnTo>
                    <a:pt x="399" y="227"/>
                  </a:lnTo>
                  <a:lnTo>
                    <a:pt x="399" y="229"/>
                  </a:lnTo>
                  <a:lnTo>
                    <a:pt x="399" y="229"/>
                  </a:lnTo>
                  <a:lnTo>
                    <a:pt x="398" y="229"/>
                  </a:lnTo>
                  <a:lnTo>
                    <a:pt x="396" y="229"/>
                  </a:lnTo>
                  <a:lnTo>
                    <a:pt x="395" y="229"/>
                  </a:lnTo>
                  <a:lnTo>
                    <a:pt x="393" y="230"/>
                  </a:lnTo>
                  <a:lnTo>
                    <a:pt x="391" y="230"/>
                  </a:lnTo>
                  <a:lnTo>
                    <a:pt x="390" y="232"/>
                  </a:lnTo>
                  <a:lnTo>
                    <a:pt x="388" y="236"/>
                  </a:lnTo>
                  <a:lnTo>
                    <a:pt x="388" y="238"/>
                  </a:lnTo>
                  <a:lnTo>
                    <a:pt x="390" y="241"/>
                  </a:lnTo>
                  <a:lnTo>
                    <a:pt x="388" y="241"/>
                  </a:lnTo>
                  <a:lnTo>
                    <a:pt x="387" y="241"/>
                  </a:lnTo>
                  <a:lnTo>
                    <a:pt x="387" y="240"/>
                  </a:lnTo>
                  <a:lnTo>
                    <a:pt x="385" y="240"/>
                  </a:lnTo>
                  <a:lnTo>
                    <a:pt x="380" y="240"/>
                  </a:lnTo>
                  <a:lnTo>
                    <a:pt x="379" y="238"/>
                  </a:lnTo>
                  <a:lnTo>
                    <a:pt x="379" y="238"/>
                  </a:lnTo>
                  <a:lnTo>
                    <a:pt x="377" y="238"/>
                  </a:lnTo>
                  <a:lnTo>
                    <a:pt x="376" y="236"/>
                  </a:lnTo>
                  <a:lnTo>
                    <a:pt x="371" y="236"/>
                  </a:lnTo>
                  <a:lnTo>
                    <a:pt x="369" y="236"/>
                  </a:lnTo>
                  <a:lnTo>
                    <a:pt x="365" y="235"/>
                  </a:lnTo>
                  <a:lnTo>
                    <a:pt x="365" y="235"/>
                  </a:lnTo>
                  <a:lnTo>
                    <a:pt x="363" y="235"/>
                  </a:lnTo>
                  <a:lnTo>
                    <a:pt x="361" y="235"/>
                  </a:lnTo>
                  <a:lnTo>
                    <a:pt x="360" y="235"/>
                  </a:lnTo>
                  <a:lnTo>
                    <a:pt x="360" y="235"/>
                  </a:lnTo>
                  <a:lnTo>
                    <a:pt x="357" y="236"/>
                  </a:lnTo>
                  <a:lnTo>
                    <a:pt x="355" y="238"/>
                  </a:lnTo>
                  <a:lnTo>
                    <a:pt x="355" y="238"/>
                  </a:lnTo>
                  <a:lnTo>
                    <a:pt x="354" y="240"/>
                  </a:lnTo>
                  <a:lnTo>
                    <a:pt x="354" y="241"/>
                  </a:lnTo>
                  <a:lnTo>
                    <a:pt x="352" y="241"/>
                  </a:lnTo>
                  <a:lnTo>
                    <a:pt x="352" y="243"/>
                  </a:lnTo>
                  <a:lnTo>
                    <a:pt x="352" y="244"/>
                  </a:lnTo>
                  <a:lnTo>
                    <a:pt x="352" y="244"/>
                  </a:lnTo>
                  <a:lnTo>
                    <a:pt x="350" y="246"/>
                  </a:lnTo>
                  <a:lnTo>
                    <a:pt x="350" y="246"/>
                  </a:lnTo>
                  <a:lnTo>
                    <a:pt x="349" y="246"/>
                  </a:lnTo>
                  <a:lnTo>
                    <a:pt x="349" y="247"/>
                  </a:lnTo>
                  <a:lnTo>
                    <a:pt x="347" y="247"/>
                  </a:lnTo>
                  <a:lnTo>
                    <a:pt x="347" y="249"/>
                  </a:lnTo>
                  <a:lnTo>
                    <a:pt x="346" y="249"/>
                  </a:lnTo>
                  <a:lnTo>
                    <a:pt x="346" y="247"/>
                  </a:lnTo>
                  <a:lnTo>
                    <a:pt x="344" y="247"/>
                  </a:lnTo>
                  <a:lnTo>
                    <a:pt x="344" y="249"/>
                  </a:lnTo>
                  <a:lnTo>
                    <a:pt x="343" y="251"/>
                  </a:lnTo>
                  <a:lnTo>
                    <a:pt x="339" y="252"/>
                  </a:lnTo>
                  <a:lnTo>
                    <a:pt x="338" y="254"/>
                  </a:lnTo>
                  <a:lnTo>
                    <a:pt x="336" y="254"/>
                  </a:lnTo>
                  <a:lnTo>
                    <a:pt x="333" y="255"/>
                  </a:lnTo>
                  <a:lnTo>
                    <a:pt x="333" y="255"/>
                  </a:lnTo>
                  <a:lnTo>
                    <a:pt x="330" y="257"/>
                  </a:lnTo>
                  <a:lnTo>
                    <a:pt x="330" y="258"/>
                  </a:lnTo>
                  <a:lnTo>
                    <a:pt x="328" y="258"/>
                  </a:lnTo>
                  <a:lnTo>
                    <a:pt x="327" y="258"/>
                  </a:lnTo>
                  <a:lnTo>
                    <a:pt x="325" y="260"/>
                  </a:lnTo>
                  <a:lnTo>
                    <a:pt x="325" y="262"/>
                  </a:lnTo>
                  <a:lnTo>
                    <a:pt x="324" y="263"/>
                  </a:lnTo>
                  <a:lnTo>
                    <a:pt x="322" y="265"/>
                  </a:lnTo>
                  <a:lnTo>
                    <a:pt x="320" y="265"/>
                  </a:lnTo>
                  <a:lnTo>
                    <a:pt x="319" y="266"/>
                  </a:lnTo>
                  <a:lnTo>
                    <a:pt x="319" y="268"/>
                  </a:lnTo>
                  <a:lnTo>
                    <a:pt x="317" y="269"/>
                  </a:lnTo>
                  <a:lnTo>
                    <a:pt x="317" y="269"/>
                  </a:lnTo>
                  <a:lnTo>
                    <a:pt x="319" y="271"/>
                  </a:lnTo>
                  <a:lnTo>
                    <a:pt x="319" y="273"/>
                  </a:lnTo>
                  <a:lnTo>
                    <a:pt x="317" y="273"/>
                  </a:lnTo>
                  <a:lnTo>
                    <a:pt x="317" y="273"/>
                  </a:lnTo>
                  <a:lnTo>
                    <a:pt x="316" y="273"/>
                  </a:lnTo>
                  <a:lnTo>
                    <a:pt x="314" y="273"/>
                  </a:lnTo>
                  <a:lnTo>
                    <a:pt x="313" y="271"/>
                  </a:lnTo>
                  <a:lnTo>
                    <a:pt x="311" y="271"/>
                  </a:lnTo>
                  <a:lnTo>
                    <a:pt x="311" y="269"/>
                  </a:lnTo>
                  <a:lnTo>
                    <a:pt x="311" y="268"/>
                  </a:lnTo>
                  <a:lnTo>
                    <a:pt x="311" y="266"/>
                  </a:lnTo>
                  <a:lnTo>
                    <a:pt x="311" y="266"/>
                  </a:lnTo>
                  <a:lnTo>
                    <a:pt x="311" y="265"/>
                  </a:lnTo>
                  <a:lnTo>
                    <a:pt x="309" y="265"/>
                  </a:lnTo>
                  <a:lnTo>
                    <a:pt x="309" y="263"/>
                  </a:lnTo>
                  <a:lnTo>
                    <a:pt x="309" y="263"/>
                  </a:lnTo>
                  <a:lnTo>
                    <a:pt x="308" y="263"/>
                  </a:lnTo>
                  <a:lnTo>
                    <a:pt x="306" y="263"/>
                  </a:lnTo>
                  <a:lnTo>
                    <a:pt x="306" y="263"/>
                  </a:lnTo>
                  <a:lnTo>
                    <a:pt x="303" y="263"/>
                  </a:lnTo>
                  <a:lnTo>
                    <a:pt x="300" y="263"/>
                  </a:lnTo>
                  <a:lnTo>
                    <a:pt x="298" y="263"/>
                  </a:lnTo>
                  <a:lnTo>
                    <a:pt x="295" y="263"/>
                  </a:lnTo>
                  <a:lnTo>
                    <a:pt x="292" y="263"/>
                  </a:lnTo>
                  <a:lnTo>
                    <a:pt x="292" y="263"/>
                  </a:lnTo>
                  <a:lnTo>
                    <a:pt x="291" y="263"/>
                  </a:lnTo>
                  <a:lnTo>
                    <a:pt x="291" y="262"/>
                  </a:lnTo>
                  <a:lnTo>
                    <a:pt x="291" y="260"/>
                  </a:lnTo>
                  <a:lnTo>
                    <a:pt x="289" y="257"/>
                  </a:lnTo>
                  <a:lnTo>
                    <a:pt x="289" y="255"/>
                  </a:lnTo>
                  <a:lnTo>
                    <a:pt x="289" y="254"/>
                  </a:lnTo>
                  <a:lnTo>
                    <a:pt x="289" y="251"/>
                  </a:lnTo>
                  <a:lnTo>
                    <a:pt x="287" y="249"/>
                  </a:lnTo>
                  <a:lnTo>
                    <a:pt x="286" y="249"/>
                  </a:lnTo>
                  <a:lnTo>
                    <a:pt x="284" y="249"/>
                  </a:lnTo>
                  <a:lnTo>
                    <a:pt x="281" y="249"/>
                  </a:lnTo>
                  <a:lnTo>
                    <a:pt x="281" y="247"/>
                  </a:lnTo>
                  <a:lnTo>
                    <a:pt x="281" y="246"/>
                  </a:lnTo>
                  <a:lnTo>
                    <a:pt x="281" y="243"/>
                  </a:lnTo>
                  <a:lnTo>
                    <a:pt x="281" y="241"/>
                  </a:lnTo>
                  <a:lnTo>
                    <a:pt x="281" y="238"/>
                  </a:lnTo>
                  <a:lnTo>
                    <a:pt x="283" y="235"/>
                  </a:lnTo>
                  <a:lnTo>
                    <a:pt x="283" y="233"/>
                  </a:lnTo>
                  <a:lnTo>
                    <a:pt x="283" y="232"/>
                  </a:lnTo>
                  <a:lnTo>
                    <a:pt x="281" y="232"/>
                  </a:lnTo>
                  <a:lnTo>
                    <a:pt x="279" y="233"/>
                  </a:lnTo>
                  <a:lnTo>
                    <a:pt x="278" y="233"/>
                  </a:lnTo>
                  <a:lnTo>
                    <a:pt x="276" y="232"/>
                  </a:lnTo>
                  <a:lnTo>
                    <a:pt x="276" y="230"/>
                  </a:lnTo>
                  <a:lnTo>
                    <a:pt x="275" y="229"/>
                  </a:lnTo>
                  <a:lnTo>
                    <a:pt x="273" y="225"/>
                  </a:lnTo>
                  <a:lnTo>
                    <a:pt x="272" y="225"/>
                  </a:lnTo>
                  <a:lnTo>
                    <a:pt x="270" y="224"/>
                  </a:lnTo>
                  <a:lnTo>
                    <a:pt x="268" y="222"/>
                  </a:lnTo>
                  <a:lnTo>
                    <a:pt x="267" y="222"/>
                  </a:lnTo>
                  <a:lnTo>
                    <a:pt x="267" y="221"/>
                  </a:lnTo>
                  <a:lnTo>
                    <a:pt x="265" y="219"/>
                  </a:lnTo>
                  <a:lnTo>
                    <a:pt x="264" y="219"/>
                  </a:lnTo>
                  <a:lnTo>
                    <a:pt x="262" y="221"/>
                  </a:lnTo>
                  <a:lnTo>
                    <a:pt x="261" y="221"/>
                  </a:lnTo>
                  <a:lnTo>
                    <a:pt x="259" y="222"/>
                  </a:lnTo>
                  <a:lnTo>
                    <a:pt x="259" y="222"/>
                  </a:lnTo>
                  <a:lnTo>
                    <a:pt x="256" y="222"/>
                  </a:lnTo>
                  <a:lnTo>
                    <a:pt x="254" y="222"/>
                  </a:lnTo>
                  <a:lnTo>
                    <a:pt x="253" y="221"/>
                  </a:lnTo>
                  <a:lnTo>
                    <a:pt x="250" y="221"/>
                  </a:lnTo>
                  <a:lnTo>
                    <a:pt x="248" y="221"/>
                  </a:lnTo>
                  <a:lnTo>
                    <a:pt x="243" y="221"/>
                  </a:lnTo>
                  <a:lnTo>
                    <a:pt x="240" y="221"/>
                  </a:lnTo>
                  <a:lnTo>
                    <a:pt x="238" y="221"/>
                  </a:lnTo>
                  <a:lnTo>
                    <a:pt x="235" y="221"/>
                  </a:lnTo>
                  <a:lnTo>
                    <a:pt x="232" y="222"/>
                  </a:lnTo>
                  <a:lnTo>
                    <a:pt x="229" y="222"/>
                  </a:lnTo>
                  <a:lnTo>
                    <a:pt x="226" y="222"/>
                  </a:lnTo>
                  <a:lnTo>
                    <a:pt x="224" y="222"/>
                  </a:lnTo>
                  <a:lnTo>
                    <a:pt x="223" y="222"/>
                  </a:lnTo>
                  <a:lnTo>
                    <a:pt x="221" y="221"/>
                  </a:lnTo>
                  <a:lnTo>
                    <a:pt x="220" y="219"/>
                  </a:lnTo>
                  <a:lnTo>
                    <a:pt x="218" y="218"/>
                  </a:lnTo>
                  <a:lnTo>
                    <a:pt x="216" y="216"/>
                  </a:lnTo>
                  <a:lnTo>
                    <a:pt x="215" y="214"/>
                  </a:lnTo>
                  <a:lnTo>
                    <a:pt x="213" y="213"/>
                  </a:lnTo>
                  <a:lnTo>
                    <a:pt x="210" y="211"/>
                  </a:lnTo>
                  <a:lnTo>
                    <a:pt x="210" y="210"/>
                  </a:lnTo>
                  <a:lnTo>
                    <a:pt x="210" y="208"/>
                  </a:lnTo>
                  <a:lnTo>
                    <a:pt x="209" y="206"/>
                  </a:lnTo>
                  <a:lnTo>
                    <a:pt x="207" y="206"/>
                  </a:lnTo>
                  <a:lnTo>
                    <a:pt x="205" y="205"/>
                  </a:lnTo>
                  <a:lnTo>
                    <a:pt x="202" y="203"/>
                  </a:lnTo>
                  <a:lnTo>
                    <a:pt x="201" y="202"/>
                  </a:lnTo>
                  <a:lnTo>
                    <a:pt x="199" y="202"/>
                  </a:lnTo>
                  <a:lnTo>
                    <a:pt x="197" y="200"/>
                  </a:lnTo>
                  <a:lnTo>
                    <a:pt x="194" y="199"/>
                  </a:lnTo>
                  <a:lnTo>
                    <a:pt x="194" y="192"/>
                  </a:lnTo>
                  <a:lnTo>
                    <a:pt x="196" y="191"/>
                  </a:lnTo>
                  <a:lnTo>
                    <a:pt x="194" y="189"/>
                  </a:lnTo>
                  <a:lnTo>
                    <a:pt x="194" y="188"/>
                  </a:lnTo>
                  <a:lnTo>
                    <a:pt x="194" y="186"/>
                  </a:lnTo>
                  <a:lnTo>
                    <a:pt x="193" y="186"/>
                  </a:lnTo>
                  <a:lnTo>
                    <a:pt x="191" y="186"/>
                  </a:lnTo>
                  <a:lnTo>
                    <a:pt x="191" y="186"/>
                  </a:lnTo>
                  <a:lnTo>
                    <a:pt x="190" y="184"/>
                  </a:lnTo>
                  <a:lnTo>
                    <a:pt x="190" y="184"/>
                  </a:lnTo>
                  <a:lnTo>
                    <a:pt x="191" y="184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3" y="180"/>
                  </a:lnTo>
                  <a:lnTo>
                    <a:pt x="199" y="181"/>
                  </a:lnTo>
                  <a:lnTo>
                    <a:pt x="201" y="181"/>
                  </a:lnTo>
                  <a:lnTo>
                    <a:pt x="201" y="181"/>
                  </a:lnTo>
                  <a:lnTo>
                    <a:pt x="201" y="180"/>
                  </a:lnTo>
                  <a:lnTo>
                    <a:pt x="202" y="178"/>
                  </a:lnTo>
                  <a:lnTo>
                    <a:pt x="204" y="178"/>
                  </a:lnTo>
                  <a:lnTo>
                    <a:pt x="205" y="178"/>
                  </a:lnTo>
                  <a:lnTo>
                    <a:pt x="205" y="177"/>
                  </a:lnTo>
                  <a:lnTo>
                    <a:pt x="207" y="177"/>
                  </a:lnTo>
                  <a:lnTo>
                    <a:pt x="207" y="177"/>
                  </a:lnTo>
                  <a:lnTo>
                    <a:pt x="210" y="175"/>
                  </a:lnTo>
                  <a:lnTo>
                    <a:pt x="212" y="175"/>
                  </a:lnTo>
                  <a:lnTo>
                    <a:pt x="212" y="173"/>
                  </a:lnTo>
                  <a:lnTo>
                    <a:pt x="212" y="172"/>
                  </a:lnTo>
                  <a:lnTo>
                    <a:pt x="213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0" y="170"/>
                  </a:lnTo>
                  <a:lnTo>
                    <a:pt x="207" y="170"/>
                  </a:lnTo>
                  <a:lnTo>
                    <a:pt x="207" y="169"/>
                  </a:lnTo>
                  <a:lnTo>
                    <a:pt x="205" y="169"/>
                  </a:lnTo>
                  <a:lnTo>
                    <a:pt x="205" y="167"/>
                  </a:lnTo>
                  <a:lnTo>
                    <a:pt x="205" y="166"/>
                  </a:lnTo>
                  <a:lnTo>
                    <a:pt x="205" y="164"/>
                  </a:lnTo>
                  <a:lnTo>
                    <a:pt x="204" y="164"/>
                  </a:lnTo>
                  <a:lnTo>
                    <a:pt x="202" y="164"/>
                  </a:lnTo>
                  <a:lnTo>
                    <a:pt x="202" y="164"/>
                  </a:lnTo>
                  <a:lnTo>
                    <a:pt x="204" y="166"/>
                  </a:lnTo>
                  <a:lnTo>
                    <a:pt x="205" y="166"/>
                  </a:lnTo>
                  <a:lnTo>
                    <a:pt x="205" y="167"/>
                  </a:lnTo>
                  <a:lnTo>
                    <a:pt x="204" y="167"/>
                  </a:lnTo>
                  <a:lnTo>
                    <a:pt x="202" y="169"/>
                  </a:lnTo>
                  <a:lnTo>
                    <a:pt x="202" y="167"/>
                  </a:lnTo>
                  <a:lnTo>
                    <a:pt x="201" y="167"/>
                  </a:lnTo>
                  <a:lnTo>
                    <a:pt x="201" y="167"/>
                  </a:lnTo>
                  <a:lnTo>
                    <a:pt x="201" y="169"/>
                  </a:lnTo>
                  <a:lnTo>
                    <a:pt x="199" y="169"/>
                  </a:lnTo>
                  <a:lnTo>
                    <a:pt x="199" y="167"/>
                  </a:lnTo>
                  <a:lnTo>
                    <a:pt x="199" y="166"/>
                  </a:lnTo>
                  <a:lnTo>
                    <a:pt x="197" y="166"/>
                  </a:lnTo>
                  <a:lnTo>
                    <a:pt x="197" y="166"/>
                  </a:lnTo>
                  <a:lnTo>
                    <a:pt x="196" y="167"/>
                  </a:lnTo>
                  <a:lnTo>
                    <a:pt x="194" y="169"/>
                  </a:lnTo>
                  <a:lnTo>
                    <a:pt x="194" y="169"/>
                  </a:lnTo>
                  <a:lnTo>
                    <a:pt x="194" y="170"/>
                  </a:lnTo>
                  <a:lnTo>
                    <a:pt x="196" y="172"/>
                  </a:lnTo>
                  <a:lnTo>
                    <a:pt x="196" y="172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201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4" y="172"/>
                  </a:lnTo>
                  <a:lnTo>
                    <a:pt x="204" y="172"/>
                  </a:lnTo>
                  <a:lnTo>
                    <a:pt x="204" y="170"/>
                  </a:lnTo>
                  <a:lnTo>
                    <a:pt x="205" y="172"/>
                  </a:lnTo>
                  <a:lnTo>
                    <a:pt x="205" y="172"/>
                  </a:lnTo>
                  <a:lnTo>
                    <a:pt x="205" y="173"/>
                  </a:lnTo>
                  <a:lnTo>
                    <a:pt x="205" y="175"/>
                  </a:lnTo>
                  <a:lnTo>
                    <a:pt x="205" y="175"/>
                  </a:lnTo>
                  <a:lnTo>
                    <a:pt x="205" y="177"/>
                  </a:lnTo>
                  <a:lnTo>
                    <a:pt x="204" y="177"/>
                  </a:lnTo>
                  <a:lnTo>
                    <a:pt x="204" y="177"/>
                  </a:lnTo>
                  <a:lnTo>
                    <a:pt x="199" y="177"/>
                  </a:lnTo>
                  <a:lnTo>
                    <a:pt x="197" y="177"/>
                  </a:lnTo>
                  <a:lnTo>
                    <a:pt x="196" y="177"/>
                  </a:lnTo>
                  <a:lnTo>
                    <a:pt x="196" y="177"/>
                  </a:lnTo>
                  <a:lnTo>
                    <a:pt x="194" y="177"/>
                  </a:lnTo>
                  <a:lnTo>
                    <a:pt x="193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91" y="173"/>
                  </a:lnTo>
                  <a:lnTo>
                    <a:pt x="191" y="172"/>
                  </a:lnTo>
                  <a:lnTo>
                    <a:pt x="190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6" y="172"/>
                  </a:lnTo>
                  <a:lnTo>
                    <a:pt x="188" y="173"/>
                  </a:lnTo>
                  <a:lnTo>
                    <a:pt x="190" y="177"/>
                  </a:lnTo>
                  <a:lnTo>
                    <a:pt x="190" y="178"/>
                  </a:lnTo>
                  <a:lnTo>
                    <a:pt x="190" y="180"/>
                  </a:lnTo>
                  <a:lnTo>
                    <a:pt x="188" y="181"/>
                  </a:lnTo>
                  <a:lnTo>
                    <a:pt x="188" y="181"/>
                  </a:lnTo>
                  <a:lnTo>
                    <a:pt x="188" y="183"/>
                  </a:lnTo>
                  <a:lnTo>
                    <a:pt x="188" y="183"/>
                  </a:lnTo>
                  <a:lnTo>
                    <a:pt x="186" y="183"/>
                  </a:lnTo>
                  <a:lnTo>
                    <a:pt x="186" y="183"/>
                  </a:lnTo>
                  <a:lnTo>
                    <a:pt x="186" y="184"/>
                  </a:lnTo>
                  <a:lnTo>
                    <a:pt x="186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4"/>
                  </a:lnTo>
                  <a:lnTo>
                    <a:pt x="185" y="184"/>
                  </a:lnTo>
                  <a:lnTo>
                    <a:pt x="183" y="183"/>
                  </a:lnTo>
                  <a:lnTo>
                    <a:pt x="183" y="183"/>
                  </a:lnTo>
                  <a:lnTo>
                    <a:pt x="183" y="181"/>
                  </a:lnTo>
                  <a:lnTo>
                    <a:pt x="183" y="180"/>
                  </a:lnTo>
                  <a:lnTo>
                    <a:pt x="185" y="180"/>
                  </a:lnTo>
                  <a:lnTo>
                    <a:pt x="185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78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7" y="180"/>
                  </a:lnTo>
                  <a:lnTo>
                    <a:pt x="177" y="180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3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2" y="186"/>
                  </a:lnTo>
                  <a:lnTo>
                    <a:pt x="169" y="188"/>
                  </a:lnTo>
                  <a:lnTo>
                    <a:pt x="168" y="188"/>
                  </a:lnTo>
                  <a:lnTo>
                    <a:pt x="164" y="189"/>
                  </a:lnTo>
                  <a:lnTo>
                    <a:pt x="160" y="189"/>
                  </a:lnTo>
                  <a:lnTo>
                    <a:pt x="158" y="191"/>
                  </a:lnTo>
                  <a:lnTo>
                    <a:pt x="155" y="191"/>
                  </a:lnTo>
                  <a:lnTo>
                    <a:pt x="153" y="191"/>
                  </a:lnTo>
                  <a:lnTo>
                    <a:pt x="150" y="192"/>
                  </a:lnTo>
                  <a:lnTo>
                    <a:pt x="147" y="192"/>
                  </a:lnTo>
                  <a:lnTo>
                    <a:pt x="145" y="194"/>
                  </a:lnTo>
                  <a:lnTo>
                    <a:pt x="142" y="194"/>
                  </a:lnTo>
                  <a:lnTo>
                    <a:pt x="141" y="195"/>
                  </a:lnTo>
                  <a:lnTo>
                    <a:pt x="138" y="195"/>
                  </a:lnTo>
                  <a:lnTo>
                    <a:pt x="136" y="197"/>
                  </a:lnTo>
                  <a:lnTo>
                    <a:pt x="136" y="205"/>
                  </a:lnTo>
                  <a:lnTo>
                    <a:pt x="136" y="208"/>
                  </a:lnTo>
                  <a:lnTo>
                    <a:pt x="136" y="225"/>
                  </a:lnTo>
                  <a:lnTo>
                    <a:pt x="136" y="229"/>
                  </a:lnTo>
                  <a:lnTo>
                    <a:pt x="136" y="252"/>
                  </a:lnTo>
                  <a:lnTo>
                    <a:pt x="136" y="257"/>
                  </a:lnTo>
                  <a:lnTo>
                    <a:pt x="136" y="260"/>
                  </a:lnTo>
                  <a:lnTo>
                    <a:pt x="136" y="260"/>
                  </a:lnTo>
                  <a:lnTo>
                    <a:pt x="134" y="260"/>
                  </a:lnTo>
                  <a:lnTo>
                    <a:pt x="131" y="262"/>
                  </a:lnTo>
                  <a:lnTo>
                    <a:pt x="130" y="262"/>
                  </a:lnTo>
                  <a:lnTo>
                    <a:pt x="128" y="262"/>
                  </a:lnTo>
                  <a:lnTo>
                    <a:pt x="128" y="262"/>
                  </a:lnTo>
                  <a:lnTo>
                    <a:pt x="128" y="260"/>
                  </a:lnTo>
                  <a:lnTo>
                    <a:pt x="127" y="258"/>
                  </a:lnTo>
                  <a:lnTo>
                    <a:pt x="125" y="258"/>
                  </a:lnTo>
                  <a:lnTo>
                    <a:pt x="125" y="257"/>
                  </a:lnTo>
                  <a:lnTo>
                    <a:pt x="123" y="255"/>
                  </a:lnTo>
                  <a:lnTo>
                    <a:pt x="122" y="252"/>
                  </a:lnTo>
                  <a:lnTo>
                    <a:pt x="120" y="251"/>
                  </a:lnTo>
                  <a:lnTo>
                    <a:pt x="120" y="251"/>
                  </a:lnTo>
                  <a:lnTo>
                    <a:pt x="120" y="249"/>
                  </a:lnTo>
                  <a:lnTo>
                    <a:pt x="117" y="247"/>
                  </a:lnTo>
                  <a:lnTo>
                    <a:pt x="114" y="246"/>
                  </a:lnTo>
                  <a:lnTo>
                    <a:pt x="111" y="244"/>
                  </a:lnTo>
                  <a:lnTo>
                    <a:pt x="111" y="244"/>
                  </a:lnTo>
                  <a:lnTo>
                    <a:pt x="109" y="243"/>
                  </a:lnTo>
                  <a:lnTo>
                    <a:pt x="108" y="243"/>
                  </a:lnTo>
                  <a:lnTo>
                    <a:pt x="106" y="243"/>
                  </a:lnTo>
                  <a:lnTo>
                    <a:pt x="103" y="244"/>
                  </a:lnTo>
                  <a:lnTo>
                    <a:pt x="100" y="244"/>
                  </a:lnTo>
                  <a:lnTo>
                    <a:pt x="97" y="246"/>
                  </a:lnTo>
                  <a:lnTo>
                    <a:pt x="93" y="246"/>
                  </a:lnTo>
                  <a:lnTo>
                    <a:pt x="93" y="247"/>
                  </a:lnTo>
                  <a:lnTo>
                    <a:pt x="90" y="247"/>
                  </a:lnTo>
                  <a:lnTo>
                    <a:pt x="89" y="251"/>
                  </a:lnTo>
                  <a:lnTo>
                    <a:pt x="86" y="252"/>
                  </a:lnTo>
                  <a:lnTo>
                    <a:pt x="86" y="251"/>
                  </a:lnTo>
                  <a:lnTo>
                    <a:pt x="86" y="247"/>
                  </a:lnTo>
                  <a:lnTo>
                    <a:pt x="86" y="247"/>
                  </a:lnTo>
                  <a:lnTo>
                    <a:pt x="86" y="244"/>
                  </a:lnTo>
                  <a:lnTo>
                    <a:pt x="87" y="243"/>
                  </a:lnTo>
                  <a:lnTo>
                    <a:pt x="87" y="241"/>
                  </a:lnTo>
                  <a:lnTo>
                    <a:pt x="87" y="240"/>
                  </a:lnTo>
                  <a:lnTo>
                    <a:pt x="87" y="236"/>
                  </a:lnTo>
                  <a:lnTo>
                    <a:pt x="87" y="235"/>
                  </a:lnTo>
                  <a:lnTo>
                    <a:pt x="86" y="235"/>
                  </a:lnTo>
                  <a:lnTo>
                    <a:pt x="84" y="235"/>
                  </a:lnTo>
                  <a:lnTo>
                    <a:pt x="82" y="235"/>
                  </a:lnTo>
                  <a:lnTo>
                    <a:pt x="82" y="235"/>
                  </a:lnTo>
                  <a:lnTo>
                    <a:pt x="81" y="233"/>
                  </a:lnTo>
                  <a:lnTo>
                    <a:pt x="79" y="233"/>
                  </a:lnTo>
                  <a:lnTo>
                    <a:pt x="79" y="233"/>
                  </a:lnTo>
                  <a:lnTo>
                    <a:pt x="78" y="235"/>
                  </a:lnTo>
                  <a:lnTo>
                    <a:pt x="78" y="233"/>
                  </a:lnTo>
                  <a:lnTo>
                    <a:pt x="76" y="233"/>
                  </a:lnTo>
                  <a:lnTo>
                    <a:pt x="76" y="232"/>
                  </a:lnTo>
                  <a:lnTo>
                    <a:pt x="76" y="232"/>
                  </a:lnTo>
                  <a:lnTo>
                    <a:pt x="74" y="230"/>
                  </a:lnTo>
                  <a:lnTo>
                    <a:pt x="73" y="229"/>
                  </a:lnTo>
                  <a:lnTo>
                    <a:pt x="71" y="229"/>
                  </a:lnTo>
                  <a:lnTo>
                    <a:pt x="70" y="229"/>
                  </a:lnTo>
                  <a:lnTo>
                    <a:pt x="68" y="229"/>
                  </a:lnTo>
                  <a:lnTo>
                    <a:pt x="68" y="227"/>
                  </a:lnTo>
                  <a:lnTo>
                    <a:pt x="68" y="225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68" y="222"/>
                  </a:lnTo>
                  <a:lnTo>
                    <a:pt x="68" y="222"/>
                  </a:lnTo>
                  <a:lnTo>
                    <a:pt x="67" y="221"/>
                  </a:lnTo>
                  <a:lnTo>
                    <a:pt x="65" y="219"/>
                  </a:lnTo>
                  <a:lnTo>
                    <a:pt x="63" y="214"/>
                  </a:lnTo>
                  <a:lnTo>
                    <a:pt x="62" y="211"/>
                  </a:lnTo>
                  <a:lnTo>
                    <a:pt x="60" y="210"/>
                  </a:lnTo>
                  <a:lnTo>
                    <a:pt x="59" y="210"/>
                  </a:lnTo>
                  <a:lnTo>
                    <a:pt x="57" y="208"/>
                  </a:lnTo>
                  <a:lnTo>
                    <a:pt x="54" y="208"/>
                  </a:lnTo>
                  <a:lnTo>
                    <a:pt x="54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4" y="205"/>
                  </a:lnTo>
                  <a:lnTo>
                    <a:pt x="54" y="203"/>
                  </a:lnTo>
                  <a:lnTo>
                    <a:pt x="56" y="203"/>
                  </a:lnTo>
                  <a:lnTo>
                    <a:pt x="59" y="203"/>
                  </a:lnTo>
                  <a:lnTo>
                    <a:pt x="62" y="203"/>
                  </a:lnTo>
                  <a:lnTo>
                    <a:pt x="65" y="205"/>
                  </a:lnTo>
                  <a:lnTo>
                    <a:pt x="65" y="205"/>
                  </a:lnTo>
                  <a:lnTo>
                    <a:pt x="67" y="205"/>
                  </a:lnTo>
                  <a:lnTo>
                    <a:pt x="68" y="205"/>
                  </a:lnTo>
                  <a:lnTo>
                    <a:pt x="70" y="205"/>
                  </a:lnTo>
                  <a:lnTo>
                    <a:pt x="71" y="205"/>
                  </a:lnTo>
                  <a:lnTo>
                    <a:pt x="71" y="203"/>
                  </a:lnTo>
                  <a:lnTo>
                    <a:pt x="70" y="203"/>
                  </a:lnTo>
                  <a:lnTo>
                    <a:pt x="70" y="203"/>
                  </a:lnTo>
                  <a:lnTo>
                    <a:pt x="68" y="203"/>
                  </a:lnTo>
                  <a:lnTo>
                    <a:pt x="67" y="202"/>
                  </a:lnTo>
                  <a:lnTo>
                    <a:pt x="65" y="200"/>
                  </a:lnTo>
                  <a:lnTo>
                    <a:pt x="65" y="199"/>
                  </a:lnTo>
                  <a:lnTo>
                    <a:pt x="63" y="197"/>
                  </a:lnTo>
                  <a:lnTo>
                    <a:pt x="65" y="197"/>
                  </a:lnTo>
                  <a:lnTo>
                    <a:pt x="67" y="195"/>
                  </a:lnTo>
                  <a:lnTo>
                    <a:pt x="68" y="194"/>
                  </a:lnTo>
                  <a:lnTo>
                    <a:pt x="68" y="192"/>
                  </a:lnTo>
                  <a:lnTo>
                    <a:pt x="68" y="191"/>
                  </a:lnTo>
                  <a:lnTo>
                    <a:pt x="70" y="189"/>
                  </a:lnTo>
                  <a:lnTo>
                    <a:pt x="71" y="191"/>
                  </a:lnTo>
                  <a:lnTo>
                    <a:pt x="74" y="189"/>
                  </a:lnTo>
                  <a:lnTo>
                    <a:pt x="79" y="189"/>
                  </a:lnTo>
                  <a:lnTo>
                    <a:pt x="84" y="189"/>
                  </a:lnTo>
                  <a:lnTo>
                    <a:pt x="86" y="189"/>
                  </a:lnTo>
                  <a:lnTo>
                    <a:pt x="90" y="191"/>
                  </a:lnTo>
                  <a:lnTo>
                    <a:pt x="92" y="191"/>
                  </a:lnTo>
                  <a:lnTo>
                    <a:pt x="93" y="191"/>
                  </a:lnTo>
                  <a:lnTo>
                    <a:pt x="97" y="191"/>
                  </a:lnTo>
                  <a:lnTo>
                    <a:pt x="93" y="189"/>
                  </a:lnTo>
                  <a:lnTo>
                    <a:pt x="90" y="188"/>
                  </a:lnTo>
                  <a:lnTo>
                    <a:pt x="90" y="186"/>
                  </a:lnTo>
                  <a:lnTo>
                    <a:pt x="92" y="183"/>
                  </a:lnTo>
                  <a:lnTo>
                    <a:pt x="93" y="180"/>
                  </a:lnTo>
                  <a:lnTo>
                    <a:pt x="95" y="175"/>
                  </a:lnTo>
                  <a:lnTo>
                    <a:pt x="95" y="170"/>
                  </a:lnTo>
                  <a:lnTo>
                    <a:pt x="93" y="170"/>
                  </a:lnTo>
                  <a:lnTo>
                    <a:pt x="93" y="169"/>
                  </a:lnTo>
                  <a:lnTo>
                    <a:pt x="95" y="167"/>
                  </a:lnTo>
                  <a:lnTo>
                    <a:pt x="95" y="166"/>
                  </a:lnTo>
                  <a:lnTo>
                    <a:pt x="95" y="166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2" y="161"/>
                  </a:lnTo>
                  <a:lnTo>
                    <a:pt x="89" y="161"/>
                  </a:lnTo>
                  <a:lnTo>
                    <a:pt x="86" y="161"/>
                  </a:lnTo>
                  <a:lnTo>
                    <a:pt x="84" y="161"/>
                  </a:lnTo>
                  <a:lnTo>
                    <a:pt x="84" y="162"/>
                  </a:lnTo>
                  <a:lnTo>
                    <a:pt x="84" y="162"/>
                  </a:lnTo>
                  <a:lnTo>
                    <a:pt x="81" y="164"/>
                  </a:lnTo>
                  <a:lnTo>
                    <a:pt x="81" y="164"/>
                  </a:lnTo>
                  <a:lnTo>
                    <a:pt x="79" y="164"/>
                  </a:lnTo>
                  <a:lnTo>
                    <a:pt x="79" y="162"/>
                  </a:lnTo>
                  <a:lnTo>
                    <a:pt x="78" y="162"/>
                  </a:lnTo>
                  <a:lnTo>
                    <a:pt x="74" y="161"/>
                  </a:lnTo>
                  <a:lnTo>
                    <a:pt x="73" y="159"/>
                  </a:lnTo>
                  <a:lnTo>
                    <a:pt x="73" y="159"/>
                  </a:lnTo>
                  <a:lnTo>
                    <a:pt x="68" y="159"/>
                  </a:lnTo>
                  <a:lnTo>
                    <a:pt x="67" y="158"/>
                  </a:lnTo>
                  <a:lnTo>
                    <a:pt x="63" y="159"/>
                  </a:lnTo>
                  <a:lnTo>
                    <a:pt x="60" y="161"/>
                  </a:lnTo>
                  <a:lnTo>
                    <a:pt x="59" y="161"/>
                  </a:lnTo>
                  <a:lnTo>
                    <a:pt x="59" y="162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6" y="162"/>
                  </a:lnTo>
                  <a:lnTo>
                    <a:pt x="54" y="164"/>
                  </a:lnTo>
                  <a:lnTo>
                    <a:pt x="51" y="166"/>
                  </a:lnTo>
                  <a:lnTo>
                    <a:pt x="49" y="167"/>
                  </a:lnTo>
                  <a:lnTo>
                    <a:pt x="48" y="167"/>
                  </a:lnTo>
                  <a:lnTo>
                    <a:pt x="46" y="169"/>
                  </a:lnTo>
                  <a:lnTo>
                    <a:pt x="45" y="169"/>
                  </a:lnTo>
                  <a:lnTo>
                    <a:pt x="43" y="169"/>
                  </a:lnTo>
                  <a:lnTo>
                    <a:pt x="41" y="169"/>
                  </a:lnTo>
                  <a:lnTo>
                    <a:pt x="40" y="169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5" y="170"/>
                  </a:lnTo>
                  <a:lnTo>
                    <a:pt x="32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27" y="166"/>
                  </a:lnTo>
                  <a:lnTo>
                    <a:pt x="29" y="166"/>
                  </a:lnTo>
                  <a:lnTo>
                    <a:pt x="29" y="164"/>
                  </a:lnTo>
                  <a:lnTo>
                    <a:pt x="29" y="164"/>
                  </a:lnTo>
                  <a:lnTo>
                    <a:pt x="30" y="164"/>
                  </a:lnTo>
                  <a:lnTo>
                    <a:pt x="30" y="166"/>
                  </a:lnTo>
                  <a:lnTo>
                    <a:pt x="32" y="166"/>
                  </a:lnTo>
                  <a:lnTo>
                    <a:pt x="33" y="166"/>
                  </a:lnTo>
                  <a:lnTo>
                    <a:pt x="35" y="166"/>
                  </a:lnTo>
                  <a:lnTo>
                    <a:pt x="35" y="164"/>
                  </a:lnTo>
                  <a:lnTo>
                    <a:pt x="32" y="161"/>
                  </a:lnTo>
                  <a:lnTo>
                    <a:pt x="30" y="159"/>
                  </a:lnTo>
                  <a:lnTo>
                    <a:pt x="29" y="156"/>
                  </a:lnTo>
                  <a:lnTo>
                    <a:pt x="29" y="154"/>
                  </a:lnTo>
                  <a:lnTo>
                    <a:pt x="27" y="151"/>
                  </a:lnTo>
                  <a:lnTo>
                    <a:pt x="24" y="150"/>
                  </a:lnTo>
                  <a:lnTo>
                    <a:pt x="22" y="147"/>
                  </a:lnTo>
                  <a:lnTo>
                    <a:pt x="22" y="147"/>
                  </a:lnTo>
                  <a:lnTo>
                    <a:pt x="19" y="147"/>
                  </a:lnTo>
                  <a:lnTo>
                    <a:pt x="15" y="145"/>
                  </a:lnTo>
                  <a:lnTo>
                    <a:pt x="13" y="145"/>
                  </a:lnTo>
                  <a:lnTo>
                    <a:pt x="11" y="147"/>
                  </a:lnTo>
                  <a:lnTo>
                    <a:pt x="10" y="147"/>
                  </a:lnTo>
                  <a:lnTo>
                    <a:pt x="10" y="145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8" y="140"/>
                  </a:lnTo>
                  <a:lnTo>
                    <a:pt x="7" y="137"/>
                  </a:lnTo>
                  <a:lnTo>
                    <a:pt x="7" y="137"/>
                  </a:lnTo>
                  <a:lnTo>
                    <a:pt x="4" y="136"/>
                  </a:lnTo>
                  <a:lnTo>
                    <a:pt x="2" y="134"/>
                  </a:lnTo>
                  <a:lnTo>
                    <a:pt x="0" y="131"/>
                  </a:lnTo>
                  <a:lnTo>
                    <a:pt x="2" y="128"/>
                  </a:lnTo>
                  <a:lnTo>
                    <a:pt x="4" y="125"/>
                  </a:lnTo>
                  <a:lnTo>
                    <a:pt x="5" y="123"/>
                  </a:lnTo>
                  <a:lnTo>
                    <a:pt x="7" y="121"/>
                  </a:lnTo>
                  <a:lnTo>
                    <a:pt x="7" y="121"/>
                  </a:lnTo>
                  <a:lnTo>
                    <a:pt x="7" y="120"/>
                  </a:lnTo>
                  <a:lnTo>
                    <a:pt x="5" y="118"/>
                  </a:lnTo>
                  <a:lnTo>
                    <a:pt x="4" y="118"/>
                  </a:lnTo>
                  <a:lnTo>
                    <a:pt x="4" y="117"/>
                  </a:lnTo>
                  <a:lnTo>
                    <a:pt x="4" y="114"/>
                  </a:lnTo>
                  <a:lnTo>
                    <a:pt x="5" y="110"/>
                  </a:lnTo>
                  <a:lnTo>
                    <a:pt x="7" y="107"/>
                  </a:lnTo>
                  <a:lnTo>
                    <a:pt x="8" y="106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6"/>
                  </a:lnTo>
                  <a:lnTo>
                    <a:pt x="16" y="98"/>
                  </a:lnTo>
                  <a:lnTo>
                    <a:pt x="18" y="99"/>
                  </a:lnTo>
                  <a:lnTo>
                    <a:pt x="21" y="102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6" y="107"/>
                  </a:lnTo>
                  <a:lnTo>
                    <a:pt x="27" y="107"/>
                  </a:lnTo>
                  <a:lnTo>
                    <a:pt x="29" y="107"/>
                  </a:lnTo>
                  <a:lnTo>
                    <a:pt x="32" y="106"/>
                  </a:lnTo>
                  <a:lnTo>
                    <a:pt x="32" y="106"/>
                  </a:lnTo>
                  <a:lnTo>
                    <a:pt x="33" y="104"/>
                  </a:lnTo>
                  <a:lnTo>
                    <a:pt x="32" y="102"/>
                  </a:lnTo>
                  <a:lnTo>
                    <a:pt x="32" y="102"/>
                  </a:lnTo>
                  <a:lnTo>
                    <a:pt x="32" y="101"/>
                  </a:lnTo>
                  <a:lnTo>
                    <a:pt x="30" y="98"/>
                  </a:lnTo>
                  <a:lnTo>
                    <a:pt x="30" y="95"/>
                  </a:lnTo>
                  <a:lnTo>
                    <a:pt x="30" y="93"/>
                  </a:lnTo>
                  <a:lnTo>
                    <a:pt x="30" y="93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33" y="93"/>
                  </a:lnTo>
                  <a:lnTo>
                    <a:pt x="37" y="91"/>
                  </a:lnTo>
                  <a:lnTo>
                    <a:pt x="40" y="88"/>
                  </a:lnTo>
                  <a:lnTo>
                    <a:pt x="40" y="87"/>
                  </a:lnTo>
                  <a:lnTo>
                    <a:pt x="41" y="85"/>
                  </a:lnTo>
                  <a:lnTo>
                    <a:pt x="43" y="84"/>
                  </a:lnTo>
                  <a:lnTo>
                    <a:pt x="45" y="84"/>
                  </a:lnTo>
                  <a:lnTo>
                    <a:pt x="48" y="84"/>
                  </a:lnTo>
                  <a:lnTo>
                    <a:pt x="49" y="82"/>
                  </a:lnTo>
                  <a:lnTo>
                    <a:pt x="51" y="80"/>
                  </a:lnTo>
                  <a:lnTo>
                    <a:pt x="52" y="80"/>
                  </a:lnTo>
                  <a:lnTo>
                    <a:pt x="54" y="79"/>
                  </a:lnTo>
                  <a:lnTo>
                    <a:pt x="54" y="79"/>
                  </a:lnTo>
                  <a:lnTo>
                    <a:pt x="57" y="76"/>
                  </a:lnTo>
                  <a:lnTo>
                    <a:pt x="59" y="74"/>
                  </a:lnTo>
                  <a:lnTo>
                    <a:pt x="60" y="73"/>
                  </a:lnTo>
                  <a:lnTo>
                    <a:pt x="60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7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70" y="77"/>
                  </a:lnTo>
                  <a:lnTo>
                    <a:pt x="70" y="77"/>
                  </a:lnTo>
                  <a:lnTo>
                    <a:pt x="71" y="77"/>
                  </a:lnTo>
                  <a:lnTo>
                    <a:pt x="73" y="77"/>
                  </a:lnTo>
                  <a:lnTo>
                    <a:pt x="74" y="76"/>
                  </a:lnTo>
                  <a:lnTo>
                    <a:pt x="79" y="73"/>
                  </a:lnTo>
                  <a:lnTo>
                    <a:pt x="82" y="73"/>
                  </a:lnTo>
                  <a:lnTo>
                    <a:pt x="84" y="73"/>
                  </a:lnTo>
                  <a:lnTo>
                    <a:pt x="84" y="74"/>
                  </a:lnTo>
                  <a:lnTo>
                    <a:pt x="86" y="76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9" y="76"/>
                  </a:lnTo>
                  <a:lnTo>
                    <a:pt x="89" y="76"/>
                  </a:lnTo>
                  <a:lnTo>
                    <a:pt x="90" y="76"/>
                  </a:lnTo>
                  <a:lnTo>
                    <a:pt x="92" y="77"/>
                  </a:lnTo>
                  <a:lnTo>
                    <a:pt x="93" y="77"/>
                  </a:lnTo>
                  <a:lnTo>
                    <a:pt x="97" y="77"/>
                  </a:lnTo>
                  <a:lnTo>
                    <a:pt x="97" y="76"/>
                  </a:lnTo>
                  <a:lnTo>
                    <a:pt x="98" y="77"/>
                  </a:lnTo>
                  <a:lnTo>
                    <a:pt x="100" y="77"/>
                  </a:lnTo>
                  <a:lnTo>
                    <a:pt x="101" y="79"/>
                  </a:lnTo>
                  <a:lnTo>
                    <a:pt x="103" y="80"/>
                  </a:lnTo>
                  <a:lnTo>
                    <a:pt x="104" y="82"/>
                  </a:lnTo>
                  <a:lnTo>
                    <a:pt x="106" y="82"/>
                  </a:lnTo>
                  <a:lnTo>
                    <a:pt x="108" y="84"/>
                  </a:lnTo>
                  <a:lnTo>
                    <a:pt x="109" y="85"/>
                  </a:lnTo>
                  <a:lnTo>
                    <a:pt x="111" y="85"/>
                  </a:lnTo>
                  <a:lnTo>
                    <a:pt x="112" y="87"/>
                  </a:lnTo>
                  <a:lnTo>
                    <a:pt x="114" y="90"/>
                  </a:lnTo>
                  <a:lnTo>
                    <a:pt x="114" y="91"/>
                  </a:lnTo>
                  <a:lnTo>
                    <a:pt x="114" y="93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5" y="88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7" y="85"/>
                  </a:lnTo>
                  <a:lnTo>
                    <a:pt x="119" y="85"/>
                  </a:lnTo>
                  <a:lnTo>
                    <a:pt x="120" y="87"/>
                  </a:lnTo>
                  <a:lnTo>
                    <a:pt x="122" y="88"/>
                  </a:lnTo>
                  <a:lnTo>
                    <a:pt x="125" y="90"/>
                  </a:lnTo>
                  <a:lnTo>
                    <a:pt x="127" y="91"/>
                  </a:lnTo>
                  <a:lnTo>
                    <a:pt x="130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6" y="93"/>
                  </a:lnTo>
                  <a:lnTo>
                    <a:pt x="138" y="91"/>
                  </a:lnTo>
                  <a:lnTo>
                    <a:pt x="138" y="90"/>
                  </a:lnTo>
                  <a:lnTo>
                    <a:pt x="139" y="88"/>
                  </a:lnTo>
                  <a:lnTo>
                    <a:pt x="141" y="87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45" y="87"/>
                  </a:lnTo>
                  <a:lnTo>
                    <a:pt x="147" y="85"/>
                  </a:lnTo>
                  <a:lnTo>
                    <a:pt x="149" y="85"/>
                  </a:lnTo>
                  <a:lnTo>
                    <a:pt x="150" y="85"/>
                  </a:lnTo>
                  <a:lnTo>
                    <a:pt x="153" y="85"/>
                  </a:lnTo>
                  <a:lnTo>
                    <a:pt x="155" y="87"/>
                  </a:lnTo>
                  <a:lnTo>
                    <a:pt x="156" y="88"/>
                  </a:lnTo>
                  <a:lnTo>
                    <a:pt x="158" y="88"/>
                  </a:lnTo>
                  <a:lnTo>
                    <a:pt x="160" y="87"/>
                  </a:lnTo>
                  <a:lnTo>
                    <a:pt x="161" y="87"/>
                  </a:lnTo>
                  <a:lnTo>
                    <a:pt x="161" y="85"/>
                  </a:lnTo>
                  <a:lnTo>
                    <a:pt x="163" y="84"/>
                  </a:lnTo>
                  <a:lnTo>
                    <a:pt x="163" y="84"/>
                  </a:lnTo>
                  <a:lnTo>
                    <a:pt x="166" y="85"/>
                  </a:lnTo>
                  <a:lnTo>
                    <a:pt x="168" y="85"/>
                  </a:lnTo>
                  <a:lnTo>
                    <a:pt x="168" y="84"/>
                  </a:lnTo>
                  <a:lnTo>
                    <a:pt x="171" y="85"/>
                  </a:lnTo>
                  <a:lnTo>
                    <a:pt x="174" y="87"/>
                  </a:lnTo>
                  <a:lnTo>
                    <a:pt x="175" y="88"/>
                  </a:lnTo>
                  <a:lnTo>
                    <a:pt x="177" y="91"/>
                  </a:lnTo>
                  <a:lnTo>
                    <a:pt x="179" y="91"/>
                  </a:lnTo>
                  <a:lnTo>
                    <a:pt x="180" y="91"/>
                  </a:lnTo>
                  <a:lnTo>
                    <a:pt x="180" y="91"/>
                  </a:lnTo>
                  <a:lnTo>
                    <a:pt x="182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5"/>
                  </a:lnTo>
                  <a:lnTo>
                    <a:pt x="186" y="96"/>
                  </a:lnTo>
                  <a:lnTo>
                    <a:pt x="191" y="95"/>
                  </a:lnTo>
                  <a:lnTo>
                    <a:pt x="191" y="93"/>
                  </a:lnTo>
                  <a:lnTo>
                    <a:pt x="193" y="91"/>
                  </a:lnTo>
                  <a:lnTo>
                    <a:pt x="193" y="90"/>
                  </a:lnTo>
                  <a:lnTo>
                    <a:pt x="194" y="88"/>
                  </a:lnTo>
                  <a:lnTo>
                    <a:pt x="194" y="88"/>
                  </a:lnTo>
                  <a:lnTo>
                    <a:pt x="196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201" y="91"/>
                  </a:lnTo>
                  <a:lnTo>
                    <a:pt x="202" y="91"/>
                  </a:lnTo>
                  <a:lnTo>
                    <a:pt x="204" y="91"/>
                  </a:lnTo>
                  <a:lnTo>
                    <a:pt x="207" y="91"/>
                  </a:lnTo>
                  <a:lnTo>
                    <a:pt x="212" y="90"/>
                  </a:lnTo>
                  <a:lnTo>
                    <a:pt x="215" y="88"/>
                  </a:lnTo>
                  <a:lnTo>
                    <a:pt x="215" y="87"/>
                  </a:lnTo>
                  <a:lnTo>
                    <a:pt x="216" y="84"/>
                  </a:lnTo>
                  <a:lnTo>
                    <a:pt x="216" y="82"/>
                  </a:lnTo>
                  <a:lnTo>
                    <a:pt x="216" y="79"/>
                  </a:lnTo>
                  <a:lnTo>
                    <a:pt x="215" y="77"/>
                  </a:lnTo>
                  <a:lnTo>
                    <a:pt x="213" y="77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4" y="74"/>
                  </a:lnTo>
                  <a:lnTo>
                    <a:pt x="201" y="73"/>
                  </a:lnTo>
                  <a:lnTo>
                    <a:pt x="201" y="73"/>
                  </a:lnTo>
                  <a:lnTo>
                    <a:pt x="199" y="71"/>
                  </a:lnTo>
                  <a:lnTo>
                    <a:pt x="197" y="69"/>
                  </a:lnTo>
                  <a:lnTo>
                    <a:pt x="194" y="69"/>
                  </a:lnTo>
                  <a:lnTo>
                    <a:pt x="194" y="68"/>
                  </a:lnTo>
                  <a:lnTo>
                    <a:pt x="194" y="68"/>
                  </a:lnTo>
                  <a:lnTo>
                    <a:pt x="197" y="66"/>
                  </a:lnTo>
                  <a:lnTo>
                    <a:pt x="201" y="65"/>
                  </a:lnTo>
                  <a:lnTo>
                    <a:pt x="201" y="63"/>
                  </a:lnTo>
                  <a:lnTo>
                    <a:pt x="204" y="63"/>
                  </a:lnTo>
                  <a:lnTo>
                    <a:pt x="205" y="62"/>
                  </a:lnTo>
                  <a:lnTo>
                    <a:pt x="207" y="62"/>
                  </a:lnTo>
                  <a:lnTo>
                    <a:pt x="209" y="60"/>
                  </a:lnTo>
                  <a:lnTo>
                    <a:pt x="209" y="58"/>
                  </a:lnTo>
                  <a:lnTo>
                    <a:pt x="205" y="55"/>
                  </a:lnTo>
                  <a:lnTo>
                    <a:pt x="205" y="54"/>
                  </a:lnTo>
                  <a:lnTo>
                    <a:pt x="205" y="52"/>
                  </a:lnTo>
                  <a:lnTo>
                    <a:pt x="207" y="51"/>
                  </a:lnTo>
                  <a:lnTo>
                    <a:pt x="209" y="51"/>
                  </a:lnTo>
                  <a:lnTo>
                    <a:pt x="209" y="49"/>
                  </a:lnTo>
                  <a:lnTo>
                    <a:pt x="209" y="47"/>
                  </a:lnTo>
                  <a:lnTo>
                    <a:pt x="212" y="47"/>
                  </a:lnTo>
                  <a:lnTo>
                    <a:pt x="215" y="47"/>
                  </a:lnTo>
                  <a:lnTo>
                    <a:pt x="216" y="47"/>
                  </a:lnTo>
                  <a:lnTo>
                    <a:pt x="220" y="47"/>
                  </a:lnTo>
                  <a:lnTo>
                    <a:pt x="221" y="47"/>
                  </a:lnTo>
                  <a:lnTo>
                    <a:pt x="223" y="49"/>
                  </a:lnTo>
                  <a:lnTo>
                    <a:pt x="224" y="47"/>
                  </a:lnTo>
                  <a:lnTo>
                    <a:pt x="224" y="47"/>
                  </a:lnTo>
                  <a:lnTo>
                    <a:pt x="224" y="46"/>
                  </a:lnTo>
                  <a:lnTo>
                    <a:pt x="223" y="46"/>
                  </a:lnTo>
                  <a:lnTo>
                    <a:pt x="220" y="44"/>
                  </a:lnTo>
                  <a:lnTo>
                    <a:pt x="218" y="43"/>
                  </a:lnTo>
                  <a:lnTo>
                    <a:pt x="216" y="43"/>
                  </a:lnTo>
                  <a:lnTo>
                    <a:pt x="215" y="43"/>
                  </a:lnTo>
                  <a:lnTo>
                    <a:pt x="213" y="41"/>
                  </a:lnTo>
                  <a:lnTo>
                    <a:pt x="212" y="41"/>
                  </a:lnTo>
                  <a:lnTo>
                    <a:pt x="212" y="41"/>
                  </a:lnTo>
                  <a:lnTo>
                    <a:pt x="212" y="39"/>
                  </a:lnTo>
                  <a:lnTo>
                    <a:pt x="212" y="38"/>
                  </a:lnTo>
                  <a:lnTo>
                    <a:pt x="213" y="38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6" y="38"/>
                  </a:lnTo>
                  <a:lnTo>
                    <a:pt x="216" y="36"/>
                  </a:lnTo>
                  <a:lnTo>
                    <a:pt x="216" y="36"/>
                  </a:lnTo>
                  <a:lnTo>
                    <a:pt x="215" y="36"/>
                  </a:lnTo>
                  <a:lnTo>
                    <a:pt x="215" y="36"/>
                  </a:lnTo>
                  <a:lnTo>
                    <a:pt x="213" y="36"/>
                  </a:lnTo>
                  <a:lnTo>
                    <a:pt x="212" y="36"/>
                  </a:lnTo>
                  <a:lnTo>
                    <a:pt x="210" y="36"/>
                  </a:lnTo>
                  <a:lnTo>
                    <a:pt x="209" y="35"/>
                  </a:lnTo>
                  <a:lnTo>
                    <a:pt x="209" y="35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10" y="30"/>
                  </a:lnTo>
                  <a:lnTo>
                    <a:pt x="210" y="28"/>
                  </a:lnTo>
                  <a:lnTo>
                    <a:pt x="212" y="27"/>
                  </a:lnTo>
                  <a:lnTo>
                    <a:pt x="213" y="27"/>
                  </a:lnTo>
                  <a:lnTo>
                    <a:pt x="218" y="27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4" y="27"/>
                  </a:lnTo>
                  <a:lnTo>
                    <a:pt x="231" y="27"/>
                  </a:lnTo>
                  <a:lnTo>
                    <a:pt x="232" y="27"/>
                  </a:lnTo>
                  <a:lnTo>
                    <a:pt x="232" y="27"/>
                  </a:lnTo>
                  <a:lnTo>
                    <a:pt x="238" y="25"/>
                  </a:lnTo>
                  <a:lnTo>
                    <a:pt x="240" y="25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3" y="24"/>
                  </a:lnTo>
                  <a:lnTo>
                    <a:pt x="246" y="24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50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4" y="21"/>
                  </a:lnTo>
                  <a:lnTo>
                    <a:pt x="259" y="21"/>
                  </a:lnTo>
                  <a:lnTo>
                    <a:pt x="259" y="21"/>
                  </a:lnTo>
                  <a:lnTo>
                    <a:pt x="261" y="21"/>
                  </a:lnTo>
                  <a:lnTo>
                    <a:pt x="264" y="21"/>
                  </a:lnTo>
                  <a:lnTo>
                    <a:pt x="265" y="19"/>
                  </a:lnTo>
                  <a:lnTo>
                    <a:pt x="267" y="21"/>
                  </a:lnTo>
                  <a:lnTo>
                    <a:pt x="268" y="21"/>
                  </a:lnTo>
                  <a:lnTo>
                    <a:pt x="268" y="21"/>
                  </a:lnTo>
                  <a:lnTo>
                    <a:pt x="268" y="19"/>
                  </a:lnTo>
                  <a:lnTo>
                    <a:pt x="270" y="17"/>
                  </a:lnTo>
                  <a:lnTo>
                    <a:pt x="272" y="16"/>
                  </a:lnTo>
                  <a:lnTo>
                    <a:pt x="272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6" y="16"/>
                  </a:lnTo>
                  <a:lnTo>
                    <a:pt x="279" y="14"/>
                  </a:lnTo>
                  <a:lnTo>
                    <a:pt x="279" y="14"/>
                  </a:lnTo>
                  <a:lnTo>
                    <a:pt x="284" y="14"/>
                  </a:lnTo>
                  <a:lnTo>
                    <a:pt x="289" y="13"/>
                  </a:lnTo>
                  <a:lnTo>
                    <a:pt x="292" y="13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2" y="11"/>
                  </a:lnTo>
                  <a:lnTo>
                    <a:pt x="305" y="10"/>
                  </a:lnTo>
                  <a:lnTo>
                    <a:pt x="308" y="8"/>
                  </a:lnTo>
                  <a:lnTo>
                    <a:pt x="309" y="8"/>
                  </a:lnTo>
                  <a:lnTo>
                    <a:pt x="311" y="8"/>
                  </a:lnTo>
                  <a:lnTo>
                    <a:pt x="313" y="8"/>
                  </a:lnTo>
                  <a:lnTo>
                    <a:pt x="313" y="8"/>
                  </a:lnTo>
                  <a:lnTo>
                    <a:pt x="313" y="6"/>
                  </a:lnTo>
                  <a:lnTo>
                    <a:pt x="313" y="5"/>
                  </a:lnTo>
                  <a:lnTo>
                    <a:pt x="313" y="5"/>
                  </a:lnTo>
                  <a:lnTo>
                    <a:pt x="314" y="3"/>
                  </a:lnTo>
                  <a:lnTo>
                    <a:pt x="316" y="3"/>
                  </a:lnTo>
                  <a:lnTo>
                    <a:pt x="317" y="3"/>
                  </a:lnTo>
                  <a:lnTo>
                    <a:pt x="320" y="2"/>
                  </a:lnTo>
                  <a:lnTo>
                    <a:pt x="322" y="0"/>
                  </a:lnTo>
                  <a:lnTo>
                    <a:pt x="3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3" name="Freeform 230">
              <a:extLst>
                <a:ext uri="{FF2B5EF4-FFF2-40B4-BE49-F238E27FC236}">
                  <a16:creationId xmlns:a16="http://schemas.microsoft.com/office/drawing/2014/main" id="{B4C4F968-4591-4543-B3B3-4B92F1D5869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68811" y="3858446"/>
              <a:ext cx="48731" cy="11695"/>
            </a:xfrm>
            <a:custGeom>
              <a:avLst/>
              <a:gdLst>
                <a:gd name="T0" fmla="*/ 2 w 25"/>
                <a:gd name="T1" fmla="*/ 4 h 6"/>
                <a:gd name="T2" fmla="*/ 2 w 25"/>
                <a:gd name="T3" fmla="*/ 6 h 6"/>
                <a:gd name="T4" fmla="*/ 2 w 25"/>
                <a:gd name="T5" fmla="*/ 6 h 6"/>
                <a:gd name="T6" fmla="*/ 3 w 25"/>
                <a:gd name="T7" fmla="*/ 6 h 6"/>
                <a:gd name="T8" fmla="*/ 3 w 25"/>
                <a:gd name="T9" fmla="*/ 4 h 6"/>
                <a:gd name="T10" fmla="*/ 5 w 25"/>
                <a:gd name="T11" fmla="*/ 6 h 6"/>
                <a:gd name="T12" fmla="*/ 5 w 25"/>
                <a:gd name="T13" fmla="*/ 6 h 6"/>
                <a:gd name="T14" fmla="*/ 3 w 25"/>
                <a:gd name="T15" fmla="*/ 6 h 6"/>
                <a:gd name="T16" fmla="*/ 3 w 25"/>
                <a:gd name="T17" fmla="*/ 6 h 6"/>
                <a:gd name="T18" fmla="*/ 2 w 25"/>
                <a:gd name="T19" fmla="*/ 6 h 6"/>
                <a:gd name="T20" fmla="*/ 2 w 25"/>
                <a:gd name="T21" fmla="*/ 6 h 6"/>
                <a:gd name="T22" fmla="*/ 0 w 25"/>
                <a:gd name="T23" fmla="*/ 4 h 6"/>
                <a:gd name="T24" fmla="*/ 2 w 25"/>
                <a:gd name="T25" fmla="*/ 4 h 6"/>
                <a:gd name="T26" fmla="*/ 21 w 25"/>
                <a:gd name="T27" fmla="*/ 0 h 6"/>
                <a:gd name="T28" fmla="*/ 22 w 25"/>
                <a:gd name="T29" fmla="*/ 0 h 6"/>
                <a:gd name="T30" fmla="*/ 22 w 25"/>
                <a:gd name="T31" fmla="*/ 0 h 6"/>
                <a:gd name="T32" fmla="*/ 21 w 25"/>
                <a:gd name="T33" fmla="*/ 0 h 6"/>
                <a:gd name="T34" fmla="*/ 21 w 25"/>
                <a:gd name="T35" fmla="*/ 0 h 6"/>
                <a:gd name="T36" fmla="*/ 21 w 25"/>
                <a:gd name="T37" fmla="*/ 1 h 6"/>
                <a:gd name="T38" fmla="*/ 19 w 25"/>
                <a:gd name="T39" fmla="*/ 1 h 6"/>
                <a:gd name="T40" fmla="*/ 19 w 25"/>
                <a:gd name="T41" fmla="*/ 0 h 6"/>
                <a:gd name="T42" fmla="*/ 19 w 25"/>
                <a:gd name="T43" fmla="*/ 0 h 6"/>
                <a:gd name="T44" fmla="*/ 21 w 25"/>
                <a:gd name="T45" fmla="*/ 0 h 6"/>
                <a:gd name="T46" fmla="*/ 21 w 25"/>
                <a:gd name="T47" fmla="*/ 0 h 6"/>
                <a:gd name="T48" fmla="*/ 21 w 25"/>
                <a:gd name="T49" fmla="*/ 0 h 6"/>
                <a:gd name="T50" fmla="*/ 21 w 25"/>
                <a:gd name="T51" fmla="*/ 0 h 6"/>
                <a:gd name="T52" fmla="*/ 24 w 25"/>
                <a:gd name="T53" fmla="*/ 0 h 6"/>
                <a:gd name="T54" fmla="*/ 25 w 25"/>
                <a:gd name="T55" fmla="*/ 0 h 6"/>
                <a:gd name="T56" fmla="*/ 25 w 25"/>
                <a:gd name="T57" fmla="*/ 0 h 6"/>
                <a:gd name="T58" fmla="*/ 25 w 25"/>
                <a:gd name="T59" fmla="*/ 0 h 6"/>
                <a:gd name="T60" fmla="*/ 24 w 25"/>
                <a:gd name="T61" fmla="*/ 0 h 6"/>
                <a:gd name="T62" fmla="*/ 24 w 25"/>
                <a:gd name="T63" fmla="*/ 0 h 6"/>
                <a:gd name="T64" fmla="*/ 22 w 25"/>
                <a:gd name="T65" fmla="*/ 0 h 6"/>
                <a:gd name="T66" fmla="*/ 24 w 25"/>
                <a:gd name="T67" fmla="*/ 0 h 6"/>
                <a:gd name="T68" fmla="*/ 24 w 25"/>
                <a:gd name="T69" fmla="*/ 0 h 6"/>
                <a:gd name="T70" fmla="*/ 24 w 25"/>
                <a:gd name="T7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6">
                  <a:moveTo>
                    <a:pt x="2" y="4"/>
                  </a:moveTo>
                  <a:lnTo>
                    <a:pt x="2" y="6"/>
                  </a:lnTo>
                  <a:lnTo>
                    <a:pt x="2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close/>
                  <a:moveTo>
                    <a:pt x="24" y="0"/>
                  </a:move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4" name="Freeform 231">
              <a:extLst>
                <a:ext uri="{FF2B5EF4-FFF2-40B4-BE49-F238E27FC236}">
                  <a16:creationId xmlns:a16="http://schemas.microsoft.com/office/drawing/2014/main" id="{1CF97656-3F3E-4DF6-A5C0-876439E60E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4871" y="3546570"/>
              <a:ext cx="54578" cy="50680"/>
            </a:xfrm>
            <a:custGeom>
              <a:avLst/>
              <a:gdLst>
                <a:gd name="T0" fmla="*/ 25 w 28"/>
                <a:gd name="T1" fmla="*/ 4 h 26"/>
                <a:gd name="T2" fmla="*/ 27 w 28"/>
                <a:gd name="T3" fmla="*/ 7 h 26"/>
                <a:gd name="T4" fmla="*/ 25 w 28"/>
                <a:gd name="T5" fmla="*/ 8 h 26"/>
                <a:gd name="T6" fmla="*/ 23 w 28"/>
                <a:gd name="T7" fmla="*/ 8 h 26"/>
                <a:gd name="T8" fmla="*/ 23 w 28"/>
                <a:gd name="T9" fmla="*/ 5 h 26"/>
                <a:gd name="T10" fmla="*/ 23 w 28"/>
                <a:gd name="T11" fmla="*/ 5 h 26"/>
                <a:gd name="T12" fmla="*/ 23 w 28"/>
                <a:gd name="T13" fmla="*/ 4 h 26"/>
                <a:gd name="T14" fmla="*/ 25 w 28"/>
                <a:gd name="T15" fmla="*/ 2 h 26"/>
                <a:gd name="T16" fmla="*/ 17 w 28"/>
                <a:gd name="T17" fmla="*/ 0 h 26"/>
                <a:gd name="T18" fmla="*/ 22 w 28"/>
                <a:gd name="T19" fmla="*/ 2 h 26"/>
                <a:gd name="T20" fmla="*/ 22 w 28"/>
                <a:gd name="T21" fmla="*/ 5 h 26"/>
                <a:gd name="T22" fmla="*/ 23 w 28"/>
                <a:gd name="T23" fmla="*/ 8 h 26"/>
                <a:gd name="T24" fmla="*/ 23 w 28"/>
                <a:gd name="T25" fmla="*/ 8 h 26"/>
                <a:gd name="T26" fmla="*/ 22 w 28"/>
                <a:gd name="T27" fmla="*/ 8 h 26"/>
                <a:gd name="T28" fmla="*/ 17 w 28"/>
                <a:gd name="T29" fmla="*/ 11 h 26"/>
                <a:gd name="T30" fmla="*/ 19 w 28"/>
                <a:gd name="T31" fmla="*/ 13 h 26"/>
                <a:gd name="T32" fmla="*/ 22 w 28"/>
                <a:gd name="T33" fmla="*/ 11 h 26"/>
                <a:gd name="T34" fmla="*/ 23 w 28"/>
                <a:gd name="T35" fmla="*/ 15 h 26"/>
                <a:gd name="T36" fmla="*/ 25 w 28"/>
                <a:gd name="T37" fmla="*/ 18 h 26"/>
                <a:gd name="T38" fmla="*/ 27 w 28"/>
                <a:gd name="T39" fmla="*/ 22 h 26"/>
                <a:gd name="T40" fmla="*/ 27 w 28"/>
                <a:gd name="T41" fmla="*/ 24 h 26"/>
                <a:gd name="T42" fmla="*/ 25 w 28"/>
                <a:gd name="T43" fmla="*/ 26 h 26"/>
                <a:gd name="T44" fmla="*/ 20 w 28"/>
                <a:gd name="T45" fmla="*/ 26 h 26"/>
                <a:gd name="T46" fmla="*/ 16 w 28"/>
                <a:gd name="T47" fmla="*/ 24 h 26"/>
                <a:gd name="T48" fmla="*/ 14 w 28"/>
                <a:gd name="T49" fmla="*/ 21 h 26"/>
                <a:gd name="T50" fmla="*/ 9 w 28"/>
                <a:gd name="T51" fmla="*/ 18 h 26"/>
                <a:gd name="T52" fmla="*/ 3 w 28"/>
                <a:gd name="T53" fmla="*/ 18 h 26"/>
                <a:gd name="T54" fmla="*/ 3 w 28"/>
                <a:gd name="T55" fmla="*/ 15 h 26"/>
                <a:gd name="T56" fmla="*/ 6 w 28"/>
                <a:gd name="T57" fmla="*/ 10 h 26"/>
                <a:gd name="T58" fmla="*/ 8 w 28"/>
                <a:gd name="T59" fmla="*/ 5 h 26"/>
                <a:gd name="T60" fmla="*/ 9 w 28"/>
                <a:gd name="T61" fmla="*/ 4 h 26"/>
                <a:gd name="T62" fmla="*/ 11 w 28"/>
                <a:gd name="T63" fmla="*/ 2 h 26"/>
                <a:gd name="T64" fmla="*/ 14 w 28"/>
                <a:gd name="T6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" h="26">
                  <a:moveTo>
                    <a:pt x="25" y="2"/>
                  </a:moveTo>
                  <a:lnTo>
                    <a:pt x="25" y="4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7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5" y="2"/>
                  </a:lnTo>
                  <a:close/>
                  <a:moveTo>
                    <a:pt x="17" y="0"/>
                  </a:moveTo>
                  <a:lnTo>
                    <a:pt x="17" y="0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3" y="7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3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19" y="10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5" y="18"/>
                  </a:lnTo>
                  <a:lnTo>
                    <a:pt x="25" y="19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27" y="24"/>
                  </a:lnTo>
                  <a:lnTo>
                    <a:pt x="28" y="26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20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4" y="18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3" y="18"/>
                  </a:lnTo>
                  <a:lnTo>
                    <a:pt x="0" y="16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6" y="10"/>
                  </a:lnTo>
                  <a:lnTo>
                    <a:pt x="6" y="8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5" name="Freeform 232">
              <a:extLst>
                <a:ext uri="{FF2B5EF4-FFF2-40B4-BE49-F238E27FC236}">
                  <a16:creationId xmlns:a16="http://schemas.microsoft.com/office/drawing/2014/main" id="{8F2931F7-2AB0-4C77-804B-FFCF10B89E8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314526" y="3277578"/>
              <a:ext cx="138395" cy="175430"/>
            </a:xfrm>
            <a:custGeom>
              <a:avLst/>
              <a:gdLst>
                <a:gd name="T0" fmla="*/ 13 w 71"/>
                <a:gd name="T1" fmla="*/ 88 h 90"/>
                <a:gd name="T2" fmla="*/ 3 w 71"/>
                <a:gd name="T3" fmla="*/ 90 h 90"/>
                <a:gd name="T4" fmla="*/ 5 w 71"/>
                <a:gd name="T5" fmla="*/ 85 h 90"/>
                <a:gd name="T6" fmla="*/ 11 w 71"/>
                <a:gd name="T7" fmla="*/ 72 h 90"/>
                <a:gd name="T8" fmla="*/ 3 w 71"/>
                <a:gd name="T9" fmla="*/ 67 h 90"/>
                <a:gd name="T10" fmla="*/ 2 w 71"/>
                <a:gd name="T11" fmla="*/ 71 h 90"/>
                <a:gd name="T12" fmla="*/ 3 w 71"/>
                <a:gd name="T13" fmla="*/ 67 h 90"/>
                <a:gd name="T14" fmla="*/ 26 w 71"/>
                <a:gd name="T15" fmla="*/ 66 h 90"/>
                <a:gd name="T16" fmla="*/ 2 w 71"/>
                <a:gd name="T17" fmla="*/ 64 h 90"/>
                <a:gd name="T18" fmla="*/ 27 w 71"/>
                <a:gd name="T19" fmla="*/ 61 h 90"/>
                <a:gd name="T20" fmla="*/ 29 w 71"/>
                <a:gd name="T21" fmla="*/ 66 h 90"/>
                <a:gd name="T22" fmla="*/ 27 w 71"/>
                <a:gd name="T23" fmla="*/ 63 h 90"/>
                <a:gd name="T24" fmla="*/ 37 w 71"/>
                <a:gd name="T25" fmla="*/ 63 h 90"/>
                <a:gd name="T26" fmla="*/ 5 w 71"/>
                <a:gd name="T27" fmla="*/ 34 h 90"/>
                <a:gd name="T28" fmla="*/ 5 w 71"/>
                <a:gd name="T29" fmla="*/ 34 h 90"/>
                <a:gd name="T30" fmla="*/ 70 w 71"/>
                <a:gd name="T31" fmla="*/ 20 h 90"/>
                <a:gd name="T32" fmla="*/ 7 w 71"/>
                <a:gd name="T33" fmla="*/ 14 h 90"/>
                <a:gd name="T34" fmla="*/ 7 w 71"/>
                <a:gd name="T35" fmla="*/ 17 h 90"/>
                <a:gd name="T36" fmla="*/ 41 w 71"/>
                <a:gd name="T37" fmla="*/ 12 h 90"/>
                <a:gd name="T38" fmla="*/ 51 w 71"/>
                <a:gd name="T39" fmla="*/ 31 h 90"/>
                <a:gd name="T40" fmla="*/ 49 w 71"/>
                <a:gd name="T41" fmla="*/ 41 h 90"/>
                <a:gd name="T42" fmla="*/ 51 w 71"/>
                <a:gd name="T43" fmla="*/ 44 h 90"/>
                <a:gd name="T44" fmla="*/ 48 w 71"/>
                <a:gd name="T45" fmla="*/ 55 h 90"/>
                <a:gd name="T46" fmla="*/ 38 w 71"/>
                <a:gd name="T47" fmla="*/ 58 h 90"/>
                <a:gd name="T48" fmla="*/ 35 w 71"/>
                <a:gd name="T49" fmla="*/ 63 h 90"/>
                <a:gd name="T50" fmla="*/ 30 w 71"/>
                <a:gd name="T51" fmla="*/ 60 h 90"/>
                <a:gd name="T52" fmla="*/ 24 w 71"/>
                <a:gd name="T53" fmla="*/ 63 h 90"/>
                <a:gd name="T54" fmla="*/ 22 w 71"/>
                <a:gd name="T55" fmla="*/ 64 h 90"/>
                <a:gd name="T56" fmla="*/ 21 w 71"/>
                <a:gd name="T57" fmla="*/ 66 h 90"/>
                <a:gd name="T58" fmla="*/ 18 w 71"/>
                <a:gd name="T59" fmla="*/ 67 h 90"/>
                <a:gd name="T60" fmla="*/ 15 w 71"/>
                <a:gd name="T61" fmla="*/ 67 h 90"/>
                <a:gd name="T62" fmla="*/ 10 w 71"/>
                <a:gd name="T63" fmla="*/ 71 h 90"/>
                <a:gd name="T64" fmla="*/ 7 w 71"/>
                <a:gd name="T65" fmla="*/ 69 h 90"/>
                <a:gd name="T66" fmla="*/ 8 w 71"/>
                <a:gd name="T67" fmla="*/ 66 h 90"/>
                <a:gd name="T68" fmla="*/ 8 w 71"/>
                <a:gd name="T69" fmla="*/ 63 h 90"/>
                <a:gd name="T70" fmla="*/ 5 w 71"/>
                <a:gd name="T71" fmla="*/ 58 h 90"/>
                <a:gd name="T72" fmla="*/ 8 w 71"/>
                <a:gd name="T73" fmla="*/ 52 h 90"/>
                <a:gd name="T74" fmla="*/ 8 w 71"/>
                <a:gd name="T75" fmla="*/ 50 h 90"/>
                <a:gd name="T76" fmla="*/ 10 w 71"/>
                <a:gd name="T77" fmla="*/ 45 h 90"/>
                <a:gd name="T78" fmla="*/ 8 w 71"/>
                <a:gd name="T79" fmla="*/ 41 h 90"/>
                <a:gd name="T80" fmla="*/ 8 w 71"/>
                <a:gd name="T81" fmla="*/ 34 h 90"/>
                <a:gd name="T82" fmla="*/ 3 w 71"/>
                <a:gd name="T83" fmla="*/ 33 h 90"/>
                <a:gd name="T84" fmla="*/ 7 w 71"/>
                <a:gd name="T85" fmla="*/ 28 h 90"/>
                <a:gd name="T86" fmla="*/ 13 w 71"/>
                <a:gd name="T87" fmla="*/ 30 h 90"/>
                <a:gd name="T88" fmla="*/ 13 w 71"/>
                <a:gd name="T89" fmla="*/ 28 h 90"/>
                <a:gd name="T90" fmla="*/ 10 w 71"/>
                <a:gd name="T91" fmla="*/ 20 h 90"/>
                <a:gd name="T92" fmla="*/ 8 w 71"/>
                <a:gd name="T93" fmla="*/ 15 h 90"/>
                <a:gd name="T94" fmla="*/ 10 w 71"/>
                <a:gd name="T95" fmla="*/ 14 h 90"/>
                <a:gd name="T96" fmla="*/ 15 w 71"/>
                <a:gd name="T97" fmla="*/ 8 h 90"/>
                <a:gd name="T98" fmla="*/ 22 w 71"/>
                <a:gd name="T99" fmla="*/ 6 h 90"/>
                <a:gd name="T100" fmla="*/ 30 w 71"/>
                <a:gd name="T101" fmla="*/ 6 h 90"/>
                <a:gd name="T102" fmla="*/ 35 w 71"/>
                <a:gd name="T103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1" h="90">
                  <a:moveTo>
                    <a:pt x="11" y="83"/>
                  </a:moveTo>
                  <a:lnTo>
                    <a:pt x="13" y="85"/>
                  </a:lnTo>
                  <a:lnTo>
                    <a:pt x="13" y="85"/>
                  </a:lnTo>
                  <a:lnTo>
                    <a:pt x="13" y="86"/>
                  </a:lnTo>
                  <a:lnTo>
                    <a:pt x="13" y="88"/>
                  </a:lnTo>
                  <a:lnTo>
                    <a:pt x="10" y="88"/>
                  </a:lnTo>
                  <a:lnTo>
                    <a:pt x="8" y="90"/>
                  </a:lnTo>
                  <a:lnTo>
                    <a:pt x="5" y="90"/>
                  </a:lnTo>
                  <a:lnTo>
                    <a:pt x="5" y="90"/>
                  </a:lnTo>
                  <a:lnTo>
                    <a:pt x="3" y="90"/>
                  </a:lnTo>
                  <a:lnTo>
                    <a:pt x="3" y="90"/>
                  </a:lnTo>
                  <a:lnTo>
                    <a:pt x="3" y="88"/>
                  </a:lnTo>
                  <a:lnTo>
                    <a:pt x="2" y="88"/>
                  </a:lnTo>
                  <a:lnTo>
                    <a:pt x="3" y="86"/>
                  </a:lnTo>
                  <a:lnTo>
                    <a:pt x="5" y="85"/>
                  </a:lnTo>
                  <a:lnTo>
                    <a:pt x="10" y="83"/>
                  </a:lnTo>
                  <a:lnTo>
                    <a:pt x="11" y="83"/>
                  </a:lnTo>
                  <a:close/>
                  <a:moveTo>
                    <a:pt x="10" y="71"/>
                  </a:moveTo>
                  <a:lnTo>
                    <a:pt x="11" y="71"/>
                  </a:lnTo>
                  <a:lnTo>
                    <a:pt x="11" y="72"/>
                  </a:lnTo>
                  <a:lnTo>
                    <a:pt x="10" y="72"/>
                  </a:lnTo>
                  <a:lnTo>
                    <a:pt x="10" y="71"/>
                  </a:lnTo>
                  <a:lnTo>
                    <a:pt x="10" y="71"/>
                  </a:lnTo>
                  <a:lnTo>
                    <a:pt x="10" y="71"/>
                  </a:lnTo>
                  <a:close/>
                  <a:moveTo>
                    <a:pt x="3" y="67"/>
                  </a:moveTo>
                  <a:lnTo>
                    <a:pt x="5" y="67"/>
                  </a:lnTo>
                  <a:lnTo>
                    <a:pt x="5" y="69"/>
                  </a:lnTo>
                  <a:lnTo>
                    <a:pt x="5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3" y="67"/>
                  </a:lnTo>
                  <a:lnTo>
                    <a:pt x="3" y="67"/>
                  </a:lnTo>
                  <a:close/>
                  <a:moveTo>
                    <a:pt x="26" y="66"/>
                  </a:moveTo>
                  <a:lnTo>
                    <a:pt x="26" y="66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6"/>
                  </a:lnTo>
                  <a:close/>
                  <a:moveTo>
                    <a:pt x="2" y="61"/>
                  </a:moveTo>
                  <a:lnTo>
                    <a:pt x="2" y="63"/>
                  </a:lnTo>
                  <a:lnTo>
                    <a:pt x="2" y="64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2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1"/>
                  </a:lnTo>
                  <a:close/>
                  <a:moveTo>
                    <a:pt x="27" y="61"/>
                  </a:moveTo>
                  <a:lnTo>
                    <a:pt x="29" y="63"/>
                  </a:lnTo>
                  <a:lnTo>
                    <a:pt x="30" y="63"/>
                  </a:lnTo>
                  <a:lnTo>
                    <a:pt x="30" y="63"/>
                  </a:lnTo>
                  <a:lnTo>
                    <a:pt x="30" y="64"/>
                  </a:lnTo>
                  <a:lnTo>
                    <a:pt x="29" y="66"/>
                  </a:lnTo>
                  <a:lnTo>
                    <a:pt x="29" y="64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7" y="61"/>
                  </a:lnTo>
                  <a:close/>
                  <a:moveTo>
                    <a:pt x="40" y="60"/>
                  </a:moveTo>
                  <a:lnTo>
                    <a:pt x="40" y="64"/>
                  </a:lnTo>
                  <a:lnTo>
                    <a:pt x="38" y="64"/>
                  </a:lnTo>
                  <a:lnTo>
                    <a:pt x="37" y="63"/>
                  </a:lnTo>
                  <a:lnTo>
                    <a:pt x="37" y="63"/>
                  </a:lnTo>
                  <a:lnTo>
                    <a:pt x="38" y="61"/>
                  </a:lnTo>
                  <a:lnTo>
                    <a:pt x="38" y="60"/>
                  </a:lnTo>
                  <a:lnTo>
                    <a:pt x="40" y="60"/>
                  </a:lnTo>
                  <a:close/>
                  <a:moveTo>
                    <a:pt x="5" y="34"/>
                  </a:moveTo>
                  <a:lnTo>
                    <a:pt x="5" y="34"/>
                  </a:lnTo>
                  <a:lnTo>
                    <a:pt x="7" y="36"/>
                  </a:lnTo>
                  <a:lnTo>
                    <a:pt x="7" y="38"/>
                  </a:lnTo>
                  <a:lnTo>
                    <a:pt x="5" y="36"/>
                  </a:lnTo>
                  <a:lnTo>
                    <a:pt x="5" y="34"/>
                  </a:lnTo>
                  <a:close/>
                  <a:moveTo>
                    <a:pt x="71" y="19"/>
                  </a:moveTo>
                  <a:lnTo>
                    <a:pt x="71" y="19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0" y="20"/>
                  </a:lnTo>
                  <a:lnTo>
                    <a:pt x="70" y="19"/>
                  </a:lnTo>
                  <a:lnTo>
                    <a:pt x="70" y="19"/>
                  </a:lnTo>
                  <a:lnTo>
                    <a:pt x="71" y="19"/>
                  </a:lnTo>
                  <a:close/>
                  <a:moveTo>
                    <a:pt x="7" y="14"/>
                  </a:moveTo>
                  <a:lnTo>
                    <a:pt x="7" y="14"/>
                  </a:lnTo>
                  <a:lnTo>
                    <a:pt x="8" y="15"/>
                  </a:lnTo>
                  <a:lnTo>
                    <a:pt x="8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5" y="14"/>
                  </a:lnTo>
                  <a:lnTo>
                    <a:pt x="7" y="14"/>
                  </a:lnTo>
                  <a:close/>
                  <a:moveTo>
                    <a:pt x="35" y="0"/>
                  </a:moveTo>
                  <a:lnTo>
                    <a:pt x="38" y="8"/>
                  </a:lnTo>
                  <a:lnTo>
                    <a:pt x="41" y="12"/>
                  </a:lnTo>
                  <a:lnTo>
                    <a:pt x="44" y="15"/>
                  </a:lnTo>
                  <a:lnTo>
                    <a:pt x="48" y="23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1" y="31"/>
                  </a:lnTo>
                  <a:lnTo>
                    <a:pt x="49" y="33"/>
                  </a:lnTo>
                  <a:lnTo>
                    <a:pt x="51" y="36"/>
                  </a:lnTo>
                  <a:lnTo>
                    <a:pt x="49" y="38"/>
                  </a:lnTo>
                  <a:lnTo>
                    <a:pt x="49" y="39"/>
                  </a:lnTo>
                  <a:lnTo>
                    <a:pt x="49" y="41"/>
                  </a:lnTo>
                  <a:lnTo>
                    <a:pt x="49" y="42"/>
                  </a:lnTo>
                  <a:lnTo>
                    <a:pt x="49" y="44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9"/>
                  </a:lnTo>
                  <a:lnTo>
                    <a:pt x="49" y="52"/>
                  </a:lnTo>
                  <a:lnTo>
                    <a:pt x="48" y="55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60"/>
                  </a:lnTo>
                  <a:lnTo>
                    <a:pt x="38" y="58"/>
                  </a:lnTo>
                  <a:lnTo>
                    <a:pt x="37" y="58"/>
                  </a:lnTo>
                  <a:lnTo>
                    <a:pt x="35" y="60"/>
                  </a:lnTo>
                  <a:lnTo>
                    <a:pt x="35" y="60"/>
                  </a:lnTo>
                  <a:lnTo>
                    <a:pt x="35" y="61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3" y="61"/>
                  </a:lnTo>
                  <a:lnTo>
                    <a:pt x="32" y="61"/>
                  </a:lnTo>
                  <a:lnTo>
                    <a:pt x="30" y="61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7" y="61"/>
                  </a:lnTo>
                  <a:lnTo>
                    <a:pt x="26" y="61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1" y="63"/>
                  </a:lnTo>
                  <a:lnTo>
                    <a:pt x="21" y="63"/>
                  </a:lnTo>
                  <a:lnTo>
                    <a:pt x="21" y="64"/>
                  </a:lnTo>
                  <a:lnTo>
                    <a:pt x="21" y="66"/>
                  </a:lnTo>
                  <a:lnTo>
                    <a:pt x="21" y="66"/>
                  </a:lnTo>
                  <a:lnTo>
                    <a:pt x="21" y="67"/>
                  </a:lnTo>
                  <a:lnTo>
                    <a:pt x="21" y="69"/>
                  </a:lnTo>
                  <a:lnTo>
                    <a:pt x="19" y="69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8" y="66"/>
                  </a:lnTo>
                  <a:lnTo>
                    <a:pt x="19" y="64"/>
                  </a:lnTo>
                  <a:lnTo>
                    <a:pt x="18" y="64"/>
                  </a:lnTo>
                  <a:lnTo>
                    <a:pt x="15" y="67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0" y="71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7" y="69"/>
                  </a:lnTo>
                  <a:lnTo>
                    <a:pt x="5" y="67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7" y="66"/>
                  </a:lnTo>
                  <a:lnTo>
                    <a:pt x="8" y="66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7" y="63"/>
                  </a:lnTo>
                  <a:lnTo>
                    <a:pt x="7" y="63"/>
                  </a:lnTo>
                  <a:lnTo>
                    <a:pt x="7" y="61"/>
                  </a:lnTo>
                  <a:lnTo>
                    <a:pt x="5" y="60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7" y="55"/>
                  </a:lnTo>
                  <a:lnTo>
                    <a:pt x="7" y="53"/>
                  </a:lnTo>
                  <a:lnTo>
                    <a:pt x="7" y="52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0"/>
                  </a:lnTo>
                  <a:lnTo>
                    <a:pt x="7" y="50"/>
                  </a:lnTo>
                  <a:lnTo>
                    <a:pt x="7" y="50"/>
                  </a:lnTo>
                  <a:lnTo>
                    <a:pt x="8" y="50"/>
                  </a:lnTo>
                  <a:lnTo>
                    <a:pt x="8" y="49"/>
                  </a:lnTo>
                  <a:lnTo>
                    <a:pt x="10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2" y="31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8" y="27"/>
                  </a:lnTo>
                  <a:lnTo>
                    <a:pt x="10" y="28"/>
                  </a:lnTo>
                  <a:lnTo>
                    <a:pt x="11" y="28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3" y="28"/>
                  </a:lnTo>
                  <a:lnTo>
                    <a:pt x="11" y="27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7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3" y="3"/>
                  </a:lnTo>
                  <a:lnTo>
                    <a:pt x="33" y="1"/>
                  </a:lnTo>
                  <a:lnTo>
                    <a:pt x="3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6" name="Freeform 233">
              <a:extLst>
                <a:ext uri="{FF2B5EF4-FFF2-40B4-BE49-F238E27FC236}">
                  <a16:creationId xmlns:a16="http://schemas.microsoft.com/office/drawing/2014/main" id="{A3B9D10E-513D-41B5-8AE9-8D005C8B852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69694" y="3133335"/>
              <a:ext cx="177380" cy="173481"/>
            </a:xfrm>
            <a:custGeom>
              <a:avLst/>
              <a:gdLst>
                <a:gd name="T0" fmla="*/ 8 w 91"/>
                <a:gd name="T1" fmla="*/ 58 h 89"/>
                <a:gd name="T2" fmla="*/ 82 w 91"/>
                <a:gd name="T3" fmla="*/ 0 h 89"/>
                <a:gd name="T4" fmla="*/ 85 w 91"/>
                <a:gd name="T5" fmla="*/ 1 h 89"/>
                <a:gd name="T6" fmla="*/ 88 w 91"/>
                <a:gd name="T7" fmla="*/ 8 h 89"/>
                <a:gd name="T8" fmla="*/ 91 w 91"/>
                <a:gd name="T9" fmla="*/ 11 h 89"/>
                <a:gd name="T10" fmla="*/ 85 w 91"/>
                <a:gd name="T11" fmla="*/ 14 h 89"/>
                <a:gd name="T12" fmla="*/ 80 w 91"/>
                <a:gd name="T13" fmla="*/ 19 h 89"/>
                <a:gd name="T14" fmla="*/ 77 w 91"/>
                <a:gd name="T15" fmla="*/ 28 h 89"/>
                <a:gd name="T16" fmla="*/ 72 w 91"/>
                <a:gd name="T17" fmla="*/ 39 h 89"/>
                <a:gd name="T18" fmla="*/ 63 w 91"/>
                <a:gd name="T19" fmla="*/ 45 h 89"/>
                <a:gd name="T20" fmla="*/ 53 w 91"/>
                <a:gd name="T21" fmla="*/ 50 h 89"/>
                <a:gd name="T22" fmla="*/ 45 w 91"/>
                <a:gd name="T23" fmla="*/ 58 h 89"/>
                <a:gd name="T24" fmla="*/ 44 w 91"/>
                <a:gd name="T25" fmla="*/ 63 h 89"/>
                <a:gd name="T26" fmla="*/ 49 w 91"/>
                <a:gd name="T27" fmla="*/ 67 h 89"/>
                <a:gd name="T28" fmla="*/ 56 w 91"/>
                <a:gd name="T29" fmla="*/ 74 h 89"/>
                <a:gd name="T30" fmla="*/ 55 w 91"/>
                <a:gd name="T31" fmla="*/ 78 h 89"/>
                <a:gd name="T32" fmla="*/ 49 w 91"/>
                <a:gd name="T33" fmla="*/ 80 h 89"/>
                <a:gd name="T34" fmla="*/ 39 w 91"/>
                <a:gd name="T35" fmla="*/ 80 h 89"/>
                <a:gd name="T36" fmla="*/ 33 w 91"/>
                <a:gd name="T37" fmla="*/ 86 h 89"/>
                <a:gd name="T38" fmla="*/ 31 w 91"/>
                <a:gd name="T39" fmla="*/ 88 h 89"/>
                <a:gd name="T40" fmla="*/ 23 w 91"/>
                <a:gd name="T41" fmla="*/ 86 h 89"/>
                <a:gd name="T42" fmla="*/ 17 w 91"/>
                <a:gd name="T43" fmla="*/ 88 h 89"/>
                <a:gd name="T44" fmla="*/ 14 w 91"/>
                <a:gd name="T45" fmla="*/ 88 h 89"/>
                <a:gd name="T46" fmla="*/ 12 w 91"/>
                <a:gd name="T47" fmla="*/ 83 h 89"/>
                <a:gd name="T48" fmla="*/ 6 w 91"/>
                <a:gd name="T49" fmla="*/ 83 h 89"/>
                <a:gd name="T50" fmla="*/ 9 w 91"/>
                <a:gd name="T51" fmla="*/ 77 h 89"/>
                <a:gd name="T52" fmla="*/ 17 w 91"/>
                <a:gd name="T53" fmla="*/ 74 h 89"/>
                <a:gd name="T54" fmla="*/ 11 w 91"/>
                <a:gd name="T55" fmla="*/ 71 h 89"/>
                <a:gd name="T56" fmla="*/ 11 w 91"/>
                <a:gd name="T57" fmla="*/ 58 h 89"/>
                <a:gd name="T58" fmla="*/ 4 w 91"/>
                <a:gd name="T59" fmla="*/ 56 h 89"/>
                <a:gd name="T60" fmla="*/ 0 w 91"/>
                <a:gd name="T61" fmla="*/ 53 h 89"/>
                <a:gd name="T62" fmla="*/ 1 w 91"/>
                <a:gd name="T63" fmla="*/ 49 h 89"/>
                <a:gd name="T64" fmla="*/ 9 w 91"/>
                <a:gd name="T65" fmla="*/ 44 h 89"/>
                <a:gd name="T66" fmla="*/ 14 w 91"/>
                <a:gd name="T67" fmla="*/ 41 h 89"/>
                <a:gd name="T68" fmla="*/ 19 w 91"/>
                <a:gd name="T69" fmla="*/ 37 h 89"/>
                <a:gd name="T70" fmla="*/ 23 w 91"/>
                <a:gd name="T71" fmla="*/ 36 h 89"/>
                <a:gd name="T72" fmla="*/ 28 w 91"/>
                <a:gd name="T73" fmla="*/ 30 h 89"/>
                <a:gd name="T74" fmla="*/ 31 w 91"/>
                <a:gd name="T75" fmla="*/ 25 h 89"/>
                <a:gd name="T76" fmla="*/ 34 w 91"/>
                <a:gd name="T77" fmla="*/ 22 h 89"/>
                <a:gd name="T78" fmla="*/ 38 w 91"/>
                <a:gd name="T79" fmla="*/ 22 h 89"/>
                <a:gd name="T80" fmla="*/ 41 w 91"/>
                <a:gd name="T81" fmla="*/ 25 h 89"/>
                <a:gd name="T82" fmla="*/ 47 w 91"/>
                <a:gd name="T83" fmla="*/ 26 h 89"/>
                <a:gd name="T84" fmla="*/ 55 w 91"/>
                <a:gd name="T85" fmla="*/ 28 h 89"/>
                <a:gd name="T86" fmla="*/ 56 w 91"/>
                <a:gd name="T87" fmla="*/ 23 h 89"/>
                <a:gd name="T88" fmla="*/ 53 w 91"/>
                <a:gd name="T89" fmla="*/ 19 h 89"/>
                <a:gd name="T90" fmla="*/ 58 w 91"/>
                <a:gd name="T91" fmla="*/ 17 h 89"/>
                <a:gd name="T92" fmla="*/ 66 w 91"/>
                <a:gd name="T93" fmla="*/ 15 h 89"/>
                <a:gd name="T94" fmla="*/ 69 w 91"/>
                <a:gd name="T95" fmla="*/ 12 h 89"/>
                <a:gd name="T96" fmla="*/ 74 w 91"/>
                <a:gd name="T97" fmla="*/ 9 h 89"/>
                <a:gd name="T98" fmla="*/ 77 w 91"/>
                <a:gd name="T99" fmla="*/ 9 h 89"/>
                <a:gd name="T100" fmla="*/ 79 w 91"/>
                <a:gd name="T101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1" h="89">
                  <a:moveTo>
                    <a:pt x="8" y="58"/>
                  </a:moveTo>
                  <a:lnTo>
                    <a:pt x="8" y="60"/>
                  </a:lnTo>
                  <a:lnTo>
                    <a:pt x="6" y="60"/>
                  </a:lnTo>
                  <a:lnTo>
                    <a:pt x="6" y="58"/>
                  </a:lnTo>
                  <a:lnTo>
                    <a:pt x="8" y="58"/>
                  </a:lnTo>
                  <a:lnTo>
                    <a:pt x="8" y="58"/>
                  </a:lnTo>
                  <a:close/>
                  <a:moveTo>
                    <a:pt x="80" y="0"/>
                  </a:moveTo>
                  <a:lnTo>
                    <a:pt x="80" y="0"/>
                  </a:lnTo>
                  <a:lnTo>
                    <a:pt x="80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83" y="0"/>
                  </a:lnTo>
                  <a:lnTo>
                    <a:pt x="83" y="1"/>
                  </a:lnTo>
                  <a:lnTo>
                    <a:pt x="85" y="1"/>
                  </a:lnTo>
                  <a:lnTo>
                    <a:pt x="85" y="1"/>
                  </a:lnTo>
                  <a:lnTo>
                    <a:pt x="85" y="4"/>
                  </a:lnTo>
                  <a:lnTo>
                    <a:pt x="85" y="4"/>
                  </a:lnTo>
                  <a:lnTo>
                    <a:pt x="86" y="6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0" y="12"/>
                  </a:lnTo>
                  <a:lnTo>
                    <a:pt x="90" y="12"/>
                  </a:lnTo>
                  <a:lnTo>
                    <a:pt x="88" y="12"/>
                  </a:lnTo>
                  <a:lnTo>
                    <a:pt x="85" y="14"/>
                  </a:lnTo>
                  <a:lnTo>
                    <a:pt x="85" y="14"/>
                  </a:lnTo>
                  <a:lnTo>
                    <a:pt x="83" y="15"/>
                  </a:lnTo>
                  <a:lnTo>
                    <a:pt x="82" y="15"/>
                  </a:lnTo>
                  <a:lnTo>
                    <a:pt x="82" y="17"/>
                  </a:lnTo>
                  <a:lnTo>
                    <a:pt x="80" y="19"/>
                  </a:lnTo>
                  <a:lnTo>
                    <a:pt x="79" y="20"/>
                  </a:lnTo>
                  <a:lnTo>
                    <a:pt x="77" y="22"/>
                  </a:lnTo>
                  <a:lnTo>
                    <a:pt x="77" y="23"/>
                  </a:lnTo>
                  <a:lnTo>
                    <a:pt x="77" y="25"/>
                  </a:lnTo>
                  <a:lnTo>
                    <a:pt x="77" y="28"/>
                  </a:lnTo>
                  <a:lnTo>
                    <a:pt x="77" y="30"/>
                  </a:lnTo>
                  <a:lnTo>
                    <a:pt x="77" y="33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2" y="39"/>
                  </a:lnTo>
                  <a:lnTo>
                    <a:pt x="71" y="41"/>
                  </a:lnTo>
                  <a:lnTo>
                    <a:pt x="67" y="42"/>
                  </a:lnTo>
                  <a:lnTo>
                    <a:pt x="66" y="44"/>
                  </a:lnTo>
                  <a:lnTo>
                    <a:pt x="64" y="45"/>
                  </a:lnTo>
                  <a:lnTo>
                    <a:pt x="63" y="45"/>
                  </a:lnTo>
                  <a:lnTo>
                    <a:pt x="61" y="49"/>
                  </a:lnTo>
                  <a:lnTo>
                    <a:pt x="60" y="49"/>
                  </a:lnTo>
                  <a:lnTo>
                    <a:pt x="58" y="50"/>
                  </a:lnTo>
                  <a:lnTo>
                    <a:pt x="56" y="50"/>
                  </a:lnTo>
                  <a:lnTo>
                    <a:pt x="53" y="50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5" y="55"/>
                  </a:lnTo>
                  <a:lnTo>
                    <a:pt x="45" y="56"/>
                  </a:lnTo>
                  <a:lnTo>
                    <a:pt x="45" y="58"/>
                  </a:lnTo>
                  <a:lnTo>
                    <a:pt x="45" y="60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4"/>
                  </a:lnTo>
                  <a:lnTo>
                    <a:pt x="45" y="66"/>
                  </a:lnTo>
                  <a:lnTo>
                    <a:pt x="45" y="66"/>
                  </a:lnTo>
                  <a:lnTo>
                    <a:pt x="47" y="66"/>
                  </a:lnTo>
                  <a:lnTo>
                    <a:pt x="49" y="67"/>
                  </a:lnTo>
                  <a:lnTo>
                    <a:pt x="52" y="71"/>
                  </a:lnTo>
                  <a:lnTo>
                    <a:pt x="53" y="71"/>
                  </a:lnTo>
                  <a:lnTo>
                    <a:pt x="55" y="72"/>
                  </a:lnTo>
                  <a:lnTo>
                    <a:pt x="56" y="72"/>
                  </a:lnTo>
                  <a:lnTo>
                    <a:pt x="56" y="74"/>
                  </a:lnTo>
                  <a:lnTo>
                    <a:pt x="58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8"/>
                  </a:lnTo>
                  <a:lnTo>
                    <a:pt x="55" y="78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0" y="80"/>
                  </a:lnTo>
                  <a:lnTo>
                    <a:pt x="49" y="80"/>
                  </a:lnTo>
                  <a:lnTo>
                    <a:pt x="49" y="80"/>
                  </a:lnTo>
                  <a:lnTo>
                    <a:pt x="45" y="80"/>
                  </a:lnTo>
                  <a:lnTo>
                    <a:pt x="45" y="80"/>
                  </a:lnTo>
                  <a:lnTo>
                    <a:pt x="42" y="80"/>
                  </a:lnTo>
                  <a:lnTo>
                    <a:pt x="41" y="80"/>
                  </a:lnTo>
                  <a:lnTo>
                    <a:pt x="39" y="80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6" y="83"/>
                  </a:lnTo>
                  <a:lnTo>
                    <a:pt x="34" y="85"/>
                  </a:lnTo>
                  <a:lnTo>
                    <a:pt x="33" y="86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1" y="88"/>
                  </a:lnTo>
                  <a:lnTo>
                    <a:pt x="28" y="86"/>
                  </a:lnTo>
                  <a:lnTo>
                    <a:pt x="26" y="88"/>
                  </a:lnTo>
                  <a:lnTo>
                    <a:pt x="25" y="89"/>
                  </a:lnTo>
                  <a:lnTo>
                    <a:pt x="25" y="89"/>
                  </a:lnTo>
                  <a:lnTo>
                    <a:pt x="23" y="86"/>
                  </a:lnTo>
                  <a:lnTo>
                    <a:pt x="22" y="86"/>
                  </a:lnTo>
                  <a:lnTo>
                    <a:pt x="20" y="85"/>
                  </a:lnTo>
                  <a:lnTo>
                    <a:pt x="19" y="85"/>
                  </a:lnTo>
                  <a:lnTo>
                    <a:pt x="19" y="86"/>
                  </a:lnTo>
                  <a:lnTo>
                    <a:pt x="17" y="88"/>
                  </a:lnTo>
                  <a:lnTo>
                    <a:pt x="15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8"/>
                  </a:lnTo>
                  <a:lnTo>
                    <a:pt x="11" y="86"/>
                  </a:lnTo>
                  <a:lnTo>
                    <a:pt x="9" y="86"/>
                  </a:lnTo>
                  <a:lnTo>
                    <a:pt x="9" y="86"/>
                  </a:lnTo>
                  <a:lnTo>
                    <a:pt x="12" y="85"/>
                  </a:lnTo>
                  <a:lnTo>
                    <a:pt x="12" y="83"/>
                  </a:lnTo>
                  <a:lnTo>
                    <a:pt x="12" y="83"/>
                  </a:lnTo>
                  <a:lnTo>
                    <a:pt x="11" y="83"/>
                  </a:lnTo>
                  <a:lnTo>
                    <a:pt x="9" y="83"/>
                  </a:lnTo>
                  <a:lnTo>
                    <a:pt x="8" y="83"/>
                  </a:lnTo>
                  <a:lnTo>
                    <a:pt x="6" y="83"/>
                  </a:lnTo>
                  <a:lnTo>
                    <a:pt x="4" y="83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8" y="78"/>
                  </a:lnTo>
                  <a:lnTo>
                    <a:pt x="9" y="77"/>
                  </a:lnTo>
                  <a:lnTo>
                    <a:pt x="9" y="75"/>
                  </a:lnTo>
                  <a:lnTo>
                    <a:pt x="14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2" y="72"/>
                  </a:lnTo>
                  <a:lnTo>
                    <a:pt x="11" y="72"/>
                  </a:lnTo>
                  <a:lnTo>
                    <a:pt x="11" y="71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4" y="61"/>
                  </a:lnTo>
                  <a:lnTo>
                    <a:pt x="14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8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6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0"/>
                  </a:lnTo>
                  <a:lnTo>
                    <a:pt x="1" y="49"/>
                  </a:lnTo>
                  <a:lnTo>
                    <a:pt x="4" y="45"/>
                  </a:lnTo>
                  <a:lnTo>
                    <a:pt x="6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11" y="41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7" y="39"/>
                  </a:lnTo>
                  <a:lnTo>
                    <a:pt x="17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6"/>
                  </a:lnTo>
                  <a:lnTo>
                    <a:pt x="20" y="36"/>
                  </a:lnTo>
                  <a:lnTo>
                    <a:pt x="22" y="36"/>
                  </a:lnTo>
                  <a:lnTo>
                    <a:pt x="23" y="36"/>
                  </a:lnTo>
                  <a:lnTo>
                    <a:pt x="25" y="34"/>
                  </a:lnTo>
                  <a:lnTo>
                    <a:pt x="25" y="34"/>
                  </a:lnTo>
                  <a:lnTo>
                    <a:pt x="25" y="33"/>
                  </a:lnTo>
                  <a:lnTo>
                    <a:pt x="26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1" y="28"/>
                  </a:lnTo>
                  <a:lnTo>
                    <a:pt x="31" y="25"/>
                  </a:lnTo>
                  <a:lnTo>
                    <a:pt x="31" y="23"/>
                  </a:lnTo>
                  <a:lnTo>
                    <a:pt x="31" y="23"/>
                  </a:lnTo>
                  <a:lnTo>
                    <a:pt x="33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39" y="23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2" y="25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5" y="2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6"/>
                  </a:lnTo>
                  <a:lnTo>
                    <a:pt x="53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6" y="23"/>
                  </a:lnTo>
                  <a:lnTo>
                    <a:pt x="56" y="23"/>
                  </a:lnTo>
                  <a:lnTo>
                    <a:pt x="55" y="22"/>
                  </a:lnTo>
                  <a:lnTo>
                    <a:pt x="53" y="20"/>
                  </a:lnTo>
                  <a:lnTo>
                    <a:pt x="53" y="20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5" y="17"/>
                  </a:lnTo>
                  <a:lnTo>
                    <a:pt x="56" y="17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5"/>
                  </a:lnTo>
                  <a:lnTo>
                    <a:pt x="64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69" y="14"/>
                  </a:lnTo>
                  <a:lnTo>
                    <a:pt x="69" y="12"/>
                  </a:lnTo>
                  <a:lnTo>
                    <a:pt x="69" y="12"/>
                  </a:lnTo>
                  <a:lnTo>
                    <a:pt x="71" y="11"/>
                  </a:lnTo>
                  <a:lnTo>
                    <a:pt x="71" y="9"/>
                  </a:lnTo>
                  <a:lnTo>
                    <a:pt x="72" y="9"/>
                  </a:lnTo>
                  <a:lnTo>
                    <a:pt x="72" y="9"/>
                  </a:lnTo>
                  <a:lnTo>
                    <a:pt x="74" y="9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7" y="9"/>
                  </a:lnTo>
                  <a:lnTo>
                    <a:pt x="77" y="9"/>
                  </a:lnTo>
                  <a:lnTo>
                    <a:pt x="77" y="6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79" y="1"/>
                  </a:lnTo>
                  <a:lnTo>
                    <a:pt x="79" y="0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7" name="Freeform 234">
              <a:extLst>
                <a:ext uri="{FF2B5EF4-FFF2-40B4-BE49-F238E27FC236}">
                  <a16:creationId xmlns:a16="http://schemas.microsoft.com/office/drawing/2014/main" id="{87D4200D-F5DB-4D31-A8D0-EC6F78CBF7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95101" y="3924719"/>
              <a:ext cx="9747" cy="9747"/>
            </a:xfrm>
            <a:custGeom>
              <a:avLst/>
              <a:gdLst>
                <a:gd name="T0" fmla="*/ 3 w 5"/>
                <a:gd name="T1" fmla="*/ 3 h 5"/>
                <a:gd name="T2" fmla="*/ 5 w 5"/>
                <a:gd name="T3" fmla="*/ 3 h 5"/>
                <a:gd name="T4" fmla="*/ 5 w 5"/>
                <a:gd name="T5" fmla="*/ 5 h 5"/>
                <a:gd name="T6" fmla="*/ 3 w 5"/>
                <a:gd name="T7" fmla="*/ 5 h 5"/>
                <a:gd name="T8" fmla="*/ 3 w 5"/>
                <a:gd name="T9" fmla="*/ 5 h 5"/>
                <a:gd name="T10" fmla="*/ 3 w 5"/>
                <a:gd name="T11" fmla="*/ 3 h 5"/>
                <a:gd name="T12" fmla="*/ 3 w 5"/>
                <a:gd name="T13" fmla="*/ 3 h 5"/>
                <a:gd name="T14" fmla="*/ 0 w 5"/>
                <a:gd name="T15" fmla="*/ 0 h 5"/>
                <a:gd name="T16" fmla="*/ 1 w 5"/>
                <a:gd name="T17" fmla="*/ 0 h 5"/>
                <a:gd name="T18" fmla="*/ 1 w 5"/>
                <a:gd name="T19" fmla="*/ 2 h 5"/>
                <a:gd name="T20" fmla="*/ 3 w 5"/>
                <a:gd name="T21" fmla="*/ 2 h 5"/>
                <a:gd name="T22" fmla="*/ 3 w 5"/>
                <a:gd name="T23" fmla="*/ 2 h 5"/>
                <a:gd name="T24" fmla="*/ 1 w 5"/>
                <a:gd name="T25" fmla="*/ 3 h 5"/>
                <a:gd name="T26" fmla="*/ 1 w 5"/>
                <a:gd name="T27" fmla="*/ 2 h 5"/>
                <a:gd name="T28" fmla="*/ 0 w 5"/>
                <a:gd name="T29" fmla="*/ 2 h 5"/>
                <a:gd name="T30" fmla="*/ 0 w 5"/>
                <a:gd name="T31" fmla="*/ 2 h 5"/>
                <a:gd name="T32" fmla="*/ 0 w 5"/>
                <a:gd name="T33" fmla="*/ 0 h 5"/>
                <a:gd name="T34" fmla="*/ 0 w 5"/>
                <a:gd name="T35" fmla="*/ 0 h 5"/>
                <a:gd name="T36" fmla="*/ 0 w 5"/>
                <a:gd name="T37" fmla="*/ 0 h 5"/>
                <a:gd name="T38" fmla="*/ 0 w 5"/>
                <a:gd name="T3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" h="5">
                  <a:moveTo>
                    <a:pt x="3" y="3"/>
                  </a:moveTo>
                  <a:lnTo>
                    <a:pt x="5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3" y="3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8" name="Freeform 235">
              <a:extLst>
                <a:ext uri="{FF2B5EF4-FFF2-40B4-BE49-F238E27FC236}">
                  <a16:creationId xmlns:a16="http://schemas.microsoft.com/office/drawing/2014/main" id="{62BF0793-A59F-4592-88A3-A6372D93AB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35595"/>
              <a:ext cx="37036" cy="27289"/>
            </a:xfrm>
            <a:custGeom>
              <a:avLst/>
              <a:gdLst>
                <a:gd name="T0" fmla="*/ 7 w 19"/>
                <a:gd name="T1" fmla="*/ 13 h 14"/>
                <a:gd name="T2" fmla="*/ 7 w 19"/>
                <a:gd name="T3" fmla="*/ 13 h 14"/>
                <a:gd name="T4" fmla="*/ 8 w 19"/>
                <a:gd name="T5" fmla="*/ 14 h 14"/>
                <a:gd name="T6" fmla="*/ 10 w 19"/>
                <a:gd name="T7" fmla="*/ 14 h 14"/>
                <a:gd name="T8" fmla="*/ 7 w 19"/>
                <a:gd name="T9" fmla="*/ 14 h 14"/>
                <a:gd name="T10" fmla="*/ 7 w 19"/>
                <a:gd name="T11" fmla="*/ 14 h 14"/>
                <a:gd name="T12" fmla="*/ 7 w 19"/>
                <a:gd name="T13" fmla="*/ 13 h 14"/>
                <a:gd name="T14" fmla="*/ 18 w 19"/>
                <a:gd name="T15" fmla="*/ 11 h 14"/>
                <a:gd name="T16" fmla="*/ 19 w 19"/>
                <a:gd name="T17" fmla="*/ 11 h 14"/>
                <a:gd name="T18" fmla="*/ 19 w 19"/>
                <a:gd name="T19" fmla="*/ 13 h 14"/>
                <a:gd name="T20" fmla="*/ 19 w 19"/>
                <a:gd name="T21" fmla="*/ 14 h 14"/>
                <a:gd name="T22" fmla="*/ 19 w 19"/>
                <a:gd name="T23" fmla="*/ 14 h 14"/>
                <a:gd name="T24" fmla="*/ 18 w 19"/>
                <a:gd name="T25" fmla="*/ 14 h 14"/>
                <a:gd name="T26" fmla="*/ 18 w 19"/>
                <a:gd name="T27" fmla="*/ 13 h 14"/>
                <a:gd name="T28" fmla="*/ 15 w 19"/>
                <a:gd name="T29" fmla="*/ 11 h 14"/>
                <a:gd name="T30" fmla="*/ 16 w 19"/>
                <a:gd name="T31" fmla="*/ 11 h 14"/>
                <a:gd name="T32" fmla="*/ 16 w 19"/>
                <a:gd name="T33" fmla="*/ 11 h 14"/>
                <a:gd name="T34" fmla="*/ 18 w 19"/>
                <a:gd name="T35" fmla="*/ 11 h 14"/>
                <a:gd name="T36" fmla="*/ 18 w 19"/>
                <a:gd name="T37" fmla="*/ 11 h 14"/>
                <a:gd name="T38" fmla="*/ 18 w 19"/>
                <a:gd name="T39" fmla="*/ 11 h 14"/>
                <a:gd name="T40" fmla="*/ 18 w 19"/>
                <a:gd name="T41" fmla="*/ 11 h 14"/>
                <a:gd name="T42" fmla="*/ 2 w 19"/>
                <a:gd name="T43" fmla="*/ 0 h 14"/>
                <a:gd name="T44" fmla="*/ 4 w 19"/>
                <a:gd name="T45" fmla="*/ 0 h 14"/>
                <a:gd name="T46" fmla="*/ 2 w 19"/>
                <a:gd name="T47" fmla="*/ 3 h 14"/>
                <a:gd name="T48" fmla="*/ 4 w 19"/>
                <a:gd name="T49" fmla="*/ 6 h 14"/>
                <a:gd name="T50" fmla="*/ 5 w 19"/>
                <a:gd name="T51" fmla="*/ 8 h 14"/>
                <a:gd name="T52" fmla="*/ 4 w 19"/>
                <a:gd name="T53" fmla="*/ 8 h 14"/>
                <a:gd name="T54" fmla="*/ 4 w 19"/>
                <a:gd name="T55" fmla="*/ 8 h 14"/>
                <a:gd name="T56" fmla="*/ 2 w 19"/>
                <a:gd name="T57" fmla="*/ 8 h 14"/>
                <a:gd name="T58" fmla="*/ 2 w 19"/>
                <a:gd name="T59" fmla="*/ 6 h 14"/>
                <a:gd name="T60" fmla="*/ 0 w 19"/>
                <a:gd name="T61" fmla="*/ 6 h 14"/>
                <a:gd name="T62" fmla="*/ 0 w 19"/>
                <a:gd name="T63" fmla="*/ 2 h 14"/>
                <a:gd name="T64" fmla="*/ 2 w 19"/>
                <a:gd name="T65" fmla="*/ 0 h 14"/>
                <a:gd name="T66" fmla="*/ 2 w 19"/>
                <a:gd name="T67" fmla="*/ 0 h 14"/>
                <a:gd name="T68" fmla="*/ 2 w 19"/>
                <a:gd name="T6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" h="14">
                  <a:moveTo>
                    <a:pt x="7" y="13"/>
                  </a:moveTo>
                  <a:lnTo>
                    <a:pt x="7" y="13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lose/>
                  <a:moveTo>
                    <a:pt x="18" y="11"/>
                  </a:moveTo>
                  <a:lnTo>
                    <a:pt x="19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5" y="11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close/>
                  <a:moveTo>
                    <a:pt x="2" y="0"/>
                  </a:moveTo>
                  <a:lnTo>
                    <a:pt x="4" y="0"/>
                  </a:lnTo>
                  <a:lnTo>
                    <a:pt x="2" y="3"/>
                  </a:lnTo>
                  <a:lnTo>
                    <a:pt x="4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9" name="Freeform 236">
              <a:extLst>
                <a:ext uri="{FF2B5EF4-FFF2-40B4-BE49-F238E27FC236}">
                  <a16:creationId xmlns:a16="http://schemas.microsoft.com/office/drawing/2014/main" id="{F41A7C56-EA18-41B1-9157-2DE2786F75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72038" y="4306767"/>
              <a:ext cx="9816279" cy="432727"/>
            </a:xfrm>
            <a:custGeom>
              <a:avLst/>
              <a:gdLst>
                <a:gd name="T0" fmla="*/ 110 w 5036"/>
                <a:gd name="T1" fmla="*/ 222 h 222"/>
                <a:gd name="T2" fmla="*/ 110 w 5036"/>
                <a:gd name="T3" fmla="*/ 220 h 222"/>
                <a:gd name="T4" fmla="*/ 50 w 5036"/>
                <a:gd name="T5" fmla="*/ 137 h 222"/>
                <a:gd name="T6" fmla="*/ 52 w 5036"/>
                <a:gd name="T7" fmla="*/ 137 h 222"/>
                <a:gd name="T8" fmla="*/ 4986 w 5036"/>
                <a:gd name="T9" fmla="*/ 124 h 222"/>
                <a:gd name="T10" fmla="*/ 4986 w 5036"/>
                <a:gd name="T11" fmla="*/ 124 h 222"/>
                <a:gd name="T12" fmla="*/ 4986 w 5036"/>
                <a:gd name="T13" fmla="*/ 124 h 222"/>
                <a:gd name="T14" fmla="*/ 4986 w 5036"/>
                <a:gd name="T15" fmla="*/ 124 h 222"/>
                <a:gd name="T16" fmla="*/ 5020 w 5036"/>
                <a:gd name="T17" fmla="*/ 121 h 222"/>
                <a:gd name="T18" fmla="*/ 5019 w 5036"/>
                <a:gd name="T19" fmla="*/ 121 h 222"/>
                <a:gd name="T20" fmla="*/ 5019 w 5036"/>
                <a:gd name="T21" fmla="*/ 121 h 222"/>
                <a:gd name="T22" fmla="*/ 5033 w 5036"/>
                <a:gd name="T23" fmla="*/ 121 h 222"/>
                <a:gd name="T24" fmla="*/ 5033 w 5036"/>
                <a:gd name="T25" fmla="*/ 121 h 222"/>
                <a:gd name="T26" fmla="*/ 5033 w 5036"/>
                <a:gd name="T27" fmla="*/ 121 h 222"/>
                <a:gd name="T28" fmla="*/ 64 w 5036"/>
                <a:gd name="T29" fmla="*/ 115 h 222"/>
                <a:gd name="T30" fmla="*/ 64 w 5036"/>
                <a:gd name="T31" fmla="*/ 115 h 222"/>
                <a:gd name="T32" fmla="*/ 5036 w 5036"/>
                <a:gd name="T33" fmla="*/ 100 h 222"/>
                <a:gd name="T34" fmla="*/ 5036 w 5036"/>
                <a:gd name="T35" fmla="*/ 102 h 222"/>
                <a:gd name="T36" fmla="*/ 5027 w 5036"/>
                <a:gd name="T37" fmla="*/ 96 h 222"/>
                <a:gd name="T38" fmla="*/ 5028 w 5036"/>
                <a:gd name="T39" fmla="*/ 97 h 222"/>
                <a:gd name="T40" fmla="*/ 5027 w 5036"/>
                <a:gd name="T41" fmla="*/ 97 h 222"/>
                <a:gd name="T42" fmla="*/ 5028 w 5036"/>
                <a:gd name="T43" fmla="*/ 97 h 222"/>
                <a:gd name="T44" fmla="*/ 5027 w 5036"/>
                <a:gd name="T45" fmla="*/ 96 h 222"/>
                <a:gd name="T46" fmla="*/ 5027 w 5036"/>
                <a:gd name="T47" fmla="*/ 96 h 222"/>
                <a:gd name="T48" fmla="*/ 4831 w 5036"/>
                <a:gd name="T49" fmla="*/ 74 h 222"/>
                <a:gd name="T50" fmla="*/ 4831 w 5036"/>
                <a:gd name="T51" fmla="*/ 75 h 222"/>
                <a:gd name="T52" fmla="*/ 4755 w 5036"/>
                <a:gd name="T53" fmla="*/ 69 h 222"/>
                <a:gd name="T54" fmla="*/ 4755 w 5036"/>
                <a:gd name="T55" fmla="*/ 69 h 222"/>
                <a:gd name="T56" fmla="*/ 4826 w 5036"/>
                <a:gd name="T57" fmla="*/ 64 h 222"/>
                <a:gd name="T58" fmla="*/ 4828 w 5036"/>
                <a:gd name="T59" fmla="*/ 67 h 222"/>
                <a:gd name="T60" fmla="*/ 4826 w 5036"/>
                <a:gd name="T61" fmla="*/ 66 h 222"/>
                <a:gd name="T62" fmla="*/ 4806 w 5036"/>
                <a:gd name="T63" fmla="*/ 42 h 222"/>
                <a:gd name="T64" fmla="*/ 4806 w 5036"/>
                <a:gd name="T65" fmla="*/ 44 h 222"/>
                <a:gd name="T66" fmla="*/ 4806 w 5036"/>
                <a:gd name="T67" fmla="*/ 42 h 222"/>
                <a:gd name="T68" fmla="*/ 4806 w 5036"/>
                <a:gd name="T69" fmla="*/ 42 h 222"/>
                <a:gd name="T70" fmla="*/ 4808 w 5036"/>
                <a:gd name="T71" fmla="*/ 37 h 222"/>
                <a:gd name="T72" fmla="*/ 4806 w 5036"/>
                <a:gd name="T73" fmla="*/ 37 h 222"/>
                <a:gd name="T74" fmla="*/ 4806 w 5036"/>
                <a:gd name="T75" fmla="*/ 31 h 222"/>
                <a:gd name="T76" fmla="*/ 4806 w 5036"/>
                <a:gd name="T77" fmla="*/ 31 h 222"/>
                <a:gd name="T78" fmla="*/ 4806 w 5036"/>
                <a:gd name="T79" fmla="*/ 31 h 222"/>
                <a:gd name="T80" fmla="*/ 4806 w 5036"/>
                <a:gd name="T81" fmla="*/ 29 h 222"/>
                <a:gd name="T82" fmla="*/ 4804 w 5036"/>
                <a:gd name="T83" fmla="*/ 29 h 222"/>
                <a:gd name="T84" fmla="*/ 31 w 5036"/>
                <a:gd name="T85" fmla="*/ 28 h 222"/>
                <a:gd name="T86" fmla="*/ 30 w 5036"/>
                <a:gd name="T87" fmla="*/ 31 h 222"/>
                <a:gd name="T88" fmla="*/ 28 w 5036"/>
                <a:gd name="T89" fmla="*/ 29 h 222"/>
                <a:gd name="T90" fmla="*/ 4804 w 5036"/>
                <a:gd name="T91" fmla="*/ 12 h 222"/>
                <a:gd name="T92" fmla="*/ 4803 w 5036"/>
                <a:gd name="T93" fmla="*/ 12 h 222"/>
                <a:gd name="T94" fmla="*/ 4804 w 5036"/>
                <a:gd name="T95" fmla="*/ 11 h 222"/>
                <a:gd name="T96" fmla="*/ 4804 w 5036"/>
                <a:gd name="T97" fmla="*/ 12 h 222"/>
                <a:gd name="T98" fmla="*/ 3 w 5036"/>
                <a:gd name="T99" fmla="*/ 1 h 222"/>
                <a:gd name="T100" fmla="*/ 1 w 5036"/>
                <a:gd name="T101" fmla="*/ 1 h 222"/>
                <a:gd name="T102" fmla="*/ 1 w 5036"/>
                <a:gd name="T103" fmla="*/ 1 h 222"/>
                <a:gd name="T104" fmla="*/ 1 w 5036"/>
                <a:gd name="T10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36" h="222">
                  <a:moveTo>
                    <a:pt x="110" y="220"/>
                  </a:moveTo>
                  <a:lnTo>
                    <a:pt x="110" y="220"/>
                  </a:lnTo>
                  <a:lnTo>
                    <a:pt x="110" y="220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0"/>
                  </a:lnTo>
                  <a:lnTo>
                    <a:pt x="110" y="220"/>
                  </a:lnTo>
                  <a:close/>
                  <a:moveTo>
                    <a:pt x="50" y="137"/>
                  </a:moveTo>
                  <a:lnTo>
                    <a:pt x="50" y="137"/>
                  </a:lnTo>
                  <a:lnTo>
                    <a:pt x="50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0" y="137"/>
                  </a:lnTo>
                  <a:lnTo>
                    <a:pt x="50" y="137"/>
                  </a:lnTo>
                  <a:lnTo>
                    <a:pt x="50" y="137"/>
                  </a:lnTo>
                  <a:close/>
                  <a:moveTo>
                    <a:pt x="4986" y="124"/>
                  </a:move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close/>
                  <a:moveTo>
                    <a:pt x="5019" y="121"/>
                  </a:move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close/>
                  <a:moveTo>
                    <a:pt x="5033" y="121"/>
                  </a:move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close/>
                  <a:moveTo>
                    <a:pt x="64" y="115"/>
                  </a:move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close/>
                  <a:moveTo>
                    <a:pt x="5036" y="100"/>
                  </a:moveTo>
                  <a:lnTo>
                    <a:pt x="5036" y="100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0"/>
                  </a:lnTo>
                  <a:close/>
                  <a:moveTo>
                    <a:pt x="5027" y="96"/>
                  </a:moveTo>
                  <a:lnTo>
                    <a:pt x="5027" y="96"/>
                  </a:lnTo>
                  <a:lnTo>
                    <a:pt x="5027" y="96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close/>
                  <a:moveTo>
                    <a:pt x="4831" y="72"/>
                  </a:moveTo>
                  <a:lnTo>
                    <a:pt x="4831" y="74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5"/>
                  </a:lnTo>
                  <a:lnTo>
                    <a:pt x="4831" y="75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2"/>
                  </a:lnTo>
                  <a:close/>
                  <a:moveTo>
                    <a:pt x="4755" y="69"/>
                  </a:move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close/>
                  <a:moveTo>
                    <a:pt x="4825" y="64"/>
                  </a:moveTo>
                  <a:lnTo>
                    <a:pt x="4826" y="64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8" y="67"/>
                  </a:lnTo>
                  <a:lnTo>
                    <a:pt x="4828" y="67"/>
                  </a:lnTo>
                  <a:lnTo>
                    <a:pt x="4826" y="69"/>
                  </a:lnTo>
                  <a:lnTo>
                    <a:pt x="4826" y="67"/>
                  </a:lnTo>
                  <a:lnTo>
                    <a:pt x="4826" y="67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5" y="64"/>
                  </a:lnTo>
                  <a:close/>
                  <a:moveTo>
                    <a:pt x="4806" y="42"/>
                  </a:moveTo>
                  <a:lnTo>
                    <a:pt x="4806" y="42"/>
                  </a:lnTo>
                  <a:lnTo>
                    <a:pt x="4806" y="42"/>
                  </a:lnTo>
                  <a:lnTo>
                    <a:pt x="4808" y="42"/>
                  </a:lnTo>
                  <a:lnTo>
                    <a:pt x="4808" y="42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close/>
                  <a:moveTo>
                    <a:pt x="4808" y="36"/>
                  </a:move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8" y="36"/>
                  </a:lnTo>
                  <a:lnTo>
                    <a:pt x="4808" y="36"/>
                  </a:lnTo>
                  <a:close/>
                  <a:moveTo>
                    <a:pt x="4806" y="31"/>
                  </a:move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close/>
                  <a:moveTo>
                    <a:pt x="4804" y="28"/>
                  </a:moveTo>
                  <a:lnTo>
                    <a:pt x="4804" y="28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4" y="29"/>
                  </a:lnTo>
                  <a:lnTo>
                    <a:pt x="4804" y="29"/>
                  </a:lnTo>
                  <a:lnTo>
                    <a:pt x="4804" y="28"/>
                  </a:lnTo>
                  <a:close/>
                  <a:moveTo>
                    <a:pt x="28" y="28"/>
                  </a:moveTo>
                  <a:lnTo>
                    <a:pt x="28" y="28"/>
                  </a:lnTo>
                  <a:lnTo>
                    <a:pt x="31" y="28"/>
                  </a:lnTo>
                  <a:lnTo>
                    <a:pt x="30" y="29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0" y="31"/>
                  </a:lnTo>
                  <a:lnTo>
                    <a:pt x="27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0" y="28"/>
                  </a:lnTo>
                  <a:lnTo>
                    <a:pt x="28" y="28"/>
                  </a:lnTo>
                  <a:close/>
                  <a:moveTo>
                    <a:pt x="4804" y="12"/>
                  </a:moveTo>
                  <a:lnTo>
                    <a:pt x="4804" y="12"/>
                  </a:lnTo>
                  <a:lnTo>
                    <a:pt x="4803" y="12"/>
                  </a:lnTo>
                  <a:lnTo>
                    <a:pt x="4803" y="14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4" y="12"/>
                  </a:lnTo>
                  <a:close/>
                  <a:moveTo>
                    <a:pt x="4804" y="11"/>
                  </a:moveTo>
                  <a:lnTo>
                    <a:pt x="4804" y="11"/>
                  </a:lnTo>
                  <a:lnTo>
                    <a:pt x="4806" y="12"/>
                  </a:lnTo>
                  <a:lnTo>
                    <a:pt x="4804" y="12"/>
                  </a:lnTo>
                  <a:lnTo>
                    <a:pt x="4804" y="12"/>
                  </a:lnTo>
                  <a:lnTo>
                    <a:pt x="4804" y="11"/>
                  </a:lnTo>
                  <a:close/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0" name="Freeform 237">
              <a:extLst>
                <a:ext uri="{FF2B5EF4-FFF2-40B4-BE49-F238E27FC236}">
                  <a16:creationId xmlns:a16="http://schemas.microsoft.com/office/drawing/2014/main" id="{C72972C7-61C0-49DE-B26B-F7E894F9E4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7892" y="4002688"/>
              <a:ext cx="148141" cy="122802"/>
            </a:xfrm>
            <a:custGeom>
              <a:avLst/>
              <a:gdLst>
                <a:gd name="T0" fmla="*/ 13 w 76"/>
                <a:gd name="T1" fmla="*/ 58 h 63"/>
                <a:gd name="T2" fmla="*/ 10 w 76"/>
                <a:gd name="T3" fmla="*/ 50 h 63"/>
                <a:gd name="T4" fmla="*/ 10 w 76"/>
                <a:gd name="T5" fmla="*/ 48 h 63"/>
                <a:gd name="T6" fmla="*/ 74 w 76"/>
                <a:gd name="T7" fmla="*/ 3 h 63"/>
                <a:gd name="T8" fmla="*/ 73 w 76"/>
                <a:gd name="T9" fmla="*/ 9 h 63"/>
                <a:gd name="T10" fmla="*/ 74 w 76"/>
                <a:gd name="T11" fmla="*/ 12 h 63"/>
                <a:gd name="T12" fmla="*/ 76 w 76"/>
                <a:gd name="T13" fmla="*/ 22 h 63"/>
                <a:gd name="T14" fmla="*/ 76 w 76"/>
                <a:gd name="T15" fmla="*/ 29 h 63"/>
                <a:gd name="T16" fmla="*/ 74 w 76"/>
                <a:gd name="T17" fmla="*/ 36 h 63"/>
                <a:gd name="T18" fmla="*/ 71 w 76"/>
                <a:gd name="T19" fmla="*/ 34 h 63"/>
                <a:gd name="T20" fmla="*/ 65 w 76"/>
                <a:gd name="T21" fmla="*/ 39 h 63"/>
                <a:gd name="T22" fmla="*/ 58 w 76"/>
                <a:gd name="T23" fmla="*/ 41 h 63"/>
                <a:gd name="T24" fmla="*/ 58 w 76"/>
                <a:gd name="T25" fmla="*/ 44 h 63"/>
                <a:gd name="T26" fmla="*/ 54 w 76"/>
                <a:gd name="T27" fmla="*/ 42 h 63"/>
                <a:gd name="T28" fmla="*/ 51 w 76"/>
                <a:gd name="T29" fmla="*/ 45 h 63"/>
                <a:gd name="T30" fmla="*/ 51 w 76"/>
                <a:gd name="T31" fmla="*/ 48 h 63"/>
                <a:gd name="T32" fmla="*/ 55 w 76"/>
                <a:gd name="T33" fmla="*/ 53 h 63"/>
                <a:gd name="T34" fmla="*/ 54 w 76"/>
                <a:gd name="T35" fmla="*/ 56 h 63"/>
                <a:gd name="T36" fmla="*/ 51 w 76"/>
                <a:gd name="T37" fmla="*/ 56 h 63"/>
                <a:gd name="T38" fmla="*/ 47 w 76"/>
                <a:gd name="T39" fmla="*/ 55 h 63"/>
                <a:gd name="T40" fmla="*/ 43 w 76"/>
                <a:gd name="T41" fmla="*/ 56 h 63"/>
                <a:gd name="T42" fmla="*/ 40 w 76"/>
                <a:gd name="T43" fmla="*/ 56 h 63"/>
                <a:gd name="T44" fmla="*/ 38 w 76"/>
                <a:gd name="T45" fmla="*/ 59 h 63"/>
                <a:gd name="T46" fmla="*/ 35 w 76"/>
                <a:gd name="T47" fmla="*/ 61 h 63"/>
                <a:gd name="T48" fmla="*/ 30 w 76"/>
                <a:gd name="T49" fmla="*/ 63 h 63"/>
                <a:gd name="T50" fmla="*/ 22 w 76"/>
                <a:gd name="T51" fmla="*/ 59 h 63"/>
                <a:gd name="T52" fmla="*/ 17 w 76"/>
                <a:gd name="T53" fmla="*/ 59 h 63"/>
                <a:gd name="T54" fmla="*/ 21 w 76"/>
                <a:gd name="T55" fmla="*/ 55 h 63"/>
                <a:gd name="T56" fmla="*/ 16 w 76"/>
                <a:gd name="T57" fmla="*/ 53 h 63"/>
                <a:gd name="T58" fmla="*/ 11 w 76"/>
                <a:gd name="T59" fmla="*/ 55 h 63"/>
                <a:gd name="T60" fmla="*/ 11 w 76"/>
                <a:gd name="T61" fmla="*/ 47 h 63"/>
                <a:gd name="T62" fmla="*/ 8 w 76"/>
                <a:gd name="T63" fmla="*/ 44 h 63"/>
                <a:gd name="T64" fmla="*/ 5 w 76"/>
                <a:gd name="T65" fmla="*/ 36 h 63"/>
                <a:gd name="T66" fmla="*/ 5 w 76"/>
                <a:gd name="T67" fmla="*/ 31 h 63"/>
                <a:gd name="T68" fmla="*/ 2 w 76"/>
                <a:gd name="T69" fmla="*/ 23 h 63"/>
                <a:gd name="T70" fmla="*/ 0 w 76"/>
                <a:gd name="T71" fmla="*/ 17 h 63"/>
                <a:gd name="T72" fmla="*/ 3 w 76"/>
                <a:gd name="T73" fmla="*/ 15 h 63"/>
                <a:gd name="T74" fmla="*/ 8 w 76"/>
                <a:gd name="T75" fmla="*/ 9 h 63"/>
                <a:gd name="T76" fmla="*/ 14 w 76"/>
                <a:gd name="T77" fmla="*/ 4 h 63"/>
                <a:gd name="T78" fmla="*/ 21 w 76"/>
                <a:gd name="T79" fmla="*/ 4 h 63"/>
                <a:gd name="T80" fmla="*/ 25 w 76"/>
                <a:gd name="T81" fmla="*/ 4 h 63"/>
                <a:gd name="T82" fmla="*/ 35 w 76"/>
                <a:gd name="T83" fmla="*/ 4 h 63"/>
                <a:gd name="T84" fmla="*/ 38 w 76"/>
                <a:gd name="T85" fmla="*/ 6 h 63"/>
                <a:gd name="T86" fmla="*/ 41 w 76"/>
                <a:gd name="T87" fmla="*/ 6 h 63"/>
                <a:gd name="T88" fmla="*/ 43 w 76"/>
                <a:gd name="T89" fmla="*/ 7 h 63"/>
                <a:gd name="T90" fmla="*/ 46 w 76"/>
                <a:gd name="T91" fmla="*/ 7 h 63"/>
                <a:gd name="T92" fmla="*/ 52 w 76"/>
                <a:gd name="T93" fmla="*/ 11 h 63"/>
                <a:gd name="T94" fmla="*/ 54 w 76"/>
                <a:gd name="T95" fmla="*/ 6 h 63"/>
                <a:gd name="T96" fmla="*/ 55 w 76"/>
                <a:gd name="T97" fmla="*/ 4 h 63"/>
                <a:gd name="T98" fmla="*/ 60 w 76"/>
                <a:gd name="T99" fmla="*/ 3 h 63"/>
                <a:gd name="T100" fmla="*/ 62 w 76"/>
                <a:gd name="T101" fmla="*/ 3 h 63"/>
                <a:gd name="T102" fmla="*/ 65 w 76"/>
                <a:gd name="T103" fmla="*/ 6 h 63"/>
                <a:gd name="T104" fmla="*/ 68 w 76"/>
                <a:gd name="T105" fmla="*/ 4 h 63"/>
                <a:gd name="T106" fmla="*/ 71 w 76"/>
                <a:gd name="T107" fmla="*/ 1 h 63"/>
                <a:gd name="T108" fmla="*/ 74 w 76"/>
                <a:gd name="T10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6" h="63">
                  <a:moveTo>
                    <a:pt x="13" y="56"/>
                  </a:move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56"/>
                  </a:lnTo>
                  <a:close/>
                  <a:moveTo>
                    <a:pt x="10" y="48"/>
                  </a:move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8"/>
                  </a:lnTo>
                  <a:lnTo>
                    <a:pt x="10" y="48"/>
                  </a:lnTo>
                  <a:lnTo>
                    <a:pt x="10" y="48"/>
                  </a:lnTo>
                  <a:close/>
                  <a:moveTo>
                    <a:pt x="74" y="0"/>
                  </a:moveTo>
                  <a:lnTo>
                    <a:pt x="76" y="1"/>
                  </a:lnTo>
                  <a:lnTo>
                    <a:pt x="74" y="3"/>
                  </a:lnTo>
                  <a:lnTo>
                    <a:pt x="74" y="4"/>
                  </a:lnTo>
                  <a:lnTo>
                    <a:pt x="73" y="4"/>
                  </a:lnTo>
                  <a:lnTo>
                    <a:pt x="73" y="6"/>
                  </a:lnTo>
                  <a:lnTo>
                    <a:pt x="73" y="9"/>
                  </a:lnTo>
                  <a:lnTo>
                    <a:pt x="73" y="9"/>
                  </a:lnTo>
                  <a:lnTo>
                    <a:pt x="73" y="11"/>
                  </a:lnTo>
                  <a:lnTo>
                    <a:pt x="73" y="11"/>
                  </a:lnTo>
                  <a:lnTo>
                    <a:pt x="74" y="12"/>
                  </a:lnTo>
                  <a:lnTo>
                    <a:pt x="76" y="15"/>
                  </a:lnTo>
                  <a:lnTo>
                    <a:pt x="76" y="17"/>
                  </a:lnTo>
                  <a:lnTo>
                    <a:pt x="76" y="18"/>
                  </a:lnTo>
                  <a:lnTo>
                    <a:pt x="76" y="22"/>
                  </a:lnTo>
                  <a:lnTo>
                    <a:pt x="74" y="25"/>
                  </a:lnTo>
                  <a:lnTo>
                    <a:pt x="74" y="26"/>
                  </a:lnTo>
                  <a:lnTo>
                    <a:pt x="74" y="28"/>
                  </a:lnTo>
                  <a:lnTo>
                    <a:pt x="76" y="29"/>
                  </a:lnTo>
                  <a:lnTo>
                    <a:pt x="76" y="31"/>
                  </a:lnTo>
                  <a:lnTo>
                    <a:pt x="76" y="33"/>
                  </a:lnTo>
                  <a:lnTo>
                    <a:pt x="74" y="34"/>
                  </a:lnTo>
                  <a:lnTo>
                    <a:pt x="74" y="36"/>
                  </a:lnTo>
                  <a:lnTo>
                    <a:pt x="73" y="36"/>
                  </a:lnTo>
                  <a:lnTo>
                    <a:pt x="73" y="34"/>
                  </a:lnTo>
                  <a:lnTo>
                    <a:pt x="71" y="34"/>
                  </a:lnTo>
                  <a:lnTo>
                    <a:pt x="71" y="34"/>
                  </a:lnTo>
                  <a:lnTo>
                    <a:pt x="70" y="36"/>
                  </a:lnTo>
                  <a:lnTo>
                    <a:pt x="68" y="37"/>
                  </a:lnTo>
                  <a:lnTo>
                    <a:pt x="66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8" y="41"/>
                  </a:lnTo>
                  <a:lnTo>
                    <a:pt x="58" y="41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7" y="44"/>
                  </a:lnTo>
                  <a:lnTo>
                    <a:pt x="55" y="44"/>
                  </a:lnTo>
                  <a:lnTo>
                    <a:pt x="54" y="42"/>
                  </a:lnTo>
                  <a:lnTo>
                    <a:pt x="52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7"/>
                  </a:lnTo>
                  <a:lnTo>
                    <a:pt x="51" y="48"/>
                  </a:lnTo>
                  <a:lnTo>
                    <a:pt x="51" y="50"/>
                  </a:lnTo>
                  <a:lnTo>
                    <a:pt x="52" y="50"/>
                  </a:lnTo>
                  <a:lnTo>
                    <a:pt x="54" y="53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4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9" y="55"/>
                  </a:lnTo>
                  <a:lnTo>
                    <a:pt x="47" y="55"/>
                  </a:lnTo>
                  <a:lnTo>
                    <a:pt x="46" y="55"/>
                  </a:lnTo>
                  <a:lnTo>
                    <a:pt x="44" y="55"/>
                  </a:lnTo>
                  <a:lnTo>
                    <a:pt x="44" y="55"/>
                  </a:lnTo>
                  <a:lnTo>
                    <a:pt x="43" y="56"/>
                  </a:lnTo>
                  <a:lnTo>
                    <a:pt x="43" y="56"/>
                  </a:lnTo>
                  <a:lnTo>
                    <a:pt x="41" y="55"/>
                  </a:lnTo>
                  <a:lnTo>
                    <a:pt x="40" y="55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38" y="59"/>
                  </a:lnTo>
                  <a:lnTo>
                    <a:pt x="36" y="59"/>
                  </a:lnTo>
                  <a:lnTo>
                    <a:pt x="36" y="61"/>
                  </a:lnTo>
                  <a:lnTo>
                    <a:pt x="36" y="61"/>
                  </a:lnTo>
                  <a:lnTo>
                    <a:pt x="35" y="61"/>
                  </a:lnTo>
                  <a:lnTo>
                    <a:pt x="32" y="61"/>
                  </a:lnTo>
                  <a:lnTo>
                    <a:pt x="32" y="61"/>
                  </a:lnTo>
                  <a:lnTo>
                    <a:pt x="32" y="63"/>
                  </a:lnTo>
                  <a:lnTo>
                    <a:pt x="30" y="63"/>
                  </a:lnTo>
                  <a:lnTo>
                    <a:pt x="29" y="61"/>
                  </a:lnTo>
                  <a:lnTo>
                    <a:pt x="24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19" y="61"/>
                  </a:lnTo>
                  <a:lnTo>
                    <a:pt x="17" y="61"/>
                  </a:lnTo>
                  <a:lnTo>
                    <a:pt x="17" y="59"/>
                  </a:lnTo>
                  <a:lnTo>
                    <a:pt x="17" y="59"/>
                  </a:lnTo>
                  <a:lnTo>
                    <a:pt x="17" y="58"/>
                  </a:lnTo>
                  <a:lnTo>
                    <a:pt x="19" y="58"/>
                  </a:lnTo>
                  <a:lnTo>
                    <a:pt x="21" y="55"/>
                  </a:lnTo>
                  <a:lnTo>
                    <a:pt x="19" y="53"/>
                  </a:lnTo>
                  <a:lnTo>
                    <a:pt x="19" y="52"/>
                  </a:lnTo>
                  <a:lnTo>
                    <a:pt x="17" y="52"/>
                  </a:lnTo>
                  <a:lnTo>
                    <a:pt x="16" y="53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4" y="55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1" y="52"/>
                  </a:lnTo>
                  <a:lnTo>
                    <a:pt x="11" y="48"/>
                  </a:lnTo>
                  <a:lnTo>
                    <a:pt x="11" y="47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37"/>
                  </a:lnTo>
                  <a:lnTo>
                    <a:pt x="5" y="36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5" y="33"/>
                  </a:lnTo>
                  <a:lnTo>
                    <a:pt x="5" y="31"/>
                  </a:lnTo>
                  <a:lnTo>
                    <a:pt x="2" y="29"/>
                  </a:lnTo>
                  <a:lnTo>
                    <a:pt x="2" y="28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8" y="9"/>
                  </a:lnTo>
                  <a:lnTo>
                    <a:pt x="8" y="7"/>
                  </a:lnTo>
                  <a:lnTo>
                    <a:pt x="10" y="6"/>
                  </a:lnTo>
                  <a:lnTo>
                    <a:pt x="13" y="6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1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7" y="4"/>
                  </a:lnTo>
                  <a:lnTo>
                    <a:pt x="30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4" y="9"/>
                  </a:lnTo>
                  <a:lnTo>
                    <a:pt x="44" y="9"/>
                  </a:lnTo>
                  <a:lnTo>
                    <a:pt x="46" y="7"/>
                  </a:lnTo>
                  <a:lnTo>
                    <a:pt x="49" y="9"/>
                  </a:lnTo>
                  <a:lnTo>
                    <a:pt x="49" y="9"/>
                  </a:lnTo>
                  <a:lnTo>
                    <a:pt x="51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5" y="9"/>
                  </a:lnTo>
                  <a:lnTo>
                    <a:pt x="54" y="9"/>
                  </a:lnTo>
                  <a:lnTo>
                    <a:pt x="54" y="6"/>
                  </a:lnTo>
                  <a:lnTo>
                    <a:pt x="52" y="6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8" y="4"/>
                  </a:lnTo>
                  <a:lnTo>
                    <a:pt x="60" y="3"/>
                  </a:lnTo>
                  <a:lnTo>
                    <a:pt x="60" y="1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70" y="4"/>
                  </a:lnTo>
                  <a:lnTo>
                    <a:pt x="71" y="3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3" y="3"/>
                  </a:lnTo>
                  <a:lnTo>
                    <a:pt x="74" y="1"/>
                  </a:lnTo>
                  <a:lnTo>
                    <a:pt x="74" y="1"/>
                  </a:lnTo>
                  <a:lnTo>
                    <a:pt x="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1" name="Freeform 238">
              <a:extLst>
                <a:ext uri="{FF2B5EF4-FFF2-40B4-BE49-F238E27FC236}">
                  <a16:creationId xmlns:a16="http://schemas.microsoft.com/office/drawing/2014/main" id="{B8458C23-2B0B-4787-B7B2-BCC45BB33D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14216" y="3123589"/>
              <a:ext cx="309927" cy="134497"/>
            </a:xfrm>
            <a:custGeom>
              <a:avLst/>
              <a:gdLst>
                <a:gd name="T0" fmla="*/ 22 w 159"/>
                <a:gd name="T1" fmla="*/ 58 h 69"/>
                <a:gd name="T2" fmla="*/ 36 w 159"/>
                <a:gd name="T3" fmla="*/ 57 h 69"/>
                <a:gd name="T4" fmla="*/ 27 w 159"/>
                <a:gd name="T5" fmla="*/ 54 h 69"/>
                <a:gd name="T6" fmla="*/ 27 w 159"/>
                <a:gd name="T7" fmla="*/ 57 h 69"/>
                <a:gd name="T8" fmla="*/ 30 w 159"/>
                <a:gd name="T9" fmla="*/ 55 h 69"/>
                <a:gd name="T10" fmla="*/ 79 w 159"/>
                <a:gd name="T11" fmla="*/ 3 h 69"/>
                <a:gd name="T12" fmla="*/ 96 w 159"/>
                <a:gd name="T13" fmla="*/ 6 h 69"/>
                <a:gd name="T14" fmla="*/ 113 w 159"/>
                <a:gd name="T15" fmla="*/ 5 h 69"/>
                <a:gd name="T16" fmla="*/ 128 w 159"/>
                <a:gd name="T17" fmla="*/ 6 h 69"/>
                <a:gd name="T18" fmla="*/ 142 w 159"/>
                <a:gd name="T19" fmla="*/ 8 h 69"/>
                <a:gd name="T20" fmla="*/ 148 w 159"/>
                <a:gd name="T21" fmla="*/ 14 h 69"/>
                <a:gd name="T22" fmla="*/ 159 w 159"/>
                <a:gd name="T23" fmla="*/ 20 h 69"/>
                <a:gd name="T24" fmla="*/ 150 w 159"/>
                <a:gd name="T25" fmla="*/ 25 h 69"/>
                <a:gd name="T26" fmla="*/ 132 w 159"/>
                <a:gd name="T27" fmla="*/ 33 h 69"/>
                <a:gd name="T28" fmla="*/ 121 w 159"/>
                <a:gd name="T29" fmla="*/ 39 h 69"/>
                <a:gd name="T30" fmla="*/ 109 w 159"/>
                <a:gd name="T31" fmla="*/ 42 h 69"/>
                <a:gd name="T32" fmla="*/ 102 w 159"/>
                <a:gd name="T33" fmla="*/ 50 h 69"/>
                <a:gd name="T34" fmla="*/ 94 w 159"/>
                <a:gd name="T35" fmla="*/ 50 h 69"/>
                <a:gd name="T36" fmla="*/ 85 w 159"/>
                <a:gd name="T37" fmla="*/ 49 h 69"/>
                <a:gd name="T38" fmla="*/ 82 w 159"/>
                <a:gd name="T39" fmla="*/ 50 h 69"/>
                <a:gd name="T40" fmla="*/ 69 w 159"/>
                <a:gd name="T41" fmla="*/ 55 h 69"/>
                <a:gd name="T42" fmla="*/ 68 w 159"/>
                <a:gd name="T43" fmla="*/ 61 h 69"/>
                <a:gd name="T44" fmla="*/ 63 w 159"/>
                <a:gd name="T45" fmla="*/ 66 h 69"/>
                <a:gd name="T46" fmla="*/ 53 w 159"/>
                <a:gd name="T47" fmla="*/ 68 h 69"/>
                <a:gd name="T48" fmla="*/ 44 w 159"/>
                <a:gd name="T49" fmla="*/ 69 h 69"/>
                <a:gd name="T50" fmla="*/ 36 w 159"/>
                <a:gd name="T51" fmla="*/ 68 h 69"/>
                <a:gd name="T52" fmla="*/ 33 w 159"/>
                <a:gd name="T53" fmla="*/ 63 h 69"/>
                <a:gd name="T54" fmla="*/ 28 w 159"/>
                <a:gd name="T55" fmla="*/ 65 h 69"/>
                <a:gd name="T56" fmla="*/ 20 w 159"/>
                <a:gd name="T57" fmla="*/ 63 h 69"/>
                <a:gd name="T58" fmla="*/ 12 w 159"/>
                <a:gd name="T59" fmla="*/ 63 h 69"/>
                <a:gd name="T60" fmla="*/ 1 w 159"/>
                <a:gd name="T61" fmla="*/ 65 h 69"/>
                <a:gd name="T62" fmla="*/ 3 w 159"/>
                <a:gd name="T63" fmla="*/ 58 h 69"/>
                <a:gd name="T64" fmla="*/ 8 w 159"/>
                <a:gd name="T65" fmla="*/ 54 h 69"/>
                <a:gd name="T66" fmla="*/ 20 w 159"/>
                <a:gd name="T67" fmla="*/ 57 h 69"/>
                <a:gd name="T68" fmla="*/ 25 w 159"/>
                <a:gd name="T69" fmla="*/ 52 h 69"/>
                <a:gd name="T70" fmla="*/ 34 w 159"/>
                <a:gd name="T71" fmla="*/ 52 h 69"/>
                <a:gd name="T72" fmla="*/ 39 w 159"/>
                <a:gd name="T73" fmla="*/ 52 h 69"/>
                <a:gd name="T74" fmla="*/ 44 w 159"/>
                <a:gd name="T75" fmla="*/ 49 h 69"/>
                <a:gd name="T76" fmla="*/ 46 w 159"/>
                <a:gd name="T77" fmla="*/ 47 h 69"/>
                <a:gd name="T78" fmla="*/ 57 w 159"/>
                <a:gd name="T79" fmla="*/ 42 h 69"/>
                <a:gd name="T80" fmla="*/ 50 w 159"/>
                <a:gd name="T81" fmla="*/ 41 h 69"/>
                <a:gd name="T82" fmla="*/ 44 w 159"/>
                <a:gd name="T83" fmla="*/ 39 h 69"/>
                <a:gd name="T84" fmla="*/ 39 w 159"/>
                <a:gd name="T85" fmla="*/ 36 h 69"/>
                <a:gd name="T86" fmla="*/ 36 w 159"/>
                <a:gd name="T87" fmla="*/ 30 h 69"/>
                <a:gd name="T88" fmla="*/ 34 w 159"/>
                <a:gd name="T89" fmla="*/ 35 h 69"/>
                <a:gd name="T90" fmla="*/ 28 w 159"/>
                <a:gd name="T91" fmla="*/ 36 h 69"/>
                <a:gd name="T92" fmla="*/ 20 w 159"/>
                <a:gd name="T93" fmla="*/ 31 h 69"/>
                <a:gd name="T94" fmla="*/ 19 w 159"/>
                <a:gd name="T95" fmla="*/ 27 h 69"/>
                <a:gd name="T96" fmla="*/ 25 w 159"/>
                <a:gd name="T97" fmla="*/ 22 h 69"/>
                <a:gd name="T98" fmla="*/ 27 w 159"/>
                <a:gd name="T99" fmla="*/ 17 h 69"/>
                <a:gd name="T100" fmla="*/ 28 w 159"/>
                <a:gd name="T101" fmla="*/ 11 h 69"/>
                <a:gd name="T102" fmla="*/ 38 w 159"/>
                <a:gd name="T103" fmla="*/ 8 h 69"/>
                <a:gd name="T104" fmla="*/ 52 w 159"/>
                <a:gd name="T105" fmla="*/ 11 h 69"/>
                <a:gd name="T106" fmla="*/ 61 w 159"/>
                <a:gd name="T107" fmla="*/ 11 h 69"/>
                <a:gd name="T108" fmla="*/ 71 w 159"/>
                <a:gd name="T109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9" h="69">
                  <a:moveTo>
                    <a:pt x="19" y="58"/>
                  </a:moveTo>
                  <a:lnTo>
                    <a:pt x="19" y="58"/>
                  </a:lnTo>
                  <a:lnTo>
                    <a:pt x="19" y="60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2" y="60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0" y="58"/>
                  </a:lnTo>
                  <a:lnTo>
                    <a:pt x="19" y="58"/>
                  </a:lnTo>
                  <a:lnTo>
                    <a:pt x="19" y="58"/>
                  </a:lnTo>
                  <a:close/>
                  <a:moveTo>
                    <a:pt x="38" y="57"/>
                  </a:moveTo>
                  <a:lnTo>
                    <a:pt x="38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8" y="58"/>
                  </a:lnTo>
                  <a:lnTo>
                    <a:pt x="38" y="57"/>
                  </a:lnTo>
                  <a:lnTo>
                    <a:pt x="38" y="57"/>
                  </a:lnTo>
                  <a:close/>
                  <a:moveTo>
                    <a:pt x="27" y="54"/>
                  </a:move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8" y="58"/>
                  </a:lnTo>
                  <a:lnTo>
                    <a:pt x="30" y="58"/>
                  </a:lnTo>
                  <a:lnTo>
                    <a:pt x="30" y="58"/>
                  </a:lnTo>
                  <a:lnTo>
                    <a:pt x="28" y="57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4"/>
                  </a:lnTo>
                  <a:lnTo>
                    <a:pt x="27" y="54"/>
                  </a:lnTo>
                  <a:close/>
                  <a:moveTo>
                    <a:pt x="72" y="0"/>
                  </a:moveTo>
                  <a:lnTo>
                    <a:pt x="75" y="2"/>
                  </a:lnTo>
                  <a:lnTo>
                    <a:pt x="79" y="3"/>
                  </a:lnTo>
                  <a:lnTo>
                    <a:pt x="82" y="5"/>
                  </a:lnTo>
                  <a:lnTo>
                    <a:pt x="85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4" y="8"/>
                  </a:lnTo>
                  <a:lnTo>
                    <a:pt x="96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102" y="6"/>
                  </a:lnTo>
                  <a:lnTo>
                    <a:pt x="105" y="6"/>
                  </a:lnTo>
                  <a:lnTo>
                    <a:pt x="107" y="6"/>
                  </a:lnTo>
                  <a:lnTo>
                    <a:pt x="112" y="5"/>
                  </a:lnTo>
                  <a:lnTo>
                    <a:pt x="113" y="5"/>
                  </a:lnTo>
                  <a:lnTo>
                    <a:pt x="113" y="5"/>
                  </a:lnTo>
                  <a:lnTo>
                    <a:pt x="116" y="6"/>
                  </a:lnTo>
                  <a:lnTo>
                    <a:pt x="118" y="6"/>
                  </a:lnTo>
                  <a:lnTo>
                    <a:pt x="120" y="6"/>
                  </a:lnTo>
                  <a:lnTo>
                    <a:pt x="120" y="6"/>
                  </a:lnTo>
                  <a:lnTo>
                    <a:pt x="121" y="6"/>
                  </a:lnTo>
                  <a:lnTo>
                    <a:pt x="124" y="6"/>
                  </a:lnTo>
                  <a:lnTo>
                    <a:pt x="128" y="6"/>
                  </a:lnTo>
                  <a:lnTo>
                    <a:pt x="132" y="6"/>
                  </a:lnTo>
                  <a:lnTo>
                    <a:pt x="132" y="6"/>
                  </a:lnTo>
                  <a:lnTo>
                    <a:pt x="135" y="6"/>
                  </a:lnTo>
                  <a:lnTo>
                    <a:pt x="137" y="8"/>
                  </a:lnTo>
                  <a:lnTo>
                    <a:pt x="139" y="8"/>
                  </a:lnTo>
                  <a:lnTo>
                    <a:pt x="140" y="8"/>
                  </a:lnTo>
                  <a:lnTo>
                    <a:pt x="142" y="8"/>
                  </a:lnTo>
                  <a:lnTo>
                    <a:pt x="143" y="9"/>
                  </a:lnTo>
                  <a:lnTo>
                    <a:pt x="143" y="8"/>
                  </a:lnTo>
                  <a:lnTo>
                    <a:pt x="145" y="9"/>
                  </a:lnTo>
                  <a:lnTo>
                    <a:pt x="145" y="11"/>
                  </a:lnTo>
                  <a:lnTo>
                    <a:pt x="146" y="11"/>
                  </a:lnTo>
                  <a:lnTo>
                    <a:pt x="146" y="13"/>
                  </a:lnTo>
                  <a:lnTo>
                    <a:pt x="148" y="14"/>
                  </a:lnTo>
                  <a:lnTo>
                    <a:pt x="150" y="14"/>
                  </a:lnTo>
                  <a:lnTo>
                    <a:pt x="151" y="14"/>
                  </a:lnTo>
                  <a:lnTo>
                    <a:pt x="153" y="14"/>
                  </a:lnTo>
                  <a:lnTo>
                    <a:pt x="154" y="14"/>
                  </a:lnTo>
                  <a:lnTo>
                    <a:pt x="157" y="17"/>
                  </a:lnTo>
                  <a:lnTo>
                    <a:pt x="159" y="19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4" y="22"/>
                  </a:lnTo>
                  <a:lnTo>
                    <a:pt x="154" y="22"/>
                  </a:lnTo>
                  <a:lnTo>
                    <a:pt x="153" y="24"/>
                  </a:lnTo>
                  <a:lnTo>
                    <a:pt x="150" y="25"/>
                  </a:lnTo>
                  <a:lnTo>
                    <a:pt x="146" y="25"/>
                  </a:lnTo>
                  <a:lnTo>
                    <a:pt x="146" y="25"/>
                  </a:lnTo>
                  <a:lnTo>
                    <a:pt x="143" y="27"/>
                  </a:lnTo>
                  <a:lnTo>
                    <a:pt x="139" y="30"/>
                  </a:lnTo>
                  <a:lnTo>
                    <a:pt x="135" y="31"/>
                  </a:lnTo>
                  <a:lnTo>
                    <a:pt x="134" y="31"/>
                  </a:lnTo>
                  <a:lnTo>
                    <a:pt x="132" y="33"/>
                  </a:lnTo>
                  <a:lnTo>
                    <a:pt x="132" y="33"/>
                  </a:lnTo>
                  <a:lnTo>
                    <a:pt x="132" y="35"/>
                  </a:lnTo>
                  <a:lnTo>
                    <a:pt x="129" y="38"/>
                  </a:lnTo>
                  <a:lnTo>
                    <a:pt x="126" y="38"/>
                  </a:lnTo>
                  <a:lnTo>
                    <a:pt x="124" y="38"/>
                  </a:lnTo>
                  <a:lnTo>
                    <a:pt x="123" y="39"/>
                  </a:lnTo>
                  <a:lnTo>
                    <a:pt x="121" y="39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3" y="38"/>
                  </a:lnTo>
                  <a:lnTo>
                    <a:pt x="112" y="39"/>
                  </a:lnTo>
                  <a:lnTo>
                    <a:pt x="110" y="39"/>
                  </a:lnTo>
                  <a:lnTo>
                    <a:pt x="109" y="42"/>
                  </a:lnTo>
                  <a:lnTo>
                    <a:pt x="109" y="42"/>
                  </a:lnTo>
                  <a:lnTo>
                    <a:pt x="107" y="44"/>
                  </a:lnTo>
                  <a:lnTo>
                    <a:pt x="107" y="46"/>
                  </a:lnTo>
                  <a:lnTo>
                    <a:pt x="107" y="46"/>
                  </a:lnTo>
                  <a:lnTo>
                    <a:pt x="105" y="47"/>
                  </a:lnTo>
                  <a:lnTo>
                    <a:pt x="105" y="49"/>
                  </a:lnTo>
                  <a:lnTo>
                    <a:pt x="104" y="49"/>
                  </a:lnTo>
                  <a:lnTo>
                    <a:pt x="102" y="50"/>
                  </a:lnTo>
                  <a:lnTo>
                    <a:pt x="102" y="49"/>
                  </a:lnTo>
                  <a:lnTo>
                    <a:pt x="101" y="49"/>
                  </a:lnTo>
                  <a:lnTo>
                    <a:pt x="101" y="50"/>
                  </a:lnTo>
                  <a:lnTo>
                    <a:pt x="99" y="50"/>
                  </a:lnTo>
                  <a:lnTo>
                    <a:pt x="99" y="50"/>
                  </a:lnTo>
                  <a:lnTo>
                    <a:pt x="96" y="50"/>
                  </a:lnTo>
                  <a:lnTo>
                    <a:pt x="94" y="50"/>
                  </a:lnTo>
                  <a:lnTo>
                    <a:pt x="93" y="50"/>
                  </a:lnTo>
                  <a:lnTo>
                    <a:pt x="93" y="47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91" y="46"/>
                  </a:lnTo>
                  <a:lnTo>
                    <a:pt x="88" y="49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0" y="50"/>
                  </a:lnTo>
                  <a:lnTo>
                    <a:pt x="79" y="50"/>
                  </a:lnTo>
                  <a:lnTo>
                    <a:pt x="79" y="52"/>
                  </a:lnTo>
                  <a:lnTo>
                    <a:pt x="75" y="54"/>
                  </a:lnTo>
                  <a:lnTo>
                    <a:pt x="72" y="55"/>
                  </a:lnTo>
                  <a:lnTo>
                    <a:pt x="71" y="55"/>
                  </a:lnTo>
                  <a:lnTo>
                    <a:pt x="69" y="55"/>
                  </a:lnTo>
                  <a:lnTo>
                    <a:pt x="69" y="55"/>
                  </a:lnTo>
                  <a:lnTo>
                    <a:pt x="69" y="57"/>
                  </a:lnTo>
                  <a:lnTo>
                    <a:pt x="68" y="58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1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5"/>
                  </a:lnTo>
                  <a:lnTo>
                    <a:pt x="68" y="65"/>
                  </a:lnTo>
                  <a:lnTo>
                    <a:pt x="66" y="65"/>
                  </a:lnTo>
                  <a:lnTo>
                    <a:pt x="64" y="66"/>
                  </a:lnTo>
                  <a:lnTo>
                    <a:pt x="63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58" y="66"/>
                  </a:lnTo>
                  <a:lnTo>
                    <a:pt x="57" y="68"/>
                  </a:lnTo>
                  <a:lnTo>
                    <a:pt x="55" y="68"/>
                  </a:lnTo>
                  <a:lnTo>
                    <a:pt x="53" y="68"/>
                  </a:lnTo>
                  <a:lnTo>
                    <a:pt x="50" y="66"/>
                  </a:lnTo>
                  <a:lnTo>
                    <a:pt x="49" y="66"/>
                  </a:lnTo>
                  <a:lnTo>
                    <a:pt x="47" y="68"/>
                  </a:lnTo>
                  <a:lnTo>
                    <a:pt x="46" y="68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6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0" y="65"/>
                  </a:lnTo>
                  <a:lnTo>
                    <a:pt x="30" y="65"/>
                  </a:lnTo>
                  <a:lnTo>
                    <a:pt x="28" y="65"/>
                  </a:lnTo>
                  <a:lnTo>
                    <a:pt x="27" y="65"/>
                  </a:lnTo>
                  <a:lnTo>
                    <a:pt x="27" y="66"/>
                  </a:lnTo>
                  <a:lnTo>
                    <a:pt x="23" y="66"/>
                  </a:lnTo>
                  <a:lnTo>
                    <a:pt x="22" y="66"/>
                  </a:lnTo>
                  <a:lnTo>
                    <a:pt x="22" y="65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3"/>
                  </a:lnTo>
                  <a:lnTo>
                    <a:pt x="16" y="65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1" y="65"/>
                  </a:lnTo>
                  <a:lnTo>
                    <a:pt x="8" y="63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5" y="65"/>
                  </a:lnTo>
                  <a:lnTo>
                    <a:pt x="3" y="65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8" y="54"/>
                  </a:lnTo>
                  <a:lnTo>
                    <a:pt x="11" y="54"/>
                  </a:lnTo>
                  <a:lnTo>
                    <a:pt x="12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9" y="55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2" y="54"/>
                  </a:lnTo>
                  <a:lnTo>
                    <a:pt x="25" y="54"/>
                  </a:lnTo>
                  <a:lnTo>
                    <a:pt x="25" y="52"/>
                  </a:lnTo>
                  <a:lnTo>
                    <a:pt x="25" y="52"/>
                  </a:lnTo>
                  <a:lnTo>
                    <a:pt x="27" y="52"/>
                  </a:lnTo>
                  <a:lnTo>
                    <a:pt x="28" y="52"/>
                  </a:lnTo>
                  <a:lnTo>
                    <a:pt x="30" y="52"/>
                  </a:lnTo>
                  <a:lnTo>
                    <a:pt x="31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6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8" y="54"/>
                  </a:lnTo>
                  <a:lnTo>
                    <a:pt x="38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2"/>
                  </a:lnTo>
                  <a:lnTo>
                    <a:pt x="41" y="50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7" y="46"/>
                  </a:lnTo>
                  <a:lnTo>
                    <a:pt x="49" y="47"/>
                  </a:lnTo>
                  <a:lnTo>
                    <a:pt x="49" y="47"/>
                  </a:lnTo>
                  <a:lnTo>
                    <a:pt x="50" y="47"/>
                  </a:lnTo>
                  <a:lnTo>
                    <a:pt x="52" y="46"/>
                  </a:lnTo>
                  <a:lnTo>
                    <a:pt x="52" y="46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5" y="41"/>
                  </a:lnTo>
                  <a:lnTo>
                    <a:pt x="53" y="42"/>
                  </a:lnTo>
                  <a:lnTo>
                    <a:pt x="53" y="42"/>
                  </a:lnTo>
                  <a:lnTo>
                    <a:pt x="52" y="41"/>
                  </a:lnTo>
                  <a:lnTo>
                    <a:pt x="50" y="41"/>
                  </a:lnTo>
                  <a:lnTo>
                    <a:pt x="50" y="41"/>
                  </a:lnTo>
                  <a:lnTo>
                    <a:pt x="49" y="39"/>
                  </a:lnTo>
                  <a:lnTo>
                    <a:pt x="47" y="39"/>
                  </a:lnTo>
                  <a:lnTo>
                    <a:pt x="46" y="38"/>
                  </a:lnTo>
                  <a:lnTo>
                    <a:pt x="46" y="38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4" y="30"/>
                  </a:lnTo>
                  <a:lnTo>
                    <a:pt x="34" y="31"/>
                  </a:lnTo>
                  <a:lnTo>
                    <a:pt x="34" y="33"/>
                  </a:lnTo>
                  <a:lnTo>
                    <a:pt x="34" y="33"/>
                  </a:lnTo>
                  <a:lnTo>
                    <a:pt x="34" y="35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28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3" y="35"/>
                  </a:lnTo>
                  <a:lnTo>
                    <a:pt x="23" y="35"/>
                  </a:lnTo>
                  <a:lnTo>
                    <a:pt x="22" y="33"/>
                  </a:lnTo>
                  <a:lnTo>
                    <a:pt x="22" y="31"/>
                  </a:lnTo>
                  <a:lnTo>
                    <a:pt x="20" y="31"/>
                  </a:lnTo>
                  <a:lnTo>
                    <a:pt x="19" y="31"/>
                  </a:lnTo>
                  <a:lnTo>
                    <a:pt x="17" y="31"/>
                  </a:lnTo>
                  <a:lnTo>
                    <a:pt x="16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2" y="24"/>
                  </a:lnTo>
                  <a:lnTo>
                    <a:pt x="23" y="24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28" y="17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7" y="13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9" y="9"/>
                  </a:lnTo>
                  <a:lnTo>
                    <a:pt x="50" y="11"/>
                  </a:lnTo>
                  <a:lnTo>
                    <a:pt x="52" y="11"/>
                  </a:lnTo>
                  <a:lnTo>
                    <a:pt x="52" y="11"/>
                  </a:lnTo>
                  <a:lnTo>
                    <a:pt x="53" y="13"/>
                  </a:lnTo>
                  <a:lnTo>
                    <a:pt x="58" y="13"/>
                  </a:lnTo>
                  <a:lnTo>
                    <a:pt x="60" y="13"/>
                  </a:lnTo>
                  <a:lnTo>
                    <a:pt x="60" y="14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8" y="2"/>
                  </a:lnTo>
                  <a:lnTo>
                    <a:pt x="69" y="2"/>
                  </a:lnTo>
                  <a:lnTo>
                    <a:pt x="71" y="2"/>
                  </a:lnTo>
                  <a:lnTo>
                    <a:pt x="72" y="2"/>
                  </a:lnTo>
                  <a:lnTo>
                    <a:pt x="72" y="2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2" name="Freeform 239">
              <a:extLst>
                <a:ext uri="{FF2B5EF4-FFF2-40B4-BE49-F238E27FC236}">
                  <a16:creationId xmlns:a16="http://schemas.microsoft.com/office/drawing/2014/main" id="{6CB86EAE-5B44-47F2-AD8B-8802AC091E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0113" y="4261934"/>
              <a:ext cx="226110" cy="286536"/>
            </a:xfrm>
            <a:custGeom>
              <a:avLst/>
              <a:gdLst>
                <a:gd name="T0" fmla="*/ 105 w 116"/>
                <a:gd name="T1" fmla="*/ 109 h 147"/>
                <a:gd name="T2" fmla="*/ 19 w 116"/>
                <a:gd name="T3" fmla="*/ 0 h 147"/>
                <a:gd name="T4" fmla="*/ 21 w 116"/>
                <a:gd name="T5" fmla="*/ 2 h 147"/>
                <a:gd name="T6" fmla="*/ 27 w 116"/>
                <a:gd name="T7" fmla="*/ 5 h 147"/>
                <a:gd name="T8" fmla="*/ 27 w 116"/>
                <a:gd name="T9" fmla="*/ 12 h 147"/>
                <a:gd name="T10" fmla="*/ 34 w 116"/>
                <a:gd name="T11" fmla="*/ 16 h 147"/>
                <a:gd name="T12" fmla="*/ 46 w 116"/>
                <a:gd name="T13" fmla="*/ 18 h 147"/>
                <a:gd name="T14" fmla="*/ 60 w 116"/>
                <a:gd name="T15" fmla="*/ 27 h 147"/>
                <a:gd name="T16" fmla="*/ 73 w 116"/>
                <a:gd name="T17" fmla="*/ 29 h 147"/>
                <a:gd name="T18" fmla="*/ 82 w 116"/>
                <a:gd name="T19" fmla="*/ 27 h 147"/>
                <a:gd name="T20" fmla="*/ 95 w 116"/>
                <a:gd name="T21" fmla="*/ 19 h 147"/>
                <a:gd name="T22" fmla="*/ 105 w 116"/>
                <a:gd name="T23" fmla="*/ 23 h 147"/>
                <a:gd name="T24" fmla="*/ 112 w 116"/>
                <a:gd name="T25" fmla="*/ 23 h 147"/>
                <a:gd name="T26" fmla="*/ 105 w 116"/>
                <a:gd name="T27" fmla="*/ 37 h 147"/>
                <a:gd name="T28" fmla="*/ 101 w 116"/>
                <a:gd name="T29" fmla="*/ 60 h 147"/>
                <a:gd name="T30" fmla="*/ 105 w 116"/>
                <a:gd name="T31" fmla="*/ 95 h 147"/>
                <a:gd name="T32" fmla="*/ 111 w 116"/>
                <a:gd name="T33" fmla="*/ 103 h 147"/>
                <a:gd name="T34" fmla="*/ 103 w 116"/>
                <a:gd name="T35" fmla="*/ 108 h 147"/>
                <a:gd name="T36" fmla="*/ 101 w 116"/>
                <a:gd name="T37" fmla="*/ 111 h 147"/>
                <a:gd name="T38" fmla="*/ 97 w 116"/>
                <a:gd name="T39" fmla="*/ 115 h 147"/>
                <a:gd name="T40" fmla="*/ 90 w 116"/>
                <a:gd name="T41" fmla="*/ 123 h 147"/>
                <a:gd name="T42" fmla="*/ 87 w 116"/>
                <a:gd name="T43" fmla="*/ 130 h 147"/>
                <a:gd name="T44" fmla="*/ 84 w 116"/>
                <a:gd name="T45" fmla="*/ 136 h 147"/>
                <a:gd name="T46" fmla="*/ 79 w 116"/>
                <a:gd name="T47" fmla="*/ 145 h 147"/>
                <a:gd name="T48" fmla="*/ 75 w 116"/>
                <a:gd name="T49" fmla="*/ 145 h 147"/>
                <a:gd name="T50" fmla="*/ 64 w 116"/>
                <a:gd name="T51" fmla="*/ 138 h 147"/>
                <a:gd name="T52" fmla="*/ 56 w 116"/>
                <a:gd name="T53" fmla="*/ 131 h 147"/>
                <a:gd name="T54" fmla="*/ 54 w 116"/>
                <a:gd name="T55" fmla="*/ 130 h 147"/>
                <a:gd name="T56" fmla="*/ 54 w 116"/>
                <a:gd name="T57" fmla="*/ 125 h 147"/>
                <a:gd name="T58" fmla="*/ 46 w 116"/>
                <a:gd name="T59" fmla="*/ 119 h 147"/>
                <a:gd name="T60" fmla="*/ 30 w 116"/>
                <a:gd name="T61" fmla="*/ 111 h 147"/>
                <a:gd name="T62" fmla="*/ 16 w 116"/>
                <a:gd name="T63" fmla="*/ 101 h 147"/>
                <a:gd name="T64" fmla="*/ 2 w 116"/>
                <a:gd name="T65" fmla="*/ 95 h 147"/>
                <a:gd name="T66" fmla="*/ 4 w 116"/>
                <a:gd name="T67" fmla="*/ 92 h 147"/>
                <a:gd name="T68" fmla="*/ 4 w 116"/>
                <a:gd name="T69" fmla="*/ 86 h 147"/>
                <a:gd name="T70" fmla="*/ 7 w 116"/>
                <a:gd name="T71" fmla="*/ 87 h 147"/>
                <a:gd name="T72" fmla="*/ 10 w 116"/>
                <a:gd name="T73" fmla="*/ 84 h 147"/>
                <a:gd name="T74" fmla="*/ 8 w 116"/>
                <a:gd name="T75" fmla="*/ 81 h 147"/>
                <a:gd name="T76" fmla="*/ 5 w 116"/>
                <a:gd name="T77" fmla="*/ 84 h 147"/>
                <a:gd name="T78" fmla="*/ 4 w 116"/>
                <a:gd name="T79" fmla="*/ 81 h 147"/>
                <a:gd name="T80" fmla="*/ 0 w 116"/>
                <a:gd name="T81" fmla="*/ 79 h 147"/>
                <a:gd name="T82" fmla="*/ 2 w 116"/>
                <a:gd name="T83" fmla="*/ 75 h 147"/>
                <a:gd name="T84" fmla="*/ 7 w 116"/>
                <a:gd name="T85" fmla="*/ 67 h 147"/>
                <a:gd name="T86" fmla="*/ 12 w 116"/>
                <a:gd name="T87" fmla="*/ 62 h 147"/>
                <a:gd name="T88" fmla="*/ 13 w 116"/>
                <a:gd name="T89" fmla="*/ 59 h 147"/>
                <a:gd name="T90" fmla="*/ 15 w 116"/>
                <a:gd name="T91" fmla="*/ 54 h 147"/>
                <a:gd name="T92" fmla="*/ 15 w 116"/>
                <a:gd name="T93" fmla="*/ 45 h 147"/>
                <a:gd name="T94" fmla="*/ 13 w 116"/>
                <a:gd name="T95" fmla="*/ 40 h 147"/>
                <a:gd name="T96" fmla="*/ 8 w 116"/>
                <a:gd name="T97" fmla="*/ 34 h 147"/>
                <a:gd name="T98" fmla="*/ 7 w 116"/>
                <a:gd name="T99" fmla="*/ 26 h 147"/>
                <a:gd name="T100" fmla="*/ 4 w 116"/>
                <a:gd name="T101" fmla="*/ 24 h 147"/>
                <a:gd name="T102" fmla="*/ 15 w 116"/>
                <a:gd name="T103" fmla="*/ 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6" h="147">
                  <a:moveTo>
                    <a:pt x="103" y="109"/>
                  </a:move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3" y="111"/>
                  </a:lnTo>
                  <a:lnTo>
                    <a:pt x="101" y="111"/>
                  </a:lnTo>
                  <a:lnTo>
                    <a:pt x="101" y="109"/>
                  </a:lnTo>
                  <a:lnTo>
                    <a:pt x="103" y="109"/>
                  </a:lnTo>
                  <a:close/>
                  <a:moveTo>
                    <a:pt x="19" y="0"/>
                  </a:moveTo>
                  <a:lnTo>
                    <a:pt x="19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6" y="2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8"/>
                  </a:lnTo>
                  <a:lnTo>
                    <a:pt x="27" y="10"/>
                  </a:lnTo>
                  <a:lnTo>
                    <a:pt x="27" y="12"/>
                  </a:lnTo>
                  <a:lnTo>
                    <a:pt x="29" y="13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8" y="16"/>
                  </a:lnTo>
                  <a:lnTo>
                    <a:pt x="41" y="16"/>
                  </a:lnTo>
                  <a:lnTo>
                    <a:pt x="43" y="16"/>
                  </a:lnTo>
                  <a:lnTo>
                    <a:pt x="43" y="16"/>
                  </a:lnTo>
                  <a:lnTo>
                    <a:pt x="46" y="18"/>
                  </a:lnTo>
                  <a:lnTo>
                    <a:pt x="51" y="21"/>
                  </a:lnTo>
                  <a:lnTo>
                    <a:pt x="52" y="23"/>
                  </a:lnTo>
                  <a:lnTo>
                    <a:pt x="56" y="24"/>
                  </a:lnTo>
                  <a:lnTo>
                    <a:pt x="59" y="26"/>
                  </a:lnTo>
                  <a:lnTo>
                    <a:pt x="60" y="27"/>
                  </a:lnTo>
                  <a:lnTo>
                    <a:pt x="62" y="27"/>
                  </a:lnTo>
                  <a:lnTo>
                    <a:pt x="65" y="27"/>
                  </a:lnTo>
                  <a:lnTo>
                    <a:pt x="68" y="27"/>
                  </a:lnTo>
                  <a:lnTo>
                    <a:pt x="70" y="29"/>
                  </a:lnTo>
                  <a:lnTo>
                    <a:pt x="73" y="29"/>
                  </a:lnTo>
                  <a:lnTo>
                    <a:pt x="76" y="29"/>
                  </a:lnTo>
                  <a:lnTo>
                    <a:pt x="76" y="29"/>
                  </a:lnTo>
                  <a:lnTo>
                    <a:pt x="81" y="30"/>
                  </a:lnTo>
                  <a:lnTo>
                    <a:pt x="81" y="29"/>
                  </a:lnTo>
                  <a:lnTo>
                    <a:pt x="82" y="27"/>
                  </a:lnTo>
                  <a:lnTo>
                    <a:pt x="86" y="26"/>
                  </a:lnTo>
                  <a:lnTo>
                    <a:pt x="86" y="24"/>
                  </a:lnTo>
                  <a:lnTo>
                    <a:pt x="89" y="23"/>
                  </a:lnTo>
                  <a:lnTo>
                    <a:pt x="92" y="21"/>
                  </a:lnTo>
                  <a:lnTo>
                    <a:pt x="95" y="19"/>
                  </a:lnTo>
                  <a:lnTo>
                    <a:pt x="100" y="18"/>
                  </a:lnTo>
                  <a:lnTo>
                    <a:pt x="101" y="19"/>
                  </a:lnTo>
                  <a:lnTo>
                    <a:pt x="103" y="21"/>
                  </a:lnTo>
                  <a:lnTo>
                    <a:pt x="103" y="23"/>
                  </a:lnTo>
                  <a:lnTo>
                    <a:pt x="105" y="23"/>
                  </a:lnTo>
                  <a:lnTo>
                    <a:pt x="106" y="23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09" y="23"/>
                  </a:lnTo>
                  <a:lnTo>
                    <a:pt x="112" y="23"/>
                  </a:lnTo>
                  <a:lnTo>
                    <a:pt x="116" y="23"/>
                  </a:lnTo>
                  <a:lnTo>
                    <a:pt x="114" y="24"/>
                  </a:lnTo>
                  <a:lnTo>
                    <a:pt x="111" y="27"/>
                  </a:lnTo>
                  <a:lnTo>
                    <a:pt x="108" y="34"/>
                  </a:lnTo>
                  <a:lnTo>
                    <a:pt x="105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1" y="41"/>
                  </a:lnTo>
                  <a:lnTo>
                    <a:pt x="101" y="48"/>
                  </a:lnTo>
                  <a:lnTo>
                    <a:pt x="101" y="60"/>
                  </a:lnTo>
                  <a:lnTo>
                    <a:pt x="101" y="71"/>
                  </a:lnTo>
                  <a:lnTo>
                    <a:pt x="101" y="84"/>
                  </a:lnTo>
                  <a:lnTo>
                    <a:pt x="101" y="90"/>
                  </a:lnTo>
                  <a:lnTo>
                    <a:pt x="101" y="92"/>
                  </a:lnTo>
                  <a:lnTo>
                    <a:pt x="105" y="95"/>
                  </a:lnTo>
                  <a:lnTo>
                    <a:pt x="106" y="97"/>
                  </a:lnTo>
                  <a:lnTo>
                    <a:pt x="109" y="100"/>
                  </a:lnTo>
                  <a:lnTo>
                    <a:pt x="109" y="101"/>
                  </a:lnTo>
                  <a:lnTo>
                    <a:pt x="111" y="103"/>
                  </a:lnTo>
                  <a:lnTo>
                    <a:pt x="111" y="103"/>
                  </a:lnTo>
                  <a:lnTo>
                    <a:pt x="108" y="106"/>
                  </a:lnTo>
                  <a:lnTo>
                    <a:pt x="106" y="108"/>
                  </a:lnTo>
                  <a:lnTo>
                    <a:pt x="105" y="108"/>
                  </a:lnTo>
                  <a:lnTo>
                    <a:pt x="103" y="108"/>
                  </a:lnTo>
                  <a:lnTo>
                    <a:pt x="103" y="108"/>
                  </a:lnTo>
                  <a:lnTo>
                    <a:pt x="101" y="108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8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1" y="112"/>
                  </a:lnTo>
                  <a:lnTo>
                    <a:pt x="100" y="112"/>
                  </a:lnTo>
                  <a:lnTo>
                    <a:pt x="100" y="114"/>
                  </a:lnTo>
                  <a:lnTo>
                    <a:pt x="97" y="115"/>
                  </a:lnTo>
                  <a:lnTo>
                    <a:pt x="93" y="115"/>
                  </a:lnTo>
                  <a:lnTo>
                    <a:pt x="92" y="117"/>
                  </a:lnTo>
                  <a:lnTo>
                    <a:pt x="92" y="119"/>
                  </a:lnTo>
                  <a:lnTo>
                    <a:pt x="90" y="120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7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7" y="130"/>
                  </a:lnTo>
                  <a:lnTo>
                    <a:pt x="86" y="131"/>
                  </a:lnTo>
                  <a:lnTo>
                    <a:pt x="86" y="134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8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1" y="144"/>
                  </a:lnTo>
                  <a:lnTo>
                    <a:pt x="79" y="145"/>
                  </a:lnTo>
                  <a:lnTo>
                    <a:pt x="78" y="145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5" y="145"/>
                  </a:lnTo>
                  <a:lnTo>
                    <a:pt x="73" y="144"/>
                  </a:lnTo>
                  <a:lnTo>
                    <a:pt x="71" y="142"/>
                  </a:lnTo>
                  <a:lnTo>
                    <a:pt x="68" y="141"/>
                  </a:lnTo>
                  <a:lnTo>
                    <a:pt x="67" y="139"/>
                  </a:lnTo>
                  <a:lnTo>
                    <a:pt x="64" y="138"/>
                  </a:lnTo>
                  <a:lnTo>
                    <a:pt x="62" y="136"/>
                  </a:lnTo>
                  <a:lnTo>
                    <a:pt x="60" y="134"/>
                  </a:lnTo>
                  <a:lnTo>
                    <a:pt x="57" y="133"/>
                  </a:lnTo>
                  <a:lnTo>
                    <a:pt x="56" y="133"/>
                  </a:lnTo>
                  <a:lnTo>
                    <a:pt x="56" y="131"/>
                  </a:lnTo>
                  <a:lnTo>
                    <a:pt x="56" y="130"/>
                  </a:lnTo>
                  <a:lnTo>
                    <a:pt x="56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28"/>
                  </a:lnTo>
                  <a:lnTo>
                    <a:pt x="54" y="127"/>
                  </a:lnTo>
                  <a:lnTo>
                    <a:pt x="54" y="127"/>
                  </a:lnTo>
                  <a:lnTo>
                    <a:pt x="54" y="125"/>
                  </a:lnTo>
                  <a:lnTo>
                    <a:pt x="54" y="123"/>
                  </a:lnTo>
                  <a:lnTo>
                    <a:pt x="54" y="123"/>
                  </a:lnTo>
                  <a:lnTo>
                    <a:pt x="52" y="122"/>
                  </a:lnTo>
                  <a:lnTo>
                    <a:pt x="49" y="120"/>
                  </a:lnTo>
                  <a:lnTo>
                    <a:pt x="46" y="119"/>
                  </a:lnTo>
                  <a:lnTo>
                    <a:pt x="43" y="117"/>
                  </a:lnTo>
                  <a:lnTo>
                    <a:pt x="40" y="115"/>
                  </a:lnTo>
                  <a:lnTo>
                    <a:pt x="37" y="114"/>
                  </a:lnTo>
                  <a:lnTo>
                    <a:pt x="34" y="112"/>
                  </a:lnTo>
                  <a:lnTo>
                    <a:pt x="30" y="111"/>
                  </a:lnTo>
                  <a:lnTo>
                    <a:pt x="27" y="109"/>
                  </a:lnTo>
                  <a:lnTo>
                    <a:pt x="24" y="108"/>
                  </a:lnTo>
                  <a:lnTo>
                    <a:pt x="21" y="104"/>
                  </a:lnTo>
                  <a:lnTo>
                    <a:pt x="18" y="103"/>
                  </a:lnTo>
                  <a:lnTo>
                    <a:pt x="16" y="101"/>
                  </a:lnTo>
                  <a:lnTo>
                    <a:pt x="13" y="100"/>
                  </a:lnTo>
                  <a:lnTo>
                    <a:pt x="10" y="98"/>
                  </a:lnTo>
                  <a:lnTo>
                    <a:pt x="7" y="97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2" y="93"/>
                  </a:lnTo>
                  <a:lnTo>
                    <a:pt x="2" y="93"/>
                  </a:lnTo>
                  <a:lnTo>
                    <a:pt x="4" y="93"/>
                  </a:lnTo>
                  <a:lnTo>
                    <a:pt x="4" y="93"/>
                  </a:lnTo>
                  <a:lnTo>
                    <a:pt x="4" y="92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2" y="89"/>
                  </a:lnTo>
                  <a:lnTo>
                    <a:pt x="2" y="87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5" y="86"/>
                  </a:lnTo>
                  <a:lnTo>
                    <a:pt x="7" y="86"/>
                  </a:lnTo>
                  <a:lnTo>
                    <a:pt x="7" y="86"/>
                  </a:lnTo>
                  <a:lnTo>
                    <a:pt x="7" y="87"/>
                  </a:lnTo>
                  <a:lnTo>
                    <a:pt x="8" y="87"/>
                  </a:lnTo>
                  <a:lnTo>
                    <a:pt x="8" y="86"/>
                  </a:lnTo>
                  <a:lnTo>
                    <a:pt x="8" y="84"/>
                  </a:lnTo>
                  <a:lnTo>
                    <a:pt x="8" y="84"/>
                  </a:lnTo>
                  <a:lnTo>
                    <a:pt x="10" y="84"/>
                  </a:lnTo>
                  <a:lnTo>
                    <a:pt x="12" y="84"/>
                  </a:lnTo>
                  <a:lnTo>
                    <a:pt x="13" y="84"/>
                  </a:lnTo>
                  <a:lnTo>
                    <a:pt x="13" y="84"/>
                  </a:lnTo>
                  <a:lnTo>
                    <a:pt x="12" y="81"/>
                  </a:lnTo>
                  <a:lnTo>
                    <a:pt x="8" y="81"/>
                  </a:lnTo>
                  <a:lnTo>
                    <a:pt x="7" y="82"/>
                  </a:lnTo>
                  <a:lnTo>
                    <a:pt x="7" y="82"/>
                  </a:lnTo>
                  <a:lnTo>
                    <a:pt x="7" y="84"/>
                  </a:lnTo>
                  <a:lnTo>
                    <a:pt x="7" y="84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4" y="82"/>
                  </a:lnTo>
                  <a:lnTo>
                    <a:pt x="2" y="81"/>
                  </a:lnTo>
                  <a:lnTo>
                    <a:pt x="4" y="81"/>
                  </a:lnTo>
                  <a:lnTo>
                    <a:pt x="4" y="81"/>
                  </a:lnTo>
                  <a:lnTo>
                    <a:pt x="2" y="81"/>
                  </a:lnTo>
                  <a:lnTo>
                    <a:pt x="2" y="81"/>
                  </a:lnTo>
                  <a:lnTo>
                    <a:pt x="2" y="79"/>
                  </a:lnTo>
                  <a:lnTo>
                    <a:pt x="0" y="79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4" y="71"/>
                  </a:lnTo>
                  <a:lnTo>
                    <a:pt x="4" y="71"/>
                  </a:lnTo>
                  <a:lnTo>
                    <a:pt x="5" y="70"/>
                  </a:lnTo>
                  <a:lnTo>
                    <a:pt x="5" y="68"/>
                  </a:lnTo>
                  <a:lnTo>
                    <a:pt x="7" y="67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12" y="62"/>
                  </a:lnTo>
                  <a:lnTo>
                    <a:pt x="13" y="62"/>
                  </a:lnTo>
                  <a:lnTo>
                    <a:pt x="13" y="62"/>
                  </a:lnTo>
                  <a:lnTo>
                    <a:pt x="13" y="60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7"/>
                  </a:lnTo>
                  <a:lnTo>
                    <a:pt x="15" y="57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4"/>
                  </a:lnTo>
                  <a:lnTo>
                    <a:pt x="15" y="54"/>
                  </a:lnTo>
                  <a:lnTo>
                    <a:pt x="15" y="52"/>
                  </a:lnTo>
                  <a:lnTo>
                    <a:pt x="15" y="49"/>
                  </a:lnTo>
                  <a:lnTo>
                    <a:pt x="15" y="48"/>
                  </a:lnTo>
                  <a:lnTo>
                    <a:pt x="15" y="45"/>
                  </a:lnTo>
                  <a:lnTo>
                    <a:pt x="15" y="43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0"/>
                  </a:lnTo>
                  <a:lnTo>
                    <a:pt x="12" y="38"/>
                  </a:lnTo>
                  <a:lnTo>
                    <a:pt x="12" y="38"/>
                  </a:lnTo>
                  <a:lnTo>
                    <a:pt x="10" y="37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7" y="26"/>
                  </a:lnTo>
                  <a:lnTo>
                    <a:pt x="5" y="26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19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16" y="4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3" name="Freeform 240">
              <a:extLst>
                <a:ext uri="{FF2B5EF4-FFF2-40B4-BE49-F238E27FC236}">
                  <a16:creationId xmlns:a16="http://schemas.microsoft.com/office/drawing/2014/main" id="{9D3542B9-1266-4173-B8AF-CAD8365FDD4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0202" y="3047570"/>
              <a:ext cx="623751" cy="678329"/>
            </a:xfrm>
            <a:custGeom>
              <a:avLst/>
              <a:gdLst>
                <a:gd name="T0" fmla="*/ 5 w 320"/>
                <a:gd name="T1" fmla="*/ 345 h 348"/>
                <a:gd name="T2" fmla="*/ 267 w 320"/>
                <a:gd name="T3" fmla="*/ 310 h 348"/>
                <a:gd name="T4" fmla="*/ 59 w 320"/>
                <a:gd name="T5" fmla="*/ 319 h 348"/>
                <a:gd name="T6" fmla="*/ 65 w 320"/>
                <a:gd name="T7" fmla="*/ 308 h 348"/>
                <a:gd name="T8" fmla="*/ 87 w 320"/>
                <a:gd name="T9" fmla="*/ 282 h 348"/>
                <a:gd name="T10" fmla="*/ 85 w 320"/>
                <a:gd name="T11" fmla="*/ 283 h 348"/>
                <a:gd name="T12" fmla="*/ 104 w 320"/>
                <a:gd name="T13" fmla="*/ 252 h 348"/>
                <a:gd name="T14" fmla="*/ 95 w 320"/>
                <a:gd name="T15" fmla="*/ 219 h 348"/>
                <a:gd name="T16" fmla="*/ 74 w 320"/>
                <a:gd name="T17" fmla="*/ 214 h 348"/>
                <a:gd name="T18" fmla="*/ 234 w 320"/>
                <a:gd name="T19" fmla="*/ 209 h 348"/>
                <a:gd name="T20" fmla="*/ 82 w 320"/>
                <a:gd name="T21" fmla="*/ 208 h 348"/>
                <a:gd name="T22" fmla="*/ 111 w 320"/>
                <a:gd name="T23" fmla="*/ 201 h 348"/>
                <a:gd name="T24" fmla="*/ 118 w 320"/>
                <a:gd name="T25" fmla="*/ 211 h 348"/>
                <a:gd name="T26" fmla="*/ 107 w 320"/>
                <a:gd name="T27" fmla="*/ 239 h 348"/>
                <a:gd name="T28" fmla="*/ 100 w 320"/>
                <a:gd name="T29" fmla="*/ 233 h 348"/>
                <a:gd name="T30" fmla="*/ 93 w 320"/>
                <a:gd name="T31" fmla="*/ 231 h 348"/>
                <a:gd name="T32" fmla="*/ 93 w 320"/>
                <a:gd name="T33" fmla="*/ 209 h 348"/>
                <a:gd name="T34" fmla="*/ 87 w 320"/>
                <a:gd name="T35" fmla="*/ 217 h 348"/>
                <a:gd name="T36" fmla="*/ 85 w 320"/>
                <a:gd name="T37" fmla="*/ 204 h 348"/>
                <a:gd name="T38" fmla="*/ 123 w 320"/>
                <a:gd name="T39" fmla="*/ 195 h 348"/>
                <a:gd name="T40" fmla="*/ 128 w 320"/>
                <a:gd name="T41" fmla="*/ 192 h 348"/>
                <a:gd name="T42" fmla="*/ 156 w 320"/>
                <a:gd name="T43" fmla="*/ 200 h 348"/>
                <a:gd name="T44" fmla="*/ 133 w 320"/>
                <a:gd name="T45" fmla="*/ 215 h 348"/>
                <a:gd name="T46" fmla="*/ 123 w 320"/>
                <a:gd name="T47" fmla="*/ 204 h 348"/>
                <a:gd name="T48" fmla="*/ 139 w 320"/>
                <a:gd name="T49" fmla="*/ 195 h 348"/>
                <a:gd name="T50" fmla="*/ 152 w 320"/>
                <a:gd name="T51" fmla="*/ 187 h 348"/>
                <a:gd name="T52" fmla="*/ 84 w 320"/>
                <a:gd name="T53" fmla="*/ 184 h 348"/>
                <a:gd name="T54" fmla="*/ 226 w 320"/>
                <a:gd name="T55" fmla="*/ 182 h 348"/>
                <a:gd name="T56" fmla="*/ 212 w 320"/>
                <a:gd name="T57" fmla="*/ 132 h 348"/>
                <a:gd name="T58" fmla="*/ 256 w 320"/>
                <a:gd name="T59" fmla="*/ 83 h 348"/>
                <a:gd name="T60" fmla="*/ 260 w 320"/>
                <a:gd name="T61" fmla="*/ 111 h 348"/>
                <a:gd name="T62" fmla="*/ 249 w 320"/>
                <a:gd name="T63" fmla="*/ 133 h 348"/>
                <a:gd name="T64" fmla="*/ 245 w 320"/>
                <a:gd name="T65" fmla="*/ 168 h 348"/>
                <a:gd name="T66" fmla="*/ 234 w 320"/>
                <a:gd name="T67" fmla="*/ 173 h 348"/>
                <a:gd name="T68" fmla="*/ 230 w 320"/>
                <a:gd name="T69" fmla="*/ 176 h 348"/>
                <a:gd name="T70" fmla="*/ 218 w 320"/>
                <a:gd name="T71" fmla="*/ 179 h 348"/>
                <a:gd name="T72" fmla="*/ 196 w 320"/>
                <a:gd name="T73" fmla="*/ 184 h 348"/>
                <a:gd name="T74" fmla="*/ 188 w 320"/>
                <a:gd name="T75" fmla="*/ 178 h 348"/>
                <a:gd name="T76" fmla="*/ 169 w 320"/>
                <a:gd name="T77" fmla="*/ 200 h 348"/>
                <a:gd name="T78" fmla="*/ 158 w 320"/>
                <a:gd name="T79" fmla="*/ 182 h 348"/>
                <a:gd name="T80" fmla="*/ 128 w 320"/>
                <a:gd name="T81" fmla="*/ 190 h 348"/>
                <a:gd name="T82" fmla="*/ 104 w 320"/>
                <a:gd name="T83" fmla="*/ 190 h 348"/>
                <a:gd name="T84" fmla="*/ 130 w 320"/>
                <a:gd name="T85" fmla="*/ 171 h 348"/>
                <a:gd name="T86" fmla="*/ 167 w 320"/>
                <a:gd name="T87" fmla="*/ 167 h 348"/>
                <a:gd name="T88" fmla="*/ 188 w 320"/>
                <a:gd name="T89" fmla="*/ 149 h 348"/>
                <a:gd name="T90" fmla="*/ 194 w 320"/>
                <a:gd name="T91" fmla="*/ 149 h 348"/>
                <a:gd name="T92" fmla="*/ 227 w 320"/>
                <a:gd name="T93" fmla="*/ 127 h 348"/>
                <a:gd name="T94" fmla="*/ 235 w 320"/>
                <a:gd name="T95" fmla="*/ 97 h 348"/>
                <a:gd name="T96" fmla="*/ 238 w 320"/>
                <a:gd name="T97" fmla="*/ 81 h 348"/>
                <a:gd name="T98" fmla="*/ 248 w 320"/>
                <a:gd name="T99" fmla="*/ 80 h 348"/>
                <a:gd name="T100" fmla="*/ 229 w 320"/>
                <a:gd name="T101" fmla="*/ 59 h 348"/>
                <a:gd name="T102" fmla="*/ 251 w 320"/>
                <a:gd name="T103" fmla="*/ 0 h 348"/>
                <a:gd name="T104" fmla="*/ 290 w 320"/>
                <a:gd name="T105" fmla="*/ 23 h 348"/>
                <a:gd name="T106" fmla="*/ 311 w 320"/>
                <a:gd name="T107" fmla="*/ 33 h 348"/>
                <a:gd name="T108" fmla="*/ 306 w 320"/>
                <a:gd name="T109" fmla="*/ 44 h 348"/>
                <a:gd name="T110" fmla="*/ 271 w 320"/>
                <a:gd name="T111" fmla="*/ 56 h 348"/>
                <a:gd name="T112" fmla="*/ 245 w 320"/>
                <a:gd name="T113" fmla="*/ 59 h 348"/>
                <a:gd name="T114" fmla="*/ 237 w 320"/>
                <a:gd name="T115" fmla="*/ 70 h 348"/>
                <a:gd name="T116" fmla="*/ 240 w 320"/>
                <a:gd name="T117" fmla="*/ 45 h 348"/>
                <a:gd name="T118" fmla="*/ 257 w 320"/>
                <a:gd name="T119" fmla="*/ 31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0" h="348">
                  <a:moveTo>
                    <a:pt x="0" y="345"/>
                  </a:moveTo>
                  <a:lnTo>
                    <a:pt x="3" y="346"/>
                  </a:lnTo>
                  <a:lnTo>
                    <a:pt x="3" y="346"/>
                  </a:lnTo>
                  <a:lnTo>
                    <a:pt x="3" y="346"/>
                  </a:lnTo>
                  <a:lnTo>
                    <a:pt x="2" y="348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5"/>
                  </a:lnTo>
                  <a:lnTo>
                    <a:pt x="0" y="345"/>
                  </a:lnTo>
                  <a:close/>
                  <a:moveTo>
                    <a:pt x="8" y="343"/>
                  </a:moveTo>
                  <a:lnTo>
                    <a:pt x="10" y="343"/>
                  </a:lnTo>
                  <a:lnTo>
                    <a:pt x="8" y="343"/>
                  </a:lnTo>
                  <a:lnTo>
                    <a:pt x="8" y="346"/>
                  </a:lnTo>
                  <a:lnTo>
                    <a:pt x="7" y="346"/>
                  </a:lnTo>
                  <a:lnTo>
                    <a:pt x="7" y="346"/>
                  </a:lnTo>
                  <a:lnTo>
                    <a:pt x="5" y="345"/>
                  </a:lnTo>
                  <a:lnTo>
                    <a:pt x="7" y="345"/>
                  </a:lnTo>
                  <a:lnTo>
                    <a:pt x="7" y="345"/>
                  </a:lnTo>
                  <a:lnTo>
                    <a:pt x="8" y="345"/>
                  </a:lnTo>
                  <a:lnTo>
                    <a:pt x="8" y="343"/>
                  </a:lnTo>
                  <a:close/>
                  <a:moveTo>
                    <a:pt x="22" y="338"/>
                  </a:moveTo>
                  <a:lnTo>
                    <a:pt x="24" y="338"/>
                  </a:lnTo>
                  <a:lnTo>
                    <a:pt x="24" y="338"/>
                  </a:lnTo>
                  <a:lnTo>
                    <a:pt x="24" y="340"/>
                  </a:lnTo>
                  <a:lnTo>
                    <a:pt x="25" y="340"/>
                  </a:lnTo>
                  <a:lnTo>
                    <a:pt x="24" y="340"/>
                  </a:lnTo>
                  <a:lnTo>
                    <a:pt x="22" y="340"/>
                  </a:lnTo>
                  <a:lnTo>
                    <a:pt x="22" y="338"/>
                  </a:lnTo>
                  <a:close/>
                  <a:moveTo>
                    <a:pt x="267" y="310"/>
                  </a:moveTo>
                  <a:lnTo>
                    <a:pt x="267" y="310"/>
                  </a:lnTo>
                  <a:lnTo>
                    <a:pt x="267" y="310"/>
                  </a:lnTo>
                  <a:lnTo>
                    <a:pt x="267" y="312"/>
                  </a:lnTo>
                  <a:lnTo>
                    <a:pt x="267" y="312"/>
                  </a:lnTo>
                  <a:lnTo>
                    <a:pt x="267" y="310"/>
                  </a:lnTo>
                  <a:lnTo>
                    <a:pt x="267" y="310"/>
                  </a:lnTo>
                  <a:close/>
                  <a:moveTo>
                    <a:pt x="66" y="307"/>
                  </a:moveTo>
                  <a:lnTo>
                    <a:pt x="66" y="308"/>
                  </a:lnTo>
                  <a:lnTo>
                    <a:pt x="66" y="310"/>
                  </a:lnTo>
                  <a:lnTo>
                    <a:pt x="66" y="310"/>
                  </a:lnTo>
                  <a:lnTo>
                    <a:pt x="65" y="312"/>
                  </a:lnTo>
                  <a:lnTo>
                    <a:pt x="63" y="312"/>
                  </a:lnTo>
                  <a:lnTo>
                    <a:pt x="63" y="313"/>
                  </a:lnTo>
                  <a:lnTo>
                    <a:pt x="62" y="313"/>
                  </a:lnTo>
                  <a:lnTo>
                    <a:pt x="60" y="313"/>
                  </a:lnTo>
                  <a:lnTo>
                    <a:pt x="60" y="315"/>
                  </a:lnTo>
                  <a:lnTo>
                    <a:pt x="60" y="316"/>
                  </a:lnTo>
                  <a:lnTo>
                    <a:pt x="60" y="316"/>
                  </a:lnTo>
                  <a:lnTo>
                    <a:pt x="59" y="316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9"/>
                  </a:lnTo>
                  <a:lnTo>
                    <a:pt x="57" y="319"/>
                  </a:lnTo>
                  <a:lnTo>
                    <a:pt x="57" y="318"/>
                  </a:lnTo>
                  <a:lnTo>
                    <a:pt x="57" y="318"/>
                  </a:lnTo>
                  <a:lnTo>
                    <a:pt x="59" y="316"/>
                  </a:lnTo>
                  <a:lnTo>
                    <a:pt x="59" y="315"/>
                  </a:lnTo>
                  <a:lnTo>
                    <a:pt x="59" y="313"/>
                  </a:lnTo>
                  <a:lnTo>
                    <a:pt x="60" y="313"/>
                  </a:lnTo>
                  <a:lnTo>
                    <a:pt x="62" y="312"/>
                  </a:lnTo>
                  <a:lnTo>
                    <a:pt x="62" y="312"/>
                  </a:lnTo>
                  <a:lnTo>
                    <a:pt x="60" y="312"/>
                  </a:lnTo>
                  <a:lnTo>
                    <a:pt x="60" y="310"/>
                  </a:lnTo>
                  <a:lnTo>
                    <a:pt x="60" y="310"/>
                  </a:lnTo>
                  <a:lnTo>
                    <a:pt x="62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5" y="308"/>
                  </a:lnTo>
                  <a:lnTo>
                    <a:pt x="66" y="307"/>
                  </a:lnTo>
                  <a:close/>
                  <a:moveTo>
                    <a:pt x="76" y="291"/>
                  </a:moveTo>
                  <a:lnTo>
                    <a:pt x="76" y="293"/>
                  </a:lnTo>
                  <a:lnTo>
                    <a:pt x="77" y="293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4" y="293"/>
                  </a:lnTo>
                  <a:lnTo>
                    <a:pt x="76" y="291"/>
                  </a:lnTo>
                  <a:lnTo>
                    <a:pt x="76" y="291"/>
                  </a:lnTo>
                  <a:close/>
                  <a:moveTo>
                    <a:pt x="79" y="286"/>
                  </a:moveTo>
                  <a:lnTo>
                    <a:pt x="81" y="286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79" y="286"/>
                  </a:lnTo>
                  <a:close/>
                  <a:moveTo>
                    <a:pt x="87" y="282"/>
                  </a:moveTo>
                  <a:lnTo>
                    <a:pt x="87" y="283"/>
                  </a:lnTo>
                  <a:lnTo>
                    <a:pt x="87" y="283"/>
                  </a:lnTo>
                  <a:lnTo>
                    <a:pt x="85" y="283"/>
                  </a:lnTo>
                  <a:lnTo>
                    <a:pt x="85" y="285"/>
                  </a:lnTo>
                  <a:lnTo>
                    <a:pt x="84" y="285"/>
                  </a:lnTo>
                  <a:lnTo>
                    <a:pt x="84" y="285"/>
                  </a:lnTo>
                  <a:lnTo>
                    <a:pt x="82" y="286"/>
                  </a:lnTo>
                  <a:lnTo>
                    <a:pt x="84" y="286"/>
                  </a:lnTo>
                  <a:lnTo>
                    <a:pt x="82" y="288"/>
                  </a:lnTo>
                  <a:lnTo>
                    <a:pt x="81" y="286"/>
                  </a:lnTo>
                  <a:lnTo>
                    <a:pt x="79" y="286"/>
                  </a:lnTo>
                  <a:lnTo>
                    <a:pt x="79" y="286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4" y="283"/>
                  </a:lnTo>
                  <a:lnTo>
                    <a:pt x="84" y="283"/>
                  </a:lnTo>
                  <a:lnTo>
                    <a:pt x="85" y="283"/>
                  </a:lnTo>
                  <a:lnTo>
                    <a:pt x="85" y="283"/>
                  </a:lnTo>
                  <a:lnTo>
                    <a:pt x="85" y="282"/>
                  </a:lnTo>
                  <a:lnTo>
                    <a:pt x="87" y="282"/>
                  </a:lnTo>
                  <a:close/>
                  <a:moveTo>
                    <a:pt x="98" y="252"/>
                  </a:moveTo>
                  <a:lnTo>
                    <a:pt x="100" y="252"/>
                  </a:lnTo>
                  <a:lnTo>
                    <a:pt x="101" y="253"/>
                  </a:lnTo>
                  <a:lnTo>
                    <a:pt x="100" y="255"/>
                  </a:lnTo>
                  <a:lnTo>
                    <a:pt x="98" y="255"/>
                  </a:lnTo>
                  <a:lnTo>
                    <a:pt x="98" y="255"/>
                  </a:lnTo>
                  <a:lnTo>
                    <a:pt x="96" y="252"/>
                  </a:lnTo>
                  <a:lnTo>
                    <a:pt x="98" y="252"/>
                  </a:lnTo>
                  <a:close/>
                  <a:moveTo>
                    <a:pt x="106" y="245"/>
                  </a:moveTo>
                  <a:lnTo>
                    <a:pt x="107" y="245"/>
                  </a:lnTo>
                  <a:lnTo>
                    <a:pt x="106" y="249"/>
                  </a:lnTo>
                  <a:lnTo>
                    <a:pt x="106" y="250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0"/>
                  </a:lnTo>
                  <a:lnTo>
                    <a:pt x="104" y="249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close/>
                  <a:moveTo>
                    <a:pt x="89" y="230"/>
                  </a:moveTo>
                  <a:lnTo>
                    <a:pt x="89" y="231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7" y="231"/>
                  </a:lnTo>
                  <a:lnTo>
                    <a:pt x="89" y="230"/>
                  </a:lnTo>
                  <a:close/>
                  <a:moveTo>
                    <a:pt x="96" y="219"/>
                  </a:moveTo>
                  <a:lnTo>
                    <a:pt x="98" y="219"/>
                  </a:lnTo>
                  <a:lnTo>
                    <a:pt x="96" y="220"/>
                  </a:lnTo>
                  <a:lnTo>
                    <a:pt x="96" y="220"/>
                  </a:lnTo>
                  <a:lnTo>
                    <a:pt x="95" y="220"/>
                  </a:lnTo>
                  <a:lnTo>
                    <a:pt x="95" y="220"/>
                  </a:lnTo>
                  <a:lnTo>
                    <a:pt x="95" y="219"/>
                  </a:lnTo>
                  <a:lnTo>
                    <a:pt x="96" y="219"/>
                  </a:lnTo>
                  <a:close/>
                  <a:moveTo>
                    <a:pt x="93" y="219"/>
                  </a:moveTo>
                  <a:lnTo>
                    <a:pt x="93" y="219"/>
                  </a:lnTo>
                  <a:lnTo>
                    <a:pt x="93" y="222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0" y="223"/>
                  </a:lnTo>
                  <a:lnTo>
                    <a:pt x="92" y="222"/>
                  </a:lnTo>
                  <a:lnTo>
                    <a:pt x="92" y="222"/>
                  </a:lnTo>
                  <a:lnTo>
                    <a:pt x="90" y="222"/>
                  </a:lnTo>
                  <a:lnTo>
                    <a:pt x="92" y="219"/>
                  </a:lnTo>
                  <a:lnTo>
                    <a:pt x="92" y="219"/>
                  </a:lnTo>
                  <a:lnTo>
                    <a:pt x="93" y="219"/>
                  </a:lnTo>
                  <a:close/>
                  <a:moveTo>
                    <a:pt x="71" y="214"/>
                  </a:moveTo>
                  <a:lnTo>
                    <a:pt x="73" y="214"/>
                  </a:lnTo>
                  <a:lnTo>
                    <a:pt x="73" y="214"/>
                  </a:lnTo>
                  <a:lnTo>
                    <a:pt x="74" y="214"/>
                  </a:lnTo>
                  <a:lnTo>
                    <a:pt x="74" y="214"/>
                  </a:lnTo>
                  <a:lnTo>
                    <a:pt x="74" y="215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3" y="217"/>
                  </a:lnTo>
                  <a:lnTo>
                    <a:pt x="73" y="217"/>
                  </a:lnTo>
                  <a:lnTo>
                    <a:pt x="71" y="217"/>
                  </a:lnTo>
                  <a:lnTo>
                    <a:pt x="71" y="215"/>
                  </a:lnTo>
                  <a:lnTo>
                    <a:pt x="71" y="214"/>
                  </a:lnTo>
                  <a:close/>
                  <a:moveTo>
                    <a:pt x="234" y="209"/>
                  </a:moveTo>
                  <a:lnTo>
                    <a:pt x="234" y="209"/>
                  </a:lnTo>
                  <a:lnTo>
                    <a:pt x="234" y="209"/>
                  </a:lnTo>
                  <a:lnTo>
                    <a:pt x="234" y="211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4" y="209"/>
                  </a:lnTo>
                  <a:close/>
                  <a:moveTo>
                    <a:pt x="77" y="209"/>
                  </a:moveTo>
                  <a:lnTo>
                    <a:pt x="79" y="209"/>
                  </a:lnTo>
                  <a:lnTo>
                    <a:pt x="79" y="211"/>
                  </a:lnTo>
                  <a:lnTo>
                    <a:pt x="79" y="211"/>
                  </a:lnTo>
                  <a:lnTo>
                    <a:pt x="79" y="212"/>
                  </a:lnTo>
                  <a:lnTo>
                    <a:pt x="77" y="212"/>
                  </a:lnTo>
                  <a:lnTo>
                    <a:pt x="77" y="214"/>
                  </a:lnTo>
                  <a:lnTo>
                    <a:pt x="77" y="214"/>
                  </a:lnTo>
                  <a:lnTo>
                    <a:pt x="77" y="212"/>
                  </a:lnTo>
                  <a:lnTo>
                    <a:pt x="76" y="212"/>
                  </a:lnTo>
                  <a:lnTo>
                    <a:pt x="77" y="211"/>
                  </a:lnTo>
                  <a:lnTo>
                    <a:pt x="77" y="209"/>
                  </a:lnTo>
                  <a:close/>
                  <a:moveTo>
                    <a:pt x="85" y="204"/>
                  </a:moveTo>
                  <a:lnTo>
                    <a:pt x="84" y="206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4" y="206"/>
                  </a:lnTo>
                  <a:lnTo>
                    <a:pt x="84" y="204"/>
                  </a:lnTo>
                  <a:lnTo>
                    <a:pt x="85" y="204"/>
                  </a:lnTo>
                  <a:close/>
                  <a:moveTo>
                    <a:pt x="87" y="197"/>
                  </a:moveTo>
                  <a:lnTo>
                    <a:pt x="89" y="198"/>
                  </a:lnTo>
                  <a:lnTo>
                    <a:pt x="89" y="198"/>
                  </a:lnTo>
                  <a:lnTo>
                    <a:pt x="87" y="200"/>
                  </a:lnTo>
                  <a:lnTo>
                    <a:pt x="87" y="198"/>
                  </a:lnTo>
                  <a:lnTo>
                    <a:pt x="87" y="198"/>
                  </a:lnTo>
                  <a:lnTo>
                    <a:pt x="87" y="197"/>
                  </a:lnTo>
                  <a:close/>
                  <a:moveTo>
                    <a:pt x="101" y="197"/>
                  </a:moveTo>
                  <a:lnTo>
                    <a:pt x="103" y="197"/>
                  </a:lnTo>
                  <a:lnTo>
                    <a:pt x="104" y="197"/>
                  </a:lnTo>
                  <a:lnTo>
                    <a:pt x="106" y="198"/>
                  </a:lnTo>
                  <a:lnTo>
                    <a:pt x="106" y="200"/>
                  </a:lnTo>
                  <a:lnTo>
                    <a:pt x="107" y="201"/>
                  </a:lnTo>
                  <a:lnTo>
                    <a:pt x="111" y="201"/>
                  </a:lnTo>
                  <a:lnTo>
                    <a:pt x="111" y="201"/>
                  </a:lnTo>
                  <a:lnTo>
                    <a:pt x="112" y="201"/>
                  </a:lnTo>
                  <a:lnTo>
                    <a:pt x="112" y="201"/>
                  </a:lnTo>
                  <a:lnTo>
                    <a:pt x="114" y="200"/>
                  </a:lnTo>
                  <a:lnTo>
                    <a:pt x="115" y="200"/>
                  </a:lnTo>
                  <a:lnTo>
                    <a:pt x="115" y="201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4" y="204"/>
                  </a:lnTo>
                  <a:lnTo>
                    <a:pt x="114" y="206"/>
                  </a:lnTo>
                  <a:lnTo>
                    <a:pt x="115" y="206"/>
                  </a:lnTo>
                  <a:lnTo>
                    <a:pt x="118" y="206"/>
                  </a:lnTo>
                  <a:lnTo>
                    <a:pt x="118" y="208"/>
                  </a:lnTo>
                  <a:lnTo>
                    <a:pt x="118" y="209"/>
                  </a:lnTo>
                  <a:lnTo>
                    <a:pt x="118" y="209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20" y="212"/>
                  </a:lnTo>
                  <a:lnTo>
                    <a:pt x="120" y="212"/>
                  </a:lnTo>
                  <a:lnTo>
                    <a:pt x="120" y="214"/>
                  </a:lnTo>
                  <a:lnTo>
                    <a:pt x="115" y="217"/>
                  </a:lnTo>
                  <a:lnTo>
                    <a:pt x="115" y="219"/>
                  </a:lnTo>
                  <a:lnTo>
                    <a:pt x="114" y="222"/>
                  </a:lnTo>
                  <a:lnTo>
                    <a:pt x="114" y="223"/>
                  </a:lnTo>
                  <a:lnTo>
                    <a:pt x="114" y="225"/>
                  </a:lnTo>
                  <a:lnTo>
                    <a:pt x="112" y="226"/>
                  </a:lnTo>
                  <a:lnTo>
                    <a:pt x="112" y="228"/>
                  </a:lnTo>
                  <a:lnTo>
                    <a:pt x="112" y="230"/>
                  </a:lnTo>
                  <a:lnTo>
                    <a:pt x="112" y="233"/>
                  </a:lnTo>
                  <a:lnTo>
                    <a:pt x="111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6" y="236"/>
                  </a:lnTo>
                  <a:lnTo>
                    <a:pt x="107" y="239"/>
                  </a:lnTo>
                  <a:lnTo>
                    <a:pt x="104" y="241"/>
                  </a:lnTo>
                  <a:lnTo>
                    <a:pt x="101" y="242"/>
                  </a:lnTo>
                  <a:lnTo>
                    <a:pt x="101" y="242"/>
                  </a:lnTo>
                  <a:lnTo>
                    <a:pt x="101" y="241"/>
                  </a:lnTo>
                  <a:lnTo>
                    <a:pt x="101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3" y="236"/>
                  </a:lnTo>
                  <a:lnTo>
                    <a:pt x="101" y="234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3" y="233"/>
                  </a:lnTo>
                  <a:lnTo>
                    <a:pt x="103" y="233"/>
                  </a:lnTo>
                  <a:lnTo>
                    <a:pt x="103" y="231"/>
                  </a:lnTo>
                  <a:lnTo>
                    <a:pt x="103" y="231"/>
                  </a:lnTo>
                  <a:lnTo>
                    <a:pt x="101" y="231"/>
                  </a:lnTo>
                  <a:lnTo>
                    <a:pt x="101" y="231"/>
                  </a:lnTo>
                  <a:lnTo>
                    <a:pt x="100" y="233"/>
                  </a:lnTo>
                  <a:lnTo>
                    <a:pt x="100" y="234"/>
                  </a:lnTo>
                  <a:lnTo>
                    <a:pt x="98" y="236"/>
                  </a:lnTo>
                  <a:lnTo>
                    <a:pt x="100" y="236"/>
                  </a:lnTo>
                  <a:lnTo>
                    <a:pt x="100" y="237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95" y="239"/>
                  </a:lnTo>
                  <a:lnTo>
                    <a:pt x="95" y="239"/>
                  </a:lnTo>
                  <a:lnTo>
                    <a:pt x="93" y="237"/>
                  </a:lnTo>
                  <a:lnTo>
                    <a:pt x="93" y="236"/>
                  </a:lnTo>
                  <a:lnTo>
                    <a:pt x="95" y="236"/>
                  </a:lnTo>
                  <a:lnTo>
                    <a:pt x="95" y="236"/>
                  </a:lnTo>
                  <a:lnTo>
                    <a:pt x="95" y="234"/>
                  </a:lnTo>
                  <a:lnTo>
                    <a:pt x="96" y="233"/>
                  </a:lnTo>
                  <a:lnTo>
                    <a:pt x="95" y="231"/>
                  </a:lnTo>
                  <a:lnTo>
                    <a:pt x="95" y="231"/>
                  </a:lnTo>
                  <a:lnTo>
                    <a:pt x="93" y="231"/>
                  </a:lnTo>
                  <a:lnTo>
                    <a:pt x="95" y="230"/>
                  </a:lnTo>
                  <a:lnTo>
                    <a:pt x="93" y="228"/>
                  </a:lnTo>
                  <a:lnTo>
                    <a:pt x="93" y="225"/>
                  </a:lnTo>
                  <a:lnTo>
                    <a:pt x="95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8" y="222"/>
                  </a:lnTo>
                  <a:lnTo>
                    <a:pt x="100" y="220"/>
                  </a:lnTo>
                  <a:lnTo>
                    <a:pt x="100" y="217"/>
                  </a:lnTo>
                  <a:lnTo>
                    <a:pt x="100" y="217"/>
                  </a:lnTo>
                  <a:lnTo>
                    <a:pt x="98" y="217"/>
                  </a:lnTo>
                  <a:lnTo>
                    <a:pt x="100" y="215"/>
                  </a:lnTo>
                  <a:lnTo>
                    <a:pt x="100" y="214"/>
                  </a:lnTo>
                  <a:lnTo>
                    <a:pt x="98" y="212"/>
                  </a:lnTo>
                  <a:lnTo>
                    <a:pt x="96" y="209"/>
                  </a:lnTo>
                  <a:lnTo>
                    <a:pt x="95" y="208"/>
                  </a:lnTo>
                  <a:lnTo>
                    <a:pt x="95" y="208"/>
                  </a:lnTo>
                  <a:lnTo>
                    <a:pt x="93" y="209"/>
                  </a:lnTo>
                  <a:lnTo>
                    <a:pt x="93" y="209"/>
                  </a:lnTo>
                  <a:lnTo>
                    <a:pt x="93" y="211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5" y="214"/>
                  </a:lnTo>
                  <a:lnTo>
                    <a:pt x="95" y="212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5"/>
                  </a:lnTo>
                  <a:lnTo>
                    <a:pt x="95" y="215"/>
                  </a:lnTo>
                  <a:lnTo>
                    <a:pt x="95" y="215"/>
                  </a:lnTo>
                  <a:lnTo>
                    <a:pt x="93" y="215"/>
                  </a:lnTo>
                  <a:lnTo>
                    <a:pt x="93" y="215"/>
                  </a:lnTo>
                  <a:lnTo>
                    <a:pt x="92" y="214"/>
                  </a:lnTo>
                  <a:lnTo>
                    <a:pt x="90" y="215"/>
                  </a:lnTo>
                  <a:lnTo>
                    <a:pt x="89" y="217"/>
                  </a:lnTo>
                  <a:lnTo>
                    <a:pt x="87" y="217"/>
                  </a:lnTo>
                  <a:lnTo>
                    <a:pt x="89" y="217"/>
                  </a:lnTo>
                  <a:lnTo>
                    <a:pt x="89" y="215"/>
                  </a:lnTo>
                  <a:lnTo>
                    <a:pt x="89" y="214"/>
                  </a:lnTo>
                  <a:lnTo>
                    <a:pt x="87" y="212"/>
                  </a:lnTo>
                  <a:lnTo>
                    <a:pt x="87" y="212"/>
                  </a:lnTo>
                  <a:lnTo>
                    <a:pt x="85" y="211"/>
                  </a:lnTo>
                  <a:lnTo>
                    <a:pt x="87" y="209"/>
                  </a:lnTo>
                  <a:lnTo>
                    <a:pt x="89" y="211"/>
                  </a:lnTo>
                  <a:lnTo>
                    <a:pt x="89" y="212"/>
                  </a:lnTo>
                  <a:lnTo>
                    <a:pt x="90" y="214"/>
                  </a:lnTo>
                  <a:lnTo>
                    <a:pt x="92" y="214"/>
                  </a:lnTo>
                  <a:lnTo>
                    <a:pt x="90" y="211"/>
                  </a:lnTo>
                  <a:lnTo>
                    <a:pt x="90" y="211"/>
                  </a:lnTo>
                  <a:lnTo>
                    <a:pt x="89" y="209"/>
                  </a:lnTo>
                  <a:lnTo>
                    <a:pt x="87" y="208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7" y="204"/>
                  </a:lnTo>
                  <a:lnTo>
                    <a:pt x="89" y="206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90" y="203"/>
                  </a:lnTo>
                  <a:lnTo>
                    <a:pt x="92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3" y="201"/>
                  </a:lnTo>
                  <a:lnTo>
                    <a:pt x="95" y="201"/>
                  </a:lnTo>
                  <a:lnTo>
                    <a:pt x="96" y="201"/>
                  </a:lnTo>
                  <a:lnTo>
                    <a:pt x="98" y="200"/>
                  </a:lnTo>
                  <a:lnTo>
                    <a:pt x="98" y="198"/>
                  </a:lnTo>
                  <a:lnTo>
                    <a:pt x="98" y="197"/>
                  </a:lnTo>
                  <a:lnTo>
                    <a:pt x="101" y="197"/>
                  </a:lnTo>
                  <a:lnTo>
                    <a:pt x="101" y="197"/>
                  </a:lnTo>
                  <a:close/>
                  <a:moveTo>
                    <a:pt x="123" y="195"/>
                  </a:moveTo>
                  <a:lnTo>
                    <a:pt x="123" y="195"/>
                  </a:lnTo>
                  <a:lnTo>
                    <a:pt x="125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5"/>
                  </a:lnTo>
                  <a:close/>
                  <a:moveTo>
                    <a:pt x="128" y="192"/>
                  </a:moveTo>
                  <a:lnTo>
                    <a:pt x="128" y="192"/>
                  </a:lnTo>
                  <a:lnTo>
                    <a:pt x="128" y="193"/>
                  </a:lnTo>
                  <a:lnTo>
                    <a:pt x="128" y="193"/>
                  </a:lnTo>
                  <a:lnTo>
                    <a:pt x="126" y="193"/>
                  </a:lnTo>
                  <a:lnTo>
                    <a:pt x="126" y="193"/>
                  </a:lnTo>
                  <a:lnTo>
                    <a:pt x="128" y="192"/>
                  </a:lnTo>
                  <a:lnTo>
                    <a:pt x="128" y="192"/>
                  </a:lnTo>
                  <a:close/>
                  <a:moveTo>
                    <a:pt x="79" y="189"/>
                  </a:moveTo>
                  <a:lnTo>
                    <a:pt x="82" y="190"/>
                  </a:lnTo>
                  <a:lnTo>
                    <a:pt x="81" y="190"/>
                  </a:lnTo>
                  <a:lnTo>
                    <a:pt x="81" y="193"/>
                  </a:lnTo>
                  <a:lnTo>
                    <a:pt x="79" y="193"/>
                  </a:lnTo>
                  <a:lnTo>
                    <a:pt x="79" y="192"/>
                  </a:lnTo>
                  <a:lnTo>
                    <a:pt x="79" y="189"/>
                  </a:lnTo>
                  <a:close/>
                  <a:moveTo>
                    <a:pt x="150" y="189"/>
                  </a:moveTo>
                  <a:lnTo>
                    <a:pt x="152" y="190"/>
                  </a:lnTo>
                  <a:lnTo>
                    <a:pt x="155" y="190"/>
                  </a:lnTo>
                  <a:lnTo>
                    <a:pt x="156" y="192"/>
                  </a:lnTo>
                  <a:lnTo>
                    <a:pt x="158" y="190"/>
                  </a:lnTo>
                  <a:lnTo>
                    <a:pt x="158" y="193"/>
                  </a:lnTo>
                  <a:lnTo>
                    <a:pt x="158" y="195"/>
                  </a:lnTo>
                  <a:lnTo>
                    <a:pt x="159" y="197"/>
                  </a:lnTo>
                  <a:lnTo>
                    <a:pt x="158" y="197"/>
                  </a:lnTo>
                  <a:lnTo>
                    <a:pt x="159" y="198"/>
                  </a:lnTo>
                  <a:lnTo>
                    <a:pt x="156" y="200"/>
                  </a:lnTo>
                  <a:lnTo>
                    <a:pt x="155" y="201"/>
                  </a:lnTo>
                  <a:lnTo>
                    <a:pt x="153" y="203"/>
                  </a:lnTo>
                  <a:lnTo>
                    <a:pt x="152" y="204"/>
                  </a:lnTo>
                  <a:lnTo>
                    <a:pt x="152" y="204"/>
                  </a:lnTo>
                  <a:lnTo>
                    <a:pt x="152" y="206"/>
                  </a:lnTo>
                  <a:lnTo>
                    <a:pt x="150" y="206"/>
                  </a:lnTo>
                  <a:lnTo>
                    <a:pt x="148" y="203"/>
                  </a:lnTo>
                  <a:lnTo>
                    <a:pt x="147" y="203"/>
                  </a:lnTo>
                  <a:lnTo>
                    <a:pt x="144" y="203"/>
                  </a:lnTo>
                  <a:lnTo>
                    <a:pt x="144" y="203"/>
                  </a:lnTo>
                  <a:lnTo>
                    <a:pt x="139" y="204"/>
                  </a:lnTo>
                  <a:lnTo>
                    <a:pt x="137" y="206"/>
                  </a:lnTo>
                  <a:lnTo>
                    <a:pt x="136" y="209"/>
                  </a:lnTo>
                  <a:lnTo>
                    <a:pt x="136" y="211"/>
                  </a:lnTo>
                  <a:lnTo>
                    <a:pt x="136" y="211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5"/>
                  </a:lnTo>
                  <a:lnTo>
                    <a:pt x="131" y="215"/>
                  </a:lnTo>
                  <a:lnTo>
                    <a:pt x="130" y="214"/>
                  </a:lnTo>
                  <a:lnTo>
                    <a:pt x="130" y="214"/>
                  </a:lnTo>
                  <a:lnTo>
                    <a:pt x="130" y="212"/>
                  </a:lnTo>
                  <a:lnTo>
                    <a:pt x="128" y="212"/>
                  </a:lnTo>
                  <a:lnTo>
                    <a:pt x="126" y="212"/>
                  </a:lnTo>
                  <a:lnTo>
                    <a:pt x="126" y="211"/>
                  </a:lnTo>
                  <a:lnTo>
                    <a:pt x="126" y="209"/>
                  </a:lnTo>
                  <a:lnTo>
                    <a:pt x="126" y="209"/>
                  </a:lnTo>
                  <a:lnTo>
                    <a:pt x="126" y="208"/>
                  </a:lnTo>
                  <a:lnTo>
                    <a:pt x="128" y="208"/>
                  </a:lnTo>
                  <a:lnTo>
                    <a:pt x="128" y="206"/>
                  </a:lnTo>
                  <a:lnTo>
                    <a:pt x="128" y="206"/>
                  </a:lnTo>
                  <a:lnTo>
                    <a:pt x="126" y="206"/>
                  </a:lnTo>
                  <a:lnTo>
                    <a:pt x="126" y="206"/>
                  </a:lnTo>
                  <a:lnTo>
                    <a:pt x="126" y="204"/>
                  </a:lnTo>
                  <a:lnTo>
                    <a:pt x="125" y="204"/>
                  </a:lnTo>
                  <a:lnTo>
                    <a:pt x="123" y="204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2" y="204"/>
                  </a:lnTo>
                  <a:lnTo>
                    <a:pt x="125" y="203"/>
                  </a:lnTo>
                  <a:lnTo>
                    <a:pt x="125" y="203"/>
                  </a:lnTo>
                  <a:lnTo>
                    <a:pt x="128" y="201"/>
                  </a:lnTo>
                  <a:lnTo>
                    <a:pt x="130" y="200"/>
                  </a:lnTo>
                  <a:lnTo>
                    <a:pt x="130" y="198"/>
                  </a:lnTo>
                  <a:lnTo>
                    <a:pt x="130" y="197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5"/>
                  </a:lnTo>
                  <a:lnTo>
                    <a:pt x="133" y="193"/>
                  </a:lnTo>
                  <a:lnTo>
                    <a:pt x="134" y="193"/>
                  </a:lnTo>
                  <a:lnTo>
                    <a:pt x="136" y="195"/>
                  </a:lnTo>
                  <a:lnTo>
                    <a:pt x="136" y="197"/>
                  </a:lnTo>
                  <a:lnTo>
                    <a:pt x="137" y="195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41" y="195"/>
                  </a:lnTo>
                  <a:lnTo>
                    <a:pt x="142" y="195"/>
                  </a:lnTo>
                  <a:lnTo>
                    <a:pt x="144" y="193"/>
                  </a:lnTo>
                  <a:lnTo>
                    <a:pt x="144" y="192"/>
                  </a:lnTo>
                  <a:lnTo>
                    <a:pt x="144" y="190"/>
                  </a:lnTo>
                  <a:lnTo>
                    <a:pt x="144" y="190"/>
                  </a:lnTo>
                  <a:lnTo>
                    <a:pt x="145" y="190"/>
                  </a:lnTo>
                  <a:lnTo>
                    <a:pt x="147" y="190"/>
                  </a:lnTo>
                  <a:lnTo>
                    <a:pt x="148" y="189"/>
                  </a:lnTo>
                  <a:lnTo>
                    <a:pt x="150" y="189"/>
                  </a:lnTo>
                  <a:close/>
                  <a:moveTo>
                    <a:pt x="153" y="185"/>
                  </a:moveTo>
                  <a:lnTo>
                    <a:pt x="155" y="185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2" y="187"/>
                  </a:lnTo>
                  <a:lnTo>
                    <a:pt x="152" y="187"/>
                  </a:lnTo>
                  <a:lnTo>
                    <a:pt x="152" y="185"/>
                  </a:lnTo>
                  <a:lnTo>
                    <a:pt x="153" y="185"/>
                  </a:lnTo>
                  <a:close/>
                  <a:moveTo>
                    <a:pt x="163" y="185"/>
                  </a:moveTo>
                  <a:lnTo>
                    <a:pt x="163" y="185"/>
                  </a:lnTo>
                  <a:lnTo>
                    <a:pt x="163" y="189"/>
                  </a:lnTo>
                  <a:lnTo>
                    <a:pt x="163" y="190"/>
                  </a:lnTo>
                  <a:lnTo>
                    <a:pt x="161" y="192"/>
                  </a:lnTo>
                  <a:lnTo>
                    <a:pt x="159" y="192"/>
                  </a:lnTo>
                  <a:lnTo>
                    <a:pt x="159" y="190"/>
                  </a:lnTo>
                  <a:lnTo>
                    <a:pt x="158" y="190"/>
                  </a:lnTo>
                  <a:lnTo>
                    <a:pt x="159" y="189"/>
                  </a:lnTo>
                  <a:lnTo>
                    <a:pt x="161" y="187"/>
                  </a:lnTo>
                  <a:lnTo>
                    <a:pt x="163" y="185"/>
                  </a:lnTo>
                  <a:lnTo>
                    <a:pt x="163" y="185"/>
                  </a:lnTo>
                  <a:close/>
                  <a:moveTo>
                    <a:pt x="84" y="184"/>
                  </a:moveTo>
                  <a:lnTo>
                    <a:pt x="84" y="184"/>
                  </a:lnTo>
                  <a:lnTo>
                    <a:pt x="84" y="184"/>
                  </a:lnTo>
                  <a:lnTo>
                    <a:pt x="84" y="184"/>
                  </a:lnTo>
                  <a:lnTo>
                    <a:pt x="84" y="185"/>
                  </a:lnTo>
                  <a:lnTo>
                    <a:pt x="82" y="189"/>
                  </a:lnTo>
                  <a:lnTo>
                    <a:pt x="82" y="189"/>
                  </a:lnTo>
                  <a:lnTo>
                    <a:pt x="82" y="190"/>
                  </a:lnTo>
                  <a:lnTo>
                    <a:pt x="81" y="189"/>
                  </a:lnTo>
                  <a:lnTo>
                    <a:pt x="81" y="189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4" y="184"/>
                  </a:lnTo>
                  <a:close/>
                  <a:moveTo>
                    <a:pt x="226" y="182"/>
                  </a:moveTo>
                  <a:lnTo>
                    <a:pt x="227" y="182"/>
                  </a:lnTo>
                  <a:lnTo>
                    <a:pt x="227" y="182"/>
                  </a:lnTo>
                  <a:lnTo>
                    <a:pt x="227" y="184"/>
                  </a:lnTo>
                  <a:lnTo>
                    <a:pt x="227" y="184"/>
                  </a:lnTo>
                  <a:lnTo>
                    <a:pt x="226" y="182"/>
                  </a:lnTo>
                  <a:lnTo>
                    <a:pt x="226" y="182"/>
                  </a:lnTo>
                  <a:close/>
                  <a:moveTo>
                    <a:pt x="139" y="157"/>
                  </a:moveTo>
                  <a:lnTo>
                    <a:pt x="141" y="159"/>
                  </a:lnTo>
                  <a:lnTo>
                    <a:pt x="139" y="159"/>
                  </a:lnTo>
                  <a:lnTo>
                    <a:pt x="139" y="159"/>
                  </a:lnTo>
                  <a:lnTo>
                    <a:pt x="137" y="159"/>
                  </a:lnTo>
                  <a:lnTo>
                    <a:pt x="137" y="159"/>
                  </a:lnTo>
                  <a:lnTo>
                    <a:pt x="137" y="157"/>
                  </a:lnTo>
                  <a:lnTo>
                    <a:pt x="139" y="157"/>
                  </a:lnTo>
                  <a:close/>
                  <a:moveTo>
                    <a:pt x="215" y="124"/>
                  </a:moveTo>
                  <a:lnTo>
                    <a:pt x="215" y="124"/>
                  </a:lnTo>
                  <a:lnTo>
                    <a:pt x="213" y="127"/>
                  </a:lnTo>
                  <a:lnTo>
                    <a:pt x="213" y="127"/>
                  </a:lnTo>
                  <a:lnTo>
                    <a:pt x="215" y="127"/>
                  </a:lnTo>
                  <a:lnTo>
                    <a:pt x="213" y="130"/>
                  </a:lnTo>
                  <a:lnTo>
                    <a:pt x="212" y="132"/>
                  </a:lnTo>
                  <a:lnTo>
                    <a:pt x="210" y="132"/>
                  </a:lnTo>
                  <a:lnTo>
                    <a:pt x="210" y="132"/>
                  </a:lnTo>
                  <a:lnTo>
                    <a:pt x="212" y="132"/>
                  </a:lnTo>
                  <a:lnTo>
                    <a:pt x="212" y="130"/>
                  </a:lnTo>
                  <a:lnTo>
                    <a:pt x="212" y="129"/>
                  </a:lnTo>
                  <a:lnTo>
                    <a:pt x="212" y="129"/>
                  </a:lnTo>
                  <a:lnTo>
                    <a:pt x="210" y="129"/>
                  </a:lnTo>
                  <a:lnTo>
                    <a:pt x="210" y="127"/>
                  </a:lnTo>
                  <a:lnTo>
                    <a:pt x="212" y="126"/>
                  </a:lnTo>
                  <a:lnTo>
                    <a:pt x="213" y="124"/>
                  </a:lnTo>
                  <a:lnTo>
                    <a:pt x="215" y="124"/>
                  </a:lnTo>
                  <a:close/>
                  <a:moveTo>
                    <a:pt x="249" y="69"/>
                  </a:moveTo>
                  <a:lnTo>
                    <a:pt x="251" y="70"/>
                  </a:lnTo>
                  <a:lnTo>
                    <a:pt x="251" y="70"/>
                  </a:lnTo>
                  <a:lnTo>
                    <a:pt x="254" y="72"/>
                  </a:lnTo>
                  <a:lnTo>
                    <a:pt x="254" y="72"/>
                  </a:lnTo>
                  <a:lnTo>
                    <a:pt x="257" y="70"/>
                  </a:lnTo>
                  <a:lnTo>
                    <a:pt x="256" y="74"/>
                  </a:lnTo>
                  <a:lnTo>
                    <a:pt x="256" y="77"/>
                  </a:lnTo>
                  <a:lnTo>
                    <a:pt x="256" y="81"/>
                  </a:lnTo>
                  <a:lnTo>
                    <a:pt x="256" y="83"/>
                  </a:lnTo>
                  <a:lnTo>
                    <a:pt x="257" y="85"/>
                  </a:lnTo>
                  <a:lnTo>
                    <a:pt x="257" y="86"/>
                  </a:lnTo>
                  <a:lnTo>
                    <a:pt x="259" y="88"/>
                  </a:lnTo>
                  <a:lnTo>
                    <a:pt x="262" y="91"/>
                  </a:lnTo>
                  <a:lnTo>
                    <a:pt x="262" y="94"/>
                  </a:lnTo>
                  <a:lnTo>
                    <a:pt x="264" y="96"/>
                  </a:lnTo>
                  <a:lnTo>
                    <a:pt x="264" y="97"/>
                  </a:lnTo>
                  <a:lnTo>
                    <a:pt x="265" y="99"/>
                  </a:lnTo>
                  <a:lnTo>
                    <a:pt x="265" y="100"/>
                  </a:lnTo>
                  <a:lnTo>
                    <a:pt x="264" y="100"/>
                  </a:lnTo>
                  <a:lnTo>
                    <a:pt x="265" y="102"/>
                  </a:lnTo>
                  <a:lnTo>
                    <a:pt x="264" y="105"/>
                  </a:lnTo>
                  <a:lnTo>
                    <a:pt x="264" y="108"/>
                  </a:lnTo>
                  <a:lnTo>
                    <a:pt x="264" y="110"/>
                  </a:lnTo>
                  <a:lnTo>
                    <a:pt x="262" y="110"/>
                  </a:lnTo>
                  <a:lnTo>
                    <a:pt x="262" y="111"/>
                  </a:lnTo>
                  <a:lnTo>
                    <a:pt x="262" y="111"/>
                  </a:lnTo>
                  <a:lnTo>
                    <a:pt x="260" y="111"/>
                  </a:lnTo>
                  <a:lnTo>
                    <a:pt x="260" y="111"/>
                  </a:lnTo>
                  <a:lnTo>
                    <a:pt x="259" y="113"/>
                  </a:lnTo>
                  <a:lnTo>
                    <a:pt x="259" y="113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7" y="116"/>
                  </a:lnTo>
                  <a:lnTo>
                    <a:pt x="257" y="118"/>
                  </a:lnTo>
                  <a:lnTo>
                    <a:pt x="257" y="121"/>
                  </a:lnTo>
                  <a:lnTo>
                    <a:pt x="257" y="122"/>
                  </a:lnTo>
                  <a:lnTo>
                    <a:pt x="256" y="122"/>
                  </a:lnTo>
                  <a:lnTo>
                    <a:pt x="254" y="122"/>
                  </a:lnTo>
                  <a:lnTo>
                    <a:pt x="251" y="122"/>
                  </a:lnTo>
                  <a:lnTo>
                    <a:pt x="251" y="124"/>
                  </a:lnTo>
                  <a:lnTo>
                    <a:pt x="249" y="126"/>
                  </a:lnTo>
                  <a:lnTo>
                    <a:pt x="249" y="129"/>
                  </a:lnTo>
                  <a:lnTo>
                    <a:pt x="249" y="130"/>
                  </a:lnTo>
                  <a:lnTo>
                    <a:pt x="249" y="132"/>
                  </a:lnTo>
                  <a:lnTo>
                    <a:pt x="249" y="133"/>
                  </a:lnTo>
                  <a:lnTo>
                    <a:pt x="251" y="138"/>
                  </a:lnTo>
                  <a:lnTo>
                    <a:pt x="249" y="143"/>
                  </a:lnTo>
                  <a:lnTo>
                    <a:pt x="249" y="146"/>
                  </a:lnTo>
                  <a:lnTo>
                    <a:pt x="248" y="146"/>
                  </a:lnTo>
                  <a:lnTo>
                    <a:pt x="248" y="148"/>
                  </a:lnTo>
                  <a:lnTo>
                    <a:pt x="248" y="148"/>
                  </a:lnTo>
                  <a:lnTo>
                    <a:pt x="246" y="149"/>
                  </a:lnTo>
                  <a:lnTo>
                    <a:pt x="245" y="154"/>
                  </a:lnTo>
                  <a:lnTo>
                    <a:pt x="245" y="154"/>
                  </a:lnTo>
                  <a:lnTo>
                    <a:pt x="245" y="156"/>
                  </a:lnTo>
                  <a:lnTo>
                    <a:pt x="245" y="157"/>
                  </a:lnTo>
                  <a:lnTo>
                    <a:pt x="245" y="159"/>
                  </a:lnTo>
                  <a:lnTo>
                    <a:pt x="245" y="160"/>
                  </a:lnTo>
                  <a:lnTo>
                    <a:pt x="245" y="160"/>
                  </a:lnTo>
                  <a:lnTo>
                    <a:pt x="246" y="165"/>
                  </a:lnTo>
                  <a:lnTo>
                    <a:pt x="248" y="165"/>
                  </a:lnTo>
                  <a:lnTo>
                    <a:pt x="248" y="167"/>
                  </a:lnTo>
                  <a:lnTo>
                    <a:pt x="245" y="168"/>
                  </a:lnTo>
                  <a:lnTo>
                    <a:pt x="245" y="168"/>
                  </a:lnTo>
                  <a:lnTo>
                    <a:pt x="241" y="170"/>
                  </a:lnTo>
                  <a:lnTo>
                    <a:pt x="241" y="171"/>
                  </a:lnTo>
                  <a:lnTo>
                    <a:pt x="241" y="174"/>
                  </a:lnTo>
                  <a:lnTo>
                    <a:pt x="241" y="174"/>
                  </a:lnTo>
                  <a:lnTo>
                    <a:pt x="241" y="176"/>
                  </a:lnTo>
                  <a:lnTo>
                    <a:pt x="240" y="176"/>
                  </a:lnTo>
                  <a:lnTo>
                    <a:pt x="238" y="176"/>
                  </a:lnTo>
                  <a:lnTo>
                    <a:pt x="237" y="178"/>
                  </a:lnTo>
                  <a:lnTo>
                    <a:pt x="235" y="179"/>
                  </a:lnTo>
                  <a:lnTo>
                    <a:pt x="235" y="181"/>
                  </a:lnTo>
                  <a:lnTo>
                    <a:pt x="234" y="179"/>
                  </a:lnTo>
                  <a:lnTo>
                    <a:pt x="232" y="179"/>
                  </a:lnTo>
                  <a:lnTo>
                    <a:pt x="234" y="178"/>
                  </a:lnTo>
                  <a:lnTo>
                    <a:pt x="234" y="178"/>
                  </a:lnTo>
                  <a:lnTo>
                    <a:pt x="234" y="174"/>
                  </a:lnTo>
                  <a:lnTo>
                    <a:pt x="234" y="173"/>
                  </a:lnTo>
                  <a:lnTo>
                    <a:pt x="234" y="173"/>
                  </a:lnTo>
                  <a:lnTo>
                    <a:pt x="235" y="171"/>
                  </a:lnTo>
                  <a:lnTo>
                    <a:pt x="237" y="170"/>
                  </a:lnTo>
                  <a:lnTo>
                    <a:pt x="237" y="170"/>
                  </a:lnTo>
                  <a:lnTo>
                    <a:pt x="237" y="168"/>
                  </a:lnTo>
                  <a:lnTo>
                    <a:pt x="237" y="168"/>
                  </a:lnTo>
                  <a:lnTo>
                    <a:pt x="235" y="168"/>
                  </a:lnTo>
                  <a:lnTo>
                    <a:pt x="234" y="168"/>
                  </a:lnTo>
                  <a:lnTo>
                    <a:pt x="234" y="168"/>
                  </a:lnTo>
                  <a:lnTo>
                    <a:pt x="232" y="168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0" y="171"/>
                  </a:lnTo>
                  <a:lnTo>
                    <a:pt x="230" y="173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0" y="176"/>
                  </a:lnTo>
                  <a:lnTo>
                    <a:pt x="230" y="176"/>
                  </a:lnTo>
                  <a:lnTo>
                    <a:pt x="229" y="174"/>
                  </a:lnTo>
                  <a:lnTo>
                    <a:pt x="227" y="173"/>
                  </a:lnTo>
                  <a:lnTo>
                    <a:pt x="226" y="173"/>
                  </a:lnTo>
                  <a:lnTo>
                    <a:pt x="224" y="174"/>
                  </a:lnTo>
                  <a:lnTo>
                    <a:pt x="224" y="174"/>
                  </a:lnTo>
                  <a:lnTo>
                    <a:pt x="223" y="176"/>
                  </a:lnTo>
                  <a:lnTo>
                    <a:pt x="223" y="176"/>
                  </a:lnTo>
                  <a:lnTo>
                    <a:pt x="223" y="179"/>
                  </a:lnTo>
                  <a:lnTo>
                    <a:pt x="223" y="181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19" y="184"/>
                  </a:lnTo>
                  <a:lnTo>
                    <a:pt x="219" y="184"/>
                  </a:lnTo>
                  <a:lnTo>
                    <a:pt x="218" y="184"/>
                  </a:lnTo>
                  <a:lnTo>
                    <a:pt x="218" y="184"/>
                  </a:lnTo>
                  <a:lnTo>
                    <a:pt x="218" y="181"/>
                  </a:lnTo>
                  <a:lnTo>
                    <a:pt x="218" y="179"/>
                  </a:lnTo>
                  <a:lnTo>
                    <a:pt x="219" y="178"/>
                  </a:lnTo>
                  <a:lnTo>
                    <a:pt x="218" y="176"/>
                  </a:lnTo>
                  <a:lnTo>
                    <a:pt x="218" y="176"/>
                  </a:lnTo>
                  <a:lnTo>
                    <a:pt x="215" y="178"/>
                  </a:lnTo>
                  <a:lnTo>
                    <a:pt x="215" y="178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2" y="181"/>
                  </a:lnTo>
                  <a:lnTo>
                    <a:pt x="210" y="182"/>
                  </a:lnTo>
                  <a:lnTo>
                    <a:pt x="210" y="185"/>
                  </a:lnTo>
                  <a:lnTo>
                    <a:pt x="207" y="184"/>
                  </a:lnTo>
                  <a:lnTo>
                    <a:pt x="205" y="184"/>
                  </a:lnTo>
                  <a:lnTo>
                    <a:pt x="204" y="184"/>
                  </a:lnTo>
                  <a:lnTo>
                    <a:pt x="200" y="184"/>
                  </a:lnTo>
                  <a:lnTo>
                    <a:pt x="197" y="184"/>
                  </a:lnTo>
                  <a:lnTo>
                    <a:pt x="193" y="185"/>
                  </a:lnTo>
                  <a:lnTo>
                    <a:pt x="193" y="184"/>
                  </a:lnTo>
                  <a:lnTo>
                    <a:pt x="196" y="184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4" y="182"/>
                  </a:lnTo>
                  <a:lnTo>
                    <a:pt x="193" y="182"/>
                  </a:lnTo>
                  <a:lnTo>
                    <a:pt x="193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1"/>
                  </a:lnTo>
                  <a:lnTo>
                    <a:pt x="189" y="179"/>
                  </a:lnTo>
                  <a:lnTo>
                    <a:pt x="189" y="179"/>
                  </a:lnTo>
                  <a:lnTo>
                    <a:pt x="191" y="178"/>
                  </a:lnTo>
                  <a:lnTo>
                    <a:pt x="189" y="178"/>
                  </a:lnTo>
                  <a:lnTo>
                    <a:pt x="189" y="178"/>
                  </a:lnTo>
                  <a:lnTo>
                    <a:pt x="188" y="178"/>
                  </a:lnTo>
                  <a:lnTo>
                    <a:pt x="188" y="179"/>
                  </a:lnTo>
                  <a:lnTo>
                    <a:pt x="186" y="182"/>
                  </a:lnTo>
                  <a:lnTo>
                    <a:pt x="185" y="184"/>
                  </a:lnTo>
                  <a:lnTo>
                    <a:pt x="186" y="185"/>
                  </a:lnTo>
                  <a:lnTo>
                    <a:pt x="189" y="187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89" y="189"/>
                  </a:lnTo>
                  <a:lnTo>
                    <a:pt x="189" y="190"/>
                  </a:lnTo>
                  <a:lnTo>
                    <a:pt x="186" y="190"/>
                  </a:lnTo>
                  <a:lnTo>
                    <a:pt x="183" y="192"/>
                  </a:lnTo>
                  <a:lnTo>
                    <a:pt x="182" y="193"/>
                  </a:lnTo>
                  <a:lnTo>
                    <a:pt x="178" y="198"/>
                  </a:lnTo>
                  <a:lnTo>
                    <a:pt x="177" y="201"/>
                  </a:lnTo>
                  <a:lnTo>
                    <a:pt x="174" y="203"/>
                  </a:lnTo>
                  <a:lnTo>
                    <a:pt x="171" y="201"/>
                  </a:lnTo>
                  <a:lnTo>
                    <a:pt x="169" y="201"/>
                  </a:lnTo>
                  <a:lnTo>
                    <a:pt x="169" y="200"/>
                  </a:lnTo>
                  <a:lnTo>
                    <a:pt x="167" y="198"/>
                  </a:lnTo>
                  <a:lnTo>
                    <a:pt x="166" y="197"/>
                  </a:lnTo>
                  <a:lnTo>
                    <a:pt x="166" y="195"/>
                  </a:lnTo>
                  <a:lnTo>
                    <a:pt x="166" y="192"/>
                  </a:lnTo>
                  <a:lnTo>
                    <a:pt x="164" y="190"/>
                  </a:lnTo>
                  <a:lnTo>
                    <a:pt x="166" y="190"/>
                  </a:lnTo>
                  <a:lnTo>
                    <a:pt x="167" y="189"/>
                  </a:lnTo>
                  <a:lnTo>
                    <a:pt x="167" y="187"/>
                  </a:lnTo>
                  <a:lnTo>
                    <a:pt x="169" y="187"/>
                  </a:lnTo>
                  <a:lnTo>
                    <a:pt x="169" y="185"/>
                  </a:lnTo>
                  <a:lnTo>
                    <a:pt x="169" y="184"/>
                  </a:lnTo>
                  <a:lnTo>
                    <a:pt x="169" y="184"/>
                  </a:lnTo>
                  <a:lnTo>
                    <a:pt x="166" y="184"/>
                  </a:lnTo>
                  <a:lnTo>
                    <a:pt x="164" y="184"/>
                  </a:lnTo>
                  <a:lnTo>
                    <a:pt x="163" y="184"/>
                  </a:lnTo>
                  <a:lnTo>
                    <a:pt x="159" y="182"/>
                  </a:lnTo>
                  <a:lnTo>
                    <a:pt x="159" y="182"/>
                  </a:lnTo>
                  <a:lnTo>
                    <a:pt x="158" y="182"/>
                  </a:lnTo>
                  <a:lnTo>
                    <a:pt x="156" y="182"/>
                  </a:lnTo>
                  <a:lnTo>
                    <a:pt x="155" y="182"/>
                  </a:lnTo>
                  <a:lnTo>
                    <a:pt x="153" y="182"/>
                  </a:lnTo>
                  <a:lnTo>
                    <a:pt x="152" y="184"/>
                  </a:lnTo>
                  <a:lnTo>
                    <a:pt x="150" y="185"/>
                  </a:lnTo>
                  <a:lnTo>
                    <a:pt x="148" y="185"/>
                  </a:lnTo>
                  <a:lnTo>
                    <a:pt x="147" y="187"/>
                  </a:lnTo>
                  <a:lnTo>
                    <a:pt x="144" y="187"/>
                  </a:lnTo>
                  <a:lnTo>
                    <a:pt x="142" y="187"/>
                  </a:lnTo>
                  <a:lnTo>
                    <a:pt x="141" y="187"/>
                  </a:lnTo>
                  <a:lnTo>
                    <a:pt x="141" y="187"/>
                  </a:lnTo>
                  <a:lnTo>
                    <a:pt x="139" y="189"/>
                  </a:lnTo>
                  <a:lnTo>
                    <a:pt x="137" y="189"/>
                  </a:lnTo>
                  <a:lnTo>
                    <a:pt x="136" y="190"/>
                  </a:lnTo>
                  <a:lnTo>
                    <a:pt x="134" y="189"/>
                  </a:lnTo>
                  <a:lnTo>
                    <a:pt x="131" y="190"/>
                  </a:lnTo>
                  <a:lnTo>
                    <a:pt x="130" y="190"/>
                  </a:lnTo>
                  <a:lnTo>
                    <a:pt x="128" y="190"/>
                  </a:lnTo>
                  <a:lnTo>
                    <a:pt x="126" y="189"/>
                  </a:lnTo>
                  <a:lnTo>
                    <a:pt x="125" y="189"/>
                  </a:lnTo>
                  <a:lnTo>
                    <a:pt x="123" y="190"/>
                  </a:lnTo>
                  <a:lnTo>
                    <a:pt x="123" y="193"/>
                  </a:lnTo>
                  <a:lnTo>
                    <a:pt x="122" y="195"/>
                  </a:lnTo>
                  <a:lnTo>
                    <a:pt x="122" y="197"/>
                  </a:lnTo>
                  <a:lnTo>
                    <a:pt x="122" y="197"/>
                  </a:lnTo>
                  <a:lnTo>
                    <a:pt x="117" y="193"/>
                  </a:lnTo>
                  <a:lnTo>
                    <a:pt x="117" y="193"/>
                  </a:lnTo>
                  <a:lnTo>
                    <a:pt x="112" y="195"/>
                  </a:lnTo>
                  <a:lnTo>
                    <a:pt x="111" y="195"/>
                  </a:lnTo>
                  <a:lnTo>
                    <a:pt x="111" y="195"/>
                  </a:lnTo>
                  <a:lnTo>
                    <a:pt x="109" y="195"/>
                  </a:lnTo>
                  <a:lnTo>
                    <a:pt x="107" y="195"/>
                  </a:lnTo>
                  <a:lnTo>
                    <a:pt x="106" y="195"/>
                  </a:lnTo>
                  <a:lnTo>
                    <a:pt x="106" y="195"/>
                  </a:lnTo>
                  <a:lnTo>
                    <a:pt x="104" y="195"/>
                  </a:lnTo>
                  <a:lnTo>
                    <a:pt x="104" y="190"/>
                  </a:lnTo>
                  <a:lnTo>
                    <a:pt x="104" y="190"/>
                  </a:lnTo>
                  <a:lnTo>
                    <a:pt x="104" y="189"/>
                  </a:lnTo>
                  <a:lnTo>
                    <a:pt x="106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2" y="187"/>
                  </a:lnTo>
                  <a:lnTo>
                    <a:pt x="112" y="185"/>
                  </a:lnTo>
                  <a:lnTo>
                    <a:pt x="114" y="184"/>
                  </a:lnTo>
                  <a:lnTo>
                    <a:pt x="115" y="184"/>
                  </a:lnTo>
                  <a:lnTo>
                    <a:pt x="118" y="182"/>
                  </a:lnTo>
                  <a:lnTo>
                    <a:pt x="120" y="181"/>
                  </a:lnTo>
                  <a:lnTo>
                    <a:pt x="122" y="181"/>
                  </a:lnTo>
                  <a:lnTo>
                    <a:pt x="122" y="179"/>
                  </a:lnTo>
                  <a:lnTo>
                    <a:pt x="123" y="178"/>
                  </a:lnTo>
                  <a:lnTo>
                    <a:pt x="126" y="176"/>
                  </a:lnTo>
                  <a:lnTo>
                    <a:pt x="130" y="173"/>
                  </a:lnTo>
                  <a:lnTo>
                    <a:pt x="130" y="171"/>
                  </a:lnTo>
                  <a:lnTo>
                    <a:pt x="131" y="171"/>
                  </a:lnTo>
                  <a:lnTo>
                    <a:pt x="133" y="170"/>
                  </a:lnTo>
                  <a:lnTo>
                    <a:pt x="137" y="170"/>
                  </a:lnTo>
                  <a:lnTo>
                    <a:pt x="139" y="170"/>
                  </a:lnTo>
                  <a:lnTo>
                    <a:pt x="141" y="171"/>
                  </a:lnTo>
                  <a:lnTo>
                    <a:pt x="141" y="171"/>
                  </a:lnTo>
                  <a:lnTo>
                    <a:pt x="142" y="170"/>
                  </a:lnTo>
                  <a:lnTo>
                    <a:pt x="144" y="170"/>
                  </a:lnTo>
                  <a:lnTo>
                    <a:pt x="145" y="170"/>
                  </a:lnTo>
                  <a:lnTo>
                    <a:pt x="147" y="170"/>
                  </a:lnTo>
                  <a:lnTo>
                    <a:pt x="148" y="170"/>
                  </a:lnTo>
                  <a:lnTo>
                    <a:pt x="152" y="170"/>
                  </a:lnTo>
                  <a:lnTo>
                    <a:pt x="153" y="168"/>
                  </a:lnTo>
                  <a:lnTo>
                    <a:pt x="155" y="168"/>
                  </a:lnTo>
                  <a:lnTo>
                    <a:pt x="161" y="168"/>
                  </a:lnTo>
                  <a:lnTo>
                    <a:pt x="166" y="167"/>
                  </a:lnTo>
                  <a:lnTo>
                    <a:pt x="166" y="167"/>
                  </a:lnTo>
                  <a:lnTo>
                    <a:pt x="167" y="167"/>
                  </a:lnTo>
                  <a:lnTo>
                    <a:pt x="167" y="168"/>
                  </a:lnTo>
                  <a:lnTo>
                    <a:pt x="167" y="168"/>
                  </a:lnTo>
                  <a:lnTo>
                    <a:pt x="167" y="170"/>
                  </a:lnTo>
                  <a:lnTo>
                    <a:pt x="167" y="170"/>
                  </a:lnTo>
                  <a:lnTo>
                    <a:pt x="172" y="170"/>
                  </a:lnTo>
                  <a:lnTo>
                    <a:pt x="174" y="170"/>
                  </a:lnTo>
                  <a:lnTo>
                    <a:pt x="175" y="170"/>
                  </a:lnTo>
                  <a:lnTo>
                    <a:pt x="177" y="168"/>
                  </a:lnTo>
                  <a:lnTo>
                    <a:pt x="178" y="167"/>
                  </a:lnTo>
                  <a:lnTo>
                    <a:pt x="178" y="167"/>
                  </a:lnTo>
                  <a:lnTo>
                    <a:pt x="178" y="163"/>
                  </a:lnTo>
                  <a:lnTo>
                    <a:pt x="178" y="162"/>
                  </a:lnTo>
                  <a:lnTo>
                    <a:pt x="178" y="160"/>
                  </a:lnTo>
                  <a:lnTo>
                    <a:pt x="180" y="159"/>
                  </a:lnTo>
                  <a:lnTo>
                    <a:pt x="182" y="157"/>
                  </a:lnTo>
                  <a:lnTo>
                    <a:pt x="183" y="156"/>
                  </a:lnTo>
                  <a:lnTo>
                    <a:pt x="186" y="152"/>
                  </a:lnTo>
                  <a:lnTo>
                    <a:pt x="188" y="149"/>
                  </a:lnTo>
                  <a:lnTo>
                    <a:pt x="188" y="146"/>
                  </a:lnTo>
                  <a:lnTo>
                    <a:pt x="188" y="143"/>
                  </a:lnTo>
                  <a:lnTo>
                    <a:pt x="189" y="140"/>
                  </a:lnTo>
                  <a:lnTo>
                    <a:pt x="191" y="138"/>
                  </a:lnTo>
                  <a:lnTo>
                    <a:pt x="196" y="137"/>
                  </a:lnTo>
                  <a:lnTo>
                    <a:pt x="197" y="137"/>
                  </a:lnTo>
                  <a:lnTo>
                    <a:pt x="197" y="138"/>
                  </a:lnTo>
                  <a:lnTo>
                    <a:pt x="197" y="138"/>
                  </a:lnTo>
                  <a:lnTo>
                    <a:pt x="194" y="141"/>
                  </a:lnTo>
                  <a:lnTo>
                    <a:pt x="193" y="141"/>
                  </a:lnTo>
                  <a:lnTo>
                    <a:pt x="193" y="143"/>
                  </a:lnTo>
                  <a:lnTo>
                    <a:pt x="191" y="143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3" y="146"/>
                  </a:lnTo>
                  <a:lnTo>
                    <a:pt x="193" y="148"/>
                  </a:lnTo>
                  <a:lnTo>
                    <a:pt x="193" y="148"/>
                  </a:lnTo>
                  <a:lnTo>
                    <a:pt x="194" y="149"/>
                  </a:lnTo>
                  <a:lnTo>
                    <a:pt x="196" y="149"/>
                  </a:lnTo>
                  <a:lnTo>
                    <a:pt x="196" y="149"/>
                  </a:lnTo>
                  <a:lnTo>
                    <a:pt x="197" y="149"/>
                  </a:lnTo>
                  <a:lnTo>
                    <a:pt x="199" y="146"/>
                  </a:lnTo>
                  <a:lnTo>
                    <a:pt x="199" y="146"/>
                  </a:lnTo>
                  <a:lnTo>
                    <a:pt x="205" y="145"/>
                  </a:lnTo>
                  <a:lnTo>
                    <a:pt x="208" y="143"/>
                  </a:lnTo>
                  <a:lnTo>
                    <a:pt x="210" y="143"/>
                  </a:lnTo>
                  <a:lnTo>
                    <a:pt x="212" y="141"/>
                  </a:lnTo>
                  <a:lnTo>
                    <a:pt x="215" y="138"/>
                  </a:lnTo>
                  <a:lnTo>
                    <a:pt x="216" y="138"/>
                  </a:lnTo>
                  <a:lnTo>
                    <a:pt x="216" y="137"/>
                  </a:lnTo>
                  <a:lnTo>
                    <a:pt x="218" y="135"/>
                  </a:lnTo>
                  <a:lnTo>
                    <a:pt x="218" y="132"/>
                  </a:lnTo>
                  <a:lnTo>
                    <a:pt x="219" y="132"/>
                  </a:lnTo>
                  <a:lnTo>
                    <a:pt x="224" y="129"/>
                  </a:lnTo>
                  <a:lnTo>
                    <a:pt x="226" y="127"/>
                  </a:lnTo>
                  <a:lnTo>
                    <a:pt x="227" y="127"/>
                  </a:lnTo>
                  <a:lnTo>
                    <a:pt x="227" y="124"/>
                  </a:lnTo>
                  <a:lnTo>
                    <a:pt x="227" y="122"/>
                  </a:lnTo>
                  <a:lnTo>
                    <a:pt x="229" y="121"/>
                  </a:lnTo>
                  <a:lnTo>
                    <a:pt x="229" y="119"/>
                  </a:lnTo>
                  <a:lnTo>
                    <a:pt x="230" y="118"/>
                  </a:lnTo>
                  <a:lnTo>
                    <a:pt x="232" y="116"/>
                  </a:lnTo>
                  <a:lnTo>
                    <a:pt x="232" y="115"/>
                  </a:lnTo>
                  <a:lnTo>
                    <a:pt x="234" y="110"/>
                  </a:lnTo>
                  <a:lnTo>
                    <a:pt x="234" y="108"/>
                  </a:lnTo>
                  <a:lnTo>
                    <a:pt x="235" y="108"/>
                  </a:lnTo>
                  <a:lnTo>
                    <a:pt x="235" y="107"/>
                  </a:lnTo>
                  <a:lnTo>
                    <a:pt x="235" y="107"/>
                  </a:lnTo>
                  <a:lnTo>
                    <a:pt x="237" y="105"/>
                  </a:lnTo>
                  <a:lnTo>
                    <a:pt x="237" y="104"/>
                  </a:lnTo>
                  <a:lnTo>
                    <a:pt x="237" y="102"/>
                  </a:lnTo>
                  <a:lnTo>
                    <a:pt x="237" y="99"/>
                  </a:lnTo>
                  <a:lnTo>
                    <a:pt x="235" y="97"/>
                  </a:lnTo>
                  <a:lnTo>
                    <a:pt x="235" y="97"/>
                  </a:lnTo>
                  <a:lnTo>
                    <a:pt x="234" y="97"/>
                  </a:lnTo>
                  <a:lnTo>
                    <a:pt x="234" y="97"/>
                  </a:lnTo>
                  <a:lnTo>
                    <a:pt x="232" y="97"/>
                  </a:lnTo>
                  <a:lnTo>
                    <a:pt x="232" y="96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4" y="94"/>
                  </a:lnTo>
                  <a:lnTo>
                    <a:pt x="235" y="93"/>
                  </a:lnTo>
                  <a:lnTo>
                    <a:pt x="235" y="91"/>
                  </a:lnTo>
                  <a:lnTo>
                    <a:pt x="235" y="89"/>
                  </a:lnTo>
                  <a:lnTo>
                    <a:pt x="235" y="88"/>
                  </a:lnTo>
                  <a:lnTo>
                    <a:pt x="235" y="86"/>
                  </a:lnTo>
                  <a:lnTo>
                    <a:pt x="235" y="85"/>
                  </a:lnTo>
                  <a:lnTo>
                    <a:pt x="235" y="83"/>
                  </a:lnTo>
                  <a:lnTo>
                    <a:pt x="237" y="83"/>
                  </a:lnTo>
                  <a:lnTo>
                    <a:pt x="237" y="83"/>
                  </a:lnTo>
                  <a:lnTo>
                    <a:pt x="238" y="83"/>
                  </a:lnTo>
                  <a:lnTo>
                    <a:pt x="238" y="81"/>
                  </a:lnTo>
                  <a:lnTo>
                    <a:pt x="240" y="81"/>
                  </a:lnTo>
                  <a:lnTo>
                    <a:pt x="240" y="81"/>
                  </a:lnTo>
                  <a:lnTo>
                    <a:pt x="240" y="78"/>
                  </a:lnTo>
                  <a:lnTo>
                    <a:pt x="240" y="78"/>
                  </a:lnTo>
                  <a:lnTo>
                    <a:pt x="240" y="75"/>
                  </a:lnTo>
                  <a:lnTo>
                    <a:pt x="240" y="75"/>
                  </a:lnTo>
                  <a:lnTo>
                    <a:pt x="241" y="74"/>
                  </a:lnTo>
                  <a:lnTo>
                    <a:pt x="241" y="75"/>
                  </a:lnTo>
                  <a:lnTo>
                    <a:pt x="243" y="75"/>
                  </a:lnTo>
                  <a:lnTo>
                    <a:pt x="243" y="75"/>
                  </a:lnTo>
                  <a:lnTo>
                    <a:pt x="245" y="75"/>
                  </a:lnTo>
                  <a:lnTo>
                    <a:pt x="245" y="75"/>
                  </a:lnTo>
                  <a:lnTo>
                    <a:pt x="245" y="80"/>
                  </a:lnTo>
                  <a:lnTo>
                    <a:pt x="246" y="80"/>
                  </a:lnTo>
                  <a:lnTo>
                    <a:pt x="246" y="81"/>
                  </a:lnTo>
                  <a:lnTo>
                    <a:pt x="248" y="81"/>
                  </a:lnTo>
                  <a:lnTo>
                    <a:pt x="248" y="80"/>
                  </a:lnTo>
                  <a:lnTo>
                    <a:pt x="248" y="80"/>
                  </a:lnTo>
                  <a:lnTo>
                    <a:pt x="249" y="80"/>
                  </a:lnTo>
                  <a:lnTo>
                    <a:pt x="252" y="80"/>
                  </a:lnTo>
                  <a:lnTo>
                    <a:pt x="252" y="80"/>
                  </a:lnTo>
                  <a:lnTo>
                    <a:pt x="252" y="78"/>
                  </a:lnTo>
                  <a:lnTo>
                    <a:pt x="254" y="77"/>
                  </a:lnTo>
                  <a:lnTo>
                    <a:pt x="254" y="75"/>
                  </a:lnTo>
                  <a:lnTo>
                    <a:pt x="252" y="74"/>
                  </a:lnTo>
                  <a:lnTo>
                    <a:pt x="252" y="74"/>
                  </a:lnTo>
                  <a:lnTo>
                    <a:pt x="251" y="75"/>
                  </a:lnTo>
                  <a:lnTo>
                    <a:pt x="251" y="75"/>
                  </a:lnTo>
                  <a:lnTo>
                    <a:pt x="248" y="75"/>
                  </a:lnTo>
                  <a:lnTo>
                    <a:pt x="248" y="74"/>
                  </a:lnTo>
                  <a:lnTo>
                    <a:pt x="248" y="70"/>
                  </a:lnTo>
                  <a:lnTo>
                    <a:pt x="248" y="70"/>
                  </a:lnTo>
                  <a:lnTo>
                    <a:pt x="249" y="69"/>
                  </a:lnTo>
                  <a:close/>
                  <a:moveTo>
                    <a:pt x="229" y="56"/>
                  </a:moveTo>
                  <a:lnTo>
                    <a:pt x="229" y="59"/>
                  </a:lnTo>
                  <a:lnTo>
                    <a:pt x="229" y="59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7" y="58"/>
                  </a:lnTo>
                  <a:lnTo>
                    <a:pt x="227" y="58"/>
                  </a:lnTo>
                  <a:lnTo>
                    <a:pt x="229" y="56"/>
                  </a:lnTo>
                  <a:lnTo>
                    <a:pt x="229" y="56"/>
                  </a:lnTo>
                  <a:close/>
                  <a:moveTo>
                    <a:pt x="252" y="4"/>
                  </a:moveTo>
                  <a:lnTo>
                    <a:pt x="254" y="4"/>
                  </a:lnTo>
                  <a:lnTo>
                    <a:pt x="254" y="4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2" y="6"/>
                  </a:lnTo>
                  <a:lnTo>
                    <a:pt x="252" y="4"/>
                  </a:lnTo>
                  <a:lnTo>
                    <a:pt x="252" y="4"/>
                  </a:lnTo>
                  <a:close/>
                  <a:moveTo>
                    <a:pt x="249" y="0"/>
                  </a:moveTo>
                  <a:lnTo>
                    <a:pt x="249" y="0"/>
                  </a:lnTo>
                  <a:lnTo>
                    <a:pt x="251" y="0"/>
                  </a:lnTo>
                  <a:lnTo>
                    <a:pt x="251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1"/>
                  </a:lnTo>
                  <a:lnTo>
                    <a:pt x="249" y="0"/>
                  </a:lnTo>
                  <a:close/>
                  <a:moveTo>
                    <a:pt x="264" y="0"/>
                  </a:moveTo>
                  <a:lnTo>
                    <a:pt x="264" y="0"/>
                  </a:lnTo>
                  <a:lnTo>
                    <a:pt x="265" y="1"/>
                  </a:lnTo>
                  <a:lnTo>
                    <a:pt x="267" y="3"/>
                  </a:lnTo>
                  <a:lnTo>
                    <a:pt x="270" y="6"/>
                  </a:lnTo>
                  <a:lnTo>
                    <a:pt x="275" y="12"/>
                  </a:lnTo>
                  <a:lnTo>
                    <a:pt x="278" y="14"/>
                  </a:lnTo>
                  <a:lnTo>
                    <a:pt x="279" y="17"/>
                  </a:lnTo>
                  <a:lnTo>
                    <a:pt x="282" y="18"/>
                  </a:lnTo>
                  <a:lnTo>
                    <a:pt x="286" y="22"/>
                  </a:lnTo>
                  <a:lnTo>
                    <a:pt x="289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2" y="25"/>
                  </a:lnTo>
                  <a:lnTo>
                    <a:pt x="293" y="23"/>
                  </a:lnTo>
                  <a:lnTo>
                    <a:pt x="295" y="25"/>
                  </a:lnTo>
                  <a:lnTo>
                    <a:pt x="300" y="26"/>
                  </a:lnTo>
                  <a:lnTo>
                    <a:pt x="301" y="28"/>
                  </a:lnTo>
                  <a:lnTo>
                    <a:pt x="303" y="28"/>
                  </a:lnTo>
                  <a:lnTo>
                    <a:pt x="305" y="26"/>
                  </a:lnTo>
                  <a:lnTo>
                    <a:pt x="306" y="26"/>
                  </a:lnTo>
                  <a:lnTo>
                    <a:pt x="309" y="23"/>
                  </a:lnTo>
                  <a:lnTo>
                    <a:pt x="312" y="20"/>
                  </a:lnTo>
                  <a:lnTo>
                    <a:pt x="312" y="20"/>
                  </a:lnTo>
                  <a:lnTo>
                    <a:pt x="312" y="22"/>
                  </a:lnTo>
                  <a:lnTo>
                    <a:pt x="312" y="22"/>
                  </a:lnTo>
                  <a:lnTo>
                    <a:pt x="311" y="25"/>
                  </a:lnTo>
                  <a:lnTo>
                    <a:pt x="309" y="28"/>
                  </a:lnTo>
                  <a:lnTo>
                    <a:pt x="309" y="30"/>
                  </a:lnTo>
                  <a:lnTo>
                    <a:pt x="309" y="33"/>
                  </a:lnTo>
                  <a:lnTo>
                    <a:pt x="311" y="33"/>
                  </a:lnTo>
                  <a:lnTo>
                    <a:pt x="312" y="36"/>
                  </a:lnTo>
                  <a:lnTo>
                    <a:pt x="312" y="39"/>
                  </a:lnTo>
                  <a:lnTo>
                    <a:pt x="314" y="39"/>
                  </a:lnTo>
                  <a:lnTo>
                    <a:pt x="316" y="39"/>
                  </a:lnTo>
                  <a:lnTo>
                    <a:pt x="316" y="37"/>
                  </a:lnTo>
                  <a:lnTo>
                    <a:pt x="317" y="37"/>
                  </a:lnTo>
                  <a:lnTo>
                    <a:pt x="319" y="37"/>
                  </a:lnTo>
                  <a:lnTo>
                    <a:pt x="320" y="37"/>
                  </a:lnTo>
                  <a:lnTo>
                    <a:pt x="319" y="37"/>
                  </a:lnTo>
                  <a:lnTo>
                    <a:pt x="317" y="39"/>
                  </a:lnTo>
                  <a:lnTo>
                    <a:pt x="316" y="41"/>
                  </a:lnTo>
                  <a:lnTo>
                    <a:pt x="316" y="41"/>
                  </a:lnTo>
                  <a:lnTo>
                    <a:pt x="314" y="41"/>
                  </a:lnTo>
                  <a:lnTo>
                    <a:pt x="312" y="41"/>
                  </a:lnTo>
                  <a:lnTo>
                    <a:pt x="311" y="41"/>
                  </a:lnTo>
                  <a:lnTo>
                    <a:pt x="309" y="42"/>
                  </a:lnTo>
                  <a:lnTo>
                    <a:pt x="308" y="44"/>
                  </a:lnTo>
                  <a:lnTo>
                    <a:pt x="306" y="44"/>
                  </a:lnTo>
                  <a:lnTo>
                    <a:pt x="305" y="44"/>
                  </a:lnTo>
                  <a:lnTo>
                    <a:pt x="303" y="45"/>
                  </a:lnTo>
                  <a:lnTo>
                    <a:pt x="301" y="45"/>
                  </a:lnTo>
                  <a:lnTo>
                    <a:pt x="298" y="44"/>
                  </a:lnTo>
                  <a:lnTo>
                    <a:pt x="297" y="44"/>
                  </a:lnTo>
                  <a:lnTo>
                    <a:pt x="293" y="45"/>
                  </a:lnTo>
                  <a:lnTo>
                    <a:pt x="290" y="48"/>
                  </a:lnTo>
                  <a:lnTo>
                    <a:pt x="287" y="50"/>
                  </a:lnTo>
                  <a:lnTo>
                    <a:pt x="286" y="53"/>
                  </a:lnTo>
                  <a:lnTo>
                    <a:pt x="284" y="55"/>
                  </a:lnTo>
                  <a:lnTo>
                    <a:pt x="284" y="58"/>
                  </a:lnTo>
                  <a:lnTo>
                    <a:pt x="284" y="58"/>
                  </a:lnTo>
                  <a:lnTo>
                    <a:pt x="284" y="59"/>
                  </a:lnTo>
                  <a:lnTo>
                    <a:pt x="282" y="61"/>
                  </a:lnTo>
                  <a:lnTo>
                    <a:pt x="282" y="61"/>
                  </a:lnTo>
                  <a:lnTo>
                    <a:pt x="281" y="61"/>
                  </a:lnTo>
                  <a:lnTo>
                    <a:pt x="278" y="59"/>
                  </a:lnTo>
                  <a:lnTo>
                    <a:pt x="271" y="56"/>
                  </a:lnTo>
                  <a:lnTo>
                    <a:pt x="265" y="53"/>
                  </a:lnTo>
                  <a:lnTo>
                    <a:pt x="262" y="52"/>
                  </a:lnTo>
                  <a:lnTo>
                    <a:pt x="256" y="52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6" y="52"/>
                  </a:lnTo>
                  <a:lnTo>
                    <a:pt x="246" y="52"/>
                  </a:lnTo>
                  <a:lnTo>
                    <a:pt x="245" y="52"/>
                  </a:lnTo>
                  <a:lnTo>
                    <a:pt x="243" y="52"/>
                  </a:lnTo>
                  <a:lnTo>
                    <a:pt x="243" y="52"/>
                  </a:lnTo>
                  <a:lnTo>
                    <a:pt x="241" y="53"/>
                  </a:lnTo>
                  <a:lnTo>
                    <a:pt x="240" y="53"/>
                  </a:lnTo>
                  <a:lnTo>
                    <a:pt x="240" y="55"/>
                  </a:lnTo>
                  <a:lnTo>
                    <a:pt x="240" y="55"/>
                  </a:lnTo>
                  <a:lnTo>
                    <a:pt x="240" y="56"/>
                  </a:lnTo>
                  <a:lnTo>
                    <a:pt x="241" y="58"/>
                  </a:lnTo>
                  <a:lnTo>
                    <a:pt x="243" y="58"/>
                  </a:lnTo>
                  <a:lnTo>
                    <a:pt x="245" y="59"/>
                  </a:lnTo>
                  <a:lnTo>
                    <a:pt x="246" y="59"/>
                  </a:lnTo>
                  <a:lnTo>
                    <a:pt x="246" y="59"/>
                  </a:lnTo>
                  <a:lnTo>
                    <a:pt x="249" y="61"/>
                  </a:lnTo>
                  <a:lnTo>
                    <a:pt x="251" y="64"/>
                  </a:lnTo>
                  <a:lnTo>
                    <a:pt x="252" y="64"/>
                  </a:lnTo>
                  <a:lnTo>
                    <a:pt x="251" y="66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48" y="66"/>
                  </a:lnTo>
                  <a:lnTo>
                    <a:pt x="245" y="64"/>
                  </a:lnTo>
                  <a:lnTo>
                    <a:pt x="245" y="64"/>
                  </a:lnTo>
                  <a:lnTo>
                    <a:pt x="243" y="67"/>
                  </a:lnTo>
                  <a:lnTo>
                    <a:pt x="241" y="69"/>
                  </a:lnTo>
                  <a:lnTo>
                    <a:pt x="241" y="69"/>
                  </a:lnTo>
                  <a:lnTo>
                    <a:pt x="240" y="70"/>
                  </a:lnTo>
                  <a:lnTo>
                    <a:pt x="238" y="70"/>
                  </a:lnTo>
                  <a:lnTo>
                    <a:pt x="237" y="70"/>
                  </a:lnTo>
                  <a:lnTo>
                    <a:pt x="237" y="70"/>
                  </a:lnTo>
                  <a:lnTo>
                    <a:pt x="235" y="69"/>
                  </a:lnTo>
                  <a:lnTo>
                    <a:pt x="235" y="69"/>
                  </a:lnTo>
                  <a:lnTo>
                    <a:pt x="235" y="66"/>
                  </a:lnTo>
                  <a:lnTo>
                    <a:pt x="237" y="64"/>
                  </a:lnTo>
                  <a:lnTo>
                    <a:pt x="237" y="63"/>
                  </a:lnTo>
                  <a:lnTo>
                    <a:pt x="237" y="59"/>
                  </a:lnTo>
                  <a:lnTo>
                    <a:pt x="235" y="59"/>
                  </a:lnTo>
                  <a:lnTo>
                    <a:pt x="234" y="58"/>
                  </a:lnTo>
                  <a:lnTo>
                    <a:pt x="234" y="56"/>
                  </a:lnTo>
                  <a:lnTo>
                    <a:pt x="234" y="55"/>
                  </a:lnTo>
                  <a:lnTo>
                    <a:pt x="234" y="53"/>
                  </a:lnTo>
                  <a:lnTo>
                    <a:pt x="234" y="52"/>
                  </a:lnTo>
                  <a:lnTo>
                    <a:pt x="234" y="50"/>
                  </a:lnTo>
                  <a:lnTo>
                    <a:pt x="235" y="50"/>
                  </a:lnTo>
                  <a:lnTo>
                    <a:pt x="235" y="48"/>
                  </a:lnTo>
                  <a:lnTo>
                    <a:pt x="237" y="48"/>
                  </a:lnTo>
                  <a:lnTo>
                    <a:pt x="238" y="47"/>
                  </a:lnTo>
                  <a:lnTo>
                    <a:pt x="240" y="45"/>
                  </a:lnTo>
                  <a:lnTo>
                    <a:pt x="241" y="44"/>
                  </a:lnTo>
                  <a:lnTo>
                    <a:pt x="243" y="42"/>
                  </a:lnTo>
                  <a:lnTo>
                    <a:pt x="241" y="41"/>
                  </a:lnTo>
                  <a:lnTo>
                    <a:pt x="241" y="39"/>
                  </a:lnTo>
                  <a:lnTo>
                    <a:pt x="241" y="39"/>
                  </a:lnTo>
                  <a:lnTo>
                    <a:pt x="243" y="37"/>
                  </a:lnTo>
                  <a:lnTo>
                    <a:pt x="245" y="37"/>
                  </a:lnTo>
                  <a:lnTo>
                    <a:pt x="246" y="41"/>
                  </a:lnTo>
                  <a:lnTo>
                    <a:pt x="248" y="41"/>
                  </a:lnTo>
                  <a:lnTo>
                    <a:pt x="249" y="41"/>
                  </a:lnTo>
                  <a:lnTo>
                    <a:pt x="252" y="41"/>
                  </a:lnTo>
                  <a:lnTo>
                    <a:pt x="254" y="41"/>
                  </a:lnTo>
                  <a:lnTo>
                    <a:pt x="254" y="41"/>
                  </a:lnTo>
                  <a:lnTo>
                    <a:pt x="256" y="39"/>
                  </a:lnTo>
                  <a:lnTo>
                    <a:pt x="256" y="37"/>
                  </a:lnTo>
                  <a:lnTo>
                    <a:pt x="256" y="34"/>
                  </a:lnTo>
                  <a:lnTo>
                    <a:pt x="256" y="33"/>
                  </a:lnTo>
                  <a:lnTo>
                    <a:pt x="257" y="31"/>
                  </a:lnTo>
                  <a:lnTo>
                    <a:pt x="259" y="28"/>
                  </a:lnTo>
                  <a:lnTo>
                    <a:pt x="259" y="26"/>
                  </a:lnTo>
                  <a:lnTo>
                    <a:pt x="259" y="22"/>
                  </a:lnTo>
                  <a:lnTo>
                    <a:pt x="260" y="20"/>
                  </a:lnTo>
                  <a:lnTo>
                    <a:pt x="260" y="17"/>
                  </a:lnTo>
                  <a:lnTo>
                    <a:pt x="262" y="14"/>
                  </a:lnTo>
                  <a:lnTo>
                    <a:pt x="260" y="9"/>
                  </a:lnTo>
                  <a:lnTo>
                    <a:pt x="259" y="7"/>
                  </a:lnTo>
                  <a:lnTo>
                    <a:pt x="259" y="6"/>
                  </a:lnTo>
                  <a:lnTo>
                    <a:pt x="259" y="4"/>
                  </a:lnTo>
                  <a:lnTo>
                    <a:pt x="259" y="3"/>
                  </a:lnTo>
                  <a:lnTo>
                    <a:pt x="259" y="1"/>
                  </a:lnTo>
                  <a:lnTo>
                    <a:pt x="260" y="1"/>
                  </a:lnTo>
                  <a:lnTo>
                    <a:pt x="262" y="1"/>
                  </a:lnTo>
                  <a:lnTo>
                    <a:pt x="262" y="1"/>
                  </a:lnTo>
                  <a:lnTo>
                    <a:pt x="262" y="0"/>
                  </a:lnTo>
                  <a:lnTo>
                    <a:pt x="2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4" name="Freeform 241">
              <a:extLst>
                <a:ext uri="{FF2B5EF4-FFF2-40B4-BE49-F238E27FC236}">
                  <a16:creationId xmlns:a16="http://schemas.microsoft.com/office/drawing/2014/main" id="{C0C693CB-26C4-4520-8A83-102E36230D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49350" y="3445211"/>
              <a:ext cx="122802" cy="130598"/>
            </a:xfrm>
            <a:custGeom>
              <a:avLst/>
              <a:gdLst>
                <a:gd name="T0" fmla="*/ 56 w 63"/>
                <a:gd name="T1" fmla="*/ 4 h 67"/>
                <a:gd name="T2" fmla="*/ 58 w 63"/>
                <a:gd name="T3" fmla="*/ 11 h 67"/>
                <a:gd name="T4" fmla="*/ 58 w 63"/>
                <a:gd name="T5" fmla="*/ 15 h 67"/>
                <a:gd name="T6" fmla="*/ 61 w 63"/>
                <a:gd name="T7" fmla="*/ 18 h 67"/>
                <a:gd name="T8" fmla="*/ 63 w 63"/>
                <a:gd name="T9" fmla="*/ 19 h 67"/>
                <a:gd name="T10" fmla="*/ 58 w 63"/>
                <a:gd name="T11" fmla="*/ 22 h 67"/>
                <a:gd name="T12" fmla="*/ 55 w 63"/>
                <a:gd name="T13" fmla="*/ 24 h 67"/>
                <a:gd name="T14" fmla="*/ 45 w 63"/>
                <a:gd name="T15" fmla="*/ 26 h 67"/>
                <a:gd name="T16" fmla="*/ 37 w 63"/>
                <a:gd name="T17" fmla="*/ 29 h 67"/>
                <a:gd name="T18" fmla="*/ 30 w 63"/>
                <a:gd name="T19" fmla="*/ 30 h 67"/>
                <a:gd name="T20" fmla="*/ 34 w 63"/>
                <a:gd name="T21" fmla="*/ 37 h 67"/>
                <a:gd name="T22" fmla="*/ 39 w 63"/>
                <a:gd name="T23" fmla="*/ 41 h 67"/>
                <a:gd name="T24" fmla="*/ 44 w 63"/>
                <a:gd name="T25" fmla="*/ 46 h 67"/>
                <a:gd name="T26" fmla="*/ 39 w 63"/>
                <a:gd name="T27" fmla="*/ 49 h 67"/>
                <a:gd name="T28" fmla="*/ 39 w 63"/>
                <a:gd name="T29" fmla="*/ 49 h 67"/>
                <a:gd name="T30" fmla="*/ 36 w 63"/>
                <a:gd name="T31" fmla="*/ 54 h 67"/>
                <a:gd name="T32" fmla="*/ 33 w 63"/>
                <a:gd name="T33" fmla="*/ 56 h 67"/>
                <a:gd name="T34" fmla="*/ 26 w 63"/>
                <a:gd name="T35" fmla="*/ 57 h 67"/>
                <a:gd name="T36" fmla="*/ 23 w 63"/>
                <a:gd name="T37" fmla="*/ 60 h 67"/>
                <a:gd name="T38" fmla="*/ 19 w 63"/>
                <a:gd name="T39" fmla="*/ 65 h 67"/>
                <a:gd name="T40" fmla="*/ 15 w 63"/>
                <a:gd name="T41" fmla="*/ 67 h 67"/>
                <a:gd name="T42" fmla="*/ 9 w 63"/>
                <a:gd name="T43" fmla="*/ 67 h 67"/>
                <a:gd name="T44" fmla="*/ 3 w 63"/>
                <a:gd name="T45" fmla="*/ 65 h 67"/>
                <a:gd name="T46" fmla="*/ 0 w 63"/>
                <a:gd name="T47" fmla="*/ 62 h 67"/>
                <a:gd name="T48" fmla="*/ 1 w 63"/>
                <a:gd name="T49" fmla="*/ 57 h 67"/>
                <a:gd name="T50" fmla="*/ 1 w 63"/>
                <a:gd name="T51" fmla="*/ 56 h 67"/>
                <a:gd name="T52" fmla="*/ 3 w 63"/>
                <a:gd name="T53" fmla="*/ 51 h 67"/>
                <a:gd name="T54" fmla="*/ 3 w 63"/>
                <a:gd name="T55" fmla="*/ 48 h 67"/>
                <a:gd name="T56" fmla="*/ 4 w 63"/>
                <a:gd name="T57" fmla="*/ 45 h 67"/>
                <a:gd name="T58" fmla="*/ 6 w 63"/>
                <a:gd name="T59" fmla="*/ 41 h 67"/>
                <a:gd name="T60" fmla="*/ 8 w 63"/>
                <a:gd name="T61" fmla="*/ 37 h 67"/>
                <a:gd name="T62" fmla="*/ 6 w 63"/>
                <a:gd name="T63" fmla="*/ 35 h 67"/>
                <a:gd name="T64" fmla="*/ 8 w 63"/>
                <a:gd name="T65" fmla="*/ 33 h 67"/>
                <a:gd name="T66" fmla="*/ 8 w 63"/>
                <a:gd name="T67" fmla="*/ 30 h 67"/>
                <a:gd name="T68" fmla="*/ 9 w 63"/>
                <a:gd name="T69" fmla="*/ 27 h 67"/>
                <a:gd name="T70" fmla="*/ 9 w 63"/>
                <a:gd name="T71" fmla="*/ 21 h 67"/>
                <a:gd name="T72" fmla="*/ 9 w 63"/>
                <a:gd name="T73" fmla="*/ 16 h 67"/>
                <a:gd name="T74" fmla="*/ 9 w 63"/>
                <a:gd name="T75" fmla="*/ 13 h 67"/>
                <a:gd name="T76" fmla="*/ 9 w 63"/>
                <a:gd name="T77" fmla="*/ 11 h 67"/>
                <a:gd name="T78" fmla="*/ 12 w 63"/>
                <a:gd name="T79" fmla="*/ 11 h 67"/>
                <a:gd name="T80" fmla="*/ 14 w 63"/>
                <a:gd name="T81" fmla="*/ 11 h 67"/>
                <a:gd name="T82" fmla="*/ 19 w 63"/>
                <a:gd name="T83" fmla="*/ 15 h 67"/>
                <a:gd name="T84" fmla="*/ 20 w 63"/>
                <a:gd name="T85" fmla="*/ 16 h 67"/>
                <a:gd name="T86" fmla="*/ 26 w 63"/>
                <a:gd name="T87" fmla="*/ 18 h 67"/>
                <a:gd name="T88" fmla="*/ 34 w 63"/>
                <a:gd name="T89" fmla="*/ 13 h 67"/>
                <a:gd name="T90" fmla="*/ 41 w 63"/>
                <a:gd name="T91" fmla="*/ 10 h 67"/>
                <a:gd name="T92" fmla="*/ 47 w 63"/>
                <a:gd name="T93" fmla="*/ 5 h 67"/>
                <a:gd name="T94" fmla="*/ 55 w 63"/>
                <a:gd name="T9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" h="67">
                  <a:moveTo>
                    <a:pt x="55" y="0"/>
                  </a:moveTo>
                  <a:lnTo>
                    <a:pt x="56" y="4"/>
                  </a:lnTo>
                  <a:lnTo>
                    <a:pt x="58" y="8"/>
                  </a:lnTo>
                  <a:lnTo>
                    <a:pt x="58" y="11"/>
                  </a:lnTo>
                  <a:lnTo>
                    <a:pt x="60" y="15"/>
                  </a:lnTo>
                  <a:lnTo>
                    <a:pt x="58" y="15"/>
                  </a:lnTo>
                  <a:lnTo>
                    <a:pt x="60" y="18"/>
                  </a:lnTo>
                  <a:lnTo>
                    <a:pt x="61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5" y="24"/>
                  </a:lnTo>
                  <a:lnTo>
                    <a:pt x="50" y="26"/>
                  </a:lnTo>
                  <a:lnTo>
                    <a:pt x="45" y="26"/>
                  </a:lnTo>
                  <a:lnTo>
                    <a:pt x="41" y="27"/>
                  </a:lnTo>
                  <a:lnTo>
                    <a:pt x="37" y="29"/>
                  </a:lnTo>
                  <a:lnTo>
                    <a:pt x="33" y="30"/>
                  </a:lnTo>
                  <a:lnTo>
                    <a:pt x="30" y="30"/>
                  </a:lnTo>
                  <a:lnTo>
                    <a:pt x="31" y="33"/>
                  </a:lnTo>
                  <a:lnTo>
                    <a:pt x="34" y="37"/>
                  </a:lnTo>
                  <a:lnTo>
                    <a:pt x="36" y="38"/>
                  </a:lnTo>
                  <a:lnTo>
                    <a:pt x="39" y="41"/>
                  </a:lnTo>
                  <a:lnTo>
                    <a:pt x="41" y="45"/>
                  </a:lnTo>
                  <a:lnTo>
                    <a:pt x="44" y="46"/>
                  </a:lnTo>
                  <a:lnTo>
                    <a:pt x="42" y="48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7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3" y="56"/>
                  </a:lnTo>
                  <a:lnTo>
                    <a:pt x="28" y="56"/>
                  </a:lnTo>
                  <a:lnTo>
                    <a:pt x="26" y="57"/>
                  </a:lnTo>
                  <a:lnTo>
                    <a:pt x="25" y="57"/>
                  </a:lnTo>
                  <a:lnTo>
                    <a:pt x="23" y="60"/>
                  </a:lnTo>
                  <a:lnTo>
                    <a:pt x="22" y="62"/>
                  </a:lnTo>
                  <a:lnTo>
                    <a:pt x="19" y="65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4" y="67"/>
                  </a:lnTo>
                  <a:lnTo>
                    <a:pt x="9" y="67"/>
                  </a:lnTo>
                  <a:lnTo>
                    <a:pt x="6" y="65"/>
                  </a:lnTo>
                  <a:lnTo>
                    <a:pt x="3" y="65"/>
                  </a:lnTo>
                  <a:lnTo>
                    <a:pt x="0" y="65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3" y="52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4" y="45"/>
                  </a:lnTo>
                  <a:lnTo>
                    <a:pt x="4" y="41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8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27"/>
                  </a:lnTo>
                  <a:lnTo>
                    <a:pt x="9" y="27"/>
                  </a:lnTo>
                  <a:lnTo>
                    <a:pt x="9" y="22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9" y="16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20" y="16"/>
                  </a:lnTo>
                  <a:lnTo>
                    <a:pt x="22" y="18"/>
                  </a:lnTo>
                  <a:lnTo>
                    <a:pt x="26" y="18"/>
                  </a:lnTo>
                  <a:lnTo>
                    <a:pt x="31" y="15"/>
                  </a:lnTo>
                  <a:lnTo>
                    <a:pt x="34" y="13"/>
                  </a:lnTo>
                  <a:lnTo>
                    <a:pt x="37" y="11"/>
                  </a:lnTo>
                  <a:lnTo>
                    <a:pt x="41" y="10"/>
                  </a:lnTo>
                  <a:lnTo>
                    <a:pt x="45" y="7"/>
                  </a:lnTo>
                  <a:lnTo>
                    <a:pt x="47" y="5"/>
                  </a:lnTo>
                  <a:lnTo>
                    <a:pt x="52" y="4"/>
                  </a:lnTo>
                  <a:lnTo>
                    <a:pt x="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5" name="Freeform 242">
              <a:extLst>
                <a:ext uri="{FF2B5EF4-FFF2-40B4-BE49-F238E27FC236}">
                  <a16:creationId xmlns:a16="http://schemas.microsoft.com/office/drawing/2014/main" id="{3CECEED0-3196-4F7E-9324-3896213062E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8476" y="3891582"/>
              <a:ext cx="58477" cy="23391"/>
            </a:xfrm>
            <a:custGeom>
              <a:avLst/>
              <a:gdLst>
                <a:gd name="T0" fmla="*/ 6 w 30"/>
                <a:gd name="T1" fmla="*/ 0 h 12"/>
                <a:gd name="T2" fmla="*/ 13 w 30"/>
                <a:gd name="T3" fmla="*/ 1 h 12"/>
                <a:gd name="T4" fmla="*/ 14 w 30"/>
                <a:gd name="T5" fmla="*/ 1 h 12"/>
                <a:gd name="T6" fmla="*/ 14 w 30"/>
                <a:gd name="T7" fmla="*/ 1 h 12"/>
                <a:gd name="T8" fmla="*/ 17 w 30"/>
                <a:gd name="T9" fmla="*/ 1 h 12"/>
                <a:gd name="T10" fmla="*/ 19 w 30"/>
                <a:gd name="T11" fmla="*/ 3 h 12"/>
                <a:gd name="T12" fmla="*/ 19 w 30"/>
                <a:gd name="T13" fmla="*/ 3 h 12"/>
                <a:gd name="T14" fmla="*/ 20 w 30"/>
                <a:gd name="T15" fmla="*/ 3 h 12"/>
                <a:gd name="T16" fmla="*/ 22 w 30"/>
                <a:gd name="T17" fmla="*/ 3 h 12"/>
                <a:gd name="T18" fmla="*/ 24 w 30"/>
                <a:gd name="T19" fmla="*/ 5 h 12"/>
                <a:gd name="T20" fmla="*/ 28 w 30"/>
                <a:gd name="T21" fmla="*/ 6 h 12"/>
                <a:gd name="T22" fmla="*/ 30 w 30"/>
                <a:gd name="T23" fmla="*/ 9 h 12"/>
                <a:gd name="T24" fmla="*/ 30 w 30"/>
                <a:gd name="T25" fmla="*/ 9 h 12"/>
                <a:gd name="T26" fmla="*/ 28 w 30"/>
                <a:gd name="T27" fmla="*/ 9 h 12"/>
                <a:gd name="T28" fmla="*/ 27 w 30"/>
                <a:gd name="T29" fmla="*/ 11 h 12"/>
                <a:gd name="T30" fmla="*/ 25 w 30"/>
                <a:gd name="T31" fmla="*/ 11 h 12"/>
                <a:gd name="T32" fmla="*/ 24 w 30"/>
                <a:gd name="T33" fmla="*/ 9 h 12"/>
                <a:gd name="T34" fmla="*/ 24 w 30"/>
                <a:gd name="T35" fmla="*/ 9 h 12"/>
                <a:gd name="T36" fmla="*/ 22 w 30"/>
                <a:gd name="T37" fmla="*/ 9 h 12"/>
                <a:gd name="T38" fmla="*/ 22 w 30"/>
                <a:gd name="T39" fmla="*/ 9 h 12"/>
                <a:gd name="T40" fmla="*/ 22 w 30"/>
                <a:gd name="T41" fmla="*/ 9 h 12"/>
                <a:gd name="T42" fmla="*/ 20 w 30"/>
                <a:gd name="T43" fmla="*/ 9 h 12"/>
                <a:gd name="T44" fmla="*/ 20 w 30"/>
                <a:gd name="T45" fmla="*/ 9 h 12"/>
                <a:gd name="T46" fmla="*/ 19 w 30"/>
                <a:gd name="T47" fmla="*/ 11 h 12"/>
                <a:gd name="T48" fmla="*/ 19 w 30"/>
                <a:gd name="T49" fmla="*/ 11 h 12"/>
                <a:gd name="T50" fmla="*/ 17 w 30"/>
                <a:gd name="T51" fmla="*/ 9 h 12"/>
                <a:gd name="T52" fmla="*/ 17 w 30"/>
                <a:gd name="T53" fmla="*/ 9 h 12"/>
                <a:gd name="T54" fmla="*/ 16 w 30"/>
                <a:gd name="T55" fmla="*/ 11 h 12"/>
                <a:gd name="T56" fmla="*/ 16 w 30"/>
                <a:gd name="T57" fmla="*/ 12 h 12"/>
                <a:gd name="T58" fmla="*/ 14 w 30"/>
                <a:gd name="T59" fmla="*/ 11 h 12"/>
                <a:gd name="T60" fmla="*/ 14 w 30"/>
                <a:gd name="T61" fmla="*/ 11 h 12"/>
                <a:gd name="T62" fmla="*/ 13 w 30"/>
                <a:gd name="T63" fmla="*/ 11 h 12"/>
                <a:gd name="T64" fmla="*/ 9 w 30"/>
                <a:gd name="T65" fmla="*/ 11 h 12"/>
                <a:gd name="T66" fmla="*/ 8 w 30"/>
                <a:gd name="T67" fmla="*/ 11 h 12"/>
                <a:gd name="T68" fmla="*/ 6 w 30"/>
                <a:gd name="T69" fmla="*/ 8 h 12"/>
                <a:gd name="T70" fmla="*/ 6 w 30"/>
                <a:gd name="T71" fmla="*/ 8 h 12"/>
                <a:gd name="T72" fmla="*/ 5 w 30"/>
                <a:gd name="T73" fmla="*/ 8 h 12"/>
                <a:gd name="T74" fmla="*/ 3 w 30"/>
                <a:gd name="T75" fmla="*/ 6 h 12"/>
                <a:gd name="T76" fmla="*/ 3 w 30"/>
                <a:gd name="T77" fmla="*/ 6 h 12"/>
                <a:gd name="T78" fmla="*/ 0 w 30"/>
                <a:gd name="T79" fmla="*/ 5 h 12"/>
                <a:gd name="T80" fmla="*/ 0 w 30"/>
                <a:gd name="T81" fmla="*/ 5 h 12"/>
                <a:gd name="T82" fmla="*/ 0 w 30"/>
                <a:gd name="T83" fmla="*/ 3 h 12"/>
                <a:gd name="T84" fmla="*/ 0 w 30"/>
                <a:gd name="T85" fmla="*/ 1 h 12"/>
                <a:gd name="T86" fmla="*/ 1 w 30"/>
                <a:gd name="T87" fmla="*/ 1 h 12"/>
                <a:gd name="T88" fmla="*/ 3 w 30"/>
                <a:gd name="T89" fmla="*/ 1 h 12"/>
                <a:gd name="T90" fmla="*/ 5 w 30"/>
                <a:gd name="T91" fmla="*/ 1 h 12"/>
                <a:gd name="T92" fmla="*/ 5 w 30"/>
                <a:gd name="T93" fmla="*/ 1 h 12"/>
                <a:gd name="T94" fmla="*/ 6 w 30"/>
                <a:gd name="T9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0" h="12">
                  <a:moveTo>
                    <a:pt x="6" y="0"/>
                  </a:moveTo>
                  <a:lnTo>
                    <a:pt x="13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7" y="1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4" y="5"/>
                  </a:lnTo>
                  <a:lnTo>
                    <a:pt x="28" y="6"/>
                  </a:lnTo>
                  <a:lnTo>
                    <a:pt x="30" y="9"/>
                  </a:lnTo>
                  <a:lnTo>
                    <a:pt x="30" y="9"/>
                  </a:lnTo>
                  <a:lnTo>
                    <a:pt x="28" y="9"/>
                  </a:lnTo>
                  <a:lnTo>
                    <a:pt x="27" y="11"/>
                  </a:lnTo>
                  <a:lnTo>
                    <a:pt x="25" y="11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11"/>
                  </a:lnTo>
                  <a:lnTo>
                    <a:pt x="16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6" name="Freeform 243">
              <a:extLst>
                <a:ext uri="{FF2B5EF4-FFF2-40B4-BE49-F238E27FC236}">
                  <a16:creationId xmlns:a16="http://schemas.microsoft.com/office/drawing/2014/main" id="{39D22F4E-A1DB-439D-BC9D-A613E173F5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52119" y="2991042"/>
              <a:ext cx="333317" cy="350860"/>
            </a:xfrm>
            <a:custGeom>
              <a:avLst/>
              <a:gdLst>
                <a:gd name="T0" fmla="*/ 130 w 171"/>
                <a:gd name="T1" fmla="*/ 153 h 180"/>
                <a:gd name="T2" fmla="*/ 122 w 171"/>
                <a:gd name="T3" fmla="*/ 169 h 180"/>
                <a:gd name="T4" fmla="*/ 123 w 171"/>
                <a:gd name="T5" fmla="*/ 175 h 180"/>
                <a:gd name="T6" fmla="*/ 114 w 171"/>
                <a:gd name="T7" fmla="*/ 178 h 180"/>
                <a:gd name="T8" fmla="*/ 95 w 171"/>
                <a:gd name="T9" fmla="*/ 167 h 180"/>
                <a:gd name="T10" fmla="*/ 84 w 171"/>
                <a:gd name="T11" fmla="*/ 161 h 180"/>
                <a:gd name="T12" fmla="*/ 92 w 171"/>
                <a:gd name="T13" fmla="*/ 158 h 180"/>
                <a:gd name="T14" fmla="*/ 103 w 171"/>
                <a:gd name="T15" fmla="*/ 158 h 180"/>
                <a:gd name="T16" fmla="*/ 119 w 171"/>
                <a:gd name="T17" fmla="*/ 155 h 180"/>
                <a:gd name="T18" fmla="*/ 25 w 171"/>
                <a:gd name="T19" fmla="*/ 139 h 180"/>
                <a:gd name="T20" fmla="*/ 104 w 171"/>
                <a:gd name="T21" fmla="*/ 112 h 180"/>
                <a:gd name="T22" fmla="*/ 22 w 171"/>
                <a:gd name="T23" fmla="*/ 107 h 180"/>
                <a:gd name="T24" fmla="*/ 43 w 171"/>
                <a:gd name="T25" fmla="*/ 107 h 180"/>
                <a:gd name="T26" fmla="*/ 44 w 171"/>
                <a:gd name="T27" fmla="*/ 117 h 180"/>
                <a:gd name="T28" fmla="*/ 40 w 171"/>
                <a:gd name="T29" fmla="*/ 139 h 180"/>
                <a:gd name="T30" fmla="*/ 30 w 171"/>
                <a:gd name="T31" fmla="*/ 142 h 180"/>
                <a:gd name="T32" fmla="*/ 25 w 171"/>
                <a:gd name="T33" fmla="*/ 129 h 180"/>
                <a:gd name="T34" fmla="*/ 25 w 171"/>
                <a:gd name="T35" fmla="*/ 123 h 180"/>
                <a:gd name="T36" fmla="*/ 22 w 171"/>
                <a:gd name="T37" fmla="*/ 110 h 180"/>
                <a:gd name="T38" fmla="*/ 33 w 171"/>
                <a:gd name="T39" fmla="*/ 106 h 180"/>
                <a:gd name="T40" fmla="*/ 54 w 171"/>
                <a:gd name="T41" fmla="*/ 77 h 180"/>
                <a:gd name="T42" fmla="*/ 84 w 171"/>
                <a:gd name="T43" fmla="*/ 55 h 180"/>
                <a:gd name="T44" fmla="*/ 79 w 171"/>
                <a:gd name="T45" fmla="*/ 2 h 180"/>
                <a:gd name="T46" fmla="*/ 96 w 171"/>
                <a:gd name="T47" fmla="*/ 10 h 180"/>
                <a:gd name="T48" fmla="*/ 98 w 171"/>
                <a:gd name="T49" fmla="*/ 16 h 180"/>
                <a:gd name="T50" fmla="*/ 98 w 171"/>
                <a:gd name="T51" fmla="*/ 19 h 180"/>
                <a:gd name="T52" fmla="*/ 104 w 171"/>
                <a:gd name="T53" fmla="*/ 27 h 180"/>
                <a:gd name="T54" fmla="*/ 92 w 171"/>
                <a:gd name="T55" fmla="*/ 25 h 180"/>
                <a:gd name="T56" fmla="*/ 81 w 171"/>
                <a:gd name="T57" fmla="*/ 30 h 180"/>
                <a:gd name="T58" fmla="*/ 81 w 171"/>
                <a:gd name="T59" fmla="*/ 43 h 180"/>
                <a:gd name="T60" fmla="*/ 103 w 171"/>
                <a:gd name="T61" fmla="*/ 70 h 180"/>
                <a:gd name="T62" fmla="*/ 137 w 171"/>
                <a:gd name="T63" fmla="*/ 92 h 180"/>
                <a:gd name="T64" fmla="*/ 156 w 171"/>
                <a:gd name="T65" fmla="*/ 110 h 180"/>
                <a:gd name="T66" fmla="*/ 166 w 171"/>
                <a:gd name="T67" fmla="*/ 125 h 180"/>
                <a:gd name="T68" fmla="*/ 147 w 171"/>
                <a:gd name="T69" fmla="*/ 118 h 180"/>
                <a:gd name="T70" fmla="*/ 152 w 171"/>
                <a:gd name="T71" fmla="*/ 142 h 180"/>
                <a:gd name="T72" fmla="*/ 136 w 171"/>
                <a:gd name="T73" fmla="*/ 159 h 180"/>
                <a:gd name="T74" fmla="*/ 136 w 171"/>
                <a:gd name="T75" fmla="*/ 145 h 180"/>
                <a:gd name="T76" fmla="*/ 126 w 171"/>
                <a:gd name="T77" fmla="*/ 123 h 180"/>
                <a:gd name="T78" fmla="*/ 115 w 171"/>
                <a:gd name="T79" fmla="*/ 114 h 180"/>
                <a:gd name="T80" fmla="*/ 107 w 171"/>
                <a:gd name="T81" fmla="*/ 110 h 180"/>
                <a:gd name="T82" fmla="*/ 93 w 171"/>
                <a:gd name="T83" fmla="*/ 103 h 180"/>
                <a:gd name="T84" fmla="*/ 66 w 171"/>
                <a:gd name="T85" fmla="*/ 82 h 180"/>
                <a:gd name="T86" fmla="*/ 59 w 171"/>
                <a:gd name="T87" fmla="*/ 76 h 180"/>
                <a:gd name="T88" fmla="*/ 52 w 171"/>
                <a:gd name="T89" fmla="*/ 63 h 180"/>
                <a:gd name="T90" fmla="*/ 24 w 171"/>
                <a:gd name="T91" fmla="*/ 52 h 180"/>
                <a:gd name="T92" fmla="*/ 14 w 171"/>
                <a:gd name="T93" fmla="*/ 54 h 180"/>
                <a:gd name="T94" fmla="*/ 3 w 171"/>
                <a:gd name="T95" fmla="*/ 47 h 180"/>
                <a:gd name="T96" fmla="*/ 3 w 171"/>
                <a:gd name="T97" fmla="*/ 40 h 180"/>
                <a:gd name="T98" fmla="*/ 3 w 171"/>
                <a:gd name="T99" fmla="*/ 35 h 180"/>
                <a:gd name="T100" fmla="*/ 3 w 171"/>
                <a:gd name="T101" fmla="*/ 25 h 180"/>
                <a:gd name="T102" fmla="*/ 11 w 171"/>
                <a:gd name="T103" fmla="*/ 21 h 180"/>
                <a:gd name="T104" fmla="*/ 21 w 171"/>
                <a:gd name="T105" fmla="*/ 14 h 180"/>
                <a:gd name="T106" fmla="*/ 29 w 171"/>
                <a:gd name="T107" fmla="*/ 18 h 180"/>
                <a:gd name="T108" fmla="*/ 33 w 171"/>
                <a:gd name="T109" fmla="*/ 19 h 180"/>
                <a:gd name="T110" fmla="*/ 40 w 171"/>
                <a:gd name="T111" fmla="*/ 11 h 180"/>
                <a:gd name="T112" fmla="*/ 49 w 171"/>
                <a:gd name="T113" fmla="*/ 14 h 180"/>
                <a:gd name="T114" fmla="*/ 49 w 171"/>
                <a:gd name="T115" fmla="*/ 8 h 180"/>
                <a:gd name="T116" fmla="*/ 55 w 171"/>
                <a:gd name="T117" fmla="*/ 3 h 180"/>
                <a:gd name="T118" fmla="*/ 65 w 171"/>
                <a:gd name="T119" fmla="*/ 2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1" h="180">
                  <a:moveTo>
                    <a:pt x="76" y="177"/>
                  </a:move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6" y="178"/>
                  </a:lnTo>
                  <a:lnTo>
                    <a:pt x="76" y="177"/>
                  </a:lnTo>
                  <a:lnTo>
                    <a:pt x="76" y="177"/>
                  </a:lnTo>
                  <a:close/>
                  <a:moveTo>
                    <a:pt x="130" y="153"/>
                  </a:moveTo>
                  <a:lnTo>
                    <a:pt x="130" y="153"/>
                  </a:lnTo>
                  <a:lnTo>
                    <a:pt x="130" y="155"/>
                  </a:lnTo>
                  <a:lnTo>
                    <a:pt x="128" y="156"/>
                  </a:lnTo>
                  <a:lnTo>
                    <a:pt x="128" y="156"/>
                  </a:lnTo>
                  <a:lnTo>
                    <a:pt x="123" y="161"/>
                  </a:lnTo>
                  <a:lnTo>
                    <a:pt x="123" y="162"/>
                  </a:lnTo>
                  <a:lnTo>
                    <a:pt x="123" y="164"/>
                  </a:lnTo>
                  <a:lnTo>
                    <a:pt x="123" y="164"/>
                  </a:lnTo>
                  <a:lnTo>
                    <a:pt x="123" y="166"/>
                  </a:lnTo>
                  <a:lnTo>
                    <a:pt x="122" y="167"/>
                  </a:lnTo>
                  <a:lnTo>
                    <a:pt x="122" y="169"/>
                  </a:lnTo>
                  <a:lnTo>
                    <a:pt x="122" y="169"/>
                  </a:lnTo>
                  <a:lnTo>
                    <a:pt x="123" y="169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2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2" y="177"/>
                  </a:lnTo>
                  <a:lnTo>
                    <a:pt x="122" y="178"/>
                  </a:lnTo>
                  <a:lnTo>
                    <a:pt x="122" y="178"/>
                  </a:lnTo>
                  <a:lnTo>
                    <a:pt x="122" y="180"/>
                  </a:lnTo>
                  <a:lnTo>
                    <a:pt x="120" y="180"/>
                  </a:lnTo>
                  <a:lnTo>
                    <a:pt x="119" y="180"/>
                  </a:lnTo>
                  <a:lnTo>
                    <a:pt x="117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8"/>
                  </a:lnTo>
                  <a:lnTo>
                    <a:pt x="112" y="175"/>
                  </a:lnTo>
                  <a:lnTo>
                    <a:pt x="111" y="174"/>
                  </a:lnTo>
                  <a:lnTo>
                    <a:pt x="107" y="174"/>
                  </a:lnTo>
                  <a:lnTo>
                    <a:pt x="106" y="172"/>
                  </a:lnTo>
                  <a:lnTo>
                    <a:pt x="104" y="174"/>
                  </a:lnTo>
                  <a:lnTo>
                    <a:pt x="103" y="172"/>
                  </a:lnTo>
                  <a:lnTo>
                    <a:pt x="100" y="170"/>
                  </a:lnTo>
                  <a:lnTo>
                    <a:pt x="96" y="169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2" y="166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89" y="166"/>
                  </a:lnTo>
                  <a:lnTo>
                    <a:pt x="87" y="166"/>
                  </a:lnTo>
                  <a:lnTo>
                    <a:pt x="87" y="164"/>
                  </a:lnTo>
                  <a:lnTo>
                    <a:pt x="85" y="164"/>
                  </a:lnTo>
                  <a:lnTo>
                    <a:pt x="84" y="161"/>
                  </a:lnTo>
                  <a:lnTo>
                    <a:pt x="84" y="161"/>
                  </a:lnTo>
                  <a:lnTo>
                    <a:pt x="84" y="159"/>
                  </a:lnTo>
                  <a:lnTo>
                    <a:pt x="85" y="158"/>
                  </a:lnTo>
                  <a:lnTo>
                    <a:pt x="85" y="156"/>
                  </a:lnTo>
                  <a:lnTo>
                    <a:pt x="87" y="156"/>
                  </a:lnTo>
                  <a:lnTo>
                    <a:pt x="87" y="156"/>
                  </a:lnTo>
                  <a:lnTo>
                    <a:pt x="89" y="155"/>
                  </a:lnTo>
                  <a:lnTo>
                    <a:pt x="90" y="156"/>
                  </a:lnTo>
                  <a:lnTo>
                    <a:pt x="90" y="158"/>
                  </a:lnTo>
                  <a:lnTo>
                    <a:pt x="92" y="158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93" y="155"/>
                  </a:lnTo>
                  <a:lnTo>
                    <a:pt x="96" y="155"/>
                  </a:lnTo>
                  <a:lnTo>
                    <a:pt x="96" y="155"/>
                  </a:lnTo>
                  <a:lnTo>
                    <a:pt x="96" y="156"/>
                  </a:lnTo>
                  <a:lnTo>
                    <a:pt x="98" y="156"/>
                  </a:lnTo>
                  <a:lnTo>
                    <a:pt x="98" y="156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3" y="158"/>
                  </a:lnTo>
                  <a:lnTo>
                    <a:pt x="106" y="158"/>
                  </a:lnTo>
                  <a:lnTo>
                    <a:pt x="107" y="158"/>
                  </a:lnTo>
                  <a:lnTo>
                    <a:pt x="111" y="158"/>
                  </a:lnTo>
                  <a:lnTo>
                    <a:pt x="112" y="158"/>
                  </a:lnTo>
                  <a:lnTo>
                    <a:pt x="114" y="158"/>
                  </a:lnTo>
                  <a:lnTo>
                    <a:pt x="115" y="156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5"/>
                  </a:lnTo>
                  <a:lnTo>
                    <a:pt x="120" y="155"/>
                  </a:lnTo>
                  <a:lnTo>
                    <a:pt x="122" y="155"/>
                  </a:lnTo>
                  <a:lnTo>
                    <a:pt x="123" y="155"/>
                  </a:lnTo>
                  <a:lnTo>
                    <a:pt x="123" y="155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8" y="153"/>
                  </a:lnTo>
                  <a:lnTo>
                    <a:pt x="130" y="153"/>
                  </a:lnTo>
                  <a:close/>
                  <a:moveTo>
                    <a:pt x="25" y="139"/>
                  </a:moveTo>
                  <a:lnTo>
                    <a:pt x="25" y="139"/>
                  </a:lnTo>
                  <a:lnTo>
                    <a:pt x="27" y="140"/>
                  </a:lnTo>
                  <a:lnTo>
                    <a:pt x="25" y="142"/>
                  </a:lnTo>
                  <a:lnTo>
                    <a:pt x="24" y="140"/>
                  </a:lnTo>
                  <a:lnTo>
                    <a:pt x="24" y="139"/>
                  </a:lnTo>
                  <a:lnTo>
                    <a:pt x="25" y="139"/>
                  </a:lnTo>
                  <a:close/>
                  <a:moveTo>
                    <a:pt x="104" y="110"/>
                  </a:move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0"/>
                  </a:lnTo>
                  <a:close/>
                  <a:moveTo>
                    <a:pt x="24" y="106"/>
                  </a:moveTo>
                  <a:lnTo>
                    <a:pt x="24" y="106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4" y="106"/>
                  </a:lnTo>
                  <a:lnTo>
                    <a:pt x="24" y="106"/>
                  </a:lnTo>
                  <a:close/>
                  <a:moveTo>
                    <a:pt x="37" y="103"/>
                  </a:moveTo>
                  <a:lnTo>
                    <a:pt x="38" y="104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1" y="109"/>
                  </a:lnTo>
                  <a:lnTo>
                    <a:pt x="43" y="109"/>
                  </a:lnTo>
                  <a:lnTo>
                    <a:pt x="43" y="109"/>
                  </a:lnTo>
                  <a:lnTo>
                    <a:pt x="44" y="110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3" y="120"/>
                  </a:lnTo>
                  <a:lnTo>
                    <a:pt x="43" y="122"/>
                  </a:lnTo>
                  <a:lnTo>
                    <a:pt x="44" y="123"/>
                  </a:lnTo>
                  <a:lnTo>
                    <a:pt x="44" y="125"/>
                  </a:lnTo>
                  <a:lnTo>
                    <a:pt x="44" y="126"/>
                  </a:lnTo>
                  <a:lnTo>
                    <a:pt x="43" y="136"/>
                  </a:lnTo>
                  <a:lnTo>
                    <a:pt x="43" y="137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0" y="139"/>
                  </a:lnTo>
                  <a:lnTo>
                    <a:pt x="38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5" y="140"/>
                  </a:lnTo>
                  <a:lnTo>
                    <a:pt x="33" y="142"/>
                  </a:lnTo>
                  <a:lnTo>
                    <a:pt x="32" y="142"/>
                  </a:lnTo>
                  <a:lnTo>
                    <a:pt x="30" y="142"/>
                  </a:lnTo>
                  <a:lnTo>
                    <a:pt x="30" y="142"/>
                  </a:lnTo>
                  <a:lnTo>
                    <a:pt x="29" y="142"/>
                  </a:lnTo>
                  <a:lnTo>
                    <a:pt x="29" y="142"/>
                  </a:lnTo>
                  <a:lnTo>
                    <a:pt x="27" y="140"/>
                  </a:lnTo>
                  <a:lnTo>
                    <a:pt x="27" y="139"/>
                  </a:lnTo>
                  <a:lnTo>
                    <a:pt x="25" y="137"/>
                  </a:lnTo>
                  <a:lnTo>
                    <a:pt x="25" y="136"/>
                  </a:lnTo>
                  <a:lnTo>
                    <a:pt x="25" y="133"/>
                  </a:lnTo>
                  <a:lnTo>
                    <a:pt x="25" y="133"/>
                  </a:lnTo>
                  <a:lnTo>
                    <a:pt x="25" y="131"/>
                  </a:lnTo>
                  <a:lnTo>
                    <a:pt x="25" y="129"/>
                  </a:lnTo>
                  <a:lnTo>
                    <a:pt x="25" y="129"/>
                  </a:lnTo>
                  <a:lnTo>
                    <a:pt x="25" y="128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7" y="126"/>
                  </a:lnTo>
                  <a:lnTo>
                    <a:pt x="27" y="126"/>
                  </a:lnTo>
                  <a:lnTo>
                    <a:pt x="25" y="126"/>
                  </a:lnTo>
                  <a:lnTo>
                    <a:pt x="25" y="125"/>
                  </a:lnTo>
                  <a:lnTo>
                    <a:pt x="25" y="123"/>
                  </a:lnTo>
                  <a:lnTo>
                    <a:pt x="25" y="123"/>
                  </a:lnTo>
                  <a:lnTo>
                    <a:pt x="25" y="122"/>
                  </a:lnTo>
                  <a:lnTo>
                    <a:pt x="25" y="120"/>
                  </a:lnTo>
                  <a:lnTo>
                    <a:pt x="25" y="118"/>
                  </a:lnTo>
                  <a:lnTo>
                    <a:pt x="25" y="117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0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5" y="110"/>
                  </a:lnTo>
                  <a:lnTo>
                    <a:pt x="27" y="110"/>
                  </a:lnTo>
                  <a:lnTo>
                    <a:pt x="30" y="109"/>
                  </a:lnTo>
                  <a:lnTo>
                    <a:pt x="32" y="107"/>
                  </a:lnTo>
                  <a:lnTo>
                    <a:pt x="33" y="106"/>
                  </a:lnTo>
                  <a:lnTo>
                    <a:pt x="35" y="104"/>
                  </a:lnTo>
                  <a:lnTo>
                    <a:pt x="37" y="104"/>
                  </a:lnTo>
                  <a:lnTo>
                    <a:pt x="37" y="103"/>
                  </a:lnTo>
                  <a:lnTo>
                    <a:pt x="37" y="103"/>
                  </a:lnTo>
                  <a:close/>
                  <a:moveTo>
                    <a:pt x="54" y="74"/>
                  </a:moveTo>
                  <a:lnTo>
                    <a:pt x="54" y="76"/>
                  </a:lnTo>
                  <a:lnTo>
                    <a:pt x="54" y="76"/>
                  </a:lnTo>
                  <a:lnTo>
                    <a:pt x="54" y="76"/>
                  </a:lnTo>
                  <a:lnTo>
                    <a:pt x="54" y="77"/>
                  </a:lnTo>
                  <a:lnTo>
                    <a:pt x="54" y="77"/>
                  </a:lnTo>
                  <a:lnTo>
                    <a:pt x="51" y="77"/>
                  </a:lnTo>
                  <a:lnTo>
                    <a:pt x="51" y="77"/>
                  </a:lnTo>
                  <a:lnTo>
                    <a:pt x="49" y="76"/>
                  </a:lnTo>
                  <a:lnTo>
                    <a:pt x="51" y="76"/>
                  </a:lnTo>
                  <a:lnTo>
                    <a:pt x="52" y="76"/>
                  </a:lnTo>
                  <a:lnTo>
                    <a:pt x="52" y="76"/>
                  </a:lnTo>
                  <a:lnTo>
                    <a:pt x="54" y="76"/>
                  </a:lnTo>
                  <a:lnTo>
                    <a:pt x="54" y="74"/>
                  </a:lnTo>
                  <a:close/>
                  <a:moveTo>
                    <a:pt x="84" y="55"/>
                  </a:moveTo>
                  <a:lnTo>
                    <a:pt x="84" y="55"/>
                  </a:lnTo>
                  <a:lnTo>
                    <a:pt x="82" y="57"/>
                  </a:lnTo>
                  <a:lnTo>
                    <a:pt x="84" y="57"/>
                  </a:lnTo>
                  <a:lnTo>
                    <a:pt x="84" y="57"/>
                  </a:lnTo>
                  <a:lnTo>
                    <a:pt x="85" y="55"/>
                  </a:lnTo>
                  <a:lnTo>
                    <a:pt x="84" y="55"/>
                  </a:lnTo>
                  <a:close/>
                  <a:moveTo>
                    <a:pt x="79" y="0"/>
                  </a:moveTo>
                  <a:lnTo>
                    <a:pt x="81" y="0"/>
                  </a:lnTo>
                  <a:lnTo>
                    <a:pt x="81" y="0"/>
                  </a:lnTo>
                  <a:lnTo>
                    <a:pt x="79" y="0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7"/>
                  </a:lnTo>
                  <a:lnTo>
                    <a:pt x="84" y="7"/>
                  </a:lnTo>
                  <a:lnTo>
                    <a:pt x="85" y="8"/>
                  </a:lnTo>
                  <a:lnTo>
                    <a:pt x="87" y="8"/>
                  </a:lnTo>
                  <a:lnTo>
                    <a:pt x="89" y="8"/>
                  </a:lnTo>
                  <a:lnTo>
                    <a:pt x="95" y="10"/>
                  </a:lnTo>
                  <a:lnTo>
                    <a:pt x="96" y="10"/>
                  </a:lnTo>
                  <a:lnTo>
                    <a:pt x="98" y="10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0" y="11"/>
                  </a:lnTo>
                  <a:lnTo>
                    <a:pt x="98" y="13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100" y="16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8"/>
                  </a:lnTo>
                  <a:lnTo>
                    <a:pt x="100" y="18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100" y="19"/>
                  </a:lnTo>
                  <a:lnTo>
                    <a:pt x="100" y="19"/>
                  </a:lnTo>
                  <a:lnTo>
                    <a:pt x="101" y="21"/>
                  </a:lnTo>
                  <a:lnTo>
                    <a:pt x="100" y="22"/>
                  </a:lnTo>
                  <a:lnTo>
                    <a:pt x="100" y="22"/>
                  </a:lnTo>
                  <a:lnTo>
                    <a:pt x="101" y="24"/>
                  </a:lnTo>
                  <a:lnTo>
                    <a:pt x="103" y="24"/>
                  </a:lnTo>
                  <a:lnTo>
                    <a:pt x="104" y="25"/>
                  </a:lnTo>
                  <a:lnTo>
                    <a:pt x="104" y="27"/>
                  </a:lnTo>
                  <a:lnTo>
                    <a:pt x="104" y="27"/>
                  </a:lnTo>
                  <a:lnTo>
                    <a:pt x="103" y="27"/>
                  </a:lnTo>
                  <a:lnTo>
                    <a:pt x="103" y="27"/>
                  </a:lnTo>
                  <a:lnTo>
                    <a:pt x="103" y="25"/>
                  </a:lnTo>
                  <a:lnTo>
                    <a:pt x="101" y="24"/>
                  </a:lnTo>
                  <a:lnTo>
                    <a:pt x="100" y="24"/>
                  </a:lnTo>
                  <a:lnTo>
                    <a:pt x="98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5"/>
                  </a:lnTo>
                  <a:lnTo>
                    <a:pt x="92" y="25"/>
                  </a:lnTo>
                  <a:lnTo>
                    <a:pt x="90" y="27"/>
                  </a:lnTo>
                  <a:lnTo>
                    <a:pt x="89" y="27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4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2" y="29"/>
                  </a:lnTo>
                  <a:lnTo>
                    <a:pt x="81" y="29"/>
                  </a:lnTo>
                  <a:lnTo>
                    <a:pt x="81" y="30"/>
                  </a:lnTo>
                  <a:lnTo>
                    <a:pt x="81" y="33"/>
                  </a:lnTo>
                  <a:lnTo>
                    <a:pt x="81" y="33"/>
                  </a:lnTo>
                  <a:lnTo>
                    <a:pt x="82" y="36"/>
                  </a:lnTo>
                  <a:lnTo>
                    <a:pt x="85" y="38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2" y="41"/>
                  </a:lnTo>
                  <a:lnTo>
                    <a:pt x="82" y="40"/>
                  </a:lnTo>
                  <a:lnTo>
                    <a:pt x="81" y="40"/>
                  </a:lnTo>
                  <a:lnTo>
                    <a:pt x="81" y="43"/>
                  </a:lnTo>
                  <a:lnTo>
                    <a:pt x="82" y="47"/>
                  </a:lnTo>
                  <a:lnTo>
                    <a:pt x="82" y="51"/>
                  </a:lnTo>
                  <a:lnTo>
                    <a:pt x="84" y="52"/>
                  </a:lnTo>
                  <a:lnTo>
                    <a:pt x="87" y="55"/>
                  </a:lnTo>
                  <a:lnTo>
                    <a:pt x="90" y="57"/>
                  </a:lnTo>
                  <a:lnTo>
                    <a:pt x="96" y="60"/>
                  </a:lnTo>
                  <a:lnTo>
                    <a:pt x="100" y="62"/>
                  </a:lnTo>
                  <a:lnTo>
                    <a:pt x="100" y="63"/>
                  </a:lnTo>
                  <a:lnTo>
                    <a:pt x="101" y="66"/>
                  </a:lnTo>
                  <a:lnTo>
                    <a:pt x="103" y="70"/>
                  </a:lnTo>
                  <a:lnTo>
                    <a:pt x="104" y="76"/>
                  </a:lnTo>
                  <a:lnTo>
                    <a:pt x="106" y="77"/>
                  </a:lnTo>
                  <a:lnTo>
                    <a:pt x="109" y="81"/>
                  </a:lnTo>
                  <a:lnTo>
                    <a:pt x="114" y="85"/>
                  </a:lnTo>
                  <a:lnTo>
                    <a:pt x="119" y="88"/>
                  </a:lnTo>
                  <a:lnTo>
                    <a:pt x="123" y="92"/>
                  </a:lnTo>
                  <a:lnTo>
                    <a:pt x="126" y="92"/>
                  </a:lnTo>
                  <a:lnTo>
                    <a:pt x="134" y="92"/>
                  </a:lnTo>
                  <a:lnTo>
                    <a:pt x="136" y="92"/>
                  </a:lnTo>
                  <a:lnTo>
                    <a:pt x="137" y="92"/>
                  </a:lnTo>
                  <a:lnTo>
                    <a:pt x="137" y="93"/>
                  </a:lnTo>
                  <a:lnTo>
                    <a:pt x="137" y="95"/>
                  </a:lnTo>
                  <a:lnTo>
                    <a:pt x="136" y="95"/>
                  </a:lnTo>
                  <a:lnTo>
                    <a:pt x="134" y="96"/>
                  </a:lnTo>
                  <a:lnTo>
                    <a:pt x="134" y="98"/>
                  </a:lnTo>
                  <a:lnTo>
                    <a:pt x="136" y="99"/>
                  </a:lnTo>
                  <a:lnTo>
                    <a:pt x="144" y="103"/>
                  </a:lnTo>
                  <a:lnTo>
                    <a:pt x="152" y="106"/>
                  </a:lnTo>
                  <a:lnTo>
                    <a:pt x="153" y="107"/>
                  </a:lnTo>
                  <a:lnTo>
                    <a:pt x="156" y="110"/>
                  </a:lnTo>
                  <a:lnTo>
                    <a:pt x="163" y="114"/>
                  </a:lnTo>
                  <a:lnTo>
                    <a:pt x="164" y="115"/>
                  </a:lnTo>
                  <a:lnTo>
                    <a:pt x="169" y="118"/>
                  </a:lnTo>
                  <a:lnTo>
                    <a:pt x="171" y="120"/>
                  </a:lnTo>
                  <a:lnTo>
                    <a:pt x="171" y="123"/>
                  </a:lnTo>
                  <a:lnTo>
                    <a:pt x="171" y="125"/>
                  </a:lnTo>
                  <a:lnTo>
                    <a:pt x="169" y="126"/>
                  </a:lnTo>
                  <a:lnTo>
                    <a:pt x="169" y="128"/>
                  </a:lnTo>
                  <a:lnTo>
                    <a:pt x="167" y="126"/>
                  </a:lnTo>
                  <a:lnTo>
                    <a:pt x="166" y="125"/>
                  </a:lnTo>
                  <a:lnTo>
                    <a:pt x="163" y="120"/>
                  </a:lnTo>
                  <a:lnTo>
                    <a:pt x="156" y="118"/>
                  </a:lnTo>
                  <a:lnTo>
                    <a:pt x="155" y="118"/>
                  </a:lnTo>
                  <a:lnTo>
                    <a:pt x="153" y="117"/>
                  </a:lnTo>
                  <a:lnTo>
                    <a:pt x="153" y="117"/>
                  </a:lnTo>
                  <a:lnTo>
                    <a:pt x="153" y="115"/>
                  </a:lnTo>
                  <a:lnTo>
                    <a:pt x="152" y="115"/>
                  </a:lnTo>
                  <a:lnTo>
                    <a:pt x="150" y="115"/>
                  </a:lnTo>
                  <a:lnTo>
                    <a:pt x="148" y="117"/>
                  </a:lnTo>
                  <a:lnTo>
                    <a:pt x="147" y="118"/>
                  </a:lnTo>
                  <a:lnTo>
                    <a:pt x="145" y="122"/>
                  </a:lnTo>
                  <a:lnTo>
                    <a:pt x="142" y="126"/>
                  </a:lnTo>
                  <a:lnTo>
                    <a:pt x="142" y="128"/>
                  </a:lnTo>
                  <a:lnTo>
                    <a:pt x="144" y="131"/>
                  </a:lnTo>
                  <a:lnTo>
                    <a:pt x="147" y="131"/>
                  </a:lnTo>
                  <a:lnTo>
                    <a:pt x="150" y="133"/>
                  </a:lnTo>
                  <a:lnTo>
                    <a:pt x="152" y="134"/>
                  </a:lnTo>
                  <a:lnTo>
                    <a:pt x="152" y="139"/>
                  </a:lnTo>
                  <a:lnTo>
                    <a:pt x="152" y="140"/>
                  </a:lnTo>
                  <a:lnTo>
                    <a:pt x="152" y="142"/>
                  </a:lnTo>
                  <a:lnTo>
                    <a:pt x="148" y="142"/>
                  </a:lnTo>
                  <a:lnTo>
                    <a:pt x="145" y="144"/>
                  </a:lnTo>
                  <a:lnTo>
                    <a:pt x="144" y="145"/>
                  </a:lnTo>
                  <a:lnTo>
                    <a:pt x="144" y="145"/>
                  </a:lnTo>
                  <a:lnTo>
                    <a:pt x="144" y="150"/>
                  </a:lnTo>
                  <a:lnTo>
                    <a:pt x="142" y="151"/>
                  </a:lnTo>
                  <a:lnTo>
                    <a:pt x="139" y="153"/>
                  </a:lnTo>
                  <a:lnTo>
                    <a:pt x="137" y="156"/>
                  </a:lnTo>
                  <a:lnTo>
                    <a:pt x="136" y="158"/>
                  </a:lnTo>
                  <a:lnTo>
                    <a:pt x="136" y="159"/>
                  </a:lnTo>
                  <a:lnTo>
                    <a:pt x="131" y="159"/>
                  </a:lnTo>
                  <a:lnTo>
                    <a:pt x="130" y="158"/>
                  </a:lnTo>
                  <a:lnTo>
                    <a:pt x="130" y="155"/>
                  </a:lnTo>
                  <a:lnTo>
                    <a:pt x="131" y="153"/>
                  </a:lnTo>
                  <a:lnTo>
                    <a:pt x="133" y="153"/>
                  </a:lnTo>
                  <a:lnTo>
                    <a:pt x="134" y="150"/>
                  </a:lnTo>
                  <a:lnTo>
                    <a:pt x="133" y="148"/>
                  </a:lnTo>
                  <a:lnTo>
                    <a:pt x="134" y="147"/>
                  </a:lnTo>
                  <a:lnTo>
                    <a:pt x="134" y="145"/>
                  </a:lnTo>
                  <a:lnTo>
                    <a:pt x="136" y="145"/>
                  </a:lnTo>
                  <a:lnTo>
                    <a:pt x="137" y="145"/>
                  </a:lnTo>
                  <a:lnTo>
                    <a:pt x="137" y="142"/>
                  </a:lnTo>
                  <a:lnTo>
                    <a:pt x="136" y="140"/>
                  </a:lnTo>
                  <a:lnTo>
                    <a:pt x="136" y="139"/>
                  </a:lnTo>
                  <a:lnTo>
                    <a:pt x="136" y="136"/>
                  </a:lnTo>
                  <a:lnTo>
                    <a:pt x="133" y="131"/>
                  </a:lnTo>
                  <a:lnTo>
                    <a:pt x="131" y="126"/>
                  </a:lnTo>
                  <a:lnTo>
                    <a:pt x="131" y="125"/>
                  </a:lnTo>
                  <a:lnTo>
                    <a:pt x="130" y="123"/>
                  </a:lnTo>
                  <a:lnTo>
                    <a:pt x="126" y="123"/>
                  </a:lnTo>
                  <a:lnTo>
                    <a:pt x="125" y="123"/>
                  </a:lnTo>
                  <a:lnTo>
                    <a:pt x="120" y="120"/>
                  </a:lnTo>
                  <a:lnTo>
                    <a:pt x="120" y="120"/>
                  </a:lnTo>
                  <a:lnTo>
                    <a:pt x="120" y="118"/>
                  </a:lnTo>
                  <a:lnTo>
                    <a:pt x="120" y="118"/>
                  </a:lnTo>
                  <a:lnTo>
                    <a:pt x="120" y="117"/>
                  </a:lnTo>
                  <a:lnTo>
                    <a:pt x="119" y="115"/>
                  </a:lnTo>
                  <a:lnTo>
                    <a:pt x="119" y="114"/>
                  </a:lnTo>
                  <a:lnTo>
                    <a:pt x="117" y="112"/>
                  </a:lnTo>
                  <a:lnTo>
                    <a:pt x="115" y="114"/>
                  </a:lnTo>
                  <a:lnTo>
                    <a:pt x="114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1" y="114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11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4" y="104"/>
                  </a:lnTo>
                  <a:lnTo>
                    <a:pt x="103" y="103"/>
                  </a:lnTo>
                  <a:lnTo>
                    <a:pt x="101" y="103"/>
                  </a:lnTo>
                  <a:lnTo>
                    <a:pt x="100" y="103"/>
                  </a:lnTo>
                  <a:lnTo>
                    <a:pt x="96" y="103"/>
                  </a:lnTo>
                  <a:lnTo>
                    <a:pt x="95" y="103"/>
                  </a:lnTo>
                  <a:lnTo>
                    <a:pt x="95" y="103"/>
                  </a:lnTo>
                  <a:lnTo>
                    <a:pt x="93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0" y="99"/>
                  </a:lnTo>
                  <a:lnTo>
                    <a:pt x="87" y="99"/>
                  </a:lnTo>
                  <a:lnTo>
                    <a:pt x="81" y="93"/>
                  </a:lnTo>
                  <a:lnTo>
                    <a:pt x="78" y="92"/>
                  </a:lnTo>
                  <a:lnTo>
                    <a:pt x="74" y="88"/>
                  </a:lnTo>
                  <a:lnTo>
                    <a:pt x="71" y="85"/>
                  </a:lnTo>
                  <a:lnTo>
                    <a:pt x="70" y="84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1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59" y="76"/>
                  </a:lnTo>
                  <a:lnTo>
                    <a:pt x="59" y="74"/>
                  </a:lnTo>
                  <a:lnTo>
                    <a:pt x="59" y="74"/>
                  </a:lnTo>
                  <a:lnTo>
                    <a:pt x="57" y="73"/>
                  </a:lnTo>
                  <a:lnTo>
                    <a:pt x="57" y="73"/>
                  </a:lnTo>
                  <a:lnTo>
                    <a:pt x="55" y="73"/>
                  </a:lnTo>
                  <a:lnTo>
                    <a:pt x="55" y="71"/>
                  </a:lnTo>
                  <a:lnTo>
                    <a:pt x="55" y="70"/>
                  </a:lnTo>
                  <a:lnTo>
                    <a:pt x="55" y="70"/>
                  </a:lnTo>
                  <a:lnTo>
                    <a:pt x="55" y="66"/>
                  </a:lnTo>
                  <a:lnTo>
                    <a:pt x="52" y="63"/>
                  </a:lnTo>
                  <a:lnTo>
                    <a:pt x="52" y="57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4" y="54"/>
                  </a:lnTo>
                  <a:lnTo>
                    <a:pt x="38" y="49"/>
                  </a:lnTo>
                  <a:lnTo>
                    <a:pt x="37" y="49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7" y="49"/>
                  </a:lnTo>
                  <a:lnTo>
                    <a:pt x="24" y="52"/>
                  </a:lnTo>
                  <a:lnTo>
                    <a:pt x="21" y="57"/>
                  </a:lnTo>
                  <a:lnTo>
                    <a:pt x="19" y="57"/>
                  </a:lnTo>
                  <a:lnTo>
                    <a:pt x="16" y="59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1" y="57"/>
                  </a:lnTo>
                  <a:lnTo>
                    <a:pt x="13" y="57"/>
                  </a:lnTo>
                  <a:lnTo>
                    <a:pt x="13" y="55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3" y="52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7" y="52"/>
                  </a:lnTo>
                  <a:lnTo>
                    <a:pt x="5" y="51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6"/>
                  </a:lnTo>
                  <a:lnTo>
                    <a:pt x="3" y="44"/>
                  </a:lnTo>
                  <a:lnTo>
                    <a:pt x="3" y="44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5" y="40"/>
                  </a:lnTo>
                  <a:lnTo>
                    <a:pt x="3" y="40"/>
                  </a:lnTo>
                  <a:lnTo>
                    <a:pt x="3" y="40"/>
                  </a:lnTo>
                  <a:lnTo>
                    <a:pt x="2" y="40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2" y="35"/>
                  </a:lnTo>
                  <a:lnTo>
                    <a:pt x="3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10" y="21"/>
                  </a:lnTo>
                  <a:lnTo>
                    <a:pt x="11" y="21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9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5" y="19"/>
                  </a:lnTo>
                  <a:lnTo>
                    <a:pt x="35" y="18"/>
                  </a:lnTo>
                  <a:lnTo>
                    <a:pt x="37" y="16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8" y="11"/>
                  </a:lnTo>
                  <a:lnTo>
                    <a:pt x="38" y="10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3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3"/>
                  </a:lnTo>
                  <a:lnTo>
                    <a:pt x="49" y="14"/>
                  </a:lnTo>
                  <a:lnTo>
                    <a:pt x="49" y="16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49" y="13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0"/>
                  </a:lnTo>
                  <a:lnTo>
                    <a:pt x="49" y="8"/>
                  </a:lnTo>
                  <a:lnTo>
                    <a:pt x="51" y="8"/>
                  </a:lnTo>
                  <a:lnTo>
                    <a:pt x="51" y="8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4" y="7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5"/>
                  </a:lnTo>
                  <a:lnTo>
                    <a:pt x="60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3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70" y="2"/>
                  </a:lnTo>
                  <a:lnTo>
                    <a:pt x="70" y="2"/>
                  </a:lnTo>
                  <a:lnTo>
                    <a:pt x="71" y="2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7" name="Freeform 244">
              <a:extLst>
                <a:ext uri="{FF2B5EF4-FFF2-40B4-BE49-F238E27FC236}">
                  <a16:creationId xmlns:a16="http://schemas.microsoft.com/office/drawing/2014/main" id="{48F2CE9C-052F-48D3-AD99-9B3D7D7E5128}"/>
                </a:ext>
              </a:extLst>
            </p:cNvPr>
            <p:cNvSpPr>
              <a:spLocks/>
            </p:cNvSpPr>
            <p:nvPr/>
          </p:nvSpPr>
          <p:spPr bwMode="auto">
            <a:xfrm>
              <a:off x="5073020" y="2201608"/>
              <a:ext cx="311875" cy="144242"/>
            </a:xfrm>
            <a:custGeom>
              <a:avLst/>
              <a:gdLst>
                <a:gd name="T0" fmla="*/ 130 w 160"/>
                <a:gd name="T1" fmla="*/ 8 h 74"/>
                <a:gd name="T2" fmla="*/ 144 w 160"/>
                <a:gd name="T3" fmla="*/ 3 h 74"/>
                <a:gd name="T4" fmla="*/ 139 w 160"/>
                <a:gd name="T5" fmla="*/ 13 h 74"/>
                <a:gd name="T6" fmla="*/ 141 w 160"/>
                <a:gd name="T7" fmla="*/ 19 h 74"/>
                <a:gd name="T8" fmla="*/ 149 w 160"/>
                <a:gd name="T9" fmla="*/ 21 h 74"/>
                <a:gd name="T10" fmla="*/ 156 w 160"/>
                <a:gd name="T11" fmla="*/ 24 h 74"/>
                <a:gd name="T12" fmla="*/ 155 w 160"/>
                <a:gd name="T13" fmla="*/ 29 h 74"/>
                <a:gd name="T14" fmla="*/ 156 w 160"/>
                <a:gd name="T15" fmla="*/ 32 h 74"/>
                <a:gd name="T16" fmla="*/ 155 w 160"/>
                <a:gd name="T17" fmla="*/ 37 h 74"/>
                <a:gd name="T18" fmla="*/ 149 w 160"/>
                <a:gd name="T19" fmla="*/ 43 h 74"/>
                <a:gd name="T20" fmla="*/ 144 w 160"/>
                <a:gd name="T21" fmla="*/ 49 h 74"/>
                <a:gd name="T22" fmla="*/ 123 w 160"/>
                <a:gd name="T23" fmla="*/ 57 h 74"/>
                <a:gd name="T24" fmla="*/ 96 w 160"/>
                <a:gd name="T25" fmla="*/ 66 h 74"/>
                <a:gd name="T26" fmla="*/ 92 w 160"/>
                <a:gd name="T27" fmla="*/ 71 h 74"/>
                <a:gd name="T28" fmla="*/ 76 w 160"/>
                <a:gd name="T29" fmla="*/ 73 h 74"/>
                <a:gd name="T30" fmla="*/ 59 w 160"/>
                <a:gd name="T31" fmla="*/ 66 h 74"/>
                <a:gd name="T32" fmla="*/ 55 w 160"/>
                <a:gd name="T33" fmla="*/ 66 h 74"/>
                <a:gd name="T34" fmla="*/ 49 w 160"/>
                <a:gd name="T35" fmla="*/ 62 h 74"/>
                <a:gd name="T36" fmla="*/ 27 w 160"/>
                <a:gd name="T37" fmla="*/ 63 h 74"/>
                <a:gd name="T38" fmla="*/ 29 w 160"/>
                <a:gd name="T39" fmla="*/ 60 h 74"/>
                <a:gd name="T40" fmla="*/ 41 w 160"/>
                <a:gd name="T41" fmla="*/ 52 h 74"/>
                <a:gd name="T42" fmla="*/ 37 w 160"/>
                <a:gd name="T43" fmla="*/ 52 h 74"/>
                <a:gd name="T44" fmla="*/ 43 w 160"/>
                <a:gd name="T45" fmla="*/ 46 h 74"/>
                <a:gd name="T46" fmla="*/ 33 w 160"/>
                <a:gd name="T47" fmla="*/ 46 h 74"/>
                <a:gd name="T48" fmla="*/ 18 w 160"/>
                <a:gd name="T49" fmla="*/ 41 h 74"/>
                <a:gd name="T50" fmla="*/ 8 w 160"/>
                <a:gd name="T51" fmla="*/ 40 h 74"/>
                <a:gd name="T52" fmla="*/ 19 w 160"/>
                <a:gd name="T53" fmla="*/ 37 h 74"/>
                <a:gd name="T54" fmla="*/ 29 w 160"/>
                <a:gd name="T55" fmla="*/ 37 h 74"/>
                <a:gd name="T56" fmla="*/ 37 w 160"/>
                <a:gd name="T57" fmla="*/ 33 h 74"/>
                <a:gd name="T58" fmla="*/ 38 w 160"/>
                <a:gd name="T59" fmla="*/ 27 h 74"/>
                <a:gd name="T60" fmla="*/ 21 w 160"/>
                <a:gd name="T61" fmla="*/ 24 h 74"/>
                <a:gd name="T62" fmla="*/ 3 w 160"/>
                <a:gd name="T63" fmla="*/ 22 h 74"/>
                <a:gd name="T64" fmla="*/ 7 w 160"/>
                <a:gd name="T65" fmla="*/ 21 h 74"/>
                <a:gd name="T66" fmla="*/ 18 w 160"/>
                <a:gd name="T67" fmla="*/ 19 h 74"/>
                <a:gd name="T68" fmla="*/ 14 w 160"/>
                <a:gd name="T69" fmla="*/ 16 h 74"/>
                <a:gd name="T70" fmla="*/ 16 w 160"/>
                <a:gd name="T71" fmla="*/ 13 h 74"/>
                <a:gd name="T72" fmla="*/ 16 w 160"/>
                <a:gd name="T73" fmla="*/ 8 h 74"/>
                <a:gd name="T74" fmla="*/ 24 w 160"/>
                <a:gd name="T75" fmla="*/ 13 h 74"/>
                <a:gd name="T76" fmla="*/ 27 w 160"/>
                <a:gd name="T77" fmla="*/ 16 h 74"/>
                <a:gd name="T78" fmla="*/ 24 w 160"/>
                <a:gd name="T79" fmla="*/ 10 h 74"/>
                <a:gd name="T80" fmla="*/ 27 w 160"/>
                <a:gd name="T81" fmla="*/ 7 h 74"/>
                <a:gd name="T82" fmla="*/ 22 w 160"/>
                <a:gd name="T83" fmla="*/ 3 h 74"/>
                <a:gd name="T84" fmla="*/ 38 w 160"/>
                <a:gd name="T85" fmla="*/ 8 h 74"/>
                <a:gd name="T86" fmla="*/ 46 w 160"/>
                <a:gd name="T87" fmla="*/ 14 h 74"/>
                <a:gd name="T88" fmla="*/ 44 w 160"/>
                <a:gd name="T89" fmla="*/ 22 h 74"/>
                <a:gd name="T90" fmla="*/ 44 w 160"/>
                <a:gd name="T91" fmla="*/ 26 h 74"/>
                <a:gd name="T92" fmla="*/ 51 w 160"/>
                <a:gd name="T93" fmla="*/ 27 h 74"/>
                <a:gd name="T94" fmla="*/ 55 w 160"/>
                <a:gd name="T95" fmla="*/ 21 h 74"/>
                <a:gd name="T96" fmla="*/ 60 w 160"/>
                <a:gd name="T97" fmla="*/ 14 h 74"/>
                <a:gd name="T98" fmla="*/ 71 w 160"/>
                <a:gd name="T99" fmla="*/ 18 h 74"/>
                <a:gd name="T100" fmla="*/ 74 w 160"/>
                <a:gd name="T101" fmla="*/ 11 h 74"/>
                <a:gd name="T102" fmla="*/ 85 w 160"/>
                <a:gd name="T103" fmla="*/ 11 h 74"/>
                <a:gd name="T104" fmla="*/ 93 w 160"/>
                <a:gd name="T105" fmla="*/ 18 h 74"/>
                <a:gd name="T106" fmla="*/ 100 w 160"/>
                <a:gd name="T107" fmla="*/ 13 h 74"/>
                <a:gd name="T108" fmla="*/ 108 w 160"/>
                <a:gd name="T109" fmla="*/ 8 h 74"/>
                <a:gd name="T110" fmla="*/ 117 w 160"/>
                <a:gd name="T111" fmla="*/ 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0" h="74">
                  <a:moveTo>
                    <a:pt x="123" y="0"/>
                  </a:moveTo>
                  <a:lnTo>
                    <a:pt x="123" y="0"/>
                  </a:lnTo>
                  <a:lnTo>
                    <a:pt x="125" y="3"/>
                  </a:lnTo>
                  <a:lnTo>
                    <a:pt x="126" y="3"/>
                  </a:lnTo>
                  <a:lnTo>
                    <a:pt x="128" y="5"/>
                  </a:lnTo>
                  <a:lnTo>
                    <a:pt x="128" y="7"/>
                  </a:lnTo>
                  <a:lnTo>
                    <a:pt x="128" y="7"/>
                  </a:lnTo>
                  <a:lnTo>
                    <a:pt x="130" y="8"/>
                  </a:lnTo>
                  <a:lnTo>
                    <a:pt x="131" y="8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9" y="5"/>
                  </a:lnTo>
                  <a:lnTo>
                    <a:pt x="141" y="3"/>
                  </a:lnTo>
                  <a:lnTo>
                    <a:pt x="142" y="3"/>
                  </a:lnTo>
                  <a:lnTo>
                    <a:pt x="144" y="3"/>
                  </a:lnTo>
                  <a:lnTo>
                    <a:pt x="144" y="3"/>
                  </a:lnTo>
                  <a:lnTo>
                    <a:pt x="142" y="5"/>
                  </a:lnTo>
                  <a:lnTo>
                    <a:pt x="141" y="5"/>
                  </a:lnTo>
                  <a:lnTo>
                    <a:pt x="139" y="7"/>
                  </a:lnTo>
                  <a:lnTo>
                    <a:pt x="137" y="8"/>
                  </a:lnTo>
                  <a:lnTo>
                    <a:pt x="136" y="10"/>
                  </a:lnTo>
                  <a:lnTo>
                    <a:pt x="136" y="11"/>
                  </a:lnTo>
                  <a:lnTo>
                    <a:pt x="137" y="11"/>
                  </a:lnTo>
                  <a:lnTo>
                    <a:pt x="139" y="13"/>
                  </a:lnTo>
                  <a:lnTo>
                    <a:pt x="141" y="11"/>
                  </a:lnTo>
                  <a:lnTo>
                    <a:pt x="142" y="11"/>
                  </a:lnTo>
                  <a:lnTo>
                    <a:pt x="142" y="13"/>
                  </a:lnTo>
                  <a:lnTo>
                    <a:pt x="142" y="13"/>
                  </a:lnTo>
                  <a:lnTo>
                    <a:pt x="142" y="14"/>
                  </a:lnTo>
                  <a:lnTo>
                    <a:pt x="142" y="16"/>
                  </a:lnTo>
                  <a:lnTo>
                    <a:pt x="142" y="18"/>
                  </a:lnTo>
                  <a:lnTo>
                    <a:pt x="141" y="19"/>
                  </a:lnTo>
                  <a:lnTo>
                    <a:pt x="141" y="19"/>
                  </a:lnTo>
                  <a:lnTo>
                    <a:pt x="142" y="19"/>
                  </a:lnTo>
                  <a:lnTo>
                    <a:pt x="147" y="18"/>
                  </a:lnTo>
                  <a:lnTo>
                    <a:pt x="147" y="18"/>
                  </a:lnTo>
                  <a:lnTo>
                    <a:pt x="147" y="19"/>
                  </a:lnTo>
                  <a:lnTo>
                    <a:pt x="147" y="19"/>
                  </a:lnTo>
                  <a:lnTo>
                    <a:pt x="147" y="21"/>
                  </a:lnTo>
                  <a:lnTo>
                    <a:pt x="149" y="21"/>
                  </a:lnTo>
                  <a:lnTo>
                    <a:pt x="147" y="21"/>
                  </a:lnTo>
                  <a:lnTo>
                    <a:pt x="145" y="24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3" y="22"/>
                  </a:lnTo>
                  <a:lnTo>
                    <a:pt x="155" y="22"/>
                  </a:lnTo>
                  <a:lnTo>
                    <a:pt x="155" y="24"/>
                  </a:lnTo>
                  <a:lnTo>
                    <a:pt x="156" y="24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6"/>
                  </a:lnTo>
                  <a:lnTo>
                    <a:pt x="158" y="27"/>
                  </a:lnTo>
                  <a:lnTo>
                    <a:pt x="156" y="27"/>
                  </a:lnTo>
                  <a:lnTo>
                    <a:pt x="156" y="29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6" y="29"/>
                  </a:lnTo>
                  <a:lnTo>
                    <a:pt x="156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8" y="33"/>
                  </a:lnTo>
                  <a:lnTo>
                    <a:pt x="158" y="33"/>
                  </a:lnTo>
                  <a:lnTo>
                    <a:pt x="160" y="35"/>
                  </a:lnTo>
                  <a:lnTo>
                    <a:pt x="158" y="35"/>
                  </a:lnTo>
                  <a:lnTo>
                    <a:pt x="158" y="37"/>
                  </a:lnTo>
                  <a:lnTo>
                    <a:pt x="158" y="37"/>
                  </a:lnTo>
                  <a:lnTo>
                    <a:pt x="155" y="37"/>
                  </a:lnTo>
                  <a:lnTo>
                    <a:pt x="155" y="37"/>
                  </a:lnTo>
                  <a:lnTo>
                    <a:pt x="155" y="38"/>
                  </a:lnTo>
                  <a:lnTo>
                    <a:pt x="155" y="40"/>
                  </a:lnTo>
                  <a:lnTo>
                    <a:pt x="155" y="40"/>
                  </a:lnTo>
                  <a:lnTo>
                    <a:pt x="153" y="41"/>
                  </a:lnTo>
                  <a:lnTo>
                    <a:pt x="152" y="43"/>
                  </a:lnTo>
                  <a:lnTo>
                    <a:pt x="150" y="43"/>
                  </a:lnTo>
                  <a:lnTo>
                    <a:pt x="149" y="43"/>
                  </a:lnTo>
                  <a:lnTo>
                    <a:pt x="147" y="43"/>
                  </a:lnTo>
                  <a:lnTo>
                    <a:pt x="147" y="44"/>
                  </a:lnTo>
                  <a:lnTo>
                    <a:pt x="145" y="46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5" y="48"/>
                  </a:lnTo>
                  <a:lnTo>
                    <a:pt x="145" y="49"/>
                  </a:lnTo>
                  <a:lnTo>
                    <a:pt x="144" y="49"/>
                  </a:lnTo>
                  <a:lnTo>
                    <a:pt x="144" y="51"/>
                  </a:lnTo>
                  <a:lnTo>
                    <a:pt x="141" y="51"/>
                  </a:lnTo>
                  <a:lnTo>
                    <a:pt x="139" y="52"/>
                  </a:lnTo>
                  <a:lnTo>
                    <a:pt x="137" y="54"/>
                  </a:lnTo>
                  <a:lnTo>
                    <a:pt x="134" y="54"/>
                  </a:lnTo>
                  <a:lnTo>
                    <a:pt x="131" y="54"/>
                  </a:lnTo>
                  <a:lnTo>
                    <a:pt x="126" y="55"/>
                  </a:lnTo>
                  <a:lnTo>
                    <a:pt x="123" y="57"/>
                  </a:lnTo>
                  <a:lnTo>
                    <a:pt x="120" y="59"/>
                  </a:lnTo>
                  <a:lnTo>
                    <a:pt x="117" y="62"/>
                  </a:lnTo>
                  <a:lnTo>
                    <a:pt x="114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8" y="65"/>
                  </a:lnTo>
                  <a:lnTo>
                    <a:pt x="100" y="66"/>
                  </a:lnTo>
                  <a:lnTo>
                    <a:pt x="96" y="66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2" y="71"/>
                  </a:lnTo>
                  <a:lnTo>
                    <a:pt x="92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2" y="73"/>
                  </a:lnTo>
                  <a:lnTo>
                    <a:pt x="90" y="73"/>
                  </a:lnTo>
                  <a:lnTo>
                    <a:pt x="85" y="74"/>
                  </a:lnTo>
                  <a:lnTo>
                    <a:pt x="76" y="73"/>
                  </a:lnTo>
                  <a:lnTo>
                    <a:pt x="73" y="73"/>
                  </a:lnTo>
                  <a:lnTo>
                    <a:pt x="68" y="71"/>
                  </a:lnTo>
                  <a:lnTo>
                    <a:pt x="67" y="71"/>
                  </a:lnTo>
                  <a:lnTo>
                    <a:pt x="63" y="71"/>
                  </a:lnTo>
                  <a:lnTo>
                    <a:pt x="60" y="68"/>
                  </a:lnTo>
                  <a:lnTo>
                    <a:pt x="59" y="68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60" y="65"/>
                  </a:lnTo>
                  <a:lnTo>
                    <a:pt x="59" y="65"/>
                  </a:lnTo>
                  <a:lnTo>
                    <a:pt x="57" y="66"/>
                  </a:lnTo>
                  <a:lnTo>
                    <a:pt x="55" y="66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2" y="65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8" y="62"/>
                  </a:lnTo>
                  <a:lnTo>
                    <a:pt x="46" y="63"/>
                  </a:lnTo>
                  <a:lnTo>
                    <a:pt x="44" y="63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5"/>
                  </a:lnTo>
                  <a:lnTo>
                    <a:pt x="27" y="63"/>
                  </a:lnTo>
                  <a:lnTo>
                    <a:pt x="26" y="62"/>
                  </a:lnTo>
                  <a:lnTo>
                    <a:pt x="26" y="60"/>
                  </a:lnTo>
                  <a:lnTo>
                    <a:pt x="26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9" y="59"/>
                  </a:lnTo>
                  <a:lnTo>
                    <a:pt x="29" y="60"/>
                  </a:lnTo>
                  <a:lnTo>
                    <a:pt x="29" y="60"/>
                  </a:lnTo>
                  <a:lnTo>
                    <a:pt x="33" y="59"/>
                  </a:lnTo>
                  <a:lnTo>
                    <a:pt x="37" y="59"/>
                  </a:lnTo>
                  <a:lnTo>
                    <a:pt x="37" y="59"/>
                  </a:lnTo>
                  <a:lnTo>
                    <a:pt x="38" y="57"/>
                  </a:lnTo>
                  <a:lnTo>
                    <a:pt x="38" y="55"/>
                  </a:lnTo>
                  <a:lnTo>
                    <a:pt x="40" y="55"/>
                  </a:lnTo>
                  <a:lnTo>
                    <a:pt x="40" y="54"/>
                  </a:lnTo>
                  <a:lnTo>
                    <a:pt x="41" y="52"/>
                  </a:lnTo>
                  <a:lnTo>
                    <a:pt x="41" y="52"/>
                  </a:lnTo>
                  <a:lnTo>
                    <a:pt x="43" y="52"/>
                  </a:lnTo>
                  <a:lnTo>
                    <a:pt x="44" y="51"/>
                  </a:lnTo>
                  <a:lnTo>
                    <a:pt x="43" y="51"/>
                  </a:lnTo>
                  <a:lnTo>
                    <a:pt x="41" y="51"/>
                  </a:lnTo>
                  <a:lnTo>
                    <a:pt x="38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8" y="51"/>
                  </a:lnTo>
                  <a:lnTo>
                    <a:pt x="37" y="51"/>
                  </a:lnTo>
                  <a:lnTo>
                    <a:pt x="37" y="51"/>
                  </a:lnTo>
                  <a:lnTo>
                    <a:pt x="37" y="49"/>
                  </a:lnTo>
                  <a:lnTo>
                    <a:pt x="38" y="48"/>
                  </a:lnTo>
                  <a:lnTo>
                    <a:pt x="41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1" y="44"/>
                  </a:lnTo>
                  <a:lnTo>
                    <a:pt x="38" y="48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3" y="43"/>
                  </a:lnTo>
                  <a:lnTo>
                    <a:pt x="32" y="43"/>
                  </a:lnTo>
                  <a:lnTo>
                    <a:pt x="30" y="41"/>
                  </a:lnTo>
                  <a:lnTo>
                    <a:pt x="27" y="41"/>
                  </a:lnTo>
                  <a:lnTo>
                    <a:pt x="18" y="41"/>
                  </a:lnTo>
                  <a:lnTo>
                    <a:pt x="16" y="41"/>
                  </a:lnTo>
                  <a:lnTo>
                    <a:pt x="13" y="43"/>
                  </a:lnTo>
                  <a:lnTo>
                    <a:pt x="10" y="43"/>
                  </a:lnTo>
                  <a:lnTo>
                    <a:pt x="10" y="43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10" y="38"/>
                  </a:lnTo>
                  <a:lnTo>
                    <a:pt x="13" y="40"/>
                  </a:lnTo>
                  <a:lnTo>
                    <a:pt x="14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21" y="37"/>
                  </a:lnTo>
                  <a:lnTo>
                    <a:pt x="21" y="38"/>
                  </a:lnTo>
                  <a:lnTo>
                    <a:pt x="24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7" y="37"/>
                  </a:lnTo>
                  <a:lnTo>
                    <a:pt x="29" y="37"/>
                  </a:lnTo>
                  <a:lnTo>
                    <a:pt x="30" y="37"/>
                  </a:lnTo>
                  <a:lnTo>
                    <a:pt x="32" y="37"/>
                  </a:lnTo>
                  <a:lnTo>
                    <a:pt x="38" y="37"/>
                  </a:lnTo>
                  <a:lnTo>
                    <a:pt x="40" y="35"/>
                  </a:lnTo>
                  <a:lnTo>
                    <a:pt x="40" y="35"/>
                  </a:lnTo>
                  <a:lnTo>
                    <a:pt x="40" y="33"/>
                  </a:lnTo>
                  <a:lnTo>
                    <a:pt x="40" y="32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0" y="33"/>
                  </a:lnTo>
                  <a:lnTo>
                    <a:pt x="29" y="32"/>
                  </a:lnTo>
                  <a:lnTo>
                    <a:pt x="30" y="32"/>
                  </a:lnTo>
                  <a:lnTo>
                    <a:pt x="32" y="30"/>
                  </a:lnTo>
                  <a:lnTo>
                    <a:pt x="35" y="29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40" y="27"/>
                  </a:lnTo>
                  <a:lnTo>
                    <a:pt x="37" y="26"/>
                  </a:lnTo>
                  <a:lnTo>
                    <a:pt x="32" y="26"/>
                  </a:lnTo>
                  <a:lnTo>
                    <a:pt x="32" y="24"/>
                  </a:lnTo>
                  <a:lnTo>
                    <a:pt x="27" y="24"/>
                  </a:lnTo>
                  <a:lnTo>
                    <a:pt x="26" y="24"/>
                  </a:lnTo>
                  <a:lnTo>
                    <a:pt x="24" y="24"/>
                  </a:lnTo>
                  <a:lnTo>
                    <a:pt x="21" y="24"/>
                  </a:lnTo>
                  <a:lnTo>
                    <a:pt x="13" y="26"/>
                  </a:lnTo>
                  <a:lnTo>
                    <a:pt x="11" y="27"/>
                  </a:lnTo>
                  <a:lnTo>
                    <a:pt x="10" y="27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2" y="26"/>
                  </a:lnTo>
                  <a:lnTo>
                    <a:pt x="0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5" y="22"/>
                  </a:lnTo>
                  <a:lnTo>
                    <a:pt x="8" y="24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7" y="21"/>
                  </a:lnTo>
                  <a:lnTo>
                    <a:pt x="7" y="19"/>
                  </a:lnTo>
                  <a:lnTo>
                    <a:pt x="7" y="19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21"/>
                  </a:lnTo>
                  <a:lnTo>
                    <a:pt x="16" y="21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4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11" y="16"/>
                  </a:lnTo>
                  <a:lnTo>
                    <a:pt x="14" y="16"/>
                  </a:lnTo>
                  <a:lnTo>
                    <a:pt x="13" y="14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10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9" y="14"/>
                  </a:lnTo>
                  <a:lnTo>
                    <a:pt x="29" y="14"/>
                  </a:lnTo>
                  <a:lnTo>
                    <a:pt x="27" y="16"/>
                  </a:lnTo>
                  <a:lnTo>
                    <a:pt x="27" y="16"/>
                  </a:lnTo>
                  <a:lnTo>
                    <a:pt x="29" y="16"/>
                  </a:lnTo>
                  <a:lnTo>
                    <a:pt x="30" y="16"/>
                  </a:lnTo>
                  <a:lnTo>
                    <a:pt x="30" y="14"/>
                  </a:lnTo>
                  <a:lnTo>
                    <a:pt x="30" y="13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26" y="10"/>
                  </a:lnTo>
                  <a:lnTo>
                    <a:pt x="24" y="10"/>
                  </a:lnTo>
                  <a:lnTo>
                    <a:pt x="22" y="8"/>
                  </a:lnTo>
                  <a:lnTo>
                    <a:pt x="24" y="8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9" y="7"/>
                  </a:lnTo>
                  <a:lnTo>
                    <a:pt x="30" y="7"/>
                  </a:lnTo>
                  <a:lnTo>
                    <a:pt x="29" y="7"/>
                  </a:lnTo>
                  <a:lnTo>
                    <a:pt x="27" y="7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2" y="5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3"/>
                  </a:lnTo>
                  <a:lnTo>
                    <a:pt x="22" y="3"/>
                  </a:lnTo>
                  <a:lnTo>
                    <a:pt x="24" y="2"/>
                  </a:lnTo>
                  <a:lnTo>
                    <a:pt x="26" y="3"/>
                  </a:lnTo>
                  <a:lnTo>
                    <a:pt x="29" y="2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5" y="7"/>
                  </a:lnTo>
                  <a:lnTo>
                    <a:pt x="37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3" y="11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4" y="13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9"/>
                  </a:lnTo>
                  <a:lnTo>
                    <a:pt x="44" y="21"/>
                  </a:lnTo>
                  <a:lnTo>
                    <a:pt x="44" y="21"/>
                  </a:lnTo>
                  <a:lnTo>
                    <a:pt x="41" y="19"/>
                  </a:lnTo>
                  <a:lnTo>
                    <a:pt x="43" y="21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6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4" y="26"/>
                  </a:lnTo>
                  <a:lnTo>
                    <a:pt x="44" y="26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8" y="27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6"/>
                  </a:lnTo>
                  <a:lnTo>
                    <a:pt x="52" y="24"/>
                  </a:lnTo>
                  <a:lnTo>
                    <a:pt x="54" y="22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7" y="24"/>
                  </a:lnTo>
                  <a:lnTo>
                    <a:pt x="59" y="24"/>
                  </a:lnTo>
                  <a:lnTo>
                    <a:pt x="59" y="24"/>
                  </a:lnTo>
                  <a:lnTo>
                    <a:pt x="60" y="22"/>
                  </a:lnTo>
                  <a:lnTo>
                    <a:pt x="60" y="19"/>
                  </a:lnTo>
                  <a:lnTo>
                    <a:pt x="60" y="18"/>
                  </a:lnTo>
                  <a:lnTo>
                    <a:pt x="60" y="14"/>
                  </a:lnTo>
                  <a:lnTo>
                    <a:pt x="60" y="13"/>
                  </a:lnTo>
                  <a:lnTo>
                    <a:pt x="62" y="11"/>
                  </a:lnTo>
                  <a:lnTo>
                    <a:pt x="63" y="11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8" y="14"/>
                  </a:lnTo>
                  <a:lnTo>
                    <a:pt x="70" y="16"/>
                  </a:lnTo>
                  <a:lnTo>
                    <a:pt x="71" y="18"/>
                  </a:lnTo>
                  <a:lnTo>
                    <a:pt x="71" y="19"/>
                  </a:lnTo>
                  <a:lnTo>
                    <a:pt x="73" y="19"/>
                  </a:lnTo>
                  <a:lnTo>
                    <a:pt x="73" y="19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4" y="11"/>
                  </a:lnTo>
                  <a:lnTo>
                    <a:pt x="78" y="11"/>
                  </a:lnTo>
                  <a:lnTo>
                    <a:pt x="79" y="10"/>
                  </a:lnTo>
                  <a:lnTo>
                    <a:pt x="81" y="10"/>
                  </a:lnTo>
                  <a:lnTo>
                    <a:pt x="81" y="8"/>
                  </a:lnTo>
                  <a:lnTo>
                    <a:pt x="82" y="8"/>
                  </a:lnTo>
                  <a:lnTo>
                    <a:pt x="84" y="10"/>
                  </a:lnTo>
                  <a:lnTo>
                    <a:pt x="84" y="10"/>
                  </a:lnTo>
                  <a:lnTo>
                    <a:pt x="85" y="11"/>
                  </a:lnTo>
                  <a:lnTo>
                    <a:pt x="89" y="14"/>
                  </a:lnTo>
                  <a:lnTo>
                    <a:pt x="90" y="16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8"/>
                  </a:lnTo>
                  <a:lnTo>
                    <a:pt x="92" y="16"/>
                  </a:lnTo>
                  <a:lnTo>
                    <a:pt x="90" y="11"/>
                  </a:lnTo>
                  <a:lnTo>
                    <a:pt x="90" y="10"/>
                  </a:lnTo>
                  <a:lnTo>
                    <a:pt x="90" y="10"/>
                  </a:lnTo>
                  <a:lnTo>
                    <a:pt x="92" y="10"/>
                  </a:lnTo>
                  <a:lnTo>
                    <a:pt x="96" y="10"/>
                  </a:lnTo>
                  <a:lnTo>
                    <a:pt x="96" y="10"/>
                  </a:lnTo>
                  <a:lnTo>
                    <a:pt x="100" y="13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3"/>
                  </a:lnTo>
                  <a:lnTo>
                    <a:pt x="103" y="13"/>
                  </a:lnTo>
                  <a:lnTo>
                    <a:pt x="104" y="11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10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112" y="10"/>
                  </a:lnTo>
                  <a:lnTo>
                    <a:pt x="114" y="10"/>
                  </a:lnTo>
                  <a:lnTo>
                    <a:pt x="117" y="8"/>
                  </a:lnTo>
                  <a:lnTo>
                    <a:pt x="117" y="7"/>
                  </a:lnTo>
                  <a:lnTo>
                    <a:pt x="117" y="7"/>
                  </a:lnTo>
                  <a:lnTo>
                    <a:pt x="115" y="2"/>
                  </a:lnTo>
                  <a:lnTo>
                    <a:pt x="117" y="2"/>
                  </a:lnTo>
                  <a:lnTo>
                    <a:pt x="120" y="0"/>
                  </a:lnTo>
                  <a:lnTo>
                    <a:pt x="1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8" name="Freeform 245">
              <a:extLst>
                <a:ext uri="{FF2B5EF4-FFF2-40B4-BE49-F238E27FC236}">
                  <a16:creationId xmlns:a16="http://schemas.microsoft.com/office/drawing/2014/main" id="{3BC3F7F0-DC4D-427F-B74B-C851DB0E14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04699" y="3240542"/>
              <a:ext cx="543833" cy="460016"/>
            </a:xfrm>
            <a:custGeom>
              <a:avLst/>
              <a:gdLst>
                <a:gd name="T0" fmla="*/ 167 w 279"/>
                <a:gd name="T1" fmla="*/ 213 h 236"/>
                <a:gd name="T2" fmla="*/ 170 w 279"/>
                <a:gd name="T3" fmla="*/ 208 h 236"/>
                <a:gd name="T4" fmla="*/ 14 w 279"/>
                <a:gd name="T5" fmla="*/ 6 h 236"/>
                <a:gd name="T6" fmla="*/ 28 w 279"/>
                <a:gd name="T7" fmla="*/ 14 h 236"/>
                <a:gd name="T8" fmla="*/ 45 w 279"/>
                <a:gd name="T9" fmla="*/ 8 h 236"/>
                <a:gd name="T10" fmla="*/ 61 w 279"/>
                <a:gd name="T11" fmla="*/ 8 h 236"/>
                <a:gd name="T12" fmla="*/ 61 w 279"/>
                <a:gd name="T13" fmla="*/ 14 h 236"/>
                <a:gd name="T14" fmla="*/ 63 w 279"/>
                <a:gd name="T15" fmla="*/ 20 h 236"/>
                <a:gd name="T16" fmla="*/ 72 w 279"/>
                <a:gd name="T17" fmla="*/ 31 h 236"/>
                <a:gd name="T18" fmla="*/ 89 w 279"/>
                <a:gd name="T19" fmla="*/ 41 h 236"/>
                <a:gd name="T20" fmla="*/ 141 w 279"/>
                <a:gd name="T21" fmla="*/ 49 h 236"/>
                <a:gd name="T22" fmla="*/ 148 w 279"/>
                <a:gd name="T23" fmla="*/ 41 h 236"/>
                <a:gd name="T24" fmla="*/ 162 w 279"/>
                <a:gd name="T25" fmla="*/ 30 h 236"/>
                <a:gd name="T26" fmla="*/ 179 w 279"/>
                <a:gd name="T27" fmla="*/ 27 h 236"/>
                <a:gd name="T28" fmla="*/ 192 w 279"/>
                <a:gd name="T29" fmla="*/ 28 h 236"/>
                <a:gd name="T30" fmla="*/ 206 w 279"/>
                <a:gd name="T31" fmla="*/ 36 h 236"/>
                <a:gd name="T32" fmla="*/ 220 w 279"/>
                <a:gd name="T33" fmla="*/ 38 h 236"/>
                <a:gd name="T34" fmla="*/ 233 w 279"/>
                <a:gd name="T35" fmla="*/ 49 h 236"/>
                <a:gd name="T36" fmla="*/ 249 w 279"/>
                <a:gd name="T37" fmla="*/ 63 h 236"/>
                <a:gd name="T38" fmla="*/ 250 w 279"/>
                <a:gd name="T39" fmla="*/ 71 h 236"/>
                <a:gd name="T40" fmla="*/ 247 w 279"/>
                <a:gd name="T41" fmla="*/ 79 h 236"/>
                <a:gd name="T42" fmla="*/ 242 w 279"/>
                <a:gd name="T43" fmla="*/ 86 h 236"/>
                <a:gd name="T44" fmla="*/ 239 w 279"/>
                <a:gd name="T45" fmla="*/ 98 h 236"/>
                <a:gd name="T46" fmla="*/ 241 w 279"/>
                <a:gd name="T47" fmla="*/ 107 h 236"/>
                <a:gd name="T48" fmla="*/ 242 w 279"/>
                <a:gd name="T49" fmla="*/ 132 h 236"/>
                <a:gd name="T50" fmla="*/ 257 w 279"/>
                <a:gd name="T51" fmla="*/ 146 h 236"/>
                <a:gd name="T52" fmla="*/ 250 w 279"/>
                <a:gd name="T53" fmla="*/ 172 h 236"/>
                <a:gd name="T54" fmla="*/ 268 w 279"/>
                <a:gd name="T55" fmla="*/ 187 h 236"/>
                <a:gd name="T56" fmla="*/ 271 w 279"/>
                <a:gd name="T57" fmla="*/ 201 h 236"/>
                <a:gd name="T58" fmla="*/ 279 w 279"/>
                <a:gd name="T59" fmla="*/ 205 h 236"/>
                <a:gd name="T60" fmla="*/ 269 w 279"/>
                <a:gd name="T61" fmla="*/ 213 h 236"/>
                <a:gd name="T62" fmla="*/ 258 w 279"/>
                <a:gd name="T63" fmla="*/ 219 h 236"/>
                <a:gd name="T64" fmla="*/ 253 w 279"/>
                <a:gd name="T65" fmla="*/ 235 h 236"/>
                <a:gd name="T66" fmla="*/ 238 w 279"/>
                <a:gd name="T67" fmla="*/ 231 h 236"/>
                <a:gd name="T68" fmla="*/ 206 w 279"/>
                <a:gd name="T69" fmla="*/ 228 h 236"/>
                <a:gd name="T70" fmla="*/ 189 w 279"/>
                <a:gd name="T71" fmla="*/ 216 h 236"/>
                <a:gd name="T72" fmla="*/ 173 w 279"/>
                <a:gd name="T73" fmla="*/ 206 h 236"/>
                <a:gd name="T74" fmla="*/ 152 w 279"/>
                <a:gd name="T75" fmla="*/ 213 h 236"/>
                <a:gd name="T76" fmla="*/ 124 w 279"/>
                <a:gd name="T77" fmla="*/ 200 h 236"/>
                <a:gd name="T78" fmla="*/ 105 w 279"/>
                <a:gd name="T79" fmla="*/ 187 h 236"/>
                <a:gd name="T80" fmla="*/ 96 w 279"/>
                <a:gd name="T81" fmla="*/ 173 h 236"/>
                <a:gd name="T82" fmla="*/ 86 w 279"/>
                <a:gd name="T83" fmla="*/ 156 h 236"/>
                <a:gd name="T84" fmla="*/ 75 w 279"/>
                <a:gd name="T85" fmla="*/ 153 h 236"/>
                <a:gd name="T86" fmla="*/ 67 w 279"/>
                <a:gd name="T87" fmla="*/ 159 h 236"/>
                <a:gd name="T88" fmla="*/ 61 w 279"/>
                <a:gd name="T89" fmla="*/ 154 h 236"/>
                <a:gd name="T90" fmla="*/ 53 w 279"/>
                <a:gd name="T91" fmla="*/ 143 h 236"/>
                <a:gd name="T92" fmla="*/ 47 w 279"/>
                <a:gd name="T93" fmla="*/ 120 h 236"/>
                <a:gd name="T94" fmla="*/ 29 w 279"/>
                <a:gd name="T95" fmla="*/ 110 h 236"/>
                <a:gd name="T96" fmla="*/ 26 w 279"/>
                <a:gd name="T97" fmla="*/ 102 h 236"/>
                <a:gd name="T98" fmla="*/ 20 w 279"/>
                <a:gd name="T99" fmla="*/ 90 h 236"/>
                <a:gd name="T100" fmla="*/ 29 w 279"/>
                <a:gd name="T101" fmla="*/ 79 h 236"/>
                <a:gd name="T102" fmla="*/ 29 w 279"/>
                <a:gd name="T103" fmla="*/ 68 h 236"/>
                <a:gd name="T104" fmla="*/ 22 w 279"/>
                <a:gd name="T105" fmla="*/ 63 h 236"/>
                <a:gd name="T106" fmla="*/ 15 w 279"/>
                <a:gd name="T107" fmla="*/ 55 h 236"/>
                <a:gd name="T108" fmla="*/ 11 w 279"/>
                <a:gd name="T109" fmla="*/ 44 h 236"/>
                <a:gd name="T110" fmla="*/ 7 w 279"/>
                <a:gd name="T111" fmla="*/ 36 h 236"/>
                <a:gd name="T112" fmla="*/ 4 w 279"/>
                <a:gd name="T113" fmla="*/ 28 h 236"/>
                <a:gd name="T114" fmla="*/ 4 w 279"/>
                <a:gd name="T115" fmla="*/ 23 h 236"/>
                <a:gd name="T116" fmla="*/ 3 w 279"/>
                <a:gd name="T117" fmla="*/ 11 h 236"/>
                <a:gd name="T118" fmla="*/ 3 w 279"/>
                <a:gd name="T119" fmla="*/ 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9" h="236">
                  <a:moveTo>
                    <a:pt x="176" y="206"/>
                  </a:moveTo>
                  <a:lnTo>
                    <a:pt x="178" y="206"/>
                  </a:lnTo>
                  <a:lnTo>
                    <a:pt x="176" y="208"/>
                  </a:lnTo>
                  <a:lnTo>
                    <a:pt x="175" y="209"/>
                  </a:lnTo>
                  <a:lnTo>
                    <a:pt x="173" y="211"/>
                  </a:lnTo>
                  <a:lnTo>
                    <a:pt x="171" y="211"/>
                  </a:lnTo>
                  <a:lnTo>
                    <a:pt x="171" y="211"/>
                  </a:lnTo>
                  <a:lnTo>
                    <a:pt x="170" y="211"/>
                  </a:lnTo>
                  <a:lnTo>
                    <a:pt x="168" y="211"/>
                  </a:lnTo>
                  <a:lnTo>
                    <a:pt x="167" y="213"/>
                  </a:lnTo>
                  <a:lnTo>
                    <a:pt x="165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1"/>
                  </a:lnTo>
                  <a:lnTo>
                    <a:pt x="164" y="211"/>
                  </a:lnTo>
                  <a:lnTo>
                    <a:pt x="167" y="211"/>
                  </a:lnTo>
                  <a:lnTo>
                    <a:pt x="170" y="209"/>
                  </a:lnTo>
                  <a:lnTo>
                    <a:pt x="170" y="208"/>
                  </a:lnTo>
                  <a:lnTo>
                    <a:pt x="170" y="208"/>
                  </a:lnTo>
                  <a:lnTo>
                    <a:pt x="170" y="206"/>
                  </a:lnTo>
                  <a:lnTo>
                    <a:pt x="171" y="208"/>
                  </a:lnTo>
                  <a:lnTo>
                    <a:pt x="175" y="206"/>
                  </a:lnTo>
                  <a:lnTo>
                    <a:pt x="176" y="206"/>
                  </a:lnTo>
                  <a:close/>
                  <a:moveTo>
                    <a:pt x="9" y="0"/>
                  </a:moveTo>
                  <a:lnTo>
                    <a:pt x="11" y="1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2" y="3"/>
                  </a:lnTo>
                  <a:lnTo>
                    <a:pt x="14" y="6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8" y="9"/>
                  </a:lnTo>
                  <a:lnTo>
                    <a:pt x="18" y="11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8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4"/>
                  </a:lnTo>
                  <a:lnTo>
                    <a:pt x="36" y="14"/>
                  </a:lnTo>
                  <a:lnTo>
                    <a:pt x="37" y="14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4" y="9"/>
                  </a:lnTo>
                  <a:lnTo>
                    <a:pt x="45" y="8"/>
                  </a:lnTo>
                  <a:lnTo>
                    <a:pt x="48" y="6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1"/>
                  </a:lnTo>
                  <a:lnTo>
                    <a:pt x="59" y="3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1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9"/>
                  </a:lnTo>
                  <a:lnTo>
                    <a:pt x="59" y="9"/>
                  </a:lnTo>
                  <a:lnTo>
                    <a:pt x="59" y="11"/>
                  </a:lnTo>
                  <a:lnTo>
                    <a:pt x="61" y="11"/>
                  </a:lnTo>
                  <a:lnTo>
                    <a:pt x="63" y="12"/>
                  </a:lnTo>
                  <a:lnTo>
                    <a:pt x="63" y="12"/>
                  </a:lnTo>
                  <a:lnTo>
                    <a:pt x="61" y="14"/>
                  </a:lnTo>
                  <a:lnTo>
                    <a:pt x="61" y="14"/>
                  </a:lnTo>
                  <a:lnTo>
                    <a:pt x="59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61" y="17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6" y="23"/>
                  </a:lnTo>
                  <a:lnTo>
                    <a:pt x="67" y="23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2" y="31"/>
                  </a:lnTo>
                  <a:lnTo>
                    <a:pt x="72" y="33"/>
                  </a:lnTo>
                  <a:lnTo>
                    <a:pt x="74" y="36"/>
                  </a:lnTo>
                  <a:lnTo>
                    <a:pt x="75" y="36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3" y="39"/>
                  </a:lnTo>
                  <a:lnTo>
                    <a:pt x="86" y="39"/>
                  </a:lnTo>
                  <a:lnTo>
                    <a:pt x="88" y="39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1" y="44"/>
                  </a:lnTo>
                  <a:lnTo>
                    <a:pt x="94" y="46"/>
                  </a:lnTo>
                  <a:lnTo>
                    <a:pt x="100" y="50"/>
                  </a:lnTo>
                  <a:lnTo>
                    <a:pt x="102" y="50"/>
                  </a:lnTo>
                  <a:lnTo>
                    <a:pt x="111" y="53"/>
                  </a:lnTo>
                  <a:lnTo>
                    <a:pt x="118" y="53"/>
                  </a:lnTo>
                  <a:lnTo>
                    <a:pt x="135" y="49"/>
                  </a:lnTo>
                  <a:lnTo>
                    <a:pt x="141" y="47"/>
                  </a:lnTo>
                  <a:lnTo>
                    <a:pt x="143" y="47"/>
                  </a:lnTo>
                  <a:lnTo>
                    <a:pt x="141" y="49"/>
                  </a:lnTo>
                  <a:lnTo>
                    <a:pt x="140" y="49"/>
                  </a:lnTo>
                  <a:lnTo>
                    <a:pt x="141" y="50"/>
                  </a:lnTo>
                  <a:lnTo>
                    <a:pt x="143" y="50"/>
                  </a:lnTo>
                  <a:lnTo>
                    <a:pt x="145" y="50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5" y="47"/>
                  </a:lnTo>
                  <a:lnTo>
                    <a:pt x="143" y="44"/>
                  </a:lnTo>
                  <a:lnTo>
                    <a:pt x="143" y="41"/>
                  </a:lnTo>
                  <a:lnTo>
                    <a:pt x="148" y="41"/>
                  </a:lnTo>
                  <a:lnTo>
                    <a:pt x="149" y="41"/>
                  </a:lnTo>
                  <a:lnTo>
                    <a:pt x="151" y="39"/>
                  </a:lnTo>
                  <a:lnTo>
                    <a:pt x="152" y="39"/>
                  </a:lnTo>
                  <a:lnTo>
                    <a:pt x="154" y="39"/>
                  </a:lnTo>
                  <a:lnTo>
                    <a:pt x="154" y="39"/>
                  </a:lnTo>
                  <a:lnTo>
                    <a:pt x="156" y="38"/>
                  </a:lnTo>
                  <a:lnTo>
                    <a:pt x="157" y="34"/>
                  </a:lnTo>
                  <a:lnTo>
                    <a:pt x="157" y="33"/>
                  </a:lnTo>
                  <a:lnTo>
                    <a:pt x="160" y="31"/>
                  </a:lnTo>
                  <a:lnTo>
                    <a:pt x="162" y="30"/>
                  </a:lnTo>
                  <a:lnTo>
                    <a:pt x="165" y="30"/>
                  </a:lnTo>
                  <a:lnTo>
                    <a:pt x="167" y="28"/>
                  </a:lnTo>
                  <a:lnTo>
                    <a:pt x="171" y="28"/>
                  </a:lnTo>
                  <a:lnTo>
                    <a:pt x="175" y="28"/>
                  </a:lnTo>
                  <a:lnTo>
                    <a:pt x="176" y="28"/>
                  </a:lnTo>
                  <a:lnTo>
                    <a:pt x="176" y="28"/>
                  </a:lnTo>
                  <a:lnTo>
                    <a:pt x="178" y="28"/>
                  </a:lnTo>
                  <a:lnTo>
                    <a:pt x="178" y="28"/>
                  </a:lnTo>
                  <a:lnTo>
                    <a:pt x="178" y="27"/>
                  </a:lnTo>
                  <a:lnTo>
                    <a:pt x="179" y="27"/>
                  </a:lnTo>
                  <a:lnTo>
                    <a:pt x="179" y="25"/>
                  </a:lnTo>
                  <a:lnTo>
                    <a:pt x="181" y="25"/>
                  </a:lnTo>
                  <a:lnTo>
                    <a:pt x="182" y="25"/>
                  </a:lnTo>
                  <a:lnTo>
                    <a:pt x="184" y="25"/>
                  </a:lnTo>
                  <a:lnTo>
                    <a:pt x="186" y="27"/>
                  </a:lnTo>
                  <a:lnTo>
                    <a:pt x="189" y="27"/>
                  </a:lnTo>
                  <a:lnTo>
                    <a:pt x="190" y="27"/>
                  </a:lnTo>
                  <a:lnTo>
                    <a:pt x="192" y="27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92" y="30"/>
                  </a:lnTo>
                  <a:lnTo>
                    <a:pt x="192" y="30"/>
                  </a:lnTo>
                  <a:lnTo>
                    <a:pt x="193" y="30"/>
                  </a:lnTo>
                  <a:lnTo>
                    <a:pt x="193" y="31"/>
                  </a:lnTo>
                  <a:lnTo>
                    <a:pt x="195" y="31"/>
                  </a:lnTo>
                  <a:lnTo>
                    <a:pt x="198" y="31"/>
                  </a:lnTo>
                  <a:lnTo>
                    <a:pt x="200" y="33"/>
                  </a:lnTo>
                  <a:lnTo>
                    <a:pt x="201" y="33"/>
                  </a:lnTo>
                  <a:lnTo>
                    <a:pt x="205" y="33"/>
                  </a:lnTo>
                  <a:lnTo>
                    <a:pt x="206" y="36"/>
                  </a:lnTo>
                  <a:lnTo>
                    <a:pt x="206" y="36"/>
                  </a:lnTo>
                  <a:lnTo>
                    <a:pt x="208" y="36"/>
                  </a:lnTo>
                  <a:lnTo>
                    <a:pt x="209" y="36"/>
                  </a:lnTo>
                  <a:lnTo>
                    <a:pt x="211" y="34"/>
                  </a:lnTo>
                  <a:lnTo>
                    <a:pt x="211" y="36"/>
                  </a:lnTo>
                  <a:lnTo>
                    <a:pt x="212" y="36"/>
                  </a:lnTo>
                  <a:lnTo>
                    <a:pt x="214" y="34"/>
                  </a:lnTo>
                  <a:lnTo>
                    <a:pt x="216" y="36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2" y="39"/>
                  </a:lnTo>
                  <a:lnTo>
                    <a:pt x="222" y="39"/>
                  </a:lnTo>
                  <a:lnTo>
                    <a:pt x="222" y="41"/>
                  </a:lnTo>
                  <a:lnTo>
                    <a:pt x="223" y="42"/>
                  </a:lnTo>
                  <a:lnTo>
                    <a:pt x="225" y="44"/>
                  </a:lnTo>
                  <a:lnTo>
                    <a:pt x="227" y="44"/>
                  </a:lnTo>
                  <a:lnTo>
                    <a:pt x="230" y="46"/>
                  </a:lnTo>
                  <a:lnTo>
                    <a:pt x="231" y="47"/>
                  </a:lnTo>
                  <a:lnTo>
                    <a:pt x="233" y="49"/>
                  </a:lnTo>
                  <a:lnTo>
                    <a:pt x="236" y="52"/>
                  </a:lnTo>
                  <a:lnTo>
                    <a:pt x="236" y="52"/>
                  </a:lnTo>
                  <a:lnTo>
                    <a:pt x="241" y="52"/>
                  </a:lnTo>
                  <a:lnTo>
                    <a:pt x="247" y="52"/>
                  </a:lnTo>
                  <a:lnTo>
                    <a:pt x="249" y="53"/>
                  </a:lnTo>
                  <a:lnTo>
                    <a:pt x="247" y="57"/>
                  </a:lnTo>
                  <a:lnTo>
                    <a:pt x="249" y="58"/>
                  </a:lnTo>
                  <a:lnTo>
                    <a:pt x="249" y="60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7" y="63"/>
                  </a:lnTo>
                  <a:lnTo>
                    <a:pt x="247" y="63"/>
                  </a:lnTo>
                  <a:lnTo>
                    <a:pt x="249" y="64"/>
                  </a:lnTo>
                  <a:lnTo>
                    <a:pt x="249" y="64"/>
                  </a:lnTo>
                  <a:lnTo>
                    <a:pt x="249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1"/>
                  </a:lnTo>
                  <a:lnTo>
                    <a:pt x="250" y="71"/>
                  </a:lnTo>
                  <a:lnTo>
                    <a:pt x="249" y="72"/>
                  </a:lnTo>
                  <a:lnTo>
                    <a:pt x="249" y="72"/>
                  </a:lnTo>
                  <a:lnTo>
                    <a:pt x="249" y="74"/>
                  </a:lnTo>
                  <a:lnTo>
                    <a:pt x="249" y="74"/>
                  </a:lnTo>
                  <a:lnTo>
                    <a:pt x="247" y="74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7" y="77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5"/>
                  </a:lnTo>
                  <a:lnTo>
                    <a:pt x="244" y="85"/>
                  </a:lnTo>
                  <a:lnTo>
                    <a:pt x="244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4" y="91"/>
                  </a:lnTo>
                  <a:lnTo>
                    <a:pt x="241" y="91"/>
                  </a:lnTo>
                  <a:lnTo>
                    <a:pt x="239" y="93"/>
                  </a:lnTo>
                  <a:lnTo>
                    <a:pt x="238" y="94"/>
                  </a:lnTo>
                  <a:lnTo>
                    <a:pt x="239" y="98"/>
                  </a:lnTo>
                  <a:lnTo>
                    <a:pt x="238" y="101"/>
                  </a:lnTo>
                  <a:lnTo>
                    <a:pt x="239" y="101"/>
                  </a:lnTo>
                  <a:lnTo>
                    <a:pt x="239" y="102"/>
                  </a:lnTo>
                  <a:lnTo>
                    <a:pt x="241" y="102"/>
                  </a:lnTo>
                  <a:lnTo>
                    <a:pt x="242" y="102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2" y="105"/>
                  </a:lnTo>
                  <a:lnTo>
                    <a:pt x="241" y="107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2"/>
                  </a:lnTo>
                  <a:lnTo>
                    <a:pt x="241" y="115"/>
                  </a:lnTo>
                  <a:lnTo>
                    <a:pt x="241" y="118"/>
                  </a:lnTo>
                  <a:lnTo>
                    <a:pt x="242" y="124"/>
                  </a:lnTo>
                  <a:lnTo>
                    <a:pt x="242" y="124"/>
                  </a:lnTo>
                  <a:lnTo>
                    <a:pt x="242" y="127"/>
                  </a:lnTo>
                  <a:lnTo>
                    <a:pt x="242" y="129"/>
                  </a:lnTo>
                  <a:lnTo>
                    <a:pt x="242" y="132"/>
                  </a:lnTo>
                  <a:lnTo>
                    <a:pt x="242" y="134"/>
                  </a:lnTo>
                  <a:lnTo>
                    <a:pt x="242" y="135"/>
                  </a:lnTo>
                  <a:lnTo>
                    <a:pt x="244" y="135"/>
                  </a:lnTo>
                  <a:lnTo>
                    <a:pt x="247" y="137"/>
                  </a:lnTo>
                  <a:lnTo>
                    <a:pt x="250" y="137"/>
                  </a:lnTo>
                  <a:lnTo>
                    <a:pt x="255" y="137"/>
                  </a:lnTo>
                  <a:lnTo>
                    <a:pt x="257" y="138"/>
                  </a:lnTo>
                  <a:lnTo>
                    <a:pt x="257" y="143"/>
                  </a:lnTo>
                  <a:lnTo>
                    <a:pt x="257" y="145"/>
                  </a:lnTo>
                  <a:lnTo>
                    <a:pt x="257" y="146"/>
                  </a:lnTo>
                  <a:lnTo>
                    <a:pt x="253" y="150"/>
                  </a:lnTo>
                  <a:lnTo>
                    <a:pt x="250" y="154"/>
                  </a:lnTo>
                  <a:lnTo>
                    <a:pt x="247" y="157"/>
                  </a:lnTo>
                  <a:lnTo>
                    <a:pt x="244" y="161"/>
                  </a:lnTo>
                  <a:lnTo>
                    <a:pt x="244" y="162"/>
                  </a:lnTo>
                  <a:lnTo>
                    <a:pt x="246" y="165"/>
                  </a:lnTo>
                  <a:lnTo>
                    <a:pt x="247" y="167"/>
                  </a:lnTo>
                  <a:lnTo>
                    <a:pt x="250" y="170"/>
                  </a:lnTo>
                  <a:lnTo>
                    <a:pt x="250" y="170"/>
                  </a:lnTo>
                  <a:lnTo>
                    <a:pt x="250" y="172"/>
                  </a:lnTo>
                  <a:lnTo>
                    <a:pt x="253" y="175"/>
                  </a:lnTo>
                  <a:lnTo>
                    <a:pt x="253" y="178"/>
                  </a:lnTo>
                  <a:lnTo>
                    <a:pt x="255" y="178"/>
                  </a:lnTo>
                  <a:lnTo>
                    <a:pt x="257" y="181"/>
                  </a:lnTo>
                  <a:lnTo>
                    <a:pt x="258" y="183"/>
                  </a:lnTo>
                  <a:lnTo>
                    <a:pt x="260" y="183"/>
                  </a:lnTo>
                  <a:lnTo>
                    <a:pt x="261" y="183"/>
                  </a:lnTo>
                  <a:lnTo>
                    <a:pt x="264" y="184"/>
                  </a:lnTo>
                  <a:lnTo>
                    <a:pt x="266" y="186"/>
                  </a:lnTo>
                  <a:lnTo>
                    <a:pt x="268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1" y="194"/>
                  </a:lnTo>
                  <a:lnTo>
                    <a:pt x="272" y="198"/>
                  </a:lnTo>
                  <a:lnTo>
                    <a:pt x="272" y="200"/>
                  </a:lnTo>
                  <a:lnTo>
                    <a:pt x="271" y="200"/>
                  </a:lnTo>
                  <a:lnTo>
                    <a:pt x="271" y="201"/>
                  </a:lnTo>
                  <a:lnTo>
                    <a:pt x="271" y="201"/>
                  </a:lnTo>
                  <a:lnTo>
                    <a:pt x="271" y="203"/>
                  </a:lnTo>
                  <a:lnTo>
                    <a:pt x="272" y="203"/>
                  </a:lnTo>
                  <a:lnTo>
                    <a:pt x="274" y="203"/>
                  </a:lnTo>
                  <a:lnTo>
                    <a:pt x="277" y="203"/>
                  </a:lnTo>
                  <a:lnTo>
                    <a:pt x="277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79" y="205"/>
                  </a:lnTo>
                  <a:lnTo>
                    <a:pt x="279" y="205"/>
                  </a:lnTo>
                  <a:lnTo>
                    <a:pt x="277" y="206"/>
                  </a:lnTo>
                  <a:lnTo>
                    <a:pt x="279" y="208"/>
                  </a:lnTo>
                  <a:lnTo>
                    <a:pt x="279" y="208"/>
                  </a:lnTo>
                  <a:lnTo>
                    <a:pt x="277" y="209"/>
                  </a:lnTo>
                  <a:lnTo>
                    <a:pt x="277" y="211"/>
                  </a:lnTo>
                  <a:lnTo>
                    <a:pt x="277" y="211"/>
                  </a:lnTo>
                  <a:lnTo>
                    <a:pt x="275" y="213"/>
                  </a:lnTo>
                  <a:lnTo>
                    <a:pt x="271" y="211"/>
                  </a:lnTo>
                  <a:lnTo>
                    <a:pt x="271" y="213"/>
                  </a:lnTo>
                  <a:lnTo>
                    <a:pt x="269" y="213"/>
                  </a:lnTo>
                  <a:lnTo>
                    <a:pt x="266" y="213"/>
                  </a:lnTo>
                  <a:lnTo>
                    <a:pt x="266" y="213"/>
                  </a:lnTo>
                  <a:lnTo>
                    <a:pt x="264" y="214"/>
                  </a:lnTo>
                  <a:lnTo>
                    <a:pt x="264" y="216"/>
                  </a:lnTo>
                  <a:lnTo>
                    <a:pt x="263" y="216"/>
                  </a:lnTo>
                  <a:lnTo>
                    <a:pt x="263" y="216"/>
                  </a:lnTo>
                  <a:lnTo>
                    <a:pt x="261" y="216"/>
                  </a:lnTo>
                  <a:lnTo>
                    <a:pt x="261" y="217"/>
                  </a:lnTo>
                  <a:lnTo>
                    <a:pt x="258" y="217"/>
                  </a:lnTo>
                  <a:lnTo>
                    <a:pt x="258" y="219"/>
                  </a:lnTo>
                  <a:lnTo>
                    <a:pt x="257" y="219"/>
                  </a:lnTo>
                  <a:lnTo>
                    <a:pt x="257" y="222"/>
                  </a:lnTo>
                  <a:lnTo>
                    <a:pt x="257" y="224"/>
                  </a:lnTo>
                  <a:lnTo>
                    <a:pt x="257" y="225"/>
                  </a:lnTo>
                  <a:lnTo>
                    <a:pt x="255" y="225"/>
                  </a:lnTo>
                  <a:lnTo>
                    <a:pt x="255" y="225"/>
                  </a:lnTo>
                  <a:lnTo>
                    <a:pt x="255" y="227"/>
                  </a:lnTo>
                  <a:lnTo>
                    <a:pt x="255" y="228"/>
                  </a:lnTo>
                  <a:lnTo>
                    <a:pt x="255" y="233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2" y="236"/>
                  </a:lnTo>
                  <a:lnTo>
                    <a:pt x="249" y="235"/>
                  </a:lnTo>
                  <a:lnTo>
                    <a:pt x="247" y="235"/>
                  </a:lnTo>
                  <a:lnTo>
                    <a:pt x="241" y="233"/>
                  </a:lnTo>
                  <a:lnTo>
                    <a:pt x="239" y="231"/>
                  </a:lnTo>
                  <a:lnTo>
                    <a:pt x="239" y="230"/>
                  </a:lnTo>
                  <a:lnTo>
                    <a:pt x="239" y="230"/>
                  </a:lnTo>
                  <a:lnTo>
                    <a:pt x="238" y="231"/>
                  </a:lnTo>
                  <a:lnTo>
                    <a:pt x="231" y="231"/>
                  </a:lnTo>
                  <a:lnTo>
                    <a:pt x="230" y="231"/>
                  </a:lnTo>
                  <a:lnTo>
                    <a:pt x="228" y="231"/>
                  </a:lnTo>
                  <a:lnTo>
                    <a:pt x="225" y="231"/>
                  </a:lnTo>
                  <a:lnTo>
                    <a:pt x="223" y="230"/>
                  </a:lnTo>
                  <a:lnTo>
                    <a:pt x="220" y="230"/>
                  </a:lnTo>
                  <a:lnTo>
                    <a:pt x="217" y="230"/>
                  </a:lnTo>
                  <a:lnTo>
                    <a:pt x="214" y="228"/>
                  </a:lnTo>
                  <a:lnTo>
                    <a:pt x="209" y="228"/>
                  </a:lnTo>
                  <a:lnTo>
                    <a:pt x="206" y="228"/>
                  </a:lnTo>
                  <a:lnTo>
                    <a:pt x="205" y="228"/>
                  </a:lnTo>
                  <a:lnTo>
                    <a:pt x="203" y="227"/>
                  </a:lnTo>
                  <a:lnTo>
                    <a:pt x="201" y="227"/>
                  </a:lnTo>
                  <a:lnTo>
                    <a:pt x="200" y="227"/>
                  </a:lnTo>
                  <a:lnTo>
                    <a:pt x="198" y="225"/>
                  </a:lnTo>
                  <a:lnTo>
                    <a:pt x="192" y="225"/>
                  </a:lnTo>
                  <a:lnTo>
                    <a:pt x="192" y="224"/>
                  </a:lnTo>
                  <a:lnTo>
                    <a:pt x="190" y="220"/>
                  </a:lnTo>
                  <a:lnTo>
                    <a:pt x="190" y="219"/>
                  </a:lnTo>
                  <a:lnTo>
                    <a:pt x="189" y="216"/>
                  </a:lnTo>
                  <a:lnTo>
                    <a:pt x="189" y="211"/>
                  </a:lnTo>
                  <a:lnTo>
                    <a:pt x="189" y="209"/>
                  </a:lnTo>
                  <a:lnTo>
                    <a:pt x="187" y="208"/>
                  </a:lnTo>
                  <a:lnTo>
                    <a:pt x="187" y="206"/>
                  </a:lnTo>
                  <a:lnTo>
                    <a:pt x="186" y="205"/>
                  </a:lnTo>
                  <a:lnTo>
                    <a:pt x="184" y="205"/>
                  </a:lnTo>
                  <a:lnTo>
                    <a:pt x="178" y="203"/>
                  </a:lnTo>
                  <a:lnTo>
                    <a:pt x="178" y="203"/>
                  </a:lnTo>
                  <a:lnTo>
                    <a:pt x="175" y="205"/>
                  </a:lnTo>
                  <a:lnTo>
                    <a:pt x="173" y="206"/>
                  </a:lnTo>
                  <a:lnTo>
                    <a:pt x="168" y="206"/>
                  </a:lnTo>
                  <a:lnTo>
                    <a:pt x="167" y="208"/>
                  </a:lnTo>
                  <a:lnTo>
                    <a:pt x="167" y="209"/>
                  </a:lnTo>
                  <a:lnTo>
                    <a:pt x="165" y="209"/>
                  </a:lnTo>
                  <a:lnTo>
                    <a:pt x="164" y="209"/>
                  </a:lnTo>
                  <a:lnTo>
                    <a:pt x="160" y="211"/>
                  </a:lnTo>
                  <a:lnTo>
                    <a:pt x="157" y="213"/>
                  </a:lnTo>
                  <a:lnTo>
                    <a:pt x="156" y="214"/>
                  </a:lnTo>
                  <a:lnTo>
                    <a:pt x="154" y="214"/>
                  </a:lnTo>
                  <a:lnTo>
                    <a:pt x="152" y="213"/>
                  </a:lnTo>
                  <a:lnTo>
                    <a:pt x="148" y="211"/>
                  </a:lnTo>
                  <a:lnTo>
                    <a:pt x="145" y="211"/>
                  </a:lnTo>
                  <a:lnTo>
                    <a:pt x="141" y="211"/>
                  </a:lnTo>
                  <a:lnTo>
                    <a:pt x="140" y="211"/>
                  </a:lnTo>
                  <a:lnTo>
                    <a:pt x="137" y="208"/>
                  </a:lnTo>
                  <a:lnTo>
                    <a:pt x="137" y="208"/>
                  </a:lnTo>
                  <a:lnTo>
                    <a:pt x="135" y="206"/>
                  </a:lnTo>
                  <a:lnTo>
                    <a:pt x="130" y="205"/>
                  </a:lnTo>
                  <a:lnTo>
                    <a:pt x="126" y="201"/>
                  </a:lnTo>
                  <a:lnTo>
                    <a:pt x="124" y="200"/>
                  </a:lnTo>
                  <a:lnTo>
                    <a:pt x="124" y="198"/>
                  </a:lnTo>
                  <a:lnTo>
                    <a:pt x="123" y="197"/>
                  </a:lnTo>
                  <a:lnTo>
                    <a:pt x="118" y="195"/>
                  </a:lnTo>
                  <a:lnTo>
                    <a:pt x="116" y="194"/>
                  </a:lnTo>
                  <a:lnTo>
                    <a:pt x="113" y="194"/>
                  </a:lnTo>
                  <a:lnTo>
                    <a:pt x="110" y="194"/>
                  </a:lnTo>
                  <a:lnTo>
                    <a:pt x="110" y="192"/>
                  </a:lnTo>
                  <a:lnTo>
                    <a:pt x="108" y="192"/>
                  </a:lnTo>
                  <a:lnTo>
                    <a:pt x="105" y="189"/>
                  </a:lnTo>
                  <a:lnTo>
                    <a:pt x="105" y="187"/>
                  </a:lnTo>
                  <a:lnTo>
                    <a:pt x="104" y="184"/>
                  </a:lnTo>
                  <a:lnTo>
                    <a:pt x="102" y="183"/>
                  </a:lnTo>
                  <a:lnTo>
                    <a:pt x="102" y="179"/>
                  </a:lnTo>
                  <a:lnTo>
                    <a:pt x="102" y="178"/>
                  </a:lnTo>
                  <a:lnTo>
                    <a:pt x="99" y="178"/>
                  </a:lnTo>
                  <a:lnTo>
                    <a:pt x="99" y="176"/>
                  </a:lnTo>
                  <a:lnTo>
                    <a:pt x="99" y="175"/>
                  </a:lnTo>
                  <a:lnTo>
                    <a:pt x="99" y="175"/>
                  </a:lnTo>
                  <a:lnTo>
                    <a:pt x="97" y="173"/>
                  </a:lnTo>
                  <a:lnTo>
                    <a:pt x="96" y="173"/>
                  </a:lnTo>
                  <a:lnTo>
                    <a:pt x="96" y="172"/>
                  </a:lnTo>
                  <a:lnTo>
                    <a:pt x="96" y="170"/>
                  </a:lnTo>
                  <a:lnTo>
                    <a:pt x="96" y="168"/>
                  </a:lnTo>
                  <a:lnTo>
                    <a:pt x="94" y="167"/>
                  </a:lnTo>
                  <a:lnTo>
                    <a:pt x="93" y="164"/>
                  </a:lnTo>
                  <a:lnTo>
                    <a:pt x="89" y="162"/>
                  </a:lnTo>
                  <a:lnTo>
                    <a:pt x="89" y="161"/>
                  </a:lnTo>
                  <a:lnTo>
                    <a:pt x="88" y="159"/>
                  </a:lnTo>
                  <a:lnTo>
                    <a:pt x="88" y="156"/>
                  </a:lnTo>
                  <a:lnTo>
                    <a:pt x="86" y="156"/>
                  </a:lnTo>
                  <a:lnTo>
                    <a:pt x="80" y="159"/>
                  </a:lnTo>
                  <a:lnTo>
                    <a:pt x="78" y="157"/>
                  </a:lnTo>
                  <a:lnTo>
                    <a:pt x="74" y="154"/>
                  </a:lnTo>
                  <a:lnTo>
                    <a:pt x="72" y="154"/>
                  </a:lnTo>
                  <a:lnTo>
                    <a:pt x="72" y="154"/>
                  </a:lnTo>
                  <a:lnTo>
                    <a:pt x="72" y="153"/>
                  </a:lnTo>
                  <a:lnTo>
                    <a:pt x="74" y="153"/>
                  </a:lnTo>
                  <a:lnTo>
                    <a:pt x="75" y="154"/>
                  </a:lnTo>
                  <a:lnTo>
                    <a:pt x="75" y="153"/>
                  </a:lnTo>
                  <a:lnTo>
                    <a:pt x="75" y="153"/>
                  </a:lnTo>
                  <a:lnTo>
                    <a:pt x="74" y="151"/>
                  </a:lnTo>
                  <a:lnTo>
                    <a:pt x="72" y="151"/>
                  </a:lnTo>
                  <a:lnTo>
                    <a:pt x="72" y="153"/>
                  </a:lnTo>
                  <a:lnTo>
                    <a:pt x="70" y="153"/>
                  </a:lnTo>
                  <a:lnTo>
                    <a:pt x="70" y="154"/>
                  </a:lnTo>
                  <a:lnTo>
                    <a:pt x="70" y="156"/>
                  </a:lnTo>
                  <a:lnTo>
                    <a:pt x="70" y="157"/>
                  </a:lnTo>
                  <a:lnTo>
                    <a:pt x="70" y="159"/>
                  </a:lnTo>
                  <a:lnTo>
                    <a:pt x="69" y="159"/>
                  </a:lnTo>
                  <a:lnTo>
                    <a:pt x="67" y="159"/>
                  </a:lnTo>
                  <a:lnTo>
                    <a:pt x="66" y="161"/>
                  </a:lnTo>
                  <a:lnTo>
                    <a:pt x="66" y="161"/>
                  </a:lnTo>
                  <a:lnTo>
                    <a:pt x="64" y="159"/>
                  </a:lnTo>
                  <a:lnTo>
                    <a:pt x="64" y="159"/>
                  </a:lnTo>
                  <a:lnTo>
                    <a:pt x="63" y="157"/>
                  </a:lnTo>
                  <a:lnTo>
                    <a:pt x="63" y="157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59" y="153"/>
                  </a:lnTo>
                  <a:lnTo>
                    <a:pt x="58" y="153"/>
                  </a:lnTo>
                  <a:lnTo>
                    <a:pt x="58" y="153"/>
                  </a:lnTo>
                  <a:lnTo>
                    <a:pt x="58" y="150"/>
                  </a:lnTo>
                  <a:lnTo>
                    <a:pt x="58" y="146"/>
                  </a:lnTo>
                  <a:lnTo>
                    <a:pt x="58" y="143"/>
                  </a:lnTo>
                  <a:lnTo>
                    <a:pt x="55" y="143"/>
                  </a:lnTo>
                  <a:lnTo>
                    <a:pt x="53" y="143"/>
                  </a:lnTo>
                  <a:lnTo>
                    <a:pt x="53" y="137"/>
                  </a:lnTo>
                  <a:lnTo>
                    <a:pt x="55" y="134"/>
                  </a:lnTo>
                  <a:lnTo>
                    <a:pt x="55" y="131"/>
                  </a:lnTo>
                  <a:lnTo>
                    <a:pt x="53" y="129"/>
                  </a:lnTo>
                  <a:lnTo>
                    <a:pt x="52" y="126"/>
                  </a:lnTo>
                  <a:lnTo>
                    <a:pt x="50" y="126"/>
                  </a:lnTo>
                  <a:lnTo>
                    <a:pt x="50" y="123"/>
                  </a:lnTo>
                  <a:lnTo>
                    <a:pt x="48" y="121"/>
                  </a:lnTo>
                  <a:lnTo>
                    <a:pt x="48" y="121"/>
                  </a:lnTo>
                  <a:lnTo>
                    <a:pt x="47" y="120"/>
                  </a:lnTo>
                  <a:lnTo>
                    <a:pt x="45" y="120"/>
                  </a:lnTo>
                  <a:lnTo>
                    <a:pt x="42" y="118"/>
                  </a:lnTo>
                  <a:lnTo>
                    <a:pt x="41" y="116"/>
                  </a:lnTo>
                  <a:lnTo>
                    <a:pt x="37" y="115"/>
                  </a:lnTo>
                  <a:lnTo>
                    <a:pt x="34" y="113"/>
                  </a:lnTo>
                  <a:lnTo>
                    <a:pt x="33" y="113"/>
                  </a:lnTo>
                  <a:lnTo>
                    <a:pt x="31" y="112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31" y="109"/>
                  </a:lnTo>
                  <a:lnTo>
                    <a:pt x="31" y="109"/>
                  </a:lnTo>
                  <a:lnTo>
                    <a:pt x="29" y="105"/>
                  </a:lnTo>
                  <a:lnTo>
                    <a:pt x="28" y="104"/>
                  </a:lnTo>
                  <a:lnTo>
                    <a:pt x="26" y="104"/>
                  </a:lnTo>
                  <a:lnTo>
                    <a:pt x="28" y="102"/>
                  </a:lnTo>
                  <a:lnTo>
                    <a:pt x="28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5" y="102"/>
                  </a:lnTo>
                  <a:lnTo>
                    <a:pt x="25" y="101"/>
                  </a:lnTo>
                  <a:lnTo>
                    <a:pt x="22" y="98"/>
                  </a:lnTo>
                  <a:lnTo>
                    <a:pt x="20" y="96"/>
                  </a:lnTo>
                  <a:lnTo>
                    <a:pt x="20" y="96"/>
                  </a:lnTo>
                  <a:lnTo>
                    <a:pt x="20" y="94"/>
                  </a:lnTo>
                  <a:lnTo>
                    <a:pt x="22" y="93"/>
                  </a:lnTo>
                  <a:lnTo>
                    <a:pt x="22" y="93"/>
                  </a:lnTo>
                  <a:lnTo>
                    <a:pt x="22" y="91"/>
                  </a:lnTo>
                  <a:lnTo>
                    <a:pt x="20" y="90"/>
                  </a:lnTo>
                  <a:lnTo>
                    <a:pt x="22" y="88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3" y="86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5" y="83"/>
                  </a:lnTo>
                  <a:lnTo>
                    <a:pt x="28" y="79"/>
                  </a:lnTo>
                  <a:lnTo>
                    <a:pt x="29" y="79"/>
                  </a:lnTo>
                  <a:lnTo>
                    <a:pt x="31" y="77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4"/>
                  </a:lnTo>
                  <a:lnTo>
                    <a:pt x="29" y="72"/>
                  </a:lnTo>
                  <a:lnTo>
                    <a:pt x="28" y="72"/>
                  </a:lnTo>
                  <a:lnTo>
                    <a:pt x="28" y="71"/>
                  </a:lnTo>
                  <a:lnTo>
                    <a:pt x="28" y="69"/>
                  </a:lnTo>
                  <a:lnTo>
                    <a:pt x="29" y="68"/>
                  </a:lnTo>
                  <a:lnTo>
                    <a:pt x="31" y="68"/>
                  </a:lnTo>
                  <a:lnTo>
                    <a:pt x="33" y="68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28" y="66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4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8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5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5" y="53"/>
                  </a:lnTo>
                  <a:lnTo>
                    <a:pt x="15" y="52"/>
                  </a:lnTo>
                  <a:lnTo>
                    <a:pt x="15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1" y="46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9" y="39"/>
                  </a:lnTo>
                  <a:lnTo>
                    <a:pt x="7" y="39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9" y="34"/>
                  </a:lnTo>
                  <a:lnTo>
                    <a:pt x="7" y="34"/>
                  </a:lnTo>
                  <a:lnTo>
                    <a:pt x="6" y="33"/>
                  </a:lnTo>
                  <a:lnTo>
                    <a:pt x="4" y="31"/>
                  </a:lnTo>
                  <a:lnTo>
                    <a:pt x="3" y="31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4" y="30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3" y="6"/>
                  </a:lnTo>
                  <a:lnTo>
                    <a:pt x="4" y="6"/>
                  </a:lnTo>
                  <a:lnTo>
                    <a:pt x="6" y="6"/>
                  </a:lnTo>
                  <a:lnTo>
                    <a:pt x="6" y="1"/>
                  </a:lnTo>
                  <a:lnTo>
                    <a:pt x="7" y="1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9" name="Freeform 246">
              <a:extLst>
                <a:ext uri="{FF2B5EF4-FFF2-40B4-BE49-F238E27FC236}">
                  <a16:creationId xmlns:a16="http://schemas.microsoft.com/office/drawing/2014/main" id="{29120C30-8E44-4FEE-B193-56A4CDA6E9E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6558" y="3320461"/>
              <a:ext cx="276789" cy="261196"/>
            </a:xfrm>
            <a:custGeom>
              <a:avLst/>
              <a:gdLst>
                <a:gd name="T0" fmla="*/ 63 w 142"/>
                <a:gd name="T1" fmla="*/ 0 h 134"/>
                <a:gd name="T2" fmla="*/ 69 w 142"/>
                <a:gd name="T3" fmla="*/ 1 h 134"/>
                <a:gd name="T4" fmla="*/ 76 w 142"/>
                <a:gd name="T5" fmla="*/ 1 h 134"/>
                <a:gd name="T6" fmla="*/ 79 w 142"/>
                <a:gd name="T7" fmla="*/ 1 h 134"/>
                <a:gd name="T8" fmla="*/ 79 w 142"/>
                <a:gd name="T9" fmla="*/ 6 h 134"/>
                <a:gd name="T10" fmla="*/ 82 w 142"/>
                <a:gd name="T11" fmla="*/ 5 h 134"/>
                <a:gd name="T12" fmla="*/ 85 w 142"/>
                <a:gd name="T13" fmla="*/ 3 h 134"/>
                <a:gd name="T14" fmla="*/ 87 w 142"/>
                <a:gd name="T15" fmla="*/ 5 h 134"/>
                <a:gd name="T16" fmla="*/ 91 w 142"/>
                <a:gd name="T17" fmla="*/ 11 h 134"/>
                <a:gd name="T18" fmla="*/ 91 w 142"/>
                <a:gd name="T19" fmla="*/ 14 h 134"/>
                <a:gd name="T20" fmla="*/ 93 w 142"/>
                <a:gd name="T21" fmla="*/ 16 h 134"/>
                <a:gd name="T22" fmla="*/ 96 w 142"/>
                <a:gd name="T23" fmla="*/ 22 h 134"/>
                <a:gd name="T24" fmla="*/ 101 w 142"/>
                <a:gd name="T25" fmla="*/ 25 h 134"/>
                <a:gd name="T26" fmla="*/ 109 w 142"/>
                <a:gd name="T27" fmla="*/ 25 h 134"/>
                <a:gd name="T28" fmla="*/ 104 w 142"/>
                <a:gd name="T29" fmla="*/ 28 h 134"/>
                <a:gd name="T30" fmla="*/ 107 w 142"/>
                <a:gd name="T31" fmla="*/ 33 h 134"/>
                <a:gd name="T32" fmla="*/ 107 w 142"/>
                <a:gd name="T33" fmla="*/ 36 h 134"/>
                <a:gd name="T34" fmla="*/ 99 w 142"/>
                <a:gd name="T35" fmla="*/ 42 h 134"/>
                <a:gd name="T36" fmla="*/ 98 w 142"/>
                <a:gd name="T37" fmla="*/ 45 h 134"/>
                <a:gd name="T38" fmla="*/ 98 w 142"/>
                <a:gd name="T39" fmla="*/ 50 h 134"/>
                <a:gd name="T40" fmla="*/ 96 w 142"/>
                <a:gd name="T41" fmla="*/ 55 h 134"/>
                <a:gd name="T42" fmla="*/ 101 w 142"/>
                <a:gd name="T43" fmla="*/ 61 h 134"/>
                <a:gd name="T44" fmla="*/ 104 w 142"/>
                <a:gd name="T45" fmla="*/ 61 h 134"/>
                <a:gd name="T46" fmla="*/ 105 w 142"/>
                <a:gd name="T47" fmla="*/ 64 h 134"/>
                <a:gd name="T48" fmla="*/ 105 w 142"/>
                <a:gd name="T49" fmla="*/ 71 h 134"/>
                <a:gd name="T50" fmla="*/ 110 w 142"/>
                <a:gd name="T51" fmla="*/ 72 h 134"/>
                <a:gd name="T52" fmla="*/ 121 w 142"/>
                <a:gd name="T53" fmla="*/ 79 h 134"/>
                <a:gd name="T54" fmla="*/ 126 w 142"/>
                <a:gd name="T55" fmla="*/ 82 h 134"/>
                <a:gd name="T56" fmla="*/ 131 w 142"/>
                <a:gd name="T57" fmla="*/ 90 h 134"/>
                <a:gd name="T58" fmla="*/ 131 w 142"/>
                <a:gd name="T59" fmla="*/ 102 h 134"/>
                <a:gd name="T60" fmla="*/ 134 w 142"/>
                <a:gd name="T61" fmla="*/ 112 h 134"/>
                <a:gd name="T62" fmla="*/ 137 w 142"/>
                <a:gd name="T63" fmla="*/ 113 h 134"/>
                <a:gd name="T64" fmla="*/ 140 w 142"/>
                <a:gd name="T65" fmla="*/ 115 h 134"/>
                <a:gd name="T66" fmla="*/ 140 w 142"/>
                <a:gd name="T67" fmla="*/ 118 h 134"/>
                <a:gd name="T68" fmla="*/ 135 w 142"/>
                <a:gd name="T69" fmla="*/ 118 h 134"/>
                <a:gd name="T70" fmla="*/ 131 w 142"/>
                <a:gd name="T71" fmla="*/ 118 h 134"/>
                <a:gd name="T72" fmla="*/ 124 w 142"/>
                <a:gd name="T73" fmla="*/ 116 h 134"/>
                <a:gd name="T74" fmla="*/ 121 w 142"/>
                <a:gd name="T75" fmla="*/ 120 h 134"/>
                <a:gd name="T76" fmla="*/ 117 w 142"/>
                <a:gd name="T77" fmla="*/ 129 h 134"/>
                <a:gd name="T78" fmla="*/ 104 w 142"/>
                <a:gd name="T79" fmla="*/ 132 h 134"/>
                <a:gd name="T80" fmla="*/ 87 w 142"/>
                <a:gd name="T81" fmla="*/ 131 h 134"/>
                <a:gd name="T82" fmla="*/ 68 w 142"/>
                <a:gd name="T83" fmla="*/ 116 h 134"/>
                <a:gd name="T84" fmla="*/ 50 w 142"/>
                <a:gd name="T85" fmla="*/ 104 h 134"/>
                <a:gd name="T86" fmla="*/ 36 w 142"/>
                <a:gd name="T87" fmla="*/ 94 h 134"/>
                <a:gd name="T88" fmla="*/ 23 w 142"/>
                <a:gd name="T89" fmla="*/ 88 h 134"/>
                <a:gd name="T90" fmla="*/ 6 w 142"/>
                <a:gd name="T91" fmla="*/ 85 h 134"/>
                <a:gd name="T92" fmla="*/ 5 w 142"/>
                <a:gd name="T93" fmla="*/ 82 h 134"/>
                <a:gd name="T94" fmla="*/ 3 w 142"/>
                <a:gd name="T95" fmla="*/ 72 h 134"/>
                <a:gd name="T96" fmla="*/ 8 w 142"/>
                <a:gd name="T97" fmla="*/ 61 h 134"/>
                <a:gd name="T98" fmla="*/ 23 w 142"/>
                <a:gd name="T99" fmla="*/ 52 h 134"/>
                <a:gd name="T100" fmla="*/ 35 w 142"/>
                <a:gd name="T101" fmla="*/ 44 h 134"/>
                <a:gd name="T102" fmla="*/ 36 w 142"/>
                <a:gd name="T103" fmla="*/ 33 h 134"/>
                <a:gd name="T104" fmla="*/ 38 w 142"/>
                <a:gd name="T105" fmla="*/ 27 h 134"/>
                <a:gd name="T106" fmla="*/ 36 w 142"/>
                <a:gd name="T107" fmla="*/ 19 h 134"/>
                <a:gd name="T108" fmla="*/ 38 w 142"/>
                <a:gd name="T109" fmla="*/ 14 h 134"/>
                <a:gd name="T110" fmla="*/ 49 w 142"/>
                <a:gd name="T111" fmla="*/ 8 h 134"/>
                <a:gd name="T112" fmla="*/ 52 w 142"/>
                <a:gd name="T113" fmla="*/ 3 h 134"/>
                <a:gd name="T114" fmla="*/ 58 w 142"/>
                <a:gd name="T11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2" h="134">
                  <a:moveTo>
                    <a:pt x="58" y="0"/>
                  </a:moveTo>
                  <a:lnTo>
                    <a:pt x="60" y="0"/>
                  </a:lnTo>
                  <a:lnTo>
                    <a:pt x="60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6" y="0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71" y="1"/>
                  </a:lnTo>
                  <a:lnTo>
                    <a:pt x="74" y="1"/>
                  </a:lnTo>
                  <a:lnTo>
                    <a:pt x="76" y="1"/>
                  </a:lnTo>
                  <a:lnTo>
                    <a:pt x="76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5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85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5"/>
                  </a:lnTo>
                  <a:lnTo>
                    <a:pt x="88" y="9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1" y="14"/>
                  </a:lnTo>
                  <a:lnTo>
                    <a:pt x="91" y="14"/>
                  </a:lnTo>
                  <a:lnTo>
                    <a:pt x="91" y="16"/>
                  </a:lnTo>
                  <a:lnTo>
                    <a:pt x="91" y="16"/>
                  </a:lnTo>
                  <a:lnTo>
                    <a:pt x="93" y="16"/>
                  </a:lnTo>
                  <a:lnTo>
                    <a:pt x="93" y="16"/>
                  </a:lnTo>
                  <a:lnTo>
                    <a:pt x="94" y="16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8" y="22"/>
                  </a:lnTo>
                  <a:lnTo>
                    <a:pt x="98" y="22"/>
                  </a:lnTo>
                  <a:lnTo>
                    <a:pt x="99" y="23"/>
                  </a:lnTo>
                  <a:lnTo>
                    <a:pt x="101" y="25"/>
                  </a:lnTo>
                  <a:lnTo>
                    <a:pt x="101" y="25"/>
                  </a:lnTo>
                  <a:lnTo>
                    <a:pt x="104" y="25"/>
                  </a:lnTo>
                  <a:lnTo>
                    <a:pt x="107" y="25"/>
                  </a:lnTo>
                  <a:lnTo>
                    <a:pt x="109" y="25"/>
                  </a:lnTo>
                  <a:lnTo>
                    <a:pt x="109" y="27"/>
                  </a:lnTo>
                  <a:lnTo>
                    <a:pt x="107" y="27"/>
                  </a:lnTo>
                  <a:lnTo>
                    <a:pt x="105" y="27"/>
                  </a:lnTo>
                  <a:lnTo>
                    <a:pt x="104" y="28"/>
                  </a:lnTo>
                  <a:lnTo>
                    <a:pt x="104" y="30"/>
                  </a:lnTo>
                  <a:lnTo>
                    <a:pt x="104" y="31"/>
                  </a:lnTo>
                  <a:lnTo>
                    <a:pt x="105" y="31"/>
                  </a:lnTo>
                  <a:lnTo>
                    <a:pt x="107" y="33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6"/>
                  </a:lnTo>
                  <a:lnTo>
                    <a:pt x="105" y="38"/>
                  </a:lnTo>
                  <a:lnTo>
                    <a:pt x="104" y="38"/>
                  </a:lnTo>
                  <a:lnTo>
                    <a:pt x="101" y="42"/>
                  </a:lnTo>
                  <a:lnTo>
                    <a:pt x="99" y="42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7"/>
                  </a:lnTo>
                  <a:lnTo>
                    <a:pt x="96" y="49"/>
                  </a:lnTo>
                  <a:lnTo>
                    <a:pt x="98" y="50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96" y="53"/>
                  </a:lnTo>
                  <a:lnTo>
                    <a:pt x="96" y="55"/>
                  </a:lnTo>
                  <a:lnTo>
                    <a:pt x="96" y="55"/>
                  </a:lnTo>
                  <a:lnTo>
                    <a:pt x="98" y="57"/>
                  </a:lnTo>
                  <a:lnTo>
                    <a:pt x="101" y="60"/>
                  </a:lnTo>
                  <a:lnTo>
                    <a:pt x="101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2" y="63"/>
                  </a:lnTo>
                  <a:lnTo>
                    <a:pt x="104" y="63"/>
                  </a:lnTo>
                  <a:lnTo>
                    <a:pt x="105" y="64"/>
                  </a:lnTo>
                  <a:lnTo>
                    <a:pt x="107" y="68"/>
                  </a:lnTo>
                  <a:lnTo>
                    <a:pt x="107" y="68"/>
                  </a:lnTo>
                  <a:lnTo>
                    <a:pt x="105" y="69"/>
                  </a:lnTo>
                  <a:lnTo>
                    <a:pt x="105" y="71"/>
                  </a:lnTo>
                  <a:lnTo>
                    <a:pt x="105" y="71"/>
                  </a:lnTo>
                  <a:lnTo>
                    <a:pt x="107" y="71"/>
                  </a:lnTo>
                  <a:lnTo>
                    <a:pt x="109" y="72"/>
                  </a:lnTo>
                  <a:lnTo>
                    <a:pt x="110" y="72"/>
                  </a:lnTo>
                  <a:lnTo>
                    <a:pt x="113" y="74"/>
                  </a:lnTo>
                  <a:lnTo>
                    <a:pt x="117" y="75"/>
                  </a:lnTo>
                  <a:lnTo>
                    <a:pt x="118" y="77"/>
                  </a:lnTo>
                  <a:lnTo>
                    <a:pt x="121" y="79"/>
                  </a:lnTo>
                  <a:lnTo>
                    <a:pt x="123" y="79"/>
                  </a:lnTo>
                  <a:lnTo>
                    <a:pt x="124" y="80"/>
                  </a:lnTo>
                  <a:lnTo>
                    <a:pt x="124" y="80"/>
                  </a:lnTo>
                  <a:lnTo>
                    <a:pt x="126" y="82"/>
                  </a:lnTo>
                  <a:lnTo>
                    <a:pt x="126" y="85"/>
                  </a:lnTo>
                  <a:lnTo>
                    <a:pt x="128" y="85"/>
                  </a:lnTo>
                  <a:lnTo>
                    <a:pt x="129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6"/>
                  </a:lnTo>
                  <a:lnTo>
                    <a:pt x="129" y="102"/>
                  </a:lnTo>
                  <a:lnTo>
                    <a:pt x="131" y="102"/>
                  </a:lnTo>
                  <a:lnTo>
                    <a:pt x="134" y="102"/>
                  </a:lnTo>
                  <a:lnTo>
                    <a:pt x="134" y="105"/>
                  </a:lnTo>
                  <a:lnTo>
                    <a:pt x="134" y="109"/>
                  </a:lnTo>
                  <a:lnTo>
                    <a:pt x="134" y="112"/>
                  </a:lnTo>
                  <a:lnTo>
                    <a:pt x="134" y="112"/>
                  </a:lnTo>
                  <a:lnTo>
                    <a:pt x="135" y="112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9" y="113"/>
                  </a:lnTo>
                  <a:lnTo>
                    <a:pt x="139" y="115"/>
                  </a:lnTo>
                  <a:lnTo>
                    <a:pt x="140" y="115"/>
                  </a:lnTo>
                  <a:lnTo>
                    <a:pt x="139" y="116"/>
                  </a:lnTo>
                  <a:lnTo>
                    <a:pt x="139" y="116"/>
                  </a:lnTo>
                  <a:lnTo>
                    <a:pt x="140" y="118"/>
                  </a:lnTo>
                  <a:lnTo>
                    <a:pt x="140" y="118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5" y="118"/>
                  </a:lnTo>
                  <a:lnTo>
                    <a:pt x="135" y="118"/>
                  </a:lnTo>
                  <a:lnTo>
                    <a:pt x="134" y="118"/>
                  </a:lnTo>
                  <a:lnTo>
                    <a:pt x="134" y="118"/>
                  </a:lnTo>
                  <a:lnTo>
                    <a:pt x="131" y="118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6" y="116"/>
                  </a:lnTo>
                  <a:lnTo>
                    <a:pt x="124" y="116"/>
                  </a:lnTo>
                  <a:lnTo>
                    <a:pt x="123" y="118"/>
                  </a:lnTo>
                  <a:lnTo>
                    <a:pt x="121" y="118"/>
                  </a:lnTo>
                  <a:lnTo>
                    <a:pt x="121" y="120"/>
                  </a:lnTo>
                  <a:lnTo>
                    <a:pt x="121" y="120"/>
                  </a:lnTo>
                  <a:lnTo>
                    <a:pt x="120" y="121"/>
                  </a:lnTo>
                  <a:lnTo>
                    <a:pt x="118" y="124"/>
                  </a:lnTo>
                  <a:lnTo>
                    <a:pt x="118" y="126"/>
                  </a:lnTo>
                  <a:lnTo>
                    <a:pt x="117" y="129"/>
                  </a:lnTo>
                  <a:lnTo>
                    <a:pt x="115" y="131"/>
                  </a:lnTo>
                  <a:lnTo>
                    <a:pt x="112" y="132"/>
                  </a:lnTo>
                  <a:lnTo>
                    <a:pt x="110" y="134"/>
                  </a:lnTo>
                  <a:lnTo>
                    <a:pt x="104" y="132"/>
                  </a:lnTo>
                  <a:lnTo>
                    <a:pt x="98" y="132"/>
                  </a:lnTo>
                  <a:lnTo>
                    <a:pt x="91" y="132"/>
                  </a:lnTo>
                  <a:lnTo>
                    <a:pt x="87" y="131"/>
                  </a:lnTo>
                  <a:lnTo>
                    <a:pt x="87" y="131"/>
                  </a:lnTo>
                  <a:lnTo>
                    <a:pt x="80" y="127"/>
                  </a:lnTo>
                  <a:lnTo>
                    <a:pt x="77" y="124"/>
                  </a:lnTo>
                  <a:lnTo>
                    <a:pt x="72" y="121"/>
                  </a:lnTo>
                  <a:lnTo>
                    <a:pt x="68" y="116"/>
                  </a:lnTo>
                  <a:lnTo>
                    <a:pt x="63" y="113"/>
                  </a:lnTo>
                  <a:lnTo>
                    <a:pt x="60" y="110"/>
                  </a:lnTo>
                  <a:lnTo>
                    <a:pt x="55" y="107"/>
                  </a:lnTo>
                  <a:lnTo>
                    <a:pt x="50" y="104"/>
                  </a:lnTo>
                  <a:lnTo>
                    <a:pt x="49" y="101"/>
                  </a:lnTo>
                  <a:lnTo>
                    <a:pt x="44" y="99"/>
                  </a:lnTo>
                  <a:lnTo>
                    <a:pt x="41" y="97"/>
                  </a:lnTo>
                  <a:lnTo>
                    <a:pt x="36" y="94"/>
                  </a:lnTo>
                  <a:lnTo>
                    <a:pt x="33" y="93"/>
                  </a:lnTo>
                  <a:lnTo>
                    <a:pt x="30" y="91"/>
                  </a:lnTo>
                  <a:lnTo>
                    <a:pt x="25" y="88"/>
                  </a:lnTo>
                  <a:lnTo>
                    <a:pt x="23" y="88"/>
                  </a:lnTo>
                  <a:lnTo>
                    <a:pt x="19" y="86"/>
                  </a:lnTo>
                  <a:lnTo>
                    <a:pt x="14" y="86"/>
                  </a:lnTo>
                  <a:lnTo>
                    <a:pt x="9" y="85"/>
                  </a:lnTo>
                  <a:lnTo>
                    <a:pt x="6" y="85"/>
                  </a:lnTo>
                  <a:lnTo>
                    <a:pt x="8" y="83"/>
                  </a:lnTo>
                  <a:lnTo>
                    <a:pt x="8" y="82"/>
                  </a:lnTo>
                  <a:lnTo>
                    <a:pt x="6" y="82"/>
                  </a:lnTo>
                  <a:lnTo>
                    <a:pt x="5" y="82"/>
                  </a:lnTo>
                  <a:lnTo>
                    <a:pt x="3" y="79"/>
                  </a:lnTo>
                  <a:lnTo>
                    <a:pt x="5" y="79"/>
                  </a:lnTo>
                  <a:lnTo>
                    <a:pt x="3" y="75"/>
                  </a:lnTo>
                  <a:lnTo>
                    <a:pt x="3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5" y="63"/>
                  </a:lnTo>
                  <a:lnTo>
                    <a:pt x="8" y="61"/>
                  </a:lnTo>
                  <a:lnTo>
                    <a:pt x="12" y="58"/>
                  </a:lnTo>
                  <a:lnTo>
                    <a:pt x="16" y="57"/>
                  </a:lnTo>
                  <a:lnTo>
                    <a:pt x="20" y="53"/>
                  </a:lnTo>
                  <a:lnTo>
                    <a:pt x="23" y="52"/>
                  </a:lnTo>
                  <a:lnTo>
                    <a:pt x="28" y="49"/>
                  </a:lnTo>
                  <a:lnTo>
                    <a:pt x="31" y="49"/>
                  </a:lnTo>
                  <a:lnTo>
                    <a:pt x="33" y="47"/>
                  </a:lnTo>
                  <a:lnTo>
                    <a:pt x="35" y="44"/>
                  </a:lnTo>
                  <a:lnTo>
                    <a:pt x="35" y="42"/>
                  </a:lnTo>
                  <a:lnTo>
                    <a:pt x="35" y="41"/>
                  </a:lnTo>
                  <a:lnTo>
                    <a:pt x="35" y="38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8" y="25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7"/>
                  </a:lnTo>
                  <a:lnTo>
                    <a:pt x="36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42" y="12"/>
                  </a:lnTo>
                  <a:lnTo>
                    <a:pt x="44" y="12"/>
                  </a:lnTo>
                  <a:lnTo>
                    <a:pt x="47" y="9"/>
                  </a:lnTo>
                  <a:lnTo>
                    <a:pt x="49" y="8"/>
                  </a:lnTo>
                  <a:lnTo>
                    <a:pt x="50" y="6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3" y="3"/>
                  </a:lnTo>
                  <a:lnTo>
                    <a:pt x="57" y="1"/>
                  </a:lnTo>
                  <a:lnTo>
                    <a:pt x="58" y="0"/>
                  </a:lnTo>
                  <a:lnTo>
                    <a:pt x="5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0" name="Freeform 247">
              <a:extLst>
                <a:ext uri="{FF2B5EF4-FFF2-40B4-BE49-F238E27FC236}">
                  <a16:creationId xmlns:a16="http://schemas.microsoft.com/office/drawing/2014/main" id="{7CA78C3B-B2F3-4640-A0BD-19D3F6B29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3880" y="4618642"/>
              <a:ext cx="1950" cy="5848"/>
            </a:xfrm>
            <a:custGeom>
              <a:avLst/>
              <a:gdLst>
                <a:gd name="T0" fmla="*/ 1 w 1"/>
                <a:gd name="T1" fmla="*/ 0 h 3"/>
                <a:gd name="T2" fmla="*/ 1 w 1"/>
                <a:gd name="T3" fmla="*/ 0 h 3"/>
                <a:gd name="T4" fmla="*/ 1 w 1"/>
                <a:gd name="T5" fmla="*/ 2 h 3"/>
                <a:gd name="T6" fmla="*/ 1 w 1"/>
                <a:gd name="T7" fmla="*/ 2 h 3"/>
                <a:gd name="T8" fmla="*/ 1 w 1"/>
                <a:gd name="T9" fmla="*/ 3 h 3"/>
                <a:gd name="T10" fmla="*/ 1 w 1"/>
                <a:gd name="T11" fmla="*/ 3 h 3"/>
                <a:gd name="T12" fmla="*/ 1 w 1"/>
                <a:gd name="T13" fmla="*/ 2 h 3"/>
                <a:gd name="T14" fmla="*/ 0 w 1"/>
                <a:gd name="T15" fmla="*/ 0 h 3"/>
                <a:gd name="T16" fmla="*/ 0 w 1"/>
                <a:gd name="T17" fmla="*/ 0 h 3"/>
                <a:gd name="T18" fmla="*/ 1 w 1"/>
                <a:gd name="T19" fmla="*/ 2 h 3"/>
                <a:gd name="T20" fmla="*/ 1 w 1"/>
                <a:gd name="T21" fmla="*/ 3 h 3"/>
                <a:gd name="T22" fmla="*/ 1 w 1"/>
                <a:gd name="T23" fmla="*/ 2 h 3"/>
                <a:gd name="T24" fmla="*/ 1 w 1"/>
                <a:gd name="T25" fmla="*/ 2 h 3"/>
                <a:gd name="T26" fmla="*/ 1 w 1"/>
                <a:gd name="T27" fmla="*/ 2 h 3"/>
                <a:gd name="T28" fmla="*/ 1 w 1"/>
                <a:gd name="T29" fmla="*/ 0 h 3"/>
                <a:gd name="T30" fmla="*/ 1 w 1"/>
                <a:gd name="T31" fmla="*/ 0 h 3"/>
                <a:gd name="T32" fmla="*/ 1 w 1"/>
                <a:gd name="T3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" h="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1" name="Freeform 248">
              <a:extLst>
                <a:ext uri="{FF2B5EF4-FFF2-40B4-BE49-F238E27FC236}">
                  <a16:creationId xmlns:a16="http://schemas.microsoft.com/office/drawing/2014/main" id="{308B263D-7B38-4ECB-A8C8-144B3139F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86926" y="3378937"/>
              <a:ext cx="820623" cy="849861"/>
            </a:xfrm>
            <a:custGeom>
              <a:avLst/>
              <a:gdLst>
                <a:gd name="T0" fmla="*/ 362 w 421"/>
                <a:gd name="T1" fmla="*/ 417 h 436"/>
                <a:gd name="T2" fmla="*/ 71 w 421"/>
                <a:gd name="T3" fmla="*/ 414 h 436"/>
                <a:gd name="T4" fmla="*/ 350 w 421"/>
                <a:gd name="T5" fmla="*/ 381 h 436"/>
                <a:gd name="T6" fmla="*/ 359 w 421"/>
                <a:gd name="T7" fmla="*/ 361 h 436"/>
                <a:gd name="T8" fmla="*/ 358 w 421"/>
                <a:gd name="T9" fmla="*/ 351 h 436"/>
                <a:gd name="T10" fmla="*/ 354 w 421"/>
                <a:gd name="T11" fmla="*/ 356 h 436"/>
                <a:gd name="T12" fmla="*/ 142 w 421"/>
                <a:gd name="T13" fmla="*/ 0 h 436"/>
                <a:gd name="T14" fmla="*/ 153 w 421"/>
                <a:gd name="T15" fmla="*/ 30 h 436"/>
                <a:gd name="T16" fmla="*/ 154 w 421"/>
                <a:gd name="T17" fmla="*/ 52 h 436"/>
                <a:gd name="T18" fmla="*/ 153 w 421"/>
                <a:gd name="T19" fmla="*/ 64 h 436"/>
                <a:gd name="T20" fmla="*/ 168 w 421"/>
                <a:gd name="T21" fmla="*/ 74 h 436"/>
                <a:gd name="T22" fmla="*/ 176 w 421"/>
                <a:gd name="T23" fmla="*/ 93 h 436"/>
                <a:gd name="T24" fmla="*/ 187 w 421"/>
                <a:gd name="T25" fmla="*/ 115 h 436"/>
                <a:gd name="T26" fmla="*/ 220 w 421"/>
                <a:gd name="T27" fmla="*/ 127 h 436"/>
                <a:gd name="T28" fmla="*/ 250 w 421"/>
                <a:gd name="T29" fmla="*/ 138 h 436"/>
                <a:gd name="T30" fmla="*/ 283 w 421"/>
                <a:gd name="T31" fmla="*/ 145 h 436"/>
                <a:gd name="T32" fmla="*/ 294 w 421"/>
                <a:gd name="T33" fmla="*/ 118 h 436"/>
                <a:gd name="T34" fmla="*/ 309 w 421"/>
                <a:gd name="T35" fmla="*/ 138 h 436"/>
                <a:gd name="T36" fmla="*/ 342 w 421"/>
                <a:gd name="T37" fmla="*/ 137 h 436"/>
                <a:gd name="T38" fmla="*/ 340 w 421"/>
                <a:gd name="T39" fmla="*/ 124 h 436"/>
                <a:gd name="T40" fmla="*/ 361 w 421"/>
                <a:gd name="T41" fmla="*/ 110 h 436"/>
                <a:gd name="T42" fmla="*/ 394 w 421"/>
                <a:gd name="T43" fmla="*/ 104 h 436"/>
                <a:gd name="T44" fmla="*/ 408 w 421"/>
                <a:gd name="T45" fmla="*/ 105 h 436"/>
                <a:gd name="T46" fmla="*/ 421 w 421"/>
                <a:gd name="T47" fmla="*/ 119 h 436"/>
                <a:gd name="T48" fmla="*/ 400 w 421"/>
                <a:gd name="T49" fmla="*/ 135 h 436"/>
                <a:gd name="T50" fmla="*/ 381 w 421"/>
                <a:gd name="T51" fmla="*/ 162 h 436"/>
                <a:gd name="T52" fmla="*/ 365 w 421"/>
                <a:gd name="T53" fmla="*/ 181 h 436"/>
                <a:gd name="T54" fmla="*/ 359 w 421"/>
                <a:gd name="T55" fmla="*/ 208 h 436"/>
                <a:gd name="T56" fmla="*/ 348 w 421"/>
                <a:gd name="T57" fmla="*/ 189 h 436"/>
                <a:gd name="T58" fmla="*/ 334 w 421"/>
                <a:gd name="T59" fmla="*/ 195 h 436"/>
                <a:gd name="T60" fmla="*/ 343 w 421"/>
                <a:gd name="T61" fmla="*/ 176 h 436"/>
                <a:gd name="T62" fmla="*/ 326 w 421"/>
                <a:gd name="T63" fmla="*/ 164 h 436"/>
                <a:gd name="T64" fmla="*/ 304 w 421"/>
                <a:gd name="T65" fmla="*/ 149 h 436"/>
                <a:gd name="T66" fmla="*/ 291 w 421"/>
                <a:gd name="T67" fmla="*/ 143 h 436"/>
                <a:gd name="T68" fmla="*/ 299 w 421"/>
                <a:gd name="T69" fmla="*/ 162 h 436"/>
                <a:gd name="T70" fmla="*/ 296 w 421"/>
                <a:gd name="T71" fmla="*/ 178 h 436"/>
                <a:gd name="T72" fmla="*/ 301 w 421"/>
                <a:gd name="T73" fmla="*/ 208 h 436"/>
                <a:gd name="T74" fmla="*/ 293 w 421"/>
                <a:gd name="T75" fmla="*/ 217 h 436"/>
                <a:gd name="T76" fmla="*/ 271 w 421"/>
                <a:gd name="T77" fmla="*/ 220 h 436"/>
                <a:gd name="T78" fmla="*/ 250 w 421"/>
                <a:gd name="T79" fmla="*/ 246 h 436"/>
                <a:gd name="T80" fmla="*/ 208 w 421"/>
                <a:gd name="T81" fmla="*/ 282 h 436"/>
                <a:gd name="T82" fmla="*/ 181 w 421"/>
                <a:gd name="T83" fmla="*/ 302 h 436"/>
                <a:gd name="T84" fmla="*/ 173 w 421"/>
                <a:gd name="T85" fmla="*/ 349 h 436"/>
                <a:gd name="T86" fmla="*/ 154 w 421"/>
                <a:gd name="T87" fmla="*/ 395 h 436"/>
                <a:gd name="T88" fmla="*/ 119 w 421"/>
                <a:gd name="T89" fmla="*/ 401 h 436"/>
                <a:gd name="T90" fmla="*/ 108 w 421"/>
                <a:gd name="T91" fmla="*/ 368 h 436"/>
                <a:gd name="T92" fmla="*/ 85 w 421"/>
                <a:gd name="T93" fmla="*/ 316 h 436"/>
                <a:gd name="T94" fmla="*/ 67 w 421"/>
                <a:gd name="T95" fmla="*/ 261 h 436"/>
                <a:gd name="T96" fmla="*/ 67 w 421"/>
                <a:gd name="T97" fmla="*/ 227 h 436"/>
                <a:gd name="T98" fmla="*/ 64 w 421"/>
                <a:gd name="T99" fmla="*/ 208 h 436"/>
                <a:gd name="T100" fmla="*/ 41 w 421"/>
                <a:gd name="T101" fmla="*/ 230 h 436"/>
                <a:gd name="T102" fmla="*/ 28 w 421"/>
                <a:gd name="T103" fmla="*/ 203 h 436"/>
                <a:gd name="T104" fmla="*/ 6 w 421"/>
                <a:gd name="T105" fmla="*/ 184 h 436"/>
                <a:gd name="T106" fmla="*/ 15 w 421"/>
                <a:gd name="T107" fmla="*/ 178 h 436"/>
                <a:gd name="T108" fmla="*/ 41 w 421"/>
                <a:gd name="T109" fmla="*/ 175 h 436"/>
                <a:gd name="T110" fmla="*/ 26 w 421"/>
                <a:gd name="T111" fmla="*/ 149 h 436"/>
                <a:gd name="T112" fmla="*/ 30 w 421"/>
                <a:gd name="T113" fmla="*/ 119 h 436"/>
                <a:gd name="T114" fmla="*/ 69 w 421"/>
                <a:gd name="T115" fmla="*/ 102 h 436"/>
                <a:gd name="T116" fmla="*/ 91 w 421"/>
                <a:gd name="T117" fmla="*/ 69 h 436"/>
                <a:gd name="T118" fmla="*/ 93 w 421"/>
                <a:gd name="T119" fmla="*/ 45 h 436"/>
                <a:gd name="T120" fmla="*/ 85 w 421"/>
                <a:gd name="T121" fmla="*/ 27 h 436"/>
                <a:gd name="T122" fmla="*/ 93 w 421"/>
                <a:gd name="T123" fmla="*/ 12 h 436"/>
                <a:gd name="T124" fmla="*/ 129 w 421"/>
                <a:gd name="T125" fmla="*/ 6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21" h="436">
                  <a:moveTo>
                    <a:pt x="370" y="428"/>
                  </a:moveTo>
                  <a:lnTo>
                    <a:pt x="370" y="428"/>
                  </a:lnTo>
                  <a:lnTo>
                    <a:pt x="372" y="431"/>
                  </a:lnTo>
                  <a:lnTo>
                    <a:pt x="372" y="435"/>
                  </a:lnTo>
                  <a:lnTo>
                    <a:pt x="370" y="436"/>
                  </a:lnTo>
                  <a:lnTo>
                    <a:pt x="369" y="431"/>
                  </a:lnTo>
                  <a:lnTo>
                    <a:pt x="367" y="431"/>
                  </a:lnTo>
                  <a:lnTo>
                    <a:pt x="367" y="430"/>
                  </a:lnTo>
                  <a:lnTo>
                    <a:pt x="369" y="430"/>
                  </a:lnTo>
                  <a:lnTo>
                    <a:pt x="370" y="428"/>
                  </a:lnTo>
                  <a:close/>
                  <a:moveTo>
                    <a:pt x="369" y="425"/>
                  </a:moveTo>
                  <a:lnTo>
                    <a:pt x="369" y="427"/>
                  </a:lnTo>
                  <a:lnTo>
                    <a:pt x="367" y="428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9" y="425"/>
                  </a:lnTo>
                  <a:close/>
                  <a:moveTo>
                    <a:pt x="364" y="417"/>
                  </a:move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2" y="417"/>
                  </a:lnTo>
                  <a:lnTo>
                    <a:pt x="362" y="417"/>
                  </a:lnTo>
                  <a:lnTo>
                    <a:pt x="364" y="417"/>
                  </a:lnTo>
                  <a:close/>
                  <a:moveTo>
                    <a:pt x="365" y="414"/>
                  </a:moveTo>
                  <a:lnTo>
                    <a:pt x="365" y="414"/>
                  </a:lnTo>
                  <a:lnTo>
                    <a:pt x="365" y="416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6"/>
                  </a:lnTo>
                  <a:lnTo>
                    <a:pt x="365" y="416"/>
                  </a:lnTo>
                  <a:lnTo>
                    <a:pt x="365" y="414"/>
                  </a:lnTo>
                  <a:lnTo>
                    <a:pt x="365" y="414"/>
                  </a:lnTo>
                  <a:close/>
                  <a:moveTo>
                    <a:pt x="71" y="413"/>
                  </a:moveTo>
                  <a:lnTo>
                    <a:pt x="71" y="413"/>
                  </a:lnTo>
                  <a:lnTo>
                    <a:pt x="71" y="413"/>
                  </a:lnTo>
                  <a:lnTo>
                    <a:pt x="71" y="414"/>
                  </a:lnTo>
                  <a:lnTo>
                    <a:pt x="71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71" y="414"/>
                  </a:lnTo>
                  <a:lnTo>
                    <a:pt x="71" y="413"/>
                  </a:lnTo>
                  <a:lnTo>
                    <a:pt x="71" y="413"/>
                  </a:lnTo>
                  <a:close/>
                  <a:moveTo>
                    <a:pt x="359" y="413"/>
                  </a:moveTo>
                  <a:lnTo>
                    <a:pt x="361" y="414"/>
                  </a:lnTo>
                  <a:lnTo>
                    <a:pt x="361" y="414"/>
                  </a:lnTo>
                  <a:lnTo>
                    <a:pt x="359" y="414"/>
                  </a:lnTo>
                  <a:lnTo>
                    <a:pt x="359" y="414"/>
                  </a:lnTo>
                  <a:lnTo>
                    <a:pt x="359" y="413"/>
                  </a:lnTo>
                  <a:lnTo>
                    <a:pt x="359" y="413"/>
                  </a:lnTo>
                  <a:close/>
                  <a:moveTo>
                    <a:pt x="354" y="400"/>
                  </a:moveTo>
                  <a:lnTo>
                    <a:pt x="354" y="400"/>
                  </a:lnTo>
                  <a:lnTo>
                    <a:pt x="356" y="400"/>
                  </a:lnTo>
                  <a:lnTo>
                    <a:pt x="354" y="401"/>
                  </a:lnTo>
                  <a:lnTo>
                    <a:pt x="354" y="401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close/>
                  <a:moveTo>
                    <a:pt x="351" y="375"/>
                  </a:moveTo>
                  <a:lnTo>
                    <a:pt x="351" y="376"/>
                  </a:lnTo>
                  <a:lnTo>
                    <a:pt x="351" y="378"/>
                  </a:lnTo>
                  <a:lnTo>
                    <a:pt x="351" y="381"/>
                  </a:lnTo>
                  <a:lnTo>
                    <a:pt x="351" y="381"/>
                  </a:lnTo>
                  <a:lnTo>
                    <a:pt x="350" y="381"/>
                  </a:lnTo>
                  <a:lnTo>
                    <a:pt x="350" y="379"/>
                  </a:lnTo>
                  <a:lnTo>
                    <a:pt x="348" y="378"/>
                  </a:lnTo>
                  <a:lnTo>
                    <a:pt x="350" y="376"/>
                  </a:lnTo>
                  <a:lnTo>
                    <a:pt x="350" y="376"/>
                  </a:lnTo>
                  <a:lnTo>
                    <a:pt x="351" y="375"/>
                  </a:lnTo>
                  <a:close/>
                  <a:moveTo>
                    <a:pt x="66" y="370"/>
                  </a:moveTo>
                  <a:lnTo>
                    <a:pt x="66" y="370"/>
                  </a:lnTo>
                  <a:lnTo>
                    <a:pt x="66" y="370"/>
                  </a:lnTo>
                  <a:lnTo>
                    <a:pt x="66" y="370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0"/>
                  </a:lnTo>
                  <a:lnTo>
                    <a:pt x="66" y="370"/>
                  </a:lnTo>
                  <a:close/>
                  <a:moveTo>
                    <a:pt x="353" y="367"/>
                  </a:moveTo>
                  <a:lnTo>
                    <a:pt x="354" y="367"/>
                  </a:lnTo>
                  <a:lnTo>
                    <a:pt x="354" y="368"/>
                  </a:lnTo>
                  <a:lnTo>
                    <a:pt x="354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7"/>
                  </a:lnTo>
                  <a:close/>
                  <a:moveTo>
                    <a:pt x="359" y="359"/>
                  </a:moveTo>
                  <a:lnTo>
                    <a:pt x="359" y="361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8" y="359"/>
                  </a:lnTo>
                  <a:lnTo>
                    <a:pt x="359" y="359"/>
                  </a:lnTo>
                  <a:close/>
                  <a:moveTo>
                    <a:pt x="354" y="345"/>
                  </a:moveTo>
                  <a:lnTo>
                    <a:pt x="354" y="345"/>
                  </a:lnTo>
                  <a:lnTo>
                    <a:pt x="354" y="346"/>
                  </a:lnTo>
                  <a:lnTo>
                    <a:pt x="354" y="348"/>
                  </a:lnTo>
                  <a:lnTo>
                    <a:pt x="353" y="346"/>
                  </a:lnTo>
                  <a:lnTo>
                    <a:pt x="354" y="345"/>
                  </a:lnTo>
                  <a:lnTo>
                    <a:pt x="354" y="345"/>
                  </a:lnTo>
                  <a:close/>
                  <a:moveTo>
                    <a:pt x="359" y="337"/>
                  </a:moveTo>
                  <a:lnTo>
                    <a:pt x="359" y="338"/>
                  </a:lnTo>
                  <a:lnTo>
                    <a:pt x="359" y="338"/>
                  </a:lnTo>
                  <a:lnTo>
                    <a:pt x="359" y="340"/>
                  </a:lnTo>
                  <a:lnTo>
                    <a:pt x="359" y="342"/>
                  </a:lnTo>
                  <a:lnTo>
                    <a:pt x="359" y="342"/>
                  </a:lnTo>
                  <a:lnTo>
                    <a:pt x="359" y="343"/>
                  </a:lnTo>
                  <a:lnTo>
                    <a:pt x="358" y="343"/>
                  </a:lnTo>
                  <a:lnTo>
                    <a:pt x="358" y="343"/>
                  </a:lnTo>
                  <a:lnTo>
                    <a:pt x="358" y="345"/>
                  </a:lnTo>
                  <a:lnTo>
                    <a:pt x="356" y="346"/>
                  </a:lnTo>
                  <a:lnTo>
                    <a:pt x="358" y="346"/>
                  </a:lnTo>
                  <a:lnTo>
                    <a:pt x="358" y="351"/>
                  </a:lnTo>
                  <a:lnTo>
                    <a:pt x="358" y="353"/>
                  </a:lnTo>
                  <a:lnTo>
                    <a:pt x="356" y="353"/>
                  </a:lnTo>
                  <a:lnTo>
                    <a:pt x="356" y="356"/>
                  </a:lnTo>
                  <a:lnTo>
                    <a:pt x="356" y="357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6" y="361"/>
                  </a:lnTo>
                  <a:lnTo>
                    <a:pt x="356" y="361"/>
                  </a:lnTo>
                  <a:lnTo>
                    <a:pt x="354" y="362"/>
                  </a:lnTo>
                  <a:lnTo>
                    <a:pt x="354" y="365"/>
                  </a:lnTo>
                  <a:lnTo>
                    <a:pt x="354" y="367"/>
                  </a:lnTo>
                  <a:lnTo>
                    <a:pt x="354" y="367"/>
                  </a:lnTo>
                  <a:lnTo>
                    <a:pt x="353" y="367"/>
                  </a:lnTo>
                  <a:lnTo>
                    <a:pt x="351" y="364"/>
                  </a:lnTo>
                  <a:lnTo>
                    <a:pt x="351" y="362"/>
                  </a:lnTo>
                  <a:lnTo>
                    <a:pt x="351" y="361"/>
                  </a:lnTo>
                  <a:lnTo>
                    <a:pt x="351" y="361"/>
                  </a:lnTo>
                  <a:lnTo>
                    <a:pt x="353" y="361"/>
                  </a:lnTo>
                  <a:lnTo>
                    <a:pt x="353" y="359"/>
                  </a:lnTo>
                  <a:lnTo>
                    <a:pt x="353" y="357"/>
                  </a:lnTo>
                  <a:lnTo>
                    <a:pt x="353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1"/>
                  </a:lnTo>
                  <a:lnTo>
                    <a:pt x="354" y="351"/>
                  </a:lnTo>
                  <a:lnTo>
                    <a:pt x="354" y="349"/>
                  </a:lnTo>
                  <a:lnTo>
                    <a:pt x="354" y="348"/>
                  </a:lnTo>
                  <a:lnTo>
                    <a:pt x="354" y="348"/>
                  </a:lnTo>
                  <a:lnTo>
                    <a:pt x="356" y="346"/>
                  </a:lnTo>
                  <a:lnTo>
                    <a:pt x="356" y="345"/>
                  </a:lnTo>
                  <a:lnTo>
                    <a:pt x="356" y="345"/>
                  </a:lnTo>
                  <a:lnTo>
                    <a:pt x="356" y="342"/>
                  </a:lnTo>
                  <a:lnTo>
                    <a:pt x="356" y="340"/>
                  </a:lnTo>
                  <a:lnTo>
                    <a:pt x="358" y="338"/>
                  </a:lnTo>
                  <a:lnTo>
                    <a:pt x="359" y="337"/>
                  </a:lnTo>
                  <a:lnTo>
                    <a:pt x="359" y="337"/>
                  </a:lnTo>
                  <a:close/>
                  <a:moveTo>
                    <a:pt x="138" y="0"/>
                  </a:moveTo>
                  <a:lnTo>
                    <a:pt x="138" y="0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0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3"/>
                  </a:lnTo>
                  <a:lnTo>
                    <a:pt x="142" y="4"/>
                  </a:lnTo>
                  <a:lnTo>
                    <a:pt x="143" y="6"/>
                  </a:lnTo>
                  <a:lnTo>
                    <a:pt x="143" y="9"/>
                  </a:lnTo>
                  <a:lnTo>
                    <a:pt x="145" y="12"/>
                  </a:lnTo>
                  <a:lnTo>
                    <a:pt x="145" y="14"/>
                  </a:lnTo>
                  <a:lnTo>
                    <a:pt x="146" y="15"/>
                  </a:lnTo>
                  <a:lnTo>
                    <a:pt x="149" y="15"/>
                  </a:lnTo>
                  <a:lnTo>
                    <a:pt x="151" y="15"/>
                  </a:lnTo>
                  <a:lnTo>
                    <a:pt x="153" y="17"/>
                  </a:lnTo>
                  <a:lnTo>
                    <a:pt x="154" y="19"/>
                  </a:lnTo>
                  <a:lnTo>
                    <a:pt x="154" y="19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4" y="22"/>
                  </a:lnTo>
                  <a:lnTo>
                    <a:pt x="153" y="23"/>
                  </a:lnTo>
                  <a:lnTo>
                    <a:pt x="153" y="23"/>
                  </a:lnTo>
                  <a:lnTo>
                    <a:pt x="153" y="25"/>
                  </a:lnTo>
                  <a:lnTo>
                    <a:pt x="153" y="27"/>
                  </a:lnTo>
                  <a:lnTo>
                    <a:pt x="153" y="28"/>
                  </a:lnTo>
                  <a:lnTo>
                    <a:pt x="153" y="30"/>
                  </a:lnTo>
                  <a:lnTo>
                    <a:pt x="153" y="33"/>
                  </a:lnTo>
                  <a:lnTo>
                    <a:pt x="154" y="34"/>
                  </a:lnTo>
                  <a:lnTo>
                    <a:pt x="154" y="34"/>
                  </a:lnTo>
                  <a:lnTo>
                    <a:pt x="156" y="34"/>
                  </a:lnTo>
                  <a:lnTo>
                    <a:pt x="156" y="36"/>
                  </a:lnTo>
                  <a:lnTo>
                    <a:pt x="157" y="36"/>
                  </a:lnTo>
                  <a:lnTo>
                    <a:pt x="157" y="38"/>
                  </a:lnTo>
                  <a:lnTo>
                    <a:pt x="157" y="38"/>
                  </a:lnTo>
                  <a:lnTo>
                    <a:pt x="157" y="39"/>
                  </a:lnTo>
                  <a:lnTo>
                    <a:pt x="157" y="39"/>
                  </a:lnTo>
                  <a:lnTo>
                    <a:pt x="157" y="41"/>
                  </a:lnTo>
                  <a:lnTo>
                    <a:pt x="157" y="41"/>
                  </a:lnTo>
                  <a:lnTo>
                    <a:pt x="159" y="42"/>
                  </a:lnTo>
                  <a:lnTo>
                    <a:pt x="159" y="42"/>
                  </a:lnTo>
                  <a:lnTo>
                    <a:pt x="159" y="44"/>
                  </a:lnTo>
                  <a:lnTo>
                    <a:pt x="159" y="44"/>
                  </a:lnTo>
                  <a:lnTo>
                    <a:pt x="159" y="45"/>
                  </a:lnTo>
                  <a:lnTo>
                    <a:pt x="159" y="47"/>
                  </a:lnTo>
                  <a:lnTo>
                    <a:pt x="159" y="49"/>
                  </a:lnTo>
                  <a:lnTo>
                    <a:pt x="159" y="49"/>
                  </a:lnTo>
                  <a:lnTo>
                    <a:pt x="157" y="49"/>
                  </a:lnTo>
                  <a:lnTo>
                    <a:pt x="157" y="50"/>
                  </a:lnTo>
                  <a:lnTo>
                    <a:pt x="156" y="50"/>
                  </a:lnTo>
                  <a:lnTo>
                    <a:pt x="154" y="52"/>
                  </a:lnTo>
                  <a:lnTo>
                    <a:pt x="154" y="50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1" y="47"/>
                  </a:lnTo>
                  <a:lnTo>
                    <a:pt x="151" y="47"/>
                  </a:lnTo>
                  <a:lnTo>
                    <a:pt x="149" y="47"/>
                  </a:lnTo>
                  <a:lnTo>
                    <a:pt x="148" y="49"/>
                  </a:lnTo>
                  <a:lnTo>
                    <a:pt x="146" y="49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0"/>
                  </a:lnTo>
                  <a:lnTo>
                    <a:pt x="148" y="52"/>
                  </a:lnTo>
                  <a:lnTo>
                    <a:pt x="148" y="53"/>
                  </a:lnTo>
                  <a:lnTo>
                    <a:pt x="148" y="53"/>
                  </a:lnTo>
                  <a:lnTo>
                    <a:pt x="151" y="56"/>
                  </a:lnTo>
                  <a:lnTo>
                    <a:pt x="153" y="56"/>
                  </a:lnTo>
                  <a:lnTo>
                    <a:pt x="153" y="58"/>
                  </a:lnTo>
                  <a:lnTo>
                    <a:pt x="151" y="58"/>
                  </a:lnTo>
                  <a:lnTo>
                    <a:pt x="151" y="60"/>
                  </a:lnTo>
                  <a:lnTo>
                    <a:pt x="151" y="61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3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4" y="67"/>
                  </a:lnTo>
                  <a:lnTo>
                    <a:pt x="154" y="67"/>
                  </a:lnTo>
                  <a:lnTo>
                    <a:pt x="156" y="67"/>
                  </a:lnTo>
                  <a:lnTo>
                    <a:pt x="156" y="67"/>
                  </a:lnTo>
                  <a:lnTo>
                    <a:pt x="156" y="66"/>
                  </a:lnTo>
                  <a:lnTo>
                    <a:pt x="156" y="66"/>
                  </a:lnTo>
                  <a:lnTo>
                    <a:pt x="157" y="66"/>
                  </a:lnTo>
                  <a:lnTo>
                    <a:pt x="159" y="69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2" y="72"/>
                  </a:lnTo>
                  <a:lnTo>
                    <a:pt x="164" y="72"/>
                  </a:lnTo>
                  <a:lnTo>
                    <a:pt x="164" y="74"/>
                  </a:lnTo>
                  <a:lnTo>
                    <a:pt x="165" y="74"/>
                  </a:lnTo>
                  <a:lnTo>
                    <a:pt x="167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70" y="74"/>
                  </a:lnTo>
                  <a:lnTo>
                    <a:pt x="171" y="75"/>
                  </a:lnTo>
                  <a:lnTo>
                    <a:pt x="173" y="75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3" y="80"/>
                  </a:lnTo>
                  <a:lnTo>
                    <a:pt x="175" y="80"/>
                  </a:lnTo>
                  <a:lnTo>
                    <a:pt x="176" y="80"/>
                  </a:lnTo>
                  <a:lnTo>
                    <a:pt x="178" y="82"/>
                  </a:lnTo>
                  <a:lnTo>
                    <a:pt x="179" y="82"/>
                  </a:lnTo>
                  <a:lnTo>
                    <a:pt x="179" y="82"/>
                  </a:lnTo>
                  <a:lnTo>
                    <a:pt x="181" y="83"/>
                  </a:lnTo>
                  <a:lnTo>
                    <a:pt x="183" y="83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3" y="86"/>
                  </a:lnTo>
                  <a:lnTo>
                    <a:pt x="183" y="86"/>
                  </a:lnTo>
                  <a:lnTo>
                    <a:pt x="179" y="88"/>
                  </a:lnTo>
                  <a:lnTo>
                    <a:pt x="179" y="90"/>
                  </a:lnTo>
                  <a:lnTo>
                    <a:pt x="178" y="90"/>
                  </a:lnTo>
                  <a:lnTo>
                    <a:pt x="176" y="93"/>
                  </a:lnTo>
                  <a:lnTo>
                    <a:pt x="175" y="96"/>
                  </a:lnTo>
                  <a:lnTo>
                    <a:pt x="175" y="97"/>
                  </a:lnTo>
                  <a:lnTo>
                    <a:pt x="175" y="99"/>
                  </a:lnTo>
                  <a:lnTo>
                    <a:pt x="173" y="101"/>
                  </a:lnTo>
                  <a:lnTo>
                    <a:pt x="173" y="102"/>
                  </a:lnTo>
                  <a:lnTo>
                    <a:pt x="171" y="102"/>
                  </a:lnTo>
                  <a:lnTo>
                    <a:pt x="171" y="104"/>
                  </a:lnTo>
                  <a:lnTo>
                    <a:pt x="171" y="107"/>
                  </a:lnTo>
                  <a:lnTo>
                    <a:pt x="171" y="107"/>
                  </a:lnTo>
                  <a:lnTo>
                    <a:pt x="173" y="107"/>
                  </a:lnTo>
                  <a:lnTo>
                    <a:pt x="173" y="108"/>
                  </a:lnTo>
                  <a:lnTo>
                    <a:pt x="175" y="110"/>
                  </a:lnTo>
                  <a:lnTo>
                    <a:pt x="176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9" y="110"/>
                  </a:lnTo>
                  <a:lnTo>
                    <a:pt x="179" y="110"/>
                  </a:lnTo>
                  <a:lnTo>
                    <a:pt x="181" y="112"/>
                  </a:lnTo>
                  <a:lnTo>
                    <a:pt x="181" y="112"/>
                  </a:lnTo>
                  <a:lnTo>
                    <a:pt x="183" y="113"/>
                  </a:lnTo>
                  <a:lnTo>
                    <a:pt x="186" y="113"/>
                  </a:lnTo>
                  <a:lnTo>
                    <a:pt x="187" y="115"/>
                  </a:lnTo>
                  <a:lnTo>
                    <a:pt x="187" y="115"/>
                  </a:lnTo>
                  <a:lnTo>
                    <a:pt x="189" y="116"/>
                  </a:lnTo>
                  <a:lnTo>
                    <a:pt x="189" y="116"/>
                  </a:lnTo>
                  <a:lnTo>
                    <a:pt x="192" y="119"/>
                  </a:lnTo>
                  <a:lnTo>
                    <a:pt x="194" y="119"/>
                  </a:lnTo>
                  <a:lnTo>
                    <a:pt x="195" y="121"/>
                  </a:lnTo>
                  <a:lnTo>
                    <a:pt x="197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200" y="121"/>
                  </a:lnTo>
                  <a:lnTo>
                    <a:pt x="201" y="121"/>
                  </a:lnTo>
                  <a:lnTo>
                    <a:pt x="203" y="124"/>
                  </a:lnTo>
                  <a:lnTo>
                    <a:pt x="206" y="124"/>
                  </a:lnTo>
                  <a:lnTo>
                    <a:pt x="208" y="124"/>
                  </a:lnTo>
                  <a:lnTo>
                    <a:pt x="209" y="124"/>
                  </a:lnTo>
                  <a:lnTo>
                    <a:pt x="209" y="126"/>
                  </a:lnTo>
                  <a:lnTo>
                    <a:pt x="209" y="127"/>
                  </a:lnTo>
                  <a:lnTo>
                    <a:pt x="212" y="127"/>
                  </a:lnTo>
                  <a:lnTo>
                    <a:pt x="214" y="129"/>
                  </a:lnTo>
                  <a:lnTo>
                    <a:pt x="217" y="129"/>
                  </a:lnTo>
                  <a:lnTo>
                    <a:pt x="217" y="129"/>
                  </a:lnTo>
                  <a:lnTo>
                    <a:pt x="219" y="129"/>
                  </a:lnTo>
                  <a:lnTo>
                    <a:pt x="219" y="129"/>
                  </a:lnTo>
                  <a:lnTo>
                    <a:pt x="220" y="127"/>
                  </a:lnTo>
                  <a:lnTo>
                    <a:pt x="222" y="129"/>
                  </a:lnTo>
                  <a:lnTo>
                    <a:pt x="225" y="129"/>
                  </a:lnTo>
                  <a:lnTo>
                    <a:pt x="225" y="129"/>
                  </a:lnTo>
                  <a:lnTo>
                    <a:pt x="227" y="129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1" y="129"/>
                  </a:lnTo>
                  <a:lnTo>
                    <a:pt x="235" y="130"/>
                  </a:lnTo>
                  <a:lnTo>
                    <a:pt x="236" y="130"/>
                  </a:lnTo>
                  <a:lnTo>
                    <a:pt x="238" y="132"/>
                  </a:lnTo>
                  <a:lnTo>
                    <a:pt x="238" y="132"/>
                  </a:lnTo>
                  <a:lnTo>
                    <a:pt x="238" y="134"/>
                  </a:lnTo>
                  <a:lnTo>
                    <a:pt x="238" y="135"/>
                  </a:lnTo>
                  <a:lnTo>
                    <a:pt x="241" y="137"/>
                  </a:lnTo>
                  <a:lnTo>
                    <a:pt x="242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7" y="140"/>
                  </a:lnTo>
                  <a:lnTo>
                    <a:pt x="249" y="138"/>
                  </a:lnTo>
                  <a:lnTo>
                    <a:pt x="250" y="138"/>
                  </a:lnTo>
                  <a:lnTo>
                    <a:pt x="252" y="138"/>
                  </a:lnTo>
                  <a:lnTo>
                    <a:pt x="252" y="138"/>
                  </a:lnTo>
                  <a:lnTo>
                    <a:pt x="253" y="140"/>
                  </a:lnTo>
                  <a:lnTo>
                    <a:pt x="253" y="142"/>
                  </a:lnTo>
                  <a:lnTo>
                    <a:pt x="253" y="142"/>
                  </a:lnTo>
                  <a:lnTo>
                    <a:pt x="255" y="142"/>
                  </a:lnTo>
                  <a:lnTo>
                    <a:pt x="257" y="140"/>
                  </a:lnTo>
                  <a:lnTo>
                    <a:pt x="258" y="142"/>
                  </a:lnTo>
                  <a:lnTo>
                    <a:pt x="260" y="142"/>
                  </a:lnTo>
                  <a:lnTo>
                    <a:pt x="263" y="142"/>
                  </a:lnTo>
                  <a:lnTo>
                    <a:pt x="263" y="142"/>
                  </a:lnTo>
                  <a:lnTo>
                    <a:pt x="265" y="143"/>
                  </a:lnTo>
                  <a:lnTo>
                    <a:pt x="268" y="145"/>
                  </a:lnTo>
                  <a:lnTo>
                    <a:pt x="268" y="143"/>
                  </a:lnTo>
                  <a:lnTo>
                    <a:pt x="272" y="142"/>
                  </a:lnTo>
                  <a:lnTo>
                    <a:pt x="272" y="142"/>
                  </a:lnTo>
                  <a:lnTo>
                    <a:pt x="272" y="145"/>
                  </a:lnTo>
                  <a:lnTo>
                    <a:pt x="274" y="145"/>
                  </a:lnTo>
                  <a:lnTo>
                    <a:pt x="276" y="145"/>
                  </a:lnTo>
                  <a:lnTo>
                    <a:pt x="277" y="145"/>
                  </a:lnTo>
                  <a:lnTo>
                    <a:pt x="279" y="145"/>
                  </a:lnTo>
                  <a:lnTo>
                    <a:pt x="280" y="145"/>
                  </a:lnTo>
                  <a:lnTo>
                    <a:pt x="282" y="145"/>
                  </a:lnTo>
                  <a:lnTo>
                    <a:pt x="283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8" y="142"/>
                  </a:lnTo>
                  <a:lnTo>
                    <a:pt x="288" y="140"/>
                  </a:lnTo>
                  <a:lnTo>
                    <a:pt x="288" y="138"/>
                  </a:lnTo>
                  <a:lnTo>
                    <a:pt x="288" y="137"/>
                  </a:lnTo>
                  <a:lnTo>
                    <a:pt x="285" y="134"/>
                  </a:lnTo>
                  <a:lnTo>
                    <a:pt x="285" y="134"/>
                  </a:lnTo>
                  <a:lnTo>
                    <a:pt x="287" y="129"/>
                  </a:lnTo>
                  <a:lnTo>
                    <a:pt x="287" y="126"/>
                  </a:lnTo>
                  <a:lnTo>
                    <a:pt x="288" y="126"/>
                  </a:lnTo>
                  <a:lnTo>
                    <a:pt x="288" y="124"/>
                  </a:lnTo>
                  <a:lnTo>
                    <a:pt x="288" y="123"/>
                  </a:lnTo>
                  <a:lnTo>
                    <a:pt x="288" y="123"/>
                  </a:lnTo>
                  <a:lnTo>
                    <a:pt x="288" y="121"/>
                  </a:lnTo>
                  <a:lnTo>
                    <a:pt x="287" y="121"/>
                  </a:lnTo>
                  <a:lnTo>
                    <a:pt x="288" y="121"/>
                  </a:lnTo>
                  <a:lnTo>
                    <a:pt x="288" y="121"/>
                  </a:lnTo>
                  <a:lnTo>
                    <a:pt x="290" y="119"/>
                  </a:lnTo>
                  <a:lnTo>
                    <a:pt x="291" y="119"/>
                  </a:lnTo>
                  <a:lnTo>
                    <a:pt x="293" y="119"/>
                  </a:lnTo>
                  <a:lnTo>
                    <a:pt x="293" y="119"/>
                  </a:lnTo>
                  <a:lnTo>
                    <a:pt x="294" y="118"/>
                  </a:lnTo>
                  <a:lnTo>
                    <a:pt x="294" y="118"/>
                  </a:lnTo>
                  <a:lnTo>
                    <a:pt x="296" y="119"/>
                  </a:lnTo>
                  <a:lnTo>
                    <a:pt x="298" y="119"/>
                  </a:lnTo>
                  <a:lnTo>
                    <a:pt x="298" y="121"/>
                  </a:lnTo>
                  <a:lnTo>
                    <a:pt x="298" y="121"/>
                  </a:lnTo>
                  <a:lnTo>
                    <a:pt x="298" y="123"/>
                  </a:lnTo>
                  <a:lnTo>
                    <a:pt x="296" y="127"/>
                  </a:lnTo>
                  <a:lnTo>
                    <a:pt x="298" y="129"/>
                  </a:lnTo>
                  <a:lnTo>
                    <a:pt x="298" y="129"/>
                  </a:lnTo>
                  <a:lnTo>
                    <a:pt x="299" y="130"/>
                  </a:lnTo>
                  <a:lnTo>
                    <a:pt x="299" y="130"/>
                  </a:lnTo>
                  <a:lnTo>
                    <a:pt x="298" y="132"/>
                  </a:lnTo>
                  <a:lnTo>
                    <a:pt x="296" y="132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5"/>
                  </a:lnTo>
                  <a:lnTo>
                    <a:pt x="299" y="137"/>
                  </a:lnTo>
                  <a:lnTo>
                    <a:pt x="301" y="137"/>
                  </a:lnTo>
                  <a:lnTo>
                    <a:pt x="302" y="138"/>
                  </a:lnTo>
                  <a:lnTo>
                    <a:pt x="305" y="137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40"/>
                  </a:lnTo>
                  <a:lnTo>
                    <a:pt x="309" y="140"/>
                  </a:lnTo>
                  <a:lnTo>
                    <a:pt x="310" y="140"/>
                  </a:lnTo>
                  <a:lnTo>
                    <a:pt x="312" y="140"/>
                  </a:lnTo>
                  <a:lnTo>
                    <a:pt x="313" y="140"/>
                  </a:lnTo>
                  <a:lnTo>
                    <a:pt x="317" y="138"/>
                  </a:lnTo>
                  <a:lnTo>
                    <a:pt x="318" y="137"/>
                  </a:lnTo>
                  <a:lnTo>
                    <a:pt x="318" y="137"/>
                  </a:lnTo>
                  <a:lnTo>
                    <a:pt x="320" y="137"/>
                  </a:lnTo>
                  <a:lnTo>
                    <a:pt x="321" y="137"/>
                  </a:lnTo>
                  <a:lnTo>
                    <a:pt x="323" y="138"/>
                  </a:lnTo>
                  <a:lnTo>
                    <a:pt x="324" y="138"/>
                  </a:lnTo>
                  <a:lnTo>
                    <a:pt x="326" y="138"/>
                  </a:lnTo>
                  <a:lnTo>
                    <a:pt x="328" y="138"/>
                  </a:lnTo>
                  <a:lnTo>
                    <a:pt x="331" y="138"/>
                  </a:lnTo>
                  <a:lnTo>
                    <a:pt x="334" y="138"/>
                  </a:lnTo>
                  <a:lnTo>
                    <a:pt x="335" y="137"/>
                  </a:lnTo>
                  <a:lnTo>
                    <a:pt x="335" y="137"/>
                  </a:lnTo>
                  <a:lnTo>
                    <a:pt x="337" y="138"/>
                  </a:lnTo>
                  <a:lnTo>
                    <a:pt x="339" y="138"/>
                  </a:lnTo>
                  <a:lnTo>
                    <a:pt x="340" y="138"/>
                  </a:lnTo>
                  <a:lnTo>
                    <a:pt x="342" y="137"/>
                  </a:lnTo>
                  <a:lnTo>
                    <a:pt x="342" y="137"/>
                  </a:lnTo>
                  <a:lnTo>
                    <a:pt x="343" y="137"/>
                  </a:lnTo>
                  <a:lnTo>
                    <a:pt x="343" y="137"/>
                  </a:lnTo>
                  <a:lnTo>
                    <a:pt x="345" y="137"/>
                  </a:lnTo>
                  <a:lnTo>
                    <a:pt x="345" y="137"/>
                  </a:lnTo>
                  <a:lnTo>
                    <a:pt x="345" y="135"/>
                  </a:lnTo>
                  <a:lnTo>
                    <a:pt x="343" y="135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5" y="132"/>
                  </a:lnTo>
                  <a:lnTo>
                    <a:pt x="345" y="130"/>
                  </a:lnTo>
                  <a:lnTo>
                    <a:pt x="345" y="129"/>
                  </a:lnTo>
                  <a:lnTo>
                    <a:pt x="343" y="129"/>
                  </a:lnTo>
                  <a:lnTo>
                    <a:pt x="343" y="127"/>
                  </a:lnTo>
                  <a:lnTo>
                    <a:pt x="342" y="129"/>
                  </a:lnTo>
                  <a:lnTo>
                    <a:pt x="340" y="129"/>
                  </a:lnTo>
                  <a:lnTo>
                    <a:pt x="339" y="127"/>
                  </a:lnTo>
                  <a:lnTo>
                    <a:pt x="339" y="127"/>
                  </a:lnTo>
                  <a:lnTo>
                    <a:pt x="337" y="126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40" y="124"/>
                  </a:lnTo>
                  <a:lnTo>
                    <a:pt x="342" y="124"/>
                  </a:lnTo>
                  <a:lnTo>
                    <a:pt x="342" y="124"/>
                  </a:lnTo>
                  <a:lnTo>
                    <a:pt x="343" y="124"/>
                  </a:lnTo>
                  <a:lnTo>
                    <a:pt x="345" y="123"/>
                  </a:lnTo>
                  <a:lnTo>
                    <a:pt x="346" y="123"/>
                  </a:lnTo>
                  <a:lnTo>
                    <a:pt x="346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50" y="123"/>
                  </a:lnTo>
                  <a:lnTo>
                    <a:pt x="351" y="123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4" y="119"/>
                  </a:lnTo>
                  <a:lnTo>
                    <a:pt x="354" y="119"/>
                  </a:lnTo>
                  <a:lnTo>
                    <a:pt x="353" y="119"/>
                  </a:lnTo>
                  <a:lnTo>
                    <a:pt x="353" y="119"/>
                  </a:lnTo>
                  <a:lnTo>
                    <a:pt x="353" y="118"/>
                  </a:lnTo>
                  <a:lnTo>
                    <a:pt x="354" y="118"/>
                  </a:lnTo>
                  <a:lnTo>
                    <a:pt x="356" y="116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2"/>
                  </a:lnTo>
                  <a:lnTo>
                    <a:pt x="361" y="110"/>
                  </a:lnTo>
                  <a:lnTo>
                    <a:pt x="362" y="110"/>
                  </a:lnTo>
                  <a:lnTo>
                    <a:pt x="364" y="110"/>
                  </a:lnTo>
                  <a:lnTo>
                    <a:pt x="367" y="108"/>
                  </a:lnTo>
                  <a:lnTo>
                    <a:pt x="369" y="108"/>
                  </a:lnTo>
                  <a:lnTo>
                    <a:pt x="372" y="107"/>
                  </a:lnTo>
                  <a:lnTo>
                    <a:pt x="372" y="107"/>
                  </a:lnTo>
                  <a:lnTo>
                    <a:pt x="373" y="105"/>
                  </a:lnTo>
                  <a:lnTo>
                    <a:pt x="373" y="105"/>
                  </a:lnTo>
                  <a:lnTo>
                    <a:pt x="375" y="104"/>
                  </a:lnTo>
                  <a:lnTo>
                    <a:pt x="375" y="104"/>
                  </a:lnTo>
                  <a:lnTo>
                    <a:pt x="376" y="102"/>
                  </a:lnTo>
                  <a:lnTo>
                    <a:pt x="380" y="101"/>
                  </a:lnTo>
                  <a:lnTo>
                    <a:pt x="381" y="99"/>
                  </a:lnTo>
                  <a:lnTo>
                    <a:pt x="383" y="99"/>
                  </a:lnTo>
                  <a:lnTo>
                    <a:pt x="383" y="101"/>
                  </a:lnTo>
                  <a:lnTo>
                    <a:pt x="384" y="101"/>
                  </a:lnTo>
                  <a:lnTo>
                    <a:pt x="384" y="101"/>
                  </a:lnTo>
                  <a:lnTo>
                    <a:pt x="386" y="102"/>
                  </a:lnTo>
                  <a:lnTo>
                    <a:pt x="387" y="102"/>
                  </a:lnTo>
                  <a:lnTo>
                    <a:pt x="389" y="102"/>
                  </a:lnTo>
                  <a:lnTo>
                    <a:pt x="391" y="104"/>
                  </a:lnTo>
                  <a:lnTo>
                    <a:pt x="392" y="104"/>
                  </a:lnTo>
                  <a:lnTo>
                    <a:pt x="392" y="104"/>
                  </a:lnTo>
                  <a:lnTo>
                    <a:pt x="394" y="104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1"/>
                  </a:lnTo>
                  <a:lnTo>
                    <a:pt x="397" y="99"/>
                  </a:lnTo>
                  <a:lnTo>
                    <a:pt x="400" y="97"/>
                  </a:lnTo>
                  <a:lnTo>
                    <a:pt x="402" y="97"/>
                  </a:lnTo>
                  <a:lnTo>
                    <a:pt x="403" y="97"/>
                  </a:lnTo>
                  <a:lnTo>
                    <a:pt x="403" y="97"/>
                  </a:lnTo>
                  <a:lnTo>
                    <a:pt x="405" y="101"/>
                  </a:lnTo>
                  <a:lnTo>
                    <a:pt x="405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5" y="102"/>
                  </a:lnTo>
                  <a:lnTo>
                    <a:pt x="405" y="102"/>
                  </a:lnTo>
                  <a:lnTo>
                    <a:pt x="403" y="102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6" y="104"/>
                  </a:lnTo>
                  <a:lnTo>
                    <a:pt x="408" y="104"/>
                  </a:lnTo>
                  <a:lnTo>
                    <a:pt x="408" y="104"/>
                  </a:lnTo>
                  <a:lnTo>
                    <a:pt x="408" y="105"/>
                  </a:lnTo>
                  <a:lnTo>
                    <a:pt x="410" y="107"/>
                  </a:lnTo>
                  <a:lnTo>
                    <a:pt x="410" y="108"/>
                  </a:lnTo>
                  <a:lnTo>
                    <a:pt x="408" y="110"/>
                  </a:lnTo>
                  <a:lnTo>
                    <a:pt x="406" y="112"/>
                  </a:lnTo>
                  <a:lnTo>
                    <a:pt x="406" y="112"/>
                  </a:lnTo>
                  <a:lnTo>
                    <a:pt x="406" y="113"/>
                  </a:lnTo>
                  <a:lnTo>
                    <a:pt x="405" y="113"/>
                  </a:lnTo>
                  <a:lnTo>
                    <a:pt x="405" y="113"/>
                  </a:lnTo>
                  <a:lnTo>
                    <a:pt x="406" y="113"/>
                  </a:lnTo>
                  <a:lnTo>
                    <a:pt x="406" y="115"/>
                  </a:lnTo>
                  <a:lnTo>
                    <a:pt x="406" y="115"/>
                  </a:lnTo>
                  <a:lnTo>
                    <a:pt x="408" y="113"/>
                  </a:lnTo>
                  <a:lnTo>
                    <a:pt x="410" y="113"/>
                  </a:lnTo>
                  <a:lnTo>
                    <a:pt x="411" y="113"/>
                  </a:lnTo>
                  <a:lnTo>
                    <a:pt x="413" y="115"/>
                  </a:lnTo>
                  <a:lnTo>
                    <a:pt x="414" y="115"/>
                  </a:lnTo>
                  <a:lnTo>
                    <a:pt x="416" y="115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21" y="116"/>
                  </a:lnTo>
                  <a:lnTo>
                    <a:pt x="421" y="116"/>
                  </a:lnTo>
                  <a:lnTo>
                    <a:pt x="421" y="118"/>
                  </a:lnTo>
                  <a:lnTo>
                    <a:pt x="421" y="118"/>
                  </a:lnTo>
                  <a:lnTo>
                    <a:pt x="421" y="119"/>
                  </a:lnTo>
                  <a:lnTo>
                    <a:pt x="421" y="119"/>
                  </a:lnTo>
                  <a:lnTo>
                    <a:pt x="421" y="121"/>
                  </a:lnTo>
                  <a:lnTo>
                    <a:pt x="421" y="121"/>
                  </a:lnTo>
                  <a:lnTo>
                    <a:pt x="419" y="121"/>
                  </a:lnTo>
                  <a:lnTo>
                    <a:pt x="419" y="123"/>
                  </a:lnTo>
                  <a:lnTo>
                    <a:pt x="417" y="124"/>
                  </a:lnTo>
                  <a:lnTo>
                    <a:pt x="416" y="124"/>
                  </a:lnTo>
                  <a:lnTo>
                    <a:pt x="414" y="126"/>
                  </a:lnTo>
                  <a:lnTo>
                    <a:pt x="414" y="126"/>
                  </a:lnTo>
                  <a:lnTo>
                    <a:pt x="414" y="127"/>
                  </a:lnTo>
                  <a:lnTo>
                    <a:pt x="414" y="129"/>
                  </a:lnTo>
                  <a:lnTo>
                    <a:pt x="417" y="132"/>
                  </a:lnTo>
                  <a:lnTo>
                    <a:pt x="417" y="134"/>
                  </a:lnTo>
                  <a:lnTo>
                    <a:pt x="416" y="134"/>
                  </a:lnTo>
                  <a:lnTo>
                    <a:pt x="416" y="134"/>
                  </a:lnTo>
                  <a:lnTo>
                    <a:pt x="414" y="132"/>
                  </a:lnTo>
                  <a:lnTo>
                    <a:pt x="413" y="130"/>
                  </a:lnTo>
                  <a:lnTo>
                    <a:pt x="413" y="130"/>
                  </a:lnTo>
                  <a:lnTo>
                    <a:pt x="411" y="130"/>
                  </a:lnTo>
                  <a:lnTo>
                    <a:pt x="405" y="130"/>
                  </a:lnTo>
                  <a:lnTo>
                    <a:pt x="405" y="130"/>
                  </a:lnTo>
                  <a:lnTo>
                    <a:pt x="402" y="132"/>
                  </a:lnTo>
                  <a:lnTo>
                    <a:pt x="402" y="134"/>
                  </a:lnTo>
                  <a:lnTo>
                    <a:pt x="400" y="135"/>
                  </a:lnTo>
                  <a:lnTo>
                    <a:pt x="399" y="135"/>
                  </a:lnTo>
                  <a:lnTo>
                    <a:pt x="397" y="135"/>
                  </a:lnTo>
                  <a:lnTo>
                    <a:pt x="394" y="138"/>
                  </a:lnTo>
                  <a:lnTo>
                    <a:pt x="392" y="140"/>
                  </a:lnTo>
                  <a:lnTo>
                    <a:pt x="391" y="140"/>
                  </a:lnTo>
                  <a:lnTo>
                    <a:pt x="389" y="142"/>
                  </a:lnTo>
                  <a:lnTo>
                    <a:pt x="389" y="143"/>
                  </a:lnTo>
                  <a:lnTo>
                    <a:pt x="387" y="143"/>
                  </a:lnTo>
                  <a:lnTo>
                    <a:pt x="387" y="145"/>
                  </a:lnTo>
                  <a:lnTo>
                    <a:pt x="387" y="148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51"/>
                  </a:lnTo>
                  <a:lnTo>
                    <a:pt x="387" y="151"/>
                  </a:lnTo>
                  <a:lnTo>
                    <a:pt x="387" y="153"/>
                  </a:lnTo>
                  <a:lnTo>
                    <a:pt x="387" y="154"/>
                  </a:lnTo>
                  <a:lnTo>
                    <a:pt x="386" y="156"/>
                  </a:lnTo>
                  <a:lnTo>
                    <a:pt x="384" y="157"/>
                  </a:lnTo>
                  <a:lnTo>
                    <a:pt x="384" y="157"/>
                  </a:lnTo>
                  <a:lnTo>
                    <a:pt x="383" y="159"/>
                  </a:lnTo>
                  <a:lnTo>
                    <a:pt x="381" y="160"/>
                  </a:lnTo>
                  <a:lnTo>
                    <a:pt x="381" y="160"/>
                  </a:lnTo>
                  <a:lnTo>
                    <a:pt x="381" y="162"/>
                  </a:lnTo>
                  <a:lnTo>
                    <a:pt x="381" y="162"/>
                  </a:lnTo>
                  <a:lnTo>
                    <a:pt x="381" y="164"/>
                  </a:lnTo>
                  <a:lnTo>
                    <a:pt x="381" y="164"/>
                  </a:lnTo>
                  <a:lnTo>
                    <a:pt x="383" y="164"/>
                  </a:lnTo>
                  <a:lnTo>
                    <a:pt x="383" y="165"/>
                  </a:lnTo>
                  <a:lnTo>
                    <a:pt x="383" y="165"/>
                  </a:lnTo>
                  <a:lnTo>
                    <a:pt x="383" y="167"/>
                  </a:lnTo>
                  <a:lnTo>
                    <a:pt x="381" y="170"/>
                  </a:lnTo>
                  <a:lnTo>
                    <a:pt x="380" y="171"/>
                  </a:lnTo>
                  <a:lnTo>
                    <a:pt x="378" y="173"/>
                  </a:lnTo>
                  <a:lnTo>
                    <a:pt x="378" y="175"/>
                  </a:lnTo>
                  <a:lnTo>
                    <a:pt x="376" y="176"/>
                  </a:lnTo>
                  <a:lnTo>
                    <a:pt x="376" y="179"/>
                  </a:lnTo>
                  <a:lnTo>
                    <a:pt x="375" y="181"/>
                  </a:lnTo>
                  <a:lnTo>
                    <a:pt x="375" y="182"/>
                  </a:lnTo>
                  <a:lnTo>
                    <a:pt x="373" y="182"/>
                  </a:lnTo>
                  <a:lnTo>
                    <a:pt x="373" y="182"/>
                  </a:lnTo>
                  <a:lnTo>
                    <a:pt x="370" y="182"/>
                  </a:lnTo>
                  <a:lnTo>
                    <a:pt x="369" y="181"/>
                  </a:lnTo>
                  <a:lnTo>
                    <a:pt x="369" y="181"/>
                  </a:lnTo>
                  <a:lnTo>
                    <a:pt x="367" y="181"/>
                  </a:lnTo>
                  <a:lnTo>
                    <a:pt x="367" y="181"/>
                  </a:lnTo>
                  <a:lnTo>
                    <a:pt x="365" y="181"/>
                  </a:lnTo>
                  <a:lnTo>
                    <a:pt x="365" y="181"/>
                  </a:lnTo>
                  <a:lnTo>
                    <a:pt x="364" y="179"/>
                  </a:lnTo>
                  <a:lnTo>
                    <a:pt x="362" y="181"/>
                  </a:lnTo>
                  <a:lnTo>
                    <a:pt x="362" y="181"/>
                  </a:lnTo>
                  <a:lnTo>
                    <a:pt x="364" y="184"/>
                  </a:lnTo>
                  <a:lnTo>
                    <a:pt x="364" y="186"/>
                  </a:lnTo>
                  <a:lnTo>
                    <a:pt x="364" y="189"/>
                  </a:lnTo>
                  <a:lnTo>
                    <a:pt x="364" y="192"/>
                  </a:lnTo>
                  <a:lnTo>
                    <a:pt x="364" y="195"/>
                  </a:lnTo>
                  <a:lnTo>
                    <a:pt x="364" y="195"/>
                  </a:lnTo>
                  <a:lnTo>
                    <a:pt x="362" y="197"/>
                  </a:lnTo>
                  <a:lnTo>
                    <a:pt x="362" y="197"/>
                  </a:lnTo>
                  <a:lnTo>
                    <a:pt x="361" y="195"/>
                  </a:lnTo>
                  <a:lnTo>
                    <a:pt x="361" y="197"/>
                  </a:lnTo>
                  <a:lnTo>
                    <a:pt x="361" y="197"/>
                  </a:lnTo>
                  <a:lnTo>
                    <a:pt x="361" y="198"/>
                  </a:lnTo>
                  <a:lnTo>
                    <a:pt x="359" y="200"/>
                  </a:lnTo>
                  <a:lnTo>
                    <a:pt x="359" y="201"/>
                  </a:lnTo>
                  <a:lnTo>
                    <a:pt x="359" y="201"/>
                  </a:lnTo>
                  <a:lnTo>
                    <a:pt x="359" y="203"/>
                  </a:lnTo>
                  <a:lnTo>
                    <a:pt x="361" y="206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59" y="208"/>
                  </a:lnTo>
                  <a:lnTo>
                    <a:pt x="359" y="209"/>
                  </a:lnTo>
                  <a:lnTo>
                    <a:pt x="359" y="209"/>
                  </a:lnTo>
                  <a:lnTo>
                    <a:pt x="358" y="211"/>
                  </a:lnTo>
                  <a:lnTo>
                    <a:pt x="358" y="212"/>
                  </a:lnTo>
                  <a:lnTo>
                    <a:pt x="356" y="211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3" y="209"/>
                  </a:lnTo>
                  <a:lnTo>
                    <a:pt x="353" y="211"/>
                  </a:lnTo>
                  <a:lnTo>
                    <a:pt x="353" y="211"/>
                  </a:lnTo>
                  <a:lnTo>
                    <a:pt x="351" y="212"/>
                  </a:lnTo>
                  <a:lnTo>
                    <a:pt x="351" y="211"/>
                  </a:lnTo>
                  <a:lnTo>
                    <a:pt x="351" y="205"/>
                  </a:lnTo>
                  <a:lnTo>
                    <a:pt x="351" y="203"/>
                  </a:lnTo>
                  <a:lnTo>
                    <a:pt x="351" y="201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50" y="198"/>
                  </a:lnTo>
                  <a:lnTo>
                    <a:pt x="350" y="197"/>
                  </a:lnTo>
                  <a:lnTo>
                    <a:pt x="348" y="195"/>
                  </a:lnTo>
                  <a:lnTo>
                    <a:pt x="348" y="192"/>
                  </a:lnTo>
                  <a:lnTo>
                    <a:pt x="348" y="192"/>
                  </a:lnTo>
                  <a:lnTo>
                    <a:pt x="348" y="189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5" y="186"/>
                  </a:lnTo>
                  <a:lnTo>
                    <a:pt x="345" y="186"/>
                  </a:lnTo>
                  <a:lnTo>
                    <a:pt x="343" y="186"/>
                  </a:lnTo>
                  <a:lnTo>
                    <a:pt x="343" y="186"/>
                  </a:lnTo>
                  <a:lnTo>
                    <a:pt x="343" y="187"/>
                  </a:lnTo>
                  <a:lnTo>
                    <a:pt x="343" y="189"/>
                  </a:lnTo>
                  <a:lnTo>
                    <a:pt x="342" y="189"/>
                  </a:lnTo>
                  <a:lnTo>
                    <a:pt x="340" y="190"/>
                  </a:lnTo>
                  <a:lnTo>
                    <a:pt x="340" y="192"/>
                  </a:lnTo>
                  <a:lnTo>
                    <a:pt x="340" y="194"/>
                  </a:lnTo>
                  <a:lnTo>
                    <a:pt x="340" y="195"/>
                  </a:lnTo>
                  <a:lnTo>
                    <a:pt x="340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37" y="197"/>
                  </a:lnTo>
                  <a:lnTo>
                    <a:pt x="337" y="195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4" y="194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2" y="190"/>
                  </a:lnTo>
                  <a:lnTo>
                    <a:pt x="332" y="187"/>
                  </a:lnTo>
                  <a:lnTo>
                    <a:pt x="332" y="186"/>
                  </a:lnTo>
                  <a:lnTo>
                    <a:pt x="332" y="184"/>
                  </a:lnTo>
                  <a:lnTo>
                    <a:pt x="332" y="182"/>
                  </a:lnTo>
                  <a:lnTo>
                    <a:pt x="334" y="181"/>
                  </a:lnTo>
                  <a:lnTo>
                    <a:pt x="334" y="181"/>
                  </a:lnTo>
                  <a:lnTo>
                    <a:pt x="334" y="179"/>
                  </a:lnTo>
                  <a:lnTo>
                    <a:pt x="335" y="179"/>
                  </a:lnTo>
                  <a:lnTo>
                    <a:pt x="337" y="179"/>
                  </a:lnTo>
                  <a:lnTo>
                    <a:pt x="337" y="179"/>
                  </a:lnTo>
                  <a:lnTo>
                    <a:pt x="339" y="179"/>
                  </a:lnTo>
                  <a:lnTo>
                    <a:pt x="339" y="178"/>
                  </a:lnTo>
                  <a:lnTo>
                    <a:pt x="340" y="178"/>
                  </a:lnTo>
                  <a:lnTo>
                    <a:pt x="340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5" y="176"/>
                  </a:lnTo>
                  <a:lnTo>
                    <a:pt x="345" y="175"/>
                  </a:lnTo>
                  <a:lnTo>
                    <a:pt x="345" y="175"/>
                  </a:lnTo>
                  <a:lnTo>
                    <a:pt x="345" y="173"/>
                  </a:lnTo>
                  <a:lnTo>
                    <a:pt x="346" y="171"/>
                  </a:lnTo>
                  <a:lnTo>
                    <a:pt x="346" y="170"/>
                  </a:lnTo>
                  <a:lnTo>
                    <a:pt x="346" y="170"/>
                  </a:lnTo>
                  <a:lnTo>
                    <a:pt x="346" y="168"/>
                  </a:lnTo>
                  <a:lnTo>
                    <a:pt x="348" y="168"/>
                  </a:lnTo>
                  <a:lnTo>
                    <a:pt x="350" y="168"/>
                  </a:lnTo>
                  <a:lnTo>
                    <a:pt x="350" y="168"/>
                  </a:lnTo>
                  <a:lnTo>
                    <a:pt x="351" y="168"/>
                  </a:lnTo>
                  <a:lnTo>
                    <a:pt x="351" y="167"/>
                  </a:lnTo>
                  <a:lnTo>
                    <a:pt x="351" y="167"/>
                  </a:lnTo>
                  <a:lnTo>
                    <a:pt x="350" y="165"/>
                  </a:lnTo>
                  <a:lnTo>
                    <a:pt x="346" y="164"/>
                  </a:lnTo>
                  <a:lnTo>
                    <a:pt x="345" y="164"/>
                  </a:lnTo>
                  <a:lnTo>
                    <a:pt x="340" y="164"/>
                  </a:lnTo>
                  <a:lnTo>
                    <a:pt x="335" y="164"/>
                  </a:lnTo>
                  <a:lnTo>
                    <a:pt x="335" y="164"/>
                  </a:lnTo>
                  <a:lnTo>
                    <a:pt x="334" y="164"/>
                  </a:lnTo>
                  <a:lnTo>
                    <a:pt x="329" y="164"/>
                  </a:lnTo>
                  <a:lnTo>
                    <a:pt x="326" y="164"/>
                  </a:lnTo>
                  <a:lnTo>
                    <a:pt x="324" y="164"/>
                  </a:lnTo>
                  <a:lnTo>
                    <a:pt x="323" y="164"/>
                  </a:lnTo>
                  <a:lnTo>
                    <a:pt x="321" y="164"/>
                  </a:lnTo>
                  <a:lnTo>
                    <a:pt x="318" y="164"/>
                  </a:lnTo>
                  <a:lnTo>
                    <a:pt x="317" y="162"/>
                  </a:lnTo>
                  <a:lnTo>
                    <a:pt x="315" y="162"/>
                  </a:lnTo>
                  <a:lnTo>
                    <a:pt x="313" y="162"/>
                  </a:lnTo>
                  <a:lnTo>
                    <a:pt x="312" y="162"/>
                  </a:lnTo>
                  <a:lnTo>
                    <a:pt x="312" y="162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2" y="157"/>
                  </a:lnTo>
                  <a:lnTo>
                    <a:pt x="312" y="153"/>
                  </a:lnTo>
                  <a:lnTo>
                    <a:pt x="312" y="151"/>
                  </a:lnTo>
                  <a:lnTo>
                    <a:pt x="310" y="148"/>
                  </a:lnTo>
                  <a:lnTo>
                    <a:pt x="310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9"/>
                  </a:lnTo>
                  <a:lnTo>
                    <a:pt x="309" y="151"/>
                  </a:lnTo>
                  <a:lnTo>
                    <a:pt x="307" y="151"/>
                  </a:lnTo>
                  <a:lnTo>
                    <a:pt x="305" y="151"/>
                  </a:lnTo>
                  <a:lnTo>
                    <a:pt x="304" y="149"/>
                  </a:lnTo>
                  <a:lnTo>
                    <a:pt x="302" y="149"/>
                  </a:lnTo>
                  <a:lnTo>
                    <a:pt x="302" y="148"/>
                  </a:lnTo>
                  <a:lnTo>
                    <a:pt x="302" y="146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301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8" y="146"/>
                  </a:lnTo>
                  <a:lnTo>
                    <a:pt x="298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6" y="145"/>
                  </a:lnTo>
                  <a:lnTo>
                    <a:pt x="294" y="145"/>
                  </a:lnTo>
                  <a:lnTo>
                    <a:pt x="293" y="143"/>
                  </a:lnTo>
                  <a:lnTo>
                    <a:pt x="291" y="142"/>
                  </a:lnTo>
                  <a:lnTo>
                    <a:pt x="291" y="142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3" y="143"/>
                  </a:lnTo>
                  <a:lnTo>
                    <a:pt x="293" y="145"/>
                  </a:lnTo>
                  <a:lnTo>
                    <a:pt x="293" y="145"/>
                  </a:lnTo>
                  <a:lnTo>
                    <a:pt x="291" y="146"/>
                  </a:lnTo>
                  <a:lnTo>
                    <a:pt x="291" y="146"/>
                  </a:lnTo>
                  <a:lnTo>
                    <a:pt x="290" y="148"/>
                  </a:lnTo>
                  <a:lnTo>
                    <a:pt x="288" y="149"/>
                  </a:lnTo>
                  <a:lnTo>
                    <a:pt x="288" y="151"/>
                  </a:lnTo>
                  <a:lnTo>
                    <a:pt x="287" y="151"/>
                  </a:lnTo>
                  <a:lnTo>
                    <a:pt x="287" y="153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90" y="154"/>
                  </a:lnTo>
                  <a:lnTo>
                    <a:pt x="291" y="156"/>
                  </a:lnTo>
                  <a:lnTo>
                    <a:pt x="293" y="157"/>
                  </a:lnTo>
                  <a:lnTo>
                    <a:pt x="293" y="157"/>
                  </a:lnTo>
                  <a:lnTo>
                    <a:pt x="294" y="159"/>
                  </a:lnTo>
                  <a:lnTo>
                    <a:pt x="298" y="159"/>
                  </a:lnTo>
                  <a:lnTo>
                    <a:pt x="298" y="159"/>
                  </a:lnTo>
                  <a:lnTo>
                    <a:pt x="298" y="160"/>
                  </a:lnTo>
                  <a:lnTo>
                    <a:pt x="298" y="160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4"/>
                  </a:lnTo>
                  <a:lnTo>
                    <a:pt x="298" y="164"/>
                  </a:lnTo>
                  <a:lnTo>
                    <a:pt x="296" y="164"/>
                  </a:lnTo>
                  <a:lnTo>
                    <a:pt x="296" y="164"/>
                  </a:lnTo>
                  <a:lnTo>
                    <a:pt x="294" y="164"/>
                  </a:lnTo>
                  <a:lnTo>
                    <a:pt x="293" y="164"/>
                  </a:lnTo>
                  <a:lnTo>
                    <a:pt x="291" y="167"/>
                  </a:lnTo>
                  <a:lnTo>
                    <a:pt x="290" y="168"/>
                  </a:lnTo>
                  <a:lnTo>
                    <a:pt x="290" y="168"/>
                  </a:lnTo>
                  <a:lnTo>
                    <a:pt x="288" y="167"/>
                  </a:lnTo>
                  <a:lnTo>
                    <a:pt x="288" y="167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1"/>
                  </a:lnTo>
                  <a:lnTo>
                    <a:pt x="287" y="173"/>
                  </a:lnTo>
                  <a:lnTo>
                    <a:pt x="288" y="173"/>
                  </a:lnTo>
                  <a:lnTo>
                    <a:pt x="290" y="175"/>
                  </a:lnTo>
                  <a:lnTo>
                    <a:pt x="290" y="175"/>
                  </a:lnTo>
                  <a:lnTo>
                    <a:pt x="291" y="175"/>
                  </a:lnTo>
                  <a:lnTo>
                    <a:pt x="291" y="175"/>
                  </a:lnTo>
                  <a:lnTo>
                    <a:pt x="293" y="176"/>
                  </a:lnTo>
                  <a:lnTo>
                    <a:pt x="294" y="176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81"/>
                  </a:lnTo>
                  <a:lnTo>
                    <a:pt x="296" y="181"/>
                  </a:lnTo>
                  <a:lnTo>
                    <a:pt x="294" y="184"/>
                  </a:lnTo>
                  <a:lnTo>
                    <a:pt x="294" y="186"/>
                  </a:lnTo>
                  <a:lnTo>
                    <a:pt x="294" y="187"/>
                  </a:lnTo>
                  <a:lnTo>
                    <a:pt x="294" y="187"/>
                  </a:lnTo>
                  <a:lnTo>
                    <a:pt x="294" y="189"/>
                  </a:lnTo>
                  <a:lnTo>
                    <a:pt x="296" y="189"/>
                  </a:lnTo>
                  <a:lnTo>
                    <a:pt x="296" y="190"/>
                  </a:lnTo>
                  <a:lnTo>
                    <a:pt x="296" y="192"/>
                  </a:lnTo>
                  <a:lnTo>
                    <a:pt x="296" y="192"/>
                  </a:lnTo>
                  <a:lnTo>
                    <a:pt x="298" y="194"/>
                  </a:lnTo>
                  <a:lnTo>
                    <a:pt x="299" y="194"/>
                  </a:lnTo>
                  <a:lnTo>
                    <a:pt x="299" y="194"/>
                  </a:lnTo>
                  <a:lnTo>
                    <a:pt x="298" y="195"/>
                  </a:lnTo>
                  <a:lnTo>
                    <a:pt x="298" y="197"/>
                  </a:lnTo>
                  <a:lnTo>
                    <a:pt x="299" y="198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5"/>
                  </a:lnTo>
                  <a:lnTo>
                    <a:pt x="301" y="208"/>
                  </a:lnTo>
                  <a:lnTo>
                    <a:pt x="301" y="209"/>
                  </a:lnTo>
                  <a:lnTo>
                    <a:pt x="301" y="211"/>
                  </a:lnTo>
                  <a:lnTo>
                    <a:pt x="301" y="212"/>
                  </a:lnTo>
                  <a:lnTo>
                    <a:pt x="299" y="212"/>
                  </a:lnTo>
                  <a:lnTo>
                    <a:pt x="301" y="214"/>
                  </a:lnTo>
                  <a:lnTo>
                    <a:pt x="301" y="216"/>
                  </a:lnTo>
                  <a:lnTo>
                    <a:pt x="301" y="217"/>
                  </a:lnTo>
                  <a:lnTo>
                    <a:pt x="299" y="217"/>
                  </a:lnTo>
                  <a:lnTo>
                    <a:pt x="299" y="217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6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4" y="209"/>
                  </a:lnTo>
                  <a:lnTo>
                    <a:pt x="294" y="214"/>
                  </a:lnTo>
                  <a:lnTo>
                    <a:pt x="294" y="216"/>
                  </a:lnTo>
                  <a:lnTo>
                    <a:pt x="294" y="217"/>
                  </a:lnTo>
                  <a:lnTo>
                    <a:pt x="293" y="217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7"/>
                  </a:lnTo>
                  <a:lnTo>
                    <a:pt x="288" y="217"/>
                  </a:lnTo>
                  <a:lnTo>
                    <a:pt x="287" y="216"/>
                  </a:lnTo>
                  <a:lnTo>
                    <a:pt x="287" y="214"/>
                  </a:lnTo>
                  <a:lnTo>
                    <a:pt x="288" y="211"/>
                  </a:lnTo>
                  <a:lnTo>
                    <a:pt x="288" y="209"/>
                  </a:lnTo>
                  <a:lnTo>
                    <a:pt x="287" y="208"/>
                  </a:lnTo>
                  <a:lnTo>
                    <a:pt x="285" y="208"/>
                  </a:lnTo>
                  <a:lnTo>
                    <a:pt x="285" y="206"/>
                  </a:lnTo>
                  <a:lnTo>
                    <a:pt x="285" y="208"/>
                  </a:lnTo>
                  <a:lnTo>
                    <a:pt x="287" y="208"/>
                  </a:lnTo>
                  <a:lnTo>
                    <a:pt x="287" y="209"/>
                  </a:lnTo>
                  <a:lnTo>
                    <a:pt x="288" y="209"/>
                  </a:lnTo>
                  <a:lnTo>
                    <a:pt x="288" y="211"/>
                  </a:lnTo>
                  <a:lnTo>
                    <a:pt x="287" y="211"/>
                  </a:lnTo>
                  <a:lnTo>
                    <a:pt x="285" y="214"/>
                  </a:lnTo>
                  <a:lnTo>
                    <a:pt x="283" y="216"/>
                  </a:lnTo>
                  <a:lnTo>
                    <a:pt x="282" y="217"/>
                  </a:lnTo>
                  <a:lnTo>
                    <a:pt x="274" y="219"/>
                  </a:lnTo>
                  <a:lnTo>
                    <a:pt x="272" y="219"/>
                  </a:lnTo>
                  <a:lnTo>
                    <a:pt x="271" y="220"/>
                  </a:lnTo>
                  <a:lnTo>
                    <a:pt x="269" y="223"/>
                  </a:lnTo>
                  <a:lnTo>
                    <a:pt x="269" y="225"/>
                  </a:lnTo>
                  <a:lnTo>
                    <a:pt x="269" y="227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1" y="233"/>
                  </a:lnTo>
                  <a:lnTo>
                    <a:pt x="269" y="233"/>
                  </a:lnTo>
                  <a:lnTo>
                    <a:pt x="268" y="234"/>
                  </a:lnTo>
                  <a:lnTo>
                    <a:pt x="268" y="236"/>
                  </a:lnTo>
                  <a:lnTo>
                    <a:pt x="268" y="236"/>
                  </a:lnTo>
                  <a:lnTo>
                    <a:pt x="265" y="239"/>
                  </a:lnTo>
                  <a:lnTo>
                    <a:pt x="263" y="241"/>
                  </a:lnTo>
                  <a:lnTo>
                    <a:pt x="263" y="241"/>
                  </a:lnTo>
                  <a:lnTo>
                    <a:pt x="261" y="241"/>
                  </a:lnTo>
                  <a:lnTo>
                    <a:pt x="260" y="241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0" y="242"/>
                  </a:lnTo>
                  <a:lnTo>
                    <a:pt x="255" y="244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4"/>
                  </a:lnTo>
                  <a:lnTo>
                    <a:pt x="250" y="244"/>
                  </a:lnTo>
                  <a:lnTo>
                    <a:pt x="249" y="242"/>
                  </a:lnTo>
                  <a:lnTo>
                    <a:pt x="246" y="246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7" y="246"/>
                  </a:lnTo>
                  <a:lnTo>
                    <a:pt x="249" y="247"/>
                  </a:lnTo>
                  <a:lnTo>
                    <a:pt x="249" y="247"/>
                  </a:lnTo>
                  <a:lnTo>
                    <a:pt x="246" y="249"/>
                  </a:lnTo>
                  <a:lnTo>
                    <a:pt x="239" y="255"/>
                  </a:lnTo>
                  <a:lnTo>
                    <a:pt x="239" y="255"/>
                  </a:lnTo>
                  <a:lnTo>
                    <a:pt x="238" y="257"/>
                  </a:lnTo>
                  <a:lnTo>
                    <a:pt x="236" y="258"/>
                  </a:lnTo>
                  <a:lnTo>
                    <a:pt x="235" y="261"/>
                  </a:lnTo>
                  <a:lnTo>
                    <a:pt x="231" y="266"/>
                  </a:lnTo>
                  <a:lnTo>
                    <a:pt x="230" y="268"/>
                  </a:lnTo>
                  <a:lnTo>
                    <a:pt x="224" y="271"/>
                  </a:lnTo>
                  <a:lnTo>
                    <a:pt x="222" y="271"/>
                  </a:lnTo>
                  <a:lnTo>
                    <a:pt x="219" y="274"/>
                  </a:lnTo>
                  <a:lnTo>
                    <a:pt x="217" y="277"/>
                  </a:lnTo>
                  <a:lnTo>
                    <a:pt x="212" y="279"/>
                  </a:lnTo>
                  <a:lnTo>
                    <a:pt x="208" y="282"/>
                  </a:lnTo>
                  <a:lnTo>
                    <a:pt x="205" y="285"/>
                  </a:lnTo>
                  <a:lnTo>
                    <a:pt x="203" y="286"/>
                  </a:lnTo>
                  <a:lnTo>
                    <a:pt x="203" y="286"/>
                  </a:lnTo>
                  <a:lnTo>
                    <a:pt x="203" y="288"/>
                  </a:lnTo>
                  <a:lnTo>
                    <a:pt x="205" y="288"/>
                  </a:lnTo>
                  <a:lnTo>
                    <a:pt x="205" y="290"/>
                  </a:lnTo>
                  <a:lnTo>
                    <a:pt x="205" y="290"/>
                  </a:lnTo>
                  <a:lnTo>
                    <a:pt x="205" y="291"/>
                  </a:lnTo>
                  <a:lnTo>
                    <a:pt x="203" y="293"/>
                  </a:lnTo>
                  <a:lnTo>
                    <a:pt x="201" y="294"/>
                  </a:lnTo>
                  <a:lnTo>
                    <a:pt x="195" y="296"/>
                  </a:lnTo>
                  <a:lnTo>
                    <a:pt x="195" y="296"/>
                  </a:lnTo>
                  <a:lnTo>
                    <a:pt x="190" y="296"/>
                  </a:lnTo>
                  <a:lnTo>
                    <a:pt x="189" y="296"/>
                  </a:lnTo>
                  <a:lnTo>
                    <a:pt x="189" y="297"/>
                  </a:lnTo>
                  <a:lnTo>
                    <a:pt x="187" y="301"/>
                  </a:lnTo>
                  <a:lnTo>
                    <a:pt x="186" y="302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3" y="304"/>
                  </a:lnTo>
                  <a:lnTo>
                    <a:pt x="183" y="304"/>
                  </a:lnTo>
                  <a:lnTo>
                    <a:pt x="181" y="302"/>
                  </a:lnTo>
                  <a:lnTo>
                    <a:pt x="181" y="302"/>
                  </a:lnTo>
                  <a:lnTo>
                    <a:pt x="179" y="302"/>
                  </a:lnTo>
                  <a:lnTo>
                    <a:pt x="176" y="304"/>
                  </a:lnTo>
                  <a:lnTo>
                    <a:pt x="175" y="305"/>
                  </a:lnTo>
                  <a:lnTo>
                    <a:pt x="171" y="310"/>
                  </a:lnTo>
                  <a:lnTo>
                    <a:pt x="171" y="315"/>
                  </a:lnTo>
                  <a:lnTo>
                    <a:pt x="171" y="318"/>
                  </a:lnTo>
                  <a:lnTo>
                    <a:pt x="173" y="321"/>
                  </a:lnTo>
                  <a:lnTo>
                    <a:pt x="173" y="323"/>
                  </a:lnTo>
                  <a:lnTo>
                    <a:pt x="173" y="324"/>
                  </a:lnTo>
                  <a:lnTo>
                    <a:pt x="171" y="326"/>
                  </a:lnTo>
                  <a:lnTo>
                    <a:pt x="171" y="327"/>
                  </a:lnTo>
                  <a:lnTo>
                    <a:pt x="173" y="329"/>
                  </a:lnTo>
                  <a:lnTo>
                    <a:pt x="173" y="332"/>
                  </a:lnTo>
                  <a:lnTo>
                    <a:pt x="173" y="334"/>
                  </a:lnTo>
                  <a:lnTo>
                    <a:pt x="173" y="335"/>
                  </a:lnTo>
                  <a:lnTo>
                    <a:pt x="175" y="338"/>
                  </a:lnTo>
                  <a:lnTo>
                    <a:pt x="175" y="337"/>
                  </a:lnTo>
                  <a:lnTo>
                    <a:pt x="173" y="335"/>
                  </a:lnTo>
                  <a:lnTo>
                    <a:pt x="173" y="334"/>
                  </a:lnTo>
                  <a:lnTo>
                    <a:pt x="171" y="335"/>
                  </a:lnTo>
                  <a:lnTo>
                    <a:pt x="171" y="337"/>
                  </a:lnTo>
                  <a:lnTo>
                    <a:pt x="175" y="338"/>
                  </a:lnTo>
                  <a:lnTo>
                    <a:pt x="175" y="340"/>
                  </a:lnTo>
                  <a:lnTo>
                    <a:pt x="173" y="349"/>
                  </a:lnTo>
                  <a:lnTo>
                    <a:pt x="173" y="353"/>
                  </a:lnTo>
                  <a:lnTo>
                    <a:pt x="171" y="356"/>
                  </a:lnTo>
                  <a:lnTo>
                    <a:pt x="170" y="356"/>
                  </a:lnTo>
                  <a:lnTo>
                    <a:pt x="168" y="359"/>
                  </a:lnTo>
                  <a:lnTo>
                    <a:pt x="167" y="364"/>
                  </a:lnTo>
                  <a:lnTo>
                    <a:pt x="167" y="365"/>
                  </a:lnTo>
                  <a:lnTo>
                    <a:pt x="167" y="367"/>
                  </a:lnTo>
                  <a:lnTo>
                    <a:pt x="167" y="368"/>
                  </a:lnTo>
                  <a:lnTo>
                    <a:pt x="165" y="370"/>
                  </a:lnTo>
                  <a:lnTo>
                    <a:pt x="167" y="368"/>
                  </a:lnTo>
                  <a:lnTo>
                    <a:pt x="168" y="370"/>
                  </a:lnTo>
                  <a:lnTo>
                    <a:pt x="168" y="372"/>
                  </a:lnTo>
                  <a:lnTo>
                    <a:pt x="168" y="378"/>
                  </a:lnTo>
                  <a:lnTo>
                    <a:pt x="168" y="384"/>
                  </a:lnTo>
                  <a:lnTo>
                    <a:pt x="167" y="384"/>
                  </a:lnTo>
                  <a:lnTo>
                    <a:pt x="165" y="384"/>
                  </a:lnTo>
                  <a:lnTo>
                    <a:pt x="164" y="384"/>
                  </a:lnTo>
                  <a:lnTo>
                    <a:pt x="164" y="384"/>
                  </a:lnTo>
                  <a:lnTo>
                    <a:pt x="162" y="384"/>
                  </a:lnTo>
                  <a:lnTo>
                    <a:pt x="160" y="384"/>
                  </a:lnTo>
                  <a:lnTo>
                    <a:pt x="159" y="386"/>
                  </a:lnTo>
                  <a:lnTo>
                    <a:pt x="159" y="387"/>
                  </a:lnTo>
                  <a:lnTo>
                    <a:pt x="156" y="394"/>
                  </a:lnTo>
                  <a:lnTo>
                    <a:pt x="154" y="395"/>
                  </a:lnTo>
                  <a:lnTo>
                    <a:pt x="154" y="397"/>
                  </a:lnTo>
                  <a:lnTo>
                    <a:pt x="156" y="397"/>
                  </a:lnTo>
                  <a:lnTo>
                    <a:pt x="156" y="398"/>
                  </a:lnTo>
                  <a:lnTo>
                    <a:pt x="157" y="398"/>
                  </a:lnTo>
                  <a:lnTo>
                    <a:pt x="160" y="398"/>
                  </a:lnTo>
                  <a:lnTo>
                    <a:pt x="160" y="400"/>
                  </a:lnTo>
                  <a:lnTo>
                    <a:pt x="162" y="400"/>
                  </a:lnTo>
                  <a:lnTo>
                    <a:pt x="159" y="400"/>
                  </a:lnTo>
                  <a:lnTo>
                    <a:pt x="156" y="398"/>
                  </a:lnTo>
                  <a:lnTo>
                    <a:pt x="148" y="401"/>
                  </a:lnTo>
                  <a:lnTo>
                    <a:pt x="145" y="403"/>
                  </a:lnTo>
                  <a:lnTo>
                    <a:pt x="145" y="405"/>
                  </a:lnTo>
                  <a:lnTo>
                    <a:pt x="143" y="408"/>
                  </a:lnTo>
                  <a:lnTo>
                    <a:pt x="143" y="409"/>
                  </a:lnTo>
                  <a:lnTo>
                    <a:pt x="142" y="413"/>
                  </a:lnTo>
                  <a:lnTo>
                    <a:pt x="138" y="414"/>
                  </a:lnTo>
                  <a:lnTo>
                    <a:pt x="135" y="416"/>
                  </a:lnTo>
                  <a:lnTo>
                    <a:pt x="134" y="416"/>
                  </a:lnTo>
                  <a:lnTo>
                    <a:pt x="130" y="416"/>
                  </a:lnTo>
                  <a:lnTo>
                    <a:pt x="127" y="413"/>
                  </a:lnTo>
                  <a:lnTo>
                    <a:pt x="126" y="411"/>
                  </a:lnTo>
                  <a:lnTo>
                    <a:pt x="121" y="405"/>
                  </a:lnTo>
                  <a:lnTo>
                    <a:pt x="121" y="405"/>
                  </a:lnTo>
                  <a:lnTo>
                    <a:pt x="119" y="401"/>
                  </a:lnTo>
                  <a:lnTo>
                    <a:pt x="119" y="400"/>
                  </a:lnTo>
                  <a:lnTo>
                    <a:pt x="119" y="400"/>
                  </a:lnTo>
                  <a:lnTo>
                    <a:pt x="118" y="400"/>
                  </a:lnTo>
                  <a:lnTo>
                    <a:pt x="118" y="400"/>
                  </a:lnTo>
                  <a:lnTo>
                    <a:pt x="118" y="397"/>
                  </a:lnTo>
                  <a:lnTo>
                    <a:pt x="116" y="394"/>
                  </a:lnTo>
                  <a:lnTo>
                    <a:pt x="116" y="389"/>
                  </a:lnTo>
                  <a:lnTo>
                    <a:pt x="116" y="390"/>
                  </a:lnTo>
                  <a:lnTo>
                    <a:pt x="118" y="390"/>
                  </a:lnTo>
                  <a:lnTo>
                    <a:pt x="118" y="392"/>
                  </a:lnTo>
                  <a:lnTo>
                    <a:pt x="118" y="395"/>
                  </a:lnTo>
                  <a:lnTo>
                    <a:pt x="118" y="395"/>
                  </a:lnTo>
                  <a:lnTo>
                    <a:pt x="119" y="395"/>
                  </a:lnTo>
                  <a:lnTo>
                    <a:pt x="118" y="389"/>
                  </a:lnTo>
                  <a:lnTo>
                    <a:pt x="116" y="389"/>
                  </a:lnTo>
                  <a:lnTo>
                    <a:pt x="116" y="387"/>
                  </a:lnTo>
                  <a:lnTo>
                    <a:pt x="115" y="387"/>
                  </a:lnTo>
                  <a:lnTo>
                    <a:pt x="115" y="386"/>
                  </a:lnTo>
                  <a:lnTo>
                    <a:pt x="115" y="386"/>
                  </a:lnTo>
                  <a:lnTo>
                    <a:pt x="115" y="384"/>
                  </a:lnTo>
                  <a:lnTo>
                    <a:pt x="113" y="383"/>
                  </a:lnTo>
                  <a:lnTo>
                    <a:pt x="112" y="376"/>
                  </a:lnTo>
                  <a:lnTo>
                    <a:pt x="110" y="373"/>
                  </a:lnTo>
                  <a:lnTo>
                    <a:pt x="108" y="368"/>
                  </a:lnTo>
                  <a:lnTo>
                    <a:pt x="107" y="367"/>
                  </a:lnTo>
                  <a:lnTo>
                    <a:pt x="105" y="364"/>
                  </a:lnTo>
                  <a:lnTo>
                    <a:pt x="104" y="362"/>
                  </a:lnTo>
                  <a:lnTo>
                    <a:pt x="102" y="361"/>
                  </a:lnTo>
                  <a:lnTo>
                    <a:pt x="101" y="359"/>
                  </a:lnTo>
                  <a:lnTo>
                    <a:pt x="101" y="359"/>
                  </a:lnTo>
                  <a:lnTo>
                    <a:pt x="97" y="351"/>
                  </a:lnTo>
                  <a:lnTo>
                    <a:pt x="96" y="346"/>
                  </a:lnTo>
                  <a:lnTo>
                    <a:pt x="96" y="345"/>
                  </a:lnTo>
                  <a:lnTo>
                    <a:pt x="94" y="343"/>
                  </a:lnTo>
                  <a:lnTo>
                    <a:pt x="93" y="337"/>
                  </a:lnTo>
                  <a:lnTo>
                    <a:pt x="93" y="337"/>
                  </a:lnTo>
                  <a:lnTo>
                    <a:pt x="93" y="335"/>
                  </a:lnTo>
                  <a:lnTo>
                    <a:pt x="93" y="332"/>
                  </a:lnTo>
                  <a:lnTo>
                    <a:pt x="91" y="329"/>
                  </a:lnTo>
                  <a:lnTo>
                    <a:pt x="89" y="327"/>
                  </a:lnTo>
                  <a:lnTo>
                    <a:pt x="89" y="327"/>
                  </a:lnTo>
                  <a:lnTo>
                    <a:pt x="89" y="324"/>
                  </a:lnTo>
                  <a:lnTo>
                    <a:pt x="89" y="323"/>
                  </a:lnTo>
                  <a:lnTo>
                    <a:pt x="88" y="321"/>
                  </a:lnTo>
                  <a:lnTo>
                    <a:pt x="88" y="321"/>
                  </a:lnTo>
                  <a:lnTo>
                    <a:pt x="86" y="320"/>
                  </a:lnTo>
                  <a:lnTo>
                    <a:pt x="85" y="316"/>
                  </a:lnTo>
                  <a:lnTo>
                    <a:pt x="85" y="316"/>
                  </a:lnTo>
                  <a:lnTo>
                    <a:pt x="83" y="315"/>
                  </a:lnTo>
                  <a:lnTo>
                    <a:pt x="82" y="312"/>
                  </a:lnTo>
                  <a:lnTo>
                    <a:pt x="80" y="310"/>
                  </a:lnTo>
                  <a:lnTo>
                    <a:pt x="83" y="310"/>
                  </a:lnTo>
                  <a:lnTo>
                    <a:pt x="82" y="309"/>
                  </a:lnTo>
                  <a:lnTo>
                    <a:pt x="80" y="307"/>
                  </a:lnTo>
                  <a:lnTo>
                    <a:pt x="80" y="307"/>
                  </a:lnTo>
                  <a:lnTo>
                    <a:pt x="82" y="305"/>
                  </a:lnTo>
                  <a:lnTo>
                    <a:pt x="80" y="305"/>
                  </a:lnTo>
                  <a:lnTo>
                    <a:pt x="78" y="305"/>
                  </a:lnTo>
                  <a:lnTo>
                    <a:pt x="78" y="302"/>
                  </a:lnTo>
                  <a:lnTo>
                    <a:pt x="75" y="301"/>
                  </a:lnTo>
                  <a:lnTo>
                    <a:pt x="75" y="299"/>
                  </a:lnTo>
                  <a:lnTo>
                    <a:pt x="74" y="294"/>
                  </a:lnTo>
                  <a:lnTo>
                    <a:pt x="72" y="283"/>
                  </a:lnTo>
                  <a:lnTo>
                    <a:pt x="71" y="279"/>
                  </a:lnTo>
                  <a:lnTo>
                    <a:pt x="71" y="277"/>
                  </a:lnTo>
                  <a:lnTo>
                    <a:pt x="69" y="272"/>
                  </a:lnTo>
                  <a:lnTo>
                    <a:pt x="69" y="269"/>
                  </a:lnTo>
                  <a:lnTo>
                    <a:pt x="69" y="268"/>
                  </a:lnTo>
                  <a:lnTo>
                    <a:pt x="69" y="266"/>
                  </a:lnTo>
                  <a:lnTo>
                    <a:pt x="67" y="263"/>
                  </a:lnTo>
                  <a:lnTo>
                    <a:pt x="67" y="261"/>
                  </a:lnTo>
                  <a:lnTo>
                    <a:pt x="67" y="261"/>
                  </a:lnTo>
                  <a:lnTo>
                    <a:pt x="67" y="260"/>
                  </a:lnTo>
                  <a:lnTo>
                    <a:pt x="69" y="258"/>
                  </a:lnTo>
                  <a:lnTo>
                    <a:pt x="69" y="257"/>
                  </a:lnTo>
                  <a:lnTo>
                    <a:pt x="69" y="253"/>
                  </a:lnTo>
                  <a:lnTo>
                    <a:pt x="67" y="257"/>
                  </a:lnTo>
                  <a:lnTo>
                    <a:pt x="67" y="257"/>
                  </a:lnTo>
                  <a:lnTo>
                    <a:pt x="66" y="255"/>
                  </a:lnTo>
                  <a:lnTo>
                    <a:pt x="66" y="253"/>
                  </a:lnTo>
                  <a:lnTo>
                    <a:pt x="66" y="253"/>
                  </a:lnTo>
                  <a:lnTo>
                    <a:pt x="66" y="252"/>
                  </a:lnTo>
                  <a:lnTo>
                    <a:pt x="69" y="252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49"/>
                  </a:lnTo>
                  <a:lnTo>
                    <a:pt x="66" y="247"/>
                  </a:lnTo>
                  <a:lnTo>
                    <a:pt x="64" y="246"/>
                  </a:lnTo>
                  <a:lnTo>
                    <a:pt x="64" y="244"/>
                  </a:lnTo>
                  <a:lnTo>
                    <a:pt x="64" y="244"/>
                  </a:lnTo>
                  <a:lnTo>
                    <a:pt x="64" y="241"/>
                  </a:lnTo>
                  <a:lnTo>
                    <a:pt x="67" y="233"/>
                  </a:lnTo>
                  <a:lnTo>
                    <a:pt x="67" y="231"/>
                  </a:lnTo>
                  <a:lnTo>
                    <a:pt x="67" y="230"/>
                  </a:lnTo>
                  <a:lnTo>
                    <a:pt x="67" y="227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4" y="223"/>
                  </a:lnTo>
                  <a:lnTo>
                    <a:pt x="64" y="220"/>
                  </a:lnTo>
                  <a:lnTo>
                    <a:pt x="64" y="220"/>
                  </a:lnTo>
                  <a:lnTo>
                    <a:pt x="66" y="219"/>
                  </a:lnTo>
                  <a:lnTo>
                    <a:pt x="64" y="220"/>
                  </a:lnTo>
                  <a:lnTo>
                    <a:pt x="63" y="220"/>
                  </a:lnTo>
                  <a:lnTo>
                    <a:pt x="64" y="219"/>
                  </a:lnTo>
                  <a:lnTo>
                    <a:pt x="66" y="217"/>
                  </a:lnTo>
                  <a:lnTo>
                    <a:pt x="69" y="216"/>
                  </a:lnTo>
                  <a:lnTo>
                    <a:pt x="71" y="216"/>
                  </a:lnTo>
                  <a:lnTo>
                    <a:pt x="69" y="216"/>
                  </a:lnTo>
                  <a:lnTo>
                    <a:pt x="67" y="216"/>
                  </a:lnTo>
                  <a:lnTo>
                    <a:pt x="63" y="216"/>
                  </a:lnTo>
                  <a:lnTo>
                    <a:pt x="63" y="214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3" y="212"/>
                  </a:lnTo>
                  <a:lnTo>
                    <a:pt x="63" y="209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66" y="208"/>
                  </a:lnTo>
                  <a:lnTo>
                    <a:pt x="64" y="208"/>
                  </a:lnTo>
                  <a:lnTo>
                    <a:pt x="63" y="208"/>
                  </a:lnTo>
                  <a:lnTo>
                    <a:pt x="61" y="208"/>
                  </a:lnTo>
                  <a:lnTo>
                    <a:pt x="60" y="208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60" y="209"/>
                  </a:lnTo>
                  <a:lnTo>
                    <a:pt x="58" y="211"/>
                  </a:lnTo>
                  <a:lnTo>
                    <a:pt x="58" y="211"/>
                  </a:lnTo>
                  <a:lnTo>
                    <a:pt x="56" y="212"/>
                  </a:lnTo>
                  <a:lnTo>
                    <a:pt x="56" y="212"/>
                  </a:lnTo>
                  <a:lnTo>
                    <a:pt x="56" y="214"/>
                  </a:lnTo>
                  <a:lnTo>
                    <a:pt x="55" y="214"/>
                  </a:lnTo>
                  <a:lnTo>
                    <a:pt x="56" y="214"/>
                  </a:lnTo>
                  <a:lnTo>
                    <a:pt x="56" y="216"/>
                  </a:lnTo>
                  <a:lnTo>
                    <a:pt x="58" y="216"/>
                  </a:lnTo>
                  <a:lnTo>
                    <a:pt x="58" y="217"/>
                  </a:lnTo>
                  <a:lnTo>
                    <a:pt x="58" y="219"/>
                  </a:lnTo>
                  <a:lnTo>
                    <a:pt x="56" y="223"/>
                  </a:lnTo>
                  <a:lnTo>
                    <a:pt x="55" y="223"/>
                  </a:lnTo>
                  <a:lnTo>
                    <a:pt x="48" y="227"/>
                  </a:lnTo>
                  <a:lnTo>
                    <a:pt x="45" y="228"/>
                  </a:lnTo>
                  <a:lnTo>
                    <a:pt x="41" y="230"/>
                  </a:lnTo>
                  <a:lnTo>
                    <a:pt x="39" y="231"/>
                  </a:lnTo>
                  <a:lnTo>
                    <a:pt x="36" y="230"/>
                  </a:lnTo>
                  <a:lnTo>
                    <a:pt x="33" y="228"/>
                  </a:lnTo>
                  <a:lnTo>
                    <a:pt x="28" y="225"/>
                  </a:lnTo>
                  <a:lnTo>
                    <a:pt x="26" y="223"/>
                  </a:lnTo>
                  <a:lnTo>
                    <a:pt x="22" y="219"/>
                  </a:lnTo>
                  <a:lnTo>
                    <a:pt x="19" y="216"/>
                  </a:lnTo>
                  <a:lnTo>
                    <a:pt x="17" y="214"/>
                  </a:lnTo>
                  <a:lnTo>
                    <a:pt x="14" y="211"/>
                  </a:lnTo>
                  <a:lnTo>
                    <a:pt x="11" y="209"/>
                  </a:lnTo>
                  <a:lnTo>
                    <a:pt x="11" y="208"/>
                  </a:lnTo>
                  <a:lnTo>
                    <a:pt x="11" y="206"/>
                  </a:lnTo>
                  <a:lnTo>
                    <a:pt x="12" y="205"/>
                  </a:lnTo>
                  <a:lnTo>
                    <a:pt x="14" y="205"/>
                  </a:lnTo>
                  <a:lnTo>
                    <a:pt x="14" y="206"/>
                  </a:lnTo>
                  <a:lnTo>
                    <a:pt x="15" y="208"/>
                  </a:lnTo>
                  <a:lnTo>
                    <a:pt x="15" y="208"/>
                  </a:lnTo>
                  <a:lnTo>
                    <a:pt x="19" y="205"/>
                  </a:lnTo>
                  <a:lnTo>
                    <a:pt x="20" y="206"/>
                  </a:lnTo>
                  <a:lnTo>
                    <a:pt x="22" y="205"/>
                  </a:lnTo>
                  <a:lnTo>
                    <a:pt x="23" y="205"/>
                  </a:lnTo>
                  <a:lnTo>
                    <a:pt x="26" y="203"/>
                  </a:lnTo>
                  <a:lnTo>
                    <a:pt x="26" y="203"/>
                  </a:lnTo>
                  <a:lnTo>
                    <a:pt x="28" y="203"/>
                  </a:lnTo>
                  <a:lnTo>
                    <a:pt x="31" y="200"/>
                  </a:lnTo>
                  <a:lnTo>
                    <a:pt x="33" y="197"/>
                  </a:lnTo>
                  <a:lnTo>
                    <a:pt x="33" y="197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3" y="198"/>
                  </a:lnTo>
                  <a:lnTo>
                    <a:pt x="22" y="200"/>
                  </a:lnTo>
                  <a:lnTo>
                    <a:pt x="20" y="200"/>
                  </a:lnTo>
                  <a:lnTo>
                    <a:pt x="15" y="198"/>
                  </a:lnTo>
                  <a:lnTo>
                    <a:pt x="9" y="195"/>
                  </a:lnTo>
                  <a:lnTo>
                    <a:pt x="6" y="194"/>
                  </a:lnTo>
                  <a:lnTo>
                    <a:pt x="4" y="190"/>
                  </a:lnTo>
                  <a:lnTo>
                    <a:pt x="3" y="187"/>
                  </a:lnTo>
                  <a:lnTo>
                    <a:pt x="3" y="186"/>
                  </a:lnTo>
                  <a:lnTo>
                    <a:pt x="6" y="186"/>
                  </a:lnTo>
                  <a:lnTo>
                    <a:pt x="7" y="184"/>
                  </a:lnTo>
                  <a:lnTo>
                    <a:pt x="6" y="184"/>
                  </a:lnTo>
                  <a:lnTo>
                    <a:pt x="4" y="186"/>
                  </a:lnTo>
                  <a:lnTo>
                    <a:pt x="3" y="186"/>
                  </a:lnTo>
                  <a:lnTo>
                    <a:pt x="1" y="186"/>
                  </a:lnTo>
                  <a:lnTo>
                    <a:pt x="0" y="187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82"/>
                  </a:lnTo>
                  <a:lnTo>
                    <a:pt x="1" y="182"/>
                  </a:lnTo>
                  <a:lnTo>
                    <a:pt x="3" y="182"/>
                  </a:lnTo>
                  <a:lnTo>
                    <a:pt x="4" y="182"/>
                  </a:lnTo>
                  <a:lnTo>
                    <a:pt x="6" y="182"/>
                  </a:lnTo>
                  <a:lnTo>
                    <a:pt x="7" y="182"/>
                  </a:lnTo>
                  <a:lnTo>
                    <a:pt x="7" y="178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9" y="176"/>
                  </a:lnTo>
                  <a:lnTo>
                    <a:pt x="9" y="178"/>
                  </a:lnTo>
                  <a:lnTo>
                    <a:pt x="9" y="178"/>
                  </a:lnTo>
                  <a:lnTo>
                    <a:pt x="9" y="176"/>
                  </a:lnTo>
                  <a:lnTo>
                    <a:pt x="11" y="178"/>
                  </a:lnTo>
                  <a:lnTo>
                    <a:pt x="12" y="176"/>
                  </a:lnTo>
                  <a:lnTo>
                    <a:pt x="12" y="178"/>
                  </a:lnTo>
                  <a:lnTo>
                    <a:pt x="15" y="178"/>
                  </a:lnTo>
                  <a:lnTo>
                    <a:pt x="17" y="178"/>
                  </a:lnTo>
                  <a:lnTo>
                    <a:pt x="19" y="178"/>
                  </a:lnTo>
                  <a:lnTo>
                    <a:pt x="20" y="178"/>
                  </a:lnTo>
                  <a:lnTo>
                    <a:pt x="22" y="179"/>
                  </a:lnTo>
                  <a:lnTo>
                    <a:pt x="23" y="179"/>
                  </a:lnTo>
                  <a:lnTo>
                    <a:pt x="25" y="179"/>
                  </a:lnTo>
                  <a:lnTo>
                    <a:pt x="26" y="178"/>
                  </a:lnTo>
                  <a:lnTo>
                    <a:pt x="26" y="178"/>
                  </a:lnTo>
                  <a:lnTo>
                    <a:pt x="26" y="176"/>
                  </a:lnTo>
                  <a:lnTo>
                    <a:pt x="30" y="176"/>
                  </a:lnTo>
                  <a:lnTo>
                    <a:pt x="33" y="175"/>
                  </a:lnTo>
                  <a:lnTo>
                    <a:pt x="34" y="175"/>
                  </a:lnTo>
                  <a:lnTo>
                    <a:pt x="34" y="175"/>
                  </a:lnTo>
                  <a:lnTo>
                    <a:pt x="34" y="176"/>
                  </a:lnTo>
                  <a:lnTo>
                    <a:pt x="34" y="176"/>
                  </a:lnTo>
                  <a:lnTo>
                    <a:pt x="36" y="178"/>
                  </a:lnTo>
                  <a:lnTo>
                    <a:pt x="36" y="178"/>
                  </a:lnTo>
                  <a:lnTo>
                    <a:pt x="37" y="178"/>
                  </a:lnTo>
                  <a:lnTo>
                    <a:pt x="37" y="178"/>
                  </a:lnTo>
                  <a:lnTo>
                    <a:pt x="39" y="176"/>
                  </a:lnTo>
                  <a:lnTo>
                    <a:pt x="39" y="176"/>
                  </a:lnTo>
                  <a:lnTo>
                    <a:pt x="41" y="176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39" y="173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1"/>
                  </a:lnTo>
                  <a:lnTo>
                    <a:pt x="41" y="171"/>
                  </a:lnTo>
                  <a:lnTo>
                    <a:pt x="41" y="171"/>
                  </a:lnTo>
                  <a:lnTo>
                    <a:pt x="41" y="170"/>
                  </a:lnTo>
                  <a:lnTo>
                    <a:pt x="39" y="168"/>
                  </a:lnTo>
                  <a:lnTo>
                    <a:pt x="39" y="165"/>
                  </a:lnTo>
                  <a:lnTo>
                    <a:pt x="37" y="164"/>
                  </a:lnTo>
                  <a:lnTo>
                    <a:pt x="36" y="160"/>
                  </a:lnTo>
                  <a:lnTo>
                    <a:pt x="36" y="159"/>
                  </a:lnTo>
                  <a:lnTo>
                    <a:pt x="36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3" y="156"/>
                  </a:lnTo>
                  <a:lnTo>
                    <a:pt x="33" y="156"/>
                  </a:lnTo>
                  <a:lnTo>
                    <a:pt x="31" y="156"/>
                  </a:lnTo>
                  <a:lnTo>
                    <a:pt x="30" y="156"/>
                  </a:lnTo>
                  <a:lnTo>
                    <a:pt x="26" y="153"/>
                  </a:lnTo>
                  <a:lnTo>
                    <a:pt x="26" y="151"/>
                  </a:lnTo>
                  <a:lnTo>
                    <a:pt x="26" y="149"/>
                  </a:lnTo>
                  <a:lnTo>
                    <a:pt x="28" y="148"/>
                  </a:lnTo>
                  <a:lnTo>
                    <a:pt x="28" y="145"/>
                  </a:lnTo>
                  <a:lnTo>
                    <a:pt x="28" y="143"/>
                  </a:lnTo>
                  <a:lnTo>
                    <a:pt x="28" y="143"/>
                  </a:lnTo>
                  <a:lnTo>
                    <a:pt x="28" y="142"/>
                  </a:lnTo>
                  <a:lnTo>
                    <a:pt x="26" y="142"/>
                  </a:lnTo>
                  <a:lnTo>
                    <a:pt x="25" y="142"/>
                  </a:lnTo>
                  <a:lnTo>
                    <a:pt x="22" y="142"/>
                  </a:lnTo>
                  <a:lnTo>
                    <a:pt x="20" y="140"/>
                  </a:lnTo>
                  <a:lnTo>
                    <a:pt x="19" y="140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19" y="135"/>
                  </a:lnTo>
                  <a:lnTo>
                    <a:pt x="19" y="134"/>
                  </a:lnTo>
                  <a:lnTo>
                    <a:pt x="20" y="132"/>
                  </a:lnTo>
                  <a:lnTo>
                    <a:pt x="20" y="132"/>
                  </a:lnTo>
                  <a:lnTo>
                    <a:pt x="20" y="130"/>
                  </a:lnTo>
                  <a:lnTo>
                    <a:pt x="22" y="130"/>
                  </a:lnTo>
                  <a:lnTo>
                    <a:pt x="25" y="127"/>
                  </a:lnTo>
                  <a:lnTo>
                    <a:pt x="26" y="124"/>
                  </a:lnTo>
                  <a:lnTo>
                    <a:pt x="28" y="123"/>
                  </a:lnTo>
                  <a:lnTo>
                    <a:pt x="28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3" y="119"/>
                  </a:lnTo>
                  <a:lnTo>
                    <a:pt x="34" y="119"/>
                  </a:lnTo>
                  <a:lnTo>
                    <a:pt x="34" y="121"/>
                  </a:lnTo>
                  <a:lnTo>
                    <a:pt x="34" y="123"/>
                  </a:lnTo>
                  <a:lnTo>
                    <a:pt x="36" y="123"/>
                  </a:lnTo>
                  <a:lnTo>
                    <a:pt x="36" y="124"/>
                  </a:lnTo>
                  <a:lnTo>
                    <a:pt x="37" y="124"/>
                  </a:lnTo>
                  <a:lnTo>
                    <a:pt x="39" y="124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8" y="121"/>
                  </a:lnTo>
                  <a:lnTo>
                    <a:pt x="50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6"/>
                  </a:lnTo>
                  <a:lnTo>
                    <a:pt x="56" y="115"/>
                  </a:lnTo>
                  <a:lnTo>
                    <a:pt x="58" y="113"/>
                  </a:lnTo>
                  <a:lnTo>
                    <a:pt x="58" y="112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64" y="105"/>
                  </a:lnTo>
                  <a:lnTo>
                    <a:pt x="67" y="104"/>
                  </a:lnTo>
                  <a:lnTo>
                    <a:pt x="69" y="102"/>
                  </a:lnTo>
                  <a:lnTo>
                    <a:pt x="71" y="99"/>
                  </a:lnTo>
                  <a:lnTo>
                    <a:pt x="72" y="96"/>
                  </a:lnTo>
                  <a:lnTo>
                    <a:pt x="72" y="94"/>
                  </a:lnTo>
                  <a:lnTo>
                    <a:pt x="74" y="93"/>
                  </a:lnTo>
                  <a:lnTo>
                    <a:pt x="75" y="90"/>
                  </a:lnTo>
                  <a:lnTo>
                    <a:pt x="75" y="90"/>
                  </a:lnTo>
                  <a:lnTo>
                    <a:pt x="78" y="88"/>
                  </a:lnTo>
                  <a:lnTo>
                    <a:pt x="80" y="86"/>
                  </a:lnTo>
                  <a:lnTo>
                    <a:pt x="82" y="86"/>
                  </a:lnTo>
                  <a:lnTo>
                    <a:pt x="83" y="85"/>
                  </a:lnTo>
                  <a:lnTo>
                    <a:pt x="83" y="83"/>
                  </a:lnTo>
                  <a:lnTo>
                    <a:pt x="82" y="83"/>
                  </a:lnTo>
                  <a:lnTo>
                    <a:pt x="82" y="82"/>
                  </a:lnTo>
                  <a:lnTo>
                    <a:pt x="82" y="82"/>
                  </a:lnTo>
                  <a:lnTo>
                    <a:pt x="83" y="80"/>
                  </a:lnTo>
                  <a:lnTo>
                    <a:pt x="86" y="77"/>
                  </a:lnTo>
                  <a:lnTo>
                    <a:pt x="88" y="74"/>
                  </a:lnTo>
                  <a:lnTo>
                    <a:pt x="89" y="74"/>
                  </a:lnTo>
                  <a:lnTo>
                    <a:pt x="91" y="74"/>
                  </a:lnTo>
                  <a:lnTo>
                    <a:pt x="93" y="72"/>
                  </a:lnTo>
                  <a:lnTo>
                    <a:pt x="93" y="72"/>
                  </a:lnTo>
                  <a:lnTo>
                    <a:pt x="93" y="71"/>
                  </a:lnTo>
                  <a:lnTo>
                    <a:pt x="91" y="71"/>
                  </a:lnTo>
                  <a:lnTo>
                    <a:pt x="91" y="69"/>
                  </a:lnTo>
                  <a:lnTo>
                    <a:pt x="91" y="69"/>
                  </a:lnTo>
                  <a:lnTo>
                    <a:pt x="93" y="66"/>
                  </a:lnTo>
                  <a:lnTo>
                    <a:pt x="93" y="64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0"/>
                  </a:lnTo>
                  <a:lnTo>
                    <a:pt x="93" y="58"/>
                  </a:lnTo>
                  <a:lnTo>
                    <a:pt x="94" y="58"/>
                  </a:lnTo>
                  <a:lnTo>
                    <a:pt x="99" y="55"/>
                  </a:lnTo>
                  <a:lnTo>
                    <a:pt x="101" y="55"/>
                  </a:lnTo>
                  <a:lnTo>
                    <a:pt x="102" y="55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2" y="50"/>
                  </a:lnTo>
                  <a:lnTo>
                    <a:pt x="99" y="50"/>
                  </a:lnTo>
                  <a:lnTo>
                    <a:pt x="97" y="49"/>
                  </a:lnTo>
                  <a:lnTo>
                    <a:pt x="94" y="50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7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3" y="45"/>
                  </a:lnTo>
                  <a:lnTo>
                    <a:pt x="91" y="44"/>
                  </a:lnTo>
                  <a:lnTo>
                    <a:pt x="88" y="44"/>
                  </a:lnTo>
                  <a:lnTo>
                    <a:pt x="88" y="44"/>
                  </a:lnTo>
                  <a:lnTo>
                    <a:pt x="88" y="42"/>
                  </a:lnTo>
                  <a:lnTo>
                    <a:pt x="88" y="42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6" y="41"/>
                  </a:lnTo>
                  <a:lnTo>
                    <a:pt x="85" y="39"/>
                  </a:lnTo>
                  <a:lnTo>
                    <a:pt x="85" y="39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5" y="36"/>
                  </a:lnTo>
                  <a:lnTo>
                    <a:pt x="85" y="34"/>
                  </a:lnTo>
                  <a:lnTo>
                    <a:pt x="86" y="33"/>
                  </a:lnTo>
                  <a:lnTo>
                    <a:pt x="86" y="33"/>
                  </a:lnTo>
                  <a:lnTo>
                    <a:pt x="85" y="31"/>
                  </a:lnTo>
                  <a:lnTo>
                    <a:pt x="85" y="31"/>
                  </a:lnTo>
                  <a:lnTo>
                    <a:pt x="83" y="31"/>
                  </a:lnTo>
                  <a:lnTo>
                    <a:pt x="83" y="30"/>
                  </a:lnTo>
                  <a:lnTo>
                    <a:pt x="83" y="30"/>
                  </a:lnTo>
                  <a:lnTo>
                    <a:pt x="83" y="28"/>
                  </a:lnTo>
                  <a:lnTo>
                    <a:pt x="85" y="27"/>
                  </a:lnTo>
                  <a:lnTo>
                    <a:pt x="86" y="27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3" y="22"/>
                  </a:lnTo>
                  <a:lnTo>
                    <a:pt x="83" y="22"/>
                  </a:lnTo>
                  <a:lnTo>
                    <a:pt x="83" y="20"/>
                  </a:lnTo>
                  <a:lnTo>
                    <a:pt x="83" y="20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5"/>
                  </a:lnTo>
                  <a:lnTo>
                    <a:pt x="83" y="14"/>
                  </a:lnTo>
                  <a:lnTo>
                    <a:pt x="85" y="14"/>
                  </a:lnTo>
                  <a:lnTo>
                    <a:pt x="86" y="12"/>
                  </a:lnTo>
                  <a:lnTo>
                    <a:pt x="88" y="12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4"/>
                  </a:lnTo>
                  <a:lnTo>
                    <a:pt x="97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2" y="15"/>
                  </a:lnTo>
                  <a:lnTo>
                    <a:pt x="105" y="15"/>
                  </a:lnTo>
                  <a:lnTo>
                    <a:pt x="107" y="17"/>
                  </a:lnTo>
                  <a:lnTo>
                    <a:pt x="108" y="17"/>
                  </a:lnTo>
                  <a:lnTo>
                    <a:pt x="110" y="15"/>
                  </a:lnTo>
                  <a:lnTo>
                    <a:pt x="112" y="14"/>
                  </a:lnTo>
                  <a:lnTo>
                    <a:pt x="113" y="14"/>
                  </a:lnTo>
                  <a:lnTo>
                    <a:pt x="115" y="14"/>
                  </a:lnTo>
                  <a:lnTo>
                    <a:pt x="119" y="12"/>
                  </a:lnTo>
                  <a:lnTo>
                    <a:pt x="119" y="12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3" y="11"/>
                  </a:lnTo>
                  <a:lnTo>
                    <a:pt x="123" y="11"/>
                  </a:lnTo>
                  <a:lnTo>
                    <a:pt x="124" y="11"/>
                  </a:lnTo>
                  <a:lnTo>
                    <a:pt x="126" y="9"/>
                  </a:lnTo>
                  <a:lnTo>
                    <a:pt x="127" y="9"/>
                  </a:lnTo>
                  <a:lnTo>
                    <a:pt x="127" y="8"/>
                  </a:lnTo>
                  <a:lnTo>
                    <a:pt x="127" y="6"/>
                  </a:lnTo>
                  <a:lnTo>
                    <a:pt x="129" y="6"/>
                  </a:lnTo>
                  <a:lnTo>
                    <a:pt x="130" y="4"/>
                  </a:lnTo>
                  <a:lnTo>
                    <a:pt x="134" y="3"/>
                  </a:lnTo>
                  <a:lnTo>
                    <a:pt x="135" y="3"/>
                  </a:lnTo>
                  <a:lnTo>
                    <a:pt x="137" y="1"/>
                  </a:lnTo>
                  <a:lnTo>
                    <a:pt x="1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2" name="Freeform 249">
              <a:extLst>
                <a:ext uri="{FF2B5EF4-FFF2-40B4-BE49-F238E27FC236}">
                  <a16:creationId xmlns:a16="http://schemas.microsoft.com/office/drawing/2014/main" id="{BD5E2C4F-FA06-40A6-BFE1-7C15B20DBC80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9858" y="3445211"/>
              <a:ext cx="46781" cy="120852"/>
            </a:xfrm>
            <a:custGeom>
              <a:avLst/>
              <a:gdLst>
                <a:gd name="T0" fmla="*/ 22 w 24"/>
                <a:gd name="T1" fmla="*/ 0 h 62"/>
                <a:gd name="T2" fmla="*/ 22 w 24"/>
                <a:gd name="T3" fmla="*/ 2 h 62"/>
                <a:gd name="T4" fmla="*/ 24 w 24"/>
                <a:gd name="T5" fmla="*/ 4 h 62"/>
                <a:gd name="T6" fmla="*/ 24 w 24"/>
                <a:gd name="T7" fmla="*/ 5 h 62"/>
                <a:gd name="T8" fmla="*/ 24 w 24"/>
                <a:gd name="T9" fmla="*/ 7 h 62"/>
                <a:gd name="T10" fmla="*/ 24 w 24"/>
                <a:gd name="T11" fmla="*/ 8 h 62"/>
                <a:gd name="T12" fmla="*/ 22 w 24"/>
                <a:gd name="T13" fmla="*/ 11 h 62"/>
                <a:gd name="T14" fmla="*/ 19 w 24"/>
                <a:gd name="T15" fmla="*/ 11 h 62"/>
                <a:gd name="T16" fmla="*/ 19 w 24"/>
                <a:gd name="T17" fmla="*/ 13 h 62"/>
                <a:gd name="T18" fmla="*/ 19 w 24"/>
                <a:gd name="T19" fmla="*/ 16 h 62"/>
                <a:gd name="T20" fmla="*/ 16 w 24"/>
                <a:gd name="T21" fmla="*/ 16 h 62"/>
                <a:gd name="T22" fmla="*/ 16 w 24"/>
                <a:gd name="T23" fmla="*/ 15 h 62"/>
                <a:gd name="T24" fmla="*/ 13 w 24"/>
                <a:gd name="T25" fmla="*/ 15 h 62"/>
                <a:gd name="T26" fmla="*/ 11 w 24"/>
                <a:gd name="T27" fmla="*/ 18 h 62"/>
                <a:gd name="T28" fmla="*/ 10 w 24"/>
                <a:gd name="T29" fmla="*/ 21 h 62"/>
                <a:gd name="T30" fmla="*/ 10 w 24"/>
                <a:gd name="T31" fmla="*/ 22 h 62"/>
                <a:gd name="T32" fmla="*/ 10 w 24"/>
                <a:gd name="T33" fmla="*/ 26 h 62"/>
                <a:gd name="T34" fmla="*/ 10 w 24"/>
                <a:gd name="T35" fmla="*/ 26 h 62"/>
                <a:gd name="T36" fmla="*/ 11 w 24"/>
                <a:gd name="T37" fmla="*/ 26 h 62"/>
                <a:gd name="T38" fmla="*/ 13 w 24"/>
                <a:gd name="T39" fmla="*/ 26 h 62"/>
                <a:gd name="T40" fmla="*/ 13 w 24"/>
                <a:gd name="T41" fmla="*/ 27 h 62"/>
                <a:gd name="T42" fmla="*/ 10 w 24"/>
                <a:gd name="T43" fmla="*/ 29 h 62"/>
                <a:gd name="T44" fmla="*/ 8 w 24"/>
                <a:gd name="T45" fmla="*/ 32 h 62"/>
                <a:gd name="T46" fmla="*/ 10 w 24"/>
                <a:gd name="T47" fmla="*/ 33 h 62"/>
                <a:gd name="T48" fmla="*/ 14 w 24"/>
                <a:gd name="T49" fmla="*/ 32 h 62"/>
                <a:gd name="T50" fmla="*/ 18 w 24"/>
                <a:gd name="T51" fmla="*/ 30 h 62"/>
                <a:gd name="T52" fmla="*/ 18 w 24"/>
                <a:gd name="T53" fmla="*/ 33 h 62"/>
                <a:gd name="T54" fmla="*/ 16 w 24"/>
                <a:gd name="T55" fmla="*/ 35 h 62"/>
                <a:gd name="T56" fmla="*/ 16 w 24"/>
                <a:gd name="T57" fmla="*/ 38 h 62"/>
                <a:gd name="T58" fmla="*/ 14 w 24"/>
                <a:gd name="T59" fmla="*/ 41 h 62"/>
                <a:gd name="T60" fmla="*/ 13 w 24"/>
                <a:gd name="T61" fmla="*/ 46 h 62"/>
                <a:gd name="T62" fmla="*/ 13 w 24"/>
                <a:gd name="T63" fmla="*/ 48 h 62"/>
                <a:gd name="T64" fmla="*/ 13 w 24"/>
                <a:gd name="T65" fmla="*/ 52 h 62"/>
                <a:gd name="T66" fmla="*/ 11 w 24"/>
                <a:gd name="T67" fmla="*/ 56 h 62"/>
                <a:gd name="T68" fmla="*/ 10 w 24"/>
                <a:gd name="T69" fmla="*/ 62 h 62"/>
                <a:gd name="T70" fmla="*/ 8 w 24"/>
                <a:gd name="T71" fmla="*/ 62 h 62"/>
                <a:gd name="T72" fmla="*/ 7 w 24"/>
                <a:gd name="T73" fmla="*/ 54 h 62"/>
                <a:gd name="T74" fmla="*/ 3 w 24"/>
                <a:gd name="T75" fmla="*/ 48 h 62"/>
                <a:gd name="T76" fmla="*/ 3 w 24"/>
                <a:gd name="T77" fmla="*/ 45 h 62"/>
                <a:gd name="T78" fmla="*/ 2 w 24"/>
                <a:gd name="T79" fmla="*/ 38 h 62"/>
                <a:gd name="T80" fmla="*/ 2 w 24"/>
                <a:gd name="T81" fmla="*/ 33 h 62"/>
                <a:gd name="T82" fmla="*/ 3 w 24"/>
                <a:gd name="T83" fmla="*/ 30 h 62"/>
                <a:gd name="T84" fmla="*/ 3 w 24"/>
                <a:gd name="T85" fmla="*/ 29 h 62"/>
                <a:gd name="T86" fmla="*/ 7 w 24"/>
                <a:gd name="T87" fmla="*/ 24 h 62"/>
                <a:gd name="T88" fmla="*/ 10 w 24"/>
                <a:gd name="T89" fmla="*/ 13 h 62"/>
                <a:gd name="T90" fmla="*/ 11 w 24"/>
                <a:gd name="T91" fmla="*/ 7 h 62"/>
                <a:gd name="T92" fmla="*/ 14 w 24"/>
                <a:gd name="T93" fmla="*/ 5 h 62"/>
                <a:gd name="T94" fmla="*/ 16 w 24"/>
                <a:gd name="T95" fmla="*/ 5 h 62"/>
                <a:gd name="T96" fmla="*/ 19 w 24"/>
                <a:gd name="T97" fmla="*/ 2 h 62"/>
                <a:gd name="T98" fmla="*/ 19 w 24"/>
                <a:gd name="T99" fmla="*/ 4 h 62"/>
                <a:gd name="T100" fmla="*/ 21 w 24"/>
                <a:gd name="T101" fmla="*/ 2 h 62"/>
                <a:gd name="T102" fmla="*/ 22 w 24"/>
                <a:gd name="T10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" h="62">
                  <a:moveTo>
                    <a:pt x="24" y="0"/>
                  </a:moveTo>
                  <a:lnTo>
                    <a:pt x="22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7"/>
                  </a:lnTo>
                  <a:lnTo>
                    <a:pt x="24" y="7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2" y="10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19" y="16"/>
                  </a:lnTo>
                  <a:lnTo>
                    <a:pt x="18" y="16"/>
                  </a:lnTo>
                  <a:lnTo>
                    <a:pt x="16" y="16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1" y="2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7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8" y="37"/>
                  </a:lnTo>
                  <a:lnTo>
                    <a:pt x="16" y="38"/>
                  </a:lnTo>
                  <a:lnTo>
                    <a:pt x="16" y="41"/>
                  </a:lnTo>
                  <a:lnTo>
                    <a:pt x="14" y="41"/>
                  </a:lnTo>
                  <a:lnTo>
                    <a:pt x="14" y="45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13" y="48"/>
                  </a:lnTo>
                  <a:lnTo>
                    <a:pt x="13" y="51"/>
                  </a:lnTo>
                  <a:lnTo>
                    <a:pt x="13" y="52"/>
                  </a:lnTo>
                  <a:lnTo>
                    <a:pt x="11" y="56"/>
                  </a:lnTo>
                  <a:lnTo>
                    <a:pt x="11" y="56"/>
                  </a:lnTo>
                  <a:lnTo>
                    <a:pt x="11" y="57"/>
                  </a:lnTo>
                  <a:lnTo>
                    <a:pt x="10" y="62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57"/>
                  </a:lnTo>
                  <a:lnTo>
                    <a:pt x="7" y="54"/>
                  </a:lnTo>
                  <a:lnTo>
                    <a:pt x="7" y="51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3" y="45"/>
                  </a:lnTo>
                  <a:lnTo>
                    <a:pt x="2" y="41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9"/>
                  </a:lnTo>
                  <a:lnTo>
                    <a:pt x="7" y="24"/>
                  </a:lnTo>
                  <a:lnTo>
                    <a:pt x="8" y="19"/>
                  </a:lnTo>
                  <a:lnTo>
                    <a:pt x="10" y="13"/>
                  </a:lnTo>
                  <a:lnTo>
                    <a:pt x="11" y="10"/>
                  </a:lnTo>
                  <a:lnTo>
                    <a:pt x="11" y="7"/>
                  </a:lnTo>
                  <a:lnTo>
                    <a:pt x="13" y="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3" name="Freeform 250">
              <a:extLst>
                <a:ext uri="{FF2B5EF4-FFF2-40B4-BE49-F238E27FC236}">
                  <a16:creationId xmlns:a16="http://schemas.microsoft.com/office/drawing/2014/main" id="{EB59C6AC-E7D8-4E3C-92F5-096B710975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72611" y="2681116"/>
              <a:ext cx="122802" cy="150091"/>
            </a:xfrm>
            <a:custGeom>
              <a:avLst/>
              <a:gdLst>
                <a:gd name="T0" fmla="*/ 7 w 63"/>
                <a:gd name="T1" fmla="*/ 28 h 77"/>
                <a:gd name="T2" fmla="*/ 2 w 63"/>
                <a:gd name="T3" fmla="*/ 27 h 77"/>
                <a:gd name="T4" fmla="*/ 49 w 63"/>
                <a:gd name="T5" fmla="*/ 3 h 77"/>
                <a:gd name="T6" fmla="*/ 43 w 63"/>
                <a:gd name="T7" fmla="*/ 8 h 77"/>
                <a:gd name="T8" fmla="*/ 40 w 63"/>
                <a:gd name="T9" fmla="*/ 13 h 77"/>
                <a:gd name="T10" fmla="*/ 35 w 63"/>
                <a:gd name="T11" fmla="*/ 14 h 77"/>
                <a:gd name="T12" fmla="*/ 38 w 63"/>
                <a:gd name="T13" fmla="*/ 16 h 77"/>
                <a:gd name="T14" fmla="*/ 32 w 63"/>
                <a:gd name="T15" fmla="*/ 19 h 77"/>
                <a:gd name="T16" fmla="*/ 40 w 63"/>
                <a:gd name="T17" fmla="*/ 25 h 77"/>
                <a:gd name="T18" fmla="*/ 44 w 63"/>
                <a:gd name="T19" fmla="*/ 24 h 77"/>
                <a:gd name="T20" fmla="*/ 46 w 63"/>
                <a:gd name="T21" fmla="*/ 21 h 77"/>
                <a:gd name="T22" fmla="*/ 51 w 63"/>
                <a:gd name="T23" fmla="*/ 22 h 77"/>
                <a:gd name="T24" fmla="*/ 54 w 63"/>
                <a:gd name="T25" fmla="*/ 24 h 77"/>
                <a:gd name="T26" fmla="*/ 57 w 63"/>
                <a:gd name="T27" fmla="*/ 27 h 77"/>
                <a:gd name="T28" fmla="*/ 60 w 63"/>
                <a:gd name="T29" fmla="*/ 27 h 77"/>
                <a:gd name="T30" fmla="*/ 59 w 63"/>
                <a:gd name="T31" fmla="*/ 30 h 77"/>
                <a:gd name="T32" fmla="*/ 62 w 63"/>
                <a:gd name="T33" fmla="*/ 38 h 77"/>
                <a:gd name="T34" fmla="*/ 62 w 63"/>
                <a:gd name="T35" fmla="*/ 44 h 77"/>
                <a:gd name="T36" fmla="*/ 60 w 63"/>
                <a:gd name="T37" fmla="*/ 52 h 77"/>
                <a:gd name="T38" fmla="*/ 57 w 63"/>
                <a:gd name="T39" fmla="*/ 60 h 77"/>
                <a:gd name="T40" fmla="*/ 52 w 63"/>
                <a:gd name="T41" fmla="*/ 63 h 77"/>
                <a:gd name="T42" fmla="*/ 49 w 63"/>
                <a:gd name="T43" fmla="*/ 63 h 77"/>
                <a:gd name="T44" fmla="*/ 40 w 63"/>
                <a:gd name="T45" fmla="*/ 65 h 77"/>
                <a:gd name="T46" fmla="*/ 37 w 63"/>
                <a:gd name="T47" fmla="*/ 68 h 77"/>
                <a:gd name="T48" fmla="*/ 30 w 63"/>
                <a:gd name="T49" fmla="*/ 69 h 77"/>
                <a:gd name="T50" fmla="*/ 29 w 63"/>
                <a:gd name="T51" fmla="*/ 71 h 77"/>
                <a:gd name="T52" fmla="*/ 24 w 63"/>
                <a:gd name="T53" fmla="*/ 74 h 77"/>
                <a:gd name="T54" fmla="*/ 13 w 63"/>
                <a:gd name="T55" fmla="*/ 76 h 77"/>
                <a:gd name="T56" fmla="*/ 11 w 63"/>
                <a:gd name="T57" fmla="*/ 73 h 77"/>
                <a:gd name="T58" fmla="*/ 3 w 63"/>
                <a:gd name="T59" fmla="*/ 74 h 77"/>
                <a:gd name="T60" fmla="*/ 8 w 63"/>
                <a:gd name="T61" fmla="*/ 69 h 77"/>
                <a:gd name="T62" fmla="*/ 0 w 63"/>
                <a:gd name="T63" fmla="*/ 71 h 77"/>
                <a:gd name="T64" fmla="*/ 7 w 63"/>
                <a:gd name="T65" fmla="*/ 65 h 77"/>
                <a:gd name="T66" fmla="*/ 0 w 63"/>
                <a:gd name="T67" fmla="*/ 63 h 77"/>
                <a:gd name="T68" fmla="*/ 5 w 63"/>
                <a:gd name="T69" fmla="*/ 62 h 77"/>
                <a:gd name="T70" fmla="*/ 7 w 63"/>
                <a:gd name="T71" fmla="*/ 58 h 77"/>
                <a:gd name="T72" fmla="*/ 14 w 63"/>
                <a:gd name="T73" fmla="*/ 55 h 77"/>
                <a:gd name="T74" fmla="*/ 18 w 63"/>
                <a:gd name="T75" fmla="*/ 54 h 77"/>
                <a:gd name="T76" fmla="*/ 11 w 63"/>
                <a:gd name="T77" fmla="*/ 54 h 77"/>
                <a:gd name="T78" fmla="*/ 13 w 63"/>
                <a:gd name="T79" fmla="*/ 52 h 77"/>
                <a:gd name="T80" fmla="*/ 16 w 63"/>
                <a:gd name="T81" fmla="*/ 46 h 77"/>
                <a:gd name="T82" fmla="*/ 19 w 63"/>
                <a:gd name="T83" fmla="*/ 44 h 77"/>
                <a:gd name="T84" fmla="*/ 13 w 63"/>
                <a:gd name="T85" fmla="*/ 43 h 77"/>
                <a:gd name="T86" fmla="*/ 10 w 63"/>
                <a:gd name="T87" fmla="*/ 41 h 77"/>
                <a:gd name="T88" fmla="*/ 7 w 63"/>
                <a:gd name="T89" fmla="*/ 39 h 77"/>
                <a:gd name="T90" fmla="*/ 3 w 63"/>
                <a:gd name="T91" fmla="*/ 38 h 77"/>
                <a:gd name="T92" fmla="*/ 10 w 63"/>
                <a:gd name="T93" fmla="*/ 35 h 77"/>
                <a:gd name="T94" fmla="*/ 8 w 63"/>
                <a:gd name="T95" fmla="*/ 32 h 77"/>
                <a:gd name="T96" fmla="*/ 7 w 63"/>
                <a:gd name="T97" fmla="*/ 30 h 77"/>
                <a:gd name="T98" fmla="*/ 7 w 63"/>
                <a:gd name="T99" fmla="*/ 25 h 77"/>
                <a:gd name="T100" fmla="*/ 5 w 63"/>
                <a:gd name="T101" fmla="*/ 22 h 77"/>
                <a:gd name="T102" fmla="*/ 11 w 63"/>
                <a:gd name="T103" fmla="*/ 22 h 77"/>
                <a:gd name="T104" fmla="*/ 19 w 63"/>
                <a:gd name="T105" fmla="*/ 22 h 77"/>
                <a:gd name="T106" fmla="*/ 25 w 63"/>
                <a:gd name="T107" fmla="*/ 21 h 77"/>
                <a:gd name="T108" fmla="*/ 30 w 63"/>
                <a:gd name="T109" fmla="*/ 17 h 77"/>
                <a:gd name="T110" fmla="*/ 24 w 63"/>
                <a:gd name="T111" fmla="*/ 13 h 77"/>
                <a:gd name="T112" fmla="*/ 29 w 63"/>
                <a:gd name="T113" fmla="*/ 10 h 77"/>
                <a:gd name="T114" fmla="*/ 30 w 63"/>
                <a:gd name="T115" fmla="*/ 5 h 77"/>
                <a:gd name="T116" fmla="*/ 38 w 63"/>
                <a:gd name="T117" fmla="*/ 3 h 77"/>
                <a:gd name="T118" fmla="*/ 40 w 63"/>
                <a:gd name="T119" fmla="*/ 5 h 77"/>
                <a:gd name="T120" fmla="*/ 40 w 63"/>
                <a:gd name="T121" fmla="*/ 8 h 77"/>
                <a:gd name="T122" fmla="*/ 41 w 63"/>
                <a:gd name="T123" fmla="*/ 3 h 77"/>
                <a:gd name="T124" fmla="*/ 44 w 63"/>
                <a:gd name="T12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3" h="77">
                  <a:moveTo>
                    <a:pt x="2" y="27"/>
                  </a:move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30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2" y="28"/>
                  </a:lnTo>
                  <a:lnTo>
                    <a:pt x="2" y="27"/>
                  </a:lnTo>
                  <a:close/>
                  <a:moveTo>
                    <a:pt x="44" y="0"/>
                  </a:moveTo>
                  <a:lnTo>
                    <a:pt x="44" y="0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3"/>
                  </a:lnTo>
                  <a:lnTo>
                    <a:pt x="48" y="3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1" y="10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0" y="13"/>
                  </a:lnTo>
                  <a:lnTo>
                    <a:pt x="38" y="13"/>
                  </a:lnTo>
                  <a:lnTo>
                    <a:pt x="38" y="13"/>
                  </a:lnTo>
                  <a:lnTo>
                    <a:pt x="37" y="13"/>
                  </a:lnTo>
                  <a:lnTo>
                    <a:pt x="37" y="13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3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7" y="24"/>
                  </a:lnTo>
                  <a:lnTo>
                    <a:pt x="38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4"/>
                  </a:lnTo>
                  <a:lnTo>
                    <a:pt x="46" y="24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1"/>
                  </a:lnTo>
                  <a:lnTo>
                    <a:pt x="48" y="19"/>
                  </a:lnTo>
                  <a:lnTo>
                    <a:pt x="49" y="19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1" y="22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52" y="24"/>
                  </a:lnTo>
                  <a:lnTo>
                    <a:pt x="54" y="24"/>
                  </a:lnTo>
                  <a:lnTo>
                    <a:pt x="54" y="24"/>
                  </a:lnTo>
                  <a:lnTo>
                    <a:pt x="54" y="25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7" y="25"/>
                  </a:lnTo>
                  <a:lnTo>
                    <a:pt x="59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9" y="27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30"/>
                  </a:lnTo>
                  <a:lnTo>
                    <a:pt x="59" y="30"/>
                  </a:lnTo>
                  <a:lnTo>
                    <a:pt x="60" y="33"/>
                  </a:lnTo>
                  <a:lnTo>
                    <a:pt x="60" y="35"/>
                  </a:lnTo>
                  <a:lnTo>
                    <a:pt x="60" y="36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9"/>
                  </a:lnTo>
                  <a:lnTo>
                    <a:pt x="60" y="39"/>
                  </a:lnTo>
                  <a:lnTo>
                    <a:pt x="62" y="41"/>
                  </a:lnTo>
                  <a:lnTo>
                    <a:pt x="62" y="44"/>
                  </a:lnTo>
                  <a:lnTo>
                    <a:pt x="62" y="46"/>
                  </a:lnTo>
                  <a:lnTo>
                    <a:pt x="63" y="49"/>
                  </a:lnTo>
                  <a:lnTo>
                    <a:pt x="62" y="51"/>
                  </a:lnTo>
                  <a:lnTo>
                    <a:pt x="62" y="51"/>
                  </a:lnTo>
                  <a:lnTo>
                    <a:pt x="60" y="52"/>
                  </a:lnTo>
                  <a:lnTo>
                    <a:pt x="60" y="54"/>
                  </a:lnTo>
                  <a:lnTo>
                    <a:pt x="60" y="57"/>
                  </a:lnTo>
                  <a:lnTo>
                    <a:pt x="59" y="58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9" y="62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2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8" y="65"/>
                  </a:lnTo>
                  <a:lnTo>
                    <a:pt x="46" y="63"/>
                  </a:lnTo>
                  <a:lnTo>
                    <a:pt x="43" y="65"/>
                  </a:lnTo>
                  <a:lnTo>
                    <a:pt x="41" y="65"/>
                  </a:lnTo>
                  <a:lnTo>
                    <a:pt x="40" y="65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37" y="68"/>
                  </a:lnTo>
                  <a:lnTo>
                    <a:pt x="37" y="68"/>
                  </a:lnTo>
                  <a:lnTo>
                    <a:pt x="35" y="69"/>
                  </a:lnTo>
                  <a:lnTo>
                    <a:pt x="33" y="69"/>
                  </a:lnTo>
                  <a:lnTo>
                    <a:pt x="32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71"/>
                  </a:lnTo>
                  <a:lnTo>
                    <a:pt x="29" y="71"/>
                  </a:lnTo>
                  <a:lnTo>
                    <a:pt x="29" y="73"/>
                  </a:lnTo>
                  <a:lnTo>
                    <a:pt x="27" y="73"/>
                  </a:lnTo>
                  <a:lnTo>
                    <a:pt x="25" y="73"/>
                  </a:lnTo>
                  <a:lnTo>
                    <a:pt x="24" y="74"/>
                  </a:lnTo>
                  <a:lnTo>
                    <a:pt x="22" y="74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0" y="77"/>
                  </a:lnTo>
                  <a:lnTo>
                    <a:pt x="8" y="77"/>
                  </a:lnTo>
                  <a:lnTo>
                    <a:pt x="10" y="74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7" y="74"/>
                  </a:lnTo>
                  <a:lnTo>
                    <a:pt x="5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11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8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2" y="65"/>
                  </a:lnTo>
                  <a:lnTo>
                    <a:pt x="0" y="65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2"/>
                  </a:lnTo>
                  <a:lnTo>
                    <a:pt x="3" y="62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7" y="62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7" y="60"/>
                  </a:lnTo>
                  <a:lnTo>
                    <a:pt x="7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1" y="55"/>
                  </a:lnTo>
                  <a:lnTo>
                    <a:pt x="14" y="55"/>
                  </a:lnTo>
                  <a:lnTo>
                    <a:pt x="19" y="55"/>
                  </a:lnTo>
                  <a:lnTo>
                    <a:pt x="22" y="54"/>
                  </a:lnTo>
                  <a:lnTo>
                    <a:pt x="21" y="52"/>
                  </a:lnTo>
                  <a:lnTo>
                    <a:pt x="19" y="52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14" y="55"/>
                  </a:lnTo>
                  <a:lnTo>
                    <a:pt x="13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11" y="55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10" y="54"/>
                  </a:lnTo>
                  <a:lnTo>
                    <a:pt x="13" y="52"/>
                  </a:lnTo>
                  <a:lnTo>
                    <a:pt x="13" y="51"/>
                  </a:lnTo>
                  <a:lnTo>
                    <a:pt x="14" y="49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8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21" y="43"/>
                  </a:lnTo>
                  <a:lnTo>
                    <a:pt x="19" y="43"/>
                  </a:lnTo>
                  <a:lnTo>
                    <a:pt x="18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0" y="41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7" y="36"/>
                  </a:lnTo>
                  <a:lnTo>
                    <a:pt x="10" y="35"/>
                  </a:lnTo>
                  <a:lnTo>
                    <a:pt x="7" y="35"/>
                  </a:lnTo>
                  <a:lnTo>
                    <a:pt x="7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8" y="30"/>
                  </a:lnTo>
                  <a:lnTo>
                    <a:pt x="7" y="30"/>
                  </a:lnTo>
                  <a:lnTo>
                    <a:pt x="7" y="28"/>
                  </a:lnTo>
                  <a:lnTo>
                    <a:pt x="7" y="27"/>
                  </a:lnTo>
                  <a:lnTo>
                    <a:pt x="8" y="27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4" y="22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24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1"/>
                  </a:lnTo>
                  <a:lnTo>
                    <a:pt x="25" y="19"/>
                  </a:lnTo>
                  <a:lnTo>
                    <a:pt x="27" y="19"/>
                  </a:lnTo>
                  <a:lnTo>
                    <a:pt x="29" y="1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2" y="16"/>
                  </a:lnTo>
                  <a:lnTo>
                    <a:pt x="32" y="14"/>
                  </a:lnTo>
                  <a:lnTo>
                    <a:pt x="27" y="16"/>
                  </a:lnTo>
                  <a:lnTo>
                    <a:pt x="22" y="14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7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8"/>
                  </a:lnTo>
                  <a:lnTo>
                    <a:pt x="40" y="8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4" y="2"/>
                  </a:lnTo>
                  <a:lnTo>
                    <a:pt x="43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4" name="Freeform 251">
              <a:extLst>
                <a:ext uri="{FF2B5EF4-FFF2-40B4-BE49-F238E27FC236}">
                  <a16:creationId xmlns:a16="http://schemas.microsoft.com/office/drawing/2014/main" id="{AC571E90-9555-4677-9F11-416168CCB8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44584" y="4425668"/>
              <a:ext cx="1190975" cy="298231"/>
            </a:xfrm>
            <a:custGeom>
              <a:avLst/>
              <a:gdLst>
                <a:gd name="T0" fmla="*/ 357 w 611"/>
                <a:gd name="T1" fmla="*/ 143 h 153"/>
                <a:gd name="T2" fmla="*/ 302 w 611"/>
                <a:gd name="T3" fmla="*/ 135 h 153"/>
                <a:gd name="T4" fmla="*/ 381 w 611"/>
                <a:gd name="T5" fmla="*/ 132 h 153"/>
                <a:gd name="T6" fmla="*/ 372 w 611"/>
                <a:gd name="T7" fmla="*/ 129 h 153"/>
                <a:gd name="T8" fmla="*/ 302 w 611"/>
                <a:gd name="T9" fmla="*/ 118 h 153"/>
                <a:gd name="T10" fmla="*/ 253 w 611"/>
                <a:gd name="T11" fmla="*/ 123 h 153"/>
                <a:gd name="T12" fmla="*/ 365 w 611"/>
                <a:gd name="T13" fmla="*/ 115 h 153"/>
                <a:gd name="T14" fmla="*/ 577 w 611"/>
                <a:gd name="T15" fmla="*/ 115 h 153"/>
                <a:gd name="T16" fmla="*/ 383 w 611"/>
                <a:gd name="T17" fmla="*/ 115 h 153"/>
                <a:gd name="T18" fmla="*/ 339 w 611"/>
                <a:gd name="T19" fmla="*/ 121 h 153"/>
                <a:gd name="T20" fmla="*/ 315 w 611"/>
                <a:gd name="T21" fmla="*/ 113 h 153"/>
                <a:gd name="T22" fmla="*/ 348 w 611"/>
                <a:gd name="T23" fmla="*/ 113 h 153"/>
                <a:gd name="T24" fmla="*/ 294 w 611"/>
                <a:gd name="T25" fmla="*/ 120 h 153"/>
                <a:gd name="T26" fmla="*/ 269 w 611"/>
                <a:gd name="T27" fmla="*/ 124 h 153"/>
                <a:gd name="T28" fmla="*/ 280 w 611"/>
                <a:gd name="T29" fmla="*/ 117 h 153"/>
                <a:gd name="T30" fmla="*/ 231 w 611"/>
                <a:gd name="T31" fmla="*/ 117 h 153"/>
                <a:gd name="T32" fmla="*/ 397 w 611"/>
                <a:gd name="T33" fmla="*/ 109 h 153"/>
                <a:gd name="T34" fmla="*/ 567 w 611"/>
                <a:gd name="T35" fmla="*/ 117 h 153"/>
                <a:gd name="T36" fmla="*/ 471 w 611"/>
                <a:gd name="T37" fmla="*/ 102 h 153"/>
                <a:gd name="T38" fmla="*/ 432 w 611"/>
                <a:gd name="T39" fmla="*/ 98 h 153"/>
                <a:gd name="T40" fmla="*/ 244 w 611"/>
                <a:gd name="T41" fmla="*/ 95 h 153"/>
                <a:gd name="T42" fmla="*/ 523 w 611"/>
                <a:gd name="T43" fmla="*/ 87 h 153"/>
                <a:gd name="T44" fmla="*/ 129 w 611"/>
                <a:gd name="T45" fmla="*/ 83 h 153"/>
                <a:gd name="T46" fmla="*/ 173 w 611"/>
                <a:gd name="T47" fmla="*/ 90 h 153"/>
                <a:gd name="T48" fmla="*/ 220 w 611"/>
                <a:gd name="T49" fmla="*/ 106 h 153"/>
                <a:gd name="T50" fmla="*/ 179 w 611"/>
                <a:gd name="T51" fmla="*/ 113 h 153"/>
                <a:gd name="T52" fmla="*/ 102 w 611"/>
                <a:gd name="T53" fmla="*/ 95 h 153"/>
                <a:gd name="T54" fmla="*/ 121 w 611"/>
                <a:gd name="T55" fmla="*/ 82 h 153"/>
                <a:gd name="T56" fmla="*/ 493 w 611"/>
                <a:gd name="T57" fmla="*/ 79 h 153"/>
                <a:gd name="T58" fmla="*/ 514 w 611"/>
                <a:gd name="T59" fmla="*/ 82 h 153"/>
                <a:gd name="T60" fmla="*/ 361 w 611"/>
                <a:gd name="T61" fmla="*/ 71 h 153"/>
                <a:gd name="T62" fmla="*/ 342 w 611"/>
                <a:gd name="T63" fmla="*/ 72 h 153"/>
                <a:gd name="T64" fmla="*/ 351 w 611"/>
                <a:gd name="T65" fmla="*/ 74 h 153"/>
                <a:gd name="T66" fmla="*/ 356 w 611"/>
                <a:gd name="T67" fmla="*/ 54 h 153"/>
                <a:gd name="T68" fmla="*/ 428 w 611"/>
                <a:gd name="T69" fmla="*/ 46 h 153"/>
                <a:gd name="T70" fmla="*/ 252 w 611"/>
                <a:gd name="T71" fmla="*/ 54 h 153"/>
                <a:gd name="T72" fmla="*/ 395 w 611"/>
                <a:gd name="T73" fmla="*/ 44 h 153"/>
                <a:gd name="T74" fmla="*/ 449 w 611"/>
                <a:gd name="T75" fmla="*/ 36 h 153"/>
                <a:gd name="T76" fmla="*/ 438 w 611"/>
                <a:gd name="T77" fmla="*/ 43 h 153"/>
                <a:gd name="T78" fmla="*/ 439 w 611"/>
                <a:gd name="T79" fmla="*/ 38 h 153"/>
                <a:gd name="T80" fmla="*/ 134 w 611"/>
                <a:gd name="T81" fmla="*/ 41 h 153"/>
                <a:gd name="T82" fmla="*/ 515 w 611"/>
                <a:gd name="T83" fmla="*/ 25 h 153"/>
                <a:gd name="T84" fmla="*/ 364 w 611"/>
                <a:gd name="T85" fmla="*/ 22 h 153"/>
                <a:gd name="T86" fmla="*/ 454 w 611"/>
                <a:gd name="T87" fmla="*/ 25 h 153"/>
                <a:gd name="T88" fmla="*/ 537 w 611"/>
                <a:gd name="T89" fmla="*/ 19 h 153"/>
                <a:gd name="T90" fmla="*/ 118 w 611"/>
                <a:gd name="T91" fmla="*/ 31 h 153"/>
                <a:gd name="T92" fmla="*/ 96 w 611"/>
                <a:gd name="T93" fmla="*/ 22 h 153"/>
                <a:gd name="T94" fmla="*/ 422 w 611"/>
                <a:gd name="T95" fmla="*/ 19 h 153"/>
                <a:gd name="T96" fmla="*/ 350 w 611"/>
                <a:gd name="T97" fmla="*/ 19 h 153"/>
                <a:gd name="T98" fmla="*/ 6 w 611"/>
                <a:gd name="T99" fmla="*/ 14 h 153"/>
                <a:gd name="T100" fmla="*/ 466 w 611"/>
                <a:gd name="T101" fmla="*/ 8 h 153"/>
                <a:gd name="T102" fmla="*/ 533 w 611"/>
                <a:gd name="T103" fmla="*/ 6 h 153"/>
                <a:gd name="T104" fmla="*/ 332 w 611"/>
                <a:gd name="T105" fmla="*/ 3 h 153"/>
                <a:gd name="T106" fmla="*/ 518 w 611"/>
                <a:gd name="T107" fmla="*/ 31 h 153"/>
                <a:gd name="T108" fmla="*/ 556 w 611"/>
                <a:gd name="T109" fmla="*/ 22 h 153"/>
                <a:gd name="T110" fmla="*/ 611 w 611"/>
                <a:gd name="T111" fmla="*/ 82 h 153"/>
                <a:gd name="T112" fmla="*/ 586 w 611"/>
                <a:gd name="T113" fmla="*/ 112 h 153"/>
                <a:gd name="T114" fmla="*/ 581 w 611"/>
                <a:gd name="T115" fmla="*/ 95 h 153"/>
                <a:gd name="T116" fmla="*/ 556 w 611"/>
                <a:gd name="T117" fmla="*/ 66 h 153"/>
                <a:gd name="T118" fmla="*/ 510 w 611"/>
                <a:gd name="T119" fmla="*/ 50 h 153"/>
                <a:gd name="T120" fmla="*/ 495 w 611"/>
                <a:gd name="T121" fmla="*/ 46 h 153"/>
                <a:gd name="T122" fmla="*/ 509 w 611"/>
                <a:gd name="T123" fmla="*/ 27 h 153"/>
                <a:gd name="T124" fmla="*/ 471 w 611"/>
                <a:gd name="T125" fmla="*/ 13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11" h="153">
                  <a:moveTo>
                    <a:pt x="357" y="146"/>
                  </a:moveTo>
                  <a:lnTo>
                    <a:pt x="357" y="146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6" y="150"/>
                  </a:lnTo>
                  <a:lnTo>
                    <a:pt x="354" y="151"/>
                  </a:lnTo>
                  <a:lnTo>
                    <a:pt x="351" y="151"/>
                  </a:lnTo>
                  <a:lnTo>
                    <a:pt x="351" y="153"/>
                  </a:lnTo>
                  <a:lnTo>
                    <a:pt x="350" y="153"/>
                  </a:lnTo>
                  <a:lnTo>
                    <a:pt x="350" y="153"/>
                  </a:lnTo>
                  <a:lnTo>
                    <a:pt x="350" y="151"/>
                  </a:lnTo>
                  <a:lnTo>
                    <a:pt x="350" y="150"/>
                  </a:lnTo>
                  <a:lnTo>
                    <a:pt x="353" y="150"/>
                  </a:lnTo>
                  <a:lnTo>
                    <a:pt x="354" y="148"/>
                  </a:lnTo>
                  <a:lnTo>
                    <a:pt x="356" y="146"/>
                  </a:lnTo>
                  <a:lnTo>
                    <a:pt x="357" y="146"/>
                  </a:lnTo>
                  <a:lnTo>
                    <a:pt x="357" y="146"/>
                  </a:lnTo>
                  <a:close/>
                  <a:moveTo>
                    <a:pt x="337" y="145"/>
                  </a:moveTo>
                  <a:lnTo>
                    <a:pt x="337" y="146"/>
                  </a:lnTo>
                  <a:lnTo>
                    <a:pt x="337" y="146"/>
                  </a:lnTo>
                  <a:lnTo>
                    <a:pt x="335" y="148"/>
                  </a:lnTo>
                  <a:lnTo>
                    <a:pt x="335" y="148"/>
                  </a:lnTo>
                  <a:lnTo>
                    <a:pt x="334" y="148"/>
                  </a:lnTo>
                  <a:lnTo>
                    <a:pt x="334" y="148"/>
                  </a:lnTo>
                  <a:lnTo>
                    <a:pt x="334" y="146"/>
                  </a:lnTo>
                  <a:lnTo>
                    <a:pt x="335" y="145"/>
                  </a:lnTo>
                  <a:lnTo>
                    <a:pt x="337" y="145"/>
                  </a:lnTo>
                  <a:close/>
                  <a:moveTo>
                    <a:pt x="359" y="142"/>
                  </a:moveTo>
                  <a:lnTo>
                    <a:pt x="359" y="142"/>
                  </a:lnTo>
                  <a:lnTo>
                    <a:pt x="359" y="142"/>
                  </a:lnTo>
                  <a:lnTo>
                    <a:pt x="357" y="143"/>
                  </a:lnTo>
                  <a:lnTo>
                    <a:pt x="357" y="143"/>
                  </a:lnTo>
                  <a:lnTo>
                    <a:pt x="356" y="145"/>
                  </a:lnTo>
                  <a:lnTo>
                    <a:pt x="356" y="143"/>
                  </a:lnTo>
                  <a:lnTo>
                    <a:pt x="357" y="142"/>
                  </a:lnTo>
                  <a:lnTo>
                    <a:pt x="359" y="142"/>
                  </a:lnTo>
                  <a:close/>
                  <a:moveTo>
                    <a:pt x="307" y="129"/>
                  </a:moveTo>
                  <a:lnTo>
                    <a:pt x="309" y="129"/>
                  </a:lnTo>
                  <a:lnTo>
                    <a:pt x="309" y="131"/>
                  </a:lnTo>
                  <a:lnTo>
                    <a:pt x="309" y="131"/>
                  </a:lnTo>
                  <a:lnTo>
                    <a:pt x="312" y="132"/>
                  </a:lnTo>
                  <a:lnTo>
                    <a:pt x="312" y="132"/>
                  </a:lnTo>
                  <a:lnTo>
                    <a:pt x="312" y="134"/>
                  </a:lnTo>
                  <a:lnTo>
                    <a:pt x="313" y="134"/>
                  </a:lnTo>
                  <a:lnTo>
                    <a:pt x="313" y="134"/>
                  </a:lnTo>
                  <a:lnTo>
                    <a:pt x="315" y="134"/>
                  </a:lnTo>
                  <a:lnTo>
                    <a:pt x="316" y="134"/>
                  </a:lnTo>
                  <a:lnTo>
                    <a:pt x="316" y="135"/>
                  </a:lnTo>
                  <a:lnTo>
                    <a:pt x="318" y="137"/>
                  </a:lnTo>
                  <a:lnTo>
                    <a:pt x="318" y="139"/>
                  </a:lnTo>
                  <a:lnTo>
                    <a:pt x="320" y="139"/>
                  </a:lnTo>
                  <a:lnTo>
                    <a:pt x="321" y="140"/>
                  </a:lnTo>
                  <a:lnTo>
                    <a:pt x="320" y="140"/>
                  </a:lnTo>
                  <a:lnTo>
                    <a:pt x="318" y="142"/>
                  </a:lnTo>
                  <a:lnTo>
                    <a:pt x="318" y="143"/>
                  </a:lnTo>
                  <a:lnTo>
                    <a:pt x="316" y="143"/>
                  </a:lnTo>
                  <a:lnTo>
                    <a:pt x="315" y="143"/>
                  </a:lnTo>
                  <a:lnTo>
                    <a:pt x="315" y="143"/>
                  </a:lnTo>
                  <a:lnTo>
                    <a:pt x="312" y="143"/>
                  </a:lnTo>
                  <a:lnTo>
                    <a:pt x="310" y="142"/>
                  </a:lnTo>
                  <a:lnTo>
                    <a:pt x="309" y="142"/>
                  </a:lnTo>
                  <a:lnTo>
                    <a:pt x="309" y="140"/>
                  </a:lnTo>
                  <a:lnTo>
                    <a:pt x="307" y="139"/>
                  </a:lnTo>
                  <a:lnTo>
                    <a:pt x="305" y="139"/>
                  </a:lnTo>
                  <a:lnTo>
                    <a:pt x="302" y="135"/>
                  </a:lnTo>
                  <a:lnTo>
                    <a:pt x="301" y="135"/>
                  </a:lnTo>
                  <a:lnTo>
                    <a:pt x="301" y="135"/>
                  </a:lnTo>
                  <a:lnTo>
                    <a:pt x="299" y="135"/>
                  </a:lnTo>
                  <a:lnTo>
                    <a:pt x="296" y="135"/>
                  </a:lnTo>
                  <a:lnTo>
                    <a:pt x="294" y="134"/>
                  </a:lnTo>
                  <a:lnTo>
                    <a:pt x="294" y="134"/>
                  </a:lnTo>
                  <a:lnTo>
                    <a:pt x="294" y="132"/>
                  </a:lnTo>
                  <a:lnTo>
                    <a:pt x="293" y="132"/>
                  </a:lnTo>
                  <a:lnTo>
                    <a:pt x="294" y="132"/>
                  </a:lnTo>
                  <a:lnTo>
                    <a:pt x="294" y="131"/>
                  </a:lnTo>
                  <a:lnTo>
                    <a:pt x="296" y="131"/>
                  </a:lnTo>
                  <a:lnTo>
                    <a:pt x="298" y="131"/>
                  </a:lnTo>
                  <a:lnTo>
                    <a:pt x="301" y="131"/>
                  </a:lnTo>
                  <a:lnTo>
                    <a:pt x="302" y="129"/>
                  </a:lnTo>
                  <a:lnTo>
                    <a:pt x="305" y="131"/>
                  </a:lnTo>
                  <a:lnTo>
                    <a:pt x="307" y="131"/>
                  </a:lnTo>
                  <a:lnTo>
                    <a:pt x="307" y="129"/>
                  </a:lnTo>
                  <a:close/>
                  <a:moveTo>
                    <a:pt x="380" y="124"/>
                  </a:moveTo>
                  <a:lnTo>
                    <a:pt x="380" y="126"/>
                  </a:lnTo>
                  <a:lnTo>
                    <a:pt x="380" y="126"/>
                  </a:lnTo>
                  <a:lnTo>
                    <a:pt x="381" y="126"/>
                  </a:lnTo>
                  <a:lnTo>
                    <a:pt x="383" y="124"/>
                  </a:lnTo>
                  <a:lnTo>
                    <a:pt x="383" y="124"/>
                  </a:lnTo>
                  <a:lnTo>
                    <a:pt x="383" y="126"/>
                  </a:lnTo>
                  <a:lnTo>
                    <a:pt x="383" y="126"/>
                  </a:lnTo>
                  <a:lnTo>
                    <a:pt x="383" y="128"/>
                  </a:lnTo>
                  <a:lnTo>
                    <a:pt x="381" y="128"/>
                  </a:lnTo>
                  <a:lnTo>
                    <a:pt x="380" y="128"/>
                  </a:lnTo>
                  <a:lnTo>
                    <a:pt x="380" y="129"/>
                  </a:lnTo>
                  <a:lnTo>
                    <a:pt x="380" y="129"/>
                  </a:lnTo>
                  <a:lnTo>
                    <a:pt x="381" y="129"/>
                  </a:lnTo>
                  <a:lnTo>
                    <a:pt x="381" y="131"/>
                  </a:lnTo>
                  <a:lnTo>
                    <a:pt x="381" y="132"/>
                  </a:lnTo>
                  <a:lnTo>
                    <a:pt x="381" y="132"/>
                  </a:lnTo>
                  <a:lnTo>
                    <a:pt x="380" y="134"/>
                  </a:lnTo>
                  <a:lnTo>
                    <a:pt x="378" y="135"/>
                  </a:lnTo>
                  <a:lnTo>
                    <a:pt x="376" y="139"/>
                  </a:lnTo>
                  <a:lnTo>
                    <a:pt x="375" y="139"/>
                  </a:lnTo>
                  <a:lnTo>
                    <a:pt x="373" y="140"/>
                  </a:lnTo>
                  <a:lnTo>
                    <a:pt x="372" y="142"/>
                  </a:lnTo>
                  <a:lnTo>
                    <a:pt x="372" y="142"/>
                  </a:lnTo>
                  <a:lnTo>
                    <a:pt x="369" y="142"/>
                  </a:lnTo>
                  <a:lnTo>
                    <a:pt x="365" y="143"/>
                  </a:lnTo>
                  <a:lnTo>
                    <a:pt x="364" y="145"/>
                  </a:lnTo>
                  <a:lnTo>
                    <a:pt x="362" y="145"/>
                  </a:lnTo>
                  <a:lnTo>
                    <a:pt x="361" y="143"/>
                  </a:lnTo>
                  <a:lnTo>
                    <a:pt x="361" y="143"/>
                  </a:lnTo>
                  <a:lnTo>
                    <a:pt x="361" y="142"/>
                  </a:lnTo>
                  <a:lnTo>
                    <a:pt x="361" y="142"/>
                  </a:lnTo>
                  <a:lnTo>
                    <a:pt x="362" y="142"/>
                  </a:lnTo>
                  <a:lnTo>
                    <a:pt x="362" y="140"/>
                  </a:lnTo>
                  <a:lnTo>
                    <a:pt x="361" y="140"/>
                  </a:lnTo>
                  <a:lnTo>
                    <a:pt x="361" y="139"/>
                  </a:lnTo>
                  <a:lnTo>
                    <a:pt x="361" y="137"/>
                  </a:lnTo>
                  <a:lnTo>
                    <a:pt x="362" y="135"/>
                  </a:lnTo>
                  <a:lnTo>
                    <a:pt x="362" y="134"/>
                  </a:lnTo>
                  <a:lnTo>
                    <a:pt x="364" y="131"/>
                  </a:lnTo>
                  <a:lnTo>
                    <a:pt x="365" y="131"/>
                  </a:lnTo>
                  <a:lnTo>
                    <a:pt x="367" y="129"/>
                  </a:lnTo>
                  <a:lnTo>
                    <a:pt x="367" y="131"/>
                  </a:lnTo>
                  <a:lnTo>
                    <a:pt x="367" y="131"/>
                  </a:lnTo>
                  <a:lnTo>
                    <a:pt x="369" y="131"/>
                  </a:lnTo>
                  <a:lnTo>
                    <a:pt x="369" y="131"/>
                  </a:lnTo>
                  <a:lnTo>
                    <a:pt x="370" y="131"/>
                  </a:lnTo>
                  <a:lnTo>
                    <a:pt x="372" y="131"/>
                  </a:lnTo>
                  <a:lnTo>
                    <a:pt x="372" y="129"/>
                  </a:lnTo>
                  <a:lnTo>
                    <a:pt x="372" y="129"/>
                  </a:lnTo>
                  <a:lnTo>
                    <a:pt x="373" y="128"/>
                  </a:lnTo>
                  <a:lnTo>
                    <a:pt x="373" y="128"/>
                  </a:lnTo>
                  <a:lnTo>
                    <a:pt x="375" y="128"/>
                  </a:lnTo>
                  <a:lnTo>
                    <a:pt x="376" y="126"/>
                  </a:lnTo>
                  <a:lnTo>
                    <a:pt x="376" y="126"/>
                  </a:lnTo>
                  <a:lnTo>
                    <a:pt x="380" y="124"/>
                  </a:lnTo>
                  <a:lnTo>
                    <a:pt x="380" y="124"/>
                  </a:lnTo>
                  <a:close/>
                  <a:moveTo>
                    <a:pt x="244" y="120"/>
                  </a:moveTo>
                  <a:lnTo>
                    <a:pt x="246" y="121"/>
                  </a:lnTo>
                  <a:lnTo>
                    <a:pt x="246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2" y="121"/>
                  </a:lnTo>
                  <a:lnTo>
                    <a:pt x="244" y="120"/>
                  </a:lnTo>
                  <a:lnTo>
                    <a:pt x="244" y="120"/>
                  </a:lnTo>
                  <a:close/>
                  <a:moveTo>
                    <a:pt x="353" y="117"/>
                  </a:moveTo>
                  <a:lnTo>
                    <a:pt x="354" y="117"/>
                  </a:lnTo>
                  <a:lnTo>
                    <a:pt x="354" y="117"/>
                  </a:lnTo>
                  <a:lnTo>
                    <a:pt x="353" y="118"/>
                  </a:lnTo>
                  <a:lnTo>
                    <a:pt x="351" y="118"/>
                  </a:lnTo>
                  <a:lnTo>
                    <a:pt x="351" y="120"/>
                  </a:lnTo>
                  <a:lnTo>
                    <a:pt x="350" y="118"/>
                  </a:lnTo>
                  <a:lnTo>
                    <a:pt x="351" y="118"/>
                  </a:lnTo>
                  <a:lnTo>
                    <a:pt x="351" y="118"/>
                  </a:lnTo>
                  <a:lnTo>
                    <a:pt x="353" y="117"/>
                  </a:lnTo>
                  <a:lnTo>
                    <a:pt x="353" y="117"/>
                  </a:lnTo>
                  <a:close/>
                  <a:moveTo>
                    <a:pt x="301" y="117"/>
                  </a:moveTo>
                  <a:lnTo>
                    <a:pt x="301" y="117"/>
                  </a:lnTo>
                  <a:lnTo>
                    <a:pt x="301" y="117"/>
                  </a:lnTo>
                  <a:lnTo>
                    <a:pt x="301" y="117"/>
                  </a:lnTo>
                  <a:lnTo>
                    <a:pt x="302" y="117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1" y="120"/>
                  </a:lnTo>
                  <a:lnTo>
                    <a:pt x="301" y="120"/>
                  </a:lnTo>
                  <a:lnTo>
                    <a:pt x="301" y="121"/>
                  </a:lnTo>
                  <a:lnTo>
                    <a:pt x="301" y="121"/>
                  </a:lnTo>
                  <a:lnTo>
                    <a:pt x="299" y="121"/>
                  </a:lnTo>
                  <a:lnTo>
                    <a:pt x="299" y="120"/>
                  </a:lnTo>
                  <a:lnTo>
                    <a:pt x="299" y="118"/>
                  </a:lnTo>
                  <a:lnTo>
                    <a:pt x="301" y="118"/>
                  </a:lnTo>
                  <a:lnTo>
                    <a:pt x="301" y="117"/>
                  </a:lnTo>
                  <a:lnTo>
                    <a:pt x="301" y="117"/>
                  </a:lnTo>
                  <a:close/>
                  <a:moveTo>
                    <a:pt x="354" y="113"/>
                  </a:moveTo>
                  <a:lnTo>
                    <a:pt x="356" y="115"/>
                  </a:lnTo>
                  <a:lnTo>
                    <a:pt x="356" y="115"/>
                  </a:lnTo>
                  <a:lnTo>
                    <a:pt x="356" y="117"/>
                  </a:lnTo>
                  <a:lnTo>
                    <a:pt x="353" y="117"/>
                  </a:lnTo>
                  <a:lnTo>
                    <a:pt x="353" y="115"/>
                  </a:lnTo>
                  <a:lnTo>
                    <a:pt x="353" y="115"/>
                  </a:lnTo>
                  <a:lnTo>
                    <a:pt x="354" y="113"/>
                  </a:lnTo>
                  <a:lnTo>
                    <a:pt x="354" y="113"/>
                  </a:lnTo>
                  <a:close/>
                  <a:moveTo>
                    <a:pt x="257" y="113"/>
                  </a:moveTo>
                  <a:lnTo>
                    <a:pt x="260" y="115"/>
                  </a:lnTo>
                  <a:lnTo>
                    <a:pt x="261" y="115"/>
                  </a:lnTo>
                  <a:lnTo>
                    <a:pt x="261" y="115"/>
                  </a:lnTo>
                  <a:lnTo>
                    <a:pt x="261" y="117"/>
                  </a:lnTo>
                  <a:lnTo>
                    <a:pt x="260" y="120"/>
                  </a:lnTo>
                  <a:lnTo>
                    <a:pt x="258" y="123"/>
                  </a:lnTo>
                  <a:lnTo>
                    <a:pt x="258" y="123"/>
                  </a:lnTo>
                  <a:lnTo>
                    <a:pt x="260" y="123"/>
                  </a:lnTo>
                  <a:lnTo>
                    <a:pt x="257" y="124"/>
                  </a:lnTo>
                  <a:lnTo>
                    <a:pt x="255" y="123"/>
                  </a:lnTo>
                  <a:lnTo>
                    <a:pt x="253" y="123"/>
                  </a:lnTo>
                  <a:lnTo>
                    <a:pt x="250" y="123"/>
                  </a:lnTo>
                  <a:lnTo>
                    <a:pt x="249" y="123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52" y="121"/>
                  </a:lnTo>
                  <a:lnTo>
                    <a:pt x="252" y="121"/>
                  </a:lnTo>
                  <a:lnTo>
                    <a:pt x="252" y="120"/>
                  </a:lnTo>
                  <a:lnTo>
                    <a:pt x="252" y="117"/>
                  </a:lnTo>
                  <a:lnTo>
                    <a:pt x="253" y="115"/>
                  </a:lnTo>
                  <a:lnTo>
                    <a:pt x="255" y="113"/>
                  </a:lnTo>
                  <a:lnTo>
                    <a:pt x="257" y="113"/>
                  </a:lnTo>
                  <a:close/>
                  <a:moveTo>
                    <a:pt x="370" y="113"/>
                  </a:moveTo>
                  <a:lnTo>
                    <a:pt x="370" y="113"/>
                  </a:lnTo>
                  <a:lnTo>
                    <a:pt x="370" y="113"/>
                  </a:lnTo>
                  <a:lnTo>
                    <a:pt x="370" y="115"/>
                  </a:lnTo>
                  <a:lnTo>
                    <a:pt x="370" y="117"/>
                  </a:lnTo>
                  <a:lnTo>
                    <a:pt x="369" y="118"/>
                  </a:lnTo>
                  <a:lnTo>
                    <a:pt x="369" y="118"/>
                  </a:lnTo>
                  <a:lnTo>
                    <a:pt x="367" y="118"/>
                  </a:lnTo>
                  <a:lnTo>
                    <a:pt x="367" y="117"/>
                  </a:lnTo>
                  <a:lnTo>
                    <a:pt x="365" y="117"/>
                  </a:lnTo>
                  <a:lnTo>
                    <a:pt x="365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9" y="115"/>
                  </a:lnTo>
                  <a:lnTo>
                    <a:pt x="370" y="113"/>
                  </a:lnTo>
                  <a:lnTo>
                    <a:pt x="370" y="113"/>
                  </a:lnTo>
                  <a:close/>
                  <a:moveTo>
                    <a:pt x="364" y="113"/>
                  </a:moveTo>
                  <a:lnTo>
                    <a:pt x="364" y="113"/>
                  </a:lnTo>
                  <a:lnTo>
                    <a:pt x="365" y="113"/>
                  </a:lnTo>
                  <a:lnTo>
                    <a:pt x="365" y="115"/>
                  </a:lnTo>
                  <a:lnTo>
                    <a:pt x="364" y="115"/>
                  </a:lnTo>
                  <a:lnTo>
                    <a:pt x="362" y="117"/>
                  </a:lnTo>
                  <a:lnTo>
                    <a:pt x="361" y="117"/>
                  </a:lnTo>
                  <a:lnTo>
                    <a:pt x="361" y="117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59" y="118"/>
                  </a:lnTo>
                  <a:lnTo>
                    <a:pt x="359" y="118"/>
                  </a:lnTo>
                  <a:lnTo>
                    <a:pt x="357" y="118"/>
                  </a:lnTo>
                  <a:lnTo>
                    <a:pt x="357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7"/>
                  </a:lnTo>
                  <a:lnTo>
                    <a:pt x="359" y="115"/>
                  </a:lnTo>
                  <a:lnTo>
                    <a:pt x="359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5"/>
                  </a:lnTo>
                  <a:lnTo>
                    <a:pt x="361" y="115"/>
                  </a:lnTo>
                  <a:lnTo>
                    <a:pt x="364" y="113"/>
                  </a:lnTo>
                  <a:close/>
                  <a:moveTo>
                    <a:pt x="580" y="113"/>
                  </a:moveTo>
                  <a:lnTo>
                    <a:pt x="580" y="113"/>
                  </a:lnTo>
                  <a:lnTo>
                    <a:pt x="581" y="115"/>
                  </a:lnTo>
                  <a:lnTo>
                    <a:pt x="581" y="117"/>
                  </a:lnTo>
                  <a:lnTo>
                    <a:pt x="581" y="117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8" y="115"/>
                  </a:lnTo>
                  <a:lnTo>
                    <a:pt x="578" y="113"/>
                  </a:lnTo>
                  <a:lnTo>
                    <a:pt x="580" y="113"/>
                  </a:lnTo>
                  <a:close/>
                  <a:moveTo>
                    <a:pt x="275" y="112"/>
                  </a:moveTo>
                  <a:lnTo>
                    <a:pt x="275" y="113"/>
                  </a:lnTo>
                  <a:lnTo>
                    <a:pt x="274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3"/>
                  </a:lnTo>
                  <a:lnTo>
                    <a:pt x="272" y="113"/>
                  </a:lnTo>
                  <a:lnTo>
                    <a:pt x="272" y="112"/>
                  </a:lnTo>
                  <a:lnTo>
                    <a:pt x="275" y="112"/>
                  </a:lnTo>
                  <a:close/>
                  <a:moveTo>
                    <a:pt x="296" y="112"/>
                  </a:moveTo>
                  <a:lnTo>
                    <a:pt x="296" y="113"/>
                  </a:lnTo>
                  <a:lnTo>
                    <a:pt x="296" y="113"/>
                  </a:lnTo>
                  <a:lnTo>
                    <a:pt x="296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2"/>
                  </a:lnTo>
                  <a:lnTo>
                    <a:pt x="296" y="112"/>
                  </a:lnTo>
                  <a:close/>
                  <a:moveTo>
                    <a:pt x="373" y="112"/>
                  </a:moveTo>
                  <a:lnTo>
                    <a:pt x="375" y="112"/>
                  </a:lnTo>
                  <a:lnTo>
                    <a:pt x="375" y="113"/>
                  </a:lnTo>
                  <a:lnTo>
                    <a:pt x="376" y="113"/>
                  </a:lnTo>
                  <a:lnTo>
                    <a:pt x="376" y="113"/>
                  </a:lnTo>
                  <a:lnTo>
                    <a:pt x="380" y="113"/>
                  </a:lnTo>
                  <a:lnTo>
                    <a:pt x="381" y="113"/>
                  </a:lnTo>
                  <a:lnTo>
                    <a:pt x="383" y="113"/>
                  </a:lnTo>
                  <a:lnTo>
                    <a:pt x="383" y="115"/>
                  </a:lnTo>
                  <a:lnTo>
                    <a:pt x="383" y="115"/>
                  </a:lnTo>
                  <a:lnTo>
                    <a:pt x="373" y="117"/>
                  </a:lnTo>
                  <a:lnTo>
                    <a:pt x="372" y="117"/>
                  </a:lnTo>
                  <a:lnTo>
                    <a:pt x="372" y="117"/>
                  </a:lnTo>
                  <a:lnTo>
                    <a:pt x="372" y="115"/>
                  </a:lnTo>
                  <a:lnTo>
                    <a:pt x="372" y="113"/>
                  </a:lnTo>
                  <a:lnTo>
                    <a:pt x="373" y="113"/>
                  </a:lnTo>
                  <a:lnTo>
                    <a:pt x="373" y="112"/>
                  </a:lnTo>
                  <a:close/>
                  <a:moveTo>
                    <a:pt x="422" y="112"/>
                  </a:moveTo>
                  <a:lnTo>
                    <a:pt x="424" y="112"/>
                  </a:lnTo>
                  <a:lnTo>
                    <a:pt x="425" y="112"/>
                  </a:lnTo>
                  <a:lnTo>
                    <a:pt x="425" y="113"/>
                  </a:lnTo>
                  <a:lnTo>
                    <a:pt x="424" y="113"/>
                  </a:lnTo>
                  <a:lnTo>
                    <a:pt x="422" y="113"/>
                  </a:lnTo>
                  <a:lnTo>
                    <a:pt x="421" y="112"/>
                  </a:lnTo>
                  <a:lnTo>
                    <a:pt x="422" y="112"/>
                  </a:lnTo>
                  <a:close/>
                  <a:moveTo>
                    <a:pt x="350" y="112"/>
                  </a:moveTo>
                  <a:lnTo>
                    <a:pt x="351" y="112"/>
                  </a:lnTo>
                  <a:lnTo>
                    <a:pt x="351" y="112"/>
                  </a:lnTo>
                  <a:lnTo>
                    <a:pt x="351" y="115"/>
                  </a:lnTo>
                  <a:lnTo>
                    <a:pt x="351" y="115"/>
                  </a:lnTo>
                  <a:lnTo>
                    <a:pt x="351" y="117"/>
                  </a:lnTo>
                  <a:lnTo>
                    <a:pt x="351" y="117"/>
                  </a:lnTo>
                  <a:lnTo>
                    <a:pt x="350" y="117"/>
                  </a:lnTo>
                  <a:lnTo>
                    <a:pt x="350" y="118"/>
                  </a:lnTo>
                  <a:lnTo>
                    <a:pt x="350" y="120"/>
                  </a:lnTo>
                  <a:lnTo>
                    <a:pt x="348" y="120"/>
                  </a:lnTo>
                  <a:lnTo>
                    <a:pt x="346" y="120"/>
                  </a:lnTo>
                  <a:lnTo>
                    <a:pt x="345" y="120"/>
                  </a:lnTo>
                  <a:lnTo>
                    <a:pt x="345" y="121"/>
                  </a:lnTo>
                  <a:lnTo>
                    <a:pt x="343" y="121"/>
                  </a:lnTo>
                  <a:lnTo>
                    <a:pt x="342" y="121"/>
                  </a:lnTo>
                  <a:lnTo>
                    <a:pt x="340" y="121"/>
                  </a:lnTo>
                  <a:lnTo>
                    <a:pt x="339" y="121"/>
                  </a:lnTo>
                  <a:lnTo>
                    <a:pt x="335" y="123"/>
                  </a:lnTo>
                  <a:lnTo>
                    <a:pt x="334" y="123"/>
                  </a:lnTo>
                  <a:lnTo>
                    <a:pt x="332" y="123"/>
                  </a:lnTo>
                  <a:lnTo>
                    <a:pt x="332" y="123"/>
                  </a:lnTo>
                  <a:lnTo>
                    <a:pt x="331" y="123"/>
                  </a:lnTo>
                  <a:lnTo>
                    <a:pt x="331" y="123"/>
                  </a:lnTo>
                  <a:lnTo>
                    <a:pt x="329" y="123"/>
                  </a:lnTo>
                  <a:lnTo>
                    <a:pt x="328" y="123"/>
                  </a:lnTo>
                  <a:lnTo>
                    <a:pt x="326" y="123"/>
                  </a:lnTo>
                  <a:lnTo>
                    <a:pt x="324" y="123"/>
                  </a:lnTo>
                  <a:lnTo>
                    <a:pt x="324" y="124"/>
                  </a:lnTo>
                  <a:lnTo>
                    <a:pt x="323" y="124"/>
                  </a:lnTo>
                  <a:lnTo>
                    <a:pt x="323" y="124"/>
                  </a:lnTo>
                  <a:lnTo>
                    <a:pt x="320" y="123"/>
                  </a:lnTo>
                  <a:lnTo>
                    <a:pt x="316" y="121"/>
                  </a:lnTo>
                  <a:lnTo>
                    <a:pt x="313" y="123"/>
                  </a:lnTo>
                  <a:lnTo>
                    <a:pt x="310" y="121"/>
                  </a:lnTo>
                  <a:lnTo>
                    <a:pt x="309" y="121"/>
                  </a:lnTo>
                  <a:lnTo>
                    <a:pt x="307" y="123"/>
                  </a:lnTo>
                  <a:lnTo>
                    <a:pt x="307" y="121"/>
                  </a:lnTo>
                  <a:lnTo>
                    <a:pt x="305" y="121"/>
                  </a:lnTo>
                  <a:lnTo>
                    <a:pt x="305" y="120"/>
                  </a:lnTo>
                  <a:lnTo>
                    <a:pt x="305" y="120"/>
                  </a:lnTo>
                  <a:lnTo>
                    <a:pt x="305" y="118"/>
                  </a:lnTo>
                  <a:lnTo>
                    <a:pt x="307" y="118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9" y="117"/>
                  </a:lnTo>
                  <a:lnTo>
                    <a:pt x="310" y="117"/>
                  </a:lnTo>
                  <a:lnTo>
                    <a:pt x="312" y="115"/>
                  </a:lnTo>
                  <a:lnTo>
                    <a:pt x="313" y="113"/>
                  </a:lnTo>
                  <a:lnTo>
                    <a:pt x="315" y="113"/>
                  </a:lnTo>
                  <a:lnTo>
                    <a:pt x="315" y="115"/>
                  </a:lnTo>
                  <a:lnTo>
                    <a:pt x="316" y="113"/>
                  </a:lnTo>
                  <a:lnTo>
                    <a:pt x="318" y="113"/>
                  </a:lnTo>
                  <a:lnTo>
                    <a:pt x="318" y="115"/>
                  </a:lnTo>
                  <a:lnTo>
                    <a:pt x="320" y="115"/>
                  </a:lnTo>
                  <a:lnTo>
                    <a:pt x="321" y="115"/>
                  </a:lnTo>
                  <a:lnTo>
                    <a:pt x="323" y="115"/>
                  </a:lnTo>
                  <a:lnTo>
                    <a:pt x="324" y="117"/>
                  </a:lnTo>
                  <a:lnTo>
                    <a:pt x="328" y="117"/>
                  </a:lnTo>
                  <a:lnTo>
                    <a:pt x="328" y="118"/>
                  </a:lnTo>
                  <a:lnTo>
                    <a:pt x="329" y="118"/>
                  </a:lnTo>
                  <a:lnTo>
                    <a:pt x="331" y="118"/>
                  </a:lnTo>
                  <a:lnTo>
                    <a:pt x="331" y="118"/>
                  </a:lnTo>
                  <a:lnTo>
                    <a:pt x="332" y="118"/>
                  </a:lnTo>
                  <a:lnTo>
                    <a:pt x="332" y="118"/>
                  </a:lnTo>
                  <a:lnTo>
                    <a:pt x="334" y="118"/>
                  </a:lnTo>
                  <a:lnTo>
                    <a:pt x="335" y="118"/>
                  </a:lnTo>
                  <a:lnTo>
                    <a:pt x="335" y="117"/>
                  </a:lnTo>
                  <a:lnTo>
                    <a:pt x="337" y="117"/>
                  </a:lnTo>
                  <a:lnTo>
                    <a:pt x="337" y="117"/>
                  </a:lnTo>
                  <a:lnTo>
                    <a:pt x="339" y="118"/>
                  </a:lnTo>
                  <a:lnTo>
                    <a:pt x="342" y="120"/>
                  </a:lnTo>
                  <a:lnTo>
                    <a:pt x="342" y="120"/>
                  </a:lnTo>
                  <a:lnTo>
                    <a:pt x="343" y="120"/>
                  </a:lnTo>
                  <a:lnTo>
                    <a:pt x="345" y="118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5" y="117"/>
                  </a:lnTo>
                  <a:lnTo>
                    <a:pt x="346" y="117"/>
                  </a:lnTo>
                  <a:lnTo>
                    <a:pt x="348" y="115"/>
                  </a:lnTo>
                  <a:lnTo>
                    <a:pt x="350" y="115"/>
                  </a:lnTo>
                  <a:lnTo>
                    <a:pt x="351" y="113"/>
                  </a:lnTo>
                  <a:lnTo>
                    <a:pt x="348" y="113"/>
                  </a:lnTo>
                  <a:lnTo>
                    <a:pt x="350" y="112"/>
                  </a:lnTo>
                  <a:lnTo>
                    <a:pt x="350" y="112"/>
                  </a:lnTo>
                  <a:close/>
                  <a:moveTo>
                    <a:pt x="468" y="112"/>
                  </a:moveTo>
                  <a:lnTo>
                    <a:pt x="469" y="112"/>
                  </a:lnTo>
                  <a:lnTo>
                    <a:pt x="469" y="112"/>
                  </a:lnTo>
                  <a:lnTo>
                    <a:pt x="468" y="113"/>
                  </a:lnTo>
                  <a:lnTo>
                    <a:pt x="466" y="113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8" y="112"/>
                  </a:lnTo>
                  <a:close/>
                  <a:moveTo>
                    <a:pt x="279" y="112"/>
                  </a:moveTo>
                  <a:lnTo>
                    <a:pt x="282" y="112"/>
                  </a:lnTo>
                  <a:lnTo>
                    <a:pt x="282" y="112"/>
                  </a:lnTo>
                  <a:lnTo>
                    <a:pt x="282" y="115"/>
                  </a:lnTo>
                  <a:lnTo>
                    <a:pt x="283" y="115"/>
                  </a:lnTo>
                  <a:lnTo>
                    <a:pt x="283" y="115"/>
                  </a:lnTo>
                  <a:lnTo>
                    <a:pt x="285" y="115"/>
                  </a:lnTo>
                  <a:lnTo>
                    <a:pt x="287" y="115"/>
                  </a:lnTo>
                  <a:lnTo>
                    <a:pt x="287" y="115"/>
                  </a:lnTo>
                  <a:lnTo>
                    <a:pt x="288" y="115"/>
                  </a:lnTo>
                  <a:lnTo>
                    <a:pt x="288" y="115"/>
                  </a:lnTo>
                  <a:lnTo>
                    <a:pt x="290" y="115"/>
                  </a:lnTo>
                  <a:lnTo>
                    <a:pt x="290" y="117"/>
                  </a:lnTo>
                  <a:lnTo>
                    <a:pt x="290" y="117"/>
                  </a:lnTo>
                  <a:lnTo>
                    <a:pt x="290" y="115"/>
                  </a:lnTo>
                  <a:lnTo>
                    <a:pt x="291" y="115"/>
                  </a:lnTo>
                  <a:lnTo>
                    <a:pt x="291" y="115"/>
                  </a:lnTo>
                  <a:lnTo>
                    <a:pt x="293" y="115"/>
                  </a:lnTo>
                  <a:lnTo>
                    <a:pt x="294" y="115"/>
                  </a:lnTo>
                  <a:lnTo>
                    <a:pt x="294" y="117"/>
                  </a:lnTo>
                  <a:lnTo>
                    <a:pt x="294" y="118"/>
                  </a:lnTo>
                  <a:lnTo>
                    <a:pt x="294" y="120"/>
                  </a:lnTo>
                  <a:lnTo>
                    <a:pt x="296" y="120"/>
                  </a:lnTo>
                  <a:lnTo>
                    <a:pt x="296" y="120"/>
                  </a:lnTo>
                  <a:lnTo>
                    <a:pt x="296" y="121"/>
                  </a:lnTo>
                  <a:lnTo>
                    <a:pt x="294" y="121"/>
                  </a:lnTo>
                  <a:lnTo>
                    <a:pt x="294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1" y="121"/>
                  </a:lnTo>
                  <a:lnTo>
                    <a:pt x="290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3"/>
                  </a:lnTo>
                  <a:lnTo>
                    <a:pt x="291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87" y="123"/>
                  </a:lnTo>
                  <a:lnTo>
                    <a:pt x="285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5" y="120"/>
                  </a:lnTo>
                  <a:lnTo>
                    <a:pt x="283" y="121"/>
                  </a:lnTo>
                  <a:lnTo>
                    <a:pt x="282" y="123"/>
                  </a:lnTo>
                  <a:lnTo>
                    <a:pt x="282" y="123"/>
                  </a:lnTo>
                  <a:lnTo>
                    <a:pt x="280" y="123"/>
                  </a:lnTo>
                  <a:lnTo>
                    <a:pt x="277" y="124"/>
                  </a:lnTo>
                  <a:lnTo>
                    <a:pt x="277" y="124"/>
                  </a:lnTo>
                  <a:lnTo>
                    <a:pt x="275" y="124"/>
                  </a:lnTo>
                  <a:lnTo>
                    <a:pt x="272" y="124"/>
                  </a:lnTo>
                  <a:lnTo>
                    <a:pt x="271" y="126"/>
                  </a:lnTo>
                  <a:lnTo>
                    <a:pt x="269" y="126"/>
                  </a:lnTo>
                  <a:lnTo>
                    <a:pt x="269" y="124"/>
                  </a:lnTo>
                  <a:lnTo>
                    <a:pt x="268" y="126"/>
                  </a:lnTo>
                  <a:lnTo>
                    <a:pt x="268" y="126"/>
                  </a:lnTo>
                  <a:lnTo>
                    <a:pt x="266" y="126"/>
                  </a:lnTo>
                  <a:lnTo>
                    <a:pt x="264" y="126"/>
                  </a:lnTo>
                  <a:lnTo>
                    <a:pt x="263" y="126"/>
                  </a:lnTo>
                  <a:lnTo>
                    <a:pt x="261" y="124"/>
                  </a:lnTo>
                  <a:lnTo>
                    <a:pt x="261" y="124"/>
                  </a:lnTo>
                  <a:lnTo>
                    <a:pt x="261" y="123"/>
                  </a:lnTo>
                  <a:lnTo>
                    <a:pt x="263" y="123"/>
                  </a:lnTo>
                  <a:lnTo>
                    <a:pt x="261" y="120"/>
                  </a:lnTo>
                  <a:lnTo>
                    <a:pt x="263" y="120"/>
                  </a:lnTo>
                  <a:lnTo>
                    <a:pt x="263" y="118"/>
                  </a:lnTo>
                  <a:lnTo>
                    <a:pt x="263" y="118"/>
                  </a:lnTo>
                  <a:lnTo>
                    <a:pt x="264" y="118"/>
                  </a:lnTo>
                  <a:lnTo>
                    <a:pt x="266" y="117"/>
                  </a:lnTo>
                  <a:lnTo>
                    <a:pt x="268" y="115"/>
                  </a:lnTo>
                  <a:lnTo>
                    <a:pt x="268" y="117"/>
                  </a:lnTo>
                  <a:lnTo>
                    <a:pt x="271" y="117"/>
                  </a:lnTo>
                  <a:lnTo>
                    <a:pt x="271" y="117"/>
                  </a:lnTo>
                  <a:lnTo>
                    <a:pt x="274" y="117"/>
                  </a:lnTo>
                  <a:lnTo>
                    <a:pt x="274" y="117"/>
                  </a:lnTo>
                  <a:lnTo>
                    <a:pt x="274" y="118"/>
                  </a:lnTo>
                  <a:lnTo>
                    <a:pt x="275" y="118"/>
                  </a:lnTo>
                  <a:lnTo>
                    <a:pt x="275" y="118"/>
                  </a:lnTo>
                  <a:lnTo>
                    <a:pt x="277" y="121"/>
                  </a:lnTo>
                  <a:lnTo>
                    <a:pt x="279" y="121"/>
                  </a:lnTo>
                  <a:lnTo>
                    <a:pt x="279" y="121"/>
                  </a:lnTo>
                  <a:lnTo>
                    <a:pt x="282" y="120"/>
                  </a:lnTo>
                  <a:lnTo>
                    <a:pt x="282" y="120"/>
                  </a:lnTo>
                  <a:lnTo>
                    <a:pt x="283" y="118"/>
                  </a:lnTo>
                  <a:lnTo>
                    <a:pt x="282" y="118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79" y="117"/>
                  </a:lnTo>
                  <a:lnTo>
                    <a:pt x="277" y="115"/>
                  </a:lnTo>
                  <a:lnTo>
                    <a:pt x="275" y="115"/>
                  </a:lnTo>
                  <a:lnTo>
                    <a:pt x="275" y="113"/>
                  </a:lnTo>
                  <a:lnTo>
                    <a:pt x="275" y="112"/>
                  </a:lnTo>
                  <a:lnTo>
                    <a:pt x="277" y="112"/>
                  </a:lnTo>
                  <a:lnTo>
                    <a:pt x="279" y="112"/>
                  </a:lnTo>
                  <a:close/>
                  <a:moveTo>
                    <a:pt x="238" y="112"/>
                  </a:moveTo>
                  <a:lnTo>
                    <a:pt x="239" y="112"/>
                  </a:lnTo>
                  <a:lnTo>
                    <a:pt x="241" y="112"/>
                  </a:lnTo>
                  <a:lnTo>
                    <a:pt x="242" y="112"/>
                  </a:lnTo>
                  <a:lnTo>
                    <a:pt x="244" y="113"/>
                  </a:lnTo>
                  <a:lnTo>
                    <a:pt x="246" y="115"/>
                  </a:lnTo>
                  <a:lnTo>
                    <a:pt x="247" y="117"/>
                  </a:lnTo>
                  <a:lnTo>
                    <a:pt x="246" y="117"/>
                  </a:lnTo>
                  <a:lnTo>
                    <a:pt x="244" y="118"/>
                  </a:lnTo>
                  <a:lnTo>
                    <a:pt x="241" y="120"/>
                  </a:lnTo>
                  <a:lnTo>
                    <a:pt x="241" y="120"/>
                  </a:lnTo>
                  <a:lnTo>
                    <a:pt x="239" y="121"/>
                  </a:lnTo>
                  <a:lnTo>
                    <a:pt x="239" y="121"/>
                  </a:lnTo>
                  <a:lnTo>
                    <a:pt x="239" y="123"/>
                  </a:lnTo>
                  <a:lnTo>
                    <a:pt x="239" y="123"/>
                  </a:lnTo>
                  <a:lnTo>
                    <a:pt x="238" y="123"/>
                  </a:lnTo>
                  <a:lnTo>
                    <a:pt x="238" y="123"/>
                  </a:lnTo>
                  <a:lnTo>
                    <a:pt x="238" y="121"/>
                  </a:lnTo>
                  <a:lnTo>
                    <a:pt x="238" y="120"/>
                  </a:lnTo>
                  <a:lnTo>
                    <a:pt x="238" y="120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4" y="117"/>
                  </a:lnTo>
                  <a:lnTo>
                    <a:pt x="233" y="117"/>
                  </a:lnTo>
                  <a:lnTo>
                    <a:pt x="231" y="117"/>
                  </a:lnTo>
                  <a:lnTo>
                    <a:pt x="230" y="115"/>
                  </a:lnTo>
                  <a:lnTo>
                    <a:pt x="230" y="113"/>
                  </a:lnTo>
                  <a:lnTo>
                    <a:pt x="228" y="113"/>
                  </a:lnTo>
                  <a:lnTo>
                    <a:pt x="228" y="113"/>
                  </a:lnTo>
                  <a:lnTo>
                    <a:pt x="228" y="112"/>
                  </a:lnTo>
                  <a:lnTo>
                    <a:pt x="230" y="112"/>
                  </a:lnTo>
                  <a:lnTo>
                    <a:pt x="231" y="112"/>
                  </a:lnTo>
                  <a:lnTo>
                    <a:pt x="234" y="113"/>
                  </a:lnTo>
                  <a:lnTo>
                    <a:pt x="236" y="113"/>
                  </a:lnTo>
                  <a:lnTo>
                    <a:pt x="236" y="113"/>
                  </a:lnTo>
                  <a:lnTo>
                    <a:pt x="238" y="112"/>
                  </a:lnTo>
                  <a:close/>
                  <a:moveTo>
                    <a:pt x="447" y="107"/>
                  </a:moveTo>
                  <a:lnTo>
                    <a:pt x="451" y="107"/>
                  </a:lnTo>
                  <a:lnTo>
                    <a:pt x="451" y="109"/>
                  </a:lnTo>
                  <a:lnTo>
                    <a:pt x="451" y="110"/>
                  </a:lnTo>
                  <a:lnTo>
                    <a:pt x="451" y="110"/>
                  </a:lnTo>
                  <a:lnTo>
                    <a:pt x="449" y="110"/>
                  </a:lnTo>
                  <a:lnTo>
                    <a:pt x="447" y="109"/>
                  </a:lnTo>
                  <a:lnTo>
                    <a:pt x="447" y="109"/>
                  </a:lnTo>
                  <a:lnTo>
                    <a:pt x="447" y="107"/>
                  </a:lnTo>
                  <a:lnTo>
                    <a:pt x="447" y="107"/>
                  </a:lnTo>
                  <a:close/>
                  <a:moveTo>
                    <a:pt x="405" y="104"/>
                  </a:moveTo>
                  <a:lnTo>
                    <a:pt x="406" y="106"/>
                  </a:lnTo>
                  <a:lnTo>
                    <a:pt x="406" y="106"/>
                  </a:lnTo>
                  <a:lnTo>
                    <a:pt x="406" y="106"/>
                  </a:lnTo>
                  <a:lnTo>
                    <a:pt x="406" y="107"/>
                  </a:lnTo>
                  <a:lnTo>
                    <a:pt x="405" y="107"/>
                  </a:lnTo>
                  <a:lnTo>
                    <a:pt x="403" y="107"/>
                  </a:lnTo>
                  <a:lnTo>
                    <a:pt x="403" y="109"/>
                  </a:lnTo>
                  <a:lnTo>
                    <a:pt x="402" y="110"/>
                  </a:lnTo>
                  <a:lnTo>
                    <a:pt x="400" y="109"/>
                  </a:lnTo>
                  <a:lnTo>
                    <a:pt x="397" y="109"/>
                  </a:lnTo>
                  <a:lnTo>
                    <a:pt x="397" y="109"/>
                  </a:lnTo>
                  <a:lnTo>
                    <a:pt x="395" y="109"/>
                  </a:lnTo>
                  <a:lnTo>
                    <a:pt x="394" y="109"/>
                  </a:lnTo>
                  <a:lnTo>
                    <a:pt x="392" y="110"/>
                  </a:lnTo>
                  <a:lnTo>
                    <a:pt x="392" y="110"/>
                  </a:lnTo>
                  <a:lnTo>
                    <a:pt x="392" y="109"/>
                  </a:lnTo>
                  <a:lnTo>
                    <a:pt x="392" y="107"/>
                  </a:lnTo>
                  <a:lnTo>
                    <a:pt x="395" y="106"/>
                  </a:lnTo>
                  <a:lnTo>
                    <a:pt x="397" y="106"/>
                  </a:lnTo>
                  <a:lnTo>
                    <a:pt x="398" y="106"/>
                  </a:lnTo>
                  <a:lnTo>
                    <a:pt x="400" y="106"/>
                  </a:lnTo>
                  <a:lnTo>
                    <a:pt x="402" y="104"/>
                  </a:lnTo>
                  <a:lnTo>
                    <a:pt x="405" y="104"/>
                  </a:lnTo>
                  <a:close/>
                  <a:moveTo>
                    <a:pt x="414" y="104"/>
                  </a:moveTo>
                  <a:lnTo>
                    <a:pt x="416" y="104"/>
                  </a:lnTo>
                  <a:lnTo>
                    <a:pt x="416" y="104"/>
                  </a:lnTo>
                  <a:lnTo>
                    <a:pt x="416" y="104"/>
                  </a:lnTo>
                  <a:lnTo>
                    <a:pt x="416" y="106"/>
                  </a:lnTo>
                  <a:lnTo>
                    <a:pt x="414" y="106"/>
                  </a:lnTo>
                  <a:lnTo>
                    <a:pt x="416" y="104"/>
                  </a:lnTo>
                  <a:lnTo>
                    <a:pt x="414" y="104"/>
                  </a:lnTo>
                  <a:close/>
                  <a:moveTo>
                    <a:pt x="577" y="101"/>
                  </a:moveTo>
                  <a:lnTo>
                    <a:pt x="580" y="101"/>
                  </a:lnTo>
                  <a:lnTo>
                    <a:pt x="580" y="102"/>
                  </a:lnTo>
                  <a:lnTo>
                    <a:pt x="581" y="104"/>
                  </a:lnTo>
                  <a:lnTo>
                    <a:pt x="583" y="104"/>
                  </a:lnTo>
                  <a:lnTo>
                    <a:pt x="583" y="106"/>
                  </a:lnTo>
                  <a:lnTo>
                    <a:pt x="581" y="109"/>
                  </a:lnTo>
                  <a:lnTo>
                    <a:pt x="580" y="112"/>
                  </a:lnTo>
                  <a:lnTo>
                    <a:pt x="578" y="113"/>
                  </a:lnTo>
                  <a:lnTo>
                    <a:pt x="577" y="115"/>
                  </a:lnTo>
                  <a:lnTo>
                    <a:pt x="574" y="117"/>
                  </a:lnTo>
                  <a:lnTo>
                    <a:pt x="569" y="117"/>
                  </a:lnTo>
                  <a:lnTo>
                    <a:pt x="567" y="117"/>
                  </a:lnTo>
                  <a:lnTo>
                    <a:pt x="564" y="117"/>
                  </a:lnTo>
                  <a:lnTo>
                    <a:pt x="564" y="117"/>
                  </a:lnTo>
                  <a:lnTo>
                    <a:pt x="564" y="113"/>
                  </a:lnTo>
                  <a:lnTo>
                    <a:pt x="566" y="109"/>
                  </a:lnTo>
                  <a:lnTo>
                    <a:pt x="569" y="106"/>
                  </a:lnTo>
                  <a:lnTo>
                    <a:pt x="570" y="104"/>
                  </a:lnTo>
                  <a:lnTo>
                    <a:pt x="572" y="102"/>
                  </a:lnTo>
                  <a:lnTo>
                    <a:pt x="574" y="102"/>
                  </a:lnTo>
                  <a:lnTo>
                    <a:pt x="577" y="101"/>
                  </a:lnTo>
                  <a:close/>
                  <a:moveTo>
                    <a:pt x="477" y="98"/>
                  </a:moveTo>
                  <a:lnTo>
                    <a:pt x="477" y="98"/>
                  </a:lnTo>
                  <a:lnTo>
                    <a:pt x="479" y="99"/>
                  </a:lnTo>
                  <a:lnTo>
                    <a:pt x="477" y="99"/>
                  </a:lnTo>
                  <a:lnTo>
                    <a:pt x="477" y="102"/>
                  </a:lnTo>
                  <a:lnTo>
                    <a:pt x="476" y="106"/>
                  </a:lnTo>
                  <a:lnTo>
                    <a:pt x="476" y="106"/>
                  </a:lnTo>
                  <a:lnTo>
                    <a:pt x="474" y="107"/>
                  </a:lnTo>
                  <a:lnTo>
                    <a:pt x="474" y="107"/>
                  </a:lnTo>
                  <a:lnTo>
                    <a:pt x="473" y="109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69" y="110"/>
                  </a:lnTo>
                  <a:lnTo>
                    <a:pt x="469" y="110"/>
                  </a:lnTo>
                  <a:lnTo>
                    <a:pt x="469" y="109"/>
                  </a:lnTo>
                  <a:lnTo>
                    <a:pt x="469" y="109"/>
                  </a:lnTo>
                  <a:lnTo>
                    <a:pt x="469" y="107"/>
                  </a:lnTo>
                  <a:lnTo>
                    <a:pt x="469" y="106"/>
                  </a:lnTo>
                  <a:lnTo>
                    <a:pt x="469" y="106"/>
                  </a:lnTo>
                  <a:lnTo>
                    <a:pt x="471" y="106"/>
                  </a:lnTo>
                  <a:lnTo>
                    <a:pt x="471" y="102"/>
                  </a:lnTo>
                  <a:lnTo>
                    <a:pt x="471" y="102"/>
                  </a:lnTo>
                  <a:lnTo>
                    <a:pt x="473" y="102"/>
                  </a:lnTo>
                  <a:lnTo>
                    <a:pt x="474" y="101"/>
                  </a:lnTo>
                  <a:lnTo>
                    <a:pt x="474" y="101"/>
                  </a:lnTo>
                  <a:lnTo>
                    <a:pt x="474" y="99"/>
                  </a:lnTo>
                  <a:lnTo>
                    <a:pt x="476" y="99"/>
                  </a:lnTo>
                  <a:lnTo>
                    <a:pt x="476" y="98"/>
                  </a:lnTo>
                  <a:lnTo>
                    <a:pt x="476" y="98"/>
                  </a:lnTo>
                  <a:lnTo>
                    <a:pt x="477" y="98"/>
                  </a:lnTo>
                  <a:close/>
                  <a:moveTo>
                    <a:pt x="480" y="98"/>
                  </a:moveTo>
                  <a:lnTo>
                    <a:pt x="482" y="99"/>
                  </a:lnTo>
                  <a:lnTo>
                    <a:pt x="482" y="99"/>
                  </a:lnTo>
                  <a:lnTo>
                    <a:pt x="480" y="99"/>
                  </a:lnTo>
                  <a:lnTo>
                    <a:pt x="480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80" y="98"/>
                  </a:lnTo>
                  <a:close/>
                  <a:moveTo>
                    <a:pt x="227" y="98"/>
                  </a:moveTo>
                  <a:lnTo>
                    <a:pt x="227" y="98"/>
                  </a:lnTo>
                  <a:lnTo>
                    <a:pt x="228" y="98"/>
                  </a:lnTo>
                  <a:lnTo>
                    <a:pt x="228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close/>
                  <a:moveTo>
                    <a:pt x="433" y="98"/>
                  </a:moveTo>
                  <a:lnTo>
                    <a:pt x="433" y="98"/>
                  </a:lnTo>
                  <a:lnTo>
                    <a:pt x="433" y="98"/>
                  </a:lnTo>
                  <a:lnTo>
                    <a:pt x="433" y="98"/>
                  </a:lnTo>
                  <a:lnTo>
                    <a:pt x="433" y="99"/>
                  </a:lnTo>
                  <a:lnTo>
                    <a:pt x="433" y="99"/>
                  </a:lnTo>
                  <a:lnTo>
                    <a:pt x="432" y="98"/>
                  </a:lnTo>
                  <a:lnTo>
                    <a:pt x="432" y="98"/>
                  </a:lnTo>
                  <a:lnTo>
                    <a:pt x="433" y="98"/>
                  </a:lnTo>
                  <a:lnTo>
                    <a:pt x="433" y="98"/>
                  </a:lnTo>
                  <a:close/>
                  <a:moveTo>
                    <a:pt x="318" y="96"/>
                  </a:moveTo>
                  <a:lnTo>
                    <a:pt x="320" y="96"/>
                  </a:lnTo>
                  <a:lnTo>
                    <a:pt x="320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8" y="98"/>
                  </a:lnTo>
                  <a:lnTo>
                    <a:pt x="318" y="96"/>
                  </a:lnTo>
                  <a:close/>
                  <a:moveTo>
                    <a:pt x="222" y="95"/>
                  </a:moveTo>
                  <a:lnTo>
                    <a:pt x="223" y="96"/>
                  </a:lnTo>
                  <a:lnTo>
                    <a:pt x="223" y="96"/>
                  </a:lnTo>
                  <a:lnTo>
                    <a:pt x="220" y="96"/>
                  </a:lnTo>
                  <a:lnTo>
                    <a:pt x="219" y="98"/>
                  </a:lnTo>
                  <a:lnTo>
                    <a:pt x="219" y="98"/>
                  </a:lnTo>
                  <a:lnTo>
                    <a:pt x="217" y="98"/>
                  </a:lnTo>
                  <a:lnTo>
                    <a:pt x="216" y="99"/>
                  </a:lnTo>
                  <a:lnTo>
                    <a:pt x="214" y="99"/>
                  </a:lnTo>
                  <a:lnTo>
                    <a:pt x="211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5" y="96"/>
                  </a:lnTo>
                  <a:lnTo>
                    <a:pt x="206" y="95"/>
                  </a:lnTo>
                  <a:lnTo>
                    <a:pt x="208" y="95"/>
                  </a:lnTo>
                  <a:lnTo>
                    <a:pt x="222" y="95"/>
                  </a:lnTo>
                  <a:close/>
                  <a:moveTo>
                    <a:pt x="241" y="93"/>
                  </a:moveTo>
                  <a:lnTo>
                    <a:pt x="242" y="93"/>
                  </a:lnTo>
                  <a:lnTo>
                    <a:pt x="242" y="95"/>
                  </a:lnTo>
                  <a:lnTo>
                    <a:pt x="244" y="95"/>
                  </a:lnTo>
                  <a:lnTo>
                    <a:pt x="244" y="95"/>
                  </a:lnTo>
                  <a:lnTo>
                    <a:pt x="242" y="95"/>
                  </a:lnTo>
                  <a:lnTo>
                    <a:pt x="242" y="96"/>
                  </a:lnTo>
                  <a:lnTo>
                    <a:pt x="241" y="96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41" y="93"/>
                  </a:lnTo>
                  <a:close/>
                  <a:moveTo>
                    <a:pt x="521" y="90"/>
                  </a:moveTo>
                  <a:lnTo>
                    <a:pt x="521" y="91"/>
                  </a:lnTo>
                  <a:lnTo>
                    <a:pt x="520" y="93"/>
                  </a:lnTo>
                  <a:lnTo>
                    <a:pt x="520" y="93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1" y="90"/>
                  </a:lnTo>
                  <a:lnTo>
                    <a:pt x="521" y="90"/>
                  </a:lnTo>
                  <a:close/>
                  <a:moveTo>
                    <a:pt x="96" y="90"/>
                  </a:moveTo>
                  <a:lnTo>
                    <a:pt x="96" y="90"/>
                  </a:lnTo>
                  <a:lnTo>
                    <a:pt x="96" y="91"/>
                  </a:lnTo>
                  <a:lnTo>
                    <a:pt x="94" y="91"/>
                  </a:lnTo>
                  <a:lnTo>
                    <a:pt x="94" y="91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6" y="90"/>
                  </a:lnTo>
                  <a:close/>
                  <a:moveTo>
                    <a:pt x="520" y="88"/>
                  </a:moveTo>
                  <a:lnTo>
                    <a:pt x="521" y="88"/>
                  </a:lnTo>
                  <a:lnTo>
                    <a:pt x="521" y="90"/>
                  </a:lnTo>
                  <a:lnTo>
                    <a:pt x="520" y="90"/>
                  </a:lnTo>
                  <a:lnTo>
                    <a:pt x="520" y="88"/>
                  </a:lnTo>
                  <a:lnTo>
                    <a:pt x="520" y="88"/>
                  </a:lnTo>
                  <a:close/>
                  <a:moveTo>
                    <a:pt x="523" y="87"/>
                  </a:moveTo>
                  <a:lnTo>
                    <a:pt x="523" y="88"/>
                  </a:lnTo>
                  <a:lnTo>
                    <a:pt x="523" y="88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close/>
                  <a:moveTo>
                    <a:pt x="514" y="83"/>
                  </a:moveTo>
                  <a:lnTo>
                    <a:pt x="514" y="85"/>
                  </a:lnTo>
                  <a:lnTo>
                    <a:pt x="515" y="87"/>
                  </a:lnTo>
                  <a:lnTo>
                    <a:pt x="517" y="87"/>
                  </a:lnTo>
                  <a:lnTo>
                    <a:pt x="518" y="88"/>
                  </a:lnTo>
                  <a:lnTo>
                    <a:pt x="518" y="88"/>
                  </a:lnTo>
                  <a:lnTo>
                    <a:pt x="518" y="90"/>
                  </a:lnTo>
                  <a:lnTo>
                    <a:pt x="517" y="91"/>
                  </a:lnTo>
                  <a:lnTo>
                    <a:pt x="517" y="93"/>
                  </a:lnTo>
                  <a:lnTo>
                    <a:pt x="515" y="95"/>
                  </a:lnTo>
                  <a:lnTo>
                    <a:pt x="514" y="95"/>
                  </a:lnTo>
                  <a:lnTo>
                    <a:pt x="512" y="93"/>
                  </a:lnTo>
                  <a:lnTo>
                    <a:pt x="512" y="93"/>
                  </a:lnTo>
                  <a:lnTo>
                    <a:pt x="512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2" y="88"/>
                  </a:lnTo>
                  <a:lnTo>
                    <a:pt x="512" y="85"/>
                  </a:lnTo>
                  <a:lnTo>
                    <a:pt x="512" y="85"/>
                  </a:lnTo>
                  <a:lnTo>
                    <a:pt x="514" y="83"/>
                  </a:lnTo>
                  <a:close/>
                  <a:moveTo>
                    <a:pt x="121" y="80"/>
                  </a:moveTo>
                  <a:lnTo>
                    <a:pt x="123" y="80"/>
                  </a:lnTo>
                  <a:lnTo>
                    <a:pt x="126" y="82"/>
                  </a:lnTo>
                  <a:lnTo>
                    <a:pt x="126" y="82"/>
                  </a:lnTo>
                  <a:lnTo>
                    <a:pt x="127" y="83"/>
                  </a:lnTo>
                  <a:lnTo>
                    <a:pt x="129" y="83"/>
                  </a:lnTo>
                  <a:lnTo>
                    <a:pt x="130" y="85"/>
                  </a:lnTo>
                  <a:lnTo>
                    <a:pt x="132" y="85"/>
                  </a:lnTo>
                  <a:lnTo>
                    <a:pt x="134" y="85"/>
                  </a:lnTo>
                  <a:lnTo>
                    <a:pt x="135" y="85"/>
                  </a:lnTo>
                  <a:lnTo>
                    <a:pt x="137" y="8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40" y="85"/>
                  </a:lnTo>
                  <a:lnTo>
                    <a:pt x="140" y="85"/>
                  </a:lnTo>
                  <a:lnTo>
                    <a:pt x="141" y="87"/>
                  </a:lnTo>
                  <a:lnTo>
                    <a:pt x="143" y="88"/>
                  </a:lnTo>
                  <a:lnTo>
                    <a:pt x="143" y="88"/>
                  </a:lnTo>
                  <a:lnTo>
                    <a:pt x="143" y="91"/>
                  </a:lnTo>
                  <a:lnTo>
                    <a:pt x="145" y="93"/>
                  </a:lnTo>
                  <a:lnTo>
                    <a:pt x="146" y="93"/>
                  </a:lnTo>
                  <a:lnTo>
                    <a:pt x="148" y="93"/>
                  </a:lnTo>
                  <a:lnTo>
                    <a:pt x="149" y="93"/>
                  </a:lnTo>
                  <a:lnTo>
                    <a:pt x="154" y="95"/>
                  </a:lnTo>
                  <a:lnTo>
                    <a:pt x="156" y="95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62" y="95"/>
                  </a:lnTo>
                  <a:lnTo>
                    <a:pt x="164" y="95"/>
                  </a:lnTo>
                  <a:lnTo>
                    <a:pt x="165" y="95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5"/>
                  </a:lnTo>
                  <a:lnTo>
                    <a:pt x="170" y="95"/>
                  </a:lnTo>
                  <a:lnTo>
                    <a:pt x="170" y="95"/>
                  </a:lnTo>
                  <a:lnTo>
                    <a:pt x="171" y="95"/>
                  </a:lnTo>
                  <a:lnTo>
                    <a:pt x="173" y="93"/>
                  </a:lnTo>
                  <a:lnTo>
                    <a:pt x="173" y="91"/>
                  </a:lnTo>
                  <a:lnTo>
                    <a:pt x="173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6" y="88"/>
                  </a:lnTo>
                  <a:lnTo>
                    <a:pt x="178" y="88"/>
                  </a:lnTo>
                  <a:lnTo>
                    <a:pt x="178" y="88"/>
                  </a:lnTo>
                  <a:lnTo>
                    <a:pt x="181" y="91"/>
                  </a:lnTo>
                  <a:lnTo>
                    <a:pt x="181" y="91"/>
                  </a:lnTo>
                  <a:lnTo>
                    <a:pt x="184" y="91"/>
                  </a:lnTo>
                  <a:lnTo>
                    <a:pt x="184" y="91"/>
                  </a:lnTo>
                  <a:lnTo>
                    <a:pt x="186" y="91"/>
                  </a:lnTo>
                  <a:lnTo>
                    <a:pt x="186" y="91"/>
                  </a:lnTo>
                  <a:lnTo>
                    <a:pt x="187" y="91"/>
                  </a:lnTo>
                  <a:lnTo>
                    <a:pt x="189" y="93"/>
                  </a:lnTo>
                  <a:lnTo>
                    <a:pt x="189" y="93"/>
                  </a:lnTo>
                  <a:lnTo>
                    <a:pt x="192" y="93"/>
                  </a:lnTo>
                  <a:lnTo>
                    <a:pt x="193" y="95"/>
                  </a:lnTo>
                  <a:lnTo>
                    <a:pt x="195" y="95"/>
                  </a:lnTo>
                  <a:lnTo>
                    <a:pt x="197" y="95"/>
                  </a:lnTo>
                  <a:lnTo>
                    <a:pt x="200" y="95"/>
                  </a:lnTo>
                  <a:lnTo>
                    <a:pt x="201" y="95"/>
                  </a:lnTo>
                  <a:lnTo>
                    <a:pt x="201" y="96"/>
                  </a:lnTo>
                  <a:lnTo>
                    <a:pt x="201" y="99"/>
                  </a:lnTo>
                  <a:lnTo>
                    <a:pt x="203" y="99"/>
                  </a:lnTo>
                  <a:lnTo>
                    <a:pt x="203" y="99"/>
                  </a:lnTo>
                  <a:lnTo>
                    <a:pt x="205" y="101"/>
                  </a:lnTo>
                  <a:lnTo>
                    <a:pt x="205" y="102"/>
                  </a:lnTo>
                  <a:lnTo>
                    <a:pt x="205" y="104"/>
                  </a:lnTo>
                  <a:lnTo>
                    <a:pt x="208" y="106"/>
                  </a:lnTo>
                  <a:lnTo>
                    <a:pt x="211" y="106"/>
                  </a:lnTo>
                  <a:lnTo>
                    <a:pt x="214" y="107"/>
                  </a:lnTo>
                  <a:lnTo>
                    <a:pt x="219" y="106"/>
                  </a:lnTo>
                  <a:lnTo>
                    <a:pt x="220" y="106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7" y="107"/>
                  </a:lnTo>
                  <a:lnTo>
                    <a:pt x="228" y="107"/>
                  </a:lnTo>
                  <a:lnTo>
                    <a:pt x="228" y="109"/>
                  </a:lnTo>
                  <a:lnTo>
                    <a:pt x="228" y="110"/>
                  </a:lnTo>
                  <a:lnTo>
                    <a:pt x="227" y="113"/>
                  </a:lnTo>
                  <a:lnTo>
                    <a:pt x="227" y="115"/>
                  </a:lnTo>
                  <a:lnTo>
                    <a:pt x="227" y="117"/>
                  </a:lnTo>
                  <a:lnTo>
                    <a:pt x="228" y="118"/>
                  </a:lnTo>
                  <a:lnTo>
                    <a:pt x="228" y="120"/>
                  </a:lnTo>
                  <a:lnTo>
                    <a:pt x="230" y="120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28" y="121"/>
                  </a:lnTo>
                  <a:lnTo>
                    <a:pt x="227" y="121"/>
                  </a:lnTo>
                  <a:lnTo>
                    <a:pt x="227" y="120"/>
                  </a:lnTo>
                  <a:lnTo>
                    <a:pt x="225" y="120"/>
                  </a:lnTo>
                  <a:lnTo>
                    <a:pt x="223" y="120"/>
                  </a:lnTo>
                  <a:lnTo>
                    <a:pt x="220" y="118"/>
                  </a:lnTo>
                  <a:lnTo>
                    <a:pt x="217" y="117"/>
                  </a:lnTo>
                  <a:lnTo>
                    <a:pt x="211" y="115"/>
                  </a:lnTo>
                  <a:lnTo>
                    <a:pt x="209" y="115"/>
                  </a:lnTo>
                  <a:lnTo>
                    <a:pt x="208" y="115"/>
                  </a:lnTo>
                  <a:lnTo>
                    <a:pt x="206" y="115"/>
                  </a:lnTo>
                  <a:lnTo>
                    <a:pt x="205" y="117"/>
                  </a:lnTo>
                  <a:lnTo>
                    <a:pt x="203" y="117"/>
                  </a:lnTo>
                  <a:lnTo>
                    <a:pt x="201" y="117"/>
                  </a:lnTo>
                  <a:lnTo>
                    <a:pt x="198" y="115"/>
                  </a:lnTo>
                  <a:lnTo>
                    <a:pt x="195" y="115"/>
                  </a:lnTo>
                  <a:lnTo>
                    <a:pt x="186" y="115"/>
                  </a:lnTo>
                  <a:lnTo>
                    <a:pt x="184" y="113"/>
                  </a:lnTo>
                  <a:lnTo>
                    <a:pt x="179" y="113"/>
                  </a:lnTo>
                  <a:lnTo>
                    <a:pt x="176" y="113"/>
                  </a:lnTo>
                  <a:lnTo>
                    <a:pt x="173" y="112"/>
                  </a:lnTo>
                  <a:lnTo>
                    <a:pt x="165" y="109"/>
                  </a:lnTo>
                  <a:lnTo>
                    <a:pt x="162" y="107"/>
                  </a:lnTo>
                  <a:lnTo>
                    <a:pt x="154" y="106"/>
                  </a:lnTo>
                  <a:lnTo>
                    <a:pt x="152" y="106"/>
                  </a:lnTo>
                  <a:lnTo>
                    <a:pt x="149" y="106"/>
                  </a:lnTo>
                  <a:lnTo>
                    <a:pt x="148" y="106"/>
                  </a:lnTo>
                  <a:lnTo>
                    <a:pt x="146" y="106"/>
                  </a:lnTo>
                  <a:lnTo>
                    <a:pt x="143" y="106"/>
                  </a:lnTo>
                  <a:lnTo>
                    <a:pt x="143" y="107"/>
                  </a:lnTo>
                  <a:lnTo>
                    <a:pt x="141" y="107"/>
                  </a:lnTo>
                  <a:lnTo>
                    <a:pt x="140" y="107"/>
                  </a:lnTo>
                  <a:lnTo>
                    <a:pt x="138" y="107"/>
                  </a:lnTo>
                  <a:lnTo>
                    <a:pt x="134" y="107"/>
                  </a:lnTo>
                  <a:lnTo>
                    <a:pt x="132" y="106"/>
                  </a:lnTo>
                  <a:lnTo>
                    <a:pt x="130" y="106"/>
                  </a:lnTo>
                  <a:lnTo>
                    <a:pt x="129" y="104"/>
                  </a:lnTo>
                  <a:lnTo>
                    <a:pt x="129" y="104"/>
                  </a:lnTo>
                  <a:lnTo>
                    <a:pt x="124" y="102"/>
                  </a:lnTo>
                  <a:lnTo>
                    <a:pt x="121" y="102"/>
                  </a:lnTo>
                  <a:lnTo>
                    <a:pt x="115" y="102"/>
                  </a:lnTo>
                  <a:lnTo>
                    <a:pt x="113" y="102"/>
                  </a:lnTo>
                  <a:lnTo>
                    <a:pt x="113" y="101"/>
                  </a:lnTo>
                  <a:lnTo>
                    <a:pt x="111" y="101"/>
                  </a:lnTo>
                  <a:lnTo>
                    <a:pt x="111" y="99"/>
                  </a:lnTo>
                  <a:lnTo>
                    <a:pt x="113" y="99"/>
                  </a:lnTo>
                  <a:lnTo>
                    <a:pt x="113" y="98"/>
                  </a:lnTo>
                  <a:lnTo>
                    <a:pt x="113" y="96"/>
                  </a:lnTo>
                  <a:lnTo>
                    <a:pt x="108" y="95"/>
                  </a:lnTo>
                  <a:lnTo>
                    <a:pt x="105" y="95"/>
                  </a:lnTo>
                  <a:lnTo>
                    <a:pt x="104" y="95"/>
                  </a:lnTo>
                  <a:lnTo>
                    <a:pt x="102" y="95"/>
                  </a:lnTo>
                  <a:lnTo>
                    <a:pt x="100" y="95"/>
                  </a:lnTo>
                  <a:lnTo>
                    <a:pt x="99" y="95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6" y="91"/>
                  </a:lnTo>
                  <a:lnTo>
                    <a:pt x="97" y="91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99" y="93"/>
                  </a:lnTo>
                  <a:lnTo>
                    <a:pt x="100" y="91"/>
                  </a:lnTo>
                  <a:lnTo>
                    <a:pt x="100" y="90"/>
                  </a:lnTo>
                  <a:lnTo>
                    <a:pt x="100" y="88"/>
                  </a:lnTo>
                  <a:lnTo>
                    <a:pt x="102" y="88"/>
                  </a:lnTo>
                  <a:lnTo>
                    <a:pt x="102" y="88"/>
                  </a:lnTo>
                  <a:lnTo>
                    <a:pt x="104" y="88"/>
                  </a:lnTo>
                  <a:lnTo>
                    <a:pt x="104" y="83"/>
                  </a:lnTo>
                  <a:lnTo>
                    <a:pt x="105" y="82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8" y="80"/>
                  </a:lnTo>
                  <a:lnTo>
                    <a:pt x="111" y="82"/>
                  </a:lnTo>
                  <a:lnTo>
                    <a:pt x="113" y="82"/>
                  </a:lnTo>
                  <a:lnTo>
                    <a:pt x="115" y="82"/>
                  </a:lnTo>
                  <a:lnTo>
                    <a:pt x="116" y="82"/>
                  </a:lnTo>
                  <a:lnTo>
                    <a:pt x="118" y="83"/>
                  </a:lnTo>
                  <a:lnTo>
                    <a:pt x="119" y="83"/>
                  </a:lnTo>
                  <a:lnTo>
                    <a:pt x="119" y="82"/>
                  </a:lnTo>
                  <a:lnTo>
                    <a:pt x="121" y="82"/>
                  </a:lnTo>
                  <a:lnTo>
                    <a:pt x="121" y="80"/>
                  </a:lnTo>
                  <a:close/>
                  <a:moveTo>
                    <a:pt x="365" y="80"/>
                  </a:moveTo>
                  <a:lnTo>
                    <a:pt x="367" y="80"/>
                  </a:lnTo>
                  <a:lnTo>
                    <a:pt x="367" y="82"/>
                  </a:lnTo>
                  <a:lnTo>
                    <a:pt x="367" y="82"/>
                  </a:lnTo>
                  <a:lnTo>
                    <a:pt x="367" y="80"/>
                  </a:lnTo>
                  <a:lnTo>
                    <a:pt x="365" y="80"/>
                  </a:lnTo>
                  <a:lnTo>
                    <a:pt x="365" y="80"/>
                  </a:lnTo>
                  <a:close/>
                  <a:moveTo>
                    <a:pt x="315" y="79"/>
                  </a:moveTo>
                  <a:lnTo>
                    <a:pt x="316" y="80"/>
                  </a:lnTo>
                  <a:lnTo>
                    <a:pt x="316" y="80"/>
                  </a:lnTo>
                  <a:lnTo>
                    <a:pt x="316" y="85"/>
                  </a:lnTo>
                  <a:lnTo>
                    <a:pt x="315" y="88"/>
                  </a:lnTo>
                  <a:lnTo>
                    <a:pt x="315" y="87"/>
                  </a:lnTo>
                  <a:lnTo>
                    <a:pt x="315" y="85"/>
                  </a:lnTo>
                  <a:lnTo>
                    <a:pt x="315" y="83"/>
                  </a:lnTo>
                  <a:lnTo>
                    <a:pt x="315" y="83"/>
                  </a:lnTo>
                  <a:lnTo>
                    <a:pt x="315" y="80"/>
                  </a:lnTo>
                  <a:lnTo>
                    <a:pt x="315" y="79"/>
                  </a:lnTo>
                  <a:close/>
                  <a:moveTo>
                    <a:pt x="203" y="77"/>
                  </a:moveTo>
                  <a:lnTo>
                    <a:pt x="203" y="79"/>
                  </a:lnTo>
                  <a:lnTo>
                    <a:pt x="203" y="79"/>
                  </a:lnTo>
                  <a:lnTo>
                    <a:pt x="203" y="79"/>
                  </a:lnTo>
                  <a:lnTo>
                    <a:pt x="201" y="79"/>
                  </a:lnTo>
                  <a:lnTo>
                    <a:pt x="201" y="79"/>
                  </a:lnTo>
                  <a:lnTo>
                    <a:pt x="203" y="77"/>
                  </a:lnTo>
                  <a:lnTo>
                    <a:pt x="203" y="77"/>
                  </a:lnTo>
                  <a:close/>
                  <a:moveTo>
                    <a:pt x="492" y="76"/>
                  </a:moveTo>
                  <a:lnTo>
                    <a:pt x="492" y="76"/>
                  </a:lnTo>
                  <a:lnTo>
                    <a:pt x="492" y="77"/>
                  </a:lnTo>
                  <a:lnTo>
                    <a:pt x="493" y="77"/>
                  </a:lnTo>
                  <a:lnTo>
                    <a:pt x="493" y="79"/>
                  </a:lnTo>
                  <a:lnTo>
                    <a:pt x="493" y="79"/>
                  </a:lnTo>
                  <a:lnTo>
                    <a:pt x="493" y="80"/>
                  </a:lnTo>
                  <a:lnTo>
                    <a:pt x="492" y="80"/>
                  </a:lnTo>
                  <a:lnTo>
                    <a:pt x="492" y="80"/>
                  </a:lnTo>
                  <a:lnTo>
                    <a:pt x="492" y="79"/>
                  </a:lnTo>
                  <a:lnTo>
                    <a:pt x="492" y="77"/>
                  </a:lnTo>
                  <a:lnTo>
                    <a:pt x="492" y="76"/>
                  </a:lnTo>
                  <a:close/>
                  <a:moveTo>
                    <a:pt x="518" y="74"/>
                  </a:moveTo>
                  <a:lnTo>
                    <a:pt x="520" y="74"/>
                  </a:lnTo>
                  <a:lnTo>
                    <a:pt x="520" y="74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21" y="76"/>
                  </a:lnTo>
                  <a:lnTo>
                    <a:pt x="521" y="77"/>
                  </a:lnTo>
                  <a:lnTo>
                    <a:pt x="521" y="77"/>
                  </a:lnTo>
                  <a:lnTo>
                    <a:pt x="521" y="79"/>
                  </a:lnTo>
                  <a:lnTo>
                    <a:pt x="521" y="80"/>
                  </a:lnTo>
                  <a:lnTo>
                    <a:pt x="521" y="80"/>
                  </a:lnTo>
                  <a:lnTo>
                    <a:pt x="521" y="82"/>
                  </a:lnTo>
                  <a:lnTo>
                    <a:pt x="521" y="83"/>
                  </a:lnTo>
                  <a:lnTo>
                    <a:pt x="521" y="83"/>
                  </a:lnTo>
                  <a:lnTo>
                    <a:pt x="521" y="85"/>
                  </a:lnTo>
                  <a:lnTo>
                    <a:pt x="521" y="85"/>
                  </a:lnTo>
                  <a:lnTo>
                    <a:pt x="521" y="87"/>
                  </a:lnTo>
                  <a:lnTo>
                    <a:pt x="520" y="87"/>
                  </a:lnTo>
                  <a:lnTo>
                    <a:pt x="520" y="87"/>
                  </a:lnTo>
                  <a:lnTo>
                    <a:pt x="517" y="87"/>
                  </a:lnTo>
                  <a:lnTo>
                    <a:pt x="517" y="85"/>
                  </a:lnTo>
                  <a:lnTo>
                    <a:pt x="515" y="85"/>
                  </a:lnTo>
                  <a:lnTo>
                    <a:pt x="515" y="83"/>
                  </a:lnTo>
                  <a:lnTo>
                    <a:pt x="514" y="83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5" y="82"/>
                  </a:lnTo>
                  <a:lnTo>
                    <a:pt x="515" y="80"/>
                  </a:lnTo>
                  <a:lnTo>
                    <a:pt x="515" y="79"/>
                  </a:lnTo>
                  <a:lnTo>
                    <a:pt x="514" y="77"/>
                  </a:lnTo>
                  <a:lnTo>
                    <a:pt x="514" y="77"/>
                  </a:lnTo>
                  <a:lnTo>
                    <a:pt x="515" y="77"/>
                  </a:lnTo>
                  <a:lnTo>
                    <a:pt x="515" y="77"/>
                  </a:lnTo>
                  <a:lnTo>
                    <a:pt x="517" y="76"/>
                  </a:lnTo>
                  <a:lnTo>
                    <a:pt x="518" y="74"/>
                  </a:lnTo>
                  <a:lnTo>
                    <a:pt x="518" y="74"/>
                  </a:lnTo>
                  <a:lnTo>
                    <a:pt x="518" y="74"/>
                  </a:lnTo>
                  <a:close/>
                  <a:moveTo>
                    <a:pt x="498" y="71"/>
                  </a:moveTo>
                  <a:lnTo>
                    <a:pt x="498" y="72"/>
                  </a:lnTo>
                  <a:lnTo>
                    <a:pt x="499" y="72"/>
                  </a:lnTo>
                  <a:lnTo>
                    <a:pt x="498" y="76"/>
                  </a:lnTo>
                  <a:lnTo>
                    <a:pt x="496" y="77"/>
                  </a:lnTo>
                  <a:lnTo>
                    <a:pt x="495" y="80"/>
                  </a:lnTo>
                  <a:lnTo>
                    <a:pt x="495" y="82"/>
                  </a:lnTo>
                  <a:lnTo>
                    <a:pt x="495" y="79"/>
                  </a:lnTo>
                  <a:lnTo>
                    <a:pt x="496" y="77"/>
                  </a:lnTo>
                  <a:lnTo>
                    <a:pt x="496" y="76"/>
                  </a:lnTo>
                  <a:lnTo>
                    <a:pt x="498" y="71"/>
                  </a:lnTo>
                  <a:close/>
                  <a:moveTo>
                    <a:pt x="50" y="71"/>
                  </a:moveTo>
                  <a:lnTo>
                    <a:pt x="52" y="71"/>
                  </a:lnTo>
                  <a:lnTo>
                    <a:pt x="53" y="72"/>
                  </a:lnTo>
                  <a:lnTo>
                    <a:pt x="55" y="72"/>
                  </a:lnTo>
                  <a:lnTo>
                    <a:pt x="53" y="74"/>
                  </a:lnTo>
                  <a:lnTo>
                    <a:pt x="53" y="74"/>
                  </a:lnTo>
                  <a:lnTo>
                    <a:pt x="50" y="72"/>
                  </a:lnTo>
                  <a:lnTo>
                    <a:pt x="50" y="72"/>
                  </a:lnTo>
                  <a:lnTo>
                    <a:pt x="50" y="71"/>
                  </a:lnTo>
                  <a:close/>
                  <a:moveTo>
                    <a:pt x="361" y="71"/>
                  </a:moveTo>
                  <a:lnTo>
                    <a:pt x="361" y="71"/>
                  </a:lnTo>
                  <a:lnTo>
                    <a:pt x="361" y="72"/>
                  </a:lnTo>
                  <a:lnTo>
                    <a:pt x="361" y="72"/>
                  </a:lnTo>
                  <a:lnTo>
                    <a:pt x="359" y="72"/>
                  </a:lnTo>
                  <a:lnTo>
                    <a:pt x="359" y="71"/>
                  </a:lnTo>
                  <a:lnTo>
                    <a:pt x="359" y="71"/>
                  </a:lnTo>
                  <a:lnTo>
                    <a:pt x="361" y="71"/>
                  </a:lnTo>
                  <a:close/>
                  <a:moveTo>
                    <a:pt x="335" y="68"/>
                  </a:moveTo>
                  <a:lnTo>
                    <a:pt x="337" y="68"/>
                  </a:lnTo>
                  <a:lnTo>
                    <a:pt x="337" y="69"/>
                  </a:lnTo>
                  <a:lnTo>
                    <a:pt x="339" y="69"/>
                  </a:lnTo>
                  <a:lnTo>
                    <a:pt x="339" y="71"/>
                  </a:lnTo>
                  <a:lnTo>
                    <a:pt x="339" y="74"/>
                  </a:lnTo>
                  <a:lnTo>
                    <a:pt x="337" y="74"/>
                  </a:lnTo>
                  <a:lnTo>
                    <a:pt x="335" y="72"/>
                  </a:lnTo>
                  <a:lnTo>
                    <a:pt x="334" y="71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8"/>
                  </a:lnTo>
                  <a:close/>
                  <a:moveTo>
                    <a:pt x="348" y="61"/>
                  </a:moveTo>
                  <a:lnTo>
                    <a:pt x="348" y="63"/>
                  </a:lnTo>
                  <a:lnTo>
                    <a:pt x="348" y="66"/>
                  </a:lnTo>
                  <a:lnTo>
                    <a:pt x="346" y="69"/>
                  </a:lnTo>
                  <a:lnTo>
                    <a:pt x="346" y="71"/>
                  </a:lnTo>
                  <a:lnTo>
                    <a:pt x="346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3" y="72"/>
                  </a:lnTo>
                  <a:lnTo>
                    <a:pt x="343" y="72"/>
                  </a:lnTo>
                  <a:lnTo>
                    <a:pt x="342" y="72"/>
                  </a:lnTo>
                  <a:lnTo>
                    <a:pt x="342" y="72"/>
                  </a:lnTo>
                  <a:lnTo>
                    <a:pt x="342" y="69"/>
                  </a:lnTo>
                  <a:lnTo>
                    <a:pt x="343" y="68"/>
                  </a:lnTo>
                  <a:lnTo>
                    <a:pt x="343" y="68"/>
                  </a:lnTo>
                  <a:lnTo>
                    <a:pt x="342" y="65"/>
                  </a:lnTo>
                  <a:lnTo>
                    <a:pt x="343" y="65"/>
                  </a:lnTo>
                  <a:lnTo>
                    <a:pt x="345" y="63"/>
                  </a:lnTo>
                  <a:lnTo>
                    <a:pt x="346" y="61"/>
                  </a:lnTo>
                  <a:lnTo>
                    <a:pt x="348" y="61"/>
                  </a:lnTo>
                  <a:close/>
                  <a:moveTo>
                    <a:pt x="353" y="58"/>
                  </a:moveTo>
                  <a:lnTo>
                    <a:pt x="353" y="58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4" y="65"/>
                  </a:lnTo>
                  <a:lnTo>
                    <a:pt x="354" y="63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3" y="66"/>
                  </a:lnTo>
                  <a:lnTo>
                    <a:pt x="351" y="66"/>
                  </a:lnTo>
                  <a:lnTo>
                    <a:pt x="351" y="69"/>
                  </a:lnTo>
                  <a:lnTo>
                    <a:pt x="351" y="69"/>
                  </a:lnTo>
                  <a:lnTo>
                    <a:pt x="353" y="69"/>
                  </a:lnTo>
                  <a:lnTo>
                    <a:pt x="353" y="69"/>
                  </a:lnTo>
                  <a:lnTo>
                    <a:pt x="354" y="71"/>
                  </a:lnTo>
                  <a:lnTo>
                    <a:pt x="354" y="71"/>
                  </a:lnTo>
                  <a:lnTo>
                    <a:pt x="354" y="72"/>
                  </a:lnTo>
                  <a:lnTo>
                    <a:pt x="354" y="72"/>
                  </a:lnTo>
                  <a:lnTo>
                    <a:pt x="353" y="72"/>
                  </a:lnTo>
                  <a:lnTo>
                    <a:pt x="351" y="72"/>
                  </a:lnTo>
                  <a:lnTo>
                    <a:pt x="351" y="72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0" y="76"/>
                  </a:lnTo>
                  <a:lnTo>
                    <a:pt x="350" y="77"/>
                  </a:lnTo>
                  <a:lnTo>
                    <a:pt x="348" y="76"/>
                  </a:lnTo>
                  <a:lnTo>
                    <a:pt x="348" y="77"/>
                  </a:lnTo>
                  <a:lnTo>
                    <a:pt x="346" y="77"/>
                  </a:lnTo>
                  <a:lnTo>
                    <a:pt x="346" y="76"/>
                  </a:lnTo>
                  <a:lnTo>
                    <a:pt x="346" y="74"/>
                  </a:lnTo>
                  <a:lnTo>
                    <a:pt x="346" y="74"/>
                  </a:lnTo>
                  <a:lnTo>
                    <a:pt x="346" y="72"/>
                  </a:lnTo>
                  <a:lnTo>
                    <a:pt x="346" y="72"/>
                  </a:lnTo>
                  <a:lnTo>
                    <a:pt x="348" y="71"/>
                  </a:lnTo>
                  <a:lnTo>
                    <a:pt x="348" y="71"/>
                  </a:lnTo>
                  <a:lnTo>
                    <a:pt x="348" y="69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50" y="66"/>
                  </a:lnTo>
                  <a:lnTo>
                    <a:pt x="350" y="65"/>
                  </a:lnTo>
                  <a:lnTo>
                    <a:pt x="350" y="61"/>
                  </a:lnTo>
                  <a:lnTo>
                    <a:pt x="351" y="60"/>
                  </a:lnTo>
                  <a:lnTo>
                    <a:pt x="353" y="58"/>
                  </a:lnTo>
                  <a:lnTo>
                    <a:pt x="353" y="58"/>
                  </a:lnTo>
                  <a:close/>
                  <a:moveTo>
                    <a:pt x="501" y="55"/>
                  </a:moveTo>
                  <a:lnTo>
                    <a:pt x="503" y="55"/>
                  </a:lnTo>
                  <a:lnTo>
                    <a:pt x="504" y="57"/>
                  </a:lnTo>
                  <a:lnTo>
                    <a:pt x="506" y="57"/>
                  </a:lnTo>
                  <a:lnTo>
                    <a:pt x="504" y="57"/>
                  </a:lnTo>
                  <a:lnTo>
                    <a:pt x="501" y="55"/>
                  </a:lnTo>
                  <a:lnTo>
                    <a:pt x="501" y="55"/>
                  </a:lnTo>
                  <a:close/>
                  <a:moveTo>
                    <a:pt x="353" y="52"/>
                  </a:moveTo>
                  <a:lnTo>
                    <a:pt x="354" y="52"/>
                  </a:lnTo>
                  <a:lnTo>
                    <a:pt x="356" y="54"/>
                  </a:lnTo>
                  <a:lnTo>
                    <a:pt x="356" y="55"/>
                  </a:lnTo>
                  <a:lnTo>
                    <a:pt x="354" y="57"/>
                  </a:lnTo>
                  <a:lnTo>
                    <a:pt x="353" y="57"/>
                  </a:lnTo>
                  <a:lnTo>
                    <a:pt x="351" y="55"/>
                  </a:lnTo>
                  <a:lnTo>
                    <a:pt x="351" y="54"/>
                  </a:lnTo>
                  <a:lnTo>
                    <a:pt x="351" y="54"/>
                  </a:lnTo>
                  <a:lnTo>
                    <a:pt x="353" y="52"/>
                  </a:lnTo>
                  <a:close/>
                  <a:moveTo>
                    <a:pt x="430" y="46"/>
                  </a:moveTo>
                  <a:lnTo>
                    <a:pt x="432" y="46"/>
                  </a:lnTo>
                  <a:lnTo>
                    <a:pt x="432" y="47"/>
                  </a:lnTo>
                  <a:lnTo>
                    <a:pt x="430" y="47"/>
                  </a:lnTo>
                  <a:lnTo>
                    <a:pt x="430" y="46"/>
                  </a:lnTo>
                  <a:lnTo>
                    <a:pt x="430" y="46"/>
                  </a:lnTo>
                  <a:close/>
                  <a:moveTo>
                    <a:pt x="428" y="46"/>
                  </a:moveTo>
                  <a:lnTo>
                    <a:pt x="428" y="46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9"/>
                  </a:lnTo>
                  <a:lnTo>
                    <a:pt x="428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5" y="49"/>
                  </a:lnTo>
                  <a:lnTo>
                    <a:pt x="425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7"/>
                  </a:lnTo>
                  <a:lnTo>
                    <a:pt x="425" y="47"/>
                  </a:lnTo>
                  <a:lnTo>
                    <a:pt x="428" y="46"/>
                  </a:lnTo>
                  <a:close/>
                  <a:moveTo>
                    <a:pt x="433" y="46"/>
                  </a:moveTo>
                  <a:lnTo>
                    <a:pt x="433" y="46"/>
                  </a:lnTo>
                  <a:lnTo>
                    <a:pt x="435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3" y="47"/>
                  </a:lnTo>
                  <a:lnTo>
                    <a:pt x="433" y="47"/>
                  </a:lnTo>
                  <a:lnTo>
                    <a:pt x="433" y="46"/>
                  </a:lnTo>
                  <a:lnTo>
                    <a:pt x="433" y="46"/>
                  </a:lnTo>
                  <a:close/>
                  <a:moveTo>
                    <a:pt x="257" y="44"/>
                  </a:moveTo>
                  <a:lnTo>
                    <a:pt x="257" y="46"/>
                  </a:lnTo>
                  <a:lnTo>
                    <a:pt x="257" y="47"/>
                  </a:lnTo>
                  <a:lnTo>
                    <a:pt x="255" y="46"/>
                  </a:lnTo>
                  <a:lnTo>
                    <a:pt x="257" y="44"/>
                  </a:lnTo>
                  <a:lnTo>
                    <a:pt x="257" y="44"/>
                  </a:lnTo>
                  <a:close/>
                  <a:moveTo>
                    <a:pt x="417" y="43"/>
                  </a:moveTo>
                  <a:lnTo>
                    <a:pt x="419" y="43"/>
                  </a:lnTo>
                  <a:lnTo>
                    <a:pt x="419" y="44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close/>
                  <a:moveTo>
                    <a:pt x="255" y="43"/>
                  </a:moveTo>
                  <a:lnTo>
                    <a:pt x="255" y="44"/>
                  </a:lnTo>
                  <a:lnTo>
                    <a:pt x="255" y="44"/>
                  </a:lnTo>
                  <a:lnTo>
                    <a:pt x="255" y="46"/>
                  </a:lnTo>
                  <a:lnTo>
                    <a:pt x="255" y="46"/>
                  </a:lnTo>
                  <a:lnTo>
                    <a:pt x="255" y="49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2" y="54"/>
                  </a:lnTo>
                  <a:lnTo>
                    <a:pt x="252" y="54"/>
                  </a:lnTo>
                  <a:lnTo>
                    <a:pt x="252" y="50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6"/>
                  </a:lnTo>
                  <a:lnTo>
                    <a:pt x="252" y="43"/>
                  </a:lnTo>
                  <a:lnTo>
                    <a:pt x="253" y="43"/>
                  </a:lnTo>
                  <a:lnTo>
                    <a:pt x="255" y="43"/>
                  </a:lnTo>
                  <a:close/>
                  <a:moveTo>
                    <a:pt x="403" y="39"/>
                  </a:moveTo>
                  <a:lnTo>
                    <a:pt x="406" y="39"/>
                  </a:lnTo>
                  <a:lnTo>
                    <a:pt x="408" y="39"/>
                  </a:lnTo>
                  <a:lnTo>
                    <a:pt x="410" y="41"/>
                  </a:lnTo>
                  <a:lnTo>
                    <a:pt x="411" y="41"/>
                  </a:lnTo>
                  <a:lnTo>
                    <a:pt x="411" y="43"/>
                  </a:lnTo>
                  <a:lnTo>
                    <a:pt x="411" y="43"/>
                  </a:lnTo>
                  <a:lnTo>
                    <a:pt x="413" y="43"/>
                  </a:lnTo>
                  <a:lnTo>
                    <a:pt x="413" y="44"/>
                  </a:lnTo>
                  <a:lnTo>
                    <a:pt x="413" y="46"/>
                  </a:lnTo>
                  <a:lnTo>
                    <a:pt x="413" y="47"/>
                  </a:lnTo>
                  <a:lnTo>
                    <a:pt x="413" y="47"/>
                  </a:lnTo>
                  <a:lnTo>
                    <a:pt x="411" y="49"/>
                  </a:lnTo>
                  <a:lnTo>
                    <a:pt x="410" y="49"/>
                  </a:lnTo>
                  <a:lnTo>
                    <a:pt x="408" y="50"/>
                  </a:lnTo>
                  <a:lnTo>
                    <a:pt x="406" y="50"/>
                  </a:lnTo>
                  <a:lnTo>
                    <a:pt x="406" y="50"/>
                  </a:lnTo>
                  <a:lnTo>
                    <a:pt x="405" y="50"/>
                  </a:lnTo>
                  <a:lnTo>
                    <a:pt x="403" y="49"/>
                  </a:lnTo>
                  <a:lnTo>
                    <a:pt x="402" y="49"/>
                  </a:lnTo>
                  <a:lnTo>
                    <a:pt x="398" y="47"/>
                  </a:lnTo>
                  <a:lnTo>
                    <a:pt x="398" y="47"/>
                  </a:lnTo>
                  <a:lnTo>
                    <a:pt x="397" y="46"/>
                  </a:lnTo>
                  <a:lnTo>
                    <a:pt x="395" y="44"/>
                  </a:lnTo>
                  <a:lnTo>
                    <a:pt x="395" y="44"/>
                  </a:lnTo>
                  <a:lnTo>
                    <a:pt x="395" y="41"/>
                  </a:lnTo>
                  <a:lnTo>
                    <a:pt x="395" y="41"/>
                  </a:lnTo>
                  <a:lnTo>
                    <a:pt x="397" y="39"/>
                  </a:lnTo>
                  <a:lnTo>
                    <a:pt x="398" y="41"/>
                  </a:lnTo>
                  <a:lnTo>
                    <a:pt x="400" y="39"/>
                  </a:lnTo>
                  <a:lnTo>
                    <a:pt x="403" y="39"/>
                  </a:lnTo>
                  <a:close/>
                  <a:moveTo>
                    <a:pt x="424" y="38"/>
                  </a:moveTo>
                  <a:lnTo>
                    <a:pt x="424" y="39"/>
                  </a:lnTo>
                  <a:lnTo>
                    <a:pt x="422" y="39"/>
                  </a:lnTo>
                  <a:lnTo>
                    <a:pt x="422" y="38"/>
                  </a:lnTo>
                  <a:lnTo>
                    <a:pt x="424" y="38"/>
                  </a:lnTo>
                  <a:lnTo>
                    <a:pt x="424" y="38"/>
                  </a:lnTo>
                  <a:close/>
                  <a:moveTo>
                    <a:pt x="118" y="36"/>
                  </a:moveTo>
                  <a:lnTo>
                    <a:pt x="119" y="38"/>
                  </a:lnTo>
                  <a:lnTo>
                    <a:pt x="119" y="38"/>
                  </a:lnTo>
                  <a:lnTo>
                    <a:pt x="119" y="39"/>
                  </a:lnTo>
                  <a:lnTo>
                    <a:pt x="118" y="39"/>
                  </a:lnTo>
                  <a:lnTo>
                    <a:pt x="118" y="38"/>
                  </a:lnTo>
                  <a:lnTo>
                    <a:pt x="116" y="38"/>
                  </a:lnTo>
                  <a:lnTo>
                    <a:pt x="116" y="38"/>
                  </a:lnTo>
                  <a:lnTo>
                    <a:pt x="118" y="36"/>
                  </a:lnTo>
                  <a:close/>
                  <a:moveTo>
                    <a:pt x="127" y="36"/>
                  </a:moveTo>
                  <a:lnTo>
                    <a:pt x="127" y="36"/>
                  </a:lnTo>
                  <a:lnTo>
                    <a:pt x="127" y="36"/>
                  </a:lnTo>
                  <a:lnTo>
                    <a:pt x="127" y="3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6"/>
                  </a:lnTo>
                  <a:lnTo>
                    <a:pt x="127" y="36"/>
                  </a:lnTo>
                  <a:close/>
                  <a:moveTo>
                    <a:pt x="446" y="35"/>
                  </a:moveTo>
                  <a:lnTo>
                    <a:pt x="446" y="35"/>
                  </a:lnTo>
                  <a:lnTo>
                    <a:pt x="447" y="36"/>
                  </a:lnTo>
                  <a:lnTo>
                    <a:pt x="449" y="36"/>
                  </a:lnTo>
                  <a:lnTo>
                    <a:pt x="452" y="38"/>
                  </a:lnTo>
                  <a:lnTo>
                    <a:pt x="455" y="38"/>
                  </a:lnTo>
                  <a:lnTo>
                    <a:pt x="457" y="38"/>
                  </a:lnTo>
                  <a:lnTo>
                    <a:pt x="458" y="38"/>
                  </a:lnTo>
                  <a:lnTo>
                    <a:pt x="462" y="41"/>
                  </a:lnTo>
                  <a:lnTo>
                    <a:pt x="462" y="41"/>
                  </a:lnTo>
                  <a:lnTo>
                    <a:pt x="462" y="43"/>
                  </a:lnTo>
                  <a:lnTo>
                    <a:pt x="463" y="44"/>
                  </a:lnTo>
                  <a:lnTo>
                    <a:pt x="463" y="44"/>
                  </a:lnTo>
                  <a:lnTo>
                    <a:pt x="465" y="44"/>
                  </a:lnTo>
                  <a:lnTo>
                    <a:pt x="465" y="46"/>
                  </a:lnTo>
                  <a:lnTo>
                    <a:pt x="465" y="47"/>
                  </a:lnTo>
                  <a:lnTo>
                    <a:pt x="465" y="50"/>
                  </a:lnTo>
                  <a:lnTo>
                    <a:pt x="462" y="49"/>
                  </a:lnTo>
                  <a:lnTo>
                    <a:pt x="458" y="47"/>
                  </a:lnTo>
                  <a:lnTo>
                    <a:pt x="457" y="47"/>
                  </a:lnTo>
                  <a:lnTo>
                    <a:pt x="454" y="46"/>
                  </a:lnTo>
                  <a:lnTo>
                    <a:pt x="452" y="44"/>
                  </a:lnTo>
                  <a:lnTo>
                    <a:pt x="452" y="44"/>
                  </a:lnTo>
                  <a:lnTo>
                    <a:pt x="451" y="43"/>
                  </a:lnTo>
                  <a:lnTo>
                    <a:pt x="447" y="43"/>
                  </a:lnTo>
                  <a:lnTo>
                    <a:pt x="446" y="43"/>
                  </a:lnTo>
                  <a:lnTo>
                    <a:pt x="446" y="43"/>
                  </a:lnTo>
                  <a:lnTo>
                    <a:pt x="446" y="44"/>
                  </a:lnTo>
                  <a:lnTo>
                    <a:pt x="446" y="44"/>
                  </a:lnTo>
                  <a:lnTo>
                    <a:pt x="446" y="46"/>
                  </a:lnTo>
                  <a:lnTo>
                    <a:pt x="443" y="44"/>
                  </a:lnTo>
                  <a:lnTo>
                    <a:pt x="441" y="44"/>
                  </a:lnTo>
                  <a:lnTo>
                    <a:pt x="439" y="44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1"/>
                  </a:lnTo>
                  <a:lnTo>
                    <a:pt x="436" y="43"/>
                  </a:lnTo>
                  <a:lnTo>
                    <a:pt x="436" y="43"/>
                  </a:lnTo>
                  <a:lnTo>
                    <a:pt x="435" y="43"/>
                  </a:lnTo>
                  <a:lnTo>
                    <a:pt x="433" y="44"/>
                  </a:lnTo>
                  <a:lnTo>
                    <a:pt x="433" y="44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30" y="44"/>
                  </a:lnTo>
                  <a:lnTo>
                    <a:pt x="428" y="43"/>
                  </a:lnTo>
                  <a:lnTo>
                    <a:pt x="427" y="41"/>
                  </a:lnTo>
                  <a:lnTo>
                    <a:pt x="427" y="41"/>
                  </a:lnTo>
                  <a:lnTo>
                    <a:pt x="425" y="41"/>
                  </a:lnTo>
                  <a:lnTo>
                    <a:pt x="425" y="41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4" y="44"/>
                  </a:lnTo>
                  <a:lnTo>
                    <a:pt x="424" y="46"/>
                  </a:lnTo>
                  <a:lnTo>
                    <a:pt x="422" y="46"/>
                  </a:lnTo>
                  <a:lnTo>
                    <a:pt x="424" y="44"/>
                  </a:lnTo>
                  <a:lnTo>
                    <a:pt x="424" y="44"/>
                  </a:lnTo>
                  <a:lnTo>
                    <a:pt x="422" y="43"/>
                  </a:lnTo>
                  <a:lnTo>
                    <a:pt x="422" y="41"/>
                  </a:lnTo>
                  <a:lnTo>
                    <a:pt x="425" y="38"/>
                  </a:lnTo>
                  <a:lnTo>
                    <a:pt x="427" y="36"/>
                  </a:lnTo>
                  <a:lnTo>
                    <a:pt x="432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6"/>
                  </a:lnTo>
                  <a:lnTo>
                    <a:pt x="439" y="38"/>
                  </a:lnTo>
                  <a:lnTo>
                    <a:pt x="441" y="38"/>
                  </a:lnTo>
                  <a:lnTo>
                    <a:pt x="443" y="36"/>
                  </a:lnTo>
                  <a:lnTo>
                    <a:pt x="444" y="36"/>
                  </a:lnTo>
                  <a:lnTo>
                    <a:pt x="444" y="35"/>
                  </a:lnTo>
                  <a:lnTo>
                    <a:pt x="446" y="35"/>
                  </a:lnTo>
                  <a:close/>
                  <a:moveTo>
                    <a:pt x="23" y="35"/>
                  </a:moveTo>
                  <a:lnTo>
                    <a:pt x="26" y="38"/>
                  </a:lnTo>
                  <a:lnTo>
                    <a:pt x="26" y="39"/>
                  </a:lnTo>
                  <a:lnTo>
                    <a:pt x="26" y="39"/>
                  </a:lnTo>
                  <a:lnTo>
                    <a:pt x="26" y="41"/>
                  </a:lnTo>
                  <a:lnTo>
                    <a:pt x="25" y="41"/>
                  </a:lnTo>
                  <a:lnTo>
                    <a:pt x="26" y="43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3" y="35"/>
                  </a:lnTo>
                  <a:close/>
                  <a:moveTo>
                    <a:pt x="132" y="31"/>
                  </a:moveTo>
                  <a:lnTo>
                    <a:pt x="134" y="31"/>
                  </a:lnTo>
                  <a:lnTo>
                    <a:pt x="137" y="33"/>
                  </a:lnTo>
                  <a:lnTo>
                    <a:pt x="138" y="35"/>
                  </a:lnTo>
                  <a:lnTo>
                    <a:pt x="140" y="36"/>
                  </a:lnTo>
                  <a:lnTo>
                    <a:pt x="138" y="38"/>
                  </a:lnTo>
                  <a:lnTo>
                    <a:pt x="138" y="39"/>
                  </a:lnTo>
                  <a:lnTo>
                    <a:pt x="137" y="41"/>
                  </a:lnTo>
                  <a:lnTo>
                    <a:pt x="137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4" y="41"/>
                  </a:lnTo>
                  <a:lnTo>
                    <a:pt x="134" y="39"/>
                  </a:lnTo>
                  <a:lnTo>
                    <a:pt x="132" y="39"/>
                  </a:lnTo>
                  <a:lnTo>
                    <a:pt x="132" y="41"/>
                  </a:lnTo>
                  <a:lnTo>
                    <a:pt x="130" y="41"/>
                  </a:lnTo>
                  <a:lnTo>
                    <a:pt x="129" y="41"/>
                  </a:lnTo>
                  <a:lnTo>
                    <a:pt x="130" y="41"/>
                  </a:lnTo>
                  <a:lnTo>
                    <a:pt x="129" y="39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6"/>
                  </a:lnTo>
                  <a:lnTo>
                    <a:pt x="129" y="36"/>
                  </a:lnTo>
                  <a:lnTo>
                    <a:pt x="130" y="35"/>
                  </a:lnTo>
                  <a:lnTo>
                    <a:pt x="130" y="31"/>
                  </a:lnTo>
                  <a:lnTo>
                    <a:pt x="132" y="31"/>
                  </a:lnTo>
                  <a:close/>
                  <a:moveTo>
                    <a:pt x="20" y="31"/>
                  </a:moveTo>
                  <a:lnTo>
                    <a:pt x="22" y="33"/>
                  </a:lnTo>
                  <a:lnTo>
                    <a:pt x="22" y="35"/>
                  </a:lnTo>
                  <a:lnTo>
                    <a:pt x="22" y="36"/>
                  </a:lnTo>
                  <a:lnTo>
                    <a:pt x="20" y="36"/>
                  </a:lnTo>
                  <a:lnTo>
                    <a:pt x="18" y="35"/>
                  </a:lnTo>
                  <a:lnTo>
                    <a:pt x="20" y="33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8" y="31"/>
                  </a:lnTo>
                  <a:lnTo>
                    <a:pt x="20" y="31"/>
                  </a:lnTo>
                  <a:close/>
                  <a:moveTo>
                    <a:pt x="517" y="25"/>
                  </a:moveTo>
                  <a:lnTo>
                    <a:pt x="517" y="25"/>
                  </a:lnTo>
                  <a:lnTo>
                    <a:pt x="517" y="25"/>
                  </a:lnTo>
                  <a:lnTo>
                    <a:pt x="517" y="25"/>
                  </a:lnTo>
                  <a:lnTo>
                    <a:pt x="515" y="27"/>
                  </a:lnTo>
                  <a:lnTo>
                    <a:pt x="515" y="25"/>
                  </a:lnTo>
                  <a:lnTo>
                    <a:pt x="515" y="25"/>
                  </a:lnTo>
                  <a:lnTo>
                    <a:pt x="517" y="25"/>
                  </a:lnTo>
                  <a:close/>
                  <a:moveTo>
                    <a:pt x="14" y="24"/>
                  </a:moveTo>
                  <a:lnTo>
                    <a:pt x="15" y="25"/>
                  </a:lnTo>
                  <a:lnTo>
                    <a:pt x="15" y="27"/>
                  </a:lnTo>
                  <a:lnTo>
                    <a:pt x="17" y="28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5" y="28"/>
                  </a:lnTo>
                  <a:lnTo>
                    <a:pt x="14" y="28"/>
                  </a:lnTo>
                  <a:lnTo>
                    <a:pt x="12" y="27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4"/>
                  </a:lnTo>
                  <a:close/>
                  <a:moveTo>
                    <a:pt x="394" y="24"/>
                  </a:moveTo>
                  <a:lnTo>
                    <a:pt x="395" y="24"/>
                  </a:lnTo>
                  <a:lnTo>
                    <a:pt x="395" y="24"/>
                  </a:lnTo>
                  <a:lnTo>
                    <a:pt x="395" y="27"/>
                  </a:lnTo>
                  <a:lnTo>
                    <a:pt x="397" y="30"/>
                  </a:lnTo>
                  <a:lnTo>
                    <a:pt x="395" y="30"/>
                  </a:lnTo>
                  <a:lnTo>
                    <a:pt x="395" y="31"/>
                  </a:lnTo>
                  <a:lnTo>
                    <a:pt x="395" y="30"/>
                  </a:lnTo>
                  <a:lnTo>
                    <a:pt x="394" y="28"/>
                  </a:lnTo>
                  <a:lnTo>
                    <a:pt x="394" y="27"/>
                  </a:lnTo>
                  <a:lnTo>
                    <a:pt x="394" y="25"/>
                  </a:lnTo>
                  <a:lnTo>
                    <a:pt x="394" y="25"/>
                  </a:lnTo>
                  <a:lnTo>
                    <a:pt x="394" y="24"/>
                  </a:lnTo>
                  <a:close/>
                  <a:moveTo>
                    <a:pt x="364" y="22"/>
                  </a:move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2"/>
                  </a:lnTo>
                  <a:close/>
                  <a:moveTo>
                    <a:pt x="395" y="20"/>
                  </a:moveTo>
                  <a:lnTo>
                    <a:pt x="400" y="22"/>
                  </a:lnTo>
                  <a:lnTo>
                    <a:pt x="400" y="22"/>
                  </a:lnTo>
                  <a:lnTo>
                    <a:pt x="395" y="24"/>
                  </a:lnTo>
                  <a:lnTo>
                    <a:pt x="392" y="22"/>
                  </a:lnTo>
                  <a:lnTo>
                    <a:pt x="387" y="24"/>
                  </a:lnTo>
                  <a:lnTo>
                    <a:pt x="387" y="24"/>
                  </a:lnTo>
                  <a:lnTo>
                    <a:pt x="387" y="22"/>
                  </a:lnTo>
                  <a:lnTo>
                    <a:pt x="386" y="22"/>
                  </a:lnTo>
                  <a:lnTo>
                    <a:pt x="387" y="22"/>
                  </a:lnTo>
                  <a:lnTo>
                    <a:pt x="389" y="20"/>
                  </a:lnTo>
                  <a:lnTo>
                    <a:pt x="391" y="22"/>
                  </a:lnTo>
                  <a:lnTo>
                    <a:pt x="395" y="20"/>
                  </a:lnTo>
                  <a:close/>
                  <a:moveTo>
                    <a:pt x="354" y="20"/>
                  </a:moveTo>
                  <a:lnTo>
                    <a:pt x="354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0"/>
                  </a:lnTo>
                  <a:lnTo>
                    <a:pt x="354" y="20"/>
                  </a:lnTo>
                  <a:close/>
                  <a:moveTo>
                    <a:pt x="458" y="19"/>
                  </a:moveTo>
                  <a:lnTo>
                    <a:pt x="458" y="20"/>
                  </a:lnTo>
                  <a:lnTo>
                    <a:pt x="458" y="20"/>
                  </a:lnTo>
                  <a:lnTo>
                    <a:pt x="458" y="22"/>
                  </a:lnTo>
                  <a:lnTo>
                    <a:pt x="458" y="22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5"/>
                  </a:lnTo>
                  <a:lnTo>
                    <a:pt x="454" y="25"/>
                  </a:lnTo>
                  <a:lnTo>
                    <a:pt x="452" y="24"/>
                  </a:lnTo>
                  <a:lnTo>
                    <a:pt x="449" y="22"/>
                  </a:lnTo>
                  <a:lnTo>
                    <a:pt x="449" y="22"/>
                  </a:lnTo>
                  <a:lnTo>
                    <a:pt x="454" y="20"/>
                  </a:lnTo>
                  <a:lnTo>
                    <a:pt x="455" y="20"/>
                  </a:lnTo>
                  <a:lnTo>
                    <a:pt x="455" y="20"/>
                  </a:lnTo>
                  <a:lnTo>
                    <a:pt x="458" y="19"/>
                  </a:lnTo>
                  <a:lnTo>
                    <a:pt x="458" y="19"/>
                  </a:lnTo>
                  <a:close/>
                  <a:moveTo>
                    <a:pt x="376" y="19"/>
                  </a:moveTo>
                  <a:lnTo>
                    <a:pt x="380" y="20"/>
                  </a:lnTo>
                  <a:lnTo>
                    <a:pt x="381" y="20"/>
                  </a:lnTo>
                  <a:lnTo>
                    <a:pt x="383" y="20"/>
                  </a:lnTo>
                  <a:lnTo>
                    <a:pt x="383" y="20"/>
                  </a:lnTo>
                  <a:lnTo>
                    <a:pt x="383" y="19"/>
                  </a:lnTo>
                  <a:lnTo>
                    <a:pt x="383" y="20"/>
                  </a:lnTo>
                  <a:lnTo>
                    <a:pt x="384" y="20"/>
                  </a:lnTo>
                  <a:lnTo>
                    <a:pt x="384" y="20"/>
                  </a:lnTo>
                  <a:lnTo>
                    <a:pt x="386" y="20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3" y="22"/>
                  </a:lnTo>
                  <a:lnTo>
                    <a:pt x="381" y="24"/>
                  </a:lnTo>
                  <a:lnTo>
                    <a:pt x="378" y="22"/>
                  </a:lnTo>
                  <a:lnTo>
                    <a:pt x="375" y="24"/>
                  </a:lnTo>
                  <a:lnTo>
                    <a:pt x="373" y="24"/>
                  </a:lnTo>
                  <a:lnTo>
                    <a:pt x="372" y="24"/>
                  </a:lnTo>
                  <a:lnTo>
                    <a:pt x="372" y="22"/>
                  </a:lnTo>
                  <a:lnTo>
                    <a:pt x="372" y="19"/>
                  </a:lnTo>
                  <a:lnTo>
                    <a:pt x="372" y="19"/>
                  </a:lnTo>
                  <a:lnTo>
                    <a:pt x="373" y="19"/>
                  </a:lnTo>
                  <a:lnTo>
                    <a:pt x="376" y="19"/>
                  </a:lnTo>
                  <a:close/>
                  <a:moveTo>
                    <a:pt x="533" y="19"/>
                  </a:moveTo>
                  <a:lnTo>
                    <a:pt x="537" y="19"/>
                  </a:lnTo>
                  <a:lnTo>
                    <a:pt x="539" y="19"/>
                  </a:lnTo>
                  <a:lnTo>
                    <a:pt x="542" y="19"/>
                  </a:lnTo>
                  <a:lnTo>
                    <a:pt x="545" y="20"/>
                  </a:lnTo>
                  <a:lnTo>
                    <a:pt x="550" y="20"/>
                  </a:lnTo>
                  <a:lnTo>
                    <a:pt x="551" y="20"/>
                  </a:lnTo>
                  <a:lnTo>
                    <a:pt x="553" y="20"/>
                  </a:lnTo>
                  <a:lnTo>
                    <a:pt x="550" y="22"/>
                  </a:lnTo>
                  <a:lnTo>
                    <a:pt x="548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0" y="22"/>
                  </a:lnTo>
                  <a:lnTo>
                    <a:pt x="537" y="20"/>
                  </a:lnTo>
                  <a:lnTo>
                    <a:pt x="533" y="19"/>
                  </a:lnTo>
                  <a:lnTo>
                    <a:pt x="533" y="19"/>
                  </a:lnTo>
                  <a:lnTo>
                    <a:pt x="533" y="19"/>
                  </a:lnTo>
                  <a:close/>
                  <a:moveTo>
                    <a:pt x="148" y="17"/>
                  </a:moveTo>
                  <a:lnTo>
                    <a:pt x="149" y="17"/>
                  </a:lnTo>
                  <a:lnTo>
                    <a:pt x="149" y="19"/>
                  </a:lnTo>
                  <a:lnTo>
                    <a:pt x="148" y="19"/>
                  </a:lnTo>
                  <a:lnTo>
                    <a:pt x="146" y="17"/>
                  </a:lnTo>
                  <a:lnTo>
                    <a:pt x="148" y="17"/>
                  </a:lnTo>
                  <a:close/>
                  <a:moveTo>
                    <a:pt x="105" y="17"/>
                  </a:moveTo>
                  <a:lnTo>
                    <a:pt x="105" y="17"/>
                  </a:lnTo>
                  <a:lnTo>
                    <a:pt x="107" y="19"/>
                  </a:lnTo>
                  <a:lnTo>
                    <a:pt x="107" y="19"/>
                  </a:lnTo>
                  <a:lnTo>
                    <a:pt x="107" y="20"/>
                  </a:lnTo>
                  <a:lnTo>
                    <a:pt x="108" y="20"/>
                  </a:lnTo>
                  <a:lnTo>
                    <a:pt x="108" y="22"/>
                  </a:lnTo>
                  <a:lnTo>
                    <a:pt x="108" y="27"/>
                  </a:lnTo>
                  <a:lnTo>
                    <a:pt x="111" y="31"/>
                  </a:lnTo>
                  <a:lnTo>
                    <a:pt x="118" y="31"/>
                  </a:lnTo>
                  <a:lnTo>
                    <a:pt x="116" y="33"/>
                  </a:lnTo>
                  <a:lnTo>
                    <a:pt x="116" y="33"/>
                  </a:lnTo>
                  <a:lnTo>
                    <a:pt x="116" y="35"/>
                  </a:lnTo>
                  <a:lnTo>
                    <a:pt x="115" y="36"/>
                  </a:lnTo>
                  <a:lnTo>
                    <a:pt x="115" y="38"/>
                  </a:lnTo>
                  <a:lnTo>
                    <a:pt x="116" y="38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5" y="39"/>
                  </a:lnTo>
                  <a:lnTo>
                    <a:pt x="113" y="39"/>
                  </a:lnTo>
                  <a:lnTo>
                    <a:pt x="113" y="38"/>
                  </a:lnTo>
                  <a:lnTo>
                    <a:pt x="111" y="38"/>
                  </a:lnTo>
                  <a:lnTo>
                    <a:pt x="111" y="38"/>
                  </a:lnTo>
                  <a:lnTo>
                    <a:pt x="110" y="36"/>
                  </a:lnTo>
                  <a:lnTo>
                    <a:pt x="108" y="36"/>
                  </a:lnTo>
                  <a:lnTo>
                    <a:pt x="107" y="36"/>
                  </a:lnTo>
                  <a:lnTo>
                    <a:pt x="105" y="35"/>
                  </a:lnTo>
                  <a:lnTo>
                    <a:pt x="105" y="33"/>
                  </a:lnTo>
                  <a:lnTo>
                    <a:pt x="105" y="31"/>
                  </a:lnTo>
                  <a:lnTo>
                    <a:pt x="105" y="30"/>
                  </a:lnTo>
                  <a:lnTo>
                    <a:pt x="104" y="30"/>
                  </a:lnTo>
                  <a:lnTo>
                    <a:pt x="104" y="28"/>
                  </a:lnTo>
                  <a:lnTo>
                    <a:pt x="104" y="27"/>
                  </a:lnTo>
                  <a:lnTo>
                    <a:pt x="102" y="25"/>
                  </a:lnTo>
                  <a:lnTo>
                    <a:pt x="100" y="25"/>
                  </a:lnTo>
                  <a:lnTo>
                    <a:pt x="99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4"/>
                  </a:lnTo>
                  <a:lnTo>
                    <a:pt x="94" y="24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7" y="20"/>
                  </a:lnTo>
                  <a:lnTo>
                    <a:pt x="97" y="20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9" y="17"/>
                  </a:lnTo>
                  <a:lnTo>
                    <a:pt x="100" y="17"/>
                  </a:lnTo>
                  <a:lnTo>
                    <a:pt x="100" y="19"/>
                  </a:lnTo>
                  <a:lnTo>
                    <a:pt x="102" y="19"/>
                  </a:lnTo>
                  <a:lnTo>
                    <a:pt x="102" y="20"/>
                  </a:lnTo>
                  <a:lnTo>
                    <a:pt x="102" y="19"/>
                  </a:lnTo>
                  <a:lnTo>
                    <a:pt x="102" y="17"/>
                  </a:lnTo>
                  <a:lnTo>
                    <a:pt x="104" y="17"/>
                  </a:lnTo>
                  <a:lnTo>
                    <a:pt x="105" y="17"/>
                  </a:lnTo>
                  <a:close/>
                  <a:moveTo>
                    <a:pt x="359" y="17"/>
                  </a:moveTo>
                  <a:lnTo>
                    <a:pt x="359" y="17"/>
                  </a:lnTo>
                  <a:lnTo>
                    <a:pt x="361" y="17"/>
                  </a:lnTo>
                  <a:lnTo>
                    <a:pt x="361" y="19"/>
                  </a:lnTo>
                  <a:lnTo>
                    <a:pt x="361" y="19"/>
                  </a:lnTo>
                  <a:lnTo>
                    <a:pt x="361" y="20"/>
                  </a:lnTo>
                  <a:lnTo>
                    <a:pt x="359" y="20"/>
                  </a:lnTo>
                  <a:lnTo>
                    <a:pt x="359" y="19"/>
                  </a:lnTo>
                  <a:lnTo>
                    <a:pt x="359" y="17"/>
                  </a:lnTo>
                  <a:lnTo>
                    <a:pt x="359" y="17"/>
                  </a:lnTo>
                  <a:close/>
                  <a:moveTo>
                    <a:pt x="419" y="14"/>
                  </a:moveTo>
                  <a:lnTo>
                    <a:pt x="421" y="14"/>
                  </a:lnTo>
                  <a:lnTo>
                    <a:pt x="422" y="16"/>
                  </a:lnTo>
                  <a:lnTo>
                    <a:pt x="425" y="17"/>
                  </a:lnTo>
                  <a:lnTo>
                    <a:pt x="427" y="19"/>
                  </a:lnTo>
                  <a:lnTo>
                    <a:pt x="427" y="19"/>
                  </a:lnTo>
                  <a:lnTo>
                    <a:pt x="425" y="20"/>
                  </a:lnTo>
                  <a:lnTo>
                    <a:pt x="425" y="20"/>
                  </a:lnTo>
                  <a:lnTo>
                    <a:pt x="422" y="19"/>
                  </a:lnTo>
                  <a:lnTo>
                    <a:pt x="421" y="19"/>
                  </a:lnTo>
                  <a:lnTo>
                    <a:pt x="417" y="20"/>
                  </a:lnTo>
                  <a:lnTo>
                    <a:pt x="416" y="20"/>
                  </a:lnTo>
                  <a:lnTo>
                    <a:pt x="416" y="19"/>
                  </a:lnTo>
                  <a:lnTo>
                    <a:pt x="416" y="19"/>
                  </a:lnTo>
                  <a:lnTo>
                    <a:pt x="416" y="16"/>
                  </a:lnTo>
                  <a:lnTo>
                    <a:pt x="419" y="14"/>
                  </a:lnTo>
                  <a:lnTo>
                    <a:pt x="419" y="14"/>
                  </a:lnTo>
                  <a:close/>
                  <a:moveTo>
                    <a:pt x="354" y="13"/>
                  </a:moveTo>
                  <a:lnTo>
                    <a:pt x="354" y="13"/>
                  </a:lnTo>
                  <a:lnTo>
                    <a:pt x="356" y="13"/>
                  </a:lnTo>
                  <a:lnTo>
                    <a:pt x="354" y="14"/>
                  </a:lnTo>
                  <a:lnTo>
                    <a:pt x="356" y="16"/>
                  </a:lnTo>
                  <a:lnTo>
                    <a:pt x="357" y="13"/>
                  </a:lnTo>
                  <a:lnTo>
                    <a:pt x="357" y="13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6"/>
                  </a:lnTo>
                  <a:lnTo>
                    <a:pt x="359" y="17"/>
                  </a:lnTo>
                  <a:lnTo>
                    <a:pt x="357" y="17"/>
                  </a:lnTo>
                  <a:lnTo>
                    <a:pt x="356" y="16"/>
                  </a:lnTo>
                  <a:lnTo>
                    <a:pt x="356" y="16"/>
                  </a:lnTo>
                  <a:lnTo>
                    <a:pt x="356" y="17"/>
                  </a:lnTo>
                  <a:lnTo>
                    <a:pt x="354" y="19"/>
                  </a:lnTo>
                  <a:lnTo>
                    <a:pt x="354" y="19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4"/>
                  </a:lnTo>
                  <a:lnTo>
                    <a:pt x="353" y="14"/>
                  </a:lnTo>
                  <a:lnTo>
                    <a:pt x="351" y="17"/>
                  </a:lnTo>
                  <a:lnTo>
                    <a:pt x="350" y="19"/>
                  </a:lnTo>
                  <a:lnTo>
                    <a:pt x="350" y="17"/>
                  </a:lnTo>
                  <a:lnTo>
                    <a:pt x="350" y="16"/>
                  </a:lnTo>
                  <a:lnTo>
                    <a:pt x="350" y="14"/>
                  </a:lnTo>
                  <a:lnTo>
                    <a:pt x="351" y="13"/>
                  </a:lnTo>
                  <a:lnTo>
                    <a:pt x="351" y="13"/>
                  </a:lnTo>
                  <a:lnTo>
                    <a:pt x="354" y="13"/>
                  </a:lnTo>
                  <a:close/>
                  <a:moveTo>
                    <a:pt x="159" y="9"/>
                  </a:moveTo>
                  <a:lnTo>
                    <a:pt x="159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3"/>
                  </a:lnTo>
                  <a:lnTo>
                    <a:pt x="157" y="14"/>
                  </a:lnTo>
                  <a:lnTo>
                    <a:pt x="156" y="14"/>
                  </a:lnTo>
                  <a:lnTo>
                    <a:pt x="156" y="13"/>
                  </a:lnTo>
                  <a:lnTo>
                    <a:pt x="156" y="11"/>
                  </a:lnTo>
                  <a:lnTo>
                    <a:pt x="156" y="9"/>
                  </a:lnTo>
                  <a:lnTo>
                    <a:pt x="159" y="9"/>
                  </a:lnTo>
                  <a:close/>
                  <a:moveTo>
                    <a:pt x="523" y="9"/>
                  </a:moveTo>
                  <a:lnTo>
                    <a:pt x="525" y="9"/>
                  </a:lnTo>
                  <a:lnTo>
                    <a:pt x="525" y="9"/>
                  </a:lnTo>
                  <a:lnTo>
                    <a:pt x="525" y="9"/>
                  </a:lnTo>
                  <a:lnTo>
                    <a:pt x="525" y="11"/>
                  </a:lnTo>
                  <a:lnTo>
                    <a:pt x="525" y="11"/>
                  </a:lnTo>
                  <a:lnTo>
                    <a:pt x="523" y="11"/>
                  </a:lnTo>
                  <a:lnTo>
                    <a:pt x="523" y="11"/>
                  </a:lnTo>
                  <a:lnTo>
                    <a:pt x="523" y="9"/>
                  </a:lnTo>
                  <a:lnTo>
                    <a:pt x="523" y="9"/>
                  </a:lnTo>
                  <a:close/>
                  <a:moveTo>
                    <a:pt x="3" y="8"/>
                  </a:moveTo>
                  <a:lnTo>
                    <a:pt x="4" y="9"/>
                  </a:lnTo>
                  <a:lnTo>
                    <a:pt x="4" y="11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7" y="20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9"/>
                  </a:lnTo>
                  <a:lnTo>
                    <a:pt x="3" y="8"/>
                  </a:lnTo>
                  <a:close/>
                  <a:moveTo>
                    <a:pt x="466" y="8"/>
                  </a:moveTo>
                  <a:lnTo>
                    <a:pt x="466" y="8"/>
                  </a:lnTo>
                  <a:lnTo>
                    <a:pt x="468" y="8"/>
                  </a:lnTo>
                  <a:lnTo>
                    <a:pt x="468" y="9"/>
                  </a:lnTo>
                  <a:lnTo>
                    <a:pt x="468" y="13"/>
                  </a:lnTo>
                  <a:lnTo>
                    <a:pt x="468" y="14"/>
                  </a:lnTo>
                  <a:lnTo>
                    <a:pt x="466" y="14"/>
                  </a:lnTo>
                  <a:lnTo>
                    <a:pt x="465" y="14"/>
                  </a:lnTo>
                  <a:lnTo>
                    <a:pt x="465" y="13"/>
                  </a:lnTo>
                  <a:lnTo>
                    <a:pt x="463" y="13"/>
                  </a:lnTo>
                  <a:lnTo>
                    <a:pt x="463" y="11"/>
                  </a:lnTo>
                  <a:lnTo>
                    <a:pt x="463" y="11"/>
                  </a:lnTo>
                  <a:lnTo>
                    <a:pt x="463" y="9"/>
                  </a:lnTo>
                  <a:lnTo>
                    <a:pt x="463" y="9"/>
                  </a:lnTo>
                  <a:lnTo>
                    <a:pt x="466" y="8"/>
                  </a:lnTo>
                  <a:close/>
                  <a:moveTo>
                    <a:pt x="465" y="6"/>
                  </a:moveTo>
                  <a:lnTo>
                    <a:pt x="466" y="6"/>
                  </a:lnTo>
                  <a:lnTo>
                    <a:pt x="466" y="8"/>
                  </a:lnTo>
                  <a:lnTo>
                    <a:pt x="465" y="8"/>
                  </a:lnTo>
                  <a:lnTo>
                    <a:pt x="458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6"/>
                  </a:lnTo>
                  <a:lnTo>
                    <a:pt x="463" y="8"/>
                  </a:lnTo>
                  <a:lnTo>
                    <a:pt x="465" y="6"/>
                  </a:lnTo>
                  <a:lnTo>
                    <a:pt x="465" y="6"/>
                  </a:lnTo>
                  <a:close/>
                  <a:moveTo>
                    <a:pt x="531" y="5"/>
                  </a:moveTo>
                  <a:lnTo>
                    <a:pt x="534" y="5"/>
                  </a:lnTo>
                  <a:lnTo>
                    <a:pt x="536" y="5"/>
                  </a:lnTo>
                  <a:lnTo>
                    <a:pt x="536" y="6"/>
                  </a:lnTo>
                  <a:lnTo>
                    <a:pt x="537" y="6"/>
                  </a:lnTo>
                  <a:lnTo>
                    <a:pt x="539" y="6"/>
                  </a:lnTo>
                  <a:lnTo>
                    <a:pt x="540" y="8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1"/>
                  </a:lnTo>
                  <a:lnTo>
                    <a:pt x="544" y="13"/>
                  </a:lnTo>
                  <a:lnTo>
                    <a:pt x="542" y="13"/>
                  </a:lnTo>
                  <a:lnTo>
                    <a:pt x="542" y="13"/>
                  </a:lnTo>
                  <a:lnTo>
                    <a:pt x="540" y="13"/>
                  </a:lnTo>
                  <a:lnTo>
                    <a:pt x="539" y="13"/>
                  </a:lnTo>
                  <a:lnTo>
                    <a:pt x="537" y="11"/>
                  </a:lnTo>
                  <a:lnTo>
                    <a:pt x="537" y="9"/>
                  </a:lnTo>
                  <a:lnTo>
                    <a:pt x="536" y="8"/>
                  </a:lnTo>
                  <a:lnTo>
                    <a:pt x="534" y="8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1" y="6"/>
                  </a:lnTo>
                  <a:lnTo>
                    <a:pt x="531" y="5"/>
                  </a:lnTo>
                  <a:lnTo>
                    <a:pt x="531" y="5"/>
                  </a:lnTo>
                  <a:close/>
                  <a:moveTo>
                    <a:pt x="413" y="5"/>
                  </a:moveTo>
                  <a:lnTo>
                    <a:pt x="413" y="5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3" y="6"/>
                  </a:lnTo>
                  <a:lnTo>
                    <a:pt x="413" y="6"/>
                  </a:lnTo>
                  <a:lnTo>
                    <a:pt x="413" y="5"/>
                  </a:lnTo>
                  <a:close/>
                  <a:moveTo>
                    <a:pt x="462" y="2"/>
                  </a:moveTo>
                  <a:lnTo>
                    <a:pt x="463" y="2"/>
                  </a:lnTo>
                  <a:lnTo>
                    <a:pt x="463" y="2"/>
                  </a:lnTo>
                  <a:lnTo>
                    <a:pt x="462" y="3"/>
                  </a:lnTo>
                  <a:lnTo>
                    <a:pt x="462" y="3"/>
                  </a:lnTo>
                  <a:lnTo>
                    <a:pt x="460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2" y="2"/>
                  </a:lnTo>
                  <a:close/>
                  <a:moveTo>
                    <a:pt x="334" y="2"/>
                  </a:moveTo>
                  <a:lnTo>
                    <a:pt x="334" y="2"/>
                  </a:lnTo>
                  <a:lnTo>
                    <a:pt x="335" y="2"/>
                  </a:lnTo>
                  <a:lnTo>
                    <a:pt x="335" y="2"/>
                  </a:lnTo>
                  <a:lnTo>
                    <a:pt x="335" y="3"/>
                  </a:lnTo>
                  <a:lnTo>
                    <a:pt x="335" y="3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3"/>
                  </a:lnTo>
                  <a:lnTo>
                    <a:pt x="332" y="3"/>
                  </a:lnTo>
                  <a:lnTo>
                    <a:pt x="332" y="2"/>
                  </a:lnTo>
                  <a:lnTo>
                    <a:pt x="334" y="2"/>
                  </a:lnTo>
                  <a:close/>
                  <a:moveTo>
                    <a:pt x="490" y="0"/>
                  </a:moveTo>
                  <a:lnTo>
                    <a:pt x="492" y="0"/>
                  </a:lnTo>
                  <a:lnTo>
                    <a:pt x="495" y="2"/>
                  </a:lnTo>
                  <a:lnTo>
                    <a:pt x="498" y="3"/>
                  </a:lnTo>
                  <a:lnTo>
                    <a:pt x="501" y="5"/>
                  </a:lnTo>
                  <a:lnTo>
                    <a:pt x="503" y="6"/>
                  </a:lnTo>
                  <a:lnTo>
                    <a:pt x="507" y="6"/>
                  </a:lnTo>
                  <a:lnTo>
                    <a:pt x="509" y="6"/>
                  </a:lnTo>
                  <a:lnTo>
                    <a:pt x="510" y="6"/>
                  </a:lnTo>
                  <a:lnTo>
                    <a:pt x="510" y="6"/>
                  </a:lnTo>
                  <a:lnTo>
                    <a:pt x="512" y="8"/>
                  </a:lnTo>
                  <a:lnTo>
                    <a:pt x="512" y="8"/>
                  </a:lnTo>
                  <a:lnTo>
                    <a:pt x="512" y="9"/>
                  </a:lnTo>
                  <a:lnTo>
                    <a:pt x="512" y="11"/>
                  </a:lnTo>
                  <a:lnTo>
                    <a:pt x="514" y="13"/>
                  </a:lnTo>
                  <a:lnTo>
                    <a:pt x="515" y="14"/>
                  </a:lnTo>
                  <a:lnTo>
                    <a:pt x="515" y="14"/>
                  </a:lnTo>
                  <a:lnTo>
                    <a:pt x="514" y="16"/>
                  </a:lnTo>
                  <a:lnTo>
                    <a:pt x="514" y="17"/>
                  </a:lnTo>
                  <a:lnTo>
                    <a:pt x="514" y="19"/>
                  </a:lnTo>
                  <a:lnTo>
                    <a:pt x="512" y="20"/>
                  </a:lnTo>
                  <a:lnTo>
                    <a:pt x="512" y="22"/>
                  </a:lnTo>
                  <a:lnTo>
                    <a:pt x="514" y="24"/>
                  </a:lnTo>
                  <a:lnTo>
                    <a:pt x="514" y="25"/>
                  </a:lnTo>
                  <a:lnTo>
                    <a:pt x="514" y="27"/>
                  </a:lnTo>
                  <a:lnTo>
                    <a:pt x="514" y="28"/>
                  </a:lnTo>
                  <a:lnTo>
                    <a:pt x="517" y="33"/>
                  </a:lnTo>
                  <a:lnTo>
                    <a:pt x="517" y="36"/>
                  </a:lnTo>
                  <a:lnTo>
                    <a:pt x="518" y="35"/>
                  </a:lnTo>
                  <a:lnTo>
                    <a:pt x="518" y="33"/>
                  </a:lnTo>
                  <a:lnTo>
                    <a:pt x="518" y="31"/>
                  </a:lnTo>
                  <a:lnTo>
                    <a:pt x="518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20" y="35"/>
                  </a:lnTo>
                  <a:lnTo>
                    <a:pt x="521" y="38"/>
                  </a:lnTo>
                  <a:lnTo>
                    <a:pt x="521" y="38"/>
                  </a:lnTo>
                  <a:lnTo>
                    <a:pt x="523" y="38"/>
                  </a:lnTo>
                  <a:lnTo>
                    <a:pt x="523" y="38"/>
                  </a:lnTo>
                  <a:lnTo>
                    <a:pt x="523" y="39"/>
                  </a:lnTo>
                  <a:lnTo>
                    <a:pt x="523" y="41"/>
                  </a:lnTo>
                  <a:lnTo>
                    <a:pt x="525" y="43"/>
                  </a:lnTo>
                  <a:lnTo>
                    <a:pt x="526" y="43"/>
                  </a:lnTo>
                  <a:lnTo>
                    <a:pt x="526" y="44"/>
                  </a:lnTo>
                  <a:lnTo>
                    <a:pt x="529" y="44"/>
                  </a:lnTo>
                  <a:lnTo>
                    <a:pt x="531" y="44"/>
                  </a:lnTo>
                  <a:lnTo>
                    <a:pt x="533" y="44"/>
                  </a:lnTo>
                  <a:lnTo>
                    <a:pt x="534" y="43"/>
                  </a:lnTo>
                  <a:lnTo>
                    <a:pt x="534" y="41"/>
                  </a:lnTo>
                  <a:lnTo>
                    <a:pt x="537" y="38"/>
                  </a:lnTo>
                  <a:lnTo>
                    <a:pt x="539" y="38"/>
                  </a:lnTo>
                  <a:lnTo>
                    <a:pt x="540" y="35"/>
                  </a:lnTo>
                  <a:lnTo>
                    <a:pt x="540" y="35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0"/>
                  </a:lnTo>
                  <a:lnTo>
                    <a:pt x="545" y="28"/>
                  </a:lnTo>
                  <a:lnTo>
                    <a:pt x="545" y="28"/>
                  </a:lnTo>
                  <a:lnTo>
                    <a:pt x="548" y="27"/>
                  </a:lnTo>
                  <a:lnTo>
                    <a:pt x="551" y="27"/>
                  </a:lnTo>
                  <a:lnTo>
                    <a:pt x="555" y="25"/>
                  </a:lnTo>
                  <a:lnTo>
                    <a:pt x="556" y="25"/>
                  </a:lnTo>
                  <a:lnTo>
                    <a:pt x="556" y="24"/>
                  </a:lnTo>
                  <a:lnTo>
                    <a:pt x="556" y="22"/>
                  </a:lnTo>
                  <a:lnTo>
                    <a:pt x="556" y="22"/>
                  </a:lnTo>
                  <a:lnTo>
                    <a:pt x="556" y="20"/>
                  </a:lnTo>
                  <a:lnTo>
                    <a:pt x="559" y="19"/>
                  </a:lnTo>
                  <a:lnTo>
                    <a:pt x="562" y="17"/>
                  </a:lnTo>
                  <a:lnTo>
                    <a:pt x="566" y="17"/>
                  </a:lnTo>
                  <a:lnTo>
                    <a:pt x="567" y="17"/>
                  </a:lnTo>
                  <a:lnTo>
                    <a:pt x="569" y="17"/>
                  </a:lnTo>
                  <a:lnTo>
                    <a:pt x="570" y="19"/>
                  </a:lnTo>
                  <a:lnTo>
                    <a:pt x="578" y="20"/>
                  </a:lnTo>
                  <a:lnTo>
                    <a:pt x="580" y="22"/>
                  </a:lnTo>
                  <a:lnTo>
                    <a:pt x="580" y="24"/>
                  </a:lnTo>
                  <a:lnTo>
                    <a:pt x="581" y="24"/>
                  </a:lnTo>
                  <a:lnTo>
                    <a:pt x="583" y="24"/>
                  </a:lnTo>
                  <a:lnTo>
                    <a:pt x="585" y="25"/>
                  </a:lnTo>
                  <a:lnTo>
                    <a:pt x="586" y="25"/>
                  </a:lnTo>
                  <a:lnTo>
                    <a:pt x="591" y="27"/>
                  </a:lnTo>
                  <a:lnTo>
                    <a:pt x="594" y="28"/>
                  </a:lnTo>
                  <a:lnTo>
                    <a:pt x="596" y="30"/>
                  </a:lnTo>
                  <a:lnTo>
                    <a:pt x="600" y="28"/>
                  </a:lnTo>
                  <a:lnTo>
                    <a:pt x="600" y="30"/>
                  </a:lnTo>
                  <a:lnTo>
                    <a:pt x="602" y="30"/>
                  </a:lnTo>
                  <a:lnTo>
                    <a:pt x="602" y="30"/>
                  </a:lnTo>
                  <a:lnTo>
                    <a:pt x="607" y="30"/>
                  </a:lnTo>
                  <a:lnTo>
                    <a:pt x="607" y="31"/>
                  </a:lnTo>
                  <a:lnTo>
                    <a:pt x="608" y="31"/>
                  </a:lnTo>
                  <a:lnTo>
                    <a:pt x="608" y="33"/>
                  </a:lnTo>
                  <a:lnTo>
                    <a:pt x="611" y="33"/>
                  </a:lnTo>
                  <a:lnTo>
                    <a:pt x="611" y="38"/>
                  </a:lnTo>
                  <a:lnTo>
                    <a:pt x="611" y="41"/>
                  </a:lnTo>
                  <a:lnTo>
                    <a:pt x="611" y="58"/>
                  </a:lnTo>
                  <a:lnTo>
                    <a:pt x="611" y="61"/>
                  </a:lnTo>
                  <a:lnTo>
                    <a:pt x="611" y="79"/>
                  </a:lnTo>
                  <a:lnTo>
                    <a:pt x="611" y="82"/>
                  </a:lnTo>
                  <a:lnTo>
                    <a:pt x="611" y="87"/>
                  </a:lnTo>
                  <a:lnTo>
                    <a:pt x="611" y="88"/>
                  </a:lnTo>
                  <a:lnTo>
                    <a:pt x="610" y="90"/>
                  </a:lnTo>
                  <a:lnTo>
                    <a:pt x="610" y="93"/>
                  </a:lnTo>
                  <a:lnTo>
                    <a:pt x="611" y="93"/>
                  </a:lnTo>
                  <a:lnTo>
                    <a:pt x="611" y="95"/>
                  </a:lnTo>
                  <a:lnTo>
                    <a:pt x="611" y="102"/>
                  </a:lnTo>
                  <a:lnTo>
                    <a:pt x="611" y="106"/>
                  </a:lnTo>
                  <a:lnTo>
                    <a:pt x="611" y="120"/>
                  </a:lnTo>
                  <a:lnTo>
                    <a:pt x="611" y="123"/>
                  </a:lnTo>
                  <a:lnTo>
                    <a:pt x="611" y="126"/>
                  </a:lnTo>
                  <a:lnTo>
                    <a:pt x="611" y="126"/>
                  </a:lnTo>
                  <a:lnTo>
                    <a:pt x="608" y="124"/>
                  </a:lnTo>
                  <a:lnTo>
                    <a:pt x="607" y="123"/>
                  </a:lnTo>
                  <a:lnTo>
                    <a:pt x="607" y="121"/>
                  </a:lnTo>
                  <a:lnTo>
                    <a:pt x="605" y="120"/>
                  </a:lnTo>
                  <a:lnTo>
                    <a:pt x="599" y="115"/>
                  </a:lnTo>
                  <a:lnTo>
                    <a:pt x="597" y="113"/>
                  </a:lnTo>
                  <a:lnTo>
                    <a:pt x="597" y="113"/>
                  </a:lnTo>
                  <a:lnTo>
                    <a:pt x="597" y="112"/>
                  </a:lnTo>
                  <a:lnTo>
                    <a:pt x="599" y="112"/>
                  </a:lnTo>
                  <a:lnTo>
                    <a:pt x="599" y="109"/>
                  </a:lnTo>
                  <a:lnTo>
                    <a:pt x="599" y="110"/>
                  </a:lnTo>
                  <a:lnTo>
                    <a:pt x="597" y="112"/>
                  </a:lnTo>
                  <a:lnTo>
                    <a:pt x="594" y="112"/>
                  </a:lnTo>
                  <a:lnTo>
                    <a:pt x="592" y="112"/>
                  </a:lnTo>
                  <a:lnTo>
                    <a:pt x="591" y="113"/>
                  </a:lnTo>
                  <a:lnTo>
                    <a:pt x="589" y="113"/>
                  </a:lnTo>
                  <a:lnTo>
                    <a:pt x="588" y="113"/>
                  </a:lnTo>
                  <a:lnTo>
                    <a:pt x="588" y="112"/>
                  </a:lnTo>
                  <a:lnTo>
                    <a:pt x="586" y="110"/>
                  </a:lnTo>
                  <a:lnTo>
                    <a:pt x="586" y="110"/>
                  </a:lnTo>
                  <a:lnTo>
                    <a:pt x="586" y="112"/>
                  </a:lnTo>
                  <a:lnTo>
                    <a:pt x="585" y="112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0"/>
                  </a:lnTo>
                  <a:lnTo>
                    <a:pt x="583" y="109"/>
                  </a:lnTo>
                  <a:lnTo>
                    <a:pt x="583" y="109"/>
                  </a:lnTo>
                  <a:lnTo>
                    <a:pt x="585" y="106"/>
                  </a:lnTo>
                  <a:lnTo>
                    <a:pt x="585" y="106"/>
                  </a:lnTo>
                  <a:lnTo>
                    <a:pt x="585" y="104"/>
                  </a:lnTo>
                  <a:lnTo>
                    <a:pt x="585" y="104"/>
                  </a:lnTo>
                  <a:lnTo>
                    <a:pt x="583" y="104"/>
                  </a:lnTo>
                  <a:lnTo>
                    <a:pt x="583" y="102"/>
                  </a:lnTo>
                  <a:lnTo>
                    <a:pt x="581" y="101"/>
                  </a:lnTo>
                  <a:lnTo>
                    <a:pt x="581" y="101"/>
                  </a:lnTo>
                  <a:lnTo>
                    <a:pt x="580" y="101"/>
                  </a:lnTo>
                  <a:lnTo>
                    <a:pt x="580" y="99"/>
                  </a:lnTo>
                  <a:lnTo>
                    <a:pt x="580" y="99"/>
                  </a:lnTo>
                  <a:lnTo>
                    <a:pt x="581" y="99"/>
                  </a:lnTo>
                  <a:lnTo>
                    <a:pt x="581" y="99"/>
                  </a:lnTo>
                  <a:lnTo>
                    <a:pt x="583" y="99"/>
                  </a:lnTo>
                  <a:lnTo>
                    <a:pt x="585" y="99"/>
                  </a:lnTo>
                  <a:lnTo>
                    <a:pt x="586" y="99"/>
                  </a:lnTo>
                  <a:lnTo>
                    <a:pt x="585" y="99"/>
                  </a:lnTo>
                  <a:lnTo>
                    <a:pt x="585" y="99"/>
                  </a:lnTo>
                  <a:lnTo>
                    <a:pt x="581" y="98"/>
                  </a:lnTo>
                  <a:lnTo>
                    <a:pt x="580" y="98"/>
                  </a:lnTo>
                  <a:lnTo>
                    <a:pt x="577" y="95"/>
                  </a:lnTo>
                  <a:lnTo>
                    <a:pt x="577" y="95"/>
                  </a:lnTo>
                  <a:lnTo>
                    <a:pt x="578" y="95"/>
                  </a:lnTo>
                  <a:lnTo>
                    <a:pt x="581" y="95"/>
                  </a:lnTo>
                  <a:lnTo>
                    <a:pt x="580" y="93"/>
                  </a:lnTo>
                  <a:lnTo>
                    <a:pt x="580" y="91"/>
                  </a:lnTo>
                  <a:lnTo>
                    <a:pt x="578" y="90"/>
                  </a:lnTo>
                  <a:lnTo>
                    <a:pt x="578" y="90"/>
                  </a:lnTo>
                  <a:lnTo>
                    <a:pt x="577" y="88"/>
                  </a:lnTo>
                  <a:lnTo>
                    <a:pt x="575" y="87"/>
                  </a:lnTo>
                  <a:lnTo>
                    <a:pt x="574" y="83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9"/>
                  </a:lnTo>
                  <a:lnTo>
                    <a:pt x="572" y="79"/>
                  </a:lnTo>
                  <a:lnTo>
                    <a:pt x="572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6"/>
                  </a:lnTo>
                  <a:lnTo>
                    <a:pt x="570" y="76"/>
                  </a:lnTo>
                  <a:lnTo>
                    <a:pt x="569" y="74"/>
                  </a:lnTo>
                  <a:lnTo>
                    <a:pt x="569" y="74"/>
                  </a:lnTo>
                  <a:lnTo>
                    <a:pt x="567" y="72"/>
                  </a:lnTo>
                  <a:lnTo>
                    <a:pt x="567" y="72"/>
                  </a:lnTo>
                  <a:lnTo>
                    <a:pt x="566" y="72"/>
                  </a:lnTo>
                  <a:lnTo>
                    <a:pt x="566" y="71"/>
                  </a:lnTo>
                  <a:lnTo>
                    <a:pt x="566" y="71"/>
                  </a:lnTo>
                  <a:lnTo>
                    <a:pt x="559" y="68"/>
                  </a:lnTo>
                  <a:lnTo>
                    <a:pt x="558" y="66"/>
                  </a:lnTo>
                  <a:lnTo>
                    <a:pt x="558" y="66"/>
                  </a:lnTo>
                  <a:lnTo>
                    <a:pt x="558" y="68"/>
                  </a:lnTo>
                  <a:lnTo>
                    <a:pt x="556" y="66"/>
                  </a:lnTo>
                  <a:lnTo>
                    <a:pt x="556" y="66"/>
                  </a:lnTo>
                  <a:lnTo>
                    <a:pt x="555" y="66"/>
                  </a:lnTo>
                  <a:lnTo>
                    <a:pt x="555" y="66"/>
                  </a:lnTo>
                  <a:lnTo>
                    <a:pt x="553" y="66"/>
                  </a:lnTo>
                  <a:lnTo>
                    <a:pt x="551" y="66"/>
                  </a:lnTo>
                  <a:lnTo>
                    <a:pt x="548" y="65"/>
                  </a:lnTo>
                  <a:lnTo>
                    <a:pt x="545" y="63"/>
                  </a:lnTo>
                  <a:lnTo>
                    <a:pt x="544" y="61"/>
                  </a:lnTo>
                  <a:lnTo>
                    <a:pt x="540" y="61"/>
                  </a:lnTo>
                  <a:lnTo>
                    <a:pt x="539" y="60"/>
                  </a:lnTo>
                  <a:lnTo>
                    <a:pt x="536" y="60"/>
                  </a:lnTo>
                  <a:lnTo>
                    <a:pt x="533" y="60"/>
                  </a:lnTo>
                  <a:lnTo>
                    <a:pt x="531" y="60"/>
                  </a:lnTo>
                  <a:lnTo>
                    <a:pt x="529" y="60"/>
                  </a:lnTo>
                  <a:lnTo>
                    <a:pt x="528" y="60"/>
                  </a:lnTo>
                  <a:lnTo>
                    <a:pt x="521" y="55"/>
                  </a:lnTo>
                  <a:lnTo>
                    <a:pt x="520" y="54"/>
                  </a:lnTo>
                  <a:lnTo>
                    <a:pt x="521" y="54"/>
                  </a:lnTo>
                  <a:lnTo>
                    <a:pt x="521" y="52"/>
                  </a:lnTo>
                  <a:lnTo>
                    <a:pt x="523" y="52"/>
                  </a:lnTo>
                  <a:lnTo>
                    <a:pt x="521" y="52"/>
                  </a:lnTo>
                  <a:lnTo>
                    <a:pt x="521" y="52"/>
                  </a:lnTo>
                  <a:lnTo>
                    <a:pt x="520" y="52"/>
                  </a:lnTo>
                  <a:lnTo>
                    <a:pt x="518" y="52"/>
                  </a:lnTo>
                  <a:lnTo>
                    <a:pt x="518" y="52"/>
                  </a:lnTo>
                  <a:lnTo>
                    <a:pt x="517" y="52"/>
                  </a:lnTo>
                  <a:lnTo>
                    <a:pt x="515" y="52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2" y="50"/>
                  </a:lnTo>
                  <a:lnTo>
                    <a:pt x="512" y="50"/>
                  </a:lnTo>
                  <a:lnTo>
                    <a:pt x="510" y="50"/>
                  </a:lnTo>
                  <a:lnTo>
                    <a:pt x="510" y="49"/>
                  </a:lnTo>
                  <a:lnTo>
                    <a:pt x="509" y="49"/>
                  </a:lnTo>
                  <a:lnTo>
                    <a:pt x="509" y="49"/>
                  </a:lnTo>
                  <a:lnTo>
                    <a:pt x="509" y="47"/>
                  </a:lnTo>
                  <a:lnTo>
                    <a:pt x="507" y="47"/>
                  </a:lnTo>
                  <a:lnTo>
                    <a:pt x="506" y="46"/>
                  </a:lnTo>
                  <a:lnTo>
                    <a:pt x="506" y="43"/>
                  </a:lnTo>
                  <a:lnTo>
                    <a:pt x="506" y="43"/>
                  </a:lnTo>
                  <a:lnTo>
                    <a:pt x="507" y="41"/>
                  </a:lnTo>
                  <a:lnTo>
                    <a:pt x="509" y="39"/>
                  </a:lnTo>
                  <a:lnTo>
                    <a:pt x="507" y="39"/>
                  </a:lnTo>
                  <a:lnTo>
                    <a:pt x="507" y="39"/>
                  </a:lnTo>
                  <a:lnTo>
                    <a:pt x="506" y="41"/>
                  </a:lnTo>
                  <a:lnTo>
                    <a:pt x="506" y="41"/>
                  </a:lnTo>
                  <a:lnTo>
                    <a:pt x="506" y="44"/>
                  </a:lnTo>
                  <a:lnTo>
                    <a:pt x="506" y="44"/>
                  </a:lnTo>
                  <a:lnTo>
                    <a:pt x="504" y="44"/>
                  </a:lnTo>
                  <a:lnTo>
                    <a:pt x="504" y="46"/>
                  </a:lnTo>
                  <a:lnTo>
                    <a:pt x="504" y="47"/>
                  </a:lnTo>
                  <a:lnTo>
                    <a:pt x="503" y="49"/>
                  </a:lnTo>
                  <a:lnTo>
                    <a:pt x="503" y="50"/>
                  </a:lnTo>
                  <a:lnTo>
                    <a:pt x="503" y="50"/>
                  </a:lnTo>
                  <a:lnTo>
                    <a:pt x="503" y="52"/>
                  </a:lnTo>
                  <a:lnTo>
                    <a:pt x="499" y="54"/>
                  </a:lnTo>
                  <a:lnTo>
                    <a:pt x="499" y="54"/>
                  </a:lnTo>
                  <a:lnTo>
                    <a:pt x="498" y="54"/>
                  </a:lnTo>
                  <a:lnTo>
                    <a:pt x="496" y="54"/>
                  </a:lnTo>
                  <a:lnTo>
                    <a:pt x="495" y="54"/>
                  </a:lnTo>
                  <a:lnTo>
                    <a:pt x="495" y="54"/>
                  </a:lnTo>
                  <a:lnTo>
                    <a:pt x="495" y="52"/>
                  </a:lnTo>
                  <a:lnTo>
                    <a:pt x="493" y="50"/>
                  </a:lnTo>
                  <a:lnTo>
                    <a:pt x="493" y="49"/>
                  </a:lnTo>
                  <a:lnTo>
                    <a:pt x="495" y="46"/>
                  </a:lnTo>
                  <a:lnTo>
                    <a:pt x="495" y="44"/>
                  </a:lnTo>
                  <a:lnTo>
                    <a:pt x="493" y="43"/>
                  </a:lnTo>
                  <a:lnTo>
                    <a:pt x="490" y="41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4" y="38"/>
                  </a:lnTo>
                  <a:lnTo>
                    <a:pt x="482" y="38"/>
                  </a:lnTo>
                  <a:lnTo>
                    <a:pt x="482" y="36"/>
                  </a:lnTo>
                  <a:lnTo>
                    <a:pt x="482" y="35"/>
                  </a:lnTo>
                  <a:lnTo>
                    <a:pt x="484" y="35"/>
                  </a:lnTo>
                  <a:lnTo>
                    <a:pt x="485" y="33"/>
                  </a:lnTo>
                  <a:lnTo>
                    <a:pt x="487" y="35"/>
                  </a:lnTo>
                  <a:lnTo>
                    <a:pt x="490" y="35"/>
                  </a:lnTo>
                  <a:lnTo>
                    <a:pt x="492" y="35"/>
                  </a:lnTo>
                  <a:lnTo>
                    <a:pt x="493" y="35"/>
                  </a:lnTo>
                  <a:lnTo>
                    <a:pt x="495" y="33"/>
                  </a:lnTo>
                  <a:lnTo>
                    <a:pt x="496" y="31"/>
                  </a:lnTo>
                  <a:lnTo>
                    <a:pt x="498" y="30"/>
                  </a:lnTo>
                  <a:lnTo>
                    <a:pt x="499" y="30"/>
                  </a:lnTo>
                  <a:lnTo>
                    <a:pt x="501" y="30"/>
                  </a:lnTo>
                  <a:lnTo>
                    <a:pt x="503" y="31"/>
                  </a:lnTo>
                  <a:lnTo>
                    <a:pt x="504" y="31"/>
                  </a:lnTo>
                  <a:lnTo>
                    <a:pt x="506" y="31"/>
                  </a:lnTo>
                  <a:lnTo>
                    <a:pt x="506" y="33"/>
                  </a:lnTo>
                  <a:lnTo>
                    <a:pt x="507" y="33"/>
                  </a:lnTo>
                  <a:lnTo>
                    <a:pt x="507" y="31"/>
                  </a:lnTo>
                  <a:lnTo>
                    <a:pt x="507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28"/>
                  </a:lnTo>
                  <a:lnTo>
                    <a:pt x="507" y="28"/>
                  </a:lnTo>
                  <a:lnTo>
                    <a:pt x="509" y="27"/>
                  </a:lnTo>
                  <a:lnTo>
                    <a:pt x="509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07" y="27"/>
                  </a:lnTo>
                  <a:lnTo>
                    <a:pt x="504" y="27"/>
                  </a:lnTo>
                  <a:lnTo>
                    <a:pt x="501" y="27"/>
                  </a:lnTo>
                  <a:lnTo>
                    <a:pt x="499" y="27"/>
                  </a:lnTo>
                  <a:lnTo>
                    <a:pt x="496" y="28"/>
                  </a:lnTo>
                  <a:lnTo>
                    <a:pt x="495" y="28"/>
                  </a:lnTo>
                  <a:lnTo>
                    <a:pt x="492" y="28"/>
                  </a:lnTo>
                  <a:lnTo>
                    <a:pt x="490" y="27"/>
                  </a:lnTo>
                  <a:lnTo>
                    <a:pt x="488" y="27"/>
                  </a:lnTo>
                  <a:lnTo>
                    <a:pt x="487" y="27"/>
                  </a:lnTo>
                  <a:lnTo>
                    <a:pt x="485" y="27"/>
                  </a:lnTo>
                  <a:lnTo>
                    <a:pt x="484" y="25"/>
                  </a:lnTo>
                  <a:lnTo>
                    <a:pt x="484" y="25"/>
                  </a:lnTo>
                  <a:lnTo>
                    <a:pt x="482" y="24"/>
                  </a:lnTo>
                  <a:lnTo>
                    <a:pt x="482" y="24"/>
                  </a:lnTo>
                  <a:lnTo>
                    <a:pt x="480" y="20"/>
                  </a:lnTo>
                  <a:lnTo>
                    <a:pt x="480" y="17"/>
                  </a:lnTo>
                  <a:lnTo>
                    <a:pt x="479" y="17"/>
                  </a:lnTo>
                  <a:lnTo>
                    <a:pt x="477" y="17"/>
                  </a:lnTo>
                  <a:lnTo>
                    <a:pt x="471" y="16"/>
                  </a:lnTo>
                  <a:lnTo>
                    <a:pt x="471" y="16"/>
                  </a:lnTo>
                  <a:lnTo>
                    <a:pt x="469" y="16"/>
                  </a:lnTo>
                  <a:lnTo>
                    <a:pt x="469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4"/>
                  </a:lnTo>
                  <a:lnTo>
                    <a:pt x="469" y="13"/>
                  </a:lnTo>
                  <a:lnTo>
                    <a:pt x="469" y="13"/>
                  </a:lnTo>
                  <a:lnTo>
                    <a:pt x="471" y="13"/>
                  </a:lnTo>
                  <a:lnTo>
                    <a:pt x="471" y="9"/>
                  </a:lnTo>
                  <a:lnTo>
                    <a:pt x="471" y="9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4" y="6"/>
                  </a:lnTo>
                  <a:lnTo>
                    <a:pt x="479" y="5"/>
                  </a:lnTo>
                  <a:lnTo>
                    <a:pt x="480" y="5"/>
                  </a:lnTo>
                  <a:lnTo>
                    <a:pt x="482" y="3"/>
                  </a:lnTo>
                  <a:lnTo>
                    <a:pt x="482" y="3"/>
                  </a:lnTo>
                  <a:lnTo>
                    <a:pt x="484" y="3"/>
                  </a:lnTo>
                  <a:lnTo>
                    <a:pt x="484" y="2"/>
                  </a:lnTo>
                  <a:lnTo>
                    <a:pt x="488" y="0"/>
                  </a:lnTo>
                  <a:lnTo>
                    <a:pt x="49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5" name="Freeform 252">
              <a:extLst>
                <a:ext uri="{FF2B5EF4-FFF2-40B4-BE49-F238E27FC236}">
                  <a16:creationId xmlns:a16="http://schemas.microsoft.com/office/drawing/2014/main" id="{3364EF39-51C7-4B0C-9133-AD9E18B21C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49071" y="4250239"/>
              <a:ext cx="1017494" cy="331368"/>
            </a:xfrm>
            <a:custGeom>
              <a:avLst/>
              <a:gdLst>
                <a:gd name="T0" fmla="*/ 470 w 522"/>
                <a:gd name="T1" fmla="*/ 98 h 170"/>
                <a:gd name="T2" fmla="*/ 462 w 522"/>
                <a:gd name="T3" fmla="*/ 88 h 170"/>
                <a:gd name="T4" fmla="*/ 511 w 522"/>
                <a:gd name="T5" fmla="*/ 87 h 170"/>
                <a:gd name="T6" fmla="*/ 45 w 522"/>
                <a:gd name="T7" fmla="*/ 85 h 170"/>
                <a:gd name="T8" fmla="*/ 140 w 522"/>
                <a:gd name="T9" fmla="*/ 90 h 170"/>
                <a:gd name="T10" fmla="*/ 137 w 522"/>
                <a:gd name="T11" fmla="*/ 85 h 170"/>
                <a:gd name="T12" fmla="*/ 463 w 522"/>
                <a:gd name="T13" fmla="*/ 74 h 170"/>
                <a:gd name="T14" fmla="*/ 127 w 522"/>
                <a:gd name="T15" fmla="*/ 73 h 170"/>
                <a:gd name="T16" fmla="*/ 116 w 522"/>
                <a:gd name="T17" fmla="*/ 71 h 170"/>
                <a:gd name="T18" fmla="*/ 126 w 522"/>
                <a:gd name="T19" fmla="*/ 69 h 170"/>
                <a:gd name="T20" fmla="*/ 135 w 522"/>
                <a:gd name="T21" fmla="*/ 68 h 170"/>
                <a:gd name="T22" fmla="*/ 34 w 522"/>
                <a:gd name="T23" fmla="*/ 76 h 170"/>
                <a:gd name="T24" fmla="*/ 432 w 522"/>
                <a:gd name="T25" fmla="*/ 62 h 170"/>
                <a:gd name="T26" fmla="*/ 391 w 522"/>
                <a:gd name="T27" fmla="*/ 79 h 170"/>
                <a:gd name="T28" fmla="*/ 365 w 522"/>
                <a:gd name="T29" fmla="*/ 101 h 170"/>
                <a:gd name="T30" fmla="*/ 399 w 522"/>
                <a:gd name="T31" fmla="*/ 95 h 170"/>
                <a:gd name="T32" fmla="*/ 383 w 522"/>
                <a:gd name="T33" fmla="*/ 112 h 170"/>
                <a:gd name="T34" fmla="*/ 391 w 522"/>
                <a:gd name="T35" fmla="*/ 137 h 170"/>
                <a:gd name="T36" fmla="*/ 395 w 522"/>
                <a:gd name="T37" fmla="*/ 148 h 170"/>
                <a:gd name="T38" fmla="*/ 372 w 522"/>
                <a:gd name="T39" fmla="*/ 131 h 170"/>
                <a:gd name="T40" fmla="*/ 362 w 522"/>
                <a:gd name="T41" fmla="*/ 162 h 170"/>
                <a:gd name="T42" fmla="*/ 350 w 522"/>
                <a:gd name="T43" fmla="*/ 139 h 170"/>
                <a:gd name="T44" fmla="*/ 347 w 522"/>
                <a:gd name="T45" fmla="*/ 115 h 170"/>
                <a:gd name="T46" fmla="*/ 358 w 522"/>
                <a:gd name="T47" fmla="*/ 76 h 170"/>
                <a:gd name="T48" fmla="*/ 378 w 522"/>
                <a:gd name="T49" fmla="*/ 69 h 170"/>
                <a:gd name="T50" fmla="*/ 427 w 522"/>
                <a:gd name="T51" fmla="*/ 63 h 170"/>
                <a:gd name="T52" fmla="*/ 473 w 522"/>
                <a:gd name="T53" fmla="*/ 65 h 170"/>
                <a:gd name="T54" fmla="*/ 484 w 522"/>
                <a:gd name="T55" fmla="*/ 69 h 170"/>
                <a:gd name="T56" fmla="*/ 471 w 522"/>
                <a:gd name="T57" fmla="*/ 84 h 170"/>
                <a:gd name="T58" fmla="*/ 468 w 522"/>
                <a:gd name="T59" fmla="*/ 74 h 170"/>
                <a:gd name="T60" fmla="*/ 481 w 522"/>
                <a:gd name="T61" fmla="*/ 55 h 170"/>
                <a:gd name="T62" fmla="*/ 17 w 522"/>
                <a:gd name="T63" fmla="*/ 52 h 170"/>
                <a:gd name="T64" fmla="*/ 151 w 522"/>
                <a:gd name="T65" fmla="*/ 44 h 170"/>
                <a:gd name="T66" fmla="*/ 440 w 522"/>
                <a:gd name="T67" fmla="*/ 36 h 170"/>
                <a:gd name="T68" fmla="*/ 324 w 522"/>
                <a:gd name="T69" fmla="*/ 29 h 170"/>
                <a:gd name="T70" fmla="*/ 309 w 522"/>
                <a:gd name="T71" fmla="*/ 24 h 170"/>
                <a:gd name="T72" fmla="*/ 315 w 522"/>
                <a:gd name="T73" fmla="*/ 33 h 170"/>
                <a:gd name="T74" fmla="*/ 329 w 522"/>
                <a:gd name="T75" fmla="*/ 54 h 170"/>
                <a:gd name="T76" fmla="*/ 328 w 522"/>
                <a:gd name="T77" fmla="*/ 73 h 170"/>
                <a:gd name="T78" fmla="*/ 310 w 522"/>
                <a:gd name="T79" fmla="*/ 104 h 170"/>
                <a:gd name="T80" fmla="*/ 304 w 522"/>
                <a:gd name="T81" fmla="*/ 121 h 170"/>
                <a:gd name="T82" fmla="*/ 277 w 522"/>
                <a:gd name="T83" fmla="*/ 136 h 170"/>
                <a:gd name="T84" fmla="*/ 254 w 522"/>
                <a:gd name="T85" fmla="*/ 133 h 170"/>
                <a:gd name="T86" fmla="*/ 225 w 522"/>
                <a:gd name="T87" fmla="*/ 128 h 170"/>
                <a:gd name="T88" fmla="*/ 203 w 522"/>
                <a:gd name="T89" fmla="*/ 98 h 170"/>
                <a:gd name="T90" fmla="*/ 200 w 522"/>
                <a:gd name="T91" fmla="*/ 68 h 170"/>
                <a:gd name="T92" fmla="*/ 219 w 522"/>
                <a:gd name="T93" fmla="*/ 73 h 170"/>
                <a:gd name="T94" fmla="*/ 257 w 522"/>
                <a:gd name="T95" fmla="*/ 65 h 170"/>
                <a:gd name="T96" fmla="*/ 282 w 522"/>
                <a:gd name="T97" fmla="*/ 55 h 170"/>
                <a:gd name="T98" fmla="*/ 293 w 522"/>
                <a:gd name="T99" fmla="*/ 38 h 170"/>
                <a:gd name="T100" fmla="*/ 457 w 522"/>
                <a:gd name="T101" fmla="*/ 25 h 170"/>
                <a:gd name="T102" fmla="*/ 33 w 522"/>
                <a:gd name="T103" fmla="*/ 10 h 170"/>
                <a:gd name="T104" fmla="*/ 74 w 522"/>
                <a:gd name="T105" fmla="*/ 51 h 170"/>
                <a:gd name="T106" fmla="*/ 101 w 522"/>
                <a:gd name="T107" fmla="*/ 69 h 170"/>
                <a:gd name="T108" fmla="*/ 119 w 522"/>
                <a:gd name="T109" fmla="*/ 87 h 170"/>
                <a:gd name="T110" fmla="*/ 138 w 522"/>
                <a:gd name="T111" fmla="*/ 115 h 170"/>
                <a:gd name="T112" fmla="*/ 153 w 522"/>
                <a:gd name="T113" fmla="*/ 139 h 170"/>
                <a:gd name="T114" fmla="*/ 135 w 522"/>
                <a:gd name="T115" fmla="*/ 166 h 170"/>
                <a:gd name="T116" fmla="*/ 88 w 522"/>
                <a:gd name="T117" fmla="*/ 125 h 170"/>
                <a:gd name="T118" fmla="*/ 49 w 522"/>
                <a:gd name="T119" fmla="*/ 58 h 170"/>
                <a:gd name="T120" fmla="*/ 1 w 522"/>
                <a:gd name="T121" fmla="*/ 14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22" h="170">
                  <a:moveTo>
                    <a:pt x="134" y="90"/>
                  </a:moveTo>
                  <a:lnTo>
                    <a:pt x="134" y="92"/>
                  </a:lnTo>
                  <a:lnTo>
                    <a:pt x="135" y="92"/>
                  </a:lnTo>
                  <a:lnTo>
                    <a:pt x="134" y="93"/>
                  </a:lnTo>
                  <a:lnTo>
                    <a:pt x="134" y="93"/>
                  </a:lnTo>
                  <a:lnTo>
                    <a:pt x="134" y="95"/>
                  </a:lnTo>
                  <a:lnTo>
                    <a:pt x="132" y="93"/>
                  </a:lnTo>
                  <a:lnTo>
                    <a:pt x="132" y="95"/>
                  </a:lnTo>
                  <a:lnTo>
                    <a:pt x="131" y="93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2" y="92"/>
                  </a:lnTo>
                  <a:lnTo>
                    <a:pt x="134" y="90"/>
                  </a:lnTo>
                  <a:close/>
                  <a:moveTo>
                    <a:pt x="466" y="90"/>
                  </a:moveTo>
                  <a:lnTo>
                    <a:pt x="466" y="90"/>
                  </a:lnTo>
                  <a:lnTo>
                    <a:pt x="468" y="92"/>
                  </a:lnTo>
                  <a:lnTo>
                    <a:pt x="468" y="95"/>
                  </a:lnTo>
                  <a:lnTo>
                    <a:pt x="468" y="95"/>
                  </a:lnTo>
                  <a:lnTo>
                    <a:pt x="470" y="95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8"/>
                  </a:lnTo>
                  <a:lnTo>
                    <a:pt x="470" y="98"/>
                  </a:lnTo>
                  <a:lnTo>
                    <a:pt x="468" y="98"/>
                  </a:lnTo>
                  <a:lnTo>
                    <a:pt x="468" y="96"/>
                  </a:lnTo>
                  <a:lnTo>
                    <a:pt x="468" y="96"/>
                  </a:lnTo>
                  <a:lnTo>
                    <a:pt x="466" y="96"/>
                  </a:lnTo>
                  <a:lnTo>
                    <a:pt x="465" y="96"/>
                  </a:lnTo>
                  <a:lnTo>
                    <a:pt x="465" y="96"/>
                  </a:lnTo>
                  <a:lnTo>
                    <a:pt x="465" y="95"/>
                  </a:lnTo>
                  <a:lnTo>
                    <a:pt x="465" y="95"/>
                  </a:lnTo>
                  <a:lnTo>
                    <a:pt x="463" y="93"/>
                  </a:lnTo>
                  <a:lnTo>
                    <a:pt x="463" y="92"/>
                  </a:lnTo>
                  <a:lnTo>
                    <a:pt x="463" y="92"/>
                  </a:lnTo>
                  <a:lnTo>
                    <a:pt x="463" y="90"/>
                  </a:lnTo>
                  <a:lnTo>
                    <a:pt x="463" y="90"/>
                  </a:lnTo>
                  <a:lnTo>
                    <a:pt x="465" y="92"/>
                  </a:lnTo>
                  <a:lnTo>
                    <a:pt x="466" y="90"/>
                  </a:lnTo>
                  <a:lnTo>
                    <a:pt x="466" y="90"/>
                  </a:lnTo>
                  <a:close/>
                  <a:moveTo>
                    <a:pt x="462" y="88"/>
                  </a:moveTo>
                  <a:lnTo>
                    <a:pt x="463" y="90"/>
                  </a:lnTo>
                  <a:lnTo>
                    <a:pt x="462" y="90"/>
                  </a:lnTo>
                  <a:lnTo>
                    <a:pt x="463" y="92"/>
                  </a:lnTo>
                  <a:lnTo>
                    <a:pt x="462" y="93"/>
                  </a:lnTo>
                  <a:lnTo>
                    <a:pt x="462" y="93"/>
                  </a:lnTo>
                  <a:lnTo>
                    <a:pt x="460" y="93"/>
                  </a:lnTo>
                  <a:lnTo>
                    <a:pt x="460" y="92"/>
                  </a:lnTo>
                  <a:lnTo>
                    <a:pt x="460" y="90"/>
                  </a:lnTo>
                  <a:lnTo>
                    <a:pt x="462" y="88"/>
                  </a:lnTo>
                  <a:close/>
                  <a:moveTo>
                    <a:pt x="119" y="88"/>
                  </a:moveTo>
                  <a:lnTo>
                    <a:pt x="121" y="88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1" y="92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88"/>
                  </a:lnTo>
                  <a:close/>
                  <a:moveTo>
                    <a:pt x="514" y="85"/>
                  </a:moveTo>
                  <a:lnTo>
                    <a:pt x="517" y="85"/>
                  </a:lnTo>
                  <a:lnTo>
                    <a:pt x="517" y="85"/>
                  </a:lnTo>
                  <a:lnTo>
                    <a:pt x="520" y="87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2" y="90"/>
                  </a:lnTo>
                  <a:lnTo>
                    <a:pt x="520" y="90"/>
                  </a:lnTo>
                  <a:lnTo>
                    <a:pt x="520" y="90"/>
                  </a:lnTo>
                  <a:lnTo>
                    <a:pt x="518" y="90"/>
                  </a:lnTo>
                  <a:lnTo>
                    <a:pt x="518" y="90"/>
                  </a:lnTo>
                  <a:lnTo>
                    <a:pt x="517" y="90"/>
                  </a:lnTo>
                  <a:lnTo>
                    <a:pt x="515" y="90"/>
                  </a:lnTo>
                  <a:lnTo>
                    <a:pt x="515" y="90"/>
                  </a:lnTo>
                  <a:lnTo>
                    <a:pt x="514" y="88"/>
                  </a:lnTo>
                  <a:lnTo>
                    <a:pt x="512" y="87"/>
                  </a:lnTo>
                  <a:lnTo>
                    <a:pt x="511" y="87"/>
                  </a:lnTo>
                  <a:lnTo>
                    <a:pt x="511" y="87"/>
                  </a:lnTo>
                  <a:lnTo>
                    <a:pt x="512" y="88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5" y="90"/>
                  </a:lnTo>
                  <a:lnTo>
                    <a:pt x="515" y="92"/>
                  </a:lnTo>
                  <a:lnTo>
                    <a:pt x="512" y="92"/>
                  </a:lnTo>
                  <a:lnTo>
                    <a:pt x="512" y="92"/>
                  </a:lnTo>
                  <a:lnTo>
                    <a:pt x="512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09" y="88"/>
                  </a:lnTo>
                  <a:lnTo>
                    <a:pt x="507" y="88"/>
                  </a:lnTo>
                  <a:lnTo>
                    <a:pt x="506" y="88"/>
                  </a:lnTo>
                  <a:lnTo>
                    <a:pt x="506" y="87"/>
                  </a:lnTo>
                  <a:lnTo>
                    <a:pt x="506" y="87"/>
                  </a:lnTo>
                  <a:lnTo>
                    <a:pt x="507" y="87"/>
                  </a:lnTo>
                  <a:lnTo>
                    <a:pt x="509" y="87"/>
                  </a:lnTo>
                  <a:lnTo>
                    <a:pt x="509" y="87"/>
                  </a:lnTo>
                  <a:lnTo>
                    <a:pt x="511" y="87"/>
                  </a:lnTo>
                  <a:lnTo>
                    <a:pt x="511" y="85"/>
                  </a:lnTo>
                  <a:lnTo>
                    <a:pt x="512" y="85"/>
                  </a:lnTo>
                  <a:lnTo>
                    <a:pt x="514" y="85"/>
                  </a:lnTo>
                  <a:close/>
                  <a:moveTo>
                    <a:pt x="45" y="85"/>
                  </a:moveTo>
                  <a:lnTo>
                    <a:pt x="45" y="85"/>
                  </a:lnTo>
                  <a:lnTo>
                    <a:pt x="47" y="88"/>
                  </a:lnTo>
                  <a:lnTo>
                    <a:pt x="47" y="88"/>
                  </a:lnTo>
                  <a:lnTo>
                    <a:pt x="47" y="92"/>
                  </a:lnTo>
                  <a:lnTo>
                    <a:pt x="45" y="93"/>
                  </a:lnTo>
                  <a:lnTo>
                    <a:pt x="45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2"/>
                  </a:lnTo>
                  <a:lnTo>
                    <a:pt x="45" y="90"/>
                  </a:lnTo>
                  <a:lnTo>
                    <a:pt x="45" y="88"/>
                  </a:lnTo>
                  <a:lnTo>
                    <a:pt x="44" y="85"/>
                  </a:lnTo>
                  <a:lnTo>
                    <a:pt x="45" y="85"/>
                  </a:lnTo>
                  <a:close/>
                  <a:moveTo>
                    <a:pt x="134" y="85"/>
                  </a:moveTo>
                  <a:lnTo>
                    <a:pt x="135" y="85"/>
                  </a:lnTo>
                  <a:lnTo>
                    <a:pt x="135" y="87"/>
                  </a:lnTo>
                  <a:lnTo>
                    <a:pt x="135" y="87"/>
                  </a:lnTo>
                  <a:lnTo>
                    <a:pt x="137" y="87"/>
                  </a:lnTo>
                  <a:lnTo>
                    <a:pt x="137" y="88"/>
                  </a:lnTo>
                  <a:lnTo>
                    <a:pt x="138" y="88"/>
                  </a:lnTo>
                  <a:lnTo>
                    <a:pt x="138" y="87"/>
                  </a:lnTo>
                  <a:lnTo>
                    <a:pt x="140" y="88"/>
                  </a:lnTo>
                  <a:lnTo>
                    <a:pt x="140" y="88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4" y="87"/>
                  </a:lnTo>
                  <a:lnTo>
                    <a:pt x="134" y="85"/>
                  </a:lnTo>
                  <a:close/>
                  <a:moveTo>
                    <a:pt x="492" y="85"/>
                  </a:moveTo>
                  <a:lnTo>
                    <a:pt x="495" y="87"/>
                  </a:lnTo>
                  <a:lnTo>
                    <a:pt x="495" y="88"/>
                  </a:lnTo>
                  <a:lnTo>
                    <a:pt x="495" y="88"/>
                  </a:lnTo>
                  <a:lnTo>
                    <a:pt x="495" y="87"/>
                  </a:lnTo>
                  <a:lnTo>
                    <a:pt x="493" y="87"/>
                  </a:lnTo>
                  <a:lnTo>
                    <a:pt x="492" y="85"/>
                  </a:lnTo>
                  <a:close/>
                  <a:moveTo>
                    <a:pt x="465" y="84"/>
                  </a:moveTo>
                  <a:lnTo>
                    <a:pt x="465" y="84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4"/>
                  </a:lnTo>
                  <a:lnTo>
                    <a:pt x="465" y="84"/>
                  </a:lnTo>
                  <a:close/>
                  <a:moveTo>
                    <a:pt x="134" y="82"/>
                  </a:moveTo>
                  <a:lnTo>
                    <a:pt x="134" y="82"/>
                  </a:lnTo>
                  <a:lnTo>
                    <a:pt x="135" y="84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4" y="82"/>
                  </a:lnTo>
                  <a:close/>
                  <a:moveTo>
                    <a:pt x="115" y="76"/>
                  </a:moveTo>
                  <a:lnTo>
                    <a:pt x="115" y="76"/>
                  </a:lnTo>
                  <a:lnTo>
                    <a:pt x="116" y="76"/>
                  </a:lnTo>
                  <a:lnTo>
                    <a:pt x="116" y="77"/>
                  </a:lnTo>
                  <a:lnTo>
                    <a:pt x="115" y="77"/>
                  </a:lnTo>
                  <a:lnTo>
                    <a:pt x="113" y="77"/>
                  </a:lnTo>
                  <a:lnTo>
                    <a:pt x="113" y="76"/>
                  </a:lnTo>
                  <a:lnTo>
                    <a:pt x="115" y="76"/>
                  </a:lnTo>
                  <a:close/>
                  <a:moveTo>
                    <a:pt x="465" y="74"/>
                  </a:moveTo>
                  <a:lnTo>
                    <a:pt x="465" y="74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3" y="76"/>
                  </a:lnTo>
                  <a:lnTo>
                    <a:pt x="465" y="74"/>
                  </a:lnTo>
                  <a:lnTo>
                    <a:pt x="465" y="74"/>
                  </a:lnTo>
                  <a:close/>
                  <a:moveTo>
                    <a:pt x="463" y="73"/>
                  </a:moveTo>
                  <a:lnTo>
                    <a:pt x="463" y="73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3"/>
                  </a:lnTo>
                  <a:lnTo>
                    <a:pt x="463" y="73"/>
                  </a:lnTo>
                  <a:close/>
                  <a:moveTo>
                    <a:pt x="118" y="73"/>
                  </a:moveTo>
                  <a:lnTo>
                    <a:pt x="118" y="74"/>
                  </a:lnTo>
                  <a:lnTo>
                    <a:pt x="118" y="74"/>
                  </a:lnTo>
                  <a:lnTo>
                    <a:pt x="119" y="74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6" y="74"/>
                  </a:lnTo>
                  <a:lnTo>
                    <a:pt x="116" y="73"/>
                  </a:lnTo>
                  <a:lnTo>
                    <a:pt x="118" y="73"/>
                  </a:lnTo>
                  <a:close/>
                  <a:moveTo>
                    <a:pt x="123" y="73"/>
                  </a:moveTo>
                  <a:lnTo>
                    <a:pt x="123" y="73"/>
                  </a:lnTo>
                  <a:lnTo>
                    <a:pt x="124" y="74"/>
                  </a:lnTo>
                  <a:lnTo>
                    <a:pt x="124" y="74"/>
                  </a:lnTo>
                  <a:lnTo>
                    <a:pt x="123" y="73"/>
                  </a:lnTo>
                  <a:lnTo>
                    <a:pt x="123" y="73"/>
                  </a:lnTo>
                  <a:lnTo>
                    <a:pt x="123" y="73"/>
                  </a:lnTo>
                  <a:close/>
                  <a:moveTo>
                    <a:pt x="127" y="71"/>
                  </a:moveTo>
                  <a:lnTo>
                    <a:pt x="129" y="73"/>
                  </a:lnTo>
                  <a:lnTo>
                    <a:pt x="129" y="73"/>
                  </a:lnTo>
                  <a:lnTo>
                    <a:pt x="129" y="73"/>
                  </a:lnTo>
                  <a:lnTo>
                    <a:pt x="129" y="74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1"/>
                  </a:lnTo>
                  <a:close/>
                  <a:moveTo>
                    <a:pt x="105" y="69"/>
                  </a:moveTo>
                  <a:lnTo>
                    <a:pt x="107" y="69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74"/>
                  </a:lnTo>
                  <a:lnTo>
                    <a:pt x="112" y="76"/>
                  </a:lnTo>
                  <a:lnTo>
                    <a:pt x="112" y="74"/>
                  </a:lnTo>
                  <a:lnTo>
                    <a:pt x="108" y="74"/>
                  </a:lnTo>
                  <a:lnTo>
                    <a:pt x="107" y="74"/>
                  </a:lnTo>
                  <a:lnTo>
                    <a:pt x="105" y="73"/>
                  </a:lnTo>
                  <a:lnTo>
                    <a:pt x="104" y="73"/>
                  </a:lnTo>
                  <a:lnTo>
                    <a:pt x="104" y="73"/>
                  </a:lnTo>
                  <a:lnTo>
                    <a:pt x="104" y="71"/>
                  </a:lnTo>
                  <a:lnTo>
                    <a:pt x="104" y="71"/>
                  </a:lnTo>
                  <a:lnTo>
                    <a:pt x="105" y="69"/>
                  </a:lnTo>
                  <a:lnTo>
                    <a:pt x="105" y="69"/>
                  </a:lnTo>
                  <a:close/>
                  <a:moveTo>
                    <a:pt x="118" y="69"/>
                  </a:moveTo>
                  <a:lnTo>
                    <a:pt x="118" y="69"/>
                  </a:lnTo>
                  <a:lnTo>
                    <a:pt x="118" y="71"/>
                  </a:lnTo>
                  <a:lnTo>
                    <a:pt x="118" y="71"/>
                  </a:lnTo>
                  <a:lnTo>
                    <a:pt x="116" y="71"/>
                  </a:lnTo>
                  <a:lnTo>
                    <a:pt x="116" y="69"/>
                  </a:lnTo>
                  <a:lnTo>
                    <a:pt x="116" y="69"/>
                  </a:lnTo>
                  <a:lnTo>
                    <a:pt x="118" y="69"/>
                  </a:lnTo>
                  <a:close/>
                  <a:moveTo>
                    <a:pt x="108" y="68"/>
                  </a:moveTo>
                  <a:lnTo>
                    <a:pt x="112" y="69"/>
                  </a:lnTo>
                  <a:lnTo>
                    <a:pt x="113" y="71"/>
                  </a:lnTo>
                  <a:lnTo>
                    <a:pt x="115" y="73"/>
                  </a:lnTo>
                  <a:lnTo>
                    <a:pt x="113" y="73"/>
                  </a:lnTo>
                  <a:lnTo>
                    <a:pt x="113" y="73"/>
                  </a:lnTo>
                  <a:lnTo>
                    <a:pt x="112" y="73"/>
                  </a:lnTo>
                  <a:lnTo>
                    <a:pt x="112" y="71"/>
                  </a:lnTo>
                  <a:lnTo>
                    <a:pt x="110" y="71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07" y="69"/>
                  </a:lnTo>
                  <a:lnTo>
                    <a:pt x="108" y="69"/>
                  </a:lnTo>
                  <a:lnTo>
                    <a:pt x="108" y="68"/>
                  </a:lnTo>
                  <a:close/>
                  <a:moveTo>
                    <a:pt x="126" y="68"/>
                  </a:moveTo>
                  <a:lnTo>
                    <a:pt x="127" y="69"/>
                  </a:lnTo>
                  <a:lnTo>
                    <a:pt x="129" y="68"/>
                  </a:lnTo>
                  <a:lnTo>
                    <a:pt x="127" y="69"/>
                  </a:lnTo>
                  <a:lnTo>
                    <a:pt x="127" y="69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6" y="71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8"/>
                  </a:lnTo>
                  <a:close/>
                  <a:moveTo>
                    <a:pt x="135" y="68"/>
                  </a:moveTo>
                  <a:lnTo>
                    <a:pt x="135" y="69"/>
                  </a:lnTo>
                  <a:lnTo>
                    <a:pt x="135" y="69"/>
                  </a:lnTo>
                  <a:lnTo>
                    <a:pt x="135" y="71"/>
                  </a:lnTo>
                  <a:lnTo>
                    <a:pt x="135" y="71"/>
                  </a:lnTo>
                  <a:lnTo>
                    <a:pt x="135" y="73"/>
                  </a:lnTo>
                  <a:lnTo>
                    <a:pt x="135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2" y="71"/>
                  </a:lnTo>
                  <a:lnTo>
                    <a:pt x="132" y="71"/>
                  </a:lnTo>
                  <a:lnTo>
                    <a:pt x="132" y="69"/>
                  </a:lnTo>
                  <a:lnTo>
                    <a:pt x="131" y="71"/>
                  </a:lnTo>
                  <a:lnTo>
                    <a:pt x="131" y="71"/>
                  </a:lnTo>
                  <a:lnTo>
                    <a:pt x="129" y="69"/>
                  </a:lnTo>
                  <a:lnTo>
                    <a:pt x="131" y="69"/>
                  </a:lnTo>
                  <a:lnTo>
                    <a:pt x="132" y="68"/>
                  </a:lnTo>
                  <a:lnTo>
                    <a:pt x="132" y="68"/>
                  </a:lnTo>
                  <a:lnTo>
                    <a:pt x="134" y="68"/>
                  </a:lnTo>
                  <a:lnTo>
                    <a:pt x="135" y="68"/>
                  </a:lnTo>
                  <a:close/>
                  <a:moveTo>
                    <a:pt x="101" y="65"/>
                  </a:moveTo>
                  <a:lnTo>
                    <a:pt x="101" y="65"/>
                  </a:lnTo>
                  <a:lnTo>
                    <a:pt x="102" y="66"/>
                  </a:lnTo>
                  <a:lnTo>
                    <a:pt x="104" y="68"/>
                  </a:lnTo>
                  <a:lnTo>
                    <a:pt x="104" y="68"/>
                  </a:lnTo>
                  <a:lnTo>
                    <a:pt x="104" y="69"/>
                  </a:lnTo>
                  <a:lnTo>
                    <a:pt x="104" y="69"/>
                  </a:lnTo>
                  <a:lnTo>
                    <a:pt x="104" y="71"/>
                  </a:lnTo>
                  <a:lnTo>
                    <a:pt x="102" y="71"/>
                  </a:lnTo>
                  <a:lnTo>
                    <a:pt x="102" y="71"/>
                  </a:lnTo>
                  <a:lnTo>
                    <a:pt x="101" y="69"/>
                  </a:lnTo>
                  <a:lnTo>
                    <a:pt x="101" y="69"/>
                  </a:lnTo>
                  <a:lnTo>
                    <a:pt x="101" y="68"/>
                  </a:lnTo>
                  <a:lnTo>
                    <a:pt x="101" y="66"/>
                  </a:lnTo>
                  <a:lnTo>
                    <a:pt x="101" y="65"/>
                  </a:lnTo>
                  <a:close/>
                  <a:moveTo>
                    <a:pt x="30" y="63"/>
                  </a:moveTo>
                  <a:lnTo>
                    <a:pt x="31" y="65"/>
                  </a:lnTo>
                  <a:lnTo>
                    <a:pt x="34" y="68"/>
                  </a:lnTo>
                  <a:lnTo>
                    <a:pt x="36" y="69"/>
                  </a:lnTo>
                  <a:lnTo>
                    <a:pt x="37" y="71"/>
                  </a:lnTo>
                  <a:lnTo>
                    <a:pt x="39" y="71"/>
                  </a:lnTo>
                  <a:lnTo>
                    <a:pt x="37" y="73"/>
                  </a:lnTo>
                  <a:lnTo>
                    <a:pt x="37" y="76"/>
                  </a:lnTo>
                  <a:lnTo>
                    <a:pt x="37" y="77"/>
                  </a:lnTo>
                  <a:lnTo>
                    <a:pt x="34" y="77"/>
                  </a:lnTo>
                  <a:lnTo>
                    <a:pt x="34" y="76"/>
                  </a:lnTo>
                  <a:lnTo>
                    <a:pt x="34" y="73"/>
                  </a:lnTo>
                  <a:lnTo>
                    <a:pt x="31" y="71"/>
                  </a:lnTo>
                  <a:lnTo>
                    <a:pt x="31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6" y="65"/>
                  </a:lnTo>
                  <a:lnTo>
                    <a:pt x="28" y="65"/>
                  </a:lnTo>
                  <a:lnTo>
                    <a:pt x="30" y="65"/>
                  </a:lnTo>
                  <a:lnTo>
                    <a:pt x="30" y="63"/>
                  </a:lnTo>
                  <a:lnTo>
                    <a:pt x="30" y="63"/>
                  </a:lnTo>
                  <a:close/>
                  <a:moveTo>
                    <a:pt x="97" y="62"/>
                  </a:moveTo>
                  <a:lnTo>
                    <a:pt x="104" y="63"/>
                  </a:lnTo>
                  <a:lnTo>
                    <a:pt x="104" y="65"/>
                  </a:lnTo>
                  <a:lnTo>
                    <a:pt x="104" y="66"/>
                  </a:lnTo>
                  <a:lnTo>
                    <a:pt x="104" y="66"/>
                  </a:lnTo>
                  <a:lnTo>
                    <a:pt x="102" y="65"/>
                  </a:lnTo>
                  <a:lnTo>
                    <a:pt x="101" y="65"/>
                  </a:lnTo>
                  <a:lnTo>
                    <a:pt x="99" y="65"/>
                  </a:lnTo>
                  <a:lnTo>
                    <a:pt x="99" y="63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7" y="62"/>
                  </a:lnTo>
                  <a:lnTo>
                    <a:pt x="97" y="62"/>
                  </a:lnTo>
                  <a:close/>
                  <a:moveTo>
                    <a:pt x="430" y="62"/>
                  </a:moveTo>
                  <a:lnTo>
                    <a:pt x="432" y="62"/>
                  </a:lnTo>
                  <a:lnTo>
                    <a:pt x="432" y="62"/>
                  </a:lnTo>
                  <a:lnTo>
                    <a:pt x="433" y="63"/>
                  </a:lnTo>
                  <a:lnTo>
                    <a:pt x="433" y="65"/>
                  </a:lnTo>
                  <a:lnTo>
                    <a:pt x="432" y="65"/>
                  </a:lnTo>
                  <a:lnTo>
                    <a:pt x="432" y="66"/>
                  </a:lnTo>
                  <a:lnTo>
                    <a:pt x="430" y="68"/>
                  </a:lnTo>
                  <a:lnTo>
                    <a:pt x="429" y="69"/>
                  </a:lnTo>
                  <a:lnTo>
                    <a:pt x="429" y="71"/>
                  </a:lnTo>
                  <a:lnTo>
                    <a:pt x="425" y="74"/>
                  </a:lnTo>
                  <a:lnTo>
                    <a:pt x="424" y="74"/>
                  </a:lnTo>
                  <a:lnTo>
                    <a:pt x="424" y="76"/>
                  </a:lnTo>
                  <a:lnTo>
                    <a:pt x="422" y="77"/>
                  </a:lnTo>
                  <a:lnTo>
                    <a:pt x="421" y="79"/>
                  </a:lnTo>
                  <a:lnTo>
                    <a:pt x="421" y="79"/>
                  </a:lnTo>
                  <a:lnTo>
                    <a:pt x="419" y="79"/>
                  </a:lnTo>
                  <a:lnTo>
                    <a:pt x="419" y="81"/>
                  </a:lnTo>
                  <a:lnTo>
                    <a:pt x="418" y="81"/>
                  </a:lnTo>
                  <a:lnTo>
                    <a:pt x="411" y="81"/>
                  </a:lnTo>
                  <a:lnTo>
                    <a:pt x="410" y="81"/>
                  </a:lnTo>
                  <a:lnTo>
                    <a:pt x="408" y="81"/>
                  </a:lnTo>
                  <a:lnTo>
                    <a:pt x="405" y="81"/>
                  </a:lnTo>
                  <a:lnTo>
                    <a:pt x="405" y="81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400" y="79"/>
                  </a:lnTo>
                  <a:lnTo>
                    <a:pt x="391" y="79"/>
                  </a:lnTo>
                  <a:lnTo>
                    <a:pt x="388" y="79"/>
                  </a:lnTo>
                  <a:lnTo>
                    <a:pt x="384" y="79"/>
                  </a:lnTo>
                  <a:lnTo>
                    <a:pt x="383" y="79"/>
                  </a:lnTo>
                  <a:lnTo>
                    <a:pt x="381" y="79"/>
                  </a:lnTo>
                  <a:lnTo>
                    <a:pt x="380" y="79"/>
                  </a:lnTo>
                  <a:lnTo>
                    <a:pt x="378" y="79"/>
                  </a:lnTo>
                  <a:lnTo>
                    <a:pt x="372" y="79"/>
                  </a:lnTo>
                  <a:lnTo>
                    <a:pt x="370" y="79"/>
                  </a:lnTo>
                  <a:lnTo>
                    <a:pt x="367" y="77"/>
                  </a:lnTo>
                  <a:lnTo>
                    <a:pt x="365" y="77"/>
                  </a:lnTo>
                  <a:lnTo>
                    <a:pt x="364" y="77"/>
                  </a:lnTo>
                  <a:lnTo>
                    <a:pt x="362" y="79"/>
                  </a:lnTo>
                  <a:lnTo>
                    <a:pt x="362" y="79"/>
                  </a:lnTo>
                  <a:lnTo>
                    <a:pt x="361" y="82"/>
                  </a:lnTo>
                  <a:lnTo>
                    <a:pt x="359" y="84"/>
                  </a:lnTo>
                  <a:lnTo>
                    <a:pt x="359" y="85"/>
                  </a:lnTo>
                  <a:lnTo>
                    <a:pt x="358" y="87"/>
                  </a:lnTo>
                  <a:lnTo>
                    <a:pt x="358" y="88"/>
                  </a:lnTo>
                  <a:lnTo>
                    <a:pt x="358" y="90"/>
                  </a:lnTo>
                  <a:lnTo>
                    <a:pt x="358" y="92"/>
                  </a:lnTo>
                  <a:lnTo>
                    <a:pt x="358" y="93"/>
                  </a:lnTo>
                  <a:lnTo>
                    <a:pt x="359" y="95"/>
                  </a:lnTo>
                  <a:lnTo>
                    <a:pt x="361" y="98"/>
                  </a:lnTo>
                  <a:lnTo>
                    <a:pt x="361" y="98"/>
                  </a:lnTo>
                  <a:lnTo>
                    <a:pt x="364" y="99"/>
                  </a:lnTo>
                  <a:lnTo>
                    <a:pt x="365" y="101"/>
                  </a:lnTo>
                  <a:lnTo>
                    <a:pt x="365" y="104"/>
                  </a:lnTo>
                  <a:lnTo>
                    <a:pt x="367" y="106"/>
                  </a:lnTo>
                  <a:lnTo>
                    <a:pt x="369" y="106"/>
                  </a:lnTo>
                  <a:lnTo>
                    <a:pt x="369" y="104"/>
                  </a:lnTo>
                  <a:lnTo>
                    <a:pt x="370" y="106"/>
                  </a:lnTo>
                  <a:lnTo>
                    <a:pt x="372" y="106"/>
                  </a:lnTo>
                  <a:lnTo>
                    <a:pt x="373" y="104"/>
                  </a:lnTo>
                  <a:lnTo>
                    <a:pt x="375" y="103"/>
                  </a:lnTo>
                  <a:lnTo>
                    <a:pt x="377" y="101"/>
                  </a:lnTo>
                  <a:lnTo>
                    <a:pt x="378" y="99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81" y="98"/>
                  </a:lnTo>
                  <a:lnTo>
                    <a:pt x="381" y="98"/>
                  </a:lnTo>
                  <a:lnTo>
                    <a:pt x="383" y="98"/>
                  </a:lnTo>
                  <a:lnTo>
                    <a:pt x="384" y="99"/>
                  </a:lnTo>
                  <a:lnTo>
                    <a:pt x="386" y="99"/>
                  </a:lnTo>
                  <a:lnTo>
                    <a:pt x="388" y="98"/>
                  </a:lnTo>
                  <a:lnTo>
                    <a:pt x="389" y="98"/>
                  </a:lnTo>
                  <a:lnTo>
                    <a:pt x="389" y="96"/>
                  </a:lnTo>
                  <a:lnTo>
                    <a:pt x="391" y="96"/>
                  </a:lnTo>
                  <a:lnTo>
                    <a:pt x="394" y="96"/>
                  </a:lnTo>
                  <a:lnTo>
                    <a:pt x="395" y="96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402" y="95"/>
                  </a:lnTo>
                  <a:lnTo>
                    <a:pt x="403" y="93"/>
                  </a:lnTo>
                  <a:lnTo>
                    <a:pt x="405" y="93"/>
                  </a:lnTo>
                  <a:lnTo>
                    <a:pt x="406" y="95"/>
                  </a:lnTo>
                  <a:lnTo>
                    <a:pt x="406" y="96"/>
                  </a:lnTo>
                  <a:lnTo>
                    <a:pt x="406" y="96"/>
                  </a:lnTo>
                  <a:lnTo>
                    <a:pt x="406" y="99"/>
                  </a:lnTo>
                  <a:lnTo>
                    <a:pt x="406" y="99"/>
                  </a:lnTo>
                  <a:lnTo>
                    <a:pt x="405" y="99"/>
                  </a:lnTo>
                  <a:lnTo>
                    <a:pt x="403" y="99"/>
                  </a:lnTo>
                  <a:lnTo>
                    <a:pt x="403" y="98"/>
                  </a:lnTo>
                  <a:lnTo>
                    <a:pt x="402" y="98"/>
                  </a:lnTo>
                  <a:lnTo>
                    <a:pt x="400" y="98"/>
                  </a:lnTo>
                  <a:lnTo>
                    <a:pt x="399" y="99"/>
                  </a:lnTo>
                  <a:lnTo>
                    <a:pt x="399" y="99"/>
                  </a:lnTo>
                  <a:lnTo>
                    <a:pt x="397" y="101"/>
                  </a:lnTo>
                  <a:lnTo>
                    <a:pt x="395" y="103"/>
                  </a:lnTo>
                  <a:lnTo>
                    <a:pt x="394" y="104"/>
                  </a:lnTo>
                  <a:lnTo>
                    <a:pt x="391" y="107"/>
                  </a:lnTo>
                  <a:lnTo>
                    <a:pt x="391" y="107"/>
                  </a:lnTo>
                  <a:lnTo>
                    <a:pt x="389" y="109"/>
                  </a:lnTo>
                  <a:lnTo>
                    <a:pt x="384" y="109"/>
                  </a:lnTo>
                  <a:lnTo>
                    <a:pt x="383" y="110"/>
                  </a:lnTo>
                  <a:lnTo>
                    <a:pt x="383" y="112"/>
                  </a:lnTo>
                  <a:lnTo>
                    <a:pt x="381" y="112"/>
                  </a:lnTo>
                  <a:lnTo>
                    <a:pt x="380" y="112"/>
                  </a:lnTo>
                  <a:lnTo>
                    <a:pt x="380" y="112"/>
                  </a:lnTo>
                  <a:lnTo>
                    <a:pt x="378" y="112"/>
                  </a:lnTo>
                  <a:lnTo>
                    <a:pt x="377" y="112"/>
                  </a:lnTo>
                  <a:lnTo>
                    <a:pt x="377" y="114"/>
                  </a:lnTo>
                  <a:lnTo>
                    <a:pt x="378" y="114"/>
                  </a:lnTo>
                  <a:lnTo>
                    <a:pt x="380" y="115"/>
                  </a:lnTo>
                  <a:lnTo>
                    <a:pt x="380" y="117"/>
                  </a:lnTo>
                  <a:lnTo>
                    <a:pt x="381" y="117"/>
                  </a:lnTo>
                  <a:lnTo>
                    <a:pt x="383" y="117"/>
                  </a:lnTo>
                  <a:lnTo>
                    <a:pt x="383" y="117"/>
                  </a:lnTo>
                  <a:lnTo>
                    <a:pt x="384" y="118"/>
                  </a:lnTo>
                  <a:lnTo>
                    <a:pt x="386" y="121"/>
                  </a:lnTo>
                  <a:lnTo>
                    <a:pt x="386" y="123"/>
                  </a:lnTo>
                  <a:lnTo>
                    <a:pt x="388" y="125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9"/>
                  </a:lnTo>
                  <a:lnTo>
                    <a:pt x="392" y="131"/>
                  </a:lnTo>
                  <a:lnTo>
                    <a:pt x="392" y="131"/>
                  </a:lnTo>
                  <a:lnTo>
                    <a:pt x="391" y="133"/>
                  </a:lnTo>
                  <a:lnTo>
                    <a:pt x="391" y="134"/>
                  </a:lnTo>
                  <a:lnTo>
                    <a:pt x="391" y="136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9"/>
                  </a:lnTo>
                  <a:lnTo>
                    <a:pt x="392" y="139"/>
                  </a:lnTo>
                  <a:lnTo>
                    <a:pt x="392" y="139"/>
                  </a:lnTo>
                  <a:lnTo>
                    <a:pt x="394" y="140"/>
                  </a:lnTo>
                  <a:lnTo>
                    <a:pt x="395" y="140"/>
                  </a:lnTo>
                  <a:lnTo>
                    <a:pt x="395" y="142"/>
                  </a:lnTo>
                  <a:lnTo>
                    <a:pt x="395" y="142"/>
                  </a:lnTo>
                  <a:lnTo>
                    <a:pt x="395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9" y="144"/>
                  </a:lnTo>
                  <a:lnTo>
                    <a:pt x="399" y="144"/>
                  </a:lnTo>
                  <a:lnTo>
                    <a:pt x="399" y="145"/>
                  </a:lnTo>
                  <a:lnTo>
                    <a:pt x="399" y="145"/>
                  </a:lnTo>
                  <a:lnTo>
                    <a:pt x="399" y="147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5" y="148"/>
                  </a:lnTo>
                  <a:lnTo>
                    <a:pt x="395" y="148"/>
                  </a:lnTo>
                  <a:lnTo>
                    <a:pt x="394" y="148"/>
                  </a:lnTo>
                  <a:lnTo>
                    <a:pt x="389" y="150"/>
                  </a:lnTo>
                  <a:lnTo>
                    <a:pt x="388" y="150"/>
                  </a:lnTo>
                  <a:lnTo>
                    <a:pt x="388" y="151"/>
                  </a:lnTo>
                  <a:lnTo>
                    <a:pt x="388" y="153"/>
                  </a:lnTo>
                  <a:lnTo>
                    <a:pt x="388" y="155"/>
                  </a:lnTo>
                  <a:lnTo>
                    <a:pt x="388" y="155"/>
                  </a:lnTo>
                  <a:lnTo>
                    <a:pt x="384" y="155"/>
                  </a:lnTo>
                  <a:lnTo>
                    <a:pt x="383" y="155"/>
                  </a:lnTo>
                  <a:lnTo>
                    <a:pt x="381" y="155"/>
                  </a:lnTo>
                  <a:lnTo>
                    <a:pt x="380" y="153"/>
                  </a:lnTo>
                  <a:lnTo>
                    <a:pt x="380" y="153"/>
                  </a:lnTo>
                  <a:lnTo>
                    <a:pt x="380" y="151"/>
                  </a:lnTo>
                  <a:lnTo>
                    <a:pt x="380" y="147"/>
                  </a:lnTo>
                  <a:lnTo>
                    <a:pt x="380" y="147"/>
                  </a:lnTo>
                  <a:lnTo>
                    <a:pt x="380" y="145"/>
                  </a:lnTo>
                  <a:lnTo>
                    <a:pt x="381" y="145"/>
                  </a:lnTo>
                  <a:lnTo>
                    <a:pt x="381" y="144"/>
                  </a:lnTo>
                  <a:lnTo>
                    <a:pt x="380" y="144"/>
                  </a:lnTo>
                  <a:lnTo>
                    <a:pt x="378" y="142"/>
                  </a:lnTo>
                  <a:lnTo>
                    <a:pt x="377" y="142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4"/>
                  </a:lnTo>
                  <a:lnTo>
                    <a:pt x="372" y="131"/>
                  </a:lnTo>
                  <a:lnTo>
                    <a:pt x="373" y="131"/>
                  </a:lnTo>
                  <a:lnTo>
                    <a:pt x="373" y="128"/>
                  </a:lnTo>
                  <a:lnTo>
                    <a:pt x="373" y="126"/>
                  </a:lnTo>
                  <a:lnTo>
                    <a:pt x="373" y="125"/>
                  </a:lnTo>
                  <a:lnTo>
                    <a:pt x="372" y="123"/>
                  </a:lnTo>
                  <a:lnTo>
                    <a:pt x="370" y="123"/>
                  </a:lnTo>
                  <a:lnTo>
                    <a:pt x="369" y="123"/>
                  </a:lnTo>
                  <a:lnTo>
                    <a:pt x="367" y="123"/>
                  </a:lnTo>
                  <a:lnTo>
                    <a:pt x="365" y="125"/>
                  </a:lnTo>
                  <a:lnTo>
                    <a:pt x="362" y="126"/>
                  </a:lnTo>
                  <a:lnTo>
                    <a:pt x="361" y="128"/>
                  </a:lnTo>
                  <a:lnTo>
                    <a:pt x="361" y="129"/>
                  </a:lnTo>
                  <a:lnTo>
                    <a:pt x="362" y="131"/>
                  </a:lnTo>
                  <a:lnTo>
                    <a:pt x="362" y="133"/>
                  </a:lnTo>
                  <a:lnTo>
                    <a:pt x="364" y="134"/>
                  </a:lnTo>
                  <a:lnTo>
                    <a:pt x="364" y="139"/>
                  </a:lnTo>
                  <a:lnTo>
                    <a:pt x="364" y="139"/>
                  </a:lnTo>
                  <a:lnTo>
                    <a:pt x="362" y="140"/>
                  </a:lnTo>
                  <a:lnTo>
                    <a:pt x="362" y="144"/>
                  </a:lnTo>
                  <a:lnTo>
                    <a:pt x="362" y="148"/>
                  </a:lnTo>
                  <a:lnTo>
                    <a:pt x="364" y="151"/>
                  </a:lnTo>
                  <a:lnTo>
                    <a:pt x="364" y="153"/>
                  </a:lnTo>
                  <a:lnTo>
                    <a:pt x="362" y="156"/>
                  </a:lnTo>
                  <a:lnTo>
                    <a:pt x="361" y="158"/>
                  </a:lnTo>
                  <a:lnTo>
                    <a:pt x="361" y="159"/>
                  </a:lnTo>
                  <a:lnTo>
                    <a:pt x="362" y="162"/>
                  </a:lnTo>
                  <a:lnTo>
                    <a:pt x="364" y="164"/>
                  </a:lnTo>
                  <a:lnTo>
                    <a:pt x="364" y="166"/>
                  </a:lnTo>
                  <a:lnTo>
                    <a:pt x="362" y="166"/>
                  </a:lnTo>
                  <a:lnTo>
                    <a:pt x="361" y="166"/>
                  </a:lnTo>
                  <a:lnTo>
                    <a:pt x="361" y="166"/>
                  </a:lnTo>
                  <a:lnTo>
                    <a:pt x="359" y="166"/>
                  </a:lnTo>
                  <a:lnTo>
                    <a:pt x="356" y="166"/>
                  </a:lnTo>
                  <a:lnTo>
                    <a:pt x="356" y="166"/>
                  </a:lnTo>
                  <a:lnTo>
                    <a:pt x="354" y="167"/>
                  </a:lnTo>
                  <a:lnTo>
                    <a:pt x="354" y="167"/>
                  </a:lnTo>
                  <a:lnTo>
                    <a:pt x="353" y="167"/>
                  </a:lnTo>
                  <a:lnTo>
                    <a:pt x="351" y="166"/>
                  </a:lnTo>
                  <a:lnTo>
                    <a:pt x="350" y="164"/>
                  </a:lnTo>
                  <a:lnTo>
                    <a:pt x="348" y="164"/>
                  </a:lnTo>
                  <a:lnTo>
                    <a:pt x="348" y="161"/>
                  </a:lnTo>
                  <a:lnTo>
                    <a:pt x="348" y="159"/>
                  </a:lnTo>
                  <a:lnTo>
                    <a:pt x="350" y="158"/>
                  </a:lnTo>
                  <a:lnTo>
                    <a:pt x="351" y="156"/>
                  </a:lnTo>
                  <a:lnTo>
                    <a:pt x="350" y="153"/>
                  </a:lnTo>
                  <a:lnTo>
                    <a:pt x="351" y="151"/>
                  </a:lnTo>
                  <a:lnTo>
                    <a:pt x="351" y="150"/>
                  </a:lnTo>
                  <a:lnTo>
                    <a:pt x="351" y="148"/>
                  </a:lnTo>
                  <a:lnTo>
                    <a:pt x="351" y="144"/>
                  </a:lnTo>
                  <a:lnTo>
                    <a:pt x="351" y="144"/>
                  </a:lnTo>
                  <a:lnTo>
                    <a:pt x="350" y="139"/>
                  </a:lnTo>
                  <a:lnTo>
                    <a:pt x="350" y="139"/>
                  </a:lnTo>
                  <a:lnTo>
                    <a:pt x="350" y="137"/>
                  </a:lnTo>
                  <a:lnTo>
                    <a:pt x="350" y="137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48" y="136"/>
                  </a:lnTo>
                  <a:lnTo>
                    <a:pt x="347" y="136"/>
                  </a:lnTo>
                  <a:lnTo>
                    <a:pt x="343" y="136"/>
                  </a:lnTo>
                  <a:lnTo>
                    <a:pt x="342" y="136"/>
                  </a:lnTo>
                  <a:lnTo>
                    <a:pt x="342" y="134"/>
                  </a:lnTo>
                  <a:lnTo>
                    <a:pt x="340" y="133"/>
                  </a:lnTo>
                  <a:lnTo>
                    <a:pt x="340" y="131"/>
                  </a:lnTo>
                  <a:lnTo>
                    <a:pt x="340" y="129"/>
                  </a:lnTo>
                  <a:lnTo>
                    <a:pt x="340" y="128"/>
                  </a:lnTo>
                  <a:lnTo>
                    <a:pt x="340" y="126"/>
                  </a:lnTo>
                  <a:lnTo>
                    <a:pt x="340" y="125"/>
                  </a:lnTo>
                  <a:lnTo>
                    <a:pt x="340" y="125"/>
                  </a:lnTo>
                  <a:lnTo>
                    <a:pt x="340" y="123"/>
                  </a:lnTo>
                  <a:lnTo>
                    <a:pt x="340" y="123"/>
                  </a:lnTo>
                  <a:lnTo>
                    <a:pt x="342" y="123"/>
                  </a:lnTo>
                  <a:lnTo>
                    <a:pt x="342" y="123"/>
                  </a:lnTo>
                  <a:lnTo>
                    <a:pt x="345" y="121"/>
                  </a:lnTo>
                  <a:lnTo>
                    <a:pt x="345" y="120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7" y="115"/>
                  </a:lnTo>
                  <a:lnTo>
                    <a:pt x="348" y="114"/>
                  </a:lnTo>
                  <a:lnTo>
                    <a:pt x="348" y="112"/>
                  </a:lnTo>
                  <a:lnTo>
                    <a:pt x="348" y="109"/>
                  </a:lnTo>
                  <a:lnTo>
                    <a:pt x="348" y="107"/>
                  </a:lnTo>
                  <a:lnTo>
                    <a:pt x="348" y="107"/>
                  </a:lnTo>
                  <a:lnTo>
                    <a:pt x="348" y="106"/>
                  </a:lnTo>
                  <a:lnTo>
                    <a:pt x="348" y="103"/>
                  </a:lnTo>
                  <a:lnTo>
                    <a:pt x="350" y="98"/>
                  </a:lnTo>
                  <a:lnTo>
                    <a:pt x="353" y="96"/>
                  </a:lnTo>
                  <a:lnTo>
                    <a:pt x="353" y="95"/>
                  </a:lnTo>
                  <a:lnTo>
                    <a:pt x="354" y="96"/>
                  </a:lnTo>
                  <a:lnTo>
                    <a:pt x="354" y="98"/>
                  </a:lnTo>
                  <a:lnTo>
                    <a:pt x="354" y="96"/>
                  </a:lnTo>
                  <a:lnTo>
                    <a:pt x="354" y="95"/>
                  </a:lnTo>
                  <a:lnTo>
                    <a:pt x="354" y="92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4" y="87"/>
                  </a:lnTo>
                  <a:lnTo>
                    <a:pt x="354" y="85"/>
                  </a:lnTo>
                  <a:lnTo>
                    <a:pt x="356" y="85"/>
                  </a:lnTo>
                  <a:lnTo>
                    <a:pt x="354" y="82"/>
                  </a:lnTo>
                  <a:lnTo>
                    <a:pt x="354" y="82"/>
                  </a:lnTo>
                  <a:lnTo>
                    <a:pt x="356" y="79"/>
                  </a:lnTo>
                  <a:lnTo>
                    <a:pt x="358" y="77"/>
                  </a:lnTo>
                  <a:lnTo>
                    <a:pt x="358" y="77"/>
                  </a:lnTo>
                  <a:lnTo>
                    <a:pt x="358" y="76"/>
                  </a:lnTo>
                  <a:lnTo>
                    <a:pt x="359" y="74"/>
                  </a:lnTo>
                  <a:lnTo>
                    <a:pt x="359" y="74"/>
                  </a:lnTo>
                  <a:lnTo>
                    <a:pt x="361" y="73"/>
                  </a:lnTo>
                  <a:lnTo>
                    <a:pt x="361" y="71"/>
                  </a:lnTo>
                  <a:lnTo>
                    <a:pt x="362" y="71"/>
                  </a:lnTo>
                  <a:lnTo>
                    <a:pt x="362" y="71"/>
                  </a:lnTo>
                  <a:lnTo>
                    <a:pt x="362" y="73"/>
                  </a:lnTo>
                  <a:lnTo>
                    <a:pt x="364" y="73"/>
                  </a:lnTo>
                  <a:lnTo>
                    <a:pt x="365" y="74"/>
                  </a:lnTo>
                  <a:lnTo>
                    <a:pt x="365" y="73"/>
                  </a:lnTo>
                  <a:lnTo>
                    <a:pt x="367" y="73"/>
                  </a:lnTo>
                  <a:lnTo>
                    <a:pt x="367" y="71"/>
                  </a:lnTo>
                  <a:lnTo>
                    <a:pt x="367" y="71"/>
                  </a:lnTo>
                  <a:lnTo>
                    <a:pt x="369" y="71"/>
                  </a:lnTo>
                  <a:lnTo>
                    <a:pt x="369" y="69"/>
                  </a:lnTo>
                  <a:lnTo>
                    <a:pt x="370" y="68"/>
                  </a:lnTo>
                  <a:lnTo>
                    <a:pt x="370" y="66"/>
                  </a:lnTo>
                  <a:lnTo>
                    <a:pt x="372" y="66"/>
                  </a:lnTo>
                  <a:lnTo>
                    <a:pt x="372" y="66"/>
                  </a:lnTo>
                  <a:lnTo>
                    <a:pt x="373" y="66"/>
                  </a:lnTo>
                  <a:lnTo>
                    <a:pt x="375" y="68"/>
                  </a:lnTo>
                  <a:lnTo>
                    <a:pt x="377" y="68"/>
                  </a:lnTo>
                  <a:lnTo>
                    <a:pt x="377" y="68"/>
                  </a:lnTo>
                  <a:lnTo>
                    <a:pt x="378" y="68"/>
                  </a:lnTo>
                  <a:lnTo>
                    <a:pt x="378" y="68"/>
                  </a:lnTo>
                  <a:lnTo>
                    <a:pt x="378" y="69"/>
                  </a:lnTo>
                  <a:lnTo>
                    <a:pt x="380" y="69"/>
                  </a:lnTo>
                  <a:lnTo>
                    <a:pt x="380" y="69"/>
                  </a:lnTo>
                  <a:lnTo>
                    <a:pt x="381" y="69"/>
                  </a:lnTo>
                  <a:lnTo>
                    <a:pt x="384" y="69"/>
                  </a:lnTo>
                  <a:lnTo>
                    <a:pt x="388" y="71"/>
                  </a:lnTo>
                  <a:lnTo>
                    <a:pt x="392" y="71"/>
                  </a:lnTo>
                  <a:lnTo>
                    <a:pt x="394" y="71"/>
                  </a:lnTo>
                  <a:lnTo>
                    <a:pt x="395" y="71"/>
                  </a:lnTo>
                  <a:lnTo>
                    <a:pt x="397" y="73"/>
                  </a:lnTo>
                  <a:lnTo>
                    <a:pt x="399" y="73"/>
                  </a:lnTo>
                  <a:lnTo>
                    <a:pt x="399" y="73"/>
                  </a:lnTo>
                  <a:lnTo>
                    <a:pt x="400" y="73"/>
                  </a:lnTo>
                  <a:lnTo>
                    <a:pt x="402" y="73"/>
                  </a:lnTo>
                  <a:lnTo>
                    <a:pt x="402" y="71"/>
                  </a:lnTo>
                  <a:lnTo>
                    <a:pt x="405" y="73"/>
                  </a:lnTo>
                  <a:lnTo>
                    <a:pt x="413" y="73"/>
                  </a:lnTo>
                  <a:lnTo>
                    <a:pt x="414" y="73"/>
                  </a:lnTo>
                  <a:lnTo>
                    <a:pt x="419" y="71"/>
                  </a:lnTo>
                  <a:lnTo>
                    <a:pt x="421" y="68"/>
                  </a:lnTo>
                  <a:lnTo>
                    <a:pt x="422" y="68"/>
                  </a:lnTo>
                  <a:lnTo>
                    <a:pt x="424" y="66"/>
                  </a:lnTo>
                  <a:lnTo>
                    <a:pt x="424" y="65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27" y="65"/>
                  </a:lnTo>
                  <a:lnTo>
                    <a:pt x="427" y="63"/>
                  </a:lnTo>
                  <a:lnTo>
                    <a:pt x="429" y="62"/>
                  </a:lnTo>
                  <a:lnTo>
                    <a:pt x="430" y="62"/>
                  </a:lnTo>
                  <a:close/>
                  <a:moveTo>
                    <a:pt x="93" y="55"/>
                  </a:moveTo>
                  <a:lnTo>
                    <a:pt x="93" y="55"/>
                  </a:lnTo>
                  <a:lnTo>
                    <a:pt x="94" y="57"/>
                  </a:lnTo>
                  <a:lnTo>
                    <a:pt x="94" y="57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60"/>
                  </a:lnTo>
                  <a:lnTo>
                    <a:pt x="90" y="60"/>
                  </a:lnTo>
                  <a:lnTo>
                    <a:pt x="88" y="58"/>
                  </a:lnTo>
                  <a:lnTo>
                    <a:pt x="88" y="57"/>
                  </a:lnTo>
                  <a:lnTo>
                    <a:pt x="90" y="55"/>
                  </a:lnTo>
                  <a:lnTo>
                    <a:pt x="91" y="55"/>
                  </a:lnTo>
                  <a:lnTo>
                    <a:pt x="93" y="55"/>
                  </a:lnTo>
                  <a:close/>
                  <a:moveTo>
                    <a:pt x="474" y="54"/>
                  </a:moveTo>
                  <a:lnTo>
                    <a:pt x="474" y="54"/>
                  </a:lnTo>
                  <a:lnTo>
                    <a:pt x="474" y="55"/>
                  </a:lnTo>
                  <a:lnTo>
                    <a:pt x="471" y="57"/>
                  </a:lnTo>
                  <a:lnTo>
                    <a:pt x="471" y="58"/>
                  </a:lnTo>
                  <a:lnTo>
                    <a:pt x="471" y="58"/>
                  </a:lnTo>
                  <a:lnTo>
                    <a:pt x="473" y="60"/>
                  </a:lnTo>
                  <a:lnTo>
                    <a:pt x="473" y="62"/>
                  </a:lnTo>
                  <a:lnTo>
                    <a:pt x="473" y="63"/>
                  </a:lnTo>
                  <a:lnTo>
                    <a:pt x="473" y="65"/>
                  </a:lnTo>
                  <a:lnTo>
                    <a:pt x="473" y="66"/>
                  </a:lnTo>
                  <a:lnTo>
                    <a:pt x="473" y="66"/>
                  </a:lnTo>
                  <a:lnTo>
                    <a:pt x="471" y="68"/>
                  </a:lnTo>
                  <a:lnTo>
                    <a:pt x="468" y="71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8" y="73"/>
                  </a:lnTo>
                  <a:lnTo>
                    <a:pt x="470" y="73"/>
                  </a:lnTo>
                  <a:lnTo>
                    <a:pt x="470" y="74"/>
                  </a:lnTo>
                  <a:lnTo>
                    <a:pt x="471" y="73"/>
                  </a:lnTo>
                  <a:lnTo>
                    <a:pt x="473" y="73"/>
                  </a:lnTo>
                  <a:lnTo>
                    <a:pt x="473" y="73"/>
                  </a:lnTo>
                  <a:lnTo>
                    <a:pt x="473" y="71"/>
                  </a:lnTo>
                  <a:lnTo>
                    <a:pt x="474" y="69"/>
                  </a:lnTo>
                  <a:lnTo>
                    <a:pt x="474" y="69"/>
                  </a:lnTo>
                  <a:lnTo>
                    <a:pt x="476" y="69"/>
                  </a:lnTo>
                  <a:lnTo>
                    <a:pt x="476" y="68"/>
                  </a:lnTo>
                  <a:lnTo>
                    <a:pt x="476" y="66"/>
                  </a:lnTo>
                  <a:lnTo>
                    <a:pt x="476" y="65"/>
                  </a:lnTo>
                  <a:lnTo>
                    <a:pt x="479" y="63"/>
                  </a:lnTo>
                  <a:lnTo>
                    <a:pt x="481" y="63"/>
                  </a:lnTo>
                  <a:lnTo>
                    <a:pt x="484" y="63"/>
                  </a:lnTo>
                  <a:lnTo>
                    <a:pt x="484" y="63"/>
                  </a:lnTo>
                  <a:lnTo>
                    <a:pt x="484" y="65"/>
                  </a:lnTo>
                  <a:lnTo>
                    <a:pt x="484" y="66"/>
                  </a:lnTo>
                  <a:lnTo>
                    <a:pt x="484" y="69"/>
                  </a:lnTo>
                  <a:lnTo>
                    <a:pt x="482" y="69"/>
                  </a:lnTo>
                  <a:lnTo>
                    <a:pt x="481" y="71"/>
                  </a:lnTo>
                  <a:lnTo>
                    <a:pt x="477" y="73"/>
                  </a:lnTo>
                  <a:lnTo>
                    <a:pt x="477" y="73"/>
                  </a:lnTo>
                  <a:lnTo>
                    <a:pt x="477" y="74"/>
                  </a:lnTo>
                  <a:lnTo>
                    <a:pt x="477" y="74"/>
                  </a:lnTo>
                  <a:lnTo>
                    <a:pt x="479" y="76"/>
                  </a:lnTo>
                  <a:lnTo>
                    <a:pt x="482" y="77"/>
                  </a:lnTo>
                  <a:lnTo>
                    <a:pt x="482" y="77"/>
                  </a:lnTo>
                  <a:lnTo>
                    <a:pt x="484" y="79"/>
                  </a:lnTo>
                  <a:lnTo>
                    <a:pt x="484" y="81"/>
                  </a:lnTo>
                  <a:lnTo>
                    <a:pt x="484" y="81"/>
                  </a:lnTo>
                  <a:lnTo>
                    <a:pt x="485" y="81"/>
                  </a:lnTo>
                  <a:lnTo>
                    <a:pt x="485" y="82"/>
                  </a:lnTo>
                  <a:lnTo>
                    <a:pt x="487" y="82"/>
                  </a:lnTo>
                  <a:lnTo>
                    <a:pt x="481" y="81"/>
                  </a:lnTo>
                  <a:lnTo>
                    <a:pt x="479" y="79"/>
                  </a:lnTo>
                  <a:lnTo>
                    <a:pt x="477" y="79"/>
                  </a:lnTo>
                  <a:lnTo>
                    <a:pt x="476" y="79"/>
                  </a:lnTo>
                  <a:lnTo>
                    <a:pt x="474" y="79"/>
                  </a:lnTo>
                  <a:lnTo>
                    <a:pt x="473" y="79"/>
                  </a:lnTo>
                  <a:lnTo>
                    <a:pt x="473" y="79"/>
                  </a:lnTo>
                  <a:lnTo>
                    <a:pt x="471" y="81"/>
                  </a:lnTo>
                  <a:lnTo>
                    <a:pt x="471" y="81"/>
                  </a:lnTo>
                  <a:lnTo>
                    <a:pt x="471" y="82"/>
                  </a:lnTo>
                  <a:lnTo>
                    <a:pt x="471" y="84"/>
                  </a:lnTo>
                  <a:lnTo>
                    <a:pt x="471" y="85"/>
                  </a:lnTo>
                  <a:lnTo>
                    <a:pt x="473" y="88"/>
                  </a:lnTo>
                  <a:lnTo>
                    <a:pt x="474" y="92"/>
                  </a:lnTo>
                  <a:lnTo>
                    <a:pt x="477" y="96"/>
                  </a:lnTo>
                  <a:lnTo>
                    <a:pt x="477" y="96"/>
                  </a:lnTo>
                  <a:lnTo>
                    <a:pt x="479" y="98"/>
                  </a:lnTo>
                  <a:lnTo>
                    <a:pt x="477" y="98"/>
                  </a:lnTo>
                  <a:lnTo>
                    <a:pt x="476" y="96"/>
                  </a:lnTo>
                  <a:lnTo>
                    <a:pt x="474" y="95"/>
                  </a:lnTo>
                  <a:lnTo>
                    <a:pt x="473" y="95"/>
                  </a:lnTo>
                  <a:lnTo>
                    <a:pt x="471" y="92"/>
                  </a:lnTo>
                  <a:lnTo>
                    <a:pt x="471" y="92"/>
                  </a:lnTo>
                  <a:lnTo>
                    <a:pt x="470" y="90"/>
                  </a:lnTo>
                  <a:lnTo>
                    <a:pt x="468" y="88"/>
                  </a:lnTo>
                  <a:lnTo>
                    <a:pt x="468" y="88"/>
                  </a:lnTo>
                  <a:lnTo>
                    <a:pt x="468" y="87"/>
                  </a:lnTo>
                  <a:lnTo>
                    <a:pt x="468" y="85"/>
                  </a:lnTo>
                  <a:lnTo>
                    <a:pt x="468" y="84"/>
                  </a:lnTo>
                  <a:lnTo>
                    <a:pt x="470" y="81"/>
                  </a:lnTo>
                  <a:lnTo>
                    <a:pt x="468" y="81"/>
                  </a:lnTo>
                  <a:lnTo>
                    <a:pt x="468" y="81"/>
                  </a:lnTo>
                  <a:lnTo>
                    <a:pt x="466" y="79"/>
                  </a:lnTo>
                  <a:lnTo>
                    <a:pt x="466" y="76"/>
                  </a:lnTo>
                  <a:lnTo>
                    <a:pt x="466" y="76"/>
                  </a:lnTo>
                  <a:lnTo>
                    <a:pt x="466" y="74"/>
                  </a:lnTo>
                  <a:lnTo>
                    <a:pt x="468" y="74"/>
                  </a:lnTo>
                  <a:lnTo>
                    <a:pt x="468" y="73"/>
                  </a:lnTo>
                  <a:lnTo>
                    <a:pt x="466" y="73"/>
                  </a:lnTo>
                  <a:lnTo>
                    <a:pt x="465" y="69"/>
                  </a:lnTo>
                  <a:lnTo>
                    <a:pt x="465" y="68"/>
                  </a:lnTo>
                  <a:lnTo>
                    <a:pt x="466" y="65"/>
                  </a:lnTo>
                  <a:lnTo>
                    <a:pt x="466" y="63"/>
                  </a:lnTo>
                  <a:lnTo>
                    <a:pt x="466" y="62"/>
                  </a:lnTo>
                  <a:lnTo>
                    <a:pt x="466" y="62"/>
                  </a:lnTo>
                  <a:lnTo>
                    <a:pt x="468" y="58"/>
                  </a:lnTo>
                  <a:lnTo>
                    <a:pt x="470" y="57"/>
                  </a:lnTo>
                  <a:lnTo>
                    <a:pt x="471" y="55"/>
                  </a:lnTo>
                  <a:lnTo>
                    <a:pt x="473" y="54"/>
                  </a:lnTo>
                  <a:lnTo>
                    <a:pt x="474" y="54"/>
                  </a:lnTo>
                  <a:close/>
                  <a:moveTo>
                    <a:pt x="26" y="54"/>
                  </a:moveTo>
                  <a:lnTo>
                    <a:pt x="28" y="54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6" y="54"/>
                  </a:lnTo>
                  <a:lnTo>
                    <a:pt x="26" y="54"/>
                  </a:lnTo>
                  <a:close/>
                  <a:moveTo>
                    <a:pt x="482" y="47"/>
                  </a:moveTo>
                  <a:lnTo>
                    <a:pt x="484" y="51"/>
                  </a:lnTo>
                  <a:lnTo>
                    <a:pt x="482" y="54"/>
                  </a:lnTo>
                  <a:lnTo>
                    <a:pt x="481" y="55"/>
                  </a:lnTo>
                  <a:lnTo>
                    <a:pt x="479" y="55"/>
                  </a:lnTo>
                  <a:lnTo>
                    <a:pt x="477" y="57"/>
                  </a:lnTo>
                  <a:lnTo>
                    <a:pt x="477" y="55"/>
                  </a:lnTo>
                  <a:lnTo>
                    <a:pt x="476" y="52"/>
                  </a:lnTo>
                  <a:lnTo>
                    <a:pt x="477" y="51"/>
                  </a:lnTo>
                  <a:lnTo>
                    <a:pt x="481" y="49"/>
                  </a:lnTo>
                  <a:lnTo>
                    <a:pt x="481" y="47"/>
                  </a:lnTo>
                  <a:lnTo>
                    <a:pt x="482" y="47"/>
                  </a:lnTo>
                  <a:close/>
                  <a:moveTo>
                    <a:pt x="435" y="46"/>
                  </a:moveTo>
                  <a:lnTo>
                    <a:pt x="436" y="46"/>
                  </a:lnTo>
                  <a:lnTo>
                    <a:pt x="436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5" y="46"/>
                  </a:lnTo>
                  <a:lnTo>
                    <a:pt x="435" y="46"/>
                  </a:lnTo>
                  <a:close/>
                  <a:moveTo>
                    <a:pt x="8" y="43"/>
                  </a:moveTo>
                  <a:lnTo>
                    <a:pt x="9" y="44"/>
                  </a:lnTo>
                  <a:lnTo>
                    <a:pt x="11" y="46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14" y="47"/>
                  </a:lnTo>
                  <a:lnTo>
                    <a:pt x="17" y="49"/>
                  </a:lnTo>
                  <a:lnTo>
                    <a:pt x="17" y="51"/>
                  </a:lnTo>
                  <a:lnTo>
                    <a:pt x="17" y="51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1"/>
                  </a:lnTo>
                  <a:lnTo>
                    <a:pt x="15" y="51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9" y="47"/>
                  </a:lnTo>
                  <a:lnTo>
                    <a:pt x="8" y="47"/>
                  </a:lnTo>
                  <a:lnTo>
                    <a:pt x="6" y="46"/>
                  </a:lnTo>
                  <a:lnTo>
                    <a:pt x="6" y="44"/>
                  </a:lnTo>
                  <a:lnTo>
                    <a:pt x="8" y="44"/>
                  </a:lnTo>
                  <a:lnTo>
                    <a:pt x="8" y="43"/>
                  </a:lnTo>
                  <a:close/>
                  <a:moveTo>
                    <a:pt x="197" y="43"/>
                  </a:moveTo>
                  <a:lnTo>
                    <a:pt x="197" y="44"/>
                  </a:lnTo>
                  <a:lnTo>
                    <a:pt x="197" y="44"/>
                  </a:lnTo>
                  <a:lnTo>
                    <a:pt x="195" y="44"/>
                  </a:lnTo>
                  <a:lnTo>
                    <a:pt x="197" y="43"/>
                  </a:lnTo>
                  <a:lnTo>
                    <a:pt x="197" y="43"/>
                  </a:lnTo>
                  <a:close/>
                  <a:moveTo>
                    <a:pt x="151" y="41"/>
                  </a:moveTo>
                  <a:lnTo>
                    <a:pt x="151" y="41"/>
                  </a:lnTo>
                  <a:lnTo>
                    <a:pt x="151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1"/>
                  </a:lnTo>
                  <a:close/>
                  <a:moveTo>
                    <a:pt x="159" y="40"/>
                  </a:moveTo>
                  <a:lnTo>
                    <a:pt x="159" y="40"/>
                  </a:lnTo>
                  <a:lnTo>
                    <a:pt x="159" y="40"/>
                  </a:lnTo>
                  <a:lnTo>
                    <a:pt x="159" y="41"/>
                  </a:lnTo>
                  <a:lnTo>
                    <a:pt x="159" y="41"/>
                  </a:lnTo>
                  <a:lnTo>
                    <a:pt x="157" y="40"/>
                  </a:lnTo>
                  <a:lnTo>
                    <a:pt x="159" y="40"/>
                  </a:lnTo>
                  <a:close/>
                  <a:moveTo>
                    <a:pt x="323" y="36"/>
                  </a:moveTo>
                  <a:lnTo>
                    <a:pt x="324" y="36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1" y="36"/>
                  </a:lnTo>
                  <a:lnTo>
                    <a:pt x="321" y="36"/>
                  </a:lnTo>
                  <a:lnTo>
                    <a:pt x="323" y="36"/>
                  </a:lnTo>
                  <a:close/>
                  <a:moveTo>
                    <a:pt x="436" y="32"/>
                  </a:moveTo>
                  <a:lnTo>
                    <a:pt x="438" y="33"/>
                  </a:lnTo>
                  <a:lnTo>
                    <a:pt x="438" y="35"/>
                  </a:lnTo>
                  <a:lnTo>
                    <a:pt x="440" y="35"/>
                  </a:lnTo>
                  <a:lnTo>
                    <a:pt x="440" y="36"/>
                  </a:lnTo>
                  <a:lnTo>
                    <a:pt x="440" y="36"/>
                  </a:lnTo>
                  <a:lnTo>
                    <a:pt x="436" y="36"/>
                  </a:lnTo>
                  <a:lnTo>
                    <a:pt x="436" y="35"/>
                  </a:lnTo>
                  <a:lnTo>
                    <a:pt x="436" y="33"/>
                  </a:lnTo>
                  <a:lnTo>
                    <a:pt x="436" y="33"/>
                  </a:lnTo>
                  <a:lnTo>
                    <a:pt x="436" y="32"/>
                  </a:lnTo>
                  <a:lnTo>
                    <a:pt x="436" y="32"/>
                  </a:lnTo>
                  <a:close/>
                  <a:moveTo>
                    <a:pt x="455" y="30"/>
                  </a:moveTo>
                  <a:lnTo>
                    <a:pt x="457" y="30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5" y="32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5" y="30"/>
                  </a:lnTo>
                  <a:close/>
                  <a:moveTo>
                    <a:pt x="454" y="27"/>
                  </a:moveTo>
                  <a:lnTo>
                    <a:pt x="454" y="29"/>
                  </a:lnTo>
                  <a:lnTo>
                    <a:pt x="455" y="29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4" y="29"/>
                  </a:lnTo>
                  <a:lnTo>
                    <a:pt x="454" y="27"/>
                  </a:lnTo>
                  <a:close/>
                  <a:moveTo>
                    <a:pt x="328" y="25"/>
                  </a:moveTo>
                  <a:lnTo>
                    <a:pt x="328" y="27"/>
                  </a:lnTo>
                  <a:lnTo>
                    <a:pt x="328" y="27"/>
                  </a:lnTo>
                  <a:lnTo>
                    <a:pt x="324" y="29"/>
                  </a:lnTo>
                  <a:lnTo>
                    <a:pt x="323" y="27"/>
                  </a:lnTo>
                  <a:lnTo>
                    <a:pt x="323" y="25"/>
                  </a:lnTo>
                  <a:lnTo>
                    <a:pt x="324" y="25"/>
                  </a:lnTo>
                  <a:lnTo>
                    <a:pt x="328" y="25"/>
                  </a:lnTo>
                  <a:close/>
                  <a:moveTo>
                    <a:pt x="187" y="25"/>
                  </a:moveTo>
                  <a:lnTo>
                    <a:pt x="187" y="25"/>
                  </a:lnTo>
                  <a:lnTo>
                    <a:pt x="190" y="29"/>
                  </a:lnTo>
                  <a:lnTo>
                    <a:pt x="190" y="30"/>
                  </a:lnTo>
                  <a:lnTo>
                    <a:pt x="190" y="30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86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0"/>
                  </a:lnTo>
                  <a:lnTo>
                    <a:pt x="186" y="30"/>
                  </a:lnTo>
                  <a:lnTo>
                    <a:pt x="184" y="30"/>
                  </a:lnTo>
                  <a:lnTo>
                    <a:pt x="184" y="29"/>
                  </a:lnTo>
                  <a:lnTo>
                    <a:pt x="184" y="27"/>
                  </a:lnTo>
                  <a:lnTo>
                    <a:pt x="187" y="25"/>
                  </a:lnTo>
                  <a:lnTo>
                    <a:pt x="187" y="25"/>
                  </a:lnTo>
                  <a:close/>
                  <a:moveTo>
                    <a:pt x="307" y="22"/>
                  </a:moveTo>
                  <a:lnTo>
                    <a:pt x="307" y="22"/>
                  </a:lnTo>
                  <a:lnTo>
                    <a:pt x="309" y="24"/>
                  </a:lnTo>
                  <a:lnTo>
                    <a:pt x="309" y="24"/>
                  </a:lnTo>
                  <a:lnTo>
                    <a:pt x="310" y="22"/>
                  </a:lnTo>
                  <a:lnTo>
                    <a:pt x="312" y="24"/>
                  </a:lnTo>
                  <a:lnTo>
                    <a:pt x="315" y="24"/>
                  </a:lnTo>
                  <a:lnTo>
                    <a:pt x="318" y="24"/>
                  </a:lnTo>
                  <a:lnTo>
                    <a:pt x="321" y="25"/>
                  </a:lnTo>
                  <a:lnTo>
                    <a:pt x="321" y="25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1" y="25"/>
                  </a:lnTo>
                  <a:lnTo>
                    <a:pt x="321" y="27"/>
                  </a:lnTo>
                  <a:lnTo>
                    <a:pt x="323" y="29"/>
                  </a:lnTo>
                  <a:lnTo>
                    <a:pt x="323" y="29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2"/>
                  </a:lnTo>
                  <a:lnTo>
                    <a:pt x="324" y="32"/>
                  </a:lnTo>
                  <a:lnTo>
                    <a:pt x="326" y="32"/>
                  </a:lnTo>
                  <a:lnTo>
                    <a:pt x="324" y="33"/>
                  </a:lnTo>
                  <a:lnTo>
                    <a:pt x="323" y="33"/>
                  </a:lnTo>
                  <a:lnTo>
                    <a:pt x="323" y="33"/>
                  </a:lnTo>
                  <a:lnTo>
                    <a:pt x="321" y="32"/>
                  </a:lnTo>
                  <a:lnTo>
                    <a:pt x="321" y="33"/>
                  </a:lnTo>
                  <a:lnTo>
                    <a:pt x="321" y="33"/>
                  </a:lnTo>
                  <a:lnTo>
                    <a:pt x="318" y="33"/>
                  </a:lnTo>
                  <a:lnTo>
                    <a:pt x="317" y="33"/>
                  </a:lnTo>
                  <a:lnTo>
                    <a:pt x="315" y="33"/>
                  </a:lnTo>
                  <a:lnTo>
                    <a:pt x="315" y="33"/>
                  </a:lnTo>
                  <a:lnTo>
                    <a:pt x="317" y="33"/>
                  </a:lnTo>
                  <a:lnTo>
                    <a:pt x="320" y="36"/>
                  </a:lnTo>
                  <a:lnTo>
                    <a:pt x="320" y="36"/>
                  </a:lnTo>
                  <a:lnTo>
                    <a:pt x="318" y="40"/>
                  </a:lnTo>
                  <a:lnTo>
                    <a:pt x="320" y="40"/>
                  </a:lnTo>
                  <a:lnTo>
                    <a:pt x="320" y="40"/>
                  </a:lnTo>
                  <a:lnTo>
                    <a:pt x="321" y="41"/>
                  </a:lnTo>
                  <a:lnTo>
                    <a:pt x="323" y="41"/>
                  </a:lnTo>
                  <a:lnTo>
                    <a:pt x="323" y="41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3" y="44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4" y="46"/>
                  </a:lnTo>
                  <a:lnTo>
                    <a:pt x="326" y="46"/>
                  </a:lnTo>
                  <a:lnTo>
                    <a:pt x="326" y="47"/>
                  </a:lnTo>
                  <a:lnTo>
                    <a:pt x="328" y="49"/>
                  </a:lnTo>
                  <a:lnTo>
                    <a:pt x="329" y="51"/>
                  </a:lnTo>
                  <a:lnTo>
                    <a:pt x="329" y="52"/>
                  </a:lnTo>
                  <a:lnTo>
                    <a:pt x="329" y="52"/>
                  </a:lnTo>
                  <a:lnTo>
                    <a:pt x="329" y="54"/>
                  </a:lnTo>
                  <a:lnTo>
                    <a:pt x="328" y="54"/>
                  </a:lnTo>
                  <a:lnTo>
                    <a:pt x="328" y="55"/>
                  </a:lnTo>
                  <a:lnTo>
                    <a:pt x="326" y="55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8" y="58"/>
                  </a:lnTo>
                  <a:lnTo>
                    <a:pt x="329" y="62"/>
                  </a:lnTo>
                  <a:lnTo>
                    <a:pt x="331" y="62"/>
                  </a:lnTo>
                  <a:lnTo>
                    <a:pt x="336" y="65"/>
                  </a:lnTo>
                  <a:lnTo>
                    <a:pt x="337" y="66"/>
                  </a:lnTo>
                  <a:lnTo>
                    <a:pt x="340" y="69"/>
                  </a:lnTo>
                  <a:lnTo>
                    <a:pt x="342" y="71"/>
                  </a:lnTo>
                  <a:lnTo>
                    <a:pt x="343" y="71"/>
                  </a:lnTo>
                  <a:lnTo>
                    <a:pt x="342" y="73"/>
                  </a:lnTo>
                  <a:lnTo>
                    <a:pt x="340" y="73"/>
                  </a:lnTo>
                  <a:lnTo>
                    <a:pt x="336" y="74"/>
                  </a:lnTo>
                  <a:lnTo>
                    <a:pt x="332" y="73"/>
                  </a:lnTo>
                  <a:lnTo>
                    <a:pt x="331" y="73"/>
                  </a:lnTo>
                  <a:lnTo>
                    <a:pt x="329" y="73"/>
                  </a:lnTo>
                  <a:lnTo>
                    <a:pt x="329" y="71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1"/>
                  </a:lnTo>
                  <a:lnTo>
                    <a:pt x="328" y="73"/>
                  </a:lnTo>
                  <a:lnTo>
                    <a:pt x="328" y="73"/>
                  </a:lnTo>
                  <a:lnTo>
                    <a:pt x="326" y="74"/>
                  </a:lnTo>
                  <a:lnTo>
                    <a:pt x="326" y="74"/>
                  </a:lnTo>
                  <a:lnTo>
                    <a:pt x="324" y="74"/>
                  </a:lnTo>
                  <a:lnTo>
                    <a:pt x="321" y="81"/>
                  </a:lnTo>
                  <a:lnTo>
                    <a:pt x="321" y="82"/>
                  </a:lnTo>
                  <a:lnTo>
                    <a:pt x="321" y="88"/>
                  </a:lnTo>
                  <a:lnTo>
                    <a:pt x="321" y="90"/>
                  </a:lnTo>
                  <a:lnTo>
                    <a:pt x="321" y="93"/>
                  </a:lnTo>
                  <a:lnTo>
                    <a:pt x="323" y="95"/>
                  </a:lnTo>
                  <a:lnTo>
                    <a:pt x="323" y="96"/>
                  </a:lnTo>
                  <a:lnTo>
                    <a:pt x="323" y="96"/>
                  </a:lnTo>
                  <a:lnTo>
                    <a:pt x="321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7" y="99"/>
                  </a:lnTo>
                  <a:lnTo>
                    <a:pt x="315" y="101"/>
                  </a:lnTo>
                  <a:lnTo>
                    <a:pt x="313" y="103"/>
                  </a:lnTo>
                  <a:lnTo>
                    <a:pt x="313" y="103"/>
                  </a:lnTo>
                  <a:lnTo>
                    <a:pt x="312" y="103"/>
                  </a:lnTo>
                  <a:lnTo>
                    <a:pt x="312" y="103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3"/>
                  </a:lnTo>
                  <a:lnTo>
                    <a:pt x="310" y="103"/>
                  </a:lnTo>
                  <a:lnTo>
                    <a:pt x="310" y="104"/>
                  </a:lnTo>
                  <a:lnTo>
                    <a:pt x="310" y="104"/>
                  </a:lnTo>
                  <a:lnTo>
                    <a:pt x="310" y="106"/>
                  </a:lnTo>
                  <a:lnTo>
                    <a:pt x="309" y="106"/>
                  </a:lnTo>
                  <a:lnTo>
                    <a:pt x="307" y="106"/>
                  </a:lnTo>
                  <a:lnTo>
                    <a:pt x="307" y="107"/>
                  </a:lnTo>
                  <a:lnTo>
                    <a:pt x="307" y="109"/>
                  </a:lnTo>
                  <a:lnTo>
                    <a:pt x="307" y="109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6" y="110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6" y="115"/>
                  </a:lnTo>
                  <a:lnTo>
                    <a:pt x="304" y="117"/>
                  </a:lnTo>
                  <a:lnTo>
                    <a:pt x="306" y="117"/>
                  </a:lnTo>
                  <a:lnTo>
                    <a:pt x="306" y="117"/>
                  </a:lnTo>
                  <a:lnTo>
                    <a:pt x="307" y="117"/>
                  </a:lnTo>
                  <a:lnTo>
                    <a:pt x="307" y="118"/>
                  </a:lnTo>
                  <a:lnTo>
                    <a:pt x="307" y="120"/>
                  </a:lnTo>
                  <a:lnTo>
                    <a:pt x="307" y="121"/>
                  </a:lnTo>
                  <a:lnTo>
                    <a:pt x="306" y="121"/>
                  </a:lnTo>
                  <a:lnTo>
                    <a:pt x="306" y="121"/>
                  </a:lnTo>
                  <a:lnTo>
                    <a:pt x="304" y="121"/>
                  </a:lnTo>
                  <a:lnTo>
                    <a:pt x="304" y="121"/>
                  </a:lnTo>
                  <a:lnTo>
                    <a:pt x="304" y="123"/>
                  </a:lnTo>
                  <a:lnTo>
                    <a:pt x="306" y="123"/>
                  </a:lnTo>
                  <a:lnTo>
                    <a:pt x="306" y="125"/>
                  </a:lnTo>
                  <a:lnTo>
                    <a:pt x="304" y="126"/>
                  </a:lnTo>
                  <a:lnTo>
                    <a:pt x="304" y="126"/>
                  </a:lnTo>
                  <a:lnTo>
                    <a:pt x="304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9"/>
                  </a:lnTo>
                  <a:lnTo>
                    <a:pt x="304" y="131"/>
                  </a:lnTo>
                  <a:lnTo>
                    <a:pt x="302" y="131"/>
                  </a:lnTo>
                  <a:lnTo>
                    <a:pt x="302" y="131"/>
                  </a:lnTo>
                  <a:lnTo>
                    <a:pt x="302" y="133"/>
                  </a:lnTo>
                  <a:lnTo>
                    <a:pt x="301" y="134"/>
                  </a:lnTo>
                  <a:lnTo>
                    <a:pt x="299" y="134"/>
                  </a:lnTo>
                  <a:lnTo>
                    <a:pt x="299" y="136"/>
                  </a:lnTo>
                  <a:lnTo>
                    <a:pt x="299" y="137"/>
                  </a:lnTo>
                  <a:lnTo>
                    <a:pt x="288" y="142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79" y="139"/>
                  </a:lnTo>
                  <a:lnTo>
                    <a:pt x="279" y="136"/>
                  </a:lnTo>
                  <a:lnTo>
                    <a:pt x="279" y="134"/>
                  </a:lnTo>
                  <a:lnTo>
                    <a:pt x="277" y="136"/>
                  </a:lnTo>
                  <a:lnTo>
                    <a:pt x="277" y="136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3"/>
                  </a:lnTo>
                  <a:lnTo>
                    <a:pt x="276" y="133"/>
                  </a:lnTo>
                  <a:lnTo>
                    <a:pt x="274" y="134"/>
                  </a:lnTo>
                  <a:lnTo>
                    <a:pt x="274" y="134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1" y="134"/>
                  </a:lnTo>
                  <a:lnTo>
                    <a:pt x="268" y="136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3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1" y="131"/>
                  </a:lnTo>
                  <a:lnTo>
                    <a:pt x="261" y="131"/>
                  </a:lnTo>
                  <a:lnTo>
                    <a:pt x="261" y="133"/>
                  </a:lnTo>
                  <a:lnTo>
                    <a:pt x="257" y="128"/>
                  </a:lnTo>
                  <a:lnTo>
                    <a:pt x="255" y="131"/>
                  </a:lnTo>
                  <a:lnTo>
                    <a:pt x="254" y="133"/>
                  </a:lnTo>
                  <a:lnTo>
                    <a:pt x="250" y="134"/>
                  </a:lnTo>
                  <a:lnTo>
                    <a:pt x="249" y="134"/>
                  </a:lnTo>
                  <a:lnTo>
                    <a:pt x="246" y="133"/>
                  </a:lnTo>
                  <a:lnTo>
                    <a:pt x="244" y="134"/>
                  </a:lnTo>
                  <a:lnTo>
                    <a:pt x="241" y="136"/>
                  </a:lnTo>
                  <a:lnTo>
                    <a:pt x="241" y="136"/>
                  </a:lnTo>
                  <a:lnTo>
                    <a:pt x="239" y="136"/>
                  </a:lnTo>
                  <a:lnTo>
                    <a:pt x="239" y="136"/>
                  </a:lnTo>
                  <a:lnTo>
                    <a:pt x="239" y="134"/>
                  </a:lnTo>
                  <a:lnTo>
                    <a:pt x="239" y="133"/>
                  </a:lnTo>
                  <a:lnTo>
                    <a:pt x="239" y="129"/>
                  </a:lnTo>
                  <a:lnTo>
                    <a:pt x="239" y="128"/>
                  </a:lnTo>
                  <a:lnTo>
                    <a:pt x="238" y="128"/>
                  </a:lnTo>
                  <a:lnTo>
                    <a:pt x="238" y="126"/>
                  </a:lnTo>
                  <a:lnTo>
                    <a:pt x="236" y="128"/>
                  </a:lnTo>
                  <a:lnTo>
                    <a:pt x="236" y="128"/>
                  </a:lnTo>
                  <a:lnTo>
                    <a:pt x="235" y="128"/>
                  </a:lnTo>
                  <a:lnTo>
                    <a:pt x="233" y="128"/>
                  </a:lnTo>
                  <a:lnTo>
                    <a:pt x="231" y="128"/>
                  </a:lnTo>
                  <a:lnTo>
                    <a:pt x="228" y="129"/>
                  </a:lnTo>
                  <a:lnTo>
                    <a:pt x="227" y="129"/>
                  </a:lnTo>
                  <a:lnTo>
                    <a:pt x="225" y="129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4" y="128"/>
                  </a:lnTo>
                  <a:lnTo>
                    <a:pt x="224" y="129"/>
                  </a:lnTo>
                  <a:lnTo>
                    <a:pt x="222" y="128"/>
                  </a:lnTo>
                  <a:lnTo>
                    <a:pt x="220" y="126"/>
                  </a:lnTo>
                  <a:lnTo>
                    <a:pt x="219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6" y="128"/>
                  </a:lnTo>
                  <a:lnTo>
                    <a:pt x="216" y="125"/>
                  </a:lnTo>
                  <a:lnTo>
                    <a:pt x="214" y="117"/>
                  </a:lnTo>
                  <a:lnTo>
                    <a:pt x="214" y="114"/>
                  </a:lnTo>
                  <a:lnTo>
                    <a:pt x="214" y="114"/>
                  </a:lnTo>
                  <a:lnTo>
                    <a:pt x="213" y="112"/>
                  </a:lnTo>
                  <a:lnTo>
                    <a:pt x="213" y="110"/>
                  </a:lnTo>
                  <a:lnTo>
                    <a:pt x="213" y="109"/>
                  </a:lnTo>
                  <a:lnTo>
                    <a:pt x="214" y="107"/>
                  </a:lnTo>
                  <a:lnTo>
                    <a:pt x="213" y="106"/>
                  </a:lnTo>
                  <a:lnTo>
                    <a:pt x="213" y="104"/>
                  </a:lnTo>
                  <a:lnTo>
                    <a:pt x="213" y="103"/>
                  </a:lnTo>
                  <a:lnTo>
                    <a:pt x="211" y="101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3" y="98"/>
                  </a:lnTo>
                  <a:lnTo>
                    <a:pt x="201" y="96"/>
                  </a:lnTo>
                  <a:lnTo>
                    <a:pt x="203" y="96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1" y="93"/>
                  </a:lnTo>
                  <a:lnTo>
                    <a:pt x="201" y="93"/>
                  </a:lnTo>
                  <a:lnTo>
                    <a:pt x="200" y="92"/>
                  </a:lnTo>
                  <a:lnTo>
                    <a:pt x="200" y="92"/>
                  </a:lnTo>
                  <a:lnTo>
                    <a:pt x="200" y="88"/>
                  </a:lnTo>
                  <a:lnTo>
                    <a:pt x="200" y="88"/>
                  </a:lnTo>
                  <a:lnTo>
                    <a:pt x="201" y="87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4"/>
                  </a:lnTo>
                  <a:lnTo>
                    <a:pt x="201" y="84"/>
                  </a:lnTo>
                  <a:lnTo>
                    <a:pt x="200" y="84"/>
                  </a:lnTo>
                  <a:lnTo>
                    <a:pt x="200" y="82"/>
                  </a:lnTo>
                  <a:lnTo>
                    <a:pt x="198" y="81"/>
                  </a:lnTo>
                  <a:lnTo>
                    <a:pt x="197" y="77"/>
                  </a:lnTo>
                  <a:lnTo>
                    <a:pt x="197" y="74"/>
                  </a:lnTo>
                  <a:lnTo>
                    <a:pt x="197" y="73"/>
                  </a:lnTo>
                  <a:lnTo>
                    <a:pt x="198" y="69"/>
                  </a:lnTo>
                  <a:lnTo>
                    <a:pt x="198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198" y="68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1" y="62"/>
                  </a:lnTo>
                  <a:lnTo>
                    <a:pt x="203" y="62"/>
                  </a:lnTo>
                  <a:lnTo>
                    <a:pt x="203" y="58"/>
                  </a:lnTo>
                  <a:lnTo>
                    <a:pt x="205" y="58"/>
                  </a:lnTo>
                  <a:lnTo>
                    <a:pt x="208" y="57"/>
                  </a:lnTo>
                  <a:lnTo>
                    <a:pt x="206" y="58"/>
                  </a:lnTo>
                  <a:lnTo>
                    <a:pt x="206" y="58"/>
                  </a:lnTo>
                  <a:lnTo>
                    <a:pt x="206" y="60"/>
                  </a:lnTo>
                  <a:lnTo>
                    <a:pt x="208" y="60"/>
                  </a:lnTo>
                  <a:lnTo>
                    <a:pt x="208" y="62"/>
                  </a:lnTo>
                  <a:lnTo>
                    <a:pt x="209" y="63"/>
                  </a:lnTo>
                  <a:lnTo>
                    <a:pt x="211" y="65"/>
                  </a:lnTo>
                  <a:lnTo>
                    <a:pt x="211" y="65"/>
                  </a:lnTo>
                  <a:lnTo>
                    <a:pt x="213" y="66"/>
                  </a:lnTo>
                  <a:lnTo>
                    <a:pt x="213" y="66"/>
                  </a:lnTo>
                  <a:lnTo>
                    <a:pt x="214" y="68"/>
                  </a:lnTo>
                  <a:lnTo>
                    <a:pt x="214" y="68"/>
                  </a:lnTo>
                  <a:lnTo>
                    <a:pt x="217" y="71"/>
                  </a:lnTo>
                  <a:lnTo>
                    <a:pt x="219" y="73"/>
                  </a:lnTo>
                  <a:lnTo>
                    <a:pt x="219" y="73"/>
                  </a:lnTo>
                  <a:lnTo>
                    <a:pt x="220" y="73"/>
                  </a:lnTo>
                  <a:lnTo>
                    <a:pt x="222" y="73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8" y="69"/>
                  </a:lnTo>
                  <a:lnTo>
                    <a:pt x="231" y="71"/>
                  </a:lnTo>
                  <a:lnTo>
                    <a:pt x="235" y="71"/>
                  </a:lnTo>
                  <a:lnTo>
                    <a:pt x="235" y="71"/>
                  </a:lnTo>
                  <a:lnTo>
                    <a:pt x="236" y="71"/>
                  </a:lnTo>
                  <a:lnTo>
                    <a:pt x="238" y="71"/>
                  </a:lnTo>
                  <a:lnTo>
                    <a:pt x="238" y="71"/>
                  </a:lnTo>
                  <a:lnTo>
                    <a:pt x="239" y="71"/>
                  </a:lnTo>
                  <a:lnTo>
                    <a:pt x="241" y="69"/>
                  </a:lnTo>
                  <a:lnTo>
                    <a:pt x="242" y="69"/>
                  </a:lnTo>
                  <a:lnTo>
                    <a:pt x="244" y="68"/>
                  </a:lnTo>
                  <a:lnTo>
                    <a:pt x="244" y="66"/>
                  </a:lnTo>
                  <a:lnTo>
                    <a:pt x="244" y="65"/>
                  </a:lnTo>
                  <a:lnTo>
                    <a:pt x="246" y="65"/>
                  </a:lnTo>
                  <a:lnTo>
                    <a:pt x="247" y="63"/>
                  </a:lnTo>
                  <a:lnTo>
                    <a:pt x="249" y="63"/>
                  </a:lnTo>
                  <a:lnTo>
                    <a:pt x="255" y="63"/>
                  </a:lnTo>
                  <a:lnTo>
                    <a:pt x="257" y="63"/>
                  </a:lnTo>
                  <a:lnTo>
                    <a:pt x="257" y="63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8" y="65"/>
                  </a:lnTo>
                  <a:lnTo>
                    <a:pt x="261" y="66"/>
                  </a:lnTo>
                  <a:lnTo>
                    <a:pt x="263" y="66"/>
                  </a:lnTo>
                  <a:lnTo>
                    <a:pt x="263" y="66"/>
                  </a:lnTo>
                  <a:lnTo>
                    <a:pt x="265" y="68"/>
                  </a:lnTo>
                  <a:lnTo>
                    <a:pt x="266" y="68"/>
                  </a:lnTo>
                  <a:lnTo>
                    <a:pt x="268" y="66"/>
                  </a:lnTo>
                  <a:lnTo>
                    <a:pt x="268" y="65"/>
                  </a:lnTo>
                  <a:lnTo>
                    <a:pt x="269" y="65"/>
                  </a:lnTo>
                  <a:lnTo>
                    <a:pt x="271" y="65"/>
                  </a:lnTo>
                  <a:lnTo>
                    <a:pt x="272" y="65"/>
                  </a:lnTo>
                  <a:lnTo>
                    <a:pt x="274" y="65"/>
                  </a:lnTo>
                  <a:lnTo>
                    <a:pt x="276" y="63"/>
                  </a:lnTo>
                  <a:lnTo>
                    <a:pt x="279" y="65"/>
                  </a:lnTo>
                  <a:lnTo>
                    <a:pt x="279" y="65"/>
                  </a:lnTo>
                  <a:lnTo>
                    <a:pt x="279" y="63"/>
                  </a:lnTo>
                  <a:lnTo>
                    <a:pt x="280" y="62"/>
                  </a:lnTo>
                  <a:lnTo>
                    <a:pt x="280" y="62"/>
                  </a:lnTo>
                  <a:lnTo>
                    <a:pt x="280" y="58"/>
                  </a:lnTo>
                  <a:lnTo>
                    <a:pt x="280" y="58"/>
                  </a:lnTo>
                  <a:lnTo>
                    <a:pt x="282" y="58"/>
                  </a:lnTo>
                  <a:lnTo>
                    <a:pt x="282" y="58"/>
                  </a:lnTo>
                  <a:lnTo>
                    <a:pt x="282" y="57"/>
                  </a:lnTo>
                  <a:lnTo>
                    <a:pt x="283" y="57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3" y="52"/>
                  </a:lnTo>
                  <a:lnTo>
                    <a:pt x="285" y="52"/>
                  </a:lnTo>
                  <a:lnTo>
                    <a:pt x="287" y="51"/>
                  </a:lnTo>
                  <a:lnTo>
                    <a:pt x="287" y="49"/>
                  </a:lnTo>
                  <a:lnTo>
                    <a:pt x="288" y="49"/>
                  </a:lnTo>
                  <a:lnTo>
                    <a:pt x="288" y="49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4"/>
                  </a:lnTo>
                  <a:lnTo>
                    <a:pt x="287" y="44"/>
                  </a:lnTo>
                  <a:lnTo>
                    <a:pt x="288" y="43"/>
                  </a:lnTo>
                  <a:lnTo>
                    <a:pt x="288" y="41"/>
                  </a:lnTo>
                  <a:lnTo>
                    <a:pt x="290" y="43"/>
                  </a:lnTo>
                  <a:lnTo>
                    <a:pt x="291" y="43"/>
                  </a:lnTo>
                  <a:lnTo>
                    <a:pt x="291" y="41"/>
                  </a:lnTo>
                  <a:lnTo>
                    <a:pt x="293" y="41"/>
                  </a:lnTo>
                  <a:lnTo>
                    <a:pt x="293" y="40"/>
                  </a:lnTo>
                  <a:lnTo>
                    <a:pt x="293" y="40"/>
                  </a:lnTo>
                  <a:lnTo>
                    <a:pt x="293" y="38"/>
                  </a:lnTo>
                  <a:lnTo>
                    <a:pt x="293" y="36"/>
                  </a:lnTo>
                  <a:lnTo>
                    <a:pt x="293" y="36"/>
                  </a:lnTo>
                  <a:lnTo>
                    <a:pt x="293" y="35"/>
                  </a:lnTo>
                  <a:lnTo>
                    <a:pt x="293" y="33"/>
                  </a:lnTo>
                  <a:lnTo>
                    <a:pt x="293" y="32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5" y="27"/>
                  </a:lnTo>
                  <a:lnTo>
                    <a:pt x="295" y="25"/>
                  </a:lnTo>
                  <a:lnTo>
                    <a:pt x="296" y="24"/>
                  </a:lnTo>
                  <a:lnTo>
                    <a:pt x="298" y="24"/>
                  </a:lnTo>
                  <a:lnTo>
                    <a:pt x="298" y="22"/>
                  </a:lnTo>
                  <a:lnTo>
                    <a:pt x="298" y="22"/>
                  </a:lnTo>
                  <a:lnTo>
                    <a:pt x="299" y="24"/>
                  </a:lnTo>
                  <a:lnTo>
                    <a:pt x="301" y="22"/>
                  </a:lnTo>
                  <a:lnTo>
                    <a:pt x="302" y="22"/>
                  </a:lnTo>
                  <a:lnTo>
                    <a:pt x="304" y="22"/>
                  </a:lnTo>
                  <a:lnTo>
                    <a:pt x="306" y="24"/>
                  </a:lnTo>
                  <a:lnTo>
                    <a:pt x="306" y="24"/>
                  </a:lnTo>
                  <a:lnTo>
                    <a:pt x="307" y="22"/>
                  </a:lnTo>
                  <a:close/>
                  <a:moveTo>
                    <a:pt x="455" y="21"/>
                  </a:moveTo>
                  <a:lnTo>
                    <a:pt x="455" y="21"/>
                  </a:lnTo>
                  <a:lnTo>
                    <a:pt x="457" y="21"/>
                  </a:lnTo>
                  <a:lnTo>
                    <a:pt x="457" y="22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7"/>
                  </a:lnTo>
                  <a:lnTo>
                    <a:pt x="455" y="29"/>
                  </a:lnTo>
                  <a:lnTo>
                    <a:pt x="454" y="27"/>
                  </a:lnTo>
                  <a:lnTo>
                    <a:pt x="454" y="27"/>
                  </a:lnTo>
                  <a:lnTo>
                    <a:pt x="455" y="25"/>
                  </a:lnTo>
                  <a:lnTo>
                    <a:pt x="455" y="24"/>
                  </a:lnTo>
                  <a:lnTo>
                    <a:pt x="455" y="24"/>
                  </a:lnTo>
                  <a:lnTo>
                    <a:pt x="455" y="22"/>
                  </a:lnTo>
                  <a:lnTo>
                    <a:pt x="455" y="22"/>
                  </a:lnTo>
                  <a:lnTo>
                    <a:pt x="455" y="21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6"/>
                  </a:lnTo>
                  <a:lnTo>
                    <a:pt x="11" y="8"/>
                  </a:lnTo>
                  <a:lnTo>
                    <a:pt x="12" y="10"/>
                  </a:lnTo>
                  <a:lnTo>
                    <a:pt x="14" y="10"/>
                  </a:lnTo>
                  <a:lnTo>
                    <a:pt x="17" y="10"/>
                  </a:lnTo>
                  <a:lnTo>
                    <a:pt x="20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6" y="10"/>
                  </a:lnTo>
                  <a:lnTo>
                    <a:pt x="28" y="11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6" y="13"/>
                  </a:lnTo>
                  <a:lnTo>
                    <a:pt x="37" y="16"/>
                  </a:lnTo>
                  <a:lnTo>
                    <a:pt x="39" y="18"/>
                  </a:lnTo>
                  <a:lnTo>
                    <a:pt x="39" y="19"/>
                  </a:lnTo>
                  <a:lnTo>
                    <a:pt x="39" y="19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2" y="25"/>
                  </a:lnTo>
                  <a:lnTo>
                    <a:pt x="44" y="27"/>
                  </a:lnTo>
                  <a:lnTo>
                    <a:pt x="47" y="29"/>
                  </a:lnTo>
                  <a:lnTo>
                    <a:pt x="49" y="29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32"/>
                  </a:lnTo>
                  <a:lnTo>
                    <a:pt x="52" y="32"/>
                  </a:lnTo>
                  <a:lnTo>
                    <a:pt x="56" y="33"/>
                  </a:lnTo>
                  <a:lnTo>
                    <a:pt x="61" y="38"/>
                  </a:lnTo>
                  <a:lnTo>
                    <a:pt x="64" y="40"/>
                  </a:lnTo>
                  <a:lnTo>
                    <a:pt x="67" y="43"/>
                  </a:lnTo>
                  <a:lnTo>
                    <a:pt x="67" y="44"/>
                  </a:lnTo>
                  <a:lnTo>
                    <a:pt x="69" y="46"/>
                  </a:lnTo>
                  <a:lnTo>
                    <a:pt x="71" y="47"/>
                  </a:lnTo>
                  <a:lnTo>
                    <a:pt x="72" y="51"/>
                  </a:lnTo>
                  <a:lnTo>
                    <a:pt x="74" y="51"/>
                  </a:lnTo>
                  <a:lnTo>
                    <a:pt x="74" y="52"/>
                  </a:lnTo>
                  <a:lnTo>
                    <a:pt x="75" y="52"/>
                  </a:lnTo>
                  <a:lnTo>
                    <a:pt x="75" y="54"/>
                  </a:lnTo>
                  <a:lnTo>
                    <a:pt x="77" y="55"/>
                  </a:lnTo>
                  <a:lnTo>
                    <a:pt x="78" y="55"/>
                  </a:lnTo>
                  <a:lnTo>
                    <a:pt x="80" y="57"/>
                  </a:lnTo>
                  <a:lnTo>
                    <a:pt x="82" y="57"/>
                  </a:lnTo>
                  <a:lnTo>
                    <a:pt x="82" y="55"/>
                  </a:lnTo>
                  <a:lnTo>
                    <a:pt x="80" y="55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2" y="52"/>
                  </a:lnTo>
                  <a:lnTo>
                    <a:pt x="82" y="52"/>
                  </a:lnTo>
                  <a:lnTo>
                    <a:pt x="83" y="52"/>
                  </a:lnTo>
                  <a:lnTo>
                    <a:pt x="86" y="55"/>
                  </a:lnTo>
                  <a:lnTo>
                    <a:pt x="86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90" y="62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4" y="62"/>
                  </a:lnTo>
                  <a:lnTo>
                    <a:pt x="97" y="65"/>
                  </a:lnTo>
                  <a:lnTo>
                    <a:pt x="99" y="66"/>
                  </a:lnTo>
                  <a:lnTo>
                    <a:pt x="99" y="68"/>
                  </a:lnTo>
                  <a:lnTo>
                    <a:pt x="101" y="69"/>
                  </a:lnTo>
                  <a:lnTo>
                    <a:pt x="101" y="71"/>
                  </a:lnTo>
                  <a:lnTo>
                    <a:pt x="101" y="71"/>
                  </a:lnTo>
                  <a:lnTo>
                    <a:pt x="102" y="73"/>
                  </a:lnTo>
                  <a:lnTo>
                    <a:pt x="104" y="74"/>
                  </a:lnTo>
                  <a:lnTo>
                    <a:pt x="105" y="74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2" y="77"/>
                  </a:lnTo>
                  <a:lnTo>
                    <a:pt x="113" y="79"/>
                  </a:lnTo>
                  <a:lnTo>
                    <a:pt x="112" y="79"/>
                  </a:lnTo>
                  <a:lnTo>
                    <a:pt x="108" y="81"/>
                  </a:lnTo>
                  <a:lnTo>
                    <a:pt x="105" y="82"/>
                  </a:lnTo>
                  <a:lnTo>
                    <a:pt x="108" y="82"/>
                  </a:lnTo>
                  <a:lnTo>
                    <a:pt x="110" y="82"/>
                  </a:lnTo>
                  <a:lnTo>
                    <a:pt x="112" y="81"/>
                  </a:lnTo>
                  <a:lnTo>
                    <a:pt x="113" y="79"/>
                  </a:lnTo>
                  <a:lnTo>
                    <a:pt x="116" y="79"/>
                  </a:lnTo>
                  <a:lnTo>
                    <a:pt x="116" y="77"/>
                  </a:lnTo>
                  <a:lnTo>
                    <a:pt x="118" y="77"/>
                  </a:lnTo>
                  <a:lnTo>
                    <a:pt x="118" y="79"/>
                  </a:lnTo>
                  <a:lnTo>
                    <a:pt x="119" y="81"/>
                  </a:lnTo>
                  <a:lnTo>
                    <a:pt x="121" y="81"/>
                  </a:lnTo>
                  <a:lnTo>
                    <a:pt x="123" y="82"/>
                  </a:lnTo>
                  <a:lnTo>
                    <a:pt x="123" y="85"/>
                  </a:lnTo>
                  <a:lnTo>
                    <a:pt x="123" y="85"/>
                  </a:lnTo>
                  <a:lnTo>
                    <a:pt x="119" y="87"/>
                  </a:lnTo>
                  <a:lnTo>
                    <a:pt x="118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92"/>
                  </a:lnTo>
                  <a:lnTo>
                    <a:pt x="119" y="92"/>
                  </a:lnTo>
                  <a:lnTo>
                    <a:pt x="118" y="93"/>
                  </a:lnTo>
                  <a:lnTo>
                    <a:pt x="118" y="93"/>
                  </a:lnTo>
                  <a:lnTo>
                    <a:pt x="119" y="96"/>
                  </a:lnTo>
                  <a:lnTo>
                    <a:pt x="119" y="96"/>
                  </a:lnTo>
                  <a:lnTo>
                    <a:pt x="123" y="98"/>
                  </a:lnTo>
                  <a:lnTo>
                    <a:pt x="126" y="99"/>
                  </a:lnTo>
                  <a:lnTo>
                    <a:pt x="127" y="99"/>
                  </a:lnTo>
                  <a:lnTo>
                    <a:pt x="129" y="101"/>
                  </a:lnTo>
                  <a:lnTo>
                    <a:pt x="131" y="101"/>
                  </a:lnTo>
                  <a:lnTo>
                    <a:pt x="132" y="101"/>
                  </a:lnTo>
                  <a:lnTo>
                    <a:pt x="132" y="101"/>
                  </a:lnTo>
                  <a:lnTo>
                    <a:pt x="132" y="103"/>
                  </a:lnTo>
                  <a:lnTo>
                    <a:pt x="132" y="104"/>
                  </a:lnTo>
                  <a:lnTo>
                    <a:pt x="134" y="109"/>
                  </a:lnTo>
                  <a:lnTo>
                    <a:pt x="134" y="110"/>
                  </a:lnTo>
                  <a:lnTo>
                    <a:pt x="134" y="112"/>
                  </a:lnTo>
                  <a:lnTo>
                    <a:pt x="134" y="114"/>
                  </a:lnTo>
                  <a:lnTo>
                    <a:pt x="135" y="114"/>
                  </a:lnTo>
                  <a:lnTo>
                    <a:pt x="137" y="115"/>
                  </a:lnTo>
                  <a:lnTo>
                    <a:pt x="138" y="115"/>
                  </a:lnTo>
                  <a:lnTo>
                    <a:pt x="138" y="117"/>
                  </a:lnTo>
                  <a:lnTo>
                    <a:pt x="138" y="117"/>
                  </a:lnTo>
                  <a:lnTo>
                    <a:pt x="137" y="118"/>
                  </a:lnTo>
                  <a:lnTo>
                    <a:pt x="135" y="120"/>
                  </a:lnTo>
                  <a:lnTo>
                    <a:pt x="135" y="120"/>
                  </a:lnTo>
                  <a:lnTo>
                    <a:pt x="135" y="121"/>
                  </a:lnTo>
                  <a:lnTo>
                    <a:pt x="135" y="123"/>
                  </a:lnTo>
                  <a:lnTo>
                    <a:pt x="137" y="123"/>
                  </a:lnTo>
                  <a:lnTo>
                    <a:pt x="137" y="121"/>
                  </a:lnTo>
                  <a:lnTo>
                    <a:pt x="138" y="120"/>
                  </a:lnTo>
                  <a:lnTo>
                    <a:pt x="140" y="120"/>
                  </a:lnTo>
                  <a:lnTo>
                    <a:pt x="140" y="120"/>
                  </a:lnTo>
                  <a:lnTo>
                    <a:pt x="142" y="120"/>
                  </a:lnTo>
                  <a:lnTo>
                    <a:pt x="145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9" y="121"/>
                  </a:lnTo>
                  <a:lnTo>
                    <a:pt x="154" y="126"/>
                  </a:lnTo>
                  <a:lnTo>
                    <a:pt x="156" y="129"/>
                  </a:lnTo>
                  <a:lnTo>
                    <a:pt x="156" y="131"/>
                  </a:lnTo>
                  <a:lnTo>
                    <a:pt x="156" y="131"/>
                  </a:lnTo>
                  <a:lnTo>
                    <a:pt x="156" y="133"/>
                  </a:lnTo>
                  <a:lnTo>
                    <a:pt x="154" y="134"/>
                  </a:lnTo>
                  <a:lnTo>
                    <a:pt x="154" y="136"/>
                  </a:lnTo>
                  <a:lnTo>
                    <a:pt x="153" y="137"/>
                  </a:lnTo>
                  <a:lnTo>
                    <a:pt x="153" y="139"/>
                  </a:lnTo>
                  <a:lnTo>
                    <a:pt x="154" y="139"/>
                  </a:lnTo>
                  <a:lnTo>
                    <a:pt x="154" y="140"/>
                  </a:lnTo>
                  <a:lnTo>
                    <a:pt x="154" y="140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4" y="151"/>
                  </a:lnTo>
                  <a:lnTo>
                    <a:pt x="154" y="153"/>
                  </a:lnTo>
                  <a:lnTo>
                    <a:pt x="153" y="155"/>
                  </a:lnTo>
                  <a:lnTo>
                    <a:pt x="154" y="158"/>
                  </a:lnTo>
                  <a:lnTo>
                    <a:pt x="153" y="167"/>
                  </a:lnTo>
                  <a:lnTo>
                    <a:pt x="153" y="167"/>
                  </a:lnTo>
                  <a:lnTo>
                    <a:pt x="151" y="169"/>
                  </a:lnTo>
                  <a:lnTo>
                    <a:pt x="151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8" y="167"/>
                  </a:lnTo>
                  <a:lnTo>
                    <a:pt x="148" y="167"/>
                  </a:lnTo>
                  <a:lnTo>
                    <a:pt x="146" y="166"/>
                  </a:lnTo>
                  <a:lnTo>
                    <a:pt x="145" y="166"/>
                  </a:lnTo>
                  <a:lnTo>
                    <a:pt x="143" y="167"/>
                  </a:lnTo>
                  <a:lnTo>
                    <a:pt x="142" y="167"/>
                  </a:lnTo>
                  <a:lnTo>
                    <a:pt x="142" y="167"/>
                  </a:lnTo>
                  <a:lnTo>
                    <a:pt x="140" y="167"/>
                  </a:lnTo>
                  <a:lnTo>
                    <a:pt x="135" y="164"/>
                  </a:lnTo>
                  <a:lnTo>
                    <a:pt x="135" y="166"/>
                  </a:lnTo>
                  <a:lnTo>
                    <a:pt x="135" y="166"/>
                  </a:lnTo>
                  <a:lnTo>
                    <a:pt x="135" y="169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69"/>
                  </a:lnTo>
                  <a:lnTo>
                    <a:pt x="132" y="167"/>
                  </a:lnTo>
                  <a:lnTo>
                    <a:pt x="129" y="166"/>
                  </a:lnTo>
                  <a:lnTo>
                    <a:pt x="129" y="164"/>
                  </a:lnTo>
                  <a:lnTo>
                    <a:pt x="127" y="162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18" y="155"/>
                  </a:lnTo>
                  <a:lnTo>
                    <a:pt x="116" y="153"/>
                  </a:lnTo>
                  <a:lnTo>
                    <a:pt x="115" y="153"/>
                  </a:lnTo>
                  <a:lnTo>
                    <a:pt x="113" y="151"/>
                  </a:lnTo>
                  <a:lnTo>
                    <a:pt x="110" y="150"/>
                  </a:lnTo>
                  <a:lnTo>
                    <a:pt x="105" y="145"/>
                  </a:lnTo>
                  <a:lnTo>
                    <a:pt x="102" y="142"/>
                  </a:lnTo>
                  <a:lnTo>
                    <a:pt x="101" y="139"/>
                  </a:lnTo>
                  <a:lnTo>
                    <a:pt x="99" y="137"/>
                  </a:lnTo>
                  <a:lnTo>
                    <a:pt x="94" y="134"/>
                  </a:lnTo>
                  <a:lnTo>
                    <a:pt x="93" y="133"/>
                  </a:lnTo>
                  <a:lnTo>
                    <a:pt x="91" y="131"/>
                  </a:lnTo>
                  <a:lnTo>
                    <a:pt x="90" y="126"/>
                  </a:lnTo>
                  <a:lnTo>
                    <a:pt x="88" y="126"/>
                  </a:lnTo>
                  <a:lnTo>
                    <a:pt x="88" y="125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0" y="117"/>
                  </a:lnTo>
                  <a:lnTo>
                    <a:pt x="80" y="114"/>
                  </a:lnTo>
                  <a:lnTo>
                    <a:pt x="75" y="104"/>
                  </a:lnTo>
                  <a:lnTo>
                    <a:pt x="74" y="101"/>
                  </a:lnTo>
                  <a:lnTo>
                    <a:pt x="72" y="98"/>
                  </a:lnTo>
                  <a:lnTo>
                    <a:pt x="72" y="96"/>
                  </a:lnTo>
                  <a:lnTo>
                    <a:pt x="69" y="93"/>
                  </a:lnTo>
                  <a:lnTo>
                    <a:pt x="69" y="92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3" y="8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6" y="81"/>
                  </a:lnTo>
                  <a:lnTo>
                    <a:pt x="55" y="79"/>
                  </a:lnTo>
                  <a:lnTo>
                    <a:pt x="55" y="76"/>
                  </a:lnTo>
                  <a:lnTo>
                    <a:pt x="53" y="71"/>
                  </a:lnTo>
                  <a:lnTo>
                    <a:pt x="52" y="63"/>
                  </a:lnTo>
                  <a:lnTo>
                    <a:pt x="50" y="62"/>
                  </a:lnTo>
                  <a:lnTo>
                    <a:pt x="49" y="58"/>
                  </a:lnTo>
                  <a:lnTo>
                    <a:pt x="47" y="58"/>
                  </a:lnTo>
                  <a:lnTo>
                    <a:pt x="41" y="54"/>
                  </a:lnTo>
                  <a:lnTo>
                    <a:pt x="39" y="54"/>
                  </a:lnTo>
                  <a:lnTo>
                    <a:pt x="37" y="52"/>
                  </a:lnTo>
                  <a:lnTo>
                    <a:pt x="36" y="52"/>
                  </a:lnTo>
                  <a:lnTo>
                    <a:pt x="34" y="52"/>
                  </a:lnTo>
                  <a:lnTo>
                    <a:pt x="34" y="49"/>
                  </a:lnTo>
                  <a:lnTo>
                    <a:pt x="34" y="47"/>
                  </a:lnTo>
                  <a:lnTo>
                    <a:pt x="34" y="46"/>
                  </a:lnTo>
                  <a:lnTo>
                    <a:pt x="33" y="44"/>
                  </a:lnTo>
                  <a:lnTo>
                    <a:pt x="31" y="43"/>
                  </a:lnTo>
                  <a:lnTo>
                    <a:pt x="30" y="41"/>
                  </a:lnTo>
                  <a:lnTo>
                    <a:pt x="28" y="40"/>
                  </a:lnTo>
                  <a:lnTo>
                    <a:pt x="28" y="38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2" y="32"/>
                  </a:lnTo>
                  <a:lnTo>
                    <a:pt x="19" y="32"/>
                  </a:lnTo>
                  <a:lnTo>
                    <a:pt x="17" y="30"/>
                  </a:lnTo>
                  <a:lnTo>
                    <a:pt x="15" y="29"/>
                  </a:lnTo>
                  <a:lnTo>
                    <a:pt x="14" y="27"/>
                  </a:lnTo>
                  <a:lnTo>
                    <a:pt x="11" y="24"/>
                  </a:lnTo>
                  <a:lnTo>
                    <a:pt x="4" y="19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6" name="Freeform 253">
              <a:extLst>
                <a:ext uri="{FF2B5EF4-FFF2-40B4-BE49-F238E27FC236}">
                  <a16:creationId xmlns:a16="http://schemas.microsoft.com/office/drawing/2014/main" id="{AE7D8667-44BB-4E26-8698-AAC7DD959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6217214" y="2938413"/>
              <a:ext cx="192974" cy="99411"/>
            </a:xfrm>
            <a:custGeom>
              <a:avLst/>
              <a:gdLst>
                <a:gd name="T0" fmla="*/ 79 w 99"/>
                <a:gd name="T1" fmla="*/ 0 h 51"/>
                <a:gd name="T2" fmla="*/ 82 w 99"/>
                <a:gd name="T3" fmla="*/ 4 h 51"/>
                <a:gd name="T4" fmla="*/ 88 w 99"/>
                <a:gd name="T5" fmla="*/ 2 h 51"/>
                <a:gd name="T6" fmla="*/ 90 w 99"/>
                <a:gd name="T7" fmla="*/ 4 h 51"/>
                <a:gd name="T8" fmla="*/ 91 w 99"/>
                <a:gd name="T9" fmla="*/ 5 h 51"/>
                <a:gd name="T10" fmla="*/ 96 w 99"/>
                <a:gd name="T11" fmla="*/ 8 h 51"/>
                <a:gd name="T12" fmla="*/ 98 w 99"/>
                <a:gd name="T13" fmla="*/ 8 h 51"/>
                <a:gd name="T14" fmla="*/ 98 w 99"/>
                <a:gd name="T15" fmla="*/ 11 h 51"/>
                <a:gd name="T16" fmla="*/ 94 w 99"/>
                <a:gd name="T17" fmla="*/ 15 h 51"/>
                <a:gd name="T18" fmla="*/ 91 w 99"/>
                <a:gd name="T19" fmla="*/ 15 h 51"/>
                <a:gd name="T20" fmla="*/ 88 w 99"/>
                <a:gd name="T21" fmla="*/ 18 h 51"/>
                <a:gd name="T22" fmla="*/ 85 w 99"/>
                <a:gd name="T23" fmla="*/ 21 h 51"/>
                <a:gd name="T24" fmla="*/ 82 w 99"/>
                <a:gd name="T25" fmla="*/ 27 h 51"/>
                <a:gd name="T26" fmla="*/ 80 w 99"/>
                <a:gd name="T27" fmla="*/ 30 h 51"/>
                <a:gd name="T28" fmla="*/ 77 w 99"/>
                <a:gd name="T29" fmla="*/ 35 h 51"/>
                <a:gd name="T30" fmla="*/ 76 w 99"/>
                <a:gd name="T31" fmla="*/ 38 h 51"/>
                <a:gd name="T32" fmla="*/ 74 w 99"/>
                <a:gd name="T33" fmla="*/ 40 h 51"/>
                <a:gd name="T34" fmla="*/ 69 w 99"/>
                <a:gd name="T35" fmla="*/ 41 h 51"/>
                <a:gd name="T36" fmla="*/ 68 w 99"/>
                <a:gd name="T37" fmla="*/ 43 h 51"/>
                <a:gd name="T38" fmla="*/ 61 w 99"/>
                <a:gd name="T39" fmla="*/ 45 h 51"/>
                <a:gd name="T40" fmla="*/ 57 w 99"/>
                <a:gd name="T41" fmla="*/ 43 h 51"/>
                <a:gd name="T42" fmla="*/ 50 w 99"/>
                <a:gd name="T43" fmla="*/ 43 h 51"/>
                <a:gd name="T44" fmla="*/ 47 w 99"/>
                <a:gd name="T45" fmla="*/ 46 h 51"/>
                <a:gd name="T46" fmla="*/ 44 w 99"/>
                <a:gd name="T47" fmla="*/ 46 h 51"/>
                <a:gd name="T48" fmla="*/ 41 w 99"/>
                <a:gd name="T49" fmla="*/ 48 h 51"/>
                <a:gd name="T50" fmla="*/ 38 w 99"/>
                <a:gd name="T51" fmla="*/ 48 h 51"/>
                <a:gd name="T52" fmla="*/ 35 w 99"/>
                <a:gd name="T53" fmla="*/ 51 h 51"/>
                <a:gd name="T54" fmla="*/ 27 w 99"/>
                <a:gd name="T55" fmla="*/ 51 h 51"/>
                <a:gd name="T56" fmla="*/ 22 w 99"/>
                <a:gd name="T57" fmla="*/ 48 h 51"/>
                <a:gd name="T58" fmla="*/ 17 w 99"/>
                <a:gd name="T59" fmla="*/ 45 h 51"/>
                <a:gd name="T60" fmla="*/ 11 w 99"/>
                <a:gd name="T61" fmla="*/ 40 h 51"/>
                <a:gd name="T62" fmla="*/ 6 w 99"/>
                <a:gd name="T63" fmla="*/ 37 h 51"/>
                <a:gd name="T64" fmla="*/ 5 w 99"/>
                <a:gd name="T65" fmla="*/ 34 h 51"/>
                <a:gd name="T66" fmla="*/ 3 w 99"/>
                <a:gd name="T67" fmla="*/ 30 h 51"/>
                <a:gd name="T68" fmla="*/ 5 w 99"/>
                <a:gd name="T69" fmla="*/ 29 h 51"/>
                <a:gd name="T70" fmla="*/ 6 w 99"/>
                <a:gd name="T71" fmla="*/ 27 h 51"/>
                <a:gd name="T72" fmla="*/ 5 w 99"/>
                <a:gd name="T73" fmla="*/ 24 h 51"/>
                <a:gd name="T74" fmla="*/ 6 w 99"/>
                <a:gd name="T75" fmla="*/ 21 h 51"/>
                <a:gd name="T76" fmla="*/ 8 w 99"/>
                <a:gd name="T77" fmla="*/ 19 h 51"/>
                <a:gd name="T78" fmla="*/ 5 w 99"/>
                <a:gd name="T79" fmla="*/ 16 h 51"/>
                <a:gd name="T80" fmla="*/ 8 w 99"/>
                <a:gd name="T81" fmla="*/ 15 h 51"/>
                <a:gd name="T82" fmla="*/ 11 w 99"/>
                <a:gd name="T83" fmla="*/ 16 h 51"/>
                <a:gd name="T84" fmla="*/ 14 w 99"/>
                <a:gd name="T85" fmla="*/ 15 h 51"/>
                <a:gd name="T86" fmla="*/ 14 w 99"/>
                <a:gd name="T87" fmla="*/ 11 h 51"/>
                <a:gd name="T88" fmla="*/ 17 w 99"/>
                <a:gd name="T89" fmla="*/ 10 h 51"/>
                <a:gd name="T90" fmla="*/ 22 w 99"/>
                <a:gd name="T91" fmla="*/ 13 h 51"/>
                <a:gd name="T92" fmla="*/ 35 w 99"/>
                <a:gd name="T93" fmla="*/ 15 h 51"/>
                <a:gd name="T94" fmla="*/ 39 w 99"/>
                <a:gd name="T95" fmla="*/ 11 h 51"/>
                <a:gd name="T96" fmla="*/ 46 w 99"/>
                <a:gd name="T97" fmla="*/ 8 h 51"/>
                <a:gd name="T98" fmla="*/ 52 w 99"/>
                <a:gd name="T99" fmla="*/ 5 h 51"/>
                <a:gd name="T100" fmla="*/ 57 w 99"/>
                <a:gd name="T101" fmla="*/ 7 h 51"/>
                <a:gd name="T102" fmla="*/ 65 w 99"/>
                <a:gd name="T103" fmla="*/ 0 h 51"/>
                <a:gd name="T104" fmla="*/ 72 w 99"/>
                <a:gd name="T10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9" h="51">
                  <a:moveTo>
                    <a:pt x="77" y="0"/>
                  </a:moveTo>
                  <a:lnTo>
                    <a:pt x="77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5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3" y="7"/>
                  </a:lnTo>
                  <a:lnTo>
                    <a:pt x="94" y="7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10"/>
                  </a:lnTo>
                  <a:lnTo>
                    <a:pt x="98" y="10"/>
                  </a:lnTo>
                  <a:lnTo>
                    <a:pt x="98" y="11"/>
                  </a:lnTo>
                  <a:lnTo>
                    <a:pt x="99" y="11"/>
                  </a:lnTo>
                  <a:lnTo>
                    <a:pt x="98" y="11"/>
                  </a:lnTo>
                  <a:lnTo>
                    <a:pt x="96" y="13"/>
                  </a:lnTo>
                  <a:lnTo>
                    <a:pt x="94" y="15"/>
                  </a:lnTo>
                  <a:lnTo>
                    <a:pt x="94" y="15"/>
                  </a:lnTo>
                  <a:lnTo>
                    <a:pt x="93" y="15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88" y="16"/>
                  </a:lnTo>
                  <a:lnTo>
                    <a:pt x="88" y="18"/>
                  </a:lnTo>
                  <a:lnTo>
                    <a:pt x="87" y="18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5" y="21"/>
                  </a:lnTo>
                  <a:lnTo>
                    <a:pt x="85" y="22"/>
                  </a:lnTo>
                  <a:lnTo>
                    <a:pt x="83" y="22"/>
                  </a:lnTo>
                  <a:lnTo>
                    <a:pt x="83" y="26"/>
                  </a:lnTo>
                  <a:lnTo>
                    <a:pt x="82" y="27"/>
                  </a:lnTo>
                  <a:lnTo>
                    <a:pt x="80" y="27"/>
                  </a:lnTo>
                  <a:lnTo>
                    <a:pt x="80" y="29"/>
                  </a:lnTo>
                  <a:lnTo>
                    <a:pt x="80" y="29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7" y="35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6" y="37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4" y="40"/>
                  </a:lnTo>
                  <a:lnTo>
                    <a:pt x="74" y="40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2" y="41"/>
                  </a:lnTo>
                  <a:lnTo>
                    <a:pt x="69" y="41"/>
                  </a:lnTo>
                  <a:lnTo>
                    <a:pt x="68" y="41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6" y="43"/>
                  </a:lnTo>
                  <a:lnTo>
                    <a:pt x="66" y="45"/>
                  </a:lnTo>
                  <a:lnTo>
                    <a:pt x="65" y="43"/>
                  </a:lnTo>
                  <a:lnTo>
                    <a:pt x="61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57" y="43"/>
                  </a:lnTo>
                  <a:lnTo>
                    <a:pt x="55" y="43"/>
                  </a:lnTo>
                  <a:lnTo>
                    <a:pt x="53" y="43"/>
                  </a:lnTo>
                  <a:lnTo>
                    <a:pt x="52" y="43"/>
                  </a:lnTo>
                  <a:lnTo>
                    <a:pt x="50" y="43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6" y="49"/>
                  </a:lnTo>
                  <a:lnTo>
                    <a:pt x="36" y="49"/>
                  </a:lnTo>
                  <a:lnTo>
                    <a:pt x="35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1"/>
                  </a:lnTo>
                  <a:lnTo>
                    <a:pt x="27" y="51"/>
                  </a:lnTo>
                  <a:lnTo>
                    <a:pt x="25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2" y="48"/>
                  </a:lnTo>
                  <a:lnTo>
                    <a:pt x="20" y="48"/>
                  </a:lnTo>
                  <a:lnTo>
                    <a:pt x="19" y="48"/>
                  </a:lnTo>
                  <a:lnTo>
                    <a:pt x="17" y="46"/>
                  </a:lnTo>
                  <a:lnTo>
                    <a:pt x="17" y="45"/>
                  </a:lnTo>
                  <a:lnTo>
                    <a:pt x="16" y="45"/>
                  </a:lnTo>
                  <a:lnTo>
                    <a:pt x="14" y="43"/>
                  </a:lnTo>
                  <a:lnTo>
                    <a:pt x="12" y="41"/>
                  </a:lnTo>
                  <a:lnTo>
                    <a:pt x="11" y="40"/>
                  </a:lnTo>
                  <a:lnTo>
                    <a:pt x="9" y="38"/>
                  </a:lnTo>
                  <a:lnTo>
                    <a:pt x="8" y="38"/>
                  </a:lnTo>
                  <a:lnTo>
                    <a:pt x="6" y="37"/>
                  </a:lnTo>
                  <a:lnTo>
                    <a:pt x="6" y="37"/>
                  </a:lnTo>
                  <a:lnTo>
                    <a:pt x="5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3" y="32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0" y="30"/>
                  </a:lnTo>
                  <a:lnTo>
                    <a:pt x="3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1"/>
                  </a:lnTo>
                  <a:lnTo>
                    <a:pt x="6" y="21"/>
                  </a:lnTo>
                  <a:lnTo>
                    <a:pt x="6" y="21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9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0"/>
                  </a:lnTo>
                  <a:lnTo>
                    <a:pt x="20" y="11"/>
                  </a:lnTo>
                  <a:lnTo>
                    <a:pt x="22" y="13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5"/>
                  </a:lnTo>
                  <a:lnTo>
                    <a:pt x="35" y="15"/>
                  </a:lnTo>
                  <a:lnTo>
                    <a:pt x="38" y="15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41" y="8"/>
                  </a:lnTo>
                  <a:lnTo>
                    <a:pt x="46" y="8"/>
                  </a:lnTo>
                  <a:lnTo>
                    <a:pt x="49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7"/>
                  </a:lnTo>
                  <a:lnTo>
                    <a:pt x="55" y="8"/>
                  </a:lnTo>
                  <a:lnTo>
                    <a:pt x="57" y="7"/>
                  </a:lnTo>
                  <a:lnTo>
                    <a:pt x="58" y="5"/>
                  </a:lnTo>
                  <a:lnTo>
                    <a:pt x="61" y="5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6" y="0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4" y="0"/>
                  </a:lnTo>
                  <a:lnTo>
                    <a:pt x="7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7" name="Freeform 254">
              <a:extLst>
                <a:ext uri="{FF2B5EF4-FFF2-40B4-BE49-F238E27FC236}">
                  <a16:creationId xmlns:a16="http://schemas.microsoft.com/office/drawing/2014/main" id="{3209EBAF-BCE3-4500-AD9F-EA6E44C7D4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65682" y="3848699"/>
              <a:ext cx="79919" cy="58477"/>
            </a:xfrm>
            <a:custGeom>
              <a:avLst/>
              <a:gdLst>
                <a:gd name="T0" fmla="*/ 21 w 41"/>
                <a:gd name="T1" fmla="*/ 17 h 30"/>
                <a:gd name="T2" fmla="*/ 24 w 41"/>
                <a:gd name="T3" fmla="*/ 19 h 30"/>
                <a:gd name="T4" fmla="*/ 21 w 41"/>
                <a:gd name="T5" fmla="*/ 19 h 30"/>
                <a:gd name="T6" fmla="*/ 17 w 41"/>
                <a:gd name="T7" fmla="*/ 16 h 30"/>
                <a:gd name="T8" fmla="*/ 24 w 41"/>
                <a:gd name="T9" fmla="*/ 1 h 30"/>
                <a:gd name="T10" fmla="*/ 30 w 41"/>
                <a:gd name="T11" fmla="*/ 3 h 30"/>
                <a:gd name="T12" fmla="*/ 36 w 41"/>
                <a:gd name="T13" fmla="*/ 5 h 30"/>
                <a:gd name="T14" fmla="*/ 40 w 41"/>
                <a:gd name="T15" fmla="*/ 5 h 30"/>
                <a:gd name="T16" fmla="*/ 40 w 41"/>
                <a:gd name="T17" fmla="*/ 8 h 30"/>
                <a:gd name="T18" fmla="*/ 40 w 41"/>
                <a:gd name="T19" fmla="*/ 11 h 30"/>
                <a:gd name="T20" fmla="*/ 41 w 41"/>
                <a:gd name="T21" fmla="*/ 12 h 30"/>
                <a:gd name="T22" fmla="*/ 41 w 41"/>
                <a:gd name="T23" fmla="*/ 14 h 30"/>
                <a:gd name="T24" fmla="*/ 38 w 41"/>
                <a:gd name="T25" fmla="*/ 16 h 30"/>
                <a:gd name="T26" fmla="*/ 40 w 41"/>
                <a:gd name="T27" fmla="*/ 17 h 30"/>
                <a:gd name="T28" fmla="*/ 40 w 41"/>
                <a:gd name="T29" fmla="*/ 19 h 30"/>
                <a:gd name="T30" fmla="*/ 38 w 41"/>
                <a:gd name="T31" fmla="*/ 22 h 30"/>
                <a:gd name="T32" fmla="*/ 36 w 41"/>
                <a:gd name="T33" fmla="*/ 22 h 30"/>
                <a:gd name="T34" fmla="*/ 38 w 41"/>
                <a:gd name="T35" fmla="*/ 23 h 30"/>
                <a:gd name="T36" fmla="*/ 40 w 41"/>
                <a:gd name="T37" fmla="*/ 27 h 30"/>
                <a:gd name="T38" fmla="*/ 40 w 41"/>
                <a:gd name="T39" fmla="*/ 30 h 30"/>
                <a:gd name="T40" fmla="*/ 36 w 41"/>
                <a:gd name="T41" fmla="*/ 28 h 30"/>
                <a:gd name="T42" fmla="*/ 35 w 41"/>
                <a:gd name="T43" fmla="*/ 27 h 30"/>
                <a:gd name="T44" fmla="*/ 28 w 41"/>
                <a:gd name="T45" fmla="*/ 27 h 30"/>
                <a:gd name="T46" fmla="*/ 27 w 41"/>
                <a:gd name="T47" fmla="*/ 28 h 30"/>
                <a:gd name="T48" fmla="*/ 24 w 41"/>
                <a:gd name="T49" fmla="*/ 28 h 30"/>
                <a:gd name="T50" fmla="*/ 17 w 41"/>
                <a:gd name="T51" fmla="*/ 27 h 30"/>
                <a:gd name="T52" fmla="*/ 14 w 41"/>
                <a:gd name="T53" fmla="*/ 27 h 30"/>
                <a:gd name="T54" fmla="*/ 11 w 41"/>
                <a:gd name="T55" fmla="*/ 28 h 30"/>
                <a:gd name="T56" fmla="*/ 10 w 41"/>
                <a:gd name="T57" fmla="*/ 30 h 30"/>
                <a:gd name="T58" fmla="*/ 6 w 41"/>
                <a:gd name="T59" fmla="*/ 28 h 30"/>
                <a:gd name="T60" fmla="*/ 5 w 41"/>
                <a:gd name="T61" fmla="*/ 27 h 30"/>
                <a:gd name="T62" fmla="*/ 0 w 41"/>
                <a:gd name="T63" fmla="*/ 25 h 30"/>
                <a:gd name="T64" fmla="*/ 2 w 41"/>
                <a:gd name="T65" fmla="*/ 20 h 30"/>
                <a:gd name="T66" fmla="*/ 3 w 41"/>
                <a:gd name="T67" fmla="*/ 20 h 30"/>
                <a:gd name="T68" fmla="*/ 8 w 41"/>
                <a:gd name="T69" fmla="*/ 22 h 30"/>
                <a:gd name="T70" fmla="*/ 11 w 41"/>
                <a:gd name="T71" fmla="*/ 22 h 30"/>
                <a:gd name="T72" fmla="*/ 22 w 41"/>
                <a:gd name="T73" fmla="*/ 23 h 30"/>
                <a:gd name="T74" fmla="*/ 25 w 41"/>
                <a:gd name="T75" fmla="*/ 23 h 30"/>
                <a:gd name="T76" fmla="*/ 27 w 41"/>
                <a:gd name="T77" fmla="*/ 22 h 30"/>
                <a:gd name="T78" fmla="*/ 30 w 41"/>
                <a:gd name="T79" fmla="*/ 22 h 30"/>
                <a:gd name="T80" fmla="*/ 32 w 41"/>
                <a:gd name="T81" fmla="*/ 20 h 30"/>
                <a:gd name="T82" fmla="*/ 28 w 41"/>
                <a:gd name="T83" fmla="*/ 19 h 30"/>
                <a:gd name="T84" fmla="*/ 24 w 41"/>
                <a:gd name="T85" fmla="*/ 14 h 30"/>
                <a:gd name="T86" fmla="*/ 25 w 41"/>
                <a:gd name="T87" fmla="*/ 12 h 30"/>
                <a:gd name="T88" fmla="*/ 25 w 41"/>
                <a:gd name="T89" fmla="*/ 9 h 30"/>
                <a:gd name="T90" fmla="*/ 21 w 41"/>
                <a:gd name="T91" fmla="*/ 6 h 30"/>
                <a:gd name="T92" fmla="*/ 16 w 41"/>
                <a:gd name="T93" fmla="*/ 6 h 30"/>
                <a:gd name="T94" fmla="*/ 16 w 41"/>
                <a:gd name="T95" fmla="*/ 3 h 30"/>
                <a:gd name="T96" fmla="*/ 19 w 41"/>
                <a:gd name="T97" fmla="*/ 3 h 30"/>
                <a:gd name="T98" fmla="*/ 24 w 41"/>
                <a:gd name="T99" fmla="*/ 1 h 30"/>
                <a:gd name="T100" fmla="*/ 24 w 41"/>
                <a:gd name="T101" fmla="*/ 0 h 30"/>
                <a:gd name="T102" fmla="*/ 27 w 41"/>
                <a:gd name="T103" fmla="*/ 0 h 30"/>
                <a:gd name="T104" fmla="*/ 25 w 41"/>
                <a:gd name="T105" fmla="*/ 0 h 30"/>
                <a:gd name="T106" fmla="*/ 24 w 41"/>
                <a:gd name="T107" fmla="*/ 0 h 30"/>
                <a:gd name="T108" fmla="*/ 22 w 41"/>
                <a:gd name="T109" fmla="*/ 0 h 30"/>
                <a:gd name="T110" fmla="*/ 24 w 41"/>
                <a:gd name="T111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1" h="30">
                  <a:moveTo>
                    <a:pt x="19" y="16"/>
                  </a:moveTo>
                  <a:lnTo>
                    <a:pt x="21" y="17"/>
                  </a:lnTo>
                  <a:lnTo>
                    <a:pt x="22" y="17"/>
                  </a:lnTo>
                  <a:lnTo>
                    <a:pt x="24" y="19"/>
                  </a:lnTo>
                  <a:lnTo>
                    <a:pt x="24" y="20"/>
                  </a:lnTo>
                  <a:lnTo>
                    <a:pt x="21" y="19"/>
                  </a:lnTo>
                  <a:lnTo>
                    <a:pt x="17" y="17"/>
                  </a:lnTo>
                  <a:lnTo>
                    <a:pt x="17" y="16"/>
                  </a:lnTo>
                  <a:lnTo>
                    <a:pt x="19" y="16"/>
                  </a:lnTo>
                  <a:close/>
                  <a:moveTo>
                    <a:pt x="24" y="1"/>
                  </a:moveTo>
                  <a:lnTo>
                    <a:pt x="27" y="1"/>
                  </a:lnTo>
                  <a:lnTo>
                    <a:pt x="30" y="3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0" y="8"/>
                  </a:lnTo>
                  <a:lnTo>
                    <a:pt x="40" y="9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2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0" y="14"/>
                  </a:lnTo>
                  <a:lnTo>
                    <a:pt x="38" y="16"/>
                  </a:lnTo>
                  <a:lnTo>
                    <a:pt x="40" y="17"/>
                  </a:lnTo>
                  <a:lnTo>
                    <a:pt x="40" y="17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0" y="27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38" y="28"/>
                  </a:lnTo>
                  <a:lnTo>
                    <a:pt x="36" y="28"/>
                  </a:lnTo>
                  <a:lnTo>
                    <a:pt x="36" y="27"/>
                  </a:lnTo>
                  <a:lnTo>
                    <a:pt x="35" y="27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19" y="27"/>
                  </a:lnTo>
                  <a:lnTo>
                    <a:pt x="17" y="27"/>
                  </a:lnTo>
                  <a:lnTo>
                    <a:pt x="16" y="27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8"/>
                  </a:lnTo>
                  <a:lnTo>
                    <a:pt x="10" y="28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2" y="20"/>
                  </a:lnTo>
                  <a:lnTo>
                    <a:pt x="3" y="20"/>
                  </a:lnTo>
                  <a:lnTo>
                    <a:pt x="3" y="20"/>
                  </a:lnTo>
                  <a:lnTo>
                    <a:pt x="5" y="20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5" y="23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9"/>
                  </a:lnTo>
                  <a:lnTo>
                    <a:pt x="27" y="17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2"/>
                  </a:lnTo>
                  <a:lnTo>
                    <a:pt x="25" y="11"/>
                  </a:lnTo>
                  <a:lnTo>
                    <a:pt x="25" y="9"/>
                  </a:lnTo>
                  <a:lnTo>
                    <a:pt x="24" y="8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6" y="5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1"/>
                  </a:lnTo>
                  <a:lnTo>
                    <a:pt x="24" y="1"/>
                  </a:lnTo>
                  <a:close/>
                  <a:moveTo>
                    <a:pt x="24" y="0"/>
                  </a:move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1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8" name="Freeform 255">
              <a:extLst>
                <a:ext uri="{FF2B5EF4-FFF2-40B4-BE49-F238E27FC236}">
                  <a16:creationId xmlns:a16="http://schemas.microsoft.com/office/drawing/2014/main" id="{EBCA5E7B-49A7-4A76-86E5-102273337E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47042" y="3010534"/>
              <a:ext cx="165684" cy="140344"/>
            </a:xfrm>
            <a:custGeom>
              <a:avLst/>
              <a:gdLst>
                <a:gd name="T0" fmla="*/ 56 w 85"/>
                <a:gd name="T1" fmla="*/ 66 h 72"/>
                <a:gd name="T2" fmla="*/ 52 w 85"/>
                <a:gd name="T3" fmla="*/ 64 h 72"/>
                <a:gd name="T4" fmla="*/ 45 w 85"/>
                <a:gd name="T5" fmla="*/ 63 h 72"/>
                <a:gd name="T6" fmla="*/ 61 w 85"/>
                <a:gd name="T7" fmla="*/ 64 h 72"/>
                <a:gd name="T8" fmla="*/ 69 w 85"/>
                <a:gd name="T9" fmla="*/ 69 h 72"/>
                <a:gd name="T10" fmla="*/ 66 w 85"/>
                <a:gd name="T11" fmla="*/ 69 h 72"/>
                <a:gd name="T12" fmla="*/ 53 w 85"/>
                <a:gd name="T13" fmla="*/ 63 h 72"/>
                <a:gd name="T14" fmla="*/ 52 w 85"/>
                <a:gd name="T15" fmla="*/ 61 h 72"/>
                <a:gd name="T16" fmla="*/ 42 w 85"/>
                <a:gd name="T17" fmla="*/ 56 h 72"/>
                <a:gd name="T18" fmla="*/ 44 w 85"/>
                <a:gd name="T19" fmla="*/ 58 h 72"/>
                <a:gd name="T20" fmla="*/ 26 w 85"/>
                <a:gd name="T21" fmla="*/ 45 h 72"/>
                <a:gd name="T22" fmla="*/ 23 w 85"/>
                <a:gd name="T23" fmla="*/ 44 h 72"/>
                <a:gd name="T24" fmla="*/ 20 w 85"/>
                <a:gd name="T25" fmla="*/ 42 h 72"/>
                <a:gd name="T26" fmla="*/ 19 w 85"/>
                <a:gd name="T27" fmla="*/ 42 h 72"/>
                <a:gd name="T28" fmla="*/ 20 w 85"/>
                <a:gd name="T29" fmla="*/ 36 h 72"/>
                <a:gd name="T30" fmla="*/ 22 w 85"/>
                <a:gd name="T31" fmla="*/ 39 h 72"/>
                <a:gd name="T32" fmla="*/ 17 w 85"/>
                <a:gd name="T33" fmla="*/ 33 h 72"/>
                <a:gd name="T34" fmla="*/ 17 w 85"/>
                <a:gd name="T35" fmla="*/ 31 h 72"/>
                <a:gd name="T36" fmla="*/ 12 w 85"/>
                <a:gd name="T37" fmla="*/ 26 h 72"/>
                <a:gd name="T38" fmla="*/ 14 w 85"/>
                <a:gd name="T39" fmla="*/ 33 h 72"/>
                <a:gd name="T40" fmla="*/ 11 w 85"/>
                <a:gd name="T41" fmla="*/ 28 h 72"/>
                <a:gd name="T42" fmla="*/ 15 w 85"/>
                <a:gd name="T43" fmla="*/ 25 h 72"/>
                <a:gd name="T44" fmla="*/ 15 w 85"/>
                <a:gd name="T45" fmla="*/ 26 h 72"/>
                <a:gd name="T46" fmla="*/ 39 w 85"/>
                <a:gd name="T47" fmla="*/ 0 h 72"/>
                <a:gd name="T48" fmla="*/ 48 w 85"/>
                <a:gd name="T49" fmla="*/ 4 h 72"/>
                <a:gd name="T50" fmla="*/ 56 w 85"/>
                <a:gd name="T51" fmla="*/ 11 h 72"/>
                <a:gd name="T52" fmla="*/ 67 w 85"/>
                <a:gd name="T53" fmla="*/ 14 h 72"/>
                <a:gd name="T54" fmla="*/ 74 w 85"/>
                <a:gd name="T55" fmla="*/ 11 h 72"/>
                <a:gd name="T56" fmla="*/ 77 w 85"/>
                <a:gd name="T57" fmla="*/ 12 h 72"/>
                <a:gd name="T58" fmla="*/ 78 w 85"/>
                <a:gd name="T59" fmla="*/ 19 h 72"/>
                <a:gd name="T60" fmla="*/ 82 w 85"/>
                <a:gd name="T61" fmla="*/ 22 h 72"/>
                <a:gd name="T62" fmla="*/ 85 w 85"/>
                <a:gd name="T63" fmla="*/ 25 h 72"/>
                <a:gd name="T64" fmla="*/ 80 w 85"/>
                <a:gd name="T65" fmla="*/ 25 h 72"/>
                <a:gd name="T66" fmla="*/ 78 w 85"/>
                <a:gd name="T67" fmla="*/ 30 h 72"/>
                <a:gd name="T68" fmla="*/ 75 w 85"/>
                <a:gd name="T69" fmla="*/ 28 h 72"/>
                <a:gd name="T70" fmla="*/ 67 w 85"/>
                <a:gd name="T71" fmla="*/ 25 h 72"/>
                <a:gd name="T72" fmla="*/ 61 w 85"/>
                <a:gd name="T73" fmla="*/ 26 h 72"/>
                <a:gd name="T74" fmla="*/ 55 w 85"/>
                <a:gd name="T75" fmla="*/ 25 h 72"/>
                <a:gd name="T76" fmla="*/ 42 w 85"/>
                <a:gd name="T77" fmla="*/ 23 h 72"/>
                <a:gd name="T78" fmla="*/ 36 w 85"/>
                <a:gd name="T79" fmla="*/ 23 h 72"/>
                <a:gd name="T80" fmla="*/ 31 w 85"/>
                <a:gd name="T81" fmla="*/ 30 h 72"/>
                <a:gd name="T82" fmla="*/ 37 w 85"/>
                <a:gd name="T83" fmla="*/ 39 h 72"/>
                <a:gd name="T84" fmla="*/ 45 w 85"/>
                <a:gd name="T85" fmla="*/ 49 h 72"/>
                <a:gd name="T86" fmla="*/ 53 w 85"/>
                <a:gd name="T87" fmla="*/ 56 h 72"/>
                <a:gd name="T88" fmla="*/ 60 w 85"/>
                <a:gd name="T89" fmla="*/ 63 h 72"/>
                <a:gd name="T90" fmla="*/ 44 w 85"/>
                <a:gd name="T91" fmla="*/ 55 h 72"/>
                <a:gd name="T92" fmla="*/ 34 w 85"/>
                <a:gd name="T93" fmla="*/ 53 h 72"/>
                <a:gd name="T94" fmla="*/ 23 w 85"/>
                <a:gd name="T95" fmla="*/ 42 h 72"/>
                <a:gd name="T96" fmla="*/ 28 w 85"/>
                <a:gd name="T97" fmla="*/ 41 h 72"/>
                <a:gd name="T98" fmla="*/ 19 w 85"/>
                <a:gd name="T99" fmla="*/ 28 h 72"/>
                <a:gd name="T100" fmla="*/ 11 w 85"/>
                <a:gd name="T101" fmla="*/ 22 h 72"/>
                <a:gd name="T102" fmla="*/ 4 w 85"/>
                <a:gd name="T103" fmla="*/ 30 h 72"/>
                <a:gd name="T104" fmla="*/ 0 w 85"/>
                <a:gd name="T105" fmla="*/ 19 h 72"/>
                <a:gd name="T106" fmla="*/ 6 w 85"/>
                <a:gd name="T107" fmla="*/ 19 h 72"/>
                <a:gd name="T108" fmla="*/ 14 w 85"/>
                <a:gd name="T109" fmla="*/ 17 h 72"/>
                <a:gd name="T110" fmla="*/ 17 w 85"/>
                <a:gd name="T111" fmla="*/ 19 h 72"/>
                <a:gd name="T112" fmla="*/ 25 w 85"/>
                <a:gd name="T113" fmla="*/ 20 h 72"/>
                <a:gd name="T114" fmla="*/ 26 w 85"/>
                <a:gd name="T115" fmla="*/ 15 h 72"/>
                <a:gd name="T116" fmla="*/ 30 w 85"/>
                <a:gd name="T117" fmla="*/ 12 h 72"/>
                <a:gd name="T118" fmla="*/ 30 w 85"/>
                <a:gd name="T119" fmla="*/ 6 h 72"/>
                <a:gd name="T120" fmla="*/ 34 w 85"/>
                <a:gd name="T121" fmla="*/ 4 h 72"/>
                <a:gd name="T122" fmla="*/ 39 w 85"/>
                <a:gd name="T123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" h="72">
                  <a:moveTo>
                    <a:pt x="56" y="66"/>
                  </a:moveTo>
                  <a:lnTo>
                    <a:pt x="58" y="66"/>
                  </a:lnTo>
                  <a:lnTo>
                    <a:pt x="60" y="67"/>
                  </a:lnTo>
                  <a:lnTo>
                    <a:pt x="55" y="66"/>
                  </a:lnTo>
                  <a:lnTo>
                    <a:pt x="55" y="66"/>
                  </a:lnTo>
                  <a:lnTo>
                    <a:pt x="56" y="66"/>
                  </a:lnTo>
                  <a:close/>
                  <a:moveTo>
                    <a:pt x="44" y="63"/>
                  </a:moveTo>
                  <a:lnTo>
                    <a:pt x="47" y="63"/>
                  </a:lnTo>
                  <a:lnTo>
                    <a:pt x="48" y="63"/>
                  </a:lnTo>
                  <a:lnTo>
                    <a:pt x="52" y="63"/>
                  </a:lnTo>
                  <a:lnTo>
                    <a:pt x="52" y="64"/>
                  </a:lnTo>
                  <a:lnTo>
                    <a:pt x="52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7" y="64"/>
                  </a:lnTo>
                  <a:lnTo>
                    <a:pt x="45" y="64"/>
                  </a:lnTo>
                  <a:lnTo>
                    <a:pt x="45" y="64"/>
                  </a:lnTo>
                  <a:lnTo>
                    <a:pt x="45" y="63"/>
                  </a:lnTo>
                  <a:lnTo>
                    <a:pt x="44" y="63"/>
                  </a:lnTo>
                  <a:close/>
                  <a:moveTo>
                    <a:pt x="53" y="63"/>
                  </a:moveTo>
                  <a:lnTo>
                    <a:pt x="60" y="66"/>
                  </a:lnTo>
                  <a:lnTo>
                    <a:pt x="60" y="64"/>
                  </a:lnTo>
                  <a:lnTo>
                    <a:pt x="60" y="64"/>
                  </a:lnTo>
                  <a:lnTo>
                    <a:pt x="61" y="64"/>
                  </a:lnTo>
                  <a:lnTo>
                    <a:pt x="61" y="66"/>
                  </a:lnTo>
                  <a:lnTo>
                    <a:pt x="63" y="66"/>
                  </a:lnTo>
                  <a:lnTo>
                    <a:pt x="64" y="67"/>
                  </a:lnTo>
                  <a:lnTo>
                    <a:pt x="66" y="67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72" y="72"/>
                  </a:lnTo>
                  <a:lnTo>
                    <a:pt x="69" y="71"/>
                  </a:lnTo>
                  <a:lnTo>
                    <a:pt x="66" y="69"/>
                  </a:lnTo>
                  <a:lnTo>
                    <a:pt x="61" y="66"/>
                  </a:lnTo>
                  <a:lnTo>
                    <a:pt x="58" y="66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2" y="63"/>
                  </a:lnTo>
                  <a:lnTo>
                    <a:pt x="53" y="63"/>
                  </a:lnTo>
                  <a:close/>
                  <a:moveTo>
                    <a:pt x="42" y="58"/>
                  </a:moveTo>
                  <a:lnTo>
                    <a:pt x="44" y="60"/>
                  </a:lnTo>
                  <a:lnTo>
                    <a:pt x="45" y="60"/>
                  </a:lnTo>
                  <a:lnTo>
                    <a:pt x="50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45" y="61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42" y="58"/>
                  </a:lnTo>
                  <a:close/>
                  <a:moveTo>
                    <a:pt x="42" y="56"/>
                  </a:moveTo>
                  <a:lnTo>
                    <a:pt x="44" y="56"/>
                  </a:lnTo>
                  <a:lnTo>
                    <a:pt x="47" y="56"/>
                  </a:lnTo>
                  <a:lnTo>
                    <a:pt x="48" y="56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1" y="56"/>
                  </a:lnTo>
                  <a:lnTo>
                    <a:pt x="41" y="56"/>
                  </a:lnTo>
                  <a:lnTo>
                    <a:pt x="42" y="56"/>
                  </a:lnTo>
                  <a:close/>
                  <a:moveTo>
                    <a:pt x="25" y="45"/>
                  </a:moveTo>
                  <a:lnTo>
                    <a:pt x="26" y="45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5" y="45"/>
                  </a:lnTo>
                  <a:close/>
                  <a:moveTo>
                    <a:pt x="22" y="42"/>
                  </a:moveTo>
                  <a:lnTo>
                    <a:pt x="23" y="44"/>
                  </a:lnTo>
                  <a:lnTo>
                    <a:pt x="25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2" y="42"/>
                  </a:lnTo>
                  <a:close/>
                  <a:moveTo>
                    <a:pt x="19" y="42"/>
                  </a:moveTo>
                  <a:lnTo>
                    <a:pt x="20" y="42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19" y="42"/>
                  </a:lnTo>
                  <a:lnTo>
                    <a:pt x="19" y="42"/>
                  </a:lnTo>
                  <a:close/>
                  <a:moveTo>
                    <a:pt x="17" y="33"/>
                  </a:moveTo>
                  <a:lnTo>
                    <a:pt x="19" y="33"/>
                  </a:lnTo>
                  <a:lnTo>
                    <a:pt x="19" y="34"/>
                  </a:lnTo>
                  <a:lnTo>
                    <a:pt x="19" y="34"/>
                  </a:lnTo>
                  <a:lnTo>
                    <a:pt x="20" y="36"/>
                  </a:lnTo>
                  <a:lnTo>
                    <a:pt x="22" y="37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0" y="37"/>
                  </a:lnTo>
                  <a:lnTo>
                    <a:pt x="20" y="36"/>
                  </a:lnTo>
                  <a:lnTo>
                    <a:pt x="19" y="36"/>
                  </a:lnTo>
                  <a:lnTo>
                    <a:pt x="17" y="33"/>
                  </a:lnTo>
                  <a:lnTo>
                    <a:pt x="17" y="33"/>
                  </a:lnTo>
                  <a:close/>
                  <a:moveTo>
                    <a:pt x="15" y="30"/>
                  </a:moveTo>
                  <a:lnTo>
                    <a:pt x="17" y="30"/>
                  </a:lnTo>
                  <a:lnTo>
                    <a:pt x="17" y="31"/>
                  </a:lnTo>
                  <a:lnTo>
                    <a:pt x="19" y="31"/>
                  </a:lnTo>
                  <a:lnTo>
                    <a:pt x="19" y="33"/>
                  </a:lnTo>
                  <a:lnTo>
                    <a:pt x="17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0"/>
                  </a:lnTo>
                  <a:close/>
                  <a:moveTo>
                    <a:pt x="11" y="25"/>
                  </a:moveTo>
                  <a:lnTo>
                    <a:pt x="12" y="26"/>
                  </a:lnTo>
                  <a:lnTo>
                    <a:pt x="12" y="26"/>
                  </a:lnTo>
                  <a:lnTo>
                    <a:pt x="12" y="28"/>
                  </a:lnTo>
                  <a:lnTo>
                    <a:pt x="12" y="30"/>
                  </a:lnTo>
                  <a:lnTo>
                    <a:pt x="12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5"/>
                  </a:lnTo>
                  <a:close/>
                  <a:moveTo>
                    <a:pt x="14" y="23"/>
                  </a:moveTo>
                  <a:lnTo>
                    <a:pt x="15" y="25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9" y="28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26"/>
                  </a:lnTo>
                  <a:lnTo>
                    <a:pt x="14" y="26"/>
                  </a:lnTo>
                  <a:lnTo>
                    <a:pt x="12" y="26"/>
                  </a:lnTo>
                  <a:lnTo>
                    <a:pt x="12" y="25"/>
                  </a:lnTo>
                  <a:lnTo>
                    <a:pt x="14" y="25"/>
                  </a:lnTo>
                  <a:lnTo>
                    <a:pt x="14" y="23"/>
                  </a:lnTo>
                  <a:close/>
                  <a:moveTo>
                    <a:pt x="39" y="0"/>
                  </a:moveTo>
                  <a:lnTo>
                    <a:pt x="41" y="0"/>
                  </a:lnTo>
                  <a:lnTo>
                    <a:pt x="42" y="0"/>
                  </a:lnTo>
                  <a:lnTo>
                    <a:pt x="44" y="1"/>
                  </a:lnTo>
                  <a:lnTo>
                    <a:pt x="45" y="1"/>
                  </a:lnTo>
                  <a:lnTo>
                    <a:pt x="47" y="3"/>
                  </a:lnTo>
                  <a:lnTo>
                    <a:pt x="48" y="4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3" y="9"/>
                  </a:lnTo>
                  <a:lnTo>
                    <a:pt x="55" y="11"/>
                  </a:lnTo>
                  <a:lnTo>
                    <a:pt x="56" y="11"/>
                  </a:lnTo>
                  <a:lnTo>
                    <a:pt x="58" y="11"/>
                  </a:lnTo>
                  <a:lnTo>
                    <a:pt x="60" y="12"/>
                  </a:lnTo>
                  <a:lnTo>
                    <a:pt x="60" y="12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71" y="14"/>
                  </a:lnTo>
                  <a:lnTo>
                    <a:pt x="72" y="12"/>
                  </a:lnTo>
                  <a:lnTo>
                    <a:pt x="72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7" y="15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78" y="19"/>
                  </a:lnTo>
                  <a:lnTo>
                    <a:pt x="80" y="19"/>
                  </a:lnTo>
                  <a:lnTo>
                    <a:pt x="78" y="19"/>
                  </a:lnTo>
                  <a:lnTo>
                    <a:pt x="78" y="19"/>
                  </a:lnTo>
                  <a:lnTo>
                    <a:pt x="78" y="20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3" y="22"/>
                  </a:lnTo>
                  <a:lnTo>
                    <a:pt x="83" y="23"/>
                  </a:lnTo>
                  <a:lnTo>
                    <a:pt x="83" y="23"/>
                  </a:lnTo>
                  <a:lnTo>
                    <a:pt x="85" y="23"/>
                  </a:lnTo>
                  <a:lnTo>
                    <a:pt x="85" y="23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5"/>
                  </a:lnTo>
                  <a:lnTo>
                    <a:pt x="80" y="23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8"/>
                  </a:lnTo>
                  <a:lnTo>
                    <a:pt x="80" y="28"/>
                  </a:lnTo>
                  <a:lnTo>
                    <a:pt x="80" y="30"/>
                  </a:lnTo>
                  <a:lnTo>
                    <a:pt x="78" y="28"/>
                  </a:lnTo>
                  <a:lnTo>
                    <a:pt x="78" y="28"/>
                  </a:lnTo>
                  <a:lnTo>
                    <a:pt x="78" y="30"/>
                  </a:lnTo>
                  <a:lnTo>
                    <a:pt x="78" y="30"/>
                  </a:lnTo>
                  <a:lnTo>
                    <a:pt x="77" y="30"/>
                  </a:lnTo>
                  <a:lnTo>
                    <a:pt x="75" y="30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6"/>
                  </a:lnTo>
                  <a:lnTo>
                    <a:pt x="74" y="26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69" y="25"/>
                  </a:lnTo>
                  <a:lnTo>
                    <a:pt x="67" y="25"/>
                  </a:lnTo>
                  <a:lnTo>
                    <a:pt x="67" y="25"/>
                  </a:lnTo>
                  <a:lnTo>
                    <a:pt x="66" y="25"/>
                  </a:lnTo>
                  <a:lnTo>
                    <a:pt x="64" y="25"/>
                  </a:lnTo>
                  <a:lnTo>
                    <a:pt x="63" y="25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5" y="25"/>
                  </a:lnTo>
                  <a:lnTo>
                    <a:pt x="53" y="25"/>
                  </a:lnTo>
                  <a:lnTo>
                    <a:pt x="53" y="25"/>
                  </a:lnTo>
                  <a:lnTo>
                    <a:pt x="52" y="25"/>
                  </a:lnTo>
                  <a:lnTo>
                    <a:pt x="48" y="22"/>
                  </a:lnTo>
                  <a:lnTo>
                    <a:pt x="47" y="23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7" y="26"/>
                  </a:lnTo>
                  <a:lnTo>
                    <a:pt x="36" y="23"/>
                  </a:lnTo>
                  <a:lnTo>
                    <a:pt x="34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1" y="26"/>
                  </a:lnTo>
                  <a:lnTo>
                    <a:pt x="31" y="30"/>
                  </a:lnTo>
                  <a:lnTo>
                    <a:pt x="31" y="31"/>
                  </a:lnTo>
                  <a:lnTo>
                    <a:pt x="33" y="33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6"/>
                  </a:lnTo>
                  <a:lnTo>
                    <a:pt x="37" y="39"/>
                  </a:lnTo>
                  <a:lnTo>
                    <a:pt x="37" y="41"/>
                  </a:lnTo>
                  <a:lnTo>
                    <a:pt x="39" y="42"/>
                  </a:lnTo>
                  <a:lnTo>
                    <a:pt x="41" y="44"/>
                  </a:lnTo>
                  <a:lnTo>
                    <a:pt x="42" y="45"/>
                  </a:lnTo>
                  <a:lnTo>
                    <a:pt x="44" y="47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3" y="55"/>
                  </a:lnTo>
                  <a:lnTo>
                    <a:pt x="53" y="55"/>
                  </a:lnTo>
                  <a:lnTo>
                    <a:pt x="53" y="56"/>
                  </a:lnTo>
                  <a:lnTo>
                    <a:pt x="53" y="58"/>
                  </a:lnTo>
                  <a:lnTo>
                    <a:pt x="55" y="60"/>
                  </a:lnTo>
                  <a:lnTo>
                    <a:pt x="58" y="61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58" y="64"/>
                  </a:lnTo>
                  <a:lnTo>
                    <a:pt x="58" y="63"/>
                  </a:lnTo>
                  <a:lnTo>
                    <a:pt x="55" y="61"/>
                  </a:lnTo>
                  <a:lnTo>
                    <a:pt x="52" y="60"/>
                  </a:lnTo>
                  <a:lnTo>
                    <a:pt x="48" y="56"/>
                  </a:lnTo>
                  <a:lnTo>
                    <a:pt x="44" y="55"/>
                  </a:lnTo>
                  <a:lnTo>
                    <a:pt x="41" y="53"/>
                  </a:lnTo>
                  <a:lnTo>
                    <a:pt x="39" y="53"/>
                  </a:lnTo>
                  <a:lnTo>
                    <a:pt x="37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3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3" y="50"/>
                  </a:lnTo>
                  <a:lnTo>
                    <a:pt x="30" y="49"/>
                  </a:lnTo>
                  <a:lnTo>
                    <a:pt x="28" y="47"/>
                  </a:lnTo>
                  <a:lnTo>
                    <a:pt x="23" y="42"/>
                  </a:lnTo>
                  <a:lnTo>
                    <a:pt x="22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41"/>
                  </a:lnTo>
                  <a:lnTo>
                    <a:pt x="26" y="41"/>
                  </a:lnTo>
                  <a:lnTo>
                    <a:pt x="28" y="41"/>
                  </a:lnTo>
                  <a:lnTo>
                    <a:pt x="26" y="39"/>
                  </a:lnTo>
                  <a:lnTo>
                    <a:pt x="25" y="37"/>
                  </a:lnTo>
                  <a:lnTo>
                    <a:pt x="20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28"/>
                  </a:lnTo>
                  <a:lnTo>
                    <a:pt x="19" y="26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9" y="25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6" y="30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3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19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7" y="19"/>
                  </a:lnTo>
                  <a:lnTo>
                    <a:pt x="9" y="19"/>
                  </a:lnTo>
                  <a:lnTo>
                    <a:pt x="11" y="19"/>
                  </a:lnTo>
                  <a:lnTo>
                    <a:pt x="12" y="19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0" y="19"/>
                  </a:lnTo>
                  <a:lnTo>
                    <a:pt x="22" y="19"/>
                  </a:lnTo>
                  <a:lnTo>
                    <a:pt x="25" y="20"/>
                  </a:lnTo>
                  <a:lnTo>
                    <a:pt x="25" y="19"/>
                  </a:lnTo>
                  <a:lnTo>
                    <a:pt x="25" y="19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6" y="15"/>
                  </a:lnTo>
                  <a:lnTo>
                    <a:pt x="26" y="15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30" y="12"/>
                  </a:lnTo>
                  <a:lnTo>
                    <a:pt x="30" y="12"/>
                  </a:lnTo>
                  <a:lnTo>
                    <a:pt x="30" y="11"/>
                  </a:lnTo>
                  <a:lnTo>
                    <a:pt x="31" y="9"/>
                  </a:lnTo>
                  <a:lnTo>
                    <a:pt x="30" y="9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1" y="6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4"/>
                  </a:lnTo>
                  <a:lnTo>
                    <a:pt x="34" y="4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9" name="Freeform 256">
              <a:extLst>
                <a:ext uri="{FF2B5EF4-FFF2-40B4-BE49-F238E27FC236}">
                  <a16:creationId xmlns:a16="http://schemas.microsoft.com/office/drawing/2014/main" id="{05EA482F-9CBD-436C-ACDF-8900996497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48549" y="3950058"/>
              <a:ext cx="171531" cy="101360"/>
            </a:xfrm>
            <a:custGeom>
              <a:avLst/>
              <a:gdLst>
                <a:gd name="T0" fmla="*/ 60 w 88"/>
                <a:gd name="T1" fmla="*/ 9 h 52"/>
                <a:gd name="T2" fmla="*/ 69 w 88"/>
                <a:gd name="T3" fmla="*/ 11 h 52"/>
                <a:gd name="T4" fmla="*/ 69 w 88"/>
                <a:gd name="T5" fmla="*/ 11 h 52"/>
                <a:gd name="T6" fmla="*/ 80 w 88"/>
                <a:gd name="T7" fmla="*/ 17 h 52"/>
                <a:gd name="T8" fmla="*/ 75 w 88"/>
                <a:gd name="T9" fmla="*/ 16 h 52"/>
                <a:gd name="T10" fmla="*/ 77 w 88"/>
                <a:gd name="T11" fmla="*/ 17 h 52"/>
                <a:gd name="T12" fmla="*/ 80 w 88"/>
                <a:gd name="T13" fmla="*/ 19 h 52"/>
                <a:gd name="T14" fmla="*/ 83 w 88"/>
                <a:gd name="T15" fmla="*/ 19 h 52"/>
                <a:gd name="T16" fmla="*/ 86 w 88"/>
                <a:gd name="T17" fmla="*/ 19 h 52"/>
                <a:gd name="T18" fmla="*/ 85 w 88"/>
                <a:gd name="T19" fmla="*/ 22 h 52"/>
                <a:gd name="T20" fmla="*/ 82 w 88"/>
                <a:gd name="T21" fmla="*/ 25 h 52"/>
                <a:gd name="T22" fmla="*/ 75 w 88"/>
                <a:gd name="T23" fmla="*/ 25 h 52"/>
                <a:gd name="T24" fmla="*/ 74 w 88"/>
                <a:gd name="T25" fmla="*/ 27 h 52"/>
                <a:gd name="T26" fmla="*/ 72 w 88"/>
                <a:gd name="T27" fmla="*/ 27 h 52"/>
                <a:gd name="T28" fmla="*/ 71 w 88"/>
                <a:gd name="T29" fmla="*/ 28 h 52"/>
                <a:gd name="T30" fmla="*/ 64 w 88"/>
                <a:gd name="T31" fmla="*/ 25 h 52"/>
                <a:gd name="T32" fmla="*/ 61 w 88"/>
                <a:gd name="T33" fmla="*/ 28 h 52"/>
                <a:gd name="T34" fmla="*/ 60 w 88"/>
                <a:gd name="T35" fmla="*/ 30 h 52"/>
                <a:gd name="T36" fmla="*/ 60 w 88"/>
                <a:gd name="T37" fmla="*/ 33 h 52"/>
                <a:gd name="T38" fmla="*/ 53 w 88"/>
                <a:gd name="T39" fmla="*/ 36 h 52"/>
                <a:gd name="T40" fmla="*/ 52 w 88"/>
                <a:gd name="T41" fmla="*/ 39 h 52"/>
                <a:gd name="T42" fmla="*/ 47 w 88"/>
                <a:gd name="T43" fmla="*/ 36 h 52"/>
                <a:gd name="T44" fmla="*/ 42 w 88"/>
                <a:gd name="T45" fmla="*/ 41 h 52"/>
                <a:gd name="T46" fmla="*/ 36 w 88"/>
                <a:gd name="T47" fmla="*/ 41 h 52"/>
                <a:gd name="T48" fmla="*/ 37 w 88"/>
                <a:gd name="T49" fmla="*/ 47 h 52"/>
                <a:gd name="T50" fmla="*/ 34 w 88"/>
                <a:gd name="T51" fmla="*/ 49 h 52"/>
                <a:gd name="T52" fmla="*/ 33 w 88"/>
                <a:gd name="T53" fmla="*/ 52 h 52"/>
                <a:gd name="T54" fmla="*/ 26 w 88"/>
                <a:gd name="T55" fmla="*/ 50 h 52"/>
                <a:gd name="T56" fmla="*/ 26 w 88"/>
                <a:gd name="T57" fmla="*/ 47 h 52"/>
                <a:gd name="T58" fmla="*/ 22 w 88"/>
                <a:gd name="T59" fmla="*/ 45 h 52"/>
                <a:gd name="T60" fmla="*/ 22 w 88"/>
                <a:gd name="T61" fmla="*/ 44 h 52"/>
                <a:gd name="T62" fmla="*/ 23 w 88"/>
                <a:gd name="T63" fmla="*/ 39 h 52"/>
                <a:gd name="T64" fmla="*/ 19 w 88"/>
                <a:gd name="T65" fmla="*/ 39 h 52"/>
                <a:gd name="T66" fmla="*/ 12 w 88"/>
                <a:gd name="T67" fmla="*/ 39 h 52"/>
                <a:gd name="T68" fmla="*/ 11 w 88"/>
                <a:gd name="T69" fmla="*/ 38 h 52"/>
                <a:gd name="T70" fmla="*/ 9 w 88"/>
                <a:gd name="T71" fmla="*/ 36 h 52"/>
                <a:gd name="T72" fmla="*/ 4 w 88"/>
                <a:gd name="T73" fmla="*/ 33 h 52"/>
                <a:gd name="T74" fmla="*/ 1 w 88"/>
                <a:gd name="T75" fmla="*/ 31 h 52"/>
                <a:gd name="T76" fmla="*/ 0 w 88"/>
                <a:gd name="T77" fmla="*/ 30 h 52"/>
                <a:gd name="T78" fmla="*/ 1 w 88"/>
                <a:gd name="T79" fmla="*/ 25 h 52"/>
                <a:gd name="T80" fmla="*/ 4 w 88"/>
                <a:gd name="T81" fmla="*/ 20 h 52"/>
                <a:gd name="T82" fmla="*/ 11 w 88"/>
                <a:gd name="T83" fmla="*/ 16 h 52"/>
                <a:gd name="T84" fmla="*/ 17 w 88"/>
                <a:gd name="T85" fmla="*/ 12 h 52"/>
                <a:gd name="T86" fmla="*/ 20 w 88"/>
                <a:gd name="T87" fmla="*/ 9 h 52"/>
                <a:gd name="T88" fmla="*/ 26 w 88"/>
                <a:gd name="T89" fmla="*/ 11 h 52"/>
                <a:gd name="T90" fmla="*/ 36 w 88"/>
                <a:gd name="T91" fmla="*/ 11 h 52"/>
                <a:gd name="T92" fmla="*/ 47 w 88"/>
                <a:gd name="T93" fmla="*/ 9 h 52"/>
                <a:gd name="T94" fmla="*/ 42 w 88"/>
                <a:gd name="T95" fmla="*/ 1 h 52"/>
                <a:gd name="T96" fmla="*/ 39 w 88"/>
                <a:gd name="T97" fmla="*/ 3 h 52"/>
                <a:gd name="T98" fmla="*/ 49 w 88"/>
                <a:gd name="T99" fmla="*/ 0 h 52"/>
                <a:gd name="T100" fmla="*/ 49 w 88"/>
                <a:gd name="T101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" h="52">
                  <a:moveTo>
                    <a:pt x="49" y="8"/>
                  </a:moveTo>
                  <a:lnTo>
                    <a:pt x="50" y="8"/>
                  </a:lnTo>
                  <a:lnTo>
                    <a:pt x="55" y="9"/>
                  </a:lnTo>
                  <a:lnTo>
                    <a:pt x="60" y="9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7" y="9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1" y="11"/>
                  </a:lnTo>
                  <a:lnTo>
                    <a:pt x="71" y="11"/>
                  </a:lnTo>
                  <a:lnTo>
                    <a:pt x="69" y="11"/>
                  </a:lnTo>
                  <a:lnTo>
                    <a:pt x="69" y="9"/>
                  </a:lnTo>
                  <a:lnTo>
                    <a:pt x="72" y="11"/>
                  </a:lnTo>
                  <a:lnTo>
                    <a:pt x="80" y="16"/>
                  </a:lnTo>
                  <a:lnTo>
                    <a:pt x="80" y="17"/>
                  </a:lnTo>
                  <a:lnTo>
                    <a:pt x="77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6" y="19"/>
                  </a:lnTo>
                  <a:lnTo>
                    <a:pt x="86" y="22"/>
                  </a:lnTo>
                  <a:lnTo>
                    <a:pt x="88" y="22"/>
                  </a:lnTo>
                  <a:lnTo>
                    <a:pt x="88" y="22"/>
                  </a:lnTo>
                  <a:lnTo>
                    <a:pt x="85" y="22"/>
                  </a:lnTo>
                  <a:lnTo>
                    <a:pt x="83" y="23"/>
                  </a:lnTo>
                  <a:lnTo>
                    <a:pt x="82" y="23"/>
                  </a:lnTo>
                  <a:lnTo>
                    <a:pt x="82" y="25"/>
                  </a:lnTo>
                  <a:lnTo>
                    <a:pt x="82" y="25"/>
                  </a:lnTo>
                  <a:lnTo>
                    <a:pt x="80" y="25"/>
                  </a:lnTo>
                  <a:lnTo>
                    <a:pt x="78" y="25"/>
                  </a:lnTo>
                  <a:lnTo>
                    <a:pt x="77" y="27"/>
                  </a:lnTo>
                  <a:lnTo>
                    <a:pt x="75" y="25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1" y="27"/>
                  </a:lnTo>
                  <a:lnTo>
                    <a:pt x="71" y="28"/>
                  </a:lnTo>
                  <a:lnTo>
                    <a:pt x="69" y="28"/>
                  </a:lnTo>
                  <a:lnTo>
                    <a:pt x="67" y="28"/>
                  </a:lnTo>
                  <a:lnTo>
                    <a:pt x="66" y="27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3" y="27"/>
                  </a:lnTo>
                  <a:lnTo>
                    <a:pt x="61" y="27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0" y="31"/>
                  </a:lnTo>
                  <a:lnTo>
                    <a:pt x="60" y="31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3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8"/>
                  </a:lnTo>
                  <a:lnTo>
                    <a:pt x="52" y="38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49" y="38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5" y="38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39" y="41"/>
                  </a:lnTo>
                  <a:lnTo>
                    <a:pt x="37" y="41"/>
                  </a:lnTo>
                  <a:lnTo>
                    <a:pt x="36" y="41"/>
                  </a:lnTo>
                  <a:lnTo>
                    <a:pt x="36" y="42"/>
                  </a:lnTo>
                  <a:lnTo>
                    <a:pt x="36" y="42"/>
                  </a:lnTo>
                  <a:lnTo>
                    <a:pt x="37" y="45"/>
                  </a:lnTo>
                  <a:lnTo>
                    <a:pt x="37" y="47"/>
                  </a:lnTo>
                  <a:lnTo>
                    <a:pt x="37" y="47"/>
                  </a:lnTo>
                  <a:lnTo>
                    <a:pt x="36" y="47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50"/>
                  </a:lnTo>
                  <a:lnTo>
                    <a:pt x="34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28" y="52"/>
                  </a:lnTo>
                  <a:lnTo>
                    <a:pt x="28" y="50"/>
                  </a:lnTo>
                  <a:lnTo>
                    <a:pt x="26" y="50"/>
                  </a:lnTo>
                  <a:lnTo>
                    <a:pt x="26" y="49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3" y="47"/>
                  </a:lnTo>
                  <a:lnTo>
                    <a:pt x="22" y="47"/>
                  </a:lnTo>
                  <a:lnTo>
                    <a:pt x="22" y="45"/>
                  </a:lnTo>
                  <a:lnTo>
                    <a:pt x="22" y="45"/>
                  </a:lnTo>
                  <a:lnTo>
                    <a:pt x="23" y="45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5" y="38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9" y="17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6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4" y="11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42" y="11"/>
                  </a:lnTo>
                  <a:lnTo>
                    <a:pt x="45" y="9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8"/>
                  </a:lnTo>
                  <a:lnTo>
                    <a:pt x="49" y="8"/>
                  </a:lnTo>
                  <a:close/>
                  <a:moveTo>
                    <a:pt x="42" y="1"/>
                  </a:moveTo>
                  <a:lnTo>
                    <a:pt x="44" y="1"/>
                  </a:lnTo>
                  <a:lnTo>
                    <a:pt x="42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lnTo>
                    <a:pt x="42" y="1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0" name="Freeform 257">
              <a:extLst>
                <a:ext uri="{FF2B5EF4-FFF2-40B4-BE49-F238E27FC236}">
                  <a16:creationId xmlns:a16="http://schemas.microsoft.com/office/drawing/2014/main" id="{6F8CE47B-976D-409F-81EF-EE63CAED6EE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7270" y="6059116"/>
              <a:ext cx="19492" cy="9747"/>
            </a:xfrm>
            <a:custGeom>
              <a:avLst/>
              <a:gdLst>
                <a:gd name="T0" fmla="*/ 2 w 10"/>
                <a:gd name="T1" fmla="*/ 0 h 5"/>
                <a:gd name="T2" fmla="*/ 3 w 10"/>
                <a:gd name="T3" fmla="*/ 0 h 5"/>
                <a:gd name="T4" fmla="*/ 5 w 10"/>
                <a:gd name="T5" fmla="*/ 2 h 5"/>
                <a:gd name="T6" fmla="*/ 8 w 10"/>
                <a:gd name="T7" fmla="*/ 2 h 5"/>
                <a:gd name="T8" fmla="*/ 10 w 10"/>
                <a:gd name="T9" fmla="*/ 3 h 5"/>
                <a:gd name="T10" fmla="*/ 8 w 10"/>
                <a:gd name="T11" fmla="*/ 3 h 5"/>
                <a:gd name="T12" fmla="*/ 8 w 10"/>
                <a:gd name="T13" fmla="*/ 3 h 5"/>
                <a:gd name="T14" fmla="*/ 5 w 10"/>
                <a:gd name="T15" fmla="*/ 5 h 5"/>
                <a:gd name="T16" fmla="*/ 3 w 10"/>
                <a:gd name="T17" fmla="*/ 5 h 5"/>
                <a:gd name="T18" fmla="*/ 3 w 10"/>
                <a:gd name="T19" fmla="*/ 3 h 5"/>
                <a:gd name="T20" fmla="*/ 2 w 10"/>
                <a:gd name="T21" fmla="*/ 2 h 5"/>
                <a:gd name="T22" fmla="*/ 2 w 10"/>
                <a:gd name="T23" fmla="*/ 2 h 5"/>
                <a:gd name="T24" fmla="*/ 0 w 10"/>
                <a:gd name="T25" fmla="*/ 0 h 5"/>
                <a:gd name="T26" fmla="*/ 0 w 10"/>
                <a:gd name="T27" fmla="*/ 0 h 5"/>
                <a:gd name="T28" fmla="*/ 2 w 10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" h="5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8" y="2"/>
                  </a:lnTo>
                  <a:lnTo>
                    <a:pt x="10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1" name="Freeform 258">
              <a:extLst>
                <a:ext uri="{FF2B5EF4-FFF2-40B4-BE49-F238E27FC236}">
                  <a16:creationId xmlns:a16="http://schemas.microsoft.com/office/drawing/2014/main" id="{B764DCCE-7AC6-46AB-AEC4-FFCBCF6082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1463" y="3774629"/>
              <a:ext cx="15594" cy="11695"/>
            </a:xfrm>
            <a:custGeom>
              <a:avLst/>
              <a:gdLst>
                <a:gd name="T0" fmla="*/ 6 w 8"/>
                <a:gd name="T1" fmla="*/ 5 h 6"/>
                <a:gd name="T2" fmla="*/ 6 w 8"/>
                <a:gd name="T3" fmla="*/ 5 h 6"/>
                <a:gd name="T4" fmla="*/ 6 w 8"/>
                <a:gd name="T5" fmla="*/ 5 h 6"/>
                <a:gd name="T6" fmla="*/ 6 w 8"/>
                <a:gd name="T7" fmla="*/ 5 h 6"/>
                <a:gd name="T8" fmla="*/ 6 w 8"/>
                <a:gd name="T9" fmla="*/ 6 h 6"/>
                <a:gd name="T10" fmla="*/ 4 w 8"/>
                <a:gd name="T11" fmla="*/ 5 h 6"/>
                <a:gd name="T12" fmla="*/ 4 w 8"/>
                <a:gd name="T13" fmla="*/ 5 h 6"/>
                <a:gd name="T14" fmla="*/ 6 w 8"/>
                <a:gd name="T15" fmla="*/ 5 h 6"/>
                <a:gd name="T16" fmla="*/ 3 w 8"/>
                <a:gd name="T17" fmla="*/ 3 h 6"/>
                <a:gd name="T18" fmla="*/ 3 w 8"/>
                <a:gd name="T19" fmla="*/ 5 h 6"/>
                <a:gd name="T20" fmla="*/ 3 w 8"/>
                <a:gd name="T21" fmla="*/ 5 h 6"/>
                <a:gd name="T22" fmla="*/ 1 w 8"/>
                <a:gd name="T23" fmla="*/ 5 h 6"/>
                <a:gd name="T24" fmla="*/ 1 w 8"/>
                <a:gd name="T25" fmla="*/ 5 h 6"/>
                <a:gd name="T26" fmla="*/ 0 w 8"/>
                <a:gd name="T27" fmla="*/ 5 h 6"/>
                <a:gd name="T28" fmla="*/ 1 w 8"/>
                <a:gd name="T29" fmla="*/ 5 h 6"/>
                <a:gd name="T30" fmla="*/ 3 w 8"/>
                <a:gd name="T31" fmla="*/ 3 h 6"/>
                <a:gd name="T32" fmla="*/ 4 w 8"/>
                <a:gd name="T33" fmla="*/ 0 h 6"/>
                <a:gd name="T34" fmla="*/ 6 w 8"/>
                <a:gd name="T35" fmla="*/ 0 h 6"/>
                <a:gd name="T36" fmla="*/ 6 w 8"/>
                <a:gd name="T37" fmla="*/ 0 h 6"/>
                <a:gd name="T38" fmla="*/ 6 w 8"/>
                <a:gd name="T39" fmla="*/ 0 h 6"/>
                <a:gd name="T40" fmla="*/ 6 w 8"/>
                <a:gd name="T41" fmla="*/ 0 h 6"/>
                <a:gd name="T42" fmla="*/ 8 w 8"/>
                <a:gd name="T43" fmla="*/ 2 h 6"/>
                <a:gd name="T44" fmla="*/ 8 w 8"/>
                <a:gd name="T45" fmla="*/ 2 h 6"/>
                <a:gd name="T46" fmla="*/ 8 w 8"/>
                <a:gd name="T47" fmla="*/ 2 h 6"/>
                <a:gd name="T48" fmla="*/ 8 w 8"/>
                <a:gd name="T49" fmla="*/ 3 h 6"/>
                <a:gd name="T50" fmla="*/ 8 w 8"/>
                <a:gd name="T51" fmla="*/ 3 h 6"/>
                <a:gd name="T52" fmla="*/ 8 w 8"/>
                <a:gd name="T53" fmla="*/ 3 h 6"/>
                <a:gd name="T54" fmla="*/ 6 w 8"/>
                <a:gd name="T55" fmla="*/ 5 h 6"/>
                <a:gd name="T56" fmla="*/ 4 w 8"/>
                <a:gd name="T57" fmla="*/ 3 h 6"/>
                <a:gd name="T58" fmla="*/ 3 w 8"/>
                <a:gd name="T59" fmla="*/ 3 h 6"/>
                <a:gd name="T60" fmla="*/ 1 w 8"/>
                <a:gd name="T61" fmla="*/ 3 h 6"/>
                <a:gd name="T62" fmla="*/ 1 w 8"/>
                <a:gd name="T63" fmla="*/ 3 h 6"/>
                <a:gd name="T64" fmla="*/ 1 w 8"/>
                <a:gd name="T65" fmla="*/ 2 h 6"/>
                <a:gd name="T66" fmla="*/ 3 w 8"/>
                <a:gd name="T67" fmla="*/ 2 h 6"/>
                <a:gd name="T68" fmla="*/ 3 w 8"/>
                <a:gd name="T69" fmla="*/ 2 h 6"/>
                <a:gd name="T70" fmla="*/ 3 w 8"/>
                <a:gd name="T71" fmla="*/ 0 h 6"/>
                <a:gd name="T72" fmla="*/ 3 w 8"/>
                <a:gd name="T73" fmla="*/ 0 h 6"/>
                <a:gd name="T74" fmla="*/ 4 w 8"/>
                <a:gd name="T75" fmla="*/ 0 h 6"/>
                <a:gd name="T76" fmla="*/ 4 w 8"/>
                <a:gd name="T7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" h="6">
                  <a:moveTo>
                    <a:pt x="6" y="5"/>
                  </a:moveTo>
                  <a:lnTo>
                    <a:pt x="6" y="5"/>
                  </a:lnTo>
                  <a:lnTo>
                    <a:pt x="6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close/>
                  <a:moveTo>
                    <a:pt x="3" y="3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3"/>
                  </a:lnTo>
                  <a:close/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2" name="Freeform 259">
              <a:extLst>
                <a:ext uri="{FF2B5EF4-FFF2-40B4-BE49-F238E27FC236}">
                  <a16:creationId xmlns:a16="http://schemas.microsoft.com/office/drawing/2014/main" id="{343D0634-3697-428C-9596-FDAA6E12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4086" y="4176168"/>
              <a:ext cx="138395" cy="206617"/>
            </a:xfrm>
            <a:custGeom>
              <a:avLst/>
              <a:gdLst>
                <a:gd name="T0" fmla="*/ 24 w 71"/>
                <a:gd name="T1" fmla="*/ 4 h 106"/>
                <a:gd name="T2" fmla="*/ 38 w 71"/>
                <a:gd name="T3" fmla="*/ 11 h 106"/>
                <a:gd name="T4" fmla="*/ 43 w 71"/>
                <a:gd name="T5" fmla="*/ 22 h 106"/>
                <a:gd name="T6" fmla="*/ 41 w 71"/>
                <a:gd name="T7" fmla="*/ 30 h 106"/>
                <a:gd name="T8" fmla="*/ 46 w 71"/>
                <a:gd name="T9" fmla="*/ 26 h 106"/>
                <a:gd name="T10" fmla="*/ 55 w 71"/>
                <a:gd name="T11" fmla="*/ 32 h 106"/>
                <a:gd name="T12" fmla="*/ 60 w 71"/>
                <a:gd name="T13" fmla="*/ 43 h 106"/>
                <a:gd name="T14" fmla="*/ 59 w 71"/>
                <a:gd name="T15" fmla="*/ 46 h 106"/>
                <a:gd name="T16" fmla="*/ 60 w 71"/>
                <a:gd name="T17" fmla="*/ 49 h 106"/>
                <a:gd name="T18" fmla="*/ 59 w 71"/>
                <a:gd name="T19" fmla="*/ 51 h 106"/>
                <a:gd name="T20" fmla="*/ 52 w 71"/>
                <a:gd name="T21" fmla="*/ 52 h 106"/>
                <a:gd name="T22" fmla="*/ 51 w 71"/>
                <a:gd name="T23" fmla="*/ 56 h 106"/>
                <a:gd name="T24" fmla="*/ 51 w 71"/>
                <a:gd name="T25" fmla="*/ 59 h 106"/>
                <a:gd name="T26" fmla="*/ 49 w 71"/>
                <a:gd name="T27" fmla="*/ 67 h 106"/>
                <a:gd name="T28" fmla="*/ 54 w 71"/>
                <a:gd name="T29" fmla="*/ 73 h 106"/>
                <a:gd name="T30" fmla="*/ 57 w 71"/>
                <a:gd name="T31" fmla="*/ 76 h 106"/>
                <a:gd name="T32" fmla="*/ 60 w 71"/>
                <a:gd name="T33" fmla="*/ 78 h 106"/>
                <a:gd name="T34" fmla="*/ 60 w 71"/>
                <a:gd name="T35" fmla="*/ 81 h 106"/>
                <a:gd name="T36" fmla="*/ 62 w 71"/>
                <a:gd name="T37" fmla="*/ 84 h 106"/>
                <a:gd name="T38" fmla="*/ 63 w 71"/>
                <a:gd name="T39" fmla="*/ 85 h 106"/>
                <a:gd name="T40" fmla="*/ 65 w 71"/>
                <a:gd name="T41" fmla="*/ 89 h 106"/>
                <a:gd name="T42" fmla="*/ 68 w 71"/>
                <a:gd name="T43" fmla="*/ 95 h 106"/>
                <a:gd name="T44" fmla="*/ 71 w 71"/>
                <a:gd name="T45" fmla="*/ 96 h 106"/>
                <a:gd name="T46" fmla="*/ 67 w 71"/>
                <a:gd name="T47" fmla="*/ 96 h 106"/>
                <a:gd name="T48" fmla="*/ 62 w 71"/>
                <a:gd name="T49" fmla="*/ 95 h 106"/>
                <a:gd name="T50" fmla="*/ 57 w 71"/>
                <a:gd name="T51" fmla="*/ 96 h 106"/>
                <a:gd name="T52" fmla="*/ 52 w 71"/>
                <a:gd name="T53" fmla="*/ 100 h 106"/>
                <a:gd name="T54" fmla="*/ 49 w 71"/>
                <a:gd name="T55" fmla="*/ 101 h 106"/>
                <a:gd name="T56" fmla="*/ 46 w 71"/>
                <a:gd name="T57" fmla="*/ 101 h 106"/>
                <a:gd name="T58" fmla="*/ 44 w 71"/>
                <a:gd name="T59" fmla="*/ 101 h 106"/>
                <a:gd name="T60" fmla="*/ 43 w 71"/>
                <a:gd name="T61" fmla="*/ 104 h 106"/>
                <a:gd name="T62" fmla="*/ 38 w 71"/>
                <a:gd name="T63" fmla="*/ 106 h 106"/>
                <a:gd name="T64" fmla="*/ 33 w 71"/>
                <a:gd name="T65" fmla="*/ 104 h 106"/>
                <a:gd name="T66" fmla="*/ 29 w 71"/>
                <a:gd name="T67" fmla="*/ 100 h 106"/>
                <a:gd name="T68" fmla="*/ 26 w 71"/>
                <a:gd name="T69" fmla="*/ 96 h 106"/>
                <a:gd name="T70" fmla="*/ 24 w 71"/>
                <a:gd name="T71" fmla="*/ 93 h 106"/>
                <a:gd name="T72" fmla="*/ 21 w 71"/>
                <a:gd name="T73" fmla="*/ 85 h 106"/>
                <a:gd name="T74" fmla="*/ 22 w 71"/>
                <a:gd name="T75" fmla="*/ 76 h 106"/>
                <a:gd name="T76" fmla="*/ 26 w 71"/>
                <a:gd name="T77" fmla="*/ 70 h 106"/>
                <a:gd name="T78" fmla="*/ 27 w 71"/>
                <a:gd name="T79" fmla="*/ 67 h 106"/>
                <a:gd name="T80" fmla="*/ 24 w 71"/>
                <a:gd name="T81" fmla="*/ 63 h 106"/>
                <a:gd name="T82" fmla="*/ 22 w 71"/>
                <a:gd name="T83" fmla="*/ 59 h 106"/>
                <a:gd name="T84" fmla="*/ 18 w 71"/>
                <a:gd name="T85" fmla="*/ 59 h 106"/>
                <a:gd name="T86" fmla="*/ 19 w 71"/>
                <a:gd name="T87" fmla="*/ 54 h 106"/>
                <a:gd name="T88" fmla="*/ 19 w 71"/>
                <a:gd name="T89" fmla="*/ 49 h 106"/>
                <a:gd name="T90" fmla="*/ 14 w 71"/>
                <a:gd name="T91" fmla="*/ 49 h 106"/>
                <a:gd name="T92" fmla="*/ 7 w 71"/>
                <a:gd name="T93" fmla="*/ 44 h 106"/>
                <a:gd name="T94" fmla="*/ 3 w 71"/>
                <a:gd name="T95" fmla="*/ 35 h 106"/>
                <a:gd name="T96" fmla="*/ 3 w 71"/>
                <a:gd name="T97" fmla="*/ 30 h 106"/>
                <a:gd name="T98" fmla="*/ 7 w 71"/>
                <a:gd name="T99" fmla="*/ 27 h 106"/>
                <a:gd name="T100" fmla="*/ 10 w 71"/>
                <a:gd name="T101" fmla="*/ 26 h 106"/>
                <a:gd name="T102" fmla="*/ 16 w 71"/>
                <a:gd name="T103" fmla="*/ 21 h 106"/>
                <a:gd name="T104" fmla="*/ 13 w 71"/>
                <a:gd name="T105" fmla="*/ 21 h 106"/>
                <a:gd name="T106" fmla="*/ 11 w 71"/>
                <a:gd name="T107" fmla="*/ 18 h 106"/>
                <a:gd name="T108" fmla="*/ 13 w 71"/>
                <a:gd name="T109" fmla="*/ 11 h 106"/>
                <a:gd name="T110" fmla="*/ 18 w 71"/>
                <a:gd name="T111" fmla="*/ 8 h 106"/>
                <a:gd name="T112" fmla="*/ 22 w 71"/>
                <a:gd name="T11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1" h="106">
                  <a:moveTo>
                    <a:pt x="21" y="0"/>
                  </a:moveTo>
                  <a:lnTo>
                    <a:pt x="21" y="0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9" y="5"/>
                  </a:lnTo>
                  <a:lnTo>
                    <a:pt x="32" y="7"/>
                  </a:lnTo>
                  <a:lnTo>
                    <a:pt x="38" y="11"/>
                  </a:lnTo>
                  <a:lnTo>
                    <a:pt x="40" y="15"/>
                  </a:lnTo>
                  <a:lnTo>
                    <a:pt x="40" y="15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22"/>
                  </a:lnTo>
                  <a:lnTo>
                    <a:pt x="41" y="26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1" y="29"/>
                  </a:lnTo>
                  <a:lnTo>
                    <a:pt x="41" y="27"/>
                  </a:lnTo>
                  <a:lnTo>
                    <a:pt x="43" y="26"/>
                  </a:lnTo>
                  <a:lnTo>
                    <a:pt x="44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49" y="26"/>
                  </a:lnTo>
                  <a:lnTo>
                    <a:pt x="52" y="29"/>
                  </a:lnTo>
                  <a:lnTo>
                    <a:pt x="55" y="30"/>
                  </a:lnTo>
                  <a:lnTo>
                    <a:pt x="55" y="32"/>
                  </a:lnTo>
                  <a:lnTo>
                    <a:pt x="59" y="33"/>
                  </a:lnTo>
                  <a:lnTo>
                    <a:pt x="60" y="35"/>
                  </a:lnTo>
                  <a:lnTo>
                    <a:pt x="60" y="35"/>
                  </a:lnTo>
                  <a:lnTo>
                    <a:pt x="62" y="38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6"/>
                  </a:lnTo>
                  <a:lnTo>
                    <a:pt x="59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7" y="51"/>
                  </a:lnTo>
                  <a:lnTo>
                    <a:pt x="55" y="51"/>
                  </a:lnTo>
                  <a:lnTo>
                    <a:pt x="54" y="51"/>
                  </a:lnTo>
                  <a:lnTo>
                    <a:pt x="54" y="52"/>
                  </a:lnTo>
                  <a:lnTo>
                    <a:pt x="52" y="52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59"/>
                  </a:lnTo>
                  <a:lnTo>
                    <a:pt x="51" y="60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9" y="65"/>
                  </a:lnTo>
                  <a:lnTo>
                    <a:pt x="49" y="67"/>
                  </a:lnTo>
                  <a:lnTo>
                    <a:pt x="51" y="68"/>
                  </a:lnTo>
                  <a:lnTo>
                    <a:pt x="51" y="70"/>
                  </a:lnTo>
                  <a:lnTo>
                    <a:pt x="52" y="71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4" y="74"/>
                  </a:lnTo>
                  <a:lnTo>
                    <a:pt x="54" y="74"/>
                  </a:lnTo>
                  <a:lnTo>
                    <a:pt x="55" y="74"/>
                  </a:lnTo>
                  <a:lnTo>
                    <a:pt x="55" y="76"/>
                  </a:lnTo>
                  <a:lnTo>
                    <a:pt x="57" y="76"/>
                  </a:lnTo>
                  <a:lnTo>
                    <a:pt x="57" y="74"/>
                  </a:lnTo>
                  <a:lnTo>
                    <a:pt x="57" y="74"/>
                  </a:lnTo>
                  <a:lnTo>
                    <a:pt x="59" y="74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9"/>
                  </a:lnTo>
                  <a:lnTo>
                    <a:pt x="60" y="79"/>
                  </a:lnTo>
                  <a:lnTo>
                    <a:pt x="60" y="81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2" y="82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5" y="89"/>
                  </a:lnTo>
                  <a:lnTo>
                    <a:pt x="65" y="90"/>
                  </a:lnTo>
                  <a:lnTo>
                    <a:pt x="67" y="90"/>
                  </a:lnTo>
                  <a:lnTo>
                    <a:pt x="67" y="92"/>
                  </a:lnTo>
                  <a:lnTo>
                    <a:pt x="67" y="93"/>
                  </a:lnTo>
                  <a:lnTo>
                    <a:pt x="68" y="95"/>
                  </a:lnTo>
                  <a:lnTo>
                    <a:pt x="70" y="95"/>
                  </a:lnTo>
                  <a:lnTo>
                    <a:pt x="70" y="95"/>
                  </a:lnTo>
                  <a:lnTo>
                    <a:pt x="71" y="95"/>
                  </a:lnTo>
                  <a:lnTo>
                    <a:pt x="71" y="95"/>
                  </a:lnTo>
                  <a:lnTo>
                    <a:pt x="71" y="96"/>
                  </a:lnTo>
                  <a:lnTo>
                    <a:pt x="70" y="96"/>
                  </a:lnTo>
                  <a:lnTo>
                    <a:pt x="70" y="96"/>
                  </a:lnTo>
                  <a:lnTo>
                    <a:pt x="68" y="96"/>
                  </a:lnTo>
                  <a:lnTo>
                    <a:pt x="67" y="96"/>
                  </a:lnTo>
                  <a:lnTo>
                    <a:pt x="67" y="96"/>
                  </a:lnTo>
                  <a:lnTo>
                    <a:pt x="65" y="96"/>
                  </a:lnTo>
                  <a:lnTo>
                    <a:pt x="63" y="96"/>
                  </a:lnTo>
                  <a:lnTo>
                    <a:pt x="63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5"/>
                  </a:lnTo>
                  <a:lnTo>
                    <a:pt x="57" y="96"/>
                  </a:lnTo>
                  <a:lnTo>
                    <a:pt x="57" y="98"/>
                  </a:lnTo>
                  <a:lnTo>
                    <a:pt x="55" y="98"/>
                  </a:lnTo>
                  <a:lnTo>
                    <a:pt x="55" y="100"/>
                  </a:lnTo>
                  <a:lnTo>
                    <a:pt x="54" y="100"/>
                  </a:lnTo>
                  <a:lnTo>
                    <a:pt x="52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49" y="100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8" y="101"/>
                  </a:lnTo>
                  <a:lnTo>
                    <a:pt x="48" y="101"/>
                  </a:lnTo>
                  <a:lnTo>
                    <a:pt x="46" y="101"/>
                  </a:lnTo>
                  <a:lnTo>
                    <a:pt x="46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3" y="103"/>
                  </a:lnTo>
                  <a:lnTo>
                    <a:pt x="43" y="103"/>
                  </a:lnTo>
                  <a:lnTo>
                    <a:pt x="41" y="103"/>
                  </a:lnTo>
                  <a:lnTo>
                    <a:pt x="43" y="104"/>
                  </a:lnTo>
                  <a:lnTo>
                    <a:pt x="43" y="104"/>
                  </a:lnTo>
                  <a:lnTo>
                    <a:pt x="41" y="104"/>
                  </a:lnTo>
                  <a:lnTo>
                    <a:pt x="41" y="104"/>
                  </a:lnTo>
                  <a:lnTo>
                    <a:pt x="40" y="104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7" y="106"/>
                  </a:lnTo>
                  <a:lnTo>
                    <a:pt x="37" y="106"/>
                  </a:lnTo>
                  <a:lnTo>
                    <a:pt x="35" y="104"/>
                  </a:lnTo>
                  <a:lnTo>
                    <a:pt x="33" y="104"/>
                  </a:lnTo>
                  <a:lnTo>
                    <a:pt x="32" y="104"/>
                  </a:lnTo>
                  <a:lnTo>
                    <a:pt x="30" y="103"/>
                  </a:lnTo>
                  <a:lnTo>
                    <a:pt x="30" y="101"/>
                  </a:lnTo>
                  <a:lnTo>
                    <a:pt x="29" y="101"/>
                  </a:lnTo>
                  <a:lnTo>
                    <a:pt x="29" y="100"/>
                  </a:lnTo>
                  <a:lnTo>
                    <a:pt x="27" y="100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6"/>
                  </a:lnTo>
                  <a:lnTo>
                    <a:pt x="26" y="96"/>
                  </a:lnTo>
                  <a:lnTo>
                    <a:pt x="24" y="96"/>
                  </a:lnTo>
                  <a:lnTo>
                    <a:pt x="24" y="96"/>
                  </a:lnTo>
                  <a:lnTo>
                    <a:pt x="24" y="95"/>
                  </a:lnTo>
                  <a:lnTo>
                    <a:pt x="24" y="93"/>
                  </a:lnTo>
                  <a:lnTo>
                    <a:pt x="24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1" y="85"/>
                  </a:lnTo>
                  <a:lnTo>
                    <a:pt x="21" y="85"/>
                  </a:lnTo>
                  <a:lnTo>
                    <a:pt x="21" y="84"/>
                  </a:lnTo>
                  <a:lnTo>
                    <a:pt x="21" y="81"/>
                  </a:lnTo>
                  <a:lnTo>
                    <a:pt x="21" y="79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2" y="71"/>
                  </a:lnTo>
                  <a:lnTo>
                    <a:pt x="24" y="71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6" y="68"/>
                  </a:lnTo>
                  <a:lnTo>
                    <a:pt x="27" y="68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6" y="65"/>
                  </a:lnTo>
                  <a:lnTo>
                    <a:pt x="26" y="63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2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1" y="59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8" y="59"/>
                  </a:lnTo>
                  <a:lnTo>
                    <a:pt x="18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1"/>
                  </a:lnTo>
                  <a:lnTo>
                    <a:pt x="19" y="49"/>
                  </a:lnTo>
                  <a:lnTo>
                    <a:pt x="19" y="49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1" y="49"/>
                  </a:lnTo>
                  <a:lnTo>
                    <a:pt x="11" y="48"/>
                  </a:lnTo>
                  <a:lnTo>
                    <a:pt x="10" y="49"/>
                  </a:lnTo>
                  <a:lnTo>
                    <a:pt x="7" y="44"/>
                  </a:lnTo>
                  <a:lnTo>
                    <a:pt x="3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3" y="33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7"/>
                  </a:lnTo>
                  <a:lnTo>
                    <a:pt x="7" y="27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5"/>
                  </a:lnTo>
                  <a:lnTo>
                    <a:pt x="11" y="15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1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3" name="Freeform 260">
              <a:extLst>
                <a:ext uri="{FF2B5EF4-FFF2-40B4-BE49-F238E27FC236}">
                  <a16:creationId xmlns:a16="http://schemas.microsoft.com/office/drawing/2014/main" id="{3ECF9B13-7872-4BD9-BB20-0EB2D4BB436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95231" y="4059215"/>
              <a:ext cx="81867" cy="50680"/>
            </a:xfrm>
            <a:custGeom>
              <a:avLst/>
              <a:gdLst>
                <a:gd name="T0" fmla="*/ 11 w 42"/>
                <a:gd name="T1" fmla="*/ 23 h 26"/>
                <a:gd name="T2" fmla="*/ 9 w 42"/>
                <a:gd name="T3" fmla="*/ 24 h 26"/>
                <a:gd name="T4" fmla="*/ 11 w 42"/>
                <a:gd name="T5" fmla="*/ 23 h 26"/>
                <a:gd name="T6" fmla="*/ 8 w 42"/>
                <a:gd name="T7" fmla="*/ 23 h 26"/>
                <a:gd name="T8" fmla="*/ 8 w 42"/>
                <a:gd name="T9" fmla="*/ 24 h 26"/>
                <a:gd name="T10" fmla="*/ 6 w 42"/>
                <a:gd name="T11" fmla="*/ 23 h 26"/>
                <a:gd name="T12" fmla="*/ 8 w 42"/>
                <a:gd name="T13" fmla="*/ 23 h 26"/>
                <a:gd name="T14" fmla="*/ 14 w 42"/>
                <a:gd name="T15" fmla="*/ 21 h 26"/>
                <a:gd name="T16" fmla="*/ 14 w 42"/>
                <a:gd name="T17" fmla="*/ 21 h 26"/>
                <a:gd name="T18" fmla="*/ 14 w 42"/>
                <a:gd name="T19" fmla="*/ 23 h 26"/>
                <a:gd name="T20" fmla="*/ 12 w 42"/>
                <a:gd name="T21" fmla="*/ 21 h 26"/>
                <a:gd name="T22" fmla="*/ 11 w 42"/>
                <a:gd name="T23" fmla="*/ 16 h 26"/>
                <a:gd name="T24" fmla="*/ 9 w 42"/>
                <a:gd name="T25" fmla="*/ 18 h 26"/>
                <a:gd name="T26" fmla="*/ 9 w 42"/>
                <a:gd name="T27" fmla="*/ 16 h 26"/>
                <a:gd name="T28" fmla="*/ 16 w 42"/>
                <a:gd name="T29" fmla="*/ 16 h 26"/>
                <a:gd name="T30" fmla="*/ 16 w 42"/>
                <a:gd name="T31" fmla="*/ 18 h 26"/>
                <a:gd name="T32" fmla="*/ 9 w 42"/>
                <a:gd name="T33" fmla="*/ 12 h 26"/>
                <a:gd name="T34" fmla="*/ 8 w 42"/>
                <a:gd name="T35" fmla="*/ 13 h 26"/>
                <a:gd name="T36" fmla="*/ 9 w 42"/>
                <a:gd name="T37" fmla="*/ 12 h 26"/>
                <a:gd name="T38" fmla="*/ 28 w 42"/>
                <a:gd name="T39" fmla="*/ 0 h 26"/>
                <a:gd name="T40" fmla="*/ 42 w 42"/>
                <a:gd name="T41" fmla="*/ 0 h 26"/>
                <a:gd name="T42" fmla="*/ 42 w 42"/>
                <a:gd name="T43" fmla="*/ 5 h 26"/>
                <a:gd name="T44" fmla="*/ 42 w 42"/>
                <a:gd name="T45" fmla="*/ 7 h 26"/>
                <a:gd name="T46" fmla="*/ 39 w 42"/>
                <a:gd name="T47" fmla="*/ 7 h 26"/>
                <a:gd name="T48" fmla="*/ 41 w 42"/>
                <a:gd name="T49" fmla="*/ 8 h 26"/>
                <a:gd name="T50" fmla="*/ 42 w 42"/>
                <a:gd name="T51" fmla="*/ 12 h 26"/>
                <a:gd name="T52" fmla="*/ 39 w 42"/>
                <a:gd name="T53" fmla="*/ 15 h 26"/>
                <a:gd name="T54" fmla="*/ 33 w 42"/>
                <a:gd name="T55" fmla="*/ 16 h 26"/>
                <a:gd name="T56" fmla="*/ 28 w 42"/>
                <a:gd name="T57" fmla="*/ 18 h 26"/>
                <a:gd name="T58" fmla="*/ 25 w 42"/>
                <a:gd name="T59" fmla="*/ 24 h 26"/>
                <a:gd name="T60" fmla="*/ 22 w 42"/>
                <a:gd name="T61" fmla="*/ 24 h 26"/>
                <a:gd name="T62" fmla="*/ 22 w 42"/>
                <a:gd name="T63" fmla="*/ 24 h 26"/>
                <a:gd name="T64" fmla="*/ 20 w 42"/>
                <a:gd name="T65" fmla="*/ 23 h 26"/>
                <a:gd name="T66" fmla="*/ 19 w 42"/>
                <a:gd name="T67" fmla="*/ 21 h 26"/>
                <a:gd name="T68" fmla="*/ 19 w 42"/>
                <a:gd name="T69" fmla="*/ 19 h 26"/>
                <a:gd name="T70" fmla="*/ 17 w 42"/>
                <a:gd name="T71" fmla="*/ 19 h 26"/>
                <a:gd name="T72" fmla="*/ 22 w 42"/>
                <a:gd name="T73" fmla="*/ 16 h 26"/>
                <a:gd name="T74" fmla="*/ 20 w 42"/>
                <a:gd name="T75" fmla="*/ 15 h 26"/>
                <a:gd name="T76" fmla="*/ 17 w 42"/>
                <a:gd name="T77" fmla="*/ 16 h 26"/>
                <a:gd name="T78" fmla="*/ 17 w 42"/>
                <a:gd name="T79" fmla="*/ 13 h 26"/>
                <a:gd name="T80" fmla="*/ 22 w 42"/>
                <a:gd name="T81" fmla="*/ 12 h 26"/>
                <a:gd name="T82" fmla="*/ 23 w 42"/>
                <a:gd name="T83" fmla="*/ 12 h 26"/>
                <a:gd name="T84" fmla="*/ 17 w 42"/>
                <a:gd name="T85" fmla="*/ 12 h 26"/>
                <a:gd name="T86" fmla="*/ 12 w 42"/>
                <a:gd name="T87" fmla="*/ 13 h 26"/>
                <a:gd name="T88" fmla="*/ 11 w 42"/>
                <a:gd name="T89" fmla="*/ 12 h 26"/>
                <a:gd name="T90" fmla="*/ 6 w 42"/>
                <a:gd name="T91" fmla="*/ 10 h 26"/>
                <a:gd name="T92" fmla="*/ 6 w 42"/>
                <a:gd name="T93" fmla="*/ 7 h 26"/>
                <a:gd name="T94" fmla="*/ 3 w 42"/>
                <a:gd name="T95" fmla="*/ 7 h 26"/>
                <a:gd name="T96" fmla="*/ 1 w 42"/>
                <a:gd name="T97" fmla="*/ 5 h 26"/>
                <a:gd name="T98" fmla="*/ 6 w 42"/>
                <a:gd name="T99" fmla="*/ 4 h 26"/>
                <a:gd name="T100" fmla="*/ 16 w 42"/>
                <a:gd name="T10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2" h="26">
                  <a:moveTo>
                    <a:pt x="11" y="23"/>
                  </a:moveTo>
                  <a:lnTo>
                    <a:pt x="11" y="23"/>
                  </a:lnTo>
                  <a:lnTo>
                    <a:pt x="11" y="23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3"/>
                  </a:lnTo>
                  <a:lnTo>
                    <a:pt x="11" y="23"/>
                  </a:lnTo>
                  <a:close/>
                  <a:moveTo>
                    <a:pt x="8" y="23"/>
                  </a:moveTo>
                  <a:lnTo>
                    <a:pt x="8" y="23"/>
                  </a:lnTo>
                  <a:lnTo>
                    <a:pt x="9" y="23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close/>
                  <a:moveTo>
                    <a:pt x="14" y="21"/>
                  </a:move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1"/>
                  </a:lnTo>
                  <a:lnTo>
                    <a:pt x="14" y="21"/>
                  </a:lnTo>
                  <a:close/>
                  <a:moveTo>
                    <a:pt x="9" y="16"/>
                  </a:move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close/>
                  <a:moveTo>
                    <a:pt x="17" y="16"/>
                  </a:moveTo>
                  <a:lnTo>
                    <a:pt x="17" y="16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6"/>
                  </a:lnTo>
                  <a:lnTo>
                    <a:pt x="17" y="16"/>
                  </a:lnTo>
                  <a:close/>
                  <a:moveTo>
                    <a:pt x="9" y="12"/>
                  </a:moveTo>
                  <a:lnTo>
                    <a:pt x="9" y="12"/>
                  </a:lnTo>
                  <a:lnTo>
                    <a:pt x="9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8" y="12"/>
                  </a:lnTo>
                  <a:lnTo>
                    <a:pt x="9" y="12"/>
                  </a:lnTo>
                  <a:close/>
                  <a:moveTo>
                    <a:pt x="20" y="0"/>
                  </a:moveTo>
                  <a:lnTo>
                    <a:pt x="25" y="0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42" y="0"/>
                  </a:lnTo>
                  <a:lnTo>
                    <a:pt x="42" y="2"/>
                  </a:lnTo>
                  <a:lnTo>
                    <a:pt x="42" y="4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7"/>
                  </a:lnTo>
                  <a:lnTo>
                    <a:pt x="42" y="7"/>
                  </a:lnTo>
                  <a:lnTo>
                    <a:pt x="41" y="7"/>
                  </a:lnTo>
                  <a:lnTo>
                    <a:pt x="39" y="7"/>
                  </a:lnTo>
                  <a:lnTo>
                    <a:pt x="39" y="7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10"/>
                  </a:lnTo>
                  <a:lnTo>
                    <a:pt x="42" y="10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5"/>
                  </a:lnTo>
                  <a:lnTo>
                    <a:pt x="39" y="15"/>
                  </a:lnTo>
                  <a:lnTo>
                    <a:pt x="36" y="15"/>
                  </a:lnTo>
                  <a:lnTo>
                    <a:pt x="35" y="15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7" y="19"/>
                  </a:lnTo>
                  <a:lnTo>
                    <a:pt x="25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2" y="24"/>
                  </a:lnTo>
                  <a:lnTo>
                    <a:pt x="23" y="23"/>
                  </a:lnTo>
                  <a:lnTo>
                    <a:pt x="22" y="23"/>
                  </a:lnTo>
                  <a:lnTo>
                    <a:pt x="22" y="24"/>
                  </a:lnTo>
                  <a:lnTo>
                    <a:pt x="20" y="24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9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7" y="18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2" y="15"/>
                  </a:lnTo>
                  <a:lnTo>
                    <a:pt x="20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5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14" y="13"/>
                  </a:lnTo>
                  <a:lnTo>
                    <a:pt x="12" y="13"/>
                  </a:lnTo>
                  <a:lnTo>
                    <a:pt x="11" y="13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8" y="12"/>
                  </a:lnTo>
                  <a:lnTo>
                    <a:pt x="6" y="10"/>
                  </a:lnTo>
                  <a:lnTo>
                    <a:pt x="5" y="10"/>
                  </a:lnTo>
                  <a:lnTo>
                    <a:pt x="5" y="8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8" y="4"/>
                  </a:lnTo>
                  <a:lnTo>
                    <a:pt x="12" y="4"/>
                  </a:lnTo>
                  <a:lnTo>
                    <a:pt x="16" y="4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4" name="Freeform 261">
              <a:extLst>
                <a:ext uri="{FF2B5EF4-FFF2-40B4-BE49-F238E27FC236}">
                  <a16:creationId xmlns:a16="http://schemas.microsoft.com/office/drawing/2014/main" id="{EA14E432-31A9-4BC4-90CA-23FDE8EB2CA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40815" y="4031926"/>
              <a:ext cx="9747" cy="13645"/>
            </a:xfrm>
            <a:custGeom>
              <a:avLst/>
              <a:gdLst>
                <a:gd name="T0" fmla="*/ 3 w 5"/>
                <a:gd name="T1" fmla="*/ 0 h 7"/>
                <a:gd name="T2" fmla="*/ 3 w 5"/>
                <a:gd name="T3" fmla="*/ 0 h 7"/>
                <a:gd name="T4" fmla="*/ 3 w 5"/>
                <a:gd name="T5" fmla="*/ 0 h 7"/>
                <a:gd name="T6" fmla="*/ 5 w 5"/>
                <a:gd name="T7" fmla="*/ 2 h 7"/>
                <a:gd name="T8" fmla="*/ 2 w 5"/>
                <a:gd name="T9" fmla="*/ 3 h 7"/>
                <a:gd name="T10" fmla="*/ 2 w 5"/>
                <a:gd name="T11" fmla="*/ 7 h 7"/>
                <a:gd name="T12" fmla="*/ 0 w 5"/>
                <a:gd name="T13" fmla="*/ 7 h 7"/>
                <a:gd name="T14" fmla="*/ 0 w 5"/>
                <a:gd name="T15" fmla="*/ 5 h 7"/>
                <a:gd name="T16" fmla="*/ 0 w 5"/>
                <a:gd name="T17" fmla="*/ 5 h 7"/>
                <a:gd name="T18" fmla="*/ 0 w 5"/>
                <a:gd name="T19" fmla="*/ 3 h 7"/>
                <a:gd name="T20" fmla="*/ 2 w 5"/>
                <a:gd name="T21" fmla="*/ 2 h 7"/>
                <a:gd name="T22" fmla="*/ 3 w 5"/>
                <a:gd name="T23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" h="7">
                  <a:moveTo>
                    <a:pt x="3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5" name="Freeform 262">
              <a:extLst>
                <a:ext uri="{FF2B5EF4-FFF2-40B4-BE49-F238E27FC236}">
                  <a16:creationId xmlns:a16="http://schemas.microsoft.com/office/drawing/2014/main" id="{5CC0C60F-0F4B-4F09-8EB4-E3CF1AC044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4733" y="3913024"/>
              <a:ext cx="113055" cy="116953"/>
            </a:xfrm>
            <a:custGeom>
              <a:avLst/>
              <a:gdLst>
                <a:gd name="T0" fmla="*/ 24 w 58"/>
                <a:gd name="T1" fmla="*/ 0 h 60"/>
                <a:gd name="T2" fmla="*/ 36 w 58"/>
                <a:gd name="T3" fmla="*/ 0 h 60"/>
                <a:gd name="T4" fmla="*/ 44 w 58"/>
                <a:gd name="T5" fmla="*/ 3 h 60"/>
                <a:gd name="T6" fmla="*/ 44 w 58"/>
                <a:gd name="T7" fmla="*/ 11 h 60"/>
                <a:gd name="T8" fmla="*/ 44 w 58"/>
                <a:gd name="T9" fmla="*/ 19 h 60"/>
                <a:gd name="T10" fmla="*/ 44 w 58"/>
                <a:gd name="T11" fmla="*/ 28 h 60"/>
                <a:gd name="T12" fmla="*/ 46 w 58"/>
                <a:gd name="T13" fmla="*/ 28 h 60"/>
                <a:gd name="T14" fmla="*/ 49 w 58"/>
                <a:gd name="T15" fmla="*/ 28 h 60"/>
                <a:gd name="T16" fmla="*/ 51 w 58"/>
                <a:gd name="T17" fmla="*/ 28 h 60"/>
                <a:gd name="T18" fmla="*/ 54 w 58"/>
                <a:gd name="T19" fmla="*/ 30 h 60"/>
                <a:gd name="T20" fmla="*/ 54 w 58"/>
                <a:gd name="T21" fmla="*/ 28 h 60"/>
                <a:gd name="T22" fmla="*/ 54 w 58"/>
                <a:gd name="T23" fmla="*/ 28 h 60"/>
                <a:gd name="T24" fmla="*/ 58 w 58"/>
                <a:gd name="T25" fmla="*/ 31 h 60"/>
                <a:gd name="T26" fmla="*/ 54 w 58"/>
                <a:gd name="T27" fmla="*/ 35 h 60"/>
                <a:gd name="T28" fmla="*/ 49 w 58"/>
                <a:gd name="T29" fmla="*/ 38 h 60"/>
                <a:gd name="T30" fmla="*/ 47 w 58"/>
                <a:gd name="T31" fmla="*/ 39 h 60"/>
                <a:gd name="T32" fmla="*/ 44 w 58"/>
                <a:gd name="T33" fmla="*/ 41 h 60"/>
                <a:gd name="T34" fmla="*/ 44 w 58"/>
                <a:gd name="T35" fmla="*/ 44 h 60"/>
                <a:gd name="T36" fmla="*/ 44 w 58"/>
                <a:gd name="T37" fmla="*/ 47 h 60"/>
                <a:gd name="T38" fmla="*/ 43 w 58"/>
                <a:gd name="T39" fmla="*/ 49 h 60"/>
                <a:gd name="T40" fmla="*/ 43 w 58"/>
                <a:gd name="T41" fmla="*/ 50 h 60"/>
                <a:gd name="T42" fmla="*/ 41 w 58"/>
                <a:gd name="T43" fmla="*/ 50 h 60"/>
                <a:gd name="T44" fmla="*/ 39 w 58"/>
                <a:gd name="T45" fmla="*/ 50 h 60"/>
                <a:gd name="T46" fmla="*/ 39 w 58"/>
                <a:gd name="T47" fmla="*/ 52 h 60"/>
                <a:gd name="T48" fmla="*/ 39 w 58"/>
                <a:gd name="T49" fmla="*/ 52 h 60"/>
                <a:gd name="T50" fmla="*/ 38 w 58"/>
                <a:gd name="T51" fmla="*/ 53 h 60"/>
                <a:gd name="T52" fmla="*/ 36 w 58"/>
                <a:gd name="T53" fmla="*/ 55 h 60"/>
                <a:gd name="T54" fmla="*/ 35 w 58"/>
                <a:gd name="T55" fmla="*/ 55 h 60"/>
                <a:gd name="T56" fmla="*/ 33 w 58"/>
                <a:gd name="T57" fmla="*/ 57 h 60"/>
                <a:gd name="T58" fmla="*/ 32 w 58"/>
                <a:gd name="T59" fmla="*/ 58 h 60"/>
                <a:gd name="T60" fmla="*/ 32 w 58"/>
                <a:gd name="T61" fmla="*/ 60 h 60"/>
                <a:gd name="T62" fmla="*/ 24 w 58"/>
                <a:gd name="T63" fmla="*/ 57 h 60"/>
                <a:gd name="T64" fmla="*/ 13 w 58"/>
                <a:gd name="T65" fmla="*/ 57 h 60"/>
                <a:gd name="T66" fmla="*/ 6 w 58"/>
                <a:gd name="T67" fmla="*/ 53 h 60"/>
                <a:gd name="T68" fmla="*/ 0 w 58"/>
                <a:gd name="T69" fmla="*/ 47 h 60"/>
                <a:gd name="T70" fmla="*/ 2 w 58"/>
                <a:gd name="T71" fmla="*/ 46 h 60"/>
                <a:gd name="T72" fmla="*/ 2 w 58"/>
                <a:gd name="T73" fmla="*/ 44 h 60"/>
                <a:gd name="T74" fmla="*/ 2 w 58"/>
                <a:gd name="T75" fmla="*/ 42 h 60"/>
                <a:gd name="T76" fmla="*/ 2 w 58"/>
                <a:gd name="T77" fmla="*/ 41 h 60"/>
                <a:gd name="T78" fmla="*/ 2 w 58"/>
                <a:gd name="T79" fmla="*/ 38 h 60"/>
                <a:gd name="T80" fmla="*/ 2 w 58"/>
                <a:gd name="T81" fmla="*/ 36 h 60"/>
                <a:gd name="T82" fmla="*/ 5 w 58"/>
                <a:gd name="T83" fmla="*/ 31 h 60"/>
                <a:gd name="T84" fmla="*/ 8 w 58"/>
                <a:gd name="T85" fmla="*/ 25 h 60"/>
                <a:gd name="T86" fmla="*/ 14 w 58"/>
                <a:gd name="T87" fmla="*/ 25 h 60"/>
                <a:gd name="T88" fmla="*/ 22 w 58"/>
                <a:gd name="T89" fmla="*/ 25 h 60"/>
                <a:gd name="T90" fmla="*/ 27 w 58"/>
                <a:gd name="T91" fmla="*/ 25 h 60"/>
                <a:gd name="T92" fmla="*/ 27 w 58"/>
                <a:gd name="T93" fmla="*/ 23 h 60"/>
                <a:gd name="T94" fmla="*/ 27 w 58"/>
                <a:gd name="T95" fmla="*/ 20 h 60"/>
                <a:gd name="T96" fmla="*/ 24 w 58"/>
                <a:gd name="T97" fmla="*/ 20 h 60"/>
                <a:gd name="T98" fmla="*/ 24 w 58"/>
                <a:gd name="T99" fmla="*/ 19 h 60"/>
                <a:gd name="T100" fmla="*/ 22 w 58"/>
                <a:gd name="T101" fmla="*/ 16 h 60"/>
                <a:gd name="T102" fmla="*/ 19 w 58"/>
                <a:gd name="T103" fmla="*/ 14 h 60"/>
                <a:gd name="T104" fmla="*/ 14 w 58"/>
                <a:gd name="T105" fmla="*/ 11 h 60"/>
                <a:gd name="T106" fmla="*/ 13 w 58"/>
                <a:gd name="T107" fmla="*/ 9 h 60"/>
                <a:gd name="T108" fmla="*/ 16 w 58"/>
                <a:gd name="T109" fmla="*/ 8 h 60"/>
                <a:gd name="T110" fmla="*/ 19 w 58"/>
                <a:gd name="T111" fmla="*/ 6 h 60"/>
                <a:gd name="T112" fmla="*/ 19 w 58"/>
                <a:gd name="T113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8" h="60">
                  <a:moveTo>
                    <a:pt x="19" y="0"/>
                  </a:moveTo>
                  <a:lnTo>
                    <a:pt x="24" y="0"/>
                  </a:lnTo>
                  <a:lnTo>
                    <a:pt x="30" y="0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44" y="3"/>
                  </a:lnTo>
                  <a:lnTo>
                    <a:pt x="44" y="8"/>
                  </a:lnTo>
                  <a:lnTo>
                    <a:pt x="44" y="11"/>
                  </a:lnTo>
                  <a:lnTo>
                    <a:pt x="44" y="16"/>
                  </a:lnTo>
                  <a:lnTo>
                    <a:pt x="44" y="19"/>
                  </a:lnTo>
                  <a:lnTo>
                    <a:pt x="44" y="25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6" y="28"/>
                  </a:lnTo>
                  <a:lnTo>
                    <a:pt x="47" y="28"/>
                  </a:lnTo>
                  <a:lnTo>
                    <a:pt x="49" y="28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2" y="30"/>
                  </a:lnTo>
                  <a:lnTo>
                    <a:pt x="54" y="30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8" y="31"/>
                  </a:lnTo>
                  <a:lnTo>
                    <a:pt x="58" y="31"/>
                  </a:lnTo>
                  <a:lnTo>
                    <a:pt x="57" y="33"/>
                  </a:lnTo>
                  <a:lnTo>
                    <a:pt x="54" y="35"/>
                  </a:lnTo>
                  <a:lnTo>
                    <a:pt x="52" y="36"/>
                  </a:lnTo>
                  <a:lnTo>
                    <a:pt x="49" y="38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6" y="41"/>
                  </a:lnTo>
                  <a:lnTo>
                    <a:pt x="44" y="41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4" y="47"/>
                  </a:lnTo>
                  <a:lnTo>
                    <a:pt x="44" y="47"/>
                  </a:lnTo>
                  <a:lnTo>
                    <a:pt x="43" y="49"/>
                  </a:lnTo>
                  <a:lnTo>
                    <a:pt x="43" y="49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3"/>
                  </a:lnTo>
                  <a:lnTo>
                    <a:pt x="38" y="53"/>
                  </a:lnTo>
                  <a:lnTo>
                    <a:pt x="36" y="53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3" y="57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60"/>
                  </a:lnTo>
                  <a:lnTo>
                    <a:pt x="32" y="60"/>
                  </a:lnTo>
                  <a:lnTo>
                    <a:pt x="25" y="58"/>
                  </a:lnTo>
                  <a:lnTo>
                    <a:pt x="24" y="57"/>
                  </a:lnTo>
                  <a:lnTo>
                    <a:pt x="16" y="57"/>
                  </a:lnTo>
                  <a:lnTo>
                    <a:pt x="13" y="57"/>
                  </a:lnTo>
                  <a:lnTo>
                    <a:pt x="10" y="55"/>
                  </a:lnTo>
                  <a:lnTo>
                    <a:pt x="6" y="53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4"/>
                  </a:lnTo>
                  <a:lnTo>
                    <a:pt x="2" y="42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3" y="41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2" y="36"/>
                  </a:lnTo>
                  <a:lnTo>
                    <a:pt x="3" y="35"/>
                  </a:lnTo>
                  <a:lnTo>
                    <a:pt x="5" y="31"/>
                  </a:lnTo>
                  <a:lnTo>
                    <a:pt x="6" y="28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2" y="25"/>
                  </a:lnTo>
                  <a:lnTo>
                    <a:pt x="25" y="25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7" y="23"/>
                  </a:lnTo>
                  <a:lnTo>
                    <a:pt x="27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2" y="16"/>
                  </a:lnTo>
                  <a:lnTo>
                    <a:pt x="21" y="16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4" y="11"/>
                  </a:lnTo>
                  <a:lnTo>
                    <a:pt x="14" y="9"/>
                  </a:lnTo>
                  <a:lnTo>
                    <a:pt x="13" y="9"/>
                  </a:lnTo>
                  <a:lnTo>
                    <a:pt x="13" y="8"/>
                  </a:lnTo>
                  <a:lnTo>
                    <a:pt x="16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19" y="3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6" name="Freeform 263">
              <a:extLst>
                <a:ext uri="{FF2B5EF4-FFF2-40B4-BE49-F238E27FC236}">
                  <a16:creationId xmlns:a16="http://schemas.microsoft.com/office/drawing/2014/main" id="{993EDDCD-12E5-49B6-B34C-5EB652A14E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92922" y="6100050"/>
              <a:ext cx="331368" cy="177380"/>
            </a:xfrm>
            <a:custGeom>
              <a:avLst/>
              <a:gdLst>
                <a:gd name="T0" fmla="*/ 170 w 170"/>
                <a:gd name="T1" fmla="*/ 89 h 91"/>
                <a:gd name="T2" fmla="*/ 170 w 170"/>
                <a:gd name="T3" fmla="*/ 89 h 91"/>
                <a:gd name="T4" fmla="*/ 170 w 170"/>
                <a:gd name="T5" fmla="*/ 89 h 91"/>
                <a:gd name="T6" fmla="*/ 170 w 170"/>
                <a:gd name="T7" fmla="*/ 91 h 91"/>
                <a:gd name="T8" fmla="*/ 168 w 170"/>
                <a:gd name="T9" fmla="*/ 89 h 91"/>
                <a:gd name="T10" fmla="*/ 167 w 170"/>
                <a:gd name="T11" fmla="*/ 89 h 91"/>
                <a:gd name="T12" fmla="*/ 168 w 170"/>
                <a:gd name="T13" fmla="*/ 89 h 91"/>
                <a:gd name="T14" fmla="*/ 170 w 170"/>
                <a:gd name="T15" fmla="*/ 89 h 91"/>
                <a:gd name="T16" fmla="*/ 9 w 170"/>
                <a:gd name="T17" fmla="*/ 0 h 91"/>
                <a:gd name="T18" fmla="*/ 9 w 170"/>
                <a:gd name="T19" fmla="*/ 0 h 91"/>
                <a:gd name="T20" fmla="*/ 11 w 170"/>
                <a:gd name="T21" fmla="*/ 0 h 91"/>
                <a:gd name="T22" fmla="*/ 14 w 170"/>
                <a:gd name="T23" fmla="*/ 1 h 91"/>
                <a:gd name="T24" fmla="*/ 16 w 170"/>
                <a:gd name="T25" fmla="*/ 1 h 91"/>
                <a:gd name="T26" fmla="*/ 16 w 170"/>
                <a:gd name="T27" fmla="*/ 1 h 91"/>
                <a:gd name="T28" fmla="*/ 17 w 170"/>
                <a:gd name="T29" fmla="*/ 1 h 91"/>
                <a:gd name="T30" fmla="*/ 17 w 170"/>
                <a:gd name="T31" fmla="*/ 1 h 91"/>
                <a:gd name="T32" fmla="*/ 19 w 170"/>
                <a:gd name="T33" fmla="*/ 1 h 91"/>
                <a:gd name="T34" fmla="*/ 19 w 170"/>
                <a:gd name="T35" fmla="*/ 1 h 91"/>
                <a:gd name="T36" fmla="*/ 20 w 170"/>
                <a:gd name="T37" fmla="*/ 3 h 91"/>
                <a:gd name="T38" fmla="*/ 20 w 170"/>
                <a:gd name="T39" fmla="*/ 4 h 91"/>
                <a:gd name="T40" fmla="*/ 22 w 170"/>
                <a:gd name="T41" fmla="*/ 4 h 91"/>
                <a:gd name="T42" fmla="*/ 23 w 170"/>
                <a:gd name="T43" fmla="*/ 6 h 91"/>
                <a:gd name="T44" fmla="*/ 23 w 170"/>
                <a:gd name="T45" fmla="*/ 6 h 91"/>
                <a:gd name="T46" fmla="*/ 23 w 170"/>
                <a:gd name="T47" fmla="*/ 4 h 91"/>
                <a:gd name="T48" fmla="*/ 25 w 170"/>
                <a:gd name="T49" fmla="*/ 4 h 91"/>
                <a:gd name="T50" fmla="*/ 25 w 170"/>
                <a:gd name="T51" fmla="*/ 4 h 91"/>
                <a:gd name="T52" fmla="*/ 27 w 170"/>
                <a:gd name="T53" fmla="*/ 6 h 91"/>
                <a:gd name="T54" fmla="*/ 27 w 170"/>
                <a:gd name="T55" fmla="*/ 7 h 91"/>
                <a:gd name="T56" fmla="*/ 28 w 170"/>
                <a:gd name="T57" fmla="*/ 9 h 91"/>
                <a:gd name="T58" fmla="*/ 28 w 170"/>
                <a:gd name="T59" fmla="*/ 11 h 91"/>
                <a:gd name="T60" fmla="*/ 28 w 170"/>
                <a:gd name="T61" fmla="*/ 11 h 91"/>
                <a:gd name="T62" fmla="*/ 30 w 170"/>
                <a:gd name="T63" fmla="*/ 11 h 91"/>
                <a:gd name="T64" fmla="*/ 31 w 170"/>
                <a:gd name="T65" fmla="*/ 11 h 91"/>
                <a:gd name="T66" fmla="*/ 30 w 170"/>
                <a:gd name="T67" fmla="*/ 12 h 91"/>
                <a:gd name="T68" fmla="*/ 31 w 170"/>
                <a:gd name="T69" fmla="*/ 14 h 91"/>
                <a:gd name="T70" fmla="*/ 33 w 170"/>
                <a:gd name="T71" fmla="*/ 14 h 91"/>
                <a:gd name="T72" fmla="*/ 31 w 170"/>
                <a:gd name="T73" fmla="*/ 15 h 91"/>
                <a:gd name="T74" fmla="*/ 30 w 170"/>
                <a:gd name="T75" fmla="*/ 15 h 91"/>
                <a:gd name="T76" fmla="*/ 28 w 170"/>
                <a:gd name="T77" fmla="*/ 17 h 91"/>
                <a:gd name="T78" fmla="*/ 28 w 170"/>
                <a:gd name="T79" fmla="*/ 17 h 91"/>
                <a:gd name="T80" fmla="*/ 25 w 170"/>
                <a:gd name="T81" fmla="*/ 15 h 91"/>
                <a:gd name="T82" fmla="*/ 25 w 170"/>
                <a:gd name="T83" fmla="*/ 12 h 91"/>
                <a:gd name="T84" fmla="*/ 23 w 170"/>
                <a:gd name="T85" fmla="*/ 11 h 91"/>
                <a:gd name="T86" fmla="*/ 22 w 170"/>
                <a:gd name="T87" fmla="*/ 9 h 91"/>
                <a:gd name="T88" fmla="*/ 22 w 170"/>
                <a:gd name="T89" fmla="*/ 9 h 91"/>
                <a:gd name="T90" fmla="*/ 20 w 170"/>
                <a:gd name="T91" fmla="*/ 9 h 91"/>
                <a:gd name="T92" fmla="*/ 19 w 170"/>
                <a:gd name="T93" fmla="*/ 9 h 91"/>
                <a:gd name="T94" fmla="*/ 17 w 170"/>
                <a:gd name="T95" fmla="*/ 7 h 91"/>
                <a:gd name="T96" fmla="*/ 17 w 170"/>
                <a:gd name="T97" fmla="*/ 6 h 91"/>
                <a:gd name="T98" fmla="*/ 17 w 170"/>
                <a:gd name="T99" fmla="*/ 6 h 91"/>
                <a:gd name="T100" fmla="*/ 16 w 170"/>
                <a:gd name="T101" fmla="*/ 6 h 91"/>
                <a:gd name="T102" fmla="*/ 14 w 170"/>
                <a:gd name="T103" fmla="*/ 6 h 91"/>
                <a:gd name="T104" fmla="*/ 12 w 170"/>
                <a:gd name="T105" fmla="*/ 4 h 91"/>
                <a:gd name="T106" fmla="*/ 8 w 170"/>
                <a:gd name="T107" fmla="*/ 3 h 91"/>
                <a:gd name="T108" fmla="*/ 6 w 170"/>
                <a:gd name="T109" fmla="*/ 3 h 91"/>
                <a:gd name="T110" fmla="*/ 4 w 170"/>
                <a:gd name="T111" fmla="*/ 1 h 91"/>
                <a:gd name="T112" fmla="*/ 4 w 170"/>
                <a:gd name="T113" fmla="*/ 1 h 91"/>
                <a:gd name="T114" fmla="*/ 6 w 170"/>
                <a:gd name="T115" fmla="*/ 0 h 91"/>
                <a:gd name="T116" fmla="*/ 1 w 170"/>
                <a:gd name="T117" fmla="*/ 0 h 91"/>
                <a:gd name="T118" fmla="*/ 0 w 170"/>
                <a:gd name="T119" fmla="*/ 0 h 91"/>
                <a:gd name="T120" fmla="*/ 1 w 170"/>
                <a:gd name="T121" fmla="*/ 0 h 91"/>
                <a:gd name="T122" fmla="*/ 8 w 170"/>
                <a:gd name="T123" fmla="*/ 0 h 91"/>
                <a:gd name="T124" fmla="*/ 9 w 170"/>
                <a:gd name="T12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0" h="91">
                  <a:moveTo>
                    <a:pt x="170" y="89"/>
                  </a:moveTo>
                  <a:lnTo>
                    <a:pt x="170" y="89"/>
                  </a:lnTo>
                  <a:lnTo>
                    <a:pt x="170" y="89"/>
                  </a:lnTo>
                  <a:lnTo>
                    <a:pt x="170" y="91"/>
                  </a:lnTo>
                  <a:lnTo>
                    <a:pt x="168" y="89"/>
                  </a:lnTo>
                  <a:lnTo>
                    <a:pt x="167" y="89"/>
                  </a:lnTo>
                  <a:lnTo>
                    <a:pt x="168" y="89"/>
                  </a:lnTo>
                  <a:lnTo>
                    <a:pt x="170" y="89"/>
                  </a:lnTo>
                  <a:close/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0" y="3"/>
                  </a:lnTo>
                  <a:lnTo>
                    <a:pt x="20" y="4"/>
                  </a:lnTo>
                  <a:lnTo>
                    <a:pt x="22" y="4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3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7" y="6"/>
                  </a:lnTo>
                  <a:lnTo>
                    <a:pt x="27" y="7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1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4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8" y="17"/>
                  </a:lnTo>
                  <a:lnTo>
                    <a:pt x="28" y="17"/>
                  </a:lnTo>
                  <a:lnTo>
                    <a:pt x="25" y="15"/>
                  </a:lnTo>
                  <a:lnTo>
                    <a:pt x="25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19" y="9"/>
                  </a:lnTo>
                  <a:lnTo>
                    <a:pt x="17" y="7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8" y="3"/>
                  </a:lnTo>
                  <a:lnTo>
                    <a:pt x="6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7" name="Freeform 264">
              <a:extLst>
                <a:ext uri="{FF2B5EF4-FFF2-40B4-BE49-F238E27FC236}">
                  <a16:creationId xmlns:a16="http://schemas.microsoft.com/office/drawing/2014/main" id="{1B15EBB6-DD17-4FDA-BABC-55CBA83856A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8573" y="3176218"/>
              <a:ext cx="241703" cy="220263"/>
            </a:xfrm>
            <a:custGeom>
              <a:avLst/>
              <a:gdLst>
                <a:gd name="T0" fmla="*/ 66 w 124"/>
                <a:gd name="T1" fmla="*/ 105 h 113"/>
                <a:gd name="T2" fmla="*/ 88 w 124"/>
                <a:gd name="T3" fmla="*/ 107 h 113"/>
                <a:gd name="T4" fmla="*/ 93 w 124"/>
                <a:gd name="T5" fmla="*/ 112 h 113"/>
                <a:gd name="T6" fmla="*/ 57 w 124"/>
                <a:gd name="T7" fmla="*/ 108 h 113"/>
                <a:gd name="T8" fmla="*/ 109 w 124"/>
                <a:gd name="T9" fmla="*/ 105 h 113"/>
                <a:gd name="T10" fmla="*/ 47 w 124"/>
                <a:gd name="T11" fmla="*/ 91 h 113"/>
                <a:gd name="T12" fmla="*/ 117 w 124"/>
                <a:gd name="T13" fmla="*/ 93 h 113"/>
                <a:gd name="T14" fmla="*/ 83 w 124"/>
                <a:gd name="T15" fmla="*/ 88 h 113"/>
                <a:gd name="T16" fmla="*/ 118 w 124"/>
                <a:gd name="T17" fmla="*/ 86 h 113"/>
                <a:gd name="T18" fmla="*/ 82 w 124"/>
                <a:gd name="T19" fmla="*/ 83 h 113"/>
                <a:gd name="T20" fmla="*/ 107 w 124"/>
                <a:gd name="T21" fmla="*/ 82 h 113"/>
                <a:gd name="T22" fmla="*/ 74 w 124"/>
                <a:gd name="T23" fmla="*/ 80 h 113"/>
                <a:gd name="T24" fmla="*/ 104 w 124"/>
                <a:gd name="T25" fmla="*/ 79 h 113"/>
                <a:gd name="T26" fmla="*/ 83 w 124"/>
                <a:gd name="T27" fmla="*/ 80 h 113"/>
                <a:gd name="T28" fmla="*/ 69 w 124"/>
                <a:gd name="T29" fmla="*/ 74 h 113"/>
                <a:gd name="T30" fmla="*/ 83 w 124"/>
                <a:gd name="T31" fmla="*/ 72 h 113"/>
                <a:gd name="T32" fmla="*/ 77 w 124"/>
                <a:gd name="T33" fmla="*/ 67 h 113"/>
                <a:gd name="T34" fmla="*/ 68 w 124"/>
                <a:gd name="T35" fmla="*/ 67 h 113"/>
                <a:gd name="T36" fmla="*/ 104 w 124"/>
                <a:gd name="T37" fmla="*/ 66 h 113"/>
                <a:gd name="T38" fmla="*/ 77 w 124"/>
                <a:gd name="T39" fmla="*/ 66 h 113"/>
                <a:gd name="T40" fmla="*/ 55 w 124"/>
                <a:gd name="T41" fmla="*/ 64 h 113"/>
                <a:gd name="T42" fmla="*/ 13 w 124"/>
                <a:gd name="T43" fmla="*/ 61 h 113"/>
                <a:gd name="T44" fmla="*/ 13 w 124"/>
                <a:gd name="T45" fmla="*/ 55 h 113"/>
                <a:gd name="T46" fmla="*/ 93 w 124"/>
                <a:gd name="T47" fmla="*/ 55 h 113"/>
                <a:gd name="T48" fmla="*/ 16 w 124"/>
                <a:gd name="T49" fmla="*/ 49 h 113"/>
                <a:gd name="T50" fmla="*/ 72 w 124"/>
                <a:gd name="T51" fmla="*/ 49 h 113"/>
                <a:gd name="T52" fmla="*/ 65 w 124"/>
                <a:gd name="T53" fmla="*/ 52 h 113"/>
                <a:gd name="T54" fmla="*/ 69 w 124"/>
                <a:gd name="T55" fmla="*/ 63 h 113"/>
                <a:gd name="T56" fmla="*/ 58 w 124"/>
                <a:gd name="T57" fmla="*/ 55 h 113"/>
                <a:gd name="T58" fmla="*/ 54 w 124"/>
                <a:gd name="T59" fmla="*/ 45 h 113"/>
                <a:gd name="T60" fmla="*/ 99 w 124"/>
                <a:gd name="T61" fmla="*/ 44 h 113"/>
                <a:gd name="T62" fmla="*/ 93 w 124"/>
                <a:gd name="T63" fmla="*/ 44 h 113"/>
                <a:gd name="T64" fmla="*/ 3 w 124"/>
                <a:gd name="T65" fmla="*/ 34 h 113"/>
                <a:gd name="T66" fmla="*/ 83 w 124"/>
                <a:gd name="T67" fmla="*/ 28 h 113"/>
                <a:gd name="T68" fmla="*/ 77 w 124"/>
                <a:gd name="T69" fmla="*/ 30 h 113"/>
                <a:gd name="T70" fmla="*/ 72 w 124"/>
                <a:gd name="T71" fmla="*/ 15 h 113"/>
                <a:gd name="T72" fmla="*/ 99 w 124"/>
                <a:gd name="T73" fmla="*/ 1 h 113"/>
                <a:gd name="T74" fmla="*/ 93 w 124"/>
                <a:gd name="T75" fmla="*/ 17 h 113"/>
                <a:gd name="T76" fmla="*/ 66 w 124"/>
                <a:gd name="T77" fmla="*/ 15 h 113"/>
                <a:gd name="T78" fmla="*/ 65 w 124"/>
                <a:gd name="T79" fmla="*/ 25 h 113"/>
                <a:gd name="T80" fmla="*/ 54 w 124"/>
                <a:gd name="T81" fmla="*/ 25 h 113"/>
                <a:gd name="T82" fmla="*/ 44 w 124"/>
                <a:gd name="T83" fmla="*/ 20 h 113"/>
                <a:gd name="T84" fmla="*/ 50 w 124"/>
                <a:gd name="T85" fmla="*/ 44 h 113"/>
                <a:gd name="T86" fmla="*/ 42 w 124"/>
                <a:gd name="T87" fmla="*/ 49 h 113"/>
                <a:gd name="T88" fmla="*/ 63 w 124"/>
                <a:gd name="T89" fmla="*/ 66 h 113"/>
                <a:gd name="T90" fmla="*/ 49 w 124"/>
                <a:gd name="T91" fmla="*/ 66 h 113"/>
                <a:gd name="T92" fmla="*/ 50 w 124"/>
                <a:gd name="T93" fmla="*/ 72 h 113"/>
                <a:gd name="T94" fmla="*/ 49 w 124"/>
                <a:gd name="T95" fmla="*/ 88 h 113"/>
                <a:gd name="T96" fmla="*/ 35 w 124"/>
                <a:gd name="T97" fmla="*/ 79 h 113"/>
                <a:gd name="T98" fmla="*/ 22 w 124"/>
                <a:gd name="T99" fmla="*/ 66 h 113"/>
                <a:gd name="T100" fmla="*/ 46 w 124"/>
                <a:gd name="T101" fmla="*/ 63 h 113"/>
                <a:gd name="T102" fmla="*/ 46 w 124"/>
                <a:gd name="T103" fmla="*/ 58 h 113"/>
                <a:gd name="T104" fmla="*/ 24 w 124"/>
                <a:gd name="T105" fmla="*/ 55 h 113"/>
                <a:gd name="T106" fmla="*/ 22 w 124"/>
                <a:gd name="T107" fmla="*/ 47 h 113"/>
                <a:gd name="T108" fmla="*/ 6 w 124"/>
                <a:gd name="T109" fmla="*/ 34 h 113"/>
                <a:gd name="T110" fmla="*/ 11 w 124"/>
                <a:gd name="T111" fmla="*/ 30 h 113"/>
                <a:gd name="T112" fmla="*/ 20 w 124"/>
                <a:gd name="T113" fmla="*/ 19 h 113"/>
                <a:gd name="T114" fmla="*/ 36 w 124"/>
                <a:gd name="T115" fmla="*/ 9 h 113"/>
                <a:gd name="T116" fmla="*/ 55 w 124"/>
                <a:gd name="T117" fmla="*/ 6 h 113"/>
                <a:gd name="T118" fmla="*/ 71 w 124"/>
                <a:gd name="T119" fmla="*/ 4 h 113"/>
                <a:gd name="T120" fmla="*/ 93 w 124"/>
                <a:gd name="T121" fmla="*/ 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4" h="113">
                  <a:moveTo>
                    <a:pt x="58" y="102"/>
                  </a:moveTo>
                  <a:lnTo>
                    <a:pt x="60" y="102"/>
                  </a:lnTo>
                  <a:lnTo>
                    <a:pt x="60" y="104"/>
                  </a:lnTo>
                  <a:lnTo>
                    <a:pt x="60" y="104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3" y="104"/>
                  </a:lnTo>
                  <a:lnTo>
                    <a:pt x="65" y="102"/>
                  </a:lnTo>
                  <a:lnTo>
                    <a:pt x="65" y="102"/>
                  </a:lnTo>
                  <a:lnTo>
                    <a:pt x="66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8" y="107"/>
                  </a:lnTo>
                  <a:lnTo>
                    <a:pt x="68" y="107"/>
                  </a:lnTo>
                  <a:lnTo>
                    <a:pt x="69" y="107"/>
                  </a:lnTo>
                  <a:lnTo>
                    <a:pt x="71" y="107"/>
                  </a:lnTo>
                  <a:lnTo>
                    <a:pt x="72" y="105"/>
                  </a:lnTo>
                  <a:lnTo>
                    <a:pt x="72" y="105"/>
                  </a:lnTo>
                  <a:lnTo>
                    <a:pt x="77" y="105"/>
                  </a:lnTo>
                  <a:lnTo>
                    <a:pt x="79" y="107"/>
                  </a:lnTo>
                  <a:lnTo>
                    <a:pt x="82" y="107"/>
                  </a:lnTo>
                  <a:lnTo>
                    <a:pt x="83" y="107"/>
                  </a:lnTo>
                  <a:lnTo>
                    <a:pt x="85" y="107"/>
                  </a:lnTo>
                  <a:lnTo>
                    <a:pt x="88" y="107"/>
                  </a:lnTo>
                  <a:lnTo>
                    <a:pt x="88" y="107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91" y="108"/>
                  </a:lnTo>
                  <a:lnTo>
                    <a:pt x="95" y="108"/>
                  </a:lnTo>
                  <a:lnTo>
                    <a:pt x="96" y="107"/>
                  </a:lnTo>
                  <a:lnTo>
                    <a:pt x="96" y="107"/>
                  </a:lnTo>
                  <a:lnTo>
                    <a:pt x="96" y="108"/>
                  </a:lnTo>
                  <a:lnTo>
                    <a:pt x="96" y="110"/>
                  </a:lnTo>
                  <a:lnTo>
                    <a:pt x="95" y="110"/>
                  </a:lnTo>
                  <a:lnTo>
                    <a:pt x="95" y="112"/>
                  </a:lnTo>
                  <a:lnTo>
                    <a:pt x="95" y="112"/>
                  </a:lnTo>
                  <a:lnTo>
                    <a:pt x="93" y="112"/>
                  </a:lnTo>
                  <a:lnTo>
                    <a:pt x="90" y="112"/>
                  </a:lnTo>
                  <a:lnTo>
                    <a:pt x="87" y="112"/>
                  </a:lnTo>
                  <a:lnTo>
                    <a:pt x="80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2" y="112"/>
                  </a:lnTo>
                  <a:lnTo>
                    <a:pt x="71" y="110"/>
                  </a:lnTo>
                  <a:lnTo>
                    <a:pt x="69" y="110"/>
                  </a:lnTo>
                  <a:lnTo>
                    <a:pt x="63" y="108"/>
                  </a:lnTo>
                  <a:lnTo>
                    <a:pt x="61" y="108"/>
                  </a:lnTo>
                  <a:lnTo>
                    <a:pt x="58" y="108"/>
                  </a:lnTo>
                  <a:lnTo>
                    <a:pt x="58" y="108"/>
                  </a:lnTo>
                  <a:lnTo>
                    <a:pt x="57" y="108"/>
                  </a:lnTo>
                  <a:lnTo>
                    <a:pt x="57" y="107"/>
                  </a:lnTo>
                  <a:lnTo>
                    <a:pt x="57" y="105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8" y="104"/>
                  </a:lnTo>
                  <a:lnTo>
                    <a:pt x="58" y="104"/>
                  </a:lnTo>
                  <a:lnTo>
                    <a:pt x="58" y="102"/>
                  </a:lnTo>
                  <a:lnTo>
                    <a:pt x="58" y="102"/>
                  </a:lnTo>
                  <a:close/>
                  <a:moveTo>
                    <a:pt x="109" y="99"/>
                  </a:moveTo>
                  <a:lnTo>
                    <a:pt x="109" y="101"/>
                  </a:lnTo>
                  <a:lnTo>
                    <a:pt x="109" y="102"/>
                  </a:lnTo>
                  <a:lnTo>
                    <a:pt x="109" y="104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7" y="105"/>
                  </a:lnTo>
                  <a:lnTo>
                    <a:pt x="107" y="104"/>
                  </a:lnTo>
                  <a:lnTo>
                    <a:pt x="107" y="102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9" y="99"/>
                  </a:lnTo>
                  <a:close/>
                  <a:moveTo>
                    <a:pt x="47" y="90"/>
                  </a:moveTo>
                  <a:lnTo>
                    <a:pt x="49" y="91"/>
                  </a:lnTo>
                  <a:lnTo>
                    <a:pt x="50" y="93"/>
                  </a:lnTo>
                  <a:lnTo>
                    <a:pt x="49" y="93"/>
                  </a:lnTo>
                  <a:lnTo>
                    <a:pt x="49" y="94"/>
                  </a:lnTo>
                  <a:lnTo>
                    <a:pt x="47" y="93"/>
                  </a:lnTo>
                  <a:lnTo>
                    <a:pt x="47" y="93"/>
                  </a:lnTo>
                  <a:lnTo>
                    <a:pt x="47" y="91"/>
                  </a:lnTo>
                  <a:lnTo>
                    <a:pt x="47" y="90"/>
                  </a:lnTo>
                  <a:lnTo>
                    <a:pt x="47" y="90"/>
                  </a:lnTo>
                  <a:close/>
                  <a:moveTo>
                    <a:pt x="124" y="90"/>
                  </a:moveTo>
                  <a:lnTo>
                    <a:pt x="124" y="90"/>
                  </a:lnTo>
                  <a:lnTo>
                    <a:pt x="123" y="93"/>
                  </a:lnTo>
                  <a:lnTo>
                    <a:pt x="121" y="94"/>
                  </a:lnTo>
                  <a:lnTo>
                    <a:pt x="121" y="94"/>
                  </a:lnTo>
                  <a:lnTo>
                    <a:pt x="120" y="96"/>
                  </a:lnTo>
                  <a:lnTo>
                    <a:pt x="118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4"/>
                  </a:lnTo>
                  <a:lnTo>
                    <a:pt x="117" y="94"/>
                  </a:lnTo>
                  <a:lnTo>
                    <a:pt x="117" y="93"/>
                  </a:lnTo>
                  <a:lnTo>
                    <a:pt x="117" y="93"/>
                  </a:lnTo>
                  <a:lnTo>
                    <a:pt x="118" y="91"/>
                  </a:lnTo>
                  <a:lnTo>
                    <a:pt x="120" y="90"/>
                  </a:lnTo>
                  <a:lnTo>
                    <a:pt x="123" y="90"/>
                  </a:lnTo>
                  <a:lnTo>
                    <a:pt x="124" y="90"/>
                  </a:lnTo>
                  <a:close/>
                  <a:moveTo>
                    <a:pt x="83" y="88"/>
                  </a:moveTo>
                  <a:lnTo>
                    <a:pt x="83" y="90"/>
                  </a:lnTo>
                  <a:lnTo>
                    <a:pt x="83" y="90"/>
                  </a:lnTo>
                  <a:lnTo>
                    <a:pt x="83" y="91"/>
                  </a:lnTo>
                  <a:lnTo>
                    <a:pt x="82" y="90"/>
                  </a:lnTo>
                  <a:lnTo>
                    <a:pt x="83" y="90"/>
                  </a:lnTo>
                  <a:lnTo>
                    <a:pt x="83" y="90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3" y="88"/>
                  </a:lnTo>
                  <a:close/>
                  <a:moveTo>
                    <a:pt x="98" y="85"/>
                  </a:moveTo>
                  <a:lnTo>
                    <a:pt x="98" y="86"/>
                  </a:lnTo>
                  <a:lnTo>
                    <a:pt x="98" y="86"/>
                  </a:lnTo>
                  <a:lnTo>
                    <a:pt x="98" y="86"/>
                  </a:lnTo>
                  <a:lnTo>
                    <a:pt x="96" y="88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8" y="86"/>
                  </a:lnTo>
                  <a:lnTo>
                    <a:pt x="98" y="85"/>
                  </a:lnTo>
                  <a:close/>
                  <a:moveTo>
                    <a:pt x="118" y="85"/>
                  </a:move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5"/>
                  </a:lnTo>
                  <a:lnTo>
                    <a:pt x="118" y="85"/>
                  </a:lnTo>
                  <a:close/>
                  <a:moveTo>
                    <a:pt x="71" y="83"/>
                  </a:moveTo>
                  <a:lnTo>
                    <a:pt x="71" y="85"/>
                  </a:lnTo>
                  <a:lnTo>
                    <a:pt x="71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3"/>
                  </a:lnTo>
                  <a:lnTo>
                    <a:pt x="69" y="85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71" y="83"/>
                  </a:lnTo>
                  <a:close/>
                  <a:moveTo>
                    <a:pt x="82" y="83"/>
                  </a:moveTo>
                  <a:lnTo>
                    <a:pt x="83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0" y="83"/>
                  </a:lnTo>
                  <a:lnTo>
                    <a:pt x="82" y="83"/>
                  </a:lnTo>
                  <a:close/>
                  <a:moveTo>
                    <a:pt x="110" y="82"/>
                  </a:moveTo>
                  <a:lnTo>
                    <a:pt x="112" y="82"/>
                  </a:lnTo>
                  <a:lnTo>
                    <a:pt x="109" y="83"/>
                  </a:lnTo>
                  <a:lnTo>
                    <a:pt x="109" y="83"/>
                  </a:lnTo>
                  <a:lnTo>
                    <a:pt x="107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3"/>
                  </a:lnTo>
                  <a:lnTo>
                    <a:pt x="107" y="82"/>
                  </a:lnTo>
                  <a:lnTo>
                    <a:pt x="109" y="82"/>
                  </a:lnTo>
                  <a:lnTo>
                    <a:pt x="110" y="82"/>
                  </a:lnTo>
                  <a:close/>
                  <a:moveTo>
                    <a:pt x="91" y="80"/>
                  </a:moveTo>
                  <a:lnTo>
                    <a:pt x="93" y="82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90" y="82"/>
                  </a:lnTo>
                  <a:lnTo>
                    <a:pt x="90" y="82"/>
                  </a:lnTo>
                  <a:lnTo>
                    <a:pt x="91" y="82"/>
                  </a:lnTo>
                  <a:lnTo>
                    <a:pt x="91" y="80"/>
                  </a:lnTo>
                  <a:close/>
                  <a:moveTo>
                    <a:pt x="72" y="79"/>
                  </a:moveTo>
                  <a:lnTo>
                    <a:pt x="74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79"/>
                  </a:lnTo>
                  <a:lnTo>
                    <a:pt x="72" y="79"/>
                  </a:lnTo>
                  <a:close/>
                  <a:moveTo>
                    <a:pt x="104" y="79"/>
                  </a:moveTo>
                  <a:lnTo>
                    <a:pt x="106" y="79"/>
                  </a:lnTo>
                  <a:lnTo>
                    <a:pt x="106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6" y="80"/>
                  </a:lnTo>
                  <a:lnTo>
                    <a:pt x="106" y="79"/>
                  </a:lnTo>
                  <a:lnTo>
                    <a:pt x="104" y="79"/>
                  </a:lnTo>
                  <a:close/>
                  <a:moveTo>
                    <a:pt x="80" y="77"/>
                  </a:moveTo>
                  <a:lnTo>
                    <a:pt x="82" y="77"/>
                  </a:lnTo>
                  <a:lnTo>
                    <a:pt x="80" y="79"/>
                  </a:lnTo>
                  <a:lnTo>
                    <a:pt x="82" y="79"/>
                  </a:lnTo>
                  <a:lnTo>
                    <a:pt x="80" y="80"/>
                  </a:lnTo>
                  <a:lnTo>
                    <a:pt x="79" y="80"/>
                  </a:lnTo>
                  <a:lnTo>
                    <a:pt x="79" y="79"/>
                  </a:lnTo>
                  <a:lnTo>
                    <a:pt x="79" y="77"/>
                  </a:lnTo>
                  <a:lnTo>
                    <a:pt x="80" y="77"/>
                  </a:lnTo>
                  <a:close/>
                  <a:moveTo>
                    <a:pt x="85" y="77"/>
                  </a:moveTo>
                  <a:lnTo>
                    <a:pt x="85" y="77"/>
                  </a:lnTo>
                  <a:lnTo>
                    <a:pt x="85" y="77"/>
                  </a:lnTo>
                  <a:lnTo>
                    <a:pt x="85" y="79"/>
                  </a:lnTo>
                  <a:lnTo>
                    <a:pt x="85" y="80"/>
                  </a:lnTo>
                  <a:lnTo>
                    <a:pt x="83" y="80"/>
                  </a:lnTo>
                  <a:lnTo>
                    <a:pt x="83" y="80"/>
                  </a:lnTo>
                  <a:lnTo>
                    <a:pt x="82" y="79"/>
                  </a:lnTo>
                  <a:lnTo>
                    <a:pt x="85" y="77"/>
                  </a:lnTo>
                  <a:close/>
                  <a:moveTo>
                    <a:pt x="69" y="75"/>
                  </a:moveTo>
                  <a:lnTo>
                    <a:pt x="71" y="77"/>
                  </a:lnTo>
                  <a:lnTo>
                    <a:pt x="71" y="77"/>
                  </a:lnTo>
                  <a:lnTo>
                    <a:pt x="71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5"/>
                  </a:lnTo>
                  <a:close/>
                  <a:moveTo>
                    <a:pt x="69" y="72"/>
                  </a:moveTo>
                  <a:lnTo>
                    <a:pt x="69" y="72"/>
                  </a:lnTo>
                  <a:lnTo>
                    <a:pt x="69" y="72"/>
                  </a:lnTo>
                  <a:lnTo>
                    <a:pt x="69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9" y="72"/>
                  </a:lnTo>
                  <a:close/>
                  <a:moveTo>
                    <a:pt x="76" y="71"/>
                  </a:moveTo>
                  <a:lnTo>
                    <a:pt x="76" y="71"/>
                  </a:lnTo>
                  <a:lnTo>
                    <a:pt x="76" y="74"/>
                  </a:lnTo>
                  <a:lnTo>
                    <a:pt x="76" y="74"/>
                  </a:lnTo>
                  <a:lnTo>
                    <a:pt x="76" y="72"/>
                  </a:lnTo>
                  <a:lnTo>
                    <a:pt x="76" y="72"/>
                  </a:lnTo>
                  <a:lnTo>
                    <a:pt x="76" y="71"/>
                  </a:lnTo>
                  <a:close/>
                  <a:moveTo>
                    <a:pt x="82" y="71"/>
                  </a:moveTo>
                  <a:lnTo>
                    <a:pt x="83" y="72"/>
                  </a:lnTo>
                  <a:lnTo>
                    <a:pt x="83" y="72"/>
                  </a:lnTo>
                  <a:lnTo>
                    <a:pt x="83" y="72"/>
                  </a:lnTo>
                  <a:lnTo>
                    <a:pt x="82" y="72"/>
                  </a:lnTo>
                  <a:lnTo>
                    <a:pt x="82" y="71"/>
                  </a:lnTo>
                  <a:lnTo>
                    <a:pt x="82" y="71"/>
                  </a:lnTo>
                  <a:close/>
                  <a:moveTo>
                    <a:pt x="96" y="69"/>
                  </a:moveTo>
                  <a:lnTo>
                    <a:pt x="96" y="69"/>
                  </a:lnTo>
                  <a:lnTo>
                    <a:pt x="95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3" y="69"/>
                  </a:lnTo>
                  <a:lnTo>
                    <a:pt x="95" y="69"/>
                  </a:lnTo>
                  <a:lnTo>
                    <a:pt x="96" y="69"/>
                  </a:lnTo>
                  <a:lnTo>
                    <a:pt x="96" y="69"/>
                  </a:lnTo>
                  <a:close/>
                  <a:moveTo>
                    <a:pt x="77" y="67"/>
                  </a:moveTo>
                  <a:lnTo>
                    <a:pt x="79" y="69"/>
                  </a:lnTo>
                  <a:lnTo>
                    <a:pt x="80" y="69"/>
                  </a:lnTo>
                  <a:lnTo>
                    <a:pt x="80" y="69"/>
                  </a:lnTo>
                  <a:lnTo>
                    <a:pt x="80" y="71"/>
                  </a:lnTo>
                  <a:lnTo>
                    <a:pt x="79" y="71"/>
                  </a:lnTo>
                  <a:lnTo>
                    <a:pt x="77" y="69"/>
                  </a:lnTo>
                  <a:lnTo>
                    <a:pt x="77" y="69"/>
                  </a:lnTo>
                  <a:lnTo>
                    <a:pt x="77" y="67"/>
                  </a:lnTo>
                  <a:lnTo>
                    <a:pt x="77" y="67"/>
                  </a:lnTo>
                  <a:close/>
                  <a:moveTo>
                    <a:pt x="68" y="67"/>
                  </a:moveTo>
                  <a:lnTo>
                    <a:pt x="68" y="69"/>
                  </a:lnTo>
                  <a:lnTo>
                    <a:pt x="68" y="71"/>
                  </a:lnTo>
                  <a:lnTo>
                    <a:pt x="66" y="71"/>
                  </a:lnTo>
                  <a:lnTo>
                    <a:pt x="66" y="69"/>
                  </a:lnTo>
                  <a:lnTo>
                    <a:pt x="68" y="67"/>
                  </a:lnTo>
                  <a:lnTo>
                    <a:pt x="68" y="67"/>
                  </a:lnTo>
                  <a:close/>
                  <a:moveTo>
                    <a:pt x="104" y="66"/>
                  </a:moveTo>
                  <a:lnTo>
                    <a:pt x="106" y="66"/>
                  </a:lnTo>
                  <a:lnTo>
                    <a:pt x="106" y="66"/>
                  </a:lnTo>
                  <a:lnTo>
                    <a:pt x="107" y="67"/>
                  </a:lnTo>
                  <a:lnTo>
                    <a:pt x="107" y="67"/>
                  </a:lnTo>
                  <a:lnTo>
                    <a:pt x="106" y="67"/>
                  </a:lnTo>
                  <a:lnTo>
                    <a:pt x="104" y="69"/>
                  </a:lnTo>
                  <a:lnTo>
                    <a:pt x="102" y="69"/>
                  </a:lnTo>
                  <a:lnTo>
                    <a:pt x="102" y="67"/>
                  </a:lnTo>
                  <a:lnTo>
                    <a:pt x="101" y="67"/>
                  </a:lnTo>
                  <a:lnTo>
                    <a:pt x="99" y="67"/>
                  </a:lnTo>
                  <a:lnTo>
                    <a:pt x="101" y="66"/>
                  </a:lnTo>
                  <a:lnTo>
                    <a:pt x="102" y="66"/>
                  </a:lnTo>
                  <a:lnTo>
                    <a:pt x="104" y="66"/>
                  </a:lnTo>
                  <a:close/>
                  <a:moveTo>
                    <a:pt x="14" y="64"/>
                  </a:moveTo>
                  <a:lnTo>
                    <a:pt x="16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9" y="67"/>
                  </a:lnTo>
                  <a:lnTo>
                    <a:pt x="17" y="67"/>
                  </a:lnTo>
                  <a:lnTo>
                    <a:pt x="17" y="69"/>
                  </a:lnTo>
                  <a:lnTo>
                    <a:pt x="16" y="67"/>
                  </a:lnTo>
                  <a:lnTo>
                    <a:pt x="14" y="66"/>
                  </a:lnTo>
                  <a:lnTo>
                    <a:pt x="14" y="66"/>
                  </a:lnTo>
                  <a:lnTo>
                    <a:pt x="14" y="64"/>
                  </a:lnTo>
                  <a:close/>
                  <a:moveTo>
                    <a:pt x="74" y="63"/>
                  </a:moveTo>
                  <a:lnTo>
                    <a:pt x="76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7"/>
                  </a:lnTo>
                  <a:lnTo>
                    <a:pt x="77" y="67"/>
                  </a:lnTo>
                  <a:lnTo>
                    <a:pt x="76" y="67"/>
                  </a:lnTo>
                  <a:lnTo>
                    <a:pt x="74" y="66"/>
                  </a:lnTo>
                  <a:lnTo>
                    <a:pt x="74" y="64"/>
                  </a:lnTo>
                  <a:lnTo>
                    <a:pt x="72" y="64"/>
                  </a:lnTo>
                  <a:lnTo>
                    <a:pt x="72" y="63"/>
                  </a:lnTo>
                  <a:lnTo>
                    <a:pt x="74" y="63"/>
                  </a:lnTo>
                  <a:lnTo>
                    <a:pt x="74" y="63"/>
                  </a:lnTo>
                  <a:close/>
                  <a:moveTo>
                    <a:pt x="55" y="63"/>
                  </a:moveTo>
                  <a:lnTo>
                    <a:pt x="55" y="63"/>
                  </a:lnTo>
                  <a:lnTo>
                    <a:pt x="57" y="63"/>
                  </a:lnTo>
                  <a:lnTo>
                    <a:pt x="57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4" y="64"/>
                  </a:lnTo>
                  <a:lnTo>
                    <a:pt x="55" y="64"/>
                  </a:lnTo>
                  <a:lnTo>
                    <a:pt x="55" y="63"/>
                  </a:lnTo>
                  <a:lnTo>
                    <a:pt x="55" y="63"/>
                  </a:lnTo>
                  <a:close/>
                  <a:moveTo>
                    <a:pt x="13" y="55"/>
                  </a:moveTo>
                  <a:lnTo>
                    <a:pt x="14" y="56"/>
                  </a:lnTo>
                  <a:lnTo>
                    <a:pt x="14" y="58"/>
                  </a:lnTo>
                  <a:lnTo>
                    <a:pt x="16" y="58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4" y="61"/>
                  </a:lnTo>
                  <a:lnTo>
                    <a:pt x="13" y="61"/>
                  </a:lnTo>
                  <a:lnTo>
                    <a:pt x="13" y="61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6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6"/>
                  </a:lnTo>
                  <a:lnTo>
                    <a:pt x="13" y="55"/>
                  </a:lnTo>
                  <a:lnTo>
                    <a:pt x="13" y="55"/>
                  </a:lnTo>
                  <a:close/>
                  <a:moveTo>
                    <a:pt x="14" y="55"/>
                  </a:moveTo>
                  <a:lnTo>
                    <a:pt x="14" y="55"/>
                  </a:lnTo>
                  <a:lnTo>
                    <a:pt x="16" y="55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4" y="56"/>
                  </a:lnTo>
                  <a:lnTo>
                    <a:pt x="14" y="55"/>
                  </a:lnTo>
                  <a:lnTo>
                    <a:pt x="14" y="55"/>
                  </a:lnTo>
                  <a:close/>
                  <a:moveTo>
                    <a:pt x="91" y="53"/>
                  </a:moveTo>
                  <a:lnTo>
                    <a:pt x="93" y="53"/>
                  </a:lnTo>
                  <a:lnTo>
                    <a:pt x="95" y="53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90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1" y="56"/>
                  </a:lnTo>
                  <a:lnTo>
                    <a:pt x="90" y="55"/>
                  </a:lnTo>
                  <a:lnTo>
                    <a:pt x="90" y="53"/>
                  </a:lnTo>
                  <a:lnTo>
                    <a:pt x="91" y="53"/>
                  </a:lnTo>
                  <a:close/>
                  <a:moveTo>
                    <a:pt x="16" y="49"/>
                  </a:moveTo>
                  <a:lnTo>
                    <a:pt x="16" y="50"/>
                  </a:lnTo>
                  <a:lnTo>
                    <a:pt x="16" y="52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6" y="49"/>
                  </a:lnTo>
                  <a:close/>
                  <a:moveTo>
                    <a:pt x="69" y="47"/>
                  </a:moveTo>
                  <a:lnTo>
                    <a:pt x="71" y="47"/>
                  </a:lnTo>
                  <a:lnTo>
                    <a:pt x="71" y="49"/>
                  </a:lnTo>
                  <a:lnTo>
                    <a:pt x="72" y="49"/>
                  </a:lnTo>
                  <a:lnTo>
                    <a:pt x="71" y="50"/>
                  </a:lnTo>
                  <a:lnTo>
                    <a:pt x="71" y="50"/>
                  </a:lnTo>
                  <a:lnTo>
                    <a:pt x="71" y="49"/>
                  </a:lnTo>
                  <a:lnTo>
                    <a:pt x="71" y="49"/>
                  </a:lnTo>
                  <a:lnTo>
                    <a:pt x="69" y="49"/>
                  </a:lnTo>
                  <a:lnTo>
                    <a:pt x="69" y="47"/>
                  </a:lnTo>
                  <a:lnTo>
                    <a:pt x="69" y="47"/>
                  </a:lnTo>
                  <a:close/>
                  <a:moveTo>
                    <a:pt x="54" y="45"/>
                  </a:moveTo>
                  <a:lnTo>
                    <a:pt x="54" y="47"/>
                  </a:lnTo>
                  <a:lnTo>
                    <a:pt x="55" y="49"/>
                  </a:lnTo>
                  <a:lnTo>
                    <a:pt x="55" y="49"/>
                  </a:lnTo>
                  <a:lnTo>
                    <a:pt x="57" y="50"/>
                  </a:lnTo>
                  <a:lnTo>
                    <a:pt x="58" y="50"/>
                  </a:lnTo>
                  <a:lnTo>
                    <a:pt x="61" y="52"/>
                  </a:lnTo>
                  <a:lnTo>
                    <a:pt x="65" y="52"/>
                  </a:lnTo>
                  <a:lnTo>
                    <a:pt x="65" y="52"/>
                  </a:lnTo>
                  <a:lnTo>
                    <a:pt x="65" y="53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6" y="55"/>
                  </a:lnTo>
                  <a:lnTo>
                    <a:pt x="66" y="56"/>
                  </a:lnTo>
                  <a:lnTo>
                    <a:pt x="66" y="60"/>
                  </a:lnTo>
                  <a:lnTo>
                    <a:pt x="68" y="60"/>
                  </a:lnTo>
                  <a:lnTo>
                    <a:pt x="69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3"/>
                  </a:lnTo>
                  <a:lnTo>
                    <a:pt x="71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8" y="61"/>
                  </a:lnTo>
                  <a:lnTo>
                    <a:pt x="66" y="61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5" y="58"/>
                  </a:lnTo>
                  <a:lnTo>
                    <a:pt x="65" y="58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1" y="56"/>
                  </a:lnTo>
                  <a:lnTo>
                    <a:pt x="60" y="56"/>
                  </a:lnTo>
                  <a:lnTo>
                    <a:pt x="58" y="55"/>
                  </a:lnTo>
                  <a:lnTo>
                    <a:pt x="57" y="53"/>
                  </a:lnTo>
                  <a:lnTo>
                    <a:pt x="57" y="53"/>
                  </a:lnTo>
                  <a:lnTo>
                    <a:pt x="55" y="53"/>
                  </a:lnTo>
                  <a:lnTo>
                    <a:pt x="55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0" y="49"/>
                  </a:lnTo>
                  <a:lnTo>
                    <a:pt x="49" y="49"/>
                  </a:lnTo>
                  <a:lnTo>
                    <a:pt x="47" y="49"/>
                  </a:lnTo>
                  <a:lnTo>
                    <a:pt x="47" y="49"/>
                  </a:lnTo>
                  <a:lnTo>
                    <a:pt x="46" y="49"/>
                  </a:lnTo>
                  <a:lnTo>
                    <a:pt x="49" y="47"/>
                  </a:lnTo>
                  <a:lnTo>
                    <a:pt x="50" y="45"/>
                  </a:lnTo>
                  <a:lnTo>
                    <a:pt x="52" y="45"/>
                  </a:lnTo>
                  <a:lnTo>
                    <a:pt x="54" y="45"/>
                  </a:lnTo>
                  <a:close/>
                  <a:moveTo>
                    <a:pt x="57" y="42"/>
                  </a:moveTo>
                  <a:lnTo>
                    <a:pt x="60" y="44"/>
                  </a:lnTo>
                  <a:lnTo>
                    <a:pt x="58" y="45"/>
                  </a:lnTo>
                  <a:lnTo>
                    <a:pt x="58" y="44"/>
                  </a:lnTo>
                  <a:lnTo>
                    <a:pt x="57" y="42"/>
                  </a:lnTo>
                  <a:close/>
                  <a:moveTo>
                    <a:pt x="63" y="42"/>
                  </a:moveTo>
                  <a:lnTo>
                    <a:pt x="61" y="42"/>
                  </a:lnTo>
                  <a:lnTo>
                    <a:pt x="61" y="44"/>
                  </a:lnTo>
                  <a:lnTo>
                    <a:pt x="60" y="44"/>
                  </a:lnTo>
                  <a:lnTo>
                    <a:pt x="61" y="42"/>
                  </a:lnTo>
                  <a:lnTo>
                    <a:pt x="63" y="42"/>
                  </a:lnTo>
                  <a:close/>
                  <a:moveTo>
                    <a:pt x="96" y="39"/>
                  </a:moveTo>
                  <a:lnTo>
                    <a:pt x="98" y="41"/>
                  </a:lnTo>
                  <a:lnTo>
                    <a:pt x="98" y="42"/>
                  </a:lnTo>
                  <a:lnTo>
                    <a:pt x="99" y="44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1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8" y="47"/>
                  </a:lnTo>
                  <a:lnTo>
                    <a:pt x="98" y="47"/>
                  </a:lnTo>
                  <a:lnTo>
                    <a:pt x="95" y="45"/>
                  </a:lnTo>
                  <a:lnTo>
                    <a:pt x="93" y="45"/>
                  </a:lnTo>
                  <a:lnTo>
                    <a:pt x="95" y="44"/>
                  </a:lnTo>
                  <a:lnTo>
                    <a:pt x="96" y="42"/>
                  </a:lnTo>
                  <a:lnTo>
                    <a:pt x="95" y="42"/>
                  </a:lnTo>
                  <a:lnTo>
                    <a:pt x="93" y="44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5" y="41"/>
                  </a:lnTo>
                  <a:lnTo>
                    <a:pt x="95" y="39"/>
                  </a:lnTo>
                  <a:lnTo>
                    <a:pt x="96" y="39"/>
                  </a:lnTo>
                  <a:close/>
                  <a:moveTo>
                    <a:pt x="3" y="33"/>
                  </a:moveTo>
                  <a:lnTo>
                    <a:pt x="3" y="33"/>
                  </a:lnTo>
                  <a:lnTo>
                    <a:pt x="3" y="33"/>
                  </a:lnTo>
                  <a:lnTo>
                    <a:pt x="5" y="33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3" y="36"/>
                  </a:lnTo>
                  <a:lnTo>
                    <a:pt x="3" y="36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5" y="39"/>
                  </a:lnTo>
                  <a:lnTo>
                    <a:pt x="3" y="38"/>
                  </a:lnTo>
                  <a:lnTo>
                    <a:pt x="1" y="36"/>
                  </a:lnTo>
                  <a:lnTo>
                    <a:pt x="0" y="34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3" y="33"/>
                  </a:lnTo>
                  <a:close/>
                  <a:moveTo>
                    <a:pt x="83" y="28"/>
                  </a:moveTo>
                  <a:lnTo>
                    <a:pt x="83" y="30"/>
                  </a:lnTo>
                  <a:lnTo>
                    <a:pt x="83" y="30"/>
                  </a:lnTo>
                  <a:lnTo>
                    <a:pt x="82" y="31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0" y="33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3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79" y="31"/>
                  </a:lnTo>
                  <a:lnTo>
                    <a:pt x="77" y="30"/>
                  </a:lnTo>
                  <a:lnTo>
                    <a:pt x="79" y="30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3" y="28"/>
                  </a:lnTo>
                  <a:close/>
                  <a:moveTo>
                    <a:pt x="85" y="20"/>
                  </a:moveTo>
                  <a:lnTo>
                    <a:pt x="87" y="20"/>
                  </a:lnTo>
                  <a:lnTo>
                    <a:pt x="87" y="22"/>
                  </a:lnTo>
                  <a:lnTo>
                    <a:pt x="87" y="22"/>
                  </a:lnTo>
                  <a:lnTo>
                    <a:pt x="85" y="22"/>
                  </a:lnTo>
                  <a:lnTo>
                    <a:pt x="83" y="20"/>
                  </a:lnTo>
                  <a:lnTo>
                    <a:pt x="85" y="20"/>
                  </a:lnTo>
                  <a:close/>
                  <a:moveTo>
                    <a:pt x="72" y="15"/>
                  </a:moveTo>
                  <a:lnTo>
                    <a:pt x="72" y="15"/>
                  </a:lnTo>
                  <a:lnTo>
                    <a:pt x="74" y="17"/>
                  </a:lnTo>
                  <a:lnTo>
                    <a:pt x="74" y="17"/>
                  </a:lnTo>
                  <a:lnTo>
                    <a:pt x="74" y="19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1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72" y="15"/>
                  </a:lnTo>
                  <a:close/>
                  <a:moveTo>
                    <a:pt x="95" y="0"/>
                  </a:moveTo>
                  <a:lnTo>
                    <a:pt x="96" y="0"/>
                  </a:lnTo>
                  <a:lnTo>
                    <a:pt x="98" y="0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101" y="3"/>
                  </a:lnTo>
                  <a:lnTo>
                    <a:pt x="101" y="4"/>
                  </a:lnTo>
                  <a:lnTo>
                    <a:pt x="101" y="6"/>
                  </a:lnTo>
                  <a:lnTo>
                    <a:pt x="99" y="6"/>
                  </a:lnTo>
                  <a:lnTo>
                    <a:pt x="96" y="8"/>
                  </a:lnTo>
                  <a:lnTo>
                    <a:pt x="96" y="9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4"/>
                  </a:lnTo>
                  <a:lnTo>
                    <a:pt x="95" y="15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85" y="14"/>
                  </a:lnTo>
                  <a:lnTo>
                    <a:pt x="82" y="12"/>
                  </a:lnTo>
                  <a:lnTo>
                    <a:pt x="80" y="14"/>
                  </a:lnTo>
                  <a:lnTo>
                    <a:pt x="79" y="12"/>
                  </a:lnTo>
                  <a:lnTo>
                    <a:pt x="77" y="12"/>
                  </a:lnTo>
                  <a:lnTo>
                    <a:pt x="74" y="14"/>
                  </a:lnTo>
                  <a:lnTo>
                    <a:pt x="72" y="14"/>
                  </a:lnTo>
                  <a:lnTo>
                    <a:pt x="71" y="14"/>
                  </a:lnTo>
                  <a:lnTo>
                    <a:pt x="69" y="12"/>
                  </a:lnTo>
                  <a:lnTo>
                    <a:pt x="68" y="14"/>
                  </a:lnTo>
                  <a:lnTo>
                    <a:pt x="66" y="15"/>
                  </a:lnTo>
                  <a:lnTo>
                    <a:pt x="65" y="17"/>
                  </a:lnTo>
                  <a:lnTo>
                    <a:pt x="61" y="17"/>
                  </a:lnTo>
                  <a:lnTo>
                    <a:pt x="60" y="17"/>
                  </a:lnTo>
                  <a:lnTo>
                    <a:pt x="58" y="17"/>
                  </a:lnTo>
                  <a:lnTo>
                    <a:pt x="60" y="19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61" y="22"/>
                  </a:lnTo>
                  <a:lnTo>
                    <a:pt x="61" y="22"/>
                  </a:lnTo>
                  <a:lnTo>
                    <a:pt x="63" y="22"/>
                  </a:lnTo>
                  <a:lnTo>
                    <a:pt x="66" y="23"/>
                  </a:lnTo>
                  <a:lnTo>
                    <a:pt x="66" y="25"/>
                  </a:lnTo>
                  <a:lnTo>
                    <a:pt x="68" y="27"/>
                  </a:lnTo>
                  <a:lnTo>
                    <a:pt x="66" y="25"/>
                  </a:lnTo>
                  <a:lnTo>
                    <a:pt x="65" y="25"/>
                  </a:lnTo>
                  <a:lnTo>
                    <a:pt x="63" y="23"/>
                  </a:lnTo>
                  <a:lnTo>
                    <a:pt x="61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1" y="30"/>
                  </a:lnTo>
                  <a:lnTo>
                    <a:pt x="60" y="28"/>
                  </a:lnTo>
                  <a:lnTo>
                    <a:pt x="58" y="25"/>
                  </a:lnTo>
                  <a:lnTo>
                    <a:pt x="55" y="25"/>
                  </a:lnTo>
                  <a:lnTo>
                    <a:pt x="54" y="25"/>
                  </a:lnTo>
                  <a:lnTo>
                    <a:pt x="55" y="27"/>
                  </a:lnTo>
                  <a:lnTo>
                    <a:pt x="55" y="28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57" y="31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5"/>
                  </a:lnTo>
                  <a:lnTo>
                    <a:pt x="50" y="23"/>
                  </a:lnTo>
                  <a:lnTo>
                    <a:pt x="47" y="22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4" y="20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8"/>
                  </a:lnTo>
                  <a:lnTo>
                    <a:pt x="46" y="33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50" y="38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4" y="44"/>
                  </a:lnTo>
                  <a:lnTo>
                    <a:pt x="52" y="44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2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2"/>
                  </a:lnTo>
                  <a:lnTo>
                    <a:pt x="47" y="44"/>
                  </a:lnTo>
                  <a:lnTo>
                    <a:pt x="47" y="44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7"/>
                  </a:lnTo>
                  <a:lnTo>
                    <a:pt x="44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6" y="50"/>
                  </a:lnTo>
                  <a:lnTo>
                    <a:pt x="49" y="50"/>
                  </a:lnTo>
                  <a:lnTo>
                    <a:pt x="50" y="52"/>
                  </a:lnTo>
                  <a:lnTo>
                    <a:pt x="52" y="52"/>
                  </a:lnTo>
                  <a:lnTo>
                    <a:pt x="54" y="53"/>
                  </a:lnTo>
                  <a:lnTo>
                    <a:pt x="57" y="55"/>
                  </a:lnTo>
                  <a:lnTo>
                    <a:pt x="58" y="56"/>
                  </a:lnTo>
                  <a:lnTo>
                    <a:pt x="60" y="58"/>
                  </a:lnTo>
                  <a:lnTo>
                    <a:pt x="63" y="58"/>
                  </a:lnTo>
                  <a:lnTo>
                    <a:pt x="63" y="60"/>
                  </a:lnTo>
                  <a:lnTo>
                    <a:pt x="63" y="61"/>
                  </a:lnTo>
                  <a:lnTo>
                    <a:pt x="63" y="64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1" y="66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0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6"/>
                  </a:lnTo>
                  <a:lnTo>
                    <a:pt x="50" y="66"/>
                  </a:lnTo>
                  <a:lnTo>
                    <a:pt x="50" y="67"/>
                  </a:lnTo>
                  <a:lnTo>
                    <a:pt x="50" y="69"/>
                  </a:lnTo>
                  <a:lnTo>
                    <a:pt x="52" y="69"/>
                  </a:lnTo>
                  <a:lnTo>
                    <a:pt x="54" y="69"/>
                  </a:lnTo>
                  <a:lnTo>
                    <a:pt x="54" y="71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2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50" y="74"/>
                  </a:lnTo>
                  <a:lnTo>
                    <a:pt x="50" y="72"/>
                  </a:lnTo>
                  <a:lnTo>
                    <a:pt x="49" y="72"/>
                  </a:lnTo>
                  <a:lnTo>
                    <a:pt x="47" y="71"/>
                  </a:lnTo>
                  <a:lnTo>
                    <a:pt x="46" y="71"/>
                  </a:lnTo>
                  <a:lnTo>
                    <a:pt x="46" y="69"/>
                  </a:lnTo>
                  <a:lnTo>
                    <a:pt x="44" y="71"/>
                  </a:lnTo>
                  <a:lnTo>
                    <a:pt x="44" y="72"/>
                  </a:lnTo>
                  <a:lnTo>
                    <a:pt x="46" y="75"/>
                  </a:lnTo>
                  <a:lnTo>
                    <a:pt x="49" y="79"/>
                  </a:lnTo>
                  <a:lnTo>
                    <a:pt x="49" y="82"/>
                  </a:lnTo>
                  <a:lnTo>
                    <a:pt x="49" y="83"/>
                  </a:lnTo>
                  <a:lnTo>
                    <a:pt x="49" y="85"/>
                  </a:lnTo>
                  <a:lnTo>
                    <a:pt x="50" y="86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7" y="88"/>
                  </a:lnTo>
                  <a:lnTo>
                    <a:pt x="46" y="85"/>
                  </a:lnTo>
                  <a:lnTo>
                    <a:pt x="46" y="83"/>
                  </a:lnTo>
                  <a:lnTo>
                    <a:pt x="44" y="83"/>
                  </a:lnTo>
                  <a:lnTo>
                    <a:pt x="42" y="83"/>
                  </a:lnTo>
                  <a:lnTo>
                    <a:pt x="41" y="86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8" y="82"/>
                  </a:lnTo>
                  <a:lnTo>
                    <a:pt x="36" y="82"/>
                  </a:lnTo>
                  <a:lnTo>
                    <a:pt x="36" y="80"/>
                  </a:lnTo>
                  <a:lnTo>
                    <a:pt x="35" y="79"/>
                  </a:lnTo>
                  <a:lnTo>
                    <a:pt x="35" y="79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3" y="83"/>
                  </a:lnTo>
                  <a:lnTo>
                    <a:pt x="31" y="83"/>
                  </a:lnTo>
                  <a:lnTo>
                    <a:pt x="30" y="82"/>
                  </a:lnTo>
                  <a:lnTo>
                    <a:pt x="28" y="79"/>
                  </a:lnTo>
                  <a:lnTo>
                    <a:pt x="28" y="77"/>
                  </a:lnTo>
                  <a:lnTo>
                    <a:pt x="30" y="74"/>
                  </a:lnTo>
                  <a:lnTo>
                    <a:pt x="30" y="74"/>
                  </a:lnTo>
                  <a:lnTo>
                    <a:pt x="28" y="71"/>
                  </a:lnTo>
                  <a:lnTo>
                    <a:pt x="25" y="69"/>
                  </a:lnTo>
                  <a:lnTo>
                    <a:pt x="24" y="69"/>
                  </a:lnTo>
                  <a:lnTo>
                    <a:pt x="24" y="66"/>
                  </a:lnTo>
                  <a:lnTo>
                    <a:pt x="22" y="66"/>
                  </a:lnTo>
                  <a:lnTo>
                    <a:pt x="22" y="66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3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7" y="60"/>
                  </a:lnTo>
                  <a:lnTo>
                    <a:pt x="28" y="60"/>
                  </a:lnTo>
                  <a:lnTo>
                    <a:pt x="30" y="58"/>
                  </a:lnTo>
                  <a:lnTo>
                    <a:pt x="31" y="58"/>
                  </a:lnTo>
                  <a:lnTo>
                    <a:pt x="33" y="58"/>
                  </a:lnTo>
                  <a:lnTo>
                    <a:pt x="38" y="60"/>
                  </a:lnTo>
                  <a:lnTo>
                    <a:pt x="42" y="61"/>
                  </a:lnTo>
                  <a:lnTo>
                    <a:pt x="44" y="63"/>
                  </a:lnTo>
                  <a:lnTo>
                    <a:pt x="46" y="63"/>
                  </a:lnTo>
                  <a:lnTo>
                    <a:pt x="46" y="63"/>
                  </a:lnTo>
                  <a:lnTo>
                    <a:pt x="47" y="64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47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2" y="56"/>
                  </a:lnTo>
                  <a:lnTo>
                    <a:pt x="39" y="55"/>
                  </a:lnTo>
                  <a:lnTo>
                    <a:pt x="39" y="56"/>
                  </a:lnTo>
                  <a:lnTo>
                    <a:pt x="38" y="56"/>
                  </a:lnTo>
                  <a:lnTo>
                    <a:pt x="38" y="56"/>
                  </a:lnTo>
                  <a:lnTo>
                    <a:pt x="33" y="56"/>
                  </a:lnTo>
                  <a:lnTo>
                    <a:pt x="31" y="56"/>
                  </a:lnTo>
                  <a:lnTo>
                    <a:pt x="30" y="56"/>
                  </a:lnTo>
                  <a:lnTo>
                    <a:pt x="28" y="56"/>
                  </a:lnTo>
                  <a:lnTo>
                    <a:pt x="28" y="58"/>
                  </a:lnTo>
                  <a:lnTo>
                    <a:pt x="27" y="58"/>
                  </a:lnTo>
                  <a:lnTo>
                    <a:pt x="25" y="56"/>
                  </a:lnTo>
                  <a:lnTo>
                    <a:pt x="25" y="55"/>
                  </a:lnTo>
                  <a:lnTo>
                    <a:pt x="24" y="55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2" y="56"/>
                  </a:lnTo>
                  <a:lnTo>
                    <a:pt x="20" y="56"/>
                  </a:lnTo>
                  <a:lnTo>
                    <a:pt x="20" y="55"/>
                  </a:lnTo>
                  <a:lnTo>
                    <a:pt x="19" y="52"/>
                  </a:lnTo>
                  <a:lnTo>
                    <a:pt x="17" y="50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47"/>
                  </a:lnTo>
                  <a:lnTo>
                    <a:pt x="17" y="47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19" y="45"/>
                  </a:lnTo>
                  <a:lnTo>
                    <a:pt x="16" y="45"/>
                  </a:lnTo>
                  <a:lnTo>
                    <a:pt x="16" y="45"/>
                  </a:lnTo>
                  <a:lnTo>
                    <a:pt x="14" y="45"/>
                  </a:lnTo>
                  <a:lnTo>
                    <a:pt x="13" y="44"/>
                  </a:lnTo>
                  <a:lnTo>
                    <a:pt x="11" y="42"/>
                  </a:lnTo>
                  <a:lnTo>
                    <a:pt x="9" y="41"/>
                  </a:lnTo>
                  <a:lnTo>
                    <a:pt x="8" y="38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9" y="31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3" y="28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6" y="25"/>
                  </a:lnTo>
                  <a:lnTo>
                    <a:pt x="16" y="25"/>
                  </a:lnTo>
                  <a:lnTo>
                    <a:pt x="16" y="23"/>
                  </a:lnTo>
                  <a:lnTo>
                    <a:pt x="16" y="22"/>
                  </a:lnTo>
                  <a:lnTo>
                    <a:pt x="17" y="22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19" y="17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30" y="12"/>
                  </a:lnTo>
                  <a:lnTo>
                    <a:pt x="33" y="11"/>
                  </a:lnTo>
                  <a:lnTo>
                    <a:pt x="33" y="9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9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6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60" y="4"/>
                  </a:lnTo>
                  <a:lnTo>
                    <a:pt x="61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6" y="3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71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2" y="4"/>
                  </a:lnTo>
                  <a:lnTo>
                    <a:pt x="74" y="6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7" y="6"/>
                  </a:lnTo>
                  <a:lnTo>
                    <a:pt x="79" y="6"/>
                  </a:lnTo>
                  <a:lnTo>
                    <a:pt x="80" y="8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3" y="6"/>
                  </a:lnTo>
                  <a:lnTo>
                    <a:pt x="93" y="6"/>
                  </a:lnTo>
                  <a:lnTo>
                    <a:pt x="95" y="4"/>
                  </a:lnTo>
                  <a:lnTo>
                    <a:pt x="93" y="3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0"/>
                  </a:lnTo>
                  <a:lnTo>
                    <a:pt x="93" y="0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8" name="Freeform 265">
              <a:extLst>
                <a:ext uri="{FF2B5EF4-FFF2-40B4-BE49-F238E27FC236}">
                  <a16:creationId xmlns:a16="http://schemas.microsoft.com/office/drawing/2014/main" id="{3AD74FA7-25EA-4AA9-904B-8EEB3F84E3F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00849" y="4312614"/>
              <a:ext cx="83817" cy="76020"/>
            </a:xfrm>
            <a:custGeom>
              <a:avLst/>
              <a:gdLst>
                <a:gd name="T0" fmla="*/ 21 w 43"/>
                <a:gd name="T1" fmla="*/ 20 h 39"/>
                <a:gd name="T2" fmla="*/ 21 w 43"/>
                <a:gd name="T3" fmla="*/ 22 h 39"/>
                <a:gd name="T4" fmla="*/ 23 w 43"/>
                <a:gd name="T5" fmla="*/ 22 h 39"/>
                <a:gd name="T6" fmla="*/ 30 w 43"/>
                <a:gd name="T7" fmla="*/ 22 h 39"/>
                <a:gd name="T8" fmla="*/ 43 w 43"/>
                <a:gd name="T9" fmla="*/ 25 h 39"/>
                <a:gd name="T10" fmla="*/ 43 w 43"/>
                <a:gd name="T11" fmla="*/ 31 h 39"/>
                <a:gd name="T12" fmla="*/ 43 w 43"/>
                <a:gd name="T13" fmla="*/ 37 h 39"/>
                <a:gd name="T14" fmla="*/ 40 w 43"/>
                <a:gd name="T15" fmla="*/ 39 h 39"/>
                <a:gd name="T16" fmla="*/ 32 w 43"/>
                <a:gd name="T17" fmla="*/ 39 h 39"/>
                <a:gd name="T18" fmla="*/ 26 w 43"/>
                <a:gd name="T19" fmla="*/ 39 h 39"/>
                <a:gd name="T20" fmla="*/ 23 w 43"/>
                <a:gd name="T21" fmla="*/ 39 h 39"/>
                <a:gd name="T22" fmla="*/ 23 w 43"/>
                <a:gd name="T23" fmla="*/ 39 h 39"/>
                <a:gd name="T24" fmla="*/ 21 w 43"/>
                <a:gd name="T25" fmla="*/ 39 h 39"/>
                <a:gd name="T26" fmla="*/ 19 w 43"/>
                <a:gd name="T27" fmla="*/ 37 h 39"/>
                <a:gd name="T28" fmla="*/ 19 w 43"/>
                <a:gd name="T29" fmla="*/ 37 h 39"/>
                <a:gd name="T30" fmla="*/ 18 w 43"/>
                <a:gd name="T31" fmla="*/ 39 h 39"/>
                <a:gd name="T32" fmla="*/ 16 w 43"/>
                <a:gd name="T33" fmla="*/ 37 h 39"/>
                <a:gd name="T34" fmla="*/ 15 w 43"/>
                <a:gd name="T35" fmla="*/ 37 h 39"/>
                <a:gd name="T36" fmla="*/ 16 w 43"/>
                <a:gd name="T37" fmla="*/ 33 h 39"/>
                <a:gd name="T38" fmla="*/ 18 w 43"/>
                <a:gd name="T39" fmla="*/ 31 h 39"/>
                <a:gd name="T40" fmla="*/ 19 w 43"/>
                <a:gd name="T41" fmla="*/ 28 h 39"/>
                <a:gd name="T42" fmla="*/ 19 w 43"/>
                <a:gd name="T43" fmla="*/ 23 h 39"/>
                <a:gd name="T44" fmla="*/ 5 w 43"/>
                <a:gd name="T45" fmla="*/ 0 h 39"/>
                <a:gd name="T46" fmla="*/ 7 w 43"/>
                <a:gd name="T47" fmla="*/ 0 h 39"/>
                <a:gd name="T48" fmla="*/ 8 w 43"/>
                <a:gd name="T49" fmla="*/ 1 h 39"/>
                <a:gd name="T50" fmla="*/ 5 w 43"/>
                <a:gd name="T51" fmla="*/ 6 h 39"/>
                <a:gd name="T52" fmla="*/ 4 w 43"/>
                <a:gd name="T53" fmla="*/ 8 h 39"/>
                <a:gd name="T54" fmla="*/ 0 w 43"/>
                <a:gd name="T55" fmla="*/ 6 h 39"/>
                <a:gd name="T56" fmla="*/ 0 w 43"/>
                <a:gd name="T57" fmla="*/ 4 h 39"/>
                <a:gd name="T58" fmla="*/ 2 w 43"/>
                <a:gd name="T59" fmla="*/ 3 h 39"/>
                <a:gd name="T60" fmla="*/ 4 w 43"/>
                <a:gd name="T61" fmla="*/ 1 h 39"/>
                <a:gd name="T62" fmla="*/ 4 w 43"/>
                <a:gd name="T6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" h="39">
                  <a:moveTo>
                    <a:pt x="21" y="20"/>
                  </a:moveTo>
                  <a:lnTo>
                    <a:pt x="21" y="20"/>
                  </a:lnTo>
                  <a:lnTo>
                    <a:pt x="21" y="20"/>
                  </a:lnTo>
                  <a:lnTo>
                    <a:pt x="21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43" y="22"/>
                  </a:lnTo>
                  <a:lnTo>
                    <a:pt x="43" y="25"/>
                  </a:lnTo>
                  <a:lnTo>
                    <a:pt x="43" y="28"/>
                  </a:lnTo>
                  <a:lnTo>
                    <a:pt x="43" y="31"/>
                  </a:lnTo>
                  <a:lnTo>
                    <a:pt x="43" y="34"/>
                  </a:lnTo>
                  <a:lnTo>
                    <a:pt x="43" y="37"/>
                  </a:lnTo>
                  <a:lnTo>
                    <a:pt x="43" y="39"/>
                  </a:lnTo>
                  <a:lnTo>
                    <a:pt x="40" y="39"/>
                  </a:lnTo>
                  <a:lnTo>
                    <a:pt x="35" y="39"/>
                  </a:lnTo>
                  <a:lnTo>
                    <a:pt x="32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8" y="39"/>
                  </a:lnTo>
                  <a:lnTo>
                    <a:pt x="18" y="39"/>
                  </a:lnTo>
                  <a:lnTo>
                    <a:pt x="18" y="37"/>
                  </a:lnTo>
                  <a:lnTo>
                    <a:pt x="16" y="37"/>
                  </a:lnTo>
                  <a:lnTo>
                    <a:pt x="15" y="37"/>
                  </a:lnTo>
                  <a:lnTo>
                    <a:pt x="15" y="37"/>
                  </a:lnTo>
                  <a:lnTo>
                    <a:pt x="15" y="34"/>
                  </a:lnTo>
                  <a:lnTo>
                    <a:pt x="16" y="33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0"/>
                  </a:lnTo>
                  <a:lnTo>
                    <a:pt x="19" y="28"/>
                  </a:lnTo>
                  <a:lnTo>
                    <a:pt x="21" y="26"/>
                  </a:lnTo>
                  <a:lnTo>
                    <a:pt x="19" y="23"/>
                  </a:lnTo>
                  <a:lnTo>
                    <a:pt x="21" y="20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lnTo>
                    <a:pt x="8" y="1"/>
                  </a:lnTo>
                  <a:lnTo>
                    <a:pt x="5" y="4"/>
                  </a:lnTo>
                  <a:lnTo>
                    <a:pt x="5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9" name="Freeform 266">
              <a:extLst>
                <a:ext uri="{FF2B5EF4-FFF2-40B4-BE49-F238E27FC236}">
                  <a16:creationId xmlns:a16="http://schemas.microsoft.com/office/drawing/2014/main" id="{AD34A47A-73D7-4413-8DEE-12F4819CD2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22390" y="3950058"/>
              <a:ext cx="17544" cy="17544"/>
            </a:xfrm>
            <a:custGeom>
              <a:avLst/>
              <a:gdLst>
                <a:gd name="T0" fmla="*/ 8 w 9"/>
                <a:gd name="T1" fmla="*/ 8 h 9"/>
                <a:gd name="T2" fmla="*/ 9 w 9"/>
                <a:gd name="T3" fmla="*/ 8 h 9"/>
                <a:gd name="T4" fmla="*/ 9 w 9"/>
                <a:gd name="T5" fmla="*/ 9 h 9"/>
                <a:gd name="T6" fmla="*/ 8 w 9"/>
                <a:gd name="T7" fmla="*/ 9 h 9"/>
                <a:gd name="T8" fmla="*/ 8 w 9"/>
                <a:gd name="T9" fmla="*/ 9 h 9"/>
                <a:gd name="T10" fmla="*/ 8 w 9"/>
                <a:gd name="T11" fmla="*/ 9 h 9"/>
                <a:gd name="T12" fmla="*/ 8 w 9"/>
                <a:gd name="T13" fmla="*/ 9 h 9"/>
                <a:gd name="T14" fmla="*/ 8 w 9"/>
                <a:gd name="T15" fmla="*/ 8 h 9"/>
                <a:gd name="T16" fmla="*/ 8 w 9"/>
                <a:gd name="T17" fmla="*/ 8 h 9"/>
                <a:gd name="T18" fmla="*/ 2 w 9"/>
                <a:gd name="T19" fmla="*/ 3 h 9"/>
                <a:gd name="T20" fmla="*/ 3 w 9"/>
                <a:gd name="T21" fmla="*/ 3 h 9"/>
                <a:gd name="T22" fmla="*/ 3 w 9"/>
                <a:gd name="T23" fmla="*/ 3 h 9"/>
                <a:gd name="T24" fmla="*/ 5 w 9"/>
                <a:gd name="T25" fmla="*/ 4 h 9"/>
                <a:gd name="T26" fmla="*/ 3 w 9"/>
                <a:gd name="T27" fmla="*/ 4 h 9"/>
                <a:gd name="T28" fmla="*/ 3 w 9"/>
                <a:gd name="T29" fmla="*/ 8 h 9"/>
                <a:gd name="T30" fmla="*/ 3 w 9"/>
                <a:gd name="T31" fmla="*/ 8 h 9"/>
                <a:gd name="T32" fmla="*/ 2 w 9"/>
                <a:gd name="T33" fmla="*/ 8 h 9"/>
                <a:gd name="T34" fmla="*/ 2 w 9"/>
                <a:gd name="T35" fmla="*/ 8 h 9"/>
                <a:gd name="T36" fmla="*/ 2 w 9"/>
                <a:gd name="T37" fmla="*/ 8 h 9"/>
                <a:gd name="T38" fmla="*/ 0 w 9"/>
                <a:gd name="T39" fmla="*/ 3 h 9"/>
                <a:gd name="T40" fmla="*/ 2 w 9"/>
                <a:gd name="T41" fmla="*/ 3 h 9"/>
                <a:gd name="T42" fmla="*/ 2 w 9"/>
                <a:gd name="T43" fmla="*/ 3 h 9"/>
                <a:gd name="T44" fmla="*/ 5 w 9"/>
                <a:gd name="T45" fmla="*/ 0 h 9"/>
                <a:gd name="T46" fmla="*/ 6 w 9"/>
                <a:gd name="T47" fmla="*/ 1 h 9"/>
                <a:gd name="T48" fmla="*/ 6 w 9"/>
                <a:gd name="T49" fmla="*/ 1 h 9"/>
                <a:gd name="T50" fmla="*/ 6 w 9"/>
                <a:gd name="T51" fmla="*/ 3 h 9"/>
                <a:gd name="T52" fmla="*/ 9 w 9"/>
                <a:gd name="T53" fmla="*/ 4 h 9"/>
                <a:gd name="T54" fmla="*/ 8 w 9"/>
                <a:gd name="T55" fmla="*/ 4 h 9"/>
                <a:gd name="T56" fmla="*/ 5 w 9"/>
                <a:gd name="T57" fmla="*/ 4 h 9"/>
                <a:gd name="T58" fmla="*/ 5 w 9"/>
                <a:gd name="T59" fmla="*/ 4 h 9"/>
                <a:gd name="T60" fmla="*/ 5 w 9"/>
                <a:gd name="T61" fmla="*/ 3 h 9"/>
                <a:gd name="T62" fmla="*/ 5 w 9"/>
                <a:gd name="T63" fmla="*/ 3 h 9"/>
                <a:gd name="T64" fmla="*/ 5 w 9"/>
                <a:gd name="T65" fmla="*/ 1 h 9"/>
                <a:gd name="T66" fmla="*/ 5 w 9"/>
                <a:gd name="T67" fmla="*/ 1 h 9"/>
                <a:gd name="T68" fmla="*/ 5 w 9"/>
                <a:gd name="T6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" h="9">
                  <a:moveTo>
                    <a:pt x="8" y="8"/>
                  </a:moveTo>
                  <a:lnTo>
                    <a:pt x="9" y="8"/>
                  </a:lnTo>
                  <a:lnTo>
                    <a:pt x="9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8"/>
                  </a:lnTo>
                  <a:lnTo>
                    <a:pt x="8" y="8"/>
                  </a:lnTo>
                  <a:close/>
                  <a:moveTo>
                    <a:pt x="2" y="3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5" y="4"/>
                  </a:lnTo>
                  <a:lnTo>
                    <a:pt x="3" y="4"/>
                  </a:lnTo>
                  <a:lnTo>
                    <a:pt x="3" y="8"/>
                  </a:lnTo>
                  <a:lnTo>
                    <a:pt x="3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close/>
                  <a:moveTo>
                    <a:pt x="5" y="0"/>
                  </a:move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9" y="4"/>
                  </a:lnTo>
                  <a:lnTo>
                    <a:pt x="8" y="4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0" name="Freeform 267">
              <a:extLst>
                <a:ext uri="{FF2B5EF4-FFF2-40B4-BE49-F238E27FC236}">
                  <a16:creationId xmlns:a16="http://schemas.microsoft.com/office/drawing/2014/main" id="{B104A951-2C85-44BE-B6F3-200A55F67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0064" y="4059215"/>
              <a:ext cx="206617" cy="153989"/>
            </a:xfrm>
            <a:custGeom>
              <a:avLst/>
              <a:gdLst>
                <a:gd name="T0" fmla="*/ 29 w 106"/>
                <a:gd name="T1" fmla="*/ 0 h 79"/>
                <a:gd name="T2" fmla="*/ 30 w 106"/>
                <a:gd name="T3" fmla="*/ 4 h 79"/>
                <a:gd name="T4" fmla="*/ 35 w 106"/>
                <a:gd name="T5" fmla="*/ 5 h 79"/>
                <a:gd name="T6" fmla="*/ 43 w 106"/>
                <a:gd name="T7" fmla="*/ 5 h 79"/>
                <a:gd name="T8" fmla="*/ 52 w 106"/>
                <a:gd name="T9" fmla="*/ 5 h 79"/>
                <a:gd name="T10" fmla="*/ 54 w 106"/>
                <a:gd name="T11" fmla="*/ 10 h 79"/>
                <a:gd name="T12" fmla="*/ 60 w 106"/>
                <a:gd name="T13" fmla="*/ 7 h 79"/>
                <a:gd name="T14" fmla="*/ 64 w 106"/>
                <a:gd name="T15" fmla="*/ 12 h 79"/>
                <a:gd name="T16" fmla="*/ 68 w 106"/>
                <a:gd name="T17" fmla="*/ 7 h 79"/>
                <a:gd name="T18" fmla="*/ 78 w 106"/>
                <a:gd name="T19" fmla="*/ 10 h 79"/>
                <a:gd name="T20" fmla="*/ 82 w 106"/>
                <a:gd name="T21" fmla="*/ 7 h 79"/>
                <a:gd name="T22" fmla="*/ 84 w 106"/>
                <a:gd name="T23" fmla="*/ 4 h 79"/>
                <a:gd name="T24" fmla="*/ 89 w 106"/>
                <a:gd name="T25" fmla="*/ 8 h 79"/>
                <a:gd name="T26" fmla="*/ 92 w 106"/>
                <a:gd name="T27" fmla="*/ 16 h 79"/>
                <a:gd name="T28" fmla="*/ 97 w 106"/>
                <a:gd name="T29" fmla="*/ 19 h 79"/>
                <a:gd name="T30" fmla="*/ 92 w 106"/>
                <a:gd name="T31" fmla="*/ 24 h 79"/>
                <a:gd name="T32" fmla="*/ 97 w 106"/>
                <a:gd name="T33" fmla="*/ 24 h 79"/>
                <a:gd name="T34" fmla="*/ 98 w 106"/>
                <a:gd name="T35" fmla="*/ 30 h 79"/>
                <a:gd name="T36" fmla="*/ 103 w 106"/>
                <a:gd name="T37" fmla="*/ 37 h 79"/>
                <a:gd name="T38" fmla="*/ 100 w 106"/>
                <a:gd name="T39" fmla="*/ 45 h 79"/>
                <a:gd name="T40" fmla="*/ 103 w 106"/>
                <a:gd name="T41" fmla="*/ 49 h 79"/>
                <a:gd name="T42" fmla="*/ 103 w 106"/>
                <a:gd name="T43" fmla="*/ 54 h 79"/>
                <a:gd name="T44" fmla="*/ 106 w 106"/>
                <a:gd name="T45" fmla="*/ 62 h 79"/>
                <a:gd name="T46" fmla="*/ 103 w 106"/>
                <a:gd name="T47" fmla="*/ 62 h 79"/>
                <a:gd name="T48" fmla="*/ 98 w 106"/>
                <a:gd name="T49" fmla="*/ 65 h 79"/>
                <a:gd name="T50" fmla="*/ 101 w 106"/>
                <a:gd name="T51" fmla="*/ 67 h 79"/>
                <a:gd name="T52" fmla="*/ 100 w 106"/>
                <a:gd name="T53" fmla="*/ 75 h 79"/>
                <a:gd name="T54" fmla="*/ 93 w 106"/>
                <a:gd name="T55" fmla="*/ 73 h 79"/>
                <a:gd name="T56" fmla="*/ 92 w 106"/>
                <a:gd name="T57" fmla="*/ 75 h 79"/>
                <a:gd name="T58" fmla="*/ 89 w 106"/>
                <a:gd name="T59" fmla="*/ 79 h 79"/>
                <a:gd name="T60" fmla="*/ 86 w 106"/>
                <a:gd name="T61" fmla="*/ 79 h 79"/>
                <a:gd name="T62" fmla="*/ 81 w 106"/>
                <a:gd name="T63" fmla="*/ 76 h 79"/>
                <a:gd name="T64" fmla="*/ 82 w 106"/>
                <a:gd name="T65" fmla="*/ 71 h 79"/>
                <a:gd name="T66" fmla="*/ 81 w 106"/>
                <a:gd name="T67" fmla="*/ 67 h 79"/>
                <a:gd name="T68" fmla="*/ 79 w 106"/>
                <a:gd name="T69" fmla="*/ 62 h 79"/>
                <a:gd name="T70" fmla="*/ 78 w 106"/>
                <a:gd name="T71" fmla="*/ 62 h 79"/>
                <a:gd name="T72" fmla="*/ 71 w 106"/>
                <a:gd name="T73" fmla="*/ 60 h 79"/>
                <a:gd name="T74" fmla="*/ 67 w 106"/>
                <a:gd name="T75" fmla="*/ 64 h 79"/>
                <a:gd name="T76" fmla="*/ 64 w 106"/>
                <a:gd name="T77" fmla="*/ 64 h 79"/>
                <a:gd name="T78" fmla="*/ 65 w 106"/>
                <a:gd name="T79" fmla="*/ 56 h 79"/>
                <a:gd name="T80" fmla="*/ 64 w 106"/>
                <a:gd name="T81" fmla="*/ 51 h 79"/>
                <a:gd name="T82" fmla="*/ 59 w 106"/>
                <a:gd name="T83" fmla="*/ 45 h 79"/>
                <a:gd name="T84" fmla="*/ 52 w 106"/>
                <a:gd name="T85" fmla="*/ 40 h 79"/>
                <a:gd name="T86" fmla="*/ 38 w 106"/>
                <a:gd name="T87" fmla="*/ 41 h 79"/>
                <a:gd name="T88" fmla="*/ 35 w 106"/>
                <a:gd name="T89" fmla="*/ 45 h 79"/>
                <a:gd name="T90" fmla="*/ 30 w 106"/>
                <a:gd name="T91" fmla="*/ 52 h 79"/>
                <a:gd name="T92" fmla="*/ 26 w 106"/>
                <a:gd name="T93" fmla="*/ 52 h 79"/>
                <a:gd name="T94" fmla="*/ 24 w 106"/>
                <a:gd name="T95" fmla="*/ 48 h 79"/>
                <a:gd name="T96" fmla="*/ 19 w 106"/>
                <a:gd name="T97" fmla="*/ 40 h 79"/>
                <a:gd name="T98" fmla="*/ 15 w 106"/>
                <a:gd name="T99" fmla="*/ 38 h 79"/>
                <a:gd name="T100" fmla="*/ 7 w 106"/>
                <a:gd name="T101" fmla="*/ 30 h 79"/>
                <a:gd name="T102" fmla="*/ 4 w 106"/>
                <a:gd name="T103" fmla="*/ 26 h 79"/>
                <a:gd name="T104" fmla="*/ 0 w 106"/>
                <a:gd name="T105" fmla="*/ 27 h 79"/>
                <a:gd name="T106" fmla="*/ 5 w 106"/>
                <a:gd name="T107" fmla="*/ 18 h 79"/>
                <a:gd name="T108" fmla="*/ 16 w 106"/>
                <a:gd name="T109" fmla="*/ 15 h 79"/>
                <a:gd name="T110" fmla="*/ 18 w 106"/>
                <a:gd name="T111" fmla="*/ 8 h 79"/>
                <a:gd name="T112" fmla="*/ 19 w 106"/>
                <a:gd name="T113" fmla="*/ 7 h 79"/>
                <a:gd name="T114" fmla="*/ 19 w 106"/>
                <a:gd name="T115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6" h="79">
                  <a:moveTo>
                    <a:pt x="19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2" y="4"/>
                  </a:lnTo>
                  <a:lnTo>
                    <a:pt x="34" y="4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51" y="4"/>
                  </a:lnTo>
                  <a:lnTo>
                    <a:pt x="52" y="4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1" y="7"/>
                  </a:lnTo>
                  <a:lnTo>
                    <a:pt x="51" y="8"/>
                  </a:lnTo>
                  <a:lnTo>
                    <a:pt x="52" y="8"/>
                  </a:lnTo>
                  <a:lnTo>
                    <a:pt x="54" y="10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0" y="8"/>
                  </a:lnTo>
                  <a:lnTo>
                    <a:pt x="62" y="10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5" y="10"/>
                  </a:lnTo>
                  <a:lnTo>
                    <a:pt x="67" y="8"/>
                  </a:lnTo>
                  <a:lnTo>
                    <a:pt x="68" y="8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6" y="10"/>
                  </a:lnTo>
                  <a:lnTo>
                    <a:pt x="76" y="10"/>
                  </a:lnTo>
                  <a:lnTo>
                    <a:pt x="78" y="10"/>
                  </a:lnTo>
                  <a:lnTo>
                    <a:pt x="78" y="8"/>
                  </a:lnTo>
                  <a:lnTo>
                    <a:pt x="79" y="8"/>
                  </a:lnTo>
                  <a:lnTo>
                    <a:pt x="81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4" y="4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7" y="5"/>
                  </a:lnTo>
                  <a:lnTo>
                    <a:pt x="87" y="5"/>
                  </a:lnTo>
                  <a:lnTo>
                    <a:pt x="89" y="7"/>
                  </a:lnTo>
                  <a:lnTo>
                    <a:pt x="89" y="8"/>
                  </a:lnTo>
                  <a:lnTo>
                    <a:pt x="90" y="12"/>
                  </a:lnTo>
                  <a:lnTo>
                    <a:pt x="90" y="13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92" y="18"/>
                  </a:lnTo>
                  <a:lnTo>
                    <a:pt x="93" y="18"/>
                  </a:lnTo>
                  <a:lnTo>
                    <a:pt x="93" y="18"/>
                  </a:lnTo>
                  <a:lnTo>
                    <a:pt x="95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21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3" y="23"/>
                  </a:lnTo>
                  <a:lnTo>
                    <a:pt x="92" y="24"/>
                  </a:lnTo>
                  <a:lnTo>
                    <a:pt x="92" y="24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5" y="24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8" y="26"/>
                  </a:lnTo>
                  <a:lnTo>
                    <a:pt x="98" y="26"/>
                  </a:lnTo>
                  <a:lnTo>
                    <a:pt x="98" y="27"/>
                  </a:lnTo>
                  <a:lnTo>
                    <a:pt x="97" y="29"/>
                  </a:lnTo>
                  <a:lnTo>
                    <a:pt x="98" y="30"/>
                  </a:lnTo>
                  <a:lnTo>
                    <a:pt x="98" y="32"/>
                  </a:lnTo>
                  <a:lnTo>
                    <a:pt x="98" y="34"/>
                  </a:lnTo>
                  <a:lnTo>
                    <a:pt x="101" y="35"/>
                  </a:lnTo>
                  <a:lnTo>
                    <a:pt x="103" y="35"/>
                  </a:lnTo>
                  <a:lnTo>
                    <a:pt x="103" y="37"/>
                  </a:lnTo>
                  <a:lnTo>
                    <a:pt x="103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40"/>
                  </a:lnTo>
                  <a:lnTo>
                    <a:pt x="100" y="41"/>
                  </a:lnTo>
                  <a:lnTo>
                    <a:pt x="100" y="45"/>
                  </a:lnTo>
                  <a:lnTo>
                    <a:pt x="100" y="46"/>
                  </a:lnTo>
                  <a:lnTo>
                    <a:pt x="101" y="48"/>
                  </a:lnTo>
                  <a:lnTo>
                    <a:pt x="101" y="48"/>
                  </a:lnTo>
                  <a:lnTo>
                    <a:pt x="103" y="48"/>
                  </a:lnTo>
                  <a:lnTo>
                    <a:pt x="103" y="48"/>
                  </a:lnTo>
                  <a:lnTo>
                    <a:pt x="103" y="49"/>
                  </a:lnTo>
                  <a:lnTo>
                    <a:pt x="103" y="51"/>
                  </a:lnTo>
                  <a:lnTo>
                    <a:pt x="105" y="51"/>
                  </a:lnTo>
                  <a:lnTo>
                    <a:pt x="105" y="52"/>
                  </a:lnTo>
                  <a:lnTo>
                    <a:pt x="105" y="52"/>
                  </a:lnTo>
                  <a:lnTo>
                    <a:pt x="103" y="54"/>
                  </a:lnTo>
                  <a:lnTo>
                    <a:pt x="103" y="54"/>
                  </a:lnTo>
                  <a:lnTo>
                    <a:pt x="103" y="56"/>
                  </a:lnTo>
                  <a:lnTo>
                    <a:pt x="103" y="57"/>
                  </a:lnTo>
                  <a:lnTo>
                    <a:pt x="105" y="57"/>
                  </a:lnTo>
                  <a:lnTo>
                    <a:pt x="106" y="59"/>
                  </a:lnTo>
                  <a:lnTo>
                    <a:pt x="106" y="60"/>
                  </a:lnTo>
                  <a:lnTo>
                    <a:pt x="106" y="62"/>
                  </a:lnTo>
                  <a:lnTo>
                    <a:pt x="106" y="64"/>
                  </a:lnTo>
                  <a:lnTo>
                    <a:pt x="106" y="64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3" y="62"/>
                  </a:lnTo>
                  <a:lnTo>
                    <a:pt x="101" y="62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98" y="62"/>
                  </a:lnTo>
                  <a:lnTo>
                    <a:pt x="98" y="62"/>
                  </a:lnTo>
                  <a:lnTo>
                    <a:pt x="98" y="65"/>
                  </a:lnTo>
                  <a:lnTo>
                    <a:pt x="98" y="65"/>
                  </a:lnTo>
                  <a:lnTo>
                    <a:pt x="100" y="65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7"/>
                  </a:lnTo>
                  <a:lnTo>
                    <a:pt x="101" y="67"/>
                  </a:lnTo>
                  <a:lnTo>
                    <a:pt x="101" y="68"/>
                  </a:lnTo>
                  <a:lnTo>
                    <a:pt x="101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0" y="75"/>
                  </a:lnTo>
                  <a:lnTo>
                    <a:pt x="98" y="75"/>
                  </a:lnTo>
                  <a:lnTo>
                    <a:pt x="97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5" y="75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2" y="73"/>
                  </a:lnTo>
                  <a:lnTo>
                    <a:pt x="92" y="73"/>
                  </a:lnTo>
                  <a:lnTo>
                    <a:pt x="92" y="75"/>
                  </a:lnTo>
                  <a:lnTo>
                    <a:pt x="92" y="75"/>
                  </a:lnTo>
                  <a:lnTo>
                    <a:pt x="92" y="76"/>
                  </a:lnTo>
                  <a:lnTo>
                    <a:pt x="90" y="76"/>
                  </a:lnTo>
                  <a:lnTo>
                    <a:pt x="90" y="78"/>
                  </a:lnTo>
                  <a:lnTo>
                    <a:pt x="90" y="78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7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4" y="78"/>
                  </a:lnTo>
                  <a:lnTo>
                    <a:pt x="84" y="78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1" y="78"/>
                  </a:lnTo>
                  <a:lnTo>
                    <a:pt x="81" y="76"/>
                  </a:lnTo>
                  <a:lnTo>
                    <a:pt x="81" y="76"/>
                  </a:lnTo>
                  <a:lnTo>
                    <a:pt x="82" y="76"/>
                  </a:lnTo>
                  <a:lnTo>
                    <a:pt x="82" y="75"/>
                  </a:lnTo>
                  <a:lnTo>
                    <a:pt x="82" y="73"/>
                  </a:lnTo>
                  <a:lnTo>
                    <a:pt x="82" y="73"/>
                  </a:lnTo>
                  <a:lnTo>
                    <a:pt x="82" y="71"/>
                  </a:lnTo>
                  <a:lnTo>
                    <a:pt x="81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7"/>
                  </a:lnTo>
                  <a:lnTo>
                    <a:pt x="81" y="67"/>
                  </a:lnTo>
                  <a:lnTo>
                    <a:pt x="81" y="65"/>
                  </a:lnTo>
                  <a:lnTo>
                    <a:pt x="81" y="65"/>
                  </a:lnTo>
                  <a:lnTo>
                    <a:pt x="81" y="64"/>
                  </a:lnTo>
                  <a:lnTo>
                    <a:pt x="79" y="64"/>
                  </a:lnTo>
                  <a:lnTo>
                    <a:pt x="79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3" y="62"/>
                  </a:lnTo>
                  <a:lnTo>
                    <a:pt x="71" y="62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0" y="62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2"/>
                  </a:lnTo>
                  <a:lnTo>
                    <a:pt x="67" y="64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2"/>
                  </a:lnTo>
                  <a:lnTo>
                    <a:pt x="64" y="60"/>
                  </a:lnTo>
                  <a:lnTo>
                    <a:pt x="67" y="59"/>
                  </a:lnTo>
                  <a:lnTo>
                    <a:pt x="67" y="59"/>
                  </a:lnTo>
                  <a:lnTo>
                    <a:pt x="65" y="57"/>
                  </a:lnTo>
                  <a:lnTo>
                    <a:pt x="65" y="56"/>
                  </a:lnTo>
                  <a:lnTo>
                    <a:pt x="65" y="54"/>
                  </a:lnTo>
                  <a:lnTo>
                    <a:pt x="64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4" y="51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2" y="48"/>
                  </a:lnTo>
                  <a:lnTo>
                    <a:pt x="60" y="46"/>
                  </a:lnTo>
                  <a:lnTo>
                    <a:pt x="59" y="45"/>
                  </a:lnTo>
                  <a:lnTo>
                    <a:pt x="59" y="43"/>
                  </a:lnTo>
                  <a:lnTo>
                    <a:pt x="57" y="41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0"/>
                  </a:lnTo>
                  <a:lnTo>
                    <a:pt x="52" y="40"/>
                  </a:lnTo>
                  <a:lnTo>
                    <a:pt x="48" y="40"/>
                  </a:lnTo>
                  <a:lnTo>
                    <a:pt x="46" y="40"/>
                  </a:lnTo>
                  <a:lnTo>
                    <a:pt x="45" y="40"/>
                  </a:lnTo>
                  <a:lnTo>
                    <a:pt x="41" y="41"/>
                  </a:lnTo>
                  <a:lnTo>
                    <a:pt x="40" y="40"/>
                  </a:lnTo>
                  <a:lnTo>
                    <a:pt x="38" y="41"/>
                  </a:lnTo>
                  <a:lnTo>
                    <a:pt x="37" y="41"/>
                  </a:lnTo>
                  <a:lnTo>
                    <a:pt x="37" y="43"/>
                  </a:lnTo>
                  <a:lnTo>
                    <a:pt x="37" y="43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4" y="48"/>
                  </a:lnTo>
                  <a:lnTo>
                    <a:pt x="32" y="49"/>
                  </a:lnTo>
                  <a:lnTo>
                    <a:pt x="30" y="49"/>
                  </a:lnTo>
                  <a:lnTo>
                    <a:pt x="30" y="52"/>
                  </a:lnTo>
                  <a:lnTo>
                    <a:pt x="29" y="52"/>
                  </a:lnTo>
                  <a:lnTo>
                    <a:pt x="29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1"/>
                  </a:lnTo>
                  <a:lnTo>
                    <a:pt x="26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1" y="46"/>
                  </a:lnTo>
                  <a:lnTo>
                    <a:pt x="19" y="46"/>
                  </a:lnTo>
                  <a:lnTo>
                    <a:pt x="21" y="45"/>
                  </a:lnTo>
                  <a:lnTo>
                    <a:pt x="21" y="43"/>
                  </a:lnTo>
                  <a:lnTo>
                    <a:pt x="19" y="41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6" y="40"/>
                  </a:lnTo>
                  <a:lnTo>
                    <a:pt x="15" y="38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5" y="38"/>
                  </a:lnTo>
                  <a:lnTo>
                    <a:pt x="13" y="38"/>
                  </a:lnTo>
                  <a:lnTo>
                    <a:pt x="10" y="35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7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24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7" y="18"/>
                  </a:lnTo>
                  <a:lnTo>
                    <a:pt x="8" y="16"/>
                  </a:lnTo>
                  <a:lnTo>
                    <a:pt x="10" y="16"/>
                  </a:lnTo>
                  <a:lnTo>
                    <a:pt x="12" y="15"/>
                  </a:lnTo>
                  <a:lnTo>
                    <a:pt x="13" y="15"/>
                  </a:lnTo>
                  <a:lnTo>
                    <a:pt x="16" y="15"/>
                  </a:lnTo>
                  <a:lnTo>
                    <a:pt x="19" y="15"/>
                  </a:lnTo>
                  <a:lnTo>
                    <a:pt x="19" y="13"/>
                  </a:lnTo>
                  <a:lnTo>
                    <a:pt x="19" y="12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8" y="7"/>
                  </a:lnTo>
                  <a:lnTo>
                    <a:pt x="19" y="7"/>
                  </a:lnTo>
                  <a:lnTo>
                    <a:pt x="19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1" name="Freeform 268">
              <a:extLst>
                <a:ext uri="{FF2B5EF4-FFF2-40B4-BE49-F238E27FC236}">
                  <a16:creationId xmlns:a16="http://schemas.microsoft.com/office/drawing/2014/main" id="{66BDCA03-2583-421F-9B20-F2AAAD73A7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1333" y="4026079"/>
              <a:ext cx="83817" cy="21442"/>
            </a:xfrm>
            <a:custGeom>
              <a:avLst/>
              <a:gdLst>
                <a:gd name="T0" fmla="*/ 25 w 43"/>
                <a:gd name="T1" fmla="*/ 2 h 11"/>
                <a:gd name="T2" fmla="*/ 29 w 43"/>
                <a:gd name="T3" fmla="*/ 3 h 11"/>
                <a:gd name="T4" fmla="*/ 32 w 43"/>
                <a:gd name="T5" fmla="*/ 3 h 11"/>
                <a:gd name="T6" fmla="*/ 35 w 43"/>
                <a:gd name="T7" fmla="*/ 5 h 11"/>
                <a:gd name="T8" fmla="*/ 37 w 43"/>
                <a:gd name="T9" fmla="*/ 5 h 11"/>
                <a:gd name="T10" fmla="*/ 38 w 43"/>
                <a:gd name="T11" fmla="*/ 5 h 11"/>
                <a:gd name="T12" fmla="*/ 43 w 43"/>
                <a:gd name="T13" fmla="*/ 6 h 11"/>
                <a:gd name="T14" fmla="*/ 43 w 43"/>
                <a:gd name="T15" fmla="*/ 8 h 11"/>
                <a:gd name="T16" fmla="*/ 37 w 43"/>
                <a:gd name="T17" fmla="*/ 10 h 11"/>
                <a:gd name="T18" fmla="*/ 30 w 43"/>
                <a:gd name="T19" fmla="*/ 8 h 11"/>
                <a:gd name="T20" fmla="*/ 29 w 43"/>
                <a:gd name="T21" fmla="*/ 6 h 11"/>
                <a:gd name="T22" fmla="*/ 25 w 43"/>
                <a:gd name="T23" fmla="*/ 5 h 11"/>
                <a:gd name="T24" fmla="*/ 24 w 43"/>
                <a:gd name="T25" fmla="*/ 5 h 11"/>
                <a:gd name="T26" fmla="*/ 22 w 43"/>
                <a:gd name="T27" fmla="*/ 6 h 11"/>
                <a:gd name="T28" fmla="*/ 22 w 43"/>
                <a:gd name="T29" fmla="*/ 6 h 11"/>
                <a:gd name="T30" fmla="*/ 16 w 43"/>
                <a:gd name="T31" fmla="*/ 8 h 11"/>
                <a:gd name="T32" fmla="*/ 14 w 43"/>
                <a:gd name="T33" fmla="*/ 8 h 11"/>
                <a:gd name="T34" fmla="*/ 11 w 43"/>
                <a:gd name="T35" fmla="*/ 11 h 11"/>
                <a:gd name="T36" fmla="*/ 5 w 43"/>
                <a:gd name="T37" fmla="*/ 11 h 11"/>
                <a:gd name="T38" fmla="*/ 2 w 43"/>
                <a:gd name="T39" fmla="*/ 11 h 11"/>
                <a:gd name="T40" fmla="*/ 0 w 43"/>
                <a:gd name="T41" fmla="*/ 11 h 11"/>
                <a:gd name="T42" fmla="*/ 0 w 43"/>
                <a:gd name="T43" fmla="*/ 6 h 11"/>
                <a:gd name="T44" fmla="*/ 2 w 43"/>
                <a:gd name="T45" fmla="*/ 6 h 11"/>
                <a:gd name="T46" fmla="*/ 3 w 43"/>
                <a:gd name="T47" fmla="*/ 8 h 11"/>
                <a:gd name="T48" fmla="*/ 8 w 43"/>
                <a:gd name="T49" fmla="*/ 8 h 11"/>
                <a:gd name="T50" fmla="*/ 8 w 43"/>
                <a:gd name="T51" fmla="*/ 8 h 11"/>
                <a:gd name="T52" fmla="*/ 11 w 43"/>
                <a:gd name="T53" fmla="*/ 6 h 11"/>
                <a:gd name="T54" fmla="*/ 18 w 43"/>
                <a:gd name="T55" fmla="*/ 6 h 11"/>
                <a:gd name="T56" fmla="*/ 19 w 43"/>
                <a:gd name="T57" fmla="*/ 6 h 11"/>
                <a:gd name="T58" fmla="*/ 18 w 43"/>
                <a:gd name="T59" fmla="*/ 5 h 11"/>
                <a:gd name="T60" fmla="*/ 10 w 43"/>
                <a:gd name="T61" fmla="*/ 6 h 11"/>
                <a:gd name="T62" fmla="*/ 5 w 43"/>
                <a:gd name="T63" fmla="*/ 8 h 11"/>
                <a:gd name="T64" fmla="*/ 3 w 43"/>
                <a:gd name="T65" fmla="*/ 5 h 11"/>
                <a:gd name="T66" fmla="*/ 11 w 43"/>
                <a:gd name="T67" fmla="*/ 5 h 11"/>
                <a:gd name="T68" fmla="*/ 19 w 43"/>
                <a:gd name="T69" fmla="*/ 5 h 11"/>
                <a:gd name="T70" fmla="*/ 22 w 43"/>
                <a:gd name="T71" fmla="*/ 2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11">
                  <a:moveTo>
                    <a:pt x="24" y="0"/>
                  </a:moveTo>
                  <a:lnTo>
                    <a:pt x="25" y="2"/>
                  </a:lnTo>
                  <a:lnTo>
                    <a:pt x="27" y="2"/>
                  </a:lnTo>
                  <a:lnTo>
                    <a:pt x="29" y="3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3" y="5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1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0" y="8"/>
                  </a:lnTo>
                  <a:lnTo>
                    <a:pt x="37" y="10"/>
                  </a:lnTo>
                  <a:lnTo>
                    <a:pt x="33" y="10"/>
                  </a:lnTo>
                  <a:lnTo>
                    <a:pt x="30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27" y="6"/>
                  </a:lnTo>
                  <a:lnTo>
                    <a:pt x="25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3" y="8"/>
                  </a:lnTo>
                  <a:lnTo>
                    <a:pt x="3" y="8"/>
                  </a:lnTo>
                  <a:lnTo>
                    <a:pt x="5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8" y="5"/>
                  </a:lnTo>
                  <a:lnTo>
                    <a:pt x="13" y="6"/>
                  </a:lnTo>
                  <a:lnTo>
                    <a:pt x="10" y="6"/>
                  </a:lnTo>
                  <a:lnTo>
                    <a:pt x="7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5"/>
                  </a:lnTo>
                  <a:lnTo>
                    <a:pt x="7" y="3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9" y="5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2" name="Freeform 269">
              <a:extLst>
                <a:ext uri="{FF2B5EF4-FFF2-40B4-BE49-F238E27FC236}">
                  <a16:creationId xmlns:a16="http://schemas.microsoft.com/office/drawing/2014/main" id="{FE63B3B2-9837-4BFF-97E9-AE61BAAF3B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12463" y="1219200"/>
              <a:ext cx="1728960" cy="1280639"/>
            </a:xfrm>
            <a:custGeom>
              <a:avLst/>
              <a:gdLst>
                <a:gd name="T0" fmla="*/ 310 w 887"/>
                <a:gd name="T1" fmla="*/ 422 h 657"/>
                <a:gd name="T2" fmla="*/ 276 w 887"/>
                <a:gd name="T3" fmla="*/ 430 h 657"/>
                <a:gd name="T4" fmla="*/ 681 w 887"/>
                <a:gd name="T5" fmla="*/ 391 h 657"/>
                <a:gd name="T6" fmla="*/ 662 w 887"/>
                <a:gd name="T7" fmla="*/ 396 h 657"/>
                <a:gd name="T8" fmla="*/ 239 w 887"/>
                <a:gd name="T9" fmla="*/ 345 h 657"/>
                <a:gd name="T10" fmla="*/ 16 w 887"/>
                <a:gd name="T11" fmla="*/ 208 h 657"/>
                <a:gd name="T12" fmla="*/ 801 w 887"/>
                <a:gd name="T13" fmla="*/ 128 h 657"/>
                <a:gd name="T14" fmla="*/ 608 w 887"/>
                <a:gd name="T15" fmla="*/ 0 h 657"/>
                <a:gd name="T16" fmla="*/ 741 w 887"/>
                <a:gd name="T17" fmla="*/ 35 h 657"/>
                <a:gd name="T18" fmla="*/ 739 w 887"/>
                <a:gd name="T19" fmla="*/ 81 h 657"/>
                <a:gd name="T20" fmla="*/ 829 w 887"/>
                <a:gd name="T21" fmla="*/ 63 h 657"/>
                <a:gd name="T22" fmla="*/ 809 w 887"/>
                <a:gd name="T23" fmla="*/ 120 h 657"/>
                <a:gd name="T24" fmla="*/ 777 w 887"/>
                <a:gd name="T25" fmla="*/ 155 h 657"/>
                <a:gd name="T26" fmla="*/ 771 w 887"/>
                <a:gd name="T27" fmla="*/ 203 h 657"/>
                <a:gd name="T28" fmla="*/ 731 w 887"/>
                <a:gd name="T29" fmla="*/ 227 h 657"/>
                <a:gd name="T30" fmla="*/ 766 w 887"/>
                <a:gd name="T31" fmla="*/ 276 h 657"/>
                <a:gd name="T32" fmla="*/ 771 w 887"/>
                <a:gd name="T33" fmla="*/ 292 h 657"/>
                <a:gd name="T34" fmla="*/ 746 w 887"/>
                <a:gd name="T35" fmla="*/ 311 h 657"/>
                <a:gd name="T36" fmla="*/ 676 w 887"/>
                <a:gd name="T37" fmla="*/ 331 h 657"/>
                <a:gd name="T38" fmla="*/ 722 w 887"/>
                <a:gd name="T39" fmla="*/ 336 h 657"/>
                <a:gd name="T40" fmla="*/ 695 w 887"/>
                <a:gd name="T41" fmla="*/ 340 h 657"/>
                <a:gd name="T42" fmla="*/ 739 w 887"/>
                <a:gd name="T43" fmla="*/ 383 h 657"/>
                <a:gd name="T44" fmla="*/ 683 w 887"/>
                <a:gd name="T45" fmla="*/ 377 h 657"/>
                <a:gd name="T46" fmla="*/ 632 w 887"/>
                <a:gd name="T47" fmla="*/ 407 h 657"/>
                <a:gd name="T48" fmla="*/ 725 w 887"/>
                <a:gd name="T49" fmla="*/ 419 h 657"/>
                <a:gd name="T50" fmla="*/ 678 w 887"/>
                <a:gd name="T51" fmla="*/ 448 h 657"/>
                <a:gd name="T52" fmla="*/ 588 w 887"/>
                <a:gd name="T53" fmla="*/ 462 h 657"/>
                <a:gd name="T54" fmla="*/ 541 w 887"/>
                <a:gd name="T55" fmla="*/ 511 h 657"/>
                <a:gd name="T56" fmla="*/ 506 w 887"/>
                <a:gd name="T57" fmla="*/ 520 h 657"/>
                <a:gd name="T58" fmla="*/ 462 w 887"/>
                <a:gd name="T59" fmla="*/ 539 h 657"/>
                <a:gd name="T60" fmla="*/ 459 w 887"/>
                <a:gd name="T61" fmla="*/ 582 h 657"/>
                <a:gd name="T62" fmla="*/ 443 w 887"/>
                <a:gd name="T63" fmla="*/ 610 h 657"/>
                <a:gd name="T64" fmla="*/ 422 w 887"/>
                <a:gd name="T65" fmla="*/ 657 h 657"/>
                <a:gd name="T66" fmla="*/ 392 w 887"/>
                <a:gd name="T67" fmla="*/ 641 h 657"/>
                <a:gd name="T68" fmla="*/ 362 w 887"/>
                <a:gd name="T69" fmla="*/ 632 h 657"/>
                <a:gd name="T70" fmla="*/ 334 w 887"/>
                <a:gd name="T71" fmla="*/ 608 h 657"/>
                <a:gd name="T72" fmla="*/ 321 w 887"/>
                <a:gd name="T73" fmla="*/ 561 h 657"/>
                <a:gd name="T74" fmla="*/ 326 w 887"/>
                <a:gd name="T75" fmla="*/ 547 h 657"/>
                <a:gd name="T76" fmla="*/ 295 w 887"/>
                <a:gd name="T77" fmla="*/ 536 h 657"/>
                <a:gd name="T78" fmla="*/ 302 w 887"/>
                <a:gd name="T79" fmla="*/ 503 h 657"/>
                <a:gd name="T80" fmla="*/ 288 w 887"/>
                <a:gd name="T81" fmla="*/ 495 h 657"/>
                <a:gd name="T82" fmla="*/ 288 w 887"/>
                <a:gd name="T83" fmla="*/ 474 h 657"/>
                <a:gd name="T84" fmla="*/ 290 w 887"/>
                <a:gd name="T85" fmla="*/ 462 h 657"/>
                <a:gd name="T86" fmla="*/ 317 w 887"/>
                <a:gd name="T87" fmla="*/ 432 h 657"/>
                <a:gd name="T88" fmla="*/ 274 w 887"/>
                <a:gd name="T89" fmla="*/ 397 h 657"/>
                <a:gd name="T90" fmla="*/ 301 w 887"/>
                <a:gd name="T91" fmla="*/ 388 h 657"/>
                <a:gd name="T92" fmla="*/ 279 w 887"/>
                <a:gd name="T93" fmla="*/ 363 h 657"/>
                <a:gd name="T94" fmla="*/ 249 w 887"/>
                <a:gd name="T95" fmla="*/ 377 h 657"/>
                <a:gd name="T96" fmla="*/ 255 w 887"/>
                <a:gd name="T97" fmla="*/ 339 h 657"/>
                <a:gd name="T98" fmla="*/ 239 w 887"/>
                <a:gd name="T99" fmla="*/ 306 h 657"/>
                <a:gd name="T100" fmla="*/ 209 w 887"/>
                <a:gd name="T101" fmla="*/ 263 h 657"/>
                <a:gd name="T102" fmla="*/ 102 w 887"/>
                <a:gd name="T103" fmla="*/ 244 h 657"/>
                <a:gd name="T104" fmla="*/ 42 w 887"/>
                <a:gd name="T105" fmla="*/ 225 h 657"/>
                <a:gd name="T106" fmla="*/ 86 w 887"/>
                <a:gd name="T107" fmla="*/ 200 h 657"/>
                <a:gd name="T108" fmla="*/ 3 w 887"/>
                <a:gd name="T109" fmla="*/ 188 h 657"/>
                <a:gd name="T110" fmla="*/ 105 w 887"/>
                <a:gd name="T111" fmla="*/ 150 h 657"/>
                <a:gd name="T112" fmla="*/ 102 w 887"/>
                <a:gd name="T113" fmla="*/ 104 h 657"/>
                <a:gd name="T114" fmla="*/ 191 w 887"/>
                <a:gd name="T115" fmla="*/ 62 h 657"/>
                <a:gd name="T116" fmla="*/ 279 w 887"/>
                <a:gd name="T117" fmla="*/ 69 h 657"/>
                <a:gd name="T118" fmla="*/ 408 w 887"/>
                <a:gd name="T119" fmla="*/ 54 h 657"/>
                <a:gd name="T120" fmla="*/ 448 w 887"/>
                <a:gd name="T121" fmla="*/ 17 h 657"/>
                <a:gd name="T122" fmla="*/ 541 w 887"/>
                <a:gd name="T123" fmla="*/ 3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87" h="657">
                  <a:moveTo>
                    <a:pt x="384" y="634"/>
                  </a:moveTo>
                  <a:lnTo>
                    <a:pt x="384" y="634"/>
                  </a:lnTo>
                  <a:lnTo>
                    <a:pt x="384" y="635"/>
                  </a:lnTo>
                  <a:lnTo>
                    <a:pt x="384" y="637"/>
                  </a:lnTo>
                  <a:lnTo>
                    <a:pt x="383" y="640"/>
                  </a:lnTo>
                  <a:lnTo>
                    <a:pt x="381" y="638"/>
                  </a:lnTo>
                  <a:lnTo>
                    <a:pt x="380" y="637"/>
                  </a:lnTo>
                  <a:lnTo>
                    <a:pt x="378" y="637"/>
                  </a:lnTo>
                  <a:lnTo>
                    <a:pt x="377" y="637"/>
                  </a:lnTo>
                  <a:lnTo>
                    <a:pt x="377" y="637"/>
                  </a:lnTo>
                  <a:lnTo>
                    <a:pt x="381" y="634"/>
                  </a:lnTo>
                  <a:lnTo>
                    <a:pt x="384" y="634"/>
                  </a:lnTo>
                  <a:close/>
                  <a:moveTo>
                    <a:pt x="517" y="523"/>
                  </a:moveTo>
                  <a:lnTo>
                    <a:pt x="519" y="525"/>
                  </a:lnTo>
                  <a:lnTo>
                    <a:pt x="519" y="528"/>
                  </a:lnTo>
                  <a:lnTo>
                    <a:pt x="517" y="528"/>
                  </a:lnTo>
                  <a:lnTo>
                    <a:pt x="515" y="528"/>
                  </a:lnTo>
                  <a:lnTo>
                    <a:pt x="514" y="526"/>
                  </a:lnTo>
                  <a:lnTo>
                    <a:pt x="515" y="525"/>
                  </a:lnTo>
                  <a:lnTo>
                    <a:pt x="517" y="523"/>
                  </a:lnTo>
                  <a:close/>
                  <a:moveTo>
                    <a:pt x="314" y="419"/>
                  </a:moveTo>
                  <a:lnTo>
                    <a:pt x="317" y="421"/>
                  </a:lnTo>
                  <a:lnTo>
                    <a:pt x="320" y="421"/>
                  </a:lnTo>
                  <a:lnTo>
                    <a:pt x="320" y="422"/>
                  </a:lnTo>
                  <a:lnTo>
                    <a:pt x="320" y="422"/>
                  </a:lnTo>
                  <a:lnTo>
                    <a:pt x="317" y="424"/>
                  </a:lnTo>
                  <a:lnTo>
                    <a:pt x="317" y="427"/>
                  </a:lnTo>
                  <a:lnTo>
                    <a:pt x="315" y="427"/>
                  </a:lnTo>
                  <a:lnTo>
                    <a:pt x="317" y="429"/>
                  </a:lnTo>
                  <a:lnTo>
                    <a:pt x="315" y="429"/>
                  </a:lnTo>
                  <a:lnTo>
                    <a:pt x="314" y="430"/>
                  </a:lnTo>
                  <a:lnTo>
                    <a:pt x="312" y="430"/>
                  </a:lnTo>
                  <a:lnTo>
                    <a:pt x="312" y="429"/>
                  </a:lnTo>
                  <a:lnTo>
                    <a:pt x="310" y="426"/>
                  </a:lnTo>
                  <a:lnTo>
                    <a:pt x="310" y="424"/>
                  </a:lnTo>
                  <a:lnTo>
                    <a:pt x="310" y="422"/>
                  </a:lnTo>
                  <a:lnTo>
                    <a:pt x="310" y="421"/>
                  </a:lnTo>
                  <a:lnTo>
                    <a:pt x="312" y="419"/>
                  </a:lnTo>
                  <a:lnTo>
                    <a:pt x="314" y="419"/>
                  </a:lnTo>
                  <a:close/>
                  <a:moveTo>
                    <a:pt x="266" y="410"/>
                  </a:moveTo>
                  <a:lnTo>
                    <a:pt x="273" y="410"/>
                  </a:lnTo>
                  <a:lnTo>
                    <a:pt x="280" y="411"/>
                  </a:lnTo>
                  <a:lnTo>
                    <a:pt x="282" y="413"/>
                  </a:lnTo>
                  <a:lnTo>
                    <a:pt x="285" y="415"/>
                  </a:lnTo>
                  <a:lnTo>
                    <a:pt x="290" y="419"/>
                  </a:lnTo>
                  <a:lnTo>
                    <a:pt x="295" y="421"/>
                  </a:lnTo>
                  <a:lnTo>
                    <a:pt x="301" y="422"/>
                  </a:lnTo>
                  <a:lnTo>
                    <a:pt x="301" y="424"/>
                  </a:lnTo>
                  <a:lnTo>
                    <a:pt x="301" y="424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7"/>
                  </a:lnTo>
                  <a:lnTo>
                    <a:pt x="302" y="427"/>
                  </a:lnTo>
                  <a:lnTo>
                    <a:pt x="302" y="427"/>
                  </a:lnTo>
                  <a:lnTo>
                    <a:pt x="301" y="429"/>
                  </a:lnTo>
                  <a:lnTo>
                    <a:pt x="299" y="430"/>
                  </a:lnTo>
                  <a:lnTo>
                    <a:pt x="290" y="433"/>
                  </a:lnTo>
                  <a:lnTo>
                    <a:pt x="287" y="435"/>
                  </a:lnTo>
                  <a:lnTo>
                    <a:pt x="279" y="437"/>
                  </a:lnTo>
                  <a:lnTo>
                    <a:pt x="276" y="437"/>
                  </a:lnTo>
                  <a:lnTo>
                    <a:pt x="276" y="437"/>
                  </a:lnTo>
                  <a:lnTo>
                    <a:pt x="274" y="435"/>
                  </a:lnTo>
                  <a:lnTo>
                    <a:pt x="271" y="435"/>
                  </a:lnTo>
                  <a:lnTo>
                    <a:pt x="271" y="433"/>
                  </a:lnTo>
                  <a:lnTo>
                    <a:pt x="269" y="433"/>
                  </a:lnTo>
                  <a:lnTo>
                    <a:pt x="269" y="432"/>
                  </a:lnTo>
                  <a:lnTo>
                    <a:pt x="271" y="432"/>
                  </a:lnTo>
                  <a:lnTo>
                    <a:pt x="274" y="432"/>
                  </a:lnTo>
                  <a:lnTo>
                    <a:pt x="277" y="432"/>
                  </a:lnTo>
                  <a:lnTo>
                    <a:pt x="276" y="430"/>
                  </a:lnTo>
                  <a:lnTo>
                    <a:pt x="276" y="430"/>
                  </a:lnTo>
                  <a:lnTo>
                    <a:pt x="274" y="430"/>
                  </a:lnTo>
                  <a:lnTo>
                    <a:pt x="273" y="430"/>
                  </a:lnTo>
                  <a:lnTo>
                    <a:pt x="273" y="429"/>
                  </a:lnTo>
                  <a:lnTo>
                    <a:pt x="271" y="429"/>
                  </a:lnTo>
                  <a:lnTo>
                    <a:pt x="265" y="429"/>
                  </a:lnTo>
                  <a:lnTo>
                    <a:pt x="261" y="427"/>
                  </a:lnTo>
                  <a:lnTo>
                    <a:pt x="260" y="427"/>
                  </a:lnTo>
                  <a:lnTo>
                    <a:pt x="260" y="426"/>
                  </a:lnTo>
                  <a:lnTo>
                    <a:pt x="258" y="426"/>
                  </a:lnTo>
                  <a:lnTo>
                    <a:pt x="260" y="421"/>
                  </a:lnTo>
                  <a:lnTo>
                    <a:pt x="261" y="419"/>
                  </a:lnTo>
                  <a:lnTo>
                    <a:pt x="263" y="419"/>
                  </a:lnTo>
                  <a:lnTo>
                    <a:pt x="266" y="419"/>
                  </a:lnTo>
                  <a:lnTo>
                    <a:pt x="268" y="419"/>
                  </a:lnTo>
                  <a:lnTo>
                    <a:pt x="263" y="418"/>
                  </a:lnTo>
                  <a:lnTo>
                    <a:pt x="261" y="416"/>
                  </a:lnTo>
                  <a:lnTo>
                    <a:pt x="260" y="416"/>
                  </a:lnTo>
                  <a:lnTo>
                    <a:pt x="260" y="415"/>
                  </a:lnTo>
                  <a:lnTo>
                    <a:pt x="260" y="413"/>
                  </a:lnTo>
                  <a:lnTo>
                    <a:pt x="260" y="413"/>
                  </a:lnTo>
                  <a:lnTo>
                    <a:pt x="261" y="411"/>
                  </a:lnTo>
                  <a:lnTo>
                    <a:pt x="261" y="411"/>
                  </a:lnTo>
                  <a:lnTo>
                    <a:pt x="266" y="410"/>
                  </a:lnTo>
                  <a:close/>
                  <a:moveTo>
                    <a:pt x="301" y="392"/>
                  </a:moveTo>
                  <a:lnTo>
                    <a:pt x="304" y="392"/>
                  </a:lnTo>
                  <a:lnTo>
                    <a:pt x="306" y="394"/>
                  </a:lnTo>
                  <a:lnTo>
                    <a:pt x="307" y="396"/>
                  </a:lnTo>
                  <a:lnTo>
                    <a:pt x="306" y="396"/>
                  </a:lnTo>
                  <a:lnTo>
                    <a:pt x="304" y="396"/>
                  </a:lnTo>
                  <a:lnTo>
                    <a:pt x="299" y="396"/>
                  </a:lnTo>
                  <a:lnTo>
                    <a:pt x="299" y="394"/>
                  </a:lnTo>
                  <a:lnTo>
                    <a:pt x="299" y="394"/>
                  </a:lnTo>
                  <a:lnTo>
                    <a:pt x="299" y="392"/>
                  </a:lnTo>
                  <a:lnTo>
                    <a:pt x="301" y="392"/>
                  </a:lnTo>
                  <a:close/>
                  <a:moveTo>
                    <a:pt x="679" y="391"/>
                  </a:moveTo>
                  <a:lnTo>
                    <a:pt x="681" y="391"/>
                  </a:lnTo>
                  <a:lnTo>
                    <a:pt x="683" y="391"/>
                  </a:lnTo>
                  <a:lnTo>
                    <a:pt x="683" y="392"/>
                  </a:lnTo>
                  <a:lnTo>
                    <a:pt x="684" y="392"/>
                  </a:lnTo>
                  <a:lnTo>
                    <a:pt x="686" y="394"/>
                  </a:lnTo>
                  <a:lnTo>
                    <a:pt x="686" y="396"/>
                  </a:lnTo>
                  <a:lnTo>
                    <a:pt x="686" y="396"/>
                  </a:lnTo>
                  <a:lnTo>
                    <a:pt x="686" y="397"/>
                  </a:lnTo>
                  <a:lnTo>
                    <a:pt x="686" y="397"/>
                  </a:lnTo>
                  <a:lnTo>
                    <a:pt x="684" y="397"/>
                  </a:lnTo>
                  <a:lnTo>
                    <a:pt x="686" y="399"/>
                  </a:lnTo>
                  <a:lnTo>
                    <a:pt x="686" y="399"/>
                  </a:lnTo>
                  <a:lnTo>
                    <a:pt x="686" y="400"/>
                  </a:lnTo>
                  <a:lnTo>
                    <a:pt x="686" y="400"/>
                  </a:lnTo>
                  <a:lnTo>
                    <a:pt x="679" y="402"/>
                  </a:lnTo>
                  <a:lnTo>
                    <a:pt x="678" y="403"/>
                  </a:lnTo>
                  <a:lnTo>
                    <a:pt x="676" y="405"/>
                  </a:lnTo>
                  <a:lnTo>
                    <a:pt x="673" y="407"/>
                  </a:lnTo>
                  <a:lnTo>
                    <a:pt x="673" y="407"/>
                  </a:lnTo>
                  <a:lnTo>
                    <a:pt x="671" y="405"/>
                  </a:lnTo>
                  <a:lnTo>
                    <a:pt x="668" y="403"/>
                  </a:lnTo>
                  <a:lnTo>
                    <a:pt x="660" y="403"/>
                  </a:lnTo>
                  <a:lnTo>
                    <a:pt x="653" y="405"/>
                  </a:lnTo>
                  <a:lnTo>
                    <a:pt x="649" y="407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2"/>
                  </a:lnTo>
                  <a:lnTo>
                    <a:pt x="649" y="402"/>
                  </a:lnTo>
                  <a:lnTo>
                    <a:pt x="651" y="400"/>
                  </a:lnTo>
                  <a:lnTo>
                    <a:pt x="653" y="399"/>
                  </a:lnTo>
                  <a:lnTo>
                    <a:pt x="651" y="397"/>
                  </a:lnTo>
                  <a:lnTo>
                    <a:pt x="653" y="394"/>
                  </a:lnTo>
                  <a:lnTo>
                    <a:pt x="654" y="394"/>
                  </a:lnTo>
                  <a:lnTo>
                    <a:pt x="657" y="394"/>
                  </a:lnTo>
                  <a:lnTo>
                    <a:pt x="659" y="396"/>
                  </a:lnTo>
                  <a:lnTo>
                    <a:pt x="662" y="396"/>
                  </a:lnTo>
                  <a:lnTo>
                    <a:pt x="668" y="394"/>
                  </a:lnTo>
                  <a:lnTo>
                    <a:pt x="671" y="394"/>
                  </a:lnTo>
                  <a:lnTo>
                    <a:pt x="679" y="391"/>
                  </a:lnTo>
                  <a:close/>
                  <a:moveTo>
                    <a:pt x="279" y="383"/>
                  </a:moveTo>
                  <a:lnTo>
                    <a:pt x="279" y="385"/>
                  </a:lnTo>
                  <a:lnTo>
                    <a:pt x="280" y="386"/>
                  </a:lnTo>
                  <a:lnTo>
                    <a:pt x="280" y="388"/>
                  </a:lnTo>
                  <a:lnTo>
                    <a:pt x="280" y="388"/>
                  </a:lnTo>
                  <a:lnTo>
                    <a:pt x="280" y="389"/>
                  </a:lnTo>
                  <a:lnTo>
                    <a:pt x="279" y="389"/>
                  </a:lnTo>
                  <a:lnTo>
                    <a:pt x="279" y="391"/>
                  </a:lnTo>
                  <a:lnTo>
                    <a:pt x="277" y="391"/>
                  </a:lnTo>
                  <a:lnTo>
                    <a:pt x="274" y="389"/>
                  </a:lnTo>
                  <a:lnTo>
                    <a:pt x="273" y="389"/>
                  </a:lnTo>
                  <a:lnTo>
                    <a:pt x="273" y="388"/>
                  </a:lnTo>
                  <a:lnTo>
                    <a:pt x="273" y="388"/>
                  </a:lnTo>
                  <a:lnTo>
                    <a:pt x="274" y="386"/>
                  </a:lnTo>
                  <a:lnTo>
                    <a:pt x="276" y="385"/>
                  </a:lnTo>
                  <a:lnTo>
                    <a:pt x="279" y="383"/>
                  </a:lnTo>
                  <a:close/>
                  <a:moveTo>
                    <a:pt x="255" y="342"/>
                  </a:moveTo>
                  <a:lnTo>
                    <a:pt x="257" y="342"/>
                  </a:lnTo>
                  <a:lnTo>
                    <a:pt x="257" y="344"/>
                  </a:lnTo>
                  <a:lnTo>
                    <a:pt x="255" y="345"/>
                  </a:lnTo>
                  <a:lnTo>
                    <a:pt x="254" y="347"/>
                  </a:lnTo>
                  <a:lnTo>
                    <a:pt x="250" y="350"/>
                  </a:lnTo>
                  <a:lnTo>
                    <a:pt x="249" y="350"/>
                  </a:lnTo>
                  <a:lnTo>
                    <a:pt x="249" y="348"/>
                  </a:lnTo>
                  <a:lnTo>
                    <a:pt x="247" y="348"/>
                  </a:lnTo>
                  <a:lnTo>
                    <a:pt x="246" y="348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4" y="347"/>
                  </a:lnTo>
                  <a:lnTo>
                    <a:pt x="243" y="347"/>
                  </a:lnTo>
                  <a:lnTo>
                    <a:pt x="241" y="347"/>
                  </a:lnTo>
                  <a:lnTo>
                    <a:pt x="239" y="345"/>
                  </a:lnTo>
                  <a:lnTo>
                    <a:pt x="243" y="344"/>
                  </a:lnTo>
                  <a:lnTo>
                    <a:pt x="243" y="344"/>
                  </a:lnTo>
                  <a:lnTo>
                    <a:pt x="247" y="344"/>
                  </a:lnTo>
                  <a:lnTo>
                    <a:pt x="249" y="344"/>
                  </a:lnTo>
                  <a:lnTo>
                    <a:pt x="250" y="344"/>
                  </a:lnTo>
                  <a:lnTo>
                    <a:pt x="252" y="344"/>
                  </a:lnTo>
                  <a:lnTo>
                    <a:pt x="254" y="342"/>
                  </a:lnTo>
                  <a:lnTo>
                    <a:pt x="255" y="342"/>
                  </a:lnTo>
                  <a:close/>
                  <a:moveTo>
                    <a:pt x="793" y="270"/>
                  </a:moveTo>
                  <a:lnTo>
                    <a:pt x="794" y="273"/>
                  </a:lnTo>
                  <a:lnTo>
                    <a:pt x="794" y="274"/>
                  </a:lnTo>
                  <a:lnTo>
                    <a:pt x="796" y="277"/>
                  </a:lnTo>
                  <a:lnTo>
                    <a:pt x="799" y="276"/>
                  </a:lnTo>
                  <a:lnTo>
                    <a:pt x="801" y="279"/>
                  </a:lnTo>
                  <a:lnTo>
                    <a:pt x="799" y="281"/>
                  </a:lnTo>
                  <a:lnTo>
                    <a:pt x="788" y="281"/>
                  </a:lnTo>
                  <a:lnTo>
                    <a:pt x="783" y="281"/>
                  </a:lnTo>
                  <a:lnTo>
                    <a:pt x="780" y="279"/>
                  </a:lnTo>
                  <a:lnTo>
                    <a:pt x="780" y="276"/>
                  </a:lnTo>
                  <a:lnTo>
                    <a:pt x="780" y="271"/>
                  </a:lnTo>
                  <a:lnTo>
                    <a:pt x="783" y="270"/>
                  </a:lnTo>
                  <a:lnTo>
                    <a:pt x="787" y="271"/>
                  </a:lnTo>
                  <a:lnTo>
                    <a:pt x="790" y="270"/>
                  </a:lnTo>
                  <a:lnTo>
                    <a:pt x="793" y="270"/>
                  </a:lnTo>
                  <a:close/>
                  <a:moveTo>
                    <a:pt x="780" y="230"/>
                  </a:moveTo>
                  <a:lnTo>
                    <a:pt x="782" y="232"/>
                  </a:lnTo>
                  <a:lnTo>
                    <a:pt x="783" y="240"/>
                  </a:lnTo>
                  <a:lnTo>
                    <a:pt x="783" y="251"/>
                  </a:lnTo>
                  <a:lnTo>
                    <a:pt x="782" y="251"/>
                  </a:lnTo>
                  <a:lnTo>
                    <a:pt x="777" y="238"/>
                  </a:lnTo>
                  <a:lnTo>
                    <a:pt x="777" y="233"/>
                  </a:lnTo>
                  <a:lnTo>
                    <a:pt x="777" y="230"/>
                  </a:lnTo>
                  <a:lnTo>
                    <a:pt x="780" y="230"/>
                  </a:lnTo>
                  <a:close/>
                  <a:moveTo>
                    <a:pt x="11" y="207"/>
                  </a:moveTo>
                  <a:lnTo>
                    <a:pt x="12" y="207"/>
                  </a:lnTo>
                  <a:lnTo>
                    <a:pt x="16" y="208"/>
                  </a:lnTo>
                  <a:lnTo>
                    <a:pt x="19" y="210"/>
                  </a:lnTo>
                  <a:lnTo>
                    <a:pt x="20" y="210"/>
                  </a:lnTo>
                  <a:lnTo>
                    <a:pt x="20" y="211"/>
                  </a:lnTo>
                  <a:lnTo>
                    <a:pt x="17" y="211"/>
                  </a:lnTo>
                  <a:lnTo>
                    <a:pt x="12" y="211"/>
                  </a:lnTo>
                  <a:lnTo>
                    <a:pt x="6" y="210"/>
                  </a:lnTo>
                  <a:lnTo>
                    <a:pt x="4" y="210"/>
                  </a:lnTo>
                  <a:lnTo>
                    <a:pt x="4" y="208"/>
                  </a:lnTo>
                  <a:lnTo>
                    <a:pt x="6" y="208"/>
                  </a:lnTo>
                  <a:lnTo>
                    <a:pt x="8" y="207"/>
                  </a:lnTo>
                  <a:lnTo>
                    <a:pt x="11" y="207"/>
                  </a:lnTo>
                  <a:close/>
                  <a:moveTo>
                    <a:pt x="794" y="194"/>
                  </a:moveTo>
                  <a:lnTo>
                    <a:pt x="798" y="196"/>
                  </a:lnTo>
                  <a:lnTo>
                    <a:pt x="798" y="197"/>
                  </a:lnTo>
                  <a:lnTo>
                    <a:pt x="796" y="200"/>
                  </a:lnTo>
                  <a:lnTo>
                    <a:pt x="793" y="202"/>
                  </a:lnTo>
                  <a:lnTo>
                    <a:pt x="790" y="202"/>
                  </a:lnTo>
                  <a:lnTo>
                    <a:pt x="790" y="200"/>
                  </a:lnTo>
                  <a:lnTo>
                    <a:pt x="790" y="199"/>
                  </a:lnTo>
                  <a:lnTo>
                    <a:pt x="794" y="196"/>
                  </a:lnTo>
                  <a:lnTo>
                    <a:pt x="794" y="194"/>
                  </a:lnTo>
                  <a:close/>
                  <a:moveTo>
                    <a:pt x="779" y="177"/>
                  </a:moveTo>
                  <a:lnTo>
                    <a:pt x="779" y="177"/>
                  </a:lnTo>
                  <a:lnTo>
                    <a:pt x="779" y="180"/>
                  </a:lnTo>
                  <a:lnTo>
                    <a:pt x="779" y="184"/>
                  </a:lnTo>
                  <a:lnTo>
                    <a:pt x="780" y="188"/>
                  </a:lnTo>
                  <a:lnTo>
                    <a:pt x="779" y="191"/>
                  </a:lnTo>
                  <a:lnTo>
                    <a:pt x="776" y="192"/>
                  </a:lnTo>
                  <a:lnTo>
                    <a:pt x="776" y="189"/>
                  </a:lnTo>
                  <a:lnTo>
                    <a:pt x="774" y="184"/>
                  </a:lnTo>
                  <a:lnTo>
                    <a:pt x="774" y="180"/>
                  </a:lnTo>
                  <a:lnTo>
                    <a:pt x="777" y="177"/>
                  </a:lnTo>
                  <a:lnTo>
                    <a:pt x="779" y="177"/>
                  </a:lnTo>
                  <a:close/>
                  <a:moveTo>
                    <a:pt x="793" y="125"/>
                  </a:moveTo>
                  <a:lnTo>
                    <a:pt x="801" y="125"/>
                  </a:lnTo>
                  <a:lnTo>
                    <a:pt x="801" y="128"/>
                  </a:lnTo>
                  <a:lnTo>
                    <a:pt x="798" y="132"/>
                  </a:lnTo>
                  <a:lnTo>
                    <a:pt x="791" y="136"/>
                  </a:lnTo>
                  <a:lnTo>
                    <a:pt x="783" y="136"/>
                  </a:lnTo>
                  <a:lnTo>
                    <a:pt x="777" y="134"/>
                  </a:lnTo>
                  <a:lnTo>
                    <a:pt x="776" y="131"/>
                  </a:lnTo>
                  <a:lnTo>
                    <a:pt x="779" y="128"/>
                  </a:lnTo>
                  <a:lnTo>
                    <a:pt x="785" y="126"/>
                  </a:lnTo>
                  <a:lnTo>
                    <a:pt x="793" y="125"/>
                  </a:lnTo>
                  <a:close/>
                  <a:moveTo>
                    <a:pt x="774" y="54"/>
                  </a:moveTo>
                  <a:lnTo>
                    <a:pt x="777" y="57"/>
                  </a:lnTo>
                  <a:lnTo>
                    <a:pt x="780" y="60"/>
                  </a:lnTo>
                  <a:lnTo>
                    <a:pt x="783" y="63"/>
                  </a:lnTo>
                  <a:lnTo>
                    <a:pt x="782" y="65"/>
                  </a:lnTo>
                  <a:lnTo>
                    <a:pt x="777" y="65"/>
                  </a:lnTo>
                  <a:lnTo>
                    <a:pt x="772" y="62"/>
                  </a:lnTo>
                  <a:lnTo>
                    <a:pt x="769" y="58"/>
                  </a:lnTo>
                  <a:lnTo>
                    <a:pt x="769" y="55"/>
                  </a:lnTo>
                  <a:lnTo>
                    <a:pt x="771" y="54"/>
                  </a:lnTo>
                  <a:lnTo>
                    <a:pt x="774" y="54"/>
                  </a:lnTo>
                  <a:close/>
                  <a:moveTo>
                    <a:pt x="381" y="33"/>
                  </a:moveTo>
                  <a:lnTo>
                    <a:pt x="396" y="38"/>
                  </a:lnTo>
                  <a:lnTo>
                    <a:pt x="403" y="41"/>
                  </a:lnTo>
                  <a:lnTo>
                    <a:pt x="407" y="44"/>
                  </a:lnTo>
                  <a:lnTo>
                    <a:pt x="405" y="49"/>
                  </a:lnTo>
                  <a:lnTo>
                    <a:pt x="403" y="55"/>
                  </a:lnTo>
                  <a:lnTo>
                    <a:pt x="402" y="55"/>
                  </a:lnTo>
                  <a:lnTo>
                    <a:pt x="396" y="52"/>
                  </a:lnTo>
                  <a:lnTo>
                    <a:pt x="386" y="47"/>
                  </a:lnTo>
                  <a:lnTo>
                    <a:pt x="377" y="46"/>
                  </a:lnTo>
                  <a:lnTo>
                    <a:pt x="369" y="40"/>
                  </a:lnTo>
                  <a:lnTo>
                    <a:pt x="369" y="36"/>
                  </a:lnTo>
                  <a:lnTo>
                    <a:pt x="369" y="35"/>
                  </a:lnTo>
                  <a:lnTo>
                    <a:pt x="377" y="35"/>
                  </a:lnTo>
                  <a:lnTo>
                    <a:pt x="381" y="33"/>
                  </a:lnTo>
                  <a:close/>
                  <a:moveTo>
                    <a:pt x="575" y="0"/>
                  </a:moveTo>
                  <a:lnTo>
                    <a:pt x="608" y="0"/>
                  </a:lnTo>
                  <a:lnTo>
                    <a:pt x="619" y="2"/>
                  </a:lnTo>
                  <a:lnTo>
                    <a:pt x="634" y="3"/>
                  </a:lnTo>
                  <a:lnTo>
                    <a:pt x="642" y="6"/>
                  </a:lnTo>
                  <a:lnTo>
                    <a:pt x="643" y="6"/>
                  </a:lnTo>
                  <a:lnTo>
                    <a:pt x="653" y="8"/>
                  </a:lnTo>
                  <a:lnTo>
                    <a:pt x="662" y="8"/>
                  </a:lnTo>
                  <a:lnTo>
                    <a:pt x="678" y="11"/>
                  </a:lnTo>
                  <a:lnTo>
                    <a:pt x="679" y="13"/>
                  </a:lnTo>
                  <a:lnTo>
                    <a:pt x="678" y="14"/>
                  </a:lnTo>
                  <a:lnTo>
                    <a:pt x="675" y="14"/>
                  </a:lnTo>
                  <a:lnTo>
                    <a:pt x="654" y="16"/>
                  </a:lnTo>
                  <a:lnTo>
                    <a:pt x="618" y="16"/>
                  </a:lnTo>
                  <a:lnTo>
                    <a:pt x="597" y="19"/>
                  </a:lnTo>
                  <a:lnTo>
                    <a:pt x="591" y="19"/>
                  </a:lnTo>
                  <a:lnTo>
                    <a:pt x="589" y="22"/>
                  </a:lnTo>
                  <a:lnTo>
                    <a:pt x="593" y="24"/>
                  </a:lnTo>
                  <a:lnTo>
                    <a:pt x="597" y="22"/>
                  </a:lnTo>
                  <a:lnTo>
                    <a:pt x="613" y="19"/>
                  </a:lnTo>
                  <a:lnTo>
                    <a:pt x="619" y="17"/>
                  </a:lnTo>
                  <a:lnTo>
                    <a:pt x="630" y="19"/>
                  </a:lnTo>
                  <a:lnTo>
                    <a:pt x="646" y="21"/>
                  </a:lnTo>
                  <a:lnTo>
                    <a:pt x="653" y="19"/>
                  </a:lnTo>
                  <a:lnTo>
                    <a:pt x="662" y="19"/>
                  </a:lnTo>
                  <a:lnTo>
                    <a:pt x="675" y="19"/>
                  </a:lnTo>
                  <a:lnTo>
                    <a:pt x="689" y="16"/>
                  </a:lnTo>
                  <a:lnTo>
                    <a:pt x="694" y="22"/>
                  </a:lnTo>
                  <a:lnTo>
                    <a:pt x="698" y="27"/>
                  </a:lnTo>
                  <a:lnTo>
                    <a:pt x="703" y="25"/>
                  </a:lnTo>
                  <a:lnTo>
                    <a:pt x="708" y="27"/>
                  </a:lnTo>
                  <a:lnTo>
                    <a:pt x="708" y="29"/>
                  </a:lnTo>
                  <a:lnTo>
                    <a:pt x="711" y="29"/>
                  </a:lnTo>
                  <a:lnTo>
                    <a:pt x="714" y="29"/>
                  </a:lnTo>
                  <a:lnTo>
                    <a:pt x="727" y="30"/>
                  </a:lnTo>
                  <a:lnTo>
                    <a:pt x="736" y="33"/>
                  </a:lnTo>
                  <a:lnTo>
                    <a:pt x="739" y="33"/>
                  </a:lnTo>
                  <a:lnTo>
                    <a:pt x="741" y="35"/>
                  </a:lnTo>
                  <a:lnTo>
                    <a:pt x="742" y="36"/>
                  </a:lnTo>
                  <a:lnTo>
                    <a:pt x="741" y="38"/>
                  </a:lnTo>
                  <a:lnTo>
                    <a:pt x="735" y="41"/>
                  </a:lnTo>
                  <a:lnTo>
                    <a:pt x="728" y="44"/>
                  </a:lnTo>
                  <a:lnTo>
                    <a:pt x="719" y="46"/>
                  </a:lnTo>
                  <a:lnTo>
                    <a:pt x="708" y="47"/>
                  </a:lnTo>
                  <a:lnTo>
                    <a:pt x="626" y="52"/>
                  </a:lnTo>
                  <a:lnTo>
                    <a:pt x="623" y="54"/>
                  </a:lnTo>
                  <a:lnTo>
                    <a:pt x="621" y="55"/>
                  </a:lnTo>
                  <a:lnTo>
                    <a:pt x="621" y="60"/>
                  </a:lnTo>
                  <a:lnTo>
                    <a:pt x="626" y="60"/>
                  </a:lnTo>
                  <a:lnTo>
                    <a:pt x="635" y="58"/>
                  </a:lnTo>
                  <a:lnTo>
                    <a:pt x="651" y="57"/>
                  </a:lnTo>
                  <a:lnTo>
                    <a:pt x="662" y="57"/>
                  </a:lnTo>
                  <a:lnTo>
                    <a:pt x="689" y="58"/>
                  </a:lnTo>
                  <a:lnTo>
                    <a:pt x="697" y="62"/>
                  </a:lnTo>
                  <a:lnTo>
                    <a:pt x="701" y="68"/>
                  </a:lnTo>
                  <a:lnTo>
                    <a:pt x="711" y="66"/>
                  </a:lnTo>
                  <a:lnTo>
                    <a:pt x="712" y="66"/>
                  </a:lnTo>
                  <a:lnTo>
                    <a:pt x="714" y="65"/>
                  </a:lnTo>
                  <a:lnTo>
                    <a:pt x="716" y="62"/>
                  </a:lnTo>
                  <a:lnTo>
                    <a:pt x="717" y="60"/>
                  </a:lnTo>
                  <a:lnTo>
                    <a:pt x="717" y="58"/>
                  </a:lnTo>
                  <a:lnTo>
                    <a:pt x="719" y="57"/>
                  </a:lnTo>
                  <a:lnTo>
                    <a:pt x="720" y="57"/>
                  </a:lnTo>
                  <a:lnTo>
                    <a:pt x="727" y="55"/>
                  </a:lnTo>
                  <a:lnTo>
                    <a:pt x="741" y="55"/>
                  </a:lnTo>
                  <a:lnTo>
                    <a:pt x="744" y="55"/>
                  </a:lnTo>
                  <a:lnTo>
                    <a:pt x="747" y="58"/>
                  </a:lnTo>
                  <a:lnTo>
                    <a:pt x="747" y="60"/>
                  </a:lnTo>
                  <a:lnTo>
                    <a:pt x="747" y="63"/>
                  </a:lnTo>
                  <a:lnTo>
                    <a:pt x="747" y="65"/>
                  </a:lnTo>
                  <a:lnTo>
                    <a:pt x="747" y="68"/>
                  </a:lnTo>
                  <a:lnTo>
                    <a:pt x="746" y="73"/>
                  </a:lnTo>
                  <a:lnTo>
                    <a:pt x="742" y="77"/>
                  </a:lnTo>
                  <a:lnTo>
                    <a:pt x="739" y="81"/>
                  </a:lnTo>
                  <a:lnTo>
                    <a:pt x="735" y="82"/>
                  </a:lnTo>
                  <a:lnTo>
                    <a:pt x="728" y="88"/>
                  </a:lnTo>
                  <a:lnTo>
                    <a:pt x="727" y="90"/>
                  </a:lnTo>
                  <a:lnTo>
                    <a:pt x="719" y="95"/>
                  </a:lnTo>
                  <a:lnTo>
                    <a:pt x="717" y="98"/>
                  </a:lnTo>
                  <a:lnTo>
                    <a:pt x="717" y="99"/>
                  </a:lnTo>
                  <a:lnTo>
                    <a:pt x="719" y="99"/>
                  </a:lnTo>
                  <a:lnTo>
                    <a:pt x="720" y="98"/>
                  </a:lnTo>
                  <a:lnTo>
                    <a:pt x="722" y="96"/>
                  </a:lnTo>
                  <a:lnTo>
                    <a:pt x="724" y="96"/>
                  </a:lnTo>
                  <a:lnTo>
                    <a:pt x="733" y="92"/>
                  </a:lnTo>
                  <a:lnTo>
                    <a:pt x="736" y="92"/>
                  </a:lnTo>
                  <a:lnTo>
                    <a:pt x="742" y="87"/>
                  </a:lnTo>
                  <a:lnTo>
                    <a:pt x="747" y="85"/>
                  </a:lnTo>
                  <a:lnTo>
                    <a:pt x="750" y="84"/>
                  </a:lnTo>
                  <a:lnTo>
                    <a:pt x="753" y="82"/>
                  </a:lnTo>
                  <a:lnTo>
                    <a:pt x="763" y="73"/>
                  </a:lnTo>
                  <a:lnTo>
                    <a:pt x="769" y="71"/>
                  </a:lnTo>
                  <a:lnTo>
                    <a:pt x="776" y="71"/>
                  </a:lnTo>
                  <a:lnTo>
                    <a:pt x="776" y="74"/>
                  </a:lnTo>
                  <a:lnTo>
                    <a:pt x="783" y="76"/>
                  </a:lnTo>
                  <a:lnTo>
                    <a:pt x="787" y="76"/>
                  </a:lnTo>
                  <a:lnTo>
                    <a:pt x="791" y="76"/>
                  </a:lnTo>
                  <a:lnTo>
                    <a:pt x="793" y="77"/>
                  </a:lnTo>
                  <a:lnTo>
                    <a:pt x="796" y="77"/>
                  </a:lnTo>
                  <a:lnTo>
                    <a:pt x="801" y="79"/>
                  </a:lnTo>
                  <a:lnTo>
                    <a:pt x="804" y="77"/>
                  </a:lnTo>
                  <a:lnTo>
                    <a:pt x="804" y="77"/>
                  </a:lnTo>
                  <a:lnTo>
                    <a:pt x="809" y="74"/>
                  </a:lnTo>
                  <a:lnTo>
                    <a:pt x="812" y="71"/>
                  </a:lnTo>
                  <a:lnTo>
                    <a:pt x="817" y="68"/>
                  </a:lnTo>
                  <a:lnTo>
                    <a:pt x="818" y="66"/>
                  </a:lnTo>
                  <a:lnTo>
                    <a:pt x="820" y="66"/>
                  </a:lnTo>
                  <a:lnTo>
                    <a:pt x="821" y="65"/>
                  </a:lnTo>
                  <a:lnTo>
                    <a:pt x="828" y="63"/>
                  </a:lnTo>
                  <a:lnTo>
                    <a:pt x="829" y="63"/>
                  </a:lnTo>
                  <a:lnTo>
                    <a:pt x="832" y="65"/>
                  </a:lnTo>
                  <a:lnTo>
                    <a:pt x="847" y="65"/>
                  </a:lnTo>
                  <a:lnTo>
                    <a:pt x="854" y="65"/>
                  </a:lnTo>
                  <a:lnTo>
                    <a:pt x="865" y="68"/>
                  </a:lnTo>
                  <a:lnTo>
                    <a:pt x="873" y="69"/>
                  </a:lnTo>
                  <a:lnTo>
                    <a:pt x="876" y="69"/>
                  </a:lnTo>
                  <a:lnTo>
                    <a:pt x="881" y="73"/>
                  </a:lnTo>
                  <a:lnTo>
                    <a:pt x="886" y="76"/>
                  </a:lnTo>
                  <a:lnTo>
                    <a:pt x="887" y="76"/>
                  </a:lnTo>
                  <a:lnTo>
                    <a:pt x="887" y="77"/>
                  </a:lnTo>
                  <a:lnTo>
                    <a:pt x="886" y="77"/>
                  </a:lnTo>
                  <a:lnTo>
                    <a:pt x="876" y="82"/>
                  </a:lnTo>
                  <a:lnTo>
                    <a:pt x="873" y="85"/>
                  </a:lnTo>
                  <a:lnTo>
                    <a:pt x="862" y="90"/>
                  </a:lnTo>
                  <a:lnTo>
                    <a:pt x="858" y="92"/>
                  </a:lnTo>
                  <a:lnTo>
                    <a:pt x="853" y="92"/>
                  </a:lnTo>
                  <a:lnTo>
                    <a:pt x="848" y="92"/>
                  </a:lnTo>
                  <a:lnTo>
                    <a:pt x="843" y="93"/>
                  </a:lnTo>
                  <a:lnTo>
                    <a:pt x="843" y="93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47" y="98"/>
                  </a:lnTo>
                  <a:lnTo>
                    <a:pt x="843" y="99"/>
                  </a:lnTo>
                  <a:lnTo>
                    <a:pt x="843" y="101"/>
                  </a:lnTo>
                  <a:lnTo>
                    <a:pt x="834" y="103"/>
                  </a:lnTo>
                  <a:lnTo>
                    <a:pt x="828" y="104"/>
                  </a:lnTo>
                  <a:lnTo>
                    <a:pt x="821" y="104"/>
                  </a:lnTo>
                  <a:lnTo>
                    <a:pt x="817" y="104"/>
                  </a:lnTo>
                  <a:lnTo>
                    <a:pt x="810" y="107"/>
                  </a:lnTo>
                  <a:lnTo>
                    <a:pt x="813" y="109"/>
                  </a:lnTo>
                  <a:lnTo>
                    <a:pt x="815" y="110"/>
                  </a:lnTo>
                  <a:lnTo>
                    <a:pt x="823" y="112"/>
                  </a:lnTo>
                  <a:lnTo>
                    <a:pt x="823" y="114"/>
                  </a:lnTo>
                  <a:lnTo>
                    <a:pt x="820" y="115"/>
                  </a:lnTo>
                  <a:lnTo>
                    <a:pt x="815" y="118"/>
                  </a:lnTo>
                  <a:lnTo>
                    <a:pt x="809" y="120"/>
                  </a:lnTo>
                  <a:lnTo>
                    <a:pt x="807" y="120"/>
                  </a:lnTo>
                  <a:lnTo>
                    <a:pt x="804" y="120"/>
                  </a:lnTo>
                  <a:lnTo>
                    <a:pt x="802" y="120"/>
                  </a:lnTo>
                  <a:lnTo>
                    <a:pt x="796" y="120"/>
                  </a:lnTo>
                  <a:lnTo>
                    <a:pt x="791" y="120"/>
                  </a:lnTo>
                  <a:lnTo>
                    <a:pt x="782" y="120"/>
                  </a:lnTo>
                  <a:lnTo>
                    <a:pt x="777" y="118"/>
                  </a:lnTo>
                  <a:lnTo>
                    <a:pt x="776" y="117"/>
                  </a:lnTo>
                  <a:lnTo>
                    <a:pt x="772" y="118"/>
                  </a:lnTo>
                  <a:lnTo>
                    <a:pt x="771" y="118"/>
                  </a:lnTo>
                  <a:lnTo>
                    <a:pt x="766" y="121"/>
                  </a:lnTo>
                  <a:lnTo>
                    <a:pt x="763" y="123"/>
                  </a:lnTo>
                  <a:lnTo>
                    <a:pt x="761" y="126"/>
                  </a:lnTo>
                  <a:lnTo>
                    <a:pt x="761" y="128"/>
                  </a:lnTo>
                  <a:lnTo>
                    <a:pt x="761" y="131"/>
                  </a:lnTo>
                  <a:lnTo>
                    <a:pt x="761" y="132"/>
                  </a:lnTo>
                  <a:lnTo>
                    <a:pt x="763" y="134"/>
                  </a:lnTo>
                  <a:lnTo>
                    <a:pt x="765" y="134"/>
                  </a:lnTo>
                  <a:lnTo>
                    <a:pt x="766" y="134"/>
                  </a:lnTo>
                  <a:lnTo>
                    <a:pt x="771" y="134"/>
                  </a:lnTo>
                  <a:lnTo>
                    <a:pt x="772" y="134"/>
                  </a:lnTo>
                  <a:lnTo>
                    <a:pt x="772" y="136"/>
                  </a:lnTo>
                  <a:lnTo>
                    <a:pt x="774" y="137"/>
                  </a:lnTo>
                  <a:lnTo>
                    <a:pt x="774" y="139"/>
                  </a:lnTo>
                  <a:lnTo>
                    <a:pt x="772" y="140"/>
                  </a:lnTo>
                  <a:lnTo>
                    <a:pt x="772" y="144"/>
                  </a:lnTo>
                  <a:lnTo>
                    <a:pt x="772" y="145"/>
                  </a:lnTo>
                  <a:lnTo>
                    <a:pt x="772" y="148"/>
                  </a:lnTo>
                  <a:lnTo>
                    <a:pt x="774" y="148"/>
                  </a:lnTo>
                  <a:lnTo>
                    <a:pt x="776" y="148"/>
                  </a:lnTo>
                  <a:lnTo>
                    <a:pt x="776" y="148"/>
                  </a:lnTo>
                  <a:lnTo>
                    <a:pt x="777" y="150"/>
                  </a:lnTo>
                  <a:lnTo>
                    <a:pt x="779" y="151"/>
                  </a:lnTo>
                  <a:lnTo>
                    <a:pt x="779" y="151"/>
                  </a:lnTo>
                  <a:lnTo>
                    <a:pt x="779" y="153"/>
                  </a:lnTo>
                  <a:lnTo>
                    <a:pt x="777" y="155"/>
                  </a:lnTo>
                  <a:lnTo>
                    <a:pt x="774" y="155"/>
                  </a:lnTo>
                  <a:lnTo>
                    <a:pt x="768" y="156"/>
                  </a:lnTo>
                  <a:lnTo>
                    <a:pt x="768" y="158"/>
                  </a:lnTo>
                  <a:lnTo>
                    <a:pt x="766" y="158"/>
                  </a:lnTo>
                  <a:lnTo>
                    <a:pt x="766" y="159"/>
                  </a:lnTo>
                  <a:lnTo>
                    <a:pt x="765" y="161"/>
                  </a:lnTo>
                  <a:lnTo>
                    <a:pt x="765" y="162"/>
                  </a:lnTo>
                  <a:lnTo>
                    <a:pt x="763" y="164"/>
                  </a:lnTo>
                  <a:lnTo>
                    <a:pt x="761" y="164"/>
                  </a:lnTo>
                  <a:lnTo>
                    <a:pt x="758" y="164"/>
                  </a:lnTo>
                  <a:lnTo>
                    <a:pt x="755" y="166"/>
                  </a:lnTo>
                  <a:lnTo>
                    <a:pt x="747" y="170"/>
                  </a:lnTo>
                  <a:lnTo>
                    <a:pt x="747" y="170"/>
                  </a:lnTo>
                  <a:lnTo>
                    <a:pt x="750" y="172"/>
                  </a:lnTo>
                  <a:lnTo>
                    <a:pt x="750" y="173"/>
                  </a:lnTo>
                  <a:lnTo>
                    <a:pt x="746" y="178"/>
                  </a:lnTo>
                  <a:lnTo>
                    <a:pt x="746" y="181"/>
                  </a:lnTo>
                  <a:lnTo>
                    <a:pt x="744" y="184"/>
                  </a:lnTo>
                  <a:lnTo>
                    <a:pt x="744" y="188"/>
                  </a:lnTo>
                  <a:lnTo>
                    <a:pt x="742" y="191"/>
                  </a:lnTo>
                  <a:lnTo>
                    <a:pt x="739" y="194"/>
                  </a:lnTo>
                  <a:lnTo>
                    <a:pt x="738" y="197"/>
                  </a:lnTo>
                  <a:lnTo>
                    <a:pt x="739" y="200"/>
                  </a:lnTo>
                  <a:lnTo>
                    <a:pt x="741" y="202"/>
                  </a:lnTo>
                  <a:lnTo>
                    <a:pt x="744" y="200"/>
                  </a:lnTo>
                  <a:lnTo>
                    <a:pt x="747" y="196"/>
                  </a:lnTo>
                  <a:lnTo>
                    <a:pt x="752" y="194"/>
                  </a:lnTo>
                  <a:lnTo>
                    <a:pt x="755" y="194"/>
                  </a:lnTo>
                  <a:lnTo>
                    <a:pt x="760" y="196"/>
                  </a:lnTo>
                  <a:lnTo>
                    <a:pt x="763" y="197"/>
                  </a:lnTo>
                  <a:lnTo>
                    <a:pt x="768" y="197"/>
                  </a:lnTo>
                  <a:lnTo>
                    <a:pt x="771" y="199"/>
                  </a:lnTo>
                  <a:lnTo>
                    <a:pt x="772" y="200"/>
                  </a:lnTo>
                  <a:lnTo>
                    <a:pt x="774" y="202"/>
                  </a:lnTo>
                  <a:lnTo>
                    <a:pt x="774" y="203"/>
                  </a:lnTo>
                  <a:lnTo>
                    <a:pt x="771" y="203"/>
                  </a:lnTo>
                  <a:lnTo>
                    <a:pt x="771" y="203"/>
                  </a:lnTo>
                  <a:lnTo>
                    <a:pt x="765" y="200"/>
                  </a:lnTo>
                  <a:lnTo>
                    <a:pt x="761" y="200"/>
                  </a:lnTo>
                  <a:lnTo>
                    <a:pt x="757" y="200"/>
                  </a:lnTo>
                  <a:lnTo>
                    <a:pt x="753" y="202"/>
                  </a:lnTo>
                  <a:lnTo>
                    <a:pt x="757" y="208"/>
                  </a:lnTo>
                  <a:lnTo>
                    <a:pt x="760" y="210"/>
                  </a:lnTo>
                  <a:lnTo>
                    <a:pt x="766" y="211"/>
                  </a:lnTo>
                  <a:lnTo>
                    <a:pt x="769" y="213"/>
                  </a:lnTo>
                  <a:lnTo>
                    <a:pt x="772" y="214"/>
                  </a:lnTo>
                  <a:lnTo>
                    <a:pt x="774" y="214"/>
                  </a:lnTo>
                  <a:lnTo>
                    <a:pt x="776" y="214"/>
                  </a:lnTo>
                  <a:lnTo>
                    <a:pt x="779" y="213"/>
                  </a:lnTo>
                  <a:lnTo>
                    <a:pt x="783" y="213"/>
                  </a:lnTo>
                  <a:lnTo>
                    <a:pt x="787" y="213"/>
                  </a:lnTo>
                  <a:lnTo>
                    <a:pt x="788" y="214"/>
                  </a:lnTo>
                  <a:lnTo>
                    <a:pt x="788" y="218"/>
                  </a:lnTo>
                  <a:lnTo>
                    <a:pt x="788" y="221"/>
                  </a:lnTo>
                  <a:lnTo>
                    <a:pt x="788" y="224"/>
                  </a:lnTo>
                  <a:lnTo>
                    <a:pt x="787" y="225"/>
                  </a:lnTo>
                  <a:lnTo>
                    <a:pt x="785" y="229"/>
                  </a:lnTo>
                  <a:lnTo>
                    <a:pt x="783" y="229"/>
                  </a:lnTo>
                  <a:lnTo>
                    <a:pt x="782" y="229"/>
                  </a:lnTo>
                  <a:lnTo>
                    <a:pt x="780" y="229"/>
                  </a:lnTo>
                  <a:lnTo>
                    <a:pt x="779" y="227"/>
                  </a:lnTo>
                  <a:lnTo>
                    <a:pt x="776" y="227"/>
                  </a:lnTo>
                  <a:lnTo>
                    <a:pt x="771" y="225"/>
                  </a:lnTo>
                  <a:lnTo>
                    <a:pt x="766" y="224"/>
                  </a:lnTo>
                  <a:lnTo>
                    <a:pt x="763" y="224"/>
                  </a:lnTo>
                  <a:lnTo>
                    <a:pt x="757" y="224"/>
                  </a:lnTo>
                  <a:lnTo>
                    <a:pt x="750" y="225"/>
                  </a:lnTo>
                  <a:lnTo>
                    <a:pt x="750" y="225"/>
                  </a:lnTo>
                  <a:lnTo>
                    <a:pt x="741" y="230"/>
                  </a:lnTo>
                  <a:lnTo>
                    <a:pt x="738" y="230"/>
                  </a:lnTo>
                  <a:lnTo>
                    <a:pt x="736" y="229"/>
                  </a:lnTo>
                  <a:lnTo>
                    <a:pt x="731" y="227"/>
                  </a:lnTo>
                  <a:lnTo>
                    <a:pt x="730" y="227"/>
                  </a:lnTo>
                  <a:lnTo>
                    <a:pt x="727" y="230"/>
                  </a:lnTo>
                  <a:lnTo>
                    <a:pt x="727" y="230"/>
                  </a:lnTo>
                  <a:lnTo>
                    <a:pt x="727" y="232"/>
                  </a:lnTo>
                  <a:lnTo>
                    <a:pt x="728" y="233"/>
                  </a:lnTo>
                  <a:lnTo>
                    <a:pt x="730" y="233"/>
                  </a:lnTo>
                  <a:lnTo>
                    <a:pt x="730" y="233"/>
                  </a:lnTo>
                  <a:lnTo>
                    <a:pt x="735" y="233"/>
                  </a:lnTo>
                  <a:lnTo>
                    <a:pt x="736" y="235"/>
                  </a:lnTo>
                  <a:lnTo>
                    <a:pt x="738" y="240"/>
                  </a:lnTo>
                  <a:lnTo>
                    <a:pt x="741" y="243"/>
                  </a:lnTo>
                  <a:lnTo>
                    <a:pt x="742" y="243"/>
                  </a:lnTo>
                  <a:lnTo>
                    <a:pt x="742" y="244"/>
                  </a:lnTo>
                  <a:lnTo>
                    <a:pt x="747" y="243"/>
                  </a:lnTo>
                  <a:lnTo>
                    <a:pt x="750" y="243"/>
                  </a:lnTo>
                  <a:lnTo>
                    <a:pt x="752" y="243"/>
                  </a:lnTo>
                  <a:lnTo>
                    <a:pt x="755" y="244"/>
                  </a:lnTo>
                  <a:lnTo>
                    <a:pt x="757" y="244"/>
                  </a:lnTo>
                  <a:lnTo>
                    <a:pt x="760" y="244"/>
                  </a:lnTo>
                  <a:lnTo>
                    <a:pt x="761" y="244"/>
                  </a:lnTo>
                  <a:lnTo>
                    <a:pt x="766" y="248"/>
                  </a:lnTo>
                  <a:lnTo>
                    <a:pt x="765" y="252"/>
                  </a:lnTo>
                  <a:lnTo>
                    <a:pt x="766" y="254"/>
                  </a:lnTo>
                  <a:lnTo>
                    <a:pt x="769" y="257"/>
                  </a:lnTo>
                  <a:lnTo>
                    <a:pt x="771" y="259"/>
                  </a:lnTo>
                  <a:lnTo>
                    <a:pt x="771" y="260"/>
                  </a:lnTo>
                  <a:lnTo>
                    <a:pt x="771" y="262"/>
                  </a:lnTo>
                  <a:lnTo>
                    <a:pt x="771" y="263"/>
                  </a:lnTo>
                  <a:lnTo>
                    <a:pt x="772" y="265"/>
                  </a:lnTo>
                  <a:lnTo>
                    <a:pt x="772" y="266"/>
                  </a:lnTo>
                  <a:lnTo>
                    <a:pt x="772" y="270"/>
                  </a:lnTo>
                  <a:lnTo>
                    <a:pt x="772" y="273"/>
                  </a:lnTo>
                  <a:lnTo>
                    <a:pt x="772" y="274"/>
                  </a:lnTo>
                  <a:lnTo>
                    <a:pt x="771" y="276"/>
                  </a:lnTo>
                  <a:lnTo>
                    <a:pt x="768" y="276"/>
                  </a:lnTo>
                  <a:lnTo>
                    <a:pt x="766" y="276"/>
                  </a:lnTo>
                  <a:lnTo>
                    <a:pt x="765" y="274"/>
                  </a:lnTo>
                  <a:lnTo>
                    <a:pt x="763" y="273"/>
                  </a:lnTo>
                  <a:lnTo>
                    <a:pt x="761" y="271"/>
                  </a:lnTo>
                  <a:lnTo>
                    <a:pt x="757" y="271"/>
                  </a:lnTo>
                  <a:lnTo>
                    <a:pt x="750" y="276"/>
                  </a:lnTo>
                  <a:lnTo>
                    <a:pt x="747" y="276"/>
                  </a:lnTo>
                  <a:lnTo>
                    <a:pt x="746" y="277"/>
                  </a:lnTo>
                  <a:lnTo>
                    <a:pt x="744" y="279"/>
                  </a:lnTo>
                  <a:lnTo>
                    <a:pt x="739" y="281"/>
                  </a:lnTo>
                  <a:lnTo>
                    <a:pt x="736" y="279"/>
                  </a:lnTo>
                  <a:lnTo>
                    <a:pt x="731" y="277"/>
                  </a:lnTo>
                  <a:lnTo>
                    <a:pt x="733" y="279"/>
                  </a:lnTo>
                  <a:lnTo>
                    <a:pt x="736" y="281"/>
                  </a:lnTo>
                  <a:lnTo>
                    <a:pt x="738" y="282"/>
                  </a:lnTo>
                  <a:lnTo>
                    <a:pt x="739" y="282"/>
                  </a:lnTo>
                  <a:lnTo>
                    <a:pt x="741" y="282"/>
                  </a:lnTo>
                  <a:lnTo>
                    <a:pt x="742" y="281"/>
                  </a:lnTo>
                  <a:lnTo>
                    <a:pt x="747" y="279"/>
                  </a:lnTo>
                  <a:lnTo>
                    <a:pt x="749" y="279"/>
                  </a:lnTo>
                  <a:lnTo>
                    <a:pt x="749" y="279"/>
                  </a:lnTo>
                  <a:lnTo>
                    <a:pt x="750" y="279"/>
                  </a:lnTo>
                  <a:lnTo>
                    <a:pt x="752" y="281"/>
                  </a:lnTo>
                  <a:lnTo>
                    <a:pt x="752" y="284"/>
                  </a:lnTo>
                  <a:lnTo>
                    <a:pt x="752" y="287"/>
                  </a:lnTo>
                  <a:lnTo>
                    <a:pt x="750" y="288"/>
                  </a:lnTo>
                  <a:lnTo>
                    <a:pt x="750" y="290"/>
                  </a:lnTo>
                  <a:lnTo>
                    <a:pt x="749" y="290"/>
                  </a:lnTo>
                  <a:lnTo>
                    <a:pt x="749" y="290"/>
                  </a:lnTo>
                  <a:lnTo>
                    <a:pt x="752" y="292"/>
                  </a:lnTo>
                  <a:lnTo>
                    <a:pt x="755" y="288"/>
                  </a:lnTo>
                  <a:lnTo>
                    <a:pt x="757" y="285"/>
                  </a:lnTo>
                  <a:lnTo>
                    <a:pt x="758" y="282"/>
                  </a:lnTo>
                  <a:lnTo>
                    <a:pt x="760" y="281"/>
                  </a:lnTo>
                  <a:lnTo>
                    <a:pt x="765" y="282"/>
                  </a:lnTo>
                  <a:lnTo>
                    <a:pt x="766" y="285"/>
                  </a:lnTo>
                  <a:lnTo>
                    <a:pt x="771" y="292"/>
                  </a:lnTo>
                  <a:lnTo>
                    <a:pt x="772" y="292"/>
                  </a:lnTo>
                  <a:lnTo>
                    <a:pt x="774" y="293"/>
                  </a:lnTo>
                  <a:lnTo>
                    <a:pt x="776" y="296"/>
                  </a:lnTo>
                  <a:lnTo>
                    <a:pt x="774" y="298"/>
                  </a:lnTo>
                  <a:lnTo>
                    <a:pt x="774" y="299"/>
                  </a:lnTo>
                  <a:lnTo>
                    <a:pt x="774" y="301"/>
                  </a:lnTo>
                  <a:lnTo>
                    <a:pt x="772" y="301"/>
                  </a:lnTo>
                  <a:lnTo>
                    <a:pt x="771" y="301"/>
                  </a:lnTo>
                  <a:lnTo>
                    <a:pt x="769" y="303"/>
                  </a:lnTo>
                  <a:lnTo>
                    <a:pt x="763" y="301"/>
                  </a:lnTo>
                  <a:lnTo>
                    <a:pt x="760" y="301"/>
                  </a:lnTo>
                  <a:lnTo>
                    <a:pt x="760" y="304"/>
                  </a:lnTo>
                  <a:lnTo>
                    <a:pt x="753" y="306"/>
                  </a:lnTo>
                  <a:lnTo>
                    <a:pt x="747" y="306"/>
                  </a:lnTo>
                  <a:lnTo>
                    <a:pt x="741" y="304"/>
                  </a:lnTo>
                  <a:lnTo>
                    <a:pt x="736" y="303"/>
                  </a:lnTo>
                  <a:lnTo>
                    <a:pt x="738" y="299"/>
                  </a:lnTo>
                  <a:lnTo>
                    <a:pt x="738" y="296"/>
                  </a:lnTo>
                  <a:lnTo>
                    <a:pt x="736" y="293"/>
                  </a:lnTo>
                  <a:lnTo>
                    <a:pt x="735" y="293"/>
                  </a:lnTo>
                  <a:lnTo>
                    <a:pt x="736" y="296"/>
                  </a:lnTo>
                  <a:lnTo>
                    <a:pt x="735" y="298"/>
                  </a:lnTo>
                  <a:lnTo>
                    <a:pt x="731" y="299"/>
                  </a:lnTo>
                  <a:lnTo>
                    <a:pt x="730" y="301"/>
                  </a:lnTo>
                  <a:lnTo>
                    <a:pt x="730" y="301"/>
                  </a:lnTo>
                  <a:lnTo>
                    <a:pt x="731" y="301"/>
                  </a:lnTo>
                  <a:lnTo>
                    <a:pt x="731" y="303"/>
                  </a:lnTo>
                  <a:lnTo>
                    <a:pt x="731" y="304"/>
                  </a:lnTo>
                  <a:lnTo>
                    <a:pt x="731" y="304"/>
                  </a:lnTo>
                  <a:lnTo>
                    <a:pt x="730" y="306"/>
                  </a:lnTo>
                  <a:lnTo>
                    <a:pt x="730" y="307"/>
                  </a:lnTo>
                  <a:lnTo>
                    <a:pt x="730" y="307"/>
                  </a:lnTo>
                  <a:lnTo>
                    <a:pt x="731" y="309"/>
                  </a:lnTo>
                  <a:lnTo>
                    <a:pt x="733" y="309"/>
                  </a:lnTo>
                  <a:lnTo>
                    <a:pt x="735" y="311"/>
                  </a:lnTo>
                  <a:lnTo>
                    <a:pt x="746" y="311"/>
                  </a:lnTo>
                  <a:lnTo>
                    <a:pt x="749" y="311"/>
                  </a:lnTo>
                  <a:lnTo>
                    <a:pt x="758" y="314"/>
                  </a:lnTo>
                  <a:lnTo>
                    <a:pt x="758" y="315"/>
                  </a:lnTo>
                  <a:lnTo>
                    <a:pt x="757" y="320"/>
                  </a:lnTo>
                  <a:lnTo>
                    <a:pt x="757" y="323"/>
                  </a:lnTo>
                  <a:lnTo>
                    <a:pt x="755" y="325"/>
                  </a:lnTo>
                  <a:lnTo>
                    <a:pt x="744" y="325"/>
                  </a:lnTo>
                  <a:lnTo>
                    <a:pt x="741" y="325"/>
                  </a:lnTo>
                  <a:lnTo>
                    <a:pt x="736" y="328"/>
                  </a:lnTo>
                  <a:lnTo>
                    <a:pt x="731" y="329"/>
                  </a:lnTo>
                  <a:lnTo>
                    <a:pt x="730" y="329"/>
                  </a:lnTo>
                  <a:lnTo>
                    <a:pt x="720" y="328"/>
                  </a:lnTo>
                  <a:lnTo>
                    <a:pt x="717" y="326"/>
                  </a:lnTo>
                  <a:lnTo>
                    <a:pt x="709" y="322"/>
                  </a:lnTo>
                  <a:lnTo>
                    <a:pt x="703" y="317"/>
                  </a:lnTo>
                  <a:lnTo>
                    <a:pt x="701" y="318"/>
                  </a:lnTo>
                  <a:lnTo>
                    <a:pt x="700" y="320"/>
                  </a:lnTo>
                  <a:lnTo>
                    <a:pt x="698" y="320"/>
                  </a:lnTo>
                  <a:lnTo>
                    <a:pt x="697" y="320"/>
                  </a:lnTo>
                  <a:lnTo>
                    <a:pt x="695" y="320"/>
                  </a:lnTo>
                  <a:lnTo>
                    <a:pt x="692" y="320"/>
                  </a:lnTo>
                  <a:lnTo>
                    <a:pt x="690" y="317"/>
                  </a:lnTo>
                  <a:lnTo>
                    <a:pt x="686" y="315"/>
                  </a:lnTo>
                  <a:lnTo>
                    <a:pt x="684" y="314"/>
                  </a:lnTo>
                  <a:lnTo>
                    <a:pt x="684" y="314"/>
                  </a:lnTo>
                  <a:lnTo>
                    <a:pt x="686" y="315"/>
                  </a:lnTo>
                  <a:lnTo>
                    <a:pt x="687" y="317"/>
                  </a:lnTo>
                  <a:lnTo>
                    <a:pt x="692" y="322"/>
                  </a:lnTo>
                  <a:lnTo>
                    <a:pt x="695" y="323"/>
                  </a:lnTo>
                  <a:lnTo>
                    <a:pt x="695" y="323"/>
                  </a:lnTo>
                  <a:lnTo>
                    <a:pt x="690" y="323"/>
                  </a:lnTo>
                  <a:lnTo>
                    <a:pt x="687" y="325"/>
                  </a:lnTo>
                  <a:lnTo>
                    <a:pt x="684" y="326"/>
                  </a:lnTo>
                  <a:lnTo>
                    <a:pt x="683" y="329"/>
                  </a:lnTo>
                  <a:lnTo>
                    <a:pt x="681" y="329"/>
                  </a:lnTo>
                  <a:lnTo>
                    <a:pt x="676" y="331"/>
                  </a:lnTo>
                  <a:lnTo>
                    <a:pt x="675" y="331"/>
                  </a:lnTo>
                  <a:lnTo>
                    <a:pt x="671" y="329"/>
                  </a:lnTo>
                  <a:lnTo>
                    <a:pt x="665" y="328"/>
                  </a:lnTo>
                  <a:lnTo>
                    <a:pt x="662" y="326"/>
                  </a:lnTo>
                  <a:lnTo>
                    <a:pt x="659" y="325"/>
                  </a:lnTo>
                  <a:lnTo>
                    <a:pt x="660" y="326"/>
                  </a:lnTo>
                  <a:lnTo>
                    <a:pt x="668" y="329"/>
                  </a:lnTo>
                  <a:lnTo>
                    <a:pt x="668" y="331"/>
                  </a:lnTo>
                  <a:lnTo>
                    <a:pt x="667" y="333"/>
                  </a:lnTo>
                  <a:lnTo>
                    <a:pt x="667" y="333"/>
                  </a:lnTo>
                  <a:lnTo>
                    <a:pt x="665" y="333"/>
                  </a:lnTo>
                  <a:lnTo>
                    <a:pt x="662" y="333"/>
                  </a:lnTo>
                  <a:lnTo>
                    <a:pt x="659" y="333"/>
                  </a:lnTo>
                  <a:lnTo>
                    <a:pt x="656" y="333"/>
                  </a:lnTo>
                  <a:lnTo>
                    <a:pt x="654" y="334"/>
                  </a:lnTo>
                  <a:lnTo>
                    <a:pt x="654" y="334"/>
                  </a:lnTo>
                  <a:lnTo>
                    <a:pt x="656" y="336"/>
                  </a:lnTo>
                  <a:lnTo>
                    <a:pt x="656" y="336"/>
                  </a:lnTo>
                  <a:lnTo>
                    <a:pt x="657" y="336"/>
                  </a:lnTo>
                  <a:lnTo>
                    <a:pt x="660" y="334"/>
                  </a:lnTo>
                  <a:lnTo>
                    <a:pt x="662" y="334"/>
                  </a:lnTo>
                  <a:lnTo>
                    <a:pt x="667" y="334"/>
                  </a:lnTo>
                  <a:lnTo>
                    <a:pt x="670" y="333"/>
                  </a:lnTo>
                  <a:lnTo>
                    <a:pt x="675" y="333"/>
                  </a:lnTo>
                  <a:lnTo>
                    <a:pt x="676" y="333"/>
                  </a:lnTo>
                  <a:lnTo>
                    <a:pt x="686" y="329"/>
                  </a:lnTo>
                  <a:lnTo>
                    <a:pt x="687" y="328"/>
                  </a:lnTo>
                  <a:lnTo>
                    <a:pt x="690" y="326"/>
                  </a:lnTo>
                  <a:lnTo>
                    <a:pt x="697" y="326"/>
                  </a:lnTo>
                  <a:lnTo>
                    <a:pt x="705" y="326"/>
                  </a:lnTo>
                  <a:lnTo>
                    <a:pt x="708" y="326"/>
                  </a:lnTo>
                  <a:lnTo>
                    <a:pt x="709" y="328"/>
                  </a:lnTo>
                  <a:lnTo>
                    <a:pt x="714" y="331"/>
                  </a:lnTo>
                  <a:lnTo>
                    <a:pt x="717" y="333"/>
                  </a:lnTo>
                  <a:lnTo>
                    <a:pt x="720" y="333"/>
                  </a:lnTo>
                  <a:lnTo>
                    <a:pt x="722" y="336"/>
                  </a:lnTo>
                  <a:lnTo>
                    <a:pt x="728" y="337"/>
                  </a:lnTo>
                  <a:lnTo>
                    <a:pt x="731" y="339"/>
                  </a:lnTo>
                  <a:lnTo>
                    <a:pt x="735" y="340"/>
                  </a:lnTo>
                  <a:lnTo>
                    <a:pt x="735" y="345"/>
                  </a:lnTo>
                  <a:lnTo>
                    <a:pt x="735" y="347"/>
                  </a:lnTo>
                  <a:lnTo>
                    <a:pt x="733" y="355"/>
                  </a:lnTo>
                  <a:lnTo>
                    <a:pt x="731" y="355"/>
                  </a:lnTo>
                  <a:lnTo>
                    <a:pt x="731" y="359"/>
                  </a:lnTo>
                  <a:lnTo>
                    <a:pt x="730" y="361"/>
                  </a:lnTo>
                  <a:lnTo>
                    <a:pt x="728" y="361"/>
                  </a:lnTo>
                  <a:lnTo>
                    <a:pt x="725" y="359"/>
                  </a:lnTo>
                  <a:lnTo>
                    <a:pt x="717" y="356"/>
                  </a:lnTo>
                  <a:lnTo>
                    <a:pt x="711" y="355"/>
                  </a:lnTo>
                  <a:lnTo>
                    <a:pt x="708" y="353"/>
                  </a:lnTo>
                  <a:lnTo>
                    <a:pt x="705" y="351"/>
                  </a:lnTo>
                  <a:lnTo>
                    <a:pt x="700" y="347"/>
                  </a:lnTo>
                  <a:lnTo>
                    <a:pt x="698" y="339"/>
                  </a:lnTo>
                  <a:lnTo>
                    <a:pt x="697" y="336"/>
                  </a:lnTo>
                  <a:lnTo>
                    <a:pt x="695" y="336"/>
                  </a:lnTo>
                  <a:lnTo>
                    <a:pt x="692" y="337"/>
                  </a:lnTo>
                  <a:lnTo>
                    <a:pt x="689" y="337"/>
                  </a:lnTo>
                  <a:lnTo>
                    <a:pt x="687" y="339"/>
                  </a:lnTo>
                  <a:lnTo>
                    <a:pt x="679" y="342"/>
                  </a:lnTo>
                  <a:lnTo>
                    <a:pt x="676" y="344"/>
                  </a:lnTo>
                  <a:lnTo>
                    <a:pt x="675" y="344"/>
                  </a:lnTo>
                  <a:lnTo>
                    <a:pt x="667" y="345"/>
                  </a:lnTo>
                  <a:lnTo>
                    <a:pt x="670" y="347"/>
                  </a:lnTo>
                  <a:lnTo>
                    <a:pt x="671" y="347"/>
                  </a:lnTo>
                  <a:lnTo>
                    <a:pt x="675" y="345"/>
                  </a:lnTo>
                  <a:lnTo>
                    <a:pt x="676" y="345"/>
                  </a:lnTo>
                  <a:lnTo>
                    <a:pt x="681" y="344"/>
                  </a:lnTo>
                  <a:lnTo>
                    <a:pt x="686" y="342"/>
                  </a:lnTo>
                  <a:lnTo>
                    <a:pt x="687" y="342"/>
                  </a:lnTo>
                  <a:lnTo>
                    <a:pt x="692" y="340"/>
                  </a:lnTo>
                  <a:lnTo>
                    <a:pt x="694" y="340"/>
                  </a:lnTo>
                  <a:lnTo>
                    <a:pt x="695" y="340"/>
                  </a:lnTo>
                  <a:lnTo>
                    <a:pt x="695" y="340"/>
                  </a:lnTo>
                  <a:lnTo>
                    <a:pt x="697" y="348"/>
                  </a:lnTo>
                  <a:lnTo>
                    <a:pt x="695" y="351"/>
                  </a:lnTo>
                  <a:lnTo>
                    <a:pt x="694" y="351"/>
                  </a:lnTo>
                  <a:lnTo>
                    <a:pt x="689" y="353"/>
                  </a:lnTo>
                  <a:lnTo>
                    <a:pt x="689" y="355"/>
                  </a:lnTo>
                  <a:lnTo>
                    <a:pt x="690" y="355"/>
                  </a:lnTo>
                  <a:lnTo>
                    <a:pt x="694" y="355"/>
                  </a:lnTo>
                  <a:lnTo>
                    <a:pt x="697" y="353"/>
                  </a:lnTo>
                  <a:lnTo>
                    <a:pt x="698" y="353"/>
                  </a:lnTo>
                  <a:lnTo>
                    <a:pt x="700" y="355"/>
                  </a:lnTo>
                  <a:lnTo>
                    <a:pt x="703" y="356"/>
                  </a:lnTo>
                  <a:lnTo>
                    <a:pt x="709" y="359"/>
                  </a:lnTo>
                  <a:lnTo>
                    <a:pt x="712" y="361"/>
                  </a:lnTo>
                  <a:lnTo>
                    <a:pt x="716" y="363"/>
                  </a:lnTo>
                  <a:lnTo>
                    <a:pt x="720" y="364"/>
                  </a:lnTo>
                  <a:lnTo>
                    <a:pt x="722" y="366"/>
                  </a:lnTo>
                  <a:lnTo>
                    <a:pt x="727" y="367"/>
                  </a:lnTo>
                  <a:lnTo>
                    <a:pt x="728" y="367"/>
                  </a:lnTo>
                  <a:lnTo>
                    <a:pt x="730" y="370"/>
                  </a:lnTo>
                  <a:lnTo>
                    <a:pt x="731" y="372"/>
                  </a:lnTo>
                  <a:lnTo>
                    <a:pt x="735" y="372"/>
                  </a:lnTo>
                  <a:lnTo>
                    <a:pt x="735" y="374"/>
                  </a:lnTo>
                  <a:lnTo>
                    <a:pt x="730" y="377"/>
                  </a:lnTo>
                  <a:lnTo>
                    <a:pt x="728" y="378"/>
                  </a:lnTo>
                  <a:lnTo>
                    <a:pt x="727" y="378"/>
                  </a:lnTo>
                  <a:lnTo>
                    <a:pt x="728" y="380"/>
                  </a:lnTo>
                  <a:lnTo>
                    <a:pt x="728" y="381"/>
                  </a:lnTo>
                  <a:lnTo>
                    <a:pt x="728" y="385"/>
                  </a:lnTo>
                  <a:lnTo>
                    <a:pt x="730" y="381"/>
                  </a:lnTo>
                  <a:lnTo>
                    <a:pt x="730" y="380"/>
                  </a:lnTo>
                  <a:lnTo>
                    <a:pt x="731" y="380"/>
                  </a:lnTo>
                  <a:lnTo>
                    <a:pt x="733" y="380"/>
                  </a:lnTo>
                  <a:lnTo>
                    <a:pt x="735" y="378"/>
                  </a:lnTo>
                  <a:lnTo>
                    <a:pt x="738" y="378"/>
                  </a:lnTo>
                  <a:lnTo>
                    <a:pt x="739" y="383"/>
                  </a:lnTo>
                  <a:lnTo>
                    <a:pt x="739" y="386"/>
                  </a:lnTo>
                  <a:lnTo>
                    <a:pt x="739" y="389"/>
                  </a:lnTo>
                  <a:lnTo>
                    <a:pt x="739" y="394"/>
                  </a:lnTo>
                  <a:lnTo>
                    <a:pt x="739" y="396"/>
                  </a:lnTo>
                  <a:lnTo>
                    <a:pt x="741" y="397"/>
                  </a:lnTo>
                  <a:lnTo>
                    <a:pt x="741" y="402"/>
                  </a:lnTo>
                  <a:lnTo>
                    <a:pt x="741" y="403"/>
                  </a:lnTo>
                  <a:lnTo>
                    <a:pt x="741" y="405"/>
                  </a:lnTo>
                  <a:lnTo>
                    <a:pt x="736" y="407"/>
                  </a:lnTo>
                  <a:lnTo>
                    <a:pt x="733" y="405"/>
                  </a:lnTo>
                  <a:lnTo>
                    <a:pt x="730" y="405"/>
                  </a:lnTo>
                  <a:lnTo>
                    <a:pt x="730" y="405"/>
                  </a:lnTo>
                  <a:lnTo>
                    <a:pt x="728" y="403"/>
                  </a:lnTo>
                  <a:lnTo>
                    <a:pt x="728" y="402"/>
                  </a:lnTo>
                  <a:lnTo>
                    <a:pt x="728" y="400"/>
                  </a:lnTo>
                  <a:lnTo>
                    <a:pt x="728" y="396"/>
                  </a:lnTo>
                  <a:lnTo>
                    <a:pt x="727" y="397"/>
                  </a:lnTo>
                  <a:lnTo>
                    <a:pt x="727" y="397"/>
                  </a:lnTo>
                  <a:lnTo>
                    <a:pt x="727" y="399"/>
                  </a:lnTo>
                  <a:lnTo>
                    <a:pt x="727" y="405"/>
                  </a:lnTo>
                  <a:lnTo>
                    <a:pt x="725" y="407"/>
                  </a:lnTo>
                  <a:lnTo>
                    <a:pt x="720" y="407"/>
                  </a:lnTo>
                  <a:lnTo>
                    <a:pt x="717" y="407"/>
                  </a:lnTo>
                  <a:lnTo>
                    <a:pt x="716" y="407"/>
                  </a:lnTo>
                  <a:lnTo>
                    <a:pt x="709" y="403"/>
                  </a:lnTo>
                  <a:lnTo>
                    <a:pt x="706" y="400"/>
                  </a:lnTo>
                  <a:lnTo>
                    <a:pt x="705" y="397"/>
                  </a:lnTo>
                  <a:lnTo>
                    <a:pt x="703" y="394"/>
                  </a:lnTo>
                  <a:lnTo>
                    <a:pt x="701" y="391"/>
                  </a:lnTo>
                  <a:lnTo>
                    <a:pt x="700" y="388"/>
                  </a:lnTo>
                  <a:lnTo>
                    <a:pt x="698" y="386"/>
                  </a:lnTo>
                  <a:lnTo>
                    <a:pt x="695" y="385"/>
                  </a:lnTo>
                  <a:lnTo>
                    <a:pt x="690" y="383"/>
                  </a:lnTo>
                  <a:lnTo>
                    <a:pt x="687" y="381"/>
                  </a:lnTo>
                  <a:lnTo>
                    <a:pt x="686" y="378"/>
                  </a:lnTo>
                  <a:lnTo>
                    <a:pt x="683" y="377"/>
                  </a:lnTo>
                  <a:lnTo>
                    <a:pt x="678" y="377"/>
                  </a:lnTo>
                  <a:lnTo>
                    <a:pt x="673" y="375"/>
                  </a:lnTo>
                  <a:lnTo>
                    <a:pt x="667" y="377"/>
                  </a:lnTo>
                  <a:lnTo>
                    <a:pt x="662" y="375"/>
                  </a:lnTo>
                  <a:lnTo>
                    <a:pt x="660" y="375"/>
                  </a:lnTo>
                  <a:lnTo>
                    <a:pt x="660" y="375"/>
                  </a:lnTo>
                  <a:lnTo>
                    <a:pt x="660" y="377"/>
                  </a:lnTo>
                  <a:lnTo>
                    <a:pt x="667" y="378"/>
                  </a:lnTo>
                  <a:lnTo>
                    <a:pt x="670" y="378"/>
                  </a:lnTo>
                  <a:lnTo>
                    <a:pt x="676" y="378"/>
                  </a:lnTo>
                  <a:lnTo>
                    <a:pt x="679" y="378"/>
                  </a:lnTo>
                  <a:lnTo>
                    <a:pt x="681" y="380"/>
                  </a:lnTo>
                  <a:lnTo>
                    <a:pt x="681" y="381"/>
                  </a:lnTo>
                  <a:lnTo>
                    <a:pt x="681" y="385"/>
                  </a:lnTo>
                  <a:lnTo>
                    <a:pt x="681" y="386"/>
                  </a:lnTo>
                  <a:lnTo>
                    <a:pt x="676" y="389"/>
                  </a:lnTo>
                  <a:lnTo>
                    <a:pt x="675" y="391"/>
                  </a:lnTo>
                  <a:lnTo>
                    <a:pt x="668" y="392"/>
                  </a:lnTo>
                  <a:lnTo>
                    <a:pt x="667" y="392"/>
                  </a:lnTo>
                  <a:lnTo>
                    <a:pt x="662" y="392"/>
                  </a:lnTo>
                  <a:lnTo>
                    <a:pt x="657" y="392"/>
                  </a:lnTo>
                  <a:lnTo>
                    <a:pt x="653" y="392"/>
                  </a:lnTo>
                  <a:lnTo>
                    <a:pt x="649" y="391"/>
                  </a:lnTo>
                  <a:lnTo>
                    <a:pt x="643" y="391"/>
                  </a:lnTo>
                  <a:lnTo>
                    <a:pt x="642" y="392"/>
                  </a:lnTo>
                  <a:lnTo>
                    <a:pt x="643" y="392"/>
                  </a:lnTo>
                  <a:lnTo>
                    <a:pt x="646" y="394"/>
                  </a:lnTo>
                  <a:lnTo>
                    <a:pt x="648" y="394"/>
                  </a:lnTo>
                  <a:lnTo>
                    <a:pt x="648" y="396"/>
                  </a:lnTo>
                  <a:lnTo>
                    <a:pt x="648" y="397"/>
                  </a:lnTo>
                  <a:lnTo>
                    <a:pt x="646" y="399"/>
                  </a:lnTo>
                  <a:lnTo>
                    <a:pt x="646" y="400"/>
                  </a:lnTo>
                  <a:lnTo>
                    <a:pt x="642" y="403"/>
                  </a:lnTo>
                  <a:lnTo>
                    <a:pt x="640" y="403"/>
                  </a:lnTo>
                  <a:lnTo>
                    <a:pt x="634" y="405"/>
                  </a:lnTo>
                  <a:lnTo>
                    <a:pt x="632" y="407"/>
                  </a:lnTo>
                  <a:lnTo>
                    <a:pt x="634" y="407"/>
                  </a:lnTo>
                  <a:lnTo>
                    <a:pt x="638" y="405"/>
                  </a:lnTo>
                  <a:lnTo>
                    <a:pt x="640" y="405"/>
                  </a:lnTo>
                  <a:lnTo>
                    <a:pt x="648" y="407"/>
                  </a:lnTo>
                  <a:lnTo>
                    <a:pt x="654" y="407"/>
                  </a:lnTo>
                  <a:lnTo>
                    <a:pt x="667" y="405"/>
                  </a:lnTo>
                  <a:lnTo>
                    <a:pt x="667" y="405"/>
                  </a:lnTo>
                  <a:lnTo>
                    <a:pt x="668" y="405"/>
                  </a:lnTo>
                  <a:lnTo>
                    <a:pt x="668" y="407"/>
                  </a:lnTo>
                  <a:lnTo>
                    <a:pt x="670" y="407"/>
                  </a:lnTo>
                  <a:lnTo>
                    <a:pt x="668" y="408"/>
                  </a:lnTo>
                  <a:lnTo>
                    <a:pt x="665" y="410"/>
                  </a:lnTo>
                  <a:lnTo>
                    <a:pt x="662" y="410"/>
                  </a:lnTo>
                  <a:lnTo>
                    <a:pt x="659" y="411"/>
                  </a:lnTo>
                  <a:lnTo>
                    <a:pt x="657" y="411"/>
                  </a:lnTo>
                  <a:lnTo>
                    <a:pt x="654" y="415"/>
                  </a:lnTo>
                  <a:lnTo>
                    <a:pt x="654" y="418"/>
                  </a:lnTo>
                  <a:lnTo>
                    <a:pt x="657" y="418"/>
                  </a:lnTo>
                  <a:lnTo>
                    <a:pt x="659" y="416"/>
                  </a:lnTo>
                  <a:lnTo>
                    <a:pt x="660" y="415"/>
                  </a:lnTo>
                  <a:lnTo>
                    <a:pt x="662" y="413"/>
                  </a:lnTo>
                  <a:lnTo>
                    <a:pt x="667" y="411"/>
                  </a:lnTo>
                  <a:lnTo>
                    <a:pt x="671" y="411"/>
                  </a:lnTo>
                  <a:lnTo>
                    <a:pt x="675" y="411"/>
                  </a:lnTo>
                  <a:lnTo>
                    <a:pt x="683" y="408"/>
                  </a:lnTo>
                  <a:lnTo>
                    <a:pt x="684" y="408"/>
                  </a:lnTo>
                  <a:lnTo>
                    <a:pt x="695" y="410"/>
                  </a:lnTo>
                  <a:lnTo>
                    <a:pt x="705" y="413"/>
                  </a:lnTo>
                  <a:lnTo>
                    <a:pt x="711" y="415"/>
                  </a:lnTo>
                  <a:lnTo>
                    <a:pt x="717" y="415"/>
                  </a:lnTo>
                  <a:lnTo>
                    <a:pt x="731" y="415"/>
                  </a:lnTo>
                  <a:lnTo>
                    <a:pt x="731" y="415"/>
                  </a:lnTo>
                  <a:lnTo>
                    <a:pt x="731" y="416"/>
                  </a:lnTo>
                  <a:lnTo>
                    <a:pt x="730" y="416"/>
                  </a:lnTo>
                  <a:lnTo>
                    <a:pt x="728" y="418"/>
                  </a:lnTo>
                  <a:lnTo>
                    <a:pt x="725" y="419"/>
                  </a:lnTo>
                  <a:lnTo>
                    <a:pt x="724" y="419"/>
                  </a:lnTo>
                  <a:lnTo>
                    <a:pt x="724" y="419"/>
                  </a:lnTo>
                  <a:lnTo>
                    <a:pt x="720" y="421"/>
                  </a:lnTo>
                  <a:lnTo>
                    <a:pt x="719" y="421"/>
                  </a:lnTo>
                  <a:lnTo>
                    <a:pt x="720" y="422"/>
                  </a:lnTo>
                  <a:lnTo>
                    <a:pt x="719" y="422"/>
                  </a:lnTo>
                  <a:lnTo>
                    <a:pt x="717" y="422"/>
                  </a:lnTo>
                  <a:lnTo>
                    <a:pt x="712" y="424"/>
                  </a:lnTo>
                  <a:lnTo>
                    <a:pt x="709" y="424"/>
                  </a:lnTo>
                  <a:lnTo>
                    <a:pt x="708" y="424"/>
                  </a:lnTo>
                  <a:lnTo>
                    <a:pt x="708" y="426"/>
                  </a:lnTo>
                  <a:lnTo>
                    <a:pt x="709" y="426"/>
                  </a:lnTo>
                  <a:lnTo>
                    <a:pt x="709" y="427"/>
                  </a:lnTo>
                  <a:lnTo>
                    <a:pt x="709" y="429"/>
                  </a:lnTo>
                  <a:lnTo>
                    <a:pt x="708" y="429"/>
                  </a:lnTo>
                  <a:lnTo>
                    <a:pt x="706" y="429"/>
                  </a:lnTo>
                  <a:lnTo>
                    <a:pt x="703" y="429"/>
                  </a:lnTo>
                  <a:lnTo>
                    <a:pt x="701" y="429"/>
                  </a:lnTo>
                  <a:lnTo>
                    <a:pt x="701" y="429"/>
                  </a:lnTo>
                  <a:lnTo>
                    <a:pt x="703" y="430"/>
                  </a:lnTo>
                  <a:lnTo>
                    <a:pt x="703" y="432"/>
                  </a:lnTo>
                  <a:lnTo>
                    <a:pt x="701" y="432"/>
                  </a:lnTo>
                  <a:lnTo>
                    <a:pt x="700" y="433"/>
                  </a:lnTo>
                  <a:lnTo>
                    <a:pt x="695" y="435"/>
                  </a:lnTo>
                  <a:lnTo>
                    <a:pt x="694" y="437"/>
                  </a:lnTo>
                  <a:lnTo>
                    <a:pt x="689" y="437"/>
                  </a:lnTo>
                  <a:lnTo>
                    <a:pt x="689" y="437"/>
                  </a:lnTo>
                  <a:lnTo>
                    <a:pt x="690" y="438"/>
                  </a:lnTo>
                  <a:lnTo>
                    <a:pt x="690" y="440"/>
                  </a:lnTo>
                  <a:lnTo>
                    <a:pt x="687" y="441"/>
                  </a:lnTo>
                  <a:lnTo>
                    <a:pt x="684" y="443"/>
                  </a:lnTo>
                  <a:lnTo>
                    <a:pt x="683" y="443"/>
                  </a:lnTo>
                  <a:lnTo>
                    <a:pt x="683" y="444"/>
                  </a:lnTo>
                  <a:lnTo>
                    <a:pt x="683" y="444"/>
                  </a:lnTo>
                  <a:lnTo>
                    <a:pt x="681" y="446"/>
                  </a:lnTo>
                  <a:lnTo>
                    <a:pt x="678" y="448"/>
                  </a:lnTo>
                  <a:lnTo>
                    <a:pt x="675" y="449"/>
                  </a:lnTo>
                  <a:lnTo>
                    <a:pt x="673" y="449"/>
                  </a:lnTo>
                  <a:lnTo>
                    <a:pt x="671" y="451"/>
                  </a:lnTo>
                  <a:lnTo>
                    <a:pt x="670" y="451"/>
                  </a:lnTo>
                  <a:lnTo>
                    <a:pt x="667" y="452"/>
                  </a:lnTo>
                  <a:lnTo>
                    <a:pt x="665" y="452"/>
                  </a:lnTo>
                  <a:lnTo>
                    <a:pt x="662" y="454"/>
                  </a:lnTo>
                  <a:lnTo>
                    <a:pt x="659" y="454"/>
                  </a:lnTo>
                  <a:lnTo>
                    <a:pt x="649" y="455"/>
                  </a:lnTo>
                  <a:lnTo>
                    <a:pt x="646" y="457"/>
                  </a:lnTo>
                  <a:lnTo>
                    <a:pt x="643" y="457"/>
                  </a:lnTo>
                  <a:lnTo>
                    <a:pt x="635" y="460"/>
                  </a:lnTo>
                  <a:lnTo>
                    <a:pt x="632" y="460"/>
                  </a:lnTo>
                  <a:lnTo>
                    <a:pt x="630" y="460"/>
                  </a:lnTo>
                  <a:lnTo>
                    <a:pt x="627" y="462"/>
                  </a:lnTo>
                  <a:lnTo>
                    <a:pt x="623" y="460"/>
                  </a:lnTo>
                  <a:lnTo>
                    <a:pt x="621" y="460"/>
                  </a:lnTo>
                  <a:lnTo>
                    <a:pt x="619" y="460"/>
                  </a:lnTo>
                  <a:lnTo>
                    <a:pt x="618" y="462"/>
                  </a:lnTo>
                  <a:lnTo>
                    <a:pt x="616" y="463"/>
                  </a:lnTo>
                  <a:lnTo>
                    <a:pt x="615" y="463"/>
                  </a:lnTo>
                  <a:lnTo>
                    <a:pt x="608" y="462"/>
                  </a:lnTo>
                  <a:lnTo>
                    <a:pt x="608" y="463"/>
                  </a:lnTo>
                  <a:lnTo>
                    <a:pt x="610" y="465"/>
                  </a:lnTo>
                  <a:lnTo>
                    <a:pt x="610" y="465"/>
                  </a:lnTo>
                  <a:lnTo>
                    <a:pt x="607" y="466"/>
                  </a:lnTo>
                  <a:lnTo>
                    <a:pt x="605" y="466"/>
                  </a:lnTo>
                  <a:lnTo>
                    <a:pt x="602" y="466"/>
                  </a:lnTo>
                  <a:lnTo>
                    <a:pt x="599" y="465"/>
                  </a:lnTo>
                  <a:lnTo>
                    <a:pt x="594" y="463"/>
                  </a:lnTo>
                  <a:lnTo>
                    <a:pt x="588" y="459"/>
                  </a:lnTo>
                  <a:lnTo>
                    <a:pt x="585" y="457"/>
                  </a:lnTo>
                  <a:lnTo>
                    <a:pt x="586" y="459"/>
                  </a:lnTo>
                  <a:lnTo>
                    <a:pt x="586" y="460"/>
                  </a:lnTo>
                  <a:lnTo>
                    <a:pt x="588" y="462"/>
                  </a:lnTo>
                  <a:lnTo>
                    <a:pt x="588" y="462"/>
                  </a:lnTo>
                  <a:lnTo>
                    <a:pt x="586" y="462"/>
                  </a:lnTo>
                  <a:lnTo>
                    <a:pt x="586" y="463"/>
                  </a:lnTo>
                  <a:lnTo>
                    <a:pt x="585" y="463"/>
                  </a:lnTo>
                  <a:lnTo>
                    <a:pt x="585" y="463"/>
                  </a:lnTo>
                  <a:lnTo>
                    <a:pt x="586" y="465"/>
                  </a:lnTo>
                  <a:lnTo>
                    <a:pt x="588" y="466"/>
                  </a:lnTo>
                  <a:lnTo>
                    <a:pt x="588" y="468"/>
                  </a:lnTo>
                  <a:lnTo>
                    <a:pt x="586" y="470"/>
                  </a:lnTo>
                  <a:lnTo>
                    <a:pt x="585" y="471"/>
                  </a:lnTo>
                  <a:lnTo>
                    <a:pt x="583" y="471"/>
                  </a:lnTo>
                  <a:lnTo>
                    <a:pt x="577" y="476"/>
                  </a:lnTo>
                  <a:lnTo>
                    <a:pt x="575" y="476"/>
                  </a:lnTo>
                  <a:lnTo>
                    <a:pt x="574" y="478"/>
                  </a:lnTo>
                  <a:lnTo>
                    <a:pt x="574" y="478"/>
                  </a:lnTo>
                  <a:lnTo>
                    <a:pt x="572" y="481"/>
                  </a:lnTo>
                  <a:lnTo>
                    <a:pt x="571" y="482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5"/>
                  </a:lnTo>
                  <a:lnTo>
                    <a:pt x="567" y="487"/>
                  </a:lnTo>
                  <a:lnTo>
                    <a:pt x="567" y="489"/>
                  </a:lnTo>
                  <a:lnTo>
                    <a:pt x="563" y="495"/>
                  </a:lnTo>
                  <a:lnTo>
                    <a:pt x="560" y="500"/>
                  </a:lnTo>
                  <a:lnTo>
                    <a:pt x="558" y="501"/>
                  </a:lnTo>
                  <a:lnTo>
                    <a:pt x="558" y="503"/>
                  </a:lnTo>
                  <a:lnTo>
                    <a:pt x="556" y="501"/>
                  </a:lnTo>
                  <a:lnTo>
                    <a:pt x="555" y="503"/>
                  </a:lnTo>
                  <a:lnTo>
                    <a:pt x="555" y="503"/>
                  </a:lnTo>
                  <a:lnTo>
                    <a:pt x="553" y="504"/>
                  </a:lnTo>
                  <a:lnTo>
                    <a:pt x="553" y="506"/>
                  </a:lnTo>
                  <a:lnTo>
                    <a:pt x="552" y="507"/>
                  </a:lnTo>
                  <a:lnTo>
                    <a:pt x="545" y="511"/>
                  </a:lnTo>
                  <a:lnTo>
                    <a:pt x="544" y="511"/>
                  </a:lnTo>
                  <a:lnTo>
                    <a:pt x="542" y="511"/>
                  </a:lnTo>
                  <a:lnTo>
                    <a:pt x="541" y="511"/>
                  </a:lnTo>
                  <a:lnTo>
                    <a:pt x="537" y="509"/>
                  </a:lnTo>
                  <a:lnTo>
                    <a:pt x="536" y="507"/>
                  </a:lnTo>
                  <a:lnTo>
                    <a:pt x="534" y="506"/>
                  </a:lnTo>
                  <a:lnTo>
                    <a:pt x="534" y="507"/>
                  </a:lnTo>
                  <a:lnTo>
                    <a:pt x="534" y="507"/>
                  </a:lnTo>
                  <a:lnTo>
                    <a:pt x="534" y="509"/>
                  </a:lnTo>
                  <a:lnTo>
                    <a:pt x="536" y="509"/>
                  </a:lnTo>
                  <a:lnTo>
                    <a:pt x="537" y="514"/>
                  </a:lnTo>
                  <a:lnTo>
                    <a:pt x="536" y="515"/>
                  </a:lnTo>
                  <a:lnTo>
                    <a:pt x="534" y="515"/>
                  </a:lnTo>
                  <a:lnTo>
                    <a:pt x="531" y="517"/>
                  </a:lnTo>
                  <a:lnTo>
                    <a:pt x="528" y="520"/>
                  </a:lnTo>
                  <a:lnTo>
                    <a:pt x="526" y="522"/>
                  </a:lnTo>
                  <a:lnTo>
                    <a:pt x="526" y="518"/>
                  </a:lnTo>
                  <a:lnTo>
                    <a:pt x="526" y="518"/>
                  </a:lnTo>
                  <a:lnTo>
                    <a:pt x="525" y="517"/>
                  </a:lnTo>
                  <a:lnTo>
                    <a:pt x="525" y="518"/>
                  </a:lnTo>
                  <a:lnTo>
                    <a:pt x="525" y="518"/>
                  </a:lnTo>
                  <a:lnTo>
                    <a:pt x="523" y="522"/>
                  </a:lnTo>
                  <a:lnTo>
                    <a:pt x="523" y="522"/>
                  </a:lnTo>
                  <a:lnTo>
                    <a:pt x="522" y="522"/>
                  </a:lnTo>
                  <a:lnTo>
                    <a:pt x="520" y="523"/>
                  </a:lnTo>
                  <a:lnTo>
                    <a:pt x="519" y="522"/>
                  </a:lnTo>
                  <a:lnTo>
                    <a:pt x="517" y="522"/>
                  </a:lnTo>
                  <a:lnTo>
                    <a:pt x="517" y="520"/>
                  </a:lnTo>
                  <a:lnTo>
                    <a:pt x="514" y="522"/>
                  </a:lnTo>
                  <a:lnTo>
                    <a:pt x="514" y="522"/>
                  </a:lnTo>
                  <a:lnTo>
                    <a:pt x="514" y="523"/>
                  </a:lnTo>
                  <a:lnTo>
                    <a:pt x="512" y="525"/>
                  </a:lnTo>
                  <a:lnTo>
                    <a:pt x="511" y="526"/>
                  </a:lnTo>
                  <a:lnTo>
                    <a:pt x="509" y="526"/>
                  </a:lnTo>
                  <a:lnTo>
                    <a:pt x="507" y="526"/>
                  </a:lnTo>
                  <a:lnTo>
                    <a:pt x="504" y="526"/>
                  </a:lnTo>
                  <a:lnTo>
                    <a:pt x="503" y="525"/>
                  </a:lnTo>
                  <a:lnTo>
                    <a:pt x="506" y="522"/>
                  </a:lnTo>
                  <a:lnTo>
                    <a:pt x="506" y="520"/>
                  </a:lnTo>
                  <a:lnTo>
                    <a:pt x="506" y="520"/>
                  </a:lnTo>
                  <a:lnTo>
                    <a:pt x="506" y="518"/>
                  </a:lnTo>
                  <a:lnTo>
                    <a:pt x="511" y="512"/>
                  </a:lnTo>
                  <a:lnTo>
                    <a:pt x="514" y="511"/>
                  </a:lnTo>
                  <a:lnTo>
                    <a:pt x="514" y="509"/>
                  </a:lnTo>
                  <a:lnTo>
                    <a:pt x="509" y="509"/>
                  </a:lnTo>
                  <a:lnTo>
                    <a:pt x="506" y="507"/>
                  </a:lnTo>
                  <a:lnTo>
                    <a:pt x="503" y="507"/>
                  </a:lnTo>
                  <a:lnTo>
                    <a:pt x="501" y="507"/>
                  </a:lnTo>
                  <a:lnTo>
                    <a:pt x="504" y="509"/>
                  </a:lnTo>
                  <a:lnTo>
                    <a:pt x="507" y="511"/>
                  </a:lnTo>
                  <a:lnTo>
                    <a:pt x="506" y="512"/>
                  </a:lnTo>
                  <a:lnTo>
                    <a:pt x="504" y="514"/>
                  </a:lnTo>
                  <a:lnTo>
                    <a:pt x="503" y="518"/>
                  </a:lnTo>
                  <a:lnTo>
                    <a:pt x="501" y="520"/>
                  </a:lnTo>
                  <a:lnTo>
                    <a:pt x="498" y="517"/>
                  </a:lnTo>
                  <a:lnTo>
                    <a:pt x="496" y="517"/>
                  </a:lnTo>
                  <a:lnTo>
                    <a:pt x="496" y="518"/>
                  </a:lnTo>
                  <a:lnTo>
                    <a:pt x="500" y="522"/>
                  </a:lnTo>
                  <a:lnTo>
                    <a:pt x="501" y="522"/>
                  </a:lnTo>
                  <a:lnTo>
                    <a:pt x="501" y="525"/>
                  </a:lnTo>
                  <a:lnTo>
                    <a:pt x="495" y="526"/>
                  </a:lnTo>
                  <a:lnTo>
                    <a:pt x="487" y="526"/>
                  </a:lnTo>
                  <a:lnTo>
                    <a:pt x="482" y="526"/>
                  </a:lnTo>
                  <a:lnTo>
                    <a:pt x="474" y="528"/>
                  </a:lnTo>
                  <a:lnTo>
                    <a:pt x="473" y="528"/>
                  </a:lnTo>
                  <a:lnTo>
                    <a:pt x="471" y="528"/>
                  </a:lnTo>
                  <a:lnTo>
                    <a:pt x="479" y="533"/>
                  </a:lnTo>
                  <a:lnTo>
                    <a:pt x="481" y="533"/>
                  </a:lnTo>
                  <a:lnTo>
                    <a:pt x="479" y="534"/>
                  </a:lnTo>
                  <a:lnTo>
                    <a:pt x="478" y="534"/>
                  </a:lnTo>
                  <a:lnTo>
                    <a:pt x="476" y="537"/>
                  </a:lnTo>
                  <a:lnTo>
                    <a:pt x="474" y="539"/>
                  </a:lnTo>
                  <a:lnTo>
                    <a:pt x="471" y="541"/>
                  </a:lnTo>
                  <a:lnTo>
                    <a:pt x="465" y="539"/>
                  </a:lnTo>
                  <a:lnTo>
                    <a:pt x="462" y="539"/>
                  </a:lnTo>
                  <a:lnTo>
                    <a:pt x="459" y="539"/>
                  </a:lnTo>
                  <a:lnTo>
                    <a:pt x="459" y="541"/>
                  </a:lnTo>
                  <a:lnTo>
                    <a:pt x="460" y="541"/>
                  </a:lnTo>
                  <a:lnTo>
                    <a:pt x="460" y="544"/>
                  </a:lnTo>
                  <a:lnTo>
                    <a:pt x="462" y="544"/>
                  </a:lnTo>
                  <a:lnTo>
                    <a:pt x="465" y="542"/>
                  </a:lnTo>
                  <a:lnTo>
                    <a:pt x="466" y="545"/>
                  </a:lnTo>
                  <a:lnTo>
                    <a:pt x="468" y="548"/>
                  </a:lnTo>
                  <a:lnTo>
                    <a:pt x="471" y="550"/>
                  </a:lnTo>
                  <a:lnTo>
                    <a:pt x="471" y="552"/>
                  </a:lnTo>
                  <a:lnTo>
                    <a:pt x="471" y="553"/>
                  </a:lnTo>
                  <a:lnTo>
                    <a:pt x="471" y="555"/>
                  </a:lnTo>
                  <a:lnTo>
                    <a:pt x="468" y="556"/>
                  </a:lnTo>
                  <a:lnTo>
                    <a:pt x="465" y="556"/>
                  </a:lnTo>
                  <a:lnTo>
                    <a:pt x="465" y="558"/>
                  </a:lnTo>
                  <a:lnTo>
                    <a:pt x="463" y="559"/>
                  </a:lnTo>
                  <a:lnTo>
                    <a:pt x="460" y="559"/>
                  </a:lnTo>
                  <a:lnTo>
                    <a:pt x="459" y="558"/>
                  </a:lnTo>
                  <a:lnTo>
                    <a:pt x="457" y="558"/>
                  </a:lnTo>
                  <a:lnTo>
                    <a:pt x="452" y="558"/>
                  </a:lnTo>
                  <a:lnTo>
                    <a:pt x="457" y="559"/>
                  </a:lnTo>
                  <a:lnTo>
                    <a:pt x="460" y="561"/>
                  </a:lnTo>
                  <a:lnTo>
                    <a:pt x="460" y="561"/>
                  </a:lnTo>
                  <a:lnTo>
                    <a:pt x="463" y="561"/>
                  </a:lnTo>
                  <a:lnTo>
                    <a:pt x="465" y="561"/>
                  </a:lnTo>
                  <a:lnTo>
                    <a:pt x="465" y="566"/>
                  </a:lnTo>
                  <a:lnTo>
                    <a:pt x="466" y="569"/>
                  </a:lnTo>
                  <a:lnTo>
                    <a:pt x="466" y="570"/>
                  </a:lnTo>
                  <a:lnTo>
                    <a:pt x="463" y="572"/>
                  </a:lnTo>
                  <a:lnTo>
                    <a:pt x="463" y="575"/>
                  </a:lnTo>
                  <a:lnTo>
                    <a:pt x="462" y="575"/>
                  </a:lnTo>
                  <a:lnTo>
                    <a:pt x="459" y="575"/>
                  </a:lnTo>
                  <a:lnTo>
                    <a:pt x="459" y="578"/>
                  </a:lnTo>
                  <a:lnTo>
                    <a:pt x="459" y="580"/>
                  </a:lnTo>
                  <a:lnTo>
                    <a:pt x="459" y="580"/>
                  </a:lnTo>
                  <a:lnTo>
                    <a:pt x="459" y="582"/>
                  </a:lnTo>
                  <a:lnTo>
                    <a:pt x="457" y="583"/>
                  </a:lnTo>
                  <a:lnTo>
                    <a:pt x="455" y="585"/>
                  </a:lnTo>
                  <a:lnTo>
                    <a:pt x="454" y="586"/>
                  </a:lnTo>
                  <a:lnTo>
                    <a:pt x="454" y="586"/>
                  </a:lnTo>
                  <a:lnTo>
                    <a:pt x="451" y="586"/>
                  </a:lnTo>
                  <a:lnTo>
                    <a:pt x="448" y="586"/>
                  </a:lnTo>
                  <a:lnTo>
                    <a:pt x="446" y="583"/>
                  </a:lnTo>
                  <a:lnTo>
                    <a:pt x="444" y="583"/>
                  </a:lnTo>
                  <a:lnTo>
                    <a:pt x="443" y="583"/>
                  </a:lnTo>
                  <a:lnTo>
                    <a:pt x="443" y="583"/>
                  </a:lnTo>
                  <a:lnTo>
                    <a:pt x="444" y="585"/>
                  </a:lnTo>
                  <a:lnTo>
                    <a:pt x="446" y="586"/>
                  </a:lnTo>
                  <a:lnTo>
                    <a:pt x="451" y="588"/>
                  </a:lnTo>
                  <a:lnTo>
                    <a:pt x="451" y="589"/>
                  </a:lnTo>
                  <a:lnTo>
                    <a:pt x="449" y="589"/>
                  </a:lnTo>
                  <a:lnTo>
                    <a:pt x="448" y="593"/>
                  </a:lnTo>
                  <a:lnTo>
                    <a:pt x="446" y="593"/>
                  </a:lnTo>
                  <a:lnTo>
                    <a:pt x="444" y="594"/>
                  </a:lnTo>
                  <a:lnTo>
                    <a:pt x="441" y="594"/>
                  </a:lnTo>
                  <a:lnTo>
                    <a:pt x="440" y="594"/>
                  </a:lnTo>
                  <a:lnTo>
                    <a:pt x="435" y="594"/>
                  </a:lnTo>
                  <a:lnTo>
                    <a:pt x="433" y="593"/>
                  </a:lnTo>
                  <a:lnTo>
                    <a:pt x="432" y="594"/>
                  </a:lnTo>
                  <a:lnTo>
                    <a:pt x="433" y="594"/>
                  </a:lnTo>
                  <a:lnTo>
                    <a:pt x="437" y="596"/>
                  </a:lnTo>
                  <a:lnTo>
                    <a:pt x="438" y="596"/>
                  </a:lnTo>
                  <a:lnTo>
                    <a:pt x="443" y="597"/>
                  </a:lnTo>
                  <a:lnTo>
                    <a:pt x="443" y="599"/>
                  </a:lnTo>
                  <a:lnTo>
                    <a:pt x="443" y="599"/>
                  </a:lnTo>
                  <a:lnTo>
                    <a:pt x="443" y="600"/>
                  </a:lnTo>
                  <a:lnTo>
                    <a:pt x="443" y="602"/>
                  </a:lnTo>
                  <a:lnTo>
                    <a:pt x="441" y="604"/>
                  </a:lnTo>
                  <a:lnTo>
                    <a:pt x="441" y="607"/>
                  </a:lnTo>
                  <a:lnTo>
                    <a:pt x="443" y="608"/>
                  </a:lnTo>
                  <a:lnTo>
                    <a:pt x="443" y="610"/>
                  </a:lnTo>
                  <a:lnTo>
                    <a:pt x="443" y="610"/>
                  </a:lnTo>
                  <a:lnTo>
                    <a:pt x="444" y="613"/>
                  </a:lnTo>
                  <a:lnTo>
                    <a:pt x="441" y="615"/>
                  </a:lnTo>
                  <a:lnTo>
                    <a:pt x="440" y="615"/>
                  </a:lnTo>
                  <a:lnTo>
                    <a:pt x="438" y="615"/>
                  </a:lnTo>
                  <a:lnTo>
                    <a:pt x="437" y="616"/>
                  </a:lnTo>
                  <a:lnTo>
                    <a:pt x="441" y="616"/>
                  </a:lnTo>
                  <a:lnTo>
                    <a:pt x="441" y="618"/>
                  </a:lnTo>
                  <a:lnTo>
                    <a:pt x="440" y="619"/>
                  </a:lnTo>
                  <a:lnTo>
                    <a:pt x="438" y="624"/>
                  </a:lnTo>
                  <a:lnTo>
                    <a:pt x="437" y="630"/>
                  </a:lnTo>
                  <a:lnTo>
                    <a:pt x="435" y="637"/>
                  </a:lnTo>
                  <a:lnTo>
                    <a:pt x="430" y="641"/>
                  </a:lnTo>
                  <a:lnTo>
                    <a:pt x="429" y="643"/>
                  </a:lnTo>
                  <a:lnTo>
                    <a:pt x="429" y="643"/>
                  </a:lnTo>
                  <a:lnTo>
                    <a:pt x="425" y="643"/>
                  </a:lnTo>
                  <a:lnTo>
                    <a:pt x="422" y="641"/>
                  </a:lnTo>
                  <a:lnTo>
                    <a:pt x="419" y="640"/>
                  </a:lnTo>
                  <a:lnTo>
                    <a:pt x="418" y="640"/>
                  </a:lnTo>
                  <a:lnTo>
                    <a:pt x="418" y="641"/>
                  </a:lnTo>
                  <a:lnTo>
                    <a:pt x="419" y="643"/>
                  </a:lnTo>
                  <a:lnTo>
                    <a:pt x="421" y="643"/>
                  </a:lnTo>
                  <a:lnTo>
                    <a:pt x="424" y="643"/>
                  </a:lnTo>
                  <a:lnTo>
                    <a:pt x="427" y="645"/>
                  </a:lnTo>
                  <a:lnTo>
                    <a:pt x="429" y="645"/>
                  </a:lnTo>
                  <a:lnTo>
                    <a:pt x="429" y="646"/>
                  </a:lnTo>
                  <a:lnTo>
                    <a:pt x="429" y="648"/>
                  </a:lnTo>
                  <a:lnTo>
                    <a:pt x="429" y="648"/>
                  </a:lnTo>
                  <a:lnTo>
                    <a:pt x="429" y="652"/>
                  </a:lnTo>
                  <a:lnTo>
                    <a:pt x="427" y="654"/>
                  </a:lnTo>
                  <a:lnTo>
                    <a:pt x="427" y="656"/>
                  </a:lnTo>
                  <a:lnTo>
                    <a:pt x="422" y="656"/>
                  </a:lnTo>
                  <a:lnTo>
                    <a:pt x="421" y="654"/>
                  </a:lnTo>
                  <a:lnTo>
                    <a:pt x="418" y="652"/>
                  </a:lnTo>
                  <a:lnTo>
                    <a:pt x="418" y="654"/>
                  </a:lnTo>
                  <a:lnTo>
                    <a:pt x="421" y="656"/>
                  </a:lnTo>
                  <a:lnTo>
                    <a:pt x="422" y="657"/>
                  </a:lnTo>
                  <a:lnTo>
                    <a:pt x="421" y="657"/>
                  </a:lnTo>
                  <a:lnTo>
                    <a:pt x="419" y="657"/>
                  </a:lnTo>
                  <a:lnTo>
                    <a:pt x="418" y="657"/>
                  </a:lnTo>
                  <a:lnTo>
                    <a:pt x="414" y="657"/>
                  </a:lnTo>
                  <a:lnTo>
                    <a:pt x="414" y="656"/>
                  </a:lnTo>
                  <a:lnTo>
                    <a:pt x="416" y="656"/>
                  </a:lnTo>
                  <a:lnTo>
                    <a:pt x="414" y="656"/>
                  </a:lnTo>
                  <a:lnTo>
                    <a:pt x="413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0" y="652"/>
                  </a:lnTo>
                  <a:lnTo>
                    <a:pt x="411" y="652"/>
                  </a:lnTo>
                  <a:lnTo>
                    <a:pt x="413" y="649"/>
                  </a:lnTo>
                  <a:lnTo>
                    <a:pt x="414" y="648"/>
                  </a:lnTo>
                  <a:lnTo>
                    <a:pt x="413" y="648"/>
                  </a:lnTo>
                  <a:lnTo>
                    <a:pt x="411" y="649"/>
                  </a:lnTo>
                  <a:lnTo>
                    <a:pt x="410" y="651"/>
                  </a:lnTo>
                  <a:lnTo>
                    <a:pt x="410" y="652"/>
                  </a:lnTo>
                  <a:lnTo>
                    <a:pt x="408" y="652"/>
                  </a:lnTo>
                  <a:lnTo>
                    <a:pt x="405" y="652"/>
                  </a:lnTo>
                  <a:lnTo>
                    <a:pt x="397" y="649"/>
                  </a:lnTo>
                  <a:lnTo>
                    <a:pt x="397" y="648"/>
                  </a:lnTo>
                  <a:lnTo>
                    <a:pt x="397" y="646"/>
                  </a:lnTo>
                  <a:lnTo>
                    <a:pt x="399" y="645"/>
                  </a:lnTo>
                  <a:lnTo>
                    <a:pt x="400" y="645"/>
                  </a:lnTo>
                  <a:lnTo>
                    <a:pt x="402" y="643"/>
                  </a:lnTo>
                  <a:lnTo>
                    <a:pt x="405" y="641"/>
                  </a:lnTo>
                  <a:lnTo>
                    <a:pt x="407" y="640"/>
                  </a:lnTo>
                  <a:lnTo>
                    <a:pt x="405" y="640"/>
                  </a:lnTo>
                  <a:lnTo>
                    <a:pt x="400" y="643"/>
                  </a:lnTo>
                  <a:lnTo>
                    <a:pt x="399" y="643"/>
                  </a:lnTo>
                  <a:lnTo>
                    <a:pt x="397" y="645"/>
                  </a:lnTo>
                  <a:lnTo>
                    <a:pt x="396" y="643"/>
                  </a:lnTo>
                  <a:lnTo>
                    <a:pt x="394" y="643"/>
                  </a:lnTo>
                  <a:lnTo>
                    <a:pt x="392" y="641"/>
                  </a:lnTo>
                  <a:lnTo>
                    <a:pt x="389" y="641"/>
                  </a:lnTo>
                  <a:lnTo>
                    <a:pt x="388" y="640"/>
                  </a:lnTo>
                  <a:lnTo>
                    <a:pt x="388" y="640"/>
                  </a:lnTo>
                  <a:lnTo>
                    <a:pt x="386" y="637"/>
                  </a:lnTo>
                  <a:lnTo>
                    <a:pt x="388" y="632"/>
                  </a:lnTo>
                  <a:lnTo>
                    <a:pt x="389" y="630"/>
                  </a:lnTo>
                  <a:lnTo>
                    <a:pt x="389" y="630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8" y="627"/>
                  </a:lnTo>
                  <a:lnTo>
                    <a:pt x="388" y="629"/>
                  </a:lnTo>
                  <a:lnTo>
                    <a:pt x="388" y="630"/>
                  </a:lnTo>
                  <a:lnTo>
                    <a:pt x="383" y="632"/>
                  </a:lnTo>
                  <a:lnTo>
                    <a:pt x="380" y="632"/>
                  </a:lnTo>
                  <a:lnTo>
                    <a:pt x="378" y="634"/>
                  </a:lnTo>
                  <a:lnTo>
                    <a:pt x="377" y="635"/>
                  </a:lnTo>
                  <a:lnTo>
                    <a:pt x="375" y="635"/>
                  </a:lnTo>
                  <a:lnTo>
                    <a:pt x="373" y="635"/>
                  </a:lnTo>
                  <a:lnTo>
                    <a:pt x="372" y="635"/>
                  </a:lnTo>
                  <a:lnTo>
                    <a:pt x="370" y="637"/>
                  </a:lnTo>
                  <a:lnTo>
                    <a:pt x="369" y="637"/>
                  </a:lnTo>
                  <a:lnTo>
                    <a:pt x="367" y="635"/>
                  </a:lnTo>
                  <a:lnTo>
                    <a:pt x="366" y="635"/>
                  </a:lnTo>
                  <a:lnTo>
                    <a:pt x="362" y="635"/>
                  </a:lnTo>
                  <a:lnTo>
                    <a:pt x="362" y="635"/>
                  </a:lnTo>
                  <a:lnTo>
                    <a:pt x="362" y="637"/>
                  </a:lnTo>
                  <a:lnTo>
                    <a:pt x="362" y="638"/>
                  </a:lnTo>
                  <a:lnTo>
                    <a:pt x="361" y="638"/>
                  </a:lnTo>
                  <a:lnTo>
                    <a:pt x="359" y="638"/>
                  </a:lnTo>
                  <a:lnTo>
                    <a:pt x="358" y="637"/>
                  </a:lnTo>
                  <a:lnTo>
                    <a:pt x="356" y="637"/>
                  </a:lnTo>
                  <a:lnTo>
                    <a:pt x="356" y="637"/>
                  </a:lnTo>
                  <a:lnTo>
                    <a:pt x="356" y="635"/>
                  </a:lnTo>
                  <a:lnTo>
                    <a:pt x="361" y="634"/>
                  </a:lnTo>
                  <a:lnTo>
                    <a:pt x="362" y="632"/>
                  </a:lnTo>
                  <a:lnTo>
                    <a:pt x="361" y="632"/>
                  </a:lnTo>
                  <a:lnTo>
                    <a:pt x="356" y="632"/>
                  </a:lnTo>
                  <a:lnTo>
                    <a:pt x="356" y="632"/>
                  </a:lnTo>
                  <a:lnTo>
                    <a:pt x="353" y="632"/>
                  </a:lnTo>
                  <a:lnTo>
                    <a:pt x="353" y="629"/>
                  </a:lnTo>
                  <a:lnTo>
                    <a:pt x="353" y="627"/>
                  </a:lnTo>
                  <a:lnTo>
                    <a:pt x="353" y="627"/>
                  </a:lnTo>
                  <a:lnTo>
                    <a:pt x="351" y="627"/>
                  </a:lnTo>
                  <a:lnTo>
                    <a:pt x="351" y="627"/>
                  </a:lnTo>
                  <a:lnTo>
                    <a:pt x="350" y="626"/>
                  </a:lnTo>
                  <a:lnTo>
                    <a:pt x="345" y="626"/>
                  </a:lnTo>
                  <a:lnTo>
                    <a:pt x="345" y="624"/>
                  </a:lnTo>
                  <a:lnTo>
                    <a:pt x="345" y="622"/>
                  </a:lnTo>
                  <a:lnTo>
                    <a:pt x="343" y="621"/>
                  </a:lnTo>
                  <a:lnTo>
                    <a:pt x="342" y="619"/>
                  </a:lnTo>
                  <a:lnTo>
                    <a:pt x="340" y="619"/>
                  </a:lnTo>
                  <a:lnTo>
                    <a:pt x="342" y="618"/>
                  </a:lnTo>
                  <a:lnTo>
                    <a:pt x="342" y="616"/>
                  </a:lnTo>
                  <a:lnTo>
                    <a:pt x="340" y="616"/>
                  </a:lnTo>
                  <a:lnTo>
                    <a:pt x="340" y="615"/>
                  </a:lnTo>
                  <a:lnTo>
                    <a:pt x="340" y="615"/>
                  </a:lnTo>
                  <a:lnTo>
                    <a:pt x="339" y="613"/>
                  </a:lnTo>
                  <a:lnTo>
                    <a:pt x="339" y="611"/>
                  </a:lnTo>
                  <a:lnTo>
                    <a:pt x="340" y="611"/>
                  </a:lnTo>
                  <a:lnTo>
                    <a:pt x="342" y="610"/>
                  </a:lnTo>
                  <a:lnTo>
                    <a:pt x="343" y="610"/>
                  </a:lnTo>
                  <a:lnTo>
                    <a:pt x="343" y="608"/>
                  </a:lnTo>
                  <a:lnTo>
                    <a:pt x="347" y="608"/>
                  </a:lnTo>
                  <a:lnTo>
                    <a:pt x="345" y="607"/>
                  </a:lnTo>
                  <a:lnTo>
                    <a:pt x="342" y="607"/>
                  </a:lnTo>
                  <a:lnTo>
                    <a:pt x="342" y="607"/>
                  </a:lnTo>
                  <a:lnTo>
                    <a:pt x="340" y="608"/>
                  </a:lnTo>
                  <a:lnTo>
                    <a:pt x="339" y="610"/>
                  </a:lnTo>
                  <a:lnTo>
                    <a:pt x="336" y="610"/>
                  </a:lnTo>
                  <a:lnTo>
                    <a:pt x="334" y="610"/>
                  </a:lnTo>
                  <a:lnTo>
                    <a:pt x="334" y="608"/>
                  </a:lnTo>
                  <a:lnTo>
                    <a:pt x="334" y="607"/>
                  </a:lnTo>
                  <a:lnTo>
                    <a:pt x="337" y="605"/>
                  </a:lnTo>
                  <a:lnTo>
                    <a:pt x="334" y="604"/>
                  </a:lnTo>
                  <a:lnTo>
                    <a:pt x="332" y="604"/>
                  </a:lnTo>
                  <a:lnTo>
                    <a:pt x="331" y="602"/>
                  </a:lnTo>
                  <a:lnTo>
                    <a:pt x="329" y="602"/>
                  </a:lnTo>
                  <a:lnTo>
                    <a:pt x="328" y="600"/>
                  </a:lnTo>
                  <a:lnTo>
                    <a:pt x="326" y="599"/>
                  </a:lnTo>
                  <a:lnTo>
                    <a:pt x="325" y="599"/>
                  </a:lnTo>
                  <a:lnTo>
                    <a:pt x="326" y="597"/>
                  </a:lnTo>
                  <a:lnTo>
                    <a:pt x="326" y="597"/>
                  </a:lnTo>
                  <a:lnTo>
                    <a:pt x="326" y="594"/>
                  </a:lnTo>
                  <a:lnTo>
                    <a:pt x="326" y="594"/>
                  </a:lnTo>
                  <a:lnTo>
                    <a:pt x="328" y="591"/>
                  </a:lnTo>
                  <a:lnTo>
                    <a:pt x="329" y="589"/>
                  </a:lnTo>
                  <a:lnTo>
                    <a:pt x="332" y="586"/>
                  </a:lnTo>
                  <a:lnTo>
                    <a:pt x="329" y="588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3" y="588"/>
                  </a:lnTo>
                  <a:lnTo>
                    <a:pt x="321" y="588"/>
                  </a:lnTo>
                  <a:lnTo>
                    <a:pt x="321" y="588"/>
                  </a:lnTo>
                  <a:lnTo>
                    <a:pt x="320" y="586"/>
                  </a:lnTo>
                  <a:lnTo>
                    <a:pt x="318" y="585"/>
                  </a:lnTo>
                  <a:lnTo>
                    <a:pt x="317" y="583"/>
                  </a:lnTo>
                  <a:lnTo>
                    <a:pt x="315" y="582"/>
                  </a:lnTo>
                  <a:lnTo>
                    <a:pt x="314" y="577"/>
                  </a:lnTo>
                  <a:lnTo>
                    <a:pt x="309" y="572"/>
                  </a:lnTo>
                  <a:lnTo>
                    <a:pt x="307" y="570"/>
                  </a:lnTo>
                  <a:lnTo>
                    <a:pt x="309" y="566"/>
                  </a:lnTo>
                  <a:lnTo>
                    <a:pt x="307" y="564"/>
                  </a:lnTo>
                  <a:lnTo>
                    <a:pt x="312" y="563"/>
                  </a:lnTo>
                  <a:lnTo>
                    <a:pt x="317" y="561"/>
                  </a:lnTo>
                  <a:lnTo>
                    <a:pt x="320" y="561"/>
                  </a:lnTo>
                  <a:lnTo>
                    <a:pt x="321" y="561"/>
                  </a:lnTo>
                  <a:lnTo>
                    <a:pt x="325" y="561"/>
                  </a:lnTo>
                  <a:lnTo>
                    <a:pt x="326" y="559"/>
                  </a:lnTo>
                  <a:lnTo>
                    <a:pt x="325" y="559"/>
                  </a:lnTo>
                  <a:lnTo>
                    <a:pt x="323" y="559"/>
                  </a:lnTo>
                  <a:lnTo>
                    <a:pt x="323" y="559"/>
                  </a:lnTo>
                  <a:lnTo>
                    <a:pt x="323" y="558"/>
                  </a:lnTo>
                  <a:lnTo>
                    <a:pt x="323" y="556"/>
                  </a:lnTo>
                  <a:lnTo>
                    <a:pt x="323" y="558"/>
                  </a:lnTo>
                  <a:lnTo>
                    <a:pt x="320" y="559"/>
                  </a:lnTo>
                  <a:lnTo>
                    <a:pt x="315" y="561"/>
                  </a:lnTo>
                  <a:lnTo>
                    <a:pt x="310" y="561"/>
                  </a:lnTo>
                  <a:lnTo>
                    <a:pt x="310" y="561"/>
                  </a:lnTo>
                  <a:lnTo>
                    <a:pt x="309" y="563"/>
                  </a:lnTo>
                  <a:lnTo>
                    <a:pt x="307" y="563"/>
                  </a:lnTo>
                  <a:lnTo>
                    <a:pt x="307" y="563"/>
                  </a:lnTo>
                  <a:lnTo>
                    <a:pt x="306" y="561"/>
                  </a:lnTo>
                  <a:lnTo>
                    <a:pt x="306" y="559"/>
                  </a:lnTo>
                  <a:lnTo>
                    <a:pt x="307" y="556"/>
                  </a:lnTo>
                  <a:lnTo>
                    <a:pt x="310" y="553"/>
                  </a:lnTo>
                  <a:lnTo>
                    <a:pt x="312" y="552"/>
                  </a:lnTo>
                  <a:lnTo>
                    <a:pt x="314" y="552"/>
                  </a:lnTo>
                  <a:lnTo>
                    <a:pt x="317" y="552"/>
                  </a:lnTo>
                  <a:lnTo>
                    <a:pt x="318" y="552"/>
                  </a:lnTo>
                  <a:lnTo>
                    <a:pt x="318" y="550"/>
                  </a:lnTo>
                  <a:lnTo>
                    <a:pt x="318" y="550"/>
                  </a:lnTo>
                  <a:lnTo>
                    <a:pt x="320" y="548"/>
                  </a:lnTo>
                  <a:lnTo>
                    <a:pt x="323" y="548"/>
                  </a:lnTo>
                  <a:lnTo>
                    <a:pt x="325" y="548"/>
                  </a:lnTo>
                  <a:lnTo>
                    <a:pt x="326" y="550"/>
                  </a:lnTo>
                  <a:lnTo>
                    <a:pt x="328" y="553"/>
                  </a:lnTo>
                  <a:lnTo>
                    <a:pt x="329" y="553"/>
                  </a:lnTo>
                  <a:lnTo>
                    <a:pt x="329" y="553"/>
                  </a:lnTo>
                  <a:lnTo>
                    <a:pt x="329" y="550"/>
                  </a:lnTo>
                  <a:lnTo>
                    <a:pt x="328" y="548"/>
                  </a:lnTo>
                  <a:lnTo>
                    <a:pt x="326" y="547"/>
                  </a:lnTo>
                  <a:lnTo>
                    <a:pt x="326" y="547"/>
                  </a:lnTo>
                  <a:lnTo>
                    <a:pt x="323" y="547"/>
                  </a:lnTo>
                  <a:lnTo>
                    <a:pt x="320" y="544"/>
                  </a:lnTo>
                  <a:lnTo>
                    <a:pt x="320" y="544"/>
                  </a:lnTo>
                  <a:lnTo>
                    <a:pt x="320" y="542"/>
                  </a:lnTo>
                  <a:lnTo>
                    <a:pt x="318" y="539"/>
                  </a:lnTo>
                  <a:lnTo>
                    <a:pt x="318" y="539"/>
                  </a:lnTo>
                  <a:lnTo>
                    <a:pt x="317" y="536"/>
                  </a:lnTo>
                  <a:lnTo>
                    <a:pt x="317" y="536"/>
                  </a:lnTo>
                  <a:lnTo>
                    <a:pt x="317" y="539"/>
                  </a:lnTo>
                  <a:lnTo>
                    <a:pt x="318" y="541"/>
                  </a:lnTo>
                  <a:lnTo>
                    <a:pt x="318" y="544"/>
                  </a:lnTo>
                  <a:lnTo>
                    <a:pt x="320" y="545"/>
                  </a:lnTo>
                  <a:lnTo>
                    <a:pt x="318" y="547"/>
                  </a:lnTo>
                  <a:lnTo>
                    <a:pt x="317" y="548"/>
                  </a:lnTo>
                  <a:lnTo>
                    <a:pt x="315" y="548"/>
                  </a:lnTo>
                  <a:lnTo>
                    <a:pt x="312" y="550"/>
                  </a:lnTo>
                  <a:lnTo>
                    <a:pt x="314" y="548"/>
                  </a:lnTo>
                  <a:lnTo>
                    <a:pt x="314" y="545"/>
                  </a:lnTo>
                  <a:lnTo>
                    <a:pt x="312" y="547"/>
                  </a:lnTo>
                  <a:lnTo>
                    <a:pt x="310" y="548"/>
                  </a:lnTo>
                  <a:lnTo>
                    <a:pt x="310" y="550"/>
                  </a:lnTo>
                  <a:lnTo>
                    <a:pt x="309" y="552"/>
                  </a:lnTo>
                  <a:lnTo>
                    <a:pt x="306" y="555"/>
                  </a:lnTo>
                  <a:lnTo>
                    <a:pt x="304" y="558"/>
                  </a:lnTo>
                  <a:lnTo>
                    <a:pt x="304" y="559"/>
                  </a:lnTo>
                  <a:lnTo>
                    <a:pt x="302" y="559"/>
                  </a:lnTo>
                  <a:lnTo>
                    <a:pt x="301" y="558"/>
                  </a:lnTo>
                  <a:lnTo>
                    <a:pt x="299" y="556"/>
                  </a:lnTo>
                  <a:lnTo>
                    <a:pt x="299" y="555"/>
                  </a:lnTo>
                  <a:lnTo>
                    <a:pt x="299" y="550"/>
                  </a:lnTo>
                  <a:lnTo>
                    <a:pt x="299" y="548"/>
                  </a:lnTo>
                  <a:lnTo>
                    <a:pt x="299" y="545"/>
                  </a:lnTo>
                  <a:lnTo>
                    <a:pt x="298" y="539"/>
                  </a:lnTo>
                  <a:lnTo>
                    <a:pt x="298" y="537"/>
                  </a:lnTo>
                  <a:lnTo>
                    <a:pt x="295" y="536"/>
                  </a:lnTo>
                  <a:lnTo>
                    <a:pt x="295" y="536"/>
                  </a:lnTo>
                  <a:lnTo>
                    <a:pt x="293" y="534"/>
                  </a:lnTo>
                  <a:lnTo>
                    <a:pt x="293" y="533"/>
                  </a:lnTo>
                  <a:lnTo>
                    <a:pt x="293" y="533"/>
                  </a:lnTo>
                  <a:lnTo>
                    <a:pt x="295" y="533"/>
                  </a:lnTo>
                  <a:lnTo>
                    <a:pt x="298" y="531"/>
                  </a:lnTo>
                  <a:lnTo>
                    <a:pt x="301" y="528"/>
                  </a:lnTo>
                  <a:lnTo>
                    <a:pt x="306" y="525"/>
                  </a:lnTo>
                  <a:lnTo>
                    <a:pt x="307" y="525"/>
                  </a:lnTo>
                  <a:lnTo>
                    <a:pt x="312" y="523"/>
                  </a:lnTo>
                  <a:lnTo>
                    <a:pt x="314" y="523"/>
                  </a:lnTo>
                  <a:lnTo>
                    <a:pt x="314" y="523"/>
                  </a:lnTo>
                  <a:lnTo>
                    <a:pt x="314" y="522"/>
                  </a:lnTo>
                  <a:lnTo>
                    <a:pt x="310" y="523"/>
                  </a:lnTo>
                  <a:lnTo>
                    <a:pt x="306" y="523"/>
                  </a:lnTo>
                  <a:lnTo>
                    <a:pt x="304" y="525"/>
                  </a:lnTo>
                  <a:lnTo>
                    <a:pt x="302" y="526"/>
                  </a:lnTo>
                  <a:lnTo>
                    <a:pt x="301" y="528"/>
                  </a:lnTo>
                  <a:lnTo>
                    <a:pt x="296" y="530"/>
                  </a:lnTo>
                  <a:lnTo>
                    <a:pt x="293" y="530"/>
                  </a:lnTo>
                  <a:lnTo>
                    <a:pt x="290" y="526"/>
                  </a:lnTo>
                  <a:lnTo>
                    <a:pt x="287" y="528"/>
                  </a:lnTo>
                  <a:lnTo>
                    <a:pt x="285" y="528"/>
                  </a:lnTo>
                  <a:lnTo>
                    <a:pt x="284" y="526"/>
                  </a:lnTo>
                  <a:lnTo>
                    <a:pt x="284" y="523"/>
                  </a:lnTo>
                  <a:lnTo>
                    <a:pt x="285" y="518"/>
                  </a:lnTo>
                  <a:lnTo>
                    <a:pt x="284" y="518"/>
                  </a:lnTo>
                  <a:lnTo>
                    <a:pt x="282" y="517"/>
                  </a:lnTo>
                  <a:lnTo>
                    <a:pt x="282" y="517"/>
                  </a:lnTo>
                  <a:lnTo>
                    <a:pt x="280" y="515"/>
                  </a:lnTo>
                  <a:lnTo>
                    <a:pt x="282" y="515"/>
                  </a:lnTo>
                  <a:lnTo>
                    <a:pt x="287" y="514"/>
                  </a:lnTo>
                  <a:lnTo>
                    <a:pt x="293" y="509"/>
                  </a:lnTo>
                  <a:lnTo>
                    <a:pt x="296" y="507"/>
                  </a:lnTo>
                  <a:lnTo>
                    <a:pt x="299" y="506"/>
                  </a:lnTo>
                  <a:lnTo>
                    <a:pt x="301" y="504"/>
                  </a:lnTo>
                  <a:lnTo>
                    <a:pt x="302" y="503"/>
                  </a:lnTo>
                  <a:lnTo>
                    <a:pt x="302" y="503"/>
                  </a:lnTo>
                  <a:lnTo>
                    <a:pt x="304" y="501"/>
                  </a:lnTo>
                  <a:lnTo>
                    <a:pt x="306" y="501"/>
                  </a:lnTo>
                  <a:lnTo>
                    <a:pt x="309" y="500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0" y="496"/>
                  </a:lnTo>
                  <a:lnTo>
                    <a:pt x="306" y="500"/>
                  </a:lnTo>
                  <a:lnTo>
                    <a:pt x="304" y="501"/>
                  </a:lnTo>
                  <a:lnTo>
                    <a:pt x="295" y="506"/>
                  </a:lnTo>
                  <a:lnTo>
                    <a:pt x="291" y="509"/>
                  </a:lnTo>
                  <a:lnTo>
                    <a:pt x="290" y="511"/>
                  </a:lnTo>
                  <a:lnTo>
                    <a:pt x="288" y="512"/>
                  </a:lnTo>
                  <a:lnTo>
                    <a:pt x="287" y="512"/>
                  </a:lnTo>
                  <a:lnTo>
                    <a:pt x="284" y="512"/>
                  </a:lnTo>
                  <a:lnTo>
                    <a:pt x="280" y="514"/>
                  </a:lnTo>
                  <a:lnTo>
                    <a:pt x="279" y="514"/>
                  </a:lnTo>
                  <a:lnTo>
                    <a:pt x="277" y="514"/>
                  </a:lnTo>
                  <a:lnTo>
                    <a:pt x="277" y="511"/>
                  </a:lnTo>
                  <a:lnTo>
                    <a:pt x="277" y="509"/>
                  </a:lnTo>
                  <a:lnTo>
                    <a:pt x="277" y="507"/>
                  </a:lnTo>
                  <a:lnTo>
                    <a:pt x="279" y="504"/>
                  </a:lnTo>
                  <a:lnTo>
                    <a:pt x="280" y="503"/>
                  </a:lnTo>
                  <a:lnTo>
                    <a:pt x="280" y="503"/>
                  </a:lnTo>
                  <a:lnTo>
                    <a:pt x="280" y="501"/>
                  </a:lnTo>
                  <a:lnTo>
                    <a:pt x="284" y="500"/>
                  </a:lnTo>
                  <a:lnTo>
                    <a:pt x="285" y="500"/>
                  </a:lnTo>
                  <a:lnTo>
                    <a:pt x="287" y="498"/>
                  </a:lnTo>
                  <a:lnTo>
                    <a:pt x="293" y="496"/>
                  </a:lnTo>
                  <a:lnTo>
                    <a:pt x="295" y="496"/>
                  </a:lnTo>
                  <a:lnTo>
                    <a:pt x="295" y="496"/>
                  </a:lnTo>
                  <a:lnTo>
                    <a:pt x="296" y="496"/>
                  </a:lnTo>
                  <a:lnTo>
                    <a:pt x="295" y="495"/>
                  </a:lnTo>
                  <a:lnTo>
                    <a:pt x="293" y="495"/>
                  </a:lnTo>
                  <a:lnTo>
                    <a:pt x="288" y="495"/>
                  </a:lnTo>
                  <a:lnTo>
                    <a:pt x="284" y="495"/>
                  </a:lnTo>
                  <a:lnTo>
                    <a:pt x="280" y="495"/>
                  </a:lnTo>
                  <a:lnTo>
                    <a:pt x="280" y="495"/>
                  </a:lnTo>
                  <a:lnTo>
                    <a:pt x="279" y="495"/>
                  </a:lnTo>
                  <a:lnTo>
                    <a:pt x="277" y="493"/>
                  </a:lnTo>
                  <a:lnTo>
                    <a:pt x="274" y="490"/>
                  </a:lnTo>
                  <a:lnTo>
                    <a:pt x="276" y="485"/>
                  </a:lnTo>
                  <a:lnTo>
                    <a:pt x="276" y="482"/>
                  </a:lnTo>
                  <a:lnTo>
                    <a:pt x="279" y="481"/>
                  </a:lnTo>
                  <a:lnTo>
                    <a:pt x="280" y="481"/>
                  </a:lnTo>
                  <a:lnTo>
                    <a:pt x="284" y="479"/>
                  </a:lnTo>
                  <a:lnTo>
                    <a:pt x="287" y="476"/>
                  </a:lnTo>
                  <a:lnTo>
                    <a:pt x="291" y="474"/>
                  </a:lnTo>
                  <a:lnTo>
                    <a:pt x="293" y="474"/>
                  </a:lnTo>
                  <a:lnTo>
                    <a:pt x="296" y="474"/>
                  </a:lnTo>
                  <a:lnTo>
                    <a:pt x="302" y="478"/>
                  </a:lnTo>
                  <a:lnTo>
                    <a:pt x="306" y="478"/>
                  </a:lnTo>
                  <a:lnTo>
                    <a:pt x="309" y="476"/>
                  </a:lnTo>
                  <a:lnTo>
                    <a:pt x="314" y="478"/>
                  </a:lnTo>
                  <a:lnTo>
                    <a:pt x="320" y="481"/>
                  </a:lnTo>
                  <a:lnTo>
                    <a:pt x="321" y="481"/>
                  </a:lnTo>
                  <a:lnTo>
                    <a:pt x="321" y="479"/>
                  </a:lnTo>
                  <a:lnTo>
                    <a:pt x="314" y="476"/>
                  </a:lnTo>
                  <a:lnTo>
                    <a:pt x="314" y="474"/>
                  </a:lnTo>
                  <a:lnTo>
                    <a:pt x="315" y="474"/>
                  </a:lnTo>
                  <a:lnTo>
                    <a:pt x="317" y="474"/>
                  </a:lnTo>
                  <a:lnTo>
                    <a:pt x="317" y="473"/>
                  </a:lnTo>
                  <a:lnTo>
                    <a:pt x="310" y="474"/>
                  </a:lnTo>
                  <a:lnTo>
                    <a:pt x="309" y="474"/>
                  </a:lnTo>
                  <a:lnTo>
                    <a:pt x="304" y="474"/>
                  </a:lnTo>
                  <a:lnTo>
                    <a:pt x="302" y="474"/>
                  </a:lnTo>
                  <a:lnTo>
                    <a:pt x="299" y="474"/>
                  </a:lnTo>
                  <a:lnTo>
                    <a:pt x="296" y="473"/>
                  </a:lnTo>
                  <a:lnTo>
                    <a:pt x="293" y="473"/>
                  </a:lnTo>
                  <a:lnTo>
                    <a:pt x="291" y="473"/>
                  </a:lnTo>
                  <a:lnTo>
                    <a:pt x="288" y="474"/>
                  </a:lnTo>
                  <a:lnTo>
                    <a:pt x="287" y="474"/>
                  </a:lnTo>
                  <a:lnTo>
                    <a:pt x="280" y="479"/>
                  </a:lnTo>
                  <a:lnTo>
                    <a:pt x="277" y="479"/>
                  </a:lnTo>
                  <a:lnTo>
                    <a:pt x="276" y="479"/>
                  </a:lnTo>
                  <a:lnTo>
                    <a:pt x="277" y="476"/>
                  </a:lnTo>
                  <a:lnTo>
                    <a:pt x="277" y="476"/>
                  </a:lnTo>
                  <a:lnTo>
                    <a:pt x="277" y="474"/>
                  </a:lnTo>
                  <a:lnTo>
                    <a:pt x="279" y="473"/>
                  </a:lnTo>
                  <a:lnTo>
                    <a:pt x="282" y="470"/>
                  </a:lnTo>
                  <a:lnTo>
                    <a:pt x="284" y="465"/>
                  </a:lnTo>
                  <a:lnTo>
                    <a:pt x="285" y="463"/>
                  </a:lnTo>
                  <a:lnTo>
                    <a:pt x="287" y="463"/>
                  </a:lnTo>
                  <a:lnTo>
                    <a:pt x="288" y="463"/>
                  </a:lnTo>
                  <a:lnTo>
                    <a:pt x="295" y="465"/>
                  </a:lnTo>
                  <a:lnTo>
                    <a:pt x="301" y="466"/>
                  </a:lnTo>
                  <a:lnTo>
                    <a:pt x="304" y="466"/>
                  </a:lnTo>
                  <a:lnTo>
                    <a:pt x="307" y="466"/>
                  </a:lnTo>
                  <a:lnTo>
                    <a:pt x="307" y="466"/>
                  </a:lnTo>
                  <a:lnTo>
                    <a:pt x="309" y="465"/>
                  </a:lnTo>
                  <a:lnTo>
                    <a:pt x="309" y="465"/>
                  </a:lnTo>
                  <a:lnTo>
                    <a:pt x="309" y="463"/>
                  </a:lnTo>
                  <a:lnTo>
                    <a:pt x="310" y="463"/>
                  </a:lnTo>
                  <a:lnTo>
                    <a:pt x="310" y="462"/>
                  </a:lnTo>
                  <a:lnTo>
                    <a:pt x="312" y="460"/>
                  </a:lnTo>
                  <a:lnTo>
                    <a:pt x="314" y="459"/>
                  </a:lnTo>
                  <a:lnTo>
                    <a:pt x="312" y="459"/>
                  </a:lnTo>
                  <a:lnTo>
                    <a:pt x="312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6" y="462"/>
                  </a:lnTo>
                  <a:lnTo>
                    <a:pt x="304" y="462"/>
                  </a:lnTo>
                  <a:lnTo>
                    <a:pt x="298" y="463"/>
                  </a:lnTo>
                  <a:lnTo>
                    <a:pt x="296" y="463"/>
                  </a:lnTo>
                  <a:lnTo>
                    <a:pt x="291" y="462"/>
                  </a:lnTo>
                  <a:lnTo>
                    <a:pt x="290" y="462"/>
                  </a:lnTo>
                  <a:lnTo>
                    <a:pt x="290" y="460"/>
                  </a:lnTo>
                  <a:lnTo>
                    <a:pt x="284" y="460"/>
                  </a:lnTo>
                  <a:lnTo>
                    <a:pt x="282" y="462"/>
                  </a:lnTo>
                  <a:lnTo>
                    <a:pt x="280" y="462"/>
                  </a:lnTo>
                  <a:lnTo>
                    <a:pt x="282" y="460"/>
                  </a:lnTo>
                  <a:lnTo>
                    <a:pt x="284" y="459"/>
                  </a:lnTo>
                  <a:lnTo>
                    <a:pt x="287" y="454"/>
                  </a:lnTo>
                  <a:lnTo>
                    <a:pt x="288" y="452"/>
                  </a:lnTo>
                  <a:lnTo>
                    <a:pt x="293" y="451"/>
                  </a:lnTo>
                  <a:lnTo>
                    <a:pt x="296" y="451"/>
                  </a:lnTo>
                  <a:lnTo>
                    <a:pt x="304" y="455"/>
                  </a:lnTo>
                  <a:lnTo>
                    <a:pt x="307" y="455"/>
                  </a:lnTo>
                  <a:lnTo>
                    <a:pt x="309" y="455"/>
                  </a:lnTo>
                  <a:lnTo>
                    <a:pt x="314" y="454"/>
                  </a:lnTo>
                  <a:lnTo>
                    <a:pt x="315" y="452"/>
                  </a:lnTo>
                  <a:lnTo>
                    <a:pt x="317" y="451"/>
                  </a:lnTo>
                  <a:lnTo>
                    <a:pt x="318" y="449"/>
                  </a:lnTo>
                  <a:lnTo>
                    <a:pt x="318" y="448"/>
                  </a:lnTo>
                  <a:lnTo>
                    <a:pt x="315" y="449"/>
                  </a:lnTo>
                  <a:lnTo>
                    <a:pt x="314" y="449"/>
                  </a:lnTo>
                  <a:lnTo>
                    <a:pt x="312" y="449"/>
                  </a:lnTo>
                  <a:lnTo>
                    <a:pt x="314" y="444"/>
                  </a:lnTo>
                  <a:lnTo>
                    <a:pt x="314" y="441"/>
                  </a:lnTo>
                  <a:lnTo>
                    <a:pt x="314" y="440"/>
                  </a:lnTo>
                  <a:lnTo>
                    <a:pt x="318" y="440"/>
                  </a:lnTo>
                  <a:lnTo>
                    <a:pt x="325" y="440"/>
                  </a:lnTo>
                  <a:lnTo>
                    <a:pt x="326" y="440"/>
                  </a:lnTo>
                  <a:lnTo>
                    <a:pt x="326" y="438"/>
                  </a:lnTo>
                  <a:lnTo>
                    <a:pt x="323" y="438"/>
                  </a:lnTo>
                  <a:lnTo>
                    <a:pt x="321" y="437"/>
                  </a:lnTo>
                  <a:lnTo>
                    <a:pt x="320" y="437"/>
                  </a:lnTo>
                  <a:lnTo>
                    <a:pt x="318" y="438"/>
                  </a:lnTo>
                  <a:lnTo>
                    <a:pt x="315" y="438"/>
                  </a:lnTo>
                  <a:lnTo>
                    <a:pt x="315" y="437"/>
                  </a:lnTo>
                  <a:lnTo>
                    <a:pt x="317" y="433"/>
                  </a:lnTo>
                  <a:lnTo>
                    <a:pt x="317" y="432"/>
                  </a:lnTo>
                  <a:lnTo>
                    <a:pt x="318" y="429"/>
                  </a:lnTo>
                  <a:lnTo>
                    <a:pt x="318" y="427"/>
                  </a:lnTo>
                  <a:lnTo>
                    <a:pt x="320" y="426"/>
                  </a:lnTo>
                  <a:lnTo>
                    <a:pt x="323" y="424"/>
                  </a:lnTo>
                  <a:lnTo>
                    <a:pt x="325" y="422"/>
                  </a:lnTo>
                  <a:lnTo>
                    <a:pt x="325" y="422"/>
                  </a:lnTo>
                  <a:lnTo>
                    <a:pt x="323" y="419"/>
                  </a:lnTo>
                  <a:lnTo>
                    <a:pt x="323" y="419"/>
                  </a:lnTo>
                  <a:lnTo>
                    <a:pt x="325" y="418"/>
                  </a:lnTo>
                  <a:lnTo>
                    <a:pt x="326" y="418"/>
                  </a:lnTo>
                  <a:lnTo>
                    <a:pt x="325" y="418"/>
                  </a:lnTo>
                  <a:lnTo>
                    <a:pt x="323" y="416"/>
                  </a:lnTo>
                  <a:lnTo>
                    <a:pt x="321" y="418"/>
                  </a:lnTo>
                  <a:lnTo>
                    <a:pt x="318" y="418"/>
                  </a:lnTo>
                  <a:lnTo>
                    <a:pt x="317" y="416"/>
                  </a:lnTo>
                  <a:lnTo>
                    <a:pt x="314" y="416"/>
                  </a:lnTo>
                  <a:lnTo>
                    <a:pt x="314" y="416"/>
                  </a:lnTo>
                  <a:lnTo>
                    <a:pt x="309" y="418"/>
                  </a:lnTo>
                  <a:lnTo>
                    <a:pt x="309" y="418"/>
                  </a:lnTo>
                  <a:lnTo>
                    <a:pt x="307" y="418"/>
                  </a:lnTo>
                  <a:lnTo>
                    <a:pt x="298" y="416"/>
                  </a:lnTo>
                  <a:lnTo>
                    <a:pt x="296" y="416"/>
                  </a:lnTo>
                  <a:lnTo>
                    <a:pt x="293" y="413"/>
                  </a:lnTo>
                  <a:lnTo>
                    <a:pt x="290" y="411"/>
                  </a:lnTo>
                  <a:lnTo>
                    <a:pt x="287" y="410"/>
                  </a:lnTo>
                  <a:lnTo>
                    <a:pt x="282" y="408"/>
                  </a:lnTo>
                  <a:lnTo>
                    <a:pt x="276" y="408"/>
                  </a:lnTo>
                  <a:lnTo>
                    <a:pt x="273" y="407"/>
                  </a:lnTo>
                  <a:lnTo>
                    <a:pt x="271" y="405"/>
                  </a:lnTo>
                  <a:lnTo>
                    <a:pt x="268" y="403"/>
                  </a:lnTo>
                  <a:lnTo>
                    <a:pt x="265" y="400"/>
                  </a:lnTo>
                  <a:lnTo>
                    <a:pt x="265" y="399"/>
                  </a:lnTo>
                  <a:lnTo>
                    <a:pt x="266" y="399"/>
                  </a:lnTo>
                  <a:lnTo>
                    <a:pt x="268" y="397"/>
                  </a:lnTo>
                  <a:lnTo>
                    <a:pt x="269" y="396"/>
                  </a:lnTo>
                  <a:lnTo>
                    <a:pt x="274" y="397"/>
                  </a:lnTo>
                  <a:lnTo>
                    <a:pt x="277" y="397"/>
                  </a:lnTo>
                  <a:lnTo>
                    <a:pt x="279" y="397"/>
                  </a:lnTo>
                  <a:lnTo>
                    <a:pt x="280" y="397"/>
                  </a:lnTo>
                  <a:lnTo>
                    <a:pt x="285" y="397"/>
                  </a:lnTo>
                  <a:lnTo>
                    <a:pt x="290" y="399"/>
                  </a:lnTo>
                  <a:lnTo>
                    <a:pt x="291" y="399"/>
                  </a:lnTo>
                  <a:lnTo>
                    <a:pt x="295" y="400"/>
                  </a:lnTo>
                  <a:lnTo>
                    <a:pt x="304" y="405"/>
                  </a:lnTo>
                  <a:lnTo>
                    <a:pt x="307" y="407"/>
                  </a:lnTo>
                  <a:lnTo>
                    <a:pt x="309" y="407"/>
                  </a:lnTo>
                  <a:lnTo>
                    <a:pt x="317" y="408"/>
                  </a:lnTo>
                  <a:lnTo>
                    <a:pt x="317" y="408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17" y="407"/>
                  </a:lnTo>
                  <a:lnTo>
                    <a:pt x="314" y="403"/>
                  </a:lnTo>
                  <a:lnTo>
                    <a:pt x="310" y="402"/>
                  </a:lnTo>
                  <a:lnTo>
                    <a:pt x="310" y="400"/>
                  </a:lnTo>
                  <a:lnTo>
                    <a:pt x="310" y="399"/>
                  </a:lnTo>
                  <a:lnTo>
                    <a:pt x="312" y="397"/>
                  </a:lnTo>
                  <a:lnTo>
                    <a:pt x="312" y="396"/>
                  </a:lnTo>
                  <a:lnTo>
                    <a:pt x="310" y="394"/>
                  </a:lnTo>
                  <a:lnTo>
                    <a:pt x="309" y="394"/>
                  </a:lnTo>
                  <a:lnTo>
                    <a:pt x="304" y="392"/>
                  </a:lnTo>
                  <a:lnTo>
                    <a:pt x="304" y="391"/>
                  </a:lnTo>
                  <a:lnTo>
                    <a:pt x="306" y="391"/>
                  </a:lnTo>
                  <a:lnTo>
                    <a:pt x="307" y="391"/>
                  </a:lnTo>
                  <a:lnTo>
                    <a:pt x="312" y="392"/>
                  </a:lnTo>
                  <a:lnTo>
                    <a:pt x="314" y="392"/>
                  </a:lnTo>
                  <a:lnTo>
                    <a:pt x="315" y="392"/>
                  </a:lnTo>
                  <a:lnTo>
                    <a:pt x="315" y="391"/>
                  </a:lnTo>
                  <a:lnTo>
                    <a:pt x="314" y="391"/>
                  </a:lnTo>
                  <a:lnTo>
                    <a:pt x="310" y="388"/>
                  </a:lnTo>
                  <a:lnTo>
                    <a:pt x="304" y="388"/>
                  </a:lnTo>
                  <a:lnTo>
                    <a:pt x="301" y="388"/>
                  </a:lnTo>
                  <a:lnTo>
                    <a:pt x="298" y="388"/>
                  </a:lnTo>
                  <a:lnTo>
                    <a:pt x="295" y="386"/>
                  </a:lnTo>
                  <a:lnTo>
                    <a:pt x="293" y="386"/>
                  </a:lnTo>
                  <a:lnTo>
                    <a:pt x="290" y="386"/>
                  </a:lnTo>
                  <a:lnTo>
                    <a:pt x="288" y="388"/>
                  </a:lnTo>
                  <a:lnTo>
                    <a:pt x="287" y="386"/>
                  </a:lnTo>
                  <a:lnTo>
                    <a:pt x="285" y="383"/>
                  </a:lnTo>
                  <a:lnTo>
                    <a:pt x="285" y="381"/>
                  </a:lnTo>
                  <a:lnTo>
                    <a:pt x="287" y="381"/>
                  </a:lnTo>
                  <a:lnTo>
                    <a:pt x="287" y="380"/>
                  </a:lnTo>
                  <a:lnTo>
                    <a:pt x="288" y="380"/>
                  </a:lnTo>
                  <a:lnTo>
                    <a:pt x="290" y="378"/>
                  </a:lnTo>
                  <a:lnTo>
                    <a:pt x="301" y="375"/>
                  </a:lnTo>
                  <a:lnTo>
                    <a:pt x="304" y="374"/>
                  </a:lnTo>
                  <a:lnTo>
                    <a:pt x="304" y="374"/>
                  </a:lnTo>
                  <a:lnTo>
                    <a:pt x="302" y="374"/>
                  </a:lnTo>
                  <a:lnTo>
                    <a:pt x="299" y="375"/>
                  </a:lnTo>
                  <a:lnTo>
                    <a:pt x="298" y="375"/>
                  </a:lnTo>
                  <a:lnTo>
                    <a:pt x="291" y="374"/>
                  </a:lnTo>
                  <a:lnTo>
                    <a:pt x="290" y="374"/>
                  </a:lnTo>
                  <a:lnTo>
                    <a:pt x="288" y="375"/>
                  </a:lnTo>
                  <a:lnTo>
                    <a:pt x="284" y="377"/>
                  </a:lnTo>
                  <a:lnTo>
                    <a:pt x="282" y="377"/>
                  </a:lnTo>
                  <a:lnTo>
                    <a:pt x="280" y="377"/>
                  </a:lnTo>
                  <a:lnTo>
                    <a:pt x="280" y="375"/>
                  </a:lnTo>
                  <a:lnTo>
                    <a:pt x="280" y="375"/>
                  </a:lnTo>
                  <a:lnTo>
                    <a:pt x="282" y="374"/>
                  </a:lnTo>
                  <a:lnTo>
                    <a:pt x="284" y="372"/>
                  </a:lnTo>
                  <a:lnTo>
                    <a:pt x="285" y="370"/>
                  </a:lnTo>
                  <a:lnTo>
                    <a:pt x="285" y="370"/>
                  </a:lnTo>
                  <a:lnTo>
                    <a:pt x="282" y="370"/>
                  </a:lnTo>
                  <a:lnTo>
                    <a:pt x="282" y="370"/>
                  </a:lnTo>
                  <a:lnTo>
                    <a:pt x="282" y="369"/>
                  </a:lnTo>
                  <a:lnTo>
                    <a:pt x="280" y="367"/>
                  </a:lnTo>
                  <a:lnTo>
                    <a:pt x="280" y="364"/>
                  </a:lnTo>
                  <a:lnTo>
                    <a:pt x="279" y="363"/>
                  </a:lnTo>
                  <a:lnTo>
                    <a:pt x="277" y="361"/>
                  </a:lnTo>
                  <a:lnTo>
                    <a:pt x="277" y="361"/>
                  </a:lnTo>
                  <a:lnTo>
                    <a:pt x="274" y="356"/>
                  </a:lnTo>
                  <a:lnTo>
                    <a:pt x="276" y="356"/>
                  </a:lnTo>
                  <a:lnTo>
                    <a:pt x="277" y="355"/>
                  </a:lnTo>
                  <a:lnTo>
                    <a:pt x="277" y="355"/>
                  </a:lnTo>
                  <a:lnTo>
                    <a:pt x="274" y="356"/>
                  </a:lnTo>
                  <a:lnTo>
                    <a:pt x="273" y="356"/>
                  </a:lnTo>
                  <a:lnTo>
                    <a:pt x="274" y="358"/>
                  </a:lnTo>
                  <a:lnTo>
                    <a:pt x="274" y="358"/>
                  </a:lnTo>
                  <a:lnTo>
                    <a:pt x="274" y="359"/>
                  </a:lnTo>
                  <a:lnTo>
                    <a:pt x="276" y="361"/>
                  </a:lnTo>
                  <a:lnTo>
                    <a:pt x="276" y="363"/>
                  </a:lnTo>
                  <a:lnTo>
                    <a:pt x="277" y="364"/>
                  </a:lnTo>
                  <a:lnTo>
                    <a:pt x="279" y="366"/>
                  </a:lnTo>
                  <a:lnTo>
                    <a:pt x="280" y="367"/>
                  </a:lnTo>
                  <a:lnTo>
                    <a:pt x="280" y="369"/>
                  </a:lnTo>
                  <a:lnTo>
                    <a:pt x="279" y="370"/>
                  </a:lnTo>
                  <a:lnTo>
                    <a:pt x="276" y="372"/>
                  </a:lnTo>
                  <a:lnTo>
                    <a:pt x="276" y="372"/>
                  </a:lnTo>
                  <a:lnTo>
                    <a:pt x="276" y="374"/>
                  </a:lnTo>
                  <a:lnTo>
                    <a:pt x="274" y="375"/>
                  </a:lnTo>
                  <a:lnTo>
                    <a:pt x="273" y="374"/>
                  </a:lnTo>
                  <a:lnTo>
                    <a:pt x="273" y="374"/>
                  </a:lnTo>
                  <a:lnTo>
                    <a:pt x="273" y="375"/>
                  </a:lnTo>
                  <a:lnTo>
                    <a:pt x="274" y="378"/>
                  </a:lnTo>
                  <a:lnTo>
                    <a:pt x="273" y="380"/>
                  </a:lnTo>
                  <a:lnTo>
                    <a:pt x="271" y="380"/>
                  </a:lnTo>
                  <a:lnTo>
                    <a:pt x="269" y="380"/>
                  </a:lnTo>
                  <a:lnTo>
                    <a:pt x="268" y="381"/>
                  </a:lnTo>
                  <a:lnTo>
                    <a:pt x="261" y="381"/>
                  </a:lnTo>
                  <a:lnTo>
                    <a:pt x="260" y="381"/>
                  </a:lnTo>
                  <a:lnTo>
                    <a:pt x="257" y="381"/>
                  </a:lnTo>
                  <a:lnTo>
                    <a:pt x="252" y="380"/>
                  </a:lnTo>
                  <a:lnTo>
                    <a:pt x="250" y="378"/>
                  </a:lnTo>
                  <a:lnTo>
                    <a:pt x="249" y="377"/>
                  </a:lnTo>
                  <a:lnTo>
                    <a:pt x="247" y="375"/>
                  </a:lnTo>
                  <a:lnTo>
                    <a:pt x="247" y="374"/>
                  </a:lnTo>
                  <a:lnTo>
                    <a:pt x="249" y="372"/>
                  </a:lnTo>
                  <a:lnTo>
                    <a:pt x="250" y="370"/>
                  </a:lnTo>
                  <a:lnTo>
                    <a:pt x="250" y="366"/>
                  </a:lnTo>
                  <a:lnTo>
                    <a:pt x="254" y="363"/>
                  </a:lnTo>
                  <a:lnTo>
                    <a:pt x="258" y="358"/>
                  </a:lnTo>
                  <a:lnTo>
                    <a:pt x="260" y="356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54" y="359"/>
                  </a:lnTo>
                  <a:lnTo>
                    <a:pt x="249" y="359"/>
                  </a:lnTo>
                  <a:lnTo>
                    <a:pt x="249" y="359"/>
                  </a:lnTo>
                  <a:lnTo>
                    <a:pt x="249" y="356"/>
                  </a:lnTo>
                  <a:lnTo>
                    <a:pt x="249" y="356"/>
                  </a:lnTo>
                  <a:lnTo>
                    <a:pt x="252" y="356"/>
                  </a:lnTo>
                  <a:lnTo>
                    <a:pt x="254" y="355"/>
                  </a:lnTo>
                  <a:lnTo>
                    <a:pt x="252" y="353"/>
                  </a:lnTo>
                  <a:lnTo>
                    <a:pt x="249" y="353"/>
                  </a:lnTo>
                  <a:lnTo>
                    <a:pt x="249" y="353"/>
                  </a:lnTo>
                  <a:lnTo>
                    <a:pt x="250" y="351"/>
                  </a:lnTo>
                  <a:lnTo>
                    <a:pt x="255" y="351"/>
                  </a:lnTo>
                  <a:lnTo>
                    <a:pt x="257" y="350"/>
                  </a:lnTo>
                  <a:lnTo>
                    <a:pt x="258" y="350"/>
                  </a:lnTo>
                  <a:lnTo>
                    <a:pt x="261" y="347"/>
                  </a:lnTo>
                  <a:lnTo>
                    <a:pt x="261" y="345"/>
                  </a:lnTo>
                  <a:lnTo>
                    <a:pt x="261" y="344"/>
                  </a:lnTo>
                  <a:lnTo>
                    <a:pt x="261" y="344"/>
                  </a:lnTo>
                  <a:lnTo>
                    <a:pt x="261" y="342"/>
                  </a:lnTo>
                  <a:lnTo>
                    <a:pt x="261" y="340"/>
                  </a:lnTo>
                  <a:lnTo>
                    <a:pt x="261" y="340"/>
                  </a:lnTo>
                  <a:lnTo>
                    <a:pt x="260" y="339"/>
                  </a:lnTo>
                  <a:lnTo>
                    <a:pt x="257" y="337"/>
                  </a:lnTo>
                  <a:lnTo>
                    <a:pt x="255" y="339"/>
                  </a:lnTo>
                  <a:lnTo>
                    <a:pt x="255" y="339"/>
                  </a:lnTo>
                  <a:lnTo>
                    <a:pt x="254" y="339"/>
                  </a:lnTo>
                  <a:lnTo>
                    <a:pt x="252" y="339"/>
                  </a:lnTo>
                  <a:lnTo>
                    <a:pt x="250" y="339"/>
                  </a:lnTo>
                  <a:lnTo>
                    <a:pt x="250" y="337"/>
                  </a:lnTo>
                  <a:lnTo>
                    <a:pt x="249" y="337"/>
                  </a:lnTo>
                  <a:lnTo>
                    <a:pt x="247" y="337"/>
                  </a:lnTo>
                  <a:lnTo>
                    <a:pt x="247" y="336"/>
                  </a:lnTo>
                  <a:lnTo>
                    <a:pt x="247" y="334"/>
                  </a:lnTo>
                  <a:lnTo>
                    <a:pt x="249" y="334"/>
                  </a:lnTo>
                  <a:lnTo>
                    <a:pt x="250" y="333"/>
                  </a:lnTo>
                  <a:lnTo>
                    <a:pt x="252" y="333"/>
                  </a:lnTo>
                  <a:lnTo>
                    <a:pt x="254" y="329"/>
                  </a:lnTo>
                  <a:lnTo>
                    <a:pt x="254" y="328"/>
                  </a:lnTo>
                  <a:lnTo>
                    <a:pt x="254" y="326"/>
                  </a:lnTo>
                  <a:lnTo>
                    <a:pt x="250" y="325"/>
                  </a:lnTo>
                  <a:lnTo>
                    <a:pt x="249" y="326"/>
                  </a:lnTo>
                  <a:lnTo>
                    <a:pt x="247" y="326"/>
                  </a:lnTo>
                  <a:lnTo>
                    <a:pt x="247" y="326"/>
                  </a:lnTo>
                  <a:lnTo>
                    <a:pt x="246" y="325"/>
                  </a:lnTo>
                  <a:lnTo>
                    <a:pt x="246" y="323"/>
                  </a:lnTo>
                  <a:lnTo>
                    <a:pt x="243" y="323"/>
                  </a:lnTo>
                  <a:lnTo>
                    <a:pt x="241" y="322"/>
                  </a:lnTo>
                  <a:lnTo>
                    <a:pt x="241" y="322"/>
                  </a:lnTo>
                  <a:lnTo>
                    <a:pt x="243" y="320"/>
                  </a:lnTo>
                  <a:lnTo>
                    <a:pt x="243" y="318"/>
                  </a:lnTo>
                  <a:lnTo>
                    <a:pt x="244" y="317"/>
                  </a:lnTo>
                  <a:lnTo>
                    <a:pt x="244" y="317"/>
                  </a:lnTo>
                  <a:lnTo>
                    <a:pt x="246" y="317"/>
                  </a:lnTo>
                  <a:lnTo>
                    <a:pt x="246" y="314"/>
                  </a:lnTo>
                  <a:lnTo>
                    <a:pt x="244" y="312"/>
                  </a:lnTo>
                  <a:lnTo>
                    <a:pt x="243" y="312"/>
                  </a:lnTo>
                  <a:lnTo>
                    <a:pt x="243" y="311"/>
                  </a:lnTo>
                  <a:lnTo>
                    <a:pt x="243" y="311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39" y="306"/>
                  </a:lnTo>
                  <a:lnTo>
                    <a:pt x="239" y="304"/>
                  </a:lnTo>
                  <a:lnTo>
                    <a:pt x="238" y="304"/>
                  </a:lnTo>
                  <a:lnTo>
                    <a:pt x="236" y="304"/>
                  </a:lnTo>
                  <a:lnTo>
                    <a:pt x="233" y="304"/>
                  </a:lnTo>
                  <a:lnTo>
                    <a:pt x="230" y="306"/>
                  </a:lnTo>
                  <a:lnTo>
                    <a:pt x="225" y="306"/>
                  </a:lnTo>
                  <a:lnTo>
                    <a:pt x="225" y="306"/>
                  </a:lnTo>
                  <a:lnTo>
                    <a:pt x="227" y="304"/>
                  </a:lnTo>
                  <a:lnTo>
                    <a:pt x="230" y="304"/>
                  </a:lnTo>
                  <a:lnTo>
                    <a:pt x="233" y="303"/>
                  </a:lnTo>
                  <a:lnTo>
                    <a:pt x="235" y="301"/>
                  </a:lnTo>
                  <a:lnTo>
                    <a:pt x="233" y="299"/>
                  </a:lnTo>
                  <a:lnTo>
                    <a:pt x="233" y="298"/>
                  </a:lnTo>
                  <a:lnTo>
                    <a:pt x="233" y="298"/>
                  </a:lnTo>
                  <a:lnTo>
                    <a:pt x="233" y="296"/>
                  </a:lnTo>
                  <a:lnTo>
                    <a:pt x="236" y="296"/>
                  </a:lnTo>
                  <a:lnTo>
                    <a:pt x="238" y="295"/>
                  </a:lnTo>
                  <a:lnTo>
                    <a:pt x="239" y="295"/>
                  </a:lnTo>
                  <a:lnTo>
                    <a:pt x="236" y="292"/>
                  </a:lnTo>
                  <a:lnTo>
                    <a:pt x="232" y="290"/>
                  </a:lnTo>
                  <a:lnTo>
                    <a:pt x="230" y="290"/>
                  </a:lnTo>
                  <a:lnTo>
                    <a:pt x="230" y="288"/>
                  </a:lnTo>
                  <a:lnTo>
                    <a:pt x="228" y="287"/>
                  </a:lnTo>
                  <a:lnTo>
                    <a:pt x="228" y="285"/>
                  </a:lnTo>
                  <a:lnTo>
                    <a:pt x="225" y="284"/>
                  </a:lnTo>
                  <a:lnTo>
                    <a:pt x="224" y="282"/>
                  </a:lnTo>
                  <a:lnTo>
                    <a:pt x="217" y="279"/>
                  </a:lnTo>
                  <a:lnTo>
                    <a:pt x="214" y="277"/>
                  </a:lnTo>
                  <a:lnTo>
                    <a:pt x="213" y="274"/>
                  </a:lnTo>
                  <a:lnTo>
                    <a:pt x="211" y="274"/>
                  </a:lnTo>
                  <a:lnTo>
                    <a:pt x="211" y="273"/>
                  </a:lnTo>
                  <a:lnTo>
                    <a:pt x="206" y="271"/>
                  </a:lnTo>
                  <a:lnTo>
                    <a:pt x="206" y="270"/>
                  </a:lnTo>
                  <a:lnTo>
                    <a:pt x="209" y="266"/>
                  </a:lnTo>
                  <a:lnTo>
                    <a:pt x="211" y="266"/>
                  </a:lnTo>
                  <a:lnTo>
                    <a:pt x="209" y="263"/>
                  </a:lnTo>
                  <a:lnTo>
                    <a:pt x="206" y="260"/>
                  </a:lnTo>
                  <a:lnTo>
                    <a:pt x="205" y="260"/>
                  </a:lnTo>
                  <a:lnTo>
                    <a:pt x="202" y="260"/>
                  </a:lnTo>
                  <a:lnTo>
                    <a:pt x="198" y="259"/>
                  </a:lnTo>
                  <a:lnTo>
                    <a:pt x="195" y="257"/>
                  </a:lnTo>
                  <a:lnTo>
                    <a:pt x="194" y="255"/>
                  </a:lnTo>
                  <a:lnTo>
                    <a:pt x="189" y="254"/>
                  </a:lnTo>
                  <a:lnTo>
                    <a:pt x="183" y="252"/>
                  </a:lnTo>
                  <a:lnTo>
                    <a:pt x="173" y="249"/>
                  </a:lnTo>
                  <a:lnTo>
                    <a:pt x="168" y="248"/>
                  </a:lnTo>
                  <a:lnTo>
                    <a:pt x="165" y="246"/>
                  </a:lnTo>
                  <a:lnTo>
                    <a:pt x="162" y="246"/>
                  </a:lnTo>
                  <a:lnTo>
                    <a:pt x="156" y="244"/>
                  </a:lnTo>
                  <a:lnTo>
                    <a:pt x="150" y="244"/>
                  </a:lnTo>
                  <a:lnTo>
                    <a:pt x="146" y="244"/>
                  </a:lnTo>
                  <a:lnTo>
                    <a:pt x="145" y="244"/>
                  </a:lnTo>
                  <a:lnTo>
                    <a:pt x="142" y="241"/>
                  </a:lnTo>
                  <a:lnTo>
                    <a:pt x="138" y="241"/>
                  </a:lnTo>
                  <a:lnTo>
                    <a:pt x="135" y="241"/>
                  </a:lnTo>
                  <a:lnTo>
                    <a:pt x="134" y="243"/>
                  </a:lnTo>
                  <a:lnTo>
                    <a:pt x="131" y="244"/>
                  </a:lnTo>
                  <a:lnTo>
                    <a:pt x="127" y="246"/>
                  </a:lnTo>
                  <a:lnTo>
                    <a:pt x="126" y="244"/>
                  </a:lnTo>
                  <a:lnTo>
                    <a:pt x="124" y="243"/>
                  </a:lnTo>
                  <a:lnTo>
                    <a:pt x="123" y="243"/>
                  </a:lnTo>
                  <a:lnTo>
                    <a:pt x="123" y="243"/>
                  </a:lnTo>
                  <a:lnTo>
                    <a:pt x="120" y="244"/>
                  </a:lnTo>
                  <a:lnTo>
                    <a:pt x="118" y="244"/>
                  </a:lnTo>
                  <a:lnTo>
                    <a:pt x="115" y="246"/>
                  </a:lnTo>
                  <a:lnTo>
                    <a:pt x="112" y="248"/>
                  </a:lnTo>
                  <a:lnTo>
                    <a:pt x="109" y="248"/>
                  </a:lnTo>
                  <a:lnTo>
                    <a:pt x="109" y="248"/>
                  </a:lnTo>
                  <a:lnTo>
                    <a:pt x="107" y="248"/>
                  </a:lnTo>
                  <a:lnTo>
                    <a:pt x="105" y="248"/>
                  </a:lnTo>
                  <a:lnTo>
                    <a:pt x="104" y="246"/>
                  </a:lnTo>
                  <a:lnTo>
                    <a:pt x="102" y="244"/>
                  </a:lnTo>
                  <a:lnTo>
                    <a:pt x="101" y="244"/>
                  </a:lnTo>
                  <a:lnTo>
                    <a:pt x="99" y="244"/>
                  </a:lnTo>
                  <a:lnTo>
                    <a:pt x="98" y="244"/>
                  </a:lnTo>
                  <a:lnTo>
                    <a:pt x="93" y="248"/>
                  </a:lnTo>
                  <a:lnTo>
                    <a:pt x="91" y="248"/>
                  </a:lnTo>
                  <a:lnTo>
                    <a:pt x="91" y="248"/>
                  </a:lnTo>
                  <a:lnTo>
                    <a:pt x="90" y="246"/>
                  </a:lnTo>
                  <a:lnTo>
                    <a:pt x="86" y="244"/>
                  </a:lnTo>
                  <a:lnTo>
                    <a:pt x="85" y="244"/>
                  </a:lnTo>
                  <a:lnTo>
                    <a:pt x="83" y="246"/>
                  </a:lnTo>
                  <a:lnTo>
                    <a:pt x="83" y="248"/>
                  </a:lnTo>
                  <a:lnTo>
                    <a:pt x="86" y="251"/>
                  </a:lnTo>
                  <a:lnTo>
                    <a:pt x="90" y="252"/>
                  </a:lnTo>
                  <a:lnTo>
                    <a:pt x="86" y="252"/>
                  </a:lnTo>
                  <a:lnTo>
                    <a:pt x="68" y="249"/>
                  </a:lnTo>
                  <a:lnTo>
                    <a:pt x="64" y="249"/>
                  </a:lnTo>
                  <a:lnTo>
                    <a:pt x="61" y="248"/>
                  </a:lnTo>
                  <a:lnTo>
                    <a:pt x="58" y="246"/>
                  </a:lnTo>
                  <a:lnTo>
                    <a:pt x="53" y="243"/>
                  </a:lnTo>
                  <a:lnTo>
                    <a:pt x="50" y="241"/>
                  </a:lnTo>
                  <a:lnTo>
                    <a:pt x="49" y="240"/>
                  </a:lnTo>
                  <a:lnTo>
                    <a:pt x="49" y="240"/>
                  </a:lnTo>
                  <a:lnTo>
                    <a:pt x="50" y="238"/>
                  </a:lnTo>
                  <a:lnTo>
                    <a:pt x="57" y="235"/>
                  </a:lnTo>
                  <a:lnTo>
                    <a:pt x="60" y="233"/>
                  </a:lnTo>
                  <a:lnTo>
                    <a:pt x="66" y="233"/>
                  </a:lnTo>
                  <a:lnTo>
                    <a:pt x="68" y="232"/>
                  </a:lnTo>
                  <a:lnTo>
                    <a:pt x="68" y="232"/>
                  </a:lnTo>
                  <a:lnTo>
                    <a:pt x="66" y="232"/>
                  </a:lnTo>
                  <a:lnTo>
                    <a:pt x="58" y="232"/>
                  </a:lnTo>
                  <a:lnTo>
                    <a:pt x="52" y="230"/>
                  </a:lnTo>
                  <a:lnTo>
                    <a:pt x="45" y="229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2" y="227"/>
                  </a:lnTo>
                  <a:lnTo>
                    <a:pt x="42" y="225"/>
                  </a:lnTo>
                  <a:lnTo>
                    <a:pt x="44" y="224"/>
                  </a:lnTo>
                  <a:lnTo>
                    <a:pt x="45" y="222"/>
                  </a:lnTo>
                  <a:lnTo>
                    <a:pt x="45" y="222"/>
                  </a:lnTo>
                  <a:lnTo>
                    <a:pt x="38" y="225"/>
                  </a:lnTo>
                  <a:lnTo>
                    <a:pt x="34" y="227"/>
                  </a:lnTo>
                  <a:lnTo>
                    <a:pt x="31" y="227"/>
                  </a:lnTo>
                  <a:lnTo>
                    <a:pt x="30" y="225"/>
                  </a:lnTo>
                  <a:lnTo>
                    <a:pt x="30" y="225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27" y="222"/>
                  </a:lnTo>
                  <a:lnTo>
                    <a:pt x="25" y="221"/>
                  </a:lnTo>
                  <a:lnTo>
                    <a:pt x="23" y="219"/>
                  </a:lnTo>
                  <a:lnTo>
                    <a:pt x="25" y="218"/>
                  </a:lnTo>
                  <a:lnTo>
                    <a:pt x="27" y="216"/>
                  </a:lnTo>
                  <a:lnTo>
                    <a:pt x="28" y="216"/>
                  </a:lnTo>
                  <a:lnTo>
                    <a:pt x="33" y="216"/>
                  </a:lnTo>
                  <a:lnTo>
                    <a:pt x="45" y="214"/>
                  </a:lnTo>
                  <a:lnTo>
                    <a:pt x="55" y="216"/>
                  </a:lnTo>
                  <a:lnTo>
                    <a:pt x="60" y="211"/>
                  </a:lnTo>
                  <a:lnTo>
                    <a:pt x="61" y="211"/>
                  </a:lnTo>
                  <a:lnTo>
                    <a:pt x="68" y="210"/>
                  </a:lnTo>
                  <a:lnTo>
                    <a:pt x="79" y="210"/>
                  </a:lnTo>
                  <a:lnTo>
                    <a:pt x="85" y="210"/>
                  </a:lnTo>
                  <a:lnTo>
                    <a:pt x="88" y="211"/>
                  </a:lnTo>
                  <a:lnTo>
                    <a:pt x="93" y="213"/>
                  </a:lnTo>
                  <a:lnTo>
                    <a:pt x="93" y="213"/>
                  </a:lnTo>
                  <a:lnTo>
                    <a:pt x="93" y="211"/>
                  </a:lnTo>
                  <a:lnTo>
                    <a:pt x="93" y="210"/>
                  </a:lnTo>
                  <a:lnTo>
                    <a:pt x="94" y="207"/>
                  </a:lnTo>
                  <a:lnTo>
                    <a:pt x="94" y="205"/>
                  </a:lnTo>
                  <a:lnTo>
                    <a:pt x="94" y="203"/>
                  </a:lnTo>
                  <a:lnTo>
                    <a:pt x="93" y="202"/>
                  </a:lnTo>
                  <a:lnTo>
                    <a:pt x="88" y="200"/>
                  </a:lnTo>
                  <a:lnTo>
                    <a:pt x="86" y="200"/>
                  </a:lnTo>
                  <a:lnTo>
                    <a:pt x="85" y="200"/>
                  </a:lnTo>
                  <a:lnTo>
                    <a:pt x="82" y="202"/>
                  </a:lnTo>
                  <a:lnTo>
                    <a:pt x="77" y="205"/>
                  </a:lnTo>
                  <a:lnTo>
                    <a:pt x="74" y="205"/>
                  </a:lnTo>
                  <a:lnTo>
                    <a:pt x="71" y="205"/>
                  </a:lnTo>
                  <a:lnTo>
                    <a:pt x="68" y="205"/>
                  </a:lnTo>
                  <a:lnTo>
                    <a:pt x="66" y="205"/>
                  </a:lnTo>
                  <a:lnTo>
                    <a:pt x="63" y="203"/>
                  </a:lnTo>
                  <a:lnTo>
                    <a:pt x="61" y="203"/>
                  </a:lnTo>
                  <a:lnTo>
                    <a:pt x="60" y="203"/>
                  </a:lnTo>
                  <a:lnTo>
                    <a:pt x="58" y="205"/>
                  </a:lnTo>
                  <a:lnTo>
                    <a:pt x="55" y="207"/>
                  </a:lnTo>
                  <a:lnTo>
                    <a:pt x="53" y="207"/>
                  </a:lnTo>
                  <a:lnTo>
                    <a:pt x="52" y="207"/>
                  </a:lnTo>
                  <a:lnTo>
                    <a:pt x="50" y="207"/>
                  </a:lnTo>
                  <a:lnTo>
                    <a:pt x="41" y="205"/>
                  </a:lnTo>
                  <a:lnTo>
                    <a:pt x="39" y="203"/>
                  </a:lnTo>
                  <a:lnTo>
                    <a:pt x="39" y="202"/>
                  </a:lnTo>
                  <a:lnTo>
                    <a:pt x="36" y="200"/>
                  </a:lnTo>
                  <a:lnTo>
                    <a:pt x="33" y="200"/>
                  </a:lnTo>
                  <a:lnTo>
                    <a:pt x="33" y="199"/>
                  </a:lnTo>
                  <a:lnTo>
                    <a:pt x="36" y="197"/>
                  </a:lnTo>
                  <a:lnTo>
                    <a:pt x="39" y="196"/>
                  </a:lnTo>
                  <a:lnTo>
                    <a:pt x="39" y="196"/>
                  </a:lnTo>
                  <a:lnTo>
                    <a:pt x="34" y="196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7" y="197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19" y="194"/>
                  </a:lnTo>
                  <a:lnTo>
                    <a:pt x="17" y="194"/>
                  </a:lnTo>
                  <a:lnTo>
                    <a:pt x="11" y="192"/>
                  </a:lnTo>
                  <a:lnTo>
                    <a:pt x="9" y="192"/>
                  </a:lnTo>
                  <a:lnTo>
                    <a:pt x="8" y="191"/>
                  </a:lnTo>
                  <a:lnTo>
                    <a:pt x="3" y="188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3" y="181"/>
                  </a:lnTo>
                  <a:lnTo>
                    <a:pt x="3" y="181"/>
                  </a:lnTo>
                  <a:lnTo>
                    <a:pt x="3" y="180"/>
                  </a:lnTo>
                  <a:lnTo>
                    <a:pt x="1" y="180"/>
                  </a:lnTo>
                  <a:lnTo>
                    <a:pt x="1" y="178"/>
                  </a:lnTo>
                  <a:lnTo>
                    <a:pt x="4" y="175"/>
                  </a:lnTo>
                  <a:lnTo>
                    <a:pt x="6" y="175"/>
                  </a:lnTo>
                  <a:lnTo>
                    <a:pt x="12" y="173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8" y="170"/>
                  </a:lnTo>
                  <a:lnTo>
                    <a:pt x="30" y="170"/>
                  </a:lnTo>
                  <a:lnTo>
                    <a:pt x="31" y="169"/>
                  </a:lnTo>
                  <a:lnTo>
                    <a:pt x="34" y="167"/>
                  </a:lnTo>
                  <a:lnTo>
                    <a:pt x="41" y="166"/>
                  </a:lnTo>
                  <a:lnTo>
                    <a:pt x="55" y="164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8" y="159"/>
                  </a:lnTo>
                  <a:lnTo>
                    <a:pt x="64" y="158"/>
                  </a:lnTo>
                  <a:lnTo>
                    <a:pt x="69" y="156"/>
                  </a:lnTo>
                  <a:lnTo>
                    <a:pt x="72" y="156"/>
                  </a:lnTo>
                  <a:lnTo>
                    <a:pt x="74" y="156"/>
                  </a:lnTo>
                  <a:lnTo>
                    <a:pt x="77" y="155"/>
                  </a:lnTo>
                  <a:lnTo>
                    <a:pt x="79" y="155"/>
                  </a:lnTo>
                  <a:lnTo>
                    <a:pt x="90" y="155"/>
                  </a:lnTo>
                  <a:lnTo>
                    <a:pt x="96" y="155"/>
                  </a:lnTo>
                  <a:lnTo>
                    <a:pt x="98" y="155"/>
                  </a:lnTo>
                  <a:lnTo>
                    <a:pt x="99" y="155"/>
                  </a:lnTo>
                  <a:lnTo>
                    <a:pt x="101" y="153"/>
                  </a:lnTo>
                  <a:lnTo>
                    <a:pt x="105" y="150"/>
                  </a:lnTo>
                  <a:lnTo>
                    <a:pt x="107" y="148"/>
                  </a:lnTo>
                  <a:lnTo>
                    <a:pt x="109" y="145"/>
                  </a:lnTo>
                  <a:lnTo>
                    <a:pt x="112" y="140"/>
                  </a:lnTo>
                  <a:lnTo>
                    <a:pt x="113" y="134"/>
                  </a:lnTo>
                  <a:lnTo>
                    <a:pt x="115" y="129"/>
                  </a:lnTo>
                  <a:lnTo>
                    <a:pt x="115" y="128"/>
                  </a:lnTo>
                  <a:lnTo>
                    <a:pt x="116" y="126"/>
                  </a:lnTo>
                  <a:lnTo>
                    <a:pt x="118" y="125"/>
                  </a:lnTo>
                  <a:lnTo>
                    <a:pt x="121" y="123"/>
                  </a:lnTo>
                  <a:lnTo>
                    <a:pt x="124" y="123"/>
                  </a:lnTo>
                  <a:lnTo>
                    <a:pt x="124" y="123"/>
                  </a:lnTo>
                  <a:lnTo>
                    <a:pt x="123" y="121"/>
                  </a:lnTo>
                  <a:lnTo>
                    <a:pt x="121" y="121"/>
                  </a:lnTo>
                  <a:lnTo>
                    <a:pt x="120" y="121"/>
                  </a:lnTo>
                  <a:lnTo>
                    <a:pt x="116" y="123"/>
                  </a:lnTo>
                  <a:lnTo>
                    <a:pt x="113" y="123"/>
                  </a:lnTo>
                  <a:lnTo>
                    <a:pt x="110" y="123"/>
                  </a:lnTo>
                  <a:lnTo>
                    <a:pt x="107" y="123"/>
                  </a:lnTo>
                  <a:lnTo>
                    <a:pt x="105" y="125"/>
                  </a:lnTo>
                  <a:lnTo>
                    <a:pt x="101" y="125"/>
                  </a:lnTo>
                  <a:lnTo>
                    <a:pt x="99" y="125"/>
                  </a:lnTo>
                  <a:lnTo>
                    <a:pt x="94" y="123"/>
                  </a:lnTo>
                  <a:lnTo>
                    <a:pt x="93" y="123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3" y="121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7"/>
                  </a:lnTo>
                  <a:lnTo>
                    <a:pt x="83" y="114"/>
                  </a:lnTo>
                  <a:lnTo>
                    <a:pt x="85" y="112"/>
                  </a:lnTo>
                  <a:lnTo>
                    <a:pt x="90" y="109"/>
                  </a:lnTo>
                  <a:lnTo>
                    <a:pt x="93" y="107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4"/>
                  </a:lnTo>
                  <a:lnTo>
                    <a:pt x="104" y="103"/>
                  </a:lnTo>
                  <a:lnTo>
                    <a:pt x="109" y="101"/>
                  </a:lnTo>
                  <a:lnTo>
                    <a:pt x="112" y="98"/>
                  </a:lnTo>
                  <a:lnTo>
                    <a:pt x="118" y="93"/>
                  </a:lnTo>
                  <a:lnTo>
                    <a:pt x="120" y="93"/>
                  </a:lnTo>
                  <a:lnTo>
                    <a:pt x="129" y="90"/>
                  </a:lnTo>
                  <a:lnTo>
                    <a:pt x="132" y="90"/>
                  </a:lnTo>
                  <a:lnTo>
                    <a:pt x="134" y="92"/>
                  </a:lnTo>
                  <a:lnTo>
                    <a:pt x="135" y="92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0" y="95"/>
                  </a:lnTo>
                  <a:lnTo>
                    <a:pt x="138" y="90"/>
                  </a:lnTo>
                  <a:lnTo>
                    <a:pt x="138" y="88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6" y="85"/>
                  </a:lnTo>
                  <a:lnTo>
                    <a:pt x="153" y="85"/>
                  </a:lnTo>
                  <a:lnTo>
                    <a:pt x="156" y="87"/>
                  </a:lnTo>
                  <a:lnTo>
                    <a:pt x="159" y="88"/>
                  </a:lnTo>
                  <a:lnTo>
                    <a:pt x="162" y="88"/>
                  </a:lnTo>
                  <a:lnTo>
                    <a:pt x="164" y="88"/>
                  </a:lnTo>
                  <a:lnTo>
                    <a:pt x="165" y="88"/>
                  </a:lnTo>
                  <a:lnTo>
                    <a:pt x="167" y="87"/>
                  </a:lnTo>
                  <a:lnTo>
                    <a:pt x="168" y="84"/>
                  </a:lnTo>
                  <a:lnTo>
                    <a:pt x="170" y="79"/>
                  </a:lnTo>
                  <a:lnTo>
                    <a:pt x="168" y="74"/>
                  </a:lnTo>
                  <a:lnTo>
                    <a:pt x="168" y="71"/>
                  </a:lnTo>
                  <a:lnTo>
                    <a:pt x="167" y="68"/>
                  </a:lnTo>
                  <a:lnTo>
                    <a:pt x="168" y="66"/>
                  </a:lnTo>
                  <a:lnTo>
                    <a:pt x="170" y="65"/>
                  </a:lnTo>
                  <a:lnTo>
                    <a:pt x="173" y="63"/>
                  </a:lnTo>
                  <a:lnTo>
                    <a:pt x="179" y="60"/>
                  </a:lnTo>
                  <a:lnTo>
                    <a:pt x="184" y="60"/>
                  </a:lnTo>
                  <a:lnTo>
                    <a:pt x="187" y="60"/>
                  </a:lnTo>
                  <a:lnTo>
                    <a:pt x="191" y="62"/>
                  </a:lnTo>
                  <a:lnTo>
                    <a:pt x="195" y="62"/>
                  </a:lnTo>
                  <a:lnTo>
                    <a:pt x="200" y="65"/>
                  </a:lnTo>
                  <a:lnTo>
                    <a:pt x="208" y="69"/>
                  </a:lnTo>
                  <a:lnTo>
                    <a:pt x="213" y="71"/>
                  </a:lnTo>
                  <a:lnTo>
                    <a:pt x="217" y="73"/>
                  </a:lnTo>
                  <a:lnTo>
                    <a:pt x="222" y="74"/>
                  </a:lnTo>
                  <a:lnTo>
                    <a:pt x="227" y="77"/>
                  </a:lnTo>
                  <a:lnTo>
                    <a:pt x="232" y="79"/>
                  </a:lnTo>
                  <a:lnTo>
                    <a:pt x="233" y="81"/>
                  </a:lnTo>
                  <a:lnTo>
                    <a:pt x="235" y="81"/>
                  </a:lnTo>
                  <a:lnTo>
                    <a:pt x="233" y="79"/>
                  </a:lnTo>
                  <a:lnTo>
                    <a:pt x="232" y="77"/>
                  </a:lnTo>
                  <a:lnTo>
                    <a:pt x="227" y="74"/>
                  </a:lnTo>
                  <a:lnTo>
                    <a:pt x="216" y="69"/>
                  </a:lnTo>
                  <a:lnTo>
                    <a:pt x="211" y="66"/>
                  </a:lnTo>
                  <a:lnTo>
                    <a:pt x="206" y="63"/>
                  </a:lnTo>
                  <a:lnTo>
                    <a:pt x="203" y="60"/>
                  </a:lnTo>
                  <a:lnTo>
                    <a:pt x="195" y="58"/>
                  </a:lnTo>
                  <a:lnTo>
                    <a:pt x="197" y="58"/>
                  </a:lnTo>
                  <a:lnTo>
                    <a:pt x="203" y="55"/>
                  </a:lnTo>
                  <a:lnTo>
                    <a:pt x="219" y="52"/>
                  </a:lnTo>
                  <a:lnTo>
                    <a:pt x="235" y="51"/>
                  </a:lnTo>
                  <a:lnTo>
                    <a:pt x="239" y="51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7"/>
                  </a:lnTo>
                  <a:lnTo>
                    <a:pt x="261" y="46"/>
                  </a:lnTo>
                  <a:lnTo>
                    <a:pt x="265" y="46"/>
                  </a:lnTo>
                  <a:lnTo>
                    <a:pt x="268" y="46"/>
                  </a:lnTo>
                  <a:lnTo>
                    <a:pt x="273" y="47"/>
                  </a:lnTo>
                  <a:lnTo>
                    <a:pt x="274" y="49"/>
                  </a:lnTo>
                  <a:lnTo>
                    <a:pt x="277" y="52"/>
                  </a:lnTo>
                  <a:lnTo>
                    <a:pt x="279" y="55"/>
                  </a:lnTo>
                  <a:lnTo>
                    <a:pt x="277" y="66"/>
                  </a:lnTo>
                  <a:lnTo>
                    <a:pt x="277" y="69"/>
                  </a:lnTo>
                  <a:lnTo>
                    <a:pt x="279" y="69"/>
                  </a:lnTo>
                  <a:lnTo>
                    <a:pt x="280" y="69"/>
                  </a:lnTo>
                  <a:lnTo>
                    <a:pt x="282" y="66"/>
                  </a:lnTo>
                  <a:lnTo>
                    <a:pt x="285" y="65"/>
                  </a:lnTo>
                  <a:lnTo>
                    <a:pt x="287" y="63"/>
                  </a:lnTo>
                  <a:lnTo>
                    <a:pt x="287" y="58"/>
                  </a:lnTo>
                  <a:lnTo>
                    <a:pt x="288" y="57"/>
                  </a:lnTo>
                  <a:lnTo>
                    <a:pt x="285" y="54"/>
                  </a:lnTo>
                  <a:lnTo>
                    <a:pt x="285" y="49"/>
                  </a:lnTo>
                  <a:lnTo>
                    <a:pt x="287" y="46"/>
                  </a:lnTo>
                  <a:lnTo>
                    <a:pt x="290" y="46"/>
                  </a:lnTo>
                  <a:lnTo>
                    <a:pt x="304" y="55"/>
                  </a:lnTo>
                  <a:lnTo>
                    <a:pt x="310" y="57"/>
                  </a:lnTo>
                  <a:lnTo>
                    <a:pt x="317" y="62"/>
                  </a:lnTo>
                  <a:lnTo>
                    <a:pt x="325" y="62"/>
                  </a:lnTo>
                  <a:lnTo>
                    <a:pt x="332" y="62"/>
                  </a:lnTo>
                  <a:lnTo>
                    <a:pt x="336" y="62"/>
                  </a:lnTo>
                  <a:lnTo>
                    <a:pt x="337" y="60"/>
                  </a:lnTo>
                  <a:lnTo>
                    <a:pt x="334" y="58"/>
                  </a:lnTo>
                  <a:lnTo>
                    <a:pt x="325" y="54"/>
                  </a:lnTo>
                  <a:lnTo>
                    <a:pt x="320" y="49"/>
                  </a:lnTo>
                  <a:lnTo>
                    <a:pt x="317" y="44"/>
                  </a:lnTo>
                  <a:lnTo>
                    <a:pt x="315" y="41"/>
                  </a:lnTo>
                  <a:lnTo>
                    <a:pt x="318" y="41"/>
                  </a:lnTo>
                  <a:lnTo>
                    <a:pt x="329" y="41"/>
                  </a:lnTo>
                  <a:lnTo>
                    <a:pt x="347" y="44"/>
                  </a:lnTo>
                  <a:lnTo>
                    <a:pt x="369" y="52"/>
                  </a:lnTo>
                  <a:lnTo>
                    <a:pt x="378" y="55"/>
                  </a:lnTo>
                  <a:lnTo>
                    <a:pt x="399" y="63"/>
                  </a:lnTo>
                  <a:lnTo>
                    <a:pt x="403" y="65"/>
                  </a:lnTo>
                  <a:lnTo>
                    <a:pt x="407" y="66"/>
                  </a:lnTo>
                  <a:lnTo>
                    <a:pt x="408" y="65"/>
                  </a:lnTo>
                  <a:lnTo>
                    <a:pt x="410" y="63"/>
                  </a:lnTo>
                  <a:lnTo>
                    <a:pt x="410" y="62"/>
                  </a:lnTo>
                  <a:lnTo>
                    <a:pt x="408" y="60"/>
                  </a:lnTo>
                  <a:lnTo>
                    <a:pt x="408" y="57"/>
                  </a:lnTo>
                  <a:lnTo>
                    <a:pt x="408" y="54"/>
                  </a:lnTo>
                  <a:lnTo>
                    <a:pt x="408" y="49"/>
                  </a:lnTo>
                  <a:lnTo>
                    <a:pt x="411" y="47"/>
                  </a:lnTo>
                  <a:lnTo>
                    <a:pt x="413" y="44"/>
                  </a:lnTo>
                  <a:lnTo>
                    <a:pt x="411" y="41"/>
                  </a:lnTo>
                  <a:lnTo>
                    <a:pt x="408" y="38"/>
                  </a:lnTo>
                  <a:lnTo>
                    <a:pt x="394" y="32"/>
                  </a:lnTo>
                  <a:lnTo>
                    <a:pt x="394" y="32"/>
                  </a:lnTo>
                  <a:lnTo>
                    <a:pt x="397" y="30"/>
                  </a:lnTo>
                  <a:lnTo>
                    <a:pt x="402" y="30"/>
                  </a:lnTo>
                  <a:lnTo>
                    <a:pt x="437" y="32"/>
                  </a:lnTo>
                  <a:lnTo>
                    <a:pt x="443" y="32"/>
                  </a:lnTo>
                  <a:lnTo>
                    <a:pt x="444" y="33"/>
                  </a:lnTo>
                  <a:lnTo>
                    <a:pt x="446" y="33"/>
                  </a:lnTo>
                  <a:lnTo>
                    <a:pt x="448" y="33"/>
                  </a:lnTo>
                  <a:lnTo>
                    <a:pt x="455" y="33"/>
                  </a:lnTo>
                  <a:lnTo>
                    <a:pt x="455" y="32"/>
                  </a:lnTo>
                  <a:lnTo>
                    <a:pt x="454" y="30"/>
                  </a:lnTo>
                  <a:lnTo>
                    <a:pt x="413" y="27"/>
                  </a:lnTo>
                  <a:lnTo>
                    <a:pt x="405" y="27"/>
                  </a:lnTo>
                  <a:lnTo>
                    <a:pt x="402" y="27"/>
                  </a:lnTo>
                  <a:lnTo>
                    <a:pt x="397" y="27"/>
                  </a:lnTo>
                  <a:lnTo>
                    <a:pt x="389" y="27"/>
                  </a:lnTo>
                  <a:lnTo>
                    <a:pt x="386" y="27"/>
                  </a:lnTo>
                  <a:lnTo>
                    <a:pt x="381" y="24"/>
                  </a:lnTo>
                  <a:lnTo>
                    <a:pt x="386" y="21"/>
                  </a:lnTo>
                  <a:lnTo>
                    <a:pt x="389" y="21"/>
                  </a:lnTo>
                  <a:lnTo>
                    <a:pt x="396" y="22"/>
                  </a:lnTo>
                  <a:lnTo>
                    <a:pt x="400" y="19"/>
                  </a:lnTo>
                  <a:lnTo>
                    <a:pt x="407" y="17"/>
                  </a:lnTo>
                  <a:lnTo>
                    <a:pt x="414" y="17"/>
                  </a:lnTo>
                  <a:lnTo>
                    <a:pt x="429" y="13"/>
                  </a:lnTo>
                  <a:lnTo>
                    <a:pt x="432" y="13"/>
                  </a:lnTo>
                  <a:lnTo>
                    <a:pt x="435" y="13"/>
                  </a:lnTo>
                  <a:lnTo>
                    <a:pt x="441" y="14"/>
                  </a:lnTo>
                  <a:lnTo>
                    <a:pt x="444" y="14"/>
                  </a:lnTo>
                  <a:lnTo>
                    <a:pt x="448" y="17"/>
                  </a:lnTo>
                  <a:lnTo>
                    <a:pt x="451" y="17"/>
                  </a:lnTo>
                  <a:lnTo>
                    <a:pt x="452" y="17"/>
                  </a:lnTo>
                  <a:lnTo>
                    <a:pt x="455" y="19"/>
                  </a:lnTo>
                  <a:lnTo>
                    <a:pt x="460" y="16"/>
                  </a:lnTo>
                  <a:lnTo>
                    <a:pt x="465" y="13"/>
                  </a:lnTo>
                  <a:lnTo>
                    <a:pt x="470" y="10"/>
                  </a:lnTo>
                  <a:lnTo>
                    <a:pt x="476" y="11"/>
                  </a:lnTo>
                  <a:lnTo>
                    <a:pt x="481" y="13"/>
                  </a:lnTo>
                  <a:lnTo>
                    <a:pt x="484" y="14"/>
                  </a:lnTo>
                  <a:lnTo>
                    <a:pt x="490" y="16"/>
                  </a:lnTo>
                  <a:lnTo>
                    <a:pt x="500" y="22"/>
                  </a:lnTo>
                  <a:lnTo>
                    <a:pt x="501" y="22"/>
                  </a:lnTo>
                  <a:lnTo>
                    <a:pt x="503" y="22"/>
                  </a:lnTo>
                  <a:lnTo>
                    <a:pt x="503" y="21"/>
                  </a:lnTo>
                  <a:lnTo>
                    <a:pt x="503" y="19"/>
                  </a:lnTo>
                  <a:lnTo>
                    <a:pt x="504" y="16"/>
                  </a:lnTo>
                  <a:lnTo>
                    <a:pt x="503" y="16"/>
                  </a:lnTo>
                  <a:lnTo>
                    <a:pt x="495" y="13"/>
                  </a:lnTo>
                  <a:lnTo>
                    <a:pt x="495" y="11"/>
                  </a:lnTo>
                  <a:lnTo>
                    <a:pt x="493" y="10"/>
                  </a:lnTo>
                  <a:lnTo>
                    <a:pt x="493" y="8"/>
                  </a:lnTo>
                  <a:lnTo>
                    <a:pt x="493" y="8"/>
                  </a:lnTo>
                  <a:lnTo>
                    <a:pt x="495" y="6"/>
                  </a:lnTo>
                  <a:lnTo>
                    <a:pt x="501" y="8"/>
                  </a:lnTo>
                  <a:lnTo>
                    <a:pt x="503" y="6"/>
                  </a:lnTo>
                  <a:lnTo>
                    <a:pt x="504" y="6"/>
                  </a:lnTo>
                  <a:lnTo>
                    <a:pt x="506" y="5"/>
                  </a:lnTo>
                  <a:lnTo>
                    <a:pt x="507" y="3"/>
                  </a:lnTo>
                  <a:lnTo>
                    <a:pt x="511" y="3"/>
                  </a:lnTo>
                  <a:lnTo>
                    <a:pt x="515" y="5"/>
                  </a:lnTo>
                  <a:lnTo>
                    <a:pt x="520" y="5"/>
                  </a:lnTo>
                  <a:lnTo>
                    <a:pt x="522" y="5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41" y="3"/>
                  </a:lnTo>
                  <a:lnTo>
                    <a:pt x="544" y="2"/>
                  </a:lnTo>
                  <a:lnTo>
                    <a:pt x="547" y="2"/>
                  </a:lnTo>
                  <a:lnTo>
                    <a:pt x="552" y="2"/>
                  </a:lnTo>
                  <a:lnTo>
                    <a:pt x="555" y="2"/>
                  </a:lnTo>
                  <a:lnTo>
                    <a:pt x="560" y="3"/>
                  </a:lnTo>
                  <a:lnTo>
                    <a:pt x="564" y="3"/>
                  </a:lnTo>
                  <a:lnTo>
                    <a:pt x="571" y="2"/>
                  </a:lnTo>
                  <a:lnTo>
                    <a:pt x="5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3" name="Freeform 270">
              <a:extLst>
                <a:ext uri="{FF2B5EF4-FFF2-40B4-BE49-F238E27FC236}">
                  <a16:creationId xmlns:a16="http://schemas.microsoft.com/office/drawing/2014/main" id="{F575A16D-830D-41AD-9413-39A75BB5B4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673380" y="4104048"/>
              <a:ext cx="124750" cy="181278"/>
            </a:xfrm>
            <a:custGeom>
              <a:avLst/>
              <a:gdLst>
                <a:gd name="T0" fmla="*/ 47 w 64"/>
                <a:gd name="T1" fmla="*/ 1 h 93"/>
                <a:gd name="T2" fmla="*/ 45 w 64"/>
                <a:gd name="T3" fmla="*/ 6 h 93"/>
                <a:gd name="T4" fmla="*/ 49 w 64"/>
                <a:gd name="T5" fmla="*/ 11 h 93"/>
                <a:gd name="T6" fmla="*/ 52 w 64"/>
                <a:gd name="T7" fmla="*/ 12 h 93"/>
                <a:gd name="T8" fmla="*/ 52 w 64"/>
                <a:gd name="T9" fmla="*/ 18 h 93"/>
                <a:gd name="T10" fmla="*/ 50 w 64"/>
                <a:gd name="T11" fmla="*/ 22 h 93"/>
                <a:gd name="T12" fmla="*/ 52 w 64"/>
                <a:gd name="T13" fmla="*/ 22 h 93"/>
                <a:gd name="T14" fmla="*/ 50 w 64"/>
                <a:gd name="T15" fmla="*/ 25 h 93"/>
                <a:gd name="T16" fmla="*/ 52 w 64"/>
                <a:gd name="T17" fmla="*/ 23 h 93"/>
                <a:gd name="T18" fmla="*/ 55 w 64"/>
                <a:gd name="T19" fmla="*/ 26 h 93"/>
                <a:gd name="T20" fmla="*/ 53 w 64"/>
                <a:gd name="T21" fmla="*/ 33 h 93"/>
                <a:gd name="T22" fmla="*/ 52 w 64"/>
                <a:gd name="T23" fmla="*/ 34 h 93"/>
                <a:gd name="T24" fmla="*/ 57 w 64"/>
                <a:gd name="T25" fmla="*/ 41 h 93"/>
                <a:gd name="T26" fmla="*/ 55 w 64"/>
                <a:gd name="T27" fmla="*/ 44 h 93"/>
                <a:gd name="T28" fmla="*/ 53 w 64"/>
                <a:gd name="T29" fmla="*/ 53 h 93"/>
                <a:gd name="T30" fmla="*/ 55 w 64"/>
                <a:gd name="T31" fmla="*/ 56 h 93"/>
                <a:gd name="T32" fmla="*/ 55 w 64"/>
                <a:gd name="T33" fmla="*/ 59 h 93"/>
                <a:gd name="T34" fmla="*/ 55 w 64"/>
                <a:gd name="T35" fmla="*/ 63 h 93"/>
                <a:gd name="T36" fmla="*/ 57 w 64"/>
                <a:gd name="T37" fmla="*/ 66 h 93"/>
                <a:gd name="T38" fmla="*/ 60 w 64"/>
                <a:gd name="T39" fmla="*/ 69 h 93"/>
                <a:gd name="T40" fmla="*/ 63 w 64"/>
                <a:gd name="T41" fmla="*/ 72 h 93"/>
                <a:gd name="T42" fmla="*/ 63 w 64"/>
                <a:gd name="T43" fmla="*/ 74 h 93"/>
                <a:gd name="T44" fmla="*/ 58 w 64"/>
                <a:gd name="T45" fmla="*/ 78 h 93"/>
                <a:gd name="T46" fmla="*/ 42 w 64"/>
                <a:gd name="T47" fmla="*/ 81 h 93"/>
                <a:gd name="T48" fmla="*/ 31 w 64"/>
                <a:gd name="T49" fmla="*/ 86 h 93"/>
                <a:gd name="T50" fmla="*/ 17 w 64"/>
                <a:gd name="T51" fmla="*/ 93 h 93"/>
                <a:gd name="T52" fmla="*/ 8 w 64"/>
                <a:gd name="T53" fmla="*/ 88 h 93"/>
                <a:gd name="T54" fmla="*/ 1 w 64"/>
                <a:gd name="T55" fmla="*/ 86 h 93"/>
                <a:gd name="T56" fmla="*/ 6 w 64"/>
                <a:gd name="T57" fmla="*/ 86 h 93"/>
                <a:gd name="T58" fmla="*/ 6 w 64"/>
                <a:gd name="T59" fmla="*/ 83 h 93"/>
                <a:gd name="T60" fmla="*/ 4 w 64"/>
                <a:gd name="T61" fmla="*/ 80 h 93"/>
                <a:gd name="T62" fmla="*/ 3 w 64"/>
                <a:gd name="T63" fmla="*/ 75 h 93"/>
                <a:gd name="T64" fmla="*/ 0 w 64"/>
                <a:gd name="T65" fmla="*/ 66 h 93"/>
                <a:gd name="T66" fmla="*/ 0 w 64"/>
                <a:gd name="T67" fmla="*/ 63 h 93"/>
                <a:gd name="T68" fmla="*/ 3 w 64"/>
                <a:gd name="T69" fmla="*/ 56 h 93"/>
                <a:gd name="T70" fmla="*/ 6 w 64"/>
                <a:gd name="T71" fmla="*/ 48 h 93"/>
                <a:gd name="T72" fmla="*/ 8 w 64"/>
                <a:gd name="T73" fmla="*/ 45 h 93"/>
                <a:gd name="T74" fmla="*/ 9 w 64"/>
                <a:gd name="T75" fmla="*/ 44 h 93"/>
                <a:gd name="T76" fmla="*/ 9 w 64"/>
                <a:gd name="T77" fmla="*/ 39 h 93"/>
                <a:gd name="T78" fmla="*/ 9 w 64"/>
                <a:gd name="T79" fmla="*/ 31 h 93"/>
                <a:gd name="T80" fmla="*/ 8 w 64"/>
                <a:gd name="T81" fmla="*/ 28 h 93"/>
                <a:gd name="T82" fmla="*/ 8 w 64"/>
                <a:gd name="T83" fmla="*/ 25 h 93"/>
                <a:gd name="T84" fmla="*/ 6 w 64"/>
                <a:gd name="T85" fmla="*/ 20 h 93"/>
                <a:gd name="T86" fmla="*/ 6 w 64"/>
                <a:gd name="T87" fmla="*/ 14 h 93"/>
                <a:gd name="T88" fmla="*/ 6 w 64"/>
                <a:gd name="T89" fmla="*/ 11 h 93"/>
                <a:gd name="T90" fmla="*/ 4 w 64"/>
                <a:gd name="T91" fmla="*/ 9 h 93"/>
                <a:gd name="T92" fmla="*/ 6 w 64"/>
                <a:gd name="T93" fmla="*/ 3 h 93"/>
                <a:gd name="T94" fmla="*/ 14 w 64"/>
                <a:gd name="T95" fmla="*/ 3 h 93"/>
                <a:gd name="T96" fmla="*/ 25 w 64"/>
                <a:gd name="T97" fmla="*/ 1 h 93"/>
                <a:gd name="T98" fmla="*/ 34 w 64"/>
                <a:gd name="T99" fmla="*/ 3 h 93"/>
                <a:gd name="T100" fmla="*/ 38 w 64"/>
                <a:gd name="T101" fmla="*/ 3 h 93"/>
                <a:gd name="T102" fmla="*/ 41 w 64"/>
                <a:gd name="T103" fmla="*/ 1 h 93"/>
                <a:gd name="T104" fmla="*/ 42 w 64"/>
                <a:gd name="T10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4" h="93">
                  <a:moveTo>
                    <a:pt x="42" y="0"/>
                  </a:moveTo>
                  <a:lnTo>
                    <a:pt x="45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3"/>
                  </a:lnTo>
                  <a:lnTo>
                    <a:pt x="45" y="4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4"/>
                  </a:lnTo>
                  <a:lnTo>
                    <a:pt x="52" y="17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2" y="23"/>
                  </a:lnTo>
                  <a:lnTo>
                    <a:pt x="53" y="23"/>
                  </a:lnTo>
                  <a:lnTo>
                    <a:pt x="53" y="23"/>
                  </a:lnTo>
                  <a:lnTo>
                    <a:pt x="55" y="25"/>
                  </a:lnTo>
                  <a:lnTo>
                    <a:pt x="55" y="26"/>
                  </a:lnTo>
                  <a:lnTo>
                    <a:pt x="53" y="28"/>
                  </a:lnTo>
                  <a:lnTo>
                    <a:pt x="53" y="29"/>
                  </a:lnTo>
                  <a:lnTo>
                    <a:pt x="53" y="31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3" y="36"/>
                  </a:lnTo>
                  <a:lnTo>
                    <a:pt x="53" y="37"/>
                  </a:lnTo>
                  <a:lnTo>
                    <a:pt x="55" y="39"/>
                  </a:lnTo>
                  <a:lnTo>
                    <a:pt x="57" y="41"/>
                  </a:lnTo>
                  <a:lnTo>
                    <a:pt x="57" y="41"/>
                  </a:lnTo>
                  <a:lnTo>
                    <a:pt x="57" y="42"/>
                  </a:lnTo>
                  <a:lnTo>
                    <a:pt x="55" y="42"/>
                  </a:lnTo>
                  <a:lnTo>
                    <a:pt x="55" y="44"/>
                  </a:lnTo>
                  <a:lnTo>
                    <a:pt x="55" y="50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7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61"/>
                  </a:lnTo>
                  <a:lnTo>
                    <a:pt x="55" y="61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5" y="64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7"/>
                  </a:lnTo>
                  <a:lnTo>
                    <a:pt x="58" y="67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4" y="72"/>
                  </a:lnTo>
                  <a:lnTo>
                    <a:pt x="64" y="74"/>
                  </a:lnTo>
                  <a:lnTo>
                    <a:pt x="63" y="74"/>
                  </a:lnTo>
                  <a:lnTo>
                    <a:pt x="61" y="74"/>
                  </a:lnTo>
                  <a:lnTo>
                    <a:pt x="61" y="75"/>
                  </a:lnTo>
                  <a:lnTo>
                    <a:pt x="61" y="77"/>
                  </a:lnTo>
                  <a:lnTo>
                    <a:pt x="58" y="78"/>
                  </a:lnTo>
                  <a:lnTo>
                    <a:pt x="57" y="78"/>
                  </a:lnTo>
                  <a:lnTo>
                    <a:pt x="50" y="78"/>
                  </a:lnTo>
                  <a:lnTo>
                    <a:pt x="45" y="80"/>
                  </a:lnTo>
                  <a:lnTo>
                    <a:pt x="42" y="81"/>
                  </a:lnTo>
                  <a:lnTo>
                    <a:pt x="39" y="83"/>
                  </a:lnTo>
                  <a:lnTo>
                    <a:pt x="38" y="85"/>
                  </a:lnTo>
                  <a:lnTo>
                    <a:pt x="34" y="85"/>
                  </a:lnTo>
                  <a:lnTo>
                    <a:pt x="31" y="86"/>
                  </a:lnTo>
                  <a:lnTo>
                    <a:pt x="25" y="88"/>
                  </a:lnTo>
                  <a:lnTo>
                    <a:pt x="23" y="89"/>
                  </a:lnTo>
                  <a:lnTo>
                    <a:pt x="22" y="91"/>
                  </a:lnTo>
                  <a:lnTo>
                    <a:pt x="17" y="93"/>
                  </a:lnTo>
                  <a:lnTo>
                    <a:pt x="17" y="93"/>
                  </a:lnTo>
                  <a:lnTo>
                    <a:pt x="14" y="91"/>
                  </a:lnTo>
                  <a:lnTo>
                    <a:pt x="12" y="89"/>
                  </a:lnTo>
                  <a:lnTo>
                    <a:pt x="8" y="88"/>
                  </a:lnTo>
                  <a:lnTo>
                    <a:pt x="4" y="88"/>
                  </a:lnTo>
                  <a:lnTo>
                    <a:pt x="3" y="88"/>
                  </a:lnTo>
                  <a:lnTo>
                    <a:pt x="1" y="88"/>
                  </a:lnTo>
                  <a:lnTo>
                    <a:pt x="1" y="86"/>
                  </a:lnTo>
                  <a:lnTo>
                    <a:pt x="3" y="86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6" y="86"/>
                  </a:lnTo>
                  <a:lnTo>
                    <a:pt x="6" y="86"/>
                  </a:lnTo>
                  <a:lnTo>
                    <a:pt x="6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8" y="83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80"/>
                  </a:lnTo>
                  <a:lnTo>
                    <a:pt x="4" y="78"/>
                  </a:lnTo>
                  <a:lnTo>
                    <a:pt x="3" y="78"/>
                  </a:lnTo>
                  <a:lnTo>
                    <a:pt x="3" y="77"/>
                  </a:lnTo>
                  <a:lnTo>
                    <a:pt x="3" y="75"/>
                  </a:lnTo>
                  <a:lnTo>
                    <a:pt x="1" y="74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1" y="61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6"/>
                  </a:lnTo>
                  <a:lnTo>
                    <a:pt x="4" y="53"/>
                  </a:lnTo>
                  <a:lnTo>
                    <a:pt x="4" y="5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47"/>
                  </a:lnTo>
                  <a:lnTo>
                    <a:pt x="6" y="47"/>
                  </a:lnTo>
                  <a:lnTo>
                    <a:pt x="8" y="45"/>
                  </a:lnTo>
                  <a:lnTo>
                    <a:pt x="9" y="45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39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8" y="18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9"/>
                  </a:lnTo>
                  <a:lnTo>
                    <a:pt x="4" y="7"/>
                  </a:lnTo>
                  <a:lnTo>
                    <a:pt x="4" y="6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9" y="3"/>
                  </a:lnTo>
                  <a:lnTo>
                    <a:pt x="23" y="3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8" y="3"/>
                  </a:lnTo>
                  <a:lnTo>
                    <a:pt x="31" y="1"/>
                  </a:lnTo>
                  <a:lnTo>
                    <a:pt x="33" y="1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4" name="Freeform 271">
              <a:extLst>
                <a:ext uri="{FF2B5EF4-FFF2-40B4-BE49-F238E27FC236}">
                  <a16:creationId xmlns:a16="http://schemas.microsoft.com/office/drawing/2014/main" id="{B7C7FE40-33D1-4F21-8B06-90D025A0BD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25109" y="4254137"/>
              <a:ext cx="83817" cy="103309"/>
            </a:xfrm>
            <a:custGeom>
              <a:avLst/>
              <a:gdLst>
                <a:gd name="T0" fmla="*/ 17 w 43"/>
                <a:gd name="T1" fmla="*/ 3 h 53"/>
                <a:gd name="T2" fmla="*/ 25 w 43"/>
                <a:gd name="T3" fmla="*/ 6 h 53"/>
                <a:gd name="T4" fmla="*/ 32 w 43"/>
                <a:gd name="T5" fmla="*/ 11 h 53"/>
                <a:gd name="T6" fmla="*/ 33 w 43"/>
                <a:gd name="T7" fmla="*/ 14 h 53"/>
                <a:gd name="T8" fmla="*/ 35 w 43"/>
                <a:gd name="T9" fmla="*/ 14 h 53"/>
                <a:gd name="T10" fmla="*/ 38 w 43"/>
                <a:gd name="T11" fmla="*/ 17 h 53"/>
                <a:gd name="T12" fmla="*/ 38 w 43"/>
                <a:gd name="T13" fmla="*/ 20 h 53"/>
                <a:gd name="T14" fmla="*/ 38 w 43"/>
                <a:gd name="T15" fmla="*/ 20 h 53"/>
                <a:gd name="T16" fmla="*/ 39 w 43"/>
                <a:gd name="T17" fmla="*/ 20 h 53"/>
                <a:gd name="T18" fmla="*/ 39 w 43"/>
                <a:gd name="T19" fmla="*/ 17 h 53"/>
                <a:gd name="T20" fmla="*/ 41 w 43"/>
                <a:gd name="T21" fmla="*/ 17 h 53"/>
                <a:gd name="T22" fmla="*/ 43 w 43"/>
                <a:gd name="T23" fmla="*/ 23 h 53"/>
                <a:gd name="T24" fmla="*/ 43 w 43"/>
                <a:gd name="T25" fmla="*/ 25 h 53"/>
                <a:gd name="T26" fmla="*/ 43 w 43"/>
                <a:gd name="T27" fmla="*/ 25 h 53"/>
                <a:gd name="T28" fmla="*/ 41 w 43"/>
                <a:gd name="T29" fmla="*/ 27 h 53"/>
                <a:gd name="T30" fmla="*/ 39 w 43"/>
                <a:gd name="T31" fmla="*/ 28 h 53"/>
                <a:gd name="T32" fmla="*/ 39 w 43"/>
                <a:gd name="T33" fmla="*/ 30 h 53"/>
                <a:gd name="T34" fmla="*/ 38 w 43"/>
                <a:gd name="T35" fmla="*/ 31 h 53"/>
                <a:gd name="T36" fmla="*/ 36 w 43"/>
                <a:gd name="T37" fmla="*/ 34 h 53"/>
                <a:gd name="T38" fmla="*/ 35 w 43"/>
                <a:gd name="T39" fmla="*/ 38 h 53"/>
                <a:gd name="T40" fmla="*/ 33 w 43"/>
                <a:gd name="T41" fmla="*/ 39 h 53"/>
                <a:gd name="T42" fmla="*/ 32 w 43"/>
                <a:gd name="T43" fmla="*/ 41 h 53"/>
                <a:gd name="T44" fmla="*/ 32 w 43"/>
                <a:gd name="T45" fmla="*/ 42 h 53"/>
                <a:gd name="T46" fmla="*/ 30 w 43"/>
                <a:gd name="T47" fmla="*/ 47 h 53"/>
                <a:gd name="T48" fmla="*/ 28 w 43"/>
                <a:gd name="T49" fmla="*/ 49 h 53"/>
                <a:gd name="T50" fmla="*/ 27 w 43"/>
                <a:gd name="T51" fmla="*/ 50 h 53"/>
                <a:gd name="T52" fmla="*/ 25 w 43"/>
                <a:gd name="T53" fmla="*/ 52 h 53"/>
                <a:gd name="T54" fmla="*/ 24 w 43"/>
                <a:gd name="T55" fmla="*/ 52 h 53"/>
                <a:gd name="T56" fmla="*/ 21 w 43"/>
                <a:gd name="T57" fmla="*/ 52 h 53"/>
                <a:gd name="T58" fmla="*/ 21 w 43"/>
                <a:gd name="T59" fmla="*/ 52 h 53"/>
                <a:gd name="T60" fmla="*/ 19 w 43"/>
                <a:gd name="T61" fmla="*/ 50 h 53"/>
                <a:gd name="T62" fmla="*/ 17 w 43"/>
                <a:gd name="T63" fmla="*/ 50 h 53"/>
                <a:gd name="T64" fmla="*/ 16 w 43"/>
                <a:gd name="T65" fmla="*/ 50 h 53"/>
                <a:gd name="T66" fmla="*/ 13 w 43"/>
                <a:gd name="T67" fmla="*/ 50 h 53"/>
                <a:gd name="T68" fmla="*/ 13 w 43"/>
                <a:gd name="T69" fmla="*/ 50 h 53"/>
                <a:gd name="T70" fmla="*/ 11 w 43"/>
                <a:gd name="T71" fmla="*/ 50 h 53"/>
                <a:gd name="T72" fmla="*/ 10 w 43"/>
                <a:gd name="T73" fmla="*/ 52 h 53"/>
                <a:gd name="T74" fmla="*/ 8 w 43"/>
                <a:gd name="T75" fmla="*/ 53 h 53"/>
                <a:gd name="T76" fmla="*/ 6 w 43"/>
                <a:gd name="T77" fmla="*/ 52 h 53"/>
                <a:gd name="T78" fmla="*/ 3 w 43"/>
                <a:gd name="T79" fmla="*/ 52 h 53"/>
                <a:gd name="T80" fmla="*/ 2 w 43"/>
                <a:gd name="T81" fmla="*/ 50 h 53"/>
                <a:gd name="T82" fmla="*/ 0 w 43"/>
                <a:gd name="T83" fmla="*/ 50 h 53"/>
                <a:gd name="T84" fmla="*/ 2 w 43"/>
                <a:gd name="T85" fmla="*/ 50 h 53"/>
                <a:gd name="T86" fmla="*/ 2 w 43"/>
                <a:gd name="T87" fmla="*/ 49 h 53"/>
                <a:gd name="T88" fmla="*/ 5 w 43"/>
                <a:gd name="T89" fmla="*/ 44 h 53"/>
                <a:gd name="T90" fmla="*/ 6 w 43"/>
                <a:gd name="T91" fmla="*/ 42 h 53"/>
                <a:gd name="T92" fmla="*/ 6 w 43"/>
                <a:gd name="T93" fmla="*/ 38 h 53"/>
                <a:gd name="T94" fmla="*/ 8 w 43"/>
                <a:gd name="T95" fmla="*/ 36 h 53"/>
                <a:gd name="T96" fmla="*/ 10 w 43"/>
                <a:gd name="T97" fmla="*/ 33 h 53"/>
                <a:gd name="T98" fmla="*/ 10 w 43"/>
                <a:gd name="T99" fmla="*/ 31 h 53"/>
                <a:gd name="T100" fmla="*/ 8 w 43"/>
                <a:gd name="T101" fmla="*/ 30 h 53"/>
                <a:gd name="T102" fmla="*/ 6 w 43"/>
                <a:gd name="T103" fmla="*/ 28 h 53"/>
                <a:gd name="T104" fmla="*/ 5 w 43"/>
                <a:gd name="T105" fmla="*/ 25 h 53"/>
                <a:gd name="T106" fmla="*/ 3 w 43"/>
                <a:gd name="T107" fmla="*/ 23 h 53"/>
                <a:gd name="T108" fmla="*/ 3 w 43"/>
                <a:gd name="T109" fmla="*/ 22 h 53"/>
                <a:gd name="T110" fmla="*/ 3 w 43"/>
                <a:gd name="T111" fmla="*/ 20 h 53"/>
                <a:gd name="T112" fmla="*/ 3 w 43"/>
                <a:gd name="T113" fmla="*/ 17 h 53"/>
                <a:gd name="T114" fmla="*/ 2 w 43"/>
                <a:gd name="T115" fmla="*/ 16 h 53"/>
                <a:gd name="T116" fmla="*/ 2 w 43"/>
                <a:gd name="T117" fmla="*/ 12 h 53"/>
                <a:gd name="T118" fmla="*/ 3 w 43"/>
                <a:gd name="T119" fmla="*/ 11 h 53"/>
                <a:gd name="T120" fmla="*/ 6 w 43"/>
                <a:gd name="T121" fmla="*/ 8 h 53"/>
                <a:gd name="T122" fmla="*/ 8 w 43"/>
                <a:gd name="T123" fmla="*/ 6 h 53"/>
                <a:gd name="T124" fmla="*/ 10 w 43"/>
                <a:gd name="T125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3" h="53">
                  <a:moveTo>
                    <a:pt x="11" y="0"/>
                  </a:moveTo>
                  <a:lnTo>
                    <a:pt x="17" y="3"/>
                  </a:lnTo>
                  <a:lnTo>
                    <a:pt x="19" y="4"/>
                  </a:lnTo>
                  <a:lnTo>
                    <a:pt x="25" y="6"/>
                  </a:lnTo>
                  <a:lnTo>
                    <a:pt x="27" y="8"/>
                  </a:lnTo>
                  <a:lnTo>
                    <a:pt x="32" y="11"/>
                  </a:lnTo>
                  <a:lnTo>
                    <a:pt x="33" y="12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5" y="14"/>
                  </a:lnTo>
                  <a:lnTo>
                    <a:pt x="38" y="16"/>
                  </a:lnTo>
                  <a:lnTo>
                    <a:pt x="38" y="17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9" y="20"/>
                  </a:lnTo>
                  <a:lnTo>
                    <a:pt x="39" y="19"/>
                  </a:lnTo>
                  <a:lnTo>
                    <a:pt x="39" y="17"/>
                  </a:lnTo>
                  <a:lnTo>
                    <a:pt x="41" y="17"/>
                  </a:lnTo>
                  <a:lnTo>
                    <a:pt x="41" y="17"/>
                  </a:lnTo>
                  <a:lnTo>
                    <a:pt x="43" y="22"/>
                  </a:lnTo>
                  <a:lnTo>
                    <a:pt x="43" y="23"/>
                  </a:lnTo>
                  <a:lnTo>
                    <a:pt x="43" y="23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39" y="28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35" y="36"/>
                  </a:lnTo>
                  <a:lnTo>
                    <a:pt x="35" y="38"/>
                  </a:lnTo>
                  <a:lnTo>
                    <a:pt x="33" y="38"/>
                  </a:lnTo>
                  <a:lnTo>
                    <a:pt x="33" y="39"/>
                  </a:lnTo>
                  <a:lnTo>
                    <a:pt x="33" y="39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0" y="45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8" y="49"/>
                  </a:lnTo>
                  <a:lnTo>
                    <a:pt x="28" y="50"/>
                  </a:lnTo>
                  <a:lnTo>
                    <a:pt x="27" y="50"/>
                  </a:lnTo>
                  <a:lnTo>
                    <a:pt x="25" y="50"/>
                  </a:lnTo>
                  <a:lnTo>
                    <a:pt x="25" y="52"/>
                  </a:lnTo>
                  <a:lnTo>
                    <a:pt x="24" y="52"/>
                  </a:lnTo>
                  <a:lnTo>
                    <a:pt x="24" y="52"/>
                  </a:lnTo>
                  <a:lnTo>
                    <a:pt x="22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7" y="50"/>
                  </a:lnTo>
                  <a:lnTo>
                    <a:pt x="16" y="52"/>
                  </a:lnTo>
                  <a:lnTo>
                    <a:pt x="16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2"/>
                  </a:lnTo>
                  <a:lnTo>
                    <a:pt x="8" y="52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5" y="52"/>
                  </a:lnTo>
                  <a:lnTo>
                    <a:pt x="3" y="52"/>
                  </a:lnTo>
                  <a:lnTo>
                    <a:pt x="2" y="52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2" y="49"/>
                  </a:lnTo>
                  <a:lnTo>
                    <a:pt x="3" y="49"/>
                  </a:lnTo>
                  <a:lnTo>
                    <a:pt x="5" y="44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8" y="36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8" y="31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5" y="28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3" y="23"/>
                  </a:lnTo>
                  <a:lnTo>
                    <a:pt x="3" y="23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2" y="16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5" y="9"/>
                  </a:lnTo>
                  <a:lnTo>
                    <a:pt x="6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5" name="Freeform 272">
              <a:extLst>
                <a:ext uri="{FF2B5EF4-FFF2-40B4-BE49-F238E27FC236}">
                  <a16:creationId xmlns:a16="http://schemas.microsoft.com/office/drawing/2014/main" id="{8AD9789A-3F5B-45DA-B2FF-15F3ECBC82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89694" y="3113843"/>
              <a:ext cx="191024" cy="83817"/>
            </a:xfrm>
            <a:custGeom>
              <a:avLst/>
              <a:gdLst>
                <a:gd name="T0" fmla="*/ 8 w 98"/>
                <a:gd name="T1" fmla="*/ 0 h 43"/>
                <a:gd name="T2" fmla="*/ 14 w 98"/>
                <a:gd name="T3" fmla="*/ 2 h 43"/>
                <a:gd name="T4" fmla="*/ 22 w 98"/>
                <a:gd name="T5" fmla="*/ 5 h 43"/>
                <a:gd name="T6" fmla="*/ 32 w 98"/>
                <a:gd name="T7" fmla="*/ 7 h 43"/>
                <a:gd name="T8" fmla="*/ 36 w 98"/>
                <a:gd name="T9" fmla="*/ 5 h 43"/>
                <a:gd name="T10" fmla="*/ 41 w 98"/>
                <a:gd name="T11" fmla="*/ 7 h 43"/>
                <a:gd name="T12" fmla="*/ 44 w 98"/>
                <a:gd name="T13" fmla="*/ 8 h 43"/>
                <a:gd name="T14" fmla="*/ 52 w 98"/>
                <a:gd name="T15" fmla="*/ 13 h 43"/>
                <a:gd name="T16" fmla="*/ 55 w 98"/>
                <a:gd name="T17" fmla="*/ 14 h 43"/>
                <a:gd name="T18" fmla="*/ 55 w 98"/>
                <a:gd name="T19" fmla="*/ 16 h 43"/>
                <a:gd name="T20" fmla="*/ 59 w 98"/>
                <a:gd name="T21" fmla="*/ 18 h 43"/>
                <a:gd name="T22" fmla="*/ 62 w 98"/>
                <a:gd name="T23" fmla="*/ 16 h 43"/>
                <a:gd name="T24" fmla="*/ 66 w 98"/>
                <a:gd name="T25" fmla="*/ 14 h 43"/>
                <a:gd name="T26" fmla="*/ 70 w 98"/>
                <a:gd name="T27" fmla="*/ 16 h 43"/>
                <a:gd name="T28" fmla="*/ 73 w 98"/>
                <a:gd name="T29" fmla="*/ 14 h 43"/>
                <a:gd name="T30" fmla="*/ 76 w 98"/>
                <a:gd name="T31" fmla="*/ 16 h 43"/>
                <a:gd name="T32" fmla="*/ 82 w 98"/>
                <a:gd name="T33" fmla="*/ 18 h 43"/>
                <a:gd name="T34" fmla="*/ 84 w 98"/>
                <a:gd name="T35" fmla="*/ 21 h 43"/>
                <a:gd name="T36" fmla="*/ 84 w 98"/>
                <a:gd name="T37" fmla="*/ 24 h 43"/>
                <a:gd name="T38" fmla="*/ 87 w 98"/>
                <a:gd name="T39" fmla="*/ 27 h 43"/>
                <a:gd name="T40" fmla="*/ 90 w 98"/>
                <a:gd name="T41" fmla="*/ 27 h 43"/>
                <a:gd name="T42" fmla="*/ 93 w 98"/>
                <a:gd name="T43" fmla="*/ 29 h 43"/>
                <a:gd name="T44" fmla="*/ 92 w 98"/>
                <a:gd name="T45" fmla="*/ 32 h 43"/>
                <a:gd name="T46" fmla="*/ 90 w 98"/>
                <a:gd name="T47" fmla="*/ 32 h 43"/>
                <a:gd name="T48" fmla="*/ 90 w 98"/>
                <a:gd name="T49" fmla="*/ 33 h 43"/>
                <a:gd name="T50" fmla="*/ 93 w 98"/>
                <a:gd name="T51" fmla="*/ 36 h 43"/>
                <a:gd name="T52" fmla="*/ 98 w 98"/>
                <a:gd name="T53" fmla="*/ 40 h 43"/>
                <a:gd name="T54" fmla="*/ 95 w 98"/>
                <a:gd name="T55" fmla="*/ 43 h 43"/>
                <a:gd name="T56" fmla="*/ 93 w 98"/>
                <a:gd name="T57" fmla="*/ 43 h 43"/>
                <a:gd name="T58" fmla="*/ 88 w 98"/>
                <a:gd name="T59" fmla="*/ 41 h 43"/>
                <a:gd name="T60" fmla="*/ 85 w 98"/>
                <a:gd name="T61" fmla="*/ 40 h 43"/>
                <a:gd name="T62" fmla="*/ 84 w 98"/>
                <a:gd name="T63" fmla="*/ 38 h 43"/>
                <a:gd name="T64" fmla="*/ 76 w 98"/>
                <a:gd name="T65" fmla="*/ 36 h 43"/>
                <a:gd name="T66" fmla="*/ 71 w 98"/>
                <a:gd name="T67" fmla="*/ 40 h 43"/>
                <a:gd name="T68" fmla="*/ 71 w 98"/>
                <a:gd name="T69" fmla="*/ 41 h 43"/>
                <a:gd name="T70" fmla="*/ 62 w 98"/>
                <a:gd name="T71" fmla="*/ 41 h 43"/>
                <a:gd name="T72" fmla="*/ 57 w 98"/>
                <a:gd name="T73" fmla="*/ 41 h 43"/>
                <a:gd name="T74" fmla="*/ 52 w 98"/>
                <a:gd name="T75" fmla="*/ 43 h 43"/>
                <a:gd name="T76" fmla="*/ 51 w 98"/>
                <a:gd name="T77" fmla="*/ 41 h 43"/>
                <a:gd name="T78" fmla="*/ 49 w 98"/>
                <a:gd name="T79" fmla="*/ 41 h 43"/>
                <a:gd name="T80" fmla="*/ 46 w 98"/>
                <a:gd name="T81" fmla="*/ 40 h 43"/>
                <a:gd name="T82" fmla="*/ 46 w 98"/>
                <a:gd name="T83" fmla="*/ 38 h 43"/>
                <a:gd name="T84" fmla="*/ 41 w 98"/>
                <a:gd name="T85" fmla="*/ 35 h 43"/>
                <a:gd name="T86" fmla="*/ 38 w 98"/>
                <a:gd name="T87" fmla="*/ 35 h 43"/>
                <a:gd name="T88" fmla="*/ 36 w 98"/>
                <a:gd name="T89" fmla="*/ 36 h 43"/>
                <a:gd name="T90" fmla="*/ 33 w 98"/>
                <a:gd name="T91" fmla="*/ 36 h 43"/>
                <a:gd name="T92" fmla="*/ 29 w 98"/>
                <a:gd name="T93" fmla="*/ 35 h 43"/>
                <a:gd name="T94" fmla="*/ 25 w 98"/>
                <a:gd name="T95" fmla="*/ 36 h 43"/>
                <a:gd name="T96" fmla="*/ 25 w 98"/>
                <a:gd name="T97" fmla="*/ 32 h 43"/>
                <a:gd name="T98" fmla="*/ 27 w 98"/>
                <a:gd name="T99" fmla="*/ 27 h 43"/>
                <a:gd name="T100" fmla="*/ 22 w 98"/>
                <a:gd name="T101" fmla="*/ 16 h 43"/>
                <a:gd name="T102" fmla="*/ 16 w 98"/>
                <a:gd name="T103" fmla="*/ 11 h 43"/>
                <a:gd name="T104" fmla="*/ 8 w 98"/>
                <a:gd name="T105" fmla="*/ 7 h 43"/>
                <a:gd name="T106" fmla="*/ 2 w 98"/>
                <a:gd name="T10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8" h="43">
                  <a:moveTo>
                    <a:pt x="3" y="0"/>
                  </a:move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3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30" y="7"/>
                  </a:lnTo>
                  <a:lnTo>
                    <a:pt x="32" y="7"/>
                  </a:lnTo>
                  <a:lnTo>
                    <a:pt x="32" y="7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7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3" y="7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6" y="10"/>
                  </a:lnTo>
                  <a:lnTo>
                    <a:pt x="49" y="11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7" y="18"/>
                  </a:lnTo>
                  <a:lnTo>
                    <a:pt x="59" y="18"/>
                  </a:lnTo>
                  <a:lnTo>
                    <a:pt x="59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3" y="14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70" y="14"/>
                  </a:lnTo>
                  <a:lnTo>
                    <a:pt x="70" y="16"/>
                  </a:lnTo>
                  <a:lnTo>
                    <a:pt x="71" y="14"/>
                  </a:lnTo>
                  <a:lnTo>
                    <a:pt x="71" y="14"/>
                  </a:lnTo>
                  <a:lnTo>
                    <a:pt x="73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8"/>
                  </a:lnTo>
                  <a:lnTo>
                    <a:pt x="81" y="18"/>
                  </a:lnTo>
                  <a:lnTo>
                    <a:pt x="82" y="18"/>
                  </a:lnTo>
                  <a:lnTo>
                    <a:pt x="84" y="18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4" y="24"/>
                  </a:lnTo>
                  <a:lnTo>
                    <a:pt x="85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8" y="27"/>
                  </a:lnTo>
                  <a:lnTo>
                    <a:pt x="90" y="27"/>
                  </a:lnTo>
                  <a:lnTo>
                    <a:pt x="90" y="27"/>
                  </a:lnTo>
                  <a:lnTo>
                    <a:pt x="92" y="27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3" y="30"/>
                  </a:lnTo>
                  <a:lnTo>
                    <a:pt x="92" y="32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2" y="33"/>
                  </a:lnTo>
                  <a:lnTo>
                    <a:pt x="92" y="35"/>
                  </a:lnTo>
                  <a:lnTo>
                    <a:pt x="93" y="36"/>
                  </a:lnTo>
                  <a:lnTo>
                    <a:pt x="95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8" y="40"/>
                  </a:lnTo>
                  <a:lnTo>
                    <a:pt x="96" y="41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2" y="41"/>
                  </a:lnTo>
                  <a:lnTo>
                    <a:pt x="90" y="41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7" y="41"/>
                  </a:lnTo>
                  <a:lnTo>
                    <a:pt x="85" y="40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4" y="38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6" y="36"/>
                  </a:lnTo>
                  <a:lnTo>
                    <a:pt x="73" y="40"/>
                  </a:lnTo>
                  <a:lnTo>
                    <a:pt x="73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1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7" y="41"/>
                  </a:lnTo>
                  <a:lnTo>
                    <a:pt x="55" y="41"/>
                  </a:lnTo>
                  <a:lnTo>
                    <a:pt x="54" y="43"/>
                  </a:lnTo>
                  <a:lnTo>
                    <a:pt x="52" y="43"/>
                  </a:lnTo>
                  <a:lnTo>
                    <a:pt x="51" y="43"/>
                  </a:lnTo>
                  <a:lnTo>
                    <a:pt x="51" y="43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49" y="41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3" y="36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1" y="35"/>
                  </a:lnTo>
                  <a:lnTo>
                    <a:pt x="40" y="33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3" y="36"/>
                  </a:lnTo>
                  <a:lnTo>
                    <a:pt x="33" y="36"/>
                  </a:lnTo>
                  <a:lnTo>
                    <a:pt x="32" y="35"/>
                  </a:lnTo>
                  <a:lnTo>
                    <a:pt x="29" y="35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5" y="32"/>
                  </a:lnTo>
                  <a:lnTo>
                    <a:pt x="27" y="30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5" y="24"/>
                  </a:lnTo>
                  <a:lnTo>
                    <a:pt x="24" y="21"/>
                  </a:lnTo>
                  <a:lnTo>
                    <a:pt x="22" y="16"/>
                  </a:lnTo>
                  <a:lnTo>
                    <a:pt x="22" y="14"/>
                  </a:lnTo>
                  <a:lnTo>
                    <a:pt x="18" y="13"/>
                  </a:lnTo>
                  <a:lnTo>
                    <a:pt x="16" y="11"/>
                  </a:lnTo>
                  <a:lnTo>
                    <a:pt x="13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3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6" name="Freeform 273">
              <a:extLst>
                <a:ext uri="{FF2B5EF4-FFF2-40B4-BE49-F238E27FC236}">
                  <a16:creationId xmlns:a16="http://schemas.microsoft.com/office/drawing/2014/main" id="{305AFA78-BFA9-4441-B813-42008E878F4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390" y="4072860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3 w 3"/>
                <a:gd name="T5" fmla="*/ 3 h 3"/>
                <a:gd name="T6" fmla="*/ 2 w 3"/>
                <a:gd name="T7" fmla="*/ 3 h 3"/>
                <a:gd name="T8" fmla="*/ 0 w 3"/>
                <a:gd name="T9" fmla="*/ 3 h 3"/>
                <a:gd name="T10" fmla="*/ 2 w 3"/>
                <a:gd name="T11" fmla="*/ 3 h 3"/>
                <a:gd name="T12" fmla="*/ 2 w 3"/>
                <a:gd name="T13" fmla="*/ 1 h 3"/>
                <a:gd name="T14" fmla="*/ 2 w 3"/>
                <a:gd name="T15" fmla="*/ 1 h 3"/>
                <a:gd name="T16" fmla="*/ 3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7" name="Freeform 274">
              <a:extLst>
                <a:ext uri="{FF2B5EF4-FFF2-40B4-BE49-F238E27FC236}">
                  <a16:creationId xmlns:a16="http://schemas.microsoft.com/office/drawing/2014/main" id="{A5451423-1FE7-4DA3-A32C-8042A5DDBD4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0596" y="4351598"/>
              <a:ext cx="163735" cy="175430"/>
            </a:xfrm>
            <a:custGeom>
              <a:avLst/>
              <a:gdLst>
                <a:gd name="T0" fmla="*/ 52 w 84"/>
                <a:gd name="T1" fmla="*/ 0 h 90"/>
                <a:gd name="T2" fmla="*/ 63 w 84"/>
                <a:gd name="T3" fmla="*/ 0 h 90"/>
                <a:gd name="T4" fmla="*/ 65 w 84"/>
                <a:gd name="T5" fmla="*/ 6 h 90"/>
                <a:gd name="T6" fmla="*/ 65 w 84"/>
                <a:gd name="T7" fmla="*/ 14 h 90"/>
                <a:gd name="T8" fmla="*/ 66 w 84"/>
                <a:gd name="T9" fmla="*/ 16 h 90"/>
                <a:gd name="T10" fmla="*/ 79 w 84"/>
                <a:gd name="T11" fmla="*/ 14 h 90"/>
                <a:gd name="T12" fmla="*/ 82 w 84"/>
                <a:gd name="T13" fmla="*/ 21 h 90"/>
                <a:gd name="T14" fmla="*/ 81 w 84"/>
                <a:gd name="T15" fmla="*/ 24 h 90"/>
                <a:gd name="T16" fmla="*/ 76 w 84"/>
                <a:gd name="T17" fmla="*/ 27 h 90"/>
                <a:gd name="T18" fmla="*/ 74 w 84"/>
                <a:gd name="T19" fmla="*/ 35 h 90"/>
                <a:gd name="T20" fmla="*/ 79 w 84"/>
                <a:gd name="T21" fmla="*/ 38 h 90"/>
                <a:gd name="T22" fmla="*/ 84 w 84"/>
                <a:gd name="T23" fmla="*/ 43 h 90"/>
                <a:gd name="T24" fmla="*/ 82 w 84"/>
                <a:gd name="T25" fmla="*/ 54 h 90"/>
                <a:gd name="T26" fmla="*/ 82 w 84"/>
                <a:gd name="T27" fmla="*/ 60 h 90"/>
                <a:gd name="T28" fmla="*/ 79 w 84"/>
                <a:gd name="T29" fmla="*/ 65 h 90"/>
                <a:gd name="T30" fmla="*/ 77 w 84"/>
                <a:gd name="T31" fmla="*/ 68 h 90"/>
                <a:gd name="T32" fmla="*/ 74 w 84"/>
                <a:gd name="T33" fmla="*/ 68 h 90"/>
                <a:gd name="T34" fmla="*/ 71 w 84"/>
                <a:gd name="T35" fmla="*/ 65 h 90"/>
                <a:gd name="T36" fmla="*/ 62 w 84"/>
                <a:gd name="T37" fmla="*/ 66 h 90"/>
                <a:gd name="T38" fmla="*/ 57 w 84"/>
                <a:gd name="T39" fmla="*/ 60 h 90"/>
                <a:gd name="T40" fmla="*/ 54 w 84"/>
                <a:gd name="T41" fmla="*/ 63 h 90"/>
                <a:gd name="T42" fmla="*/ 54 w 84"/>
                <a:gd name="T43" fmla="*/ 66 h 90"/>
                <a:gd name="T44" fmla="*/ 43 w 84"/>
                <a:gd name="T45" fmla="*/ 68 h 90"/>
                <a:gd name="T46" fmla="*/ 41 w 84"/>
                <a:gd name="T47" fmla="*/ 71 h 90"/>
                <a:gd name="T48" fmla="*/ 41 w 84"/>
                <a:gd name="T49" fmla="*/ 74 h 90"/>
                <a:gd name="T50" fmla="*/ 41 w 84"/>
                <a:gd name="T51" fmla="*/ 79 h 90"/>
                <a:gd name="T52" fmla="*/ 46 w 84"/>
                <a:gd name="T53" fmla="*/ 82 h 90"/>
                <a:gd name="T54" fmla="*/ 46 w 84"/>
                <a:gd name="T55" fmla="*/ 85 h 90"/>
                <a:gd name="T56" fmla="*/ 41 w 84"/>
                <a:gd name="T57" fmla="*/ 87 h 90"/>
                <a:gd name="T58" fmla="*/ 35 w 84"/>
                <a:gd name="T59" fmla="*/ 87 h 90"/>
                <a:gd name="T60" fmla="*/ 27 w 84"/>
                <a:gd name="T61" fmla="*/ 82 h 90"/>
                <a:gd name="T62" fmla="*/ 14 w 84"/>
                <a:gd name="T63" fmla="*/ 69 h 90"/>
                <a:gd name="T64" fmla="*/ 18 w 84"/>
                <a:gd name="T65" fmla="*/ 69 h 90"/>
                <a:gd name="T66" fmla="*/ 13 w 84"/>
                <a:gd name="T67" fmla="*/ 66 h 90"/>
                <a:gd name="T68" fmla="*/ 8 w 84"/>
                <a:gd name="T69" fmla="*/ 60 h 90"/>
                <a:gd name="T70" fmla="*/ 8 w 84"/>
                <a:gd name="T71" fmla="*/ 60 h 90"/>
                <a:gd name="T72" fmla="*/ 5 w 84"/>
                <a:gd name="T73" fmla="*/ 54 h 90"/>
                <a:gd name="T74" fmla="*/ 11 w 84"/>
                <a:gd name="T75" fmla="*/ 57 h 90"/>
                <a:gd name="T76" fmla="*/ 8 w 84"/>
                <a:gd name="T77" fmla="*/ 55 h 90"/>
                <a:gd name="T78" fmla="*/ 8 w 84"/>
                <a:gd name="T79" fmla="*/ 54 h 90"/>
                <a:gd name="T80" fmla="*/ 2 w 84"/>
                <a:gd name="T81" fmla="*/ 47 h 90"/>
                <a:gd name="T82" fmla="*/ 3 w 84"/>
                <a:gd name="T83" fmla="*/ 43 h 90"/>
                <a:gd name="T84" fmla="*/ 8 w 84"/>
                <a:gd name="T85" fmla="*/ 38 h 90"/>
                <a:gd name="T86" fmla="*/ 10 w 84"/>
                <a:gd name="T87" fmla="*/ 29 h 90"/>
                <a:gd name="T88" fmla="*/ 14 w 84"/>
                <a:gd name="T89" fmla="*/ 32 h 90"/>
                <a:gd name="T90" fmla="*/ 14 w 84"/>
                <a:gd name="T91" fmla="*/ 30 h 90"/>
                <a:gd name="T92" fmla="*/ 8 w 84"/>
                <a:gd name="T93" fmla="*/ 24 h 90"/>
                <a:gd name="T94" fmla="*/ 13 w 84"/>
                <a:gd name="T95" fmla="*/ 25 h 90"/>
                <a:gd name="T96" fmla="*/ 13 w 84"/>
                <a:gd name="T97" fmla="*/ 19 h 90"/>
                <a:gd name="T98" fmla="*/ 16 w 84"/>
                <a:gd name="T99" fmla="*/ 19 h 90"/>
                <a:gd name="T100" fmla="*/ 19 w 84"/>
                <a:gd name="T101" fmla="*/ 19 h 90"/>
                <a:gd name="T102" fmla="*/ 35 w 84"/>
                <a:gd name="T103" fmla="*/ 19 h 90"/>
                <a:gd name="T104" fmla="*/ 38 w 84"/>
                <a:gd name="T105" fmla="*/ 8 h 90"/>
                <a:gd name="T106" fmla="*/ 38 w 84"/>
                <a:gd name="T107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" h="90">
                  <a:moveTo>
                    <a:pt x="41" y="0"/>
                  </a:moveTo>
                  <a:lnTo>
                    <a:pt x="46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7" y="2"/>
                  </a:lnTo>
                  <a:lnTo>
                    <a:pt x="60" y="2"/>
                  </a:lnTo>
                  <a:lnTo>
                    <a:pt x="63" y="0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66" y="3"/>
                  </a:lnTo>
                  <a:lnTo>
                    <a:pt x="65" y="6"/>
                  </a:lnTo>
                  <a:lnTo>
                    <a:pt x="65" y="8"/>
                  </a:lnTo>
                  <a:lnTo>
                    <a:pt x="63" y="10"/>
                  </a:lnTo>
                  <a:lnTo>
                    <a:pt x="65" y="11"/>
                  </a:lnTo>
                  <a:lnTo>
                    <a:pt x="65" y="13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6" y="16"/>
                  </a:lnTo>
                  <a:lnTo>
                    <a:pt x="70" y="14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7" y="13"/>
                  </a:lnTo>
                  <a:lnTo>
                    <a:pt x="79" y="14"/>
                  </a:lnTo>
                  <a:lnTo>
                    <a:pt x="79" y="14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2" y="22"/>
                  </a:lnTo>
                  <a:lnTo>
                    <a:pt x="81" y="24"/>
                  </a:lnTo>
                  <a:lnTo>
                    <a:pt x="81" y="24"/>
                  </a:lnTo>
                  <a:lnTo>
                    <a:pt x="81" y="25"/>
                  </a:lnTo>
                  <a:lnTo>
                    <a:pt x="79" y="25"/>
                  </a:lnTo>
                  <a:lnTo>
                    <a:pt x="77" y="25"/>
                  </a:lnTo>
                  <a:lnTo>
                    <a:pt x="77" y="25"/>
                  </a:lnTo>
                  <a:lnTo>
                    <a:pt x="76" y="27"/>
                  </a:lnTo>
                  <a:lnTo>
                    <a:pt x="76" y="29"/>
                  </a:lnTo>
                  <a:lnTo>
                    <a:pt x="74" y="29"/>
                  </a:lnTo>
                  <a:lnTo>
                    <a:pt x="74" y="30"/>
                  </a:lnTo>
                  <a:lnTo>
                    <a:pt x="74" y="32"/>
                  </a:lnTo>
                  <a:lnTo>
                    <a:pt x="74" y="35"/>
                  </a:lnTo>
                  <a:lnTo>
                    <a:pt x="74" y="36"/>
                  </a:lnTo>
                  <a:lnTo>
                    <a:pt x="74" y="36"/>
                  </a:lnTo>
                  <a:lnTo>
                    <a:pt x="77" y="38"/>
                  </a:lnTo>
                  <a:lnTo>
                    <a:pt x="77" y="38"/>
                  </a:lnTo>
                  <a:lnTo>
                    <a:pt x="79" y="38"/>
                  </a:lnTo>
                  <a:lnTo>
                    <a:pt x="79" y="40"/>
                  </a:lnTo>
                  <a:lnTo>
                    <a:pt x="81" y="40"/>
                  </a:lnTo>
                  <a:lnTo>
                    <a:pt x="82" y="41"/>
                  </a:lnTo>
                  <a:lnTo>
                    <a:pt x="82" y="41"/>
                  </a:lnTo>
                  <a:lnTo>
                    <a:pt x="84" y="43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51"/>
                  </a:lnTo>
                  <a:lnTo>
                    <a:pt x="82" y="54"/>
                  </a:lnTo>
                  <a:lnTo>
                    <a:pt x="82" y="55"/>
                  </a:lnTo>
                  <a:lnTo>
                    <a:pt x="82" y="57"/>
                  </a:lnTo>
                  <a:lnTo>
                    <a:pt x="82" y="57"/>
                  </a:lnTo>
                  <a:lnTo>
                    <a:pt x="82" y="58"/>
                  </a:lnTo>
                  <a:lnTo>
                    <a:pt x="82" y="60"/>
                  </a:lnTo>
                  <a:lnTo>
                    <a:pt x="81" y="62"/>
                  </a:lnTo>
                  <a:lnTo>
                    <a:pt x="81" y="62"/>
                  </a:lnTo>
                  <a:lnTo>
                    <a:pt x="79" y="62"/>
                  </a:lnTo>
                  <a:lnTo>
                    <a:pt x="79" y="63"/>
                  </a:lnTo>
                  <a:lnTo>
                    <a:pt x="79" y="65"/>
                  </a:lnTo>
                  <a:lnTo>
                    <a:pt x="79" y="65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8"/>
                  </a:lnTo>
                  <a:lnTo>
                    <a:pt x="77" y="68"/>
                  </a:lnTo>
                  <a:lnTo>
                    <a:pt x="77" y="69"/>
                  </a:lnTo>
                  <a:lnTo>
                    <a:pt x="76" y="69"/>
                  </a:lnTo>
                  <a:lnTo>
                    <a:pt x="74" y="69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73" y="65"/>
                  </a:lnTo>
                  <a:lnTo>
                    <a:pt x="73" y="65"/>
                  </a:lnTo>
                  <a:lnTo>
                    <a:pt x="71" y="65"/>
                  </a:lnTo>
                  <a:lnTo>
                    <a:pt x="71" y="66"/>
                  </a:lnTo>
                  <a:lnTo>
                    <a:pt x="68" y="68"/>
                  </a:lnTo>
                  <a:lnTo>
                    <a:pt x="66" y="68"/>
                  </a:lnTo>
                  <a:lnTo>
                    <a:pt x="63" y="68"/>
                  </a:lnTo>
                  <a:lnTo>
                    <a:pt x="62" y="66"/>
                  </a:lnTo>
                  <a:lnTo>
                    <a:pt x="60" y="65"/>
                  </a:lnTo>
                  <a:lnTo>
                    <a:pt x="60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5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5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68"/>
                  </a:lnTo>
                  <a:lnTo>
                    <a:pt x="48" y="68"/>
                  </a:lnTo>
                  <a:lnTo>
                    <a:pt x="46" y="66"/>
                  </a:lnTo>
                  <a:lnTo>
                    <a:pt x="46" y="66"/>
                  </a:lnTo>
                  <a:lnTo>
                    <a:pt x="43" y="68"/>
                  </a:lnTo>
                  <a:lnTo>
                    <a:pt x="41" y="68"/>
                  </a:lnTo>
                  <a:lnTo>
                    <a:pt x="41" y="66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1" y="71"/>
                  </a:lnTo>
                  <a:lnTo>
                    <a:pt x="41" y="71"/>
                  </a:lnTo>
                  <a:lnTo>
                    <a:pt x="41" y="73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3" y="76"/>
                  </a:lnTo>
                  <a:lnTo>
                    <a:pt x="44" y="76"/>
                  </a:lnTo>
                  <a:lnTo>
                    <a:pt x="44" y="76"/>
                  </a:lnTo>
                  <a:lnTo>
                    <a:pt x="43" y="77"/>
                  </a:lnTo>
                  <a:lnTo>
                    <a:pt x="41" y="79"/>
                  </a:lnTo>
                  <a:lnTo>
                    <a:pt x="43" y="79"/>
                  </a:lnTo>
                  <a:lnTo>
                    <a:pt x="44" y="79"/>
                  </a:lnTo>
                  <a:lnTo>
                    <a:pt x="46" y="81"/>
                  </a:lnTo>
                  <a:lnTo>
                    <a:pt x="46" y="81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6" y="84"/>
                  </a:lnTo>
                  <a:lnTo>
                    <a:pt x="44" y="84"/>
                  </a:lnTo>
                  <a:lnTo>
                    <a:pt x="44" y="85"/>
                  </a:lnTo>
                  <a:lnTo>
                    <a:pt x="46" y="85"/>
                  </a:lnTo>
                  <a:lnTo>
                    <a:pt x="46" y="85"/>
                  </a:lnTo>
                  <a:lnTo>
                    <a:pt x="44" y="87"/>
                  </a:lnTo>
                  <a:lnTo>
                    <a:pt x="44" y="87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1" y="84"/>
                  </a:lnTo>
                  <a:lnTo>
                    <a:pt x="40" y="84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5" y="87"/>
                  </a:lnTo>
                  <a:lnTo>
                    <a:pt x="35" y="90"/>
                  </a:lnTo>
                  <a:lnTo>
                    <a:pt x="33" y="88"/>
                  </a:lnTo>
                  <a:lnTo>
                    <a:pt x="32" y="85"/>
                  </a:lnTo>
                  <a:lnTo>
                    <a:pt x="30" y="85"/>
                  </a:lnTo>
                  <a:lnTo>
                    <a:pt x="27" y="82"/>
                  </a:lnTo>
                  <a:lnTo>
                    <a:pt x="27" y="81"/>
                  </a:lnTo>
                  <a:lnTo>
                    <a:pt x="24" y="77"/>
                  </a:lnTo>
                  <a:lnTo>
                    <a:pt x="19" y="73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8" y="71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8" y="69"/>
                  </a:lnTo>
                  <a:lnTo>
                    <a:pt x="16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3" y="65"/>
                  </a:lnTo>
                  <a:lnTo>
                    <a:pt x="11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2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7" y="55"/>
                  </a:lnTo>
                  <a:lnTo>
                    <a:pt x="5" y="54"/>
                  </a:lnTo>
                  <a:lnTo>
                    <a:pt x="5" y="52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1" y="57"/>
                  </a:lnTo>
                  <a:lnTo>
                    <a:pt x="11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4"/>
                  </a:lnTo>
                  <a:lnTo>
                    <a:pt x="7" y="54"/>
                  </a:lnTo>
                  <a:lnTo>
                    <a:pt x="5" y="52"/>
                  </a:lnTo>
                  <a:lnTo>
                    <a:pt x="3" y="49"/>
                  </a:lnTo>
                  <a:lnTo>
                    <a:pt x="2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0" y="41"/>
                  </a:lnTo>
                  <a:lnTo>
                    <a:pt x="0" y="43"/>
                  </a:lnTo>
                  <a:lnTo>
                    <a:pt x="2" y="44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7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2"/>
                  </a:lnTo>
                  <a:lnTo>
                    <a:pt x="8" y="29"/>
                  </a:lnTo>
                  <a:lnTo>
                    <a:pt x="10" y="29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4" y="32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4" y="30"/>
                  </a:lnTo>
                  <a:lnTo>
                    <a:pt x="11" y="29"/>
                  </a:lnTo>
                  <a:lnTo>
                    <a:pt x="11" y="29"/>
                  </a:lnTo>
                  <a:lnTo>
                    <a:pt x="10" y="27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3" y="22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9"/>
                  </a:lnTo>
                  <a:lnTo>
                    <a:pt x="22" y="19"/>
                  </a:lnTo>
                  <a:lnTo>
                    <a:pt x="27" y="19"/>
                  </a:lnTo>
                  <a:lnTo>
                    <a:pt x="30" y="19"/>
                  </a:lnTo>
                  <a:lnTo>
                    <a:pt x="35" y="19"/>
                  </a:lnTo>
                  <a:lnTo>
                    <a:pt x="38" y="19"/>
                  </a:lnTo>
                  <a:lnTo>
                    <a:pt x="38" y="17"/>
                  </a:lnTo>
                  <a:lnTo>
                    <a:pt x="38" y="14"/>
                  </a:lnTo>
                  <a:lnTo>
                    <a:pt x="38" y="11"/>
                  </a:lnTo>
                  <a:lnTo>
                    <a:pt x="38" y="8"/>
                  </a:lnTo>
                  <a:lnTo>
                    <a:pt x="38" y="5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8" name="Freeform 275">
              <a:extLst>
                <a:ext uri="{FF2B5EF4-FFF2-40B4-BE49-F238E27FC236}">
                  <a16:creationId xmlns:a16="http://schemas.microsoft.com/office/drawing/2014/main" id="{4F3C1DB1-E582-41A9-AC83-5B1821C7E4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30497" y="2844851"/>
              <a:ext cx="401540" cy="343063"/>
            </a:xfrm>
            <a:custGeom>
              <a:avLst/>
              <a:gdLst>
                <a:gd name="T0" fmla="*/ 206 w 206"/>
                <a:gd name="T1" fmla="*/ 162 h 176"/>
                <a:gd name="T2" fmla="*/ 197 w 206"/>
                <a:gd name="T3" fmla="*/ 173 h 176"/>
                <a:gd name="T4" fmla="*/ 195 w 206"/>
                <a:gd name="T5" fmla="*/ 167 h 176"/>
                <a:gd name="T6" fmla="*/ 194 w 206"/>
                <a:gd name="T7" fmla="*/ 160 h 176"/>
                <a:gd name="T8" fmla="*/ 200 w 206"/>
                <a:gd name="T9" fmla="*/ 154 h 176"/>
                <a:gd name="T10" fmla="*/ 205 w 206"/>
                <a:gd name="T11" fmla="*/ 148 h 176"/>
                <a:gd name="T12" fmla="*/ 105 w 206"/>
                <a:gd name="T13" fmla="*/ 0 h 176"/>
                <a:gd name="T14" fmla="*/ 112 w 206"/>
                <a:gd name="T15" fmla="*/ 7 h 176"/>
                <a:gd name="T16" fmla="*/ 121 w 206"/>
                <a:gd name="T17" fmla="*/ 12 h 176"/>
                <a:gd name="T18" fmla="*/ 129 w 206"/>
                <a:gd name="T19" fmla="*/ 15 h 176"/>
                <a:gd name="T20" fmla="*/ 129 w 206"/>
                <a:gd name="T21" fmla="*/ 22 h 176"/>
                <a:gd name="T22" fmla="*/ 138 w 206"/>
                <a:gd name="T23" fmla="*/ 22 h 176"/>
                <a:gd name="T24" fmla="*/ 145 w 206"/>
                <a:gd name="T25" fmla="*/ 28 h 176"/>
                <a:gd name="T26" fmla="*/ 154 w 206"/>
                <a:gd name="T27" fmla="*/ 31 h 176"/>
                <a:gd name="T28" fmla="*/ 162 w 206"/>
                <a:gd name="T29" fmla="*/ 31 h 176"/>
                <a:gd name="T30" fmla="*/ 170 w 206"/>
                <a:gd name="T31" fmla="*/ 36 h 176"/>
                <a:gd name="T32" fmla="*/ 178 w 206"/>
                <a:gd name="T33" fmla="*/ 37 h 176"/>
                <a:gd name="T34" fmla="*/ 181 w 206"/>
                <a:gd name="T35" fmla="*/ 48 h 176"/>
                <a:gd name="T36" fmla="*/ 179 w 206"/>
                <a:gd name="T37" fmla="*/ 66 h 176"/>
                <a:gd name="T38" fmla="*/ 170 w 206"/>
                <a:gd name="T39" fmla="*/ 67 h 176"/>
                <a:gd name="T40" fmla="*/ 165 w 206"/>
                <a:gd name="T41" fmla="*/ 75 h 176"/>
                <a:gd name="T42" fmla="*/ 157 w 206"/>
                <a:gd name="T43" fmla="*/ 85 h 176"/>
                <a:gd name="T44" fmla="*/ 157 w 206"/>
                <a:gd name="T45" fmla="*/ 91 h 176"/>
                <a:gd name="T46" fmla="*/ 167 w 206"/>
                <a:gd name="T47" fmla="*/ 86 h 176"/>
                <a:gd name="T48" fmla="*/ 170 w 206"/>
                <a:gd name="T49" fmla="*/ 96 h 176"/>
                <a:gd name="T50" fmla="*/ 172 w 206"/>
                <a:gd name="T51" fmla="*/ 105 h 176"/>
                <a:gd name="T52" fmla="*/ 165 w 206"/>
                <a:gd name="T53" fmla="*/ 111 h 176"/>
                <a:gd name="T54" fmla="*/ 170 w 206"/>
                <a:gd name="T55" fmla="*/ 118 h 176"/>
                <a:gd name="T56" fmla="*/ 172 w 206"/>
                <a:gd name="T57" fmla="*/ 127 h 176"/>
                <a:gd name="T58" fmla="*/ 176 w 206"/>
                <a:gd name="T59" fmla="*/ 132 h 176"/>
                <a:gd name="T60" fmla="*/ 173 w 206"/>
                <a:gd name="T61" fmla="*/ 137 h 176"/>
                <a:gd name="T62" fmla="*/ 153 w 206"/>
                <a:gd name="T63" fmla="*/ 146 h 176"/>
                <a:gd name="T64" fmla="*/ 140 w 206"/>
                <a:gd name="T65" fmla="*/ 140 h 176"/>
                <a:gd name="T66" fmla="*/ 131 w 206"/>
                <a:gd name="T67" fmla="*/ 140 h 176"/>
                <a:gd name="T68" fmla="*/ 113 w 206"/>
                <a:gd name="T69" fmla="*/ 149 h 176"/>
                <a:gd name="T70" fmla="*/ 108 w 206"/>
                <a:gd name="T71" fmla="*/ 157 h 176"/>
                <a:gd name="T72" fmla="*/ 97 w 206"/>
                <a:gd name="T73" fmla="*/ 159 h 176"/>
                <a:gd name="T74" fmla="*/ 91 w 206"/>
                <a:gd name="T75" fmla="*/ 154 h 176"/>
                <a:gd name="T76" fmla="*/ 79 w 206"/>
                <a:gd name="T77" fmla="*/ 151 h 176"/>
                <a:gd name="T78" fmla="*/ 67 w 206"/>
                <a:gd name="T79" fmla="*/ 152 h 176"/>
                <a:gd name="T80" fmla="*/ 58 w 206"/>
                <a:gd name="T81" fmla="*/ 149 h 176"/>
                <a:gd name="T82" fmla="*/ 49 w 206"/>
                <a:gd name="T83" fmla="*/ 146 h 176"/>
                <a:gd name="T84" fmla="*/ 45 w 206"/>
                <a:gd name="T85" fmla="*/ 143 h 176"/>
                <a:gd name="T86" fmla="*/ 52 w 206"/>
                <a:gd name="T87" fmla="*/ 118 h 176"/>
                <a:gd name="T88" fmla="*/ 56 w 206"/>
                <a:gd name="T89" fmla="*/ 105 h 176"/>
                <a:gd name="T90" fmla="*/ 52 w 206"/>
                <a:gd name="T91" fmla="*/ 100 h 176"/>
                <a:gd name="T92" fmla="*/ 52 w 206"/>
                <a:gd name="T93" fmla="*/ 89 h 176"/>
                <a:gd name="T94" fmla="*/ 39 w 206"/>
                <a:gd name="T95" fmla="*/ 74 h 176"/>
                <a:gd name="T96" fmla="*/ 34 w 206"/>
                <a:gd name="T97" fmla="*/ 70 h 176"/>
                <a:gd name="T98" fmla="*/ 28 w 206"/>
                <a:gd name="T99" fmla="*/ 66 h 176"/>
                <a:gd name="T100" fmla="*/ 20 w 206"/>
                <a:gd name="T101" fmla="*/ 63 h 176"/>
                <a:gd name="T102" fmla="*/ 1 w 206"/>
                <a:gd name="T103" fmla="*/ 56 h 176"/>
                <a:gd name="T104" fmla="*/ 4 w 206"/>
                <a:gd name="T105" fmla="*/ 53 h 176"/>
                <a:gd name="T106" fmla="*/ 1 w 206"/>
                <a:gd name="T107" fmla="*/ 48 h 176"/>
                <a:gd name="T108" fmla="*/ 30 w 206"/>
                <a:gd name="T109" fmla="*/ 48 h 176"/>
                <a:gd name="T110" fmla="*/ 47 w 206"/>
                <a:gd name="T111" fmla="*/ 45 h 176"/>
                <a:gd name="T112" fmla="*/ 49 w 206"/>
                <a:gd name="T113" fmla="*/ 26 h 176"/>
                <a:gd name="T114" fmla="*/ 69 w 206"/>
                <a:gd name="T115" fmla="*/ 33 h 176"/>
                <a:gd name="T116" fmla="*/ 82 w 206"/>
                <a:gd name="T117" fmla="*/ 22 h 176"/>
                <a:gd name="T118" fmla="*/ 94 w 206"/>
                <a:gd name="T119" fmla="*/ 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76">
                  <a:moveTo>
                    <a:pt x="205" y="148"/>
                  </a:moveTo>
                  <a:lnTo>
                    <a:pt x="206" y="148"/>
                  </a:lnTo>
                  <a:lnTo>
                    <a:pt x="206" y="149"/>
                  </a:lnTo>
                  <a:lnTo>
                    <a:pt x="206" y="149"/>
                  </a:lnTo>
                  <a:lnTo>
                    <a:pt x="206" y="151"/>
                  </a:lnTo>
                  <a:lnTo>
                    <a:pt x="205" y="154"/>
                  </a:lnTo>
                  <a:lnTo>
                    <a:pt x="206" y="154"/>
                  </a:lnTo>
                  <a:lnTo>
                    <a:pt x="206" y="154"/>
                  </a:lnTo>
                  <a:lnTo>
                    <a:pt x="206" y="156"/>
                  </a:lnTo>
                  <a:lnTo>
                    <a:pt x="206" y="162"/>
                  </a:lnTo>
                  <a:lnTo>
                    <a:pt x="206" y="163"/>
                  </a:lnTo>
                  <a:lnTo>
                    <a:pt x="205" y="165"/>
                  </a:lnTo>
                  <a:lnTo>
                    <a:pt x="205" y="167"/>
                  </a:lnTo>
                  <a:lnTo>
                    <a:pt x="205" y="170"/>
                  </a:lnTo>
                  <a:lnTo>
                    <a:pt x="205" y="170"/>
                  </a:lnTo>
                  <a:lnTo>
                    <a:pt x="203" y="171"/>
                  </a:lnTo>
                  <a:lnTo>
                    <a:pt x="203" y="174"/>
                  </a:lnTo>
                  <a:lnTo>
                    <a:pt x="202" y="176"/>
                  </a:lnTo>
                  <a:lnTo>
                    <a:pt x="198" y="174"/>
                  </a:lnTo>
                  <a:lnTo>
                    <a:pt x="197" y="173"/>
                  </a:lnTo>
                  <a:lnTo>
                    <a:pt x="197" y="173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0"/>
                  </a:lnTo>
                  <a:lnTo>
                    <a:pt x="195" y="170"/>
                  </a:lnTo>
                  <a:lnTo>
                    <a:pt x="195" y="170"/>
                  </a:lnTo>
                  <a:lnTo>
                    <a:pt x="195" y="168"/>
                  </a:lnTo>
                  <a:lnTo>
                    <a:pt x="195" y="167"/>
                  </a:lnTo>
                  <a:lnTo>
                    <a:pt x="195" y="167"/>
                  </a:lnTo>
                  <a:lnTo>
                    <a:pt x="194" y="167"/>
                  </a:lnTo>
                  <a:lnTo>
                    <a:pt x="194" y="167"/>
                  </a:lnTo>
                  <a:lnTo>
                    <a:pt x="194" y="165"/>
                  </a:lnTo>
                  <a:lnTo>
                    <a:pt x="194" y="165"/>
                  </a:lnTo>
                  <a:lnTo>
                    <a:pt x="195" y="163"/>
                  </a:lnTo>
                  <a:lnTo>
                    <a:pt x="195" y="163"/>
                  </a:lnTo>
                  <a:lnTo>
                    <a:pt x="194" y="163"/>
                  </a:lnTo>
                  <a:lnTo>
                    <a:pt x="194" y="162"/>
                  </a:lnTo>
                  <a:lnTo>
                    <a:pt x="192" y="162"/>
                  </a:lnTo>
                  <a:lnTo>
                    <a:pt x="194" y="160"/>
                  </a:lnTo>
                  <a:lnTo>
                    <a:pt x="194" y="160"/>
                  </a:lnTo>
                  <a:lnTo>
                    <a:pt x="194" y="159"/>
                  </a:lnTo>
                  <a:lnTo>
                    <a:pt x="194" y="159"/>
                  </a:lnTo>
                  <a:lnTo>
                    <a:pt x="192" y="159"/>
                  </a:lnTo>
                  <a:lnTo>
                    <a:pt x="194" y="159"/>
                  </a:lnTo>
                  <a:lnTo>
                    <a:pt x="194" y="157"/>
                  </a:lnTo>
                  <a:lnTo>
                    <a:pt x="195" y="156"/>
                  </a:lnTo>
                  <a:lnTo>
                    <a:pt x="197" y="154"/>
                  </a:lnTo>
                  <a:lnTo>
                    <a:pt x="198" y="154"/>
                  </a:lnTo>
                  <a:lnTo>
                    <a:pt x="200" y="154"/>
                  </a:lnTo>
                  <a:lnTo>
                    <a:pt x="200" y="152"/>
                  </a:lnTo>
                  <a:lnTo>
                    <a:pt x="202" y="152"/>
                  </a:lnTo>
                  <a:lnTo>
                    <a:pt x="202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1"/>
                  </a:lnTo>
                  <a:lnTo>
                    <a:pt x="203" y="151"/>
                  </a:lnTo>
                  <a:lnTo>
                    <a:pt x="203" y="149"/>
                  </a:lnTo>
                  <a:lnTo>
                    <a:pt x="205" y="148"/>
                  </a:lnTo>
                  <a:lnTo>
                    <a:pt x="205" y="148"/>
                  </a:lnTo>
                  <a:close/>
                  <a:moveTo>
                    <a:pt x="49" y="94"/>
                  </a:moveTo>
                  <a:lnTo>
                    <a:pt x="50" y="94"/>
                  </a:lnTo>
                  <a:lnTo>
                    <a:pt x="52" y="96"/>
                  </a:lnTo>
                  <a:lnTo>
                    <a:pt x="52" y="97"/>
                  </a:lnTo>
                  <a:lnTo>
                    <a:pt x="50" y="96"/>
                  </a:lnTo>
                  <a:lnTo>
                    <a:pt x="49" y="96"/>
                  </a:lnTo>
                  <a:lnTo>
                    <a:pt x="49" y="94"/>
                  </a:lnTo>
                  <a:lnTo>
                    <a:pt x="49" y="94"/>
                  </a:lnTo>
                  <a:close/>
                  <a:moveTo>
                    <a:pt x="105" y="0"/>
                  </a:moveTo>
                  <a:lnTo>
                    <a:pt x="105" y="1"/>
                  </a:lnTo>
                  <a:lnTo>
                    <a:pt x="105" y="3"/>
                  </a:lnTo>
                  <a:lnTo>
                    <a:pt x="107" y="3"/>
                  </a:lnTo>
                  <a:lnTo>
                    <a:pt x="105" y="3"/>
                  </a:lnTo>
                  <a:lnTo>
                    <a:pt x="107" y="4"/>
                  </a:lnTo>
                  <a:lnTo>
                    <a:pt x="107" y="6"/>
                  </a:lnTo>
                  <a:lnTo>
                    <a:pt x="108" y="6"/>
                  </a:lnTo>
                  <a:lnTo>
                    <a:pt x="110" y="7"/>
                  </a:lnTo>
                  <a:lnTo>
                    <a:pt x="110" y="7"/>
                  </a:lnTo>
                  <a:lnTo>
                    <a:pt x="112" y="7"/>
                  </a:lnTo>
                  <a:lnTo>
                    <a:pt x="113" y="6"/>
                  </a:lnTo>
                  <a:lnTo>
                    <a:pt x="113" y="6"/>
                  </a:lnTo>
                  <a:lnTo>
                    <a:pt x="115" y="6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6" y="9"/>
                  </a:lnTo>
                  <a:lnTo>
                    <a:pt x="116" y="11"/>
                  </a:lnTo>
                  <a:lnTo>
                    <a:pt x="116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1" y="12"/>
                  </a:lnTo>
                  <a:lnTo>
                    <a:pt x="121" y="15"/>
                  </a:lnTo>
                  <a:lnTo>
                    <a:pt x="123" y="15"/>
                  </a:lnTo>
                  <a:lnTo>
                    <a:pt x="123" y="15"/>
                  </a:lnTo>
                  <a:lnTo>
                    <a:pt x="123" y="14"/>
                  </a:lnTo>
                  <a:lnTo>
                    <a:pt x="124" y="14"/>
                  </a:lnTo>
                  <a:lnTo>
                    <a:pt x="124" y="14"/>
                  </a:lnTo>
                  <a:lnTo>
                    <a:pt x="126" y="14"/>
                  </a:lnTo>
                  <a:lnTo>
                    <a:pt x="127" y="15"/>
                  </a:lnTo>
                  <a:lnTo>
                    <a:pt x="129" y="15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32" y="22"/>
                  </a:lnTo>
                  <a:lnTo>
                    <a:pt x="134" y="22"/>
                  </a:lnTo>
                  <a:lnTo>
                    <a:pt x="135" y="20"/>
                  </a:lnTo>
                  <a:lnTo>
                    <a:pt x="137" y="20"/>
                  </a:lnTo>
                  <a:lnTo>
                    <a:pt x="137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22"/>
                  </a:lnTo>
                  <a:lnTo>
                    <a:pt x="138" y="22"/>
                  </a:lnTo>
                  <a:lnTo>
                    <a:pt x="138" y="23"/>
                  </a:lnTo>
                  <a:lnTo>
                    <a:pt x="138" y="25"/>
                  </a:lnTo>
                  <a:lnTo>
                    <a:pt x="140" y="25"/>
                  </a:lnTo>
                  <a:lnTo>
                    <a:pt x="142" y="25"/>
                  </a:lnTo>
                  <a:lnTo>
                    <a:pt x="142" y="25"/>
                  </a:lnTo>
                  <a:lnTo>
                    <a:pt x="143" y="26"/>
                  </a:lnTo>
                  <a:lnTo>
                    <a:pt x="145" y="26"/>
                  </a:lnTo>
                  <a:lnTo>
                    <a:pt x="145" y="26"/>
                  </a:lnTo>
                  <a:lnTo>
                    <a:pt x="145" y="28"/>
                  </a:lnTo>
                  <a:lnTo>
                    <a:pt x="146" y="28"/>
                  </a:lnTo>
                  <a:lnTo>
                    <a:pt x="148" y="30"/>
                  </a:lnTo>
                  <a:lnTo>
                    <a:pt x="148" y="30"/>
                  </a:lnTo>
                  <a:lnTo>
                    <a:pt x="149" y="30"/>
                  </a:lnTo>
                  <a:lnTo>
                    <a:pt x="149" y="30"/>
                  </a:lnTo>
                  <a:lnTo>
                    <a:pt x="151" y="30"/>
                  </a:lnTo>
                  <a:lnTo>
                    <a:pt x="153" y="30"/>
                  </a:lnTo>
                  <a:lnTo>
                    <a:pt x="153" y="30"/>
                  </a:lnTo>
                  <a:lnTo>
                    <a:pt x="154" y="30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6" y="31"/>
                  </a:lnTo>
                  <a:lnTo>
                    <a:pt x="156" y="31"/>
                  </a:lnTo>
                  <a:lnTo>
                    <a:pt x="157" y="31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59" y="31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62" y="31"/>
                  </a:lnTo>
                  <a:lnTo>
                    <a:pt x="164" y="33"/>
                  </a:lnTo>
                  <a:lnTo>
                    <a:pt x="164" y="33"/>
                  </a:lnTo>
                  <a:lnTo>
                    <a:pt x="164" y="34"/>
                  </a:lnTo>
                  <a:lnTo>
                    <a:pt x="164" y="34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8" y="36"/>
                  </a:lnTo>
                  <a:lnTo>
                    <a:pt x="168" y="36"/>
                  </a:lnTo>
                  <a:lnTo>
                    <a:pt x="170" y="36"/>
                  </a:lnTo>
                  <a:lnTo>
                    <a:pt x="170" y="36"/>
                  </a:lnTo>
                  <a:lnTo>
                    <a:pt x="170" y="37"/>
                  </a:lnTo>
                  <a:lnTo>
                    <a:pt x="170" y="37"/>
                  </a:lnTo>
                  <a:lnTo>
                    <a:pt x="172" y="37"/>
                  </a:lnTo>
                  <a:lnTo>
                    <a:pt x="172" y="37"/>
                  </a:lnTo>
                  <a:lnTo>
                    <a:pt x="173" y="37"/>
                  </a:lnTo>
                  <a:lnTo>
                    <a:pt x="175" y="37"/>
                  </a:lnTo>
                  <a:lnTo>
                    <a:pt x="176" y="36"/>
                  </a:lnTo>
                  <a:lnTo>
                    <a:pt x="176" y="36"/>
                  </a:lnTo>
                  <a:lnTo>
                    <a:pt x="178" y="37"/>
                  </a:lnTo>
                  <a:lnTo>
                    <a:pt x="179" y="39"/>
                  </a:lnTo>
                  <a:lnTo>
                    <a:pt x="181" y="39"/>
                  </a:lnTo>
                  <a:lnTo>
                    <a:pt x="184" y="39"/>
                  </a:lnTo>
                  <a:lnTo>
                    <a:pt x="186" y="39"/>
                  </a:lnTo>
                  <a:lnTo>
                    <a:pt x="186" y="41"/>
                  </a:lnTo>
                  <a:lnTo>
                    <a:pt x="186" y="42"/>
                  </a:lnTo>
                  <a:lnTo>
                    <a:pt x="186" y="42"/>
                  </a:lnTo>
                  <a:lnTo>
                    <a:pt x="183" y="45"/>
                  </a:lnTo>
                  <a:lnTo>
                    <a:pt x="183" y="47"/>
                  </a:lnTo>
                  <a:lnTo>
                    <a:pt x="181" y="48"/>
                  </a:lnTo>
                  <a:lnTo>
                    <a:pt x="181" y="50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8" y="56"/>
                  </a:lnTo>
                  <a:lnTo>
                    <a:pt x="179" y="58"/>
                  </a:lnTo>
                  <a:lnTo>
                    <a:pt x="178" y="59"/>
                  </a:lnTo>
                  <a:lnTo>
                    <a:pt x="178" y="63"/>
                  </a:lnTo>
                  <a:lnTo>
                    <a:pt x="178" y="64"/>
                  </a:lnTo>
                  <a:lnTo>
                    <a:pt x="178" y="66"/>
                  </a:lnTo>
                  <a:lnTo>
                    <a:pt x="179" y="66"/>
                  </a:lnTo>
                  <a:lnTo>
                    <a:pt x="178" y="66"/>
                  </a:lnTo>
                  <a:lnTo>
                    <a:pt x="176" y="67"/>
                  </a:lnTo>
                  <a:lnTo>
                    <a:pt x="176" y="67"/>
                  </a:lnTo>
                  <a:lnTo>
                    <a:pt x="175" y="69"/>
                  </a:lnTo>
                  <a:lnTo>
                    <a:pt x="173" y="69"/>
                  </a:lnTo>
                  <a:lnTo>
                    <a:pt x="173" y="69"/>
                  </a:lnTo>
                  <a:lnTo>
                    <a:pt x="173" y="67"/>
                  </a:lnTo>
                  <a:lnTo>
                    <a:pt x="173" y="67"/>
                  </a:lnTo>
                  <a:lnTo>
                    <a:pt x="172" y="67"/>
                  </a:lnTo>
                  <a:lnTo>
                    <a:pt x="170" y="67"/>
                  </a:lnTo>
                  <a:lnTo>
                    <a:pt x="170" y="67"/>
                  </a:lnTo>
                  <a:lnTo>
                    <a:pt x="168" y="69"/>
                  </a:lnTo>
                  <a:lnTo>
                    <a:pt x="168" y="69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2"/>
                  </a:lnTo>
                  <a:lnTo>
                    <a:pt x="167" y="74"/>
                  </a:lnTo>
                  <a:lnTo>
                    <a:pt x="165" y="75"/>
                  </a:lnTo>
                  <a:lnTo>
                    <a:pt x="165" y="75"/>
                  </a:lnTo>
                  <a:lnTo>
                    <a:pt x="165" y="77"/>
                  </a:lnTo>
                  <a:lnTo>
                    <a:pt x="162" y="77"/>
                  </a:lnTo>
                  <a:lnTo>
                    <a:pt x="162" y="78"/>
                  </a:lnTo>
                  <a:lnTo>
                    <a:pt x="162" y="80"/>
                  </a:lnTo>
                  <a:lnTo>
                    <a:pt x="162" y="80"/>
                  </a:lnTo>
                  <a:lnTo>
                    <a:pt x="159" y="82"/>
                  </a:lnTo>
                  <a:lnTo>
                    <a:pt x="157" y="83"/>
                  </a:lnTo>
                  <a:lnTo>
                    <a:pt x="157" y="85"/>
                  </a:lnTo>
                  <a:lnTo>
                    <a:pt x="157" y="85"/>
                  </a:lnTo>
                  <a:lnTo>
                    <a:pt x="156" y="86"/>
                  </a:lnTo>
                  <a:lnTo>
                    <a:pt x="156" y="86"/>
                  </a:lnTo>
                  <a:lnTo>
                    <a:pt x="157" y="88"/>
                  </a:lnTo>
                  <a:lnTo>
                    <a:pt x="157" y="88"/>
                  </a:lnTo>
                  <a:lnTo>
                    <a:pt x="157" y="89"/>
                  </a:lnTo>
                  <a:lnTo>
                    <a:pt x="156" y="89"/>
                  </a:lnTo>
                  <a:lnTo>
                    <a:pt x="156" y="91"/>
                  </a:lnTo>
                  <a:lnTo>
                    <a:pt x="156" y="91"/>
                  </a:lnTo>
                  <a:lnTo>
                    <a:pt x="156" y="93"/>
                  </a:lnTo>
                  <a:lnTo>
                    <a:pt x="157" y="91"/>
                  </a:lnTo>
                  <a:lnTo>
                    <a:pt x="159" y="91"/>
                  </a:lnTo>
                  <a:lnTo>
                    <a:pt x="159" y="89"/>
                  </a:lnTo>
                  <a:lnTo>
                    <a:pt x="159" y="89"/>
                  </a:lnTo>
                  <a:lnTo>
                    <a:pt x="159" y="88"/>
                  </a:lnTo>
                  <a:lnTo>
                    <a:pt x="159" y="88"/>
                  </a:lnTo>
                  <a:lnTo>
                    <a:pt x="161" y="88"/>
                  </a:lnTo>
                  <a:lnTo>
                    <a:pt x="162" y="86"/>
                  </a:lnTo>
                  <a:lnTo>
                    <a:pt x="164" y="86"/>
                  </a:lnTo>
                  <a:lnTo>
                    <a:pt x="167" y="86"/>
                  </a:lnTo>
                  <a:lnTo>
                    <a:pt x="167" y="86"/>
                  </a:lnTo>
                  <a:lnTo>
                    <a:pt x="167" y="88"/>
                  </a:lnTo>
                  <a:lnTo>
                    <a:pt x="167" y="89"/>
                  </a:lnTo>
                  <a:lnTo>
                    <a:pt x="167" y="89"/>
                  </a:lnTo>
                  <a:lnTo>
                    <a:pt x="167" y="91"/>
                  </a:lnTo>
                  <a:lnTo>
                    <a:pt x="167" y="93"/>
                  </a:lnTo>
                  <a:lnTo>
                    <a:pt x="168" y="93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0" y="96"/>
                  </a:lnTo>
                  <a:lnTo>
                    <a:pt x="170" y="96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8" y="100"/>
                  </a:lnTo>
                  <a:lnTo>
                    <a:pt x="170" y="102"/>
                  </a:lnTo>
                  <a:lnTo>
                    <a:pt x="170" y="104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7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70" y="108"/>
                  </a:lnTo>
                  <a:lnTo>
                    <a:pt x="168" y="110"/>
                  </a:lnTo>
                  <a:lnTo>
                    <a:pt x="167" y="110"/>
                  </a:lnTo>
                  <a:lnTo>
                    <a:pt x="165" y="110"/>
                  </a:lnTo>
                  <a:lnTo>
                    <a:pt x="165" y="110"/>
                  </a:lnTo>
                  <a:lnTo>
                    <a:pt x="165" y="111"/>
                  </a:lnTo>
                  <a:lnTo>
                    <a:pt x="165" y="111"/>
                  </a:lnTo>
                  <a:lnTo>
                    <a:pt x="165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70" y="115"/>
                  </a:lnTo>
                  <a:lnTo>
                    <a:pt x="170" y="115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68" y="119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4"/>
                  </a:lnTo>
                  <a:lnTo>
                    <a:pt x="170" y="126"/>
                  </a:lnTo>
                  <a:lnTo>
                    <a:pt x="172" y="127"/>
                  </a:lnTo>
                  <a:lnTo>
                    <a:pt x="175" y="127"/>
                  </a:lnTo>
                  <a:lnTo>
                    <a:pt x="175" y="127"/>
                  </a:lnTo>
                  <a:lnTo>
                    <a:pt x="178" y="127"/>
                  </a:lnTo>
                  <a:lnTo>
                    <a:pt x="179" y="127"/>
                  </a:lnTo>
                  <a:lnTo>
                    <a:pt x="179" y="127"/>
                  </a:lnTo>
                  <a:lnTo>
                    <a:pt x="179" y="129"/>
                  </a:lnTo>
                  <a:lnTo>
                    <a:pt x="179" y="129"/>
                  </a:lnTo>
                  <a:lnTo>
                    <a:pt x="178" y="130"/>
                  </a:lnTo>
                  <a:lnTo>
                    <a:pt x="178" y="132"/>
                  </a:lnTo>
                  <a:lnTo>
                    <a:pt x="176" y="132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5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5" y="135"/>
                  </a:lnTo>
                  <a:lnTo>
                    <a:pt x="175" y="135"/>
                  </a:lnTo>
                  <a:lnTo>
                    <a:pt x="173" y="135"/>
                  </a:lnTo>
                  <a:lnTo>
                    <a:pt x="173" y="137"/>
                  </a:lnTo>
                  <a:lnTo>
                    <a:pt x="168" y="140"/>
                  </a:lnTo>
                  <a:lnTo>
                    <a:pt x="165" y="141"/>
                  </a:lnTo>
                  <a:lnTo>
                    <a:pt x="165" y="141"/>
                  </a:lnTo>
                  <a:lnTo>
                    <a:pt x="165" y="143"/>
                  </a:lnTo>
                  <a:lnTo>
                    <a:pt x="164" y="145"/>
                  </a:lnTo>
                  <a:lnTo>
                    <a:pt x="162" y="145"/>
                  </a:lnTo>
                  <a:lnTo>
                    <a:pt x="161" y="145"/>
                  </a:lnTo>
                  <a:lnTo>
                    <a:pt x="157" y="146"/>
                  </a:lnTo>
                  <a:lnTo>
                    <a:pt x="156" y="146"/>
                  </a:lnTo>
                  <a:lnTo>
                    <a:pt x="153" y="146"/>
                  </a:lnTo>
                  <a:lnTo>
                    <a:pt x="151" y="145"/>
                  </a:lnTo>
                  <a:lnTo>
                    <a:pt x="146" y="143"/>
                  </a:lnTo>
                  <a:lnTo>
                    <a:pt x="146" y="141"/>
                  </a:lnTo>
                  <a:lnTo>
                    <a:pt x="143" y="141"/>
                  </a:lnTo>
                  <a:lnTo>
                    <a:pt x="143" y="141"/>
                  </a:lnTo>
                  <a:lnTo>
                    <a:pt x="142" y="141"/>
                  </a:lnTo>
                  <a:lnTo>
                    <a:pt x="142" y="140"/>
                  </a:lnTo>
                  <a:lnTo>
                    <a:pt x="142" y="140"/>
                  </a:lnTo>
                  <a:lnTo>
                    <a:pt x="140" y="140"/>
                  </a:lnTo>
                  <a:lnTo>
                    <a:pt x="140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8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7" y="141"/>
                  </a:lnTo>
                  <a:lnTo>
                    <a:pt x="135" y="141"/>
                  </a:lnTo>
                  <a:lnTo>
                    <a:pt x="132" y="140"/>
                  </a:lnTo>
                  <a:lnTo>
                    <a:pt x="132" y="140"/>
                  </a:lnTo>
                  <a:lnTo>
                    <a:pt x="131" y="140"/>
                  </a:lnTo>
                  <a:lnTo>
                    <a:pt x="129" y="138"/>
                  </a:lnTo>
                  <a:lnTo>
                    <a:pt x="129" y="138"/>
                  </a:lnTo>
                  <a:lnTo>
                    <a:pt x="127" y="137"/>
                  </a:lnTo>
                  <a:lnTo>
                    <a:pt x="127" y="137"/>
                  </a:lnTo>
                  <a:lnTo>
                    <a:pt x="126" y="138"/>
                  </a:lnTo>
                  <a:lnTo>
                    <a:pt x="124" y="138"/>
                  </a:lnTo>
                  <a:lnTo>
                    <a:pt x="123" y="140"/>
                  </a:lnTo>
                  <a:lnTo>
                    <a:pt x="116" y="145"/>
                  </a:lnTo>
                  <a:lnTo>
                    <a:pt x="115" y="146"/>
                  </a:lnTo>
                  <a:lnTo>
                    <a:pt x="113" y="149"/>
                  </a:lnTo>
                  <a:lnTo>
                    <a:pt x="113" y="151"/>
                  </a:lnTo>
                  <a:lnTo>
                    <a:pt x="113" y="154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3" y="157"/>
                  </a:lnTo>
                  <a:lnTo>
                    <a:pt x="112" y="157"/>
                  </a:lnTo>
                  <a:lnTo>
                    <a:pt x="110" y="157"/>
                  </a:lnTo>
                  <a:lnTo>
                    <a:pt x="110" y="157"/>
                  </a:lnTo>
                  <a:lnTo>
                    <a:pt x="108" y="157"/>
                  </a:lnTo>
                  <a:lnTo>
                    <a:pt x="108" y="157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5" y="159"/>
                  </a:lnTo>
                  <a:lnTo>
                    <a:pt x="104" y="159"/>
                  </a:lnTo>
                  <a:lnTo>
                    <a:pt x="101" y="157"/>
                  </a:lnTo>
                  <a:lnTo>
                    <a:pt x="99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6" y="157"/>
                  </a:lnTo>
                  <a:lnTo>
                    <a:pt x="96" y="157"/>
                  </a:lnTo>
                  <a:lnTo>
                    <a:pt x="93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4"/>
                  </a:lnTo>
                  <a:lnTo>
                    <a:pt x="91" y="154"/>
                  </a:lnTo>
                  <a:lnTo>
                    <a:pt x="91" y="154"/>
                  </a:lnTo>
                  <a:lnTo>
                    <a:pt x="90" y="154"/>
                  </a:lnTo>
                  <a:lnTo>
                    <a:pt x="90" y="154"/>
                  </a:lnTo>
                  <a:lnTo>
                    <a:pt x="88" y="152"/>
                  </a:lnTo>
                  <a:lnTo>
                    <a:pt x="88" y="152"/>
                  </a:lnTo>
                  <a:lnTo>
                    <a:pt x="86" y="152"/>
                  </a:lnTo>
                  <a:lnTo>
                    <a:pt x="85" y="152"/>
                  </a:lnTo>
                  <a:lnTo>
                    <a:pt x="83" y="151"/>
                  </a:lnTo>
                  <a:lnTo>
                    <a:pt x="80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4" y="152"/>
                  </a:lnTo>
                  <a:lnTo>
                    <a:pt x="74" y="152"/>
                  </a:lnTo>
                  <a:lnTo>
                    <a:pt x="72" y="152"/>
                  </a:lnTo>
                  <a:lnTo>
                    <a:pt x="72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6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51"/>
                  </a:lnTo>
                  <a:lnTo>
                    <a:pt x="60" y="151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48"/>
                  </a:lnTo>
                  <a:lnTo>
                    <a:pt x="55" y="148"/>
                  </a:lnTo>
                  <a:lnTo>
                    <a:pt x="52" y="148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49" y="146"/>
                  </a:lnTo>
                  <a:lnTo>
                    <a:pt x="49" y="146"/>
                  </a:lnTo>
                  <a:lnTo>
                    <a:pt x="49" y="148"/>
                  </a:lnTo>
                  <a:lnTo>
                    <a:pt x="49" y="148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9" y="145"/>
                  </a:lnTo>
                  <a:lnTo>
                    <a:pt x="49" y="145"/>
                  </a:lnTo>
                  <a:lnTo>
                    <a:pt x="49" y="143"/>
                  </a:lnTo>
                  <a:lnTo>
                    <a:pt x="47" y="143"/>
                  </a:lnTo>
                  <a:lnTo>
                    <a:pt x="45" y="143"/>
                  </a:lnTo>
                  <a:lnTo>
                    <a:pt x="45" y="143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2" y="141"/>
                  </a:lnTo>
                  <a:lnTo>
                    <a:pt x="42" y="140"/>
                  </a:lnTo>
                  <a:lnTo>
                    <a:pt x="45" y="140"/>
                  </a:lnTo>
                  <a:lnTo>
                    <a:pt x="47" y="138"/>
                  </a:lnTo>
                  <a:lnTo>
                    <a:pt x="49" y="130"/>
                  </a:lnTo>
                  <a:lnTo>
                    <a:pt x="50" y="119"/>
                  </a:lnTo>
                  <a:lnTo>
                    <a:pt x="52" y="118"/>
                  </a:lnTo>
                  <a:lnTo>
                    <a:pt x="53" y="118"/>
                  </a:lnTo>
                  <a:lnTo>
                    <a:pt x="52" y="116"/>
                  </a:lnTo>
                  <a:lnTo>
                    <a:pt x="52" y="118"/>
                  </a:lnTo>
                  <a:lnTo>
                    <a:pt x="52" y="118"/>
                  </a:lnTo>
                  <a:lnTo>
                    <a:pt x="50" y="118"/>
                  </a:lnTo>
                  <a:lnTo>
                    <a:pt x="52" y="110"/>
                  </a:lnTo>
                  <a:lnTo>
                    <a:pt x="52" y="107"/>
                  </a:lnTo>
                  <a:lnTo>
                    <a:pt x="53" y="102"/>
                  </a:lnTo>
                  <a:lnTo>
                    <a:pt x="55" y="104"/>
                  </a:lnTo>
                  <a:lnTo>
                    <a:pt x="56" y="105"/>
                  </a:lnTo>
                  <a:lnTo>
                    <a:pt x="58" y="107"/>
                  </a:lnTo>
                  <a:lnTo>
                    <a:pt x="58" y="110"/>
                  </a:lnTo>
                  <a:lnTo>
                    <a:pt x="60" y="111"/>
                  </a:lnTo>
                  <a:lnTo>
                    <a:pt x="61" y="113"/>
                  </a:lnTo>
                  <a:lnTo>
                    <a:pt x="60" y="111"/>
                  </a:lnTo>
                  <a:lnTo>
                    <a:pt x="60" y="110"/>
                  </a:lnTo>
                  <a:lnTo>
                    <a:pt x="58" y="105"/>
                  </a:lnTo>
                  <a:lnTo>
                    <a:pt x="58" y="104"/>
                  </a:lnTo>
                  <a:lnTo>
                    <a:pt x="56" y="102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2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6"/>
                  </a:lnTo>
                  <a:lnTo>
                    <a:pt x="52" y="91"/>
                  </a:lnTo>
                  <a:lnTo>
                    <a:pt x="52" y="89"/>
                  </a:lnTo>
                  <a:lnTo>
                    <a:pt x="52" y="89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2" y="85"/>
                  </a:lnTo>
                  <a:lnTo>
                    <a:pt x="41" y="82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5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8" y="74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9" y="70"/>
                  </a:lnTo>
                  <a:lnTo>
                    <a:pt x="41" y="72"/>
                  </a:lnTo>
                  <a:lnTo>
                    <a:pt x="42" y="72"/>
                  </a:lnTo>
                  <a:lnTo>
                    <a:pt x="44" y="72"/>
                  </a:lnTo>
                  <a:lnTo>
                    <a:pt x="41" y="70"/>
                  </a:lnTo>
                  <a:lnTo>
                    <a:pt x="34" y="70"/>
                  </a:lnTo>
                  <a:lnTo>
                    <a:pt x="33" y="70"/>
                  </a:lnTo>
                  <a:lnTo>
                    <a:pt x="33" y="70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7"/>
                  </a:lnTo>
                  <a:lnTo>
                    <a:pt x="33" y="67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28" y="67"/>
                  </a:lnTo>
                  <a:lnTo>
                    <a:pt x="28" y="66"/>
                  </a:lnTo>
                  <a:lnTo>
                    <a:pt x="30" y="66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2" y="64"/>
                  </a:lnTo>
                  <a:lnTo>
                    <a:pt x="22" y="64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2" y="61"/>
                  </a:lnTo>
                  <a:lnTo>
                    <a:pt x="9" y="61"/>
                  </a:lnTo>
                  <a:lnTo>
                    <a:pt x="8" y="61"/>
                  </a:lnTo>
                  <a:lnTo>
                    <a:pt x="6" y="61"/>
                  </a:lnTo>
                  <a:lnTo>
                    <a:pt x="6" y="59"/>
                  </a:lnTo>
                  <a:lnTo>
                    <a:pt x="4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3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2"/>
                  </a:lnTo>
                  <a:lnTo>
                    <a:pt x="4" y="53"/>
                  </a:lnTo>
                  <a:lnTo>
                    <a:pt x="4" y="53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1" y="48"/>
                  </a:lnTo>
                  <a:lnTo>
                    <a:pt x="3" y="47"/>
                  </a:lnTo>
                  <a:lnTo>
                    <a:pt x="11" y="45"/>
                  </a:lnTo>
                  <a:lnTo>
                    <a:pt x="12" y="45"/>
                  </a:lnTo>
                  <a:lnTo>
                    <a:pt x="15" y="45"/>
                  </a:lnTo>
                  <a:lnTo>
                    <a:pt x="17" y="44"/>
                  </a:lnTo>
                  <a:lnTo>
                    <a:pt x="19" y="44"/>
                  </a:lnTo>
                  <a:lnTo>
                    <a:pt x="22" y="42"/>
                  </a:lnTo>
                  <a:lnTo>
                    <a:pt x="25" y="44"/>
                  </a:lnTo>
                  <a:lnTo>
                    <a:pt x="28" y="47"/>
                  </a:lnTo>
                  <a:lnTo>
                    <a:pt x="30" y="48"/>
                  </a:lnTo>
                  <a:lnTo>
                    <a:pt x="33" y="45"/>
                  </a:lnTo>
                  <a:lnTo>
                    <a:pt x="39" y="45"/>
                  </a:lnTo>
                  <a:lnTo>
                    <a:pt x="39" y="47"/>
                  </a:lnTo>
                  <a:lnTo>
                    <a:pt x="41" y="47"/>
                  </a:lnTo>
                  <a:lnTo>
                    <a:pt x="41" y="45"/>
                  </a:lnTo>
                  <a:lnTo>
                    <a:pt x="42" y="45"/>
                  </a:lnTo>
                  <a:lnTo>
                    <a:pt x="42" y="47"/>
                  </a:lnTo>
                  <a:lnTo>
                    <a:pt x="49" y="47"/>
                  </a:lnTo>
                  <a:lnTo>
                    <a:pt x="49" y="45"/>
                  </a:lnTo>
                  <a:lnTo>
                    <a:pt x="47" y="45"/>
                  </a:lnTo>
                  <a:lnTo>
                    <a:pt x="45" y="44"/>
                  </a:lnTo>
                  <a:lnTo>
                    <a:pt x="45" y="36"/>
                  </a:lnTo>
                  <a:lnTo>
                    <a:pt x="44" y="34"/>
                  </a:lnTo>
                  <a:lnTo>
                    <a:pt x="42" y="30"/>
                  </a:lnTo>
                  <a:lnTo>
                    <a:pt x="42" y="28"/>
                  </a:lnTo>
                  <a:lnTo>
                    <a:pt x="42" y="28"/>
                  </a:lnTo>
                  <a:lnTo>
                    <a:pt x="42" y="26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9" y="26"/>
                  </a:lnTo>
                  <a:lnTo>
                    <a:pt x="50" y="26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5" y="33"/>
                  </a:lnTo>
                  <a:lnTo>
                    <a:pt x="58" y="33"/>
                  </a:lnTo>
                  <a:lnTo>
                    <a:pt x="61" y="33"/>
                  </a:lnTo>
                  <a:lnTo>
                    <a:pt x="66" y="34"/>
                  </a:lnTo>
                  <a:lnTo>
                    <a:pt x="69" y="33"/>
                  </a:lnTo>
                  <a:lnTo>
                    <a:pt x="71" y="33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2" y="31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8"/>
                  </a:lnTo>
                  <a:lnTo>
                    <a:pt x="72" y="26"/>
                  </a:lnTo>
                  <a:lnTo>
                    <a:pt x="77" y="23"/>
                  </a:lnTo>
                  <a:lnTo>
                    <a:pt x="82" y="22"/>
                  </a:lnTo>
                  <a:lnTo>
                    <a:pt x="86" y="20"/>
                  </a:lnTo>
                  <a:lnTo>
                    <a:pt x="90" y="18"/>
                  </a:lnTo>
                  <a:lnTo>
                    <a:pt x="91" y="17"/>
                  </a:lnTo>
                  <a:lnTo>
                    <a:pt x="91" y="17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3" y="4"/>
                  </a:lnTo>
                  <a:lnTo>
                    <a:pt x="94" y="3"/>
                  </a:lnTo>
                  <a:lnTo>
                    <a:pt x="96" y="1"/>
                  </a:lnTo>
                  <a:lnTo>
                    <a:pt x="104" y="1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9" name="Freeform 276">
              <a:extLst>
                <a:ext uri="{FF2B5EF4-FFF2-40B4-BE49-F238E27FC236}">
                  <a16:creationId xmlns:a16="http://schemas.microsoft.com/office/drawing/2014/main" id="{D6C84A49-ECD6-45C3-8270-6CD0E2601AB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56427" y="2392631"/>
              <a:ext cx="27289" cy="38984"/>
            </a:xfrm>
            <a:custGeom>
              <a:avLst/>
              <a:gdLst>
                <a:gd name="T0" fmla="*/ 6 w 14"/>
                <a:gd name="T1" fmla="*/ 16 h 20"/>
                <a:gd name="T2" fmla="*/ 6 w 14"/>
                <a:gd name="T3" fmla="*/ 16 h 20"/>
                <a:gd name="T4" fmla="*/ 8 w 14"/>
                <a:gd name="T5" fmla="*/ 16 h 20"/>
                <a:gd name="T6" fmla="*/ 9 w 14"/>
                <a:gd name="T7" fmla="*/ 17 h 20"/>
                <a:gd name="T8" fmla="*/ 9 w 14"/>
                <a:gd name="T9" fmla="*/ 17 h 20"/>
                <a:gd name="T10" fmla="*/ 9 w 14"/>
                <a:gd name="T11" fmla="*/ 17 h 20"/>
                <a:gd name="T12" fmla="*/ 9 w 14"/>
                <a:gd name="T13" fmla="*/ 19 h 20"/>
                <a:gd name="T14" fmla="*/ 9 w 14"/>
                <a:gd name="T15" fmla="*/ 20 h 20"/>
                <a:gd name="T16" fmla="*/ 11 w 14"/>
                <a:gd name="T17" fmla="*/ 20 h 20"/>
                <a:gd name="T18" fmla="*/ 9 w 14"/>
                <a:gd name="T19" fmla="*/ 20 h 20"/>
                <a:gd name="T20" fmla="*/ 9 w 14"/>
                <a:gd name="T21" fmla="*/ 20 h 20"/>
                <a:gd name="T22" fmla="*/ 8 w 14"/>
                <a:gd name="T23" fmla="*/ 17 h 20"/>
                <a:gd name="T24" fmla="*/ 6 w 14"/>
                <a:gd name="T25" fmla="*/ 16 h 20"/>
                <a:gd name="T26" fmla="*/ 6 w 14"/>
                <a:gd name="T27" fmla="*/ 16 h 20"/>
                <a:gd name="T28" fmla="*/ 8 w 14"/>
                <a:gd name="T29" fmla="*/ 9 h 20"/>
                <a:gd name="T30" fmla="*/ 9 w 14"/>
                <a:gd name="T31" fmla="*/ 9 h 20"/>
                <a:gd name="T32" fmla="*/ 11 w 14"/>
                <a:gd name="T33" fmla="*/ 11 h 20"/>
                <a:gd name="T34" fmla="*/ 11 w 14"/>
                <a:gd name="T35" fmla="*/ 11 h 20"/>
                <a:gd name="T36" fmla="*/ 11 w 14"/>
                <a:gd name="T37" fmla="*/ 13 h 20"/>
                <a:gd name="T38" fmla="*/ 11 w 14"/>
                <a:gd name="T39" fmla="*/ 13 h 20"/>
                <a:gd name="T40" fmla="*/ 11 w 14"/>
                <a:gd name="T41" fmla="*/ 13 h 20"/>
                <a:gd name="T42" fmla="*/ 9 w 14"/>
                <a:gd name="T43" fmla="*/ 11 h 20"/>
                <a:gd name="T44" fmla="*/ 8 w 14"/>
                <a:gd name="T45" fmla="*/ 11 h 20"/>
                <a:gd name="T46" fmla="*/ 8 w 14"/>
                <a:gd name="T47" fmla="*/ 11 h 20"/>
                <a:gd name="T48" fmla="*/ 8 w 14"/>
                <a:gd name="T49" fmla="*/ 9 h 20"/>
                <a:gd name="T50" fmla="*/ 8 w 14"/>
                <a:gd name="T51" fmla="*/ 9 h 20"/>
                <a:gd name="T52" fmla="*/ 1 w 14"/>
                <a:gd name="T53" fmla="*/ 5 h 20"/>
                <a:gd name="T54" fmla="*/ 3 w 14"/>
                <a:gd name="T55" fmla="*/ 5 h 20"/>
                <a:gd name="T56" fmla="*/ 5 w 14"/>
                <a:gd name="T57" fmla="*/ 5 h 20"/>
                <a:gd name="T58" fmla="*/ 5 w 14"/>
                <a:gd name="T59" fmla="*/ 6 h 20"/>
                <a:gd name="T60" fmla="*/ 5 w 14"/>
                <a:gd name="T61" fmla="*/ 6 h 20"/>
                <a:gd name="T62" fmla="*/ 3 w 14"/>
                <a:gd name="T63" fmla="*/ 6 h 20"/>
                <a:gd name="T64" fmla="*/ 1 w 14"/>
                <a:gd name="T65" fmla="*/ 6 h 20"/>
                <a:gd name="T66" fmla="*/ 0 w 14"/>
                <a:gd name="T67" fmla="*/ 6 h 20"/>
                <a:gd name="T68" fmla="*/ 0 w 14"/>
                <a:gd name="T69" fmla="*/ 5 h 20"/>
                <a:gd name="T70" fmla="*/ 1 w 14"/>
                <a:gd name="T71" fmla="*/ 5 h 20"/>
                <a:gd name="T72" fmla="*/ 1 w 14"/>
                <a:gd name="T73" fmla="*/ 5 h 20"/>
                <a:gd name="T74" fmla="*/ 6 w 14"/>
                <a:gd name="T75" fmla="*/ 0 h 20"/>
                <a:gd name="T76" fmla="*/ 8 w 14"/>
                <a:gd name="T77" fmla="*/ 2 h 20"/>
                <a:gd name="T78" fmla="*/ 11 w 14"/>
                <a:gd name="T79" fmla="*/ 3 h 20"/>
                <a:gd name="T80" fmla="*/ 11 w 14"/>
                <a:gd name="T81" fmla="*/ 5 h 20"/>
                <a:gd name="T82" fmla="*/ 9 w 14"/>
                <a:gd name="T83" fmla="*/ 5 h 20"/>
                <a:gd name="T84" fmla="*/ 9 w 14"/>
                <a:gd name="T85" fmla="*/ 5 h 20"/>
                <a:gd name="T86" fmla="*/ 8 w 14"/>
                <a:gd name="T87" fmla="*/ 5 h 20"/>
                <a:gd name="T88" fmla="*/ 8 w 14"/>
                <a:gd name="T89" fmla="*/ 5 h 20"/>
                <a:gd name="T90" fmla="*/ 8 w 14"/>
                <a:gd name="T91" fmla="*/ 5 h 20"/>
                <a:gd name="T92" fmla="*/ 8 w 14"/>
                <a:gd name="T93" fmla="*/ 6 h 20"/>
                <a:gd name="T94" fmla="*/ 9 w 14"/>
                <a:gd name="T95" fmla="*/ 8 h 20"/>
                <a:gd name="T96" fmla="*/ 9 w 14"/>
                <a:gd name="T97" fmla="*/ 8 h 20"/>
                <a:gd name="T98" fmla="*/ 9 w 14"/>
                <a:gd name="T99" fmla="*/ 9 h 20"/>
                <a:gd name="T100" fmla="*/ 8 w 14"/>
                <a:gd name="T101" fmla="*/ 8 h 20"/>
                <a:gd name="T102" fmla="*/ 6 w 14"/>
                <a:gd name="T103" fmla="*/ 5 h 20"/>
                <a:gd name="T104" fmla="*/ 3 w 14"/>
                <a:gd name="T105" fmla="*/ 2 h 20"/>
                <a:gd name="T106" fmla="*/ 6 w 14"/>
                <a:gd name="T107" fmla="*/ 0 h 20"/>
                <a:gd name="T108" fmla="*/ 12 w 14"/>
                <a:gd name="T109" fmla="*/ 0 h 20"/>
                <a:gd name="T110" fmla="*/ 12 w 14"/>
                <a:gd name="T111" fmla="*/ 2 h 20"/>
                <a:gd name="T112" fmla="*/ 14 w 14"/>
                <a:gd name="T113" fmla="*/ 2 h 20"/>
                <a:gd name="T114" fmla="*/ 14 w 14"/>
                <a:gd name="T115" fmla="*/ 3 h 20"/>
                <a:gd name="T116" fmla="*/ 12 w 14"/>
                <a:gd name="T117" fmla="*/ 3 h 20"/>
                <a:gd name="T118" fmla="*/ 12 w 14"/>
                <a:gd name="T119" fmla="*/ 3 h 20"/>
                <a:gd name="T120" fmla="*/ 12 w 14"/>
                <a:gd name="T121" fmla="*/ 3 h 20"/>
                <a:gd name="T122" fmla="*/ 12 w 14"/>
                <a:gd name="T123" fmla="*/ 2 h 20"/>
                <a:gd name="T124" fmla="*/ 12 w 14"/>
                <a:gd name="T1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" h="20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17"/>
                  </a:lnTo>
                  <a:lnTo>
                    <a:pt x="6" y="16"/>
                  </a:lnTo>
                  <a:lnTo>
                    <a:pt x="6" y="16"/>
                  </a:lnTo>
                  <a:close/>
                  <a:moveTo>
                    <a:pt x="8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8" y="11"/>
                  </a:lnTo>
                  <a:lnTo>
                    <a:pt x="8" y="9"/>
                  </a:lnTo>
                  <a:lnTo>
                    <a:pt x="8" y="9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9" y="8"/>
                  </a:lnTo>
                  <a:lnTo>
                    <a:pt x="9" y="8"/>
                  </a:lnTo>
                  <a:lnTo>
                    <a:pt x="9" y="9"/>
                  </a:lnTo>
                  <a:lnTo>
                    <a:pt x="8" y="8"/>
                  </a:lnTo>
                  <a:lnTo>
                    <a:pt x="6" y="5"/>
                  </a:lnTo>
                  <a:lnTo>
                    <a:pt x="3" y="2"/>
                  </a:lnTo>
                  <a:lnTo>
                    <a:pt x="6" y="0"/>
                  </a:lnTo>
                  <a:close/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0" name="Freeform 277">
              <a:extLst>
                <a:ext uri="{FF2B5EF4-FFF2-40B4-BE49-F238E27FC236}">
                  <a16:creationId xmlns:a16="http://schemas.microsoft.com/office/drawing/2014/main" id="{EAF9F17A-2BFE-4087-A6D8-376F6A8738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53690" y="4146930"/>
              <a:ext cx="703670" cy="122802"/>
            </a:xfrm>
            <a:custGeom>
              <a:avLst/>
              <a:gdLst>
                <a:gd name="T0" fmla="*/ 361 w 361"/>
                <a:gd name="T1" fmla="*/ 61 h 63"/>
                <a:gd name="T2" fmla="*/ 361 w 361"/>
                <a:gd name="T3" fmla="*/ 63 h 63"/>
                <a:gd name="T4" fmla="*/ 361 w 361"/>
                <a:gd name="T5" fmla="*/ 63 h 63"/>
                <a:gd name="T6" fmla="*/ 359 w 361"/>
                <a:gd name="T7" fmla="*/ 63 h 63"/>
                <a:gd name="T8" fmla="*/ 359 w 361"/>
                <a:gd name="T9" fmla="*/ 63 h 63"/>
                <a:gd name="T10" fmla="*/ 361 w 361"/>
                <a:gd name="T11" fmla="*/ 61 h 63"/>
                <a:gd name="T12" fmla="*/ 291 w 361"/>
                <a:gd name="T13" fmla="*/ 37 h 63"/>
                <a:gd name="T14" fmla="*/ 293 w 361"/>
                <a:gd name="T15" fmla="*/ 39 h 63"/>
                <a:gd name="T16" fmla="*/ 293 w 361"/>
                <a:gd name="T17" fmla="*/ 39 h 63"/>
                <a:gd name="T18" fmla="*/ 293 w 361"/>
                <a:gd name="T19" fmla="*/ 41 h 63"/>
                <a:gd name="T20" fmla="*/ 293 w 361"/>
                <a:gd name="T21" fmla="*/ 41 h 63"/>
                <a:gd name="T22" fmla="*/ 293 w 361"/>
                <a:gd name="T23" fmla="*/ 41 h 63"/>
                <a:gd name="T24" fmla="*/ 291 w 361"/>
                <a:gd name="T25" fmla="*/ 41 h 63"/>
                <a:gd name="T26" fmla="*/ 291 w 361"/>
                <a:gd name="T27" fmla="*/ 39 h 63"/>
                <a:gd name="T28" fmla="*/ 290 w 361"/>
                <a:gd name="T29" fmla="*/ 39 h 63"/>
                <a:gd name="T30" fmla="*/ 291 w 361"/>
                <a:gd name="T31" fmla="*/ 39 h 63"/>
                <a:gd name="T32" fmla="*/ 291 w 361"/>
                <a:gd name="T33" fmla="*/ 37 h 63"/>
                <a:gd name="T34" fmla="*/ 197 w 361"/>
                <a:gd name="T35" fmla="*/ 33 h 63"/>
                <a:gd name="T36" fmla="*/ 197 w 361"/>
                <a:gd name="T37" fmla="*/ 33 h 63"/>
                <a:gd name="T38" fmla="*/ 197 w 361"/>
                <a:gd name="T39" fmla="*/ 33 h 63"/>
                <a:gd name="T40" fmla="*/ 197 w 361"/>
                <a:gd name="T41" fmla="*/ 33 h 63"/>
                <a:gd name="T42" fmla="*/ 197 w 361"/>
                <a:gd name="T43" fmla="*/ 33 h 63"/>
                <a:gd name="T44" fmla="*/ 195 w 361"/>
                <a:gd name="T45" fmla="*/ 33 h 63"/>
                <a:gd name="T46" fmla="*/ 195 w 361"/>
                <a:gd name="T47" fmla="*/ 33 h 63"/>
                <a:gd name="T48" fmla="*/ 195 w 361"/>
                <a:gd name="T49" fmla="*/ 33 h 63"/>
                <a:gd name="T50" fmla="*/ 197 w 361"/>
                <a:gd name="T51" fmla="*/ 33 h 63"/>
                <a:gd name="T52" fmla="*/ 197 w 361"/>
                <a:gd name="T53" fmla="*/ 33 h 63"/>
                <a:gd name="T54" fmla="*/ 197 w 361"/>
                <a:gd name="T55" fmla="*/ 33 h 63"/>
                <a:gd name="T56" fmla="*/ 197 w 361"/>
                <a:gd name="T57" fmla="*/ 33 h 63"/>
                <a:gd name="T58" fmla="*/ 197 w 361"/>
                <a:gd name="T59" fmla="*/ 33 h 63"/>
                <a:gd name="T60" fmla="*/ 200 w 361"/>
                <a:gd name="T61" fmla="*/ 31 h 63"/>
                <a:gd name="T62" fmla="*/ 200 w 361"/>
                <a:gd name="T63" fmla="*/ 31 h 63"/>
                <a:gd name="T64" fmla="*/ 200 w 361"/>
                <a:gd name="T65" fmla="*/ 31 h 63"/>
                <a:gd name="T66" fmla="*/ 200 w 361"/>
                <a:gd name="T67" fmla="*/ 31 h 63"/>
                <a:gd name="T68" fmla="*/ 200 w 361"/>
                <a:gd name="T69" fmla="*/ 31 h 63"/>
                <a:gd name="T70" fmla="*/ 200 w 361"/>
                <a:gd name="T71" fmla="*/ 31 h 63"/>
                <a:gd name="T72" fmla="*/ 200 w 361"/>
                <a:gd name="T73" fmla="*/ 31 h 63"/>
                <a:gd name="T74" fmla="*/ 200 w 361"/>
                <a:gd name="T75" fmla="*/ 31 h 63"/>
                <a:gd name="T76" fmla="*/ 200 w 361"/>
                <a:gd name="T77" fmla="*/ 31 h 63"/>
                <a:gd name="T78" fmla="*/ 3 w 361"/>
                <a:gd name="T79" fmla="*/ 0 h 63"/>
                <a:gd name="T80" fmla="*/ 3 w 361"/>
                <a:gd name="T81" fmla="*/ 1 h 63"/>
                <a:gd name="T82" fmla="*/ 3 w 361"/>
                <a:gd name="T83" fmla="*/ 1 h 63"/>
                <a:gd name="T84" fmla="*/ 1 w 361"/>
                <a:gd name="T85" fmla="*/ 1 h 63"/>
                <a:gd name="T86" fmla="*/ 1 w 361"/>
                <a:gd name="T87" fmla="*/ 3 h 63"/>
                <a:gd name="T88" fmla="*/ 0 w 361"/>
                <a:gd name="T89" fmla="*/ 3 h 63"/>
                <a:gd name="T90" fmla="*/ 1 w 361"/>
                <a:gd name="T91" fmla="*/ 1 h 63"/>
                <a:gd name="T92" fmla="*/ 1 w 361"/>
                <a:gd name="T93" fmla="*/ 1 h 63"/>
                <a:gd name="T94" fmla="*/ 1 w 361"/>
                <a:gd name="T95" fmla="*/ 1 h 63"/>
                <a:gd name="T96" fmla="*/ 3 w 361"/>
                <a:gd name="T9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1" h="63">
                  <a:moveTo>
                    <a:pt x="361" y="61"/>
                  </a:moveTo>
                  <a:lnTo>
                    <a:pt x="361" y="63"/>
                  </a:lnTo>
                  <a:lnTo>
                    <a:pt x="361" y="63"/>
                  </a:lnTo>
                  <a:lnTo>
                    <a:pt x="359" y="63"/>
                  </a:lnTo>
                  <a:lnTo>
                    <a:pt x="359" y="63"/>
                  </a:lnTo>
                  <a:lnTo>
                    <a:pt x="361" y="61"/>
                  </a:lnTo>
                  <a:close/>
                  <a:moveTo>
                    <a:pt x="291" y="37"/>
                  </a:moveTo>
                  <a:lnTo>
                    <a:pt x="293" y="39"/>
                  </a:lnTo>
                  <a:lnTo>
                    <a:pt x="293" y="39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1" y="41"/>
                  </a:lnTo>
                  <a:lnTo>
                    <a:pt x="291" y="39"/>
                  </a:lnTo>
                  <a:lnTo>
                    <a:pt x="290" y="39"/>
                  </a:lnTo>
                  <a:lnTo>
                    <a:pt x="291" y="39"/>
                  </a:lnTo>
                  <a:lnTo>
                    <a:pt x="291" y="37"/>
                  </a:lnTo>
                  <a:close/>
                  <a:moveTo>
                    <a:pt x="197" y="33"/>
                  </a:move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close/>
                  <a:moveTo>
                    <a:pt x="200" y="31"/>
                  </a:move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close/>
                  <a:moveTo>
                    <a:pt x="3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1" name="Freeform 278">
              <a:extLst>
                <a:ext uri="{FF2B5EF4-FFF2-40B4-BE49-F238E27FC236}">
                  <a16:creationId xmlns:a16="http://schemas.microsoft.com/office/drawing/2014/main" id="{76810C66-5BE0-4BFF-BC40-DCFA1C05F1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9933" y="5994792"/>
              <a:ext cx="95512" cy="40934"/>
            </a:xfrm>
            <a:custGeom>
              <a:avLst/>
              <a:gdLst>
                <a:gd name="T0" fmla="*/ 23 w 49"/>
                <a:gd name="T1" fmla="*/ 17 h 21"/>
                <a:gd name="T2" fmla="*/ 21 w 49"/>
                <a:gd name="T3" fmla="*/ 19 h 21"/>
                <a:gd name="T4" fmla="*/ 21 w 49"/>
                <a:gd name="T5" fmla="*/ 17 h 21"/>
                <a:gd name="T6" fmla="*/ 40 w 49"/>
                <a:gd name="T7" fmla="*/ 14 h 21"/>
                <a:gd name="T8" fmla="*/ 38 w 49"/>
                <a:gd name="T9" fmla="*/ 14 h 21"/>
                <a:gd name="T10" fmla="*/ 4 w 49"/>
                <a:gd name="T11" fmla="*/ 10 h 21"/>
                <a:gd name="T12" fmla="*/ 4 w 49"/>
                <a:gd name="T13" fmla="*/ 13 h 21"/>
                <a:gd name="T14" fmla="*/ 0 w 49"/>
                <a:gd name="T15" fmla="*/ 11 h 21"/>
                <a:gd name="T16" fmla="*/ 10 w 49"/>
                <a:gd name="T17" fmla="*/ 2 h 21"/>
                <a:gd name="T18" fmla="*/ 15 w 49"/>
                <a:gd name="T19" fmla="*/ 5 h 21"/>
                <a:gd name="T20" fmla="*/ 19 w 49"/>
                <a:gd name="T21" fmla="*/ 3 h 21"/>
                <a:gd name="T22" fmla="*/ 24 w 49"/>
                <a:gd name="T23" fmla="*/ 3 h 21"/>
                <a:gd name="T24" fmla="*/ 27 w 49"/>
                <a:gd name="T25" fmla="*/ 2 h 21"/>
                <a:gd name="T26" fmla="*/ 27 w 49"/>
                <a:gd name="T27" fmla="*/ 5 h 21"/>
                <a:gd name="T28" fmla="*/ 24 w 49"/>
                <a:gd name="T29" fmla="*/ 6 h 21"/>
                <a:gd name="T30" fmla="*/ 18 w 49"/>
                <a:gd name="T31" fmla="*/ 14 h 21"/>
                <a:gd name="T32" fmla="*/ 15 w 49"/>
                <a:gd name="T33" fmla="*/ 14 h 21"/>
                <a:gd name="T34" fmla="*/ 11 w 49"/>
                <a:gd name="T35" fmla="*/ 17 h 21"/>
                <a:gd name="T36" fmla="*/ 10 w 49"/>
                <a:gd name="T37" fmla="*/ 17 h 21"/>
                <a:gd name="T38" fmla="*/ 5 w 49"/>
                <a:gd name="T39" fmla="*/ 17 h 21"/>
                <a:gd name="T40" fmla="*/ 8 w 49"/>
                <a:gd name="T41" fmla="*/ 13 h 21"/>
                <a:gd name="T42" fmla="*/ 13 w 49"/>
                <a:gd name="T43" fmla="*/ 10 h 21"/>
                <a:gd name="T44" fmla="*/ 13 w 49"/>
                <a:gd name="T45" fmla="*/ 8 h 21"/>
                <a:gd name="T46" fmla="*/ 10 w 49"/>
                <a:gd name="T47" fmla="*/ 10 h 21"/>
                <a:gd name="T48" fmla="*/ 10 w 49"/>
                <a:gd name="T49" fmla="*/ 8 h 21"/>
                <a:gd name="T50" fmla="*/ 13 w 49"/>
                <a:gd name="T51" fmla="*/ 6 h 21"/>
                <a:gd name="T52" fmla="*/ 10 w 49"/>
                <a:gd name="T53" fmla="*/ 3 h 21"/>
                <a:gd name="T54" fmla="*/ 10 w 49"/>
                <a:gd name="T55" fmla="*/ 2 h 21"/>
                <a:gd name="T56" fmla="*/ 16 w 49"/>
                <a:gd name="T57" fmla="*/ 2 h 21"/>
                <a:gd name="T58" fmla="*/ 13 w 49"/>
                <a:gd name="T59" fmla="*/ 2 h 21"/>
                <a:gd name="T60" fmla="*/ 34 w 49"/>
                <a:gd name="T61" fmla="*/ 0 h 21"/>
                <a:gd name="T62" fmla="*/ 40 w 49"/>
                <a:gd name="T63" fmla="*/ 2 h 21"/>
                <a:gd name="T64" fmla="*/ 40 w 49"/>
                <a:gd name="T65" fmla="*/ 3 h 21"/>
                <a:gd name="T66" fmla="*/ 40 w 49"/>
                <a:gd name="T67" fmla="*/ 5 h 21"/>
                <a:gd name="T68" fmla="*/ 43 w 49"/>
                <a:gd name="T69" fmla="*/ 5 h 21"/>
                <a:gd name="T70" fmla="*/ 43 w 49"/>
                <a:gd name="T71" fmla="*/ 3 h 21"/>
                <a:gd name="T72" fmla="*/ 48 w 49"/>
                <a:gd name="T73" fmla="*/ 3 h 21"/>
                <a:gd name="T74" fmla="*/ 46 w 49"/>
                <a:gd name="T75" fmla="*/ 6 h 21"/>
                <a:gd name="T76" fmla="*/ 49 w 49"/>
                <a:gd name="T77" fmla="*/ 8 h 21"/>
                <a:gd name="T78" fmla="*/ 45 w 49"/>
                <a:gd name="T79" fmla="*/ 10 h 21"/>
                <a:gd name="T80" fmla="*/ 37 w 49"/>
                <a:gd name="T81" fmla="*/ 13 h 21"/>
                <a:gd name="T82" fmla="*/ 37 w 49"/>
                <a:gd name="T83" fmla="*/ 16 h 21"/>
                <a:gd name="T84" fmla="*/ 30 w 49"/>
                <a:gd name="T85" fmla="*/ 17 h 21"/>
                <a:gd name="T86" fmla="*/ 27 w 49"/>
                <a:gd name="T87" fmla="*/ 17 h 21"/>
                <a:gd name="T88" fmla="*/ 23 w 49"/>
                <a:gd name="T89" fmla="*/ 17 h 21"/>
                <a:gd name="T90" fmla="*/ 24 w 49"/>
                <a:gd name="T91" fmla="*/ 13 h 21"/>
                <a:gd name="T92" fmla="*/ 29 w 49"/>
                <a:gd name="T93" fmla="*/ 8 h 21"/>
                <a:gd name="T94" fmla="*/ 30 w 49"/>
                <a:gd name="T95" fmla="*/ 8 h 21"/>
                <a:gd name="T96" fmla="*/ 34 w 49"/>
                <a:gd name="T97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9" h="21">
                  <a:moveTo>
                    <a:pt x="21" y="17"/>
                  </a:moveTo>
                  <a:lnTo>
                    <a:pt x="21" y="17"/>
                  </a:lnTo>
                  <a:lnTo>
                    <a:pt x="23" y="17"/>
                  </a:lnTo>
                  <a:lnTo>
                    <a:pt x="23" y="19"/>
                  </a:lnTo>
                  <a:lnTo>
                    <a:pt x="21" y="19"/>
                  </a:lnTo>
                  <a:lnTo>
                    <a:pt x="21" y="19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7"/>
                  </a:lnTo>
                  <a:close/>
                  <a:moveTo>
                    <a:pt x="40" y="14"/>
                  </a:moveTo>
                  <a:lnTo>
                    <a:pt x="40" y="14"/>
                  </a:lnTo>
                  <a:lnTo>
                    <a:pt x="40" y="14"/>
                  </a:lnTo>
                  <a:lnTo>
                    <a:pt x="40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40" y="14"/>
                  </a:lnTo>
                  <a:close/>
                  <a:moveTo>
                    <a:pt x="2" y="10"/>
                  </a:moveTo>
                  <a:lnTo>
                    <a:pt x="4" y="10"/>
                  </a:lnTo>
                  <a:lnTo>
                    <a:pt x="5" y="10"/>
                  </a:lnTo>
                  <a:lnTo>
                    <a:pt x="4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close/>
                  <a:moveTo>
                    <a:pt x="10" y="2"/>
                  </a:moveTo>
                  <a:lnTo>
                    <a:pt x="11" y="3"/>
                  </a:lnTo>
                  <a:lnTo>
                    <a:pt x="13" y="3"/>
                  </a:lnTo>
                  <a:lnTo>
                    <a:pt x="15" y="5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9" y="3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3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4" y="6"/>
                  </a:lnTo>
                  <a:lnTo>
                    <a:pt x="24" y="8"/>
                  </a:lnTo>
                  <a:lnTo>
                    <a:pt x="21" y="11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6" y="14"/>
                  </a:lnTo>
                  <a:lnTo>
                    <a:pt x="15" y="14"/>
                  </a:lnTo>
                  <a:lnTo>
                    <a:pt x="13" y="14"/>
                  </a:lnTo>
                  <a:lnTo>
                    <a:pt x="13" y="16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7" y="17"/>
                  </a:lnTo>
                  <a:lnTo>
                    <a:pt x="5" y="17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11" y="10"/>
                  </a:lnTo>
                  <a:lnTo>
                    <a:pt x="10" y="10"/>
                  </a:lnTo>
                  <a:lnTo>
                    <a:pt x="8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3" y="8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1" y="5"/>
                  </a:lnTo>
                  <a:lnTo>
                    <a:pt x="10" y="5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2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2"/>
                  </a:lnTo>
                  <a:lnTo>
                    <a:pt x="16" y="3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5" y="0"/>
                  </a:lnTo>
                  <a:close/>
                  <a:moveTo>
                    <a:pt x="34" y="0"/>
                  </a:moveTo>
                  <a:lnTo>
                    <a:pt x="37" y="2"/>
                  </a:lnTo>
                  <a:lnTo>
                    <a:pt x="38" y="0"/>
                  </a:lnTo>
                  <a:lnTo>
                    <a:pt x="40" y="2"/>
                  </a:lnTo>
                  <a:lnTo>
                    <a:pt x="41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38" y="3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5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48" y="3"/>
                  </a:lnTo>
                  <a:lnTo>
                    <a:pt x="49" y="5"/>
                  </a:lnTo>
                  <a:lnTo>
                    <a:pt x="48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9" y="8"/>
                  </a:lnTo>
                  <a:lnTo>
                    <a:pt x="46" y="10"/>
                  </a:lnTo>
                  <a:lnTo>
                    <a:pt x="45" y="10"/>
                  </a:lnTo>
                  <a:lnTo>
                    <a:pt x="43" y="11"/>
                  </a:lnTo>
                  <a:lnTo>
                    <a:pt x="41" y="11"/>
                  </a:lnTo>
                  <a:lnTo>
                    <a:pt x="37" y="13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7" y="16"/>
                  </a:lnTo>
                  <a:lnTo>
                    <a:pt x="30" y="14"/>
                  </a:lnTo>
                  <a:lnTo>
                    <a:pt x="29" y="14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7" y="17"/>
                  </a:lnTo>
                  <a:lnTo>
                    <a:pt x="26" y="21"/>
                  </a:lnTo>
                  <a:lnTo>
                    <a:pt x="24" y="19"/>
                  </a:lnTo>
                  <a:lnTo>
                    <a:pt x="23" y="17"/>
                  </a:lnTo>
                  <a:lnTo>
                    <a:pt x="23" y="16"/>
                  </a:lnTo>
                  <a:lnTo>
                    <a:pt x="24" y="14"/>
                  </a:lnTo>
                  <a:lnTo>
                    <a:pt x="24" y="13"/>
                  </a:lnTo>
                  <a:lnTo>
                    <a:pt x="27" y="10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5"/>
                  </a:lnTo>
                  <a:lnTo>
                    <a:pt x="34" y="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2" name="Freeform 279">
              <a:extLst>
                <a:ext uri="{FF2B5EF4-FFF2-40B4-BE49-F238E27FC236}">
                  <a16:creationId xmlns:a16="http://schemas.microsoft.com/office/drawing/2014/main" id="{41A6DF8C-E63A-43E2-B453-5784C1198CE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682879" y="4766783"/>
              <a:ext cx="202719" cy="267044"/>
            </a:xfrm>
            <a:custGeom>
              <a:avLst/>
              <a:gdLst>
                <a:gd name="T0" fmla="*/ 0 w 104"/>
                <a:gd name="T1" fmla="*/ 137 h 137"/>
                <a:gd name="T2" fmla="*/ 98 w 104"/>
                <a:gd name="T3" fmla="*/ 121 h 137"/>
                <a:gd name="T4" fmla="*/ 98 w 104"/>
                <a:gd name="T5" fmla="*/ 121 h 137"/>
                <a:gd name="T6" fmla="*/ 99 w 104"/>
                <a:gd name="T7" fmla="*/ 98 h 137"/>
                <a:gd name="T8" fmla="*/ 99 w 104"/>
                <a:gd name="T9" fmla="*/ 99 h 137"/>
                <a:gd name="T10" fmla="*/ 99 w 104"/>
                <a:gd name="T11" fmla="*/ 98 h 137"/>
                <a:gd name="T12" fmla="*/ 57 w 104"/>
                <a:gd name="T13" fmla="*/ 96 h 137"/>
                <a:gd name="T14" fmla="*/ 54 w 104"/>
                <a:gd name="T15" fmla="*/ 98 h 137"/>
                <a:gd name="T16" fmla="*/ 49 w 104"/>
                <a:gd name="T17" fmla="*/ 98 h 137"/>
                <a:gd name="T18" fmla="*/ 54 w 104"/>
                <a:gd name="T19" fmla="*/ 96 h 137"/>
                <a:gd name="T20" fmla="*/ 82 w 104"/>
                <a:gd name="T21" fmla="*/ 96 h 137"/>
                <a:gd name="T22" fmla="*/ 80 w 104"/>
                <a:gd name="T23" fmla="*/ 96 h 137"/>
                <a:gd name="T24" fmla="*/ 80 w 104"/>
                <a:gd name="T25" fmla="*/ 96 h 137"/>
                <a:gd name="T26" fmla="*/ 96 w 104"/>
                <a:gd name="T27" fmla="*/ 85 h 137"/>
                <a:gd name="T28" fmla="*/ 69 w 104"/>
                <a:gd name="T29" fmla="*/ 82 h 137"/>
                <a:gd name="T30" fmla="*/ 68 w 104"/>
                <a:gd name="T31" fmla="*/ 82 h 137"/>
                <a:gd name="T32" fmla="*/ 93 w 104"/>
                <a:gd name="T33" fmla="*/ 82 h 137"/>
                <a:gd name="T34" fmla="*/ 93 w 104"/>
                <a:gd name="T35" fmla="*/ 80 h 137"/>
                <a:gd name="T36" fmla="*/ 103 w 104"/>
                <a:gd name="T37" fmla="*/ 80 h 137"/>
                <a:gd name="T38" fmla="*/ 62 w 104"/>
                <a:gd name="T39" fmla="*/ 77 h 137"/>
                <a:gd name="T40" fmla="*/ 52 w 104"/>
                <a:gd name="T41" fmla="*/ 71 h 137"/>
                <a:gd name="T42" fmla="*/ 55 w 104"/>
                <a:gd name="T43" fmla="*/ 72 h 137"/>
                <a:gd name="T44" fmla="*/ 58 w 104"/>
                <a:gd name="T45" fmla="*/ 77 h 137"/>
                <a:gd name="T46" fmla="*/ 57 w 104"/>
                <a:gd name="T47" fmla="*/ 83 h 137"/>
                <a:gd name="T48" fmla="*/ 52 w 104"/>
                <a:gd name="T49" fmla="*/ 85 h 137"/>
                <a:gd name="T50" fmla="*/ 44 w 104"/>
                <a:gd name="T51" fmla="*/ 83 h 137"/>
                <a:gd name="T52" fmla="*/ 39 w 104"/>
                <a:gd name="T53" fmla="*/ 80 h 137"/>
                <a:gd name="T54" fmla="*/ 41 w 104"/>
                <a:gd name="T55" fmla="*/ 79 h 137"/>
                <a:gd name="T56" fmla="*/ 43 w 104"/>
                <a:gd name="T57" fmla="*/ 74 h 137"/>
                <a:gd name="T58" fmla="*/ 52 w 104"/>
                <a:gd name="T59" fmla="*/ 71 h 137"/>
                <a:gd name="T60" fmla="*/ 71 w 104"/>
                <a:gd name="T61" fmla="*/ 72 h 137"/>
                <a:gd name="T62" fmla="*/ 95 w 104"/>
                <a:gd name="T63" fmla="*/ 69 h 137"/>
                <a:gd name="T64" fmla="*/ 93 w 104"/>
                <a:gd name="T65" fmla="*/ 71 h 137"/>
                <a:gd name="T66" fmla="*/ 93 w 104"/>
                <a:gd name="T67" fmla="*/ 69 h 137"/>
                <a:gd name="T68" fmla="*/ 38 w 104"/>
                <a:gd name="T69" fmla="*/ 68 h 137"/>
                <a:gd name="T70" fmla="*/ 79 w 104"/>
                <a:gd name="T71" fmla="*/ 64 h 137"/>
                <a:gd name="T72" fmla="*/ 79 w 104"/>
                <a:gd name="T73" fmla="*/ 63 h 137"/>
                <a:gd name="T74" fmla="*/ 79 w 104"/>
                <a:gd name="T75" fmla="*/ 66 h 137"/>
                <a:gd name="T76" fmla="*/ 80 w 104"/>
                <a:gd name="T77" fmla="*/ 60 h 137"/>
                <a:gd name="T78" fmla="*/ 79 w 104"/>
                <a:gd name="T79" fmla="*/ 60 h 137"/>
                <a:gd name="T80" fmla="*/ 77 w 104"/>
                <a:gd name="T81" fmla="*/ 57 h 137"/>
                <a:gd name="T82" fmla="*/ 73 w 104"/>
                <a:gd name="T83" fmla="*/ 63 h 137"/>
                <a:gd name="T84" fmla="*/ 77 w 104"/>
                <a:gd name="T85" fmla="*/ 60 h 137"/>
                <a:gd name="T86" fmla="*/ 74 w 104"/>
                <a:gd name="T87" fmla="*/ 63 h 137"/>
                <a:gd name="T88" fmla="*/ 69 w 104"/>
                <a:gd name="T89" fmla="*/ 63 h 137"/>
                <a:gd name="T90" fmla="*/ 65 w 104"/>
                <a:gd name="T91" fmla="*/ 64 h 137"/>
                <a:gd name="T92" fmla="*/ 60 w 104"/>
                <a:gd name="T93" fmla="*/ 66 h 137"/>
                <a:gd name="T94" fmla="*/ 58 w 104"/>
                <a:gd name="T95" fmla="*/ 63 h 137"/>
                <a:gd name="T96" fmla="*/ 60 w 104"/>
                <a:gd name="T97" fmla="*/ 61 h 137"/>
                <a:gd name="T98" fmla="*/ 68 w 104"/>
                <a:gd name="T99" fmla="*/ 58 h 137"/>
                <a:gd name="T100" fmla="*/ 74 w 104"/>
                <a:gd name="T101" fmla="*/ 55 h 137"/>
                <a:gd name="T102" fmla="*/ 79 w 104"/>
                <a:gd name="T103" fmla="*/ 53 h 137"/>
                <a:gd name="T104" fmla="*/ 79 w 104"/>
                <a:gd name="T105" fmla="*/ 53 h 137"/>
                <a:gd name="T106" fmla="*/ 36 w 104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4" h="137">
                  <a:moveTo>
                    <a:pt x="0" y="137"/>
                  </a:moveTo>
                  <a:lnTo>
                    <a:pt x="2" y="137"/>
                  </a:lnTo>
                  <a:lnTo>
                    <a:pt x="2" y="137"/>
                  </a:lnTo>
                  <a:lnTo>
                    <a:pt x="2" y="137"/>
                  </a:lnTo>
                  <a:lnTo>
                    <a:pt x="0" y="137"/>
                  </a:lnTo>
                  <a:lnTo>
                    <a:pt x="0" y="137"/>
                  </a:lnTo>
                  <a:lnTo>
                    <a:pt x="0" y="137"/>
                  </a:lnTo>
                  <a:close/>
                  <a:moveTo>
                    <a:pt x="98" y="121"/>
                  </a:move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close/>
                  <a:moveTo>
                    <a:pt x="99" y="98"/>
                  </a:move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close/>
                  <a:moveTo>
                    <a:pt x="55" y="96"/>
                  </a:moveTo>
                  <a:lnTo>
                    <a:pt x="55" y="96"/>
                  </a:lnTo>
                  <a:lnTo>
                    <a:pt x="57" y="96"/>
                  </a:lnTo>
                  <a:lnTo>
                    <a:pt x="57" y="96"/>
                  </a:lnTo>
                  <a:lnTo>
                    <a:pt x="55" y="98"/>
                  </a:lnTo>
                  <a:lnTo>
                    <a:pt x="55" y="96"/>
                  </a:lnTo>
                  <a:lnTo>
                    <a:pt x="54" y="96"/>
                  </a:lnTo>
                  <a:lnTo>
                    <a:pt x="54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0" y="99"/>
                  </a:lnTo>
                  <a:lnTo>
                    <a:pt x="49" y="98"/>
                  </a:lnTo>
                  <a:lnTo>
                    <a:pt x="50" y="98"/>
                  </a:lnTo>
                  <a:lnTo>
                    <a:pt x="50" y="98"/>
                  </a:lnTo>
                  <a:lnTo>
                    <a:pt x="52" y="98"/>
                  </a:lnTo>
                  <a:lnTo>
                    <a:pt x="52" y="96"/>
                  </a:lnTo>
                  <a:lnTo>
                    <a:pt x="54" y="96"/>
                  </a:lnTo>
                  <a:lnTo>
                    <a:pt x="54" y="96"/>
                  </a:lnTo>
                  <a:lnTo>
                    <a:pt x="55" y="96"/>
                  </a:lnTo>
                  <a:close/>
                  <a:moveTo>
                    <a:pt x="82" y="94"/>
                  </a:move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2" y="94"/>
                  </a:lnTo>
                  <a:close/>
                  <a:moveTo>
                    <a:pt x="96" y="85"/>
                  </a:move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close/>
                  <a:moveTo>
                    <a:pt x="69" y="80"/>
                  </a:moveTo>
                  <a:lnTo>
                    <a:pt x="69" y="82"/>
                  </a:lnTo>
                  <a:lnTo>
                    <a:pt x="69" y="82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9" y="80"/>
                  </a:lnTo>
                  <a:close/>
                  <a:moveTo>
                    <a:pt x="93" y="80"/>
                  </a:moveTo>
                  <a:lnTo>
                    <a:pt x="93" y="80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1" y="80"/>
                  </a:lnTo>
                  <a:lnTo>
                    <a:pt x="93" y="80"/>
                  </a:lnTo>
                  <a:close/>
                  <a:moveTo>
                    <a:pt x="103" y="80"/>
                  </a:moveTo>
                  <a:lnTo>
                    <a:pt x="104" y="80"/>
                  </a:lnTo>
                  <a:lnTo>
                    <a:pt x="104" y="80"/>
                  </a:lnTo>
                  <a:lnTo>
                    <a:pt x="104" y="80"/>
                  </a:lnTo>
                  <a:lnTo>
                    <a:pt x="103" y="80"/>
                  </a:lnTo>
                  <a:lnTo>
                    <a:pt x="103" y="80"/>
                  </a:lnTo>
                  <a:lnTo>
                    <a:pt x="103" y="80"/>
                  </a:lnTo>
                  <a:close/>
                  <a:moveTo>
                    <a:pt x="62" y="75"/>
                  </a:moveTo>
                  <a:lnTo>
                    <a:pt x="62" y="77"/>
                  </a:lnTo>
                  <a:lnTo>
                    <a:pt x="62" y="77"/>
                  </a:lnTo>
                  <a:lnTo>
                    <a:pt x="62" y="77"/>
                  </a:lnTo>
                  <a:lnTo>
                    <a:pt x="60" y="77"/>
                  </a:lnTo>
                  <a:lnTo>
                    <a:pt x="62" y="75"/>
                  </a:lnTo>
                  <a:lnTo>
                    <a:pt x="62" y="75"/>
                  </a:lnTo>
                  <a:close/>
                  <a:moveTo>
                    <a:pt x="52" y="71"/>
                  </a:moveTo>
                  <a:lnTo>
                    <a:pt x="54" y="71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7" y="75"/>
                  </a:lnTo>
                  <a:lnTo>
                    <a:pt x="58" y="75"/>
                  </a:lnTo>
                  <a:lnTo>
                    <a:pt x="58" y="77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60" y="83"/>
                  </a:lnTo>
                  <a:lnTo>
                    <a:pt x="58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5" y="83"/>
                  </a:lnTo>
                  <a:lnTo>
                    <a:pt x="54" y="85"/>
                  </a:lnTo>
                  <a:lnTo>
                    <a:pt x="52" y="85"/>
                  </a:lnTo>
                  <a:lnTo>
                    <a:pt x="50" y="85"/>
                  </a:lnTo>
                  <a:lnTo>
                    <a:pt x="49" y="85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4" y="83"/>
                  </a:lnTo>
                  <a:lnTo>
                    <a:pt x="43" y="83"/>
                  </a:lnTo>
                  <a:lnTo>
                    <a:pt x="41" y="83"/>
                  </a:lnTo>
                  <a:lnTo>
                    <a:pt x="39" y="83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9"/>
                  </a:lnTo>
                  <a:lnTo>
                    <a:pt x="39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4"/>
                  </a:lnTo>
                  <a:lnTo>
                    <a:pt x="44" y="74"/>
                  </a:lnTo>
                  <a:lnTo>
                    <a:pt x="47" y="72"/>
                  </a:lnTo>
                  <a:lnTo>
                    <a:pt x="49" y="72"/>
                  </a:lnTo>
                  <a:lnTo>
                    <a:pt x="52" y="72"/>
                  </a:lnTo>
                  <a:lnTo>
                    <a:pt x="52" y="71"/>
                  </a:lnTo>
                  <a:close/>
                  <a:moveTo>
                    <a:pt x="69" y="71"/>
                  </a:moveTo>
                  <a:lnTo>
                    <a:pt x="71" y="71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69" y="72"/>
                  </a:lnTo>
                  <a:lnTo>
                    <a:pt x="69" y="71"/>
                  </a:lnTo>
                  <a:close/>
                  <a:moveTo>
                    <a:pt x="93" y="69"/>
                  </a:moveTo>
                  <a:lnTo>
                    <a:pt x="95" y="69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5" y="71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close/>
                  <a:moveTo>
                    <a:pt x="39" y="68"/>
                  </a:moveTo>
                  <a:lnTo>
                    <a:pt x="39" y="68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close/>
                  <a:moveTo>
                    <a:pt x="79" y="63"/>
                  </a:moveTo>
                  <a:lnTo>
                    <a:pt x="79" y="64"/>
                  </a:lnTo>
                  <a:lnTo>
                    <a:pt x="79" y="66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4"/>
                  </a:lnTo>
                  <a:lnTo>
                    <a:pt x="79" y="63"/>
                  </a:lnTo>
                  <a:close/>
                  <a:moveTo>
                    <a:pt x="80" y="61"/>
                  </a:moveTo>
                  <a:lnTo>
                    <a:pt x="82" y="63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3"/>
                  </a:lnTo>
                  <a:lnTo>
                    <a:pt x="80" y="63"/>
                  </a:lnTo>
                  <a:lnTo>
                    <a:pt x="80" y="61"/>
                  </a:lnTo>
                  <a:close/>
                  <a:moveTo>
                    <a:pt x="80" y="58"/>
                  </a:moveTo>
                  <a:lnTo>
                    <a:pt x="80" y="60"/>
                  </a:lnTo>
                  <a:lnTo>
                    <a:pt x="80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58"/>
                  </a:lnTo>
                  <a:lnTo>
                    <a:pt x="80" y="58"/>
                  </a:lnTo>
                  <a:close/>
                  <a:moveTo>
                    <a:pt x="79" y="53"/>
                  </a:moveTo>
                  <a:lnTo>
                    <a:pt x="79" y="55"/>
                  </a:lnTo>
                  <a:lnTo>
                    <a:pt x="77" y="57"/>
                  </a:lnTo>
                  <a:lnTo>
                    <a:pt x="76" y="57"/>
                  </a:lnTo>
                  <a:lnTo>
                    <a:pt x="76" y="58"/>
                  </a:lnTo>
                  <a:lnTo>
                    <a:pt x="73" y="60"/>
                  </a:lnTo>
                  <a:lnTo>
                    <a:pt x="73" y="61"/>
                  </a:lnTo>
                  <a:lnTo>
                    <a:pt x="73" y="63"/>
                  </a:lnTo>
                  <a:lnTo>
                    <a:pt x="74" y="61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1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3" y="64"/>
                  </a:lnTo>
                  <a:lnTo>
                    <a:pt x="63" y="64"/>
                  </a:lnTo>
                  <a:lnTo>
                    <a:pt x="62" y="66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8" y="64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2" y="61"/>
                  </a:lnTo>
                  <a:lnTo>
                    <a:pt x="63" y="60"/>
                  </a:lnTo>
                  <a:lnTo>
                    <a:pt x="63" y="60"/>
                  </a:lnTo>
                  <a:lnTo>
                    <a:pt x="66" y="58"/>
                  </a:lnTo>
                  <a:lnTo>
                    <a:pt x="68" y="58"/>
                  </a:lnTo>
                  <a:lnTo>
                    <a:pt x="68" y="58"/>
                  </a:lnTo>
                  <a:lnTo>
                    <a:pt x="69" y="58"/>
                  </a:lnTo>
                  <a:lnTo>
                    <a:pt x="71" y="57"/>
                  </a:lnTo>
                  <a:lnTo>
                    <a:pt x="73" y="55"/>
                  </a:lnTo>
                  <a:lnTo>
                    <a:pt x="74" y="55"/>
                  </a:lnTo>
                  <a:lnTo>
                    <a:pt x="74" y="55"/>
                  </a:lnTo>
                  <a:lnTo>
                    <a:pt x="76" y="55"/>
                  </a:lnTo>
                  <a:lnTo>
                    <a:pt x="77" y="55"/>
                  </a:lnTo>
                  <a:lnTo>
                    <a:pt x="79" y="53"/>
                  </a:lnTo>
                  <a:close/>
                  <a:moveTo>
                    <a:pt x="79" y="53"/>
                  </a:moveTo>
                  <a:lnTo>
                    <a:pt x="79" y="53"/>
                  </a:lnTo>
                  <a:lnTo>
                    <a:pt x="79" y="53"/>
                  </a:lnTo>
                  <a:lnTo>
                    <a:pt x="79" y="55"/>
                  </a:lnTo>
                  <a:lnTo>
                    <a:pt x="79" y="53"/>
                  </a:lnTo>
                  <a:lnTo>
                    <a:pt x="79" y="53"/>
                  </a:lnTo>
                  <a:close/>
                  <a:moveTo>
                    <a:pt x="36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3" name="Freeform 280">
              <a:extLst>
                <a:ext uri="{FF2B5EF4-FFF2-40B4-BE49-F238E27FC236}">
                  <a16:creationId xmlns:a16="http://schemas.microsoft.com/office/drawing/2014/main" id="{1842FDF0-99CA-41BC-A121-104174E71D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4675" y="2030076"/>
              <a:ext cx="339165" cy="469763"/>
            </a:xfrm>
            <a:custGeom>
              <a:avLst/>
              <a:gdLst>
                <a:gd name="T0" fmla="*/ 13 w 174"/>
                <a:gd name="T1" fmla="*/ 236 h 241"/>
                <a:gd name="T2" fmla="*/ 30 w 174"/>
                <a:gd name="T3" fmla="*/ 233 h 241"/>
                <a:gd name="T4" fmla="*/ 2 w 174"/>
                <a:gd name="T5" fmla="*/ 233 h 241"/>
                <a:gd name="T6" fmla="*/ 38 w 174"/>
                <a:gd name="T7" fmla="*/ 230 h 241"/>
                <a:gd name="T8" fmla="*/ 38 w 174"/>
                <a:gd name="T9" fmla="*/ 233 h 241"/>
                <a:gd name="T10" fmla="*/ 7 w 174"/>
                <a:gd name="T11" fmla="*/ 230 h 241"/>
                <a:gd name="T12" fmla="*/ 10 w 174"/>
                <a:gd name="T13" fmla="*/ 233 h 241"/>
                <a:gd name="T14" fmla="*/ 2 w 174"/>
                <a:gd name="T15" fmla="*/ 232 h 241"/>
                <a:gd name="T16" fmla="*/ 3 w 174"/>
                <a:gd name="T17" fmla="*/ 230 h 241"/>
                <a:gd name="T18" fmla="*/ 35 w 174"/>
                <a:gd name="T19" fmla="*/ 230 h 241"/>
                <a:gd name="T20" fmla="*/ 27 w 174"/>
                <a:gd name="T21" fmla="*/ 227 h 241"/>
                <a:gd name="T22" fmla="*/ 24 w 174"/>
                <a:gd name="T23" fmla="*/ 166 h 241"/>
                <a:gd name="T24" fmla="*/ 26 w 174"/>
                <a:gd name="T25" fmla="*/ 167 h 241"/>
                <a:gd name="T26" fmla="*/ 78 w 174"/>
                <a:gd name="T27" fmla="*/ 125 h 241"/>
                <a:gd name="T28" fmla="*/ 126 w 174"/>
                <a:gd name="T29" fmla="*/ 5 h 241"/>
                <a:gd name="T30" fmla="*/ 134 w 174"/>
                <a:gd name="T31" fmla="*/ 24 h 241"/>
                <a:gd name="T32" fmla="*/ 133 w 174"/>
                <a:gd name="T33" fmla="*/ 32 h 241"/>
                <a:gd name="T34" fmla="*/ 142 w 174"/>
                <a:gd name="T35" fmla="*/ 50 h 241"/>
                <a:gd name="T36" fmla="*/ 141 w 174"/>
                <a:gd name="T37" fmla="*/ 74 h 241"/>
                <a:gd name="T38" fmla="*/ 145 w 174"/>
                <a:gd name="T39" fmla="*/ 93 h 241"/>
                <a:gd name="T40" fmla="*/ 152 w 174"/>
                <a:gd name="T41" fmla="*/ 109 h 241"/>
                <a:gd name="T42" fmla="*/ 145 w 174"/>
                <a:gd name="T43" fmla="*/ 120 h 241"/>
                <a:gd name="T44" fmla="*/ 145 w 174"/>
                <a:gd name="T45" fmla="*/ 126 h 241"/>
                <a:gd name="T46" fmla="*/ 152 w 174"/>
                <a:gd name="T47" fmla="*/ 136 h 241"/>
                <a:gd name="T48" fmla="*/ 158 w 174"/>
                <a:gd name="T49" fmla="*/ 150 h 241"/>
                <a:gd name="T50" fmla="*/ 169 w 174"/>
                <a:gd name="T51" fmla="*/ 167 h 241"/>
                <a:gd name="T52" fmla="*/ 169 w 174"/>
                <a:gd name="T53" fmla="*/ 183 h 241"/>
                <a:gd name="T54" fmla="*/ 144 w 174"/>
                <a:gd name="T55" fmla="*/ 206 h 241"/>
                <a:gd name="T56" fmla="*/ 120 w 174"/>
                <a:gd name="T57" fmla="*/ 225 h 241"/>
                <a:gd name="T58" fmla="*/ 104 w 174"/>
                <a:gd name="T59" fmla="*/ 227 h 241"/>
                <a:gd name="T60" fmla="*/ 100 w 174"/>
                <a:gd name="T61" fmla="*/ 227 h 241"/>
                <a:gd name="T62" fmla="*/ 92 w 174"/>
                <a:gd name="T63" fmla="*/ 230 h 241"/>
                <a:gd name="T64" fmla="*/ 78 w 174"/>
                <a:gd name="T65" fmla="*/ 235 h 241"/>
                <a:gd name="T66" fmla="*/ 56 w 174"/>
                <a:gd name="T67" fmla="*/ 240 h 241"/>
                <a:gd name="T68" fmla="*/ 51 w 174"/>
                <a:gd name="T69" fmla="*/ 236 h 241"/>
                <a:gd name="T70" fmla="*/ 44 w 174"/>
                <a:gd name="T71" fmla="*/ 236 h 241"/>
                <a:gd name="T72" fmla="*/ 44 w 174"/>
                <a:gd name="T73" fmla="*/ 233 h 241"/>
                <a:gd name="T74" fmla="*/ 35 w 174"/>
                <a:gd name="T75" fmla="*/ 227 h 241"/>
                <a:gd name="T76" fmla="*/ 27 w 174"/>
                <a:gd name="T77" fmla="*/ 221 h 241"/>
                <a:gd name="T78" fmla="*/ 29 w 174"/>
                <a:gd name="T79" fmla="*/ 205 h 241"/>
                <a:gd name="T80" fmla="*/ 29 w 174"/>
                <a:gd name="T81" fmla="*/ 202 h 241"/>
                <a:gd name="T82" fmla="*/ 24 w 174"/>
                <a:gd name="T83" fmla="*/ 184 h 241"/>
                <a:gd name="T84" fmla="*/ 30 w 174"/>
                <a:gd name="T85" fmla="*/ 169 h 241"/>
                <a:gd name="T86" fmla="*/ 40 w 174"/>
                <a:gd name="T87" fmla="*/ 161 h 241"/>
                <a:gd name="T88" fmla="*/ 51 w 174"/>
                <a:gd name="T89" fmla="*/ 153 h 241"/>
                <a:gd name="T90" fmla="*/ 68 w 174"/>
                <a:gd name="T91" fmla="*/ 136 h 241"/>
                <a:gd name="T92" fmla="*/ 84 w 174"/>
                <a:gd name="T93" fmla="*/ 128 h 241"/>
                <a:gd name="T94" fmla="*/ 84 w 174"/>
                <a:gd name="T95" fmla="*/ 117 h 241"/>
                <a:gd name="T96" fmla="*/ 73 w 174"/>
                <a:gd name="T97" fmla="*/ 104 h 241"/>
                <a:gd name="T98" fmla="*/ 60 w 174"/>
                <a:gd name="T99" fmla="*/ 96 h 241"/>
                <a:gd name="T100" fmla="*/ 63 w 174"/>
                <a:gd name="T101" fmla="*/ 84 h 241"/>
                <a:gd name="T102" fmla="*/ 59 w 174"/>
                <a:gd name="T103" fmla="*/ 73 h 241"/>
                <a:gd name="T104" fmla="*/ 57 w 174"/>
                <a:gd name="T105" fmla="*/ 66 h 241"/>
                <a:gd name="T106" fmla="*/ 59 w 174"/>
                <a:gd name="T107" fmla="*/ 54 h 241"/>
                <a:gd name="T108" fmla="*/ 48 w 174"/>
                <a:gd name="T109" fmla="*/ 43 h 241"/>
                <a:gd name="T110" fmla="*/ 26 w 174"/>
                <a:gd name="T111" fmla="*/ 33 h 241"/>
                <a:gd name="T112" fmla="*/ 22 w 174"/>
                <a:gd name="T113" fmla="*/ 27 h 241"/>
                <a:gd name="T114" fmla="*/ 30 w 174"/>
                <a:gd name="T115" fmla="*/ 21 h 241"/>
                <a:gd name="T116" fmla="*/ 51 w 174"/>
                <a:gd name="T117" fmla="*/ 36 h 241"/>
                <a:gd name="T118" fmla="*/ 70 w 174"/>
                <a:gd name="T119" fmla="*/ 35 h 241"/>
                <a:gd name="T120" fmla="*/ 85 w 174"/>
                <a:gd name="T121" fmla="*/ 30 h 241"/>
                <a:gd name="T122" fmla="*/ 93 w 174"/>
                <a:gd name="T123" fmla="*/ 11 h 241"/>
                <a:gd name="T124" fmla="*/ 109 w 174"/>
                <a:gd name="T125" fmla="*/ 5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4" h="241">
                  <a:moveTo>
                    <a:pt x="15" y="236"/>
                  </a:moveTo>
                  <a:lnTo>
                    <a:pt x="15" y="236"/>
                  </a:lnTo>
                  <a:lnTo>
                    <a:pt x="16" y="236"/>
                  </a:lnTo>
                  <a:lnTo>
                    <a:pt x="16" y="236"/>
                  </a:lnTo>
                  <a:lnTo>
                    <a:pt x="15" y="238"/>
                  </a:lnTo>
                  <a:lnTo>
                    <a:pt x="15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5" y="236"/>
                  </a:lnTo>
                  <a:close/>
                  <a:moveTo>
                    <a:pt x="30" y="233"/>
                  </a:moveTo>
                  <a:lnTo>
                    <a:pt x="30" y="233"/>
                  </a:lnTo>
                  <a:lnTo>
                    <a:pt x="30" y="235"/>
                  </a:lnTo>
                  <a:lnTo>
                    <a:pt x="30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30" y="233"/>
                  </a:lnTo>
                  <a:close/>
                  <a:moveTo>
                    <a:pt x="33" y="233"/>
                  </a:moveTo>
                  <a:lnTo>
                    <a:pt x="33" y="235"/>
                  </a:lnTo>
                  <a:lnTo>
                    <a:pt x="32" y="235"/>
                  </a:lnTo>
                  <a:lnTo>
                    <a:pt x="32" y="235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3" y="233"/>
                  </a:lnTo>
                  <a:close/>
                  <a:moveTo>
                    <a:pt x="2" y="232"/>
                  </a:moveTo>
                  <a:lnTo>
                    <a:pt x="2" y="233"/>
                  </a:lnTo>
                  <a:lnTo>
                    <a:pt x="2" y="233"/>
                  </a:lnTo>
                  <a:lnTo>
                    <a:pt x="2" y="233"/>
                  </a:lnTo>
                  <a:lnTo>
                    <a:pt x="0" y="233"/>
                  </a:lnTo>
                  <a:lnTo>
                    <a:pt x="0" y="235"/>
                  </a:lnTo>
                  <a:lnTo>
                    <a:pt x="0" y="235"/>
                  </a:lnTo>
                  <a:lnTo>
                    <a:pt x="0" y="233"/>
                  </a:lnTo>
                  <a:lnTo>
                    <a:pt x="0" y="232"/>
                  </a:lnTo>
                  <a:lnTo>
                    <a:pt x="2" y="232"/>
                  </a:lnTo>
                  <a:close/>
                  <a:moveTo>
                    <a:pt x="38" y="230"/>
                  </a:moveTo>
                  <a:lnTo>
                    <a:pt x="40" y="230"/>
                  </a:lnTo>
                  <a:lnTo>
                    <a:pt x="41" y="230"/>
                  </a:lnTo>
                  <a:lnTo>
                    <a:pt x="41" y="232"/>
                  </a:lnTo>
                  <a:lnTo>
                    <a:pt x="40" y="232"/>
                  </a:lnTo>
                  <a:lnTo>
                    <a:pt x="40" y="233"/>
                  </a:lnTo>
                  <a:lnTo>
                    <a:pt x="41" y="233"/>
                  </a:lnTo>
                  <a:lnTo>
                    <a:pt x="41" y="233"/>
                  </a:lnTo>
                  <a:lnTo>
                    <a:pt x="40" y="233"/>
                  </a:lnTo>
                  <a:lnTo>
                    <a:pt x="38" y="233"/>
                  </a:lnTo>
                  <a:lnTo>
                    <a:pt x="38" y="232"/>
                  </a:lnTo>
                  <a:lnTo>
                    <a:pt x="38" y="232"/>
                  </a:lnTo>
                  <a:lnTo>
                    <a:pt x="37" y="232"/>
                  </a:lnTo>
                  <a:lnTo>
                    <a:pt x="37" y="230"/>
                  </a:lnTo>
                  <a:lnTo>
                    <a:pt x="38" y="230"/>
                  </a:lnTo>
                  <a:lnTo>
                    <a:pt x="38" y="230"/>
                  </a:lnTo>
                  <a:close/>
                  <a:moveTo>
                    <a:pt x="5" y="229"/>
                  </a:move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8" y="230"/>
                  </a:lnTo>
                  <a:lnTo>
                    <a:pt x="10" y="230"/>
                  </a:lnTo>
                  <a:lnTo>
                    <a:pt x="10" y="232"/>
                  </a:lnTo>
                  <a:lnTo>
                    <a:pt x="10" y="232"/>
                  </a:lnTo>
                  <a:lnTo>
                    <a:pt x="11" y="232"/>
                  </a:lnTo>
                  <a:lnTo>
                    <a:pt x="10" y="233"/>
                  </a:lnTo>
                  <a:lnTo>
                    <a:pt x="10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7" y="235"/>
                  </a:lnTo>
                  <a:lnTo>
                    <a:pt x="7" y="235"/>
                  </a:lnTo>
                  <a:lnTo>
                    <a:pt x="3" y="236"/>
                  </a:lnTo>
                  <a:lnTo>
                    <a:pt x="3" y="235"/>
                  </a:lnTo>
                  <a:lnTo>
                    <a:pt x="2" y="232"/>
                  </a:lnTo>
                  <a:lnTo>
                    <a:pt x="2" y="232"/>
                  </a:lnTo>
                  <a:lnTo>
                    <a:pt x="3" y="232"/>
                  </a:lnTo>
                  <a:lnTo>
                    <a:pt x="3" y="232"/>
                  </a:lnTo>
                  <a:lnTo>
                    <a:pt x="3" y="233"/>
                  </a:lnTo>
                  <a:lnTo>
                    <a:pt x="5" y="233"/>
                  </a:lnTo>
                  <a:lnTo>
                    <a:pt x="5" y="232"/>
                  </a:lnTo>
                  <a:lnTo>
                    <a:pt x="5" y="232"/>
                  </a:lnTo>
                  <a:lnTo>
                    <a:pt x="5" y="230"/>
                  </a:lnTo>
                  <a:lnTo>
                    <a:pt x="3" y="230"/>
                  </a:lnTo>
                  <a:lnTo>
                    <a:pt x="3" y="230"/>
                  </a:lnTo>
                  <a:lnTo>
                    <a:pt x="5" y="229"/>
                  </a:lnTo>
                  <a:lnTo>
                    <a:pt x="5" y="229"/>
                  </a:lnTo>
                  <a:close/>
                  <a:moveTo>
                    <a:pt x="33" y="227"/>
                  </a:moveTo>
                  <a:lnTo>
                    <a:pt x="35" y="229"/>
                  </a:lnTo>
                  <a:lnTo>
                    <a:pt x="35" y="229"/>
                  </a:lnTo>
                  <a:lnTo>
                    <a:pt x="35" y="229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7"/>
                  </a:lnTo>
                  <a:lnTo>
                    <a:pt x="33" y="227"/>
                  </a:lnTo>
                  <a:close/>
                  <a:moveTo>
                    <a:pt x="26" y="224"/>
                  </a:moveTo>
                  <a:lnTo>
                    <a:pt x="26" y="224"/>
                  </a:lnTo>
                  <a:lnTo>
                    <a:pt x="27" y="225"/>
                  </a:lnTo>
                  <a:lnTo>
                    <a:pt x="27" y="227"/>
                  </a:lnTo>
                  <a:lnTo>
                    <a:pt x="27" y="227"/>
                  </a:lnTo>
                  <a:lnTo>
                    <a:pt x="26" y="227"/>
                  </a:lnTo>
                  <a:lnTo>
                    <a:pt x="26" y="225"/>
                  </a:lnTo>
                  <a:lnTo>
                    <a:pt x="24" y="224"/>
                  </a:lnTo>
                  <a:lnTo>
                    <a:pt x="24" y="224"/>
                  </a:lnTo>
                  <a:lnTo>
                    <a:pt x="26" y="224"/>
                  </a:lnTo>
                  <a:close/>
                  <a:moveTo>
                    <a:pt x="24" y="166"/>
                  </a:moveTo>
                  <a:lnTo>
                    <a:pt x="24" y="166"/>
                  </a:lnTo>
                  <a:lnTo>
                    <a:pt x="24" y="166"/>
                  </a:lnTo>
                  <a:lnTo>
                    <a:pt x="24" y="166"/>
                  </a:lnTo>
                  <a:lnTo>
                    <a:pt x="26" y="166"/>
                  </a:lnTo>
                  <a:lnTo>
                    <a:pt x="27" y="166"/>
                  </a:lnTo>
                  <a:lnTo>
                    <a:pt x="27" y="166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4" y="167"/>
                  </a:lnTo>
                  <a:lnTo>
                    <a:pt x="22" y="166"/>
                  </a:lnTo>
                  <a:lnTo>
                    <a:pt x="24" y="166"/>
                  </a:lnTo>
                  <a:close/>
                  <a:moveTo>
                    <a:pt x="76" y="123"/>
                  </a:moveTo>
                  <a:lnTo>
                    <a:pt x="79" y="123"/>
                  </a:lnTo>
                  <a:lnTo>
                    <a:pt x="79" y="125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4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4" y="123"/>
                  </a:lnTo>
                  <a:lnTo>
                    <a:pt x="76" y="123"/>
                  </a:lnTo>
                  <a:close/>
                  <a:moveTo>
                    <a:pt x="119" y="0"/>
                  </a:moveTo>
                  <a:lnTo>
                    <a:pt x="120" y="0"/>
                  </a:lnTo>
                  <a:lnTo>
                    <a:pt x="123" y="2"/>
                  </a:lnTo>
                  <a:lnTo>
                    <a:pt x="126" y="5"/>
                  </a:lnTo>
                  <a:lnTo>
                    <a:pt x="128" y="6"/>
                  </a:lnTo>
                  <a:lnTo>
                    <a:pt x="134" y="8"/>
                  </a:lnTo>
                  <a:lnTo>
                    <a:pt x="139" y="10"/>
                  </a:lnTo>
                  <a:lnTo>
                    <a:pt x="142" y="16"/>
                  </a:lnTo>
                  <a:lnTo>
                    <a:pt x="141" y="17"/>
                  </a:lnTo>
                  <a:lnTo>
                    <a:pt x="139" y="17"/>
                  </a:lnTo>
                  <a:lnTo>
                    <a:pt x="138" y="21"/>
                  </a:lnTo>
                  <a:lnTo>
                    <a:pt x="134" y="22"/>
                  </a:lnTo>
                  <a:lnTo>
                    <a:pt x="134" y="24"/>
                  </a:lnTo>
                  <a:lnTo>
                    <a:pt x="136" y="25"/>
                  </a:lnTo>
                  <a:lnTo>
                    <a:pt x="136" y="27"/>
                  </a:lnTo>
                  <a:lnTo>
                    <a:pt x="136" y="27"/>
                  </a:lnTo>
                  <a:lnTo>
                    <a:pt x="133" y="28"/>
                  </a:lnTo>
                  <a:lnTo>
                    <a:pt x="131" y="28"/>
                  </a:lnTo>
                  <a:lnTo>
                    <a:pt x="128" y="30"/>
                  </a:lnTo>
                  <a:lnTo>
                    <a:pt x="130" y="30"/>
                  </a:lnTo>
                  <a:lnTo>
                    <a:pt x="133" y="30"/>
                  </a:lnTo>
                  <a:lnTo>
                    <a:pt x="133" y="32"/>
                  </a:lnTo>
                  <a:lnTo>
                    <a:pt x="134" y="32"/>
                  </a:lnTo>
                  <a:lnTo>
                    <a:pt x="134" y="32"/>
                  </a:lnTo>
                  <a:lnTo>
                    <a:pt x="133" y="33"/>
                  </a:lnTo>
                  <a:lnTo>
                    <a:pt x="130" y="39"/>
                  </a:lnTo>
                  <a:lnTo>
                    <a:pt x="130" y="39"/>
                  </a:lnTo>
                  <a:lnTo>
                    <a:pt x="131" y="44"/>
                  </a:lnTo>
                  <a:lnTo>
                    <a:pt x="133" y="47"/>
                  </a:lnTo>
                  <a:lnTo>
                    <a:pt x="138" y="49"/>
                  </a:lnTo>
                  <a:lnTo>
                    <a:pt x="142" y="50"/>
                  </a:lnTo>
                  <a:lnTo>
                    <a:pt x="144" y="54"/>
                  </a:lnTo>
                  <a:lnTo>
                    <a:pt x="149" y="58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3"/>
                  </a:lnTo>
                  <a:lnTo>
                    <a:pt x="149" y="66"/>
                  </a:lnTo>
                  <a:lnTo>
                    <a:pt x="145" y="69"/>
                  </a:lnTo>
                  <a:lnTo>
                    <a:pt x="142" y="73"/>
                  </a:lnTo>
                  <a:lnTo>
                    <a:pt x="141" y="74"/>
                  </a:lnTo>
                  <a:lnTo>
                    <a:pt x="138" y="77"/>
                  </a:lnTo>
                  <a:lnTo>
                    <a:pt x="138" y="79"/>
                  </a:lnTo>
                  <a:lnTo>
                    <a:pt x="138" y="80"/>
                  </a:lnTo>
                  <a:lnTo>
                    <a:pt x="139" y="80"/>
                  </a:lnTo>
                  <a:lnTo>
                    <a:pt x="141" y="85"/>
                  </a:lnTo>
                  <a:lnTo>
                    <a:pt x="142" y="87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3"/>
                  </a:lnTo>
                  <a:lnTo>
                    <a:pt x="147" y="95"/>
                  </a:lnTo>
                  <a:lnTo>
                    <a:pt x="147" y="96"/>
                  </a:lnTo>
                  <a:lnTo>
                    <a:pt x="149" y="96"/>
                  </a:lnTo>
                  <a:lnTo>
                    <a:pt x="150" y="99"/>
                  </a:lnTo>
                  <a:lnTo>
                    <a:pt x="150" y="101"/>
                  </a:lnTo>
                  <a:lnTo>
                    <a:pt x="153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2" y="109"/>
                  </a:lnTo>
                  <a:lnTo>
                    <a:pt x="150" y="109"/>
                  </a:lnTo>
                  <a:lnTo>
                    <a:pt x="147" y="110"/>
                  </a:lnTo>
                  <a:lnTo>
                    <a:pt x="147" y="110"/>
                  </a:lnTo>
                  <a:lnTo>
                    <a:pt x="149" y="112"/>
                  </a:lnTo>
                  <a:lnTo>
                    <a:pt x="147" y="114"/>
                  </a:lnTo>
                  <a:lnTo>
                    <a:pt x="147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1"/>
                  </a:lnTo>
                  <a:lnTo>
                    <a:pt x="149" y="123"/>
                  </a:lnTo>
                  <a:lnTo>
                    <a:pt x="147" y="123"/>
                  </a:lnTo>
                  <a:lnTo>
                    <a:pt x="145" y="125"/>
                  </a:lnTo>
                  <a:lnTo>
                    <a:pt x="145" y="125"/>
                  </a:lnTo>
                  <a:lnTo>
                    <a:pt x="145" y="126"/>
                  </a:lnTo>
                  <a:lnTo>
                    <a:pt x="147" y="128"/>
                  </a:lnTo>
                  <a:lnTo>
                    <a:pt x="147" y="129"/>
                  </a:lnTo>
                  <a:lnTo>
                    <a:pt x="149" y="129"/>
                  </a:lnTo>
                  <a:lnTo>
                    <a:pt x="152" y="131"/>
                  </a:lnTo>
                  <a:lnTo>
                    <a:pt x="153" y="131"/>
                  </a:lnTo>
                  <a:lnTo>
                    <a:pt x="153" y="132"/>
                  </a:lnTo>
                  <a:lnTo>
                    <a:pt x="153" y="134"/>
                  </a:lnTo>
                  <a:lnTo>
                    <a:pt x="152" y="136"/>
                  </a:lnTo>
                  <a:lnTo>
                    <a:pt x="152" y="136"/>
                  </a:lnTo>
                  <a:lnTo>
                    <a:pt x="152" y="137"/>
                  </a:lnTo>
                  <a:lnTo>
                    <a:pt x="153" y="140"/>
                  </a:lnTo>
                  <a:lnTo>
                    <a:pt x="156" y="142"/>
                  </a:lnTo>
                  <a:lnTo>
                    <a:pt x="158" y="143"/>
                  </a:lnTo>
                  <a:lnTo>
                    <a:pt x="160" y="143"/>
                  </a:lnTo>
                  <a:lnTo>
                    <a:pt x="160" y="145"/>
                  </a:lnTo>
                  <a:lnTo>
                    <a:pt x="160" y="147"/>
                  </a:lnTo>
                  <a:lnTo>
                    <a:pt x="158" y="148"/>
                  </a:lnTo>
                  <a:lnTo>
                    <a:pt x="158" y="150"/>
                  </a:lnTo>
                  <a:lnTo>
                    <a:pt x="155" y="153"/>
                  </a:lnTo>
                  <a:lnTo>
                    <a:pt x="152" y="154"/>
                  </a:lnTo>
                  <a:lnTo>
                    <a:pt x="152" y="154"/>
                  </a:lnTo>
                  <a:lnTo>
                    <a:pt x="152" y="156"/>
                  </a:lnTo>
                  <a:lnTo>
                    <a:pt x="158" y="159"/>
                  </a:lnTo>
                  <a:lnTo>
                    <a:pt x="161" y="162"/>
                  </a:lnTo>
                  <a:lnTo>
                    <a:pt x="166" y="164"/>
                  </a:lnTo>
                  <a:lnTo>
                    <a:pt x="169" y="167"/>
                  </a:lnTo>
                  <a:lnTo>
                    <a:pt x="169" y="167"/>
                  </a:lnTo>
                  <a:lnTo>
                    <a:pt x="171" y="170"/>
                  </a:lnTo>
                  <a:lnTo>
                    <a:pt x="172" y="170"/>
                  </a:lnTo>
                  <a:lnTo>
                    <a:pt x="174" y="172"/>
                  </a:lnTo>
                  <a:lnTo>
                    <a:pt x="174" y="173"/>
                  </a:lnTo>
                  <a:lnTo>
                    <a:pt x="174" y="173"/>
                  </a:lnTo>
                  <a:lnTo>
                    <a:pt x="172" y="177"/>
                  </a:lnTo>
                  <a:lnTo>
                    <a:pt x="171" y="178"/>
                  </a:lnTo>
                  <a:lnTo>
                    <a:pt x="171" y="181"/>
                  </a:lnTo>
                  <a:lnTo>
                    <a:pt x="169" y="183"/>
                  </a:lnTo>
                  <a:lnTo>
                    <a:pt x="164" y="186"/>
                  </a:lnTo>
                  <a:lnTo>
                    <a:pt x="160" y="191"/>
                  </a:lnTo>
                  <a:lnTo>
                    <a:pt x="158" y="192"/>
                  </a:lnTo>
                  <a:lnTo>
                    <a:pt x="156" y="194"/>
                  </a:lnTo>
                  <a:lnTo>
                    <a:pt x="152" y="199"/>
                  </a:lnTo>
                  <a:lnTo>
                    <a:pt x="150" y="200"/>
                  </a:lnTo>
                  <a:lnTo>
                    <a:pt x="147" y="203"/>
                  </a:lnTo>
                  <a:lnTo>
                    <a:pt x="145" y="205"/>
                  </a:lnTo>
                  <a:lnTo>
                    <a:pt x="144" y="206"/>
                  </a:lnTo>
                  <a:lnTo>
                    <a:pt x="141" y="210"/>
                  </a:lnTo>
                  <a:lnTo>
                    <a:pt x="138" y="213"/>
                  </a:lnTo>
                  <a:lnTo>
                    <a:pt x="133" y="214"/>
                  </a:lnTo>
                  <a:lnTo>
                    <a:pt x="133" y="216"/>
                  </a:lnTo>
                  <a:lnTo>
                    <a:pt x="131" y="216"/>
                  </a:lnTo>
                  <a:lnTo>
                    <a:pt x="130" y="218"/>
                  </a:lnTo>
                  <a:lnTo>
                    <a:pt x="128" y="218"/>
                  </a:lnTo>
                  <a:lnTo>
                    <a:pt x="125" y="221"/>
                  </a:lnTo>
                  <a:lnTo>
                    <a:pt x="120" y="225"/>
                  </a:lnTo>
                  <a:lnTo>
                    <a:pt x="119" y="225"/>
                  </a:lnTo>
                  <a:lnTo>
                    <a:pt x="117" y="227"/>
                  </a:lnTo>
                  <a:lnTo>
                    <a:pt x="115" y="227"/>
                  </a:lnTo>
                  <a:lnTo>
                    <a:pt x="115" y="227"/>
                  </a:lnTo>
                  <a:lnTo>
                    <a:pt x="112" y="225"/>
                  </a:lnTo>
                  <a:lnTo>
                    <a:pt x="111" y="225"/>
                  </a:lnTo>
                  <a:lnTo>
                    <a:pt x="109" y="225"/>
                  </a:lnTo>
                  <a:lnTo>
                    <a:pt x="108" y="227"/>
                  </a:lnTo>
                  <a:lnTo>
                    <a:pt x="104" y="227"/>
                  </a:lnTo>
                  <a:lnTo>
                    <a:pt x="103" y="229"/>
                  </a:lnTo>
                  <a:lnTo>
                    <a:pt x="101" y="229"/>
                  </a:lnTo>
                  <a:lnTo>
                    <a:pt x="101" y="227"/>
                  </a:lnTo>
                  <a:lnTo>
                    <a:pt x="101" y="225"/>
                  </a:lnTo>
                  <a:lnTo>
                    <a:pt x="103" y="224"/>
                  </a:lnTo>
                  <a:lnTo>
                    <a:pt x="103" y="224"/>
                  </a:lnTo>
                  <a:lnTo>
                    <a:pt x="101" y="224"/>
                  </a:lnTo>
                  <a:lnTo>
                    <a:pt x="101" y="225"/>
                  </a:lnTo>
                  <a:lnTo>
                    <a:pt x="100" y="227"/>
                  </a:lnTo>
                  <a:lnTo>
                    <a:pt x="100" y="229"/>
                  </a:lnTo>
                  <a:lnTo>
                    <a:pt x="97" y="229"/>
                  </a:lnTo>
                  <a:lnTo>
                    <a:pt x="93" y="227"/>
                  </a:lnTo>
                  <a:lnTo>
                    <a:pt x="93" y="227"/>
                  </a:lnTo>
                  <a:lnTo>
                    <a:pt x="93" y="229"/>
                  </a:lnTo>
                  <a:lnTo>
                    <a:pt x="95" y="230"/>
                  </a:lnTo>
                  <a:lnTo>
                    <a:pt x="93" y="230"/>
                  </a:lnTo>
                  <a:lnTo>
                    <a:pt x="93" y="230"/>
                  </a:lnTo>
                  <a:lnTo>
                    <a:pt x="92" y="230"/>
                  </a:lnTo>
                  <a:lnTo>
                    <a:pt x="90" y="232"/>
                  </a:lnTo>
                  <a:lnTo>
                    <a:pt x="90" y="232"/>
                  </a:lnTo>
                  <a:lnTo>
                    <a:pt x="89" y="230"/>
                  </a:lnTo>
                  <a:lnTo>
                    <a:pt x="87" y="232"/>
                  </a:lnTo>
                  <a:lnTo>
                    <a:pt x="85" y="232"/>
                  </a:lnTo>
                  <a:lnTo>
                    <a:pt x="82" y="232"/>
                  </a:lnTo>
                  <a:lnTo>
                    <a:pt x="81" y="233"/>
                  </a:lnTo>
                  <a:lnTo>
                    <a:pt x="79" y="235"/>
                  </a:lnTo>
                  <a:lnTo>
                    <a:pt x="78" y="235"/>
                  </a:lnTo>
                  <a:lnTo>
                    <a:pt x="73" y="235"/>
                  </a:lnTo>
                  <a:lnTo>
                    <a:pt x="73" y="236"/>
                  </a:lnTo>
                  <a:lnTo>
                    <a:pt x="71" y="236"/>
                  </a:lnTo>
                  <a:lnTo>
                    <a:pt x="70" y="236"/>
                  </a:lnTo>
                  <a:lnTo>
                    <a:pt x="65" y="238"/>
                  </a:lnTo>
                  <a:lnTo>
                    <a:pt x="60" y="238"/>
                  </a:lnTo>
                  <a:lnTo>
                    <a:pt x="59" y="238"/>
                  </a:lnTo>
                  <a:lnTo>
                    <a:pt x="57" y="238"/>
                  </a:lnTo>
                  <a:lnTo>
                    <a:pt x="56" y="240"/>
                  </a:lnTo>
                  <a:lnTo>
                    <a:pt x="52" y="241"/>
                  </a:lnTo>
                  <a:lnTo>
                    <a:pt x="51" y="241"/>
                  </a:lnTo>
                  <a:lnTo>
                    <a:pt x="49" y="241"/>
                  </a:lnTo>
                  <a:lnTo>
                    <a:pt x="51" y="240"/>
                  </a:lnTo>
                  <a:lnTo>
                    <a:pt x="52" y="240"/>
                  </a:lnTo>
                  <a:lnTo>
                    <a:pt x="52" y="238"/>
                  </a:lnTo>
                  <a:lnTo>
                    <a:pt x="52" y="236"/>
                  </a:lnTo>
                  <a:lnTo>
                    <a:pt x="52" y="236"/>
                  </a:lnTo>
                  <a:lnTo>
                    <a:pt x="51" y="236"/>
                  </a:lnTo>
                  <a:lnTo>
                    <a:pt x="51" y="235"/>
                  </a:lnTo>
                  <a:lnTo>
                    <a:pt x="49" y="233"/>
                  </a:lnTo>
                  <a:lnTo>
                    <a:pt x="48" y="233"/>
                  </a:lnTo>
                  <a:lnTo>
                    <a:pt x="48" y="233"/>
                  </a:lnTo>
                  <a:lnTo>
                    <a:pt x="48" y="235"/>
                  </a:lnTo>
                  <a:lnTo>
                    <a:pt x="48" y="236"/>
                  </a:lnTo>
                  <a:lnTo>
                    <a:pt x="46" y="236"/>
                  </a:lnTo>
                  <a:lnTo>
                    <a:pt x="46" y="236"/>
                  </a:lnTo>
                  <a:lnTo>
                    <a:pt x="44" y="236"/>
                  </a:lnTo>
                  <a:lnTo>
                    <a:pt x="43" y="236"/>
                  </a:lnTo>
                  <a:lnTo>
                    <a:pt x="43" y="236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3"/>
                  </a:lnTo>
                  <a:lnTo>
                    <a:pt x="43" y="233"/>
                  </a:lnTo>
                  <a:lnTo>
                    <a:pt x="44" y="233"/>
                  </a:lnTo>
                  <a:lnTo>
                    <a:pt x="44" y="233"/>
                  </a:lnTo>
                  <a:lnTo>
                    <a:pt x="44" y="232"/>
                  </a:lnTo>
                  <a:lnTo>
                    <a:pt x="43" y="232"/>
                  </a:lnTo>
                  <a:lnTo>
                    <a:pt x="43" y="232"/>
                  </a:lnTo>
                  <a:lnTo>
                    <a:pt x="44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3" y="230"/>
                  </a:lnTo>
                  <a:lnTo>
                    <a:pt x="40" y="229"/>
                  </a:lnTo>
                  <a:lnTo>
                    <a:pt x="35" y="227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2" y="225"/>
                  </a:lnTo>
                  <a:lnTo>
                    <a:pt x="30" y="225"/>
                  </a:lnTo>
                  <a:lnTo>
                    <a:pt x="29" y="225"/>
                  </a:lnTo>
                  <a:lnTo>
                    <a:pt x="27" y="224"/>
                  </a:lnTo>
                  <a:lnTo>
                    <a:pt x="27" y="224"/>
                  </a:lnTo>
                  <a:lnTo>
                    <a:pt x="27" y="222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3"/>
                  </a:lnTo>
                  <a:lnTo>
                    <a:pt x="29" y="211"/>
                  </a:lnTo>
                  <a:lnTo>
                    <a:pt x="29" y="210"/>
                  </a:lnTo>
                  <a:lnTo>
                    <a:pt x="29" y="206"/>
                  </a:lnTo>
                  <a:lnTo>
                    <a:pt x="29" y="206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3"/>
                  </a:lnTo>
                  <a:lnTo>
                    <a:pt x="29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29" y="202"/>
                  </a:lnTo>
                  <a:lnTo>
                    <a:pt x="29" y="200"/>
                  </a:lnTo>
                  <a:lnTo>
                    <a:pt x="29" y="197"/>
                  </a:lnTo>
                  <a:lnTo>
                    <a:pt x="27" y="195"/>
                  </a:lnTo>
                  <a:lnTo>
                    <a:pt x="26" y="194"/>
                  </a:lnTo>
                  <a:lnTo>
                    <a:pt x="26" y="191"/>
                  </a:lnTo>
                  <a:lnTo>
                    <a:pt x="27" y="189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4" y="184"/>
                  </a:lnTo>
                  <a:lnTo>
                    <a:pt x="24" y="183"/>
                  </a:lnTo>
                  <a:lnTo>
                    <a:pt x="22" y="180"/>
                  </a:lnTo>
                  <a:lnTo>
                    <a:pt x="22" y="178"/>
                  </a:lnTo>
                  <a:lnTo>
                    <a:pt x="24" y="177"/>
                  </a:lnTo>
                  <a:lnTo>
                    <a:pt x="24" y="177"/>
                  </a:lnTo>
                  <a:lnTo>
                    <a:pt x="29" y="172"/>
                  </a:lnTo>
                  <a:lnTo>
                    <a:pt x="29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33" y="166"/>
                  </a:lnTo>
                  <a:lnTo>
                    <a:pt x="35" y="167"/>
                  </a:lnTo>
                  <a:lnTo>
                    <a:pt x="38" y="166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0" y="162"/>
                  </a:lnTo>
                  <a:lnTo>
                    <a:pt x="40" y="161"/>
                  </a:lnTo>
                  <a:lnTo>
                    <a:pt x="40" y="161"/>
                  </a:lnTo>
                  <a:lnTo>
                    <a:pt x="41" y="161"/>
                  </a:lnTo>
                  <a:lnTo>
                    <a:pt x="40" y="161"/>
                  </a:lnTo>
                  <a:lnTo>
                    <a:pt x="40" y="159"/>
                  </a:lnTo>
                  <a:lnTo>
                    <a:pt x="41" y="159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6" y="156"/>
                  </a:lnTo>
                  <a:lnTo>
                    <a:pt x="51" y="153"/>
                  </a:lnTo>
                  <a:lnTo>
                    <a:pt x="52" y="151"/>
                  </a:lnTo>
                  <a:lnTo>
                    <a:pt x="54" y="151"/>
                  </a:lnTo>
                  <a:lnTo>
                    <a:pt x="57" y="148"/>
                  </a:lnTo>
                  <a:lnTo>
                    <a:pt x="59" y="147"/>
                  </a:lnTo>
                  <a:lnTo>
                    <a:pt x="60" y="145"/>
                  </a:lnTo>
                  <a:lnTo>
                    <a:pt x="63" y="142"/>
                  </a:lnTo>
                  <a:lnTo>
                    <a:pt x="63" y="142"/>
                  </a:lnTo>
                  <a:lnTo>
                    <a:pt x="65" y="139"/>
                  </a:lnTo>
                  <a:lnTo>
                    <a:pt x="68" y="136"/>
                  </a:lnTo>
                  <a:lnTo>
                    <a:pt x="71" y="132"/>
                  </a:lnTo>
                  <a:lnTo>
                    <a:pt x="73" y="131"/>
                  </a:lnTo>
                  <a:lnTo>
                    <a:pt x="73" y="129"/>
                  </a:lnTo>
                  <a:lnTo>
                    <a:pt x="74" y="129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1" y="128"/>
                  </a:lnTo>
                  <a:lnTo>
                    <a:pt x="82" y="128"/>
                  </a:lnTo>
                  <a:lnTo>
                    <a:pt x="84" y="128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5"/>
                  </a:lnTo>
                  <a:lnTo>
                    <a:pt x="84" y="125"/>
                  </a:lnTo>
                  <a:lnTo>
                    <a:pt x="84" y="123"/>
                  </a:lnTo>
                  <a:lnTo>
                    <a:pt x="84" y="123"/>
                  </a:lnTo>
                  <a:lnTo>
                    <a:pt x="82" y="121"/>
                  </a:lnTo>
                  <a:lnTo>
                    <a:pt x="84" y="120"/>
                  </a:lnTo>
                  <a:lnTo>
                    <a:pt x="84" y="117"/>
                  </a:lnTo>
                  <a:lnTo>
                    <a:pt x="84" y="114"/>
                  </a:lnTo>
                  <a:lnTo>
                    <a:pt x="82" y="112"/>
                  </a:lnTo>
                  <a:lnTo>
                    <a:pt x="78" y="109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3" y="107"/>
                  </a:lnTo>
                  <a:lnTo>
                    <a:pt x="74" y="106"/>
                  </a:lnTo>
                  <a:lnTo>
                    <a:pt x="74" y="104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1" y="107"/>
                  </a:lnTo>
                  <a:lnTo>
                    <a:pt x="68" y="106"/>
                  </a:lnTo>
                  <a:lnTo>
                    <a:pt x="67" y="106"/>
                  </a:lnTo>
                  <a:lnTo>
                    <a:pt x="65" y="101"/>
                  </a:lnTo>
                  <a:lnTo>
                    <a:pt x="65" y="99"/>
                  </a:lnTo>
                  <a:lnTo>
                    <a:pt x="63" y="98"/>
                  </a:lnTo>
                  <a:lnTo>
                    <a:pt x="62" y="96"/>
                  </a:lnTo>
                  <a:lnTo>
                    <a:pt x="60" y="96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60" y="91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2" y="88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3" y="84"/>
                  </a:lnTo>
                  <a:lnTo>
                    <a:pt x="63" y="82"/>
                  </a:lnTo>
                  <a:lnTo>
                    <a:pt x="65" y="82"/>
                  </a:lnTo>
                  <a:lnTo>
                    <a:pt x="65" y="80"/>
                  </a:lnTo>
                  <a:lnTo>
                    <a:pt x="63" y="80"/>
                  </a:lnTo>
                  <a:lnTo>
                    <a:pt x="63" y="79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60" y="74"/>
                  </a:lnTo>
                  <a:lnTo>
                    <a:pt x="59" y="73"/>
                  </a:lnTo>
                  <a:lnTo>
                    <a:pt x="59" y="71"/>
                  </a:lnTo>
                  <a:lnTo>
                    <a:pt x="60" y="71"/>
                  </a:lnTo>
                  <a:lnTo>
                    <a:pt x="62" y="69"/>
                  </a:lnTo>
                  <a:lnTo>
                    <a:pt x="62" y="69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9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57"/>
                  </a:lnTo>
                  <a:lnTo>
                    <a:pt x="57" y="55"/>
                  </a:lnTo>
                  <a:lnTo>
                    <a:pt x="59" y="54"/>
                  </a:lnTo>
                  <a:lnTo>
                    <a:pt x="60" y="54"/>
                  </a:lnTo>
                  <a:lnTo>
                    <a:pt x="57" y="52"/>
                  </a:lnTo>
                  <a:lnTo>
                    <a:pt x="56" y="50"/>
                  </a:lnTo>
                  <a:lnTo>
                    <a:pt x="56" y="49"/>
                  </a:lnTo>
                  <a:lnTo>
                    <a:pt x="52" y="49"/>
                  </a:lnTo>
                  <a:lnTo>
                    <a:pt x="52" y="46"/>
                  </a:lnTo>
                  <a:lnTo>
                    <a:pt x="49" y="44"/>
                  </a:lnTo>
                  <a:lnTo>
                    <a:pt x="48" y="43"/>
                  </a:lnTo>
                  <a:lnTo>
                    <a:pt x="48" y="43"/>
                  </a:lnTo>
                  <a:lnTo>
                    <a:pt x="41" y="41"/>
                  </a:lnTo>
                  <a:lnTo>
                    <a:pt x="38" y="41"/>
                  </a:lnTo>
                  <a:lnTo>
                    <a:pt x="35" y="39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6"/>
                  </a:lnTo>
                  <a:lnTo>
                    <a:pt x="29" y="35"/>
                  </a:lnTo>
                  <a:lnTo>
                    <a:pt x="27" y="35"/>
                  </a:lnTo>
                  <a:lnTo>
                    <a:pt x="26" y="33"/>
                  </a:lnTo>
                  <a:lnTo>
                    <a:pt x="24" y="32"/>
                  </a:lnTo>
                  <a:lnTo>
                    <a:pt x="21" y="30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6" y="27"/>
                  </a:lnTo>
                  <a:lnTo>
                    <a:pt x="16" y="25"/>
                  </a:lnTo>
                  <a:lnTo>
                    <a:pt x="19" y="25"/>
                  </a:lnTo>
                  <a:lnTo>
                    <a:pt x="22" y="27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9" y="21"/>
                  </a:lnTo>
                  <a:lnTo>
                    <a:pt x="30" y="21"/>
                  </a:lnTo>
                  <a:lnTo>
                    <a:pt x="30" y="21"/>
                  </a:lnTo>
                  <a:lnTo>
                    <a:pt x="33" y="24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40" y="32"/>
                  </a:lnTo>
                  <a:lnTo>
                    <a:pt x="41" y="33"/>
                  </a:lnTo>
                  <a:lnTo>
                    <a:pt x="41" y="35"/>
                  </a:lnTo>
                  <a:lnTo>
                    <a:pt x="43" y="35"/>
                  </a:lnTo>
                  <a:lnTo>
                    <a:pt x="48" y="35"/>
                  </a:lnTo>
                  <a:lnTo>
                    <a:pt x="51" y="36"/>
                  </a:lnTo>
                  <a:lnTo>
                    <a:pt x="52" y="36"/>
                  </a:lnTo>
                  <a:lnTo>
                    <a:pt x="56" y="36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2" y="33"/>
                  </a:lnTo>
                  <a:lnTo>
                    <a:pt x="62" y="32"/>
                  </a:lnTo>
                  <a:lnTo>
                    <a:pt x="65" y="33"/>
                  </a:lnTo>
                  <a:lnTo>
                    <a:pt x="67" y="33"/>
                  </a:lnTo>
                  <a:lnTo>
                    <a:pt x="70" y="35"/>
                  </a:lnTo>
                  <a:lnTo>
                    <a:pt x="71" y="35"/>
                  </a:lnTo>
                  <a:lnTo>
                    <a:pt x="74" y="36"/>
                  </a:lnTo>
                  <a:lnTo>
                    <a:pt x="76" y="38"/>
                  </a:lnTo>
                  <a:lnTo>
                    <a:pt x="78" y="38"/>
                  </a:lnTo>
                  <a:lnTo>
                    <a:pt x="81" y="36"/>
                  </a:lnTo>
                  <a:lnTo>
                    <a:pt x="82" y="33"/>
                  </a:lnTo>
                  <a:lnTo>
                    <a:pt x="82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87" y="30"/>
                  </a:lnTo>
                  <a:lnTo>
                    <a:pt x="89" y="30"/>
                  </a:lnTo>
                  <a:lnTo>
                    <a:pt x="90" y="27"/>
                  </a:lnTo>
                  <a:lnTo>
                    <a:pt x="90" y="25"/>
                  </a:lnTo>
                  <a:lnTo>
                    <a:pt x="90" y="22"/>
                  </a:lnTo>
                  <a:lnTo>
                    <a:pt x="90" y="21"/>
                  </a:lnTo>
                  <a:lnTo>
                    <a:pt x="92" y="17"/>
                  </a:lnTo>
                  <a:lnTo>
                    <a:pt x="93" y="13"/>
                  </a:lnTo>
                  <a:lnTo>
                    <a:pt x="93" y="11"/>
                  </a:lnTo>
                  <a:lnTo>
                    <a:pt x="95" y="10"/>
                  </a:lnTo>
                  <a:lnTo>
                    <a:pt x="97" y="10"/>
                  </a:lnTo>
                  <a:lnTo>
                    <a:pt x="98" y="8"/>
                  </a:lnTo>
                  <a:lnTo>
                    <a:pt x="101" y="3"/>
                  </a:lnTo>
                  <a:lnTo>
                    <a:pt x="103" y="3"/>
                  </a:lnTo>
                  <a:lnTo>
                    <a:pt x="104" y="3"/>
                  </a:lnTo>
                  <a:lnTo>
                    <a:pt x="108" y="3"/>
                  </a:lnTo>
                  <a:lnTo>
                    <a:pt x="109" y="5"/>
                  </a:lnTo>
                  <a:lnTo>
                    <a:pt x="109" y="5"/>
                  </a:lnTo>
                  <a:lnTo>
                    <a:pt x="111" y="3"/>
                  </a:lnTo>
                  <a:lnTo>
                    <a:pt x="114" y="3"/>
                  </a:lnTo>
                  <a:lnTo>
                    <a:pt x="117" y="0"/>
                  </a:lnTo>
                  <a:lnTo>
                    <a:pt x="1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4" name="Freeform 281">
              <a:extLst>
                <a:ext uri="{FF2B5EF4-FFF2-40B4-BE49-F238E27FC236}">
                  <a16:creationId xmlns:a16="http://schemas.microsoft.com/office/drawing/2014/main" id="{61ED2AD3-62F6-4157-A102-5690571BC4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692824" y="3998790"/>
              <a:ext cx="424930" cy="321622"/>
            </a:xfrm>
            <a:custGeom>
              <a:avLst/>
              <a:gdLst>
                <a:gd name="T0" fmla="*/ 74 w 218"/>
                <a:gd name="T1" fmla="*/ 2 h 165"/>
                <a:gd name="T2" fmla="*/ 81 w 218"/>
                <a:gd name="T3" fmla="*/ 6 h 165"/>
                <a:gd name="T4" fmla="*/ 90 w 218"/>
                <a:gd name="T5" fmla="*/ 3 h 165"/>
                <a:gd name="T6" fmla="*/ 95 w 218"/>
                <a:gd name="T7" fmla="*/ 5 h 165"/>
                <a:gd name="T8" fmla="*/ 103 w 218"/>
                <a:gd name="T9" fmla="*/ 5 h 165"/>
                <a:gd name="T10" fmla="*/ 114 w 218"/>
                <a:gd name="T11" fmla="*/ 9 h 165"/>
                <a:gd name="T12" fmla="*/ 125 w 218"/>
                <a:gd name="T13" fmla="*/ 22 h 165"/>
                <a:gd name="T14" fmla="*/ 133 w 218"/>
                <a:gd name="T15" fmla="*/ 30 h 165"/>
                <a:gd name="T16" fmla="*/ 133 w 218"/>
                <a:gd name="T17" fmla="*/ 39 h 165"/>
                <a:gd name="T18" fmla="*/ 128 w 218"/>
                <a:gd name="T19" fmla="*/ 47 h 165"/>
                <a:gd name="T20" fmla="*/ 130 w 218"/>
                <a:gd name="T21" fmla="*/ 57 h 165"/>
                <a:gd name="T22" fmla="*/ 139 w 218"/>
                <a:gd name="T23" fmla="*/ 55 h 165"/>
                <a:gd name="T24" fmla="*/ 144 w 218"/>
                <a:gd name="T25" fmla="*/ 55 h 165"/>
                <a:gd name="T26" fmla="*/ 141 w 218"/>
                <a:gd name="T27" fmla="*/ 61 h 165"/>
                <a:gd name="T28" fmla="*/ 142 w 218"/>
                <a:gd name="T29" fmla="*/ 66 h 165"/>
                <a:gd name="T30" fmla="*/ 148 w 218"/>
                <a:gd name="T31" fmla="*/ 72 h 165"/>
                <a:gd name="T32" fmla="*/ 153 w 218"/>
                <a:gd name="T33" fmla="*/ 80 h 165"/>
                <a:gd name="T34" fmla="*/ 164 w 218"/>
                <a:gd name="T35" fmla="*/ 87 h 165"/>
                <a:gd name="T36" fmla="*/ 186 w 218"/>
                <a:gd name="T37" fmla="*/ 95 h 165"/>
                <a:gd name="T38" fmla="*/ 218 w 218"/>
                <a:gd name="T39" fmla="*/ 99 h 165"/>
                <a:gd name="T40" fmla="*/ 199 w 218"/>
                <a:gd name="T41" fmla="*/ 118 h 165"/>
                <a:gd name="T42" fmla="*/ 180 w 218"/>
                <a:gd name="T43" fmla="*/ 135 h 165"/>
                <a:gd name="T44" fmla="*/ 166 w 218"/>
                <a:gd name="T45" fmla="*/ 143 h 165"/>
                <a:gd name="T46" fmla="*/ 153 w 218"/>
                <a:gd name="T47" fmla="*/ 145 h 165"/>
                <a:gd name="T48" fmla="*/ 144 w 218"/>
                <a:gd name="T49" fmla="*/ 151 h 165"/>
                <a:gd name="T50" fmla="*/ 134 w 218"/>
                <a:gd name="T51" fmla="*/ 154 h 165"/>
                <a:gd name="T52" fmla="*/ 123 w 218"/>
                <a:gd name="T53" fmla="*/ 158 h 165"/>
                <a:gd name="T54" fmla="*/ 117 w 218"/>
                <a:gd name="T55" fmla="*/ 158 h 165"/>
                <a:gd name="T56" fmla="*/ 106 w 218"/>
                <a:gd name="T57" fmla="*/ 156 h 165"/>
                <a:gd name="T58" fmla="*/ 95 w 218"/>
                <a:gd name="T59" fmla="*/ 164 h 165"/>
                <a:gd name="T60" fmla="*/ 84 w 218"/>
                <a:gd name="T61" fmla="*/ 164 h 165"/>
                <a:gd name="T62" fmla="*/ 73 w 218"/>
                <a:gd name="T63" fmla="*/ 161 h 165"/>
                <a:gd name="T64" fmla="*/ 57 w 218"/>
                <a:gd name="T65" fmla="*/ 151 h 165"/>
                <a:gd name="T66" fmla="*/ 46 w 218"/>
                <a:gd name="T67" fmla="*/ 151 h 165"/>
                <a:gd name="T68" fmla="*/ 41 w 218"/>
                <a:gd name="T69" fmla="*/ 145 h 165"/>
                <a:gd name="T70" fmla="*/ 41 w 218"/>
                <a:gd name="T71" fmla="*/ 139 h 165"/>
                <a:gd name="T72" fmla="*/ 35 w 218"/>
                <a:gd name="T73" fmla="*/ 137 h 165"/>
                <a:gd name="T74" fmla="*/ 33 w 218"/>
                <a:gd name="T75" fmla="*/ 135 h 165"/>
                <a:gd name="T76" fmla="*/ 29 w 218"/>
                <a:gd name="T77" fmla="*/ 128 h 165"/>
                <a:gd name="T78" fmla="*/ 24 w 218"/>
                <a:gd name="T79" fmla="*/ 118 h 165"/>
                <a:gd name="T80" fmla="*/ 16 w 218"/>
                <a:gd name="T81" fmla="*/ 110 h 165"/>
                <a:gd name="T82" fmla="*/ 10 w 218"/>
                <a:gd name="T83" fmla="*/ 104 h 165"/>
                <a:gd name="T84" fmla="*/ 2 w 218"/>
                <a:gd name="T85" fmla="*/ 102 h 165"/>
                <a:gd name="T86" fmla="*/ 3 w 218"/>
                <a:gd name="T87" fmla="*/ 96 h 165"/>
                <a:gd name="T88" fmla="*/ 10 w 218"/>
                <a:gd name="T89" fmla="*/ 93 h 165"/>
                <a:gd name="T90" fmla="*/ 16 w 218"/>
                <a:gd name="T91" fmla="*/ 91 h 165"/>
                <a:gd name="T92" fmla="*/ 16 w 218"/>
                <a:gd name="T93" fmla="*/ 79 h 165"/>
                <a:gd name="T94" fmla="*/ 18 w 218"/>
                <a:gd name="T95" fmla="*/ 71 h 165"/>
                <a:gd name="T96" fmla="*/ 21 w 218"/>
                <a:gd name="T97" fmla="*/ 61 h 165"/>
                <a:gd name="T98" fmla="*/ 26 w 218"/>
                <a:gd name="T99" fmla="*/ 58 h 165"/>
                <a:gd name="T100" fmla="*/ 29 w 218"/>
                <a:gd name="T101" fmla="*/ 57 h 165"/>
                <a:gd name="T102" fmla="*/ 30 w 218"/>
                <a:gd name="T103" fmla="*/ 46 h 165"/>
                <a:gd name="T104" fmla="*/ 38 w 218"/>
                <a:gd name="T105" fmla="*/ 33 h 165"/>
                <a:gd name="T106" fmla="*/ 46 w 218"/>
                <a:gd name="T107" fmla="*/ 31 h 165"/>
                <a:gd name="T108" fmla="*/ 48 w 218"/>
                <a:gd name="T109" fmla="*/ 22 h 165"/>
                <a:gd name="T110" fmla="*/ 51 w 218"/>
                <a:gd name="T111" fmla="*/ 14 h 165"/>
                <a:gd name="T112" fmla="*/ 55 w 218"/>
                <a:gd name="T113" fmla="*/ 8 h 165"/>
                <a:gd name="T114" fmla="*/ 60 w 218"/>
                <a:gd name="T115" fmla="*/ 6 h 165"/>
                <a:gd name="T116" fmla="*/ 66 w 218"/>
                <a:gd name="T117" fmla="*/ 9 h 165"/>
                <a:gd name="T118" fmla="*/ 71 w 218"/>
                <a:gd name="T11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8" h="165">
                  <a:moveTo>
                    <a:pt x="71" y="0"/>
                  </a:moveTo>
                  <a:lnTo>
                    <a:pt x="73" y="0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3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5" y="5"/>
                  </a:lnTo>
                  <a:lnTo>
                    <a:pt x="87" y="3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2" y="5"/>
                  </a:lnTo>
                  <a:lnTo>
                    <a:pt x="93" y="5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5"/>
                  </a:lnTo>
                  <a:lnTo>
                    <a:pt x="101" y="6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6" y="6"/>
                  </a:lnTo>
                  <a:lnTo>
                    <a:pt x="107" y="8"/>
                  </a:lnTo>
                  <a:lnTo>
                    <a:pt x="109" y="9"/>
                  </a:lnTo>
                  <a:lnTo>
                    <a:pt x="114" y="9"/>
                  </a:lnTo>
                  <a:lnTo>
                    <a:pt x="114" y="11"/>
                  </a:lnTo>
                  <a:lnTo>
                    <a:pt x="115" y="13"/>
                  </a:lnTo>
                  <a:lnTo>
                    <a:pt x="119" y="16"/>
                  </a:lnTo>
                  <a:lnTo>
                    <a:pt x="122" y="19"/>
                  </a:lnTo>
                  <a:lnTo>
                    <a:pt x="125" y="22"/>
                  </a:lnTo>
                  <a:lnTo>
                    <a:pt x="128" y="24"/>
                  </a:lnTo>
                  <a:lnTo>
                    <a:pt x="130" y="27"/>
                  </a:lnTo>
                  <a:lnTo>
                    <a:pt x="130" y="28"/>
                  </a:lnTo>
                  <a:lnTo>
                    <a:pt x="131" y="30"/>
                  </a:lnTo>
                  <a:lnTo>
                    <a:pt x="133" y="30"/>
                  </a:lnTo>
                  <a:lnTo>
                    <a:pt x="134" y="31"/>
                  </a:lnTo>
                  <a:lnTo>
                    <a:pt x="134" y="33"/>
                  </a:lnTo>
                  <a:lnTo>
                    <a:pt x="136" y="35"/>
                  </a:lnTo>
                  <a:lnTo>
                    <a:pt x="134" y="36"/>
                  </a:lnTo>
                  <a:lnTo>
                    <a:pt x="133" y="39"/>
                  </a:lnTo>
                  <a:lnTo>
                    <a:pt x="131" y="43"/>
                  </a:lnTo>
                  <a:lnTo>
                    <a:pt x="130" y="44"/>
                  </a:lnTo>
                  <a:lnTo>
                    <a:pt x="128" y="46"/>
                  </a:lnTo>
                  <a:lnTo>
                    <a:pt x="128" y="46"/>
                  </a:lnTo>
                  <a:lnTo>
                    <a:pt x="128" y="47"/>
                  </a:lnTo>
                  <a:lnTo>
                    <a:pt x="128" y="50"/>
                  </a:lnTo>
                  <a:lnTo>
                    <a:pt x="128" y="54"/>
                  </a:lnTo>
                  <a:lnTo>
                    <a:pt x="128" y="57"/>
                  </a:lnTo>
                  <a:lnTo>
                    <a:pt x="130" y="57"/>
                  </a:lnTo>
                  <a:lnTo>
                    <a:pt x="130" y="57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6" y="55"/>
                  </a:lnTo>
                  <a:lnTo>
                    <a:pt x="137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5"/>
                  </a:lnTo>
                  <a:lnTo>
                    <a:pt x="142" y="55"/>
                  </a:lnTo>
                  <a:lnTo>
                    <a:pt x="144" y="57"/>
                  </a:lnTo>
                  <a:lnTo>
                    <a:pt x="144" y="55"/>
                  </a:lnTo>
                  <a:lnTo>
                    <a:pt x="144" y="57"/>
                  </a:lnTo>
                  <a:lnTo>
                    <a:pt x="144" y="57"/>
                  </a:lnTo>
                  <a:lnTo>
                    <a:pt x="142" y="58"/>
                  </a:lnTo>
                  <a:lnTo>
                    <a:pt x="142" y="58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3"/>
                  </a:lnTo>
                  <a:lnTo>
                    <a:pt x="142" y="65"/>
                  </a:lnTo>
                  <a:lnTo>
                    <a:pt x="142" y="66"/>
                  </a:lnTo>
                  <a:lnTo>
                    <a:pt x="144" y="68"/>
                  </a:lnTo>
                  <a:lnTo>
                    <a:pt x="144" y="68"/>
                  </a:lnTo>
                  <a:lnTo>
                    <a:pt x="145" y="71"/>
                  </a:lnTo>
                  <a:lnTo>
                    <a:pt x="147" y="71"/>
                  </a:lnTo>
                  <a:lnTo>
                    <a:pt x="148" y="72"/>
                  </a:lnTo>
                  <a:lnTo>
                    <a:pt x="148" y="74"/>
                  </a:lnTo>
                  <a:lnTo>
                    <a:pt x="150" y="76"/>
                  </a:lnTo>
                  <a:lnTo>
                    <a:pt x="152" y="77"/>
                  </a:lnTo>
                  <a:lnTo>
                    <a:pt x="152" y="79"/>
                  </a:lnTo>
                  <a:lnTo>
                    <a:pt x="153" y="80"/>
                  </a:lnTo>
                  <a:lnTo>
                    <a:pt x="155" y="80"/>
                  </a:lnTo>
                  <a:lnTo>
                    <a:pt x="158" y="82"/>
                  </a:lnTo>
                  <a:lnTo>
                    <a:pt x="160" y="85"/>
                  </a:lnTo>
                  <a:lnTo>
                    <a:pt x="160" y="85"/>
                  </a:lnTo>
                  <a:lnTo>
                    <a:pt x="164" y="87"/>
                  </a:lnTo>
                  <a:lnTo>
                    <a:pt x="169" y="88"/>
                  </a:lnTo>
                  <a:lnTo>
                    <a:pt x="172" y="90"/>
                  </a:lnTo>
                  <a:lnTo>
                    <a:pt x="177" y="91"/>
                  </a:lnTo>
                  <a:lnTo>
                    <a:pt x="182" y="93"/>
                  </a:lnTo>
                  <a:lnTo>
                    <a:pt x="186" y="95"/>
                  </a:lnTo>
                  <a:lnTo>
                    <a:pt x="193" y="96"/>
                  </a:lnTo>
                  <a:lnTo>
                    <a:pt x="197" y="98"/>
                  </a:lnTo>
                  <a:lnTo>
                    <a:pt x="202" y="99"/>
                  </a:lnTo>
                  <a:lnTo>
                    <a:pt x="202" y="99"/>
                  </a:lnTo>
                  <a:lnTo>
                    <a:pt x="218" y="99"/>
                  </a:lnTo>
                  <a:lnTo>
                    <a:pt x="213" y="102"/>
                  </a:lnTo>
                  <a:lnTo>
                    <a:pt x="210" y="107"/>
                  </a:lnTo>
                  <a:lnTo>
                    <a:pt x="205" y="110"/>
                  </a:lnTo>
                  <a:lnTo>
                    <a:pt x="202" y="113"/>
                  </a:lnTo>
                  <a:lnTo>
                    <a:pt x="199" y="118"/>
                  </a:lnTo>
                  <a:lnTo>
                    <a:pt x="194" y="121"/>
                  </a:lnTo>
                  <a:lnTo>
                    <a:pt x="191" y="124"/>
                  </a:lnTo>
                  <a:lnTo>
                    <a:pt x="188" y="128"/>
                  </a:lnTo>
                  <a:lnTo>
                    <a:pt x="183" y="132"/>
                  </a:lnTo>
                  <a:lnTo>
                    <a:pt x="180" y="135"/>
                  </a:lnTo>
                  <a:lnTo>
                    <a:pt x="177" y="140"/>
                  </a:lnTo>
                  <a:lnTo>
                    <a:pt x="174" y="143"/>
                  </a:lnTo>
                  <a:lnTo>
                    <a:pt x="174" y="143"/>
                  </a:lnTo>
                  <a:lnTo>
                    <a:pt x="169" y="143"/>
                  </a:lnTo>
                  <a:lnTo>
                    <a:pt x="166" y="143"/>
                  </a:lnTo>
                  <a:lnTo>
                    <a:pt x="160" y="143"/>
                  </a:lnTo>
                  <a:lnTo>
                    <a:pt x="160" y="143"/>
                  </a:lnTo>
                  <a:lnTo>
                    <a:pt x="158" y="143"/>
                  </a:lnTo>
                  <a:lnTo>
                    <a:pt x="158" y="143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0" y="147"/>
                  </a:lnTo>
                  <a:lnTo>
                    <a:pt x="147" y="148"/>
                  </a:lnTo>
                  <a:lnTo>
                    <a:pt x="145" y="148"/>
                  </a:lnTo>
                  <a:lnTo>
                    <a:pt x="144" y="151"/>
                  </a:lnTo>
                  <a:lnTo>
                    <a:pt x="144" y="151"/>
                  </a:lnTo>
                  <a:lnTo>
                    <a:pt x="144" y="153"/>
                  </a:lnTo>
                  <a:lnTo>
                    <a:pt x="142" y="153"/>
                  </a:lnTo>
                  <a:lnTo>
                    <a:pt x="136" y="154"/>
                  </a:lnTo>
                  <a:lnTo>
                    <a:pt x="134" y="154"/>
                  </a:lnTo>
                  <a:lnTo>
                    <a:pt x="131" y="154"/>
                  </a:lnTo>
                  <a:lnTo>
                    <a:pt x="130" y="156"/>
                  </a:lnTo>
                  <a:lnTo>
                    <a:pt x="130" y="158"/>
                  </a:lnTo>
                  <a:lnTo>
                    <a:pt x="126" y="158"/>
                  </a:lnTo>
                  <a:lnTo>
                    <a:pt x="123" y="158"/>
                  </a:lnTo>
                  <a:lnTo>
                    <a:pt x="122" y="158"/>
                  </a:lnTo>
                  <a:lnTo>
                    <a:pt x="122" y="158"/>
                  </a:lnTo>
                  <a:lnTo>
                    <a:pt x="120" y="158"/>
                  </a:lnTo>
                  <a:lnTo>
                    <a:pt x="119" y="158"/>
                  </a:lnTo>
                  <a:lnTo>
                    <a:pt x="117" y="158"/>
                  </a:lnTo>
                  <a:lnTo>
                    <a:pt x="117" y="156"/>
                  </a:lnTo>
                  <a:lnTo>
                    <a:pt x="115" y="154"/>
                  </a:lnTo>
                  <a:lnTo>
                    <a:pt x="114" y="153"/>
                  </a:lnTo>
                  <a:lnTo>
                    <a:pt x="109" y="154"/>
                  </a:lnTo>
                  <a:lnTo>
                    <a:pt x="106" y="156"/>
                  </a:lnTo>
                  <a:lnTo>
                    <a:pt x="103" y="158"/>
                  </a:lnTo>
                  <a:lnTo>
                    <a:pt x="100" y="159"/>
                  </a:lnTo>
                  <a:lnTo>
                    <a:pt x="100" y="161"/>
                  </a:lnTo>
                  <a:lnTo>
                    <a:pt x="96" y="162"/>
                  </a:lnTo>
                  <a:lnTo>
                    <a:pt x="95" y="164"/>
                  </a:lnTo>
                  <a:lnTo>
                    <a:pt x="95" y="165"/>
                  </a:lnTo>
                  <a:lnTo>
                    <a:pt x="90" y="164"/>
                  </a:lnTo>
                  <a:lnTo>
                    <a:pt x="90" y="164"/>
                  </a:lnTo>
                  <a:lnTo>
                    <a:pt x="87" y="164"/>
                  </a:lnTo>
                  <a:lnTo>
                    <a:pt x="84" y="164"/>
                  </a:lnTo>
                  <a:lnTo>
                    <a:pt x="82" y="162"/>
                  </a:lnTo>
                  <a:lnTo>
                    <a:pt x="79" y="162"/>
                  </a:lnTo>
                  <a:lnTo>
                    <a:pt x="76" y="162"/>
                  </a:lnTo>
                  <a:lnTo>
                    <a:pt x="74" y="162"/>
                  </a:lnTo>
                  <a:lnTo>
                    <a:pt x="73" y="161"/>
                  </a:lnTo>
                  <a:lnTo>
                    <a:pt x="70" y="159"/>
                  </a:lnTo>
                  <a:lnTo>
                    <a:pt x="66" y="158"/>
                  </a:lnTo>
                  <a:lnTo>
                    <a:pt x="65" y="156"/>
                  </a:lnTo>
                  <a:lnTo>
                    <a:pt x="60" y="153"/>
                  </a:lnTo>
                  <a:lnTo>
                    <a:pt x="57" y="151"/>
                  </a:lnTo>
                  <a:lnTo>
                    <a:pt x="57" y="151"/>
                  </a:lnTo>
                  <a:lnTo>
                    <a:pt x="55" y="151"/>
                  </a:lnTo>
                  <a:lnTo>
                    <a:pt x="52" y="151"/>
                  </a:lnTo>
                  <a:lnTo>
                    <a:pt x="48" y="151"/>
                  </a:lnTo>
                  <a:lnTo>
                    <a:pt x="46" y="151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43" y="148"/>
                  </a:lnTo>
                  <a:lnTo>
                    <a:pt x="41" y="147"/>
                  </a:lnTo>
                  <a:lnTo>
                    <a:pt x="41" y="145"/>
                  </a:lnTo>
                  <a:lnTo>
                    <a:pt x="41" y="143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1" y="139"/>
                  </a:lnTo>
                  <a:lnTo>
                    <a:pt x="40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3" y="137"/>
                  </a:lnTo>
                  <a:lnTo>
                    <a:pt x="33" y="137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2" y="134"/>
                  </a:lnTo>
                  <a:lnTo>
                    <a:pt x="30" y="132"/>
                  </a:lnTo>
                  <a:lnTo>
                    <a:pt x="30" y="131"/>
                  </a:lnTo>
                  <a:lnTo>
                    <a:pt x="30" y="131"/>
                  </a:lnTo>
                  <a:lnTo>
                    <a:pt x="29" y="128"/>
                  </a:lnTo>
                  <a:lnTo>
                    <a:pt x="29" y="126"/>
                  </a:lnTo>
                  <a:lnTo>
                    <a:pt x="27" y="124"/>
                  </a:lnTo>
                  <a:lnTo>
                    <a:pt x="26" y="120"/>
                  </a:lnTo>
                  <a:lnTo>
                    <a:pt x="26" y="118"/>
                  </a:lnTo>
                  <a:lnTo>
                    <a:pt x="24" y="118"/>
                  </a:lnTo>
                  <a:lnTo>
                    <a:pt x="24" y="117"/>
                  </a:lnTo>
                  <a:lnTo>
                    <a:pt x="22" y="115"/>
                  </a:lnTo>
                  <a:lnTo>
                    <a:pt x="19" y="113"/>
                  </a:lnTo>
                  <a:lnTo>
                    <a:pt x="18" y="112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9"/>
                  </a:lnTo>
                  <a:lnTo>
                    <a:pt x="14" y="107"/>
                  </a:lnTo>
                  <a:lnTo>
                    <a:pt x="14" y="107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8" y="104"/>
                  </a:lnTo>
                  <a:lnTo>
                    <a:pt x="7" y="104"/>
                  </a:lnTo>
                  <a:lnTo>
                    <a:pt x="3" y="102"/>
                  </a:lnTo>
                  <a:lnTo>
                    <a:pt x="2" y="102"/>
                  </a:lnTo>
                  <a:lnTo>
                    <a:pt x="0" y="101"/>
                  </a:lnTo>
                  <a:lnTo>
                    <a:pt x="0" y="101"/>
                  </a:lnTo>
                  <a:lnTo>
                    <a:pt x="0" y="99"/>
                  </a:lnTo>
                  <a:lnTo>
                    <a:pt x="2" y="99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5" y="93"/>
                  </a:lnTo>
                  <a:lnTo>
                    <a:pt x="7" y="93"/>
                  </a:lnTo>
                  <a:lnTo>
                    <a:pt x="8" y="93"/>
                  </a:lnTo>
                  <a:lnTo>
                    <a:pt x="10" y="93"/>
                  </a:lnTo>
                  <a:lnTo>
                    <a:pt x="13" y="93"/>
                  </a:lnTo>
                  <a:lnTo>
                    <a:pt x="14" y="93"/>
                  </a:lnTo>
                  <a:lnTo>
                    <a:pt x="16" y="93"/>
                  </a:lnTo>
                  <a:lnTo>
                    <a:pt x="16" y="91"/>
                  </a:lnTo>
                  <a:lnTo>
                    <a:pt x="16" y="91"/>
                  </a:lnTo>
                  <a:lnTo>
                    <a:pt x="16" y="90"/>
                  </a:lnTo>
                  <a:lnTo>
                    <a:pt x="16" y="88"/>
                  </a:lnTo>
                  <a:lnTo>
                    <a:pt x="16" y="85"/>
                  </a:lnTo>
                  <a:lnTo>
                    <a:pt x="16" y="82"/>
                  </a:lnTo>
                  <a:lnTo>
                    <a:pt x="16" y="79"/>
                  </a:lnTo>
                  <a:lnTo>
                    <a:pt x="16" y="79"/>
                  </a:lnTo>
                  <a:lnTo>
                    <a:pt x="16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8" y="71"/>
                  </a:lnTo>
                  <a:lnTo>
                    <a:pt x="19" y="69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3"/>
                  </a:lnTo>
                  <a:lnTo>
                    <a:pt x="21" y="61"/>
                  </a:lnTo>
                  <a:lnTo>
                    <a:pt x="21" y="58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4" y="58"/>
                  </a:lnTo>
                  <a:lnTo>
                    <a:pt x="26" y="58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7"/>
                  </a:lnTo>
                  <a:lnTo>
                    <a:pt x="29" y="54"/>
                  </a:lnTo>
                  <a:lnTo>
                    <a:pt x="29" y="52"/>
                  </a:lnTo>
                  <a:lnTo>
                    <a:pt x="30" y="50"/>
                  </a:lnTo>
                  <a:lnTo>
                    <a:pt x="30" y="47"/>
                  </a:lnTo>
                  <a:lnTo>
                    <a:pt x="30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5" y="39"/>
                  </a:lnTo>
                  <a:lnTo>
                    <a:pt x="37" y="36"/>
                  </a:lnTo>
                  <a:lnTo>
                    <a:pt x="38" y="33"/>
                  </a:lnTo>
                  <a:lnTo>
                    <a:pt x="40" y="31"/>
                  </a:lnTo>
                  <a:lnTo>
                    <a:pt x="40" y="31"/>
                  </a:lnTo>
                  <a:lnTo>
                    <a:pt x="41" y="31"/>
                  </a:lnTo>
                  <a:lnTo>
                    <a:pt x="44" y="31"/>
                  </a:lnTo>
                  <a:lnTo>
                    <a:pt x="46" y="31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46" y="28"/>
                  </a:lnTo>
                  <a:lnTo>
                    <a:pt x="46" y="25"/>
                  </a:lnTo>
                  <a:lnTo>
                    <a:pt x="48" y="22"/>
                  </a:lnTo>
                  <a:lnTo>
                    <a:pt x="48" y="20"/>
                  </a:lnTo>
                  <a:lnTo>
                    <a:pt x="49" y="20"/>
                  </a:lnTo>
                  <a:lnTo>
                    <a:pt x="49" y="19"/>
                  </a:lnTo>
                  <a:lnTo>
                    <a:pt x="49" y="17"/>
                  </a:lnTo>
                  <a:lnTo>
                    <a:pt x="51" y="14"/>
                  </a:lnTo>
                  <a:lnTo>
                    <a:pt x="51" y="13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0" y="6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8" y="8"/>
                  </a:lnTo>
                  <a:lnTo>
                    <a:pt x="68" y="5"/>
                  </a:lnTo>
                  <a:lnTo>
                    <a:pt x="71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5" name="Freeform 282">
              <a:extLst>
                <a:ext uri="{FF2B5EF4-FFF2-40B4-BE49-F238E27FC236}">
                  <a16:creationId xmlns:a16="http://schemas.microsoft.com/office/drawing/2014/main" id="{B4DC4AF6-7D8E-45D2-A76B-3C44DBF0C68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52348" y="3106046"/>
              <a:ext cx="633498" cy="518493"/>
            </a:xfrm>
            <a:custGeom>
              <a:avLst/>
              <a:gdLst>
                <a:gd name="T0" fmla="*/ 39 w 325"/>
                <a:gd name="T1" fmla="*/ 258 h 266"/>
                <a:gd name="T2" fmla="*/ 34 w 325"/>
                <a:gd name="T3" fmla="*/ 261 h 266"/>
                <a:gd name="T4" fmla="*/ 16 w 325"/>
                <a:gd name="T5" fmla="*/ 258 h 266"/>
                <a:gd name="T6" fmla="*/ 30 w 325"/>
                <a:gd name="T7" fmla="*/ 250 h 266"/>
                <a:gd name="T8" fmla="*/ 19 w 325"/>
                <a:gd name="T9" fmla="*/ 255 h 266"/>
                <a:gd name="T10" fmla="*/ 63 w 325"/>
                <a:gd name="T11" fmla="*/ 248 h 266"/>
                <a:gd name="T12" fmla="*/ 57 w 325"/>
                <a:gd name="T13" fmla="*/ 256 h 266"/>
                <a:gd name="T14" fmla="*/ 6 w 325"/>
                <a:gd name="T15" fmla="*/ 248 h 266"/>
                <a:gd name="T16" fmla="*/ 68 w 325"/>
                <a:gd name="T17" fmla="*/ 241 h 266"/>
                <a:gd name="T18" fmla="*/ 63 w 325"/>
                <a:gd name="T19" fmla="*/ 244 h 266"/>
                <a:gd name="T20" fmla="*/ 285 w 325"/>
                <a:gd name="T21" fmla="*/ 88 h 266"/>
                <a:gd name="T22" fmla="*/ 284 w 325"/>
                <a:gd name="T23" fmla="*/ 83 h 266"/>
                <a:gd name="T24" fmla="*/ 285 w 325"/>
                <a:gd name="T25" fmla="*/ 80 h 266"/>
                <a:gd name="T26" fmla="*/ 310 w 325"/>
                <a:gd name="T27" fmla="*/ 69 h 266"/>
                <a:gd name="T28" fmla="*/ 309 w 325"/>
                <a:gd name="T29" fmla="*/ 77 h 266"/>
                <a:gd name="T30" fmla="*/ 299 w 325"/>
                <a:gd name="T31" fmla="*/ 74 h 266"/>
                <a:gd name="T32" fmla="*/ 325 w 325"/>
                <a:gd name="T33" fmla="*/ 64 h 266"/>
                <a:gd name="T34" fmla="*/ 318 w 325"/>
                <a:gd name="T35" fmla="*/ 64 h 266"/>
                <a:gd name="T36" fmla="*/ 167 w 325"/>
                <a:gd name="T37" fmla="*/ 3 h 266"/>
                <a:gd name="T38" fmla="*/ 200 w 325"/>
                <a:gd name="T39" fmla="*/ 6 h 266"/>
                <a:gd name="T40" fmla="*/ 220 w 325"/>
                <a:gd name="T41" fmla="*/ 6 h 266"/>
                <a:gd name="T42" fmla="*/ 238 w 325"/>
                <a:gd name="T43" fmla="*/ 9 h 266"/>
                <a:gd name="T44" fmla="*/ 241 w 325"/>
                <a:gd name="T45" fmla="*/ 12 h 266"/>
                <a:gd name="T46" fmla="*/ 246 w 325"/>
                <a:gd name="T47" fmla="*/ 14 h 266"/>
                <a:gd name="T48" fmla="*/ 258 w 325"/>
                <a:gd name="T49" fmla="*/ 17 h 266"/>
                <a:gd name="T50" fmla="*/ 268 w 325"/>
                <a:gd name="T51" fmla="*/ 18 h 266"/>
                <a:gd name="T52" fmla="*/ 277 w 325"/>
                <a:gd name="T53" fmla="*/ 17 h 266"/>
                <a:gd name="T54" fmla="*/ 284 w 325"/>
                <a:gd name="T55" fmla="*/ 23 h 266"/>
                <a:gd name="T56" fmla="*/ 291 w 325"/>
                <a:gd name="T57" fmla="*/ 25 h 266"/>
                <a:gd name="T58" fmla="*/ 301 w 325"/>
                <a:gd name="T59" fmla="*/ 25 h 266"/>
                <a:gd name="T60" fmla="*/ 310 w 325"/>
                <a:gd name="T61" fmla="*/ 25 h 266"/>
                <a:gd name="T62" fmla="*/ 310 w 325"/>
                <a:gd name="T63" fmla="*/ 33 h 266"/>
                <a:gd name="T64" fmla="*/ 274 w 325"/>
                <a:gd name="T65" fmla="*/ 50 h 266"/>
                <a:gd name="T66" fmla="*/ 268 w 325"/>
                <a:gd name="T67" fmla="*/ 59 h 266"/>
                <a:gd name="T68" fmla="*/ 265 w 325"/>
                <a:gd name="T69" fmla="*/ 85 h 266"/>
                <a:gd name="T70" fmla="*/ 252 w 325"/>
                <a:gd name="T71" fmla="*/ 100 h 266"/>
                <a:gd name="T72" fmla="*/ 239 w 325"/>
                <a:gd name="T73" fmla="*/ 110 h 266"/>
                <a:gd name="T74" fmla="*/ 222 w 325"/>
                <a:gd name="T75" fmla="*/ 121 h 266"/>
                <a:gd name="T76" fmla="*/ 198 w 325"/>
                <a:gd name="T77" fmla="*/ 122 h 266"/>
                <a:gd name="T78" fmla="*/ 184 w 325"/>
                <a:gd name="T79" fmla="*/ 130 h 266"/>
                <a:gd name="T80" fmla="*/ 172 w 325"/>
                <a:gd name="T81" fmla="*/ 124 h 266"/>
                <a:gd name="T82" fmla="*/ 170 w 325"/>
                <a:gd name="T83" fmla="*/ 118 h 266"/>
                <a:gd name="T84" fmla="*/ 154 w 325"/>
                <a:gd name="T85" fmla="*/ 108 h 266"/>
                <a:gd name="T86" fmla="*/ 162 w 325"/>
                <a:gd name="T87" fmla="*/ 97 h 266"/>
                <a:gd name="T88" fmla="*/ 159 w 325"/>
                <a:gd name="T89" fmla="*/ 86 h 266"/>
                <a:gd name="T90" fmla="*/ 156 w 325"/>
                <a:gd name="T91" fmla="*/ 74 h 266"/>
                <a:gd name="T92" fmla="*/ 162 w 325"/>
                <a:gd name="T93" fmla="*/ 66 h 266"/>
                <a:gd name="T94" fmla="*/ 164 w 325"/>
                <a:gd name="T95" fmla="*/ 59 h 266"/>
                <a:gd name="T96" fmla="*/ 162 w 325"/>
                <a:gd name="T97" fmla="*/ 47 h 266"/>
                <a:gd name="T98" fmla="*/ 173 w 325"/>
                <a:gd name="T99" fmla="*/ 39 h 266"/>
                <a:gd name="T100" fmla="*/ 168 w 325"/>
                <a:gd name="T101" fmla="*/ 33 h 266"/>
                <a:gd name="T102" fmla="*/ 159 w 325"/>
                <a:gd name="T103" fmla="*/ 31 h 266"/>
                <a:gd name="T104" fmla="*/ 151 w 325"/>
                <a:gd name="T105" fmla="*/ 33 h 266"/>
                <a:gd name="T106" fmla="*/ 143 w 325"/>
                <a:gd name="T107" fmla="*/ 33 h 266"/>
                <a:gd name="T108" fmla="*/ 138 w 325"/>
                <a:gd name="T109" fmla="*/ 29 h 266"/>
                <a:gd name="T110" fmla="*/ 135 w 325"/>
                <a:gd name="T111" fmla="*/ 26 h 266"/>
                <a:gd name="T112" fmla="*/ 132 w 325"/>
                <a:gd name="T113" fmla="*/ 20 h 266"/>
                <a:gd name="T114" fmla="*/ 129 w 325"/>
                <a:gd name="T115" fmla="*/ 14 h 266"/>
                <a:gd name="T116" fmla="*/ 143 w 325"/>
                <a:gd name="T117" fmla="*/ 6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25" h="266">
                  <a:moveTo>
                    <a:pt x="3" y="263"/>
                  </a:moveTo>
                  <a:lnTo>
                    <a:pt x="4" y="263"/>
                  </a:lnTo>
                  <a:lnTo>
                    <a:pt x="3" y="266"/>
                  </a:lnTo>
                  <a:lnTo>
                    <a:pt x="1" y="264"/>
                  </a:lnTo>
                  <a:lnTo>
                    <a:pt x="1" y="264"/>
                  </a:lnTo>
                  <a:lnTo>
                    <a:pt x="0" y="263"/>
                  </a:lnTo>
                  <a:lnTo>
                    <a:pt x="1" y="263"/>
                  </a:lnTo>
                  <a:lnTo>
                    <a:pt x="3" y="263"/>
                  </a:lnTo>
                  <a:close/>
                  <a:moveTo>
                    <a:pt x="39" y="258"/>
                  </a:moveTo>
                  <a:lnTo>
                    <a:pt x="41" y="258"/>
                  </a:lnTo>
                  <a:lnTo>
                    <a:pt x="41" y="258"/>
                  </a:lnTo>
                  <a:lnTo>
                    <a:pt x="41" y="259"/>
                  </a:lnTo>
                  <a:lnTo>
                    <a:pt x="41" y="261"/>
                  </a:lnTo>
                  <a:lnTo>
                    <a:pt x="39" y="263"/>
                  </a:lnTo>
                  <a:lnTo>
                    <a:pt x="38" y="264"/>
                  </a:lnTo>
                  <a:lnTo>
                    <a:pt x="36" y="264"/>
                  </a:lnTo>
                  <a:lnTo>
                    <a:pt x="36" y="263"/>
                  </a:lnTo>
                  <a:lnTo>
                    <a:pt x="34" y="261"/>
                  </a:lnTo>
                  <a:lnTo>
                    <a:pt x="34" y="259"/>
                  </a:lnTo>
                  <a:lnTo>
                    <a:pt x="36" y="259"/>
                  </a:lnTo>
                  <a:lnTo>
                    <a:pt x="36" y="258"/>
                  </a:lnTo>
                  <a:lnTo>
                    <a:pt x="39" y="258"/>
                  </a:lnTo>
                  <a:lnTo>
                    <a:pt x="39" y="258"/>
                  </a:lnTo>
                  <a:lnTo>
                    <a:pt x="39" y="258"/>
                  </a:lnTo>
                  <a:close/>
                  <a:moveTo>
                    <a:pt x="14" y="256"/>
                  </a:moveTo>
                  <a:lnTo>
                    <a:pt x="14" y="256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4" y="259"/>
                  </a:lnTo>
                  <a:lnTo>
                    <a:pt x="14" y="259"/>
                  </a:lnTo>
                  <a:lnTo>
                    <a:pt x="12" y="259"/>
                  </a:lnTo>
                  <a:lnTo>
                    <a:pt x="12" y="258"/>
                  </a:lnTo>
                  <a:lnTo>
                    <a:pt x="12" y="256"/>
                  </a:lnTo>
                  <a:lnTo>
                    <a:pt x="14" y="256"/>
                  </a:lnTo>
                  <a:close/>
                  <a:moveTo>
                    <a:pt x="30" y="250"/>
                  </a:moveTo>
                  <a:lnTo>
                    <a:pt x="30" y="252"/>
                  </a:lnTo>
                  <a:lnTo>
                    <a:pt x="27" y="253"/>
                  </a:lnTo>
                  <a:lnTo>
                    <a:pt x="25" y="258"/>
                  </a:lnTo>
                  <a:lnTo>
                    <a:pt x="25" y="259"/>
                  </a:lnTo>
                  <a:lnTo>
                    <a:pt x="23" y="259"/>
                  </a:lnTo>
                  <a:lnTo>
                    <a:pt x="22" y="259"/>
                  </a:lnTo>
                  <a:lnTo>
                    <a:pt x="20" y="258"/>
                  </a:lnTo>
                  <a:lnTo>
                    <a:pt x="19" y="255"/>
                  </a:lnTo>
                  <a:lnTo>
                    <a:pt x="19" y="255"/>
                  </a:lnTo>
                  <a:lnTo>
                    <a:pt x="19" y="253"/>
                  </a:lnTo>
                  <a:lnTo>
                    <a:pt x="20" y="253"/>
                  </a:lnTo>
                  <a:lnTo>
                    <a:pt x="23" y="253"/>
                  </a:lnTo>
                  <a:lnTo>
                    <a:pt x="23" y="253"/>
                  </a:lnTo>
                  <a:lnTo>
                    <a:pt x="27" y="252"/>
                  </a:lnTo>
                  <a:lnTo>
                    <a:pt x="30" y="250"/>
                  </a:lnTo>
                  <a:close/>
                  <a:moveTo>
                    <a:pt x="61" y="248"/>
                  </a:moveTo>
                  <a:lnTo>
                    <a:pt x="63" y="248"/>
                  </a:lnTo>
                  <a:lnTo>
                    <a:pt x="63" y="248"/>
                  </a:lnTo>
                  <a:lnTo>
                    <a:pt x="63" y="250"/>
                  </a:lnTo>
                  <a:lnTo>
                    <a:pt x="63" y="253"/>
                  </a:lnTo>
                  <a:lnTo>
                    <a:pt x="61" y="256"/>
                  </a:lnTo>
                  <a:lnTo>
                    <a:pt x="58" y="256"/>
                  </a:lnTo>
                  <a:lnTo>
                    <a:pt x="55" y="259"/>
                  </a:lnTo>
                  <a:lnTo>
                    <a:pt x="53" y="258"/>
                  </a:lnTo>
                  <a:lnTo>
                    <a:pt x="53" y="258"/>
                  </a:lnTo>
                  <a:lnTo>
                    <a:pt x="55" y="258"/>
                  </a:lnTo>
                  <a:lnTo>
                    <a:pt x="57" y="256"/>
                  </a:lnTo>
                  <a:lnTo>
                    <a:pt x="58" y="253"/>
                  </a:lnTo>
                  <a:lnTo>
                    <a:pt x="60" y="250"/>
                  </a:lnTo>
                  <a:lnTo>
                    <a:pt x="60" y="248"/>
                  </a:lnTo>
                  <a:lnTo>
                    <a:pt x="61" y="248"/>
                  </a:lnTo>
                  <a:lnTo>
                    <a:pt x="61" y="248"/>
                  </a:lnTo>
                  <a:close/>
                  <a:moveTo>
                    <a:pt x="6" y="247"/>
                  </a:moveTo>
                  <a:lnTo>
                    <a:pt x="6" y="247"/>
                  </a:lnTo>
                  <a:lnTo>
                    <a:pt x="6" y="248"/>
                  </a:lnTo>
                  <a:lnTo>
                    <a:pt x="6" y="248"/>
                  </a:lnTo>
                  <a:lnTo>
                    <a:pt x="6" y="250"/>
                  </a:lnTo>
                  <a:lnTo>
                    <a:pt x="6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3" y="247"/>
                  </a:lnTo>
                  <a:lnTo>
                    <a:pt x="6" y="247"/>
                  </a:lnTo>
                  <a:close/>
                  <a:moveTo>
                    <a:pt x="68" y="241"/>
                  </a:moveTo>
                  <a:lnTo>
                    <a:pt x="69" y="241"/>
                  </a:lnTo>
                  <a:lnTo>
                    <a:pt x="68" y="242"/>
                  </a:lnTo>
                  <a:lnTo>
                    <a:pt x="68" y="244"/>
                  </a:lnTo>
                  <a:lnTo>
                    <a:pt x="68" y="245"/>
                  </a:lnTo>
                  <a:lnTo>
                    <a:pt x="64" y="245"/>
                  </a:lnTo>
                  <a:lnTo>
                    <a:pt x="63" y="247"/>
                  </a:lnTo>
                  <a:lnTo>
                    <a:pt x="63" y="247"/>
                  </a:lnTo>
                  <a:lnTo>
                    <a:pt x="63" y="244"/>
                  </a:lnTo>
                  <a:lnTo>
                    <a:pt x="63" y="244"/>
                  </a:lnTo>
                  <a:lnTo>
                    <a:pt x="66" y="242"/>
                  </a:lnTo>
                  <a:lnTo>
                    <a:pt x="68" y="242"/>
                  </a:lnTo>
                  <a:lnTo>
                    <a:pt x="68" y="241"/>
                  </a:lnTo>
                  <a:lnTo>
                    <a:pt x="68" y="241"/>
                  </a:lnTo>
                  <a:close/>
                  <a:moveTo>
                    <a:pt x="284" y="86"/>
                  </a:move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4" y="88"/>
                  </a:lnTo>
                  <a:lnTo>
                    <a:pt x="284" y="88"/>
                  </a:lnTo>
                  <a:lnTo>
                    <a:pt x="284" y="86"/>
                  </a:lnTo>
                  <a:lnTo>
                    <a:pt x="284" y="86"/>
                  </a:lnTo>
                  <a:close/>
                  <a:moveTo>
                    <a:pt x="285" y="80"/>
                  </a:moveTo>
                  <a:lnTo>
                    <a:pt x="287" y="80"/>
                  </a:lnTo>
                  <a:lnTo>
                    <a:pt x="287" y="81"/>
                  </a:lnTo>
                  <a:lnTo>
                    <a:pt x="284" y="83"/>
                  </a:lnTo>
                  <a:lnTo>
                    <a:pt x="284" y="83"/>
                  </a:lnTo>
                  <a:lnTo>
                    <a:pt x="284" y="85"/>
                  </a:lnTo>
                  <a:lnTo>
                    <a:pt x="280" y="85"/>
                  </a:lnTo>
                  <a:lnTo>
                    <a:pt x="280" y="83"/>
                  </a:lnTo>
                  <a:lnTo>
                    <a:pt x="280" y="83"/>
                  </a:lnTo>
                  <a:lnTo>
                    <a:pt x="282" y="83"/>
                  </a:lnTo>
                  <a:lnTo>
                    <a:pt x="282" y="81"/>
                  </a:lnTo>
                  <a:lnTo>
                    <a:pt x="282" y="81"/>
                  </a:lnTo>
                  <a:lnTo>
                    <a:pt x="285" y="80"/>
                  </a:lnTo>
                  <a:close/>
                  <a:moveTo>
                    <a:pt x="309" y="66"/>
                  </a:moveTo>
                  <a:lnTo>
                    <a:pt x="309" y="66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9"/>
                  </a:lnTo>
                  <a:lnTo>
                    <a:pt x="310" y="69"/>
                  </a:lnTo>
                  <a:lnTo>
                    <a:pt x="310" y="69"/>
                  </a:lnTo>
                  <a:lnTo>
                    <a:pt x="312" y="69"/>
                  </a:lnTo>
                  <a:lnTo>
                    <a:pt x="312" y="69"/>
                  </a:lnTo>
                  <a:lnTo>
                    <a:pt x="314" y="70"/>
                  </a:lnTo>
                  <a:lnTo>
                    <a:pt x="312" y="72"/>
                  </a:lnTo>
                  <a:lnTo>
                    <a:pt x="310" y="72"/>
                  </a:lnTo>
                  <a:lnTo>
                    <a:pt x="310" y="74"/>
                  </a:lnTo>
                  <a:lnTo>
                    <a:pt x="310" y="75"/>
                  </a:lnTo>
                  <a:lnTo>
                    <a:pt x="309" y="77"/>
                  </a:lnTo>
                  <a:lnTo>
                    <a:pt x="307" y="77"/>
                  </a:lnTo>
                  <a:lnTo>
                    <a:pt x="304" y="75"/>
                  </a:lnTo>
                  <a:lnTo>
                    <a:pt x="302" y="75"/>
                  </a:lnTo>
                  <a:lnTo>
                    <a:pt x="302" y="75"/>
                  </a:lnTo>
                  <a:lnTo>
                    <a:pt x="302" y="74"/>
                  </a:lnTo>
                  <a:lnTo>
                    <a:pt x="302" y="74"/>
                  </a:lnTo>
                  <a:lnTo>
                    <a:pt x="301" y="72"/>
                  </a:lnTo>
                  <a:lnTo>
                    <a:pt x="299" y="74"/>
                  </a:lnTo>
                  <a:lnTo>
                    <a:pt x="299" y="74"/>
                  </a:lnTo>
                  <a:lnTo>
                    <a:pt x="298" y="74"/>
                  </a:lnTo>
                  <a:lnTo>
                    <a:pt x="298" y="74"/>
                  </a:lnTo>
                  <a:lnTo>
                    <a:pt x="298" y="72"/>
                  </a:lnTo>
                  <a:lnTo>
                    <a:pt x="298" y="72"/>
                  </a:lnTo>
                  <a:lnTo>
                    <a:pt x="302" y="67"/>
                  </a:lnTo>
                  <a:lnTo>
                    <a:pt x="304" y="67"/>
                  </a:lnTo>
                  <a:lnTo>
                    <a:pt x="309" y="66"/>
                  </a:lnTo>
                  <a:close/>
                  <a:moveTo>
                    <a:pt x="321" y="64"/>
                  </a:moveTo>
                  <a:lnTo>
                    <a:pt x="325" y="64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9"/>
                  </a:lnTo>
                  <a:lnTo>
                    <a:pt x="320" y="66"/>
                  </a:lnTo>
                  <a:lnTo>
                    <a:pt x="318" y="66"/>
                  </a:lnTo>
                  <a:lnTo>
                    <a:pt x="318" y="66"/>
                  </a:lnTo>
                  <a:lnTo>
                    <a:pt x="318" y="64"/>
                  </a:lnTo>
                  <a:lnTo>
                    <a:pt x="318" y="64"/>
                  </a:lnTo>
                  <a:lnTo>
                    <a:pt x="321" y="64"/>
                  </a:lnTo>
                  <a:close/>
                  <a:moveTo>
                    <a:pt x="151" y="0"/>
                  </a:moveTo>
                  <a:lnTo>
                    <a:pt x="153" y="1"/>
                  </a:lnTo>
                  <a:lnTo>
                    <a:pt x="154" y="1"/>
                  </a:lnTo>
                  <a:lnTo>
                    <a:pt x="156" y="1"/>
                  </a:lnTo>
                  <a:lnTo>
                    <a:pt x="157" y="3"/>
                  </a:lnTo>
                  <a:lnTo>
                    <a:pt x="161" y="4"/>
                  </a:lnTo>
                  <a:lnTo>
                    <a:pt x="164" y="3"/>
                  </a:lnTo>
                  <a:lnTo>
                    <a:pt x="167" y="3"/>
                  </a:lnTo>
                  <a:lnTo>
                    <a:pt x="168" y="3"/>
                  </a:lnTo>
                  <a:lnTo>
                    <a:pt x="173" y="3"/>
                  </a:lnTo>
                  <a:lnTo>
                    <a:pt x="175" y="3"/>
                  </a:lnTo>
                  <a:lnTo>
                    <a:pt x="178" y="3"/>
                  </a:lnTo>
                  <a:lnTo>
                    <a:pt x="181" y="3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7" y="6"/>
                  </a:lnTo>
                  <a:lnTo>
                    <a:pt x="200" y="6"/>
                  </a:lnTo>
                  <a:lnTo>
                    <a:pt x="205" y="6"/>
                  </a:lnTo>
                  <a:lnTo>
                    <a:pt x="206" y="4"/>
                  </a:lnTo>
                  <a:lnTo>
                    <a:pt x="208" y="6"/>
                  </a:lnTo>
                  <a:lnTo>
                    <a:pt x="211" y="4"/>
                  </a:lnTo>
                  <a:lnTo>
                    <a:pt x="211" y="4"/>
                  </a:lnTo>
                  <a:lnTo>
                    <a:pt x="213" y="6"/>
                  </a:lnTo>
                  <a:lnTo>
                    <a:pt x="219" y="7"/>
                  </a:lnTo>
                  <a:lnTo>
                    <a:pt x="220" y="6"/>
                  </a:lnTo>
                  <a:lnTo>
                    <a:pt x="220" y="6"/>
                  </a:lnTo>
                  <a:lnTo>
                    <a:pt x="225" y="6"/>
                  </a:lnTo>
                  <a:lnTo>
                    <a:pt x="228" y="7"/>
                  </a:lnTo>
                  <a:lnTo>
                    <a:pt x="232" y="7"/>
                  </a:lnTo>
                  <a:lnTo>
                    <a:pt x="235" y="7"/>
                  </a:lnTo>
                  <a:lnTo>
                    <a:pt x="236" y="6"/>
                  </a:lnTo>
                  <a:lnTo>
                    <a:pt x="236" y="6"/>
                  </a:lnTo>
                  <a:lnTo>
                    <a:pt x="236" y="7"/>
                  </a:lnTo>
                  <a:lnTo>
                    <a:pt x="238" y="7"/>
                  </a:lnTo>
                  <a:lnTo>
                    <a:pt x="238" y="9"/>
                  </a:lnTo>
                  <a:lnTo>
                    <a:pt x="239" y="9"/>
                  </a:lnTo>
                  <a:lnTo>
                    <a:pt x="239" y="9"/>
                  </a:lnTo>
                  <a:lnTo>
                    <a:pt x="241" y="9"/>
                  </a:lnTo>
                  <a:lnTo>
                    <a:pt x="243" y="9"/>
                  </a:lnTo>
                  <a:lnTo>
                    <a:pt x="243" y="11"/>
                  </a:lnTo>
                  <a:lnTo>
                    <a:pt x="243" y="11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3" y="14"/>
                  </a:lnTo>
                  <a:lnTo>
                    <a:pt x="243" y="14"/>
                  </a:lnTo>
                  <a:lnTo>
                    <a:pt x="243" y="12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6" y="14"/>
                  </a:lnTo>
                  <a:lnTo>
                    <a:pt x="249" y="14"/>
                  </a:lnTo>
                  <a:lnTo>
                    <a:pt x="250" y="14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4" y="17"/>
                  </a:lnTo>
                  <a:lnTo>
                    <a:pt x="255" y="17"/>
                  </a:lnTo>
                  <a:lnTo>
                    <a:pt x="255" y="17"/>
                  </a:lnTo>
                  <a:lnTo>
                    <a:pt x="257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60" y="17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8" y="18"/>
                  </a:lnTo>
                  <a:lnTo>
                    <a:pt x="268" y="18"/>
                  </a:lnTo>
                  <a:lnTo>
                    <a:pt x="271" y="18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4" y="17"/>
                  </a:lnTo>
                  <a:lnTo>
                    <a:pt x="277" y="17"/>
                  </a:lnTo>
                  <a:lnTo>
                    <a:pt x="279" y="18"/>
                  </a:lnTo>
                  <a:lnTo>
                    <a:pt x="280" y="18"/>
                  </a:lnTo>
                  <a:lnTo>
                    <a:pt x="282" y="18"/>
                  </a:lnTo>
                  <a:lnTo>
                    <a:pt x="282" y="18"/>
                  </a:lnTo>
                  <a:lnTo>
                    <a:pt x="284" y="20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5" y="23"/>
                  </a:lnTo>
                  <a:lnTo>
                    <a:pt x="285" y="23"/>
                  </a:lnTo>
                  <a:lnTo>
                    <a:pt x="287" y="22"/>
                  </a:lnTo>
                  <a:lnTo>
                    <a:pt x="287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3" y="25"/>
                  </a:lnTo>
                  <a:lnTo>
                    <a:pt x="295" y="23"/>
                  </a:lnTo>
                  <a:lnTo>
                    <a:pt x="298" y="25"/>
                  </a:lnTo>
                  <a:lnTo>
                    <a:pt x="299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2" y="23"/>
                  </a:lnTo>
                  <a:lnTo>
                    <a:pt x="302" y="23"/>
                  </a:lnTo>
                  <a:lnTo>
                    <a:pt x="304" y="23"/>
                  </a:lnTo>
                  <a:lnTo>
                    <a:pt x="304" y="23"/>
                  </a:lnTo>
                  <a:lnTo>
                    <a:pt x="306" y="23"/>
                  </a:lnTo>
                  <a:lnTo>
                    <a:pt x="307" y="23"/>
                  </a:lnTo>
                  <a:lnTo>
                    <a:pt x="309" y="23"/>
                  </a:lnTo>
                  <a:lnTo>
                    <a:pt x="309" y="23"/>
                  </a:lnTo>
                  <a:lnTo>
                    <a:pt x="310" y="25"/>
                  </a:lnTo>
                  <a:lnTo>
                    <a:pt x="310" y="25"/>
                  </a:lnTo>
                  <a:lnTo>
                    <a:pt x="310" y="26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8"/>
                  </a:lnTo>
                  <a:lnTo>
                    <a:pt x="309" y="28"/>
                  </a:lnTo>
                  <a:lnTo>
                    <a:pt x="309" y="29"/>
                  </a:lnTo>
                  <a:lnTo>
                    <a:pt x="309" y="29"/>
                  </a:lnTo>
                  <a:lnTo>
                    <a:pt x="310" y="33"/>
                  </a:lnTo>
                  <a:lnTo>
                    <a:pt x="309" y="33"/>
                  </a:lnTo>
                  <a:lnTo>
                    <a:pt x="306" y="34"/>
                  </a:lnTo>
                  <a:lnTo>
                    <a:pt x="296" y="40"/>
                  </a:lnTo>
                  <a:lnTo>
                    <a:pt x="293" y="42"/>
                  </a:lnTo>
                  <a:lnTo>
                    <a:pt x="293" y="44"/>
                  </a:lnTo>
                  <a:lnTo>
                    <a:pt x="285" y="45"/>
                  </a:lnTo>
                  <a:lnTo>
                    <a:pt x="280" y="47"/>
                  </a:lnTo>
                  <a:lnTo>
                    <a:pt x="277" y="47"/>
                  </a:lnTo>
                  <a:lnTo>
                    <a:pt x="274" y="50"/>
                  </a:lnTo>
                  <a:lnTo>
                    <a:pt x="273" y="51"/>
                  </a:lnTo>
                  <a:lnTo>
                    <a:pt x="274" y="51"/>
                  </a:lnTo>
                  <a:lnTo>
                    <a:pt x="276" y="53"/>
                  </a:lnTo>
                  <a:lnTo>
                    <a:pt x="276" y="53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68" y="59"/>
                  </a:lnTo>
                  <a:lnTo>
                    <a:pt x="265" y="64"/>
                  </a:lnTo>
                  <a:lnTo>
                    <a:pt x="263" y="66"/>
                  </a:lnTo>
                  <a:lnTo>
                    <a:pt x="261" y="67"/>
                  </a:lnTo>
                  <a:lnTo>
                    <a:pt x="258" y="74"/>
                  </a:lnTo>
                  <a:lnTo>
                    <a:pt x="258" y="75"/>
                  </a:lnTo>
                  <a:lnTo>
                    <a:pt x="260" y="81"/>
                  </a:lnTo>
                  <a:lnTo>
                    <a:pt x="261" y="83"/>
                  </a:lnTo>
                  <a:lnTo>
                    <a:pt x="261" y="85"/>
                  </a:lnTo>
                  <a:lnTo>
                    <a:pt x="265" y="85"/>
                  </a:lnTo>
                  <a:lnTo>
                    <a:pt x="266" y="86"/>
                  </a:lnTo>
                  <a:lnTo>
                    <a:pt x="265" y="88"/>
                  </a:lnTo>
                  <a:lnTo>
                    <a:pt x="261" y="89"/>
                  </a:lnTo>
                  <a:lnTo>
                    <a:pt x="257" y="91"/>
                  </a:lnTo>
                  <a:lnTo>
                    <a:pt x="255" y="94"/>
                  </a:lnTo>
                  <a:lnTo>
                    <a:pt x="255" y="96"/>
                  </a:lnTo>
                  <a:lnTo>
                    <a:pt x="254" y="96"/>
                  </a:lnTo>
                  <a:lnTo>
                    <a:pt x="254" y="99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0" y="103"/>
                  </a:lnTo>
                  <a:lnTo>
                    <a:pt x="250" y="103"/>
                  </a:lnTo>
                  <a:lnTo>
                    <a:pt x="252" y="105"/>
                  </a:lnTo>
                  <a:lnTo>
                    <a:pt x="252" y="105"/>
                  </a:lnTo>
                  <a:lnTo>
                    <a:pt x="250" y="107"/>
                  </a:lnTo>
                  <a:lnTo>
                    <a:pt x="249" y="107"/>
                  </a:lnTo>
                  <a:lnTo>
                    <a:pt x="244" y="107"/>
                  </a:lnTo>
                  <a:lnTo>
                    <a:pt x="239" y="110"/>
                  </a:lnTo>
                  <a:lnTo>
                    <a:pt x="236" y="111"/>
                  </a:lnTo>
                  <a:lnTo>
                    <a:pt x="235" y="116"/>
                  </a:lnTo>
                  <a:lnTo>
                    <a:pt x="232" y="119"/>
                  </a:lnTo>
                  <a:lnTo>
                    <a:pt x="232" y="119"/>
                  </a:lnTo>
                  <a:lnTo>
                    <a:pt x="230" y="119"/>
                  </a:lnTo>
                  <a:lnTo>
                    <a:pt x="227" y="118"/>
                  </a:lnTo>
                  <a:lnTo>
                    <a:pt x="225" y="119"/>
                  </a:lnTo>
                  <a:lnTo>
                    <a:pt x="224" y="119"/>
                  </a:lnTo>
                  <a:lnTo>
                    <a:pt x="222" y="121"/>
                  </a:lnTo>
                  <a:lnTo>
                    <a:pt x="220" y="119"/>
                  </a:lnTo>
                  <a:lnTo>
                    <a:pt x="217" y="119"/>
                  </a:lnTo>
                  <a:lnTo>
                    <a:pt x="216" y="119"/>
                  </a:lnTo>
                  <a:lnTo>
                    <a:pt x="213" y="121"/>
                  </a:lnTo>
                  <a:lnTo>
                    <a:pt x="211" y="119"/>
                  </a:lnTo>
                  <a:lnTo>
                    <a:pt x="208" y="119"/>
                  </a:lnTo>
                  <a:lnTo>
                    <a:pt x="200" y="121"/>
                  </a:lnTo>
                  <a:lnTo>
                    <a:pt x="198" y="121"/>
                  </a:lnTo>
                  <a:lnTo>
                    <a:pt x="198" y="122"/>
                  </a:lnTo>
                  <a:lnTo>
                    <a:pt x="195" y="124"/>
                  </a:lnTo>
                  <a:lnTo>
                    <a:pt x="192" y="124"/>
                  </a:lnTo>
                  <a:lnTo>
                    <a:pt x="187" y="126"/>
                  </a:lnTo>
                  <a:lnTo>
                    <a:pt x="187" y="126"/>
                  </a:lnTo>
                  <a:lnTo>
                    <a:pt x="186" y="129"/>
                  </a:lnTo>
                  <a:lnTo>
                    <a:pt x="186" y="130"/>
                  </a:lnTo>
                  <a:lnTo>
                    <a:pt x="184" y="130"/>
                  </a:lnTo>
                  <a:lnTo>
                    <a:pt x="184" y="129"/>
                  </a:lnTo>
                  <a:lnTo>
                    <a:pt x="184" y="130"/>
                  </a:lnTo>
                  <a:lnTo>
                    <a:pt x="184" y="130"/>
                  </a:lnTo>
                  <a:lnTo>
                    <a:pt x="183" y="132"/>
                  </a:lnTo>
                  <a:lnTo>
                    <a:pt x="181" y="132"/>
                  </a:lnTo>
                  <a:lnTo>
                    <a:pt x="179" y="130"/>
                  </a:lnTo>
                  <a:lnTo>
                    <a:pt x="176" y="129"/>
                  </a:lnTo>
                  <a:lnTo>
                    <a:pt x="175" y="129"/>
                  </a:lnTo>
                  <a:lnTo>
                    <a:pt x="173" y="127"/>
                  </a:lnTo>
                  <a:lnTo>
                    <a:pt x="173" y="126"/>
                  </a:lnTo>
                  <a:lnTo>
                    <a:pt x="172" y="124"/>
                  </a:lnTo>
                  <a:lnTo>
                    <a:pt x="172" y="122"/>
                  </a:lnTo>
                  <a:lnTo>
                    <a:pt x="172" y="122"/>
                  </a:lnTo>
                  <a:lnTo>
                    <a:pt x="170" y="121"/>
                  </a:lnTo>
                  <a:lnTo>
                    <a:pt x="170" y="119"/>
                  </a:lnTo>
                  <a:lnTo>
                    <a:pt x="172" y="118"/>
                  </a:lnTo>
                  <a:lnTo>
                    <a:pt x="172" y="118"/>
                  </a:lnTo>
                  <a:lnTo>
                    <a:pt x="173" y="118"/>
                  </a:lnTo>
                  <a:lnTo>
                    <a:pt x="172" y="118"/>
                  </a:lnTo>
                  <a:lnTo>
                    <a:pt x="170" y="118"/>
                  </a:lnTo>
                  <a:lnTo>
                    <a:pt x="168" y="116"/>
                  </a:lnTo>
                  <a:lnTo>
                    <a:pt x="164" y="113"/>
                  </a:lnTo>
                  <a:lnTo>
                    <a:pt x="164" y="111"/>
                  </a:lnTo>
                  <a:lnTo>
                    <a:pt x="164" y="111"/>
                  </a:lnTo>
                  <a:lnTo>
                    <a:pt x="162" y="111"/>
                  </a:lnTo>
                  <a:lnTo>
                    <a:pt x="162" y="113"/>
                  </a:lnTo>
                  <a:lnTo>
                    <a:pt x="159" y="111"/>
                  </a:lnTo>
                  <a:lnTo>
                    <a:pt x="156" y="113"/>
                  </a:lnTo>
                  <a:lnTo>
                    <a:pt x="154" y="108"/>
                  </a:lnTo>
                  <a:lnTo>
                    <a:pt x="154" y="107"/>
                  </a:lnTo>
                  <a:lnTo>
                    <a:pt x="154" y="105"/>
                  </a:lnTo>
                  <a:lnTo>
                    <a:pt x="156" y="103"/>
                  </a:lnTo>
                  <a:lnTo>
                    <a:pt x="156" y="102"/>
                  </a:lnTo>
                  <a:lnTo>
                    <a:pt x="157" y="100"/>
                  </a:lnTo>
                  <a:lnTo>
                    <a:pt x="159" y="99"/>
                  </a:lnTo>
                  <a:lnTo>
                    <a:pt x="161" y="99"/>
                  </a:lnTo>
                  <a:lnTo>
                    <a:pt x="161" y="99"/>
                  </a:lnTo>
                  <a:lnTo>
                    <a:pt x="162" y="97"/>
                  </a:lnTo>
                  <a:lnTo>
                    <a:pt x="162" y="96"/>
                  </a:lnTo>
                  <a:lnTo>
                    <a:pt x="162" y="96"/>
                  </a:lnTo>
                  <a:lnTo>
                    <a:pt x="161" y="96"/>
                  </a:lnTo>
                  <a:lnTo>
                    <a:pt x="156" y="91"/>
                  </a:lnTo>
                  <a:lnTo>
                    <a:pt x="157" y="91"/>
                  </a:lnTo>
                  <a:lnTo>
                    <a:pt x="157" y="89"/>
                  </a:lnTo>
                  <a:lnTo>
                    <a:pt x="157" y="88"/>
                  </a:lnTo>
                  <a:lnTo>
                    <a:pt x="157" y="86"/>
                  </a:lnTo>
                  <a:lnTo>
                    <a:pt x="159" y="86"/>
                  </a:lnTo>
                  <a:lnTo>
                    <a:pt x="159" y="85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2" y="81"/>
                  </a:lnTo>
                  <a:lnTo>
                    <a:pt x="161" y="80"/>
                  </a:lnTo>
                  <a:lnTo>
                    <a:pt x="159" y="80"/>
                  </a:lnTo>
                  <a:lnTo>
                    <a:pt x="157" y="77"/>
                  </a:lnTo>
                  <a:lnTo>
                    <a:pt x="157" y="74"/>
                  </a:lnTo>
                  <a:lnTo>
                    <a:pt x="156" y="74"/>
                  </a:lnTo>
                  <a:lnTo>
                    <a:pt x="156" y="74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4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2" y="69"/>
                  </a:lnTo>
                  <a:lnTo>
                    <a:pt x="162" y="66"/>
                  </a:lnTo>
                  <a:lnTo>
                    <a:pt x="164" y="64"/>
                  </a:lnTo>
                  <a:lnTo>
                    <a:pt x="162" y="64"/>
                  </a:lnTo>
                  <a:lnTo>
                    <a:pt x="161" y="63"/>
                  </a:lnTo>
                  <a:lnTo>
                    <a:pt x="161" y="63"/>
                  </a:lnTo>
                  <a:lnTo>
                    <a:pt x="161" y="61"/>
                  </a:lnTo>
                  <a:lnTo>
                    <a:pt x="162" y="61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56"/>
                  </a:lnTo>
                  <a:lnTo>
                    <a:pt x="164" y="55"/>
                  </a:lnTo>
                  <a:lnTo>
                    <a:pt x="164" y="55"/>
                  </a:lnTo>
                  <a:lnTo>
                    <a:pt x="164" y="51"/>
                  </a:lnTo>
                  <a:lnTo>
                    <a:pt x="164" y="50"/>
                  </a:lnTo>
                  <a:lnTo>
                    <a:pt x="162" y="48"/>
                  </a:lnTo>
                  <a:lnTo>
                    <a:pt x="162" y="47"/>
                  </a:lnTo>
                  <a:lnTo>
                    <a:pt x="164" y="47"/>
                  </a:lnTo>
                  <a:lnTo>
                    <a:pt x="165" y="47"/>
                  </a:lnTo>
                  <a:lnTo>
                    <a:pt x="165" y="45"/>
                  </a:lnTo>
                  <a:lnTo>
                    <a:pt x="168" y="44"/>
                  </a:lnTo>
                  <a:lnTo>
                    <a:pt x="170" y="42"/>
                  </a:lnTo>
                  <a:lnTo>
                    <a:pt x="172" y="40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7"/>
                  </a:lnTo>
                  <a:lnTo>
                    <a:pt x="172" y="37"/>
                  </a:lnTo>
                  <a:lnTo>
                    <a:pt x="170" y="37"/>
                  </a:lnTo>
                  <a:lnTo>
                    <a:pt x="168" y="37"/>
                  </a:lnTo>
                  <a:lnTo>
                    <a:pt x="168" y="37"/>
                  </a:lnTo>
                  <a:lnTo>
                    <a:pt x="168" y="36"/>
                  </a:lnTo>
                  <a:lnTo>
                    <a:pt x="168" y="34"/>
                  </a:lnTo>
                  <a:lnTo>
                    <a:pt x="168" y="33"/>
                  </a:lnTo>
                  <a:lnTo>
                    <a:pt x="168" y="33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5" y="31"/>
                  </a:lnTo>
                  <a:lnTo>
                    <a:pt x="164" y="31"/>
                  </a:lnTo>
                  <a:lnTo>
                    <a:pt x="164" y="33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57" y="33"/>
                  </a:lnTo>
                  <a:lnTo>
                    <a:pt x="156" y="34"/>
                  </a:lnTo>
                  <a:lnTo>
                    <a:pt x="154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1" y="33"/>
                  </a:lnTo>
                  <a:lnTo>
                    <a:pt x="148" y="33"/>
                  </a:lnTo>
                  <a:lnTo>
                    <a:pt x="148" y="33"/>
                  </a:lnTo>
                  <a:lnTo>
                    <a:pt x="148" y="34"/>
                  </a:lnTo>
                  <a:lnTo>
                    <a:pt x="146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1"/>
                  </a:lnTo>
                  <a:lnTo>
                    <a:pt x="145" y="31"/>
                  </a:lnTo>
                  <a:lnTo>
                    <a:pt x="145" y="29"/>
                  </a:lnTo>
                  <a:lnTo>
                    <a:pt x="145" y="29"/>
                  </a:lnTo>
                  <a:lnTo>
                    <a:pt x="143" y="28"/>
                  </a:lnTo>
                  <a:lnTo>
                    <a:pt x="143" y="28"/>
                  </a:lnTo>
                  <a:lnTo>
                    <a:pt x="142" y="29"/>
                  </a:lnTo>
                  <a:lnTo>
                    <a:pt x="140" y="29"/>
                  </a:lnTo>
                  <a:lnTo>
                    <a:pt x="138" y="29"/>
                  </a:lnTo>
                  <a:lnTo>
                    <a:pt x="137" y="31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4" y="33"/>
                  </a:lnTo>
                  <a:lnTo>
                    <a:pt x="134" y="29"/>
                  </a:lnTo>
                  <a:lnTo>
                    <a:pt x="135" y="28"/>
                  </a:lnTo>
                  <a:lnTo>
                    <a:pt x="137" y="26"/>
                  </a:lnTo>
                  <a:lnTo>
                    <a:pt x="137" y="26"/>
                  </a:lnTo>
                  <a:lnTo>
                    <a:pt x="135" y="26"/>
                  </a:lnTo>
                  <a:lnTo>
                    <a:pt x="135" y="25"/>
                  </a:lnTo>
                  <a:lnTo>
                    <a:pt x="135" y="25"/>
                  </a:lnTo>
                  <a:lnTo>
                    <a:pt x="137" y="23"/>
                  </a:lnTo>
                  <a:lnTo>
                    <a:pt x="135" y="23"/>
                  </a:lnTo>
                  <a:lnTo>
                    <a:pt x="135" y="23"/>
                  </a:lnTo>
                  <a:lnTo>
                    <a:pt x="135" y="22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4" y="17"/>
                  </a:lnTo>
                  <a:lnTo>
                    <a:pt x="134" y="17"/>
                  </a:lnTo>
                  <a:lnTo>
                    <a:pt x="132" y="17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29" y="14"/>
                  </a:lnTo>
                  <a:lnTo>
                    <a:pt x="129" y="14"/>
                  </a:lnTo>
                  <a:lnTo>
                    <a:pt x="131" y="11"/>
                  </a:lnTo>
                  <a:lnTo>
                    <a:pt x="131" y="11"/>
                  </a:lnTo>
                  <a:lnTo>
                    <a:pt x="132" y="9"/>
                  </a:lnTo>
                  <a:lnTo>
                    <a:pt x="134" y="7"/>
                  </a:lnTo>
                  <a:lnTo>
                    <a:pt x="137" y="7"/>
                  </a:lnTo>
                  <a:lnTo>
                    <a:pt x="140" y="7"/>
                  </a:lnTo>
                  <a:lnTo>
                    <a:pt x="142" y="7"/>
                  </a:lnTo>
                  <a:lnTo>
                    <a:pt x="142" y="7"/>
                  </a:lnTo>
                  <a:lnTo>
                    <a:pt x="143" y="6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6" y="1"/>
                  </a:lnTo>
                  <a:lnTo>
                    <a:pt x="150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6" name="Freeform 283">
              <a:extLst>
                <a:ext uri="{FF2B5EF4-FFF2-40B4-BE49-F238E27FC236}">
                  <a16:creationId xmlns:a16="http://schemas.microsoft.com/office/drawing/2014/main" id="{0BED0AC8-8873-4805-BFA1-9E789A287C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92233" y="3907176"/>
              <a:ext cx="187125" cy="161786"/>
            </a:xfrm>
            <a:custGeom>
              <a:avLst/>
              <a:gdLst>
                <a:gd name="T0" fmla="*/ 53 w 96"/>
                <a:gd name="T1" fmla="*/ 33 h 83"/>
                <a:gd name="T2" fmla="*/ 55 w 96"/>
                <a:gd name="T3" fmla="*/ 34 h 83"/>
                <a:gd name="T4" fmla="*/ 55 w 96"/>
                <a:gd name="T5" fmla="*/ 36 h 83"/>
                <a:gd name="T6" fmla="*/ 50 w 96"/>
                <a:gd name="T7" fmla="*/ 34 h 83"/>
                <a:gd name="T8" fmla="*/ 52 w 96"/>
                <a:gd name="T9" fmla="*/ 34 h 83"/>
                <a:gd name="T10" fmla="*/ 52 w 96"/>
                <a:gd name="T11" fmla="*/ 33 h 83"/>
                <a:gd name="T12" fmla="*/ 53 w 96"/>
                <a:gd name="T13" fmla="*/ 30 h 83"/>
                <a:gd name="T14" fmla="*/ 52 w 96"/>
                <a:gd name="T15" fmla="*/ 28 h 83"/>
                <a:gd name="T16" fmla="*/ 39 w 96"/>
                <a:gd name="T17" fmla="*/ 19 h 83"/>
                <a:gd name="T18" fmla="*/ 44 w 96"/>
                <a:gd name="T19" fmla="*/ 36 h 83"/>
                <a:gd name="T20" fmla="*/ 49 w 96"/>
                <a:gd name="T21" fmla="*/ 42 h 83"/>
                <a:gd name="T22" fmla="*/ 49 w 96"/>
                <a:gd name="T23" fmla="*/ 39 h 83"/>
                <a:gd name="T24" fmla="*/ 52 w 96"/>
                <a:gd name="T25" fmla="*/ 41 h 83"/>
                <a:gd name="T26" fmla="*/ 58 w 96"/>
                <a:gd name="T27" fmla="*/ 45 h 83"/>
                <a:gd name="T28" fmla="*/ 68 w 96"/>
                <a:gd name="T29" fmla="*/ 50 h 83"/>
                <a:gd name="T30" fmla="*/ 85 w 96"/>
                <a:gd name="T31" fmla="*/ 67 h 83"/>
                <a:gd name="T32" fmla="*/ 91 w 96"/>
                <a:gd name="T33" fmla="*/ 75 h 83"/>
                <a:gd name="T34" fmla="*/ 96 w 96"/>
                <a:gd name="T35" fmla="*/ 78 h 83"/>
                <a:gd name="T36" fmla="*/ 91 w 96"/>
                <a:gd name="T37" fmla="*/ 80 h 83"/>
                <a:gd name="T38" fmla="*/ 86 w 96"/>
                <a:gd name="T39" fmla="*/ 82 h 83"/>
                <a:gd name="T40" fmla="*/ 83 w 96"/>
                <a:gd name="T41" fmla="*/ 80 h 83"/>
                <a:gd name="T42" fmla="*/ 79 w 96"/>
                <a:gd name="T43" fmla="*/ 75 h 83"/>
                <a:gd name="T44" fmla="*/ 71 w 96"/>
                <a:gd name="T45" fmla="*/ 66 h 83"/>
                <a:gd name="T46" fmla="*/ 63 w 96"/>
                <a:gd name="T47" fmla="*/ 56 h 83"/>
                <a:gd name="T48" fmla="*/ 53 w 96"/>
                <a:gd name="T49" fmla="*/ 52 h 83"/>
                <a:gd name="T50" fmla="*/ 47 w 96"/>
                <a:gd name="T51" fmla="*/ 52 h 83"/>
                <a:gd name="T52" fmla="*/ 41 w 96"/>
                <a:gd name="T53" fmla="*/ 52 h 83"/>
                <a:gd name="T54" fmla="*/ 38 w 96"/>
                <a:gd name="T55" fmla="*/ 50 h 83"/>
                <a:gd name="T56" fmla="*/ 30 w 96"/>
                <a:gd name="T57" fmla="*/ 53 h 83"/>
                <a:gd name="T58" fmla="*/ 25 w 96"/>
                <a:gd name="T59" fmla="*/ 49 h 83"/>
                <a:gd name="T60" fmla="*/ 22 w 96"/>
                <a:gd name="T61" fmla="*/ 47 h 83"/>
                <a:gd name="T62" fmla="*/ 17 w 96"/>
                <a:gd name="T63" fmla="*/ 55 h 83"/>
                <a:gd name="T64" fmla="*/ 12 w 96"/>
                <a:gd name="T65" fmla="*/ 53 h 83"/>
                <a:gd name="T66" fmla="*/ 9 w 96"/>
                <a:gd name="T67" fmla="*/ 55 h 83"/>
                <a:gd name="T68" fmla="*/ 4 w 96"/>
                <a:gd name="T69" fmla="*/ 55 h 83"/>
                <a:gd name="T70" fmla="*/ 0 w 96"/>
                <a:gd name="T71" fmla="*/ 52 h 83"/>
                <a:gd name="T72" fmla="*/ 1 w 96"/>
                <a:gd name="T73" fmla="*/ 41 h 83"/>
                <a:gd name="T74" fmla="*/ 4 w 96"/>
                <a:gd name="T75" fmla="*/ 30 h 83"/>
                <a:gd name="T76" fmla="*/ 6 w 96"/>
                <a:gd name="T77" fmla="*/ 20 h 83"/>
                <a:gd name="T78" fmla="*/ 8 w 96"/>
                <a:gd name="T79" fmla="*/ 15 h 83"/>
                <a:gd name="T80" fmla="*/ 11 w 96"/>
                <a:gd name="T81" fmla="*/ 14 h 83"/>
                <a:gd name="T82" fmla="*/ 15 w 96"/>
                <a:gd name="T83" fmla="*/ 11 h 83"/>
                <a:gd name="T84" fmla="*/ 19 w 96"/>
                <a:gd name="T85" fmla="*/ 9 h 83"/>
                <a:gd name="T86" fmla="*/ 20 w 96"/>
                <a:gd name="T87" fmla="*/ 8 h 83"/>
                <a:gd name="T88" fmla="*/ 25 w 96"/>
                <a:gd name="T89" fmla="*/ 8 h 83"/>
                <a:gd name="T90" fmla="*/ 27 w 96"/>
                <a:gd name="T91" fmla="*/ 6 h 83"/>
                <a:gd name="T92" fmla="*/ 28 w 96"/>
                <a:gd name="T93" fmla="*/ 4 h 83"/>
                <a:gd name="T94" fmla="*/ 31 w 96"/>
                <a:gd name="T95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96" h="83">
                  <a:moveTo>
                    <a:pt x="50" y="31"/>
                  </a:move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0" y="31"/>
                  </a:lnTo>
                  <a:close/>
                  <a:moveTo>
                    <a:pt x="52" y="28"/>
                  </a:moveTo>
                  <a:lnTo>
                    <a:pt x="52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0" y="30"/>
                  </a:lnTo>
                  <a:lnTo>
                    <a:pt x="52" y="28"/>
                  </a:lnTo>
                  <a:lnTo>
                    <a:pt x="52" y="28"/>
                  </a:lnTo>
                  <a:close/>
                  <a:moveTo>
                    <a:pt x="31" y="0"/>
                  </a:moveTo>
                  <a:lnTo>
                    <a:pt x="36" y="9"/>
                  </a:lnTo>
                  <a:lnTo>
                    <a:pt x="38" y="14"/>
                  </a:lnTo>
                  <a:lnTo>
                    <a:pt x="39" y="19"/>
                  </a:lnTo>
                  <a:lnTo>
                    <a:pt x="39" y="26"/>
                  </a:lnTo>
                  <a:lnTo>
                    <a:pt x="41" y="31"/>
                  </a:lnTo>
                  <a:lnTo>
                    <a:pt x="42" y="33"/>
                  </a:lnTo>
                  <a:lnTo>
                    <a:pt x="44" y="36"/>
                  </a:lnTo>
                  <a:lnTo>
                    <a:pt x="45" y="38"/>
                  </a:lnTo>
                  <a:lnTo>
                    <a:pt x="45" y="38"/>
                  </a:lnTo>
                  <a:lnTo>
                    <a:pt x="47" y="41"/>
                  </a:lnTo>
                  <a:lnTo>
                    <a:pt x="49" y="42"/>
                  </a:lnTo>
                  <a:lnTo>
                    <a:pt x="49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50" y="39"/>
                  </a:lnTo>
                  <a:lnTo>
                    <a:pt x="52" y="39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3" y="44"/>
                  </a:lnTo>
                  <a:lnTo>
                    <a:pt x="55" y="45"/>
                  </a:lnTo>
                  <a:lnTo>
                    <a:pt x="58" y="45"/>
                  </a:lnTo>
                  <a:lnTo>
                    <a:pt x="60" y="45"/>
                  </a:lnTo>
                  <a:lnTo>
                    <a:pt x="60" y="47"/>
                  </a:lnTo>
                  <a:lnTo>
                    <a:pt x="63" y="49"/>
                  </a:lnTo>
                  <a:lnTo>
                    <a:pt x="68" y="50"/>
                  </a:lnTo>
                  <a:lnTo>
                    <a:pt x="72" y="55"/>
                  </a:lnTo>
                  <a:lnTo>
                    <a:pt x="75" y="60"/>
                  </a:lnTo>
                  <a:lnTo>
                    <a:pt x="83" y="66"/>
                  </a:lnTo>
                  <a:lnTo>
                    <a:pt x="85" y="67"/>
                  </a:lnTo>
                  <a:lnTo>
                    <a:pt x="86" y="71"/>
                  </a:lnTo>
                  <a:lnTo>
                    <a:pt x="88" y="71"/>
                  </a:lnTo>
                  <a:lnTo>
                    <a:pt x="91" y="74"/>
                  </a:lnTo>
                  <a:lnTo>
                    <a:pt x="91" y="75"/>
                  </a:lnTo>
                  <a:lnTo>
                    <a:pt x="94" y="77"/>
                  </a:lnTo>
                  <a:lnTo>
                    <a:pt x="94" y="75"/>
                  </a:lnTo>
                  <a:lnTo>
                    <a:pt x="96" y="77"/>
                  </a:lnTo>
                  <a:lnTo>
                    <a:pt x="96" y="78"/>
                  </a:lnTo>
                  <a:lnTo>
                    <a:pt x="94" y="78"/>
                  </a:lnTo>
                  <a:lnTo>
                    <a:pt x="93" y="80"/>
                  </a:lnTo>
                  <a:lnTo>
                    <a:pt x="93" y="78"/>
                  </a:lnTo>
                  <a:lnTo>
                    <a:pt x="91" y="80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90" y="83"/>
                  </a:lnTo>
                  <a:lnTo>
                    <a:pt x="86" y="82"/>
                  </a:lnTo>
                  <a:lnTo>
                    <a:pt x="86" y="80"/>
                  </a:lnTo>
                  <a:lnTo>
                    <a:pt x="86" y="82"/>
                  </a:lnTo>
                  <a:lnTo>
                    <a:pt x="85" y="82"/>
                  </a:lnTo>
                  <a:lnTo>
                    <a:pt x="83" y="80"/>
                  </a:lnTo>
                  <a:lnTo>
                    <a:pt x="83" y="78"/>
                  </a:lnTo>
                  <a:lnTo>
                    <a:pt x="82" y="77"/>
                  </a:lnTo>
                  <a:lnTo>
                    <a:pt x="80" y="77"/>
                  </a:lnTo>
                  <a:lnTo>
                    <a:pt x="79" y="75"/>
                  </a:lnTo>
                  <a:lnTo>
                    <a:pt x="79" y="74"/>
                  </a:lnTo>
                  <a:lnTo>
                    <a:pt x="77" y="71"/>
                  </a:lnTo>
                  <a:lnTo>
                    <a:pt x="74" y="69"/>
                  </a:lnTo>
                  <a:lnTo>
                    <a:pt x="71" y="66"/>
                  </a:lnTo>
                  <a:lnTo>
                    <a:pt x="68" y="63"/>
                  </a:lnTo>
                  <a:lnTo>
                    <a:pt x="64" y="60"/>
                  </a:lnTo>
                  <a:lnTo>
                    <a:pt x="63" y="58"/>
                  </a:lnTo>
                  <a:lnTo>
                    <a:pt x="63" y="56"/>
                  </a:lnTo>
                  <a:lnTo>
                    <a:pt x="58" y="56"/>
                  </a:lnTo>
                  <a:lnTo>
                    <a:pt x="56" y="55"/>
                  </a:lnTo>
                  <a:lnTo>
                    <a:pt x="55" y="53"/>
                  </a:lnTo>
                  <a:lnTo>
                    <a:pt x="53" y="52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4" y="52"/>
                  </a:lnTo>
                  <a:lnTo>
                    <a:pt x="42" y="52"/>
                  </a:lnTo>
                  <a:lnTo>
                    <a:pt x="41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8" y="50"/>
                  </a:lnTo>
                  <a:lnTo>
                    <a:pt x="38" y="50"/>
                  </a:lnTo>
                  <a:lnTo>
                    <a:pt x="36" y="50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8" y="53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5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2" y="49"/>
                  </a:lnTo>
                  <a:lnTo>
                    <a:pt x="22" y="47"/>
                  </a:lnTo>
                  <a:lnTo>
                    <a:pt x="20" y="47"/>
                  </a:lnTo>
                  <a:lnTo>
                    <a:pt x="20" y="49"/>
                  </a:lnTo>
                  <a:lnTo>
                    <a:pt x="17" y="52"/>
                  </a:lnTo>
                  <a:lnTo>
                    <a:pt x="17" y="55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2" y="53"/>
                  </a:lnTo>
                  <a:lnTo>
                    <a:pt x="11" y="53"/>
                  </a:lnTo>
                  <a:lnTo>
                    <a:pt x="11" y="53"/>
                  </a:lnTo>
                  <a:lnTo>
                    <a:pt x="9" y="53"/>
                  </a:lnTo>
                  <a:lnTo>
                    <a:pt x="9" y="55"/>
                  </a:lnTo>
                  <a:lnTo>
                    <a:pt x="9" y="55"/>
                  </a:lnTo>
                  <a:lnTo>
                    <a:pt x="8" y="55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3" y="55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0" y="52"/>
                  </a:lnTo>
                  <a:lnTo>
                    <a:pt x="0" y="49"/>
                  </a:lnTo>
                  <a:lnTo>
                    <a:pt x="0" y="45"/>
                  </a:lnTo>
                  <a:lnTo>
                    <a:pt x="0" y="42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4"/>
                  </a:lnTo>
                  <a:lnTo>
                    <a:pt x="3" y="33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7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8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1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7" name="Freeform 284">
              <a:extLst>
                <a:ext uri="{FF2B5EF4-FFF2-40B4-BE49-F238E27FC236}">
                  <a16:creationId xmlns:a16="http://schemas.microsoft.com/office/drawing/2014/main" id="{B3828807-116D-4926-983E-88AAE253B9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83536" y="3624539"/>
              <a:ext cx="235856" cy="202719"/>
            </a:xfrm>
            <a:custGeom>
              <a:avLst/>
              <a:gdLst>
                <a:gd name="T0" fmla="*/ 121 w 121"/>
                <a:gd name="T1" fmla="*/ 0 h 104"/>
                <a:gd name="T2" fmla="*/ 121 w 121"/>
                <a:gd name="T3" fmla="*/ 8 h 104"/>
                <a:gd name="T4" fmla="*/ 121 w 121"/>
                <a:gd name="T5" fmla="*/ 14 h 104"/>
                <a:gd name="T6" fmla="*/ 121 w 121"/>
                <a:gd name="T7" fmla="*/ 20 h 104"/>
                <a:gd name="T8" fmla="*/ 121 w 121"/>
                <a:gd name="T9" fmla="*/ 25 h 104"/>
                <a:gd name="T10" fmla="*/ 74 w 121"/>
                <a:gd name="T11" fmla="*/ 61 h 104"/>
                <a:gd name="T12" fmla="*/ 72 w 121"/>
                <a:gd name="T13" fmla="*/ 64 h 104"/>
                <a:gd name="T14" fmla="*/ 67 w 121"/>
                <a:gd name="T15" fmla="*/ 66 h 104"/>
                <a:gd name="T16" fmla="*/ 64 w 121"/>
                <a:gd name="T17" fmla="*/ 66 h 104"/>
                <a:gd name="T18" fmla="*/ 61 w 121"/>
                <a:gd name="T19" fmla="*/ 69 h 104"/>
                <a:gd name="T20" fmla="*/ 58 w 121"/>
                <a:gd name="T21" fmla="*/ 72 h 104"/>
                <a:gd name="T22" fmla="*/ 56 w 121"/>
                <a:gd name="T23" fmla="*/ 74 h 104"/>
                <a:gd name="T24" fmla="*/ 58 w 121"/>
                <a:gd name="T25" fmla="*/ 77 h 104"/>
                <a:gd name="T26" fmla="*/ 58 w 121"/>
                <a:gd name="T27" fmla="*/ 80 h 104"/>
                <a:gd name="T28" fmla="*/ 58 w 121"/>
                <a:gd name="T29" fmla="*/ 83 h 104"/>
                <a:gd name="T30" fmla="*/ 58 w 121"/>
                <a:gd name="T31" fmla="*/ 88 h 104"/>
                <a:gd name="T32" fmla="*/ 58 w 121"/>
                <a:gd name="T33" fmla="*/ 91 h 104"/>
                <a:gd name="T34" fmla="*/ 58 w 121"/>
                <a:gd name="T35" fmla="*/ 96 h 104"/>
                <a:gd name="T36" fmla="*/ 50 w 121"/>
                <a:gd name="T37" fmla="*/ 96 h 104"/>
                <a:gd name="T38" fmla="*/ 41 w 121"/>
                <a:gd name="T39" fmla="*/ 96 h 104"/>
                <a:gd name="T40" fmla="*/ 33 w 121"/>
                <a:gd name="T41" fmla="*/ 96 h 104"/>
                <a:gd name="T42" fmla="*/ 26 w 121"/>
                <a:gd name="T43" fmla="*/ 96 h 104"/>
                <a:gd name="T44" fmla="*/ 20 w 121"/>
                <a:gd name="T45" fmla="*/ 96 h 104"/>
                <a:gd name="T46" fmla="*/ 14 w 121"/>
                <a:gd name="T47" fmla="*/ 96 h 104"/>
                <a:gd name="T48" fmla="*/ 7 w 121"/>
                <a:gd name="T49" fmla="*/ 96 h 104"/>
                <a:gd name="T50" fmla="*/ 1 w 121"/>
                <a:gd name="T51" fmla="*/ 99 h 104"/>
                <a:gd name="T52" fmla="*/ 0 w 121"/>
                <a:gd name="T53" fmla="*/ 102 h 104"/>
                <a:gd name="T54" fmla="*/ 0 w 121"/>
                <a:gd name="T55" fmla="*/ 102 h 104"/>
                <a:gd name="T56" fmla="*/ 3 w 121"/>
                <a:gd name="T57" fmla="*/ 86 h 104"/>
                <a:gd name="T58" fmla="*/ 6 w 121"/>
                <a:gd name="T59" fmla="*/ 82 h 104"/>
                <a:gd name="T60" fmla="*/ 11 w 121"/>
                <a:gd name="T61" fmla="*/ 77 h 104"/>
                <a:gd name="T62" fmla="*/ 12 w 121"/>
                <a:gd name="T63" fmla="*/ 71 h 104"/>
                <a:gd name="T64" fmla="*/ 12 w 121"/>
                <a:gd name="T65" fmla="*/ 69 h 104"/>
                <a:gd name="T66" fmla="*/ 15 w 121"/>
                <a:gd name="T67" fmla="*/ 64 h 104"/>
                <a:gd name="T68" fmla="*/ 18 w 121"/>
                <a:gd name="T69" fmla="*/ 60 h 104"/>
                <a:gd name="T70" fmla="*/ 18 w 121"/>
                <a:gd name="T71" fmla="*/ 58 h 104"/>
                <a:gd name="T72" fmla="*/ 17 w 121"/>
                <a:gd name="T73" fmla="*/ 60 h 104"/>
                <a:gd name="T74" fmla="*/ 17 w 121"/>
                <a:gd name="T75" fmla="*/ 60 h 104"/>
                <a:gd name="T76" fmla="*/ 18 w 121"/>
                <a:gd name="T77" fmla="*/ 56 h 104"/>
                <a:gd name="T78" fmla="*/ 28 w 121"/>
                <a:gd name="T79" fmla="*/ 49 h 104"/>
                <a:gd name="T80" fmla="*/ 31 w 121"/>
                <a:gd name="T81" fmla="*/ 44 h 104"/>
                <a:gd name="T82" fmla="*/ 33 w 121"/>
                <a:gd name="T83" fmla="*/ 36 h 104"/>
                <a:gd name="T84" fmla="*/ 34 w 121"/>
                <a:gd name="T85" fmla="*/ 31 h 104"/>
                <a:gd name="T86" fmla="*/ 37 w 121"/>
                <a:gd name="T87" fmla="*/ 25 h 104"/>
                <a:gd name="T88" fmla="*/ 39 w 121"/>
                <a:gd name="T89" fmla="*/ 20 h 104"/>
                <a:gd name="T90" fmla="*/ 42 w 121"/>
                <a:gd name="T91" fmla="*/ 19 h 104"/>
                <a:gd name="T92" fmla="*/ 48 w 121"/>
                <a:gd name="T93" fmla="*/ 14 h 104"/>
                <a:gd name="T94" fmla="*/ 52 w 121"/>
                <a:gd name="T95" fmla="*/ 11 h 104"/>
                <a:gd name="T96" fmla="*/ 55 w 121"/>
                <a:gd name="T97" fmla="*/ 3 h 104"/>
                <a:gd name="T98" fmla="*/ 93 w 121"/>
                <a:gd name="T9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1" h="104">
                  <a:moveTo>
                    <a:pt x="97" y="0"/>
                  </a:moveTo>
                  <a:lnTo>
                    <a:pt x="121" y="0"/>
                  </a:lnTo>
                  <a:lnTo>
                    <a:pt x="121" y="4"/>
                  </a:lnTo>
                  <a:lnTo>
                    <a:pt x="121" y="8"/>
                  </a:lnTo>
                  <a:lnTo>
                    <a:pt x="121" y="11"/>
                  </a:lnTo>
                  <a:lnTo>
                    <a:pt x="121" y="14"/>
                  </a:lnTo>
                  <a:lnTo>
                    <a:pt x="121" y="17"/>
                  </a:lnTo>
                  <a:lnTo>
                    <a:pt x="121" y="20"/>
                  </a:lnTo>
                  <a:lnTo>
                    <a:pt x="121" y="23"/>
                  </a:lnTo>
                  <a:lnTo>
                    <a:pt x="121" y="25"/>
                  </a:lnTo>
                  <a:lnTo>
                    <a:pt x="74" y="25"/>
                  </a:lnTo>
                  <a:lnTo>
                    <a:pt x="74" y="61"/>
                  </a:lnTo>
                  <a:lnTo>
                    <a:pt x="74" y="63"/>
                  </a:lnTo>
                  <a:lnTo>
                    <a:pt x="72" y="64"/>
                  </a:lnTo>
                  <a:lnTo>
                    <a:pt x="70" y="64"/>
                  </a:lnTo>
                  <a:lnTo>
                    <a:pt x="67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3" y="68"/>
                  </a:lnTo>
                  <a:lnTo>
                    <a:pt x="61" y="69"/>
                  </a:lnTo>
                  <a:lnTo>
                    <a:pt x="58" y="71"/>
                  </a:lnTo>
                  <a:lnTo>
                    <a:pt x="58" y="72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58" y="82"/>
                  </a:lnTo>
                  <a:lnTo>
                    <a:pt x="58" y="83"/>
                  </a:lnTo>
                  <a:lnTo>
                    <a:pt x="58" y="85"/>
                  </a:lnTo>
                  <a:lnTo>
                    <a:pt x="58" y="88"/>
                  </a:lnTo>
                  <a:lnTo>
                    <a:pt x="58" y="90"/>
                  </a:lnTo>
                  <a:lnTo>
                    <a:pt x="58" y="91"/>
                  </a:lnTo>
                  <a:lnTo>
                    <a:pt x="58" y="94"/>
                  </a:lnTo>
                  <a:lnTo>
                    <a:pt x="58" y="96"/>
                  </a:lnTo>
                  <a:lnTo>
                    <a:pt x="53" y="96"/>
                  </a:lnTo>
                  <a:lnTo>
                    <a:pt x="50" y="96"/>
                  </a:lnTo>
                  <a:lnTo>
                    <a:pt x="47" y="96"/>
                  </a:lnTo>
                  <a:lnTo>
                    <a:pt x="41" y="96"/>
                  </a:lnTo>
                  <a:lnTo>
                    <a:pt x="36" y="96"/>
                  </a:lnTo>
                  <a:lnTo>
                    <a:pt x="33" y="96"/>
                  </a:lnTo>
                  <a:lnTo>
                    <a:pt x="29" y="96"/>
                  </a:lnTo>
                  <a:lnTo>
                    <a:pt x="26" y="96"/>
                  </a:lnTo>
                  <a:lnTo>
                    <a:pt x="23" y="96"/>
                  </a:lnTo>
                  <a:lnTo>
                    <a:pt x="20" y="96"/>
                  </a:lnTo>
                  <a:lnTo>
                    <a:pt x="17" y="96"/>
                  </a:lnTo>
                  <a:lnTo>
                    <a:pt x="14" y="96"/>
                  </a:lnTo>
                  <a:lnTo>
                    <a:pt x="11" y="96"/>
                  </a:lnTo>
                  <a:lnTo>
                    <a:pt x="7" y="96"/>
                  </a:lnTo>
                  <a:lnTo>
                    <a:pt x="1" y="96"/>
                  </a:lnTo>
                  <a:lnTo>
                    <a:pt x="1" y="99"/>
                  </a:lnTo>
                  <a:lnTo>
                    <a:pt x="1" y="101"/>
                  </a:lnTo>
                  <a:lnTo>
                    <a:pt x="0" y="102"/>
                  </a:lnTo>
                  <a:lnTo>
                    <a:pt x="1" y="104"/>
                  </a:lnTo>
                  <a:lnTo>
                    <a:pt x="0" y="102"/>
                  </a:lnTo>
                  <a:lnTo>
                    <a:pt x="1" y="94"/>
                  </a:lnTo>
                  <a:lnTo>
                    <a:pt x="3" y="86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7" y="80"/>
                  </a:lnTo>
                  <a:lnTo>
                    <a:pt x="11" y="77"/>
                  </a:lnTo>
                  <a:lnTo>
                    <a:pt x="11" y="72"/>
                  </a:lnTo>
                  <a:lnTo>
                    <a:pt x="12" y="71"/>
                  </a:lnTo>
                  <a:lnTo>
                    <a:pt x="14" y="71"/>
                  </a:lnTo>
                  <a:lnTo>
                    <a:pt x="12" y="69"/>
                  </a:lnTo>
                  <a:lnTo>
                    <a:pt x="14" y="68"/>
                  </a:lnTo>
                  <a:lnTo>
                    <a:pt x="15" y="64"/>
                  </a:lnTo>
                  <a:lnTo>
                    <a:pt x="17" y="63"/>
                  </a:lnTo>
                  <a:lnTo>
                    <a:pt x="18" y="60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7" y="58"/>
                  </a:lnTo>
                  <a:lnTo>
                    <a:pt x="17" y="60"/>
                  </a:lnTo>
                  <a:lnTo>
                    <a:pt x="15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8" y="56"/>
                  </a:lnTo>
                  <a:lnTo>
                    <a:pt x="22" y="53"/>
                  </a:lnTo>
                  <a:lnTo>
                    <a:pt x="28" y="49"/>
                  </a:lnTo>
                  <a:lnTo>
                    <a:pt x="29" y="47"/>
                  </a:lnTo>
                  <a:lnTo>
                    <a:pt x="31" y="44"/>
                  </a:lnTo>
                  <a:lnTo>
                    <a:pt x="33" y="42"/>
                  </a:lnTo>
                  <a:lnTo>
                    <a:pt x="33" y="36"/>
                  </a:lnTo>
                  <a:lnTo>
                    <a:pt x="33" y="34"/>
                  </a:lnTo>
                  <a:lnTo>
                    <a:pt x="34" y="31"/>
                  </a:lnTo>
                  <a:lnTo>
                    <a:pt x="36" y="28"/>
                  </a:lnTo>
                  <a:lnTo>
                    <a:pt x="37" y="25"/>
                  </a:lnTo>
                  <a:lnTo>
                    <a:pt x="37" y="22"/>
                  </a:lnTo>
                  <a:lnTo>
                    <a:pt x="39" y="20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5" y="17"/>
                  </a:lnTo>
                  <a:lnTo>
                    <a:pt x="48" y="14"/>
                  </a:lnTo>
                  <a:lnTo>
                    <a:pt x="50" y="14"/>
                  </a:lnTo>
                  <a:lnTo>
                    <a:pt x="52" y="11"/>
                  </a:lnTo>
                  <a:lnTo>
                    <a:pt x="53" y="8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93" y="0"/>
                  </a:lnTo>
                  <a:lnTo>
                    <a:pt x="9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8" name="Freeform 285">
              <a:extLst>
                <a:ext uri="{FF2B5EF4-FFF2-40B4-BE49-F238E27FC236}">
                  <a16:creationId xmlns:a16="http://schemas.microsoft.com/office/drawing/2014/main" id="{939D0C88-6613-4072-BB30-3B0D7728FF36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8917" y="3501738"/>
              <a:ext cx="345013" cy="288485"/>
            </a:xfrm>
            <a:custGeom>
              <a:avLst/>
              <a:gdLst>
                <a:gd name="T0" fmla="*/ 18 w 177"/>
                <a:gd name="T1" fmla="*/ 0 h 148"/>
                <a:gd name="T2" fmla="*/ 41 w 177"/>
                <a:gd name="T3" fmla="*/ 6 h 148"/>
                <a:gd name="T4" fmla="*/ 56 w 177"/>
                <a:gd name="T5" fmla="*/ 9 h 148"/>
                <a:gd name="T6" fmla="*/ 65 w 177"/>
                <a:gd name="T7" fmla="*/ 12 h 148"/>
                <a:gd name="T8" fmla="*/ 76 w 177"/>
                <a:gd name="T9" fmla="*/ 6 h 148"/>
                <a:gd name="T10" fmla="*/ 81 w 177"/>
                <a:gd name="T11" fmla="*/ 4 h 148"/>
                <a:gd name="T12" fmla="*/ 86 w 177"/>
                <a:gd name="T13" fmla="*/ 3 h 148"/>
                <a:gd name="T14" fmla="*/ 87 w 177"/>
                <a:gd name="T15" fmla="*/ 3 h 148"/>
                <a:gd name="T16" fmla="*/ 92 w 177"/>
                <a:gd name="T17" fmla="*/ 0 h 148"/>
                <a:gd name="T18" fmla="*/ 101 w 177"/>
                <a:gd name="T19" fmla="*/ 3 h 148"/>
                <a:gd name="T20" fmla="*/ 108 w 177"/>
                <a:gd name="T21" fmla="*/ 4 h 148"/>
                <a:gd name="T22" fmla="*/ 103 w 177"/>
                <a:gd name="T23" fmla="*/ 4 h 148"/>
                <a:gd name="T24" fmla="*/ 108 w 177"/>
                <a:gd name="T25" fmla="*/ 8 h 148"/>
                <a:gd name="T26" fmla="*/ 109 w 177"/>
                <a:gd name="T27" fmla="*/ 4 h 148"/>
                <a:gd name="T28" fmla="*/ 116 w 177"/>
                <a:gd name="T29" fmla="*/ 9 h 148"/>
                <a:gd name="T30" fmla="*/ 123 w 177"/>
                <a:gd name="T31" fmla="*/ 8 h 148"/>
                <a:gd name="T32" fmla="*/ 130 w 177"/>
                <a:gd name="T33" fmla="*/ 8 h 148"/>
                <a:gd name="T34" fmla="*/ 138 w 177"/>
                <a:gd name="T35" fmla="*/ 4 h 148"/>
                <a:gd name="T36" fmla="*/ 142 w 177"/>
                <a:gd name="T37" fmla="*/ 16 h 148"/>
                <a:gd name="T38" fmla="*/ 146 w 177"/>
                <a:gd name="T39" fmla="*/ 25 h 148"/>
                <a:gd name="T40" fmla="*/ 147 w 177"/>
                <a:gd name="T41" fmla="*/ 34 h 148"/>
                <a:gd name="T42" fmla="*/ 141 w 177"/>
                <a:gd name="T43" fmla="*/ 55 h 148"/>
                <a:gd name="T44" fmla="*/ 136 w 177"/>
                <a:gd name="T45" fmla="*/ 60 h 148"/>
                <a:gd name="T46" fmla="*/ 125 w 177"/>
                <a:gd name="T47" fmla="*/ 49 h 148"/>
                <a:gd name="T48" fmla="*/ 122 w 177"/>
                <a:gd name="T49" fmla="*/ 41 h 148"/>
                <a:gd name="T50" fmla="*/ 117 w 177"/>
                <a:gd name="T51" fmla="*/ 33 h 148"/>
                <a:gd name="T52" fmla="*/ 114 w 177"/>
                <a:gd name="T53" fmla="*/ 28 h 148"/>
                <a:gd name="T54" fmla="*/ 114 w 177"/>
                <a:gd name="T55" fmla="*/ 34 h 148"/>
                <a:gd name="T56" fmla="*/ 116 w 177"/>
                <a:gd name="T57" fmla="*/ 42 h 148"/>
                <a:gd name="T58" fmla="*/ 119 w 177"/>
                <a:gd name="T59" fmla="*/ 49 h 148"/>
                <a:gd name="T60" fmla="*/ 128 w 177"/>
                <a:gd name="T61" fmla="*/ 56 h 148"/>
                <a:gd name="T62" fmla="*/ 130 w 177"/>
                <a:gd name="T63" fmla="*/ 66 h 148"/>
                <a:gd name="T64" fmla="*/ 134 w 177"/>
                <a:gd name="T65" fmla="*/ 72 h 148"/>
                <a:gd name="T66" fmla="*/ 144 w 177"/>
                <a:gd name="T67" fmla="*/ 93 h 148"/>
                <a:gd name="T68" fmla="*/ 155 w 177"/>
                <a:gd name="T69" fmla="*/ 115 h 148"/>
                <a:gd name="T70" fmla="*/ 158 w 177"/>
                <a:gd name="T71" fmla="*/ 119 h 148"/>
                <a:gd name="T72" fmla="*/ 157 w 177"/>
                <a:gd name="T73" fmla="*/ 121 h 148"/>
                <a:gd name="T74" fmla="*/ 161 w 177"/>
                <a:gd name="T75" fmla="*/ 135 h 148"/>
                <a:gd name="T76" fmla="*/ 171 w 177"/>
                <a:gd name="T77" fmla="*/ 143 h 148"/>
                <a:gd name="T78" fmla="*/ 149 w 177"/>
                <a:gd name="T79" fmla="*/ 148 h 148"/>
                <a:gd name="T80" fmla="*/ 98 w 177"/>
                <a:gd name="T81" fmla="*/ 146 h 148"/>
                <a:gd name="T82" fmla="*/ 95 w 177"/>
                <a:gd name="T83" fmla="*/ 148 h 148"/>
                <a:gd name="T84" fmla="*/ 16 w 177"/>
                <a:gd name="T85" fmla="*/ 148 h 148"/>
                <a:gd name="T86" fmla="*/ 5 w 177"/>
                <a:gd name="T87" fmla="*/ 38 h 148"/>
                <a:gd name="T88" fmla="*/ 2 w 177"/>
                <a:gd name="T89" fmla="*/ 27 h 148"/>
                <a:gd name="T90" fmla="*/ 4 w 177"/>
                <a:gd name="T91" fmla="*/ 19 h 148"/>
                <a:gd name="T92" fmla="*/ 4 w 177"/>
                <a:gd name="T93" fmla="*/ 11 h 148"/>
                <a:gd name="T94" fmla="*/ 4 w 177"/>
                <a:gd name="T95" fmla="*/ 3 h 148"/>
                <a:gd name="T96" fmla="*/ 7 w 177"/>
                <a:gd name="T9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7" h="148">
                  <a:moveTo>
                    <a:pt x="7" y="0"/>
                  </a:moveTo>
                  <a:lnTo>
                    <a:pt x="8" y="1"/>
                  </a:lnTo>
                  <a:lnTo>
                    <a:pt x="10" y="1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0" y="3"/>
                  </a:lnTo>
                  <a:lnTo>
                    <a:pt x="38" y="3"/>
                  </a:lnTo>
                  <a:lnTo>
                    <a:pt x="41" y="6"/>
                  </a:lnTo>
                  <a:lnTo>
                    <a:pt x="43" y="6"/>
                  </a:lnTo>
                  <a:lnTo>
                    <a:pt x="46" y="6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0" y="11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70" y="11"/>
                  </a:lnTo>
                  <a:lnTo>
                    <a:pt x="71" y="9"/>
                  </a:lnTo>
                  <a:lnTo>
                    <a:pt x="76" y="6"/>
                  </a:lnTo>
                  <a:lnTo>
                    <a:pt x="78" y="6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1" y="4"/>
                  </a:lnTo>
                  <a:lnTo>
                    <a:pt x="82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6" y="3"/>
                  </a:lnTo>
                  <a:lnTo>
                    <a:pt x="90" y="1"/>
                  </a:lnTo>
                  <a:lnTo>
                    <a:pt x="90" y="1"/>
                  </a:lnTo>
                  <a:lnTo>
                    <a:pt x="86" y="3"/>
                  </a:lnTo>
                  <a:lnTo>
                    <a:pt x="87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2" y="1"/>
                  </a:lnTo>
                  <a:lnTo>
                    <a:pt x="92" y="0"/>
                  </a:lnTo>
                  <a:lnTo>
                    <a:pt x="93" y="0"/>
                  </a:lnTo>
                  <a:lnTo>
                    <a:pt x="95" y="0"/>
                  </a:lnTo>
                  <a:lnTo>
                    <a:pt x="100" y="3"/>
                  </a:lnTo>
                  <a:lnTo>
                    <a:pt x="101" y="3"/>
                  </a:lnTo>
                  <a:lnTo>
                    <a:pt x="105" y="1"/>
                  </a:lnTo>
                  <a:lnTo>
                    <a:pt x="105" y="1"/>
                  </a:lnTo>
                  <a:lnTo>
                    <a:pt x="106" y="1"/>
                  </a:lnTo>
                  <a:lnTo>
                    <a:pt x="108" y="4"/>
                  </a:lnTo>
                  <a:lnTo>
                    <a:pt x="108" y="4"/>
                  </a:lnTo>
                  <a:lnTo>
                    <a:pt x="105" y="1"/>
                  </a:lnTo>
                  <a:lnTo>
                    <a:pt x="105" y="3"/>
                  </a:lnTo>
                  <a:lnTo>
                    <a:pt x="103" y="4"/>
                  </a:lnTo>
                  <a:lnTo>
                    <a:pt x="105" y="6"/>
                  </a:lnTo>
                  <a:lnTo>
                    <a:pt x="106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8"/>
                  </a:lnTo>
                  <a:lnTo>
                    <a:pt x="111" y="6"/>
                  </a:lnTo>
                  <a:lnTo>
                    <a:pt x="109" y="6"/>
                  </a:lnTo>
                  <a:lnTo>
                    <a:pt x="109" y="4"/>
                  </a:lnTo>
                  <a:lnTo>
                    <a:pt x="109" y="4"/>
                  </a:lnTo>
                  <a:lnTo>
                    <a:pt x="111" y="6"/>
                  </a:lnTo>
                  <a:lnTo>
                    <a:pt x="114" y="8"/>
                  </a:lnTo>
                  <a:lnTo>
                    <a:pt x="116" y="9"/>
                  </a:lnTo>
                  <a:lnTo>
                    <a:pt x="116" y="9"/>
                  </a:lnTo>
                  <a:lnTo>
                    <a:pt x="119" y="8"/>
                  </a:lnTo>
                  <a:lnTo>
                    <a:pt x="119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7" y="8"/>
                  </a:lnTo>
                  <a:lnTo>
                    <a:pt x="130" y="8"/>
                  </a:lnTo>
                  <a:lnTo>
                    <a:pt x="134" y="6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9" y="6"/>
                  </a:lnTo>
                  <a:lnTo>
                    <a:pt x="141" y="9"/>
                  </a:lnTo>
                  <a:lnTo>
                    <a:pt x="141" y="12"/>
                  </a:lnTo>
                  <a:lnTo>
                    <a:pt x="142" y="16"/>
                  </a:lnTo>
                  <a:lnTo>
                    <a:pt x="142" y="17"/>
                  </a:lnTo>
                  <a:lnTo>
                    <a:pt x="142" y="19"/>
                  </a:lnTo>
                  <a:lnTo>
                    <a:pt x="146" y="22"/>
                  </a:lnTo>
                  <a:lnTo>
                    <a:pt x="146" y="25"/>
                  </a:lnTo>
                  <a:lnTo>
                    <a:pt x="147" y="28"/>
                  </a:lnTo>
                  <a:lnTo>
                    <a:pt x="147" y="33"/>
                  </a:lnTo>
                  <a:lnTo>
                    <a:pt x="149" y="33"/>
                  </a:lnTo>
                  <a:lnTo>
                    <a:pt x="147" y="34"/>
                  </a:lnTo>
                  <a:lnTo>
                    <a:pt x="146" y="38"/>
                  </a:lnTo>
                  <a:lnTo>
                    <a:pt x="144" y="45"/>
                  </a:lnTo>
                  <a:lnTo>
                    <a:pt x="142" y="52"/>
                  </a:lnTo>
                  <a:lnTo>
                    <a:pt x="141" y="55"/>
                  </a:lnTo>
                  <a:lnTo>
                    <a:pt x="141" y="56"/>
                  </a:lnTo>
                  <a:lnTo>
                    <a:pt x="139" y="58"/>
                  </a:lnTo>
                  <a:lnTo>
                    <a:pt x="139" y="60"/>
                  </a:lnTo>
                  <a:lnTo>
                    <a:pt x="136" y="60"/>
                  </a:lnTo>
                  <a:lnTo>
                    <a:pt x="131" y="56"/>
                  </a:lnTo>
                  <a:lnTo>
                    <a:pt x="130" y="53"/>
                  </a:lnTo>
                  <a:lnTo>
                    <a:pt x="127" y="50"/>
                  </a:lnTo>
                  <a:lnTo>
                    <a:pt x="125" y="49"/>
                  </a:lnTo>
                  <a:lnTo>
                    <a:pt x="123" y="45"/>
                  </a:lnTo>
                  <a:lnTo>
                    <a:pt x="123" y="44"/>
                  </a:lnTo>
                  <a:lnTo>
                    <a:pt x="123" y="41"/>
                  </a:lnTo>
                  <a:lnTo>
                    <a:pt x="122" y="41"/>
                  </a:lnTo>
                  <a:lnTo>
                    <a:pt x="119" y="36"/>
                  </a:lnTo>
                  <a:lnTo>
                    <a:pt x="119" y="34"/>
                  </a:lnTo>
                  <a:lnTo>
                    <a:pt x="117" y="34"/>
                  </a:lnTo>
                  <a:lnTo>
                    <a:pt x="117" y="33"/>
                  </a:lnTo>
                  <a:lnTo>
                    <a:pt x="116" y="28"/>
                  </a:lnTo>
                  <a:lnTo>
                    <a:pt x="114" y="27"/>
                  </a:lnTo>
                  <a:lnTo>
                    <a:pt x="112" y="27"/>
                  </a:lnTo>
                  <a:lnTo>
                    <a:pt x="114" y="28"/>
                  </a:lnTo>
                  <a:lnTo>
                    <a:pt x="112" y="30"/>
                  </a:lnTo>
                  <a:lnTo>
                    <a:pt x="111" y="31"/>
                  </a:lnTo>
                  <a:lnTo>
                    <a:pt x="112" y="33"/>
                  </a:lnTo>
                  <a:lnTo>
                    <a:pt x="114" y="34"/>
                  </a:lnTo>
                  <a:lnTo>
                    <a:pt x="116" y="36"/>
                  </a:lnTo>
                  <a:lnTo>
                    <a:pt x="116" y="38"/>
                  </a:lnTo>
                  <a:lnTo>
                    <a:pt x="116" y="41"/>
                  </a:lnTo>
                  <a:lnTo>
                    <a:pt x="116" y="42"/>
                  </a:lnTo>
                  <a:lnTo>
                    <a:pt x="117" y="44"/>
                  </a:lnTo>
                  <a:lnTo>
                    <a:pt x="119" y="45"/>
                  </a:lnTo>
                  <a:lnTo>
                    <a:pt x="119" y="47"/>
                  </a:lnTo>
                  <a:lnTo>
                    <a:pt x="119" y="49"/>
                  </a:lnTo>
                  <a:lnTo>
                    <a:pt x="122" y="50"/>
                  </a:lnTo>
                  <a:lnTo>
                    <a:pt x="123" y="53"/>
                  </a:lnTo>
                  <a:lnTo>
                    <a:pt x="127" y="56"/>
                  </a:lnTo>
                  <a:lnTo>
                    <a:pt x="128" y="56"/>
                  </a:lnTo>
                  <a:lnTo>
                    <a:pt x="128" y="58"/>
                  </a:lnTo>
                  <a:lnTo>
                    <a:pt x="128" y="61"/>
                  </a:lnTo>
                  <a:lnTo>
                    <a:pt x="128" y="63"/>
                  </a:lnTo>
                  <a:lnTo>
                    <a:pt x="130" y="66"/>
                  </a:lnTo>
                  <a:lnTo>
                    <a:pt x="131" y="67"/>
                  </a:lnTo>
                  <a:lnTo>
                    <a:pt x="133" y="67"/>
                  </a:lnTo>
                  <a:lnTo>
                    <a:pt x="133" y="69"/>
                  </a:lnTo>
                  <a:lnTo>
                    <a:pt x="134" y="72"/>
                  </a:lnTo>
                  <a:lnTo>
                    <a:pt x="134" y="77"/>
                  </a:lnTo>
                  <a:lnTo>
                    <a:pt x="136" y="79"/>
                  </a:lnTo>
                  <a:lnTo>
                    <a:pt x="141" y="88"/>
                  </a:lnTo>
                  <a:lnTo>
                    <a:pt x="144" y="93"/>
                  </a:lnTo>
                  <a:lnTo>
                    <a:pt x="146" y="96"/>
                  </a:lnTo>
                  <a:lnTo>
                    <a:pt x="147" y="101"/>
                  </a:lnTo>
                  <a:lnTo>
                    <a:pt x="152" y="112"/>
                  </a:lnTo>
                  <a:lnTo>
                    <a:pt x="155" y="115"/>
                  </a:lnTo>
                  <a:lnTo>
                    <a:pt x="157" y="116"/>
                  </a:lnTo>
                  <a:lnTo>
                    <a:pt x="158" y="118"/>
                  </a:lnTo>
                  <a:lnTo>
                    <a:pt x="161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7" y="121"/>
                  </a:lnTo>
                  <a:lnTo>
                    <a:pt x="157" y="121"/>
                  </a:lnTo>
                  <a:lnTo>
                    <a:pt x="157" y="127"/>
                  </a:lnTo>
                  <a:lnTo>
                    <a:pt x="158" y="129"/>
                  </a:lnTo>
                  <a:lnTo>
                    <a:pt x="160" y="134"/>
                  </a:lnTo>
                  <a:lnTo>
                    <a:pt x="161" y="135"/>
                  </a:lnTo>
                  <a:lnTo>
                    <a:pt x="161" y="137"/>
                  </a:lnTo>
                  <a:lnTo>
                    <a:pt x="163" y="137"/>
                  </a:lnTo>
                  <a:lnTo>
                    <a:pt x="168" y="138"/>
                  </a:lnTo>
                  <a:lnTo>
                    <a:pt x="171" y="143"/>
                  </a:lnTo>
                  <a:lnTo>
                    <a:pt x="175" y="146"/>
                  </a:lnTo>
                  <a:lnTo>
                    <a:pt x="177" y="148"/>
                  </a:lnTo>
                  <a:lnTo>
                    <a:pt x="177" y="148"/>
                  </a:lnTo>
                  <a:lnTo>
                    <a:pt x="149" y="148"/>
                  </a:lnTo>
                  <a:lnTo>
                    <a:pt x="144" y="148"/>
                  </a:lnTo>
                  <a:lnTo>
                    <a:pt x="98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5"/>
                  </a:lnTo>
                  <a:lnTo>
                    <a:pt x="97" y="146"/>
                  </a:lnTo>
                  <a:lnTo>
                    <a:pt x="95" y="148"/>
                  </a:lnTo>
                  <a:lnTo>
                    <a:pt x="95" y="148"/>
                  </a:lnTo>
                  <a:lnTo>
                    <a:pt x="60" y="148"/>
                  </a:lnTo>
                  <a:lnTo>
                    <a:pt x="54" y="148"/>
                  </a:lnTo>
                  <a:lnTo>
                    <a:pt x="16" y="148"/>
                  </a:lnTo>
                  <a:lnTo>
                    <a:pt x="10" y="148"/>
                  </a:lnTo>
                  <a:lnTo>
                    <a:pt x="5" y="14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4" y="36"/>
                  </a:lnTo>
                  <a:lnTo>
                    <a:pt x="4" y="33"/>
                  </a:lnTo>
                  <a:lnTo>
                    <a:pt x="2" y="28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4" y="11"/>
                  </a:lnTo>
                  <a:lnTo>
                    <a:pt x="4" y="9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3"/>
                  </a:lnTo>
                  <a:lnTo>
                    <a:pt x="5" y="1"/>
                  </a:lnTo>
                  <a:lnTo>
                    <a:pt x="7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9" name="Freeform 286">
              <a:extLst>
                <a:ext uri="{FF2B5EF4-FFF2-40B4-BE49-F238E27FC236}">
                  <a16:creationId xmlns:a16="http://schemas.microsoft.com/office/drawing/2014/main" id="{78EB6B35-4CE7-4C8A-BA4C-55E80A41DA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78998" y="2509585"/>
              <a:ext cx="179328" cy="85766"/>
            </a:xfrm>
            <a:custGeom>
              <a:avLst/>
              <a:gdLst>
                <a:gd name="T0" fmla="*/ 13 w 92"/>
                <a:gd name="T1" fmla="*/ 22 h 44"/>
                <a:gd name="T2" fmla="*/ 23 w 92"/>
                <a:gd name="T3" fmla="*/ 25 h 44"/>
                <a:gd name="T4" fmla="*/ 16 w 92"/>
                <a:gd name="T5" fmla="*/ 27 h 44"/>
                <a:gd name="T6" fmla="*/ 10 w 92"/>
                <a:gd name="T7" fmla="*/ 30 h 44"/>
                <a:gd name="T8" fmla="*/ 5 w 92"/>
                <a:gd name="T9" fmla="*/ 35 h 44"/>
                <a:gd name="T10" fmla="*/ 2 w 92"/>
                <a:gd name="T11" fmla="*/ 35 h 44"/>
                <a:gd name="T12" fmla="*/ 4 w 92"/>
                <a:gd name="T13" fmla="*/ 30 h 44"/>
                <a:gd name="T14" fmla="*/ 2 w 92"/>
                <a:gd name="T15" fmla="*/ 27 h 44"/>
                <a:gd name="T16" fmla="*/ 2 w 92"/>
                <a:gd name="T17" fmla="*/ 23 h 44"/>
                <a:gd name="T18" fmla="*/ 5 w 92"/>
                <a:gd name="T19" fmla="*/ 23 h 44"/>
                <a:gd name="T20" fmla="*/ 10 w 92"/>
                <a:gd name="T21" fmla="*/ 20 h 44"/>
                <a:gd name="T22" fmla="*/ 23 w 92"/>
                <a:gd name="T23" fmla="*/ 22 h 44"/>
                <a:gd name="T24" fmla="*/ 19 w 92"/>
                <a:gd name="T25" fmla="*/ 20 h 44"/>
                <a:gd name="T26" fmla="*/ 13 w 92"/>
                <a:gd name="T27" fmla="*/ 12 h 44"/>
                <a:gd name="T28" fmla="*/ 16 w 92"/>
                <a:gd name="T29" fmla="*/ 17 h 44"/>
                <a:gd name="T30" fmla="*/ 13 w 92"/>
                <a:gd name="T31" fmla="*/ 19 h 44"/>
                <a:gd name="T32" fmla="*/ 8 w 92"/>
                <a:gd name="T33" fmla="*/ 16 h 44"/>
                <a:gd name="T34" fmla="*/ 10 w 92"/>
                <a:gd name="T35" fmla="*/ 14 h 44"/>
                <a:gd name="T36" fmla="*/ 54 w 92"/>
                <a:gd name="T37" fmla="*/ 0 h 44"/>
                <a:gd name="T38" fmla="*/ 70 w 92"/>
                <a:gd name="T39" fmla="*/ 1 h 44"/>
                <a:gd name="T40" fmla="*/ 89 w 92"/>
                <a:gd name="T41" fmla="*/ 5 h 44"/>
                <a:gd name="T42" fmla="*/ 92 w 92"/>
                <a:gd name="T43" fmla="*/ 5 h 44"/>
                <a:gd name="T44" fmla="*/ 90 w 92"/>
                <a:gd name="T45" fmla="*/ 6 h 44"/>
                <a:gd name="T46" fmla="*/ 87 w 92"/>
                <a:gd name="T47" fmla="*/ 9 h 44"/>
                <a:gd name="T48" fmla="*/ 79 w 92"/>
                <a:gd name="T49" fmla="*/ 12 h 44"/>
                <a:gd name="T50" fmla="*/ 78 w 92"/>
                <a:gd name="T51" fmla="*/ 20 h 44"/>
                <a:gd name="T52" fmla="*/ 82 w 92"/>
                <a:gd name="T53" fmla="*/ 30 h 44"/>
                <a:gd name="T54" fmla="*/ 84 w 92"/>
                <a:gd name="T55" fmla="*/ 35 h 44"/>
                <a:gd name="T56" fmla="*/ 86 w 92"/>
                <a:gd name="T57" fmla="*/ 36 h 44"/>
                <a:gd name="T58" fmla="*/ 82 w 92"/>
                <a:gd name="T59" fmla="*/ 39 h 44"/>
                <a:gd name="T60" fmla="*/ 81 w 92"/>
                <a:gd name="T61" fmla="*/ 44 h 44"/>
                <a:gd name="T62" fmla="*/ 76 w 92"/>
                <a:gd name="T63" fmla="*/ 42 h 44"/>
                <a:gd name="T64" fmla="*/ 68 w 92"/>
                <a:gd name="T65" fmla="*/ 44 h 44"/>
                <a:gd name="T66" fmla="*/ 60 w 92"/>
                <a:gd name="T67" fmla="*/ 39 h 44"/>
                <a:gd name="T68" fmla="*/ 57 w 92"/>
                <a:gd name="T69" fmla="*/ 36 h 44"/>
                <a:gd name="T70" fmla="*/ 51 w 92"/>
                <a:gd name="T71" fmla="*/ 33 h 44"/>
                <a:gd name="T72" fmla="*/ 49 w 92"/>
                <a:gd name="T73" fmla="*/ 35 h 44"/>
                <a:gd name="T74" fmla="*/ 45 w 92"/>
                <a:gd name="T75" fmla="*/ 35 h 44"/>
                <a:gd name="T76" fmla="*/ 37 w 92"/>
                <a:gd name="T77" fmla="*/ 36 h 44"/>
                <a:gd name="T78" fmla="*/ 40 w 92"/>
                <a:gd name="T79" fmla="*/ 28 h 44"/>
                <a:gd name="T80" fmla="*/ 37 w 92"/>
                <a:gd name="T81" fmla="*/ 27 h 44"/>
                <a:gd name="T82" fmla="*/ 32 w 92"/>
                <a:gd name="T83" fmla="*/ 28 h 44"/>
                <a:gd name="T84" fmla="*/ 26 w 92"/>
                <a:gd name="T85" fmla="*/ 22 h 44"/>
                <a:gd name="T86" fmla="*/ 27 w 92"/>
                <a:gd name="T87" fmla="*/ 17 h 44"/>
                <a:gd name="T88" fmla="*/ 24 w 92"/>
                <a:gd name="T89" fmla="*/ 14 h 44"/>
                <a:gd name="T90" fmla="*/ 24 w 92"/>
                <a:gd name="T91" fmla="*/ 11 h 44"/>
                <a:gd name="T92" fmla="*/ 29 w 92"/>
                <a:gd name="T93" fmla="*/ 8 h 44"/>
                <a:gd name="T94" fmla="*/ 37 w 92"/>
                <a:gd name="T95" fmla="*/ 3 h 44"/>
                <a:gd name="T96" fmla="*/ 54 w 92"/>
                <a:gd name="T97" fmla="*/ 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2" h="44">
                  <a:moveTo>
                    <a:pt x="10" y="20"/>
                  </a:moveTo>
                  <a:lnTo>
                    <a:pt x="11" y="20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5" y="20"/>
                  </a:lnTo>
                  <a:lnTo>
                    <a:pt x="16" y="22"/>
                  </a:lnTo>
                  <a:lnTo>
                    <a:pt x="21" y="23"/>
                  </a:lnTo>
                  <a:lnTo>
                    <a:pt x="23" y="25"/>
                  </a:lnTo>
                  <a:lnTo>
                    <a:pt x="19" y="25"/>
                  </a:lnTo>
                  <a:lnTo>
                    <a:pt x="18" y="25"/>
                  </a:lnTo>
                  <a:lnTo>
                    <a:pt x="18" y="27"/>
                  </a:lnTo>
                  <a:lnTo>
                    <a:pt x="16" y="27"/>
                  </a:lnTo>
                  <a:lnTo>
                    <a:pt x="16" y="28"/>
                  </a:lnTo>
                  <a:lnTo>
                    <a:pt x="13" y="28"/>
                  </a:lnTo>
                  <a:lnTo>
                    <a:pt x="13" y="30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5" y="35"/>
                  </a:lnTo>
                  <a:lnTo>
                    <a:pt x="4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5" y="31"/>
                  </a:lnTo>
                  <a:lnTo>
                    <a:pt x="5" y="31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10" y="22"/>
                  </a:lnTo>
                  <a:lnTo>
                    <a:pt x="10" y="20"/>
                  </a:lnTo>
                  <a:close/>
                  <a:moveTo>
                    <a:pt x="19" y="20"/>
                  </a:moveTo>
                  <a:lnTo>
                    <a:pt x="23" y="20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1" y="22"/>
                  </a:lnTo>
                  <a:lnTo>
                    <a:pt x="18" y="22"/>
                  </a:lnTo>
                  <a:lnTo>
                    <a:pt x="19" y="20"/>
                  </a:lnTo>
                  <a:lnTo>
                    <a:pt x="19" y="20"/>
                  </a:lnTo>
                  <a:close/>
                  <a:moveTo>
                    <a:pt x="11" y="11"/>
                  </a:moveTo>
                  <a:lnTo>
                    <a:pt x="13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16" y="12"/>
                  </a:lnTo>
                  <a:lnTo>
                    <a:pt x="16" y="14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3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4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1" y="11"/>
                  </a:lnTo>
                  <a:close/>
                  <a:moveTo>
                    <a:pt x="54" y="0"/>
                  </a:moveTo>
                  <a:lnTo>
                    <a:pt x="56" y="0"/>
                  </a:lnTo>
                  <a:lnTo>
                    <a:pt x="57" y="0"/>
                  </a:lnTo>
                  <a:lnTo>
                    <a:pt x="67" y="1"/>
                  </a:lnTo>
                  <a:lnTo>
                    <a:pt x="70" y="1"/>
                  </a:lnTo>
                  <a:lnTo>
                    <a:pt x="73" y="3"/>
                  </a:lnTo>
                  <a:lnTo>
                    <a:pt x="75" y="3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89" y="6"/>
                  </a:lnTo>
                  <a:lnTo>
                    <a:pt x="89" y="8"/>
                  </a:lnTo>
                  <a:lnTo>
                    <a:pt x="87" y="9"/>
                  </a:lnTo>
                  <a:lnTo>
                    <a:pt x="86" y="12"/>
                  </a:lnTo>
                  <a:lnTo>
                    <a:pt x="84" y="14"/>
                  </a:lnTo>
                  <a:lnTo>
                    <a:pt x="82" y="12"/>
                  </a:lnTo>
                  <a:lnTo>
                    <a:pt x="79" y="12"/>
                  </a:lnTo>
                  <a:lnTo>
                    <a:pt x="76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8" y="20"/>
                  </a:lnTo>
                  <a:lnTo>
                    <a:pt x="78" y="25"/>
                  </a:lnTo>
                  <a:lnTo>
                    <a:pt x="79" y="25"/>
                  </a:lnTo>
                  <a:lnTo>
                    <a:pt x="81" y="28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4" y="35"/>
                  </a:lnTo>
                  <a:lnTo>
                    <a:pt x="84" y="33"/>
                  </a:lnTo>
                  <a:lnTo>
                    <a:pt x="84" y="35"/>
                  </a:lnTo>
                  <a:lnTo>
                    <a:pt x="84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2" y="38"/>
                  </a:lnTo>
                  <a:lnTo>
                    <a:pt x="82" y="39"/>
                  </a:lnTo>
                  <a:lnTo>
                    <a:pt x="82" y="39"/>
                  </a:lnTo>
                  <a:lnTo>
                    <a:pt x="81" y="41"/>
                  </a:lnTo>
                  <a:lnTo>
                    <a:pt x="81" y="42"/>
                  </a:lnTo>
                  <a:lnTo>
                    <a:pt x="81" y="44"/>
                  </a:lnTo>
                  <a:lnTo>
                    <a:pt x="81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6" y="42"/>
                  </a:lnTo>
                  <a:lnTo>
                    <a:pt x="75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68" y="44"/>
                  </a:lnTo>
                  <a:lnTo>
                    <a:pt x="67" y="44"/>
                  </a:lnTo>
                  <a:lnTo>
                    <a:pt x="65" y="42"/>
                  </a:lnTo>
                  <a:lnTo>
                    <a:pt x="64" y="41"/>
                  </a:lnTo>
                  <a:lnTo>
                    <a:pt x="60" y="39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6" y="36"/>
                  </a:lnTo>
                  <a:lnTo>
                    <a:pt x="54" y="35"/>
                  </a:lnTo>
                  <a:lnTo>
                    <a:pt x="51" y="33"/>
                  </a:lnTo>
                  <a:lnTo>
                    <a:pt x="51" y="33"/>
                  </a:lnTo>
                  <a:lnTo>
                    <a:pt x="49" y="33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3"/>
                  </a:lnTo>
                  <a:lnTo>
                    <a:pt x="48" y="33"/>
                  </a:lnTo>
                  <a:lnTo>
                    <a:pt x="45" y="35"/>
                  </a:lnTo>
                  <a:lnTo>
                    <a:pt x="45" y="35"/>
                  </a:lnTo>
                  <a:lnTo>
                    <a:pt x="43" y="35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8" y="31"/>
                  </a:lnTo>
                  <a:lnTo>
                    <a:pt x="38" y="28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37" y="27"/>
                  </a:lnTo>
                  <a:lnTo>
                    <a:pt x="37" y="27"/>
                  </a:lnTo>
                  <a:lnTo>
                    <a:pt x="35" y="27"/>
                  </a:lnTo>
                  <a:lnTo>
                    <a:pt x="35" y="28"/>
                  </a:lnTo>
                  <a:lnTo>
                    <a:pt x="34" y="28"/>
                  </a:lnTo>
                  <a:lnTo>
                    <a:pt x="32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6" y="19"/>
                  </a:lnTo>
                  <a:lnTo>
                    <a:pt x="27" y="19"/>
                  </a:lnTo>
                  <a:lnTo>
                    <a:pt x="27" y="17"/>
                  </a:lnTo>
                  <a:lnTo>
                    <a:pt x="26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4" y="9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4" y="6"/>
                  </a:lnTo>
                  <a:lnTo>
                    <a:pt x="32" y="5"/>
                  </a:lnTo>
                  <a:lnTo>
                    <a:pt x="34" y="5"/>
                  </a:lnTo>
                  <a:lnTo>
                    <a:pt x="37" y="3"/>
                  </a:lnTo>
                  <a:lnTo>
                    <a:pt x="40" y="3"/>
                  </a:lnTo>
                  <a:lnTo>
                    <a:pt x="45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0" name="Freeform 287">
              <a:extLst>
                <a:ext uri="{FF2B5EF4-FFF2-40B4-BE49-F238E27FC236}">
                  <a16:creationId xmlns:a16="http://schemas.microsoft.com/office/drawing/2014/main" id="{C6A4A959-8440-453C-9352-6C32C3B396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84225" y="4376939"/>
              <a:ext cx="460016" cy="181278"/>
            </a:xfrm>
            <a:custGeom>
              <a:avLst/>
              <a:gdLst>
                <a:gd name="T0" fmla="*/ 167 w 236"/>
                <a:gd name="T1" fmla="*/ 61 h 93"/>
                <a:gd name="T2" fmla="*/ 164 w 236"/>
                <a:gd name="T3" fmla="*/ 61 h 93"/>
                <a:gd name="T4" fmla="*/ 17 w 236"/>
                <a:gd name="T5" fmla="*/ 39 h 93"/>
                <a:gd name="T6" fmla="*/ 33 w 236"/>
                <a:gd name="T7" fmla="*/ 30 h 93"/>
                <a:gd name="T8" fmla="*/ 31 w 236"/>
                <a:gd name="T9" fmla="*/ 33 h 93"/>
                <a:gd name="T10" fmla="*/ 29 w 236"/>
                <a:gd name="T11" fmla="*/ 31 h 93"/>
                <a:gd name="T12" fmla="*/ 18 w 236"/>
                <a:gd name="T13" fmla="*/ 31 h 93"/>
                <a:gd name="T14" fmla="*/ 15 w 236"/>
                <a:gd name="T15" fmla="*/ 28 h 93"/>
                <a:gd name="T16" fmla="*/ 1 w 236"/>
                <a:gd name="T17" fmla="*/ 27 h 93"/>
                <a:gd name="T18" fmla="*/ 12 w 236"/>
                <a:gd name="T19" fmla="*/ 23 h 93"/>
                <a:gd name="T20" fmla="*/ 11 w 236"/>
                <a:gd name="T21" fmla="*/ 25 h 93"/>
                <a:gd name="T22" fmla="*/ 6 w 236"/>
                <a:gd name="T23" fmla="*/ 20 h 93"/>
                <a:gd name="T24" fmla="*/ 11 w 236"/>
                <a:gd name="T25" fmla="*/ 30 h 93"/>
                <a:gd name="T26" fmla="*/ 1 w 236"/>
                <a:gd name="T27" fmla="*/ 33 h 93"/>
                <a:gd name="T28" fmla="*/ 6 w 236"/>
                <a:gd name="T29" fmla="*/ 28 h 93"/>
                <a:gd name="T30" fmla="*/ 0 w 236"/>
                <a:gd name="T31" fmla="*/ 20 h 93"/>
                <a:gd name="T32" fmla="*/ 182 w 236"/>
                <a:gd name="T33" fmla="*/ 3 h 93"/>
                <a:gd name="T34" fmla="*/ 184 w 236"/>
                <a:gd name="T35" fmla="*/ 0 h 93"/>
                <a:gd name="T36" fmla="*/ 193 w 236"/>
                <a:gd name="T37" fmla="*/ 6 h 93"/>
                <a:gd name="T38" fmla="*/ 201 w 236"/>
                <a:gd name="T39" fmla="*/ 11 h 93"/>
                <a:gd name="T40" fmla="*/ 206 w 236"/>
                <a:gd name="T41" fmla="*/ 16 h 93"/>
                <a:gd name="T42" fmla="*/ 214 w 236"/>
                <a:gd name="T43" fmla="*/ 17 h 93"/>
                <a:gd name="T44" fmla="*/ 219 w 236"/>
                <a:gd name="T45" fmla="*/ 17 h 93"/>
                <a:gd name="T46" fmla="*/ 223 w 236"/>
                <a:gd name="T47" fmla="*/ 16 h 93"/>
                <a:gd name="T48" fmla="*/ 233 w 236"/>
                <a:gd name="T49" fmla="*/ 20 h 93"/>
                <a:gd name="T50" fmla="*/ 230 w 236"/>
                <a:gd name="T51" fmla="*/ 22 h 93"/>
                <a:gd name="T52" fmla="*/ 234 w 236"/>
                <a:gd name="T53" fmla="*/ 28 h 93"/>
                <a:gd name="T54" fmla="*/ 236 w 236"/>
                <a:gd name="T55" fmla="*/ 34 h 93"/>
                <a:gd name="T56" fmla="*/ 233 w 236"/>
                <a:gd name="T57" fmla="*/ 36 h 93"/>
                <a:gd name="T58" fmla="*/ 223 w 236"/>
                <a:gd name="T59" fmla="*/ 50 h 93"/>
                <a:gd name="T60" fmla="*/ 208 w 236"/>
                <a:gd name="T61" fmla="*/ 60 h 93"/>
                <a:gd name="T62" fmla="*/ 195 w 236"/>
                <a:gd name="T63" fmla="*/ 66 h 93"/>
                <a:gd name="T64" fmla="*/ 193 w 236"/>
                <a:gd name="T65" fmla="*/ 71 h 93"/>
                <a:gd name="T66" fmla="*/ 192 w 236"/>
                <a:gd name="T67" fmla="*/ 69 h 93"/>
                <a:gd name="T68" fmla="*/ 190 w 236"/>
                <a:gd name="T69" fmla="*/ 74 h 93"/>
                <a:gd name="T70" fmla="*/ 187 w 236"/>
                <a:gd name="T71" fmla="*/ 80 h 93"/>
                <a:gd name="T72" fmla="*/ 187 w 236"/>
                <a:gd name="T73" fmla="*/ 85 h 93"/>
                <a:gd name="T74" fmla="*/ 182 w 236"/>
                <a:gd name="T75" fmla="*/ 90 h 93"/>
                <a:gd name="T76" fmla="*/ 179 w 236"/>
                <a:gd name="T77" fmla="*/ 91 h 93"/>
                <a:gd name="T78" fmla="*/ 175 w 236"/>
                <a:gd name="T79" fmla="*/ 85 h 93"/>
                <a:gd name="T80" fmla="*/ 168 w 236"/>
                <a:gd name="T81" fmla="*/ 83 h 93"/>
                <a:gd name="T82" fmla="*/ 162 w 236"/>
                <a:gd name="T83" fmla="*/ 85 h 93"/>
                <a:gd name="T84" fmla="*/ 160 w 236"/>
                <a:gd name="T85" fmla="*/ 80 h 93"/>
                <a:gd name="T86" fmla="*/ 162 w 236"/>
                <a:gd name="T87" fmla="*/ 79 h 93"/>
                <a:gd name="T88" fmla="*/ 164 w 236"/>
                <a:gd name="T89" fmla="*/ 75 h 93"/>
                <a:gd name="T90" fmla="*/ 164 w 236"/>
                <a:gd name="T91" fmla="*/ 71 h 93"/>
                <a:gd name="T92" fmla="*/ 164 w 236"/>
                <a:gd name="T93" fmla="*/ 69 h 93"/>
                <a:gd name="T94" fmla="*/ 170 w 236"/>
                <a:gd name="T95" fmla="*/ 60 h 93"/>
                <a:gd name="T96" fmla="*/ 170 w 236"/>
                <a:gd name="T97" fmla="*/ 50 h 93"/>
                <a:gd name="T98" fmla="*/ 167 w 236"/>
                <a:gd name="T99" fmla="*/ 53 h 93"/>
                <a:gd name="T100" fmla="*/ 162 w 236"/>
                <a:gd name="T101" fmla="*/ 58 h 93"/>
                <a:gd name="T102" fmla="*/ 154 w 236"/>
                <a:gd name="T103" fmla="*/ 52 h 93"/>
                <a:gd name="T104" fmla="*/ 156 w 236"/>
                <a:gd name="T105" fmla="*/ 41 h 93"/>
                <a:gd name="T106" fmla="*/ 160 w 236"/>
                <a:gd name="T107" fmla="*/ 30 h 93"/>
                <a:gd name="T108" fmla="*/ 160 w 236"/>
                <a:gd name="T109" fmla="*/ 25 h 93"/>
                <a:gd name="T110" fmla="*/ 167 w 236"/>
                <a:gd name="T111" fmla="*/ 12 h 93"/>
                <a:gd name="T112" fmla="*/ 173 w 236"/>
                <a:gd name="T113" fmla="*/ 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6" h="93">
                  <a:moveTo>
                    <a:pt x="167" y="58"/>
                  </a:moveTo>
                  <a:lnTo>
                    <a:pt x="167" y="58"/>
                  </a:lnTo>
                  <a:lnTo>
                    <a:pt x="168" y="60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5" y="63"/>
                  </a:lnTo>
                  <a:lnTo>
                    <a:pt x="165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1"/>
                  </a:lnTo>
                  <a:lnTo>
                    <a:pt x="164" y="60"/>
                  </a:lnTo>
                  <a:lnTo>
                    <a:pt x="165" y="60"/>
                  </a:lnTo>
                  <a:lnTo>
                    <a:pt x="167" y="58"/>
                  </a:lnTo>
                  <a:close/>
                  <a:moveTo>
                    <a:pt x="15" y="38"/>
                  </a:moveTo>
                  <a:lnTo>
                    <a:pt x="17" y="38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5" y="39"/>
                  </a:lnTo>
                  <a:lnTo>
                    <a:pt x="15" y="39"/>
                  </a:lnTo>
                  <a:lnTo>
                    <a:pt x="15" y="38"/>
                  </a:lnTo>
                  <a:close/>
                  <a:moveTo>
                    <a:pt x="33" y="30"/>
                  </a:moveTo>
                  <a:lnTo>
                    <a:pt x="33" y="30"/>
                  </a:lnTo>
                  <a:lnTo>
                    <a:pt x="33" y="30"/>
                  </a:lnTo>
                  <a:lnTo>
                    <a:pt x="34" y="31"/>
                  </a:lnTo>
                  <a:lnTo>
                    <a:pt x="33" y="31"/>
                  </a:lnTo>
                  <a:lnTo>
                    <a:pt x="33" y="33"/>
                  </a:lnTo>
                  <a:lnTo>
                    <a:pt x="31" y="33"/>
                  </a:lnTo>
                  <a:lnTo>
                    <a:pt x="29" y="34"/>
                  </a:lnTo>
                  <a:lnTo>
                    <a:pt x="29" y="34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9" y="33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3" y="30"/>
                  </a:lnTo>
                  <a:close/>
                  <a:moveTo>
                    <a:pt x="18" y="27"/>
                  </a:moveTo>
                  <a:lnTo>
                    <a:pt x="20" y="28"/>
                  </a:lnTo>
                  <a:lnTo>
                    <a:pt x="20" y="30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7" y="31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8" y="27"/>
                  </a:lnTo>
                  <a:close/>
                  <a:moveTo>
                    <a:pt x="1" y="23"/>
                  </a:moveTo>
                  <a:lnTo>
                    <a:pt x="3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3"/>
                  </a:lnTo>
                  <a:close/>
                  <a:moveTo>
                    <a:pt x="12" y="23"/>
                  </a:moveTo>
                  <a:lnTo>
                    <a:pt x="14" y="23"/>
                  </a:lnTo>
                  <a:lnTo>
                    <a:pt x="15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2" y="23"/>
                  </a:lnTo>
                  <a:close/>
                  <a:moveTo>
                    <a:pt x="3" y="19"/>
                  </a:moveTo>
                  <a:lnTo>
                    <a:pt x="4" y="19"/>
                  </a:lnTo>
                  <a:lnTo>
                    <a:pt x="4" y="20"/>
                  </a:lnTo>
                  <a:lnTo>
                    <a:pt x="6" y="20"/>
                  </a:lnTo>
                  <a:lnTo>
                    <a:pt x="6" y="23"/>
                  </a:lnTo>
                  <a:lnTo>
                    <a:pt x="9" y="27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30"/>
                  </a:lnTo>
                  <a:lnTo>
                    <a:pt x="11" y="31"/>
                  </a:lnTo>
                  <a:lnTo>
                    <a:pt x="9" y="34"/>
                  </a:lnTo>
                  <a:lnTo>
                    <a:pt x="6" y="34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1" y="31"/>
                  </a:lnTo>
                  <a:lnTo>
                    <a:pt x="3" y="30"/>
                  </a:lnTo>
                  <a:lnTo>
                    <a:pt x="6" y="30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4" y="25"/>
                  </a:lnTo>
                  <a:lnTo>
                    <a:pt x="3" y="25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9"/>
                  </a:lnTo>
                  <a:close/>
                  <a:moveTo>
                    <a:pt x="182" y="1"/>
                  </a:moveTo>
                  <a:lnTo>
                    <a:pt x="182" y="3"/>
                  </a:lnTo>
                  <a:lnTo>
                    <a:pt x="182" y="3"/>
                  </a:lnTo>
                  <a:lnTo>
                    <a:pt x="182" y="1"/>
                  </a:lnTo>
                  <a:lnTo>
                    <a:pt x="182" y="1"/>
                  </a:lnTo>
                  <a:lnTo>
                    <a:pt x="182" y="1"/>
                  </a:lnTo>
                  <a:close/>
                  <a:moveTo>
                    <a:pt x="184" y="0"/>
                  </a:moveTo>
                  <a:lnTo>
                    <a:pt x="184" y="0"/>
                  </a:lnTo>
                  <a:lnTo>
                    <a:pt x="186" y="1"/>
                  </a:lnTo>
                  <a:lnTo>
                    <a:pt x="186" y="1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2" y="6"/>
                  </a:lnTo>
                  <a:lnTo>
                    <a:pt x="193" y="6"/>
                  </a:lnTo>
                  <a:lnTo>
                    <a:pt x="195" y="8"/>
                  </a:lnTo>
                  <a:lnTo>
                    <a:pt x="198" y="9"/>
                  </a:lnTo>
                  <a:lnTo>
                    <a:pt x="200" y="8"/>
                  </a:lnTo>
                  <a:lnTo>
                    <a:pt x="201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3" y="11"/>
                  </a:lnTo>
                  <a:lnTo>
                    <a:pt x="203" y="11"/>
                  </a:lnTo>
                  <a:lnTo>
                    <a:pt x="205" y="11"/>
                  </a:lnTo>
                  <a:lnTo>
                    <a:pt x="205" y="14"/>
                  </a:lnTo>
                  <a:lnTo>
                    <a:pt x="205" y="14"/>
                  </a:lnTo>
                  <a:lnTo>
                    <a:pt x="206" y="16"/>
                  </a:lnTo>
                  <a:lnTo>
                    <a:pt x="208" y="16"/>
                  </a:lnTo>
                  <a:lnTo>
                    <a:pt x="209" y="16"/>
                  </a:lnTo>
                  <a:lnTo>
                    <a:pt x="211" y="16"/>
                  </a:lnTo>
                  <a:lnTo>
                    <a:pt x="212" y="17"/>
                  </a:lnTo>
                  <a:lnTo>
                    <a:pt x="212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6" y="17"/>
                  </a:lnTo>
                  <a:lnTo>
                    <a:pt x="217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6"/>
                  </a:lnTo>
                  <a:lnTo>
                    <a:pt x="219" y="16"/>
                  </a:lnTo>
                  <a:lnTo>
                    <a:pt x="220" y="14"/>
                  </a:lnTo>
                  <a:lnTo>
                    <a:pt x="220" y="14"/>
                  </a:lnTo>
                  <a:lnTo>
                    <a:pt x="222" y="14"/>
                  </a:lnTo>
                  <a:lnTo>
                    <a:pt x="223" y="16"/>
                  </a:lnTo>
                  <a:lnTo>
                    <a:pt x="225" y="16"/>
                  </a:lnTo>
                  <a:lnTo>
                    <a:pt x="225" y="17"/>
                  </a:lnTo>
                  <a:lnTo>
                    <a:pt x="227" y="19"/>
                  </a:lnTo>
                  <a:lnTo>
                    <a:pt x="228" y="19"/>
                  </a:lnTo>
                  <a:lnTo>
                    <a:pt x="231" y="19"/>
                  </a:lnTo>
                  <a:lnTo>
                    <a:pt x="233" y="20"/>
                  </a:lnTo>
                  <a:lnTo>
                    <a:pt x="236" y="22"/>
                  </a:lnTo>
                  <a:lnTo>
                    <a:pt x="234" y="22"/>
                  </a:lnTo>
                  <a:lnTo>
                    <a:pt x="234" y="22"/>
                  </a:lnTo>
                  <a:lnTo>
                    <a:pt x="233" y="22"/>
                  </a:lnTo>
                  <a:lnTo>
                    <a:pt x="231" y="22"/>
                  </a:lnTo>
                  <a:lnTo>
                    <a:pt x="230" y="22"/>
                  </a:lnTo>
                  <a:lnTo>
                    <a:pt x="230" y="22"/>
                  </a:lnTo>
                  <a:lnTo>
                    <a:pt x="231" y="23"/>
                  </a:lnTo>
                  <a:lnTo>
                    <a:pt x="233" y="23"/>
                  </a:lnTo>
                  <a:lnTo>
                    <a:pt x="233" y="25"/>
                  </a:lnTo>
                  <a:lnTo>
                    <a:pt x="233" y="27"/>
                  </a:lnTo>
                  <a:lnTo>
                    <a:pt x="234" y="28"/>
                  </a:lnTo>
                  <a:lnTo>
                    <a:pt x="236" y="28"/>
                  </a:lnTo>
                  <a:lnTo>
                    <a:pt x="236" y="28"/>
                  </a:lnTo>
                  <a:lnTo>
                    <a:pt x="236" y="30"/>
                  </a:lnTo>
                  <a:lnTo>
                    <a:pt x="236" y="31"/>
                  </a:lnTo>
                  <a:lnTo>
                    <a:pt x="236" y="34"/>
                  </a:lnTo>
                  <a:lnTo>
                    <a:pt x="236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3" y="36"/>
                  </a:lnTo>
                  <a:lnTo>
                    <a:pt x="233" y="39"/>
                  </a:lnTo>
                  <a:lnTo>
                    <a:pt x="231" y="42"/>
                  </a:lnTo>
                  <a:lnTo>
                    <a:pt x="230" y="44"/>
                  </a:lnTo>
                  <a:lnTo>
                    <a:pt x="228" y="45"/>
                  </a:lnTo>
                  <a:lnTo>
                    <a:pt x="227" y="47"/>
                  </a:lnTo>
                  <a:lnTo>
                    <a:pt x="223" y="50"/>
                  </a:lnTo>
                  <a:lnTo>
                    <a:pt x="222" y="52"/>
                  </a:lnTo>
                  <a:lnTo>
                    <a:pt x="220" y="53"/>
                  </a:lnTo>
                  <a:lnTo>
                    <a:pt x="217" y="55"/>
                  </a:lnTo>
                  <a:lnTo>
                    <a:pt x="216" y="56"/>
                  </a:lnTo>
                  <a:lnTo>
                    <a:pt x="212" y="58"/>
                  </a:lnTo>
                  <a:lnTo>
                    <a:pt x="208" y="60"/>
                  </a:lnTo>
                  <a:lnTo>
                    <a:pt x="206" y="61"/>
                  </a:lnTo>
                  <a:lnTo>
                    <a:pt x="203" y="61"/>
                  </a:lnTo>
                  <a:lnTo>
                    <a:pt x="201" y="63"/>
                  </a:lnTo>
                  <a:lnTo>
                    <a:pt x="198" y="63"/>
                  </a:lnTo>
                  <a:lnTo>
                    <a:pt x="197" y="64"/>
                  </a:lnTo>
                  <a:lnTo>
                    <a:pt x="195" y="66"/>
                  </a:lnTo>
                  <a:lnTo>
                    <a:pt x="195" y="68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0" y="72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89" y="75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9"/>
                  </a:lnTo>
                  <a:lnTo>
                    <a:pt x="187" y="80"/>
                  </a:lnTo>
                  <a:lnTo>
                    <a:pt x="187" y="82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7" y="83"/>
                  </a:lnTo>
                  <a:lnTo>
                    <a:pt x="187" y="85"/>
                  </a:lnTo>
                  <a:lnTo>
                    <a:pt x="187" y="85"/>
                  </a:lnTo>
                  <a:lnTo>
                    <a:pt x="186" y="86"/>
                  </a:lnTo>
                  <a:lnTo>
                    <a:pt x="186" y="86"/>
                  </a:lnTo>
                  <a:lnTo>
                    <a:pt x="184" y="88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1"/>
                  </a:lnTo>
                  <a:lnTo>
                    <a:pt x="181" y="91"/>
                  </a:lnTo>
                  <a:lnTo>
                    <a:pt x="181" y="93"/>
                  </a:lnTo>
                  <a:lnTo>
                    <a:pt x="179" y="91"/>
                  </a:lnTo>
                  <a:lnTo>
                    <a:pt x="178" y="91"/>
                  </a:lnTo>
                  <a:lnTo>
                    <a:pt x="178" y="91"/>
                  </a:lnTo>
                  <a:lnTo>
                    <a:pt x="176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5"/>
                  </a:lnTo>
                  <a:lnTo>
                    <a:pt x="173" y="85"/>
                  </a:lnTo>
                  <a:lnTo>
                    <a:pt x="173" y="85"/>
                  </a:lnTo>
                  <a:lnTo>
                    <a:pt x="171" y="85"/>
                  </a:lnTo>
                  <a:lnTo>
                    <a:pt x="170" y="85"/>
                  </a:lnTo>
                  <a:lnTo>
                    <a:pt x="170" y="85"/>
                  </a:lnTo>
                  <a:lnTo>
                    <a:pt x="168" y="83"/>
                  </a:lnTo>
                  <a:lnTo>
                    <a:pt x="167" y="82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4" y="83"/>
                  </a:lnTo>
                  <a:lnTo>
                    <a:pt x="164" y="83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2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79"/>
                  </a:lnTo>
                  <a:lnTo>
                    <a:pt x="160" y="79"/>
                  </a:lnTo>
                  <a:lnTo>
                    <a:pt x="160" y="77"/>
                  </a:lnTo>
                  <a:lnTo>
                    <a:pt x="162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4" y="77"/>
                  </a:lnTo>
                  <a:lnTo>
                    <a:pt x="165" y="77"/>
                  </a:lnTo>
                  <a:lnTo>
                    <a:pt x="165" y="75"/>
                  </a:lnTo>
                  <a:lnTo>
                    <a:pt x="164" y="75"/>
                  </a:lnTo>
                  <a:lnTo>
                    <a:pt x="164" y="74"/>
                  </a:lnTo>
                  <a:lnTo>
                    <a:pt x="164" y="74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69"/>
                  </a:lnTo>
                  <a:lnTo>
                    <a:pt x="164" y="69"/>
                  </a:lnTo>
                  <a:lnTo>
                    <a:pt x="162" y="69"/>
                  </a:lnTo>
                  <a:lnTo>
                    <a:pt x="164" y="69"/>
                  </a:lnTo>
                  <a:lnTo>
                    <a:pt x="165" y="68"/>
                  </a:lnTo>
                  <a:lnTo>
                    <a:pt x="165" y="68"/>
                  </a:lnTo>
                  <a:lnTo>
                    <a:pt x="167" y="66"/>
                  </a:lnTo>
                  <a:lnTo>
                    <a:pt x="168" y="66"/>
                  </a:lnTo>
                  <a:lnTo>
                    <a:pt x="168" y="64"/>
                  </a:lnTo>
                  <a:lnTo>
                    <a:pt x="170" y="60"/>
                  </a:lnTo>
                  <a:lnTo>
                    <a:pt x="171" y="58"/>
                  </a:lnTo>
                  <a:lnTo>
                    <a:pt x="171" y="56"/>
                  </a:lnTo>
                  <a:lnTo>
                    <a:pt x="170" y="55"/>
                  </a:lnTo>
                  <a:lnTo>
                    <a:pt x="170" y="52"/>
                  </a:lnTo>
                  <a:lnTo>
                    <a:pt x="170" y="50"/>
                  </a:lnTo>
                  <a:lnTo>
                    <a:pt x="170" y="50"/>
                  </a:lnTo>
                  <a:lnTo>
                    <a:pt x="168" y="52"/>
                  </a:lnTo>
                  <a:lnTo>
                    <a:pt x="168" y="55"/>
                  </a:lnTo>
                  <a:lnTo>
                    <a:pt x="168" y="56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7" y="53"/>
                  </a:lnTo>
                  <a:lnTo>
                    <a:pt x="167" y="55"/>
                  </a:lnTo>
                  <a:lnTo>
                    <a:pt x="165" y="56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60"/>
                  </a:lnTo>
                  <a:lnTo>
                    <a:pt x="162" y="58"/>
                  </a:lnTo>
                  <a:lnTo>
                    <a:pt x="160" y="58"/>
                  </a:lnTo>
                  <a:lnTo>
                    <a:pt x="157" y="55"/>
                  </a:lnTo>
                  <a:lnTo>
                    <a:pt x="156" y="53"/>
                  </a:lnTo>
                  <a:lnTo>
                    <a:pt x="154" y="53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6" y="50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6" y="44"/>
                  </a:lnTo>
                  <a:lnTo>
                    <a:pt x="156" y="41"/>
                  </a:lnTo>
                  <a:lnTo>
                    <a:pt x="156" y="39"/>
                  </a:lnTo>
                  <a:lnTo>
                    <a:pt x="154" y="36"/>
                  </a:lnTo>
                  <a:lnTo>
                    <a:pt x="156" y="34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60" y="30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2" y="28"/>
                  </a:lnTo>
                  <a:lnTo>
                    <a:pt x="160" y="27"/>
                  </a:lnTo>
                  <a:lnTo>
                    <a:pt x="160" y="25"/>
                  </a:lnTo>
                  <a:lnTo>
                    <a:pt x="162" y="23"/>
                  </a:lnTo>
                  <a:lnTo>
                    <a:pt x="164" y="22"/>
                  </a:lnTo>
                  <a:lnTo>
                    <a:pt x="165" y="20"/>
                  </a:lnTo>
                  <a:lnTo>
                    <a:pt x="167" y="19"/>
                  </a:lnTo>
                  <a:lnTo>
                    <a:pt x="167" y="14"/>
                  </a:lnTo>
                  <a:lnTo>
                    <a:pt x="167" y="12"/>
                  </a:lnTo>
                  <a:lnTo>
                    <a:pt x="167" y="9"/>
                  </a:lnTo>
                  <a:lnTo>
                    <a:pt x="167" y="8"/>
                  </a:lnTo>
                  <a:lnTo>
                    <a:pt x="168" y="8"/>
                  </a:lnTo>
                  <a:lnTo>
                    <a:pt x="170" y="8"/>
                  </a:lnTo>
                  <a:lnTo>
                    <a:pt x="171" y="6"/>
                  </a:lnTo>
                  <a:lnTo>
                    <a:pt x="173" y="6"/>
                  </a:lnTo>
                  <a:lnTo>
                    <a:pt x="175" y="4"/>
                  </a:lnTo>
                  <a:lnTo>
                    <a:pt x="178" y="4"/>
                  </a:lnTo>
                  <a:lnTo>
                    <a:pt x="182" y="3"/>
                  </a:lnTo>
                  <a:lnTo>
                    <a:pt x="184" y="1"/>
                  </a:lnTo>
                  <a:lnTo>
                    <a:pt x="18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1" name="Freeform 288">
              <a:extLst>
                <a:ext uri="{FF2B5EF4-FFF2-40B4-BE49-F238E27FC236}">
                  <a16:creationId xmlns:a16="http://schemas.microsoft.com/office/drawing/2014/main" id="{2EDC5648-379B-4E6C-B104-C6FC69411F3B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9392" y="3330206"/>
              <a:ext cx="584766" cy="549680"/>
            </a:xfrm>
            <a:custGeom>
              <a:avLst/>
              <a:gdLst>
                <a:gd name="T0" fmla="*/ 243 w 300"/>
                <a:gd name="T1" fmla="*/ 3 h 282"/>
                <a:gd name="T2" fmla="*/ 247 w 300"/>
                <a:gd name="T3" fmla="*/ 6 h 282"/>
                <a:gd name="T4" fmla="*/ 246 w 300"/>
                <a:gd name="T5" fmla="*/ 11 h 282"/>
                <a:gd name="T6" fmla="*/ 246 w 300"/>
                <a:gd name="T7" fmla="*/ 23 h 282"/>
                <a:gd name="T8" fmla="*/ 246 w 300"/>
                <a:gd name="T9" fmla="*/ 34 h 282"/>
                <a:gd name="T10" fmla="*/ 241 w 300"/>
                <a:gd name="T11" fmla="*/ 42 h 282"/>
                <a:gd name="T12" fmla="*/ 235 w 300"/>
                <a:gd name="T13" fmla="*/ 53 h 282"/>
                <a:gd name="T14" fmla="*/ 240 w 300"/>
                <a:gd name="T15" fmla="*/ 63 h 282"/>
                <a:gd name="T16" fmla="*/ 249 w 300"/>
                <a:gd name="T17" fmla="*/ 75 h 282"/>
                <a:gd name="T18" fmla="*/ 259 w 300"/>
                <a:gd name="T19" fmla="*/ 88 h 282"/>
                <a:gd name="T20" fmla="*/ 263 w 300"/>
                <a:gd name="T21" fmla="*/ 110 h 282"/>
                <a:gd name="T22" fmla="*/ 265 w 300"/>
                <a:gd name="T23" fmla="*/ 121 h 282"/>
                <a:gd name="T24" fmla="*/ 268 w 300"/>
                <a:gd name="T25" fmla="*/ 144 h 282"/>
                <a:gd name="T26" fmla="*/ 268 w 300"/>
                <a:gd name="T27" fmla="*/ 162 h 282"/>
                <a:gd name="T28" fmla="*/ 262 w 300"/>
                <a:gd name="T29" fmla="*/ 171 h 282"/>
                <a:gd name="T30" fmla="*/ 271 w 300"/>
                <a:gd name="T31" fmla="*/ 187 h 282"/>
                <a:gd name="T32" fmla="*/ 276 w 300"/>
                <a:gd name="T33" fmla="*/ 198 h 282"/>
                <a:gd name="T34" fmla="*/ 293 w 300"/>
                <a:gd name="T35" fmla="*/ 204 h 282"/>
                <a:gd name="T36" fmla="*/ 276 w 300"/>
                <a:gd name="T37" fmla="*/ 228 h 282"/>
                <a:gd name="T38" fmla="*/ 233 w 300"/>
                <a:gd name="T39" fmla="*/ 253 h 282"/>
                <a:gd name="T40" fmla="*/ 214 w 300"/>
                <a:gd name="T41" fmla="*/ 271 h 282"/>
                <a:gd name="T42" fmla="*/ 191 w 300"/>
                <a:gd name="T43" fmla="*/ 278 h 282"/>
                <a:gd name="T44" fmla="*/ 175 w 300"/>
                <a:gd name="T45" fmla="*/ 282 h 282"/>
                <a:gd name="T46" fmla="*/ 172 w 300"/>
                <a:gd name="T47" fmla="*/ 278 h 282"/>
                <a:gd name="T48" fmla="*/ 172 w 300"/>
                <a:gd name="T49" fmla="*/ 274 h 282"/>
                <a:gd name="T50" fmla="*/ 169 w 300"/>
                <a:gd name="T51" fmla="*/ 267 h 282"/>
                <a:gd name="T52" fmla="*/ 159 w 300"/>
                <a:gd name="T53" fmla="*/ 263 h 282"/>
                <a:gd name="T54" fmla="*/ 150 w 300"/>
                <a:gd name="T55" fmla="*/ 259 h 282"/>
                <a:gd name="T56" fmla="*/ 142 w 300"/>
                <a:gd name="T57" fmla="*/ 253 h 282"/>
                <a:gd name="T58" fmla="*/ 131 w 300"/>
                <a:gd name="T59" fmla="*/ 242 h 282"/>
                <a:gd name="T60" fmla="*/ 102 w 300"/>
                <a:gd name="T61" fmla="*/ 223 h 282"/>
                <a:gd name="T62" fmla="*/ 74 w 300"/>
                <a:gd name="T63" fmla="*/ 203 h 282"/>
                <a:gd name="T64" fmla="*/ 49 w 300"/>
                <a:gd name="T65" fmla="*/ 187 h 282"/>
                <a:gd name="T66" fmla="*/ 33 w 300"/>
                <a:gd name="T67" fmla="*/ 176 h 282"/>
                <a:gd name="T68" fmla="*/ 17 w 300"/>
                <a:gd name="T69" fmla="*/ 167 h 282"/>
                <a:gd name="T70" fmla="*/ 0 w 300"/>
                <a:gd name="T71" fmla="*/ 155 h 282"/>
                <a:gd name="T72" fmla="*/ 5 w 300"/>
                <a:gd name="T73" fmla="*/ 130 h 282"/>
                <a:gd name="T74" fmla="*/ 17 w 300"/>
                <a:gd name="T75" fmla="*/ 122 h 282"/>
                <a:gd name="T76" fmla="*/ 24 w 300"/>
                <a:gd name="T77" fmla="*/ 119 h 282"/>
                <a:gd name="T78" fmla="*/ 31 w 300"/>
                <a:gd name="T79" fmla="*/ 119 h 282"/>
                <a:gd name="T80" fmla="*/ 35 w 300"/>
                <a:gd name="T81" fmla="*/ 116 h 282"/>
                <a:gd name="T82" fmla="*/ 47 w 300"/>
                <a:gd name="T83" fmla="*/ 115 h 282"/>
                <a:gd name="T84" fmla="*/ 58 w 300"/>
                <a:gd name="T85" fmla="*/ 104 h 282"/>
                <a:gd name="T86" fmla="*/ 72 w 300"/>
                <a:gd name="T87" fmla="*/ 99 h 282"/>
                <a:gd name="T88" fmla="*/ 71 w 300"/>
                <a:gd name="T89" fmla="*/ 96 h 282"/>
                <a:gd name="T90" fmla="*/ 71 w 300"/>
                <a:gd name="T91" fmla="*/ 91 h 282"/>
                <a:gd name="T92" fmla="*/ 72 w 300"/>
                <a:gd name="T93" fmla="*/ 86 h 282"/>
                <a:gd name="T94" fmla="*/ 83 w 300"/>
                <a:gd name="T95" fmla="*/ 81 h 282"/>
                <a:gd name="T96" fmla="*/ 93 w 300"/>
                <a:gd name="T97" fmla="*/ 80 h 282"/>
                <a:gd name="T98" fmla="*/ 109 w 300"/>
                <a:gd name="T99" fmla="*/ 80 h 282"/>
                <a:gd name="T100" fmla="*/ 110 w 300"/>
                <a:gd name="T101" fmla="*/ 74 h 282"/>
                <a:gd name="T102" fmla="*/ 104 w 300"/>
                <a:gd name="T103" fmla="*/ 64 h 282"/>
                <a:gd name="T104" fmla="*/ 101 w 300"/>
                <a:gd name="T105" fmla="*/ 52 h 282"/>
                <a:gd name="T106" fmla="*/ 101 w 300"/>
                <a:gd name="T107" fmla="*/ 42 h 282"/>
                <a:gd name="T108" fmla="*/ 98 w 300"/>
                <a:gd name="T109" fmla="*/ 36 h 282"/>
                <a:gd name="T110" fmla="*/ 101 w 300"/>
                <a:gd name="T111" fmla="*/ 31 h 282"/>
                <a:gd name="T112" fmla="*/ 120 w 300"/>
                <a:gd name="T113" fmla="*/ 20 h 282"/>
                <a:gd name="T114" fmla="*/ 131 w 300"/>
                <a:gd name="T115" fmla="*/ 14 h 282"/>
                <a:gd name="T116" fmla="*/ 159 w 300"/>
                <a:gd name="T117" fmla="*/ 7 h 282"/>
                <a:gd name="T118" fmla="*/ 194 w 300"/>
                <a:gd name="T119" fmla="*/ 3 h 282"/>
                <a:gd name="T120" fmla="*/ 208 w 300"/>
                <a:gd name="T121" fmla="*/ 4 h 282"/>
                <a:gd name="T122" fmla="*/ 225 w 300"/>
                <a:gd name="T123" fmla="*/ 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0" h="282">
                  <a:moveTo>
                    <a:pt x="230" y="0"/>
                  </a:moveTo>
                  <a:lnTo>
                    <a:pt x="233" y="0"/>
                  </a:lnTo>
                  <a:lnTo>
                    <a:pt x="236" y="1"/>
                  </a:lnTo>
                  <a:lnTo>
                    <a:pt x="238" y="3"/>
                  </a:lnTo>
                  <a:lnTo>
                    <a:pt x="240" y="3"/>
                  </a:lnTo>
                  <a:lnTo>
                    <a:pt x="243" y="3"/>
                  </a:lnTo>
                  <a:lnTo>
                    <a:pt x="249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4"/>
                  </a:lnTo>
                  <a:lnTo>
                    <a:pt x="247" y="4"/>
                  </a:lnTo>
                  <a:lnTo>
                    <a:pt x="247" y="6"/>
                  </a:lnTo>
                  <a:lnTo>
                    <a:pt x="244" y="7"/>
                  </a:lnTo>
                  <a:lnTo>
                    <a:pt x="244" y="9"/>
                  </a:lnTo>
                  <a:lnTo>
                    <a:pt x="244" y="9"/>
                  </a:lnTo>
                  <a:lnTo>
                    <a:pt x="246" y="9"/>
                  </a:lnTo>
                  <a:lnTo>
                    <a:pt x="246" y="11"/>
                  </a:lnTo>
                  <a:lnTo>
                    <a:pt x="246" y="11"/>
                  </a:lnTo>
                  <a:lnTo>
                    <a:pt x="246" y="14"/>
                  </a:lnTo>
                  <a:lnTo>
                    <a:pt x="246" y="17"/>
                  </a:lnTo>
                  <a:lnTo>
                    <a:pt x="244" y="18"/>
                  </a:lnTo>
                  <a:lnTo>
                    <a:pt x="244" y="20"/>
                  </a:lnTo>
                  <a:lnTo>
                    <a:pt x="246" y="22"/>
                  </a:lnTo>
                  <a:lnTo>
                    <a:pt x="246" y="23"/>
                  </a:lnTo>
                  <a:lnTo>
                    <a:pt x="246" y="23"/>
                  </a:lnTo>
                  <a:lnTo>
                    <a:pt x="246" y="26"/>
                  </a:lnTo>
                  <a:lnTo>
                    <a:pt x="246" y="28"/>
                  </a:lnTo>
                  <a:lnTo>
                    <a:pt x="247" y="29"/>
                  </a:lnTo>
                  <a:lnTo>
                    <a:pt x="246" y="33"/>
                  </a:lnTo>
                  <a:lnTo>
                    <a:pt x="246" y="34"/>
                  </a:lnTo>
                  <a:lnTo>
                    <a:pt x="244" y="36"/>
                  </a:lnTo>
                  <a:lnTo>
                    <a:pt x="244" y="37"/>
                  </a:lnTo>
                  <a:lnTo>
                    <a:pt x="244" y="39"/>
                  </a:lnTo>
                  <a:lnTo>
                    <a:pt x="243" y="40"/>
                  </a:lnTo>
                  <a:lnTo>
                    <a:pt x="243" y="42"/>
                  </a:lnTo>
                  <a:lnTo>
                    <a:pt x="241" y="42"/>
                  </a:lnTo>
                  <a:lnTo>
                    <a:pt x="240" y="44"/>
                  </a:lnTo>
                  <a:lnTo>
                    <a:pt x="238" y="45"/>
                  </a:lnTo>
                  <a:lnTo>
                    <a:pt x="235" y="48"/>
                  </a:lnTo>
                  <a:lnTo>
                    <a:pt x="235" y="48"/>
                  </a:lnTo>
                  <a:lnTo>
                    <a:pt x="235" y="50"/>
                  </a:lnTo>
                  <a:lnTo>
                    <a:pt x="235" y="53"/>
                  </a:lnTo>
                  <a:lnTo>
                    <a:pt x="235" y="55"/>
                  </a:lnTo>
                  <a:lnTo>
                    <a:pt x="236" y="56"/>
                  </a:lnTo>
                  <a:lnTo>
                    <a:pt x="236" y="59"/>
                  </a:lnTo>
                  <a:lnTo>
                    <a:pt x="238" y="61"/>
                  </a:lnTo>
                  <a:lnTo>
                    <a:pt x="238" y="63"/>
                  </a:lnTo>
                  <a:lnTo>
                    <a:pt x="240" y="63"/>
                  </a:lnTo>
                  <a:lnTo>
                    <a:pt x="243" y="64"/>
                  </a:lnTo>
                  <a:lnTo>
                    <a:pt x="243" y="64"/>
                  </a:lnTo>
                  <a:lnTo>
                    <a:pt x="244" y="67"/>
                  </a:lnTo>
                  <a:lnTo>
                    <a:pt x="246" y="70"/>
                  </a:lnTo>
                  <a:lnTo>
                    <a:pt x="246" y="74"/>
                  </a:lnTo>
                  <a:lnTo>
                    <a:pt x="249" y="75"/>
                  </a:lnTo>
                  <a:lnTo>
                    <a:pt x="251" y="77"/>
                  </a:lnTo>
                  <a:lnTo>
                    <a:pt x="254" y="78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5"/>
                  </a:lnTo>
                  <a:lnTo>
                    <a:pt x="259" y="88"/>
                  </a:lnTo>
                  <a:lnTo>
                    <a:pt x="259" y="92"/>
                  </a:lnTo>
                  <a:lnTo>
                    <a:pt x="260" y="96"/>
                  </a:lnTo>
                  <a:lnTo>
                    <a:pt x="262" y="100"/>
                  </a:lnTo>
                  <a:lnTo>
                    <a:pt x="262" y="104"/>
                  </a:lnTo>
                  <a:lnTo>
                    <a:pt x="263" y="107"/>
                  </a:lnTo>
                  <a:lnTo>
                    <a:pt x="263" y="110"/>
                  </a:lnTo>
                  <a:lnTo>
                    <a:pt x="262" y="110"/>
                  </a:lnTo>
                  <a:lnTo>
                    <a:pt x="260" y="111"/>
                  </a:lnTo>
                  <a:lnTo>
                    <a:pt x="262" y="113"/>
                  </a:lnTo>
                  <a:lnTo>
                    <a:pt x="263" y="116"/>
                  </a:lnTo>
                  <a:lnTo>
                    <a:pt x="265" y="119"/>
                  </a:lnTo>
                  <a:lnTo>
                    <a:pt x="265" y="121"/>
                  </a:lnTo>
                  <a:lnTo>
                    <a:pt x="266" y="124"/>
                  </a:lnTo>
                  <a:lnTo>
                    <a:pt x="268" y="126"/>
                  </a:lnTo>
                  <a:lnTo>
                    <a:pt x="268" y="127"/>
                  </a:lnTo>
                  <a:lnTo>
                    <a:pt x="268" y="130"/>
                  </a:lnTo>
                  <a:lnTo>
                    <a:pt x="268" y="137"/>
                  </a:lnTo>
                  <a:lnTo>
                    <a:pt x="268" y="144"/>
                  </a:lnTo>
                  <a:lnTo>
                    <a:pt x="270" y="148"/>
                  </a:lnTo>
                  <a:lnTo>
                    <a:pt x="268" y="152"/>
                  </a:lnTo>
                  <a:lnTo>
                    <a:pt x="266" y="155"/>
                  </a:lnTo>
                  <a:lnTo>
                    <a:pt x="266" y="157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70" y="162"/>
                  </a:lnTo>
                  <a:lnTo>
                    <a:pt x="268" y="167"/>
                  </a:lnTo>
                  <a:lnTo>
                    <a:pt x="268" y="167"/>
                  </a:lnTo>
                  <a:lnTo>
                    <a:pt x="266" y="168"/>
                  </a:lnTo>
                  <a:lnTo>
                    <a:pt x="263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62" y="174"/>
                  </a:lnTo>
                  <a:lnTo>
                    <a:pt x="265" y="178"/>
                  </a:lnTo>
                  <a:lnTo>
                    <a:pt x="266" y="181"/>
                  </a:lnTo>
                  <a:lnTo>
                    <a:pt x="270" y="185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3" y="195"/>
                  </a:lnTo>
                  <a:lnTo>
                    <a:pt x="273" y="196"/>
                  </a:lnTo>
                  <a:lnTo>
                    <a:pt x="274" y="196"/>
                  </a:lnTo>
                  <a:lnTo>
                    <a:pt x="274" y="198"/>
                  </a:lnTo>
                  <a:lnTo>
                    <a:pt x="276" y="198"/>
                  </a:lnTo>
                  <a:lnTo>
                    <a:pt x="276" y="200"/>
                  </a:lnTo>
                  <a:lnTo>
                    <a:pt x="281" y="198"/>
                  </a:lnTo>
                  <a:lnTo>
                    <a:pt x="287" y="200"/>
                  </a:lnTo>
                  <a:lnTo>
                    <a:pt x="292" y="201"/>
                  </a:lnTo>
                  <a:lnTo>
                    <a:pt x="293" y="201"/>
                  </a:lnTo>
                  <a:lnTo>
                    <a:pt x="293" y="204"/>
                  </a:lnTo>
                  <a:lnTo>
                    <a:pt x="296" y="207"/>
                  </a:lnTo>
                  <a:lnTo>
                    <a:pt x="298" y="211"/>
                  </a:lnTo>
                  <a:lnTo>
                    <a:pt x="300" y="214"/>
                  </a:lnTo>
                  <a:lnTo>
                    <a:pt x="292" y="219"/>
                  </a:lnTo>
                  <a:lnTo>
                    <a:pt x="284" y="223"/>
                  </a:lnTo>
                  <a:lnTo>
                    <a:pt x="276" y="228"/>
                  </a:lnTo>
                  <a:lnTo>
                    <a:pt x="270" y="233"/>
                  </a:lnTo>
                  <a:lnTo>
                    <a:pt x="262" y="236"/>
                  </a:lnTo>
                  <a:lnTo>
                    <a:pt x="254" y="241"/>
                  </a:lnTo>
                  <a:lnTo>
                    <a:pt x="246" y="245"/>
                  </a:lnTo>
                  <a:lnTo>
                    <a:pt x="240" y="250"/>
                  </a:lnTo>
                  <a:lnTo>
                    <a:pt x="233" y="253"/>
                  </a:lnTo>
                  <a:lnTo>
                    <a:pt x="230" y="256"/>
                  </a:lnTo>
                  <a:lnTo>
                    <a:pt x="227" y="259"/>
                  </a:lnTo>
                  <a:lnTo>
                    <a:pt x="224" y="263"/>
                  </a:lnTo>
                  <a:lnTo>
                    <a:pt x="221" y="266"/>
                  </a:lnTo>
                  <a:lnTo>
                    <a:pt x="216" y="269"/>
                  </a:lnTo>
                  <a:lnTo>
                    <a:pt x="214" y="271"/>
                  </a:lnTo>
                  <a:lnTo>
                    <a:pt x="210" y="274"/>
                  </a:lnTo>
                  <a:lnTo>
                    <a:pt x="208" y="275"/>
                  </a:lnTo>
                  <a:lnTo>
                    <a:pt x="203" y="277"/>
                  </a:lnTo>
                  <a:lnTo>
                    <a:pt x="199" y="277"/>
                  </a:lnTo>
                  <a:lnTo>
                    <a:pt x="194" y="278"/>
                  </a:lnTo>
                  <a:lnTo>
                    <a:pt x="191" y="278"/>
                  </a:lnTo>
                  <a:lnTo>
                    <a:pt x="188" y="280"/>
                  </a:lnTo>
                  <a:lnTo>
                    <a:pt x="183" y="280"/>
                  </a:lnTo>
                  <a:lnTo>
                    <a:pt x="180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3" y="282"/>
                  </a:lnTo>
                  <a:lnTo>
                    <a:pt x="173" y="282"/>
                  </a:lnTo>
                  <a:lnTo>
                    <a:pt x="172" y="280"/>
                  </a:lnTo>
                  <a:lnTo>
                    <a:pt x="170" y="280"/>
                  </a:lnTo>
                  <a:lnTo>
                    <a:pt x="170" y="278"/>
                  </a:lnTo>
                  <a:lnTo>
                    <a:pt x="172" y="278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3" y="275"/>
                  </a:lnTo>
                  <a:lnTo>
                    <a:pt x="173" y="275"/>
                  </a:lnTo>
                  <a:lnTo>
                    <a:pt x="172" y="274"/>
                  </a:lnTo>
                  <a:lnTo>
                    <a:pt x="172" y="274"/>
                  </a:lnTo>
                  <a:lnTo>
                    <a:pt x="172" y="271"/>
                  </a:lnTo>
                  <a:lnTo>
                    <a:pt x="172" y="271"/>
                  </a:lnTo>
                  <a:lnTo>
                    <a:pt x="172" y="269"/>
                  </a:lnTo>
                  <a:lnTo>
                    <a:pt x="170" y="269"/>
                  </a:lnTo>
                  <a:lnTo>
                    <a:pt x="169" y="267"/>
                  </a:lnTo>
                  <a:lnTo>
                    <a:pt x="167" y="267"/>
                  </a:lnTo>
                  <a:lnTo>
                    <a:pt x="167" y="267"/>
                  </a:lnTo>
                  <a:lnTo>
                    <a:pt x="164" y="267"/>
                  </a:lnTo>
                  <a:lnTo>
                    <a:pt x="161" y="266"/>
                  </a:lnTo>
                  <a:lnTo>
                    <a:pt x="161" y="266"/>
                  </a:lnTo>
                  <a:lnTo>
                    <a:pt x="159" y="263"/>
                  </a:lnTo>
                  <a:lnTo>
                    <a:pt x="158" y="263"/>
                  </a:lnTo>
                  <a:lnTo>
                    <a:pt x="153" y="263"/>
                  </a:lnTo>
                  <a:lnTo>
                    <a:pt x="153" y="263"/>
                  </a:lnTo>
                  <a:lnTo>
                    <a:pt x="151" y="261"/>
                  </a:lnTo>
                  <a:lnTo>
                    <a:pt x="150" y="261"/>
                  </a:lnTo>
                  <a:lnTo>
                    <a:pt x="150" y="259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45" y="256"/>
                  </a:lnTo>
                  <a:lnTo>
                    <a:pt x="143" y="255"/>
                  </a:lnTo>
                  <a:lnTo>
                    <a:pt x="142" y="255"/>
                  </a:lnTo>
                  <a:lnTo>
                    <a:pt x="142" y="253"/>
                  </a:lnTo>
                  <a:lnTo>
                    <a:pt x="143" y="252"/>
                  </a:lnTo>
                  <a:lnTo>
                    <a:pt x="142" y="250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6" y="245"/>
                  </a:lnTo>
                  <a:lnTo>
                    <a:pt x="131" y="242"/>
                  </a:lnTo>
                  <a:lnTo>
                    <a:pt x="126" y="239"/>
                  </a:lnTo>
                  <a:lnTo>
                    <a:pt x="121" y="236"/>
                  </a:lnTo>
                  <a:lnTo>
                    <a:pt x="117" y="233"/>
                  </a:lnTo>
                  <a:lnTo>
                    <a:pt x="112" y="230"/>
                  </a:lnTo>
                  <a:lnTo>
                    <a:pt x="107" y="226"/>
                  </a:lnTo>
                  <a:lnTo>
                    <a:pt x="102" y="223"/>
                  </a:lnTo>
                  <a:lnTo>
                    <a:pt x="98" y="220"/>
                  </a:lnTo>
                  <a:lnTo>
                    <a:pt x="93" y="217"/>
                  </a:lnTo>
                  <a:lnTo>
                    <a:pt x="88" y="212"/>
                  </a:lnTo>
                  <a:lnTo>
                    <a:pt x="83" y="209"/>
                  </a:lnTo>
                  <a:lnTo>
                    <a:pt x="79" y="206"/>
                  </a:lnTo>
                  <a:lnTo>
                    <a:pt x="74" y="203"/>
                  </a:lnTo>
                  <a:lnTo>
                    <a:pt x="69" y="200"/>
                  </a:lnTo>
                  <a:lnTo>
                    <a:pt x="65" y="196"/>
                  </a:lnTo>
                  <a:lnTo>
                    <a:pt x="60" y="193"/>
                  </a:lnTo>
                  <a:lnTo>
                    <a:pt x="57" y="192"/>
                  </a:lnTo>
                  <a:lnTo>
                    <a:pt x="54" y="189"/>
                  </a:lnTo>
                  <a:lnTo>
                    <a:pt x="49" y="187"/>
                  </a:lnTo>
                  <a:lnTo>
                    <a:pt x="46" y="184"/>
                  </a:lnTo>
                  <a:lnTo>
                    <a:pt x="44" y="182"/>
                  </a:lnTo>
                  <a:lnTo>
                    <a:pt x="41" y="181"/>
                  </a:lnTo>
                  <a:lnTo>
                    <a:pt x="38" y="179"/>
                  </a:lnTo>
                  <a:lnTo>
                    <a:pt x="36" y="178"/>
                  </a:lnTo>
                  <a:lnTo>
                    <a:pt x="33" y="176"/>
                  </a:lnTo>
                  <a:lnTo>
                    <a:pt x="30" y="174"/>
                  </a:lnTo>
                  <a:lnTo>
                    <a:pt x="27" y="173"/>
                  </a:lnTo>
                  <a:lnTo>
                    <a:pt x="25" y="171"/>
                  </a:lnTo>
                  <a:lnTo>
                    <a:pt x="22" y="170"/>
                  </a:lnTo>
                  <a:lnTo>
                    <a:pt x="19" y="168"/>
                  </a:lnTo>
                  <a:lnTo>
                    <a:pt x="17" y="167"/>
                  </a:lnTo>
                  <a:lnTo>
                    <a:pt x="14" y="165"/>
                  </a:lnTo>
                  <a:lnTo>
                    <a:pt x="11" y="163"/>
                  </a:lnTo>
                  <a:lnTo>
                    <a:pt x="8" y="160"/>
                  </a:lnTo>
                  <a:lnTo>
                    <a:pt x="6" y="159"/>
                  </a:lnTo>
                  <a:lnTo>
                    <a:pt x="3" y="157"/>
                  </a:lnTo>
                  <a:lnTo>
                    <a:pt x="0" y="155"/>
                  </a:lnTo>
                  <a:lnTo>
                    <a:pt x="0" y="135"/>
                  </a:lnTo>
                  <a:lnTo>
                    <a:pt x="0" y="133"/>
                  </a:lnTo>
                  <a:lnTo>
                    <a:pt x="0" y="133"/>
                  </a:lnTo>
                  <a:lnTo>
                    <a:pt x="1" y="133"/>
                  </a:lnTo>
                  <a:lnTo>
                    <a:pt x="5" y="130"/>
                  </a:lnTo>
                  <a:lnTo>
                    <a:pt x="5" y="130"/>
                  </a:lnTo>
                  <a:lnTo>
                    <a:pt x="6" y="129"/>
                  </a:lnTo>
                  <a:lnTo>
                    <a:pt x="9" y="127"/>
                  </a:lnTo>
                  <a:lnTo>
                    <a:pt x="11" y="127"/>
                  </a:lnTo>
                  <a:lnTo>
                    <a:pt x="14" y="124"/>
                  </a:lnTo>
                  <a:lnTo>
                    <a:pt x="16" y="124"/>
                  </a:lnTo>
                  <a:lnTo>
                    <a:pt x="17" y="122"/>
                  </a:lnTo>
                  <a:lnTo>
                    <a:pt x="19" y="122"/>
                  </a:lnTo>
                  <a:lnTo>
                    <a:pt x="19" y="121"/>
                  </a:lnTo>
                  <a:lnTo>
                    <a:pt x="20" y="121"/>
                  </a:lnTo>
                  <a:lnTo>
                    <a:pt x="22" y="119"/>
                  </a:lnTo>
                  <a:lnTo>
                    <a:pt x="22" y="119"/>
                  </a:lnTo>
                  <a:lnTo>
                    <a:pt x="24" y="119"/>
                  </a:lnTo>
                  <a:lnTo>
                    <a:pt x="27" y="119"/>
                  </a:lnTo>
                  <a:lnTo>
                    <a:pt x="28" y="119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1" y="119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3" y="116"/>
                  </a:lnTo>
                  <a:lnTo>
                    <a:pt x="35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9" y="116"/>
                  </a:lnTo>
                  <a:lnTo>
                    <a:pt x="42" y="116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9" y="113"/>
                  </a:lnTo>
                  <a:lnTo>
                    <a:pt x="50" y="111"/>
                  </a:lnTo>
                  <a:lnTo>
                    <a:pt x="52" y="108"/>
                  </a:lnTo>
                  <a:lnTo>
                    <a:pt x="54" y="107"/>
                  </a:lnTo>
                  <a:lnTo>
                    <a:pt x="57" y="105"/>
                  </a:lnTo>
                  <a:lnTo>
                    <a:pt x="58" y="104"/>
                  </a:lnTo>
                  <a:lnTo>
                    <a:pt x="60" y="104"/>
                  </a:lnTo>
                  <a:lnTo>
                    <a:pt x="63" y="102"/>
                  </a:lnTo>
                  <a:lnTo>
                    <a:pt x="66" y="100"/>
                  </a:lnTo>
                  <a:lnTo>
                    <a:pt x="68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2" y="99"/>
                  </a:lnTo>
                  <a:lnTo>
                    <a:pt x="74" y="97"/>
                  </a:lnTo>
                  <a:lnTo>
                    <a:pt x="74" y="97"/>
                  </a:lnTo>
                  <a:lnTo>
                    <a:pt x="72" y="96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71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71" y="91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6"/>
                  </a:lnTo>
                  <a:lnTo>
                    <a:pt x="72" y="86"/>
                  </a:lnTo>
                  <a:lnTo>
                    <a:pt x="74" y="86"/>
                  </a:lnTo>
                  <a:lnTo>
                    <a:pt x="76" y="86"/>
                  </a:lnTo>
                  <a:lnTo>
                    <a:pt x="82" y="85"/>
                  </a:lnTo>
                  <a:lnTo>
                    <a:pt x="82" y="83"/>
                  </a:lnTo>
                  <a:lnTo>
                    <a:pt x="83" y="83"/>
                  </a:lnTo>
                  <a:lnTo>
                    <a:pt x="83" y="81"/>
                  </a:lnTo>
                  <a:lnTo>
                    <a:pt x="83" y="80"/>
                  </a:lnTo>
                  <a:lnTo>
                    <a:pt x="85" y="80"/>
                  </a:lnTo>
                  <a:lnTo>
                    <a:pt x="87" y="80"/>
                  </a:lnTo>
                  <a:lnTo>
                    <a:pt x="90" y="80"/>
                  </a:lnTo>
                  <a:lnTo>
                    <a:pt x="90" y="80"/>
                  </a:lnTo>
                  <a:lnTo>
                    <a:pt x="93" y="80"/>
                  </a:lnTo>
                  <a:lnTo>
                    <a:pt x="96" y="80"/>
                  </a:lnTo>
                  <a:lnTo>
                    <a:pt x="99" y="80"/>
                  </a:lnTo>
                  <a:lnTo>
                    <a:pt x="102" y="80"/>
                  </a:lnTo>
                  <a:lnTo>
                    <a:pt x="104" y="80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80"/>
                  </a:lnTo>
                  <a:lnTo>
                    <a:pt x="107" y="77"/>
                  </a:lnTo>
                  <a:lnTo>
                    <a:pt x="107" y="77"/>
                  </a:lnTo>
                  <a:lnTo>
                    <a:pt x="109" y="75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09" y="72"/>
                  </a:lnTo>
                  <a:lnTo>
                    <a:pt x="107" y="70"/>
                  </a:lnTo>
                  <a:lnTo>
                    <a:pt x="106" y="70"/>
                  </a:lnTo>
                  <a:lnTo>
                    <a:pt x="106" y="69"/>
                  </a:lnTo>
                  <a:lnTo>
                    <a:pt x="104" y="67"/>
                  </a:lnTo>
                  <a:lnTo>
                    <a:pt x="104" y="64"/>
                  </a:lnTo>
                  <a:lnTo>
                    <a:pt x="102" y="63"/>
                  </a:lnTo>
                  <a:lnTo>
                    <a:pt x="101" y="61"/>
                  </a:lnTo>
                  <a:lnTo>
                    <a:pt x="102" y="56"/>
                  </a:lnTo>
                  <a:lnTo>
                    <a:pt x="101" y="55"/>
                  </a:lnTo>
                  <a:lnTo>
                    <a:pt x="101" y="53"/>
                  </a:lnTo>
                  <a:lnTo>
                    <a:pt x="101" y="52"/>
                  </a:lnTo>
                  <a:lnTo>
                    <a:pt x="101" y="50"/>
                  </a:lnTo>
                  <a:lnTo>
                    <a:pt x="101" y="47"/>
                  </a:lnTo>
                  <a:lnTo>
                    <a:pt x="99" y="44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99" y="40"/>
                  </a:lnTo>
                  <a:lnTo>
                    <a:pt x="99" y="40"/>
                  </a:lnTo>
                  <a:lnTo>
                    <a:pt x="99" y="39"/>
                  </a:lnTo>
                  <a:lnTo>
                    <a:pt x="99" y="37"/>
                  </a:lnTo>
                  <a:lnTo>
                    <a:pt x="99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5" y="33"/>
                  </a:lnTo>
                  <a:lnTo>
                    <a:pt x="93" y="31"/>
                  </a:lnTo>
                  <a:lnTo>
                    <a:pt x="96" y="33"/>
                  </a:lnTo>
                  <a:lnTo>
                    <a:pt x="98" y="33"/>
                  </a:lnTo>
                  <a:lnTo>
                    <a:pt x="101" y="31"/>
                  </a:lnTo>
                  <a:lnTo>
                    <a:pt x="104" y="28"/>
                  </a:lnTo>
                  <a:lnTo>
                    <a:pt x="107" y="28"/>
                  </a:lnTo>
                  <a:lnTo>
                    <a:pt x="109" y="25"/>
                  </a:lnTo>
                  <a:lnTo>
                    <a:pt x="110" y="23"/>
                  </a:lnTo>
                  <a:lnTo>
                    <a:pt x="112" y="23"/>
                  </a:lnTo>
                  <a:lnTo>
                    <a:pt x="120" y="20"/>
                  </a:lnTo>
                  <a:lnTo>
                    <a:pt x="121" y="20"/>
                  </a:lnTo>
                  <a:lnTo>
                    <a:pt x="123" y="20"/>
                  </a:lnTo>
                  <a:lnTo>
                    <a:pt x="124" y="20"/>
                  </a:lnTo>
                  <a:lnTo>
                    <a:pt x="126" y="18"/>
                  </a:lnTo>
                  <a:lnTo>
                    <a:pt x="128" y="15"/>
                  </a:lnTo>
                  <a:lnTo>
                    <a:pt x="131" y="14"/>
                  </a:lnTo>
                  <a:lnTo>
                    <a:pt x="134" y="12"/>
                  </a:lnTo>
                  <a:lnTo>
                    <a:pt x="137" y="11"/>
                  </a:lnTo>
                  <a:lnTo>
                    <a:pt x="140" y="9"/>
                  </a:lnTo>
                  <a:lnTo>
                    <a:pt x="143" y="9"/>
                  </a:lnTo>
                  <a:lnTo>
                    <a:pt x="154" y="7"/>
                  </a:lnTo>
                  <a:lnTo>
                    <a:pt x="159" y="7"/>
                  </a:lnTo>
                  <a:lnTo>
                    <a:pt x="164" y="7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7" y="4"/>
                  </a:lnTo>
                  <a:lnTo>
                    <a:pt x="180" y="3"/>
                  </a:lnTo>
                  <a:lnTo>
                    <a:pt x="194" y="3"/>
                  </a:lnTo>
                  <a:lnTo>
                    <a:pt x="197" y="3"/>
                  </a:lnTo>
                  <a:lnTo>
                    <a:pt x="199" y="4"/>
                  </a:lnTo>
                  <a:lnTo>
                    <a:pt x="200" y="6"/>
                  </a:lnTo>
                  <a:lnTo>
                    <a:pt x="202" y="6"/>
                  </a:lnTo>
                  <a:lnTo>
                    <a:pt x="205" y="6"/>
                  </a:lnTo>
                  <a:lnTo>
                    <a:pt x="208" y="4"/>
                  </a:lnTo>
                  <a:lnTo>
                    <a:pt x="213" y="3"/>
                  </a:lnTo>
                  <a:lnTo>
                    <a:pt x="216" y="1"/>
                  </a:lnTo>
                  <a:lnTo>
                    <a:pt x="218" y="0"/>
                  </a:lnTo>
                  <a:lnTo>
                    <a:pt x="219" y="0"/>
                  </a:lnTo>
                  <a:lnTo>
                    <a:pt x="221" y="1"/>
                  </a:lnTo>
                  <a:lnTo>
                    <a:pt x="225" y="1"/>
                  </a:lnTo>
                  <a:lnTo>
                    <a:pt x="229" y="1"/>
                  </a:lnTo>
                  <a:lnTo>
                    <a:pt x="230" y="1"/>
                  </a:lnTo>
                  <a:lnTo>
                    <a:pt x="2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2" name="Freeform 289">
              <a:extLst>
                <a:ext uri="{FF2B5EF4-FFF2-40B4-BE49-F238E27FC236}">
                  <a16:creationId xmlns:a16="http://schemas.microsoft.com/office/drawing/2014/main" id="{576F145F-D432-4052-8851-1D3B63467FD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35854" y="3850649"/>
              <a:ext cx="101360" cy="68223"/>
            </a:xfrm>
            <a:custGeom>
              <a:avLst/>
              <a:gdLst>
                <a:gd name="T0" fmla="*/ 16 w 52"/>
                <a:gd name="T1" fmla="*/ 2 h 35"/>
                <a:gd name="T2" fmla="*/ 19 w 52"/>
                <a:gd name="T3" fmla="*/ 2 h 35"/>
                <a:gd name="T4" fmla="*/ 22 w 52"/>
                <a:gd name="T5" fmla="*/ 4 h 35"/>
                <a:gd name="T6" fmla="*/ 24 w 52"/>
                <a:gd name="T7" fmla="*/ 5 h 35"/>
                <a:gd name="T8" fmla="*/ 27 w 52"/>
                <a:gd name="T9" fmla="*/ 5 h 35"/>
                <a:gd name="T10" fmla="*/ 29 w 52"/>
                <a:gd name="T11" fmla="*/ 5 h 35"/>
                <a:gd name="T12" fmla="*/ 30 w 52"/>
                <a:gd name="T13" fmla="*/ 7 h 35"/>
                <a:gd name="T14" fmla="*/ 32 w 52"/>
                <a:gd name="T15" fmla="*/ 10 h 35"/>
                <a:gd name="T16" fmla="*/ 40 w 52"/>
                <a:gd name="T17" fmla="*/ 10 h 35"/>
                <a:gd name="T18" fmla="*/ 38 w 52"/>
                <a:gd name="T19" fmla="*/ 11 h 35"/>
                <a:gd name="T20" fmla="*/ 35 w 52"/>
                <a:gd name="T21" fmla="*/ 11 h 35"/>
                <a:gd name="T22" fmla="*/ 35 w 52"/>
                <a:gd name="T23" fmla="*/ 13 h 35"/>
                <a:gd name="T24" fmla="*/ 38 w 52"/>
                <a:gd name="T25" fmla="*/ 13 h 35"/>
                <a:gd name="T26" fmla="*/ 41 w 52"/>
                <a:gd name="T27" fmla="*/ 15 h 35"/>
                <a:gd name="T28" fmla="*/ 45 w 52"/>
                <a:gd name="T29" fmla="*/ 15 h 35"/>
                <a:gd name="T30" fmla="*/ 51 w 52"/>
                <a:gd name="T31" fmla="*/ 19 h 35"/>
                <a:gd name="T32" fmla="*/ 52 w 52"/>
                <a:gd name="T33" fmla="*/ 21 h 35"/>
                <a:gd name="T34" fmla="*/ 51 w 52"/>
                <a:gd name="T35" fmla="*/ 22 h 35"/>
                <a:gd name="T36" fmla="*/ 49 w 52"/>
                <a:gd name="T37" fmla="*/ 24 h 35"/>
                <a:gd name="T38" fmla="*/ 48 w 52"/>
                <a:gd name="T39" fmla="*/ 26 h 35"/>
                <a:gd name="T40" fmla="*/ 48 w 52"/>
                <a:gd name="T41" fmla="*/ 26 h 35"/>
                <a:gd name="T42" fmla="*/ 46 w 52"/>
                <a:gd name="T43" fmla="*/ 24 h 35"/>
                <a:gd name="T44" fmla="*/ 43 w 52"/>
                <a:gd name="T45" fmla="*/ 24 h 35"/>
                <a:gd name="T46" fmla="*/ 38 w 52"/>
                <a:gd name="T47" fmla="*/ 22 h 35"/>
                <a:gd name="T48" fmla="*/ 33 w 52"/>
                <a:gd name="T49" fmla="*/ 22 h 35"/>
                <a:gd name="T50" fmla="*/ 30 w 52"/>
                <a:gd name="T51" fmla="*/ 22 h 35"/>
                <a:gd name="T52" fmla="*/ 27 w 52"/>
                <a:gd name="T53" fmla="*/ 24 h 35"/>
                <a:gd name="T54" fmla="*/ 26 w 52"/>
                <a:gd name="T55" fmla="*/ 26 h 35"/>
                <a:gd name="T56" fmla="*/ 21 w 52"/>
                <a:gd name="T57" fmla="*/ 26 h 35"/>
                <a:gd name="T58" fmla="*/ 18 w 52"/>
                <a:gd name="T59" fmla="*/ 24 h 35"/>
                <a:gd name="T60" fmla="*/ 15 w 52"/>
                <a:gd name="T61" fmla="*/ 26 h 35"/>
                <a:gd name="T62" fmla="*/ 13 w 52"/>
                <a:gd name="T63" fmla="*/ 26 h 35"/>
                <a:gd name="T64" fmla="*/ 13 w 52"/>
                <a:gd name="T65" fmla="*/ 29 h 35"/>
                <a:gd name="T66" fmla="*/ 10 w 52"/>
                <a:gd name="T67" fmla="*/ 33 h 35"/>
                <a:gd name="T68" fmla="*/ 8 w 52"/>
                <a:gd name="T69" fmla="*/ 35 h 35"/>
                <a:gd name="T70" fmla="*/ 7 w 52"/>
                <a:gd name="T71" fmla="*/ 33 h 35"/>
                <a:gd name="T72" fmla="*/ 5 w 52"/>
                <a:gd name="T73" fmla="*/ 32 h 35"/>
                <a:gd name="T74" fmla="*/ 5 w 52"/>
                <a:gd name="T75" fmla="*/ 30 h 35"/>
                <a:gd name="T76" fmla="*/ 4 w 52"/>
                <a:gd name="T77" fmla="*/ 29 h 35"/>
                <a:gd name="T78" fmla="*/ 4 w 52"/>
                <a:gd name="T79" fmla="*/ 26 h 35"/>
                <a:gd name="T80" fmla="*/ 2 w 52"/>
                <a:gd name="T81" fmla="*/ 22 h 35"/>
                <a:gd name="T82" fmla="*/ 0 w 52"/>
                <a:gd name="T83" fmla="*/ 21 h 35"/>
                <a:gd name="T84" fmla="*/ 2 w 52"/>
                <a:gd name="T85" fmla="*/ 21 h 35"/>
                <a:gd name="T86" fmla="*/ 4 w 52"/>
                <a:gd name="T87" fmla="*/ 18 h 35"/>
                <a:gd name="T88" fmla="*/ 4 w 52"/>
                <a:gd name="T89" fmla="*/ 16 h 35"/>
                <a:gd name="T90" fmla="*/ 2 w 52"/>
                <a:gd name="T91" fmla="*/ 15 h 35"/>
                <a:gd name="T92" fmla="*/ 5 w 52"/>
                <a:gd name="T93" fmla="*/ 13 h 35"/>
                <a:gd name="T94" fmla="*/ 5 w 52"/>
                <a:gd name="T95" fmla="*/ 11 h 35"/>
                <a:gd name="T96" fmla="*/ 4 w 52"/>
                <a:gd name="T97" fmla="*/ 10 h 35"/>
                <a:gd name="T98" fmla="*/ 4 w 52"/>
                <a:gd name="T99" fmla="*/ 7 h 35"/>
                <a:gd name="T100" fmla="*/ 4 w 52"/>
                <a:gd name="T101" fmla="*/ 4 h 35"/>
                <a:gd name="T102" fmla="*/ 4 w 52"/>
                <a:gd name="T103" fmla="*/ 2 h 35"/>
                <a:gd name="T104" fmla="*/ 5 w 52"/>
                <a:gd name="T105" fmla="*/ 2 h 35"/>
                <a:gd name="T106" fmla="*/ 8 w 52"/>
                <a:gd name="T107" fmla="*/ 0 h 35"/>
                <a:gd name="T108" fmla="*/ 11 w 52"/>
                <a:gd name="T109" fmla="*/ 2 h 35"/>
                <a:gd name="T110" fmla="*/ 15 w 52"/>
                <a:gd name="T1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2" h="35">
                  <a:moveTo>
                    <a:pt x="15" y="0"/>
                  </a:moveTo>
                  <a:lnTo>
                    <a:pt x="16" y="2"/>
                  </a:lnTo>
                  <a:lnTo>
                    <a:pt x="18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10"/>
                  </a:lnTo>
                  <a:lnTo>
                    <a:pt x="38" y="10"/>
                  </a:lnTo>
                  <a:lnTo>
                    <a:pt x="40" y="10"/>
                  </a:lnTo>
                  <a:lnTo>
                    <a:pt x="40" y="11"/>
                  </a:lnTo>
                  <a:lnTo>
                    <a:pt x="38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3"/>
                  </a:lnTo>
                  <a:lnTo>
                    <a:pt x="37" y="13"/>
                  </a:lnTo>
                  <a:lnTo>
                    <a:pt x="38" y="13"/>
                  </a:lnTo>
                  <a:lnTo>
                    <a:pt x="40" y="13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5" y="15"/>
                  </a:lnTo>
                  <a:lnTo>
                    <a:pt x="48" y="16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1"/>
                  </a:lnTo>
                  <a:lnTo>
                    <a:pt x="52" y="21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0" y="22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3" y="22"/>
                  </a:lnTo>
                  <a:lnTo>
                    <a:pt x="32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7" y="24"/>
                  </a:lnTo>
                  <a:lnTo>
                    <a:pt x="27" y="26"/>
                  </a:lnTo>
                  <a:lnTo>
                    <a:pt x="26" y="26"/>
                  </a:lnTo>
                  <a:lnTo>
                    <a:pt x="22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7"/>
                  </a:lnTo>
                  <a:lnTo>
                    <a:pt x="13" y="29"/>
                  </a:lnTo>
                  <a:lnTo>
                    <a:pt x="10" y="32"/>
                  </a:lnTo>
                  <a:lnTo>
                    <a:pt x="10" y="33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4" y="29"/>
                  </a:lnTo>
                  <a:lnTo>
                    <a:pt x="4" y="29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5"/>
                  </a:lnTo>
                  <a:lnTo>
                    <a:pt x="4" y="13"/>
                  </a:lnTo>
                  <a:lnTo>
                    <a:pt x="5" y="1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7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3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3" name="Freeform 290">
              <a:extLst>
                <a:ext uri="{FF2B5EF4-FFF2-40B4-BE49-F238E27FC236}">
                  <a16:creationId xmlns:a16="http://schemas.microsoft.com/office/drawing/2014/main" id="{12EF51E3-878C-4C90-AFEA-C9D2389321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2136" y="3977348"/>
              <a:ext cx="5848" cy="9747"/>
            </a:xfrm>
            <a:custGeom>
              <a:avLst/>
              <a:gdLst>
                <a:gd name="T0" fmla="*/ 0 w 3"/>
                <a:gd name="T1" fmla="*/ 0 h 5"/>
                <a:gd name="T2" fmla="*/ 3 w 3"/>
                <a:gd name="T3" fmla="*/ 0 h 5"/>
                <a:gd name="T4" fmla="*/ 3 w 3"/>
                <a:gd name="T5" fmla="*/ 2 h 5"/>
                <a:gd name="T6" fmla="*/ 3 w 3"/>
                <a:gd name="T7" fmla="*/ 3 h 5"/>
                <a:gd name="T8" fmla="*/ 3 w 3"/>
                <a:gd name="T9" fmla="*/ 5 h 5"/>
                <a:gd name="T10" fmla="*/ 1 w 3"/>
                <a:gd name="T11" fmla="*/ 5 h 5"/>
                <a:gd name="T12" fmla="*/ 1 w 3"/>
                <a:gd name="T13" fmla="*/ 3 h 5"/>
                <a:gd name="T14" fmla="*/ 0 w 3"/>
                <a:gd name="T15" fmla="*/ 2 h 5"/>
                <a:gd name="T16" fmla="*/ 0 w 3"/>
                <a:gd name="T17" fmla="*/ 0 h 5"/>
                <a:gd name="T18" fmla="*/ 0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0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4" name="Freeform 291">
              <a:extLst>
                <a:ext uri="{FF2B5EF4-FFF2-40B4-BE49-F238E27FC236}">
                  <a16:creationId xmlns:a16="http://schemas.microsoft.com/office/drawing/2014/main" id="{1B1C1353-9E68-4C93-AB1A-C6241BB0A5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052" y="2585604"/>
              <a:ext cx="198821" cy="122802"/>
            </a:xfrm>
            <a:custGeom>
              <a:avLst/>
              <a:gdLst>
                <a:gd name="T0" fmla="*/ 52 w 102"/>
                <a:gd name="T1" fmla="*/ 60 h 63"/>
                <a:gd name="T2" fmla="*/ 49 w 102"/>
                <a:gd name="T3" fmla="*/ 63 h 63"/>
                <a:gd name="T4" fmla="*/ 30 w 102"/>
                <a:gd name="T5" fmla="*/ 57 h 63"/>
                <a:gd name="T6" fmla="*/ 34 w 102"/>
                <a:gd name="T7" fmla="*/ 60 h 63"/>
                <a:gd name="T8" fmla="*/ 60 w 102"/>
                <a:gd name="T9" fmla="*/ 55 h 63"/>
                <a:gd name="T10" fmla="*/ 64 w 102"/>
                <a:gd name="T11" fmla="*/ 57 h 63"/>
                <a:gd name="T12" fmla="*/ 58 w 102"/>
                <a:gd name="T13" fmla="*/ 57 h 63"/>
                <a:gd name="T14" fmla="*/ 23 w 102"/>
                <a:gd name="T15" fmla="*/ 55 h 63"/>
                <a:gd name="T16" fmla="*/ 27 w 102"/>
                <a:gd name="T17" fmla="*/ 59 h 63"/>
                <a:gd name="T18" fmla="*/ 41 w 102"/>
                <a:gd name="T19" fmla="*/ 54 h 63"/>
                <a:gd name="T20" fmla="*/ 38 w 102"/>
                <a:gd name="T21" fmla="*/ 62 h 63"/>
                <a:gd name="T22" fmla="*/ 39 w 102"/>
                <a:gd name="T23" fmla="*/ 55 h 63"/>
                <a:gd name="T24" fmla="*/ 101 w 102"/>
                <a:gd name="T25" fmla="*/ 55 h 63"/>
                <a:gd name="T26" fmla="*/ 96 w 102"/>
                <a:gd name="T27" fmla="*/ 51 h 63"/>
                <a:gd name="T28" fmla="*/ 39 w 102"/>
                <a:gd name="T29" fmla="*/ 51 h 63"/>
                <a:gd name="T30" fmla="*/ 34 w 102"/>
                <a:gd name="T31" fmla="*/ 55 h 63"/>
                <a:gd name="T32" fmla="*/ 25 w 102"/>
                <a:gd name="T33" fmla="*/ 49 h 63"/>
                <a:gd name="T34" fmla="*/ 33 w 102"/>
                <a:gd name="T35" fmla="*/ 46 h 63"/>
                <a:gd name="T36" fmla="*/ 66 w 102"/>
                <a:gd name="T37" fmla="*/ 43 h 63"/>
                <a:gd name="T38" fmla="*/ 64 w 102"/>
                <a:gd name="T39" fmla="*/ 43 h 63"/>
                <a:gd name="T40" fmla="*/ 36 w 102"/>
                <a:gd name="T41" fmla="*/ 40 h 63"/>
                <a:gd name="T42" fmla="*/ 34 w 102"/>
                <a:gd name="T43" fmla="*/ 38 h 63"/>
                <a:gd name="T44" fmla="*/ 64 w 102"/>
                <a:gd name="T45" fmla="*/ 35 h 63"/>
                <a:gd name="T46" fmla="*/ 64 w 102"/>
                <a:gd name="T47" fmla="*/ 41 h 63"/>
                <a:gd name="T48" fmla="*/ 61 w 102"/>
                <a:gd name="T49" fmla="*/ 44 h 63"/>
                <a:gd name="T50" fmla="*/ 63 w 102"/>
                <a:gd name="T51" fmla="*/ 51 h 63"/>
                <a:gd name="T52" fmla="*/ 57 w 102"/>
                <a:gd name="T53" fmla="*/ 59 h 63"/>
                <a:gd name="T54" fmla="*/ 52 w 102"/>
                <a:gd name="T55" fmla="*/ 55 h 63"/>
                <a:gd name="T56" fmla="*/ 45 w 102"/>
                <a:gd name="T57" fmla="*/ 52 h 63"/>
                <a:gd name="T58" fmla="*/ 44 w 102"/>
                <a:gd name="T59" fmla="*/ 44 h 63"/>
                <a:gd name="T60" fmla="*/ 42 w 102"/>
                <a:gd name="T61" fmla="*/ 41 h 63"/>
                <a:gd name="T62" fmla="*/ 49 w 102"/>
                <a:gd name="T63" fmla="*/ 38 h 63"/>
                <a:gd name="T64" fmla="*/ 50 w 102"/>
                <a:gd name="T65" fmla="*/ 41 h 63"/>
                <a:gd name="T66" fmla="*/ 55 w 102"/>
                <a:gd name="T67" fmla="*/ 40 h 63"/>
                <a:gd name="T68" fmla="*/ 60 w 102"/>
                <a:gd name="T69" fmla="*/ 33 h 63"/>
                <a:gd name="T70" fmla="*/ 42 w 102"/>
                <a:gd name="T71" fmla="*/ 11 h 63"/>
                <a:gd name="T72" fmla="*/ 36 w 102"/>
                <a:gd name="T73" fmla="*/ 0 h 63"/>
                <a:gd name="T74" fmla="*/ 34 w 102"/>
                <a:gd name="T75" fmla="*/ 8 h 63"/>
                <a:gd name="T76" fmla="*/ 31 w 102"/>
                <a:gd name="T77" fmla="*/ 19 h 63"/>
                <a:gd name="T78" fmla="*/ 39 w 102"/>
                <a:gd name="T79" fmla="*/ 25 h 63"/>
                <a:gd name="T80" fmla="*/ 38 w 102"/>
                <a:gd name="T81" fmla="*/ 32 h 63"/>
                <a:gd name="T82" fmla="*/ 31 w 102"/>
                <a:gd name="T83" fmla="*/ 32 h 63"/>
                <a:gd name="T84" fmla="*/ 28 w 102"/>
                <a:gd name="T85" fmla="*/ 40 h 63"/>
                <a:gd name="T86" fmla="*/ 27 w 102"/>
                <a:gd name="T87" fmla="*/ 43 h 63"/>
                <a:gd name="T88" fmla="*/ 22 w 102"/>
                <a:gd name="T89" fmla="*/ 48 h 63"/>
                <a:gd name="T90" fmla="*/ 19 w 102"/>
                <a:gd name="T91" fmla="*/ 55 h 63"/>
                <a:gd name="T92" fmla="*/ 23 w 102"/>
                <a:gd name="T93" fmla="*/ 59 h 63"/>
                <a:gd name="T94" fmla="*/ 20 w 102"/>
                <a:gd name="T95" fmla="*/ 60 h 63"/>
                <a:gd name="T96" fmla="*/ 11 w 102"/>
                <a:gd name="T97" fmla="*/ 59 h 63"/>
                <a:gd name="T98" fmla="*/ 6 w 102"/>
                <a:gd name="T99" fmla="*/ 54 h 63"/>
                <a:gd name="T100" fmla="*/ 0 w 102"/>
                <a:gd name="T101" fmla="*/ 44 h 63"/>
                <a:gd name="T102" fmla="*/ 1 w 102"/>
                <a:gd name="T103" fmla="*/ 24 h 63"/>
                <a:gd name="T104" fmla="*/ 8 w 102"/>
                <a:gd name="T105" fmla="*/ 25 h 63"/>
                <a:gd name="T106" fmla="*/ 12 w 102"/>
                <a:gd name="T107" fmla="*/ 21 h 63"/>
                <a:gd name="T108" fmla="*/ 17 w 102"/>
                <a:gd name="T109" fmla="*/ 16 h 63"/>
                <a:gd name="T110" fmla="*/ 8 w 102"/>
                <a:gd name="T111" fmla="*/ 22 h 63"/>
                <a:gd name="T112" fmla="*/ 3 w 102"/>
                <a:gd name="T113" fmla="*/ 19 h 63"/>
                <a:gd name="T114" fmla="*/ 14 w 102"/>
                <a:gd name="T115" fmla="*/ 13 h 63"/>
                <a:gd name="T116" fmla="*/ 27 w 102"/>
                <a:gd name="T117" fmla="*/ 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2" h="63">
                  <a:moveTo>
                    <a:pt x="45" y="57"/>
                  </a:moveTo>
                  <a:lnTo>
                    <a:pt x="47" y="59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2" y="60"/>
                  </a:lnTo>
                  <a:lnTo>
                    <a:pt x="53" y="62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49" y="63"/>
                  </a:lnTo>
                  <a:lnTo>
                    <a:pt x="42" y="62"/>
                  </a:lnTo>
                  <a:lnTo>
                    <a:pt x="42" y="59"/>
                  </a:lnTo>
                  <a:lnTo>
                    <a:pt x="42" y="57"/>
                  </a:lnTo>
                  <a:lnTo>
                    <a:pt x="45" y="57"/>
                  </a:lnTo>
                  <a:close/>
                  <a:moveTo>
                    <a:pt x="30" y="57"/>
                  </a:moveTo>
                  <a:lnTo>
                    <a:pt x="31" y="57"/>
                  </a:lnTo>
                  <a:lnTo>
                    <a:pt x="33" y="59"/>
                  </a:lnTo>
                  <a:lnTo>
                    <a:pt x="33" y="59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3" y="60"/>
                  </a:lnTo>
                  <a:lnTo>
                    <a:pt x="33" y="60"/>
                  </a:lnTo>
                  <a:lnTo>
                    <a:pt x="30" y="57"/>
                  </a:lnTo>
                  <a:lnTo>
                    <a:pt x="30" y="57"/>
                  </a:lnTo>
                  <a:close/>
                  <a:moveTo>
                    <a:pt x="60" y="55"/>
                  </a:moveTo>
                  <a:lnTo>
                    <a:pt x="61" y="55"/>
                  </a:lnTo>
                  <a:lnTo>
                    <a:pt x="63" y="55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4" y="57"/>
                  </a:lnTo>
                  <a:lnTo>
                    <a:pt x="63" y="57"/>
                  </a:lnTo>
                  <a:lnTo>
                    <a:pt x="61" y="57"/>
                  </a:lnTo>
                  <a:lnTo>
                    <a:pt x="58" y="59"/>
                  </a:lnTo>
                  <a:lnTo>
                    <a:pt x="58" y="59"/>
                  </a:lnTo>
                  <a:lnTo>
                    <a:pt x="58" y="57"/>
                  </a:lnTo>
                  <a:lnTo>
                    <a:pt x="58" y="57"/>
                  </a:lnTo>
                  <a:lnTo>
                    <a:pt x="60" y="57"/>
                  </a:lnTo>
                  <a:lnTo>
                    <a:pt x="60" y="55"/>
                  </a:lnTo>
                  <a:lnTo>
                    <a:pt x="60" y="55"/>
                  </a:lnTo>
                  <a:close/>
                  <a:moveTo>
                    <a:pt x="23" y="55"/>
                  </a:moveTo>
                  <a:lnTo>
                    <a:pt x="25" y="55"/>
                  </a:lnTo>
                  <a:lnTo>
                    <a:pt x="27" y="57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5" y="59"/>
                  </a:lnTo>
                  <a:lnTo>
                    <a:pt x="23" y="55"/>
                  </a:lnTo>
                  <a:lnTo>
                    <a:pt x="23" y="55"/>
                  </a:lnTo>
                  <a:close/>
                  <a:moveTo>
                    <a:pt x="41" y="54"/>
                  </a:moveTo>
                  <a:lnTo>
                    <a:pt x="41" y="54"/>
                  </a:lnTo>
                  <a:lnTo>
                    <a:pt x="41" y="55"/>
                  </a:lnTo>
                  <a:lnTo>
                    <a:pt x="38" y="60"/>
                  </a:lnTo>
                  <a:lnTo>
                    <a:pt x="38" y="62"/>
                  </a:lnTo>
                  <a:lnTo>
                    <a:pt x="38" y="62"/>
                  </a:lnTo>
                  <a:lnTo>
                    <a:pt x="36" y="60"/>
                  </a:lnTo>
                  <a:lnTo>
                    <a:pt x="36" y="60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39" y="55"/>
                  </a:lnTo>
                  <a:lnTo>
                    <a:pt x="41" y="54"/>
                  </a:lnTo>
                  <a:close/>
                  <a:moveTo>
                    <a:pt x="96" y="51"/>
                  </a:moveTo>
                  <a:lnTo>
                    <a:pt x="102" y="54"/>
                  </a:lnTo>
                  <a:lnTo>
                    <a:pt x="102" y="55"/>
                  </a:lnTo>
                  <a:lnTo>
                    <a:pt x="101" y="55"/>
                  </a:lnTo>
                  <a:lnTo>
                    <a:pt x="101" y="57"/>
                  </a:lnTo>
                  <a:lnTo>
                    <a:pt x="98" y="55"/>
                  </a:lnTo>
                  <a:lnTo>
                    <a:pt x="94" y="54"/>
                  </a:lnTo>
                  <a:lnTo>
                    <a:pt x="96" y="52"/>
                  </a:lnTo>
                  <a:lnTo>
                    <a:pt x="96" y="51"/>
                  </a:lnTo>
                  <a:close/>
                  <a:moveTo>
                    <a:pt x="36" y="44"/>
                  </a:moveTo>
                  <a:lnTo>
                    <a:pt x="36" y="44"/>
                  </a:lnTo>
                  <a:lnTo>
                    <a:pt x="38" y="46"/>
                  </a:lnTo>
                  <a:lnTo>
                    <a:pt x="38" y="48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9" y="52"/>
                  </a:lnTo>
                  <a:lnTo>
                    <a:pt x="39" y="54"/>
                  </a:lnTo>
                  <a:lnTo>
                    <a:pt x="36" y="55"/>
                  </a:lnTo>
                  <a:lnTo>
                    <a:pt x="34" y="55"/>
                  </a:lnTo>
                  <a:lnTo>
                    <a:pt x="31" y="55"/>
                  </a:lnTo>
                  <a:lnTo>
                    <a:pt x="27" y="54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49"/>
                  </a:lnTo>
                  <a:lnTo>
                    <a:pt x="25" y="46"/>
                  </a:lnTo>
                  <a:lnTo>
                    <a:pt x="27" y="46"/>
                  </a:lnTo>
                  <a:lnTo>
                    <a:pt x="31" y="44"/>
                  </a:lnTo>
                  <a:lnTo>
                    <a:pt x="33" y="44"/>
                  </a:lnTo>
                  <a:lnTo>
                    <a:pt x="33" y="46"/>
                  </a:lnTo>
                  <a:lnTo>
                    <a:pt x="34" y="46"/>
                  </a:lnTo>
                  <a:lnTo>
                    <a:pt x="36" y="44"/>
                  </a:lnTo>
                  <a:close/>
                  <a:moveTo>
                    <a:pt x="64" y="43"/>
                  </a:moveTo>
                  <a:lnTo>
                    <a:pt x="64" y="43"/>
                  </a:lnTo>
                  <a:lnTo>
                    <a:pt x="66" y="43"/>
                  </a:lnTo>
                  <a:lnTo>
                    <a:pt x="66" y="44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4" y="44"/>
                  </a:lnTo>
                  <a:lnTo>
                    <a:pt x="64" y="43"/>
                  </a:lnTo>
                  <a:lnTo>
                    <a:pt x="64" y="43"/>
                  </a:lnTo>
                  <a:close/>
                  <a:moveTo>
                    <a:pt x="34" y="36"/>
                  </a:moveTo>
                  <a:lnTo>
                    <a:pt x="36" y="38"/>
                  </a:lnTo>
                  <a:lnTo>
                    <a:pt x="38" y="38"/>
                  </a:lnTo>
                  <a:lnTo>
                    <a:pt x="36" y="40"/>
                  </a:lnTo>
                  <a:lnTo>
                    <a:pt x="36" y="41"/>
                  </a:lnTo>
                  <a:lnTo>
                    <a:pt x="36" y="41"/>
                  </a:lnTo>
                  <a:lnTo>
                    <a:pt x="34" y="41"/>
                  </a:lnTo>
                  <a:lnTo>
                    <a:pt x="34" y="40"/>
                  </a:lnTo>
                  <a:lnTo>
                    <a:pt x="34" y="38"/>
                  </a:lnTo>
                  <a:lnTo>
                    <a:pt x="34" y="36"/>
                  </a:lnTo>
                  <a:lnTo>
                    <a:pt x="34" y="36"/>
                  </a:lnTo>
                  <a:close/>
                  <a:moveTo>
                    <a:pt x="61" y="33"/>
                  </a:moveTo>
                  <a:lnTo>
                    <a:pt x="63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6"/>
                  </a:lnTo>
                  <a:lnTo>
                    <a:pt x="64" y="38"/>
                  </a:lnTo>
                  <a:lnTo>
                    <a:pt x="64" y="41"/>
                  </a:lnTo>
                  <a:lnTo>
                    <a:pt x="64" y="43"/>
                  </a:lnTo>
                  <a:lnTo>
                    <a:pt x="64" y="43"/>
                  </a:lnTo>
                  <a:lnTo>
                    <a:pt x="63" y="44"/>
                  </a:lnTo>
                  <a:lnTo>
                    <a:pt x="63" y="44"/>
                  </a:lnTo>
                  <a:lnTo>
                    <a:pt x="61" y="44"/>
                  </a:lnTo>
                  <a:lnTo>
                    <a:pt x="60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1" y="49"/>
                  </a:lnTo>
                  <a:lnTo>
                    <a:pt x="63" y="51"/>
                  </a:lnTo>
                  <a:lnTo>
                    <a:pt x="61" y="52"/>
                  </a:lnTo>
                  <a:lnTo>
                    <a:pt x="58" y="52"/>
                  </a:lnTo>
                  <a:lnTo>
                    <a:pt x="57" y="55"/>
                  </a:lnTo>
                  <a:lnTo>
                    <a:pt x="57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5" y="62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5" y="52"/>
                  </a:lnTo>
                  <a:lnTo>
                    <a:pt x="44" y="51"/>
                  </a:lnTo>
                  <a:lnTo>
                    <a:pt x="44" y="48"/>
                  </a:lnTo>
                  <a:lnTo>
                    <a:pt x="44" y="46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4"/>
                  </a:lnTo>
                  <a:lnTo>
                    <a:pt x="42" y="43"/>
                  </a:lnTo>
                  <a:lnTo>
                    <a:pt x="41" y="41"/>
                  </a:lnTo>
                  <a:lnTo>
                    <a:pt x="42" y="41"/>
                  </a:lnTo>
                  <a:lnTo>
                    <a:pt x="45" y="41"/>
                  </a:lnTo>
                  <a:lnTo>
                    <a:pt x="45" y="41"/>
                  </a:lnTo>
                  <a:lnTo>
                    <a:pt x="47" y="41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0" y="36"/>
                  </a:lnTo>
                  <a:lnTo>
                    <a:pt x="52" y="38"/>
                  </a:lnTo>
                  <a:lnTo>
                    <a:pt x="50" y="40"/>
                  </a:lnTo>
                  <a:lnTo>
                    <a:pt x="50" y="41"/>
                  </a:lnTo>
                  <a:lnTo>
                    <a:pt x="53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5" y="40"/>
                  </a:lnTo>
                  <a:lnTo>
                    <a:pt x="55" y="40"/>
                  </a:lnTo>
                  <a:lnTo>
                    <a:pt x="55" y="38"/>
                  </a:lnTo>
                  <a:lnTo>
                    <a:pt x="55" y="38"/>
                  </a:lnTo>
                  <a:lnTo>
                    <a:pt x="55" y="36"/>
                  </a:lnTo>
                  <a:lnTo>
                    <a:pt x="57" y="35"/>
                  </a:lnTo>
                  <a:lnTo>
                    <a:pt x="60" y="33"/>
                  </a:lnTo>
                  <a:lnTo>
                    <a:pt x="61" y="33"/>
                  </a:lnTo>
                  <a:close/>
                  <a:moveTo>
                    <a:pt x="42" y="10"/>
                  </a:moveTo>
                  <a:lnTo>
                    <a:pt x="44" y="10"/>
                  </a:lnTo>
                  <a:lnTo>
                    <a:pt x="42" y="10"/>
                  </a:lnTo>
                  <a:lnTo>
                    <a:pt x="42" y="11"/>
                  </a:lnTo>
                  <a:lnTo>
                    <a:pt x="42" y="11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2" y="10"/>
                  </a:lnTo>
                  <a:close/>
                  <a:moveTo>
                    <a:pt x="36" y="0"/>
                  </a:moveTo>
                  <a:lnTo>
                    <a:pt x="34" y="2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4" y="11"/>
                  </a:lnTo>
                  <a:lnTo>
                    <a:pt x="33" y="13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1" y="19"/>
                  </a:lnTo>
                  <a:lnTo>
                    <a:pt x="31" y="21"/>
                  </a:lnTo>
                  <a:lnTo>
                    <a:pt x="31" y="24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9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9"/>
                  </a:lnTo>
                  <a:lnTo>
                    <a:pt x="39" y="30"/>
                  </a:lnTo>
                  <a:lnTo>
                    <a:pt x="38" y="32"/>
                  </a:lnTo>
                  <a:lnTo>
                    <a:pt x="36" y="32"/>
                  </a:lnTo>
                  <a:lnTo>
                    <a:pt x="34" y="32"/>
                  </a:lnTo>
                  <a:lnTo>
                    <a:pt x="33" y="30"/>
                  </a:lnTo>
                  <a:lnTo>
                    <a:pt x="33" y="32"/>
                  </a:lnTo>
                  <a:lnTo>
                    <a:pt x="31" y="32"/>
                  </a:lnTo>
                  <a:lnTo>
                    <a:pt x="31" y="36"/>
                  </a:lnTo>
                  <a:lnTo>
                    <a:pt x="30" y="40"/>
                  </a:lnTo>
                  <a:lnTo>
                    <a:pt x="30" y="40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27" y="40"/>
                  </a:lnTo>
                  <a:lnTo>
                    <a:pt x="27" y="40"/>
                  </a:lnTo>
                  <a:lnTo>
                    <a:pt x="28" y="41"/>
                  </a:lnTo>
                  <a:lnTo>
                    <a:pt x="27" y="41"/>
                  </a:lnTo>
                  <a:lnTo>
                    <a:pt x="27" y="43"/>
                  </a:lnTo>
                  <a:lnTo>
                    <a:pt x="25" y="43"/>
                  </a:lnTo>
                  <a:lnTo>
                    <a:pt x="23" y="44"/>
                  </a:lnTo>
                  <a:lnTo>
                    <a:pt x="22" y="46"/>
                  </a:lnTo>
                  <a:lnTo>
                    <a:pt x="22" y="46"/>
                  </a:lnTo>
                  <a:lnTo>
                    <a:pt x="22" y="48"/>
                  </a:lnTo>
                  <a:lnTo>
                    <a:pt x="22" y="49"/>
                  </a:lnTo>
                  <a:lnTo>
                    <a:pt x="22" y="51"/>
                  </a:lnTo>
                  <a:lnTo>
                    <a:pt x="22" y="52"/>
                  </a:lnTo>
                  <a:lnTo>
                    <a:pt x="20" y="54"/>
                  </a:lnTo>
                  <a:lnTo>
                    <a:pt x="19" y="55"/>
                  </a:lnTo>
                  <a:lnTo>
                    <a:pt x="22" y="55"/>
                  </a:lnTo>
                  <a:lnTo>
                    <a:pt x="22" y="55"/>
                  </a:lnTo>
                  <a:lnTo>
                    <a:pt x="23" y="57"/>
                  </a:lnTo>
                  <a:lnTo>
                    <a:pt x="23" y="57"/>
                  </a:lnTo>
                  <a:lnTo>
                    <a:pt x="23" y="59"/>
                  </a:lnTo>
                  <a:lnTo>
                    <a:pt x="23" y="60"/>
                  </a:lnTo>
                  <a:lnTo>
                    <a:pt x="23" y="60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8" y="59"/>
                  </a:lnTo>
                  <a:lnTo>
                    <a:pt x="8" y="59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4"/>
                  </a:lnTo>
                  <a:lnTo>
                    <a:pt x="8" y="51"/>
                  </a:lnTo>
                  <a:lnTo>
                    <a:pt x="8" y="48"/>
                  </a:lnTo>
                  <a:lnTo>
                    <a:pt x="3" y="46"/>
                  </a:lnTo>
                  <a:lnTo>
                    <a:pt x="0" y="44"/>
                  </a:lnTo>
                  <a:lnTo>
                    <a:pt x="1" y="38"/>
                  </a:lnTo>
                  <a:lnTo>
                    <a:pt x="1" y="36"/>
                  </a:lnTo>
                  <a:lnTo>
                    <a:pt x="0" y="33"/>
                  </a:lnTo>
                  <a:lnTo>
                    <a:pt x="0" y="30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4"/>
                  </a:lnTo>
                  <a:lnTo>
                    <a:pt x="11" y="21"/>
                  </a:lnTo>
                  <a:lnTo>
                    <a:pt x="12" y="21"/>
                  </a:lnTo>
                  <a:lnTo>
                    <a:pt x="14" y="21"/>
                  </a:lnTo>
                  <a:lnTo>
                    <a:pt x="16" y="21"/>
                  </a:lnTo>
                  <a:lnTo>
                    <a:pt x="16" y="22"/>
                  </a:lnTo>
                  <a:lnTo>
                    <a:pt x="16" y="19"/>
                  </a:lnTo>
                  <a:lnTo>
                    <a:pt x="17" y="16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8"/>
                  </a:lnTo>
                  <a:lnTo>
                    <a:pt x="9" y="21"/>
                  </a:lnTo>
                  <a:lnTo>
                    <a:pt x="8" y="22"/>
                  </a:lnTo>
                  <a:lnTo>
                    <a:pt x="4" y="22"/>
                  </a:lnTo>
                  <a:lnTo>
                    <a:pt x="3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6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5" y="7"/>
                  </a:lnTo>
                  <a:lnTo>
                    <a:pt x="27" y="3"/>
                  </a:lnTo>
                  <a:lnTo>
                    <a:pt x="31" y="3"/>
                  </a:lnTo>
                  <a:lnTo>
                    <a:pt x="34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5" name="Freeform 292">
              <a:extLst>
                <a:ext uri="{FF2B5EF4-FFF2-40B4-BE49-F238E27FC236}">
                  <a16:creationId xmlns:a16="http://schemas.microsoft.com/office/drawing/2014/main" id="{70A61B06-CB81-4B2D-94A0-BCB362572C41}"/>
                </a:ext>
              </a:extLst>
            </p:cNvPr>
            <p:cNvSpPr>
              <a:spLocks/>
            </p:cNvSpPr>
            <p:nvPr/>
          </p:nvSpPr>
          <p:spPr bwMode="auto">
            <a:xfrm>
              <a:off x="6942324" y="4059215"/>
              <a:ext cx="46781" cy="50680"/>
            </a:xfrm>
            <a:custGeom>
              <a:avLst/>
              <a:gdLst>
                <a:gd name="T0" fmla="*/ 19 w 24"/>
                <a:gd name="T1" fmla="*/ 0 h 26"/>
                <a:gd name="T2" fmla="*/ 19 w 24"/>
                <a:gd name="T3" fmla="*/ 0 h 26"/>
                <a:gd name="T4" fmla="*/ 22 w 24"/>
                <a:gd name="T5" fmla="*/ 4 h 26"/>
                <a:gd name="T6" fmla="*/ 22 w 24"/>
                <a:gd name="T7" fmla="*/ 5 h 26"/>
                <a:gd name="T8" fmla="*/ 24 w 24"/>
                <a:gd name="T9" fmla="*/ 7 h 26"/>
                <a:gd name="T10" fmla="*/ 22 w 24"/>
                <a:gd name="T11" fmla="*/ 8 h 26"/>
                <a:gd name="T12" fmla="*/ 22 w 24"/>
                <a:gd name="T13" fmla="*/ 10 h 26"/>
                <a:gd name="T14" fmla="*/ 20 w 24"/>
                <a:gd name="T15" fmla="*/ 12 h 26"/>
                <a:gd name="T16" fmla="*/ 17 w 24"/>
                <a:gd name="T17" fmla="*/ 13 h 26"/>
                <a:gd name="T18" fmla="*/ 14 w 24"/>
                <a:gd name="T19" fmla="*/ 15 h 26"/>
                <a:gd name="T20" fmla="*/ 13 w 24"/>
                <a:gd name="T21" fmla="*/ 16 h 26"/>
                <a:gd name="T22" fmla="*/ 11 w 24"/>
                <a:gd name="T23" fmla="*/ 16 h 26"/>
                <a:gd name="T24" fmla="*/ 11 w 24"/>
                <a:gd name="T25" fmla="*/ 18 h 26"/>
                <a:gd name="T26" fmla="*/ 11 w 24"/>
                <a:gd name="T27" fmla="*/ 18 h 26"/>
                <a:gd name="T28" fmla="*/ 13 w 24"/>
                <a:gd name="T29" fmla="*/ 18 h 26"/>
                <a:gd name="T30" fmla="*/ 14 w 24"/>
                <a:gd name="T31" fmla="*/ 16 h 26"/>
                <a:gd name="T32" fmla="*/ 16 w 24"/>
                <a:gd name="T33" fmla="*/ 16 h 26"/>
                <a:gd name="T34" fmla="*/ 17 w 24"/>
                <a:gd name="T35" fmla="*/ 16 h 26"/>
                <a:gd name="T36" fmla="*/ 19 w 24"/>
                <a:gd name="T37" fmla="*/ 16 h 26"/>
                <a:gd name="T38" fmla="*/ 20 w 24"/>
                <a:gd name="T39" fmla="*/ 18 h 26"/>
                <a:gd name="T40" fmla="*/ 19 w 24"/>
                <a:gd name="T41" fmla="*/ 19 h 26"/>
                <a:gd name="T42" fmla="*/ 17 w 24"/>
                <a:gd name="T43" fmla="*/ 23 h 26"/>
                <a:gd name="T44" fmla="*/ 16 w 24"/>
                <a:gd name="T45" fmla="*/ 24 h 26"/>
                <a:gd name="T46" fmla="*/ 16 w 24"/>
                <a:gd name="T47" fmla="*/ 26 h 26"/>
                <a:gd name="T48" fmla="*/ 14 w 24"/>
                <a:gd name="T49" fmla="*/ 24 h 26"/>
                <a:gd name="T50" fmla="*/ 14 w 24"/>
                <a:gd name="T51" fmla="*/ 24 h 26"/>
                <a:gd name="T52" fmla="*/ 13 w 24"/>
                <a:gd name="T53" fmla="*/ 24 h 26"/>
                <a:gd name="T54" fmla="*/ 11 w 24"/>
                <a:gd name="T55" fmla="*/ 24 h 26"/>
                <a:gd name="T56" fmla="*/ 9 w 24"/>
                <a:gd name="T57" fmla="*/ 24 h 26"/>
                <a:gd name="T58" fmla="*/ 8 w 24"/>
                <a:gd name="T59" fmla="*/ 24 h 26"/>
                <a:gd name="T60" fmla="*/ 5 w 24"/>
                <a:gd name="T61" fmla="*/ 26 h 26"/>
                <a:gd name="T62" fmla="*/ 3 w 24"/>
                <a:gd name="T63" fmla="*/ 26 h 26"/>
                <a:gd name="T64" fmla="*/ 2 w 24"/>
                <a:gd name="T65" fmla="*/ 26 h 26"/>
                <a:gd name="T66" fmla="*/ 2 w 24"/>
                <a:gd name="T67" fmla="*/ 26 h 26"/>
                <a:gd name="T68" fmla="*/ 0 w 24"/>
                <a:gd name="T69" fmla="*/ 26 h 26"/>
                <a:gd name="T70" fmla="*/ 0 w 24"/>
                <a:gd name="T71" fmla="*/ 23 h 26"/>
                <a:gd name="T72" fmla="*/ 0 w 24"/>
                <a:gd name="T73" fmla="*/ 19 h 26"/>
                <a:gd name="T74" fmla="*/ 0 w 24"/>
                <a:gd name="T75" fmla="*/ 16 h 26"/>
                <a:gd name="T76" fmla="*/ 0 w 24"/>
                <a:gd name="T77" fmla="*/ 15 h 26"/>
                <a:gd name="T78" fmla="*/ 0 w 24"/>
                <a:gd name="T79" fmla="*/ 15 h 26"/>
                <a:gd name="T80" fmla="*/ 2 w 24"/>
                <a:gd name="T81" fmla="*/ 13 h 26"/>
                <a:gd name="T82" fmla="*/ 3 w 24"/>
                <a:gd name="T83" fmla="*/ 12 h 26"/>
                <a:gd name="T84" fmla="*/ 5 w 24"/>
                <a:gd name="T85" fmla="*/ 8 h 26"/>
                <a:gd name="T86" fmla="*/ 6 w 24"/>
                <a:gd name="T87" fmla="*/ 5 h 26"/>
                <a:gd name="T88" fmla="*/ 8 w 24"/>
                <a:gd name="T89" fmla="*/ 4 h 26"/>
                <a:gd name="T90" fmla="*/ 9 w 24"/>
                <a:gd name="T91" fmla="*/ 4 h 26"/>
                <a:gd name="T92" fmla="*/ 9 w 24"/>
                <a:gd name="T93" fmla="*/ 2 h 26"/>
                <a:gd name="T94" fmla="*/ 9 w 24"/>
                <a:gd name="T95" fmla="*/ 4 h 26"/>
                <a:gd name="T96" fmla="*/ 13 w 24"/>
                <a:gd name="T97" fmla="*/ 5 h 26"/>
                <a:gd name="T98" fmla="*/ 13 w 24"/>
                <a:gd name="T99" fmla="*/ 5 h 26"/>
                <a:gd name="T100" fmla="*/ 14 w 24"/>
                <a:gd name="T101" fmla="*/ 4 h 26"/>
                <a:gd name="T102" fmla="*/ 14 w 24"/>
                <a:gd name="T103" fmla="*/ 2 h 26"/>
                <a:gd name="T104" fmla="*/ 16 w 24"/>
                <a:gd name="T105" fmla="*/ 0 h 26"/>
                <a:gd name="T106" fmla="*/ 16 w 24"/>
                <a:gd name="T107" fmla="*/ 2 h 26"/>
                <a:gd name="T108" fmla="*/ 17 w 24"/>
                <a:gd name="T109" fmla="*/ 0 h 26"/>
                <a:gd name="T110" fmla="*/ 19 w 24"/>
                <a:gd name="T1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" h="26">
                  <a:moveTo>
                    <a:pt x="19" y="0"/>
                  </a:moveTo>
                  <a:lnTo>
                    <a:pt x="19" y="0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2" y="8"/>
                  </a:lnTo>
                  <a:lnTo>
                    <a:pt x="22" y="10"/>
                  </a:lnTo>
                  <a:lnTo>
                    <a:pt x="20" y="12"/>
                  </a:lnTo>
                  <a:lnTo>
                    <a:pt x="17" y="13"/>
                  </a:lnTo>
                  <a:lnTo>
                    <a:pt x="14" y="15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3" y="18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7" y="16"/>
                  </a:lnTo>
                  <a:lnTo>
                    <a:pt x="19" y="16"/>
                  </a:lnTo>
                  <a:lnTo>
                    <a:pt x="20" y="18"/>
                  </a:lnTo>
                  <a:lnTo>
                    <a:pt x="19" y="19"/>
                  </a:lnTo>
                  <a:lnTo>
                    <a:pt x="17" y="23"/>
                  </a:lnTo>
                  <a:lnTo>
                    <a:pt x="16" y="24"/>
                  </a:lnTo>
                  <a:lnTo>
                    <a:pt x="16" y="2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3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8" y="24"/>
                  </a:lnTo>
                  <a:lnTo>
                    <a:pt x="5" y="26"/>
                  </a:lnTo>
                  <a:lnTo>
                    <a:pt x="3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3" y="12"/>
                  </a:lnTo>
                  <a:lnTo>
                    <a:pt x="5" y="8"/>
                  </a:lnTo>
                  <a:lnTo>
                    <a:pt x="6" y="5"/>
                  </a:lnTo>
                  <a:lnTo>
                    <a:pt x="8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9" y="4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6" name="Freeform 293">
              <a:extLst>
                <a:ext uri="{FF2B5EF4-FFF2-40B4-BE49-F238E27FC236}">
                  <a16:creationId xmlns:a16="http://schemas.microsoft.com/office/drawing/2014/main" id="{02C6DE5E-A7C7-4FEC-9FC7-ED9A0B7B73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729" y="2692811"/>
              <a:ext cx="257297" cy="288485"/>
            </a:xfrm>
            <a:custGeom>
              <a:avLst/>
              <a:gdLst>
                <a:gd name="T0" fmla="*/ 116 w 132"/>
                <a:gd name="T1" fmla="*/ 22 h 148"/>
                <a:gd name="T2" fmla="*/ 78 w 132"/>
                <a:gd name="T3" fmla="*/ 13 h 148"/>
                <a:gd name="T4" fmla="*/ 113 w 132"/>
                <a:gd name="T5" fmla="*/ 10 h 148"/>
                <a:gd name="T6" fmla="*/ 112 w 132"/>
                <a:gd name="T7" fmla="*/ 15 h 148"/>
                <a:gd name="T8" fmla="*/ 107 w 132"/>
                <a:gd name="T9" fmla="*/ 10 h 148"/>
                <a:gd name="T10" fmla="*/ 37 w 132"/>
                <a:gd name="T11" fmla="*/ 7 h 148"/>
                <a:gd name="T12" fmla="*/ 50 w 132"/>
                <a:gd name="T13" fmla="*/ 5 h 148"/>
                <a:gd name="T14" fmla="*/ 61 w 132"/>
                <a:gd name="T15" fmla="*/ 8 h 148"/>
                <a:gd name="T16" fmla="*/ 74 w 132"/>
                <a:gd name="T17" fmla="*/ 15 h 148"/>
                <a:gd name="T18" fmla="*/ 82 w 132"/>
                <a:gd name="T19" fmla="*/ 22 h 148"/>
                <a:gd name="T20" fmla="*/ 102 w 132"/>
                <a:gd name="T21" fmla="*/ 13 h 148"/>
                <a:gd name="T22" fmla="*/ 121 w 132"/>
                <a:gd name="T23" fmla="*/ 27 h 148"/>
                <a:gd name="T24" fmla="*/ 123 w 132"/>
                <a:gd name="T25" fmla="*/ 41 h 148"/>
                <a:gd name="T26" fmla="*/ 126 w 132"/>
                <a:gd name="T27" fmla="*/ 54 h 148"/>
                <a:gd name="T28" fmla="*/ 127 w 132"/>
                <a:gd name="T29" fmla="*/ 62 h 148"/>
                <a:gd name="T30" fmla="*/ 131 w 132"/>
                <a:gd name="T31" fmla="*/ 71 h 148"/>
                <a:gd name="T32" fmla="*/ 129 w 132"/>
                <a:gd name="T33" fmla="*/ 84 h 148"/>
                <a:gd name="T34" fmla="*/ 124 w 132"/>
                <a:gd name="T35" fmla="*/ 79 h 148"/>
                <a:gd name="T36" fmla="*/ 119 w 132"/>
                <a:gd name="T37" fmla="*/ 84 h 148"/>
                <a:gd name="T38" fmla="*/ 108 w 132"/>
                <a:gd name="T39" fmla="*/ 87 h 148"/>
                <a:gd name="T40" fmla="*/ 102 w 132"/>
                <a:gd name="T41" fmla="*/ 92 h 148"/>
                <a:gd name="T42" fmla="*/ 93 w 132"/>
                <a:gd name="T43" fmla="*/ 95 h 148"/>
                <a:gd name="T44" fmla="*/ 91 w 132"/>
                <a:gd name="T45" fmla="*/ 96 h 148"/>
                <a:gd name="T46" fmla="*/ 96 w 132"/>
                <a:gd name="T47" fmla="*/ 103 h 148"/>
                <a:gd name="T48" fmla="*/ 101 w 132"/>
                <a:gd name="T49" fmla="*/ 111 h 148"/>
                <a:gd name="T50" fmla="*/ 110 w 132"/>
                <a:gd name="T51" fmla="*/ 119 h 148"/>
                <a:gd name="T52" fmla="*/ 115 w 132"/>
                <a:gd name="T53" fmla="*/ 126 h 148"/>
                <a:gd name="T54" fmla="*/ 107 w 132"/>
                <a:gd name="T55" fmla="*/ 131 h 148"/>
                <a:gd name="T56" fmla="*/ 104 w 132"/>
                <a:gd name="T57" fmla="*/ 139 h 148"/>
                <a:gd name="T58" fmla="*/ 104 w 132"/>
                <a:gd name="T59" fmla="*/ 145 h 148"/>
                <a:gd name="T60" fmla="*/ 97 w 132"/>
                <a:gd name="T61" fmla="*/ 142 h 148"/>
                <a:gd name="T62" fmla="*/ 93 w 132"/>
                <a:gd name="T63" fmla="*/ 142 h 148"/>
                <a:gd name="T64" fmla="*/ 77 w 132"/>
                <a:gd name="T65" fmla="*/ 147 h 148"/>
                <a:gd name="T66" fmla="*/ 67 w 132"/>
                <a:gd name="T67" fmla="*/ 144 h 148"/>
                <a:gd name="T68" fmla="*/ 63 w 132"/>
                <a:gd name="T69" fmla="*/ 147 h 148"/>
                <a:gd name="T70" fmla="*/ 56 w 132"/>
                <a:gd name="T71" fmla="*/ 144 h 148"/>
                <a:gd name="T72" fmla="*/ 49 w 132"/>
                <a:gd name="T73" fmla="*/ 142 h 148"/>
                <a:gd name="T74" fmla="*/ 41 w 132"/>
                <a:gd name="T75" fmla="*/ 141 h 148"/>
                <a:gd name="T76" fmla="*/ 39 w 132"/>
                <a:gd name="T77" fmla="*/ 142 h 148"/>
                <a:gd name="T78" fmla="*/ 30 w 132"/>
                <a:gd name="T79" fmla="*/ 144 h 148"/>
                <a:gd name="T80" fmla="*/ 26 w 132"/>
                <a:gd name="T81" fmla="*/ 133 h 148"/>
                <a:gd name="T82" fmla="*/ 33 w 132"/>
                <a:gd name="T83" fmla="*/ 117 h 148"/>
                <a:gd name="T84" fmla="*/ 19 w 132"/>
                <a:gd name="T85" fmla="*/ 115 h 148"/>
                <a:gd name="T86" fmla="*/ 14 w 132"/>
                <a:gd name="T87" fmla="*/ 114 h 148"/>
                <a:gd name="T88" fmla="*/ 8 w 132"/>
                <a:gd name="T89" fmla="*/ 108 h 148"/>
                <a:gd name="T90" fmla="*/ 6 w 132"/>
                <a:gd name="T91" fmla="*/ 101 h 148"/>
                <a:gd name="T92" fmla="*/ 8 w 132"/>
                <a:gd name="T93" fmla="*/ 92 h 148"/>
                <a:gd name="T94" fmla="*/ 3 w 132"/>
                <a:gd name="T95" fmla="*/ 85 h 148"/>
                <a:gd name="T96" fmla="*/ 1 w 132"/>
                <a:gd name="T97" fmla="*/ 79 h 148"/>
                <a:gd name="T98" fmla="*/ 6 w 132"/>
                <a:gd name="T99" fmla="*/ 71 h 148"/>
                <a:gd name="T100" fmla="*/ 3 w 132"/>
                <a:gd name="T101" fmla="*/ 63 h 148"/>
                <a:gd name="T102" fmla="*/ 14 w 132"/>
                <a:gd name="T103" fmla="*/ 62 h 148"/>
                <a:gd name="T104" fmla="*/ 15 w 132"/>
                <a:gd name="T105" fmla="*/ 59 h 148"/>
                <a:gd name="T106" fmla="*/ 14 w 132"/>
                <a:gd name="T107" fmla="*/ 52 h 148"/>
                <a:gd name="T108" fmla="*/ 17 w 132"/>
                <a:gd name="T109" fmla="*/ 48 h 148"/>
                <a:gd name="T110" fmla="*/ 19 w 132"/>
                <a:gd name="T111" fmla="*/ 32 h 148"/>
                <a:gd name="T112" fmla="*/ 34 w 132"/>
                <a:gd name="T113" fmla="*/ 32 h 148"/>
                <a:gd name="T114" fmla="*/ 39 w 132"/>
                <a:gd name="T115" fmla="*/ 26 h 148"/>
                <a:gd name="T116" fmla="*/ 55 w 132"/>
                <a:gd name="T117" fmla="*/ 29 h 148"/>
                <a:gd name="T118" fmla="*/ 42 w 132"/>
                <a:gd name="T119" fmla="*/ 15 h 148"/>
                <a:gd name="T120" fmla="*/ 42 w 132"/>
                <a:gd name="T121" fmla="*/ 8 h 148"/>
                <a:gd name="T122" fmla="*/ 37 w 132"/>
                <a:gd name="T123" fmla="*/ 2 h 148"/>
                <a:gd name="T124" fmla="*/ 36 w 132"/>
                <a:gd name="T125" fmla="*/ 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2" h="148">
                  <a:moveTo>
                    <a:pt x="116" y="19"/>
                  </a:moveTo>
                  <a:lnTo>
                    <a:pt x="119" y="21"/>
                  </a:lnTo>
                  <a:lnTo>
                    <a:pt x="121" y="22"/>
                  </a:lnTo>
                  <a:lnTo>
                    <a:pt x="121" y="22"/>
                  </a:lnTo>
                  <a:lnTo>
                    <a:pt x="121" y="24"/>
                  </a:lnTo>
                  <a:lnTo>
                    <a:pt x="121" y="24"/>
                  </a:lnTo>
                  <a:lnTo>
                    <a:pt x="119" y="24"/>
                  </a:lnTo>
                  <a:lnTo>
                    <a:pt x="116" y="24"/>
                  </a:lnTo>
                  <a:lnTo>
                    <a:pt x="116" y="22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5" y="19"/>
                  </a:lnTo>
                  <a:lnTo>
                    <a:pt x="116" y="19"/>
                  </a:lnTo>
                  <a:close/>
                  <a:moveTo>
                    <a:pt x="75" y="11"/>
                  </a:moveTo>
                  <a:lnTo>
                    <a:pt x="78" y="11"/>
                  </a:lnTo>
                  <a:lnTo>
                    <a:pt x="78" y="13"/>
                  </a:lnTo>
                  <a:lnTo>
                    <a:pt x="78" y="13"/>
                  </a:lnTo>
                  <a:lnTo>
                    <a:pt x="77" y="13"/>
                  </a:lnTo>
                  <a:lnTo>
                    <a:pt x="75" y="13"/>
                  </a:lnTo>
                  <a:lnTo>
                    <a:pt x="75" y="13"/>
                  </a:lnTo>
                  <a:lnTo>
                    <a:pt x="75" y="11"/>
                  </a:lnTo>
                  <a:lnTo>
                    <a:pt x="75" y="11"/>
                  </a:lnTo>
                  <a:close/>
                  <a:moveTo>
                    <a:pt x="110" y="8"/>
                  </a:moveTo>
                  <a:lnTo>
                    <a:pt x="110" y="8"/>
                  </a:lnTo>
                  <a:lnTo>
                    <a:pt x="110" y="10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2" y="13"/>
                  </a:lnTo>
                  <a:lnTo>
                    <a:pt x="112" y="13"/>
                  </a:lnTo>
                  <a:lnTo>
                    <a:pt x="113" y="15"/>
                  </a:lnTo>
                  <a:lnTo>
                    <a:pt x="115" y="15"/>
                  </a:lnTo>
                  <a:lnTo>
                    <a:pt x="113" y="16"/>
                  </a:lnTo>
                  <a:lnTo>
                    <a:pt x="112" y="15"/>
                  </a:lnTo>
                  <a:lnTo>
                    <a:pt x="110" y="15"/>
                  </a:lnTo>
                  <a:lnTo>
                    <a:pt x="110" y="16"/>
                  </a:lnTo>
                  <a:lnTo>
                    <a:pt x="108" y="16"/>
                  </a:lnTo>
                  <a:lnTo>
                    <a:pt x="107" y="15"/>
                  </a:lnTo>
                  <a:lnTo>
                    <a:pt x="105" y="15"/>
                  </a:lnTo>
                  <a:lnTo>
                    <a:pt x="105" y="13"/>
                  </a:lnTo>
                  <a:lnTo>
                    <a:pt x="107" y="11"/>
                  </a:lnTo>
                  <a:lnTo>
                    <a:pt x="107" y="11"/>
                  </a:lnTo>
                  <a:lnTo>
                    <a:pt x="107" y="10"/>
                  </a:lnTo>
                  <a:lnTo>
                    <a:pt x="107" y="8"/>
                  </a:lnTo>
                  <a:lnTo>
                    <a:pt x="108" y="8"/>
                  </a:lnTo>
                  <a:lnTo>
                    <a:pt x="110" y="8"/>
                  </a:lnTo>
                  <a:close/>
                  <a:moveTo>
                    <a:pt x="39" y="7"/>
                  </a:moveTo>
                  <a:lnTo>
                    <a:pt x="39" y="7"/>
                  </a:lnTo>
                  <a:lnTo>
                    <a:pt x="41" y="7"/>
                  </a:lnTo>
                  <a:lnTo>
                    <a:pt x="39" y="8"/>
                  </a:lnTo>
                  <a:lnTo>
                    <a:pt x="37" y="8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9" y="7"/>
                  </a:lnTo>
                  <a:close/>
                  <a:moveTo>
                    <a:pt x="41" y="4"/>
                  </a:moveTo>
                  <a:lnTo>
                    <a:pt x="44" y="4"/>
                  </a:lnTo>
                  <a:lnTo>
                    <a:pt x="44" y="4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3" y="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8" y="7"/>
                  </a:lnTo>
                  <a:lnTo>
                    <a:pt x="60" y="7"/>
                  </a:lnTo>
                  <a:lnTo>
                    <a:pt x="61" y="8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3" y="11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6" y="13"/>
                  </a:lnTo>
                  <a:lnTo>
                    <a:pt x="71" y="15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6"/>
                  </a:lnTo>
                  <a:lnTo>
                    <a:pt x="75" y="18"/>
                  </a:lnTo>
                  <a:lnTo>
                    <a:pt x="72" y="19"/>
                  </a:lnTo>
                  <a:lnTo>
                    <a:pt x="72" y="21"/>
                  </a:lnTo>
                  <a:lnTo>
                    <a:pt x="74" y="21"/>
                  </a:lnTo>
                  <a:lnTo>
                    <a:pt x="77" y="21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91" y="18"/>
                  </a:lnTo>
                  <a:lnTo>
                    <a:pt x="91" y="18"/>
                  </a:lnTo>
                  <a:lnTo>
                    <a:pt x="94" y="16"/>
                  </a:lnTo>
                  <a:lnTo>
                    <a:pt x="94" y="15"/>
                  </a:lnTo>
                  <a:lnTo>
                    <a:pt x="97" y="13"/>
                  </a:lnTo>
                  <a:lnTo>
                    <a:pt x="101" y="13"/>
                  </a:lnTo>
                  <a:lnTo>
                    <a:pt x="102" y="13"/>
                  </a:lnTo>
                  <a:lnTo>
                    <a:pt x="104" y="13"/>
                  </a:lnTo>
                  <a:lnTo>
                    <a:pt x="105" y="16"/>
                  </a:lnTo>
                  <a:lnTo>
                    <a:pt x="110" y="19"/>
                  </a:lnTo>
                  <a:lnTo>
                    <a:pt x="115" y="18"/>
                  </a:lnTo>
                  <a:lnTo>
                    <a:pt x="116" y="21"/>
                  </a:lnTo>
                  <a:lnTo>
                    <a:pt x="116" y="24"/>
                  </a:lnTo>
                  <a:lnTo>
                    <a:pt x="118" y="26"/>
                  </a:lnTo>
                  <a:lnTo>
                    <a:pt x="118" y="26"/>
                  </a:lnTo>
                  <a:lnTo>
                    <a:pt x="121" y="27"/>
                  </a:lnTo>
                  <a:lnTo>
                    <a:pt x="123" y="27"/>
                  </a:lnTo>
                  <a:lnTo>
                    <a:pt x="123" y="27"/>
                  </a:lnTo>
                  <a:lnTo>
                    <a:pt x="123" y="29"/>
                  </a:lnTo>
                  <a:lnTo>
                    <a:pt x="123" y="30"/>
                  </a:lnTo>
                  <a:lnTo>
                    <a:pt x="124" y="35"/>
                  </a:lnTo>
                  <a:lnTo>
                    <a:pt x="124" y="37"/>
                  </a:lnTo>
                  <a:lnTo>
                    <a:pt x="124" y="37"/>
                  </a:lnTo>
                  <a:lnTo>
                    <a:pt x="124" y="40"/>
                  </a:lnTo>
                  <a:lnTo>
                    <a:pt x="123" y="41"/>
                  </a:lnTo>
                  <a:lnTo>
                    <a:pt x="121" y="41"/>
                  </a:lnTo>
                  <a:lnTo>
                    <a:pt x="119" y="43"/>
                  </a:lnTo>
                  <a:lnTo>
                    <a:pt x="119" y="43"/>
                  </a:lnTo>
                  <a:lnTo>
                    <a:pt x="121" y="46"/>
                  </a:lnTo>
                  <a:lnTo>
                    <a:pt x="126" y="48"/>
                  </a:lnTo>
                  <a:lnTo>
                    <a:pt x="127" y="51"/>
                  </a:lnTo>
                  <a:lnTo>
                    <a:pt x="126" y="52"/>
                  </a:lnTo>
                  <a:lnTo>
                    <a:pt x="126" y="54"/>
                  </a:lnTo>
                  <a:lnTo>
                    <a:pt x="126" y="54"/>
                  </a:lnTo>
                  <a:lnTo>
                    <a:pt x="127" y="56"/>
                  </a:lnTo>
                  <a:lnTo>
                    <a:pt x="127" y="56"/>
                  </a:lnTo>
                  <a:lnTo>
                    <a:pt x="129" y="57"/>
                  </a:lnTo>
                  <a:lnTo>
                    <a:pt x="127" y="57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60"/>
                  </a:lnTo>
                  <a:lnTo>
                    <a:pt x="127" y="62"/>
                  </a:lnTo>
                  <a:lnTo>
                    <a:pt x="127" y="62"/>
                  </a:lnTo>
                  <a:lnTo>
                    <a:pt x="127" y="63"/>
                  </a:lnTo>
                  <a:lnTo>
                    <a:pt x="127" y="65"/>
                  </a:lnTo>
                  <a:lnTo>
                    <a:pt x="127" y="67"/>
                  </a:lnTo>
                  <a:lnTo>
                    <a:pt x="129" y="67"/>
                  </a:lnTo>
                  <a:lnTo>
                    <a:pt x="129" y="68"/>
                  </a:lnTo>
                  <a:lnTo>
                    <a:pt x="129" y="70"/>
                  </a:lnTo>
                  <a:lnTo>
                    <a:pt x="129" y="70"/>
                  </a:lnTo>
                  <a:lnTo>
                    <a:pt x="131" y="71"/>
                  </a:lnTo>
                  <a:lnTo>
                    <a:pt x="132" y="71"/>
                  </a:lnTo>
                  <a:lnTo>
                    <a:pt x="132" y="73"/>
                  </a:lnTo>
                  <a:lnTo>
                    <a:pt x="132" y="74"/>
                  </a:lnTo>
                  <a:lnTo>
                    <a:pt x="132" y="78"/>
                  </a:lnTo>
                  <a:lnTo>
                    <a:pt x="132" y="79"/>
                  </a:lnTo>
                  <a:lnTo>
                    <a:pt x="131" y="82"/>
                  </a:lnTo>
                  <a:lnTo>
                    <a:pt x="131" y="82"/>
                  </a:lnTo>
                  <a:lnTo>
                    <a:pt x="129" y="82"/>
                  </a:lnTo>
                  <a:lnTo>
                    <a:pt x="129" y="84"/>
                  </a:lnTo>
                  <a:lnTo>
                    <a:pt x="129" y="84"/>
                  </a:lnTo>
                  <a:lnTo>
                    <a:pt x="127" y="82"/>
                  </a:lnTo>
                  <a:lnTo>
                    <a:pt x="127" y="82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6" y="81"/>
                  </a:lnTo>
                  <a:lnTo>
                    <a:pt x="126" y="79"/>
                  </a:lnTo>
                  <a:lnTo>
                    <a:pt x="126" y="79"/>
                  </a:lnTo>
                  <a:lnTo>
                    <a:pt x="124" y="79"/>
                  </a:lnTo>
                  <a:lnTo>
                    <a:pt x="123" y="79"/>
                  </a:lnTo>
                  <a:lnTo>
                    <a:pt x="123" y="79"/>
                  </a:lnTo>
                  <a:lnTo>
                    <a:pt x="121" y="79"/>
                  </a:lnTo>
                  <a:lnTo>
                    <a:pt x="123" y="81"/>
                  </a:lnTo>
                  <a:lnTo>
                    <a:pt x="123" y="81"/>
                  </a:lnTo>
                  <a:lnTo>
                    <a:pt x="124" y="81"/>
                  </a:lnTo>
                  <a:lnTo>
                    <a:pt x="124" y="82"/>
                  </a:lnTo>
                  <a:lnTo>
                    <a:pt x="121" y="82"/>
                  </a:lnTo>
                  <a:lnTo>
                    <a:pt x="119" y="84"/>
                  </a:lnTo>
                  <a:lnTo>
                    <a:pt x="118" y="84"/>
                  </a:lnTo>
                  <a:lnTo>
                    <a:pt x="116" y="84"/>
                  </a:lnTo>
                  <a:lnTo>
                    <a:pt x="113" y="85"/>
                  </a:lnTo>
                  <a:lnTo>
                    <a:pt x="112" y="85"/>
                  </a:lnTo>
                  <a:lnTo>
                    <a:pt x="112" y="85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7" y="87"/>
                  </a:lnTo>
                  <a:lnTo>
                    <a:pt x="107" y="87"/>
                  </a:lnTo>
                  <a:lnTo>
                    <a:pt x="107" y="89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2" y="92"/>
                  </a:lnTo>
                  <a:lnTo>
                    <a:pt x="102" y="90"/>
                  </a:lnTo>
                  <a:lnTo>
                    <a:pt x="101" y="90"/>
                  </a:lnTo>
                  <a:lnTo>
                    <a:pt x="99" y="92"/>
                  </a:lnTo>
                  <a:lnTo>
                    <a:pt x="99" y="92"/>
                  </a:lnTo>
                  <a:lnTo>
                    <a:pt x="97" y="92"/>
                  </a:lnTo>
                  <a:lnTo>
                    <a:pt x="96" y="92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3" y="95"/>
                  </a:lnTo>
                  <a:lnTo>
                    <a:pt x="93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5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93" y="96"/>
                  </a:lnTo>
                  <a:lnTo>
                    <a:pt x="93" y="98"/>
                  </a:lnTo>
                  <a:lnTo>
                    <a:pt x="94" y="98"/>
                  </a:lnTo>
                  <a:lnTo>
                    <a:pt x="96" y="100"/>
                  </a:lnTo>
                  <a:lnTo>
                    <a:pt x="97" y="101"/>
                  </a:lnTo>
                  <a:lnTo>
                    <a:pt x="97" y="101"/>
                  </a:lnTo>
                  <a:lnTo>
                    <a:pt x="96" y="101"/>
                  </a:lnTo>
                  <a:lnTo>
                    <a:pt x="96" y="101"/>
                  </a:lnTo>
                  <a:lnTo>
                    <a:pt x="96" y="103"/>
                  </a:lnTo>
                  <a:lnTo>
                    <a:pt x="94" y="104"/>
                  </a:lnTo>
                  <a:lnTo>
                    <a:pt x="96" y="104"/>
                  </a:lnTo>
                  <a:lnTo>
                    <a:pt x="96" y="104"/>
                  </a:lnTo>
                  <a:lnTo>
                    <a:pt x="96" y="106"/>
                  </a:lnTo>
                  <a:lnTo>
                    <a:pt x="97" y="106"/>
                  </a:lnTo>
                  <a:lnTo>
                    <a:pt x="99" y="109"/>
                  </a:lnTo>
                  <a:lnTo>
                    <a:pt x="99" y="109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2" y="111"/>
                  </a:lnTo>
                  <a:lnTo>
                    <a:pt x="104" y="112"/>
                  </a:lnTo>
                  <a:lnTo>
                    <a:pt x="105" y="114"/>
                  </a:lnTo>
                  <a:lnTo>
                    <a:pt x="107" y="115"/>
                  </a:lnTo>
                  <a:lnTo>
                    <a:pt x="108" y="115"/>
                  </a:lnTo>
                  <a:lnTo>
                    <a:pt x="108" y="117"/>
                  </a:lnTo>
                  <a:lnTo>
                    <a:pt x="108" y="117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112" y="119"/>
                  </a:lnTo>
                  <a:lnTo>
                    <a:pt x="113" y="120"/>
                  </a:lnTo>
                  <a:lnTo>
                    <a:pt x="115" y="120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5"/>
                  </a:lnTo>
                  <a:lnTo>
                    <a:pt x="115" y="125"/>
                  </a:lnTo>
                  <a:lnTo>
                    <a:pt x="115" y="126"/>
                  </a:lnTo>
                  <a:lnTo>
                    <a:pt x="113" y="126"/>
                  </a:lnTo>
                  <a:lnTo>
                    <a:pt x="113" y="126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8"/>
                  </a:lnTo>
                  <a:lnTo>
                    <a:pt x="108" y="130"/>
                  </a:lnTo>
                  <a:lnTo>
                    <a:pt x="108" y="130"/>
                  </a:lnTo>
                  <a:lnTo>
                    <a:pt x="107" y="131"/>
                  </a:lnTo>
                  <a:lnTo>
                    <a:pt x="105" y="131"/>
                  </a:lnTo>
                  <a:lnTo>
                    <a:pt x="105" y="131"/>
                  </a:lnTo>
                  <a:lnTo>
                    <a:pt x="102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4" y="137"/>
                  </a:lnTo>
                  <a:lnTo>
                    <a:pt x="104" y="139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4" y="141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2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2"/>
                  </a:lnTo>
                  <a:lnTo>
                    <a:pt x="99" y="142"/>
                  </a:lnTo>
                  <a:lnTo>
                    <a:pt x="97" y="142"/>
                  </a:lnTo>
                  <a:lnTo>
                    <a:pt x="97" y="142"/>
                  </a:lnTo>
                  <a:lnTo>
                    <a:pt x="96" y="142"/>
                  </a:lnTo>
                  <a:lnTo>
                    <a:pt x="96" y="142"/>
                  </a:lnTo>
                  <a:lnTo>
                    <a:pt x="94" y="142"/>
                  </a:lnTo>
                  <a:lnTo>
                    <a:pt x="93" y="142"/>
                  </a:lnTo>
                  <a:lnTo>
                    <a:pt x="93" y="141"/>
                  </a:lnTo>
                  <a:lnTo>
                    <a:pt x="93" y="141"/>
                  </a:lnTo>
                  <a:lnTo>
                    <a:pt x="93" y="142"/>
                  </a:lnTo>
                  <a:lnTo>
                    <a:pt x="93" y="142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5"/>
                  </a:lnTo>
                  <a:lnTo>
                    <a:pt x="80" y="145"/>
                  </a:lnTo>
                  <a:lnTo>
                    <a:pt x="80" y="145"/>
                  </a:lnTo>
                  <a:lnTo>
                    <a:pt x="78" y="147"/>
                  </a:lnTo>
                  <a:lnTo>
                    <a:pt x="78" y="147"/>
                  </a:lnTo>
                  <a:lnTo>
                    <a:pt x="77" y="147"/>
                  </a:lnTo>
                  <a:lnTo>
                    <a:pt x="77" y="147"/>
                  </a:lnTo>
                  <a:lnTo>
                    <a:pt x="75" y="147"/>
                  </a:lnTo>
                  <a:lnTo>
                    <a:pt x="74" y="147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72" y="145"/>
                  </a:lnTo>
                  <a:lnTo>
                    <a:pt x="71" y="145"/>
                  </a:lnTo>
                  <a:lnTo>
                    <a:pt x="71" y="144"/>
                  </a:lnTo>
                  <a:lnTo>
                    <a:pt x="67" y="144"/>
                  </a:lnTo>
                  <a:lnTo>
                    <a:pt x="67" y="144"/>
                  </a:lnTo>
                  <a:lnTo>
                    <a:pt x="66" y="144"/>
                  </a:lnTo>
                  <a:lnTo>
                    <a:pt x="66" y="147"/>
                  </a:lnTo>
                  <a:lnTo>
                    <a:pt x="66" y="147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3" y="147"/>
                  </a:lnTo>
                  <a:lnTo>
                    <a:pt x="63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5"/>
                  </a:lnTo>
                  <a:lnTo>
                    <a:pt x="61" y="145"/>
                  </a:lnTo>
                  <a:lnTo>
                    <a:pt x="60" y="145"/>
                  </a:lnTo>
                  <a:lnTo>
                    <a:pt x="58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5" y="144"/>
                  </a:lnTo>
                  <a:lnTo>
                    <a:pt x="53" y="142"/>
                  </a:lnTo>
                  <a:lnTo>
                    <a:pt x="52" y="142"/>
                  </a:lnTo>
                  <a:lnTo>
                    <a:pt x="49" y="141"/>
                  </a:lnTo>
                  <a:lnTo>
                    <a:pt x="49" y="141"/>
                  </a:lnTo>
                  <a:lnTo>
                    <a:pt x="47" y="141"/>
                  </a:lnTo>
                  <a:lnTo>
                    <a:pt x="49" y="142"/>
                  </a:lnTo>
                  <a:lnTo>
                    <a:pt x="47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2" y="141"/>
                  </a:lnTo>
                  <a:lnTo>
                    <a:pt x="42" y="141"/>
                  </a:lnTo>
                  <a:lnTo>
                    <a:pt x="42" y="142"/>
                  </a:lnTo>
                  <a:lnTo>
                    <a:pt x="42" y="142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9" y="141"/>
                  </a:lnTo>
                  <a:lnTo>
                    <a:pt x="37" y="141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6" y="144"/>
                  </a:lnTo>
                  <a:lnTo>
                    <a:pt x="34" y="144"/>
                  </a:lnTo>
                  <a:lnTo>
                    <a:pt x="33" y="144"/>
                  </a:lnTo>
                  <a:lnTo>
                    <a:pt x="30" y="144"/>
                  </a:lnTo>
                  <a:lnTo>
                    <a:pt x="26" y="144"/>
                  </a:lnTo>
                  <a:lnTo>
                    <a:pt x="26" y="144"/>
                  </a:lnTo>
                  <a:lnTo>
                    <a:pt x="25" y="144"/>
                  </a:lnTo>
                  <a:lnTo>
                    <a:pt x="25" y="142"/>
                  </a:lnTo>
                  <a:lnTo>
                    <a:pt x="25" y="141"/>
                  </a:lnTo>
                  <a:lnTo>
                    <a:pt x="25" y="137"/>
                  </a:lnTo>
                  <a:lnTo>
                    <a:pt x="26" y="136"/>
                  </a:lnTo>
                  <a:lnTo>
                    <a:pt x="25" y="134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8" y="128"/>
                  </a:lnTo>
                  <a:lnTo>
                    <a:pt x="28" y="126"/>
                  </a:lnTo>
                  <a:lnTo>
                    <a:pt x="30" y="125"/>
                  </a:lnTo>
                  <a:lnTo>
                    <a:pt x="30" y="123"/>
                  </a:lnTo>
                  <a:lnTo>
                    <a:pt x="33" y="120"/>
                  </a:lnTo>
                  <a:lnTo>
                    <a:pt x="33" y="120"/>
                  </a:lnTo>
                  <a:lnTo>
                    <a:pt x="33" y="119"/>
                  </a:lnTo>
                  <a:lnTo>
                    <a:pt x="33" y="117"/>
                  </a:lnTo>
                  <a:lnTo>
                    <a:pt x="31" y="117"/>
                  </a:lnTo>
                  <a:lnTo>
                    <a:pt x="28" y="117"/>
                  </a:lnTo>
                  <a:lnTo>
                    <a:pt x="26" y="117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2" y="115"/>
                  </a:lnTo>
                  <a:lnTo>
                    <a:pt x="20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1" y="112"/>
                  </a:lnTo>
                  <a:lnTo>
                    <a:pt x="11" y="112"/>
                  </a:lnTo>
                  <a:lnTo>
                    <a:pt x="11" y="111"/>
                  </a:lnTo>
                  <a:lnTo>
                    <a:pt x="11" y="111"/>
                  </a:lnTo>
                  <a:lnTo>
                    <a:pt x="9" y="109"/>
                  </a:lnTo>
                  <a:lnTo>
                    <a:pt x="8" y="109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6"/>
                  </a:lnTo>
                  <a:lnTo>
                    <a:pt x="9" y="106"/>
                  </a:lnTo>
                  <a:lnTo>
                    <a:pt x="9" y="104"/>
                  </a:lnTo>
                  <a:lnTo>
                    <a:pt x="9" y="104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8" y="101"/>
                  </a:lnTo>
                  <a:lnTo>
                    <a:pt x="6" y="101"/>
                  </a:lnTo>
                  <a:lnTo>
                    <a:pt x="6" y="100"/>
                  </a:lnTo>
                  <a:lnTo>
                    <a:pt x="4" y="100"/>
                  </a:lnTo>
                  <a:lnTo>
                    <a:pt x="4" y="98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5"/>
                  </a:lnTo>
                  <a:lnTo>
                    <a:pt x="8" y="93"/>
                  </a:lnTo>
                  <a:lnTo>
                    <a:pt x="8" y="92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6" y="89"/>
                  </a:lnTo>
                  <a:lnTo>
                    <a:pt x="4" y="89"/>
                  </a:lnTo>
                  <a:lnTo>
                    <a:pt x="4" y="89"/>
                  </a:lnTo>
                  <a:lnTo>
                    <a:pt x="6" y="87"/>
                  </a:lnTo>
                  <a:lnTo>
                    <a:pt x="4" y="87"/>
                  </a:lnTo>
                  <a:lnTo>
                    <a:pt x="4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3" y="82"/>
                  </a:lnTo>
                  <a:lnTo>
                    <a:pt x="3" y="81"/>
                  </a:lnTo>
                  <a:lnTo>
                    <a:pt x="1" y="81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3" y="76"/>
                  </a:lnTo>
                  <a:lnTo>
                    <a:pt x="3" y="76"/>
                  </a:lnTo>
                  <a:lnTo>
                    <a:pt x="4" y="73"/>
                  </a:lnTo>
                  <a:lnTo>
                    <a:pt x="6" y="71"/>
                  </a:lnTo>
                  <a:lnTo>
                    <a:pt x="6" y="71"/>
                  </a:lnTo>
                  <a:lnTo>
                    <a:pt x="6" y="70"/>
                  </a:lnTo>
                  <a:lnTo>
                    <a:pt x="4" y="70"/>
                  </a:lnTo>
                  <a:lnTo>
                    <a:pt x="4" y="68"/>
                  </a:lnTo>
                  <a:lnTo>
                    <a:pt x="4" y="68"/>
                  </a:lnTo>
                  <a:lnTo>
                    <a:pt x="3" y="67"/>
                  </a:lnTo>
                  <a:lnTo>
                    <a:pt x="1" y="65"/>
                  </a:lnTo>
                  <a:lnTo>
                    <a:pt x="1" y="65"/>
                  </a:lnTo>
                  <a:lnTo>
                    <a:pt x="3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59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5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2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2" y="51"/>
                  </a:lnTo>
                  <a:lnTo>
                    <a:pt x="12" y="51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4" y="4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7" y="46"/>
                  </a:lnTo>
                  <a:lnTo>
                    <a:pt x="19" y="43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38"/>
                  </a:lnTo>
                  <a:lnTo>
                    <a:pt x="20" y="35"/>
                  </a:lnTo>
                  <a:lnTo>
                    <a:pt x="19" y="35"/>
                  </a:lnTo>
                  <a:lnTo>
                    <a:pt x="17" y="33"/>
                  </a:lnTo>
                  <a:lnTo>
                    <a:pt x="19" y="32"/>
                  </a:lnTo>
                  <a:lnTo>
                    <a:pt x="19" y="30"/>
                  </a:lnTo>
                  <a:lnTo>
                    <a:pt x="20" y="29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1" y="27"/>
                  </a:lnTo>
                  <a:lnTo>
                    <a:pt x="34" y="30"/>
                  </a:lnTo>
                  <a:lnTo>
                    <a:pt x="33" y="32"/>
                  </a:lnTo>
                  <a:lnTo>
                    <a:pt x="34" y="33"/>
                  </a:lnTo>
                  <a:lnTo>
                    <a:pt x="34" y="32"/>
                  </a:lnTo>
                  <a:lnTo>
                    <a:pt x="36" y="32"/>
                  </a:lnTo>
                  <a:lnTo>
                    <a:pt x="36" y="30"/>
                  </a:lnTo>
                  <a:lnTo>
                    <a:pt x="36" y="29"/>
                  </a:lnTo>
                  <a:lnTo>
                    <a:pt x="37" y="30"/>
                  </a:lnTo>
                  <a:lnTo>
                    <a:pt x="39" y="30"/>
                  </a:lnTo>
                  <a:lnTo>
                    <a:pt x="39" y="33"/>
                  </a:lnTo>
                  <a:lnTo>
                    <a:pt x="39" y="30"/>
                  </a:lnTo>
                  <a:lnTo>
                    <a:pt x="39" y="29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4" y="24"/>
                  </a:lnTo>
                  <a:lnTo>
                    <a:pt x="49" y="24"/>
                  </a:lnTo>
                  <a:lnTo>
                    <a:pt x="50" y="26"/>
                  </a:lnTo>
                  <a:lnTo>
                    <a:pt x="55" y="29"/>
                  </a:lnTo>
                  <a:lnTo>
                    <a:pt x="55" y="30"/>
                  </a:lnTo>
                  <a:lnTo>
                    <a:pt x="56" y="30"/>
                  </a:lnTo>
                  <a:lnTo>
                    <a:pt x="55" y="29"/>
                  </a:lnTo>
                  <a:lnTo>
                    <a:pt x="50" y="24"/>
                  </a:lnTo>
                  <a:lnTo>
                    <a:pt x="49" y="24"/>
                  </a:lnTo>
                  <a:lnTo>
                    <a:pt x="47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4" y="21"/>
                  </a:lnTo>
                  <a:lnTo>
                    <a:pt x="44" y="16"/>
                  </a:lnTo>
                  <a:lnTo>
                    <a:pt x="44" y="16"/>
                  </a:lnTo>
                  <a:lnTo>
                    <a:pt x="42" y="15"/>
                  </a:lnTo>
                  <a:lnTo>
                    <a:pt x="42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4" y="13"/>
                  </a:lnTo>
                  <a:lnTo>
                    <a:pt x="45" y="11"/>
                  </a:lnTo>
                  <a:lnTo>
                    <a:pt x="45" y="11"/>
                  </a:lnTo>
                  <a:lnTo>
                    <a:pt x="44" y="10"/>
                  </a:lnTo>
                  <a:lnTo>
                    <a:pt x="42" y="8"/>
                  </a:lnTo>
                  <a:lnTo>
                    <a:pt x="41" y="5"/>
                  </a:lnTo>
                  <a:lnTo>
                    <a:pt x="41" y="4"/>
                  </a:lnTo>
                  <a:close/>
                  <a:moveTo>
                    <a:pt x="41" y="4"/>
                  </a:move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close/>
                  <a:moveTo>
                    <a:pt x="37" y="0"/>
                  </a:moveTo>
                  <a:lnTo>
                    <a:pt x="37" y="0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36" y="5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7" name="Freeform 294">
              <a:extLst>
                <a:ext uri="{FF2B5EF4-FFF2-40B4-BE49-F238E27FC236}">
                  <a16:creationId xmlns:a16="http://schemas.microsoft.com/office/drawing/2014/main" id="{E45D0D2C-C3B3-44B0-93FA-CB7579E5403F}"/>
                </a:ext>
              </a:extLst>
            </p:cNvPr>
            <p:cNvSpPr>
              <a:spLocks/>
            </p:cNvSpPr>
            <p:nvPr/>
          </p:nvSpPr>
          <p:spPr bwMode="auto">
            <a:xfrm>
              <a:off x="6106107" y="2846799"/>
              <a:ext cx="187125" cy="89664"/>
            </a:xfrm>
            <a:custGeom>
              <a:avLst/>
              <a:gdLst>
                <a:gd name="T0" fmla="*/ 35 w 96"/>
                <a:gd name="T1" fmla="*/ 0 h 46"/>
                <a:gd name="T2" fmla="*/ 36 w 96"/>
                <a:gd name="T3" fmla="*/ 3 h 46"/>
                <a:gd name="T4" fmla="*/ 38 w 96"/>
                <a:gd name="T5" fmla="*/ 3 h 46"/>
                <a:gd name="T6" fmla="*/ 41 w 96"/>
                <a:gd name="T7" fmla="*/ 2 h 46"/>
                <a:gd name="T8" fmla="*/ 46 w 96"/>
                <a:gd name="T9" fmla="*/ 2 h 46"/>
                <a:gd name="T10" fmla="*/ 47 w 96"/>
                <a:gd name="T11" fmla="*/ 5 h 46"/>
                <a:gd name="T12" fmla="*/ 54 w 96"/>
                <a:gd name="T13" fmla="*/ 6 h 46"/>
                <a:gd name="T14" fmla="*/ 57 w 96"/>
                <a:gd name="T15" fmla="*/ 8 h 46"/>
                <a:gd name="T16" fmla="*/ 62 w 96"/>
                <a:gd name="T17" fmla="*/ 8 h 46"/>
                <a:gd name="T18" fmla="*/ 62 w 96"/>
                <a:gd name="T19" fmla="*/ 10 h 46"/>
                <a:gd name="T20" fmla="*/ 60 w 96"/>
                <a:gd name="T21" fmla="*/ 13 h 46"/>
                <a:gd name="T22" fmla="*/ 63 w 96"/>
                <a:gd name="T23" fmla="*/ 14 h 46"/>
                <a:gd name="T24" fmla="*/ 66 w 96"/>
                <a:gd name="T25" fmla="*/ 17 h 46"/>
                <a:gd name="T26" fmla="*/ 71 w 96"/>
                <a:gd name="T27" fmla="*/ 16 h 46"/>
                <a:gd name="T28" fmla="*/ 69 w 96"/>
                <a:gd name="T29" fmla="*/ 11 h 46"/>
                <a:gd name="T30" fmla="*/ 77 w 96"/>
                <a:gd name="T31" fmla="*/ 14 h 46"/>
                <a:gd name="T32" fmla="*/ 81 w 96"/>
                <a:gd name="T33" fmla="*/ 14 h 46"/>
                <a:gd name="T34" fmla="*/ 79 w 96"/>
                <a:gd name="T35" fmla="*/ 17 h 46"/>
                <a:gd name="T36" fmla="*/ 82 w 96"/>
                <a:gd name="T37" fmla="*/ 19 h 46"/>
                <a:gd name="T38" fmla="*/ 85 w 96"/>
                <a:gd name="T39" fmla="*/ 19 h 46"/>
                <a:gd name="T40" fmla="*/ 87 w 96"/>
                <a:gd name="T41" fmla="*/ 21 h 46"/>
                <a:gd name="T42" fmla="*/ 90 w 96"/>
                <a:gd name="T43" fmla="*/ 21 h 46"/>
                <a:gd name="T44" fmla="*/ 93 w 96"/>
                <a:gd name="T45" fmla="*/ 24 h 46"/>
                <a:gd name="T46" fmla="*/ 96 w 96"/>
                <a:gd name="T47" fmla="*/ 29 h 46"/>
                <a:gd name="T48" fmla="*/ 93 w 96"/>
                <a:gd name="T49" fmla="*/ 29 h 46"/>
                <a:gd name="T50" fmla="*/ 90 w 96"/>
                <a:gd name="T51" fmla="*/ 32 h 46"/>
                <a:gd name="T52" fmla="*/ 87 w 96"/>
                <a:gd name="T53" fmla="*/ 35 h 46"/>
                <a:gd name="T54" fmla="*/ 84 w 96"/>
                <a:gd name="T55" fmla="*/ 38 h 46"/>
                <a:gd name="T56" fmla="*/ 82 w 96"/>
                <a:gd name="T57" fmla="*/ 41 h 46"/>
                <a:gd name="T58" fmla="*/ 73 w 96"/>
                <a:gd name="T59" fmla="*/ 41 h 46"/>
                <a:gd name="T60" fmla="*/ 69 w 96"/>
                <a:gd name="T61" fmla="*/ 46 h 46"/>
                <a:gd name="T62" fmla="*/ 66 w 96"/>
                <a:gd name="T63" fmla="*/ 44 h 46"/>
                <a:gd name="T64" fmla="*/ 63 w 96"/>
                <a:gd name="T65" fmla="*/ 43 h 46"/>
                <a:gd name="T66" fmla="*/ 57 w 96"/>
                <a:gd name="T67" fmla="*/ 43 h 46"/>
                <a:gd name="T68" fmla="*/ 51 w 96"/>
                <a:gd name="T69" fmla="*/ 41 h 46"/>
                <a:gd name="T70" fmla="*/ 44 w 96"/>
                <a:gd name="T71" fmla="*/ 40 h 46"/>
                <a:gd name="T72" fmla="*/ 41 w 96"/>
                <a:gd name="T73" fmla="*/ 38 h 46"/>
                <a:gd name="T74" fmla="*/ 40 w 96"/>
                <a:gd name="T75" fmla="*/ 43 h 46"/>
                <a:gd name="T76" fmla="*/ 35 w 96"/>
                <a:gd name="T77" fmla="*/ 46 h 46"/>
                <a:gd name="T78" fmla="*/ 30 w 96"/>
                <a:gd name="T79" fmla="*/ 46 h 46"/>
                <a:gd name="T80" fmla="*/ 25 w 96"/>
                <a:gd name="T81" fmla="*/ 43 h 46"/>
                <a:gd name="T82" fmla="*/ 21 w 96"/>
                <a:gd name="T83" fmla="*/ 40 h 46"/>
                <a:gd name="T84" fmla="*/ 17 w 96"/>
                <a:gd name="T85" fmla="*/ 38 h 46"/>
                <a:gd name="T86" fmla="*/ 13 w 96"/>
                <a:gd name="T87" fmla="*/ 33 h 46"/>
                <a:gd name="T88" fmla="*/ 8 w 96"/>
                <a:gd name="T89" fmla="*/ 30 h 46"/>
                <a:gd name="T90" fmla="*/ 5 w 96"/>
                <a:gd name="T91" fmla="*/ 25 h 46"/>
                <a:gd name="T92" fmla="*/ 5 w 96"/>
                <a:gd name="T93" fmla="*/ 22 h 46"/>
                <a:gd name="T94" fmla="*/ 5 w 96"/>
                <a:gd name="T95" fmla="*/ 21 h 46"/>
                <a:gd name="T96" fmla="*/ 0 w 96"/>
                <a:gd name="T97" fmla="*/ 17 h 46"/>
                <a:gd name="T98" fmla="*/ 0 w 96"/>
                <a:gd name="T99" fmla="*/ 14 h 46"/>
                <a:gd name="T100" fmla="*/ 2 w 96"/>
                <a:gd name="T101" fmla="*/ 14 h 46"/>
                <a:gd name="T102" fmla="*/ 5 w 96"/>
                <a:gd name="T103" fmla="*/ 13 h 46"/>
                <a:gd name="T104" fmla="*/ 10 w 96"/>
                <a:gd name="T105" fmla="*/ 11 h 46"/>
                <a:gd name="T106" fmla="*/ 13 w 96"/>
                <a:gd name="T107" fmla="*/ 11 h 46"/>
                <a:gd name="T108" fmla="*/ 16 w 96"/>
                <a:gd name="T109" fmla="*/ 8 h 46"/>
                <a:gd name="T110" fmla="*/ 19 w 96"/>
                <a:gd name="T111" fmla="*/ 8 h 46"/>
                <a:gd name="T112" fmla="*/ 21 w 96"/>
                <a:gd name="T113" fmla="*/ 6 h 46"/>
                <a:gd name="T114" fmla="*/ 28 w 96"/>
                <a:gd name="T115" fmla="*/ 5 h 46"/>
                <a:gd name="T116" fmla="*/ 32 w 96"/>
                <a:gd name="T117" fmla="*/ 2 h 46"/>
                <a:gd name="T118" fmla="*/ 32 w 96"/>
                <a:gd name="T11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46">
                  <a:moveTo>
                    <a:pt x="32" y="0"/>
                  </a:moveTo>
                  <a:lnTo>
                    <a:pt x="33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3" y="0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0" y="11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0" y="13"/>
                  </a:lnTo>
                  <a:lnTo>
                    <a:pt x="60" y="13"/>
                  </a:lnTo>
                  <a:lnTo>
                    <a:pt x="62" y="13"/>
                  </a:lnTo>
                  <a:lnTo>
                    <a:pt x="62" y="13"/>
                  </a:lnTo>
                  <a:lnTo>
                    <a:pt x="63" y="14"/>
                  </a:lnTo>
                  <a:lnTo>
                    <a:pt x="65" y="17"/>
                  </a:lnTo>
                  <a:lnTo>
                    <a:pt x="65" y="17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8" y="17"/>
                  </a:lnTo>
                  <a:lnTo>
                    <a:pt x="68" y="16"/>
                  </a:lnTo>
                  <a:lnTo>
                    <a:pt x="69" y="16"/>
                  </a:lnTo>
                  <a:lnTo>
                    <a:pt x="71" y="16"/>
                  </a:lnTo>
                  <a:lnTo>
                    <a:pt x="71" y="14"/>
                  </a:lnTo>
                  <a:lnTo>
                    <a:pt x="69" y="13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3" y="13"/>
                  </a:lnTo>
                  <a:lnTo>
                    <a:pt x="76" y="14"/>
                  </a:lnTo>
                  <a:lnTo>
                    <a:pt x="77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6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4" y="21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7" y="21"/>
                  </a:lnTo>
                  <a:lnTo>
                    <a:pt x="88" y="21"/>
                  </a:lnTo>
                  <a:lnTo>
                    <a:pt x="88" y="21"/>
                  </a:lnTo>
                  <a:lnTo>
                    <a:pt x="90" y="21"/>
                  </a:lnTo>
                  <a:lnTo>
                    <a:pt x="90" y="21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6" y="27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5" y="30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87" y="33"/>
                  </a:lnTo>
                  <a:lnTo>
                    <a:pt x="87" y="35"/>
                  </a:lnTo>
                  <a:lnTo>
                    <a:pt x="87" y="35"/>
                  </a:lnTo>
                  <a:lnTo>
                    <a:pt x="87" y="36"/>
                  </a:lnTo>
                  <a:lnTo>
                    <a:pt x="87" y="38"/>
                  </a:lnTo>
                  <a:lnTo>
                    <a:pt x="85" y="38"/>
                  </a:lnTo>
                  <a:lnTo>
                    <a:pt x="84" y="38"/>
                  </a:lnTo>
                  <a:lnTo>
                    <a:pt x="84" y="38"/>
                  </a:lnTo>
                  <a:lnTo>
                    <a:pt x="84" y="40"/>
                  </a:lnTo>
                  <a:lnTo>
                    <a:pt x="82" y="40"/>
                  </a:lnTo>
                  <a:lnTo>
                    <a:pt x="82" y="41"/>
                  </a:lnTo>
                  <a:lnTo>
                    <a:pt x="79" y="41"/>
                  </a:lnTo>
                  <a:lnTo>
                    <a:pt x="77" y="41"/>
                  </a:lnTo>
                  <a:lnTo>
                    <a:pt x="74" y="41"/>
                  </a:lnTo>
                  <a:lnTo>
                    <a:pt x="73" y="41"/>
                  </a:lnTo>
                  <a:lnTo>
                    <a:pt x="73" y="41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69" y="46"/>
                  </a:lnTo>
                  <a:lnTo>
                    <a:pt x="69" y="46"/>
                  </a:lnTo>
                  <a:lnTo>
                    <a:pt x="69" y="44"/>
                  </a:lnTo>
                  <a:lnTo>
                    <a:pt x="68" y="44"/>
                  </a:lnTo>
                  <a:lnTo>
                    <a:pt x="66" y="44"/>
                  </a:lnTo>
                  <a:lnTo>
                    <a:pt x="66" y="43"/>
                  </a:lnTo>
                  <a:lnTo>
                    <a:pt x="65" y="43"/>
                  </a:lnTo>
                  <a:lnTo>
                    <a:pt x="63" y="43"/>
                  </a:lnTo>
                  <a:lnTo>
                    <a:pt x="63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58" y="43"/>
                  </a:lnTo>
                  <a:lnTo>
                    <a:pt x="57" y="43"/>
                  </a:lnTo>
                  <a:lnTo>
                    <a:pt x="54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1" y="41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3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41"/>
                  </a:lnTo>
                  <a:lnTo>
                    <a:pt x="41" y="43"/>
                  </a:lnTo>
                  <a:lnTo>
                    <a:pt x="40" y="43"/>
                  </a:lnTo>
                  <a:lnTo>
                    <a:pt x="38" y="43"/>
                  </a:lnTo>
                  <a:lnTo>
                    <a:pt x="38" y="44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3" y="46"/>
                  </a:lnTo>
                  <a:lnTo>
                    <a:pt x="33" y="46"/>
                  </a:lnTo>
                  <a:lnTo>
                    <a:pt x="30" y="46"/>
                  </a:lnTo>
                  <a:lnTo>
                    <a:pt x="28" y="46"/>
                  </a:lnTo>
                  <a:lnTo>
                    <a:pt x="27" y="44"/>
                  </a:lnTo>
                  <a:lnTo>
                    <a:pt x="25" y="44"/>
                  </a:lnTo>
                  <a:lnTo>
                    <a:pt x="25" y="43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1" y="40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6" y="36"/>
                  </a:lnTo>
                  <a:lnTo>
                    <a:pt x="14" y="35"/>
                  </a:lnTo>
                  <a:lnTo>
                    <a:pt x="13" y="33"/>
                  </a:lnTo>
                  <a:lnTo>
                    <a:pt x="11" y="32"/>
                  </a:lnTo>
                  <a:lnTo>
                    <a:pt x="10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5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10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5" y="5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3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8" name="Freeform 295">
              <a:extLst>
                <a:ext uri="{FF2B5EF4-FFF2-40B4-BE49-F238E27FC236}">
                  <a16:creationId xmlns:a16="http://schemas.microsoft.com/office/drawing/2014/main" id="{F6D49145-03CD-49D6-B34A-1B07E57B7692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5280" y="3375039"/>
              <a:ext cx="64325" cy="33137"/>
            </a:xfrm>
            <a:custGeom>
              <a:avLst/>
              <a:gdLst>
                <a:gd name="T0" fmla="*/ 33 w 33"/>
                <a:gd name="T1" fmla="*/ 0 h 17"/>
                <a:gd name="T2" fmla="*/ 31 w 33"/>
                <a:gd name="T3" fmla="*/ 0 h 17"/>
                <a:gd name="T4" fmla="*/ 23 w 33"/>
                <a:gd name="T5" fmla="*/ 5 h 17"/>
                <a:gd name="T6" fmla="*/ 23 w 33"/>
                <a:gd name="T7" fmla="*/ 6 h 17"/>
                <a:gd name="T8" fmla="*/ 23 w 33"/>
                <a:gd name="T9" fmla="*/ 8 h 17"/>
                <a:gd name="T10" fmla="*/ 25 w 33"/>
                <a:gd name="T11" fmla="*/ 10 h 17"/>
                <a:gd name="T12" fmla="*/ 25 w 33"/>
                <a:gd name="T13" fmla="*/ 10 h 17"/>
                <a:gd name="T14" fmla="*/ 25 w 33"/>
                <a:gd name="T15" fmla="*/ 11 h 17"/>
                <a:gd name="T16" fmla="*/ 23 w 33"/>
                <a:gd name="T17" fmla="*/ 11 h 17"/>
                <a:gd name="T18" fmla="*/ 22 w 33"/>
                <a:gd name="T19" fmla="*/ 11 h 17"/>
                <a:gd name="T20" fmla="*/ 20 w 33"/>
                <a:gd name="T21" fmla="*/ 11 h 17"/>
                <a:gd name="T22" fmla="*/ 20 w 33"/>
                <a:gd name="T23" fmla="*/ 11 h 17"/>
                <a:gd name="T24" fmla="*/ 17 w 33"/>
                <a:gd name="T25" fmla="*/ 13 h 17"/>
                <a:gd name="T26" fmla="*/ 16 w 33"/>
                <a:gd name="T27" fmla="*/ 14 h 17"/>
                <a:gd name="T28" fmla="*/ 14 w 33"/>
                <a:gd name="T29" fmla="*/ 14 h 17"/>
                <a:gd name="T30" fmla="*/ 12 w 33"/>
                <a:gd name="T31" fmla="*/ 16 h 17"/>
                <a:gd name="T32" fmla="*/ 11 w 33"/>
                <a:gd name="T33" fmla="*/ 16 h 17"/>
                <a:gd name="T34" fmla="*/ 11 w 33"/>
                <a:gd name="T35" fmla="*/ 16 h 17"/>
                <a:gd name="T36" fmla="*/ 11 w 33"/>
                <a:gd name="T37" fmla="*/ 16 h 17"/>
                <a:gd name="T38" fmla="*/ 11 w 33"/>
                <a:gd name="T39" fmla="*/ 17 h 17"/>
                <a:gd name="T40" fmla="*/ 9 w 33"/>
                <a:gd name="T41" fmla="*/ 17 h 17"/>
                <a:gd name="T42" fmla="*/ 9 w 33"/>
                <a:gd name="T43" fmla="*/ 17 h 17"/>
                <a:gd name="T44" fmla="*/ 9 w 33"/>
                <a:gd name="T45" fmla="*/ 16 h 17"/>
                <a:gd name="T46" fmla="*/ 8 w 33"/>
                <a:gd name="T47" fmla="*/ 16 h 17"/>
                <a:gd name="T48" fmla="*/ 6 w 33"/>
                <a:gd name="T49" fmla="*/ 16 h 17"/>
                <a:gd name="T50" fmla="*/ 6 w 33"/>
                <a:gd name="T51" fmla="*/ 16 h 17"/>
                <a:gd name="T52" fmla="*/ 3 w 33"/>
                <a:gd name="T53" fmla="*/ 16 h 17"/>
                <a:gd name="T54" fmla="*/ 1 w 33"/>
                <a:gd name="T55" fmla="*/ 14 h 17"/>
                <a:gd name="T56" fmla="*/ 1 w 33"/>
                <a:gd name="T57" fmla="*/ 14 h 17"/>
                <a:gd name="T58" fmla="*/ 0 w 33"/>
                <a:gd name="T59" fmla="*/ 11 h 17"/>
                <a:gd name="T60" fmla="*/ 0 w 33"/>
                <a:gd name="T61" fmla="*/ 10 h 17"/>
                <a:gd name="T62" fmla="*/ 1 w 33"/>
                <a:gd name="T63" fmla="*/ 10 h 17"/>
                <a:gd name="T64" fmla="*/ 3 w 33"/>
                <a:gd name="T65" fmla="*/ 10 h 17"/>
                <a:gd name="T66" fmla="*/ 3 w 33"/>
                <a:gd name="T67" fmla="*/ 8 h 17"/>
                <a:gd name="T68" fmla="*/ 5 w 33"/>
                <a:gd name="T69" fmla="*/ 8 h 17"/>
                <a:gd name="T70" fmla="*/ 6 w 33"/>
                <a:gd name="T71" fmla="*/ 8 h 17"/>
                <a:gd name="T72" fmla="*/ 6 w 33"/>
                <a:gd name="T73" fmla="*/ 8 h 17"/>
                <a:gd name="T74" fmla="*/ 8 w 33"/>
                <a:gd name="T75" fmla="*/ 8 h 17"/>
                <a:gd name="T76" fmla="*/ 9 w 33"/>
                <a:gd name="T77" fmla="*/ 6 h 17"/>
                <a:gd name="T78" fmla="*/ 9 w 33"/>
                <a:gd name="T79" fmla="*/ 3 h 17"/>
                <a:gd name="T80" fmla="*/ 11 w 33"/>
                <a:gd name="T81" fmla="*/ 5 h 17"/>
                <a:gd name="T82" fmla="*/ 14 w 33"/>
                <a:gd name="T83" fmla="*/ 5 h 17"/>
                <a:gd name="T84" fmla="*/ 17 w 33"/>
                <a:gd name="T85" fmla="*/ 5 h 17"/>
                <a:gd name="T86" fmla="*/ 19 w 33"/>
                <a:gd name="T87" fmla="*/ 5 h 17"/>
                <a:gd name="T88" fmla="*/ 25 w 33"/>
                <a:gd name="T89" fmla="*/ 3 h 17"/>
                <a:gd name="T90" fmla="*/ 27 w 33"/>
                <a:gd name="T91" fmla="*/ 2 h 17"/>
                <a:gd name="T92" fmla="*/ 28 w 33"/>
                <a:gd name="T93" fmla="*/ 2 h 17"/>
                <a:gd name="T94" fmla="*/ 30 w 33"/>
                <a:gd name="T95" fmla="*/ 0 h 17"/>
                <a:gd name="T96" fmla="*/ 33 w 33"/>
                <a:gd name="T97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" h="17">
                  <a:moveTo>
                    <a:pt x="33" y="0"/>
                  </a:moveTo>
                  <a:lnTo>
                    <a:pt x="31" y="0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3" y="11"/>
                  </a:lnTo>
                  <a:lnTo>
                    <a:pt x="22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17" y="13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6"/>
                  </a:lnTo>
                  <a:lnTo>
                    <a:pt x="8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5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3"/>
                  </a:lnTo>
                  <a:lnTo>
                    <a:pt x="11" y="5"/>
                  </a:lnTo>
                  <a:lnTo>
                    <a:pt x="14" y="5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5" y="3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3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9" name="Freeform 296">
              <a:extLst>
                <a:ext uri="{FF2B5EF4-FFF2-40B4-BE49-F238E27FC236}">
                  <a16:creationId xmlns:a16="http://schemas.microsoft.com/office/drawing/2014/main" id="{7EFA9710-C4CD-4F7B-99EA-20907A0F613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91954" y="4708306"/>
              <a:ext cx="251450" cy="52630"/>
            </a:xfrm>
            <a:custGeom>
              <a:avLst/>
              <a:gdLst>
                <a:gd name="T0" fmla="*/ 1 w 129"/>
                <a:gd name="T1" fmla="*/ 25 h 27"/>
                <a:gd name="T2" fmla="*/ 1 w 129"/>
                <a:gd name="T3" fmla="*/ 25 h 27"/>
                <a:gd name="T4" fmla="*/ 1 w 129"/>
                <a:gd name="T5" fmla="*/ 27 h 27"/>
                <a:gd name="T6" fmla="*/ 1 w 129"/>
                <a:gd name="T7" fmla="*/ 27 h 27"/>
                <a:gd name="T8" fmla="*/ 1 w 129"/>
                <a:gd name="T9" fmla="*/ 27 h 27"/>
                <a:gd name="T10" fmla="*/ 1 w 129"/>
                <a:gd name="T11" fmla="*/ 27 h 27"/>
                <a:gd name="T12" fmla="*/ 1 w 129"/>
                <a:gd name="T13" fmla="*/ 27 h 27"/>
                <a:gd name="T14" fmla="*/ 1 w 129"/>
                <a:gd name="T15" fmla="*/ 27 h 27"/>
                <a:gd name="T16" fmla="*/ 1 w 129"/>
                <a:gd name="T17" fmla="*/ 27 h 27"/>
                <a:gd name="T18" fmla="*/ 1 w 129"/>
                <a:gd name="T19" fmla="*/ 27 h 27"/>
                <a:gd name="T20" fmla="*/ 1 w 129"/>
                <a:gd name="T21" fmla="*/ 25 h 27"/>
                <a:gd name="T22" fmla="*/ 1 w 129"/>
                <a:gd name="T23" fmla="*/ 25 h 27"/>
                <a:gd name="T24" fmla="*/ 0 w 129"/>
                <a:gd name="T25" fmla="*/ 25 h 27"/>
                <a:gd name="T26" fmla="*/ 1 w 129"/>
                <a:gd name="T27" fmla="*/ 25 h 27"/>
                <a:gd name="T28" fmla="*/ 1 w 129"/>
                <a:gd name="T29" fmla="*/ 25 h 27"/>
                <a:gd name="T30" fmla="*/ 1 w 129"/>
                <a:gd name="T31" fmla="*/ 25 h 27"/>
                <a:gd name="T32" fmla="*/ 1 w 129"/>
                <a:gd name="T33" fmla="*/ 25 h 27"/>
                <a:gd name="T34" fmla="*/ 1 w 129"/>
                <a:gd name="T35" fmla="*/ 25 h 27"/>
                <a:gd name="T36" fmla="*/ 1 w 129"/>
                <a:gd name="T37" fmla="*/ 27 h 27"/>
                <a:gd name="T38" fmla="*/ 1 w 129"/>
                <a:gd name="T39" fmla="*/ 27 h 27"/>
                <a:gd name="T40" fmla="*/ 1 w 129"/>
                <a:gd name="T41" fmla="*/ 27 h 27"/>
                <a:gd name="T42" fmla="*/ 1 w 129"/>
                <a:gd name="T43" fmla="*/ 27 h 27"/>
                <a:gd name="T44" fmla="*/ 1 w 129"/>
                <a:gd name="T45" fmla="*/ 27 h 27"/>
                <a:gd name="T46" fmla="*/ 1 w 129"/>
                <a:gd name="T47" fmla="*/ 27 h 27"/>
                <a:gd name="T48" fmla="*/ 0 w 129"/>
                <a:gd name="T49" fmla="*/ 25 h 27"/>
                <a:gd name="T50" fmla="*/ 0 w 129"/>
                <a:gd name="T51" fmla="*/ 25 h 27"/>
                <a:gd name="T52" fmla="*/ 129 w 129"/>
                <a:gd name="T53" fmla="*/ 0 h 27"/>
                <a:gd name="T54" fmla="*/ 129 w 129"/>
                <a:gd name="T55" fmla="*/ 1 h 27"/>
                <a:gd name="T56" fmla="*/ 129 w 129"/>
                <a:gd name="T57" fmla="*/ 3 h 27"/>
                <a:gd name="T58" fmla="*/ 127 w 129"/>
                <a:gd name="T59" fmla="*/ 1 h 27"/>
                <a:gd name="T60" fmla="*/ 127 w 129"/>
                <a:gd name="T61" fmla="*/ 1 h 27"/>
                <a:gd name="T62" fmla="*/ 127 w 129"/>
                <a:gd name="T63" fmla="*/ 1 h 27"/>
                <a:gd name="T64" fmla="*/ 127 w 129"/>
                <a:gd name="T65" fmla="*/ 1 h 27"/>
                <a:gd name="T66" fmla="*/ 129 w 129"/>
                <a:gd name="T67" fmla="*/ 1 h 27"/>
                <a:gd name="T68" fmla="*/ 129 w 129"/>
                <a:gd name="T6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9" h="27">
                  <a:moveTo>
                    <a:pt x="1" y="25"/>
                  </a:move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5"/>
                  </a:lnTo>
                  <a:lnTo>
                    <a:pt x="1" y="25"/>
                  </a:lnTo>
                  <a:close/>
                  <a:moveTo>
                    <a:pt x="0" y="25"/>
                  </a:move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close/>
                  <a:moveTo>
                    <a:pt x="129" y="0"/>
                  </a:moveTo>
                  <a:lnTo>
                    <a:pt x="129" y="1"/>
                  </a:lnTo>
                  <a:lnTo>
                    <a:pt x="129" y="3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9" y="1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0" name="Freeform 297">
              <a:extLst>
                <a:ext uri="{FF2B5EF4-FFF2-40B4-BE49-F238E27FC236}">
                  <a16:creationId xmlns:a16="http://schemas.microsoft.com/office/drawing/2014/main" id="{A6D95750-CD8D-4475-AD4C-7D695EE1BBA8}"/>
                </a:ext>
              </a:extLst>
            </p:cNvPr>
            <p:cNvSpPr>
              <a:spLocks/>
            </p:cNvSpPr>
            <p:nvPr/>
          </p:nvSpPr>
          <p:spPr bwMode="auto">
            <a:xfrm>
              <a:off x="3815773" y="4068962"/>
              <a:ext cx="13645" cy="9747"/>
            </a:xfrm>
            <a:custGeom>
              <a:avLst/>
              <a:gdLst>
                <a:gd name="T0" fmla="*/ 0 w 7"/>
                <a:gd name="T1" fmla="*/ 0 h 5"/>
                <a:gd name="T2" fmla="*/ 0 w 7"/>
                <a:gd name="T3" fmla="*/ 0 h 5"/>
                <a:gd name="T4" fmla="*/ 2 w 7"/>
                <a:gd name="T5" fmla="*/ 0 h 5"/>
                <a:gd name="T6" fmla="*/ 2 w 7"/>
                <a:gd name="T7" fmla="*/ 2 h 5"/>
                <a:gd name="T8" fmla="*/ 5 w 7"/>
                <a:gd name="T9" fmla="*/ 3 h 5"/>
                <a:gd name="T10" fmla="*/ 7 w 7"/>
                <a:gd name="T11" fmla="*/ 5 h 5"/>
                <a:gd name="T12" fmla="*/ 5 w 7"/>
                <a:gd name="T13" fmla="*/ 5 h 5"/>
                <a:gd name="T14" fmla="*/ 2 w 7"/>
                <a:gd name="T15" fmla="*/ 3 h 5"/>
                <a:gd name="T16" fmla="*/ 0 w 7"/>
                <a:gd name="T17" fmla="*/ 0 h 5"/>
                <a:gd name="T18" fmla="*/ 0 w 7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5" y="3"/>
                  </a:lnTo>
                  <a:lnTo>
                    <a:pt x="7" y="5"/>
                  </a:lnTo>
                  <a:lnTo>
                    <a:pt x="5" y="5"/>
                  </a:lnTo>
                  <a:lnTo>
                    <a:pt x="2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1" name="Freeform 298">
              <a:extLst>
                <a:ext uri="{FF2B5EF4-FFF2-40B4-BE49-F238E27FC236}">
                  <a16:creationId xmlns:a16="http://schemas.microsoft.com/office/drawing/2014/main" id="{6AD1F3F4-5113-4400-8B8B-8D8F5EF184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49629" y="3930566"/>
              <a:ext cx="76020" cy="68223"/>
            </a:xfrm>
            <a:custGeom>
              <a:avLst/>
              <a:gdLst>
                <a:gd name="T0" fmla="*/ 15 w 39"/>
                <a:gd name="T1" fmla="*/ 32 h 35"/>
                <a:gd name="T2" fmla="*/ 15 w 39"/>
                <a:gd name="T3" fmla="*/ 35 h 35"/>
                <a:gd name="T4" fmla="*/ 14 w 39"/>
                <a:gd name="T5" fmla="*/ 35 h 35"/>
                <a:gd name="T6" fmla="*/ 12 w 39"/>
                <a:gd name="T7" fmla="*/ 33 h 35"/>
                <a:gd name="T8" fmla="*/ 14 w 39"/>
                <a:gd name="T9" fmla="*/ 32 h 35"/>
                <a:gd name="T10" fmla="*/ 33 w 39"/>
                <a:gd name="T11" fmla="*/ 27 h 35"/>
                <a:gd name="T12" fmla="*/ 33 w 39"/>
                <a:gd name="T13" fmla="*/ 30 h 35"/>
                <a:gd name="T14" fmla="*/ 31 w 39"/>
                <a:gd name="T15" fmla="*/ 30 h 35"/>
                <a:gd name="T16" fmla="*/ 31 w 39"/>
                <a:gd name="T17" fmla="*/ 29 h 35"/>
                <a:gd name="T18" fmla="*/ 31 w 39"/>
                <a:gd name="T19" fmla="*/ 27 h 35"/>
                <a:gd name="T20" fmla="*/ 23 w 39"/>
                <a:gd name="T21" fmla="*/ 27 h 35"/>
                <a:gd name="T22" fmla="*/ 26 w 39"/>
                <a:gd name="T23" fmla="*/ 30 h 35"/>
                <a:gd name="T24" fmla="*/ 28 w 39"/>
                <a:gd name="T25" fmla="*/ 32 h 35"/>
                <a:gd name="T26" fmla="*/ 25 w 39"/>
                <a:gd name="T27" fmla="*/ 33 h 35"/>
                <a:gd name="T28" fmla="*/ 23 w 39"/>
                <a:gd name="T29" fmla="*/ 32 h 35"/>
                <a:gd name="T30" fmla="*/ 23 w 39"/>
                <a:gd name="T31" fmla="*/ 29 h 35"/>
                <a:gd name="T32" fmla="*/ 23 w 39"/>
                <a:gd name="T33" fmla="*/ 27 h 35"/>
                <a:gd name="T34" fmla="*/ 36 w 39"/>
                <a:gd name="T35" fmla="*/ 14 h 35"/>
                <a:gd name="T36" fmla="*/ 38 w 39"/>
                <a:gd name="T37" fmla="*/ 14 h 35"/>
                <a:gd name="T38" fmla="*/ 39 w 39"/>
                <a:gd name="T39" fmla="*/ 16 h 35"/>
                <a:gd name="T40" fmla="*/ 38 w 39"/>
                <a:gd name="T41" fmla="*/ 18 h 35"/>
                <a:gd name="T42" fmla="*/ 34 w 39"/>
                <a:gd name="T43" fmla="*/ 18 h 35"/>
                <a:gd name="T44" fmla="*/ 36 w 39"/>
                <a:gd name="T45" fmla="*/ 14 h 35"/>
                <a:gd name="T46" fmla="*/ 15 w 39"/>
                <a:gd name="T47" fmla="*/ 8 h 35"/>
                <a:gd name="T48" fmla="*/ 19 w 39"/>
                <a:gd name="T49" fmla="*/ 10 h 35"/>
                <a:gd name="T50" fmla="*/ 19 w 39"/>
                <a:gd name="T51" fmla="*/ 10 h 35"/>
                <a:gd name="T52" fmla="*/ 15 w 39"/>
                <a:gd name="T53" fmla="*/ 10 h 35"/>
                <a:gd name="T54" fmla="*/ 14 w 39"/>
                <a:gd name="T55" fmla="*/ 8 h 35"/>
                <a:gd name="T56" fmla="*/ 14 w 39"/>
                <a:gd name="T57" fmla="*/ 8 h 35"/>
                <a:gd name="T58" fmla="*/ 36 w 39"/>
                <a:gd name="T59" fmla="*/ 7 h 35"/>
                <a:gd name="T60" fmla="*/ 36 w 39"/>
                <a:gd name="T61" fmla="*/ 8 h 35"/>
                <a:gd name="T62" fmla="*/ 34 w 39"/>
                <a:gd name="T63" fmla="*/ 8 h 35"/>
                <a:gd name="T64" fmla="*/ 36 w 39"/>
                <a:gd name="T65" fmla="*/ 5 h 35"/>
                <a:gd name="T66" fmla="*/ 6 w 39"/>
                <a:gd name="T67" fmla="*/ 3 h 35"/>
                <a:gd name="T68" fmla="*/ 8 w 39"/>
                <a:gd name="T69" fmla="*/ 5 h 35"/>
                <a:gd name="T70" fmla="*/ 4 w 39"/>
                <a:gd name="T71" fmla="*/ 7 h 35"/>
                <a:gd name="T72" fmla="*/ 4 w 39"/>
                <a:gd name="T73" fmla="*/ 5 h 35"/>
                <a:gd name="T74" fmla="*/ 6 w 39"/>
                <a:gd name="T75" fmla="*/ 3 h 35"/>
                <a:gd name="T76" fmla="*/ 4 w 39"/>
                <a:gd name="T77" fmla="*/ 0 h 35"/>
                <a:gd name="T78" fmla="*/ 4 w 39"/>
                <a:gd name="T79" fmla="*/ 2 h 35"/>
                <a:gd name="T80" fmla="*/ 1 w 39"/>
                <a:gd name="T81" fmla="*/ 3 h 35"/>
                <a:gd name="T82" fmla="*/ 1 w 39"/>
                <a:gd name="T83" fmla="*/ 3 h 35"/>
                <a:gd name="T84" fmla="*/ 1 w 39"/>
                <a:gd name="T8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" h="35">
                  <a:moveTo>
                    <a:pt x="14" y="32"/>
                  </a:moveTo>
                  <a:lnTo>
                    <a:pt x="15" y="32"/>
                  </a:lnTo>
                  <a:lnTo>
                    <a:pt x="15" y="33"/>
                  </a:lnTo>
                  <a:lnTo>
                    <a:pt x="15" y="35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2" y="35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4" y="32"/>
                  </a:lnTo>
                  <a:close/>
                  <a:moveTo>
                    <a:pt x="31" y="27"/>
                  </a:moveTo>
                  <a:lnTo>
                    <a:pt x="33" y="27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29"/>
                  </a:lnTo>
                  <a:lnTo>
                    <a:pt x="31" y="29"/>
                  </a:lnTo>
                  <a:lnTo>
                    <a:pt x="31" y="27"/>
                  </a:lnTo>
                  <a:close/>
                  <a:moveTo>
                    <a:pt x="23" y="27"/>
                  </a:moveTo>
                  <a:lnTo>
                    <a:pt x="23" y="27"/>
                  </a:lnTo>
                  <a:lnTo>
                    <a:pt x="25" y="29"/>
                  </a:lnTo>
                  <a:lnTo>
                    <a:pt x="26" y="30"/>
                  </a:lnTo>
                  <a:lnTo>
                    <a:pt x="26" y="30"/>
                  </a:lnTo>
                  <a:lnTo>
                    <a:pt x="28" y="32"/>
                  </a:lnTo>
                  <a:lnTo>
                    <a:pt x="26" y="33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3" y="32"/>
                  </a:lnTo>
                  <a:lnTo>
                    <a:pt x="23" y="30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27"/>
                  </a:lnTo>
                  <a:close/>
                  <a:moveTo>
                    <a:pt x="36" y="14"/>
                  </a:moveTo>
                  <a:lnTo>
                    <a:pt x="36" y="14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9" y="18"/>
                  </a:lnTo>
                  <a:lnTo>
                    <a:pt x="38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36" y="14"/>
                  </a:lnTo>
                  <a:close/>
                  <a:moveTo>
                    <a:pt x="14" y="8"/>
                  </a:moveTo>
                  <a:lnTo>
                    <a:pt x="15" y="8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7" y="8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8"/>
                  </a:lnTo>
                  <a:close/>
                  <a:moveTo>
                    <a:pt x="36" y="5"/>
                  </a:moveTo>
                  <a:lnTo>
                    <a:pt x="36" y="7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4" y="7"/>
                  </a:lnTo>
                  <a:lnTo>
                    <a:pt x="36" y="5"/>
                  </a:lnTo>
                  <a:lnTo>
                    <a:pt x="36" y="5"/>
                  </a:lnTo>
                  <a:close/>
                  <a:moveTo>
                    <a:pt x="6" y="3"/>
                  </a:move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4" y="7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6" y="3"/>
                  </a:lnTo>
                  <a:close/>
                  <a:moveTo>
                    <a:pt x="4" y="0"/>
                  </a:moveTo>
                  <a:lnTo>
                    <a:pt x="4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2" name="Freeform 299">
              <a:extLst>
                <a:ext uri="{FF2B5EF4-FFF2-40B4-BE49-F238E27FC236}">
                  <a16:creationId xmlns:a16="http://schemas.microsoft.com/office/drawing/2014/main" id="{0515CCE1-31FA-47A5-8B9E-FA56774136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73299" y="3757086"/>
              <a:ext cx="302130" cy="97461"/>
            </a:xfrm>
            <a:custGeom>
              <a:avLst/>
              <a:gdLst>
                <a:gd name="T0" fmla="*/ 32 w 155"/>
                <a:gd name="T1" fmla="*/ 22 h 50"/>
                <a:gd name="T2" fmla="*/ 27 w 155"/>
                <a:gd name="T3" fmla="*/ 26 h 50"/>
                <a:gd name="T4" fmla="*/ 26 w 155"/>
                <a:gd name="T5" fmla="*/ 23 h 50"/>
                <a:gd name="T6" fmla="*/ 26 w 155"/>
                <a:gd name="T7" fmla="*/ 20 h 50"/>
                <a:gd name="T8" fmla="*/ 104 w 155"/>
                <a:gd name="T9" fmla="*/ 17 h 50"/>
                <a:gd name="T10" fmla="*/ 101 w 155"/>
                <a:gd name="T11" fmla="*/ 18 h 50"/>
                <a:gd name="T12" fmla="*/ 100 w 155"/>
                <a:gd name="T13" fmla="*/ 14 h 50"/>
                <a:gd name="T14" fmla="*/ 101 w 155"/>
                <a:gd name="T15" fmla="*/ 15 h 50"/>
                <a:gd name="T16" fmla="*/ 100 w 155"/>
                <a:gd name="T17" fmla="*/ 14 h 50"/>
                <a:gd name="T18" fmla="*/ 98 w 155"/>
                <a:gd name="T19" fmla="*/ 14 h 50"/>
                <a:gd name="T20" fmla="*/ 95 w 155"/>
                <a:gd name="T21" fmla="*/ 12 h 50"/>
                <a:gd name="T22" fmla="*/ 93 w 155"/>
                <a:gd name="T23" fmla="*/ 9 h 50"/>
                <a:gd name="T24" fmla="*/ 93 w 155"/>
                <a:gd name="T25" fmla="*/ 11 h 50"/>
                <a:gd name="T26" fmla="*/ 89 w 155"/>
                <a:gd name="T27" fmla="*/ 9 h 50"/>
                <a:gd name="T28" fmla="*/ 79 w 155"/>
                <a:gd name="T29" fmla="*/ 7 h 50"/>
                <a:gd name="T30" fmla="*/ 40 w 155"/>
                <a:gd name="T31" fmla="*/ 0 h 50"/>
                <a:gd name="T32" fmla="*/ 52 w 155"/>
                <a:gd name="T33" fmla="*/ 1 h 50"/>
                <a:gd name="T34" fmla="*/ 62 w 155"/>
                <a:gd name="T35" fmla="*/ 1 h 50"/>
                <a:gd name="T36" fmla="*/ 68 w 155"/>
                <a:gd name="T37" fmla="*/ 3 h 50"/>
                <a:gd name="T38" fmla="*/ 73 w 155"/>
                <a:gd name="T39" fmla="*/ 4 h 50"/>
                <a:gd name="T40" fmla="*/ 81 w 155"/>
                <a:gd name="T41" fmla="*/ 12 h 50"/>
                <a:gd name="T42" fmla="*/ 89 w 155"/>
                <a:gd name="T43" fmla="*/ 12 h 50"/>
                <a:gd name="T44" fmla="*/ 104 w 155"/>
                <a:gd name="T45" fmla="*/ 20 h 50"/>
                <a:gd name="T46" fmla="*/ 106 w 155"/>
                <a:gd name="T47" fmla="*/ 18 h 50"/>
                <a:gd name="T48" fmla="*/ 112 w 155"/>
                <a:gd name="T49" fmla="*/ 23 h 50"/>
                <a:gd name="T50" fmla="*/ 111 w 155"/>
                <a:gd name="T51" fmla="*/ 25 h 50"/>
                <a:gd name="T52" fmla="*/ 115 w 155"/>
                <a:gd name="T53" fmla="*/ 26 h 50"/>
                <a:gd name="T54" fmla="*/ 119 w 155"/>
                <a:gd name="T55" fmla="*/ 28 h 50"/>
                <a:gd name="T56" fmla="*/ 126 w 155"/>
                <a:gd name="T57" fmla="*/ 31 h 50"/>
                <a:gd name="T58" fmla="*/ 133 w 155"/>
                <a:gd name="T59" fmla="*/ 33 h 50"/>
                <a:gd name="T60" fmla="*/ 131 w 155"/>
                <a:gd name="T61" fmla="*/ 36 h 50"/>
                <a:gd name="T62" fmla="*/ 139 w 155"/>
                <a:gd name="T63" fmla="*/ 37 h 50"/>
                <a:gd name="T64" fmla="*/ 150 w 155"/>
                <a:gd name="T65" fmla="*/ 42 h 50"/>
                <a:gd name="T66" fmla="*/ 155 w 155"/>
                <a:gd name="T67" fmla="*/ 44 h 50"/>
                <a:gd name="T68" fmla="*/ 152 w 155"/>
                <a:gd name="T69" fmla="*/ 47 h 50"/>
                <a:gd name="T70" fmla="*/ 141 w 155"/>
                <a:gd name="T71" fmla="*/ 48 h 50"/>
                <a:gd name="T72" fmla="*/ 139 w 155"/>
                <a:gd name="T73" fmla="*/ 48 h 50"/>
                <a:gd name="T74" fmla="*/ 126 w 155"/>
                <a:gd name="T75" fmla="*/ 48 h 50"/>
                <a:gd name="T76" fmla="*/ 114 w 155"/>
                <a:gd name="T77" fmla="*/ 48 h 50"/>
                <a:gd name="T78" fmla="*/ 111 w 155"/>
                <a:gd name="T79" fmla="*/ 44 h 50"/>
                <a:gd name="T80" fmla="*/ 111 w 155"/>
                <a:gd name="T81" fmla="*/ 39 h 50"/>
                <a:gd name="T82" fmla="*/ 104 w 155"/>
                <a:gd name="T83" fmla="*/ 37 h 50"/>
                <a:gd name="T84" fmla="*/ 93 w 155"/>
                <a:gd name="T85" fmla="*/ 33 h 50"/>
                <a:gd name="T86" fmla="*/ 90 w 155"/>
                <a:gd name="T87" fmla="*/ 25 h 50"/>
                <a:gd name="T88" fmla="*/ 79 w 155"/>
                <a:gd name="T89" fmla="*/ 23 h 50"/>
                <a:gd name="T90" fmla="*/ 65 w 155"/>
                <a:gd name="T91" fmla="*/ 17 h 50"/>
                <a:gd name="T92" fmla="*/ 55 w 155"/>
                <a:gd name="T93" fmla="*/ 17 h 50"/>
                <a:gd name="T94" fmla="*/ 52 w 155"/>
                <a:gd name="T95" fmla="*/ 14 h 50"/>
                <a:gd name="T96" fmla="*/ 44 w 155"/>
                <a:gd name="T97" fmla="*/ 14 h 50"/>
                <a:gd name="T98" fmla="*/ 44 w 155"/>
                <a:gd name="T99" fmla="*/ 11 h 50"/>
                <a:gd name="T100" fmla="*/ 44 w 155"/>
                <a:gd name="T101" fmla="*/ 7 h 50"/>
                <a:gd name="T102" fmla="*/ 29 w 155"/>
                <a:gd name="T103" fmla="*/ 9 h 50"/>
                <a:gd name="T104" fmla="*/ 22 w 155"/>
                <a:gd name="T105" fmla="*/ 14 h 50"/>
                <a:gd name="T106" fmla="*/ 18 w 155"/>
                <a:gd name="T107" fmla="*/ 15 h 50"/>
                <a:gd name="T108" fmla="*/ 13 w 155"/>
                <a:gd name="T109" fmla="*/ 18 h 50"/>
                <a:gd name="T110" fmla="*/ 5 w 155"/>
                <a:gd name="T111" fmla="*/ 22 h 50"/>
                <a:gd name="T112" fmla="*/ 2 w 155"/>
                <a:gd name="T113" fmla="*/ 18 h 50"/>
                <a:gd name="T114" fmla="*/ 5 w 155"/>
                <a:gd name="T115" fmla="*/ 17 h 50"/>
                <a:gd name="T116" fmla="*/ 7 w 155"/>
                <a:gd name="T117" fmla="*/ 14 h 50"/>
                <a:gd name="T118" fmla="*/ 24 w 155"/>
                <a:gd name="T119" fmla="*/ 3 h 50"/>
                <a:gd name="T120" fmla="*/ 40 w 155"/>
                <a:gd name="T12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" h="50">
                  <a:moveTo>
                    <a:pt x="27" y="18"/>
                  </a:moveTo>
                  <a:lnTo>
                    <a:pt x="30" y="18"/>
                  </a:lnTo>
                  <a:lnTo>
                    <a:pt x="32" y="18"/>
                  </a:lnTo>
                  <a:lnTo>
                    <a:pt x="32" y="20"/>
                  </a:lnTo>
                  <a:lnTo>
                    <a:pt x="32" y="22"/>
                  </a:lnTo>
                  <a:lnTo>
                    <a:pt x="33" y="23"/>
                  </a:lnTo>
                  <a:lnTo>
                    <a:pt x="33" y="25"/>
                  </a:lnTo>
                  <a:lnTo>
                    <a:pt x="32" y="25"/>
                  </a:lnTo>
                  <a:lnTo>
                    <a:pt x="29" y="26"/>
                  </a:lnTo>
                  <a:lnTo>
                    <a:pt x="27" y="26"/>
                  </a:lnTo>
                  <a:lnTo>
                    <a:pt x="26" y="25"/>
                  </a:lnTo>
                  <a:lnTo>
                    <a:pt x="26" y="25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6" y="23"/>
                  </a:lnTo>
                  <a:lnTo>
                    <a:pt x="26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8"/>
                  </a:lnTo>
                  <a:close/>
                  <a:moveTo>
                    <a:pt x="101" y="17"/>
                  </a:moveTo>
                  <a:lnTo>
                    <a:pt x="103" y="17"/>
                  </a:lnTo>
                  <a:lnTo>
                    <a:pt x="104" y="17"/>
                  </a:lnTo>
                  <a:lnTo>
                    <a:pt x="104" y="17"/>
                  </a:lnTo>
                  <a:lnTo>
                    <a:pt x="104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1" y="18"/>
                  </a:lnTo>
                  <a:lnTo>
                    <a:pt x="101" y="17"/>
                  </a:lnTo>
                  <a:lnTo>
                    <a:pt x="100" y="17"/>
                  </a:lnTo>
                  <a:lnTo>
                    <a:pt x="101" y="17"/>
                  </a:lnTo>
                  <a:close/>
                  <a:moveTo>
                    <a:pt x="100" y="14"/>
                  </a:move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0" y="15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0" y="14"/>
                  </a:lnTo>
                  <a:close/>
                  <a:moveTo>
                    <a:pt x="96" y="11"/>
                  </a:moveTo>
                  <a:lnTo>
                    <a:pt x="96" y="11"/>
                  </a:lnTo>
                  <a:lnTo>
                    <a:pt x="98" y="12"/>
                  </a:lnTo>
                  <a:lnTo>
                    <a:pt x="98" y="12"/>
                  </a:lnTo>
                  <a:lnTo>
                    <a:pt x="98" y="14"/>
                  </a:lnTo>
                  <a:lnTo>
                    <a:pt x="98" y="14"/>
                  </a:lnTo>
                  <a:lnTo>
                    <a:pt x="98" y="12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2"/>
                  </a:lnTo>
                  <a:lnTo>
                    <a:pt x="95" y="11"/>
                  </a:lnTo>
                  <a:lnTo>
                    <a:pt x="96" y="11"/>
                  </a:lnTo>
                  <a:close/>
                  <a:moveTo>
                    <a:pt x="90" y="9"/>
                  </a:moveTo>
                  <a:lnTo>
                    <a:pt x="92" y="9"/>
                  </a:lnTo>
                  <a:lnTo>
                    <a:pt x="93" y="9"/>
                  </a:lnTo>
                  <a:lnTo>
                    <a:pt x="93" y="9"/>
                  </a:lnTo>
                  <a:lnTo>
                    <a:pt x="95" y="9"/>
                  </a:lnTo>
                  <a:lnTo>
                    <a:pt x="95" y="11"/>
                  </a:lnTo>
                  <a:lnTo>
                    <a:pt x="95" y="11"/>
                  </a:lnTo>
                  <a:lnTo>
                    <a:pt x="93" y="11"/>
                  </a:lnTo>
                  <a:lnTo>
                    <a:pt x="93" y="11"/>
                  </a:lnTo>
                  <a:lnTo>
                    <a:pt x="92" y="11"/>
                  </a:lnTo>
                  <a:lnTo>
                    <a:pt x="90" y="11"/>
                  </a:lnTo>
                  <a:lnTo>
                    <a:pt x="90" y="11"/>
                  </a:lnTo>
                  <a:lnTo>
                    <a:pt x="89" y="9"/>
                  </a:lnTo>
                  <a:lnTo>
                    <a:pt x="90" y="9"/>
                  </a:lnTo>
                  <a:close/>
                  <a:moveTo>
                    <a:pt x="76" y="6"/>
                  </a:moveTo>
                  <a:lnTo>
                    <a:pt x="79" y="7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8" y="7"/>
                  </a:lnTo>
                  <a:lnTo>
                    <a:pt x="76" y="6"/>
                  </a:lnTo>
                  <a:lnTo>
                    <a:pt x="76" y="6"/>
                  </a:lnTo>
                  <a:lnTo>
                    <a:pt x="76" y="6"/>
                  </a:lnTo>
                  <a:close/>
                  <a:moveTo>
                    <a:pt x="40" y="0"/>
                  </a:moveTo>
                  <a:lnTo>
                    <a:pt x="44" y="0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5" y="1"/>
                  </a:lnTo>
                  <a:lnTo>
                    <a:pt x="60" y="1"/>
                  </a:lnTo>
                  <a:lnTo>
                    <a:pt x="62" y="1"/>
                  </a:lnTo>
                  <a:lnTo>
                    <a:pt x="62" y="3"/>
                  </a:lnTo>
                  <a:lnTo>
                    <a:pt x="63" y="3"/>
                  </a:lnTo>
                  <a:lnTo>
                    <a:pt x="65" y="3"/>
                  </a:lnTo>
                  <a:lnTo>
                    <a:pt x="67" y="3"/>
                  </a:lnTo>
                  <a:lnTo>
                    <a:pt x="68" y="3"/>
                  </a:lnTo>
                  <a:lnTo>
                    <a:pt x="70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3" y="4"/>
                  </a:lnTo>
                  <a:lnTo>
                    <a:pt x="73" y="4"/>
                  </a:lnTo>
                  <a:lnTo>
                    <a:pt x="74" y="6"/>
                  </a:lnTo>
                  <a:lnTo>
                    <a:pt x="78" y="9"/>
                  </a:lnTo>
                  <a:lnTo>
                    <a:pt x="78" y="11"/>
                  </a:lnTo>
                  <a:lnTo>
                    <a:pt x="79" y="11"/>
                  </a:lnTo>
                  <a:lnTo>
                    <a:pt x="81" y="12"/>
                  </a:lnTo>
                  <a:lnTo>
                    <a:pt x="82" y="12"/>
                  </a:lnTo>
                  <a:lnTo>
                    <a:pt x="85" y="12"/>
                  </a:lnTo>
                  <a:lnTo>
                    <a:pt x="87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96" y="15"/>
                  </a:lnTo>
                  <a:lnTo>
                    <a:pt x="100" y="18"/>
                  </a:lnTo>
                  <a:lnTo>
                    <a:pt x="101" y="18"/>
                  </a:lnTo>
                  <a:lnTo>
                    <a:pt x="104" y="20"/>
                  </a:lnTo>
                  <a:lnTo>
                    <a:pt x="106" y="2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18"/>
                  </a:lnTo>
                  <a:lnTo>
                    <a:pt x="106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11" y="23"/>
                  </a:lnTo>
                  <a:lnTo>
                    <a:pt x="112" y="23"/>
                  </a:lnTo>
                  <a:lnTo>
                    <a:pt x="111" y="23"/>
                  </a:lnTo>
                  <a:lnTo>
                    <a:pt x="111" y="23"/>
                  </a:lnTo>
                  <a:lnTo>
                    <a:pt x="109" y="23"/>
                  </a:lnTo>
                  <a:lnTo>
                    <a:pt x="109" y="25"/>
                  </a:lnTo>
                  <a:lnTo>
                    <a:pt x="111" y="25"/>
                  </a:lnTo>
                  <a:lnTo>
                    <a:pt x="111" y="25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8"/>
                  </a:lnTo>
                  <a:lnTo>
                    <a:pt x="117" y="26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20" y="28"/>
                  </a:lnTo>
                  <a:lnTo>
                    <a:pt x="122" y="28"/>
                  </a:lnTo>
                  <a:lnTo>
                    <a:pt x="125" y="29"/>
                  </a:lnTo>
                  <a:lnTo>
                    <a:pt x="126" y="31"/>
                  </a:lnTo>
                  <a:lnTo>
                    <a:pt x="130" y="31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3"/>
                  </a:lnTo>
                  <a:lnTo>
                    <a:pt x="133" y="33"/>
                  </a:lnTo>
                  <a:lnTo>
                    <a:pt x="133" y="34"/>
                  </a:lnTo>
                  <a:lnTo>
                    <a:pt x="134" y="34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3" y="37"/>
                  </a:lnTo>
                  <a:lnTo>
                    <a:pt x="133" y="36"/>
                  </a:lnTo>
                  <a:lnTo>
                    <a:pt x="134" y="37"/>
                  </a:lnTo>
                  <a:lnTo>
                    <a:pt x="137" y="37"/>
                  </a:lnTo>
                  <a:lnTo>
                    <a:pt x="139" y="37"/>
                  </a:lnTo>
                  <a:lnTo>
                    <a:pt x="144" y="37"/>
                  </a:lnTo>
                  <a:lnTo>
                    <a:pt x="144" y="37"/>
                  </a:lnTo>
                  <a:lnTo>
                    <a:pt x="147" y="39"/>
                  </a:lnTo>
                  <a:lnTo>
                    <a:pt x="147" y="39"/>
                  </a:lnTo>
                  <a:lnTo>
                    <a:pt x="150" y="42"/>
                  </a:lnTo>
                  <a:lnTo>
                    <a:pt x="152" y="42"/>
                  </a:lnTo>
                  <a:lnTo>
                    <a:pt x="153" y="42"/>
                  </a:lnTo>
                  <a:lnTo>
                    <a:pt x="153" y="42"/>
                  </a:lnTo>
                  <a:lnTo>
                    <a:pt x="155" y="42"/>
                  </a:lnTo>
                  <a:lnTo>
                    <a:pt x="155" y="44"/>
                  </a:lnTo>
                  <a:lnTo>
                    <a:pt x="155" y="44"/>
                  </a:lnTo>
                  <a:lnTo>
                    <a:pt x="155" y="45"/>
                  </a:lnTo>
                  <a:lnTo>
                    <a:pt x="153" y="45"/>
                  </a:lnTo>
                  <a:lnTo>
                    <a:pt x="153" y="47"/>
                  </a:lnTo>
                  <a:lnTo>
                    <a:pt x="152" y="47"/>
                  </a:lnTo>
                  <a:lnTo>
                    <a:pt x="149" y="47"/>
                  </a:lnTo>
                  <a:lnTo>
                    <a:pt x="145" y="47"/>
                  </a:lnTo>
                  <a:lnTo>
                    <a:pt x="144" y="48"/>
                  </a:lnTo>
                  <a:lnTo>
                    <a:pt x="142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7"/>
                  </a:lnTo>
                  <a:lnTo>
                    <a:pt x="141" y="48"/>
                  </a:lnTo>
                  <a:lnTo>
                    <a:pt x="139" y="48"/>
                  </a:lnTo>
                  <a:lnTo>
                    <a:pt x="139" y="48"/>
                  </a:lnTo>
                  <a:lnTo>
                    <a:pt x="134" y="48"/>
                  </a:lnTo>
                  <a:lnTo>
                    <a:pt x="133" y="48"/>
                  </a:lnTo>
                  <a:lnTo>
                    <a:pt x="131" y="48"/>
                  </a:lnTo>
                  <a:lnTo>
                    <a:pt x="126" y="48"/>
                  </a:lnTo>
                  <a:lnTo>
                    <a:pt x="125" y="48"/>
                  </a:lnTo>
                  <a:lnTo>
                    <a:pt x="120" y="48"/>
                  </a:lnTo>
                  <a:lnTo>
                    <a:pt x="117" y="48"/>
                  </a:lnTo>
                  <a:lnTo>
                    <a:pt x="115" y="48"/>
                  </a:lnTo>
                  <a:lnTo>
                    <a:pt x="114" y="48"/>
                  </a:lnTo>
                  <a:lnTo>
                    <a:pt x="111" y="48"/>
                  </a:lnTo>
                  <a:lnTo>
                    <a:pt x="108" y="50"/>
                  </a:lnTo>
                  <a:lnTo>
                    <a:pt x="103" y="50"/>
                  </a:lnTo>
                  <a:lnTo>
                    <a:pt x="106" y="47"/>
                  </a:lnTo>
                  <a:lnTo>
                    <a:pt x="111" y="44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11" y="37"/>
                  </a:lnTo>
                  <a:lnTo>
                    <a:pt x="109" y="37"/>
                  </a:lnTo>
                  <a:lnTo>
                    <a:pt x="108" y="37"/>
                  </a:lnTo>
                  <a:lnTo>
                    <a:pt x="104" y="37"/>
                  </a:lnTo>
                  <a:lnTo>
                    <a:pt x="101" y="37"/>
                  </a:lnTo>
                  <a:lnTo>
                    <a:pt x="100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3" y="33"/>
                  </a:lnTo>
                  <a:lnTo>
                    <a:pt x="93" y="33"/>
                  </a:lnTo>
                  <a:lnTo>
                    <a:pt x="92" y="31"/>
                  </a:lnTo>
                  <a:lnTo>
                    <a:pt x="92" y="28"/>
                  </a:lnTo>
                  <a:lnTo>
                    <a:pt x="90" y="26"/>
                  </a:lnTo>
                  <a:lnTo>
                    <a:pt x="90" y="25"/>
                  </a:lnTo>
                  <a:lnTo>
                    <a:pt x="89" y="23"/>
                  </a:lnTo>
                  <a:lnTo>
                    <a:pt x="87" y="23"/>
                  </a:lnTo>
                  <a:lnTo>
                    <a:pt x="82" y="25"/>
                  </a:lnTo>
                  <a:lnTo>
                    <a:pt x="81" y="25"/>
                  </a:lnTo>
                  <a:lnTo>
                    <a:pt x="79" y="23"/>
                  </a:lnTo>
                  <a:lnTo>
                    <a:pt x="71" y="22"/>
                  </a:lnTo>
                  <a:lnTo>
                    <a:pt x="68" y="20"/>
                  </a:lnTo>
                  <a:lnTo>
                    <a:pt x="67" y="20"/>
                  </a:lnTo>
                  <a:lnTo>
                    <a:pt x="67" y="18"/>
                  </a:lnTo>
                  <a:lnTo>
                    <a:pt x="65" y="17"/>
                  </a:lnTo>
                  <a:lnTo>
                    <a:pt x="63" y="15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57" y="17"/>
                  </a:lnTo>
                  <a:lnTo>
                    <a:pt x="55" y="17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44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0" y="12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6" y="11"/>
                  </a:lnTo>
                  <a:lnTo>
                    <a:pt x="46" y="9"/>
                  </a:lnTo>
                  <a:lnTo>
                    <a:pt x="46" y="9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3" y="7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29" y="9"/>
                  </a:lnTo>
                  <a:lnTo>
                    <a:pt x="27" y="9"/>
                  </a:lnTo>
                  <a:lnTo>
                    <a:pt x="26" y="11"/>
                  </a:lnTo>
                  <a:lnTo>
                    <a:pt x="26" y="12"/>
                  </a:lnTo>
                  <a:lnTo>
                    <a:pt x="24" y="12"/>
                  </a:lnTo>
                  <a:lnTo>
                    <a:pt x="22" y="14"/>
                  </a:lnTo>
                  <a:lnTo>
                    <a:pt x="21" y="14"/>
                  </a:lnTo>
                  <a:lnTo>
                    <a:pt x="19" y="15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5"/>
                  </a:lnTo>
                  <a:lnTo>
                    <a:pt x="18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3" y="17"/>
                  </a:lnTo>
                  <a:lnTo>
                    <a:pt x="13" y="18"/>
                  </a:lnTo>
                  <a:lnTo>
                    <a:pt x="11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7" y="20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3" y="18"/>
                  </a:lnTo>
                  <a:lnTo>
                    <a:pt x="2" y="18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8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8" y="11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7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3" name="Freeform 300">
              <a:extLst>
                <a:ext uri="{FF2B5EF4-FFF2-40B4-BE49-F238E27FC236}">
                  <a16:creationId xmlns:a16="http://schemas.microsoft.com/office/drawing/2014/main" id="{6496B4FB-E700-4C39-BD5F-EACCC07EF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4061" y="4104048"/>
              <a:ext cx="93563" cy="85766"/>
            </a:xfrm>
            <a:custGeom>
              <a:avLst/>
              <a:gdLst>
                <a:gd name="T0" fmla="*/ 7 w 48"/>
                <a:gd name="T1" fmla="*/ 1 h 44"/>
                <a:gd name="T2" fmla="*/ 15 w 48"/>
                <a:gd name="T3" fmla="*/ 1 h 44"/>
                <a:gd name="T4" fmla="*/ 20 w 48"/>
                <a:gd name="T5" fmla="*/ 3 h 44"/>
                <a:gd name="T6" fmla="*/ 23 w 48"/>
                <a:gd name="T7" fmla="*/ 3 h 44"/>
                <a:gd name="T8" fmla="*/ 25 w 48"/>
                <a:gd name="T9" fmla="*/ 6 h 44"/>
                <a:gd name="T10" fmla="*/ 29 w 48"/>
                <a:gd name="T11" fmla="*/ 6 h 44"/>
                <a:gd name="T12" fmla="*/ 33 w 48"/>
                <a:gd name="T13" fmla="*/ 3 h 44"/>
                <a:gd name="T14" fmla="*/ 34 w 48"/>
                <a:gd name="T15" fmla="*/ 6 h 44"/>
                <a:gd name="T16" fmla="*/ 41 w 48"/>
                <a:gd name="T17" fmla="*/ 15 h 44"/>
                <a:gd name="T18" fmla="*/ 45 w 48"/>
                <a:gd name="T19" fmla="*/ 20 h 44"/>
                <a:gd name="T20" fmla="*/ 48 w 48"/>
                <a:gd name="T21" fmla="*/ 23 h 44"/>
                <a:gd name="T22" fmla="*/ 47 w 48"/>
                <a:gd name="T23" fmla="*/ 23 h 44"/>
                <a:gd name="T24" fmla="*/ 45 w 48"/>
                <a:gd name="T25" fmla="*/ 22 h 44"/>
                <a:gd name="T26" fmla="*/ 44 w 48"/>
                <a:gd name="T27" fmla="*/ 23 h 44"/>
                <a:gd name="T28" fmla="*/ 42 w 48"/>
                <a:gd name="T29" fmla="*/ 28 h 44"/>
                <a:gd name="T30" fmla="*/ 45 w 48"/>
                <a:gd name="T31" fmla="*/ 31 h 44"/>
                <a:gd name="T32" fmla="*/ 45 w 48"/>
                <a:gd name="T33" fmla="*/ 33 h 44"/>
                <a:gd name="T34" fmla="*/ 44 w 48"/>
                <a:gd name="T35" fmla="*/ 34 h 44"/>
                <a:gd name="T36" fmla="*/ 44 w 48"/>
                <a:gd name="T37" fmla="*/ 39 h 44"/>
                <a:gd name="T38" fmla="*/ 42 w 48"/>
                <a:gd name="T39" fmla="*/ 41 h 44"/>
                <a:gd name="T40" fmla="*/ 44 w 48"/>
                <a:gd name="T41" fmla="*/ 42 h 44"/>
                <a:gd name="T42" fmla="*/ 42 w 48"/>
                <a:gd name="T43" fmla="*/ 42 h 44"/>
                <a:gd name="T44" fmla="*/ 41 w 48"/>
                <a:gd name="T45" fmla="*/ 37 h 44"/>
                <a:gd name="T46" fmla="*/ 36 w 48"/>
                <a:gd name="T47" fmla="*/ 34 h 44"/>
                <a:gd name="T48" fmla="*/ 37 w 48"/>
                <a:gd name="T49" fmla="*/ 37 h 44"/>
                <a:gd name="T50" fmla="*/ 36 w 48"/>
                <a:gd name="T51" fmla="*/ 39 h 44"/>
                <a:gd name="T52" fmla="*/ 33 w 48"/>
                <a:gd name="T53" fmla="*/ 39 h 44"/>
                <a:gd name="T54" fmla="*/ 33 w 48"/>
                <a:gd name="T55" fmla="*/ 34 h 44"/>
                <a:gd name="T56" fmla="*/ 31 w 48"/>
                <a:gd name="T57" fmla="*/ 29 h 44"/>
                <a:gd name="T58" fmla="*/ 25 w 48"/>
                <a:gd name="T59" fmla="*/ 25 h 44"/>
                <a:gd name="T60" fmla="*/ 18 w 48"/>
                <a:gd name="T61" fmla="*/ 22 h 44"/>
                <a:gd name="T62" fmla="*/ 17 w 48"/>
                <a:gd name="T63" fmla="*/ 18 h 44"/>
                <a:gd name="T64" fmla="*/ 9 w 48"/>
                <a:gd name="T65" fmla="*/ 12 h 44"/>
                <a:gd name="T66" fmla="*/ 11 w 48"/>
                <a:gd name="T67" fmla="*/ 17 h 44"/>
                <a:gd name="T68" fmla="*/ 15 w 48"/>
                <a:gd name="T69" fmla="*/ 18 h 44"/>
                <a:gd name="T70" fmla="*/ 12 w 48"/>
                <a:gd name="T71" fmla="*/ 22 h 44"/>
                <a:gd name="T72" fmla="*/ 9 w 48"/>
                <a:gd name="T73" fmla="*/ 18 h 44"/>
                <a:gd name="T74" fmla="*/ 1 w 48"/>
                <a:gd name="T75" fmla="*/ 14 h 44"/>
                <a:gd name="T76" fmla="*/ 3 w 48"/>
                <a:gd name="T77" fmla="*/ 9 h 44"/>
                <a:gd name="T78" fmla="*/ 3 w 48"/>
                <a:gd name="T79" fmla="*/ 6 h 44"/>
                <a:gd name="T80" fmla="*/ 0 w 48"/>
                <a:gd name="T81" fmla="*/ 3 h 44"/>
                <a:gd name="T82" fmla="*/ 3 w 48"/>
                <a:gd name="T83" fmla="*/ 1 h 44"/>
                <a:gd name="T84" fmla="*/ 3 w 48"/>
                <a:gd name="T85" fmla="*/ 1 h 44"/>
                <a:gd name="T86" fmla="*/ 4 w 48"/>
                <a:gd name="T87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8" h="44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11" y="1"/>
                  </a:lnTo>
                  <a:lnTo>
                    <a:pt x="14" y="3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6"/>
                  </a:lnTo>
                  <a:lnTo>
                    <a:pt x="26" y="6"/>
                  </a:lnTo>
                  <a:lnTo>
                    <a:pt x="28" y="6"/>
                  </a:lnTo>
                  <a:lnTo>
                    <a:pt x="29" y="6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6"/>
                  </a:lnTo>
                  <a:lnTo>
                    <a:pt x="36" y="9"/>
                  </a:lnTo>
                  <a:lnTo>
                    <a:pt x="37" y="12"/>
                  </a:lnTo>
                  <a:lnTo>
                    <a:pt x="41" y="15"/>
                  </a:lnTo>
                  <a:lnTo>
                    <a:pt x="42" y="17"/>
                  </a:lnTo>
                  <a:lnTo>
                    <a:pt x="44" y="20"/>
                  </a:lnTo>
                  <a:lnTo>
                    <a:pt x="45" y="20"/>
                  </a:lnTo>
                  <a:lnTo>
                    <a:pt x="45" y="22"/>
                  </a:lnTo>
                  <a:lnTo>
                    <a:pt x="47" y="22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7" y="23"/>
                  </a:lnTo>
                  <a:lnTo>
                    <a:pt x="47" y="23"/>
                  </a:lnTo>
                  <a:lnTo>
                    <a:pt x="45" y="23"/>
                  </a:lnTo>
                  <a:lnTo>
                    <a:pt x="45" y="22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5"/>
                  </a:lnTo>
                  <a:lnTo>
                    <a:pt x="42" y="25"/>
                  </a:lnTo>
                  <a:lnTo>
                    <a:pt x="42" y="28"/>
                  </a:lnTo>
                  <a:lnTo>
                    <a:pt x="42" y="29"/>
                  </a:lnTo>
                  <a:lnTo>
                    <a:pt x="44" y="29"/>
                  </a:lnTo>
                  <a:lnTo>
                    <a:pt x="45" y="31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2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2"/>
                  </a:lnTo>
                  <a:lnTo>
                    <a:pt x="42" y="41"/>
                  </a:lnTo>
                  <a:lnTo>
                    <a:pt x="41" y="41"/>
                  </a:lnTo>
                  <a:lnTo>
                    <a:pt x="41" y="37"/>
                  </a:lnTo>
                  <a:lnTo>
                    <a:pt x="39" y="37"/>
                  </a:lnTo>
                  <a:lnTo>
                    <a:pt x="37" y="36"/>
                  </a:lnTo>
                  <a:lnTo>
                    <a:pt x="36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7"/>
                  </a:lnTo>
                  <a:lnTo>
                    <a:pt x="37" y="39"/>
                  </a:lnTo>
                  <a:lnTo>
                    <a:pt x="37" y="39"/>
                  </a:lnTo>
                  <a:lnTo>
                    <a:pt x="36" y="39"/>
                  </a:lnTo>
                  <a:lnTo>
                    <a:pt x="36" y="39"/>
                  </a:lnTo>
                  <a:lnTo>
                    <a:pt x="34" y="39"/>
                  </a:lnTo>
                  <a:lnTo>
                    <a:pt x="33" y="39"/>
                  </a:lnTo>
                  <a:lnTo>
                    <a:pt x="31" y="36"/>
                  </a:lnTo>
                  <a:lnTo>
                    <a:pt x="33" y="34"/>
                  </a:lnTo>
                  <a:lnTo>
                    <a:pt x="33" y="34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1" y="29"/>
                  </a:lnTo>
                  <a:lnTo>
                    <a:pt x="29" y="26"/>
                  </a:lnTo>
                  <a:lnTo>
                    <a:pt x="26" y="25"/>
                  </a:lnTo>
                  <a:lnTo>
                    <a:pt x="25" y="25"/>
                  </a:lnTo>
                  <a:lnTo>
                    <a:pt x="20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7" y="18"/>
                  </a:lnTo>
                  <a:lnTo>
                    <a:pt x="12" y="15"/>
                  </a:lnTo>
                  <a:lnTo>
                    <a:pt x="11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9" y="15"/>
                  </a:lnTo>
                  <a:lnTo>
                    <a:pt x="11" y="17"/>
                  </a:lnTo>
                  <a:lnTo>
                    <a:pt x="14" y="17"/>
                  </a:lnTo>
                  <a:lnTo>
                    <a:pt x="14" y="18"/>
                  </a:lnTo>
                  <a:lnTo>
                    <a:pt x="15" y="18"/>
                  </a:lnTo>
                  <a:lnTo>
                    <a:pt x="14" y="20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3"/>
                  </a:lnTo>
                  <a:lnTo>
                    <a:pt x="11" y="22"/>
                  </a:lnTo>
                  <a:lnTo>
                    <a:pt x="9" y="18"/>
                  </a:lnTo>
                  <a:lnTo>
                    <a:pt x="4" y="18"/>
                  </a:lnTo>
                  <a:lnTo>
                    <a:pt x="3" y="17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3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4" name="Freeform 301">
              <a:extLst>
                <a:ext uri="{FF2B5EF4-FFF2-40B4-BE49-F238E27FC236}">
                  <a16:creationId xmlns:a16="http://schemas.microsoft.com/office/drawing/2014/main" id="{9955D1FD-5E98-48B3-B9DD-46AF43A87A7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7034" y="4067012"/>
              <a:ext cx="343063" cy="469763"/>
            </a:xfrm>
            <a:custGeom>
              <a:avLst/>
              <a:gdLst>
                <a:gd name="T0" fmla="*/ 109 w 176"/>
                <a:gd name="T1" fmla="*/ 0 h 241"/>
                <a:gd name="T2" fmla="*/ 102 w 176"/>
                <a:gd name="T3" fmla="*/ 11 h 241"/>
                <a:gd name="T4" fmla="*/ 88 w 176"/>
                <a:gd name="T5" fmla="*/ 34 h 241"/>
                <a:gd name="T6" fmla="*/ 85 w 176"/>
                <a:gd name="T7" fmla="*/ 47 h 241"/>
                <a:gd name="T8" fmla="*/ 96 w 176"/>
                <a:gd name="T9" fmla="*/ 60 h 241"/>
                <a:gd name="T10" fmla="*/ 96 w 176"/>
                <a:gd name="T11" fmla="*/ 72 h 241"/>
                <a:gd name="T12" fmla="*/ 110 w 176"/>
                <a:gd name="T13" fmla="*/ 78 h 241"/>
                <a:gd name="T14" fmla="*/ 128 w 176"/>
                <a:gd name="T15" fmla="*/ 80 h 241"/>
                <a:gd name="T16" fmla="*/ 140 w 176"/>
                <a:gd name="T17" fmla="*/ 91 h 241"/>
                <a:gd name="T18" fmla="*/ 164 w 176"/>
                <a:gd name="T19" fmla="*/ 89 h 241"/>
                <a:gd name="T20" fmla="*/ 162 w 176"/>
                <a:gd name="T21" fmla="*/ 102 h 241"/>
                <a:gd name="T22" fmla="*/ 164 w 176"/>
                <a:gd name="T23" fmla="*/ 121 h 241"/>
                <a:gd name="T24" fmla="*/ 167 w 176"/>
                <a:gd name="T25" fmla="*/ 134 h 241"/>
                <a:gd name="T26" fmla="*/ 167 w 176"/>
                <a:gd name="T27" fmla="*/ 141 h 241"/>
                <a:gd name="T28" fmla="*/ 172 w 176"/>
                <a:gd name="T29" fmla="*/ 151 h 241"/>
                <a:gd name="T30" fmla="*/ 173 w 176"/>
                <a:gd name="T31" fmla="*/ 162 h 241"/>
                <a:gd name="T32" fmla="*/ 167 w 176"/>
                <a:gd name="T33" fmla="*/ 149 h 241"/>
                <a:gd name="T34" fmla="*/ 159 w 176"/>
                <a:gd name="T35" fmla="*/ 152 h 241"/>
                <a:gd name="T36" fmla="*/ 143 w 176"/>
                <a:gd name="T37" fmla="*/ 154 h 241"/>
                <a:gd name="T38" fmla="*/ 132 w 176"/>
                <a:gd name="T39" fmla="*/ 157 h 241"/>
                <a:gd name="T40" fmla="*/ 139 w 176"/>
                <a:gd name="T41" fmla="*/ 165 h 241"/>
                <a:gd name="T42" fmla="*/ 143 w 176"/>
                <a:gd name="T43" fmla="*/ 170 h 241"/>
                <a:gd name="T44" fmla="*/ 140 w 176"/>
                <a:gd name="T45" fmla="*/ 170 h 241"/>
                <a:gd name="T46" fmla="*/ 134 w 176"/>
                <a:gd name="T47" fmla="*/ 170 h 241"/>
                <a:gd name="T48" fmla="*/ 131 w 176"/>
                <a:gd name="T49" fmla="*/ 182 h 241"/>
                <a:gd name="T50" fmla="*/ 137 w 176"/>
                <a:gd name="T51" fmla="*/ 190 h 241"/>
                <a:gd name="T52" fmla="*/ 139 w 176"/>
                <a:gd name="T53" fmla="*/ 195 h 241"/>
                <a:gd name="T54" fmla="*/ 135 w 176"/>
                <a:gd name="T55" fmla="*/ 217 h 241"/>
                <a:gd name="T56" fmla="*/ 128 w 176"/>
                <a:gd name="T57" fmla="*/ 236 h 241"/>
                <a:gd name="T58" fmla="*/ 121 w 176"/>
                <a:gd name="T59" fmla="*/ 231 h 241"/>
                <a:gd name="T60" fmla="*/ 126 w 176"/>
                <a:gd name="T61" fmla="*/ 215 h 241"/>
                <a:gd name="T62" fmla="*/ 115 w 176"/>
                <a:gd name="T63" fmla="*/ 212 h 241"/>
                <a:gd name="T64" fmla="*/ 104 w 176"/>
                <a:gd name="T65" fmla="*/ 211 h 241"/>
                <a:gd name="T66" fmla="*/ 93 w 176"/>
                <a:gd name="T67" fmla="*/ 212 h 241"/>
                <a:gd name="T68" fmla="*/ 85 w 176"/>
                <a:gd name="T69" fmla="*/ 211 h 241"/>
                <a:gd name="T70" fmla="*/ 80 w 176"/>
                <a:gd name="T71" fmla="*/ 203 h 241"/>
                <a:gd name="T72" fmla="*/ 74 w 176"/>
                <a:gd name="T73" fmla="*/ 195 h 241"/>
                <a:gd name="T74" fmla="*/ 66 w 176"/>
                <a:gd name="T75" fmla="*/ 187 h 241"/>
                <a:gd name="T76" fmla="*/ 60 w 176"/>
                <a:gd name="T77" fmla="*/ 182 h 241"/>
                <a:gd name="T78" fmla="*/ 46 w 176"/>
                <a:gd name="T79" fmla="*/ 178 h 241"/>
                <a:gd name="T80" fmla="*/ 38 w 176"/>
                <a:gd name="T81" fmla="*/ 176 h 241"/>
                <a:gd name="T82" fmla="*/ 27 w 176"/>
                <a:gd name="T83" fmla="*/ 175 h 241"/>
                <a:gd name="T84" fmla="*/ 19 w 176"/>
                <a:gd name="T85" fmla="*/ 167 h 241"/>
                <a:gd name="T86" fmla="*/ 3 w 176"/>
                <a:gd name="T87" fmla="*/ 159 h 241"/>
                <a:gd name="T88" fmla="*/ 8 w 176"/>
                <a:gd name="T89" fmla="*/ 145 h 241"/>
                <a:gd name="T90" fmla="*/ 17 w 176"/>
                <a:gd name="T91" fmla="*/ 140 h 241"/>
                <a:gd name="T92" fmla="*/ 22 w 176"/>
                <a:gd name="T93" fmla="*/ 135 h 241"/>
                <a:gd name="T94" fmla="*/ 27 w 176"/>
                <a:gd name="T95" fmla="*/ 124 h 241"/>
                <a:gd name="T96" fmla="*/ 22 w 176"/>
                <a:gd name="T97" fmla="*/ 118 h 241"/>
                <a:gd name="T98" fmla="*/ 25 w 176"/>
                <a:gd name="T99" fmla="*/ 105 h 241"/>
                <a:gd name="T100" fmla="*/ 24 w 176"/>
                <a:gd name="T101" fmla="*/ 89 h 241"/>
                <a:gd name="T102" fmla="*/ 17 w 176"/>
                <a:gd name="T103" fmla="*/ 72 h 241"/>
                <a:gd name="T104" fmla="*/ 22 w 176"/>
                <a:gd name="T105" fmla="*/ 71 h 241"/>
                <a:gd name="T106" fmla="*/ 25 w 176"/>
                <a:gd name="T107" fmla="*/ 61 h 241"/>
                <a:gd name="T108" fmla="*/ 30 w 176"/>
                <a:gd name="T109" fmla="*/ 61 h 241"/>
                <a:gd name="T110" fmla="*/ 33 w 176"/>
                <a:gd name="T111" fmla="*/ 64 h 241"/>
                <a:gd name="T112" fmla="*/ 44 w 176"/>
                <a:gd name="T113" fmla="*/ 45 h 241"/>
                <a:gd name="T114" fmla="*/ 50 w 176"/>
                <a:gd name="T115" fmla="*/ 33 h 241"/>
                <a:gd name="T116" fmla="*/ 57 w 176"/>
                <a:gd name="T117" fmla="*/ 23 h 241"/>
                <a:gd name="T118" fmla="*/ 68 w 176"/>
                <a:gd name="T119" fmla="*/ 25 h 241"/>
                <a:gd name="T120" fmla="*/ 83 w 176"/>
                <a:gd name="T121" fmla="*/ 17 h 241"/>
                <a:gd name="T122" fmla="*/ 106 w 176"/>
                <a:gd name="T12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76" h="241">
                  <a:moveTo>
                    <a:pt x="12" y="141"/>
                  </a:move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2" y="143"/>
                  </a:lnTo>
                  <a:lnTo>
                    <a:pt x="12" y="143"/>
                  </a:lnTo>
                  <a:lnTo>
                    <a:pt x="12" y="141"/>
                  </a:lnTo>
                  <a:lnTo>
                    <a:pt x="12" y="141"/>
                  </a:lnTo>
                  <a:close/>
                  <a:moveTo>
                    <a:pt x="107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3" y="4"/>
                  </a:lnTo>
                  <a:lnTo>
                    <a:pt x="115" y="6"/>
                  </a:lnTo>
                  <a:lnTo>
                    <a:pt x="112" y="8"/>
                  </a:lnTo>
                  <a:lnTo>
                    <a:pt x="112" y="9"/>
                  </a:lnTo>
                  <a:lnTo>
                    <a:pt x="112" y="9"/>
                  </a:lnTo>
                  <a:lnTo>
                    <a:pt x="110" y="9"/>
                  </a:lnTo>
                  <a:lnTo>
                    <a:pt x="109" y="9"/>
                  </a:lnTo>
                  <a:lnTo>
                    <a:pt x="106" y="11"/>
                  </a:lnTo>
                  <a:lnTo>
                    <a:pt x="102" y="11"/>
                  </a:lnTo>
                  <a:lnTo>
                    <a:pt x="102" y="12"/>
                  </a:lnTo>
                  <a:lnTo>
                    <a:pt x="98" y="19"/>
                  </a:lnTo>
                  <a:lnTo>
                    <a:pt x="96" y="19"/>
                  </a:lnTo>
                  <a:lnTo>
                    <a:pt x="94" y="20"/>
                  </a:lnTo>
                  <a:lnTo>
                    <a:pt x="93" y="22"/>
                  </a:lnTo>
                  <a:lnTo>
                    <a:pt x="91" y="23"/>
                  </a:lnTo>
                  <a:lnTo>
                    <a:pt x="91" y="25"/>
                  </a:lnTo>
                  <a:lnTo>
                    <a:pt x="90" y="28"/>
                  </a:lnTo>
                  <a:lnTo>
                    <a:pt x="88" y="33"/>
                  </a:lnTo>
                  <a:lnTo>
                    <a:pt x="88" y="34"/>
                  </a:lnTo>
                  <a:lnTo>
                    <a:pt x="87" y="39"/>
                  </a:lnTo>
                  <a:lnTo>
                    <a:pt x="87" y="41"/>
                  </a:lnTo>
                  <a:lnTo>
                    <a:pt x="85" y="42"/>
                  </a:lnTo>
                  <a:lnTo>
                    <a:pt x="85" y="44"/>
                  </a:lnTo>
                  <a:lnTo>
                    <a:pt x="83" y="45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5" y="47"/>
                  </a:lnTo>
                  <a:lnTo>
                    <a:pt x="85" y="47"/>
                  </a:lnTo>
                  <a:lnTo>
                    <a:pt x="87" y="45"/>
                  </a:lnTo>
                  <a:lnTo>
                    <a:pt x="87" y="47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0" y="48"/>
                  </a:lnTo>
                  <a:lnTo>
                    <a:pt x="90" y="48"/>
                  </a:lnTo>
                  <a:lnTo>
                    <a:pt x="91" y="52"/>
                  </a:lnTo>
                  <a:lnTo>
                    <a:pt x="93" y="55"/>
                  </a:lnTo>
                  <a:lnTo>
                    <a:pt x="94" y="58"/>
                  </a:lnTo>
                  <a:lnTo>
                    <a:pt x="96" y="60"/>
                  </a:lnTo>
                  <a:lnTo>
                    <a:pt x="96" y="60"/>
                  </a:lnTo>
                  <a:lnTo>
                    <a:pt x="96" y="63"/>
                  </a:lnTo>
                  <a:lnTo>
                    <a:pt x="96" y="63"/>
                  </a:lnTo>
                  <a:lnTo>
                    <a:pt x="96" y="64"/>
                  </a:lnTo>
                  <a:lnTo>
                    <a:pt x="96" y="64"/>
                  </a:lnTo>
                  <a:lnTo>
                    <a:pt x="96" y="67"/>
                  </a:lnTo>
                  <a:lnTo>
                    <a:pt x="94" y="67"/>
                  </a:lnTo>
                  <a:lnTo>
                    <a:pt x="94" y="71"/>
                  </a:lnTo>
                  <a:lnTo>
                    <a:pt x="94" y="71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98" y="74"/>
                  </a:lnTo>
                  <a:lnTo>
                    <a:pt x="99" y="74"/>
                  </a:lnTo>
                  <a:lnTo>
                    <a:pt x="99" y="75"/>
                  </a:lnTo>
                  <a:lnTo>
                    <a:pt x="101" y="77"/>
                  </a:lnTo>
                  <a:lnTo>
                    <a:pt x="102" y="78"/>
                  </a:lnTo>
                  <a:lnTo>
                    <a:pt x="104" y="78"/>
                  </a:lnTo>
                  <a:lnTo>
                    <a:pt x="104" y="78"/>
                  </a:lnTo>
                  <a:lnTo>
                    <a:pt x="107" y="78"/>
                  </a:lnTo>
                  <a:lnTo>
                    <a:pt x="110" y="78"/>
                  </a:lnTo>
                  <a:lnTo>
                    <a:pt x="113" y="78"/>
                  </a:lnTo>
                  <a:lnTo>
                    <a:pt x="115" y="78"/>
                  </a:lnTo>
                  <a:lnTo>
                    <a:pt x="117" y="78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1" y="77"/>
                  </a:lnTo>
                  <a:lnTo>
                    <a:pt x="123" y="78"/>
                  </a:lnTo>
                  <a:lnTo>
                    <a:pt x="124" y="78"/>
                  </a:lnTo>
                  <a:lnTo>
                    <a:pt x="126" y="78"/>
                  </a:lnTo>
                  <a:lnTo>
                    <a:pt x="128" y="80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80"/>
                  </a:lnTo>
                  <a:lnTo>
                    <a:pt x="132" y="83"/>
                  </a:lnTo>
                  <a:lnTo>
                    <a:pt x="134" y="86"/>
                  </a:lnTo>
                  <a:lnTo>
                    <a:pt x="137" y="88"/>
                  </a:lnTo>
                  <a:lnTo>
                    <a:pt x="139" y="91"/>
                  </a:lnTo>
                  <a:lnTo>
                    <a:pt x="139" y="91"/>
                  </a:lnTo>
                  <a:lnTo>
                    <a:pt x="140" y="91"/>
                  </a:lnTo>
                  <a:lnTo>
                    <a:pt x="140" y="91"/>
                  </a:lnTo>
                  <a:lnTo>
                    <a:pt x="142" y="91"/>
                  </a:lnTo>
                  <a:lnTo>
                    <a:pt x="142" y="91"/>
                  </a:lnTo>
                  <a:lnTo>
                    <a:pt x="143" y="91"/>
                  </a:lnTo>
                  <a:lnTo>
                    <a:pt x="147" y="91"/>
                  </a:lnTo>
                  <a:lnTo>
                    <a:pt x="150" y="91"/>
                  </a:lnTo>
                  <a:lnTo>
                    <a:pt x="153" y="91"/>
                  </a:lnTo>
                  <a:lnTo>
                    <a:pt x="158" y="91"/>
                  </a:lnTo>
                  <a:lnTo>
                    <a:pt x="161" y="89"/>
                  </a:lnTo>
                  <a:lnTo>
                    <a:pt x="162" y="89"/>
                  </a:lnTo>
                  <a:lnTo>
                    <a:pt x="164" y="89"/>
                  </a:lnTo>
                  <a:lnTo>
                    <a:pt x="165" y="89"/>
                  </a:lnTo>
                  <a:lnTo>
                    <a:pt x="167" y="91"/>
                  </a:lnTo>
                  <a:lnTo>
                    <a:pt x="167" y="91"/>
                  </a:lnTo>
                  <a:lnTo>
                    <a:pt x="169" y="93"/>
                  </a:lnTo>
                  <a:lnTo>
                    <a:pt x="167" y="94"/>
                  </a:lnTo>
                  <a:lnTo>
                    <a:pt x="165" y="96"/>
                  </a:lnTo>
                  <a:lnTo>
                    <a:pt x="165" y="97"/>
                  </a:lnTo>
                  <a:lnTo>
                    <a:pt x="165" y="99"/>
                  </a:lnTo>
                  <a:lnTo>
                    <a:pt x="164" y="100"/>
                  </a:lnTo>
                  <a:lnTo>
                    <a:pt x="162" y="102"/>
                  </a:lnTo>
                  <a:lnTo>
                    <a:pt x="162" y="104"/>
                  </a:lnTo>
                  <a:lnTo>
                    <a:pt x="162" y="105"/>
                  </a:lnTo>
                  <a:lnTo>
                    <a:pt x="162" y="108"/>
                  </a:lnTo>
                  <a:lnTo>
                    <a:pt x="162" y="113"/>
                  </a:lnTo>
                  <a:lnTo>
                    <a:pt x="162" y="115"/>
                  </a:lnTo>
                  <a:lnTo>
                    <a:pt x="162" y="115"/>
                  </a:lnTo>
                  <a:lnTo>
                    <a:pt x="162" y="116"/>
                  </a:lnTo>
                  <a:lnTo>
                    <a:pt x="162" y="118"/>
                  </a:lnTo>
                  <a:lnTo>
                    <a:pt x="162" y="119"/>
                  </a:lnTo>
                  <a:lnTo>
                    <a:pt x="164" y="121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7" y="126"/>
                  </a:lnTo>
                  <a:lnTo>
                    <a:pt x="167" y="126"/>
                  </a:lnTo>
                  <a:lnTo>
                    <a:pt x="169" y="130"/>
                  </a:lnTo>
                  <a:lnTo>
                    <a:pt x="170" y="130"/>
                  </a:lnTo>
                  <a:lnTo>
                    <a:pt x="170" y="130"/>
                  </a:lnTo>
                  <a:lnTo>
                    <a:pt x="169" y="132"/>
                  </a:lnTo>
                  <a:lnTo>
                    <a:pt x="169" y="132"/>
                  </a:lnTo>
                  <a:lnTo>
                    <a:pt x="167" y="134"/>
                  </a:lnTo>
                  <a:lnTo>
                    <a:pt x="162" y="138"/>
                  </a:lnTo>
                  <a:lnTo>
                    <a:pt x="162" y="138"/>
                  </a:lnTo>
                  <a:lnTo>
                    <a:pt x="162" y="140"/>
                  </a:lnTo>
                  <a:lnTo>
                    <a:pt x="164" y="138"/>
                  </a:lnTo>
                  <a:lnTo>
                    <a:pt x="164" y="140"/>
                  </a:lnTo>
                  <a:lnTo>
                    <a:pt x="165" y="140"/>
                  </a:lnTo>
                  <a:lnTo>
                    <a:pt x="165" y="140"/>
                  </a:lnTo>
                  <a:lnTo>
                    <a:pt x="165" y="141"/>
                  </a:lnTo>
                  <a:lnTo>
                    <a:pt x="167" y="141"/>
                  </a:lnTo>
                  <a:lnTo>
                    <a:pt x="167" y="141"/>
                  </a:lnTo>
                  <a:lnTo>
                    <a:pt x="169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72" y="145"/>
                  </a:lnTo>
                  <a:lnTo>
                    <a:pt x="172" y="146"/>
                  </a:lnTo>
                  <a:lnTo>
                    <a:pt x="172" y="146"/>
                  </a:lnTo>
                  <a:lnTo>
                    <a:pt x="172" y="149"/>
                  </a:lnTo>
                  <a:lnTo>
                    <a:pt x="172" y="149"/>
                  </a:lnTo>
                  <a:lnTo>
                    <a:pt x="173" y="149"/>
                  </a:lnTo>
                  <a:lnTo>
                    <a:pt x="172" y="151"/>
                  </a:lnTo>
                  <a:lnTo>
                    <a:pt x="173" y="151"/>
                  </a:lnTo>
                  <a:lnTo>
                    <a:pt x="173" y="152"/>
                  </a:lnTo>
                  <a:lnTo>
                    <a:pt x="175" y="156"/>
                  </a:lnTo>
                  <a:lnTo>
                    <a:pt x="175" y="156"/>
                  </a:lnTo>
                  <a:lnTo>
                    <a:pt x="175" y="157"/>
                  </a:lnTo>
                  <a:lnTo>
                    <a:pt x="175" y="159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59"/>
                  </a:lnTo>
                  <a:lnTo>
                    <a:pt x="173" y="156"/>
                  </a:lnTo>
                  <a:lnTo>
                    <a:pt x="172" y="156"/>
                  </a:lnTo>
                  <a:lnTo>
                    <a:pt x="172" y="152"/>
                  </a:lnTo>
                  <a:lnTo>
                    <a:pt x="170" y="151"/>
                  </a:lnTo>
                  <a:lnTo>
                    <a:pt x="169" y="149"/>
                  </a:lnTo>
                  <a:lnTo>
                    <a:pt x="169" y="149"/>
                  </a:lnTo>
                  <a:lnTo>
                    <a:pt x="167" y="149"/>
                  </a:lnTo>
                  <a:lnTo>
                    <a:pt x="167" y="149"/>
                  </a:lnTo>
                  <a:lnTo>
                    <a:pt x="165" y="149"/>
                  </a:lnTo>
                  <a:lnTo>
                    <a:pt x="165" y="151"/>
                  </a:lnTo>
                  <a:lnTo>
                    <a:pt x="164" y="152"/>
                  </a:lnTo>
                  <a:lnTo>
                    <a:pt x="162" y="154"/>
                  </a:lnTo>
                  <a:lnTo>
                    <a:pt x="162" y="154"/>
                  </a:lnTo>
                  <a:lnTo>
                    <a:pt x="161" y="154"/>
                  </a:lnTo>
                  <a:lnTo>
                    <a:pt x="159" y="154"/>
                  </a:lnTo>
                  <a:lnTo>
                    <a:pt x="159" y="154"/>
                  </a:lnTo>
                  <a:lnTo>
                    <a:pt x="159" y="152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6" y="151"/>
                  </a:lnTo>
                  <a:lnTo>
                    <a:pt x="156" y="152"/>
                  </a:lnTo>
                  <a:lnTo>
                    <a:pt x="156" y="152"/>
                  </a:lnTo>
                  <a:lnTo>
                    <a:pt x="156" y="154"/>
                  </a:lnTo>
                  <a:lnTo>
                    <a:pt x="158" y="154"/>
                  </a:lnTo>
                  <a:lnTo>
                    <a:pt x="156" y="154"/>
                  </a:lnTo>
                  <a:lnTo>
                    <a:pt x="147" y="154"/>
                  </a:lnTo>
                  <a:lnTo>
                    <a:pt x="143" y="154"/>
                  </a:lnTo>
                  <a:lnTo>
                    <a:pt x="140" y="154"/>
                  </a:lnTo>
                  <a:lnTo>
                    <a:pt x="140" y="154"/>
                  </a:lnTo>
                  <a:lnTo>
                    <a:pt x="139" y="154"/>
                  </a:lnTo>
                  <a:lnTo>
                    <a:pt x="137" y="154"/>
                  </a:lnTo>
                  <a:lnTo>
                    <a:pt x="137" y="154"/>
                  </a:lnTo>
                  <a:lnTo>
                    <a:pt x="135" y="154"/>
                  </a:lnTo>
                  <a:lnTo>
                    <a:pt x="134" y="154"/>
                  </a:lnTo>
                  <a:lnTo>
                    <a:pt x="134" y="156"/>
                  </a:lnTo>
                  <a:lnTo>
                    <a:pt x="132" y="154"/>
                  </a:lnTo>
                  <a:lnTo>
                    <a:pt x="132" y="157"/>
                  </a:lnTo>
                  <a:lnTo>
                    <a:pt x="132" y="160"/>
                  </a:lnTo>
                  <a:lnTo>
                    <a:pt x="132" y="163"/>
                  </a:lnTo>
                  <a:lnTo>
                    <a:pt x="134" y="163"/>
                  </a:lnTo>
                  <a:lnTo>
                    <a:pt x="134" y="163"/>
                  </a:lnTo>
                  <a:lnTo>
                    <a:pt x="135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9" y="163"/>
                  </a:lnTo>
                  <a:lnTo>
                    <a:pt x="139" y="165"/>
                  </a:lnTo>
                  <a:lnTo>
                    <a:pt x="140" y="165"/>
                  </a:lnTo>
                  <a:lnTo>
                    <a:pt x="140" y="163"/>
                  </a:lnTo>
                  <a:lnTo>
                    <a:pt x="140" y="163"/>
                  </a:lnTo>
                  <a:lnTo>
                    <a:pt x="142" y="165"/>
                  </a:lnTo>
                  <a:lnTo>
                    <a:pt x="142" y="165"/>
                  </a:lnTo>
                  <a:lnTo>
                    <a:pt x="142" y="167"/>
                  </a:lnTo>
                  <a:lnTo>
                    <a:pt x="143" y="167"/>
                  </a:lnTo>
                  <a:lnTo>
                    <a:pt x="143" y="168"/>
                  </a:lnTo>
                  <a:lnTo>
                    <a:pt x="143" y="168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39" y="170"/>
                  </a:lnTo>
                  <a:lnTo>
                    <a:pt x="139" y="168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70"/>
                  </a:lnTo>
                  <a:lnTo>
                    <a:pt x="134" y="171"/>
                  </a:lnTo>
                  <a:lnTo>
                    <a:pt x="132" y="171"/>
                  </a:lnTo>
                  <a:lnTo>
                    <a:pt x="132" y="171"/>
                  </a:lnTo>
                  <a:lnTo>
                    <a:pt x="131" y="171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6"/>
                  </a:lnTo>
                  <a:lnTo>
                    <a:pt x="129" y="179"/>
                  </a:lnTo>
                  <a:lnTo>
                    <a:pt x="129" y="181"/>
                  </a:lnTo>
                  <a:lnTo>
                    <a:pt x="131" y="182"/>
                  </a:lnTo>
                  <a:lnTo>
                    <a:pt x="132" y="184"/>
                  </a:lnTo>
                  <a:lnTo>
                    <a:pt x="134" y="186"/>
                  </a:lnTo>
                  <a:lnTo>
                    <a:pt x="134" y="186"/>
                  </a:lnTo>
                  <a:lnTo>
                    <a:pt x="135" y="186"/>
                  </a:lnTo>
                  <a:lnTo>
                    <a:pt x="135" y="187"/>
                  </a:lnTo>
                  <a:lnTo>
                    <a:pt x="137" y="187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40" y="197"/>
                  </a:lnTo>
                  <a:lnTo>
                    <a:pt x="139" y="197"/>
                  </a:lnTo>
                  <a:lnTo>
                    <a:pt x="139" y="200"/>
                  </a:lnTo>
                  <a:lnTo>
                    <a:pt x="139" y="203"/>
                  </a:lnTo>
                  <a:lnTo>
                    <a:pt x="139" y="204"/>
                  </a:lnTo>
                  <a:lnTo>
                    <a:pt x="137" y="208"/>
                  </a:lnTo>
                  <a:lnTo>
                    <a:pt x="137" y="212"/>
                  </a:lnTo>
                  <a:lnTo>
                    <a:pt x="135" y="217"/>
                  </a:lnTo>
                  <a:lnTo>
                    <a:pt x="135" y="223"/>
                  </a:lnTo>
                  <a:lnTo>
                    <a:pt x="134" y="228"/>
                  </a:lnTo>
                  <a:lnTo>
                    <a:pt x="132" y="231"/>
                  </a:lnTo>
                  <a:lnTo>
                    <a:pt x="132" y="236"/>
                  </a:lnTo>
                  <a:lnTo>
                    <a:pt x="132" y="239"/>
                  </a:lnTo>
                  <a:lnTo>
                    <a:pt x="131" y="241"/>
                  </a:lnTo>
                  <a:lnTo>
                    <a:pt x="131" y="239"/>
                  </a:lnTo>
                  <a:lnTo>
                    <a:pt x="129" y="238"/>
                  </a:lnTo>
                  <a:lnTo>
                    <a:pt x="129" y="238"/>
                  </a:lnTo>
                  <a:lnTo>
                    <a:pt x="128" y="236"/>
                  </a:lnTo>
                  <a:lnTo>
                    <a:pt x="128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4" y="234"/>
                  </a:lnTo>
                  <a:lnTo>
                    <a:pt x="124" y="234"/>
                  </a:lnTo>
                  <a:lnTo>
                    <a:pt x="123" y="234"/>
                  </a:lnTo>
                  <a:lnTo>
                    <a:pt x="121" y="234"/>
                  </a:lnTo>
                  <a:lnTo>
                    <a:pt x="120" y="234"/>
                  </a:lnTo>
                  <a:lnTo>
                    <a:pt x="121" y="231"/>
                  </a:lnTo>
                  <a:lnTo>
                    <a:pt x="124" y="227"/>
                  </a:lnTo>
                  <a:lnTo>
                    <a:pt x="126" y="223"/>
                  </a:lnTo>
                  <a:lnTo>
                    <a:pt x="129" y="220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7"/>
                  </a:lnTo>
                  <a:lnTo>
                    <a:pt x="129" y="217"/>
                  </a:lnTo>
                  <a:lnTo>
                    <a:pt x="128" y="217"/>
                  </a:lnTo>
                  <a:lnTo>
                    <a:pt x="126" y="215"/>
                  </a:lnTo>
                  <a:lnTo>
                    <a:pt x="126" y="215"/>
                  </a:lnTo>
                  <a:lnTo>
                    <a:pt x="124" y="215"/>
                  </a:lnTo>
                  <a:lnTo>
                    <a:pt x="123" y="214"/>
                  </a:lnTo>
                  <a:lnTo>
                    <a:pt x="123" y="214"/>
                  </a:lnTo>
                  <a:lnTo>
                    <a:pt x="121" y="214"/>
                  </a:lnTo>
                  <a:lnTo>
                    <a:pt x="121" y="212"/>
                  </a:lnTo>
                  <a:lnTo>
                    <a:pt x="118" y="211"/>
                  </a:lnTo>
                  <a:lnTo>
                    <a:pt x="117" y="211"/>
                  </a:lnTo>
                  <a:lnTo>
                    <a:pt x="117" y="211"/>
                  </a:lnTo>
                  <a:lnTo>
                    <a:pt x="115" y="212"/>
                  </a:lnTo>
                  <a:lnTo>
                    <a:pt x="113" y="212"/>
                  </a:lnTo>
                  <a:lnTo>
                    <a:pt x="112" y="212"/>
                  </a:lnTo>
                  <a:lnTo>
                    <a:pt x="110" y="212"/>
                  </a:lnTo>
                  <a:lnTo>
                    <a:pt x="110" y="212"/>
                  </a:lnTo>
                  <a:lnTo>
                    <a:pt x="109" y="212"/>
                  </a:lnTo>
                  <a:lnTo>
                    <a:pt x="109" y="211"/>
                  </a:lnTo>
                  <a:lnTo>
                    <a:pt x="107" y="211"/>
                  </a:lnTo>
                  <a:lnTo>
                    <a:pt x="106" y="211"/>
                  </a:lnTo>
                  <a:lnTo>
                    <a:pt x="106" y="211"/>
                  </a:lnTo>
                  <a:lnTo>
                    <a:pt x="104" y="211"/>
                  </a:lnTo>
                  <a:lnTo>
                    <a:pt x="102" y="212"/>
                  </a:lnTo>
                  <a:lnTo>
                    <a:pt x="102" y="212"/>
                  </a:lnTo>
                  <a:lnTo>
                    <a:pt x="101" y="212"/>
                  </a:lnTo>
                  <a:lnTo>
                    <a:pt x="99" y="214"/>
                  </a:lnTo>
                  <a:lnTo>
                    <a:pt x="99" y="214"/>
                  </a:lnTo>
                  <a:lnTo>
                    <a:pt x="98" y="214"/>
                  </a:lnTo>
                  <a:lnTo>
                    <a:pt x="96" y="214"/>
                  </a:lnTo>
                  <a:lnTo>
                    <a:pt x="94" y="214"/>
                  </a:lnTo>
                  <a:lnTo>
                    <a:pt x="93" y="214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1" y="214"/>
                  </a:lnTo>
                  <a:lnTo>
                    <a:pt x="90" y="214"/>
                  </a:lnTo>
                  <a:lnTo>
                    <a:pt x="90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2"/>
                  </a:lnTo>
                  <a:lnTo>
                    <a:pt x="85" y="212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09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3" y="204"/>
                  </a:lnTo>
                  <a:lnTo>
                    <a:pt x="82" y="204"/>
                  </a:lnTo>
                  <a:lnTo>
                    <a:pt x="82" y="204"/>
                  </a:lnTo>
                  <a:lnTo>
                    <a:pt x="80" y="203"/>
                  </a:lnTo>
                  <a:lnTo>
                    <a:pt x="80" y="203"/>
                  </a:lnTo>
                  <a:lnTo>
                    <a:pt x="80" y="201"/>
                  </a:lnTo>
                  <a:lnTo>
                    <a:pt x="80" y="200"/>
                  </a:lnTo>
                  <a:lnTo>
                    <a:pt x="79" y="200"/>
                  </a:lnTo>
                  <a:lnTo>
                    <a:pt x="79" y="198"/>
                  </a:lnTo>
                  <a:lnTo>
                    <a:pt x="77" y="197"/>
                  </a:lnTo>
                  <a:lnTo>
                    <a:pt x="77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4" y="195"/>
                  </a:lnTo>
                  <a:lnTo>
                    <a:pt x="74" y="195"/>
                  </a:lnTo>
                  <a:lnTo>
                    <a:pt x="72" y="193"/>
                  </a:lnTo>
                  <a:lnTo>
                    <a:pt x="71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2"/>
                  </a:lnTo>
                  <a:lnTo>
                    <a:pt x="68" y="190"/>
                  </a:lnTo>
                  <a:lnTo>
                    <a:pt x="68" y="190"/>
                  </a:lnTo>
                  <a:lnTo>
                    <a:pt x="68" y="189"/>
                  </a:lnTo>
                  <a:lnTo>
                    <a:pt x="68" y="187"/>
                  </a:lnTo>
                  <a:lnTo>
                    <a:pt x="66" y="187"/>
                  </a:lnTo>
                  <a:lnTo>
                    <a:pt x="66" y="186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3" y="184"/>
                  </a:lnTo>
                  <a:lnTo>
                    <a:pt x="61" y="184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8" y="181"/>
                  </a:lnTo>
                  <a:lnTo>
                    <a:pt x="58" y="181"/>
                  </a:lnTo>
                  <a:lnTo>
                    <a:pt x="57" y="181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81"/>
                  </a:lnTo>
                  <a:lnTo>
                    <a:pt x="52" y="179"/>
                  </a:lnTo>
                  <a:lnTo>
                    <a:pt x="50" y="178"/>
                  </a:lnTo>
                  <a:lnTo>
                    <a:pt x="47" y="178"/>
                  </a:lnTo>
                  <a:lnTo>
                    <a:pt x="46" y="178"/>
                  </a:lnTo>
                  <a:lnTo>
                    <a:pt x="44" y="176"/>
                  </a:lnTo>
                  <a:lnTo>
                    <a:pt x="44" y="175"/>
                  </a:lnTo>
                  <a:lnTo>
                    <a:pt x="42" y="175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3"/>
                  </a:lnTo>
                  <a:lnTo>
                    <a:pt x="38" y="175"/>
                  </a:lnTo>
                  <a:lnTo>
                    <a:pt x="38" y="175"/>
                  </a:lnTo>
                  <a:lnTo>
                    <a:pt x="38" y="176"/>
                  </a:lnTo>
                  <a:lnTo>
                    <a:pt x="38" y="176"/>
                  </a:lnTo>
                  <a:lnTo>
                    <a:pt x="36" y="176"/>
                  </a:lnTo>
                  <a:lnTo>
                    <a:pt x="35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1" y="176"/>
                  </a:lnTo>
                  <a:lnTo>
                    <a:pt x="31" y="176"/>
                  </a:lnTo>
                  <a:lnTo>
                    <a:pt x="30" y="175"/>
                  </a:lnTo>
                  <a:lnTo>
                    <a:pt x="28" y="175"/>
                  </a:lnTo>
                  <a:lnTo>
                    <a:pt x="27" y="175"/>
                  </a:lnTo>
                  <a:lnTo>
                    <a:pt x="25" y="175"/>
                  </a:lnTo>
                  <a:lnTo>
                    <a:pt x="24" y="173"/>
                  </a:lnTo>
                  <a:lnTo>
                    <a:pt x="24" y="173"/>
                  </a:lnTo>
                  <a:lnTo>
                    <a:pt x="24" y="170"/>
                  </a:lnTo>
                  <a:lnTo>
                    <a:pt x="22" y="170"/>
                  </a:lnTo>
                  <a:lnTo>
                    <a:pt x="22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0" y="168"/>
                  </a:lnTo>
                  <a:lnTo>
                    <a:pt x="19" y="167"/>
                  </a:lnTo>
                  <a:lnTo>
                    <a:pt x="17" y="168"/>
                  </a:lnTo>
                  <a:lnTo>
                    <a:pt x="14" y="167"/>
                  </a:lnTo>
                  <a:lnTo>
                    <a:pt x="12" y="165"/>
                  </a:lnTo>
                  <a:lnTo>
                    <a:pt x="11" y="165"/>
                  </a:lnTo>
                  <a:lnTo>
                    <a:pt x="8" y="162"/>
                  </a:lnTo>
                  <a:lnTo>
                    <a:pt x="6" y="162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7"/>
                  </a:lnTo>
                  <a:lnTo>
                    <a:pt x="0" y="156"/>
                  </a:lnTo>
                  <a:lnTo>
                    <a:pt x="1" y="154"/>
                  </a:lnTo>
                  <a:lnTo>
                    <a:pt x="3" y="152"/>
                  </a:lnTo>
                  <a:lnTo>
                    <a:pt x="6" y="154"/>
                  </a:lnTo>
                  <a:lnTo>
                    <a:pt x="8" y="152"/>
                  </a:lnTo>
                  <a:lnTo>
                    <a:pt x="6" y="149"/>
                  </a:lnTo>
                  <a:lnTo>
                    <a:pt x="6" y="146"/>
                  </a:lnTo>
                  <a:lnTo>
                    <a:pt x="6" y="146"/>
                  </a:lnTo>
                  <a:lnTo>
                    <a:pt x="8" y="145"/>
                  </a:lnTo>
                  <a:lnTo>
                    <a:pt x="9" y="145"/>
                  </a:lnTo>
                  <a:lnTo>
                    <a:pt x="9" y="143"/>
                  </a:lnTo>
                  <a:lnTo>
                    <a:pt x="11" y="145"/>
                  </a:lnTo>
                  <a:lnTo>
                    <a:pt x="11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6" y="143"/>
                  </a:lnTo>
                  <a:lnTo>
                    <a:pt x="16" y="141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9" y="140"/>
                  </a:lnTo>
                  <a:lnTo>
                    <a:pt x="20" y="138"/>
                  </a:lnTo>
                  <a:lnTo>
                    <a:pt x="20" y="137"/>
                  </a:lnTo>
                  <a:lnTo>
                    <a:pt x="19" y="137"/>
                  </a:lnTo>
                  <a:lnTo>
                    <a:pt x="20" y="135"/>
                  </a:lnTo>
                  <a:lnTo>
                    <a:pt x="20" y="135"/>
                  </a:lnTo>
                  <a:lnTo>
                    <a:pt x="22" y="135"/>
                  </a:lnTo>
                  <a:lnTo>
                    <a:pt x="22" y="134"/>
                  </a:lnTo>
                  <a:lnTo>
                    <a:pt x="24" y="134"/>
                  </a:lnTo>
                  <a:lnTo>
                    <a:pt x="24" y="132"/>
                  </a:lnTo>
                  <a:lnTo>
                    <a:pt x="25" y="132"/>
                  </a:lnTo>
                  <a:lnTo>
                    <a:pt x="25" y="129"/>
                  </a:lnTo>
                  <a:lnTo>
                    <a:pt x="27" y="127"/>
                  </a:lnTo>
                  <a:lnTo>
                    <a:pt x="28" y="123"/>
                  </a:lnTo>
                  <a:lnTo>
                    <a:pt x="28" y="123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5" y="124"/>
                  </a:lnTo>
                  <a:lnTo>
                    <a:pt x="27" y="121"/>
                  </a:lnTo>
                  <a:lnTo>
                    <a:pt x="25" y="121"/>
                  </a:lnTo>
                  <a:lnTo>
                    <a:pt x="25" y="123"/>
                  </a:lnTo>
                  <a:lnTo>
                    <a:pt x="24" y="121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5" y="116"/>
                  </a:lnTo>
                  <a:lnTo>
                    <a:pt x="25" y="115"/>
                  </a:lnTo>
                  <a:lnTo>
                    <a:pt x="25" y="113"/>
                  </a:lnTo>
                  <a:lnTo>
                    <a:pt x="25" y="112"/>
                  </a:lnTo>
                  <a:lnTo>
                    <a:pt x="25" y="110"/>
                  </a:lnTo>
                  <a:lnTo>
                    <a:pt x="25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4" y="104"/>
                  </a:lnTo>
                  <a:lnTo>
                    <a:pt x="24" y="102"/>
                  </a:lnTo>
                  <a:lnTo>
                    <a:pt x="22" y="100"/>
                  </a:lnTo>
                  <a:lnTo>
                    <a:pt x="25" y="97"/>
                  </a:lnTo>
                  <a:lnTo>
                    <a:pt x="27" y="96"/>
                  </a:lnTo>
                  <a:lnTo>
                    <a:pt x="25" y="93"/>
                  </a:lnTo>
                  <a:lnTo>
                    <a:pt x="24" y="91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5" y="86"/>
                  </a:lnTo>
                  <a:lnTo>
                    <a:pt x="25" y="85"/>
                  </a:lnTo>
                  <a:lnTo>
                    <a:pt x="24" y="83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20" y="80"/>
                  </a:lnTo>
                  <a:lnTo>
                    <a:pt x="20" y="80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2"/>
                  </a:lnTo>
                  <a:lnTo>
                    <a:pt x="19" y="72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0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5" y="69"/>
                  </a:lnTo>
                  <a:lnTo>
                    <a:pt x="25" y="67"/>
                  </a:lnTo>
                  <a:lnTo>
                    <a:pt x="25" y="67"/>
                  </a:lnTo>
                  <a:lnTo>
                    <a:pt x="25" y="66"/>
                  </a:lnTo>
                  <a:lnTo>
                    <a:pt x="27" y="66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5" y="61"/>
                  </a:lnTo>
                  <a:lnTo>
                    <a:pt x="25" y="61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5" y="55"/>
                  </a:lnTo>
                  <a:lnTo>
                    <a:pt x="25" y="58"/>
                  </a:lnTo>
                  <a:lnTo>
                    <a:pt x="28" y="58"/>
                  </a:lnTo>
                  <a:lnTo>
                    <a:pt x="30" y="61"/>
                  </a:lnTo>
                  <a:lnTo>
                    <a:pt x="30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4"/>
                  </a:lnTo>
                  <a:lnTo>
                    <a:pt x="31" y="64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33" y="66"/>
                  </a:lnTo>
                  <a:lnTo>
                    <a:pt x="33" y="64"/>
                  </a:lnTo>
                  <a:lnTo>
                    <a:pt x="33" y="60"/>
                  </a:lnTo>
                  <a:lnTo>
                    <a:pt x="33" y="58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55"/>
                  </a:lnTo>
                  <a:lnTo>
                    <a:pt x="33" y="55"/>
                  </a:lnTo>
                  <a:lnTo>
                    <a:pt x="35" y="55"/>
                  </a:lnTo>
                  <a:lnTo>
                    <a:pt x="41" y="50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4"/>
                  </a:lnTo>
                  <a:lnTo>
                    <a:pt x="47" y="44"/>
                  </a:lnTo>
                  <a:lnTo>
                    <a:pt x="49" y="44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7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1"/>
                  </a:lnTo>
                  <a:lnTo>
                    <a:pt x="52" y="28"/>
                  </a:lnTo>
                  <a:lnTo>
                    <a:pt x="52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7" y="23"/>
                  </a:lnTo>
                  <a:lnTo>
                    <a:pt x="60" y="20"/>
                  </a:lnTo>
                  <a:lnTo>
                    <a:pt x="61" y="19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8" y="23"/>
                  </a:lnTo>
                  <a:lnTo>
                    <a:pt x="69" y="22"/>
                  </a:lnTo>
                  <a:lnTo>
                    <a:pt x="69" y="20"/>
                  </a:lnTo>
                  <a:lnTo>
                    <a:pt x="71" y="17"/>
                  </a:lnTo>
                  <a:lnTo>
                    <a:pt x="71" y="17"/>
                  </a:lnTo>
                  <a:lnTo>
                    <a:pt x="72" y="15"/>
                  </a:lnTo>
                  <a:lnTo>
                    <a:pt x="74" y="17"/>
                  </a:lnTo>
                  <a:lnTo>
                    <a:pt x="76" y="17"/>
                  </a:lnTo>
                  <a:lnTo>
                    <a:pt x="77" y="17"/>
                  </a:lnTo>
                  <a:lnTo>
                    <a:pt x="83" y="17"/>
                  </a:lnTo>
                  <a:lnTo>
                    <a:pt x="91" y="11"/>
                  </a:lnTo>
                  <a:lnTo>
                    <a:pt x="96" y="9"/>
                  </a:lnTo>
                  <a:lnTo>
                    <a:pt x="98" y="8"/>
                  </a:lnTo>
                  <a:lnTo>
                    <a:pt x="99" y="6"/>
                  </a:lnTo>
                  <a:lnTo>
                    <a:pt x="99" y="4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2" y="1"/>
                  </a:lnTo>
                  <a:lnTo>
                    <a:pt x="106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5" name="Freeform 302">
              <a:extLst>
                <a:ext uri="{FF2B5EF4-FFF2-40B4-BE49-F238E27FC236}">
                  <a16:creationId xmlns:a16="http://schemas.microsoft.com/office/drawing/2014/main" id="{F814342E-CC74-4C41-BDAF-CA29F64A30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8966" y="2751288"/>
              <a:ext cx="1721163" cy="1150041"/>
            </a:xfrm>
            <a:custGeom>
              <a:avLst/>
              <a:gdLst>
                <a:gd name="T0" fmla="*/ 507 w 883"/>
                <a:gd name="T1" fmla="*/ 582 h 590"/>
                <a:gd name="T2" fmla="*/ 530 w 883"/>
                <a:gd name="T3" fmla="*/ 549 h 590"/>
                <a:gd name="T4" fmla="*/ 667 w 883"/>
                <a:gd name="T5" fmla="*/ 479 h 590"/>
                <a:gd name="T6" fmla="*/ 699 w 883"/>
                <a:gd name="T7" fmla="*/ 410 h 590"/>
                <a:gd name="T8" fmla="*/ 753 w 883"/>
                <a:gd name="T9" fmla="*/ 11 h 590"/>
                <a:gd name="T10" fmla="*/ 772 w 883"/>
                <a:gd name="T11" fmla="*/ 51 h 590"/>
                <a:gd name="T12" fmla="*/ 813 w 883"/>
                <a:gd name="T13" fmla="*/ 84 h 590"/>
                <a:gd name="T14" fmla="*/ 877 w 883"/>
                <a:gd name="T15" fmla="*/ 100 h 590"/>
                <a:gd name="T16" fmla="*/ 869 w 883"/>
                <a:gd name="T17" fmla="*/ 139 h 590"/>
                <a:gd name="T18" fmla="*/ 833 w 883"/>
                <a:gd name="T19" fmla="*/ 161 h 590"/>
                <a:gd name="T20" fmla="*/ 822 w 883"/>
                <a:gd name="T21" fmla="*/ 204 h 590"/>
                <a:gd name="T22" fmla="*/ 790 w 883"/>
                <a:gd name="T23" fmla="*/ 213 h 590"/>
                <a:gd name="T24" fmla="*/ 764 w 883"/>
                <a:gd name="T25" fmla="*/ 224 h 590"/>
                <a:gd name="T26" fmla="*/ 713 w 883"/>
                <a:gd name="T27" fmla="*/ 254 h 590"/>
                <a:gd name="T28" fmla="*/ 696 w 883"/>
                <a:gd name="T29" fmla="*/ 248 h 590"/>
                <a:gd name="T30" fmla="*/ 636 w 883"/>
                <a:gd name="T31" fmla="*/ 267 h 590"/>
                <a:gd name="T32" fmla="*/ 701 w 883"/>
                <a:gd name="T33" fmla="*/ 289 h 590"/>
                <a:gd name="T34" fmla="*/ 675 w 883"/>
                <a:gd name="T35" fmla="*/ 312 h 590"/>
                <a:gd name="T36" fmla="*/ 683 w 883"/>
                <a:gd name="T37" fmla="*/ 367 h 590"/>
                <a:gd name="T38" fmla="*/ 693 w 883"/>
                <a:gd name="T39" fmla="*/ 397 h 590"/>
                <a:gd name="T40" fmla="*/ 691 w 883"/>
                <a:gd name="T41" fmla="*/ 424 h 590"/>
                <a:gd name="T42" fmla="*/ 671 w 883"/>
                <a:gd name="T43" fmla="*/ 464 h 590"/>
                <a:gd name="T44" fmla="*/ 663 w 883"/>
                <a:gd name="T45" fmla="*/ 481 h 590"/>
                <a:gd name="T46" fmla="*/ 634 w 883"/>
                <a:gd name="T47" fmla="*/ 506 h 590"/>
                <a:gd name="T48" fmla="*/ 596 w 883"/>
                <a:gd name="T49" fmla="*/ 523 h 590"/>
                <a:gd name="T50" fmla="*/ 578 w 883"/>
                <a:gd name="T51" fmla="*/ 528 h 590"/>
                <a:gd name="T52" fmla="*/ 551 w 883"/>
                <a:gd name="T53" fmla="*/ 539 h 590"/>
                <a:gd name="T54" fmla="*/ 526 w 883"/>
                <a:gd name="T55" fmla="*/ 556 h 590"/>
                <a:gd name="T56" fmla="*/ 503 w 883"/>
                <a:gd name="T57" fmla="*/ 538 h 590"/>
                <a:gd name="T58" fmla="*/ 478 w 883"/>
                <a:gd name="T59" fmla="*/ 523 h 590"/>
                <a:gd name="T60" fmla="*/ 439 w 883"/>
                <a:gd name="T61" fmla="*/ 523 h 590"/>
                <a:gd name="T62" fmla="*/ 406 w 883"/>
                <a:gd name="T63" fmla="*/ 527 h 590"/>
                <a:gd name="T64" fmla="*/ 396 w 883"/>
                <a:gd name="T65" fmla="*/ 538 h 590"/>
                <a:gd name="T66" fmla="*/ 365 w 883"/>
                <a:gd name="T67" fmla="*/ 516 h 590"/>
                <a:gd name="T68" fmla="*/ 349 w 883"/>
                <a:gd name="T69" fmla="*/ 486 h 590"/>
                <a:gd name="T70" fmla="*/ 354 w 883"/>
                <a:gd name="T71" fmla="*/ 441 h 590"/>
                <a:gd name="T72" fmla="*/ 330 w 883"/>
                <a:gd name="T73" fmla="*/ 426 h 590"/>
                <a:gd name="T74" fmla="*/ 291 w 883"/>
                <a:gd name="T75" fmla="*/ 430 h 590"/>
                <a:gd name="T76" fmla="*/ 250 w 883"/>
                <a:gd name="T77" fmla="*/ 441 h 590"/>
                <a:gd name="T78" fmla="*/ 209 w 883"/>
                <a:gd name="T79" fmla="*/ 443 h 590"/>
                <a:gd name="T80" fmla="*/ 166 w 883"/>
                <a:gd name="T81" fmla="*/ 432 h 590"/>
                <a:gd name="T82" fmla="*/ 105 w 883"/>
                <a:gd name="T83" fmla="*/ 405 h 590"/>
                <a:gd name="T84" fmla="*/ 75 w 883"/>
                <a:gd name="T85" fmla="*/ 380 h 590"/>
                <a:gd name="T86" fmla="*/ 76 w 883"/>
                <a:gd name="T87" fmla="*/ 356 h 590"/>
                <a:gd name="T88" fmla="*/ 43 w 883"/>
                <a:gd name="T89" fmla="*/ 319 h 590"/>
                <a:gd name="T90" fmla="*/ 15 w 883"/>
                <a:gd name="T91" fmla="*/ 293 h 590"/>
                <a:gd name="T92" fmla="*/ 2 w 883"/>
                <a:gd name="T93" fmla="*/ 263 h 590"/>
                <a:gd name="T94" fmla="*/ 35 w 883"/>
                <a:gd name="T95" fmla="*/ 241 h 590"/>
                <a:gd name="T96" fmla="*/ 95 w 883"/>
                <a:gd name="T97" fmla="*/ 210 h 590"/>
                <a:gd name="T98" fmla="*/ 100 w 883"/>
                <a:gd name="T99" fmla="*/ 166 h 590"/>
                <a:gd name="T100" fmla="*/ 127 w 883"/>
                <a:gd name="T101" fmla="*/ 148 h 590"/>
                <a:gd name="T102" fmla="*/ 174 w 883"/>
                <a:gd name="T103" fmla="*/ 103 h 590"/>
                <a:gd name="T104" fmla="*/ 209 w 883"/>
                <a:gd name="T105" fmla="*/ 95 h 590"/>
                <a:gd name="T106" fmla="*/ 246 w 883"/>
                <a:gd name="T107" fmla="*/ 123 h 590"/>
                <a:gd name="T108" fmla="*/ 275 w 883"/>
                <a:gd name="T109" fmla="*/ 159 h 590"/>
                <a:gd name="T110" fmla="*/ 374 w 883"/>
                <a:gd name="T111" fmla="*/ 204 h 590"/>
                <a:gd name="T112" fmla="*/ 486 w 883"/>
                <a:gd name="T113" fmla="*/ 207 h 590"/>
                <a:gd name="T114" fmla="*/ 551 w 883"/>
                <a:gd name="T115" fmla="*/ 177 h 590"/>
                <a:gd name="T116" fmla="*/ 596 w 883"/>
                <a:gd name="T117" fmla="*/ 153 h 590"/>
                <a:gd name="T118" fmla="*/ 650 w 883"/>
                <a:gd name="T119" fmla="*/ 130 h 590"/>
                <a:gd name="T120" fmla="*/ 642 w 883"/>
                <a:gd name="T121" fmla="*/ 106 h 590"/>
                <a:gd name="T122" fmla="*/ 625 w 883"/>
                <a:gd name="T123" fmla="*/ 74 h 590"/>
                <a:gd name="T124" fmla="*/ 675 w 883"/>
                <a:gd name="T125" fmla="*/ 19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883" h="590">
                  <a:moveTo>
                    <a:pt x="535" y="561"/>
                  </a:moveTo>
                  <a:lnTo>
                    <a:pt x="535" y="561"/>
                  </a:lnTo>
                  <a:lnTo>
                    <a:pt x="537" y="563"/>
                  </a:lnTo>
                  <a:lnTo>
                    <a:pt x="538" y="563"/>
                  </a:lnTo>
                  <a:lnTo>
                    <a:pt x="538" y="564"/>
                  </a:lnTo>
                  <a:lnTo>
                    <a:pt x="540" y="564"/>
                  </a:lnTo>
                  <a:lnTo>
                    <a:pt x="540" y="566"/>
                  </a:lnTo>
                  <a:lnTo>
                    <a:pt x="540" y="568"/>
                  </a:lnTo>
                  <a:lnTo>
                    <a:pt x="541" y="569"/>
                  </a:lnTo>
                  <a:lnTo>
                    <a:pt x="540" y="569"/>
                  </a:lnTo>
                  <a:lnTo>
                    <a:pt x="538" y="571"/>
                  </a:lnTo>
                  <a:lnTo>
                    <a:pt x="535" y="574"/>
                  </a:lnTo>
                  <a:lnTo>
                    <a:pt x="535" y="575"/>
                  </a:lnTo>
                  <a:lnTo>
                    <a:pt x="533" y="575"/>
                  </a:lnTo>
                  <a:lnTo>
                    <a:pt x="533" y="577"/>
                  </a:lnTo>
                  <a:lnTo>
                    <a:pt x="533" y="577"/>
                  </a:lnTo>
                  <a:lnTo>
                    <a:pt x="533" y="579"/>
                  </a:lnTo>
                  <a:lnTo>
                    <a:pt x="533" y="582"/>
                  </a:lnTo>
                  <a:lnTo>
                    <a:pt x="532" y="582"/>
                  </a:lnTo>
                  <a:lnTo>
                    <a:pt x="532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29" y="585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6" y="586"/>
                  </a:lnTo>
                  <a:lnTo>
                    <a:pt x="526" y="586"/>
                  </a:lnTo>
                  <a:lnTo>
                    <a:pt x="524" y="588"/>
                  </a:lnTo>
                  <a:lnTo>
                    <a:pt x="522" y="588"/>
                  </a:lnTo>
                  <a:lnTo>
                    <a:pt x="522" y="590"/>
                  </a:lnTo>
                  <a:lnTo>
                    <a:pt x="521" y="590"/>
                  </a:lnTo>
                  <a:lnTo>
                    <a:pt x="519" y="590"/>
                  </a:lnTo>
                  <a:lnTo>
                    <a:pt x="519" y="590"/>
                  </a:lnTo>
                  <a:lnTo>
                    <a:pt x="518" y="590"/>
                  </a:lnTo>
                  <a:lnTo>
                    <a:pt x="516" y="590"/>
                  </a:lnTo>
                  <a:lnTo>
                    <a:pt x="514" y="588"/>
                  </a:lnTo>
                  <a:lnTo>
                    <a:pt x="511" y="588"/>
                  </a:lnTo>
                  <a:lnTo>
                    <a:pt x="510" y="586"/>
                  </a:lnTo>
                  <a:lnTo>
                    <a:pt x="507" y="585"/>
                  </a:lnTo>
                  <a:lnTo>
                    <a:pt x="507" y="582"/>
                  </a:lnTo>
                  <a:lnTo>
                    <a:pt x="507" y="580"/>
                  </a:lnTo>
                  <a:lnTo>
                    <a:pt x="507" y="580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8" y="572"/>
                  </a:lnTo>
                  <a:lnTo>
                    <a:pt x="510" y="571"/>
                  </a:lnTo>
                  <a:lnTo>
                    <a:pt x="513" y="569"/>
                  </a:lnTo>
                  <a:lnTo>
                    <a:pt x="514" y="569"/>
                  </a:lnTo>
                  <a:lnTo>
                    <a:pt x="516" y="568"/>
                  </a:lnTo>
                  <a:lnTo>
                    <a:pt x="514" y="568"/>
                  </a:lnTo>
                  <a:lnTo>
                    <a:pt x="514" y="568"/>
                  </a:lnTo>
                  <a:lnTo>
                    <a:pt x="514" y="566"/>
                  </a:lnTo>
                  <a:lnTo>
                    <a:pt x="514" y="566"/>
                  </a:lnTo>
                  <a:lnTo>
                    <a:pt x="516" y="564"/>
                  </a:lnTo>
                  <a:lnTo>
                    <a:pt x="518" y="566"/>
                  </a:lnTo>
                  <a:lnTo>
                    <a:pt x="519" y="564"/>
                  </a:lnTo>
                  <a:lnTo>
                    <a:pt x="519" y="564"/>
                  </a:lnTo>
                  <a:lnTo>
                    <a:pt x="521" y="564"/>
                  </a:lnTo>
                  <a:lnTo>
                    <a:pt x="524" y="564"/>
                  </a:lnTo>
                  <a:lnTo>
                    <a:pt x="527" y="564"/>
                  </a:lnTo>
                  <a:lnTo>
                    <a:pt x="529" y="563"/>
                  </a:lnTo>
                  <a:lnTo>
                    <a:pt x="529" y="563"/>
                  </a:lnTo>
                  <a:lnTo>
                    <a:pt x="530" y="563"/>
                  </a:lnTo>
                  <a:lnTo>
                    <a:pt x="532" y="564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5" y="564"/>
                  </a:lnTo>
                  <a:lnTo>
                    <a:pt x="535" y="563"/>
                  </a:lnTo>
                  <a:lnTo>
                    <a:pt x="535" y="563"/>
                  </a:lnTo>
                  <a:lnTo>
                    <a:pt x="535" y="561"/>
                  </a:lnTo>
                  <a:close/>
                  <a:moveTo>
                    <a:pt x="532" y="547"/>
                  </a:moveTo>
                  <a:lnTo>
                    <a:pt x="532" y="547"/>
                  </a:lnTo>
                  <a:lnTo>
                    <a:pt x="533" y="547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2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7"/>
                  </a:lnTo>
                  <a:lnTo>
                    <a:pt x="532" y="547"/>
                  </a:lnTo>
                  <a:close/>
                  <a:moveTo>
                    <a:pt x="565" y="538"/>
                  </a:moveTo>
                  <a:lnTo>
                    <a:pt x="563" y="539"/>
                  </a:lnTo>
                  <a:lnTo>
                    <a:pt x="563" y="539"/>
                  </a:lnTo>
                  <a:lnTo>
                    <a:pt x="562" y="539"/>
                  </a:lnTo>
                  <a:lnTo>
                    <a:pt x="563" y="539"/>
                  </a:lnTo>
                  <a:lnTo>
                    <a:pt x="565" y="538"/>
                  </a:lnTo>
                  <a:close/>
                  <a:moveTo>
                    <a:pt x="567" y="538"/>
                  </a:move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9"/>
                  </a:lnTo>
                  <a:lnTo>
                    <a:pt x="567" y="539"/>
                  </a:lnTo>
                  <a:lnTo>
                    <a:pt x="565" y="539"/>
                  </a:lnTo>
                  <a:lnTo>
                    <a:pt x="565" y="539"/>
                  </a:lnTo>
                  <a:lnTo>
                    <a:pt x="565" y="538"/>
                  </a:lnTo>
                  <a:lnTo>
                    <a:pt x="567" y="538"/>
                  </a:lnTo>
                  <a:lnTo>
                    <a:pt x="567" y="538"/>
                  </a:lnTo>
                  <a:close/>
                  <a:moveTo>
                    <a:pt x="576" y="520"/>
                  </a:moveTo>
                  <a:lnTo>
                    <a:pt x="578" y="520"/>
                  </a:lnTo>
                  <a:lnTo>
                    <a:pt x="578" y="522"/>
                  </a:lnTo>
                  <a:lnTo>
                    <a:pt x="578" y="522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4" y="520"/>
                  </a:lnTo>
                  <a:lnTo>
                    <a:pt x="576" y="520"/>
                  </a:lnTo>
                  <a:close/>
                  <a:moveTo>
                    <a:pt x="644" y="495"/>
                  </a:moveTo>
                  <a:lnTo>
                    <a:pt x="644" y="495"/>
                  </a:lnTo>
                  <a:lnTo>
                    <a:pt x="644" y="495"/>
                  </a:lnTo>
                  <a:lnTo>
                    <a:pt x="644" y="497"/>
                  </a:lnTo>
                  <a:lnTo>
                    <a:pt x="642" y="497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4" y="495"/>
                  </a:lnTo>
                  <a:close/>
                  <a:moveTo>
                    <a:pt x="667" y="478"/>
                  </a:moveTo>
                  <a:lnTo>
                    <a:pt x="667" y="478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2"/>
                  </a:lnTo>
                  <a:lnTo>
                    <a:pt x="666" y="481"/>
                  </a:lnTo>
                  <a:lnTo>
                    <a:pt x="666" y="481"/>
                  </a:lnTo>
                  <a:lnTo>
                    <a:pt x="666" y="479"/>
                  </a:lnTo>
                  <a:lnTo>
                    <a:pt x="666" y="479"/>
                  </a:lnTo>
                  <a:lnTo>
                    <a:pt x="666" y="478"/>
                  </a:lnTo>
                  <a:lnTo>
                    <a:pt x="667" y="478"/>
                  </a:lnTo>
                  <a:close/>
                  <a:moveTo>
                    <a:pt x="688" y="438"/>
                  </a:moveTo>
                  <a:lnTo>
                    <a:pt x="688" y="438"/>
                  </a:lnTo>
                  <a:lnTo>
                    <a:pt x="688" y="440"/>
                  </a:lnTo>
                  <a:lnTo>
                    <a:pt x="688" y="440"/>
                  </a:lnTo>
                  <a:lnTo>
                    <a:pt x="688" y="441"/>
                  </a:lnTo>
                  <a:lnTo>
                    <a:pt x="686" y="441"/>
                  </a:lnTo>
                  <a:lnTo>
                    <a:pt x="686" y="440"/>
                  </a:lnTo>
                  <a:lnTo>
                    <a:pt x="688" y="438"/>
                  </a:lnTo>
                  <a:close/>
                  <a:moveTo>
                    <a:pt x="701" y="413"/>
                  </a:moveTo>
                  <a:lnTo>
                    <a:pt x="702" y="415"/>
                  </a:lnTo>
                  <a:lnTo>
                    <a:pt x="702" y="415"/>
                  </a:lnTo>
                  <a:lnTo>
                    <a:pt x="702" y="416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3"/>
                  </a:lnTo>
                  <a:close/>
                  <a:moveTo>
                    <a:pt x="704" y="412"/>
                  </a:moveTo>
                  <a:lnTo>
                    <a:pt x="705" y="412"/>
                  </a:lnTo>
                  <a:lnTo>
                    <a:pt x="705" y="412"/>
                  </a:lnTo>
                  <a:lnTo>
                    <a:pt x="705" y="413"/>
                  </a:lnTo>
                  <a:lnTo>
                    <a:pt x="705" y="413"/>
                  </a:lnTo>
                  <a:lnTo>
                    <a:pt x="704" y="412"/>
                  </a:lnTo>
                  <a:lnTo>
                    <a:pt x="704" y="412"/>
                  </a:lnTo>
                  <a:close/>
                  <a:moveTo>
                    <a:pt x="699" y="408"/>
                  </a:moveTo>
                  <a:lnTo>
                    <a:pt x="701" y="408"/>
                  </a:lnTo>
                  <a:lnTo>
                    <a:pt x="704" y="410"/>
                  </a:lnTo>
                  <a:lnTo>
                    <a:pt x="704" y="410"/>
                  </a:lnTo>
                  <a:lnTo>
                    <a:pt x="704" y="412"/>
                  </a:lnTo>
                  <a:lnTo>
                    <a:pt x="704" y="412"/>
                  </a:lnTo>
                  <a:lnTo>
                    <a:pt x="702" y="410"/>
                  </a:lnTo>
                  <a:lnTo>
                    <a:pt x="699" y="410"/>
                  </a:lnTo>
                  <a:lnTo>
                    <a:pt x="699" y="410"/>
                  </a:lnTo>
                  <a:lnTo>
                    <a:pt x="699" y="408"/>
                  </a:lnTo>
                  <a:close/>
                  <a:moveTo>
                    <a:pt x="688" y="382"/>
                  </a:moveTo>
                  <a:lnTo>
                    <a:pt x="690" y="382"/>
                  </a:lnTo>
                  <a:lnTo>
                    <a:pt x="691" y="383"/>
                  </a:lnTo>
                  <a:lnTo>
                    <a:pt x="693" y="383"/>
                  </a:lnTo>
                  <a:lnTo>
                    <a:pt x="693" y="383"/>
                  </a:lnTo>
                  <a:lnTo>
                    <a:pt x="693" y="385"/>
                  </a:lnTo>
                  <a:lnTo>
                    <a:pt x="696" y="386"/>
                  </a:lnTo>
                  <a:lnTo>
                    <a:pt x="697" y="386"/>
                  </a:lnTo>
                  <a:lnTo>
                    <a:pt x="697" y="386"/>
                  </a:lnTo>
                  <a:lnTo>
                    <a:pt x="696" y="388"/>
                  </a:lnTo>
                  <a:lnTo>
                    <a:pt x="693" y="386"/>
                  </a:lnTo>
                  <a:lnTo>
                    <a:pt x="690" y="385"/>
                  </a:lnTo>
                  <a:lnTo>
                    <a:pt x="688" y="383"/>
                  </a:lnTo>
                  <a:lnTo>
                    <a:pt x="688" y="382"/>
                  </a:lnTo>
                  <a:close/>
                  <a:moveTo>
                    <a:pt x="718" y="0"/>
                  </a:moveTo>
                  <a:lnTo>
                    <a:pt x="719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4" y="2"/>
                  </a:lnTo>
                  <a:lnTo>
                    <a:pt x="729" y="3"/>
                  </a:lnTo>
                  <a:lnTo>
                    <a:pt x="731" y="3"/>
                  </a:lnTo>
                  <a:lnTo>
                    <a:pt x="732" y="3"/>
                  </a:lnTo>
                  <a:lnTo>
                    <a:pt x="732" y="5"/>
                  </a:lnTo>
                  <a:lnTo>
                    <a:pt x="734" y="7"/>
                  </a:lnTo>
                  <a:lnTo>
                    <a:pt x="735" y="7"/>
                  </a:lnTo>
                  <a:lnTo>
                    <a:pt x="737" y="7"/>
                  </a:lnTo>
                  <a:lnTo>
                    <a:pt x="740" y="8"/>
                  </a:lnTo>
                  <a:lnTo>
                    <a:pt x="742" y="8"/>
                  </a:lnTo>
                  <a:lnTo>
                    <a:pt x="742" y="8"/>
                  </a:lnTo>
                  <a:lnTo>
                    <a:pt x="742" y="7"/>
                  </a:lnTo>
                  <a:lnTo>
                    <a:pt x="743" y="7"/>
                  </a:lnTo>
                  <a:lnTo>
                    <a:pt x="746" y="8"/>
                  </a:lnTo>
                  <a:lnTo>
                    <a:pt x="749" y="10"/>
                  </a:lnTo>
                  <a:lnTo>
                    <a:pt x="751" y="10"/>
                  </a:lnTo>
                  <a:lnTo>
                    <a:pt x="751" y="10"/>
                  </a:lnTo>
                  <a:lnTo>
                    <a:pt x="753" y="10"/>
                  </a:lnTo>
                  <a:lnTo>
                    <a:pt x="753" y="11"/>
                  </a:lnTo>
                  <a:lnTo>
                    <a:pt x="753" y="11"/>
                  </a:lnTo>
                  <a:lnTo>
                    <a:pt x="753" y="13"/>
                  </a:lnTo>
                  <a:lnTo>
                    <a:pt x="753" y="13"/>
                  </a:lnTo>
                  <a:lnTo>
                    <a:pt x="754" y="13"/>
                  </a:lnTo>
                  <a:lnTo>
                    <a:pt x="756" y="13"/>
                  </a:lnTo>
                  <a:lnTo>
                    <a:pt x="756" y="15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9"/>
                  </a:lnTo>
                  <a:lnTo>
                    <a:pt x="757" y="19"/>
                  </a:lnTo>
                  <a:lnTo>
                    <a:pt x="759" y="19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2" y="22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6"/>
                  </a:lnTo>
                  <a:lnTo>
                    <a:pt x="764" y="27"/>
                  </a:lnTo>
                  <a:lnTo>
                    <a:pt x="764" y="27"/>
                  </a:lnTo>
                  <a:lnTo>
                    <a:pt x="764" y="29"/>
                  </a:lnTo>
                  <a:lnTo>
                    <a:pt x="764" y="30"/>
                  </a:lnTo>
                  <a:lnTo>
                    <a:pt x="765" y="32"/>
                  </a:lnTo>
                  <a:lnTo>
                    <a:pt x="767" y="35"/>
                  </a:lnTo>
                  <a:lnTo>
                    <a:pt x="767" y="37"/>
                  </a:lnTo>
                  <a:lnTo>
                    <a:pt x="767" y="38"/>
                  </a:lnTo>
                  <a:lnTo>
                    <a:pt x="767" y="40"/>
                  </a:lnTo>
                  <a:lnTo>
                    <a:pt x="768" y="40"/>
                  </a:lnTo>
                  <a:lnTo>
                    <a:pt x="768" y="40"/>
                  </a:lnTo>
                  <a:lnTo>
                    <a:pt x="768" y="41"/>
                  </a:lnTo>
                  <a:lnTo>
                    <a:pt x="770" y="41"/>
                  </a:lnTo>
                  <a:lnTo>
                    <a:pt x="770" y="43"/>
                  </a:lnTo>
                  <a:lnTo>
                    <a:pt x="770" y="44"/>
                  </a:lnTo>
                  <a:lnTo>
                    <a:pt x="770" y="44"/>
                  </a:lnTo>
                  <a:lnTo>
                    <a:pt x="770" y="46"/>
                  </a:lnTo>
                  <a:lnTo>
                    <a:pt x="770" y="46"/>
                  </a:lnTo>
                  <a:lnTo>
                    <a:pt x="770" y="48"/>
                  </a:lnTo>
                  <a:lnTo>
                    <a:pt x="772" y="51"/>
                  </a:lnTo>
                  <a:lnTo>
                    <a:pt x="775" y="52"/>
                  </a:lnTo>
                  <a:lnTo>
                    <a:pt x="776" y="55"/>
                  </a:lnTo>
                  <a:lnTo>
                    <a:pt x="776" y="57"/>
                  </a:lnTo>
                  <a:lnTo>
                    <a:pt x="776" y="59"/>
                  </a:lnTo>
                  <a:lnTo>
                    <a:pt x="776" y="59"/>
                  </a:lnTo>
                  <a:lnTo>
                    <a:pt x="776" y="60"/>
                  </a:lnTo>
                  <a:lnTo>
                    <a:pt x="776" y="60"/>
                  </a:lnTo>
                  <a:lnTo>
                    <a:pt x="776" y="62"/>
                  </a:lnTo>
                  <a:lnTo>
                    <a:pt x="776" y="62"/>
                  </a:lnTo>
                  <a:lnTo>
                    <a:pt x="778" y="63"/>
                  </a:lnTo>
                  <a:lnTo>
                    <a:pt x="779" y="65"/>
                  </a:lnTo>
                  <a:lnTo>
                    <a:pt x="779" y="68"/>
                  </a:lnTo>
                  <a:lnTo>
                    <a:pt x="779" y="70"/>
                  </a:lnTo>
                  <a:lnTo>
                    <a:pt x="779" y="71"/>
                  </a:lnTo>
                  <a:lnTo>
                    <a:pt x="779" y="73"/>
                  </a:lnTo>
                  <a:lnTo>
                    <a:pt x="781" y="73"/>
                  </a:lnTo>
                  <a:lnTo>
                    <a:pt x="781" y="74"/>
                  </a:lnTo>
                  <a:lnTo>
                    <a:pt x="783" y="74"/>
                  </a:lnTo>
                  <a:lnTo>
                    <a:pt x="784" y="76"/>
                  </a:lnTo>
                  <a:lnTo>
                    <a:pt x="786" y="78"/>
                  </a:lnTo>
                  <a:lnTo>
                    <a:pt x="789" y="78"/>
                  </a:lnTo>
                  <a:lnTo>
                    <a:pt x="794" y="76"/>
                  </a:lnTo>
                  <a:lnTo>
                    <a:pt x="797" y="76"/>
                  </a:lnTo>
                  <a:lnTo>
                    <a:pt x="797" y="76"/>
                  </a:lnTo>
                  <a:lnTo>
                    <a:pt x="798" y="78"/>
                  </a:lnTo>
                  <a:lnTo>
                    <a:pt x="797" y="78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1" y="79"/>
                  </a:lnTo>
                  <a:lnTo>
                    <a:pt x="801" y="81"/>
                  </a:lnTo>
                  <a:lnTo>
                    <a:pt x="803" y="81"/>
                  </a:lnTo>
                  <a:lnTo>
                    <a:pt x="803" y="81"/>
                  </a:lnTo>
                  <a:lnTo>
                    <a:pt x="805" y="81"/>
                  </a:lnTo>
                  <a:lnTo>
                    <a:pt x="805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8" y="81"/>
                  </a:lnTo>
                  <a:lnTo>
                    <a:pt x="808" y="81"/>
                  </a:lnTo>
                  <a:lnTo>
                    <a:pt x="809" y="82"/>
                  </a:lnTo>
                  <a:lnTo>
                    <a:pt x="811" y="82"/>
                  </a:lnTo>
                  <a:lnTo>
                    <a:pt x="813" y="84"/>
                  </a:lnTo>
                  <a:lnTo>
                    <a:pt x="816" y="89"/>
                  </a:lnTo>
                  <a:lnTo>
                    <a:pt x="817" y="90"/>
                  </a:lnTo>
                  <a:lnTo>
                    <a:pt x="820" y="90"/>
                  </a:lnTo>
                  <a:lnTo>
                    <a:pt x="824" y="90"/>
                  </a:lnTo>
                  <a:lnTo>
                    <a:pt x="824" y="92"/>
                  </a:lnTo>
                  <a:lnTo>
                    <a:pt x="824" y="93"/>
                  </a:lnTo>
                  <a:lnTo>
                    <a:pt x="824" y="95"/>
                  </a:lnTo>
                  <a:lnTo>
                    <a:pt x="824" y="95"/>
                  </a:lnTo>
                  <a:lnTo>
                    <a:pt x="825" y="96"/>
                  </a:lnTo>
                  <a:lnTo>
                    <a:pt x="825" y="98"/>
                  </a:lnTo>
                  <a:lnTo>
                    <a:pt x="827" y="98"/>
                  </a:lnTo>
                  <a:lnTo>
                    <a:pt x="827" y="100"/>
                  </a:lnTo>
                  <a:lnTo>
                    <a:pt x="827" y="101"/>
                  </a:lnTo>
                  <a:lnTo>
                    <a:pt x="825" y="104"/>
                  </a:lnTo>
                  <a:lnTo>
                    <a:pt x="825" y="106"/>
                  </a:lnTo>
                  <a:lnTo>
                    <a:pt x="827" y="107"/>
                  </a:lnTo>
                  <a:lnTo>
                    <a:pt x="828" y="109"/>
                  </a:lnTo>
                  <a:lnTo>
                    <a:pt x="828" y="111"/>
                  </a:lnTo>
                  <a:lnTo>
                    <a:pt x="828" y="111"/>
                  </a:lnTo>
                  <a:lnTo>
                    <a:pt x="830" y="112"/>
                  </a:lnTo>
                  <a:lnTo>
                    <a:pt x="831" y="112"/>
                  </a:lnTo>
                  <a:lnTo>
                    <a:pt x="835" y="111"/>
                  </a:lnTo>
                  <a:lnTo>
                    <a:pt x="836" y="111"/>
                  </a:lnTo>
                  <a:lnTo>
                    <a:pt x="838" y="112"/>
                  </a:lnTo>
                  <a:lnTo>
                    <a:pt x="841" y="112"/>
                  </a:lnTo>
                  <a:lnTo>
                    <a:pt x="846" y="111"/>
                  </a:lnTo>
                  <a:lnTo>
                    <a:pt x="849" y="111"/>
                  </a:lnTo>
                  <a:lnTo>
                    <a:pt x="850" y="111"/>
                  </a:lnTo>
                  <a:lnTo>
                    <a:pt x="852" y="111"/>
                  </a:lnTo>
                  <a:lnTo>
                    <a:pt x="854" y="107"/>
                  </a:lnTo>
                  <a:lnTo>
                    <a:pt x="854" y="107"/>
                  </a:lnTo>
                  <a:lnTo>
                    <a:pt x="855" y="107"/>
                  </a:lnTo>
                  <a:lnTo>
                    <a:pt x="857" y="106"/>
                  </a:lnTo>
                  <a:lnTo>
                    <a:pt x="858" y="104"/>
                  </a:lnTo>
                  <a:lnTo>
                    <a:pt x="860" y="104"/>
                  </a:lnTo>
                  <a:lnTo>
                    <a:pt x="863" y="104"/>
                  </a:lnTo>
                  <a:lnTo>
                    <a:pt x="865" y="104"/>
                  </a:lnTo>
                  <a:lnTo>
                    <a:pt x="866" y="103"/>
                  </a:lnTo>
                  <a:lnTo>
                    <a:pt x="868" y="103"/>
                  </a:lnTo>
                  <a:lnTo>
                    <a:pt x="871" y="101"/>
                  </a:lnTo>
                  <a:lnTo>
                    <a:pt x="876" y="100"/>
                  </a:lnTo>
                  <a:lnTo>
                    <a:pt x="877" y="100"/>
                  </a:lnTo>
                  <a:lnTo>
                    <a:pt x="877" y="100"/>
                  </a:lnTo>
                  <a:lnTo>
                    <a:pt x="879" y="100"/>
                  </a:lnTo>
                  <a:lnTo>
                    <a:pt x="880" y="100"/>
                  </a:lnTo>
                  <a:lnTo>
                    <a:pt x="882" y="101"/>
                  </a:lnTo>
                  <a:lnTo>
                    <a:pt x="882" y="103"/>
                  </a:lnTo>
                  <a:lnTo>
                    <a:pt x="882" y="103"/>
                  </a:lnTo>
                  <a:lnTo>
                    <a:pt x="882" y="104"/>
                  </a:lnTo>
                  <a:lnTo>
                    <a:pt x="882" y="104"/>
                  </a:lnTo>
                  <a:lnTo>
                    <a:pt x="880" y="106"/>
                  </a:lnTo>
                  <a:lnTo>
                    <a:pt x="882" y="106"/>
                  </a:lnTo>
                  <a:lnTo>
                    <a:pt x="882" y="109"/>
                  </a:lnTo>
                  <a:lnTo>
                    <a:pt x="883" y="109"/>
                  </a:lnTo>
                  <a:lnTo>
                    <a:pt x="883" y="111"/>
                  </a:lnTo>
                  <a:lnTo>
                    <a:pt x="883" y="112"/>
                  </a:lnTo>
                  <a:lnTo>
                    <a:pt x="883" y="112"/>
                  </a:lnTo>
                  <a:lnTo>
                    <a:pt x="882" y="115"/>
                  </a:lnTo>
                  <a:lnTo>
                    <a:pt x="880" y="115"/>
                  </a:lnTo>
                  <a:lnTo>
                    <a:pt x="880" y="115"/>
                  </a:lnTo>
                  <a:lnTo>
                    <a:pt x="879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6" y="118"/>
                  </a:lnTo>
                  <a:lnTo>
                    <a:pt x="876" y="118"/>
                  </a:lnTo>
                  <a:lnTo>
                    <a:pt x="876" y="120"/>
                  </a:lnTo>
                  <a:lnTo>
                    <a:pt x="876" y="120"/>
                  </a:lnTo>
                  <a:lnTo>
                    <a:pt x="876" y="122"/>
                  </a:lnTo>
                  <a:lnTo>
                    <a:pt x="876" y="123"/>
                  </a:lnTo>
                  <a:lnTo>
                    <a:pt x="874" y="125"/>
                  </a:lnTo>
                  <a:lnTo>
                    <a:pt x="874" y="125"/>
                  </a:lnTo>
                  <a:lnTo>
                    <a:pt x="874" y="126"/>
                  </a:lnTo>
                  <a:lnTo>
                    <a:pt x="874" y="126"/>
                  </a:lnTo>
                  <a:lnTo>
                    <a:pt x="872" y="130"/>
                  </a:lnTo>
                  <a:lnTo>
                    <a:pt x="872" y="131"/>
                  </a:lnTo>
                  <a:lnTo>
                    <a:pt x="871" y="133"/>
                  </a:lnTo>
                  <a:lnTo>
                    <a:pt x="871" y="134"/>
                  </a:lnTo>
                  <a:lnTo>
                    <a:pt x="871" y="136"/>
                  </a:lnTo>
                  <a:lnTo>
                    <a:pt x="871" y="136"/>
                  </a:lnTo>
                  <a:lnTo>
                    <a:pt x="871" y="137"/>
                  </a:lnTo>
                  <a:lnTo>
                    <a:pt x="871" y="137"/>
                  </a:lnTo>
                  <a:lnTo>
                    <a:pt x="871" y="139"/>
                  </a:lnTo>
                  <a:lnTo>
                    <a:pt x="869" y="139"/>
                  </a:lnTo>
                  <a:lnTo>
                    <a:pt x="869" y="141"/>
                  </a:lnTo>
                  <a:lnTo>
                    <a:pt x="869" y="141"/>
                  </a:lnTo>
                  <a:lnTo>
                    <a:pt x="868" y="142"/>
                  </a:lnTo>
                  <a:lnTo>
                    <a:pt x="868" y="144"/>
                  </a:lnTo>
                  <a:lnTo>
                    <a:pt x="868" y="144"/>
                  </a:lnTo>
                  <a:lnTo>
                    <a:pt x="866" y="144"/>
                  </a:lnTo>
                  <a:lnTo>
                    <a:pt x="866" y="145"/>
                  </a:lnTo>
                  <a:lnTo>
                    <a:pt x="866" y="145"/>
                  </a:lnTo>
                  <a:lnTo>
                    <a:pt x="865" y="147"/>
                  </a:lnTo>
                  <a:lnTo>
                    <a:pt x="865" y="148"/>
                  </a:lnTo>
                  <a:lnTo>
                    <a:pt x="865" y="148"/>
                  </a:lnTo>
                  <a:lnTo>
                    <a:pt x="865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1" y="152"/>
                  </a:lnTo>
                  <a:lnTo>
                    <a:pt x="860" y="155"/>
                  </a:lnTo>
                  <a:lnTo>
                    <a:pt x="860" y="156"/>
                  </a:lnTo>
                  <a:lnTo>
                    <a:pt x="860" y="158"/>
                  </a:lnTo>
                  <a:lnTo>
                    <a:pt x="858" y="159"/>
                  </a:lnTo>
                  <a:lnTo>
                    <a:pt x="858" y="159"/>
                  </a:lnTo>
                  <a:lnTo>
                    <a:pt x="857" y="159"/>
                  </a:lnTo>
                  <a:lnTo>
                    <a:pt x="857" y="159"/>
                  </a:lnTo>
                  <a:lnTo>
                    <a:pt x="855" y="159"/>
                  </a:lnTo>
                  <a:lnTo>
                    <a:pt x="855" y="158"/>
                  </a:lnTo>
                  <a:lnTo>
                    <a:pt x="855" y="156"/>
                  </a:lnTo>
                  <a:lnTo>
                    <a:pt x="852" y="155"/>
                  </a:lnTo>
                  <a:lnTo>
                    <a:pt x="850" y="155"/>
                  </a:lnTo>
                  <a:lnTo>
                    <a:pt x="847" y="155"/>
                  </a:lnTo>
                  <a:lnTo>
                    <a:pt x="846" y="155"/>
                  </a:lnTo>
                  <a:lnTo>
                    <a:pt x="844" y="156"/>
                  </a:lnTo>
                  <a:lnTo>
                    <a:pt x="844" y="156"/>
                  </a:lnTo>
                  <a:lnTo>
                    <a:pt x="842" y="155"/>
                  </a:lnTo>
                  <a:lnTo>
                    <a:pt x="842" y="155"/>
                  </a:lnTo>
                  <a:lnTo>
                    <a:pt x="841" y="155"/>
                  </a:lnTo>
                  <a:lnTo>
                    <a:pt x="841" y="156"/>
                  </a:lnTo>
                  <a:lnTo>
                    <a:pt x="839" y="156"/>
                  </a:lnTo>
                  <a:lnTo>
                    <a:pt x="838" y="158"/>
                  </a:lnTo>
                  <a:lnTo>
                    <a:pt x="838" y="159"/>
                  </a:lnTo>
                  <a:lnTo>
                    <a:pt x="836" y="159"/>
                  </a:lnTo>
                  <a:lnTo>
                    <a:pt x="836" y="161"/>
                  </a:lnTo>
                  <a:lnTo>
                    <a:pt x="833" y="161"/>
                  </a:lnTo>
                  <a:lnTo>
                    <a:pt x="833" y="161"/>
                  </a:lnTo>
                  <a:lnTo>
                    <a:pt x="831" y="163"/>
                  </a:lnTo>
                  <a:lnTo>
                    <a:pt x="830" y="163"/>
                  </a:lnTo>
                  <a:lnTo>
                    <a:pt x="830" y="163"/>
                  </a:lnTo>
                  <a:lnTo>
                    <a:pt x="828" y="164"/>
                  </a:lnTo>
                  <a:lnTo>
                    <a:pt x="830" y="164"/>
                  </a:lnTo>
                  <a:lnTo>
                    <a:pt x="830" y="166"/>
                  </a:lnTo>
                  <a:lnTo>
                    <a:pt x="831" y="167"/>
                  </a:lnTo>
                  <a:lnTo>
                    <a:pt x="831" y="170"/>
                  </a:lnTo>
                  <a:lnTo>
                    <a:pt x="833" y="177"/>
                  </a:lnTo>
                  <a:lnTo>
                    <a:pt x="833" y="178"/>
                  </a:lnTo>
                  <a:lnTo>
                    <a:pt x="831" y="183"/>
                  </a:lnTo>
                  <a:lnTo>
                    <a:pt x="831" y="185"/>
                  </a:lnTo>
                  <a:lnTo>
                    <a:pt x="831" y="186"/>
                  </a:lnTo>
                  <a:lnTo>
                    <a:pt x="831" y="186"/>
                  </a:lnTo>
                  <a:lnTo>
                    <a:pt x="833" y="186"/>
                  </a:lnTo>
                  <a:lnTo>
                    <a:pt x="833" y="188"/>
                  </a:lnTo>
                  <a:lnTo>
                    <a:pt x="833" y="188"/>
                  </a:lnTo>
                  <a:lnTo>
                    <a:pt x="833" y="189"/>
                  </a:lnTo>
                  <a:lnTo>
                    <a:pt x="833" y="189"/>
                  </a:lnTo>
                  <a:lnTo>
                    <a:pt x="833" y="191"/>
                  </a:lnTo>
                  <a:lnTo>
                    <a:pt x="831" y="193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6"/>
                  </a:lnTo>
                  <a:lnTo>
                    <a:pt x="830" y="197"/>
                  </a:lnTo>
                  <a:lnTo>
                    <a:pt x="830" y="197"/>
                  </a:lnTo>
                  <a:lnTo>
                    <a:pt x="828" y="199"/>
                  </a:lnTo>
                  <a:lnTo>
                    <a:pt x="828" y="197"/>
                  </a:lnTo>
                  <a:lnTo>
                    <a:pt x="827" y="197"/>
                  </a:lnTo>
                  <a:lnTo>
                    <a:pt x="825" y="199"/>
                  </a:lnTo>
                  <a:lnTo>
                    <a:pt x="824" y="199"/>
                  </a:lnTo>
                  <a:lnTo>
                    <a:pt x="822" y="199"/>
                  </a:lnTo>
                  <a:lnTo>
                    <a:pt x="822" y="200"/>
                  </a:lnTo>
                  <a:lnTo>
                    <a:pt x="820" y="200"/>
                  </a:lnTo>
                  <a:lnTo>
                    <a:pt x="820" y="200"/>
                  </a:lnTo>
                  <a:lnTo>
                    <a:pt x="822" y="200"/>
                  </a:lnTo>
                  <a:lnTo>
                    <a:pt x="822" y="202"/>
                  </a:lnTo>
                  <a:lnTo>
                    <a:pt x="824" y="202"/>
                  </a:lnTo>
                  <a:lnTo>
                    <a:pt x="824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0" y="202"/>
                  </a:lnTo>
                  <a:lnTo>
                    <a:pt x="819" y="200"/>
                  </a:lnTo>
                  <a:lnTo>
                    <a:pt x="819" y="200"/>
                  </a:lnTo>
                  <a:lnTo>
                    <a:pt x="819" y="197"/>
                  </a:lnTo>
                  <a:lnTo>
                    <a:pt x="819" y="197"/>
                  </a:lnTo>
                  <a:lnTo>
                    <a:pt x="817" y="197"/>
                  </a:lnTo>
                  <a:lnTo>
                    <a:pt x="817" y="196"/>
                  </a:lnTo>
                  <a:lnTo>
                    <a:pt x="816" y="196"/>
                  </a:lnTo>
                  <a:lnTo>
                    <a:pt x="816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3" y="196"/>
                  </a:lnTo>
                  <a:lnTo>
                    <a:pt x="813" y="197"/>
                  </a:lnTo>
                  <a:lnTo>
                    <a:pt x="813" y="199"/>
                  </a:lnTo>
                  <a:lnTo>
                    <a:pt x="813" y="200"/>
                  </a:lnTo>
                  <a:lnTo>
                    <a:pt x="811" y="202"/>
                  </a:lnTo>
                  <a:lnTo>
                    <a:pt x="811" y="205"/>
                  </a:lnTo>
                  <a:lnTo>
                    <a:pt x="811" y="205"/>
                  </a:lnTo>
                  <a:lnTo>
                    <a:pt x="809" y="205"/>
                  </a:lnTo>
                  <a:lnTo>
                    <a:pt x="809" y="205"/>
                  </a:lnTo>
                  <a:lnTo>
                    <a:pt x="809" y="207"/>
                  </a:lnTo>
                  <a:lnTo>
                    <a:pt x="808" y="207"/>
                  </a:lnTo>
                  <a:lnTo>
                    <a:pt x="808" y="205"/>
                  </a:lnTo>
                  <a:lnTo>
                    <a:pt x="806" y="205"/>
                  </a:lnTo>
                  <a:lnTo>
                    <a:pt x="806" y="205"/>
                  </a:lnTo>
                  <a:lnTo>
                    <a:pt x="805" y="205"/>
                  </a:lnTo>
                  <a:lnTo>
                    <a:pt x="805" y="207"/>
                  </a:lnTo>
                  <a:lnTo>
                    <a:pt x="803" y="208"/>
                  </a:lnTo>
                  <a:lnTo>
                    <a:pt x="803" y="208"/>
                  </a:lnTo>
                  <a:lnTo>
                    <a:pt x="803" y="210"/>
                  </a:lnTo>
                  <a:lnTo>
                    <a:pt x="803" y="210"/>
                  </a:lnTo>
                  <a:lnTo>
                    <a:pt x="801" y="210"/>
                  </a:lnTo>
                  <a:lnTo>
                    <a:pt x="800" y="211"/>
                  </a:lnTo>
                  <a:lnTo>
                    <a:pt x="800" y="213"/>
                  </a:lnTo>
                  <a:lnTo>
                    <a:pt x="798" y="213"/>
                  </a:lnTo>
                  <a:lnTo>
                    <a:pt x="797" y="211"/>
                  </a:lnTo>
                  <a:lnTo>
                    <a:pt x="795" y="213"/>
                  </a:lnTo>
                  <a:lnTo>
                    <a:pt x="792" y="213"/>
                  </a:lnTo>
                  <a:lnTo>
                    <a:pt x="790" y="213"/>
                  </a:lnTo>
                  <a:lnTo>
                    <a:pt x="789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7" y="215"/>
                  </a:lnTo>
                  <a:lnTo>
                    <a:pt x="787" y="215"/>
                  </a:lnTo>
                  <a:lnTo>
                    <a:pt x="787" y="216"/>
                  </a:lnTo>
                  <a:lnTo>
                    <a:pt x="787" y="216"/>
                  </a:lnTo>
                  <a:lnTo>
                    <a:pt x="789" y="218"/>
                  </a:lnTo>
                  <a:lnTo>
                    <a:pt x="790" y="219"/>
                  </a:lnTo>
                  <a:lnTo>
                    <a:pt x="790" y="219"/>
                  </a:lnTo>
                  <a:lnTo>
                    <a:pt x="790" y="221"/>
                  </a:lnTo>
                  <a:lnTo>
                    <a:pt x="790" y="221"/>
                  </a:lnTo>
                  <a:lnTo>
                    <a:pt x="789" y="222"/>
                  </a:lnTo>
                  <a:lnTo>
                    <a:pt x="789" y="224"/>
                  </a:lnTo>
                  <a:lnTo>
                    <a:pt x="787" y="224"/>
                  </a:lnTo>
                  <a:lnTo>
                    <a:pt x="787" y="222"/>
                  </a:lnTo>
                  <a:lnTo>
                    <a:pt x="786" y="222"/>
                  </a:lnTo>
                  <a:lnTo>
                    <a:pt x="786" y="222"/>
                  </a:lnTo>
                  <a:lnTo>
                    <a:pt x="781" y="222"/>
                  </a:lnTo>
                  <a:lnTo>
                    <a:pt x="779" y="222"/>
                  </a:lnTo>
                  <a:lnTo>
                    <a:pt x="779" y="222"/>
                  </a:lnTo>
                  <a:lnTo>
                    <a:pt x="778" y="222"/>
                  </a:lnTo>
                  <a:lnTo>
                    <a:pt x="776" y="221"/>
                  </a:lnTo>
                  <a:lnTo>
                    <a:pt x="775" y="221"/>
                  </a:lnTo>
                  <a:lnTo>
                    <a:pt x="773" y="221"/>
                  </a:lnTo>
                  <a:lnTo>
                    <a:pt x="773" y="219"/>
                  </a:lnTo>
                  <a:lnTo>
                    <a:pt x="773" y="219"/>
                  </a:lnTo>
                  <a:lnTo>
                    <a:pt x="773" y="218"/>
                  </a:lnTo>
                  <a:lnTo>
                    <a:pt x="772" y="218"/>
                  </a:lnTo>
                  <a:lnTo>
                    <a:pt x="772" y="216"/>
                  </a:lnTo>
                  <a:lnTo>
                    <a:pt x="770" y="216"/>
                  </a:lnTo>
                  <a:lnTo>
                    <a:pt x="770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7" y="218"/>
                  </a:lnTo>
                  <a:lnTo>
                    <a:pt x="765" y="219"/>
                  </a:lnTo>
                  <a:lnTo>
                    <a:pt x="765" y="219"/>
                  </a:lnTo>
                  <a:lnTo>
                    <a:pt x="765" y="221"/>
                  </a:lnTo>
                  <a:lnTo>
                    <a:pt x="765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2" y="226"/>
                  </a:lnTo>
                  <a:lnTo>
                    <a:pt x="760" y="227"/>
                  </a:lnTo>
                  <a:lnTo>
                    <a:pt x="759" y="229"/>
                  </a:lnTo>
                  <a:lnTo>
                    <a:pt x="759" y="230"/>
                  </a:lnTo>
                  <a:lnTo>
                    <a:pt x="759" y="230"/>
                  </a:lnTo>
                  <a:lnTo>
                    <a:pt x="757" y="232"/>
                  </a:lnTo>
                  <a:lnTo>
                    <a:pt x="756" y="232"/>
                  </a:lnTo>
                  <a:lnTo>
                    <a:pt x="754" y="232"/>
                  </a:lnTo>
                  <a:lnTo>
                    <a:pt x="753" y="232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1" y="233"/>
                  </a:lnTo>
                  <a:lnTo>
                    <a:pt x="751" y="235"/>
                  </a:lnTo>
                  <a:lnTo>
                    <a:pt x="749" y="237"/>
                  </a:lnTo>
                  <a:lnTo>
                    <a:pt x="748" y="237"/>
                  </a:lnTo>
                  <a:lnTo>
                    <a:pt x="745" y="237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40"/>
                  </a:lnTo>
                  <a:lnTo>
                    <a:pt x="742" y="240"/>
                  </a:lnTo>
                  <a:lnTo>
                    <a:pt x="742" y="240"/>
                  </a:lnTo>
                  <a:lnTo>
                    <a:pt x="740" y="241"/>
                  </a:lnTo>
                  <a:lnTo>
                    <a:pt x="738" y="241"/>
                  </a:lnTo>
                  <a:lnTo>
                    <a:pt x="735" y="245"/>
                  </a:lnTo>
                  <a:lnTo>
                    <a:pt x="734" y="246"/>
                  </a:lnTo>
                  <a:lnTo>
                    <a:pt x="734" y="248"/>
                  </a:lnTo>
                  <a:lnTo>
                    <a:pt x="734" y="248"/>
                  </a:lnTo>
                  <a:lnTo>
                    <a:pt x="732" y="249"/>
                  </a:lnTo>
                  <a:lnTo>
                    <a:pt x="731" y="249"/>
                  </a:lnTo>
                  <a:lnTo>
                    <a:pt x="724" y="251"/>
                  </a:lnTo>
                  <a:lnTo>
                    <a:pt x="723" y="249"/>
                  </a:lnTo>
                  <a:lnTo>
                    <a:pt x="723" y="249"/>
                  </a:lnTo>
                  <a:lnTo>
                    <a:pt x="723" y="251"/>
                  </a:lnTo>
                  <a:lnTo>
                    <a:pt x="721" y="251"/>
                  </a:lnTo>
                  <a:lnTo>
                    <a:pt x="719" y="251"/>
                  </a:lnTo>
                  <a:lnTo>
                    <a:pt x="718" y="252"/>
                  </a:lnTo>
                  <a:lnTo>
                    <a:pt x="716" y="252"/>
                  </a:lnTo>
                  <a:lnTo>
                    <a:pt x="715" y="252"/>
                  </a:lnTo>
                  <a:lnTo>
                    <a:pt x="713" y="254"/>
                  </a:lnTo>
                  <a:lnTo>
                    <a:pt x="712" y="254"/>
                  </a:lnTo>
                  <a:lnTo>
                    <a:pt x="704" y="259"/>
                  </a:lnTo>
                  <a:lnTo>
                    <a:pt x="702" y="260"/>
                  </a:lnTo>
                  <a:lnTo>
                    <a:pt x="701" y="262"/>
                  </a:lnTo>
                  <a:lnTo>
                    <a:pt x="701" y="262"/>
                  </a:lnTo>
                  <a:lnTo>
                    <a:pt x="699" y="263"/>
                  </a:lnTo>
                  <a:lnTo>
                    <a:pt x="699" y="263"/>
                  </a:lnTo>
                  <a:lnTo>
                    <a:pt x="697" y="263"/>
                  </a:lnTo>
                  <a:lnTo>
                    <a:pt x="696" y="265"/>
                  </a:lnTo>
                  <a:lnTo>
                    <a:pt x="696" y="263"/>
                  </a:lnTo>
                  <a:lnTo>
                    <a:pt x="694" y="263"/>
                  </a:lnTo>
                  <a:lnTo>
                    <a:pt x="694" y="265"/>
                  </a:lnTo>
                  <a:lnTo>
                    <a:pt x="694" y="267"/>
                  </a:lnTo>
                  <a:lnTo>
                    <a:pt x="694" y="267"/>
                  </a:lnTo>
                  <a:lnTo>
                    <a:pt x="693" y="267"/>
                  </a:lnTo>
                  <a:lnTo>
                    <a:pt x="690" y="267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6" y="267"/>
                  </a:lnTo>
                  <a:lnTo>
                    <a:pt x="686" y="265"/>
                  </a:lnTo>
                  <a:lnTo>
                    <a:pt x="688" y="265"/>
                  </a:lnTo>
                  <a:lnTo>
                    <a:pt x="688" y="265"/>
                  </a:lnTo>
                  <a:lnTo>
                    <a:pt x="694" y="262"/>
                  </a:lnTo>
                  <a:lnTo>
                    <a:pt x="694" y="260"/>
                  </a:lnTo>
                  <a:lnTo>
                    <a:pt x="694" y="260"/>
                  </a:lnTo>
                  <a:lnTo>
                    <a:pt x="696" y="259"/>
                  </a:lnTo>
                  <a:lnTo>
                    <a:pt x="697" y="257"/>
                  </a:lnTo>
                  <a:lnTo>
                    <a:pt x="696" y="257"/>
                  </a:lnTo>
                  <a:lnTo>
                    <a:pt x="693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6"/>
                  </a:lnTo>
                  <a:lnTo>
                    <a:pt x="690" y="256"/>
                  </a:lnTo>
                  <a:lnTo>
                    <a:pt x="691" y="254"/>
                  </a:lnTo>
                  <a:lnTo>
                    <a:pt x="691" y="254"/>
                  </a:lnTo>
                  <a:lnTo>
                    <a:pt x="693" y="254"/>
                  </a:lnTo>
                  <a:lnTo>
                    <a:pt x="693" y="252"/>
                  </a:lnTo>
                  <a:lnTo>
                    <a:pt x="691" y="251"/>
                  </a:lnTo>
                  <a:lnTo>
                    <a:pt x="693" y="249"/>
                  </a:lnTo>
                  <a:lnTo>
                    <a:pt x="696" y="248"/>
                  </a:lnTo>
                  <a:lnTo>
                    <a:pt x="697" y="246"/>
                  </a:lnTo>
                  <a:lnTo>
                    <a:pt x="699" y="245"/>
                  </a:lnTo>
                  <a:lnTo>
                    <a:pt x="702" y="241"/>
                  </a:lnTo>
                  <a:lnTo>
                    <a:pt x="702" y="240"/>
                  </a:lnTo>
                  <a:lnTo>
                    <a:pt x="704" y="238"/>
                  </a:lnTo>
                  <a:lnTo>
                    <a:pt x="704" y="238"/>
                  </a:lnTo>
                  <a:lnTo>
                    <a:pt x="702" y="237"/>
                  </a:lnTo>
                  <a:lnTo>
                    <a:pt x="702" y="235"/>
                  </a:lnTo>
                  <a:lnTo>
                    <a:pt x="697" y="233"/>
                  </a:lnTo>
                  <a:lnTo>
                    <a:pt x="697" y="230"/>
                  </a:lnTo>
                  <a:lnTo>
                    <a:pt x="696" y="230"/>
                  </a:lnTo>
                  <a:lnTo>
                    <a:pt x="696" y="232"/>
                  </a:lnTo>
                  <a:lnTo>
                    <a:pt x="696" y="233"/>
                  </a:lnTo>
                  <a:lnTo>
                    <a:pt x="694" y="233"/>
                  </a:lnTo>
                  <a:lnTo>
                    <a:pt x="693" y="232"/>
                  </a:lnTo>
                  <a:lnTo>
                    <a:pt x="688" y="232"/>
                  </a:lnTo>
                  <a:lnTo>
                    <a:pt x="686" y="233"/>
                  </a:lnTo>
                  <a:lnTo>
                    <a:pt x="685" y="235"/>
                  </a:lnTo>
                  <a:lnTo>
                    <a:pt x="683" y="235"/>
                  </a:lnTo>
                  <a:lnTo>
                    <a:pt x="683" y="237"/>
                  </a:lnTo>
                  <a:lnTo>
                    <a:pt x="682" y="237"/>
                  </a:lnTo>
                  <a:lnTo>
                    <a:pt x="677" y="243"/>
                  </a:lnTo>
                  <a:lnTo>
                    <a:pt x="675" y="245"/>
                  </a:lnTo>
                  <a:lnTo>
                    <a:pt x="669" y="248"/>
                  </a:lnTo>
                  <a:lnTo>
                    <a:pt x="664" y="249"/>
                  </a:lnTo>
                  <a:lnTo>
                    <a:pt x="661" y="251"/>
                  </a:lnTo>
                  <a:lnTo>
                    <a:pt x="661" y="252"/>
                  </a:lnTo>
                  <a:lnTo>
                    <a:pt x="660" y="254"/>
                  </a:lnTo>
                  <a:lnTo>
                    <a:pt x="660" y="257"/>
                  </a:lnTo>
                  <a:lnTo>
                    <a:pt x="656" y="260"/>
                  </a:lnTo>
                  <a:lnTo>
                    <a:pt x="656" y="260"/>
                  </a:lnTo>
                  <a:lnTo>
                    <a:pt x="655" y="262"/>
                  </a:lnTo>
                  <a:lnTo>
                    <a:pt x="653" y="262"/>
                  </a:lnTo>
                  <a:lnTo>
                    <a:pt x="652" y="262"/>
                  </a:lnTo>
                  <a:lnTo>
                    <a:pt x="650" y="262"/>
                  </a:lnTo>
                  <a:lnTo>
                    <a:pt x="649" y="262"/>
                  </a:lnTo>
                  <a:lnTo>
                    <a:pt x="645" y="263"/>
                  </a:lnTo>
                  <a:lnTo>
                    <a:pt x="644" y="260"/>
                  </a:lnTo>
                  <a:lnTo>
                    <a:pt x="642" y="260"/>
                  </a:lnTo>
                  <a:lnTo>
                    <a:pt x="639" y="260"/>
                  </a:lnTo>
                  <a:lnTo>
                    <a:pt x="639" y="262"/>
                  </a:lnTo>
                  <a:lnTo>
                    <a:pt x="636" y="267"/>
                  </a:lnTo>
                  <a:lnTo>
                    <a:pt x="634" y="270"/>
                  </a:lnTo>
                  <a:lnTo>
                    <a:pt x="636" y="270"/>
                  </a:lnTo>
                  <a:lnTo>
                    <a:pt x="636" y="274"/>
                  </a:lnTo>
                  <a:lnTo>
                    <a:pt x="637" y="276"/>
                  </a:lnTo>
                  <a:lnTo>
                    <a:pt x="642" y="278"/>
                  </a:lnTo>
                  <a:lnTo>
                    <a:pt x="650" y="279"/>
                  </a:lnTo>
                  <a:lnTo>
                    <a:pt x="652" y="279"/>
                  </a:lnTo>
                  <a:lnTo>
                    <a:pt x="653" y="279"/>
                  </a:lnTo>
                  <a:lnTo>
                    <a:pt x="655" y="281"/>
                  </a:lnTo>
                  <a:lnTo>
                    <a:pt x="656" y="282"/>
                  </a:lnTo>
                  <a:lnTo>
                    <a:pt x="656" y="284"/>
                  </a:lnTo>
                  <a:lnTo>
                    <a:pt x="656" y="284"/>
                  </a:lnTo>
                  <a:lnTo>
                    <a:pt x="656" y="285"/>
                  </a:lnTo>
                  <a:lnTo>
                    <a:pt x="658" y="285"/>
                  </a:lnTo>
                  <a:lnTo>
                    <a:pt x="656" y="287"/>
                  </a:lnTo>
                  <a:lnTo>
                    <a:pt x="656" y="287"/>
                  </a:lnTo>
                  <a:lnTo>
                    <a:pt x="655" y="289"/>
                  </a:lnTo>
                  <a:lnTo>
                    <a:pt x="655" y="292"/>
                  </a:lnTo>
                  <a:lnTo>
                    <a:pt x="656" y="293"/>
                  </a:lnTo>
                  <a:lnTo>
                    <a:pt x="658" y="295"/>
                  </a:lnTo>
                  <a:lnTo>
                    <a:pt x="660" y="295"/>
                  </a:lnTo>
                  <a:lnTo>
                    <a:pt x="663" y="295"/>
                  </a:lnTo>
                  <a:lnTo>
                    <a:pt x="667" y="295"/>
                  </a:lnTo>
                  <a:lnTo>
                    <a:pt x="669" y="293"/>
                  </a:lnTo>
                  <a:lnTo>
                    <a:pt x="669" y="293"/>
                  </a:lnTo>
                  <a:lnTo>
                    <a:pt x="669" y="292"/>
                  </a:lnTo>
                  <a:lnTo>
                    <a:pt x="672" y="289"/>
                  </a:lnTo>
                  <a:lnTo>
                    <a:pt x="675" y="287"/>
                  </a:lnTo>
                  <a:lnTo>
                    <a:pt x="675" y="287"/>
                  </a:lnTo>
                  <a:lnTo>
                    <a:pt x="674" y="285"/>
                  </a:lnTo>
                  <a:lnTo>
                    <a:pt x="675" y="285"/>
                  </a:lnTo>
                  <a:lnTo>
                    <a:pt x="675" y="285"/>
                  </a:lnTo>
                  <a:lnTo>
                    <a:pt x="682" y="284"/>
                  </a:lnTo>
                  <a:lnTo>
                    <a:pt x="686" y="285"/>
                  </a:lnTo>
                  <a:lnTo>
                    <a:pt x="688" y="287"/>
                  </a:lnTo>
                  <a:lnTo>
                    <a:pt x="691" y="289"/>
                  </a:lnTo>
                  <a:lnTo>
                    <a:pt x="693" y="289"/>
                  </a:lnTo>
                  <a:lnTo>
                    <a:pt x="694" y="290"/>
                  </a:lnTo>
                  <a:lnTo>
                    <a:pt x="697" y="290"/>
                  </a:lnTo>
                  <a:lnTo>
                    <a:pt x="699" y="290"/>
                  </a:lnTo>
                  <a:lnTo>
                    <a:pt x="699" y="289"/>
                  </a:lnTo>
                  <a:lnTo>
                    <a:pt x="701" y="289"/>
                  </a:lnTo>
                  <a:lnTo>
                    <a:pt x="701" y="289"/>
                  </a:lnTo>
                  <a:lnTo>
                    <a:pt x="702" y="290"/>
                  </a:lnTo>
                  <a:lnTo>
                    <a:pt x="704" y="290"/>
                  </a:lnTo>
                  <a:lnTo>
                    <a:pt x="707" y="290"/>
                  </a:lnTo>
                  <a:lnTo>
                    <a:pt x="708" y="290"/>
                  </a:lnTo>
                  <a:lnTo>
                    <a:pt x="708" y="290"/>
                  </a:lnTo>
                  <a:lnTo>
                    <a:pt x="708" y="292"/>
                  </a:lnTo>
                  <a:lnTo>
                    <a:pt x="708" y="295"/>
                  </a:lnTo>
                  <a:lnTo>
                    <a:pt x="707" y="295"/>
                  </a:lnTo>
                  <a:lnTo>
                    <a:pt x="705" y="297"/>
                  </a:lnTo>
                  <a:lnTo>
                    <a:pt x="707" y="297"/>
                  </a:lnTo>
                  <a:lnTo>
                    <a:pt x="707" y="298"/>
                  </a:lnTo>
                  <a:lnTo>
                    <a:pt x="707" y="298"/>
                  </a:lnTo>
                  <a:lnTo>
                    <a:pt x="705" y="300"/>
                  </a:lnTo>
                  <a:lnTo>
                    <a:pt x="704" y="300"/>
                  </a:lnTo>
                  <a:lnTo>
                    <a:pt x="704" y="300"/>
                  </a:lnTo>
                  <a:lnTo>
                    <a:pt x="702" y="300"/>
                  </a:lnTo>
                  <a:lnTo>
                    <a:pt x="702" y="300"/>
                  </a:lnTo>
                  <a:lnTo>
                    <a:pt x="702" y="298"/>
                  </a:lnTo>
                  <a:lnTo>
                    <a:pt x="702" y="298"/>
                  </a:lnTo>
                  <a:lnTo>
                    <a:pt x="701" y="298"/>
                  </a:lnTo>
                  <a:lnTo>
                    <a:pt x="699" y="298"/>
                  </a:lnTo>
                  <a:lnTo>
                    <a:pt x="694" y="300"/>
                  </a:lnTo>
                  <a:lnTo>
                    <a:pt x="691" y="301"/>
                  </a:lnTo>
                  <a:lnTo>
                    <a:pt x="686" y="303"/>
                  </a:lnTo>
                  <a:lnTo>
                    <a:pt x="686" y="304"/>
                  </a:lnTo>
                  <a:lnTo>
                    <a:pt x="685" y="304"/>
                  </a:lnTo>
                  <a:lnTo>
                    <a:pt x="683" y="303"/>
                  </a:lnTo>
                  <a:lnTo>
                    <a:pt x="682" y="303"/>
                  </a:lnTo>
                  <a:lnTo>
                    <a:pt x="682" y="304"/>
                  </a:lnTo>
                  <a:lnTo>
                    <a:pt x="683" y="304"/>
                  </a:lnTo>
                  <a:lnTo>
                    <a:pt x="683" y="306"/>
                  </a:lnTo>
                  <a:lnTo>
                    <a:pt x="683" y="306"/>
                  </a:lnTo>
                  <a:lnTo>
                    <a:pt x="683" y="308"/>
                  </a:lnTo>
                  <a:lnTo>
                    <a:pt x="682" y="306"/>
                  </a:lnTo>
                  <a:lnTo>
                    <a:pt x="680" y="308"/>
                  </a:lnTo>
                  <a:lnTo>
                    <a:pt x="680" y="309"/>
                  </a:lnTo>
                  <a:lnTo>
                    <a:pt x="680" y="311"/>
                  </a:lnTo>
                  <a:lnTo>
                    <a:pt x="680" y="312"/>
                  </a:lnTo>
                  <a:lnTo>
                    <a:pt x="678" y="312"/>
                  </a:lnTo>
                  <a:lnTo>
                    <a:pt x="677" y="314"/>
                  </a:lnTo>
                  <a:lnTo>
                    <a:pt x="675" y="312"/>
                  </a:lnTo>
                  <a:lnTo>
                    <a:pt x="675" y="312"/>
                  </a:lnTo>
                  <a:lnTo>
                    <a:pt x="675" y="311"/>
                  </a:lnTo>
                  <a:lnTo>
                    <a:pt x="675" y="311"/>
                  </a:lnTo>
                  <a:lnTo>
                    <a:pt x="674" y="311"/>
                  </a:lnTo>
                  <a:lnTo>
                    <a:pt x="674" y="311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4"/>
                  </a:lnTo>
                  <a:lnTo>
                    <a:pt x="674" y="314"/>
                  </a:lnTo>
                  <a:lnTo>
                    <a:pt x="675" y="314"/>
                  </a:lnTo>
                  <a:lnTo>
                    <a:pt x="674" y="315"/>
                  </a:lnTo>
                  <a:lnTo>
                    <a:pt x="671" y="317"/>
                  </a:lnTo>
                  <a:lnTo>
                    <a:pt x="671" y="317"/>
                  </a:lnTo>
                  <a:lnTo>
                    <a:pt x="671" y="319"/>
                  </a:lnTo>
                  <a:lnTo>
                    <a:pt x="669" y="319"/>
                  </a:lnTo>
                  <a:lnTo>
                    <a:pt x="669" y="320"/>
                  </a:lnTo>
                  <a:lnTo>
                    <a:pt x="667" y="320"/>
                  </a:lnTo>
                  <a:lnTo>
                    <a:pt x="666" y="320"/>
                  </a:lnTo>
                  <a:lnTo>
                    <a:pt x="664" y="323"/>
                  </a:lnTo>
                  <a:lnTo>
                    <a:pt x="664" y="325"/>
                  </a:lnTo>
                  <a:lnTo>
                    <a:pt x="663" y="325"/>
                  </a:lnTo>
                  <a:lnTo>
                    <a:pt x="661" y="328"/>
                  </a:lnTo>
                  <a:lnTo>
                    <a:pt x="660" y="330"/>
                  </a:lnTo>
                  <a:lnTo>
                    <a:pt x="658" y="333"/>
                  </a:lnTo>
                  <a:lnTo>
                    <a:pt x="660" y="334"/>
                  </a:lnTo>
                  <a:lnTo>
                    <a:pt x="661" y="334"/>
                  </a:lnTo>
                  <a:lnTo>
                    <a:pt x="663" y="334"/>
                  </a:lnTo>
                  <a:lnTo>
                    <a:pt x="664" y="337"/>
                  </a:lnTo>
                  <a:lnTo>
                    <a:pt x="667" y="339"/>
                  </a:lnTo>
                  <a:lnTo>
                    <a:pt x="671" y="339"/>
                  </a:lnTo>
                  <a:lnTo>
                    <a:pt x="674" y="341"/>
                  </a:lnTo>
                  <a:lnTo>
                    <a:pt x="674" y="342"/>
                  </a:lnTo>
                  <a:lnTo>
                    <a:pt x="675" y="344"/>
                  </a:lnTo>
                  <a:lnTo>
                    <a:pt x="677" y="349"/>
                  </a:lnTo>
                  <a:lnTo>
                    <a:pt x="677" y="352"/>
                  </a:lnTo>
                  <a:lnTo>
                    <a:pt x="678" y="352"/>
                  </a:lnTo>
                  <a:lnTo>
                    <a:pt x="680" y="355"/>
                  </a:lnTo>
                  <a:lnTo>
                    <a:pt x="682" y="360"/>
                  </a:lnTo>
                  <a:lnTo>
                    <a:pt x="683" y="363"/>
                  </a:lnTo>
                  <a:lnTo>
                    <a:pt x="683" y="366"/>
                  </a:lnTo>
                  <a:lnTo>
                    <a:pt x="683" y="366"/>
                  </a:lnTo>
                  <a:lnTo>
                    <a:pt x="683" y="367"/>
                  </a:lnTo>
                  <a:lnTo>
                    <a:pt x="685" y="369"/>
                  </a:lnTo>
                  <a:lnTo>
                    <a:pt x="690" y="372"/>
                  </a:lnTo>
                  <a:lnTo>
                    <a:pt x="690" y="372"/>
                  </a:lnTo>
                  <a:lnTo>
                    <a:pt x="691" y="372"/>
                  </a:lnTo>
                  <a:lnTo>
                    <a:pt x="691" y="375"/>
                  </a:lnTo>
                  <a:lnTo>
                    <a:pt x="691" y="377"/>
                  </a:lnTo>
                  <a:lnTo>
                    <a:pt x="693" y="377"/>
                  </a:lnTo>
                  <a:lnTo>
                    <a:pt x="694" y="378"/>
                  </a:lnTo>
                  <a:lnTo>
                    <a:pt x="696" y="378"/>
                  </a:lnTo>
                  <a:lnTo>
                    <a:pt x="697" y="380"/>
                  </a:lnTo>
                  <a:lnTo>
                    <a:pt x="697" y="382"/>
                  </a:lnTo>
                  <a:lnTo>
                    <a:pt x="697" y="383"/>
                  </a:lnTo>
                  <a:lnTo>
                    <a:pt x="696" y="383"/>
                  </a:lnTo>
                  <a:lnTo>
                    <a:pt x="694" y="383"/>
                  </a:lnTo>
                  <a:lnTo>
                    <a:pt x="690" y="382"/>
                  </a:lnTo>
                  <a:lnTo>
                    <a:pt x="690" y="382"/>
                  </a:lnTo>
                  <a:lnTo>
                    <a:pt x="686" y="382"/>
                  </a:lnTo>
                  <a:lnTo>
                    <a:pt x="685" y="380"/>
                  </a:lnTo>
                  <a:lnTo>
                    <a:pt x="682" y="378"/>
                  </a:lnTo>
                  <a:lnTo>
                    <a:pt x="680" y="377"/>
                  </a:lnTo>
                  <a:lnTo>
                    <a:pt x="678" y="377"/>
                  </a:lnTo>
                  <a:lnTo>
                    <a:pt x="674" y="380"/>
                  </a:lnTo>
                  <a:lnTo>
                    <a:pt x="672" y="378"/>
                  </a:lnTo>
                  <a:lnTo>
                    <a:pt x="672" y="380"/>
                  </a:lnTo>
                  <a:lnTo>
                    <a:pt x="671" y="380"/>
                  </a:lnTo>
                  <a:lnTo>
                    <a:pt x="674" y="380"/>
                  </a:lnTo>
                  <a:lnTo>
                    <a:pt x="675" y="380"/>
                  </a:lnTo>
                  <a:lnTo>
                    <a:pt x="677" y="378"/>
                  </a:lnTo>
                  <a:lnTo>
                    <a:pt x="680" y="378"/>
                  </a:lnTo>
                  <a:lnTo>
                    <a:pt x="682" y="380"/>
                  </a:lnTo>
                  <a:lnTo>
                    <a:pt x="682" y="382"/>
                  </a:lnTo>
                  <a:lnTo>
                    <a:pt x="685" y="383"/>
                  </a:lnTo>
                  <a:lnTo>
                    <a:pt x="686" y="383"/>
                  </a:lnTo>
                  <a:lnTo>
                    <a:pt x="688" y="385"/>
                  </a:lnTo>
                  <a:lnTo>
                    <a:pt x="690" y="386"/>
                  </a:lnTo>
                  <a:lnTo>
                    <a:pt x="694" y="389"/>
                  </a:lnTo>
                  <a:lnTo>
                    <a:pt x="696" y="393"/>
                  </a:lnTo>
                  <a:lnTo>
                    <a:pt x="697" y="394"/>
                  </a:lnTo>
                  <a:lnTo>
                    <a:pt x="697" y="396"/>
                  </a:lnTo>
                  <a:lnTo>
                    <a:pt x="696" y="397"/>
                  </a:lnTo>
                  <a:lnTo>
                    <a:pt x="694" y="397"/>
                  </a:lnTo>
                  <a:lnTo>
                    <a:pt x="693" y="397"/>
                  </a:lnTo>
                  <a:lnTo>
                    <a:pt x="691" y="397"/>
                  </a:lnTo>
                  <a:lnTo>
                    <a:pt x="690" y="399"/>
                  </a:lnTo>
                  <a:lnTo>
                    <a:pt x="685" y="402"/>
                  </a:lnTo>
                  <a:lnTo>
                    <a:pt x="685" y="404"/>
                  </a:lnTo>
                  <a:lnTo>
                    <a:pt x="683" y="404"/>
                  </a:lnTo>
                  <a:lnTo>
                    <a:pt x="682" y="405"/>
                  </a:lnTo>
                  <a:lnTo>
                    <a:pt x="680" y="404"/>
                  </a:lnTo>
                  <a:lnTo>
                    <a:pt x="677" y="404"/>
                  </a:lnTo>
                  <a:lnTo>
                    <a:pt x="674" y="405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5" y="407"/>
                  </a:lnTo>
                  <a:lnTo>
                    <a:pt x="677" y="405"/>
                  </a:lnTo>
                  <a:lnTo>
                    <a:pt x="680" y="408"/>
                  </a:lnTo>
                  <a:lnTo>
                    <a:pt x="683" y="408"/>
                  </a:lnTo>
                  <a:lnTo>
                    <a:pt x="688" y="405"/>
                  </a:lnTo>
                  <a:lnTo>
                    <a:pt x="688" y="405"/>
                  </a:lnTo>
                  <a:lnTo>
                    <a:pt x="690" y="405"/>
                  </a:lnTo>
                  <a:lnTo>
                    <a:pt x="691" y="407"/>
                  </a:lnTo>
                  <a:lnTo>
                    <a:pt x="694" y="410"/>
                  </a:lnTo>
                  <a:lnTo>
                    <a:pt x="697" y="412"/>
                  </a:lnTo>
                  <a:lnTo>
                    <a:pt x="699" y="412"/>
                  </a:lnTo>
                  <a:lnTo>
                    <a:pt x="699" y="412"/>
                  </a:lnTo>
                  <a:lnTo>
                    <a:pt x="701" y="413"/>
                  </a:lnTo>
                  <a:lnTo>
                    <a:pt x="697" y="413"/>
                  </a:lnTo>
                  <a:lnTo>
                    <a:pt x="694" y="416"/>
                  </a:lnTo>
                  <a:lnTo>
                    <a:pt x="693" y="418"/>
                  </a:lnTo>
                  <a:lnTo>
                    <a:pt x="693" y="418"/>
                  </a:lnTo>
                  <a:lnTo>
                    <a:pt x="694" y="418"/>
                  </a:lnTo>
                  <a:lnTo>
                    <a:pt x="697" y="416"/>
                  </a:lnTo>
                  <a:lnTo>
                    <a:pt x="697" y="416"/>
                  </a:lnTo>
                  <a:lnTo>
                    <a:pt x="699" y="416"/>
                  </a:lnTo>
                  <a:lnTo>
                    <a:pt x="699" y="418"/>
                  </a:lnTo>
                  <a:lnTo>
                    <a:pt x="697" y="424"/>
                  </a:lnTo>
                  <a:lnTo>
                    <a:pt x="697" y="424"/>
                  </a:lnTo>
                  <a:lnTo>
                    <a:pt x="696" y="423"/>
                  </a:lnTo>
                  <a:lnTo>
                    <a:pt x="696" y="423"/>
                  </a:lnTo>
                  <a:lnTo>
                    <a:pt x="694" y="423"/>
                  </a:lnTo>
                  <a:lnTo>
                    <a:pt x="693" y="423"/>
                  </a:lnTo>
                  <a:lnTo>
                    <a:pt x="693" y="423"/>
                  </a:lnTo>
                  <a:lnTo>
                    <a:pt x="691" y="424"/>
                  </a:lnTo>
                  <a:lnTo>
                    <a:pt x="693" y="424"/>
                  </a:lnTo>
                  <a:lnTo>
                    <a:pt x="694" y="426"/>
                  </a:lnTo>
                  <a:lnTo>
                    <a:pt x="694" y="427"/>
                  </a:lnTo>
                  <a:lnTo>
                    <a:pt x="694" y="427"/>
                  </a:lnTo>
                  <a:lnTo>
                    <a:pt x="693" y="427"/>
                  </a:lnTo>
                  <a:lnTo>
                    <a:pt x="694" y="429"/>
                  </a:lnTo>
                  <a:lnTo>
                    <a:pt x="694" y="430"/>
                  </a:lnTo>
                  <a:lnTo>
                    <a:pt x="693" y="430"/>
                  </a:lnTo>
                  <a:lnTo>
                    <a:pt x="693" y="430"/>
                  </a:lnTo>
                  <a:lnTo>
                    <a:pt x="691" y="432"/>
                  </a:lnTo>
                  <a:lnTo>
                    <a:pt x="693" y="434"/>
                  </a:lnTo>
                  <a:lnTo>
                    <a:pt x="694" y="437"/>
                  </a:lnTo>
                  <a:lnTo>
                    <a:pt x="694" y="437"/>
                  </a:lnTo>
                  <a:lnTo>
                    <a:pt x="693" y="437"/>
                  </a:lnTo>
                  <a:lnTo>
                    <a:pt x="690" y="438"/>
                  </a:lnTo>
                  <a:lnTo>
                    <a:pt x="690" y="438"/>
                  </a:lnTo>
                  <a:lnTo>
                    <a:pt x="688" y="437"/>
                  </a:lnTo>
                  <a:lnTo>
                    <a:pt x="686" y="437"/>
                  </a:lnTo>
                  <a:lnTo>
                    <a:pt x="686" y="437"/>
                  </a:lnTo>
                  <a:lnTo>
                    <a:pt x="685" y="440"/>
                  </a:lnTo>
                  <a:lnTo>
                    <a:pt x="685" y="441"/>
                  </a:lnTo>
                  <a:lnTo>
                    <a:pt x="683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3" y="443"/>
                  </a:lnTo>
                  <a:lnTo>
                    <a:pt x="683" y="443"/>
                  </a:lnTo>
                  <a:lnTo>
                    <a:pt x="680" y="446"/>
                  </a:lnTo>
                  <a:lnTo>
                    <a:pt x="680" y="446"/>
                  </a:lnTo>
                  <a:lnTo>
                    <a:pt x="680" y="448"/>
                  </a:lnTo>
                  <a:lnTo>
                    <a:pt x="678" y="448"/>
                  </a:lnTo>
                  <a:lnTo>
                    <a:pt x="680" y="449"/>
                  </a:lnTo>
                  <a:lnTo>
                    <a:pt x="678" y="451"/>
                  </a:lnTo>
                  <a:lnTo>
                    <a:pt x="678" y="452"/>
                  </a:lnTo>
                  <a:lnTo>
                    <a:pt x="677" y="452"/>
                  </a:lnTo>
                  <a:lnTo>
                    <a:pt x="675" y="454"/>
                  </a:lnTo>
                  <a:lnTo>
                    <a:pt x="674" y="456"/>
                  </a:lnTo>
                  <a:lnTo>
                    <a:pt x="672" y="459"/>
                  </a:lnTo>
                  <a:lnTo>
                    <a:pt x="672" y="460"/>
                  </a:lnTo>
                  <a:lnTo>
                    <a:pt x="672" y="462"/>
                  </a:lnTo>
                  <a:lnTo>
                    <a:pt x="671" y="464"/>
                  </a:lnTo>
                  <a:lnTo>
                    <a:pt x="671" y="464"/>
                  </a:lnTo>
                  <a:lnTo>
                    <a:pt x="669" y="464"/>
                  </a:lnTo>
                  <a:lnTo>
                    <a:pt x="669" y="462"/>
                  </a:lnTo>
                  <a:lnTo>
                    <a:pt x="667" y="462"/>
                  </a:lnTo>
                  <a:lnTo>
                    <a:pt x="667" y="462"/>
                  </a:lnTo>
                  <a:lnTo>
                    <a:pt x="667" y="460"/>
                  </a:lnTo>
                  <a:lnTo>
                    <a:pt x="667" y="459"/>
                  </a:lnTo>
                  <a:lnTo>
                    <a:pt x="667" y="460"/>
                  </a:lnTo>
                  <a:lnTo>
                    <a:pt x="667" y="460"/>
                  </a:lnTo>
                  <a:lnTo>
                    <a:pt x="666" y="462"/>
                  </a:lnTo>
                  <a:lnTo>
                    <a:pt x="666" y="460"/>
                  </a:lnTo>
                  <a:lnTo>
                    <a:pt x="664" y="460"/>
                  </a:lnTo>
                  <a:lnTo>
                    <a:pt x="664" y="462"/>
                  </a:lnTo>
                  <a:lnTo>
                    <a:pt x="664" y="462"/>
                  </a:lnTo>
                  <a:lnTo>
                    <a:pt x="666" y="464"/>
                  </a:lnTo>
                  <a:lnTo>
                    <a:pt x="666" y="464"/>
                  </a:lnTo>
                  <a:lnTo>
                    <a:pt x="667" y="464"/>
                  </a:lnTo>
                  <a:lnTo>
                    <a:pt x="667" y="465"/>
                  </a:lnTo>
                  <a:lnTo>
                    <a:pt x="667" y="467"/>
                  </a:lnTo>
                  <a:lnTo>
                    <a:pt x="669" y="467"/>
                  </a:lnTo>
                  <a:lnTo>
                    <a:pt x="669" y="468"/>
                  </a:lnTo>
                  <a:lnTo>
                    <a:pt x="667" y="468"/>
                  </a:lnTo>
                  <a:lnTo>
                    <a:pt x="666" y="468"/>
                  </a:lnTo>
                  <a:lnTo>
                    <a:pt x="664" y="471"/>
                  </a:lnTo>
                  <a:lnTo>
                    <a:pt x="663" y="471"/>
                  </a:lnTo>
                  <a:lnTo>
                    <a:pt x="661" y="471"/>
                  </a:lnTo>
                  <a:lnTo>
                    <a:pt x="661" y="471"/>
                  </a:lnTo>
                  <a:lnTo>
                    <a:pt x="660" y="471"/>
                  </a:lnTo>
                  <a:lnTo>
                    <a:pt x="658" y="471"/>
                  </a:lnTo>
                  <a:lnTo>
                    <a:pt x="660" y="473"/>
                  </a:lnTo>
                  <a:lnTo>
                    <a:pt x="661" y="473"/>
                  </a:lnTo>
                  <a:lnTo>
                    <a:pt x="663" y="473"/>
                  </a:lnTo>
                  <a:lnTo>
                    <a:pt x="663" y="473"/>
                  </a:lnTo>
                  <a:lnTo>
                    <a:pt x="664" y="473"/>
                  </a:lnTo>
                  <a:lnTo>
                    <a:pt x="666" y="475"/>
                  </a:lnTo>
                  <a:lnTo>
                    <a:pt x="664" y="475"/>
                  </a:lnTo>
                  <a:lnTo>
                    <a:pt x="664" y="478"/>
                  </a:lnTo>
                  <a:lnTo>
                    <a:pt x="664" y="479"/>
                  </a:lnTo>
                  <a:lnTo>
                    <a:pt x="664" y="481"/>
                  </a:lnTo>
                  <a:lnTo>
                    <a:pt x="664" y="482"/>
                  </a:lnTo>
                  <a:lnTo>
                    <a:pt x="664" y="482"/>
                  </a:lnTo>
                  <a:lnTo>
                    <a:pt x="663" y="482"/>
                  </a:lnTo>
                  <a:lnTo>
                    <a:pt x="663" y="481"/>
                  </a:lnTo>
                  <a:lnTo>
                    <a:pt x="661" y="481"/>
                  </a:lnTo>
                  <a:lnTo>
                    <a:pt x="660" y="481"/>
                  </a:lnTo>
                  <a:lnTo>
                    <a:pt x="658" y="481"/>
                  </a:lnTo>
                  <a:lnTo>
                    <a:pt x="658" y="481"/>
                  </a:lnTo>
                  <a:lnTo>
                    <a:pt x="658" y="482"/>
                  </a:lnTo>
                  <a:lnTo>
                    <a:pt x="660" y="484"/>
                  </a:lnTo>
                  <a:lnTo>
                    <a:pt x="660" y="484"/>
                  </a:lnTo>
                  <a:lnTo>
                    <a:pt x="660" y="486"/>
                  </a:lnTo>
                  <a:lnTo>
                    <a:pt x="656" y="484"/>
                  </a:lnTo>
                  <a:lnTo>
                    <a:pt x="656" y="484"/>
                  </a:lnTo>
                  <a:lnTo>
                    <a:pt x="655" y="486"/>
                  </a:lnTo>
                  <a:lnTo>
                    <a:pt x="655" y="487"/>
                  </a:lnTo>
                  <a:lnTo>
                    <a:pt x="655" y="489"/>
                  </a:lnTo>
                  <a:lnTo>
                    <a:pt x="653" y="489"/>
                  </a:lnTo>
                  <a:lnTo>
                    <a:pt x="652" y="490"/>
                  </a:lnTo>
                  <a:lnTo>
                    <a:pt x="650" y="490"/>
                  </a:lnTo>
                  <a:lnTo>
                    <a:pt x="650" y="490"/>
                  </a:lnTo>
                  <a:lnTo>
                    <a:pt x="652" y="492"/>
                  </a:lnTo>
                  <a:lnTo>
                    <a:pt x="652" y="492"/>
                  </a:lnTo>
                  <a:lnTo>
                    <a:pt x="652" y="493"/>
                  </a:lnTo>
                  <a:lnTo>
                    <a:pt x="650" y="495"/>
                  </a:lnTo>
                  <a:lnTo>
                    <a:pt x="647" y="493"/>
                  </a:lnTo>
                  <a:lnTo>
                    <a:pt x="645" y="495"/>
                  </a:lnTo>
                  <a:lnTo>
                    <a:pt x="644" y="493"/>
                  </a:lnTo>
                  <a:lnTo>
                    <a:pt x="642" y="493"/>
                  </a:lnTo>
                  <a:lnTo>
                    <a:pt x="642" y="495"/>
                  </a:lnTo>
                  <a:lnTo>
                    <a:pt x="642" y="497"/>
                  </a:lnTo>
                  <a:lnTo>
                    <a:pt x="641" y="497"/>
                  </a:lnTo>
                  <a:lnTo>
                    <a:pt x="641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42" y="498"/>
                  </a:lnTo>
                  <a:lnTo>
                    <a:pt x="642" y="498"/>
                  </a:lnTo>
                  <a:lnTo>
                    <a:pt x="642" y="500"/>
                  </a:lnTo>
                  <a:lnTo>
                    <a:pt x="641" y="501"/>
                  </a:lnTo>
                  <a:lnTo>
                    <a:pt x="639" y="503"/>
                  </a:lnTo>
                  <a:lnTo>
                    <a:pt x="637" y="503"/>
                  </a:lnTo>
                  <a:lnTo>
                    <a:pt x="637" y="504"/>
                  </a:lnTo>
                  <a:lnTo>
                    <a:pt x="636" y="506"/>
                  </a:lnTo>
                  <a:lnTo>
                    <a:pt x="636" y="506"/>
                  </a:lnTo>
                  <a:lnTo>
                    <a:pt x="634" y="506"/>
                  </a:lnTo>
                  <a:lnTo>
                    <a:pt x="633" y="506"/>
                  </a:lnTo>
                  <a:lnTo>
                    <a:pt x="634" y="506"/>
                  </a:lnTo>
                  <a:lnTo>
                    <a:pt x="634" y="508"/>
                  </a:lnTo>
                  <a:lnTo>
                    <a:pt x="633" y="508"/>
                  </a:lnTo>
                  <a:lnTo>
                    <a:pt x="633" y="509"/>
                  </a:lnTo>
                  <a:lnTo>
                    <a:pt x="633" y="508"/>
                  </a:lnTo>
                  <a:lnTo>
                    <a:pt x="631" y="508"/>
                  </a:lnTo>
                  <a:lnTo>
                    <a:pt x="631" y="508"/>
                  </a:lnTo>
                  <a:lnTo>
                    <a:pt x="630" y="508"/>
                  </a:lnTo>
                  <a:lnTo>
                    <a:pt x="630" y="509"/>
                  </a:lnTo>
                  <a:lnTo>
                    <a:pt x="628" y="509"/>
                  </a:lnTo>
                  <a:lnTo>
                    <a:pt x="628" y="508"/>
                  </a:lnTo>
                  <a:lnTo>
                    <a:pt x="626" y="508"/>
                  </a:lnTo>
                  <a:lnTo>
                    <a:pt x="625" y="511"/>
                  </a:lnTo>
                  <a:lnTo>
                    <a:pt x="623" y="512"/>
                  </a:lnTo>
                  <a:lnTo>
                    <a:pt x="623" y="512"/>
                  </a:lnTo>
                  <a:lnTo>
                    <a:pt x="622" y="512"/>
                  </a:lnTo>
                  <a:lnTo>
                    <a:pt x="622" y="514"/>
                  </a:lnTo>
                  <a:lnTo>
                    <a:pt x="623" y="514"/>
                  </a:lnTo>
                  <a:lnTo>
                    <a:pt x="622" y="516"/>
                  </a:lnTo>
                  <a:lnTo>
                    <a:pt x="622" y="516"/>
                  </a:lnTo>
                  <a:lnTo>
                    <a:pt x="620" y="516"/>
                  </a:lnTo>
                  <a:lnTo>
                    <a:pt x="620" y="519"/>
                  </a:lnTo>
                  <a:lnTo>
                    <a:pt x="620" y="519"/>
                  </a:lnTo>
                  <a:lnTo>
                    <a:pt x="617" y="519"/>
                  </a:lnTo>
                  <a:lnTo>
                    <a:pt x="617" y="519"/>
                  </a:lnTo>
                  <a:lnTo>
                    <a:pt x="615" y="519"/>
                  </a:lnTo>
                  <a:lnTo>
                    <a:pt x="615" y="520"/>
                  </a:lnTo>
                  <a:lnTo>
                    <a:pt x="615" y="520"/>
                  </a:lnTo>
                  <a:lnTo>
                    <a:pt x="614" y="520"/>
                  </a:lnTo>
                  <a:lnTo>
                    <a:pt x="611" y="522"/>
                  </a:lnTo>
                  <a:lnTo>
                    <a:pt x="609" y="522"/>
                  </a:lnTo>
                  <a:lnTo>
                    <a:pt x="608" y="520"/>
                  </a:lnTo>
                  <a:lnTo>
                    <a:pt x="606" y="522"/>
                  </a:lnTo>
                  <a:lnTo>
                    <a:pt x="606" y="522"/>
                  </a:lnTo>
                  <a:lnTo>
                    <a:pt x="606" y="523"/>
                  </a:lnTo>
                  <a:lnTo>
                    <a:pt x="604" y="523"/>
                  </a:lnTo>
                  <a:lnTo>
                    <a:pt x="603" y="522"/>
                  </a:lnTo>
                  <a:lnTo>
                    <a:pt x="601" y="522"/>
                  </a:lnTo>
                  <a:lnTo>
                    <a:pt x="600" y="522"/>
                  </a:lnTo>
                  <a:lnTo>
                    <a:pt x="598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5" y="523"/>
                  </a:lnTo>
                  <a:lnTo>
                    <a:pt x="593" y="522"/>
                  </a:lnTo>
                  <a:lnTo>
                    <a:pt x="593" y="522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5"/>
                  </a:lnTo>
                  <a:lnTo>
                    <a:pt x="590" y="525"/>
                  </a:lnTo>
                  <a:lnTo>
                    <a:pt x="590" y="525"/>
                  </a:lnTo>
                  <a:lnTo>
                    <a:pt x="589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5" y="525"/>
                  </a:lnTo>
                  <a:lnTo>
                    <a:pt x="585" y="525"/>
                  </a:lnTo>
                  <a:lnTo>
                    <a:pt x="584" y="525"/>
                  </a:lnTo>
                  <a:lnTo>
                    <a:pt x="584" y="525"/>
                  </a:lnTo>
                  <a:lnTo>
                    <a:pt x="584" y="527"/>
                  </a:lnTo>
                  <a:lnTo>
                    <a:pt x="582" y="525"/>
                  </a:lnTo>
                  <a:lnTo>
                    <a:pt x="581" y="525"/>
                  </a:lnTo>
                  <a:lnTo>
                    <a:pt x="581" y="522"/>
                  </a:lnTo>
                  <a:lnTo>
                    <a:pt x="579" y="522"/>
                  </a:lnTo>
                  <a:lnTo>
                    <a:pt x="578" y="520"/>
                  </a:lnTo>
                  <a:lnTo>
                    <a:pt x="578" y="519"/>
                  </a:lnTo>
                  <a:lnTo>
                    <a:pt x="578" y="519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6" y="517"/>
                  </a:lnTo>
                  <a:lnTo>
                    <a:pt x="576" y="519"/>
                  </a:lnTo>
                  <a:lnTo>
                    <a:pt x="576" y="519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6" y="522"/>
                  </a:lnTo>
                  <a:lnTo>
                    <a:pt x="576" y="522"/>
                  </a:lnTo>
                  <a:lnTo>
                    <a:pt x="576" y="523"/>
                  </a:lnTo>
                  <a:lnTo>
                    <a:pt x="578" y="525"/>
                  </a:lnTo>
                  <a:lnTo>
                    <a:pt x="578" y="528"/>
                  </a:lnTo>
                  <a:lnTo>
                    <a:pt x="578" y="528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6" y="530"/>
                  </a:lnTo>
                  <a:lnTo>
                    <a:pt x="576" y="530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4" y="531"/>
                  </a:lnTo>
                  <a:lnTo>
                    <a:pt x="574" y="531"/>
                  </a:lnTo>
                  <a:lnTo>
                    <a:pt x="573" y="533"/>
                  </a:lnTo>
                  <a:lnTo>
                    <a:pt x="571" y="533"/>
                  </a:lnTo>
                  <a:lnTo>
                    <a:pt x="571" y="530"/>
                  </a:lnTo>
                  <a:lnTo>
                    <a:pt x="570" y="531"/>
                  </a:lnTo>
                  <a:lnTo>
                    <a:pt x="570" y="534"/>
                  </a:lnTo>
                  <a:lnTo>
                    <a:pt x="568" y="534"/>
                  </a:lnTo>
                  <a:lnTo>
                    <a:pt x="568" y="536"/>
                  </a:lnTo>
                  <a:lnTo>
                    <a:pt x="567" y="534"/>
                  </a:lnTo>
                  <a:lnTo>
                    <a:pt x="565" y="534"/>
                  </a:lnTo>
                  <a:lnTo>
                    <a:pt x="565" y="536"/>
                  </a:lnTo>
                  <a:lnTo>
                    <a:pt x="563" y="536"/>
                  </a:lnTo>
                  <a:lnTo>
                    <a:pt x="563" y="538"/>
                  </a:lnTo>
                  <a:lnTo>
                    <a:pt x="562" y="536"/>
                  </a:lnTo>
                  <a:lnTo>
                    <a:pt x="560" y="536"/>
                  </a:lnTo>
                  <a:lnTo>
                    <a:pt x="562" y="534"/>
                  </a:lnTo>
                  <a:lnTo>
                    <a:pt x="562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6"/>
                  </a:lnTo>
                  <a:lnTo>
                    <a:pt x="560" y="538"/>
                  </a:lnTo>
                  <a:lnTo>
                    <a:pt x="559" y="538"/>
                  </a:lnTo>
                  <a:lnTo>
                    <a:pt x="557" y="538"/>
                  </a:lnTo>
                  <a:lnTo>
                    <a:pt x="557" y="536"/>
                  </a:lnTo>
                  <a:lnTo>
                    <a:pt x="555" y="536"/>
                  </a:lnTo>
                  <a:lnTo>
                    <a:pt x="554" y="536"/>
                  </a:lnTo>
                  <a:lnTo>
                    <a:pt x="554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1" y="539"/>
                  </a:lnTo>
                  <a:lnTo>
                    <a:pt x="551" y="539"/>
                  </a:lnTo>
                  <a:lnTo>
                    <a:pt x="549" y="541"/>
                  </a:lnTo>
                  <a:lnTo>
                    <a:pt x="546" y="541"/>
                  </a:lnTo>
                  <a:lnTo>
                    <a:pt x="544" y="541"/>
                  </a:lnTo>
                  <a:lnTo>
                    <a:pt x="543" y="541"/>
                  </a:lnTo>
                  <a:lnTo>
                    <a:pt x="543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0" y="542"/>
                  </a:lnTo>
                  <a:lnTo>
                    <a:pt x="538" y="542"/>
                  </a:lnTo>
                  <a:lnTo>
                    <a:pt x="537" y="542"/>
                  </a:lnTo>
                  <a:lnTo>
                    <a:pt x="535" y="544"/>
                  </a:lnTo>
                  <a:lnTo>
                    <a:pt x="533" y="545"/>
                  </a:lnTo>
                  <a:lnTo>
                    <a:pt x="533" y="545"/>
                  </a:lnTo>
                  <a:lnTo>
                    <a:pt x="532" y="545"/>
                  </a:lnTo>
                  <a:lnTo>
                    <a:pt x="532" y="544"/>
                  </a:lnTo>
                  <a:lnTo>
                    <a:pt x="532" y="544"/>
                  </a:lnTo>
                  <a:lnTo>
                    <a:pt x="532" y="545"/>
                  </a:lnTo>
                  <a:lnTo>
                    <a:pt x="532" y="545"/>
                  </a:lnTo>
                  <a:lnTo>
                    <a:pt x="530" y="547"/>
                  </a:lnTo>
                  <a:lnTo>
                    <a:pt x="529" y="549"/>
                  </a:lnTo>
                  <a:lnTo>
                    <a:pt x="529" y="549"/>
                  </a:lnTo>
                  <a:lnTo>
                    <a:pt x="529" y="550"/>
                  </a:lnTo>
                  <a:lnTo>
                    <a:pt x="532" y="550"/>
                  </a:lnTo>
                  <a:lnTo>
                    <a:pt x="532" y="552"/>
                  </a:lnTo>
                  <a:lnTo>
                    <a:pt x="532" y="552"/>
                  </a:lnTo>
                  <a:lnTo>
                    <a:pt x="530" y="553"/>
                  </a:lnTo>
                  <a:lnTo>
                    <a:pt x="530" y="553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2" y="558"/>
                  </a:lnTo>
                  <a:lnTo>
                    <a:pt x="530" y="560"/>
                  </a:lnTo>
                  <a:lnTo>
                    <a:pt x="527" y="560"/>
                  </a:lnTo>
                  <a:lnTo>
                    <a:pt x="526" y="560"/>
                  </a:lnTo>
                  <a:lnTo>
                    <a:pt x="524" y="558"/>
                  </a:lnTo>
                  <a:lnTo>
                    <a:pt x="524" y="558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6" y="556"/>
                  </a:lnTo>
                  <a:lnTo>
                    <a:pt x="526" y="556"/>
                  </a:lnTo>
                  <a:lnTo>
                    <a:pt x="524" y="556"/>
                  </a:lnTo>
                  <a:lnTo>
                    <a:pt x="522" y="555"/>
                  </a:lnTo>
                  <a:lnTo>
                    <a:pt x="522" y="553"/>
                  </a:lnTo>
                  <a:lnTo>
                    <a:pt x="522" y="552"/>
                  </a:lnTo>
                  <a:lnTo>
                    <a:pt x="522" y="550"/>
                  </a:lnTo>
                  <a:lnTo>
                    <a:pt x="521" y="550"/>
                  </a:lnTo>
                  <a:lnTo>
                    <a:pt x="521" y="550"/>
                  </a:lnTo>
                  <a:lnTo>
                    <a:pt x="522" y="547"/>
                  </a:lnTo>
                  <a:lnTo>
                    <a:pt x="521" y="547"/>
                  </a:lnTo>
                  <a:lnTo>
                    <a:pt x="522" y="545"/>
                  </a:lnTo>
                  <a:lnTo>
                    <a:pt x="522" y="544"/>
                  </a:lnTo>
                  <a:lnTo>
                    <a:pt x="526" y="542"/>
                  </a:lnTo>
                  <a:lnTo>
                    <a:pt x="526" y="541"/>
                  </a:lnTo>
                  <a:lnTo>
                    <a:pt x="524" y="541"/>
                  </a:lnTo>
                  <a:lnTo>
                    <a:pt x="522" y="541"/>
                  </a:lnTo>
                  <a:lnTo>
                    <a:pt x="522" y="541"/>
                  </a:lnTo>
                  <a:lnTo>
                    <a:pt x="521" y="541"/>
                  </a:lnTo>
                  <a:lnTo>
                    <a:pt x="521" y="539"/>
                  </a:lnTo>
                  <a:lnTo>
                    <a:pt x="519" y="538"/>
                  </a:lnTo>
                  <a:lnTo>
                    <a:pt x="519" y="538"/>
                  </a:lnTo>
                  <a:lnTo>
                    <a:pt x="519" y="541"/>
                  </a:lnTo>
                  <a:lnTo>
                    <a:pt x="518" y="541"/>
                  </a:lnTo>
                  <a:lnTo>
                    <a:pt x="516" y="542"/>
                  </a:lnTo>
                  <a:lnTo>
                    <a:pt x="514" y="542"/>
                  </a:lnTo>
                  <a:lnTo>
                    <a:pt x="513" y="542"/>
                  </a:lnTo>
                  <a:lnTo>
                    <a:pt x="513" y="542"/>
                  </a:lnTo>
                  <a:lnTo>
                    <a:pt x="513" y="541"/>
                  </a:lnTo>
                  <a:lnTo>
                    <a:pt x="513" y="541"/>
                  </a:lnTo>
                  <a:lnTo>
                    <a:pt x="513" y="539"/>
                  </a:lnTo>
                  <a:lnTo>
                    <a:pt x="511" y="539"/>
                  </a:lnTo>
                  <a:lnTo>
                    <a:pt x="510" y="539"/>
                  </a:lnTo>
                  <a:lnTo>
                    <a:pt x="510" y="539"/>
                  </a:lnTo>
                  <a:lnTo>
                    <a:pt x="508" y="539"/>
                  </a:lnTo>
                  <a:lnTo>
                    <a:pt x="508" y="539"/>
                  </a:lnTo>
                  <a:lnTo>
                    <a:pt x="507" y="538"/>
                  </a:lnTo>
                  <a:lnTo>
                    <a:pt x="507" y="538"/>
                  </a:lnTo>
                  <a:lnTo>
                    <a:pt x="505" y="536"/>
                  </a:lnTo>
                  <a:lnTo>
                    <a:pt x="507" y="536"/>
                  </a:lnTo>
                  <a:lnTo>
                    <a:pt x="505" y="534"/>
                  </a:lnTo>
                  <a:lnTo>
                    <a:pt x="503" y="534"/>
                  </a:lnTo>
                  <a:lnTo>
                    <a:pt x="503" y="536"/>
                  </a:lnTo>
                  <a:lnTo>
                    <a:pt x="503" y="538"/>
                  </a:lnTo>
                  <a:lnTo>
                    <a:pt x="505" y="539"/>
                  </a:lnTo>
                  <a:lnTo>
                    <a:pt x="505" y="539"/>
                  </a:lnTo>
                  <a:lnTo>
                    <a:pt x="503" y="539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9"/>
                  </a:lnTo>
                  <a:lnTo>
                    <a:pt x="500" y="541"/>
                  </a:lnTo>
                  <a:lnTo>
                    <a:pt x="499" y="541"/>
                  </a:lnTo>
                  <a:lnTo>
                    <a:pt x="499" y="541"/>
                  </a:lnTo>
                  <a:lnTo>
                    <a:pt x="497" y="541"/>
                  </a:lnTo>
                  <a:lnTo>
                    <a:pt x="496" y="541"/>
                  </a:lnTo>
                  <a:lnTo>
                    <a:pt x="494" y="539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89" y="539"/>
                  </a:lnTo>
                  <a:lnTo>
                    <a:pt x="489" y="539"/>
                  </a:lnTo>
                  <a:lnTo>
                    <a:pt x="488" y="539"/>
                  </a:lnTo>
                  <a:lnTo>
                    <a:pt x="486" y="538"/>
                  </a:lnTo>
                  <a:lnTo>
                    <a:pt x="485" y="538"/>
                  </a:lnTo>
                  <a:lnTo>
                    <a:pt x="483" y="536"/>
                  </a:lnTo>
                  <a:lnTo>
                    <a:pt x="483" y="536"/>
                  </a:lnTo>
                  <a:lnTo>
                    <a:pt x="483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0" y="534"/>
                  </a:lnTo>
                  <a:lnTo>
                    <a:pt x="478" y="533"/>
                  </a:lnTo>
                  <a:lnTo>
                    <a:pt x="478" y="534"/>
                  </a:lnTo>
                  <a:lnTo>
                    <a:pt x="478" y="534"/>
                  </a:lnTo>
                  <a:lnTo>
                    <a:pt x="478" y="533"/>
                  </a:lnTo>
                  <a:lnTo>
                    <a:pt x="478" y="531"/>
                  </a:lnTo>
                  <a:lnTo>
                    <a:pt x="478" y="530"/>
                  </a:lnTo>
                  <a:lnTo>
                    <a:pt x="477" y="530"/>
                  </a:lnTo>
                  <a:lnTo>
                    <a:pt x="477" y="528"/>
                  </a:lnTo>
                  <a:lnTo>
                    <a:pt x="477" y="528"/>
                  </a:lnTo>
                  <a:lnTo>
                    <a:pt x="475" y="528"/>
                  </a:lnTo>
                  <a:lnTo>
                    <a:pt x="477" y="527"/>
                  </a:lnTo>
                  <a:lnTo>
                    <a:pt x="477" y="525"/>
                  </a:lnTo>
                  <a:lnTo>
                    <a:pt x="477" y="525"/>
                  </a:lnTo>
                  <a:lnTo>
                    <a:pt x="478" y="523"/>
                  </a:lnTo>
                  <a:lnTo>
                    <a:pt x="478" y="523"/>
                  </a:lnTo>
                  <a:lnTo>
                    <a:pt x="480" y="522"/>
                  </a:lnTo>
                  <a:lnTo>
                    <a:pt x="477" y="520"/>
                  </a:lnTo>
                  <a:lnTo>
                    <a:pt x="477" y="520"/>
                  </a:lnTo>
                  <a:lnTo>
                    <a:pt x="475" y="520"/>
                  </a:lnTo>
                  <a:lnTo>
                    <a:pt x="473" y="520"/>
                  </a:lnTo>
                  <a:lnTo>
                    <a:pt x="472" y="520"/>
                  </a:lnTo>
                  <a:lnTo>
                    <a:pt x="472" y="520"/>
                  </a:lnTo>
                  <a:lnTo>
                    <a:pt x="470" y="519"/>
                  </a:lnTo>
                  <a:lnTo>
                    <a:pt x="470" y="519"/>
                  </a:lnTo>
                  <a:lnTo>
                    <a:pt x="469" y="519"/>
                  </a:lnTo>
                  <a:lnTo>
                    <a:pt x="469" y="519"/>
                  </a:lnTo>
                  <a:lnTo>
                    <a:pt x="467" y="519"/>
                  </a:lnTo>
                  <a:lnTo>
                    <a:pt x="467" y="520"/>
                  </a:lnTo>
                  <a:lnTo>
                    <a:pt x="466" y="520"/>
                  </a:lnTo>
                  <a:lnTo>
                    <a:pt x="466" y="519"/>
                  </a:lnTo>
                  <a:lnTo>
                    <a:pt x="464" y="519"/>
                  </a:lnTo>
                  <a:lnTo>
                    <a:pt x="461" y="517"/>
                  </a:lnTo>
                  <a:lnTo>
                    <a:pt x="461" y="517"/>
                  </a:lnTo>
                  <a:lnTo>
                    <a:pt x="461" y="516"/>
                  </a:lnTo>
                  <a:lnTo>
                    <a:pt x="459" y="516"/>
                  </a:lnTo>
                  <a:lnTo>
                    <a:pt x="459" y="514"/>
                  </a:lnTo>
                  <a:lnTo>
                    <a:pt x="458" y="512"/>
                  </a:lnTo>
                  <a:lnTo>
                    <a:pt x="458" y="514"/>
                  </a:lnTo>
                  <a:lnTo>
                    <a:pt x="456" y="514"/>
                  </a:lnTo>
                  <a:lnTo>
                    <a:pt x="453" y="516"/>
                  </a:lnTo>
                  <a:lnTo>
                    <a:pt x="453" y="516"/>
                  </a:lnTo>
                  <a:lnTo>
                    <a:pt x="451" y="517"/>
                  </a:lnTo>
                  <a:lnTo>
                    <a:pt x="451" y="517"/>
                  </a:lnTo>
                  <a:lnTo>
                    <a:pt x="451" y="519"/>
                  </a:lnTo>
                  <a:lnTo>
                    <a:pt x="451" y="520"/>
                  </a:lnTo>
                  <a:lnTo>
                    <a:pt x="450" y="520"/>
                  </a:lnTo>
                  <a:lnTo>
                    <a:pt x="450" y="522"/>
                  </a:lnTo>
                  <a:lnTo>
                    <a:pt x="448" y="522"/>
                  </a:lnTo>
                  <a:lnTo>
                    <a:pt x="448" y="522"/>
                  </a:lnTo>
                  <a:lnTo>
                    <a:pt x="447" y="522"/>
                  </a:lnTo>
                  <a:lnTo>
                    <a:pt x="445" y="523"/>
                  </a:lnTo>
                  <a:lnTo>
                    <a:pt x="444" y="523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0" y="522"/>
                  </a:lnTo>
                  <a:lnTo>
                    <a:pt x="439" y="523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7" y="525"/>
                  </a:lnTo>
                  <a:lnTo>
                    <a:pt x="434" y="522"/>
                  </a:lnTo>
                  <a:lnTo>
                    <a:pt x="434" y="522"/>
                  </a:lnTo>
                  <a:lnTo>
                    <a:pt x="432" y="522"/>
                  </a:lnTo>
                  <a:lnTo>
                    <a:pt x="432" y="525"/>
                  </a:lnTo>
                  <a:lnTo>
                    <a:pt x="432" y="525"/>
                  </a:lnTo>
                  <a:lnTo>
                    <a:pt x="431" y="525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3"/>
                  </a:lnTo>
                  <a:lnTo>
                    <a:pt x="428" y="523"/>
                  </a:lnTo>
                  <a:lnTo>
                    <a:pt x="426" y="525"/>
                  </a:lnTo>
                  <a:lnTo>
                    <a:pt x="426" y="525"/>
                  </a:lnTo>
                  <a:lnTo>
                    <a:pt x="426" y="527"/>
                  </a:lnTo>
                  <a:lnTo>
                    <a:pt x="425" y="527"/>
                  </a:lnTo>
                  <a:lnTo>
                    <a:pt x="425" y="527"/>
                  </a:lnTo>
                  <a:lnTo>
                    <a:pt x="423" y="527"/>
                  </a:lnTo>
                  <a:lnTo>
                    <a:pt x="423" y="525"/>
                  </a:lnTo>
                  <a:lnTo>
                    <a:pt x="423" y="525"/>
                  </a:lnTo>
                  <a:lnTo>
                    <a:pt x="421" y="523"/>
                  </a:lnTo>
                  <a:lnTo>
                    <a:pt x="418" y="523"/>
                  </a:lnTo>
                  <a:lnTo>
                    <a:pt x="418" y="522"/>
                  </a:lnTo>
                  <a:lnTo>
                    <a:pt x="417" y="522"/>
                  </a:lnTo>
                  <a:lnTo>
                    <a:pt x="417" y="522"/>
                  </a:lnTo>
                  <a:lnTo>
                    <a:pt x="417" y="523"/>
                  </a:lnTo>
                  <a:lnTo>
                    <a:pt x="415" y="523"/>
                  </a:lnTo>
                  <a:lnTo>
                    <a:pt x="415" y="525"/>
                  </a:lnTo>
                  <a:lnTo>
                    <a:pt x="414" y="527"/>
                  </a:lnTo>
                  <a:lnTo>
                    <a:pt x="414" y="527"/>
                  </a:lnTo>
                  <a:lnTo>
                    <a:pt x="412" y="528"/>
                  </a:lnTo>
                  <a:lnTo>
                    <a:pt x="412" y="527"/>
                  </a:lnTo>
                  <a:lnTo>
                    <a:pt x="410" y="527"/>
                  </a:lnTo>
                  <a:lnTo>
                    <a:pt x="409" y="527"/>
                  </a:lnTo>
                  <a:lnTo>
                    <a:pt x="407" y="528"/>
                  </a:lnTo>
                  <a:lnTo>
                    <a:pt x="407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8"/>
                  </a:lnTo>
                  <a:lnTo>
                    <a:pt x="404" y="528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1"/>
                  </a:lnTo>
                  <a:lnTo>
                    <a:pt x="404" y="531"/>
                  </a:lnTo>
                  <a:lnTo>
                    <a:pt x="404" y="533"/>
                  </a:lnTo>
                  <a:lnTo>
                    <a:pt x="404" y="534"/>
                  </a:lnTo>
                  <a:lnTo>
                    <a:pt x="406" y="536"/>
                  </a:lnTo>
                  <a:lnTo>
                    <a:pt x="406" y="536"/>
                  </a:lnTo>
                  <a:lnTo>
                    <a:pt x="407" y="538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6" y="542"/>
                  </a:lnTo>
                  <a:lnTo>
                    <a:pt x="406" y="544"/>
                  </a:lnTo>
                  <a:lnTo>
                    <a:pt x="407" y="544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6" y="545"/>
                  </a:lnTo>
                  <a:lnTo>
                    <a:pt x="406" y="547"/>
                  </a:lnTo>
                  <a:lnTo>
                    <a:pt x="406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3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4"/>
                  </a:lnTo>
                  <a:lnTo>
                    <a:pt x="399" y="544"/>
                  </a:lnTo>
                  <a:lnTo>
                    <a:pt x="399" y="542"/>
                  </a:lnTo>
                  <a:lnTo>
                    <a:pt x="398" y="542"/>
                  </a:lnTo>
                  <a:lnTo>
                    <a:pt x="399" y="541"/>
                  </a:lnTo>
                  <a:lnTo>
                    <a:pt x="398" y="541"/>
                  </a:lnTo>
                  <a:lnTo>
                    <a:pt x="398" y="539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6" y="538"/>
                  </a:lnTo>
                  <a:lnTo>
                    <a:pt x="396" y="538"/>
                  </a:lnTo>
                  <a:lnTo>
                    <a:pt x="393" y="539"/>
                  </a:lnTo>
                  <a:lnTo>
                    <a:pt x="391" y="541"/>
                  </a:lnTo>
                  <a:lnTo>
                    <a:pt x="390" y="541"/>
                  </a:lnTo>
                  <a:lnTo>
                    <a:pt x="388" y="542"/>
                  </a:lnTo>
                  <a:lnTo>
                    <a:pt x="388" y="541"/>
                  </a:lnTo>
                  <a:lnTo>
                    <a:pt x="387" y="541"/>
                  </a:lnTo>
                  <a:lnTo>
                    <a:pt x="385" y="542"/>
                  </a:lnTo>
                  <a:lnTo>
                    <a:pt x="384" y="541"/>
                  </a:lnTo>
                  <a:lnTo>
                    <a:pt x="384" y="541"/>
                  </a:lnTo>
                  <a:lnTo>
                    <a:pt x="382" y="541"/>
                  </a:lnTo>
                  <a:lnTo>
                    <a:pt x="384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8"/>
                  </a:lnTo>
                  <a:lnTo>
                    <a:pt x="380" y="538"/>
                  </a:lnTo>
                  <a:lnTo>
                    <a:pt x="380" y="536"/>
                  </a:lnTo>
                  <a:lnTo>
                    <a:pt x="380" y="534"/>
                  </a:lnTo>
                  <a:lnTo>
                    <a:pt x="380" y="534"/>
                  </a:lnTo>
                  <a:lnTo>
                    <a:pt x="380" y="533"/>
                  </a:lnTo>
                  <a:lnTo>
                    <a:pt x="379" y="533"/>
                  </a:lnTo>
                  <a:lnTo>
                    <a:pt x="376" y="533"/>
                  </a:lnTo>
                  <a:lnTo>
                    <a:pt x="373" y="531"/>
                  </a:lnTo>
                  <a:lnTo>
                    <a:pt x="371" y="531"/>
                  </a:lnTo>
                  <a:lnTo>
                    <a:pt x="371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0"/>
                  </a:lnTo>
                  <a:lnTo>
                    <a:pt x="371" y="528"/>
                  </a:lnTo>
                  <a:lnTo>
                    <a:pt x="371" y="527"/>
                  </a:lnTo>
                  <a:lnTo>
                    <a:pt x="373" y="525"/>
                  </a:lnTo>
                  <a:lnTo>
                    <a:pt x="371" y="523"/>
                  </a:lnTo>
                  <a:lnTo>
                    <a:pt x="373" y="520"/>
                  </a:lnTo>
                  <a:lnTo>
                    <a:pt x="374" y="520"/>
                  </a:lnTo>
                  <a:lnTo>
                    <a:pt x="374" y="519"/>
                  </a:lnTo>
                  <a:lnTo>
                    <a:pt x="374" y="519"/>
                  </a:lnTo>
                  <a:lnTo>
                    <a:pt x="374" y="517"/>
                  </a:lnTo>
                  <a:lnTo>
                    <a:pt x="373" y="517"/>
                  </a:lnTo>
                  <a:lnTo>
                    <a:pt x="373" y="517"/>
                  </a:lnTo>
                  <a:lnTo>
                    <a:pt x="369" y="517"/>
                  </a:lnTo>
                  <a:lnTo>
                    <a:pt x="368" y="517"/>
                  </a:lnTo>
                  <a:lnTo>
                    <a:pt x="365" y="516"/>
                  </a:lnTo>
                  <a:lnTo>
                    <a:pt x="365" y="514"/>
                  </a:lnTo>
                  <a:lnTo>
                    <a:pt x="365" y="512"/>
                  </a:lnTo>
                  <a:lnTo>
                    <a:pt x="365" y="512"/>
                  </a:lnTo>
                  <a:lnTo>
                    <a:pt x="365" y="511"/>
                  </a:lnTo>
                  <a:lnTo>
                    <a:pt x="365" y="511"/>
                  </a:lnTo>
                  <a:lnTo>
                    <a:pt x="365" y="508"/>
                  </a:lnTo>
                  <a:lnTo>
                    <a:pt x="363" y="508"/>
                  </a:lnTo>
                  <a:lnTo>
                    <a:pt x="363" y="506"/>
                  </a:lnTo>
                  <a:lnTo>
                    <a:pt x="362" y="506"/>
                  </a:lnTo>
                  <a:lnTo>
                    <a:pt x="362" y="504"/>
                  </a:lnTo>
                  <a:lnTo>
                    <a:pt x="363" y="504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3" y="501"/>
                  </a:lnTo>
                  <a:lnTo>
                    <a:pt x="362" y="503"/>
                  </a:lnTo>
                  <a:lnTo>
                    <a:pt x="360" y="501"/>
                  </a:lnTo>
                  <a:lnTo>
                    <a:pt x="360" y="501"/>
                  </a:lnTo>
                  <a:lnTo>
                    <a:pt x="358" y="501"/>
                  </a:lnTo>
                  <a:lnTo>
                    <a:pt x="355" y="501"/>
                  </a:lnTo>
                  <a:lnTo>
                    <a:pt x="352" y="503"/>
                  </a:lnTo>
                  <a:lnTo>
                    <a:pt x="350" y="503"/>
                  </a:lnTo>
                  <a:lnTo>
                    <a:pt x="349" y="504"/>
                  </a:lnTo>
                  <a:lnTo>
                    <a:pt x="347" y="504"/>
                  </a:lnTo>
                  <a:lnTo>
                    <a:pt x="347" y="504"/>
                  </a:lnTo>
                  <a:lnTo>
                    <a:pt x="346" y="504"/>
                  </a:lnTo>
                  <a:lnTo>
                    <a:pt x="346" y="503"/>
                  </a:lnTo>
                  <a:lnTo>
                    <a:pt x="347" y="501"/>
                  </a:lnTo>
                  <a:lnTo>
                    <a:pt x="349" y="500"/>
                  </a:lnTo>
                  <a:lnTo>
                    <a:pt x="347" y="498"/>
                  </a:lnTo>
                  <a:lnTo>
                    <a:pt x="347" y="498"/>
                  </a:lnTo>
                  <a:lnTo>
                    <a:pt x="347" y="497"/>
                  </a:lnTo>
                  <a:lnTo>
                    <a:pt x="346" y="497"/>
                  </a:lnTo>
                  <a:lnTo>
                    <a:pt x="346" y="495"/>
                  </a:lnTo>
                  <a:lnTo>
                    <a:pt x="346" y="493"/>
                  </a:lnTo>
                  <a:lnTo>
                    <a:pt x="346" y="492"/>
                  </a:lnTo>
                  <a:lnTo>
                    <a:pt x="347" y="490"/>
                  </a:lnTo>
                  <a:lnTo>
                    <a:pt x="349" y="490"/>
                  </a:lnTo>
                  <a:lnTo>
                    <a:pt x="349" y="490"/>
                  </a:lnTo>
                  <a:lnTo>
                    <a:pt x="349" y="489"/>
                  </a:lnTo>
                  <a:lnTo>
                    <a:pt x="349" y="487"/>
                  </a:lnTo>
                  <a:lnTo>
                    <a:pt x="349" y="486"/>
                  </a:lnTo>
                  <a:lnTo>
                    <a:pt x="350" y="484"/>
                  </a:lnTo>
                  <a:lnTo>
                    <a:pt x="350" y="484"/>
                  </a:lnTo>
                  <a:lnTo>
                    <a:pt x="352" y="484"/>
                  </a:lnTo>
                  <a:lnTo>
                    <a:pt x="352" y="484"/>
                  </a:lnTo>
                  <a:lnTo>
                    <a:pt x="354" y="482"/>
                  </a:lnTo>
                  <a:lnTo>
                    <a:pt x="354" y="481"/>
                  </a:lnTo>
                  <a:lnTo>
                    <a:pt x="355" y="479"/>
                  </a:lnTo>
                  <a:lnTo>
                    <a:pt x="355" y="479"/>
                  </a:lnTo>
                  <a:lnTo>
                    <a:pt x="357" y="479"/>
                  </a:lnTo>
                  <a:lnTo>
                    <a:pt x="357" y="479"/>
                  </a:lnTo>
                  <a:lnTo>
                    <a:pt x="358" y="478"/>
                  </a:lnTo>
                  <a:lnTo>
                    <a:pt x="358" y="476"/>
                  </a:lnTo>
                  <a:lnTo>
                    <a:pt x="360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3"/>
                  </a:lnTo>
                  <a:lnTo>
                    <a:pt x="360" y="471"/>
                  </a:lnTo>
                  <a:lnTo>
                    <a:pt x="360" y="471"/>
                  </a:lnTo>
                  <a:lnTo>
                    <a:pt x="362" y="470"/>
                  </a:lnTo>
                  <a:lnTo>
                    <a:pt x="363" y="470"/>
                  </a:lnTo>
                  <a:lnTo>
                    <a:pt x="362" y="468"/>
                  </a:lnTo>
                  <a:lnTo>
                    <a:pt x="363" y="467"/>
                  </a:lnTo>
                  <a:lnTo>
                    <a:pt x="363" y="464"/>
                  </a:lnTo>
                  <a:lnTo>
                    <a:pt x="363" y="462"/>
                  </a:lnTo>
                  <a:lnTo>
                    <a:pt x="363" y="460"/>
                  </a:lnTo>
                  <a:lnTo>
                    <a:pt x="363" y="459"/>
                  </a:lnTo>
                  <a:lnTo>
                    <a:pt x="363" y="457"/>
                  </a:lnTo>
                  <a:lnTo>
                    <a:pt x="362" y="454"/>
                  </a:lnTo>
                  <a:lnTo>
                    <a:pt x="362" y="454"/>
                  </a:lnTo>
                  <a:lnTo>
                    <a:pt x="362" y="451"/>
                  </a:lnTo>
                  <a:lnTo>
                    <a:pt x="362" y="448"/>
                  </a:lnTo>
                  <a:lnTo>
                    <a:pt x="362" y="448"/>
                  </a:lnTo>
                  <a:lnTo>
                    <a:pt x="360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7" y="449"/>
                  </a:lnTo>
                  <a:lnTo>
                    <a:pt x="357" y="449"/>
                  </a:lnTo>
                  <a:lnTo>
                    <a:pt x="357" y="448"/>
                  </a:lnTo>
                  <a:lnTo>
                    <a:pt x="355" y="446"/>
                  </a:lnTo>
                  <a:lnTo>
                    <a:pt x="354" y="441"/>
                  </a:lnTo>
                  <a:lnTo>
                    <a:pt x="354" y="441"/>
                  </a:lnTo>
                  <a:lnTo>
                    <a:pt x="354" y="440"/>
                  </a:lnTo>
                  <a:lnTo>
                    <a:pt x="354" y="438"/>
                  </a:lnTo>
                  <a:lnTo>
                    <a:pt x="352" y="438"/>
                  </a:lnTo>
                  <a:lnTo>
                    <a:pt x="352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49" y="437"/>
                  </a:lnTo>
                  <a:lnTo>
                    <a:pt x="349" y="435"/>
                  </a:lnTo>
                  <a:lnTo>
                    <a:pt x="347" y="435"/>
                  </a:lnTo>
                  <a:lnTo>
                    <a:pt x="347" y="434"/>
                  </a:lnTo>
                  <a:lnTo>
                    <a:pt x="347" y="434"/>
                  </a:lnTo>
                  <a:lnTo>
                    <a:pt x="346" y="434"/>
                  </a:lnTo>
                  <a:lnTo>
                    <a:pt x="346" y="435"/>
                  </a:lnTo>
                  <a:lnTo>
                    <a:pt x="344" y="435"/>
                  </a:lnTo>
                  <a:lnTo>
                    <a:pt x="344" y="437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39" y="437"/>
                  </a:lnTo>
                  <a:lnTo>
                    <a:pt x="339" y="437"/>
                  </a:lnTo>
                  <a:lnTo>
                    <a:pt x="338" y="437"/>
                  </a:lnTo>
                  <a:lnTo>
                    <a:pt x="336" y="437"/>
                  </a:lnTo>
                  <a:lnTo>
                    <a:pt x="335" y="437"/>
                  </a:lnTo>
                  <a:lnTo>
                    <a:pt x="333" y="435"/>
                  </a:lnTo>
                  <a:lnTo>
                    <a:pt x="332" y="435"/>
                  </a:lnTo>
                  <a:lnTo>
                    <a:pt x="330" y="435"/>
                  </a:lnTo>
                  <a:lnTo>
                    <a:pt x="328" y="437"/>
                  </a:lnTo>
                  <a:lnTo>
                    <a:pt x="328" y="437"/>
                  </a:lnTo>
                  <a:lnTo>
                    <a:pt x="328" y="435"/>
                  </a:lnTo>
                  <a:lnTo>
                    <a:pt x="327" y="435"/>
                  </a:lnTo>
                  <a:lnTo>
                    <a:pt x="327" y="435"/>
                  </a:lnTo>
                  <a:lnTo>
                    <a:pt x="328" y="435"/>
                  </a:lnTo>
                  <a:lnTo>
                    <a:pt x="328" y="434"/>
                  </a:lnTo>
                  <a:lnTo>
                    <a:pt x="328" y="434"/>
                  </a:lnTo>
                  <a:lnTo>
                    <a:pt x="330" y="432"/>
                  </a:lnTo>
                  <a:lnTo>
                    <a:pt x="332" y="430"/>
                  </a:lnTo>
                  <a:lnTo>
                    <a:pt x="332" y="429"/>
                  </a:lnTo>
                  <a:lnTo>
                    <a:pt x="330" y="427"/>
                  </a:lnTo>
                  <a:lnTo>
                    <a:pt x="330" y="426"/>
                  </a:lnTo>
                  <a:lnTo>
                    <a:pt x="330" y="426"/>
                  </a:lnTo>
                  <a:lnTo>
                    <a:pt x="328" y="426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4"/>
                  </a:lnTo>
                  <a:lnTo>
                    <a:pt x="327" y="424"/>
                  </a:lnTo>
                  <a:lnTo>
                    <a:pt x="327" y="424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7" y="423"/>
                  </a:lnTo>
                  <a:lnTo>
                    <a:pt x="327" y="423"/>
                  </a:lnTo>
                  <a:lnTo>
                    <a:pt x="325" y="419"/>
                  </a:lnTo>
                  <a:lnTo>
                    <a:pt x="325" y="419"/>
                  </a:lnTo>
                  <a:lnTo>
                    <a:pt x="324" y="419"/>
                  </a:lnTo>
                  <a:lnTo>
                    <a:pt x="322" y="419"/>
                  </a:lnTo>
                  <a:lnTo>
                    <a:pt x="319" y="421"/>
                  </a:lnTo>
                  <a:lnTo>
                    <a:pt x="316" y="423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6"/>
                  </a:lnTo>
                  <a:lnTo>
                    <a:pt x="314" y="426"/>
                  </a:lnTo>
                  <a:lnTo>
                    <a:pt x="314" y="426"/>
                  </a:lnTo>
                  <a:lnTo>
                    <a:pt x="313" y="426"/>
                  </a:lnTo>
                  <a:lnTo>
                    <a:pt x="311" y="424"/>
                  </a:lnTo>
                  <a:lnTo>
                    <a:pt x="309" y="424"/>
                  </a:lnTo>
                  <a:lnTo>
                    <a:pt x="308" y="424"/>
                  </a:lnTo>
                  <a:lnTo>
                    <a:pt x="306" y="423"/>
                  </a:lnTo>
                  <a:lnTo>
                    <a:pt x="306" y="423"/>
                  </a:lnTo>
                  <a:lnTo>
                    <a:pt x="305" y="423"/>
                  </a:lnTo>
                  <a:lnTo>
                    <a:pt x="305" y="421"/>
                  </a:lnTo>
                  <a:lnTo>
                    <a:pt x="303" y="421"/>
                  </a:lnTo>
                  <a:lnTo>
                    <a:pt x="302" y="423"/>
                  </a:lnTo>
                  <a:lnTo>
                    <a:pt x="298" y="424"/>
                  </a:lnTo>
                  <a:lnTo>
                    <a:pt x="297" y="426"/>
                  </a:lnTo>
                  <a:lnTo>
                    <a:pt x="297" y="426"/>
                  </a:lnTo>
                  <a:lnTo>
                    <a:pt x="295" y="427"/>
                  </a:lnTo>
                  <a:lnTo>
                    <a:pt x="295" y="427"/>
                  </a:lnTo>
                  <a:lnTo>
                    <a:pt x="294" y="429"/>
                  </a:lnTo>
                  <a:lnTo>
                    <a:pt x="294" y="429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6" y="432"/>
                  </a:lnTo>
                  <a:lnTo>
                    <a:pt x="284" y="432"/>
                  </a:lnTo>
                  <a:lnTo>
                    <a:pt x="283" y="432"/>
                  </a:lnTo>
                  <a:lnTo>
                    <a:pt x="283" y="434"/>
                  </a:lnTo>
                  <a:lnTo>
                    <a:pt x="281" y="435"/>
                  </a:lnTo>
                  <a:lnTo>
                    <a:pt x="281" y="437"/>
                  </a:lnTo>
                  <a:lnTo>
                    <a:pt x="278" y="438"/>
                  </a:lnTo>
                  <a:lnTo>
                    <a:pt x="276" y="440"/>
                  </a:lnTo>
                  <a:lnTo>
                    <a:pt x="275" y="440"/>
                  </a:lnTo>
                  <a:lnTo>
                    <a:pt x="275" y="441"/>
                  </a:lnTo>
                  <a:lnTo>
                    <a:pt x="275" y="441"/>
                  </a:lnTo>
                  <a:lnTo>
                    <a:pt x="276" y="441"/>
                  </a:lnTo>
                  <a:lnTo>
                    <a:pt x="276" y="441"/>
                  </a:lnTo>
                  <a:lnTo>
                    <a:pt x="275" y="443"/>
                  </a:lnTo>
                  <a:lnTo>
                    <a:pt x="273" y="443"/>
                  </a:lnTo>
                  <a:lnTo>
                    <a:pt x="273" y="445"/>
                  </a:lnTo>
                  <a:lnTo>
                    <a:pt x="272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68" y="445"/>
                  </a:lnTo>
                  <a:lnTo>
                    <a:pt x="268" y="445"/>
                  </a:lnTo>
                  <a:lnTo>
                    <a:pt x="267" y="445"/>
                  </a:lnTo>
                  <a:lnTo>
                    <a:pt x="265" y="446"/>
                  </a:lnTo>
                  <a:lnTo>
                    <a:pt x="264" y="446"/>
                  </a:lnTo>
                  <a:lnTo>
                    <a:pt x="264" y="446"/>
                  </a:lnTo>
                  <a:lnTo>
                    <a:pt x="262" y="446"/>
                  </a:lnTo>
                  <a:lnTo>
                    <a:pt x="261" y="446"/>
                  </a:lnTo>
                  <a:lnTo>
                    <a:pt x="261" y="445"/>
                  </a:lnTo>
                  <a:lnTo>
                    <a:pt x="261" y="443"/>
                  </a:lnTo>
                  <a:lnTo>
                    <a:pt x="261" y="443"/>
                  </a:lnTo>
                  <a:lnTo>
                    <a:pt x="259" y="441"/>
                  </a:lnTo>
                  <a:lnTo>
                    <a:pt x="256" y="441"/>
                  </a:lnTo>
                  <a:lnTo>
                    <a:pt x="256" y="441"/>
                  </a:lnTo>
                  <a:lnTo>
                    <a:pt x="256" y="440"/>
                  </a:lnTo>
                  <a:lnTo>
                    <a:pt x="254" y="440"/>
                  </a:lnTo>
                  <a:lnTo>
                    <a:pt x="253" y="441"/>
                  </a:lnTo>
                  <a:lnTo>
                    <a:pt x="253" y="441"/>
                  </a:lnTo>
                  <a:lnTo>
                    <a:pt x="251" y="441"/>
                  </a:lnTo>
                  <a:lnTo>
                    <a:pt x="251" y="441"/>
                  </a:lnTo>
                  <a:lnTo>
                    <a:pt x="250" y="441"/>
                  </a:lnTo>
                  <a:lnTo>
                    <a:pt x="246" y="440"/>
                  </a:lnTo>
                  <a:lnTo>
                    <a:pt x="246" y="440"/>
                  </a:lnTo>
                  <a:lnTo>
                    <a:pt x="243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0" y="437"/>
                  </a:lnTo>
                  <a:lnTo>
                    <a:pt x="239" y="437"/>
                  </a:lnTo>
                  <a:lnTo>
                    <a:pt x="237" y="437"/>
                  </a:lnTo>
                  <a:lnTo>
                    <a:pt x="235" y="437"/>
                  </a:lnTo>
                  <a:lnTo>
                    <a:pt x="234" y="438"/>
                  </a:lnTo>
                  <a:lnTo>
                    <a:pt x="234" y="438"/>
                  </a:lnTo>
                  <a:lnTo>
                    <a:pt x="232" y="440"/>
                  </a:lnTo>
                  <a:lnTo>
                    <a:pt x="231" y="440"/>
                  </a:lnTo>
                  <a:lnTo>
                    <a:pt x="229" y="441"/>
                  </a:lnTo>
                  <a:lnTo>
                    <a:pt x="227" y="443"/>
                  </a:lnTo>
                  <a:lnTo>
                    <a:pt x="226" y="445"/>
                  </a:lnTo>
                  <a:lnTo>
                    <a:pt x="224" y="446"/>
                  </a:lnTo>
                  <a:lnTo>
                    <a:pt x="224" y="448"/>
                  </a:lnTo>
                  <a:lnTo>
                    <a:pt x="223" y="449"/>
                  </a:lnTo>
                  <a:lnTo>
                    <a:pt x="221" y="449"/>
                  </a:lnTo>
                  <a:lnTo>
                    <a:pt x="221" y="452"/>
                  </a:lnTo>
                  <a:lnTo>
                    <a:pt x="220" y="451"/>
                  </a:lnTo>
                  <a:lnTo>
                    <a:pt x="220" y="451"/>
                  </a:lnTo>
                  <a:lnTo>
                    <a:pt x="218" y="449"/>
                  </a:lnTo>
                  <a:lnTo>
                    <a:pt x="220" y="445"/>
                  </a:lnTo>
                  <a:lnTo>
                    <a:pt x="220" y="443"/>
                  </a:lnTo>
                  <a:lnTo>
                    <a:pt x="220" y="443"/>
                  </a:lnTo>
                  <a:lnTo>
                    <a:pt x="220" y="441"/>
                  </a:lnTo>
                  <a:lnTo>
                    <a:pt x="218" y="441"/>
                  </a:lnTo>
                  <a:lnTo>
                    <a:pt x="216" y="440"/>
                  </a:lnTo>
                  <a:lnTo>
                    <a:pt x="216" y="440"/>
                  </a:lnTo>
                  <a:lnTo>
                    <a:pt x="215" y="441"/>
                  </a:lnTo>
                  <a:lnTo>
                    <a:pt x="215" y="441"/>
                  </a:lnTo>
                  <a:lnTo>
                    <a:pt x="213" y="441"/>
                  </a:lnTo>
                  <a:lnTo>
                    <a:pt x="212" y="441"/>
                  </a:lnTo>
                  <a:lnTo>
                    <a:pt x="210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07" y="443"/>
                  </a:lnTo>
                  <a:lnTo>
                    <a:pt x="205" y="443"/>
                  </a:lnTo>
                  <a:lnTo>
                    <a:pt x="204" y="445"/>
                  </a:lnTo>
                  <a:lnTo>
                    <a:pt x="202" y="445"/>
                  </a:lnTo>
                  <a:lnTo>
                    <a:pt x="201" y="445"/>
                  </a:lnTo>
                  <a:lnTo>
                    <a:pt x="201" y="445"/>
                  </a:lnTo>
                  <a:lnTo>
                    <a:pt x="198" y="445"/>
                  </a:lnTo>
                  <a:lnTo>
                    <a:pt x="196" y="445"/>
                  </a:lnTo>
                  <a:lnTo>
                    <a:pt x="194" y="443"/>
                  </a:lnTo>
                  <a:lnTo>
                    <a:pt x="193" y="441"/>
                  </a:lnTo>
                  <a:lnTo>
                    <a:pt x="191" y="441"/>
                  </a:lnTo>
                  <a:lnTo>
                    <a:pt x="190" y="441"/>
                  </a:lnTo>
                  <a:lnTo>
                    <a:pt x="190" y="440"/>
                  </a:lnTo>
                  <a:lnTo>
                    <a:pt x="190" y="440"/>
                  </a:lnTo>
                  <a:lnTo>
                    <a:pt x="188" y="440"/>
                  </a:lnTo>
                  <a:lnTo>
                    <a:pt x="187" y="440"/>
                  </a:lnTo>
                  <a:lnTo>
                    <a:pt x="187" y="443"/>
                  </a:lnTo>
                  <a:lnTo>
                    <a:pt x="187" y="443"/>
                  </a:lnTo>
                  <a:lnTo>
                    <a:pt x="185" y="443"/>
                  </a:lnTo>
                  <a:lnTo>
                    <a:pt x="183" y="443"/>
                  </a:lnTo>
                  <a:lnTo>
                    <a:pt x="182" y="441"/>
                  </a:lnTo>
                  <a:lnTo>
                    <a:pt x="182" y="440"/>
                  </a:lnTo>
                  <a:lnTo>
                    <a:pt x="180" y="440"/>
                  </a:lnTo>
                  <a:lnTo>
                    <a:pt x="180" y="440"/>
                  </a:lnTo>
                  <a:lnTo>
                    <a:pt x="180" y="441"/>
                  </a:lnTo>
                  <a:lnTo>
                    <a:pt x="180" y="443"/>
                  </a:lnTo>
                  <a:lnTo>
                    <a:pt x="179" y="443"/>
                  </a:lnTo>
                  <a:lnTo>
                    <a:pt x="179" y="443"/>
                  </a:lnTo>
                  <a:lnTo>
                    <a:pt x="177" y="441"/>
                  </a:lnTo>
                  <a:lnTo>
                    <a:pt x="177" y="440"/>
                  </a:lnTo>
                  <a:lnTo>
                    <a:pt x="175" y="438"/>
                  </a:lnTo>
                  <a:lnTo>
                    <a:pt x="174" y="437"/>
                  </a:lnTo>
                  <a:lnTo>
                    <a:pt x="171" y="437"/>
                  </a:lnTo>
                  <a:lnTo>
                    <a:pt x="168" y="437"/>
                  </a:lnTo>
                  <a:lnTo>
                    <a:pt x="166" y="437"/>
                  </a:lnTo>
                  <a:lnTo>
                    <a:pt x="166" y="435"/>
                  </a:lnTo>
                  <a:lnTo>
                    <a:pt x="166" y="434"/>
                  </a:lnTo>
                  <a:lnTo>
                    <a:pt x="168" y="432"/>
                  </a:lnTo>
                  <a:lnTo>
                    <a:pt x="168" y="432"/>
                  </a:lnTo>
                  <a:lnTo>
                    <a:pt x="166" y="432"/>
                  </a:lnTo>
                  <a:lnTo>
                    <a:pt x="166" y="432"/>
                  </a:lnTo>
                  <a:lnTo>
                    <a:pt x="163" y="434"/>
                  </a:lnTo>
                  <a:lnTo>
                    <a:pt x="161" y="434"/>
                  </a:lnTo>
                  <a:lnTo>
                    <a:pt x="161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57" y="430"/>
                  </a:lnTo>
                  <a:lnTo>
                    <a:pt x="157" y="429"/>
                  </a:lnTo>
                  <a:lnTo>
                    <a:pt x="155" y="429"/>
                  </a:lnTo>
                  <a:lnTo>
                    <a:pt x="153" y="427"/>
                  </a:lnTo>
                  <a:lnTo>
                    <a:pt x="152" y="426"/>
                  </a:lnTo>
                  <a:lnTo>
                    <a:pt x="152" y="424"/>
                  </a:lnTo>
                  <a:lnTo>
                    <a:pt x="152" y="423"/>
                  </a:lnTo>
                  <a:lnTo>
                    <a:pt x="150" y="423"/>
                  </a:lnTo>
                  <a:lnTo>
                    <a:pt x="149" y="421"/>
                  </a:lnTo>
                  <a:lnTo>
                    <a:pt x="147" y="423"/>
                  </a:lnTo>
                  <a:lnTo>
                    <a:pt x="146" y="423"/>
                  </a:lnTo>
                  <a:lnTo>
                    <a:pt x="144" y="423"/>
                  </a:lnTo>
                  <a:lnTo>
                    <a:pt x="142" y="421"/>
                  </a:lnTo>
                  <a:lnTo>
                    <a:pt x="141" y="419"/>
                  </a:lnTo>
                  <a:lnTo>
                    <a:pt x="139" y="418"/>
                  </a:lnTo>
                  <a:lnTo>
                    <a:pt x="138" y="416"/>
                  </a:lnTo>
                  <a:lnTo>
                    <a:pt x="136" y="416"/>
                  </a:lnTo>
                  <a:lnTo>
                    <a:pt x="133" y="415"/>
                  </a:lnTo>
                  <a:lnTo>
                    <a:pt x="130" y="413"/>
                  </a:lnTo>
                  <a:lnTo>
                    <a:pt x="128" y="412"/>
                  </a:lnTo>
                  <a:lnTo>
                    <a:pt x="125" y="410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2" y="407"/>
                  </a:lnTo>
                  <a:lnTo>
                    <a:pt x="122" y="405"/>
                  </a:lnTo>
                  <a:lnTo>
                    <a:pt x="119" y="405"/>
                  </a:lnTo>
                  <a:lnTo>
                    <a:pt x="116" y="404"/>
                  </a:lnTo>
                  <a:lnTo>
                    <a:pt x="112" y="405"/>
                  </a:lnTo>
                  <a:lnTo>
                    <a:pt x="111" y="408"/>
                  </a:lnTo>
                  <a:lnTo>
                    <a:pt x="109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3" y="405"/>
                  </a:lnTo>
                  <a:lnTo>
                    <a:pt x="101" y="404"/>
                  </a:lnTo>
                  <a:lnTo>
                    <a:pt x="101" y="404"/>
                  </a:lnTo>
                  <a:lnTo>
                    <a:pt x="100" y="404"/>
                  </a:lnTo>
                  <a:lnTo>
                    <a:pt x="98" y="402"/>
                  </a:lnTo>
                  <a:lnTo>
                    <a:pt x="97" y="402"/>
                  </a:lnTo>
                  <a:lnTo>
                    <a:pt x="95" y="402"/>
                  </a:lnTo>
                  <a:lnTo>
                    <a:pt x="95" y="401"/>
                  </a:lnTo>
                  <a:lnTo>
                    <a:pt x="95" y="399"/>
                  </a:lnTo>
                  <a:lnTo>
                    <a:pt x="95" y="399"/>
                  </a:lnTo>
                  <a:lnTo>
                    <a:pt x="95" y="397"/>
                  </a:lnTo>
                  <a:lnTo>
                    <a:pt x="93" y="397"/>
                  </a:lnTo>
                  <a:lnTo>
                    <a:pt x="92" y="396"/>
                  </a:lnTo>
                  <a:lnTo>
                    <a:pt x="90" y="396"/>
                  </a:lnTo>
                  <a:lnTo>
                    <a:pt x="90" y="396"/>
                  </a:lnTo>
                  <a:lnTo>
                    <a:pt x="89" y="396"/>
                  </a:lnTo>
                  <a:lnTo>
                    <a:pt x="87" y="396"/>
                  </a:lnTo>
                  <a:lnTo>
                    <a:pt x="86" y="396"/>
                  </a:lnTo>
                  <a:lnTo>
                    <a:pt x="86" y="394"/>
                  </a:lnTo>
                  <a:lnTo>
                    <a:pt x="84" y="394"/>
                  </a:lnTo>
                  <a:lnTo>
                    <a:pt x="82" y="393"/>
                  </a:lnTo>
                  <a:lnTo>
                    <a:pt x="82" y="393"/>
                  </a:lnTo>
                  <a:lnTo>
                    <a:pt x="81" y="391"/>
                  </a:lnTo>
                  <a:lnTo>
                    <a:pt x="79" y="388"/>
                  </a:lnTo>
                  <a:lnTo>
                    <a:pt x="78" y="388"/>
                  </a:lnTo>
                  <a:lnTo>
                    <a:pt x="78" y="388"/>
                  </a:lnTo>
                  <a:lnTo>
                    <a:pt x="78" y="389"/>
                  </a:lnTo>
                  <a:lnTo>
                    <a:pt x="78" y="389"/>
                  </a:lnTo>
                  <a:lnTo>
                    <a:pt x="76" y="389"/>
                  </a:lnTo>
                  <a:lnTo>
                    <a:pt x="76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8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5"/>
                  </a:lnTo>
                  <a:lnTo>
                    <a:pt x="73" y="383"/>
                  </a:lnTo>
                  <a:lnTo>
                    <a:pt x="73" y="382"/>
                  </a:lnTo>
                  <a:lnTo>
                    <a:pt x="73" y="380"/>
                  </a:lnTo>
                  <a:lnTo>
                    <a:pt x="75" y="380"/>
                  </a:lnTo>
                  <a:lnTo>
                    <a:pt x="75" y="378"/>
                  </a:lnTo>
                  <a:lnTo>
                    <a:pt x="73" y="378"/>
                  </a:lnTo>
                  <a:lnTo>
                    <a:pt x="70" y="375"/>
                  </a:lnTo>
                  <a:lnTo>
                    <a:pt x="70" y="375"/>
                  </a:lnTo>
                  <a:lnTo>
                    <a:pt x="70" y="374"/>
                  </a:lnTo>
                  <a:lnTo>
                    <a:pt x="70" y="372"/>
                  </a:lnTo>
                  <a:lnTo>
                    <a:pt x="70" y="371"/>
                  </a:lnTo>
                  <a:lnTo>
                    <a:pt x="68" y="371"/>
                  </a:lnTo>
                  <a:lnTo>
                    <a:pt x="68" y="371"/>
                  </a:lnTo>
                  <a:lnTo>
                    <a:pt x="70" y="371"/>
                  </a:lnTo>
                  <a:lnTo>
                    <a:pt x="71" y="369"/>
                  </a:lnTo>
                  <a:lnTo>
                    <a:pt x="73" y="369"/>
                  </a:lnTo>
                  <a:lnTo>
                    <a:pt x="73" y="369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6" y="372"/>
                  </a:lnTo>
                  <a:lnTo>
                    <a:pt x="76" y="374"/>
                  </a:lnTo>
                  <a:lnTo>
                    <a:pt x="78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69"/>
                  </a:lnTo>
                  <a:lnTo>
                    <a:pt x="81" y="367"/>
                  </a:lnTo>
                  <a:lnTo>
                    <a:pt x="81" y="366"/>
                  </a:lnTo>
                  <a:lnTo>
                    <a:pt x="81" y="366"/>
                  </a:lnTo>
                  <a:lnTo>
                    <a:pt x="81" y="364"/>
                  </a:lnTo>
                  <a:lnTo>
                    <a:pt x="81" y="364"/>
                  </a:lnTo>
                  <a:lnTo>
                    <a:pt x="79" y="363"/>
                  </a:lnTo>
                  <a:lnTo>
                    <a:pt x="79" y="363"/>
                  </a:lnTo>
                  <a:lnTo>
                    <a:pt x="79" y="361"/>
                  </a:lnTo>
                  <a:lnTo>
                    <a:pt x="79" y="361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58"/>
                  </a:lnTo>
                  <a:lnTo>
                    <a:pt x="78" y="358"/>
                  </a:lnTo>
                  <a:lnTo>
                    <a:pt x="78" y="356"/>
                  </a:lnTo>
                  <a:lnTo>
                    <a:pt x="76" y="356"/>
                  </a:lnTo>
                  <a:lnTo>
                    <a:pt x="76" y="356"/>
                  </a:lnTo>
                  <a:lnTo>
                    <a:pt x="75" y="355"/>
                  </a:lnTo>
                  <a:lnTo>
                    <a:pt x="75" y="352"/>
                  </a:lnTo>
                  <a:lnTo>
                    <a:pt x="75" y="350"/>
                  </a:lnTo>
                  <a:lnTo>
                    <a:pt x="75" y="349"/>
                  </a:lnTo>
                  <a:lnTo>
                    <a:pt x="75" y="347"/>
                  </a:lnTo>
                  <a:lnTo>
                    <a:pt x="75" y="345"/>
                  </a:lnTo>
                  <a:lnTo>
                    <a:pt x="75" y="345"/>
                  </a:lnTo>
                  <a:lnTo>
                    <a:pt x="76" y="344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6" y="341"/>
                  </a:lnTo>
                  <a:lnTo>
                    <a:pt x="76" y="341"/>
                  </a:lnTo>
                  <a:lnTo>
                    <a:pt x="75" y="339"/>
                  </a:lnTo>
                  <a:lnTo>
                    <a:pt x="73" y="337"/>
                  </a:lnTo>
                  <a:lnTo>
                    <a:pt x="71" y="337"/>
                  </a:lnTo>
                  <a:lnTo>
                    <a:pt x="68" y="337"/>
                  </a:lnTo>
                  <a:lnTo>
                    <a:pt x="67" y="336"/>
                  </a:lnTo>
                  <a:lnTo>
                    <a:pt x="67" y="334"/>
                  </a:lnTo>
                  <a:lnTo>
                    <a:pt x="65" y="331"/>
                  </a:lnTo>
                  <a:lnTo>
                    <a:pt x="65" y="328"/>
                  </a:lnTo>
                  <a:lnTo>
                    <a:pt x="64" y="326"/>
                  </a:lnTo>
                  <a:lnTo>
                    <a:pt x="64" y="325"/>
                  </a:lnTo>
                  <a:lnTo>
                    <a:pt x="64" y="323"/>
                  </a:lnTo>
                  <a:lnTo>
                    <a:pt x="64" y="323"/>
                  </a:lnTo>
                  <a:lnTo>
                    <a:pt x="64" y="322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59" y="322"/>
                  </a:lnTo>
                  <a:lnTo>
                    <a:pt x="57" y="323"/>
                  </a:lnTo>
                  <a:lnTo>
                    <a:pt x="56" y="323"/>
                  </a:lnTo>
                  <a:lnTo>
                    <a:pt x="56" y="323"/>
                  </a:lnTo>
                  <a:lnTo>
                    <a:pt x="52" y="322"/>
                  </a:lnTo>
                  <a:lnTo>
                    <a:pt x="51" y="322"/>
                  </a:lnTo>
                  <a:lnTo>
                    <a:pt x="48" y="320"/>
                  </a:lnTo>
                  <a:lnTo>
                    <a:pt x="46" y="320"/>
                  </a:lnTo>
                  <a:lnTo>
                    <a:pt x="45" y="319"/>
                  </a:lnTo>
                  <a:lnTo>
                    <a:pt x="43" y="319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1" y="315"/>
                  </a:lnTo>
                  <a:lnTo>
                    <a:pt x="40" y="317"/>
                  </a:lnTo>
                  <a:lnTo>
                    <a:pt x="38" y="317"/>
                  </a:lnTo>
                  <a:lnTo>
                    <a:pt x="37" y="317"/>
                  </a:lnTo>
                  <a:lnTo>
                    <a:pt x="37" y="317"/>
                  </a:lnTo>
                  <a:lnTo>
                    <a:pt x="35" y="315"/>
                  </a:lnTo>
                  <a:lnTo>
                    <a:pt x="35" y="314"/>
                  </a:lnTo>
                  <a:lnTo>
                    <a:pt x="35" y="314"/>
                  </a:lnTo>
                  <a:lnTo>
                    <a:pt x="34" y="314"/>
                  </a:lnTo>
                  <a:lnTo>
                    <a:pt x="34" y="314"/>
                  </a:lnTo>
                  <a:lnTo>
                    <a:pt x="34" y="312"/>
                  </a:lnTo>
                  <a:lnTo>
                    <a:pt x="34" y="312"/>
                  </a:lnTo>
                  <a:lnTo>
                    <a:pt x="34" y="311"/>
                  </a:lnTo>
                  <a:lnTo>
                    <a:pt x="34" y="308"/>
                  </a:lnTo>
                  <a:lnTo>
                    <a:pt x="34" y="306"/>
                  </a:lnTo>
                  <a:lnTo>
                    <a:pt x="34" y="306"/>
                  </a:lnTo>
                  <a:lnTo>
                    <a:pt x="32" y="304"/>
                  </a:lnTo>
                  <a:lnTo>
                    <a:pt x="32" y="303"/>
                  </a:lnTo>
                  <a:lnTo>
                    <a:pt x="30" y="303"/>
                  </a:lnTo>
                  <a:lnTo>
                    <a:pt x="29" y="301"/>
                  </a:lnTo>
                  <a:lnTo>
                    <a:pt x="29" y="301"/>
                  </a:lnTo>
                  <a:lnTo>
                    <a:pt x="27" y="303"/>
                  </a:lnTo>
                  <a:lnTo>
                    <a:pt x="26" y="301"/>
                  </a:lnTo>
                  <a:lnTo>
                    <a:pt x="26" y="300"/>
                  </a:lnTo>
                  <a:lnTo>
                    <a:pt x="26" y="300"/>
                  </a:lnTo>
                  <a:lnTo>
                    <a:pt x="23" y="298"/>
                  </a:lnTo>
                  <a:lnTo>
                    <a:pt x="21" y="298"/>
                  </a:lnTo>
                  <a:lnTo>
                    <a:pt x="19" y="298"/>
                  </a:lnTo>
                  <a:lnTo>
                    <a:pt x="18" y="298"/>
                  </a:lnTo>
                  <a:lnTo>
                    <a:pt x="18" y="298"/>
                  </a:lnTo>
                  <a:lnTo>
                    <a:pt x="16" y="297"/>
                  </a:lnTo>
                  <a:lnTo>
                    <a:pt x="16" y="297"/>
                  </a:lnTo>
                  <a:lnTo>
                    <a:pt x="15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1" y="295"/>
                  </a:lnTo>
                  <a:lnTo>
                    <a:pt x="11" y="295"/>
                  </a:lnTo>
                  <a:lnTo>
                    <a:pt x="13" y="293"/>
                  </a:lnTo>
                  <a:lnTo>
                    <a:pt x="15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8" y="293"/>
                  </a:lnTo>
                  <a:lnTo>
                    <a:pt x="18" y="293"/>
                  </a:lnTo>
                  <a:lnTo>
                    <a:pt x="19" y="293"/>
                  </a:lnTo>
                  <a:lnTo>
                    <a:pt x="19" y="293"/>
                  </a:lnTo>
                  <a:lnTo>
                    <a:pt x="21" y="292"/>
                  </a:lnTo>
                  <a:lnTo>
                    <a:pt x="21" y="292"/>
                  </a:lnTo>
                  <a:lnTo>
                    <a:pt x="21" y="290"/>
                  </a:lnTo>
                  <a:lnTo>
                    <a:pt x="19" y="289"/>
                  </a:lnTo>
                  <a:lnTo>
                    <a:pt x="19" y="289"/>
                  </a:lnTo>
                  <a:lnTo>
                    <a:pt x="18" y="287"/>
                  </a:lnTo>
                  <a:lnTo>
                    <a:pt x="19" y="285"/>
                  </a:lnTo>
                  <a:lnTo>
                    <a:pt x="19" y="284"/>
                  </a:lnTo>
                  <a:lnTo>
                    <a:pt x="19" y="284"/>
                  </a:lnTo>
                  <a:lnTo>
                    <a:pt x="18" y="284"/>
                  </a:lnTo>
                  <a:lnTo>
                    <a:pt x="18" y="282"/>
                  </a:lnTo>
                  <a:lnTo>
                    <a:pt x="18" y="281"/>
                  </a:lnTo>
                  <a:lnTo>
                    <a:pt x="16" y="279"/>
                  </a:lnTo>
                  <a:lnTo>
                    <a:pt x="16" y="278"/>
                  </a:lnTo>
                  <a:lnTo>
                    <a:pt x="16" y="276"/>
                  </a:lnTo>
                  <a:lnTo>
                    <a:pt x="18" y="274"/>
                  </a:lnTo>
                  <a:lnTo>
                    <a:pt x="18" y="273"/>
                  </a:lnTo>
                  <a:lnTo>
                    <a:pt x="16" y="273"/>
                  </a:lnTo>
                  <a:lnTo>
                    <a:pt x="13" y="271"/>
                  </a:lnTo>
                  <a:lnTo>
                    <a:pt x="10" y="270"/>
                  </a:lnTo>
                  <a:lnTo>
                    <a:pt x="8" y="270"/>
                  </a:lnTo>
                  <a:lnTo>
                    <a:pt x="7" y="270"/>
                  </a:lnTo>
                  <a:lnTo>
                    <a:pt x="7" y="271"/>
                  </a:lnTo>
                  <a:lnTo>
                    <a:pt x="5" y="271"/>
                  </a:lnTo>
                  <a:lnTo>
                    <a:pt x="5" y="271"/>
                  </a:lnTo>
                  <a:lnTo>
                    <a:pt x="4" y="271"/>
                  </a:lnTo>
                  <a:lnTo>
                    <a:pt x="2" y="271"/>
                  </a:lnTo>
                  <a:lnTo>
                    <a:pt x="2" y="270"/>
                  </a:lnTo>
                  <a:lnTo>
                    <a:pt x="2" y="267"/>
                  </a:lnTo>
                  <a:lnTo>
                    <a:pt x="0" y="267"/>
                  </a:lnTo>
                  <a:lnTo>
                    <a:pt x="2" y="267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3"/>
                  </a:lnTo>
                  <a:lnTo>
                    <a:pt x="2" y="263"/>
                  </a:lnTo>
                  <a:lnTo>
                    <a:pt x="0" y="262"/>
                  </a:lnTo>
                  <a:lnTo>
                    <a:pt x="0" y="260"/>
                  </a:lnTo>
                  <a:lnTo>
                    <a:pt x="0" y="259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2" y="256"/>
                  </a:lnTo>
                  <a:lnTo>
                    <a:pt x="4" y="256"/>
                  </a:lnTo>
                  <a:lnTo>
                    <a:pt x="4" y="256"/>
                  </a:lnTo>
                  <a:lnTo>
                    <a:pt x="4" y="254"/>
                  </a:lnTo>
                  <a:lnTo>
                    <a:pt x="4" y="254"/>
                  </a:lnTo>
                  <a:lnTo>
                    <a:pt x="4" y="252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49"/>
                  </a:lnTo>
                  <a:lnTo>
                    <a:pt x="5" y="248"/>
                  </a:lnTo>
                  <a:lnTo>
                    <a:pt x="5" y="246"/>
                  </a:lnTo>
                  <a:lnTo>
                    <a:pt x="5" y="246"/>
                  </a:lnTo>
                  <a:lnTo>
                    <a:pt x="7" y="246"/>
                  </a:lnTo>
                  <a:lnTo>
                    <a:pt x="8" y="246"/>
                  </a:lnTo>
                  <a:lnTo>
                    <a:pt x="11" y="245"/>
                  </a:lnTo>
                  <a:lnTo>
                    <a:pt x="15" y="243"/>
                  </a:lnTo>
                  <a:lnTo>
                    <a:pt x="15" y="241"/>
                  </a:lnTo>
                  <a:lnTo>
                    <a:pt x="16" y="241"/>
                  </a:lnTo>
                  <a:lnTo>
                    <a:pt x="18" y="241"/>
                  </a:lnTo>
                  <a:lnTo>
                    <a:pt x="18" y="241"/>
                  </a:lnTo>
                  <a:lnTo>
                    <a:pt x="18" y="240"/>
                  </a:lnTo>
                  <a:lnTo>
                    <a:pt x="18" y="240"/>
                  </a:lnTo>
                  <a:lnTo>
                    <a:pt x="18" y="238"/>
                  </a:lnTo>
                  <a:lnTo>
                    <a:pt x="18" y="238"/>
                  </a:lnTo>
                  <a:lnTo>
                    <a:pt x="19" y="240"/>
                  </a:lnTo>
                  <a:lnTo>
                    <a:pt x="21" y="240"/>
                  </a:lnTo>
                  <a:lnTo>
                    <a:pt x="24" y="240"/>
                  </a:lnTo>
                  <a:lnTo>
                    <a:pt x="27" y="237"/>
                  </a:lnTo>
                  <a:lnTo>
                    <a:pt x="27" y="237"/>
                  </a:lnTo>
                  <a:lnTo>
                    <a:pt x="29" y="237"/>
                  </a:lnTo>
                  <a:lnTo>
                    <a:pt x="29" y="238"/>
                  </a:lnTo>
                  <a:lnTo>
                    <a:pt x="29" y="241"/>
                  </a:lnTo>
                  <a:lnTo>
                    <a:pt x="30" y="241"/>
                  </a:lnTo>
                  <a:lnTo>
                    <a:pt x="32" y="241"/>
                  </a:lnTo>
                  <a:lnTo>
                    <a:pt x="35" y="241"/>
                  </a:lnTo>
                  <a:lnTo>
                    <a:pt x="35" y="241"/>
                  </a:lnTo>
                  <a:lnTo>
                    <a:pt x="37" y="241"/>
                  </a:lnTo>
                  <a:lnTo>
                    <a:pt x="37" y="240"/>
                  </a:lnTo>
                  <a:lnTo>
                    <a:pt x="38" y="240"/>
                  </a:lnTo>
                  <a:lnTo>
                    <a:pt x="38" y="241"/>
                  </a:lnTo>
                  <a:lnTo>
                    <a:pt x="40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43" y="237"/>
                  </a:lnTo>
                  <a:lnTo>
                    <a:pt x="43" y="237"/>
                  </a:lnTo>
                  <a:lnTo>
                    <a:pt x="43" y="235"/>
                  </a:lnTo>
                  <a:lnTo>
                    <a:pt x="45" y="233"/>
                  </a:lnTo>
                  <a:lnTo>
                    <a:pt x="45" y="233"/>
                  </a:lnTo>
                  <a:lnTo>
                    <a:pt x="46" y="230"/>
                  </a:lnTo>
                  <a:lnTo>
                    <a:pt x="48" y="230"/>
                  </a:lnTo>
                  <a:lnTo>
                    <a:pt x="49" y="229"/>
                  </a:lnTo>
                  <a:lnTo>
                    <a:pt x="51" y="230"/>
                  </a:lnTo>
                  <a:lnTo>
                    <a:pt x="52" y="230"/>
                  </a:lnTo>
                  <a:lnTo>
                    <a:pt x="57" y="230"/>
                  </a:lnTo>
                  <a:lnTo>
                    <a:pt x="59" y="230"/>
                  </a:lnTo>
                  <a:lnTo>
                    <a:pt x="60" y="229"/>
                  </a:lnTo>
                  <a:lnTo>
                    <a:pt x="62" y="229"/>
                  </a:lnTo>
                  <a:lnTo>
                    <a:pt x="65" y="229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70" y="222"/>
                  </a:lnTo>
                  <a:lnTo>
                    <a:pt x="71" y="222"/>
                  </a:lnTo>
                  <a:lnTo>
                    <a:pt x="75" y="221"/>
                  </a:lnTo>
                  <a:lnTo>
                    <a:pt x="79" y="218"/>
                  </a:lnTo>
                  <a:lnTo>
                    <a:pt x="82" y="216"/>
                  </a:lnTo>
                  <a:lnTo>
                    <a:pt x="82" y="216"/>
                  </a:lnTo>
                  <a:lnTo>
                    <a:pt x="86" y="216"/>
                  </a:lnTo>
                  <a:lnTo>
                    <a:pt x="89" y="215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95" y="213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0"/>
                  </a:lnTo>
                  <a:lnTo>
                    <a:pt x="95" y="210"/>
                  </a:lnTo>
                  <a:lnTo>
                    <a:pt x="97" y="208"/>
                  </a:lnTo>
                  <a:lnTo>
                    <a:pt x="97" y="208"/>
                  </a:lnTo>
                  <a:lnTo>
                    <a:pt x="95" y="207"/>
                  </a:lnTo>
                  <a:lnTo>
                    <a:pt x="95" y="204"/>
                  </a:lnTo>
                  <a:lnTo>
                    <a:pt x="95" y="202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7" y="199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0" y="197"/>
                  </a:lnTo>
                  <a:lnTo>
                    <a:pt x="98" y="197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4"/>
                  </a:lnTo>
                  <a:lnTo>
                    <a:pt x="100" y="194"/>
                  </a:lnTo>
                  <a:lnTo>
                    <a:pt x="101" y="193"/>
                  </a:lnTo>
                  <a:lnTo>
                    <a:pt x="103" y="194"/>
                  </a:lnTo>
                  <a:lnTo>
                    <a:pt x="103" y="194"/>
                  </a:lnTo>
                  <a:lnTo>
                    <a:pt x="103" y="193"/>
                  </a:lnTo>
                  <a:lnTo>
                    <a:pt x="103" y="193"/>
                  </a:lnTo>
                  <a:lnTo>
                    <a:pt x="103" y="191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3" y="188"/>
                  </a:lnTo>
                  <a:lnTo>
                    <a:pt x="101" y="186"/>
                  </a:lnTo>
                  <a:lnTo>
                    <a:pt x="101" y="183"/>
                  </a:lnTo>
                  <a:lnTo>
                    <a:pt x="100" y="180"/>
                  </a:lnTo>
                  <a:lnTo>
                    <a:pt x="98" y="178"/>
                  </a:lnTo>
                  <a:lnTo>
                    <a:pt x="98" y="177"/>
                  </a:lnTo>
                  <a:lnTo>
                    <a:pt x="97" y="177"/>
                  </a:lnTo>
                  <a:lnTo>
                    <a:pt x="97" y="175"/>
                  </a:lnTo>
                  <a:lnTo>
                    <a:pt x="98" y="174"/>
                  </a:lnTo>
                  <a:lnTo>
                    <a:pt x="97" y="172"/>
                  </a:lnTo>
                  <a:lnTo>
                    <a:pt x="97" y="170"/>
                  </a:lnTo>
                  <a:lnTo>
                    <a:pt x="97" y="169"/>
                  </a:lnTo>
                  <a:lnTo>
                    <a:pt x="98" y="167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100" y="166"/>
                  </a:lnTo>
                  <a:lnTo>
                    <a:pt x="98" y="164"/>
                  </a:lnTo>
                  <a:lnTo>
                    <a:pt x="98" y="164"/>
                  </a:lnTo>
                  <a:lnTo>
                    <a:pt x="97" y="164"/>
                  </a:lnTo>
                  <a:lnTo>
                    <a:pt x="93" y="164"/>
                  </a:lnTo>
                  <a:lnTo>
                    <a:pt x="92" y="164"/>
                  </a:lnTo>
                  <a:lnTo>
                    <a:pt x="92" y="163"/>
                  </a:lnTo>
                  <a:lnTo>
                    <a:pt x="90" y="163"/>
                  </a:lnTo>
                  <a:lnTo>
                    <a:pt x="90" y="163"/>
                  </a:lnTo>
                  <a:lnTo>
                    <a:pt x="92" y="161"/>
                  </a:lnTo>
                  <a:lnTo>
                    <a:pt x="93" y="159"/>
                  </a:lnTo>
                  <a:lnTo>
                    <a:pt x="95" y="159"/>
                  </a:lnTo>
                  <a:lnTo>
                    <a:pt x="98" y="159"/>
                  </a:lnTo>
                  <a:lnTo>
                    <a:pt x="100" y="158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5" y="158"/>
                  </a:lnTo>
                  <a:lnTo>
                    <a:pt x="108" y="158"/>
                  </a:lnTo>
                  <a:lnTo>
                    <a:pt x="111" y="156"/>
                  </a:lnTo>
                  <a:lnTo>
                    <a:pt x="116" y="155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6"/>
                  </a:lnTo>
                  <a:lnTo>
                    <a:pt x="119" y="156"/>
                  </a:lnTo>
                  <a:lnTo>
                    <a:pt x="120" y="158"/>
                  </a:lnTo>
                  <a:lnTo>
                    <a:pt x="120" y="158"/>
                  </a:lnTo>
                  <a:lnTo>
                    <a:pt x="123" y="156"/>
                  </a:lnTo>
                  <a:lnTo>
                    <a:pt x="125" y="156"/>
                  </a:lnTo>
                  <a:lnTo>
                    <a:pt x="127" y="156"/>
                  </a:lnTo>
                  <a:lnTo>
                    <a:pt x="127" y="158"/>
                  </a:lnTo>
                  <a:lnTo>
                    <a:pt x="128" y="158"/>
                  </a:lnTo>
                  <a:lnTo>
                    <a:pt x="128" y="158"/>
                  </a:lnTo>
                  <a:lnTo>
                    <a:pt x="130" y="158"/>
                  </a:lnTo>
                  <a:lnTo>
                    <a:pt x="130" y="156"/>
                  </a:lnTo>
                  <a:lnTo>
                    <a:pt x="130" y="155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28" y="152"/>
                  </a:lnTo>
                  <a:lnTo>
                    <a:pt x="127" y="152"/>
                  </a:lnTo>
                  <a:lnTo>
                    <a:pt x="125" y="150"/>
                  </a:lnTo>
                  <a:lnTo>
                    <a:pt x="125" y="150"/>
                  </a:lnTo>
                  <a:lnTo>
                    <a:pt x="127" y="148"/>
                  </a:lnTo>
                  <a:lnTo>
                    <a:pt x="127" y="145"/>
                  </a:lnTo>
                  <a:lnTo>
                    <a:pt x="128" y="142"/>
                  </a:lnTo>
                  <a:lnTo>
                    <a:pt x="130" y="139"/>
                  </a:lnTo>
                  <a:lnTo>
                    <a:pt x="131" y="136"/>
                  </a:lnTo>
                  <a:lnTo>
                    <a:pt x="133" y="131"/>
                  </a:lnTo>
                  <a:lnTo>
                    <a:pt x="134" y="125"/>
                  </a:lnTo>
                  <a:lnTo>
                    <a:pt x="136" y="123"/>
                  </a:lnTo>
                  <a:lnTo>
                    <a:pt x="136" y="122"/>
                  </a:lnTo>
                  <a:lnTo>
                    <a:pt x="136" y="122"/>
                  </a:lnTo>
                  <a:lnTo>
                    <a:pt x="138" y="120"/>
                  </a:lnTo>
                  <a:lnTo>
                    <a:pt x="138" y="122"/>
                  </a:lnTo>
                  <a:lnTo>
                    <a:pt x="142" y="122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7" y="125"/>
                  </a:lnTo>
                  <a:lnTo>
                    <a:pt x="150" y="125"/>
                  </a:lnTo>
                  <a:lnTo>
                    <a:pt x="152" y="125"/>
                  </a:lnTo>
                  <a:lnTo>
                    <a:pt x="153" y="125"/>
                  </a:lnTo>
                  <a:lnTo>
                    <a:pt x="155" y="125"/>
                  </a:lnTo>
                  <a:lnTo>
                    <a:pt x="158" y="125"/>
                  </a:lnTo>
                  <a:lnTo>
                    <a:pt x="158" y="125"/>
                  </a:lnTo>
                  <a:lnTo>
                    <a:pt x="160" y="125"/>
                  </a:lnTo>
                  <a:lnTo>
                    <a:pt x="160" y="125"/>
                  </a:lnTo>
                  <a:lnTo>
                    <a:pt x="161" y="126"/>
                  </a:lnTo>
                  <a:lnTo>
                    <a:pt x="161" y="128"/>
                  </a:lnTo>
                  <a:lnTo>
                    <a:pt x="163" y="126"/>
                  </a:lnTo>
                  <a:lnTo>
                    <a:pt x="164" y="126"/>
                  </a:lnTo>
                  <a:lnTo>
                    <a:pt x="166" y="125"/>
                  </a:lnTo>
                  <a:lnTo>
                    <a:pt x="168" y="123"/>
                  </a:lnTo>
                  <a:lnTo>
                    <a:pt x="169" y="123"/>
                  </a:lnTo>
                  <a:lnTo>
                    <a:pt x="171" y="123"/>
                  </a:lnTo>
                  <a:lnTo>
                    <a:pt x="172" y="122"/>
                  </a:lnTo>
                  <a:lnTo>
                    <a:pt x="172" y="120"/>
                  </a:lnTo>
                  <a:lnTo>
                    <a:pt x="174" y="120"/>
                  </a:lnTo>
                  <a:lnTo>
                    <a:pt x="174" y="118"/>
                  </a:lnTo>
                  <a:lnTo>
                    <a:pt x="174" y="117"/>
                  </a:lnTo>
                  <a:lnTo>
                    <a:pt x="172" y="115"/>
                  </a:lnTo>
                  <a:lnTo>
                    <a:pt x="172" y="114"/>
                  </a:lnTo>
                  <a:lnTo>
                    <a:pt x="172" y="111"/>
                  </a:lnTo>
                  <a:lnTo>
                    <a:pt x="172" y="107"/>
                  </a:lnTo>
                  <a:lnTo>
                    <a:pt x="172" y="104"/>
                  </a:lnTo>
                  <a:lnTo>
                    <a:pt x="174" y="103"/>
                  </a:lnTo>
                  <a:lnTo>
                    <a:pt x="174" y="101"/>
                  </a:lnTo>
                  <a:lnTo>
                    <a:pt x="174" y="100"/>
                  </a:lnTo>
                  <a:lnTo>
                    <a:pt x="175" y="100"/>
                  </a:lnTo>
                  <a:lnTo>
                    <a:pt x="177" y="98"/>
                  </a:lnTo>
                  <a:lnTo>
                    <a:pt x="180" y="98"/>
                  </a:lnTo>
                  <a:lnTo>
                    <a:pt x="183" y="98"/>
                  </a:lnTo>
                  <a:lnTo>
                    <a:pt x="185" y="96"/>
                  </a:lnTo>
                  <a:lnTo>
                    <a:pt x="187" y="96"/>
                  </a:lnTo>
                  <a:lnTo>
                    <a:pt x="187" y="96"/>
                  </a:lnTo>
                  <a:lnTo>
                    <a:pt x="188" y="95"/>
                  </a:lnTo>
                  <a:lnTo>
                    <a:pt x="190" y="93"/>
                  </a:lnTo>
                  <a:lnTo>
                    <a:pt x="190" y="90"/>
                  </a:lnTo>
                  <a:lnTo>
                    <a:pt x="190" y="89"/>
                  </a:lnTo>
                  <a:lnTo>
                    <a:pt x="190" y="87"/>
                  </a:lnTo>
                  <a:lnTo>
                    <a:pt x="191" y="87"/>
                  </a:lnTo>
                  <a:lnTo>
                    <a:pt x="191" y="85"/>
                  </a:lnTo>
                  <a:lnTo>
                    <a:pt x="193" y="85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9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2" y="85"/>
                  </a:lnTo>
                  <a:lnTo>
                    <a:pt x="204" y="85"/>
                  </a:lnTo>
                  <a:lnTo>
                    <a:pt x="204" y="84"/>
                  </a:lnTo>
                  <a:lnTo>
                    <a:pt x="205" y="84"/>
                  </a:lnTo>
                  <a:lnTo>
                    <a:pt x="205" y="85"/>
                  </a:lnTo>
                  <a:lnTo>
                    <a:pt x="205" y="85"/>
                  </a:lnTo>
                  <a:lnTo>
                    <a:pt x="205" y="87"/>
                  </a:lnTo>
                  <a:lnTo>
                    <a:pt x="205" y="87"/>
                  </a:lnTo>
                  <a:lnTo>
                    <a:pt x="205" y="89"/>
                  </a:lnTo>
                  <a:lnTo>
                    <a:pt x="205" y="89"/>
                  </a:lnTo>
                  <a:lnTo>
                    <a:pt x="204" y="89"/>
                  </a:lnTo>
                  <a:lnTo>
                    <a:pt x="204" y="90"/>
                  </a:lnTo>
                  <a:lnTo>
                    <a:pt x="205" y="90"/>
                  </a:lnTo>
                  <a:lnTo>
                    <a:pt x="205" y="92"/>
                  </a:lnTo>
                  <a:lnTo>
                    <a:pt x="207" y="92"/>
                  </a:lnTo>
                  <a:lnTo>
                    <a:pt x="209" y="92"/>
                  </a:lnTo>
                  <a:lnTo>
                    <a:pt x="209" y="93"/>
                  </a:lnTo>
                  <a:lnTo>
                    <a:pt x="209" y="93"/>
                  </a:lnTo>
                  <a:lnTo>
                    <a:pt x="209" y="95"/>
                  </a:lnTo>
                  <a:lnTo>
                    <a:pt x="207" y="95"/>
                  </a:lnTo>
                  <a:lnTo>
                    <a:pt x="207" y="95"/>
                  </a:lnTo>
                  <a:lnTo>
                    <a:pt x="207" y="96"/>
                  </a:lnTo>
                  <a:lnTo>
                    <a:pt x="209" y="96"/>
                  </a:lnTo>
                  <a:lnTo>
                    <a:pt x="210" y="96"/>
                  </a:lnTo>
                  <a:lnTo>
                    <a:pt x="212" y="98"/>
                  </a:lnTo>
                  <a:lnTo>
                    <a:pt x="213" y="98"/>
                  </a:lnTo>
                  <a:lnTo>
                    <a:pt x="215" y="100"/>
                  </a:lnTo>
                  <a:lnTo>
                    <a:pt x="216" y="100"/>
                  </a:lnTo>
                  <a:lnTo>
                    <a:pt x="216" y="101"/>
                  </a:lnTo>
                  <a:lnTo>
                    <a:pt x="218" y="103"/>
                  </a:lnTo>
                  <a:lnTo>
                    <a:pt x="220" y="104"/>
                  </a:lnTo>
                  <a:lnTo>
                    <a:pt x="221" y="104"/>
                  </a:lnTo>
                  <a:lnTo>
                    <a:pt x="221" y="104"/>
                  </a:lnTo>
                  <a:lnTo>
                    <a:pt x="223" y="106"/>
                  </a:lnTo>
                  <a:lnTo>
                    <a:pt x="224" y="106"/>
                  </a:lnTo>
                  <a:lnTo>
                    <a:pt x="226" y="106"/>
                  </a:lnTo>
                  <a:lnTo>
                    <a:pt x="227" y="106"/>
                  </a:lnTo>
                  <a:lnTo>
                    <a:pt x="229" y="106"/>
                  </a:lnTo>
                  <a:lnTo>
                    <a:pt x="231" y="106"/>
                  </a:lnTo>
                  <a:lnTo>
                    <a:pt x="232" y="107"/>
                  </a:lnTo>
                  <a:lnTo>
                    <a:pt x="232" y="107"/>
                  </a:lnTo>
                  <a:lnTo>
                    <a:pt x="232" y="109"/>
                  </a:lnTo>
                  <a:lnTo>
                    <a:pt x="234" y="109"/>
                  </a:lnTo>
                  <a:lnTo>
                    <a:pt x="234" y="109"/>
                  </a:lnTo>
                  <a:lnTo>
                    <a:pt x="235" y="109"/>
                  </a:lnTo>
                  <a:lnTo>
                    <a:pt x="237" y="107"/>
                  </a:lnTo>
                  <a:lnTo>
                    <a:pt x="237" y="107"/>
                  </a:lnTo>
                  <a:lnTo>
                    <a:pt x="237" y="109"/>
                  </a:lnTo>
                  <a:lnTo>
                    <a:pt x="237" y="109"/>
                  </a:lnTo>
                  <a:lnTo>
                    <a:pt x="239" y="111"/>
                  </a:lnTo>
                  <a:lnTo>
                    <a:pt x="240" y="112"/>
                  </a:lnTo>
                  <a:lnTo>
                    <a:pt x="242" y="112"/>
                  </a:lnTo>
                  <a:lnTo>
                    <a:pt x="242" y="112"/>
                  </a:lnTo>
                  <a:lnTo>
                    <a:pt x="242" y="114"/>
                  </a:lnTo>
                  <a:lnTo>
                    <a:pt x="242" y="114"/>
                  </a:lnTo>
                  <a:lnTo>
                    <a:pt x="243" y="115"/>
                  </a:lnTo>
                  <a:lnTo>
                    <a:pt x="243" y="117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5" y="120"/>
                  </a:lnTo>
                  <a:lnTo>
                    <a:pt x="246" y="123"/>
                  </a:lnTo>
                  <a:lnTo>
                    <a:pt x="246" y="125"/>
                  </a:lnTo>
                  <a:lnTo>
                    <a:pt x="248" y="125"/>
                  </a:lnTo>
                  <a:lnTo>
                    <a:pt x="250" y="125"/>
                  </a:lnTo>
                  <a:lnTo>
                    <a:pt x="250" y="126"/>
                  </a:lnTo>
                  <a:lnTo>
                    <a:pt x="251" y="130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1" y="133"/>
                  </a:lnTo>
                  <a:lnTo>
                    <a:pt x="251" y="133"/>
                  </a:lnTo>
                  <a:lnTo>
                    <a:pt x="251" y="136"/>
                  </a:lnTo>
                  <a:lnTo>
                    <a:pt x="250" y="136"/>
                  </a:lnTo>
                  <a:lnTo>
                    <a:pt x="250" y="137"/>
                  </a:lnTo>
                  <a:lnTo>
                    <a:pt x="251" y="139"/>
                  </a:lnTo>
                  <a:lnTo>
                    <a:pt x="251" y="141"/>
                  </a:lnTo>
                  <a:lnTo>
                    <a:pt x="251" y="142"/>
                  </a:lnTo>
                  <a:lnTo>
                    <a:pt x="251" y="142"/>
                  </a:lnTo>
                  <a:lnTo>
                    <a:pt x="250" y="144"/>
                  </a:lnTo>
                  <a:lnTo>
                    <a:pt x="250" y="144"/>
                  </a:lnTo>
                  <a:lnTo>
                    <a:pt x="248" y="145"/>
                  </a:lnTo>
                  <a:lnTo>
                    <a:pt x="246" y="147"/>
                  </a:lnTo>
                  <a:lnTo>
                    <a:pt x="246" y="150"/>
                  </a:lnTo>
                  <a:lnTo>
                    <a:pt x="246" y="152"/>
                  </a:lnTo>
                  <a:lnTo>
                    <a:pt x="246" y="152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1" y="156"/>
                  </a:lnTo>
                  <a:lnTo>
                    <a:pt x="253" y="156"/>
                  </a:lnTo>
                  <a:lnTo>
                    <a:pt x="253" y="156"/>
                  </a:lnTo>
                  <a:lnTo>
                    <a:pt x="254" y="158"/>
                  </a:lnTo>
                  <a:lnTo>
                    <a:pt x="256" y="158"/>
                  </a:lnTo>
                  <a:lnTo>
                    <a:pt x="257" y="158"/>
                  </a:lnTo>
                  <a:lnTo>
                    <a:pt x="259" y="158"/>
                  </a:lnTo>
                  <a:lnTo>
                    <a:pt x="259" y="159"/>
                  </a:lnTo>
                  <a:lnTo>
                    <a:pt x="262" y="159"/>
                  </a:lnTo>
                  <a:lnTo>
                    <a:pt x="264" y="159"/>
                  </a:lnTo>
                  <a:lnTo>
                    <a:pt x="265" y="159"/>
                  </a:lnTo>
                  <a:lnTo>
                    <a:pt x="268" y="159"/>
                  </a:lnTo>
                  <a:lnTo>
                    <a:pt x="272" y="159"/>
                  </a:lnTo>
                  <a:lnTo>
                    <a:pt x="275" y="159"/>
                  </a:lnTo>
                  <a:lnTo>
                    <a:pt x="276" y="159"/>
                  </a:lnTo>
                  <a:lnTo>
                    <a:pt x="280" y="159"/>
                  </a:lnTo>
                  <a:lnTo>
                    <a:pt x="284" y="161"/>
                  </a:lnTo>
                  <a:lnTo>
                    <a:pt x="287" y="161"/>
                  </a:lnTo>
                  <a:lnTo>
                    <a:pt x="289" y="163"/>
                  </a:lnTo>
                  <a:lnTo>
                    <a:pt x="291" y="163"/>
                  </a:lnTo>
                  <a:lnTo>
                    <a:pt x="292" y="166"/>
                  </a:lnTo>
                  <a:lnTo>
                    <a:pt x="294" y="166"/>
                  </a:lnTo>
                  <a:lnTo>
                    <a:pt x="297" y="167"/>
                  </a:lnTo>
                  <a:lnTo>
                    <a:pt x="300" y="169"/>
                  </a:lnTo>
                  <a:lnTo>
                    <a:pt x="302" y="169"/>
                  </a:lnTo>
                  <a:lnTo>
                    <a:pt x="305" y="172"/>
                  </a:lnTo>
                  <a:lnTo>
                    <a:pt x="306" y="172"/>
                  </a:lnTo>
                  <a:lnTo>
                    <a:pt x="309" y="174"/>
                  </a:lnTo>
                  <a:lnTo>
                    <a:pt x="314" y="174"/>
                  </a:lnTo>
                  <a:lnTo>
                    <a:pt x="314" y="174"/>
                  </a:lnTo>
                  <a:lnTo>
                    <a:pt x="314" y="175"/>
                  </a:lnTo>
                  <a:lnTo>
                    <a:pt x="314" y="177"/>
                  </a:lnTo>
                  <a:lnTo>
                    <a:pt x="314" y="177"/>
                  </a:lnTo>
                  <a:lnTo>
                    <a:pt x="314" y="178"/>
                  </a:lnTo>
                  <a:lnTo>
                    <a:pt x="316" y="178"/>
                  </a:lnTo>
                  <a:lnTo>
                    <a:pt x="317" y="178"/>
                  </a:lnTo>
                  <a:lnTo>
                    <a:pt x="317" y="180"/>
                  </a:lnTo>
                  <a:lnTo>
                    <a:pt x="317" y="180"/>
                  </a:lnTo>
                  <a:lnTo>
                    <a:pt x="319" y="185"/>
                  </a:lnTo>
                  <a:lnTo>
                    <a:pt x="321" y="189"/>
                  </a:lnTo>
                  <a:lnTo>
                    <a:pt x="322" y="191"/>
                  </a:lnTo>
                  <a:lnTo>
                    <a:pt x="322" y="193"/>
                  </a:lnTo>
                  <a:lnTo>
                    <a:pt x="325" y="194"/>
                  </a:lnTo>
                  <a:lnTo>
                    <a:pt x="325" y="196"/>
                  </a:lnTo>
                  <a:lnTo>
                    <a:pt x="328" y="197"/>
                  </a:lnTo>
                  <a:lnTo>
                    <a:pt x="328" y="199"/>
                  </a:lnTo>
                  <a:lnTo>
                    <a:pt x="328" y="200"/>
                  </a:lnTo>
                  <a:lnTo>
                    <a:pt x="328" y="200"/>
                  </a:lnTo>
                  <a:lnTo>
                    <a:pt x="333" y="200"/>
                  </a:lnTo>
                  <a:lnTo>
                    <a:pt x="336" y="200"/>
                  </a:lnTo>
                  <a:lnTo>
                    <a:pt x="341" y="199"/>
                  </a:lnTo>
                  <a:lnTo>
                    <a:pt x="349" y="200"/>
                  </a:lnTo>
                  <a:lnTo>
                    <a:pt x="355" y="200"/>
                  </a:lnTo>
                  <a:lnTo>
                    <a:pt x="363" y="202"/>
                  </a:lnTo>
                  <a:lnTo>
                    <a:pt x="366" y="202"/>
                  </a:lnTo>
                  <a:lnTo>
                    <a:pt x="374" y="204"/>
                  </a:lnTo>
                  <a:lnTo>
                    <a:pt x="377" y="202"/>
                  </a:lnTo>
                  <a:lnTo>
                    <a:pt x="380" y="200"/>
                  </a:lnTo>
                  <a:lnTo>
                    <a:pt x="382" y="202"/>
                  </a:lnTo>
                  <a:lnTo>
                    <a:pt x="388" y="202"/>
                  </a:lnTo>
                  <a:lnTo>
                    <a:pt x="393" y="202"/>
                  </a:lnTo>
                  <a:lnTo>
                    <a:pt x="398" y="204"/>
                  </a:lnTo>
                  <a:lnTo>
                    <a:pt x="401" y="204"/>
                  </a:lnTo>
                  <a:lnTo>
                    <a:pt x="403" y="204"/>
                  </a:lnTo>
                  <a:lnTo>
                    <a:pt x="404" y="204"/>
                  </a:lnTo>
                  <a:lnTo>
                    <a:pt x="406" y="204"/>
                  </a:lnTo>
                  <a:lnTo>
                    <a:pt x="406" y="205"/>
                  </a:lnTo>
                  <a:lnTo>
                    <a:pt x="409" y="208"/>
                  </a:lnTo>
                  <a:lnTo>
                    <a:pt x="410" y="210"/>
                  </a:lnTo>
                  <a:lnTo>
                    <a:pt x="412" y="210"/>
                  </a:lnTo>
                  <a:lnTo>
                    <a:pt x="418" y="211"/>
                  </a:lnTo>
                  <a:lnTo>
                    <a:pt x="421" y="211"/>
                  </a:lnTo>
                  <a:lnTo>
                    <a:pt x="426" y="213"/>
                  </a:lnTo>
                  <a:lnTo>
                    <a:pt x="428" y="215"/>
                  </a:lnTo>
                  <a:lnTo>
                    <a:pt x="431" y="216"/>
                  </a:lnTo>
                  <a:lnTo>
                    <a:pt x="436" y="218"/>
                  </a:lnTo>
                  <a:lnTo>
                    <a:pt x="439" y="216"/>
                  </a:lnTo>
                  <a:lnTo>
                    <a:pt x="444" y="216"/>
                  </a:lnTo>
                  <a:lnTo>
                    <a:pt x="447" y="215"/>
                  </a:lnTo>
                  <a:lnTo>
                    <a:pt x="447" y="219"/>
                  </a:lnTo>
                  <a:lnTo>
                    <a:pt x="450" y="219"/>
                  </a:lnTo>
                  <a:lnTo>
                    <a:pt x="451" y="219"/>
                  </a:lnTo>
                  <a:lnTo>
                    <a:pt x="453" y="219"/>
                  </a:lnTo>
                  <a:lnTo>
                    <a:pt x="455" y="219"/>
                  </a:lnTo>
                  <a:lnTo>
                    <a:pt x="455" y="219"/>
                  </a:lnTo>
                  <a:lnTo>
                    <a:pt x="456" y="218"/>
                  </a:lnTo>
                  <a:lnTo>
                    <a:pt x="458" y="216"/>
                  </a:lnTo>
                  <a:lnTo>
                    <a:pt x="461" y="216"/>
                  </a:lnTo>
                  <a:lnTo>
                    <a:pt x="462" y="215"/>
                  </a:lnTo>
                  <a:lnTo>
                    <a:pt x="466" y="213"/>
                  </a:lnTo>
                  <a:lnTo>
                    <a:pt x="472" y="210"/>
                  </a:lnTo>
                  <a:lnTo>
                    <a:pt x="475" y="210"/>
                  </a:lnTo>
                  <a:lnTo>
                    <a:pt x="477" y="208"/>
                  </a:lnTo>
                  <a:lnTo>
                    <a:pt x="478" y="208"/>
                  </a:lnTo>
                  <a:lnTo>
                    <a:pt x="480" y="208"/>
                  </a:lnTo>
                  <a:lnTo>
                    <a:pt x="481" y="208"/>
                  </a:lnTo>
                  <a:lnTo>
                    <a:pt x="485" y="207"/>
                  </a:lnTo>
                  <a:lnTo>
                    <a:pt x="486" y="207"/>
                  </a:lnTo>
                  <a:lnTo>
                    <a:pt x="494" y="207"/>
                  </a:lnTo>
                  <a:lnTo>
                    <a:pt x="494" y="205"/>
                  </a:lnTo>
                  <a:lnTo>
                    <a:pt x="497" y="205"/>
                  </a:lnTo>
                  <a:lnTo>
                    <a:pt x="499" y="205"/>
                  </a:lnTo>
                  <a:lnTo>
                    <a:pt x="502" y="205"/>
                  </a:lnTo>
                  <a:lnTo>
                    <a:pt x="505" y="205"/>
                  </a:lnTo>
                  <a:lnTo>
                    <a:pt x="507" y="205"/>
                  </a:lnTo>
                  <a:lnTo>
                    <a:pt x="510" y="205"/>
                  </a:lnTo>
                  <a:lnTo>
                    <a:pt x="513" y="205"/>
                  </a:lnTo>
                  <a:lnTo>
                    <a:pt x="516" y="205"/>
                  </a:lnTo>
                  <a:lnTo>
                    <a:pt x="518" y="205"/>
                  </a:lnTo>
                  <a:lnTo>
                    <a:pt x="521" y="204"/>
                  </a:lnTo>
                  <a:lnTo>
                    <a:pt x="521" y="204"/>
                  </a:lnTo>
                  <a:lnTo>
                    <a:pt x="524" y="202"/>
                  </a:lnTo>
                  <a:lnTo>
                    <a:pt x="527" y="202"/>
                  </a:lnTo>
                  <a:lnTo>
                    <a:pt x="529" y="200"/>
                  </a:lnTo>
                  <a:lnTo>
                    <a:pt x="530" y="200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3" y="197"/>
                  </a:lnTo>
                  <a:lnTo>
                    <a:pt x="535" y="196"/>
                  </a:lnTo>
                  <a:lnTo>
                    <a:pt x="537" y="194"/>
                  </a:lnTo>
                  <a:lnTo>
                    <a:pt x="537" y="194"/>
                  </a:lnTo>
                  <a:lnTo>
                    <a:pt x="538" y="193"/>
                  </a:lnTo>
                  <a:lnTo>
                    <a:pt x="540" y="191"/>
                  </a:lnTo>
                  <a:lnTo>
                    <a:pt x="540" y="189"/>
                  </a:lnTo>
                  <a:lnTo>
                    <a:pt x="541" y="189"/>
                  </a:lnTo>
                  <a:lnTo>
                    <a:pt x="543" y="189"/>
                  </a:lnTo>
                  <a:lnTo>
                    <a:pt x="548" y="188"/>
                  </a:lnTo>
                  <a:lnTo>
                    <a:pt x="548" y="186"/>
                  </a:lnTo>
                  <a:lnTo>
                    <a:pt x="548" y="186"/>
                  </a:lnTo>
                  <a:lnTo>
                    <a:pt x="549" y="186"/>
                  </a:lnTo>
                  <a:lnTo>
                    <a:pt x="551" y="185"/>
                  </a:lnTo>
                  <a:lnTo>
                    <a:pt x="551" y="185"/>
                  </a:lnTo>
                  <a:lnTo>
                    <a:pt x="552" y="183"/>
                  </a:lnTo>
                  <a:lnTo>
                    <a:pt x="554" y="183"/>
                  </a:lnTo>
                  <a:lnTo>
                    <a:pt x="554" y="183"/>
                  </a:lnTo>
                  <a:lnTo>
                    <a:pt x="554" y="182"/>
                  </a:lnTo>
                  <a:lnTo>
                    <a:pt x="552" y="180"/>
                  </a:lnTo>
                  <a:lnTo>
                    <a:pt x="552" y="180"/>
                  </a:lnTo>
                  <a:lnTo>
                    <a:pt x="551" y="177"/>
                  </a:lnTo>
                  <a:lnTo>
                    <a:pt x="549" y="177"/>
                  </a:lnTo>
                  <a:lnTo>
                    <a:pt x="548" y="175"/>
                  </a:lnTo>
                  <a:lnTo>
                    <a:pt x="548" y="174"/>
                  </a:lnTo>
                  <a:lnTo>
                    <a:pt x="546" y="172"/>
                  </a:lnTo>
                  <a:lnTo>
                    <a:pt x="546" y="172"/>
                  </a:lnTo>
                  <a:lnTo>
                    <a:pt x="546" y="170"/>
                  </a:lnTo>
                  <a:lnTo>
                    <a:pt x="548" y="169"/>
                  </a:lnTo>
                  <a:lnTo>
                    <a:pt x="548" y="167"/>
                  </a:lnTo>
                  <a:lnTo>
                    <a:pt x="548" y="166"/>
                  </a:lnTo>
                  <a:lnTo>
                    <a:pt x="549" y="163"/>
                  </a:lnTo>
                  <a:lnTo>
                    <a:pt x="551" y="163"/>
                  </a:lnTo>
                  <a:lnTo>
                    <a:pt x="551" y="161"/>
                  </a:lnTo>
                  <a:lnTo>
                    <a:pt x="554" y="159"/>
                  </a:lnTo>
                  <a:lnTo>
                    <a:pt x="555" y="159"/>
                  </a:lnTo>
                  <a:lnTo>
                    <a:pt x="557" y="159"/>
                  </a:lnTo>
                  <a:lnTo>
                    <a:pt x="559" y="159"/>
                  </a:lnTo>
                  <a:lnTo>
                    <a:pt x="560" y="159"/>
                  </a:lnTo>
                  <a:lnTo>
                    <a:pt x="562" y="159"/>
                  </a:lnTo>
                  <a:lnTo>
                    <a:pt x="563" y="161"/>
                  </a:lnTo>
                  <a:lnTo>
                    <a:pt x="565" y="163"/>
                  </a:lnTo>
                  <a:lnTo>
                    <a:pt x="570" y="164"/>
                  </a:lnTo>
                  <a:lnTo>
                    <a:pt x="573" y="164"/>
                  </a:lnTo>
                  <a:lnTo>
                    <a:pt x="573" y="164"/>
                  </a:lnTo>
                  <a:lnTo>
                    <a:pt x="576" y="164"/>
                  </a:lnTo>
                  <a:lnTo>
                    <a:pt x="576" y="164"/>
                  </a:lnTo>
                  <a:lnTo>
                    <a:pt x="578" y="164"/>
                  </a:lnTo>
                  <a:lnTo>
                    <a:pt x="579" y="164"/>
                  </a:lnTo>
                  <a:lnTo>
                    <a:pt x="581" y="163"/>
                  </a:lnTo>
                  <a:lnTo>
                    <a:pt x="582" y="163"/>
                  </a:lnTo>
                  <a:lnTo>
                    <a:pt x="582" y="163"/>
                  </a:lnTo>
                  <a:lnTo>
                    <a:pt x="584" y="161"/>
                  </a:lnTo>
                  <a:lnTo>
                    <a:pt x="585" y="161"/>
                  </a:lnTo>
                  <a:lnTo>
                    <a:pt x="585" y="159"/>
                  </a:lnTo>
                  <a:lnTo>
                    <a:pt x="587" y="158"/>
                  </a:lnTo>
                  <a:lnTo>
                    <a:pt x="590" y="156"/>
                  </a:lnTo>
                  <a:lnTo>
                    <a:pt x="590" y="155"/>
                  </a:lnTo>
                  <a:lnTo>
                    <a:pt x="592" y="155"/>
                  </a:lnTo>
                  <a:lnTo>
                    <a:pt x="592" y="153"/>
                  </a:lnTo>
                  <a:lnTo>
                    <a:pt x="592" y="153"/>
                  </a:lnTo>
                  <a:lnTo>
                    <a:pt x="593" y="153"/>
                  </a:lnTo>
                  <a:lnTo>
                    <a:pt x="595" y="153"/>
                  </a:lnTo>
                  <a:lnTo>
                    <a:pt x="596" y="153"/>
                  </a:lnTo>
                  <a:lnTo>
                    <a:pt x="601" y="153"/>
                  </a:lnTo>
                  <a:lnTo>
                    <a:pt x="601" y="153"/>
                  </a:lnTo>
                  <a:lnTo>
                    <a:pt x="604" y="153"/>
                  </a:lnTo>
                  <a:lnTo>
                    <a:pt x="606" y="153"/>
                  </a:lnTo>
                  <a:lnTo>
                    <a:pt x="608" y="152"/>
                  </a:lnTo>
                  <a:lnTo>
                    <a:pt x="609" y="150"/>
                  </a:lnTo>
                  <a:lnTo>
                    <a:pt x="612" y="148"/>
                  </a:lnTo>
                  <a:lnTo>
                    <a:pt x="614" y="148"/>
                  </a:lnTo>
                  <a:lnTo>
                    <a:pt x="614" y="148"/>
                  </a:lnTo>
                  <a:lnTo>
                    <a:pt x="615" y="147"/>
                  </a:lnTo>
                  <a:lnTo>
                    <a:pt x="615" y="145"/>
                  </a:lnTo>
                  <a:lnTo>
                    <a:pt x="615" y="145"/>
                  </a:lnTo>
                  <a:lnTo>
                    <a:pt x="615" y="144"/>
                  </a:lnTo>
                  <a:lnTo>
                    <a:pt x="617" y="144"/>
                  </a:lnTo>
                  <a:lnTo>
                    <a:pt x="619" y="141"/>
                  </a:lnTo>
                  <a:lnTo>
                    <a:pt x="619" y="139"/>
                  </a:lnTo>
                  <a:lnTo>
                    <a:pt x="620" y="139"/>
                  </a:lnTo>
                  <a:lnTo>
                    <a:pt x="620" y="137"/>
                  </a:lnTo>
                  <a:lnTo>
                    <a:pt x="622" y="137"/>
                  </a:lnTo>
                  <a:lnTo>
                    <a:pt x="623" y="136"/>
                  </a:lnTo>
                  <a:lnTo>
                    <a:pt x="623" y="136"/>
                  </a:lnTo>
                  <a:lnTo>
                    <a:pt x="625" y="136"/>
                  </a:lnTo>
                  <a:lnTo>
                    <a:pt x="626" y="136"/>
                  </a:lnTo>
                  <a:lnTo>
                    <a:pt x="630" y="136"/>
                  </a:lnTo>
                  <a:lnTo>
                    <a:pt x="631" y="136"/>
                  </a:lnTo>
                  <a:lnTo>
                    <a:pt x="631" y="136"/>
                  </a:lnTo>
                  <a:lnTo>
                    <a:pt x="633" y="136"/>
                  </a:lnTo>
                  <a:lnTo>
                    <a:pt x="633" y="134"/>
                  </a:lnTo>
                  <a:lnTo>
                    <a:pt x="633" y="133"/>
                  </a:lnTo>
                  <a:lnTo>
                    <a:pt x="633" y="133"/>
                  </a:lnTo>
                  <a:lnTo>
                    <a:pt x="633" y="131"/>
                  </a:lnTo>
                  <a:lnTo>
                    <a:pt x="634" y="131"/>
                  </a:lnTo>
                  <a:lnTo>
                    <a:pt x="636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9" y="133"/>
                  </a:lnTo>
                  <a:lnTo>
                    <a:pt x="641" y="131"/>
                  </a:lnTo>
                  <a:lnTo>
                    <a:pt x="642" y="131"/>
                  </a:lnTo>
                  <a:lnTo>
                    <a:pt x="644" y="130"/>
                  </a:lnTo>
                  <a:lnTo>
                    <a:pt x="645" y="130"/>
                  </a:lnTo>
                  <a:lnTo>
                    <a:pt x="647" y="130"/>
                  </a:lnTo>
                  <a:lnTo>
                    <a:pt x="650" y="130"/>
                  </a:lnTo>
                  <a:lnTo>
                    <a:pt x="652" y="130"/>
                  </a:lnTo>
                  <a:lnTo>
                    <a:pt x="652" y="130"/>
                  </a:lnTo>
                  <a:lnTo>
                    <a:pt x="653" y="130"/>
                  </a:lnTo>
                  <a:lnTo>
                    <a:pt x="653" y="128"/>
                  </a:lnTo>
                  <a:lnTo>
                    <a:pt x="655" y="130"/>
                  </a:lnTo>
                  <a:lnTo>
                    <a:pt x="656" y="130"/>
                  </a:lnTo>
                  <a:lnTo>
                    <a:pt x="658" y="131"/>
                  </a:lnTo>
                  <a:lnTo>
                    <a:pt x="661" y="131"/>
                  </a:lnTo>
                  <a:lnTo>
                    <a:pt x="663" y="131"/>
                  </a:lnTo>
                  <a:lnTo>
                    <a:pt x="664" y="131"/>
                  </a:lnTo>
                  <a:lnTo>
                    <a:pt x="666" y="131"/>
                  </a:lnTo>
                  <a:lnTo>
                    <a:pt x="667" y="131"/>
                  </a:lnTo>
                  <a:lnTo>
                    <a:pt x="669" y="130"/>
                  </a:lnTo>
                  <a:lnTo>
                    <a:pt x="669" y="130"/>
                  </a:lnTo>
                  <a:lnTo>
                    <a:pt x="669" y="128"/>
                  </a:lnTo>
                  <a:lnTo>
                    <a:pt x="669" y="126"/>
                  </a:lnTo>
                  <a:lnTo>
                    <a:pt x="669" y="126"/>
                  </a:lnTo>
                  <a:lnTo>
                    <a:pt x="667" y="125"/>
                  </a:lnTo>
                  <a:lnTo>
                    <a:pt x="667" y="123"/>
                  </a:lnTo>
                  <a:lnTo>
                    <a:pt x="667" y="123"/>
                  </a:lnTo>
                  <a:lnTo>
                    <a:pt x="666" y="122"/>
                  </a:lnTo>
                  <a:lnTo>
                    <a:pt x="664" y="120"/>
                  </a:lnTo>
                  <a:lnTo>
                    <a:pt x="664" y="120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0" y="115"/>
                  </a:lnTo>
                  <a:lnTo>
                    <a:pt x="660" y="115"/>
                  </a:lnTo>
                  <a:lnTo>
                    <a:pt x="658" y="115"/>
                  </a:lnTo>
                  <a:lnTo>
                    <a:pt x="658" y="114"/>
                  </a:lnTo>
                  <a:lnTo>
                    <a:pt x="658" y="114"/>
                  </a:lnTo>
                  <a:lnTo>
                    <a:pt x="656" y="112"/>
                  </a:lnTo>
                  <a:lnTo>
                    <a:pt x="656" y="112"/>
                  </a:lnTo>
                  <a:lnTo>
                    <a:pt x="655" y="112"/>
                  </a:lnTo>
                  <a:lnTo>
                    <a:pt x="655" y="111"/>
                  </a:lnTo>
                  <a:lnTo>
                    <a:pt x="653" y="111"/>
                  </a:lnTo>
                  <a:lnTo>
                    <a:pt x="652" y="109"/>
                  </a:lnTo>
                  <a:lnTo>
                    <a:pt x="650" y="107"/>
                  </a:lnTo>
                  <a:lnTo>
                    <a:pt x="649" y="106"/>
                  </a:lnTo>
                  <a:lnTo>
                    <a:pt x="645" y="106"/>
                  </a:lnTo>
                  <a:lnTo>
                    <a:pt x="644" y="106"/>
                  </a:lnTo>
                  <a:lnTo>
                    <a:pt x="642" y="106"/>
                  </a:lnTo>
                  <a:lnTo>
                    <a:pt x="641" y="106"/>
                  </a:lnTo>
                  <a:lnTo>
                    <a:pt x="639" y="106"/>
                  </a:lnTo>
                  <a:lnTo>
                    <a:pt x="637" y="106"/>
                  </a:lnTo>
                  <a:lnTo>
                    <a:pt x="637" y="107"/>
                  </a:lnTo>
                  <a:lnTo>
                    <a:pt x="634" y="109"/>
                  </a:lnTo>
                  <a:lnTo>
                    <a:pt x="634" y="111"/>
                  </a:lnTo>
                  <a:lnTo>
                    <a:pt x="633" y="112"/>
                  </a:lnTo>
                  <a:lnTo>
                    <a:pt x="633" y="112"/>
                  </a:lnTo>
                  <a:lnTo>
                    <a:pt x="631" y="112"/>
                  </a:lnTo>
                  <a:lnTo>
                    <a:pt x="630" y="111"/>
                  </a:lnTo>
                  <a:lnTo>
                    <a:pt x="628" y="109"/>
                  </a:lnTo>
                  <a:lnTo>
                    <a:pt x="626" y="109"/>
                  </a:lnTo>
                  <a:lnTo>
                    <a:pt x="626" y="109"/>
                  </a:lnTo>
                  <a:lnTo>
                    <a:pt x="623" y="109"/>
                  </a:lnTo>
                  <a:lnTo>
                    <a:pt x="622" y="109"/>
                  </a:lnTo>
                  <a:lnTo>
                    <a:pt x="620" y="109"/>
                  </a:lnTo>
                  <a:lnTo>
                    <a:pt x="619" y="109"/>
                  </a:lnTo>
                  <a:lnTo>
                    <a:pt x="617" y="109"/>
                  </a:lnTo>
                  <a:lnTo>
                    <a:pt x="615" y="109"/>
                  </a:lnTo>
                  <a:lnTo>
                    <a:pt x="614" y="109"/>
                  </a:lnTo>
                  <a:lnTo>
                    <a:pt x="612" y="111"/>
                  </a:lnTo>
                  <a:lnTo>
                    <a:pt x="611" y="112"/>
                  </a:lnTo>
                  <a:lnTo>
                    <a:pt x="611" y="111"/>
                  </a:lnTo>
                  <a:lnTo>
                    <a:pt x="609" y="109"/>
                  </a:lnTo>
                  <a:lnTo>
                    <a:pt x="608" y="109"/>
                  </a:lnTo>
                  <a:lnTo>
                    <a:pt x="606" y="107"/>
                  </a:lnTo>
                  <a:lnTo>
                    <a:pt x="606" y="104"/>
                  </a:lnTo>
                  <a:lnTo>
                    <a:pt x="608" y="103"/>
                  </a:lnTo>
                  <a:lnTo>
                    <a:pt x="609" y="101"/>
                  </a:lnTo>
                  <a:lnTo>
                    <a:pt x="609" y="100"/>
                  </a:lnTo>
                  <a:lnTo>
                    <a:pt x="609" y="98"/>
                  </a:lnTo>
                  <a:lnTo>
                    <a:pt x="611" y="95"/>
                  </a:lnTo>
                  <a:lnTo>
                    <a:pt x="612" y="93"/>
                  </a:lnTo>
                  <a:lnTo>
                    <a:pt x="612" y="92"/>
                  </a:lnTo>
                  <a:lnTo>
                    <a:pt x="614" y="90"/>
                  </a:lnTo>
                  <a:lnTo>
                    <a:pt x="614" y="89"/>
                  </a:lnTo>
                  <a:lnTo>
                    <a:pt x="615" y="87"/>
                  </a:lnTo>
                  <a:lnTo>
                    <a:pt x="615" y="84"/>
                  </a:lnTo>
                  <a:lnTo>
                    <a:pt x="619" y="79"/>
                  </a:lnTo>
                  <a:lnTo>
                    <a:pt x="622" y="74"/>
                  </a:lnTo>
                  <a:lnTo>
                    <a:pt x="623" y="73"/>
                  </a:lnTo>
                  <a:lnTo>
                    <a:pt x="625" y="74"/>
                  </a:lnTo>
                  <a:lnTo>
                    <a:pt x="628" y="74"/>
                  </a:lnTo>
                  <a:lnTo>
                    <a:pt x="631" y="76"/>
                  </a:lnTo>
                  <a:lnTo>
                    <a:pt x="634" y="76"/>
                  </a:lnTo>
                  <a:lnTo>
                    <a:pt x="637" y="78"/>
                  </a:lnTo>
                  <a:lnTo>
                    <a:pt x="639" y="78"/>
                  </a:lnTo>
                  <a:lnTo>
                    <a:pt x="639" y="78"/>
                  </a:lnTo>
                  <a:lnTo>
                    <a:pt x="644" y="74"/>
                  </a:lnTo>
                  <a:lnTo>
                    <a:pt x="649" y="71"/>
                  </a:lnTo>
                  <a:lnTo>
                    <a:pt x="653" y="70"/>
                  </a:lnTo>
                  <a:lnTo>
                    <a:pt x="656" y="70"/>
                  </a:lnTo>
                  <a:lnTo>
                    <a:pt x="658" y="68"/>
                  </a:lnTo>
                  <a:lnTo>
                    <a:pt x="660" y="68"/>
                  </a:lnTo>
                  <a:lnTo>
                    <a:pt x="661" y="66"/>
                  </a:lnTo>
                  <a:lnTo>
                    <a:pt x="661" y="63"/>
                  </a:lnTo>
                  <a:lnTo>
                    <a:pt x="661" y="62"/>
                  </a:lnTo>
                  <a:lnTo>
                    <a:pt x="660" y="62"/>
                  </a:lnTo>
                  <a:lnTo>
                    <a:pt x="658" y="62"/>
                  </a:lnTo>
                  <a:lnTo>
                    <a:pt x="660" y="60"/>
                  </a:lnTo>
                  <a:lnTo>
                    <a:pt x="660" y="60"/>
                  </a:lnTo>
                  <a:lnTo>
                    <a:pt x="660" y="59"/>
                  </a:lnTo>
                  <a:lnTo>
                    <a:pt x="661" y="57"/>
                  </a:lnTo>
                  <a:lnTo>
                    <a:pt x="663" y="55"/>
                  </a:lnTo>
                  <a:lnTo>
                    <a:pt x="663" y="54"/>
                  </a:lnTo>
                  <a:lnTo>
                    <a:pt x="663" y="52"/>
                  </a:lnTo>
                  <a:lnTo>
                    <a:pt x="664" y="51"/>
                  </a:lnTo>
                  <a:lnTo>
                    <a:pt x="666" y="49"/>
                  </a:lnTo>
                  <a:lnTo>
                    <a:pt x="667" y="48"/>
                  </a:lnTo>
                  <a:lnTo>
                    <a:pt x="667" y="46"/>
                  </a:lnTo>
                  <a:lnTo>
                    <a:pt x="667" y="44"/>
                  </a:lnTo>
                  <a:lnTo>
                    <a:pt x="671" y="41"/>
                  </a:lnTo>
                  <a:lnTo>
                    <a:pt x="672" y="38"/>
                  </a:lnTo>
                  <a:lnTo>
                    <a:pt x="674" y="37"/>
                  </a:lnTo>
                  <a:lnTo>
                    <a:pt x="678" y="33"/>
                  </a:lnTo>
                  <a:lnTo>
                    <a:pt x="680" y="32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0" y="26"/>
                  </a:lnTo>
                  <a:lnTo>
                    <a:pt x="680" y="22"/>
                  </a:lnTo>
                  <a:lnTo>
                    <a:pt x="680" y="21"/>
                  </a:lnTo>
                  <a:lnTo>
                    <a:pt x="680" y="19"/>
                  </a:lnTo>
                  <a:lnTo>
                    <a:pt x="678" y="19"/>
                  </a:lnTo>
                  <a:lnTo>
                    <a:pt x="675" y="19"/>
                  </a:lnTo>
                  <a:lnTo>
                    <a:pt x="672" y="19"/>
                  </a:lnTo>
                  <a:lnTo>
                    <a:pt x="672" y="18"/>
                  </a:lnTo>
                  <a:lnTo>
                    <a:pt x="671" y="16"/>
                  </a:lnTo>
                  <a:lnTo>
                    <a:pt x="672" y="16"/>
                  </a:lnTo>
                  <a:lnTo>
                    <a:pt x="674" y="15"/>
                  </a:lnTo>
                  <a:lnTo>
                    <a:pt x="677" y="11"/>
                  </a:lnTo>
                  <a:lnTo>
                    <a:pt x="680" y="8"/>
                  </a:lnTo>
                  <a:lnTo>
                    <a:pt x="685" y="5"/>
                  </a:lnTo>
                  <a:lnTo>
                    <a:pt x="691" y="5"/>
                  </a:lnTo>
                  <a:lnTo>
                    <a:pt x="696" y="3"/>
                  </a:lnTo>
                  <a:lnTo>
                    <a:pt x="701" y="2"/>
                  </a:lnTo>
                  <a:lnTo>
                    <a:pt x="704" y="2"/>
                  </a:lnTo>
                  <a:lnTo>
                    <a:pt x="705" y="2"/>
                  </a:lnTo>
                  <a:lnTo>
                    <a:pt x="707" y="2"/>
                  </a:lnTo>
                  <a:lnTo>
                    <a:pt x="710" y="2"/>
                  </a:lnTo>
                  <a:lnTo>
                    <a:pt x="713" y="2"/>
                  </a:lnTo>
                  <a:lnTo>
                    <a:pt x="716" y="0"/>
                  </a:lnTo>
                  <a:lnTo>
                    <a:pt x="718" y="0"/>
                  </a:lnTo>
                  <a:close/>
                </a:path>
              </a:pathLst>
            </a:custGeom>
            <a:solidFill>
              <a:srgbClr val="D9D9D9"/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6" name="Freeform 303">
              <a:extLst>
                <a:ext uri="{FF2B5EF4-FFF2-40B4-BE49-F238E27FC236}">
                  <a16:creationId xmlns:a16="http://schemas.microsoft.com/office/drawing/2014/main" id="{54847F75-BC04-488B-985F-394120A138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004748" y="4047520"/>
              <a:ext cx="214414" cy="323571"/>
            </a:xfrm>
            <a:custGeom>
              <a:avLst/>
              <a:gdLst>
                <a:gd name="T0" fmla="*/ 88 w 110"/>
                <a:gd name="T1" fmla="*/ 6 h 166"/>
                <a:gd name="T2" fmla="*/ 95 w 110"/>
                <a:gd name="T3" fmla="*/ 18 h 166"/>
                <a:gd name="T4" fmla="*/ 95 w 110"/>
                <a:gd name="T5" fmla="*/ 27 h 166"/>
                <a:gd name="T6" fmla="*/ 99 w 110"/>
                <a:gd name="T7" fmla="*/ 43 h 166"/>
                <a:gd name="T8" fmla="*/ 96 w 110"/>
                <a:gd name="T9" fmla="*/ 46 h 166"/>
                <a:gd name="T10" fmla="*/ 80 w 110"/>
                <a:gd name="T11" fmla="*/ 47 h 166"/>
                <a:gd name="T12" fmla="*/ 84 w 110"/>
                <a:gd name="T13" fmla="*/ 55 h 166"/>
                <a:gd name="T14" fmla="*/ 92 w 110"/>
                <a:gd name="T15" fmla="*/ 63 h 166"/>
                <a:gd name="T16" fmla="*/ 101 w 110"/>
                <a:gd name="T17" fmla="*/ 77 h 166"/>
                <a:gd name="T18" fmla="*/ 99 w 110"/>
                <a:gd name="T19" fmla="*/ 84 h 166"/>
                <a:gd name="T20" fmla="*/ 95 w 110"/>
                <a:gd name="T21" fmla="*/ 92 h 166"/>
                <a:gd name="T22" fmla="*/ 90 w 110"/>
                <a:gd name="T23" fmla="*/ 99 h 166"/>
                <a:gd name="T24" fmla="*/ 85 w 110"/>
                <a:gd name="T25" fmla="*/ 104 h 166"/>
                <a:gd name="T26" fmla="*/ 88 w 110"/>
                <a:gd name="T27" fmla="*/ 110 h 166"/>
                <a:gd name="T28" fmla="*/ 88 w 110"/>
                <a:gd name="T29" fmla="*/ 114 h 166"/>
                <a:gd name="T30" fmla="*/ 92 w 110"/>
                <a:gd name="T31" fmla="*/ 125 h 166"/>
                <a:gd name="T32" fmla="*/ 95 w 110"/>
                <a:gd name="T33" fmla="*/ 131 h 166"/>
                <a:gd name="T34" fmla="*/ 99 w 110"/>
                <a:gd name="T35" fmla="*/ 139 h 166"/>
                <a:gd name="T36" fmla="*/ 107 w 110"/>
                <a:gd name="T37" fmla="*/ 145 h 166"/>
                <a:gd name="T38" fmla="*/ 109 w 110"/>
                <a:gd name="T39" fmla="*/ 150 h 166"/>
                <a:gd name="T40" fmla="*/ 110 w 110"/>
                <a:gd name="T41" fmla="*/ 156 h 166"/>
                <a:gd name="T42" fmla="*/ 109 w 110"/>
                <a:gd name="T43" fmla="*/ 161 h 166"/>
                <a:gd name="T44" fmla="*/ 109 w 110"/>
                <a:gd name="T45" fmla="*/ 166 h 166"/>
                <a:gd name="T46" fmla="*/ 98 w 110"/>
                <a:gd name="T47" fmla="*/ 161 h 166"/>
                <a:gd name="T48" fmla="*/ 93 w 110"/>
                <a:gd name="T49" fmla="*/ 161 h 166"/>
                <a:gd name="T50" fmla="*/ 90 w 110"/>
                <a:gd name="T51" fmla="*/ 159 h 166"/>
                <a:gd name="T52" fmla="*/ 76 w 110"/>
                <a:gd name="T53" fmla="*/ 158 h 166"/>
                <a:gd name="T54" fmla="*/ 63 w 110"/>
                <a:gd name="T55" fmla="*/ 158 h 166"/>
                <a:gd name="T56" fmla="*/ 52 w 110"/>
                <a:gd name="T57" fmla="*/ 156 h 166"/>
                <a:gd name="T58" fmla="*/ 41 w 110"/>
                <a:gd name="T59" fmla="*/ 158 h 166"/>
                <a:gd name="T60" fmla="*/ 19 w 110"/>
                <a:gd name="T61" fmla="*/ 156 h 166"/>
                <a:gd name="T62" fmla="*/ 21 w 110"/>
                <a:gd name="T63" fmla="*/ 145 h 166"/>
                <a:gd name="T64" fmla="*/ 16 w 110"/>
                <a:gd name="T65" fmla="*/ 136 h 166"/>
                <a:gd name="T66" fmla="*/ 16 w 110"/>
                <a:gd name="T67" fmla="*/ 133 h 166"/>
                <a:gd name="T68" fmla="*/ 14 w 110"/>
                <a:gd name="T69" fmla="*/ 131 h 166"/>
                <a:gd name="T70" fmla="*/ 11 w 110"/>
                <a:gd name="T71" fmla="*/ 133 h 166"/>
                <a:gd name="T72" fmla="*/ 6 w 110"/>
                <a:gd name="T73" fmla="*/ 128 h 166"/>
                <a:gd name="T74" fmla="*/ 5 w 110"/>
                <a:gd name="T75" fmla="*/ 123 h 166"/>
                <a:gd name="T76" fmla="*/ 0 w 110"/>
                <a:gd name="T77" fmla="*/ 125 h 166"/>
                <a:gd name="T78" fmla="*/ 2 w 110"/>
                <a:gd name="T79" fmla="*/ 118 h 166"/>
                <a:gd name="T80" fmla="*/ 6 w 110"/>
                <a:gd name="T81" fmla="*/ 104 h 166"/>
                <a:gd name="T82" fmla="*/ 16 w 110"/>
                <a:gd name="T83" fmla="*/ 96 h 166"/>
                <a:gd name="T84" fmla="*/ 22 w 110"/>
                <a:gd name="T85" fmla="*/ 90 h 166"/>
                <a:gd name="T86" fmla="*/ 27 w 110"/>
                <a:gd name="T87" fmla="*/ 90 h 166"/>
                <a:gd name="T88" fmla="*/ 32 w 110"/>
                <a:gd name="T89" fmla="*/ 88 h 166"/>
                <a:gd name="T90" fmla="*/ 38 w 110"/>
                <a:gd name="T91" fmla="*/ 96 h 166"/>
                <a:gd name="T92" fmla="*/ 43 w 110"/>
                <a:gd name="T93" fmla="*/ 93 h 166"/>
                <a:gd name="T94" fmla="*/ 49 w 110"/>
                <a:gd name="T95" fmla="*/ 87 h 166"/>
                <a:gd name="T96" fmla="*/ 51 w 110"/>
                <a:gd name="T97" fmla="*/ 81 h 166"/>
                <a:gd name="T98" fmla="*/ 55 w 110"/>
                <a:gd name="T99" fmla="*/ 68 h 166"/>
                <a:gd name="T100" fmla="*/ 62 w 110"/>
                <a:gd name="T101" fmla="*/ 62 h 166"/>
                <a:gd name="T102" fmla="*/ 68 w 110"/>
                <a:gd name="T103" fmla="*/ 52 h 166"/>
                <a:gd name="T104" fmla="*/ 68 w 110"/>
                <a:gd name="T105" fmla="*/ 44 h 166"/>
                <a:gd name="T106" fmla="*/ 79 w 110"/>
                <a:gd name="T107" fmla="*/ 29 h 166"/>
                <a:gd name="T108" fmla="*/ 87 w 110"/>
                <a:gd name="T109" fmla="*/ 24 h 166"/>
                <a:gd name="T110" fmla="*/ 88 w 110"/>
                <a:gd name="T111" fmla="*/ 14 h 166"/>
                <a:gd name="T112" fmla="*/ 84 w 110"/>
                <a:gd name="T113" fmla="*/ 11 h 166"/>
                <a:gd name="T114" fmla="*/ 80 w 110"/>
                <a:gd name="T115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" h="166">
                  <a:moveTo>
                    <a:pt x="80" y="0"/>
                  </a:moveTo>
                  <a:lnTo>
                    <a:pt x="82" y="0"/>
                  </a:lnTo>
                  <a:lnTo>
                    <a:pt x="85" y="2"/>
                  </a:lnTo>
                  <a:lnTo>
                    <a:pt x="87" y="2"/>
                  </a:lnTo>
                  <a:lnTo>
                    <a:pt x="87" y="5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2" y="10"/>
                  </a:lnTo>
                  <a:lnTo>
                    <a:pt x="92" y="13"/>
                  </a:lnTo>
                  <a:lnTo>
                    <a:pt x="93" y="14"/>
                  </a:lnTo>
                  <a:lnTo>
                    <a:pt x="93" y="14"/>
                  </a:lnTo>
                  <a:lnTo>
                    <a:pt x="95" y="18"/>
                  </a:lnTo>
                  <a:lnTo>
                    <a:pt x="95" y="19"/>
                  </a:lnTo>
                  <a:lnTo>
                    <a:pt x="95" y="21"/>
                  </a:lnTo>
                  <a:lnTo>
                    <a:pt x="95" y="22"/>
                  </a:lnTo>
                  <a:lnTo>
                    <a:pt x="95" y="22"/>
                  </a:lnTo>
                  <a:lnTo>
                    <a:pt x="95" y="25"/>
                  </a:lnTo>
                  <a:lnTo>
                    <a:pt x="95" y="27"/>
                  </a:lnTo>
                  <a:lnTo>
                    <a:pt x="95" y="29"/>
                  </a:lnTo>
                  <a:lnTo>
                    <a:pt x="95" y="33"/>
                  </a:lnTo>
                  <a:lnTo>
                    <a:pt x="96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9" y="43"/>
                  </a:lnTo>
                  <a:lnTo>
                    <a:pt x="101" y="44"/>
                  </a:lnTo>
                  <a:lnTo>
                    <a:pt x="103" y="46"/>
                  </a:lnTo>
                  <a:lnTo>
                    <a:pt x="101" y="46"/>
                  </a:lnTo>
                  <a:lnTo>
                    <a:pt x="98" y="46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95" y="46"/>
                  </a:lnTo>
                  <a:lnTo>
                    <a:pt x="92" y="46"/>
                  </a:lnTo>
                  <a:lnTo>
                    <a:pt x="88" y="46"/>
                  </a:lnTo>
                  <a:lnTo>
                    <a:pt x="85" y="46"/>
                  </a:lnTo>
                  <a:lnTo>
                    <a:pt x="82" y="46"/>
                  </a:lnTo>
                  <a:lnTo>
                    <a:pt x="80" y="47"/>
                  </a:lnTo>
                  <a:lnTo>
                    <a:pt x="80" y="49"/>
                  </a:lnTo>
                  <a:lnTo>
                    <a:pt x="79" y="51"/>
                  </a:lnTo>
                  <a:lnTo>
                    <a:pt x="79" y="51"/>
                  </a:lnTo>
                  <a:lnTo>
                    <a:pt x="80" y="52"/>
                  </a:lnTo>
                  <a:lnTo>
                    <a:pt x="82" y="54"/>
                  </a:lnTo>
                  <a:lnTo>
                    <a:pt x="84" y="55"/>
                  </a:lnTo>
                  <a:lnTo>
                    <a:pt x="84" y="57"/>
                  </a:lnTo>
                  <a:lnTo>
                    <a:pt x="87" y="60"/>
                  </a:lnTo>
                  <a:lnTo>
                    <a:pt x="90" y="62"/>
                  </a:lnTo>
                  <a:lnTo>
                    <a:pt x="90" y="62"/>
                  </a:lnTo>
                  <a:lnTo>
                    <a:pt x="92" y="63"/>
                  </a:lnTo>
                  <a:lnTo>
                    <a:pt x="92" y="63"/>
                  </a:lnTo>
                  <a:lnTo>
                    <a:pt x="93" y="65"/>
                  </a:lnTo>
                  <a:lnTo>
                    <a:pt x="95" y="66"/>
                  </a:lnTo>
                  <a:lnTo>
                    <a:pt x="98" y="70"/>
                  </a:lnTo>
                  <a:lnTo>
                    <a:pt x="99" y="73"/>
                  </a:lnTo>
                  <a:lnTo>
                    <a:pt x="99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9"/>
                  </a:lnTo>
                  <a:lnTo>
                    <a:pt x="101" y="81"/>
                  </a:lnTo>
                  <a:lnTo>
                    <a:pt x="101" y="81"/>
                  </a:lnTo>
                  <a:lnTo>
                    <a:pt x="99" y="84"/>
                  </a:lnTo>
                  <a:lnTo>
                    <a:pt x="98" y="85"/>
                  </a:lnTo>
                  <a:lnTo>
                    <a:pt x="96" y="85"/>
                  </a:lnTo>
                  <a:lnTo>
                    <a:pt x="96" y="87"/>
                  </a:lnTo>
                  <a:lnTo>
                    <a:pt x="96" y="88"/>
                  </a:lnTo>
                  <a:lnTo>
                    <a:pt x="95" y="90"/>
                  </a:lnTo>
                  <a:lnTo>
                    <a:pt x="95" y="92"/>
                  </a:lnTo>
                  <a:lnTo>
                    <a:pt x="93" y="93"/>
                  </a:lnTo>
                  <a:lnTo>
                    <a:pt x="92" y="95"/>
                  </a:lnTo>
                  <a:lnTo>
                    <a:pt x="90" y="98"/>
                  </a:lnTo>
                  <a:lnTo>
                    <a:pt x="90" y="98"/>
                  </a:lnTo>
                  <a:lnTo>
                    <a:pt x="90" y="99"/>
                  </a:lnTo>
                  <a:lnTo>
                    <a:pt x="90" y="99"/>
                  </a:lnTo>
                  <a:lnTo>
                    <a:pt x="87" y="101"/>
                  </a:lnTo>
                  <a:lnTo>
                    <a:pt x="87" y="101"/>
                  </a:lnTo>
                  <a:lnTo>
                    <a:pt x="85" y="101"/>
                  </a:lnTo>
                  <a:lnTo>
                    <a:pt x="85" y="103"/>
                  </a:lnTo>
                  <a:lnTo>
                    <a:pt x="85" y="103"/>
                  </a:lnTo>
                  <a:lnTo>
                    <a:pt x="85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8" y="104"/>
                  </a:lnTo>
                  <a:lnTo>
                    <a:pt x="88" y="106"/>
                  </a:lnTo>
                  <a:lnTo>
                    <a:pt x="88" y="110"/>
                  </a:lnTo>
                  <a:lnTo>
                    <a:pt x="87" y="110"/>
                  </a:lnTo>
                  <a:lnTo>
                    <a:pt x="88" y="112"/>
                  </a:lnTo>
                  <a:lnTo>
                    <a:pt x="87" y="112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8" y="114"/>
                  </a:lnTo>
                  <a:lnTo>
                    <a:pt x="88" y="115"/>
                  </a:lnTo>
                  <a:lnTo>
                    <a:pt x="88" y="117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5" y="126"/>
                  </a:lnTo>
                  <a:lnTo>
                    <a:pt x="95" y="128"/>
                  </a:lnTo>
                  <a:lnTo>
                    <a:pt x="95" y="129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3"/>
                  </a:lnTo>
                  <a:lnTo>
                    <a:pt x="95" y="134"/>
                  </a:lnTo>
                  <a:lnTo>
                    <a:pt x="98" y="136"/>
                  </a:lnTo>
                  <a:lnTo>
                    <a:pt x="99" y="139"/>
                  </a:lnTo>
                  <a:lnTo>
                    <a:pt x="101" y="140"/>
                  </a:lnTo>
                  <a:lnTo>
                    <a:pt x="103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9" y="147"/>
                  </a:lnTo>
                  <a:lnTo>
                    <a:pt x="109" y="148"/>
                  </a:lnTo>
                  <a:lnTo>
                    <a:pt x="109" y="148"/>
                  </a:lnTo>
                  <a:lnTo>
                    <a:pt x="109" y="150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5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8"/>
                  </a:lnTo>
                  <a:lnTo>
                    <a:pt x="110" y="158"/>
                  </a:lnTo>
                  <a:lnTo>
                    <a:pt x="109" y="159"/>
                  </a:lnTo>
                  <a:lnTo>
                    <a:pt x="109" y="161"/>
                  </a:lnTo>
                  <a:lnTo>
                    <a:pt x="109" y="162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09" y="166"/>
                  </a:lnTo>
                  <a:lnTo>
                    <a:pt x="109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2"/>
                  </a:lnTo>
                  <a:lnTo>
                    <a:pt x="103" y="161"/>
                  </a:lnTo>
                  <a:lnTo>
                    <a:pt x="99" y="161"/>
                  </a:lnTo>
                  <a:lnTo>
                    <a:pt x="98" y="161"/>
                  </a:lnTo>
                  <a:lnTo>
                    <a:pt x="98" y="161"/>
                  </a:lnTo>
                  <a:lnTo>
                    <a:pt x="96" y="161"/>
                  </a:lnTo>
                  <a:lnTo>
                    <a:pt x="96" y="161"/>
                  </a:lnTo>
                  <a:lnTo>
                    <a:pt x="95" y="161"/>
                  </a:lnTo>
                  <a:lnTo>
                    <a:pt x="95" y="161"/>
                  </a:lnTo>
                  <a:lnTo>
                    <a:pt x="93" y="161"/>
                  </a:lnTo>
                  <a:lnTo>
                    <a:pt x="92" y="161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88" y="159"/>
                  </a:lnTo>
                  <a:lnTo>
                    <a:pt x="87" y="158"/>
                  </a:lnTo>
                  <a:lnTo>
                    <a:pt x="87" y="158"/>
                  </a:lnTo>
                  <a:lnTo>
                    <a:pt x="84" y="158"/>
                  </a:lnTo>
                  <a:lnTo>
                    <a:pt x="79" y="158"/>
                  </a:lnTo>
                  <a:lnTo>
                    <a:pt x="76" y="158"/>
                  </a:lnTo>
                  <a:lnTo>
                    <a:pt x="73" y="158"/>
                  </a:lnTo>
                  <a:lnTo>
                    <a:pt x="69" y="158"/>
                  </a:lnTo>
                  <a:lnTo>
                    <a:pt x="68" y="158"/>
                  </a:lnTo>
                  <a:lnTo>
                    <a:pt x="68" y="158"/>
                  </a:lnTo>
                  <a:lnTo>
                    <a:pt x="66" y="156"/>
                  </a:lnTo>
                  <a:lnTo>
                    <a:pt x="63" y="158"/>
                  </a:lnTo>
                  <a:lnTo>
                    <a:pt x="60" y="158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55" y="156"/>
                  </a:lnTo>
                  <a:lnTo>
                    <a:pt x="52" y="156"/>
                  </a:lnTo>
                  <a:lnTo>
                    <a:pt x="52" y="156"/>
                  </a:lnTo>
                  <a:lnTo>
                    <a:pt x="49" y="156"/>
                  </a:lnTo>
                  <a:lnTo>
                    <a:pt x="44" y="156"/>
                  </a:lnTo>
                  <a:lnTo>
                    <a:pt x="41" y="156"/>
                  </a:lnTo>
                  <a:lnTo>
                    <a:pt x="41" y="156"/>
                  </a:lnTo>
                  <a:lnTo>
                    <a:pt x="41" y="158"/>
                  </a:lnTo>
                  <a:lnTo>
                    <a:pt x="41" y="158"/>
                  </a:lnTo>
                  <a:lnTo>
                    <a:pt x="28" y="158"/>
                  </a:lnTo>
                  <a:lnTo>
                    <a:pt x="25" y="158"/>
                  </a:lnTo>
                  <a:lnTo>
                    <a:pt x="21" y="158"/>
                  </a:lnTo>
                  <a:lnTo>
                    <a:pt x="19" y="158"/>
                  </a:lnTo>
                  <a:lnTo>
                    <a:pt x="19" y="158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3"/>
                  </a:lnTo>
                  <a:lnTo>
                    <a:pt x="19" y="150"/>
                  </a:lnTo>
                  <a:lnTo>
                    <a:pt x="19" y="147"/>
                  </a:lnTo>
                  <a:lnTo>
                    <a:pt x="21" y="145"/>
                  </a:lnTo>
                  <a:lnTo>
                    <a:pt x="21" y="144"/>
                  </a:lnTo>
                  <a:lnTo>
                    <a:pt x="19" y="142"/>
                  </a:lnTo>
                  <a:lnTo>
                    <a:pt x="16" y="139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6" y="136"/>
                  </a:lnTo>
                  <a:lnTo>
                    <a:pt x="14" y="134"/>
                  </a:lnTo>
                  <a:lnTo>
                    <a:pt x="16" y="134"/>
                  </a:lnTo>
                  <a:lnTo>
                    <a:pt x="16" y="134"/>
                  </a:lnTo>
                  <a:lnTo>
                    <a:pt x="17" y="134"/>
                  </a:lnTo>
                  <a:lnTo>
                    <a:pt x="17" y="134"/>
                  </a:lnTo>
                  <a:lnTo>
                    <a:pt x="16" y="133"/>
                  </a:lnTo>
                  <a:lnTo>
                    <a:pt x="16" y="133"/>
                  </a:lnTo>
                  <a:lnTo>
                    <a:pt x="17" y="131"/>
                  </a:lnTo>
                  <a:lnTo>
                    <a:pt x="16" y="131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3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8" y="131"/>
                  </a:lnTo>
                  <a:lnTo>
                    <a:pt x="6" y="131"/>
                  </a:lnTo>
                  <a:lnTo>
                    <a:pt x="6" y="129"/>
                  </a:lnTo>
                  <a:lnTo>
                    <a:pt x="6" y="128"/>
                  </a:lnTo>
                  <a:lnTo>
                    <a:pt x="6" y="126"/>
                  </a:lnTo>
                  <a:lnTo>
                    <a:pt x="5" y="126"/>
                  </a:lnTo>
                  <a:lnTo>
                    <a:pt x="6" y="125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22"/>
                  </a:lnTo>
                  <a:lnTo>
                    <a:pt x="2" y="125"/>
                  </a:lnTo>
                  <a:lnTo>
                    <a:pt x="2" y="125"/>
                  </a:lnTo>
                  <a:lnTo>
                    <a:pt x="0" y="125"/>
                  </a:lnTo>
                  <a:lnTo>
                    <a:pt x="0" y="123"/>
                  </a:lnTo>
                  <a:lnTo>
                    <a:pt x="0" y="123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2" y="120"/>
                  </a:lnTo>
                  <a:lnTo>
                    <a:pt x="2" y="118"/>
                  </a:lnTo>
                  <a:lnTo>
                    <a:pt x="3" y="117"/>
                  </a:lnTo>
                  <a:lnTo>
                    <a:pt x="3" y="115"/>
                  </a:lnTo>
                  <a:lnTo>
                    <a:pt x="5" y="110"/>
                  </a:lnTo>
                  <a:lnTo>
                    <a:pt x="5" y="109"/>
                  </a:lnTo>
                  <a:lnTo>
                    <a:pt x="6" y="106"/>
                  </a:lnTo>
                  <a:lnTo>
                    <a:pt x="6" y="104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4" y="98"/>
                  </a:lnTo>
                  <a:lnTo>
                    <a:pt x="16" y="96"/>
                  </a:lnTo>
                  <a:lnTo>
                    <a:pt x="16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22" y="90"/>
                  </a:lnTo>
                  <a:lnTo>
                    <a:pt x="24" y="88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5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28" y="90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2" y="88"/>
                  </a:lnTo>
                  <a:lnTo>
                    <a:pt x="33" y="90"/>
                  </a:lnTo>
                  <a:lnTo>
                    <a:pt x="35" y="92"/>
                  </a:lnTo>
                  <a:lnTo>
                    <a:pt x="36" y="93"/>
                  </a:lnTo>
                  <a:lnTo>
                    <a:pt x="36" y="93"/>
                  </a:lnTo>
                  <a:lnTo>
                    <a:pt x="36" y="96"/>
                  </a:lnTo>
                  <a:lnTo>
                    <a:pt x="38" y="96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41" y="96"/>
                  </a:lnTo>
                  <a:lnTo>
                    <a:pt x="41" y="95"/>
                  </a:lnTo>
                  <a:lnTo>
                    <a:pt x="43" y="95"/>
                  </a:lnTo>
                  <a:lnTo>
                    <a:pt x="43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0"/>
                  </a:lnTo>
                  <a:lnTo>
                    <a:pt x="44" y="90"/>
                  </a:lnTo>
                  <a:lnTo>
                    <a:pt x="47" y="88"/>
                  </a:lnTo>
                  <a:lnTo>
                    <a:pt x="49" y="87"/>
                  </a:lnTo>
                  <a:lnTo>
                    <a:pt x="47" y="87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7" y="84"/>
                  </a:lnTo>
                  <a:lnTo>
                    <a:pt x="47" y="84"/>
                  </a:lnTo>
                  <a:lnTo>
                    <a:pt x="51" y="81"/>
                  </a:lnTo>
                  <a:lnTo>
                    <a:pt x="51" y="79"/>
                  </a:lnTo>
                  <a:lnTo>
                    <a:pt x="51" y="79"/>
                  </a:lnTo>
                  <a:lnTo>
                    <a:pt x="52" y="76"/>
                  </a:lnTo>
                  <a:lnTo>
                    <a:pt x="54" y="71"/>
                  </a:lnTo>
                  <a:lnTo>
                    <a:pt x="54" y="70"/>
                  </a:lnTo>
                  <a:lnTo>
                    <a:pt x="55" y="68"/>
                  </a:lnTo>
                  <a:lnTo>
                    <a:pt x="57" y="66"/>
                  </a:lnTo>
                  <a:lnTo>
                    <a:pt x="58" y="65"/>
                  </a:lnTo>
                  <a:lnTo>
                    <a:pt x="60" y="65"/>
                  </a:lnTo>
                  <a:lnTo>
                    <a:pt x="62" y="63"/>
                  </a:lnTo>
                  <a:lnTo>
                    <a:pt x="62" y="63"/>
                  </a:lnTo>
                  <a:lnTo>
                    <a:pt x="62" y="62"/>
                  </a:lnTo>
                  <a:lnTo>
                    <a:pt x="62" y="60"/>
                  </a:lnTo>
                  <a:lnTo>
                    <a:pt x="63" y="57"/>
                  </a:lnTo>
                  <a:lnTo>
                    <a:pt x="63" y="55"/>
                  </a:lnTo>
                  <a:lnTo>
                    <a:pt x="63" y="54"/>
                  </a:lnTo>
                  <a:lnTo>
                    <a:pt x="65" y="52"/>
                  </a:lnTo>
                  <a:lnTo>
                    <a:pt x="68" y="52"/>
                  </a:lnTo>
                  <a:lnTo>
                    <a:pt x="68" y="52"/>
                  </a:lnTo>
                  <a:lnTo>
                    <a:pt x="68" y="51"/>
                  </a:lnTo>
                  <a:lnTo>
                    <a:pt x="68" y="47"/>
                  </a:lnTo>
                  <a:lnTo>
                    <a:pt x="68" y="46"/>
                  </a:lnTo>
                  <a:lnTo>
                    <a:pt x="68" y="46"/>
                  </a:lnTo>
                  <a:lnTo>
                    <a:pt x="68" y="44"/>
                  </a:lnTo>
                  <a:lnTo>
                    <a:pt x="71" y="43"/>
                  </a:lnTo>
                  <a:lnTo>
                    <a:pt x="71" y="40"/>
                  </a:lnTo>
                  <a:lnTo>
                    <a:pt x="73" y="36"/>
                  </a:lnTo>
                  <a:lnTo>
                    <a:pt x="74" y="33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5" y="25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2"/>
                  </a:lnTo>
                  <a:lnTo>
                    <a:pt x="87" y="21"/>
                  </a:lnTo>
                  <a:lnTo>
                    <a:pt x="88" y="19"/>
                  </a:lnTo>
                  <a:lnTo>
                    <a:pt x="88" y="16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3"/>
                  </a:lnTo>
                  <a:lnTo>
                    <a:pt x="87" y="13"/>
                  </a:lnTo>
                  <a:lnTo>
                    <a:pt x="87" y="11"/>
                  </a:lnTo>
                  <a:lnTo>
                    <a:pt x="85" y="11"/>
                  </a:lnTo>
                  <a:lnTo>
                    <a:pt x="84" y="11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2" y="8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7" name="Freeform 304">
              <a:extLst>
                <a:ext uri="{FF2B5EF4-FFF2-40B4-BE49-F238E27FC236}">
                  <a16:creationId xmlns:a16="http://schemas.microsoft.com/office/drawing/2014/main" id="{D0E59358-EF57-4511-8E12-D1AF08706C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81326" y="4911025"/>
              <a:ext cx="1212416" cy="1261147"/>
            </a:xfrm>
            <a:custGeom>
              <a:avLst/>
              <a:gdLst>
                <a:gd name="T0" fmla="*/ 620 w 622"/>
                <a:gd name="T1" fmla="*/ 633 h 647"/>
                <a:gd name="T2" fmla="*/ 597 w 622"/>
                <a:gd name="T3" fmla="*/ 633 h 647"/>
                <a:gd name="T4" fmla="*/ 587 w 622"/>
                <a:gd name="T5" fmla="*/ 638 h 647"/>
                <a:gd name="T6" fmla="*/ 571 w 622"/>
                <a:gd name="T7" fmla="*/ 632 h 647"/>
                <a:gd name="T8" fmla="*/ 551 w 622"/>
                <a:gd name="T9" fmla="*/ 627 h 647"/>
                <a:gd name="T10" fmla="*/ 540 w 622"/>
                <a:gd name="T11" fmla="*/ 608 h 647"/>
                <a:gd name="T12" fmla="*/ 529 w 622"/>
                <a:gd name="T13" fmla="*/ 606 h 647"/>
                <a:gd name="T14" fmla="*/ 507 w 622"/>
                <a:gd name="T15" fmla="*/ 588 h 647"/>
                <a:gd name="T16" fmla="*/ 502 w 622"/>
                <a:gd name="T17" fmla="*/ 584 h 647"/>
                <a:gd name="T18" fmla="*/ 559 w 622"/>
                <a:gd name="T19" fmla="*/ 624 h 647"/>
                <a:gd name="T20" fmla="*/ 560 w 622"/>
                <a:gd name="T21" fmla="*/ 614 h 647"/>
                <a:gd name="T22" fmla="*/ 584 w 622"/>
                <a:gd name="T23" fmla="*/ 617 h 647"/>
                <a:gd name="T24" fmla="*/ 568 w 622"/>
                <a:gd name="T25" fmla="*/ 588 h 647"/>
                <a:gd name="T26" fmla="*/ 502 w 622"/>
                <a:gd name="T27" fmla="*/ 567 h 647"/>
                <a:gd name="T28" fmla="*/ 494 w 622"/>
                <a:gd name="T29" fmla="*/ 558 h 647"/>
                <a:gd name="T30" fmla="*/ 491 w 622"/>
                <a:gd name="T31" fmla="*/ 539 h 647"/>
                <a:gd name="T32" fmla="*/ 505 w 622"/>
                <a:gd name="T33" fmla="*/ 510 h 647"/>
                <a:gd name="T34" fmla="*/ 497 w 622"/>
                <a:gd name="T35" fmla="*/ 529 h 647"/>
                <a:gd name="T36" fmla="*/ 496 w 622"/>
                <a:gd name="T37" fmla="*/ 506 h 647"/>
                <a:gd name="T38" fmla="*/ 496 w 622"/>
                <a:gd name="T39" fmla="*/ 499 h 647"/>
                <a:gd name="T40" fmla="*/ 504 w 622"/>
                <a:gd name="T41" fmla="*/ 450 h 647"/>
                <a:gd name="T42" fmla="*/ 526 w 622"/>
                <a:gd name="T43" fmla="*/ 430 h 647"/>
                <a:gd name="T44" fmla="*/ 515 w 622"/>
                <a:gd name="T45" fmla="*/ 438 h 647"/>
                <a:gd name="T46" fmla="*/ 515 w 622"/>
                <a:gd name="T47" fmla="*/ 419 h 647"/>
                <a:gd name="T48" fmla="*/ 519 w 622"/>
                <a:gd name="T49" fmla="*/ 394 h 647"/>
                <a:gd name="T50" fmla="*/ 510 w 622"/>
                <a:gd name="T51" fmla="*/ 394 h 647"/>
                <a:gd name="T52" fmla="*/ 579 w 622"/>
                <a:gd name="T53" fmla="*/ 5 h 647"/>
                <a:gd name="T54" fmla="*/ 590 w 622"/>
                <a:gd name="T55" fmla="*/ 38 h 647"/>
                <a:gd name="T56" fmla="*/ 600 w 622"/>
                <a:gd name="T57" fmla="*/ 74 h 647"/>
                <a:gd name="T58" fmla="*/ 593 w 622"/>
                <a:gd name="T59" fmla="*/ 115 h 647"/>
                <a:gd name="T60" fmla="*/ 582 w 622"/>
                <a:gd name="T61" fmla="*/ 154 h 647"/>
                <a:gd name="T62" fmla="*/ 568 w 622"/>
                <a:gd name="T63" fmla="*/ 197 h 647"/>
                <a:gd name="T64" fmla="*/ 568 w 622"/>
                <a:gd name="T65" fmla="*/ 235 h 647"/>
                <a:gd name="T66" fmla="*/ 565 w 622"/>
                <a:gd name="T67" fmla="*/ 269 h 647"/>
                <a:gd name="T68" fmla="*/ 554 w 622"/>
                <a:gd name="T69" fmla="*/ 304 h 647"/>
                <a:gd name="T70" fmla="*/ 548 w 622"/>
                <a:gd name="T71" fmla="*/ 347 h 647"/>
                <a:gd name="T72" fmla="*/ 545 w 622"/>
                <a:gd name="T73" fmla="*/ 389 h 647"/>
                <a:gd name="T74" fmla="*/ 545 w 622"/>
                <a:gd name="T75" fmla="*/ 422 h 647"/>
                <a:gd name="T76" fmla="*/ 545 w 622"/>
                <a:gd name="T77" fmla="*/ 454 h 647"/>
                <a:gd name="T78" fmla="*/ 537 w 622"/>
                <a:gd name="T79" fmla="*/ 496 h 647"/>
                <a:gd name="T80" fmla="*/ 524 w 622"/>
                <a:gd name="T81" fmla="*/ 547 h 647"/>
                <a:gd name="T82" fmla="*/ 574 w 622"/>
                <a:gd name="T83" fmla="*/ 572 h 647"/>
                <a:gd name="T84" fmla="*/ 540 w 622"/>
                <a:gd name="T85" fmla="*/ 603 h 647"/>
                <a:gd name="T86" fmla="*/ 526 w 622"/>
                <a:gd name="T87" fmla="*/ 594 h 647"/>
                <a:gd name="T88" fmla="*/ 526 w 622"/>
                <a:gd name="T89" fmla="*/ 591 h 647"/>
                <a:gd name="T90" fmla="*/ 511 w 622"/>
                <a:gd name="T91" fmla="*/ 573 h 647"/>
                <a:gd name="T92" fmla="*/ 532 w 622"/>
                <a:gd name="T93" fmla="*/ 570 h 647"/>
                <a:gd name="T94" fmla="*/ 513 w 622"/>
                <a:gd name="T95" fmla="*/ 558 h 647"/>
                <a:gd name="T96" fmla="*/ 518 w 622"/>
                <a:gd name="T97" fmla="*/ 543 h 647"/>
                <a:gd name="T98" fmla="*/ 515 w 622"/>
                <a:gd name="T99" fmla="*/ 525 h 647"/>
                <a:gd name="T100" fmla="*/ 508 w 622"/>
                <a:gd name="T101" fmla="*/ 502 h 647"/>
                <a:gd name="T102" fmla="*/ 504 w 622"/>
                <a:gd name="T103" fmla="*/ 488 h 647"/>
                <a:gd name="T104" fmla="*/ 496 w 622"/>
                <a:gd name="T105" fmla="*/ 469 h 647"/>
                <a:gd name="T106" fmla="*/ 510 w 622"/>
                <a:gd name="T107" fmla="*/ 450 h 647"/>
                <a:gd name="T108" fmla="*/ 515 w 622"/>
                <a:gd name="T109" fmla="*/ 468 h 647"/>
                <a:gd name="T110" fmla="*/ 524 w 622"/>
                <a:gd name="T111" fmla="*/ 427 h 647"/>
                <a:gd name="T112" fmla="*/ 529 w 622"/>
                <a:gd name="T113" fmla="*/ 386 h 647"/>
                <a:gd name="T114" fmla="*/ 515 w 622"/>
                <a:gd name="T115" fmla="*/ 361 h 647"/>
                <a:gd name="T116" fmla="*/ 532 w 622"/>
                <a:gd name="T117" fmla="*/ 283 h 647"/>
                <a:gd name="T118" fmla="*/ 546 w 622"/>
                <a:gd name="T119" fmla="*/ 195 h 647"/>
                <a:gd name="T120" fmla="*/ 563 w 622"/>
                <a:gd name="T121" fmla="*/ 118 h 647"/>
                <a:gd name="T122" fmla="*/ 568 w 622"/>
                <a:gd name="T123" fmla="*/ 35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22" h="647">
                  <a:moveTo>
                    <a:pt x="603" y="646"/>
                  </a:moveTo>
                  <a:lnTo>
                    <a:pt x="606" y="646"/>
                  </a:lnTo>
                  <a:lnTo>
                    <a:pt x="606" y="646"/>
                  </a:lnTo>
                  <a:lnTo>
                    <a:pt x="606" y="646"/>
                  </a:lnTo>
                  <a:lnTo>
                    <a:pt x="606" y="647"/>
                  </a:lnTo>
                  <a:lnTo>
                    <a:pt x="604" y="647"/>
                  </a:lnTo>
                  <a:lnTo>
                    <a:pt x="604" y="647"/>
                  </a:lnTo>
                  <a:lnTo>
                    <a:pt x="603" y="647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3" y="646"/>
                  </a:lnTo>
                  <a:close/>
                  <a:moveTo>
                    <a:pt x="608" y="641"/>
                  </a:moveTo>
                  <a:lnTo>
                    <a:pt x="608" y="641"/>
                  </a:lnTo>
                  <a:lnTo>
                    <a:pt x="608" y="641"/>
                  </a:lnTo>
                  <a:lnTo>
                    <a:pt x="609" y="643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8" y="644"/>
                  </a:lnTo>
                  <a:lnTo>
                    <a:pt x="608" y="644"/>
                  </a:lnTo>
                  <a:lnTo>
                    <a:pt x="604" y="644"/>
                  </a:lnTo>
                  <a:lnTo>
                    <a:pt x="604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8" y="641"/>
                  </a:lnTo>
                  <a:close/>
                  <a:moveTo>
                    <a:pt x="620" y="632"/>
                  </a:moveTo>
                  <a:lnTo>
                    <a:pt x="622" y="633"/>
                  </a:lnTo>
                  <a:lnTo>
                    <a:pt x="620" y="633"/>
                  </a:lnTo>
                  <a:lnTo>
                    <a:pt x="620" y="635"/>
                  </a:lnTo>
                  <a:lnTo>
                    <a:pt x="619" y="635"/>
                  </a:lnTo>
                  <a:lnTo>
                    <a:pt x="619" y="635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20" y="633"/>
                  </a:lnTo>
                  <a:lnTo>
                    <a:pt x="620" y="632"/>
                  </a:lnTo>
                  <a:close/>
                  <a:moveTo>
                    <a:pt x="597" y="627"/>
                  </a:moveTo>
                  <a:lnTo>
                    <a:pt x="601" y="627"/>
                  </a:lnTo>
                  <a:lnTo>
                    <a:pt x="608" y="629"/>
                  </a:lnTo>
                  <a:lnTo>
                    <a:pt x="609" y="629"/>
                  </a:lnTo>
                  <a:lnTo>
                    <a:pt x="612" y="630"/>
                  </a:lnTo>
                  <a:lnTo>
                    <a:pt x="612" y="632"/>
                  </a:lnTo>
                  <a:lnTo>
                    <a:pt x="612" y="632"/>
                  </a:lnTo>
                  <a:lnTo>
                    <a:pt x="612" y="633"/>
                  </a:lnTo>
                  <a:lnTo>
                    <a:pt x="611" y="633"/>
                  </a:lnTo>
                  <a:lnTo>
                    <a:pt x="609" y="635"/>
                  </a:lnTo>
                  <a:lnTo>
                    <a:pt x="608" y="635"/>
                  </a:lnTo>
                  <a:lnTo>
                    <a:pt x="608" y="635"/>
                  </a:lnTo>
                  <a:lnTo>
                    <a:pt x="608" y="633"/>
                  </a:lnTo>
                  <a:lnTo>
                    <a:pt x="608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4" y="633"/>
                  </a:lnTo>
                  <a:lnTo>
                    <a:pt x="603" y="633"/>
                  </a:lnTo>
                  <a:lnTo>
                    <a:pt x="603" y="635"/>
                  </a:lnTo>
                  <a:lnTo>
                    <a:pt x="603" y="635"/>
                  </a:lnTo>
                  <a:lnTo>
                    <a:pt x="598" y="633"/>
                  </a:lnTo>
                  <a:lnTo>
                    <a:pt x="597" y="633"/>
                  </a:lnTo>
                  <a:lnTo>
                    <a:pt x="597" y="633"/>
                  </a:lnTo>
                  <a:lnTo>
                    <a:pt x="597" y="630"/>
                  </a:lnTo>
                  <a:lnTo>
                    <a:pt x="595" y="629"/>
                  </a:lnTo>
                  <a:lnTo>
                    <a:pt x="597" y="627"/>
                  </a:lnTo>
                  <a:close/>
                  <a:moveTo>
                    <a:pt x="571" y="627"/>
                  </a:moveTo>
                  <a:lnTo>
                    <a:pt x="574" y="627"/>
                  </a:lnTo>
                  <a:lnTo>
                    <a:pt x="586" y="630"/>
                  </a:lnTo>
                  <a:lnTo>
                    <a:pt x="589" y="629"/>
                  </a:lnTo>
                  <a:lnTo>
                    <a:pt x="592" y="629"/>
                  </a:lnTo>
                  <a:lnTo>
                    <a:pt x="593" y="630"/>
                  </a:lnTo>
                  <a:lnTo>
                    <a:pt x="590" y="632"/>
                  </a:lnTo>
                  <a:lnTo>
                    <a:pt x="590" y="632"/>
                  </a:lnTo>
                  <a:lnTo>
                    <a:pt x="590" y="633"/>
                  </a:lnTo>
                  <a:lnTo>
                    <a:pt x="593" y="633"/>
                  </a:lnTo>
                  <a:lnTo>
                    <a:pt x="593" y="633"/>
                  </a:lnTo>
                  <a:lnTo>
                    <a:pt x="595" y="635"/>
                  </a:lnTo>
                  <a:lnTo>
                    <a:pt x="593" y="635"/>
                  </a:lnTo>
                  <a:lnTo>
                    <a:pt x="593" y="636"/>
                  </a:lnTo>
                  <a:lnTo>
                    <a:pt x="595" y="636"/>
                  </a:lnTo>
                  <a:lnTo>
                    <a:pt x="597" y="638"/>
                  </a:lnTo>
                  <a:lnTo>
                    <a:pt x="598" y="638"/>
                  </a:lnTo>
                  <a:lnTo>
                    <a:pt x="598" y="640"/>
                  </a:lnTo>
                  <a:lnTo>
                    <a:pt x="598" y="641"/>
                  </a:lnTo>
                  <a:lnTo>
                    <a:pt x="598" y="643"/>
                  </a:lnTo>
                  <a:lnTo>
                    <a:pt x="598" y="643"/>
                  </a:lnTo>
                  <a:lnTo>
                    <a:pt x="597" y="641"/>
                  </a:lnTo>
                  <a:lnTo>
                    <a:pt x="595" y="641"/>
                  </a:lnTo>
                  <a:lnTo>
                    <a:pt x="595" y="640"/>
                  </a:lnTo>
                  <a:lnTo>
                    <a:pt x="593" y="640"/>
                  </a:lnTo>
                  <a:lnTo>
                    <a:pt x="592" y="640"/>
                  </a:lnTo>
                  <a:lnTo>
                    <a:pt x="590" y="638"/>
                  </a:lnTo>
                  <a:lnTo>
                    <a:pt x="589" y="638"/>
                  </a:lnTo>
                  <a:lnTo>
                    <a:pt x="587" y="638"/>
                  </a:lnTo>
                  <a:lnTo>
                    <a:pt x="586" y="638"/>
                  </a:lnTo>
                  <a:lnTo>
                    <a:pt x="586" y="638"/>
                  </a:lnTo>
                  <a:lnTo>
                    <a:pt x="586" y="636"/>
                  </a:lnTo>
                  <a:lnTo>
                    <a:pt x="586" y="636"/>
                  </a:lnTo>
                  <a:lnTo>
                    <a:pt x="586" y="635"/>
                  </a:lnTo>
                  <a:lnTo>
                    <a:pt x="586" y="633"/>
                  </a:lnTo>
                  <a:lnTo>
                    <a:pt x="586" y="633"/>
                  </a:lnTo>
                  <a:lnTo>
                    <a:pt x="584" y="635"/>
                  </a:lnTo>
                  <a:lnTo>
                    <a:pt x="584" y="635"/>
                  </a:lnTo>
                  <a:lnTo>
                    <a:pt x="582" y="633"/>
                  </a:lnTo>
                  <a:lnTo>
                    <a:pt x="581" y="633"/>
                  </a:lnTo>
                  <a:lnTo>
                    <a:pt x="581" y="632"/>
                  </a:lnTo>
                  <a:lnTo>
                    <a:pt x="579" y="635"/>
                  </a:lnTo>
                  <a:lnTo>
                    <a:pt x="579" y="635"/>
                  </a:lnTo>
                  <a:lnTo>
                    <a:pt x="579" y="636"/>
                  </a:lnTo>
                  <a:lnTo>
                    <a:pt x="582" y="638"/>
                  </a:lnTo>
                  <a:lnTo>
                    <a:pt x="581" y="638"/>
                  </a:lnTo>
                  <a:lnTo>
                    <a:pt x="578" y="638"/>
                  </a:lnTo>
                  <a:lnTo>
                    <a:pt x="578" y="638"/>
                  </a:lnTo>
                  <a:lnTo>
                    <a:pt x="578" y="636"/>
                  </a:lnTo>
                  <a:lnTo>
                    <a:pt x="576" y="636"/>
                  </a:lnTo>
                  <a:lnTo>
                    <a:pt x="574" y="635"/>
                  </a:lnTo>
                  <a:lnTo>
                    <a:pt x="574" y="635"/>
                  </a:lnTo>
                  <a:lnTo>
                    <a:pt x="574" y="633"/>
                  </a:lnTo>
                  <a:lnTo>
                    <a:pt x="574" y="633"/>
                  </a:lnTo>
                  <a:lnTo>
                    <a:pt x="573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0" y="632"/>
                  </a:lnTo>
                  <a:lnTo>
                    <a:pt x="570" y="632"/>
                  </a:lnTo>
                  <a:lnTo>
                    <a:pt x="571" y="632"/>
                  </a:lnTo>
                  <a:lnTo>
                    <a:pt x="571" y="630"/>
                  </a:lnTo>
                  <a:lnTo>
                    <a:pt x="571" y="627"/>
                  </a:lnTo>
                  <a:close/>
                  <a:moveTo>
                    <a:pt x="549" y="625"/>
                  </a:moveTo>
                  <a:lnTo>
                    <a:pt x="552" y="625"/>
                  </a:lnTo>
                  <a:lnTo>
                    <a:pt x="554" y="627"/>
                  </a:lnTo>
                  <a:lnTo>
                    <a:pt x="556" y="627"/>
                  </a:lnTo>
                  <a:lnTo>
                    <a:pt x="556" y="629"/>
                  </a:lnTo>
                  <a:lnTo>
                    <a:pt x="557" y="629"/>
                  </a:lnTo>
                  <a:lnTo>
                    <a:pt x="559" y="629"/>
                  </a:lnTo>
                  <a:lnTo>
                    <a:pt x="559" y="629"/>
                  </a:lnTo>
                  <a:lnTo>
                    <a:pt x="560" y="629"/>
                  </a:lnTo>
                  <a:lnTo>
                    <a:pt x="562" y="627"/>
                  </a:lnTo>
                  <a:lnTo>
                    <a:pt x="563" y="627"/>
                  </a:lnTo>
                  <a:lnTo>
                    <a:pt x="565" y="630"/>
                  </a:lnTo>
                  <a:lnTo>
                    <a:pt x="565" y="632"/>
                  </a:lnTo>
                  <a:lnTo>
                    <a:pt x="563" y="632"/>
                  </a:lnTo>
                  <a:lnTo>
                    <a:pt x="563" y="633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0"/>
                  </a:lnTo>
                  <a:lnTo>
                    <a:pt x="560" y="630"/>
                  </a:lnTo>
                  <a:lnTo>
                    <a:pt x="560" y="632"/>
                  </a:lnTo>
                  <a:lnTo>
                    <a:pt x="559" y="632"/>
                  </a:lnTo>
                  <a:lnTo>
                    <a:pt x="559" y="630"/>
                  </a:lnTo>
                  <a:lnTo>
                    <a:pt x="556" y="630"/>
                  </a:lnTo>
                  <a:lnTo>
                    <a:pt x="556" y="630"/>
                  </a:lnTo>
                  <a:lnTo>
                    <a:pt x="556" y="629"/>
                  </a:lnTo>
                  <a:lnTo>
                    <a:pt x="556" y="629"/>
                  </a:lnTo>
                  <a:lnTo>
                    <a:pt x="554" y="629"/>
                  </a:lnTo>
                  <a:lnTo>
                    <a:pt x="552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49" y="629"/>
                  </a:lnTo>
                  <a:lnTo>
                    <a:pt x="549" y="629"/>
                  </a:lnTo>
                  <a:lnTo>
                    <a:pt x="549" y="627"/>
                  </a:lnTo>
                  <a:lnTo>
                    <a:pt x="549" y="627"/>
                  </a:lnTo>
                  <a:lnTo>
                    <a:pt x="549" y="625"/>
                  </a:lnTo>
                  <a:lnTo>
                    <a:pt x="549" y="625"/>
                  </a:lnTo>
                  <a:close/>
                  <a:moveTo>
                    <a:pt x="541" y="606"/>
                  </a:moveTo>
                  <a:lnTo>
                    <a:pt x="545" y="608"/>
                  </a:lnTo>
                  <a:lnTo>
                    <a:pt x="548" y="608"/>
                  </a:lnTo>
                  <a:lnTo>
                    <a:pt x="549" y="610"/>
                  </a:lnTo>
                  <a:lnTo>
                    <a:pt x="552" y="611"/>
                  </a:lnTo>
                  <a:lnTo>
                    <a:pt x="556" y="611"/>
                  </a:lnTo>
                  <a:lnTo>
                    <a:pt x="556" y="613"/>
                  </a:lnTo>
                  <a:lnTo>
                    <a:pt x="556" y="614"/>
                  </a:lnTo>
                  <a:lnTo>
                    <a:pt x="556" y="614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1" y="616"/>
                  </a:lnTo>
                  <a:lnTo>
                    <a:pt x="549" y="614"/>
                  </a:lnTo>
                  <a:lnTo>
                    <a:pt x="548" y="614"/>
                  </a:lnTo>
                  <a:lnTo>
                    <a:pt x="546" y="614"/>
                  </a:lnTo>
                  <a:lnTo>
                    <a:pt x="545" y="614"/>
                  </a:lnTo>
                  <a:lnTo>
                    <a:pt x="543" y="614"/>
                  </a:lnTo>
                  <a:lnTo>
                    <a:pt x="541" y="616"/>
                  </a:lnTo>
                  <a:lnTo>
                    <a:pt x="541" y="613"/>
                  </a:lnTo>
                  <a:lnTo>
                    <a:pt x="540" y="611"/>
                  </a:lnTo>
                  <a:lnTo>
                    <a:pt x="538" y="610"/>
                  </a:lnTo>
                  <a:lnTo>
                    <a:pt x="538" y="608"/>
                  </a:lnTo>
                  <a:lnTo>
                    <a:pt x="540" y="608"/>
                  </a:lnTo>
                  <a:lnTo>
                    <a:pt x="541" y="606"/>
                  </a:lnTo>
                  <a:close/>
                  <a:moveTo>
                    <a:pt x="526" y="597"/>
                  </a:moveTo>
                  <a:lnTo>
                    <a:pt x="526" y="597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30" y="600"/>
                  </a:lnTo>
                  <a:lnTo>
                    <a:pt x="533" y="602"/>
                  </a:lnTo>
                  <a:lnTo>
                    <a:pt x="535" y="602"/>
                  </a:lnTo>
                  <a:lnTo>
                    <a:pt x="535" y="603"/>
                  </a:lnTo>
                  <a:lnTo>
                    <a:pt x="537" y="603"/>
                  </a:lnTo>
                  <a:lnTo>
                    <a:pt x="538" y="605"/>
                  </a:lnTo>
                  <a:lnTo>
                    <a:pt x="537" y="606"/>
                  </a:lnTo>
                  <a:lnTo>
                    <a:pt x="535" y="608"/>
                  </a:lnTo>
                  <a:lnTo>
                    <a:pt x="535" y="608"/>
                  </a:lnTo>
                  <a:lnTo>
                    <a:pt x="535" y="610"/>
                  </a:lnTo>
                  <a:lnTo>
                    <a:pt x="533" y="610"/>
                  </a:lnTo>
                  <a:lnTo>
                    <a:pt x="533" y="611"/>
                  </a:lnTo>
                  <a:lnTo>
                    <a:pt x="532" y="611"/>
                  </a:lnTo>
                  <a:lnTo>
                    <a:pt x="530" y="611"/>
                  </a:lnTo>
                  <a:lnTo>
                    <a:pt x="529" y="611"/>
                  </a:lnTo>
                  <a:lnTo>
                    <a:pt x="529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9" y="610"/>
                  </a:lnTo>
                  <a:lnTo>
                    <a:pt x="530" y="608"/>
                  </a:lnTo>
                  <a:lnTo>
                    <a:pt x="530" y="606"/>
                  </a:lnTo>
                  <a:lnTo>
                    <a:pt x="529" y="606"/>
                  </a:lnTo>
                  <a:lnTo>
                    <a:pt x="527" y="606"/>
                  </a:lnTo>
                  <a:lnTo>
                    <a:pt x="527" y="606"/>
                  </a:lnTo>
                  <a:lnTo>
                    <a:pt x="526" y="606"/>
                  </a:lnTo>
                  <a:lnTo>
                    <a:pt x="526" y="606"/>
                  </a:lnTo>
                  <a:lnTo>
                    <a:pt x="526" y="608"/>
                  </a:lnTo>
                  <a:lnTo>
                    <a:pt x="526" y="608"/>
                  </a:lnTo>
                  <a:lnTo>
                    <a:pt x="526" y="610"/>
                  </a:lnTo>
                  <a:lnTo>
                    <a:pt x="524" y="610"/>
                  </a:lnTo>
                  <a:lnTo>
                    <a:pt x="524" y="610"/>
                  </a:lnTo>
                  <a:lnTo>
                    <a:pt x="522" y="608"/>
                  </a:lnTo>
                  <a:lnTo>
                    <a:pt x="522" y="608"/>
                  </a:lnTo>
                  <a:lnTo>
                    <a:pt x="522" y="606"/>
                  </a:lnTo>
                  <a:lnTo>
                    <a:pt x="522" y="605"/>
                  </a:lnTo>
                  <a:lnTo>
                    <a:pt x="522" y="603"/>
                  </a:lnTo>
                  <a:lnTo>
                    <a:pt x="522" y="603"/>
                  </a:lnTo>
                  <a:lnTo>
                    <a:pt x="521" y="603"/>
                  </a:lnTo>
                  <a:lnTo>
                    <a:pt x="519" y="603"/>
                  </a:lnTo>
                  <a:lnTo>
                    <a:pt x="518" y="602"/>
                  </a:lnTo>
                  <a:lnTo>
                    <a:pt x="518" y="600"/>
                  </a:lnTo>
                  <a:lnTo>
                    <a:pt x="515" y="600"/>
                  </a:lnTo>
                  <a:lnTo>
                    <a:pt x="516" y="599"/>
                  </a:lnTo>
                  <a:lnTo>
                    <a:pt x="519" y="597"/>
                  </a:lnTo>
                  <a:lnTo>
                    <a:pt x="521" y="599"/>
                  </a:lnTo>
                  <a:lnTo>
                    <a:pt x="526" y="600"/>
                  </a:lnTo>
                  <a:lnTo>
                    <a:pt x="526" y="599"/>
                  </a:lnTo>
                  <a:lnTo>
                    <a:pt x="526" y="599"/>
                  </a:lnTo>
                  <a:lnTo>
                    <a:pt x="526" y="597"/>
                  </a:lnTo>
                  <a:lnTo>
                    <a:pt x="526" y="597"/>
                  </a:lnTo>
                  <a:close/>
                  <a:moveTo>
                    <a:pt x="502" y="584"/>
                  </a:moveTo>
                  <a:lnTo>
                    <a:pt x="504" y="584"/>
                  </a:lnTo>
                  <a:lnTo>
                    <a:pt x="505" y="586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8" y="589"/>
                  </a:lnTo>
                  <a:lnTo>
                    <a:pt x="511" y="589"/>
                  </a:lnTo>
                  <a:lnTo>
                    <a:pt x="513" y="589"/>
                  </a:lnTo>
                  <a:lnTo>
                    <a:pt x="515" y="591"/>
                  </a:lnTo>
                  <a:lnTo>
                    <a:pt x="518" y="591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22" y="594"/>
                  </a:lnTo>
                  <a:lnTo>
                    <a:pt x="522" y="594"/>
                  </a:lnTo>
                  <a:lnTo>
                    <a:pt x="524" y="595"/>
                  </a:lnTo>
                  <a:lnTo>
                    <a:pt x="524" y="597"/>
                  </a:lnTo>
                  <a:lnTo>
                    <a:pt x="522" y="597"/>
                  </a:lnTo>
                  <a:lnTo>
                    <a:pt x="521" y="595"/>
                  </a:lnTo>
                  <a:lnTo>
                    <a:pt x="519" y="595"/>
                  </a:lnTo>
                  <a:lnTo>
                    <a:pt x="518" y="595"/>
                  </a:lnTo>
                  <a:lnTo>
                    <a:pt x="518" y="595"/>
                  </a:lnTo>
                  <a:lnTo>
                    <a:pt x="518" y="594"/>
                  </a:lnTo>
                  <a:lnTo>
                    <a:pt x="518" y="594"/>
                  </a:lnTo>
                  <a:lnTo>
                    <a:pt x="515" y="592"/>
                  </a:lnTo>
                  <a:lnTo>
                    <a:pt x="515" y="591"/>
                  </a:lnTo>
                  <a:lnTo>
                    <a:pt x="511" y="591"/>
                  </a:lnTo>
                  <a:lnTo>
                    <a:pt x="510" y="591"/>
                  </a:lnTo>
                  <a:lnTo>
                    <a:pt x="508" y="591"/>
                  </a:lnTo>
                  <a:lnTo>
                    <a:pt x="508" y="591"/>
                  </a:lnTo>
                  <a:lnTo>
                    <a:pt x="507" y="589"/>
                  </a:lnTo>
                  <a:lnTo>
                    <a:pt x="504" y="588"/>
                  </a:lnTo>
                  <a:lnTo>
                    <a:pt x="504" y="586"/>
                  </a:lnTo>
                  <a:lnTo>
                    <a:pt x="502" y="584"/>
                  </a:lnTo>
                  <a:lnTo>
                    <a:pt x="502" y="584"/>
                  </a:lnTo>
                  <a:lnTo>
                    <a:pt x="502" y="584"/>
                  </a:lnTo>
                  <a:close/>
                  <a:moveTo>
                    <a:pt x="578" y="580"/>
                  </a:moveTo>
                  <a:lnTo>
                    <a:pt x="582" y="583"/>
                  </a:lnTo>
                  <a:lnTo>
                    <a:pt x="584" y="583"/>
                  </a:lnTo>
                  <a:lnTo>
                    <a:pt x="587" y="581"/>
                  </a:lnTo>
                  <a:lnTo>
                    <a:pt x="587" y="581"/>
                  </a:lnTo>
                  <a:lnTo>
                    <a:pt x="589" y="583"/>
                  </a:lnTo>
                  <a:lnTo>
                    <a:pt x="590" y="583"/>
                  </a:lnTo>
                  <a:lnTo>
                    <a:pt x="590" y="589"/>
                  </a:lnTo>
                  <a:lnTo>
                    <a:pt x="590" y="594"/>
                  </a:lnTo>
                  <a:lnTo>
                    <a:pt x="590" y="600"/>
                  </a:lnTo>
                  <a:lnTo>
                    <a:pt x="590" y="605"/>
                  </a:lnTo>
                  <a:lnTo>
                    <a:pt x="590" y="610"/>
                  </a:lnTo>
                  <a:lnTo>
                    <a:pt x="590" y="616"/>
                  </a:lnTo>
                  <a:lnTo>
                    <a:pt x="589" y="622"/>
                  </a:lnTo>
                  <a:lnTo>
                    <a:pt x="589" y="627"/>
                  </a:lnTo>
                  <a:lnTo>
                    <a:pt x="587" y="627"/>
                  </a:lnTo>
                  <a:lnTo>
                    <a:pt x="587" y="627"/>
                  </a:lnTo>
                  <a:lnTo>
                    <a:pt x="582" y="627"/>
                  </a:lnTo>
                  <a:lnTo>
                    <a:pt x="578" y="627"/>
                  </a:lnTo>
                  <a:lnTo>
                    <a:pt x="576" y="625"/>
                  </a:lnTo>
                  <a:lnTo>
                    <a:pt x="574" y="624"/>
                  </a:lnTo>
                  <a:lnTo>
                    <a:pt x="573" y="624"/>
                  </a:lnTo>
                  <a:lnTo>
                    <a:pt x="571" y="625"/>
                  </a:lnTo>
                  <a:lnTo>
                    <a:pt x="570" y="625"/>
                  </a:lnTo>
                  <a:lnTo>
                    <a:pt x="568" y="625"/>
                  </a:lnTo>
                  <a:lnTo>
                    <a:pt x="567" y="625"/>
                  </a:lnTo>
                  <a:lnTo>
                    <a:pt x="567" y="624"/>
                  </a:lnTo>
                  <a:lnTo>
                    <a:pt x="565" y="624"/>
                  </a:lnTo>
                  <a:lnTo>
                    <a:pt x="563" y="625"/>
                  </a:lnTo>
                  <a:lnTo>
                    <a:pt x="559" y="624"/>
                  </a:lnTo>
                  <a:lnTo>
                    <a:pt x="557" y="624"/>
                  </a:lnTo>
                  <a:lnTo>
                    <a:pt x="552" y="622"/>
                  </a:lnTo>
                  <a:lnTo>
                    <a:pt x="549" y="622"/>
                  </a:lnTo>
                  <a:lnTo>
                    <a:pt x="543" y="622"/>
                  </a:lnTo>
                  <a:lnTo>
                    <a:pt x="543" y="621"/>
                  </a:lnTo>
                  <a:lnTo>
                    <a:pt x="541" y="619"/>
                  </a:lnTo>
                  <a:lnTo>
                    <a:pt x="543" y="619"/>
                  </a:lnTo>
                  <a:lnTo>
                    <a:pt x="543" y="619"/>
                  </a:lnTo>
                  <a:lnTo>
                    <a:pt x="545" y="617"/>
                  </a:lnTo>
                  <a:lnTo>
                    <a:pt x="545" y="617"/>
                  </a:lnTo>
                  <a:lnTo>
                    <a:pt x="546" y="619"/>
                  </a:lnTo>
                  <a:lnTo>
                    <a:pt x="548" y="619"/>
                  </a:lnTo>
                  <a:lnTo>
                    <a:pt x="548" y="617"/>
                  </a:lnTo>
                  <a:lnTo>
                    <a:pt x="549" y="617"/>
                  </a:lnTo>
                  <a:lnTo>
                    <a:pt x="551" y="617"/>
                  </a:lnTo>
                  <a:lnTo>
                    <a:pt x="552" y="617"/>
                  </a:lnTo>
                  <a:lnTo>
                    <a:pt x="554" y="617"/>
                  </a:lnTo>
                  <a:lnTo>
                    <a:pt x="556" y="617"/>
                  </a:lnTo>
                  <a:lnTo>
                    <a:pt x="556" y="617"/>
                  </a:lnTo>
                  <a:lnTo>
                    <a:pt x="557" y="616"/>
                  </a:lnTo>
                  <a:lnTo>
                    <a:pt x="557" y="616"/>
                  </a:lnTo>
                  <a:lnTo>
                    <a:pt x="559" y="616"/>
                  </a:lnTo>
                  <a:lnTo>
                    <a:pt x="560" y="616"/>
                  </a:lnTo>
                  <a:lnTo>
                    <a:pt x="560" y="617"/>
                  </a:lnTo>
                  <a:lnTo>
                    <a:pt x="560" y="619"/>
                  </a:lnTo>
                  <a:lnTo>
                    <a:pt x="562" y="619"/>
                  </a:lnTo>
                  <a:lnTo>
                    <a:pt x="563" y="619"/>
                  </a:lnTo>
                  <a:lnTo>
                    <a:pt x="565" y="619"/>
                  </a:lnTo>
                  <a:lnTo>
                    <a:pt x="565" y="619"/>
                  </a:lnTo>
                  <a:lnTo>
                    <a:pt x="563" y="616"/>
                  </a:lnTo>
                  <a:lnTo>
                    <a:pt x="562" y="616"/>
                  </a:lnTo>
                  <a:lnTo>
                    <a:pt x="560" y="614"/>
                  </a:lnTo>
                  <a:lnTo>
                    <a:pt x="559" y="614"/>
                  </a:lnTo>
                  <a:lnTo>
                    <a:pt x="557" y="611"/>
                  </a:lnTo>
                  <a:lnTo>
                    <a:pt x="557" y="610"/>
                  </a:lnTo>
                  <a:lnTo>
                    <a:pt x="557" y="606"/>
                  </a:lnTo>
                  <a:lnTo>
                    <a:pt x="560" y="606"/>
                  </a:lnTo>
                  <a:lnTo>
                    <a:pt x="560" y="603"/>
                  </a:lnTo>
                  <a:lnTo>
                    <a:pt x="560" y="602"/>
                  </a:lnTo>
                  <a:lnTo>
                    <a:pt x="562" y="602"/>
                  </a:lnTo>
                  <a:lnTo>
                    <a:pt x="563" y="606"/>
                  </a:lnTo>
                  <a:lnTo>
                    <a:pt x="565" y="610"/>
                  </a:lnTo>
                  <a:lnTo>
                    <a:pt x="563" y="610"/>
                  </a:lnTo>
                  <a:lnTo>
                    <a:pt x="560" y="610"/>
                  </a:lnTo>
                  <a:lnTo>
                    <a:pt x="562" y="611"/>
                  </a:lnTo>
                  <a:lnTo>
                    <a:pt x="565" y="613"/>
                  </a:lnTo>
                  <a:lnTo>
                    <a:pt x="567" y="614"/>
                  </a:lnTo>
                  <a:lnTo>
                    <a:pt x="567" y="616"/>
                  </a:lnTo>
                  <a:lnTo>
                    <a:pt x="568" y="617"/>
                  </a:lnTo>
                  <a:lnTo>
                    <a:pt x="570" y="617"/>
                  </a:lnTo>
                  <a:lnTo>
                    <a:pt x="571" y="616"/>
                  </a:lnTo>
                  <a:lnTo>
                    <a:pt x="573" y="616"/>
                  </a:lnTo>
                  <a:lnTo>
                    <a:pt x="573" y="616"/>
                  </a:lnTo>
                  <a:lnTo>
                    <a:pt x="576" y="616"/>
                  </a:lnTo>
                  <a:lnTo>
                    <a:pt x="578" y="617"/>
                  </a:lnTo>
                  <a:lnTo>
                    <a:pt x="579" y="617"/>
                  </a:lnTo>
                  <a:lnTo>
                    <a:pt x="579" y="619"/>
                  </a:lnTo>
                  <a:lnTo>
                    <a:pt x="579" y="621"/>
                  </a:lnTo>
                  <a:lnTo>
                    <a:pt x="579" y="621"/>
                  </a:lnTo>
                  <a:lnTo>
                    <a:pt x="581" y="621"/>
                  </a:lnTo>
                  <a:lnTo>
                    <a:pt x="582" y="619"/>
                  </a:lnTo>
                  <a:lnTo>
                    <a:pt x="582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1" y="616"/>
                  </a:lnTo>
                  <a:lnTo>
                    <a:pt x="570" y="611"/>
                  </a:lnTo>
                  <a:lnTo>
                    <a:pt x="568" y="610"/>
                  </a:lnTo>
                  <a:lnTo>
                    <a:pt x="568" y="606"/>
                  </a:lnTo>
                  <a:lnTo>
                    <a:pt x="568" y="605"/>
                  </a:lnTo>
                  <a:lnTo>
                    <a:pt x="568" y="603"/>
                  </a:lnTo>
                  <a:lnTo>
                    <a:pt x="571" y="603"/>
                  </a:lnTo>
                  <a:lnTo>
                    <a:pt x="574" y="602"/>
                  </a:lnTo>
                  <a:lnTo>
                    <a:pt x="579" y="599"/>
                  </a:lnTo>
                  <a:lnTo>
                    <a:pt x="579" y="599"/>
                  </a:lnTo>
                  <a:lnTo>
                    <a:pt x="579" y="597"/>
                  </a:lnTo>
                  <a:lnTo>
                    <a:pt x="579" y="597"/>
                  </a:lnTo>
                  <a:lnTo>
                    <a:pt x="578" y="595"/>
                  </a:lnTo>
                  <a:lnTo>
                    <a:pt x="574" y="595"/>
                  </a:lnTo>
                  <a:lnTo>
                    <a:pt x="573" y="595"/>
                  </a:lnTo>
                  <a:lnTo>
                    <a:pt x="571" y="597"/>
                  </a:lnTo>
                  <a:lnTo>
                    <a:pt x="568" y="597"/>
                  </a:lnTo>
                  <a:lnTo>
                    <a:pt x="567" y="597"/>
                  </a:lnTo>
                  <a:lnTo>
                    <a:pt x="565" y="597"/>
                  </a:lnTo>
                  <a:lnTo>
                    <a:pt x="563" y="595"/>
                  </a:lnTo>
                  <a:lnTo>
                    <a:pt x="563" y="594"/>
                  </a:lnTo>
                  <a:lnTo>
                    <a:pt x="563" y="592"/>
                  </a:lnTo>
                  <a:lnTo>
                    <a:pt x="563" y="591"/>
                  </a:lnTo>
                  <a:lnTo>
                    <a:pt x="563" y="591"/>
                  </a:lnTo>
                  <a:lnTo>
                    <a:pt x="565" y="589"/>
                  </a:lnTo>
                  <a:lnTo>
                    <a:pt x="567" y="589"/>
                  </a:lnTo>
                  <a:lnTo>
                    <a:pt x="567" y="589"/>
                  </a:lnTo>
                  <a:lnTo>
                    <a:pt x="568" y="589"/>
                  </a:lnTo>
                  <a:lnTo>
                    <a:pt x="568" y="589"/>
                  </a:lnTo>
                  <a:lnTo>
                    <a:pt x="568" y="588"/>
                  </a:lnTo>
                  <a:lnTo>
                    <a:pt x="568" y="588"/>
                  </a:lnTo>
                  <a:lnTo>
                    <a:pt x="567" y="586"/>
                  </a:lnTo>
                  <a:lnTo>
                    <a:pt x="565" y="586"/>
                  </a:lnTo>
                  <a:lnTo>
                    <a:pt x="565" y="584"/>
                  </a:lnTo>
                  <a:lnTo>
                    <a:pt x="565" y="584"/>
                  </a:lnTo>
                  <a:lnTo>
                    <a:pt x="567" y="584"/>
                  </a:lnTo>
                  <a:lnTo>
                    <a:pt x="568" y="584"/>
                  </a:lnTo>
                  <a:lnTo>
                    <a:pt x="570" y="586"/>
                  </a:lnTo>
                  <a:lnTo>
                    <a:pt x="571" y="586"/>
                  </a:lnTo>
                  <a:lnTo>
                    <a:pt x="571" y="586"/>
                  </a:lnTo>
                  <a:lnTo>
                    <a:pt x="573" y="584"/>
                  </a:lnTo>
                  <a:lnTo>
                    <a:pt x="574" y="583"/>
                  </a:lnTo>
                  <a:lnTo>
                    <a:pt x="576" y="581"/>
                  </a:lnTo>
                  <a:lnTo>
                    <a:pt x="578" y="580"/>
                  </a:lnTo>
                  <a:lnTo>
                    <a:pt x="578" y="580"/>
                  </a:lnTo>
                  <a:close/>
                  <a:moveTo>
                    <a:pt x="505" y="566"/>
                  </a:moveTo>
                  <a:lnTo>
                    <a:pt x="507" y="566"/>
                  </a:lnTo>
                  <a:lnTo>
                    <a:pt x="507" y="566"/>
                  </a:lnTo>
                  <a:lnTo>
                    <a:pt x="508" y="567"/>
                  </a:lnTo>
                  <a:lnTo>
                    <a:pt x="510" y="567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08" y="569"/>
                  </a:lnTo>
                  <a:lnTo>
                    <a:pt x="507" y="569"/>
                  </a:lnTo>
                  <a:lnTo>
                    <a:pt x="507" y="567"/>
                  </a:lnTo>
                  <a:lnTo>
                    <a:pt x="505" y="566"/>
                  </a:lnTo>
                  <a:lnTo>
                    <a:pt x="505" y="566"/>
                  </a:lnTo>
                  <a:lnTo>
                    <a:pt x="505" y="566"/>
                  </a:lnTo>
                  <a:close/>
                  <a:moveTo>
                    <a:pt x="500" y="562"/>
                  </a:moveTo>
                  <a:lnTo>
                    <a:pt x="500" y="567"/>
                  </a:lnTo>
                  <a:lnTo>
                    <a:pt x="502" y="567"/>
                  </a:lnTo>
                  <a:lnTo>
                    <a:pt x="502" y="567"/>
                  </a:lnTo>
                  <a:lnTo>
                    <a:pt x="504" y="569"/>
                  </a:lnTo>
                  <a:lnTo>
                    <a:pt x="505" y="570"/>
                  </a:lnTo>
                  <a:lnTo>
                    <a:pt x="502" y="573"/>
                  </a:lnTo>
                  <a:lnTo>
                    <a:pt x="502" y="575"/>
                  </a:lnTo>
                  <a:lnTo>
                    <a:pt x="500" y="575"/>
                  </a:lnTo>
                  <a:lnTo>
                    <a:pt x="499" y="573"/>
                  </a:lnTo>
                  <a:lnTo>
                    <a:pt x="497" y="570"/>
                  </a:lnTo>
                  <a:lnTo>
                    <a:pt x="497" y="569"/>
                  </a:lnTo>
                  <a:lnTo>
                    <a:pt x="496" y="566"/>
                  </a:lnTo>
                  <a:lnTo>
                    <a:pt x="497" y="566"/>
                  </a:lnTo>
                  <a:lnTo>
                    <a:pt x="499" y="566"/>
                  </a:lnTo>
                  <a:lnTo>
                    <a:pt x="499" y="564"/>
                  </a:lnTo>
                  <a:lnTo>
                    <a:pt x="500" y="562"/>
                  </a:lnTo>
                  <a:close/>
                  <a:moveTo>
                    <a:pt x="504" y="554"/>
                  </a:moveTo>
                  <a:lnTo>
                    <a:pt x="504" y="556"/>
                  </a:lnTo>
                  <a:lnTo>
                    <a:pt x="504" y="556"/>
                  </a:lnTo>
                  <a:lnTo>
                    <a:pt x="504" y="558"/>
                  </a:lnTo>
                  <a:lnTo>
                    <a:pt x="504" y="558"/>
                  </a:lnTo>
                  <a:lnTo>
                    <a:pt x="504" y="559"/>
                  </a:lnTo>
                  <a:lnTo>
                    <a:pt x="502" y="558"/>
                  </a:lnTo>
                  <a:lnTo>
                    <a:pt x="502" y="558"/>
                  </a:lnTo>
                  <a:lnTo>
                    <a:pt x="500" y="559"/>
                  </a:lnTo>
                  <a:lnTo>
                    <a:pt x="500" y="559"/>
                  </a:lnTo>
                  <a:lnTo>
                    <a:pt x="499" y="559"/>
                  </a:lnTo>
                  <a:lnTo>
                    <a:pt x="497" y="559"/>
                  </a:lnTo>
                  <a:lnTo>
                    <a:pt x="496" y="561"/>
                  </a:lnTo>
                  <a:lnTo>
                    <a:pt x="494" y="562"/>
                  </a:lnTo>
                  <a:lnTo>
                    <a:pt x="494" y="562"/>
                  </a:lnTo>
                  <a:lnTo>
                    <a:pt x="492" y="561"/>
                  </a:lnTo>
                  <a:lnTo>
                    <a:pt x="494" y="559"/>
                  </a:lnTo>
                  <a:lnTo>
                    <a:pt x="494" y="558"/>
                  </a:lnTo>
                  <a:lnTo>
                    <a:pt x="496" y="556"/>
                  </a:lnTo>
                  <a:lnTo>
                    <a:pt x="497" y="558"/>
                  </a:lnTo>
                  <a:lnTo>
                    <a:pt x="499" y="556"/>
                  </a:lnTo>
                  <a:lnTo>
                    <a:pt x="502" y="554"/>
                  </a:lnTo>
                  <a:lnTo>
                    <a:pt x="504" y="554"/>
                  </a:lnTo>
                  <a:close/>
                  <a:moveTo>
                    <a:pt x="491" y="540"/>
                  </a:moveTo>
                  <a:lnTo>
                    <a:pt x="492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4" y="543"/>
                  </a:lnTo>
                  <a:lnTo>
                    <a:pt x="494" y="543"/>
                  </a:lnTo>
                  <a:lnTo>
                    <a:pt x="492" y="545"/>
                  </a:lnTo>
                  <a:lnTo>
                    <a:pt x="492" y="547"/>
                  </a:lnTo>
                  <a:lnTo>
                    <a:pt x="491" y="547"/>
                  </a:lnTo>
                  <a:lnTo>
                    <a:pt x="491" y="547"/>
                  </a:lnTo>
                  <a:lnTo>
                    <a:pt x="491" y="545"/>
                  </a:lnTo>
                  <a:lnTo>
                    <a:pt x="491" y="545"/>
                  </a:lnTo>
                  <a:lnTo>
                    <a:pt x="491" y="543"/>
                  </a:lnTo>
                  <a:lnTo>
                    <a:pt x="491" y="542"/>
                  </a:lnTo>
                  <a:lnTo>
                    <a:pt x="491" y="540"/>
                  </a:lnTo>
                  <a:close/>
                  <a:moveTo>
                    <a:pt x="492" y="532"/>
                  </a:moveTo>
                  <a:lnTo>
                    <a:pt x="494" y="532"/>
                  </a:lnTo>
                  <a:lnTo>
                    <a:pt x="496" y="532"/>
                  </a:lnTo>
                  <a:lnTo>
                    <a:pt x="497" y="534"/>
                  </a:lnTo>
                  <a:lnTo>
                    <a:pt x="499" y="534"/>
                  </a:lnTo>
                  <a:lnTo>
                    <a:pt x="500" y="536"/>
                  </a:lnTo>
                  <a:lnTo>
                    <a:pt x="499" y="537"/>
                  </a:lnTo>
                  <a:lnTo>
                    <a:pt x="497" y="537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91" y="539"/>
                  </a:lnTo>
                  <a:lnTo>
                    <a:pt x="491" y="537"/>
                  </a:lnTo>
                  <a:lnTo>
                    <a:pt x="492" y="536"/>
                  </a:lnTo>
                  <a:lnTo>
                    <a:pt x="492" y="536"/>
                  </a:lnTo>
                  <a:lnTo>
                    <a:pt x="492" y="534"/>
                  </a:lnTo>
                  <a:lnTo>
                    <a:pt x="492" y="532"/>
                  </a:lnTo>
                  <a:close/>
                  <a:moveTo>
                    <a:pt x="496" y="509"/>
                  </a:moveTo>
                  <a:lnTo>
                    <a:pt x="496" y="510"/>
                  </a:lnTo>
                  <a:lnTo>
                    <a:pt x="496" y="512"/>
                  </a:lnTo>
                  <a:lnTo>
                    <a:pt x="494" y="515"/>
                  </a:lnTo>
                  <a:lnTo>
                    <a:pt x="492" y="517"/>
                  </a:lnTo>
                  <a:lnTo>
                    <a:pt x="491" y="518"/>
                  </a:lnTo>
                  <a:lnTo>
                    <a:pt x="489" y="518"/>
                  </a:lnTo>
                  <a:lnTo>
                    <a:pt x="488" y="517"/>
                  </a:lnTo>
                  <a:lnTo>
                    <a:pt x="489" y="515"/>
                  </a:lnTo>
                  <a:lnTo>
                    <a:pt x="491" y="515"/>
                  </a:lnTo>
                  <a:lnTo>
                    <a:pt x="491" y="514"/>
                  </a:lnTo>
                  <a:lnTo>
                    <a:pt x="489" y="514"/>
                  </a:lnTo>
                  <a:lnTo>
                    <a:pt x="489" y="514"/>
                  </a:lnTo>
                  <a:lnTo>
                    <a:pt x="488" y="512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91" y="510"/>
                  </a:lnTo>
                  <a:lnTo>
                    <a:pt x="494" y="510"/>
                  </a:lnTo>
                  <a:lnTo>
                    <a:pt x="494" y="509"/>
                  </a:lnTo>
                  <a:lnTo>
                    <a:pt x="496" y="509"/>
                  </a:lnTo>
                  <a:close/>
                  <a:moveTo>
                    <a:pt x="500" y="507"/>
                  </a:moveTo>
                  <a:lnTo>
                    <a:pt x="502" y="507"/>
                  </a:lnTo>
                  <a:lnTo>
                    <a:pt x="502" y="509"/>
                  </a:lnTo>
                  <a:lnTo>
                    <a:pt x="504" y="509"/>
                  </a:lnTo>
                  <a:lnTo>
                    <a:pt x="504" y="509"/>
                  </a:lnTo>
                  <a:lnTo>
                    <a:pt x="505" y="510"/>
                  </a:lnTo>
                  <a:lnTo>
                    <a:pt x="505" y="517"/>
                  </a:lnTo>
                  <a:lnTo>
                    <a:pt x="505" y="518"/>
                  </a:lnTo>
                  <a:lnTo>
                    <a:pt x="505" y="521"/>
                  </a:lnTo>
                  <a:lnTo>
                    <a:pt x="505" y="525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8"/>
                  </a:lnTo>
                  <a:lnTo>
                    <a:pt x="505" y="529"/>
                  </a:lnTo>
                  <a:lnTo>
                    <a:pt x="504" y="531"/>
                  </a:lnTo>
                  <a:lnTo>
                    <a:pt x="504" y="532"/>
                  </a:lnTo>
                  <a:lnTo>
                    <a:pt x="504" y="532"/>
                  </a:lnTo>
                  <a:lnTo>
                    <a:pt x="502" y="532"/>
                  </a:lnTo>
                  <a:lnTo>
                    <a:pt x="500" y="532"/>
                  </a:lnTo>
                  <a:lnTo>
                    <a:pt x="500" y="531"/>
                  </a:lnTo>
                  <a:lnTo>
                    <a:pt x="500" y="529"/>
                  </a:lnTo>
                  <a:lnTo>
                    <a:pt x="500" y="528"/>
                  </a:lnTo>
                  <a:lnTo>
                    <a:pt x="499" y="526"/>
                  </a:lnTo>
                  <a:lnTo>
                    <a:pt x="499" y="526"/>
                  </a:lnTo>
                  <a:lnTo>
                    <a:pt x="500" y="525"/>
                  </a:lnTo>
                  <a:lnTo>
                    <a:pt x="500" y="525"/>
                  </a:lnTo>
                  <a:lnTo>
                    <a:pt x="500" y="523"/>
                  </a:lnTo>
                  <a:lnTo>
                    <a:pt x="500" y="523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499" y="523"/>
                  </a:lnTo>
                  <a:lnTo>
                    <a:pt x="497" y="525"/>
                  </a:lnTo>
                  <a:lnTo>
                    <a:pt x="497" y="525"/>
                  </a:lnTo>
                  <a:lnTo>
                    <a:pt x="497" y="528"/>
                  </a:lnTo>
                  <a:lnTo>
                    <a:pt x="497" y="529"/>
                  </a:lnTo>
                  <a:lnTo>
                    <a:pt x="497" y="529"/>
                  </a:lnTo>
                  <a:lnTo>
                    <a:pt x="496" y="529"/>
                  </a:lnTo>
                  <a:lnTo>
                    <a:pt x="492" y="529"/>
                  </a:lnTo>
                  <a:lnTo>
                    <a:pt x="491" y="528"/>
                  </a:lnTo>
                  <a:lnTo>
                    <a:pt x="489" y="528"/>
                  </a:lnTo>
                  <a:lnTo>
                    <a:pt x="489" y="526"/>
                  </a:lnTo>
                  <a:lnTo>
                    <a:pt x="489" y="525"/>
                  </a:lnTo>
                  <a:lnTo>
                    <a:pt x="492" y="525"/>
                  </a:lnTo>
                  <a:lnTo>
                    <a:pt x="492" y="523"/>
                  </a:lnTo>
                  <a:lnTo>
                    <a:pt x="492" y="521"/>
                  </a:lnTo>
                  <a:lnTo>
                    <a:pt x="491" y="521"/>
                  </a:lnTo>
                  <a:lnTo>
                    <a:pt x="491" y="520"/>
                  </a:lnTo>
                  <a:lnTo>
                    <a:pt x="491" y="520"/>
                  </a:lnTo>
                  <a:lnTo>
                    <a:pt x="492" y="518"/>
                  </a:lnTo>
                  <a:lnTo>
                    <a:pt x="494" y="518"/>
                  </a:lnTo>
                  <a:lnTo>
                    <a:pt x="494" y="518"/>
                  </a:lnTo>
                  <a:lnTo>
                    <a:pt x="496" y="518"/>
                  </a:lnTo>
                  <a:lnTo>
                    <a:pt x="496" y="517"/>
                  </a:lnTo>
                  <a:lnTo>
                    <a:pt x="494" y="517"/>
                  </a:lnTo>
                  <a:lnTo>
                    <a:pt x="496" y="515"/>
                  </a:lnTo>
                  <a:lnTo>
                    <a:pt x="497" y="514"/>
                  </a:lnTo>
                  <a:lnTo>
                    <a:pt x="499" y="512"/>
                  </a:lnTo>
                  <a:lnTo>
                    <a:pt x="499" y="512"/>
                  </a:lnTo>
                  <a:lnTo>
                    <a:pt x="497" y="510"/>
                  </a:lnTo>
                  <a:lnTo>
                    <a:pt x="499" y="509"/>
                  </a:lnTo>
                  <a:lnTo>
                    <a:pt x="499" y="509"/>
                  </a:lnTo>
                  <a:lnTo>
                    <a:pt x="500" y="507"/>
                  </a:lnTo>
                  <a:close/>
                  <a:moveTo>
                    <a:pt x="492" y="495"/>
                  </a:moveTo>
                  <a:lnTo>
                    <a:pt x="492" y="496"/>
                  </a:lnTo>
                  <a:lnTo>
                    <a:pt x="494" y="499"/>
                  </a:lnTo>
                  <a:lnTo>
                    <a:pt x="496" y="502"/>
                  </a:lnTo>
                  <a:lnTo>
                    <a:pt x="496" y="506"/>
                  </a:lnTo>
                  <a:lnTo>
                    <a:pt x="494" y="507"/>
                  </a:lnTo>
                  <a:lnTo>
                    <a:pt x="491" y="509"/>
                  </a:lnTo>
                  <a:lnTo>
                    <a:pt x="491" y="509"/>
                  </a:lnTo>
                  <a:lnTo>
                    <a:pt x="489" y="509"/>
                  </a:lnTo>
                  <a:lnTo>
                    <a:pt x="488" y="506"/>
                  </a:lnTo>
                  <a:lnTo>
                    <a:pt x="489" y="501"/>
                  </a:lnTo>
                  <a:lnTo>
                    <a:pt x="491" y="499"/>
                  </a:lnTo>
                  <a:lnTo>
                    <a:pt x="489" y="498"/>
                  </a:lnTo>
                  <a:lnTo>
                    <a:pt x="489" y="496"/>
                  </a:lnTo>
                  <a:lnTo>
                    <a:pt x="489" y="496"/>
                  </a:lnTo>
                  <a:lnTo>
                    <a:pt x="492" y="495"/>
                  </a:lnTo>
                  <a:close/>
                  <a:moveTo>
                    <a:pt x="499" y="491"/>
                  </a:moveTo>
                  <a:lnTo>
                    <a:pt x="500" y="491"/>
                  </a:lnTo>
                  <a:lnTo>
                    <a:pt x="500" y="495"/>
                  </a:lnTo>
                  <a:lnTo>
                    <a:pt x="500" y="496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501"/>
                  </a:lnTo>
                  <a:lnTo>
                    <a:pt x="504" y="501"/>
                  </a:lnTo>
                  <a:lnTo>
                    <a:pt x="504" y="501"/>
                  </a:lnTo>
                  <a:lnTo>
                    <a:pt x="504" y="502"/>
                  </a:lnTo>
                  <a:lnTo>
                    <a:pt x="504" y="502"/>
                  </a:lnTo>
                  <a:lnTo>
                    <a:pt x="504" y="506"/>
                  </a:lnTo>
                  <a:lnTo>
                    <a:pt x="504" y="506"/>
                  </a:lnTo>
                  <a:lnTo>
                    <a:pt x="502" y="506"/>
                  </a:lnTo>
                  <a:lnTo>
                    <a:pt x="499" y="506"/>
                  </a:lnTo>
                  <a:lnTo>
                    <a:pt x="497" y="504"/>
                  </a:lnTo>
                  <a:lnTo>
                    <a:pt x="497" y="502"/>
                  </a:lnTo>
                  <a:lnTo>
                    <a:pt x="497" y="501"/>
                  </a:lnTo>
                  <a:lnTo>
                    <a:pt x="496" y="499"/>
                  </a:lnTo>
                  <a:lnTo>
                    <a:pt x="496" y="499"/>
                  </a:lnTo>
                  <a:lnTo>
                    <a:pt x="494" y="498"/>
                  </a:lnTo>
                  <a:lnTo>
                    <a:pt x="494" y="496"/>
                  </a:lnTo>
                  <a:lnTo>
                    <a:pt x="494" y="495"/>
                  </a:lnTo>
                  <a:lnTo>
                    <a:pt x="494" y="495"/>
                  </a:lnTo>
                  <a:lnTo>
                    <a:pt x="497" y="493"/>
                  </a:lnTo>
                  <a:lnTo>
                    <a:pt x="499" y="491"/>
                  </a:lnTo>
                  <a:close/>
                  <a:moveTo>
                    <a:pt x="496" y="488"/>
                  </a:moveTo>
                  <a:lnTo>
                    <a:pt x="497" y="490"/>
                  </a:lnTo>
                  <a:lnTo>
                    <a:pt x="499" y="490"/>
                  </a:lnTo>
                  <a:lnTo>
                    <a:pt x="499" y="490"/>
                  </a:lnTo>
                  <a:lnTo>
                    <a:pt x="497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4" y="491"/>
                  </a:lnTo>
                  <a:lnTo>
                    <a:pt x="494" y="490"/>
                  </a:lnTo>
                  <a:lnTo>
                    <a:pt x="494" y="490"/>
                  </a:lnTo>
                  <a:lnTo>
                    <a:pt x="496" y="488"/>
                  </a:lnTo>
                  <a:close/>
                  <a:moveTo>
                    <a:pt x="508" y="444"/>
                  </a:moveTo>
                  <a:lnTo>
                    <a:pt x="508" y="446"/>
                  </a:lnTo>
                  <a:lnTo>
                    <a:pt x="508" y="449"/>
                  </a:lnTo>
                  <a:lnTo>
                    <a:pt x="508" y="450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7" y="454"/>
                  </a:lnTo>
                  <a:lnTo>
                    <a:pt x="505" y="454"/>
                  </a:lnTo>
                  <a:lnTo>
                    <a:pt x="504" y="454"/>
                  </a:lnTo>
                  <a:lnTo>
                    <a:pt x="502" y="454"/>
                  </a:lnTo>
                  <a:lnTo>
                    <a:pt x="502" y="452"/>
                  </a:lnTo>
                  <a:lnTo>
                    <a:pt x="502" y="450"/>
                  </a:lnTo>
                  <a:lnTo>
                    <a:pt x="504" y="450"/>
                  </a:lnTo>
                  <a:lnTo>
                    <a:pt x="505" y="447"/>
                  </a:lnTo>
                  <a:lnTo>
                    <a:pt x="505" y="446"/>
                  </a:lnTo>
                  <a:lnTo>
                    <a:pt x="505" y="444"/>
                  </a:lnTo>
                  <a:lnTo>
                    <a:pt x="507" y="444"/>
                  </a:lnTo>
                  <a:lnTo>
                    <a:pt x="508" y="444"/>
                  </a:lnTo>
                  <a:close/>
                  <a:moveTo>
                    <a:pt x="496" y="436"/>
                  </a:moveTo>
                  <a:lnTo>
                    <a:pt x="496" y="436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9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6"/>
                  </a:lnTo>
                  <a:close/>
                  <a:moveTo>
                    <a:pt x="516" y="432"/>
                  </a:moveTo>
                  <a:lnTo>
                    <a:pt x="516" y="432"/>
                  </a:lnTo>
                  <a:lnTo>
                    <a:pt x="518" y="433"/>
                  </a:lnTo>
                  <a:lnTo>
                    <a:pt x="518" y="435"/>
                  </a:lnTo>
                  <a:lnTo>
                    <a:pt x="518" y="436"/>
                  </a:lnTo>
                  <a:lnTo>
                    <a:pt x="518" y="438"/>
                  </a:lnTo>
                  <a:lnTo>
                    <a:pt x="516" y="438"/>
                  </a:lnTo>
                  <a:lnTo>
                    <a:pt x="516" y="438"/>
                  </a:lnTo>
                  <a:lnTo>
                    <a:pt x="516" y="436"/>
                  </a:lnTo>
                  <a:lnTo>
                    <a:pt x="516" y="436"/>
                  </a:lnTo>
                  <a:lnTo>
                    <a:pt x="515" y="435"/>
                  </a:lnTo>
                  <a:lnTo>
                    <a:pt x="515" y="435"/>
                  </a:lnTo>
                  <a:lnTo>
                    <a:pt x="515" y="433"/>
                  </a:lnTo>
                  <a:lnTo>
                    <a:pt x="515" y="433"/>
                  </a:lnTo>
                  <a:lnTo>
                    <a:pt x="516" y="432"/>
                  </a:lnTo>
                  <a:close/>
                  <a:moveTo>
                    <a:pt x="524" y="428"/>
                  </a:moveTo>
                  <a:lnTo>
                    <a:pt x="526" y="430"/>
                  </a:lnTo>
                  <a:lnTo>
                    <a:pt x="529" y="430"/>
                  </a:lnTo>
                  <a:lnTo>
                    <a:pt x="530" y="432"/>
                  </a:lnTo>
                  <a:lnTo>
                    <a:pt x="530" y="433"/>
                  </a:lnTo>
                  <a:lnTo>
                    <a:pt x="529" y="435"/>
                  </a:lnTo>
                  <a:lnTo>
                    <a:pt x="529" y="435"/>
                  </a:lnTo>
                  <a:lnTo>
                    <a:pt x="527" y="436"/>
                  </a:lnTo>
                  <a:lnTo>
                    <a:pt x="522" y="438"/>
                  </a:lnTo>
                  <a:lnTo>
                    <a:pt x="521" y="438"/>
                  </a:lnTo>
                  <a:lnTo>
                    <a:pt x="521" y="436"/>
                  </a:lnTo>
                  <a:lnTo>
                    <a:pt x="521" y="435"/>
                  </a:lnTo>
                  <a:lnTo>
                    <a:pt x="519" y="435"/>
                  </a:lnTo>
                  <a:lnTo>
                    <a:pt x="521" y="433"/>
                  </a:lnTo>
                  <a:lnTo>
                    <a:pt x="522" y="432"/>
                  </a:lnTo>
                  <a:lnTo>
                    <a:pt x="522" y="432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2" y="428"/>
                  </a:lnTo>
                  <a:lnTo>
                    <a:pt x="524" y="428"/>
                  </a:lnTo>
                  <a:close/>
                  <a:moveTo>
                    <a:pt x="513" y="425"/>
                  </a:moveTo>
                  <a:lnTo>
                    <a:pt x="515" y="425"/>
                  </a:lnTo>
                  <a:lnTo>
                    <a:pt x="515" y="427"/>
                  </a:lnTo>
                  <a:lnTo>
                    <a:pt x="516" y="427"/>
                  </a:lnTo>
                  <a:lnTo>
                    <a:pt x="516" y="428"/>
                  </a:lnTo>
                  <a:lnTo>
                    <a:pt x="516" y="430"/>
                  </a:lnTo>
                  <a:lnTo>
                    <a:pt x="515" y="430"/>
                  </a:lnTo>
                  <a:lnTo>
                    <a:pt x="515" y="430"/>
                  </a:lnTo>
                  <a:lnTo>
                    <a:pt x="513" y="432"/>
                  </a:lnTo>
                  <a:lnTo>
                    <a:pt x="511" y="432"/>
                  </a:lnTo>
                  <a:lnTo>
                    <a:pt x="511" y="433"/>
                  </a:lnTo>
                  <a:lnTo>
                    <a:pt x="513" y="435"/>
                  </a:lnTo>
                  <a:lnTo>
                    <a:pt x="515" y="436"/>
                  </a:lnTo>
                  <a:lnTo>
                    <a:pt x="515" y="438"/>
                  </a:lnTo>
                  <a:lnTo>
                    <a:pt x="515" y="439"/>
                  </a:lnTo>
                  <a:lnTo>
                    <a:pt x="515" y="439"/>
                  </a:lnTo>
                  <a:lnTo>
                    <a:pt x="515" y="441"/>
                  </a:lnTo>
                  <a:lnTo>
                    <a:pt x="516" y="443"/>
                  </a:lnTo>
                  <a:lnTo>
                    <a:pt x="516" y="443"/>
                  </a:lnTo>
                  <a:lnTo>
                    <a:pt x="516" y="444"/>
                  </a:lnTo>
                  <a:lnTo>
                    <a:pt x="516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1" y="447"/>
                  </a:lnTo>
                  <a:lnTo>
                    <a:pt x="510" y="446"/>
                  </a:lnTo>
                  <a:lnTo>
                    <a:pt x="511" y="444"/>
                  </a:lnTo>
                  <a:lnTo>
                    <a:pt x="510" y="443"/>
                  </a:lnTo>
                  <a:lnTo>
                    <a:pt x="508" y="441"/>
                  </a:lnTo>
                  <a:lnTo>
                    <a:pt x="507" y="439"/>
                  </a:lnTo>
                  <a:lnTo>
                    <a:pt x="507" y="438"/>
                  </a:lnTo>
                  <a:lnTo>
                    <a:pt x="505" y="436"/>
                  </a:lnTo>
                  <a:lnTo>
                    <a:pt x="504" y="435"/>
                  </a:lnTo>
                  <a:lnTo>
                    <a:pt x="505" y="433"/>
                  </a:lnTo>
                  <a:lnTo>
                    <a:pt x="505" y="432"/>
                  </a:lnTo>
                  <a:lnTo>
                    <a:pt x="507" y="430"/>
                  </a:lnTo>
                  <a:lnTo>
                    <a:pt x="508" y="430"/>
                  </a:lnTo>
                  <a:lnTo>
                    <a:pt x="508" y="430"/>
                  </a:lnTo>
                  <a:lnTo>
                    <a:pt x="510" y="430"/>
                  </a:lnTo>
                  <a:lnTo>
                    <a:pt x="511" y="430"/>
                  </a:lnTo>
                  <a:lnTo>
                    <a:pt x="510" y="427"/>
                  </a:lnTo>
                  <a:lnTo>
                    <a:pt x="511" y="425"/>
                  </a:lnTo>
                  <a:lnTo>
                    <a:pt x="511" y="425"/>
                  </a:lnTo>
                  <a:lnTo>
                    <a:pt x="513" y="425"/>
                  </a:lnTo>
                  <a:close/>
                  <a:moveTo>
                    <a:pt x="515" y="419"/>
                  </a:moveTo>
                  <a:lnTo>
                    <a:pt x="515" y="419"/>
                  </a:lnTo>
                  <a:lnTo>
                    <a:pt x="515" y="419"/>
                  </a:lnTo>
                  <a:lnTo>
                    <a:pt x="515" y="421"/>
                  </a:lnTo>
                  <a:lnTo>
                    <a:pt x="515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0" y="421"/>
                  </a:lnTo>
                  <a:lnTo>
                    <a:pt x="510" y="421"/>
                  </a:lnTo>
                  <a:lnTo>
                    <a:pt x="510" y="419"/>
                  </a:lnTo>
                  <a:lnTo>
                    <a:pt x="513" y="419"/>
                  </a:lnTo>
                  <a:lnTo>
                    <a:pt x="515" y="419"/>
                  </a:lnTo>
                  <a:close/>
                  <a:moveTo>
                    <a:pt x="502" y="414"/>
                  </a:moveTo>
                  <a:lnTo>
                    <a:pt x="502" y="414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4"/>
                  </a:lnTo>
                  <a:lnTo>
                    <a:pt x="502" y="414"/>
                  </a:lnTo>
                  <a:close/>
                  <a:moveTo>
                    <a:pt x="511" y="384"/>
                  </a:moveTo>
                  <a:lnTo>
                    <a:pt x="516" y="386"/>
                  </a:lnTo>
                  <a:lnTo>
                    <a:pt x="519" y="386"/>
                  </a:lnTo>
                  <a:lnTo>
                    <a:pt x="519" y="387"/>
                  </a:lnTo>
                  <a:lnTo>
                    <a:pt x="519" y="389"/>
                  </a:lnTo>
                  <a:lnTo>
                    <a:pt x="519" y="391"/>
                  </a:lnTo>
                  <a:lnTo>
                    <a:pt x="521" y="391"/>
                  </a:lnTo>
                  <a:lnTo>
                    <a:pt x="521" y="392"/>
                  </a:lnTo>
                  <a:lnTo>
                    <a:pt x="519" y="394"/>
                  </a:lnTo>
                  <a:lnTo>
                    <a:pt x="519" y="394"/>
                  </a:lnTo>
                  <a:lnTo>
                    <a:pt x="519" y="395"/>
                  </a:lnTo>
                  <a:lnTo>
                    <a:pt x="519" y="397"/>
                  </a:lnTo>
                  <a:lnTo>
                    <a:pt x="518" y="397"/>
                  </a:lnTo>
                  <a:lnTo>
                    <a:pt x="518" y="397"/>
                  </a:lnTo>
                  <a:lnTo>
                    <a:pt x="516" y="397"/>
                  </a:lnTo>
                  <a:lnTo>
                    <a:pt x="515" y="399"/>
                  </a:lnTo>
                  <a:lnTo>
                    <a:pt x="516" y="399"/>
                  </a:lnTo>
                  <a:lnTo>
                    <a:pt x="516" y="400"/>
                  </a:lnTo>
                  <a:lnTo>
                    <a:pt x="518" y="402"/>
                  </a:lnTo>
                  <a:lnTo>
                    <a:pt x="519" y="403"/>
                  </a:lnTo>
                  <a:lnTo>
                    <a:pt x="521" y="405"/>
                  </a:lnTo>
                  <a:lnTo>
                    <a:pt x="519" y="405"/>
                  </a:lnTo>
                  <a:lnTo>
                    <a:pt x="519" y="406"/>
                  </a:lnTo>
                  <a:lnTo>
                    <a:pt x="518" y="408"/>
                  </a:lnTo>
                  <a:lnTo>
                    <a:pt x="516" y="408"/>
                  </a:lnTo>
                  <a:lnTo>
                    <a:pt x="516" y="410"/>
                  </a:lnTo>
                  <a:lnTo>
                    <a:pt x="515" y="411"/>
                  </a:lnTo>
                  <a:lnTo>
                    <a:pt x="515" y="411"/>
                  </a:lnTo>
                  <a:lnTo>
                    <a:pt x="513" y="411"/>
                  </a:lnTo>
                  <a:lnTo>
                    <a:pt x="511" y="411"/>
                  </a:lnTo>
                  <a:lnTo>
                    <a:pt x="510" y="411"/>
                  </a:lnTo>
                  <a:lnTo>
                    <a:pt x="508" y="411"/>
                  </a:lnTo>
                  <a:lnTo>
                    <a:pt x="507" y="410"/>
                  </a:lnTo>
                  <a:lnTo>
                    <a:pt x="507" y="410"/>
                  </a:lnTo>
                  <a:lnTo>
                    <a:pt x="507" y="408"/>
                  </a:lnTo>
                  <a:lnTo>
                    <a:pt x="508" y="406"/>
                  </a:lnTo>
                  <a:lnTo>
                    <a:pt x="508" y="403"/>
                  </a:lnTo>
                  <a:lnTo>
                    <a:pt x="510" y="399"/>
                  </a:lnTo>
                  <a:lnTo>
                    <a:pt x="510" y="395"/>
                  </a:lnTo>
                  <a:lnTo>
                    <a:pt x="510" y="395"/>
                  </a:lnTo>
                  <a:lnTo>
                    <a:pt x="510" y="394"/>
                  </a:lnTo>
                  <a:lnTo>
                    <a:pt x="510" y="394"/>
                  </a:lnTo>
                  <a:lnTo>
                    <a:pt x="510" y="392"/>
                  </a:lnTo>
                  <a:lnTo>
                    <a:pt x="510" y="392"/>
                  </a:lnTo>
                  <a:lnTo>
                    <a:pt x="511" y="389"/>
                  </a:lnTo>
                  <a:lnTo>
                    <a:pt x="511" y="389"/>
                  </a:lnTo>
                  <a:lnTo>
                    <a:pt x="511" y="387"/>
                  </a:lnTo>
                  <a:lnTo>
                    <a:pt x="511" y="386"/>
                  </a:lnTo>
                  <a:lnTo>
                    <a:pt x="511" y="386"/>
                  </a:lnTo>
                  <a:lnTo>
                    <a:pt x="511" y="384"/>
                  </a:lnTo>
                  <a:lnTo>
                    <a:pt x="511" y="384"/>
                  </a:lnTo>
                  <a:close/>
                  <a:moveTo>
                    <a:pt x="442" y="247"/>
                  </a:moveTo>
                  <a:lnTo>
                    <a:pt x="442" y="247"/>
                  </a:lnTo>
                  <a:lnTo>
                    <a:pt x="442" y="247"/>
                  </a:lnTo>
                  <a:lnTo>
                    <a:pt x="444" y="247"/>
                  </a:lnTo>
                  <a:lnTo>
                    <a:pt x="444" y="249"/>
                  </a:lnTo>
                  <a:lnTo>
                    <a:pt x="444" y="249"/>
                  </a:lnTo>
                  <a:lnTo>
                    <a:pt x="442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7"/>
                  </a:lnTo>
                  <a:lnTo>
                    <a:pt x="442" y="247"/>
                  </a:lnTo>
                  <a:lnTo>
                    <a:pt x="442" y="247"/>
                  </a:lnTo>
                  <a:close/>
                  <a:moveTo>
                    <a:pt x="0" y="145"/>
                  </a:moveTo>
                  <a:lnTo>
                    <a:pt x="2" y="145"/>
                  </a:lnTo>
                  <a:lnTo>
                    <a:pt x="2" y="145"/>
                  </a:lnTo>
                  <a:lnTo>
                    <a:pt x="2" y="14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0" y="145"/>
                  </a:lnTo>
                  <a:close/>
                  <a:moveTo>
                    <a:pt x="578" y="0"/>
                  </a:moveTo>
                  <a:lnTo>
                    <a:pt x="578" y="1"/>
                  </a:lnTo>
                  <a:lnTo>
                    <a:pt x="579" y="5"/>
                  </a:lnTo>
                  <a:lnTo>
                    <a:pt x="579" y="6"/>
                  </a:lnTo>
                  <a:lnTo>
                    <a:pt x="581" y="6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9"/>
                  </a:lnTo>
                  <a:lnTo>
                    <a:pt x="582" y="9"/>
                  </a:lnTo>
                  <a:lnTo>
                    <a:pt x="582" y="11"/>
                  </a:lnTo>
                  <a:lnTo>
                    <a:pt x="582" y="11"/>
                  </a:lnTo>
                  <a:lnTo>
                    <a:pt x="582" y="13"/>
                  </a:lnTo>
                  <a:lnTo>
                    <a:pt x="584" y="14"/>
                  </a:lnTo>
                  <a:lnTo>
                    <a:pt x="584" y="16"/>
                  </a:lnTo>
                  <a:lnTo>
                    <a:pt x="584" y="17"/>
                  </a:lnTo>
                  <a:lnTo>
                    <a:pt x="584" y="19"/>
                  </a:lnTo>
                  <a:lnTo>
                    <a:pt x="586" y="20"/>
                  </a:lnTo>
                  <a:lnTo>
                    <a:pt x="586" y="22"/>
                  </a:lnTo>
                  <a:lnTo>
                    <a:pt x="586" y="22"/>
                  </a:lnTo>
                  <a:lnTo>
                    <a:pt x="587" y="24"/>
                  </a:lnTo>
                  <a:lnTo>
                    <a:pt x="587" y="25"/>
                  </a:lnTo>
                  <a:lnTo>
                    <a:pt x="589" y="25"/>
                  </a:lnTo>
                  <a:lnTo>
                    <a:pt x="590" y="27"/>
                  </a:lnTo>
                  <a:lnTo>
                    <a:pt x="590" y="27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0" y="30"/>
                  </a:lnTo>
                  <a:lnTo>
                    <a:pt x="589" y="33"/>
                  </a:lnTo>
                  <a:lnTo>
                    <a:pt x="589" y="33"/>
                  </a:lnTo>
                  <a:lnTo>
                    <a:pt x="590" y="35"/>
                  </a:lnTo>
                  <a:lnTo>
                    <a:pt x="590" y="36"/>
                  </a:lnTo>
                  <a:lnTo>
                    <a:pt x="590" y="36"/>
                  </a:lnTo>
                  <a:lnTo>
                    <a:pt x="590" y="38"/>
                  </a:lnTo>
                  <a:lnTo>
                    <a:pt x="589" y="38"/>
                  </a:lnTo>
                  <a:lnTo>
                    <a:pt x="587" y="39"/>
                  </a:lnTo>
                  <a:lnTo>
                    <a:pt x="587" y="39"/>
                  </a:lnTo>
                  <a:lnTo>
                    <a:pt x="589" y="39"/>
                  </a:lnTo>
                  <a:lnTo>
                    <a:pt x="589" y="41"/>
                  </a:lnTo>
                  <a:lnTo>
                    <a:pt x="589" y="42"/>
                  </a:lnTo>
                  <a:lnTo>
                    <a:pt x="589" y="42"/>
                  </a:lnTo>
                  <a:lnTo>
                    <a:pt x="587" y="42"/>
                  </a:lnTo>
                  <a:lnTo>
                    <a:pt x="587" y="44"/>
                  </a:lnTo>
                  <a:lnTo>
                    <a:pt x="589" y="44"/>
                  </a:lnTo>
                  <a:lnTo>
                    <a:pt x="589" y="44"/>
                  </a:lnTo>
                  <a:lnTo>
                    <a:pt x="592" y="46"/>
                  </a:lnTo>
                  <a:lnTo>
                    <a:pt x="592" y="47"/>
                  </a:lnTo>
                  <a:lnTo>
                    <a:pt x="592" y="47"/>
                  </a:lnTo>
                  <a:lnTo>
                    <a:pt x="590" y="49"/>
                  </a:lnTo>
                  <a:lnTo>
                    <a:pt x="590" y="49"/>
                  </a:lnTo>
                  <a:lnTo>
                    <a:pt x="590" y="50"/>
                  </a:lnTo>
                  <a:lnTo>
                    <a:pt x="590" y="50"/>
                  </a:lnTo>
                  <a:lnTo>
                    <a:pt x="592" y="50"/>
                  </a:lnTo>
                  <a:lnTo>
                    <a:pt x="592" y="52"/>
                  </a:lnTo>
                  <a:lnTo>
                    <a:pt x="595" y="53"/>
                  </a:lnTo>
                  <a:lnTo>
                    <a:pt x="597" y="57"/>
                  </a:lnTo>
                  <a:lnTo>
                    <a:pt x="597" y="58"/>
                  </a:lnTo>
                  <a:lnTo>
                    <a:pt x="597" y="61"/>
                  </a:lnTo>
                  <a:lnTo>
                    <a:pt x="597" y="63"/>
                  </a:lnTo>
                  <a:lnTo>
                    <a:pt x="597" y="64"/>
                  </a:lnTo>
                  <a:lnTo>
                    <a:pt x="598" y="68"/>
                  </a:lnTo>
                  <a:lnTo>
                    <a:pt x="600" y="68"/>
                  </a:lnTo>
                  <a:lnTo>
                    <a:pt x="600" y="71"/>
                  </a:lnTo>
                  <a:lnTo>
                    <a:pt x="600" y="71"/>
                  </a:lnTo>
                  <a:lnTo>
                    <a:pt x="600" y="72"/>
                  </a:lnTo>
                  <a:lnTo>
                    <a:pt x="600" y="74"/>
                  </a:lnTo>
                  <a:lnTo>
                    <a:pt x="601" y="77"/>
                  </a:lnTo>
                  <a:lnTo>
                    <a:pt x="600" y="79"/>
                  </a:lnTo>
                  <a:lnTo>
                    <a:pt x="600" y="79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3" y="80"/>
                  </a:lnTo>
                  <a:lnTo>
                    <a:pt x="604" y="80"/>
                  </a:lnTo>
                  <a:lnTo>
                    <a:pt x="608" y="80"/>
                  </a:lnTo>
                  <a:lnTo>
                    <a:pt x="611" y="80"/>
                  </a:lnTo>
                  <a:lnTo>
                    <a:pt x="612" y="82"/>
                  </a:lnTo>
                  <a:lnTo>
                    <a:pt x="612" y="87"/>
                  </a:lnTo>
                  <a:lnTo>
                    <a:pt x="611" y="91"/>
                  </a:lnTo>
                  <a:lnTo>
                    <a:pt x="609" y="96"/>
                  </a:lnTo>
                  <a:lnTo>
                    <a:pt x="608" y="98"/>
                  </a:lnTo>
                  <a:lnTo>
                    <a:pt x="608" y="98"/>
                  </a:lnTo>
                  <a:lnTo>
                    <a:pt x="604" y="99"/>
                  </a:lnTo>
                  <a:lnTo>
                    <a:pt x="600" y="101"/>
                  </a:lnTo>
                  <a:lnTo>
                    <a:pt x="598" y="102"/>
                  </a:lnTo>
                  <a:lnTo>
                    <a:pt x="595" y="104"/>
                  </a:lnTo>
                  <a:lnTo>
                    <a:pt x="595" y="104"/>
                  </a:lnTo>
                  <a:lnTo>
                    <a:pt x="593" y="105"/>
                  </a:lnTo>
                  <a:lnTo>
                    <a:pt x="593" y="105"/>
                  </a:lnTo>
                  <a:lnTo>
                    <a:pt x="592" y="107"/>
                  </a:lnTo>
                  <a:lnTo>
                    <a:pt x="592" y="107"/>
                  </a:lnTo>
                  <a:lnTo>
                    <a:pt x="590" y="109"/>
                  </a:lnTo>
                  <a:lnTo>
                    <a:pt x="590" y="110"/>
                  </a:lnTo>
                  <a:lnTo>
                    <a:pt x="592" y="112"/>
                  </a:lnTo>
                  <a:lnTo>
                    <a:pt x="592" y="112"/>
                  </a:lnTo>
                  <a:lnTo>
                    <a:pt x="592" y="113"/>
                  </a:lnTo>
                  <a:lnTo>
                    <a:pt x="592" y="113"/>
                  </a:lnTo>
                  <a:lnTo>
                    <a:pt x="593" y="115"/>
                  </a:lnTo>
                  <a:lnTo>
                    <a:pt x="593" y="115"/>
                  </a:lnTo>
                  <a:lnTo>
                    <a:pt x="592" y="115"/>
                  </a:lnTo>
                  <a:lnTo>
                    <a:pt x="592" y="115"/>
                  </a:lnTo>
                  <a:lnTo>
                    <a:pt x="590" y="116"/>
                  </a:lnTo>
                  <a:lnTo>
                    <a:pt x="590" y="120"/>
                  </a:lnTo>
                  <a:lnTo>
                    <a:pt x="590" y="120"/>
                  </a:lnTo>
                  <a:lnTo>
                    <a:pt x="590" y="123"/>
                  </a:lnTo>
                  <a:lnTo>
                    <a:pt x="592" y="124"/>
                  </a:lnTo>
                  <a:lnTo>
                    <a:pt x="592" y="129"/>
                  </a:lnTo>
                  <a:lnTo>
                    <a:pt x="593" y="131"/>
                  </a:lnTo>
                  <a:lnTo>
                    <a:pt x="592" y="132"/>
                  </a:lnTo>
                  <a:lnTo>
                    <a:pt x="590" y="134"/>
                  </a:lnTo>
                  <a:lnTo>
                    <a:pt x="590" y="134"/>
                  </a:lnTo>
                  <a:lnTo>
                    <a:pt x="590" y="135"/>
                  </a:lnTo>
                  <a:lnTo>
                    <a:pt x="590" y="135"/>
                  </a:lnTo>
                  <a:lnTo>
                    <a:pt x="592" y="139"/>
                  </a:lnTo>
                  <a:lnTo>
                    <a:pt x="593" y="140"/>
                  </a:lnTo>
                  <a:lnTo>
                    <a:pt x="593" y="142"/>
                  </a:lnTo>
                  <a:lnTo>
                    <a:pt x="593" y="143"/>
                  </a:lnTo>
                  <a:lnTo>
                    <a:pt x="593" y="143"/>
                  </a:lnTo>
                  <a:lnTo>
                    <a:pt x="593" y="145"/>
                  </a:lnTo>
                  <a:lnTo>
                    <a:pt x="590" y="145"/>
                  </a:lnTo>
                  <a:lnTo>
                    <a:pt x="590" y="146"/>
                  </a:lnTo>
                  <a:lnTo>
                    <a:pt x="589" y="146"/>
                  </a:lnTo>
                  <a:lnTo>
                    <a:pt x="589" y="145"/>
                  </a:lnTo>
                  <a:lnTo>
                    <a:pt x="587" y="145"/>
                  </a:lnTo>
                  <a:lnTo>
                    <a:pt x="587" y="146"/>
                  </a:lnTo>
                  <a:lnTo>
                    <a:pt x="586" y="148"/>
                  </a:lnTo>
                  <a:lnTo>
                    <a:pt x="586" y="150"/>
                  </a:lnTo>
                  <a:lnTo>
                    <a:pt x="584" y="151"/>
                  </a:lnTo>
                  <a:lnTo>
                    <a:pt x="584" y="153"/>
                  </a:lnTo>
                  <a:lnTo>
                    <a:pt x="582" y="154"/>
                  </a:lnTo>
                  <a:lnTo>
                    <a:pt x="582" y="156"/>
                  </a:lnTo>
                  <a:lnTo>
                    <a:pt x="582" y="157"/>
                  </a:lnTo>
                  <a:lnTo>
                    <a:pt x="581" y="159"/>
                  </a:lnTo>
                  <a:lnTo>
                    <a:pt x="579" y="161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6" y="164"/>
                  </a:lnTo>
                  <a:lnTo>
                    <a:pt x="574" y="165"/>
                  </a:lnTo>
                  <a:lnTo>
                    <a:pt x="574" y="168"/>
                  </a:lnTo>
                  <a:lnTo>
                    <a:pt x="573" y="168"/>
                  </a:lnTo>
                  <a:lnTo>
                    <a:pt x="573" y="172"/>
                  </a:lnTo>
                  <a:lnTo>
                    <a:pt x="573" y="175"/>
                  </a:lnTo>
                  <a:lnTo>
                    <a:pt x="573" y="176"/>
                  </a:lnTo>
                  <a:lnTo>
                    <a:pt x="571" y="176"/>
                  </a:lnTo>
                  <a:lnTo>
                    <a:pt x="570" y="178"/>
                  </a:lnTo>
                  <a:lnTo>
                    <a:pt x="570" y="180"/>
                  </a:lnTo>
                  <a:lnTo>
                    <a:pt x="570" y="183"/>
                  </a:lnTo>
                  <a:lnTo>
                    <a:pt x="571" y="187"/>
                  </a:lnTo>
                  <a:lnTo>
                    <a:pt x="571" y="189"/>
                  </a:lnTo>
                  <a:lnTo>
                    <a:pt x="571" y="191"/>
                  </a:lnTo>
                  <a:lnTo>
                    <a:pt x="570" y="192"/>
                  </a:lnTo>
                  <a:lnTo>
                    <a:pt x="571" y="192"/>
                  </a:lnTo>
                  <a:lnTo>
                    <a:pt x="571" y="192"/>
                  </a:lnTo>
                  <a:lnTo>
                    <a:pt x="571" y="194"/>
                  </a:lnTo>
                  <a:lnTo>
                    <a:pt x="571" y="194"/>
                  </a:lnTo>
                  <a:lnTo>
                    <a:pt x="571" y="195"/>
                  </a:lnTo>
                  <a:lnTo>
                    <a:pt x="570" y="195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7" y="198"/>
                  </a:lnTo>
                  <a:lnTo>
                    <a:pt x="567" y="202"/>
                  </a:lnTo>
                  <a:lnTo>
                    <a:pt x="565" y="203"/>
                  </a:lnTo>
                  <a:lnTo>
                    <a:pt x="565" y="205"/>
                  </a:lnTo>
                  <a:lnTo>
                    <a:pt x="565" y="205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8"/>
                  </a:lnTo>
                  <a:lnTo>
                    <a:pt x="563" y="208"/>
                  </a:lnTo>
                  <a:lnTo>
                    <a:pt x="563" y="208"/>
                  </a:lnTo>
                  <a:lnTo>
                    <a:pt x="562" y="208"/>
                  </a:lnTo>
                  <a:lnTo>
                    <a:pt x="562" y="209"/>
                  </a:lnTo>
                  <a:lnTo>
                    <a:pt x="562" y="211"/>
                  </a:lnTo>
                  <a:lnTo>
                    <a:pt x="562" y="213"/>
                  </a:lnTo>
                  <a:lnTo>
                    <a:pt x="562" y="216"/>
                  </a:lnTo>
                  <a:lnTo>
                    <a:pt x="562" y="217"/>
                  </a:lnTo>
                  <a:lnTo>
                    <a:pt x="563" y="219"/>
                  </a:lnTo>
                  <a:lnTo>
                    <a:pt x="563" y="220"/>
                  </a:lnTo>
                  <a:lnTo>
                    <a:pt x="565" y="220"/>
                  </a:lnTo>
                  <a:lnTo>
                    <a:pt x="565" y="220"/>
                  </a:lnTo>
                  <a:lnTo>
                    <a:pt x="567" y="222"/>
                  </a:lnTo>
                  <a:lnTo>
                    <a:pt x="565" y="222"/>
                  </a:lnTo>
                  <a:lnTo>
                    <a:pt x="565" y="222"/>
                  </a:lnTo>
                  <a:lnTo>
                    <a:pt x="565" y="224"/>
                  </a:lnTo>
                  <a:lnTo>
                    <a:pt x="565" y="225"/>
                  </a:lnTo>
                  <a:lnTo>
                    <a:pt x="565" y="227"/>
                  </a:lnTo>
                  <a:lnTo>
                    <a:pt x="567" y="227"/>
                  </a:lnTo>
                  <a:lnTo>
                    <a:pt x="567" y="228"/>
                  </a:lnTo>
                  <a:lnTo>
                    <a:pt x="568" y="230"/>
                  </a:lnTo>
                  <a:lnTo>
                    <a:pt x="567" y="232"/>
                  </a:lnTo>
                  <a:lnTo>
                    <a:pt x="568" y="235"/>
                  </a:lnTo>
                  <a:lnTo>
                    <a:pt x="570" y="236"/>
                  </a:lnTo>
                  <a:lnTo>
                    <a:pt x="570" y="236"/>
                  </a:lnTo>
                  <a:lnTo>
                    <a:pt x="570" y="238"/>
                  </a:lnTo>
                  <a:lnTo>
                    <a:pt x="568" y="238"/>
                  </a:lnTo>
                  <a:lnTo>
                    <a:pt x="568" y="239"/>
                  </a:lnTo>
                  <a:lnTo>
                    <a:pt x="568" y="241"/>
                  </a:lnTo>
                  <a:lnTo>
                    <a:pt x="570" y="243"/>
                  </a:lnTo>
                  <a:lnTo>
                    <a:pt x="570" y="243"/>
                  </a:lnTo>
                  <a:lnTo>
                    <a:pt x="571" y="243"/>
                  </a:lnTo>
                  <a:lnTo>
                    <a:pt x="573" y="243"/>
                  </a:lnTo>
                  <a:lnTo>
                    <a:pt x="573" y="244"/>
                  </a:lnTo>
                  <a:lnTo>
                    <a:pt x="573" y="244"/>
                  </a:lnTo>
                  <a:lnTo>
                    <a:pt x="573" y="246"/>
                  </a:lnTo>
                  <a:lnTo>
                    <a:pt x="571" y="247"/>
                  </a:lnTo>
                  <a:lnTo>
                    <a:pt x="571" y="250"/>
                  </a:lnTo>
                  <a:lnTo>
                    <a:pt x="571" y="254"/>
                  </a:lnTo>
                  <a:lnTo>
                    <a:pt x="571" y="255"/>
                  </a:lnTo>
                  <a:lnTo>
                    <a:pt x="571" y="257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0" y="258"/>
                  </a:lnTo>
                  <a:lnTo>
                    <a:pt x="570" y="258"/>
                  </a:lnTo>
                  <a:lnTo>
                    <a:pt x="568" y="260"/>
                  </a:lnTo>
                  <a:lnTo>
                    <a:pt x="568" y="261"/>
                  </a:lnTo>
                  <a:lnTo>
                    <a:pt x="568" y="261"/>
                  </a:lnTo>
                  <a:lnTo>
                    <a:pt x="567" y="263"/>
                  </a:lnTo>
                  <a:lnTo>
                    <a:pt x="567" y="265"/>
                  </a:lnTo>
                  <a:lnTo>
                    <a:pt x="565" y="266"/>
                  </a:lnTo>
                  <a:lnTo>
                    <a:pt x="565" y="266"/>
                  </a:lnTo>
                  <a:lnTo>
                    <a:pt x="565" y="268"/>
                  </a:lnTo>
                  <a:lnTo>
                    <a:pt x="565" y="269"/>
                  </a:lnTo>
                  <a:lnTo>
                    <a:pt x="563" y="272"/>
                  </a:lnTo>
                  <a:lnTo>
                    <a:pt x="563" y="274"/>
                  </a:lnTo>
                  <a:lnTo>
                    <a:pt x="562" y="274"/>
                  </a:lnTo>
                  <a:lnTo>
                    <a:pt x="562" y="274"/>
                  </a:lnTo>
                  <a:lnTo>
                    <a:pt x="562" y="276"/>
                  </a:lnTo>
                  <a:lnTo>
                    <a:pt x="563" y="276"/>
                  </a:lnTo>
                  <a:lnTo>
                    <a:pt x="563" y="277"/>
                  </a:lnTo>
                  <a:lnTo>
                    <a:pt x="563" y="277"/>
                  </a:lnTo>
                  <a:lnTo>
                    <a:pt x="563" y="279"/>
                  </a:lnTo>
                  <a:lnTo>
                    <a:pt x="563" y="280"/>
                  </a:lnTo>
                  <a:lnTo>
                    <a:pt x="565" y="283"/>
                  </a:lnTo>
                  <a:lnTo>
                    <a:pt x="563" y="285"/>
                  </a:lnTo>
                  <a:lnTo>
                    <a:pt x="563" y="287"/>
                  </a:lnTo>
                  <a:lnTo>
                    <a:pt x="563" y="288"/>
                  </a:lnTo>
                  <a:lnTo>
                    <a:pt x="563" y="288"/>
                  </a:lnTo>
                  <a:lnTo>
                    <a:pt x="562" y="290"/>
                  </a:lnTo>
                  <a:lnTo>
                    <a:pt x="560" y="290"/>
                  </a:lnTo>
                  <a:lnTo>
                    <a:pt x="559" y="291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7" y="293"/>
                  </a:lnTo>
                  <a:lnTo>
                    <a:pt x="557" y="293"/>
                  </a:lnTo>
                  <a:lnTo>
                    <a:pt x="556" y="295"/>
                  </a:lnTo>
                  <a:lnTo>
                    <a:pt x="554" y="295"/>
                  </a:lnTo>
                  <a:lnTo>
                    <a:pt x="554" y="296"/>
                  </a:lnTo>
                  <a:lnTo>
                    <a:pt x="554" y="298"/>
                  </a:lnTo>
                  <a:lnTo>
                    <a:pt x="554" y="298"/>
                  </a:lnTo>
                  <a:lnTo>
                    <a:pt x="552" y="299"/>
                  </a:lnTo>
                  <a:lnTo>
                    <a:pt x="552" y="301"/>
                  </a:lnTo>
                  <a:lnTo>
                    <a:pt x="552" y="302"/>
                  </a:lnTo>
                  <a:lnTo>
                    <a:pt x="554" y="304"/>
                  </a:lnTo>
                  <a:lnTo>
                    <a:pt x="554" y="306"/>
                  </a:lnTo>
                  <a:lnTo>
                    <a:pt x="552" y="307"/>
                  </a:lnTo>
                  <a:lnTo>
                    <a:pt x="552" y="309"/>
                  </a:lnTo>
                  <a:lnTo>
                    <a:pt x="552" y="310"/>
                  </a:lnTo>
                  <a:lnTo>
                    <a:pt x="554" y="310"/>
                  </a:lnTo>
                  <a:lnTo>
                    <a:pt x="552" y="312"/>
                  </a:lnTo>
                  <a:lnTo>
                    <a:pt x="552" y="313"/>
                  </a:lnTo>
                  <a:lnTo>
                    <a:pt x="552" y="317"/>
                  </a:lnTo>
                  <a:lnTo>
                    <a:pt x="554" y="318"/>
                  </a:lnTo>
                  <a:lnTo>
                    <a:pt x="556" y="320"/>
                  </a:lnTo>
                  <a:lnTo>
                    <a:pt x="556" y="323"/>
                  </a:lnTo>
                  <a:lnTo>
                    <a:pt x="556" y="324"/>
                  </a:lnTo>
                  <a:lnTo>
                    <a:pt x="556" y="328"/>
                  </a:lnTo>
                  <a:lnTo>
                    <a:pt x="557" y="328"/>
                  </a:lnTo>
                  <a:lnTo>
                    <a:pt x="557" y="329"/>
                  </a:lnTo>
                  <a:lnTo>
                    <a:pt x="557" y="329"/>
                  </a:lnTo>
                  <a:lnTo>
                    <a:pt x="557" y="331"/>
                  </a:lnTo>
                  <a:lnTo>
                    <a:pt x="556" y="332"/>
                  </a:lnTo>
                  <a:lnTo>
                    <a:pt x="554" y="332"/>
                  </a:lnTo>
                  <a:lnTo>
                    <a:pt x="552" y="334"/>
                  </a:lnTo>
                  <a:lnTo>
                    <a:pt x="551" y="334"/>
                  </a:lnTo>
                  <a:lnTo>
                    <a:pt x="551" y="335"/>
                  </a:lnTo>
                  <a:lnTo>
                    <a:pt x="549" y="335"/>
                  </a:lnTo>
                  <a:lnTo>
                    <a:pt x="549" y="337"/>
                  </a:lnTo>
                  <a:lnTo>
                    <a:pt x="549" y="340"/>
                  </a:lnTo>
                  <a:lnTo>
                    <a:pt x="549" y="342"/>
                  </a:lnTo>
                  <a:lnTo>
                    <a:pt x="549" y="343"/>
                  </a:lnTo>
                  <a:lnTo>
                    <a:pt x="548" y="345"/>
                  </a:lnTo>
                  <a:lnTo>
                    <a:pt x="548" y="345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6" y="347"/>
                  </a:lnTo>
                  <a:lnTo>
                    <a:pt x="546" y="347"/>
                  </a:lnTo>
                  <a:lnTo>
                    <a:pt x="545" y="347"/>
                  </a:lnTo>
                  <a:lnTo>
                    <a:pt x="546" y="348"/>
                  </a:lnTo>
                  <a:lnTo>
                    <a:pt x="546" y="351"/>
                  </a:lnTo>
                  <a:lnTo>
                    <a:pt x="546" y="351"/>
                  </a:lnTo>
                  <a:lnTo>
                    <a:pt x="546" y="353"/>
                  </a:lnTo>
                  <a:lnTo>
                    <a:pt x="546" y="354"/>
                  </a:lnTo>
                  <a:lnTo>
                    <a:pt x="545" y="354"/>
                  </a:lnTo>
                  <a:lnTo>
                    <a:pt x="545" y="354"/>
                  </a:lnTo>
                  <a:lnTo>
                    <a:pt x="545" y="356"/>
                  </a:lnTo>
                  <a:lnTo>
                    <a:pt x="543" y="356"/>
                  </a:lnTo>
                  <a:lnTo>
                    <a:pt x="545" y="358"/>
                  </a:lnTo>
                  <a:lnTo>
                    <a:pt x="545" y="359"/>
                  </a:lnTo>
                  <a:lnTo>
                    <a:pt x="546" y="359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3" y="362"/>
                  </a:lnTo>
                  <a:lnTo>
                    <a:pt x="543" y="364"/>
                  </a:lnTo>
                  <a:lnTo>
                    <a:pt x="541" y="365"/>
                  </a:lnTo>
                  <a:lnTo>
                    <a:pt x="541" y="367"/>
                  </a:lnTo>
                  <a:lnTo>
                    <a:pt x="543" y="369"/>
                  </a:lnTo>
                  <a:lnTo>
                    <a:pt x="543" y="370"/>
                  </a:lnTo>
                  <a:lnTo>
                    <a:pt x="543" y="375"/>
                  </a:lnTo>
                  <a:lnTo>
                    <a:pt x="543" y="378"/>
                  </a:lnTo>
                  <a:lnTo>
                    <a:pt x="543" y="380"/>
                  </a:lnTo>
                  <a:lnTo>
                    <a:pt x="543" y="381"/>
                  </a:lnTo>
                  <a:lnTo>
                    <a:pt x="543" y="381"/>
                  </a:lnTo>
                  <a:lnTo>
                    <a:pt x="543" y="384"/>
                  </a:lnTo>
                  <a:lnTo>
                    <a:pt x="545" y="387"/>
                  </a:lnTo>
                  <a:lnTo>
                    <a:pt x="545" y="389"/>
                  </a:lnTo>
                  <a:lnTo>
                    <a:pt x="545" y="389"/>
                  </a:lnTo>
                  <a:lnTo>
                    <a:pt x="543" y="391"/>
                  </a:lnTo>
                  <a:lnTo>
                    <a:pt x="541" y="391"/>
                  </a:lnTo>
                  <a:lnTo>
                    <a:pt x="541" y="391"/>
                  </a:lnTo>
                  <a:lnTo>
                    <a:pt x="540" y="391"/>
                  </a:lnTo>
                  <a:lnTo>
                    <a:pt x="540" y="391"/>
                  </a:lnTo>
                  <a:lnTo>
                    <a:pt x="540" y="392"/>
                  </a:lnTo>
                  <a:lnTo>
                    <a:pt x="540" y="392"/>
                  </a:lnTo>
                  <a:lnTo>
                    <a:pt x="540" y="394"/>
                  </a:lnTo>
                  <a:lnTo>
                    <a:pt x="540" y="395"/>
                  </a:lnTo>
                  <a:lnTo>
                    <a:pt x="540" y="397"/>
                  </a:lnTo>
                  <a:lnTo>
                    <a:pt x="538" y="399"/>
                  </a:lnTo>
                  <a:lnTo>
                    <a:pt x="540" y="399"/>
                  </a:lnTo>
                  <a:lnTo>
                    <a:pt x="540" y="402"/>
                  </a:lnTo>
                  <a:lnTo>
                    <a:pt x="538" y="405"/>
                  </a:lnTo>
                  <a:lnTo>
                    <a:pt x="540" y="406"/>
                  </a:lnTo>
                  <a:lnTo>
                    <a:pt x="540" y="406"/>
                  </a:lnTo>
                  <a:lnTo>
                    <a:pt x="543" y="408"/>
                  </a:lnTo>
                  <a:lnTo>
                    <a:pt x="545" y="408"/>
                  </a:lnTo>
                  <a:lnTo>
                    <a:pt x="545" y="410"/>
                  </a:lnTo>
                  <a:lnTo>
                    <a:pt x="545" y="410"/>
                  </a:lnTo>
                  <a:lnTo>
                    <a:pt x="543" y="411"/>
                  </a:lnTo>
                  <a:lnTo>
                    <a:pt x="543" y="411"/>
                  </a:lnTo>
                  <a:lnTo>
                    <a:pt x="543" y="413"/>
                  </a:lnTo>
                  <a:lnTo>
                    <a:pt x="543" y="414"/>
                  </a:lnTo>
                  <a:lnTo>
                    <a:pt x="545" y="416"/>
                  </a:lnTo>
                  <a:lnTo>
                    <a:pt x="545" y="416"/>
                  </a:lnTo>
                  <a:lnTo>
                    <a:pt x="545" y="417"/>
                  </a:lnTo>
                  <a:lnTo>
                    <a:pt x="545" y="419"/>
                  </a:lnTo>
                  <a:lnTo>
                    <a:pt x="545" y="421"/>
                  </a:lnTo>
                  <a:lnTo>
                    <a:pt x="546" y="422"/>
                  </a:lnTo>
                  <a:lnTo>
                    <a:pt x="545" y="422"/>
                  </a:lnTo>
                  <a:lnTo>
                    <a:pt x="545" y="424"/>
                  </a:lnTo>
                  <a:lnTo>
                    <a:pt x="543" y="425"/>
                  </a:lnTo>
                  <a:lnTo>
                    <a:pt x="543" y="425"/>
                  </a:lnTo>
                  <a:lnTo>
                    <a:pt x="543" y="427"/>
                  </a:lnTo>
                  <a:lnTo>
                    <a:pt x="543" y="428"/>
                  </a:lnTo>
                  <a:lnTo>
                    <a:pt x="543" y="430"/>
                  </a:lnTo>
                  <a:lnTo>
                    <a:pt x="551" y="430"/>
                  </a:lnTo>
                  <a:lnTo>
                    <a:pt x="552" y="430"/>
                  </a:lnTo>
                  <a:lnTo>
                    <a:pt x="554" y="432"/>
                  </a:lnTo>
                  <a:lnTo>
                    <a:pt x="552" y="433"/>
                  </a:lnTo>
                  <a:lnTo>
                    <a:pt x="552" y="433"/>
                  </a:lnTo>
                  <a:lnTo>
                    <a:pt x="552" y="436"/>
                  </a:lnTo>
                  <a:lnTo>
                    <a:pt x="551" y="436"/>
                  </a:lnTo>
                  <a:lnTo>
                    <a:pt x="549" y="436"/>
                  </a:lnTo>
                  <a:lnTo>
                    <a:pt x="548" y="436"/>
                  </a:lnTo>
                  <a:lnTo>
                    <a:pt x="546" y="436"/>
                  </a:lnTo>
                  <a:lnTo>
                    <a:pt x="545" y="436"/>
                  </a:lnTo>
                  <a:lnTo>
                    <a:pt x="541" y="436"/>
                  </a:lnTo>
                  <a:lnTo>
                    <a:pt x="540" y="436"/>
                  </a:lnTo>
                  <a:lnTo>
                    <a:pt x="540" y="438"/>
                  </a:lnTo>
                  <a:lnTo>
                    <a:pt x="540" y="439"/>
                  </a:lnTo>
                  <a:lnTo>
                    <a:pt x="543" y="439"/>
                  </a:lnTo>
                  <a:lnTo>
                    <a:pt x="546" y="439"/>
                  </a:lnTo>
                  <a:lnTo>
                    <a:pt x="548" y="441"/>
                  </a:lnTo>
                  <a:lnTo>
                    <a:pt x="549" y="444"/>
                  </a:lnTo>
                  <a:lnTo>
                    <a:pt x="551" y="444"/>
                  </a:lnTo>
                  <a:lnTo>
                    <a:pt x="551" y="446"/>
                  </a:lnTo>
                  <a:lnTo>
                    <a:pt x="548" y="449"/>
                  </a:lnTo>
                  <a:lnTo>
                    <a:pt x="548" y="449"/>
                  </a:lnTo>
                  <a:lnTo>
                    <a:pt x="546" y="450"/>
                  </a:lnTo>
                  <a:lnTo>
                    <a:pt x="545" y="450"/>
                  </a:lnTo>
                  <a:lnTo>
                    <a:pt x="545" y="454"/>
                  </a:lnTo>
                  <a:lnTo>
                    <a:pt x="545" y="455"/>
                  </a:lnTo>
                  <a:lnTo>
                    <a:pt x="546" y="457"/>
                  </a:lnTo>
                  <a:lnTo>
                    <a:pt x="546" y="457"/>
                  </a:lnTo>
                  <a:lnTo>
                    <a:pt x="546" y="458"/>
                  </a:lnTo>
                  <a:lnTo>
                    <a:pt x="543" y="460"/>
                  </a:lnTo>
                  <a:lnTo>
                    <a:pt x="543" y="462"/>
                  </a:lnTo>
                  <a:lnTo>
                    <a:pt x="543" y="462"/>
                  </a:lnTo>
                  <a:lnTo>
                    <a:pt x="545" y="463"/>
                  </a:lnTo>
                  <a:lnTo>
                    <a:pt x="545" y="465"/>
                  </a:lnTo>
                  <a:lnTo>
                    <a:pt x="545" y="466"/>
                  </a:lnTo>
                  <a:lnTo>
                    <a:pt x="546" y="469"/>
                  </a:lnTo>
                  <a:lnTo>
                    <a:pt x="545" y="469"/>
                  </a:lnTo>
                  <a:lnTo>
                    <a:pt x="545" y="471"/>
                  </a:lnTo>
                  <a:lnTo>
                    <a:pt x="543" y="473"/>
                  </a:lnTo>
                  <a:lnTo>
                    <a:pt x="541" y="474"/>
                  </a:lnTo>
                  <a:lnTo>
                    <a:pt x="541" y="476"/>
                  </a:lnTo>
                  <a:lnTo>
                    <a:pt x="541" y="477"/>
                  </a:lnTo>
                  <a:lnTo>
                    <a:pt x="541" y="477"/>
                  </a:lnTo>
                  <a:lnTo>
                    <a:pt x="543" y="479"/>
                  </a:lnTo>
                  <a:lnTo>
                    <a:pt x="543" y="480"/>
                  </a:lnTo>
                  <a:lnTo>
                    <a:pt x="541" y="480"/>
                  </a:lnTo>
                  <a:lnTo>
                    <a:pt x="540" y="480"/>
                  </a:lnTo>
                  <a:lnTo>
                    <a:pt x="540" y="482"/>
                  </a:lnTo>
                  <a:lnTo>
                    <a:pt x="537" y="485"/>
                  </a:lnTo>
                  <a:lnTo>
                    <a:pt x="537" y="485"/>
                  </a:lnTo>
                  <a:lnTo>
                    <a:pt x="537" y="487"/>
                  </a:lnTo>
                  <a:lnTo>
                    <a:pt x="535" y="488"/>
                  </a:lnTo>
                  <a:lnTo>
                    <a:pt x="533" y="491"/>
                  </a:lnTo>
                  <a:lnTo>
                    <a:pt x="533" y="493"/>
                  </a:lnTo>
                  <a:lnTo>
                    <a:pt x="533" y="495"/>
                  </a:lnTo>
                  <a:lnTo>
                    <a:pt x="535" y="495"/>
                  </a:lnTo>
                  <a:lnTo>
                    <a:pt x="537" y="496"/>
                  </a:lnTo>
                  <a:lnTo>
                    <a:pt x="537" y="499"/>
                  </a:lnTo>
                  <a:lnTo>
                    <a:pt x="535" y="501"/>
                  </a:lnTo>
                  <a:lnTo>
                    <a:pt x="533" y="502"/>
                  </a:lnTo>
                  <a:lnTo>
                    <a:pt x="532" y="504"/>
                  </a:lnTo>
                  <a:lnTo>
                    <a:pt x="532" y="504"/>
                  </a:lnTo>
                  <a:lnTo>
                    <a:pt x="532" y="507"/>
                  </a:lnTo>
                  <a:lnTo>
                    <a:pt x="532" y="509"/>
                  </a:lnTo>
                  <a:lnTo>
                    <a:pt x="532" y="509"/>
                  </a:lnTo>
                  <a:lnTo>
                    <a:pt x="532" y="510"/>
                  </a:lnTo>
                  <a:lnTo>
                    <a:pt x="530" y="512"/>
                  </a:lnTo>
                  <a:lnTo>
                    <a:pt x="529" y="512"/>
                  </a:lnTo>
                  <a:lnTo>
                    <a:pt x="527" y="514"/>
                  </a:lnTo>
                  <a:lnTo>
                    <a:pt x="526" y="514"/>
                  </a:lnTo>
                  <a:lnTo>
                    <a:pt x="526" y="515"/>
                  </a:lnTo>
                  <a:lnTo>
                    <a:pt x="524" y="517"/>
                  </a:lnTo>
                  <a:lnTo>
                    <a:pt x="524" y="518"/>
                  </a:lnTo>
                  <a:lnTo>
                    <a:pt x="519" y="520"/>
                  </a:lnTo>
                  <a:lnTo>
                    <a:pt x="519" y="521"/>
                  </a:lnTo>
                  <a:lnTo>
                    <a:pt x="518" y="521"/>
                  </a:lnTo>
                  <a:lnTo>
                    <a:pt x="518" y="525"/>
                  </a:lnTo>
                  <a:lnTo>
                    <a:pt x="519" y="526"/>
                  </a:lnTo>
                  <a:lnTo>
                    <a:pt x="519" y="528"/>
                  </a:lnTo>
                  <a:lnTo>
                    <a:pt x="519" y="531"/>
                  </a:lnTo>
                  <a:lnTo>
                    <a:pt x="519" y="532"/>
                  </a:lnTo>
                  <a:lnTo>
                    <a:pt x="519" y="534"/>
                  </a:lnTo>
                  <a:lnTo>
                    <a:pt x="521" y="536"/>
                  </a:lnTo>
                  <a:lnTo>
                    <a:pt x="522" y="539"/>
                  </a:lnTo>
                  <a:lnTo>
                    <a:pt x="522" y="540"/>
                  </a:lnTo>
                  <a:lnTo>
                    <a:pt x="522" y="542"/>
                  </a:lnTo>
                  <a:lnTo>
                    <a:pt x="524" y="543"/>
                  </a:lnTo>
                  <a:lnTo>
                    <a:pt x="524" y="545"/>
                  </a:lnTo>
                  <a:lnTo>
                    <a:pt x="524" y="547"/>
                  </a:lnTo>
                  <a:lnTo>
                    <a:pt x="526" y="547"/>
                  </a:lnTo>
                  <a:lnTo>
                    <a:pt x="527" y="545"/>
                  </a:lnTo>
                  <a:lnTo>
                    <a:pt x="529" y="545"/>
                  </a:lnTo>
                  <a:lnTo>
                    <a:pt x="529" y="543"/>
                  </a:lnTo>
                  <a:lnTo>
                    <a:pt x="532" y="543"/>
                  </a:lnTo>
                  <a:lnTo>
                    <a:pt x="533" y="543"/>
                  </a:lnTo>
                  <a:lnTo>
                    <a:pt x="535" y="543"/>
                  </a:lnTo>
                  <a:lnTo>
                    <a:pt x="535" y="543"/>
                  </a:lnTo>
                  <a:lnTo>
                    <a:pt x="537" y="545"/>
                  </a:lnTo>
                  <a:lnTo>
                    <a:pt x="537" y="547"/>
                  </a:lnTo>
                  <a:lnTo>
                    <a:pt x="537" y="550"/>
                  </a:lnTo>
                  <a:lnTo>
                    <a:pt x="537" y="551"/>
                  </a:lnTo>
                  <a:lnTo>
                    <a:pt x="535" y="551"/>
                  </a:lnTo>
                  <a:lnTo>
                    <a:pt x="535" y="553"/>
                  </a:lnTo>
                  <a:lnTo>
                    <a:pt x="535" y="554"/>
                  </a:lnTo>
                  <a:lnTo>
                    <a:pt x="537" y="554"/>
                  </a:lnTo>
                  <a:lnTo>
                    <a:pt x="537" y="556"/>
                  </a:lnTo>
                  <a:lnTo>
                    <a:pt x="535" y="559"/>
                  </a:lnTo>
                  <a:lnTo>
                    <a:pt x="535" y="561"/>
                  </a:lnTo>
                  <a:lnTo>
                    <a:pt x="537" y="562"/>
                  </a:lnTo>
                  <a:lnTo>
                    <a:pt x="537" y="564"/>
                  </a:lnTo>
                  <a:lnTo>
                    <a:pt x="538" y="566"/>
                  </a:lnTo>
                  <a:lnTo>
                    <a:pt x="540" y="567"/>
                  </a:lnTo>
                  <a:lnTo>
                    <a:pt x="541" y="567"/>
                  </a:lnTo>
                  <a:lnTo>
                    <a:pt x="541" y="569"/>
                  </a:lnTo>
                  <a:lnTo>
                    <a:pt x="541" y="570"/>
                  </a:lnTo>
                  <a:lnTo>
                    <a:pt x="545" y="570"/>
                  </a:lnTo>
                  <a:lnTo>
                    <a:pt x="549" y="570"/>
                  </a:lnTo>
                  <a:lnTo>
                    <a:pt x="556" y="570"/>
                  </a:lnTo>
                  <a:lnTo>
                    <a:pt x="563" y="570"/>
                  </a:lnTo>
                  <a:lnTo>
                    <a:pt x="570" y="570"/>
                  </a:lnTo>
                  <a:lnTo>
                    <a:pt x="574" y="572"/>
                  </a:lnTo>
                  <a:lnTo>
                    <a:pt x="578" y="573"/>
                  </a:lnTo>
                  <a:lnTo>
                    <a:pt x="581" y="573"/>
                  </a:lnTo>
                  <a:lnTo>
                    <a:pt x="586" y="573"/>
                  </a:lnTo>
                  <a:lnTo>
                    <a:pt x="589" y="575"/>
                  </a:lnTo>
                  <a:lnTo>
                    <a:pt x="590" y="575"/>
                  </a:lnTo>
                  <a:lnTo>
                    <a:pt x="592" y="575"/>
                  </a:lnTo>
                  <a:lnTo>
                    <a:pt x="592" y="577"/>
                  </a:lnTo>
                  <a:lnTo>
                    <a:pt x="584" y="575"/>
                  </a:lnTo>
                  <a:lnTo>
                    <a:pt x="582" y="575"/>
                  </a:lnTo>
                  <a:lnTo>
                    <a:pt x="581" y="573"/>
                  </a:lnTo>
                  <a:lnTo>
                    <a:pt x="578" y="575"/>
                  </a:lnTo>
                  <a:lnTo>
                    <a:pt x="576" y="578"/>
                  </a:lnTo>
                  <a:lnTo>
                    <a:pt x="576" y="580"/>
                  </a:lnTo>
                  <a:lnTo>
                    <a:pt x="573" y="580"/>
                  </a:lnTo>
                  <a:lnTo>
                    <a:pt x="571" y="580"/>
                  </a:lnTo>
                  <a:lnTo>
                    <a:pt x="563" y="583"/>
                  </a:lnTo>
                  <a:lnTo>
                    <a:pt x="562" y="583"/>
                  </a:lnTo>
                  <a:lnTo>
                    <a:pt x="560" y="584"/>
                  </a:lnTo>
                  <a:lnTo>
                    <a:pt x="559" y="584"/>
                  </a:lnTo>
                  <a:lnTo>
                    <a:pt x="557" y="588"/>
                  </a:lnTo>
                  <a:lnTo>
                    <a:pt x="559" y="589"/>
                  </a:lnTo>
                  <a:lnTo>
                    <a:pt x="556" y="594"/>
                  </a:lnTo>
                  <a:lnTo>
                    <a:pt x="556" y="597"/>
                  </a:lnTo>
                  <a:lnTo>
                    <a:pt x="556" y="599"/>
                  </a:lnTo>
                  <a:lnTo>
                    <a:pt x="556" y="600"/>
                  </a:lnTo>
                  <a:lnTo>
                    <a:pt x="556" y="605"/>
                  </a:lnTo>
                  <a:lnTo>
                    <a:pt x="554" y="606"/>
                  </a:lnTo>
                  <a:lnTo>
                    <a:pt x="551" y="606"/>
                  </a:lnTo>
                  <a:lnTo>
                    <a:pt x="549" y="606"/>
                  </a:lnTo>
                  <a:lnTo>
                    <a:pt x="546" y="605"/>
                  </a:lnTo>
                  <a:lnTo>
                    <a:pt x="543" y="603"/>
                  </a:lnTo>
                  <a:lnTo>
                    <a:pt x="540" y="603"/>
                  </a:lnTo>
                  <a:lnTo>
                    <a:pt x="538" y="602"/>
                  </a:lnTo>
                  <a:lnTo>
                    <a:pt x="535" y="599"/>
                  </a:lnTo>
                  <a:lnTo>
                    <a:pt x="535" y="597"/>
                  </a:lnTo>
                  <a:lnTo>
                    <a:pt x="535" y="597"/>
                  </a:lnTo>
                  <a:lnTo>
                    <a:pt x="537" y="594"/>
                  </a:lnTo>
                  <a:lnTo>
                    <a:pt x="537" y="594"/>
                  </a:lnTo>
                  <a:lnTo>
                    <a:pt x="540" y="594"/>
                  </a:lnTo>
                  <a:lnTo>
                    <a:pt x="541" y="594"/>
                  </a:lnTo>
                  <a:lnTo>
                    <a:pt x="543" y="595"/>
                  </a:lnTo>
                  <a:lnTo>
                    <a:pt x="543" y="597"/>
                  </a:lnTo>
                  <a:lnTo>
                    <a:pt x="543" y="599"/>
                  </a:lnTo>
                  <a:lnTo>
                    <a:pt x="543" y="599"/>
                  </a:lnTo>
                  <a:lnTo>
                    <a:pt x="543" y="600"/>
                  </a:lnTo>
                  <a:lnTo>
                    <a:pt x="545" y="599"/>
                  </a:lnTo>
                  <a:lnTo>
                    <a:pt x="545" y="594"/>
                  </a:lnTo>
                  <a:lnTo>
                    <a:pt x="549" y="592"/>
                  </a:lnTo>
                  <a:lnTo>
                    <a:pt x="551" y="591"/>
                  </a:lnTo>
                  <a:lnTo>
                    <a:pt x="552" y="588"/>
                  </a:lnTo>
                  <a:lnTo>
                    <a:pt x="552" y="588"/>
                  </a:lnTo>
                  <a:lnTo>
                    <a:pt x="552" y="586"/>
                  </a:lnTo>
                  <a:lnTo>
                    <a:pt x="552" y="586"/>
                  </a:lnTo>
                  <a:lnTo>
                    <a:pt x="549" y="584"/>
                  </a:lnTo>
                  <a:lnTo>
                    <a:pt x="543" y="589"/>
                  </a:lnTo>
                  <a:lnTo>
                    <a:pt x="540" y="591"/>
                  </a:lnTo>
                  <a:lnTo>
                    <a:pt x="537" y="592"/>
                  </a:lnTo>
                  <a:lnTo>
                    <a:pt x="535" y="594"/>
                  </a:lnTo>
                  <a:lnTo>
                    <a:pt x="533" y="595"/>
                  </a:lnTo>
                  <a:lnTo>
                    <a:pt x="533" y="597"/>
                  </a:lnTo>
                  <a:lnTo>
                    <a:pt x="533" y="599"/>
                  </a:lnTo>
                  <a:lnTo>
                    <a:pt x="530" y="597"/>
                  </a:lnTo>
                  <a:lnTo>
                    <a:pt x="527" y="595"/>
                  </a:lnTo>
                  <a:lnTo>
                    <a:pt x="526" y="594"/>
                  </a:lnTo>
                  <a:lnTo>
                    <a:pt x="527" y="592"/>
                  </a:lnTo>
                  <a:lnTo>
                    <a:pt x="527" y="592"/>
                  </a:lnTo>
                  <a:lnTo>
                    <a:pt x="527" y="588"/>
                  </a:lnTo>
                  <a:lnTo>
                    <a:pt x="529" y="588"/>
                  </a:lnTo>
                  <a:lnTo>
                    <a:pt x="529" y="586"/>
                  </a:lnTo>
                  <a:lnTo>
                    <a:pt x="530" y="584"/>
                  </a:lnTo>
                  <a:lnTo>
                    <a:pt x="532" y="584"/>
                  </a:lnTo>
                  <a:lnTo>
                    <a:pt x="532" y="584"/>
                  </a:lnTo>
                  <a:lnTo>
                    <a:pt x="532" y="586"/>
                  </a:lnTo>
                  <a:lnTo>
                    <a:pt x="535" y="586"/>
                  </a:lnTo>
                  <a:lnTo>
                    <a:pt x="540" y="583"/>
                  </a:lnTo>
                  <a:lnTo>
                    <a:pt x="541" y="583"/>
                  </a:lnTo>
                  <a:lnTo>
                    <a:pt x="545" y="583"/>
                  </a:lnTo>
                  <a:lnTo>
                    <a:pt x="546" y="583"/>
                  </a:lnTo>
                  <a:lnTo>
                    <a:pt x="548" y="583"/>
                  </a:lnTo>
                  <a:lnTo>
                    <a:pt x="548" y="581"/>
                  </a:lnTo>
                  <a:lnTo>
                    <a:pt x="546" y="581"/>
                  </a:lnTo>
                  <a:lnTo>
                    <a:pt x="543" y="581"/>
                  </a:lnTo>
                  <a:lnTo>
                    <a:pt x="538" y="580"/>
                  </a:lnTo>
                  <a:lnTo>
                    <a:pt x="537" y="581"/>
                  </a:lnTo>
                  <a:lnTo>
                    <a:pt x="535" y="583"/>
                  </a:lnTo>
                  <a:lnTo>
                    <a:pt x="533" y="581"/>
                  </a:lnTo>
                  <a:lnTo>
                    <a:pt x="533" y="581"/>
                  </a:lnTo>
                  <a:lnTo>
                    <a:pt x="532" y="580"/>
                  </a:lnTo>
                  <a:lnTo>
                    <a:pt x="530" y="580"/>
                  </a:lnTo>
                  <a:lnTo>
                    <a:pt x="530" y="581"/>
                  </a:lnTo>
                  <a:lnTo>
                    <a:pt x="530" y="583"/>
                  </a:lnTo>
                  <a:lnTo>
                    <a:pt x="529" y="584"/>
                  </a:lnTo>
                  <a:lnTo>
                    <a:pt x="527" y="586"/>
                  </a:lnTo>
                  <a:lnTo>
                    <a:pt x="526" y="588"/>
                  </a:lnTo>
                  <a:lnTo>
                    <a:pt x="526" y="589"/>
                  </a:lnTo>
                  <a:lnTo>
                    <a:pt x="526" y="591"/>
                  </a:lnTo>
                  <a:lnTo>
                    <a:pt x="526" y="591"/>
                  </a:lnTo>
                  <a:lnTo>
                    <a:pt x="524" y="591"/>
                  </a:lnTo>
                  <a:lnTo>
                    <a:pt x="521" y="591"/>
                  </a:lnTo>
                  <a:lnTo>
                    <a:pt x="519" y="589"/>
                  </a:lnTo>
                  <a:lnTo>
                    <a:pt x="519" y="588"/>
                  </a:lnTo>
                  <a:lnTo>
                    <a:pt x="518" y="586"/>
                  </a:lnTo>
                  <a:lnTo>
                    <a:pt x="521" y="584"/>
                  </a:lnTo>
                  <a:lnTo>
                    <a:pt x="522" y="584"/>
                  </a:lnTo>
                  <a:lnTo>
                    <a:pt x="524" y="581"/>
                  </a:lnTo>
                  <a:lnTo>
                    <a:pt x="526" y="580"/>
                  </a:lnTo>
                  <a:lnTo>
                    <a:pt x="524" y="580"/>
                  </a:lnTo>
                  <a:lnTo>
                    <a:pt x="524" y="580"/>
                  </a:lnTo>
                  <a:lnTo>
                    <a:pt x="524" y="581"/>
                  </a:lnTo>
                  <a:lnTo>
                    <a:pt x="522" y="583"/>
                  </a:lnTo>
                  <a:lnTo>
                    <a:pt x="521" y="581"/>
                  </a:lnTo>
                  <a:lnTo>
                    <a:pt x="518" y="583"/>
                  </a:lnTo>
                  <a:lnTo>
                    <a:pt x="516" y="583"/>
                  </a:lnTo>
                  <a:lnTo>
                    <a:pt x="513" y="583"/>
                  </a:lnTo>
                  <a:lnTo>
                    <a:pt x="511" y="583"/>
                  </a:lnTo>
                  <a:lnTo>
                    <a:pt x="511" y="581"/>
                  </a:lnTo>
                  <a:lnTo>
                    <a:pt x="511" y="580"/>
                  </a:lnTo>
                  <a:lnTo>
                    <a:pt x="511" y="578"/>
                  </a:lnTo>
                  <a:lnTo>
                    <a:pt x="511" y="578"/>
                  </a:lnTo>
                  <a:lnTo>
                    <a:pt x="510" y="578"/>
                  </a:lnTo>
                  <a:lnTo>
                    <a:pt x="510" y="577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508" y="572"/>
                  </a:lnTo>
                  <a:lnTo>
                    <a:pt x="508" y="572"/>
                  </a:lnTo>
                  <a:lnTo>
                    <a:pt x="510" y="572"/>
                  </a:lnTo>
                  <a:lnTo>
                    <a:pt x="510" y="573"/>
                  </a:lnTo>
                  <a:lnTo>
                    <a:pt x="511" y="573"/>
                  </a:lnTo>
                  <a:lnTo>
                    <a:pt x="515" y="575"/>
                  </a:lnTo>
                  <a:lnTo>
                    <a:pt x="516" y="575"/>
                  </a:lnTo>
                  <a:lnTo>
                    <a:pt x="516" y="573"/>
                  </a:lnTo>
                  <a:lnTo>
                    <a:pt x="516" y="573"/>
                  </a:lnTo>
                  <a:lnTo>
                    <a:pt x="516" y="572"/>
                  </a:lnTo>
                  <a:lnTo>
                    <a:pt x="518" y="572"/>
                  </a:lnTo>
                  <a:lnTo>
                    <a:pt x="519" y="573"/>
                  </a:lnTo>
                  <a:lnTo>
                    <a:pt x="519" y="573"/>
                  </a:lnTo>
                  <a:lnTo>
                    <a:pt x="522" y="573"/>
                  </a:lnTo>
                  <a:lnTo>
                    <a:pt x="522" y="573"/>
                  </a:lnTo>
                  <a:lnTo>
                    <a:pt x="524" y="573"/>
                  </a:lnTo>
                  <a:lnTo>
                    <a:pt x="527" y="570"/>
                  </a:lnTo>
                  <a:lnTo>
                    <a:pt x="529" y="569"/>
                  </a:lnTo>
                  <a:lnTo>
                    <a:pt x="529" y="569"/>
                  </a:lnTo>
                  <a:lnTo>
                    <a:pt x="530" y="569"/>
                  </a:lnTo>
                  <a:lnTo>
                    <a:pt x="530" y="570"/>
                  </a:lnTo>
                  <a:lnTo>
                    <a:pt x="530" y="570"/>
                  </a:lnTo>
                  <a:lnTo>
                    <a:pt x="532" y="572"/>
                  </a:lnTo>
                  <a:lnTo>
                    <a:pt x="532" y="573"/>
                  </a:lnTo>
                  <a:lnTo>
                    <a:pt x="532" y="573"/>
                  </a:lnTo>
                  <a:lnTo>
                    <a:pt x="532" y="575"/>
                  </a:lnTo>
                  <a:lnTo>
                    <a:pt x="530" y="577"/>
                  </a:lnTo>
                  <a:lnTo>
                    <a:pt x="530" y="577"/>
                  </a:lnTo>
                  <a:lnTo>
                    <a:pt x="532" y="578"/>
                  </a:lnTo>
                  <a:lnTo>
                    <a:pt x="532" y="577"/>
                  </a:lnTo>
                  <a:lnTo>
                    <a:pt x="533" y="577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3"/>
                  </a:lnTo>
                  <a:lnTo>
                    <a:pt x="532" y="570"/>
                  </a:lnTo>
                  <a:lnTo>
                    <a:pt x="532" y="570"/>
                  </a:lnTo>
                  <a:lnTo>
                    <a:pt x="532" y="569"/>
                  </a:lnTo>
                  <a:lnTo>
                    <a:pt x="533" y="569"/>
                  </a:lnTo>
                  <a:lnTo>
                    <a:pt x="533" y="567"/>
                  </a:lnTo>
                  <a:lnTo>
                    <a:pt x="533" y="566"/>
                  </a:lnTo>
                  <a:lnTo>
                    <a:pt x="533" y="564"/>
                  </a:lnTo>
                  <a:lnTo>
                    <a:pt x="530" y="562"/>
                  </a:lnTo>
                  <a:lnTo>
                    <a:pt x="524" y="559"/>
                  </a:lnTo>
                  <a:lnTo>
                    <a:pt x="524" y="559"/>
                  </a:lnTo>
                  <a:lnTo>
                    <a:pt x="524" y="561"/>
                  </a:lnTo>
                  <a:lnTo>
                    <a:pt x="524" y="561"/>
                  </a:lnTo>
                  <a:lnTo>
                    <a:pt x="526" y="561"/>
                  </a:lnTo>
                  <a:lnTo>
                    <a:pt x="529" y="562"/>
                  </a:lnTo>
                  <a:lnTo>
                    <a:pt x="530" y="564"/>
                  </a:lnTo>
                  <a:lnTo>
                    <a:pt x="532" y="564"/>
                  </a:lnTo>
                  <a:lnTo>
                    <a:pt x="532" y="566"/>
                  </a:lnTo>
                  <a:lnTo>
                    <a:pt x="532" y="566"/>
                  </a:lnTo>
                  <a:lnTo>
                    <a:pt x="527" y="567"/>
                  </a:lnTo>
                  <a:lnTo>
                    <a:pt x="524" y="570"/>
                  </a:lnTo>
                  <a:lnTo>
                    <a:pt x="521" y="572"/>
                  </a:lnTo>
                  <a:lnTo>
                    <a:pt x="519" y="570"/>
                  </a:lnTo>
                  <a:lnTo>
                    <a:pt x="518" y="569"/>
                  </a:lnTo>
                  <a:lnTo>
                    <a:pt x="518" y="567"/>
                  </a:lnTo>
                  <a:lnTo>
                    <a:pt x="516" y="566"/>
                  </a:lnTo>
                  <a:lnTo>
                    <a:pt x="515" y="566"/>
                  </a:lnTo>
                  <a:lnTo>
                    <a:pt x="515" y="566"/>
                  </a:lnTo>
                  <a:lnTo>
                    <a:pt x="513" y="566"/>
                  </a:lnTo>
                  <a:lnTo>
                    <a:pt x="513" y="566"/>
                  </a:lnTo>
                  <a:lnTo>
                    <a:pt x="510" y="564"/>
                  </a:lnTo>
                  <a:lnTo>
                    <a:pt x="510" y="564"/>
                  </a:lnTo>
                  <a:lnTo>
                    <a:pt x="511" y="562"/>
                  </a:lnTo>
                  <a:lnTo>
                    <a:pt x="513" y="562"/>
                  </a:lnTo>
                  <a:lnTo>
                    <a:pt x="513" y="558"/>
                  </a:lnTo>
                  <a:lnTo>
                    <a:pt x="513" y="556"/>
                  </a:lnTo>
                  <a:lnTo>
                    <a:pt x="510" y="554"/>
                  </a:lnTo>
                  <a:lnTo>
                    <a:pt x="508" y="554"/>
                  </a:lnTo>
                  <a:lnTo>
                    <a:pt x="507" y="554"/>
                  </a:lnTo>
                  <a:lnTo>
                    <a:pt x="507" y="554"/>
                  </a:lnTo>
                  <a:lnTo>
                    <a:pt x="505" y="554"/>
                  </a:lnTo>
                  <a:lnTo>
                    <a:pt x="504" y="553"/>
                  </a:lnTo>
                  <a:lnTo>
                    <a:pt x="502" y="553"/>
                  </a:lnTo>
                  <a:lnTo>
                    <a:pt x="500" y="551"/>
                  </a:lnTo>
                  <a:lnTo>
                    <a:pt x="497" y="548"/>
                  </a:lnTo>
                  <a:lnTo>
                    <a:pt x="497" y="547"/>
                  </a:lnTo>
                  <a:lnTo>
                    <a:pt x="496" y="545"/>
                  </a:lnTo>
                  <a:lnTo>
                    <a:pt x="500" y="545"/>
                  </a:lnTo>
                  <a:lnTo>
                    <a:pt x="502" y="545"/>
                  </a:lnTo>
                  <a:lnTo>
                    <a:pt x="502" y="543"/>
                  </a:lnTo>
                  <a:lnTo>
                    <a:pt x="502" y="542"/>
                  </a:lnTo>
                  <a:lnTo>
                    <a:pt x="500" y="540"/>
                  </a:lnTo>
                  <a:lnTo>
                    <a:pt x="502" y="540"/>
                  </a:lnTo>
                  <a:lnTo>
                    <a:pt x="502" y="539"/>
                  </a:lnTo>
                  <a:lnTo>
                    <a:pt x="504" y="539"/>
                  </a:lnTo>
                  <a:lnTo>
                    <a:pt x="507" y="542"/>
                  </a:lnTo>
                  <a:lnTo>
                    <a:pt x="507" y="542"/>
                  </a:lnTo>
                  <a:lnTo>
                    <a:pt x="510" y="547"/>
                  </a:lnTo>
                  <a:lnTo>
                    <a:pt x="510" y="547"/>
                  </a:lnTo>
                  <a:lnTo>
                    <a:pt x="510" y="548"/>
                  </a:lnTo>
                  <a:lnTo>
                    <a:pt x="515" y="550"/>
                  </a:lnTo>
                  <a:lnTo>
                    <a:pt x="515" y="550"/>
                  </a:lnTo>
                  <a:lnTo>
                    <a:pt x="515" y="548"/>
                  </a:lnTo>
                  <a:lnTo>
                    <a:pt x="516" y="545"/>
                  </a:lnTo>
                  <a:lnTo>
                    <a:pt x="518" y="545"/>
                  </a:lnTo>
                  <a:lnTo>
                    <a:pt x="518" y="545"/>
                  </a:lnTo>
                  <a:lnTo>
                    <a:pt x="518" y="543"/>
                  </a:lnTo>
                  <a:lnTo>
                    <a:pt x="516" y="543"/>
                  </a:lnTo>
                  <a:lnTo>
                    <a:pt x="518" y="542"/>
                  </a:lnTo>
                  <a:lnTo>
                    <a:pt x="516" y="542"/>
                  </a:lnTo>
                  <a:lnTo>
                    <a:pt x="516" y="542"/>
                  </a:lnTo>
                  <a:lnTo>
                    <a:pt x="513" y="547"/>
                  </a:lnTo>
                  <a:lnTo>
                    <a:pt x="513" y="548"/>
                  </a:lnTo>
                  <a:lnTo>
                    <a:pt x="511" y="545"/>
                  </a:lnTo>
                  <a:lnTo>
                    <a:pt x="510" y="543"/>
                  </a:lnTo>
                  <a:lnTo>
                    <a:pt x="510" y="543"/>
                  </a:lnTo>
                  <a:lnTo>
                    <a:pt x="510" y="542"/>
                  </a:lnTo>
                  <a:lnTo>
                    <a:pt x="513" y="542"/>
                  </a:lnTo>
                  <a:lnTo>
                    <a:pt x="511" y="540"/>
                  </a:lnTo>
                  <a:lnTo>
                    <a:pt x="508" y="539"/>
                  </a:lnTo>
                  <a:lnTo>
                    <a:pt x="507" y="539"/>
                  </a:lnTo>
                  <a:lnTo>
                    <a:pt x="505" y="539"/>
                  </a:lnTo>
                  <a:lnTo>
                    <a:pt x="505" y="537"/>
                  </a:lnTo>
                  <a:lnTo>
                    <a:pt x="504" y="536"/>
                  </a:lnTo>
                  <a:lnTo>
                    <a:pt x="505" y="532"/>
                  </a:lnTo>
                  <a:lnTo>
                    <a:pt x="507" y="531"/>
                  </a:lnTo>
                  <a:lnTo>
                    <a:pt x="511" y="532"/>
                  </a:lnTo>
                  <a:lnTo>
                    <a:pt x="513" y="532"/>
                  </a:lnTo>
                  <a:lnTo>
                    <a:pt x="511" y="531"/>
                  </a:lnTo>
                  <a:lnTo>
                    <a:pt x="511" y="531"/>
                  </a:lnTo>
                  <a:lnTo>
                    <a:pt x="510" y="531"/>
                  </a:lnTo>
                  <a:lnTo>
                    <a:pt x="507" y="528"/>
                  </a:lnTo>
                  <a:lnTo>
                    <a:pt x="507" y="526"/>
                  </a:lnTo>
                  <a:lnTo>
                    <a:pt x="508" y="525"/>
                  </a:lnTo>
                  <a:lnTo>
                    <a:pt x="508" y="525"/>
                  </a:lnTo>
                  <a:lnTo>
                    <a:pt x="510" y="523"/>
                  </a:lnTo>
                  <a:lnTo>
                    <a:pt x="513" y="525"/>
                  </a:lnTo>
                  <a:lnTo>
                    <a:pt x="513" y="525"/>
                  </a:lnTo>
                  <a:lnTo>
                    <a:pt x="515" y="525"/>
                  </a:lnTo>
                  <a:lnTo>
                    <a:pt x="513" y="523"/>
                  </a:lnTo>
                  <a:lnTo>
                    <a:pt x="513" y="523"/>
                  </a:lnTo>
                  <a:lnTo>
                    <a:pt x="511" y="521"/>
                  </a:lnTo>
                  <a:lnTo>
                    <a:pt x="511" y="520"/>
                  </a:lnTo>
                  <a:lnTo>
                    <a:pt x="511" y="518"/>
                  </a:lnTo>
                  <a:lnTo>
                    <a:pt x="511" y="518"/>
                  </a:lnTo>
                  <a:lnTo>
                    <a:pt x="511" y="517"/>
                  </a:lnTo>
                  <a:lnTo>
                    <a:pt x="511" y="515"/>
                  </a:lnTo>
                  <a:lnTo>
                    <a:pt x="513" y="515"/>
                  </a:lnTo>
                  <a:lnTo>
                    <a:pt x="513" y="514"/>
                  </a:lnTo>
                  <a:lnTo>
                    <a:pt x="513" y="514"/>
                  </a:lnTo>
                  <a:lnTo>
                    <a:pt x="511" y="514"/>
                  </a:lnTo>
                  <a:lnTo>
                    <a:pt x="511" y="515"/>
                  </a:lnTo>
                  <a:lnTo>
                    <a:pt x="511" y="517"/>
                  </a:lnTo>
                  <a:lnTo>
                    <a:pt x="510" y="518"/>
                  </a:lnTo>
                  <a:lnTo>
                    <a:pt x="510" y="520"/>
                  </a:lnTo>
                  <a:lnTo>
                    <a:pt x="510" y="521"/>
                  </a:lnTo>
                  <a:lnTo>
                    <a:pt x="508" y="523"/>
                  </a:lnTo>
                  <a:lnTo>
                    <a:pt x="508" y="521"/>
                  </a:lnTo>
                  <a:lnTo>
                    <a:pt x="507" y="521"/>
                  </a:lnTo>
                  <a:lnTo>
                    <a:pt x="507" y="521"/>
                  </a:lnTo>
                  <a:lnTo>
                    <a:pt x="507" y="520"/>
                  </a:lnTo>
                  <a:lnTo>
                    <a:pt x="507" y="514"/>
                  </a:lnTo>
                  <a:lnTo>
                    <a:pt x="507" y="509"/>
                  </a:lnTo>
                  <a:lnTo>
                    <a:pt x="507" y="506"/>
                  </a:lnTo>
                  <a:lnTo>
                    <a:pt x="508" y="504"/>
                  </a:lnTo>
                  <a:lnTo>
                    <a:pt x="510" y="504"/>
                  </a:lnTo>
                  <a:lnTo>
                    <a:pt x="510" y="504"/>
                  </a:lnTo>
                  <a:lnTo>
                    <a:pt x="511" y="504"/>
                  </a:lnTo>
                  <a:lnTo>
                    <a:pt x="511" y="504"/>
                  </a:lnTo>
                  <a:lnTo>
                    <a:pt x="510" y="502"/>
                  </a:lnTo>
                  <a:lnTo>
                    <a:pt x="508" y="502"/>
                  </a:lnTo>
                  <a:lnTo>
                    <a:pt x="507" y="504"/>
                  </a:lnTo>
                  <a:lnTo>
                    <a:pt x="505" y="504"/>
                  </a:lnTo>
                  <a:lnTo>
                    <a:pt x="505" y="501"/>
                  </a:lnTo>
                  <a:lnTo>
                    <a:pt x="504" y="499"/>
                  </a:lnTo>
                  <a:lnTo>
                    <a:pt x="504" y="498"/>
                  </a:lnTo>
                  <a:lnTo>
                    <a:pt x="504" y="495"/>
                  </a:lnTo>
                  <a:lnTo>
                    <a:pt x="507" y="495"/>
                  </a:lnTo>
                  <a:lnTo>
                    <a:pt x="508" y="496"/>
                  </a:lnTo>
                  <a:lnTo>
                    <a:pt x="515" y="496"/>
                  </a:lnTo>
                  <a:lnTo>
                    <a:pt x="519" y="498"/>
                  </a:lnTo>
                  <a:lnTo>
                    <a:pt x="521" y="498"/>
                  </a:lnTo>
                  <a:lnTo>
                    <a:pt x="521" y="498"/>
                  </a:lnTo>
                  <a:lnTo>
                    <a:pt x="519" y="496"/>
                  </a:lnTo>
                  <a:lnTo>
                    <a:pt x="518" y="495"/>
                  </a:lnTo>
                  <a:lnTo>
                    <a:pt x="518" y="495"/>
                  </a:lnTo>
                  <a:lnTo>
                    <a:pt x="518" y="493"/>
                  </a:lnTo>
                  <a:lnTo>
                    <a:pt x="518" y="493"/>
                  </a:lnTo>
                  <a:lnTo>
                    <a:pt x="516" y="488"/>
                  </a:lnTo>
                  <a:lnTo>
                    <a:pt x="516" y="488"/>
                  </a:lnTo>
                  <a:lnTo>
                    <a:pt x="515" y="490"/>
                  </a:lnTo>
                  <a:lnTo>
                    <a:pt x="515" y="493"/>
                  </a:lnTo>
                  <a:lnTo>
                    <a:pt x="513" y="493"/>
                  </a:lnTo>
                  <a:lnTo>
                    <a:pt x="511" y="495"/>
                  </a:lnTo>
                  <a:lnTo>
                    <a:pt x="508" y="495"/>
                  </a:lnTo>
                  <a:lnTo>
                    <a:pt x="507" y="493"/>
                  </a:lnTo>
                  <a:lnTo>
                    <a:pt x="507" y="493"/>
                  </a:lnTo>
                  <a:lnTo>
                    <a:pt x="507" y="491"/>
                  </a:lnTo>
                  <a:lnTo>
                    <a:pt x="505" y="491"/>
                  </a:lnTo>
                  <a:lnTo>
                    <a:pt x="504" y="490"/>
                  </a:lnTo>
                  <a:lnTo>
                    <a:pt x="504" y="490"/>
                  </a:lnTo>
                  <a:lnTo>
                    <a:pt x="502" y="490"/>
                  </a:lnTo>
                  <a:lnTo>
                    <a:pt x="504" y="488"/>
                  </a:lnTo>
                  <a:lnTo>
                    <a:pt x="504" y="487"/>
                  </a:lnTo>
                  <a:lnTo>
                    <a:pt x="505" y="487"/>
                  </a:lnTo>
                  <a:lnTo>
                    <a:pt x="507" y="487"/>
                  </a:lnTo>
                  <a:lnTo>
                    <a:pt x="507" y="488"/>
                  </a:lnTo>
                  <a:lnTo>
                    <a:pt x="508" y="488"/>
                  </a:lnTo>
                  <a:lnTo>
                    <a:pt x="510" y="488"/>
                  </a:lnTo>
                  <a:lnTo>
                    <a:pt x="510" y="487"/>
                  </a:lnTo>
                  <a:lnTo>
                    <a:pt x="510" y="487"/>
                  </a:lnTo>
                  <a:lnTo>
                    <a:pt x="508" y="487"/>
                  </a:lnTo>
                  <a:lnTo>
                    <a:pt x="507" y="487"/>
                  </a:lnTo>
                  <a:lnTo>
                    <a:pt x="505" y="484"/>
                  </a:lnTo>
                  <a:lnTo>
                    <a:pt x="507" y="482"/>
                  </a:lnTo>
                  <a:lnTo>
                    <a:pt x="508" y="480"/>
                  </a:lnTo>
                  <a:lnTo>
                    <a:pt x="510" y="480"/>
                  </a:lnTo>
                  <a:lnTo>
                    <a:pt x="508" y="477"/>
                  </a:lnTo>
                  <a:lnTo>
                    <a:pt x="510" y="476"/>
                  </a:lnTo>
                  <a:lnTo>
                    <a:pt x="508" y="474"/>
                  </a:lnTo>
                  <a:lnTo>
                    <a:pt x="508" y="473"/>
                  </a:lnTo>
                  <a:lnTo>
                    <a:pt x="505" y="473"/>
                  </a:lnTo>
                  <a:lnTo>
                    <a:pt x="505" y="473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2" y="474"/>
                  </a:lnTo>
                  <a:lnTo>
                    <a:pt x="500" y="473"/>
                  </a:lnTo>
                  <a:lnTo>
                    <a:pt x="497" y="471"/>
                  </a:lnTo>
                  <a:lnTo>
                    <a:pt x="497" y="471"/>
                  </a:lnTo>
                  <a:lnTo>
                    <a:pt x="497" y="469"/>
                  </a:lnTo>
                  <a:lnTo>
                    <a:pt x="497" y="468"/>
                  </a:lnTo>
                  <a:lnTo>
                    <a:pt x="497" y="468"/>
                  </a:lnTo>
                  <a:lnTo>
                    <a:pt x="496" y="469"/>
                  </a:lnTo>
                  <a:lnTo>
                    <a:pt x="492" y="469"/>
                  </a:lnTo>
                  <a:lnTo>
                    <a:pt x="491" y="471"/>
                  </a:lnTo>
                  <a:lnTo>
                    <a:pt x="489" y="471"/>
                  </a:lnTo>
                  <a:lnTo>
                    <a:pt x="489" y="471"/>
                  </a:lnTo>
                  <a:lnTo>
                    <a:pt x="489" y="473"/>
                  </a:lnTo>
                  <a:lnTo>
                    <a:pt x="491" y="473"/>
                  </a:lnTo>
                  <a:lnTo>
                    <a:pt x="492" y="474"/>
                  </a:lnTo>
                  <a:lnTo>
                    <a:pt x="492" y="474"/>
                  </a:lnTo>
                  <a:lnTo>
                    <a:pt x="491" y="476"/>
                  </a:lnTo>
                  <a:lnTo>
                    <a:pt x="491" y="476"/>
                  </a:lnTo>
                  <a:lnTo>
                    <a:pt x="488" y="474"/>
                  </a:lnTo>
                  <a:lnTo>
                    <a:pt x="488" y="473"/>
                  </a:lnTo>
                  <a:lnTo>
                    <a:pt x="488" y="471"/>
                  </a:lnTo>
                  <a:lnTo>
                    <a:pt x="488" y="469"/>
                  </a:lnTo>
                  <a:lnTo>
                    <a:pt x="491" y="468"/>
                  </a:lnTo>
                  <a:lnTo>
                    <a:pt x="492" y="466"/>
                  </a:lnTo>
                  <a:lnTo>
                    <a:pt x="494" y="465"/>
                  </a:lnTo>
                  <a:lnTo>
                    <a:pt x="497" y="463"/>
                  </a:lnTo>
                  <a:lnTo>
                    <a:pt x="499" y="462"/>
                  </a:lnTo>
                  <a:lnTo>
                    <a:pt x="497" y="460"/>
                  </a:lnTo>
                  <a:lnTo>
                    <a:pt x="497" y="458"/>
                  </a:lnTo>
                  <a:lnTo>
                    <a:pt x="497" y="457"/>
                  </a:lnTo>
                  <a:lnTo>
                    <a:pt x="500" y="455"/>
                  </a:lnTo>
                  <a:lnTo>
                    <a:pt x="504" y="455"/>
                  </a:lnTo>
                  <a:lnTo>
                    <a:pt x="505" y="455"/>
                  </a:lnTo>
                  <a:lnTo>
                    <a:pt x="507" y="455"/>
                  </a:lnTo>
                  <a:lnTo>
                    <a:pt x="508" y="455"/>
                  </a:lnTo>
                  <a:lnTo>
                    <a:pt x="510" y="454"/>
                  </a:lnTo>
                  <a:lnTo>
                    <a:pt x="511" y="454"/>
                  </a:lnTo>
                  <a:lnTo>
                    <a:pt x="511" y="452"/>
                  </a:lnTo>
                  <a:lnTo>
                    <a:pt x="511" y="452"/>
                  </a:lnTo>
                  <a:lnTo>
                    <a:pt x="510" y="450"/>
                  </a:lnTo>
                  <a:lnTo>
                    <a:pt x="510" y="449"/>
                  </a:lnTo>
                  <a:lnTo>
                    <a:pt x="510" y="449"/>
                  </a:lnTo>
                  <a:lnTo>
                    <a:pt x="511" y="447"/>
                  </a:lnTo>
                  <a:lnTo>
                    <a:pt x="513" y="447"/>
                  </a:lnTo>
                  <a:lnTo>
                    <a:pt x="513" y="447"/>
                  </a:lnTo>
                  <a:lnTo>
                    <a:pt x="515" y="449"/>
                  </a:lnTo>
                  <a:lnTo>
                    <a:pt x="515" y="449"/>
                  </a:lnTo>
                  <a:lnTo>
                    <a:pt x="513" y="450"/>
                  </a:lnTo>
                  <a:lnTo>
                    <a:pt x="513" y="455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60"/>
                  </a:lnTo>
                  <a:lnTo>
                    <a:pt x="511" y="460"/>
                  </a:lnTo>
                  <a:lnTo>
                    <a:pt x="507" y="462"/>
                  </a:lnTo>
                  <a:lnTo>
                    <a:pt x="507" y="462"/>
                  </a:lnTo>
                  <a:lnTo>
                    <a:pt x="507" y="463"/>
                  </a:lnTo>
                  <a:lnTo>
                    <a:pt x="508" y="463"/>
                  </a:lnTo>
                  <a:lnTo>
                    <a:pt x="511" y="463"/>
                  </a:lnTo>
                  <a:lnTo>
                    <a:pt x="513" y="462"/>
                  </a:lnTo>
                  <a:lnTo>
                    <a:pt x="513" y="460"/>
                  </a:lnTo>
                  <a:lnTo>
                    <a:pt x="515" y="455"/>
                  </a:lnTo>
                  <a:lnTo>
                    <a:pt x="515" y="455"/>
                  </a:lnTo>
                  <a:lnTo>
                    <a:pt x="516" y="455"/>
                  </a:lnTo>
                  <a:lnTo>
                    <a:pt x="516" y="455"/>
                  </a:lnTo>
                  <a:lnTo>
                    <a:pt x="516" y="458"/>
                  </a:lnTo>
                  <a:lnTo>
                    <a:pt x="516" y="460"/>
                  </a:lnTo>
                  <a:lnTo>
                    <a:pt x="515" y="465"/>
                  </a:lnTo>
                  <a:lnTo>
                    <a:pt x="513" y="468"/>
                  </a:lnTo>
                  <a:lnTo>
                    <a:pt x="513" y="468"/>
                  </a:lnTo>
                  <a:lnTo>
                    <a:pt x="513" y="469"/>
                  </a:lnTo>
                  <a:lnTo>
                    <a:pt x="515" y="468"/>
                  </a:lnTo>
                  <a:lnTo>
                    <a:pt x="515" y="468"/>
                  </a:lnTo>
                  <a:lnTo>
                    <a:pt x="516" y="466"/>
                  </a:lnTo>
                  <a:lnTo>
                    <a:pt x="516" y="463"/>
                  </a:lnTo>
                  <a:lnTo>
                    <a:pt x="516" y="462"/>
                  </a:lnTo>
                  <a:lnTo>
                    <a:pt x="518" y="462"/>
                  </a:lnTo>
                  <a:lnTo>
                    <a:pt x="518" y="458"/>
                  </a:lnTo>
                  <a:lnTo>
                    <a:pt x="518" y="457"/>
                  </a:lnTo>
                  <a:lnTo>
                    <a:pt x="518" y="454"/>
                  </a:lnTo>
                  <a:lnTo>
                    <a:pt x="516" y="454"/>
                  </a:lnTo>
                  <a:lnTo>
                    <a:pt x="516" y="454"/>
                  </a:lnTo>
                  <a:lnTo>
                    <a:pt x="515" y="452"/>
                  </a:lnTo>
                  <a:lnTo>
                    <a:pt x="516" y="449"/>
                  </a:lnTo>
                  <a:lnTo>
                    <a:pt x="519" y="449"/>
                  </a:lnTo>
                  <a:lnTo>
                    <a:pt x="521" y="447"/>
                  </a:lnTo>
                  <a:lnTo>
                    <a:pt x="522" y="447"/>
                  </a:lnTo>
                  <a:lnTo>
                    <a:pt x="524" y="447"/>
                  </a:lnTo>
                  <a:lnTo>
                    <a:pt x="527" y="449"/>
                  </a:lnTo>
                  <a:lnTo>
                    <a:pt x="527" y="449"/>
                  </a:lnTo>
                  <a:lnTo>
                    <a:pt x="527" y="447"/>
                  </a:lnTo>
                  <a:lnTo>
                    <a:pt x="527" y="447"/>
                  </a:lnTo>
                  <a:lnTo>
                    <a:pt x="526" y="447"/>
                  </a:lnTo>
                  <a:lnTo>
                    <a:pt x="522" y="444"/>
                  </a:lnTo>
                  <a:lnTo>
                    <a:pt x="519" y="444"/>
                  </a:lnTo>
                  <a:lnTo>
                    <a:pt x="521" y="443"/>
                  </a:lnTo>
                  <a:lnTo>
                    <a:pt x="521" y="439"/>
                  </a:lnTo>
                  <a:lnTo>
                    <a:pt x="522" y="439"/>
                  </a:lnTo>
                  <a:lnTo>
                    <a:pt x="526" y="439"/>
                  </a:lnTo>
                  <a:lnTo>
                    <a:pt x="530" y="436"/>
                  </a:lnTo>
                  <a:lnTo>
                    <a:pt x="530" y="433"/>
                  </a:lnTo>
                  <a:lnTo>
                    <a:pt x="532" y="430"/>
                  </a:lnTo>
                  <a:lnTo>
                    <a:pt x="529" y="430"/>
                  </a:lnTo>
                  <a:lnTo>
                    <a:pt x="527" y="428"/>
                  </a:lnTo>
                  <a:lnTo>
                    <a:pt x="524" y="427"/>
                  </a:lnTo>
                  <a:lnTo>
                    <a:pt x="522" y="425"/>
                  </a:lnTo>
                  <a:lnTo>
                    <a:pt x="522" y="424"/>
                  </a:lnTo>
                  <a:lnTo>
                    <a:pt x="524" y="421"/>
                  </a:lnTo>
                  <a:lnTo>
                    <a:pt x="526" y="421"/>
                  </a:lnTo>
                  <a:lnTo>
                    <a:pt x="527" y="416"/>
                  </a:lnTo>
                  <a:lnTo>
                    <a:pt x="526" y="413"/>
                  </a:lnTo>
                  <a:lnTo>
                    <a:pt x="526" y="411"/>
                  </a:lnTo>
                  <a:lnTo>
                    <a:pt x="527" y="410"/>
                  </a:lnTo>
                  <a:lnTo>
                    <a:pt x="527" y="408"/>
                  </a:lnTo>
                  <a:lnTo>
                    <a:pt x="529" y="406"/>
                  </a:lnTo>
                  <a:lnTo>
                    <a:pt x="530" y="406"/>
                  </a:lnTo>
                  <a:lnTo>
                    <a:pt x="530" y="405"/>
                  </a:lnTo>
                  <a:lnTo>
                    <a:pt x="530" y="403"/>
                  </a:lnTo>
                  <a:lnTo>
                    <a:pt x="529" y="402"/>
                  </a:lnTo>
                  <a:lnTo>
                    <a:pt x="529" y="400"/>
                  </a:lnTo>
                  <a:lnTo>
                    <a:pt x="530" y="397"/>
                  </a:lnTo>
                  <a:lnTo>
                    <a:pt x="532" y="397"/>
                  </a:lnTo>
                  <a:lnTo>
                    <a:pt x="532" y="397"/>
                  </a:lnTo>
                  <a:lnTo>
                    <a:pt x="530" y="395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2" y="391"/>
                  </a:lnTo>
                  <a:lnTo>
                    <a:pt x="533" y="392"/>
                  </a:lnTo>
                  <a:lnTo>
                    <a:pt x="535" y="395"/>
                  </a:lnTo>
                  <a:lnTo>
                    <a:pt x="535" y="394"/>
                  </a:lnTo>
                  <a:lnTo>
                    <a:pt x="535" y="391"/>
                  </a:lnTo>
                  <a:lnTo>
                    <a:pt x="533" y="387"/>
                  </a:lnTo>
                  <a:lnTo>
                    <a:pt x="532" y="387"/>
                  </a:lnTo>
                  <a:lnTo>
                    <a:pt x="530" y="387"/>
                  </a:lnTo>
                  <a:lnTo>
                    <a:pt x="530" y="387"/>
                  </a:lnTo>
                  <a:lnTo>
                    <a:pt x="529" y="386"/>
                  </a:lnTo>
                  <a:lnTo>
                    <a:pt x="530" y="384"/>
                  </a:lnTo>
                  <a:lnTo>
                    <a:pt x="530" y="384"/>
                  </a:lnTo>
                  <a:lnTo>
                    <a:pt x="532" y="383"/>
                  </a:lnTo>
                  <a:lnTo>
                    <a:pt x="533" y="383"/>
                  </a:lnTo>
                  <a:lnTo>
                    <a:pt x="535" y="381"/>
                  </a:lnTo>
                  <a:lnTo>
                    <a:pt x="537" y="380"/>
                  </a:lnTo>
                  <a:lnTo>
                    <a:pt x="535" y="380"/>
                  </a:lnTo>
                  <a:lnTo>
                    <a:pt x="535" y="381"/>
                  </a:lnTo>
                  <a:lnTo>
                    <a:pt x="533" y="383"/>
                  </a:lnTo>
                  <a:lnTo>
                    <a:pt x="532" y="383"/>
                  </a:lnTo>
                  <a:lnTo>
                    <a:pt x="532" y="381"/>
                  </a:lnTo>
                  <a:lnTo>
                    <a:pt x="529" y="380"/>
                  </a:lnTo>
                  <a:lnTo>
                    <a:pt x="529" y="380"/>
                  </a:lnTo>
                  <a:lnTo>
                    <a:pt x="527" y="380"/>
                  </a:lnTo>
                  <a:lnTo>
                    <a:pt x="526" y="380"/>
                  </a:lnTo>
                  <a:lnTo>
                    <a:pt x="524" y="383"/>
                  </a:lnTo>
                  <a:lnTo>
                    <a:pt x="522" y="384"/>
                  </a:lnTo>
                  <a:lnTo>
                    <a:pt x="519" y="384"/>
                  </a:lnTo>
                  <a:lnTo>
                    <a:pt x="518" y="384"/>
                  </a:lnTo>
                  <a:lnTo>
                    <a:pt x="516" y="383"/>
                  </a:lnTo>
                  <a:lnTo>
                    <a:pt x="516" y="383"/>
                  </a:lnTo>
                  <a:lnTo>
                    <a:pt x="516" y="381"/>
                  </a:lnTo>
                  <a:lnTo>
                    <a:pt x="518" y="381"/>
                  </a:lnTo>
                  <a:lnTo>
                    <a:pt x="518" y="381"/>
                  </a:lnTo>
                  <a:lnTo>
                    <a:pt x="516" y="381"/>
                  </a:lnTo>
                  <a:lnTo>
                    <a:pt x="515" y="380"/>
                  </a:lnTo>
                  <a:lnTo>
                    <a:pt x="515" y="378"/>
                  </a:lnTo>
                  <a:lnTo>
                    <a:pt x="515" y="376"/>
                  </a:lnTo>
                  <a:lnTo>
                    <a:pt x="513" y="373"/>
                  </a:lnTo>
                  <a:lnTo>
                    <a:pt x="513" y="370"/>
                  </a:lnTo>
                  <a:lnTo>
                    <a:pt x="513" y="369"/>
                  </a:lnTo>
                  <a:lnTo>
                    <a:pt x="515" y="361"/>
                  </a:lnTo>
                  <a:lnTo>
                    <a:pt x="516" y="358"/>
                  </a:lnTo>
                  <a:lnTo>
                    <a:pt x="516" y="354"/>
                  </a:lnTo>
                  <a:lnTo>
                    <a:pt x="516" y="353"/>
                  </a:lnTo>
                  <a:lnTo>
                    <a:pt x="519" y="351"/>
                  </a:lnTo>
                  <a:lnTo>
                    <a:pt x="521" y="350"/>
                  </a:lnTo>
                  <a:lnTo>
                    <a:pt x="522" y="343"/>
                  </a:lnTo>
                  <a:lnTo>
                    <a:pt x="522" y="340"/>
                  </a:lnTo>
                  <a:lnTo>
                    <a:pt x="519" y="331"/>
                  </a:lnTo>
                  <a:lnTo>
                    <a:pt x="519" y="328"/>
                  </a:lnTo>
                  <a:lnTo>
                    <a:pt x="519" y="326"/>
                  </a:lnTo>
                  <a:lnTo>
                    <a:pt x="519" y="321"/>
                  </a:lnTo>
                  <a:lnTo>
                    <a:pt x="519" y="320"/>
                  </a:lnTo>
                  <a:lnTo>
                    <a:pt x="519" y="318"/>
                  </a:lnTo>
                  <a:lnTo>
                    <a:pt x="516" y="315"/>
                  </a:lnTo>
                  <a:lnTo>
                    <a:pt x="516" y="313"/>
                  </a:lnTo>
                  <a:lnTo>
                    <a:pt x="518" y="312"/>
                  </a:lnTo>
                  <a:lnTo>
                    <a:pt x="516" y="309"/>
                  </a:lnTo>
                  <a:lnTo>
                    <a:pt x="518" y="307"/>
                  </a:lnTo>
                  <a:lnTo>
                    <a:pt x="518" y="306"/>
                  </a:lnTo>
                  <a:lnTo>
                    <a:pt x="521" y="307"/>
                  </a:lnTo>
                  <a:lnTo>
                    <a:pt x="522" y="307"/>
                  </a:lnTo>
                  <a:lnTo>
                    <a:pt x="524" y="306"/>
                  </a:lnTo>
                  <a:lnTo>
                    <a:pt x="524" y="304"/>
                  </a:lnTo>
                  <a:lnTo>
                    <a:pt x="524" y="301"/>
                  </a:lnTo>
                  <a:lnTo>
                    <a:pt x="524" y="299"/>
                  </a:lnTo>
                  <a:lnTo>
                    <a:pt x="524" y="298"/>
                  </a:lnTo>
                  <a:lnTo>
                    <a:pt x="526" y="298"/>
                  </a:lnTo>
                  <a:lnTo>
                    <a:pt x="527" y="296"/>
                  </a:lnTo>
                  <a:lnTo>
                    <a:pt x="529" y="293"/>
                  </a:lnTo>
                  <a:lnTo>
                    <a:pt x="530" y="287"/>
                  </a:lnTo>
                  <a:lnTo>
                    <a:pt x="530" y="285"/>
                  </a:lnTo>
                  <a:lnTo>
                    <a:pt x="532" y="283"/>
                  </a:lnTo>
                  <a:lnTo>
                    <a:pt x="532" y="280"/>
                  </a:lnTo>
                  <a:lnTo>
                    <a:pt x="533" y="279"/>
                  </a:lnTo>
                  <a:lnTo>
                    <a:pt x="533" y="277"/>
                  </a:lnTo>
                  <a:lnTo>
                    <a:pt x="535" y="276"/>
                  </a:lnTo>
                  <a:lnTo>
                    <a:pt x="535" y="274"/>
                  </a:lnTo>
                  <a:lnTo>
                    <a:pt x="538" y="272"/>
                  </a:lnTo>
                  <a:lnTo>
                    <a:pt x="538" y="269"/>
                  </a:lnTo>
                  <a:lnTo>
                    <a:pt x="540" y="265"/>
                  </a:lnTo>
                  <a:lnTo>
                    <a:pt x="540" y="261"/>
                  </a:lnTo>
                  <a:lnTo>
                    <a:pt x="541" y="258"/>
                  </a:lnTo>
                  <a:lnTo>
                    <a:pt x="541" y="257"/>
                  </a:lnTo>
                  <a:lnTo>
                    <a:pt x="541" y="254"/>
                  </a:lnTo>
                  <a:lnTo>
                    <a:pt x="543" y="252"/>
                  </a:lnTo>
                  <a:lnTo>
                    <a:pt x="543" y="250"/>
                  </a:lnTo>
                  <a:lnTo>
                    <a:pt x="546" y="249"/>
                  </a:lnTo>
                  <a:lnTo>
                    <a:pt x="546" y="246"/>
                  </a:lnTo>
                  <a:lnTo>
                    <a:pt x="546" y="244"/>
                  </a:lnTo>
                  <a:lnTo>
                    <a:pt x="546" y="243"/>
                  </a:lnTo>
                  <a:lnTo>
                    <a:pt x="545" y="239"/>
                  </a:lnTo>
                  <a:lnTo>
                    <a:pt x="546" y="238"/>
                  </a:lnTo>
                  <a:lnTo>
                    <a:pt x="546" y="238"/>
                  </a:lnTo>
                  <a:lnTo>
                    <a:pt x="549" y="233"/>
                  </a:lnTo>
                  <a:lnTo>
                    <a:pt x="549" y="230"/>
                  </a:lnTo>
                  <a:lnTo>
                    <a:pt x="549" y="228"/>
                  </a:lnTo>
                  <a:lnTo>
                    <a:pt x="548" y="225"/>
                  </a:lnTo>
                  <a:lnTo>
                    <a:pt x="548" y="219"/>
                  </a:lnTo>
                  <a:lnTo>
                    <a:pt x="548" y="214"/>
                  </a:lnTo>
                  <a:lnTo>
                    <a:pt x="546" y="209"/>
                  </a:lnTo>
                  <a:lnTo>
                    <a:pt x="546" y="206"/>
                  </a:lnTo>
                  <a:lnTo>
                    <a:pt x="545" y="202"/>
                  </a:lnTo>
                  <a:lnTo>
                    <a:pt x="545" y="200"/>
                  </a:lnTo>
                  <a:lnTo>
                    <a:pt x="546" y="195"/>
                  </a:lnTo>
                  <a:lnTo>
                    <a:pt x="549" y="192"/>
                  </a:lnTo>
                  <a:lnTo>
                    <a:pt x="551" y="189"/>
                  </a:lnTo>
                  <a:lnTo>
                    <a:pt x="551" y="184"/>
                  </a:lnTo>
                  <a:lnTo>
                    <a:pt x="551" y="181"/>
                  </a:lnTo>
                  <a:lnTo>
                    <a:pt x="551" y="180"/>
                  </a:lnTo>
                  <a:lnTo>
                    <a:pt x="548" y="178"/>
                  </a:lnTo>
                  <a:lnTo>
                    <a:pt x="548" y="173"/>
                  </a:lnTo>
                  <a:lnTo>
                    <a:pt x="548" y="172"/>
                  </a:lnTo>
                  <a:lnTo>
                    <a:pt x="549" y="172"/>
                  </a:lnTo>
                  <a:lnTo>
                    <a:pt x="551" y="170"/>
                  </a:lnTo>
                  <a:lnTo>
                    <a:pt x="551" y="167"/>
                  </a:lnTo>
                  <a:lnTo>
                    <a:pt x="552" y="165"/>
                  </a:lnTo>
                  <a:lnTo>
                    <a:pt x="552" y="161"/>
                  </a:lnTo>
                  <a:lnTo>
                    <a:pt x="554" y="156"/>
                  </a:lnTo>
                  <a:lnTo>
                    <a:pt x="554" y="154"/>
                  </a:lnTo>
                  <a:lnTo>
                    <a:pt x="556" y="153"/>
                  </a:lnTo>
                  <a:lnTo>
                    <a:pt x="557" y="153"/>
                  </a:lnTo>
                  <a:lnTo>
                    <a:pt x="557" y="151"/>
                  </a:lnTo>
                  <a:lnTo>
                    <a:pt x="557" y="148"/>
                  </a:lnTo>
                  <a:lnTo>
                    <a:pt x="557" y="146"/>
                  </a:lnTo>
                  <a:lnTo>
                    <a:pt x="559" y="143"/>
                  </a:lnTo>
                  <a:lnTo>
                    <a:pt x="559" y="142"/>
                  </a:lnTo>
                  <a:lnTo>
                    <a:pt x="560" y="137"/>
                  </a:lnTo>
                  <a:lnTo>
                    <a:pt x="560" y="134"/>
                  </a:lnTo>
                  <a:lnTo>
                    <a:pt x="560" y="134"/>
                  </a:lnTo>
                  <a:lnTo>
                    <a:pt x="560" y="132"/>
                  </a:lnTo>
                  <a:lnTo>
                    <a:pt x="560" y="128"/>
                  </a:lnTo>
                  <a:lnTo>
                    <a:pt x="560" y="126"/>
                  </a:lnTo>
                  <a:lnTo>
                    <a:pt x="560" y="124"/>
                  </a:lnTo>
                  <a:lnTo>
                    <a:pt x="560" y="121"/>
                  </a:lnTo>
                  <a:lnTo>
                    <a:pt x="562" y="120"/>
                  </a:lnTo>
                  <a:lnTo>
                    <a:pt x="563" y="118"/>
                  </a:lnTo>
                  <a:lnTo>
                    <a:pt x="563" y="116"/>
                  </a:lnTo>
                  <a:lnTo>
                    <a:pt x="563" y="115"/>
                  </a:lnTo>
                  <a:lnTo>
                    <a:pt x="562" y="109"/>
                  </a:lnTo>
                  <a:lnTo>
                    <a:pt x="562" y="107"/>
                  </a:lnTo>
                  <a:lnTo>
                    <a:pt x="562" y="102"/>
                  </a:lnTo>
                  <a:lnTo>
                    <a:pt x="562" y="99"/>
                  </a:lnTo>
                  <a:lnTo>
                    <a:pt x="562" y="98"/>
                  </a:lnTo>
                  <a:lnTo>
                    <a:pt x="562" y="96"/>
                  </a:lnTo>
                  <a:lnTo>
                    <a:pt x="563" y="94"/>
                  </a:lnTo>
                  <a:lnTo>
                    <a:pt x="563" y="93"/>
                  </a:lnTo>
                  <a:lnTo>
                    <a:pt x="563" y="91"/>
                  </a:lnTo>
                  <a:lnTo>
                    <a:pt x="563" y="90"/>
                  </a:lnTo>
                  <a:lnTo>
                    <a:pt x="562" y="90"/>
                  </a:lnTo>
                  <a:lnTo>
                    <a:pt x="562" y="88"/>
                  </a:lnTo>
                  <a:lnTo>
                    <a:pt x="562" y="87"/>
                  </a:lnTo>
                  <a:lnTo>
                    <a:pt x="562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3" y="82"/>
                  </a:lnTo>
                  <a:lnTo>
                    <a:pt x="565" y="80"/>
                  </a:lnTo>
                  <a:lnTo>
                    <a:pt x="567" y="76"/>
                  </a:lnTo>
                  <a:lnTo>
                    <a:pt x="567" y="71"/>
                  </a:lnTo>
                  <a:lnTo>
                    <a:pt x="567" y="66"/>
                  </a:lnTo>
                  <a:lnTo>
                    <a:pt x="568" y="64"/>
                  </a:lnTo>
                  <a:lnTo>
                    <a:pt x="568" y="61"/>
                  </a:lnTo>
                  <a:lnTo>
                    <a:pt x="568" y="60"/>
                  </a:lnTo>
                  <a:lnTo>
                    <a:pt x="568" y="58"/>
                  </a:lnTo>
                  <a:lnTo>
                    <a:pt x="568" y="57"/>
                  </a:lnTo>
                  <a:lnTo>
                    <a:pt x="567" y="49"/>
                  </a:lnTo>
                  <a:lnTo>
                    <a:pt x="567" y="46"/>
                  </a:lnTo>
                  <a:lnTo>
                    <a:pt x="568" y="41"/>
                  </a:lnTo>
                  <a:lnTo>
                    <a:pt x="568" y="35"/>
                  </a:lnTo>
                  <a:lnTo>
                    <a:pt x="568" y="33"/>
                  </a:lnTo>
                  <a:lnTo>
                    <a:pt x="567" y="31"/>
                  </a:lnTo>
                  <a:lnTo>
                    <a:pt x="567" y="30"/>
                  </a:lnTo>
                  <a:lnTo>
                    <a:pt x="567" y="27"/>
                  </a:lnTo>
                  <a:lnTo>
                    <a:pt x="565" y="20"/>
                  </a:lnTo>
                  <a:lnTo>
                    <a:pt x="565" y="16"/>
                  </a:lnTo>
                  <a:lnTo>
                    <a:pt x="565" y="14"/>
                  </a:lnTo>
                  <a:lnTo>
                    <a:pt x="563" y="13"/>
                  </a:lnTo>
                  <a:lnTo>
                    <a:pt x="565" y="13"/>
                  </a:lnTo>
                  <a:lnTo>
                    <a:pt x="565" y="13"/>
                  </a:lnTo>
                  <a:lnTo>
                    <a:pt x="567" y="13"/>
                  </a:lnTo>
                  <a:lnTo>
                    <a:pt x="570" y="11"/>
                  </a:lnTo>
                  <a:lnTo>
                    <a:pt x="571" y="11"/>
                  </a:lnTo>
                  <a:lnTo>
                    <a:pt x="573" y="9"/>
                  </a:lnTo>
                  <a:lnTo>
                    <a:pt x="573" y="8"/>
                  </a:lnTo>
                  <a:lnTo>
                    <a:pt x="573" y="6"/>
                  </a:lnTo>
                  <a:lnTo>
                    <a:pt x="573" y="5"/>
                  </a:lnTo>
                  <a:lnTo>
                    <a:pt x="571" y="3"/>
                  </a:lnTo>
                  <a:lnTo>
                    <a:pt x="573" y="3"/>
                  </a:lnTo>
                  <a:lnTo>
                    <a:pt x="574" y="1"/>
                  </a:lnTo>
                  <a:lnTo>
                    <a:pt x="576" y="1"/>
                  </a:lnTo>
                  <a:lnTo>
                    <a:pt x="57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8" name="Freeform 305">
              <a:extLst>
                <a:ext uri="{FF2B5EF4-FFF2-40B4-BE49-F238E27FC236}">
                  <a16:creationId xmlns:a16="http://schemas.microsoft.com/office/drawing/2014/main" id="{D871854A-A4A9-411B-BCFB-2A77920BD4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58394" y="5018232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2 h 2"/>
                <a:gd name="T10" fmla="*/ 2 w 2"/>
                <a:gd name="T11" fmla="*/ 2 h 2"/>
                <a:gd name="T12" fmla="*/ 2 w 2"/>
                <a:gd name="T13" fmla="*/ 0 h 2"/>
                <a:gd name="T14" fmla="*/ 0 w 2"/>
                <a:gd name="T15" fmla="*/ 0 h 2"/>
                <a:gd name="T16" fmla="*/ 0 w 2"/>
                <a:gd name="T17" fmla="*/ 0 h 2"/>
                <a:gd name="T18" fmla="*/ 2 w 2"/>
                <a:gd name="T19" fmla="*/ 0 h 2"/>
                <a:gd name="T20" fmla="*/ 2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9" name="Freeform 306">
              <a:extLst>
                <a:ext uri="{FF2B5EF4-FFF2-40B4-BE49-F238E27FC236}">
                  <a16:creationId xmlns:a16="http://schemas.microsoft.com/office/drawing/2014/main" id="{1FF63058-773B-470C-8551-130AF62029B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21341" y="4115743"/>
              <a:ext cx="173481" cy="177380"/>
            </a:xfrm>
            <a:custGeom>
              <a:avLst/>
              <a:gdLst>
                <a:gd name="T0" fmla="*/ 78 w 89"/>
                <a:gd name="T1" fmla="*/ 80 h 91"/>
                <a:gd name="T2" fmla="*/ 35 w 89"/>
                <a:gd name="T3" fmla="*/ 3 h 91"/>
                <a:gd name="T4" fmla="*/ 35 w 89"/>
                <a:gd name="T5" fmla="*/ 6 h 91"/>
                <a:gd name="T6" fmla="*/ 38 w 89"/>
                <a:gd name="T7" fmla="*/ 6 h 91"/>
                <a:gd name="T8" fmla="*/ 45 w 89"/>
                <a:gd name="T9" fmla="*/ 5 h 91"/>
                <a:gd name="T10" fmla="*/ 49 w 89"/>
                <a:gd name="T11" fmla="*/ 6 h 91"/>
                <a:gd name="T12" fmla="*/ 54 w 89"/>
                <a:gd name="T13" fmla="*/ 12 h 91"/>
                <a:gd name="T14" fmla="*/ 60 w 89"/>
                <a:gd name="T15" fmla="*/ 16 h 91"/>
                <a:gd name="T16" fmla="*/ 67 w 89"/>
                <a:gd name="T17" fmla="*/ 12 h 91"/>
                <a:gd name="T18" fmla="*/ 78 w 89"/>
                <a:gd name="T19" fmla="*/ 12 h 91"/>
                <a:gd name="T20" fmla="*/ 81 w 89"/>
                <a:gd name="T21" fmla="*/ 16 h 91"/>
                <a:gd name="T22" fmla="*/ 84 w 89"/>
                <a:gd name="T23" fmla="*/ 19 h 91"/>
                <a:gd name="T24" fmla="*/ 86 w 89"/>
                <a:gd name="T25" fmla="*/ 20 h 91"/>
                <a:gd name="T26" fmla="*/ 86 w 89"/>
                <a:gd name="T27" fmla="*/ 25 h 91"/>
                <a:gd name="T28" fmla="*/ 87 w 89"/>
                <a:gd name="T29" fmla="*/ 33 h 91"/>
                <a:gd name="T30" fmla="*/ 87 w 89"/>
                <a:gd name="T31" fmla="*/ 38 h 91"/>
                <a:gd name="T32" fmla="*/ 84 w 89"/>
                <a:gd name="T33" fmla="*/ 41 h 91"/>
                <a:gd name="T34" fmla="*/ 81 w 89"/>
                <a:gd name="T35" fmla="*/ 50 h 91"/>
                <a:gd name="T36" fmla="*/ 78 w 89"/>
                <a:gd name="T37" fmla="*/ 57 h 91"/>
                <a:gd name="T38" fmla="*/ 78 w 89"/>
                <a:gd name="T39" fmla="*/ 61 h 91"/>
                <a:gd name="T40" fmla="*/ 81 w 89"/>
                <a:gd name="T41" fmla="*/ 72 h 91"/>
                <a:gd name="T42" fmla="*/ 86 w 89"/>
                <a:gd name="T43" fmla="*/ 77 h 91"/>
                <a:gd name="T44" fmla="*/ 84 w 89"/>
                <a:gd name="T45" fmla="*/ 80 h 91"/>
                <a:gd name="T46" fmla="*/ 81 w 89"/>
                <a:gd name="T47" fmla="*/ 80 h 91"/>
                <a:gd name="T48" fmla="*/ 76 w 89"/>
                <a:gd name="T49" fmla="*/ 80 h 91"/>
                <a:gd name="T50" fmla="*/ 62 w 89"/>
                <a:gd name="T51" fmla="*/ 79 h 91"/>
                <a:gd name="T52" fmla="*/ 67 w 89"/>
                <a:gd name="T53" fmla="*/ 79 h 91"/>
                <a:gd name="T54" fmla="*/ 48 w 89"/>
                <a:gd name="T55" fmla="*/ 80 h 91"/>
                <a:gd name="T56" fmla="*/ 51 w 89"/>
                <a:gd name="T57" fmla="*/ 80 h 91"/>
                <a:gd name="T58" fmla="*/ 26 w 89"/>
                <a:gd name="T59" fmla="*/ 87 h 91"/>
                <a:gd name="T60" fmla="*/ 16 w 89"/>
                <a:gd name="T61" fmla="*/ 91 h 91"/>
                <a:gd name="T62" fmla="*/ 15 w 89"/>
                <a:gd name="T63" fmla="*/ 82 h 91"/>
                <a:gd name="T64" fmla="*/ 18 w 89"/>
                <a:gd name="T65" fmla="*/ 79 h 91"/>
                <a:gd name="T66" fmla="*/ 16 w 89"/>
                <a:gd name="T67" fmla="*/ 71 h 91"/>
                <a:gd name="T68" fmla="*/ 13 w 89"/>
                <a:gd name="T69" fmla="*/ 69 h 91"/>
                <a:gd name="T70" fmla="*/ 10 w 89"/>
                <a:gd name="T71" fmla="*/ 64 h 91"/>
                <a:gd name="T72" fmla="*/ 5 w 89"/>
                <a:gd name="T73" fmla="*/ 63 h 91"/>
                <a:gd name="T74" fmla="*/ 2 w 89"/>
                <a:gd name="T75" fmla="*/ 61 h 91"/>
                <a:gd name="T76" fmla="*/ 4 w 89"/>
                <a:gd name="T77" fmla="*/ 55 h 91"/>
                <a:gd name="T78" fmla="*/ 2 w 89"/>
                <a:gd name="T79" fmla="*/ 46 h 91"/>
                <a:gd name="T80" fmla="*/ 5 w 89"/>
                <a:gd name="T81" fmla="*/ 46 h 91"/>
                <a:gd name="T82" fmla="*/ 8 w 89"/>
                <a:gd name="T83" fmla="*/ 39 h 91"/>
                <a:gd name="T84" fmla="*/ 8 w 89"/>
                <a:gd name="T85" fmla="*/ 38 h 91"/>
                <a:gd name="T86" fmla="*/ 5 w 89"/>
                <a:gd name="T87" fmla="*/ 33 h 91"/>
                <a:gd name="T88" fmla="*/ 12 w 89"/>
                <a:gd name="T89" fmla="*/ 33 h 91"/>
                <a:gd name="T90" fmla="*/ 13 w 89"/>
                <a:gd name="T91" fmla="*/ 33 h 91"/>
                <a:gd name="T92" fmla="*/ 10 w 89"/>
                <a:gd name="T93" fmla="*/ 27 h 91"/>
                <a:gd name="T94" fmla="*/ 12 w 89"/>
                <a:gd name="T95" fmla="*/ 22 h 91"/>
                <a:gd name="T96" fmla="*/ 8 w 89"/>
                <a:gd name="T97" fmla="*/ 19 h 91"/>
                <a:gd name="T98" fmla="*/ 7 w 89"/>
                <a:gd name="T99" fmla="*/ 11 h 91"/>
                <a:gd name="T100" fmla="*/ 10 w 89"/>
                <a:gd name="T101" fmla="*/ 8 h 91"/>
                <a:gd name="T102" fmla="*/ 15 w 89"/>
                <a:gd name="T103" fmla="*/ 5 h 91"/>
                <a:gd name="T104" fmla="*/ 18 w 89"/>
                <a:gd name="T105" fmla="*/ 6 h 91"/>
                <a:gd name="T106" fmla="*/ 23 w 89"/>
                <a:gd name="T107" fmla="*/ 8 h 91"/>
                <a:gd name="T108" fmla="*/ 24 w 89"/>
                <a:gd name="T109" fmla="*/ 6 h 91"/>
                <a:gd name="T110" fmla="*/ 27 w 89"/>
                <a:gd name="T111" fmla="*/ 5 h 91"/>
                <a:gd name="T112" fmla="*/ 29 w 89"/>
                <a:gd name="T113" fmla="*/ 1 h 91"/>
                <a:gd name="T114" fmla="*/ 32 w 89"/>
                <a:gd name="T115" fmla="*/ 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" h="91">
                  <a:moveTo>
                    <a:pt x="78" y="80"/>
                  </a:moveTo>
                  <a:lnTo>
                    <a:pt x="79" y="80"/>
                  </a:lnTo>
                  <a:lnTo>
                    <a:pt x="79" y="82"/>
                  </a:lnTo>
                  <a:lnTo>
                    <a:pt x="78" y="80"/>
                  </a:lnTo>
                  <a:lnTo>
                    <a:pt x="78" y="80"/>
                  </a:lnTo>
                  <a:close/>
                  <a:moveTo>
                    <a:pt x="34" y="0"/>
                  </a:moveTo>
                  <a:lnTo>
                    <a:pt x="34" y="0"/>
                  </a:lnTo>
                  <a:lnTo>
                    <a:pt x="35" y="1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7" y="8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6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51" y="6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3" y="11"/>
                  </a:lnTo>
                  <a:lnTo>
                    <a:pt x="54" y="12"/>
                  </a:lnTo>
                  <a:lnTo>
                    <a:pt x="56" y="12"/>
                  </a:lnTo>
                  <a:lnTo>
                    <a:pt x="57" y="14"/>
                  </a:lnTo>
                  <a:lnTo>
                    <a:pt x="57" y="14"/>
                  </a:lnTo>
                  <a:lnTo>
                    <a:pt x="59" y="14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70" y="11"/>
                  </a:lnTo>
                  <a:lnTo>
                    <a:pt x="73" y="11"/>
                  </a:lnTo>
                  <a:lnTo>
                    <a:pt x="76" y="12"/>
                  </a:lnTo>
                  <a:lnTo>
                    <a:pt x="78" y="12"/>
                  </a:lnTo>
                  <a:lnTo>
                    <a:pt x="78" y="12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2" y="16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4" y="19"/>
                  </a:lnTo>
                  <a:lnTo>
                    <a:pt x="84" y="19"/>
                  </a:lnTo>
                  <a:lnTo>
                    <a:pt x="86" y="19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2"/>
                  </a:lnTo>
                  <a:lnTo>
                    <a:pt x="86" y="23"/>
                  </a:lnTo>
                  <a:lnTo>
                    <a:pt x="86" y="23"/>
                  </a:lnTo>
                  <a:lnTo>
                    <a:pt x="86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7" y="28"/>
                  </a:lnTo>
                  <a:lnTo>
                    <a:pt x="87" y="28"/>
                  </a:lnTo>
                  <a:lnTo>
                    <a:pt x="87" y="33"/>
                  </a:lnTo>
                  <a:lnTo>
                    <a:pt x="89" y="36"/>
                  </a:lnTo>
                  <a:lnTo>
                    <a:pt x="89" y="36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9"/>
                  </a:lnTo>
                  <a:lnTo>
                    <a:pt x="86" y="39"/>
                  </a:lnTo>
                  <a:lnTo>
                    <a:pt x="84" y="41"/>
                  </a:lnTo>
                  <a:lnTo>
                    <a:pt x="84" y="41"/>
                  </a:lnTo>
                  <a:lnTo>
                    <a:pt x="84" y="42"/>
                  </a:lnTo>
                  <a:lnTo>
                    <a:pt x="84" y="42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1" y="50"/>
                  </a:lnTo>
                  <a:lnTo>
                    <a:pt x="81" y="50"/>
                  </a:lnTo>
                  <a:lnTo>
                    <a:pt x="81" y="52"/>
                  </a:lnTo>
                  <a:lnTo>
                    <a:pt x="81" y="52"/>
                  </a:lnTo>
                  <a:lnTo>
                    <a:pt x="79" y="55"/>
                  </a:lnTo>
                  <a:lnTo>
                    <a:pt x="78" y="57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60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8"/>
                  </a:lnTo>
                  <a:lnTo>
                    <a:pt x="81" y="69"/>
                  </a:lnTo>
                  <a:lnTo>
                    <a:pt x="81" y="71"/>
                  </a:lnTo>
                  <a:lnTo>
                    <a:pt x="81" y="72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84" y="74"/>
                  </a:lnTo>
                  <a:lnTo>
                    <a:pt x="84" y="74"/>
                  </a:lnTo>
                  <a:lnTo>
                    <a:pt x="86" y="77"/>
                  </a:lnTo>
                  <a:lnTo>
                    <a:pt x="84" y="77"/>
                  </a:lnTo>
                  <a:lnTo>
                    <a:pt x="84" y="77"/>
                  </a:lnTo>
                  <a:lnTo>
                    <a:pt x="84" y="79"/>
                  </a:lnTo>
                  <a:lnTo>
                    <a:pt x="84" y="80"/>
                  </a:lnTo>
                  <a:lnTo>
                    <a:pt x="84" y="80"/>
                  </a:lnTo>
                  <a:lnTo>
                    <a:pt x="82" y="80"/>
                  </a:lnTo>
                  <a:lnTo>
                    <a:pt x="82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79" y="80"/>
                  </a:lnTo>
                  <a:lnTo>
                    <a:pt x="79" y="77"/>
                  </a:lnTo>
                  <a:lnTo>
                    <a:pt x="78" y="77"/>
                  </a:lnTo>
                  <a:lnTo>
                    <a:pt x="78" y="77"/>
                  </a:lnTo>
                  <a:lnTo>
                    <a:pt x="76" y="80"/>
                  </a:lnTo>
                  <a:lnTo>
                    <a:pt x="76" y="80"/>
                  </a:lnTo>
                  <a:lnTo>
                    <a:pt x="68" y="79"/>
                  </a:lnTo>
                  <a:lnTo>
                    <a:pt x="67" y="79"/>
                  </a:lnTo>
                  <a:lnTo>
                    <a:pt x="65" y="79"/>
                  </a:lnTo>
                  <a:lnTo>
                    <a:pt x="62" y="79"/>
                  </a:lnTo>
                  <a:lnTo>
                    <a:pt x="59" y="79"/>
                  </a:lnTo>
                  <a:lnTo>
                    <a:pt x="59" y="79"/>
                  </a:lnTo>
                  <a:lnTo>
                    <a:pt x="65" y="79"/>
                  </a:lnTo>
                  <a:lnTo>
                    <a:pt x="67" y="79"/>
                  </a:lnTo>
                  <a:lnTo>
                    <a:pt x="67" y="79"/>
                  </a:lnTo>
                  <a:lnTo>
                    <a:pt x="57" y="80"/>
                  </a:lnTo>
                  <a:lnTo>
                    <a:pt x="54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9" y="80"/>
                  </a:lnTo>
                  <a:lnTo>
                    <a:pt x="51" y="80"/>
                  </a:lnTo>
                  <a:lnTo>
                    <a:pt x="51" y="80"/>
                  </a:lnTo>
                  <a:lnTo>
                    <a:pt x="45" y="82"/>
                  </a:lnTo>
                  <a:lnTo>
                    <a:pt x="40" y="82"/>
                  </a:lnTo>
                  <a:lnTo>
                    <a:pt x="37" y="83"/>
                  </a:lnTo>
                  <a:lnTo>
                    <a:pt x="30" y="87"/>
                  </a:lnTo>
                  <a:lnTo>
                    <a:pt x="26" y="87"/>
                  </a:lnTo>
                  <a:lnTo>
                    <a:pt x="24" y="88"/>
                  </a:lnTo>
                  <a:lnTo>
                    <a:pt x="23" y="90"/>
                  </a:lnTo>
                  <a:lnTo>
                    <a:pt x="21" y="90"/>
                  </a:lnTo>
                  <a:lnTo>
                    <a:pt x="18" y="91"/>
                  </a:lnTo>
                  <a:lnTo>
                    <a:pt x="16" y="91"/>
                  </a:lnTo>
                  <a:lnTo>
                    <a:pt x="15" y="91"/>
                  </a:lnTo>
                  <a:lnTo>
                    <a:pt x="15" y="88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2"/>
                  </a:lnTo>
                  <a:lnTo>
                    <a:pt x="15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6" y="79"/>
                  </a:lnTo>
                  <a:lnTo>
                    <a:pt x="18" y="79"/>
                  </a:lnTo>
                  <a:lnTo>
                    <a:pt x="18" y="75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2" y="69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5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4" y="58"/>
                  </a:lnTo>
                  <a:lnTo>
                    <a:pt x="4" y="57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4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6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2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8"/>
                  </a:lnTo>
                  <a:lnTo>
                    <a:pt x="7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3" y="35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3" y="31"/>
                  </a:lnTo>
                  <a:lnTo>
                    <a:pt x="13" y="30"/>
                  </a:lnTo>
                  <a:lnTo>
                    <a:pt x="12" y="28"/>
                  </a:lnTo>
                  <a:lnTo>
                    <a:pt x="10" y="28"/>
                  </a:lnTo>
                  <a:lnTo>
                    <a:pt x="10" y="27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2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7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3" y="6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21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7" y="3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0" name="Freeform 307">
              <a:extLst>
                <a:ext uri="{FF2B5EF4-FFF2-40B4-BE49-F238E27FC236}">
                  <a16:creationId xmlns:a16="http://schemas.microsoft.com/office/drawing/2014/main" id="{1DD83CE7-F77E-430B-B6B0-988807D38D9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4576" y="2967651"/>
              <a:ext cx="124750" cy="66274"/>
            </a:xfrm>
            <a:custGeom>
              <a:avLst/>
              <a:gdLst>
                <a:gd name="T0" fmla="*/ 39 w 64"/>
                <a:gd name="T1" fmla="*/ 1 h 34"/>
                <a:gd name="T2" fmla="*/ 39 w 64"/>
                <a:gd name="T3" fmla="*/ 0 h 34"/>
                <a:gd name="T4" fmla="*/ 41 w 64"/>
                <a:gd name="T5" fmla="*/ 1 h 34"/>
                <a:gd name="T6" fmla="*/ 47 w 64"/>
                <a:gd name="T7" fmla="*/ 3 h 34"/>
                <a:gd name="T8" fmla="*/ 52 w 64"/>
                <a:gd name="T9" fmla="*/ 4 h 34"/>
                <a:gd name="T10" fmla="*/ 50 w 64"/>
                <a:gd name="T11" fmla="*/ 11 h 34"/>
                <a:gd name="T12" fmla="*/ 50 w 64"/>
                <a:gd name="T13" fmla="*/ 12 h 34"/>
                <a:gd name="T14" fmla="*/ 53 w 64"/>
                <a:gd name="T15" fmla="*/ 12 h 34"/>
                <a:gd name="T16" fmla="*/ 55 w 64"/>
                <a:gd name="T17" fmla="*/ 14 h 34"/>
                <a:gd name="T18" fmla="*/ 60 w 64"/>
                <a:gd name="T19" fmla="*/ 15 h 34"/>
                <a:gd name="T20" fmla="*/ 64 w 64"/>
                <a:gd name="T21" fmla="*/ 15 h 34"/>
                <a:gd name="T22" fmla="*/ 63 w 64"/>
                <a:gd name="T23" fmla="*/ 20 h 34"/>
                <a:gd name="T24" fmla="*/ 63 w 64"/>
                <a:gd name="T25" fmla="*/ 22 h 34"/>
                <a:gd name="T26" fmla="*/ 60 w 64"/>
                <a:gd name="T27" fmla="*/ 20 h 34"/>
                <a:gd name="T28" fmla="*/ 58 w 64"/>
                <a:gd name="T29" fmla="*/ 22 h 34"/>
                <a:gd name="T30" fmla="*/ 58 w 64"/>
                <a:gd name="T31" fmla="*/ 23 h 34"/>
                <a:gd name="T32" fmla="*/ 60 w 64"/>
                <a:gd name="T33" fmla="*/ 26 h 34"/>
                <a:gd name="T34" fmla="*/ 58 w 64"/>
                <a:gd name="T35" fmla="*/ 26 h 34"/>
                <a:gd name="T36" fmla="*/ 55 w 64"/>
                <a:gd name="T37" fmla="*/ 25 h 34"/>
                <a:gd name="T38" fmla="*/ 52 w 64"/>
                <a:gd name="T39" fmla="*/ 26 h 34"/>
                <a:gd name="T40" fmla="*/ 49 w 64"/>
                <a:gd name="T41" fmla="*/ 23 h 34"/>
                <a:gd name="T42" fmla="*/ 47 w 64"/>
                <a:gd name="T43" fmla="*/ 22 h 34"/>
                <a:gd name="T44" fmla="*/ 47 w 64"/>
                <a:gd name="T45" fmla="*/ 26 h 34"/>
                <a:gd name="T46" fmla="*/ 44 w 64"/>
                <a:gd name="T47" fmla="*/ 31 h 34"/>
                <a:gd name="T48" fmla="*/ 42 w 64"/>
                <a:gd name="T49" fmla="*/ 33 h 34"/>
                <a:gd name="T50" fmla="*/ 42 w 64"/>
                <a:gd name="T51" fmla="*/ 34 h 34"/>
                <a:gd name="T52" fmla="*/ 39 w 64"/>
                <a:gd name="T53" fmla="*/ 31 h 34"/>
                <a:gd name="T54" fmla="*/ 38 w 64"/>
                <a:gd name="T55" fmla="*/ 30 h 34"/>
                <a:gd name="T56" fmla="*/ 34 w 64"/>
                <a:gd name="T57" fmla="*/ 26 h 34"/>
                <a:gd name="T58" fmla="*/ 34 w 64"/>
                <a:gd name="T59" fmla="*/ 23 h 34"/>
                <a:gd name="T60" fmla="*/ 31 w 64"/>
                <a:gd name="T61" fmla="*/ 25 h 34"/>
                <a:gd name="T62" fmla="*/ 30 w 64"/>
                <a:gd name="T63" fmla="*/ 28 h 34"/>
                <a:gd name="T64" fmla="*/ 28 w 64"/>
                <a:gd name="T65" fmla="*/ 31 h 34"/>
                <a:gd name="T66" fmla="*/ 22 w 64"/>
                <a:gd name="T67" fmla="*/ 31 h 34"/>
                <a:gd name="T68" fmla="*/ 19 w 64"/>
                <a:gd name="T69" fmla="*/ 33 h 34"/>
                <a:gd name="T70" fmla="*/ 14 w 64"/>
                <a:gd name="T71" fmla="*/ 33 h 34"/>
                <a:gd name="T72" fmla="*/ 12 w 64"/>
                <a:gd name="T73" fmla="*/ 31 h 34"/>
                <a:gd name="T74" fmla="*/ 11 w 64"/>
                <a:gd name="T75" fmla="*/ 28 h 34"/>
                <a:gd name="T76" fmla="*/ 11 w 64"/>
                <a:gd name="T77" fmla="*/ 25 h 34"/>
                <a:gd name="T78" fmla="*/ 8 w 64"/>
                <a:gd name="T79" fmla="*/ 23 h 34"/>
                <a:gd name="T80" fmla="*/ 3 w 64"/>
                <a:gd name="T81" fmla="*/ 25 h 34"/>
                <a:gd name="T82" fmla="*/ 3 w 64"/>
                <a:gd name="T83" fmla="*/ 26 h 34"/>
                <a:gd name="T84" fmla="*/ 0 w 64"/>
                <a:gd name="T85" fmla="*/ 30 h 34"/>
                <a:gd name="T86" fmla="*/ 0 w 64"/>
                <a:gd name="T87" fmla="*/ 26 h 34"/>
                <a:gd name="T88" fmla="*/ 1 w 64"/>
                <a:gd name="T89" fmla="*/ 25 h 34"/>
                <a:gd name="T90" fmla="*/ 1 w 64"/>
                <a:gd name="T91" fmla="*/ 22 h 34"/>
                <a:gd name="T92" fmla="*/ 3 w 64"/>
                <a:gd name="T93" fmla="*/ 19 h 34"/>
                <a:gd name="T94" fmla="*/ 6 w 64"/>
                <a:gd name="T95" fmla="*/ 15 h 34"/>
                <a:gd name="T96" fmla="*/ 9 w 64"/>
                <a:gd name="T97" fmla="*/ 12 h 34"/>
                <a:gd name="T98" fmla="*/ 14 w 64"/>
                <a:gd name="T99" fmla="*/ 9 h 34"/>
                <a:gd name="T100" fmla="*/ 14 w 64"/>
                <a:gd name="T101" fmla="*/ 7 h 34"/>
                <a:gd name="T102" fmla="*/ 12 w 64"/>
                <a:gd name="T103" fmla="*/ 6 h 34"/>
                <a:gd name="T104" fmla="*/ 16 w 64"/>
                <a:gd name="T105" fmla="*/ 4 h 34"/>
                <a:gd name="T106" fmla="*/ 17 w 64"/>
                <a:gd name="T107" fmla="*/ 6 h 34"/>
                <a:gd name="T108" fmla="*/ 20 w 64"/>
                <a:gd name="T109" fmla="*/ 4 h 34"/>
                <a:gd name="T110" fmla="*/ 23 w 64"/>
                <a:gd name="T111" fmla="*/ 3 h 34"/>
                <a:gd name="T112" fmla="*/ 30 w 64"/>
                <a:gd name="T113" fmla="*/ 3 h 34"/>
                <a:gd name="T114" fmla="*/ 34 w 64"/>
                <a:gd name="T115" fmla="*/ 3 h 34"/>
                <a:gd name="T116" fmla="*/ 36 w 64"/>
                <a:gd name="T117" fmla="*/ 3 h 34"/>
                <a:gd name="T118" fmla="*/ 36 w 64"/>
                <a:gd name="T119" fmla="*/ 1 h 34"/>
                <a:gd name="T120" fmla="*/ 34 w 64"/>
                <a:gd name="T121" fmla="*/ 1 h 34"/>
                <a:gd name="T122" fmla="*/ 36 w 64"/>
                <a:gd name="T123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4" h="34">
                  <a:moveTo>
                    <a:pt x="36" y="0"/>
                  </a:moveTo>
                  <a:lnTo>
                    <a:pt x="38" y="0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4" y="1"/>
                  </a:ln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50" y="4"/>
                  </a:lnTo>
                  <a:lnTo>
                    <a:pt x="52" y="4"/>
                  </a:lnTo>
                  <a:lnTo>
                    <a:pt x="52" y="6"/>
                  </a:lnTo>
                  <a:lnTo>
                    <a:pt x="50" y="9"/>
                  </a:lnTo>
                  <a:lnTo>
                    <a:pt x="50" y="11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3" y="12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7" y="15"/>
                  </a:lnTo>
                  <a:lnTo>
                    <a:pt x="60" y="15"/>
                  </a:lnTo>
                  <a:lnTo>
                    <a:pt x="60" y="15"/>
                  </a:lnTo>
                  <a:lnTo>
                    <a:pt x="63" y="14"/>
                  </a:lnTo>
                  <a:lnTo>
                    <a:pt x="63" y="14"/>
                  </a:lnTo>
                  <a:lnTo>
                    <a:pt x="64" y="15"/>
                  </a:lnTo>
                  <a:lnTo>
                    <a:pt x="64" y="15"/>
                  </a:lnTo>
                  <a:lnTo>
                    <a:pt x="63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1" y="22"/>
                  </a:lnTo>
                  <a:lnTo>
                    <a:pt x="60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58" y="28"/>
                  </a:lnTo>
                  <a:lnTo>
                    <a:pt x="58" y="26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5" y="25"/>
                  </a:lnTo>
                  <a:lnTo>
                    <a:pt x="55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0" y="26"/>
                  </a:lnTo>
                  <a:lnTo>
                    <a:pt x="50" y="25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7" y="22"/>
                  </a:lnTo>
                  <a:lnTo>
                    <a:pt x="47" y="23"/>
                  </a:lnTo>
                  <a:lnTo>
                    <a:pt x="47" y="25"/>
                  </a:lnTo>
                  <a:lnTo>
                    <a:pt x="47" y="26"/>
                  </a:lnTo>
                  <a:lnTo>
                    <a:pt x="46" y="28"/>
                  </a:lnTo>
                  <a:lnTo>
                    <a:pt x="44" y="30"/>
                  </a:lnTo>
                  <a:lnTo>
                    <a:pt x="44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1" y="34"/>
                  </a:lnTo>
                  <a:lnTo>
                    <a:pt x="41" y="33"/>
                  </a:lnTo>
                  <a:lnTo>
                    <a:pt x="39" y="31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38" y="30"/>
                  </a:lnTo>
                  <a:lnTo>
                    <a:pt x="36" y="28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3" y="25"/>
                  </a:lnTo>
                  <a:lnTo>
                    <a:pt x="31" y="25"/>
                  </a:lnTo>
                  <a:lnTo>
                    <a:pt x="30" y="26"/>
                  </a:lnTo>
                  <a:lnTo>
                    <a:pt x="30" y="26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7" y="33"/>
                  </a:lnTo>
                  <a:lnTo>
                    <a:pt x="25" y="33"/>
                  </a:lnTo>
                  <a:lnTo>
                    <a:pt x="22" y="31"/>
                  </a:lnTo>
                  <a:lnTo>
                    <a:pt x="22" y="31"/>
                  </a:lnTo>
                  <a:lnTo>
                    <a:pt x="20" y="33"/>
                  </a:lnTo>
                  <a:lnTo>
                    <a:pt x="19" y="33"/>
                  </a:lnTo>
                  <a:lnTo>
                    <a:pt x="16" y="34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1" y="23"/>
                  </a:lnTo>
                  <a:lnTo>
                    <a:pt x="8" y="23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3" y="28"/>
                  </a:lnTo>
                  <a:lnTo>
                    <a:pt x="1" y="28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1" y="26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7" y="3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1" name="Freeform 308">
              <a:extLst>
                <a:ext uri="{FF2B5EF4-FFF2-40B4-BE49-F238E27FC236}">
                  <a16:creationId xmlns:a16="http://schemas.microsoft.com/office/drawing/2014/main" id="{F38B13C7-95E0-46EE-B6E0-47D51DDEC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78818" y="4312614"/>
              <a:ext cx="212466" cy="245602"/>
            </a:xfrm>
            <a:custGeom>
              <a:avLst/>
              <a:gdLst>
                <a:gd name="T0" fmla="*/ 98 w 109"/>
                <a:gd name="T1" fmla="*/ 3 h 126"/>
                <a:gd name="T2" fmla="*/ 102 w 109"/>
                <a:gd name="T3" fmla="*/ 3 h 126"/>
                <a:gd name="T4" fmla="*/ 109 w 109"/>
                <a:gd name="T5" fmla="*/ 6 h 126"/>
                <a:gd name="T6" fmla="*/ 99 w 109"/>
                <a:gd name="T7" fmla="*/ 28 h 126"/>
                <a:gd name="T8" fmla="*/ 98 w 109"/>
                <a:gd name="T9" fmla="*/ 50 h 126"/>
                <a:gd name="T10" fmla="*/ 87 w 109"/>
                <a:gd name="T11" fmla="*/ 69 h 126"/>
                <a:gd name="T12" fmla="*/ 77 w 109"/>
                <a:gd name="T13" fmla="*/ 80 h 126"/>
                <a:gd name="T14" fmla="*/ 72 w 109"/>
                <a:gd name="T15" fmla="*/ 97 h 126"/>
                <a:gd name="T16" fmla="*/ 65 w 109"/>
                <a:gd name="T17" fmla="*/ 112 h 126"/>
                <a:gd name="T18" fmla="*/ 55 w 109"/>
                <a:gd name="T19" fmla="*/ 121 h 126"/>
                <a:gd name="T20" fmla="*/ 47 w 109"/>
                <a:gd name="T21" fmla="*/ 123 h 126"/>
                <a:gd name="T22" fmla="*/ 47 w 109"/>
                <a:gd name="T23" fmla="*/ 118 h 126"/>
                <a:gd name="T24" fmla="*/ 44 w 109"/>
                <a:gd name="T25" fmla="*/ 116 h 126"/>
                <a:gd name="T26" fmla="*/ 39 w 109"/>
                <a:gd name="T27" fmla="*/ 118 h 126"/>
                <a:gd name="T28" fmla="*/ 36 w 109"/>
                <a:gd name="T29" fmla="*/ 121 h 126"/>
                <a:gd name="T30" fmla="*/ 31 w 109"/>
                <a:gd name="T31" fmla="*/ 121 h 126"/>
                <a:gd name="T32" fmla="*/ 28 w 109"/>
                <a:gd name="T33" fmla="*/ 119 h 126"/>
                <a:gd name="T34" fmla="*/ 22 w 109"/>
                <a:gd name="T35" fmla="*/ 118 h 126"/>
                <a:gd name="T36" fmla="*/ 17 w 109"/>
                <a:gd name="T37" fmla="*/ 121 h 126"/>
                <a:gd name="T38" fmla="*/ 13 w 109"/>
                <a:gd name="T39" fmla="*/ 124 h 126"/>
                <a:gd name="T40" fmla="*/ 6 w 109"/>
                <a:gd name="T41" fmla="*/ 116 h 126"/>
                <a:gd name="T42" fmla="*/ 1 w 109"/>
                <a:gd name="T43" fmla="*/ 105 h 126"/>
                <a:gd name="T44" fmla="*/ 9 w 109"/>
                <a:gd name="T45" fmla="*/ 107 h 126"/>
                <a:gd name="T46" fmla="*/ 11 w 109"/>
                <a:gd name="T47" fmla="*/ 102 h 126"/>
                <a:gd name="T48" fmla="*/ 6 w 109"/>
                <a:gd name="T49" fmla="*/ 99 h 126"/>
                <a:gd name="T50" fmla="*/ 6 w 109"/>
                <a:gd name="T51" fmla="*/ 94 h 126"/>
                <a:gd name="T52" fmla="*/ 6 w 109"/>
                <a:gd name="T53" fmla="*/ 88 h 126"/>
                <a:gd name="T54" fmla="*/ 13 w 109"/>
                <a:gd name="T55" fmla="*/ 88 h 126"/>
                <a:gd name="T56" fmla="*/ 19 w 109"/>
                <a:gd name="T57" fmla="*/ 83 h 126"/>
                <a:gd name="T58" fmla="*/ 22 w 109"/>
                <a:gd name="T59" fmla="*/ 80 h 126"/>
                <a:gd name="T60" fmla="*/ 28 w 109"/>
                <a:gd name="T61" fmla="*/ 88 h 126"/>
                <a:gd name="T62" fmla="*/ 38 w 109"/>
                <a:gd name="T63" fmla="*/ 85 h 126"/>
                <a:gd name="T64" fmla="*/ 41 w 109"/>
                <a:gd name="T65" fmla="*/ 89 h 126"/>
                <a:gd name="T66" fmla="*/ 44 w 109"/>
                <a:gd name="T67" fmla="*/ 85 h 126"/>
                <a:gd name="T68" fmla="*/ 47 w 109"/>
                <a:gd name="T69" fmla="*/ 80 h 126"/>
                <a:gd name="T70" fmla="*/ 47 w 109"/>
                <a:gd name="T71" fmla="*/ 71 h 126"/>
                <a:gd name="T72" fmla="*/ 47 w 109"/>
                <a:gd name="T73" fmla="*/ 61 h 126"/>
                <a:gd name="T74" fmla="*/ 39 w 109"/>
                <a:gd name="T75" fmla="*/ 56 h 126"/>
                <a:gd name="T76" fmla="*/ 41 w 109"/>
                <a:gd name="T77" fmla="*/ 49 h 126"/>
                <a:gd name="T78" fmla="*/ 46 w 109"/>
                <a:gd name="T79" fmla="*/ 44 h 126"/>
                <a:gd name="T80" fmla="*/ 47 w 109"/>
                <a:gd name="T81" fmla="*/ 39 h 126"/>
                <a:gd name="T82" fmla="*/ 39 w 109"/>
                <a:gd name="T83" fmla="*/ 33 h 126"/>
                <a:gd name="T84" fmla="*/ 30 w 109"/>
                <a:gd name="T85" fmla="*/ 34 h 126"/>
                <a:gd name="T86" fmla="*/ 30 w 109"/>
                <a:gd name="T87" fmla="*/ 28 h 126"/>
                <a:gd name="T88" fmla="*/ 41 w 109"/>
                <a:gd name="T89" fmla="*/ 22 h 126"/>
                <a:gd name="T90" fmla="*/ 52 w 109"/>
                <a:gd name="T91" fmla="*/ 23 h 126"/>
                <a:gd name="T92" fmla="*/ 57 w 109"/>
                <a:gd name="T93" fmla="*/ 25 h 126"/>
                <a:gd name="T94" fmla="*/ 61 w 109"/>
                <a:gd name="T95" fmla="*/ 25 h 126"/>
                <a:gd name="T96" fmla="*/ 71 w 109"/>
                <a:gd name="T97" fmla="*/ 30 h 126"/>
                <a:gd name="T98" fmla="*/ 71 w 109"/>
                <a:gd name="T99" fmla="*/ 23 h 126"/>
                <a:gd name="T100" fmla="*/ 74 w 109"/>
                <a:gd name="T101" fmla="*/ 17 h 126"/>
                <a:gd name="T102" fmla="*/ 77 w 109"/>
                <a:gd name="T103" fmla="*/ 8 h 126"/>
                <a:gd name="T104" fmla="*/ 80 w 109"/>
                <a:gd name="T105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9" h="126">
                  <a:moveTo>
                    <a:pt x="91" y="0"/>
                  </a:moveTo>
                  <a:lnTo>
                    <a:pt x="93" y="1"/>
                  </a:lnTo>
                  <a:lnTo>
                    <a:pt x="96" y="1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99" y="3"/>
                  </a:lnTo>
                  <a:lnTo>
                    <a:pt x="101" y="3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4" y="1"/>
                  </a:lnTo>
                  <a:lnTo>
                    <a:pt x="106" y="1"/>
                  </a:lnTo>
                  <a:lnTo>
                    <a:pt x="106" y="1"/>
                  </a:lnTo>
                  <a:lnTo>
                    <a:pt x="107" y="3"/>
                  </a:lnTo>
                  <a:lnTo>
                    <a:pt x="107" y="3"/>
                  </a:lnTo>
                  <a:lnTo>
                    <a:pt x="109" y="6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4" y="15"/>
                  </a:lnTo>
                  <a:lnTo>
                    <a:pt x="102" y="19"/>
                  </a:lnTo>
                  <a:lnTo>
                    <a:pt x="99" y="25"/>
                  </a:lnTo>
                  <a:lnTo>
                    <a:pt x="99" y="28"/>
                  </a:lnTo>
                  <a:lnTo>
                    <a:pt x="99" y="31"/>
                  </a:lnTo>
                  <a:lnTo>
                    <a:pt x="99" y="33"/>
                  </a:lnTo>
                  <a:lnTo>
                    <a:pt x="98" y="37"/>
                  </a:lnTo>
                  <a:lnTo>
                    <a:pt x="98" y="41"/>
                  </a:lnTo>
                  <a:lnTo>
                    <a:pt x="98" y="45"/>
                  </a:lnTo>
                  <a:lnTo>
                    <a:pt x="98" y="50"/>
                  </a:lnTo>
                  <a:lnTo>
                    <a:pt x="96" y="55"/>
                  </a:lnTo>
                  <a:lnTo>
                    <a:pt x="95" y="58"/>
                  </a:lnTo>
                  <a:lnTo>
                    <a:pt x="96" y="61"/>
                  </a:lnTo>
                  <a:lnTo>
                    <a:pt x="93" y="64"/>
                  </a:lnTo>
                  <a:lnTo>
                    <a:pt x="88" y="67"/>
                  </a:lnTo>
                  <a:lnTo>
                    <a:pt x="87" y="69"/>
                  </a:lnTo>
                  <a:lnTo>
                    <a:pt x="83" y="69"/>
                  </a:lnTo>
                  <a:lnTo>
                    <a:pt x="83" y="71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79" y="78"/>
                  </a:lnTo>
                  <a:lnTo>
                    <a:pt x="77" y="80"/>
                  </a:lnTo>
                  <a:lnTo>
                    <a:pt x="76" y="82"/>
                  </a:lnTo>
                  <a:lnTo>
                    <a:pt x="74" y="83"/>
                  </a:lnTo>
                  <a:lnTo>
                    <a:pt x="72" y="85"/>
                  </a:lnTo>
                  <a:lnTo>
                    <a:pt x="72" y="86"/>
                  </a:lnTo>
                  <a:lnTo>
                    <a:pt x="72" y="89"/>
                  </a:lnTo>
                  <a:lnTo>
                    <a:pt x="72" y="97"/>
                  </a:lnTo>
                  <a:lnTo>
                    <a:pt x="72" y="99"/>
                  </a:lnTo>
                  <a:lnTo>
                    <a:pt x="72" y="104"/>
                  </a:lnTo>
                  <a:lnTo>
                    <a:pt x="69" y="107"/>
                  </a:lnTo>
                  <a:lnTo>
                    <a:pt x="68" y="110"/>
                  </a:lnTo>
                  <a:lnTo>
                    <a:pt x="66" y="110"/>
                  </a:lnTo>
                  <a:lnTo>
                    <a:pt x="65" y="112"/>
                  </a:lnTo>
                  <a:lnTo>
                    <a:pt x="63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0" y="115"/>
                  </a:lnTo>
                  <a:lnTo>
                    <a:pt x="57" y="118"/>
                  </a:lnTo>
                  <a:lnTo>
                    <a:pt x="55" y="121"/>
                  </a:lnTo>
                  <a:lnTo>
                    <a:pt x="52" y="123"/>
                  </a:lnTo>
                  <a:lnTo>
                    <a:pt x="52" y="124"/>
                  </a:lnTo>
                  <a:lnTo>
                    <a:pt x="50" y="124"/>
                  </a:lnTo>
                  <a:lnTo>
                    <a:pt x="49" y="123"/>
                  </a:lnTo>
                  <a:lnTo>
                    <a:pt x="49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1"/>
                  </a:lnTo>
                  <a:lnTo>
                    <a:pt x="46" y="119"/>
                  </a:lnTo>
                  <a:lnTo>
                    <a:pt x="47" y="118"/>
                  </a:lnTo>
                  <a:lnTo>
                    <a:pt x="47" y="118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6"/>
                  </a:lnTo>
                  <a:lnTo>
                    <a:pt x="42" y="116"/>
                  </a:lnTo>
                  <a:lnTo>
                    <a:pt x="42" y="116"/>
                  </a:lnTo>
                  <a:lnTo>
                    <a:pt x="41" y="118"/>
                  </a:lnTo>
                  <a:lnTo>
                    <a:pt x="41" y="118"/>
                  </a:lnTo>
                  <a:lnTo>
                    <a:pt x="39" y="118"/>
                  </a:lnTo>
                  <a:lnTo>
                    <a:pt x="39" y="118"/>
                  </a:lnTo>
                  <a:lnTo>
                    <a:pt x="38" y="116"/>
                  </a:lnTo>
                  <a:lnTo>
                    <a:pt x="38" y="118"/>
                  </a:lnTo>
                  <a:lnTo>
                    <a:pt x="38" y="118"/>
                  </a:lnTo>
                  <a:lnTo>
                    <a:pt x="36" y="118"/>
                  </a:lnTo>
                  <a:lnTo>
                    <a:pt x="36" y="119"/>
                  </a:lnTo>
                  <a:lnTo>
                    <a:pt x="36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1" y="123"/>
                  </a:lnTo>
                  <a:lnTo>
                    <a:pt x="31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25" y="118"/>
                  </a:lnTo>
                  <a:lnTo>
                    <a:pt x="25" y="116"/>
                  </a:lnTo>
                  <a:lnTo>
                    <a:pt x="24" y="116"/>
                  </a:lnTo>
                  <a:lnTo>
                    <a:pt x="22" y="118"/>
                  </a:lnTo>
                  <a:lnTo>
                    <a:pt x="22" y="118"/>
                  </a:lnTo>
                  <a:lnTo>
                    <a:pt x="19" y="119"/>
                  </a:lnTo>
                  <a:lnTo>
                    <a:pt x="17" y="119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6" y="123"/>
                  </a:lnTo>
                  <a:lnTo>
                    <a:pt x="14" y="123"/>
                  </a:lnTo>
                  <a:lnTo>
                    <a:pt x="14" y="124"/>
                  </a:lnTo>
                  <a:lnTo>
                    <a:pt x="13" y="126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1" y="123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19"/>
                  </a:lnTo>
                  <a:lnTo>
                    <a:pt x="6" y="116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0" y="110"/>
                  </a:lnTo>
                  <a:lnTo>
                    <a:pt x="0" y="107"/>
                  </a:lnTo>
                  <a:lnTo>
                    <a:pt x="1" y="107"/>
                  </a:lnTo>
                  <a:lnTo>
                    <a:pt x="1" y="105"/>
                  </a:lnTo>
                  <a:lnTo>
                    <a:pt x="5" y="104"/>
                  </a:lnTo>
                  <a:lnTo>
                    <a:pt x="6" y="104"/>
                  </a:lnTo>
                  <a:lnTo>
                    <a:pt x="6" y="107"/>
                  </a:lnTo>
                  <a:lnTo>
                    <a:pt x="8" y="107"/>
                  </a:lnTo>
                  <a:lnTo>
                    <a:pt x="9" y="107"/>
                  </a:lnTo>
                  <a:lnTo>
                    <a:pt x="9" y="107"/>
                  </a:lnTo>
                  <a:lnTo>
                    <a:pt x="11" y="105"/>
                  </a:lnTo>
                  <a:lnTo>
                    <a:pt x="11" y="105"/>
                  </a:lnTo>
                  <a:lnTo>
                    <a:pt x="9" y="105"/>
                  </a:lnTo>
                  <a:lnTo>
                    <a:pt x="9" y="104"/>
                  </a:lnTo>
                  <a:lnTo>
                    <a:pt x="11" y="104"/>
                  </a:lnTo>
                  <a:lnTo>
                    <a:pt x="11" y="102"/>
                  </a:lnTo>
                  <a:lnTo>
                    <a:pt x="11" y="102"/>
                  </a:lnTo>
                  <a:lnTo>
                    <a:pt x="11" y="101"/>
                  </a:lnTo>
                  <a:lnTo>
                    <a:pt x="11" y="101"/>
                  </a:lnTo>
                  <a:lnTo>
                    <a:pt x="9" y="99"/>
                  </a:lnTo>
                  <a:lnTo>
                    <a:pt x="8" y="99"/>
                  </a:lnTo>
                  <a:lnTo>
                    <a:pt x="6" y="99"/>
                  </a:lnTo>
                  <a:lnTo>
                    <a:pt x="8" y="97"/>
                  </a:lnTo>
                  <a:lnTo>
                    <a:pt x="9" y="96"/>
                  </a:lnTo>
                  <a:lnTo>
                    <a:pt x="9" y="96"/>
                  </a:lnTo>
                  <a:lnTo>
                    <a:pt x="8" y="96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3"/>
                  </a:lnTo>
                  <a:lnTo>
                    <a:pt x="6" y="91"/>
                  </a:lnTo>
                  <a:lnTo>
                    <a:pt x="6" y="91"/>
                  </a:lnTo>
                  <a:lnTo>
                    <a:pt x="6" y="88"/>
                  </a:lnTo>
                  <a:lnTo>
                    <a:pt x="6" y="88"/>
                  </a:lnTo>
                  <a:lnTo>
                    <a:pt x="6" y="86"/>
                  </a:lnTo>
                  <a:lnTo>
                    <a:pt x="6" y="88"/>
                  </a:lnTo>
                  <a:lnTo>
                    <a:pt x="8" y="88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9" y="86"/>
                  </a:lnTo>
                  <a:lnTo>
                    <a:pt x="19" y="86"/>
                  </a:lnTo>
                  <a:lnTo>
                    <a:pt x="19" y="85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19" y="80"/>
                  </a:lnTo>
                  <a:lnTo>
                    <a:pt x="20" y="8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24" y="82"/>
                  </a:lnTo>
                  <a:lnTo>
                    <a:pt x="25" y="83"/>
                  </a:lnTo>
                  <a:lnTo>
                    <a:pt x="25" y="85"/>
                  </a:lnTo>
                  <a:lnTo>
                    <a:pt x="27" y="86"/>
                  </a:lnTo>
                  <a:lnTo>
                    <a:pt x="28" y="88"/>
                  </a:lnTo>
                  <a:lnTo>
                    <a:pt x="31" y="88"/>
                  </a:lnTo>
                  <a:lnTo>
                    <a:pt x="33" y="88"/>
                  </a:lnTo>
                  <a:lnTo>
                    <a:pt x="36" y="86"/>
                  </a:lnTo>
                  <a:lnTo>
                    <a:pt x="36" y="85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9" y="86"/>
                  </a:lnTo>
                  <a:lnTo>
                    <a:pt x="39" y="86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9"/>
                  </a:lnTo>
                  <a:lnTo>
                    <a:pt x="41" y="89"/>
                  </a:lnTo>
                  <a:lnTo>
                    <a:pt x="42" y="89"/>
                  </a:lnTo>
                  <a:lnTo>
                    <a:pt x="42" y="88"/>
                  </a:lnTo>
                  <a:lnTo>
                    <a:pt x="44" y="88"/>
                  </a:lnTo>
                  <a:lnTo>
                    <a:pt x="44" y="86"/>
                  </a:lnTo>
                  <a:lnTo>
                    <a:pt x="44" y="86"/>
                  </a:lnTo>
                  <a:lnTo>
                    <a:pt x="44" y="85"/>
                  </a:lnTo>
                  <a:lnTo>
                    <a:pt x="44" y="85"/>
                  </a:lnTo>
                  <a:lnTo>
                    <a:pt x="44" y="83"/>
                  </a:lnTo>
                  <a:lnTo>
                    <a:pt x="44" y="82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7" y="80"/>
                  </a:lnTo>
                  <a:lnTo>
                    <a:pt x="47" y="78"/>
                  </a:lnTo>
                  <a:lnTo>
                    <a:pt x="47" y="77"/>
                  </a:lnTo>
                  <a:lnTo>
                    <a:pt x="47" y="77"/>
                  </a:lnTo>
                  <a:lnTo>
                    <a:pt x="47" y="75"/>
                  </a:lnTo>
                  <a:lnTo>
                    <a:pt x="47" y="74"/>
                  </a:lnTo>
                  <a:lnTo>
                    <a:pt x="47" y="71"/>
                  </a:lnTo>
                  <a:lnTo>
                    <a:pt x="47" y="69"/>
                  </a:lnTo>
                  <a:lnTo>
                    <a:pt x="47" y="67"/>
                  </a:lnTo>
                  <a:lnTo>
                    <a:pt x="47" y="64"/>
                  </a:lnTo>
                  <a:lnTo>
                    <a:pt x="49" y="63"/>
                  </a:lnTo>
                  <a:lnTo>
                    <a:pt x="47" y="61"/>
                  </a:lnTo>
                  <a:lnTo>
                    <a:pt x="47" y="61"/>
                  </a:lnTo>
                  <a:lnTo>
                    <a:pt x="46" y="60"/>
                  </a:lnTo>
                  <a:lnTo>
                    <a:pt x="44" y="60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2" y="58"/>
                  </a:lnTo>
                  <a:lnTo>
                    <a:pt x="39" y="56"/>
                  </a:lnTo>
                  <a:lnTo>
                    <a:pt x="39" y="56"/>
                  </a:lnTo>
                  <a:lnTo>
                    <a:pt x="39" y="55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9" y="49"/>
                  </a:lnTo>
                  <a:lnTo>
                    <a:pt x="41" y="49"/>
                  </a:lnTo>
                  <a:lnTo>
                    <a:pt x="41" y="47"/>
                  </a:lnTo>
                  <a:lnTo>
                    <a:pt x="42" y="45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5"/>
                  </a:lnTo>
                  <a:lnTo>
                    <a:pt x="46" y="44"/>
                  </a:lnTo>
                  <a:lnTo>
                    <a:pt x="46" y="44"/>
                  </a:lnTo>
                  <a:lnTo>
                    <a:pt x="47" y="42"/>
                  </a:lnTo>
                  <a:lnTo>
                    <a:pt x="47" y="42"/>
                  </a:lnTo>
                  <a:lnTo>
                    <a:pt x="47" y="41"/>
                  </a:lnTo>
                  <a:lnTo>
                    <a:pt x="47" y="41"/>
                  </a:lnTo>
                  <a:lnTo>
                    <a:pt x="47" y="39"/>
                  </a:lnTo>
                  <a:lnTo>
                    <a:pt x="46" y="37"/>
                  </a:lnTo>
                  <a:lnTo>
                    <a:pt x="46" y="37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3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5" y="34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3"/>
                  </a:lnTo>
                  <a:lnTo>
                    <a:pt x="30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6"/>
                  </a:lnTo>
                  <a:lnTo>
                    <a:pt x="31" y="23"/>
                  </a:lnTo>
                  <a:lnTo>
                    <a:pt x="31" y="22"/>
                  </a:lnTo>
                  <a:lnTo>
                    <a:pt x="35" y="22"/>
                  </a:lnTo>
                  <a:lnTo>
                    <a:pt x="38" y="22"/>
                  </a:lnTo>
                  <a:lnTo>
                    <a:pt x="41" y="22"/>
                  </a:lnTo>
                  <a:lnTo>
                    <a:pt x="46" y="22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4" y="23"/>
                  </a:lnTo>
                  <a:lnTo>
                    <a:pt x="54" y="23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5" y="25"/>
                  </a:lnTo>
                  <a:lnTo>
                    <a:pt x="66" y="26"/>
                  </a:lnTo>
                  <a:lnTo>
                    <a:pt x="68" y="28"/>
                  </a:lnTo>
                  <a:lnTo>
                    <a:pt x="69" y="28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71" y="23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2" y="20"/>
                  </a:lnTo>
                  <a:lnTo>
                    <a:pt x="72" y="20"/>
                  </a:lnTo>
                  <a:lnTo>
                    <a:pt x="74" y="19"/>
                  </a:lnTo>
                  <a:lnTo>
                    <a:pt x="74" y="17"/>
                  </a:lnTo>
                  <a:lnTo>
                    <a:pt x="76" y="14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7" y="8"/>
                  </a:lnTo>
                  <a:lnTo>
                    <a:pt x="77" y="8"/>
                  </a:lnTo>
                  <a:lnTo>
                    <a:pt x="77" y="4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80" y="3"/>
                  </a:lnTo>
                  <a:lnTo>
                    <a:pt x="80" y="3"/>
                  </a:lnTo>
                  <a:lnTo>
                    <a:pt x="85" y="3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91" y="0"/>
                  </a:lnTo>
                  <a:lnTo>
                    <a:pt x="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2" name="Freeform 309">
              <a:extLst>
                <a:ext uri="{FF2B5EF4-FFF2-40B4-BE49-F238E27FC236}">
                  <a16:creationId xmlns:a16="http://schemas.microsoft.com/office/drawing/2014/main" id="{76B51E83-979D-496E-B676-964BD45C40A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70432" y="4109895"/>
              <a:ext cx="366454" cy="241703"/>
            </a:xfrm>
            <a:custGeom>
              <a:avLst/>
              <a:gdLst>
                <a:gd name="T0" fmla="*/ 123 w 188"/>
                <a:gd name="T1" fmla="*/ 1 h 124"/>
                <a:gd name="T2" fmla="*/ 134 w 188"/>
                <a:gd name="T3" fmla="*/ 15 h 124"/>
                <a:gd name="T4" fmla="*/ 131 w 188"/>
                <a:gd name="T5" fmla="*/ 26 h 124"/>
                <a:gd name="T6" fmla="*/ 134 w 188"/>
                <a:gd name="T7" fmla="*/ 31 h 124"/>
                <a:gd name="T8" fmla="*/ 141 w 188"/>
                <a:gd name="T9" fmla="*/ 36 h 124"/>
                <a:gd name="T10" fmla="*/ 152 w 188"/>
                <a:gd name="T11" fmla="*/ 41 h 124"/>
                <a:gd name="T12" fmla="*/ 156 w 188"/>
                <a:gd name="T13" fmla="*/ 49 h 124"/>
                <a:gd name="T14" fmla="*/ 169 w 188"/>
                <a:gd name="T15" fmla="*/ 58 h 124"/>
                <a:gd name="T16" fmla="*/ 172 w 188"/>
                <a:gd name="T17" fmla="*/ 66 h 124"/>
                <a:gd name="T18" fmla="*/ 178 w 188"/>
                <a:gd name="T19" fmla="*/ 72 h 124"/>
                <a:gd name="T20" fmla="*/ 185 w 188"/>
                <a:gd name="T21" fmla="*/ 77 h 124"/>
                <a:gd name="T22" fmla="*/ 183 w 188"/>
                <a:gd name="T23" fmla="*/ 83 h 124"/>
                <a:gd name="T24" fmla="*/ 171 w 188"/>
                <a:gd name="T25" fmla="*/ 83 h 124"/>
                <a:gd name="T26" fmla="*/ 156 w 188"/>
                <a:gd name="T27" fmla="*/ 85 h 124"/>
                <a:gd name="T28" fmla="*/ 142 w 188"/>
                <a:gd name="T29" fmla="*/ 86 h 124"/>
                <a:gd name="T30" fmla="*/ 130 w 188"/>
                <a:gd name="T31" fmla="*/ 91 h 124"/>
                <a:gd name="T32" fmla="*/ 120 w 188"/>
                <a:gd name="T33" fmla="*/ 91 h 124"/>
                <a:gd name="T34" fmla="*/ 109 w 188"/>
                <a:gd name="T35" fmla="*/ 96 h 124"/>
                <a:gd name="T36" fmla="*/ 96 w 188"/>
                <a:gd name="T37" fmla="*/ 96 h 124"/>
                <a:gd name="T38" fmla="*/ 87 w 188"/>
                <a:gd name="T39" fmla="*/ 90 h 124"/>
                <a:gd name="T40" fmla="*/ 74 w 188"/>
                <a:gd name="T41" fmla="*/ 83 h 124"/>
                <a:gd name="T42" fmla="*/ 60 w 188"/>
                <a:gd name="T43" fmla="*/ 96 h 124"/>
                <a:gd name="T44" fmla="*/ 59 w 188"/>
                <a:gd name="T45" fmla="*/ 105 h 124"/>
                <a:gd name="T46" fmla="*/ 54 w 188"/>
                <a:gd name="T47" fmla="*/ 107 h 124"/>
                <a:gd name="T48" fmla="*/ 49 w 188"/>
                <a:gd name="T49" fmla="*/ 105 h 124"/>
                <a:gd name="T50" fmla="*/ 38 w 188"/>
                <a:gd name="T51" fmla="*/ 107 h 124"/>
                <a:gd name="T52" fmla="*/ 30 w 188"/>
                <a:gd name="T53" fmla="*/ 112 h 124"/>
                <a:gd name="T54" fmla="*/ 29 w 188"/>
                <a:gd name="T55" fmla="*/ 118 h 124"/>
                <a:gd name="T56" fmla="*/ 24 w 188"/>
                <a:gd name="T57" fmla="*/ 119 h 124"/>
                <a:gd name="T58" fmla="*/ 24 w 188"/>
                <a:gd name="T59" fmla="*/ 116 h 124"/>
                <a:gd name="T60" fmla="*/ 19 w 188"/>
                <a:gd name="T61" fmla="*/ 113 h 124"/>
                <a:gd name="T62" fmla="*/ 10 w 188"/>
                <a:gd name="T63" fmla="*/ 102 h 124"/>
                <a:gd name="T64" fmla="*/ 11 w 188"/>
                <a:gd name="T65" fmla="*/ 99 h 124"/>
                <a:gd name="T66" fmla="*/ 5 w 188"/>
                <a:gd name="T67" fmla="*/ 91 h 124"/>
                <a:gd name="T68" fmla="*/ 2 w 188"/>
                <a:gd name="T69" fmla="*/ 82 h 124"/>
                <a:gd name="T70" fmla="*/ 3 w 188"/>
                <a:gd name="T71" fmla="*/ 72 h 124"/>
                <a:gd name="T72" fmla="*/ 0 w 188"/>
                <a:gd name="T73" fmla="*/ 71 h 124"/>
                <a:gd name="T74" fmla="*/ 5 w 188"/>
                <a:gd name="T75" fmla="*/ 66 h 124"/>
                <a:gd name="T76" fmla="*/ 11 w 188"/>
                <a:gd name="T77" fmla="*/ 56 h 124"/>
                <a:gd name="T78" fmla="*/ 18 w 188"/>
                <a:gd name="T79" fmla="*/ 49 h 124"/>
                <a:gd name="T80" fmla="*/ 29 w 188"/>
                <a:gd name="T81" fmla="*/ 47 h 124"/>
                <a:gd name="T82" fmla="*/ 32 w 188"/>
                <a:gd name="T83" fmla="*/ 45 h 124"/>
                <a:gd name="T84" fmla="*/ 40 w 188"/>
                <a:gd name="T85" fmla="*/ 47 h 124"/>
                <a:gd name="T86" fmla="*/ 49 w 188"/>
                <a:gd name="T87" fmla="*/ 42 h 124"/>
                <a:gd name="T88" fmla="*/ 62 w 188"/>
                <a:gd name="T89" fmla="*/ 41 h 124"/>
                <a:gd name="T90" fmla="*/ 66 w 188"/>
                <a:gd name="T91" fmla="*/ 34 h 124"/>
                <a:gd name="T92" fmla="*/ 65 w 188"/>
                <a:gd name="T93" fmla="*/ 30 h 124"/>
                <a:gd name="T94" fmla="*/ 76 w 188"/>
                <a:gd name="T95" fmla="*/ 28 h 124"/>
                <a:gd name="T96" fmla="*/ 89 w 188"/>
                <a:gd name="T97" fmla="*/ 23 h 124"/>
                <a:gd name="T98" fmla="*/ 95 w 188"/>
                <a:gd name="T99" fmla="*/ 19 h 124"/>
                <a:gd name="T100" fmla="*/ 103 w 188"/>
                <a:gd name="T101" fmla="*/ 11 h 124"/>
                <a:gd name="T102" fmla="*/ 106 w 188"/>
                <a:gd name="T103" fmla="*/ 6 h 124"/>
                <a:gd name="T104" fmla="*/ 111 w 188"/>
                <a:gd name="T105" fmla="*/ 1 h 124"/>
                <a:gd name="T106" fmla="*/ 117 w 188"/>
                <a:gd name="T107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8" h="124">
                  <a:moveTo>
                    <a:pt x="117" y="0"/>
                  </a:moveTo>
                  <a:lnTo>
                    <a:pt x="118" y="0"/>
                  </a:lnTo>
                  <a:lnTo>
                    <a:pt x="120" y="0"/>
                  </a:lnTo>
                  <a:lnTo>
                    <a:pt x="122" y="0"/>
                  </a:lnTo>
                  <a:lnTo>
                    <a:pt x="122" y="0"/>
                  </a:lnTo>
                  <a:lnTo>
                    <a:pt x="123" y="1"/>
                  </a:lnTo>
                  <a:lnTo>
                    <a:pt x="123" y="3"/>
                  </a:lnTo>
                  <a:lnTo>
                    <a:pt x="128" y="6"/>
                  </a:lnTo>
                  <a:lnTo>
                    <a:pt x="130" y="8"/>
                  </a:lnTo>
                  <a:lnTo>
                    <a:pt x="131" y="11"/>
                  </a:lnTo>
                  <a:lnTo>
                    <a:pt x="133" y="12"/>
                  </a:lnTo>
                  <a:lnTo>
                    <a:pt x="134" y="15"/>
                  </a:lnTo>
                  <a:lnTo>
                    <a:pt x="134" y="17"/>
                  </a:lnTo>
                  <a:lnTo>
                    <a:pt x="134" y="19"/>
                  </a:lnTo>
                  <a:lnTo>
                    <a:pt x="133" y="23"/>
                  </a:lnTo>
                  <a:lnTo>
                    <a:pt x="133" y="23"/>
                  </a:lnTo>
                  <a:lnTo>
                    <a:pt x="131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31" y="28"/>
                  </a:lnTo>
                  <a:lnTo>
                    <a:pt x="133" y="28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7" y="33"/>
                  </a:lnTo>
                  <a:lnTo>
                    <a:pt x="139" y="33"/>
                  </a:lnTo>
                  <a:lnTo>
                    <a:pt x="141" y="33"/>
                  </a:lnTo>
                  <a:lnTo>
                    <a:pt x="142" y="33"/>
                  </a:lnTo>
                  <a:lnTo>
                    <a:pt x="142" y="33"/>
                  </a:lnTo>
                  <a:lnTo>
                    <a:pt x="141" y="36"/>
                  </a:lnTo>
                  <a:lnTo>
                    <a:pt x="142" y="38"/>
                  </a:lnTo>
                  <a:lnTo>
                    <a:pt x="142" y="38"/>
                  </a:lnTo>
                  <a:lnTo>
                    <a:pt x="144" y="39"/>
                  </a:lnTo>
                  <a:lnTo>
                    <a:pt x="145" y="39"/>
                  </a:lnTo>
                  <a:lnTo>
                    <a:pt x="150" y="39"/>
                  </a:lnTo>
                  <a:lnTo>
                    <a:pt x="152" y="41"/>
                  </a:lnTo>
                  <a:lnTo>
                    <a:pt x="153" y="42"/>
                  </a:lnTo>
                  <a:lnTo>
                    <a:pt x="156" y="45"/>
                  </a:lnTo>
                  <a:lnTo>
                    <a:pt x="156" y="47"/>
                  </a:lnTo>
                  <a:lnTo>
                    <a:pt x="156" y="47"/>
                  </a:lnTo>
                  <a:lnTo>
                    <a:pt x="156" y="49"/>
                  </a:lnTo>
                  <a:lnTo>
                    <a:pt x="156" y="49"/>
                  </a:lnTo>
                  <a:lnTo>
                    <a:pt x="158" y="50"/>
                  </a:lnTo>
                  <a:lnTo>
                    <a:pt x="158" y="52"/>
                  </a:lnTo>
                  <a:lnTo>
                    <a:pt x="161" y="53"/>
                  </a:lnTo>
                  <a:lnTo>
                    <a:pt x="166" y="56"/>
                  </a:lnTo>
                  <a:lnTo>
                    <a:pt x="167" y="58"/>
                  </a:lnTo>
                  <a:lnTo>
                    <a:pt x="169" y="58"/>
                  </a:lnTo>
                  <a:lnTo>
                    <a:pt x="171" y="60"/>
                  </a:lnTo>
                  <a:lnTo>
                    <a:pt x="172" y="61"/>
                  </a:lnTo>
                  <a:lnTo>
                    <a:pt x="172" y="63"/>
                  </a:lnTo>
                  <a:lnTo>
                    <a:pt x="172" y="64"/>
                  </a:lnTo>
                  <a:lnTo>
                    <a:pt x="172" y="66"/>
                  </a:lnTo>
                  <a:lnTo>
                    <a:pt x="172" y="66"/>
                  </a:lnTo>
                  <a:lnTo>
                    <a:pt x="174" y="67"/>
                  </a:lnTo>
                  <a:lnTo>
                    <a:pt x="174" y="69"/>
                  </a:lnTo>
                  <a:lnTo>
                    <a:pt x="175" y="71"/>
                  </a:lnTo>
                  <a:lnTo>
                    <a:pt x="177" y="71"/>
                  </a:lnTo>
                  <a:lnTo>
                    <a:pt x="178" y="71"/>
                  </a:lnTo>
                  <a:lnTo>
                    <a:pt x="178" y="72"/>
                  </a:lnTo>
                  <a:lnTo>
                    <a:pt x="182" y="74"/>
                  </a:lnTo>
                  <a:lnTo>
                    <a:pt x="183" y="74"/>
                  </a:lnTo>
                  <a:lnTo>
                    <a:pt x="185" y="75"/>
                  </a:lnTo>
                  <a:lnTo>
                    <a:pt x="185" y="75"/>
                  </a:lnTo>
                  <a:lnTo>
                    <a:pt x="185" y="77"/>
                  </a:lnTo>
                  <a:lnTo>
                    <a:pt x="185" y="77"/>
                  </a:lnTo>
                  <a:lnTo>
                    <a:pt x="185" y="78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8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0" y="85"/>
                  </a:lnTo>
                  <a:lnTo>
                    <a:pt x="180" y="85"/>
                  </a:lnTo>
                  <a:lnTo>
                    <a:pt x="178" y="85"/>
                  </a:lnTo>
                  <a:lnTo>
                    <a:pt x="177" y="85"/>
                  </a:lnTo>
                  <a:lnTo>
                    <a:pt x="171" y="83"/>
                  </a:lnTo>
                  <a:lnTo>
                    <a:pt x="166" y="82"/>
                  </a:lnTo>
                  <a:lnTo>
                    <a:pt x="164" y="82"/>
                  </a:lnTo>
                  <a:lnTo>
                    <a:pt x="161" y="82"/>
                  </a:lnTo>
                  <a:lnTo>
                    <a:pt x="159" y="82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5" y="86"/>
                  </a:lnTo>
                  <a:lnTo>
                    <a:pt x="153" y="86"/>
                  </a:lnTo>
                  <a:lnTo>
                    <a:pt x="150" y="86"/>
                  </a:lnTo>
                  <a:lnTo>
                    <a:pt x="145" y="85"/>
                  </a:lnTo>
                  <a:lnTo>
                    <a:pt x="144" y="86"/>
                  </a:lnTo>
                  <a:lnTo>
                    <a:pt x="142" y="86"/>
                  </a:lnTo>
                  <a:lnTo>
                    <a:pt x="139" y="88"/>
                  </a:lnTo>
                  <a:lnTo>
                    <a:pt x="136" y="88"/>
                  </a:lnTo>
                  <a:lnTo>
                    <a:pt x="134" y="90"/>
                  </a:lnTo>
                  <a:lnTo>
                    <a:pt x="131" y="90"/>
                  </a:lnTo>
                  <a:lnTo>
                    <a:pt x="130" y="91"/>
                  </a:lnTo>
                  <a:lnTo>
                    <a:pt x="130" y="91"/>
                  </a:lnTo>
                  <a:lnTo>
                    <a:pt x="128" y="90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2" y="90"/>
                  </a:lnTo>
                  <a:lnTo>
                    <a:pt x="120" y="91"/>
                  </a:lnTo>
                  <a:lnTo>
                    <a:pt x="120" y="91"/>
                  </a:lnTo>
                  <a:lnTo>
                    <a:pt x="118" y="94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5" y="97"/>
                  </a:lnTo>
                  <a:lnTo>
                    <a:pt x="109" y="96"/>
                  </a:lnTo>
                  <a:lnTo>
                    <a:pt x="106" y="96"/>
                  </a:lnTo>
                  <a:lnTo>
                    <a:pt x="103" y="96"/>
                  </a:lnTo>
                  <a:lnTo>
                    <a:pt x="101" y="96"/>
                  </a:lnTo>
                  <a:lnTo>
                    <a:pt x="100" y="96"/>
                  </a:lnTo>
                  <a:lnTo>
                    <a:pt x="98" y="96"/>
                  </a:lnTo>
                  <a:lnTo>
                    <a:pt x="96" y="96"/>
                  </a:lnTo>
                  <a:lnTo>
                    <a:pt x="95" y="94"/>
                  </a:lnTo>
                  <a:lnTo>
                    <a:pt x="92" y="94"/>
                  </a:lnTo>
                  <a:lnTo>
                    <a:pt x="90" y="94"/>
                  </a:lnTo>
                  <a:lnTo>
                    <a:pt x="89" y="93"/>
                  </a:lnTo>
                  <a:lnTo>
                    <a:pt x="89" y="93"/>
                  </a:lnTo>
                  <a:lnTo>
                    <a:pt x="87" y="90"/>
                  </a:lnTo>
                  <a:lnTo>
                    <a:pt x="84" y="88"/>
                  </a:lnTo>
                  <a:lnTo>
                    <a:pt x="81" y="86"/>
                  </a:lnTo>
                  <a:lnTo>
                    <a:pt x="79" y="85"/>
                  </a:lnTo>
                  <a:lnTo>
                    <a:pt x="77" y="85"/>
                  </a:lnTo>
                  <a:lnTo>
                    <a:pt x="76" y="83"/>
                  </a:lnTo>
                  <a:lnTo>
                    <a:pt x="74" y="83"/>
                  </a:lnTo>
                  <a:lnTo>
                    <a:pt x="71" y="85"/>
                  </a:lnTo>
                  <a:lnTo>
                    <a:pt x="68" y="86"/>
                  </a:lnTo>
                  <a:lnTo>
                    <a:pt x="63" y="93"/>
                  </a:lnTo>
                  <a:lnTo>
                    <a:pt x="62" y="94"/>
                  </a:lnTo>
                  <a:lnTo>
                    <a:pt x="60" y="94"/>
                  </a:lnTo>
                  <a:lnTo>
                    <a:pt x="60" y="96"/>
                  </a:lnTo>
                  <a:lnTo>
                    <a:pt x="60" y="99"/>
                  </a:lnTo>
                  <a:lnTo>
                    <a:pt x="62" y="101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0" y="107"/>
                  </a:lnTo>
                  <a:lnTo>
                    <a:pt x="59" y="105"/>
                  </a:lnTo>
                  <a:lnTo>
                    <a:pt x="59" y="105"/>
                  </a:lnTo>
                  <a:lnTo>
                    <a:pt x="57" y="105"/>
                  </a:lnTo>
                  <a:lnTo>
                    <a:pt x="55" y="107"/>
                  </a:lnTo>
                  <a:lnTo>
                    <a:pt x="55" y="107"/>
                  </a:lnTo>
                  <a:lnTo>
                    <a:pt x="54" y="107"/>
                  </a:lnTo>
                  <a:lnTo>
                    <a:pt x="54" y="107"/>
                  </a:lnTo>
                  <a:lnTo>
                    <a:pt x="52" y="107"/>
                  </a:lnTo>
                  <a:lnTo>
                    <a:pt x="52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49" y="105"/>
                  </a:lnTo>
                  <a:lnTo>
                    <a:pt x="46" y="105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1" y="105"/>
                  </a:lnTo>
                  <a:lnTo>
                    <a:pt x="41" y="105"/>
                  </a:lnTo>
                  <a:lnTo>
                    <a:pt x="38" y="107"/>
                  </a:lnTo>
                  <a:lnTo>
                    <a:pt x="33" y="107"/>
                  </a:lnTo>
                  <a:lnTo>
                    <a:pt x="33" y="107"/>
                  </a:lnTo>
                  <a:lnTo>
                    <a:pt x="32" y="107"/>
                  </a:lnTo>
                  <a:lnTo>
                    <a:pt x="32" y="108"/>
                  </a:lnTo>
                  <a:lnTo>
                    <a:pt x="30" y="108"/>
                  </a:lnTo>
                  <a:lnTo>
                    <a:pt x="30" y="112"/>
                  </a:lnTo>
                  <a:lnTo>
                    <a:pt x="30" y="112"/>
                  </a:lnTo>
                  <a:lnTo>
                    <a:pt x="30" y="113"/>
                  </a:lnTo>
                  <a:lnTo>
                    <a:pt x="30" y="115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29" y="118"/>
                  </a:lnTo>
                  <a:lnTo>
                    <a:pt x="27" y="121"/>
                  </a:lnTo>
                  <a:lnTo>
                    <a:pt x="27" y="123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4" y="123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5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1" y="113"/>
                  </a:lnTo>
                  <a:lnTo>
                    <a:pt x="19" y="113"/>
                  </a:lnTo>
                  <a:lnTo>
                    <a:pt x="19" y="112"/>
                  </a:lnTo>
                  <a:lnTo>
                    <a:pt x="18" y="110"/>
                  </a:lnTo>
                  <a:lnTo>
                    <a:pt x="16" y="108"/>
                  </a:lnTo>
                  <a:lnTo>
                    <a:pt x="14" y="107"/>
                  </a:lnTo>
                  <a:lnTo>
                    <a:pt x="13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0" y="97"/>
                  </a:lnTo>
                  <a:lnTo>
                    <a:pt x="10" y="96"/>
                  </a:lnTo>
                  <a:lnTo>
                    <a:pt x="10" y="94"/>
                  </a:lnTo>
                  <a:lnTo>
                    <a:pt x="7" y="93"/>
                  </a:lnTo>
                  <a:lnTo>
                    <a:pt x="5" y="93"/>
                  </a:lnTo>
                  <a:lnTo>
                    <a:pt x="5" y="91"/>
                  </a:lnTo>
                  <a:lnTo>
                    <a:pt x="5" y="91"/>
                  </a:lnTo>
                  <a:lnTo>
                    <a:pt x="3" y="85"/>
                  </a:lnTo>
                  <a:lnTo>
                    <a:pt x="3" y="83"/>
                  </a:lnTo>
                  <a:lnTo>
                    <a:pt x="3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0"/>
                  </a:lnTo>
                  <a:lnTo>
                    <a:pt x="3" y="80"/>
                  </a:lnTo>
                  <a:lnTo>
                    <a:pt x="2" y="78"/>
                  </a:lnTo>
                  <a:lnTo>
                    <a:pt x="3" y="78"/>
                  </a:lnTo>
                  <a:lnTo>
                    <a:pt x="3" y="74"/>
                  </a:lnTo>
                  <a:lnTo>
                    <a:pt x="3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3"/>
                  </a:lnTo>
                  <a:lnTo>
                    <a:pt x="8" y="61"/>
                  </a:lnTo>
                  <a:lnTo>
                    <a:pt x="10" y="60"/>
                  </a:lnTo>
                  <a:lnTo>
                    <a:pt x="10" y="58"/>
                  </a:lnTo>
                  <a:lnTo>
                    <a:pt x="11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6" y="49"/>
                  </a:lnTo>
                  <a:lnTo>
                    <a:pt x="18" y="49"/>
                  </a:lnTo>
                  <a:lnTo>
                    <a:pt x="19" y="50"/>
                  </a:lnTo>
                  <a:lnTo>
                    <a:pt x="21" y="50"/>
                  </a:lnTo>
                  <a:lnTo>
                    <a:pt x="22" y="50"/>
                  </a:lnTo>
                  <a:lnTo>
                    <a:pt x="24" y="49"/>
                  </a:lnTo>
                  <a:lnTo>
                    <a:pt x="25" y="49"/>
                  </a:lnTo>
                  <a:lnTo>
                    <a:pt x="29" y="47"/>
                  </a:lnTo>
                  <a:lnTo>
                    <a:pt x="29" y="45"/>
                  </a:lnTo>
                  <a:lnTo>
                    <a:pt x="30" y="45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32" y="45"/>
                  </a:lnTo>
                  <a:lnTo>
                    <a:pt x="32" y="45"/>
                  </a:lnTo>
                  <a:lnTo>
                    <a:pt x="33" y="47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6" y="47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1" y="45"/>
                  </a:lnTo>
                  <a:lnTo>
                    <a:pt x="43" y="44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8" y="42"/>
                  </a:lnTo>
                  <a:lnTo>
                    <a:pt x="49" y="42"/>
                  </a:lnTo>
                  <a:lnTo>
                    <a:pt x="51" y="42"/>
                  </a:lnTo>
                  <a:lnTo>
                    <a:pt x="55" y="42"/>
                  </a:lnTo>
                  <a:lnTo>
                    <a:pt x="59" y="42"/>
                  </a:lnTo>
                  <a:lnTo>
                    <a:pt x="60" y="42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39"/>
                  </a:lnTo>
                  <a:lnTo>
                    <a:pt x="63" y="39"/>
                  </a:lnTo>
                  <a:lnTo>
                    <a:pt x="65" y="36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8" y="34"/>
                  </a:lnTo>
                  <a:lnTo>
                    <a:pt x="68" y="33"/>
                  </a:lnTo>
                  <a:lnTo>
                    <a:pt x="68" y="31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8" y="28"/>
                  </a:lnTo>
                  <a:lnTo>
                    <a:pt x="73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9" y="26"/>
                  </a:lnTo>
                  <a:lnTo>
                    <a:pt x="81" y="26"/>
                  </a:lnTo>
                  <a:lnTo>
                    <a:pt x="82" y="26"/>
                  </a:lnTo>
                  <a:lnTo>
                    <a:pt x="85" y="26"/>
                  </a:lnTo>
                  <a:lnTo>
                    <a:pt x="89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5" y="19"/>
                  </a:lnTo>
                  <a:lnTo>
                    <a:pt x="95" y="17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1"/>
                  </a:lnTo>
                  <a:lnTo>
                    <a:pt x="103" y="11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06" y="9"/>
                  </a:lnTo>
                  <a:lnTo>
                    <a:pt x="106" y="8"/>
                  </a:lnTo>
                  <a:lnTo>
                    <a:pt x="106" y="6"/>
                  </a:lnTo>
                  <a:lnTo>
                    <a:pt x="106" y="6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9" y="3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2" y="1"/>
                  </a:lnTo>
                  <a:lnTo>
                    <a:pt x="112" y="1"/>
                  </a:lnTo>
                  <a:lnTo>
                    <a:pt x="114" y="0"/>
                  </a:lnTo>
                  <a:lnTo>
                    <a:pt x="115" y="0"/>
                  </a:lnTo>
                  <a:lnTo>
                    <a:pt x="1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3" name="Freeform 310">
              <a:extLst>
                <a:ext uri="{FF2B5EF4-FFF2-40B4-BE49-F238E27FC236}">
                  <a16:creationId xmlns:a16="http://schemas.microsoft.com/office/drawing/2014/main" id="{2E8ECCC3-3FB1-414F-A981-646911E7B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0006" y="4269731"/>
              <a:ext cx="534087" cy="524341"/>
            </a:xfrm>
            <a:custGeom>
              <a:avLst/>
              <a:gdLst>
                <a:gd name="T0" fmla="*/ 214 w 274"/>
                <a:gd name="T1" fmla="*/ 1 h 269"/>
                <a:gd name="T2" fmla="*/ 228 w 274"/>
                <a:gd name="T3" fmla="*/ 11 h 269"/>
                <a:gd name="T4" fmla="*/ 243 w 274"/>
                <a:gd name="T5" fmla="*/ 12 h 269"/>
                <a:gd name="T6" fmla="*/ 260 w 274"/>
                <a:gd name="T7" fmla="*/ 19 h 269"/>
                <a:gd name="T8" fmla="*/ 268 w 274"/>
                <a:gd name="T9" fmla="*/ 25 h 269"/>
                <a:gd name="T10" fmla="*/ 269 w 274"/>
                <a:gd name="T11" fmla="*/ 34 h 269"/>
                <a:gd name="T12" fmla="*/ 274 w 274"/>
                <a:gd name="T13" fmla="*/ 42 h 269"/>
                <a:gd name="T14" fmla="*/ 265 w 274"/>
                <a:gd name="T15" fmla="*/ 53 h 269"/>
                <a:gd name="T16" fmla="*/ 260 w 274"/>
                <a:gd name="T17" fmla="*/ 59 h 269"/>
                <a:gd name="T18" fmla="*/ 252 w 274"/>
                <a:gd name="T19" fmla="*/ 74 h 269"/>
                <a:gd name="T20" fmla="*/ 247 w 274"/>
                <a:gd name="T21" fmla="*/ 85 h 269"/>
                <a:gd name="T22" fmla="*/ 250 w 274"/>
                <a:gd name="T23" fmla="*/ 91 h 269"/>
                <a:gd name="T24" fmla="*/ 243 w 274"/>
                <a:gd name="T25" fmla="*/ 99 h 269"/>
                <a:gd name="T26" fmla="*/ 239 w 274"/>
                <a:gd name="T27" fmla="*/ 110 h 269"/>
                <a:gd name="T28" fmla="*/ 246 w 274"/>
                <a:gd name="T29" fmla="*/ 121 h 269"/>
                <a:gd name="T30" fmla="*/ 244 w 274"/>
                <a:gd name="T31" fmla="*/ 130 h 269"/>
                <a:gd name="T32" fmla="*/ 244 w 274"/>
                <a:gd name="T33" fmla="*/ 138 h 269"/>
                <a:gd name="T34" fmla="*/ 244 w 274"/>
                <a:gd name="T35" fmla="*/ 148 h 269"/>
                <a:gd name="T36" fmla="*/ 247 w 274"/>
                <a:gd name="T37" fmla="*/ 159 h 269"/>
                <a:gd name="T38" fmla="*/ 249 w 274"/>
                <a:gd name="T39" fmla="*/ 168 h 269"/>
                <a:gd name="T40" fmla="*/ 257 w 274"/>
                <a:gd name="T41" fmla="*/ 178 h 269"/>
                <a:gd name="T42" fmla="*/ 261 w 274"/>
                <a:gd name="T43" fmla="*/ 189 h 269"/>
                <a:gd name="T44" fmla="*/ 249 w 274"/>
                <a:gd name="T45" fmla="*/ 197 h 269"/>
                <a:gd name="T46" fmla="*/ 235 w 274"/>
                <a:gd name="T47" fmla="*/ 208 h 269"/>
                <a:gd name="T48" fmla="*/ 236 w 274"/>
                <a:gd name="T49" fmla="*/ 230 h 269"/>
                <a:gd name="T50" fmla="*/ 236 w 274"/>
                <a:gd name="T51" fmla="*/ 247 h 269"/>
                <a:gd name="T52" fmla="*/ 249 w 274"/>
                <a:gd name="T53" fmla="*/ 252 h 269"/>
                <a:gd name="T54" fmla="*/ 254 w 274"/>
                <a:gd name="T55" fmla="*/ 269 h 269"/>
                <a:gd name="T56" fmla="*/ 246 w 274"/>
                <a:gd name="T57" fmla="*/ 269 h 269"/>
                <a:gd name="T58" fmla="*/ 235 w 274"/>
                <a:gd name="T59" fmla="*/ 260 h 269"/>
                <a:gd name="T60" fmla="*/ 220 w 274"/>
                <a:gd name="T61" fmla="*/ 252 h 269"/>
                <a:gd name="T62" fmla="*/ 213 w 274"/>
                <a:gd name="T63" fmla="*/ 247 h 269"/>
                <a:gd name="T64" fmla="*/ 194 w 274"/>
                <a:gd name="T65" fmla="*/ 245 h 269"/>
                <a:gd name="T66" fmla="*/ 187 w 274"/>
                <a:gd name="T67" fmla="*/ 238 h 269"/>
                <a:gd name="T68" fmla="*/ 175 w 274"/>
                <a:gd name="T69" fmla="*/ 238 h 269"/>
                <a:gd name="T70" fmla="*/ 168 w 274"/>
                <a:gd name="T71" fmla="*/ 233 h 269"/>
                <a:gd name="T72" fmla="*/ 148 w 274"/>
                <a:gd name="T73" fmla="*/ 234 h 269"/>
                <a:gd name="T74" fmla="*/ 145 w 274"/>
                <a:gd name="T75" fmla="*/ 228 h 269"/>
                <a:gd name="T76" fmla="*/ 140 w 274"/>
                <a:gd name="T77" fmla="*/ 200 h 269"/>
                <a:gd name="T78" fmla="*/ 126 w 274"/>
                <a:gd name="T79" fmla="*/ 179 h 269"/>
                <a:gd name="T80" fmla="*/ 107 w 274"/>
                <a:gd name="T81" fmla="*/ 176 h 269"/>
                <a:gd name="T82" fmla="*/ 96 w 274"/>
                <a:gd name="T83" fmla="*/ 190 h 269"/>
                <a:gd name="T84" fmla="*/ 77 w 274"/>
                <a:gd name="T85" fmla="*/ 192 h 269"/>
                <a:gd name="T86" fmla="*/ 66 w 274"/>
                <a:gd name="T87" fmla="*/ 173 h 269"/>
                <a:gd name="T88" fmla="*/ 58 w 274"/>
                <a:gd name="T89" fmla="*/ 160 h 269"/>
                <a:gd name="T90" fmla="*/ 22 w 274"/>
                <a:gd name="T91" fmla="*/ 159 h 269"/>
                <a:gd name="T92" fmla="*/ 4 w 274"/>
                <a:gd name="T93" fmla="*/ 162 h 269"/>
                <a:gd name="T94" fmla="*/ 4 w 274"/>
                <a:gd name="T95" fmla="*/ 149 h 269"/>
                <a:gd name="T96" fmla="*/ 12 w 274"/>
                <a:gd name="T97" fmla="*/ 141 h 269"/>
                <a:gd name="T98" fmla="*/ 20 w 274"/>
                <a:gd name="T99" fmla="*/ 143 h 269"/>
                <a:gd name="T100" fmla="*/ 26 w 274"/>
                <a:gd name="T101" fmla="*/ 138 h 269"/>
                <a:gd name="T102" fmla="*/ 31 w 274"/>
                <a:gd name="T103" fmla="*/ 145 h 269"/>
                <a:gd name="T104" fmla="*/ 44 w 274"/>
                <a:gd name="T105" fmla="*/ 137 h 269"/>
                <a:gd name="T106" fmla="*/ 56 w 274"/>
                <a:gd name="T107" fmla="*/ 111 h 269"/>
                <a:gd name="T108" fmla="*/ 71 w 274"/>
                <a:gd name="T109" fmla="*/ 91 h 269"/>
                <a:gd name="T110" fmla="*/ 83 w 274"/>
                <a:gd name="T111" fmla="*/ 53 h 269"/>
                <a:gd name="T112" fmla="*/ 91 w 274"/>
                <a:gd name="T113" fmla="*/ 17 h 269"/>
                <a:gd name="T114" fmla="*/ 112 w 274"/>
                <a:gd name="T115" fmla="*/ 4 h 269"/>
                <a:gd name="T116" fmla="*/ 132 w 274"/>
                <a:gd name="T117" fmla="*/ 14 h 269"/>
                <a:gd name="T118" fmla="*/ 153 w 274"/>
                <a:gd name="T119" fmla="*/ 8 h 269"/>
                <a:gd name="T120" fmla="*/ 175 w 274"/>
                <a:gd name="T121" fmla="*/ 4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74" h="269">
                  <a:moveTo>
                    <a:pt x="192" y="0"/>
                  </a:moveTo>
                  <a:lnTo>
                    <a:pt x="195" y="0"/>
                  </a:lnTo>
                  <a:lnTo>
                    <a:pt x="197" y="0"/>
                  </a:lnTo>
                  <a:lnTo>
                    <a:pt x="202" y="1"/>
                  </a:lnTo>
                  <a:lnTo>
                    <a:pt x="208" y="3"/>
                  </a:lnTo>
                  <a:lnTo>
                    <a:pt x="209" y="3"/>
                  </a:lnTo>
                  <a:lnTo>
                    <a:pt x="211" y="3"/>
                  </a:lnTo>
                  <a:lnTo>
                    <a:pt x="211" y="3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9" y="1"/>
                  </a:lnTo>
                  <a:lnTo>
                    <a:pt x="219" y="3"/>
                  </a:lnTo>
                  <a:lnTo>
                    <a:pt x="220" y="4"/>
                  </a:lnTo>
                  <a:lnTo>
                    <a:pt x="222" y="6"/>
                  </a:lnTo>
                  <a:lnTo>
                    <a:pt x="224" y="8"/>
                  </a:lnTo>
                  <a:lnTo>
                    <a:pt x="224" y="8"/>
                  </a:lnTo>
                  <a:lnTo>
                    <a:pt x="225" y="9"/>
                  </a:lnTo>
                  <a:lnTo>
                    <a:pt x="225" y="9"/>
                  </a:lnTo>
                  <a:lnTo>
                    <a:pt x="227" y="9"/>
                  </a:lnTo>
                  <a:lnTo>
                    <a:pt x="227" y="11"/>
                  </a:lnTo>
                  <a:lnTo>
                    <a:pt x="228" y="11"/>
                  </a:lnTo>
                  <a:lnTo>
                    <a:pt x="228" y="12"/>
                  </a:lnTo>
                  <a:lnTo>
                    <a:pt x="230" y="12"/>
                  </a:lnTo>
                  <a:lnTo>
                    <a:pt x="231" y="12"/>
                  </a:lnTo>
                  <a:lnTo>
                    <a:pt x="231" y="14"/>
                  </a:lnTo>
                  <a:lnTo>
                    <a:pt x="233" y="14"/>
                  </a:lnTo>
                  <a:lnTo>
                    <a:pt x="233" y="14"/>
                  </a:lnTo>
                  <a:lnTo>
                    <a:pt x="235" y="12"/>
                  </a:lnTo>
                  <a:lnTo>
                    <a:pt x="236" y="11"/>
                  </a:lnTo>
                  <a:lnTo>
                    <a:pt x="238" y="11"/>
                  </a:lnTo>
                  <a:lnTo>
                    <a:pt x="241" y="11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6" y="12"/>
                  </a:lnTo>
                  <a:lnTo>
                    <a:pt x="247" y="11"/>
                  </a:lnTo>
                  <a:lnTo>
                    <a:pt x="249" y="9"/>
                  </a:lnTo>
                  <a:lnTo>
                    <a:pt x="250" y="9"/>
                  </a:lnTo>
                  <a:lnTo>
                    <a:pt x="252" y="9"/>
                  </a:lnTo>
                  <a:lnTo>
                    <a:pt x="254" y="11"/>
                  </a:lnTo>
                  <a:lnTo>
                    <a:pt x="255" y="14"/>
                  </a:lnTo>
                  <a:lnTo>
                    <a:pt x="255" y="14"/>
                  </a:lnTo>
                  <a:lnTo>
                    <a:pt x="257" y="15"/>
                  </a:lnTo>
                  <a:lnTo>
                    <a:pt x="260" y="19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9" y="25"/>
                  </a:lnTo>
                  <a:lnTo>
                    <a:pt x="269" y="26"/>
                  </a:lnTo>
                  <a:lnTo>
                    <a:pt x="269" y="26"/>
                  </a:lnTo>
                  <a:lnTo>
                    <a:pt x="269" y="28"/>
                  </a:lnTo>
                  <a:lnTo>
                    <a:pt x="268" y="28"/>
                  </a:lnTo>
                  <a:lnTo>
                    <a:pt x="268" y="30"/>
                  </a:lnTo>
                  <a:lnTo>
                    <a:pt x="268" y="31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9" y="33"/>
                  </a:lnTo>
                  <a:lnTo>
                    <a:pt x="269" y="34"/>
                  </a:lnTo>
                  <a:lnTo>
                    <a:pt x="269" y="34"/>
                  </a:lnTo>
                  <a:lnTo>
                    <a:pt x="268" y="37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71" y="41"/>
                  </a:lnTo>
                  <a:lnTo>
                    <a:pt x="271" y="41"/>
                  </a:lnTo>
                  <a:lnTo>
                    <a:pt x="271" y="42"/>
                  </a:lnTo>
                  <a:lnTo>
                    <a:pt x="272" y="42"/>
                  </a:lnTo>
                  <a:lnTo>
                    <a:pt x="272" y="42"/>
                  </a:lnTo>
                  <a:lnTo>
                    <a:pt x="274" y="42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5"/>
                  </a:lnTo>
                  <a:lnTo>
                    <a:pt x="271" y="47"/>
                  </a:lnTo>
                  <a:lnTo>
                    <a:pt x="269" y="48"/>
                  </a:lnTo>
                  <a:lnTo>
                    <a:pt x="269" y="48"/>
                  </a:lnTo>
                  <a:lnTo>
                    <a:pt x="266" y="52"/>
                  </a:lnTo>
                  <a:lnTo>
                    <a:pt x="266" y="52"/>
                  </a:lnTo>
                  <a:lnTo>
                    <a:pt x="265" y="53"/>
                  </a:lnTo>
                  <a:lnTo>
                    <a:pt x="265" y="53"/>
                  </a:lnTo>
                  <a:lnTo>
                    <a:pt x="263" y="55"/>
                  </a:lnTo>
                  <a:lnTo>
                    <a:pt x="263" y="55"/>
                  </a:lnTo>
                  <a:lnTo>
                    <a:pt x="261" y="56"/>
                  </a:lnTo>
                  <a:lnTo>
                    <a:pt x="261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1" y="58"/>
                  </a:lnTo>
                  <a:lnTo>
                    <a:pt x="260" y="59"/>
                  </a:lnTo>
                  <a:lnTo>
                    <a:pt x="260" y="61"/>
                  </a:lnTo>
                  <a:lnTo>
                    <a:pt x="257" y="63"/>
                  </a:lnTo>
                  <a:lnTo>
                    <a:pt x="255" y="64"/>
                  </a:lnTo>
                  <a:lnTo>
                    <a:pt x="255" y="64"/>
                  </a:lnTo>
                  <a:lnTo>
                    <a:pt x="255" y="66"/>
                  </a:lnTo>
                  <a:lnTo>
                    <a:pt x="255" y="69"/>
                  </a:lnTo>
                  <a:lnTo>
                    <a:pt x="255" y="69"/>
                  </a:lnTo>
                  <a:lnTo>
                    <a:pt x="254" y="72"/>
                  </a:lnTo>
                  <a:lnTo>
                    <a:pt x="254" y="74"/>
                  </a:lnTo>
                  <a:lnTo>
                    <a:pt x="254" y="74"/>
                  </a:lnTo>
                  <a:lnTo>
                    <a:pt x="252" y="74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0" y="77"/>
                  </a:lnTo>
                  <a:lnTo>
                    <a:pt x="249" y="78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7" y="83"/>
                  </a:lnTo>
                  <a:lnTo>
                    <a:pt x="247" y="83"/>
                  </a:lnTo>
                  <a:lnTo>
                    <a:pt x="247" y="85"/>
                  </a:lnTo>
                  <a:lnTo>
                    <a:pt x="247" y="85"/>
                  </a:lnTo>
                  <a:lnTo>
                    <a:pt x="249" y="85"/>
                  </a:lnTo>
                  <a:lnTo>
                    <a:pt x="249" y="85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0" y="85"/>
                  </a:lnTo>
                  <a:lnTo>
                    <a:pt x="250" y="86"/>
                  </a:lnTo>
                  <a:lnTo>
                    <a:pt x="250" y="88"/>
                  </a:lnTo>
                  <a:lnTo>
                    <a:pt x="250" y="89"/>
                  </a:lnTo>
                  <a:lnTo>
                    <a:pt x="250" y="91"/>
                  </a:lnTo>
                  <a:lnTo>
                    <a:pt x="250" y="94"/>
                  </a:lnTo>
                  <a:lnTo>
                    <a:pt x="250" y="96"/>
                  </a:lnTo>
                  <a:lnTo>
                    <a:pt x="250" y="96"/>
                  </a:lnTo>
                  <a:lnTo>
                    <a:pt x="249" y="96"/>
                  </a:lnTo>
                  <a:lnTo>
                    <a:pt x="247" y="97"/>
                  </a:lnTo>
                  <a:lnTo>
                    <a:pt x="247" y="97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4" y="99"/>
                  </a:lnTo>
                  <a:lnTo>
                    <a:pt x="243" y="99"/>
                  </a:lnTo>
                  <a:lnTo>
                    <a:pt x="243" y="99"/>
                  </a:lnTo>
                  <a:lnTo>
                    <a:pt x="243" y="102"/>
                  </a:lnTo>
                  <a:lnTo>
                    <a:pt x="241" y="104"/>
                  </a:lnTo>
                  <a:lnTo>
                    <a:pt x="241" y="105"/>
                  </a:lnTo>
                  <a:lnTo>
                    <a:pt x="241" y="107"/>
                  </a:lnTo>
                  <a:lnTo>
                    <a:pt x="239" y="107"/>
                  </a:lnTo>
                  <a:lnTo>
                    <a:pt x="241" y="107"/>
                  </a:lnTo>
                  <a:lnTo>
                    <a:pt x="241" y="107"/>
                  </a:lnTo>
                  <a:lnTo>
                    <a:pt x="241" y="108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41" y="111"/>
                  </a:lnTo>
                  <a:lnTo>
                    <a:pt x="241" y="113"/>
                  </a:lnTo>
                  <a:lnTo>
                    <a:pt x="241" y="113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6"/>
                  </a:lnTo>
                  <a:lnTo>
                    <a:pt x="243" y="116"/>
                  </a:lnTo>
                  <a:lnTo>
                    <a:pt x="244" y="118"/>
                  </a:lnTo>
                  <a:lnTo>
                    <a:pt x="246" y="119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3"/>
                  </a:lnTo>
                  <a:lnTo>
                    <a:pt x="244" y="123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7"/>
                  </a:lnTo>
                  <a:lnTo>
                    <a:pt x="244" y="129"/>
                  </a:lnTo>
                  <a:lnTo>
                    <a:pt x="244" y="129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2"/>
                  </a:lnTo>
                  <a:lnTo>
                    <a:pt x="243" y="134"/>
                  </a:lnTo>
                  <a:lnTo>
                    <a:pt x="243" y="135"/>
                  </a:lnTo>
                  <a:lnTo>
                    <a:pt x="244" y="135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5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8"/>
                  </a:lnTo>
                  <a:lnTo>
                    <a:pt x="246" y="140"/>
                  </a:lnTo>
                  <a:lnTo>
                    <a:pt x="244" y="140"/>
                  </a:lnTo>
                  <a:lnTo>
                    <a:pt x="244" y="140"/>
                  </a:lnTo>
                  <a:lnTo>
                    <a:pt x="244" y="141"/>
                  </a:lnTo>
                  <a:lnTo>
                    <a:pt x="244" y="143"/>
                  </a:lnTo>
                  <a:lnTo>
                    <a:pt x="244" y="148"/>
                  </a:lnTo>
                  <a:lnTo>
                    <a:pt x="244" y="148"/>
                  </a:lnTo>
                  <a:lnTo>
                    <a:pt x="244" y="149"/>
                  </a:lnTo>
                  <a:lnTo>
                    <a:pt x="244" y="151"/>
                  </a:lnTo>
                  <a:lnTo>
                    <a:pt x="246" y="152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7"/>
                  </a:lnTo>
                  <a:lnTo>
                    <a:pt x="247" y="157"/>
                  </a:lnTo>
                  <a:lnTo>
                    <a:pt x="247" y="159"/>
                  </a:lnTo>
                  <a:lnTo>
                    <a:pt x="247" y="159"/>
                  </a:lnTo>
                  <a:lnTo>
                    <a:pt x="246" y="160"/>
                  </a:lnTo>
                  <a:lnTo>
                    <a:pt x="244" y="160"/>
                  </a:lnTo>
                  <a:lnTo>
                    <a:pt x="244" y="160"/>
                  </a:lnTo>
                  <a:lnTo>
                    <a:pt x="244" y="162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7" y="165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70"/>
                  </a:lnTo>
                  <a:lnTo>
                    <a:pt x="249" y="171"/>
                  </a:lnTo>
                  <a:lnTo>
                    <a:pt x="249" y="171"/>
                  </a:lnTo>
                  <a:lnTo>
                    <a:pt x="250" y="173"/>
                  </a:lnTo>
                  <a:lnTo>
                    <a:pt x="250" y="173"/>
                  </a:lnTo>
                  <a:lnTo>
                    <a:pt x="254" y="176"/>
                  </a:lnTo>
                  <a:lnTo>
                    <a:pt x="254" y="176"/>
                  </a:lnTo>
                  <a:lnTo>
                    <a:pt x="255" y="178"/>
                  </a:lnTo>
                  <a:lnTo>
                    <a:pt x="257" y="178"/>
                  </a:lnTo>
                  <a:lnTo>
                    <a:pt x="258" y="179"/>
                  </a:lnTo>
                  <a:lnTo>
                    <a:pt x="258" y="181"/>
                  </a:lnTo>
                  <a:lnTo>
                    <a:pt x="260" y="182"/>
                  </a:lnTo>
                  <a:lnTo>
                    <a:pt x="260" y="184"/>
                  </a:lnTo>
                  <a:lnTo>
                    <a:pt x="260" y="184"/>
                  </a:lnTo>
                  <a:lnTo>
                    <a:pt x="260" y="186"/>
                  </a:lnTo>
                  <a:lnTo>
                    <a:pt x="260" y="187"/>
                  </a:lnTo>
                  <a:lnTo>
                    <a:pt x="260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5" y="192"/>
                  </a:lnTo>
                  <a:lnTo>
                    <a:pt x="265" y="192"/>
                  </a:lnTo>
                  <a:lnTo>
                    <a:pt x="265" y="193"/>
                  </a:lnTo>
                  <a:lnTo>
                    <a:pt x="265" y="193"/>
                  </a:lnTo>
                  <a:lnTo>
                    <a:pt x="261" y="193"/>
                  </a:lnTo>
                  <a:lnTo>
                    <a:pt x="257" y="195"/>
                  </a:lnTo>
                  <a:lnTo>
                    <a:pt x="254" y="195"/>
                  </a:lnTo>
                  <a:lnTo>
                    <a:pt x="249" y="197"/>
                  </a:lnTo>
                  <a:lnTo>
                    <a:pt x="246" y="197"/>
                  </a:lnTo>
                  <a:lnTo>
                    <a:pt x="241" y="197"/>
                  </a:lnTo>
                  <a:lnTo>
                    <a:pt x="241" y="198"/>
                  </a:lnTo>
                  <a:lnTo>
                    <a:pt x="241" y="198"/>
                  </a:lnTo>
                  <a:lnTo>
                    <a:pt x="241" y="200"/>
                  </a:lnTo>
                  <a:lnTo>
                    <a:pt x="239" y="201"/>
                  </a:lnTo>
                  <a:lnTo>
                    <a:pt x="239" y="203"/>
                  </a:lnTo>
                  <a:lnTo>
                    <a:pt x="238" y="204"/>
                  </a:lnTo>
                  <a:lnTo>
                    <a:pt x="238" y="204"/>
                  </a:lnTo>
                  <a:lnTo>
                    <a:pt x="236" y="206"/>
                  </a:lnTo>
                  <a:lnTo>
                    <a:pt x="235" y="208"/>
                  </a:lnTo>
                  <a:lnTo>
                    <a:pt x="233" y="208"/>
                  </a:lnTo>
                  <a:lnTo>
                    <a:pt x="233" y="209"/>
                  </a:lnTo>
                  <a:lnTo>
                    <a:pt x="235" y="212"/>
                  </a:lnTo>
                  <a:lnTo>
                    <a:pt x="236" y="214"/>
                  </a:lnTo>
                  <a:lnTo>
                    <a:pt x="236" y="217"/>
                  </a:lnTo>
                  <a:lnTo>
                    <a:pt x="236" y="219"/>
                  </a:lnTo>
                  <a:lnTo>
                    <a:pt x="236" y="220"/>
                  </a:lnTo>
                  <a:lnTo>
                    <a:pt x="236" y="223"/>
                  </a:lnTo>
                  <a:lnTo>
                    <a:pt x="236" y="225"/>
                  </a:lnTo>
                  <a:lnTo>
                    <a:pt x="236" y="226"/>
                  </a:lnTo>
                  <a:lnTo>
                    <a:pt x="236" y="230"/>
                  </a:lnTo>
                  <a:lnTo>
                    <a:pt x="235" y="231"/>
                  </a:lnTo>
                  <a:lnTo>
                    <a:pt x="235" y="233"/>
                  </a:lnTo>
                  <a:lnTo>
                    <a:pt x="235" y="236"/>
                  </a:lnTo>
                  <a:lnTo>
                    <a:pt x="233" y="239"/>
                  </a:lnTo>
                  <a:lnTo>
                    <a:pt x="233" y="241"/>
                  </a:lnTo>
                  <a:lnTo>
                    <a:pt x="233" y="242"/>
                  </a:lnTo>
                  <a:lnTo>
                    <a:pt x="233" y="242"/>
                  </a:lnTo>
                  <a:lnTo>
                    <a:pt x="233" y="244"/>
                  </a:lnTo>
                  <a:lnTo>
                    <a:pt x="235" y="245"/>
                  </a:lnTo>
                  <a:lnTo>
                    <a:pt x="235" y="247"/>
                  </a:lnTo>
                  <a:lnTo>
                    <a:pt x="236" y="247"/>
                  </a:lnTo>
                  <a:lnTo>
                    <a:pt x="239" y="249"/>
                  </a:lnTo>
                  <a:lnTo>
                    <a:pt x="239" y="250"/>
                  </a:lnTo>
                  <a:lnTo>
                    <a:pt x="241" y="252"/>
                  </a:lnTo>
                  <a:lnTo>
                    <a:pt x="243" y="253"/>
                  </a:lnTo>
                  <a:lnTo>
                    <a:pt x="244" y="253"/>
                  </a:lnTo>
                  <a:lnTo>
                    <a:pt x="247" y="255"/>
                  </a:lnTo>
                  <a:lnTo>
                    <a:pt x="249" y="255"/>
                  </a:lnTo>
                  <a:lnTo>
                    <a:pt x="249" y="255"/>
                  </a:lnTo>
                  <a:lnTo>
                    <a:pt x="249" y="253"/>
                  </a:lnTo>
                  <a:lnTo>
                    <a:pt x="249" y="253"/>
                  </a:lnTo>
                  <a:lnTo>
                    <a:pt x="249" y="252"/>
                  </a:lnTo>
                  <a:lnTo>
                    <a:pt x="249" y="252"/>
                  </a:lnTo>
                  <a:lnTo>
                    <a:pt x="250" y="252"/>
                  </a:lnTo>
                  <a:lnTo>
                    <a:pt x="252" y="252"/>
                  </a:lnTo>
                  <a:lnTo>
                    <a:pt x="254" y="250"/>
                  </a:lnTo>
                  <a:lnTo>
                    <a:pt x="254" y="250"/>
                  </a:lnTo>
                  <a:lnTo>
                    <a:pt x="254" y="258"/>
                  </a:lnTo>
                  <a:lnTo>
                    <a:pt x="254" y="261"/>
                  </a:lnTo>
                  <a:lnTo>
                    <a:pt x="254" y="263"/>
                  </a:lnTo>
                  <a:lnTo>
                    <a:pt x="254" y="266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0" y="267"/>
                  </a:lnTo>
                  <a:lnTo>
                    <a:pt x="250" y="267"/>
                  </a:lnTo>
                  <a:lnTo>
                    <a:pt x="250" y="266"/>
                  </a:lnTo>
                  <a:lnTo>
                    <a:pt x="249" y="267"/>
                  </a:lnTo>
                  <a:lnTo>
                    <a:pt x="247" y="267"/>
                  </a:lnTo>
                  <a:lnTo>
                    <a:pt x="246" y="269"/>
                  </a:lnTo>
                  <a:lnTo>
                    <a:pt x="246" y="269"/>
                  </a:lnTo>
                  <a:lnTo>
                    <a:pt x="244" y="269"/>
                  </a:lnTo>
                  <a:lnTo>
                    <a:pt x="243" y="269"/>
                  </a:lnTo>
                  <a:lnTo>
                    <a:pt x="241" y="267"/>
                  </a:lnTo>
                  <a:lnTo>
                    <a:pt x="241" y="266"/>
                  </a:lnTo>
                  <a:lnTo>
                    <a:pt x="239" y="264"/>
                  </a:lnTo>
                  <a:lnTo>
                    <a:pt x="239" y="263"/>
                  </a:lnTo>
                  <a:lnTo>
                    <a:pt x="238" y="261"/>
                  </a:lnTo>
                  <a:lnTo>
                    <a:pt x="238" y="261"/>
                  </a:lnTo>
                  <a:lnTo>
                    <a:pt x="236" y="261"/>
                  </a:lnTo>
                  <a:lnTo>
                    <a:pt x="236" y="261"/>
                  </a:lnTo>
                  <a:lnTo>
                    <a:pt x="235" y="260"/>
                  </a:lnTo>
                  <a:lnTo>
                    <a:pt x="235" y="258"/>
                  </a:lnTo>
                  <a:lnTo>
                    <a:pt x="235" y="256"/>
                  </a:lnTo>
                  <a:lnTo>
                    <a:pt x="233" y="256"/>
                  </a:lnTo>
                  <a:lnTo>
                    <a:pt x="233" y="255"/>
                  </a:lnTo>
                  <a:lnTo>
                    <a:pt x="231" y="255"/>
                  </a:lnTo>
                  <a:lnTo>
                    <a:pt x="228" y="253"/>
                  </a:lnTo>
                  <a:lnTo>
                    <a:pt x="225" y="252"/>
                  </a:lnTo>
                  <a:lnTo>
                    <a:pt x="224" y="252"/>
                  </a:lnTo>
                  <a:lnTo>
                    <a:pt x="222" y="252"/>
                  </a:lnTo>
                  <a:lnTo>
                    <a:pt x="222" y="252"/>
                  </a:lnTo>
                  <a:lnTo>
                    <a:pt x="220" y="252"/>
                  </a:lnTo>
                  <a:lnTo>
                    <a:pt x="220" y="250"/>
                  </a:lnTo>
                  <a:lnTo>
                    <a:pt x="219" y="247"/>
                  </a:lnTo>
                  <a:lnTo>
                    <a:pt x="217" y="245"/>
                  </a:lnTo>
                  <a:lnTo>
                    <a:pt x="216" y="242"/>
                  </a:lnTo>
                  <a:lnTo>
                    <a:pt x="216" y="242"/>
                  </a:lnTo>
                  <a:lnTo>
                    <a:pt x="214" y="242"/>
                  </a:lnTo>
                  <a:lnTo>
                    <a:pt x="214" y="242"/>
                  </a:lnTo>
                  <a:lnTo>
                    <a:pt x="214" y="244"/>
                  </a:lnTo>
                  <a:lnTo>
                    <a:pt x="213" y="245"/>
                  </a:lnTo>
                  <a:lnTo>
                    <a:pt x="213" y="247"/>
                  </a:lnTo>
                  <a:lnTo>
                    <a:pt x="213" y="247"/>
                  </a:lnTo>
                  <a:lnTo>
                    <a:pt x="211" y="247"/>
                  </a:lnTo>
                  <a:lnTo>
                    <a:pt x="211" y="249"/>
                  </a:lnTo>
                  <a:lnTo>
                    <a:pt x="209" y="249"/>
                  </a:lnTo>
                  <a:lnTo>
                    <a:pt x="208" y="249"/>
                  </a:lnTo>
                  <a:lnTo>
                    <a:pt x="205" y="247"/>
                  </a:lnTo>
                  <a:lnTo>
                    <a:pt x="203" y="247"/>
                  </a:lnTo>
                  <a:lnTo>
                    <a:pt x="200" y="247"/>
                  </a:lnTo>
                  <a:lnTo>
                    <a:pt x="198" y="247"/>
                  </a:lnTo>
                  <a:lnTo>
                    <a:pt x="197" y="247"/>
                  </a:lnTo>
                  <a:lnTo>
                    <a:pt x="197" y="245"/>
                  </a:lnTo>
                  <a:lnTo>
                    <a:pt x="194" y="245"/>
                  </a:lnTo>
                  <a:lnTo>
                    <a:pt x="192" y="245"/>
                  </a:lnTo>
                  <a:lnTo>
                    <a:pt x="190" y="244"/>
                  </a:lnTo>
                  <a:lnTo>
                    <a:pt x="190" y="244"/>
                  </a:lnTo>
                  <a:lnTo>
                    <a:pt x="189" y="242"/>
                  </a:lnTo>
                  <a:lnTo>
                    <a:pt x="189" y="242"/>
                  </a:lnTo>
                  <a:lnTo>
                    <a:pt x="189" y="239"/>
                  </a:lnTo>
                  <a:lnTo>
                    <a:pt x="189" y="239"/>
                  </a:lnTo>
                  <a:lnTo>
                    <a:pt x="189" y="238"/>
                  </a:lnTo>
                  <a:lnTo>
                    <a:pt x="189" y="238"/>
                  </a:lnTo>
                  <a:lnTo>
                    <a:pt x="187" y="238"/>
                  </a:lnTo>
                  <a:lnTo>
                    <a:pt x="187" y="238"/>
                  </a:lnTo>
                  <a:lnTo>
                    <a:pt x="186" y="238"/>
                  </a:lnTo>
                  <a:lnTo>
                    <a:pt x="183" y="238"/>
                  </a:lnTo>
                  <a:lnTo>
                    <a:pt x="181" y="239"/>
                  </a:lnTo>
                  <a:lnTo>
                    <a:pt x="179" y="239"/>
                  </a:lnTo>
                  <a:lnTo>
                    <a:pt x="179" y="239"/>
                  </a:lnTo>
                  <a:lnTo>
                    <a:pt x="178" y="241"/>
                  </a:lnTo>
                  <a:lnTo>
                    <a:pt x="176" y="241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8"/>
                  </a:lnTo>
                  <a:lnTo>
                    <a:pt x="175" y="236"/>
                  </a:lnTo>
                  <a:lnTo>
                    <a:pt x="175" y="234"/>
                  </a:lnTo>
                  <a:lnTo>
                    <a:pt x="173" y="234"/>
                  </a:lnTo>
                  <a:lnTo>
                    <a:pt x="172" y="234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0" y="233"/>
                  </a:lnTo>
                  <a:lnTo>
                    <a:pt x="170" y="231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7" y="234"/>
                  </a:lnTo>
                  <a:lnTo>
                    <a:pt x="165" y="234"/>
                  </a:lnTo>
                  <a:lnTo>
                    <a:pt x="164" y="233"/>
                  </a:lnTo>
                  <a:lnTo>
                    <a:pt x="162" y="233"/>
                  </a:lnTo>
                  <a:lnTo>
                    <a:pt x="161" y="233"/>
                  </a:lnTo>
                  <a:lnTo>
                    <a:pt x="157" y="234"/>
                  </a:lnTo>
                  <a:lnTo>
                    <a:pt x="156" y="234"/>
                  </a:lnTo>
                  <a:lnTo>
                    <a:pt x="153" y="234"/>
                  </a:lnTo>
                  <a:lnTo>
                    <a:pt x="151" y="234"/>
                  </a:lnTo>
                  <a:lnTo>
                    <a:pt x="149" y="234"/>
                  </a:lnTo>
                  <a:lnTo>
                    <a:pt x="148" y="234"/>
                  </a:lnTo>
                  <a:lnTo>
                    <a:pt x="146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3" y="234"/>
                  </a:lnTo>
                  <a:lnTo>
                    <a:pt x="143" y="233"/>
                  </a:lnTo>
                  <a:lnTo>
                    <a:pt x="143" y="231"/>
                  </a:lnTo>
                  <a:lnTo>
                    <a:pt x="145" y="231"/>
                  </a:lnTo>
                  <a:lnTo>
                    <a:pt x="145" y="230"/>
                  </a:lnTo>
                  <a:lnTo>
                    <a:pt x="145" y="228"/>
                  </a:lnTo>
                  <a:lnTo>
                    <a:pt x="145" y="226"/>
                  </a:lnTo>
                  <a:lnTo>
                    <a:pt x="145" y="225"/>
                  </a:lnTo>
                  <a:lnTo>
                    <a:pt x="145" y="223"/>
                  </a:lnTo>
                  <a:lnTo>
                    <a:pt x="143" y="220"/>
                  </a:lnTo>
                  <a:lnTo>
                    <a:pt x="142" y="217"/>
                  </a:lnTo>
                  <a:lnTo>
                    <a:pt x="140" y="215"/>
                  </a:lnTo>
                  <a:lnTo>
                    <a:pt x="138" y="214"/>
                  </a:lnTo>
                  <a:lnTo>
                    <a:pt x="138" y="212"/>
                  </a:lnTo>
                  <a:lnTo>
                    <a:pt x="138" y="208"/>
                  </a:lnTo>
                  <a:lnTo>
                    <a:pt x="138" y="203"/>
                  </a:lnTo>
                  <a:lnTo>
                    <a:pt x="140" y="200"/>
                  </a:lnTo>
                  <a:lnTo>
                    <a:pt x="140" y="195"/>
                  </a:lnTo>
                  <a:lnTo>
                    <a:pt x="138" y="192"/>
                  </a:lnTo>
                  <a:lnTo>
                    <a:pt x="137" y="189"/>
                  </a:lnTo>
                  <a:lnTo>
                    <a:pt x="138" y="184"/>
                  </a:lnTo>
                  <a:lnTo>
                    <a:pt x="138" y="182"/>
                  </a:lnTo>
                  <a:lnTo>
                    <a:pt x="138" y="181"/>
                  </a:lnTo>
                  <a:lnTo>
                    <a:pt x="137" y="181"/>
                  </a:lnTo>
                  <a:lnTo>
                    <a:pt x="137" y="181"/>
                  </a:lnTo>
                  <a:lnTo>
                    <a:pt x="134" y="181"/>
                  </a:lnTo>
                  <a:lnTo>
                    <a:pt x="129" y="181"/>
                  </a:lnTo>
                  <a:lnTo>
                    <a:pt x="126" y="179"/>
                  </a:lnTo>
                  <a:lnTo>
                    <a:pt x="121" y="179"/>
                  </a:lnTo>
                  <a:lnTo>
                    <a:pt x="120" y="179"/>
                  </a:lnTo>
                  <a:lnTo>
                    <a:pt x="120" y="179"/>
                  </a:lnTo>
                  <a:lnTo>
                    <a:pt x="120" y="178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120" y="175"/>
                  </a:lnTo>
                  <a:lnTo>
                    <a:pt x="115" y="175"/>
                  </a:lnTo>
                  <a:lnTo>
                    <a:pt x="112" y="176"/>
                  </a:lnTo>
                  <a:lnTo>
                    <a:pt x="110" y="176"/>
                  </a:lnTo>
                  <a:lnTo>
                    <a:pt x="107" y="176"/>
                  </a:lnTo>
                  <a:lnTo>
                    <a:pt x="105" y="178"/>
                  </a:lnTo>
                  <a:lnTo>
                    <a:pt x="104" y="179"/>
                  </a:lnTo>
                  <a:lnTo>
                    <a:pt x="104" y="181"/>
                  </a:lnTo>
                  <a:lnTo>
                    <a:pt x="104" y="182"/>
                  </a:lnTo>
                  <a:lnTo>
                    <a:pt x="104" y="184"/>
                  </a:lnTo>
                  <a:lnTo>
                    <a:pt x="102" y="186"/>
                  </a:lnTo>
                  <a:lnTo>
                    <a:pt x="102" y="186"/>
                  </a:lnTo>
                  <a:lnTo>
                    <a:pt x="102" y="190"/>
                  </a:lnTo>
                  <a:lnTo>
                    <a:pt x="99" y="190"/>
                  </a:lnTo>
                  <a:lnTo>
                    <a:pt x="96" y="190"/>
                  </a:lnTo>
                  <a:lnTo>
                    <a:pt x="96" y="190"/>
                  </a:lnTo>
                  <a:lnTo>
                    <a:pt x="93" y="189"/>
                  </a:lnTo>
                  <a:lnTo>
                    <a:pt x="91" y="189"/>
                  </a:lnTo>
                  <a:lnTo>
                    <a:pt x="90" y="190"/>
                  </a:lnTo>
                  <a:lnTo>
                    <a:pt x="88" y="190"/>
                  </a:lnTo>
                  <a:lnTo>
                    <a:pt x="86" y="190"/>
                  </a:lnTo>
                  <a:lnTo>
                    <a:pt x="83" y="192"/>
                  </a:lnTo>
                  <a:lnTo>
                    <a:pt x="83" y="192"/>
                  </a:lnTo>
                  <a:lnTo>
                    <a:pt x="82" y="192"/>
                  </a:lnTo>
                  <a:lnTo>
                    <a:pt x="80" y="192"/>
                  </a:lnTo>
                  <a:lnTo>
                    <a:pt x="79" y="192"/>
                  </a:lnTo>
                  <a:lnTo>
                    <a:pt x="77" y="192"/>
                  </a:lnTo>
                  <a:lnTo>
                    <a:pt x="77" y="192"/>
                  </a:lnTo>
                  <a:lnTo>
                    <a:pt x="74" y="189"/>
                  </a:lnTo>
                  <a:lnTo>
                    <a:pt x="72" y="186"/>
                  </a:lnTo>
                  <a:lnTo>
                    <a:pt x="71" y="182"/>
                  </a:lnTo>
                  <a:lnTo>
                    <a:pt x="71" y="182"/>
                  </a:lnTo>
                  <a:lnTo>
                    <a:pt x="69" y="181"/>
                  </a:lnTo>
                  <a:lnTo>
                    <a:pt x="69" y="179"/>
                  </a:lnTo>
                  <a:lnTo>
                    <a:pt x="67" y="178"/>
                  </a:lnTo>
                  <a:lnTo>
                    <a:pt x="67" y="176"/>
                  </a:lnTo>
                  <a:lnTo>
                    <a:pt x="67" y="175"/>
                  </a:lnTo>
                  <a:lnTo>
                    <a:pt x="66" y="173"/>
                  </a:lnTo>
                  <a:lnTo>
                    <a:pt x="64" y="170"/>
                  </a:lnTo>
                  <a:lnTo>
                    <a:pt x="64" y="168"/>
                  </a:lnTo>
                  <a:lnTo>
                    <a:pt x="64" y="167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2"/>
                  </a:lnTo>
                  <a:lnTo>
                    <a:pt x="63" y="162"/>
                  </a:lnTo>
                  <a:lnTo>
                    <a:pt x="61" y="160"/>
                  </a:lnTo>
                  <a:lnTo>
                    <a:pt x="60" y="160"/>
                  </a:lnTo>
                  <a:lnTo>
                    <a:pt x="58" y="160"/>
                  </a:lnTo>
                  <a:lnTo>
                    <a:pt x="55" y="160"/>
                  </a:lnTo>
                  <a:lnTo>
                    <a:pt x="50" y="160"/>
                  </a:lnTo>
                  <a:lnTo>
                    <a:pt x="45" y="160"/>
                  </a:lnTo>
                  <a:lnTo>
                    <a:pt x="41" y="160"/>
                  </a:lnTo>
                  <a:lnTo>
                    <a:pt x="36" y="160"/>
                  </a:lnTo>
                  <a:lnTo>
                    <a:pt x="34" y="160"/>
                  </a:lnTo>
                  <a:lnTo>
                    <a:pt x="31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5" y="159"/>
                  </a:lnTo>
                  <a:lnTo>
                    <a:pt x="22" y="159"/>
                  </a:lnTo>
                  <a:lnTo>
                    <a:pt x="20" y="159"/>
                  </a:lnTo>
                  <a:lnTo>
                    <a:pt x="15" y="159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4" y="159"/>
                  </a:lnTo>
                  <a:lnTo>
                    <a:pt x="12" y="160"/>
                  </a:lnTo>
                  <a:lnTo>
                    <a:pt x="11" y="159"/>
                  </a:lnTo>
                  <a:lnTo>
                    <a:pt x="9" y="159"/>
                  </a:lnTo>
                  <a:lnTo>
                    <a:pt x="8" y="160"/>
                  </a:lnTo>
                  <a:lnTo>
                    <a:pt x="6" y="160"/>
                  </a:lnTo>
                  <a:lnTo>
                    <a:pt x="4" y="162"/>
                  </a:lnTo>
                  <a:lnTo>
                    <a:pt x="3" y="162"/>
                  </a:lnTo>
                  <a:lnTo>
                    <a:pt x="3" y="162"/>
                  </a:lnTo>
                  <a:lnTo>
                    <a:pt x="1" y="160"/>
                  </a:lnTo>
                  <a:lnTo>
                    <a:pt x="0" y="159"/>
                  </a:lnTo>
                  <a:lnTo>
                    <a:pt x="0" y="159"/>
                  </a:lnTo>
                  <a:lnTo>
                    <a:pt x="0" y="157"/>
                  </a:lnTo>
                  <a:lnTo>
                    <a:pt x="1" y="157"/>
                  </a:lnTo>
                  <a:lnTo>
                    <a:pt x="3" y="157"/>
                  </a:lnTo>
                  <a:lnTo>
                    <a:pt x="3" y="157"/>
                  </a:lnTo>
                  <a:lnTo>
                    <a:pt x="4" y="154"/>
                  </a:lnTo>
                  <a:lnTo>
                    <a:pt x="4" y="149"/>
                  </a:lnTo>
                  <a:lnTo>
                    <a:pt x="3" y="149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4" y="148"/>
                  </a:lnTo>
                  <a:lnTo>
                    <a:pt x="4" y="146"/>
                  </a:lnTo>
                  <a:lnTo>
                    <a:pt x="6" y="146"/>
                  </a:lnTo>
                  <a:lnTo>
                    <a:pt x="8" y="143"/>
                  </a:lnTo>
                  <a:lnTo>
                    <a:pt x="9" y="143"/>
                  </a:lnTo>
                  <a:lnTo>
                    <a:pt x="11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5" y="143"/>
                  </a:lnTo>
                  <a:lnTo>
                    <a:pt x="15" y="145"/>
                  </a:lnTo>
                  <a:lnTo>
                    <a:pt x="17" y="145"/>
                  </a:lnTo>
                  <a:lnTo>
                    <a:pt x="17" y="145"/>
                  </a:lnTo>
                  <a:lnTo>
                    <a:pt x="19" y="143"/>
                  </a:lnTo>
                  <a:lnTo>
                    <a:pt x="20" y="143"/>
                  </a:lnTo>
                  <a:lnTo>
                    <a:pt x="20" y="143"/>
                  </a:lnTo>
                  <a:lnTo>
                    <a:pt x="20" y="141"/>
                  </a:lnTo>
                  <a:lnTo>
                    <a:pt x="20" y="140"/>
                  </a:lnTo>
                  <a:lnTo>
                    <a:pt x="22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3" y="140"/>
                  </a:lnTo>
                  <a:lnTo>
                    <a:pt x="23" y="140"/>
                  </a:lnTo>
                  <a:lnTo>
                    <a:pt x="25" y="140"/>
                  </a:lnTo>
                  <a:lnTo>
                    <a:pt x="25" y="140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8" y="138"/>
                  </a:lnTo>
                  <a:lnTo>
                    <a:pt x="30" y="137"/>
                  </a:lnTo>
                  <a:lnTo>
                    <a:pt x="30" y="137"/>
                  </a:lnTo>
                  <a:lnTo>
                    <a:pt x="31" y="138"/>
                  </a:lnTo>
                  <a:lnTo>
                    <a:pt x="31" y="138"/>
                  </a:lnTo>
                  <a:lnTo>
                    <a:pt x="31" y="140"/>
                  </a:lnTo>
                  <a:lnTo>
                    <a:pt x="31" y="140"/>
                  </a:lnTo>
                  <a:lnTo>
                    <a:pt x="30" y="141"/>
                  </a:lnTo>
                  <a:lnTo>
                    <a:pt x="31" y="143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3" y="145"/>
                  </a:lnTo>
                  <a:lnTo>
                    <a:pt x="33" y="145"/>
                  </a:lnTo>
                  <a:lnTo>
                    <a:pt x="34" y="146"/>
                  </a:lnTo>
                  <a:lnTo>
                    <a:pt x="36" y="146"/>
                  </a:lnTo>
                  <a:lnTo>
                    <a:pt x="36" y="145"/>
                  </a:lnTo>
                  <a:lnTo>
                    <a:pt x="39" y="143"/>
                  </a:lnTo>
                  <a:lnTo>
                    <a:pt x="41" y="140"/>
                  </a:lnTo>
                  <a:lnTo>
                    <a:pt x="44" y="137"/>
                  </a:lnTo>
                  <a:lnTo>
                    <a:pt x="45" y="137"/>
                  </a:lnTo>
                  <a:lnTo>
                    <a:pt x="47" y="135"/>
                  </a:lnTo>
                  <a:lnTo>
                    <a:pt x="47" y="134"/>
                  </a:lnTo>
                  <a:lnTo>
                    <a:pt x="49" y="134"/>
                  </a:lnTo>
                  <a:lnTo>
                    <a:pt x="50" y="132"/>
                  </a:lnTo>
                  <a:lnTo>
                    <a:pt x="52" y="132"/>
                  </a:lnTo>
                  <a:lnTo>
                    <a:pt x="53" y="129"/>
                  </a:lnTo>
                  <a:lnTo>
                    <a:pt x="56" y="126"/>
                  </a:lnTo>
                  <a:lnTo>
                    <a:pt x="56" y="121"/>
                  </a:lnTo>
                  <a:lnTo>
                    <a:pt x="56" y="119"/>
                  </a:lnTo>
                  <a:lnTo>
                    <a:pt x="56" y="111"/>
                  </a:lnTo>
                  <a:lnTo>
                    <a:pt x="56" y="108"/>
                  </a:lnTo>
                  <a:lnTo>
                    <a:pt x="56" y="107"/>
                  </a:lnTo>
                  <a:lnTo>
                    <a:pt x="58" y="105"/>
                  </a:lnTo>
                  <a:lnTo>
                    <a:pt x="60" y="104"/>
                  </a:lnTo>
                  <a:lnTo>
                    <a:pt x="61" y="102"/>
                  </a:lnTo>
                  <a:lnTo>
                    <a:pt x="63" y="100"/>
                  </a:lnTo>
                  <a:lnTo>
                    <a:pt x="66" y="96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71" y="91"/>
                  </a:lnTo>
                  <a:lnTo>
                    <a:pt x="72" y="89"/>
                  </a:lnTo>
                  <a:lnTo>
                    <a:pt x="77" y="86"/>
                  </a:lnTo>
                  <a:lnTo>
                    <a:pt x="80" y="83"/>
                  </a:lnTo>
                  <a:lnTo>
                    <a:pt x="79" y="80"/>
                  </a:lnTo>
                  <a:lnTo>
                    <a:pt x="80" y="77"/>
                  </a:lnTo>
                  <a:lnTo>
                    <a:pt x="82" y="72"/>
                  </a:lnTo>
                  <a:lnTo>
                    <a:pt x="82" y="67"/>
                  </a:lnTo>
                  <a:lnTo>
                    <a:pt x="82" y="63"/>
                  </a:lnTo>
                  <a:lnTo>
                    <a:pt x="82" y="59"/>
                  </a:lnTo>
                  <a:lnTo>
                    <a:pt x="83" y="55"/>
                  </a:lnTo>
                  <a:lnTo>
                    <a:pt x="83" y="53"/>
                  </a:lnTo>
                  <a:lnTo>
                    <a:pt x="83" y="50"/>
                  </a:lnTo>
                  <a:lnTo>
                    <a:pt x="83" y="47"/>
                  </a:lnTo>
                  <a:lnTo>
                    <a:pt x="86" y="41"/>
                  </a:lnTo>
                  <a:lnTo>
                    <a:pt x="88" y="37"/>
                  </a:lnTo>
                  <a:lnTo>
                    <a:pt x="90" y="33"/>
                  </a:lnTo>
                  <a:lnTo>
                    <a:pt x="91" y="31"/>
                  </a:lnTo>
                  <a:lnTo>
                    <a:pt x="93" y="28"/>
                  </a:lnTo>
                  <a:lnTo>
                    <a:pt x="91" y="25"/>
                  </a:lnTo>
                  <a:lnTo>
                    <a:pt x="91" y="23"/>
                  </a:lnTo>
                  <a:lnTo>
                    <a:pt x="93" y="19"/>
                  </a:lnTo>
                  <a:lnTo>
                    <a:pt x="91" y="17"/>
                  </a:lnTo>
                  <a:lnTo>
                    <a:pt x="91" y="14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1"/>
                  </a:lnTo>
                  <a:lnTo>
                    <a:pt x="99" y="4"/>
                  </a:lnTo>
                  <a:lnTo>
                    <a:pt x="102" y="3"/>
                  </a:lnTo>
                  <a:lnTo>
                    <a:pt x="105" y="1"/>
                  </a:lnTo>
                  <a:lnTo>
                    <a:pt x="107" y="1"/>
                  </a:lnTo>
                  <a:lnTo>
                    <a:pt x="108" y="3"/>
                  </a:lnTo>
                  <a:lnTo>
                    <a:pt x="110" y="3"/>
                  </a:lnTo>
                  <a:lnTo>
                    <a:pt x="112" y="4"/>
                  </a:lnTo>
                  <a:lnTo>
                    <a:pt x="115" y="6"/>
                  </a:lnTo>
                  <a:lnTo>
                    <a:pt x="118" y="8"/>
                  </a:lnTo>
                  <a:lnTo>
                    <a:pt x="120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6" y="12"/>
                  </a:lnTo>
                  <a:lnTo>
                    <a:pt x="127" y="14"/>
                  </a:lnTo>
                  <a:lnTo>
                    <a:pt x="129" y="14"/>
                  </a:lnTo>
                  <a:lnTo>
                    <a:pt x="131" y="14"/>
                  </a:lnTo>
                  <a:lnTo>
                    <a:pt x="132" y="14"/>
                  </a:lnTo>
                  <a:lnTo>
                    <a:pt x="134" y="14"/>
                  </a:lnTo>
                  <a:lnTo>
                    <a:pt x="137" y="14"/>
                  </a:lnTo>
                  <a:lnTo>
                    <a:pt x="140" y="14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9" y="12"/>
                  </a:lnTo>
                  <a:lnTo>
                    <a:pt x="151" y="9"/>
                  </a:lnTo>
                  <a:lnTo>
                    <a:pt x="151" y="9"/>
                  </a:lnTo>
                  <a:lnTo>
                    <a:pt x="153" y="8"/>
                  </a:lnTo>
                  <a:lnTo>
                    <a:pt x="156" y="8"/>
                  </a:lnTo>
                  <a:lnTo>
                    <a:pt x="157" y="8"/>
                  </a:lnTo>
                  <a:lnTo>
                    <a:pt x="159" y="8"/>
                  </a:lnTo>
                  <a:lnTo>
                    <a:pt x="161" y="9"/>
                  </a:lnTo>
                  <a:lnTo>
                    <a:pt x="161" y="9"/>
                  </a:lnTo>
                  <a:lnTo>
                    <a:pt x="162" y="8"/>
                  </a:lnTo>
                  <a:lnTo>
                    <a:pt x="165" y="8"/>
                  </a:lnTo>
                  <a:lnTo>
                    <a:pt x="167" y="6"/>
                  </a:lnTo>
                  <a:lnTo>
                    <a:pt x="170" y="6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3"/>
                  </a:lnTo>
                  <a:lnTo>
                    <a:pt x="181" y="4"/>
                  </a:lnTo>
                  <a:lnTo>
                    <a:pt x="184" y="4"/>
                  </a:lnTo>
                  <a:lnTo>
                    <a:pt x="186" y="4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0" y="0"/>
                  </a:lnTo>
                  <a:lnTo>
                    <a:pt x="19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4" name="Freeform 311">
              <a:extLst>
                <a:ext uri="{FF2B5EF4-FFF2-40B4-BE49-F238E27FC236}">
                  <a16:creationId xmlns:a16="http://schemas.microsoft.com/office/drawing/2014/main" id="{90B81EEE-B94F-4BDF-B11F-D4D8BEAE7B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14692" y="2649928"/>
              <a:ext cx="2264995" cy="526290"/>
            </a:xfrm>
            <a:custGeom>
              <a:avLst/>
              <a:gdLst>
                <a:gd name="T0" fmla="*/ 819 w 1162"/>
                <a:gd name="T1" fmla="*/ 227 h 270"/>
                <a:gd name="T2" fmla="*/ 764 w 1162"/>
                <a:gd name="T3" fmla="*/ 215 h 270"/>
                <a:gd name="T4" fmla="*/ 855 w 1162"/>
                <a:gd name="T5" fmla="*/ 205 h 270"/>
                <a:gd name="T6" fmla="*/ 732 w 1162"/>
                <a:gd name="T7" fmla="*/ 196 h 270"/>
                <a:gd name="T8" fmla="*/ 745 w 1162"/>
                <a:gd name="T9" fmla="*/ 197 h 270"/>
                <a:gd name="T10" fmla="*/ 721 w 1162"/>
                <a:gd name="T11" fmla="*/ 196 h 270"/>
                <a:gd name="T12" fmla="*/ 711 w 1162"/>
                <a:gd name="T13" fmla="*/ 191 h 270"/>
                <a:gd name="T14" fmla="*/ 1041 w 1162"/>
                <a:gd name="T15" fmla="*/ 196 h 270"/>
                <a:gd name="T16" fmla="*/ 1058 w 1162"/>
                <a:gd name="T17" fmla="*/ 193 h 270"/>
                <a:gd name="T18" fmla="*/ 1049 w 1162"/>
                <a:gd name="T19" fmla="*/ 177 h 270"/>
                <a:gd name="T20" fmla="*/ 1019 w 1162"/>
                <a:gd name="T21" fmla="*/ 191 h 270"/>
                <a:gd name="T22" fmla="*/ 1002 w 1162"/>
                <a:gd name="T23" fmla="*/ 188 h 270"/>
                <a:gd name="T24" fmla="*/ 1030 w 1162"/>
                <a:gd name="T25" fmla="*/ 169 h 270"/>
                <a:gd name="T26" fmla="*/ 989 w 1162"/>
                <a:gd name="T27" fmla="*/ 161 h 270"/>
                <a:gd name="T28" fmla="*/ 653 w 1162"/>
                <a:gd name="T29" fmla="*/ 144 h 270"/>
                <a:gd name="T30" fmla="*/ 995 w 1162"/>
                <a:gd name="T31" fmla="*/ 141 h 270"/>
                <a:gd name="T32" fmla="*/ 975 w 1162"/>
                <a:gd name="T33" fmla="*/ 164 h 270"/>
                <a:gd name="T34" fmla="*/ 1000 w 1162"/>
                <a:gd name="T35" fmla="*/ 191 h 270"/>
                <a:gd name="T36" fmla="*/ 1036 w 1162"/>
                <a:gd name="T37" fmla="*/ 205 h 270"/>
                <a:gd name="T38" fmla="*/ 1002 w 1162"/>
                <a:gd name="T39" fmla="*/ 221 h 270"/>
                <a:gd name="T40" fmla="*/ 972 w 1162"/>
                <a:gd name="T41" fmla="*/ 234 h 270"/>
                <a:gd name="T42" fmla="*/ 994 w 1162"/>
                <a:gd name="T43" fmla="*/ 208 h 270"/>
                <a:gd name="T44" fmla="*/ 983 w 1162"/>
                <a:gd name="T45" fmla="*/ 202 h 270"/>
                <a:gd name="T46" fmla="*/ 948 w 1162"/>
                <a:gd name="T47" fmla="*/ 208 h 270"/>
                <a:gd name="T48" fmla="*/ 943 w 1162"/>
                <a:gd name="T49" fmla="*/ 188 h 270"/>
                <a:gd name="T50" fmla="*/ 909 w 1162"/>
                <a:gd name="T51" fmla="*/ 188 h 270"/>
                <a:gd name="T52" fmla="*/ 883 w 1162"/>
                <a:gd name="T53" fmla="*/ 211 h 270"/>
                <a:gd name="T54" fmla="*/ 904 w 1162"/>
                <a:gd name="T55" fmla="*/ 175 h 270"/>
                <a:gd name="T56" fmla="*/ 1136 w 1162"/>
                <a:gd name="T57" fmla="*/ 128 h 270"/>
                <a:gd name="T58" fmla="*/ 126 w 1162"/>
                <a:gd name="T59" fmla="*/ 128 h 270"/>
                <a:gd name="T60" fmla="*/ 1027 w 1162"/>
                <a:gd name="T61" fmla="*/ 133 h 270"/>
                <a:gd name="T62" fmla="*/ 115 w 1162"/>
                <a:gd name="T63" fmla="*/ 114 h 270"/>
                <a:gd name="T64" fmla="*/ 111 w 1162"/>
                <a:gd name="T65" fmla="*/ 115 h 270"/>
                <a:gd name="T66" fmla="*/ 138 w 1162"/>
                <a:gd name="T67" fmla="*/ 152 h 270"/>
                <a:gd name="T68" fmla="*/ 106 w 1162"/>
                <a:gd name="T69" fmla="*/ 136 h 270"/>
                <a:gd name="T70" fmla="*/ 95 w 1162"/>
                <a:gd name="T71" fmla="*/ 126 h 270"/>
                <a:gd name="T72" fmla="*/ 76 w 1162"/>
                <a:gd name="T73" fmla="*/ 115 h 270"/>
                <a:gd name="T74" fmla="*/ 1121 w 1162"/>
                <a:gd name="T75" fmla="*/ 92 h 270"/>
                <a:gd name="T76" fmla="*/ 1104 w 1162"/>
                <a:gd name="T77" fmla="*/ 122 h 270"/>
                <a:gd name="T78" fmla="*/ 1118 w 1162"/>
                <a:gd name="T79" fmla="*/ 123 h 270"/>
                <a:gd name="T80" fmla="*/ 1125 w 1162"/>
                <a:gd name="T81" fmla="*/ 137 h 270"/>
                <a:gd name="T82" fmla="*/ 1150 w 1162"/>
                <a:gd name="T83" fmla="*/ 136 h 270"/>
                <a:gd name="T84" fmla="*/ 1150 w 1162"/>
                <a:gd name="T85" fmla="*/ 148 h 270"/>
                <a:gd name="T86" fmla="*/ 1145 w 1162"/>
                <a:gd name="T87" fmla="*/ 161 h 270"/>
                <a:gd name="T88" fmla="*/ 1162 w 1162"/>
                <a:gd name="T89" fmla="*/ 167 h 270"/>
                <a:gd name="T90" fmla="*/ 1142 w 1162"/>
                <a:gd name="T91" fmla="*/ 180 h 270"/>
                <a:gd name="T92" fmla="*/ 1126 w 1162"/>
                <a:gd name="T93" fmla="*/ 175 h 270"/>
                <a:gd name="T94" fmla="*/ 1123 w 1162"/>
                <a:gd name="T95" fmla="*/ 166 h 270"/>
                <a:gd name="T96" fmla="*/ 1080 w 1162"/>
                <a:gd name="T97" fmla="*/ 163 h 270"/>
                <a:gd name="T98" fmla="*/ 1073 w 1162"/>
                <a:gd name="T99" fmla="*/ 147 h 270"/>
                <a:gd name="T100" fmla="*/ 1087 w 1162"/>
                <a:gd name="T101" fmla="*/ 126 h 270"/>
                <a:gd name="T102" fmla="*/ 1120 w 1162"/>
                <a:gd name="T103" fmla="*/ 92 h 270"/>
                <a:gd name="T104" fmla="*/ 776 w 1162"/>
                <a:gd name="T105" fmla="*/ 84 h 270"/>
                <a:gd name="T106" fmla="*/ 56 w 1162"/>
                <a:gd name="T107" fmla="*/ 67 h 270"/>
                <a:gd name="T108" fmla="*/ 751 w 1162"/>
                <a:gd name="T109" fmla="*/ 68 h 270"/>
                <a:gd name="T110" fmla="*/ 26 w 1162"/>
                <a:gd name="T111" fmla="*/ 76 h 270"/>
                <a:gd name="T112" fmla="*/ 65 w 1162"/>
                <a:gd name="T113" fmla="*/ 60 h 270"/>
                <a:gd name="T114" fmla="*/ 54 w 1162"/>
                <a:gd name="T115" fmla="*/ 60 h 270"/>
                <a:gd name="T116" fmla="*/ 40 w 1162"/>
                <a:gd name="T117" fmla="*/ 43 h 270"/>
                <a:gd name="T118" fmla="*/ 13 w 1162"/>
                <a:gd name="T119" fmla="*/ 44 h 270"/>
                <a:gd name="T120" fmla="*/ 5 w 1162"/>
                <a:gd name="T121" fmla="*/ 55 h 270"/>
                <a:gd name="T122" fmla="*/ 37 w 1162"/>
                <a:gd name="T123" fmla="*/ 29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162" h="270">
                  <a:moveTo>
                    <a:pt x="729" y="268"/>
                  </a:moveTo>
                  <a:lnTo>
                    <a:pt x="729" y="268"/>
                  </a:lnTo>
                  <a:lnTo>
                    <a:pt x="729" y="268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68"/>
                  </a:lnTo>
                  <a:lnTo>
                    <a:pt x="729" y="268"/>
                  </a:lnTo>
                  <a:close/>
                  <a:moveTo>
                    <a:pt x="1060" y="230"/>
                  </a:moveTo>
                  <a:lnTo>
                    <a:pt x="1060" y="230"/>
                  </a:lnTo>
                  <a:lnTo>
                    <a:pt x="1057" y="232"/>
                  </a:lnTo>
                  <a:lnTo>
                    <a:pt x="1055" y="232"/>
                  </a:lnTo>
                  <a:lnTo>
                    <a:pt x="1055" y="230"/>
                  </a:lnTo>
                  <a:lnTo>
                    <a:pt x="1055" y="230"/>
                  </a:lnTo>
                  <a:lnTo>
                    <a:pt x="1057" y="230"/>
                  </a:lnTo>
                  <a:lnTo>
                    <a:pt x="1058" y="230"/>
                  </a:lnTo>
                  <a:lnTo>
                    <a:pt x="1060" y="230"/>
                  </a:lnTo>
                  <a:close/>
                  <a:moveTo>
                    <a:pt x="816" y="227"/>
                  </a:moveTo>
                  <a:lnTo>
                    <a:pt x="816" y="227"/>
                  </a:lnTo>
                  <a:lnTo>
                    <a:pt x="816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6" y="227"/>
                  </a:lnTo>
                  <a:close/>
                  <a:moveTo>
                    <a:pt x="822" y="226"/>
                  </a:moveTo>
                  <a:lnTo>
                    <a:pt x="822" y="226"/>
                  </a:lnTo>
                  <a:lnTo>
                    <a:pt x="820" y="226"/>
                  </a:lnTo>
                  <a:lnTo>
                    <a:pt x="820" y="227"/>
                  </a:lnTo>
                  <a:lnTo>
                    <a:pt x="820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6"/>
                  </a:lnTo>
                  <a:lnTo>
                    <a:pt x="820" y="226"/>
                  </a:lnTo>
                  <a:lnTo>
                    <a:pt x="822" y="226"/>
                  </a:lnTo>
                  <a:lnTo>
                    <a:pt x="822" y="226"/>
                  </a:lnTo>
                  <a:close/>
                  <a:moveTo>
                    <a:pt x="967" y="222"/>
                  </a:moveTo>
                  <a:lnTo>
                    <a:pt x="965" y="224"/>
                  </a:lnTo>
                  <a:lnTo>
                    <a:pt x="965" y="226"/>
                  </a:lnTo>
                  <a:lnTo>
                    <a:pt x="965" y="226"/>
                  </a:lnTo>
                  <a:lnTo>
                    <a:pt x="965" y="224"/>
                  </a:lnTo>
                  <a:lnTo>
                    <a:pt x="967" y="222"/>
                  </a:lnTo>
                  <a:close/>
                  <a:moveTo>
                    <a:pt x="957" y="216"/>
                  </a:moveTo>
                  <a:lnTo>
                    <a:pt x="959" y="216"/>
                  </a:lnTo>
                  <a:lnTo>
                    <a:pt x="959" y="218"/>
                  </a:lnTo>
                  <a:lnTo>
                    <a:pt x="959" y="218"/>
                  </a:lnTo>
                  <a:lnTo>
                    <a:pt x="957" y="219"/>
                  </a:lnTo>
                  <a:lnTo>
                    <a:pt x="957" y="216"/>
                  </a:lnTo>
                  <a:lnTo>
                    <a:pt x="957" y="216"/>
                  </a:lnTo>
                  <a:close/>
                  <a:moveTo>
                    <a:pt x="764" y="215"/>
                  </a:moveTo>
                  <a:lnTo>
                    <a:pt x="765" y="215"/>
                  </a:lnTo>
                  <a:lnTo>
                    <a:pt x="765" y="215"/>
                  </a:lnTo>
                  <a:lnTo>
                    <a:pt x="765" y="216"/>
                  </a:lnTo>
                  <a:lnTo>
                    <a:pt x="765" y="216"/>
                  </a:lnTo>
                  <a:lnTo>
                    <a:pt x="764" y="216"/>
                  </a:lnTo>
                  <a:lnTo>
                    <a:pt x="764" y="215"/>
                  </a:lnTo>
                  <a:lnTo>
                    <a:pt x="764" y="215"/>
                  </a:lnTo>
                  <a:lnTo>
                    <a:pt x="764" y="215"/>
                  </a:lnTo>
                  <a:close/>
                  <a:moveTo>
                    <a:pt x="741" y="204"/>
                  </a:moveTo>
                  <a:lnTo>
                    <a:pt x="743" y="204"/>
                  </a:lnTo>
                  <a:lnTo>
                    <a:pt x="743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close/>
                  <a:moveTo>
                    <a:pt x="1041" y="202"/>
                  </a:moveTo>
                  <a:lnTo>
                    <a:pt x="1043" y="202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1" y="204"/>
                  </a:lnTo>
                  <a:lnTo>
                    <a:pt x="1041" y="202"/>
                  </a:lnTo>
                  <a:lnTo>
                    <a:pt x="1041" y="202"/>
                  </a:lnTo>
                  <a:lnTo>
                    <a:pt x="1041" y="202"/>
                  </a:lnTo>
                  <a:close/>
                  <a:moveTo>
                    <a:pt x="860" y="200"/>
                  </a:moveTo>
                  <a:lnTo>
                    <a:pt x="858" y="202"/>
                  </a:lnTo>
                  <a:lnTo>
                    <a:pt x="857" y="202"/>
                  </a:lnTo>
                  <a:lnTo>
                    <a:pt x="857" y="202"/>
                  </a:lnTo>
                  <a:lnTo>
                    <a:pt x="858" y="200"/>
                  </a:lnTo>
                  <a:lnTo>
                    <a:pt x="860" y="200"/>
                  </a:lnTo>
                  <a:close/>
                  <a:moveTo>
                    <a:pt x="861" y="200"/>
                  </a:moveTo>
                  <a:lnTo>
                    <a:pt x="861" y="202"/>
                  </a:lnTo>
                  <a:lnTo>
                    <a:pt x="861" y="204"/>
                  </a:lnTo>
                  <a:lnTo>
                    <a:pt x="860" y="204"/>
                  </a:lnTo>
                  <a:lnTo>
                    <a:pt x="860" y="204"/>
                  </a:lnTo>
                  <a:lnTo>
                    <a:pt x="857" y="204"/>
                  </a:lnTo>
                  <a:lnTo>
                    <a:pt x="855" y="205"/>
                  </a:lnTo>
                  <a:lnTo>
                    <a:pt x="855" y="205"/>
                  </a:lnTo>
                  <a:lnTo>
                    <a:pt x="857" y="204"/>
                  </a:lnTo>
                  <a:lnTo>
                    <a:pt x="858" y="202"/>
                  </a:lnTo>
                  <a:lnTo>
                    <a:pt x="861" y="200"/>
                  </a:lnTo>
                  <a:lnTo>
                    <a:pt x="861" y="200"/>
                  </a:lnTo>
                  <a:close/>
                  <a:moveTo>
                    <a:pt x="726" y="194"/>
                  </a:moveTo>
                  <a:lnTo>
                    <a:pt x="727" y="194"/>
                  </a:lnTo>
                  <a:lnTo>
                    <a:pt x="726" y="196"/>
                  </a:lnTo>
                  <a:lnTo>
                    <a:pt x="727" y="196"/>
                  </a:lnTo>
                  <a:lnTo>
                    <a:pt x="727" y="196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4"/>
                  </a:lnTo>
                  <a:lnTo>
                    <a:pt x="734" y="194"/>
                  </a:lnTo>
                  <a:lnTo>
                    <a:pt x="734" y="194"/>
                  </a:lnTo>
                  <a:lnTo>
                    <a:pt x="734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7"/>
                  </a:lnTo>
                  <a:lnTo>
                    <a:pt x="737" y="197"/>
                  </a:lnTo>
                  <a:lnTo>
                    <a:pt x="737" y="196"/>
                  </a:lnTo>
                  <a:lnTo>
                    <a:pt x="738" y="196"/>
                  </a:lnTo>
                  <a:lnTo>
                    <a:pt x="738" y="194"/>
                  </a:lnTo>
                  <a:lnTo>
                    <a:pt x="740" y="194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1" y="196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3" y="196"/>
                  </a:lnTo>
                  <a:lnTo>
                    <a:pt x="743" y="196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5" y="197"/>
                  </a:lnTo>
                  <a:lnTo>
                    <a:pt x="745" y="199"/>
                  </a:lnTo>
                  <a:lnTo>
                    <a:pt x="743" y="200"/>
                  </a:lnTo>
                  <a:lnTo>
                    <a:pt x="741" y="202"/>
                  </a:lnTo>
                  <a:lnTo>
                    <a:pt x="741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37" y="202"/>
                  </a:lnTo>
                  <a:lnTo>
                    <a:pt x="737" y="202"/>
                  </a:lnTo>
                  <a:lnTo>
                    <a:pt x="735" y="200"/>
                  </a:lnTo>
                  <a:lnTo>
                    <a:pt x="735" y="200"/>
                  </a:lnTo>
                  <a:lnTo>
                    <a:pt x="734" y="200"/>
                  </a:lnTo>
                  <a:lnTo>
                    <a:pt x="732" y="200"/>
                  </a:lnTo>
                  <a:lnTo>
                    <a:pt x="730" y="199"/>
                  </a:lnTo>
                  <a:lnTo>
                    <a:pt x="729" y="199"/>
                  </a:lnTo>
                  <a:lnTo>
                    <a:pt x="727" y="197"/>
                  </a:lnTo>
                  <a:lnTo>
                    <a:pt x="724" y="197"/>
                  </a:lnTo>
                  <a:lnTo>
                    <a:pt x="724" y="197"/>
                  </a:lnTo>
                  <a:lnTo>
                    <a:pt x="721" y="197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6" y="194"/>
                  </a:lnTo>
                  <a:lnTo>
                    <a:pt x="726" y="194"/>
                  </a:lnTo>
                  <a:close/>
                  <a:moveTo>
                    <a:pt x="719" y="194"/>
                  </a:moveTo>
                  <a:lnTo>
                    <a:pt x="719" y="194"/>
                  </a:lnTo>
                  <a:lnTo>
                    <a:pt x="719" y="196"/>
                  </a:lnTo>
                  <a:lnTo>
                    <a:pt x="719" y="196"/>
                  </a:lnTo>
                  <a:lnTo>
                    <a:pt x="719" y="197"/>
                  </a:lnTo>
                  <a:lnTo>
                    <a:pt x="718" y="197"/>
                  </a:lnTo>
                  <a:lnTo>
                    <a:pt x="718" y="196"/>
                  </a:lnTo>
                  <a:lnTo>
                    <a:pt x="716" y="196"/>
                  </a:lnTo>
                  <a:lnTo>
                    <a:pt x="718" y="196"/>
                  </a:lnTo>
                  <a:lnTo>
                    <a:pt x="718" y="196"/>
                  </a:lnTo>
                  <a:lnTo>
                    <a:pt x="718" y="194"/>
                  </a:lnTo>
                  <a:lnTo>
                    <a:pt x="719" y="194"/>
                  </a:lnTo>
                  <a:close/>
                  <a:moveTo>
                    <a:pt x="708" y="189"/>
                  </a:moveTo>
                  <a:lnTo>
                    <a:pt x="710" y="189"/>
                  </a:lnTo>
                  <a:lnTo>
                    <a:pt x="711" y="189"/>
                  </a:lnTo>
                  <a:lnTo>
                    <a:pt x="711" y="189"/>
                  </a:lnTo>
                  <a:lnTo>
                    <a:pt x="713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3"/>
                  </a:lnTo>
                  <a:lnTo>
                    <a:pt x="711" y="193"/>
                  </a:lnTo>
                  <a:lnTo>
                    <a:pt x="710" y="193"/>
                  </a:lnTo>
                  <a:lnTo>
                    <a:pt x="710" y="193"/>
                  </a:lnTo>
                  <a:lnTo>
                    <a:pt x="708" y="191"/>
                  </a:lnTo>
                  <a:lnTo>
                    <a:pt x="708" y="189"/>
                  </a:lnTo>
                  <a:lnTo>
                    <a:pt x="708" y="189"/>
                  </a:lnTo>
                  <a:lnTo>
                    <a:pt x="708" y="189"/>
                  </a:lnTo>
                  <a:close/>
                  <a:moveTo>
                    <a:pt x="899" y="177"/>
                  </a:moveTo>
                  <a:lnTo>
                    <a:pt x="899" y="177"/>
                  </a:lnTo>
                  <a:lnTo>
                    <a:pt x="899" y="178"/>
                  </a:lnTo>
                  <a:lnTo>
                    <a:pt x="898" y="178"/>
                  </a:lnTo>
                  <a:lnTo>
                    <a:pt x="896" y="178"/>
                  </a:lnTo>
                  <a:lnTo>
                    <a:pt x="896" y="178"/>
                  </a:lnTo>
                  <a:lnTo>
                    <a:pt x="898" y="177"/>
                  </a:lnTo>
                  <a:lnTo>
                    <a:pt x="899" y="177"/>
                  </a:lnTo>
                  <a:close/>
                  <a:moveTo>
                    <a:pt x="1049" y="177"/>
                  </a:moveTo>
                  <a:lnTo>
                    <a:pt x="1050" y="177"/>
                  </a:lnTo>
                  <a:lnTo>
                    <a:pt x="1050" y="177"/>
                  </a:lnTo>
                  <a:lnTo>
                    <a:pt x="1050" y="178"/>
                  </a:lnTo>
                  <a:lnTo>
                    <a:pt x="1052" y="180"/>
                  </a:lnTo>
                  <a:lnTo>
                    <a:pt x="1052" y="182"/>
                  </a:lnTo>
                  <a:lnTo>
                    <a:pt x="1050" y="183"/>
                  </a:lnTo>
                  <a:lnTo>
                    <a:pt x="1049" y="186"/>
                  </a:lnTo>
                  <a:lnTo>
                    <a:pt x="1049" y="189"/>
                  </a:lnTo>
                  <a:lnTo>
                    <a:pt x="1049" y="189"/>
                  </a:lnTo>
                  <a:lnTo>
                    <a:pt x="1049" y="191"/>
                  </a:lnTo>
                  <a:lnTo>
                    <a:pt x="1047" y="191"/>
                  </a:lnTo>
                  <a:lnTo>
                    <a:pt x="1046" y="193"/>
                  </a:lnTo>
                  <a:lnTo>
                    <a:pt x="1044" y="193"/>
                  </a:lnTo>
                  <a:lnTo>
                    <a:pt x="1043" y="194"/>
                  </a:lnTo>
                  <a:lnTo>
                    <a:pt x="1041" y="196"/>
                  </a:lnTo>
                  <a:lnTo>
                    <a:pt x="1041" y="196"/>
                  </a:lnTo>
                  <a:lnTo>
                    <a:pt x="1043" y="194"/>
                  </a:lnTo>
                  <a:lnTo>
                    <a:pt x="1044" y="194"/>
                  </a:lnTo>
                  <a:lnTo>
                    <a:pt x="1044" y="196"/>
                  </a:lnTo>
                  <a:lnTo>
                    <a:pt x="1043" y="196"/>
                  </a:lnTo>
                  <a:lnTo>
                    <a:pt x="1041" y="196"/>
                  </a:lnTo>
                  <a:lnTo>
                    <a:pt x="1043" y="197"/>
                  </a:lnTo>
                  <a:lnTo>
                    <a:pt x="1043" y="197"/>
                  </a:lnTo>
                  <a:lnTo>
                    <a:pt x="1041" y="197"/>
                  </a:lnTo>
                  <a:lnTo>
                    <a:pt x="1041" y="199"/>
                  </a:lnTo>
                  <a:lnTo>
                    <a:pt x="1041" y="200"/>
                  </a:lnTo>
                  <a:lnTo>
                    <a:pt x="1043" y="199"/>
                  </a:lnTo>
                  <a:lnTo>
                    <a:pt x="1044" y="199"/>
                  </a:lnTo>
                  <a:lnTo>
                    <a:pt x="1044" y="199"/>
                  </a:lnTo>
                  <a:lnTo>
                    <a:pt x="1046" y="199"/>
                  </a:lnTo>
                  <a:lnTo>
                    <a:pt x="1046" y="199"/>
                  </a:lnTo>
                  <a:lnTo>
                    <a:pt x="1049" y="196"/>
                  </a:lnTo>
                  <a:lnTo>
                    <a:pt x="1050" y="196"/>
                  </a:lnTo>
                  <a:lnTo>
                    <a:pt x="1046" y="196"/>
                  </a:lnTo>
                  <a:lnTo>
                    <a:pt x="1046" y="196"/>
                  </a:lnTo>
                  <a:lnTo>
                    <a:pt x="1047" y="193"/>
                  </a:lnTo>
                  <a:lnTo>
                    <a:pt x="1047" y="193"/>
                  </a:lnTo>
                  <a:lnTo>
                    <a:pt x="1049" y="191"/>
                  </a:lnTo>
                  <a:lnTo>
                    <a:pt x="1050" y="189"/>
                  </a:lnTo>
                  <a:lnTo>
                    <a:pt x="1050" y="189"/>
                  </a:lnTo>
                  <a:lnTo>
                    <a:pt x="1052" y="189"/>
                  </a:lnTo>
                  <a:lnTo>
                    <a:pt x="1054" y="189"/>
                  </a:lnTo>
                  <a:lnTo>
                    <a:pt x="1054" y="191"/>
                  </a:lnTo>
                  <a:lnTo>
                    <a:pt x="1055" y="191"/>
                  </a:lnTo>
                  <a:lnTo>
                    <a:pt x="1057" y="191"/>
                  </a:lnTo>
                  <a:lnTo>
                    <a:pt x="1058" y="191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7" y="194"/>
                  </a:lnTo>
                  <a:lnTo>
                    <a:pt x="1058" y="196"/>
                  </a:lnTo>
                  <a:lnTo>
                    <a:pt x="1058" y="196"/>
                  </a:lnTo>
                  <a:lnTo>
                    <a:pt x="1057" y="197"/>
                  </a:lnTo>
                  <a:lnTo>
                    <a:pt x="1055" y="197"/>
                  </a:lnTo>
                  <a:lnTo>
                    <a:pt x="1054" y="199"/>
                  </a:lnTo>
                  <a:lnTo>
                    <a:pt x="1050" y="200"/>
                  </a:lnTo>
                  <a:lnTo>
                    <a:pt x="1047" y="202"/>
                  </a:lnTo>
                  <a:lnTo>
                    <a:pt x="1046" y="202"/>
                  </a:lnTo>
                  <a:lnTo>
                    <a:pt x="1044" y="202"/>
                  </a:lnTo>
                  <a:lnTo>
                    <a:pt x="1043" y="202"/>
                  </a:lnTo>
                  <a:lnTo>
                    <a:pt x="1041" y="202"/>
                  </a:lnTo>
                  <a:lnTo>
                    <a:pt x="1039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6" y="200"/>
                  </a:lnTo>
                  <a:lnTo>
                    <a:pt x="1035" y="199"/>
                  </a:lnTo>
                  <a:lnTo>
                    <a:pt x="1035" y="196"/>
                  </a:lnTo>
                  <a:lnTo>
                    <a:pt x="1035" y="193"/>
                  </a:lnTo>
                  <a:lnTo>
                    <a:pt x="1036" y="191"/>
                  </a:lnTo>
                  <a:lnTo>
                    <a:pt x="1038" y="189"/>
                  </a:lnTo>
                  <a:lnTo>
                    <a:pt x="1038" y="189"/>
                  </a:lnTo>
                  <a:lnTo>
                    <a:pt x="1043" y="183"/>
                  </a:lnTo>
                  <a:lnTo>
                    <a:pt x="1043" y="182"/>
                  </a:lnTo>
                  <a:lnTo>
                    <a:pt x="1044" y="180"/>
                  </a:lnTo>
                  <a:lnTo>
                    <a:pt x="1046" y="178"/>
                  </a:lnTo>
                  <a:lnTo>
                    <a:pt x="1047" y="177"/>
                  </a:lnTo>
                  <a:lnTo>
                    <a:pt x="1049" y="177"/>
                  </a:lnTo>
                  <a:lnTo>
                    <a:pt x="1049" y="177"/>
                  </a:lnTo>
                  <a:close/>
                  <a:moveTo>
                    <a:pt x="998" y="175"/>
                  </a:moveTo>
                  <a:lnTo>
                    <a:pt x="998" y="177"/>
                  </a:lnTo>
                  <a:lnTo>
                    <a:pt x="998" y="178"/>
                  </a:lnTo>
                  <a:lnTo>
                    <a:pt x="997" y="180"/>
                  </a:lnTo>
                  <a:lnTo>
                    <a:pt x="1000" y="183"/>
                  </a:lnTo>
                  <a:lnTo>
                    <a:pt x="1000" y="183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2" y="185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3" y="185"/>
                  </a:lnTo>
                  <a:lnTo>
                    <a:pt x="1005" y="185"/>
                  </a:lnTo>
                  <a:lnTo>
                    <a:pt x="1006" y="185"/>
                  </a:lnTo>
                  <a:lnTo>
                    <a:pt x="1006" y="185"/>
                  </a:lnTo>
                  <a:lnTo>
                    <a:pt x="1008" y="185"/>
                  </a:lnTo>
                  <a:lnTo>
                    <a:pt x="1009" y="186"/>
                  </a:lnTo>
                  <a:lnTo>
                    <a:pt x="1011" y="186"/>
                  </a:lnTo>
                  <a:lnTo>
                    <a:pt x="1014" y="186"/>
                  </a:lnTo>
                  <a:lnTo>
                    <a:pt x="1017" y="186"/>
                  </a:lnTo>
                  <a:lnTo>
                    <a:pt x="1017" y="186"/>
                  </a:lnTo>
                  <a:lnTo>
                    <a:pt x="1022" y="186"/>
                  </a:lnTo>
                  <a:lnTo>
                    <a:pt x="1025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5" y="188"/>
                  </a:lnTo>
                  <a:lnTo>
                    <a:pt x="1022" y="189"/>
                  </a:lnTo>
                  <a:lnTo>
                    <a:pt x="1021" y="191"/>
                  </a:lnTo>
                  <a:lnTo>
                    <a:pt x="1019" y="191"/>
                  </a:lnTo>
                  <a:lnTo>
                    <a:pt x="1019" y="193"/>
                  </a:lnTo>
                  <a:lnTo>
                    <a:pt x="1019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17" y="196"/>
                  </a:lnTo>
                  <a:lnTo>
                    <a:pt x="1016" y="194"/>
                  </a:lnTo>
                  <a:lnTo>
                    <a:pt x="1014" y="194"/>
                  </a:lnTo>
                  <a:lnTo>
                    <a:pt x="1014" y="193"/>
                  </a:lnTo>
                  <a:lnTo>
                    <a:pt x="1013" y="193"/>
                  </a:lnTo>
                  <a:lnTo>
                    <a:pt x="1013" y="193"/>
                  </a:lnTo>
                  <a:lnTo>
                    <a:pt x="1014" y="193"/>
                  </a:lnTo>
                  <a:lnTo>
                    <a:pt x="1014" y="191"/>
                  </a:lnTo>
                  <a:lnTo>
                    <a:pt x="1013" y="191"/>
                  </a:lnTo>
                  <a:lnTo>
                    <a:pt x="1013" y="191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1" y="189"/>
                  </a:lnTo>
                  <a:lnTo>
                    <a:pt x="1009" y="189"/>
                  </a:lnTo>
                  <a:lnTo>
                    <a:pt x="1009" y="191"/>
                  </a:lnTo>
                  <a:lnTo>
                    <a:pt x="1011" y="191"/>
                  </a:lnTo>
                  <a:lnTo>
                    <a:pt x="1009" y="191"/>
                  </a:lnTo>
                  <a:lnTo>
                    <a:pt x="1009" y="191"/>
                  </a:lnTo>
                  <a:lnTo>
                    <a:pt x="1005" y="191"/>
                  </a:lnTo>
                  <a:lnTo>
                    <a:pt x="1003" y="191"/>
                  </a:lnTo>
                  <a:lnTo>
                    <a:pt x="1003" y="189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0" y="186"/>
                  </a:lnTo>
                  <a:lnTo>
                    <a:pt x="998" y="188"/>
                  </a:lnTo>
                  <a:lnTo>
                    <a:pt x="997" y="186"/>
                  </a:lnTo>
                  <a:lnTo>
                    <a:pt x="997" y="185"/>
                  </a:lnTo>
                  <a:lnTo>
                    <a:pt x="997" y="183"/>
                  </a:lnTo>
                  <a:lnTo>
                    <a:pt x="995" y="183"/>
                  </a:lnTo>
                  <a:lnTo>
                    <a:pt x="994" y="183"/>
                  </a:lnTo>
                  <a:lnTo>
                    <a:pt x="992" y="182"/>
                  </a:lnTo>
                  <a:lnTo>
                    <a:pt x="994" y="180"/>
                  </a:lnTo>
                  <a:lnTo>
                    <a:pt x="995" y="180"/>
                  </a:lnTo>
                  <a:lnTo>
                    <a:pt x="995" y="178"/>
                  </a:lnTo>
                  <a:lnTo>
                    <a:pt x="997" y="177"/>
                  </a:lnTo>
                  <a:lnTo>
                    <a:pt x="998" y="175"/>
                  </a:lnTo>
                  <a:close/>
                  <a:moveTo>
                    <a:pt x="1142" y="164"/>
                  </a:moveTo>
                  <a:lnTo>
                    <a:pt x="1140" y="166"/>
                  </a:lnTo>
                  <a:lnTo>
                    <a:pt x="1140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7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2" y="164"/>
                  </a:lnTo>
                  <a:close/>
                  <a:moveTo>
                    <a:pt x="1035" y="164"/>
                  </a:moveTo>
                  <a:lnTo>
                    <a:pt x="1036" y="164"/>
                  </a:lnTo>
                  <a:lnTo>
                    <a:pt x="1035" y="166"/>
                  </a:lnTo>
                  <a:lnTo>
                    <a:pt x="1033" y="166"/>
                  </a:lnTo>
                  <a:lnTo>
                    <a:pt x="1032" y="167"/>
                  </a:lnTo>
                  <a:lnTo>
                    <a:pt x="1032" y="169"/>
                  </a:lnTo>
                  <a:lnTo>
                    <a:pt x="1030" y="169"/>
                  </a:lnTo>
                  <a:lnTo>
                    <a:pt x="1028" y="170"/>
                  </a:lnTo>
                  <a:lnTo>
                    <a:pt x="1028" y="170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28" y="172"/>
                  </a:lnTo>
                  <a:lnTo>
                    <a:pt x="1027" y="172"/>
                  </a:lnTo>
                  <a:lnTo>
                    <a:pt x="1028" y="169"/>
                  </a:lnTo>
                  <a:lnTo>
                    <a:pt x="1030" y="167"/>
                  </a:lnTo>
                  <a:lnTo>
                    <a:pt x="1033" y="166"/>
                  </a:lnTo>
                  <a:lnTo>
                    <a:pt x="1035" y="164"/>
                  </a:lnTo>
                  <a:lnTo>
                    <a:pt x="1035" y="164"/>
                  </a:lnTo>
                  <a:close/>
                  <a:moveTo>
                    <a:pt x="685" y="161"/>
                  </a:moveTo>
                  <a:lnTo>
                    <a:pt x="686" y="163"/>
                  </a:lnTo>
                  <a:lnTo>
                    <a:pt x="686" y="163"/>
                  </a:lnTo>
                  <a:lnTo>
                    <a:pt x="686" y="163"/>
                  </a:lnTo>
                  <a:lnTo>
                    <a:pt x="685" y="163"/>
                  </a:lnTo>
                  <a:lnTo>
                    <a:pt x="683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1"/>
                  </a:lnTo>
                  <a:lnTo>
                    <a:pt x="683" y="161"/>
                  </a:lnTo>
                  <a:lnTo>
                    <a:pt x="685" y="161"/>
                  </a:lnTo>
                  <a:close/>
                  <a:moveTo>
                    <a:pt x="991" y="159"/>
                  </a:moveTo>
                  <a:lnTo>
                    <a:pt x="991" y="161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1"/>
                  </a:lnTo>
                  <a:lnTo>
                    <a:pt x="989" y="161"/>
                  </a:lnTo>
                  <a:lnTo>
                    <a:pt x="991" y="161"/>
                  </a:lnTo>
                  <a:lnTo>
                    <a:pt x="991" y="161"/>
                  </a:lnTo>
                  <a:lnTo>
                    <a:pt x="991" y="159"/>
                  </a:lnTo>
                  <a:close/>
                  <a:moveTo>
                    <a:pt x="991" y="158"/>
                  </a:moveTo>
                  <a:lnTo>
                    <a:pt x="992" y="158"/>
                  </a:lnTo>
                  <a:lnTo>
                    <a:pt x="992" y="159"/>
                  </a:lnTo>
                  <a:lnTo>
                    <a:pt x="991" y="159"/>
                  </a:lnTo>
                  <a:lnTo>
                    <a:pt x="991" y="158"/>
                  </a:lnTo>
                  <a:lnTo>
                    <a:pt x="991" y="158"/>
                  </a:lnTo>
                  <a:lnTo>
                    <a:pt x="991" y="158"/>
                  </a:lnTo>
                  <a:close/>
                  <a:moveTo>
                    <a:pt x="656" y="142"/>
                  </a:moveTo>
                  <a:lnTo>
                    <a:pt x="656" y="142"/>
                  </a:lnTo>
                  <a:lnTo>
                    <a:pt x="656" y="144"/>
                  </a:lnTo>
                  <a:lnTo>
                    <a:pt x="658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2"/>
                  </a:lnTo>
                  <a:lnTo>
                    <a:pt x="655" y="142"/>
                  </a:lnTo>
                  <a:lnTo>
                    <a:pt x="656" y="142"/>
                  </a:lnTo>
                  <a:lnTo>
                    <a:pt x="656" y="142"/>
                  </a:lnTo>
                  <a:close/>
                  <a:moveTo>
                    <a:pt x="653" y="142"/>
                  </a:moveTo>
                  <a:lnTo>
                    <a:pt x="655" y="142"/>
                  </a:lnTo>
                  <a:lnTo>
                    <a:pt x="655" y="142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3" y="144"/>
                  </a:lnTo>
                  <a:lnTo>
                    <a:pt x="653" y="144"/>
                  </a:lnTo>
                  <a:lnTo>
                    <a:pt x="652" y="144"/>
                  </a:lnTo>
                  <a:lnTo>
                    <a:pt x="652" y="145"/>
                  </a:lnTo>
                  <a:lnTo>
                    <a:pt x="652" y="145"/>
                  </a:lnTo>
                  <a:lnTo>
                    <a:pt x="650" y="144"/>
                  </a:lnTo>
                  <a:lnTo>
                    <a:pt x="650" y="144"/>
                  </a:lnTo>
                  <a:lnTo>
                    <a:pt x="652" y="142"/>
                  </a:lnTo>
                  <a:lnTo>
                    <a:pt x="652" y="142"/>
                  </a:lnTo>
                  <a:lnTo>
                    <a:pt x="653" y="142"/>
                  </a:lnTo>
                  <a:close/>
                  <a:moveTo>
                    <a:pt x="138" y="141"/>
                  </a:moveTo>
                  <a:lnTo>
                    <a:pt x="138" y="141"/>
                  </a:lnTo>
                  <a:lnTo>
                    <a:pt x="139" y="142"/>
                  </a:lnTo>
                  <a:lnTo>
                    <a:pt x="139" y="142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8" y="144"/>
                  </a:lnTo>
                  <a:lnTo>
                    <a:pt x="138" y="141"/>
                  </a:lnTo>
                  <a:close/>
                  <a:moveTo>
                    <a:pt x="136" y="137"/>
                  </a:moveTo>
                  <a:lnTo>
                    <a:pt x="139" y="141"/>
                  </a:lnTo>
                  <a:lnTo>
                    <a:pt x="141" y="141"/>
                  </a:lnTo>
                  <a:lnTo>
                    <a:pt x="141" y="142"/>
                  </a:lnTo>
                  <a:lnTo>
                    <a:pt x="141" y="142"/>
                  </a:lnTo>
                  <a:lnTo>
                    <a:pt x="138" y="141"/>
                  </a:lnTo>
                  <a:lnTo>
                    <a:pt x="136" y="139"/>
                  </a:lnTo>
                  <a:lnTo>
                    <a:pt x="136" y="137"/>
                  </a:lnTo>
                  <a:close/>
                  <a:moveTo>
                    <a:pt x="976" y="134"/>
                  </a:moveTo>
                  <a:lnTo>
                    <a:pt x="978" y="134"/>
                  </a:lnTo>
                  <a:lnTo>
                    <a:pt x="986" y="136"/>
                  </a:lnTo>
                  <a:lnTo>
                    <a:pt x="991" y="137"/>
                  </a:lnTo>
                  <a:lnTo>
                    <a:pt x="995" y="141"/>
                  </a:lnTo>
                  <a:lnTo>
                    <a:pt x="995" y="142"/>
                  </a:lnTo>
                  <a:lnTo>
                    <a:pt x="995" y="144"/>
                  </a:lnTo>
                  <a:lnTo>
                    <a:pt x="994" y="142"/>
                  </a:lnTo>
                  <a:lnTo>
                    <a:pt x="991" y="142"/>
                  </a:lnTo>
                  <a:lnTo>
                    <a:pt x="992" y="144"/>
                  </a:lnTo>
                  <a:lnTo>
                    <a:pt x="995" y="145"/>
                  </a:lnTo>
                  <a:lnTo>
                    <a:pt x="995" y="148"/>
                  </a:lnTo>
                  <a:lnTo>
                    <a:pt x="994" y="150"/>
                  </a:lnTo>
                  <a:lnTo>
                    <a:pt x="989" y="152"/>
                  </a:lnTo>
                  <a:lnTo>
                    <a:pt x="989" y="152"/>
                  </a:lnTo>
                  <a:lnTo>
                    <a:pt x="987" y="153"/>
                  </a:lnTo>
                  <a:lnTo>
                    <a:pt x="987" y="155"/>
                  </a:lnTo>
                  <a:lnTo>
                    <a:pt x="984" y="155"/>
                  </a:lnTo>
                  <a:lnTo>
                    <a:pt x="984" y="156"/>
                  </a:lnTo>
                  <a:lnTo>
                    <a:pt x="981" y="158"/>
                  </a:lnTo>
                  <a:lnTo>
                    <a:pt x="980" y="158"/>
                  </a:lnTo>
                  <a:lnTo>
                    <a:pt x="978" y="158"/>
                  </a:lnTo>
                  <a:lnTo>
                    <a:pt x="973" y="156"/>
                  </a:lnTo>
                  <a:lnTo>
                    <a:pt x="970" y="155"/>
                  </a:lnTo>
                  <a:lnTo>
                    <a:pt x="970" y="155"/>
                  </a:lnTo>
                  <a:lnTo>
                    <a:pt x="969" y="156"/>
                  </a:lnTo>
                  <a:lnTo>
                    <a:pt x="965" y="156"/>
                  </a:lnTo>
                  <a:lnTo>
                    <a:pt x="965" y="156"/>
                  </a:lnTo>
                  <a:lnTo>
                    <a:pt x="964" y="156"/>
                  </a:lnTo>
                  <a:lnTo>
                    <a:pt x="959" y="158"/>
                  </a:lnTo>
                  <a:lnTo>
                    <a:pt x="961" y="158"/>
                  </a:lnTo>
                  <a:lnTo>
                    <a:pt x="964" y="156"/>
                  </a:lnTo>
                  <a:lnTo>
                    <a:pt x="964" y="156"/>
                  </a:lnTo>
                  <a:lnTo>
                    <a:pt x="967" y="158"/>
                  </a:lnTo>
                  <a:lnTo>
                    <a:pt x="972" y="159"/>
                  </a:lnTo>
                  <a:lnTo>
                    <a:pt x="973" y="161"/>
                  </a:lnTo>
                  <a:lnTo>
                    <a:pt x="975" y="164"/>
                  </a:lnTo>
                  <a:lnTo>
                    <a:pt x="975" y="164"/>
                  </a:lnTo>
                  <a:lnTo>
                    <a:pt x="976" y="164"/>
                  </a:lnTo>
                  <a:lnTo>
                    <a:pt x="980" y="163"/>
                  </a:lnTo>
                  <a:lnTo>
                    <a:pt x="981" y="161"/>
                  </a:lnTo>
                  <a:lnTo>
                    <a:pt x="984" y="161"/>
                  </a:lnTo>
                  <a:lnTo>
                    <a:pt x="983" y="161"/>
                  </a:lnTo>
                  <a:lnTo>
                    <a:pt x="986" y="161"/>
                  </a:lnTo>
                  <a:lnTo>
                    <a:pt x="989" y="163"/>
                  </a:lnTo>
                  <a:lnTo>
                    <a:pt x="987" y="164"/>
                  </a:lnTo>
                  <a:lnTo>
                    <a:pt x="986" y="166"/>
                  </a:lnTo>
                  <a:lnTo>
                    <a:pt x="986" y="169"/>
                  </a:lnTo>
                  <a:lnTo>
                    <a:pt x="983" y="172"/>
                  </a:lnTo>
                  <a:lnTo>
                    <a:pt x="980" y="174"/>
                  </a:lnTo>
                  <a:lnTo>
                    <a:pt x="981" y="175"/>
                  </a:lnTo>
                  <a:lnTo>
                    <a:pt x="981" y="175"/>
                  </a:lnTo>
                  <a:lnTo>
                    <a:pt x="984" y="175"/>
                  </a:lnTo>
                  <a:lnTo>
                    <a:pt x="984" y="175"/>
                  </a:lnTo>
                  <a:lnTo>
                    <a:pt x="986" y="175"/>
                  </a:lnTo>
                  <a:lnTo>
                    <a:pt x="986" y="177"/>
                  </a:lnTo>
                  <a:lnTo>
                    <a:pt x="986" y="178"/>
                  </a:lnTo>
                  <a:lnTo>
                    <a:pt x="986" y="180"/>
                  </a:lnTo>
                  <a:lnTo>
                    <a:pt x="987" y="182"/>
                  </a:lnTo>
                  <a:lnTo>
                    <a:pt x="987" y="182"/>
                  </a:lnTo>
                  <a:lnTo>
                    <a:pt x="989" y="185"/>
                  </a:lnTo>
                  <a:lnTo>
                    <a:pt x="989" y="186"/>
                  </a:lnTo>
                  <a:lnTo>
                    <a:pt x="989" y="188"/>
                  </a:lnTo>
                  <a:lnTo>
                    <a:pt x="991" y="189"/>
                  </a:lnTo>
                  <a:lnTo>
                    <a:pt x="991" y="189"/>
                  </a:lnTo>
                  <a:lnTo>
                    <a:pt x="995" y="191"/>
                  </a:lnTo>
                  <a:lnTo>
                    <a:pt x="997" y="191"/>
                  </a:lnTo>
                  <a:lnTo>
                    <a:pt x="1000" y="191"/>
                  </a:lnTo>
                  <a:lnTo>
                    <a:pt x="1000" y="191"/>
                  </a:lnTo>
                  <a:lnTo>
                    <a:pt x="1002" y="193"/>
                  </a:lnTo>
                  <a:lnTo>
                    <a:pt x="998" y="194"/>
                  </a:lnTo>
                  <a:lnTo>
                    <a:pt x="1000" y="196"/>
                  </a:lnTo>
                  <a:lnTo>
                    <a:pt x="1003" y="197"/>
                  </a:lnTo>
                  <a:lnTo>
                    <a:pt x="1005" y="197"/>
                  </a:lnTo>
                  <a:lnTo>
                    <a:pt x="1006" y="197"/>
                  </a:lnTo>
                  <a:lnTo>
                    <a:pt x="1008" y="197"/>
                  </a:lnTo>
                  <a:lnTo>
                    <a:pt x="1008" y="199"/>
                  </a:lnTo>
                  <a:lnTo>
                    <a:pt x="1009" y="199"/>
                  </a:lnTo>
                  <a:lnTo>
                    <a:pt x="1009" y="199"/>
                  </a:lnTo>
                  <a:lnTo>
                    <a:pt x="1011" y="199"/>
                  </a:lnTo>
                  <a:lnTo>
                    <a:pt x="1014" y="199"/>
                  </a:lnTo>
                  <a:lnTo>
                    <a:pt x="1017" y="199"/>
                  </a:lnTo>
                  <a:lnTo>
                    <a:pt x="1017" y="200"/>
                  </a:lnTo>
                  <a:lnTo>
                    <a:pt x="1017" y="200"/>
                  </a:lnTo>
                  <a:lnTo>
                    <a:pt x="1019" y="200"/>
                  </a:lnTo>
                  <a:lnTo>
                    <a:pt x="1021" y="200"/>
                  </a:lnTo>
                  <a:lnTo>
                    <a:pt x="1021" y="200"/>
                  </a:lnTo>
                  <a:lnTo>
                    <a:pt x="1022" y="200"/>
                  </a:lnTo>
                  <a:lnTo>
                    <a:pt x="1024" y="199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30" y="199"/>
                  </a:lnTo>
                  <a:lnTo>
                    <a:pt x="1030" y="200"/>
                  </a:lnTo>
                  <a:lnTo>
                    <a:pt x="1033" y="200"/>
                  </a:lnTo>
                  <a:lnTo>
                    <a:pt x="1035" y="200"/>
                  </a:lnTo>
                  <a:lnTo>
                    <a:pt x="1036" y="200"/>
                  </a:lnTo>
                  <a:lnTo>
                    <a:pt x="1036" y="202"/>
                  </a:lnTo>
                  <a:lnTo>
                    <a:pt x="1038" y="204"/>
                  </a:lnTo>
                  <a:lnTo>
                    <a:pt x="1038" y="205"/>
                  </a:lnTo>
                  <a:lnTo>
                    <a:pt x="1036" y="205"/>
                  </a:lnTo>
                  <a:lnTo>
                    <a:pt x="1035" y="205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8"/>
                  </a:lnTo>
                  <a:lnTo>
                    <a:pt x="1041" y="208"/>
                  </a:lnTo>
                  <a:lnTo>
                    <a:pt x="1039" y="208"/>
                  </a:lnTo>
                  <a:lnTo>
                    <a:pt x="1038" y="208"/>
                  </a:lnTo>
                  <a:lnTo>
                    <a:pt x="1036" y="208"/>
                  </a:lnTo>
                  <a:lnTo>
                    <a:pt x="1035" y="210"/>
                  </a:lnTo>
                  <a:lnTo>
                    <a:pt x="1033" y="210"/>
                  </a:lnTo>
                  <a:lnTo>
                    <a:pt x="1033" y="210"/>
                  </a:lnTo>
                  <a:lnTo>
                    <a:pt x="1032" y="210"/>
                  </a:lnTo>
                  <a:lnTo>
                    <a:pt x="1030" y="211"/>
                  </a:lnTo>
                  <a:lnTo>
                    <a:pt x="1027" y="213"/>
                  </a:lnTo>
                  <a:lnTo>
                    <a:pt x="1024" y="213"/>
                  </a:lnTo>
                  <a:lnTo>
                    <a:pt x="1021" y="215"/>
                  </a:lnTo>
                  <a:lnTo>
                    <a:pt x="1016" y="216"/>
                  </a:lnTo>
                  <a:lnTo>
                    <a:pt x="1013" y="218"/>
                  </a:lnTo>
                  <a:lnTo>
                    <a:pt x="1011" y="218"/>
                  </a:lnTo>
                  <a:lnTo>
                    <a:pt x="1011" y="218"/>
                  </a:lnTo>
                  <a:lnTo>
                    <a:pt x="1008" y="219"/>
                  </a:lnTo>
                  <a:lnTo>
                    <a:pt x="1008" y="218"/>
                  </a:lnTo>
                  <a:lnTo>
                    <a:pt x="1006" y="219"/>
                  </a:lnTo>
                  <a:lnTo>
                    <a:pt x="1005" y="218"/>
                  </a:lnTo>
                  <a:lnTo>
                    <a:pt x="1005" y="218"/>
                  </a:lnTo>
                  <a:lnTo>
                    <a:pt x="1005" y="219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2" y="221"/>
                  </a:lnTo>
                  <a:lnTo>
                    <a:pt x="1002" y="221"/>
                  </a:lnTo>
                  <a:lnTo>
                    <a:pt x="1000" y="221"/>
                  </a:lnTo>
                  <a:lnTo>
                    <a:pt x="1000" y="219"/>
                  </a:lnTo>
                  <a:lnTo>
                    <a:pt x="998" y="219"/>
                  </a:lnTo>
                  <a:lnTo>
                    <a:pt x="998" y="219"/>
                  </a:lnTo>
                  <a:lnTo>
                    <a:pt x="998" y="221"/>
                  </a:lnTo>
                  <a:lnTo>
                    <a:pt x="997" y="221"/>
                  </a:lnTo>
                  <a:lnTo>
                    <a:pt x="997" y="219"/>
                  </a:lnTo>
                  <a:lnTo>
                    <a:pt x="994" y="221"/>
                  </a:lnTo>
                  <a:lnTo>
                    <a:pt x="994" y="222"/>
                  </a:lnTo>
                  <a:lnTo>
                    <a:pt x="994" y="222"/>
                  </a:lnTo>
                  <a:lnTo>
                    <a:pt x="995" y="224"/>
                  </a:lnTo>
                  <a:lnTo>
                    <a:pt x="994" y="226"/>
                  </a:lnTo>
                  <a:lnTo>
                    <a:pt x="994" y="224"/>
                  </a:lnTo>
                  <a:lnTo>
                    <a:pt x="992" y="227"/>
                  </a:lnTo>
                  <a:lnTo>
                    <a:pt x="991" y="227"/>
                  </a:lnTo>
                  <a:lnTo>
                    <a:pt x="989" y="230"/>
                  </a:lnTo>
                  <a:lnTo>
                    <a:pt x="987" y="232"/>
                  </a:lnTo>
                  <a:lnTo>
                    <a:pt x="986" y="232"/>
                  </a:lnTo>
                  <a:lnTo>
                    <a:pt x="983" y="235"/>
                  </a:lnTo>
                  <a:lnTo>
                    <a:pt x="981" y="235"/>
                  </a:lnTo>
                  <a:lnTo>
                    <a:pt x="981" y="235"/>
                  </a:lnTo>
                  <a:lnTo>
                    <a:pt x="980" y="235"/>
                  </a:lnTo>
                  <a:lnTo>
                    <a:pt x="980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6" y="238"/>
                  </a:lnTo>
                  <a:lnTo>
                    <a:pt x="976" y="238"/>
                  </a:lnTo>
                  <a:lnTo>
                    <a:pt x="975" y="238"/>
                  </a:lnTo>
                  <a:lnTo>
                    <a:pt x="973" y="238"/>
                  </a:lnTo>
                  <a:lnTo>
                    <a:pt x="972" y="235"/>
                  </a:lnTo>
                  <a:lnTo>
                    <a:pt x="972" y="234"/>
                  </a:lnTo>
                  <a:lnTo>
                    <a:pt x="970" y="234"/>
                  </a:lnTo>
                  <a:lnTo>
                    <a:pt x="970" y="234"/>
                  </a:lnTo>
                  <a:lnTo>
                    <a:pt x="969" y="235"/>
                  </a:lnTo>
                  <a:lnTo>
                    <a:pt x="969" y="234"/>
                  </a:lnTo>
                  <a:lnTo>
                    <a:pt x="967" y="229"/>
                  </a:lnTo>
                  <a:lnTo>
                    <a:pt x="967" y="227"/>
                  </a:lnTo>
                  <a:lnTo>
                    <a:pt x="969" y="224"/>
                  </a:lnTo>
                  <a:lnTo>
                    <a:pt x="972" y="219"/>
                  </a:lnTo>
                  <a:lnTo>
                    <a:pt x="970" y="219"/>
                  </a:lnTo>
                  <a:lnTo>
                    <a:pt x="967" y="222"/>
                  </a:lnTo>
                  <a:lnTo>
                    <a:pt x="969" y="221"/>
                  </a:lnTo>
                  <a:lnTo>
                    <a:pt x="969" y="221"/>
                  </a:lnTo>
                  <a:lnTo>
                    <a:pt x="970" y="219"/>
                  </a:lnTo>
                  <a:lnTo>
                    <a:pt x="970" y="219"/>
                  </a:lnTo>
                  <a:lnTo>
                    <a:pt x="973" y="219"/>
                  </a:lnTo>
                  <a:lnTo>
                    <a:pt x="975" y="218"/>
                  </a:lnTo>
                  <a:lnTo>
                    <a:pt x="975" y="218"/>
                  </a:lnTo>
                  <a:lnTo>
                    <a:pt x="976" y="218"/>
                  </a:lnTo>
                  <a:lnTo>
                    <a:pt x="976" y="216"/>
                  </a:lnTo>
                  <a:lnTo>
                    <a:pt x="976" y="218"/>
                  </a:lnTo>
                  <a:lnTo>
                    <a:pt x="973" y="218"/>
                  </a:lnTo>
                  <a:lnTo>
                    <a:pt x="975" y="216"/>
                  </a:lnTo>
                  <a:lnTo>
                    <a:pt x="975" y="216"/>
                  </a:lnTo>
                  <a:lnTo>
                    <a:pt x="986" y="210"/>
                  </a:lnTo>
                  <a:lnTo>
                    <a:pt x="987" y="208"/>
                  </a:lnTo>
                  <a:lnTo>
                    <a:pt x="992" y="208"/>
                  </a:lnTo>
                  <a:lnTo>
                    <a:pt x="992" y="207"/>
                  </a:lnTo>
                  <a:lnTo>
                    <a:pt x="992" y="207"/>
                  </a:lnTo>
                  <a:lnTo>
                    <a:pt x="994" y="207"/>
                  </a:lnTo>
                  <a:lnTo>
                    <a:pt x="994" y="207"/>
                  </a:lnTo>
                  <a:lnTo>
                    <a:pt x="994" y="208"/>
                  </a:lnTo>
                  <a:lnTo>
                    <a:pt x="994" y="208"/>
                  </a:lnTo>
                  <a:lnTo>
                    <a:pt x="994" y="210"/>
                  </a:lnTo>
                  <a:lnTo>
                    <a:pt x="995" y="210"/>
                  </a:lnTo>
                  <a:lnTo>
                    <a:pt x="997" y="211"/>
                  </a:lnTo>
                  <a:lnTo>
                    <a:pt x="995" y="210"/>
                  </a:lnTo>
                  <a:lnTo>
                    <a:pt x="997" y="208"/>
                  </a:lnTo>
                  <a:lnTo>
                    <a:pt x="1002" y="207"/>
                  </a:lnTo>
                  <a:lnTo>
                    <a:pt x="1006" y="207"/>
                  </a:lnTo>
                  <a:lnTo>
                    <a:pt x="1008" y="205"/>
                  </a:lnTo>
                  <a:lnTo>
                    <a:pt x="1005" y="205"/>
                  </a:lnTo>
                  <a:lnTo>
                    <a:pt x="1000" y="205"/>
                  </a:lnTo>
                  <a:lnTo>
                    <a:pt x="997" y="205"/>
                  </a:lnTo>
                  <a:lnTo>
                    <a:pt x="994" y="205"/>
                  </a:lnTo>
                  <a:lnTo>
                    <a:pt x="991" y="205"/>
                  </a:lnTo>
                  <a:lnTo>
                    <a:pt x="989" y="205"/>
                  </a:lnTo>
                  <a:lnTo>
                    <a:pt x="987" y="207"/>
                  </a:lnTo>
                  <a:lnTo>
                    <a:pt x="986" y="207"/>
                  </a:lnTo>
                  <a:lnTo>
                    <a:pt x="986" y="207"/>
                  </a:lnTo>
                  <a:lnTo>
                    <a:pt x="986" y="205"/>
                  </a:lnTo>
                  <a:lnTo>
                    <a:pt x="986" y="204"/>
                  </a:lnTo>
                  <a:lnTo>
                    <a:pt x="991" y="200"/>
                  </a:lnTo>
                  <a:lnTo>
                    <a:pt x="992" y="199"/>
                  </a:lnTo>
                  <a:lnTo>
                    <a:pt x="994" y="199"/>
                  </a:lnTo>
                  <a:lnTo>
                    <a:pt x="994" y="197"/>
                  </a:lnTo>
                  <a:lnTo>
                    <a:pt x="992" y="197"/>
                  </a:lnTo>
                  <a:lnTo>
                    <a:pt x="992" y="197"/>
                  </a:lnTo>
                  <a:lnTo>
                    <a:pt x="991" y="197"/>
                  </a:lnTo>
                  <a:lnTo>
                    <a:pt x="989" y="196"/>
                  </a:lnTo>
                  <a:lnTo>
                    <a:pt x="989" y="196"/>
                  </a:lnTo>
                  <a:lnTo>
                    <a:pt x="991" y="197"/>
                  </a:lnTo>
                  <a:lnTo>
                    <a:pt x="987" y="200"/>
                  </a:lnTo>
                  <a:lnTo>
                    <a:pt x="986" y="200"/>
                  </a:lnTo>
                  <a:lnTo>
                    <a:pt x="983" y="202"/>
                  </a:lnTo>
                  <a:lnTo>
                    <a:pt x="980" y="204"/>
                  </a:lnTo>
                  <a:lnTo>
                    <a:pt x="976" y="207"/>
                  </a:lnTo>
                  <a:lnTo>
                    <a:pt x="972" y="208"/>
                  </a:lnTo>
                  <a:lnTo>
                    <a:pt x="970" y="208"/>
                  </a:lnTo>
                  <a:lnTo>
                    <a:pt x="969" y="207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7" y="207"/>
                  </a:lnTo>
                  <a:lnTo>
                    <a:pt x="969" y="208"/>
                  </a:lnTo>
                  <a:lnTo>
                    <a:pt x="967" y="208"/>
                  </a:lnTo>
                  <a:lnTo>
                    <a:pt x="965" y="208"/>
                  </a:lnTo>
                  <a:lnTo>
                    <a:pt x="965" y="210"/>
                  </a:lnTo>
                  <a:lnTo>
                    <a:pt x="964" y="210"/>
                  </a:lnTo>
                  <a:lnTo>
                    <a:pt x="962" y="210"/>
                  </a:lnTo>
                  <a:lnTo>
                    <a:pt x="959" y="211"/>
                  </a:lnTo>
                  <a:lnTo>
                    <a:pt x="957" y="211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4" y="210"/>
                  </a:lnTo>
                  <a:lnTo>
                    <a:pt x="953" y="210"/>
                  </a:lnTo>
                  <a:lnTo>
                    <a:pt x="953" y="208"/>
                  </a:lnTo>
                  <a:lnTo>
                    <a:pt x="953" y="208"/>
                  </a:lnTo>
                  <a:lnTo>
                    <a:pt x="951" y="208"/>
                  </a:lnTo>
                  <a:lnTo>
                    <a:pt x="951" y="208"/>
                  </a:lnTo>
                  <a:lnTo>
                    <a:pt x="951" y="210"/>
                  </a:lnTo>
                  <a:lnTo>
                    <a:pt x="951" y="210"/>
                  </a:lnTo>
                  <a:lnTo>
                    <a:pt x="950" y="210"/>
                  </a:lnTo>
                  <a:lnTo>
                    <a:pt x="950" y="208"/>
                  </a:lnTo>
                  <a:lnTo>
                    <a:pt x="948" y="208"/>
                  </a:lnTo>
                  <a:lnTo>
                    <a:pt x="948" y="207"/>
                  </a:lnTo>
                  <a:lnTo>
                    <a:pt x="948" y="207"/>
                  </a:lnTo>
                  <a:lnTo>
                    <a:pt x="950" y="207"/>
                  </a:lnTo>
                  <a:lnTo>
                    <a:pt x="950" y="205"/>
                  </a:lnTo>
                  <a:lnTo>
                    <a:pt x="948" y="205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50" y="204"/>
                  </a:lnTo>
                  <a:lnTo>
                    <a:pt x="950" y="202"/>
                  </a:lnTo>
                  <a:lnTo>
                    <a:pt x="950" y="202"/>
                  </a:lnTo>
                  <a:lnTo>
                    <a:pt x="948" y="202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6" y="200"/>
                  </a:lnTo>
                  <a:lnTo>
                    <a:pt x="945" y="200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6"/>
                  </a:lnTo>
                  <a:lnTo>
                    <a:pt x="945" y="196"/>
                  </a:lnTo>
                  <a:lnTo>
                    <a:pt x="943" y="196"/>
                  </a:lnTo>
                  <a:lnTo>
                    <a:pt x="943" y="194"/>
                  </a:lnTo>
                  <a:lnTo>
                    <a:pt x="943" y="191"/>
                  </a:lnTo>
                  <a:lnTo>
                    <a:pt x="943" y="188"/>
                  </a:lnTo>
                  <a:lnTo>
                    <a:pt x="943" y="185"/>
                  </a:lnTo>
                  <a:lnTo>
                    <a:pt x="943" y="183"/>
                  </a:lnTo>
                  <a:lnTo>
                    <a:pt x="943" y="180"/>
                  </a:lnTo>
                  <a:lnTo>
                    <a:pt x="943" y="177"/>
                  </a:lnTo>
                  <a:lnTo>
                    <a:pt x="943" y="175"/>
                  </a:lnTo>
                  <a:lnTo>
                    <a:pt x="942" y="174"/>
                  </a:lnTo>
                  <a:lnTo>
                    <a:pt x="940" y="170"/>
                  </a:lnTo>
                  <a:lnTo>
                    <a:pt x="937" y="170"/>
                  </a:lnTo>
                  <a:lnTo>
                    <a:pt x="937" y="170"/>
                  </a:lnTo>
                  <a:lnTo>
                    <a:pt x="935" y="170"/>
                  </a:lnTo>
                  <a:lnTo>
                    <a:pt x="935" y="170"/>
                  </a:lnTo>
                  <a:lnTo>
                    <a:pt x="934" y="170"/>
                  </a:lnTo>
                  <a:lnTo>
                    <a:pt x="931" y="172"/>
                  </a:lnTo>
                  <a:lnTo>
                    <a:pt x="929" y="172"/>
                  </a:lnTo>
                  <a:lnTo>
                    <a:pt x="928" y="172"/>
                  </a:lnTo>
                  <a:lnTo>
                    <a:pt x="928" y="172"/>
                  </a:lnTo>
                  <a:lnTo>
                    <a:pt x="926" y="172"/>
                  </a:lnTo>
                  <a:lnTo>
                    <a:pt x="926" y="170"/>
                  </a:lnTo>
                  <a:lnTo>
                    <a:pt x="926" y="170"/>
                  </a:lnTo>
                  <a:lnTo>
                    <a:pt x="926" y="169"/>
                  </a:lnTo>
                  <a:lnTo>
                    <a:pt x="924" y="169"/>
                  </a:lnTo>
                  <a:lnTo>
                    <a:pt x="923" y="167"/>
                  </a:lnTo>
                  <a:lnTo>
                    <a:pt x="921" y="169"/>
                  </a:lnTo>
                  <a:lnTo>
                    <a:pt x="921" y="170"/>
                  </a:lnTo>
                  <a:lnTo>
                    <a:pt x="920" y="172"/>
                  </a:lnTo>
                  <a:lnTo>
                    <a:pt x="916" y="175"/>
                  </a:lnTo>
                  <a:lnTo>
                    <a:pt x="916" y="177"/>
                  </a:lnTo>
                  <a:lnTo>
                    <a:pt x="913" y="178"/>
                  </a:lnTo>
                  <a:lnTo>
                    <a:pt x="912" y="182"/>
                  </a:lnTo>
                  <a:lnTo>
                    <a:pt x="912" y="185"/>
                  </a:lnTo>
                  <a:lnTo>
                    <a:pt x="910" y="186"/>
                  </a:lnTo>
                  <a:lnTo>
                    <a:pt x="909" y="188"/>
                  </a:lnTo>
                  <a:lnTo>
                    <a:pt x="909" y="189"/>
                  </a:lnTo>
                  <a:lnTo>
                    <a:pt x="909" y="191"/>
                  </a:lnTo>
                  <a:lnTo>
                    <a:pt x="907" y="193"/>
                  </a:lnTo>
                  <a:lnTo>
                    <a:pt x="907" y="194"/>
                  </a:lnTo>
                  <a:lnTo>
                    <a:pt x="907" y="196"/>
                  </a:lnTo>
                  <a:lnTo>
                    <a:pt x="907" y="196"/>
                  </a:lnTo>
                  <a:lnTo>
                    <a:pt x="907" y="197"/>
                  </a:lnTo>
                  <a:lnTo>
                    <a:pt x="905" y="197"/>
                  </a:lnTo>
                  <a:lnTo>
                    <a:pt x="905" y="199"/>
                  </a:lnTo>
                  <a:lnTo>
                    <a:pt x="905" y="199"/>
                  </a:lnTo>
                  <a:lnTo>
                    <a:pt x="904" y="200"/>
                  </a:lnTo>
                  <a:lnTo>
                    <a:pt x="902" y="202"/>
                  </a:lnTo>
                  <a:lnTo>
                    <a:pt x="902" y="204"/>
                  </a:lnTo>
                  <a:lnTo>
                    <a:pt x="902" y="204"/>
                  </a:lnTo>
                  <a:lnTo>
                    <a:pt x="902" y="205"/>
                  </a:lnTo>
                  <a:lnTo>
                    <a:pt x="902" y="205"/>
                  </a:lnTo>
                  <a:lnTo>
                    <a:pt x="901" y="205"/>
                  </a:lnTo>
                  <a:lnTo>
                    <a:pt x="901" y="205"/>
                  </a:lnTo>
                  <a:lnTo>
                    <a:pt x="899" y="205"/>
                  </a:lnTo>
                  <a:lnTo>
                    <a:pt x="899" y="207"/>
                  </a:lnTo>
                  <a:lnTo>
                    <a:pt x="899" y="207"/>
                  </a:lnTo>
                  <a:lnTo>
                    <a:pt x="899" y="208"/>
                  </a:lnTo>
                  <a:lnTo>
                    <a:pt x="899" y="207"/>
                  </a:lnTo>
                  <a:lnTo>
                    <a:pt x="898" y="207"/>
                  </a:lnTo>
                  <a:lnTo>
                    <a:pt x="898" y="207"/>
                  </a:lnTo>
                  <a:lnTo>
                    <a:pt x="896" y="207"/>
                  </a:lnTo>
                  <a:lnTo>
                    <a:pt x="896" y="208"/>
                  </a:lnTo>
                  <a:lnTo>
                    <a:pt x="894" y="208"/>
                  </a:lnTo>
                  <a:lnTo>
                    <a:pt x="893" y="207"/>
                  </a:lnTo>
                  <a:lnTo>
                    <a:pt x="891" y="208"/>
                  </a:lnTo>
                  <a:lnTo>
                    <a:pt x="890" y="211"/>
                  </a:lnTo>
                  <a:lnTo>
                    <a:pt x="883" y="211"/>
                  </a:lnTo>
                  <a:lnTo>
                    <a:pt x="879" y="211"/>
                  </a:lnTo>
                  <a:lnTo>
                    <a:pt x="872" y="211"/>
                  </a:lnTo>
                  <a:lnTo>
                    <a:pt x="866" y="211"/>
                  </a:lnTo>
                  <a:lnTo>
                    <a:pt x="860" y="211"/>
                  </a:lnTo>
                  <a:lnTo>
                    <a:pt x="847" y="211"/>
                  </a:lnTo>
                  <a:lnTo>
                    <a:pt x="844" y="211"/>
                  </a:lnTo>
                  <a:lnTo>
                    <a:pt x="844" y="211"/>
                  </a:lnTo>
                  <a:lnTo>
                    <a:pt x="846" y="211"/>
                  </a:lnTo>
                  <a:lnTo>
                    <a:pt x="850" y="208"/>
                  </a:lnTo>
                  <a:lnTo>
                    <a:pt x="853" y="208"/>
                  </a:lnTo>
                  <a:lnTo>
                    <a:pt x="858" y="205"/>
                  </a:lnTo>
                  <a:lnTo>
                    <a:pt x="860" y="205"/>
                  </a:lnTo>
                  <a:lnTo>
                    <a:pt x="861" y="204"/>
                  </a:lnTo>
                  <a:lnTo>
                    <a:pt x="861" y="202"/>
                  </a:lnTo>
                  <a:lnTo>
                    <a:pt x="861" y="200"/>
                  </a:lnTo>
                  <a:lnTo>
                    <a:pt x="863" y="199"/>
                  </a:lnTo>
                  <a:lnTo>
                    <a:pt x="864" y="197"/>
                  </a:lnTo>
                  <a:lnTo>
                    <a:pt x="866" y="194"/>
                  </a:lnTo>
                  <a:lnTo>
                    <a:pt x="869" y="193"/>
                  </a:lnTo>
                  <a:lnTo>
                    <a:pt x="872" y="191"/>
                  </a:lnTo>
                  <a:lnTo>
                    <a:pt x="875" y="188"/>
                  </a:lnTo>
                  <a:lnTo>
                    <a:pt x="877" y="188"/>
                  </a:lnTo>
                  <a:lnTo>
                    <a:pt x="880" y="186"/>
                  </a:lnTo>
                  <a:lnTo>
                    <a:pt x="880" y="185"/>
                  </a:lnTo>
                  <a:lnTo>
                    <a:pt x="882" y="185"/>
                  </a:lnTo>
                  <a:lnTo>
                    <a:pt x="885" y="183"/>
                  </a:lnTo>
                  <a:lnTo>
                    <a:pt x="888" y="183"/>
                  </a:lnTo>
                  <a:lnTo>
                    <a:pt x="891" y="182"/>
                  </a:lnTo>
                  <a:lnTo>
                    <a:pt x="894" y="180"/>
                  </a:lnTo>
                  <a:lnTo>
                    <a:pt x="896" y="180"/>
                  </a:lnTo>
                  <a:lnTo>
                    <a:pt x="898" y="178"/>
                  </a:lnTo>
                  <a:lnTo>
                    <a:pt x="904" y="175"/>
                  </a:lnTo>
                  <a:lnTo>
                    <a:pt x="907" y="174"/>
                  </a:lnTo>
                  <a:lnTo>
                    <a:pt x="909" y="170"/>
                  </a:lnTo>
                  <a:lnTo>
                    <a:pt x="910" y="169"/>
                  </a:lnTo>
                  <a:lnTo>
                    <a:pt x="912" y="167"/>
                  </a:lnTo>
                  <a:lnTo>
                    <a:pt x="915" y="164"/>
                  </a:lnTo>
                  <a:lnTo>
                    <a:pt x="918" y="161"/>
                  </a:lnTo>
                  <a:lnTo>
                    <a:pt x="920" y="158"/>
                  </a:lnTo>
                  <a:lnTo>
                    <a:pt x="921" y="156"/>
                  </a:lnTo>
                  <a:lnTo>
                    <a:pt x="926" y="153"/>
                  </a:lnTo>
                  <a:lnTo>
                    <a:pt x="929" y="152"/>
                  </a:lnTo>
                  <a:lnTo>
                    <a:pt x="931" y="152"/>
                  </a:lnTo>
                  <a:lnTo>
                    <a:pt x="932" y="150"/>
                  </a:lnTo>
                  <a:lnTo>
                    <a:pt x="934" y="148"/>
                  </a:lnTo>
                  <a:lnTo>
                    <a:pt x="937" y="147"/>
                  </a:lnTo>
                  <a:lnTo>
                    <a:pt x="942" y="144"/>
                  </a:lnTo>
                  <a:lnTo>
                    <a:pt x="946" y="142"/>
                  </a:lnTo>
                  <a:lnTo>
                    <a:pt x="953" y="141"/>
                  </a:lnTo>
                  <a:lnTo>
                    <a:pt x="961" y="137"/>
                  </a:lnTo>
                  <a:lnTo>
                    <a:pt x="967" y="136"/>
                  </a:lnTo>
                  <a:lnTo>
                    <a:pt x="972" y="136"/>
                  </a:lnTo>
                  <a:lnTo>
                    <a:pt x="976" y="134"/>
                  </a:lnTo>
                  <a:close/>
                  <a:moveTo>
                    <a:pt x="100" y="133"/>
                  </a:moveTo>
                  <a:lnTo>
                    <a:pt x="101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0" y="134"/>
                  </a:lnTo>
                  <a:lnTo>
                    <a:pt x="100" y="134"/>
                  </a:lnTo>
                  <a:lnTo>
                    <a:pt x="100" y="133"/>
                  </a:lnTo>
                  <a:lnTo>
                    <a:pt x="100" y="133"/>
                  </a:lnTo>
                  <a:close/>
                  <a:moveTo>
                    <a:pt x="1136" y="128"/>
                  </a:moveTo>
                  <a:lnTo>
                    <a:pt x="1136" y="128"/>
                  </a:lnTo>
                  <a:lnTo>
                    <a:pt x="1136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1" y="130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2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4" y="128"/>
                  </a:lnTo>
                  <a:lnTo>
                    <a:pt x="1136" y="128"/>
                  </a:lnTo>
                  <a:close/>
                  <a:moveTo>
                    <a:pt x="1140" y="125"/>
                  </a:moveTo>
                  <a:lnTo>
                    <a:pt x="1142" y="125"/>
                  </a:lnTo>
                  <a:lnTo>
                    <a:pt x="1144" y="126"/>
                  </a:lnTo>
                  <a:lnTo>
                    <a:pt x="1144" y="126"/>
                  </a:lnTo>
                  <a:lnTo>
                    <a:pt x="1140" y="128"/>
                  </a:lnTo>
                  <a:lnTo>
                    <a:pt x="1139" y="128"/>
                  </a:lnTo>
                  <a:lnTo>
                    <a:pt x="1139" y="128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40" y="126"/>
                  </a:lnTo>
                  <a:lnTo>
                    <a:pt x="1140" y="125"/>
                  </a:lnTo>
                  <a:close/>
                  <a:moveTo>
                    <a:pt x="122" y="125"/>
                  </a:moveTo>
                  <a:lnTo>
                    <a:pt x="123" y="125"/>
                  </a:lnTo>
                  <a:lnTo>
                    <a:pt x="125" y="126"/>
                  </a:lnTo>
                  <a:lnTo>
                    <a:pt x="126" y="126"/>
                  </a:lnTo>
                  <a:lnTo>
                    <a:pt x="130" y="130"/>
                  </a:lnTo>
                  <a:lnTo>
                    <a:pt x="130" y="130"/>
                  </a:lnTo>
                  <a:lnTo>
                    <a:pt x="126" y="128"/>
                  </a:lnTo>
                  <a:lnTo>
                    <a:pt x="125" y="128"/>
                  </a:lnTo>
                  <a:lnTo>
                    <a:pt x="123" y="126"/>
                  </a:lnTo>
                  <a:lnTo>
                    <a:pt x="123" y="126"/>
                  </a:lnTo>
                  <a:lnTo>
                    <a:pt x="122" y="126"/>
                  </a:lnTo>
                  <a:lnTo>
                    <a:pt x="122" y="125"/>
                  </a:lnTo>
                  <a:lnTo>
                    <a:pt x="122" y="125"/>
                  </a:lnTo>
                  <a:close/>
                  <a:moveTo>
                    <a:pt x="90" y="123"/>
                  </a:moveTo>
                  <a:lnTo>
                    <a:pt x="92" y="123"/>
                  </a:lnTo>
                  <a:lnTo>
                    <a:pt x="92" y="125"/>
                  </a:lnTo>
                  <a:lnTo>
                    <a:pt x="93" y="125"/>
                  </a:lnTo>
                  <a:lnTo>
                    <a:pt x="93" y="126"/>
                  </a:lnTo>
                  <a:lnTo>
                    <a:pt x="93" y="128"/>
                  </a:lnTo>
                  <a:lnTo>
                    <a:pt x="93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0" y="128"/>
                  </a:lnTo>
                  <a:lnTo>
                    <a:pt x="89" y="126"/>
                  </a:lnTo>
                  <a:lnTo>
                    <a:pt x="89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3"/>
                  </a:lnTo>
                  <a:lnTo>
                    <a:pt x="90" y="123"/>
                  </a:lnTo>
                  <a:close/>
                  <a:moveTo>
                    <a:pt x="995" y="122"/>
                  </a:moveTo>
                  <a:lnTo>
                    <a:pt x="997" y="122"/>
                  </a:lnTo>
                  <a:lnTo>
                    <a:pt x="1002" y="123"/>
                  </a:lnTo>
                  <a:lnTo>
                    <a:pt x="1009" y="125"/>
                  </a:lnTo>
                  <a:lnTo>
                    <a:pt x="1011" y="125"/>
                  </a:lnTo>
                  <a:lnTo>
                    <a:pt x="1016" y="126"/>
                  </a:lnTo>
                  <a:lnTo>
                    <a:pt x="1019" y="128"/>
                  </a:lnTo>
                  <a:lnTo>
                    <a:pt x="1025" y="131"/>
                  </a:lnTo>
                  <a:lnTo>
                    <a:pt x="1027" y="133"/>
                  </a:lnTo>
                  <a:lnTo>
                    <a:pt x="1030" y="134"/>
                  </a:lnTo>
                  <a:lnTo>
                    <a:pt x="1032" y="136"/>
                  </a:lnTo>
                  <a:lnTo>
                    <a:pt x="1032" y="137"/>
                  </a:lnTo>
                  <a:lnTo>
                    <a:pt x="1032" y="137"/>
                  </a:lnTo>
                  <a:lnTo>
                    <a:pt x="1030" y="137"/>
                  </a:lnTo>
                  <a:lnTo>
                    <a:pt x="1024" y="137"/>
                  </a:lnTo>
                  <a:lnTo>
                    <a:pt x="1019" y="137"/>
                  </a:lnTo>
                  <a:lnTo>
                    <a:pt x="1016" y="136"/>
                  </a:lnTo>
                  <a:lnTo>
                    <a:pt x="1013" y="136"/>
                  </a:lnTo>
                  <a:lnTo>
                    <a:pt x="1005" y="133"/>
                  </a:lnTo>
                  <a:lnTo>
                    <a:pt x="1003" y="131"/>
                  </a:lnTo>
                  <a:lnTo>
                    <a:pt x="1003" y="130"/>
                  </a:lnTo>
                  <a:lnTo>
                    <a:pt x="1002" y="128"/>
                  </a:lnTo>
                  <a:lnTo>
                    <a:pt x="1000" y="126"/>
                  </a:lnTo>
                  <a:lnTo>
                    <a:pt x="992" y="123"/>
                  </a:lnTo>
                  <a:lnTo>
                    <a:pt x="992" y="123"/>
                  </a:lnTo>
                  <a:lnTo>
                    <a:pt x="994" y="122"/>
                  </a:lnTo>
                  <a:lnTo>
                    <a:pt x="995" y="122"/>
                  </a:lnTo>
                  <a:close/>
                  <a:moveTo>
                    <a:pt x="117" y="117"/>
                  </a:moveTo>
                  <a:lnTo>
                    <a:pt x="117" y="117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9" y="120"/>
                  </a:lnTo>
                  <a:lnTo>
                    <a:pt x="117" y="120"/>
                  </a:lnTo>
                  <a:lnTo>
                    <a:pt x="117" y="120"/>
                  </a:lnTo>
                  <a:lnTo>
                    <a:pt x="117" y="118"/>
                  </a:lnTo>
                  <a:lnTo>
                    <a:pt x="117" y="117"/>
                  </a:lnTo>
                  <a:lnTo>
                    <a:pt x="117" y="117"/>
                  </a:lnTo>
                  <a:lnTo>
                    <a:pt x="117" y="117"/>
                  </a:lnTo>
                  <a:close/>
                  <a:moveTo>
                    <a:pt x="112" y="112"/>
                  </a:moveTo>
                  <a:lnTo>
                    <a:pt x="114" y="114"/>
                  </a:lnTo>
                  <a:lnTo>
                    <a:pt x="115" y="114"/>
                  </a:lnTo>
                  <a:lnTo>
                    <a:pt x="115" y="115"/>
                  </a:lnTo>
                  <a:lnTo>
                    <a:pt x="115" y="115"/>
                  </a:lnTo>
                  <a:lnTo>
                    <a:pt x="115" y="117"/>
                  </a:lnTo>
                  <a:lnTo>
                    <a:pt x="115" y="117"/>
                  </a:lnTo>
                  <a:lnTo>
                    <a:pt x="114" y="118"/>
                  </a:lnTo>
                  <a:lnTo>
                    <a:pt x="114" y="120"/>
                  </a:lnTo>
                  <a:lnTo>
                    <a:pt x="112" y="118"/>
                  </a:lnTo>
                  <a:lnTo>
                    <a:pt x="112" y="115"/>
                  </a:lnTo>
                  <a:lnTo>
                    <a:pt x="112" y="114"/>
                  </a:lnTo>
                  <a:lnTo>
                    <a:pt x="112" y="112"/>
                  </a:lnTo>
                  <a:lnTo>
                    <a:pt x="112" y="112"/>
                  </a:lnTo>
                  <a:close/>
                  <a:moveTo>
                    <a:pt x="1121" y="106"/>
                  </a:moveTo>
                  <a:lnTo>
                    <a:pt x="1121" y="106"/>
                  </a:lnTo>
                  <a:lnTo>
                    <a:pt x="1121" y="106"/>
                  </a:lnTo>
                  <a:lnTo>
                    <a:pt x="1121" y="107"/>
                  </a:lnTo>
                  <a:lnTo>
                    <a:pt x="1121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6"/>
                  </a:lnTo>
                  <a:lnTo>
                    <a:pt x="1121" y="106"/>
                  </a:lnTo>
                  <a:close/>
                  <a:moveTo>
                    <a:pt x="74" y="104"/>
                  </a:moveTo>
                  <a:lnTo>
                    <a:pt x="78" y="106"/>
                  </a:lnTo>
                  <a:lnTo>
                    <a:pt x="85" y="109"/>
                  </a:lnTo>
                  <a:lnTo>
                    <a:pt x="92" y="111"/>
                  </a:lnTo>
                  <a:lnTo>
                    <a:pt x="100" y="112"/>
                  </a:lnTo>
                  <a:lnTo>
                    <a:pt x="104" y="114"/>
                  </a:lnTo>
                  <a:lnTo>
                    <a:pt x="108" y="114"/>
                  </a:lnTo>
                  <a:lnTo>
                    <a:pt x="109" y="114"/>
                  </a:lnTo>
                  <a:lnTo>
                    <a:pt x="109" y="115"/>
                  </a:lnTo>
                  <a:lnTo>
                    <a:pt x="111" y="115"/>
                  </a:lnTo>
                  <a:lnTo>
                    <a:pt x="112" y="118"/>
                  </a:lnTo>
                  <a:lnTo>
                    <a:pt x="114" y="120"/>
                  </a:lnTo>
                  <a:lnTo>
                    <a:pt x="115" y="123"/>
                  </a:lnTo>
                  <a:lnTo>
                    <a:pt x="117" y="126"/>
                  </a:lnTo>
                  <a:lnTo>
                    <a:pt x="119" y="126"/>
                  </a:lnTo>
                  <a:lnTo>
                    <a:pt x="117" y="126"/>
                  </a:lnTo>
                  <a:lnTo>
                    <a:pt x="117" y="128"/>
                  </a:lnTo>
                  <a:lnTo>
                    <a:pt x="119" y="130"/>
                  </a:lnTo>
                  <a:lnTo>
                    <a:pt x="122" y="131"/>
                  </a:lnTo>
                  <a:lnTo>
                    <a:pt x="123" y="133"/>
                  </a:lnTo>
                  <a:lnTo>
                    <a:pt x="128" y="134"/>
                  </a:lnTo>
                  <a:lnTo>
                    <a:pt x="131" y="136"/>
                  </a:lnTo>
                  <a:lnTo>
                    <a:pt x="133" y="136"/>
                  </a:lnTo>
                  <a:lnTo>
                    <a:pt x="133" y="137"/>
                  </a:lnTo>
                  <a:lnTo>
                    <a:pt x="134" y="137"/>
                  </a:lnTo>
                  <a:lnTo>
                    <a:pt x="134" y="141"/>
                  </a:lnTo>
                  <a:lnTo>
                    <a:pt x="136" y="142"/>
                  </a:lnTo>
                  <a:lnTo>
                    <a:pt x="139" y="147"/>
                  </a:lnTo>
                  <a:lnTo>
                    <a:pt x="139" y="147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41" y="145"/>
                  </a:lnTo>
                  <a:lnTo>
                    <a:pt x="141" y="147"/>
                  </a:lnTo>
                  <a:lnTo>
                    <a:pt x="142" y="150"/>
                  </a:lnTo>
                  <a:lnTo>
                    <a:pt x="141" y="150"/>
                  </a:lnTo>
                  <a:lnTo>
                    <a:pt x="141" y="150"/>
                  </a:lnTo>
                  <a:lnTo>
                    <a:pt x="139" y="150"/>
                  </a:lnTo>
                  <a:lnTo>
                    <a:pt x="139" y="150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3" y="152"/>
                  </a:lnTo>
                  <a:lnTo>
                    <a:pt x="130" y="150"/>
                  </a:lnTo>
                  <a:lnTo>
                    <a:pt x="126" y="148"/>
                  </a:lnTo>
                  <a:lnTo>
                    <a:pt x="122" y="147"/>
                  </a:lnTo>
                  <a:lnTo>
                    <a:pt x="119" y="145"/>
                  </a:lnTo>
                  <a:lnTo>
                    <a:pt x="117" y="145"/>
                  </a:lnTo>
                  <a:lnTo>
                    <a:pt x="115" y="144"/>
                  </a:lnTo>
                  <a:lnTo>
                    <a:pt x="115" y="144"/>
                  </a:lnTo>
                  <a:lnTo>
                    <a:pt x="115" y="142"/>
                  </a:lnTo>
                  <a:lnTo>
                    <a:pt x="117" y="141"/>
                  </a:lnTo>
                  <a:lnTo>
                    <a:pt x="119" y="139"/>
                  </a:lnTo>
                  <a:lnTo>
                    <a:pt x="120" y="137"/>
                  </a:lnTo>
                  <a:lnTo>
                    <a:pt x="120" y="137"/>
                  </a:lnTo>
                  <a:lnTo>
                    <a:pt x="120" y="136"/>
                  </a:lnTo>
                  <a:lnTo>
                    <a:pt x="119" y="136"/>
                  </a:lnTo>
                  <a:lnTo>
                    <a:pt x="119" y="137"/>
                  </a:lnTo>
                  <a:lnTo>
                    <a:pt x="119" y="137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14" y="139"/>
                  </a:lnTo>
                  <a:lnTo>
                    <a:pt x="112" y="139"/>
                  </a:lnTo>
                  <a:lnTo>
                    <a:pt x="111" y="141"/>
                  </a:lnTo>
                  <a:lnTo>
                    <a:pt x="109" y="141"/>
                  </a:lnTo>
                  <a:lnTo>
                    <a:pt x="109" y="141"/>
                  </a:lnTo>
                  <a:lnTo>
                    <a:pt x="108" y="139"/>
                  </a:lnTo>
                  <a:lnTo>
                    <a:pt x="104" y="137"/>
                  </a:lnTo>
                  <a:lnTo>
                    <a:pt x="104" y="137"/>
                  </a:lnTo>
                  <a:lnTo>
                    <a:pt x="106" y="137"/>
                  </a:lnTo>
                  <a:lnTo>
                    <a:pt x="108" y="136"/>
                  </a:lnTo>
                  <a:lnTo>
                    <a:pt x="108" y="136"/>
                  </a:lnTo>
                  <a:lnTo>
                    <a:pt x="106" y="136"/>
                  </a:lnTo>
                  <a:lnTo>
                    <a:pt x="106" y="136"/>
                  </a:lnTo>
                  <a:lnTo>
                    <a:pt x="106" y="134"/>
                  </a:lnTo>
                  <a:lnTo>
                    <a:pt x="104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3"/>
                  </a:lnTo>
                  <a:lnTo>
                    <a:pt x="103" y="133"/>
                  </a:lnTo>
                  <a:lnTo>
                    <a:pt x="101" y="133"/>
                  </a:lnTo>
                  <a:lnTo>
                    <a:pt x="101" y="133"/>
                  </a:lnTo>
                  <a:lnTo>
                    <a:pt x="101" y="131"/>
                  </a:lnTo>
                  <a:lnTo>
                    <a:pt x="101" y="131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7" y="131"/>
                  </a:lnTo>
                  <a:lnTo>
                    <a:pt x="97" y="131"/>
                  </a:lnTo>
                  <a:lnTo>
                    <a:pt x="95" y="133"/>
                  </a:lnTo>
                  <a:lnTo>
                    <a:pt x="95" y="133"/>
                  </a:lnTo>
                  <a:lnTo>
                    <a:pt x="95" y="131"/>
                  </a:lnTo>
                  <a:lnTo>
                    <a:pt x="95" y="130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7" y="128"/>
                  </a:lnTo>
                  <a:lnTo>
                    <a:pt x="100" y="128"/>
                  </a:lnTo>
                  <a:lnTo>
                    <a:pt x="100" y="126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3" y="125"/>
                  </a:lnTo>
                  <a:lnTo>
                    <a:pt x="92" y="123"/>
                  </a:lnTo>
                  <a:lnTo>
                    <a:pt x="92" y="123"/>
                  </a:lnTo>
                  <a:lnTo>
                    <a:pt x="90" y="122"/>
                  </a:lnTo>
                  <a:lnTo>
                    <a:pt x="89" y="122"/>
                  </a:lnTo>
                  <a:lnTo>
                    <a:pt x="89" y="122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0"/>
                  </a:lnTo>
                  <a:lnTo>
                    <a:pt x="85" y="120"/>
                  </a:lnTo>
                  <a:lnTo>
                    <a:pt x="85" y="118"/>
                  </a:lnTo>
                  <a:lnTo>
                    <a:pt x="85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20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1" y="117"/>
                  </a:lnTo>
                  <a:lnTo>
                    <a:pt x="78" y="117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7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4" y="115"/>
                  </a:lnTo>
                  <a:lnTo>
                    <a:pt x="74" y="114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6" y="112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1"/>
                  </a:lnTo>
                  <a:lnTo>
                    <a:pt x="81" y="111"/>
                  </a:lnTo>
                  <a:lnTo>
                    <a:pt x="81" y="109"/>
                  </a:lnTo>
                  <a:lnTo>
                    <a:pt x="81" y="109"/>
                  </a:lnTo>
                  <a:lnTo>
                    <a:pt x="78" y="109"/>
                  </a:lnTo>
                  <a:lnTo>
                    <a:pt x="78" y="109"/>
                  </a:lnTo>
                  <a:lnTo>
                    <a:pt x="78" y="111"/>
                  </a:lnTo>
                  <a:lnTo>
                    <a:pt x="76" y="111"/>
                  </a:lnTo>
                  <a:lnTo>
                    <a:pt x="74" y="112"/>
                  </a:lnTo>
                  <a:lnTo>
                    <a:pt x="73" y="111"/>
                  </a:lnTo>
                  <a:lnTo>
                    <a:pt x="71" y="111"/>
                  </a:lnTo>
                  <a:lnTo>
                    <a:pt x="70" y="109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70" y="106"/>
                  </a:lnTo>
                  <a:lnTo>
                    <a:pt x="70" y="104"/>
                  </a:lnTo>
                  <a:lnTo>
                    <a:pt x="71" y="104"/>
                  </a:lnTo>
                  <a:lnTo>
                    <a:pt x="74" y="104"/>
                  </a:lnTo>
                  <a:close/>
                  <a:moveTo>
                    <a:pt x="1121" y="90"/>
                  </a:moveTo>
                  <a:lnTo>
                    <a:pt x="1121" y="90"/>
                  </a:lnTo>
                  <a:lnTo>
                    <a:pt x="1121" y="92"/>
                  </a:lnTo>
                  <a:lnTo>
                    <a:pt x="1121" y="92"/>
                  </a:lnTo>
                  <a:lnTo>
                    <a:pt x="1121" y="93"/>
                  </a:lnTo>
                  <a:lnTo>
                    <a:pt x="1120" y="95"/>
                  </a:lnTo>
                  <a:lnTo>
                    <a:pt x="1120" y="95"/>
                  </a:lnTo>
                  <a:lnTo>
                    <a:pt x="1118" y="95"/>
                  </a:lnTo>
                  <a:lnTo>
                    <a:pt x="1115" y="95"/>
                  </a:lnTo>
                  <a:lnTo>
                    <a:pt x="1114" y="95"/>
                  </a:lnTo>
                  <a:lnTo>
                    <a:pt x="1114" y="96"/>
                  </a:lnTo>
                  <a:lnTo>
                    <a:pt x="1114" y="98"/>
                  </a:lnTo>
                  <a:lnTo>
                    <a:pt x="1114" y="98"/>
                  </a:lnTo>
                  <a:lnTo>
                    <a:pt x="1115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100"/>
                  </a:lnTo>
                  <a:lnTo>
                    <a:pt x="1117" y="100"/>
                  </a:lnTo>
                  <a:lnTo>
                    <a:pt x="1117" y="101"/>
                  </a:lnTo>
                  <a:lnTo>
                    <a:pt x="1117" y="104"/>
                  </a:lnTo>
                  <a:lnTo>
                    <a:pt x="1115" y="104"/>
                  </a:lnTo>
                  <a:lnTo>
                    <a:pt x="1114" y="106"/>
                  </a:lnTo>
                  <a:lnTo>
                    <a:pt x="1112" y="106"/>
                  </a:lnTo>
                  <a:lnTo>
                    <a:pt x="1112" y="107"/>
                  </a:lnTo>
                  <a:lnTo>
                    <a:pt x="1112" y="109"/>
                  </a:lnTo>
                  <a:lnTo>
                    <a:pt x="1112" y="109"/>
                  </a:lnTo>
                  <a:lnTo>
                    <a:pt x="1109" y="112"/>
                  </a:lnTo>
                  <a:lnTo>
                    <a:pt x="1107" y="114"/>
                  </a:lnTo>
                  <a:lnTo>
                    <a:pt x="1107" y="114"/>
                  </a:lnTo>
                  <a:lnTo>
                    <a:pt x="1107" y="115"/>
                  </a:lnTo>
                  <a:lnTo>
                    <a:pt x="1106" y="117"/>
                  </a:lnTo>
                  <a:lnTo>
                    <a:pt x="1104" y="120"/>
                  </a:lnTo>
                  <a:lnTo>
                    <a:pt x="1104" y="120"/>
                  </a:lnTo>
                  <a:lnTo>
                    <a:pt x="1104" y="122"/>
                  </a:lnTo>
                  <a:lnTo>
                    <a:pt x="1104" y="123"/>
                  </a:lnTo>
                  <a:lnTo>
                    <a:pt x="1103" y="123"/>
                  </a:lnTo>
                  <a:lnTo>
                    <a:pt x="1103" y="123"/>
                  </a:lnTo>
                  <a:lnTo>
                    <a:pt x="1103" y="125"/>
                  </a:lnTo>
                  <a:lnTo>
                    <a:pt x="1103" y="125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8"/>
                  </a:lnTo>
                  <a:lnTo>
                    <a:pt x="1103" y="128"/>
                  </a:lnTo>
                  <a:lnTo>
                    <a:pt x="1106" y="125"/>
                  </a:lnTo>
                  <a:lnTo>
                    <a:pt x="1107" y="123"/>
                  </a:lnTo>
                  <a:lnTo>
                    <a:pt x="1107" y="123"/>
                  </a:lnTo>
                  <a:lnTo>
                    <a:pt x="1109" y="122"/>
                  </a:lnTo>
                  <a:lnTo>
                    <a:pt x="1109" y="120"/>
                  </a:lnTo>
                  <a:lnTo>
                    <a:pt x="1110" y="118"/>
                  </a:lnTo>
                  <a:lnTo>
                    <a:pt x="1112" y="118"/>
                  </a:lnTo>
                  <a:lnTo>
                    <a:pt x="1112" y="118"/>
                  </a:lnTo>
                  <a:lnTo>
                    <a:pt x="1112" y="120"/>
                  </a:lnTo>
                  <a:lnTo>
                    <a:pt x="1112" y="120"/>
                  </a:lnTo>
                  <a:lnTo>
                    <a:pt x="1112" y="122"/>
                  </a:lnTo>
                  <a:lnTo>
                    <a:pt x="1112" y="122"/>
                  </a:lnTo>
                  <a:lnTo>
                    <a:pt x="1114" y="122"/>
                  </a:lnTo>
                  <a:lnTo>
                    <a:pt x="1115" y="120"/>
                  </a:lnTo>
                  <a:lnTo>
                    <a:pt x="1117" y="120"/>
                  </a:lnTo>
                  <a:lnTo>
                    <a:pt x="1118" y="122"/>
                  </a:lnTo>
                  <a:lnTo>
                    <a:pt x="1118" y="122"/>
                  </a:lnTo>
                  <a:lnTo>
                    <a:pt x="1121" y="120"/>
                  </a:lnTo>
                  <a:lnTo>
                    <a:pt x="1121" y="122"/>
                  </a:lnTo>
                  <a:lnTo>
                    <a:pt x="1121" y="122"/>
                  </a:lnTo>
                  <a:lnTo>
                    <a:pt x="1120" y="123"/>
                  </a:lnTo>
                  <a:lnTo>
                    <a:pt x="1118" y="123"/>
                  </a:lnTo>
                  <a:lnTo>
                    <a:pt x="1114" y="126"/>
                  </a:lnTo>
                  <a:lnTo>
                    <a:pt x="1112" y="128"/>
                  </a:lnTo>
                  <a:lnTo>
                    <a:pt x="1112" y="128"/>
                  </a:lnTo>
                  <a:lnTo>
                    <a:pt x="1114" y="126"/>
                  </a:lnTo>
                  <a:lnTo>
                    <a:pt x="1115" y="126"/>
                  </a:lnTo>
                  <a:lnTo>
                    <a:pt x="1115" y="126"/>
                  </a:lnTo>
                  <a:lnTo>
                    <a:pt x="1117" y="126"/>
                  </a:lnTo>
                  <a:lnTo>
                    <a:pt x="1115" y="128"/>
                  </a:lnTo>
                  <a:lnTo>
                    <a:pt x="1115" y="128"/>
                  </a:lnTo>
                  <a:lnTo>
                    <a:pt x="1114" y="131"/>
                  </a:lnTo>
                  <a:lnTo>
                    <a:pt x="1114" y="131"/>
                  </a:lnTo>
                  <a:lnTo>
                    <a:pt x="1117" y="130"/>
                  </a:lnTo>
                  <a:lnTo>
                    <a:pt x="1118" y="131"/>
                  </a:lnTo>
                  <a:lnTo>
                    <a:pt x="1121" y="131"/>
                  </a:lnTo>
                  <a:lnTo>
                    <a:pt x="1123" y="130"/>
                  </a:lnTo>
                  <a:lnTo>
                    <a:pt x="1123" y="131"/>
                  </a:lnTo>
                  <a:lnTo>
                    <a:pt x="1123" y="131"/>
                  </a:lnTo>
                  <a:lnTo>
                    <a:pt x="1123" y="133"/>
                  </a:lnTo>
                  <a:lnTo>
                    <a:pt x="1123" y="133"/>
                  </a:lnTo>
                  <a:lnTo>
                    <a:pt x="1125" y="133"/>
                  </a:lnTo>
                  <a:lnTo>
                    <a:pt x="1125" y="131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6" y="131"/>
                  </a:lnTo>
                  <a:lnTo>
                    <a:pt x="1126" y="131"/>
                  </a:lnTo>
                  <a:lnTo>
                    <a:pt x="1126" y="133"/>
                  </a:lnTo>
                  <a:lnTo>
                    <a:pt x="1125" y="134"/>
                  </a:lnTo>
                  <a:lnTo>
                    <a:pt x="1123" y="136"/>
                  </a:lnTo>
                  <a:lnTo>
                    <a:pt x="1125" y="137"/>
                  </a:lnTo>
                  <a:lnTo>
                    <a:pt x="1123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6"/>
                  </a:lnTo>
                  <a:lnTo>
                    <a:pt x="1125" y="136"/>
                  </a:lnTo>
                  <a:lnTo>
                    <a:pt x="1126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9" y="134"/>
                  </a:lnTo>
                  <a:lnTo>
                    <a:pt x="1129" y="134"/>
                  </a:lnTo>
                  <a:lnTo>
                    <a:pt x="1131" y="133"/>
                  </a:lnTo>
                  <a:lnTo>
                    <a:pt x="1132" y="133"/>
                  </a:lnTo>
                  <a:lnTo>
                    <a:pt x="1132" y="133"/>
                  </a:lnTo>
                  <a:lnTo>
                    <a:pt x="1134" y="131"/>
                  </a:lnTo>
                  <a:lnTo>
                    <a:pt x="1134" y="130"/>
                  </a:lnTo>
                  <a:lnTo>
                    <a:pt x="1136" y="130"/>
                  </a:lnTo>
                  <a:lnTo>
                    <a:pt x="1136" y="130"/>
                  </a:lnTo>
                  <a:lnTo>
                    <a:pt x="1136" y="131"/>
                  </a:lnTo>
                  <a:lnTo>
                    <a:pt x="1136" y="133"/>
                  </a:lnTo>
                  <a:lnTo>
                    <a:pt x="1136" y="133"/>
                  </a:lnTo>
                  <a:lnTo>
                    <a:pt x="1137" y="133"/>
                  </a:lnTo>
                  <a:lnTo>
                    <a:pt x="1137" y="133"/>
                  </a:lnTo>
                  <a:lnTo>
                    <a:pt x="1137" y="131"/>
                  </a:lnTo>
                  <a:lnTo>
                    <a:pt x="1139" y="131"/>
                  </a:lnTo>
                  <a:lnTo>
                    <a:pt x="1139" y="131"/>
                  </a:lnTo>
                  <a:lnTo>
                    <a:pt x="1144" y="131"/>
                  </a:lnTo>
                  <a:lnTo>
                    <a:pt x="1145" y="131"/>
                  </a:lnTo>
                  <a:lnTo>
                    <a:pt x="1147" y="133"/>
                  </a:lnTo>
                  <a:lnTo>
                    <a:pt x="1148" y="133"/>
                  </a:lnTo>
                  <a:lnTo>
                    <a:pt x="1150" y="134"/>
                  </a:lnTo>
                  <a:lnTo>
                    <a:pt x="1150" y="136"/>
                  </a:lnTo>
                  <a:lnTo>
                    <a:pt x="1150" y="137"/>
                  </a:lnTo>
                  <a:lnTo>
                    <a:pt x="1148" y="137"/>
                  </a:lnTo>
                  <a:lnTo>
                    <a:pt x="1147" y="139"/>
                  </a:lnTo>
                  <a:lnTo>
                    <a:pt x="1145" y="139"/>
                  </a:lnTo>
                  <a:lnTo>
                    <a:pt x="1145" y="141"/>
                  </a:lnTo>
                  <a:lnTo>
                    <a:pt x="1145" y="141"/>
                  </a:lnTo>
                  <a:lnTo>
                    <a:pt x="1145" y="142"/>
                  </a:lnTo>
                  <a:lnTo>
                    <a:pt x="1140" y="144"/>
                  </a:lnTo>
                  <a:lnTo>
                    <a:pt x="1142" y="144"/>
                  </a:lnTo>
                  <a:lnTo>
                    <a:pt x="1144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4" y="144"/>
                  </a:lnTo>
                  <a:lnTo>
                    <a:pt x="1144" y="145"/>
                  </a:lnTo>
                  <a:lnTo>
                    <a:pt x="1144" y="145"/>
                  </a:lnTo>
                  <a:lnTo>
                    <a:pt x="1145" y="145"/>
                  </a:lnTo>
                  <a:lnTo>
                    <a:pt x="1147" y="145"/>
                  </a:lnTo>
                  <a:lnTo>
                    <a:pt x="1148" y="145"/>
                  </a:lnTo>
                  <a:lnTo>
                    <a:pt x="1147" y="145"/>
                  </a:lnTo>
                  <a:lnTo>
                    <a:pt x="1147" y="147"/>
                  </a:lnTo>
                  <a:lnTo>
                    <a:pt x="1147" y="148"/>
                  </a:lnTo>
                  <a:lnTo>
                    <a:pt x="1145" y="148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4" y="150"/>
                  </a:lnTo>
                  <a:lnTo>
                    <a:pt x="1145" y="150"/>
                  </a:lnTo>
                  <a:lnTo>
                    <a:pt x="1147" y="150"/>
                  </a:lnTo>
                  <a:lnTo>
                    <a:pt x="1147" y="148"/>
                  </a:lnTo>
                  <a:lnTo>
                    <a:pt x="1148" y="148"/>
                  </a:lnTo>
                  <a:lnTo>
                    <a:pt x="1150" y="148"/>
                  </a:lnTo>
                  <a:lnTo>
                    <a:pt x="1151" y="147"/>
                  </a:lnTo>
                  <a:lnTo>
                    <a:pt x="1153" y="147"/>
                  </a:lnTo>
                  <a:lnTo>
                    <a:pt x="1153" y="147"/>
                  </a:lnTo>
                  <a:lnTo>
                    <a:pt x="1155" y="147"/>
                  </a:lnTo>
                  <a:lnTo>
                    <a:pt x="1156" y="147"/>
                  </a:lnTo>
                  <a:lnTo>
                    <a:pt x="1156" y="145"/>
                  </a:lnTo>
                  <a:lnTo>
                    <a:pt x="1158" y="145"/>
                  </a:lnTo>
                  <a:lnTo>
                    <a:pt x="1158" y="147"/>
                  </a:lnTo>
                  <a:lnTo>
                    <a:pt x="1158" y="147"/>
                  </a:lnTo>
                  <a:lnTo>
                    <a:pt x="1158" y="148"/>
                  </a:lnTo>
                  <a:lnTo>
                    <a:pt x="1156" y="148"/>
                  </a:lnTo>
                  <a:lnTo>
                    <a:pt x="1156" y="150"/>
                  </a:lnTo>
                  <a:lnTo>
                    <a:pt x="1155" y="152"/>
                  </a:lnTo>
                  <a:lnTo>
                    <a:pt x="1155" y="152"/>
                  </a:lnTo>
                  <a:lnTo>
                    <a:pt x="1153" y="152"/>
                  </a:lnTo>
                  <a:lnTo>
                    <a:pt x="1153" y="152"/>
                  </a:lnTo>
                  <a:lnTo>
                    <a:pt x="1151" y="153"/>
                  </a:lnTo>
                  <a:lnTo>
                    <a:pt x="1150" y="153"/>
                  </a:lnTo>
                  <a:lnTo>
                    <a:pt x="1148" y="155"/>
                  </a:lnTo>
                  <a:lnTo>
                    <a:pt x="1150" y="155"/>
                  </a:lnTo>
                  <a:lnTo>
                    <a:pt x="1150" y="156"/>
                  </a:lnTo>
                  <a:lnTo>
                    <a:pt x="1150" y="156"/>
                  </a:lnTo>
                  <a:lnTo>
                    <a:pt x="1147" y="156"/>
                  </a:lnTo>
                  <a:lnTo>
                    <a:pt x="1147" y="156"/>
                  </a:lnTo>
                  <a:lnTo>
                    <a:pt x="1147" y="158"/>
                  </a:lnTo>
                  <a:lnTo>
                    <a:pt x="1145" y="158"/>
                  </a:lnTo>
                  <a:lnTo>
                    <a:pt x="1147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9"/>
                  </a:lnTo>
                  <a:lnTo>
                    <a:pt x="1145" y="161"/>
                  </a:lnTo>
                  <a:lnTo>
                    <a:pt x="1145" y="163"/>
                  </a:lnTo>
                  <a:lnTo>
                    <a:pt x="1145" y="163"/>
                  </a:lnTo>
                  <a:lnTo>
                    <a:pt x="1147" y="164"/>
                  </a:lnTo>
                  <a:lnTo>
                    <a:pt x="1147" y="164"/>
                  </a:lnTo>
                  <a:lnTo>
                    <a:pt x="1148" y="164"/>
                  </a:lnTo>
                  <a:lnTo>
                    <a:pt x="1148" y="164"/>
                  </a:lnTo>
                  <a:lnTo>
                    <a:pt x="1150" y="163"/>
                  </a:lnTo>
                  <a:lnTo>
                    <a:pt x="1153" y="158"/>
                  </a:lnTo>
                  <a:lnTo>
                    <a:pt x="1156" y="156"/>
                  </a:lnTo>
                  <a:lnTo>
                    <a:pt x="1159" y="155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8" y="158"/>
                  </a:lnTo>
                  <a:lnTo>
                    <a:pt x="1158" y="158"/>
                  </a:lnTo>
                  <a:lnTo>
                    <a:pt x="1156" y="161"/>
                  </a:lnTo>
                  <a:lnTo>
                    <a:pt x="1156" y="163"/>
                  </a:lnTo>
                  <a:lnTo>
                    <a:pt x="1155" y="164"/>
                  </a:lnTo>
                  <a:lnTo>
                    <a:pt x="1155" y="167"/>
                  </a:lnTo>
                  <a:lnTo>
                    <a:pt x="1155" y="167"/>
                  </a:lnTo>
                  <a:lnTo>
                    <a:pt x="1156" y="167"/>
                  </a:lnTo>
                  <a:lnTo>
                    <a:pt x="1156" y="167"/>
                  </a:lnTo>
                  <a:lnTo>
                    <a:pt x="1158" y="166"/>
                  </a:lnTo>
                  <a:lnTo>
                    <a:pt x="1159" y="164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2" y="163"/>
                  </a:lnTo>
                  <a:lnTo>
                    <a:pt x="1162" y="164"/>
                  </a:lnTo>
                  <a:lnTo>
                    <a:pt x="1162" y="164"/>
                  </a:lnTo>
                  <a:lnTo>
                    <a:pt x="1162" y="166"/>
                  </a:lnTo>
                  <a:lnTo>
                    <a:pt x="1162" y="167"/>
                  </a:lnTo>
                  <a:lnTo>
                    <a:pt x="1162" y="169"/>
                  </a:lnTo>
                  <a:lnTo>
                    <a:pt x="1159" y="174"/>
                  </a:lnTo>
                  <a:lnTo>
                    <a:pt x="1159" y="175"/>
                  </a:lnTo>
                  <a:lnTo>
                    <a:pt x="1159" y="177"/>
                  </a:lnTo>
                  <a:lnTo>
                    <a:pt x="1159" y="177"/>
                  </a:lnTo>
                  <a:lnTo>
                    <a:pt x="1158" y="180"/>
                  </a:lnTo>
                  <a:lnTo>
                    <a:pt x="1158" y="182"/>
                  </a:lnTo>
                  <a:lnTo>
                    <a:pt x="1156" y="182"/>
                  </a:lnTo>
                  <a:lnTo>
                    <a:pt x="1156" y="183"/>
                  </a:lnTo>
                  <a:lnTo>
                    <a:pt x="1155" y="183"/>
                  </a:lnTo>
                  <a:lnTo>
                    <a:pt x="1155" y="183"/>
                  </a:lnTo>
                  <a:lnTo>
                    <a:pt x="1155" y="182"/>
                  </a:lnTo>
                  <a:lnTo>
                    <a:pt x="1153" y="182"/>
                  </a:lnTo>
                  <a:lnTo>
                    <a:pt x="1153" y="182"/>
                  </a:lnTo>
                  <a:lnTo>
                    <a:pt x="1151" y="182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48" y="182"/>
                  </a:lnTo>
                  <a:lnTo>
                    <a:pt x="1148" y="178"/>
                  </a:lnTo>
                  <a:lnTo>
                    <a:pt x="1150" y="177"/>
                  </a:lnTo>
                  <a:lnTo>
                    <a:pt x="1148" y="177"/>
                  </a:lnTo>
                  <a:lnTo>
                    <a:pt x="1150" y="175"/>
                  </a:lnTo>
                  <a:lnTo>
                    <a:pt x="1150" y="174"/>
                  </a:lnTo>
                  <a:lnTo>
                    <a:pt x="1148" y="174"/>
                  </a:lnTo>
                  <a:lnTo>
                    <a:pt x="1148" y="174"/>
                  </a:lnTo>
                  <a:lnTo>
                    <a:pt x="1148" y="175"/>
                  </a:lnTo>
                  <a:lnTo>
                    <a:pt x="1147" y="177"/>
                  </a:lnTo>
                  <a:lnTo>
                    <a:pt x="1145" y="177"/>
                  </a:lnTo>
                  <a:lnTo>
                    <a:pt x="1144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0" y="178"/>
                  </a:lnTo>
                  <a:lnTo>
                    <a:pt x="1140" y="178"/>
                  </a:lnTo>
                  <a:lnTo>
                    <a:pt x="1140" y="177"/>
                  </a:lnTo>
                  <a:lnTo>
                    <a:pt x="1142" y="175"/>
                  </a:lnTo>
                  <a:lnTo>
                    <a:pt x="1144" y="172"/>
                  </a:lnTo>
                  <a:lnTo>
                    <a:pt x="1145" y="169"/>
                  </a:lnTo>
                  <a:lnTo>
                    <a:pt x="1145" y="169"/>
                  </a:lnTo>
                  <a:lnTo>
                    <a:pt x="1145" y="167"/>
                  </a:lnTo>
                  <a:lnTo>
                    <a:pt x="1145" y="167"/>
                  </a:lnTo>
                  <a:lnTo>
                    <a:pt x="1144" y="164"/>
                  </a:lnTo>
                  <a:lnTo>
                    <a:pt x="1144" y="163"/>
                  </a:lnTo>
                  <a:lnTo>
                    <a:pt x="1142" y="161"/>
                  </a:lnTo>
                  <a:lnTo>
                    <a:pt x="1140" y="161"/>
                  </a:lnTo>
                  <a:lnTo>
                    <a:pt x="1140" y="161"/>
                  </a:lnTo>
                  <a:lnTo>
                    <a:pt x="1140" y="163"/>
                  </a:lnTo>
                  <a:lnTo>
                    <a:pt x="1137" y="166"/>
                  </a:lnTo>
                  <a:lnTo>
                    <a:pt x="1137" y="167"/>
                  </a:lnTo>
                  <a:lnTo>
                    <a:pt x="1137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7" y="166"/>
                  </a:lnTo>
                  <a:lnTo>
                    <a:pt x="1136" y="166"/>
                  </a:lnTo>
                  <a:lnTo>
                    <a:pt x="1134" y="167"/>
                  </a:lnTo>
                  <a:lnTo>
                    <a:pt x="1134" y="169"/>
                  </a:lnTo>
                  <a:lnTo>
                    <a:pt x="1132" y="169"/>
                  </a:lnTo>
                  <a:lnTo>
                    <a:pt x="1131" y="169"/>
                  </a:lnTo>
                  <a:lnTo>
                    <a:pt x="1131" y="169"/>
                  </a:lnTo>
                  <a:lnTo>
                    <a:pt x="1128" y="174"/>
                  </a:lnTo>
                  <a:lnTo>
                    <a:pt x="1128" y="174"/>
                  </a:lnTo>
                  <a:lnTo>
                    <a:pt x="1126" y="175"/>
                  </a:lnTo>
                  <a:lnTo>
                    <a:pt x="1125" y="177"/>
                  </a:lnTo>
                  <a:lnTo>
                    <a:pt x="1125" y="178"/>
                  </a:lnTo>
                  <a:lnTo>
                    <a:pt x="1123" y="178"/>
                  </a:lnTo>
                  <a:lnTo>
                    <a:pt x="1121" y="178"/>
                  </a:lnTo>
                  <a:lnTo>
                    <a:pt x="1121" y="178"/>
                  </a:lnTo>
                  <a:lnTo>
                    <a:pt x="1120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5"/>
                  </a:lnTo>
                  <a:lnTo>
                    <a:pt x="1117" y="175"/>
                  </a:lnTo>
                  <a:lnTo>
                    <a:pt x="1118" y="175"/>
                  </a:lnTo>
                  <a:lnTo>
                    <a:pt x="1120" y="174"/>
                  </a:lnTo>
                  <a:lnTo>
                    <a:pt x="1121" y="174"/>
                  </a:lnTo>
                  <a:lnTo>
                    <a:pt x="1123" y="172"/>
                  </a:lnTo>
                  <a:lnTo>
                    <a:pt x="1123" y="172"/>
                  </a:lnTo>
                  <a:lnTo>
                    <a:pt x="1126" y="167"/>
                  </a:lnTo>
                  <a:lnTo>
                    <a:pt x="1129" y="167"/>
                  </a:lnTo>
                  <a:lnTo>
                    <a:pt x="1131" y="166"/>
                  </a:lnTo>
                  <a:lnTo>
                    <a:pt x="1131" y="164"/>
                  </a:lnTo>
                  <a:lnTo>
                    <a:pt x="1132" y="164"/>
                  </a:lnTo>
                  <a:lnTo>
                    <a:pt x="1131" y="164"/>
                  </a:lnTo>
                  <a:lnTo>
                    <a:pt x="1129" y="164"/>
                  </a:lnTo>
                  <a:lnTo>
                    <a:pt x="1128" y="164"/>
                  </a:lnTo>
                  <a:lnTo>
                    <a:pt x="1128" y="164"/>
                  </a:lnTo>
                  <a:lnTo>
                    <a:pt x="1126" y="164"/>
                  </a:lnTo>
                  <a:lnTo>
                    <a:pt x="1123" y="164"/>
                  </a:lnTo>
                  <a:lnTo>
                    <a:pt x="1123" y="164"/>
                  </a:lnTo>
                  <a:lnTo>
                    <a:pt x="1123" y="166"/>
                  </a:lnTo>
                  <a:lnTo>
                    <a:pt x="1123" y="167"/>
                  </a:lnTo>
                  <a:lnTo>
                    <a:pt x="1121" y="167"/>
                  </a:lnTo>
                  <a:lnTo>
                    <a:pt x="1121" y="167"/>
                  </a:lnTo>
                  <a:lnTo>
                    <a:pt x="1120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4" y="167"/>
                  </a:lnTo>
                  <a:lnTo>
                    <a:pt x="1112" y="167"/>
                  </a:lnTo>
                  <a:lnTo>
                    <a:pt x="1114" y="167"/>
                  </a:lnTo>
                  <a:lnTo>
                    <a:pt x="1117" y="166"/>
                  </a:lnTo>
                  <a:lnTo>
                    <a:pt x="1117" y="163"/>
                  </a:lnTo>
                  <a:lnTo>
                    <a:pt x="1117" y="161"/>
                  </a:lnTo>
                  <a:lnTo>
                    <a:pt x="1115" y="161"/>
                  </a:lnTo>
                  <a:lnTo>
                    <a:pt x="1114" y="163"/>
                  </a:lnTo>
                  <a:lnTo>
                    <a:pt x="1114" y="163"/>
                  </a:lnTo>
                  <a:lnTo>
                    <a:pt x="1112" y="163"/>
                  </a:lnTo>
                  <a:lnTo>
                    <a:pt x="1112" y="163"/>
                  </a:lnTo>
                  <a:lnTo>
                    <a:pt x="1110" y="164"/>
                  </a:lnTo>
                  <a:lnTo>
                    <a:pt x="1110" y="164"/>
                  </a:lnTo>
                  <a:lnTo>
                    <a:pt x="1109" y="164"/>
                  </a:lnTo>
                  <a:lnTo>
                    <a:pt x="1107" y="166"/>
                  </a:lnTo>
                  <a:lnTo>
                    <a:pt x="1104" y="166"/>
                  </a:lnTo>
                  <a:lnTo>
                    <a:pt x="1103" y="166"/>
                  </a:lnTo>
                  <a:lnTo>
                    <a:pt x="1101" y="166"/>
                  </a:lnTo>
                  <a:lnTo>
                    <a:pt x="1093" y="164"/>
                  </a:lnTo>
                  <a:lnTo>
                    <a:pt x="1090" y="164"/>
                  </a:lnTo>
                  <a:lnTo>
                    <a:pt x="1087" y="164"/>
                  </a:lnTo>
                  <a:lnTo>
                    <a:pt x="1087" y="164"/>
                  </a:lnTo>
                  <a:lnTo>
                    <a:pt x="1082" y="164"/>
                  </a:lnTo>
                  <a:lnTo>
                    <a:pt x="1080" y="164"/>
                  </a:lnTo>
                  <a:lnTo>
                    <a:pt x="1080" y="163"/>
                  </a:lnTo>
                  <a:lnTo>
                    <a:pt x="1080" y="163"/>
                  </a:lnTo>
                  <a:lnTo>
                    <a:pt x="1079" y="164"/>
                  </a:lnTo>
                  <a:lnTo>
                    <a:pt x="1077" y="164"/>
                  </a:lnTo>
                  <a:lnTo>
                    <a:pt x="1076" y="164"/>
                  </a:lnTo>
                  <a:lnTo>
                    <a:pt x="1071" y="166"/>
                  </a:lnTo>
                  <a:lnTo>
                    <a:pt x="1069" y="166"/>
                  </a:lnTo>
                  <a:lnTo>
                    <a:pt x="1068" y="166"/>
                  </a:lnTo>
                  <a:lnTo>
                    <a:pt x="1068" y="164"/>
                  </a:lnTo>
                  <a:lnTo>
                    <a:pt x="1066" y="163"/>
                  </a:lnTo>
                  <a:lnTo>
                    <a:pt x="1066" y="161"/>
                  </a:lnTo>
                  <a:lnTo>
                    <a:pt x="1066" y="159"/>
                  </a:lnTo>
                  <a:lnTo>
                    <a:pt x="1066" y="159"/>
                  </a:lnTo>
                  <a:lnTo>
                    <a:pt x="1066" y="158"/>
                  </a:lnTo>
                  <a:lnTo>
                    <a:pt x="1071" y="155"/>
                  </a:lnTo>
                  <a:lnTo>
                    <a:pt x="1076" y="152"/>
                  </a:lnTo>
                  <a:lnTo>
                    <a:pt x="1077" y="150"/>
                  </a:lnTo>
                  <a:lnTo>
                    <a:pt x="1077" y="150"/>
                  </a:lnTo>
                  <a:lnTo>
                    <a:pt x="1080" y="148"/>
                  </a:lnTo>
                  <a:lnTo>
                    <a:pt x="1080" y="148"/>
                  </a:lnTo>
                  <a:lnTo>
                    <a:pt x="1079" y="148"/>
                  </a:lnTo>
                  <a:lnTo>
                    <a:pt x="1077" y="148"/>
                  </a:lnTo>
                  <a:lnTo>
                    <a:pt x="1074" y="148"/>
                  </a:lnTo>
                  <a:lnTo>
                    <a:pt x="1071" y="148"/>
                  </a:lnTo>
                  <a:lnTo>
                    <a:pt x="1068" y="148"/>
                  </a:lnTo>
                  <a:lnTo>
                    <a:pt x="1068" y="148"/>
                  </a:lnTo>
                  <a:lnTo>
                    <a:pt x="1069" y="147"/>
                  </a:lnTo>
                  <a:lnTo>
                    <a:pt x="1073" y="144"/>
                  </a:lnTo>
                  <a:lnTo>
                    <a:pt x="1074" y="144"/>
                  </a:lnTo>
                  <a:lnTo>
                    <a:pt x="1073" y="145"/>
                  </a:lnTo>
                  <a:lnTo>
                    <a:pt x="1073" y="145"/>
                  </a:lnTo>
                  <a:lnTo>
                    <a:pt x="1073" y="147"/>
                  </a:lnTo>
                  <a:lnTo>
                    <a:pt x="1073" y="147"/>
                  </a:lnTo>
                  <a:lnTo>
                    <a:pt x="1076" y="147"/>
                  </a:lnTo>
                  <a:lnTo>
                    <a:pt x="1076" y="147"/>
                  </a:lnTo>
                  <a:lnTo>
                    <a:pt x="1076" y="144"/>
                  </a:lnTo>
                  <a:lnTo>
                    <a:pt x="1077" y="142"/>
                  </a:lnTo>
                  <a:lnTo>
                    <a:pt x="1079" y="139"/>
                  </a:lnTo>
                  <a:lnTo>
                    <a:pt x="1079" y="137"/>
                  </a:lnTo>
                  <a:lnTo>
                    <a:pt x="1080" y="137"/>
                  </a:lnTo>
                  <a:lnTo>
                    <a:pt x="1080" y="137"/>
                  </a:lnTo>
                  <a:lnTo>
                    <a:pt x="1082" y="139"/>
                  </a:lnTo>
                  <a:lnTo>
                    <a:pt x="1085" y="139"/>
                  </a:lnTo>
                  <a:lnTo>
                    <a:pt x="1085" y="141"/>
                  </a:lnTo>
                  <a:lnTo>
                    <a:pt x="1085" y="139"/>
                  </a:lnTo>
                  <a:lnTo>
                    <a:pt x="1085" y="139"/>
                  </a:lnTo>
                  <a:lnTo>
                    <a:pt x="1084" y="139"/>
                  </a:lnTo>
                  <a:lnTo>
                    <a:pt x="1084" y="137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4" y="136"/>
                  </a:lnTo>
                  <a:lnTo>
                    <a:pt x="1082" y="134"/>
                  </a:lnTo>
                  <a:lnTo>
                    <a:pt x="1082" y="134"/>
                  </a:lnTo>
                  <a:lnTo>
                    <a:pt x="1082" y="133"/>
                  </a:lnTo>
                  <a:lnTo>
                    <a:pt x="1082" y="131"/>
                  </a:lnTo>
                  <a:lnTo>
                    <a:pt x="1084" y="130"/>
                  </a:lnTo>
                  <a:lnTo>
                    <a:pt x="1085" y="130"/>
                  </a:lnTo>
                  <a:lnTo>
                    <a:pt x="1085" y="130"/>
                  </a:lnTo>
                  <a:lnTo>
                    <a:pt x="1087" y="131"/>
                  </a:lnTo>
                  <a:lnTo>
                    <a:pt x="1088" y="130"/>
                  </a:lnTo>
                  <a:lnTo>
                    <a:pt x="1088" y="130"/>
                  </a:lnTo>
                  <a:lnTo>
                    <a:pt x="1087" y="128"/>
                  </a:lnTo>
                  <a:lnTo>
                    <a:pt x="1087" y="126"/>
                  </a:lnTo>
                  <a:lnTo>
                    <a:pt x="1087" y="126"/>
                  </a:lnTo>
                  <a:lnTo>
                    <a:pt x="1090" y="120"/>
                  </a:lnTo>
                  <a:lnTo>
                    <a:pt x="1091" y="117"/>
                  </a:lnTo>
                  <a:lnTo>
                    <a:pt x="1093" y="112"/>
                  </a:lnTo>
                  <a:lnTo>
                    <a:pt x="1093" y="111"/>
                  </a:lnTo>
                  <a:lnTo>
                    <a:pt x="1095" y="109"/>
                  </a:lnTo>
                  <a:lnTo>
                    <a:pt x="1095" y="109"/>
                  </a:lnTo>
                  <a:lnTo>
                    <a:pt x="1096" y="109"/>
                  </a:lnTo>
                  <a:lnTo>
                    <a:pt x="1098" y="109"/>
                  </a:lnTo>
                  <a:lnTo>
                    <a:pt x="1096" y="109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6"/>
                  </a:lnTo>
                  <a:lnTo>
                    <a:pt x="1098" y="106"/>
                  </a:lnTo>
                  <a:lnTo>
                    <a:pt x="1099" y="104"/>
                  </a:lnTo>
                  <a:lnTo>
                    <a:pt x="1099" y="103"/>
                  </a:lnTo>
                  <a:lnTo>
                    <a:pt x="1099" y="103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103" y="100"/>
                  </a:lnTo>
                  <a:lnTo>
                    <a:pt x="1103" y="100"/>
                  </a:lnTo>
                  <a:lnTo>
                    <a:pt x="1104" y="96"/>
                  </a:lnTo>
                  <a:lnTo>
                    <a:pt x="1104" y="95"/>
                  </a:lnTo>
                  <a:lnTo>
                    <a:pt x="1106" y="95"/>
                  </a:lnTo>
                  <a:lnTo>
                    <a:pt x="1107" y="95"/>
                  </a:lnTo>
                  <a:lnTo>
                    <a:pt x="1112" y="92"/>
                  </a:lnTo>
                  <a:lnTo>
                    <a:pt x="1114" y="90"/>
                  </a:lnTo>
                  <a:lnTo>
                    <a:pt x="1115" y="92"/>
                  </a:lnTo>
                  <a:lnTo>
                    <a:pt x="1117" y="92"/>
                  </a:lnTo>
                  <a:lnTo>
                    <a:pt x="1118" y="93"/>
                  </a:lnTo>
                  <a:lnTo>
                    <a:pt x="1120" y="92"/>
                  </a:lnTo>
                  <a:lnTo>
                    <a:pt x="1118" y="92"/>
                  </a:lnTo>
                  <a:lnTo>
                    <a:pt x="1118" y="90"/>
                  </a:lnTo>
                  <a:lnTo>
                    <a:pt x="1121" y="90"/>
                  </a:lnTo>
                  <a:close/>
                  <a:moveTo>
                    <a:pt x="73" y="89"/>
                  </a:moveTo>
                  <a:lnTo>
                    <a:pt x="73" y="89"/>
                  </a:lnTo>
                  <a:lnTo>
                    <a:pt x="73" y="89"/>
                  </a:lnTo>
                  <a:lnTo>
                    <a:pt x="74" y="90"/>
                  </a:lnTo>
                  <a:lnTo>
                    <a:pt x="74" y="90"/>
                  </a:lnTo>
                  <a:lnTo>
                    <a:pt x="74" y="92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3"/>
                  </a:lnTo>
                  <a:lnTo>
                    <a:pt x="73" y="92"/>
                  </a:lnTo>
                  <a:lnTo>
                    <a:pt x="71" y="90"/>
                  </a:lnTo>
                  <a:lnTo>
                    <a:pt x="71" y="90"/>
                  </a:lnTo>
                  <a:lnTo>
                    <a:pt x="71" y="89"/>
                  </a:lnTo>
                  <a:lnTo>
                    <a:pt x="73" y="89"/>
                  </a:lnTo>
                  <a:close/>
                  <a:moveTo>
                    <a:pt x="1125" y="82"/>
                  </a:moveTo>
                  <a:lnTo>
                    <a:pt x="1125" y="84"/>
                  </a:lnTo>
                  <a:lnTo>
                    <a:pt x="1123" y="85"/>
                  </a:lnTo>
                  <a:lnTo>
                    <a:pt x="1123" y="85"/>
                  </a:lnTo>
                  <a:lnTo>
                    <a:pt x="1123" y="84"/>
                  </a:lnTo>
                  <a:lnTo>
                    <a:pt x="1123" y="84"/>
                  </a:lnTo>
                  <a:lnTo>
                    <a:pt x="1123" y="82"/>
                  </a:lnTo>
                  <a:lnTo>
                    <a:pt x="1125" y="82"/>
                  </a:lnTo>
                  <a:close/>
                  <a:moveTo>
                    <a:pt x="776" y="81"/>
                  </a:moveTo>
                  <a:lnTo>
                    <a:pt x="778" y="81"/>
                  </a:lnTo>
                  <a:lnTo>
                    <a:pt x="778" y="81"/>
                  </a:lnTo>
                  <a:lnTo>
                    <a:pt x="778" y="82"/>
                  </a:lnTo>
                  <a:lnTo>
                    <a:pt x="778" y="82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5" y="84"/>
                  </a:lnTo>
                  <a:lnTo>
                    <a:pt x="773" y="82"/>
                  </a:lnTo>
                  <a:lnTo>
                    <a:pt x="773" y="82"/>
                  </a:lnTo>
                  <a:lnTo>
                    <a:pt x="776" y="81"/>
                  </a:lnTo>
                  <a:close/>
                  <a:moveTo>
                    <a:pt x="29" y="79"/>
                  </a:moveTo>
                  <a:lnTo>
                    <a:pt x="30" y="81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9" y="81"/>
                  </a:lnTo>
                  <a:lnTo>
                    <a:pt x="29" y="81"/>
                  </a:lnTo>
                  <a:lnTo>
                    <a:pt x="29" y="79"/>
                  </a:lnTo>
                  <a:close/>
                  <a:moveTo>
                    <a:pt x="70" y="68"/>
                  </a:moveTo>
                  <a:lnTo>
                    <a:pt x="70" y="68"/>
                  </a:lnTo>
                  <a:lnTo>
                    <a:pt x="70" y="71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7" y="74"/>
                  </a:lnTo>
                  <a:lnTo>
                    <a:pt x="67" y="74"/>
                  </a:lnTo>
                  <a:lnTo>
                    <a:pt x="68" y="73"/>
                  </a:lnTo>
                  <a:lnTo>
                    <a:pt x="67" y="73"/>
                  </a:lnTo>
                  <a:lnTo>
                    <a:pt x="67" y="71"/>
                  </a:lnTo>
                  <a:lnTo>
                    <a:pt x="67" y="70"/>
                  </a:lnTo>
                  <a:lnTo>
                    <a:pt x="68" y="68"/>
                  </a:lnTo>
                  <a:lnTo>
                    <a:pt x="70" y="68"/>
                  </a:lnTo>
                  <a:close/>
                  <a:moveTo>
                    <a:pt x="56" y="67"/>
                  </a:moveTo>
                  <a:lnTo>
                    <a:pt x="56" y="67"/>
                  </a:lnTo>
                  <a:lnTo>
                    <a:pt x="56" y="67"/>
                  </a:lnTo>
                  <a:lnTo>
                    <a:pt x="59" y="70"/>
                  </a:lnTo>
                  <a:lnTo>
                    <a:pt x="60" y="71"/>
                  </a:lnTo>
                  <a:lnTo>
                    <a:pt x="60" y="73"/>
                  </a:lnTo>
                  <a:lnTo>
                    <a:pt x="59" y="74"/>
                  </a:lnTo>
                  <a:lnTo>
                    <a:pt x="57" y="71"/>
                  </a:lnTo>
                  <a:lnTo>
                    <a:pt x="57" y="71"/>
                  </a:lnTo>
                  <a:lnTo>
                    <a:pt x="56" y="68"/>
                  </a:lnTo>
                  <a:lnTo>
                    <a:pt x="56" y="68"/>
                  </a:lnTo>
                  <a:lnTo>
                    <a:pt x="56" y="67"/>
                  </a:lnTo>
                  <a:lnTo>
                    <a:pt x="56" y="67"/>
                  </a:lnTo>
                  <a:close/>
                  <a:moveTo>
                    <a:pt x="52" y="60"/>
                  </a:moveTo>
                  <a:lnTo>
                    <a:pt x="52" y="60"/>
                  </a:lnTo>
                  <a:lnTo>
                    <a:pt x="52" y="60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2" y="62"/>
                  </a:lnTo>
                  <a:lnTo>
                    <a:pt x="52" y="60"/>
                  </a:lnTo>
                  <a:lnTo>
                    <a:pt x="51" y="60"/>
                  </a:lnTo>
                  <a:lnTo>
                    <a:pt x="52" y="60"/>
                  </a:lnTo>
                  <a:close/>
                  <a:moveTo>
                    <a:pt x="748" y="59"/>
                  </a:moveTo>
                  <a:lnTo>
                    <a:pt x="751" y="59"/>
                  </a:lnTo>
                  <a:lnTo>
                    <a:pt x="754" y="62"/>
                  </a:lnTo>
                  <a:lnTo>
                    <a:pt x="756" y="65"/>
                  </a:lnTo>
                  <a:lnTo>
                    <a:pt x="757" y="67"/>
                  </a:lnTo>
                  <a:lnTo>
                    <a:pt x="757" y="68"/>
                  </a:lnTo>
                  <a:lnTo>
                    <a:pt x="757" y="68"/>
                  </a:lnTo>
                  <a:lnTo>
                    <a:pt x="756" y="68"/>
                  </a:lnTo>
                  <a:lnTo>
                    <a:pt x="752" y="68"/>
                  </a:lnTo>
                  <a:lnTo>
                    <a:pt x="751" y="68"/>
                  </a:lnTo>
                  <a:lnTo>
                    <a:pt x="748" y="67"/>
                  </a:lnTo>
                  <a:lnTo>
                    <a:pt x="741" y="63"/>
                  </a:lnTo>
                  <a:lnTo>
                    <a:pt x="738" y="63"/>
                  </a:lnTo>
                  <a:lnTo>
                    <a:pt x="738" y="62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8" y="59"/>
                  </a:lnTo>
                  <a:close/>
                  <a:moveTo>
                    <a:pt x="18" y="59"/>
                  </a:moveTo>
                  <a:lnTo>
                    <a:pt x="18" y="59"/>
                  </a:lnTo>
                  <a:lnTo>
                    <a:pt x="19" y="59"/>
                  </a:lnTo>
                  <a:lnTo>
                    <a:pt x="21" y="62"/>
                  </a:lnTo>
                  <a:lnTo>
                    <a:pt x="21" y="63"/>
                  </a:lnTo>
                  <a:lnTo>
                    <a:pt x="21" y="65"/>
                  </a:lnTo>
                  <a:lnTo>
                    <a:pt x="19" y="65"/>
                  </a:lnTo>
                  <a:lnTo>
                    <a:pt x="18" y="65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9" y="68"/>
                  </a:lnTo>
                  <a:lnTo>
                    <a:pt x="21" y="68"/>
                  </a:lnTo>
                  <a:lnTo>
                    <a:pt x="24" y="70"/>
                  </a:lnTo>
                  <a:lnTo>
                    <a:pt x="22" y="71"/>
                  </a:lnTo>
                  <a:lnTo>
                    <a:pt x="21" y="71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6"/>
                  </a:lnTo>
                  <a:lnTo>
                    <a:pt x="26" y="76"/>
                  </a:lnTo>
                  <a:lnTo>
                    <a:pt x="26" y="78"/>
                  </a:lnTo>
                  <a:lnTo>
                    <a:pt x="29" y="78"/>
                  </a:lnTo>
                  <a:lnTo>
                    <a:pt x="29" y="79"/>
                  </a:lnTo>
                  <a:lnTo>
                    <a:pt x="27" y="79"/>
                  </a:lnTo>
                  <a:lnTo>
                    <a:pt x="24" y="78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1" y="74"/>
                  </a:lnTo>
                  <a:lnTo>
                    <a:pt x="18" y="73"/>
                  </a:lnTo>
                  <a:lnTo>
                    <a:pt x="15" y="68"/>
                  </a:lnTo>
                  <a:lnTo>
                    <a:pt x="13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3" y="65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5" y="60"/>
                  </a:lnTo>
                  <a:lnTo>
                    <a:pt x="16" y="59"/>
                  </a:lnTo>
                  <a:lnTo>
                    <a:pt x="18" y="59"/>
                  </a:lnTo>
                  <a:close/>
                  <a:moveTo>
                    <a:pt x="59" y="57"/>
                  </a:moveTo>
                  <a:lnTo>
                    <a:pt x="59" y="57"/>
                  </a:lnTo>
                  <a:lnTo>
                    <a:pt x="60" y="59"/>
                  </a:lnTo>
                  <a:lnTo>
                    <a:pt x="63" y="60"/>
                  </a:lnTo>
                  <a:lnTo>
                    <a:pt x="65" y="60"/>
                  </a:lnTo>
                  <a:lnTo>
                    <a:pt x="65" y="65"/>
                  </a:lnTo>
                  <a:lnTo>
                    <a:pt x="67" y="71"/>
                  </a:lnTo>
                  <a:lnTo>
                    <a:pt x="67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3" y="78"/>
                  </a:lnTo>
                  <a:lnTo>
                    <a:pt x="63" y="76"/>
                  </a:lnTo>
                  <a:lnTo>
                    <a:pt x="63" y="73"/>
                  </a:lnTo>
                  <a:lnTo>
                    <a:pt x="62" y="71"/>
                  </a:lnTo>
                  <a:lnTo>
                    <a:pt x="62" y="71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2" y="70"/>
                  </a:lnTo>
                  <a:lnTo>
                    <a:pt x="60" y="70"/>
                  </a:lnTo>
                  <a:lnTo>
                    <a:pt x="59" y="68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6" y="63"/>
                  </a:lnTo>
                  <a:lnTo>
                    <a:pt x="57" y="63"/>
                  </a:lnTo>
                  <a:lnTo>
                    <a:pt x="57" y="62"/>
                  </a:lnTo>
                  <a:lnTo>
                    <a:pt x="57" y="60"/>
                  </a:lnTo>
                  <a:lnTo>
                    <a:pt x="59" y="59"/>
                  </a:lnTo>
                  <a:lnTo>
                    <a:pt x="59" y="57"/>
                  </a:lnTo>
                  <a:close/>
                  <a:moveTo>
                    <a:pt x="56" y="57"/>
                  </a:moveTo>
                  <a:lnTo>
                    <a:pt x="56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59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6" y="57"/>
                  </a:lnTo>
                  <a:close/>
                  <a:moveTo>
                    <a:pt x="767" y="55"/>
                  </a:moveTo>
                  <a:lnTo>
                    <a:pt x="768" y="57"/>
                  </a:lnTo>
                  <a:lnTo>
                    <a:pt x="768" y="57"/>
                  </a:lnTo>
                  <a:lnTo>
                    <a:pt x="768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5"/>
                  </a:lnTo>
                  <a:close/>
                  <a:moveTo>
                    <a:pt x="38" y="51"/>
                  </a:moveTo>
                  <a:lnTo>
                    <a:pt x="38" y="51"/>
                  </a:lnTo>
                  <a:lnTo>
                    <a:pt x="41" y="52"/>
                  </a:lnTo>
                  <a:lnTo>
                    <a:pt x="44" y="54"/>
                  </a:lnTo>
                  <a:lnTo>
                    <a:pt x="46" y="54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3" y="57"/>
                  </a:lnTo>
                  <a:lnTo>
                    <a:pt x="40" y="55"/>
                  </a:lnTo>
                  <a:lnTo>
                    <a:pt x="38" y="54"/>
                  </a:lnTo>
                  <a:lnTo>
                    <a:pt x="37" y="52"/>
                  </a:lnTo>
                  <a:lnTo>
                    <a:pt x="38" y="51"/>
                  </a:lnTo>
                  <a:close/>
                  <a:moveTo>
                    <a:pt x="38" y="41"/>
                  </a:moveTo>
                  <a:lnTo>
                    <a:pt x="38" y="41"/>
                  </a:lnTo>
                  <a:lnTo>
                    <a:pt x="40" y="43"/>
                  </a:lnTo>
                  <a:lnTo>
                    <a:pt x="40" y="43"/>
                  </a:lnTo>
                  <a:lnTo>
                    <a:pt x="41" y="44"/>
                  </a:lnTo>
                  <a:lnTo>
                    <a:pt x="41" y="44"/>
                  </a:lnTo>
                  <a:lnTo>
                    <a:pt x="40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7" y="44"/>
                  </a:lnTo>
                  <a:lnTo>
                    <a:pt x="37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7" y="41"/>
                  </a:lnTo>
                  <a:lnTo>
                    <a:pt x="38" y="41"/>
                  </a:lnTo>
                  <a:close/>
                  <a:moveTo>
                    <a:pt x="0" y="40"/>
                  </a:moveTo>
                  <a:lnTo>
                    <a:pt x="2" y="40"/>
                  </a:lnTo>
                  <a:lnTo>
                    <a:pt x="2" y="41"/>
                  </a:lnTo>
                  <a:lnTo>
                    <a:pt x="7" y="41"/>
                  </a:lnTo>
                  <a:lnTo>
                    <a:pt x="8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3" y="48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3"/>
                  </a:lnTo>
                  <a:lnTo>
                    <a:pt x="19" y="44"/>
                  </a:lnTo>
                  <a:lnTo>
                    <a:pt x="18" y="46"/>
                  </a:lnTo>
                  <a:lnTo>
                    <a:pt x="18" y="49"/>
                  </a:lnTo>
                  <a:lnTo>
                    <a:pt x="16" y="52"/>
                  </a:lnTo>
                  <a:lnTo>
                    <a:pt x="16" y="55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0" y="60"/>
                  </a:lnTo>
                  <a:lnTo>
                    <a:pt x="8" y="59"/>
                  </a:lnTo>
                  <a:lnTo>
                    <a:pt x="5" y="59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8" y="55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7" y="54"/>
                  </a:lnTo>
                  <a:lnTo>
                    <a:pt x="3" y="54"/>
                  </a:lnTo>
                  <a:lnTo>
                    <a:pt x="2" y="52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0" y="40"/>
                  </a:lnTo>
                  <a:close/>
                  <a:moveTo>
                    <a:pt x="32" y="30"/>
                  </a:move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3"/>
                  </a:lnTo>
                  <a:lnTo>
                    <a:pt x="32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2" y="32"/>
                  </a:lnTo>
                  <a:lnTo>
                    <a:pt x="32" y="30"/>
                  </a:lnTo>
                  <a:close/>
                  <a:moveTo>
                    <a:pt x="41" y="22"/>
                  </a:moveTo>
                  <a:lnTo>
                    <a:pt x="41" y="24"/>
                  </a:lnTo>
                  <a:lnTo>
                    <a:pt x="40" y="27"/>
                  </a:lnTo>
                  <a:lnTo>
                    <a:pt x="37" y="29"/>
                  </a:lnTo>
                  <a:lnTo>
                    <a:pt x="37" y="29"/>
                  </a:lnTo>
                  <a:lnTo>
                    <a:pt x="37" y="27"/>
                  </a:lnTo>
                  <a:lnTo>
                    <a:pt x="40" y="24"/>
                  </a:lnTo>
                  <a:lnTo>
                    <a:pt x="41" y="22"/>
                  </a:lnTo>
                  <a:close/>
                  <a:moveTo>
                    <a:pt x="1041" y="0"/>
                  </a:moveTo>
                  <a:lnTo>
                    <a:pt x="1041" y="0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3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0"/>
                  </a:lnTo>
                  <a:lnTo>
                    <a:pt x="10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5" name="Freeform 312">
              <a:extLst>
                <a:ext uri="{FF2B5EF4-FFF2-40B4-BE49-F238E27FC236}">
                  <a16:creationId xmlns:a16="http://schemas.microsoft.com/office/drawing/2014/main" id="{C8A9B808-37F4-4FA2-8F19-6C6CA1BEAB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90531" y="1932615"/>
              <a:ext cx="2403391" cy="1237756"/>
            </a:xfrm>
            <a:custGeom>
              <a:avLst/>
              <a:gdLst>
                <a:gd name="T0" fmla="*/ 890 w 1233"/>
                <a:gd name="T1" fmla="*/ 360 h 635"/>
                <a:gd name="T2" fmla="*/ 880 w 1233"/>
                <a:gd name="T3" fmla="*/ 294 h 635"/>
                <a:gd name="T4" fmla="*/ 692 w 1233"/>
                <a:gd name="T5" fmla="*/ 247 h 635"/>
                <a:gd name="T6" fmla="*/ 970 w 1233"/>
                <a:gd name="T7" fmla="*/ 230 h 635"/>
                <a:gd name="T8" fmla="*/ 904 w 1233"/>
                <a:gd name="T9" fmla="*/ 212 h 635"/>
                <a:gd name="T10" fmla="*/ 874 w 1233"/>
                <a:gd name="T11" fmla="*/ 200 h 635"/>
                <a:gd name="T12" fmla="*/ 798 w 1233"/>
                <a:gd name="T13" fmla="*/ 156 h 635"/>
                <a:gd name="T14" fmla="*/ 838 w 1233"/>
                <a:gd name="T15" fmla="*/ 146 h 635"/>
                <a:gd name="T16" fmla="*/ 459 w 1233"/>
                <a:gd name="T17" fmla="*/ 102 h 635"/>
                <a:gd name="T18" fmla="*/ 894 w 1233"/>
                <a:gd name="T19" fmla="*/ 94 h 635"/>
                <a:gd name="T20" fmla="*/ 585 w 1233"/>
                <a:gd name="T21" fmla="*/ 77 h 635"/>
                <a:gd name="T22" fmla="*/ 733 w 1233"/>
                <a:gd name="T23" fmla="*/ 66 h 635"/>
                <a:gd name="T24" fmla="*/ 27 w 1233"/>
                <a:gd name="T25" fmla="*/ 61 h 635"/>
                <a:gd name="T26" fmla="*/ 625 w 1233"/>
                <a:gd name="T27" fmla="*/ 55 h 635"/>
                <a:gd name="T28" fmla="*/ 615 w 1233"/>
                <a:gd name="T29" fmla="*/ 69 h 635"/>
                <a:gd name="T30" fmla="*/ 696 w 1233"/>
                <a:gd name="T31" fmla="*/ 22 h 635"/>
                <a:gd name="T32" fmla="*/ 722 w 1233"/>
                <a:gd name="T33" fmla="*/ 69 h 635"/>
                <a:gd name="T34" fmla="*/ 787 w 1233"/>
                <a:gd name="T35" fmla="*/ 115 h 635"/>
                <a:gd name="T36" fmla="*/ 853 w 1233"/>
                <a:gd name="T37" fmla="*/ 71 h 635"/>
                <a:gd name="T38" fmla="*/ 825 w 1233"/>
                <a:gd name="T39" fmla="*/ 134 h 635"/>
                <a:gd name="T40" fmla="*/ 756 w 1233"/>
                <a:gd name="T41" fmla="*/ 159 h 635"/>
                <a:gd name="T42" fmla="*/ 738 w 1233"/>
                <a:gd name="T43" fmla="*/ 203 h 635"/>
                <a:gd name="T44" fmla="*/ 705 w 1233"/>
                <a:gd name="T45" fmla="*/ 228 h 635"/>
                <a:gd name="T46" fmla="*/ 669 w 1233"/>
                <a:gd name="T47" fmla="*/ 304 h 635"/>
                <a:gd name="T48" fmla="*/ 801 w 1233"/>
                <a:gd name="T49" fmla="*/ 381 h 635"/>
                <a:gd name="T50" fmla="*/ 871 w 1233"/>
                <a:gd name="T51" fmla="*/ 468 h 635"/>
                <a:gd name="T52" fmla="*/ 896 w 1233"/>
                <a:gd name="T53" fmla="*/ 412 h 635"/>
                <a:gd name="T54" fmla="*/ 921 w 1233"/>
                <a:gd name="T55" fmla="*/ 291 h 635"/>
                <a:gd name="T56" fmla="*/ 981 w 1233"/>
                <a:gd name="T57" fmla="*/ 238 h 635"/>
                <a:gd name="T58" fmla="*/ 1031 w 1233"/>
                <a:gd name="T59" fmla="*/ 282 h 635"/>
                <a:gd name="T60" fmla="*/ 1050 w 1233"/>
                <a:gd name="T61" fmla="*/ 329 h 635"/>
                <a:gd name="T62" fmla="*/ 1093 w 1233"/>
                <a:gd name="T63" fmla="*/ 302 h 635"/>
                <a:gd name="T64" fmla="*/ 1124 w 1233"/>
                <a:gd name="T65" fmla="*/ 310 h 635"/>
                <a:gd name="T66" fmla="*/ 1136 w 1233"/>
                <a:gd name="T67" fmla="*/ 354 h 635"/>
                <a:gd name="T68" fmla="*/ 1197 w 1233"/>
                <a:gd name="T69" fmla="*/ 395 h 635"/>
                <a:gd name="T70" fmla="*/ 1213 w 1233"/>
                <a:gd name="T71" fmla="*/ 416 h 635"/>
                <a:gd name="T72" fmla="*/ 1162 w 1233"/>
                <a:gd name="T73" fmla="*/ 485 h 635"/>
                <a:gd name="T74" fmla="*/ 1002 w 1233"/>
                <a:gd name="T75" fmla="*/ 550 h 635"/>
                <a:gd name="T76" fmla="*/ 924 w 1233"/>
                <a:gd name="T77" fmla="*/ 597 h 635"/>
                <a:gd name="T78" fmla="*/ 897 w 1233"/>
                <a:gd name="T79" fmla="*/ 617 h 635"/>
                <a:gd name="T80" fmla="*/ 845 w 1233"/>
                <a:gd name="T81" fmla="*/ 622 h 635"/>
                <a:gd name="T82" fmla="*/ 869 w 1233"/>
                <a:gd name="T83" fmla="*/ 584 h 635"/>
                <a:gd name="T84" fmla="*/ 875 w 1233"/>
                <a:gd name="T85" fmla="*/ 570 h 635"/>
                <a:gd name="T86" fmla="*/ 817 w 1233"/>
                <a:gd name="T87" fmla="*/ 554 h 635"/>
                <a:gd name="T88" fmla="*/ 787 w 1233"/>
                <a:gd name="T89" fmla="*/ 512 h 635"/>
                <a:gd name="T90" fmla="*/ 756 w 1233"/>
                <a:gd name="T91" fmla="*/ 515 h 635"/>
                <a:gd name="T92" fmla="*/ 259 w 1233"/>
                <a:gd name="T93" fmla="*/ 509 h 635"/>
                <a:gd name="T94" fmla="*/ 232 w 1233"/>
                <a:gd name="T95" fmla="*/ 483 h 635"/>
                <a:gd name="T96" fmla="*/ 194 w 1233"/>
                <a:gd name="T97" fmla="*/ 460 h 635"/>
                <a:gd name="T98" fmla="*/ 172 w 1233"/>
                <a:gd name="T99" fmla="*/ 423 h 635"/>
                <a:gd name="T100" fmla="*/ 164 w 1233"/>
                <a:gd name="T101" fmla="*/ 383 h 635"/>
                <a:gd name="T102" fmla="*/ 89 w 1233"/>
                <a:gd name="T103" fmla="*/ 304 h 635"/>
                <a:gd name="T104" fmla="*/ 77 w 1233"/>
                <a:gd name="T105" fmla="*/ 77 h 635"/>
                <a:gd name="T106" fmla="*/ 150 w 1233"/>
                <a:gd name="T107" fmla="*/ 60 h 635"/>
                <a:gd name="T108" fmla="*/ 172 w 1233"/>
                <a:gd name="T109" fmla="*/ 56 h 635"/>
                <a:gd name="T110" fmla="*/ 245 w 1233"/>
                <a:gd name="T111" fmla="*/ 67 h 635"/>
                <a:gd name="T112" fmla="*/ 387 w 1233"/>
                <a:gd name="T113" fmla="*/ 108 h 635"/>
                <a:gd name="T114" fmla="*/ 483 w 1233"/>
                <a:gd name="T115" fmla="*/ 127 h 635"/>
                <a:gd name="T116" fmla="*/ 467 w 1233"/>
                <a:gd name="T117" fmla="*/ 96 h 635"/>
                <a:gd name="T118" fmla="*/ 623 w 1233"/>
                <a:gd name="T119" fmla="*/ 108 h 635"/>
                <a:gd name="T120" fmla="*/ 659 w 1233"/>
                <a:gd name="T121" fmla="*/ 123 h 635"/>
                <a:gd name="T122" fmla="*/ 678 w 1233"/>
                <a:gd name="T123" fmla="*/ 74 h 635"/>
                <a:gd name="T124" fmla="*/ 655 w 1233"/>
                <a:gd name="T125" fmla="*/ 17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33" h="635">
                  <a:moveTo>
                    <a:pt x="901" y="362"/>
                  </a:moveTo>
                  <a:lnTo>
                    <a:pt x="902" y="362"/>
                  </a:lnTo>
                  <a:lnTo>
                    <a:pt x="902" y="365"/>
                  </a:lnTo>
                  <a:lnTo>
                    <a:pt x="902" y="367"/>
                  </a:lnTo>
                  <a:lnTo>
                    <a:pt x="901" y="367"/>
                  </a:lnTo>
                  <a:lnTo>
                    <a:pt x="901" y="368"/>
                  </a:lnTo>
                  <a:lnTo>
                    <a:pt x="899" y="368"/>
                  </a:lnTo>
                  <a:lnTo>
                    <a:pt x="899" y="368"/>
                  </a:lnTo>
                  <a:lnTo>
                    <a:pt x="897" y="368"/>
                  </a:lnTo>
                  <a:lnTo>
                    <a:pt x="897" y="368"/>
                  </a:lnTo>
                  <a:lnTo>
                    <a:pt x="899" y="367"/>
                  </a:lnTo>
                  <a:lnTo>
                    <a:pt x="899" y="365"/>
                  </a:lnTo>
                  <a:lnTo>
                    <a:pt x="899" y="365"/>
                  </a:lnTo>
                  <a:lnTo>
                    <a:pt x="899" y="364"/>
                  </a:lnTo>
                  <a:lnTo>
                    <a:pt x="901" y="362"/>
                  </a:lnTo>
                  <a:lnTo>
                    <a:pt x="901" y="362"/>
                  </a:lnTo>
                  <a:close/>
                  <a:moveTo>
                    <a:pt x="888" y="362"/>
                  </a:moveTo>
                  <a:lnTo>
                    <a:pt x="888" y="364"/>
                  </a:lnTo>
                  <a:lnTo>
                    <a:pt x="886" y="365"/>
                  </a:lnTo>
                  <a:lnTo>
                    <a:pt x="883" y="367"/>
                  </a:lnTo>
                  <a:lnTo>
                    <a:pt x="882" y="367"/>
                  </a:lnTo>
                  <a:lnTo>
                    <a:pt x="882" y="367"/>
                  </a:lnTo>
                  <a:lnTo>
                    <a:pt x="882" y="365"/>
                  </a:lnTo>
                  <a:lnTo>
                    <a:pt x="882" y="365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6" y="364"/>
                  </a:lnTo>
                  <a:lnTo>
                    <a:pt x="886" y="364"/>
                  </a:lnTo>
                  <a:lnTo>
                    <a:pt x="888" y="362"/>
                  </a:lnTo>
                  <a:lnTo>
                    <a:pt x="888" y="362"/>
                  </a:lnTo>
                  <a:close/>
                  <a:moveTo>
                    <a:pt x="893" y="359"/>
                  </a:moveTo>
                  <a:lnTo>
                    <a:pt x="893" y="359"/>
                  </a:lnTo>
                  <a:lnTo>
                    <a:pt x="893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6" y="362"/>
                  </a:lnTo>
                  <a:lnTo>
                    <a:pt x="896" y="362"/>
                  </a:lnTo>
                  <a:lnTo>
                    <a:pt x="897" y="362"/>
                  </a:lnTo>
                  <a:lnTo>
                    <a:pt x="897" y="362"/>
                  </a:lnTo>
                  <a:lnTo>
                    <a:pt x="897" y="364"/>
                  </a:lnTo>
                  <a:lnTo>
                    <a:pt x="897" y="364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6" y="368"/>
                  </a:lnTo>
                  <a:lnTo>
                    <a:pt x="896" y="370"/>
                  </a:lnTo>
                  <a:lnTo>
                    <a:pt x="894" y="373"/>
                  </a:lnTo>
                  <a:lnTo>
                    <a:pt x="893" y="373"/>
                  </a:lnTo>
                  <a:lnTo>
                    <a:pt x="893" y="373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7"/>
                  </a:lnTo>
                  <a:lnTo>
                    <a:pt x="894" y="368"/>
                  </a:lnTo>
                  <a:lnTo>
                    <a:pt x="891" y="373"/>
                  </a:lnTo>
                  <a:lnTo>
                    <a:pt x="890" y="373"/>
                  </a:lnTo>
                  <a:lnTo>
                    <a:pt x="890" y="375"/>
                  </a:lnTo>
                  <a:lnTo>
                    <a:pt x="890" y="375"/>
                  </a:lnTo>
                  <a:lnTo>
                    <a:pt x="888" y="375"/>
                  </a:lnTo>
                  <a:lnTo>
                    <a:pt x="886" y="375"/>
                  </a:lnTo>
                  <a:lnTo>
                    <a:pt x="890" y="370"/>
                  </a:lnTo>
                  <a:lnTo>
                    <a:pt x="890" y="368"/>
                  </a:lnTo>
                  <a:lnTo>
                    <a:pt x="890" y="368"/>
                  </a:lnTo>
                  <a:lnTo>
                    <a:pt x="888" y="368"/>
                  </a:lnTo>
                  <a:lnTo>
                    <a:pt x="885" y="373"/>
                  </a:lnTo>
                  <a:lnTo>
                    <a:pt x="883" y="375"/>
                  </a:lnTo>
                  <a:lnTo>
                    <a:pt x="883" y="373"/>
                  </a:lnTo>
                  <a:lnTo>
                    <a:pt x="882" y="373"/>
                  </a:lnTo>
                  <a:lnTo>
                    <a:pt x="882" y="373"/>
                  </a:lnTo>
                  <a:lnTo>
                    <a:pt x="885" y="368"/>
                  </a:lnTo>
                  <a:lnTo>
                    <a:pt x="888" y="367"/>
                  </a:lnTo>
                  <a:lnTo>
                    <a:pt x="890" y="365"/>
                  </a:lnTo>
                  <a:lnTo>
                    <a:pt x="890" y="364"/>
                  </a:lnTo>
                  <a:lnTo>
                    <a:pt x="890" y="362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1" y="360"/>
                  </a:lnTo>
                  <a:lnTo>
                    <a:pt x="891" y="362"/>
                  </a:lnTo>
                  <a:lnTo>
                    <a:pt x="890" y="365"/>
                  </a:lnTo>
                  <a:lnTo>
                    <a:pt x="890" y="367"/>
                  </a:lnTo>
                  <a:lnTo>
                    <a:pt x="888" y="367"/>
                  </a:lnTo>
                  <a:lnTo>
                    <a:pt x="890" y="368"/>
                  </a:lnTo>
                  <a:lnTo>
                    <a:pt x="890" y="367"/>
                  </a:lnTo>
                  <a:lnTo>
                    <a:pt x="891" y="365"/>
                  </a:lnTo>
                  <a:lnTo>
                    <a:pt x="891" y="364"/>
                  </a:lnTo>
                  <a:lnTo>
                    <a:pt x="893" y="362"/>
                  </a:lnTo>
                  <a:lnTo>
                    <a:pt x="893" y="359"/>
                  </a:lnTo>
                  <a:close/>
                  <a:moveTo>
                    <a:pt x="888" y="356"/>
                  </a:moveTo>
                  <a:lnTo>
                    <a:pt x="890" y="356"/>
                  </a:lnTo>
                  <a:lnTo>
                    <a:pt x="890" y="356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88" y="359"/>
                  </a:lnTo>
                  <a:lnTo>
                    <a:pt x="888" y="359"/>
                  </a:lnTo>
                  <a:lnTo>
                    <a:pt x="890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close/>
                  <a:moveTo>
                    <a:pt x="883" y="354"/>
                  </a:moveTo>
                  <a:lnTo>
                    <a:pt x="885" y="354"/>
                  </a:lnTo>
                  <a:lnTo>
                    <a:pt x="885" y="354"/>
                  </a:lnTo>
                  <a:lnTo>
                    <a:pt x="885" y="354"/>
                  </a:lnTo>
                  <a:lnTo>
                    <a:pt x="885" y="356"/>
                  </a:lnTo>
                  <a:lnTo>
                    <a:pt x="883" y="356"/>
                  </a:lnTo>
                  <a:lnTo>
                    <a:pt x="883" y="356"/>
                  </a:lnTo>
                  <a:lnTo>
                    <a:pt x="883" y="354"/>
                  </a:lnTo>
                  <a:lnTo>
                    <a:pt x="883" y="354"/>
                  </a:lnTo>
                  <a:close/>
                  <a:moveTo>
                    <a:pt x="1145" y="338"/>
                  </a:moveTo>
                  <a:lnTo>
                    <a:pt x="1147" y="340"/>
                  </a:lnTo>
                  <a:lnTo>
                    <a:pt x="1148" y="340"/>
                  </a:lnTo>
                  <a:lnTo>
                    <a:pt x="1148" y="342"/>
                  </a:lnTo>
                  <a:lnTo>
                    <a:pt x="1145" y="342"/>
                  </a:lnTo>
                  <a:lnTo>
                    <a:pt x="1143" y="340"/>
                  </a:lnTo>
                  <a:lnTo>
                    <a:pt x="1142" y="340"/>
                  </a:lnTo>
                  <a:lnTo>
                    <a:pt x="1142" y="340"/>
                  </a:lnTo>
                  <a:lnTo>
                    <a:pt x="1143" y="338"/>
                  </a:lnTo>
                  <a:lnTo>
                    <a:pt x="1143" y="340"/>
                  </a:lnTo>
                  <a:lnTo>
                    <a:pt x="1143" y="338"/>
                  </a:lnTo>
                  <a:lnTo>
                    <a:pt x="1145" y="338"/>
                  </a:lnTo>
                  <a:close/>
                  <a:moveTo>
                    <a:pt x="886" y="338"/>
                  </a:moveTo>
                  <a:lnTo>
                    <a:pt x="886" y="338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5" y="340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6" y="338"/>
                  </a:lnTo>
                  <a:lnTo>
                    <a:pt x="886" y="338"/>
                  </a:lnTo>
                  <a:close/>
                  <a:moveTo>
                    <a:pt x="1038" y="305"/>
                  </a:moveTo>
                  <a:lnTo>
                    <a:pt x="1038" y="307"/>
                  </a:lnTo>
                  <a:lnTo>
                    <a:pt x="1039" y="307"/>
                  </a:lnTo>
                  <a:lnTo>
                    <a:pt x="1039" y="307"/>
                  </a:lnTo>
                  <a:lnTo>
                    <a:pt x="1039" y="308"/>
                  </a:lnTo>
                  <a:lnTo>
                    <a:pt x="1038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08"/>
                  </a:lnTo>
                  <a:lnTo>
                    <a:pt x="1036" y="307"/>
                  </a:lnTo>
                  <a:lnTo>
                    <a:pt x="1036" y="307"/>
                  </a:lnTo>
                  <a:lnTo>
                    <a:pt x="1036" y="305"/>
                  </a:lnTo>
                  <a:lnTo>
                    <a:pt x="1038" y="305"/>
                  </a:lnTo>
                  <a:close/>
                  <a:moveTo>
                    <a:pt x="879" y="293"/>
                  </a:moveTo>
                  <a:lnTo>
                    <a:pt x="880" y="294"/>
                  </a:lnTo>
                  <a:lnTo>
                    <a:pt x="880" y="294"/>
                  </a:lnTo>
                  <a:lnTo>
                    <a:pt x="879" y="296"/>
                  </a:lnTo>
                  <a:lnTo>
                    <a:pt x="879" y="296"/>
                  </a:lnTo>
                  <a:lnTo>
                    <a:pt x="877" y="296"/>
                  </a:lnTo>
                  <a:lnTo>
                    <a:pt x="877" y="296"/>
                  </a:lnTo>
                  <a:lnTo>
                    <a:pt x="879" y="294"/>
                  </a:lnTo>
                  <a:lnTo>
                    <a:pt x="879" y="294"/>
                  </a:lnTo>
                  <a:lnTo>
                    <a:pt x="879" y="293"/>
                  </a:lnTo>
                  <a:close/>
                  <a:moveTo>
                    <a:pt x="883" y="290"/>
                  </a:moveTo>
                  <a:lnTo>
                    <a:pt x="883" y="291"/>
                  </a:lnTo>
                  <a:lnTo>
                    <a:pt x="883" y="291"/>
                  </a:lnTo>
                  <a:lnTo>
                    <a:pt x="882" y="293"/>
                  </a:lnTo>
                  <a:lnTo>
                    <a:pt x="880" y="293"/>
                  </a:lnTo>
                  <a:lnTo>
                    <a:pt x="880" y="291"/>
                  </a:lnTo>
                  <a:lnTo>
                    <a:pt x="882" y="291"/>
                  </a:lnTo>
                  <a:lnTo>
                    <a:pt x="882" y="290"/>
                  </a:lnTo>
                  <a:lnTo>
                    <a:pt x="883" y="290"/>
                  </a:lnTo>
                  <a:close/>
                  <a:moveTo>
                    <a:pt x="1104" y="277"/>
                  </a:moveTo>
                  <a:lnTo>
                    <a:pt x="1106" y="279"/>
                  </a:lnTo>
                  <a:lnTo>
                    <a:pt x="1106" y="279"/>
                  </a:lnTo>
                  <a:lnTo>
                    <a:pt x="1107" y="280"/>
                  </a:lnTo>
                  <a:lnTo>
                    <a:pt x="1107" y="282"/>
                  </a:lnTo>
                  <a:lnTo>
                    <a:pt x="1106" y="280"/>
                  </a:lnTo>
                  <a:lnTo>
                    <a:pt x="1102" y="280"/>
                  </a:lnTo>
                  <a:lnTo>
                    <a:pt x="1102" y="279"/>
                  </a:lnTo>
                  <a:lnTo>
                    <a:pt x="1101" y="279"/>
                  </a:lnTo>
                  <a:lnTo>
                    <a:pt x="1101" y="277"/>
                  </a:lnTo>
                  <a:lnTo>
                    <a:pt x="1102" y="277"/>
                  </a:lnTo>
                  <a:lnTo>
                    <a:pt x="1104" y="277"/>
                  </a:lnTo>
                  <a:close/>
                  <a:moveTo>
                    <a:pt x="1055" y="275"/>
                  </a:moveTo>
                  <a:lnTo>
                    <a:pt x="1057" y="275"/>
                  </a:lnTo>
                  <a:lnTo>
                    <a:pt x="1057" y="275"/>
                  </a:lnTo>
                  <a:lnTo>
                    <a:pt x="1058" y="277"/>
                  </a:lnTo>
                  <a:lnTo>
                    <a:pt x="1058" y="279"/>
                  </a:lnTo>
                  <a:lnTo>
                    <a:pt x="1058" y="279"/>
                  </a:lnTo>
                  <a:lnTo>
                    <a:pt x="1057" y="280"/>
                  </a:lnTo>
                  <a:lnTo>
                    <a:pt x="1055" y="282"/>
                  </a:lnTo>
                  <a:lnTo>
                    <a:pt x="1052" y="282"/>
                  </a:lnTo>
                  <a:lnTo>
                    <a:pt x="1050" y="282"/>
                  </a:lnTo>
                  <a:lnTo>
                    <a:pt x="1050" y="282"/>
                  </a:lnTo>
                  <a:lnTo>
                    <a:pt x="1050" y="280"/>
                  </a:lnTo>
                  <a:lnTo>
                    <a:pt x="1050" y="280"/>
                  </a:lnTo>
                  <a:lnTo>
                    <a:pt x="1052" y="277"/>
                  </a:lnTo>
                  <a:lnTo>
                    <a:pt x="1054" y="275"/>
                  </a:lnTo>
                  <a:lnTo>
                    <a:pt x="1055" y="275"/>
                  </a:lnTo>
                  <a:close/>
                  <a:moveTo>
                    <a:pt x="908" y="269"/>
                  </a:moveTo>
                  <a:lnTo>
                    <a:pt x="907" y="271"/>
                  </a:lnTo>
                  <a:lnTo>
                    <a:pt x="905" y="271"/>
                  </a:lnTo>
                  <a:lnTo>
                    <a:pt x="904" y="272"/>
                  </a:lnTo>
                  <a:lnTo>
                    <a:pt x="902" y="272"/>
                  </a:lnTo>
                  <a:lnTo>
                    <a:pt x="902" y="272"/>
                  </a:lnTo>
                  <a:lnTo>
                    <a:pt x="902" y="271"/>
                  </a:lnTo>
                  <a:lnTo>
                    <a:pt x="905" y="271"/>
                  </a:lnTo>
                  <a:lnTo>
                    <a:pt x="908" y="269"/>
                  </a:lnTo>
                  <a:close/>
                  <a:moveTo>
                    <a:pt x="1098" y="250"/>
                  </a:moveTo>
                  <a:lnTo>
                    <a:pt x="1099" y="250"/>
                  </a:lnTo>
                  <a:lnTo>
                    <a:pt x="1102" y="252"/>
                  </a:lnTo>
                  <a:lnTo>
                    <a:pt x="1102" y="252"/>
                  </a:lnTo>
                  <a:lnTo>
                    <a:pt x="1104" y="253"/>
                  </a:lnTo>
                  <a:lnTo>
                    <a:pt x="1104" y="253"/>
                  </a:lnTo>
                  <a:lnTo>
                    <a:pt x="1104" y="255"/>
                  </a:lnTo>
                  <a:lnTo>
                    <a:pt x="1102" y="256"/>
                  </a:lnTo>
                  <a:lnTo>
                    <a:pt x="1102" y="256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099" y="256"/>
                  </a:lnTo>
                  <a:lnTo>
                    <a:pt x="1098" y="256"/>
                  </a:lnTo>
                  <a:lnTo>
                    <a:pt x="1098" y="256"/>
                  </a:lnTo>
                  <a:lnTo>
                    <a:pt x="1093" y="253"/>
                  </a:lnTo>
                  <a:lnTo>
                    <a:pt x="1093" y="252"/>
                  </a:lnTo>
                  <a:lnTo>
                    <a:pt x="1093" y="252"/>
                  </a:lnTo>
                  <a:lnTo>
                    <a:pt x="1095" y="252"/>
                  </a:lnTo>
                  <a:lnTo>
                    <a:pt x="1098" y="250"/>
                  </a:lnTo>
                  <a:close/>
                  <a:moveTo>
                    <a:pt x="694" y="245"/>
                  </a:moveTo>
                  <a:lnTo>
                    <a:pt x="694" y="245"/>
                  </a:lnTo>
                  <a:lnTo>
                    <a:pt x="694" y="247"/>
                  </a:lnTo>
                  <a:lnTo>
                    <a:pt x="694" y="247"/>
                  </a:lnTo>
                  <a:lnTo>
                    <a:pt x="692" y="247"/>
                  </a:lnTo>
                  <a:lnTo>
                    <a:pt x="692" y="245"/>
                  </a:lnTo>
                  <a:lnTo>
                    <a:pt x="691" y="245"/>
                  </a:lnTo>
                  <a:lnTo>
                    <a:pt x="694" y="245"/>
                  </a:lnTo>
                  <a:close/>
                  <a:moveTo>
                    <a:pt x="1096" y="245"/>
                  </a:moveTo>
                  <a:lnTo>
                    <a:pt x="1098" y="245"/>
                  </a:lnTo>
                  <a:lnTo>
                    <a:pt x="1098" y="245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101" y="247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50"/>
                  </a:lnTo>
                  <a:lnTo>
                    <a:pt x="1101" y="250"/>
                  </a:lnTo>
                  <a:lnTo>
                    <a:pt x="1096" y="249"/>
                  </a:lnTo>
                  <a:lnTo>
                    <a:pt x="1096" y="247"/>
                  </a:lnTo>
                  <a:lnTo>
                    <a:pt x="1096" y="245"/>
                  </a:lnTo>
                  <a:lnTo>
                    <a:pt x="1096" y="245"/>
                  </a:lnTo>
                  <a:lnTo>
                    <a:pt x="1096" y="245"/>
                  </a:lnTo>
                  <a:close/>
                  <a:moveTo>
                    <a:pt x="888" y="234"/>
                  </a:moveTo>
                  <a:lnTo>
                    <a:pt x="890" y="234"/>
                  </a:lnTo>
                  <a:lnTo>
                    <a:pt x="890" y="234"/>
                  </a:lnTo>
                  <a:lnTo>
                    <a:pt x="891" y="238"/>
                  </a:lnTo>
                  <a:lnTo>
                    <a:pt x="893" y="238"/>
                  </a:lnTo>
                  <a:lnTo>
                    <a:pt x="893" y="239"/>
                  </a:lnTo>
                  <a:lnTo>
                    <a:pt x="893" y="241"/>
                  </a:lnTo>
                  <a:lnTo>
                    <a:pt x="893" y="242"/>
                  </a:lnTo>
                  <a:lnTo>
                    <a:pt x="891" y="244"/>
                  </a:lnTo>
                  <a:lnTo>
                    <a:pt x="890" y="245"/>
                  </a:lnTo>
                  <a:lnTo>
                    <a:pt x="890" y="249"/>
                  </a:lnTo>
                  <a:lnTo>
                    <a:pt x="888" y="250"/>
                  </a:lnTo>
                  <a:lnTo>
                    <a:pt x="886" y="252"/>
                  </a:lnTo>
                  <a:lnTo>
                    <a:pt x="886" y="252"/>
                  </a:lnTo>
                  <a:lnTo>
                    <a:pt x="886" y="253"/>
                  </a:lnTo>
                  <a:lnTo>
                    <a:pt x="885" y="253"/>
                  </a:lnTo>
                  <a:lnTo>
                    <a:pt x="883" y="252"/>
                  </a:lnTo>
                  <a:lnTo>
                    <a:pt x="882" y="250"/>
                  </a:lnTo>
                  <a:lnTo>
                    <a:pt x="882" y="249"/>
                  </a:lnTo>
                  <a:lnTo>
                    <a:pt x="880" y="249"/>
                  </a:lnTo>
                  <a:lnTo>
                    <a:pt x="879" y="247"/>
                  </a:lnTo>
                  <a:lnTo>
                    <a:pt x="879" y="247"/>
                  </a:lnTo>
                  <a:lnTo>
                    <a:pt x="879" y="244"/>
                  </a:lnTo>
                  <a:lnTo>
                    <a:pt x="879" y="242"/>
                  </a:lnTo>
                  <a:lnTo>
                    <a:pt x="879" y="241"/>
                  </a:lnTo>
                  <a:lnTo>
                    <a:pt x="879" y="241"/>
                  </a:lnTo>
                  <a:lnTo>
                    <a:pt x="880" y="239"/>
                  </a:lnTo>
                  <a:lnTo>
                    <a:pt x="882" y="236"/>
                  </a:lnTo>
                  <a:lnTo>
                    <a:pt x="883" y="234"/>
                  </a:lnTo>
                  <a:lnTo>
                    <a:pt x="885" y="234"/>
                  </a:lnTo>
                  <a:lnTo>
                    <a:pt x="886" y="234"/>
                  </a:lnTo>
                  <a:lnTo>
                    <a:pt x="888" y="234"/>
                  </a:lnTo>
                  <a:lnTo>
                    <a:pt x="888" y="234"/>
                  </a:lnTo>
                  <a:close/>
                  <a:moveTo>
                    <a:pt x="1102" y="231"/>
                  </a:moveTo>
                  <a:lnTo>
                    <a:pt x="1104" y="231"/>
                  </a:lnTo>
                  <a:lnTo>
                    <a:pt x="1106" y="231"/>
                  </a:lnTo>
                  <a:lnTo>
                    <a:pt x="1107" y="231"/>
                  </a:lnTo>
                  <a:lnTo>
                    <a:pt x="1107" y="233"/>
                  </a:lnTo>
                  <a:lnTo>
                    <a:pt x="1107" y="234"/>
                  </a:lnTo>
                  <a:lnTo>
                    <a:pt x="1106" y="234"/>
                  </a:lnTo>
                  <a:lnTo>
                    <a:pt x="1104" y="234"/>
                  </a:lnTo>
                  <a:lnTo>
                    <a:pt x="1101" y="234"/>
                  </a:lnTo>
                  <a:lnTo>
                    <a:pt x="1101" y="234"/>
                  </a:lnTo>
                  <a:lnTo>
                    <a:pt x="1099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1"/>
                  </a:lnTo>
                  <a:lnTo>
                    <a:pt x="1101" y="231"/>
                  </a:lnTo>
                  <a:lnTo>
                    <a:pt x="1102" y="231"/>
                  </a:lnTo>
                  <a:close/>
                  <a:moveTo>
                    <a:pt x="961" y="227"/>
                  </a:moveTo>
                  <a:lnTo>
                    <a:pt x="962" y="227"/>
                  </a:lnTo>
                  <a:lnTo>
                    <a:pt x="964" y="228"/>
                  </a:lnTo>
                  <a:lnTo>
                    <a:pt x="967" y="228"/>
                  </a:lnTo>
                  <a:lnTo>
                    <a:pt x="968" y="228"/>
                  </a:lnTo>
                  <a:lnTo>
                    <a:pt x="970" y="230"/>
                  </a:lnTo>
                  <a:lnTo>
                    <a:pt x="968" y="230"/>
                  </a:lnTo>
                  <a:lnTo>
                    <a:pt x="968" y="230"/>
                  </a:lnTo>
                  <a:lnTo>
                    <a:pt x="965" y="230"/>
                  </a:lnTo>
                  <a:lnTo>
                    <a:pt x="962" y="228"/>
                  </a:lnTo>
                  <a:lnTo>
                    <a:pt x="961" y="228"/>
                  </a:lnTo>
                  <a:lnTo>
                    <a:pt x="961" y="227"/>
                  </a:lnTo>
                  <a:lnTo>
                    <a:pt x="961" y="227"/>
                  </a:lnTo>
                  <a:close/>
                  <a:moveTo>
                    <a:pt x="1011" y="223"/>
                  </a:moveTo>
                  <a:lnTo>
                    <a:pt x="1013" y="223"/>
                  </a:lnTo>
                  <a:lnTo>
                    <a:pt x="1014" y="225"/>
                  </a:lnTo>
                  <a:lnTo>
                    <a:pt x="1017" y="225"/>
                  </a:lnTo>
                  <a:lnTo>
                    <a:pt x="1020" y="227"/>
                  </a:lnTo>
                  <a:lnTo>
                    <a:pt x="1022" y="228"/>
                  </a:lnTo>
                  <a:lnTo>
                    <a:pt x="1022" y="230"/>
                  </a:lnTo>
                  <a:lnTo>
                    <a:pt x="1024" y="231"/>
                  </a:lnTo>
                  <a:lnTo>
                    <a:pt x="1022" y="231"/>
                  </a:lnTo>
                  <a:lnTo>
                    <a:pt x="1022" y="231"/>
                  </a:lnTo>
                  <a:lnTo>
                    <a:pt x="1020" y="231"/>
                  </a:lnTo>
                  <a:lnTo>
                    <a:pt x="1019" y="231"/>
                  </a:lnTo>
                  <a:lnTo>
                    <a:pt x="1017" y="231"/>
                  </a:lnTo>
                  <a:lnTo>
                    <a:pt x="1016" y="230"/>
                  </a:lnTo>
                  <a:lnTo>
                    <a:pt x="1014" y="230"/>
                  </a:lnTo>
                  <a:lnTo>
                    <a:pt x="1014" y="228"/>
                  </a:lnTo>
                  <a:lnTo>
                    <a:pt x="1013" y="227"/>
                  </a:lnTo>
                  <a:lnTo>
                    <a:pt x="1011" y="225"/>
                  </a:lnTo>
                  <a:lnTo>
                    <a:pt x="1009" y="223"/>
                  </a:lnTo>
                  <a:lnTo>
                    <a:pt x="1011" y="223"/>
                  </a:lnTo>
                  <a:close/>
                  <a:moveTo>
                    <a:pt x="852" y="222"/>
                  </a:moveTo>
                  <a:lnTo>
                    <a:pt x="853" y="222"/>
                  </a:lnTo>
                  <a:lnTo>
                    <a:pt x="853" y="222"/>
                  </a:lnTo>
                  <a:lnTo>
                    <a:pt x="853" y="223"/>
                  </a:lnTo>
                  <a:lnTo>
                    <a:pt x="855" y="223"/>
                  </a:lnTo>
                  <a:lnTo>
                    <a:pt x="853" y="225"/>
                  </a:lnTo>
                  <a:lnTo>
                    <a:pt x="853" y="227"/>
                  </a:lnTo>
                  <a:lnTo>
                    <a:pt x="853" y="227"/>
                  </a:lnTo>
                  <a:lnTo>
                    <a:pt x="852" y="230"/>
                  </a:lnTo>
                  <a:lnTo>
                    <a:pt x="847" y="231"/>
                  </a:lnTo>
                  <a:lnTo>
                    <a:pt x="847" y="233"/>
                  </a:lnTo>
                  <a:lnTo>
                    <a:pt x="845" y="234"/>
                  </a:lnTo>
                  <a:lnTo>
                    <a:pt x="839" y="239"/>
                  </a:lnTo>
                  <a:lnTo>
                    <a:pt x="838" y="239"/>
                  </a:lnTo>
                  <a:lnTo>
                    <a:pt x="838" y="239"/>
                  </a:lnTo>
                  <a:lnTo>
                    <a:pt x="836" y="239"/>
                  </a:lnTo>
                  <a:lnTo>
                    <a:pt x="833" y="238"/>
                  </a:lnTo>
                  <a:lnTo>
                    <a:pt x="828" y="241"/>
                  </a:lnTo>
                  <a:lnTo>
                    <a:pt x="828" y="239"/>
                  </a:lnTo>
                  <a:lnTo>
                    <a:pt x="828" y="238"/>
                  </a:lnTo>
                  <a:lnTo>
                    <a:pt x="828" y="238"/>
                  </a:lnTo>
                  <a:lnTo>
                    <a:pt x="826" y="234"/>
                  </a:lnTo>
                  <a:lnTo>
                    <a:pt x="826" y="234"/>
                  </a:lnTo>
                  <a:lnTo>
                    <a:pt x="826" y="233"/>
                  </a:lnTo>
                  <a:lnTo>
                    <a:pt x="826" y="233"/>
                  </a:lnTo>
                  <a:lnTo>
                    <a:pt x="828" y="231"/>
                  </a:lnTo>
                  <a:lnTo>
                    <a:pt x="833" y="223"/>
                  </a:lnTo>
                  <a:lnTo>
                    <a:pt x="834" y="223"/>
                  </a:lnTo>
                  <a:lnTo>
                    <a:pt x="838" y="223"/>
                  </a:lnTo>
                  <a:lnTo>
                    <a:pt x="839" y="223"/>
                  </a:lnTo>
                  <a:lnTo>
                    <a:pt x="839" y="223"/>
                  </a:lnTo>
                  <a:lnTo>
                    <a:pt x="844" y="222"/>
                  </a:lnTo>
                  <a:lnTo>
                    <a:pt x="847" y="222"/>
                  </a:lnTo>
                  <a:lnTo>
                    <a:pt x="850" y="222"/>
                  </a:lnTo>
                  <a:lnTo>
                    <a:pt x="852" y="222"/>
                  </a:lnTo>
                  <a:close/>
                  <a:moveTo>
                    <a:pt x="908" y="209"/>
                  </a:moveTo>
                  <a:lnTo>
                    <a:pt x="912" y="211"/>
                  </a:lnTo>
                  <a:lnTo>
                    <a:pt x="913" y="211"/>
                  </a:lnTo>
                  <a:lnTo>
                    <a:pt x="915" y="211"/>
                  </a:lnTo>
                  <a:lnTo>
                    <a:pt x="915" y="211"/>
                  </a:lnTo>
                  <a:lnTo>
                    <a:pt x="916" y="212"/>
                  </a:lnTo>
                  <a:lnTo>
                    <a:pt x="918" y="214"/>
                  </a:lnTo>
                  <a:lnTo>
                    <a:pt x="918" y="216"/>
                  </a:lnTo>
                  <a:lnTo>
                    <a:pt x="918" y="216"/>
                  </a:lnTo>
                  <a:lnTo>
                    <a:pt x="916" y="217"/>
                  </a:lnTo>
                  <a:lnTo>
                    <a:pt x="916" y="217"/>
                  </a:lnTo>
                  <a:lnTo>
                    <a:pt x="915" y="219"/>
                  </a:lnTo>
                  <a:lnTo>
                    <a:pt x="912" y="219"/>
                  </a:lnTo>
                  <a:lnTo>
                    <a:pt x="910" y="219"/>
                  </a:lnTo>
                  <a:lnTo>
                    <a:pt x="907" y="216"/>
                  </a:lnTo>
                  <a:lnTo>
                    <a:pt x="904" y="212"/>
                  </a:lnTo>
                  <a:lnTo>
                    <a:pt x="904" y="211"/>
                  </a:lnTo>
                  <a:lnTo>
                    <a:pt x="904" y="211"/>
                  </a:lnTo>
                  <a:lnTo>
                    <a:pt x="905" y="211"/>
                  </a:lnTo>
                  <a:lnTo>
                    <a:pt x="908" y="209"/>
                  </a:lnTo>
                  <a:close/>
                  <a:moveTo>
                    <a:pt x="924" y="206"/>
                  </a:moveTo>
                  <a:lnTo>
                    <a:pt x="929" y="208"/>
                  </a:lnTo>
                  <a:lnTo>
                    <a:pt x="931" y="209"/>
                  </a:lnTo>
                  <a:lnTo>
                    <a:pt x="931" y="212"/>
                  </a:lnTo>
                  <a:lnTo>
                    <a:pt x="929" y="212"/>
                  </a:lnTo>
                  <a:lnTo>
                    <a:pt x="927" y="212"/>
                  </a:lnTo>
                  <a:lnTo>
                    <a:pt x="924" y="211"/>
                  </a:lnTo>
                  <a:lnTo>
                    <a:pt x="921" y="208"/>
                  </a:lnTo>
                  <a:lnTo>
                    <a:pt x="924" y="206"/>
                  </a:lnTo>
                  <a:close/>
                  <a:moveTo>
                    <a:pt x="916" y="197"/>
                  </a:moveTo>
                  <a:lnTo>
                    <a:pt x="918" y="198"/>
                  </a:lnTo>
                  <a:lnTo>
                    <a:pt x="918" y="198"/>
                  </a:lnTo>
                  <a:lnTo>
                    <a:pt x="916" y="198"/>
                  </a:lnTo>
                  <a:lnTo>
                    <a:pt x="915" y="200"/>
                  </a:lnTo>
                  <a:lnTo>
                    <a:pt x="912" y="200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5" y="197"/>
                  </a:lnTo>
                  <a:lnTo>
                    <a:pt x="916" y="197"/>
                  </a:lnTo>
                  <a:close/>
                  <a:moveTo>
                    <a:pt x="801" y="152"/>
                  </a:moveTo>
                  <a:lnTo>
                    <a:pt x="803" y="152"/>
                  </a:lnTo>
                  <a:lnTo>
                    <a:pt x="803" y="154"/>
                  </a:lnTo>
                  <a:lnTo>
                    <a:pt x="803" y="156"/>
                  </a:lnTo>
                  <a:lnTo>
                    <a:pt x="806" y="156"/>
                  </a:lnTo>
                  <a:lnTo>
                    <a:pt x="808" y="157"/>
                  </a:lnTo>
                  <a:lnTo>
                    <a:pt x="808" y="159"/>
                  </a:lnTo>
                  <a:lnTo>
                    <a:pt x="809" y="160"/>
                  </a:lnTo>
                  <a:lnTo>
                    <a:pt x="808" y="160"/>
                  </a:lnTo>
                  <a:lnTo>
                    <a:pt x="806" y="162"/>
                  </a:lnTo>
                  <a:lnTo>
                    <a:pt x="806" y="162"/>
                  </a:lnTo>
                  <a:lnTo>
                    <a:pt x="806" y="164"/>
                  </a:lnTo>
                  <a:lnTo>
                    <a:pt x="809" y="165"/>
                  </a:lnTo>
                  <a:lnTo>
                    <a:pt x="811" y="168"/>
                  </a:lnTo>
                  <a:lnTo>
                    <a:pt x="812" y="170"/>
                  </a:lnTo>
                  <a:lnTo>
                    <a:pt x="812" y="168"/>
                  </a:lnTo>
                  <a:lnTo>
                    <a:pt x="814" y="168"/>
                  </a:lnTo>
                  <a:lnTo>
                    <a:pt x="815" y="165"/>
                  </a:lnTo>
                  <a:lnTo>
                    <a:pt x="817" y="164"/>
                  </a:lnTo>
                  <a:lnTo>
                    <a:pt x="817" y="164"/>
                  </a:lnTo>
                  <a:lnTo>
                    <a:pt x="820" y="167"/>
                  </a:lnTo>
                  <a:lnTo>
                    <a:pt x="822" y="168"/>
                  </a:lnTo>
                  <a:lnTo>
                    <a:pt x="822" y="170"/>
                  </a:lnTo>
                  <a:lnTo>
                    <a:pt x="823" y="170"/>
                  </a:lnTo>
                  <a:lnTo>
                    <a:pt x="826" y="171"/>
                  </a:lnTo>
                  <a:lnTo>
                    <a:pt x="828" y="171"/>
                  </a:lnTo>
                  <a:lnTo>
                    <a:pt x="831" y="171"/>
                  </a:lnTo>
                  <a:lnTo>
                    <a:pt x="833" y="173"/>
                  </a:lnTo>
                  <a:lnTo>
                    <a:pt x="836" y="176"/>
                  </a:lnTo>
                  <a:lnTo>
                    <a:pt x="836" y="176"/>
                  </a:lnTo>
                  <a:lnTo>
                    <a:pt x="839" y="178"/>
                  </a:lnTo>
                  <a:lnTo>
                    <a:pt x="844" y="181"/>
                  </a:lnTo>
                  <a:lnTo>
                    <a:pt x="845" y="181"/>
                  </a:lnTo>
                  <a:lnTo>
                    <a:pt x="850" y="181"/>
                  </a:lnTo>
                  <a:lnTo>
                    <a:pt x="852" y="182"/>
                  </a:lnTo>
                  <a:lnTo>
                    <a:pt x="853" y="184"/>
                  </a:lnTo>
                  <a:lnTo>
                    <a:pt x="855" y="186"/>
                  </a:lnTo>
                  <a:lnTo>
                    <a:pt x="856" y="189"/>
                  </a:lnTo>
                  <a:lnTo>
                    <a:pt x="858" y="193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5" y="198"/>
                  </a:lnTo>
                  <a:lnTo>
                    <a:pt x="855" y="198"/>
                  </a:lnTo>
                  <a:lnTo>
                    <a:pt x="858" y="198"/>
                  </a:lnTo>
                  <a:lnTo>
                    <a:pt x="863" y="197"/>
                  </a:lnTo>
                  <a:lnTo>
                    <a:pt x="866" y="197"/>
                  </a:lnTo>
                  <a:lnTo>
                    <a:pt x="867" y="198"/>
                  </a:lnTo>
                  <a:lnTo>
                    <a:pt x="867" y="198"/>
                  </a:lnTo>
                  <a:lnTo>
                    <a:pt x="869" y="197"/>
                  </a:lnTo>
                  <a:lnTo>
                    <a:pt x="871" y="197"/>
                  </a:lnTo>
                  <a:lnTo>
                    <a:pt x="872" y="198"/>
                  </a:lnTo>
                  <a:lnTo>
                    <a:pt x="874" y="198"/>
                  </a:lnTo>
                  <a:lnTo>
                    <a:pt x="874" y="200"/>
                  </a:lnTo>
                  <a:lnTo>
                    <a:pt x="874" y="200"/>
                  </a:lnTo>
                  <a:lnTo>
                    <a:pt x="872" y="200"/>
                  </a:lnTo>
                  <a:lnTo>
                    <a:pt x="875" y="201"/>
                  </a:lnTo>
                  <a:lnTo>
                    <a:pt x="879" y="203"/>
                  </a:lnTo>
                  <a:lnTo>
                    <a:pt x="879" y="203"/>
                  </a:lnTo>
                  <a:lnTo>
                    <a:pt x="875" y="206"/>
                  </a:lnTo>
                  <a:lnTo>
                    <a:pt x="872" y="208"/>
                  </a:lnTo>
                  <a:lnTo>
                    <a:pt x="869" y="211"/>
                  </a:lnTo>
                  <a:lnTo>
                    <a:pt x="867" y="211"/>
                  </a:lnTo>
                  <a:lnTo>
                    <a:pt x="867" y="211"/>
                  </a:lnTo>
                  <a:lnTo>
                    <a:pt x="866" y="211"/>
                  </a:lnTo>
                  <a:lnTo>
                    <a:pt x="863" y="209"/>
                  </a:lnTo>
                  <a:lnTo>
                    <a:pt x="853" y="206"/>
                  </a:lnTo>
                  <a:lnTo>
                    <a:pt x="852" y="206"/>
                  </a:lnTo>
                  <a:lnTo>
                    <a:pt x="849" y="204"/>
                  </a:lnTo>
                  <a:lnTo>
                    <a:pt x="847" y="204"/>
                  </a:lnTo>
                  <a:lnTo>
                    <a:pt x="847" y="200"/>
                  </a:lnTo>
                  <a:lnTo>
                    <a:pt x="845" y="200"/>
                  </a:lnTo>
                  <a:lnTo>
                    <a:pt x="841" y="198"/>
                  </a:lnTo>
                  <a:lnTo>
                    <a:pt x="839" y="198"/>
                  </a:lnTo>
                  <a:lnTo>
                    <a:pt x="839" y="197"/>
                  </a:lnTo>
                  <a:lnTo>
                    <a:pt x="839" y="195"/>
                  </a:lnTo>
                  <a:lnTo>
                    <a:pt x="838" y="195"/>
                  </a:lnTo>
                  <a:lnTo>
                    <a:pt x="836" y="195"/>
                  </a:lnTo>
                  <a:lnTo>
                    <a:pt x="834" y="195"/>
                  </a:lnTo>
                  <a:lnTo>
                    <a:pt x="831" y="197"/>
                  </a:lnTo>
                  <a:lnTo>
                    <a:pt x="831" y="197"/>
                  </a:lnTo>
                  <a:lnTo>
                    <a:pt x="830" y="198"/>
                  </a:lnTo>
                  <a:lnTo>
                    <a:pt x="830" y="200"/>
                  </a:lnTo>
                  <a:lnTo>
                    <a:pt x="830" y="201"/>
                  </a:lnTo>
                  <a:lnTo>
                    <a:pt x="828" y="203"/>
                  </a:lnTo>
                  <a:lnTo>
                    <a:pt x="825" y="206"/>
                  </a:lnTo>
                  <a:lnTo>
                    <a:pt x="822" y="208"/>
                  </a:lnTo>
                  <a:lnTo>
                    <a:pt x="820" y="208"/>
                  </a:lnTo>
                  <a:lnTo>
                    <a:pt x="820" y="208"/>
                  </a:lnTo>
                  <a:lnTo>
                    <a:pt x="819" y="209"/>
                  </a:lnTo>
                  <a:lnTo>
                    <a:pt x="817" y="212"/>
                  </a:lnTo>
                  <a:lnTo>
                    <a:pt x="817" y="212"/>
                  </a:lnTo>
                  <a:lnTo>
                    <a:pt x="815" y="214"/>
                  </a:lnTo>
                  <a:lnTo>
                    <a:pt x="812" y="216"/>
                  </a:lnTo>
                  <a:lnTo>
                    <a:pt x="811" y="217"/>
                  </a:lnTo>
                  <a:lnTo>
                    <a:pt x="806" y="219"/>
                  </a:lnTo>
                  <a:lnTo>
                    <a:pt x="804" y="219"/>
                  </a:lnTo>
                  <a:lnTo>
                    <a:pt x="803" y="219"/>
                  </a:lnTo>
                  <a:lnTo>
                    <a:pt x="801" y="216"/>
                  </a:lnTo>
                  <a:lnTo>
                    <a:pt x="800" y="206"/>
                  </a:lnTo>
                  <a:lnTo>
                    <a:pt x="800" y="206"/>
                  </a:lnTo>
                  <a:lnTo>
                    <a:pt x="800" y="204"/>
                  </a:lnTo>
                  <a:lnTo>
                    <a:pt x="798" y="204"/>
                  </a:lnTo>
                  <a:lnTo>
                    <a:pt x="792" y="206"/>
                  </a:lnTo>
                  <a:lnTo>
                    <a:pt x="787" y="206"/>
                  </a:lnTo>
                  <a:lnTo>
                    <a:pt x="784" y="208"/>
                  </a:lnTo>
                  <a:lnTo>
                    <a:pt x="782" y="208"/>
                  </a:lnTo>
                  <a:lnTo>
                    <a:pt x="781" y="208"/>
                  </a:lnTo>
                  <a:lnTo>
                    <a:pt x="779" y="208"/>
                  </a:lnTo>
                  <a:lnTo>
                    <a:pt x="779" y="208"/>
                  </a:lnTo>
                  <a:lnTo>
                    <a:pt x="778" y="206"/>
                  </a:lnTo>
                  <a:lnTo>
                    <a:pt x="778" y="206"/>
                  </a:lnTo>
                  <a:lnTo>
                    <a:pt x="779" y="204"/>
                  </a:lnTo>
                  <a:lnTo>
                    <a:pt x="781" y="201"/>
                  </a:lnTo>
                  <a:lnTo>
                    <a:pt x="782" y="200"/>
                  </a:lnTo>
                  <a:lnTo>
                    <a:pt x="782" y="200"/>
                  </a:lnTo>
                  <a:lnTo>
                    <a:pt x="790" y="197"/>
                  </a:lnTo>
                  <a:lnTo>
                    <a:pt x="792" y="197"/>
                  </a:lnTo>
                  <a:lnTo>
                    <a:pt x="792" y="195"/>
                  </a:lnTo>
                  <a:lnTo>
                    <a:pt x="792" y="193"/>
                  </a:lnTo>
                  <a:lnTo>
                    <a:pt x="792" y="193"/>
                  </a:lnTo>
                  <a:lnTo>
                    <a:pt x="790" y="189"/>
                  </a:lnTo>
                  <a:lnTo>
                    <a:pt x="790" y="187"/>
                  </a:lnTo>
                  <a:lnTo>
                    <a:pt x="790" y="186"/>
                  </a:lnTo>
                  <a:lnTo>
                    <a:pt x="790" y="182"/>
                  </a:lnTo>
                  <a:lnTo>
                    <a:pt x="792" y="178"/>
                  </a:lnTo>
                  <a:lnTo>
                    <a:pt x="793" y="175"/>
                  </a:lnTo>
                  <a:lnTo>
                    <a:pt x="793" y="165"/>
                  </a:lnTo>
                  <a:lnTo>
                    <a:pt x="795" y="162"/>
                  </a:lnTo>
                  <a:lnTo>
                    <a:pt x="795" y="160"/>
                  </a:lnTo>
                  <a:lnTo>
                    <a:pt x="797" y="159"/>
                  </a:lnTo>
                  <a:lnTo>
                    <a:pt x="798" y="156"/>
                  </a:lnTo>
                  <a:lnTo>
                    <a:pt x="800" y="154"/>
                  </a:lnTo>
                  <a:lnTo>
                    <a:pt x="801" y="152"/>
                  </a:lnTo>
                  <a:close/>
                  <a:moveTo>
                    <a:pt x="809" y="151"/>
                  </a:moveTo>
                  <a:lnTo>
                    <a:pt x="811" y="151"/>
                  </a:lnTo>
                  <a:lnTo>
                    <a:pt x="811" y="151"/>
                  </a:lnTo>
                  <a:lnTo>
                    <a:pt x="812" y="152"/>
                  </a:lnTo>
                  <a:lnTo>
                    <a:pt x="812" y="152"/>
                  </a:lnTo>
                  <a:lnTo>
                    <a:pt x="814" y="154"/>
                  </a:lnTo>
                  <a:lnTo>
                    <a:pt x="814" y="156"/>
                  </a:lnTo>
                  <a:lnTo>
                    <a:pt x="815" y="159"/>
                  </a:lnTo>
                  <a:lnTo>
                    <a:pt x="815" y="160"/>
                  </a:lnTo>
                  <a:lnTo>
                    <a:pt x="815" y="160"/>
                  </a:lnTo>
                  <a:lnTo>
                    <a:pt x="815" y="162"/>
                  </a:lnTo>
                  <a:lnTo>
                    <a:pt x="814" y="162"/>
                  </a:lnTo>
                  <a:lnTo>
                    <a:pt x="814" y="162"/>
                  </a:lnTo>
                  <a:lnTo>
                    <a:pt x="812" y="160"/>
                  </a:lnTo>
                  <a:lnTo>
                    <a:pt x="812" y="159"/>
                  </a:lnTo>
                  <a:lnTo>
                    <a:pt x="811" y="159"/>
                  </a:lnTo>
                  <a:lnTo>
                    <a:pt x="809" y="157"/>
                  </a:lnTo>
                  <a:lnTo>
                    <a:pt x="809" y="157"/>
                  </a:lnTo>
                  <a:lnTo>
                    <a:pt x="808" y="156"/>
                  </a:lnTo>
                  <a:lnTo>
                    <a:pt x="808" y="154"/>
                  </a:lnTo>
                  <a:lnTo>
                    <a:pt x="808" y="152"/>
                  </a:lnTo>
                  <a:lnTo>
                    <a:pt x="808" y="152"/>
                  </a:lnTo>
                  <a:lnTo>
                    <a:pt x="808" y="151"/>
                  </a:lnTo>
                  <a:lnTo>
                    <a:pt x="809" y="151"/>
                  </a:lnTo>
                  <a:close/>
                  <a:moveTo>
                    <a:pt x="819" y="148"/>
                  </a:moveTo>
                  <a:lnTo>
                    <a:pt x="823" y="149"/>
                  </a:lnTo>
                  <a:lnTo>
                    <a:pt x="825" y="151"/>
                  </a:lnTo>
                  <a:lnTo>
                    <a:pt x="828" y="152"/>
                  </a:lnTo>
                  <a:lnTo>
                    <a:pt x="828" y="152"/>
                  </a:lnTo>
                  <a:lnTo>
                    <a:pt x="830" y="154"/>
                  </a:lnTo>
                  <a:lnTo>
                    <a:pt x="828" y="154"/>
                  </a:lnTo>
                  <a:lnTo>
                    <a:pt x="828" y="156"/>
                  </a:lnTo>
                  <a:lnTo>
                    <a:pt x="828" y="156"/>
                  </a:lnTo>
                  <a:lnTo>
                    <a:pt x="830" y="157"/>
                  </a:lnTo>
                  <a:lnTo>
                    <a:pt x="833" y="157"/>
                  </a:lnTo>
                  <a:lnTo>
                    <a:pt x="834" y="157"/>
                  </a:lnTo>
                  <a:lnTo>
                    <a:pt x="836" y="157"/>
                  </a:lnTo>
                  <a:lnTo>
                    <a:pt x="836" y="159"/>
                  </a:lnTo>
                  <a:lnTo>
                    <a:pt x="834" y="159"/>
                  </a:lnTo>
                  <a:lnTo>
                    <a:pt x="834" y="160"/>
                  </a:lnTo>
                  <a:lnTo>
                    <a:pt x="833" y="160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28" y="159"/>
                  </a:lnTo>
                  <a:lnTo>
                    <a:pt x="826" y="159"/>
                  </a:lnTo>
                  <a:lnTo>
                    <a:pt x="828" y="159"/>
                  </a:lnTo>
                  <a:lnTo>
                    <a:pt x="828" y="157"/>
                  </a:lnTo>
                  <a:lnTo>
                    <a:pt x="828" y="157"/>
                  </a:lnTo>
                  <a:lnTo>
                    <a:pt x="826" y="156"/>
                  </a:lnTo>
                  <a:lnTo>
                    <a:pt x="825" y="157"/>
                  </a:lnTo>
                  <a:lnTo>
                    <a:pt x="825" y="157"/>
                  </a:lnTo>
                  <a:lnTo>
                    <a:pt x="823" y="157"/>
                  </a:lnTo>
                  <a:lnTo>
                    <a:pt x="823" y="154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0" y="151"/>
                  </a:lnTo>
                  <a:lnTo>
                    <a:pt x="819" y="151"/>
                  </a:lnTo>
                  <a:lnTo>
                    <a:pt x="819" y="149"/>
                  </a:lnTo>
                  <a:lnTo>
                    <a:pt x="817" y="149"/>
                  </a:lnTo>
                  <a:lnTo>
                    <a:pt x="819" y="149"/>
                  </a:lnTo>
                  <a:lnTo>
                    <a:pt x="819" y="148"/>
                  </a:lnTo>
                  <a:close/>
                  <a:moveTo>
                    <a:pt x="836" y="143"/>
                  </a:moveTo>
                  <a:lnTo>
                    <a:pt x="838" y="145"/>
                  </a:lnTo>
                  <a:lnTo>
                    <a:pt x="839" y="145"/>
                  </a:lnTo>
                  <a:lnTo>
                    <a:pt x="839" y="145"/>
                  </a:lnTo>
                  <a:lnTo>
                    <a:pt x="841" y="145"/>
                  </a:lnTo>
                  <a:lnTo>
                    <a:pt x="839" y="146"/>
                  </a:lnTo>
                  <a:lnTo>
                    <a:pt x="838" y="146"/>
                  </a:lnTo>
                  <a:lnTo>
                    <a:pt x="838" y="146"/>
                  </a:lnTo>
                  <a:lnTo>
                    <a:pt x="836" y="145"/>
                  </a:lnTo>
                  <a:lnTo>
                    <a:pt x="836" y="145"/>
                  </a:lnTo>
                  <a:lnTo>
                    <a:pt x="836" y="143"/>
                  </a:lnTo>
                  <a:lnTo>
                    <a:pt x="836" y="143"/>
                  </a:lnTo>
                  <a:close/>
                  <a:moveTo>
                    <a:pt x="476" y="127"/>
                  </a:moveTo>
                  <a:lnTo>
                    <a:pt x="478" y="127"/>
                  </a:lnTo>
                  <a:lnTo>
                    <a:pt x="480" y="127"/>
                  </a:lnTo>
                  <a:lnTo>
                    <a:pt x="480" y="129"/>
                  </a:lnTo>
                  <a:lnTo>
                    <a:pt x="480" y="130"/>
                  </a:lnTo>
                  <a:lnTo>
                    <a:pt x="478" y="130"/>
                  </a:lnTo>
                  <a:lnTo>
                    <a:pt x="478" y="130"/>
                  </a:lnTo>
                  <a:lnTo>
                    <a:pt x="476" y="129"/>
                  </a:lnTo>
                  <a:lnTo>
                    <a:pt x="476" y="127"/>
                  </a:lnTo>
                  <a:close/>
                  <a:moveTo>
                    <a:pt x="1136" y="123"/>
                  </a:moveTo>
                  <a:lnTo>
                    <a:pt x="1137" y="123"/>
                  </a:lnTo>
                  <a:lnTo>
                    <a:pt x="1137" y="123"/>
                  </a:lnTo>
                  <a:lnTo>
                    <a:pt x="1136" y="124"/>
                  </a:lnTo>
                  <a:lnTo>
                    <a:pt x="1132" y="126"/>
                  </a:lnTo>
                  <a:lnTo>
                    <a:pt x="1131" y="126"/>
                  </a:lnTo>
                  <a:lnTo>
                    <a:pt x="1129" y="126"/>
                  </a:lnTo>
                  <a:lnTo>
                    <a:pt x="1131" y="126"/>
                  </a:lnTo>
                  <a:lnTo>
                    <a:pt x="1131" y="124"/>
                  </a:lnTo>
                  <a:lnTo>
                    <a:pt x="1132" y="124"/>
                  </a:lnTo>
                  <a:lnTo>
                    <a:pt x="1134" y="123"/>
                  </a:lnTo>
                  <a:lnTo>
                    <a:pt x="1136" y="123"/>
                  </a:lnTo>
                  <a:close/>
                  <a:moveTo>
                    <a:pt x="476" y="110"/>
                  </a:moveTo>
                  <a:lnTo>
                    <a:pt x="478" y="112"/>
                  </a:lnTo>
                  <a:lnTo>
                    <a:pt x="478" y="113"/>
                  </a:lnTo>
                  <a:lnTo>
                    <a:pt x="478" y="115"/>
                  </a:lnTo>
                  <a:lnTo>
                    <a:pt x="478" y="115"/>
                  </a:lnTo>
                  <a:lnTo>
                    <a:pt x="480" y="116"/>
                  </a:lnTo>
                  <a:lnTo>
                    <a:pt x="480" y="116"/>
                  </a:lnTo>
                  <a:lnTo>
                    <a:pt x="480" y="118"/>
                  </a:lnTo>
                  <a:lnTo>
                    <a:pt x="478" y="119"/>
                  </a:lnTo>
                  <a:lnTo>
                    <a:pt x="478" y="119"/>
                  </a:lnTo>
                  <a:lnTo>
                    <a:pt x="478" y="118"/>
                  </a:lnTo>
                  <a:lnTo>
                    <a:pt x="476" y="118"/>
                  </a:lnTo>
                  <a:lnTo>
                    <a:pt x="475" y="116"/>
                  </a:lnTo>
                  <a:lnTo>
                    <a:pt x="475" y="115"/>
                  </a:lnTo>
                  <a:lnTo>
                    <a:pt x="476" y="113"/>
                  </a:lnTo>
                  <a:lnTo>
                    <a:pt x="476" y="112"/>
                  </a:lnTo>
                  <a:lnTo>
                    <a:pt x="476" y="110"/>
                  </a:lnTo>
                  <a:close/>
                  <a:moveTo>
                    <a:pt x="461" y="102"/>
                  </a:moveTo>
                  <a:lnTo>
                    <a:pt x="462" y="104"/>
                  </a:lnTo>
                  <a:lnTo>
                    <a:pt x="464" y="104"/>
                  </a:lnTo>
                  <a:lnTo>
                    <a:pt x="464" y="104"/>
                  </a:lnTo>
                  <a:lnTo>
                    <a:pt x="465" y="105"/>
                  </a:lnTo>
                  <a:lnTo>
                    <a:pt x="464" y="105"/>
                  </a:lnTo>
                  <a:lnTo>
                    <a:pt x="464" y="105"/>
                  </a:lnTo>
                  <a:lnTo>
                    <a:pt x="462" y="104"/>
                  </a:lnTo>
                  <a:lnTo>
                    <a:pt x="461" y="104"/>
                  </a:lnTo>
                  <a:lnTo>
                    <a:pt x="461" y="104"/>
                  </a:lnTo>
                  <a:lnTo>
                    <a:pt x="461" y="102"/>
                  </a:lnTo>
                  <a:close/>
                  <a:moveTo>
                    <a:pt x="964" y="100"/>
                  </a:moveTo>
                  <a:lnTo>
                    <a:pt x="967" y="100"/>
                  </a:lnTo>
                  <a:lnTo>
                    <a:pt x="970" y="102"/>
                  </a:lnTo>
                  <a:lnTo>
                    <a:pt x="975" y="102"/>
                  </a:lnTo>
                  <a:lnTo>
                    <a:pt x="976" y="102"/>
                  </a:lnTo>
                  <a:lnTo>
                    <a:pt x="976" y="102"/>
                  </a:lnTo>
                  <a:lnTo>
                    <a:pt x="978" y="104"/>
                  </a:lnTo>
                  <a:lnTo>
                    <a:pt x="978" y="105"/>
                  </a:lnTo>
                  <a:lnTo>
                    <a:pt x="978" y="107"/>
                  </a:lnTo>
                  <a:lnTo>
                    <a:pt x="978" y="107"/>
                  </a:lnTo>
                  <a:lnTo>
                    <a:pt x="975" y="108"/>
                  </a:lnTo>
                  <a:lnTo>
                    <a:pt x="967" y="108"/>
                  </a:lnTo>
                  <a:lnTo>
                    <a:pt x="964" y="108"/>
                  </a:lnTo>
                  <a:lnTo>
                    <a:pt x="962" y="107"/>
                  </a:lnTo>
                  <a:lnTo>
                    <a:pt x="961" y="107"/>
                  </a:lnTo>
                  <a:lnTo>
                    <a:pt x="959" y="105"/>
                  </a:lnTo>
                  <a:lnTo>
                    <a:pt x="959" y="102"/>
                  </a:lnTo>
                  <a:lnTo>
                    <a:pt x="959" y="102"/>
                  </a:lnTo>
                  <a:lnTo>
                    <a:pt x="959" y="100"/>
                  </a:lnTo>
                  <a:lnTo>
                    <a:pt x="959" y="100"/>
                  </a:lnTo>
                  <a:lnTo>
                    <a:pt x="964" y="100"/>
                  </a:lnTo>
                  <a:close/>
                  <a:moveTo>
                    <a:pt x="456" y="100"/>
                  </a:moveTo>
                  <a:lnTo>
                    <a:pt x="457" y="100"/>
                  </a:lnTo>
                  <a:lnTo>
                    <a:pt x="459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6" y="100"/>
                  </a:lnTo>
                  <a:lnTo>
                    <a:pt x="456" y="100"/>
                  </a:lnTo>
                  <a:close/>
                  <a:moveTo>
                    <a:pt x="785" y="94"/>
                  </a:moveTo>
                  <a:lnTo>
                    <a:pt x="787" y="96"/>
                  </a:lnTo>
                  <a:lnTo>
                    <a:pt x="789" y="97"/>
                  </a:lnTo>
                  <a:lnTo>
                    <a:pt x="790" y="97"/>
                  </a:lnTo>
                  <a:lnTo>
                    <a:pt x="789" y="99"/>
                  </a:lnTo>
                  <a:lnTo>
                    <a:pt x="790" y="100"/>
                  </a:lnTo>
                  <a:lnTo>
                    <a:pt x="790" y="102"/>
                  </a:lnTo>
                  <a:lnTo>
                    <a:pt x="790" y="104"/>
                  </a:lnTo>
                  <a:lnTo>
                    <a:pt x="790" y="105"/>
                  </a:lnTo>
                  <a:lnTo>
                    <a:pt x="789" y="107"/>
                  </a:lnTo>
                  <a:lnTo>
                    <a:pt x="789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5" y="108"/>
                  </a:lnTo>
                  <a:lnTo>
                    <a:pt x="782" y="107"/>
                  </a:lnTo>
                  <a:lnTo>
                    <a:pt x="782" y="107"/>
                  </a:lnTo>
                  <a:lnTo>
                    <a:pt x="782" y="105"/>
                  </a:lnTo>
                  <a:lnTo>
                    <a:pt x="782" y="105"/>
                  </a:lnTo>
                  <a:lnTo>
                    <a:pt x="782" y="104"/>
                  </a:lnTo>
                  <a:lnTo>
                    <a:pt x="784" y="102"/>
                  </a:lnTo>
                  <a:lnTo>
                    <a:pt x="782" y="100"/>
                  </a:lnTo>
                  <a:lnTo>
                    <a:pt x="782" y="100"/>
                  </a:lnTo>
                  <a:lnTo>
                    <a:pt x="782" y="99"/>
                  </a:lnTo>
                  <a:lnTo>
                    <a:pt x="782" y="99"/>
                  </a:lnTo>
                  <a:lnTo>
                    <a:pt x="782" y="97"/>
                  </a:lnTo>
                  <a:lnTo>
                    <a:pt x="784" y="97"/>
                  </a:lnTo>
                  <a:lnTo>
                    <a:pt x="785" y="94"/>
                  </a:lnTo>
                  <a:close/>
                  <a:moveTo>
                    <a:pt x="942" y="94"/>
                  </a:moveTo>
                  <a:lnTo>
                    <a:pt x="945" y="94"/>
                  </a:lnTo>
                  <a:lnTo>
                    <a:pt x="953" y="97"/>
                  </a:lnTo>
                  <a:lnTo>
                    <a:pt x="953" y="97"/>
                  </a:lnTo>
                  <a:lnTo>
                    <a:pt x="954" y="97"/>
                  </a:lnTo>
                  <a:lnTo>
                    <a:pt x="954" y="99"/>
                  </a:lnTo>
                  <a:lnTo>
                    <a:pt x="954" y="100"/>
                  </a:lnTo>
                  <a:lnTo>
                    <a:pt x="954" y="100"/>
                  </a:lnTo>
                  <a:lnTo>
                    <a:pt x="953" y="102"/>
                  </a:lnTo>
                  <a:lnTo>
                    <a:pt x="953" y="104"/>
                  </a:lnTo>
                  <a:lnTo>
                    <a:pt x="953" y="108"/>
                  </a:lnTo>
                  <a:lnTo>
                    <a:pt x="953" y="112"/>
                  </a:lnTo>
                  <a:lnTo>
                    <a:pt x="953" y="113"/>
                  </a:lnTo>
                  <a:lnTo>
                    <a:pt x="951" y="116"/>
                  </a:lnTo>
                  <a:lnTo>
                    <a:pt x="949" y="118"/>
                  </a:lnTo>
                  <a:lnTo>
                    <a:pt x="949" y="118"/>
                  </a:lnTo>
                  <a:lnTo>
                    <a:pt x="943" y="119"/>
                  </a:lnTo>
                  <a:lnTo>
                    <a:pt x="940" y="121"/>
                  </a:lnTo>
                  <a:lnTo>
                    <a:pt x="935" y="121"/>
                  </a:lnTo>
                  <a:lnTo>
                    <a:pt x="931" y="121"/>
                  </a:lnTo>
                  <a:lnTo>
                    <a:pt x="927" y="121"/>
                  </a:lnTo>
                  <a:lnTo>
                    <a:pt x="926" y="121"/>
                  </a:lnTo>
                  <a:lnTo>
                    <a:pt x="926" y="121"/>
                  </a:lnTo>
                  <a:lnTo>
                    <a:pt x="924" y="119"/>
                  </a:lnTo>
                  <a:lnTo>
                    <a:pt x="923" y="118"/>
                  </a:lnTo>
                  <a:lnTo>
                    <a:pt x="923" y="115"/>
                  </a:lnTo>
                  <a:lnTo>
                    <a:pt x="921" y="110"/>
                  </a:lnTo>
                  <a:lnTo>
                    <a:pt x="921" y="110"/>
                  </a:lnTo>
                  <a:lnTo>
                    <a:pt x="923" y="107"/>
                  </a:lnTo>
                  <a:lnTo>
                    <a:pt x="924" y="104"/>
                  </a:lnTo>
                  <a:lnTo>
                    <a:pt x="926" y="100"/>
                  </a:lnTo>
                  <a:lnTo>
                    <a:pt x="929" y="97"/>
                  </a:lnTo>
                  <a:lnTo>
                    <a:pt x="931" y="96"/>
                  </a:lnTo>
                  <a:lnTo>
                    <a:pt x="932" y="96"/>
                  </a:lnTo>
                  <a:lnTo>
                    <a:pt x="935" y="94"/>
                  </a:lnTo>
                  <a:lnTo>
                    <a:pt x="937" y="94"/>
                  </a:lnTo>
                  <a:lnTo>
                    <a:pt x="938" y="94"/>
                  </a:lnTo>
                  <a:lnTo>
                    <a:pt x="940" y="94"/>
                  </a:lnTo>
                  <a:lnTo>
                    <a:pt x="942" y="94"/>
                  </a:lnTo>
                  <a:close/>
                  <a:moveTo>
                    <a:pt x="897" y="94"/>
                  </a:moveTo>
                  <a:lnTo>
                    <a:pt x="899" y="94"/>
                  </a:lnTo>
                  <a:lnTo>
                    <a:pt x="899" y="96"/>
                  </a:lnTo>
                  <a:lnTo>
                    <a:pt x="897" y="97"/>
                  </a:lnTo>
                  <a:lnTo>
                    <a:pt x="896" y="97"/>
                  </a:lnTo>
                  <a:lnTo>
                    <a:pt x="894" y="96"/>
                  </a:lnTo>
                  <a:lnTo>
                    <a:pt x="894" y="96"/>
                  </a:lnTo>
                  <a:lnTo>
                    <a:pt x="894" y="94"/>
                  </a:lnTo>
                  <a:lnTo>
                    <a:pt x="897" y="94"/>
                  </a:lnTo>
                  <a:close/>
                  <a:moveTo>
                    <a:pt x="522" y="88"/>
                  </a:moveTo>
                  <a:lnTo>
                    <a:pt x="525" y="88"/>
                  </a:lnTo>
                  <a:lnTo>
                    <a:pt x="527" y="88"/>
                  </a:lnTo>
                  <a:lnTo>
                    <a:pt x="528" y="89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7" y="93"/>
                  </a:lnTo>
                  <a:lnTo>
                    <a:pt x="527" y="93"/>
                  </a:lnTo>
                  <a:lnTo>
                    <a:pt x="525" y="93"/>
                  </a:lnTo>
                  <a:lnTo>
                    <a:pt x="524" y="91"/>
                  </a:lnTo>
                  <a:lnTo>
                    <a:pt x="522" y="89"/>
                  </a:lnTo>
                  <a:lnTo>
                    <a:pt x="521" y="89"/>
                  </a:lnTo>
                  <a:lnTo>
                    <a:pt x="521" y="88"/>
                  </a:lnTo>
                  <a:lnTo>
                    <a:pt x="521" y="88"/>
                  </a:lnTo>
                  <a:lnTo>
                    <a:pt x="522" y="88"/>
                  </a:lnTo>
                  <a:close/>
                  <a:moveTo>
                    <a:pt x="951" y="85"/>
                  </a:moveTo>
                  <a:lnTo>
                    <a:pt x="954" y="85"/>
                  </a:lnTo>
                  <a:lnTo>
                    <a:pt x="954" y="86"/>
                  </a:lnTo>
                  <a:lnTo>
                    <a:pt x="956" y="89"/>
                  </a:lnTo>
                  <a:lnTo>
                    <a:pt x="957" y="89"/>
                  </a:lnTo>
                  <a:lnTo>
                    <a:pt x="957" y="91"/>
                  </a:lnTo>
                  <a:lnTo>
                    <a:pt x="957" y="91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6" y="94"/>
                  </a:lnTo>
                  <a:lnTo>
                    <a:pt x="956" y="94"/>
                  </a:lnTo>
                  <a:lnTo>
                    <a:pt x="954" y="93"/>
                  </a:lnTo>
                  <a:lnTo>
                    <a:pt x="949" y="91"/>
                  </a:lnTo>
                  <a:lnTo>
                    <a:pt x="949" y="89"/>
                  </a:lnTo>
                  <a:lnTo>
                    <a:pt x="949" y="88"/>
                  </a:lnTo>
                  <a:lnTo>
                    <a:pt x="949" y="88"/>
                  </a:lnTo>
                  <a:lnTo>
                    <a:pt x="949" y="86"/>
                  </a:lnTo>
                  <a:lnTo>
                    <a:pt x="951" y="85"/>
                  </a:lnTo>
                  <a:lnTo>
                    <a:pt x="951" y="85"/>
                  </a:lnTo>
                  <a:close/>
                  <a:moveTo>
                    <a:pt x="565" y="82"/>
                  </a:moveTo>
                  <a:lnTo>
                    <a:pt x="566" y="83"/>
                  </a:lnTo>
                  <a:lnTo>
                    <a:pt x="568" y="83"/>
                  </a:lnTo>
                  <a:lnTo>
                    <a:pt x="568" y="83"/>
                  </a:lnTo>
                  <a:lnTo>
                    <a:pt x="568" y="85"/>
                  </a:lnTo>
                  <a:lnTo>
                    <a:pt x="568" y="86"/>
                  </a:lnTo>
                  <a:lnTo>
                    <a:pt x="568" y="86"/>
                  </a:lnTo>
                  <a:lnTo>
                    <a:pt x="566" y="88"/>
                  </a:lnTo>
                  <a:lnTo>
                    <a:pt x="566" y="88"/>
                  </a:lnTo>
                  <a:lnTo>
                    <a:pt x="565" y="88"/>
                  </a:lnTo>
                  <a:lnTo>
                    <a:pt x="560" y="86"/>
                  </a:lnTo>
                  <a:lnTo>
                    <a:pt x="560" y="85"/>
                  </a:lnTo>
                  <a:lnTo>
                    <a:pt x="560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5" y="82"/>
                  </a:lnTo>
                  <a:close/>
                  <a:moveTo>
                    <a:pt x="585" y="77"/>
                  </a:moveTo>
                  <a:lnTo>
                    <a:pt x="587" y="77"/>
                  </a:lnTo>
                  <a:lnTo>
                    <a:pt x="588" y="77"/>
                  </a:lnTo>
                  <a:lnTo>
                    <a:pt x="588" y="78"/>
                  </a:lnTo>
                  <a:lnTo>
                    <a:pt x="590" y="78"/>
                  </a:lnTo>
                  <a:lnTo>
                    <a:pt x="590" y="80"/>
                  </a:lnTo>
                  <a:lnTo>
                    <a:pt x="590" y="82"/>
                  </a:lnTo>
                  <a:lnTo>
                    <a:pt x="590" y="83"/>
                  </a:lnTo>
                  <a:lnTo>
                    <a:pt x="588" y="83"/>
                  </a:lnTo>
                  <a:lnTo>
                    <a:pt x="588" y="85"/>
                  </a:lnTo>
                  <a:lnTo>
                    <a:pt x="587" y="85"/>
                  </a:lnTo>
                  <a:lnTo>
                    <a:pt x="587" y="83"/>
                  </a:lnTo>
                  <a:lnTo>
                    <a:pt x="587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4" y="83"/>
                  </a:lnTo>
                  <a:lnTo>
                    <a:pt x="584" y="82"/>
                  </a:lnTo>
                  <a:lnTo>
                    <a:pt x="584" y="80"/>
                  </a:lnTo>
                  <a:lnTo>
                    <a:pt x="585" y="78"/>
                  </a:lnTo>
                  <a:lnTo>
                    <a:pt x="585" y="78"/>
                  </a:lnTo>
                  <a:lnTo>
                    <a:pt x="584" y="77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5" y="77"/>
                  </a:lnTo>
                  <a:close/>
                  <a:moveTo>
                    <a:pt x="592" y="74"/>
                  </a:moveTo>
                  <a:lnTo>
                    <a:pt x="592" y="74"/>
                  </a:lnTo>
                  <a:lnTo>
                    <a:pt x="593" y="75"/>
                  </a:lnTo>
                  <a:lnTo>
                    <a:pt x="593" y="77"/>
                  </a:lnTo>
                  <a:lnTo>
                    <a:pt x="593" y="77"/>
                  </a:lnTo>
                  <a:lnTo>
                    <a:pt x="593" y="78"/>
                  </a:lnTo>
                  <a:lnTo>
                    <a:pt x="592" y="78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90" y="75"/>
                  </a:lnTo>
                  <a:lnTo>
                    <a:pt x="590" y="75"/>
                  </a:lnTo>
                  <a:lnTo>
                    <a:pt x="590" y="74"/>
                  </a:lnTo>
                  <a:lnTo>
                    <a:pt x="592" y="74"/>
                  </a:lnTo>
                  <a:close/>
                  <a:moveTo>
                    <a:pt x="729" y="67"/>
                  </a:moveTo>
                  <a:lnTo>
                    <a:pt x="729" y="67"/>
                  </a:lnTo>
                  <a:lnTo>
                    <a:pt x="730" y="69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72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71"/>
                  </a:lnTo>
                  <a:lnTo>
                    <a:pt x="727" y="71"/>
                  </a:lnTo>
                  <a:lnTo>
                    <a:pt x="727" y="71"/>
                  </a:lnTo>
                  <a:lnTo>
                    <a:pt x="727" y="69"/>
                  </a:lnTo>
                  <a:lnTo>
                    <a:pt x="727" y="69"/>
                  </a:lnTo>
                  <a:lnTo>
                    <a:pt x="729" y="67"/>
                  </a:lnTo>
                  <a:close/>
                  <a:moveTo>
                    <a:pt x="905" y="67"/>
                  </a:moveTo>
                  <a:lnTo>
                    <a:pt x="907" y="67"/>
                  </a:lnTo>
                  <a:lnTo>
                    <a:pt x="907" y="67"/>
                  </a:lnTo>
                  <a:lnTo>
                    <a:pt x="907" y="67"/>
                  </a:lnTo>
                  <a:lnTo>
                    <a:pt x="908" y="69"/>
                  </a:lnTo>
                  <a:lnTo>
                    <a:pt x="908" y="69"/>
                  </a:lnTo>
                  <a:lnTo>
                    <a:pt x="907" y="71"/>
                  </a:lnTo>
                  <a:lnTo>
                    <a:pt x="905" y="72"/>
                  </a:lnTo>
                  <a:lnTo>
                    <a:pt x="904" y="74"/>
                  </a:lnTo>
                  <a:lnTo>
                    <a:pt x="904" y="74"/>
                  </a:lnTo>
                  <a:lnTo>
                    <a:pt x="904" y="75"/>
                  </a:lnTo>
                  <a:lnTo>
                    <a:pt x="902" y="75"/>
                  </a:lnTo>
                  <a:lnTo>
                    <a:pt x="901" y="77"/>
                  </a:lnTo>
                  <a:lnTo>
                    <a:pt x="901" y="78"/>
                  </a:lnTo>
                  <a:lnTo>
                    <a:pt x="899" y="80"/>
                  </a:lnTo>
                  <a:lnTo>
                    <a:pt x="896" y="80"/>
                  </a:lnTo>
                  <a:lnTo>
                    <a:pt x="894" y="82"/>
                  </a:lnTo>
                  <a:lnTo>
                    <a:pt x="893" y="82"/>
                  </a:lnTo>
                  <a:lnTo>
                    <a:pt x="891" y="82"/>
                  </a:lnTo>
                  <a:lnTo>
                    <a:pt x="891" y="80"/>
                  </a:lnTo>
                  <a:lnTo>
                    <a:pt x="891" y="80"/>
                  </a:lnTo>
                  <a:lnTo>
                    <a:pt x="891" y="78"/>
                  </a:lnTo>
                  <a:lnTo>
                    <a:pt x="891" y="78"/>
                  </a:lnTo>
                  <a:lnTo>
                    <a:pt x="893" y="77"/>
                  </a:lnTo>
                  <a:lnTo>
                    <a:pt x="893" y="75"/>
                  </a:lnTo>
                  <a:lnTo>
                    <a:pt x="894" y="75"/>
                  </a:lnTo>
                  <a:lnTo>
                    <a:pt x="897" y="74"/>
                  </a:lnTo>
                  <a:lnTo>
                    <a:pt x="897" y="74"/>
                  </a:lnTo>
                  <a:lnTo>
                    <a:pt x="899" y="71"/>
                  </a:lnTo>
                  <a:lnTo>
                    <a:pt x="901" y="71"/>
                  </a:lnTo>
                  <a:lnTo>
                    <a:pt x="902" y="71"/>
                  </a:lnTo>
                  <a:lnTo>
                    <a:pt x="902" y="71"/>
                  </a:lnTo>
                  <a:lnTo>
                    <a:pt x="901" y="69"/>
                  </a:lnTo>
                  <a:lnTo>
                    <a:pt x="901" y="69"/>
                  </a:lnTo>
                  <a:lnTo>
                    <a:pt x="902" y="69"/>
                  </a:lnTo>
                  <a:lnTo>
                    <a:pt x="902" y="67"/>
                  </a:lnTo>
                  <a:lnTo>
                    <a:pt x="905" y="67"/>
                  </a:lnTo>
                  <a:close/>
                  <a:moveTo>
                    <a:pt x="735" y="66"/>
                  </a:moveTo>
                  <a:lnTo>
                    <a:pt x="735" y="66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2" y="71"/>
                  </a:lnTo>
                  <a:lnTo>
                    <a:pt x="730" y="69"/>
                  </a:lnTo>
                  <a:lnTo>
                    <a:pt x="730" y="67"/>
                  </a:lnTo>
                  <a:lnTo>
                    <a:pt x="732" y="67"/>
                  </a:lnTo>
                  <a:lnTo>
                    <a:pt x="732" y="67"/>
                  </a:lnTo>
                  <a:lnTo>
                    <a:pt x="733" y="66"/>
                  </a:lnTo>
                  <a:lnTo>
                    <a:pt x="733" y="67"/>
                  </a:lnTo>
                  <a:lnTo>
                    <a:pt x="735" y="66"/>
                  </a:lnTo>
                  <a:close/>
                  <a:moveTo>
                    <a:pt x="923" y="66"/>
                  </a:moveTo>
                  <a:lnTo>
                    <a:pt x="924" y="66"/>
                  </a:lnTo>
                  <a:lnTo>
                    <a:pt x="926" y="67"/>
                  </a:lnTo>
                  <a:lnTo>
                    <a:pt x="929" y="67"/>
                  </a:lnTo>
                  <a:lnTo>
                    <a:pt x="931" y="67"/>
                  </a:lnTo>
                  <a:lnTo>
                    <a:pt x="931" y="67"/>
                  </a:lnTo>
                  <a:lnTo>
                    <a:pt x="931" y="69"/>
                  </a:lnTo>
                  <a:lnTo>
                    <a:pt x="931" y="69"/>
                  </a:lnTo>
                  <a:lnTo>
                    <a:pt x="929" y="71"/>
                  </a:lnTo>
                  <a:lnTo>
                    <a:pt x="927" y="72"/>
                  </a:lnTo>
                  <a:lnTo>
                    <a:pt x="927" y="72"/>
                  </a:lnTo>
                  <a:lnTo>
                    <a:pt x="926" y="74"/>
                  </a:lnTo>
                  <a:lnTo>
                    <a:pt x="924" y="74"/>
                  </a:lnTo>
                  <a:lnTo>
                    <a:pt x="923" y="74"/>
                  </a:lnTo>
                  <a:lnTo>
                    <a:pt x="921" y="74"/>
                  </a:lnTo>
                  <a:lnTo>
                    <a:pt x="921" y="72"/>
                  </a:lnTo>
                  <a:lnTo>
                    <a:pt x="920" y="71"/>
                  </a:lnTo>
                  <a:lnTo>
                    <a:pt x="921" y="69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3" y="66"/>
                  </a:lnTo>
                  <a:close/>
                  <a:moveTo>
                    <a:pt x="574" y="63"/>
                  </a:moveTo>
                  <a:lnTo>
                    <a:pt x="576" y="63"/>
                  </a:lnTo>
                  <a:lnTo>
                    <a:pt x="577" y="64"/>
                  </a:lnTo>
                  <a:lnTo>
                    <a:pt x="579" y="64"/>
                  </a:lnTo>
                  <a:lnTo>
                    <a:pt x="579" y="66"/>
                  </a:lnTo>
                  <a:lnTo>
                    <a:pt x="577" y="66"/>
                  </a:lnTo>
                  <a:lnTo>
                    <a:pt x="577" y="66"/>
                  </a:lnTo>
                  <a:lnTo>
                    <a:pt x="577" y="67"/>
                  </a:lnTo>
                  <a:lnTo>
                    <a:pt x="576" y="67"/>
                  </a:lnTo>
                  <a:lnTo>
                    <a:pt x="576" y="67"/>
                  </a:lnTo>
                  <a:lnTo>
                    <a:pt x="574" y="67"/>
                  </a:lnTo>
                  <a:lnTo>
                    <a:pt x="574" y="67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4"/>
                  </a:lnTo>
                  <a:lnTo>
                    <a:pt x="574" y="64"/>
                  </a:lnTo>
                  <a:lnTo>
                    <a:pt x="574" y="64"/>
                  </a:lnTo>
                  <a:lnTo>
                    <a:pt x="574" y="63"/>
                  </a:lnTo>
                  <a:lnTo>
                    <a:pt x="574" y="63"/>
                  </a:lnTo>
                  <a:close/>
                  <a:moveTo>
                    <a:pt x="655" y="61"/>
                  </a:moveTo>
                  <a:lnTo>
                    <a:pt x="655" y="61"/>
                  </a:lnTo>
                  <a:lnTo>
                    <a:pt x="656" y="63"/>
                  </a:lnTo>
                  <a:lnTo>
                    <a:pt x="658" y="63"/>
                  </a:lnTo>
                  <a:lnTo>
                    <a:pt x="659" y="64"/>
                  </a:lnTo>
                  <a:lnTo>
                    <a:pt x="659" y="66"/>
                  </a:lnTo>
                  <a:lnTo>
                    <a:pt x="659" y="66"/>
                  </a:lnTo>
                  <a:lnTo>
                    <a:pt x="659" y="67"/>
                  </a:lnTo>
                  <a:lnTo>
                    <a:pt x="658" y="69"/>
                  </a:lnTo>
                  <a:lnTo>
                    <a:pt x="658" y="69"/>
                  </a:lnTo>
                  <a:lnTo>
                    <a:pt x="656" y="69"/>
                  </a:lnTo>
                  <a:lnTo>
                    <a:pt x="655" y="69"/>
                  </a:lnTo>
                  <a:lnTo>
                    <a:pt x="655" y="67"/>
                  </a:lnTo>
                  <a:lnTo>
                    <a:pt x="656" y="67"/>
                  </a:lnTo>
                  <a:lnTo>
                    <a:pt x="656" y="66"/>
                  </a:lnTo>
                  <a:lnTo>
                    <a:pt x="656" y="64"/>
                  </a:lnTo>
                  <a:lnTo>
                    <a:pt x="655" y="64"/>
                  </a:lnTo>
                  <a:lnTo>
                    <a:pt x="655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5" y="64"/>
                  </a:lnTo>
                  <a:lnTo>
                    <a:pt x="653" y="66"/>
                  </a:lnTo>
                  <a:lnTo>
                    <a:pt x="653" y="67"/>
                  </a:lnTo>
                  <a:lnTo>
                    <a:pt x="653" y="69"/>
                  </a:lnTo>
                  <a:lnTo>
                    <a:pt x="651" y="67"/>
                  </a:lnTo>
                  <a:lnTo>
                    <a:pt x="651" y="67"/>
                  </a:lnTo>
                  <a:lnTo>
                    <a:pt x="651" y="66"/>
                  </a:lnTo>
                  <a:lnTo>
                    <a:pt x="651" y="66"/>
                  </a:lnTo>
                  <a:lnTo>
                    <a:pt x="651" y="64"/>
                  </a:lnTo>
                  <a:lnTo>
                    <a:pt x="651" y="63"/>
                  </a:lnTo>
                  <a:lnTo>
                    <a:pt x="653" y="61"/>
                  </a:lnTo>
                  <a:lnTo>
                    <a:pt x="655" y="61"/>
                  </a:lnTo>
                  <a:close/>
                  <a:moveTo>
                    <a:pt x="27" y="61"/>
                  </a:moveTo>
                  <a:lnTo>
                    <a:pt x="29" y="61"/>
                  </a:lnTo>
                  <a:lnTo>
                    <a:pt x="30" y="61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4"/>
                  </a:lnTo>
                  <a:lnTo>
                    <a:pt x="25" y="63"/>
                  </a:lnTo>
                  <a:lnTo>
                    <a:pt x="25" y="63"/>
                  </a:lnTo>
                  <a:lnTo>
                    <a:pt x="27" y="61"/>
                  </a:lnTo>
                  <a:close/>
                  <a:moveTo>
                    <a:pt x="1057" y="60"/>
                  </a:moveTo>
                  <a:lnTo>
                    <a:pt x="1058" y="60"/>
                  </a:lnTo>
                  <a:lnTo>
                    <a:pt x="1060" y="61"/>
                  </a:lnTo>
                  <a:lnTo>
                    <a:pt x="1058" y="63"/>
                  </a:lnTo>
                  <a:lnTo>
                    <a:pt x="1057" y="64"/>
                  </a:lnTo>
                  <a:lnTo>
                    <a:pt x="1057" y="64"/>
                  </a:lnTo>
                  <a:lnTo>
                    <a:pt x="1054" y="63"/>
                  </a:lnTo>
                  <a:lnTo>
                    <a:pt x="1052" y="61"/>
                  </a:lnTo>
                  <a:lnTo>
                    <a:pt x="1055" y="61"/>
                  </a:lnTo>
                  <a:lnTo>
                    <a:pt x="1055" y="60"/>
                  </a:lnTo>
                  <a:lnTo>
                    <a:pt x="1057" y="60"/>
                  </a:lnTo>
                  <a:close/>
                  <a:moveTo>
                    <a:pt x="908" y="58"/>
                  </a:moveTo>
                  <a:lnTo>
                    <a:pt x="908" y="58"/>
                  </a:lnTo>
                  <a:lnTo>
                    <a:pt x="910" y="60"/>
                  </a:lnTo>
                  <a:lnTo>
                    <a:pt x="912" y="60"/>
                  </a:lnTo>
                  <a:lnTo>
                    <a:pt x="912" y="61"/>
                  </a:lnTo>
                  <a:lnTo>
                    <a:pt x="910" y="61"/>
                  </a:lnTo>
                  <a:lnTo>
                    <a:pt x="907" y="63"/>
                  </a:lnTo>
                  <a:lnTo>
                    <a:pt x="904" y="64"/>
                  </a:lnTo>
                  <a:lnTo>
                    <a:pt x="904" y="64"/>
                  </a:lnTo>
                  <a:lnTo>
                    <a:pt x="902" y="64"/>
                  </a:lnTo>
                  <a:lnTo>
                    <a:pt x="899" y="66"/>
                  </a:lnTo>
                  <a:lnTo>
                    <a:pt x="899" y="64"/>
                  </a:lnTo>
                  <a:lnTo>
                    <a:pt x="899" y="64"/>
                  </a:lnTo>
                  <a:lnTo>
                    <a:pt x="902" y="61"/>
                  </a:lnTo>
                  <a:lnTo>
                    <a:pt x="905" y="61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8" y="58"/>
                  </a:lnTo>
                  <a:close/>
                  <a:moveTo>
                    <a:pt x="888" y="56"/>
                  </a:moveTo>
                  <a:lnTo>
                    <a:pt x="891" y="56"/>
                  </a:lnTo>
                  <a:lnTo>
                    <a:pt x="891" y="58"/>
                  </a:lnTo>
                  <a:lnTo>
                    <a:pt x="891" y="60"/>
                  </a:lnTo>
                  <a:lnTo>
                    <a:pt x="891" y="60"/>
                  </a:lnTo>
                  <a:lnTo>
                    <a:pt x="888" y="61"/>
                  </a:lnTo>
                  <a:lnTo>
                    <a:pt x="883" y="61"/>
                  </a:lnTo>
                  <a:lnTo>
                    <a:pt x="882" y="61"/>
                  </a:lnTo>
                  <a:lnTo>
                    <a:pt x="883" y="63"/>
                  </a:lnTo>
                  <a:lnTo>
                    <a:pt x="883" y="64"/>
                  </a:lnTo>
                  <a:lnTo>
                    <a:pt x="883" y="64"/>
                  </a:lnTo>
                  <a:lnTo>
                    <a:pt x="882" y="64"/>
                  </a:lnTo>
                  <a:lnTo>
                    <a:pt x="880" y="64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7" y="63"/>
                  </a:lnTo>
                  <a:lnTo>
                    <a:pt x="877" y="61"/>
                  </a:lnTo>
                  <a:lnTo>
                    <a:pt x="875" y="61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2" y="58"/>
                  </a:lnTo>
                  <a:lnTo>
                    <a:pt x="872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6"/>
                  </a:lnTo>
                  <a:lnTo>
                    <a:pt x="879" y="56"/>
                  </a:lnTo>
                  <a:lnTo>
                    <a:pt x="879" y="56"/>
                  </a:lnTo>
                  <a:lnTo>
                    <a:pt x="880" y="58"/>
                  </a:lnTo>
                  <a:lnTo>
                    <a:pt x="880" y="58"/>
                  </a:lnTo>
                  <a:lnTo>
                    <a:pt x="882" y="58"/>
                  </a:lnTo>
                  <a:lnTo>
                    <a:pt x="883" y="58"/>
                  </a:lnTo>
                  <a:lnTo>
                    <a:pt x="885" y="58"/>
                  </a:lnTo>
                  <a:lnTo>
                    <a:pt x="886" y="56"/>
                  </a:lnTo>
                  <a:lnTo>
                    <a:pt x="888" y="56"/>
                  </a:lnTo>
                  <a:close/>
                  <a:moveTo>
                    <a:pt x="625" y="55"/>
                  </a:moveTo>
                  <a:lnTo>
                    <a:pt x="626" y="56"/>
                  </a:lnTo>
                  <a:lnTo>
                    <a:pt x="628" y="56"/>
                  </a:lnTo>
                  <a:lnTo>
                    <a:pt x="631" y="58"/>
                  </a:lnTo>
                  <a:lnTo>
                    <a:pt x="631" y="60"/>
                  </a:lnTo>
                  <a:lnTo>
                    <a:pt x="631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6" y="61"/>
                  </a:lnTo>
                  <a:lnTo>
                    <a:pt x="637" y="63"/>
                  </a:lnTo>
                  <a:lnTo>
                    <a:pt x="639" y="64"/>
                  </a:lnTo>
                  <a:lnTo>
                    <a:pt x="640" y="66"/>
                  </a:lnTo>
                  <a:lnTo>
                    <a:pt x="647" y="69"/>
                  </a:lnTo>
                  <a:lnTo>
                    <a:pt x="648" y="71"/>
                  </a:lnTo>
                  <a:lnTo>
                    <a:pt x="650" y="74"/>
                  </a:lnTo>
                  <a:lnTo>
                    <a:pt x="651" y="77"/>
                  </a:lnTo>
                  <a:lnTo>
                    <a:pt x="653" y="78"/>
                  </a:lnTo>
                  <a:lnTo>
                    <a:pt x="655" y="80"/>
                  </a:lnTo>
                  <a:lnTo>
                    <a:pt x="658" y="82"/>
                  </a:lnTo>
                  <a:lnTo>
                    <a:pt x="659" y="80"/>
                  </a:lnTo>
                  <a:lnTo>
                    <a:pt x="659" y="80"/>
                  </a:lnTo>
                  <a:lnTo>
                    <a:pt x="661" y="80"/>
                  </a:lnTo>
                  <a:lnTo>
                    <a:pt x="661" y="82"/>
                  </a:lnTo>
                  <a:lnTo>
                    <a:pt x="661" y="82"/>
                  </a:lnTo>
                  <a:lnTo>
                    <a:pt x="661" y="83"/>
                  </a:lnTo>
                  <a:lnTo>
                    <a:pt x="659" y="83"/>
                  </a:lnTo>
                  <a:lnTo>
                    <a:pt x="656" y="83"/>
                  </a:lnTo>
                  <a:lnTo>
                    <a:pt x="656" y="85"/>
                  </a:lnTo>
                  <a:lnTo>
                    <a:pt x="655" y="85"/>
                  </a:lnTo>
                  <a:lnTo>
                    <a:pt x="653" y="86"/>
                  </a:lnTo>
                  <a:lnTo>
                    <a:pt x="650" y="88"/>
                  </a:lnTo>
                  <a:lnTo>
                    <a:pt x="647" y="89"/>
                  </a:lnTo>
                  <a:lnTo>
                    <a:pt x="645" y="91"/>
                  </a:lnTo>
                  <a:lnTo>
                    <a:pt x="642" y="91"/>
                  </a:lnTo>
                  <a:lnTo>
                    <a:pt x="636" y="89"/>
                  </a:lnTo>
                  <a:lnTo>
                    <a:pt x="633" y="89"/>
                  </a:lnTo>
                  <a:lnTo>
                    <a:pt x="629" y="89"/>
                  </a:lnTo>
                  <a:lnTo>
                    <a:pt x="626" y="86"/>
                  </a:lnTo>
                  <a:lnTo>
                    <a:pt x="623" y="86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2"/>
                  </a:lnTo>
                  <a:lnTo>
                    <a:pt x="618" y="82"/>
                  </a:lnTo>
                  <a:lnTo>
                    <a:pt x="617" y="82"/>
                  </a:lnTo>
                  <a:lnTo>
                    <a:pt x="617" y="82"/>
                  </a:lnTo>
                  <a:lnTo>
                    <a:pt x="615" y="82"/>
                  </a:lnTo>
                  <a:lnTo>
                    <a:pt x="614" y="83"/>
                  </a:lnTo>
                  <a:lnTo>
                    <a:pt x="612" y="82"/>
                  </a:lnTo>
                  <a:lnTo>
                    <a:pt x="610" y="82"/>
                  </a:lnTo>
                  <a:lnTo>
                    <a:pt x="610" y="82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78"/>
                  </a:lnTo>
                  <a:lnTo>
                    <a:pt x="609" y="78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4" y="80"/>
                  </a:lnTo>
                  <a:lnTo>
                    <a:pt x="603" y="80"/>
                  </a:lnTo>
                  <a:lnTo>
                    <a:pt x="601" y="80"/>
                  </a:lnTo>
                  <a:lnTo>
                    <a:pt x="601" y="78"/>
                  </a:lnTo>
                  <a:lnTo>
                    <a:pt x="599" y="77"/>
                  </a:lnTo>
                  <a:lnTo>
                    <a:pt x="599" y="75"/>
                  </a:lnTo>
                  <a:lnTo>
                    <a:pt x="599" y="75"/>
                  </a:lnTo>
                  <a:lnTo>
                    <a:pt x="601" y="74"/>
                  </a:lnTo>
                  <a:lnTo>
                    <a:pt x="606" y="74"/>
                  </a:lnTo>
                  <a:lnTo>
                    <a:pt x="609" y="74"/>
                  </a:lnTo>
                  <a:lnTo>
                    <a:pt x="612" y="72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7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5" y="66"/>
                  </a:lnTo>
                  <a:lnTo>
                    <a:pt x="615" y="64"/>
                  </a:lnTo>
                  <a:lnTo>
                    <a:pt x="614" y="64"/>
                  </a:lnTo>
                  <a:lnTo>
                    <a:pt x="614" y="63"/>
                  </a:lnTo>
                  <a:lnTo>
                    <a:pt x="614" y="63"/>
                  </a:lnTo>
                  <a:lnTo>
                    <a:pt x="615" y="63"/>
                  </a:lnTo>
                  <a:lnTo>
                    <a:pt x="617" y="63"/>
                  </a:lnTo>
                  <a:lnTo>
                    <a:pt x="618" y="64"/>
                  </a:lnTo>
                  <a:lnTo>
                    <a:pt x="620" y="66"/>
                  </a:lnTo>
                  <a:lnTo>
                    <a:pt x="621" y="66"/>
                  </a:lnTo>
                  <a:lnTo>
                    <a:pt x="620" y="64"/>
                  </a:lnTo>
                  <a:lnTo>
                    <a:pt x="618" y="61"/>
                  </a:lnTo>
                  <a:lnTo>
                    <a:pt x="618" y="60"/>
                  </a:lnTo>
                  <a:lnTo>
                    <a:pt x="618" y="60"/>
                  </a:lnTo>
                  <a:lnTo>
                    <a:pt x="618" y="58"/>
                  </a:lnTo>
                  <a:lnTo>
                    <a:pt x="618" y="58"/>
                  </a:lnTo>
                  <a:lnTo>
                    <a:pt x="620" y="56"/>
                  </a:lnTo>
                  <a:lnTo>
                    <a:pt x="621" y="56"/>
                  </a:lnTo>
                  <a:lnTo>
                    <a:pt x="623" y="55"/>
                  </a:lnTo>
                  <a:lnTo>
                    <a:pt x="625" y="55"/>
                  </a:lnTo>
                  <a:close/>
                  <a:moveTo>
                    <a:pt x="779" y="49"/>
                  </a:moveTo>
                  <a:lnTo>
                    <a:pt x="782" y="49"/>
                  </a:lnTo>
                  <a:lnTo>
                    <a:pt x="784" y="49"/>
                  </a:lnTo>
                  <a:lnTo>
                    <a:pt x="785" y="49"/>
                  </a:lnTo>
                  <a:lnTo>
                    <a:pt x="787" y="49"/>
                  </a:lnTo>
                  <a:lnTo>
                    <a:pt x="787" y="50"/>
                  </a:lnTo>
                  <a:lnTo>
                    <a:pt x="789" y="50"/>
                  </a:lnTo>
                  <a:lnTo>
                    <a:pt x="789" y="52"/>
                  </a:lnTo>
                  <a:lnTo>
                    <a:pt x="787" y="52"/>
                  </a:lnTo>
                  <a:lnTo>
                    <a:pt x="785" y="52"/>
                  </a:lnTo>
                  <a:lnTo>
                    <a:pt x="784" y="52"/>
                  </a:lnTo>
                  <a:lnTo>
                    <a:pt x="781" y="52"/>
                  </a:lnTo>
                  <a:lnTo>
                    <a:pt x="781" y="52"/>
                  </a:lnTo>
                  <a:lnTo>
                    <a:pt x="778" y="52"/>
                  </a:lnTo>
                  <a:lnTo>
                    <a:pt x="778" y="50"/>
                  </a:lnTo>
                  <a:lnTo>
                    <a:pt x="776" y="50"/>
                  </a:lnTo>
                  <a:lnTo>
                    <a:pt x="776" y="49"/>
                  </a:lnTo>
                  <a:lnTo>
                    <a:pt x="779" y="49"/>
                  </a:lnTo>
                  <a:lnTo>
                    <a:pt x="779" y="49"/>
                  </a:lnTo>
                  <a:close/>
                  <a:moveTo>
                    <a:pt x="584" y="34"/>
                  </a:moveTo>
                  <a:lnTo>
                    <a:pt x="585" y="34"/>
                  </a:lnTo>
                  <a:lnTo>
                    <a:pt x="587" y="34"/>
                  </a:lnTo>
                  <a:lnTo>
                    <a:pt x="590" y="36"/>
                  </a:lnTo>
                  <a:lnTo>
                    <a:pt x="588" y="36"/>
                  </a:lnTo>
                  <a:lnTo>
                    <a:pt x="588" y="37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5" y="37"/>
                  </a:lnTo>
                  <a:lnTo>
                    <a:pt x="584" y="37"/>
                  </a:lnTo>
                  <a:lnTo>
                    <a:pt x="584" y="37"/>
                  </a:lnTo>
                  <a:lnTo>
                    <a:pt x="584" y="36"/>
                  </a:lnTo>
                  <a:lnTo>
                    <a:pt x="584" y="34"/>
                  </a:lnTo>
                  <a:lnTo>
                    <a:pt x="584" y="34"/>
                  </a:lnTo>
                  <a:close/>
                  <a:moveTo>
                    <a:pt x="670" y="0"/>
                  </a:moveTo>
                  <a:lnTo>
                    <a:pt x="672" y="0"/>
                  </a:lnTo>
                  <a:lnTo>
                    <a:pt x="674" y="1"/>
                  </a:lnTo>
                  <a:lnTo>
                    <a:pt x="674" y="3"/>
                  </a:lnTo>
                  <a:lnTo>
                    <a:pt x="675" y="4"/>
                  </a:lnTo>
                  <a:lnTo>
                    <a:pt x="677" y="6"/>
                  </a:lnTo>
                  <a:lnTo>
                    <a:pt x="678" y="4"/>
                  </a:lnTo>
                  <a:lnTo>
                    <a:pt x="683" y="4"/>
                  </a:lnTo>
                  <a:lnTo>
                    <a:pt x="683" y="6"/>
                  </a:lnTo>
                  <a:lnTo>
                    <a:pt x="683" y="6"/>
                  </a:lnTo>
                  <a:lnTo>
                    <a:pt x="683" y="8"/>
                  </a:lnTo>
                  <a:lnTo>
                    <a:pt x="683" y="9"/>
                  </a:lnTo>
                  <a:lnTo>
                    <a:pt x="686" y="11"/>
                  </a:lnTo>
                  <a:lnTo>
                    <a:pt x="688" y="12"/>
                  </a:lnTo>
                  <a:lnTo>
                    <a:pt x="691" y="14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9"/>
                  </a:lnTo>
                  <a:lnTo>
                    <a:pt x="696" y="22"/>
                  </a:lnTo>
                  <a:lnTo>
                    <a:pt x="696" y="23"/>
                  </a:lnTo>
                  <a:lnTo>
                    <a:pt x="696" y="28"/>
                  </a:lnTo>
                  <a:lnTo>
                    <a:pt x="696" y="28"/>
                  </a:lnTo>
                  <a:lnTo>
                    <a:pt x="694" y="30"/>
                  </a:lnTo>
                  <a:lnTo>
                    <a:pt x="696" y="30"/>
                  </a:lnTo>
                  <a:lnTo>
                    <a:pt x="697" y="31"/>
                  </a:lnTo>
                  <a:lnTo>
                    <a:pt x="699" y="33"/>
                  </a:lnTo>
                  <a:lnTo>
                    <a:pt x="700" y="34"/>
                  </a:lnTo>
                  <a:lnTo>
                    <a:pt x="703" y="34"/>
                  </a:lnTo>
                  <a:lnTo>
                    <a:pt x="703" y="36"/>
                  </a:lnTo>
                  <a:lnTo>
                    <a:pt x="703" y="36"/>
                  </a:lnTo>
                  <a:lnTo>
                    <a:pt x="705" y="39"/>
                  </a:lnTo>
                  <a:lnTo>
                    <a:pt x="708" y="42"/>
                  </a:lnTo>
                  <a:lnTo>
                    <a:pt x="708" y="42"/>
                  </a:lnTo>
                  <a:lnTo>
                    <a:pt x="708" y="44"/>
                  </a:lnTo>
                  <a:lnTo>
                    <a:pt x="708" y="44"/>
                  </a:lnTo>
                  <a:lnTo>
                    <a:pt x="710" y="44"/>
                  </a:lnTo>
                  <a:lnTo>
                    <a:pt x="710" y="44"/>
                  </a:lnTo>
                  <a:lnTo>
                    <a:pt x="711" y="44"/>
                  </a:lnTo>
                  <a:lnTo>
                    <a:pt x="711" y="42"/>
                  </a:lnTo>
                  <a:lnTo>
                    <a:pt x="713" y="44"/>
                  </a:lnTo>
                  <a:lnTo>
                    <a:pt x="713" y="44"/>
                  </a:lnTo>
                  <a:lnTo>
                    <a:pt x="715" y="45"/>
                  </a:lnTo>
                  <a:lnTo>
                    <a:pt x="715" y="47"/>
                  </a:lnTo>
                  <a:lnTo>
                    <a:pt x="715" y="47"/>
                  </a:lnTo>
                  <a:lnTo>
                    <a:pt x="715" y="49"/>
                  </a:lnTo>
                  <a:lnTo>
                    <a:pt x="711" y="49"/>
                  </a:lnTo>
                  <a:lnTo>
                    <a:pt x="708" y="49"/>
                  </a:lnTo>
                  <a:lnTo>
                    <a:pt x="707" y="47"/>
                  </a:lnTo>
                  <a:lnTo>
                    <a:pt x="705" y="47"/>
                  </a:lnTo>
                  <a:lnTo>
                    <a:pt x="705" y="45"/>
                  </a:lnTo>
                  <a:lnTo>
                    <a:pt x="703" y="45"/>
                  </a:lnTo>
                  <a:lnTo>
                    <a:pt x="703" y="47"/>
                  </a:lnTo>
                  <a:lnTo>
                    <a:pt x="702" y="49"/>
                  </a:lnTo>
                  <a:lnTo>
                    <a:pt x="702" y="49"/>
                  </a:lnTo>
                  <a:lnTo>
                    <a:pt x="702" y="50"/>
                  </a:lnTo>
                  <a:lnTo>
                    <a:pt x="707" y="50"/>
                  </a:lnTo>
                  <a:lnTo>
                    <a:pt x="708" y="50"/>
                  </a:lnTo>
                  <a:lnTo>
                    <a:pt x="710" y="50"/>
                  </a:lnTo>
                  <a:lnTo>
                    <a:pt x="708" y="52"/>
                  </a:lnTo>
                  <a:lnTo>
                    <a:pt x="705" y="55"/>
                  </a:lnTo>
                  <a:lnTo>
                    <a:pt x="697" y="60"/>
                  </a:lnTo>
                  <a:lnTo>
                    <a:pt x="696" y="60"/>
                  </a:lnTo>
                  <a:lnTo>
                    <a:pt x="697" y="61"/>
                  </a:lnTo>
                  <a:lnTo>
                    <a:pt x="697" y="61"/>
                  </a:lnTo>
                  <a:lnTo>
                    <a:pt x="699" y="61"/>
                  </a:lnTo>
                  <a:lnTo>
                    <a:pt x="702" y="60"/>
                  </a:lnTo>
                  <a:lnTo>
                    <a:pt x="705" y="60"/>
                  </a:lnTo>
                  <a:lnTo>
                    <a:pt x="705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10" y="64"/>
                  </a:lnTo>
                  <a:lnTo>
                    <a:pt x="713" y="63"/>
                  </a:lnTo>
                  <a:lnTo>
                    <a:pt x="716" y="61"/>
                  </a:lnTo>
                  <a:lnTo>
                    <a:pt x="718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19" y="63"/>
                  </a:lnTo>
                  <a:lnTo>
                    <a:pt x="718" y="64"/>
                  </a:lnTo>
                  <a:lnTo>
                    <a:pt x="718" y="64"/>
                  </a:lnTo>
                  <a:lnTo>
                    <a:pt x="719" y="63"/>
                  </a:lnTo>
                  <a:lnTo>
                    <a:pt x="724" y="64"/>
                  </a:lnTo>
                  <a:lnTo>
                    <a:pt x="727" y="64"/>
                  </a:lnTo>
                  <a:lnTo>
                    <a:pt x="729" y="64"/>
                  </a:lnTo>
                  <a:lnTo>
                    <a:pt x="730" y="64"/>
                  </a:lnTo>
                  <a:lnTo>
                    <a:pt x="732" y="66"/>
                  </a:lnTo>
                  <a:lnTo>
                    <a:pt x="732" y="66"/>
                  </a:lnTo>
                  <a:lnTo>
                    <a:pt x="730" y="66"/>
                  </a:lnTo>
                  <a:lnTo>
                    <a:pt x="729" y="66"/>
                  </a:lnTo>
                  <a:lnTo>
                    <a:pt x="727" y="66"/>
                  </a:lnTo>
                  <a:lnTo>
                    <a:pt x="727" y="67"/>
                  </a:lnTo>
                  <a:lnTo>
                    <a:pt x="726" y="69"/>
                  </a:lnTo>
                  <a:lnTo>
                    <a:pt x="726" y="71"/>
                  </a:lnTo>
                  <a:lnTo>
                    <a:pt x="726" y="71"/>
                  </a:lnTo>
                  <a:lnTo>
                    <a:pt x="722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2" y="69"/>
                  </a:lnTo>
                  <a:lnTo>
                    <a:pt x="721" y="69"/>
                  </a:lnTo>
                  <a:lnTo>
                    <a:pt x="721" y="69"/>
                  </a:lnTo>
                  <a:lnTo>
                    <a:pt x="719" y="71"/>
                  </a:lnTo>
                  <a:lnTo>
                    <a:pt x="727" y="75"/>
                  </a:lnTo>
                  <a:lnTo>
                    <a:pt x="729" y="78"/>
                  </a:lnTo>
                  <a:lnTo>
                    <a:pt x="730" y="80"/>
                  </a:lnTo>
                  <a:lnTo>
                    <a:pt x="730" y="80"/>
                  </a:lnTo>
                  <a:lnTo>
                    <a:pt x="730" y="82"/>
                  </a:lnTo>
                  <a:lnTo>
                    <a:pt x="730" y="83"/>
                  </a:lnTo>
                  <a:lnTo>
                    <a:pt x="730" y="85"/>
                  </a:lnTo>
                  <a:lnTo>
                    <a:pt x="730" y="88"/>
                  </a:lnTo>
                  <a:lnTo>
                    <a:pt x="729" y="91"/>
                  </a:lnTo>
                  <a:lnTo>
                    <a:pt x="730" y="91"/>
                  </a:lnTo>
                  <a:lnTo>
                    <a:pt x="732" y="93"/>
                  </a:lnTo>
                  <a:lnTo>
                    <a:pt x="732" y="94"/>
                  </a:lnTo>
                  <a:lnTo>
                    <a:pt x="733" y="94"/>
                  </a:lnTo>
                  <a:lnTo>
                    <a:pt x="733" y="96"/>
                  </a:lnTo>
                  <a:lnTo>
                    <a:pt x="733" y="96"/>
                  </a:lnTo>
                  <a:lnTo>
                    <a:pt x="735" y="96"/>
                  </a:lnTo>
                  <a:lnTo>
                    <a:pt x="735" y="96"/>
                  </a:lnTo>
                  <a:lnTo>
                    <a:pt x="735" y="94"/>
                  </a:lnTo>
                  <a:lnTo>
                    <a:pt x="737" y="94"/>
                  </a:lnTo>
                  <a:lnTo>
                    <a:pt x="738" y="93"/>
                  </a:lnTo>
                  <a:lnTo>
                    <a:pt x="740" y="89"/>
                  </a:lnTo>
                  <a:lnTo>
                    <a:pt x="740" y="89"/>
                  </a:lnTo>
                  <a:lnTo>
                    <a:pt x="740" y="88"/>
                  </a:lnTo>
                  <a:lnTo>
                    <a:pt x="740" y="86"/>
                  </a:lnTo>
                  <a:lnTo>
                    <a:pt x="741" y="85"/>
                  </a:lnTo>
                  <a:lnTo>
                    <a:pt x="741" y="82"/>
                  </a:lnTo>
                  <a:lnTo>
                    <a:pt x="741" y="78"/>
                  </a:lnTo>
                  <a:lnTo>
                    <a:pt x="743" y="77"/>
                  </a:lnTo>
                  <a:lnTo>
                    <a:pt x="744" y="75"/>
                  </a:lnTo>
                  <a:lnTo>
                    <a:pt x="748" y="72"/>
                  </a:lnTo>
                  <a:lnTo>
                    <a:pt x="748" y="71"/>
                  </a:lnTo>
                  <a:lnTo>
                    <a:pt x="749" y="71"/>
                  </a:lnTo>
                  <a:lnTo>
                    <a:pt x="751" y="71"/>
                  </a:lnTo>
                  <a:lnTo>
                    <a:pt x="752" y="72"/>
                  </a:lnTo>
                  <a:lnTo>
                    <a:pt x="756" y="74"/>
                  </a:lnTo>
                  <a:lnTo>
                    <a:pt x="757" y="75"/>
                  </a:lnTo>
                  <a:lnTo>
                    <a:pt x="762" y="78"/>
                  </a:lnTo>
                  <a:lnTo>
                    <a:pt x="763" y="80"/>
                  </a:lnTo>
                  <a:lnTo>
                    <a:pt x="767" y="82"/>
                  </a:lnTo>
                  <a:lnTo>
                    <a:pt x="767" y="85"/>
                  </a:lnTo>
                  <a:lnTo>
                    <a:pt x="768" y="88"/>
                  </a:lnTo>
                  <a:lnTo>
                    <a:pt x="768" y="91"/>
                  </a:lnTo>
                  <a:lnTo>
                    <a:pt x="770" y="91"/>
                  </a:lnTo>
                  <a:lnTo>
                    <a:pt x="770" y="93"/>
                  </a:lnTo>
                  <a:lnTo>
                    <a:pt x="770" y="94"/>
                  </a:lnTo>
                  <a:lnTo>
                    <a:pt x="770" y="94"/>
                  </a:lnTo>
                  <a:lnTo>
                    <a:pt x="768" y="96"/>
                  </a:lnTo>
                  <a:lnTo>
                    <a:pt x="768" y="96"/>
                  </a:lnTo>
                  <a:lnTo>
                    <a:pt x="767" y="96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3" y="94"/>
                  </a:lnTo>
                  <a:lnTo>
                    <a:pt x="763" y="94"/>
                  </a:lnTo>
                  <a:lnTo>
                    <a:pt x="762" y="96"/>
                  </a:lnTo>
                  <a:lnTo>
                    <a:pt x="762" y="96"/>
                  </a:lnTo>
                  <a:lnTo>
                    <a:pt x="762" y="99"/>
                  </a:lnTo>
                  <a:lnTo>
                    <a:pt x="762" y="102"/>
                  </a:lnTo>
                  <a:lnTo>
                    <a:pt x="762" y="104"/>
                  </a:lnTo>
                  <a:lnTo>
                    <a:pt x="763" y="108"/>
                  </a:lnTo>
                  <a:lnTo>
                    <a:pt x="767" y="112"/>
                  </a:lnTo>
                  <a:lnTo>
                    <a:pt x="774" y="118"/>
                  </a:lnTo>
                  <a:lnTo>
                    <a:pt x="774" y="119"/>
                  </a:lnTo>
                  <a:lnTo>
                    <a:pt x="774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8" y="123"/>
                  </a:lnTo>
                  <a:lnTo>
                    <a:pt x="779" y="121"/>
                  </a:lnTo>
                  <a:lnTo>
                    <a:pt x="782" y="118"/>
                  </a:lnTo>
                  <a:lnTo>
                    <a:pt x="784" y="118"/>
                  </a:lnTo>
                  <a:lnTo>
                    <a:pt x="785" y="118"/>
                  </a:lnTo>
                  <a:lnTo>
                    <a:pt x="785" y="116"/>
                  </a:lnTo>
                  <a:lnTo>
                    <a:pt x="787" y="116"/>
                  </a:lnTo>
                  <a:lnTo>
                    <a:pt x="787" y="115"/>
                  </a:lnTo>
                  <a:lnTo>
                    <a:pt x="787" y="115"/>
                  </a:lnTo>
                  <a:lnTo>
                    <a:pt x="789" y="112"/>
                  </a:lnTo>
                  <a:lnTo>
                    <a:pt x="789" y="110"/>
                  </a:lnTo>
                  <a:lnTo>
                    <a:pt x="790" y="107"/>
                  </a:lnTo>
                  <a:lnTo>
                    <a:pt x="790" y="107"/>
                  </a:lnTo>
                  <a:lnTo>
                    <a:pt x="797" y="102"/>
                  </a:lnTo>
                  <a:lnTo>
                    <a:pt x="797" y="100"/>
                  </a:lnTo>
                  <a:lnTo>
                    <a:pt x="798" y="94"/>
                  </a:lnTo>
                  <a:lnTo>
                    <a:pt x="800" y="91"/>
                  </a:lnTo>
                  <a:lnTo>
                    <a:pt x="800" y="89"/>
                  </a:lnTo>
                  <a:lnTo>
                    <a:pt x="800" y="88"/>
                  </a:lnTo>
                  <a:lnTo>
                    <a:pt x="800" y="86"/>
                  </a:lnTo>
                  <a:lnTo>
                    <a:pt x="800" y="86"/>
                  </a:lnTo>
                  <a:lnTo>
                    <a:pt x="801" y="85"/>
                  </a:lnTo>
                  <a:lnTo>
                    <a:pt x="801" y="85"/>
                  </a:lnTo>
                  <a:lnTo>
                    <a:pt x="803" y="83"/>
                  </a:lnTo>
                  <a:lnTo>
                    <a:pt x="803" y="83"/>
                  </a:lnTo>
                  <a:lnTo>
                    <a:pt x="804" y="83"/>
                  </a:lnTo>
                  <a:lnTo>
                    <a:pt x="804" y="83"/>
                  </a:lnTo>
                  <a:lnTo>
                    <a:pt x="806" y="83"/>
                  </a:lnTo>
                  <a:lnTo>
                    <a:pt x="812" y="83"/>
                  </a:lnTo>
                  <a:lnTo>
                    <a:pt x="812" y="83"/>
                  </a:lnTo>
                  <a:lnTo>
                    <a:pt x="809" y="82"/>
                  </a:lnTo>
                  <a:lnTo>
                    <a:pt x="809" y="80"/>
                  </a:lnTo>
                  <a:lnTo>
                    <a:pt x="809" y="80"/>
                  </a:lnTo>
                  <a:lnTo>
                    <a:pt x="809" y="78"/>
                  </a:lnTo>
                  <a:lnTo>
                    <a:pt x="811" y="78"/>
                  </a:lnTo>
                  <a:lnTo>
                    <a:pt x="812" y="77"/>
                  </a:lnTo>
                  <a:lnTo>
                    <a:pt x="812" y="77"/>
                  </a:lnTo>
                  <a:lnTo>
                    <a:pt x="812" y="75"/>
                  </a:lnTo>
                  <a:lnTo>
                    <a:pt x="812" y="75"/>
                  </a:lnTo>
                  <a:lnTo>
                    <a:pt x="809" y="74"/>
                  </a:lnTo>
                  <a:lnTo>
                    <a:pt x="806" y="74"/>
                  </a:lnTo>
                  <a:lnTo>
                    <a:pt x="806" y="72"/>
                  </a:lnTo>
                  <a:lnTo>
                    <a:pt x="804" y="72"/>
                  </a:lnTo>
                  <a:lnTo>
                    <a:pt x="804" y="69"/>
                  </a:lnTo>
                  <a:lnTo>
                    <a:pt x="804" y="69"/>
                  </a:lnTo>
                  <a:lnTo>
                    <a:pt x="804" y="67"/>
                  </a:lnTo>
                  <a:lnTo>
                    <a:pt x="804" y="66"/>
                  </a:lnTo>
                  <a:lnTo>
                    <a:pt x="804" y="66"/>
                  </a:lnTo>
                  <a:lnTo>
                    <a:pt x="804" y="64"/>
                  </a:lnTo>
                  <a:lnTo>
                    <a:pt x="804" y="64"/>
                  </a:lnTo>
                  <a:lnTo>
                    <a:pt x="804" y="63"/>
                  </a:lnTo>
                  <a:lnTo>
                    <a:pt x="804" y="63"/>
                  </a:lnTo>
                  <a:lnTo>
                    <a:pt x="803" y="61"/>
                  </a:lnTo>
                  <a:lnTo>
                    <a:pt x="803" y="61"/>
                  </a:lnTo>
                  <a:lnTo>
                    <a:pt x="803" y="58"/>
                  </a:lnTo>
                  <a:lnTo>
                    <a:pt x="803" y="58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4" y="55"/>
                  </a:lnTo>
                  <a:lnTo>
                    <a:pt x="806" y="56"/>
                  </a:lnTo>
                  <a:lnTo>
                    <a:pt x="808" y="56"/>
                  </a:lnTo>
                  <a:lnTo>
                    <a:pt x="809" y="56"/>
                  </a:lnTo>
                  <a:lnTo>
                    <a:pt x="812" y="56"/>
                  </a:lnTo>
                  <a:lnTo>
                    <a:pt x="815" y="55"/>
                  </a:lnTo>
                  <a:lnTo>
                    <a:pt x="820" y="56"/>
                  </a:lnTo>
                  <a:lnTo>
                    <a:pt x="820" y="56"/>
                  </a:lnTo>
                  <a:lnTo>
                    <a:pt x="825" y="58"/>
                  </a:lnTo>
                  <a:lnTo>
                    <a:pt x="830" y="60"/>
                  </a:lnTo>
                  <a:lnTo>
                    <a:pt x="831" y="60"/>
                  </a:lnTo>
                  <a:lnTo>
                    <a:pt x="839" y="60"/>
                  </a:lnTo>
                  <a:lnTo>
                    <a:pt x="842" y="60"/>
                  </a:lnTo>
                  <a:lnTo>
                    <a:pt x="844" y="60"/>
                  </a:lnTo>
                  <a:lnTo>
                    <a:pt x="849" y="61"/>
                  </a:lnTo>
                  <a:lnTo>
                    <a:pt x="847" y="63"/>
                  </a:lnTo>
                  <a:lnTo>
                    <a:pt x="847" y="64"/>
                  </a:lnTo>
                  <a:lnTo>
                    <a:pt x="844" y="64"/>
                  </a:lnTo>
                  <a:lnTo>
                    <a:pt x="842" y="64"/>
                  </a:lnTo>
                  <a:lnTo>
                    <a:pt x="844" y="66"/>
                  </a:lnTo>
                  <a:lnTo>
                    <a:pt x="849" y="67"/>
                  </a:lnTo>
                  <a:lnTo>
                    <a:pt x="850" y="69"/>
                  </a:lnTo>
                  <a:lnTo>
                    <a:pt x="850" y="69"/>
                  </a:lnTo>
                  <a:lnTo>
                    <a:pt x="850" y="71"/>
                  </a:lnTo>
                  <a:lnTo>
                    <a:pt x="850" y="71"/>
                  </a:lnTo>
                  <a:lnTo>
                    <a:pt x="852" y="71"/>
                  </a:lnTo>
                  <a:lnTo>
                    <a:pt x="853" y="71"/>
                  </a:lnTo>
                  <a:lnTo>
                    <a:pt x="858" y="71"/>
                  </a:lnTo>
                  <a:lnTo>
                    <a:pt x="861" y="72"/>
                  </a:lnTo>
                  <a:lnTo>
                    <a:pt x="863" y="72"/>
                  </a:lnTo>
                  <a:lnTo>
                    <a:pt x="863" y="74"/>
                  </a:lnTo>
                  <a:lnTo>
                    <a:pt x="863" y="74"/>
                  </a:lnTo>
                  <a:lnTo>
                    <a:pt x="860" y="77"/>
                  </a:lnTo>
                  <a:lnTo>
                    <a:pt x="856" y="78"/>
                  </a:lnTo>
                  <a:lnTo>
                    <a:pt x="853" y="80"/>
                  </a:lnTo>
                  <a:lnTo>
                    <a:pt x="853" y="80"/>
                  </a:lnTo>
                  <a:lnTo>
                    <a:pt x="858" y="80"/>
                  </a:lnTo>
                  <a:lnTo>
                    <a:pt x="861" y="80"/>
                  </a:lnTo>
                  <a:lnTo>
                    <a:pt x="863" y="82"/>
                  </a:lnTo>
                  <a:lnTo>
                    <a:pt x="863" y="82"/>
                  </a:lnTo>
                  <a:lnTo>
                    <a:pt x="864" y="83"/>
                  </a:lnTo>
                  <a:lnTo>
                    <a:pt x="864" y="83"/>
                  </a:lnTo>
                  <a:lnTo>
                    <a:pt x="864" y="85"/>
                  </a:lnTo>
                  <a:lnTo>
                    <a:pt x="864" y="86"/>
                  </a:lnTo>
                  <a:lnTo>
                    <a:pt x="860" y="88"/>
                  </a:lnTo>
                  <a:lnTo>
                    <a:pt x="858" y="89"/>
                  </a:lnTo>
                  <a:lnTo>
                    <a:pt x="856" y="89"/>
                  </a:lnTo>
                  <a:lnTo>
                    <a:pt x="855" y="91"/>
                  </a:lnTo>
                  <a:lnTo>
                    <a:pt x="853" y="91"/>
                  </a:lnTo>
                  <a:lnTo>
                    <a:pt x="852" y="89"/>
                  </a:lnTo>
                  <a:lnTo>
                    <a:pt x="850" y="89"/>
                  </a:lnTo>
                  <a:lnTo>
                    <a:pt x="847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7" y="93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50" y="99"/>
                  </a:lnTo>
                  <a:lnTo>
                    <a:pt x="850" y="99"/>
                  </a:lnTo>
                  <a:lnTo>
                    <a:pt x="852" y="99"/>
                  </a:lnTo>
                  <a:lnTo>
                    <a:pt x="852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2" y="100"/>
                  </a:lnTo>
                  <a:lnTo>
                    <a:pt x="852" y="102"/>
                  </a:lnTo>
                  <a:lnTo>
                    <a:pt x="852" y="102"/>
                  </a:lnTo>
                  <a:lnTo>
                    <a:pt x="852" y="104"/>
                  </a:lnTo>
                  <a:lnTo>
                    <a:pt x="853" y="105"/>
                  </a:lnTo>
                  <a:lnTo>
                    <a:pt x="855" y="107"/>
                  </a:lnTo>
                  <a:lnTo>
                    <a:pt x="858" y="110"/>
                  </a:lnTo>
                  <a:lnTo>
                    <a:pt x="861" y="112"/>
                  </a:lnTo>
                  <a:lnTo>
                    <a:pt x="861" y="113"/>
                  </a:lnTo>
                  <a:lnTo>
                    <a:pt x="864" y="115"/>
                  </a:lnTo>
                  <a:lnTo>
                    <a:pt x="864" y="116"/>
                  </a:lnTo>
                  <a:lnTo>
                    <a:pt x="863" y="118"/>
                  </a:lnTo>
                  <a:lnTo>
                    <a:pt x="863" y="123"/>
                  </a:lnTo>
                  <a:lnTo>
                    <a:pt x="861" y="124"/>
                  </a:lnTo>
                  <a:lnTo>
                    <a:pt x="861" y="126"/>
                  </a:lnTo>
                  <a:lnTo>
                    <a:pt x="858" y="127"/>
                  </a:lnTo>
                  <a:lnTo>
                    <a:pt x="858" y="127"/>
                  </a:lnTo>
                  <a:lnTo>
                    <a:pt x="855" y="127"/>
                  </a:lnTo>
                  <a:lnTo>
                    <a:pt x="855" y="127"/>
                  </a:lnTo>
                  <a:lnTo>
                    <a:pt x="853" y="129"/>
                  </a:lnTo>
                  <a:lnTo>
                    <a:pt x="852" y="132"/>
                  </a:lnTo>
                  <a:lnTo>
                    <a:pt x="850" y="132"/>
                  </a:lnTo>
                  <a:lnTo>
                    <a:pt x="850" y="134"/>
                  </a:lnTo>
                  <a:lnTo>
                    <a:pt x="849" y="134"/>
                  </a:lnTo>
                  <a:lnTo>
                    <a:pt x="845" y="137"/>
                  </a:lnTo>
                  <a:lnTo>
                    <a:pt x="844" y="137"/>
                  </a:lnTo>
                  <a:lnTo>
                    <a:pt x="839" y="138"/>
                  </a:lnTo>
                  <a:lnTo>
                    <a:pt x="836" y="141"/>
                  </a:lnTo>
                  <a:lnTo>
                    <a:pt x="834" y="141"/>
                  </a:lnTo>
                  <a:lnTo>
                    <a:pt x="833" y="143"/>
                  </a:lnTo>
                  <a:lnTo>
                    <a:pt x="831" y="143"/>
                  </a:lnTo>
                  <a:lnTo>
                    <a:pt x="830" y="141"/>
                  </a:lnTo>
                  <a:lnTo>
                    <a:pt x="830" y="140"/>
                  </a:lnTo>
                  <a:lnTo>
                    <a:pt x="830" y="140"/>
                  </a:lnTo>
                  <a:lnTo>
                    <a:pt x="828" y="138"/>
                  </a:lnTo>
                  <a:lnTo>
                    <a:pt x="825" y="135"/>
                  </a:lnTo>
                  <a:lnTo>
                    <a:pt x="825" y="134"/>
                  </a:lnTo>
                  <a:lnTo>
                    <a:pt x="823" y="134"/>
                  </a:lnTo>
                  <a:lnTo>
                    <a:pt x="822" y="134"/>
                  </a:lnTo>
                  <a:lnTo>
                    <a:pt x="822" y="134"/>
                  </a:lnTo>
                  <a:lnTo>
                    <a:pt x="820" y="132"/>
                  </a:lnTo>
                  <a:lnTo>
                    <a:pt x="819" y="132"/>
                  </a:lnTo>
                  <a:lnTo>
                    <a:pt x="819" y="132"/>
                  </a:lnTo>
                  <a:lnTo>
                    <a:pt x="820" y="130"/>
                  </a:lnTo>
                  <a:lnTo>
                    <a:pt x="820" y="130"/>
                  </a:lnTo>
                  <a:lnTo>
                    <a:pt x="817" y="129"/>
                  </a:lnTo>
                  <a:lnTo>
                    <a:pt x="817" y="127"/>
                  </a:lnTo>
                  <a:lnTo>
                    <a:pt x="817" y="127"/>
                  </a:lnTo>
                  <a:lnTo>
                    <a:pt x="814" y="127"/>
                  </a:lnTo>
                  <a:lnTo>
                    <a:pt x="812" y="126"/>
                  </a:lnTo>
                  <a:lnTo>
                    <a:pt x="809" y="129"/>
                  </a:lnTo>
                  <a:lnTo>
                    <a:pt x="809" y="129"/>
                  </a:lnTo>
                  <a:lnTo>
                    <a:pt x="809" y="130"/>
                  </a:lnTo>
                  <a:lnTo>
                    <a:pt x="809" y="130"/>
                  </a:lnTo>
                  <a:lnTo>
                    <a:pt x="811" y="130"/>
                  </a:lnTo>
                  <a:lnTo>
                    <a:pt x="811" y="129"/>
                  </a:lnTo>
                  <a:lnTo>
                    <a:pt x="812" y="129"/>
                  </a:lnTo>
                  <a:lnTo>
                    <a:pt x="814" y="129"/>
                  </a:lnTo>
                  <a:lnTo>
                    <a:pt x="815" y="129"/>
                  </a:lnTo>
                  <a:lnTo>
                    <a:pt x="815" y="130"/>
                  </a:lnTo>
                  <a:lnTo>
                    <a:pt x="815" y="130"/>
                  </a:lnTo>
                  <a:lnTo>
                    <a:pt x="820" y="134"/>
                  </a:lnTo>
                  <a:lnTo>
                    <a:pt x="822" y="135"/>
                  </a:lnTo>
                  <a:lnTo>
                    <a:pt x="822" y="135"/>
                  </a:lnTo>
                  <a:lnTo>
                    <a:pt x="822" y="137"/>
                  </a:lnTo>
                  <a:lnTo>
                    <a:pt x="823" y="138"/>
                  </a:lnTo>
                  <a:lnTo>
                    <a:pt x="825" y="141"/>
                  </a:lnTo>
                  <a:lnTo>
                    <a:pt x="826" y="145"/>
                  </a:lnTo>
                  <a:lnTo>
                    <a:pt x="828" y="146"/>
                  </a:lnTo>
                  <a:lnTo>
                    <a:pt x="826" y="146"/>
                  </a:lnTo>
                  <a:lnTo>
                    <a:pt x="826" y="146"/>
                  </a:lnTo>
                  <a:lnTo>
                    <a:pt x="825" y="146"/>
                  </a:lnTo>
                  <a:lnTo>
                    <a:pt x="820" y="145"/>
                  </a:lnTo>
                  <a:lnTo>
                    <a:pt x="820" y="145"/>
                  </a:lnTo>
                  <a:lnTo>
                    <a:pt x="819" y="145"/>
                  </a:lnTo>
                  <a:lnTo>
                    <a:pt x="819" y="146"/>
                  </a:lnTo>
                  <a:lnTo>
                    <a:pt x="817" y="146"/>
                  </a:lnTo>
                  <a:lnTo>
                    <a:pt x="815" y="146"/>
                  </a:lnTo>
                  <a:lnTo>
                    <a:pt x="811" y="145"/>
                  </a:lnTo>
                  <a:lnTo>
                    <a:pt x="809" y="143"/>
                  </a:lnTo>
                  <a:lnTo>
                    <a:pt x="808" y="143"/>
                  </a:lnTo>
                  <a:lnTo>
                    <a:pt x="806" y="140"/>
                  </a:lnTo>
                  <a:lnTo>
                    <a:pt x="803" y="138"/>
                  </a:lnTo>
                  <a:lnTo>
                    <a:pt x="801" y="138"/>
                  </a:lnTo>
                  <a:lnTo>
                    <a:pt x="798" y="138"/>
                  </a:lnTo>
                  <a:lnTo>
                    <a:pt x="795" y="138"/>
                  </a:lnTo>
                  <a:lnTo>
                    <a:pt x="787" y="138"/>
                  </a:lnTo>
                  <a:lnTo>
                    <a:pt x="785" y="138"/>
                  </a:lnTo>
                  <a:lnTo>
                    <a:pt x="785" y="138"/>
                  </a:lnTo>
                  <a:lnTo>
                    <a:pt x="785" y="140"/>
                  </a:lnTo>
                  <a:lnTo>
                    <a:pt x="785" y="140"/>
                  </a:lnTo>
                  <a:lnTo>
                    <a:pt x="785" y="141"/>
                  </a:lnTo>
                  <a:lnTo>
                    <a:pt x="785" y="141"/>
                  </a:lnTo>
                  <a:lnTo>
                    <a:pt x="785" y="143"/>
                  </a:lnTo>
                  <a:lnTo>
                    <a:pt x="787" y="143"/>
                  </a:lnTo>
                  <a:lnTo>
                    <a:pt x="792" y="145"/>
                  </a:lnTo>
                  <a:lnTo>
                    <a:pt x="793" y="146"/>
                  </a:lnTo>
                  <a:lnTo>
                    <a:pt x="795" y="146"/>
                  </a:lnTo>
                  <a:lnTo>
                    <a:pt x="797" y="148"/>
                  </a:lnTo>
                  <a:lnTo>
                    <a:pt x="797" y="148"/>
                  </a:lnTo>
                  <a:lnTo>
                    <a:pt x="795" y="149"/>
                  </a:lnTo>
                  <a:lnTo>
                    <a:pt x="795" y="151"/>
                  </a:lnTo>
                  <a:lnTo>
                    <a:pt x="785" y="159"/>
                  </a:lnTo>
                  <a:lnTo>
                    <a:pt x="782" y="162"/>
                  </a:lnTo>
                  <a:lnTo>
                    <a:pt x="779" y="165"/>
                  </a:lnTo>
                  <a:lnTo>
                    <a:pt x="778" y="167"/>
                  </a:lnTo>
                  <a:lnTo>
                    <a:pt x="778" y="167"/>
                  </a:lnTo>
                  <a:lnTo>
                    <a:pt x="774" y="167"/>
                  </a:lnTo>
                  <a:lnTo>
                    <a:pt x="771" y="167"/>
                  </a:lnTo>
                  <a:lnTo>
                    <a:pt x="767" y="167"/>
                  </a:lnTo>
                  <a:lnTo>
                    <a:pt x="765" y="165"/>
                  </a:lnTo>
                  <a:lnTo>
                    <a:pt x="760" y="162"/>
                  </a:lnTo>
                  <a:lnTo>
                    <a:pt x="759" y="160"/>
                  </a:lnTo>
                  <a:lnTo>
                    <a:pt x="757" y="160"/>
                  </a:lnTo>
                  <a:lnTo>
                    <a:pt x="756" y="159"/>
                  </a:lnTo>
                  <a:lnTo>
                    <a:pt x="756" y="159"/>
                  </a:lnTo>
                  <a:lnTo>
                    <a:pt x="752" y="159"/>
                  </a:lnTo>
                  <a:lnTo>
                    <a:pt x="751" y="157"/>
                  </a:lnTo>
                  <a:lnTo>
                    <a:pt x="746" y="154"/>
                  </a:lnTo>
                  <a:lnTo>
                    <a:pt x="743" y="154"/>
                  </a:lnTo>
                  <a:lnTo>
                    <a:pt x="741" y="152"/>
                  </a:lnTo>
                  <a:lnTo>
                    <a:pt x="740" y="152"/>
                  </a:lnTo>
                  <a:lnTo>
                    <a:pt x="738" y="152"/>
                  </a:lnTo>
                  <a:lnTo>
                    <a:pt x="740" y="154"/>
                  </a:lnTo>
                  <a:lnTo>
                    <a:pt x="740" y="154"/>
                  </a:lnTo>
                  <a:lnTo>
                    <a:pt x="738" y="154"/>
                  </a:lnTo>
                  <a:lnTo>
                    <a:pt x="737" y="154"/>
                  </a:lnTo>
                  <a:lnTo>
                    <a:pt x="733" y="152"/>
                  </a:lnTo>
                  <a:lnTo>
                    <a:pt x="730" y="152"/>
                  </a:lnTo>
                  <a:lnTo>
                    <a:pt x="729" y="152"/>
                  </a:lnTo>
                  <a:lnTo>
                    <a:pt x="726" y="152"/>
                  </a:lnTo>
                  <a:lnTo>
                    <a:pt x="722" y="152"/>
                  </a:lnTo>
                  <a:lnTo>
                    <a:pt x="719" y="152"/>
                  </a:lnTo>
                  <a:lnTo>
                    <a:pt x="718" y="152"/>
                  </a:lnTo>
                  <a:lnTo>
                    <a:pt x="718" y="152"/>
                  </a:lnTo>
                  <a:lnTo>
                    <a:pt x="719" y="154"/>
                  </a:lnTo>
                  <a:lnTo>
                    <a:pt x="722" y="156"/>
                  </a:lnTo>
                  <a:lnTo>
                    <a:pt x="722" y="154"/>
                  </a:lnTo>
                  <a:lnTo>
                    <a:pt x="722" y="154"/>
                  </a:lnTo>
                  <a:lnTo>
                    <a:pt x="724" y="152"/>
                  </a:lnTo>
                  <a:lnTo>
                    <a:pt x="729" y="154"/>
                  </a:lnTo>
                  <a:lnTo>
                    <a:pt x="735" y="156"/>
                  </a:lnTo>
                  <a:lnTo>
                    <a:pt x="737" y="156"/>
                  </a:lnTo>
                  <a:lnTo>
                    <a:pt x="738" y="157"/>
                  </a:lnTo>
                  <a:lnTo>
                    <a:pt x="741" y="157"/>
                  </a:lnTo>
                  <a:lnTo>
                    <a:pt x="743" y="160"/>
                  </a:lnTo>
                  <a:lnTo>
                    <a:pt x="749" y="165"/>
                  </a:lnTo>
                  <a:lnTo>
                    <a:pt x="751" y="165"/>
                  </a:lnTo>
                  <a:lnTo>
                    <a:pt x="752" y="167"/>
                  </a:lnTo>
                  <a:lnTo>
                    <a:pt x="763" y="168"/>
                  </a:lnTo>
                  <a:lnTo>
                    <a:pt x="768" y="168"/>
                  </a:lnTo>
                  <a:lnTo>
                    <a:pt x="776" y="168"/>
                  </a:lnTo>
                  <a:lnTo>
                    <a:pt x="779" y="170"/>
                  </a:lnTo>
                  <a:lnTo>
                    <a:pt x="781" y="170"/>
                  </a:lnTo>
                  <a:lnTo>
                    <a:pt x="781" y="173"/>
                  </a:lnTo>
                  <a:lnTo>
                    <a:pt x="781" y="173"/>
                  </a:lnTo>
                  <a:lnTo>
                    <a:pt x="779" y="176"/>
                  </a:lnTo>
                  <a:lnTo>
                    <a:pt x="778" y="179"/>
                  </a:lnTo>
                  <a:lnTo>
                    <a:pt x="768" y="189"/>
                  </a:lnTo>
                  <a:lnTo>
                    <a:pt x="767" y="192"/>
                  </a:lnTo>
                  <a:lnTo>
                    <a:pt x="767" y="192"/>
                  </a:lnTo>
                  <a:lnTo>
                    <a:pt x="765" y="193"/>
                  </a:lnTo>
                  <a:lnTo>
                    <a:pt x="762" y="197"/>
                  </a:lnTo>
                  <a:lnTo>
                    <a:pt x="757" y="198"/>
                  </a:lnTo>
                  <a:lnTo>
                    <a:pt x="756" y="198"/>
                  </a:lnTo>
                  <a:lnTo>
                    <a:pt x="752" y="198"/>
                  </a:lnTo>
                  <a:lnTo>
                    <a:pt x="751" y="198"/>
                  </a:lnTo>
                  <a:lnTo>
                    <a:pt x="749" y="195"/>
                  </a:lnTo>
                  <a:lnTo>
                    <a:pt x="749" y="195"/>
                  </a:lnTo>
                  <a:lnTo>
                    <a:pt x="751" y="198"/>
                  </a:lnTo>
                  <a:lnTo>
                    <a:pt x="751" y="198"/>
                  </a:lnTo>
                  <a:lnTo>
                    <a:pt x="749" y="198"/>
                  </a:lnTo>
                  <a:lnTo>
                    <a:pt x="746" y="197"/>
                  </a:lnTo>
                  <a:lnTo>
                    <a:pt x="746" y="198"/>
                  </a:lnTo>
                  <a:lnTo>
                    <a:pt x="744" y="198"/>
                  </a:lnTo>
                  <a:lnTo>
                    <a:pt x="744" y="198"/>
                  </a:lnTo>
                  <a:lnTo>
                    <a:pt x="743" y="198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5"/>
                  </a:lnTo>
                  <a:lnTo>
                    <a:pt x="740" y="193"/>
                  </a:lnTo>
                  <a:lnTo>
                    <a:pt x="737" y="195"/>
                  </a:lnTo>
                  <a:lnTo>
                    <a:pt x="737" y="195"/>
                  </a:lnTo>
                  <a:lnTo>
                    <a:pt x="738" y="197"/>
                  </a:lnTo>
                  <a:lnTo>
                    <a:pt x="738" y="197"/>
                  </a:lnTo>
                  <a:lnTo>
                    <a:pt x="740" y="198"/>
                  </a:lnTo>
                  <a:lnTo>
                    <a:pt x="740" y="200"/>
                  </a:lnTo>
                  <a:lnTo>
                    <a:pt x="738" y="200"/>
                  </a:lnTo>
                  <a:lnTo>
                    <a:pt x="735" y="198"/>
                  </a:lnTo>
                  <a:lnTo>
                    <a:pt x="735" y="198"/>
                  </a:lnTo>
                  <a:lnTo>
                    <a:pt x="737" y="201"/>
                  </a:lnTo>
                  <a:lnTo>
                    <a:pt x="738" y="203"/>
                  </a:lnTo>
                  <a:lnTo>
                    <a:pt x="738" y="203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2" y="208"/>
                  </a:lnTo>
                  <a:lnTo>
                    <a:pt x="732" y="206"/>
                  </a:lnTo>
                  <a:lnTo>
                    <a:pt x="730" y="206"/>
                  </a:lnTo>
                  <a:lnTo>
                    <a:pt x="729" y="206"/>
                  </a:lnTo>
                  <a:lnTo>
                    <a:pt x="729" y="208"/>
                  </a:lnTo>
                  <a:lnTo>
                    <a:pt x="727" y="208"/>
                  </a:lnTo>
                  <a:lnTo>
                    <a:pt x="726" y="208"/>
                  </a:lnTo>
                  <a:lnTo>
                    <a:pt x="724" y="208"/>
                  </a:lnTo>
                  <a:lnTo>
                    <a:pt x="722" y="208"/>
                  </a:lnTo>
                  <a:lnTo>
                    <a:pt x="716" y="204"/>
                  </a:lnTo>
                  <a:lnTo>
                    <a:pt x="713" y="204"/>
                  </a:lnTo>
                  <a:lnTo>
                    <a:pt x="710" y="204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08" y="203"/>
                  </a:lnTo>
                  <a:lnTo>
                    <a:pt x="708" y="203"/>
                  </a:lnTo>
                  <a:lnTo>
                    <a:pt x="707" y="203"/>
                  </a:lnTo>
                  <a:lnTo>
                    <a:pt x="703" y="203"/>
                  </a:lnTo>
                  <a:lnTo>
                    <a:pt x="700" y="203"/>
                  </a:lnTo>
                  <a:lnTo>
                    <a:pt x="694" y="200"/>
                  </a:lnTo>
                  <a:lnTo>
                    <a:pt x="688" y="198"/>
                  </a:lnTo>
                  <a:lnTo>
                    <a:pt x="685" y="195"/>
                  </a:lnTo>
                  <a:lnTo>
                    <a:pt x="686" y="197"/>
                  </a:lnTo>
                  <a:lnTo>
                    <a:pt x="686" y="198"/>
                  </a:lnTo>
                  <a:lnTo>
                    <a:pt x="685" y="198"/>
                  </a:lnTo>
                  <a:lnTo>
                    <a:pt x="685" y="200"/>
                  </a:lnTo>
                  <a:lnTo>
                    <a:pt x="686" y="201"/>
                  </a:lnTo>
                  <a:lnTo>
                    <a:pt x="688" y="201"/>
                  </a:lnTo>
                  <a:lnTo>
                    <a:pt x="691" y="201"/>
                  </a:lnTo>
                  <a:lnTo>
                    <a:pt x="691" y="201"/>
                  </a:lnTo>
                  <a:lnTo>
                    <a:pt x="689" y="201"/>
                  </a:lnTo>
                  <a:lnTo>
                    <a:pt x="689" y="200"/>
                  </a:lnTo>
                  <a:lnTo>
                    <a:pt x="688" y="200"/>
                  </a:lnTo>
                  <a:lnTo>
                    <a:pt x="689" y="200"/>
                  </a:lnTo>
                  <a:lnTo>
                    <a:pt x="691" y="200"/>
                  </a:lnTo>
                  <a:lnTo>
                    <a:pt x="692" y="200"/>
                  </a:lnTo>
                  <a:lnTo>
                    <a:pt x="702" y="204"/>
                  </a:lnTo>
                  <a:lnTo>
                    <a:pt x="703" y="204"/>
                  </a:lnTo>
                  <a:lnTo>
                    <a:pt x="707" y="204"/>
                  </a:lnTo>
                  <a:lnTo>
                    <a:pt x="707" y="206"/>
                  </a:lnTo>
                  <a:lnTo>
                    <a:pt x="705" y="206"/>
                  </a:lnTo>
                  <a:lnTo>
                    <a:pt x="702" y="208"/>
                  </a:lnTo>
                  <a:lnTo>
                    <a:pt x="702" y="209"/>
                  </a:lnTo>
                  <a:lnTo>
                    <a:pt x="705" y="208"/>
                  </a:lnTo>
                  <a:lnTo>
                    <a:pt x="708" y="206"/>
                  </a:lnTo>
                  <a:lnTo>
                    <a:pt x="710" y="206"/>
                  </a:lnTo>
                  <a:lnTo>
                    <a:pt x="711" y="204"/>
                  </a:lnTo>
                  <a:lnTo>
                    <a:pt x="713" y="206"/>
                  </a:lnTo>
                  <a:lnTo>
                    <a:pt x="716" y="208"/>
                  </a:lnTo>
                  <a:lnTo>
                    <a:pt x="719" y="209"/>
                  </a:lnTo>
                  <a:lnTo>
                    <a:pt x="722" y="211"/>
                  </a:lnTo>
                  <a:lnTo>
                    <a:pt x="724" y="211"/>
                  </a:lnTo>
                  <a:lnTo>
                    <a:pt x="727" y="212"/>
                  </a:lnTo>
                  <a:lnTo>
                    <a:pt x="727" y="214"/>
                  </a:lnTo>
                  <a:lnTo>
                    <a:pt x="727" y="219"/>
                  </a:lnTo>
                  <a:lnTo>
                    <a:pt x="727" y="220"/>
                  </a:lnTo>
                  <a:lnTo>
                    <a:pt x="727" y="220"/>
                  </a:lnTo>
                  <a:lnTo>
                    <a:pt x="727" y="222"/>
                  </a:lnTo>
                  <a:lnTo>
                    <a:pt x="726" y="222"/>
                  </a:lnTo>
                  <a:lnTo>
                    <a:pt x="722" y="222"/>
                  </a:lnTo>
                  <a:lnTo>
                    <a:pt x="721" y="223"/>
                  </a:lnTo>
                  <a:lnTo>
                    <a:pt x="718" y="225"/>
                  </a:lnTo>
                  <a:lnTo>
                    <a:pt x="716" y="225"/>
                  </a:lnTo>
                  <a:lnTo>
                    <a:pt x="711" y="225"/>
                  </a:lnTo>
                  <a:lnTo>
                    <a:pt x="708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3" y="225"/>
                  </a:lnTo>
                  <a:lnTo>
                    <a:pt x="703" y="225"/>
                  </a:lnTo>
                  <a:lnTo>
                    <a:pt x="703" y="227"/>
                  </a:lnTo>
                  <a:lnTo>
                    <a:pt x="703" y="227"/>
                  </a:lnTo>
                  <a:lnTo>
                    <a:pt x="705" y="228"/>
                  </a:lnTo>
                  <a:lnTo>
                    <a:pt x="705" y="228"/>
                  </a:lnTo>
                  <a:lnTo>
                    <a:pt x="707" y="228"/>
                  </a:lnTo>
                  <a:lnTo>
                    <a:pt x="710" y="230"/>
                  </a:lnTo>
                  <a:lnTo>
                    <a:pt x="710" y="230"/>
                  </a:lnTo>
                  <a:lnTo>
                    <a:pt x="710" y="231"/>
                  </a:lnTo>
                  <a:lnTo>
                    <a:pt x="708" y="231"/>
                  </a:lnTo>
                  <a:lnTo>
                    <a:pt x="708" y="231"/>
                  </a:lnTo>
                  <a:lnTo>
                    <a:pt x="705" y="230"/>
                  </a:lnTo>
                  <a:lnTo>
                    <a:pt x="705" y="230"/>
                  </a:lnTo>
                  <a:lnTo>
                    <a:pt x="703" y="231"/>
                  </a:lnTo>
                  <a:lnTo>
                    <a:pt x="703" y="231"/>
                  </a:lnTo>
                  <a:lnTo>
                    <a:pt x="702" y="231"/>
                  </a:lnTo>
                  <a:lnTo>
                    <a:pt x="700" y="231"/>
                  </a:lnTo>
                  <a:lnTo>
                    <a:pt x="700" y="233"/>
                  </a:lnTo>
                  <a:lnTo>
                    <a:pt x="700" y="233"/>
                  </a:lnTo>
                  <a:lnTo>
                    <a:pt x="699" y="234"/>
                  </a:lnTo>
                  <a:lnTo>
                    <a:pt x="697" y="234"/>
                  </a:lnTo>
                  <a:lnTo>
                    <a:pt x="697" y="236"/>
                  </a:lnTo>
                  <a:lnTo>
                    <a:pt x="699" y="236"/>
                  </a:lnTo>
                  <a:lnTo>
                    <a:pt x="700" y="238"/>
                  </a:lnTo>
                  <a:lnTo>
                    <a:pt x="700" y="239"/>
                  </a:lnTo>
                  <a:lnTo>
                    <a:pt x="702" y="239"/>
                  </a:lnTo>
                  <a:lnTo>
                    <a:pt x="700" y="239"/>
                  </a:lnTo>
                  <a:lnTo>
                    <a:pt x="699" y="239"/>
                  </a:lnTo>
                  <a:lnTo>
                    <a:pt x="699" y="238"/>
                  </a:lnTo>
                  <a:lnTo>
                    <a:pt x="696" y="236"/>
                  </a:lnTo>
                  <a:lnTo>
                    <a:pt x="692" y="236"/>
                  </a:lnTo>
                  <a:lnTo>
                    <a:pt x="691" y="236"/>
                  </a:lnTo>
                  <a:lnTo>
                    <a:pt x="692" y="236"/>
                  </a:lnTo>
                  <a:lnTo>
                    <a:pt x="694" y="238"/>
                  </a:lnTo>
                  <a:lnTo>
                    <a:pt x="696" y="238"/>
                  </a:lnTo>
                  <a:lnTo>
                    <a:pt x="696" y="239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2"/>
                  </a:lnTo>
                  <a:lnTo>
                    <a:pt x="694" y="242"/>
                  </a:lnTo>
                  <a:lnTo>
                    <a:pt x="692" y="242"/>
                  </a:lnTo>
                  <a:lnTo>
                    <a:pt x="689" y="242"/>
                  </a:lnTo>
                  <a:lnTo>
                    <a:pt x="689" y="244"/>
                  </a:lnTo>
                  <a:lnTo>
                    <a:pt x="689" y="244"/>
                  </a:lnTo>
                  <a:lnTo>
                    <a:pt x="691" y="244"/>
                  </a:lnTo>
                  <a:lnTo>
                    <a:pt x="689" y="245"/>
                  </a:lnTo>
                  <a:lnTo>
                    <a:pt x="689" y="245"/>
                  </a:lnTo>
                  <a:lnTo>
                    <a:pt x="686" y="245"/>
                  </a:lnTo>
                  <a:lnTo>
                    <a:pt x="686" y="247"/>
                  </a:lnTo>
                  <a:lnTo>
                    <a:pt x="688" y="247"/>
                  </a:lnTo>
                  <a:lnTo>
                    <a:pt x="688" y="247"/>
                  </a:lnTo>
                  <a:lnTo>
                    <a:pt x="689" y="249"/>
                  </a:lnTo>
                  <a:lnTo>
                    <a:pt x="689" y="249"/>
                  </a:lnTo>
                  <a:lnTo>
                    <a:pt x="689" y="250"/>
                  </a:lnTo>
                  <a:lnTo>
                    <a:pt x="688" y="250"/>
                  </a:lnTo>
                  <a:lnTo>
                    <a:pt x="685" y="252"/>
                  </a:lnTo>
                  <a:lnTo>
                    <a:pt x="681" y="255"/>
                  </a:lnTo>
                  <a:lnTo>
                    <a:pt x="681" y="256"/>
                  </a:lnTo>
                  <a:lnTo>
                    <a:pt x="681" y="258"/>
                  </a:lnTo>
                  <a:lnTo>
                    <a:pt x="681" y="258"/>
                  </a:lnTo>
                  <a:lnTo>
                    <a:pt x="681" y="260"/>
                  </a:lnTo>
                  <a:lnTo>
                    <a:pt x="678" y="258"/>
                  </a:lnTo>
                  <a:lnTo>
                    <a:pt x="678" y="260"/>
                  </a:lnTo>
                  <a:lnTo>
                    <a:pt x="680" y="260"/>
                  </a:lnTo>
                  <a:lnTo>
                    <a:pt x="680" y="261"/>
                  </a:lnTo>
                  <a:lnTo>
                    <a:pt x="678" y="263"/>
                  </a:lnTo>
                  <a:lnTo>
                    <a:pt x="678" y="266"/>
                  </a:lnTo>
                  <a:lnTo>
                    <a:pt x="675" y="269"/>
                  </a:lnTo>
                  <a:lnTo>
                    <a:pt x="674" y="272"/>
                  </a:lnTo>
                  <a:lnTo>
                    <a:pt x="672" y="274"/>
                  </a:lnTo>
                  <a:lnTo>
                    <a:pt x="672" y="275"/>
                  </a:lnTo>
                  <a:lnTo>
                    <a:pt x="670" y="275"/>
                  </a:lnTo>
                  <a:lnTo>
                    <a:pt x="669" y="277"/>
                  </a:lnTo>
                  <a:lnTo>
                    <a:pt x="670" y="277"/>
                  </a:lnTo>
                  <a:lnTo>
                    <a:pt x="670" y="277"/>
                  </a:lnTo>
                  <a:lnTo>
                    <a:pt x="670" y="279"/>
                  </a:lnTo>
                  <a:lnTo>
                    <a:pt x="670" y="282"/>
                  </a:lnTo>
                  <a:lnTo>
                    <a:pt x="669" y="285"/>
                  </a:lnTo>
                  <a:lnTo>
                    <a:pt x="669" y="288"/>
                  </a:lnTo>
                  <a:lnTo>
                    <a:pt x="669" y="299"/>
                  </a:lnTo>
                  <a:lnTo>
                    <a:pt x="669" y="304"/>
                  </a:lnTo>
                  <a:lnTo>
                    <a:pt x="669" y="305"/>
                  </a:lnTo>
                  <a:lnTo>
                    <a:pt x="667" y="307"/>
                  </a:lnTo>
                  <a:lnTo>
                    <a:pt x="666" y="307"/>
                  </a:lnTo>
                  <a:lnTo>
                    <a:pt x="667" y="308"/>
                  </a:lnTo>
                  <a:lnTo>
                    <a:pt x="669" y="308"/>
                  </a:lnTo>
                  <a:lnTo>
                    <a:pt x="669" y="310"/>
                  </a:lnTo>
                  <a:lnTo>
                    <a:pt x="669" y="312"/>
                  </a:lnTo>
                  <a:lnTo>
                    <a:pt x="670" y="312"/>
                  </a:lnTo>
                  <a:lnTo>
                    <a:pt x="670" y="312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5"/>
                  </a:lnTo>
                  <a:lnTo>
                    <a:pt x="675" y="315"/>
                  </a:lnTo>
                  <a:lnTo>
                    <a:pt x="675" y="316"/>
                  </a:lnTo>
                  <a:lnTo>
                    <a:pt x="675" y="323"/>
                  </a:lnTo>
                  <a:lnTo>
                    <a:pt x="675" y="324"/>
                  </a:lnTo>
                  <a:lnTo>
                    <a:pt x="677" y="323"/>
                  </a:lnTo>
                  <a:lnTo>
                    <a:pt x="677" y="316"/>
                  </a:lnTo>
                  <a:lnTo>
                    <a:pt x="678" y="315"/>
                  </a:lnTo>
                  <a:lnTo>
                    <a:pt x="680" y="315"/>
                  </a:lnTo>
                  <a:lnTo>
                    <a:pt x="683" y="313"/>
                  </a:lnTo>
                  <a:lnTo>
                    <a:pt x="688" y="315"/>
                  </a:lnTo>
                  <a:lnTo>
                    <a:pt x="689" y="315"/>
                  </a:lnTo>
                  <a:lnTo>
                    <a:pt x="691" y="315"/>
                  </a:lnTo>
                  <a:lnTo>
                    <a:pt x="692" y="315"/>
                  </a:lnTo>
                  <a:lnTo>
                    <a:pt x="692" y="315"/>
                  </a:lnTo>
                  <a:lnTo>
                    <a:pt x="692" y="318"/>
                  </a:lnTo>
                  <a:lnTo>
                    <a:pt x="692" y="319"/>
                  </a:lnTo>
                  <a:lnTo>
                    <a:pt x="696" y="326"/>
                  </a:lnTo>
                  <a:lnTo>
                    <a:pt x="697" y="329"/>
                  </a:lnTo>
                  <a:lnTo>
                    <a:pt x="699" y="334"/>
                  </a:lnTo>
                  <a:lnTo>
                    <a:pt x="699" y="335"/>
                  </a:lnTo>
                  <a:lnTo>
                    <a:pt x="702" y="342"/>
                  </a:lnTo>
                  <a:lnTo>
                    <a:pt x="702" y="343"/>
                  </a:lnTo>
                  <a:lnTo>
                    <a:pt x="702" y="345"/>
                  </a:lnTo>
                  <a:lnTo>
                    <a:pt x="702" y="345"/>
                  </a:lnTo>
                  <a:lnTo>
                    <a:pt x="702" y="346"/>
                  </a:lnTo>
                  <a:lnTo>
                    <a:pt x="700" y="348"/>
                  </a:lnTo>
                  <a:lnTo>
                    <a:pt x="700" y="349"/>
                  </a:lnTo>
                  <a:lnTo>
                    <a:pt x="699" y="351"/>
                  </a:lnTo>
                  <a:lnTo>
                    <a:pt x="699" y="353"/>
                  </a:lnTo>
                  <a:lnTo>
                    <a:pt x="697" y="353"/>
                  </a:lnTo>
                  <a:lnTo>
                    <a:pt x="697" y="353"/>
                  </a:lnTo>
                  <a:lnTo>
                    <a:pt x="699" y="353"/>
                  </a:lnTo>
                  <a:lnTo>
                    <a:pt x="699" y="351"/>
                  </a:lnTo>
                  <a:lnTo>
                    <a:pt x="702" y="351"/>
                  </a:lnTo>
                  <a:lnTo>
                    <a:pt x="702" y="349"/>
                  </a:lnTo>
                  <a:lnTo>
                    <a:pt x="705" y="349"/>
                  </a:lnTo>
                  <a:lnTo>
                    <a:pt x="705" y="351"/>
                  </a:lnTo>
                  <a:lnTo>
                    <a:pt x="703" y="351"/>
                  </a:lnTo>
                  <a:lnTo>
                    <a:pt x="703" y="351"/>
                  </a:lnTo>
                  <a:lnTo>
                    <a:pt x="705" y="351"/>
                  </a:lnTo>
                  <a:lnTo>
                    <a:pt x="708" y="349"/>
                  </a:lnTo>
                  <a:lnTo>
                    <a:pt x="722" y="346"/>
                  </a:lnTo>
                  <a:lnTo>
                    <a:pt x="724" y="346"/>
                  </a:lnTo>
                  <a:lnTo>
                    <a:pt x="729" y="346"/>
                  </a:lnTo>
                  <a:lnTo>
                    <a:pt x="733" y="348"/>
                  </a:lnTo>
                  <a:lnTo>
                    <a:pt x="737" y="349"/>
                  </a:lnTo>
                  <a:lnTo>
                    <a:pt x="741" y="351"/>
                  </a:lnTo>
                  <a:lnTo>
                    <a:pt x="748" y="353"/>
                  </a:lnTo>
                  <a:lnTo>
                    <a:pt x="749" y="353"/>
                  </a:lnTo>
                  <a:lnTo>
                    <a:pt x="752" y="354"/>
                  </a:lnTo>
                  <a:lnTo>
                    <a:pt x="754" y="354"/>
                  </a:lnTo>
                  <a:lnTo>
                    <a:pt x="757" y="356"/>
                  </a:lnTo>
                  <a:lnTo>
                    <a:pt x="760" y="359"/>
                  </a:lnTo>
                  <a:lnTo>
                    <a:pt x="763" y="360"/>
                  </a:lnTo>
                  <a:lnTo>
                    <a:pt x="765" y="362"/>
                  </a:lnTo>
                  <a:lnTo>
                    <a:pt x="768" y="364"/>
                  </a:lnTo>
                  <a:lnTo>
                    <a:pt x="773" y="370"/>
                  </a:lnTo>
                  <a:lnTo>
                    <a:pt x="774" y="371"/>
                  </a:lnTo>
                  <a:lnTo>
                    <a:pt x="778" y="371"/>
                  </a:lnTo>
                  <a:lnTo>
                    <a:pt x="782" y="373"/>
                  </a:lnTo>
                  <a:lnTo>
                    <a:pt x="790" y="376"/>
                  </a:lnTo>
                  <a:lnTo>
                    <a:pt x="793" y="378"/>
                  </a:lnTo>
                  <a:lnTo>
                    <a:pt x="797" y="378"/>
                  </a:lnTo>
                  <a:lnTo>
                    <a:pt x="798" y="378"/>
                  </a:lnTo>
                  <a:lnTo>
                    <a:pt x="800" y="379"/>
                  </a:lnTo>
                  <a:lnTo>
                    <a:pt x="801" y="381"/>
                  </a:lnTo>
                  <a:lnTo>
                    <a:pt x="803" y="383"/>
                  </a:lnTo>
                  <a:lnTo>
                    <a:pt x="804" y="383"/>
                  </a:lnTo>
                  <a:lnTo>
                    <a:pt x="806" y="384"/>
                  </a:lnTo>
                  <a:lnTo>
                    <a:pt x="808" y="384"/>
                  </a:lnTo>
                  <a:lnTo>
                    <a:pt x="808" y="386"/>
                  </a:lnTo>
                  <a:lnTo>
                    <a:pt x="804" y="390"/>
                  </a:lnTo>
                  <a:lnTo>
                    <a:pt x="804" y="390"/>
                  </a:lnTo>
                  <a:lnTo>
                    <a:pt x="808" y="387"/>
                  </a:lnTo>
                  <a:lnTo>
                    <a:pt x="808" y="386"/>
                  </a:lnTo>
                  <a:lnTo>
                    <a:pt x="809" y="386"/>
                  </a:lnTo>
                  <a:lnTo>
                    <a:pt x="811" y="386"/>
                  </a:lnTo>
                  <a:lnTo>
                    <a:pt x="814" y="386"/>
                  </a:lnTo>
                  <a:lnTo>
                    <a:pt x="817" y="386"/>
                  </a:lnTo>
                  <a:lnTo>
                    <a:pt x="819" y="386"/>
                  </a:lnTo>
                  <a:lnTo>
                    <a:pt x="822" y="386"/>
                  </a:lnTo>
                  <a:lnTo>
                    <a:pt x="823" y="386"/>
                  </a:lnTo>
                  <a:lnTo>
                    <a:pt x="825" y="386"/>
                  </a:lnTo>
                  <a:lnTo>
                    <a:pt x="825" y="386"/>
                  </a:lnTo>
                  <a:lnTo>
                    <a:pt x="826" y="386"/>
                  </a:lnTo>
                  <a:lnTo>
                    <a:pt x="830" y="386"/>
                  </a:lnTo>
                  <a:lnTo>
                    <a:pt x="831" y="386"/>
                  </a:lnTo>
                  <a:lnTo>
                    <a:pt x="836" y="387"/>
                  </a:lnTo>
                  <a:lnTo>
                    <a:pt x="839" y="387"/>
                  </a:lnTo>
                  <a:lnTo>
                    <a:pt x="839" y="387"/>
                  </a:lnTo>
                  <a:lnTo>
                    <a:pt x="841" y="389"/>
                  </a:lnTo>
                  <a:lnTo>
                    <a:pt x="842" y="389"/>
                  </a:lnTo>
                  <a:lnTo>
                    <a:pt x="844" y="389"/>
                  </a:lnTo>
                  <a:lnTo>
                    <a:pt x="845" y="389"/>
                  </a:lnTo>
                  <a:lnTo>
                    <a:pt x="847" y="390"/>
                  </a:lnTo>
                  <a:lnTo>
                    <a:pt x="849" y="392"/>
                  </a:lnTo>
                  <a:lnTo>
                    <a:pt x="850" y="395"/>
                  </a:lnTo>
                  <a:lnTo>
                    <a:pt x="850" y="395"/>
                  </a:lnTo>
                  <a:lnTo>
                    <a:pt x="849" y="401"/>
                  </a:lnTo>
                  <a:lnTo>
                    <a:pt x="847" y="405"/>
                  </a:lnTo>
                  <a:lnTo>
                    <a:pt x="847" y="406"/>
                  </a:lnTo>
                  <a:lnTo>
                    <a:pt x="847" y="408"/>
                  </a:lnTo>
                  <a:lnTo>
                    <a:pt x="850" y="409"/>
                  </a:lnTo>
                  <a:lnTo>
                    <a:pt x="850" y="411"/>
                  </a:lnTo>
                  <a:lnTo>
                    <a:pt x="852" y="414"/>
                  </a:lnTo>
                  <a:lnTo>
                    <a:pt x="852" y="416"/>
                  </a:lnTo>
                  <a:lnTo>
                    <a:pt x="852" y="417"/>
                  </a:lnTo>
                  <a:lnTo>
                    <a:pt x="850" y="419"/>
                  </a:lnTo>
                  <a:lnTo>
                    <a:pt x="850" y="420"/>
                  </a:lnTo>
                  <a:lnTo>
                    <a:pt x="852" y="423"/>
                  </a:lnTo>
                  <a:lnTo>
                    <a:pt x="852" y="427"/>
                  </a:lnTo>
                  <a:lnTo>
                    <a:pt x="850" y="427"/>
                  </a:lnTo>
                  <a:lnTo>
                    <a:pt x="850" y="428"/>
                  </a:lnTo>
                  <a:lnTo>
                    <a:pt x="849" y="430"/>
                  </a:lnTo>
                  <a:lnTo>
                    <a:pt x="849" y="431"/>
                  </a:lnTo>
                  <a:lnTo>
                    <a:pt x="850" y="431"/>
                  </a:lnTo>
                  <a:lnTo>
                    <a:pt x="850" y="433"/>
                  </a:lnTo>
                  <a:lnTo>
                    <a:pt x="852" y="433"/>
                  </a:lnTo>
                  <a:lnTo>
                    <a:pt x="853" y="435"/>
                  </a:lnTo>
                  <a:lnTo>
                    <a:pt x="855" y="438"/>
                  </a:lnTo>
                  <a:lnTo>
                    <a:pt x="856" y="439"/>
                  </a:lnTo>
                  <a:lnTo>
                    <a:pt x="860" y="442"/>
                  </a:lnTo>
                  <a:lnTo>
                    <a:pt x="860" y="444"/>
                  </a:lnTo>
                  <a:lnTo>
                    <a:pt x="860" y="444"/>
                  </a:lnTo>
                  <a:lnTo>
                    <a:pt x="858" y="446"/>
                  </a:lnTo>
                  <a:lnTo>
                    <a:pt x="856" y="446"/>
                  </a:lnTo>
                  <a:lnTo>
                    <a:pt x="856" y="446"/>
                  </a:lnTo>
                  <a:lnTo>
                    <a:pt x="856" y="447"/>
                  </a:lnTo>
                  <a:lnTo>
                    <a:pt x="858" y="446"/>
                  </a:lnTo>
                  <a:lnTo>
                    <a:pt x="860" y="446"/>
                  </a:lnTo>
                  <a:lnTo>
                    <a:pt x="861" y="447"/>
                  </a:lnTo>
                  <a:lnTo>
                    <a:pt x="863" y="447"/>
                  </a:lnTo>
                  <a:lnTo>
                    <a:pt x="864" y="449"/>
                  </a:lnTo>
                  <a:lnTo>
                    <a:pt x="866" y="450"/>
                  </a:lnTo>
                  <a:lnTo>
                    <a:pt x="869" y="452"/>
                  </a:lnTo>
                  <a:lnTo>
                    <a:pt x="872" y="455"/>
                  </a:lnTo>
                  <a:lnTo>
                    <a:pt x="872" y="455"/>
                  </a:lnTo>
                  <a:lnTo>
                    <a:pt x="874" y="457"/>
                  </a:lnTo>
                  <a:lnTo>
                    <a:pt x="875" y="460"/>
                  </a:lnTo>
                  <a:lnTo>
                    <a:pt x="875" y="461"/>
                  </a:lnTo>
                  <a:lnTo>
                    <a:pt x="875" y="463"/>
                  </a:lnTo>
                  <a:lnTo>
                    <a:pt x="875" y="463"/>
                  </a:lnTo>
                  <a:lnTo>
                    <a:pt x="872" y="464"/>
                  </a:lnTo>
                  <a:lnTo>
                    <a:pt x="871" y="468"/>
                  </a:lnTo>
                  <a:lnTo>
                    <a:pt x="871" y="468"/>
                  </a:lnTo>
                  <a:lnTo>
                    <a:pt x="872" y="466"/>
                  </a:lnTo>
                  <a:lnTo>
                    <a:pt x="875" y="464"/>
                  </a:lnTo>
                  <a:lnTo>
                    <a:pt x="877" y="463"/>
                  </a:lnTo>
                  <a:lnTo>
                    <a:pt x="879" y="464"/>
                  </a:lnTo>
                  <a:lnTo>
                    <a:pt x="880" y="464"/>
                  </a:lnTo>
                  <a:lnTo>
                    <a:pt x="883" y="466"/>
                  </a:lnTo>
                  <a:lnTo>
                    <a:pt x="885" y="466"/>
                  </a:lnTo>
                  <a:lnTo>
                    <a:pt x="888" y="469"/>
                  </a:lnTo>
                  <a:lnTo>
                    <a:pt x="890" y="472"/>
                  </a:lnTo>
                  <a:lnTo>
                    <a:pt x="891" y="474"/>
                  </a:lnTo>
                  <a:lnTo>
                    <a:pt x="891" y="472"/>
                  </a:lnTo>
                  <a:lnTo>
                    <a:pt x="890" y="471"/>
                  </a:lnTo>
                  <a:lnTo>
                    <a:pt x="888" y="469"/>
                  </a:lnTo>
                  <a:lnTo>
                    <a:pt x="886" y="468"/>
                  </a:lnTo>
                  <a:lnTo>
                    <a:pt x="886" y="468"/>
                  </a:lnTo>
                  <a:lnTo>
                    <a:pt x="886" y="466"/>
                  </a:lnTo>
                  <a:lnTo>
                    <a:pt x="886" y="464"/>
                  </a:lnTo>
                  <a:lnTo>
                    <a:pt x="886" y="463"/>
                  </a:lnTo>
                  <a:lnTo>
                    <a:pt x="888" y="461"/>
                  </a:lnTo>
                  <a:lnTo>
                    <a:pt x="888" y="461"/>
                  </a:lnTo>
                  <a:lnTo>
                    <a:pt x="890" y="460"/>
                  </a:lnTo>
                  <a:lnTo>
                    <a:pt x="890" y="460"/>
                  </a:lnTo>
                  <a:lnTo>
                    <a:pt x="890" y="458"/>
                  </a:lnTo>
                  <a:lnTo>
                    <a:pt x="891" y="458"/>
                  </a:lnTo>
                  <a:lnTo>
                    <a:pt x="893" y="458"/>
                  </a:lnTo>
                  <a:lnTo>
                    <a:pt x="893" y="460"/>
                  </a:lnTo>
                  <a:lnTo>
                    <a:pt x="893" y="460"/>
                  </a:lnTo>
                  <a:lnTo>
                    <a:pt x="894" y="460"/>
                  </a:lnTo>
                  <a:lnTo>
                    <a:pt x="896" y="460"/>
                  </a:lnTo>
                  <a:lnTo>
                    <a:pt x="896" y="461"/>
                  </a:lnTo>
                  <a:lnTo>
                    <a:pt x="897" y="461"/>
                  </a:lnTo>
                  <a:lnTo>
                    <a:pt x="897" y="463"/>
                  </a:lnTo>
                  <a:lnTo>
                    <a:pt x="897" y="464"/>
                  </a:lnTo>
                  <a:lnTo>
                    <a:pt x="897" y="466"/>
                  </a:lnTo>
                  <a:lnTo>
                    <a:pt x="897" y="464"/>
                  </a:lnTo>
                  <a:lnTo>
                    <a:pt x="899" y="463"/>
                  </a:lnTo>
                  <a:lnTo>
                    <a:pt x="899" y="461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9" y="453"/>
                  </a:lnTo>
                  <a:lnTo>
                    <a:pt x="899" y="452"/>
                  </a:lnTo>
                  <a:lnTo>
                    <a:pt x="899" y="452"/>
                  </a:lnTo>
                  <a:lnTo>
                    <a:pt x="901" y="450"/>
                  </a:lnTo>
                  <a:lnTo>
                    <a:pt x="902" y="449"/>
                  </a:lnTo>
                  <a:lnTo>
                    <a:pt x="904" y="447"/>
                  </a:lnTo>
                  <a:lnTo>
                    <a:pt x="904" y="446"/>
                  </a:lnTo>
                  <a:lnTo>
                    <a:pt x="905" y="446"/>
                  </a:lnTo>
                  <a:lnTo>
                    <a:pt x="904" y="446"/>
                  </a:lnTo>
                  <a:lnTo>
                    <a:pt x="904" y="444"/>
                  </a:lnTo>
                  <a:lnTo>
                    <a:pt x="904" y="442"/>
                  </a:lnTo>
                  <a:lnTo>
                    <a:pt x="904" y="441"/>
                  </a:lnTo>
                  <a:lnTo>
                    <a:pt x="902" y="441"/>
                  </a:lnTo>
                  <a:lnTo>
                    <a:pt x="901" y="438"/>
                  </a:lnTo>
                  <a:lnTo>
                    <a:pt x="901" y="438"/>
                  </a:lnTo>
                  <a:lnTo>
                    <a:pt x="901" y="436"/>
                  </a:lnTo>
                  <a:lnTo>
                    <a:pt x="901" y="435"/>
                  </a:lnTo>
                  <a:lnTo>
                    <a:pt x="901" y="435"/>
                  </a:lnTo>
                  <a:lnTo>
                    <a:pt x="901" y="433"/>
                  </a:lnTo>
                  <a:lnTo>
                    <a:pt x="899" y="431"/>
                  </a:lnTo>
                  <a:lnTo>
                    <a:pt x="897" y="430"/>
                  </a:lnTo>
                  <a:lnTo>
                    <a:pt x="897" y="427"/>
                  </a:lnTo>
                  <a:lnTo>
                    <a:pt x="897" y="423"/>
                  </a:lnTo>
                  <a:lnTo>
                    <a:pt x="896" y="420"/>
                  </a:lnTo>
                  <a:lnTo>
                    <a:pt x="896" y="419"/>
                  </a:lnTo>
                  <a:lnTo>
                    <a:pt x="896" y="417"/>
                  </a:lnTo>
                  <a:lnTo>
                    <a:pt x="896" y="417"/>
                  </a:lnTo>
                  <a:lnTo>
                    <a:pt x="896" y="416"/>
                  </a:lnTo>
                  <a:lnTo>
                    <a:pt x="897" y="414"/>
                  </a:lnTo>
                  <a:lnTo>
                    <a:pt x="897" y="416"/>
                  </a:lnTo>
                  <a:lnTo>
                    <a:pt x="897" y="414"/>
                  </a:lnTo>
                  <a:lnTo>
                    <a:pt x="896" y="414"/>
                  </a:lnTo>
                  <a:lnTo>
                    <a:pt x="896" y="412"/>
                  </a:lnTo>
                  <a:lnTo>
                    <a:pt x="896" y="412"/>
                  </a:lnTo>
                  <a:lnTo>
                    <a:pt x="897" y="411"/>
                  </a:lnTo>
                  <a:lnTo>
                    <a:pt x="896" y="411"/>
                  </a:lnTo>
                  <a:lnTo>
                    <a:pt x="896" y="411"/>
                  </a:lnTo>
                  <a:lnTo>
                    <a:pt x="893" y="409"/>
                  </a:lnTo>
                  <a:lnTo>
                    <a:pt x="894" y="409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3" y="408"/>
                  </a:lnTo>
                  <a:lnTo>
                    <a:pt x="891" y="406"/>
                  </a:lnTo>
                  <a:lnTo>
                    <a:pt x="891" y="405"/>
                  </a:lnTo>
                  <a:lnTo>
                    <a:pt x="890" y="403"/>
                  </a:lnTo>
                  <a:lnTo>
                    <a:pt x="890" y="401"/>
                  </a:lnTo>
                  <a:lnTo>
                    <a:pt x="888" y="400"/>
                  </a:lnTo>
                  <a:lnTo>
                    <a:pt x="888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97" y="394"/>
                  </a:lnTo>
                  <a:lnTo>
                    <a:pt x="899" y="394"/>
                  </a:lnTo>
                  <a:lnTo>
                    <a:pt x="904" y="392"/>
                  </a:lnTo>
                  <a:lnTo>
                    <a:pt x="907" y="390"/>
                  </a:lnTo>
                  <a:lnTo>
                    <a:pt x="910" y="389"/>
                  </a:lnTo>
                  <a:lnTo>
                    <a:pt x="913" y="387"/>
                  </a:lnTo>
                  <a:lnTo>
                    <a:pt x="915" y="386"/>
                  </a:lnTo>
                  <a:lnTo>
                    <a:pt x="915" y="384"/>
                  </a:lnTo>
                  <a:lnTo>
                    <a:pt x="921" y="381"/>
                  </a:lnTo>
                  <a:lnTo>
                    <a:pt x="923" y="378"/>
                  </a:lnTo>
                  <a:lnTo>
                    <a:pt x="924" y="376"/>
                  </a:lnTo>
                  <a:lnTo>
                    <a:pt x="926" y="375"/>
                  </a:lnTo>
                  <a:lnTo>
                    <a:pt x="929" y="371"/>
                  </a:lnTo>
                  <a:lnTo>
                    <a:pt x="931" y="370"/>
                  </a:lnTo>
                  <a:lnTo>
                    <a:pt x="932" y="367"/>
                  </a:lnTo>
                  <a:lnTo>
                    <a:pt x="932" y="364"/>
                  </a:lnTo>
                  <a:lnTo>
                    <a:pt x="932" y="360"/>
                  </a:lnTo>
                  <a:lnTo>
                    <a:pt x="932" y="357"/>
                  </a:lnTo>
                  <a:lnTo>
                    <a:pt x="932" y="353"/>
                  </a:lnTo>
                  <a:lnTo>
                    <a:pt x="932" y="348"/>
                  </a:lnTo>
                  <a:lnTo>
                    <a:pt x="932" y="345"/>
                  </a:lnTo>
                  <a:lnTo>
                    <a:pt x="931" y="343"/>
                  </a:lnTo>
                  <a:lnTo>
                    <a:pt x="929" y="338"/>
                  </a:lnTo>
                  <a:lnTo>
                    <a:pt x="929" y="337"/>
                  </a:lnTo>
                  <a:lnTo>
                    <a:pt x="927" y="335"/>
                  </a:lnTo>
                  <a:lnTo>
                    <a:pt x="923" y="329"/>
                  </a:lnTo>
                  <a:lnTo>
                    <a:pt x="918" y="326"/>
                  </a:lnTo>
                  <a:lnTo>
                    <a:pt x="918" y="326"/>
                  </a:lnTo>
                  <a:lnTo>
                    <a:pt x="916" y="324"/>
                  </a:lnTo>
                  <a:lnTo>
                    <a:pt x="913" y="323"/>
                  </a:lnTo>
                  <a:lnTo>
                    <a:pt x="912" y="321"/>
                  </a:lnTo>
                  <a:lnTo>
                    <a:pt x="905" y="318"/>
                  </a:lnTo>
                  <a:lnTo>
                    <a:pt x="904" y="318"/>
                  </a:lnTo>
                  <a:lnTo>
                    <a:pt x="904" y="316"/>
                  </a:lnTo>
                  <a:lnTo>
                    <a:pt x="904" y="316"/>
                  </a:lnTo>
                  <a:lnTo>
                    <a:pt x="904" y="313"/>
                  </a:lnTo>
                  <a:lnTo>
                    <a:pt x="904" y="313"/>
                  </a:lnTo>
                  <a:lnTo>
                    <a:pt x="905" y="312"/>
                  </a:lnTo>
                  <a:lnTo>
                    <a:pt x="905" y="312"/>
                  </a:lnTo>
                  <a:lnTo>
                    <a:pt x="907" y="308"/>
                  </a:lnTo>
                  <a:lnTo>
                    <a:pt x="908" y="305"/>
                  </a:lnTo>
                  <a:lnTo>
                    <a:pt x="910" y="305"/>
                  </a:lnTo>
                  <a:lnTo>
                    <a:pt x="912" y="304"/>
                  </a:lnTo>
                  <a:lnTo>
                    <a:pt x="913" y="302"/>
                  </a:lnTo>
                  <a:lnTo>
                    <a:pt x="915" y="301"/>
                  </a:lnTo>
                  <a:lnTo>
                    <a:pt x="915" y="301"/>
                  </a:lnTo>
                  <a:lnTo>
                    <a:pt x="913" y="299"/>
                  </a:lnTo>
                  <a:lnTo>
                    <a:pt x="913" y="299"/>
                  </a:lnTo>
                  <a:lnTo>
                    <a:pt x="915" y="297"/>
                  </a:lnTo>
                  <a:lnTo>
                    <a:pt x="915" y="296"/>
                  </a:lnTo>
                  <a:lnTo>
                    <a:pt x="915" y="294"/>
                  </a:lnTo>
                  <a:lnTo>
                    <a:pt x="915" y="294"/>
                  </a:lnTo>
                  <a:lnTo>
                    <a:pt x="916" y="294"/>
                  </a:lnTo>
                  <a:lnTo>
                    <a:pt x="920" y="297"/>
                  </a:lnTo>
                  <a:lnTo>
                    <a:pt x="921" y="296"/>
                  </a:lnTo>
                  <a:lnTo>
                    <a:pt x="920" y="296"/>
                  </a:lnTo>
                  <a:lnTo>
                    <a:pt x="918" y="294"/>
                  </a:lnTo>
                  <a:lnTo>
                    <a:pt x="920" y="294"/>
                  </a:lnTo>
                  <a:lnTo>
                    <a:pt x="921" y="291"/>
                  </a:lnTo>
                  <a:lnTo>
                    <a:pt x="921" y="291"/>
                  </a:lnTo>
                  <a:lnTo>
                    <a:pt x="921" y="290"/>
                  </a:lnTo>
                  <a:lnTo>
                    <a:pt x="920" y="290"/>
                  </a:lnTo>
                  <a:lnTo>
                    <a:pt x="921" y="286"/>
                  </a:lnTo>
                  <a:lnTo>
                    <a:pt x="921" y="286"/>
                  </a:lnTo>
                  <a:lnTo>
                    <a:pt x="918" y="286"/>
                  </a:lnTo>
                  <a:lnTo>
                    <a:pt x="918" y="285"/>
                  </a:lnTo>
                  <a:lnTo>
                    <a:pt x="918" y="285"/>
                  </a:lnTo>
                  <a:lnTo>
                    <a:pt x="920" y="285"/>
                  </a:lnTo>
                  <a:lnTo>
                    <a:pt x="920" y="285"/>
                  </a:lnTo>
                  <a:lnTo>
                    <a:pt x="916" y="280"/>
                  </a:lnTo>
                  <a:lnTo>
                    <a:pt x="916" y="279"/>
                  </a:lnTo>
                  <a:lnTo>
                    <a:pt x="916" y="277"/>
                  </a:lnTo>
                  <a:lnTo>
                    <a:pt x="918" y="275"/>
                  </a:lnTo>
                  <a:lnTo>
                    <a:pt x="918" y="275"/>
                  </a:lnTo>
                  <a:lnTo>
                    <a:pt x="916" y="275"/>
                  </a:lnTo>
                  <a:lnTo>
                    <a:pt x="915" y="275"/>
                  </a:lnTo>
                  <a:lnTo>
                    <a:pt x="915" y="274"/>
                  </a:lnTo>
                  <a:lnTo>
                    <a:pt x="915" y="272"/>
                  </a:lnTo>
                  <a:lnTo>
                    <a:pt x="915" y="272"/>
                  </a:lnTo>
                  <a:lnTo>
                    <a:pt x="916" y="271"/>
                  </a:lnTo>
                  <a:lnTo>
                    <a:pt x="916" y="271"/>
                  </a:lnTo>
                  <a:lnTo>
                    <a:pt x="916" y="269"/>
                  </a:lnTo>
                  <a:lnTo>
                    <a:pt x="913" y="271"/>
                  </a:lnTo>
                  <a:lnTo>
                    <a:pt x="912" y="269"/>
                  </a:lnTo>
                  <a:lnTo>
                    <a:pt x="910" y="271"/>
                  </a:lnTo>
                  <a:lnTo>
                    <a:pt x="908" y="269"/>
                  </a:lnTo>
                  <a:lnTo>
                    <a:pt x="908" y="269"/>
                  </a:lnTo>
                  <a:lnTo>
                    <a:pt x="912" y="266"/>
                  </a:lnTo>
                  <a:lnTo>
                    <a:pt x="913" y="264"/>
                  </a:lnTo>
                  <a:lnTo>
                    <a:pt x="915" y="263"/>
                  </a:lnTo>
                  <a:lnTo>
                    <a:pt x="915" y="261"/>
                  </a:lnTo>
                  <a:lnTo>
                    <a:pt x="915" y="261"/>
                  </a:lnTo>
                  <a:lnTo>
                    <a:pt x="915" y="256"/>
                  </a:lnTo>
                  <a:lnTo>
                    <a:pt x="915" y="256"/>
                  </a:lnTo>
                  <a:lnTo>
                    <a:pt x="916" y="255"/>
                  </a:lnTo>
                  <a:lnTo>
                    <a:pt x="918" y="253"/>
                  </a:lnTo>
                  <a:lnTo>
                    <a:pt x="915" y="252"/>
                  </a:lnTo>
                  <a:lnTo>
                    <a:pt x="913" y="250"/>
                  </a:lnTo>
                  <a:lnTo>
                    <a:pt x="913" y="250"/>
                  </a:lnTo>
                  <a:lnTo>
                    <a:pt x="912" y="249"/>
                  </a:lnTo>
                  <a:lnTo>
                    <a:pt x="912" y="247"/>
                  </a:lnTo>
                  <a:lnTo>
                    <a:pt x="910" y="245"/>
                  </a:lnTo>
                  <a:lnTo>
                    <a:pt x="908" y="241"/>
                  </a:lnTo>
                  <a:lnTo>
                    <a:pt x="908" y="239"/>
                  </a:lnTo>
                  <a:lnTo>
                    <a:pt x="908" y="238"/>
                  </a:lnTo>
                  <a:lnTo>
                    <a:pt x="910" y="236"/>
                  </a:lnTo>
                  <a:lnTo>
                    <a:pt x="910" y="236"/>
                  </a:lnTo>
                  <a:lnTo>
                    <a:pt x="913" y="234"/>
                  </a:lnTo>
                  <a:lnTo>
                    <a:pt x="916" y="231"/>
                  </a:lnTo>
                  <a:lnTo>
                    <a:pt x="920" y="231"/>
                  </a:lnTo>
                  <a:lnTo>
                    <a:pt x="923" y="231"/>
                  </a:lnTo>
                  <a:lnTo>
                    <a:pt x="927" y="231"/>
                  </a:lnTo>
                  <a:lnTo>
                    <a:pt x="931" y="233"/>
                  </a:lnTo>
                  <a:lnTo>
                    <a:pt x="943" y="236"/>
                  </a:lnTo>
                  <a:lnTo>
                    <a:pt x="945" y="238"/>
                  </a:lnTo>
                  <a:lnTo>
                    <a:pt x="943" y="239"/>
                  </a:lnTo>
                  <a:lnTo>
                    <a:pt x="943" y="239"/>
                  </a:lnTo>
                  <a:lnTo>
                    <a:pt x="948" y="238"/>
                  </a:lnTo>
                  <a:lnTo>
                    <a:pt x="948" y="236"/>
                  </a:lnTo>
                  <a:lnTo>
                    <a:pt x="949" y="236"/>
                  </a:lnTo>
                  <a:lnTo>
                    <a:pt x="953" y="238"/>
                  </a:lnTo>
                  <a:lnTo>
                    <a:pt x="954" y="238"/>
                  </a:lnTo>
                  <a:lnTo>
                    <a:pt x="956" y="239"/>
                  </a:lnTo>
                  <a:lnTo>
                    <a:pt x="961" y="241"/>
                  </a:lnTo>
                  <a:lnTo>
                    <a:pt x="961" y="241"/>
                  </a:lnTo>
                  <a:lnTo>
                    <a:pt x="959" y="239"/>
                  </a:lnTo>
                  <a:lnTo>
                    <a:pt x="959" y="239"/>
                  </a:lnTo>
                  <a:lnTo>
                    <a:pt x="962" y="238"/>
                  </a:lnTo>
                  <a:lnTo>
                    <a:pt x="967" y="236"/>
                  </a:lnTo>
                  <a:lnTo>
                    <a:pt x="968" y="236"/>
                  </a:lnTo>
                  <a:lnTo>
                    <a:pt x="972" y="234"/>
                  </a:lnTo>
                  <a:lnTo>
                    <a:pt x="973" y="233"/>
                  </a:lnTo>
                  <a:lnTo>
                    <a:pt x="973" y="233"/>
                  </a:lnTo>
                  <a:lnTo>
                    <a:pt x="975" y="233"/>
                  </a:lnTo>
                  <a:lnTo>
                    <a:pt x="978" y="236"/>
                  </a:lnTo>
                  <a:lnTo>
                    <a:pt x="979" y="236"/>
                  </a:lnTo>
                  <a:lnTo>
                    <a:pt x="981" y="238"/>
                  </a:lnTo>
                  <a:lnTo>
                    <a:pt x="983" y="239"/>
                  </a:lnTo>
                  <a:lnTo>
                    <a:pt x="984" y="239"/>
                  </a:lnTo>
                  <a:lnTo>
                    <a:pt x="986" y="241"/>
                  </a:lnTo>
                  <a:lnTo>
                    <a:pt x="987" y="241"/>
                  </a:lnTo>
                  <a:lnTo>
                    <a:pt x="987" y="241"/>
                  </a:lnTo>
                  <a:lnTo>
                    <a:pt x="989" y="241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4"/>
                  </a:lnTo>
                  <a:lnTo>
                    <a:pt x="987" y="247"/>
                  </a:lnTo>
                  <a:lnTo>
                    <a:pt x="987" y="247"/>
                  </a:lnTo>
                  <a:lnTo>
                    <a:pt x="989" y="247"/>
                  </a:lnTo>
                  <a:lnTo>
                    <a:pt x="989" y="245"/>
                  </a:lnTo>
                  <a:lnTo>
                    <a:pt x="990" y="245"/>
                  </a:lnTo>
                  <a:lnTo>
                    <a:pt x="992" y="245"/>
                  </a:lnTo>
                  <a:lnTo>
                    <a:pt x="995" y="247"/>
                  </a:lnTo>
                  <a:lnTo>
                    <a:pt x="995" y="249"/>
                  </a:lnTo>
                  <a:lnTo>
                    <a:pt x="997" y="249"/>
                  </a:lnTo>
                  <a:lnTo>
                    <a:pt x="997" y="250"/>
                  </a:lnTo>
                  <a:lnTo>
                    <a:pt x="997" y="250"/>
                  </a:lnTo>
                  <a:lnTo>
                    <a:pt x="997" y="252"/>
                  </a:lnTo>
                  <a:lnTo>
                    <a:pt x="997" y="252"/>
                  </a:lnTo>
                  <a:lnTo>
                    <a:pt x="994" y="252"/>
                  </a:lnTo>
                  <a:lnTo>
                    <a:pt x="995" y="253"/>
                  </a:lnTo>
                  <a:lnTo>
                    <a:pt x="998" y="252"/>
                  </a:lnTo>
                  <a:lnTo>
                    <a:pt x="998" y="252"/>
                  </a:lnTo>
                  <a:lnTo>
                    <a:pt x="998" y="250"/>
                  </a:lnTo>
                  <a:lnTo>
                    <a:pt x="1000" y="250"/>
                  </a:lnTo>
                  <a:lnTo>
                    <a:pt x="1003" y="252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2" y="253"/>
                  </a:lnTo>
                  <a:lnTo>
                    <a:pt x="1000" y="255"/>
                  </a:lnTo>
                  <a:lnTo>
                    <a:pt x="1000" y="256"/>
                  </a:lnTo>
                  <a:lnTo>
                    <a:pt x="1002" y="256"/>
                  </a:lnTo>
                  <a:lnTo>
                    <a:pt x="1003" y="256"/>
                  </a:lnTo>
                  <a:lnTo>
                    <a:pt x="1003" y="256"/>
                  </a:lnTo>
                  <a:lnTo>
                    <a:pt x="1002" y="258"/>
                  </a:lnTo>
                  <a:lnTo>
                    <a:pt x="1002" y="258"/>
                  </a:lnTo>
                  <a:lnTo>
                    <a:pt x="1005" y="261"/>
                  </a:lnTo>
                  <a:lnTo>
                    <a:pt x="1006" y="263"/>
                  </a:lnTo>
                  <a:lnTo>
                    <a:pt x="1008" y="263"/>
                  </a:lnTo>
                  <a:lnTo>
                    <a:pt x="1009" y="263"/>
                  </a:lnTo>
                  <a:lnTo>
                    <a:pt x="1013" y="263"/>
                  </a:lnTo>
                  <a:lnTo>
                    <a:pt x="1016" y="264"/>
                  </a:lnTo>
                  <a:lnTo>
                    <a:pt x="1019" y="264"/>
                  </a:lnTo>
                  <a:lnTo>
                    <a:pt x="1022" y="264"/>
                  </a:lnTo>
                  <a:lnTo>
                    <a:pt x="1024" y="264"/>
                  </a:lnTo>
                  <a:lnTo>
                    <a:pt x="1024" y="264"/>
                  </a:lnTo>
                  <a:lnTo>
                    <a:pt x="1025" y="266"/>
                  </a:lnTo>
                  <a:lnTo>
                    <a:pt x="1025" y="266"/>
                  </a:lnTo>
                  <a:lnTo>
                    <a:pt x="1025" y="268"/>
                  </a:lnTo>
                  <a:lnTo>
                    <a:pt x="1025" y="269"/>
                  </a:lnTo>
                  <a:lnTo>
                    <a:pt x="1027" y="269"/>
                  </a:lnTo>
                  <a:lnTo>
                    <a:pt x="1028" y="269"/>
                  </a:lnTo>
                  <a:lnTo>
                    <a:pt x="1030" y="268"/>
                  </a:lnTo>
                  <a:lnTo>
                    <a:pt x="1031" y="268"/>
                  </a:lnTo>
                  <a:lnTo>
                    <a:pt x="1031" y="268"/>
                  </a:lnTo>
                  <a:lnTo>
                    <a:pt x="1031" y="266"/>
                  </a:lnTo>
                  <a:lnTo>
                    <a:pt x="1033" y="264"/>
                  </a:lnTo>
                  <a:lnTo>
                    <a:pt x="1033" y="264"/>
                  </a:lnTo>
                  <a:lnTo>
                    <a:pt x="1035" y="264"/>
                  </a:lnTo>
                  <a:lnTo>
                    <a:pt x="1035" y="266"/>
                  </a:lnTo>
                  <a:lnTo>
                    <a:pt x="1035" y="268"/>
                  </a:lnTo>
                  <a:lnTo>
                    <a:pt x="1036" y="268"/>
                  </a:lnTo>
                  <a:lnTo>
                    <a:pt x="1036" y="269"/>
                  </a:lnTo>
                  <a:lnTo>
                    <a:pt x="1035" y="269"/>
                  </a:lnTo>
                  <a:lnTo>
                    <a:pt x="1035" y="271"/>
                  </a:lnTo>
                  <a:lnTo>
                    <a:pt x="1033" y="271"/>
                  </a:lnTo>
                  <a:lnTo>
                    <a:pt x="1031" y="272"/>
                  </a:lnTo>
                  <a:lnTo>
                    <a:pt x="1031" y="275"/>
                  </a:lnTo>
                  <a:lnTo>
                    <a:pt x="1030" y="277"/>
                  </a:lnTo>
                  <a:lnTo>
                    <a:pt x="1030" y="279"/>
                  </a:lnTo>
                  <a:lnTo>
                    <a:pt x="1030" y="279"/>
                  </a:lnTo>
                  <a:lnTo>
                    <a:pt x="1030" y="280"/>
                  </a:lnTo>
                  <a:lnTo>
                    <a:pt x="1031" y="282"/>
                  </a:lnTo>
                  <a:lnTo>
                    <a:pt x="1031" y="283"/>
                  </a:lnTo>
                  <a:lnTo>
                    <a:pt x="1031" y="283"/>
                  </a:lnTo>
                  <a:lnTo>
                    <a:pt x="1033" y="285"/>
                  </a:lnTo>
                  <a:lnTo>
                    <a:pt x="1031" y="285"/>
                  </a:lnTo>
                  <a:lnTo>
                    <a:pt x="1031" y="286"/>
                  </a:lnTo>
                  <a:lnTo>
                    <a:pt x="1030" y="286"/>
                  </a:lnTo>
                  <a:lnTo>
                    <a:pt x="1027" y="286"/>
                  </a:lnTo>
                  <a:lnTo>
                    <a:pt x="1019" y="286"/>
                  </a:lnTo>
                  <a:lnTo>
                    <a:pt x="1017" y="286"/>
                  </a:lnTo>
                  <a:lnTo>
                    <a:pt x="1017" y="288"/>
                  </a:lnTo>
                  <a:lnTo>
                    <a:pt x="1020" y="288"/>
                  </a:lnTo>
                  <a:lnTo>
                    <a:pt x="1022" y="288"/>
                  </a:lnTo>
                  <a:lnTo>
                    <a:pt x="1030" y="288"/>
                  </a:lnTo>
                  <a:lnTo>
                    <a:pt x="1031" y="290"/>
                  </a:lnTo>
                  <a:lnTo>
                    <a:pt x="1031" y="290"/>
                  </a:lnTo>
                  <a:lnTo>
                    <a:pt x="1031" y="291"/>
                  </a:lnTo>
                  <a:lnTo>
                    <a:pt x="1033" y="293"/>
                  </a:lnTo>
                  <a:lnTo>
                    <a:pt x="1033" y="294"/>
                  </a:lnTo>
                  <a:lnTo>
                    <a:pt x="1033" y="296"/>
                  </a:lnTo>
                  <a:lnTo>
                    <a:pt x="1031" y="297"/>
                  </a:lnTo>
                  <a:lnTo>
                    <a:pt x="1031" y="299"/>
                  </a:lnTo>
                  <a:lnTo>
                    <a:pt x="1031" y="301"/>
                  </a:lnTo>
                  <a:lnTo>
                    <a:pt x="1031" y="302"/>
                  </a:lnTo>
                  <a:lnTo>
                    <a:pt x="1036" y="302"/>
                  </a:lnTo>
                  <a:lnTo>
                    <a:pt x="1036" y="302"/>
                  </a:lnTo>
                  <a:lnTo>
                    <a:pt x="1036" y="304"/>
                  </a:lnTo>
                  <a:lnTo>
                    <a:pt x="1035" y="305"/>
                  </a:lnTo>
                  <a:lnTo>
                    <a:pt x="1035" y="305"/>
                  </a:lnTo>
                  <a:lnTo>
                    <a:pt x="1035" y="307"/>
                  </a:lnTo>
                  <a:lnTo>
                    <a:pt x="1035" y="307"/>
                  </a:lnTo>
                  <a:lnTo>
                    <a:pt x="1035" y="308"/>
                  </a:lnTo>
                  <a:lnTo>
                    <a:pt x="1035" y="308"/>
                  </a:lnTo>
                  <a:lnTo>
                    <a:pt x="1035" y="310"/>
                  </a:lnTo>
                  <a:lnTo>
                    <a:pt x="1033" y="312"/>
                  </a:lnTo>
                  <a:lnTo>
                    <a:pt x="1033" y="313"/>
                  </a:lnTo>
                  <a:lnTo>
                    <a:pt x="1031" y="313"/>
                  </a:lnTo>
                  <a:lnTo>
                    <a:pt x="1031" y="313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2"/>
                  </a:lnTo>
                  <a:lnTo>
                    <a:pt x="1030" y="312"/>
                  </a:lnTo>
                  <a:lnTo>
                    <a:pt x="1028" y="312"/>
                  </a:lnTo>
                  <a:lnTo>
                    <a:pt x="1027" y="313"/>
                  </a:lnTo>
                  <a:lnTo>
                    <a:pt x="1025" y="313"/>
                  </a:lnTo>
                  <a:lnTo>
                    <a:pt x="1025" y="315"/>
                  </a:lnTo>
                  <a:lnTo>
                    <a:pt x="1027" y="315"/>
                  </a:lnTo>
                  <a:lnTo>
                    <a:pt x="1028" y="315"/>
                  </a:lnTo>
                  <a:lnTo>
                    <a:pt x="1030" y="315"/>
                  </a:lnTo>
                  <a:lnTo>
                    <a:pt x="1031" y="315"/>
                  </a:lnTo>
                  <a:lnTo>
                    <a:pt x="1036" y="312"/>
                  </a:lnTo>
                  <a:lnTo>
                    <a:pt x="1038" y="312"/>
                  </a:lnTo>
                  <a:lnTo>
                    <a:pt x="1039" y="312"/>
                  </a:lnTo>
                  <a:lnTo>
                    <a:pt x="1041" y="312"/>
                  </a:lnTo>
                  <a:lnTo>
                    <a:pt x="1043" y="312"/>
                  </a:lnTo>
                  <a:lnTo>
                    <a:pt x="1046" y="312"/>
                  </a:lnTo>
                  <a:lnTo>
                    <a:pt x="1047" y="312"/>
                  </a:lnTo>
                  <a:lnTo>
                    <a:pt x="1047" y="312"/>
                  </a:lnTo>
                  <a:lnTo>
                    <a:pt x="1049" y="313"/>
                  </a:lnTo>
                  <a:lnTo>
                    <a:pt x="1050" y="313"/>
                  </a:lnTo>
                  <a:lnTo>
                    <a:pt x="1050" y="315"/>
                  </a:lnTo>
                  <a:lnTo>
                    <a:pt x="1050" y="318"/>
                  </a:lnTo>
                  <a:lnTo>
                    <a:pt x="1052" y="318"/>
                  </a:lnTo>
                  <a:lnTo>
                    <a:pt x="1052" y="319"/>
                  </a:lnTo>
                  <a:lnTo>
                    <a:pt x="1052" y="319"/>
                  </a:lnTo>
                  <a:lnTo>
                    <a:pt x="1052" y="321"/>
                  </a:lnTo>
                  <a:lnTo>
                    <a:pt x="1052" y="326"/>
                  </a:lnTo>
                  <a:lnTo>
                    <a:pt x="1050" y="327"/>
                  </a:lnTo>
                  <a:lnTo>
                    <a:pt x="1049" y="329"/>
                  </a:lnTo>
                  <a:lnTo>
                    <a:pt x="1047" y="329"/>
                  </a:lnTo>
                  <a:lnTo>
                    <a:pt x="1044" y="331"/>
                  </a:lnTo>
                  <a:lnTo>
                    <a:pt x="1043" y="331"/>
                  </a:lnTo>
                  <a:lnTo>
                    <a:pt x="1041" y="332"/>
                  </a:lnTo>
                  <a:lnTo>
                    <a:pt x="1041" y="332"/>
                  </a:lnTo>
                  <a:lnTo>
                    <a:pt x="1044" y="331"/>
                  </a:lnTo>
                  <a:lnTo>
                    <a:pt x="1049" y="331"/>
                  </a:lnTo>
                  <a:lnTo>
                    <a:pt x="1050" y="329"/>
                  </a:lnTo>
                  <a:lnTo>
                    <a:pt x="1050" y="327"/>
                  </a:lnTo>
                  <a:lnTo>
                    <a:pt x="1052" y="326"/>
                  </a:lnTo>
                  <a:lnTo>
                    <a:pt x="1054" y="321"/>
                  </a:lnTo>
                  <a:lnTo>
                    <a:pt x="1054" y="319"/>
                  </a:lnTo>
                  <a:lnTo>
                    <a:pt x="1055" y="319"/>
                  </a:lnTo>
                  <a:lnTo>
                    <a:pt x="1057" y="321"/>
                  </a:lnTo>
                  <a:lnTo>
                    <a:pt x="1057" y="323"/>
                  </a:lnTo>
                  <a:lnTo>
                    <a:pt x="1057" y="324"/>
                  </a:lnTo>
                  <a:lnTo>
                    <a:pt x="1057" y="324"/>
                  </a:lnTo>
                  <a:lnTo>
                    <a:pt x="1055" y="327"/>
                  </a:lnTo>
                  <a:lnTo>
                    <a:pt x="1055" y="327"/>
                  </a:lnTo>
                  <a:lnTo>
                    <a:pt x="1058" y="324"/>
                  </a:lnTo>
                  <a:lnTo>
                    <a:pt x="1058" y="324"/>
                  </a:lnTo>
                  <a:lnTo>
                    <a:pt x="1058" y="323"/>
                  </a:lnTo>
                  <a:lnTo>
                    <a:pt x="1060" y="321"/>
                  </a:lnTo>
                  <a:lnTo>
                    <a:pt x="1060" y="323"/>
                  </a:lnTo>
                  <a:lnTo>
                    <a:pt x="1060" y="324"/>
                  </a:lnTo>
                  <a:lnTo>
                    <a:pt x="1060" y="327"/>
                  </a:lnTo>
                  <a:lnTo>
                    <a:pt x="1060" y="327"/>
                  </a:lnTo>
                  <a:lnTo>
                    <a:pt x="1060" y="331"/>
                  </a:lnTo>
                  <a:lnTo>
                    <a:pt x="1060" y="331"/>
                  </a:lnTo>
                  <a:lnTo>
                    <a:pt x="1061" y="329"/>
                  </a:lnTo>
                  <a:lnTo>
                    <a:pt x="1061" y="327"/>
                  </a:lnTo>
                  <a:lnTo>
                    <a:pt x="1061" y="326"/>
                  </a:lnTo>
                  <a:lnTo>
                    <a:pt x="1061" y="326"/>
                  </a:lnTo>
                  <a:lnTo>
                    <a:pt x="1065" y="324"/>
                  </a:lnTo>
                  <a:lnTo>
                    <a:pt x="1068" y="323"/>
                  </a:lnTo>
                  <a:lnTo>
                    <a:pt x="1069" y="321"/>
                  </a:lnTo>
                  <a:lnTo>
                    <a:pt x="1071" y="321"/>
                  </a:lnTo>
                  <a:lnTo>
                    <a:pt x="1074" y="319"/>
                  </a:lnTo>
                  <a:lnTo>
                    <a:pt x="1076" y="318"/>
                  </a:lnTo>
                  <a:lnTo>
                    <a:pt x="1077" y="316"/>
                  </a:lnTo>
                  <a:lnTo>
                    <a:pt x="1077" y="315"/>
                  </a:lnTo>
                  <a:lnTo>
                    <a:pt x="1077" y="315"/>
                  </a:lnTo>
                  <a:lnTo>
                    <a:pt x="1079" y="313"/>
                  </a:lnTo>
                  <a:lnTo>
                    <a:pt x="1080" y="313"/>
                  </a:lnTo>
                  <a:lnTo>
                    <a:pt x="1082" y="313"/>
                  </a:lnTo>
                  <a:lnTo>
                    <a:pt x="1082" y="315"/>
                  </a:lnTo>
                  <a:lnTo>
                    <a:pt x="1084" y="316"/>
                  </a:lnTo>
                  <a:lnTo>
                    <a:pt x="1084" y="318"/>
                  </a:lnTo>
                  <a:lnTo>
                    <a:pt x="1084" y="318"/>
                  </a:lnTo>
                  <a:lnTo>
                    <a:pt x="1085" y="321"/>
                  </a:lnTo>
                  <a:lnTo>
                    <a:pt x="1085" y="321"/>
                  </a:lnTo>
                  <a:lnTo>
                    <a:pt x="1085" y="319"/>
                  </a:lnTo>
                  <a:lnTo>
                    <a:pt x="1085" y="318"/>
                  </a:lnTo>
                  <a:lnTo>
                    <a:pt x="1085" y="318"/>
                  </a:lnTo>
                  <a:lnTo>
                    <a:pt x="1085" y="316"/>
                  </a:lnTo>
                  <a:lnTo>
                    <a:pt x="1085" y="315"/>
                  </a:lnTo>
                  <a:lnTo>
                    <a:pt x="1084" y="313"/>
                  </a:lnTo>
                  <a:lnTo>
                    <a:pt x="1084" y="313"/>
                  </a:lnTo>
                  <a:lnTo>
                    <a:pt x="1085" y="312"/>
                  </a:lnTo>
                  <a:lnTo>
                    <a:pt x="1087" y="312"/>
                  </a:lnTo>
                  <a:lnTo>
                    <a:pt x="1087" y="312"/>
                  </a:lnTo>
                  <a:lnTo>
                    <a:pt x="1085" y="312"/>
                  </a:lnTo>
                  <a:lnTo>
                    <a:pt x="1085" y="310"/>
                  </a:lnTo>
                  <a:lnTo>
                    <a:pt x="1087" y="310"/>
                  </a:lnTo>
                  <a:lnTo>
                    <a:pt x="1088" y="310"/>
                  </a:lnTo>
                  <a:lnTo>
                    <a:pt x="1088" y="310"/>
                  </a:lnTo>
                  <a:lnTo>
                    <a:pt x="1088" y="308"/>
                  </a:lnTo>
                  <a:lnTo>
                    <a:pt x="1088" y="308"/>
                  </a:lnTo>
                  <a:lnTo>
                    <a:pt x="1090" y="308"/>
                  </a:lnTo>
                  <a:lnTo>
                    <a:pt x="1091" y="308"/>
                  </a:lnTo>
                  <a:lnTo>
                    <a:pt x="1091" y="308"/>
                  </a:lnTo>
                  <a:lnTo>
                    <a:pt x="1093" y="308"/>
                  </a:lnTo>
                  <a:lnTo>
                    <a:pt x="1093" y="307"/>
                  </a:lnTo>
                  <a:lnTo>
                    <a:pt x="1091" y="307"/>
                  </a:lnTo>
                  <a:lnTo>
                    <a:pt x="1090" y="307"/>
                  </a:lnTo>
                  <a:lnTo>
                    <a:pt x="1090" y="307"/>
                  </a:lnTo>
                  <a:lnTo>
                    <a:pt x="1090" y="305"/>
                  </a:lnTo>
                  <a:lnTo>
                    <a:pt x="1088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1" y="304"/>
                  </a:lnTo>
                  <a:lnTo>
                    <a:pt x="1091" y="302"/>
                  </a:lnTo>
                  <a:lnTo>
                    <a:pt x="1091" y="302"/>
                  </a:lnTo>
                  <a:lnTo>
                    <a:pt x="1093" y="302"/>
                  </a:lnTo>
                  <a:lnTo>
                    <a:pt x="1093" y="302"/>
                  </a:lnTo>
                  <a:lnTo>
                    <a:pt x="1091" y="299"/>
                  </a:lnTo>
                  <a:lnTo>
                    <a:pt x="1093" y="299"/>
                  </a:lnTo>
                  <a:lnTo>
                    <a:pt x="1095" y="299"/>
                  </a:lnTo>
                  <a:lnTo>
                    <a:pt x="1095" y="299"/>
                  </a:lnTo>
                  <a:lnTo>
                    <a:pt x="1098" y="301"/>
                  </a:lnTo>
                  <a:lnTo>
                    <a:pt x="1099" y="301"/>
                  </a:lnTo>
                  <a:lnTo>
                    <a:pt x="1098" y="301"/>
                  </a:lnTo>
                  <a:lnTo>
                    <a:pt x="1096" y="299"/>
                  </a:lnTo>
                  <a:lnTo>
                    <a:pt x="1095" y="299"/>
                  </a:lnTo>
                  <a:lnTo>
                    <a:pt x="1095" y="297"/>
                  </a:lnTo>
                  <a:lnTo>
                    <a:pt x="1093" y="297"/>
                  </a:lnTo>
                  <a:lnTo>
                    <a:pt x="1093" y="296"/>
                  </a:lnTo>
                  <a:lnTo>
                    <a:pt x="1091" y="294"/>
                  </a:lnTo>
                  <a:lnTo>
                    <a:pt x="1091" y="294"/>
                  </a:lnTo>
                  <a:lnTo>
                    <a:pt x="1093" y="293"/>
                  </a:lnTo>
                  <a:lnTo>
                    <a:pt x="1093" y="291"/>
                  </a:lnTo>
                  <a:lnTo>
                    <a:pt x="1095" y="291"/>
                  </a:lnTo>
                  <a:lnTo>
                    <a:pt x="1095" y="291"/>
                  </a:lnTo>
                  <a:lnTo>
                    <a:pt x="1096" y="291"/>
                  </a:lnTo>
                  <a:lnTo>
                    <a:pt x="1098" y="293"/>
                  </a:lnTo>
                  <a:lnTo>
                    <a:pt x="1099" y="293"/>
                  </a:lnTo>
                  <a:lnTo>
                    <a:pt x="1098" y="291"/>
                  </a:lnTo>
                  <a:lnTo>
                    <a:pt x="1096" y="291"/>
                  </a:lnTo>
                  <a:lnTo>
                    <a:pt x="1096" y="291"/>
                  </a:lnTo>
                  <a:lnTo>
                    <a:pt x="1096" y="290"/>
                  </a:lnTo>
                  <a:lnTo>
                    <a:pt x="1098" y="288"/>
                  </a:lnTo>
                  <a:lnTo>
                    <a:pt x="1098" y="286"/>
                  </a:lnTo>
                  <a:lnTo>
                    <a:pt x="1101" y="282"/>
                  </a:lnTo>
                  <a:lnTo>
                    <a:pt x="1101" y="282"/>
                  </a:lnTo>
                  <a:lnTo>
                    <a:pt x="1101" y="280"/>
                  </a:lnTo>
                  <a:lnTo>
                    <a:pt x="1102" y="280"/>
                  </a:lnTo>
                  <a:lnTo>
                    <a:pt x="1104" y="280"/>
                  </a:lnTo>
                  <a:lnTo>
                    <a:pt x="1106" y="282"/>
                  </a:lnTo>
                  <a:lnTo>
                    <a:pt x="1107" y="283"/>
                  </a:lnTo>
                  <a:lnTo>
                    <a:pt x="1107" y="283"/>
                  </a:lnTo>
                  <a:lnTo>
                    <a:pt x="1106" y="285"/>
                  </a:lnTo>
                  <a:lnTo>
                    <a:pt x="1104" y="286"/>
                  </a:lnTo>
                  <a:lnTo>
                    <a:pt x="1102" y="288"/>
                  </a:lnTo>
                  <a:lnTo>
                    <a:pt x="1102" y="288"/>
                  </a:lnTo>
                  <a:lnTo>
                    <a:pt x="1106" y="286"/>
                  </a:lnTo>
                  <a:lnTo>
                    <a:pt x="1107" y="286"/>
                  </a:lnTo>
                  <a:lnTo>
                    <a:pt x="1109" y="286"/>
                  </a:lnTo>
                  <a:lnTo>
                    <a:pt x="1110" y="288"/>
                  </a:lnTo>
                  <a:lnTo>
                    <a:pt x="1112" y="291"/>
                  </a:lnTo>
                  <a:lnTo>
                    <a:pt x="1110" y="293"/>
                  </a:lnTo>
                  <a:lnTo>
                    <a:pt x="1112" y="293"/>
                  </a:lnTo>
                  <a:lnTo>
                    <a:pt x="1113" y="291"/>
                  </a:lnTo>
                  <a:lnTo>
                    <a:pt x="1113" y="293"/>
                  </a:lnTo>
                  <a:lnTo>
                    <a:pt x="1113" y="294"/>
                  </a:lnTo>
                  <a:lnTo>
                    <a:pt x="1115" y="296"/>
                  </a:lnTo>
                  <a:lnTo>
                    <a:pt x="1117" y="297"/>
                  </a:lnTo>
                  <a:lnTo>
                    <a:pt x="1117" y="297"/>
                  </a:lnTo>
                  <a:lnTo>
                    <a:pt x="1115" y="299"/>
                  </a:lnTo>
                  <a:lnTo>
                    <a:pt x="1113" y="301"/>
                  </a:lnTo>
                  <a:lnTo>
                    <a:pt x="1115" y="301"/>
                  </a:lnTo>
                  <a:lnTo>
                    <a:pt x="1117" y="302"/>
                  </a:lnTo>
                  <a:lnTo>
                    <a:pt x="1117" y="302"/>
                  </a:lnTo>
                  <a:lnTo>
                    <a:pt x="1117" y="304"/>
                  </a:lnTo>
                  <a:lnTo>
                    <a:pt x="1117" y="304"/>
                  </a:lnTo>
                  <a:lnTo>
                    <a:pt x="1118" y="302"/>
                  </a:lnTo>
                  <a:lnTo>
                    <a:pt x="1120" y="302"/>
                  </a:lnTo>
                  <a:lnTo>
                    <a:pt x="1121" y="305"/>
                  </a:lnTo>
                  <a:lnTo>
                    <a:pt x="1121" y="307"/>
                  </a:lnTo>
                  <a:lnTo>
                    <a:pt x="1118" y="307"/>
                  </a:lnTo>
                  <a:lnTo>
                    <a:pt x="1117" y="307"/>
                  </a:lnTo>
                  <a:lnTo>
                    <a:pt x="1115" y="307"/>
                  </a:lnTo>
                  <a:lnTo>
                    <a:pt x="1113" y="308"/>
                  </a:lnTo>
                  <a:lnTo>
                    <a:pt x="1115" y="308"/>
                  </a:lnTo>
                  <a:lnTo>
                    <a:pt x="1117" y="308"/>
                  </a:lnTo>
                  <a:lnTo>
                    <a:pt x="1120" y="308"/>
                  </a:lnTo>
                  <a:lnTo>
                    <a:pt x="1123" y="307"/>
                  </a:lnTo>
                  <a:lnTo>
                    <a:pt x="1123" y="307"/>
                  </a:lnTo>
                  <a:lnTo>
                    <a:pt x="1124" y="307"/>
                  </a:lnTo>
                  <a:lnTo>
                    <a:pt x="1124" y="308"/>
                  </a:lnTo>
                  <a:lnTo>
                    <a:pt x="1123" y="308"/>
                  </a:lnTo>
                  <a:lnTo>
                    <a:pt x="1123" y="308"/>
                  </a:lnTo>
                  <a:lnTo>
                    <a:pt x="1124" y="308"/>
                  </a:lnTo>
                  <a:lnTo>
                    <a:pt x="1124" y="310"/>
                  </a:lnTo>
                  <a:lnTo>
                    <a:pt x="1124" y="310"/>
                  </a:lnTo>
                  <a:lnTo>
                    <a:pt x="1124" y="312"/>
                  </a:lnTo>
                  <a:lnTo>
                    <a:pt x="1126" y="312"/>
                  </a:lnTo>
                  <a:lnTo>
                    <a:pt x="1128" y="312"/>
                  </a:lnTo>
                  <a:lnTo>
                    <a:pt x="1128" y="312"/>
                  </a:lnTo>
                  <a:lnTo>
                    <a:pt x="1129" y="313"/>
                  </a:lnTo>
                  <a:lnTo>
                    <a:pt x="1129" y="316"/>
                  </a:lnTo>
                  <a:lnTo>
                    <a:pt x="1126" y="318"/>
                  </a:lnTo>
                  <a:lnTo>
                    <a:pt x="1124" y="319"/>
                  </a:lnTo>
                  <a:lnTo>
                    <a:pt x="1123" y="321"/>
                  </a:lnTo>
                  <a:lnTo>
                    <a:pt x="1121" y="321"/>
                  </a:lnTo>
                  <a:lnTo>
                    <a:pt x="1120" y="323"/>
                  </a:lnTo>
                  <a:lnTo>
                    <a:pt x="1121" y="323"/>
                  </a:lnTo>
                  <a:lnTo>
                    <a:pt x="1124" y="321"/>
                  </a:lnTo>
                  <a:lnTo>
                    <a:pt x="1124" y="319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8" y="321"/>
                  </a:lnTo>
                  <a:lnTo>
                    <a:pt x="1131" y="319"/>
                  </a:lnTo>
                  <a:lnTo>
                    <a:pt x="1132" y="319"/>
                  </a:lnTo>
                  <a:lnTo>
                    <a:pt x="1134" y="319"/>
                  </a:lnTo>
                  <a:lnTo>
                    <a:pt x="1134" y="319"/>
                  </a:lnTo>
                  <a:lnTo>
                    <a:pt x="1132" y="323"/>
                  </a:lnTo>
                  <a:lnTo>
                    <a:pt x="1131" y="326"/>
                  </a:lnTo>
                  <a:lnTo>
                    <a:pt x="1128" y="327"/>
                  </a:lnTo>
                  <a:lnTo>
                    <a:pt x="1126" y="329"/>
                  </a:lnTo>
                  <a:lnTo>
                    <a:pt x="1124" y="329"/>
                  </a:lnTo>
                  <a:lnTo>
                    <a:pt x="1124" y="331"/>
                  </a:lnTo>
                  <a:lnTo>
                    <a:pt x="1128" y="327"/>
                  </a:lnTo>
                  <a:lnTo>
                    <a:pt x="1131" y="327"/>
                  </a:lnTo>
                  <a:lnTo>
                    <a:pt x="1134" y="327"/>
                  </a:lnTo>
                  <a:lnTo>
                    <a:pt x="1136" y="327"/>
                  </a:lnTo>
                  <a:lnTo>
                    <a:pt x="1139" y="331"/>
                  </a:lnTo>
                  <a:lnTo>
                    <a:pt x="1140" y="331"/>
                  </a:lnTo>
                  <a:lnTo>
                    <a:pt x="1140" y="331"/>
                  </a:lnTo>
                  <a:lnTo>
                    <a:pt x="1143" y="332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2" y="335"/>
                  </a:lnTo>
                  <a:lnTo>
                    <a:pt x="1143" y="337"/>
                  </a:lnTo>
                  <a:lnTo>
                    <a:pt x="1143" y="338"/>
                  </a:lnTo>
                  <a:lnTo>
                    <a:pt x="1142" y="340"/>
                  </a:lnTo>
                  <a:lnTo>
                    <a:pt x="1140" y="340"/>
                  </a:lnTo>
                  <a:lnTo>
                    <a:pt x="1139" y="340"/>
                  </a:lnTo>
                  <a:lnTo>
                    <a:pt x="1137" y="342"/>
                  </a:lnTo>
                  <a:lnTo>
                    <a:pt x="1137" y="342"/>
                  </a:lnTo>
                  <a:lnTo>
                    <a:pt x="1136" y="340"/>
                  </a:lnTo>
                  <a:lnTo>
                    <a:pt x="1136" y="342"/>
                  </a:lnTo>
                  <a:lnTo>
                    <a:pt x="1137" y="342"/>
                  </a:lnTo>
                  <a:lnTo>
                    <a:pt x="1139" y="342"/>
                  </a:lnTo>
                  <a:lnTo>
                    <a:pt x="1140" y="342"/>
                  </a:lnTo>
                  <a:lnTo>
                    <a:pt x="1142" y="342"/>
                  </a:lnTo>
                  <a:lnTo>
                    <a:pt x="1143" y="342"/>
                  </a:lnTo>
                  <a:lnTo>
                    <a:pt x="1145" y="343"/>
                  </a:lnTo>
                  <a:lnTo>
                    <a:pt x="1145" y="343"/>
                  </a:lnTo>
                  <a:lnTo>
                    <a:pt x="1143" y="343"/>
                  </a:lnTo>
                  <a:lnTo>
                    <a:pt x="1143" y="345"/>
                  </a:lnTo>
                  <a:lnTo>
                    <a:pt x="1143" y="346"/>
                  </a:lnTo>
                  <a:lnTo>
                    <a:pt x="1143" y="346"/>
                  </a:lnTo>
                  <a:lnTo>
                    <a:pt x="1145" y="346"/>
                  </a:lnTo>
                  <a:lnTo>
                    <a:pt x="1145" y="346"/>
                  </a:lnTo>
                  <a:lnTo>
                    <a:pt x="1147" y="346"/>
                  </a:lnTo>
                  <a:lnTo>
                    <a:pt x="1148" y="346"/>
                  </a:lnTo>
                  <a:lnTo>
                    <a:pt x="1153" y="351"/>
                  </a:lnTo>
                  <a:lnTo>
                    <a:pt x="1151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0" y="357"/>
                  </a:lnTo>
                  <a:lnTo>
                    <a:pt x="1142" y="357"/>
                  </a:lnTo>
                  <a:lnTo>
                    <a:pt x="1137" y="356"/>
                  </a:lnTo>
                  <a:lnTo>
                    <a:pt x="1137" y="356"/>
                  </a:lnTo>
                  <a:lnTo>
                    <a:pt x="1139" y="354"/>
                  </a:lnTo>
                  <a:lnTo>
                    <a:pt x="1137" y="354"/>
                  </a:lnTo>
                  <a:lnTo>
                    <a:pt x="1136" y="354"/>
                  </a:lnTo>
                  <a:lnTo>
                    <a:pt x="1136" y="354"/>
                  </a:lnTo>
                  <a:lnTo>
                    <a:pt x="1137" y="356"/>
                  </a:lnTo>
                  <a:lnTo>
                    <a:pt x="1140" y="357"/>
                  </a:lnTo>
                  <a:lnTo>
                    <a:pt x="1142" y="359"/>
                  </a:lnTo>
                  <a:lnTo>
                    <a:pt x="1145" y="359"/>
                  </a:lnTo>
                  <a:lnTo>
                    <a:pt x="1145" y="360"/>
                  </a:lnTo>
                  <a:lnTo>
                    <a:pt x="1147" y="360"/>
                  </a:lnTo>
                  <a:lnTo>
                    <a:pt x="1147" y="360"/>
                  </a:lnTo>
                  <a:lnTo>
                    <a:pt x="1143" y="360"/>
                  </a:lnTo>
                  <a:lnTo>
                    <a:pt x="1142" y="362"/>
                  </a:lnTo>
                  <a:lnTo>
                    <a:pt x="1143" y="362"/>
                  </a:lnTo>
                  <a:lnTo>
                    <a:pt x="1147" y="364"/>
                  </a:lnTo>
                  <a:lnTo>
                    <a:pt x="1150" y="364"/>
                  </a:lnTo>
                  <a:lnTo>
                    <a:pt x="1151" y="364"/>
                  </a:lnTo>
                  <a:lnTo>
                    <a:pt x="1150" y="365"/>
                  </a:lnTo>
                  <a:lnTo>
                    <a:pt x="1147" y="365"/>
                  </a:lnTo>
                  <a:lnTo>
                    <a:pt x="1147" y="367"/>
                  </a:lnTo>
                  <a:lnTo>
                    <a:pt x="1148" y="367"/>
                  </a:lnTo>
                  <a:lnTo>
                    <a:pt x="1151" y="367"/>
                  </a:lnTo>
                  <a:lnTo>
                    <a:pt x="1151" y="367"/>
                  </a:lnTo>
                  <a:lnTo>
                    <a:pt x="1153" y="370"/>
                  </a:lnTo>
                  <a:lnTo>
                    <a:pt x="1153" y="370"/>
                  </a:lnTo>
                  <a:lnTo>
                    <a:pt x="1150" y="371"/>
                  </a:lnTo>
                  <a:lnTo>
                    <a:pt x="1150" y="371"/>
                  </a:lnTo>
                  <a:lnTo>
                    <a:pt x="1151" y="371"/>
                  </a:lnTo>
                  <a:lnTo>
                    <a:pt x="1154" y="371"/>
                  </a:lnTo>
                  <a:lnTo>
                    <a:pt x="1154" y="373"/>
                  </a:lnTo>
                  <a:lnTo>
                    <a:pt x="1154" y="373"/>
                  </a:lnTo>
                  <a:lnTo>
                    <a:pt x="1156" y="375"/>
                  </a:lnTo>
                  <a:lnTo>
                    <a:pt x="1158" y="375"/>
                  </a:lnTo>
                  <a:lnTo>
                    <a:pt x="1159" y="373"/>
                  </a:lnTo>
                  <a:lnTo>
                    <a:pt x="1159" y="371"/>
                  </a:lnTo>
                  <a:lnTo>
                    <a:pt x="1161" y="373"/>
                  </a:lnTo>
                  <a:lnTo>
                    <a:pt x="1161" y="373"/>
                  </a:lnTo>
                  <a:lnTo>
                    <a:pt x="1162" y="375"/>
                  </a:lnTo>
                  <a:lnTo>
                    <a:pt x="1162" y="375"/>
                  </a:lnTo>
                  <a:lnTo>
                    <a:pt x="1164" y="376"/>
                  </a:lnTo>
                  <a:lnTo>
                    <a:pt x="1164" y="375"/>
                  </a:lnTo>
                  <a:lnTo>
                    <a:pt x="1165" y="376"/>
                  </a:lnTo>
                  <a:lnTo>
                    <a:pt x="1167" y="376"/>
                  </a:lnTo>
                  <a:lnTo>
                    <a:pt x="1165" y="378"/>
                  </a:lnTo>
                  <a:lnTo>
                    <a:pt x="1165" y="378"/>
                  </a:lnTo>
                  <a:lnTo>
                    <a:pt x="1167" y="379"/>
                  </a:lnTo>
                  <a:lnTo>
                    <a:pt x="1167" y="381"/>
                  </a:lnTo>
                  <a:lnTo>
                    <a:pt x="1169" y="383"/>
                  </a:lnTo>
                  <a:lnTo>
                    <a:pt x="1169" y="383"/>
                  </a:lnTo>
                  <a:lnTo>
                    <a:pt x="1165" y="384"/>
                  </a:lnTo>
                  <a:lnTo>
                    <a:pt x="1165" y="387"/>
                  </a:lnTo>
                  <a:lnTo>
                    <a:pt x="1165" y="387"/>
                  </a:lnTo>
                  <a:lnTo>
                    <a:pt x="1164" y="389"/>
                  </a:lnTo>
                  <a:lnTo>
                    <a:pt x="1162" y="390"/>
                  </a:lnTo>
                  <a:lnTo>
                    <a:pt x="1164" y="390"/>
                  </a:lnTo>
                  <a:lnTo>
                    <a:pt x="1167" y="387"/>
                  </a:lnTo>
                  <a:lnTo>
                    <a:pt x="1169" y="387"/>
                  </a:lnTo>
                  <a:lnTo>
                    <a:pt x="1172" y="386"/>
                  </a:lnTo>
                  <a:lnTo>
                    <a:pt x="1173" y="386"/>
                  </a:lnTo>
                  <a:lnTo>
                    <a:pt x="1175" y="386"/>
                  </a:lnTo>
                  <a:lnTo>
                    <a:pt x="1177" y="386"/>
                  </a:lnTo>
                  <a:lnTo>
                    <a:pt x="1177" y="387"/>
                  </a:lnTo>
                  <a:lnTo>
                    <a:pt x="1177" y="389"/>
                  </a:lnTo>
                  <a:lnTo>
                    <a:pt x="1178" y="387"/>
                  </a:lnTo>
                  <a:lnTo>
                    <a:pt x="1180" y="387"/>
                  </a:lnTo>
                  <a:lnTo>
                    <a:pt x="1178" y="389"/>
                  </a:lnTo>
                  <a:lnTo>
                    <a:pt x="1175" y="392"/>
                  </a:lnTo>
                  <a:lnTo>
                    <a:pt x="1173" y="394"/>
                  </a:lnTo>
                  <a:lnTo>
                    <a:pt x="1173" y="395"/>
                  </a:lnTo>
                  <a:lnTo>
                    <a:pt x="1175" y="394"/>
                  </a:lnTo>
                  <a:lnTo>
                    <a:pt x="1180" y="390"/>
                  </a:lnTo>
                  <a:lnTo>
                    <a:pt x="1180" y="390"/>
                  </a:lnTo>
                  <a:lnTo>
                    <a:pt x="1181" y="389"/>
                  </a:lnTo>
                  <a:lnTo>
                    <a:pt x="1183" y="387"/>
                  </a:lnTo>
                  <a:lnTo>
                    <a:pt x="1184" y="387"/>
                  </a:lnTo>
                  <a:lnTo>
                    <a:pt x="1186" y="389"/>
                  </a:lnTo>
                  <a:lnTo>
                    <a:pt x="1186" y="390"/>
                  </a:lnTo>
                  <a:lnTo>
                    <a:pt x="1188" y="392"/>
                  </a:lnTo>
                  <a:lnTo>
                    <a:pt x="1189" y="395"/>
                  </a:lnTo>
                  <a:lnTo>
                    <a:pt x="1192" y="395"/>
                  </a:lnTo>
                  <a:lnTo>
                    <a:pt x="1194" y="397"/>
                  </a:lnTo>
                  <a:lnTo>
                    <a:pt x="1197" y="395"/>
                  </a:lnTo>
                  <a:lnTo>
                    <a:pt x="1197" y="394"/>
                  </a:lnTo>
                  <a:lnTo>
                    <a:pt x="1200" y="394"/>
                  </a:lnTo>
                  <a:lnTo>
                    <a:pt x="1200" y="394"/>
                  </a:lnTo>
                  <a:lnTo>
                    <a:pt x="1202" y="397"/>
                  </a:lnTo>
                  <a:lnTo>
                    <a:pt x="1203" y="397"/>
                  </a:lnTo>
                  <a:lnTo>
                    <a:pt x="1205" y="398"/>
                  </a:lnTo>
                  <a:lnTo>
                    <a:pt x="1205" y="398"/>
                  </a:lnTo>
                  <a:lnTo>
                    <a:pt x="1208" y="398"/>
                  </a:lnTo>
                  <a:lnTo>
                    <a:pt x="1210" y="400"/>
                  </a:lnTo>
                  <a:lnTo>
                    <a:pt x="1210" y="400"/>
                  </a:lnTo>
                  <a:lnTo>
                    <a:pt x="1208" y="401"/>
                  </a:lnTo>
                  <a:lnTo>
                    <a:pt x="1206" y="403"/>
                  </a:lnTo>
                  <a:lnTo>
                    <a:pt x="1205" y="405"/>
                  </a:lnTo>
                  <a:lnTo>
                    <a:pt x="1202" y="405"/>
                  </a:lnTo>
                  <a:lnTo>
                    <a:pt x="1199" y="405"/>
                  </a:lnTo>
                  <a:lnTo>
                    <a:pt x="1199" y="405"/>
                  </a:lnTo>
                  <a:lnTo>
                    <a:pt x="1197" y="406"/>
                  </a:lnTo>
                  <a:lnTo>
                    <a:pt x="1195" y="406"/>
                  </a:lnTo>
                  <a:lnTo>
                    <a:pt x="1194" y="408"/>
                  </a:lnTo>
                  <a:lnTo>
                    <a:pt x="1192" y="409"/>
                  </a:lnTo>
                  <a:lnTo>
                    <a:pt x="1191" y="411"/>
                  </a:lnTo>
                  <a:lnTo>
                    <a:pt x="1189" y="411"/>
                  </a:lnTo>
                  <a:lnTo>
                    <a:pt x="1188" y="411"/>
                  </a:lnTo>
                  <a:lnTo>
                    <a:pt x="1188" y="411"/>
                  </a:lnTo>
                  <a:lnTo>
                    <a:pt x="1186" y="411"/>
                  </a:lnTo>
                  <a:lnTo>
                    <a:pt x="1186" y="412"/>
                  </a:lnTo>
                  <a:lnTo>
                    <a:pt x="1186" y="412"/>
                  </a:lnTo>
                  <a:lnTo>
                    <a:pt x="1183" y="412"/>
                  </a:lnTo>
                  <a:lnTo>
                    <a:pt x="1178" y="414"/>
                  </a:lnTo>
                  <a:lnTo>
                    <a:pt x="1177" y="416"/>
                  </a:lnTo>
                  <a:lnTo>
                    <a:pt x="1175" y="414"/>
                  </a:lnTo>
                  <a:lnTo>
                    <a:pt x="1173" y="414"/>
                  </a:lnTo>
                  <a:lnTo>
                    <a:pt x="1173" y="416"/>
                  </a:lnTo>
                  <a:lnTo>
                    <a:pt x="1172" y="416"/>
                  </a:lnTo>
                  <a:lnTo>
                    <a:pt x="1170" y="417"/>
                  </a:lnTo>
                  <a:lnTo>
                    <a:pt x="1170" y="417"/>
                  </a:lnTo>
                  <a:lnTo>
                    <a:pt x="1170" y="419"/>
                  </a:lnTo>
                  <a:lnTo>
                    <a:pt x="1170" y="419"/>
                  </a:lnTo>
                  <a:lnTo>
                    <a:pt x="1169" y="419"/>
                  </a:lnTo>
                  <a:lnTo>
                    <a:pt x="1167" y="419"/>
                  </a:lnTo>
                  <a:lnTo>
                    <a:pt x="1165" y="419"/>
                  </a:lnTo>
                  <a:lnTo>
                    <a:pt x="1165" y="419"/>
                  </a:lnTo>
                  <a:lnTo>
                    <a:pt x="1169" y="420"/>
                  </a:lnTo>
                  <a:lnTo>
                    <a:pt x="1170" y="422"/>
                  </a:lnTo>
                  <a:lnTo>
                    <a:pt x="1169" y="422"/>
                  </a:lnTo>
                  <a:lnTo>
                    <a:pt x="1167" y="423"/>
                  </a:lnTo>
                  <a:lnTo>
                    <a:pt x="1167" y="423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7"/>
                  </a:lnTo>
                  <a:lnTo>
                    <a:pt x="1169" y="425"/>
                  </a:lnTo>
                  <a:lnTo>
                    <a:pt x="1172" y="423"/>
                  </a:lnTo>
                  <a:lnTo>
                    <a:pt x="1173" y="422"/>
                  </a:lnTo>
                  <a:lnTo>
                    <a:pt x="1173" y="422"/>
                  </a:lnTo>
                  <a:lnTo>
                    <a:pt x="1177" y="420"/>
                  </a:lnTo>
                  <a:lnTo>
                    <a:pt x="1178" y="420"/>
                  </a:lnTo>
                  <a:lnTo>
                    <a:pt x="1181" y="419"/>
                  </a:lnTo>
                  <a:lnTo>
                    <a:pt x="1184" y="417"/>
                  </a:lnTo>
                  <a:lnTo>
                    <a:pt x="1188" y="414"/>
                  </a:lnTo>
                  <a:lnTo>
                    <a:pt x="1191" y="412"/>
                  </a:lnTo>
                  <a:lnTo>
                    <a:pt x="1195" y="411"/>
                  </a:lnTo>
                  <a:lnTo>
                    <a:pt x="1199" y="409"/>
                  </a:lnTo>
                  <a:lnTo>
                    <a:pt x="1202" y="409"/>
                  </a:lnTo>
                  <a:lnTo>
                    <a:pt x="1202" y="409"/>
                  </a:lnTo>
                  <a:lnTo>
                    <a:pt x="1199" y="409"/>
                  </a:lnTo>
                  <a:lnTo>
                    <a:pt x="1197" y="409"/>
                  </a:lnTo>
                  <a:lnTo>
                    <a:pt x="1195" y="409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7" y="408"/>
                  </a:lnTo>
                  <a:lnTo>
                    <a:pt x="1206" y="408"/>
                  </a:lnTo>
                  <a:lnTo>
                    <a:pt x="1208" y="408"/>
                  </a:lnTo>
                  <a:lnTo>
                    <a:pt x="1211" y="412"/>
                  </a:lnTo>
                  <a:lnTo>
                    <a:pt x="1213" y="414"/>
                  </a:lnTo>
                  <a:lnTo>
                    <a:pt x="1213" y="416"/>
                  </a:lnTo>
                  <a:lnTo>
                    <a:pt x="1213" y="416"/>
                  </a:lnTo>
                  <a:lnTo>
                    <a:pt x="1211" y="417"/>
                  </a:lnTo>
                  <a:lnTo>
                    <a:pt x="1208" y="419"/>
                  </a:lnTo>
                  <a:lnTo>
                    <a:pt x="1206" y="419"/>
                  </a:lnTo>
                  <a:lnTo>
                    <a:pt x="1206" y="419"/>
                  </a:lnTo>
                  <a:lnTo>
                    <a:pt x="1208" y="420"/>
                  </a:lnTo>
                  <a:lnTo>
                    <a:pt x="1210" y="420"/>
                  </a:lnTo>
                  <a:lnTo>
                    <a:pt x="1210" y="422"/>
                  </a:lnTo>
                  <a:lnTo>
                    <a:pt x="1211" y="420"/>
                  </a:lnTo>
                  <a:lnTo>
                    <a:pt x="1214" y="419"/>
                  </a:lnTo>
                  <a:lnTo>
                    <a:pt x="1218" y="417"/>
                  </a:lnTo>
                  <a:lnTo>
                    <a:pt x="1219" y="416"/>
                  </a:lnTo>
                  <a:lnTo>
                    <a:pt x="1222" y="416"/>
                  </a:lnTo>
                  <a:lnTo>
                    <a:pt x="1222" y="416"/>
                  </a:lnTo>
                  <a:lnTo>
                    <a:pt x="1222" y="417"/>
                  </a:lnTo>
                  <a:lnTo>
                    <a:pt x="1224" y="419"/>
                  </a:lnTo>
                  <a:lnTo>
                    <a:pt x="1225" y="419"/>
                  </a:lnTo>
                  <a:lnTo>
                    <a:pt x="1227" y="420"/>
                  </a:lnTo>
                  <a:lnTo>
                    <a:pt x="1230" y="422"/>
                  </a:lnTo>
                  <a:lnTo>
                    <a:pt x="1230" y="423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7"/>
                  </a:lnTo>
                  <a:lnTo>
                    <a:pt x="1232" y="427"/>
                  </a:lnTo>
                  <a:lnTo>
                    <a:pt x="1232" y="428"/>
                  </a:lnTo>
                  <a:lnTo>
                    <a:pt x="1230" y="431"/>
                  </a:lnTo>
                  <a:lnTo>
                    <a:pt x="1232" y="433"/>
                  </a:lnTo>
                  <a:lnTo>
                    <a:pt x="1232" y="435"/>
                  </a:lnTo>
                  <a:lnTo>
                    <a:pt x="1232" y="436"/>
                  </a:lnTo>
                  <a:lnTo>
                    <a:pt x="1232" y="438"/>
                  </a:lnTo>
                  <a:lnTo>
                    <a:pt x="1232" y="438"/>
                  </a:lnTo>
                  <a:lnTo>
                    <a:pt x="1232" y="439"/>
                  </a:lnTo>
                  <a:lnTo>
                    <a:pt x="1227" y="439"/>
                  </a:lnTo>
                  <a:lnTo>
                    <a:pt x="1225" y="439"/>
                  </a:lnTo>
                  <a:lnTo>
                    <a:pt x="1224" y="441"/>
                  </a:lnTo>
                  <a:lnTo>
                    <a:pt x="1225" y="441"/>
                  </a:lnTo>
                  <a:lnTo>
                    <a:pt x="1229" y="441"/>
                  </a:lnTo>
                  <a:lnTo>
                    <a:pt x="1232" y="441"/>
                  </a:lnTo>
                  <a:lnTo>
                    <a:pt x="1233" y="441"/>
                  </a:lnTo>
                  <a:lnTo>
                    <a:pt x="1233" y="442"/>
                  </a:lnTo>
                  <a:lnTo>
                    <a:pt x="1233" y="442"/>
                  </a:lnTo>
                  <a:lnTo>
                    <a:pt x="1232" y="444"/>
                  </a:lnTo>
                  <a:lnTo>
                    <a:pt x="1230" y="444"/>
                  </a:lnTo>
                  <a:lnTo>
                    <a:pt x="1229" y="442"/>
                  </a:lnTo>
                  <a:lnTo>
                    <a:pt x="1229" y="444"/>
                  </a:lnTo>
                  <a:lnTo>
                    <a:pt x="1232" y="444"/>
                  </a:lnTo>
                  <a:lnTo>
                    <a:pt x="1232" y="446"/>
                  </a:lnTo>
                  <a:lnTo>
                    <a:pt x="1233" y="446"/>
                  </a:lnTo>
                  <a:lnTo>
                    <a:pt x="1233" y="447"/>
                  </a:lnTo>
                  <a:lnTo>
                    <a:pt x="1233" y="449"/>
                  </a:lnTo>
                  <a:lnTo>
                    <a:pt x="1229" y="452"/>
                  </a:lnTo>
                  <a:lnTo>
                    <a:pt x="1225" y="455"/>
                  </a:lnTo>
                  <a:lnTo>
                    <a:pt x="1221" y="457"/>
                  </a:lnTo>
                  <a:lnTo>
                    <a:pt x="1214" y="461"/>
                  </a:lnTo>
                  <a:lnTo>
                    <a:pt x="1214" y="461"/>
                  </a:lnTo>
                  <a:lnTo>
                    <a:pt x="1213" y="461"/>
                  </a:lnTo>
                  <a:lnTo>
                    <a:pt x="1211" y="461"/>
                  </a:lnTo>
                  <a:lnTo>
                    <a:pt x="1208" y="461"/>
                  </a:lnTo>
                  <a:lnTo>
                    <a:pt x="1203" y="461"/>
                  </a:lnTo>
                  <a:lnTo>
                    <a:pt x="1202" y="463"/>
                  </a:lnTo>
                  <a:lnTo>
                    <a:pt x="1200" y="463"/>
                  </a:lnTo>
                  <a:lnTo>
                    <a:pt x="1199" y="464"/>
                  </a:lnTo>
                  <a:lnTo>
                    <a:pt x="1197" y="464"/>
                  </a:lnTo>
                  <a:lnTo>
                    <a:pt x="1194" y="464"/>
                  </a:lnTo>
                  <a:lnTo>
                    <a:pt x="1192" y="464"/>
                  </a:lnTo>
                  <a:lnTo>
                    <a:pt x="1192" y="464"/>
                  </a:lnTo>
                  <a:lnTo>
                    <a:pt x="1191" y="466"/>
                  </a:lnTo>
                  <a:lnTo>
                    <a:pt x="1191" y="466"/>
                  </a:lnTo>
                  <a:lnTo>
                    <a:pt x="1184" y="472"/>
                  </a:lnTo>
                  <a:lnTo>
                    <a:pt x="1183" y="474"/>
                  </a:lnTo>
                  <a:lnTo>
                    <a:pt x="1180" y="475"/>
                  </a:lnTo>
                  <a:lnTo>
                    <a:pt x="1177" y="480"/>
                  </a:lnTo>
                  <a:lnTo>
                    <a:pt x="1173" y="480"/>
                  </a:lnTo>
                  <a:lnTo>
                    <a:pt x="1173" y="483"/>
                  </a:lnTo>
                  <a:lnTo>
                    <a:pt x="1170" y="483"/>
                  </a:lnTo>
                  <a:lnTo>
                    <a:pt x="1165" y="485"/>
                  </a:lnTo>
                  <a:lnTo>
                    <a:pt x="1162" y="485"/>
                  </a:lnTo>
                  <a:lnTo>
                    <a:pt x="1159" y="483"/>
                  </a:lnTo>
                  <a:lnTo>
                    <a:pt x="1158" y="485"/>
                  </a:lnTo>
                  <a:lnTo>
                    <a:pt x="1154" y="485"/>
                  </a:lnTo>
                  <a:lnTo>
                    <a:pt x="1153" y="485"/>
                  </a:lnTo>
                  <a:lnTo>
                    <a:pt x="1147" y="486"/>
                  </a:lnTo>
                  <a:lnTo>
                    <a:pt x="1145" y="485"/>
                  </a:lnTo>
                  <a:lnTo>
                    <a:pt x="1143" y="485"/>
                  </a:lnTo>
                  <a:lnTo>
                    <a:pt x="1140" y="485"/>
                  </a:lnTo>
                  <a:lnTo>
                    <a:pt x="1137" y="483"/>
                  </a:lnTo>
                  <a:lnTo>
                    <a:pt x="1134" y="483"/>
                  </a:lnTo>
                  <a:lnTo>
                    <a:pt x="1132" y="483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6" y="483"/>
                  </a:lnTo>
                  <a:lnTo>
                    <a:pt x="1124" y="485"/>
                  </a:lnTo>
                  <a:lnTo>
                    <a:pt x="1120" y="483"/>
                  </a:lnTo>
                  <a:lnTo>
                    <a:pt x="1118" y="483"/>
                  </a:lnTo>
                  <a:lnTo>
                    <a:pt x="1115" y="483"/>
                  </a:lnTo>
                  <a:lnTo>
                    <a:pt x="1113" y="483"/>
                  </a:lnTo>
                  <a:lnTo>
                    <a:pt x="1112" y="483"/>
                  </a:lnTo>
                  <a:lnTo>
                    <a:pt x="1106" y="483"/>
                  </a:lnTo>
                  <a:lnTo>
                    <a:pt x="1101" y="483"/>
                  </a:lnTo>
                  <a:lnTo>
                    <a:pt x="1096" y="483"/>
                  </a:lnTo>
                  <a:lnTo>
                    <a:pt x="1095" y="483"/>
                  </a:lnTo>
                  <a:lnTo>
                    <a:pt x="1088" y="483"/>
                  </a:lnTo>
                  <a:lnTo>
                    <a:pt x="1085" y="483"/>
                  </a:lnTo>
                  <a:lnTo>
                    <a:pt x="1084" y="485"/>
                  </a:lnTo>
                  <a:lnTo>
                    <a:pt x="1082" y="485"/>
                  </a:lnTo>
                  <a:lnTo>
                    <a:pt x="1079" y="485"/>
                  </a:lnTo>
                  <a:lnTo>
                    <a:pt x="1079" y="485"/>
                  </a:lnTo>
                  <a:lnTo>
                    <a:pt x="1077" y="485"/>
                  </a:lnTo>
                  <a:lnTo>
                    <a:pt x="1077" y="485"/>
                  </a:lnTo>
                  <a:lnTo>
                    <a:pt x="1076" y="486"/>
                  </a:lnTo>
                  <a:lnTo>
                    <a:pt x="1074" y="488"/>
                  </a:lnTo>
                  <a:lnTo>
                    <a:pt x="1071" y="488"/>
                  </a:lnTo>
                  <a:lnTo>
                    <a:pt x="1066" y="496"/>
                  </a:lnTo>
                  <a:lnTo>
                    <a:pt x="1066" y="499"/>
                  </a:lnTo>
                  <a:lnTo>
                    <a:pt x="1065" y="501"/>
                  </a:lnTo>
                  <a:lnTo>
                    <a:pt x="1063" y="501"/>
                  </a:lnTo>
                  <a:lnTo>
                    <a:pt x="1063" y="501"/>
                  </a:lnTo>
                  <a:lnTo>
                    <a:pt x="1055" y="502"/>
                  </a:lnTo>
                  <a:lnTo>
                    <a:pt x="1052" y="504"/>
                  </a:lnTo>
                  <a:lnTo>
                    <a:pt x="1052" y="505"/>
                  </a:lnTo>
                  <a:lnTo>
                    <a:pt x="1052" y="505"/>
                  </a:lnTo>
                  <a:lnTo>
                    <a:pt x="1050" y="505"/>
                  </a:lnTo>
                  <a:lnTo>
                    <a:pt x="1047" y="507"/>
                  </a:lnTo>
                  <a:lnTo>
                    <a:pt x="1047" y="507"/>
                  </a:lnTo>
                  <a:lnTo>
                    <a:pt x="1046" y="509"/>
                  </a:lnTo>
                  <a:lnTo>
                    <a:pt x="1043" y="510"/>
                  </a:lnTo>
                  <a:lnTo>
                    <a:pt x="1038" y="515"/>
                  </a:lnTo>
                  <a:lnTo>
                    <a:pt x="1036" y="520"/>
                  </a:lnTo>
                  <a:lnTo>
                    <a:pt x="1033" y="521"/>
                  </a:lnTo>
                  <a:lnTo>
                    <a:pt x="1031" y="523"/>
                  </a:lnTo>
                  <a:lnTo>
                    <a:pt x="1030" y="523"/>
                  </a:lnTo>
                  <a:lnTo>
                    <a:pt x="1028" y="523"/>
                  </a:lnTo>
                  <a:lnTo>
                    <a:pt x="1027" y="521"/>
                  </a:lnTo>
                  <a:lnTo>
                    <a:pt x="1025" y="521"/>
                  </a:lnTo>
                  <a:lnTo>
                    <a:pt x="1022" y="520"/>
                  </a:lnTo>
                  <a:lnTo>
                    <a:pt x="1013" y="518"/>
                  </a:lnTo>
                  <a:lnTo>
                    <a:pt x="1014" y="518"/>
                  </a:lnTo>
                  <a:lnTo>
                    <a:pt x="1014" y="520"/>
                  </a:lnTo>
                  <a:lnTo>
                    <a:pt x="1017" y="520"/>
                  </a:lnTo>
                  <a:lnTo>
                    <a:pt x="1019" y="520"/>
                  </a:lnTo>
                  <a:lnTo>
                    <a:pt x="1025" y="521"/>
                  </a:lnTo>
                  <a:lnTo>
                    <a:pt x="1027" y="523"/>
                  </a:lnTo>
                  <a:lnTo>
                    <a:pt x="1028" y="523"/>
                  </a:lnTo>
                  <a:lnTo>
                    <a:pt x="1030" y="524"/>
                  </a:lnTo>
                  <a:lnTo>
                    <a:pt x="1030" y="527"/>
                  </a:lnTo>
                  <a:lnTo>
                    <a:pt x="1028" y="529"/>
                  </a:lnTo>
                  <a:lnTo>
                    <a:pt x="1027" y="531"/>
                  </a:lnTo>
                  <a:lnTo>
                    <a:pt x="1022" y="535"/>
                  </a:lnTo>
                  <a:lnTo>
                    <a:pt x="1020" y="537"/>
                  </a:lnTo>
                  <a:lnTo>
                    <a:pt x="1017" y="542"/>
                  </a:lnTo>
                  <a:lnTo>
                    <a:pt x="1013" y="545"/>
                  </a:lnTo>
                  <a:lnTo>
                    <a:pt x="1011" y="546"/>
                  </a:lnTo>
                  <a:lnTo>
                    <a:pt x="1008" y="548"/>
                  </a:lnTo>
                  <a:lnTo>
                    <a:pt x="1003" y="550"/>
                  </a:lnTo>
                  <a:lnTo>
                    <a:pt x="1002" y="550"/>
                  </a:lnTo>
                  <a:lnTo>
                    <a:pt x="1000" y="550"/>
                  </a:lnTo>
                  <a:lnTo>
                    <a:pt x="997" y="551"/>
                  </a:lnTo>
                  <a:lnTo>
                    <a:pt x="995" y="553"/>
                  </a:lnTo>
                  <a:lnTo>
                    <a:pt x="994" y="554"/>
                  </a:lnTo>
                  <a:lnTo>
                    <a:pt x="987" y="557"/>
                  </a:lnTo>
                  <a:lnTo>
                    <a:pt x="986" y="557"/>
                  </a:lnTo>
                  <a:lnTo>
                    <a:pt x="984" y="559"/>
                  </a:lnTo>
                  <a:lnTo>
                    <a:pt x="983" y="561"/>
                  </a:lnTo>
                  <a:lnTo>
                    <a:pt x="981" y="561"/>
                  </a:lnTo>
                  <a:lnTo>
                    <a:pt x="981" y="562"/>
                  </a:lnTo>
                  <a:lnTo>
                    <a:pt x="979" y="564"/>
                  </a:lnTo>
                  <a:lnTo>
                    <a:pt x="976" y="567"/>
                  </a:lnTo>
                  <a:lnTo>
                    <a:pt x="973" y="567"/>
                  </a:lnTo>
                  <a:lnTo>
                    <a:pt x="972" y="568"/>
                  </a:lnTo>
                  <a:lnTo>
                    <a:pt x="970" y="570"/>
                  </a:lnTo>
                  <a:lnTo>
                    <a:pt x="968" y="572"/>
                  </a:lnTo>
                  <a:lnTo>
                    <a:pt x="965" y="570"/>
                  </a:lnTo>
                  <a:lnTo>
                    <a:pt x="965" y="572"/>
                  </a:lnTo>
                  <a:lnTo>
                    <a:pt x="968" y="573"/>
                  </a:lnTo>
                  <a:lnTo>
                    <a:pt x="970" y="575"/>
                  </a:lnTo>
                  <a:lnTo>
                    <a:pt x="967" y="575"/>
                  </a:lnTo>
                  <a:lnTo>
                    <a:pt x="964" y="576"/>
                  </a:lnTo>
                  <a:lnTo>
                    <a:pt x="959" y="579"/>
                  </a:lnTo>
                  <a:lnTo>
                    <a:pt x="957" y="581"/>
                  </a:lnTo>
                  <a:lnTo>
                    <a:pt x="957" y="579"/>
                  </a:lnTo>
                  <a:lnTo>
                    <a:pt x="954" y="581"/>
                  </a:lnTo>
                  <a:lnTo>
                    <a:pt x="953" y="583"/>
                  </a:lnTo>
                  <a:lnTo>
                    <a:pt x="949" y="584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2" y="590"/>
                  </a:lnTo>
                  <a:lnTo>
                    <a:pt x="940" y="592"/>
                  </a:lnTo>
                  <a:lnTo>
                    <a:pt x="935" y="592"/>
                  </a:lnTo>
                  <a:lnTo>
                    <a:pt x="934" y="594"/>
                  </a:lnTo>
                  <a:lnTo>
                    <a:pt x="934" y="594"/>
                  </a:lnTo>
                  <a:lnTo>
                    <a:pt x="932" y="594"/>
                  </a:lnTo>
                  <a:lnTo>
                    <a:pt x="931" y="594"/>
                  </a:lnTo>
                  <a:lnTo>
                    <a:pt x="929" y="595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5"/>
                  </a:lnTo>
                  <a:lnTo>
                    <a:pt x="927" y="595"/>
                  </a:lnTo>
                  <a:lnTo>
                    <a:pt x="927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4" y="594"/>
                  </a:lnTo>
                  <a:lnTo>
                    <a:pt x="924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0" y="595"/>
                  </a:lnTo>
                  <a:lnTo>
                    <a:pt x="918" y="595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20" y="595"/>
                  </a:lnTo>
                  <a:lnTo>
                    <a:pt x="920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4" y="595"/>
                  </a:lnTo>
                  <a:lnTo>
                    <a:pt x="924" y="595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6" y="598"/>
                  </a:lnTo>
                  <a:lnTo>
                    <a:pt x="924" y="598"/>
                  </a:lnTo>
                  <a:lnTo>
                    <a:pt x="926" y="598"/>
                  </a:lnTo>
                  <a:lnTo>
                    <a:pt x="926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6" y="600"/>
                  </a:lnTo>
                  <a:lnTo>
                    <a:pt x="924" y="600"/>
                  </a:lnTo>
                  <a:lnTo>
                    <a:pt x="924" y="600"/>
                  </a:lnTo>
                  <a:lnTo>
                    <a:pt x="923" y="600"/>
                  </a:lnTo>
                  <a:lnTo>
                    <a:pt x="923" y="600"/>
                  </a:lnTo>
                  <a:lnTo>
                    <a:pt x="923" y="598"/>
                  </a:lnTo>
                  <a:lnTo>
                    <a:pt x="923" y="598"/>
                  </a:lnTo>
                  <a:lnTo>
                    <a:pt x="921" y="600"/>
                  </a:lnTo>
                  <a:lnTo>
                    <a:pt x="921" y="600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3" y="598"/>
                  </a:lnTo>
                  <a:lnTo>
                    <a:pt x="921" y="598"/>
                  </a:lnTo>
                  <a:lnTo>
                    <a:pt x="920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16" y="597"/>
                  </a:lnTo>
                  <a:lnTo>
                    <a:pt x="915" y="597"/>
                  </a:lnTo>
                  <a:lnTo>
                    <a:pt x="915" y="598"/>
                  </a:lnTo>
                  <a:lnTo>
                    <a:pt x="913" y="598"/>
                  </a:lnTo>
                  <a:lnTo>
                    <a:pt x="913" y="598"/>
                  </a:lnTo>
                  <a:lnTo>
                    <a:pt x="912" y="598"/>
                  </a:lnTo>
                  <a:lnTo>
                    <a:pt x="908" y="598"/>
                  </a:lnTo>
                  <a:lnTo>
                    <a:pt x="907" y="598"/>
                  </a:lnTo>
                  <a:lnTo>
                    <a:pt x="905" y="600"/>
                  </a:lnTo>
                  <a:lnTo>
                    <a:pt x="904" y="600"/>
                  </a:lnTo>
                  <a:lnTo>
                    <a:pt x="902" y="600"/>
                  </a:lnTo>
                  <a:lnTo>
                    <a:pt x="902" y="600"/>
                  </a:lnTo>
                  <a:lnTo>
                    <a:pt x="899" y="600"/>
                  </a:lnTo>
                  <a:lnTo>
                    <a:pt x="897" y="600"/>
                  </a:lnTo>
                  <a:lnTo>
                    <a:pt x="896" y="602"/>
                  </a:lnTo>
                  <a:lnTo>
                    <a:pt x="894" y="602"/>
                  </a:lnTo>
                  <a:lnTo>
                    <a:pt x="893" y="603"/>
                  </a:lnTo>
                  <a:lnTo>
                    <a:pt x="891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88" y="605"/>
                  </a:lnTo>
                  <a:lnTo>
                    <a:pt x="888" y="606"/>
                  </a:lnTo>
                  <a:lnTo>
                    <a:pt x="888" y="606"/>
                  </a:lnTo>
                  <a:lnTo>
                    <a:pt x="888" y="608"/>
                  </a:lnTo>
                  <a:lnTo>
                    <a:pt x="885" y="609"/>
                  </a:lnTo>
                  <a:lnTo>
                    <a:pt x="885" y="611"/>
                  </a:lnTo>
                  <a:lnTo>
                    <a:pt x="886" y="611"/>
                  </a:lnTo>
                  <a:lnTo>
                    <a:pt x="888" y="611"/>
                  </a:lnTo>
                  <a:lnTo>
                    <a:pt x="890" y="613"/>
                  </a:lnTo>
                  <a:lnTo>
                    <a:pt x="891" y="613"/>
                  </a:lnTo>
                  <a:lnTo>
                    <a:pt x="891" y="613"/>
                  </a:lnTo>
                  <a:lnTo>
                    <a:pt x="893" y="613"/>
                  </a:lnTo>
                  <a:lnTo>
                    <a:pt x="894" y="611"/>
                  </a:lnTo>
                  <a:lnTo>
                    <a:pt x="896" y="611"/>
                  </a:lnTo>
                  <a:lnTo>
                    <a:pt x="896" y="611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6"/>
                  </a:lnTo>
                  <a:lnTo>
                    <a:pt x="896" y="616"/>
                  </a:lnTo>
                  <a:lnTo>
                    <a:pt x="897" y="616"/>
                  </a:lnTo>
                  <a:lnTo>
                    <a:pt x="897" y="617"/>
                  </a:lnTo>
                  <a:lnTo>
                    <a:pt x="897" y="617"/>
                  </a:lnTo>
                  <a:lnTo>
                    <a:pt x="896" y="617"/>
                  </a:lnTo>
                  <a:lnTo>
                    <a:pt x="894" y="617"/>
                  </a:lnTo>
                  <a:lnTo>
                    <a:pt x="894" y="617"/>
                  </a:lnTo>
                  <a:lnTo>
                    <a:pt x="893" y="617"/>
                  </a:lnTo>
                  <a:lnTo>
                    <a:pt x="891" y="617"/>
                  </a:lnTo>
                  <a:lnTo>
                    <a:pt x="888" y="619"/>
                  </a:lnTo>
                  <a:lnTo>
                    <a:pt x="886" y="619"/>
                  </a:lnTo>
                  <a:lnTo>
                    <a:pt x="886" y="617"/>
                  </a:lnTo>
                  <a:lnTo>
                    <a:pt x="886" y="617"/>
                  </a:lnTo>
                  <a:lnTo>
                    <a:pt x="883" y="619"/>
                  </a:lnTo>
                  <a:lnTo>
                    <a:pt x="880" y="619"/>
                  </a:lnTo>
                  <a:lnTo>
                    <a:pt x="879" y="619"/>
                  </a:lnTo>
                  <a:lnTo>
                    <a:pt x="879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5" y="622"/>
                  </a:lnTo>
                  <a:lnTo>
                    <a:pt x="875" y="622"/>
                  </a:lnTo>
                  <a:lnTo>
                    <a:pt x="877" y="622"/>
                  </a:lnTo>
                  <a:lnTo>
                    <a:pt x="879" y="622"/>
                  </a:lnTo>
                  <a:lnTo>
                    <a:pt x="880" y="624"/>
                  </a:lnTo>
                  <a:lnTo>
                    <a:pt x="882" y="624"/>
                  </a:lnTo>
                  <a:lnTo>
                    <a:pt x="882" y="624"/>
                  </a:lnTo>
                  <a:lnTo>
                    <a:pt x="877" y="624"/>
                  </a:lnTo>
                  <a:lnTo>
                    <a:pt x="875" y="624"/>
                  </a:lnTo>
                  <a:lnTo>
                    <a:pt x="874" y="622"/>
                  </a:lnTo>
                  <a:lnTo>
                    <a:pt x="871" y="622"/>
                  </a:lnTo>
                  <a:lnTo>
                    <a:pt x="867" y="622"/>
                  </a:lnTo>
                  <a:lnTo>
                    <a:pt x="864" y="622"/>
                  </a:lnTo>
                  <a:lnTo>
                    <a:pt x="863" y="622"/>
                  </a:lnTo>
                  <a:lnTo>
                    <a:pt x="861" y="622"/>
                  </a:lnTo>
                  <a:lnTo>
                    <a:pt x="858" y="625"/>
                  </a:lnTo>
                  <a:lnTo>
                    <a:pt x="856" y="627"/>
                  </a:lnTo>
                  <a:lnTo>
                    <a:pt x="856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7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3" y="628"/>
                  </a:lnTo>
                  <a:lnTo>
                    <a:pt x="852" y="628"/>
                  </a:lnTo>
                  <a:lnTo>
                    <a:pt x="849" y="630"/>
                  </a:lnTo>
                  <a:lnTo>
                    <a:pt x="847" y="631"/>
                  </a:lnTo>
                  <a:lnTo>
                    <a:pt x="847" y="631"/>
                  </a:lnTo>
                  <a:lnTo>
                    <a:pt x="847" y="633"/>
                  </a:lnTo>
                  <a:lnTo>
                    <a:pt x="847" y="635"/>
                  </a:lnTo>
                  <a:lnTo>
                    <a:pt x="845" y="635"/>
                  </a:lnTo>
                  <a:lnTo>
                    <a:pt x="845" y="633"/>
                  </a:lnTo>
                  <a:lnTo>
                    <a:pt x="845" y="633"/>
                  </a:lnTo>
                  <a:lnTo>
                    <a:pt x="844" y="633"/>
                  </a:lnTo>
                  <a:lnTo>
                    <a:pt x="844" y="633"/>
                  </a:lnTo>
                  <a:lnTo>
                    <a:pt x="841" y="633"/>
                  </a:lnTo>
                  <a:lnTo>
                    <a:pt x="839" y="633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0"/>
                  </a:lnTo>
                  <a:lnTo>
                    <a:pt x="838" y="628"/>
                  </a:lnTo>
                  <a:lnTo>
                    <a:pt x="838" y="628"/>
                  </a:lnTo>
                  <a:lnTo>
                    <a:pt x="839" y="628"/>
                  </a:lnTo>
                  <a:lnTo>
                    <a:pt x="839" y="627"/>
                  </a:lnTo>
                  <a:lnTo>
                    <a:pt x="841" y="627"/>
                  </a:lnTo>
                  <a:lnTo>
                    <a:pt x="845" y="627"/>
                  </a:lnTo>
                  <a:lnTo>
                    <a:pt x="845" y="627"/>
                  </a:lnTo>
                  <a:lnTo>
                    <a:pt x="847" y="627"/>
                  </a:lnTo>
                  <a:lnTo>
                    <a:pt x="847" y="627"/>
                  </a:lnTo>
                  <a:lnTo>
                    <a:pt x="847" y="625"/>
                  </a:lnTo>
                  <a:lnTo>
                    <a:pt x="847" y="625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5" y="622"/>
                  </a:lnTo>
                  <a:lnTo>
                    <a:pt x="847" y="620"/>
                  </a:lnTo>
                  <a:lnTo>
                    <a:pt x="847" y="616"/>
                  </a:lnTo>
                  <a:lnTo>
                    <a:pt x="849" y="614"/>
                  </a:lnTo>
                  <a:lnTo>
                    <a:pt x="850" y="614"/>
                  </a:lnTo>
                  <a:lnTo>
                    <a:pt x="852" y="613"/>
                  </a:lnTo>
                  <a:lnTo>
                    <a:pt x="853" y="613"/>
                  </a:lnTo>
                  <a:lnTo>
                    <a:pt x="853" y="611"/>
                  </a:lnTo>
                  <a:lnTo>
                    <a:pt x="855" y="611"/>
                  </a:lnTo>
                  <a:lnTo>
                    <a:pt x="855" y="611"/>
                  </a:lnTo>
                  <a:lnTo>
                    <a:pt x="856" y="609"/>
                  </a:lnTo>
                  <a:lnTo>
                    <a:pt x="856" y="609"/>
                  </a:lnTo>
                  <a:lnTo>
                    <a:pt x="858" y="608"/>
                  </a:lnTo>
                  <a:lnTo>
                    <a:pt x="858" y="606"/>
                  </a:lnTo>
                  <a:lnTo>
                    <a:pt x="858" y="605"/>
                  </a:lnTo>
                  <a:lnTo>
                    <a:pt x="858" y="598"/>
                  </a:lnTo>
                  <a:lnTo>
                    <a:pt x="858" y="597"/>
                  </a:lnTo>
                  <a:lnTo>
                    <a:pt x="858" y="595"/>
                  </a:lnTo>
                  <a:lnTo>
                    <a:pt x="858" y="595"/>
                  </a:lnTo>
                  <a:lnTo>
                    <a:pt x="860" y="594"/>
                  </a:lnTo>
                  <a:lnTo>
                    <a:pt x="860" y="592"/>
                  </a:lnTo>
                  <a:lnTo>
                    <a:pt x="860" y="592"/>
                  </a:lnTo>
                  <a:lnTo>
                    <a:pt x="860" y="590"/>
                  </a:lnTo>
                  <a:lnTo>
                    <a:pt x="861" y="590"/>
                  </a:lnTo>
                  <a:lnTo>
                    <a:pt x="861" y="590"/>
                  </a:lnTo>
                  <a:lnTo>
                    <a:pt x="863" y="590"/>
                  </a:lnTo>
                  <a:lnTo>
                    <a:pt x="863" y="589"/>
                  </a:lnTo>
                  <a:lnTo>
                    <a:pt x="863" y="589"/>
                  </a:lnTo>
                  <a:lnTo>
                    <a:pt x="863" y="587"/>
                  </a:lnTo>
                  <a:lnTo>
                    <a:pt x="864" y="587"/>
                  </a:lnTo>
                  <a:lnTo>
                    <a:pt x="864" y="586"/>
                  </a:lnTo>
                  <a:lnTo>
                    <a:pt x="864" y="584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1"/>
                  </a:lnTo>
                  <a:lnTo>
                    <a:pt x="863" y="581"/>
                  </a:lnTo>
                  <a:lnTo>
                    <a:pt x="861" y="581"/>
                  </a:lnTo>
                  <a:lnTo>
                    <a:pt x="861" y="579"/>
                  </a:lnTo>
                  <a:lnTo>
                    <a:pt x="861" y="579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60" y="576"/>
                  </a:lnTo>
                  <a:lnTo>
                    <a:pt x="863" y="576"/>
                  </a:lnTo>
                  <a:lnTo>
                    <a:pt x="864" y="576"/>
                  </a:lnTo>
                  <a:lnTo>
                    <a:pt x="864" y="576"/>
                  </a:lnTo>
                  <a:lnTo>
                    <a:pt x="863" y="576"/>
                  </a:lnTo>
                  <a:lnTo>
                    <a:pt x="863" y="578"/>
                  </a:lnTo>
                  <a:lnTo>
                    <a:pt x="864" y="578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9" y="581"/>
                  </a:lnTo>
                  <a:lnTo>
                    <a:pt x="867" y="581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7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6"/>
                  </a:lnTo>
                  <a:lnTo>
                    <a:pt x="869" y="587"/>
                  </a:lnTo>
                  <a:lnTo>
                    <a:pt x="869" y="587"/>
                  </a:lnTo>
                  <a:lnTo>
                    <a:pt x="871" y="586"/>
                  </a:lnTo>
                  <a:lnTo>
                    <a:pt x="871" y="586"/>
                  </a:lnTo>
                  <a:lnTo>
                    <a:pt x="872" y="586"/>
                  </a:lnTo>
                  <a:lnTo>
                    <a:pt x="872" y="586"/>
                  </a:lnTo>
                  <a:lnTo>
                    <a:pt x="874" y="587"/>
                  </a:lnTo>
                  <a:lnTo>
                    <a:pt x="875" y="587"/>
                  </a:lnTo>
                  <a:lnTo>
                    <a:pt x="879" y="589"/>
                  </a:lnTo>
                  <a:lnTo>
                    <a:pt x="882" y="589"/>
                  </a:lnTo>
                  <a:lnTo>
                    <a:pt x="882" y="589"/>
                  </a:lnTo>
                  <a:lnTo>
                    <a:pt x="882" y="587"/>
                  </a:lnTo>
                  <a:lnTo>
                    <a:pt x="882" y="586"/>
                  </a:lnTo>
                  <a:lnTo>
                    <a:pt x="882" y="586"/>
                  </a:lnTo>
                  <a:lnTo>
                    <a:pt x="882" y="584"/>
                  </a:lnTo>
                  <a:lnTo>
                    <a:pt x="880" y="584"/>
                  </a:lnTo>
                  <a:lnTo>
                    <a:pt x="880" y="584"/>
                  </a:lnTo>
                  <a:lnTo>
                    <a:pt x="882" y="583"/>
                  </a:lnTo>
                  <a:lnTo>
                    <a:pt x="882" y="583"/>
                  </a:lnTo>
                  <a:lnTo>
                    <a:pt x="883" y="583"/>
                  </a:lnTo>
                  <a:lnTo>
                    <a:pt x="883" y="583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5" y="584"/>
                  </a:lnTo>
                  <a:lnTo>
                    <a:pt x="885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4"/>
                  </a:lnTo>
                  <a:lnTo>
                    <a:pt x="885" y="584"/>
                  </a:lnTo>
                  <a:lnTo>
                    <a:pt x="885" y="583"/>
                  </a:lnTo>
                  <a:lnTo>
                    <a:pt x="885" y="583"/>
                  </a:lnTo>
                  <a:lnTo>
                    <a:pt x="885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79"/>
                  </a:lnTo>
                  <a:lnTo>
                    <a:pt x="883" y="579"/>
                  </a:lnTo>
                  <a:lnTo>
                    <a:pt x="882" y="579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2" y="575"/>
                  </a:lnTo>
                  <a:lnTo>
                    <a:pt x="882" y="575"/>
                  </a:lnTo>
                  <a:lnTo>
                    <a:pt x="882" y="573"/>
                  </a:lnTo>
                  <a:lnTo>
                    <a:pt x="882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5"/>
                  </a:lnTo>
                  <a:lnTo>
                    <a:pt x="880" y="575"/>
                  </a:lnTo>
                  <a:lnTo>
                    <a:pt x="879" y="573"/>
                  </a:lnTo>
                  <a:lnTo>
                    <a:pt x="879" y="573"/>
                  </a:lnTo>
                  <a:lnTo>
                    <a:pt x="877" y="573"/>
                  </a:lnTo>
                  <a:lnTo>
                    <a:pt x="877" y="572"/>
                  </a:lnTo>
                  <a:lnTo>
                    <a:pt x="877" y="572"/>
                  </a:lnTo>
                  <a:lnTo>
                    <a:pt x="877" y="570"/>
                  </a:lnTo>
                  <a:lnTo>
                    <a:pt x="877" y="568"/>
                  </a:lnTo>
                  <a:lnTo>
                    <a:pt x="875" y="568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68"/>
                  </a:lnTo>
                  <a:lnTo>
                    <a:pt x="874" y="568"/>
                  </a:lnTo>
                  <a:lnTo>
                    <a:pt x="874" y="568"/>
                  </a:lnTo>
                  <a:lnTo>
                    <a:pt x="874" y="567"/>
                  </a:lnTo>
                  <a:lnTo>
                    <a:pt x="874" y="567"/>
                  </a:lnTo>
                  <a:lnTo>
                    <a:pt x="872" y="567"/>
                  </a:lnTo>
                  <a:lnTo>
                    <a:pt x="872" y="567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69" y="564"/>
                  </a:lnTo>
                  <a:lnTo>
                    <a:pt x="869" y="564"/>
                  </a:lnTo>
                  <a:lnTo>
                    <a:pt x="866" y="564"/>
                  </a:lnTo>
                  <a:lnTo>
                    <a:pt x="866" y="564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3" y="562"/>
                  </a:lnTo>
                  <a:lnTo>
                    <a:pt x="861" y="562"/>
                  </a:lnTo>
                  <a:lnTo>
                    <a:pt x="861" y="562"/>
                  </a:lnTo>
                  <a:lnTo>
                    <a:pt x="860" y="564"/>
                  </a:lnTo>
                  <a:lnTo>
                    <a:pt x="858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58" y="562"/>
                  </a:lnTo>
                  <a:lnTo>
                    <a:pt x="858" y="562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3" y="561"/>
                  </a:lnTo>
                  <a:lnTo>
                    <a:pt x="852" y="561"/>
                  </a:lnTo>
                  <a:lnTo>
                    <a:pt x="850" y="561"/>
                  </a:lnTo>
                  <a:lnTo>
                    <a:pt x="849" y="559"/>
                  </a:lnTo>
                  <a:lnTo>
                    <a:pt x="849" y="559"/>
                  </a:lnTo>
                  <a:lnTo>
                    <a:pt x="845" y="559"/>
                  </a:lnTo>
                  <a:lnTo>
                    <a:pt x="844" y="559"/>
                  </a:lnTo>
                  <a:lnTo>
                    <a:pt x="844" y="559"/>
                  </a:lnTo>
                  <a:lnTo>
                    <a:pt x="842" y="559"/>
                  </a:lnTo>
                  <a:lnTo>
                    <a:pt x="841" y="559"/>
                  </a:lnTo>
                  <a:lnTo>
                    <a:pt x="839" y="559"/>
                  </a:lnTo>
                  <a:lnTo>
                    <a:pt x="833" y="557"/>
                  </a:lnTo>
                  <a:lnTo>
                    <a:pt x="831" y="557"/>
                  </a:lnTo>
                  <a:lnTo>
                    <a:pt x="830" y="557"/>
                  </a:lnTo>
                  <a:lnTo>
                    <a:pt x="830" y="557"/>
                  </a:lnTo>
                  <a:lnTo>
                    <a:pt x="826" y="557"/>
                  </a:lnTo>
                  <a:lnTo>
                    <a:pt x="826" y="557"/>
                  </a:lnTo>
                  <a:lnTo>
                    <a:pt x="826" y="556"/>
                  </a:lnTo>
                  <a:lnTo>
                    <a:pt x="825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4"/>
                  </a:lnTo>
                  <a:lnTo>
                    <a:pt x="823" y="554"/>
                  </a:lnTo>
                  <a:lnTo>
                    <a:pt x="823" y="553"/>
                  </a:lnTo>
                  <a:lnTo>
                    <a:pt x="823" y="553"/>
                  </a:lnTo>
                  <a:lnTo>
                    <a:pt x="822" y="553"/>
                  </a:lnTo>
                  <a:lnTo>
                    <a:pt x="822" y="553"/>
                  </a:lnTo>
                  <a:lnTo>
                    <a:pt x="820" y="553"/>
                  </a:lnTo>
                  <a:lnTo>
                    <a:pt x="819" y="553"/>
                  </a:lnTo>
                  <a:lnTo>
                    <a:pt x="819" y="553"/>
                  </a:lnTo>
                  <a:lnTo>
                    <a:pt x="817" y="554"/>
                  </a:lnTo>
                  <a:lnTo>
                    <a:pt x="817" y="554"/>
                  </a:lnTo>
                  <a:lnTo>
                    <a:pt x="817" y="553"/>
                  </a:lnTo>
                  <a:lnTo>
                    <a:pt x="817" y="553"/>
                  </a:lnTo>
                  <a:lnTo>
                    <a:pt x="817" y="551"/>
                  </a:lnTo>
                  <a:lnTo>
                    <a:pt x="817" y="550"/>
                  </a:lnTo>
                  <a:lnTo>
                    <a:pt x="819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48"/>
                  </a:lnTo>
                  <a:lnTo>
                    <a:pt x="817" y="548"/>
                  </a:lnTo>
                  <a:lnTo>
                    <a:pt x="817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5"/>
                  </a:lnTo>
                  <a:lnTo>
                    <a:pt x="817" y="545"/>
                  </a:lnTo>
                  <a:lnTo>
                    <a:pt x="817" y="545"/>
                  </a:lnTo>
                  <a:lnTo>
                    <a:pt x="815" y="545"/>
                  </a:lnTo>
                  <a:lnTo>
                    <a:pt x="815" y="546"/>
                  </a:lnTo>
                  <a:lnTo>
                    <a:pt x="815" y="546"/>
                  </a:lnTo>
                  <a:lnTo>
                    <a:pt x="815" y="545"/>
                  </a:lnTo>
                  <a:lnTo>
                    <a:pt x="814" y="545"/>
                  </a:lnTo>
                  <a:lnTo>
                    <a:pt x="814" y="545"/>
                  </a:lnTo>
                  <a:lnTo>
                    <a:pt x="814" y="543"/>
                  </a:lnTo>
                  <a:lnTo>
                    <a:pt x="814" y="542"/>
                  </a:lnTo>
                  <a:lnTo>
                    <a:pt x="814" y="542"/>
                  </a:lnTo>
                  <a:lnTo>
                    <a:pt x="814" y="540"/>
                  </a:lnTo>
                  <a:lnTo>
                    <a:pt x="815" y="540"/>
                  </a:lnTo>
                  <a:lnTo>
                    <a:pt x="815" y="538"/>
                  </a:lnTo>
                  <a:lnTo>
                    <a:pt x="815" y="538"/>
                  </a:lnTo>
                  <a:lnTo>
                    <a:pt x="815" y="537"/>
                  </a:lnTo>
                  <a:lnTo>
                    <a:pt x="815" y="537"/>
                  </a:lnTo>
                  <a:lnTo>
                    <a:pt x="814" y="537"/>
                  </a:lnTo>
                  <a:lnTo>
                    <a:pt x="814" y="537"/>
                  </a:lnTo>
                  <a:lnTo>
                    <a:pt x="814" y="535"/>
                  </a:lnTo>
                  <a:lnTo>
                    <a:pt x="812" y="535"/>
                  </a:lnTo>
                  <a:lnTo>
                    <a:pt x="811" y="534"/>
                  </a:lnTo>
                  <a:lnTo>
                    <a:pt x="811" y="534"/>
                  </a:lnTo>
                  <a:lnTo>
                    <a:pt x="809" y="532"/>
                  </a:lnTo>
                  <a:lnTo>
                    <a:pt x="811" y="532"/>
                  </a:lnTo>
                  <a:lnTo>
                    <a:pt x="811" y="532"/>
                  </a:lnTo>
                  <a:lnTo>
                    <a:pt x="811" y="531"/>
                  </a:lnTo>
                  <a:lnTo>
                    <a:pt x="811" y="531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1" y="527"/>
                  </a:lnTo>
                  <a:lnTo>
                    <a:pt x="808" y="527"/>
                  </a:lnTo>
                  <a:lnTo>
                    <a:pt x="804" y="527"/>
                  </a:lnTo>
                  <a:lnTo>
                    <a:pt x="803" y="527"/>
                  </a:lnTo>
                  <a:lnTo>
                    <a:pt x="801" y="527"/>
                  </a:lnTo>
                  <a:lnTo>
                    <a:pt x="798" y="526"/>
                  </a:lnTo>
                  <a:lnTo>
                    <a:pt x="797" y="526"/>
                  </a:lnTo>
                  <a:lnTo>
                    <a:pt x="795" y="524"/>
                  </a:lnTo>
                  <a:lnTo>
                    <a:pt x="793" y="523"/>
                  </a:lnTo>
                  <a:lnTo>
                    <a:pt x="793" y="520"/>
                  </a:lnTo>
                  <a:lnTo>
                    <a:pt x="793" y="520"/>
                  </a:lnTo>
                  <a:lnTo>
                    <a:pt x="793" y="518"/>
                  </a:lnTo>
                  <a:lnTo>
                    <a:pt x="792" y="518"/>
                  </a:lnTo>
                  <a:lnTo>
                    <a:pt x="792" y="518"/>
                  </a:lnTo>
                  <a:lnTo>
                    <a:pt x="792" y="516"/>
                  </a:lnTo>
                  <a:lnTo>
                    <a:pt x="792" y="515"/>
                  </a:lnTo>
                  <a:lnTo>
                    <a:pt x="792" y="515"/>
                  </a:lnTo>
                  <a:lnTo>
                    <a:pt x="790" y="515"/>
                  </a:lnTo>
                  <a:lnTo>
                    <a:pt x="790" y="513"/>
                  </a:lnTo>
                  <a:lnTo>
                    <a:pt x="790" y="513"/>
                  </a:lnTo>
                  <a:lnTo>
                    <a:pt x="790" y="512"/>
                  </a:lnTo>
                  <a:lnTo>
                    <a:pt x="789" y="512"/>
                  </a:lnTo>
                  <a:lnTo>
                    <a:pt x="789" y="512"/>
                  </a:lnTo>
                  <a:lnTo>
                    <a:pt x="787" y="512"/>
                  </a:lnTo>
                  <a:lnTo>
                    <a:pt x="787" y="512"/>
                  </a:lnTo>
                  <a:lnTo>
                    <a:pt x="785" y="512"/>
                  </a:lnTo>
                  <a:lnTo>
                    <a:pt x="785" y="512"/>
                  </a:lnTo>
                  <a:lnTo>
                    <a:pt x="784" y="512"/>
                  </a:lnTo>
                  <a:lnTo>
                    <a:pt x="784" y="512"/>
                  </a:lnTo>
                  <a:lnTo>
                    <a:pt x="782" y="512"/>
                  </a:lnTo>
                  <a:lnTo>
                    <a:pt x="781" y="512"/>
                  </a:lnTo>
                  <a:lnTo>
                    <a:pt x="779" y="512"/>
                  </a:lnTo>
                  <a:lnTo>
                    <a:pt x="778" y="512"/>
                  </a:lnTo>
                  <a:lnTo>
                    <a:pt x="776" y="512"/>
                  </a:lnTo>
                  <a:lnTo>
                    <a:pt x="774" y="510"/>
                  </a:lnTo>
                  <a:lnTo>
                    <a:pt x="774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1" y="509"/>
                  </a:lnTo>
                  <a:lnTo>
                    <a:pt x="770" y="509"/>
                  </a:lnTo>
                  <a:lnTo>
                    <a:pt x="767" y="509"/>
                  </a:lnTo>
                  <a:lnTo>
                    <a:pt x="767" y="507"/>
                  </a:lnTo>
                  <a:lnTo>
                    <a:pt x="765" y="507"/>
                  </a:lnTo>
                  <a:lnTo>
                    <a:pt x="765" y="507"/>
                  </a:lnTo>
                  <a:lnTo>
                    <a:pt x="765" y="509"/>
                  </a:lnTo>
                  <a:lnTo>
                    <a:pt x="763" y="509"/>
                  </a:lnTo>
                  <a:lnTo>
                    <a:pt x="763" y="507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10"/>
                  </a:lnTo>
                  <a:lnTo>
                    <a:pt x="765" y="510"/>
                  </a:lnTo>
                  <a:lnTo>
                    <a:pt x="765" y="512"/>
                  </a:lnTo>
                  <a:lnTo>
                    <a:pt x="765" y="512"/>
                  </a:lnTo>
                  <a:lnTo>
                    <a:pt x="765" y="513"/>
                  </a:lnTo>
                  <a:lnTo>
                    <a:pt x="763" y="515"/>
                  </a:lnTo>
                  <a:lnTo>
                    <a:pt x="763" y="515"/>
                  </a:lnTo>
                  <a:lnTo>
                    <a:pt x="762" y="515"/>
                  </a:lnTo>
                  <a:lnTo>
                    <a:pt x="762" y="515"/>
                  </a:lnTo>
                  <a:lnTo>
                    <a:pt x="760" y="516"/>
                  </a:lnTo>
                  <a:lnTo>
                    <a:pt x="760" y="515"/>
                  </a:lnTo>
                  <a:lnTo>
                    <a:pt x="760" y="515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60" y="513"/>
                  </a:lnTo>
                  <a:lnTo>
                    <a:pt x="762" y="513"/>
                  </a:lnTo>
                  <a:lnTo>
                    <a:pt x="762" y="512"/>
                  </a:lnTo>
                  <a:lnTo>
                    <a:pt x="762" y="512"/>
                  </a:lnTo>
                  <a:lnTo>
                    <a:pt x="762" y="510"/>
                  </a:lnTo>
                  <a:lnTo>
                    <a:pt x="760" y="510"/>
                  </a:lnTo>
                  <a:lnTo>
                    <a:pt x="760" y="510"/>
                  </a:lnTo>
                  <a:lnTo>
                    <a:pt x="759" y="510"/>
                  </a:lnTo>
                  <a:lnTo>
                    <a:pt x="759" y="512"/>
                  </a:lnTo>
                  <a:lnTo>
                    <a:pt x="759" y="512"/>
                  </a:lnTo>
                  <a:lnTo>
                    <a:pt x="759" y="513"/>
                  </a:lnTo>
                  <a:lnTo>
                    <a:pt x="759" y="513"/>
                  </a:lnTo>
                  <a:lnTo>
                    <a:pt x="759" y="515"/>
                  </a:lnTo>
                  <a:lnTo>
                    <a:pt x="759" y="515"/>
                  </a:lnTo>
                  <a:lnTo>
                    <a:pt x="757" y="515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6" y="518"/>
                  </a:lnTo>
                  <a:lnTo>
                    <a:pt x="756" y="520"/>
                  </a:lnTo>
                  <a:lnTo>
                    <a:pt x="756" y="520"/>
                  </a:lnTo>
                  <a:lnTo>
                    <a:pt x="754" y="520"/>
                  </a:lnTo>
                  <a:lnTo>
                    <a:pt x="752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6" y="516"/>
                  </a:lnTo>
                  <a:lnTo>
                    <a:pt x="756" y="515"/>
                  </a:lnTo>
                  <a:lnTo>
                    <a:pt x="756" y="515"/>
                  </a:lnTo>
                  <a:lnTo>
                    <a:pt x="751" y="516"/>
                  </a:lnTo>
                  <a:lnTo>
                    <a:pt x="749" y="518"/>
                  </a:lnTo>
                  <a:lnTo>
                    <a:pt x="749" y="518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1"/>
                  </a:lnTo>
                  <a:lnTo>
                    <a:pt x="748" y="523"/>
                  </a:lnTo>
                  <a:lnTo>
                    <a:pt x="748" y="523"/>
                  </a:lnTo>
                  <a:lnTo>
                    <a:pt x="748" y="524"/>
                  </a:lnTo>
                  <a:lnTo>
                    <a:pt x="746" y="524"/>
                  </a:lnTo>
                  <a:lnTo>
                    <a:pt x="746" y="524"/>
                  </a:lnTo>
                  <a:lnTo>
                    <a:pt x="744" y="526"/>
                  </a:lnTo>
                  <a:lnTo>
                    <a:pt x="744" y="526"/>
                  </a:lnTo>
                  <a:lnTo>
                    <a:pt x="741" y="526"/>
                  </a:lnTo>
                  <a:lnTo>
                    <a:pt x="740" y="526"/>
                  </a:lnTo>
                  <a:lnTo>
                    <a:pt x="738" y="526"/>
                  </a:lnTo>
                  <a:lnTo>
                    <a:pt x="737" y="524"/>
                  </a:lnTo>
                  <a:lnTo>
                    <a:pt x="737" y="524"/>
                  </a:lnTo>
                  <a:lnTo>
                    <a:pt x="733" y="524"/>
                  </a:lnTo>
                  <a:lnTo>
                    <a:pt x="729" y="524"/>
                  </a:lnTo>
                  <a:lnTo>
                    <a:pt x="727" y="524"/>
                  </a:lnTo>
                  <a:lnTo>
                    <a:pt x="726" y="524"/>
                  </a:lnTo>
                  <a:lnTo>
                    <a:pt x="726" y="523"/>
                  </a:lnTo>
                  <a:lnTo>
                    <a:pt x="724" y="523"/>
                  </a:lnTo>
                  <a:lnTo>
                    <a:pt x="722" y="523"/>
                  </a:lnTo>
                  <a:lnTo>
                    <a:pt x="721" y="524"/>
                  </a:lnTo>
                  <a:lnTo>
                    <a:pt x="718" y="524"/>
                  </a:lnTo>
                  <a:lnTo>
                    <a:pt x="716" y="524"/>
                  </a:lnTo>
                  <a:lnTo>
                    <a:pt x="715" y="524"/>
                  </a:lnTo>
                  <a:lnTo>
                    <a:pt x="711" y="523"/>
                  </a:lnTo>
                  <a:lnTo>
                    <a:pt x="708" y="521"/>
                  </a:lnTo>
                  <a:lnTo>
                    <a:pt x="707" y="520"/>
                  </a:lnTo>
                  <a:lnTo>
                    <a:pt x="705" y="520"/>
                  </a:lnTo>
                  <a:lnTo>
                    <a:pt x="703" y="521"/>
                  </a:lnTo>
                  <a:lnTo>
                    <a:pt x="703" y="521"/>
                  </a:lnTo>
                  <a:lnTo>
                    <a:pt x="702" y="520"/>
                  </a:lnTo>
                  <a:lnTo>
                    <a:pt x="702" y="518"/>
                  </a:lnTo>
                  <a:lnTo>
                    <a:pt x="700" y="518"/>
                  </a:lnTo>
                  <a:lnTo>
                    <a:pt x="699" y="516"/>
                  </a:lnTo>
                  <a:lnTo>
                    <a:pt x="697" y="515"/>
                  </a:lnTo>
                  <a:lnTo>
                    <a:pt x="694" y="515"/>
                  </a:lnTo>
                  <a:lnTo>
                    <a:pt x="694" y="515"/>
                  </a:lnTo>
                  <a:lnTo>
                    <a:pt x="692" y="515"/>
                  </a:lnTo>
                  <a:lnTo>
                    <a:pt x="691" y="515"/>
                  </a:lnTo>
                  <a:lnTo>
                    <a:pt x="689" y="515"/>
                  </a:lnTo>
                  <a:lnTo>
                    <a:pt x="688" y="515"/>
                  </a:lnTo>
                  <a:lnTo>
                    <a:pt x="686" y="516"/>
                  </a:lnTo>
                  <a:lnTo>
                    <a:pt x="685" y="516"/>
                  </a:lnTo>
                  <a:lnTo>
                    <a:pt x="683" y="516"/>
                  </a:lnTo>
                  <a:lnTo>
                    <a:pt x="681" y="515"/>
                  </a:lnTo>
                  <a:lnTo>
                    <a:pt x="680" y="513"/>
                  </a:lnTo>
                  <a:lnTo>
                    <a:pt x="674" y="513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0"/>
                  </a:lnTo>
                  <a:lnTo>
                    <a:pt x="670" y="510"/>
                  </a:lnTo>
                  <a:lnTo>
                    <a:pt x="669" y="507"/>
                  </a:lnTo>
                  <a:lnTo>
                    <a:pt x="667" y="505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6" y="501"/>
                  </a:lnTo>
                  <a:lnTo>
                    <a:pt x="662" y="501"/>
                  </a:lnTo>
                  <a:lnTo>
                    <a:pt x="662" y="504"/>
                  </a:lnTo>
                  <a:lnTo>
                    <a:pt x="662" y="507"/>
                  </a:lnTo>
                  <a:lnTo>
                    <a:pt x="659" y="507"/>
                  </a:lnTo>
                  <a:lnTo>
                    <a:pt x="264" y="507"/>
                  </a:lnTo>
                  <a:lnTo>
                    <a:pt x="264" y="507"/>
                  </a:lnTo>
                  <a:lnTo>
                    <a:pt x="262" y="505"/>
                  </a:lnTo>
                  <a:lnTo>
                    <a:pt x="262" y="505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9"/>
                  </a:lnTo>
                  <a:lnTo>
                    <a:pt x="259" y="509"/>
                  </a:lnTo>
                  <a:lnTo>
                    <a:pt x="259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4"/>
                  </a:lnTo>
                  <a:lnTo>
                    <a:pt x="257" y="502"/>
                  </a:lnTo>
                  <a:lnTo>
                    <a:pt x="257" y="502"/>
                  </a:lnTo>
                  <a:lnTo>
                    <a:pt x="260" y="502"/>
                  </a:lnTo>
                  <a:lnTo>
                    <a:pt x="262" y="502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0" y="501"/>
                  </a:lnTo>
                  <a:lnTo>
                    <a:pt x="259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499"/>
                  </a:lnTo>
                  <a:lnTo>
                    <a:pt x="257" y="496"/>
                  </a:lnTo>
                  <a:lnTo>
                    <a:pt x="257" y="496"/>
                  </a:lnTo>
                  <a:lnTo>
                    <a:pt x="259" y="494"/>
                  </a:lnTo>
                  <a:lnTo>
                    <a:pt x="257" y="494"/>
                  </a:lnTo>
                  <a:lnTo>
                    <a:pt x="256" y="496"/>
                  </a:lnTo>
                  <a:lnTo>
                    <a:pt x="256" y="498"/>
                  </a:lnTo>
                  <a:lnTo>
                    <a:pt x="256" y="498"/>
                  </a:lnTo>
                  <a:lnTo>
                    <a:pt x="256" y="499"/>
                  </a:lnTo>
                  <a:lnTo>
                    <a:pt x="256" y="499"/>
                  </a:lnTo>
                  <a:lnTo>
                    <a:pt x="254" y="499"/>
                  </a:lnTo>
                  <a:lnTo>
                    <a:pt x="254" y="501"/>
                  </a:lnTo>
                  <a:lnTo>
                    <a:pt x="253" y="501"/>
                  </a:lnTo>
                  <a:lnTo>
                    <a:pt x="248" y="499"/>
                  </a:lnTo>
                  <a:lnTo>
                    <a:pt x="248" y="498"/>
                  </a:lnTo>
                  <a:lnTo>
                    <a:pt x="246" y="498"/>
                  </a:lnTo>
                  <a:lnTo>
                    <a:pt x="246" y="496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8" y="494"/>
                  </a:lnTo>
                  <a:lnTo>
                    <a:pt x="248" y="496"/>
                  </a:lnTo>
                  <a:lnTo>
                    <a:pt x="249" y="496"/>
                  </a:lnTo>
                  <a:lnTo>
                    <a:pt x="249" y="496"/>
                  </a:lnTo>
                  <a:lnTo>
                    <a:pt x="253" y="496"/>
                  </a:lnTo>
                  <a:lnTo>
                    <a:pt x="253" y="494"/>
                  </a:lnTo>
                  <a:lnTo>
                    <a:pt x="251" y="496"/>
                  </a:lnTo>
                  <a:lnTo>
                    <a:pt x="249" y="494"/>
                  </a:lnTo>
                  <a:lnTo>
                    <a:pt x="249" y="494"/>
                  </a:lnTo>
                  <a:lnTo>
                    <a:pt x="248" y="494"/>
                  </a:lnTo>
                  <a:lnTo>
                    <a:pt x="248" y="493"/>
                  </a:lnTo>
                  <a:lnTo>
                    <a:pt x="248" y="490"/>
                  </a:lnTo>
                  <a:lnTo>
                    <a:pt x="248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6" y="490"/>
                  </a:lnTo>
                  <a:lnTo>
                    <a:pt x="246" y="490"/>
                  </a:lnTo>
                  <a:lnTo>
                    <a:pt x="246" y="491"/>
                  </a:lnTo>
                  <a:lnTo>
                    <a:pt x="246" y="491"/>
                  </a:lnTo>
                  <a:lnTo>
                    <a:pt x="245" y="491"/>
                  </a:lnTo>
                  <a:lnTo>
                    <a:pt x="245" y="493"/>
                  </a:lnTo>
                  <a:lnTo>
                    <a:pt x="241" y="493"/>
                  </a:lnTo>
                  <a:lnTo>
                    <a:pt x="240" y="493"/>
                  </a:lnTo>
                  <a:lnTo>
                    <a:pt x="240" y="493"/>
                  </a:lnTo>
                  <a:lnTo>
                    <a:pt x="237" y="490"/>
                  </a:lnTo>
                  <a:lnTo>
                    <a:pt x="235" y="488"/>
                  </a:lnTo>
                  <a:lnTo>
                    <a:pt x="235" y="488"/>
                  </a:lnTo>
                  <a:lnTo>
                    <a:pt x="232" y="483"/>
                  </a:lnTo>
                  <a:lnTo>
                    <a:pt x="232" y="483"/>
                  </a:lnTo>
                  <a:lnTo>
                    <a:pt x="232" y="482"/>
                  </a:lnTo>
                  <a:lnTo>
                    <a:pt x="230" y="482"/>
                  </a:lnTo>
                  <a:lnTo>
                    <a:pt x="230" y="480"/>
                  </a:lnTo>
                  <a:lnTo>
                    <a:pt x="232" y="479"/>
                  </a:lnTo>
                  <a:lnTo>
                    <a:pt x="234" y="477"/>
                  </a:lnTo>
                  <a:lnTo>
                    <a:pt x="234" y="475"/>
                  </a:lnTo>
                  <a:lnTo>
                    <a:pt x="234" y="475"/>
                  </a:lnTo>
                  <a:lnTo>
                    <a:pt x="234" y="472"/>
                  </a:lnTo>
                  <a:lnTo>
                    <a:pt x="234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2" y="475"/>
                  </a:lnTo>
                  <a:lnTo>
                    <a:pt x="232" y="475"/>
                  </a:lnTo>
                  <a:lnTo>
                    <a:pt x="232" y="477"/>
                  </a:lnTo>
                  <a:lnTo>
                    <a:pt x="230" y="479"/>
                  </a:lnTo>
                  <a:lnTo>
                    <a:pt x="229" y="480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7"/>
                  </a:lnTo>
                  <a:lnTo>
                    <a:pt x="224" y="477"/>
                  </a:lnTo>
                  <a:lnTo>
                    <a:pt x="223" y="479"/>
                  </a:lnTo>
                  <a:lnTo>
                    <a:pt x="223" y="480"/>
                  </a:lnTo>
                  <a:lnTo>
                    <a:pt x="223" y="480"/>
                  </a:lnTo>
                  <a:lnTo>
                    <a:pt x="221" y="480"/>
                  </a:lnTo>
                  <a:lnTo>
                    <a:pt x="221" y="480"/>
                  </a:lnTo>
                  <a:lnTo>
                    <a:pt x="221" y="479"/>
                  </a:lnTo>
                  <a:lnTo>
                    <a:pt x="219" y="479"/>
                  </a:lnTo>
                  <a:lnTo>
                    <a:pt x="218" y="480"/>
                  </a:lnTo>
                  <a:lnTo>
                    <a:pt x="216" y="479"/>
                  </a:lnTo>
                  <a:lnTo>
                    <a:pt x="216" y="479"/>
                  </a:lnTo>
                  <a:lnTo>
                    <a:pt x="215" y="479"/>
                  </a:lnTo>
                  <a:lnTo>
                    <a:pt x="212" y="479"/>
                  </a:lnTo>
                  <a:lnTo>
                    <a:pt x="212" y="479"/>
                  </a:lnTo>
                  <a:lnTo>
                    <a:pt x="212" y="477"/>
                  </a:lnTo>
                  <a:lnTo>
                    <a:pt x="212" y="477"/>
                  </a:lnTo>
                  <a:lnTo>
                    <a:pt x="213" y="477"/>
                  </a:lnTo>
                  <a:lnTo>
                    <a:pt x="216" y="475"/>
                  </a:lnTo>
                  <a:lnTo>
                    <a:pt x="219" y="475"/>
                  </a:lnTo>
                  <a:lnTo>
                    <a:pt x="219" y="475"/>
                  </a:lnTo>
                  <a:lnTo>
                    <a:pt x="218" y="475"/>
                  </a:lnTo>
                  <a:lnTo>
                    <a:pt x="212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4"/>
                  </a:lnTo>
                  <a:lnTo>
                    <a:pt x="212" y="474"/>
                  </a:lnTo>
                  <a:lnTo>
                    <a:pt x="212" y="472"/>
                  </a:lnTo>
                  <a:lnTo>
                    <a:pt x="212" y="472"/>
                  </a:lnTo>
                  <a:lnTo>
                    <a:pt x="210" y="472"/>
                  </a:lnTo>
                  <a:lnTo>
                    <a:pt x="210" y="472"/>
                  </a:lnTo>
                  <a:lnTo>
                    <a:pt x="210" y="471"/>
                  </a:lnTo>
                  <a:lnTo>
                    <a:pt x="210" y="469"/>
                  </a:lnTo>
                  <a:lnTo>
                    <a:pt x="210" y="471"/>
                  </a:lnTo>
                  <a:lnTo>
                    <a:pt x="208" y="471"/>
                  </a:lnTo>
                  <a:lnTo>
                    <a:pt x="204" y="472"/>
                  </a:lnTo>
                  <a:lnTo>
                    <a:pt x="202" y="472"/>
                  </a:lnTo>
                  <a:lnTo>
                    <a:pt x="202" y="472"/>
                  </a:lnTo>
                  <a:lnTo>
                    <a:pt x="199" y="471"/>
                  </a:lnTo>
                  <a:lnTo>
                    <a:pt x="197" y="471"/>
                  </a:lnTo>
                  <a:lnTo>
                    <a:pt x="196" y="471"/>
                  </a:lnTo>
                  <a:lnTo>
                    <a:pt x="194" y="468"/>
                  </a:lnTo>
                  <a:lnTo>
                    <a:pt x="193" y="468"/>
                  </a:lnTo>
                  <a:lnTo>
                    <a:pt x="193" y="464"/>
                  </a:lnTo>
                  <a:lnTo>
                    <a:pt x="193" y="463"/>
                  </a:lnTo>
                  <a:lnTo>
                    <a:pt x="194" y="461"/>
                  </a:lnTo>
                  <a:lnTo>
                    <a:pt x="197" y="458"/>
                  </a:lnTo>
                  <a:lnTo>
                    <a:pt x="197" y="458"/>
                  </a:lnTo>
                  <a:lnTo>
                    <a:pt x="199" y="457"/>
                  </a:lnTo>
                  <a:lnTo>
                    <a:pt x="204" y="457"/>
                  </a:lnTo>
                  <a:lnTo>
                    <a:pt x="207" y="457"/>
                  </a:lnTo>
                  <a:lnTo>
                    <a:pt x="207" y="457"/>
                  </a:lnTo>
                  <a:lnTo>
                    <a:pt x="202" y="457"/>
                  </a:lnTo>
                  <a:lnTo>
                    <a:pt x="197" y="457"/>
                  </a:lnTo>
                  <a:lnTo>
                    <a:pt x="196" y="457"/>
                  </a:lnTo>
                  <a:lnTo>
                    <a:pt x="194" y="460"/>
                  </a:lnTo>
                  <a:lnTo>
                    <a:pt x="194" y="460"/>
                  </a:lnTo>
                  <a:lnTo>
                    <a:pt x="194" y="461"/>
                  </a:lnTo>
                  <a:lnTo>
                    <a:pt x="193" y="461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1" y="458"/>
                  </a:lnTo>
                  <a:lnTo>
                    <a:pt x="191" y="457"/>
                  </a:lnTo>
                  <a:lnTo>
                    <a:pt x="191" y="455"/>
                  </a:lnTo>
                  <a:lnTo>
                    <a:pt x="191" y="453"/>
                  </a:lnTo>
                  <a:lnTo>
                    <a:pt x="191" y="453"/>
                  </a:lnTo>
                  <a:lnTo>
                    <a:pt x="193" y="450"/>
                  </a:lnTo>
                  <a:lnTo>
                    <a:pt x="191" y="450"/>
                  </a:lnTo>
                  <a:lnTo>
                    <a:pt x="191" y="449"/>
                  </a:lnTo>
                  <a:lnTo>
                    <a:pt x="191" y="447"/>
                  </a:lnTo>
                  <a:lnTo>
                    <a:pt x="193" y="446"/>
                  </a:lnTo>
                  <a:lnTo>
                    <a:pt x="194" y="446"/>
                  </a:lnTo>
                  <a:lnTo>
                    <a:pt x="196" y="444"/>
                  </a:lnTo>
                  <a:lnTo>
                    <a:pt x="199" y="442"/>
                  </a:lnTo>
                  <a:lnTo>
                    <a:pt x="200" y="444"/>
                  </a:lnTo>
                  <a:lnTo>
                    <a:pt x="202" y="446"/>
                  </a:lnTo>
                  <a:lnTo>
                    <a:pt x="204" y="446"/>
                  </a:lnTo>
                  <a:lnTo>
                    <a:pt x="204" y="447"/>
                  </a:lnTo>
                  <a:lnTo>
                    <a:pt x="205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4" y="446"/>
                  </a:lnTo>
                  <a:lnTo>
                    <a:pt x="204" y="446"/>
                  </a:lnTo>
                  <a:lnTo>
                    <a:pt x="204" y="444"/>
                  </a:lnTo>
                  <a:lnTo>
                    <a:pt x="200" y="444"/>
                  </a:lnTo>
                  <a:lnTo>
                    <a:pt x="200" y="442"/>
                  </a:lnTo>
                  <a:lnTo>
                    <a:pt x="200" y="442"/>
                  </a:lnTo>
                  <a:lnTo>
                    <a:pt x="200" y="441"/>
                  </a:lnTo>
                  <a:lnTo>
                    <a:pt x="200" y="441"/>
                  </a:lnTo>
                  <a:lnTo>
                    <a:pt x="204" y="438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2" y="435"/>
                  </a:lnTo>
                  <a:lnTo>
                    <a:pt x="202" y="435"/>
                  </a:lnTo>
                  <a:lnTo>
                    <a:pt x="202" y="436"/>
                  </a:lnTo>
                  <a:lnTo>
                    <a:pt x="202" y="436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196" y="444"/>
                  </a:lnTo>
                  <a:lnTo>
                    <a:pt x="194" y="444"/>
                  </a:lnTo>
                  <a:lnTo>
                    <a:pt x="193" y="444"/>
                  </a:lnTo>
                  <a:lnTo>
                    <a:pt x="191" y="446"/>
                  </a:lnTo>
                  <a:lnTo>
                    <a:pt x="191" y="446"/>
                  </a:lnTo>
                  <a:lnTo>
                    <a:pt x="189" y="447"/>
                  </a:lnTo>
                  <a:lnTo>
                    <a:pt x="188" y="452"/>
                  </a:lnTo>
                  <a:lnTo>
                    <a:pt x="186" y="455"/>
                  </a:lnTo>
                  <a:lnTo>
                    <a:pt x="186" y="450"/>
                  </a:lnTo>
                  <a:lnTo>
                    <a:pt x="183" y="447"/>
                  </a:lnTo>
                  <a:lnTo>
                    <a:pt x="188" y="444"/>
                  </a:lnTo>
                  <a:lnTo>
                    <a:pt x="188" y="444"/>
                  </a:lnTo>
                  <a:lnTo>
                    <a:pt x="188" y="442"/>
                  </a:lnTo>
                  <a:lnTo>
                    <a:pt x="188" y="442"/>
                  </a:lnTo>
                  <a:lnTo>
                    <a:pt x="188" y="441"/>
                  </a:lnTo>
                  <a:lnTo>
                    <a:pt x="189" y="441"/>
                  </a:lnTo>
                  <a:lnTo>
                    <a:pt x="189" y="439"/>
                  </a:lnTo>
                  <a:lnTo>
                    <a:pt x="188" y="441"/>
                  </a:lnTo>
                  <a:lnTo>
                    <a:pt x="186" y="442"/>
                  </a:lnTo>
                  <a:lnTo>
                    <a:pt x="185" y="444"/>
                  </a:lnTo>
                  <a:lnTo>
                    <a:pt x="185" y="444"/>
                  </a:lnTo>
                  <a:lnTo>
                    <a:pt x="185" y="442"/>
                  </a:lnTo>
                  <a:lnTo>
                    <a:pt x="186" y="439"/>
                  </a:lnTo>
                  <a:lnTo>
                    <a:pt x="186" y="435"/>
                  </a:lnTo>
                  <a:lnTo>
                    <a:pt x="186" y="435"/>
                  </a:lnTo>
                  <a:lnTo>
                    <a:pt x="188" y="433"/>
                  </a:lnTo>
                  <a:lnTo>
                    <a:pt x="186" y="433"/>
                  </a:lnTo>
                  <a:lnTo>
                    <a:pt x="183" y="435"/>
                  </a:lnTo>
                  <a:lnTo>
                    <a:pt x="182" y="433"/>
                  </a:lnTo>
                  <a:lnTo>
                    <a:pt x="182" y="428"/>
                  </a:lnTo>
                  <a:lnTo>
                    <a:pt x="178" y="427"/>
                  </a:lnTo>
                  <a:lnTo>
                    <a:pt x="175" y="425"/>
                  </a:lnTo>
                  <a:lnTo>
                    <a:pt x="172" y="423"/>
                  </a:lnTo>
                  <a:lnTo>
                    <a:pt x="172" y="422"/>
                  </a:lnTo>
                  <a:lnTo>
                    <a:pt x="172" y="420"/>
                  </a:lnTo>
                  <a:lnTo>
                    <a:pt x="172" y="419"/>
                  </a:lnTo>
                  <a:lnTo>
                    <a:pt x="174" y="417"/>
                  </a:lnTo>
                  <a:lnTo>
                    <a:pt x="175" y="417"/>
                  </a:lnTo>
                  <a:lnTo>
                    <a:pt x="177" y="417"/>
                  </a:lnTo>
                  <a:lnTo>
                    <a:pt x="177" y="419"/>
                  </a:lnTo>
                  <a:lnTo>
                    <a:pt x="175" y="420"/>
                  </a:lnTo>
                  <a:lnTo>
                    <a:pt x="177" y="420"/>
                  </a:lnTo>
                  <a:lnTo>
                    <a:pt x="180" y="423"/>
                  </a:lnTo>
                  <a:lnTo>
                    <a:pt x="182" y="423"/>
                  </a:lnTo>
                  <a:lnTo>
                    <a:pt x="183" y="422"/>
                  </a:lnTo>
                  <a:lnTo>
                    <a:pt x="185" y="422"/>
                  </a:lnTo>
                  <a:lnTo>
                    <a:pt x="186" y="423"/>
                  </a:lnTo>
                  <a:lnTo>
                    <a:pt x="188" y="423"/>
                  </a:lnTo>
                  <a:lnTo>
                    <a:pt x="189" y="425"/>
                  </a:lnTo>
                  <a:lnTo>
                    <a:pt x="189" y="425"/>
                  </a:lnTo>
                  <a:lnTo>
                    <a:pt x="186" y="422"/>
                  </a:lnTo>
                  <a:lnTo>
                    <a:pt x="185" y="422"/>
                  </a:lnTo>
                  <a:lnTo>
                    <a:pt x="183" y="422"/>
                  </a:lnTo>
                  <a:lnTo>
                    <a:pt x="182" y="422"/>
                  </a:lnTo>
                  <a:lnTo>
                    <a:pt x="182" y="422"/>
                  </a:lnTo>
                  <a:lnTo>
                    <a:pt x="180" y="422"/>
                  </a:lnTo>
                  <a:lnTo>
                    <a:pt x="178" y="420"/>
                  </a:lnTo>
                  <a:lnTo>
                    <a:pt x="177" y="419"/>
                  </a:lnTo>
                  <a:lnTo>
                    <a:pt x="177" y="417"/>
                  </a:lnTo>
                  <a:lnTo>
                    <a:pt x="177" y="417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80" y="414"/>
                  </a:lnTo>
                  <a:lnTo>
                    <a:pt x="180" y="414"/>
                  </a:lnTo>
                  <a:lnTo>
                    <a:pt x="178" y="412"/>
                  </a:lnTo>
                  <a:lnTo>
                    <a:pt x="178" y="412"/>
                  </a:lnTo>
                  <a:lnTo>
                    <a:pt x="175" y="416"/>
                  </a:lnTo>
                  <a:lnTo>
                    <a:pt x="175" y="416"/>
                  </a:lnTo>
                  <a:lnTo>
                    <a:pt x="175" y="414"/>
                  </a:lnTo>
                  <a:lnTo>
                    <a:pt x="175" y="414"/>
                  </a:lnTo>
                  <a:lnTo>
                    <a:pt x="174" y="416"/>
                  </a:lnTo>
                  <a:lnTo>
                    <a:pt x="174" y="416"/>
                  </a:lnTo>
                  <a:lnTo>
                    <a:pt x="171" y="419"/>
                  </a:lnTo>
                  <a:lnTo>
                    <a:pt x="171" y="420"/>
                  </a:lnTo>
                  <a:lnTo>
                    <a:pt x="171" y="422"/>
                  </a:lnTo>
                  <a:lnTo>
                    <a:pt x="171" y="423"/>
                  </a:lnTo>
                  <a:lnTo>
                    <a:pt x="171" y="423"/>
                  </a:lnTo>
                  <a:lnTo>
                    <a:pt x="167" y="425"/>
                  </a:lnTo>
                  <a:lnTo>
                    <a:pt x="166" y="427"/>
                  </a:lnTo>
                  <a:lnTo>
                    <a:pt x="164" y="425"/>
                  </a:lnTo>
                  <a:lnTo>
                    <a:pt x="163" y="423"/>
                  </a:lnTo>
                  <a:lnTo>
                    <a:pt x="161" y="420"/>
                  </a:lnTo>
                  <a:lnTo>
                    <a:pt x="158" y="420"/>
                  </a:lnTo>
                  <a:lnTo>
                    <a:pt x="156" y="419"/>
                  </a:lnTo>
                  <a:lnTo>
                    <a:pt x="155" y="417"/>
                  </a:lnTo>
                  <a:lnTo>
                    <a:pt x="156" y="414"/>
                  </a:lnTo>
                  <a:lnTo>
                    <a:pt x="158" y="412"/>
                  </a:lnTo>
                  <a:lnTo>
                    <a:pt x="158" y="409"/>
                  </a:lnTo>
                  <a:lnTo>
                    <a:pt x="159" y="409"/>
                  </a:lnTo>
                  <a:lnTo>
                    <a:pt x="163" y="408"/>
                  </a:lnTo>
                  <a:lnTo>
                    <a:pt x="164" y="406"/>
                  </a:lnTo>
                  <a:lnTo>
                    <a:pt x="163" y="406"/>
                  </a:lnTo>
                  <a:lnTo>
                    <a:pt x="161" y="408"/>
                  </a:lnTo>
                  <a:lnTo>
                    <a:pt x="158" y="408"/>
                  </a:lnTo>
                  <a:lnTo>
                    <a:pt x="155" y="406"/>
                  </a:lnTo>
                  <a:lnTo>
                    <a:pt x="153" y="405"/>
                  </a:lnTo>
                  <a:lnTo>
                    <a:pt x="153" y="403"/>
                  </a:lnTo>
                  <a:lnTo>
                    <a:pt x="153" y="401"/>
                  </a:lnTo>
                  <a:lnTo>
                    <a:pt x="153" y="401"/>
                  </a:lnTo>
                  <a:lnTo>
                    <a:pt x="155" y="400"/>
                  </a:lnTo>
                  <a:lnTo>
                    <a:pt x="155" y="398"/>
                  </a:lnTo>
                  <a:lnTo>
                    <a:pt x="155" y="398"/>
                  </a:lnTo>
                  <a:lnTo>
                    <a:pt x="156" y="397"/>
                  </a:lnTo>
                  <a:lnTo>
                    <a:pt x="158" y="395"/>
                  </a:lnTo>
                  <a:lnTo>
                    <a:pt x="158" y="394"/>
                  </a:lnTo>
                  <a:lnTo>
                    <a:pt x="159" y="390"/>
                  </a:lnTo>
                  <a:lnTo>
                    <a:pt x="161" y="389"/>
                  </a:lnTo>
                  <a:lnTo>
                    <a:pt x="163" y="386"/>
                  </a:lnTo>
                  <a:lnTo>
                    <a:pt x="166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3" y="383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3"/>
                  </a:lnTo>
                  <a:lnTo>
                    <a:pt x="161" y="386"/>
                  </a:lnTo>
                  <a:lnTo>
                    <a:pt x="161" y="387"/>
                  </a:lnTo>
                  <a:lnTo>
                    <a:pt x="159" y="389"/>
                  </a:lnTo>
                  <a:lnTo>
                    <a:pt x="159" y="390"/>
                  </a:lnTo>
                  <a:lnTo>
                    <a:pt x="158" y="389"/>
                  </a:lnTo>
                  <a:lnTo>
                    <a:pt x="158" y="387"/>
                  </a:lnTo>
                  <a:lnTo>
                    <a:pt x="159" y="386"/>
                  </a:lnTo>
                  <a:lnTo>
                    <a:pt x="159" y="384"/>
                  </a:lnTo>
                  <a:lnTo>
                    <a:pt x="159" y="383"/>
                  </a:lnTo>
                  <a:lnTo>
                    <a:pt x="158" y="381"/>
                  </a:lnTo>
                  <a:lnTo>
                    <a:pt x="158" y="379"/>
                  </a:lnTo>
                  <a:lnTo>
                    <a:pt x="158" y="378"/>
                  </a:lnTo>
                  <a:lnTo>
                    <a:pt x="158" y="376"/>
                  </a:lnTo>
                  <a:lnTo>
                    <a:pt x="158" y="375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1"/>
                  </a:lnTo>
                  <a:lnTo>
                    <a:pt x="158" y="370"/>
                  </a:lnTo>
                  <a:lnTo>
                    <a:pt x="158" y="368"/>
                  </a:lnTo>
                  <a:lnTo>
                    <a:pt x="156" y="370"/>
                  </a:lnTo>
                  <a:lnTo>
                    <a:pt x="153" y="368"/>
                  </a:lnTo>
                  <a:lnTo>
                    <a:pt x="153" y="367"/>
                  </a:lnTo>
                  <a:lnTo>
                    <a:pt x="150" y="365"/>
                  </a:lnTo>
                  <a:lnTo>
                    <a:pt x="148" y="364"/>
                  </a:lnTo>
                  <a:lnTo>
                    <a:pt x="145" y="364"/>
                  </a:lnTo>
                  <a:lnTo>
                    <a:pt x="144" y="364"/>
                  </a:lnTo>
                  <a:lnTo>
                    <a:pt x="142" y="362"/>
                  </a:lnTo>
                  <a:lnTo>
                    <a:pt x="141" y="360"/>
                  </a:lnTo>
                  <a:lnTo>
                    <a:pt x="139" y="360"/>
                  </a:lnTo>
                  <a:lnTo>
                    <a:pt x="137" y="359"/>
                  </a:lnTo>
                  <a:lnTo>
                    <a:pt x="136" y="359"/>
                  </a:lnTo>
                  <a:lnTo>
                    <a:pt x="133" y="359"/>
                  </a:lnTo>
                  <a:lnTo>
                    <a:pt x="133" y="357"/>
                  </a:lnTo>
                  <a:lnTo>
                    <a:pt x="133" y="356"/>
                  </a:lnTo>
                  <a:lnTo>
                    <a:pt x="133" y="356"/>
                  </a:lnTo>
                  <a:lnTo>
                    <a:pt x="131" y="354"/>
                  </a:lnTo>
                  <a:lnTo>
                    <a:pt x="130" y="354"/>
                  </a:lnTo>
                  <a:lnTo>
                    <a:pt x="130" y="353"/>
                  </a:lnTo>
                  <a:lnTo>
                    <a:pt x="130" y="351"/>
                  </a:lnTo>
                  <a:lnTo>
                    <a:pt x="128" y="349"/>
                  </a:lnTo>
                  <a:lnTo>
                    <a:pt x="126" y="349"/>
                  </a:lnTo>
                  <a:lnTo>
                    <a:pt x="126" y="348"/>
                  </a:lnTo>
                  <a:lnTo>
                    <a:pt x="128" y="346"/>
                  </a:lnTo>
                  <a:lnTo>
                    <a:pt x="126" y="345"/>
                  </a:lnTo>
                  <a:lnTo>
                    <a:pt x="125" y="343"/>
                  </a:lnTo>
                  <a:lnTo>
                    <a:pt x="123" y="340"/>
                  </a:lnTo>
                  <a:lnTo>
                    <a:pt x="120" y="337"/>
                  </a:lnTo>
                  <a:lnTo>
                    <a:pt x="118" y="335"/>
                  </a:lnTo>
                  <a:lnTo>
                    <a:pt x="117" y="332"/>
                  </a:lnTo>
                  <a:lnTo>
                    <a:pt x="115" y="331"/>
                  </a:lnTo>
                  <a:lnTo>
                    <a:pt x="114" y="329"/>
                  </a:lnTo>
                  <a:lnTo>
                    <a:pt x="112" y="326"/>
                  </a:lnTo>
                  <a:lnTo>
                    <a:pt x="111" y="323"/>
                  </a:lnTo>
                  <a:lnTo>
                    <a:pt x="111" y="321"/>
                  </a:lnTo>
                  <a:lnTo>
                    <a:pt x="107" y="319"/>
                  </a:lnTo>
                  <a:lnTo>
                    <a:pt x="106" y="318"/>
                  </a:lnTo>
                  <a:lnTo>
                    <a:pt x="104" y="315"/>
                  </a:lnTo>
                  <a:lnTo>
                    <a:pt x="103" y="315"/>
                  </a:lnTo>
                  <a:lnTo>
                    <a:pt x="101" y="313"/>
                  </a:lnTo>
                  <a:lnTo>
                    <a:pt x="98" y="312"/>
                  </a:lnTo>
                  <a:lnTo>
                    <a:pt x="98" y="312"/>
                  </a:lnTo>
                  <a:lnTo>
                    <a:pt x="96" y="310"/>
                  </a:lnTo>
                  <a:lnTo>
                    <a:pt x="96" y="310"/>
                  </a:lnTo>
                  <a:lnTo>
                    <a:pt x="96" y="308"/>
                  </a:lnTo>
                  <a:lnTo>
                    <a:pt x="96" y="308"/>
                  </a:lnTo>
                  <a:lnTo>
                    <a:pt x="95" y="307"/>
                  </a:lnTo>
                  <a:lnTo>
                    <a:pt x="93" y="305"/>
                  </a:lnTo>
                  <a:lnTo>
                    <a:pt x="92" y="305"/>
                  </a:lnTo>
                  <a:lnTo>
                    <a:pt x="90" y="304"/>
                  </a:lnTo>
                  <a:lnTo>
                    <a:pt x="89" y="304"/>
                  </a:lnTo>
                  <a:lnTo>
                    <a:pt x="89" y="302"/>
                  </a:lnTo>
                  <a:lnTo>
                    <a:pt x="87" y="299"/>
                  </a:lnTo>
                  <a:lnTo>
                    <a:pt x="87" y="299"/>
                  </a:lnTo>
                  <a:lnTo>
                    <a:pt x="87" y="297"/>
                  </a:lnTo>
                  <a:lnTo>
                    <a:pt x="87" y="296"/>
                  </a:lnTo>
                  <a:lnTo>
                    <a:pt x="84" y="294"/>
                  </a:lnTo>
                  <a:lnTo>
                    <a:pt x="82" y="293"/>
                  </a:lnTo>
                  <a:lnTo>
                    <a:pt x="81" y="293"/>
                  </a:lnTo>
                  <a:lnTo>
                    <a:pt x="77" y="293"/>
                  </a:lnTo>
                  <a:lnTo>
                    <a:pt x="74" y="294"/>
                  </a:lnTo>
                  <a:lnTo>
                    <a:pt x="71" y="296"/>
                  </a:lnTo>
                  <a:lnTo>
                    <a:pt x="68" y="296"/>
                  </a:lnTo>
                  <a:lnTo>
                    <a:pt x="70" y="297"/>
                  </a:lnTo>
                  <a:lnTo>
                    <a:pt x="68" y="299"/>
                  </a:lnTo>
                  <a:lnTo>
                    <a:pt x="68" y="299"/>
                  </a:lnTo>
                  <a:lnTo>
                    <a:pt x="66" y="299"/>
                  </a:lnTo>
                  <a:lnTo>
                    <a:pt x="66" y="304"/>
                  </a:lnTo>
                  <a:lnTo>
                    <a:pt x="65" y="305"/>
                  </a:lnTo>
                  <a:lnTo>
                    <a:pt x="62" y="305"/>
                  </a:lnTo>
                  <a:lnTo>
                    <a:pt x="59" y="307"/>
                  </a:lnTo>
                  <a:lnTo>
                    <a:pt x="57" y="308"/>
                  </a:lnTo>
                  <a:lnTo>
                    <a:pt x="54" y="308"/>
                  </a:lnTo>
                  <a:lnTo>
                    <a:pt x="52" y="312"/>
                  </a:lnTo>
                  <a:lnTo>
                    <a:pt x="51" y="310"/>
                  </a:lnTo>
                  <a:lnTo>
                    <a:pt x="51" y="308"/>
                  </a:lnTo>
                  <a:lnTo>
                    <a:pt x="51" y="307"/>
                  </a:lnTo>
                  <a:lnTo>
                    <a:pt x="49" y="304"/>
                  </a:lnTo>
                  <a:lnTo>
                    <a:pt x="48" y="302"/>
                  </a:lnTo>
                  <a:lnTo>
                    <a:pt x="46" y="301"/>
                  </a:lnTo>
                  <a:lnTo>
                    <a:pt x="44" y="299"/>
                  </a:lnTo>
                  <a:lnTo>
                    <a:pt x="41" y="297"/>
                  </a:lnTo>
                  <a:lnTo>
                    <a:pt x="40" y="296"/>
                  </a:lnTo>
                  <a:lnTo>
                    <a:pt x="38" y="294"/>
                  </a:lnTo>
                  <a:lnTo>
                    <a:pt x="35" y="293"/>
                  </a:lnTo>
                  <a:lnTo>
                    <a:pt x="33" y="290"/>
                  </a:lnTo>
                  <a:lnTo>
                    <a:pt x="32" y="288"/>
                  </a:lnTo>
                  <a:lnTo>
                    <a:pt x="29" y="288"/>
                  </a:lnTo>
                  <a:lnTo>
                    <a:pt x="27" y="286"/>
                  </a:lnTo>
                  <a:lnTo>
                    <a:pt x="27" y="283"/>
                  </a:lnTo>
                  <a:lnTo>
                    <a:pt x="29" y="282"/>
                  </a:lnTo>
                  <a:lnTo>
                    <a:pt x="29" y="280"/>
                  </a:lnTo>
                  <a:lnTo>
                    <a:pt x="25" y="280"/>
                  </a:lnTo>
                  <a:lnTo>
                    <a:pt x="22" y="280"/>
                  </a:lnTo>
                  <a:lnTo>
                    <a:pt x="19" y="280"/>
                  </a:lnTo>
                  <a:lnTo>
                    <a:pt x="18" y="282"/>
                  </a:lnTo>
                  <a:lnTo>
                    <a:pt x="16" y="283"/>
                  </a:lnTo>
                  <a:lnTo>
                    <a:pt x="13" y="282"/>
                  </a:lnTo>
                  <a:lnTo>
                    <a:pt x="8" y="282"/>
                  </a:lnTo>
                  <a:lnTo>
                    <a:pt x="8" y="283"/>
                  </a:lnTo>
                  <a:lnTo>
                    <a:pt x="3" y="282"/>
                  </a:lnTo>
                  <a:lnTo>
                    <a:pt x="0" y="282"/>
                  </a:lnTo>
                  <a:lnTo>
                    <a:pt x="0" y="61"/>
                  </a:lnTo>
                  <a:lnTo>
                    <a:pt x="2" y="61"/>
                  </a:lnTo>
                  <a:lnTo>
                    <a:pt x="10" y="63"/>
                  </a:lnTo>
                  <a:lnTo>
                    <a:pt x="16" y="61"/>
                  </a:lnTo>
                  <a:lnTo>
                    <a:pt x="27" y="64"/>
                  </a:lnTo>
                  <a:lnTo>
                    <a:pt x="33" y="69"/>
                  </a:lnTo>
                  <a:lnTo>
                    <a:pt x="40" y="72"/>
                  </a:lnTo>
                  <a:lnTo>
                    <a:pt x="41" y="74"/>
                  </a:lnTo>
                  <a:lnTo>
                    <a:pt x="46" y="75"/>
                  </a:lnTo>
                  <a:lnTo>
                    <a:pt x="54" y="78"/>
                  </a:lnTo>
                  <a:lnTo>
                    <a:pt x="57" y="78"/>
                  </a:lnTo>
                  <a:lnTo>
                    <a:pt x="62" y="80"/>
                  </a:lnTo>
                  <a:lnTo>
                    <a:pt x="65" y="80"/>
                  </a:lnTo>
                  <a:lnTo>
                    <a:pt x="71" y="80"/>
                  </a:lnTo>
                  <a:lnTo>
                    <a:pt x="74" y="82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4" y="85"/>
                  </a:lnTo>
                  <a:lnTo>
                    <a:pt x="81" y="82"/>
                  </a:lnTo>
                  <a:lnTo>
                    <a:pt x="81" y="82"/>
                  </a:lnTo>
                  <a:lnTo>
                    <a:pt x="77" y="80"/>
                  </a:lnTo>
                  <a:lnTo>
                    <a:pt x="74" y="80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4" y="77"/>
                  </a:lnTo>
                  <a:lnTo>
                    <a:pt x="74" y="77"/>
                  </a:lnTo>
                  <a:lnTo>
                    <a:pt x="77" y="77"/>
                  </a:lnTo>
                  <a:lnTo>
                    <a:pt x="79" y="77"/>
                  </a:lnTo>
                  <a:lnTo>
                    <a:pt x="79" y="77"/>
                  </a:lnTo>
                  <a:lnTo>
                    <a:pt x="77" y="77"/>
                  </a:lnTo>
                  <a:lnTo>
                    <a:pt x="76" y="75"/>
                  </a:lnTo>
                  <a:lnTo>
                    <a:pt x="74" y="75"/>
                  </a:lnTo>
                  <a:lnTo>
                    <a:pt x="74" y="74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1" y="69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5" y="66"/>
                  </a:lnTo>
                  <a:lnTo>
                    <a:pt x="90" y="64"/>
                  </a:lnTo>
                  <a:lnTo>
                    <a:pt x="95" y="66"/>
                  </a:lnTo>
                  <a:lnTo>
                    <a:pt x="95" y="66"/>
                  </a:lnTo>
                  <a:lnTo>
                    <a:pt x="95" y="63"/>
                  </a:lnTo>
                  <a:lnTo>
                    <a:pt x="95" y="63"/>
                  </a:lnTo>
                  <a:lnTo>
                    <a:pt x="95" y="61"/>
                  </a:lnTo>
                  <a:lnTo>
                    <a:pt x="95" y="60"/>
                  </a:lnTo>
                  <a:lnTo>
                    <a:pt x="96" y="60"/>
                  </a:lnTo>
                  <a:lnTo>
                    <a:pt x="98" y="60"/>
                  </a:lnTo>
                  <a:lnTo>
                    <a:pt x="100" y="61"/>
                  </a:lnTo>
                  <a:lnTo>
                    <a:pt x="100" y="63"/>
                  </a:lnTo>
                  <a:lnTo>
                    <a:pt x="101" y="63"/>
                  </a:lnTo>
                  <a:lnTo>
                    <a:pt x="103" y="64"/>
                  </a:lnTo>
                  <a:lnTo>
                    <a:pt x="103" y="64"/>
                  </a:lnTo>
                  <a:lnTo>
                    <a:pt x="103" y="66"/>
                  </a:lnTo>
                  <a:lnTo>
                    <a:pt x="101" y="67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3" y="69"/>
                  </a:lnTo>
                  <a:lnTo>
                    <a:pt x="106" y="67"/>
                  </a:lnTo>
                  <a:lnTo>
                    <a:pt x="109" y="67"/>
                  </a:lnTo>
                  <a:lnTo>
                    <a:pt x="112" y="67"/>
                  </a:lnTo>
                  <a:lnTo>
                    <a:pt x="114" y="66"/>
                  </a:lnTo>
                  <a:lnTo>
                    <a:pt x="115" y="66"/>
                  </a:lnTo>
                  <a:lnTo>
                    <a:pt x="115" y="64"/>
                  </a:lnTo>
                  <a:lnTo>
                    <a:pt x="117" y="61"/>
                  </a:lnTo>
                  <a:lnTo>
                    <a:pt x="118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61"/>
                  </a:lnTo>
                  <a:lnTo>
                    <a:pt x="125" y="60"/>
                  </a:lnTo>
                  <a:lnTo>
                    <a:pt x="123" y="60"/>
                  </a:lnTo>
                  <a:lnTo>
                    <a:pt x="122" y="60"/>
                  </a:lnTo>
                  <a:lnTo>
                    <a:pt x="122" y="60"/>
                  </a:lnTo>
                  <a:lnTo>
                    <a:pt x="123" y="58"/>
                  </a:lnTo>
                  <a:lnTo>
                    <a:pt x="123" y="58"/>
                  </a:lnTo>
                  <a:lnTo>
                    <a:pt x="126" y="58"/>
                  </a:lnTo>
                  <a:lnTo>
                    <a:pt x="128" y="60"/>
                  </a:lnTo>
                  <a:lnTo>
                    <a:pt x="128" y="60"/>
                  </a:lnTo>
                  <a:lnTo>
                    <a:pt x="131" y="58"/>
                  </a:lnTo>
                  <a:lnTo>
                    <a:pt x="137" y="55"/>
                  </a:lnTo>
                  <a:lnTo>
                    <a:pt x="139" y="53"/>
                  </a:lnTo>
                  <a:lnTo>
                    <a:pt x="141" y="53"/>
                  </a:lnTo>
                  <a:lnTo>
                    <a:pt x="142" y="55"/>
                  </a:lnTo>
                  <a:lnTo>
                    <a:pt x="144" y="55"/>
                  </a:lnTo>
                  <a:lnTo>
                    <a:pt x="145" y="52"/>
                  </a:lnTo>
                  <a:lnTo>
                    <a:pt x="145" y="52"/>
                  </a:lnTo>
                  <a:lnTo>
                    <a:pt x="147" y="50"/>
                  </a:lnTo>
                  <a:lnTo>
                    <a:pt x="150" y="49"/>
                  </a:lnTo>
                  <a:lnTo>
                    <a:pt x="152" y="49"/>
                  </a:lnTo>
                  <a:lnTo>
                    <a:pt x="153" y="49"/>
                  </a:lnTo>
                  <a:lnTo>
                    <a:pt x="155" y="49"/>
                  </a:lnTo>
                  <a:lnTo>
                    <a:pt x="156" y="50"/>
                  </a:lnTo>
                  <a:lnTo>
                    <a:pt x="159" y="49"/>
                  </a:lnTo>
                  <a:lnTo>
                    <a:pt x="161" y="50"/>
                  </a:lnTo>
                  <a:lnTo>
                    <a:pt x="161" y="49"/>
                  </a:lnTo>
                  <a:lnTo>
                    <a:pt x="163" y="47"/>
                  </a:lnTo>
                  <a:lnTo>
                    <a:pt x="164" y="47"/>
                  </a:lnTo>
                  <a:lnTo>
                    <a:pt x="164" y="47"/>
                  </a:lnTo>
                  <a:lnTo>
                    <a:pt x="166" y="49"/>
                  </a:lnTo>
                  <a:lnTo>
                    <a:pt x="166" y="50"/>
                  </a:lnTo>
                  <a:lnTo>
                    <a:pt x="164" y="52"/>
                  </a:lnTo>
                  <a:lnTo>
                    <a:pt x="153" y="58"/>
                  </a:lnTo>
                  <a:lnTo>
                    <a:pt x="150" y="60"/>
                  </a:lnTo>
                  <a:lnTo>
                    <a:pt x="147" y="61"/>
                  </a:lnTo>
                  <a:lnTo>
                    <a:pt x="145" y="61"/>
                  </a:lnTo>
                  <a:lnTo>
                    <a:pt x="142" y="61"/>
                  </a:lnTo>
                  <a:lnTo>
                    <a:pt x="141" y="63"/>
                  </a:lnTo>
                  <a:lnTo>
                    <a:pt x="139" y="63"/>
                  </a:lnTo>
                  <a:lnTo>
                    <a:pt x="133" y="63"/>
                  </a:lnTo>
                  <a:lnTo>
                    <a:pt x="131" y="64"/>
                  </a:lnTo>
                  <a:lnTo>
                    <a:pt x="131" y="64"/>
                  </a:lnTo>
                  <a:lnTo>
                    <a:pt x="128" y="67"/>
                  </a:lnTo>
                  <a:lnTo>
                    <a:pt x="128" y="67"/>
                  </a:lnTo>
                  <a:lnTo>
                    <a:pt x="126" y="69"/>
                  </a:lnTo>
                  <a:lnTo>
                    <a:pt x="123" y="71"/>
                  </a:lnTo>
                  <a:lnTo>
                    <a:pt x="120" y="71"/>
                  </a:lnTo>
                  <a:lnTo>
                    <a:pt x="118" y="72"/>
                  </a:lnTo>
                  <a:lnTo>
                    <a:pt x="117" y="75"/>
                  </a:lnTo>
                  <a:lnTo>
                    <a:pt x="115" y="77"/>
                  </a:lnTo>
                  <a:lnTo>
                    <a:pt x="112" y="78"/>
                  </a:lnTo>
                  <a:lnTo>
                    <a:pt x="111" y="80"/>
                  </a:lnTo>
                  <a:lnTo>
                    <a:pt x="111" y="82"/>
                  </a:lnTo>
                  <a:lnTo>
                    <a:pt x="111" y="83"/>
                  </a:lnTo>
                  <a:lnTo>
                    <a:pt x="111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2" y="82"/>
                  </a:lnTo>
                  <a:lnTo>
                    <a:pt x="111" y="82"/>
                  </a:lnTo>
                  <a:lnTo>
                    <a:pt x="112" y="82"/>
                  </a:lnTo>
                  <a:lnTo>
                    <a:pt x="120" y="82"/>
                  </a:lnTo>
                  <a:lnTo>
                    <a:pt x="122" y="82"/>
                  </a:lnTo>
                  <a:lnTo>
                    <a:pt x="123" y="80"/>
                  </a:lnTo>
                  <a:lnTo>
                    <a:pt x="123" y="80"/>
                  </a:lnTo>
                  <a:lnTo>
                    <a:pt x="120" y="80"/>
                  </a:lnTo>
                  <a:lnTo>
                    <a:pt x="120" y="80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0" y="77"/>
                  </a:lnTo>
                  <a:lnTo>
                    <a:pt x="120" y="75"/>
                  </a:lnTo>
                  <a:lnTo>
                    <a:pt x="123" y="74"/>
                  </a:lnTo>
                  <a:lnTo>
                    <a:pt x="125" y="74"/>
                  </a:lnTo>
                  <a:lnTo>
                    <a:pt x="128" y="72"/>
                  </a:lnTo>
                  <a:lnTo>
                    <a:pt x="128" y="71"/>
                  </a:lnTo>
                  <a:lnTo>
                    <a:pt x="131" y="71"/>
                  </a:lnTo>
                  <a:lnTo>
                    <a:pt x="133" y="69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3" y="67"/>
                  </a:lnTo>
                  <a:lnTo>
                    <a:pt x="134" y="66"/>
                  </a:lnTo>
                  <a:lnTo>
                    <a:pt x="136" y="66"/>
                  </a:lnTo>
                  <a:lnTo>
                    <a:pt x="137" y="66"/>
                  </a:lnTo>
                  <a:lnTo>
                    <a:pt x="141" y="66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2" y="66"/>
                  </a:lnTo>
                  <a:lnTo>
                    <a:pt x="142" y="66"/>
                  </a:lnTo>
                  <a:lnTo>
                    <a:pt x="144" y="66"/>
                  </a:lnTo>
                  <a:lnTo>
                    <a:pt x="144" y="66"/>
                  </a:lnTo>
                  <a:lnTo>
                    <a:pt x="145" y="66"/>
                  </a:lnTo>
                  <a:lnTo>
                    <a:pt x="145" y="67"/>
                  </a:lnTo>
                  <a:lnTo>
                    <a:pt x="145" y="71"/>
                  </a:lnTo>
                  <a:lnTo>
                    <a:pt x="145" y="72"/>
                  </a:lnTo>
                  <a:lnTo>
                    <a:pt x="147" y="71"/>
                  </a:lnTo>
                  <a:lnTo>
                    <a:pt x="147" y="69"/>
                  </a:lnTo>
                  <a:lnTo>
                    <a:pt x="150" y="64"/>
                  </a:lnTo>
                  <a:lnTo>
                    <a:pt x="152" y="63"/>
                  </a:lnTo>
                  <a:lnTo>
                    <a:pt x="155" y="61"/>
                  </a:lnTo>
                  <a:lnTo>
                    <a:pt x="158" y="60"/>
                  </a:lnTo>
                  <a:lnTo>
                    <a:pt x="166" y="56"/>
                  </a:lnTo>
                  <a:lnTo>
                    <a:pt x="171" y="55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4" y="53"/>
                  </a:lnTo>
                  <a:lnTo>
                    <a:pt x="175" y="53"/>
                  </a:lnTo>
                  <a:lnTo>
                    <a:pt x="175" y="53"/>
                  </a:lnTo>
                  <a:lnTo>
                    <a:pt x="175" y="55"/>
                  </a:lnTo>
                  <a:lnTo>
                    <a:pt x="175" y="55"/>
                  </a:lnTo>
                  <a:lnTo>
                    <a:pt x="172" y="56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4" y="60"/>
                  </a:lnTo>
                  <a:lnTo>
                    <a:pt x="174" y="60"/>
                  </a:lnTo>
                  <a:lnTo>
                    <a:pt x="177" y="58"/>
                  </a:lnTo>
                  <a:lnTo>
                    <a:pt x="178" y="56"/>
                  </a:lnTo>
                  <a:lnTo>
                    <a:pt x="183" y="53"/>
                  </a:lnTo>
                  <a:lnTo>
                    <a:pt x="183" y="52"/>
                  </a:lnTo>
                  <a:lnTo>
                    <a:pt x="185" y="49"/>
                  </a:lnTo>
                  <a:lnTo>
                    <a:pt x="186" y="47"/>
                  </a:lnTo>
                  <a:lnTo>
                    <a:pt x="191" y="45"/>
                  </a:lnTo>
                  <a:lnTo>
                    <a:pt x="193" y="45"/>
                  </a:lnTo>
                  <a:lnTo>
                    <a:pt x="189" y="44"/>
                  </a:lnTo>
                  <a:lnTo>
                    <a:pt x="188" y="44"/>
                  </a:lnTo>
                  <a:lnTo>
                    <a:pt x="188" y="44"/>
                  </a:lnTo>
                  <a:lnTo>
                    <a:pt x="188" y="42"/>
                  </a:lnTo>
                  <a:lnTo>
                    <a:pt x="186" y="41"/>
                  </a:lnTo>
                  <a:lnTo>
                    <a:pt x="186" y="41"/>
                  </a:lnTo>
                  <a:lnTo>
                    <a:pt x="186" y="39"/>
                  </a:lnTo>
                  <a:lnTo>
                    <a:pt x="186" y="37"/>
                  </a:lnTo>
                  <a:lnTo>
                    <a:pt x="188" y="37"/>
                  </a:lnTo>
                  <a:lnTo>
                    <a:pt x="188" y="37"/>
                  </a:lnTo>
                  <a:lnTo>
                    <a:pt x="191" y="37"/>
                  </a:lnTo>
                  <a:lnTo>
                    <a:pt x="193" y="37"/>
                  </a:lnTo>
                  <a:lnTo>
                    <a:pt x="197" y="42"/>
                  </a:lnTo>
                  <a:lnTo>
                    <a:pt x="199" y="44"/>
                  </a:lnTo>
                  <a:lnTo>
                    <a:pt x="200" y="45"/>
                  </a:lnTo>
                  <a:lnTo>
                    <a:pt x="204" y="50"/>
                  </a:lnTo>
                  <a:lnTo>
                    <a:pt x="205" y="53"/>
                  </a:lnTo>
                  <a:lnTo>
                    <a:pt x="207" y="55"/>
                  </a:lnTo>
                  <a:lnTo>
                    <a:pt x="207" y="58"/>
                  </a:lnTo>
                  <a:lnTo>
                    <a:pt x="208" y="58"/>
                  </a:lnTo>
                  <a:lnTo>
                    <a:pt x="213" y="63"/>
                  </a:lnTo>
                  <a:lnTo>
                    <a:pt x="216" y="66"/>
                  </a:lnTo>
                  <a:lnTo>
                    <a:pt x="219" y="67"/>
                  </a:lnTo>
                  <a:lnTo>
                    <a:pt x="221" y="67"/>
                  </a:lnTo>
                  <a:lnTo>
                    <a:pt x="224" y="69"/>
                  </a:lnTo>
                  <a:lnTo>
                    <a:pt x="226" y="69"/>
                  </a:lnTo>
                  <a:lnTo>
                    <a:pt x="229" y="66"/>
                  </a:lnTo>
                  <a:lnTo>
                    <a:pt x="229" y="66"/>
                  </a:lnTo>
                  <a:lnTo>
                    <a:pt x="227" y="63"/>
                  </a:lnTo>
                  <a:lnTo>
                    <a:pt x="227" y="61"/>
                  </a:lnTo>
                  <a:lnTo>
                    <a:pt x="227" y="61"/>
                  </a:lnTo>
                  <a:lnTo>
                    <a:pt x="229" y="58"/>
                  </a:lnTo>
                  <a:lnTo>
                    <a:pt x="229" y="58"/>
                  </a:lnTo>
                  <a:lnTo>
                    <a:pt x="229" y="56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2" y="56"/>
                  </a:lnTo>
                  <a:lnTo>
                    <a:pt x="232" y="55"/>
                  </a:lnTo>
                  <a:lnTo>
                    <a:pt x="234" y="53"/>
                  </a:lnTo>
                  <a:lnTo>
                    <a:pt x="235" y="53"/>
                  </a:lnTo>
                  <a:lnTo>
                    <a:pt x="235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2" y="52"/>
                  </a:lnTo>
                  <a:lnTo>
                    <a:pt x="232" y="52"/>
                  </a:lnTo>
                  <a:lnTo>
                    <a:pt x="232" y="50"/>
                  </a:lnTo>
                  <a:lnTo>
                    <a:pt x="235" y="50"/>
                  </a:lnTo>
                  <a:lnTo>
                    <a:pt x="237" y="49"/>
                  </a:lnTo>
                  <a:lnTo>
                    <a:pt x="237" y="49"/>
                  </a:lnTo>
                  <a:lnTo>
                    <a:pt x="238" y="49"/>
                  </a:lnTo>
                  <a:lnTo>
                    <a:pt x="238" y="49"/>
                  </a:lnTo>
                  <a:lnTo>
                    <a:pt x="240" y="49"/>
                  </a:lnTo>
                  <a:lnTo>
                    <a:pt x="240" y="50"/>
                  </a:lnTo>
                  <a:lnTo>
                    <a:pt x="240" y="52"/>
                  </a:lnTo>
                  <a:lnTo>
                    <a:pt x="240" y="53"/>
                  </a:lnTo>
                  <a:lnTo>
                    <a:pt x="240" y="58"/>
                  </a:lnTo>
                  <a:lnTo>
                    <a:pt x="241" y="58"/>
                  </a:lnTo>
                  <a:lnTo>
                    <a:pt x="245" y="60"/>
                  </a:lnTo>
                  <a:lnTo>
                    <a:pt x="245" y="61"/>
                  </a:lnTo>
                  <a:lnTo>
                    <a:pt x="240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6" y="67"/>
                  </a:lnTo>
                  <a:lnTo>
                    <a:pt x="253" y="67"/>
                  </a:lnTo>
                  <a:lnTo>
                    <a:pt x="253" y="67"/>
                  </a:lnTo>
                  <a:lnTo>
                    <a:pt x="254" y="66"/>
                  </a:lnTo>
                  <a:lnTo>
                    <a:pt x="256" y="64"/>
                  </a:lnTo>
                  <a:lnTo>
                    <a:pt x="257" y="64"/>
                  </a:lnTo>
                  <a:lnTo>
                    <a:pt x="257" y="64"/>
                  </a:lnTo>
                  <a:lnTo>
                    <a:pt x="259" y="61"/>
                  </a:lnTo>
                  <a:lnTo>
                    <a:pt x="259" y="58"/>
                  </a:lnTo>
                  <a:lnTo>
                    <a:pt x="259" y="58"/>
                  </a:lnTo>
                  <a:lnTo>
                    <a:pt x="260" y="56"/>
                  </a:lnTo>
                  <a:lnTo>
                    <a:pt x="262" y="56"/>
                  </a:lnTo>
                  <a:lnTo>
                    <a:pt x="264" y="56"/>
                  </a:lnTo>
                  <a:lnTo>
                    <a:pt x="265" y="56"/>
                  </a:lnTo>
                  <a:lnTo>
                    <a:pt x="270" y="56"/>
                  </a:lnTo>
                  <a:lnTo>
                    <a:pt x="275" y="56"/>
                  </a:lnTo>
                  <a:lnTo>
                    <a:pt x="279" y="56"/>
                  </a:lnTo>
                  <a:lnTo>
                    <a:pt x="282" y="58"/>
                  </a:lnTo>
                  <a:lnTo>
                    <a:pt x="284" y="58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300" y="66"/>
                  </a:lnTo>
                  <a:lnTo>
                    <a:pt x="301" y="67"/>
                  </a:lnTo>
                  <a:lnTo>
                    <a:pt x="306" y="69"/>
                  </a:lnTo>
                  <a:lnTo>
                    <a:pt x="320" y="71"/>
                  </a:lnTo>
                  <a:lnTo>
                    <a:pt x="322" y="71"/>
                  </a:lnTo>
                  <a:lnTo>
                    <a:pt x="327" y="74"/>
                  </a:lnTo>
                  <a:lnTo>
                    <a:pt x="328" y="75"/>
                  </a:lnTo>
                  <a:lnTo>
                    <a:pt x="331" y="77"/>
                  </a:lnTo>
                  <a:lnTo>
                    <a:pt x="336" y="77"/>
                  </a:lnTo>
                  <a:lnTo>
                    <a:pt x="342" y="78"/>
                  </a:lnTo>
                  <a:lnTo>
                    <a:pt x="344" y="80"/>
                  </a:lnTo>
                  <a:lnTo>
                    <a:pt x="346" y="80"/>
                  </a:lnTo>
                  <a:lnTo>
                    <a:pt x="347" y="80"/>
                  </a:lnTo>
                  <a:lnTo>
                    <a:pt x="353" y="80"/>
                  </a:lnTo>
                  <a:lnTo>
                    <a:pt x="355" y="80"/>
                  </a:lnTo>
                  <a:lnTo>
                    <a:pt x="357" y="80"/>
                  </a:lnTo>
                  <a:lnTo>
                    <a:pt x="358" y="82"/>
                  </a:lnTo>
                  <a:lnTo>
                    <a:pt x="361" y="82"/>
                  </a:lnTo>
                  <a:lnTo>
                    <a:pt x="361" y="82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3" y="78"/>
                  </a:lnTo>
                  <a:lnTo>
                    <a:pt x="363" y="77"/>
                  </a:lnTo>
                  <a:lnTo>
                    <a:pt x="364" y="77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2" y="80"/>
                  </a:lnTo>
                  <a:lnTo>
                    <a:pt x="377" y="82"/>
                  </a:lnTo>
                  <a:lnTo>
                    <a:pt x="382" y="83"/>
                  </a:lnTo>
                  <a:lnTo>
                    <a:pt x="385" y="86"/>
                  </a:lnTo>
                  <a:lnTo>
                    <a:pt x="388" y="88"/>
                  </a:lnTo>
                  <a:lnTo>
                    <a:pt x="390" y="91"/>
                  </a:lnTo>
                  <a:lnTo>
                    <a:pt x="390" y="91"/>
                  </a:lnTo>
                  <a:lnTo>
                    <a:pt x="390" y="93"/>
                  </a:lnTo>
                  <a:lnTo>
                    <a:pt x="391" y="93"/>
                  </a:lnTo>
                  <a:lnTo>
                    <a:pt x="391" y="93"/>
                  </a:lnTo>
                  <a:lnTo>
                    <a:pt x="390" y="94"/>
                  </a:lnTo>
                  <a:lnTo>
                    <a:pt x="390" y="96"/>
                  </a:lnTo>
                  <a:lnTo>
                    <a:pt x="390" y="96"/>
                  </a:lnTo>
                  <a:lnTo>
                    <a:pt x="387" y="96"/>
                  </a:lnTo>
                  <a:lnTo>
                    <a:pt x="380" y="96"/>
                  </a:lnTo>
                  <a:lnTo>
                    <a:pt x="379" y="97"/>
                  </a:lnTo>
                  <a:lnTo>
                    <a:pt x="374" y="99"/>
                  </a:lnTo>
                  <a:lnTo>
                    <a:pt x="374" y="100"/>
                  </a:lnTo>
                  <a:lnTo>
                    <a:pt x="374" y="100"/>
                  </a:lnTo>
                  <a:lnTo>
                    <a:pt x="374" y="102"/>
                  </a:lnTo>
                  <a:lnTo>
                    <a:pt x="374" y="102"/>
                  </a:lnTo>
                  <a:lnTo>
                    <a:pt x="371" y="104"/>
                  </a:lnTo>
                  <a:lnTo>
                    <a:pt x="371" y="105"/>
                  </a:lnTo>
                  <a:lnTo>
                    <a:pt x="372" y="105"/>
                  </a:lnTo>
                  <a:lnTo>
                    <a:pt x="374" y="107"/>
                  </a:lnTo>
                  <a:lnTo>
                    <a:pt x="375" y="107"/>
                  </a:lnTo>
                  <a:lnTo>
                    <a:pt x="379" y="107"/>
                  </a:lnTo>
                  <a:lnTo>
                    <a:pt x="382" y="107"/>
                  </a:lnTo>
                  <a:lnTo>
                    <a:pt x="385" y="108"/>
                  </a:lnTo>
                  <a:lnTo>
                    <a:pt x="387" y="108"/>
                  </a:lnTo>
                  <a:lnTo>
                    <a:pt x="388" y="108"/>
                  </a:lnTo>
                  <a:lnTo>
                    <a:pt x="390" y="110"/>
                  </a:lnTo>
                  <a:lnTo>
                    <a:pt x="393" y="110"/>
                  </a:lnTo>
                  <a:lnTo>
                    <a:pt x="396" y="110"/>
                  </a:lnTo>
                  <a:lnTo>
                    <a:pt x="402" y="110"/>
                  </a:lnTo>
                  <a:lnTo>
                    <a:pt x="404" y="110"/>
                  </a:lnTo>
                  <a:lnTo>
                    <a:pt x="407" y="110"/>
                  </a:lnTo>
                  <a:lnTo>
                    <a:pt x="412" y="110"/>
                  </a:lnTo>
                  <a:lnTo>
                    <a:pt x="413" y="110"/>
                  </a:lnTo>
                  <a:lnTo>
                    <a:pt x="415" y="110"/>
                  </a:lnTo>
                  <a:lnTo>
                    <a:pt x="416" y="108"/>
                  </a:lnTo>
                  <a:lnTo>
                    <a:pt x="418" y="108"/>
                  </a:lnTo>
                  <a:lnTo>
                    <a:pt x="424" y="108"/>
                  </a:lnTo>
                  <a:lnTo>
                    <a:pt x="426" y="108"/>
                  </a:lnTo>
                  <a:lnTo>
                    <a:pt x="428" y="108"/>
                  </a:lnTo>
                  <a:lnTo>
                    <a:pt x="431" y="107"/>
                  </a:lnTo>
                  <a:lnTo>
                    <a:pt x="431" y="107"/>
                  </a:lnTo>
                  <a:lnTo>
                    <a:pt x="432" y="107"/>
                  </a:lnTo>
                  <a:lnTo>
                    <a:pt x="432" y="108"/>
                  </a:lnTo>
                  <a:lnTo>
                    <a:pt x="434" y="108"/>
                  </a:lnTo>
                  <a:lnTo>
                    <a:pt x="437" y="107"/>
                  </a:lnTo>
                  <a:lnTo>
                    <a:pt x="443" y="104"/>
                  </a:lnTo>
                  <a:lnTo>
                    <a:pt x="445" y="104"/>
                  </a:lnTo>
                  <a:lnTo>
                    <a:pt x="446" y="102"/>
                  </a:lnTo>
                  <a:lnTo>
                    <a:pt x="448" y="102"/>
                  </a:lnTo>
                  <a:lnTo>
                    <a:pt x="448" y="104"/>
                  </a:lnTo>
                  <a:lnTo>
                    <a:pt x="450" y="105"/>
                  </a:lnTo>
                  <a:lnTo>
                    <a:pt x="450" y="105"/>
                  </a:lnTo>
                  <a:lnTo>
                    <a:pt x="451" y="105"/>
                  </a:lnTo>
                  <a:lnTo>
                    <a:pt x="453" y="107"/>
                  </a:lnTo>
                  <a:lnTo>
                    <a:pt x="453" y="108"/>
                  </a:lnTo>
                  <a:lnTo>
                    <a:pt x="454" y="108"/>
                  </a:lnTo>
                  <a:lnTo>
                    <a:pt x="459" y="108"/>
                  </a:lnTo>
                  <a:lnTo>
                    <a:pt x="462" y="110"/>
                  </a:lnTo>
                  <a:lnTo>
                    <a:pt x="462" y="110"/>
                  </a:lnTo>
                  <a:lnTo>
                    <a:pt x="464" y="112"/>
                  </a:lnTo>
                  <a:lnTo>
                    <a:pt x="464" y="115"/>
                  </a:lnTo>
                  <a:lnTo>
                    <a:pt x="464" y="115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7" y="113"/>
                  </a:lnTo>
                  <a:lnTo>
                    <a:pt x="467" y="112"/>
                  </a:lnTo>
                  <a:lnTo>
                    <a:pt x="469" y="113"/>
                  </a:lnTo>
                  <a:lnTo>
                    <a:pt x="469" y="113"/>
                  </a:lnTo>
                  <a:lnTo>
                    <a:pt x="470" y="115"/>
                  </a:lnTo>
                  <a:lnTo>
                    <a:pt x="473" y="118"/>
                  </a:lnTo>
                  <a:lnTo>
                    <a:pt x="478" y="121"/>
                  </a:lnTo>
                  <a:lnTo>
                    <a:pt x="478" y="123"/>
                  </a:lnTo>
                  <a:lnTo>
                    <a:pt x="480" y="123"/>
                  </a:lnTo>
                  <a:lnTo>
                    <a:pt x="478" y="124"/>
                  </a:lnTo>
                  <a:lnTo>
                    <a:pt x="478" y="124"/>
                  </a:lnTo>
                  <a:lnTo>
                    <a:pt x="476" y="126"/>
                  </a:lnTo>
                  <a:lnTo>
                    <a:pt x="475" y="126"/>
                  </a:lnTo>
                  <a:lnTo>
                    <a:pt x="473" y="126"/>
                  </a:lnTo>
                  <a:lnTo>
                    <a:pt x="470" y="124"/>
                  </a:lnTo>
                  <a:lnTo>
                    <a:pt x="470" y="124"/>
                  </a:lnTo>
                  <a:lnTo>
                    <a:pt x="472" y="126"/>
                  </a:lnTo>
                  <a:lnTo>
                    <a:pt x="475" y="129"/>
                  </a:lnTo>
                  <a:lnTo>
                    <a:pt x="475" y="130"/>
                  </a:lnTo>
                  <a:lnTo>
                    <a:pt x="476" y="130"/>
                  </a:lnTo>
                  <a:lnTo>
                    <a:pt x="476" y="130"/>
                  </a:lnTo>
                  <a:lnTo>
                    <a:pt x="478" y="132"/>
                  </a:lnTo>
                  <a:lnTo>
                    <a:pt x="478" y="132"/>
                  </a:lnTo>
                  <a:lnTo>
                    <a:pt x="481" y="135"/>
                  </a:lnTo>
                  <a:lnTo>
                    <a:pt x="481" y="135"/>
                  </a:lnTo>
                  <a:lnTo>
                    <a:pt x="484" y="140"/>
                  </a:lnTo>
                  <a:lnTo>
                    <a:pt x="486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4" y="137"/>
                  </a:lnTo>
                  <a:lnTo>
                    <a:pt x="481" y="134"/>
                  </a:lnTo>
                  <a:lnTo>
                    <a:pt x="481" y="132"/>
                  </a:lnTo>
                  <a:lnTo>
                    <a:pt x="481" y="132"/>
                  </a:lnTo>
                  <a:lnTo>
                    <a:pt x="481" y="127"/>
                  </a:lnTo>
                  <a:lnTo>
                    <a:pt x="481" y="127"/>
                  </a:lnTo>
                  <a:lnTo>
                    <a:pt x="483" y="127"/>
                  </a:lnTo>
                  <a:lnTo>
                    <a:pt x="484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7" y="129"/>
                  </a:lnTo>
                  <a:lnTo>
                    <a:pt x="489" y="130"/>
                  </a:lnTo>
                  <a:lnTo>
                    <a:pt x="489" y="130"/>
                  </a:lnTo>
                  <a:lnTo>
                    <a:pt x="489" y="127"/>
                  </a:lnTo>
                  <a:lnTo>
                    <a:pt x="487" y="126"/>
                  </a:lnTo>
                  <a:lnTo>
                    <a:pt x="487" y="126"/>
                  </a:lnTo>
                  <a:lnTo>
                    <a:pt x="487" y="124"/>
                  </a:lnTo>
                  <a:lnTo>
                    <a:pt x="487" y="124"/>
                  </a:lnTo>
                  <a:lnTo>
                    <a:pt x="484" y="123"/>
                  </a:lnTo>
                  <a:lnTo>
                    <a:pt x="484" y="121"/>
                  </a:lnTo>
                  <a:lnTo>
                    <a:pt x="483" y="118"/>
                  </a:lnTo>
                  <a:lnTo>
                    <a:pt x="483" y="116"/>
                  </a:lnTo>
                  <a:lnTo>
                    <a:pt x="483" y="115"/>
                  </a:lnTo>
                  <a:lnTo>
                    <a:pt x="483" y="115"/>
                  </a:lnTo>
                  <a:lnTo>
                    <a:pt x="481" y="113"/>
                  </a:lnTo>
                  <a:lnTo>
                    <a:pt x="480" y="112"/>
                  </a:lnTo>
                  <a:lnTo>
                    <a:pt x="478" y="110"/>
                  </a:lnTo>
                  <a:lnTo>
                    <a:pt x="478" y="108"/>
                  </a:lnTo>
                  <a:lnTo>
                    <a:pt x="478" y="107"/>
                  </a:lnTo>
                  <a:lnTo>
                    <a:pt x="480" y="105"/>
                  </a:lnTo>
                  <a:lnTo>
                    <a:pt x="481" y="105"/>
                  </a:lnTo>
                  <a:lnTo>
                    <a:pt x="481" y="104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4" y="100"/>
                  </a:lnTo>
                  <a:lnTo>
                    <a:pt x="486" y="100"/>
                  </a:lnTo>
                  <a:lnTo>
                    <a:pt x="487" y="100"/>
                  </a:lnTo>
                  <a:lnTo>
                    <a:pt x="489" y="100"/>
                  </a:lnTo>
                  <a:lnTo>
                    <a:pt x="491" y="100"/>
                  </a:lnTo>
                  <a:lnTo>
                    <a:pt x="492" y="100"/>
                  </a:lnTo>
                  <a:lnTo>
                    <a:pt x="494" y="99"/>
                  </a:lnTo>
                  <a:lnTo>
                    <a:pt x="494" y="99"/>
                  </a:lnTo>
                  <a:lnTo>
                    <a:pt x="495" y="99"/>
                  </a:lnTo>
                  <a:lnTo>
                    <a:pt x="497" y="97"/>
                  </a:lnTo>
                  <a:lnTo>
                    <a:pt x="497" y="97"/>
                  </a:lnTo>
                  <a:lnTo>
                    <a:pt x="498" y="97"/>
                  </a:lnTo>
                  <a:lnTo>
                    <a:pt x="500" y="97"/>
                  </a:lnTo>
                  <a:lnTo>
                    <a:pt x="500" y="97"/>
                  </a:lnTo>
                  <a:lnTo>
                    <a:pt x="500" y="96"/>
                  </a:lnTo>
                  <a:lnTo>
                    <a:pt x="500" y="94"/>
                  </a:lnTo>
                  <a:lnTo>
                    <a:pt x="503" y="93"/>
                  </a:lnTo>
                  <a:lnTo>
                    <a:pt x="505" y="93"/>
                  </a:lnTo>
                  <a:lnTo>
                    <a:pt x="506" y="93"/>
                  </a:lnTo>
                  <a:lnTo>
                    <a:pt x="508" y="91"/>
                  </a:lnTo>
                  <a:lnTo>
                    <a:pt x="508" y="91"/>
                  </a:lnTo>
                  <a:lnTo>
                    <a:pt x="510" y="89"/>
                  </a:lnTo>
                  <a:lnTo>
                    <a:pt x="510" y="88"/>
                  </a:lnTo>
                  <a:lnTo>
                    <a:pt x="510" y="88"/>
                  </a:lnTo>
                  <a:lnTo>
                    <a:pt x="508" y="86"/>
                  </a:lnTo>
                  <a:lnTo>
                    <a:pt x="506" y="86"/>
                  </a:lnTo>
                  <a:lnTo>
                    <a:pt x="503" y="88"/>
                  </a:lnTo>
                  <a:lnTo>
                    <a:pt x="500" y="89"/>
                  </a:lnTo>
                  <a:lnTo>
                    <a:pt x="498" y="91"/>
                  </a:lnTo>
                  <a:lnTo>
                    <a:pt x="498" y="93"/>
                  </a:lnTo>
                  <a:lnTo>
                    <a:pt x="497" y="94"/>
                  </a:lnTo>
                  <a:lnTo>
                    <a:pt x="495" y="93"/>
                  </a:lnTo>
                  <a:lnTo>
                    <a:pt x="494" y="93"/>
                  </a:lnTo>
                  <a:lnTo>
                    <a:pt x="492" y="93"/>
                  </a:lnTo>
                  <a:lnTo>
                    <a:pt x="491" y="94"/>
                  </a:lnTo>
                  <a:lnTo>
                    <a:pt x="491" y="94"/>
                  </a:lnTo>
                  <a:lnTo>
                    <a:pt x="487" y="96"/>
                  </a:lnTo>
                  <a:lnTo>
                    <a:pt x="484" y="94"/>
                  </a:lnTo>
                  <a:lnTo>
                    <a:pt x="483" y="94"/>
                  </a:lnTo>
                  <a:lnTo>
                    <a:pt x="481" y="96"/>
                  </a:lnTo>
                  <a:lnTo>
                    <a:pt x="481" y="96"/>
                  </a:lnTo>
                  <a:lnTo>
                    <a:pt x="483" y="97"/>
                  </a:lnTo>
                  <a:lnTo>
                    <a:pt x="481" y="97"/>
                  </a:lnTo>
                  <a:lnTo>
                    <a:pt x="476" y="99"/>
                  </a:lnTo>
                  <a:lnTo>
                    <a:pt x="476" y="99"/>
                  </a:lnTo>
                  <a:lnTo>
                    <a:pt x="473" y="99"/>
                  </a:lnTo>
                  <a:lnTo>
                    <a:pt x="473" y="99"/>
                  </a:lnTo>
                  <a:lnTo>
                    <a:pt x="472" y="97"/>
                  </a:lnTo>
                  <a:lnTo>
                    <a:pt x="467" y="96"/>
                  </a:lnTo>
                  <a:lnTo>
                    <a:pt x="467" y="96"/>
                  </a:lnTo>
                  <a:lnTo>
                    <a:pt x="469" y="93"/>
                  </a:lnTo>
                  <a:lnTo>
                    <a:pt x="473" y="88"/>
                  </a:lnTo>
                  <a:lnTo>
                    <a:pt x="473" y="88"/>
                  </a:lnTo>
                  <a:lnTo>
                    <a:pt x="481" y="86"/>
                  </a:lnTo>
                  <a:lnTo>
                    <a:pt x="486" y="85"/>
                  </a:lnTo>
                  <a:lnTo>
                    <a:pt x="494" y="82"/>
                  </a:lnTo>
                  <a:lnTo>
                    <a:pt x="495" y="82"/>
                  </a:lnTo>
                  <a:lnTo>
                    <a:pt x="502" y="80"/>
                  </a:lnTo>
                  <a:lnTo>
                    <a:pt x="505" y="80"/>
                  </a:lnTo>
                  <a:lnTo>
                    <a:pt x="506" y="80"/>
                  </a:lnTo>
                  <a:lnTo>
                    <a:pt x="510" y="80"/>
                  </a:lnTo>
                  <a:lnTo>
                    <a:pt x="511" y="82"/>
                  </a:lnTo>
                  <a:lnTo>
                    <a:pt x="513" y="83"/>
                  </a:lnTo>
                  <a:lnTo>
                    <a:pt x="513" y="85"/>
                  </a:lnTo>
                  <a:lnTo>
                    <a:pt x="514" y="88"/>
                  </a:lnTo>
                  <a:lnTo>
                    <a:pt x="514" y="91"/>
                  </a:lnTo>
                  <a:lnTo>
                    <a:pt x="516" y="93"/>
                  </a:lnTo>
                  <a:lnTo>
                    <a:pt x="517" y="94"/>
                  </a:lnTo>
                  <a:lnTo>
                    <a:pt x="519" y="94"/>
                  </a:lnTo>
                  <a:lnTo>
                    <a:pt x="521" y="96"/>
                  </a:lnTo>
                  <a:lnTo>
                    <a:pt x="521" y="94"/>
                  </a:lnTo>
                  <a:lnTo>
                    <a:pt x="522" y="94"/>
                  </a:lnTo>
                  <a:lnTo>
                    <a:pt x="522" y="94"/>
                  </a:lnTo>
                  <a:lnTo>
                    <a:pt x="522" y="96"/>
                  </a:lnTo>
                  <a:lnTo>
                    <a:pt x="522" y="96"/>
                  </a:lnTo>
                  <a:lnTo>
                    <a:pt x="524" y="96"/>
                  </a:lnTo>
                  <a:lnTo>
                    <a:pt x="525" y="97"/>
                  </a:lnTo>
                  <a:lnTo>
                    <a:pt x="527" y="97"/>
                  </a:lnTo>
                  <a:lnTo>
                    <a:pt x="525" y="99"/>
                  </a:lnTo>
                  <a:lnTo>
                    <a:pt x="527" y="99"/>
                  </a:lnTo>
                  <a:lnTo>
                    <a:pt x="528" y="100"/>
                  </a:lnTo>
                  <a:lnTo>
                    <a:pt x="530" y="102"/>
                  </a:lnTo>
                  <a:lnTo>
                    <a:pt x="533" y="102"/>
                  </a:lnTo>
                  <a:lnTo>
                    <a:pt x="536" y="102"/>
                  </a:lnTo>
                  <a:lnTo>
                    <a:pt x="541" y="100"/>
                  </a:lnTo>
                  <a:lnTo>
                    <a:pt x="543" y="99"/>
                  </a:lnTo>
                  <a:lnTo>
                    <a:pt x="546" y="100"/>
                  </a:lnTo>
                  <a:lnTo>
                    <a:pt x="549" y="104"/>
                  </a:lnTo>
                  <a:lnTo>
                    <a:pt x="552" y="107"/>
                  </a:lnTo>
                  <a:lnTo>
                    <a:pt x="554" y="107"/>
                  </a:lnTo>
                  <a:lnTo>
                    <a:pt x="558" y="108"/>
                  </a:lnTo>
                  <a:lnTo>
                    <a:pt x="560" y="108"/>
                  </a:lnTo>
                  <a:lnTo>
                    <a:pt x="562" y="108"/>
                  </a:lnTo>
                  <a:lnTo>
                    <a:pt x="563" y="108"/>
                  </a:lnTo>
                  <a:lnTo>
                    <a:pt x="566" y="108"/>
                  </a:lnTo>
                  <a:lnTo>
                    <a:pt x="569" y="110"/>
                  </a:lnTo>
                  <a:lnTo>
                    <a:pt x="571" y="110"/>
                  </a:lnTo>
                  <a:lnTo>
                    <a:pt x="577" y="108"/>
                  </a:lnTo>
                  <a:lnTo>
                    <a:pt x="579" y="108"/>
                  </a:lnTo>
                  <a:lnTo>
                    <a:pt x="580" y="107"/>
                  </a:lnTo>
                  <a:lnTo>
                    <a:pt x="582" y="107"/>
                  </a:lnTo>
                  <a:lnTo>
                    <a:pt x="584" y="107"/>
                  </a:lnTo>
                  <a:lnTo>
                    <a:pt x="585" y="107"/>
                  </a:lnTo>
                  <a:lnTo>
                    <a:pt x="587" y="107"/>
                  </a:lnTo>
                  <a:lnTo>
                    <a:pt x="590" y="107"/>
                  </a:lnTo>
                  <a:lnTo>
                    <a:pt x="596" y="107"/>
                  </a:lnTo>
                  <a:lnTo>
                    <a:pt x="601" y="108"/>
                  </a:lnTo>
                  <a:lnTo>
                    <a:pt x="604" y="108"/>
                  </a:lnTo>
                  <a:lnTo>
                    <a:pt x="606" y="110"/>
                  </a:lnTo>
                  <a:lnTo>
                    <a:pt x="607" y="110"/>
                  </a:lnTo>
                  <a:lnTo>
                    <a:pt x="609" y="110"/>
                  </a:lnTo>
                  <a:lnTo>
                    <a:pt x="610" y="108"/>
                  </a:lnTo>
                  <a:lnTo>
                    <a:pt x="612" y="108"/>
                  </a:lnTo>
                  <a:lnTo>
                    <a:pt x="615" y="107"/>
                  </a:lnTo>
                  <a:lnTo>
                    <a:pt x="617" y="107"/>
                  </a:lnTo>
                  <a:lnTo>
                    <a:pt x="617" y="107"/>
                  </a:lnTo>
                  <a:lnTo>
                    <a:pt x="615" y="105"/>
                  </a:lnTo>
                  <a:lnTo>
                    <a:pt x="614" y="105"/>
                  </a:lnTo>
                  <a:lnTo>
                    <a:pt x="612" y="104"/>
                  </a:lnTo>
                  <a:lnTo>
                    <a:pt x="612" y="102"/>
                  </a:lnTo>
                  <a:lnTo>
                    <a:pt x="612" y="102"/>
                  </a:lnTo>
                  <a:lnTo>
                    <a:pt x="612" y="100"/>
                  </a:lnTo>
                  <a:lnTo>
                    <a:pt x="614" y="100"/>
                  </a:lnTo>
                  <a:lnTo>
                    <a:pt x="614" y="100"/>
                  </a:lnTo>
                  <a:lnTo>
                    <a:pt x="617" y="102"/>
                  </a:lnTo>
                  <a:lnTo>
                    <a:pt x="621" y="108"/>
                  </a:lnTo>
                  <a:lnTo>
                    <a:pt x="623" y="108"/>
                  </a:lnTo>
                  <a:lnTo>
                    <a:pt x="623" y="110"/>
                  </a:lnTo>
                  <a:lnTo>
                    <a:pt x="628" y="112"/>
                  </a:lnTo>
                  <a:lnTo>
                    <a:pt x="629" y="112"/>
                  </a:lnTo>
                  <a:lnTo>
                    <a:pt x="633" y="110"/>
                  </a:lnTo>
                  <a:lnTo>
                    <a:pt x="634" y="110"/>
                  </a:lnTo>
                  <a:lnTo>
                    <a:pt x="634" y="110"/>
                  </a:lnTo>
                  <a:lnTo>
                    <a:pt x="634" y="108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1" y="105"/>
                  </a:lnTo>
                  <a:lnTo>
                    <a:pt x="629" y="104"/>
                  </a:lnTo>
                  <a:lnTo>
                    <a:pt x="626" y="104"/>
                  </a:lnTo>
                  <a:lnTo>
                    <a:pt x="623" y="104"/>
                  </a:lnTo>
                  <a:lnTo>
                    <a:pt x="620" y="105"/>
                  </a:lnTo>
                  <a:lnTo>
                    <a:pt x="620" y="104"/>
                  </a:lnTo>
                  <a:lnTo>
                    <a:pt x="615" y="100"/>
                  </a:lnTo>
                  <a:lnTo>
                    <a:pt x="615" y="99"/>
                  </a:lnTo>
                  <a:lnTo>
                    <a:pt x="615" y="99"/>
                  </a:lnTo>
                  <a:lnTo>
                    <a:pt x="617" y="99"/>
                  </a:lnTo>
                  <a:lnTo>
                    <a:pt x="617" y="99"/>
                  </a:lnTo>
                  <a:lnTo>
                    <a:pt x="615" y="97"/>
                  </a:lnTo>
                  <a:lnTo>
                    <a:pt x="615" y="97"/>
                  </a:lnTo>
                  <a:lnTo>
                    <a:pt x="614" y="94"/>
                  </a:lnTo>
                  <a:lnTo>
                    <a:pt x="612" y="93"/>
                  </a:lnTo>
                  <a:lnTo>
                    <a:pt x="614" y="93"/>
                  </a:lnTo>
                  <a:lnTo>
                    <a:pt x="615" y="93"/>
                  </a:lnTo>
                  <a:lnTo>
                    <a:pt x="615" y="93"/>
                  </a:lnTo>
                  <a:lnTo>
                    <a:pt x="618" y="94"/>
                  </a:lnTo>
                  <a:lnTo>
                    <a:pt x="621" y="94"/>
                  </a:lnTo>
                  <a:lnTo>
                    <a:pt x="625" y="93"/>
                  </a:lnTo>
                  <a:lnTo>
                    <a:pt x="623" y="91"/>
                  </a:lnTo>
                  <a:lnTo>
                    <a:pt x="623" y="89"/>
                  </a:lnTo>
                  <a:lnTo>
                    <a:pt x="623" y="89"/>
                  </a:lnTo>
                  <a:lnTo>
                    <a:pt x="625" y="89"/>
                  </a:lnTo>
                  <a:lnTo>
                    <a:pt x="628" y="91"/>
                  </a:lnTo>
                  <a:lnTo>
                    <a:pt x="629" y="91"/>
                  </a:lnTo>
                  <a:lnTo>
                    <a:pt x="629" y="89"/>
                  </a:lnTo>
                  <a:lnTo>
                    <a:pt x="631" y="89"/>
                  </a:lnTo>
                  <a:lnTo>
                    <a:pt x="631" y="91"/>
                  </a:lnTo>
                  <a:lnTo>
                    <a:pt x="633" y="91"/>
                  </a:lnTo>
                  <a:lnTo>
                    <a:pt x="634" y="93"/>
                  </a:lnTo>
                  <a:lnTo>
                    <a:pt x="636" y="94"/>
                  </a:lnTo>
                  <a:lnTo>
                    <a:pt x="637" y="96"/>
                  </a:lnTo>
                  <a:lnTo>
                    <a:pt x="637" y="96"/>
                  </a:lnTo>
                  <a:lnTo>
                    <a:pt x="642" y="96"/>
                  </a:lnTo>
                  <a:lnTo>
                    <a:pt x="645" y="94"/>
                  </a:lnTo>
                  <a:lnTo>
                    <a:pt x="645" y="96"/>
                  </a:lnTo>
                  <a:lnTo>
                    <a:pt x="644" y="96"/>
                  </a:lnTo>
                  <a:lnTo>
                    <a:pt x="640" y="100"/>
                  </a:lnTo>
                  <a:lnTo>
                    <a:pt x="640" y="102"/>
                  </a:lnTo>
                  <a:lnTo>
                    <a:pt x="642" y="100"/>
                  </a:lnTo>
                  <a:lnTo>
                    <a:pt x="644" y="100"/>
                  </a:lnTo>
                  <a:lnTo>
                    <a:pt x="644" y="100"/>
                  </a:lnTo>
                  <a:lnTo>
                    <a:pt x="644" y="99"/>
                  </a:lnTo>
                  <a:lnTo>
                    <a:pt x="645" y="99"/>
                  </a:lnTo>
                  <a:lnTo>
                    <a:pt x="650" y="96"/>
                  </a:lnTo>
                  <a:lnTo>
                    <a:pt x="651" y="96"/>
                  </a:lnTo>
                  <a:lnTo>
                    <a:pt x="650" y="99"/>
                  </a:lnTo>
                  <a:lnTo>
                    <a:pt x="648" y="107"/>
                  </a:lnTo>
                  <a:lnTo>
                    <a:pt x="648" y="110"/>
                  </a:lnTo>
                  <a:lnTo>
                    <a:pt x="648" y="110"/>
                  </a:lnTo>
                  <a:lnTo>
                    <a:pt x="645" y="113"/>
                  </a:lnTo>
                  <a:lnTo>
                    <a:pt x="645" y="115"/>
                  </a:lnTo>
                  <a:lnTo>
                    <a:pt x="648" y="118"/>
                  </a:lnTo>
                  <a:lnTo>
                    <a:pt x="648" y="118"/>
                  </a:lnTo>
                  <a:lnTo>
                    <a:pt x="648" y="119"/>
                  </a:lnTo>
                  <a:lnTo>
                    <a:pt x="648" y="121"/>
                  </a:lnTo>
                  <a:lnTo>
                    <a:pt x="651" y="121"/>
                  </a:lnTo>
                  <a:lnTo>
                    <a:pt x="653" y="119"/>
                  </a:lnTo>
                  <a:lnTo>
                    <a:pt x="655" y="119"/>
                  </a:lnTo>
                  <a:lnTo>
                    <a:pt x="655" y="119"/>
                  </a:lnTo>
                  <a:lnTo>
                    <a:pt x="655" y="123"/>
                  </a:lnTo>
                  <a:lnTo>
                    <a:pt x="655" y="123"/>
                  </a:lnTo>
                  <a:lnTo>
                    <a:pt x="656" y="123"/>
                  </a:lnTo>
                  <a:lnTo>
                    <a:pt x="658" y="123"/>
                  </a:lnTo>
                  <a:lnTo>
                    <a:pt x="658" y="123"/>
                  </a:lnTo>
                  <a:lnTo>
                    <a:pt x="659" y="123"/>
                  </a:lnTo>
                  <a:lnTo>
                    <a:pt x="659" y="124"/>
                  </a:lnTo>
                  <a:lnTo>
                    <a:pt x="659" y="126"/>
                  </a:lnTo>
                  <a:lnTo>
                    <a:pt x="659" y="127"/>
                  </a:lnTo>
                  <a:lnTo>
                    <a:pt x="659" y="127"/>
                  </a:lnTo>
                  <a:lnTo>
                    <a:pt x="658" y="127"/>
                  </a:lnTo>
                  <a:lnTo>
                    <a:pt x="658" y="127"/>
                  </a:lnTo>
                  <a:lnTo>
                    <a:pt x="656" y="127"/>
                  </a:lnTo>
                  <a:lnTo>
                    <a:pt x="655" y="127"/>
                  </a:lnTo>
                  <a:lnTo>
                    <a:pt x="653" y="127"/>
                  </a:lnTo>
                  <a:lnTo>
                    <a:pt x="651" y="127"/>
                  </a:lnTo>
                  <a:lnTo>
                    <a:pt x="651" y="127"/>
                  </a:lnTo>
                  <a:lnTo>
                    <a:pt x="650" y="127"/>
                  </a:lnTo>
                  <a:lnTo>
                    <a:pt x="648" y="127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7"/>
                  </a:lnTo>
                  <a:lnTo>
                    <a:pt x="653" y="134"/>
                  </a:lnTo>
                  <a:lnTo>
                    <a:pt x="653" y="135"/>
                  </a:lnTo>
                  <a:lnTo>
                    <a:pt x="655" y="137"/>
                  </a:lnTo>
                  <a:lnTo>
                    <a:pt x="655" y="137"/>
                  </a:lnTo>
                  <a:lnTo>
                    <a:pt x="655" y="135"/>
                  </a:lnTo>
                  <a:lnTo>
                    <a:pt x="655" y="134"/>
                  </a:lnTo>
                  <a:lnTo>
                    <a:pt x="651" y="130"/>
                  </a:lnTo>
                  <a:lnTo>
                    <a:pt x="650" y="129"/>
                  </a:lnTo>
                  <a:lnTo>
                    <a:pt x="650" y="129"/>
                  </a:lnTo>
                  <a:lnTo>
                    <a:pt x="651" y="129"/>
                  </a:lnTo>
                  <a:lnTo>
                    <a:pt x="656" y="129"/>
                  </a:lnTo>
                  <a:lnTo>
                    <a:pt x="658" y="129"/>
                  </a:lnTo>
                  <a:lnTo>
                    <a:pt x="659" y="129"/>
                  </a:lnTo>
                  <a:lnTo>
                    <a:pt x="661" y="127"/>
                  </a:lnTo>
                  <a:lnTo>
                    <a:pt x="661" y="123"/>
                  </a:lnTo>
                  <a:lnTo>
                    <a:pt x="661" y="121"/>
                  </a:lnTo>
                  <a:lnTo>
                    <a:pt x="661" y="118"/>
                  </a:lnTo>
                  <a:lnTo>
                    <a:pt x="659" y="115"/>
                  </a:lnTo>
                  <a:lnTo>
                    <a:pt x="659" y="112"/>
                  </a:lnTo>
                  <a:lnTo>
                    <a:pt x="656" y="110"/>
                  </a:lnTo>
                  <a:lnTo>
                    <a:pt x="656" y="108"/>
                  </a:lnTo>
                  <a:lnTo>
                    <a:pt x="659" y="102"/>
                  </a:lnTo>
                  <a:lnTo>
                    <a:pt x="659" y="102"/>
                  </a:lnTo>
                  <a:lnTo>
                    <a:pt x="659" y="100"/>
                  </a:lnTo>
                  <a:lnTo>
                    <a:pt x="662" y="100"/>
                  </a:lnTo>
                  <a:lnTo>
                    <a:pt x="664" y="100"/>
                  </a:lnTo>
                  <a:lnTo>
                    <a:pt x="666" y="100"/>
                  </a:lnTo>
                  <a:lnTo>
                    <a:pt x="667" y="102"/>
                  </a:lnTo>
                  <a:lnTo>
                    <a:pt x="669" y="100"/>
                  </a:lnTo>
                  <a:lnTo>
                    <a:pt x="674" y="97"/>
                  </a:lnTo>
                  <a:lnTo>
                    <a:pt x="675" y="97"/>
                  </a:lnTo>
                  <a:lnTo>
                    <a:pt x="677" y="96"/>
                  </a:lnTo>
                  <a:lnTo>
                    <a:pt x="678" y="93"/>
                  </a:lnTo>
                  <a:lnTo>
                    <a:pt x="681" y="91"/>
                  </a:lnTo>
                  <a:lnTo>
                    <a:pt x="685" y="89"/>
                  </a:lnTo>
                  <a:lnTo>
                    <a:pt x="688" y="88"/>
                  </a:lnTo>
                  <a:lnTo>
                    <a:pt x="688" y="86"/>
                  </a:lnTo>
                  <a:lnTo>
                    <a:pt x="686" y="86"/>
                  </a:lnTo>
                  <a:lnTo>
                    <a:pt x="685" y="86"/>
                  </a:lnTo>
                  <a:lnTo>
                    <a:pt x="685" y="85"/>
                  </a:lnTo>
                  <a:lnTo>
                    <a:pt x="685" y="83"/>
                  </a:lnTo>
                  <a:lnTo>
                    <a:pt x="685" y="82"/>
                  </a:lnTo>
                  <a:lnTo>
                    <a:pt x="685" y="80"/>
                  </a:lnTo>
                  <a:lnTo>
                    <a:pt x="685" y="78"/>
                  </a:lnTo>
                  <a:lnTo>
                    <a:pt x="683" y="78"/>
                  </a:lnTo>
                  <a:lnTo>
                    <a:pt x="683" y="77"/>
                  </a:lnTo>
                  <a:lnTo>
                    <a:pt x="681" y="77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0" y="82"/>
                  </a:lnTo>
                  <a:lnTo>
                    <a:pt x="678" y="83"/>
                  </a:lnTo>
                  <a:lnTo>
                    <a:pt x="677" y="83"/>
                  </a:lnTo>
                  <a:lnTo>
                    <a:pt x="674" y="83"/>
                  </a:lnTo>
                  <a:lnTo>
                    <a:pt x="672" y="83"/>
                  </a:lnTo>
                  <a:lnTo>
                    <a:pt x="672" y="82"/>
                  </a:lnTo>
                  <a:lnTo>
                    <a:pt x="672" y="80"/>
                  </a:lnTo>
                  <a:lnTo>
                    <a:pt x="674" y="78"/>
                  </a:lnTo>
                  <a:lnTo>
                    <a:pt x="677" y="75"/>
                  </a:lnTo>
                  <a:lnTo>
                    <a:pt x="678" y="74"/>
                  </a:lnTo>
                  <a:lnTo>
                    <a:pt x="678" y="74"/>
                  </a:lnTo>
                  <a:lnTo>
                    <a:pt x="677" y="74"/>
                  </a:lnTo>
                  <a:lnTo>
                    <a:pt x="677" y="74"/>
                  </a:lnTo>
                  <a:lnTo>
                    <a:pt x="675" y="71"/>
                  </a:lnTo>
                  <a:lnTo>
                    <a:pt x="677" y="71"/>
                  </a:lnTo>
                  <a:lnTo>
                    <a:pt x="677" y="69"/>
                  </a:lnTo>
                  <a:lnTo>
                    <a:pt x="678" y="69"/>
                  </a:lnTo>
                  <a:lnTo>
                    <a:pt x="681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3" y="71"/>
                  </a:lnTo>
                  <a:lnTo>
                    <a:pt x="683" y="71"/>
                  </a:lnTo>
                  <a:lnTo>
                    <a:pt x="683" y="72"/>
                  </a:lnTo>
                  <a:lnTo>
                    <a:pt x="686" y="69"/>
                  </a:lnTo>
                  <a:lnTo>
                    <a:pt x="688" y="69"/>
                  </a:lnTo>
                  <a:lnTo>
                    <a:pt x="688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6" y="66"/>
                  </a:lnTo>
                  <a:lnTo>
                    <a:pt x="686" y="64"/>
                  </a:lnTo>
                  <a:lnTo>
                    <a:pt x="685" y="64"/>
                  </a:lnTo>
                  <a:lnTo>
                    <a:pt x="683" y="64"/>
                  </a:lnTo>
                  <a:lnTo>
                    <a:pt x="681" y="66"/>
                  </a:lnTo>
                  <a:lnTo>
                    <a:pt x="680" y="66"/>
                  </a:lnTo>
                  <a:lnTo>
                    <a:pt x="678" y="66"/>
                  </a:lnTo>
                  <a:lnTo>
                    <a:pt x="677" y="66"/>
                  </a:lnTo>
                  <a:lnTo>
                    <a:pt x="675" y="66"/>
                  </a:lnTo>
                  <a:lnTo>
                    <a:pt x="674" y="64"/>
                  </a:lnTo>
                  <a:lnTo>
                    <a:pt x="672" y="63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1" y="60"/>
                  </a:lnTo>
                  <a:lnTo>
                    <a:pt x="658" y="60"/>
                  </a:lnTo>
                  <a:lnTo>
                    <a:pt x="656" y="58"/>
                  </a:lnTo>
                  <a:lnTo>
                    <a:pt x="655" y="58"/>
                  </a:lnTo>
                  <a:lnTo>
                    <a:pt x="653" y="58"/>
                  </a:lnTo>
                  <a:lnTo>
                    <a:pt x="651" y="56"/>
                  </a:lnTo>
                  <a:lnTo>
                    <a:pt x="650" y="56"/>
                  </a:lnTo>
                  <a:lnTo>
                    <a:pt x="650" y="55"/>
                  </a:lnTo>
                  <a:lnTo>
                    <a:pt x="648" y="53"/>
                  </a:lnTo>
                  <a:lnTo>
                    <a:pt x="647" y="52"/>
                  </a:lnTo>
                  <a:lnTo>
                    <a:pt x="644" y="49"/>
                  </a:lnTo>
                  <a:lnTo>
                    <a:pt x="644" y="47"/>
                  </a:lnTo>
                  <a:lnTo>
                    <a:pt x="644" y="45"/>
                  </a:lnTo>
                  <a:lnTo>
                    <a:pt x="644" y="44"/>
                  </a:lnTo>
                  <a:lnTo>
                    <a:pt x="647" y="39"/>
                  </a:lnTo>
                  <a:lnTo>
                    <a:pt x="647" y="39"/>
                  </a:lnTo>
                  <a:lnTo>
                    <a:pt x="648" y="37"/>
                  </a:lnTo>
                  <a:lnTo>
                    <a:pt x="650" y="37"/>
                  </a:lnTo>
                  <a:lnTo>
                    <a:pt x="650" y="37"/>
                  </a:lnTo>
                  <a:lnTo>
                    <a:pt x="653" y="37"/>
                  </a:lnTo>
                  <a:lnTo>
                    <a:pt x="651" y="36"/>
                  </a:lnTo>
                  <a:lnTo>
                    <a:pt x="651" y="36"/>
                  </a:lnTo>
                  <a:lnTo>
                    <a:pt x="653" y="34"/>
                  </a:lnTo>
                  <a:lnTo>
                    <a:pt x="653" y="33"/>
                  </a:lnTo>
                  <a:lnTo>
                    <a:pt x="648" y="34"/>
                  </a:lnTo>
                  <a:lnTo>
                    <a:pt x="647" y="34"/>
                  </a:lnTo>
                  <a:lnTo>
                    <a:pt x="645" y="34"/>
                  </a:lnTo>
                  <a:lnTo>
                    <a:pt x="644" y="31"/>
                  </a:lnTo>
                  <a:lnTo>
                    <a:pt x="644" y="28"/>
                  </a:lnTo>
                  <a:lnTo>
                    <a:pt x="644" y="25"/>
                  </a:lnTo>
                  <a:lnTo>
                    <a:pt x="644" y="23"/>
                  </a:lnTo>
                  <a:lnTo>
                    <a:pt x="644" y="22"/>
                  </a:lnTo>
                  <a:lnTo>
                    <a:pt x="644" y="22"/>
                  </a:lnTo>
                  <a:lnTo>
                    <a:pt x="645" y="22"/>
                  </a:lnTo>
                  <a:lnTo>
                    <a:pt x="645" y="20"/>
                  </a:lnTo>
                  <a:lnTo>
                    <a:pt x="645" y="19"/>
                  </a:lnTo>
                  <a:lnTo>
                    <a:pt x="645" y="19"/>
                  </a:lnTo>
                  <a:lnTo>
                    <a:pt x="647" y="17"/>
                  </a:lnTo>
                  <a:lnTo>
                    <a:pt x="648" y="15"/>
                  </a:lnTo>
                  <a:lnTo>
                    <a:pt x="650" y="14"/>
                  </a:lnTo>
                  <a:lnTo>
                    <a:pt x="651" y="14"/>
                  </a:lnTo>
                  <a:lnTo>
                    <a:pt x="651" y="15"/>
                  </a:lnTo>
                  <a:lnTo>
                    <a:pt x="653" y="15"/>
                  </a:lnTo>
                  <a:lnTo>
                    <a:pt x="655" y="17"/>
                  </a:lnTo>
                  <a:lnTo>
                    <a:pt x="656" y="17"/>
                  </a:lnTo>
                  <a:lnTo>
                    <a:pt x="658" y="17"/>
                  </a:lnTo>
                  <a:lnTo>
                    <a:pt x="659" y="14"/>
                  </a:lnTo>
                  <a:lnTo>
                    <a:pt x="659" y="12"/>
                  </a:lnTo>
                  <a:lnTo>
                    <a:pt x="659" y="12"/>
                  </a:lnTo>
                  <a:lnTo>
                    <a:pt x="656" y="12"/>
                  </a:lnTo>
                  <a:lnTo>
                    <a:pt x="655" y="12"/>
                  </a:lnTo>
                  <a:lnTo>
                    <a:pt x="653" y="12"/>
                  </a:lnTo>
                  <a:lnTo>
                    <a:pt x="653" y="11"/>
                  </a:lnTo>
                  <a:lnTo>
                    <a:pt x="653" y="9"/>
                  </a:lnTo>
                  <a:lnTo>
                    <a:pt x="656" y="8"/>
                  </a:lnTo>
                  <a:lnTo>
                    <a:pt x="658" y="4"/>
                  </a:lnTo>
                  <a:lnTo>
                    <a:pt x="662" y="1"/>
                  </a:lnTo>
                  <a:lnTo>
                    <a:pt x="667" y="0"/>
                  </a:lnTo>
                  <a:lnTo>
                    <a:pt x="669" y="0"/>
                  </a:lnTo>
                  <a:lnTo>
                    <a:pt x="6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6" name="Freeform 313">
              <a:extLst>
                <a:ext uri="{FF2B5EF4-FFF2-40B4-BE49-F238E27FC236}">
                  <a16:creationId xmlns:a16="http://schemas.microsoft.com/office/drawing/2014/main" id="{C4F7178D-DC2B-4A41-972F-E4DAC1FA2DC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12333" y="1825407"/>
              <a:ext cx="1625651" cy="588665"/>
            </a:xfrm>
            <a:custGeom>
              <a:avLst/>
              <a:gdLst>
                <a:gd name="T0" fmla="*/ 68 w 834"/>
                <a:gd name="T1" fmla="*/ 37 h 302"/>
                <a:gd name="T2" fmla="*/ 112 w 834"/>
                <a:gd name="T3" fmla="*/ 44 h 302"/>
                <a:gd name="T4" fmla="*/ 156 w 834"/>
                <a:gd name="T5" fmla="*/ 61 h 302"/>
                <a:gd name="T6" fmla="*/ 165 w 834"/>
                <a:gd name="T7" fmla="*/ 18 h 302"/>
                <a:gd name="T8" fmla="*/ 214 w 834"/>
                <a:gd name="T9" fmla="*/ 83 h 302"/>
                <a:gd name="T10" fmla="*/ 257 w 834"/>
                <a:gd name="T11" fmla="*/ 115 h 302"/>
                <a:gd name="T12" fmla="*/ 230 w 834"/>
                <a:gd name="T13" fmla="*/ 121 h 302"/>
                <a:gd name="T14" fmla="*/ 216 w 834"/>
                <a:gd name="T15" fmla="*/ 135 h 302"/>
                <a:gd name="T16" fmla="*/ 137 w 834"/>
                <a:gd name="T17" fmla="*/ 140 h 302"/>
                <a:gd name="T18" fmla="*/ 27 w 834"/>
                <a:gd name="T19" fmla="*/ 111 h 302"/>
                <a:gd name="T20" fmla="*/ 28 w 834"/>
                <a:gd name="T21" fmla="*/ 91 h 302"/>
                <a:gd name="T22" fmla="*/ 9 w 834"/>
                <a:gd name="T23" fmla="*/ 64 h 302"/>
                <a:gd name="T24" fmla="*/ 208 w 834"/>
                <a:gd name="T25" fmla="*/ 18 h 302"/>
                <a:gd name="T26" fmla="*/ 607 w 834"/>
                <a:gd name="T27" fmla="*/ 15 h 302"/>
                <a:gd name="T28" fmla="*/ 552 w 834"/>
                <a:gd name="T29" fmla="*/ 14 h 302"/>
                <a:gd name="T30" fmla="*/ 473 w 834"/>
                <a:gd name="T31" fmla="*/ 56 h 302"/>
                <a:gd name="T32" fmla="*/ 489 w 834"/>
                <a:gd name="T33" fmla="*/ 63 h 302"/>
                <a:gd name="T34" fmla="*/ 482 w 834"/>
                <a:gd name="T35" fmla="*/ 34 h 302"/>
                <a:gd name="T36" fmla="*/ 552 w 834"/>
                <a:gd name="T37" fmla="*/ 20 h 302"/>
                <a:gd name="T38" fmla="*/ 552 w 834"/>
                <a:gd name="T39" fmla="*/ 56 h 302"/>
                <a:gd name="T40" fmla="*/ 586 w 834"/>
                <a:gd name="T41" fmla="*/ 47 h 302"/>
                <a:gd name="T42" fmla="*/ 626 w 834"/>
                <a:gd name="T43" fmla="*/ 56 h 302"/>
                <a:gd name="T44" fmla="*/ 638 w 834"/>
                <a:gd name="T45" fmla="*/ 72 h 302"/>
                <a:gd name="T46" fmla="*/ 689 w 834"/>
                <a:gd name="T47" fmla="*/ 70 h 302"/>
                <a:gd name="T48" fmla="*/ 684 w 834"/>
                <a:gd name="T49" fmla="*/ 92 h 302"/>
                <a:gd name="T50" fmla="*/ 731 w 834"/>
                <a:gd name="T51" fmla="*/ 92 h 302"/>
                <a:gd name="T52" fmla="*/ 733 w 834"/>
                <a:gd name="T53" fmla="*/ 104 h 302"/>
                <a:gd name="T54" fmla="*/ 741 w 834"/>
                <a:gd name="T55" fmla="*/ 121 h 302"/>
                <a:gd name="T56" fmla="*/ 727 w 834"/>
                <a:gd name="T57" fmla="*/ 137 h 302"/>
                <a:gd name="T58" fmla="*/ 755 w 834"/>
                <a:gd name="T59" fmla="*/ 157 h 302"/>
                <a:gd name="T60" fmla="*/ 782 w 834"/>
                <a:gd name="T61" fmla="*/ 157 h 302"/>
                <a:gd name="T62" fmla="*/ 805 w 834"/>
                <a:gd name="T63" fmla="*/ 181 h 302"/>
                <a:gd name="T64" fmla="*/ 815 w 834"/>
                <a:gd name="T65" fmla="*/ 196 h 302"/>
                <a:gd name="T66" fmla="*/ 804 w 834"/>
                <a:gd name="T67" fmla="*/ 225 h 302"/>
                <a:gd name="T68" fmla="*/ 783 w 834"/>
                <a:gd name="T69" fmla="*/ 204 h 302"/>
                <a:gd name="T70" fmla="*/ 747 w 834"/>
                <a:gd name="T71" fmla="*/ 192 h 302"/>
                <a:gd name="T72" fmla="*/ 738 w 834"/>
                <a:gd name="T73" fmla="*/ 211 h 302"/>
                <a:gd name="T74" fmla="*/ 757 w 834"/>
                <a:gd name="T75" fmla="*/ 230 h 302"/>
                <a:gd name="T76" fmla="*/ 777 w 834"/>
                <a:gd name="T77" fmla="*/ 252 h 302"/>
                <a:gd name="T78" fmla="*/ 779 w 834"/>
                <a:gd name="T79" fmla="*/ 271 h 302"/>
                <a:gd name="T80" fmla="*/ 757 w 834"/>
                <a:gd name="T81" fmla="*/ 271 h 302"/>
                <a:gd name="T82" fmla="*/ 738 w 834"/>
                <a:gd name="T83" fmla="*/ 274 h 302"/>
                <a:gd name="T84" fmla="*/ 746 w 834"/>
                <a:gd name="T85" fmla="*/ 296 h 302"/>
                <a:gd name="T86" fmla="*/ 687 w 834"/>
                <a:gd name="T87" fmla="*/ 263 h 302"/>
                <a:gd name="T88" fmla="*/ 651 w 834"/>
                <a:gd name="T89" fmla="*/ 242 h 302"/>
                <a:gd name="T90" fmla="*/ 615 w 834"/>
                <a:gd name="T91" fmla="*/ 247 h 302"/>
                <a:gd name="T92" fmla="*/ 610 w 834"/>
                <a:gd name="T93" fmla="*/ 220 h 302"/>
                <a:gd name="T94" fmla="*/ 649 w 834"/>
                <a:gd name="T95" fmla="*/ 217 h 302"/>
                <a:gd name="T96" fmla="*/ 664 w 834"/>
                <a:gd name="T97" fmla="*/ 155 h 302"/>
                <a:gd name="T98" fmla="*/ 640 w 834"/>
                <a:gd name="T99" fmla="*/ 135 h 302"/>
                <a:gd name="T100" fmla="*/ 624 w 834"/>
                <a:gd name="T101" fmla="*/ 124 h 302"/>
                <a:gd name="T102" fmla="*/ 596 w 834"/>
                <a:gd name="T103" fmla="*/ 100 h 302"/>
                <a:gd name="T104" fmla="*/ 552 w 834"/>
                <a:gd name="T105" fmla="*/ 105 h 302"/>
                <a:gd name="T106" fmla="*/ 470 w 834"/>
                <a:gd name="T107" fmla="*/ 96 h 302"/>
                <a:gd name="T108" fmla="*/ 454 w 834"/>
                <a:gd name="T109" fmla="*/ 81 h 302"/>
                <a:gd name="T110" fmla="*/ 429 w 834"/>
                <a:gd name="T111" fmla="*/ 25 h 302"/>
                <a:gd name="T112" fmla="*/ 312 w 834"/>
                <a:gd name="T113" fmla="*/ 11 h 302"/>
                <a:gd name="T114" fmla="*/ 315 w 834"/>
                <a:gd name="T115" fmla="*/ 36 h 302"/>
                <a:gd name="T116" fmla="*/ 299 w 834"/>
                <a:gd name="T117" fmla="*/ 61 h 302"/>
                <a:gd name="T118" fmla="*/ 255 w 834"/>
                <a:gd name="T119" fmla="*/ 45 h 302"/>
                <a:gd name="T120" fmla="*/ 271 w 834"/>
                <a:gd name="T121" fmla="*/ 29 h 302"/>
                <a:gd name="T122" fmla="*/ 261 w 834"/>
                <a:gd name="T123" fmla="*/ 1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34" h="302">
                  <a:moveTo>
                    <a:pt x="320" y="22"/>
                  </a:moveTo>
                  <a:lnTo>
                    <a:pt x="320" y="22"/>
                  </a:lnTo>
                  <a:lnTo>
                    <a:pt x="321" y="23"/>
                  </a:lnTo>
                  <a:lnTo>
                    <a:pt x="321" y="23"/>
                  </a:lnTo>
                  <a:lnTo>
                    <a:pt x="323" y="23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3" y="26"/>
                  </a:lnTo>
                  <a:lnTo>
                    <a:pt x="323" y="28"/>
                  </a:lnTo>
                  <a:lnTo>
                    <a:pt x="321" y="28"/>
                  </a:lnTo>
                  <a:lnTo>
                    <a:pt x="321" y="28"/>
                  </a:lnTo>
                  <a:lnTo>
                    <a:pt x="318" y="28"/>
                  </a:lnTo>
                  <a:lnTo>
                    <a:pt x="317" y="26"/>
                  </a:lnTo>
                  <a:lnTo>
                    <a:pt x="317" y="25"/>
                  </a:lnTo>
                  <a:lnTo>
                    <a:pt x="317" y="23"/>
                  </a:lnTo>
                  <a:lnTo>
                    <a:pt x="317" y="23"/>
                  </a:lnTo>
                  <a:lnTo>
                    <a:pt x="317" y="22"/>
                  </a:lnTo>
                  <a:lnTo>
                    <a:pt x="320" y="22"/>
                  </a:lnTo>
                  <a:close/>
                  <a:moveTo>
                    <a:pt x="63" y="17"/>
                  </a:moveTo>
                  <a:lnTo>
                    <a:pt x="68" y="17"/>
                  </a:lnTo>
                  <a:lnTo>
                    <a:pt x="69" y="18"/>
                  </a:lnTo>
                  <a:lnTo>
                    <a:pt x="69" y="18"/>
                  </a:lnTo>
                  <a:lnTo>
                    <a:pt x="71" y="20"/>
                  </a:lnTo>
                  <a:lnTo>
                    <a:pt x="71" y="22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1" y="28"/>
                  </a:lnTo>
                  <a:lnTo>
                    <a:pt x="71" y="29"/>
                  </a:lnTo>
                  <a:lnTo>
                    <a:pt x="71" y="31"/>
                  </a:lnTo>
                  <a:lnTo>
                    <a:pt x="69" y="31"/>
                  </a:lnTo>
                  <a:lnTo>
                    <a:pt x="68" y="34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8" y="37"/>
                  </a:lnTo>
                  <a:lnTo>
                    <a:pt x="69" y="37"/>
                  </a:lnTo>
                  <a:lnTo>
                    <a:pt x="72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9" y="36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80" y="29"/>
                  </a:lnTo>
                  <a:lnTo>
                    <a:pt x="82" y="28"/>
                  </a:lnTo>
                  <a:lnTo>
                    <a:pt x="83" y="26"/>
                  </a:lnTo>
                  <a:lnTo>
                    <a:pt x="85" y="26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101" y="29"/>
                  </a:lnTo>
                  <a:lnTo>
                    <a:pt x="109" y="33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0" y="39"/>
                  </a:lnTo>
                  <a:lnTo>
                    <a:pt x="107" y="42"/>
                  </a:lnTo>
                  <a:lnTo>
                    <a:pt x="104" y="44"/>
                  </a:lnTo>
                  <a:lnTo>
                    <a:pt x="102" y="44"/>
                  </a:lnTo>
                  <a:lnTo>
                    <a:pt x="104" y="45"/>
                  </a:lnTo>
                  <a:lnTo>
                    <a:pt x="105" y="45"/>
                  </a:lnTo>
                  <a:lnTo>
                    <a:pt x="107" y="44"/>
                  </a:lnTo>
                  <a:lnTo>
                    <a:pt x="109" y="42"/>
                  </a:lnTo>
                  <a:lnTo>
                    <a:pt x="110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3" y="44"/>
                  </a:lnTo>
                  <a:lnTo>
                    <a:pt x="116" y="42"/>
                  </a:lnTo>
                  <a:lnTo>
                    <a:pt x="118" y="39"/>
                  </a:lnTo>
                  <a:lnTo>
                    <a:pt x="123" y="37"/>
                  </a:lnTo>
                  <a:lnTo>
                    <a:pt x="123" y="36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3"/>
                  </a:lnTo>
                  <a:lnTo>
                    <a:pt x="126" y="33"/>
                  </a:lnTo>
                  <a:lnTo>
                    <a:pt x="121" y="29"/>
                  </a:lnTo>
                  <a:lnTo>
                    <a:pt x="120" y="28"/>
                  </a:lnTo>
                  <a:lnTo>
                    <a:pt x="120" y="26"/>
                  </a:lnTo>
                  <a:lnTo>
                    <a:pt x="123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5" y="29"/>
                  </a:lnTo>
                  <a:lnTo>
                    <a:pt x="137" y="31"/>
                  </a:lnTo>
                  <a:lnTo>
                    <a:pt x="138" y="33"/>
                  </a:lnTo>
                  <a:lnTo>
                    <a:pt x="142" y="34"/>
                  </a:lnTo>
                  <a:lnTo>
                    <a:pt x="143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7"/>
                  </a:lnTo>
                  <a:lnTo>
                    <a:pt x="145" y="37"/>
                  </a:lnTo>
                  <a:lnTo>
                    <a:pt x="146" y="39"/>
                  </a:lnTo>
                  <a:lnTo>
                    <a:pt x="148" y="39"/>
                  </a:lnTo>
                  <a:lnTo>
                    <a:pt x="148" y="40"/>
                  </a:lnTo>
                  <a:lnTo>
                    <a:pt x="150" y="42"/>
                  </a:lnTo>
                  <a:lnTo>
                    <a:pt x="151" y="45"/>
                  </a:lnTo>
                  <a:lnTo>
                    <a:pt x="151" y="50"/>
                  </a:lnTo>
                  <a:lnTo>
                    <a:pt x="154" y="56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9" y="63"/>
                  </a:lnTo>
                  <a:lnTo>
                    <a:pt x="159" y="64"/>
                  </a:lnTo>
                  <a:lnTo>
                    <a:pt x="161" y="64"/>
                  </a:lnTo>
                  <a:lnTo>
                    <a:pt x="162" y="64"/>
                  </a:lnTo>
                  <a:lnTo>
                    <a:pt x="162" y="63"/>
                  </a:lnTo>
                  <a:lnTo>
                    <a:pt x="164" y="61"/>
                  </a:lnTo>
                  <a:lnTo>
                    <a:pt x="168" y="59"/>
                  </a:lnTo>
                  <a:lnTo>
                    <a:pt x="168" y="58"/>
                  </a:lnTo>
                  <a:lnTo>
                    <a:pt x="167" y="58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8" y="56"/>
                  </a:lnTo>
                  <a:lnTo>
                    <a:pt x="165" y="53"/>
                  </a:lnTo>
                  <a:lnTo>
                    <a:pt x="162" y="50"/>
                  </a:lnTo>
                  <a:lnTo>
                    <a:pt x="162" y="45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1" y="40"/>
                  </a:lnTo>
                  <a:lnTo>
                    <a:pt x="161" y="40"/>
                  </a:lnTo>
                  <a:lnTo>
                    <a:pt x="159" y="39"/>
                  </a:lnTo>
                  <a:lnTo>
                    <a:pt x="159" y="39"/>
                  </a:lnTo>
                  <a:lnTo>
                    <a:pt x="159" y="37"/>
                  </a:lnTo>
                  <a:lnTo>
                    <a:pt x="159" y="36"/>
                  </a:lnTo>
                  <a:lnTo>
                    <a:pt x="156" y="23"/>
                  </a:lnTo>
                  <a:lnTo>
                    <a:pt x="156" y="22"/>
                  </a:lnTo>
                  <a:lnTo>
                    <a:pt x="156" y="22"/>
                  </a:lnTo>
                  <a:lnTo>
                    <a:pt x="157" y="22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7" y="18"/>
                  </a:lnTo>
                  <a:lnTo>
                    <a:pt x="157" y="18"/>
                  </a:lnTo>
                  <a:lnTo>
                    <a:pt x="157" y="17"/>
                  </a:lnTo>
                  <a:lnTo>
                    <a:pt x="162" y="17"/>
                  </a:lnTo>
                  <a:lnTo>
                    <a:pt x="165" y="18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3" y="20"/>
                  </a:lnTo>
                  <a:lnTo>
                    <a:pt x="173" y="18"/>
                  </a:lnTo>
                  <a:lnTo>
                    <a:pt x="175" y="18"/>
                  </a:lnTo>
                  <a:lnTo>
                    <a:pt x="181" y="22"/>
                  </a:lnTo>
                  <a:lnTo>
                    <a:pt x="186" y="25"/>
                  </a:lnTo>
                  <a:lnTo>
                    <a:pt x="191" y="26"/>
                  </a:lnTo>
                  <a:lnTo>
                    <a:pt x="192" y="28"/>
                  </a:lnTo>
                  <a:lnTo>
                    <a:pt x="195" y="31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4"/>
                  </a:lnTo>
                  <a:lnTo>
                    <a:pt x="195" y="34"/>
                  </a:lnTo>
                  <a:lnTo>
                    <a:pt x="197" y="36"/>
                  </a:lnTo>
                  <a:lnTo>
                    <a:pt x="197" y="36"/>
                  </a:lnTo>
                  <a:lnTo>
                    <a:pt x="197" y="39"/>
                  </a:lnTo>
                  <a:lnTo>
                    <a:pt x="198" y="40"/>
                  </a:lnTo>
                  <a:lnTo>
                    <a:pt x="198" y="42"/>
                  </a:lnTo>
                  <a:lnTo>
                    <a:pt x="203" y="55"/>
                  </a:lnTo>
                  <a:lnTo>
                    <a:pt x="205" y="56"/>
                  </a:lnTo>
                  <a:lnTo>
                    <a:pt x="205" y="58"/>
                  </a:lnTo>
                  <a:lnTo>
                    <a:pt x="209" y="63"/>
                  </a:lnTo>
                  <a:lnTo>
                    <a:pt x="211" y="66"/>
                  </a:lnTo>
                  <a:lnTo>
                    <a:pt x="211" y="67"/>
                  </a:lnTo>
                  <a:lnTo>
                    <a:pt x="211" y="67"/>
                  </a:lnTo>
                  <a:lnTo>
                    <a:pt x="211" y="69"/>
                  </a:lnTo>
                  <a:lnTo>
                    <a:pt x="211" y="70"/>
                  </a:lnTo>
                  <a:lnTo>
                    <a:pt x="211" y="72"/>
                  </a:lnTo>
                  <a:lnTo>
                    <a:pt x="209" y="72"/>
                  </a:lnTo>
                  <a:lnTo>
                    <a:pt x="209" y="74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9" y="78"/>
                  </a:lnTo>
                  <a:lnTo>
                    <a:pt x="214" y="83"/>
                  </a:lnTo>
                  <a:lnTo>
                    <a:pt x="217" y="86"/>
                  </a:lnTo>
                  <a:lnTo>
                    <a:pt x="219" y="88"/>
                  </a:lnTo>
                  <a:lnTo>
                    <a:pt x="222" y="91"/>
                  </a:lnTo>
                  <a:lnTo>
                    <a:pt x="227" y="92"/>
                  </a:lnTo>
                  <a:lnTo>
                    <a:pt x="228" y="92"/>
                  </a:lnTo>
                  <a:lnTo>
                    <a:pt x="230" y="94"/>
                  </a:lnTo>
                  <a:lnTo>
                    <a:pt x="230" y="94"/>
                  </a:lnTo>
                  <a:lnTo>
                    <a:pt x="230" y="92"/>
                  </a:lnTo>
                  <a:lnTo>
                    <a:pt x="230" y="92"/>
                  </a:lnTo>
                  <a:lnTo>
                    <a:pt x="232" y="92"/>
                  </a:lnTo>
                  <a:lnTo>
                    <a:pt x="230" y="91"/>
                  </a:lnTo>
                  <a:lnTo>
                    <a:pt x="230" y="89"/>
                  </a:lnTo>
                  <a:lnTo>
                    <a:pt x="230" y="89"/>
                  </a:lnTo>
                  <a:lnTo>
                    <a:pt x="235" y="92"/>
                  </a:lnTo>
                  <a:lnTo>
                    <a:pt x="236" y="94"/>
                  </a:lnTo>
                  <a:lnTo>
                    <a:pt x="239" y="96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9" y="99"/>
                  </a:lnTo>
                  <a:lnTo>
                    <a:pt x="250" y="99"/>
                  </a:lnTo>
                  <a:lnTo>
                    <a:pt x="250" y="100"/>
                  </a:lnTo>
                  <a:lnTo>
                    <a:pt x="250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7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60" y="107"/>
                  </a:lnTo>
                  <a:lnTo>
                    <a:pt x="261" y="110"/>
                  </a:lnTo>
                  <a:lnTo>
                    <a:pt x="261" y="111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58" y="115"/>
                  </a:lnTo>
                  <a:lnTo>
                    <a:pt x="257" y="115"/>
                  </a:lnTo>
                  <a:lnTo>
                    <a:pt x="255" y="115"/>
                  </a:lnTo>
                  <a:lnTo>
                    <a:pt x="254" y="113"/>
                  </a:lnTo>
                  <a:lnTo>
                    <a:pt x="254" y="111"/>
                  </a:lnTo>
                  <a:lnTo>
                    <a:pt x="252" y="110"/>
                  </a:lnTo>
                  <a:lnTo>
                    <a:pt x="252" y="111"/>
                  </a:lnTo>
                  <a:lnTo>
                    <a:pt x="252" y="113"/>
                  </a:lnTo>
                  <a:lnTo>
                    <a:pt x="250" y="115"/>
                  </a:lnTo>
                  <a:lnTo>
                    <a:pt x="250" y="115"/>
                  </a:lnTo>
                  <a:lnTo>
                    <a:pt x="249" y="115"/>
                  </a:lnTo>
                  <a:lnTo>
                    <a:pt x="247" y="113"/>
                  </a:lnTo>
                  <a:lnTo>
                    <a:pt x="244" y="111"/>
                  </a:lnTo>
                  <a:lnTo>
                    <a:pt x="243" y="111"/>
                  </a:lnTo>
                  <a:lnTo>
                    <a:pt x="243" y="111"/>
                  </a:lnTo>
                  <a:lnTo>
                    <a:pt x="241" y="111"/>
                  </a:lnTo>
                  <a:lnTo>
                    <a:pt x="238" y="113"/>
                  </a:lnTo>
                  <a:lnTo>
                    <a:pt x="236" y="115"/>
                  </a:lnTo>
                  <a:lnTo>
                    <a:pt x="238" y="115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5" y="118"/>
                  </a:lnTo>
                  <a:lnTo>
                    <a:pt x="232" y="118"/>
                  </a:lnTo>
                  <a:lnTo>
                    <a:pt x="230" y="118"/>
                  </a:lnTo>
                  <a:lnTo>
                    <a:pt x="227" y="115"/>
                  </a:lnTo>
                  <a:lnTo>
                    <a:pt x="225" y="115"/>
                  </a:lnTo>
                  <a:lnTo>
                    <a:pt x="225" y="115"/>
                  </a:lnTo>
                  <a:lnTo>
                    <a:pt x="224" y="116"/>
                  </a:lnTo>
                  <a:lnTo>
                    <a:pt x="225" y="116"/>
                  </a:lnTo>
                  <a:lnTo>
                    <a:pt x="227" y="118"/>
                  </a:lnTo>
                  <a:lnTo>
                    <a:pt x="228" y="119"/>
                  </a:lnTo>
                  <a:lnTo>
                    <a:pt x="230" y="119"/>
                  </a:lnTo>
                  <a:lnTo>
                    <a:pt x="230" y="119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30" y="122"/>
                  </a:lnTo>
                  <a:lnTo>
                    <a:pt x="228" y="126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3" y="124"/>
                  </a:lnTo>
                  <a:lnTo>
                    <a:pt x="235" y="122"/>
                  </a:lnTo>
                  <a:lnTo>
                    <a:pt x="238" y="121"/>
                  </a:lnTo>
                  <a:lnTo>
                    <a:pt x="239" y="121"/>
                  </a:lnTo>
                  <a:lnTo>
                    <a:pt x="243" y="119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2"/>
                  </a:lnTo>
                  <a:lnTo>
                    <a:pt x="244" y="122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6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49" y="129"/>
                  </a:lnTo>
                  <a:lnTo>
                    <a:pt x="247" y="132"/>
                  </a:lnTo>
                  <a:lnTo>
                    <a:pt x="246" y="132"/>
                  </a:lnTo>
                  <a:lnTo>
                    <a:pt x="239" y="135"/>
                  </a:lnTo>
                  <a:lnTo>
                    <a:pt x="238" y="135"/>
                  </a:lnTo>
                  <a:lnTo>
                    <a:pt x="235" y="135"/>
                  </a:lnTo>
                  <a:lnTo>
                    <a:pt x="233" y="137"/>
                  </a:lnTo>
                  <a:lnTo>
                    <a:pt x="232" y="137"/>
                  </a:lnTo>
                  <a:lnTo>
                    <a:pt x="228" y="137"/>
                  </a:lnTo>
                  <a:lnTo>
                    <a:pt x="224" y="137"/>
                  </a:lnTo>
                  <a:lnTo>
                    <a:pt x="219" y="137"/>
                  </a:lnTo>
                  <a:lnTo>
                    <a:pt x="216" y="135"/>
                  </a:lnTo>
                  <a:lnTo>
                    <a:pt x="211" y="133"/>
                  </a:lnTo>
                  <a:lnTo>
                    <a:pt x="209" y="135"/>
                  </a:lnTo>
                  <a:lnTo>
                    <a:pt x="208" y="135"/>
                  </a:lnTo>
                  <a:lnTo>
                    <a:pt x="200" y="135"/>
                  </a:lnTo>
                  <a:lnTo>
                    <a:pt x="200" y="133"/>
                  </a:lnTo>
                  <a:lnTo>
                    <a:pt x="200" y="133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198" y="130"/>
                  </a:lnTo>
                  <a:lnTo>
                    <a:pt x="194" y="129"/>
                  </a:lnTo>
                  <a:lnTo>
                    <a:pt x="191" y="129"/>
                  </a:lnTo>
                  <a:lnTo>
                    <a:pt x="187" y="129"/>
                  </a:lnTo>
                  <a:lnTo>
                    <a:pt x="186" y="129"/>
                  </a:lnTo>
                  <a:lnTo>
                    <a:pt x="184" y="127"/>
                  </a:lnTo>
                  <a:lnTo>
                    <a:pt x="183" y="127"/>
                  </a:lnTo>
                  <a:lnTo>
                    <a:pt x="183" y="126"/>
                  </a:lnTo>
                  <a:lnTo>
                    <a:pt x="183" y="126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1" y="122"/>
                  </a:lnTo>
                  <a:lnTo>
                    <a:pt x="179" y="121"/>
                  </a:lnTo>
                  <a:lnTo>
                    <a:pt x="178" y="121"/>
                  </a:lnTo>
                  <a:lnTo>
                    <a:pt x="176" y="122"/>
                  </a:lnTo>
                  <a:lnTo>
                    <a:pt x="175" y="124"/>
                  </a:lnTo>
                  <a:lnTo>
                    <a:pt x="173" y="127"/>
                  </a:lnTo>
                  <a:lnTo>
                    <a:pt x="172" y="129"/>
                  </a:lnTo>
                  <a:lnTo>
                    <a:pt x="168" y="132"/>
                  </a:lnTo>
                  <a:lnTo>
                    <a:pt x="167" y="132"/>
                  </a:lnTo>
                  <a:lnTo>
                    <a:pt x="161" y="133"/>
                  </a:lnTo>
                  <a:lnTo>
                    <a:pt x="153" y="133"/>
                  </a:lnTo>
                  <a:lnTo>
                    <a:pt x="151" y="135"/>
                  </a:lnTo>
                  <a:lnTo>
                    <a:pt x="148" y="137"/>
                  </a:lnTo>
                  <a:lnTo>
                    <a:pt x="145" y="138"/>
                  </a:lnTo>
                  <a:lnTo>
                    <a:pt x="137" y="140"/>
                  </a:lnTo>
                  <a:lnTo>
                    <a:pt x="131" y="141"/>
                  </a:lnTo>
                  <a:lnTo>
                    <a:pt x="123" y="143"/>
                  </a:lnTo>
                  <a:lnTo>
                    <a:pt x="118" y="143"/>
                  </a:lnTo>
                  <a:lnTo>
                    <a:pt x="116" y="143"/>
                  </a:lnTo>
                  <a:lnTo>
                    <a:pt x="113" y="143"/>
                  </a:lnTo>
                  <a:lnTo>
                    <a:pt x="110" y="144"/>
                  </a:lnTo>
                  <a:lnTo>
                    <a:pt x="107" y="144"/>
                  </a:lnTo>
                  <a:lnTo>
                    <a:pt x="96" y="144"/>
                  </a:lnTo>
                  <a:lnTo>
                    <a:pt x="91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3"/>
                  </a:lnTo>
                  <a:lnTo>
                    <a:pt x="79" y="138"/>
                  </a:lnTo>
                  <a:lnTo>
                    <a:pt x="77" y="137"/>
                  </a:lnTo>
                  <a:lnTo>
                    <a:pt x="77" y="133"/>
                  </a:lnTo>
                  <a:lnTo>
                    <a:pt x="77" y="132"/>
                  </a:lnTo>
                  <a:lnTo>
                    <a:pt x="77" y="127"/>
                  </a:lnTo>
                  <a:lnTo>
                    <a:pt x="75" y="127"/>
                  </a:lnTo>
                  <a:lnTo>
                    <a:pt x="71" y="126"/>
                  </a:lnTo>
                  <a:lnTo>
                    <a:pt x="68" y="126"/>
                  </a:lnTo>
                  <a:lnTo>
                    <a:pt x="61" y="126"/>
                  </a:lnTo>
                  <a:lnTo>
                    <a:pt x="55" y="126"/>
                  </a:lnTo>
                  <a:lnTo>
                    <a:pt x="49" y="126"/>
                  </a:lnTo>
                  <a:lnTo>
                    <a:pt x="45" y="124"/>
                  </a:lnTo>
                  <a:lnTo>
                    <a:pt x="41" y="124"/>
                  </a:lnTo>
                  <a:lnTo>
                    <a:pt x="36" y="121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34" y="119"/>
                  </a:lnTo>
                  <a:lnTo>
                    <a:pt x="33" y="118"/>
                  </a:lnTo>
                  <a:lnTo>
                    <a:pt x="28" y="115"/>
                  </a:lnTo>
                  <a:lnTo>
                    <a:pt x="27" y="111"/>
                  </a:lnTo>
                  <a:lnTo>
                    <a:pt x="27" y="111"/>
                  </a:lnTo>
                  <a:lnTo>
                    <a:pt x="27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7" y="104"/>
                  </a:lnTo>
                  <a:lnTo>
                    <a:pt x="27" y="104"/>
                  </a:lnTo>
                  <a:lnTo>
                    <a:pt x="34" y="102"/>
                  </a:lnTo>
                  <a:lnTo>
                    <a:pt x="50" y="100"/>
                  </a:lnTo>
                  <a:lnTo>
                    <a:pt x="63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7" y="100"/>
                  </a:lnTo>
                  <a:lnTo>
                    <a:pt x="83" y="100"/>
                  </a:lnTo>
                  <a:lnTo>
                    <a:pt x="91" y="100"/>
                  </a:lnTo>
                  <a:lnTo>
                    <a:pt x="93" y="100"/>
                  </a:lnTo>
                  <a:lnTo>
                    <a:pt x="97" y="100"/>
                  </a:lnTo>
                  <a:lnTo>
                    <a:pt x="97" y="99"/>
                  </a:lnTo>
                  <a:lnTo>
                    <a:pt x="104" y="100"/>
                  </a:lnTo>
                  <a:lnTo>
                    <a:pt x="105" y="99"/>
                  </a:lnTo>
                  <a:lnTo>
                    <a:pt x="105" y="99"/>
                  </a:lnTo>
                  <a:lnTo>
                    <a:pt x="105" y="97"/>
                  </a:lnTo>
                  <a:lnTo>
                    <a:pt x="99" y="96"/>
                  </a:lnTo>
                  <a:lnTo>
                    <a:pt x="85" y="91"/>
                  </a:lnTo>
                  <a:lnTo>
                    <a:pt x="80" y="89"/>
                  </a:lnTo>
                  <a:lnTo>
                    <a:pt x="75" y="89"/>
                  </a:lnTo>
                  <a:lnTo>
                    <a:pt x="72" y="88"/>
                  </a:lnTo>
                  <a:lnTo>
                    <a:pt x="69" y="89"/>
                  </a:lnTo>
                  <a:lnTo>
                    <a:pt x="68" y="89"/>
                  </a:lnTo>
                  <a:lnTo>
                    <a:pt x="63" y="89"/>
                  </a:lnTo>
                  <a:lnTo>
                    <a:pt x="60" y="91"/>
                  </a:lnTo>
                  <a:lnTo>
                    <a:pt x="53" y="91"/>
                  </a:lnTo>
                  <a:lnTo>
                    <a:pt x="42" y="91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8" y="91"/>
                  </a:lnTo>
                  <a:lnTo>
                    <a:pt x="28" y="91"/>
                  </a:lnTo>
                  <a:lnTo>
                    <a:pt x="20" y="91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9" y="80"/>
                  </a:lnTo>
                  <a:lnTo>
                    <a:pt x="11" y="80"/>
                  </a:lnTo>
                  <a:lnTo>
                    <a:pt x="16" y="77"/>
                  </a:lnTo>
                  <a:lnTo>
                    <a:pt x="17" y="77"/>
                  </a:lnTo>
                  <a:lnTo>
                    <a:pt x="23" y="75"/>
                  </a:lnTo>
                  <a:lnTo>
                    <a:pt x="31" y="74"/>
                  </a:lnTo>
                  <a:lnTo>
                    <a:pt x="36" y="72"/>
                  </a:lnTo>
                  <a:lnTo>
                    <a:pt x="39" y="70"/>
                  </a:lnTo>
                  <a:lnTo>
                    <a:pt x="42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4" y="67"/>
                  </a:lnTo>
                  <a:lnTo>
                    <a:pt x="47" y="67"/>
                  </a:lnTo>
                  <a:lnTo>
                    <a:pt x="50" y="69"/>
                  </a:lnTo>
                  <a:lnTo>
                    <a:pt x="52" y="67"/>
                  </a:lnTo>
                  <a:lnTo>
                    <a:pt x="53" y="67"/>
                  </a:lnTo>
                  <a:lnTo>
                    <a:pt x="52" y="67"/>
                  </a:lnTo>
                  <a:lnTo>
                    <a:pt x="49" y="66"/>
                  </a:lnTo>
                  <a:lnTo>
                    <a:pt x="31" y="69"/>
                  </a:lnTo>
                  <a:lnTo>
                    <a:pt x="23" y="69"/>
                  </a:lnTo>
                  <a:lnTo>
                    <a:pt x="19" y="70"/>
                  </a:lnTo>
                  <a:lnTo>
                    <a:pt x="16" y="70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2" y="67"/>
                  </a:lnTo>
                  <a:lnTo>
                    <a:pt x="16" y="66"/>
                  </a:lnTo>
                  <a:lnTo>
                    <a:pt x="17" y="63"/>
                  </a:lnTo>
                  <a:lnTo>
                    <a:pt x="16" y="63"/>
                  </a:lnTo>
                  <a:lnTo>
                    <a:pt x="9" y="64"/>
                  </a:lnTo>
                  <a:lnTo>
                    <a:pt x="6" y="63"/>
                  </a:lnTo>
                  <a:lnTo>
                    <a:pt x="1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6" y="50"/>
                  </a:lnTo>
                  <a:lnTo>
                    <a:pt x="9" y="48"/>
                  </a:lnTo>
                  <a:lnTo>
                    <a:pt x="11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2"/>
                  </a:lnTo>
                  <a:lnTo>
                    <a:pt x="8" y="40"/>
                  </a:lnTo>
                  <a:lnTo>
                    <a:pt x="9" y="39"/>
                  </a:lnTo>
                  <a:lnTo>
                    <a:pt x="12" y="36"/>
                  </a:lnTo>
                  <a:lnTo>
                    <a:pt x="20" y="31"/>
                  </a:lnTo>
                  <a:lnTo>
                    <a:pt x="25" y="29"/>
                  </a:lnTo>
                  <a:lnTo>
                    <a:pt x="28" y="28"/>
                  </a:lnTo>
                  <a:lnTo>
                    <a:pt x="34" y="25"/>
                  </a:lnTo>
                  <a:lnTo>
                    <a:pt x="49" y="20"/>
                  </a:lnTo>
                  <a:lnTo>
                    <a:pt x="63" y="17"/>
                  </a:lnTo>
                  <a:close/>
                  <a:moveTo>
                    <a:pt x="197" y="4"/>
                  </a:moveTo>
                  <a:lnTo>
                    <a:pt x="200" y="6"/>
                  </a:lnTo>
                  <a:lnTo>
                    <a:pt x="205" y="9"/>
                  </a:lnTo>
                  <a:lnTo>
                    <a:pt x="206" y="9"/>
                  </a:lnTo>
                  <a:lnTo>
                    <a:pt x="206" y="9"/>
                  </a:lnTo>
                  <a:lnTo>
                    <a:pt x="208" y="11"/>
                  </a:lnTo>
                  <a:lnTo>
                    <a:pt x="208" y="12"/>
                  </a:lnTo>
                  <a:lnTo>
                    <a:pt x="208" y="14"/>
                  </a:lnTo>
                  <a:lnTo>
                    <a:pt x="208" y="17"/>
                  </a:lnTo>
                  <a:lnTo>
                    <a:pt x="208" y="18"/>
                  </a:lnTo>
                  <a:lnTo>
                    <a:pt x="205" y="22"/>
                  </a:lnTo>
                  <a:lnTo>
                    <a:pt x="202" y="25"/>
                  </a:lnTo>
                  <a:lnTo>
                    <a:pt x="202" y="25"/>
                  </a:lnTo>
                  <a:lnTo>
                    <a:pt x="202" y="26"/>
                  </a:lnTo>
                  <a:lnTo>
                    <a:pt x="198" y="28"/>
                  </a:lnTo>
                  <a:lnTo>
                    <a:pt x="198" y="28"/>
                  </a:lnTo>
                  <a:lnTo>
                    <a:pt x="197" y="29"/>
                  </a:lnTo>
                  <a:lnTo>
                    <a:pt x="195" y="28"/>
                  </a:lnTo>
                  <a:lnTo>
                    <a:pt x="194" y="26"/>
                  </a:lnTo>
                  <a:lnTo>
                    <a:pt x="191" y="23"/>
                  </a:lnTo>
                  <a:lnTo>
                    <a:pt x="186" y="22"/>
                  </a:lnTo>
                  <a:lnTo>
                    <a:pt x="186" y="20"/>
                  </a:lnTo>
                  <a:lnTo>
                    <a:pt x="184" y="18"/>
                  </a:lnTo>
                  <a:lnTo>
                    <a:pt x="179" y="15"/>
                  </a:lnTo>
                  <a:lnTo>
                    <a:pt x="176" y="14"/>
                  </a:lnTo>
                  <a:lnTo>
                    <a:pt x="175" y="14"/>
                  </a:lnTo>
                  <a:lnTo>
                    <a:pt x="173" y="12"/>
                  </a:lnTo>
                  <a:lnTo>
                    <a:pt x="175" y="9"/>
                  </a:lnTo>
                  <a:lnTo>
                    <a:pt x="178" y="7"/>
                  </a:lnTo>
                  <a:lnTo>
                    <a:pt x="178" y="7"/>
                  </a:lnTo>
                  <a:lnTo>
                    <a:pt x="183" y="6"/>
                  </a:lnTo>
                  <a:lnTo>
                    <a:pt x="194" y="6"/>
                  </a:lnTo>
                  <a:lnTo>
                    <a:pt x="197" y="4"/>
                  </a:lnTo>
                  <a:close/>
                  <a:moveTo>
                    <a:pt x="555" y="4"/>
                  </a:moveTo>
                  <a:lnTo>
                    <a:pt x="558" y="6"/>
                  </a:lnTo>
                  <a:lnTo>
                    <a:pt x="561" y="7"/>
                  </a:lnTo>
                  <a:lnTo>
                    <a:pt x="564" y="7"/>
                  </a:lnTo>
                  <a:lnTo>
                    <a:pt x="571" y="7"/>
                  </a:lnTo>
                  <a:lnTo>
                    <a:pt x="572" y="9"/>
                  </a:lnTo>
                  <a:lnTo>
                    <a:pt x="588" y="7"/>
                  </a:lnTo>
                  <a:lnTo>
                    <a:pt x="591" y="9"/>
                  </a:lnTo>
                  <a:lnTo>
                    <a:pt x="601" y="12"/>
                  </a:lnTo>
                  <a:lnTo>
                    <a:pt x="604" y="12"/>
                  </a:lnTo>
                  <a:lnTo>
                    <a:pt x="605" y="14"/>
                  </a:lnTo>
                  <a:lnTo>
                    <a:pt x="607" y="15"/>
                  </a:lnTo>
                  <a:lnTo>
                    <a:pt x="607" y="17"/>
                  </a:lnTo>
                  <a:lnTo>
                    <a:pt x="610" y="18"/>
                  </a:lnTo>
                  <a:lnTo>
                    <a:pt x="612" y="20"/>
                  </a:lnTo>
                  <a:lnTo>
                    <a:pt x="612" y="20"/>
                  </a:lnTo>
                  <a:lnTo>
                    <a:pt x="613" y="22"/>
                  </a:lnTo>
                  <a:lnTo>
                    <a:pt x="615" y="23"/>
                  </a:lnTo>
                  <a:lnTo>
                    <a:pt x="616" y="23"/>
                  </a:lnTo>
                  <a:lnTo>
                    <a:pt x="616" y="25"/>
                  </a:lnTo>
                  <a:lnTo>
                    <a:pt x="616" y="26"/>
                  </a:lnTo>
                  <a:lnTo>
                    <a:pt x="618" y="28"/>
                  </a:lnTo>
                  <a:lnTo>
                    <a:pt x="619" y="29"/>
                  </a:lnTo>
                  <a:lnTo>
                    <a:pt x="619" y="29"/>
                  </a:lnTo>
                  <a:lnTo>
                    <a:pt x="618" y="31"/>
                  </a:lnTo>
                  <a:lnTo>
                    <a:pt x="615" y="31"/>
                  </a:lnTo>
                  <a:lnTo>
                    <a:pt x="607" y="31"/>
                  </a:lnTo>
                  <a:lnTo>
                    <a:pt x="594" y="29"/>
                  </a:lnTo>
                  <a:lnTo>
                    <a:pt x="588" y="29"/>
                  </a:lnTo>
                  <a:lnTo>
                    <a:pt x="585" y="31"/>
                  </a:lnTo>
                  <a:lnTo>
                    <a:pt x="575" y="33"/>
                  </a:lnTo>
                  <a:lnTo>
                    <a:pt x="574" y="33"/>
                  </a:lnTo>
                  <a:lnTo>
                    <a:pt x="571" y="33"/>
                  </a:lnTo>
                  <a:lnTo>
                    <a:pt x="566" y="31"/>
                  </a:lnTo>
                  <a:lnTo>
                    <a:pt x="564" y="29"/>
                  </a:lnTo>
                  <a:lnTo>
                    <a:pt x="564" y="29"/>
                  </a:lnTo>
                  <a:lnTo>
                    <a:pt x="563" y="26"/>
                  </a:lnTo>
                  <a:lnTo>
                    <a:pt x="561" y="25"/>
                  </a:lnTo>
                  <a:lnTo>
                    <a:pt x="561" y="22"/>
                  </a:lnTo>
                  <a:lnTo>
                    <a:pt x="561" y="20"/>
                  </a:lnTo>
                  <a:lnTo>
                    <a:pt x="560" y="20"/>
                  </a:lnTo>
                  <a:lnTo>
                    <a:pt x="555" y="18"/>
                  </a:lnTo>
                  <a:lnTo>
                    <a:pt x="553" y="18"/>
                  </a:lnTo>
                  <a:lnTo>
                    <a:pt x="552" y="17"/>
                  </a:lnTo>
                  <a:lnTo>
                    <a:pt x="552" y="15"/>
                  </a:lnTo>
                  <a:lnTo>
                    <a:pt x="552" y="15"/>
                  </a:lnTo>
                  <a:lnTo>
                    <a:pt x="552" y="14"/>
                  </a:lnTo>
                  <a:lnTo>
                    <a:pt x="552" y="14"/>
                  </a:lnTo>
                  <a:lnTo>
                    <a:pt x="553" y="14"/>
                  </a:lnTo>
                  <a:lnTo>
                    <a:pt x="552" y="12"/>
                  </a:lnTo>
                  <a:lnTo>
                    <a:pt x="552" y="11"/>
                  </a:lnTo>
                  <a:lnTo>
                    <a:pt x="550" y="7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5" y="4"/>
                  </a:lnTo>
                  <a:close/>
                  <a:moveTo>
                    <a:pt x="471" y="3"/>
                  </a:moveTo>
                  <a:lnTo>
                    <a:pt x="478" y="3"/>
                  </a:lnTo>
                  <a:lnTo>
                    <a:pt x="490" y="4"/>
                  </a:lnTo>
                  <a:lnTo>
                    <a:pt x="490" y="4"/>
                  </a:lnTo>
                  <a:lnTo>
                    <a:pt x="492" y="6"/>
                  </a:lnTo>
                  <a:lnTo>
                    <a:pt x="492" y="6"/>
                  </a:lnTo>
                  <a:lnTo>
                    <a:pt x="492" y="7"/>
                  </a:lnTo>
                  <a:lnTo>
                    <a:pt x="489" y="9"/>
                  </a:lnTo>
                  <a:lnTo>
                    <a:pt x="484" y="12"/>
                  </a:lnTo>
                  <a:lnTo>
                    <a:pt x="481" y="14"/>
                  </a:lnTo>
                  <a:lnTo>
                    <a:pt x="476" y="18"/>
                  </a:lnTo>
                  <a:lnTo>
                    <a:pt x="476" y="18"/>
                  </a:lnTo>
                  <a:lnTo>
                    <a:pt x="470" y="28"/>
                  </a:lnTo>
                  <a:lnTo>
                    <a:pt x="468" y="29"/>
                  </a:lnTo>
                  <a:lnTo>
                    <a:pt x="468" y="29"/>
                  </a:lnTo>
                  <a:lnTo>
                    <a:pt x="466" y="33"/>
                  </a:lnTo>
                  <a:lnTo>
                    <a:pt x="466" y="34"/>
                  </a:lnTo>
                  <a:lnTo>
                    <a:pt x="468" y="36"/>
                  </a:lnTo>
                  <a:lnTo>
                    <a:pt x="471" y="39"/>
                  </a:lnTo>
                  <a:lnTo>
                    <a:pt x="471" y="40"/>
                  </a:lnTo>
                  <a:lnTo>
                    <a:pt x="471" y="42"/>
                  </a:lnTo>
                  <a:lnTo>
                    <a:pt x="471" y="47"/>
                  </a:lnTo>
                  <a:lnTo>
                    <a:pt x="471" y="48"/>
                  </a:lnTo>
                  <a:lnTo>
                    <a:pt x="471" y="50"/>
                  </a:lnTo>
                  <a:lnTo>
                    <a:pt x="473" y="53"/>
                  </a:lnTo>
                  <a:lnTo>
                    <a:pt x="473" y="56"/>
                  </a:lnTo>
                  <a:lnTo>
                    <a:pt x="476" y="59"/>
                  </a:lnTo>
                  <a:lnTo>
                    <a:pt x="481" y="64"/>
                  </a:lnTo>
                  <a:lnTo>
                    <a:pt x="484" y="66"/>
                  </a:lnTo>
                  <a:lnTo>
                    <a:pt x="487" y="67"/>
                  </a:lnTo>
                  <a:lnTo>
                    <a:pt x="490" y="70"/>
                  </a:lnTo>
                  <a:lnTo>
                    <a:pt x="490" y="70"/>
                  </a:lnTo>
                  <a:lnTo>
                    <a:pt x="489" y="72"/>
                  </a:lnTo>
                  <a:lnTo>
                    <a:pt x="485" y="75"/>
                  </a:lnTo>
                  <a:lnTo>
                    <a:pt x="481" y="75"/>
                  </a:lnTo>
                  <a:lnTo>
                    <a:pt x="478" y="77"/>
                  </a:lnTo>
                  <a:lnTo>
                    <a:pt x="474" y="78"/>
                  </a:lnTo>
                  <a:lnTo>
                    <a:pt x="470" y="80"/>
                  </a:lnTo>
                  <a:lnTo>
                    <a:pt x="468" y="80"/>
                  </a:lnTo>
                  <a:lnTo>
                    <a:pt x="468" y="81"/>
                  </a:lnTo>
                  <a:lnTo>
                    <a:pt x="471" y="80"/>
                  </a:lnTo>
                  <a:lnTo>
                    <a:pt x="474" y="80"/>
                  </a:lnTo>
                  <a:lnTo>
                    <a:pt x="479" y="77"/>
                  </a:lnTo>
                  <a:lnTo>
                    <a:pt x="482" y="77"/>
                  </a:lnTo>
                  <a:lnTo>
                    <a:pt x="490" y="77"/>
                  </a:lnTo>
                  <a:lnTo>
                    <a:pt x="492" y="77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2" y="80"/>
                  </a:lnTo>
                  <a:lnTo>
                    <a:pt x="493" y="80"/>
                  </a:lnTo>
                  <a:lnTo>
                    <a:pt x="493" y="80"/>
                  </a:lnTo>
                  <a:lnTo>
                    <a:pt x="493" y="78"/>
                  </a:lnTo>
                  <a:lnTo>
                    <a:pt x="495" y="70"/>
                  </a:lnTo>
                  <a:lnTo>
                    <a:pt x="496" y="69"/>
                  </a:lnTo>
                  <a:lnTo>
                    <a:pt x="496" y="67"/>
                  </a:lnTo>
                  <a:lnTo>
                    <a:pt x="496" y="64"/>
                  </a:lnTo>
                  <a:lnTo>
                    <a:pt x="495" y="64"/>
                  </a:lnTo>
                  <a:lnTo>
                    <a:pt x="493" y="63"/>
                  </a:lnTo>
                  <a:lnTo>
                    <a:pt x="490" y="63"/>
                  </a:lnTo>
                  <a:lnTo>
                    <a:pt x="489" y="63"/>
                  </a:lnTo>
                  <a:lnTo>
                    <a:pt x="487" y="63"/>
                  </a:lnTo>
                  <a:lnTo>
                    <a:pt x="485" y="63"/>
                  </a:lnTo>
                  <a:lnTo>
                    <a:pt x="485" y="61"/>
                  </a:lnTo>
                  <a:lnTo>
                    <a:pt x="484" y="59"/>
                  </a:lnTo>
                  <a:lnTo>
                    <a:pt x="482" y="58"/>
                  </a:lnTo>
                  <a:lnTo>
                    <a:pt x="479" y="55"/>
                  </a:lnTo>
                  <a:lnTo>
                    <a:pt x="478" y="55"/>
                  </a:lnTo>
                  <a:lnTo>
                    <a:pt x="479" y="53"/>
                  </a:lnTo>
                  <a:lnTo>
                    <a:pt x="481" y="52"/>
                  </a:lnTo>
                  <a:lnTo>
                    <a:pt x="484" y="52"/>
                  </a:lnTo>
                  <a:lnTo>
                    <a:pt x="485" y="48"/>
                  </a:lnTo>
                  <a:lnTo>
                    <a:pt x="487" y="47"/>
                  </a:lnTo>
                  <a:lnTo>
                    <a:pt x="490" y="48"/>
                  </a:lnTo>
                  <a:lnTo>
                    <a:pt x="496" y="50"/>
                  </a:lnTo>
                  <a:lnTo>
                    <a:pt x="500" y="53"/>
                  </a:lnTo>
                  <a:lnTo>
                    <a:pt x="501" y="53"/>
                  </a:lnTo>
                  <a:lnTo>
                    <a:pt x="501" y="52"/>
                  </a:lnTo>
                  <a:lnTo>
                    <a:pt x="501" y="52"/>
                  </a:lnTo>
                  <a:lnTo>
                    <a:pt x="496" y="48"/>
                  </a:lnTo>
                  <a:lnTo>
                    <a:pt x="495" y="47"/>
                  </a:lnTo>
                  <a:lnTo>
                    <a:pt x="493" y="45"/>
                  </a:lnTo>
                  <a:lnTo>
                    <a:pt x="493" y="45"/>
                  </a:lnTo>
                  <a:lnTo>
                    <a:pt x="496" y="44"/>
                  </a:lnTo>
                  <a:lnTo>
                    <a:pt x="496" y="44"/>
                  </a:lnTo>
                  <a:lnTo>
                    <a:pt x="493" y="42"/>
                  </a:lnTo>
                  <a:lnTo>
                    <a:pt x="492" y="42"/>
                  </a:lnTo>
                  <a:lnTo>
                    <a:pt x="490" y="44"/>
                  </a:lnTo>
                  <a:lnTo>
                    <a:pt x="489" y="44"/>
                  </a:lnTo>
                  <a:lnTo>
                    <a:pt x="485" y="42"/>
                  </a:lnTo>
                  <a:lnTo>
                    <a:pt x="485" y="42"/>
                  </a:lnTo>
                  <a:lnTo>
                    <a:pt x="484" y="40"/>
                  </a:lnTo>
                  <a:lnTo>
                    <a:pt x="482" y="39"/>
                  </a:lnTo>
                  <a:lnTo>
                    <a:pt x="482" y="37"/>
                  </a:lnTo>
                  <a:lnTo>
                    <a:pt x="482" y="36"/>
                  </a:lnTo>
                  <a:lnTo>
                    <a:pt x="482" y="34"/>
                  </a:lnTo>
                  <a:lnTo>
                    <a:pt x="482" y="33"/>
                  </a:lnTo>
                  <a:lnTo>
                    <a:pt x="482" y="31"/>
                  </a:lnTo>
                  <a:lnTo>
                    <a:pt x="482" y="31"/>
                  </a:lnTo>
                  <a:lnTo>
                    <a:pt x="484" y="28"/>
                  </a:lnTo>
                  <a:lnTo>
                    <a:pt x="485" y="28"/>
                  </a:lnTo>
                  <a:lnTo>
                    <a:pt x="487" y="28"/>
                  </a:lnTo>
                  <a:lnTo>
                    <a:pt x="492" y="28"/>
                  </a:lnTo>
                  <a:lnTo>
                    <a:pt x="501" y="33"/>
                  </a:lnTo>
                  <a:lnTo>
                    <a:pt x="501" y="31"/>
                  </a:lnTo>
                  <a:lnTo>
                    <a:pt x="490" y="26"/>
                  </a:lnTo>
                  <a:lnTo>
                    <a:pt x="485" y="25"/>
                  </a:lnTo>
                  <a:lnTo>
                    <a:pt x="484" y="23"/>
                  </a:lnTo>
                  <a:lnTo>
                    <a:pt x="490" y="17"/>
                  </a:lnTo>
                  <a:lnTo>
                    <a:pt x="496" y="15"/>
                  </a:lnTo>
                  <a:lnTo>
                    <a:pt x="500" y="14"/>
                  </a:lnTo>
                  <a:lnTo>
                    <a:pt x="504" y="14"/>
                  </a:lnTo>
                  <a:lnTo>
                    <a:pt x="509" y="15"/>
                  </a:lnTo>
                  <a:lnTo>
                    <a:pt x="509" y="15"/>
                  </a:lnTo>
                  <a:lnTo>
                    <a:pt x="506" y="12"/>
                  </a:lnTo>
                  <a:lnTo>
                    <a:pt x="507" y="12"/>
                  </a:lnTo>
                  <a:lnTo>
                    <a:pt x="509" y="11"/>
                  </a:lnTo>
                  <a:lnTo>
                    <a:pt x="514" y="9"/>
                  </a:lnTo>
                  <a:lnTo>
                    <a:pt x="520" y="7"/>
                  </a:lnTo>
                  <a:lnTo>
                    <a:pt x="520" y="7"/>
                  </a:lnTo>
                  <a:lnTo>
                    <a:pt x="522" y="6"/>
                  </a:lnTo>
                  <a:lnTo>
                    <a:pt x="525" y="6"/>
                  </a:lnTo>
                  <a:lnTo>
                    <a:pt x="531" y="6"/>
                  </a:lnTo>
                  <a:lnTo>
                    <a:pt x="536" y="6"/>
                  </a:lnTo>
                  <a:lnTo>
                    <a:pt x="541" y="7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4"/>
                  </a:lnTo>
                  <a:lnTo>
                    <a:pt x="547" y="18"/>
                  </a:lnTo>
                  <a:lnTo>
                    <a:pt x="548" y="20"/>
                  </a:lnTo>
                  <a:lnTo>
                    <a:pt x="552" y="20"/>
                  </a:lnTo>
                  <a:lnTo>
                    <a:pt x="553" y="22"/>
                  </a:lnTo>
                  <a:lnTo>
                    <a:pt x="555" y="23"/>
                  </a:lnTo>
                  <a:lnTo>
                    <a:pt x="555" y="25"/>
                  </a:lnTo>
                  <a:lnTo>
                    <a:pt x="555" y="26"/>
                  </a:lnTo>
                  <a:lnTo>
                    <a:pt x="555" y="28"/>
                  </a:lnTo>
                  <a:lnTo>
                    <a:pt x="556" y="31"/>
                  </a:lnTo>
                  <a:lnTo>
                    <a:pt x="556" y="31"/>
                  </a:lnTo>
                  <a:lnTo>
                    <a:pt x="560" y="33"/>
                  </a:lnTo>
                  <a:lnTo>
                    <a:pt x="560" y="34"/>
                  </a:lnTo>
                  <a:lnTo>
                    <a:pt x="558" y="34"/>
                  </a:lnTo>
                  <a:lnTo>
                    <a:pt x="556" y="36"/>
                  </a:lnTo>
                  <a:lnTo>
                    <a:pt x="553" y="39"/>
                  </a:lnTo>
                  <a:lnTo>
                    <a:pt x="548" y="42"/>
                  </a:lnTo>
                  <a:lnTo>
                    <a:pt x="545" y="45"/>
                  </a:lnTo>
                  <a:lnTo>
                    <a:pt x="545" y="47"/>
                  </a:lnTo>
                  <a:lnTo>
                    <a:pt x="552" y="42"/>
                  </a:lnTo>
                  <a:lnTo>
                    <a:pt x="555" y="42"/>
                  </a:lnTo>
                  <a:lnTo>
                    <a:pt x="555" y="42"/>
                  </a:lnTo>
                  <a:lnTo>
                    <a:pt x="553" y="45"/>
                  </a:lnTo>
                  <a:lnTo>
                    <a:pt x="552" y="47"/>
                  </a:lnTo>
                  <a:lnTo>
                    <a:pt x="550" y="48"/>
                  </a:lnTo>
                  <a:lnTo>
                    <a:pt x="550" y="48"/>
                  </a:lnTo>
                  <a:lnTo>
                    <a:pt x="553" y="52"/>
                  </a:lnTo>
                  <a:lnTo>
                    <a:pt x="553" y="52"/>
                  </a:lnTo>
                  <a:lnTo>
                    <a:pt x="552" y="52"/>
                  </a:lnTo>
                  <a:lnTo>
                    <a:pt x="550" y="52"/>
                  </a:lnTo>
                  <a:lnTo>
                    <a:pt x="550" y="52"/>
                  </a:lnTo>
                  <a:lnTo>
                    <a:pt x="550" y="53"/>
                  </a:lnTo>
                  <a:lnTo>
                    <a:pt x="550" y="53"/>
                  </a:lnTo>
                  <a:lnTo>
                    <a:pt x="550" y="55"/>
                  </a:lnTo>
                  <a:lnTo>
                    <a:pt x="550" y="55"/>
                  </a:lnTo>
                  <a:lnTo>
                    <a:pt x="550" y="56"/>
                  </a:lnTo>
                  <a:lnTo>
                    <a:pt x="550" y="56"/>
                  </a:lnTo>
                  <a:lnTo>
                    <a:pt x="552" y="56"/>
                  </a:lnTo>
                  <a:lnTo>
                    <a:pt x="552" y="56"/>
                  </a:lnTo>
                  <a:lnTo>
                    <a:pt x="553" y="55"/>
                  </a:lnTo>
                  <a:lnTo>
                    <a:pt x="558" y="50"/>
                  </a:lnTo>
                  <a:lnTo>
                    <a:pt x="561" y="48"/>
                  </a:lnTo>
                  <a:lnTo>
                    <a:pt x="561" y="48"/>
                  </a:lnTo>
                  <a:lnTo>
                    <a:pt x="564" y="48"/>
                  </a:lnTo>
                  <a:lnTo>
                    <a:pt x="564" y="48"/>
                  </a:lnTo>
                  <a:lnTo>
                    <a:pt x="563" y="45"/>
                  </a:lnTo>
                  <a:lnTo>
                    <a:pt x="561" y="45"/>
                  </a:lnTo>
                  <a:lnTo>
                    <a:pt x="563" y="44"/>
                  </a:lnTo>
                  <a:lnTo>
                    <a:pt x="563" y="44"/>
                  </a:lnTo>
                  <a:lnTo>
                    <a:pt x="564" y="42"/>
                  </a:lnTo>
                  <a:lnTo>
                    <a:pt x="566" y="42"/>
                  </a:lnTo>
                  <a:lnTo>
                    <a:pt x="566" y="42"/>
                  </a:lnTo>
                  <a:lnTo>
                    <a:pt x="567" y="44"/>
                  </a:lnTo>
                  <a:lnTo>
                    <a:pt x="569" y="45"/>
                  </a:lnTo>
                  <a:lnTo>
                    <a:pt x="569" y="45"/>
                  </a:lnTo>
                  <a:lnTo>
                    <a:pt x="572" y="45"/>
                  </a:lnTo>
                  <a:lnTo>
                    <a:pt x="574" y="44"/>
                  </a:lnTo>
                  <a:lnTo>
                    <a:pt x="575" y="44"/>
                  </a:lnTo>
                  <a:lnTo>
                    <a:pt x="578" y="47"/>
                  </a:lnTo>
                  <a:lnTo>
                    <a:pt x="577" y="48"/>
                  </a:lnTo>
                  <a:lnTo>
                    <a:pt x="577" y="52"/>
                  </a:lnTo>
                  <a:lnTo>
                    <a:pt x="577" y="53"/>
                  </a:lnTo>
                  <a:lnTo>
                    <a:pt x="582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2" y="55"/>
                  </a:lnTo>
                  <a:lnTo>
                    <a:pt x="580" y="53"/>
                  </a:lnTo>
                  <a:lnTo>
                    <a:pt x="580" y="52"/>
                  </a:lnTo>
                  <a:lnTo>
                    <a:pt x="580" y="47"/>
                  </a:lnTo>
                  <a:lnTo>
                    <a:pt x="582" y="44"/>
                  </a:lnTo>
                  <a:lnTo>
                    <a:pt x="583" y="45"/>
                  </a:lnTo>
                  <a:lnTo>
                    <a:pt x="586" y="47"/>
                  </a:lnTo>
                  <a:lnTo>
                    <a:pt x="588" y="47"/>
                  </a:lnTo>
                  <a:lnTo>
                    <a:pt x="591" y="47"/>
                  </a:lnTo>
                  <a:lnTo>
                    <a:pt x="596" y="48"/>
                  </a:lnTo>
                  <a:lnTo>
                    <a:pt x="599" y="48"/>
                  </a:lnTo>
                  <a:lnTo>
                    <a:pt x="599" y="48"/>
                  </a:lnTo>
                  <a:lnTo>
                    <a:pt x="597" y="47"/>
                  </a:lnTo>
                  <a:lnTo>
                    <a:pt x="593" y="45"/>
                  </a:lnTo>
                  <a:lnTo>
                    <a:pt x="588" y="44"/>
                  </a:lnTo>
                  <a:lnTo>
                    <a:pt x="586" y="42"/>
                  </a:lnTo>
                  <a:lnTo>
                    <a:pt x="585" y="40"/>
                  </a:lnTo>
                  <a:lnTo>
                    <a:pt x="585" y="40"/>
                  </a:lnTo>
                  <a:lnTo>
                    <a:pt x="586" y="39"/>
                  </a:lnTo>
                  <a:lnTo>
                    <a:pt x="586" y="39"/>
                  </a:lnTo>
                  <a:lnTo>
                    <a:pt x="588" y="37"/>
                  </a:lnTo>
                  <a:lnTo>
                    <a:pt x="593" y="36"/>
                  </a:lnTo>
                  <a:lnTo>
                    <a:pt x="596" y="34"/>
                  </a:lnTo>
                  <a:lnTo>
                    <a:pt x="599" y="34"/>
                  </a:lnTo>
                  <a:lnTo>
                    <a:pt x="604" y="34"/>
                  </a:lnTo>
                  <a:lnTo>
                    <a:pt x="608" y="34"/>
                  </a:lnTo>
                  <a:lnTo>
                    <a:pt x="612" y="34"/>
                  </a:lnTo>
                  <a:lnTo>
                    <a:pt x="615" y="36"/>
                  </a:lnTo>
                  <a:lnTo>
                    <a:pt x="618" y="39"/>
                  </a:lnTo>
                  <a:lnTo>
                    <a:pt x="619" y="39"/>
                  </a:lnTo>
                  <a:lnTo>
                    <a:pt x="621" y="39"/>
                  </a:lnTo>
                  <a:lnTo>
                    <a:pt x="624" y="37"/>
                  </a:lnTo>
                  <a:lnTo>
                    <a:pt x="626" y="39"/>
                  </a:lnTo>
                  <a:lnTo>
                    <a:pt x="632" y="40"/>
                  </a:lnTo>
                  <a:lnTo>
                    <a:pt x="634" y="42"/>
                  </a:lnTo>
                  <a:lnTo>
                    <a:pt x="634" y="44"/>
                  </a:lnTo>
                  <a:lnTo>
                    <a:pt x="635" y="45"/>
                  </a:lnTo>
                  <a:lnTo>
                    <a:pt x="635" y="47"/>
                  </a:lnTo>
                  <a:lnTo>
                    <a:pt x="635" y="48"/>
                  </a:lnTo>
                  <a:lnTo>
                    <a:pt x="630" y="53"/>
                  </a:lnTo>
                  <a:lnTo>
                    <a:pt x="627" y="53"/>
                  </a:lnTo>
                  <a:lnTo>
                    <a:pt x="626" y="56"/>
                  </a:lnTo>
                  <a:lnTo>
                    <a:pt x="624" y="59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4" y="61"/>
                  </a:lnTo>
                  <a:lnTo>
                    <a:pt x="626" y="58"/>
                  </a:lnTo>
                  <a:lnTo>
                    <a:pt x="627" y="56"/>
                  </a:lnTo>
                  <a:lnTo>
                    <a:pt x="629" y="55"/>
                  </a:lnTo>
                  <a:lnTo>
                    <a:pt x="634" y="52"/>
                  </a:lnTo>
                  <a:lnTo>
                    <a:pt x="637" y="52"/>
                  </a:lnTo>
                  <a:lnTo>
                    <a:pt x="640" y="52"/>
                  </a:lnTo>
                  <a:lnTo>
                    <a:pt x="643" y="52"/>
                  </a:lnTo>
                  <a:lnTo>
                    <a:pt x="645" y="52"/>
                  </a:lnTo>
                  <a:lnTo>
                    <a:pt x="646" y="53"/>
                  </a:lnTo>
                  <a:lnTo>
                    <a:pt x="646" y="53"/>
                  </a:lnTo>
                  <a:lnTo>
                    <a:pt x="646" y="55"/>
                  </a:lnTo>
                  <a:lnTo>
                    <a:pt x="646" y="55"/>
                  </a:lnTo>
                  <a:lnTo>
                    <a:pt x="646" y="56"/>
                  </a:lnTo>
                  <a:lnTo>
                    <a:pt x="645" y="58"/>
                  </a:lnTo>
                  <a:lnTo>
                    <a:pt x="642" y="59"/>
                  </a:lnTo>
                  <a:lnTo>
                    <a:pt x="638" y="61"/>
                  </a:lnTo>
                  <a:lnTo>
                    <a:pt x="637" y="61"/>
                  </a:lnTo>
                  <a:lnTo>
                    <a:pt x="632" y="61"/>
                  </a:lnTo>
                  <a:lnTo>
                    <a:pt x="632" y="63"/>
                  </a:lnTo>
                  <a:lnTo>
                    <a:pt x="637" y="63"/>
                  </a:lnTo>
                  <a:lnTo>
                    <a:pt x="640" y="63"/>
                  </a:lnTo>
                  <a:lnTo>
                    <a:pt x="640" y="63"/>
                  </a:lnTo>
                  <a:lnTo>
                    <a:pt x="638" y="66"/>
                  </a:lnTo>
                  <a:lnTo>
                    <a:pt x="637" y="67"/>
                  </a:lnTo>
                  <a:lnTo>
                    <a:pt x="638" y="69"/>
                  </a:lnTo>
                  <a:lnTo>
                    <a:pt x="638" y="70"/>
                  </a:lnTo>
                  <a:lnTo>
                    <a:pt x="637" y="72"/>
                  </a:lnTo>
                  <a:lnTo>
                    <a:pt x="635" y="75"/>
                  </a:lnTo>
                  <a:lnTo>
                    <a:pt x="635" y="75"/>
                  </a:lnTo>
                  <a:lnTo>
                    <a:pt x="638" y="72"/>
                  </a:lnTo>
                  <a:lnTo>
                    <a:pt x="640" y="67"/>
                  </a:lnTo>
                  <a:lnTo>
                    <a:pt x="642" y="66"/>
                  </a:lnTo>
                  <a:lnTo>
                    <a:pt x="643" y="63"/>
                  </a:lnTo>
                  <a:lnTo>
                    <a:pt x="645" y="63"/>
                  </a:lnTo>
                  <a:lnTo>
                    <a:pt x="648" y="63"/>
                  </a:lnTo>
                  <a:lnTo>
                    <a:pt x="649" y="61"/>
                  </a:lnTo>
                  <a:lnTo>
                    <a:pt x="653" y="59"/>
                  </a:lnTo>
                  <a:lnTo>
                    <a:pt x="653" y="59"/>
                  </a:lnTo>
                  <a:lnTo>
                    <a:pt x="654" y="61"/>
                  </a:lnTo>
                  <a:lnTo>
                    <a:pt x="654" y="61"/>
                  </a:lnTo>
                  <a:lnTo>
                    <a:pt x="653" y="64"/>
                  </a:lnTo>
                  <a:lnTo>
                    <a:pt x="648" y="70"/>
                  </a:lnTo>
                  <a:lnTo>
                    <a:pt x="649" y="69"/>
                  </a:lnTo>
                  <a:lnTo>
                    <a:pt x="651" y="67"/>
                  </a:lnTo>
                  <a:lnTo>
                    <a:pt x="653" y="67"/>
                  </a:lnTo>
                  <a:lnTo>
                    <a:pt x="654" y="64"/>
                  </a:lnTo>
                  <a:lnTo>
                    <a:pt x="656" y="67"/>
                  </a:lnTo>
                  <a:lnTo>
                    <a:pt x="657" y="67"/>
                  </a:lnTo>
                  <a:lnTo>
                    <a:pt x="659" y="70"/>
                  </a:lnTo>
                  <a:lnTo>
                    <a:pt x="660" y="72"/>
                  </a:lnTo>
                  <a:lnTo>
                    <a:pt x="662" y="74"/>
                  </a:lnTo>
                  <a:lnTo>
                    <a:pt x="662" y="72"/>
                  </a:lnTo>
                  <a:lnTo>
                    <a:pt x="660" y="67"/>
                  </a:lnTo>
                  <a:lnTo>
                    <a:pt x="660" y="66"/>
                  </a:lnTo>
                  <a:lnTo>
                    <a:pt x="662" y="66"/>
                  </a:lnTo>
                  <a:lnTo>
                    <a:pt x="665" y="63"/>
                  </a:lnTo>
                  <a:lnTo>
                    <a:pt x="668" y="64"/>
                  </a:lnTo>
                  <a:lnTo>
                    <a:pt x="670" y="64"/>
                  </a:lnTo>
                  <a:lnTo>
                    <a:pt x="671" y="64"/>
                  </a:lnTo>
                  <a:lnTo>
                    <a:pt x="673" y="64"/>
                  </a:lnTo>
                  <a:lnTo>
                    <a:pt x="678" y="64"/>
                  </a:lnTo>
                  <a:lnTo>
                    <a:pt x="681" y="66"/>
                  </a:lnTo>
                  <a:lnTo>
                    <a:pt x="684" y="67"/>
                  </a:lnTo>
                  <a:lnTo>
                    <a:pt x="687" y="69"/>
                  </a:lnTo>
                  <a:lnTo>
                    <a:pt x="689" y="70"/>
                  </a:lnTo>
                  <a:lnTo>
                    <a:pt x="690" y="70"/>
                  </a:lnTo>
                  <a:lnTo>
                    <a:pt x="690" y="72"/>
                  </a:lnTo>
                  <a:lnTo>
                    <a:pt x="690" y="74"/>
                  </a:lnTo>
                  <a:lnTo>
                    <a:pt x="690" y="74"/>
                  </a:lnTo>
                  <a:lnTo>
                    <a:pt x="687" y="77"/>
                  </a:lnTo>
                  <a:lnTo>
                    <a:pt x="686" y="78"/>
                  </a:lnTo>
                  <a:lnTo>
                    <a:pt x="684" y="78"/>
                  </a:lnTo>
                  <a:lnTo>
                    <a:pt x="681" y="78"/>
                  </a:lnTo>
                  <a:lnTo>
                    <a:pt x="679" y="78"/>
                  </a:lnTo>
                  <a:lnTo>
                    <a:pt x="679" y="78"/>
                  </a:lnTo>
                  <a:lnTo>
                    <a:pt x="675" y="81"/>
                  </a:lnTo>
                  <a:lnTo>
                    <a:pt x="673" y="83"/>
                  </a:lnTo>
                  <a:lnTo>
                    <a:pt x="670" y="85"/>
                  </a:lnTo>
                  <a:lnTo>
                    <a:pt x="670" y="85"/>
                  </a:lnTo>
                  <a:lnTo>
                    <a:pt x="675" y="85"/>
                  </a:lnTo>
                  <a:lnTo>
                    <a:pt x="676" y="85"/>
                  </a:lnTo>
                  <a:lnTo>
                    <a:pt x="676" y="81"/>
                  </a:lnTo>
                  <a:lnTo>
                    <a:pt x="679" y="80"/>
                  </a:lnTo>
                  <a:lnTo>
                    <a:pt x="683" y="80"/>
                  </a:lnTo>
                  <a:lnTo>
                    <a:pt x="687" y="81"/>
                  </a:lnTo>
                  <a:lnTo>
                    <a:pt x="690" y="81"/>
                  </a:lnTo>
                  <a:lnTo>
                    <a:pt x="692" y="80"/>
                  </a:lnTo>
                  <a:lnTo>
                    <a:pt x="695" y="78"/>
                  </a:lnTo>
                  <a:lnTo>
                    <a:pt x="695" y="78"/>
                  </a:lnTo>
                  <a:lnTo>
                    <a:pt x="697" y="78"/>
                  </a:lnTo>
                  <a:lnTo>
                    <a:pt x="698" y="80"/>
                  </a:lnTo>
                  <a:lnTo>
                    <a:pt x="698" y="80"/>
                  </a:lnTo>
                  <a:lnTo>
                    <a:pt x="698" y="83"/>
                  </a:lnTo>
                  <a:lnTo>
                    <a:pt x="698" y="85"/>
                  </a:lnTo>
                  <a:lnTo>
                    <a:pt x="697" y="86"/>
                  </a:lnTo>
                  <a:lnTo>
                    <a:pt x="694" y="89"/>
                  </a:lnTo>
                  <a:lnTo>
                    <a:pt x="690" y="91"/>
                  </a:lnTo>
                  <a:lnTo>
                    <a:pt x="687" y="91"/>
                  </a:lnTo>
                  <a:lnTo>
                    <a:pt x="686" y="92"/>
                  </a:lnTo>
                  <a:lnTo>
                    <a:pt x="684" y="92"/>
                  </a:lnTo>
                  <a:lnTo>
                    <a:pt x="683" y="94"/>
                  </a:lnTo>
                  <a:lnTo>
                    <a:pt x="683" y="94"/>
                  </a:lnTo>
                  <a:lnTo>
                    <a:pt x="681" y="96"/>
                  </a:lnTo>
                  <a:lnTo>
                    <a:pt x="683" y="97"/>
                  </a:lnTo>
                  <a:lnTo>
                    <a:pt x="683" y="96"/>
                  </a:lnTo>
                  <a:lnTo>
                    <a:pt x="684" y="96"/>
                  </a:lnTo>
                  <a:lnTo>
                    <a:pt x="686" y="94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9" y="92"/>
                  </a:lnTo>
                  <a:lnTo>
                    <a:pt x="689" y="94"/>
                  </a:lnTo>
                  <a:lnTo>
                    <a:pt x="689" y="96"/>
                  </a:lnTo>
                  <a:lnTo>
                    <a:pt x="687" y="104"/>
                  </a:lnTo>
                  <a:lnTo>
                    <a:pt x="687" y="104"/>
                  </a:lnTo>
                  <a:lnTo>
                    <a:pt x="689" y="102"/>
                  </a:lnTo>
                  <a:lnTo>
                    <a:pt x="692" y="92"/>
                  </a:lnTo>
                  <a:lnTo>
                    <a:pt x="694" y="91"/>
                  </a:lnTo>
                  <a:lnTo>
                    <a:pt x="695" y="89"/>
                  </a:lnTo>
                  <a:lnTo>
                    <a:pt x="700" y="88"/>
                  </a:lnTo>
                  <a:lnTo>
                    <a:pt x="703" y="86"/>
                  </a:lnTo>
                  <a:lnTo>
                    <a:pt x="706" y="85"/>
                  </a:lnTo>
                  <a:lnTo>
                    <a:pt x="709" y="85"/>
                  </a:lnTo>
                  <a:lnTo>
                    <a:pt x="711" y="85"/>
                  </a:lnTo>
                  <a:lnTo>
                    <a:pt x="712" y="86"/>
                  </a:lnTo>
                  <a:lnTo>
                    <a:pt x="714" y="86"/>
                  </a:lnTo>
                  <a:lnTo>
                    <a:pt x="717" y="86"/>
                  </a:lnTo>
                  <a:lnTo>
                    <a:pt x="719" y="86"/>
                  </a:lnTo>
                  <a:lnTo>
                    <a:pt x="720" y="86"/>
                  </a:lnTo>
                  <a:lnTo>
                    <a:pt x="722" y="88"/>
                  </a:lnTo>
                  <a:lnTo>
                    <a:pt x="724" y="89"/>
                  </a:lnTo>
                  <a:lnTo>
                    <a:pt x="730" y="91"/>
                  </a:lnTo>
                  <a:lnTo>
                    <a:pt x="730" y="91"/>
                  </a:lnTo>
                  <a:lnTo>
                    <a:pt x="731" y="92"/>
                  </a:lnTo>
                  <a:lnTo>
                    <a:pt x="731" y="92"/>
                  </a:lnTo>
                  <a:lnTo>
                    <a:pt x="731" y="94"/>
                  </a:lnTo>
                  <a:lnTo>
                    <a:pt x="731" y="96"/>
                  </a:lnTo>
                  <a:lnTo>
                    <a:pt x="730" y="96"/>
                  </a:lnTo>
                  <a:lnTo>
                    <a:pt x="728" y="96"/>
                  </a:lnTo>
                  <a:lnTo>
                    <a:pt x="728" y="97"/>
                  </a:lnTo>
                  <a:lnTo>
                    <a:pt x="725" y="99"/>
                  </a:lnTo>
                  <a:lnTo>
                    <a:pt x="725" y="99"/>
                  </a:lnTo>
                  <a:lnTo>
                    <a:pt x="722" y="99"/>
                  </a:lnTo>
                  <a:lnTo>
                    <a:pt x="717" y="99"/>
                  </a:lnTo>
                  <a:lnTo>
                    <a:pt x="716" y="100"/>
                  </a:lnTo>
                  <a:lnTo>
                    <a:pt x="712" y="102"/>
                  </a:lnTo>
                  <a:lnTo>
                    <a:pt x="706" y="105"/>
                  </a:lnTo>
                  <a:lnTo>
                    <a:pt x="708" y="105"/>
                  </a:lnTo>
                  <a:lnTo>
                    <a:pt x="709" y="107"/>
                  </a:lnTo>
                  <a:lnTo>
                    <a:pt x="711" y="105"/>
                  </a:lnTo>
                  <a:lnTo>
                    <a:pt x="712" y="104"/>
                  </a:lnTo>
                  <a:lnTo>
                    <a:pt x="716" y="102"/>
                  </a:lnTo>
                  <a:lnTo>
                    <a:pt x="719" y="102"/>
                  </a:lnTo>
                  <a:lnTo>
                    <a:pt x="724" y="102"/>
                  </a:lnTo>
                  <a:lnTo>
                    <a:pt x="725" y="102"/>
                  </a:lnTo>
                  <a:lnTo>
                    <a:pt x="725" y="102"/>
                  </a:lnTo>
                  <a:lnTo>
                    <a:pt x="727" y="102"/>
                  </a:lnTo>
                  <a:lnTo>
                    <a:pt x="727" y="104"/>
                  </a:lnTo>
                  <a:lnTo>
                    <a:pt x="725" y="104"/>
                  </a:lnTo>
                  <a:lnTo>
                    <a:pt x="725" y="105"/>
                  </a:lnTo>
                  <a:lnTo>
                    <a:pt x="722" y="107"/>
                  </a:lnTo>
                  <a:lnTo>
                    <a:pt x="724" y="108"/>
                  </a:lnTo>
                  <a:lnTo>
                    <a:pt x="727" y="108"/>
                  </a:lnTo>
                  <a:lnTo>
                    <a:pt x="727" y="108"/>
                  </a:lnTo>
                  <a:lnTo>
                    <a:pt x="728" y="107"/>
                  </a:lnTo>
                  <a:lnTo>
                    <a:pt x="730" y="105"/>
                  </a:lnTo>
                  <a:lnTo>
                    <a:pt x="731" y="105"/>
                  </a:lnTo>
                  <a:lnTo>
                    <a:pt x="733" y="105"/>
                  </a:lnTo>
                  <a:lnTo>
                    <a:pt x="733" y="104"/>
                  </a:lnTo>
                  <a:lnTo>
                    <a:pt x="733" y="104"/>
                  </a:lnTo>
                  <a:lnTo>
                    <a:pt x="731" y="102"/>
                  </a:lnTo>
                  <a:lnTo>
                    <a:pt x="731" y="102"/>
                  </a:lnTo>
                  <a:lnTo>
                    <a:pt x="733" y="100"/>
                  </a:lnTo>
                  <a:lnTo>
                    <a:pt x="735" y="99"/>
                  </a:lnTo>
                  <a:lnTo>
                    <a:pt x="735" y="99"/>
                  </a:lnTo>
                  <a:lnTo>
                    <a:pt x="736" y="99"/>
                  </a:lnTo>
                  <a:lnTo>
                    <a:pt x="739" y="99"/>
                  </a:lnTo>
                  <a:lnTo>
                    <a:pt x="741" y="100"/>
                  </a:lnTo>
                  <a:lnTo>
                    <a:pt x="746" y="105"/>
                  </a:lnTo>
                  <a:lnTo>
                    <a:pt x="747" y="107"/>
                  </a:lnTo>
                  <a:lnTo>
                    <a:pt x="749" y="110"/>
                  </a:lnTo>
                  <a:lnTo>
                    <a:pt x="749" y="111"/>
                  </a:lnTo>
                  <a:lnTo>
                    <a:pt x="749" y="113"/>
                  </a:lnTo>
                  <a:lnTo>
                    <a:pt x="749" y="113"/>
                  </a:lnTo>
                  <a:lnTo>
                    <a:pt x="747" y="115"/>
                  </a:lnTo>
                  <a:lnTo>
                    <a:pt x="746" y="115"/>
                  </a:lnTo>
                  <a:lnTo>
                    <a:pt x="739" y="113"/>
                  </a:lnTo>
                  <a:lnTo>
                    <a:pt x="736" y="113"/>
                  </a:lnTo>
                  <a:lnTo>
                    <a:pt x="735" y="113"/>
                  </a:lnTo>
                  <a:lnTo>
                    <a:pt x="735" y="113"/>
                  </a:lnTo>
                  <a:lnTo>
                    <a:pt x="733" y="115"/>
                  </a:lnTo>
                  <a:lnTo>
                    <a:pt x="733" y="115"/>
                  </a:lnTo>
                  <a:lnTo>
                    <a:pt x="731" y="116"/>
                  </a:lnTo>
                  <a:lnTo>
                    <a:pt x="727" y="116"/>
                  </a:lnTo>
                  <a:lnTo>
                    <a:pt x="725" y="116"/>
                  </a:lnTo>
                  <a:lnTo>
                    <a:pt x="720" y="118"/>
                  </a:lnTo>
                  <a:lnTo>
                    <a:pt x="719" y="118"/>
                  </a:lnTo>
                  <a:lnTo>
                    <a:pt x="719" y="119"/>
                  </a:lnTo>
                  <a:lnTo>
                    <a:pt x="722" y="119"/>
                  </a:lnTo>
                  <a:lnTo>
                    <a:pt x="725" y="118"/>
                  </a:lnTo>
                  <a:lnTo>
                    <a:pt x="730" y="118"/>
                  </a:lnTo>
                  <a:lnTo>
                    <a:pt x="736" y="121"/>
                  </a:lnTo>
                  <a:lnTo>
                    <a:pt x="738" y="121"/>
                  </a:lnTo>
                  <a:lnTo>
                    <a:pt x="739" y="121"/>
                  </a:lnTo>
                  <a:lnTo>
                    <a:pt x="741" y="121"/>
                  </a:lnTo>
                  <a:lnTo>
                    <a:pt x="746" y="121"/>
                  </a:lnTo>
                  <a:lnTo>
                    <a:pt x="747" y="121"/>
                  </a:lnTo>
                  <a:lnTo>
                    <a:pt x="750" y="121"/>
                  </a:lnTo>
                  <a:lnTo>
                    <a:pt x="755" y="124"/>
                  </a:lnTo>
                  <a:lnTo>
                    <a:pt x="755" y="124"/>
                  </a:lnTo>
                  <a:lnTo>
                    <a:pt x="755" y="126"/>
                  </a:lnTo>
                  <a:lnTo>
                    <a:pt x="757" y="126"/>
                  </a:lnTo>
                  <a:lnTo>
                    <a:pt x="757" y="127"/>
                  </a:lnTo>
                  <a:lnTo>
                    <a:pt x="755" y="129"/>
                  </a:lnTo>
                  <a:lnTo>
                    <a:pt x="753" y="129"/>
                  </a:lnTo>
                  <a:lnTo>
                    <a:pt x="749" y="129"/>
                  </a:lnTo>
                  <a:lnTo>
                    <a:pt x="747" y="127"/>
                  </a:lnTo>
                  <a:lnTo>
                    <a:pt x="744" y="129"/>
                  </a:lnTo>
                  <a:lnTo>
                    <a:pt x="742" y="127"/>
                  </a:lnTo>
                  <a:lnTo>
                    <a:pt x="741" y="127"/>
                  </a:lnTo>
                  <a:lnTo>
                    <a:pt x="738" y="126"/>
                  </a:lnTo>
                  <a:lnTo>
                    <a:pt x="735" y="127"/>
                  </a:lnTo>
                  <a:lnTo>
                    <a:pt x="731" y="127"/>
                  </a:lnTo>
                  <a:lnTo>
                    <a:pt x="728" y="127"/>
                  </a:lnTo>
                  <a:lnTo>
                    <a:pt x="722" y="130"/>
                  </a:lnTo>
                  <a:lnTo>
                    <a:pt x="722" y="130"/>
                  </a:lnTo>
                  <a:lnTo>
                    <a:pt x="731" y="129"/>
                  </a:lnTo>
                  <a:lnTo>
                    <a:pt x="733" y="129"/>
                  </a:lnTo>
                  <a:lnTo>
                    <a:pt x="735" y="129"/>
                  </a:lnTo>
                  <a:lnTo>
                    <a:pt x="739" y="130"/>
                  </a:lnTo>
                  <a:lnTo>
                    <a:pt x="741" y="132"/>
                  </a:lnTo>
                  <a:lnTo>
                    <a:pt x="741" y="133"/>
                  </a:lnTo>
                  <a:lnTo>
                    <a:pt x="739" y="135"/>
                  </a:lnTo>
                  <a:lnTo>
                    <a:pt x="738" y="138"/>
                  </a:lnTo>
                  <a:lnTo>
                    <a:pt x="736" y="138"/>
                  </a:lnTo>
                  <a:lnTo>
                    <a:pt x="731" y="137"/>
                  </a:lnTo>
                  <a:lnTo>
                    <a:pt x="730" y="137"/>
                  </a:lnTo>
                  <a:lnTo>
                    <a:pt x="728" y="137"/>
                  </a:lnTo>
                  <a:lnTo>
                    <a:pt x="727" y="137"/>
                  </a:lnTo>
                  <a:lnTo>
                    <a:pt x="727" y="137"/>
                  </a:lnTo>
                  <a:lnTo>
                    <a:pt x="719" y="135"/>
                  </a:lnTo>
                  <a:lnTo>
                    <a:pt x="717" y="135"/>
                  </a:lnTo>
                  <a:lnTo>
                    <a:pt x="717" y="135"/>
                  </a:lnTo>
                  <a:lnTo>
                    <a:pt x="717" y="137"/>
                  </a:lnTo>
                  <a:lnTo>
                    <a:pt x="724" y="138"/>
                  </a:lnTo>
                  <a:lnTo>
                    <a:pt x="728" y="138"/>
                  </a:lnTo>
                  <a:lnTo>
                    <a:pt x="731" y="140"/>
                  </a:lnTo>
                  <a:lnTo>
                    <a:pt x="733" y="140"/>
                  </a:lnTo>
                  <a:lnTo>
                    <a:pt x="735" y="140"/>
                  </a:lnTo>
                  <a:lnTo>
                    <a:pt x="735" y="141"/>
                  </a:lnTo>
                  <a:lnTo>
                    <a:pt x="736" y="143"/>
                  </a:lnTo>
                  <a:lnTo>
                    <a:pt x="738" y="144"/>
                  </a:lnTo>
                  <a:lnTo>
                    <a:pt x="739" y="144"/>
                  </a:lnTo>
                  <a:lnTo>
                    <a:pt x="741" y="144"/>
                  </a:lnTo>
                  <a:lnTo>
                    <a:pt x="742" y="143"/>
                  </a:lnTo>
                  <a:lnTo>
                    <a:pt x="742" y="144"/>
                  </a:lnTo>
                  <a:lnTo>
                    <a:pt x="744" y="144"/>
                  </a:lnTo>
                  <a:lnTo>
                    <a:pt x="747" y="144"/>
                  </a:lnTo>
                  <a:lnTo>
                    <a:pt x="749" y="146"/>
                  </a:lnTo>
                  <a:lnTo>
                    <a:pt x="750" y="146"/>
                  </a:lnTo>
                  <a:lnTo>
                    <a:pt x="753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2" y="148"/>
                  </a:lnTo>
                  <a:lnTo>
                    <a:pt x="750" y="149"/>
                  </a:lnTo>
                  <a:lnTo>
                    <a:pt x="752" y="151"/>
                  </a:lnTo>
                  <a:lnTo>
                    <a:pt x="753" y="152"/>
                  </a:lnTo>
                  <a:lnTo>
                    <a:pt x="753" y="152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5" y="154"/>
                  </a:lnTo>
                  <a:lnTo>
                    <a:pt x="755" y="154"/>
                  </a:lnTo>
                  <a:lnTo>
                    <a:pt x="755" y="157"/>
                  </a:lnTo>
                  <a:lnTo>
                    <a:pt x="757" y="157"/>
                  </a:lnTo>
                  <a:lnTo>
                    <a:pt x="757" y="154"/>
                  </a:lnTo>
                  <a:lnTo>
                    <a:pt x="757" y="152"/>
                  </a:lnTo>
                  <a:lnTo>
                    <a:pt x="758" y="151"/>
                  </a:lnTo>
                  <a:lnTo>
                    <a:pt x="763" y="151"/>
                  </a:lnTo>
                  <a:lnTo>
                    <a:pt x="761" y="154"/>
                  </a:lnTo>
                  <a:lnTo>
                    <a:pt x="761" y="157"/>
                  </a:lnTo>
                  <a:lnTo>
                    <a:pt x="760" y="160"/>
                  </a:lnTo>
                  <a:lnTo>
                    <a:pt x="758" y="160"/>
                  </a:lnTo>
                  <a:lnTo>
                    <a:pt x="758" y="162"/>
                  </a:lnTo>
                  <a:lnTo>
                    <a:pt x="760" y="162"/>
                  </a:lnTo>
                  <a:lnTo>
                    <a:pt x="760" y="162"/>
                  </a:lnTo>
                  <a:lnTo>
                    <a:pt x="761" y="162"/>
                  </a:lnTo>
                  <a:lnTo>
                    <a:pt x="763" y="159"/>
                  </a:lnTo>
                  <a:lnTo>
                    <a:pt x="766" y="155"/>
                  </a:lnTo>
                  <a:lnTo>
                    <a:pt x="766" y="155"/>
                  </a:lnTo>
                  <a:lnTo>
                    <a:pt x="766" y="157"/>
                  </a:lnTo>
                  <a:lnTo>
                    <a:pt x="766" y="159"/>
                  </a:lnTo>
                  <a:lnTo>
                    <a:pt x="768" y="159"/>
                  </a:lnTo>
                  <a:lnTo>
                    <a:pt x="769" y="159"/>
                  </a:lnTo>
                  <a:lnTo>
                    <a:pt x="769" y="157"/>
                  </a:lnTo>
                  <a:lnTo>
                    <a:pt x="772" y="157"/>
                  </a:lnTo>
                  <a:lnTo>
                    <a:pt x="772" y="159"/>
                  </a:lnTo>
                  <a:lnTo>
                    <a:pt x="772" y="159"/>
                  </a:lnTo>
                  <a:lnTo>
                    <a:pt x="772" y="162"/>
                  </a:lnTo>
                  <a:lnTo>
                    <a:pt x="772" y="163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2"/>
                  </a:lnTo>
                  <a:lnTo>
                    <a:pt x="774" y="160"/>
                  </a:lnTo>
                  <a:lnTo>
                    <a:pt x="776" y="159"/>
                  </a:lnTo>
                  <a:lnTo>
                    <a:pt x="779" y="157"/>
                  </a:lnTo>
                  <a:lnTo>
                    <a:pt x="780" y="157"/>
                  </a:lnTo>
                  <a:lnTo>
                    <a:pt x="782" y="157"/>
                  </a:lnTo>
                  <a:lnTo>
                    <a:pt x="782" y="157"/>
                  </a:lnTo>
                  <a:lnTo>
                    <a:pt x="782" y="159"/>
                  </a:lnTo>
                  <a:lnTo>
                    <a:pt x="780" y="159"/>
                  </a:lnTo>
                  <a:lnTo>
                    <a:pt x="780" y="160"/>
                  </a:lnTo>
                  <a:lnTo>
                    <a:pt x="779" y="162"/>
                  </a:lnTo>
                  <a:lnTo>
                    <a:pt x="780" y="163"/>
                  </a:lnTo>
                  <a:lnTo>
                    <a:pt x="782" y="163"/>
                  </a:lnTo>
                  <a:lnTo>
                    <a:pt x="785" y="162"/>
                  </a:lnTo>
                  <a:lnTo>
                    <a:pt x="787" y="162"/>
                  </a:lnTo>
                  <a:lnTo>
                    <a:pt x="788" y="163"/>
                  </a:lnTo>
                  <a:lnTo>
                    <a:pt x="793" y="167"/>
                  </a:lnTo>
                  <a:lnTo>
                    <a:pt x="794" y="167"/>
                  </a:lnTo>
                  <a:lnTo>
                    <a:pt x="796" y="168"/>
                  </a:lnTo>
                  <a:lnTo>
                    <a:pt x="793" y="170"/>
                  </a:lnTo>
                  <a:lnTo>
                    <a:pt x="794" y="173"/>
                  </a:lnTo>
                  <a:lnTo>
                    <a:pt x="790" y="173"/>
                  </a:lnTo>
                  <a:lnTo>
                    <a:pt x="788" y="174"/>
                  </a:lnTo>
                  <a:lnTo>
                    <a:pt x="787" y="173"/>
                  </a:lnTo>
                  <a:lnTo>
                    <a:pt x="785" y="173"/>
                  </a:lnTo>
                  <a:lnTo>
                    <a:pt x="787" y="174"/>
                  </a:lnTo>
                  <a:lnTo>
                    <a:pt x="790" y="174"/>
                  </a:lnTo>
                  <a:lnTo>
                    <a:pt x="790" y="176"/>
                  </a:lnTo>
                  <a:lnTo>
                    <a:pt x="791" y="176"/>
                  </a:lnTo>
                  <a:lnTo>
                    <a:pt x="793" y="176"/>
                  </a:lnTo>
                  <a:lnTo>
                    <a:pt x="798" y="176"/>
                  </a:lnTo>
                  <a:lnTo>
                    <a:pt x="798" y="174"/>
                  </a:lnTo>
                  <a:lnTo>
                    <a:pt x="799" y="173"/>
                  </a:lnTo>
                  <a:lnTo>
                    <a:pt x="801" y="173"/>
                  </a:lnTo>
                  <a:lnTo>
                    <a:pt x="801" y="173"/>
                  </a:lnTo>
                  <a:lnTo>
                    <a:pt x="804" y="174"/>
                  </a:lnTo>
                  <a:lnTo>
                    <a:pt x="809" y="176"/>
                  </a:lnTo>
                  <a:lnTo>
                    <a:pt x="807" y="178"/>
                  </a:lnTo>
                  <a:lnTo>
                    <a:pt x="805" y="179"/>
                  </a:lnTo>
                  <a:lnTo>
                    <a:pt x="805" y="181"/>
                  </a:lnTo>
                  <a:lnTo>
                    <a:pt x="805" y="181"/>
                  </a:lnTo>
                  <a:lnTo>
                    <a:pt x="804" y="182"/>
                  </a:lnTo>
                  <a:lnTo>
                    <a:pt x="799" y="187"/>
                  </a:lnTo>
                  <a:lnTo>
                    <a:pt x="799" y="187"/>
                  </a:lnTo>
                  <a:lnTo>
                    <a:pt x="802" y="185"/>
                  </a:lnTo>
                  <a:lnTo>
                    <a:pt x="807" y="184"/>
                  </a:lnTo>
                  <a:lnTo>
                    <a:pt x="810" y="184"/>
                  </a:lnTo>
                  <a:lnTo>
                    <a:pt x="812" y="184"/>
                  </a:lnTo>
                  <a:lnTo>
                    <a:pt x="812" y="184"/>
                  </a:lnTo>
                  <a:lnTo>
                    <a:pt x="813" y="184"/>
                  </a:lnTo>
                  <a:lnTo>
                    <a:pt x="815" y="184"/>
                  </a:lnTo>
                  <a:lnTo>
                    <a:pt x="818" y="184"/>
                  </a:lnTo>
                  <a:lnTo>
                    <a:pt x="821" y="181"/>
                  </a:lnTo>
                  <a:lnTo>
                    <a:pt x="824" y="182"/>
                  </a:lnTo>
                  <a:lnTo>
                    <a:pt x="826" y="184"/>
                  </a:lnTo>
                  <a:lnTo>
                    <a:pt x="831" y="187"/>
                  </a:lnTo>
                  <a:lnTo>
                    <a:pt x="832" y="190"/>
                  </a:lnTo>
                  <a:lnTo>
                    <a:pt x="834" y="190"/>
                  </a:lnTo>
                  <a:lnTo>
                    <a:pt x="834" y="192"/>
                  </a:lnTo>
                  <a:lnTo>
                    <a:pt x="831" y="193"/>
                  </a:lnTo>
                  <a:lnTo>
                    <a:pt x="831" y="193"/>
                  </a:lnTo>
                  <a:lnTo>
                    <a:pt x="828" y="190"/>
                  </a:lnTo>
                  <a:lnTo>
                    <a:pt x="824" y="190"/>
                  </a:lnTo>
                  <a:lnTo>
                    <a:pt x="823" y="190"/>
                  </a:lnTo>
                  <a:lnTo>
                    <a:pt x="821" y="190"/>
                  </a:lnTo>
                  <a:lnTo>
                    <a:pt x="823" y="192"/>
                  </a:lnTo>
                  <a:lnTo>
                    <a:pt x="829" y="195"/>
                  </a:lnTo>
                  <a:lnTo>
                    <a:pt x="829" y="196"/>
                  </a:lnTo>
                  <a:lnTo>
                    <a:pt x="829" y="196"/>
                  </a:lnTo>
                  <a:lnTo>
                    <a:pt x="826" y="198"/>
                  </a:lnTo>
                  <a:lnTo>
                    <a:pt x="824" y="198"/>
                  </a:lnTo>
                  <a:lnTo>
                    <a:pt x="821" y="198"/>
                  </a:lnTo>
                  <a:lnTo>
                    <a:pt x="820" y="196"/>
                  </a:lnTo>
                  <a:lnTo>
                    <a:pt x="818" y="196"/>
                  </a:lnTo>
                  <a:lnTo>
                    <a:pt x="817" y="196"/>
                  </a:lnTo>
                  <a:lnTo>
                    <a:pt x="815" y="196"/>
                  </a:lnTo>
                  <a:lnTo>
                    <a:pt x="818" y="198"/>
                  </a:lnTo>
                  <a:lnTo>
                    <a:pt x="818" y="200"/>
                  </a:lnTo>
                  <a:lnTo>
                    <a:pt x="817" y="200"/>
                  </a:lnTo>
                  <a:lnTo>
                    <a:pt x="817" y="201"/>
                  </a:lnTo>
                  <a:lnTo>
                    <a:pt x="820" y="203"/>
                  </a:lnTo>
                  <a:lnTo>
                    <a:pt x="823" y="204"/>
                  </a:lnTo>
                  <a:lnTo>
                    <a:pt x="823" y="206"/>
                  </a:lnTo>
                  <a:lnTo>
                    <a:pt x="821" y="206"/>
                  </a:lnTo>
                  <a:lnTo>
                    <a:pt x="820" y="206"/>
                  </a:lnTo>
                  <a:lnTo>
                    <a:pt x="817" y="206"/>
                  </a:lnTo>
                  <a:lnTo>
                    <a:pt x="815" y="206"/>
                  </a:lnTo>
                  <a:lnTo>
                    <a:pt x="815" y="206"/>
                  </a:lnTo>
                  <a:lnTo>
                    <a:pt x="817" y="207"/>
                  </a:lnTo>
                  <a:lnTo>
                    <a:pt x="817" y="207"/>
                  </a:lnTo>
                  <a:lnTo>
                    <a:pt x="818" y="209"/>
                  </a:lnTo>
                  <a:lnTo>
                    <a:pt x="818" y="209"/>
                  </a:lnTo>
                  <a:lnTo>
                    <a:pt x="818" y="211"/>
                  </a:lnTo>
                  <a:lnTo>
                    <a:pt x="817" y="211"/>
                  </a:lnTo>
                  <a:lnTo>
                    <a:pt x="815" y="212"/>
                  </a:lnTo>
                  <a:lnTo>
                    <a:pt x="813" y="215"/>
                  </a:lnTo>
                  <a:lnTo>
                    <a:pt x="812" y="215"/>
                  </a:lnTo>
                  <a:lnTo>
                    <a:pt x="812" y="215"/>
                  </a:lnTo>
                  <a:lnTo>
                    <a:pt x="810" y="215"/>
                  </a:lnTo>
                  <a:lnTo>
                    <a:pt x="807" y="214"/>
                  </a:lnTo>
                  <a:lnTo>
                    <a:pt x="805" y="214"/>
                  </a:lnTo>
                  <a:lnTo>
                    <a:pt x="802" y="209"/>
                  </a:lnTo>
                  <a:lnTo>
                    <a:pt x="802" y="211"/>
                  </a:lnTo>
                  <a:lnTo>
                    <a:pt x="802" y="212"/>
                  </a:lnTo>
                  <a:lnTo>
                    <a:pt x="802" y="214"/>
                  </a:lnTo>
                  <a:lnTo>
                    <a:pt x="799" y="214"/>
                  </a:lnTo>
                  <a:lnTo>
                    <a:pt x="799" y="214"/>
                  </a:lnTo>
                  <a:lnTo>
                    <a:pt x="802" y="215"/>
                  </a:lnTo>
                  <a:lnTo>
                    <a:pt x="804" y="215"/>
                  </a:lnTo>
                  <a:lnTo>
                    <a:pt x="804" y="217"/>
                  </a:lnTo>
                  <a:lnTo>
                    <a:pt x="804" y="225"/>
                  </a:lnTo>
                  <a:lnTo>
                    <a:pt x="804" y="226"/>
                  </a:lnTo>
                  <a:lnTo>
                    <a:pt x="802" y="230"/>
                  </a:lnTo>
                  <a:lnTo>
                    <a:pt x="801" y="231"/>
                  </a:lnTo>
                  <a:lnTo>
                    <a:pt x="798" y="230"/>
                  </a:lnTo>
                  <a:lnTo>
                    <a:pt x="798" y="228"/>
                  </a:lnTo>
                  <a:lnTo>
                    <a:pt x="798" y="228"/>
                  </a:lnTo>
                  <a:lnTo>
                    <a:pt x="796" y="228"/>
                  </a:lnTo>
                  <a:lnTo>
                    <a:pt x="794" y="226"/>
                  </a:lnTo>
                  <a:lnTo>
                    <a:pt x="794" y="226"/>
                  </a:lnTo>
                  <a:lnTo>
                    <a:pt x="793" y="228"/>
                  </a:lnTo>
                  <a:lnTo>
                    <a:pt x="791" y="228"/>
                  </a:lnTo>
                  <a:lnTo>
                    <a:pt x="790" y="226"/>
                  </a:lnTo>
                  <a:lnTo>
                    <a:pt x="790" y="222"/>
                  </a:lnTo>
                  <a:lnTo>
                    <a:pt x="791" y="220"/>
                  </a:lnTo>
                  <a:lnTo>
                    <a:pt x="790" y="220"/>
                  </a:lnTo>
                  <a:lnTo>
                    <a:pt x="790" y="222"/>
                  </a:lnTo>
                  <a:lnTo>
                    <a:pt x="788" y="223"/>
                  </a:lnTo>
                  <a:lnTo>
                    <a:pt x="787" y="226"/>
                  </a:lnTo>
                  <a:lnTo>
                    <a:pt x="785" y="226"/>
                  </a:lnTo>
                  <a:lnTo>
                    <a:pt x="783" y="225"/>
                  </a:lnTo>
                  <a:lnTo>
                    <a:pt x="782" y="223"/>
                  </a:lnTo>
                  <a:lnTo>
                    <a:pt x="780" y="222"/>
                  </a:lnTo>
                  <a:lnTo>
                    <a:pt x="779" y="219"/>
                  </a:lnTo>
                  <a:lnTo>
                    <a:pt x="777" y="217"/>
                  </a:lnTo>
                  <a:lnTo>
                    <a:pt x="777" y="215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4" y="212"/>
                  </a:lnTo>
                  <a:lnTo>
                    <a:pt x="774" y="211"/>
                  </a:lnTo>
                  <a:lnTo>
                    <a:pt x="776" y="209"/>
                  </a:lnTo>
                  <a:lnTo>
                    <a:pt x="777" y="207"/>
                  </a:lnTo>
                  <a:lnTo>
                    <a:pt x="780" y="206"/>
                  </a:lnTo>
                  <a:lnTo>
                    <a:pt x="782" y="206"/>
                  </a:lnTo>
                  <a:lnTo>
                    <a:pt x="783" y="204"/>
                  </a:lnTo>
                  <a:lnTo>
                    <a:pt x="785" y="201"/>
                  </a:lnTo>
                  <a:lnTo>
                    <a:pt x="787" y="200"/>
                  </a:lnTo>
                  <a:lnTo>
                    <a:pt x="788" y="198"/>
                  </a:lnTo>
                  <a:lnTo>
                    <a:pt x="787" y="198"/>
                  </a:lnTo>
                  <a:lnTo>
                    <a:pt x="785" y="200"/>
                  </a:lnTo>
                  <a:lnTo>
                    <a:pt x="783" y="201"/>
                  </a:lnTo>
                  <a:lnTo>
                    <a:pt x="782" y="203"/>
                  </a:lnTo>
                  <a:lnTo>
                    <a:pt x="780" y="204"/>
                  </a:lnTo>
                  <a:lnTo>
                    <a:pt x="776" y="206"/>
                  </a:lnTo>
                  <a:lnTo>
                    <a:pt x="774" y="206"/>
                  </a:lnTo>
                  <a:lnTo>
                    <a:pt x="772" y="206"/>
                  </a:lnTo>
                  <a:lnTo>
                    <a:pt x="768" y="206"/>
                  </a:lnTo>
                  <a:lnTo>
                    <a:pt x="768" y="206"/>
                  </a:lnTo>
                  <a:lnTo>
                    <a:pt x="768" y="204"/>
                  </a:lnTo>
                  <a:lnTo>
                    <a:pt x="771" y="201"/>
                  </a:lnTo>
                  <a:lnTo>
                    <a:pt x="771" y="201"/>
                  </a:lnTo>
                  <a:lnTo>
                    <a:pt x="769" y="203"/>
                  </a:lnTo>
                  <a:lnTo>
                    <a:pt x="768" y="203"/>
                  </a:lnTo>
                  <a:lnTo>
                    <a:pt x="766" y="203"/>
                  </a:lnTo>
                  <a:lnTo>
                    <a:pt x="765" y="203"/>
                  </a:lnTo>
                  <a:lnTo>
                    <a:pt x="763" y="201"/>
                  </a:lnTo>
                  <a:lnTo>
                    <a:pt x="761" y="201"/>
                  </a:lnTo>
                  <a:lnTo>
                    <a:pt x="760" y="200"/>
                  </a:lnTo>
                  <a:lnTo>
                    <a:pt x="758" y="200"/>
                  </a:lnTo>
                  <a:lnTo>
                    <a:pt x="755" y="195"/>
                  </a:lnTo>
                  <a:lnTo>
                    <a:pt x="755" y="193"/>
                  </a:lnTo>
                  <a:lnTo>
                    <a:pt x="755" y="193"/>
                  </a:lnTo>
                  <a:lnTo>
                    <a:pt x="753" y="192"/>
                  </a:lnTo>
                  <a:lnTo>
                    <a:pt x="752" y="192"/>
                  </a:lnTo>
                  <a:lnTo>
                    <a:pt x="750" y="192"/>
                  </a:lnTo>
                  <a:lnTo>
                    <a:pt x="752" y="192"/>
                  </a:lnTo>
                  <a:lnTo>
                    <a:pt x="752" y="193"/>
                  </a:lnTo>
                  <a:lnTo>
                    <a:pt x="750" y="193"/>
                  </a:lnTo>
                  <a:lnTo>
                    <a:pt x="749" y="193"/>
                  </a:lnTo>
                  <a:lnTo>
                    <a:pt x="747" y="192"/>
                  </a:lnTo>
                  <a:lnTo>
                    <a:pt x="747" y="193"/>
                  </a:lnTo>
                  <a:lnTo>
                    <a:pt x="749" y="196"/>
                  </a:lnTo>
                  <a:lnTo>
                    <a:pt x="749" y="198"/>
                  </a:lnTo>
                  <a:lnTo>
                    <a:pt x="747" y="198"/>
                  </a:lnTo>
                  <a:lnTo>
                    <a:pt x="747" y="200"/>
                  </a:lnTo>
                  <a:lnTo>
                    <a:pt x="746" y="198"/>
                  </a:lnTo>
                  <a:lnTo>
                    <a:pt x="742" y="196"/>
                  </a:lnTo>
                  <a:lnTo>
                    <a:pt x="741" y="195"/>
                  </a:lnTo>
                  <a:lnTo>
                    <a:pt x="739" y="195"/>
                  </a:lnTo>
                  <a:lnTo>
                    <a:pt x="738" y="195"/>
                  </a:lnTo>
                  <a:lnTo>
                    <a:pt x="739" y="198"/>
                  </a:lnTo>
                  <a:lnTo>
                    <a:pt x="741" y="200"/>
                  </a:lnTo>
                  <a:lnTo>
                    <a:pt x="744" y="201"/>
                  </a:lnTo>
                  <a:lnTo>
                    <a:pt x="747" y="204"/>
                  </a:lnTo>
                  <a:lnTo>
                    <a:pt x="749" y="206"/>
                  </a:lnTo>
                  <a:lnTo>
                    <a:pt x="747" y="207"/>
                  </a:lnTo>
                  <a:lnTo>
                    <a:pt x="746" y="207"/>
                  </a:lnTo>
                  <a:lnTo>
                    <a:pt x="746" y="207"/>
                  </a:lnTo>
                  <a:lnTo>
                    <a:pt x="744" y="207"/>
                  </a:lnTo>
                  <a:lnTo>
                    <a:pt x="739" y="207"/>
                  </a:lnTo>
                  <a:lnTo>
                    <a:pt x="738" y="206"/>
                  </a:lnTo>
                  <a:lnTo>
                    <a:pt x="735" y="203"/>
                  </a:lnTo>
                  <a:lnTo>
                    <a:pt x="730" y="200"/>
                  </a:lnTo>
                  <a:lnTo>
                    <a:pt x="730" y="200"/>
                  </a:lnTo>
                  <a:lnTo>
                    <a:pt x="727" y="201"/>
                  </a:lnTo>
                  <a:lnTo>
                    <a:pt x="727" y="201"/>
                  </a:lnTo>
                  <a:lnTo>
                    <a:pt x="728" y="201"/>
                  </a:lnTo>
                  <a:lnTo>
                    <a:pt x="730" y="203"/>
                  </a:lnTo>
                  <a:lnTo>
                    <a:pt x="733" y="204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3" y="207"/>
                  </a:lnTo>
                  <a:lnTo>
                    <a:pt x="735" y="209"/>
                  </a:lnTo>
                  <a:lnTo>
                    <a:pt x="735" y="211"/>
                  </a:lnTo>
                  <a:lnTo>
                    <a:pt x="738" y="211"/>
                  </a:lnTo>
                  <a:lnTo>
                    <a:pt x="738" y="211"/>
                  </a:lnTo>
                  <a:lnTo>
                    <a:pt x="739" y="212"/>
                  </a:lnTo>
                  <a:lnTo>
                    <a:pt x="738" y="215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41" y="215"/>
                  </a:lnTo>
                  <a:lnTo>
                    <a:pt x="742" y="215"/>
                  </a:lnTo>
                  <a:lnTo>
                    <a:pt x="742" y="215"/>
                  </a:lnTo>
                  <a:lnTo>
                    <a:pt x="744" y="215"/>
                  </a:lnTo>
                  <a:lnTo>
                    <a:pt x="746" y="215"/>
                  </a:lnTo>
                  <a:lnTo>
                    <a:pt x="746" y="217"/>
                  </a:lnTo>
                  <a:lnTo>
                    <a:pt x="747" y="219"/>
                  </a:lnTo>
                  <a:lnTo>
                    <a:pt x="747" y="219"/>
                  </a:lnTo>
                  <a:lnTo>
                    <a:pt x="749" y="220"/>
                  </a:lnTo>
                  <a:lnTo>
                    <a:pt x="749" y="220"/>
                  </a:lnTo>
                  <a:lnTo>
                    <a:pt x="747" y="222"/>
                  </a:lnTo>
                  <a:lnTo>
                    <a:pt x="746" y="222"/>
                  </a:lnTo>
                  <a:lnTo>
                    <a:pt x="747" y="222"/>
                  </a:lnTo>
                  <a:lnTo>
                    <a:pt x="749" y="223"/>
                  </a:lnTo>
                  <a:lnTo>
                    <a:pt x="750" y="225"/>
                  </a:lnTo>
                  <a:lnTo>
                    <a:pt x="752" y="226"/>
                  </a:lnTo>
                  <a:lnTo>
                    <a:pt x="752" y="226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30"/>
                  </a:lnTo>
                  <a:lnTo>
                    <a:pt x="755" y="233"/>
                  </a:lnTo>
                  <a:lnTo>
                    <a:pt x="755" y="234"/>
                  </a:lnTo>
                  <a:lnTo>
                    <a:pt x="757" y="234"/>
                  </a:lnTo>
                  <a:lnTo>
                    <a:pt x="757" y="231"/>
                  </a:lnTo>
                  <a:lnTo>
                    <a:pt x="757" y="230"/>
                  </a:lnTo>
                  <a:lnTo>
                    <a:pt x="758" y="231"/>
                  </a:lnTo>
                  <a:lnTo>
                    <a:pt x="761" y="233"/>
                  </a:lnTo>
                  <a:lnTo>
                    <a:pt x="763" y="233"/>
                  </a:lnTo>
                  <a:lnTo>
                    <a:pt x="763" y="234"/>
                  </a:lnTo>
                  <a:lnTo>
                    <a:pt x="761" y="236"/>
                  </a:lnTo>
                  <a:lnTo>
                    <a:pt x="761" y="236"/>
                  </a:lnTo>
                  <a:lnTo>
                    <a:pt x="763" y="236"/>
                  </a:lnTo>
                  <a:lnTo>
                    <a:pt x="763" y="236"/>
                  </a:lnTo>
                  <a:lnTo>
                    <a:pt x="765" y="234"/>
                  </a:lnTo>
                  <a:lnTo>
                    <a:pt x="765" y="234"/>
                  </a:lnTo>
                  <a:lnTo>
                    <a:pt x="766" y="233"/>
                  </a:lnTo>
                  <a:lnTo>
                    <a:pt x="769" y="233"/>
                  </a:lnTo>
                  <a:lnTo>
                    <a:pt x="771" y="236"/>
                  </a:lnTo>
                  <a:lnTo>
                    <a:pt x="771" y="236"/>
                  </a:lnTo>
                  <a:lnTo>
                    <a:pt x="772" y="237"/>
                  </a:lnTo>
                  <a:lnTo>
                    <a:pt x="774" y="236"/>
                  </a:lnTo>
                  <a:lnTo>
                    <a:pt x="776" y="239"/>
                  </a:lnTo>
                  <a:lnTo>
                    <a:pt x="776" y="239"/>
                  </a:lnTo>
                  <a:lnTo>
                    <a:pt x="772" y="241"/>
                  </a:lnTo>
                  <a:lnTo>
                    <a:pt x="772" y="242"/>
                  </a:lnTo>
                  <a:lnTo>
                    <a:pt x="772" y="242"/>
                  </a:lnTo>
                  <a:lnTo>
                    <a:pt x="777" y="242"/>
                  </a:lnTo>
                  <a:lnTo>
                    <a:pt x="779" y="242"/>
                  </a:lnTo>
                  <a:lnTo>
                    <a:pt x="779" y="244"/>
                  </a:lnTo>
                  <a:lnTo>
                    <a:pt x="777" y="247"/>
                  </a:lnTo>
                  <a:lnTo>
                    <a:pt x="776" y="245"/>
                  </a:lnTo>
                  <a:lnTo>
                    <a:pt x="772" y="245"/>
                  </a:lnTo>
                  <a:lnTo>
                    <a:pt x="771" y="245"/>
                  </a:lnTo>
                  <a:lnTo>
                    <a:pt x="772" y="247"/>
                  </a:lnTo>
                  <a:lnTo>
                    <a:pt x="776" y="248"/>
                  </a:lnTo>
                  <a:lnTo>
                    <a:pt x="776" y="248"/>
                  </a:lnTo>
                  <a:lnTo>
                    <a:pt x="777" y="250"/>
                  </a:lnTo>
                  <a:lnTo>
                    <a:pt x="779" y="252"/>
                  </a:lnTo>
                  <a:lnTo>
                    <a:pt x="779" y="252"/>
                  </a:lnTo>
                  <a:lnTo>
                    <a:pt x="777" y="252"/>
                  </a:lnTo>
                  <a:lnTo>
                    <a:pt x="777" y="253"/>
                  </a:lnTo>
                  <a:lnTo>
                    <a:pt x="780" y="253"/>
                  </a:lnTo>
                  <a:lnTo>
                    <a:pt x="782" y="253"/>
                  </a:lnTo>
                  <a:lnTo>
                    <a:pt x="783" y="253"/>
                  </a:lnTo>
                  <a:lnTo>
                    <a:pt x="785" y="253"/>
                  </a:lnTo>
                  <a:lnTo>
                    <a:pt x="785" y="253"/>
                  </a:lnTo>
                  <a:lnTo>
                    <a:pt x="785" y="255"/>
                  </a:lnTo>
                  <a:lnTo>
                    <a:pt x="783" y="255"/>
                  </a:lnTo>
                  <a:lnTo>
                    <a:pt x="783" y="255"/>
                  </a:lnTo>
                  <a:lnTo>
                    <a:pt x="785" y="255"/>
                  </a:lnTo>
                  <a:lnTo>
                    <a:pt x="787" y="256"/>
                  </a:lnTo>
                  <a:lnTo>
                    <a:pt x="788" y="258"/>
                  </a:lnTo>
                  <a:lnTo>
                    <a:pt x="788" y="259"/>
                  </a:lnTo>
                  <a:lnTo>
                    <a:pt x="788" y="261"/>
                  </a:lnTo>
                  <a:lnTo>
                    <a:pt x="787" y="261"/>
                  </a:lnTo>
                  <a:lnTo>
                    <a:pt x="787" y="263"/>
                  </a:lnTo>
                  <a:lnTo>
                    <a:pt x="787" y="266"/>
                  </a:lnTo>
                  <a:lnTo>
                    <a:pt x="788" y="267"/>
                  </a:lnTo>
                  <a:lnTo>
                    <a:pt x="787" y="271"/>
                  </a:lnTo>
                  <a:lnTo>
                    <a:pt x="787" y="271"/>
                  </a:lnTo>
                  <a:lnTo>
                    <a:pt x="785" y="271"/>
                  </a:lnTo>
                  <a:lnTo>
                    <a:pt x="785" y="271"/>
                  </a:lnTo>
                  <a:lnTo>
                    <a:pt x="782" y="264"/>
                  </a:lnTo>
                  <a:lnTo>
                    <a:pt x="782" y="263"/>
                  </a:lnTo>
                  <a:lnTo>
                    <a:pt x="780" y="261"/>
                  </a:lnTo>
                  <a:lnTo>
                    <a:pt x="777" y="258"/>
                  </a:lnTo>
                  <a:lnTo>
                    <a:pt x="777" y="259"/>
                  </a:lnTo>
                  <a:lnTo>
                    <a:pt x="779" y="261"/>
                  </a:lnTo>
                  <a:lnTo>
                    <a:pt x="779" y="263"/>
                  </a:lnTo>
                  <a:lnTo>
                    <a:pt x="780" y="266"/>
                  </a:lnTo>
                  <a:lnTo>
                    <a:pt x="780" y="269"/>
                  </a:lnTo>
                  <a:lnTo>
                    <a:pt x="780" y="269"/>
                  </a:lnTo>
                  <a:lnTo>
                    <a:pt x="779" y="269"/>
                  </a:lnTo>
                  <a:lnTo>
                    <a:pt x="779" y="271"/>
                  </a:lnTo>
                  <a:lnTo>
                    <a:pt x="779" y="271"/>
                  </a:lnTo>
                  <a:lnTo>
                    <a:pt x="782" y="274"/>
                  </a:lnTo>
                  <a:lnTo>
                    <a:pt x="783" y="275"/>
                  </a:lnTo>
                  <a:lnTo>
                    <a:pt x="783" y="277"/>
                  </a:lnTo>
                  <a:lnTo>
                    <a:pt x="783" y="277"/>
                  </a:lnTo>
                  <a:lnTo>
                    <a:pt x="785" y="278"/>
                  </a:lnTo>
                  <a:lnTo>
                    <a:pt x="785" y="278"/>
                  </a:lnTo>
                  <a:lnTo>
                    <a:pt x="783" y="278"/>
                  </a:lnTo>
                  <a:lnTo>
                    <a:pt x="782" y="278"/>
                  </a:lnTo>
                  <a:lnTo>
                    <a:pt x="782" y="278"/>
                  </a:lnTo>
                  <a:lnTo>
                    <a:pt x="779" y="277"/>
                  </a:lnTo>
                  <a:lnTo>
                    <a:pt x="777" y="278"/>
                  </a:lnTo>
                  <a:lnTo>
                    <a:pt x="779" y="283"/>
                  </a:lnTo>
                  <a:lnTo>
                    <a:pt x="779" y="285"/>
                  </a:lnTo>
                  <a:lnTo>
                    <a:pt x="779" y="285"/>
                  </a:lnTo>
                  <a:lnTo>
                    <a:pt x="777" y="285"/>
                  </a:lnTo>
                  <a:lnTo>
                    <a:pt x="776" y="283"/>
                  </a:lnTo>
                  <a:lnTo>
                    <a:pt x="774" y="282"/>
                  </a:lnTo>
                  <a:lnTo>
                    <a:pt x="772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8" y="278"/>
                  </a:lnTo>
                  <a:lnTo>
                    <a:pt x="768" y="278"/>
                  </a:lnTo>
                  <a:lnTo>
                    <a:pt x="766" y="277"/>
                  </a:lnTo>
                  <a:lnTo>
                    <a:pt x="766" y="277"/>
                  </a:lnTo>
                  <a:lnTo>
                    <a:pt x="763" y="274"/>
                  </a:lnTo>
                  <a:lnTo>
                    <a:pt x="761" y="274"/>
                  </a:lnTo>
                  <a:lnTo>
                    <a:pt x="763" y="274"/>
                  </a:lnTo>
                  <a:lnTo>
                    <a:pt x="763" y="275"/>
                  </a:lnTo>
                  <a:lnTo>
                    <a:pt x="763" y="277"/>
                  </a:lnTo>
                  <a:lnTo>
                    <a:pt x="761" y="277"/>
                  </a:lnTo>
                  <a:lnTo>
                    <a:pt x="760" y="275"/>
                  </a:lnTo>
                  <a:lnTo>
                    <a:pt x="758" y="274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4"/>
                  </a:lnTo>
                  <a:lnTo>
                    <a:pt x="757" y="274"/>
                  </a:lnTo>
                  <a:lnTo>
                    <a:pt x="755" y="275"/>
                  </a:lnTo>
                  <a:lnTo>
                    <a:pt x="755" y="274"/>
                  </a:lnTo>
                  <a:lnTo>
                    <a:pt x="755" y="274"/>
                  </a:lnTo>
                  <a:lnTo>
                    <a:pt x="755" y="272"/>
                  </a:lnTo>
                  <a:lnTo>
                    <a:pt x="753" y="272"/>
                  </a:lnTo>
                  <a:lnTo>
                    <a:pt x="752" y="271"/>
                  </a:lnTo>
                  <a:lnTo>
                    <a:pt x="752" y="271"/>
                  </a:lnTo>
                  <a:lnTo>
                    <a:pt x="752" y="269"/>
                  </a:lnTo>
                  <a:lnTo>
                    <a:pt x="750" y="269"/>
                  </a:lnTo>
                  <a:lnTo>
                    <a:pt x="749" y="269"/>
                  </a:lnTo>
                  <a:lnTo>
                    <a:pt x="747" y="269"/>
                  </a:lnTo>
                  <a:lnTo>
                    <a:pt x="744" y="266"/>
                  </a:lnTo>
                  <a:lnTo>
                    <a:pt x="741" y="261"/>
                  </a:lnTo>
                  <a:lnTo>
                    <a:pt x="739" y="259"/>
                  </a:lnTo>
                  <a:lnTo>
                    <a:pt x="738" y="259"/>
                  </a:lnTo>
                  <a:lnTo>
                    <a:pt x="739" y="261"/>
                  </a:lnTo>
                  <a:lnTo>
                    <a:pt x="741" y="264"/>
                  </a:lnTo>
                  <a:lnTo>
                    <a:pt x="741" y="266"/>
                  </a:lnTo>
                  <a:lnTo>
                    <a:pt x="741" y="266"/>
                  </a:lnTo>
                  <a:lnTo>
                    <a:pt x="739" y="266"/>
                  </a:lnTo>
                  <a:lnTo>
                    <a:pt x="733" y="261"/>
                  </a:lnTo>
                  <a:lnTo>
                    <a:pt x="730" y="259"/>
                  </a:lnTo>
                  <a:lnTo>
                    <a:pt x="728" y="259"/>
                  </a:lnTo>
                  <a:lnTo>
                    <a:pt x="725" y="259"/>
                  </a:lnTo>
                  <a:lnTo>
                    <a:pt x="724" y="259"/>
                  </a:lnTo>
                  <a:lnTo>
                    <a:pt x="725" y="263"/>
                  </a:lnTo>
                  <a:lnTo>
                    <a:pt x="727" y="264"/>
                  </a:lnTo>
                  <a:lnTo>
                    <a:pt x="728" y="266"/>
                  </a:lnTo>
                  <a:lnTo>
                    <a:pt x="731" y="267"/>
                  </a:lnTo>
                  <a:lnTo>
                    <a:pt x="733" y="271"/>
                  </a:lnTo>
                  <a:lnTo>
                    <a:pt x="735" y="272"/>
                  </a:lnTo>
                  <a:lnTo>
                    <a:pt x="738" y="274"/>
                  </a:lnTo>
                  <a:lnTo>
                    <a:pt x="739" y="274"/>
                  </a:lnTo>
                  <a:lnTo>
                    <a:pt x="741" y="274"/>
                  </a:lnTo>
                  <a:lnTo>
                    <a:pt x="741" y="274"/>
                  </a:lnTo>
                  <a:lnTo>
                    <a:pt x="741" y="275"/>
                  </a:lnTo>
                  <a:lnTo>
                    <a:pt x="741" y="275"/>
                  </a:lnTo>
                  <a:lnTo>
                    <a:pt x="744" y="277"/>
                  </a:lnTo>
                  <a:lnTo>
                    <a:pt x="746" y="278"/>
                  </a:lnTo>
                  <a:lnTo>
                    <a:pt x="747" y="280"/>
                  </a:lnTo>
                  <a:lnTo>
                    <a:pt x="749" y="280"/>
                  </a:lnTo>
                  <a:lnTo>
                    <a:pt x="752" y="283"/>
                  </a:lnTo>
                  <a:lnTo>
                    <a:pt x="752" y="283"/>
                  </a:lnTo>
                  <a:lnTo>
                    <a:pt x="755" y="285"/>
                  </a:lnTo>
                  <a:lnTo>
                    <a:pt x="757" y="285"/>
                  </a:lnTo>
                  <a:lnTo>
                    <a:pt x="758" y="288"/>
                  </a:lnTo>
                  <a:lnTo>
                    <a:pt x="760" y="288"/>
                  </a:lnTo>
                  <a:lnTo>
                    <a:pt x="760" y="291"/>
                  </a:lnTo>
                  <a:lnTo>
                    <a:pt x="761" y="293"/>
                  </a:lnTo>
                  <a:lnTo>
                    <a:pt x="765" y="293"/>
                  </a:lnTo>
                  <a:lnTo>
                    <a:pt x="766" y="294"/>
                  </a:lnTo>
                  <a:lnTo>
                    <a:pt x="766" y="294"/>
                  </a:lnTo>
                  <a:lnTo>
                    <a:pt x="766" y="296"/>
                  </a:lnTo>
                  <a:lnTo>
                    <a:pt x="765" y="296"/>
                  </a:lnTo>
                  <a:lnTo>
                    <a:pt x="765" y="296"/>
                  </a:lnTo>
                  <a:lnTo>
                    <a:pt x="765" y="297"/>
                  </a:lnTo>
                  <a:lnTo>
                    <a:pt x="765" y="299"/>
                  </a:lnTo>
                  <a:lnTo>
                    <a:pt x="765" y="300"/>
                  </a:lnTo>
                  <a:lnTo>
                    <a:pt x="765" y="300"/>
                  </a:lnTo>
                  <a:lnTo>
                    <a:pt x="761" y="302"/>
                  </a:lnTo>
                  <a:lnTo>
                    <a:pt x="761" y="302"/>
                  </a:lnTo>
                  <a:lnTo>
                    <a:pt x="760" y="300"/>
                  </a:lnTo>
                  <a:lnTo>
                    <a:pt x="758" y="300"/>
                  </a:lnTo>
                  <a:lnTo>
                    <a:pt x="753" y="299"/>
                  </a:lnTo>
                  <a:lnTo>
                    <a:pt x="749" y="297"/>
                  </a:lnTo>
                  <a:lnTo>
                    <a:pt x="747" y="296"/>
                  </a:lnTo>
                  <a:lnTo>
                    <a:pt x="746" y="296"/>
                  </a:lnTo>
                  <a:lnTo>
                    <a:pt x="746" y="296"/>
                  </a:lnTo>
                  <a:lnTo>
                    <a:pt x="731" y="293"/>
                  </a:lnTo>
                  <a:lnTo>
                    <a:pt x="728" y="293"/>
                  </a:lnTo>
                  <a:lnTo>
                    <a:pt x="728" y="293"/>
                  </a:lnTo>
                  <a:lnTo>
                    <a:pt x="727" y="291"/>
                  </a:lnTo>
                  <a:lnTo>
                    <a:pt x="720" y="289"/>
                  </a:lnTo>
                  <a:lnTo>
                    <a:pt x="720" y="289"/>
                  </a:lnTo>
                  <a:lnTo>
                    <a:pt x="717" y="286"/>
                  </a:lnTo>
                  <a:lnTo>
                    <a:pt x="714" y="282"/>
                  </a:lnTo>
                  <a:lnTo>
                    <a:pt x="714" y="282"/>
                  </a:lnTo>
                  <a:lnTo>
                    <a:pt x="711" y="282"/>
                  </a:lnTo>
                  <a:lnTo>
                    <a:pt x="708" y="282"/>
                  </a:lnTo>
                  <a:lnTo>
                    <a:pt x="706" y="282"/>
                  </a:lnTo>
                  <a:lnTo>
                    <a:pt x="705" y="282"/>
                  </a:lnTo>
                  <a:lnTo>
                    <a:pt x="703" y="282"/>
                  </a:lnTo>
                  <a:lnTo>
                    <a:pt x="700" y="278"/>
                  </a:lnTo>
                  <a:lnTo>
                    <a:pt x="697" y="278"/>
                  </a:lnTo>
                  <a:lnTo>
                    <a:pt x="694" y="277"/>
                  </a:lnTo>
                  <a:lnTo>
                    <a:pt x="692" y="277"/>
                  </a:lnTo>
                  <a:lnTo>
                    <a:pt x="692" y="275"/>
                  </a:lnTo>
                  <a:lnTo>
                    <a:pt x="694" y="274"/>
                  </a:lnTo>
                  <a:lnTo>
                    <a:pt x="694" y="274"/>
                  </a:lnTo>
                  <a:lnTo>
                    <a:pt x="690" y="275"/>
                  </a:lnTo>
                  <a:lnTo>
                    <a:pt x="689" y="275"/>
                  </a:lnTo>
                  <a:lnTo>
                    <a:pt x="686" y="274"/>
                  </a:lnTo>
                  <a:lnTo>
                    <a:pt x="684" y="272"/>
                  </a:lnTo>
                  <a:lnTo>
                    <a:pt x="681" y="267"/>
                  </a:lnTo>
                  <a:lnTo>
                    <a:pt x="679" y="267"/>
                  </a:lnTo>
                  <a:lnTo>
                    <a:pt x="679" y="266"/>
                  </a:lnTo>
                  <a:lnTo>
                    <a:pt x="681" y="266"/>
                  </a:lnTo>
                  <a:lnTo>
                    <a:pt x="684" y="266"/>
                  </a:lnTo>
                  <a:lnTo>
                    <a:pt x="684" y="266"/>
                  </a:lnTo>
                  <a:lnTo>
                    <a:pt x="687" y="264"/>
                  </a:lnTo>
                  <a:lnTo>
                    <a:pt x="687" y="264"/>
                  </a:lnTo>
                  <a:lnTo>
                    <a:pt x="687" y="263"/>
                  </a:lnTo>
                  <a:lnTo>
                    <a:pt x="686" y="263"/>
                  </a:lnTo>
                  <a:lnTo>
                    <a:pt x="686" y="263"/>
                  </a:lnTo>
                  <a:lnTo>
                    <a:pt x="686" y="261"/>
                  </a:lnTo>
                  <a:lnTo>
                    <a:pt x="684" y="261"/>
                  </a:lnTo>
                  <a:lnTo>
                    <a:pt x="683" y="259"/>
                  </a:lnTo>
                  <a:lnTo>
                    <a:pt x="681" y="259"/>
                  </a:lnTo>
                  <a:lnTo>
                    <a:pt x="676" y="259"/>
                  </a:lnTo>
                  <a:lnTo>
                    <a:pt x="675" y="259"/>
                  </a:lnTo>
                  <a:lnTo>
                    <a:pt x="675" y="259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3" y="258"/>
                  </a:lnTo>
                  <a:lnTo>
                    <a:pt x="671" y="258"/>
                  </a:lnTo>
                  <a:lnTo>
                    <a:pt x="670" y="255"/>
                  </a:lnTo>
                  <a:lnTo>
                    <a:pt x="670" y="253"/>
                  </a:lnTo>
                  <a:lnTo>
                    <a:pt x="670" y="253"/>
                  </a:lnTo>
                  <a:lnTo>
                    <a:pt x="668" y="253"/>
                  </a:lnTo>
                  <a:lnTo>
                    <a:pt x="665" y="250"/>
                  </a:lnTo>
                  <a:lnTo>
                    <a:pt x="662" y="247"/>
                  </a:lnTo>
                  <a:lnTo>
                    <a:pt x="660" y="245"/>
                  </a:lnTo>
                  <a:lnTo>
                    <a:pt x="659" y="244"/>
                  </a:lnTo>
                  <a:lnTo>
                    <a:pt x="657" y="244"/>
                  </a:lnTo>
                  <a:lnTo>
                    <a:pt x="657" y="244"/>
                  </a:lnTo>
                  <a:lnTo>
                    <a:pt x="660" y="241"/>
                  </a:lnTo>
                  <a:lnTo>
                    <a:pt x="660" y="239"/>
                  </a:lnTo>
                  <a:lnTo>
                    <a:pt x="659" y="241"/>
                  </a:lnTo>
                  <a:lnTo>
                    <a:pt x="656" y="239"/>
                  </a:lnTo>
                  <a:lnTo>
                    <a:pt x="654" y="241"/>
                  </a:lnTo>
                  <a:lnTo>
                    <a:pt x="653" y="241"/>
                  </a:lnTo>
                  <a:lnTo>
                    <a:pt x="653" y="239"/>
                  </a:lnTo>
                  <a:lnTo>
                    <a:pt x="651" y="241"/>
                  </a:lnTo>
                  <a:lnTo>
                    <a:pt x="651" y="242"/>
                  </a:lnTo>
                  <a:lnTo>
                    <a:pt x="651" y="244"/>
                  </a:lnTo>
                  <a:lnTo>
                    <a:pt x="649" y="244"/>
                  </a:lnTo>
                  <a:lnTo>
                    <a:pt x="649" y="244"/>
                  </a:lnTo>
                  <a:lnTo>
                    <a:pt x="648" y="242"/>
                  </a:lnTo>
                  <a:lnTo>
                    <a:pt x="648" y="242"/>
                  </a:lnTo>
                  <a:lnTo>
                    <a:pt x="648" y="239"/>
                  </a:lnTo>
                  <a:lnTo>
                    <a:pt x="648" y="239"/>
                  </a:lnTo>
                  <a:lnTo>
                    <a:pt x="645" y="239"/>
                  </a:lnTo>
                  <a:lnTo>
                    <a:pt x="643" y="239"/>
                  </a:lnTo>
                  <a:lnTo>
                    <a:pt x="643" y="237"/>
                  </a:lnTo>
                  <a:lnTo>
                    <a:pt x="642" y="236"/>
                  </a:lnTo>
                  <a:lnTo>
                    <a:pt x="642" y="234"/>
                  </a:lnTo>
                  <a:lnTo>
                    <a:pt x="642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38" y="234"/>
                  </a:lnTo>
                  <a:lnTo>
                    <a:pt x="637" y="234"/>
                  </a:lnTo>
                  <a:lnTo>
                    <a:pt x="637" y="236"/>
                  </a:lnTo>
                  <a:lnTo>
                    <a:pt x="638" y="236"/>
                  </a:lnTo>
                  <a:lnTo>
                    <a:pt x="640" y="237"/>
                  </a:lnTo>
                  <a:lnTo>
                    <a:pt x="642" y="241"/>
                  </a:lnTo>
                  <a:lnTo>
                    <a:pt x="640" y="242"/>
                  </a:lnTo>
                  <a:lnTo>
                    <a:pt x="637" y="242"/>
                  </a:lnTo>
                  <a:lnTo>
                    <a:pt x="635" y="242"/>
                  </a:lnTo>
                  <a:lnTo>
                    <a:pt x="632" y="242"/>
                  </a:lnTo>
                  <a:lnTo>
                    <a:pt x="630" y="242"/>
                  </a:lnTo>
                  <a:lnTo>
                    <a:pt x="629" y="241"/>
                  </a:lnTo>
                  <a:lnTo>
                    <a:pt x="626" y="241"/>
                  </a:lnTo>
                  <a:lnTo>
                    <a:pt x="624" y="244"/>
                  </a:lnTo>
                  <a:lnTo>
                    <a:pt x="624" y="244"/>
                  </a:lnTo>
                  <a:lnTo>
                    <a:pt x="621" y="244"/>
                  </a:lnTo>
                  <a:lnTo>
                    <a:pt x="619" y="244"/>
                  </a:lnTo>
                  <a:lnTo>
                    <a:pt x="615" y="247"/>
                  </a:lnTo>
                  <a:lnTo>
                    <a:pt x="615" y="247"/>
                  </a:lnTo>
                  <a:lnTo>
                    <a:pt x="613" y="247"/>
                  </a:lnTo>
                  <a:lnTo>
                    <a:pt x="612" y="247"/>
                  </a:lnTo>
                  <a:lnTo>
                    <a:pt x="610" y="247"/>
                  </a:lnTo>
                  <a:lnTo>
                    <a:pt x="608" y="248"/>
                  </a:lnTo>
                  <a:lnTo>
                    <a:pt x="607" y="247"/>
                  </a:lnTo>
                  <a:lnTo>
                    <a:pt x="604" y="247"/>
                  </a:lnTo>
                  <a:lnTo>
                    <a:pt x="602" y="247"/>
                  </a:lnTo>
                  <a:lnTo>
                    <a:pt x="601" y="247"/>
                  </a:lnTo>
                  <a:lnTo>
                    <a:pt x="599" y="245"/>
                  </a:lnTo>
                  <a:lnTo>
                    <a:pt x="597" y="245"/>
                  </a:lnTo>
                  <a:lnTo>
                    <a:pt x="596" y="245"/>
                  </a:lnTo>
                  <a:lnTo>
                    <a:pt x="596" y="245"/>
                  </a:lnTo>
                  <a:lnTo>
                    <a:pt x="593" y="242"/>
                  </a:lnTo>
                  <a:lnTo>
                    <a:pt x="591" y="242"/>
                  </a:lnTo>
                  <a:lnTo>
                    <a:pt x="589" y="239"/>
                  </a:lnTo>
                  <a:lnTo>
                    <a:pt x="589" y="237"/>
                  </a:lnTo>
                  <a:lnTo>
                    <a:pt x="589" y="236"/>
                  </a:lnTo>
                  <a:lnTo>
                    <a:pt x="589" y="236"/>
                  </a:lnTo>
                  <a:lnTo>
                    <a:pt x="589" y="234"/>
                  </a:lnTo>
                  <a:lnTo>
                    <a:pt x="591" y="231"/>
                  </a:lnTo>
                  <a:lnTo>
                    <a:pt x="591" y="230"/>
                  </a:lnTo>
                  <a:lnTo>
                    <a:pt x="593" y="230"/>
                  </a:lnTo>
                  <a:lnTo>
                    <a:pt x="594" y="228"/>
                  </a:lnTo>
                  <a:lnTo>
                    <a:pt x="601" y="226"/>
                  </a:lnTo>
                  <a:lnTo>
                    <a:pt x="602" y="225"/>
                  </a:lnTo>
                  <a:lnTo>
                    <a:pt x="602" y="225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2" y="220"/>
                  </a:lnTo>
                  <a:lnTo>
                    <a:pt x="602" y="219"/>
                  </a:lnTo>
                  <a:lnTo>
                    <a:pt x="604" y="219"/>
                  </a:lnTo>
                  <a:lnTo>
                    <a:pt x="605" y="220"/>
                  </a:lnTo>
                  <a:lnTo>
                    <a:pt x="607" y="220"/>
                  </a:lnTo>
                  <a:lnTo>
                    <a:pt x="610" y="220"/>
                  </a:lnTo>
                  <a:lnTo>
                    <a:pt x="615" y="222"/>
                  </a:lnTo>
                  <a:lnTo>
                    <a:pt x="619" y="223"/>
                  </a:lnTo>
                  <a:lnTo>
                    <a:pt x="624" y="225"/>
                  </a:lnTo>
                  <a:lnTo>
                    <a:pt x="626" y="226"/>
                  </a:lnTo>
                  <a:lnTo>
                    <a:pt x="627" y="228"/>
                  </a:lnTo>
                  <a:lnTo>
                    <a:pt x="629" y="230"/>
                  </a:lnTo>
                  <a:lnTo>
                    <a:pt x="627" y="231"/>
                  </a:lnTo>
                  <a:lnTo>
                    <a:pt x="627" y="231"/>
                  </a:lnTo>
                  <a:lnTo>
                    <a:pt x="627" y="233"/>
                  </a:lnTo>
                  <a:lnTo>
                    <a:pt x="627" y="233"/>
                  </a:lnTo>
                  <a:lnTo>
                    <a:pt x="629" y="234"/>
                  </a:lnTo>
                  <a:lnTo>
                    <a:pt x="629" y="233"/>
                  </a:lnTo>
                  <a:lnTo>
                    <a:pt x="629" y="233"/>
                  </a:lnTo>
                  <a:lnTo>
                    <a:pt x="629" y="231"/>
                  </a:lnTo>
                  <a:lnTo>
                    <a:pt x="630" y="231"/>
                  </a:lnTo>
                  <a:lnTo>
                    <a:pt x="630" y="230"/>
                  </a:lnTo>
                  <a:lnTo>
                    <a:pt x="630" y="228"/>
                  </a:lnTo>
                  <a:lnTo>
                    <a:pt x="629" y="228"/>
                  </a:lnTo>
                  <a:lnTo>
                    <a:pt x="629" y="226"/>
                  </a:lnTo>
                  <a:lnTo>
                    <a:pt x="624" y="223"/>
                  </a:lnTo>
                  <a:lnTo>
                    <a:pt x="624" y="223"/>
                  </a:lnTo>
                  <a:lnTo>
                    <a:pt x="626" y="223"/>
                  </a:lnTo>
                  <a:lnTo>
                    <a:pt x="630" y="223"/>
                  </a:lnTo>
                  <a:lnTo>
                    <a:pt x="634" y="223"/>
                  </a:lnTo>
                  <a:lnTo>
                    <a:pt x="634" y="222"/>
                  </a:lnTo>
                  <a:lnTo>
                    <a:pt x="635" y="222"/>
                  </a:lnTo>
                  <a:lnTo>
                    <a:pt x="635" y="222"/>
                  </a:lnTo>
                  <a:lnTo>
                    <a:pt x="638" y="220"/>
                  </a:lnTo>
                  <a:lnTo>
                    <a:pt x="640" y="222"/>
                  </a:lnTo>
                  <a:lnTo>
                    <a:pt x="642" y="222"/>
                  </a:lnTo>
                  <a:lnTo>
                    <a:pt x="643" y="222"/>
                  </a:lnTo>
                  <a:lnTo>
                    <a:pt x="645" y="220"/>
                  </a:lnTo>
                  <a:lnTo>
                    <a:pt x="646" y="219"/>
                  </a:lnTo>
                  <a:lnTo>
                    <a:pt x="648" y="219"/>
                  </a:lnTo>
                  <a:lnTo>
                    <a:pt x="649" y="217"/>
                  </a:lnTo>
                  <a:lnTo>
                    <a:pt x="653" y="217"/>
                  </a:lnTo>
                  <a:lnTo>
                    <a:pt x="654" y="219"/>
                  </a:lnTo>
                  <a:lnTo>
                    <a:pt x="657" y="219"/>
                  </a:lnTo>
                  <a:lnTo>
                    <a:pt x="656" y="217"/>
                  </a:lnTo>
                  <a:lnTo>
                    <a:pt x="656" y="214"/>
                  </a:lnTo>
                  <a:lnTo>
                    <a:pt x="654" y="212"/>
                  </a:lnTo>
                  <a:lnTo>
                    <a:pt x="653" y="211"/>
                  </a:lnTo>
                  <a:lnTo>
                    <a:pt x="649" y="209"/>
                  </a:lnTo>
                  <a:lnTo>
                    <a:pt x="646" y="206"/>
                  </a:lnTo>
                  <a:lnTo>
                    <a:pt x="645" y="204"/>
                  </a:lnTo>
                  <a:lnTo>
                    <a:pt x="643" y="203"/>
                  </a:lnTo>
                  <a:lnTo>
                    <a:pt x="645" y="203"/>
                  </a:lnTo>
                  <a:lnTo>
                    <a:pt x="645" y="201"/>
                  </a:lnTo>
                  <a:lnTo>
                    <a:pt x="651" y="198"/>
                  </a:lnTo>
                  <a:lnTo>
                    <a:pt x="656" y="193"/>
                  </a:lnTo>
                  <a:lnTo>
                    <a:pt x="659" y="192"/>
                  </a:lnTo>
                  <a:lnTo>
                    <a:pt x="659" y="190"/>
                  </a:lnTo>
                  <a:lnTo>
                    <a:pt x="660" y="190"/>
                  </a:lnTo>
                  <a:lnTo>
                    <a:pt x="662" y="189"/>
                  </a:lnTo>
                  <a:lnTo>
                    <a:pt x="664" y="189"/>
                  </a:lnTo>
                  <a:lnTo>
                    <a:pt x="665" y="187"/>
                  </a:lnTo>
                  <a:lnTo>
                    <a:pt x="665" y="185"/>
                  </a:lnTo>
                  <a:lnTo>
                    <a:pt x="665" y="185"/>
                  </a:lnTo>
                  <a:lnTo>
                    <a:pt x="667" y="181"/>
                  </a:lnTo>
                  <a:lnTo>
                    <a:pt x="670" y="181"/>
                  </a:lnTo>
                  <a:lnTo>
                    <a:pt x="671" y="179"/>
                  </a:lnTo>
                  <a:lnTo>
                    <a:pt x="673" y="179"/>
                  </a:lnTo>
                  <a:lnTo>
                    <a:pt x="676" y="176"/>
                  </a:lnTo>
                  <a:lnTo>
                    <a:pt x="676" y="174"/>
                  </a:lnTo>
                  <a:lnTo>
                    <a:pt x="675" y="174"/>
                  </a:lnTo>
                  <a:lnTo>
                    <a:pt x="673" y="174"/>
                  </a:lnTo>
                  <a:lnTo>
                    <a:pt x="670" y="167"/>
                  </a:lnTo>
                  <a:lnTo>
                    <a:pt x="668" y="162"/>
                  </a:lnTo>
                  <a:lnTo>
                    <a:pt x="665" y="159"/>
                  </a:lnTo>
                  <a:lnTo>
                    <a:pt x="664" y="155"/>
                  </a:lnTo>
                  <a:lnTo>
                    <a:pt x="660" y="151"/>
                  </a:lnTo>
                  <a:lnTo>
                    <a:pt x="660" y="149"/>
                  </a:lnTo>
                  <a:lnTo>
                    <a:pt x="660" y="149"/>
                  </a:lnTo>
                  <a:lnTo>
                    <a:pt x="660" y="148"/>
                  </a:lnTo>
                  <a:lnTo>
                    <a:pt x="656" y="151"/>
                  </a:lnTo>
                  <a:lnTo>
                    <a:pt x="656" y="151"/>
                  </a:lnTo>
                  <a:lnTo>
                    <a:pt x="654" y="149"/>
                  </a:lnTo>
                  <a:lnTo>
                    <a:pt x="653" y="148"/>
                  </a:lnTo>
                  <a:lnTo>
                    <a:pt x="651" y="146"/>
                  </a:lnTo>
                  <a:lnTo>
                    <a:pt x="653" y="146"/>
                  </a:lnTo>
                  <a:lnTo>
                    <a:pt x="653" y="144"/>
                  </a:lnTo>
                  <a:lnTo>
                    <a:pt x="653" y="143"/>
                  </a:lnTo>
                  <a:lnTo>
                    <a:pt x="653" y="141"/>
                  </a:lnTo>
                  <a:lnTo>
                    <a:pt x="653" y="141"/>
                  </a:lnTo>
                  <a:lnTo>
                    <a:pt x="653" y="140"/>
                  </a:lnTo>
                  <a:lnTo>
                    <a:pt x="653" y="140"/>
                  </a:lnTo>
                  <a:lnTo>
                    <a:pt x="651" y="140"/>
                  </a:lnTo>
                  <a:lnTo>
                    <a:pt x="649" y="140"/>
                  </a:lnTo>
                  <a:lnTo>
                    <a:pt x="648" y="140"/>
                  </a:lnTo>
                  <a:lnTo>
                    <a:pt x="651" y="143"/>
                  </a:lnTo>
                  <a:lnTo>
                    <a:pt x="649" y="144"/>
                  </a:lnTo>
                  <a:lnTo>
                    <a:pt x="648" y="144"/>
                  </a:lnTo>
                  <a:lnTo>
                    <a:pt x="646" y="144"/>
                  </a:lnTo>
                  <a:lnTo>
                    <a:pt x="645" y="143"/>
                  </a:lnTo>
                  <a:lnTo>
                    <a:pt x="645" y="143"/>
                  </a:lnTo>
                  <a:lnTo>
                    <a:pt x="640" y="140"/>
                  </a:lnTo>
                  <a:lnTo>
                    <a:pt x="640" y="138"/>
                  </a:lnTo>
                  <a:lnTo>
                    <a:pt x="640" y="138"/>
                  </a:lnTo>
                  <a:lnTo>
                    <a:pt x="640" y="137"/>
                  </a:lnTo>
                  <a:lnTo>
                    <a:pt x="640" y="138"/>
                  </a:lnTo>
                  <a:lnTo>
                    <a:pt x="638" y="138"/>
                  </a:lnTo>
                  <a:lnTo>
                    <a:pt x="637" y="137"/>
                  </a:lnTo>
                  <a:lnTo>
                    <a:pt x="637" y="137"/>
                  </a:lnTo>
                  <a:lnTo>
                    <a:pt x="638" y="135"/>
                  </a:lnTo>
                  <a:lnTo>
                    <a:pt x="640" y="135"/>
                  </a:lnTo>
                  <a:lnTo>
                    <a:pt x="638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8" y="132"/>
                  </a:lnTo>
                  <a:lnTo>
                    <a:pt x="640" y="132"/>
                  </a:lnTo>
                  <a:lnTo>
                    <a:pt x="638" y="130"/>
                  </a:lnTo>
                  <a:lnTo>
                    <a:pt x="638" y="130"/>
                  </a:lnTo>
                  <a:lnTo>
                    <a:pt x="637" y="132"/>
                  </a:lnTo>
                  <a:lnTo>
                    <a:pt x="634" y="133"/>
                  </a:lnTo>
                  <a:lnTo>
                    <a:pt x="632" y="135"/>
                  </a:lnTo>
                  <a:lnTo>
                    <a:pt x="630" y="133"/>
                  </a:lnTo>
                  <a:lnTo>
                    <a:pt x="629" y="133"/>
                  </a:lnTo>
                  <a:lnTo>
                    <a:pt x="627" y="133"/>
                  </a:lnTo>
                  <a:lnTo>
                    <a:pt x="627" y="135"/>
                  </a:lnTo>
                  <a:lnTo>
                    <a:pt x="624" y="137"/>
                  </a:lnTo>
                  <a:lnTo>
                    <a:pt x="618" y="140"/>
                  </a:lnTo>
                  <a:lnTo>
                    <a:pt x="615" y="140"/>
                  </a:lnTo>
                  <a:lnTo>
                    <a:pt x="613" y="140"/>
                  </a:lnTo>
                  <a:lnTo>
                    <a:pt x="612" y="140"/>
                  </a:lnTo>
                  <a:lnTo>
                    <a:pt x="612" y="138"/>
                  </a:lnTo>
                  <a:lnTo>
                    <a:pt x="613" y="138"/>
                  </a:lnTo>
                  <a:lnTo>
                    <a:pt x="613" y="137"/>
                  </a:lnTo>
                  <a:lnTo>
                    <a:pt x="613" y="137"/>
                  </a:lnTo>
                  <a:lnTo>
                    <a:pt x="613" y="133"/>
                  </a:lnTo>
                  <a:lnTo>
                    <a:pt x="613" y="132"/>
                  </a:lnTo>
                  <a:lnTo>
                    <a:pt x="615" y="132"/>
                  </a:lnTo>
                  <a:lnTo>
                    <a:pt x="616" y="130"/>
                  </a:lnTo>
                  <a:lnTo>
                    <a:pt x="619" y="132"/>
                  </a:lnTo>
                  <a:lnTo>
                    <a:pt x="621" y="132"/>
                  </a:lnTo>
                  <a:lnTo>
                    <a:pt x="623" y="130"/>
                  </a:lnTo>
                  <a:lnTo>
                    <a:pt x="624" y="130"/>
                  </a:lnTo>
                  <a:lnTo>
                    <a:pt x="626" y="129"/>
                  </a:lnTo>
                  <a:lnTo>
                    <a:pt x="626" y="127"/>
                  </a:lnTo>
                  <a:lnTo>
                    <a:pt x="624" y="124"/>
                  </a:lnTo>
                  <a:lnTo>
                    <a:pt x="624" y="124"/>
                  </a:lnTo>
                  <a:lnTo>
                    <a:pt x="621" y="122"/>
                  </a:lnTo>
                  <a:lnTo>
                    <a:pt x="618" y="122"/>
                  </a:lnTo>
                  <a:lnTo>
                    <a:pt x="616" y="121"/>
                  </a:lnTo>
                  <a:lnTo>
                    <a:pt x="615" y="121"/>
                  </a:lnTo>
                  <a:lnTo>
                    <a:pt x="615" y="121"/>
                  </a:lnTo>
                  <a:lnTo>
                    <a:pt x="613" y="119"/>
                  </a:lnTo>
                  <a:lnTo>
                    <a:pt x="613" y="118"/>
                  </a:lnTo>
                  <a:lnTo>
                    <a:pt x="613" y="118"/>
                  </a:lnTo>
                  <a:lnTo>
                    <a:pt x="615" y="116"/>
                  </a:lnTo>
                  <a:lnTo>
                    <a:pt x="618" y="116"/>
                  </a:lnTo>
                  <a:lnTo>
                    <a:pt x="618" y="116"/>
                  </a:lnTo>
                  <a:lnTo>
                    <a:pt x="615" y="115"/>
                  </a:lnTo>
                  <a:lnTo>
                    <a:pt x="613" y="115"/>
                  </a:lnTo>
                  <a:lnTo>
                    <a:pt x="613" y="116"/>
                  </a:lnTo>
                  <a:lnTo>
                    <a:pt x="612" y="118"/>
                  </a:lnTo>
                  <a:lnTo>
                    <a:pt x="610" y="118"/>
                  </a:lnTo>
                  <a:lnTo>
                    <a:pt x="608" y="116"/>
                  </a:lnTo>
                  <a:lnTo>
                    <a:pt x="607" y="116"/>
                  </a:lnTo>
                  <a:lnTo>
                    <a:pt x="605" y="116"/>
                  </a:lnTo>
                  <a:lnTo>
                    <a:pt x="605" y="116"/>
                  </a:lnTo>
                  <a:lnTo>
                    <a:pt x="605" y="115"/>
                  </a:lnTo>
                  <a:lnTo>
                    <a:pt x="607" y="115"/>
                  </a:lnTo>
                  <a:lnTo>
                    <a:pt x="608" y="113"/>
                  </a:lnTo>
                  <a:lnTo>
                    <a:pt x="608" y="113"/>
                  </a:lnTo>
                  <a:lnTo>
                    <a:pt x="607" y="111"/>
                  </a:lnTo>
                  <a:lnTo>
                    <a:pt x="607" y="111"/>
                  </a:lnTo>
                  <a:lnTo>
                    <a:pt x="604" y="110"/>
                  </a:lnTo>
                  <a:lnTo>
                    <a:pt x="599" y="111"/>
                  </a:lnTo>
                  <a:lnTo>
                    <a:pt x="597" y="111"/>
                  </a:lnTo>
                  <a:lnTo>
                    <a:pt x="597" y="110"/>
                  </a:lnTo>
                  <a:lnTo>
                    <a:pt x="597" y="108"/>
                  </a:lnTo>
                  <a:lnTo>
                    <a:pt x="597" y="105"/>
                  </a:lnTo>
                  <a:lnTo>
                    <a:pt x="596" y="102"/>
                  </a:lnTo>
                  <a:lnTo>
                    <a:pt x="596" y="100"/>
                  </a:lnTo>
                  <a:lnTo>
                    <a:pt x="594" y="100"/>
                  </a:lnTo>
                  <a:lnTo>
                    <a:pt x="589" y="100"/>
                  </a:lnTo>
                  <a:lnTo>
                    <a:pt x="589" y="100"/>
                  </a:lnTo>
                  <a:lnTo>
                    <a:pt x="588" y="100"/>
                  </a:lnTo>
                  <a:lnTo>
                    <a:pt x="585" y="99"/>
                  </a:lnTo>
                  <a:lnTo>
                    <a:pt x="583" y="97"/>
                  </a:lnTo>
                  <a:lnTo>
                    <a:pt x="583" y="97"/>
                  </a:lnTo>
                  <a:lnTo>
                    <a:pt x="582" y="96"/>
                  </a:lnTo>
                  <a:lnTo>
                    <a:pt x="580" y="94"/>
                  </a:lnTo>
                  <a:lnTo>
                    <a:pt x="578" y="94"/>
                  </a:lnTo>
                  <a:lnTo>
                    <a:pt x="578" y="91"/>
                  </a:lnTo>
                  <a:lnTo>
                    <a:pt x="577" y="91"/>
                  </a:lnTo>
                  <a:lnTo>
                    <a:pt x="575" y="91"/>
                  </a:lnTo>
                  <a:lnTo>
                    <a:pt x="574" y="92"/>
                  </a:lnTo>
                  <a:lnTo>
                    <a:pt x="572" y="94"/>
                  </a:lnTo>
                  <a:lnTo>
                    <a:pt x="572" y="96"/>
                  </a:lnTo>
                  <a:lnTo>
                    <a:pt x="572" y="96"/>
                  </a:lnTo>
                  <a:lnTo>
                    <a:pt x="572" y="97"/>
                  </a:lnTo>
                  <a:lnTo>
                    <a:pt x="577" y="99"/>
                  </a:lnTo>
                  <a:lnTo>
                    <a:pt x="578" y="99"/>
                  </a:lnTo>
                  <a:lnTo>
                    <a:pt x="580" y="100"/>
                  </a:lnTo>
                  <a:lnTo>
                    <a:pt x="580" y="102"/>
                  </a:lnTo>
                  <a:lnTo>
                    <a:pt x="582" y="104"/>
                  </a:lnTo>
                  <a:lnTo>
                    <a:pt x="582" y="105"/>
                  </a:lnTo>
                  <a:lnTo>
                    <a:pt x="580" y="107"/>
                  </a:lnTo>
                  <a:lnTo>
                    <a:pt x="580" y="107"/>
                  </a:lnTo>
                  <a:lnTo>
                    <a:pt x="577" y="108"/>
                  </a:lnTo>
                  <a:lnTo>
                    <a:pt x="574" y="110"/>
                  </a:lnTo>
                  <a:lnTo>
                    <a:pt x="571" y="110"/>
                  </a:lnTo>
                  <a:lnTo>
                    <a:pt x="569" y="110"/>
                  </a:lnTo>
                  <a:lnTo>
                    <a:pt x="561" y="107"/>
                  </a:lnTo>
                  <a:lnTo>
                    <a:pt x="560" y="107"/>
                  </a:lnTo>
                  <a:lnTo>
                    <a:pt x="558" y="107"/>
                  </a:lnTo>
                  <a:lnTo>
                    <a:pt x="553" y="105"/>
                  </a:lnTo>
                  <a:lnTo>
                    <a:pt x="552" y="105"/>
                  </a:lnTo>
                  <a:lnTo>
                    <a:pt x="547" y="105"/>
                  </a:lnTo>
                  <a:lnTo>
                    <a:pt x="541" y="104"/>
                  </a:lnTo>
                  <a:lnTo>
                    <a:pt x="539" y="104"/>
                  </a:lnTo>
                  <a:lnTo>
                    <a:pt x="541" y="105"/>
                  </a:lnTo>
                  <a:lnTo>
                    <a:pt x="542" y="107"/>
                  </a:lnTo>
                  <a:lnTo>
                    <a:pt x="544" y="107"/>
                  </a:lnTo>
                  <a:lnTo>
                    <a:pt x="545" y="107"/>
                  </a:lnTo>
                  <a:lnTo>
                    <a:pt x="548" y="110"/>
                  </a:lnTo>
                  <a:lnTo>
                    <a:pt x="550" y="110"/>
                  </a:lnTo>
                  <a:lnTo>
                    <a:pt x="552" y="111"/>
                  </a:lnTo>
                  <a:lnTo>
                    <a:pt x="552" y="113"/>
                  </a:lnTo>
                  <a:lnTo>
                    <a:pt x="550" y="113"/>
                  </a:lnTo>
                  <a:lnTo>
                    <a:pt x="541" y="108"/>
                  </a:lnTo>
                  <a:lnTo>
                    <a:pt x="534" y="110"/>
                  </a:lnTo>
                  <a:lnTo>
                    <a:pt x="533" y="111"/>
                  </a:lnTo>
                  <a:lnTo>
                    <a:pt x="530" y="111"/>
                  </a:lnTo>
                  <a:lnTo>
                    <a:pt x="528" y="110"/>
                  </a:lnTo>
                  <a:lnTo>
                    <a:pt x="522" y="108"/>
                  </a:lnTo>
                  <a:lnTo>
                    <a:pt x="519" y="107"/>
                  </a:lnTo>
                  <a:lnTo>
                    <a:pt x="519" y="107"/>
                  </a:lnTo>
                  <a:lnTo>
                    <a:pt x="512" y="108"/>
                  </a:lnTo>
                  <a:lnTo>
                    <a:pt x="507" y="108"/>
                  </a:lnTo>
                  <a:lnTo>
                    <a:pt x="498" y="107"/>
                  </a:lnTo>
                  <a:lnTo>
                    <a:pt x="495" y="105"/>
                  </a:lnTo>
                  <a:lnTo>
                    <a:pt x="493" y="105"/>
                  </a:lnTo>
                  <a:lnTo>
                    <a:pt x="492" y="105"/>
                  </a:lnTo>
                  <a:lnTo>
                    <a:pt x="490" y="105"/>
                  </a:lnTo>
                  <a:lnTo>
                    <a:pt x="485" y="104"/>
                  </a:lnTo>
                  <a:lnTo>
                    <a:pt x="479" y="105"/>
                  </a:lnTo>
                  <a:lnTo>
                    <a:pt x="474" y="104"/>
                  </a:lnTo>
                  <a:lnTo>
                    <a:pt x="471" y="104"/>
                  </a:lnTo>
                  <a:lnTo>
                    <a:pt x="471" y="102"/>
                  </a:lnTo>
                  <a:lnTo>
                    <a:pt x="470" y="99"/>
                  </a:lnTo>
                  <a:lnTo>
                    <a:pt x="470" y="97"/>
                  </a:lnTo>
                  <a:lnTo>
                    <a:pt x="470" y="96"/>
                  </a:lnTo>
                  <a:lnTo>
                    <a:pt x="470" y="96"/>
                  </a:lnTo>
                  <a:lnTo>
                    <a:pt x="471" y="94"/>
                  </a:lnTo>
                  <a:lnTo>
                    <a:pt x="468" y="96"/>
                  </a:lnTo>
                  <a:lnTo>
                    <a:pt x="466" y="97"/>
                  </a:lnTo>
                  <a:lnTo>
                    <a:pt x="465" y="97"/>
                  </a:lnTo>
                  <a:lnTo>
                    <a:pt x="460" y="96"/>
                  </a:lnTo>
                  <a:lnTo>
                    <a:pt x="460" y="96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2" y="99"/>
                  </a:lnTo>
                  <a:lnTo>
                    <a:pt x="459" y="99"/>
                  </a:lnTo>
                  <a:lnTo>
                    <a:pt x="455" y="99"/>
                  </a:lnTo>
                  <a:lnTo>
                    <a:pt x="454" y="99"/>
                  </a:lnTo>
                  <a:lnTo>
                    <a:pt x="452" y="99"/>
                  </a:lnTo>
                  <a:lnTo>
                    <a:pt x="451" y="100"/>
                  </a:lnTo>
                  <a:lnTo>
                    <a:pt x="451" y="100"/>
                  </a:lnTo>
                  <a:lnTo>
                    <a:pt x="449" y="100"/>
                  </a:lnTo>
                  <a:lnTo>
                    <a:pt x="444" y="97"/>
                  </a:lnTo>
                  <a:lnTo>
                    <a:pt x="441" y="96"/>
                  </a:lnTo>
                  <a:lnTo>
                    <a:pt x="438" y="94"/>
                  </a:lnTo>
                  <a:lnTo>
                    <a:pt x="437" y="94"/>
                  </a:lnTo>
                  <a:lnTo>
                    <a:pt x="435" y="92"/>
                  </a:lnTo>
                  <a:lnTo>
                    <a:pt x="430" y="86"/>
                  </a:lnTo>
                  <a:lnTo>
                    <a:pt x="430" y="86"/>
                  </a:lnTo>
                  <a:lnTo>
                    <a:pt x="427" y="80"/>
                  </a:lnTo>
                  <a:lnTo>
                    <a:pt x="427" y="80"/>
                  </a:lnTo>
                  <a:lnTo>
                    <a:pt x="427" y="78"/>
                  </a:lnTo>
                  <a:lnTo>
                    <a:pt x="429" y="78"/>
                  </a:lnTo>
                  <a:lnTo>
                    <a:pt x="433" y="80"/>
                  </a:lnTo>
                  <a:lnTo>
                    <a:pt x="438" y="80"/>
                  </a:lnTo>
                  <a:lnTo>
                    <a:pt x="440" y="80"/>
                  </a:lnTo>
                  <a:lnTo>
                    <a:pt x="443" y="81"/>
                  </a:lnTo>
                  <a:lnTo>
                    <a:pt x="448" y="81"/>
                  </a:lnTo>
                  <a:lnTo>
                    <a:pt x="449" y="81"/>
                  </a:lnTo>
                  <a:lnTo>
                    <a:pt x="454" y="81"/>
                  </a:lnTo>
                  <a:lnTo>
                    <a:pt x="460" y="81"/>
                  </a:lnTo>
                  <a:lnTo>
                    <a:pt x="460" y="80"/>
                  </a:lnTo>
                  <a:lnTo>
                    <a:pt x="457" y="80"/>
                  </a:lnTo>
                  <a:lnTo>
                    <a:pt x="454" y="78"/>
                  </a:lnTo>
                  <a:lnTo>
                    <a:pt x="451" y="75"/>
                  </a:lnTo>
                  <a:lnTo>
                    <a:pt x="449" y="75"/>
                  </a:lnTo>
                  <a:lnTo>
                    <a:pt x="446" y="75"/>
                  </a:lnTo>
                  <a:lnTo>
                    <a:pt x="440" y="74"/>
                  </a:lnTo>
                  <a:lnTo>
                    <a:pt x="432" y="74"/>
                  </a:lnTo>
                  <a:lnTo>
                    <a:pt x="427" y="70"/>
                  </a:lnTo>
                  <a:lnTo>
                    <a:pt x="424" y="69"/>
                  </a:lnTo>
                  <a:lnTo>
                    <a:pt x="421" y="69"/>
                  </a:lnTo>
                  <a:lnTo>
                    <a:pt x="421" y="67"/>
                  </a:lnTo>
                  <a:lnTo>
                    <a:pt x="421" y="66"/>
                  </a:lnTo>
                  <a:lnTo>
                    <a:pt x="419" y="61"/>
                  </a:lnTo>
                  <a:lnTo>
                    <a:pt x="419" y="58"/>
                  </a:lnTo>
                  <a:lnTo>
                    <a:pt x="419" y="56"/>
                  </a:lnTo>
                  <a:lnTo>
                    <a:pt x="418" y="55"/>
                  </a:lnTo>
                  <a:lnTo>
                    <a:pt x="419" y="53"/>
                  </a:lnTo>
                  <a:lnTo>
                    <a:pt x="424" y="50"/>
                  </a:lnTo>
                  <a:lnTo>
                    <a:pt x="424" y="48"/>
                  </a:lnTo>
                  <a:lnTo>
                    <a:pt x="422" y="48"/>
                  </a:lnTo>
                  <a:lnTo>
                    <a:pt x="421" y="48"/>
                  </a:lnTo>
                  <a:lnTo>
                    <a:pt x="421" y="47"/>
                  </a:lnTo>
                  <a:lnTo>
                    <a:pt x="421" y="45"/>
                  </a:lnTo>
                  <a:lnTo>
                    <a:pt x="421" y="44"/>
                  </a:lnTo>
                  <a:lnTo>
                    <a:pt x="421" y="42"/>
                  </a:lnTo>
                  <a:lnTo>
                    <a:pt x="421" y="40"/>
                  </a:lnTo>
                  <a:lnTo>
                    <a:pt x="422" y="39"/>
                  </a:lnTo>
                  <a:lnTo>
                    <a:pt x="425" y="34"/>
                  </a:lnTo>
                  <a:lnTo>
                    <a:pt x="429" y="33"/>
                  </a:lnTo>
                  <a:lnTo>
                    <a:pt x="429" y="31"/>
                  </a:lnTo>
                  <a:lnTo>
                    <a:pt x="429" y="28"/>
                  </a:lnTo>
                  <a:lnTo>
                    <a:pt x="429" y="26"/>
                  </a:lnTo>
                  <a:lnTo>
                    <a:pt x="429" y="25"/>
                  </a:lnTo>
                  <a:lnTo>
                    <a:pt x="430" y="23"/>
                  </a:lnTo>
                  <a:lnTo>
                    <a:pt x="432" y="22"/>
                  </a:lnTo>
                  <a:lnTo>
                    <a:pt x="433" y="20"/>
                  </a:lnTo>
                  <a:lnTo>
                    <a:pt x="437" y="18"/>
                  </a:lnTo>
                  <a:lnTo>
                    <a:pt x="437" y="17"/>
                  </a:lnTo>
                  <a:lnTo>
                    <a:pt x="437" y="17"/>
                  </a:lnTo>
                  <a:lnTo>
                    <a:pt x="437" y="15"/>
                  </a:lnTo>
                  <a:lnTo>
                    <a:pt x="438" y="15"/>
                  </a:lnTo>
                  <a:lnTo>
                    <a:pt x="444" y="11"/>
                  </a:lnTo>
                  <a:lnTo>
                    <a:pt x="449" y="7"/>
                  </a:lnTo>
                  <a:lnTo>
                    <a:pt x="452" y="6"/>
                  </a:lnTo>
                  <a:lnTo>
                    <a:pt x="455" y="6"/>
                  </a:lnTo>
                  <a:lnTo>
                    <a:pt x="465" y="3"/>
                  </a:lnTo>
                  <a:lnTo>
                    <a:pt x="471" y="3"/>
                  </a:lnTo>
                  <a:close/>
                  <a:moveTo>
                    <a:pt x="274" y="0"/>
                  </a:moveTo>
                  <a:lnTo>
                    <a:pt x="287" y="6"/>
                  </a:lnTo>
                  <a:lnTo>
                    <a:pt x="288" y="6"/>
                  </a:lnTo>
                  <a:lnTo>
                    <a:pt x="291" y="6"/>
                  </a:lnTo>
                  <a:lnTo>
                    <a:pt x="296" y="4"/>
                  </a:lnTo>
                  <a:lnTo>
                    <a:pt x="301" y="4"/>
                  </a:lnTo>
                  <a:lnTo>
                    <a:pt x="304" y="3"/>
                  </a:lnTo>
                  <a:lnTo>
                    <a:pt x="306" y="1"/>
                  </a:lnTo>
                  <a:lnTo>
                    <a:pt x="307" y="1"/>
                  </a:lnTo>
                  <a:lnTo>
                    <a:pt x="309" y="1"/>
                  </a:lnTo>
                  <a:lnTo>
                    <a:pt x="314" y="3"/>
                  </a:lnTo>
                  <a:lnTo>
                    <a:pt x="314" y="3"/>
                  </a:lnTo>
                  <a:lnTo>
                    <a:pt x="315" y="3"/>
                  </a:lnTo>
                  <a:lnTo>
                    <a:pt x="317" y="4"/>
                  </a:lnTo>
                  <a:lnTo>
                    <a:pt x="317" y="7"/>
                  </a:lnTo>
                  <a:lnTo>
                    <a:pt x="318" y="7"/>
                  </a:lnTo>
                  <a:lnTo>
                    <a:pt x="318" y="7"/>
                  </a:lnTo>
                  <a:lnTo>
                    <a:pt x="317" y="9"/>
                  </a:lnTo>
                  <a:lnTo>
                    <a:pt x="315" y="11"/>
                  </a:lnTo>
                  <a:lnTo>
                    <a:pt x="314" y="11"/>
                  </a:lnTo>
                  <a:lnTo>
                    <a:pt x="312" y="11"/>
                  </a:lnTo>
                  <a:lnTo>
                    <a:pt x="310" y="12"/>
                  </a:lnTo>
                  <a:lnTo>
                    <a:pt x="309" y="12"/>
                  </a:lnTo>
                  <a:lnTo>
                    <a:pt x="309" y="12"/>
                  </a:lnTo>
                  <a:lnTo>
                    <a:pt x="309" y="14"/>
                  </a:lnTo>
                  <a:lnTo>
                    <a:pt x="309" y="14"/>
                  </a:lnTo>
                  <a:lnTo>
                    <a:pt x="310" y="14"/>
                  </a:lnTo>
                  <a:lnTo>
                    <a:pt x="310" y="12"/>
                  </a:lnTo>
                  <a:lnTo>
                    <a:pt x="312" y="14"/>
                  </a:lnTo>
                  <a:lnTo>
                    <a:pt x="314" y="14"/>
                  </a:lnTo>
                  <a:lnTo>
                    <a:pt x="314" y="15"/>
                  </a:lnTo>
                  <a:lnTo>
                    <a:pt x="314" y="15"/>
                  </a:lnTo>
                  <a:lnTo>
                    <a:pt x="310" y="17"/>
                  </a:lnTo>
                  <a:lnTo>
                    <a:pt x="306" y="18"/>
                  </a:lnTo>
                  <a:lnTo>
                    <a:pt x="301" y="23"/>
                  </a:lnTo>
                  <a:lnTo>
                    <a:pt x="298" y="25"/>
                  </a:lnTo>
                  <a:lnTo>
                    <a:pt x="298" y="26"/>
                  </a:lnTo>
                  <a:lnTo>
                    <a:pt x="296" y="26"/>
                  </a:lnTo>
                  <a:lnTo>
                    <a:pt x="296" y="28"/>
                  </a:lnTo>
                  <a:lnTo>
                    <a:pt x="298" y="28"/>
                  </a:lnTo>
                  <a:lnTo>
                    <a:pt x="298" y="28"/>
                  </a:lnTo>
                  <a:lnTo>
                    <a:pt x="301" y="26"/>
                  </a:lnTo>
                  <a:lnTo>
                    <a:pt x="302" y="26"/>
                  </a:lnTo>
                  <a:lnTo>
                    <a:pt x="304" y="25"/>
                  </a:lnTo>
                  <a:lnTo>
                    <a:pt x="307" y="25"/>
                  </a:lnTo>
                  <a:lnTo>
                    <a:pt x="309" y="26"/>
                  </a:lnTo>
                  <a:lnTo>
                    <a:pt x="310" y="26"/>
                  </a:lnTo>
                  <a:lnTo>
                    <a:pt x="314" y="28"/>
                  </a:lnTo>
                  <a:lnTo>
                    <a:pt x="314" y="29"/>
                  </a:lnTo>
                  <a:lnTo>
                    <a:pt x="314" y="29"/>
                  </a:lnTo>
                  <a:lnTo>
                    <a:pt x="312" y="29"/>
                  </a:lnTo>
                  <a:lnTo>
                    <a:pt x="312" y="29"/>
                  </a:lnTo>
                  <a:lnTo>
                    <a:pt x="314" y="31"/>
                  </a:lnTo>
                  <a:lnTo>
                    <a:pt x="317" y="33"/>
                  </a:lnTo>
                  <a:lnTo>
                    <a:pt x="317" y="34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315" y="37"/>
                  </a:lnTo>
                  <a:lnTo>
                    <a:pt x="317" y="36"/>
                  </a:lnTo>
                  <a:lnTo>
                    <a:pt x="320" y="36"/>
                  </a:lnTo>
                  <a:lnTo>
                    <a:pt x="323" y="34"/>
                  </a:lnTo>
                  <a:lnTo>
                    <a:pt x="323" y="34"/>
                  </a:lnTo>
                  <a:lnTo>
                    <a:pt x="325" y="34"/>
                  </a:lnTo>
                  <a:lnTo>
                    <a:pt x="325" y="37"/>
                  </a:lnTo>
                  <a:lnTo>
                    <a:pt x="326" y="39"/>
                  </a:lnTo>
                  <a:lnTo>
                    <a:pt x="326" y="40"/>
                  </a:lnTo>
                  <a:lnTo>
                    <a:pt x="325" y="42"/>
                  </a:lnTo>
                  <a:lnTo>
                    <a:pt x="325" y="44"/>
                  </a:lnTo>
                  <a:lnTo>
                    <a:pt x="323" y="45"/>
                  </a:lnTo>
                  <a:lnTo>
                    <a:pt x="321" y="45"/>
                  </a:lnTo>
                  <a:lnTo>
                    <a:pt x="320" y="45"/>
                  </a:lnTo>
                  <a:lnTo>
                    <a:pt x="320" y="45"/>
                  </a:lnTo>
                  <a:lnTo>
                    <a:pt x="323" y="47"/>
                  </a:lnTo>
                  <a:lnTo>
                    <a:pt x="323" y="47"/>
                  </a:lnTo>
                  <a:lnTo>
                    <a:pt x="323" y="48"/>
                  </a:lnTo>
                  <a:lnTo>
                    <a:pt x="323" y="48"/>
                  </a:lnTo>
                  <a:lnTo>
                    <a:pt x="323" y="50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3" y="55"/>
                  </a:lnTo>
                  <a:lnTo>
                    <a:pt x="323" y="58"/>
                  </a:lnTo>
                  <a:lnTo>
                    <a:pt x="318" y="59"/>
                  </a:lnTo>
                  <a:lnTo>
                    <a:pt x="317" y="61"/>
                  </a:lnTo>
                  <a:lnTo>
                    <a:pt x="315" y="61"/>
                  </a:lnTo>
                  <a:lnTo>
                    <a:pt x="315" y="63"/>
                  </a:lnTo>
                  <a:lnTo>
                    <a:pt x="310" y="64"/>
                  </a:lnTo>
                  <a:lnTo>
                    <a:pt x="309" y="64"/>
                  </a:lnTo>
                  <a:lnTo>
                    <a:pt x="301" y="63"/>
                  </a:lnTo>
                  <a:lnTo>
                    <a:pt x="299" y="63"/>
                  </a:lnTo>
                  <a:lnTo>
                    <a:pt x="299" y="61"/>
                  </a:lnTo>
                  <a:lnTo>
                    <a:pt x="299" y="59"/>
                  </a:lnTo>
                  <a:lnTo>
                    <a:pt x="298" y="59"/>
                  </a:lnTo>
                  <a:lnTo>
                    <a:pt x="299" y="58"/>
                  </a:lnTo>
                  <a:lnTo>
                    <a:pt x="299" y="58"/>
                  </a:lnTo>
                  <a:lnTo>
                    <a:pt x="298" y="58"/>
                  </a:lnTo>
                  <a:lnTo>
                    <a:pt x="298" y="58"/>
                  </a:lnTo>
                  <a:lnTo>
                    <a:pt x="296" y="59"/>
                  </a:lnTo>
                  <a:lnTo>
                    <a:pt x="298" y="61"/>
                  </a:lnTo>
                  <a:lnTo>
                    <a:pt x="299" y="66"/>
                  </a:lnTo>
                  <a:lnTo>
                    <a:pt x="301" y="67"/>
                  </a:lnTo>
                  <a:lnTo>
                    <a:pt x="301" y="69"/>
                  </a:lnTo>
                  <a:lnTo>
                    <a:pt x="301" y="69"/>
                  </a:lnTo>
                  <a:lnTo>
                    <a:pt x="298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1" y="72"/>
                  </a:lnTo>
                  <a:lnTo>
                    <a:pt x="290" y="70"/>
                  </a:lnTo>
                  <a:lnTo>
                    <a:pt x="288" y="70"/>
                  </a:lnTo>
                  <a:lnTo>
                    <a:pt x="287" y="70"/>
                  </a:lnTo>
                  <a:lnTo>
                    <a:pt x="285" y="70"/>
                  </a:lnTo>
                  <a:lnTo>
                    <a:pt x="285" y="69"/>
                  </a:lnTo>
                  <a:lnTo>
                    <a:pt x="284" y="66"/>
                  </a:lnTo>
                  <a:lnTo>
                    <a:pt x="280" y="63"/>
                  </a:lnTo>
                  <a:lnTo>
                    <a:pt x="277" y="61"/>
                  </a:lnTo>
                  <a:lnTo>
                    <a:pt x="273" y="56"/>
                  </a:lnTo>
                  <a:lnTo>
                    <a:pt x="269" y="53"/>
                  </a:lnTo>
                  <a:lnTo>
                    <a:pt x="266" y="50"/>
                  </a:lnTo>
                  <a:lnTo>
                    <a:pt x="265" y="48"/>
                  </a:lnTo>
                  <a:lnTo>
                    <a:pt x="263" y="48"/>
                  </a:lnTo>
                  <a:lnTo>
                    <a:pt x="260" y="48"/>
                  </a:lnTo>
                  <a:lnTo>
                    <a:pt x="260" y="47"/>
                  </a:lnTo>
                  <a:lnTo>
                    <a:pt x="258" y="47"/>
                  </a:lnTo>
                  <a:lnTo>
                    <a:pt x="257" y="45"/>
                  </a:lnTo>
                  <a:lnTo>
                    <a:pt x="257" y="45"/>
                  </a:lnTo>
                  <a:lnTo>
                    <a:pt x="255" y="45"/>
                  </a:lnTo>
                  <a:lnTo>
                    <a:pt x="252" y="47"/>
                  </a:lnTo>
                  <a:lnTo>
                    <a:pt x="249" y="45"/>
                  </a:lnTo>
                  <a:lnTo>
                    <a:pt x="249" y="45"/>
                  </a:lnTo>
                  <a:lnTo>
                    <a:pt x="247" y="44"/>
                  </a:lnTo>
                  <a:lnTo>
                    <a:pt x="247" y="42"/>
                  </a:lnTo>
                  <a:lnTo>
                    <a:pt x="247" y="42"/>
                  </a:lnTo>
                  <a:lnTo>
                    <a:pt x="246" y="40"/>
                  </a:lnTo>
                  <a:lnTo>
                    <a:pt x="239" y="37"/>
                  </a:lnTo>
                  <a:lnTo>
                    <a:pt x="236" y="34"/>
                  </a:lnTo>
                  <a:lnTo>
                    <a:pt x="235" y="33"/>
                  </a:lnTo>
                  <a:lnTo>
                    <a:pt x="235" y="33"/>
                  </a:lnTo>
                  <a:lnTo>
                    <a:pt x="235" y="31"/>
                  </a:lnTo>
                  <a:lnTo>
                    <a:pt x="236" y="29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1" y="25"/>
                  </a:lnTo>
                  <a:lnTo>
                    <a:pt x="243" y="25"/>
                  </a:lnTo>
                  <a:lnTo>
                    <a:pt x="246" y="25"/>
                  </a:lnTo>
                  <a:lnTo>
                    <a:pt x="246" y="25"/>
                  </a:lnTo>
                  <a:lnTo>
                    <a:pt x="247" y="26"/>
                  </a:lnTo>
                  <a:lnTo>
                    <a:pt x="249" y="28"/>
                  </a:lnTo>
                  <a:lnTo>
                    <a:pt x="249" y="28"/>
                  </a:lnTo>
                  <a:lnTo>
                    <a:pt x="250" y="29"/>
                  </a:lnTo>
                  <a:lnTo>
                    <a:pt x="252" y="29"/>
                  </a:lnTo>
                  <a:lnTo>
                    <a:pt x="254" y="31"/>
                  </a:lnTo>
                  <a:lnTo>
                    <a:pt x="255" y="34"/>
                  </a:lnTo>
                  <a:lnTo>
                    <a:pt x="255" y="34"/>
                  </a:lnTo>
                  <a:lnTo>
                    <a:pt x="258" y="34"/>
                  </a:lnTo>
                  <a:lnTo>
                    <a:pt x="261" y="34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8" y="31"/>
                  </a:lnTo>
                  <a:lnTo>
                    <a:pt x="268" y="26"/>
                  </a:lnTo>
                  <a:lnTo>
                    <a:pt x="269" y="26"/>
                  </a:lnTo>
                  <a:lnTo>
                    <a:pt x="271" y="29"/>
                  </a:lnTo>
                  <a:lnTo>
                    <a:pt x="271" y="29"/>
                  </a:lnTo>
                  <a:lnTo>
                    <a:pt x="273" y="29"/>
                  </a:lnTo>
                  <a:lnTo>
                    <a:pt x="273" y="28"/>
                  </a:lnTo>
                  <a:lnTo>
                    <a:pt x="273" y="28"/>
                  </a:lnTo>
                  <a:lnTo>
                    <a:pt x="271" y="25"/>
                  </a:lnTo>
                  <a:lnTo>
                    <a:pt x="271" y="23"/>
                  </a:lnTo>
                  <a:lnTo>
                    <a:pt x="269" y="23"/>
                  </a:lnTo>
                  <a:lnTo>
                    <a:pt x="269" y="23"/>
                  </a:lnTo>
                  <a:lnTo>
                    <a:pt x="268" y="23"/>
                  </a:lnTo>
                  <a:lnTo>
                    <a:pt x="266" y="23"/>
                  </a:lnTo>
                  <a:lnTo>
                    <a:pt x="266" y="22"/>
                  </a:lnTo>
                  <a:lnTo>
                    <a:pt x="266" y="22"/>
                  </a:lnTo>
                  <a:lnTo>
                    <a:pt x="268" y="20"/>
                  </a:lnTo>
                  <a:lnTo>
                    <a:pt x="268" y="20"/>
                  </a:lnTo>
                  <a:lnTo>
                    <a:pt x="269" y="18"/>
                  </a:lnTo>
                  <a:lnTo>
                    <a:pt x="271" y="20"/>
                  </a:lnTo>
                  <a:lnTo>
                    <a:pt x="273" y="20"/>
                  </a:lnTo>
                  <a:lnTo>
                    <a:pt x="274" y="22"/>
                  </a:lnTo>
                  <a:lnTo>
                    <a:pt x="277" y="20"/>
                  </a:lnTo>
                  <a:lnTo>
                    <a:pt x="274" y="20"/>
                  </a:lnTo>
                  <a:lnTo>
                    <a:pt x="271" y="17"/>
                  </a:lnTo>
                  <a:lnTo>
                    <a:pt x="269" y="17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3" y="18"/>
                  </a:lnTo>
                  <a:lnTo>
                    <a:pt x="261" y="18"/>
                  </a:lnTo>
                  <a:lnTo>
                    <a:pt x="254" y="14"/>
                  </a:lnTo>
                  <a:lnTo>
                    <a:pt x="252" y="14"/>
                  </a:lnTo>
                  <a:lnTo>
                    <a:pt x="252" y="12"/>
                  </a:lnTo>
                  <a:lnTo>
                    <a:pt x="252" y="12"/>
                  </a:lnTo>
                  <a:lnTo>
                    <a:pt x="254" y="12"/>
                  </a:lnTo>
                  <a:lnTo>
                    <a:pt x="255" y="11"/>
                  </a:lnTo>
                  <a:lnTo>
                    <a:pt x="258" y="11"/>
                  </a:lnTo>
                  <a:lnTo>
                    <a:pt x="260" y="9"/>
                  </a:lnTo>
                  <a:lnTo>
                    <a:pt x="261" y="11"/>
                  </a:lnTo>
                  <a:lnTo>
                    <a:pt x="265" y="12"/>
                  </a:lnTo>
                  <a:lnTo>
                    <a:pt x="266" y="14"/>
                  </a:lnTo>
                  <a:lnTo>
                    <a:pt x="266" y="14"/>
                  </a:lnTo>
                  <a:lnTo>
                    <a:pt x="266" y="12"/>
                  </a:lnTo>
                  <a:lnTo>
                    <a:pt x="265" y="11"/>
                  </a:lnTo>
                  <a:lnTo>
                    <a:pt x="265" y="11"/>
                  </a:lnTo>
                  <a:lnTo>
                    <a:pt x="263" y="9"/>
                  </a:lnTo>
                  <a:lnTo>
                    <a:pt x="261" y="7"/>
                  </a:lnTo>
                  <a:lnTo>
                    <a:pt x="260" y="7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60" y="4"/>
                  </a:lnTo>
                  <a:lnTo>
                    <a:pt x="261" y="4"/>
                  </a:lnTo>
                  <a:lnTo>
                    <a:pt x="268" y="3"/>
                  </a:lnTo>
                  <a:lnTo>
                    <a:pt x="271" y="4"/>
                  </a:lnTo>
                  <a:lnTo>
                    <a:pt x="274" y="4"/>
                  </a:lnTo>
                  <a:lnTo>
                    <a:pt x="276" y="3"/>
                  </a:lnTo>
                  <a:lnTo>
                    <a:pt x="276" y="3"/>
                  </a:lnTo>
                  <a:lnTo>
                    <a:pt x="274" y="3"/>
                  </a:lnTo>
                  <a:lnTo>
                    <a:pt x="273" y="3"/>
                  </a:lnTo>
                  <a:lnTo>
                    <a:pt x="271" y="3"/>
                  </a:lnTo>
                  <a:lnTo>
                    <a:pt x="271" y="1"/>
                  </a:lnTo>
                  <a:lnTo>
                    <a:pt x="273" y="1"/>
                  </a:lnTo>
                  <a:lnTo>
                    <a:pt x="2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7" name="Freeform 314">
              <a:extLst>
                <a:ext uri="{FF2B5EF4-FFF2-40B4-BE49-F238E27FC236}">
                  <a16:creationId xmlns:a16="http://schemas.microsoft.com/office/drawing/2014/main" id="{A0A24229-5500-481B-82DD-EE09D7EAD3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17411" y="1377086"/>
              <a:ext cx="1325471" cy="600360"/>
            </a:xfrm>
            <a:custGeom>
              <a:avLst/>
              <a:gdLst>
                <a:gd name="T0" fmla="*/ 496 w 680"/>
                <a:gd name="T1" fmla="*/ 228 h 308"/>
                <a:gd name="T2" fmla="*/ 462 w 680"/>
                <a:gd name="T3" fmla="*/ 277 h 308"/>
                <a:gd name="T4" fmla="*/ 445 w 680"/>
                <a:gd name="T5" fmla="*/ 230 h 308"/>
                <a:gd name="T6" fmla="*/ 119 w 680"/>
                <a:gd name="T7" fmla="*/ 222 h 308"/>
                <a:gd name="T8" fmla="*/ 68 w 680"/>
                <a:gd name="T9" fmla="*/ 299 h 308"/>
                <a:gd name="T10" fmla="*/ 4 w 680"/>
                <a:gd name="T11" fmla="*/ 277 h 308"/>
                <a:gd name="T12" fmla="*/ 24 w 680"/>
                <a:gd name="T13" fmla="*/ 231 h 308"/>
                <a:gd name="T14" fmla="*/ 316 w 680"/>
                <a:gd name="T15" fmla="*/ 187 h 308"/>
                <a:gd name="T16" fmla="*/ 469 w 680"/>
                <a:gd name="T17" fmla="*/ 201 h 308"/>
                <a:gd name="T18" fmla="*/ 432 w 680"/>
                <a:gd name="T19" fmla="*/ 187 h 308"/>
                <a:gd name="T20" fmla="*/ 70 w 680"/>
                <a:gd name="T21" fmla="*/ 178 h 308"/>
                <a:gd name="T22" fmla="*/ 119 w 680"/>
                <a:gd name="T23" fmla="*/ 173 h 308"/>
                <a:gd name="T24" fmla="*/ 335 w 680"/>
                <a:gd name="T25" fmla="*/ 162 h 308"/>
                <a:gd name="T26" fmla="*/ 320 w 680"/>
                <a:gd name="T27" fmla="*/ 152 h 308"/>
                <a:gd name="T28" fmla="*/ 409 w 680"/>
                <a:gd name="T29" fmla="*/ 170 h 308"/>
                <a:gd name="T30" fmla="*/ 387 w 680"/>
                <a:gd name="T31" fmla="*/ 200 h 308"/>
                <a:gd name="T32" fmla="*/ 341 w 680"/>
                <a:gd name="T33" fmla="*/ 176 h 308"/>
                <a:gd name="T34" fmla="*/ 358 w 680"/>
                <a:gd name="T35" fmla="*/ 163 h 308"/>
                <a:gd name="T36" fmla="*/ 379 w 680"/>
                <a:gd name="T37" fmla="*/ 152 h 308"/>
                <a:gd name="T38" fmla="*/ 257 w 680"/>
                <a:gd name="T39" fmla="*/ 163 h 308"/>
                <a:gd name="T40" fmla="*/ 275 w 680"/>
                <a:gd name="T41" fmla="*/ 171 h 308"/>
                <a:gd name="T42" fmla="*/ 227 w 680"/>
                <a:gd name="T43" fmla="*/ 204 h 308"/>
                <a:gd name="T44" fmla="*/ 197 w 680"/>
                <a:gd name="T45" fmla="*/ 196 h 308"/>
                <a:gd name="T46" fmla="*/ 166 w 680"/>
                <a:gd name="T47" fmla="*/ 196 h 308"/>
                <a:gd name="T48" fmla="*/ 155 w 680"/>
                <a:gd name="T49" fmla="*/ 179 h 308"/>
                <a:gd name="T50" fmla="*/ 145 w 680"/>
                <a:gd name="T51" fmla="*/ 160 h 308"/>
                <a:gd name="T52" fmla="*/ 223 w 680"/>
                <a:gd name="T53" fmla="*/ 184 h 308"/>
                <a:gd name="T54" fmla="*/ 522 w 680"/>
                <a:gd name="T55" fmla="*/ 149 h 308"/>
                <a:gd name="T56" fmla="*/ 451 w 680"/>
                <a:gd name="T57" fmla="*/ 141 h 308"/>
                <a:gd name="T58" fmla="*/ 499 w 680"/>
                <a:gd name="T59" fmla="*/ 157 h 308"/>
                <a:gd name="T60" fmla="*/ 537 w 680"/>
                <a:gd name="T61" fmla="*/ 185 h 308"/>
                <a:gd name="T62" fmla="*/ 633 w 680"/>
                <a:gd name="T63" fmla="*/ 176 h 308"/>
                <a:gd name="T64" fmla="*/ 660 w 680"/>
                <a:gd name="T65" fmla="*/ 203 h 308"/>
                <a:gd name="T66" fmla="*/ 614 w 680"/>
                <a:gd name="T67" fmla="*/ 209 h 308"/>
                <a:gd name="T68" fmla="*/ 540 w 680"/>
                <a:gd name="T69" fmla="*/ 214 h 308"/>
                <a:gd name="T70" fmla="*/ 502 w 680"/>
                <a:gd name="T71" fmla="*/ 207 h 308"/>
                <a:gd name="T72" fmla="*/ 467 w 680"/>
                <a:gd name="T73" fmla="*/ 162 h 308"/>
                <a:gd name="T74" fmla="*/ 425 w 680"/>
                <a:gd name="T75" fmla="*/ 141 h 308"/>
                <a:gd name="T76" fmla="*/ 127 w 680"/>
                <a:gd name="T77" fmla="*/ 160 h 308"/>
                <a:gd name="T78" fmla="*/ 97 w 680"/>
                <a:gd name="T79" fmla="*/ 167 h 308"/>
                <a:gd name="T80" fmla="*/ 65 w 680"/>
                <a:gd name="T81" fmla="*/ 171 h 308"/>
                <a:gd name="T82" fmla="*/ 92 w 680"/>
                <a:gd name="T83" fmla="*/ 135 h 308"/>
                <a:gd name="T84" fmla="*/ 502 w 680"/>
                <a:gd name="T85" fmla="*/ 126 h 308"/>
                <a:gd name="T86" fmla="*/ 451 w 680"/>
                <a:gd name="T87" fmla="*/ 116 h 308"/>
                <a:gd name="T88" fmla="*/ 338 w 680"/>
                <a:gd name="T89" fmla="*/ 116 h 308"/>
                <a:gd name="T90" fmla="*/ 227 w 680"/>
                <a:gd name="T91" fmla="*/ 113 h 308"/>
                <a:gd name="T92" fmla="*/ 182 w 680"/>
                <a:gd name="T93" fmla="*/ 115 h 308"/>
                <a:gd name="T94" fmla="*/ 237 w 680"/>
                <a:gd name="T95" fmla="*/ 99 h 308"/>
                <a:gd name="T96" fmla="*/ 423 w 680"/>
                <a:gd name="T97" fmla="*/ 88 h 308"/>
                <a:gd name="T98" fmla="*/ 409 w 680"/>
                <a:gd name="T99" fmla="*/ 108 h 308"/>
                <a:gd name="T100" fmla="*/ 336 w 680"/>
                <a:gd name="T101" fmla="*/ 80 h 308"/>
                <a:gd name="T102" fmla="*/ 388 w 680"/>
                <a:gd name="T103" fmla="*/ 107 h 308"/>
                <a:gd name="T104" fmla="*/ 303 w 680"/>
                <a:gd name="T105" fmla="*/ 92 h 308"/>
                <a:gd name="T106" fmla="*/ 294 w 680"/>
                <a:gd name="T107" fmla="*/ 74 h 308"/>
                <a:gd name="T108" fmla="*/ 475 w 680"/>
                <a:gd name="T109" fmla="*/ 0 h 308"/>
                <a:gd name="T110" fmla="*/ 543 w 680"/>
                <a:gd name="T111" fmla="*/ 37 h 308"/>
                <a:gd name="T112" fmla="*/ 579 w 680"/>
                <a:gd name="T113" fmla="*/ 59 h 308"/>
                <a:gd name="T114" fmla="*/ 544 w 680"/>
                <a:gd name="T115" fmla="*/ 88 h 308"/>
                <a:gd name="T116" fmla="*/ 521 w 680"/>
                <a:gd name="T117" fmla="*/ 102 h 308"/>
                <a:gd name="T118" fmla="*/ 470 w 680"/>
                <a:gd name="T119" fmla="*/ 85 h 308"/>
                <a:gd name="T120" fmla="*/ 442 w 680"/>
                <a:gd name="T121" fmla="*/ 66 h 308"/>
                <a:gd name="T122" fmla="*/ 431 w 680"/>
                <a:gd name="T123" fmla="*/ 37 h 308"/>
                <a:gd name="T124" fmla="*/ 469 w 680"/>
                <a:gd name="T125" fmla="*/ 9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80" h="308">
                  <a:moveTo>
                    <a:pt x="406" y="225"/>
                  </a:moveTo>
                  <a:lnTo>
                    <a:pt x="407" y="225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6" y="230"/>
                  </a:lnTo>
                  <a:lnTo>
                    <a:pt x="401" y="231"/>
                  </a:lnTo>
                  <a:lnTo>
                    <a:pt x="399" y="233"/>
                  </a:lnTo>
                  <a:lnTo>
                    <a:pt x="395" y="233"/>
                  </a:lnTo>
                  <a:lnTo>
                    <a:pt x="393" y="233"/>
                  </a:lnTo>
                  <a:lnTo>
                    <a:pt x="391" y="233"/>
                  </a:lnTo>
                  <a:lnTo>
                    <a:pt x="391" y="234"/>
                  </a:lnTo>
                  <a:lnTo>
                    <a:pt x="388" y="234"/>
                  </a:lnTo>
                  <a:lnTo>
                    <a:pt x="384" y="233"/>
                  </a:lnTo>
                  <a:lnTo>
                    <a:pt x="384" y="231"/>
                  </a:lnTo>
                  <a:lnTo>
                    <a:pt x="382" y="231"/>
                  </a:lnTo>
                  <a:lnTo>
                    <a:pt x="382" y="231"/>
                  </a:lnTo>
                  <a:lnTo>
                    <a:pt x="384" y="231"/>
                  </a:lnTo>
                  <a:lnTo>
                    <a:pt x="387" y="230"/>
                  </a:lnTo>
                  <a:lnTo>
                    <a:pt x="388" y="230"/>
                  </a:lnTo>
                  <a:lnTo>
                    <a:pt x="390" y="230"/>
                  </a:lnTo>
                  <a:lnTo>
                    <a:pt x="390" y="228"/>
                  </a:lnTo>
                  <a:lnTo>
                    <a:pt x="391" y="228"/>
                  </a:lnTo>
                  <a:lnTo>
                    <a:pt x="395" y="228"/>
                  </a:lnTo>
                  <a:lnTo>
                    <a:pt x="402" y="225"/>
                  </a:lnTo>
                  <a:lnTo>
                    <a:pt x="406" y="225"/>
                  </a:lnTo>
                  <a:close/>
                  <a:moveTo>
                    <a:pt x="469" y="223"/>
                  </a:moveTo>
                  <a:lnTo>
                    <a:pt x="473" y="223"/>
                  </a:lnTo>
                  <a:lnTo>
                    <a:pt x="478" y="225"/>
                  </a:lnTo>
                  <a:lnTo>
                    <a:pt x="481" y="226"/>
                  </a:lnTo>
                  <a:lnTo>
                    <a:pt x="483" y="226"/>
                  </a:lnTo>
                  <a:lnTo>
                    <a:pt x="484" y="228"/>
                  </a:lnTo>
                  <a:lnTo>
                    <a:pt x="486" y="230"/>
                  </a:lnTo>
                  <a:lnTo>
                    <a:pt x="492" y="228"/>
                  </a:lnTo>
                  <a:lnTo>
                    <a:pt x="496" y="228"/>
                  </a:lnTo>
                  <a:lnTo>
                    <a:pt x="503" y="228"/>
                  </a:lnTo>
                  <a:lnTo>
                    <a:pt x="510" y="230"/>
                  </a:lnTo>
                  <a:lnTo>
                    <a:pt x="513" y="231"/>
                  </a:lnTo>
                  <a:lnTo>
                    <a:pt x="513" y="233"/>
                  </a:lnTo>
                  <a:lnTo>
                    <a:pt x="513" y="233"/>
                  </a:lnTo>
                  <a:lnTo>
                    <a:pt x="511" y="236"/>
                  </a:lnTo>
                  <a:lnTo>
                    <a:pt x="511" y="237"/>
                  </a:lnTo>
                  <a:lnTo>
                    <a:pt x="508" y="241"/>
                  </a:lnTo>
                  <a:lnTo>
                    <a:pt x="505" y="242"/>
                  </a:lnTo>
                  <a:lnTo>
                    <a:pt x="505" y="242"/>
                  </a:lnTo>
                  <a:lnTo>
                    <a:pt x="505" y="244"/>
                  </a:lnTo>
                  <a:lnTo>
                    <a:pt x="503" y="245"/>
                  </a:lnTo>
                  <a:lnTo>
                    <a:pt x="500" y="248"/>
                  </a:lnTo>
                  <a:lnTo>
                    <a:pt x="500" y="248"/>
                  </a:lnTo>
                  <a:lnTo>
                    <a:pt x="496" y="250"/>
                  </a:lnTo>
                  <a:lnTo>
                    <a:pt x="497" y="250"/>
                  </a:lnTo>
                  <a:lnTo>
                    <a:pt x="499" y="252"/>
                  </a:lnTo>
                  <a:lnTo>
                    <a:pt x="497" y="253"/>
                  </a:lnTo>
                  <a:lnTo>
                    <a:pt x="496" y="256"/>
                  </a:lnTo>
                  <a:lnTo>
                    <a:pt x="492" y="259"/>
                  </a:lnTo>
                  <a:lnTo>
                    <a:pt x="491" y="261"/>
                  </a:lnTo>
                  <a:lnTo>
                    <a:pt x="488" y="263"/>
                  </a:lnTo>
                  <a:lnTo>
                    <a:pt x="486" y="264"/>
                  </a:lnTo>
                  <a:lnTo>
                    <a:pt x="484" y="264"/>
                  </a:lnTo>
                  <a:lnTo>
                    <a:pt x="470" y="263"/>
                  </a:lnTo>
                  <a:lnTo>
                    <a:pt x="467" y="263"/>
                  </a:lnTo>
                  <a:lnTo>
                    <a:pt x="458" y="263"/>
                  </a:lnTo>
                  <a:lnTo>
                    <a:pt x="459" y="264"/>
                  </a:lnTo>
                  <a:lnTo>
                    <a:pt x="462" y="264"/>
                  </a:lnTo>
                  <a:lnTo>
                    <a:pt x="464" y="266"/>
                  </a:lnTo>
                  <a:lnTo>
                    <a:pt x="467" y="269"/>
                  </a:lnTo>
                  <a:lnTo>
                    <a:pt x="467" y="269"/>
                  </a:lnTo>
                  <a:lnTo>
                    <a:pt x="467" y="270"/>
                  </a:lnTo>
                  <a:lnTo>
                    <a:pt x="467" y="272"/>
                  </a:lnTo>
                  <a:lnTo>
                    <a:pt x="467" y="272"/>
                  </a:lnTo>
                  <a:lnTo>
                    <a:pt x="462" y="277"/>
                  </a:lnTo>
                  <a:lnTo>
                    <a:pt x="461" y="280"/>
                  </a:lnTo>
                  <a:lnTo>
                    <a:pt x="461" y="283"/>
                  </a:lnTo>
                  <a:lnTo>
                    <a:pt x="459" y="283"/>
                  </a:lnTo>
                  <a:lnTo>
                    <a:pt x="453" y="283"/>
                  </a:lnTo>
                  <a:lnTo>
                    <a:pt x="451" y="283"/>
                  </a:lnTo>
                  <a:lnTo>
                    <a:pt x="447" y="283"/>
                  </a:lnTo>
                  <a:lnTo>
                    <a:pt x="443" y="283"/>
                  </a:lnTo>
                  <a:lnTo>
                    <a:pt x="443" y="278"/>
                  </a:lnTo>
                  <a:lnTo>
                    <a:pt x="443" y="274"/>
                  </a:lnTo>
                  <a:lnTo>
                    <a:pt x="443" y="270"/>
                  </a:lnTo>
                  <a:lnTo>
                    <a:pt x="439" y="263"/>
                  </a:lnTo>
                  <a:lnTo>
                    <a:pt x="439" y="261"/>
                  </a:lnTo>
                  <a:lnTo>
                    <a:pt x="437" y="259"/>
                  </a:lnTo>
                  <a:lnTo>
                    <a:pt x="437" y="258"/>
                  </a:lnTo>
                  <a:lnTo>
                    <a:pt x="437" y="256"/>
                  </a:lnTo>
                  <a:lnTo>
                    <a:pt x="437" y="253"/>
                  </a:lnTo>
                  <a:lnTo>
                    <a:pt x="437" y="252"/>
                  </a:lnTo>
                  <a:lnTo>
                    <a:pt x="437" y="247"/>
                  </a:lnTo>
                  <a:lnTo>
                    <a:pt x="437" y="241"/>
                  </a:lnTo>
                  <a:lnTo>
                    <a:pt x="437" y="239"/>
                  </a:lnTo>
                  <a:lnTo>
                    <a:pt x="437" y="237"/>
                  </a:lnTo>
                  <a:lnTo>
                    <a:pt x="437" y="237"/>
                  </a:lnTo>
                  <a:lnTo>
                    <a:pt x="439" y="236"/>
                  </a:lnTo>
                  <a:lnTo>
                    <a:pt x="440" y="236"/>
                  </a:lnTo>
                  <a:lnTo>
                    <a:pt x="440" y="236"/>
                  </a:lnTo>
                  <a:lnTo>
                    <a:pt x="447" y="237"/>
                  </a:lnTo>
                  <a:lnTo>
                    <a:pt x="450" y="237"/>
                  </a:lnTo>
                  <a:lnTo>
                    <a:pt x="451" y="237"/>
                  </a:lnTo>
                  <a:lnTo>
                    <a:pt x="451" y="237"/>
                  </a:lnTo>
                  <a:lnTo>
                    <a:pt x="450" y="237"/>
                  </a:lnTo>
                  <a:lnTo>
                    <a:pt x="448" y="236"/>
                  </a:lnTo>
                  <a:lnTo>
                    <a:pt x="445" y="234"/>
                  </a:lnTo>
                  <a:lnTo>
                    <a:pt x="445" y="231"/>
                  </a:lnTo>
                  <a:lnTo>
                    <a:pt x="445" y="231"/>
                  </a:lnTo>
                  <a:lnTo>
                    <a:pt x="443" y="231"/>
                  </a:lnTo>
                  <a:lnTo>
                    <a:pt x="445" y="230"/>
                  </a:lnTo>
                  <a:lnTo>
                    <a:pt x="445" y="230"/>
                  </a:lnTo>
                  <a:lnTo>
                    <a:pt x="447" y="228"/>
                  </a:lnTo>
                  <a:lnTo>
                    <a:pt x="447" y="228"/>
                  </a:lnTo>
                  <a:lnTo>
                    <a:pt x="450" y="226"/>
                  </a:lnTo>
                  <a:lnTo>
                    <a:pt x="455" y="225"/>
                  </a:lnTo>
                  <a:lnTo>
                    <a:pt x="462" y="225"/>
                  </a:lnTo>
                  <a:lnTo>
                    <a:pt x="464" y="225"/>
                  </a:lnTo>
                  <a:lnTo>
                    <a:pt x="467" y="223"/>
                  </a:lnTo>
                  <a:lnTo>
                    <a:pt x="469" y="223"/>
                  </a:lnTo>
                  <a:close/>
                  <a:moveTo>
                    <a:pt x="63" y="212"/>
                  </a:moveTo>
                  <a:lnTo>
                    <a:pt x="67" y="214"/>
                  </a:lnTo>
                  <a:lnTo>
                    <a:pt x="68" y="214"/>
                  </a:lnTo>
                  <a:lnTo>
                    <a:pt x="73" y="217"/>
                  </a:lnTo>
                  <a:lnTo>
                    <a:pt x="78" y="218"/>
                  </a:lnTo>
                  <a:lnTo>
                    <a:pt x="86" y="222"/>
                  </a:lnTo>
                  <a:lnTo>
                    <a:pt x="92" y="222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93" y="223"/>
                  </a:lnTo>
                  <a:lnTo>
                    <a:pt x="95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8" y="225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100" y="228"/>
                  </a:lnTo>
                  <a:lnTo>
                    <a:pt x="103" y="223"/>
                  </a:lnTo>
                  <a:lnTo>
                    <a:pt x="104" y="222"/>
                  </a:lnTo>
                  <a:lnTo>
                    <a:pt x="106" y="222"/>
                  </a:lnTo>
                  <a:lnTo>
                    <a:pt x="111" y="222"/>
                  </a:lnTo>
                  <a:lnTo>
                    <a:pt x="114" y="222"/>
                  </a:lnTo>
                  <a:lnTo>
                    <a:pt x="119" y="222"/>
                  </a:lnTo>
                  <a:lnTo>
                    <a:pt x="120" y="222"/>
                  </a:lnTo>
                  <a:lnTo>
                    <a:pt x="125" y="223"/>
                  </a:lnTo>
                  <a:lnTo>
                    <a:pt x="130" y="225"/>
                  </a:lnTo>
                  <a:lnTo>
                    <a:pt x="133" y="228"/>
                  </a:lnTo>
                  <a:lnTo>
                    <a:pt x="144" y="236"/>
                  </a:lnTo>
                  <a:lnTo>
                    <a:pt x="149" y="237"/>
                  </a:lnTo>
                  <a:lnTo>
                    <a:pt x="150" y="239"/>
                  </a:lnTo>
                  <a:lnTo>
                    <a:pt x="150" y="241"/>
                  </a:lnTo>
                  <a:lnTo>
                    <a:pt x="152" y="242"/>
                  </a:lnTo>
                  <a:lnTo>
                    <a:pt x="152" y="242"/>
                  </a:lnTo>
                  <a:lnTo>
                    <a:pt x="152" y="244"/>
                  </a:lnTo>
                  <a:lnTo>
                    <a:pt x="150" y="244"/>
                  </a:lnTo>
                  <a:lnTo>
                    <a:pt x="150" y="245"/>
                  </a:lnTo>
                  <a:lnTo>
                    <a:pt x="142" y="247"/>
                  </a:lnTo>
                  <a:lnTo>
                    <a:pt x="139" y="248"/>
                  </a:lnTo>
                  <a:lnTo>
                    <a:pt x="136" y="250"/>
                  </a:lnTo>
                  <a:lnTo>
                    <a:pt x="128" y="253"/>
                  </a:lnTo>
                  <a:lnTo>
                    <a:pt x="122" y="255"/>
                  </a:lnTo>
                  <a:lnTo>
                    <a:pt x="114" y="259"/>
                  </a:lnTo>
                  <a:lnTo>
                    <a:pt x="100" y="266"/>
                  </a:lnTo>
                  <a:lnTo>
                    <a:pt x="98" y="266"/>
                  </a:lnTo>
                  <a:lnTo>
                    <a:pt x="98" y="267"/>
                  </a:lnTo>
                  <a:lnTo>
                    <a:pt x="93" y="274"/>
                  </a:lnTo>
                  <a:lnTo>
                    <a:pt x="92" y="275"/>
                  </a:lnTo>
                  <a:lnTo>
                    <a:pt x="89" y="277"/>
                  </a:lnTo>
                  <a:lnTo>
                    <a:pt x="84" y="277"/>
                  </a:lnTo>
                  <a:lnTo>
                    <a:pt x="82" y="278"/>
                  </a:lnTo>
                  <a:lnTo>
                    <a:pt x="82" y="280"/>
                  </a:lnTo>
                  <a:lnTo>
                    <a:pt x="81" y="285"/>
                  </a:lnTo>
                  <a:lnTo>
                    <a:pt x="79" y="286"/>
                  </a:lnTo>
                  <a:lnTo>
                    <a:pt x="79" y="294"/>
                  </a:lnTo>
                  <a:lnTo>
                    <a:pt x="78" y="294"/>
                  </a:lnTo>
                  <a:lnTo>
                    <a:pt x="78" y="296"/>
                  </a:lnTo>
                  <a:lnTo>
                    <a:pt x="76" y="297"/>
                  </a:lnTo>
                  <a:lnTo>
                    <a:pt x="71" y="299"/>
                  </a:lnTo>
                  <a:lnTo>
                    <a:pt x="68" y="299"/>
                  </a:lnTo>
                  <a:lnTo>
                    <a:pt x="63" y="300"/>
                  </a:lnTo>
                  <a:lnTo>
                    <a:pt x="63" y="300"/>
                  </a:lnTo>
                  <a:lnTo>
                    <a:pt x="62" y="299"/>
                  </a:lnTo>
                  <a:lnTo>
                    <a:pt x="60" y="299"/>
                  </a:lnTo>
                  <a:lnTo>
                    <a:pt x="60" y="299"/>
                  </a:lnTo>
                  <a:lnTo>
                    <a:pt x="54" y="304"/>
                  </a:lnTo>
                  <a:lnTo>
                    <a:pt x="48" y="305"/>
                  </a:lnTo>
                  <a:lnTo>
                    <a:pt x="46" y="307"/>
                  </a:lnTo>
                  <a:lnTo>
                    <a:pt x="45" y="308"/>
                  </a:lnTo>
                  <a:lnTo>
                    <a:pt x="43" y="308"/>
                  </a:lnTo>
                  <a:lnTo>
                    <a:pt x="40" y="308"/>
                  </a:lnTo>
                  <a:lnTo>
                    <a:pt x="38" y="307"/>
                  </a:lnTo>
                  <a:lnTo>
                    <a:pt x="37" y="307"/>
                  </a:lnTo>
                  <a:lnTo>
                    <a:pt x="37" y="305"/>
                  </a:lnTo>
                  <a:lnTo>
                    <a:pt x="34" y="299"/>
                  </a:lnTo>
                  <a:lnTo>
                    <a:pt x="32" y="297"/>
                  </a:lnTo>
                  <a:lnTo>
                    <a:pt x="30" y="296"/>
                  </a:lnTo>
                  <a:lnTo>
                    <a:pt x="27" y="293"/>
                  </a:lnTo>
                  <a:lnTo>
                    <a:pt x="27" y="293"/>
                  </a:lnTo>
                  <a:lnTo>
                    <a:pt x="16" y="288"/>
                  </a:lnTo>
                  <a:lnTo>
                    <a:pt x="11" y="286"/>
                  </a:lnTo>
                  <a:lnTo>
                    <a:pt x="10" y="285"/>
                  </a:lnTo>
                  <a:lnTo>
                    <a:pt x="8" y="285"/>
                  </a:lnTo>
                  <a:lnTo>
                    <a:pt x="2" y="285"/>
                  </a:lnTo>
                  <a:lnTo>
                    <a:pt x="0" y="285"/>
                  </a:lnTo>
                  <a:lnTo>
                    <a:pt x="0" y="285"/>
                  </a:lnTo>
                  <a:lnTo>
                    <a:pt x="2" y="283"/>
                  </a:lnTo>
                  <a:lnTo>
                    <a:pt x="2" y="282"/>
                  </a:lnTo>
                  <a:lnTo>
                    <a:pt x="2" y="282"/>
                  </a:lnTo>
                  <a:lnTo>
                    <a:pt x="2" y="280"/>
                  </a:lnTo>
                  <a:lnTo>
                    <a:pt x="2" y="280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7"/>
                  </a:lnTo>
                  <a:lnTo>
                    <a:pt x="4" y="277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4"/>
                  </a:lnTo>
                  <a:lnTo>
                    <a:pt x="7" y="272"/>
                  </a:lnTo>
                  <a:lnTo>
                    <a:pt x="8" y="272"/>
                  </a:lnTo>
                  <a:lnTo>
                    <a:pt x="10" y="269"/>
                  </a:lnTo>
                  <a:lnTo>
                    <a:pt x="11" y="269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6"/>
                  </a:lnTo>
                  <a:lnTo>
                    <a:pt x="13" y="264"/>
                  </a:lnTo>
                  <a:lnTo>
                    <a:pt x="13" y="263"/>
                  </a:lnTo>
                  <a:lnTo>
                    <a:pt x="13" y="261"/>
                  </a:lnTo>
                  <a:lnTo>
                    <a:pt x="13" y="261"/>
                  </a:lnTo>
                  <a:lnTo>
                    <a:pt x="13" y="259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6"/>
                  </a:lnTo>
                  <a:lnTo>
                    <a:pt x="19" y="256"/>
                  </a:lnTo>
                  <a:lnTo>
                    <a:pt x="18" y="256"/>
                  </a:lnTo>
                  <a:lnTo>
                    <a:pt x="16" y="256"/>
                  </a:lnTo>
                  <a:lnTo>
                    <a:pt x="16" y="255"/>
                  </a:lnTo>
                  <a:lnTo>
                    <a:pt x="15" y="255"/>
                  </a:lnTo>
                  <a:lnTo>
                    <a:pt x="16" y="253"/>
                  </a:lnTo>
                  <a:lnTo>
                    <a:pt x="18" y="250"/>
                  </a:lnTo>
                  <a:lnTo>
                    <a:pt x="19" y="250"/>
                  </a:lnTo>
                  <a:lnTo>
                    <a:pt x="21" y="245"/>
                  </a:lnTo>
                  <a:lnTo>
                    <a:pt x="26" y="242"/>
                  </a:lnTo>
                  <a:lnTo>
                    <a:pt x="27" y="239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29" y="233"/>
                  </a:lnTo>
                  <a:lnTo>
                    <a:pt x="26" y="233"/>
                  </a:lnTo>
                  <a:lnTo>
                    <a:pt x="24" y="231"/>
                  </a:lnTo>
                  <a:lnTo>
                    <a:pt x="24" y="230"/>
                  </a:lnTo>
                  <a:lnTo>
                    <a:pt x="19" y="222"/>
                  </a:lnTo>
                  <a:lnTo>
                    <a:pt x="18" y="220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8" y="218"/>
                  </a:lnTo>
                  <a:lnTo>
                    <a:pt x="35" y="215"/>
                  </a:lnTo>
                  <a:lnTo>
                    <a:pt x="48" y="215"/>
                  </a:lnTo>
                  <a:lnTo>
                    <a:pt x="60" y="214"/>
                  </a:lnTo>
                  <a:lnTo>
                    <a:pt x="63" y="212"/>
                  </a:lnTo>
                  <a:close/>
                  <a:moveTo>
                    <a:pt x="412" y="211"/>
                  </a:moveTo>
                  <a:lnTo>
                    <a:pt x="414" y="211"/>
                  </a:lnTo>
                  <a:lnTo>
                    <a:pt x="414" y="212"/>
                  </a:lnTo>
                  <a:lnTo>
                    <a:pt x="414" y="212"/>
                  </a:lnTo>
                  <a:lnTo>
                    <a:pt x="412" y="214"/>
                  </a:lnTo>
                  <a:lnTo>
                    <a:pt x="409" y="215"/>
                  </a:lnTo>
                  <a:lnTo>
                    <a:pt x="407" y="214"/>
                  </a:lnTo>
                  <a:lnTo>
                    <a:pt x="407" y="214"/>
                  </a:lnTo>
                  <a:lnTo>
                    <a:pt x="410" y="211"/>
                  </a:lnTo>
                  <a:lnTo>
                    <a:pt x="412" y="211"/>
                  </a:lnTo>
                  <a:close/>
                  <a:moveTo>
                    <a:pt x="437" y="211"/>
                  </a:moveTo>
                  <a:lnTo>
                    <a:pt x="439" y="211"/>
                  </a:lnTo>
                  <a:lnTo>
                    <a:pt x="442" y="212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0" y="214"/>
                  </a:lnTo>
                  <a:lnTo>
                    <a:pt x="436" y="212"/>
                  </a:lnTo>
                  <a:lnTo>
                    <a:pt x="434" y="212"/>
                  </a:lnTo>
                  <a:lnTo>
                    <a:pt x="434" y="212"/>
                  </a:lnTo>
                  <a:lnTo>
                    <a:pt x="436" y="211"/>
                  </a:lnTo>
                  <a:lnTo>
                    <a:pt x="436" y="211"/>
                  </a:lnTo>
                  <a:lnTo>
                    <a:pt x="437" y="211"/>
                  </a:lnTo>
                  <a:close/>
                  <a:moveTo>
                    <a:pt x="311" y="187"/>
                  </a:moveTo>
                  <a:lnTo>
                    <a:pt x="316" y="187"/>
                  </a:lnTo>
                  <a:lnTo>
                    <a:pt x="317" y="189"/>
                  </a:lnTo>
                  <a:lnTo>
                    <a:pt x="319" y="189"/>
                  </a:lnTo>
                  <a:lnTo>
                    <a:pt x="319" y="190"/>
                  </a:lnTo>
                  <a:lnTo>
                    <a:pt x="320" y="192"/>
                  </a:lnTo>
                  <a:lnTo>
                    <a:pt x="320" y="192"/>
                  </a:lnTo>
                  <a:lnTo>
                    <a:pt x="320" y="193"/>
                  </a:lnTo>
                  <a:lnTo>
                    <a:pt x="322" y="195"/>
                  </a:lnTo>
                  <a:lnTo>
                    <a:pt x="322" y="195"/>
                  </a:lnTo>
                  <a:lnTo>
                    <a:pt x="320" y="196"/>
                  </a:lnTo>
                  <a:lnTo>
                    <a:pt x="320" y="196"/>
                  </a:lnTo>
                  <a:lnTo>
                    <a:pt x="319" y="198"/>
                  </a:lnTo>
                  <a:lnTo>
                    <a:pt x="314" y="198"/>
                  </a:lnTo>
                  <a:lnTo>
                    <a:pt x="313" y="200"/>
                  </a:lnTo>
                  <a:lnTo>
                    <a:pt x="308" y="198"/>
                  </a:lnTo>
                  <a:lnTo>
                    <a:pt x="305" y="196"/>
                  </a:lnTo>
                  <a:lnTo>
                    <a:pt x="303" y="195"/>
                  </a:lnTo>
                  <a:lnTo>
                    <a:pt x="303" y="195"/>
                  </a:lnTo>
                  <a:lnTo>
                    <a:pt x="305" y="195"/>
                  </a:lnTo>
                  <a:lnTo>
                    <a:pt x="305" y="193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9" y="187"/>
                  </a:lnTo>
                  <a:lnTo>
                    <a:pt x="311" y="187"/>
                  </a:lnTo>
                  <a:close/>
                  <a:moveTo>
                    <a:pt x="448" y="181"/>
                  </a:moveTo>
                  <a:lnTo>
                    <a:pt x="451" y="182"/>
                  </a:lnTo>
                  <a:lnTo>
                    <a:pt x="455" y="182"/>
                  </a:lnTo>
                  <a:lnTo>
                    <a:pt x="458" y="184"/>
                  </a:lnTo>
                  <a:lnTo>
                    <a:pt x="462" y="187"/>
                  </a:lnTo>
                  <a:lnTo>
                    <a:pt x="464" y="190"/>
                  </a:lnTo>
                  <a:lnTo>
                    <a:pt x="466" y="192"/>
                  </a:lnTo>
                  <a:lnTo>
                    <a:pt x="467" y="193"/>
                  </a:lnTo>
                  <a:lnTo>
                    <a:pt x="469" y="196"/>
                  </a:lnTo>
                  <a:lnTo>
                    <a:pt x="467" y="196"/>
                  </a:lnTo>
                  <a:lnTo>
                    <a:pt x="467" y="198"/>
                  </a:lnTo>
                  <a:lnTo>
                    <a:pt x="467" y="200"/>
                  </a:lnTo>
                  <a:lnTo>
                    <a:pt x="469" y="201"/>
                  </a:lnTo>
                  <a:lnTo>
                    <a:pt x="469" y="203"/>
                  </a:lnTo>
                  <a:lnTo>
                    <a:pt x="469" y="204"/>
                  </a:lnTo>
                  <a:lnTo>
                    <a:pt x="469" y="206"/>
                  </a:lnTo>
                  <a:lnTo>
                    <a:pt x="469" y="207"/>
                  </a:lnTo>
                  <a:lnTo>
                    <a:pt x="467" y="207"/>
                  </a:lnTo>
                  <a:lnTo>
                    <a:pt x="467" y="207"/>
                  </a:lnTo>
                  <a:lnTo>
                    <a:pt x="467" y="209"/>
                  </a:lnTo>
                  <a:lnTo>
                    <a:pt x="467" y="209"/>
                  </a:lnTo>
                  <a:lnTo>
                    <a:pt x="466" y="209"/>
                  </a:lnTo>
                  <a:lnTo>
                    <a:pt x="461" y="211"/>
                  </a:lnTo>
                  <a:lnTo>
                    <a:pt x="458" y="211"/>
                  </a:lnTo>
                  <a:lnTo>
                    <a:pt x="453" y="211"/>
                  </a:lnTo>
                  <a:lnTo>
                    <a:pt x="451" y="211"/>
                  </a:lnTo>
                  <a:lnTo>
                    <a:pt x="450" y="209"/>
                  </a:lnTo>
                  <a:lnTo>
                    <a:pt x="447" y="209"/>
                  </a:lnTo>
                  <a:lnTo>
                    <a:pt x="442" y="206"/>
                  </a:lnTo>
                  <a:lnTo>
                    <a:pt x="440" y="206"/>
                  </a:lnTo>
                  <a:lnTo>
                    <a:pt x="434" y="204"/>
                  </a:lnTo>
                  <a:lnTo>
                    <a:pt x="431" y="201"/>
                  </a:lnTo>
                  <a:lnTo>
                    <a:pt x="429" y="201"/>
                  </a:lnTo>
                  <a:lnTo>
                    <a:pt x="428" y="203"/>
                  </a:lnTo>
                  <a:lnTo>
                    <a:pt x="428" y="201"/>
                  </a:lnTo>
                  <a:lnTo>
                    <a:pt x="428" y="201"/>
                  </a:lnTo>
                  <a:lnTo>
                    <a:pt x="428" y="200"/>
                  </a:lnTo>
                  <a:lnTo>
                    <a:pt x="426" y="200"/>
                  </a:lnTo>
                  <a:lnTo>
                    <a:pt x="425" y="200"/>
                  </a:lnTo>
                  <a:lnTo>
                    <a:pt x="423" y="200"/>
                  </a:lnTo>
                  <a:lnTo>
                    <a:pt x="423" y="200"/>
                  </a:lnTo>
                  <a:lnTo>
                    <a:pt x="423" y="198"/>
                  </a:lnTo>
                  <a:lnTo>
                    <a:pt x="425" y="196"/>
                  </a:lnTo>
                  <a:lnTo>
                    <a:pt x="426" y="193"/>
                  </a:lnTo>
                  <a:lnTo>
                    <a:pt x="428" y="193"/>
                  </a:lnTo>
                  <a:lnTo>
                    <a:pt x="429" y="193"/>
                  </a:lnTo>
                  <a:lnTo>
                    <a:pt x="431" y="192"/>
                  </a:lnTo>
                  <a:lnTo>
                    <a:pt x="431" y="190"/>
                  </a:lnTo>
                  <a:lnTo>
                    <a:pt x="432" y="187"/>
                  </a:lnTo>
                  <a:lnTo>
                    <a:pt x="434" y="185"/>
                  </a:lnTo>
                  <a:lnTo>
                    <a:pt x="437" y="184"/>
                  </a:lnTo>
                  <a:lnTo>
                    <a:pt x="445" y="182"/>
                  </a:lnTo>
                  <a:lnTo>
                    <a:pt x="448" y="181"/>
                  </a:lnTo>
                  <a:close/>
                  <a:moveTo>
                    <a:pt x="426" y="181"/>
                  </a:moveTo>
                  <a:lnTo>
                    <a:pt x="429" y="182"/>
                  </a:lnTo>
                  <a:lnTo>
                    <a:pt x="431" y="182"/>
                  </a:lnTo>
                  <a:lnTo>
                    <a:pt x="432" y="184"/>
                  </a:lnTo>
                  <a:lnTo>
                    <a:pt x="432" y="184"/>
                  </a:lnTo>
                  <a:lnTo>
                    <a:pt x="431" y="185"/>
                  </a:lnTo>
                  <a:lnTo>
                    <a:pt x="429" y="185"/>
                  </a:lnTo>
                  <a:lnTo>
                    <a:pt x="429" y="185"/>
                  </a:lnTo>
                  <a:lnTo>
                    <a:pt x="428" y="185"/>
                  </a:lnTo>
                  <a:lnTo>
                    <a:pt x="425" y="185"/>
                  </a:lnTo>
                  <a:lnTo>
                    <a:pt x="423" y="187"/>
                  </a:lnTo>
                  <a:lnTo>
                    <a:pt x="421" y="189"/>
                  </a:lnTo>
                  <a:lnTo>
                    <a:pt x="421" y="189"/>
                  </a:lnTo>
                  <a:lnTo>
                    <a:pt x="420" y="189"/>
                  </a:lnTo>
                  <a:lnTo>
                    <a:pt x="418" y="189"/>
                  </a:lnTo>
                  <a:lnTo>
                    <a:pt x="418" y="189"/>
                  </a:lnTo>
                  <a:lnTo>
                    <a:pt x="417" y="185"/>
                  </a:lnTo>
                  <a:lnTo>
                    <a:pt x="418" y="185"/>
                  </a:lnTo>
                  <a:lnTo>
                    <a:pt x="420" y="184"/>
                  </a:lnTo>
                  <a:lnTo>
                    <a:pt x="425" y="182"/>
                  </a:lnTo>
                  <a:lnTo>
                    <a:pt x="426" y="182"/>
                  </a:lnTo>
                  <a:lnTo>
                    <a:pt x="426" y="181"/>
                  </a:lnTo>
                  <a:lnTo>
                    <a:pt x="426" y="181"/>
                  </a:lnTo>
                  <a:lnTo>
                    <a:pt x="426" y="181"/>
                  </a:lnTo>
                  <a:close/>
                  <a:moveTo>
                    <a:pt x="71" y="173"/>
                  </a:moveTo>
                  <a:lnTo>
                    <a:pt x="73" y="173"/>
                  </a:lnTo>
                  <a:lnTo>
                    <a:pt x="73" y="173"/>
                  </a:lnTo>
                  <a:lnTo>
                    <a:pt x="71" y="174"/>
                  </a:lnTo>
                  <a:lnTo>
                    <a:pt x="71" y="176"/>
                  </a:lnTo>
                  <a:lnTo>
                    <a:pt x="71" y="176"/>
                  </a:lnTo>
                  <a:lnTo>
                    <a:pt x="70" y="178"/>
                  </a:lnTo>
                  <a:lnTo>
                    <a:pt x="70" y="178"/>
                  </a:lnTo>
                  <a:lnTo>
                    <a:pt x="68" y="178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3"/>
                  </a:lnTo>
                  <a:lnTo>
                    <a:pt x="71" y="173"/>
                  </a:lnTo>
                  <a:lnTo>
                    <a:pt x="71" y="173"/>
                  </a:lnTo>
                  <a:close/>
                  <a:moveTo>
                    <a:pt x="453" y="171"/>
                  </a:moveTo>
                  <a:lnTo>
                    <a:pt x="453" y="171"/>
                  </a:lnTo>
                  <a:lnTo>
                    <a:pt x="455" y="171"/>
                  </a:lnTo>
                  <a:lnTo>
                    <a:pt x="455" y="173"/>
                  </a:lnTo>
                  <a:lnTo>
                    <a:pt x="455" y="174"/>
                  </a:lnTo>
                  <a:lnTo>
                    <a:pt x="456" y="176"/>
                  </a:lnTo>
                  <a:lnTo>
                    <a:pt x="456" y="176"/>
                  </a:lnTo>
                  <a:lnTo>
                    <a:pt x="456" y="178"/>
                  </a:lnTo>
                  <a:lnTo>
                    <a:pt x="456" y="178"/>
                  </a:lnTo>
                  <a:lnTo>
                    <a:pt x="453" y="178"/>
                  </a:lnTo>
                  <a:lnTo>
                    <a:pt x="451" y="178"/>
                  </a:lnTo>
                  <a:lnTo>
                    <a:pt x="450" y="178"/>
                  </a:lnTo>
                  <a:lnTo>
                    <a:pt x="450" y="176"/>
                  </a:lnTo>
                  <a:lnTo>
                    <a:pt x="450" y="176"/>
                  </a:lnTo>
                  <a:lnTo>
                    <a:pt x="448" y="174"/>
                  </a:lnTo>
                  <a:lnTo>
                    <a:pt x="448" y="174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1"/>
                  </a:lnTo>
                  <a:lnTo>
                    <a:pt x="450" y="171"/>
                  </a:lnTo>
                  <a:lnTo>
                    <a:pt x="453" y="171"/>
                  </a:lnTo>
                  <a:close/>
                  <a:moveTo>
                    <a:pt x="119" y="167"/>
                  </a:moveTo>
                  <a:lnTo>
                    <a:pt x="120" y="168"/>
                  </a:lnTo>
                  <a:lnTo>
                    <a:pt x="122" y="168"/>
                  </a:lnTo>
                  <a:lnTo>
                    <a:pt x="119" y="171"/>
                  </a:lnTo>
                  <a:lnTo>
                    <a:pt x="119" y="173"/>
                  </a:lnTo>
                  <a:lnTo>
                    <a:pt x="116" y="176"/>
                  </a:lnTo>
                  <a:lnTo>
                    <a:pt x="111" y="182"/>
                  </a:lnTo>
                  <a:lnTo>
                    <a:pt x="109" y="182"/>
                  </a:lnTo>
                  <a:lnTo>
                    <a:pt x="104" y="185"/>
                  </a:lnTo>
                  <a:lnTo>
                    <a:pt x="103" y="184"/>
                  </a:lnTo>
                  <a:lnTo>
                    <a:pt x="98" y="184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3" y="182"/>
                  </a:lnTo>
                  <a:lnTo>
                    <a:pt x="95" y="181"/>
                  </a:lnTo>
                  <a:lnTo>
                    <a:pt x="97" y="179"/>
                  </a:lnTo>
                  <a:lnTo>
                    <a:pt x="100" y="178"/>
                  </a:lnTo>
                  <a:lnTo>
                    <a:pt x="104" y="173"/>
                  </a:lnTo>
                  <a:lnTo>
                    <a:pt x="109" y="171"/>
                  </a:lnTo>
                  <a:lnTo>
                    <a:pt x="112" y="171"/>
                  </a:lnTo>
                  <a:lnTo>
                    <a:pt x="116" y="168"/>
                  </a:lnTo>
                  <a:lnTo>
                    <a:pt x="117" y="167"/>
                  </a:lnTo>
                  <a:lnTo>
                    <a:pt x="119" y="167"/>
                  </a:lnTo>
                  <a:close/>
                  <a:moveTo>
                    <a:pt x="677" y="167"/>
                  </a:moveTo>
                  <a:lnTo>
                    <a:pt x="678" y="167"/>
                  </a:lnTo>
                  <a:lnTo>
                    <a:pt x="680" y="168"/>
                  </a:lnTo>
                  <a:lnTo>
                    <a:pt x="678" y="170"/>
                  </a:lnTo>
                  <a:lnTo>
                    <a:pt x="677" y="171"/>
                  </a:lnTo>
                  <a:lnTo>
                    <a:pt x="677" y="173"/>
                  </a:lnTo>
                  <a:lnTo>
                    <a:pt x="677" y="174"/>
                  </a:lnTo>
                  <a:lnTo>
                    <a:pt x="675" y="174"/>
                  </a:lnTo>
                  <a:lnTo>
                    <a:pt x="672" y="176"/>
                  </a:lnTo>
                  <a:lnTo>
                    <a:pt x="671" y="176"/>
                  </a:lnTo>
                  <a:lnTo>
                    <a:pt x="669" y="174"/>
                  </a:lnTo>
                  <a:lnTo>
                    <a:pt x="667" y="174"/>
                  </a:lnTo>
                  <a:lnTo>
                    <a:pt x="671" y="171"/>
                  </a:lnTo>
                  <a:lnTo>
                    <a:pt x="672" y="170"/>
                  </a:lnTo>
                  <a:lnTo>
                    <a:pt x="675" y="168"/>
                  </a:lnTo>
                  <a:lnTo>
                    <a:pt x="677" y="167"/>
                  </a:lnTo>
                  <a:close/>
                  <a:moveTo>
                    <a:pt x="330" y="162"/>
                  </a:moveTo>
                  <a:lnTo>
                    <a:pt x="335" y="162"/>
                  </a:lnTo>
                  <a:lnTo>
                    <a:pt x="336" y="162"/>
                  </a:lnTo>
                  <a:lnTo>
                    <a:pt x="338" y="165"/>
                  </a:lnTo>
                  <a:lnTo>
                    <a:pt x="338" y="168"/>
                  </a:lnTo>
                  <a:lnTo>
                    <a:pt x="339" y="168"/>
                  </a:lnTo>
                  <a:lnTo>
                    <a:pt x="343" y="170"/>
                  </a:lnTo>
                  <a:lnTo>
                    <a:pt x="346" y="171"/>
                  </a:lnTo>
                  <a:lnTo>
                    <a:pt x="346" y="173"/>
                  </a:lnTo>
                  <a:lnTo>
                    <a:pt x="344" y="173"/>
                  </a:lnTo>
                  <a:lnTo>
                    <a:pt x="341" y="173"/>
                  </a:lnTo>
                  <a:lnTo>
                    <a:pt x="339" y="174"/>
                  </a:lnTo>
                  <a:lnTo>
                    <a:pt x="338" y="176"/>
                  </a:lnTo>
                  <a:lnTo>
                    <a:pt x="336" y="178"/>
                  </a:lnTo>
                  <a:lnTo>
                    <a:pt x="332" y="178"/>
                  </a:lnTo>
                  <a:lnTo>
                    <a:pt x="327" y="178"/>
                  </a:lnTo>
                  <a:lnTo>
                    <a:pt x="327" y="176"/>
                  </a:lnTo>
                  <a:lnTo>
                    <a:pt x="330" y="173"/>
                  </a:lnTo>
                  <a:lnTo>
                    <a:pt x="328" y="171"/>
                  </a:lnTo>
                  <a:lnTo>
                    <a:pt x="319" y="174"/>
                  </a:lnTo>
                  <a:lnTo>
                    <a:pt x="317" y="173"/>
                  </a:lnTo>
                  <a:lnTo>
                    <a:pt x="319" y="170"/>
                  </a:lnTo>
                  <a:lnTo>
                    <a:pt x="317" y="170"/>
                  </a:lnTo>
                  <a:lnTo>
                    <a:pt x="313" y="170"/>
                  </a:lnTo>
                  <a:lnTo>
                    <a:pt x="311" y="167"/>
                  </a:lnTo>
                  <a:lnTo>
                    <a:pt x="311" y="165"/>
                  </a:lnTo>
                  <a:lnTo>
                    <a:pt x="316" y="163"/>
                  </a:lnTo>
                  <a:lnTo>
                    <a:pt x="322" y="163"/>
                  </a:lnTo>
                  <a:lnTo>
                    <a:pt x="330" y="162"/>
                  </a:lnTo>
                  <a:close/>
                  <a:moveTo>
                    <a:pt x="313" y="151"/>
                  </a:moveTo>
                  <a:lnTo>
                    <a:pt x="316" y="151"/>
                  </a:lnTo>
                  <a:lnTo>
                    <a:pt x="316" y="151"/>
                  </a:lnTo>
                  <a:lnTo>
                    <a:pt x="317" y="151"/>
                  </a:lnTo>
                  <a:lnTo>
                    <a:pt x="317" y="152"/>
                  </a:lnTo>
                  <a:lnTo>
                    <a:pt x="316" y="152"/>
                  </a:lnTo>
                  <a:lnTo>
                    <a:pt x="317" y="154"/>
                  </a:lnTo>
                  <a:lnTo>
                    <a:pt x="319" y="152"/>
                  </a:lnTo>
                  <a:lnTo>
                    <a:pt x="320" y="152"/>
                  </a:lnTo>
                  <a:lnTo>
                    <a:pt x="322" y="154"/>
                  </a:lnTo>
                  <a:lnTo>
                    <a:pt x="322" y="154"/>
                  </a:lnTo>
                  <a:lnTo>
                    <a:pt x="328" y="155"/>
                  </a:lnTo>
                  <a:lnTo>
                    <a:pt x="330" y="157"/>
                  </a:lnTo>
                  <a:lnTo>
                    <a:pt x="330" y="157"/>
                  </a:lnTo>
                  <a:lnTo>
                    <a:pt x="330" y="159"/>
                  </a:lnTo>
                  <a:lnTo>
                    <a:pt x="328" y="159"/>
                  </a:lnTo>
                  <a:lnTo>
                    <a:pt x="327" y="160"/>
                  </a:lnTo>
                  <a:lnTo>
                    <a:pt x="324" y="160"/>
                  </a:lnTo>
                  <a:lnTo>
                    <a:pt x="313" y="160"/>
                  </a:lnTo>
                  <a:lnTo>
                    <a:pt x="311" y="160"/>
                  </a:lnTo>
                  <a:lnTo>
                    <a:pt x="311" y="160"/>
                  </a:lnTo>
                  <a:lnTo>
                    <a:pt x="309" y="155"/>
                  </a:lnTo>
                  <a:lnTo>
                    <a:pt x="308" y="154"/>
                  </a:lnTo>
                  <a:lnTo>
                    <a:pt x="308" y="152"/>
                  </a:lnTo>
                  <a:lnTo>
                    <a:pt x="308" y="152"/>
                  </a:lnTo>
                  <a:lnTo>
                    <a:pt x="309" y="152"/>
                  </a:lnTo>
                  <a:lnTo>
                    <a:pt x="313" y="151"/>
                  </a:lnTo>
                  <a:close/>
                  <a:moveTo>
                    <a:pt x="393" y="149"/>
                  </a:moveTo>
                  <a:lnTo>
                    <a:pt x="396" y="151"/>
                  </a:lnTo>
                  <a:lnTo>
                    <a:pt x="399" y="152"/>
                  </a:lnTo>
                  <a:lnTo>
                    <a:pt x="399" y="154"/>
                  </a:lnTo>
                  <a:lnTo>
                    <a:pt x="404" y="154"/>
                  </a:lnTo>
                  <a:lnTo>
                    <a:pt x="406" y="155"/>
                  </a:lnTo>
                  <a:lnTo>
                    <a:pt x="407" y="155"/>
                  </a:lnTo>
                  <a:lnTo>
                    <a:pt x="407" y="157"/>
                  </a:lnTo>
                  <a:lnTo>
                    <a:pt x="407" y="159"/>
                  </a:lnTo>
                  <a:lnTo>
                    <a:pt x="407" y="159"/>
                  </a:lnTo>
                  <a:lnTo>
                    <a:pt x="407" y="160"/>
                  </a:lnTo>
                  <a:lnTo>
                    <a:pt x="407" y="160"/>
                  </a:lnTo>
                  <a:lnTo>
                    <a:pt x="407" y="162"/>
                  </a:lnTo>
                  <a:lnTo>
                    <a:pt x="409" y="163"/>
                  </a:lnTo>
                  <a:lnTo>
                    <a:pt x="410" y="165"/>
                  </a:lnTo>
                  <a:lnTo>
                    <a:pt x="410" y="167"/>
                  </a:lnTo>
                  <a:lnTo>
                    <a:pt x="410" y="167"/>
                  </a:lnTo>
                  <a:lnTo>
                    <a:pt x="409" y="170"/>
                  </a:lnTo>
                  <a:lnTo>
                    <a:pt x="409" y="171"/>
                  </a:lnTo>
                  <a:lnTo>
                    <a:pt x="409" y="173"/>
                  </a:lnTo>
                  <a:lnTo>
                    <a:pt x="409" y="174"/>
                  </a:lnTo>
                  <a:lnTo>
                    <a:pt x="409" y="174"/>
                  </a:lnTo>
                  <a:lnTo>
                    <a:pt x="407" y="176"/>
                  </a:lnTo>
                  <a:lnTo>
                    <a:pt x="404" y="178"/>
                  </a:lnTo>
                  <a:lnTo>
                    <a:pt x="406" y="178"/>
                  </a:lnTo>
                  <a:lnTo>
                    <a:pt x="412" y="179"/>
                  </a:lnTo>
                  <a:lnTo>
                    <a:pt x="412" y="181"/>
                  </a:lnTo>
                  <a:lnTo>
                    <a:pt x="412" y="184"/>
                  </a:lnTo>
                  <a:lnTo>
                    <a:pt x="412" y="187"/>
                  </a:lnTo>
                  <a:lnTo>
                    <a:pt x="412" y="187"/>
                  </a:lnTo>
                  <a:lnTo>
                    <a:pt x="410" y="187"/>
                  </a:lnTo>
                  <a:lnTo>
                    <a:pt x="409" y="185"/>
                  </a:lnTo>
                  <a:lnTo>
                    <a:pt x="404" y="187"/>
                  </a:lnTo>
                  <a:lnTo>
                    <a:pt x="406" y="192"/>
                  </a:lnTo>
                  <a:lnTo>
                    <a:pt x="407" y="195"/>
                  </a:lnTo>
                  <a:lnTo>
                    <a:pt x="407" y="195"/>
                  </a:lnTo>
                  <a:lnTo>
                    <a:pt x="407" y="196"/>
                  </a:lnTo>
                  <a:lnTo>
                    <a:pt x="406" y="196"/>
                  </a:lnTo>
                  <a:lnTo>
                    <a:pt x="406" y="196"/>
                  </a:lnTo>
                  <a:lnTo>
                    <a:pt x="404" y="195"/>
                  </a:lnTo>
                  <a:lnTo>
                    <a:pt x="402" y="193"/>
                  </a:lnTo>
                  <a:lnTo>
                    <a:pt x="402" y="193"/>
                  </a:lnTo>
                  <a:lnTo>
                    <a:pt x="402" y="195"/>
                  </a:lnTo>
                  <a:lnTo>
                    <a:pt x="402" y="195"/>
                  </a:lnTo>
                  <a:lnTo>
                    <a:pt x="402" y="196"/>
                  </a:lnTo>
                  <a:lnTo>
                    <a:pt x="404" y="198"/>
                  </a:lnTo>
                  <a:lnTo>
                    <a:pt x="402" y="198"/>
                  </a:lnTo>
                  <a:lnTo>
                    <a:pt x="401" y="200"/>
                  </a:lnTo>
                  <a:lnTo>
                    <a:pt x="399" y="200"/>
                  </a:lnTo>
                  <a:lnTo>
                    <a:pt x="395" y="200"/>
                  </a:lnTo>
                  <a:lnTo>
                    <a:pt x="393" y="200"/>
                  </a:lnTo>
                  <a:lnTo>
                    <a:pt x="391" y="200"/>
                  </a:lnTo>
                  <a:lnTo>
                    <a:pt x="388" y="200"/>
                  </a:lnTo>
                  <a:lnTo>
                    <a:pt x="387" y="200"/>
                  </a:lnTo>
                  <a:lnTo>
                    <a:pt x="385" y="200"/>
                  </a:lnTo>
                  <a:lnTo>
                    <a:pt x="384" y="198"/>
                  </a:lnTo>
                  <a:lnTo>
                    <a:pt x="382" y="198"/>
                  </a:lnTo>
                  <a:lnTo>
                    <a:pt x="379" y="200"/>
                  </a:lnTo>
                  <a:lnTo>
                    <a:pt x="376" y="200"/>
                  </a:lnTo>
                  <a:lnTo>
                    <a:pt x="371" y="200"/>
                  </a:lnTo>
                  <a:lnTo>
                    <a:pt x="369" y="200"/>
                  </a:lnTo>
                  <a:lnTo>
                    <a:pt x="369" y="198"/>
                  </a:lnTo>
                  <a:lnTo>
                    <a:pt x="368" y="195"/>
                  </a:lnTo>
                  <a:lnTo>
                    <a:pt x="368" y="193"/>
                  </a:lnTo>
                  <a:lnTo>
                    <a:pt x="373" y="193"/>
                  </a:lnTo>
                  <a:lnTo>
                    <a:pt x="373" y="193"/>
                  </a:lnTo>
                  <a:lnTo>
                    <a:pt x="369" y="192"/>
                  </a:lnTo>
                  <a:lnTo>
                    <a:pt x="365" y="190"/>
                  </a:lnTo>
                  <a:lnTo>
                    <a:pt x="363" y="190"/>
                  </a:lnTo>
                  <a:lnTo>
                    <a:pt x="365" y="189"/>
                  </a:lnTo>
                  <a:lnTo>
                    <a:pt x="365" y="189"/>
                  </a:lnTo>
                  <a:lnTo>
                    <a:pt x="369" y="187"/>
                  </a:lnTo>
                  <a:lnTo>
                    <a:pt x="374" y="184"/>
                  </a:lnTo>
                  <a:lnTo>
                    <a:pt x="377" y="182"/>
                  </a:lnTo>
                  <a:lnTo>
                    <a:pt x="377" y="181"/>
                  </a:lnTo>
                  <a:lnTo>
                    <a:pt x="380" y="181"/>
                  </a:lnTo>
                  <a:lnTo>
                    <a:pt x="385" y="181"/>
                  </a:lnTo>
                  <a:lnTo>
                    <a:pt x="385" y="179"/>
                  </a:lnTo>
                  <a:lnTo>
                    <a:pt x="376" y="179"/>
                  </a:lnTo>
                  <a:lnTo>
                    <a:pt x="361" y="182"/>
                  </a:lnTo>
                  <a:lnTo>
                    <a:pt x="357" y="182"/>
                  </a:lnTo>
                  <a:lnTo>
                    <a:pt x="354" y="182"/>
                  </a:lnTo>
                  <a:lnTo>
                    <a:pt x="338" y="185"/>
                  </a:lnTo>
                  <a:lnTo>
                    <a:pt x="336" y="185"/>
                  </a:lnTo>
                  <a:lnTo>
                    <a:pt x="335" y="184"/>
                  </a:lnTo>
                  <a:lnTo>
                    <a:pt x="333" y="182"/>
                  </a:lnTo>
                  <a:lnTo>
                    <a:pt x="335" y="181"/>
                  </a:lnTo>
                  <a:lnTo>
                    <a:pt x="339" y="179"/>
                  </a:lnTo>
                  <a:lnTo>
                    <a:pt x="341" y="178"/>
                  </a:lnTo>
                  <a:lnTo>
                    <a:pt x="341" y="176"/>
                  </a:lnTo>
                  <a:lnTo>
                    <a:pt x="343" y="174"/>
                  </a:lnTo>
                  <a:lnTo>
                    <a:pt x="346" y="174"/>
                  </a:lnTo>
                  <a:lnTo>
                    <a:pt x="350" y="176"/>
                  </a:lnTo>
                  <a:lnTo>
                    <a:pt x="354" y="178"/>
                  </a:lnTo>
                  <a:lnTo>
                    <a:pt x="355" y="178"/>
                  </a:lnTo>
                  <a:lnTo>
                    <a:pt x="358" y="178"/>
                  </a:lnTo>
                  <a:lnTo>
                    <a:pt x="360" y="176"/>
                  </a:lnTo>
                  <a:lnTo>
                    <a:pt x="360" y="176"/>
                  </a:lnTo>
                  <a:lnTo>
                    <a:pt x="355" y="178"/>
                  </a:lnTo>
                  <a:lnTo>
                    <a:pt x="355" y="176"/>
                  </a:lnTo>
                  <a:lnTo>
                    <a:pt x="354" y="174"/>
                  </a:lnTo>
                  <a:lnTo>
                    <a:pt x="354" y="174"/>
                  </a:lnTo>
                  <a:lnTo>
                    <a:pt x="352" y="173"/>
                  </a:lnTo>
                  <a:lnTo>
                    <a:pt x="352" y="173"/>
                  </a:lnTo>
                  <a:lnTo>
                    <a:pt x="354" y="171"/>
                  </a:lnTo>
                  <a:lnTo>
                    <a:pt x="349" y="170"/>
                  </a:lnTo>
                  <a:lnTo>
                    <a:pt x="347" y="170"/>
                  </a:lnTo>
                  <a:lnTo>
                    <a:pt x="347" y="168"/>
                  </a:lnTo>
                  <a:lnTo>
                    <a:pt x="347" y="168"/>
                  </a:lnTo>
                  <a:lnTo>
                    <a:pt x="349" y="167"/>
                  </a:lnTo>
                  <a:lnTo>
                    <a:pt x="352" y="163"/>
                  </a:lnTo>
                  <a:lnTo>
                    <a:pt x="352" y="163"/>
                  </a:lnTo>
                  <a:lnTo>
                    <a:pt x="347" y="163"/>
                  </a:lnTo>
                  <a:lnTo>
                    <a:pt x="346" y="163"/>
                  </a:lnTo>
                  <a:lnTo>
                    <a:pt x="343" y="162"/>
                  </a:lnTo>
                  <a:lnTo>
                    <a:pt x="344" y="160"/>
                  </a:lnTo>
                  <a:lnTo>
                    <a:pt x="346" y="159"/>
                  </a:lnTo>
                  <a:lnTo>
                    <a:pt x="347" y="157"/>
                  </a:lnTo>
                  <a:lnTo>
                    <a:pt x="349" y="157"/>
                  </a:lnTo>
                  <a:lnTo>
                    <a:pt x="350" y="157"/>
                  </a:lnTo>
                  <a:lnTo>
                    <a:pt x="354" y="157"/>
                  </a:lnTo>
                  <a:lnTo>
                    <a:pt x="355" y="159"/>
                  </a:lnTo>
                  <a:lnTo>
                    <a:pt x="358" y="160"/>
                  </a:lnTo>
                  <a:lnTo>
                    <a:pt x="358" y="162"/>
                  </a:lnTo>
                  <a:lnTo>
                    <a:pt x="358" y="162"/>
                  </a:lnTo>
                  <a:lnTo>
                    <a:pt x="358" y="163"/>
                  </a:lnTo>
                  <a:lnTo>
                    <a:pt x="361" y="165"/>
                  </a:lnTo>
                  <a:lnTo>
                    <a:pt x="371" y="170"/>
                  </a:lnTo>
                  <a:lnTo>
                    <a:pt x="373" y="171"/>
                  </a:lnTo>
                  <a:lnTo>
                    <a:pt x="374" y="173"/>
                  </a:lnTo>
                  <a:lnTo>
                    <a:pt x="376" y="173"/>
                  </a:lnTo>
                  <a:lnTo>
                    <a:pt x="377" y="173"/>
                  </a:lnTo>
                  <a:lnTo>
                    <a:pt x="379" y="173"/>
                  </a:lnTo>
                  <a:lnTo>
                    <a:pt x="379" y="171"/>
                  </a:lnTo>
                  <a:lnTo>
                    <a:pt x="374" y="170"/>
                  </a:lnTo>
                  <a:lnTo>
                    <a:pt x="374" y="168"/>
                  </a:lnTo>
                  <a:lnTo>
                    <a:pt x="373" y="167"/>
                  </a:lnTo>
                  <a:lnTo>
                    <a:pt x="373" y="167"/>
                  </a:lnTo>
                  <a:lnTo>
                    <a:pt x="374" y="167"/>
                  </a:lnTo>
                  <a:lnTo>
                    <a:pt x="377" y="167"/>
                  </a:lnTo>
                  <a:lnTo>
                    <a:pt x="380" y="167"/>
                  </a:lnTo>
                  <a:lnTo>
                    <a:pt x="377" y="165"/>
                  </a:lnTo>
                  <a:lnTo>
                    <a:pt x="374" y="165"/>
                  </a:lnTo>
                  <a:lnTo>
                    <a:pt x="371" y="165"/>
                  </a:lnTo>
                  <a:lnTo>
                    <a:pt x="368" y="163"/>
                  </a:lnTo>
                  <a:lnTo>
                    <a:pt x="368" y="163"/>
                  </a:lnTo>
                  <a:lnTo>
                    <a:pt x="369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3" y="160"/>
                  </a:lnTo>
                  <a:lnTo>
                    <a:pt x="371" y="160"/>
                  </a:lnTo>
                  <a:lnTo>
                    <a:pt x="365" y="159"/>
                  </a:lnTo>
                  <a:lnTo>
                    <a:pt x="363" y="157"/>
                  </a:lnTo>
                  <a:lnTo>
                    <a:pt x="361" y="157"/>
                  </a:lnTo>
                  <a:lnTo>
                    <a:pt x="361" y="155"/>
                  </a:lnTo>
                  <a:lnTo>
                    <a:pt x="361" y="155"/>
                  </a:lnTo>
                  <a:lnTo>
                    <a:pt x="366" y="152"/>
                  </a:lnTo>
                  <a:lnTo>
                    <a:pt x="368" y="152"/>
                  </a:lnTo>
                  <a:lnTo>
                    <a:pt x="373" y="151"/>
                  </a:lnTo>
                  <a:lnTo>
                    <a:pt x="377" y="151"/>
                  </a:lnTo>
                  <a:lnTo>
                    <a:pt x="379" y="152"/>
                  </a:lnTo>
                  <a:lnTo>
                    <a:pt x="384" y="155"/>
                  </a:lnTo>
                  <a:lnTo>
                    <a:pt x="387" y="157"/>
                  </a:lnTo>
                  <a:lnTo>
                    <a:pt x="390" y="157"/>
                  </a:lnTo>
                  <a:lnTo>
                    <a:pt x="388" y="154"/>
                  </a:lnTo>
                  <a:lnTo>
                    <a:pt x="388" y="152"/>
                  </a:lnTo>
                  <a:lnTo>
                    <a:pt x="390" y="151"/>
                  </a:lnTo>
                  <a:lnTo>
                    <a:pt x="393" y="149"/>
                  </a:lnTo>
                  <a:close/>
                  <a:moveTo>
                    <a:pt x="365" y="148"/>
                  </a:moveTo>
                  <a:lnTo>
                    <a:pt x="368" y="148"/>
                  </a:lnTo>
                  <a:lnTo>
                    <a:pt x="371" y="149"/>
                  </a:lnTo>
                  <a:lnTo>
                    <a:pt x="363" y="151"/>
                  </a:lnTo>
                  <a:lnTo>
                    <a:pt x="357" y="154"/>
                  </a:lnTo>
                  <a:lnTo>
                    <a:pt x="352" y="154"/>
                  </a:lnTo>
                  <a:lnTo>
                    <a:pt x="350" y="152"/>
                  </a:lnTo>
                  <a:lnTo>
                    <a:pt x="350" y="152"/>
                  </a:lnTo>
                  <a:lnTo>
                    <a:pt x="352" y="152"/>
                  </a:lnTo>
                  <a:lnTo>
                    <a:pt x="357" y="151"/>
                  </a:lnTo>
                  <a:lnTo>
                    <a:pt x="360" y="149"/>
                  </a:lnTo>
                  <a:lnTo>
                    <a:pt x="361" y="148"/>
                  </a:lnTo>
                  <a:lnTo>
                    <a:pt x="365" y="148"/>
                  </a:lnTo>
                  <a:close/>
                  <a:moveTo>
                    <a:pt x="246" y="146"/>
                  </a:moveTo>
                  <a:lnTo>
                    <a:pt x="251" y="148"/>
                  </a:lnTo>
                  <a:lnTo>
                    <a:pt x="251" y="148"/>
                  </a:lnTo>
                  <a:lnTo>
                    <a:pt x="251" y="148"/>
                  </a:lnTo>
                  <a:lnTo>
                    <a:pt x="251" y="149"/>
                  </a:lnTo>
                  <a:lnTo>
                    <a:pt x="251" y="151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1" y="154"/>
                  </a:lnTo>
                  <a:lnTo>
                    <a:pt x="251" y="155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4" y="159"/>
                  </a:lnTo>
                  <a:lnTo>
                    <a:pt x="256" y="160"/>
                  </a:lnTo>
                  <a:lnTo>
                    <a:pt x="257" y="163"/>
                  </a:lnTo>
                  <a:lnTo>
                    <a:pt x="256" y="165"/>
                  </a:lnTo>
                  <a:lnTo>
                    <a:pt x="254" y="167"/>
                  </a:lnTo>
                  <a:lnTo>
                    <a:pt x="253" y="167"/>
                  </a:lnTo>
                  <a:lnTo>
                    <a:pt x="253" y="168"/>
                  </a:lnTo>
                  <a:lnTo>
                    <a:pt x="253" y="168"/>
                  </a:lnTo>
                  <a:lnTo>
                    <a:pt x="254" y="168"/>
                  </a:lnTo>
                  <a:lnTo>
                    <a:pt x="256" y="168"/>
                  </a:lnTo>
                  <a:lnTo>
                    <a:pt x="259" y="168"/>
                  </a:lnTo>
                  <a:lnTo>
                    <a:pt x="261" y="168"/>
                  </a:lnTo>
                  <a:lnTo>
                    <a:pt x="262" y="170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62" y="174"/>
                  </a:lnTo>
                  <a:lnTo>
                    <a:pt x="265" y="173"/>
                  </a:lnTo>
                  <a:lnTo>
                    <a:pt x="267" y="173"/>
                  </a:lnTo>
                  <a:lnTo>
                    <a:pt x="270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3" y="178"/>
                  </a:lnTo>
                  <a:lnTo>
                    <a:pt x="275" y="181"/>
                  </a:lnTo>
                  <a:lnTo>
                    <a:pt x="275" y="179"/>
                  </a:lnTo>
                  <a:lnTo>
                    <a:pt x="275" y="178"/>
                  </a:lnTo>
                  <a:lnTo>
                    <a:pt x="275" y="178"/>
                  </a:lnTo>
                  <a:lnTo>
                    <a:pt x="278" y="176"/>
                  </a:lnTo>
                  <a:lnTo>
                    <a:pt x="278" y="176"/>
                  </a:lnTo>
                  <a:lnTo>
                    <a:pt x="276" y="174"/>
                  </a:lnTo>
                  <a:lnTo>
                    <a:pt x="276" y="174"/>
                  </a:lnTo>
                  <a:lnTo>
                    <a:pt x="275" y="173"/>
                  </a:lnTo>
                  <a:lnTo>
                    <a:pt x="275" y="171"/>
                  </a:lnTo>
                  <a:lnTo>
                    <a:pt x="276" y="171"/>
                  </a:lnTo>
                  <a:lnTo>
                    <a:pt x="278" y="170"/>
                  </a:lnTo>
                  <a:lnTo>
                    <a:pt x="279" y="170"/>
                  </a:lnTo>
                  <a:lnTo>
                    <a:pt x="281" y="168"/>
                  </a:lnTo>
                  <a:lnTo>
                    <a:pt x="289" y="170"/>
                  </a:lnTo>
                  <a:lnTo>
                    <a:pt x="292" y="171"/>
                  </a:lnTo>
                  <a:lnTo>
                    <a:pt x="292" y="173"/>
                  </a:lnTo>
                  <a:lnTo>
                    <a:pt x="294" y="173"/>
                  </a:lnTo>
                  <a:lnTo>
                    <a:pt x="294" y="174"/>
                  </a:lnTo>
                  <a:lnTo>
                    <a:pt x="295" y="178"/>
                  </a:lnTo>
                  <a:lnTo>
                    <a:pt x="295" y="179"/>
                  </a:lnTo>
                  <a:lnTo>
                    <a:pt x="294" y="181"/>
                  </a:lnTo>
                  <a:lnTo>
                    <a:pt x="292" y="185"/>
                  </a:lnTo>
                  <a:lnTo>
                    <a:pt x="292" y="189"/>
                  </a:lnTo>
                  <a:lnTo>
                    <a:pt x="289" y="195"/>
                  </a:lnTo>
                  <a:lnTo>
                    <a:pt x="287" y="196"/>
                  </a:lnTo>
                  <a:lnTo>
                    <a:pt x="286" y="196"/>
                  </a:lnTo>
                  <a:lnTo>
                    <a:pt x="279" y="200"/>
                  </a:lnTo>
                  <a:lnTo>
                    <a:pt x="273" y="201"/>
                  </a:lnTo>
                  <a:lnTo>
                    <a:pt x="272" y="201"/>
                  </a:lnTo>
                  <a:lnTo>
                    <a:pt x="270" y="201"/>
                  </a:lnTo>
                  <a:lnTo>
                    <a:pt x="267" y="201"/>
                  </a:lnTo>
                  <a:lnTo>
                    <a:pt x="261" y="200"/>
                  </a:lnTo>
                  <a:lnTo>
                    <a:pt x="257" y="200"/>
                  </a:lnTo>
                  <a:lnTo>
                    <a:pt x="256" y="201"/>
                  </a:lnTo>
                  <a:lnTo>
                    <a:pt x="253" y="201"/>
                  </a:lnTo>
                  <a:lnTo>
                    <a:pt x="251" y="201"/>
                  </a:lnTo>
                  <a:lnTo>
                    <a:pt x="250" y="201"/>
                  </a:lnTo>
                  <a:lnTo>
                    <a:pt x="248" y="200"/>
                  </a:lnTo>
                  <a:lnTo>
                    <a:pt x="250" y="200"/>
                  </a:lnTo>
                  <a:lnTo>
                    <a:pt x="250" y="200"/>
                  </a:lnTo>
                  <a:lnTo>
                    <a:pt x="250" y="198"/>
                  </a:lnTo>
                  <a:lnTo>
                    <a:pt x="246" y="198"/>
                  </a:lnTo>
                  <a:lnTo>
                    <a:pt x="245" y="200"/>
                  </a:lnTo>
                  <a:lnTo>
                    <a:pt x="237" y="203"/>
                  </a:lnTo>
                  <a:lnTo>
                    <a:pt x="227" y="204"/>
                  </a:lnTo>
                  <a:lnTo>
                    <a:pt x="224" y="206"/>
                  </a:lnTo>
                  <a:lnTo>
                    <a:pt x="221" y="206"/>
                  </a:lnTo>
                  <a:lnTo>
                    <a:pt x="221" y="207"/>
                  </a:lnTo>
                  <a:lnTo>
                    <a:pt x="218" y="209"/>
                  </a:lnTo>
                  <a:lnTo>
                    <a:pt x="216" y="211"/>
                  </a:lnTo>
                  <a:lnTo>
                    <a:pt x="212" y="212"/>
                  </a:lnTo>
                  <a:lnTo>
                    <a:pt x="205" y="214"/>
                  </a:lnTo>
                  <a:lnTo>
                    <a:pt x="193" y="217"/>
                  </a:lnTo>
                  <a:lnTo>
                    <a:pt x="186" y="217"/>
                  </a:lnTo>
                  <a:lnTo>
                    <a:pt x="179" y="217"/>
                  </a:lnTo>
                  <a:lnTo>
                    <a:pt x="177" y="215"/>
                  </a:lnTo>
                  <a:lnTo>
                    <a:pt x="174" y="214"/>
                  </a:lnTo>
                  <a:lnTo>
                    <a:pt x="169" y="212"/>
                  </a:lnTo>
                  <a:lnTo>
                    <a:pt x="168" y="211"/>
                  </a:lnTo>
                  <a:lnTo>
                    <a:pt x="166" y="209"/>
                  </a:lnTo>
                  <a:lnTo>
                    <a:pt x="168" y="207"/>
                  </a:lnTo>
                  <a:lnTo>
                    <a:pt x="169" y="206"/>
                  </a:lnTo>
                  <a:lnTo>
                    <a:pt x="174" y="206"/>
                  </a:lnTo>
                  <a:lnTo>
                    <a:pt x="182" y="203"/>
                  </a:lnTo>
                  <a:lnTo>
                    <a:pt x="188" y="201"/>
                  </a:lnTo>
                  <a:lnTo>
                    <a:pt x="191" y="200"/>
                  </a:lnTo>
                  <a:lnTo>
                    <a:pt x="197" y="200"/>
                  </a:lnTo>
                  <a:lnTo>
                    <a:pt x="201" y="200"/>
                  </a:lnTo>
                  <a:lnTo>
                    <a:pt x="204" y="200"/>
                  </a:lnTo>
                  <a:lnTo>
                    <a:pt x="205" y="200"/>
                  </a:lnTo>
                  <a:lnTo>
                    <a:pt x="209" y="198"/>
                  </a:lnTo>
                  <a:lnTo>
                    <a:pt x="212" y="196"/>
                  </a:lnTo>
                  <a:lnTo>
                    <a:pt x="213" y="195"/>
                  </a:lnTo>
                  <a:lnTo>
                    <a:pt x="215" y="193"/>
                  </a:lnTo>
                  <a:lnTo>
                    <a:pt x="213" y="192"/>
                  </a:lnTo>
                  <a:lnTo>
                    <a:pt x="213" y="192"/>
                  </a:lnTo>
                  <a:lnTo>
                    <a:pt x="209" y="195"/>
                  </a:lnTo>
                  <a:lnTo>
                    <a:pt x="207" y="195"/>
                  </a:lnTo>
                  <a:lnTo>
                    <a:pt x="204" y="195"/>
                  </a:lnTo>
                  <a:lnTo>
                    <a:pt x="201" y="196"/>
                  </a:lnTo>
                  <a:lnTo>
                    <a:pt x="197" y="196"/>
                  </a:lnTo>
                  <a:lnTo>
                    <a:pt x="197" y="196"/>
                  </a:lnTo>
                  <a:lnTo>
                    <a:pt x="194" y="193"/>
                  </a:lnTo>
                  <a:lnTo>
                    <a:pt x="193" y="193"/>
                  </a:lnTo>
                  <a:lnTo>
                    <a:pt x="191" y="193"/>
                  </a:lnTo>
                  <a:lnTo>
                    <a:pt x="191" y="195"/>
                  </a:lnTo>
                  <a:lnTo>
                    <a:pt x="190" y="196"/>
                  </a:lnTo>
                  <a:lnTo>
                    <a:pt x="188" y="196"/>
                  </a:lnTo>
                  <a:lnTo>
                    <a:pt x="186" y="196"/>
                  </a:lnTo>
                  <a:lnTo>
                    <a:pt x="182" y="196"/>
                  </a:lnTo>
                  <a:lnTo>
                    <a:pt x="175" y="198"/>
                  </a:lnTo>
                  <a:lnTo>
                    <a:pt x="175" y="198"/>
                  </a:lnTo>
                  <a:lnTo>
                    <a:pt x="174" y="196"/>
                  </a:lnTo>
                  <a:lnTo>
                    <a:pt x="174" y="196"/>
                  </a:lnTo>
                  <a:lnTo>
                    <a:pt x="174" y="195"/>
                  </a:lnTo>
                  <a:lnTo>
                    <a:pt x="174" y="193"/>
                  </a:lnTo>
                  <a:lnTo>
                    <a:pt x="174" y="192"/>
                  </a:lnTo>
                  <a:lnTo>
                    <a:pt x="174" y="192"/>
                  </a:lnTo>
                  <a:lnTo>
                    <a:pt x="175" y="190"/>
                  </a:lnTo>
                  <a:lnTo>
                    <a:pt x="179" y="189"/>
                  </a:lnTo>
                  <a:lnTo>
                    <a:pt x="180" y="187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2" y="189"/>
                  </a:lnTo>
                  <a:lnTo>
                    <a:pt x="172" y="187"/>
                  </a:lnTo>
                  <a:lnTo>
                    <a:pt x="172" y="187"/>
                  </a:lnTo>
                  <a:lnTo>
                    <a:pt x="171" y="187"/>
                  </a:lnTo>
                  <a:lnTo>
                    <a:pt x="171" y="189"/>
                  </a:lnTo>
                  <a:lnTo>
                    <a:pt x="171" y="192"/>
                  </a:lnTo>
                  <a:lnTo>
                    <a:pt x="169" y="193"/>
                  </a:lnTo>
                  <a:lnTo>
                    <a:pt x="168" y="193"/>
                  </a:lnTo>
                  <a:lnTo>
                    <a:pt x="166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6" y="195"/>
                  </a:lnTo>
                  <a:lnTo>
                    <a:pt x="166" y="196"/>
                  </a:lnTo>
                  <a:lnTo>
                    <a:pt x="166" y="198"/>
                  </a:lnTo>
                  <a:lnTo>
                    <a:pt x="160" y="200"/>
                  </a:lnTo>
                  <a:lnTo>
                    <a:pt x="156" y="201"/>
                  </a:lnTo>
                  <a:lnTo>
                    <a:pt x="156" y="200"/>
                  </a:lnTo>
                  <a:lnTo>
                    <a:pt x="155" y="200"/>
                  </a:lnTo>
                  <a:lnTo>
                    <a:pt x="155" y="198"/>
                  </a:lnTo>
                  <a:lnTo>
                    <a:pt x="153" y="196"/>
                  </a:lnTo>
                  <a:lnTo>
                    <a:pt x="152" y="196"/>
                  </a:lnTo>
                  <a:lnTo>
                    <a:pt x="152" y="196"/>
                  </a:lnTo>
                  <a:lnTo>
                    <a:pt x="150" y="196"/>
                  </a:lnTo>
                  <a:lnTo>
                    <a:pt x="150" y="198"/>
                  </a:lnTo>
                  <a:lnTo>
                    <a:pt x="149" y="198"/>
                  </a:lnTo>
                  <a:lnTo>
                    <a:pt x="149" y="200"/>
                  </a:lnTo>
                  <a:lnTo>
                    <a:pt x="147" y="201"/>
                  </a:lnTo>
                  <a:lnTo>
                    <a:pt x="147" y="201"/>
                  </a:lnTo>
                  <a:lnTo>
                    <a:pt x="141" y="198"/>
                  </a:lnTo>
                  <a:lnTo>
                    <a:pt x="136" y="195"/>
                  </a:lnTo>
                  <a:lnTo>
                    <a:pt x="131" y="195"/>
                  </a:lnTo>
                  <a:lnTo>
                    <a:pt x="128" y="195"/>
                  </a:lnTo>
                  <a:lnTo>
                    <a:pt x="122" y="193"/>
                  </a:lnTo>
                  <a:lnTo>
                    <a:pt x="120" y="193"/>
                  </a:lnTo>
                  <a:lnTo>
                    <a:pt x="120" y="192"/>
                  </a:lnTo>
                  <a:lnTo>
                    <a:pt x="120" y="192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23" y="187"/>
                  </a:lnTo>
                  <a:lnTo>
                    <a:pt x="123" y="187"/>
                  </a:lnTo>
                  <a:lnTo>
                    <a:pt x="125" y="187"/>
                  </a:lnTo>
                  <a:lnTo>
                    <a:pt x="127" y="185"/>
                  </a:lnTo>
                  <a:lnTo>
                    <a:pt x="130" y="185"/>
                  </a:lnTo>
                  <a:lnTo>
                    <a:pt x="139" y="185"/>
                  </a:lnTo>
                  <a:lnTo>
                    <a:pt x="142" y="185"/>
                  </a:lnTo>
                  <a:lnTo>
                    <a:pt x="152" y="182"/>
                  </a:lnTo>
                  <a:lnTo>
                    <a:pt x="153" y="181"/>
                  </a:lnTo>
                  <a:lnTo>
                    <a:pt x="155" y="181"/>
                  </a:lnTo>
                  <a:lnTo>
                    <a:pt x="155" y="179"/>
                  </a:lnTo>
                  <a:lnTo>
                    <a:pt x="155" y="179"/>
                  </a:lnTo>
                  <a:lnTo>
                    <a:pt x="142" y="182"/>
                  </a:lnTo>
                  <a:lnTo>
                    <a:pt x="136" y="182"/>
                  </a:lnTo>
                  <a:lnTo>
                    <a:pt x="128" y="182"/>
                  </a:lnTo>
                  <a:lnTo>
                    <a:pt x="127" y="182"/>
                  </a:lnTo>
                  <a:lnTo>
                    <a:pt x="127" y="181"/>
                  </a:lnTo>
                  <a:lnTo>
                    <a:pt x="128" y="179"/>
                  </a:lnTo>
                  <a:lnTo>
                    <a:pt x="128" y="178"/>
                  </a:lnTo>
                  <a:lnTo>
                    <a:pt x="131" y="178"/>
                  </a:lnTo>
                  <a:lnTo>
                    <a:pt x="138" y="176"/>
                  </a:lnTo>
                  <a:lnTo>
                    <a:pt x="145" y="176"/>
                  </a:lnTo>
                  <a:lnTo>
                    <a:pt x="150" y="174"/>
                  </a:lnTo>
                  <a:lnTo>
                    <a:pt x="155" y="174"/>
                  </a:lnTo>
                  <a:lnTo>
                    <a:pt x="158" y="173"/>
                  </a:lnTo>
                  <a:lnTo>
                    <a:pt x="149" y="173"/>
                  </a:lnTo>
                  <a:lnTo>
                    <a:pt x="138" y="174"/>
                  </a:lnTo>
                  <a:lnTo>
                    <a:pt x="136" y="174"/>
                  </a:lnTo>
                  <a:lnTo>
                    <a:pt x="133" y="173"/>
                  </a:lnTo>
                  <a:lnTo>
                    <a:pt x="133" y="171"/>
                  </a:lnTo>
                  <a:lnTo>
                    <a:pt x="134" y="171"/>
                  </a:lnTo>
                  <a:lnTo>
                    <a:pt x="134" y="170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6" y="167"/>
                  </a:lnTo>
                  <a:lnTo>
                    <a:pt x="139" y="165"/>
                  </a:lnTo>
                  <a:lnTo>
                    <a:pt x="142" y="165"/>
                  </a:lnTo>
                  <a:lnTo>
                    <a:pt x="145" y="165"/>
                  </a:lnTo>
                  <a:lnTo>
                    <a:pt x="158" y="165"/>
                  </a:lnTo>
                  <a:lnTo>
                    <a:pt x="161" y="165"/>
                  </a:lnTo>
                  <a:lnTo>
                    <a:pt x="160" y="165"/>
                  </a:lnTo>
                  <a:lnTo>
                    <a:pt x="156" y="165"/>
                  </a:lnTo>
                  <a:lnTo>
                    <a:pt x="147" y="163"/>
                  </a:lnTo>
                  <a:lnTo>
                    <a:pt x="145" y="163"/>
                  </a:lnTo>
                  <a:lnTo>
                    <a:pt x="145" y="162"/>
                  </a:lnTo>
                  <a:lnTo>
                    <a:pt x="145" y="162"/>
                  </a:lnTo>
                  <a:lnTo>
                    <a:pt x="145" y="160"/>
                  </a:lnTo>
                  <a:lnTo>
                    <a:pt x="145" y="160"/>
                  </a:lnTo>
                  <a:lnTo>
                    <a:pt x="149" y="157"/>
                  </a:lnTo>
                  <a:lnTo>
                    <a:pt x="158" y="155"/>
                  </a:lnTo>
                  <a:lnTo>
                    <a:pt x="161" y="155"/>
                  </a:lnTo>
                  <a:lnTo>
                    <a:pt x="164" y="155"/>
                  </a:lnTo>
                  <a:lnTo>
                    <a:pt x="168" y="155"/>
                  </a:lnTo>
                  <a:lnTo>
                    <a:pt x="169" y="157"/>
                  </a:lnTo>
                  <a:lnTo>
                    <a:pt x="169" y="157"/>
                  </a:lnTo>
                  <a:lnTo>
                    <a:pt x="171" y="159"/>
                  </a:lnTo>
                  <a:lnTo>
                    <a:pt x="171" y="160"/>
                  </a:lnTo>
                  <a:lnTo>
                    <a:pt x="171" y="160"/>
                  </a:lnTo>
                  <a:lnTo>
                    <a:pt x="171" y="162"/>
                  </a:lnTo>
                  <a:lnTo>
                    <a:pt x="172" y="163"/>
                  </a:lnTo>
                  <a:lnTo>
                    <a:pt x="174" y="165"/>
                  </a:lnTo>
                  <a:lnTo>
                    <a:pt x="182" y="163"/>
                  </a:lnTo>
                  <a:lnTo>
                    <a:pt x="183" y="163"/>
                  </a:lnTo>
                  <a:lnTo>
                    <a:pt x="186" y="163"/>
                  </a:lnTo>
                  <a:lnTo>
                    <a:pt x="191" y="165"/>
                  </a:lnTo>
                  <a:lnTo>
                    <a:pt x="196" y="168"/>
                  </a:lnTo>
                  <a:lnTo>
                    <a:pt x="202" y="173"/>
                  </a:lnTo>
                  <a:lnTo>
                    <a:pt x="202" y="173"/>
                  </a:lnTo>
                  <a:lnTo>
                    <a:pt x="201" y="174"/>
                  </a:lnTo>
                  <a:lnTo>
                    <a:pt x="199" y="174"/>
                  </a:lnTo>
                  <a:lnTo>
                    <a:pt x="201" y="176"/>
                  </a:lnTo>
                  <a:lnTo>
                    <a:pt x="202" y="176"/>
                  </a:lnTo>
                  <a:lnTo>
                    <a:pt x="205" y="176"/>
                  </a:lnTo>
                  <a:lnTo>
                    <a:pt x="207" y="176"/>
                  </a:lnTo>
                  <a:lnTo>
                    <a:pt x="207" y="176"/>
                  </a:lnTo>
                  <a:lnTo>
                    <a:pt x="209" y="178"/>
                  </a:lnTo>
                  <a:lnTo>
                    <a:pt x="210" y="181"/>
                  </a:lnTo>
                  <a:lnTo>
                    <a:pt x="212" y="182"/>
                  </a:lnTo>
                  <a:lnTo>
                    <a:pt x="213" y="184"/>
                  </a:lnTo>
                  <a:lnTo>
                    <a:pt x="215" y="184"/>
                  </a:lnTo>
                  <a:lnTo>
                    <a:pt x="216" y="184"/>
                  </a:lnTo>
                  <a:lnTo>
                    <a:pt x="220" y="184"/>
                  </a:lnTo>
                  <a:lnTo>
                    <a:pt x="223" y="184"/>
                  </a:lnTo>
                  <a:lnTo>
                    <a:pt x="243" y="185"/>
                  </a:lnTo>
                  <a:lnTo>
                    <a:pt x="243" y="185"/>
                  </a:lnTo>
                  <a:lnTo>
                    <a:pt x="245" y="184"/>
                  </a:lnTo>
                  <a:lnTo>
                    <a:pt x="245" y="182"/>
                  </a:lnTo>
                  <a:lnTo>
                    <a:pt x="245" y="182"/>
                  </a:lnTo>
                  <a:lnTo>
                    <a:pt x="245" y="181"/>
                  </a:lnTo>
                  <a:lnTo>
                    <a:pt x="245" y="179"/>
                  </a:lnTo>
                  <a:lnTo>
                    <a:pt x="232" y="174"/>
                  </a:lnTo>
                  <a:lnTo>
                    <a:pt x="232" y="173"/>
                  </a:lnTo>
                  <a:lnTo>
                    <a:pt x="237" y="170"/>
                  </a:lnTo>
                  <a:lnTo>
                    <a:pt x="238" y="170"/>
                  </a:lnTo>
                  <a:lnTo>
                    <a:pt x="238" y="168"/>
                  </a:lnTo>
                  <a:lnTo>
                    <a:pt x="238" y="167"/>
                  </a:lnTo>
                  <a:lnTo>
                    <a:pt x="237" y="167"/>
                  </a:lnTo>
                  <a:lnTo>
                    <a:pt x="234" y="163"/>
                  </a:lnTo>
                  <a:lnTo>
                    <a:pt x="231" y="163"/>
                  </a:lnTo>
                  <a:lnTo>
                    <a:pt x="227" y="162"/>
                  </a:lnTo>
                  <a:lnTo>
                    <a:pt x="226" y="162"/>
                  </a:lnTo>
                  <a:lnTo>
                    <a:pt x="226" y="160"/>
                  </a:lnTo>
                  <a:lnTo>
                    <a:pt x="224" y="160"/>
                  </a:lnTo>
                  <a:lnTo>
                    <a:pt x="226" y="159"/>
                  </a:lnTo>
                  <a:lnTo>
                    <a:pt x="226" y="159"/>
                  </a:lnTo>
                  <a:lnTo>
                    <a:pt x="231" y="155"/>
                  </a:lnTo>
                  <a:lnTo>
                    <a:pt x="232" y="155"/>
                  </a:lnTo>
                  <a:lnTo>
                    <a:pt x="237" y="149"/>
                  </a:lnTo>
                  <a:lnTo>
                    <a:pt x="238" y="148"/>
                  </a:lnTo>
                  <a:lnTo>
                    <a:pt x="242" y="146"/>
                  </a:lnTo>
                  <a:lnTo>
                    <a:pt x="243" y="146"/>
                  </a:lnTo>
                  <a:lnTo>
                    <a:pt x="246" y="146"/>
                  </a:lnTo>
                  <a:close/>
                  <a:moveTo>
                    <a:pt x="516" y="146"/>
                  </a:moveTo>
                  <a:lnTo>
                    <a:pt x="519" y="146"/>
                  </a:lnTo>
                  <a:lnTo>
                    <a:pt x="522" y="148"/>
                  </a:lnTo>
                  <a:lnTo>
                    <a:pt x="522" y="148"/>
                  </a:lnTo>
                  <a:lnTo>
                    <a:pt x="524" y="148"/>
                  </a:lnTo>
                  <a:lnTo>
                    <a:pt x="524" y="149"/>
                  </a:lnTo>
                  <a:lnTo>
                    <a:pt x="522" y="149"/>
                  </a:lnTo>
                  <a:lnTo>
                    <a:pt x="522" y="151"/>
                  </a:lnTo>
                  <a:lnTo>
                    <a:pt x="521" y="152"/>
                  </a:lnTo>
                  <a:lnTo>
                    <a:pt x="521" y="152"/>
                  </a:lnTo>
                  <a:lnTo>
                    <a:pt x="522" y="154"/>
                  </a:lnTo>
                  <a:lnTo>
                    <a:pt x="522" y="154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19" y="155"/>
                  </a:lnTo>
                  <a:lnTo>
                    <a:pt x="519" y="155"/>
                  </a:lnTo>
                  <a:lnTo>
                    <a:pt x="518" y="155"/>
                  </a:lnTo>
                  <a:lnTo>
                    <a:pt x="516" y="155"/>
                  </a:lnTo>
                  <a:lnTo>
                    <a:pt x="514" y="152"/>
                  </a:lnTo>
                  <a:lnTo>
                    <a:pt x="513" y="151"/>
                  </a:lnTo>
                  <a:lnTo>
                    <a:pt x="511" y="149"/>
                  </a:lnTo>
                  <a:lnTo>
                    <a:pt x="511" y="148"/>
                  </a:lnTo>
                  <a:lnTo>
                    <a:pt x="511" y="148"/>
                  </a:lnTo>
                  <a:lnTo>
                    <a:pt x="513" y="146"/>
                  </a:lnTo>
                  <a:lnTo>
                    <a:pt x="516" y="146"/>
                  </a:lnTo>
                  <a:close/>
                  <a:moveTo>
                    <a:pt x="174" y="143"/>
                  </a:moveTo>
                  <a:lnTo>
                    <a:pt x="175" y="144"/>
                  </a:lnTo>
                  <a:lnTo>
                    <a:pt x="177" y="144"/>
                  </a:lnTo>
                  <a:lnTo>
                    <a:pt x="179" y="146"/>
                  </a:lnTo>
                  <a:lnTo>
                    <a:pt x="179" y="148"/>
                  </a:lnTo>
                  <a:lnTo>
                    <a:pt x="179" y="148"/>
                  </a:lnTo>
                  <a:lnTo>
                    <a:pt x="175" y="149"/>
                  </a:lnTo>
                  <a:lnTo>
                    <a:pt x="161" y="148"/>
                  </a:lnTo>
                  <a:lnTo>
                    <a:pt x="160" y="148"/>
                  </a:lnTo>
                  <a:lnTo>
                    <a:pt x="160" y="146"/>
                  </a:lnTo>
                  <a:lnTo>
                    <a:pt x="163" y="144"/>
                  </a:lnTo>
                  <a:lnTo>
                    <a:pt x="166" y="144"/>
                  </a:lnTo>
                  <a:lnTo>
                    <a:pt x="174" y="143"/>
                  </a:lnTo>
                  <a:close/>
                  <a:moveTo>
                    <a:pt x="434" y="138"/>
                  </a:moveTo>
                  <a:lnTo>
                    <a:pt x="437" y="138"/>
                  </a:lnTo>
                  <a:lnTo>
                    <a:pt x="445" y="140"/>
                  </a:lnTo>
                  <a:lnTo>
                    <a:pt x="451" y="141"/>
                  </a:lnTo>
                  <a:lnTo>
                    <a:pt x="456" y="143"/>
                  </a:lnTo>
                  <a:lnTo>
                    <a:pt x="459" y="143"/>
                  </a:lnTo>
                  <a:lnTo>
                    <a:pt x="462" y="143"/>
                  </a:lnTo>
                  <a:lnTo>
                    <a:pt x="464" y="143"/>
                  </a:lnTo>
                  <a:lnTo>
                    <a:pt x="467" y="144"/>
                  </a:lnTo>
                  <a:lnTo>
                    <a:pt x="469" y="146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9"/>
                  </a:lnTo>
                  <a:lnTo>
                    <a:pt x="472" y="149"/>
                  </a:lnTo>
                  <a:lnTo>
                    <a:pt x="472" y="151"/>
                  </a:lnTo>
                  <a:lnTo>
                    <a:pt x="472" y="152"/>
                  </a:lnTo>
                  <a:lnTo>
                    <a:pt x="470" y="154"/>
                  </a:lnTo>
                  <a:lnTo>
                    <a:pt x="469" y="155"/>
                  </a:lnTo>
                  <a:lnTo>
                    <a:pt x="469" y="155"/>
                  </a:lnTo>
                  <a:lnTo>
                    <a:pt x="467" y="157"/>
                  </a:lnTo>
                  <a:lnTo>
                    <a:pt x="469" y="157"/>
                  </a:lnTo>
                  <a:lnTo>
                    <a:pt x="475" y="152"/>
                  </a:lnTo>
                  <a:lnTo>
                    <a:pt x="480" y="152"/>
                  </a:lnTo>
                  <a:lnTo>
                    <a:pt x="486" y="152"/>
                  </a:lnTo>
                  <a:lnTo>
                    <a:pt x="492" y="151"/>
                  </a:lnTo>
                  <a:lnTo>
                    <a:pt x="497" y="149"/>
                  </a:lnTo>
                  <a:lnTo>
                    <a:pt x="500" y="151"/>
                  </a:lnTo>
                  <a:lnTo>
                    <a:pt x="502" y="151"/>
                  </a:lnTo>
                  <a:lnTo>
                    <a:pt x="508" y="152"/>
                  </a:lnTo>
                  <a:lnTo>
                    <a:pt x="510" y="154"/>
                  </a:lnTo>
                  <a:lnTo>
                    <a:pt x="511" y="155"/>
                  </a:lnTo>
                  <a:lnTo>
                    <a:pt x="511" y="155"/>
                  </a:lnTo>
                  <a:lnTo>
                    <a:pt x="510" y="157"/>
                  </a:lnTo>
                  <a:lnTo>
                    <a:pt x="507" y="155"/>
                  </a:lnTo>
                  <a:lnTo>
                    <a:pt x="500" y="155"/>
                  </a:lnTo>
                  <a:lnTo>
                    <a:pt x="499" y="155"/>
                  </a:lnTo>
                  <a:lnTo>
                    <a:pt x="499" y="155"/>
                  </a:lnTo>
                  <a:lnTo>
                    <a:pt x="497" y="155"/>
                  </a:lnTo>
                  <a:lnTo>
                    <a:pt x="499" y="157"/>
                  </a:lnTo>
                  <a:lnTo>
                    <a:pt x="499" y="157"/>
                  </a:lnTo>
                  <a:lnTo>
                    <a:pt x="507" y="157"/>
                  </a:lnTo>
                  <a:lnTo>
                    <a:pt x="529" y="162"/>
                  </a:lnTo>
                  <a:lnTo>
                    <a:pt x="530" y="163"/>
                  </a:lnTo>
                  <a:lnTo>
                    <a:pt x="530" y="163"/>
                  </a:lnTo>
                  <a:lnTo>
                    <a:pt x="529" y="163"/>
                  </a:lnTo>
                  <a:lnTo>
                    <a:pt x="527" y="165"/>
                  </a:lnTo>
                  <a:lnTo>
                    <a:pt x="514" y="167"/>
                  </a:lnTo>
                  <a:lnTo>
                    <a:pt x="507" y="165"/>
                  </a:lnTo>
                  <a:lnTo>
                    <a:pt x="500" y="163"/>
                  </a:lnTo>
                  <a:lnTo>
                    <a:pt x="499" y="163"/>
                  </a:lnTo>
                  <a:lnTo>
                    <a:pt x="500" y="165"/>
                  </a:lnTo>
                  <a:lnTo>
                    <a:pt x="503" y="167"/>
                  </a:lnTo>
                  <a:lnTo>
                    <a:pt x="507" y="168"/>
                  </a:lnTo>
                  <a:lnTo>
                    <a:pt x="508" y="168"/>
                  </a:lnTo>
                  <a:lnTo>
                    <a:pt x="514" y="170"/>
                  </a:lnTo>
                  <a:lnTo>
                    <a:pt x="516" y="170"/>
                  </a:lnTo>
                  <a:lnTo>
                    <a:pt x="518" y="171"/>
                  </a:lnTo>
                  <a:lnTo>
                    <a:pt x="521" y="171"/>
                  </a:lnTo>
                  <a:lnTo>
                    <a:pt x="522" y="173"/>
                  </a:lnTo>
                  <a:lnTo>
                    <a:pt x="524" y="174"/>
                  </a:lnTo>
                  <a:lnTo>
                    <a:pt x="524" y="174"/>
                  </a:lnTo>
                  <a:lnTo>
                    <a:pt x="525" y="174"/>
                  </a:lnTo>
                  <a:lnTo>
                    <a:pt x="529" y="176"/>
                  </a:lnTo>
                  <a:lnTo>
                    <a:pt x="530" y="178"/>
                  </a:lnTo>
                  <a:lnTo>
                    <a:pt x="530" y="178"/>
                  </a:lnTo>
                  <a:lnTo>
                    <a:pt x="530" y="179"/>
                  </a:lnTo>
                  <a:lnTo>
                    <a:pt x="529" y="181"/>
                  </a:lnTo>
                  <a:lnTo>
                    <a:pt x="524" y="182"/>
                  </a:lnTo>
                  <a:lnTo>
                    <a:pt x="524" y="184"/>
                  </a:lnTo>
                  <a:lnTo>
                    <a:pt x="529" y="184"/>
                  </a:lnTo>
                  <a:lnTo>
                    <a:pt x="529" y="184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7" y="185"/>
                  </a:lnTo>
                  <a:lnTo>
                    <a:pt x="537" y="184"/>
                  </a:lnTo>
                  <a:lnTo>
                    <a:pt x="535" y="182"/>
                  </a:lnTo>
                  <a:lnTo>
                    <a:pt x="535" y="182"/>
                  </a:lnTo>
                  <a:lnTo>
                    <a:pt x="537" y="181"/>
                  </a:lnTo>
                  <a:lnTo>
                    <a:pt x="537" y="181"/>
                  </a:lnTo>
                  <a:lnTo>
                    <a:pt x="538" y="181"/>
                  </a:lnTo>
                  <a:lnTo>
                    <a:pt x="540" y="181"/>
                  </a:lnTo>
                  <a:lnTo>
                    <a:pt x="544" y="185"/>
                  </a:lnTo>
                  <a:lnTo>
                    <a:pt x="552" y="182"/>
                  </a:lnTo>
                  <a:lnTo>
                    <a:pt x="552" y="184"/>
                  </a:lnTo>
                  <a:lnTo>
                    <a:pt x="554" y="185"/>
                  </a:lnTo>
                  <a:lnTo>
                    <a:pt x="554" y="185"/>
                  </a:lnTo>
                  <a:lnTo>
                    <a:pt x="557" y="182"/>
                  </a:lnTo>
                  <a:lnTo>
                    <a:pt x="559" y="182"/>
                  </a:lnTo>
                  <a:lnTo>
                    <a:pt x="565" y="185"/>
                  </a:lnTo>
                  <a:lnTo>
                    <a:pt x="568" y="187"/>
                  </a:lnTo>
                  <a:lnTo>
                    <a:pt x="570" y="187"/>
                  </a:lnTo>
                  <a:lnTo>
                    <a:pt x="573" y="189"/>
                  </a:lnTo>
                  <a:lnTo>
                    <a:pt x="578" y="189"/>
                  </a:lnTo>
                  <a:lnTo>
                    <a:pt x="578" y="187"/>
                  </a:lnTo>
                  <a:lnTo>
                    <a:pt x="576" y="185"/>
                  </a:lnTo>
                  <a:lnTo>
                    <a:pt x="578" y="184"/>
                  </a:lnTo>
                  <a:lnTo>
                    <a:pt x="582" y="182"/>
                  </a:lnTo>
                  <a:lnTo>
                    <a:pt x="585" y="184"/>
                  </a:lnTo>
                  <a:lnTo>
                    <a:pt x="592" y="181"/>
                  </a:lnTo>
                  <a:lnTo>
                    <a:pt x="595" y="181"/>
                  </a:lnTo>
                  <a:lnTo>
                    <a:pt x="596" y="181"/>
                  </a:lnTo>
                  <a:lnTo>
                    <a:pt x="604" y="178"/>
                  </a:lnTo>
                  <a:lnTo>
                    <a:pt x="606" y="178"/>
                  </a:lnTo>
                  <a:lnTo>
                    <a:pt x="606" y="176"/>
                  </a:lnTo>
                  <a:lnTo>
                    <a:pt x="609" y="176"/>
                  </a:lnTo>
                  <a:lnTo>
                    <a:pt x="617" y="178"/>
                  </a:lnTo>
                  <a:lnTo>
                    <a:pt x="619" y="178"/>
                  </a:lnTo>
                  <a:lnTo>
                    <a:pt x="626" y="176"/>
                  </a:lnTo>
                  <a:lnTo>
                    <a:pt x="630" y="176"/>
                  </a:lnTo>
                  <a:lnTo>
                    <a:pt x="633" y="176"/>
                  </a:lnTo>
                  <a:lnTo>
                    <a:pt x="639" y="176"/>
                  </a:lnTo>
                  <a:lnTo>
                    <a:pt x="645" y="178"/>
                  </a:lnTo>
                  <a:lnTo>
                    <a:pt x="647" y="178"/>
                  </a:lnTo>
                  <a:lnTo>
                    <a:pt x="645" y="179"/>
                  </a:lnTo>
                  <a:lnTo>
                    <a:pt x="647" y="181"/>
                  </a:lnTo>
                  <a:lnTo>
                    <a:pt x="647" y="181"/>
                  </a:lnTo>
                  <a:lnTo>
                    <a:pt x="648" y="181"/>
                  </a:lnTo>
                  <a:lnTo>
                    <a:pt x="656" y="181"/>
                  </a:lnTo>
                  <a:lnTo>
                    <a:pt x="658" y="181"/>
                  </a:lnTo>
                  <a:lnTo>
                    <a:pt x="661" y="182"/>
                  </a:lnTo>
                  <a:lnTo>
                    <a:pt x="661" y="184"/>
                  </a:lnTo>
                  <a:lnTo>
                    <a:pt x="661" y="184"/>
                  </a:lnTo>
                  <a:lnTo>
                    <a:pt x="660" y="185"/>
                  </a:lnTo>
                  <a:lnTo>
                    <a:pt x="660" y="185"/>
                  </a:lnTo>
                  <a:lnTo>
                    <a:pt x="661" y="185"/>
                  </a:lnTo>
                  <a:lnTo>
                    <a:pt x="667" y="187"/>
                  </a:lnTo>
                  <a:lnTo>
                    <a:pt x="669" y="187"/>
                  </a:lnTo>
                  <a:lnTo>
                    <a:pt x="669" y="189"/>
                  </a:lnTo>
                  <a:lnTo>
                    <a:pt x="671" y="192"/>
                  </a:lnTo>
                  <a:lnTo>
                    <a:pt x="671" y="192"/>
                  </a:lnTo>
                  <a:lnTo>
                    <a:pt x="669" y="193"/>
                  </a:lnTo>
                  <a:lnTo>
                    <a:pt x="664" y="196"/>
                  </a:lnTo>
                  <a:lnTo>
                    <a:pt x="658" y="198"/>
                  </a:lnTo>
                  <a:lnTo>
                    <a:pt x="658" y="200"/>
                  </a:lnTo>
                  <a:lnTo>
                    <a:pt x="660" y="200"/>
                  </a:lnTo>
                  <a:lnTo>
                    <a:pt x="661" y="200"/>
                  </a:lnTo>
                  <a:lnTo>
                    <a:pt x="663" y="200"/>
                  </a:lnTo>
                  <a:lnTo>
                    <a:pt x="667" y="200"/>
                  </a:lnTo>
                  <a:lnTo>
                    <a:pt x="667" y="200"/>
                  </a:lnTo>
                  <a:lnTo>
                    <a:pt x="671" y="200"/>
                  </a:lnTo>
                  <a:lnTo>
                    <a:pt x="671" y="201"/>
                  </a:lnTo>
                  <a:lnTo>
                    <a:pt x="672" y="203"/>
                  </a:lnTo>
                  <a:lnTo>
                    <a:pt x="671" y="203"/>
                  </a:lnTo>
                  <a:lnTo>
                    <a:pt x="664" y="204"/>
                  </a:lnTo>
                  <a:lnTo>
                    <a:pt x="661" y="203"/>
                  </a:lnTo>
                  <a:lnTo>
                    <a:pt x="660" y="203"/>
                  </a:lnTo>
                  <a:lnTo>
                    <a:pt x="658" y="203"/>
                  </a:lnTo>
                  <a:lnTo>
                    <a:pt x="660" y="203"/>
                  </a:lnTo>
                  <a:lnTo>
                    <a:pt x="661" y="204"/>
                  </a:lnTo>
                  <a:lnTo>
                    <a:pt x="661" y="206"/>
                  </a:lnTo>
                  <a:lnTo>
                    <a:pt x="661" y="206"/>
                  </a:lnTo>
                  <a:lnTo>
                    <a:pt x="660" y="207"/>
                  </a:lnTo>
                  <a:lnTo>
                    <a:pt x="660" y="209"/>
                  </a:lnTo>
                  <a:lnTo>
                    <a:pt x="660" y="209"/>
                  </a:lnTo>
                  <a:lnTo>
                    <a:pt x="660" y="212"/>
                  </a:lnTo>
                  <a:lnTo>
                    <a:pt x="660" y="212"/>
                  </a:lnTo>
                  <a:lnTo>
                    <a:pt x="645" y="212"/>
                  </a:lnTo>
                  <a:lnTo>
                    <a:pt x="644" y="212"/>
                  </a:lnTo>
                  <a:lnTo>
                    <a:pt x="641" y="214"/>
                  </a:lnTo>
                  <a:lnTo>
                    <a:pt x="637" y="215"/>
                  </a:lnTo>
                  <a:lnTo>
                    <a:pt x="636" y="215"/>
                  </a:lnTo>
                  <a:lnTo>
                    <a:pt x="633" y="215"/>
                  </a:lnTo>
                  <a:lnTo>
                    <a:pt x="628" y="214"/>
                  </a:lnTo>
                  <a:lnTo>
                    <a:pt x="625" y="214"/>
                  </a:lnTo>
                  <a:lnTo>
                    <a:pt x="623" y="214"/>
                  </a:lnTo>
                  <a:lnTo>
                    <a:pt x="622" y="212"/>
                  </a:lnTo>
                  <a:lnTo>
                    <a:pt x="620" y="212"/>
                  </a:lnTo>
                  <a:lnTo>
                    <a:pt x="619" y="211"/>
                  </a:lnTo>
                  <a:lnTo>
                    <a:pt x="619" y="209"/>
                  </a:lnTo>
                  <a:lnTo>
                    <a:pt x="619" y="207"/>
                  </a:lnTo>
                  <a:lnTo>
                    <a:pt x="619" y="206"/>
                  </a:lnTo>
                  <a:lnTo>
                    <a:pt x="619" y="206"/>
                  </a:lnTo>
                  <a:lnTo>
                    <a:pt x="617" y="206"/>
                  </a:lnTo>
                  <a:lnTo>
                    <a:pt x="617" y="204"/>
                  </a:lnTo>
                  <a:lnTo>
                    <a:pt x="614" y="203"/>
                  </a:lnTo>
                  <a:lnTo>
                    <a:pt x="612" y="203"/>
                  </a:lnTo>
                  <a:lnTo>
                    <a:pt x="612" y="203"/>
                  </a:lnTo>
                  <a:lnTo>
                    <a:pt x="612" y="204"/>
                  </a:lnTo>
                  <a:lnTo>
                    <a:pt x="612" y="204"/>
                  </a:lnTo>
                  <a:lnTo>
                    <a:pt x="615" y="206"/>
                  </a:lnTo>
                  <a:lnTo>
                    <a:pt x="615" y="206"/>
                  </a:lnTo>
                  <a:lnTo>
                    <a:pt x="614" y="209"/>
                  </a:lnTo>
                  <a:lnTo>
                    <a:pt x="614" y="209"/>
                  </a:lnTo>
                  <a:lnTo>
                    <a:pt x="612" y="212"/>
                  </a:lnTo>
                  <a:lnTo>
                    <a:pt x="611" y="212"/>
                  </a:lnTo>
                  <a:lnTo>
                    <a:pt x="607" y="212"/>
                  </a:lnTo>
                  <a:lnTo>
                    <a:pt x="601" y="214"/>
                  </a:lnTo>
                  <a:lnTo>
                    <a:pt x="600" y="214"/>
                  </a:lnTo>
                  <a:lnTo>
                    <a:pt x="596" y="214"/>
                  </a:lnTo>
                  <a:lnTo>
                    <a:pt x="593" y="214"/>
                  </a:lnTo>
                  <a:lnTo>
                    <a:pt x="592" y="212"/>
                  </a:lnTo>
                  <a:lnTo>
                    <a:pt x="590" y="211"/>
                  </a:lnTo>
                  <a:lnTo>
                    <a:pt x="590" y="211"/>
                  </a:lnTo>
                  <a:lnTo>
                    <a:pt x="590" y="214"/>
                  </a:lnTo>
                  <a:lnTo>
                    <a:pt x="589" y="214"/>
                  </a:lnTo>
                  <a:lnTo>
                    <a:pt x="589" y="214"/>
                  </a:lnTo>
                  <a:lnTo>
                    <a:pt x="585" y="212"/>
                  </a:lnTo>
                  <a:lnTo>
                    <a:pt x="584" y="211"/>
                  </a:lnTo>
                  <a:lnTo>
                    <a:pt x="584" y="211"/>
                  </a:lnTo>
                  <a:lnTo>
                    <a:pt x="584" y="212"/>
                  </a:lnTo>
                  <a:lnTo>
                    <a:pt x="584" y="212"/>
                  </a:lnTo>
                  <a:lnTo>
                    <a:pt x="584" y="214"/>
                  </a:lnTo>
                  <a:lnTo>
                    <a:pt x="579" y="214"/>
                  </a:lnTo>
                  <a:lnTo>
                    <a:pt x="578" y="214"/>
                  </a:lnTo>
                  <a:lnTo>
                    <a:pt x="574" y="214"/>
                  </a:lnTo>
                  <a:lnTo>
                    <a:pt x="573" y="214"/>
                  </a:lnTo>
                  <a:lnTo>
                    <a:pt x="571" y="214"/>
                  </a:lnTo>
                  <a:lnTo>
                    <a:pt x="566" y="212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5"/>
                  </a:lnTo>
                  <a:lnTo>
                    <a:pt x="562" y="215"/>
                  </a:lnTo>
                  <a:lnTo>
                    <a:pt x="557" y="214"/>
                  </a:lnTo>
                  <a:lnTo>
                    <a:pt x="554" y="215"/>
                  </a:lnTo>
                  <a:lnTo>
                    <a:pt x="548" y="214"/>
                  </a:lnTo>
                  <a:lnTo>
                    <a:pt x="541" y="214"/>
                  </a:lnTo>
                  <a:lnTo>
                    <a:pt x="540" y="214"/>
                  </a:lnTo>
                  <a:lnTo>
                    <a:pt x="540" y="214"/>
                  </a:lnTo>
                  <a:lnTo>
                    <a:pt x="540" y="212"/>
                  </a:lnTo>
                  <a:lnTo>
                    <a:pt x="540" y="211"/>
                  </a:lnTo>
                  <a:lnTo>
                    <a:pt x="541" y="209"/>
                  </a:lnTo>
                  <a:lnTo>
                    <a:pt x="543" y="207"/>
                  </a:lnTo>
                  <a:lnTo>
                    <a:pt x="543" y="206"/>
                  </a:lnTo>
                  <a:lnTo>
                    <a:pt x="541" y="206"/>
                  </a:lnTo>
                  <a:lnTo>
                    <a:pt x="541" y="204"/>
                  </a:lnTo>
                  <a:lnTo>
                    <a:pt x="540" y="204"/>
                  </a:lnTo>
                  <a:lnTo>
                    <a:pt x="538" y="206"/>
                  </a:lnTo>
                  <a:lnTo>
                    <a:pt x="537" y="207"/>
                  </a:lnTo>
                  <a:lnTo>
                    <a:pt x="535" y="209"/>
                  </a:lnTo>
                  <a:lnTo>
                    <a:pt x="535" y="207"/>
                  </a:lnTo>
                  <a:lnTo>
                    <a:pt x="535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2" y="207"/>
                  </a:lnTo>
                  <a:lnTo>
                    <a:pt x="532" y="207"/>
                  </a:lnTo>
                  <a:lnTo>
                    <a:pt x="530" y="207"/>
                  </a:lnTo>
                  <a:lnTo>
                    <a:pt x="530" y="207"/>
                  </a:lnTo>
                  <a:lnTo>
                    <a:pt x="530" y="209"/>
                  </a:lnTo>
                  <a:lnTo>
                    <a:pt x="530" y="209"/>
                  </a:lnTo>
                  <a:lnTo>
                    <a:pt x="530" y="211"/>
                  </a:lnTo>
                  <a:lnTo>
                    <a:pt x="529" y="211"/>
                  </a:lnTo>
                  <a:lnTo>
                    <a:pt x="527" y="212"/>
                  </a:lnTo>
                  <a:lnTo>
                    <a:pt x="525" y="212"/>
                  </a:lnTo>
                  <a:lnTo>
                    <a:pt x="521" y="212"/>
                  </a:lnTo>
                  <a:lnTo>
                    <a:pt x="519" y="212"/>
                  </a:lnTo>
                  <a:lnTo>
                    <a:pt x="513" y="211"/>
                  </a:lnTo>
                  <a:lnTo>
                    <a:pt x="511" y="211"/>
                  </a:lnTo>
                  <a:lnTo>
                    <a:pt x="508" y="209"/>
                  </a:lnTo>
                  <a:lnTo>
                    <a:pt x="505" y="207"/>
                  </a:lnTo>
                  <a:lnTo>
                    <a:pt x="505" y="207"/>
                  </a:lnTo>
                  <a:lnTo>
                    <a:pt x="507" y="206"/>
                  </a:lnTo>
                  <a:lnTo>
                    <a:pt x="507" y="204"/>
                  </a:lnTo>
                  <a:lnTo>
                    <a:pt x="502" y="207"/>
                  </a:lnTo>
                  <a:lnTo>
                    <a:pt x="502" y="207"/>
                  </a:lnTo>
                  <a:lnTo>
                    <a:pt x="502" y="211"/>
                  </a:lnTo>
                  <a:lnTo>
                    <a:pt x="502" y="211"/>
                  </a:lnTo>
                  <a:lnTo>
                    <a:pt x="499" y="209"/>
                  </a:lnTo>
                  <a:lnTo>
                    <a:pt x="497" y="211"/>
                  </a:lnTo>
                  <a:lnTo>
                    <a:pt x="497" y="209"/>
                  </a:lnTo>
                  <a:lnTo>
                    <a:pt x="494" y="209"/>
                  </a:lnTo>
                  <a:lnTo>
                    <a:pt x="492" y="207"/>
                  </a:lnTo>
                  <a:lnTo>
                    <a:pt x="491" y="206"/>
                  </a:lnTo>
                  <a:lnTo>
                    <a:pt x="488" y="201"/>
                  </a:lnTo>
                  <a:lnTo>
                    <a:pt x="488" y="198"/>
                  </a:lnTo>
                  <a:lnTo>
                    <a:pt x="488" y="198"/>
                  </a:lnTo>
                  <a:lnTo>
                    <a:pt x="489" y="196"/>
                  </a:lnTo>
                  <a:lnTo>
                    <a:pt x="489" y="196"/>
                  </a:lnTo>
                  <a:lnTo>
                    <a:pt x="486" y="195"/>
                  </a:lnTo>
                  <a:lnTo>
                    <a:pt x="484" y="193"/>
                  </a:lnTo>
                  <a:lnTo>
                    <a:pt x="484" y="192"/>
                  </a:lnTo>
                  <a:lnTo>
                    <a:pt x="484" y="192"/>
                  </a:lnTo>
                  <a:lnTo>
                    <a:pt x="483" y="190"/>
                  </a:lnTo>
                  <a:lnTo>
                    <a:pt x="483" y="189"/>
                  </a:lnTo>
                  <a:lnTo>
                    <a:pt x="484" y="189"/>
                  </a:lnTo>
                  <a:lnTo>
                    <a:pt x="484" y="185"/>
                  </a:lnTo>
                  <a:lnTo>
                    <a:pt x="488" y="182"/>
                  </a:lnTo>
                  <a:lnTo>
                    <a:pt x="489" y="181"/>
                  </a:lnTo>
                  <a:lnTo>
                    <a:pt x="489" y="181"/>
                  </a:lnTo>
                  <a:lnTo>
                    <a:pt x="488" y="179"/>
                  </a:lnTo>
                  <a:lnTo>
                    <a:pt x="488" y="176"/>
                  </a:lnTo>
                  <a:lnTo>
                    <a:pt x="488" y="174"/>
                  </a:lnTo>
                  <a:lnTo>
                    <a:pt x="486" y="173"/>
                  </a:lnTo>
                  <a:lnTo>
                    <a:pt x="483" y="171"/>
                  </a:lnTo>
                  <a:lnTo>
                    <a:pt x="480" y="167"/>
                  </a:lnTo>
                  <a:lnTo>
                    <a:pt x="477" y="163"/>
                  </a:lnTo>
                  <a:lnTo>
                    <a:pt x="473" y="160"/>
                  </a:lnTo>
                  <a:lnTo>
                    <a:pt x="472" y="160"/>
                  </a:lnTo>
                  <a:lnTo>
                    <a:pt x="470" y="160"/>
                  </a:lnTo>
                  <a:lnTo>
                    <a:pt x="467" y="162"/>
                  </a:lnTo>
                  <a:lnTo>
                    <a:pt x="466" y="162"/>
                  </a:lnTo>
                  <a:lnTo>
                    <a:pt x="466" y="162"/>
                  </a:lnTo>
                  <a:lnTo>
                    <a:pt x="462" y="162"/>
                  </a:lnTo>
                  <a:lnTo>
                    <a:pt x="456" y="162"/>
                  </a:lnTo>
                  <a:lnTo>
                    <a:pt x="453" y="162"/>
                  </a:lnTo>
                  <a:lnTo>
                    <a:pt x="450" y="162"/>
                  </a:lnTo>
                  <a:lnTo>
                    <a:pt x="447" y="163"/>
                  </a:lnTo>
                  <a:lnTo>
                    <a:pt x="442" y="163"/>
                  </a:lnTo>
                  <a:lnTo>
                    <a:pt x="440" y="160"/>
                  </a:lnTo>
                  <a:lnTo>
                    <a:pt x="434" y="159"/>
                  </a:lnTo>
                  <a:lnTo>
                    <a:pt x="432" y="157"/>
                  </a:lnTo>
                  <a:lnTo>
                    <a:pt x="431" y="155"/>
                  </a:lnTo>
                  <a:lnTo>
                    <a:pt x="432" y="155"/>
                  </a:lnTo>
                  <a:lnTo>
                    <a:pt x="436" y="154"/>
                  </a:lnTo>
                  <a:lnTo>
                    <a:pt x="436" y="154"/>
                  </a:lnTo>
                  <a:lnTo>
                    <a:pt x="437" y="152"/>
                  </a:lnTo>
                  <a:lnTo>
                    <a:pt x="434" y="154"/>
                  </a:lnTo>
                  <a:lnTo>
                    <a:pt x="432" y="154"/>
                  </a:lnTo>
                  <a:lnTo>
                    <a:pt x="423" y="149"/>
                  </a:lnTo>
                  <a:lnTo>
                    <a:pt x="420" y="149"/>
                  </a:lnTo>
                  <a:lnTo>
                    <a:pt x="420" y="148"/>
                  </a:lnTo>
                  <a:lnTo>
                    <a:pt x="418" y="148"/>
                  </a:lnTo>
                  <a:lnTo>
                    <a:pt x="418" y="148"/>
                  </a:lnTo>
                  <a:lnTo>
                    <a:pt x="420" y="146"/>
                  </a:lnTo>
                  <a:lnTo>
                    <a:pt x="421" y="148"/>
                  </a:lnTo>
                  <a:lnTo>
                    <a:pt x="423" y="148"/>
                  </a:lnTo>
                  <a:lnTo>
                    <a:pt x="426" y="148"/>
                  </a:lnTo>
                  <a:lnTo>
                    <a:pt x="426" y="146"/>
                  </a:lnTo>
                  <a:lnTo>
                    <a:pt x="426" y="146"/>
                  </a:lnTo>
                  <a:lnTo>
                    <a:pt x="423" y="144"/>
                  </a:lnTo>
                  <a:lnTo>
                    <a:pt x="421" y="144"/>
                  </a:lnTo>
                  <a:lnTo>
                    <a:pt x="420" y="143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5" y="141"/>
                  </a:lnTo>
                  <a:lnTo>
                    <a:pt x="426" y="140"/>
                  </a:lnTo>
                  <a:lnTo>
                    <a:pt x="431" y="138"/>
                  </a:lnTo>
                  <a:lnTo>
                    <a:pt x="434" y="138"/>
                  </a:lnTo>
                  <a:close/>
                  <a:moveTo>
                    <a:pt x="136" y="124"/>
                  </a:moveTo>
                  <a:lnTo>
                    <a:pt x="138" y="124"/>
                  </a:lnTo>
                  <a:lnTo>
                    <a:pt x="139" y="124"/>
                  </a:lnTo>
                  <a:lnTo>
                    <a:pt x="142" y="126"/>
                  </a:lnTo>
                  <a:lnTo>
                    <a:pt x="149" y="129"/>
                  </a:lnTo>
                  <a:lnTo>
                    <a:pt x="150" y="130"/>
                  </a:lnTo>
                  <a:lnTo>
                    <a:pt x="150" y="130"/>
                  </a:lnTo>
                  <a:lnTo>
                    <a:pt x="150" y="132"/>
                  </a:lnTo>
                  <a:lnTo>
                    <a:pt x="149" y="132"/>
                  </a:lnTo>
                  <a:lnTo>
                    <a:pt x="139" y="135"/>
                  </a:lnTo>
                  <a:lnTo>
                    <a:pt x="138" y="137"/>
                  </a:lnTo>
                  <a:lnTo>
                    <a:pt x="139" y="137"/>
                  </a:lnTo>
                  <a:lnTo>
                    <a:pt x="142" y="140"/>
                  </a:lnTo>
                  <a:lnTo>
                    <a:pt x="145" y="141"/>
                  </a:lnTo>
                  <a:lnTo>
                    <a:pt x="145" y="143"/>
                  </a:lnTo>
                  <a:lnTo>
                    <a:pt x="144" y="143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39" y="143"/>
                  </a:lnTo>
                  <a:lnTo>
                    <a:pt x="139" y="144"/>
                  </a:lnTo>
                  <a:lnTo>
                    <a:pt x="142" y="148"/>
                  </a:lnTo>
                  <a:lnTo>
                    <a:pt x="144" y="148"/>
                  </a:lnTo>
                  <a:lnTo>
                    <a:pt x="144" y="149"/>
                  </a:lnTo>
                  <a:lnTo>
                    <a:pt x="142" y="149"/>
                  </a:lnTo>
                  <a:lnTo>
                    <a:pt x="142" y="151"/>
                  </a:lnTo>
                  <a:lnTo>
                    <a:pt x="139" y="152"/>
                  </a:lnTo>
                  <a:lnTo>
                    <a:pt x="136" y="154"/>
                  </a:lnTo>
                  <a:lnTo>
                    <a:pt x="128" y="154"/>
                  </a:lnTo>
                  <a:lnTo>
                    <a:pt x="128" y="155"/>
                  </a:lnTo>
                  <a:lnTo>
                    <a:pt x="128" y="157"/>
                  </a:lnTo>
                  <a:lnTo>
                    <a:pt x="128" y="159"/>
                  </a:lnTo>
                  <a:lnTo>
                    <a:pt x="128" y="159"/>
                  </a:lnTo>
                  <a:lnTo>
                    <a:pt x="127" y="160"/>
                  </a:lnTo>
                  <a:lnTo>
                    <a:pt x="127" y="162"/>
                  </a:lnTo>
                  <a:lnTo>
                    <a:pt x="125" y="162"/>
                  </a:lnTo>
                  <a:lnTo>
                    <a:pt x="123" y="162"/>
                  </a:lnTo>
                  <a:lnTo>
                    <a:pt x="122" y="162"/>
                  </a:lnTo>
                  <a:lnTo>
                    <a:pt x="117" y="162"/>
                  </a:lnTo>
                  <a:lnTo>
                    <a:pt x="116" y="160"/>
                  </a:lnTo>
                  <a:lnTo>
                    <a:pt x="114" y="159"/>
                  </a:lnTo>
                  <a:lnTo>
                    <a:pt x="114" y="157"/>
                  </a:lnTo>
                  <a:lnTo>
                    <a:pt x="114" y="155"/>
                  </a:lnTo>
                  <a:lnTo>
                    <a:pt x="114" y="154"/>
                  </a:lnTo>
                  <a:lnTo>
                    <a:pt x="116" y="151"/>
                  </a:lnTo>
                  <a:lnTo>
                    <a:pt x="117" y="149"/>
                  </a:lnTo>
                  <a:lnTo>
                    <a:pt x="117" y="148"/>
                  </a:lnTo>
                  <a:lnTo>
                    <a:pt x="117" y="146"/>
                  </a:lnTo>
                  <a:lnTo>
                    <a:pt x="116" y="146"/>
                  </a:lnTo>
                  <a:lnTo>
                    <a:pt x="112" y="148"/>
                  </a:lnTo>
                  <a:lnTo>
                    <a:pt x="111" y="148"/>
                  </a:lnTo>
                  <a:lnTo>
                    <a:pt x="109" y="148"/>
                  </a:lnTo>
                  <a:lnTo>
                    <a:pt x="109" y="149"/>
                  </a:lnTo>
                  <a:lnTo>
                    <a:pt x="108" y="151"/>
                  </a:lnTo>
                  <a:lnTo>
                    <a:pt x="108" y="152"/>
                  </a:lnTo>
                  <a:lnTo>
                    <a:pt x="108" y="154"/>
                  </a:lnTo>
                  <a:lnTo>
                    <a:pt x="106" y="155"/>
                  </a:lnTo>
                  <a:lnTo>
                    <a:pt x="103" y="155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103" y="157"/>
                  </a:lnTo>
                  <a:lnTo>
                    <a:pt x="104" y="159"/>
                  </a:lnTo>
                  <a:lnTo>
                    <a:pt x="104" y="160"/>
                  </a:lnTo>
                  <a:lnTo>
                    <a:pt x="104" y="160"/>
                  </a:lnTo>
                  <a:lnTo>
                    <a:pt x="103" y="162"/>
                  </a:lnTo>
                  <a:lnTo>
                    <a:pt x="101" y="163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98" y="167"/>
                  </a:lnTo>
                  <a:lnTo>
                    <a:pt x="97" y="167"/>
                  </a:lnTo>
                  <a:lnTo>
                    <a:pt x="97" y="165"/>
                  </a:lnTo>
                  <a:lnTo>
                    <a:pt x="93" y="163"/>
                  </a:lnTo>
                  <a:lnTo>
                    <a:pt x="93" y="162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0" y="162"/>
                  </a:lnTo>
                  <a:lnTo>
                    <a:pt x="90" y="163"/>
                  </a:lnTo>
                  <a:lnTo>
                    <a:pt x="90" y="165"/>
                  </a:lnTo>
                  <a:lnTo>
                    <a:pt x="90" y="167"/>
                  </a:lnTo>
                  <a:lnTo>
                    <a:pt x="89" y="167"/>
                  </a:lnTo>
                  <a:lnTo>
                    <a:pt x="89" y="168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1"/>
                  </a:lnTo>
                  <a:lnTo>
                    <a:pt x="92" y="171"/>
                  </a:lnTo>
                  <a:lnTo>
                    <a:pt x="90" y="171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6" y="174"/>
                  </a:lnTo>
                  <a:lnTo>
                    <a:pt x="82" y="174"/>
                  </a:lnTo>
                  <a:lnTo>
                    <a:pt x="79" y="176"/>
                  </a:lnTo>
                  <a:lnTo>
                    <a:pt x="79" y="176"/>
                  </a:lnTo>
                  <a:lnTo>
                    <a:pt x="78" y="174"/>
                  </a:lnTo>
                  <a:lnTo>
                    <a:pt x="78" y="171"/>
                  </a:lnTo>
                  <a:lnTo>
                    <a:pt x="78" y="170"/>
                  </a:lnTo>
                  <a:lnTo>
                    <a:pt x="76" y="170"/>
                  </a:lnTo>
                  <a:lnTo>
                    <a:pt x="75" y="167"/>
                  </a:lnTo>
                  <a:lnTo>
                    <a:pt x="75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71" y="165"/>
                  </a:lnTo>
                  <a:lnTo>
                    <a:pt x="70" y="170"/>
                  </a:lnTo>
                  <a:lnTo>
                    <a:pt x="68" y="171"/>
                  </a:lnTo>
                  <a:lnTo>
                    <a:pt x="67" y="171"/>
                  </a:lnTo>
                  <a:lnTo>
                    <a:pt x="65" y="171"/>
                  </a:lnTo>
                  <a:lnTo>
                    <a:pt x="60" y="170"/>
                  </a:lnTo>
                  <a:lnTo>
                    <a:pt x="57" y="170"/>
                  </a:lnTo>
                  <a:lnTo>
                    <a:pt x="56" y="170"/>
                  </a:lnTo>
                  <a:lnTo>
                    <a:pt x="52" y="171"/>
                  </a:lnTo>
                  <a:lnTo>
                    <a:pt x="51" y="173"/>
                  </a:lnTo>
                  <a:lnTo>
                    <a:pt x="48" y="171"/>
                  </a:lnTo>
                  <a:lnTo>
                    <a:pt x="48" y="171"/>
                  </a:lnTo>
                  <a:lnTo>
                    <a:pt x="46" y="170"/>
                  </a:lnTo>
                  <a:lnTo>
                    <a:pt x="46" y="170"/>
                  </a:lnTo>
                  <a:lnTo>
                    <a:pt x="48" y="170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5"/>
                  </a:lnTo>
                  <a:lnTo>
                    <a:pt x="48" y="165"/>
                  </a:lnTo>
                  <a:lnTo>
                    <a:pt x="46" y="165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5" y="163"/>
                  </a:lnTo>
                  <a:lnTo>
                    <a:pt x="49" y="160"/>
                  </a:lnTo>
                  <a:lnTo>
                    <a:pt x="49" y="159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62" y="157"/>
                  </a:lnTo>
                  <a:lnTo>
                    <a:pt x="68" y="152"/>
                  </a:lnTo>
                  <a:lnTo>
                    <a:pt x="70" y="151"/>
                  </a:lnTo>
                  <a:lnTo>
                    <a:pt x="71" y="149"/>
                  </a:lnTo>
                  <a:lnTo>
                    <a:pt x="78" y="146"/>
                  </a:lnTo>
                  <a:lnTo>
                    <a:pt x="79" y="146"/>
                  </a:lnTo>
                  <a:lnTo>
                    <a:pt x="79" y="144"/>
                  </a:lnTo>
                  <a:lnTo>
                    <a:pt x="81" y="143"/>
                  </a:lnTo>
                  <a:lnTo>
                    <a:pt x="82" y="143"/>
                  </a:lnTo>
                  <a:lnTo>
                    <a:pt x="87" y="138"/>
                  </a:lnTo>
                  <a:lnTo>
                    <a:pt x="92" y="135"/>
                  </a:lnTo>
                  <a:lnTo>
                    <a:pt x="95" y="133"/>
                  </a:lnTo>
                  <a:lnTo>
                    <a:pt x="98" y="130"/>
                  </a:lnTo>
                  <a:lnTo>
                    <a:pt x="103" y="130"/>
                  </a:lnTo>
                  <a:lnTo>
                    <a:pt x="114" y="129"/>
                  </a:lnTo>
                  <a:lnTo>
                    <a:pt x="122" y="130"/>
                  </a:lnTo>
                  <a:lnTo>
                    <a:pt x="125" y="130"/>
                  </a:lnTo>
                  <a:lnTo>
                    <a:pt x="125" y="130"/>
                  </a:lnTo>
                  <a:lnTo>
                    <a:pt x="127" y="129"/>
                  </a:lnTo>
                  <a:lnTo>
                    <a:pt x="128" y="130"/>
                  </a:lnTo>
                  <a:lnTo>
                    <a:pt x="131" y="130"/>
                  </a:lnTo>
                  <a:lnTo>
                    <a:pt x="131" y="130"/>
                  </a:lnTo>
                  <a:lnTo>
                    <a:pt x="133" y="129"/>
                  </a:lnTo>
                  <a:lnTo>
                    <a:pt x="131" y="129"/>
                  </a:lnTo>
                  <a:lnTo>
                    <a:pt x="128" y="127"/>
                  </a:lnTo>
                  <a:lnTo>
                    <a:pt x="128" y="127"/>
                  </a:lnTo>
                  <a:lnTo>
                    <a:pt x="128" y="126"/>
                  </a:lnTo>
                  <a:lnTo>
                    <a:pt x="130" y="126"/>
                  </a:lnTo>
                  <a:lnTo>
                    <a:pt x="131" y="124"/>
                  </a:lnTo>
                  <a:lnTo>
                    <a:pt x="136" y="124"/>
                  </a:lnTo>
                  <a:close/>
                  <a:moveTo>
                    <a:pt x="507" y="121"/>
                  </a:moveTo>
                  <a:lnTo>
                    <a:pt x="510" y="121"/>
                  </a:lnTo>
                  <a:lnTo>
                    <a:pt x="513" y="121"/>
                  </a:lnTo>
                  <a:lnTo>
                    <a:pt x="516" y="122"/>
                  </a:lnTo>
                  <a:lnTo>
                    <a:pt x="521" y="126"/>
                  </a:lnTo>
                  <a:lnTo>
                    <a:pt x="522" y="127"/>
                  </a:lnTo>
                  <a:lnTo>
                    <a:pt x="524" y="129"/>
                  </a:lnTo>
                  <a:lnTo>
                    <a:pt x="524" y="130"/>
                  </a:lnTo>
                  <a:lnTo>
                    <a:pt x="522" y="130"/>
                  </a:lnTo>
                  <a:lnTo>
                    <a:pt x="522" y="132"/>
                  </a:lnTo>
                  <a:lnTo>
                    <a:pt x="521" y="132"/>
                  </a:lnTo>
                  <a:lnTo>
                    <a:pt x="518" y="133"/>
                  </a:lnTo>
                  <a:lnTo>
                    <a:pt x="516" y="133"/>
                  </a:lnTo>
                  <a:lnTo>
                    <a:pt x="505" y="130"/>
                  </a:lnTo>
                  <a:lnTo>
                    <a:pt x="502" y="129"/>
                  </a:lnTo>
                  <a:lnTo>
                    <a:pt x="502" y="127"/>
                  </a:lnTo>
                  <a:lnTo>
                    <a:pt x="502" y="126"/>
                  </a:lnTo>
                  <a:lnTo>
                    <a:pt x="502" y="124"/>
                  </a:lnTo>
                  <a:lnTo>
                    <a:pt x="502" y="122"/>
                  </a:lnTo>
                  <a:lnTo>
                    <a:pt x="503" y="121"/>
                  </a:lnTo>
                  <a:lnTo>
                    <a:pt x="503" y="121"/>
                  </a:lnTo>
                  <a:lnTo>
                    <a:pt x="507" y="121"/>
                  </a:lnTo>
                  <a:close/>
                  <a:moveTo>
                    <a:pt x="289" y="118"/>
                  </a:moveTo>
                  <a:lnTo>
                    <a:pt x="294" y="118"/>
                  </a:lnTo>
                  <a:lnTo>
                    <a:pt x="295" y="119"/>
                  </a:lnTo>
                  <a:lnTo>
                    <a:pt x="298" y="121"/>
                  </a:lnTo>
                  <a:lnTo>
                    <a:pt x="302" y="124"/>
                  </a:lnTo>
                  <a:lnTo>
                    <a:pt x="302" y="126"/>
                  </a:lnTo>
                  <a:lnTo>
                    <a:pt x="302" y="127"/>
                  </a:lnTo>
                  <a:lnTo>
                    <a:pt x="303" y="127"/>
                  </a:lnTo>
                  <a:lnTo>
                    <a:pt x="305" y="127"/>
                  </a:lnTo>
                  <a:lnTo>
                    <a:pt x="308" y="130"/>
                  </a:lnTo>
                  <a:lnTo>
                    <a:pt x="309" y="130"/>
                  </a:lnTo>
                  <a:lnTo>
                    <a:pt x="309" y="133"/>
                  </a:lnTo>
                  <a:lnTo>
                    <a:pt x="309" y="133"/>
                  </a:lnTo>
                  <a:lnTo>
                    <a:pt x="309" y="135"/>
                  </a:lnTo>
                  <a:lnTo>
                    <a:pt x="308" y="137"/>
                  </a:lnTo>
                  <a:lnTo>
                    <a:pt x="306" y="137"/>
                  </a:lnTo>
                  <a:lnTo>
                    <a:pt x="302" y="135"/>
                  </a:lnTo>
                  <a:lnTo>
                    <a:pt x="298" y="135"/>
                  </a:lnTo>
                  <a:lnTo>
                    <a:pt x="297" y="132"/>
                  </a:lnTo>
                  <a:lnTo>
                    <a:pt x="294" y="130"/>
                  </a:lnTo>
                  <a:lnTo>
                    <a:pt x="292" y="126"/>
                  </a:lnTo>
                  <a:lnTo>
                    <a:pt x="291" y="124"/>
                  </a:lnTo>
                  <a:lnTo>
                    <a:pt x="289" y="122"/>
                  </a:lnTo>
                  <a:lnTo>
                    <a:pt x="289" y="121"/>
                  </a:lnTo>
                  <a:lnTo>
                    <a:pt x="286" y="118"/>
                  </a:lnTo>
                  <a:lnTo>
                    <a:pt x="287" y="118"/>
                  </a:lnTo>
                  <a:lnTo>
                    <a:pt x="289" y="118"/>
                  </a:lnTo>
                  <a:close/>
                  <a:moveTo>
                    <a:pt x="439" y="116"/>
                  </a:moveTo>
                  <a:lnTo>
                    <a:pt x="443" y="118"/>
                  </a:lnTo>
                  <a:lnTo>
                    <a:pt x="447" y="116"/>
                  </a:lnTo>
                  <a:lnTo>
                    <a:pt x="451" y="116"/>
                  </a:lnTo>
                  <a:lnTo>
                    <a:pt x="461" y="118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0" y="118"/>
                  </a:lnTo>
                  <a:lnTo>
                    <a:pt x="472" y="119"/>
                  </a:lnTo>
                  <a:lnTo>
                    <a:pt x="473" y="121"/>
                  </a:lnTo>
                  <a:lnTo>
                    <a:pt x="470" y="121"/>
                  </a:lnTo>
                  <a:lnTo>
                    <a:pt x="467" y="126"/>
                  </a:lnTo>
                  <a:lnTo>
                    <a:pt x="467" y="126"/>
                  </a:lnTo>
                  <a:lnTo>
                    <a:pt x="464" y="126"/>
                  </a:lnTo>
                  <a:lnTo>
                    <a:pt x="464" y="127"/>
                  </a:lnTo>
                  <a:lnTo>
                    <a:pt x="455" y="126"/>
                  </a:lnTo>
                  <a:lnTo>
                    <a:pt x="432" y="126"/>
                  </a:lnTo>
                  <a:lnTo>
                    <a:pt x="431" y="126"/>
                  </a:lnTo>
                  <a:lnTo>
                    <a:pt x="428" y="122"/>
                  </a:lnTo>
                  <a:lnTo>
                    <a:pt x="428" y="121"/>
                  </a:lnTo>
                  <a:lnTo>
                    <a:pt x="429" y="119"/>
                  </a:lnTo>
                  <a:lnTo>
                    <a:pt x="429" y="119"/>
                  </a:lnTo>
                  <a:lnTo>
                    <a:pt x="429" y="118"/>
                  </a:lnTo>
                  <a:lnTo>
                    <a:pt x="437" y="116"/>
                  </a:lnTo>
                  <a:lnTo>
                    <a:pt x="439" y="116"/>
                  </a:lnTo>
                  <a:close/>
                  <a:moveTo>
                    <a:pt x="346" y="113"/>
                  </a:moveTo>
                  <a:lnTo>
                    <a:pt x="350" y="113"/>
                  </a:lnTo>
                  <a:lnTo>
                    <a:pt x="355" y="115"/>
                  </a:lnTo>
                  <a:lnTo>
                    <a:pt x="357" y="115"/>
                  </a:lnTo>
                  <a:lnTo>
                    <a:pt x="358" y="116"/>
                  </a:lnTo>
                  <a:lnTo>
                    <a:pt x="358" y="116"/>
                  </a:lnTo>
                  <a:lnTo>
                    <a:pt x="360" y="118"/>
                  </a:lnTo>
                  <a:lnTo>
                    <a:pt x="360" y="118"/>
                  </a:lnTo>
                  <a:lnTo>
                    <a:pt x="354" y="118"/>
                  </a:lnTo>
                  <a:lnTo>
                    <a:pt x="352" y="118"/>
                  </a:lnTo>
                  <a:lnTo>
                    <a:pt x="350" y="119"/>
                  </a:lnTo>
                  <a:lnTo>
                    <a:pt x="347" y="119"/>
                  </a:lnTo>
                  <a:lnTo>
                    <a:pt x="344" y="119"/>
                  </a:lnTo>
                  <a:lnTo>
                    <a:pt x="339" y="118"/>
                  </a:lnTo>
                  <a:lnTo>
                    <a:pt x="338" y="116"/>
                  </a:lnTo>
                  <a:lnTo>
                    <a:pt x="338" y="115"/>
                  </a:lnTo>
                  <a:lnTo>
                    <a:pt x="338" y="113"/>
                  </a:lnTo>
                  <a:lnTo>
                    <a:pt x="339" y="113"/>
                  </a:lnTo>
                  <a:lnTo>
                    <a:pt x="341" y="113"/>
                  </a:lnTo>
                  <a:lnTo>
                    <a:pt x="346" y="113"/>
                  </a:lnTo>
                  <a:close/>
                  <a:moveTo>
                    <a:pt x="168" y="107"/>
                  </a:moveTo>
                  <a:lnTo>
                    <a:pt x="168" y="108"/>
                  </a:lnTo>
                  <a:lnTo>
                    <a:pt x="168" y="108"/>
                  </a:lnTo>
                  <a:lnTo>
                    <a:pt x="168" y="110"/>
                  </a:lnTo>
                  <a:lnTo>
                    <a:pt x="169" y="110"/>
                  </a:lnTo>
                  <a:lnTo>
                    <a:pt x="171" y="110"/>
                  </a:lnTo>
                  <a:lnTo>
                    <a:pt x="174" y="111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7" y="115"/>
                  </a:lnTo>
                  <a:lnTo>
                    <a:pt x="177" y="115"/>
                  </a:lnTo>
                  <a:lnTo>
                    <a:pt x="175" y="116"/>
                  </a:lnTo>
                  <a:lnTo>
                    <a:pt x="174" y="118"/>
                  </a:lnTo>
                  <a:lnTo>
                    <a:pt x="171" y="118"/>
                  </a:lnTo>
                  <a:lnTo>
                    <a:pt x="168" y="118"/>
                  </a:lnTo>
                  <a:lnTo>
                    <a:pt x="163" y="116"/>
                  </a:lnTo>
                  <a:lnTo>
                    <a:pt x="158" y="111"/>
                  </a:lnTo>
                  <a:lnTo>
                    <a:pt x="156" y="110"/>
                  </a:lnTo>
                  <a:lnTo>
                    <a:pt x="160" y="110"/>
                  </a:lnTo>
                  <a:lnTo>
                    <a:pt x="160" y="110"/>
                  </a:lnTo>
                  <a:lnTo>
                    <a:pt x="161" y="108"/>
                  </a:lnTo>
                  <a:lnTo>
                    <a:pt x="163" y="108"/>
                  </a:lnTo>
                  <a:lnTo>
                    <a:pt x="168" y="107"/>
                  </a:lnTo>
                  <a:close/>
                  <a:moveTo>
                    <a:pt x="223" y="107"/>
                  </a:moveTo>
                  <a:lnTo>
                    <a:pt x="235" y="107"/>
                  </a:lnTo>
                  <a:lnTo>
                    <a:pt x="235" y="107"/>
                  </a:lnTo>
                  <a:lnTo>
                    <a:pt x="235" y="108"/>
                  </a:lnTo>
                  <a:lnTo>
                    <a:pt x="234" y="110"/>
                  </a:lnTo>
                  <a:lnTo>
                    <a:pt x="232" y="111"/>
                  </a:lnTo>
                  <a:lnTo>
                    <a:pt x="227" y="113"/>
                  </a:lnTo>
                  <a:lnTo>
                    <a:pt x="218" y="115"/>
                  </a:lnTo>
                  <a:lnTo>
                    <a:pt x="216" y="115"/>
                  </a:lnTo>
                  <a:lnTo>
                    <a:pt x="218" y="115"/>
                  </a:lnTo>
                  <a:lnTo>
                    <a:pt x="218" y="116"/>
                  </a:lnTo>
                  <a:lnTo>
                    <a:pt x="220" y="116"/>
                  </a:lnTo>
                  <a:lnTo>
                    <a:pt x="226" y="116"/>
                  </a:lnTo>
                  <a:lnTo>
                    <a:pt x="227" y="116"/>
                  </a:lnTo>
                  <a:lnTo>
                    <a:pt x="227" y="116"/>
                  </a:lnTo>
                  <a:lnTo>
                    <a:pt x="227" y="118"/>
                  </a:lnTo>
                  <a:lnTo>
                    <a:pt x="227" y="118"/>
                  </a:lnTo>
                  <a:lnTo>
                    <a:pt x="227" y="121"/>
                  </a:lnTo>
                  <a:lnTo>
                    <a:pt x="227" y="122"/>
                  </a:lnTo>
                  <a:lnTo>
                    <a:pt x="227" y="124"/>
                  </a:lnTo>
                  <a:lnTo>
                    <a:pt x="224" y="126"/>
                  </a:lnTo>
                  <a:lnTo>
                    <a:pt x="220" y="127"/>
                  </a:lnTo>
                  <a:lnTo>
                    <a:pt x="216" y="127"/>
                  </a:lnTo>
                  <a:lnTo>
                    <a:pt x="215" y="127"/>
                  </a:lnTo>
                  <a:lnTo>
                    <a:pt x="212" y="127"/>
                  </a:lnTo>
                  <a:lnTo>
                    <a:pt x="201" y="130"/>
                  </a:lnTo>
                  <a:lnTo>
                    <a:pt x="197" y="130"/>
                  </a:lnTo>
                  <a:lnTo>
                    <a:pt x="196" y="129"/>
                  </a:lnTo>
                  <a:lnTo>
                    <a:pt x="191" y="127"/>
                  </a:lnTo>
                  <a:lnTo>
                    <a:pt x="188" y="126"/>
                  </a:lnTo>
                  <a:lnTo>
                    <a:pt x="185" y="124"/>
                  </a:lnTo>
                  <a:lnTo>
                    <a:pt x="183" y="124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3" y="122"/>
                  </a:lnTo>
                  <a:lnTo>
                    <a:pt x="185" y="121"/>
                  </a:lnTo>
                  <a:lnTo>
                    <a:pt x="185" y="121"/>
                  </a:lnTo>
                  <a:lnTo>
                    <a:pt x="183" y="119"/>
                  </a:lnTo>
                  <a:lnTo>
                    <a:pt x="183" y="118"/>
                  </a:lnTo>
                  <a:lnTo>
                    <a:pt x="182" y="116"/>
                  </a:lnTo>
                  <a:lnTo>
                    <a:pt x="182" y="116"/>
                  </a:lnTo>
                  <a:lnTo>
                    <a:pt x="182" y="115"/>
                  </a:lnTo>
                  <a:lnTo>
                    <a:pt x="182" y="115"/>
                  </a:lnTo>
                  <a:lnTo>
                    <a:pt x="183" y="113"/>
                  </a:lnTo>
                  <a:lnTo>
                    <a:pt x="183" y="113"/>
                  </a:lnTo>
                  <a:lnTo>
                    <a:pt x="186" y="111"/>
                  </a:lnTo>
                  <a:lnTo>
                    <a:pt x="190" y="111"/>
                  </a:lnTo>
                  <a:lnTo>
                    <a:pt x="196" y="110"/>
                  </a:lnTo>
                  <a:lnTo>
                    <a:pt x="212" y="107"/>
                  </a:lnTo>
                  <a:lnTo>
                    <a:pt x="216" y="107"/>
                  </a:lnTo>
                  <a:lnTo>
                    <a:pt x="220" y="107"/>
                  </a:lnTo>
                  <a:lnTo>
                    <a:pt x="223" y="107"/>
                  </a:lnTo>
                  <a:close/>
                  <a:moveTo>
                    <a:pt x="333" y="100"/>
                  </a:moveTo>
                  <a:lnTo>
                    <a:pt x="333" y="102"/>
                  </a:lnTo>
                  <a:lnTo>
                    <a:pt x="333" y="102"/>
                  </a:lnTo>
                  <a:lnTo>
                    <a:pt x="332" y="105"/>
                  </a:lnTo>
                  <a:lnTo>
                    <a:pt x="328" y="105"/>
                  </a:lnTo>
                  <a:lnTo>
                    <a:pt x="327" y="105"/>
                  </a:lnTo>
                  <a:lnTo>
                    <a:pt x="327" y="105"/>
                  </a:lnTo>
                  <a:lnTo>
                    <a:pt x="327" y="103"/>
                  </a:lnTo>
                  <a:lnTo>
                    <a:pt x="327" y="103"/>
                  </a:lnTo>
                  <a:lnTo>
                    <a:pt x="330" y="102"/>
                  </a:lnTo>
                  <a:lnTo>
                    <a:pt x="332" y="100"/>
                  </a:lnTo>
                  <a:lnTo>
                    <a:pt x="333" y="100"/>
                  </a:lnTo>
                  <a:close/>
                  <a:moveTo>
                    <a:pt x="221" y="86"/>
                  </a:moveTo>
                  <a:lnTo>
                    <a:pt x="224" y="86"/>
                  </a:lnTo>
                  <a:lnTo>
                    <a:pt x="227" y="88"/>
                  </a:lnTo>
                  <a:lnTo>
                    <a:pt x="231" y="88"/>
                  </a:lnTo>
                  <a:lnTo>
                    <a:pt x="232" y="89"/>
                  </a:lnTo>
                  <a:lnTo>
                    <a:pt x="235" y="91"/>
                  </a:lnTo>
                  <a:lnTo>
                    <a:pt x="235" y="91"/>
                  </a:lnTo>
                  <a:lnTo>
                    <a:pt x="237" y="91"/>
                  </a:lnTo>
                  <a:lnTo>
                    <a:pt x="237" y="91"/>
                  </a:lnTo>
                  <a:lnTo>
                    <a:pt x="238" y="94"/>
                  </a:lnTo>
                  <a:lnTo>
                    <a:pt x="238" y="96"/>
                  </a:lnTo>
                  <a:lnTo>
                    <a:pt x="238" y="97"/>
                  </a:lnTo>
                  <a:lnTo>
                    <a:pt x="238" y="97"/>
                  </a:lnTo>
                  <a:lnTo>
                    <a:pt x="238" y="99"/>
                  </a:lnTo>
                  <a:lnTo>
                    <a:pt x="237" y="99"/>
                  </a:lnTo>
                  <a:lnTo>
                    <a:pt x="234" y="100"/>
                  </a:lnTo>
                  <a:lnTo>
                    <a:pt x="229" y="99"/>
                  </a:lnTo>
                  <a:lnTo>
                    <a:pt x="226" y="100"/>
                  </a:lnTo>
                  <a:lnTo>
                    <a:pt x="224" y="100"/>
                  </a:lnTo>
                  <a:lnTo>
                    <a:pt x="218" y="100"/>
                  </a:lnTo>
                  <a:lnTo>
                    <a:pt x="218" y="99"/>
                  </a:lnTo>
                  <a:lnTo>
                    <a:pt x="215" y="97"/>
                  </a:lnTo>
                  <a:lnTo>
                    <a:pt x="213" y="97"/>
                  </a:lnTo>
                  <a:lnTo>
                    <a:pt x="212" y="97"/>
                  </a:lnTo>
                  <a:lnTo>
                    <a:pt x="210" y="99"/>
                  </a:lnTo>
                  <a:lnTo>
                    <a:pt x="209" y="100"/>
                  </a:lnTo>
                  <a:lnTo>
                    <a:pt x="207" y="100"/>
                  </a:lnTo>
                  <a:lnTo>
                    <a:pt x="204" y="100"/>
                  </a:lnTo>
                  <a:lnTo>
                    <a:pt x="199" y="97"/>
                  </a:lnTo>
                  <a:lnTo>
                    <a:pt x="193" y="99"/>
                  </a:lnTo>
                  <a:lnTo>
                    <a:pt x="186" y="100"/>
                  </a:lnTo>
                  <a:lnTo>
                    <a:pt x="183" y="100"/>
                  </a:lnTo>
                  <a:lnTo>
                    <a:pt x="183" y="100"/>
                  </a:lnTo>
                  <a:lnTo>
                    <a:pt x="182" y="99"/>
                  </a:lnTo>
                  <a:lnTo>
                    <a:pt x="182" y="99"/>
                  </a:lnTo>
                  <a:lnTo>
                    <a:pt x="183" y="97"/>
                  </a:lnTo>
                  <a:lnTo>
                    <a:pt x="188" y="94"/>
                  </a:lnTo>
                  <a:lnTo>
                    <a:pt x="191" y="94"/>
                  </a:lnTo>
                  <a:lnTo>
                    <a:pt x="197" y="92"/>
                  </a:lnTo>
                  <a:lnTo>
                    <a:pt x="205" y="91"/>
                  </a:lnTo>
                  <a:lnTo>
                    <a:pt x="207" y="91"/>
                  </a:lnTo>
                  <a:lnTo>
                    <a:pt x="210" y="89"/>
                  </a:lnTo>
                  <a:lnTo>
                    <a:pt x="215" y="88"/>
                  </a:lnTo>
                  <a:lnTo>
                    <a:pt x="216" y="86"/>
                  </a:lnTo>
                  <a:lnTo>
                    <a:pt x="221" y="86"/>
                  </a:lnTo>
                  <a:close/>
                  <a:moveTo>
                    <a:pt x="402" y="85"/>
                  </a:moveTo>
                  <a:lnTo>
                    <a:pt x="409" y="85"/>
                  </a:lnTo>
                  <a:lnTo>
                    <a:pt x="412" y="85"/>
                  </a:lnTo>
                  <a:lnTo>
                    <a:pt x="415" y="86"/>
                  </a:lnTo>
                  <a:lnTo>
                    <a:pt x="418" y="86"/>
                  </a:lnTo>
                  <a:lnTo>
                    <a:pt x="423" y="88"/>
                  </a:lnTo>
                  <a:lnTo>
                    <a:pt x="425" y="88"/>
                  </a:lnTo>
                  <a:lnTo>
                    <a:pt x="428" y="91"/>
                  </a:lnTo>
                  <a:lnTo>
                    <a:pt x="428" y="91"/>
                  </a:lnTo>
                  <a:lnTo>
                    <a:pt x="428" y="92"/>
                  </a:lnTo>
                  <a:lnTo>
                    <a:pt x="429" y="92"/>
                  </a:lnTo>
                  <a:lnTo>
                    <a:pt x="432" y="94"/>
                  </a:lnTo>
                  <a:lnTo>
                    <a:pt x="439" y="92"/>
                  </a:lnTo>
                  <a:lnTo>
                    <a:pt x="440" y="94"/>
                  </a:lnTo>
                  <a:lnTo>
                    <a:pt x="447" y="96"/>
                  </a:lnTo>
                  <a:lnTo>
                    <a:pt x="448" y="97"/>
                  </a:lnTo>
                  <a:lnTo>
                    <a:pt x="448" y="99"/>
                  </a:lnTo>
                  <a:lnTo>
                    <a:pt x="448" y="99"/>
                  </a:lnTo>
                  <a:lnTo>
                    <a:pt x="447" y="100"/>
                  </a:lnTo>
                  <a:lnTo>
                    <a:pt x="442" y="102"/>
                  </a:lnTo>
                  <a:lnTo>
                    <a:pt x="442" y="102"/>
                  </a:lnTo>
                  <a:lnTo>
                    <a:pt x="445" y="103"/>
                  </a:lnTo>
                  <a:lnTo>
                    <a:pt x="447" y="105"/>
                  </a:lnTo>
                  <a:lnTo>
                    <a:pt x="447" y="107"/>
                  </a:lnTo>
                  <a:lnTo>
                    <a:pt x="447" y="107"/>
                  </a:lnTo>
                  <a:lnTo>
                    <a:pt x="445" y="110"/>
                  </a:lnTo>
                  <a:lnTo>
                    <a:pt x="443" y="110"/>
                  </a:lnTo>
                  <a:lnTo>
                    <a:pt x="440" y="110"/>
                  </a:lnTo>
                  <a:lnTo>
                    <a:pt x="440" y="111"/>
                  </a:lnTo>
                  <a:lnTo>
                    <a:pt x="437" y="111"/>
                  </a:lnTo>
                  <a:lnTo>
                    <a:pt x="432" y="113"/>
                  </a:lnTo>
                  <a:lnTo>
                    <a:pt x="425" y="113"/>
                  </a:lnTo>
                  <a:lnTo>
                    <a:pt x="423" y="115"/>
                  </a:lnTo>
                  <a:lnTo>
                    <a:pt x="420" y="116"/>
                  </a:lnTo>
                  <a:lnTo>
                    <a:pt x="418" y="116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17" y="113"/>
                  </a:lnTo>
                  <a:lnTo>
                    <a:pt x="417" y="113"/>
                  </a:lnTo>
                  <a:lnTo>
                    <a:pt x="417" y="111"/>
                  </a:lnTo>
                  <a:lnTo>
                    <a:pt x="412" y="110"/>
                  </a:lnTo>
                  <a:lnTo>
                    <a:pt x="409" y="108"/>
                  </a:lnTo>
                  <a:lnTo>
                    <a:pt x="409" y="107"/>
                  </a:lnTo>
                  <a:lnTo>
                    <a:pt x="409" y="107"/>
                  </a:lnTo>
                  <a:lnTo>
                    <a:pt x="414" y="107"/>
                  </a:lnTo>
                  <a:lnTo>
                    <a:pt x="417" y="105"/>
                  </a:lnTo>
                  <a:lnTo>
                    <a:pt x="418" y="105"/>
                  </a:lnTo>
                  <a:lnTo>
                    <a:pt x="418" y="105"/>
                  </a:lnTo>
                  <a:lnTo>
                    <a:pt x="417" y="105"/>
                  </a:lnTo>
                  <a:lnTo>
                    <a:pt x="414" y="103"/>
                  </a:lnTo>
                  <a:lnTo>
                    <a:pt x="406" y="102"/>
                  </a:lnTo>
                  <a:lnTo>
                    <a:pt x="406" y="102"/>
                  </a:lnTo>
                  <a:lnTo>
                    <a:pt x="402" y="99"/>
                  </a:lnTo>
                  <a:lnTo>
                    <a:pt x="402" y="97"/>
                  </a:lnTo>
                  <a:lnTo>
                    <a:pt x="401" y="97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8" y="94"/>
                  </a:lnTo>
                  <a:lnTo>
                    <a:pt x="398" y="94"/>
                  </a:lnTo>
                  <a:lnTo>
                    <a:pt x="398" y="92"/>
                  </a:lnTo>
                  <a:lnTo>
                    <a:pt x="402" y="92"/>
                  </a:lnTo>
                  <a:lnTo>
                    <a:pt x="401" y="91"/>
                  </a:lnTo>
                  <a:lnTo>
                    <a:pt x="399" y="88"/>
                  </a:lnTo>
                  <a:lnTo>
                    <a:pt x="398" y="86"/>
                  </a:lnTo>
                  <a:lnTo>
                    <a:pt x="398" y="85"/>
                  </a:lnTo>
                  <a:lnTo>
                    <a:pt x="399" y="85"/>
                  </a:lnTo>
                  <a:lnTo>
                    <a:pt x="402" y="85"/>
                  </a:lnTo>
                  <a:close/>
                  <a:moveTo>
                    <a:pt x="320" y="66"/>
                  </a:moveTo>
                  <a:lnTo>
                    <a:pt x="325" y="67"/>
                  </a:lnTo>
                  <a:lnTo>
                    <a:pt x="328" y="69"/>
                  </a:lnTo>
                  <a:lnTo>
                    <a:pt x="332" y="70"/>
                  </a:lnTo>
                  <a:lnTo>
                    <a:pt x="336" y="75"/>
                  </a:lnTo>
                  <a:lnTo>
                    <a:pt x="336" y="75"/>
                  </a:lnTo>
                  <a:lnTo>
                    <a:pt x="336" y="77"/>
                  </a:lnTo>
                  <a:lnTo>
                    <a:pt x="336" y="77"/>
                  </a:lnTo>
                  <a:lnTo>
                    <a:pt x="335" y="78"/>
                  </a:lnTo>
                  <a:lnTo>
                    <a:pt x="335" y="78"/>
                  </a:lnTo>
                  <a:lnTo>
                    <a:pt x="336" y="80"/>
                  </a:lnTo>
                  <a:lnTo>
                    <a:pt x="336" y="80"/>
                  </a:lnTo>
                  <a:lnTo>
                    <a:pt x="336" y="81"/>
                  </a:lnTo>
                  <a:lnTo>
                    <a:pt x="336" y="81"/>
                  </a:lnTo>
                  <a:lnTo>
                    <a:pt x="338" y="81"/>
                  </a:lnTo>
                  <a:lnTo>
                    <a:pt x="339" y="80"/>
                  </a:lnTo>
                  <a:lnTo>
                    <a:pt x="339" y="80"/>
                  </a:lnTo>
                  <a:lnTo>
                    <a:pt x="339" y="77"/>
                  </a:lnTo>
                  <a:lnTo>
                    <a:pt x="343" y="77"/>
                  </a:lnTo>
                  <a:lnTo>
                    <a:pt x="346" y="75"/>
                  </a:lnTo>
                  <a:lnTo>
                    <a:pt x="347" y="75"/>
                  </a:lnTo>
                  <a:lnTo>
                    <a:pt x="349" y="75"/>
                  </a:lnTo>
                  <a:lnTo>
                    <a:pt x="355" y="78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80"/>
                  </a:lnTo>
                  <a:lnTo>
                    <a:pt x="360" y="80"/>
                  </a:lnTo>
                  <a:lnTo>
                    <a:pt x="358" y="83"/>
                  </a:lnTo>
                  <a:lnTo>
                    <a:pt x="358" y="83"/>
                  </a:lnTo>
                  <a:lnTo>
                    <a:pt x="358" y="85"/>
                  </a:lnTo>
                  <a:lnTo>
                    <a:pt x="361" y="85"/>
                  </a:lnTo>
                  <a:lnTo>
                    <a:pt x="368" y="83"/>
                  </a:lnTo>
                  <a:lnTo>
                    <a:pt x="374" y="86"/>
                  </a:lnTo>
                  <a:lnTo>
                    <a:pt x="377" y="89"/>
                  </a:lnTo>
                  <a:lnTo>
                    <a:pt x="380" y="91"/>
                  </a:lnTo>
                  <a:lnTo>
                    <a:pt x="380" y="92"/>
                  </a:lnTo>
                  <a:lnTo>
                    <a:pt x="379" y="92"/>
                  </a:lnTo>
                  <a:lnTo>
                    <a:pt x="379" y="94"/>
                  </a:lnTo>
                  <a:lnTo>
                    <a:pt x="377" y="96"/>
                  </a:lnTo>
                  <a:lnTo>
                    <a:pt x="376" y="96"/>
                  </a:lnTo>
                  <a:lnTo>
                    <a:pt x="377" y="97"/>
                  </a:lnTo>
                  <a:lnTo>
                    <a:pt x="377" y="99"/>
                  </a:lnTo>
                  <a:lnTo>
                    <a:pt x="377" y="99"/>
                  </a:lnTo>
                  <a:lnTo>
                    <a:pt x="377" y="100"/>
                  </a:lnTo>
                  <a:lnTo>
                    <a:pt x="380" y="100"/>
                  </a:lnTo>
                  <a:lnTo>
                    <a:pt x="387" y="105"/>
                  </a:lnTo>
                  <a:lnTo>
                    <a:pt x="388" y="107"/>
                  </a:lnTo>
                  <a:lnTo>
                    <a:pt x="388" y="108"/>
                  </a:lnTo>
                  <a:lnTo>
                    <a:pt x="388" y="110"/>
                  </a:lnTo>
                  <a:lnTo>
                    <a:pt x="388" y="110"/>
                  </a:lnTo>
                  <a:lnTo>
                    <a:pt x="387" y="113"/>
                  </a:lnTo>
                  <a:lnTo>
                    <a:pt x="387" y="115"/>
                  </a:lnTo>
                  <a:lnTo>
                    <a:pt x="384" y="115"/>
                  </a:lnTo>
                  <a:lnTo>
                    <a:pt x="379" y="115"/>
                  </a:lnTo>
                  <a:lnTo>
                    <a:pt x="374" y="116"/>
                  </a:lnTo>
                  <a:lnTo>
                    <a:pt x="371" y="115"/>
                  </a:lnTo>
                  <a:lnTo>
                    <a:pt x="366" y="113"/>
                  </a:lnTo>
                  <a:lnTo>
                    <a:pt x="365" y="111"/>
                  </a:lnTo>
                  <a:lnTo>
                    <a:pt x="363" y="110"/>
                  </a:lnTo>
                  <a:lnTo>
                    <a:pt x="363" y="110"/>
                  </a:lnTo>
                  <a:lnTo>
                    <a:pt x="363" y="107"/>
                  </a:lnTo>
                  <a:lnTo>
                    <a:pt x="361" y="107"/>
                  </a:lnTo>
                  <a:lnTo>
                    <a:pt x="360" y="105"/>
                  </a:lnTo>
                  <a:lnTo>
                    <a:pt x="358" y="103"/>
                  </a:lnTo>
                  <a:lnTo>
                    <a:pt x="355" y="103"/>
                  </a:lnTo>
                  <a:lnTo>
                    <a:pt x="347" y="102"/>
                  </a:lnTo>
                  <a:lnTo>
                    <a:pt x="344" y="100"/>
                  </a:lnTo>
                  <a:lnTo>
                    <a:pt x="341" y="100"/>
                  </a:lnTo>
                  <a:lnTo>
                    <a:pt x="336" y="102"/>
                  </a:lnTo>
                  <a:lnTo>
                    <a:pt x="336" y="102"/>
                  </a:lnTo>
                  <a:lnTo>
                    <a:pt x="335" y="100"/>
                  </a:lnTo>
                  <a:lnTo>
                    <a:pt x="335" y="100"/>
                  </a:lnTo>
                  <a:lnTo>
                    <a:pt x="335" y="99"/>
                  </a:lnTo>
                  <a:lnTo>
                    <a:pt x="335" y="97"/>
                  </a:lnTo>
                  <a:lnTo>
                    <a:pt x="320" y="99"/>
                  </a:lnTo>
                  <a:lnTo>
                    <a:pt x="317" y="102"/>
                  </a:lnTo>
                  <a:lnTo>
                    <a:pt x="311" y="100"/>
                  </a:lnTo>
                  <a:lnTo>
                    <a:pt x="309" y="100"/>
                  </a:lnTo>
                  <a:lnTo>
                    <a:pt x="305" y="99"/>
                  </a:lnTo>
                  <a:lnTo>
                    <a:pt x="303" y="97"/>
                  </a:lnTo>
                  <a:lnTo>
                    <a:pt x="302" y="94"/>
                  </a:lnTo>
                  <a:lnTo>
                    <a:pt x="302" y="92"/>
                  </a:lnTo>
                  <a:lnTo>
                    <a:pt x="303" y="92"/>
                  </a:lnTo>
                  <a:lnTo>
                    <a:pt x="305" y="91"/>
                  </a:lnTo>
                  <a:lnTo>
                    <a:pt x="306" y="91"/>
                  </a:lnTo>
                  <a:lnTo>
                    <a:pt x="313" y="92"/>
                  </a:lnTo>
                  <a:lnTo>
                    <a:pt x="320" y="92"/>
                  </a:lnTo>
                  <a:lnTo>
                    <a:pt x="322" y="92"/>
                  </a:lnTo>
                  <a:lnTo>
                    <a:pt x="324" y="91"/>
                  </a:lnTo>
                  <a:lnTo>
                    <a:pt x="322" y="89"/>
                  </a:lnTo>
                  <a:lnTo>
                    <a:pt x="316" y="89"/>
                  </a:lnTo>
                  <a:lnTo>
                    <a:pt x="317" y="89"/>
                  </a:lnTo>
                  <a:lnTo>
                    <a:pt x="322" y="88"/>
                  </a:lnTo>
                  <a:lnTo>
                    <a:pt x="325" y="86"/>
                  </a:lnTo>
                  <a:lnTo>
                    <a:pt x="325" y="86"/>
                  </a:lnTo>
                  <a:lnTo>
                    <a:pt x="324" y="85"/>
                  </a:lnTo>
                  <a:lnTo>
                    <a:pt x="316" y="85"/>
                  </a:lnTo>
                  <a:lnTo>
                    <a:pt x="314" y="85"/>
                  </a:lnTo>
                  <a:lnTo>
                    <a:pt x="314" y="85"/>
                  </a:lnTo>
                  <a:lnTo>
                    <a:pt x="314" y="83"/>
                  </a:lnTo>
                  <a:lnTo>
                    <a:pt x="319" y="81"/>
                  </a:lnTo>
                  <a:lnTo>
                    <a:pt x="317" y="80"/>
                  </a:lnTo>
                  <a:lnTo>
                    <a:pt x="316" y="80"/>
                  </a:lnTo>
                  <a:lnTo>
                    <a:pt x="314" y="78"/>
                  </a:lnTo>
                  <a:lnTo>
                    <a:pt x="314" y="78"/>
                  </a:lnTo>
                  <a:lnTo>
                    <a:pt x="311" y="80"/>
                  </a:lnTo>
                  <a:lnTo>
                    <a:pt x="306" y="83"/>
                  </a:lnTo>
                  <a:lnTo>
                    <a:pt x="305" y="85"/>
                  </a:lnTo>
                  <a:lnTo>
                    <a:pt x="303" y="85"/>
                  </a:lnTo>
                  <a:lnTo>
                    <a:pt x="302" y="83"/>
                  </a:lnTo>
                  <a:lnTo>
                    <a:pt x="302" y="83"/>
                  </a:lnTo>
                  <a:lnTo>
                    <a:pt x="303" y="81"/>
                  </a:lnTo>
                  <a:lnTo>
                    <a:pt x="306" y="78"/>
                  </a:lnTo>
                  <a:lnTo>
                    <a:pt x="306" y="77"/>
                  </a:lnTo>
                  <a:lnTo>
                    <a:pt x="303" y="77"/>
                  </a:lnTo>
                  <a:lnTo>
                    <a:pt x="297" y="77"/>
                  </a:lnTo>
                  <a:lnTo>
                    <a:pt x="294" y="77"/>
                  </a:lnTo>
                  <a:lnTo>
                    <a:pt x="294" y="75"/>
                  </a:lnTo>
                  <a:lnTo>
                    <a:pt x="294" y="74"/>
                  </a:lnTo>
                  <a:lnTo>
                    <a:pt x="294" y="72"/>
                  </a:lnTo>
                  <a:lnTo>
                    <a:pt x="294" y="70"/>
                  </a:lnTo>
                  <a:lnTo>
                    <a:pt x="295" y="67"/>
                  </a:lnTo>
                  <a:lnTo>
                    <a:pt x="297" y="67"/>
                  </a:lnTo>
                  <a:lnTo>
                    <a:pt x="305" y="67"/>
                  </a:lnTo>
                  <a:lnTo>
                    <a:pt x="317" y="67"/>
                  </a:lnTo>
                  <a:lnTo>
                    <a:pt x="320" y="66"/>
                  </a:lnTo>
                  <a:close/>
                  <a:moveTo>
                    <a:pt x="377" y="40"/>
                  </a:moveTo>
                  <a:lnTo>
                    <a:pt x="382" y="40"/>
                  </a:lnTo>
                  <a:lnTo>
                    <a:pt x="387" y="40"/>
                  </a:lnTo>
                  <a:lnTo>
                    <a:pt x="388" y="42"/>
                  </a:lnTo>
                  <a:lnTo>
                    <a:pt x="390" y="42"/>
                  </a:lnTo>
                  <a:lnTo>
                    <a:pt x="391" y="44"/>
                  </a:lnTo>
                  <a:lnTo>
                    <a:pt x="391" y="45"/>
                  </a:lnTo>
                  <a:lnTo>
                    <a:pt x="391" y="50"/>
                  </a:lnTo>
                  <a:lnTo>
                    <a:pt x="391" y="51"/>
                  </a:lnTo>
                  <a:lnTo>
                    <a:pt x="391" y="53"/>
                  </a:lnTo>
                  <a:lnTo>
                    <a:pt x="390" y="55"/>
                  </a:lnTo>
                  <a:lnTo>
                    <a:pt x="390" y="55"/>
                  </a:lnTo>
                  <a:lnTo>
                    <a:pt x="385" y="53"/>
                  </a:lnTo>
                  <a:lnTo>
                    <a:pt x="384" y="51"/>
                  </a:lnTo>
                  <a:lnTo>
                    <a:pt x="384" y="51"/>
                  </a:lnTo>
                  <a:lnTo>
                    <a:pt x="384" y="50"/>
                  </a:lnTo>
                  <a:lnTo>
                    <a:pt x="380" y="48"/>
                  </a:lnTo>
                  <a:lnTo>
                    <a:pt x="376" y="48"/>
                  </a:lnTo>
                  <a:lnTo>
                    <a:pt x="374" y="48"/>
                  </a:lnTo>
                  <a:lnTo>
                    <a:pt x="374" y="48"/>
                  </a:lnTo>
                  <a:lnTo>
                    <a:pt x="373" y="48"/>
                  </a:lnTo>
                  <a:lnTo>
                    <a:pt x="373" y="45"/>
                  </a:lnTo>
                  <a:lnTo>
                    <a:pt x="373" y="44"/>
                  </a:lnTo>
                  <a:lnTo>
                    <a:pt x="373" y="42"/>
                  </a:lnTo>
                  <a:lnTo>
                    <a:pt x="374" y="42"/>
                  </a:lnTo>
                  <a:lnTo>
                    <a:pt x="377" y="40"/>
                  </a:lnTo>
                  <a:lnTo>
                    <a:pt x="377" y="40"/>
                  </a:lnTo>
                  <a:close/>
                  <a:moveTo>
                    <a:pt x="470" y="0"/>
                  </a:moveTo>
                  <a:lnTo>
                    <a:pt x="475" y="0"/>
                  </a:lnTo>
                  <a:lnTo>
                    <a:pt x="484" y="3"/>
                  </a:lnTo>
                  <a:lnTo>
                    <a:pt x="486" y="3"/>
                  </a:lnTo>
                  <a:lnTo>
                    <a:pt x="489" y="6"/>
                  </a:lnTo>
                  <a:lnTo>
                    <a:pt x="491" y="7"/>
                  </a:lnTo>
                  <a:lnTo>
                    <a:pt x="494" y="11"/>
                  </a:lnTo>
                  <a:lnTo>
                    <a:pt x="500" y="17"/>
                  </a:lnTo>
                  <a:lnTo>
                    <a:pt x="503" y="18"/>
                  </a:lnTo>
                  <a:lnTo>
                    <a:pt x="508" y="22"/>
                  </a:lnTo>
                  <a:lnTo>
                    <a:pt x="510" y="23"/>
                  </a:lnTo>
                  <a:lnTo>
                    <a:pt x="510" y="23"/>
                  </a:lnTo>
                  <a:lnTo>
                    <a:pt x="510" y="25"/>
                  </a:lnTo>
                  <a:lnTo>
                    <a:pt x="511" y="26"/>
                  </a:lnTo>
                  <a:lnTo>
                    <a:pt x="516" y="26"/>
                  </a:lnTo>
                  <a:lnTo>
                    <a:pt x="521" y="28"/>
                  </a:lnTo>
                  <a:lnTo>
                    <a:pt x="522" y="28"/>
                  </a:lnTo>
                  <a:lnTo>
                    <a:pt x="524" y="28"/>
                  </a:lnTo>
                  <a:lnTo>
                    <a:pt x="525" y="28"/>
                  </a:lnTo>
                  <a:lnTo>
                    <a:pt x="529" y="28"/>
                  </a:lnTo>
                  <a:lnTo>
                    <a:pt x="530" y="28"/>
                  </a:lnTo>
                  <a:lnTo>
                    <a:pt x="530" y="29"/>
                  </a:lnTo>
                  <a:lnTo>
                    <a:pt x="532" y="29"/>
                  </a:lnTo>
                  <a:lnTo>
                    <a:pt x="532" y="31"/>
                  </a:lnTo>
                  <a:lnTo>
                    <a:pt x="530" y="31"/>
                  </a:lnTo>
                  <a:lnTo>
                    <a:pt x="530" y="33"/>
                  </a:lnTo>
                  <a:lnTo>
                    <a:pt x="530" y="33"/>
                  </a:lnTo>
                  <a:lnTo>
                    <a:pt x="532" y="33"/>
                  </a:lnTo>
                  <a:lnTo>
                    <a:pt x="530" y="36"/>
                  </a:lnTo>
                  <a:lnTo>
                    <a:pt x="530" y="36"/>
                  </a:lnTo>
                  <a:lnTo>
                    <a:pt x="533" y="39"/>
                  </a:lnTo>
                  <a:lnTo>
                    <a:pt x="535" y="39"/>
                  </a:lnTo>
                  <a:lnTo>
                    <a:pt x="540" y="40"/>
                  </a:lnTo>
                  <a:lnTo>
                    <a:pt x="543" y="40"/>
                  </a:lnTo>
                  <a:lnTo>
                    <a:pt x="544" y="42"/>
                  </a:lnTo>
                  <a:lnTo>
                    <a:pt x="544" y="40"/>
                  </a:lnTo>
                  <a:lnTo>
                    <a:pt x="544" y="39"/>
                  </a:lnTo>
                  <a:lnTo>
                    <a:pt x="543" y="37"/>
                  </a:lnTo>
                  <a:lnTo>
                    <a:pt x="538" y="37"/>
                  </a:lnTo>
                  <a:lnTo>
                    <a:pt x="538" y="36"/>
                  </a:lnTo>
                  <a:lnTo>
                    <a:pt x="538" y="34"/>
                  </a:lnTo>
                  <a:lnTo>
                    <a:pt x="538" y="33"/>
                  </a:lnTo>
                  <a:lnTo>
                    <a:pt x="540" y="31"/>
                  </a:lnTo>
                  <a:lnTo>
                    <a:pt x="541" y="31"/>
                  </a:lnTo>
                  <a:lnTo>
                    <a:pt x="546" y="31"/>
                  </a:lnTo>
                  <a:lnTo>
                    <a:pt x="548" y="31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2" y="36"/>
                  </a:lnTo>
                  <a:lnTo>
                    <a:pt x="554" y="39"/>
                  </a:lnTo>
                  <a:lnTo>
                    <a:pt x="552" y="39"/>
                  </a:lnTo>
                  <a:lnTo>
                    <a:pt x="549" y="40"/>
                  </a:lnTo>
                  <a:lnTo>
                    <a:pt x="549" y="42"/>
                  </a:lnTo>
                  <a:lnTo>
                    <a:pt x="549" y="42"/>
                  </a:lnTo>
                  <a:lnTo>
                    <a:pt x="552" y="42"/>
                  </a:lnTo>
                  <a:lnTo>
                    <a:pt x="557" y="44"/>
                  </a:lnTo>
                  <a:lnTo>
                    <a:pt x="559" y="44"/>
                  </a:lnTo>
                  <a:lnTo>
                    <a:pt x="562" y="47"/>
                  </a:lnTo>
                  <a:lnTo>
                    <a:pt x="562" y="48"/>
                  </a:lnTo>
                  <a:lnTo>
                    <a:pt x="562" y="51"/>
                  </a:lnTo>
                  <a:lnTo>
                    <a:pt x="560" y="56"/>
                  </a:lnTo>
                  <a:lnTo>
                    <a:pt x="559" y="58"/>
                  </a:lnTo>
                  <a:lnTo>
                    <a:pt x="559" y="59"/>
                  </a:lnTo>
                  <a:lnTo>
                    <a:pt x="559" y="59"/>
                  </a:lnTo>
                  <a:lnTo>
                    <a:pt x="563" y="58"/>
                  </a:lnTo>
                  <a:lnTo>
                    <a:pt x="563" y="58"/>
                  </a:lnTo>
                  <a:lnTo>
                    <a:pt x="566" y="56"/>
                  </a:lnTo>
                  <a:lnTo>
                    <a:pt x="571" y="58"/>
                  </a:lnTo>
                  <a:lnTo>
                    <a:pt x="573" y="58"/>
                  </a:lnTo>
                  <a:lnTo>
                    <a:pt x="574" y="58"/>
                  </a:lnTo>
                  <a:lnTo>
                    <a:pt x="576" y="59"/>
                  </a:lnTo>
                  <a:lnTo>
                    <a:pt x="576" y="63"/>
                  </a:lnTo>
                  <a:lnTo>
                    <a:pt x="578" y="63"/>
                  </a:lnTo>
                  <a:lnTo>
                    <a:pt x="579" y="59"/>
                  </a:lnTo>
                  <a:lnTo>
                    <a:pt x="581" y="58"/>
                  </a:lnTo>
                  <a:lnTo>
                    <a:pt x="581" y="58"/>
                  </a:lnTo>
                  <a:lnTo>
                    <a:pt x="582" y="58"/>
                  </a:lnTo>
                  <a:lnTo>
                    <a:pt x="584" y="61"/>
                  </a:lnTo>
                  <a:lnTo>
                    <a:pt x="589" y="66"/>
                  </a:lnTo>
                  <a:lnTo>
                    <a:pt x="590" y="67"/>
                  </a:lnTo>
                  <a:lnTo>
                    <a:pt x="590" y="69"/>
                  </a:lnTo>
                  <a:lnTo>
                    <a:pt x="589" y="70"/>
                  </a:lnTo>
                  <a:lnTo>
                    <a:pt x="587" y="70"/>
                  </a:lnTo>
                  <a:lnTo>
                    <a:pt x="576" y="75"/>
                  </a:lnTo>
                  <a:lnTo>
                    <a:pt x="570" y="77"/>
                  </a:lnTo>
                  <a:lnTo>
                    <a:pt x="568" y="78"/>
                  </a:lnTo>
                  <a:lnTo>
                    <a:pt x="566" y="78"/>
                  </a:lnTo>
                  <a:lnTo>
                    <a:pt x="563" y="78"/>
                  </a:lnTo>
                  <a:lnTo>
                    <a:pt x="563" y="78"/>
                  </a:lnTo>
                  <a:lnTo>
                    <a:pt x="562" y="81"/>
                  </a:lnTo>
                  <a:lnTo>
                    <a:pt x="560" y="81"/>
                  </a:lnTo>
                  <a:lnTo>
                    <a:pt x="559" y="83"/>
                  </a:lnTo>
                  <a:lnTo>
                    <a:pt x="555" y="86"/>
                  </a:lnTo>
                  <a:lnTo>
                    <a:pt x="554" y="88"/>
                  </a:lnTo>
                  <a:lnTo>
                    <a:pt x="549" y="88"/>
                  </a:lnTo>
                  <a:lnTo>
                    <a:pt x="549" y="86"/>
                  </a:lnTo>
                  <a:lnTo>
                    <a:pt x="548" y="83"/>
                  </a:lnTo>
                  <a:lnTo>
                    <a:pt x="548" y="81"/>
                  </a:lnTo>
                  <a:lnTo>
                    <a:pt x="548" y="80"/>
                  </a:lnTo>
                  <a:lnTo>
                    <a:pt x="549" y="80"/>
                  </a:lnTo>
                  <a:lnTo>
                    <a:pt x="551" y="77"/>
                  </a:lnTo>
                  <a:lnTo>
                    <a:pt x="551" y="77"/>
                  </a:lnTo>
                  <a:lnTo>
                    <a:pt x="549" y="77"/>
                  </a:lnTo>
                  <a:lnTo>
                    <a:pt x="548" y="78"/>
                  </a:lnTo>
                  <a:lnTo>
                    <a:pt x="546" y="78"/>
                  </a:lnTo>
                  <a:lnTo>
                    <a:pt x="546" y="80"/>
                  </a:lnTo>
                  <a:lnTo>
                    <a:pt x="544" y="81"/>
                  </a:lnTo>
                  <a:lnTo>
                    <a:pt x="546" y="86"/>
                  </a:lnTo>
                  <a:lnTo>
                    <a:pt x="544" y="88"/>
                  </a:lnTo>
                  <a:lnTo>
                    <a:pt x="544" y="88"/>
                  </a:lnTo>
                  <a:lnTo>
                    <a:pt x="544" y="89"/>
                  </a:lnTo>
                  <a:lnTo>
                    <a:pt x="548" y="89"/>
                  </a:lnTo>
                  <a:lnTo>
                    <a:pt x="548" y="89"/>
                  </a:lnTo>
                  <a:lnTo>
                    <a:pt x="548" y="91"/>
                  </a:lnTo>
                  <a:lnTo>
                    <a:pt x="548" y="91"/>
                  </a:lnTo>
                  <a:lnTo>
                    <a:pt x="548" y="92"/>
                  </a:lnTo>
                  <a:lnTo>
                    <a:pt x="548" y="94"/>
                  </a:lnTo>
                  <a:lnTo>
                    <a:pt x="546" y="94"/>
                  </a:lnTo>
                  <a:lnTo>
                    <a:pt x="543" y="94"/>
                  </a:lnTo>
                  <a:lnTo>
                    <a:pt x="540" y="91"/>
                  </a:lnTo>
                  <a:lnTo>
                    <a:pt x="538" y="91"/>
                  </a:lnTo>
                  <a:lnTo>
                    <a:pt x="537" y="91"/>
                  </a:lnTo>
                  <a:lnTo>
                    <a:pt x="538" y="92"/>
                  </a:lnTo>
                  <a:lnTo>
                    <a:pt x="538" y="96"/>
                  </a:lnTo>
                  <a:lnTo>
                    <a:pt x="538" y="97"/>
                  </a:lnTo>
                  <a:lnTo>
                    <a:pt x="538" y="99"/>
                  </a:lnTo>
                  <a:lnTo>
                    <a:pt x="537" y="102"/>
                  </a:lnTo>
                  <a:lnTo>
                    <a:pt x="537" y="103"/>
                  </a:lnTo>
                  <a:lnTo>
                    <a:pt x="537" y="103"/>
                  </a:lnTo>
                  <a:lnTo>
                    <a:pt x="533" y="103"/>
                  </a:lnTo>
                  <a:lnTo>
                    <a:pt x="532" y="103"/>
                  </a:lnTo>
                  <a:lnTo>
                    <a:pt x="527" y="97"/>
                  </a:lnTo>
                  <a:lnTo>
                    <a:pt x="524" y="96"/>
                  </a:lnTo>
                  <a:lnTo>
                    <a:pt x="519" y="91"/>
                  </a:lnTo>
                  <a:lnTo>
                    <a:pt x="519" y="91"/>
                  </a:lnTo>
                  <a:lnTo>
                    <a:pt x="518" y="91"/>
                  </a:lnTo>
                  <a:lnTo>
                    <a:pt x="518" y="92"/>
                  </a:lnTo>
                  <a:lnTo>
                    <a:pt x="519" y="94"/>
                  </a:lnTo>
                  <a:lnTo>
                    <a:pt x="522" y="97"/>
                  </a:lnTo>
                  <a:lnTo>
                    <a:pt x="524" y="100"/>
                  </a:lnTo>
                  <a:lnTo>
                    <a:pt x="525" y="103"/>
                  </a:lnTo>
                  <a:lnTo>
                    <a:pt x="525" y="103"/>
                  </a:lnTo>
                  <a:lnTo>
                    <a:pt x="525" y="105"/>
                  </a:lnTo>
                  <a:lnTo>
                    <a:pt x="525" y="103"/>
                  </a:lnTo>
                  <a:lnTo>
                    <a:pt x="524" y="103"/>
                  </a:lnTo>
                  <a:lnTo>
                    <a:pt x="521" y="102"/>
                  </a:lnTo>
                  <a:lnTo>
                    <a:pt x="519" y="102"/>
                  </a:lnTo>
                  <a:lnTo>
                    <a:pt x="518" y="100"/>
                  </a:lnTo>
                  <a:lnTo>
                    <a:pt x="516" y="100"/>
                  </a:lnTo>
                  <a:lnTo>
                    <a:pt x="514" y="99"/>
                  </a:lnTo>
                  <a:lnTo>
                    <a:pt x="513" y="99"/>
                  </a:lnTo>
                  <a:lnTo>
                    <a:pt x="510" y="99"/>
                  </a:lnTo>
                  <a:lnTo>
                    <a:pt x="510" y="100"/>
                  </a:lnTo>
                  <a:lnTo>
                    <a:pt x="511" y="100"/>
                  </a:lnTo>
                  <a:lnTo>
                    <a:pt x="513" y="102"/>
                  </a:lnTo>
                  <a:lnTo>
                    <a:pt x="513" y="102"/>
                  </a:lnTo>
                  <a:lnTo>
                    <a:pt x="514" y="103"/>
                  </a:lnTo>
                  <a:lnTo>
                    <a:pt x="513" y="105"/>
                  </a:lnTo>
                  <a:lnTo>
                    <a:pt x="510" y="105"/>
                  </a:lnTo>
                  <a:lnTo>
                    <a:pt x="505" y="105"/>
                  </a:lnTo>
                  <a:lnTo>
                    <a:pt x="499" y="103"/>
                  </a:lnTo>
                  <a:lnTo>
                    <a:pt x="491" y="102"/>
                  </a:lnTo>
                  <a:lnTo>
                    <a:pt x="484" y="100"/>
                  </a:lnTo>
                  <a:lnTo>
                    <a:pt x="480" y="97"/>
                  </a:lnTo>
                  <a:lnTo>
                    <a:pt x="478" y="96"/>
                  </a:lnTo>
                  <a:lnTo>
                    <a:pt x="478" y="96"/>
                  </a:lnTo>
                  <a:lnTo>
                    <a:pt x="480" y="94"/>
                  </a:lnTo>
                  <a:lnTo>
                    <a:pt x="486" y="92"/>
                  </a:lnTo>
                  <a:lnTo>
                    <a:pt x="492" y="92"/>
                  </a:lnTo>
                  <a:lnTo>
                    <a:pt x="491" y="92"/>
                  </a:lnTo>
                  <a:lnTo>
                    <a:pt x="480" y="91"/>
                  </a:lnTo>
                  <a:lnTo>
                    <a:pt x="475" y="91"/>
                  </a:lnTo>
                  <a:lnTo>
                    <a:pt x="473" y="91"/>
                  </a:lnTo>
                  <a:lnTo>
                    <a:pt x="472" y="91"/>
                  </a:lnTo>
                  <a:lnTo>
                    <a:pt x="470" y="89"/>
                  </a:lnTo>
                  <a:lnTo>
                    <a:pt x="467" y="88"/>
                  </a:lnTo>
                  <a:lnTo>
                    <a:pt x="466" y="86"/>
                  </a:lnTo>
                  <a:lnTo>
                    <a:pt x="466" y="85"/>
                  </a:lnTo>
                  <a:lnTo>
                    <a:pt x="467" y="85"/>
                  </a:lnTo>
                  <a:lnTo>
                    <a:pt x="472" y="85"/>
                  </a:lnTo>
                  <a:lnTo>
                    <a:pt x="473" y="85"/>
                  </a:lnTo>
                  <a:lnTo>
                    <a:pt x="470" y="85"/>
                  </a:lnTo>
                  <a:lnTo>
                    <a:pt x="462" y="81"/>
                  </a:lnTo>
                  <a:lnTo>
                    <a:pt x="459" y="80"/>
                  </a:lnTo>
                  <a:lnTo>
                    <a:pt x="459" y="80"/>
                  </a:lnTo>
                  <a:lnTo>
                    <a:pt x="458" y="78"/>
                  </a:lnTo>
                  <a:lnTo>
                    <a:pt x="459" y="78"/>
                  </a:lnTo>
                  <a:lnTo>
                    <a:pt x="461" y="77"/>
                  </a:lnTo>
                  <a:lnTo>
                    <a:pt x="472" y="74"/>
                  </a:lnTo>
                  <a:lnTo>
                    <a:pt x="475" y="72"/>
                  </a:lnTo>
                  <a:lnTo>
                    <a:pt x="478" y="72"/>
                  </a:lnTo>
                  <a:lnTo>
                    <a:pt x="480" y="72"/>
                  </a:lnTo>
                  <a:lnTo>
                    <a:pt x="481" y="69"/>
                  </a:lnTo>
                  <a:lnTo>
                    <a:pt x="492" y="67"/>
                  </a:lnTo>
                  <a:lnTo>
                    <a:pt x="499" y="66"/>
                  </a:lnTo>
                  <a:lnTo>
                    <a:pt x="500" y="66"/>
                  </a:lnTo>
                  <a:lnTo>
                    <a:pt x="494" y="66"/>
                  </a:lnTo>
                  <a:lnTo>
                    <a:pt x="486" y="66"/>
                  </a:lnTo>
                  <a:lnTo>
                    <a:pt x="483" y="64"/>
                  </a:lnTo>
                  <a:lnTo>
                    <a:pt x="480" y="63"/>
                  </a:lnTo>
                  <a:lnTo>
                    <a:pt x="478" y="63"/>
                  </a:lnTo>
                  <a:lnTo>
                    <a:pt x="475" y="64"/>
                  </a:lnTo>
                  <a:lnTo>
                    <a:pt x="470" y="66"/>
                  </a:lnTo>
                  <a:lnTo>
                    <a:pt x="467" y="66"/>
                  </a:lnTo>
                  <a:lnTo>
                    <a:pt x="462" y="69"/>
                  </a:lnTo>
                  <a:lnTo>
                    <a:pt x="461" y="69"/>
                  </a:lnTo>
                  <a:lnTo>
                    <a:pt x="459" y="67"/>
                  </a:lnTo>
                  <a:lnTo>
                    <a:pt x="459" y="67"/>
                  </a:lnTo>
                  <a:lnTo>
                    <a:pt x="461" y="66"/>
                  </a:lnTo>
                  <a:lnTo>
                    <a:pt x="462" y="66"/>
                  </a:lnTo>
                  <a:lnTo>
                    <a:pt x="461" y="66"/>
                  </a:lnTo>
                  <a:lnTo>
                    <a:pt x="459" y="64"/>
                  </a:lnTo>
                  <a:lnTo>
                    <a:pt x="456" y="64"/>
                  </a:lnTo>
                  <a:lnTo>
                    <a:pt x="455" y="66"/>
                  </a:lnTo>
                  <a:lnTo>
                    <a:pt x="448" y="67"/>
                  </a:lnTo>
                  <a:lnTo>
                    <a:pt x="445" y="69"/>
                  </a:lnTo>
                  <a:lnTo>
                    <a:pt x="445" y="69"/>
                  </a:lnTo>
                  <a:lnTo>
                    <a:pt x="442" y="66"/>
                  </a:lnTo>
                  <a:lnTo>
                    <a:pt x="437" y="66"/>
                  </a:lnTo>
                  <a:lnTo>
                    <a:pt x="436" y="64"/>
                  </a:lnTo>
                  <a:lnTo>
                    <a:pt x="437" y="61"/>
                  </a:lnTo>
                  <a:lnTo>
                    <a:pt x="439" y="59"/>
                  </a:lnTo>
                  <a:lnTo>
                    <a:pt x="442" y="59"/>
                  </a:lnTo>
                  <a:lnTo>
                    <a:pt x="453" y="56"/>
                  </a:lnTo>
                  <a:lnTo>
                    <a:pt x="455" y="56"/>
                  </a:lnTo>
                  <a:lnTo>
                    <a:pt x="455" y="53"/>
                  </a:lnTo>
                  <a:lnTo>
                    <a:pt x="453" y="55"/>
                  </a:lnTo>
                  <a:lnTo>
                    <a:pt x="447" y="56"/>
                  </a:lnTo>
                  <a:lnTo>
                    <a:pt x="442" y="56"/>
                  </a:lnTo>
                  <a:lnTo>
                    <a:pt x="439" y="56"/>
                  </a:lnTo>
                  <a:lnTo>
                    <a:pt x="436" y="56"/>
                  </a:lnTo>
                  <a:lnTo>
                    <a:pt x="434" y="56"/>
                  </a:lnTo>
                  <a:lnTo>
                    <a:pt x="432" y="55"/>
                  </a:lnTo>
                  <a:lnTo>
                    <a:pt x="425" y="50"/>
                  </a:lnTo>
                  <a:lnTo>
                    <a:pt x="423" y="48"/>
                  </a:lnTo>
                  <a:lnTo>
                    <a:pt x="423" y="45"/>
                  </a:lnTo>
                  <a:lnTo>
                    <a:pt x="423" y="44"/>
                  </a:lnTo>
                  <a:lnTo>
                    <a:pt x="421" y="40"/>
                  </a:lnTo>
                  <a:lnTo>
                    <a:pt x="436" y="44"/>
                  </a:lnTo>
                  <a:lnTo>
                    <a:pt x="440" y="44"/>
                  </a:lnTo>
                  <a:lnTo>
                    <a:pt x="451" y="44"/>
                  </a:lnTo>
                  <a:lnTo>
                    <a:pt x="451" y="44"/>
                  </a:lnTo>
                  <a:lnTo>
                    <a:pt x="453" y="42"/>
                  </a:lnTo>
                  <a:lnTo>
                    <a:pt x="451" y="42"/>
                  </a:lnTo>
                  <a:lnTo>
                    <a:pt x="451" y="40"/>
                  </a:lnTo>
                  <a:lnTo>
                    <a:pt x="453" y="40"/>
                  </a:lnTo>
                  <a:lnTo>
                    <a:pt x="456" y="39"/>
                  </a:lnTo>
                  <a:lnTo>
                    <a:pt x="458" y="39"/>
                  </a:lnTo>
                  <a:lnTo>
                    <a:pt x="453" y="39"/>
                  </a:lnTo>
                  <a:lnTo>
                    <a:pt x="443" y="40"/>
                  </a:lnTo>
                  <a:lnTo>
                    <a:pt x="440" y="40"/>
                  </a:lnTo>
                  <a:lnTo>
                    <a:pt x="437" y="37"/>
                  </a:lnTo>
                  <a:lnTo>
                    <a:pt x="434" y="37"/>
                  </a:lnTo>
                  <a:lnTo>
                    <a:pt x="431" y="37"/>
                  </a:lnTo>
                  <a:lnTo>
                    <a:pt x="429" y="37"/>
                  </a:lnTo>
                  <a:lnTo>
                    <a:pt x="428" y="36"/>
                  </a:lnTo>
                  <a:lnTo>
                    <a:pt x="426" y="36"/>
                  </a:lnTo>
                  <a:lnTo>
                    <a:pt x="426" y="34"/>
                  </a:lnTo>
                  <a:lnTo>
                    <a:pt x="426" y="34"/>
                  </a:lnTo>
                  <a:lnTo>
                    <a:pt x="428" y="34"/>
                  </a:lnTo>
                  <a:lnTo>
                    <a:pt x="431" y="33"/>
                  </a:lnTo>
                  <a:lnTo>
                    <a:pt x="432" y="33"/>
                  </a:lnTo>
                  <a:lnTo>
                    <a:pt x="436" y="33"/>
                  </a:lnTo>
                  <a:lnTo>
                    <a:pt x="439" y="33"/>
                  </a:lnTo>
                  <a:lnTo>
                    <a:pt x="437" y="33"/>
                  </a:lnTo>
                  <a:lnTo>
                    <a:pt x="434" y="29"/>
                  </a:lnTo>
                  <a:lnTo>
                    <a:pt x="429" y="26"/>
                  </a:lnTo>
                  <a:lnTo>
                    <a:pt x="429" y="22"/>
                  </a:lnTo>
                  <a:lnTo>
                    <a:pt x="432" y="22"/>
                  </a:lnTo>
                  <a:lnTo>
                    <a:pt x="436" y="22"/>
                  </a:lnTo>
                  <a:lnTo>
                    <a:pt x="439" y="22"/>
                  </a:lnTo>
                  <a:lnTo>
                    <a:pt x="443" y="22"/>
                  </a:lnTo>
                  <a:lnTo>
                    <a:pt x="447" y="23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5" y="26"/>
                  </a:lnTo>
                  <a:lnTo>
                    <a:pt x="462" y="26"/>
                  </a:lnTo>
                  <a:lnTo>
                    <a:pt x="461" y="26"/>
                  </a:lnTo>
                  <a:lnTo>
                    <a:pt x="458" y="25"/>
                  </a:lnTo>
                  <a:lnTo>
                    <a:pt x="453" y="23"/>
                  </a:lnTo>
                  <a:lnTo>
                    <a:pt x="450" y="20"/>
                  </a:lnTo>
                  <a:lnTo>
                    <a:pt x="443" y="18"/>
                  </a:lnTo>
                  <a:lnTo>
                    <a:pt x="439" y="17"/>
                  </a:lnTo>
                  <a:lnTo>
                    <a:pt x="439" y="17"/>
                  </a:lnTo>
                  <a:lnTo>
                    <a:pt x="442" y="12"/>
                  </a:lnTo>
                  <a:lnTo>
                    <a:pt x="447" y="11"/>
                  </a:lnTo>
                  <a:lnTo>
                    <a:pt x="453" y="11"/>
                  </a:lnTo>
                  <a:lnTo>
                    <a:pt x="458" y="9"/>
                  </a:lnTo>
                  <a:lnTo>
                    <a:pt x="464" y="7"/>
                  </a:lnTo>
                  <a:lnTo>
                    <a:pt x="469" y="9"/>
                  </a:lnTo>
                  <a:lnTo>
                    <a:pt x="470" y="9"/>
                  </a:lnTo>
                  <a:lnTo>
                    <a:pt x="472" y="7"/>
                  </a:lnTo>
                  <a:lnTo>
                    <a:pt x="472" y="7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69" y="4"/>
                  </a:lnTo>
                  <a:lnTo>
                    <a:pt x="462" y="4"/>
                  </a:lnTo>
                  <a:lnTo>
                    <a:pt x="459" y="4"/>
                  </a:lnTo>
                  <a:lnTo>
                    <a:pt x="458" y="3"/>
                  </a:lnTo>
                  <a:lnTo>
                    <a:pt x="458" y="3"/>
                  </a:lnTo>
                  <a:lnTo>
                    <a:pt x="458" y="1"/>
                  </a:lnTo>
                  <a:lnTo>
                    <a:pt x="458" y="1"/>
                  </a:lnTo>
                  <a:lnTo>
                    <a:pt x="458" y="0"/>
                  </a:lnTo>
                  <a:lnTo>
                    <a:pt x="458" y="0"/>
                  </a:lnTo>
                  <a:lnTo>
                    <a:pt x="459" y="0"/>
                  </a:lnTo>
                  <a:lnTo>
                    <a:pt x="467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8" name="Freeform 315">
              <a:extLst>
                <a:ext uri="{FF2B5EF4-FFF2-40B4-BE49-F238E27FC236}">
                  <a16:creationId xmlns:a16="http://schemas.microsoft.com/office/drawing/2014/main" id="{E091A6FC-8191-4D09-9840-423D6654F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180327" y="1252336"/>
              <a:ext cx="859607" cy="446372"/>
            </a:xfrm>
            <a:custGeom>
              <a:avLst/>
              <a:gdLst>
                <a:gd name="T0" fmla="*/ 366 w 441"/>
                <a:gd name="T1" fmla="*/ 8 h 229"/>
                <a:gd name="T2" fmla="*/ 375 w 441"/>
                <a:gd name="T3" fmla="*/ 12 h 229"/>
                <a:gd name="T4" fmla="*/ 399 w 441"/>
                <a:gd name="T5" fmla="*/ 12 h 229"/>
                <a:gd name="T6" fmla="*/ 411 w 441"/>
                <a:gd name="T7" fmla="*/ 26 h 229"/>
                <a:gd name="T8" fmla="*/ 399 w 441"/>
                <a:gd name="T9" fmla="*/ 48 h 229"/>
                <a:gd name="T10" fmla="*/ 333 w 441"/>
                <a:gd name="T11" fmla="*/ 65 h 229"/>
                <a:gd name="T12" fmla="*/ 330 w 441"/>
                <a:gd name="T13" fmla="*/ 90 h 229"/>
                <a:gd name="T14" fmla="*/ 293 w 441"/>
                <a:gd name="T15" fmla="*/ 104 h 229"/>
                <a:gd name="T16" fmla="*/ 295 w 441"/>
                <a:gd name="T17" fmla="*/ 112 h 229"/>
                <a:gd name="T18" fmla="*/ 246 w 441"/>
                <a:gd name="T19" fmla="*/ 114 h 229"/>
                <a:gd name="T20" fmla="*/ 255 w 441"/>
                <a:gd name="T21" fmla="*/ 127 h 229"/>
                <a:gd name="T22" fmla="*/ 225 w 441"/>
                <a:gd name="T23" fmla="*/ 131 h 229"/>
                <a:gd name="T24" fmla="*/ 225 w 441"/>
                <a:gd name="T25" fmla="*/ 139 h 229"/>
                <a:gd name="T26" fmla="*/ 200 w 441"/>
                <a:gd name="T27" fmla="*/ 144 h 229"/>
                <a:gd name="T28" fmla="*/ 249 w 441"/>
                <a:gd name="T29" fmla="*/ 150 h 229"/>
                <a:gd name="T30" fmla="*/ 229 w 441"/>
                <a:gd name="T31" fmla="*/ 174 h 229"/>
                <a:gd name="T32" fmla="*/ 195 w 441"/>
                <a:gd name="T33" fmla="*/ 190 h 229"/>
                <a:gd name="T34" fmla="*/ 145 w 441"/>
                <a:gd name="T35" fmla="*/ 190 h 229"/>
                <a:gd name="T36" fmla="*/ 151 w 441"/>
                <a:gd name="T37" fmla="*/ 196 h 229"/>
                <a:gd name="T38" fmla="*/ 184 w 441"/>
                <a:gd name="T39" fmla="*/ 207 h 229"/>
                <a:gd name="T40" fmla="*/ 180 w 441"/>
                <a:gd name="T41" fmla="*/ 224 h 229"/>
                <a:gd name="T42" fmla="*/ 154 w 441"/>
                <a:gd name="T43" fmla="*/ 219 h 229"/>
                <a:gd name="T44" fmla="*/ 134 w 441"/>
                <a:gd name="T45" fmla="*/ 213 h 229"/>
                <a:gd name="T46" fmla="*/ 80 w 441"/>
                <a:gd name="T47" fmla="*/ 221 h 229"/>
                <a:gd name="T48" fmla="*/ 47 w 441"/>
                <a:gd name="T49" fmla="*/ 216 h 229"/>
                <a:gd name="T50" fmla="*/ 52 w 441"/>
                <a:gd name="T51" fmla="*/ 201 h 229"/>
                <a:gd name="T52" fmla="*/ 58 w 441"/>
                <a:gd name="T53" fmla="*/ 191 h 229"/>
                <a:gd name="T54" fmla="*/ 87 w 441"/>
                <a:gd name="T55" fmla="*/ 188 h 229"/>
                <a:gd name="T56" fmla="*/ 131 w 441"/>
                <a:gd name="T57" fmla="*/ 177 h 229"/>
                <a:gd name="T58" fmla="*/ 93 w 441"/>
                <a:gd name="T59" fmla="*/ 180 h 229"/>
                <a:gd name="T60" fmla="*/ 91 w 441"/>
                <a:gd name="T61" fmla="*/ 169 h 229"/>
                <a:gd name="T62" fmla="*/ 63 w 441"/>
                <a:gd name="T63" fmla="*/ 158 h 229"/>
                <a:gd name="T64" fmla="*/ 125 w 441"/>
                <a:gd name="T65" fmla="*/ 149 h 229"/>
                <a:gd name="T66" fmla="*/ 125 w 441"/>
                <a:gd name="T67" fmla="*/ 144 h 229"/>
                <a:gd name="T68" fmla="*/ 117 w 441"/>
                <a:gd name="T69" fmla="*/ 139 h 229"/>
                <a:gd name="T70" fmla="*/ 74 w 441"/>
                <a:gd name="T71" fmla="*/ 104 h 229"/>
                <a:gd name="T72" fmla="*/ 145 w 441"/>
                <a:gd name="T73" fmla="*/ 120 h 229"/>
                <a:gd name="T74" fmla="*/ 142 w 441"/>
                <a:gd name="T75" fmla="*/ 111 h 229"/>
                <a:gd name="T76" fmla="*/ 210 w 441"/>
                <a:gd name="T77" fmla="*/ 81 h 229"/>
                <a:gd name="T78" fmla="*/ 213 w 441"/>
                <a:gd name="T79" fmla="*/ 62 h 229"/>
                <a:gd name="T80" fmla="*/ 173 w 441"/>
                <a:gd name="T81" fmla="*/ 81 h 229"/>
                <a:gd name="T82" fmla="*/ 120 w 441"/>
                <a:gd name="T83" fmla="*/ 86 h 229"/>
                <a:gd name="T84" fmla="*/ 74 w 441"/>
                <a:gd name="T85" fmla="*/ 87 h 229"/>
                <a:gd name="T86" fmla="*/ 63 w 441"/>
                <a:gd name="T87" fmla="*/ 87 h 229"/>
                <a:gd name="T88" fmla="*/ 69 w 441"/>
                <a:gd name="T89" fmla="*/ 76 h 229"/>
                <a:gd name="T90" fmla="*/ 28 w 441"/>
                <a:gd name="T91" fmla="*/ 73 h 229"/>
                <a:gd name="T92" fmla="*/ 60 w 441"/>
                <a:gd name="T93" fmla="*/ 57 h 229"/>
                <a:gd name="T94" fmla="*/ 13 w 441"/>
                <a:gd name="T95" fmla="*/ 54 h 229"/>
                <a:gd name="T96" fmla="*/ 36 w 441"/>
                <a:gd name="T97" fmla="*/ 43 h 229"/>
                <a:gd name="T98" fmla="*/ 85 w 441"/>
                <a:gd name="T99" fmla="*/ 41 h 229"/>
                <a:gd name="T100" fmla="*/ 90 w 441"/>
                <a:gd name="T101" fmla="*/ 27 h 229"/>
                <a:gd name="T102" fmla="*/ 136 w 441"/>
                <a:gd name="T103" fmla="*/ 38 h 229"/>
                <a:gd name="T104" fmla="*/ 178 w 441"/>
                <a:gd name="T105" fmla="*/ 46 h 229"/>
                <a:gd name="T106" fmla="*/ 139 w 441"/>
                <a:gd name="T107" fmla="*/ 19 h 229"/>
                <a:gd name="T108" fmla="*/ 183 w 441"/>
                <a:gd name="T109" fmla="*/ 16 h 229"/>
                <a:gd name="T110" fmla="*/ 203 w 441"/>
                <a:gd name="T111" fmla="*/ 8 h 229"/>
                <a:gd name="T112" fmla="*/ 221 w 441"/>
                <a:gd name="T113" fmla="*/ 12 h 229"/>
                <a:gd name="T114" fmla="*/ 266 w 441"/>
                <a:gd name="T115" fmla="*/ 12 h 229"/>
                <a:gd name="T116" fmla="*/ 293 w 441"/>
                <a:gd name="T117" fmla="*/ 5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1" h="229">
                  <a:moveTo>
                    <a:pt x="314" y="0"/>
                  </a:moveTo>
                  <a:lnTo>
                    <a:pt x="315" y="0"/>
                  </a:lnTo>
                  <a:lnTo>
                    <a:pt x="317" y="2"/>
                  </a:lnTo>
                  <a:lnTo>
                    <a:pt x="320" y="4"/>
                  </a:lnTo>
                  <a:lnTo>
                    <a:pt x="322" y="5"/>
                  </a:lnTo>
                  <a:lnTo>
                    <a:pt x="333" y="5"/>
                  </a:lnTo>
                  <a:lnTo>
                    <a:pt x="337" y="5"/>
                  </a:lnTo>
                  <a:lnTo>
                    <a:pt x="341" y="7"/>
                  </a:lnTo>
                  <a:lnTo>
                    <a:pt x="344" y="7"/>
                  </a:lnTo>
                  <a:lnTo>
                    <a:pt x="348" y="7"/>
                  </a:lnTo>
                  <a:lnTo>
                    <a:pt x="352" y="7"/>
                  </a:lnTo>
                  <a:lnTo>
                    <a:pt x="363" y="7"/>
                  </a:lnTo>
                  <a:lnTo>
                    <a:pt x="366" y="8"/>
                  </a:lnTo>
                  <a:lnTo>
                    <a:pt x="366" y="8"/>
                  </a:lnTo>
                  <a:lnTo>
                    <a:pt x="363" y="10"/>
                  </a:lnTo>
                  <a:lnTo>
                    <a:pt x="359" y="12"/>
                  </a:lnTo>
                  <a:lnTo>
                    <a:pt x="337" y="16"/>
                  </a:lnTo>
                  <a:lnTo>
                    <a:pt x="336" y="18"/>
                  </a:lnTo>
                  <a:lnTo>
                    <a:pt x="341" y="18"/>
                  </a:lnTo>
                  <a:lnTo>
                    <a:pt x="347" y="18"/>
                  </a:lnTo>
                  <a:lnTo>
                    <a:pt x="352" y="18"/>
                  </a:lnTo>
                  <a:lnTo>
                    <a:pt x="358" y="16"/>
                  </a:lnTo>
                  <a:lnTo>
                    <a:pt x="359" y="15"/>
                  </a:lnTo>
                  <a:lnTo>
                    <a:pt x="363" y="15"/>
                  </a:lnTo>
                  <a:lnTo>
                    <a:pt x="371" y="12"/>
                  </a:lnTo>
                  <a:lnTo>
                    <a:pt x="375" y="12"/>
                  </a:lnTo>
                  <a:lnTo>
                    <a:pt x="378" y="12"/>
                  </a:lnTo>
                  <a:lnTo>
                    <a:pt x="380" y="13"/>
                  </a:lnTo>
                  <a:lnTo>
                    <a:pt x="382" y="13"/>
                  </a:lnTo>
                  <a:lnTo>
                    <a:pt x="383" y="12"/>
                  </a:lnTo>
                  <a:lnTo>
                    <a:pt x="383" y="10"/>
                  </a:lnTo>
                  <a:lnTo>
                    <a:pt x="385" y="10"/>
                  </a:lnTo>
                  <a:lnTo>
                    <a:pt x="386" y="8"/>
                  </a:lnTo>
                  <a:lnTo>
                    <a:pt x="388" y="8"/>
                  </a:lnTo>
                  <a:lnTo>
                    <a:pt x="389" y="10"/>
                  </a:lnTo>
                  <a:lnTo>
                    <a:pt x="391" y="12"/>
                  </a:lnTo>
                  <a:lnTo>
                    <a:pt x="393" y="13"/>
                  </a:lnTo>
                  <a:lnTo>
                    <a:pt x="394" y="13"/>
                  </a:lnTo>
                  <a:lnTo>
                    <a:pt x="399" y="12"/>
                  </a:lnTo>
                  <a:lnTo>
                    <a:pt x="400" y="12"/>
                  </a:lnTo>
                  <a:lnTo>
                    <a:pt x="405" y="12"/>
                  </a:lnTo>
                  <a:lnTo>
                    <a:pt x="408" y="13"/>
                  </a:lnTo>
                  <a:lnTo>
                    <a:pt x="408" y="13"/>
                  </a:lnTo>
                  <a:lnTo>
                    <a:pt x="407" y="15"/>
                  </a:lnTo>
                  <a:lnTo>
                    <a:pt x="407" y="15"/>
                  </a:lnTo>
                  <a:lnTo>
                    <a:pt x="405" y="16"/>
                  </a:lnTo>
                  <a:lnTo>
                    <a:pt x="407" y="16"/>
                  </a:lnTo>
                  <a:lnTo>
                    <a:pt x="410" y="18"/>
                  </a:lnTo>
                  <a:lnTo>
                    <a:pt x="413" y="21"/>
                  </a:lnTo>
                  <a:lnTo>
                    <a:pt x="413" y="23"/>
                  </a:lnTo>
                  <a:lnTo>
                    <a:pt x="411" y="24"/>
                  </a:lnTo>
                  <a:lnTo>
                    <a:pt x="411" y="26"/>
                  </a:lnTo>
                  <a:lnTo>
                    <a:pt x="423" y="23"/>
                  </a:lnTo>
                  <a:lnTo>
                    <a:pt x="434" y="24"/>
                  </a:lnTo>
                  <a:lnTo>
                    <a:pt x="437" y="24"/>
                  </a:lnTo>
                  <a:lnTo>
                    <a:pt x="438" y="26"/>
                  </a:lnTo>
                  <a:lnTo>
                    <a:pt x="440" y="27"/>
                  </a:lnTo>
                  <a:lnTo>
                    <a:pt x="441" y="29"/>
                  </a:lnTo>
                  <a:lnTo>
                    <a:pt x="440" y="30"/>
                  </a:lnTo>
                  <a:lnTo>
                    <a:pt x="435" y="35"/>
                  </a:lnTo>
                  <a:lnTo>
                    <a:pt x="430" y="37"/>
                  </a:lnTo>
                  <a:lnTo>
                    <a:pt x="427" y="40"/>
                  </a:lnTo>
                  <a:lnTo>
                    <a:pt x="423" y="41"/>
                  </a:lnTo>
                  <a:lnTo>
                    <a:pt x="407" y="46"/>
                  </a:lnTo>
                  <a:lnTo>
                    <a:pt x="399" y="48"/>
                  </a:lnTo>
                  <a:lnTo>
                    <a:pt x="394" y="49"/>
                  </a:lnTo>
                  <a:lnTo>
                    <a:pt x="393" y="51"/>
                  </a:lnTo>
                  <a:lnTo>
                    <a:pt x="383" y="49"/>
                  </a:lnTo>
                  <a:lnTo>
                    <a:pt x="380" y="51"/>
                  </a:lnTo>
                  <a:lnTo>
                    <a:pt x="378" y="52"/>
                  </a:lnTo>
                  <a:lnTo>
                    <a:pt x="375" y="54"/>
                  </a:lnTo>
                  <a:lnTo>
                    <a:pt x="372" y="54"/>
                  </a:lnTo>
                  <a:lnTo>
                    <a:pt x="363" y="54"/>
                  </a:lnTo>
                  <a:lnTo>
                    <a:pt x="361" y="56"/>
                  </a:lnTo>
                  <a:lnTo>
                    <a:pt x="359" y="57"/>
                  </a:lnTo>
                  <a:lnTo>
                    <a:pt x="359" y="59"/>
                  </a:lnTo>
                  <a:lnTo>
                    <a:pt x="358" y="59"/>
                  </a:lnTo>
                  <a:lnTo>
                    <a:pt x="333" y="65"/>
                  </a:lnTo>
                  <a:lnTo>
                    <a:pt x="333" y="67"/>
                  </a:lnTo>
                  <a:lnTo>
                    <a:pt x="334" y="67"/>
                  </a:lnTo>
                  <a:lnTo>
                    <a:pt x="337" y="67"/>
                  </a:lnTo>
                  <a:lnTo>
                    <a:pt x="375" y="59"/>
                  </a:lnTo>
                  <a:lnTo>
                    <a:pt x="383" y="59"/>
                  </a:lnTo>
                  <a:lnTo>
                    <a:pt x="389" y="59"/>
                  </a:lnTo>
                  <a:lnTo>
                    <a:pt x="388" y="60"/>
                  </a:lnTo>
                  <a:lnTo>
                    <a:pt x="378" y="65"/>
                  </a:lnTo>
                  <a:lnTo>
                    <a:pt x="367" y="70"/>
                  </a:lnTo>
                  <a:lnTo>
                    <a:pt x="361" y="75"/>
                  </a:lnTo>
                  <a:lnTo>
                    <a:pt x="345" y="81"/>
                  </a:lnTo>
                  <a:lnTo>
                    <a:pt x="334" y="87"/>
                  </a:lnTo>
                  <a:lnTo>
                    <a:pt x="330" y="90"/>
                  </a:lnTo>
                  <a:lnTo>
                    <a:pt x="323" y="95"/>
                  </a:lnTo>
                  <a:lnTo>
                    <a:pt x="320" y="97"/>
                  </a:lnTo>
                  <a:lnTo>
                    <a:pt x="318" y="97"/>
                  </a:lnTo>
                  <a:lnTo>
                    <a:pt x="315" y="97"/>
                  </a:lnTo>
                  <a:lnTo>
                    <a:pt x="312" y="97"/>
                  </a:lnTo>
                  <a:lnTo>
                    <a:pt x="307" y="93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11" y="100"/>
                  </a:lnTo>
                  <a:lnTo>
                    <a:pt x="311" y="101"/>
                  </a:lnTo>
                  <a:lnTo>
                    <a:pt x="298" y="103"/>
                  </a:lnTo>
                  <a:lnTo>
                    <a:pt x="293" y="104"/>
                  </a:lnTo>
                  <a:lnTo>
                    <a:pt x="290" y="104"/>
                  </a:lnTo>
                  <a:lnTo>
                    <a:pt x="289" y="104"/>
                  </a:lnTo>
                  <a:lnTo>
                    <a:pt x="285" y="104"/>
                  </a:lnTo>
                  <a:lnTo>
                    <a:pt x="284" y="104"/>
                  </a:lnTo>
                  <a:lnTo>
                    <a:pt x="284" y="106"/>
                  </a:lnTo>
                  <a:lnTo>
                    <a:pt x="285" y="106"/>
                  </a:lnTo>
                  <a:lnTo>
                    <a:pt x="290" y="106"/>
                  </a:lnTo>
                  <a:lnTo>
                    <a:pt x="301" y="104"/>
                  </a:lnTo>
                  <a:lnTo>
                    <a:pt x="303" y="104"/>
                  </a:lnTo>
                  <a:lnTo>
                    <a:pt x="306" y="106"/>
                  </a:lnTo>
                  <a:lnTo>
                    <a:pt x="306" y="106"/>
                  </a:lnTo>
                  <a:lnTo>
                    <a:pt x="303" y="109"/>
                  </a:lnTo>
                  <a:lnTo>
                    <a:pt x="295" y="112"/>
                  </a:lnTo>
                  <a:lnTo>
                    <a:pt x="295" y="112"/>
                  </a:lnTo>
                  <a:lnTo>
                    <a:pt x="298" y="114"/>
                  </a:lnTo>
                  <a:lnTo>
                    <a:pt x="298" y="114"/>
                  </a:lnTo>
                  <a:lnTo>
                    <a:pt x="295" y="117"/>
                  </a:lnTo>
                  <a:lnTo>
                    <a:pt x="293" y="117"/>
                  </a:lnTo>
                  <a:lnTo>
                    <a:pt x="285" y="119"/>
                  </a:lnTo>
                  <a:lnTo>
                    <a:pt x="282" y="120"/>
                  </a:lnTo>
                  <a:lnTo>
                    <a:pt x="279" y="119"/>
                  </a:lnTo>
                  <a:lnTo>
                    <a:pt x="263" y="115"/>
                  </a:lnTo>
                  <a:lnTo>
                    <a:pt x="259" y="114"/>
                  </a:lnTo>
                  <a:lnTo>
                    <a:pt x="254" y="112"/>
                  </a:lnTo>
                  <a:lnTo>
                    <a:pt x="251" y="114"/>
                  </a:lnTo>
                  <a:lnTo>
                    <a:pt x="246" y="114"/>
                  </a:lnTo>
                  <a:lnTo>
                    <a:pt x="248" y="115"/>
                  </a:lnTo>
                  <a:lnTo>
                    <a:pt x="255" y="117"/>
                  </a:lnTo>
                  <a:lnTo>
                    <a:pt x="262" y="117"/>
                  </a:lnTo>
                  <a:lnTo>
                    <a:pt x="263" y="117"/>
                  </a:lnTo>
                  <a:lnTo>
                    <a:pt x="265" y="119"/>
                  </a:lnTo>
                  <a:lnTo>
                    <a:pt x="266" y="120"/>
                  </a:lnTo>
                  <a:lnTo>
                    <a:pt x="268" y="122"/>
                  </a:lnTo>
                  <a:lnTo>
                    <a:pt x="266" y="123"/>
                  </a:lnTo>
                  <a:lnTo>
                    <a:pt x="266" y="125"/>
                  </a:lnTo>
                  <a:lnTo>
                    <a:pt x="265" y="125"/>
                  </a:lnTo>
                  <a:lnTo>
                    <a:pt x="263" y="125"/>
                  </a:lnTo>
                  <a:lnTo>
                    <a:pt x="259" y="125"/>
                  </a:lnTo>
                  <a:lnTo>
                    <a:pt x="255" y="127"/>
                  </a:lnTo>
                  <a:lnTo>
                    <a:pt x="254" y="127"/>
                  </a:lnTo>
                  <a:lnTo>
                    <a:pt x="251" y="127"/>
                  </a:lnTo>
                  <a:lnTo>
                    <a:pt x="244" y="127"/>
                  </a:lnTo>
                  <a:lnTo>
                    <a:pt x="238" y="128"/>
                  </a:lnTo>
                  <a:lnTo>
                    <a:pt x="235" y="128"/>
                  </a:lnTo>
                  <a:lnTo>
                    <a:pt x="230" y="128"/>
                  </a:lnTo>
                  <a:lnTo>
                    <a:pt x="225" y="127"/>
                  </a:lnTo>
                  <a:lnTo>
                    <a:pt x="222" y="125"/>
                  </a:lnTo>
                  <a:lnTo>
                    <a:pt x="214" y="125"/>
                  </a:lnTo>
                  <a:lnTo>
                    <a:pt x="214" y="127"/>
                  </a:lnTo>
                  <a:lnTo>
                    <a:pt x="218" y="127"/>
                  </a:lnTo>
                  <a:lnTo>
                    <a:pt x="222" y="128"/>
                  </a:lnTo>
                  <a:lnTo>
                    <a:pt x="225" y="131"/>
                  </a:lnTo>
                  <a:lnTo>
                    <a:pt x="229" y="131"/>
                  </a:lnTo>
                  <a:lnTo>
                    <a:pt x="233" y="134"/>
                  </a:lnTo>
                  <a:lnTo>
                    <a:pt x="236" y="134"/>
                  </a:lnTo>
                  <a:lnTo>
                    <a:pt x="240" y="134"/>
                  </a:lnTo>
                  <a:lnTo>
                    <a:pt x="246" y="134"/>
                  </a:lnTo>
                  <a:lnTo>
                    <a:pt x="249" y="134"/>
                  </a:lnTo>
                  <a:lnTo>
                    <a:pt x="249" y="141"/>
                  </a:lnTo>
                  <a:lnTo>
                    <a:pt x="248" y="141"/>
                  </a:lnTo>
                  <a:lnTo>
                    <a:pt x="238" y="141"/>
                  </a:lnTo>
                  <a:lnTo>
                    <a:pt x="235" y="139"/>
                  </a:lnTo>
                  <a:lnTo>
                    <a:pt x="232" y="139"/>
                  </a:lnTo>
                  <a:lnTo>
                    <a:pt x="229" y="138"/>
                  </a:lnTo>
                  <a:lnTo>
                    <a:pt x="225" y="139"/>
                  </a:lnTo>
                  <a:lnTo>
                    <a:pt x="222" y="139"/>
                  </a:lnTo>
                  <a:lnTo>
                    <a:pt x="219" y="139"/>
                  </a:lnTo>
                  <a:lnTo>
                    <a:pt x="216" y="139"/>
                  </a:lnTo>
                  <a:lnTo>
                    <a:pt x="207" y="139"/>
                  </a:lnTo>
                  <a:lnTo>
                    <a:pt x="202" y="139"/>
                  </a:lnTo>
                  <a:lnTo>
                    <a:pt x="199" y="139"/>
                  </a:lnTo>
                  <a:lnTo>
                    <a:pt x="194" y="139"/>
                  </a:lnTo>
                  <a:lnTo>
                    <a:pt x="189" y="139"/>
                  </a:lnTo>
                  <a:lnTo>
                    <a:pt x="191" y="141"/>
                  </a:lnTo>
                  <a:lnTo>
                    <a:pt x="192" y="141"/>
                  </a:lnTo>
                  <a:lnTo>
                    <a:pt x="195" y="141"/>
                  </a:lnTo>
                  <a:lnTo>
                    <a:pt x="197" y="142"/>
                  </a:lnTo>
                  <a:lnTo>
                    <a:pt x="200" y="144"/>
                  </a:lnTo>
                  <a:lnTo>
                    <a:pt x="202" y="144"/>
                  </a:lnTo>
                  <a:lnTo>
                    <a:pt x="205" y="142"/>
                  </a:lnTo>
                  <a:lnTo>
                    <a:pt x="214" y="141"/>
                  </a:lnTo>
                  <a:lnTo>
                    <a:pt x="219" y="141"/>
                  </a:lnTo>
                  <a:lnTo>
                    <a:pt x="224" y="142"/>
                  </a:lnTo>
                  <a:lnTo>
                    <a:pt x="225" y="142"/>
                  </a:lnTo>
                  <a:lnTo>
                    <a:pt x="227" y="142"/>
                  </a:lnTo>
                  <a:lnTo>
                    <a:pt x="230" y="145"/>
                  </a:lnTo>
                  <a:lnTo>
                    <a:pt x="236" y="145"/>
                  </a:lnTo>
                  <a:lnTo>
                    <a:pt x="240" y="147"/>
                  </a:lnTo>
                  <a:lnTo>
                    <a:pt x="248" y="150"/>
                  </a:lnTo>
                  <a:lnTo>
                    <a:pt x="249" y="150"/>
                  </a:lnTo>
                  <a:lnTo>
                    <a:pt x="249" y="150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43" y="156"/>
                  </a:lnTo>
                  <a:lnTo>
                    <a:pt x="236" y="156"/>
                  </a:lnTo>
                  <a:lnTo>
                    <a:pt x="227" y="156"/>
                  </a:lnTo>
                  <a:lnTo>
                    <a:pt x="222" y="156"/>
                  </a:lnTo>
                  <a:lnTo>
                    <a:pt x="221" y="158"/>
                  </a:lnTo>
                  <a:lnTo>
                    <a:pt x="225" y="158"/>
                  </a:lnTo>
                  <a:lnTo>
                    <a:pt x="235" y="161"/>
                  </a:lnTo>
                  <a:lnTo>
                    <a:pt x="238" y="163"/>
                  </a:lnTo>
                  <a:lnTo>
                    <a:pt x="238" y="163"/>
                  </a:lnTo>
                  <a:lnTo>
                    <a:pt x="233" y="166"/>
                  </a:lnTo>
                  <a:lnTo>
                    <a:pt x="229" y="174"/>
                  </a:lnTo>
                  <a:lnTo>
                    <a:pt x="227" y="174"/>
                  </a:lnTo>
                  <a:lnTo>
                    <a:pt x="225" y="174"/>
                  </a:lnTo>
                  <a:lnTo>
                    <a:pt x="222" y="174"/>
                  </a:lnTo>
                  <a:lnTo>
                    <a:pt x="218" y="175"/>
                  </a:lnTo>
                  <a:lnTo>
                    <a:pt x="213" y="175"/>
                  </a:lnTo>
                  <a:lnTo>
                    <a:pt x="207" y="175"/>
                  </a:lnTo>
                  <a:lnTo>
                    <a:pt x="199" y="175"/>
                  </a:lnTo>
                  <a:lnTo>
                    <a:pt x="197" y="177"/>
                  </a:lnTo>
                  <a:lnTo>
                    <a:pt x="197" y="179"/>
                  </a:lnTo>
                  <a:lnTo>
                    <a:pt x="197" y="182"/>
                  </a:lnTo>
                  <a:lnTo>
                    <a:pt x="197" y="185"/>
                  </a:lnTo>
                  <a:lnTo>
                    <a:pt x="197" y="188"/>
                  </a:lnTo>
                  <a:lnTo>
                    <a:pt x="195" y="190"/>
                  </a:lnTo>
                  <a:lnTo>
                    <a:pt x="194" y="191"/>
                  </a:lnTo>
                  <a:lnTo>
                    <a:pt x="191" y="193"/>
                  </a:lnTo>
                  <a:lnTo>
                    <a:pt x="188" y="194"/>
                  </a:lnTo>
                  <a:lnTo>
                    <a:pt x="186" y="194"/>
                  </a:lnTo>
                  <a:lnTo>
                    <a:pt x="181" y="194"/>
                  </a:lnTo>
                  <a:lnTo>
                    <a:pt x="170" y="196"/>
                  </a:lnTo>
                  <a:lnTo>
                    <a:pt x="166" y="196"/>
                  </a:lnTo>
                  <a:lnTo>
                    <a:pt x="161" y="194"/>
                  </a:lnTo>
                  <a:lnTo>
                    <a:pt x="156" y="193"/>
                  </a:lnTo>
                  <a:lnTo>
                    <a:pt x="150" y="190"/>
                  </a:lnTo>
                  <a:lnTo>
                    <a:pt x="147" y="188"/>
                  </a:lnTo>
                  <a:lnTo>
                    <a:pt x="145" y="188"/>
                  </a:lnTo>
                  <a:lnTo>
                    <a:pt x="145" y="190"/>
                  </a:lnTo>
                  <a:lnTo>
                    <a:pt x="148" y="191"/>
                  </a:lnTo>
                  <a:lnTo>
                    <a:pt x="150" y="193"/>
                  </a:lnTo>
                  <a:lnTo>
                    <a:pt x="151" y="193"/>
                  </a:lnTo>
                  <a:lnTo>
                    <a:pt x="150" y="194"/>
                  </a:lnTo>
                  <a:lnTo>
                    <a:pt x="147" y="194"/>
                  </a:lnTo>
                  <a:lnTo>
                    <a:pt x="143" y="196"/>
                  </a:lnTo>
                  <a:lnTo>
                    <a:pt x="140" y="196"/>
                  </a:lnTo>
                  <a:lnTo>
                    <a:pt x="139" y="196"/>
                  </a:lnTo>
                  <a:lnTo>
                    <a:pt x="140" y="197"/>
                  </a:lnTo>
                  <a:lnTo>
                    <a:pt x="143" y="197"/>
                  </a:lnTo>
                  <a:lnTo>
                    <a:pt x="143" y="197"/>
                  </a:lnTo>
                  <a:lnTo>
                    <a:pt x="147" y="197"/>
                  </a:lnTo>
                  <a:lnTo>
                    <a:pt x="151" y="196"/>
                  </a:lnTo>
                  <a:lnTo>
                    <a:pt x="153" y="196"/>
                  </a:lnTo>
                  <a:lnTo>
                    <a:pt x="158" y="196"/>
                  </a:lnTo>
                  <a:lnTo>
                    <a:pt x="159" y="197"/>
                  </a:lnTo>
                  <a:lnTo>
                    <a:pt x="166" y="199"/>
                  </a:lnTo>
                  <a:lnTo>
                    <a:pt x="166" y="201"/>
                  </a:lnTo>
                  <a:lnTo>
                    <a:pt x="170" y="199"/>
                  </a:lnTo>
                  <a:lnTo>
                    <a:pt x="177" y="199"/>
                  </a:lnTo>
                  <a:lnTo>
                    <a:pt x="178" y="199"/>
                  </a:lnTo>
                  <a:lnTo>
                    <a:pt x="180" y="202"/>
                  </a:lnTo>
                  <a:lnTo>
                    <a:pt x="180" y="204"/>
                  </a:lnTo>
                  <a:lnTo>
                    <a:pt x="180" y="205"/>
                  </a:lnTo>
                  <a:lnTo>
                    <a:pt x="181" y="207"/>
                  </a:lnTo>
                  <a:lnTo>
                    <a:pt x="184" y="207"/>
                  </a:lnTo>
                  <a:lnTo>
                    <a:pt x="186" y="208"/>
                  </a:lnTo>
                  <a:lnTo>
                    <a:pt x="189" y="207"/>
                  </a:lnTo>
                  <a:lnTo>
                    <a:pt x="192" y="205"/>
                  </a:lnTo>
                  <a:lnTo>
                    <a:pt x="192" y="205"/>
                  </a:lnTo>
                  <a:lnTo>
                    <a:pt x="194" y="205"/>
                  </a:lnTo>
                  <a:lnTo>
                    <a:pt x="195" y="207"/>
                  </a:lnTo>
                  <a:lnTo>
                    <a:pt x="199" y="208"/>
                  </a:lnTo>
                  <a:lnTo>
                    <a:pt x="199" y="212"/>
                  </a:lnTo>
                  <a:lnTo>
                    <a:pt x="197" y="215"/>
                  </a:lnTo>
                  <a:lnTo>
                    <a:pt x="194" y="218"/>
                  </a:lnTo>
                  <a:lnTo>
                    <a:pt x="184" y="221"/>
                  </a:lnTo>
                  <a:lnTo>
                    <a:pt x="181" y="223"/>
                  </a:lnTo>
                  <a:lnTo>
                    <a:pt x="180" y="224"/>
                  </a:lnTo>
                  <a:lnTo>
                    <a:pt x="177" y="226"/>
                  </a:lnTo>
                  <a:lnTo>
                    <a:pt x="170" y="227"/>
                  </a:lnTo>
                  <a:lnTo>
                    <a:pt x="167" y="227"/>
                  </a:lnTo>
                  <a:lnTo>
                    <a:pt x="159" y="229"/>
                  </a:lnTo>
                  <a:lnTo>
                    <a:pt x="158" y="229"/>
                  </a:lnTo>
                  <a:lnTo>
                    <a:pt x="156" y="229"/>
                  </a:lnTo>
                  <a:lnTo>
                    <a:pt x="154" y="227"/>
                  </a:lnTo>
                  <a:lnTo>
                    <a:pt x="156" y="226"/>
                  </a:lnTo>
                  <a:lnTo>
                    <a:pt x="156" y="224"/>
                  </a:lnTo>
                  <a:lnTo>
                    <a:pt x="158" y="224"/>
                  </a:lnTo>
                  <a:lnTo>
                    <a:pt x="158" y="223"/>
                  </a:lnTo>
                  <a:lnTo>
                    <a:pt x="154" y="221"/>
                  </a:lnTo>
                  <a:lnTo>
                    <a:pt x="154" y="219"/>
                  </a:lnTo>
                  <a:lnTo>
                    <a:pt x="153" y="219"/>
                  </a:lnTo>
                  <a:lnTo>
                    <a:pt x="150" y="219"/>
                  </a:lnTo>
                  <a:lnTo>
                    <a:pt x="148" y="219"/>
                  </a:lnTo>
                  <a:lnTo>
                    <a:pt x="147" y="219"/>
                  </a:lnTo>
                  <a:lnTo>
                    <a:pt x="145" y="219"/>
                  </a:lnTo>
                  <a:lnTo>
                    <a:pt x="143" y="219"/>
                  </a:lnTo>
                  <a:lnTo>
                    <a:pt x="140" y="216"/>
                  </a:lnTo>
                  <a:lnTo>
                    <a:pt x="139" y="215"/>
                  </a:lnTo>
                  <a:lnTo>
                    <a:pt x="137" y="215"/>
                  </a:lnTo>
                  <a:lnTo>
                    <a:pt x="136" y="215"/>
                  </a:lnTo>
                  <a:lnTo>
                    <a:pt x="134" y="213"/>
                  </a:lnTo>
                  <a:lnTo>
                    <a:pt x="132" y="213"/>
                  </a:lnTo>
                  <a:lnTo>
                    <a:pt x="134" y="213"/>
                  </a:lnTo>
                  <a:lnTo>
                    <a:pt x="136" y="215"/>
                  </a:lnTo>
                  <a:lnTo>
                    <a:pt x="137" y="218"/>
                  </a:lnTo>
                  <a:lnTo>
                    <a:pt x="137" y="219"/>
                  </a:lnTo>
                  <a:lnTo>
                    <a:pt x="137" y="221"/>
                  </a:lnTo>
                  <a:lnTo>
                    <a:pt x="120" y="221"/>
                  </a:lnTo>
                  <a:lnTo>
                    <a:pt x="113" y="221"/>
                  </a:lnTo>
                  <a:lnTo>
                    <a:pt x="112" y="219"/>
                  </a:lnTo>
                  <a:lnTo>
                    <a:pt x="109" y="215"/>
                  </a:lnTo>
                  <a:lnTo>
                    <a:pt x="107" y="224"/>
                  </a:lnTo>
                  <a:lnTo>
                    <a:pt x="95" y="226"/>
                  </a:lnTo>
                  <a:lnTo>
                    <a:pt x="91" y="226"/>
                  </a:lnTo>
                  <a:lnTo>
                    <a:pt x="87" y="224"/>
                  </a:lnTo>
                  <a:lnTo>
                    <a:pt x="80" y="221"/>
                  </a:lnTo>
                  <a:lnTo>
                    <a:pt x="79" y="219"/>
                  </a:lnTo>
                  <a:lnTo>
                    <a:pt x="77" y="218"/>
                  </a:lnTo>
                  <a:lnTo>
                    <a:pt x="77" y="216"/>
                  </a:lnTo>
                  <a:lnTo>
                    <a:pt x="76" y="216"/>
                  </a:lnTo>
                  <a:lnTo>
                    <a:pt x="74" y="219"/>
                  </a:lnTo>
                  <a:lnTo>
                    <a:pt x="72" y="223"/>
                  </a:lnTo>
                  <a:lnTo>
                    <a:pt x="68" y="223"/>
                  </a:lnTo>
                  <a:lnTo>
                    <a:pt x="63" y="221"/>
                  </a:lnTo>
                  <a:lnTo>
                    <a:pt x="61" y="216"/>
                  </a:lnTo>
                  <a:lnTo>
                    <a:pt x="61" y="223"/>
                  </a:lnTo>
                  <a:lnTo>
                    <a:pt x="52" y="223"/>
                  </a:lnTo>
                  <a:lnTo>
                    <a:pt x="47" y="223"/>
                  </a:lnTo>
                  <a:lnTo>
                    <a:pt x="47" y="216"/>
                  </a:lnTo>
                  <a:lnTo>
                    <a:pt x="46" y="212"/>
                  </a:lnTo>
                  <a:lnTo>
                    <a:pt x="44" y="215"/>
                  </a:lnTo>
                  <a:lnTo>
                    <a:pt x="46" y="218"/>
                  </a:lnTo>
                  <a:lnTo>
                    <a:pt x="46" y="223"/>
                  </a:lnTo>
                  <a:lnTo>
                    <a:pt x="43" y="221"/>
                  </a:lnTo>
                  <a:lnTo>
                    <a:pt x="33" y="221"/>
                  </a:lnTo>
                  <a:lnTo>
                    <a:pt x="31" y="219"/>
                  </a:lnTo>
                  <a:lnTo>
                    <a:pt x="31" y="215"/>
                  </a:lnTo>
                  <a:lnTo>
                    <a:pt x="31" y="210"/>
                  </a:lnTo>
                  <a:lnTo>
                    <a:pt x="43" y="205"/>
                  </a:lnTo>
                  <a:lnTo>
                    <a:pt x="46" y="202"/>
                  </a:lnTo>
                  <a:lnTo>
                    <a:pt x="47" y="201"/>
                  </a:lnTo>
                  <a:lnTo>
                    <a:pt x="52" y="201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8" y="199"/>
                  </a:lnTo>
                  <a:lnTo>
                    <a:pt x="71" y="199"/>
                  </a:lnTo>
                  <a:lnTo>
                    <a:pt x="71" y="199"/>
                  </a:lnTo>
                  <a:lnTo>
                    <a:pt x="69" y="199"/>
                  </a:lnTo>
                  <a:lnTo>
                    <a:pt x="66" y="194"/>
                  </a:lnTo>
                  <a:lnTo>
                    <a:pt x="66" y="194"/>
                  </a:lnTo>
                  <a:lnTo>
                    <a:pt x="65" y="194"/>
                  </a:lnTo>
                  <a:lnTo>
                    <a:pt x="61" y="194"/>
                  </a:lnTo>
                  <a:lnTo>
                    <a:pt x="60" y="193"/>
                  </a:lnTo>
                  <a:lnTo>
                    <a:pt x="58" y="191"/>
                  </a:lnTo>
                  <a:lnTo>
                    <a:pt x="57" y="190"/>
                  </a:lnTo>
                  <a:lnTo>
                    <a:pt x="55" y="186"/>
                  </a:lnTo>
                  <a:lnTo>
                    <a:pt x="52" y="182"/>
                  </a:lnTo>
                  <a:lnTo>
                    <a:pt x="54" y="180"/>
                  </a:lnTo>
                  <a:lnTo>
                    <a:pt x="57" y="179"/>
                  </a:lnTo>
                  <a:lnTo>
                    <a:pt x="61" y="177"/>
                  </a:lnTo>
                  <a:lnTo>
                    <a:pt x="65" y="177"/>
                  </a:lnTo>
                  <a:lnTo>
                    <a:pt x="68" y="177"/>
                  </a:lnTo>
                  <a:lnTo>
                    <a:pt x="71" y="179"/>
                  </a:lnTo>
                  <a:lnTo>
                    <a:pt x="77" y="180"/>
                  </a:lnTo>
                  <a:lnTo>
                    <a:pt x="80" y="182"/>
                  </a:lnTo>
                  <a:lnTo>
                    <a:pt x="84" y="185"/>
                  </a:lnTo>
                  <a:lnTo>
                    <a:pt x="87" y="188"/>
                  </a:lnTo>
                  <a:lnTo>
                    <a:pt x="88" y="190"/>
                  </a:lnTo>
                  <a:lnTo>
                    <a:pt x="98" y="193"/>
                  </a:lnTo>
                  <a:lnTo>
                    <a:pt x="101" y="193"/>
                  </a:lnTo>
                  <a:lnTo>
                    <a:pt x="104" y="193"/>
                  </a:lnTo>
                  <a:lnTo>
                    <a:pt x="112" y="193"/>
                  </a:lnTo>
                  <a:lnTo>
                    <a:pt x="115" y="191"/>
                  </a:lnTo>
                  <a:lnTo>
                    <a:pt x="117" y="191"/>
                  </a:lnTo>
                  <a:lnTo>
                    <a:pt x="118" y="190"/>
                  </a:lnTo>
                  <a:lnTo>
                    <a:pt x="120" y="188"/>
                  </a:lnTo>
                  <a:lnTo>
                    <a:pt x="123" y="186"/>
                  </a:lnTo>
                  <a:lnTo>
                    <a:pt x="128" y="182"/>
                  </a:lnTo>
                  <a:lnTo>
                    <a:pt x="131" y="179"/>
                  </a:lnTo>
                  <a:lnTo>
                    <a:pt x="131" y="177"/>
                  </a:lnTo>
                  <a:lnTo>
                    <a:pt x="131" y="175"/>
                  </a:lnTo>
                  <a:lnTo>
                    <a:pt x="132" y="174"/>
                  </a:lnTo>
                  <a:lnTo>
                    <a:pt x="131" y="175"/>
                  </a:lnTo>
                  <a:lnTo>
                    <a:pt x="121" y="183"/>
                  </a:lnTo>
                  <a:lnTo>
                    <a:pt x="120" y="185"/>
                  </a:lnTo>
                  <a:lnTo>
                    <a:pt x="115" y="188"/>
                  </a:lnTo>
                  <a:lnTo>
                    <a:pt x="112" y="188"/>
                  </a:lnTo>
                  <a:lnTo>
                    <a:pt x="109" y="188"/>
                  </a:lnTo>
                  <a:lnTo>
                    <a:pt x="104" y="186"/>
                  </a:lnTo>
                  <a:lnTo>
                    <a:pt x="99" y="190"/>
                  </a:lnTo>
                  <a:lnTo>
                    <a:pt x="96" y="188"/>
                  </a:lnTo>
                  <a:lnTo>
                    <a:pt x="93" y="188"/>
                  </a:lnTo>
                  <a:lnTo>
                    <a:pt x="93" y="180"/>
                  </a:lnTo>
                  <a:lnTo>
                    <a:pt x="90" y="175"/>
                  </a:lnTo>
                  <a:lnTo>
                    <a:pt x="93" y="174"/>
                  </a:lnTo>
                  <a:lnTo>
                    <a:pt x="96" y="172"/>
                  </a:lnTo>
                  <a:lnTo>
                    <a:pt x="102" y="167"/>
                  </a:lnTo>
                  <a:lnTo>
                    <a:pt x="104" y="167"/>
                  </a:lnTo>
                  <a:lnTo>
                    <a:pt x="109" y="167"/>
                  </a:lnTo>
                  <a:lnTo>
                    <a:pt x="106" y="167"/>
                  </a:lnTo>
                  <a:lnTo>
                    <a:pt x="104" y="166"/>
                  </a:lnTo>
                  <a:lnTo>
                    <a:pt x="98" y="166"/>
                  </a:lnTo>
                  <a:lnTo>
                    <a:pt x="101" y="156"/>
                  </a:lnTo>
                  <a:lnTo>
                    <a:pt x="96" y="164"/>
                  </a:lnTo>
                  <a:lnTo>
                    <a:pt x="93" y="167"/>
                  </a:lnTo>
                  <a:lnTo>
                    <a:pt x="91" y="169"/>
                  </a:lnTo>
                  <a:lnTo>
                    <a:pt x="88" y="171"/>
                  </a:lnTo>
                  <a:lnTo>
                    <a:pt x="79" y="171"/>
                  </a:lnTo>
                  <a:lnTo>
                    <a:pt x="82" y="167"/>
                  </a:lnTo>
                  <a:lnTo>
                    <a:pt x="84" y="163"/>
                  </a:lnTo>
                  <a:lnTo>
                    <a:pt x="82" y="164"/>
                  </a:lnTo>
                  <a:lnTo>
                    <a:pt x="76" y="167"/>
                  </a:lnTo>
                  <a:lnTo>
                    <a:pt x="72" y="169"/>
                  </a:lnTo>
                  <a:lnTo>
                    <a:pt x="69" y="169"/>
                  </a:lnTo>
                  <a:lnTo>
                    <a:pt x="63" y="169"/>
                  </a:lnTo>
                  <a:lnTo>
                    <a:pt x="60" y="167"/>
                  </a:lnTo>
                  <a:lnTo>
                    <a:pt x="61" y="164"/>
                  </a:lnTo>
                  <a:lnTo>
                    <a:pt x="61" y="160"/>
                  </a:lnTo>
                  <a:lnTo>
                    <a:pt x="63" y="158"/>
                  </a:lnTo>
                  <a:lnTo>
                    <a:pt x="66" y="156"/>
                  </a:lnTo>
                  <a:lnTo>
                    <a:pt x="69" y="152"/>
                  </a:lnTo>
                  <a:lnTo>
                    <a:pt x="71" y="149"/>
                  </a:lnTo>
                  <a:lnTo>
                    <a:pt x="79" y="147"/>
                  </a:lnTo>
                  <a:lnTo>
                    <a:pt x="87" y="147"/>
                  </a:lnTo>
                  <a:lnTo>
                    <a:pt x="93" y="145"/>
                  </a:lnTo>
                  <a:lnTo>
                    <a:pt x="98" y="144"/>
                  </a:lnTo>
                  <a:lnTo>
                    <a:pt x="99" y="145"/>
                  </a:lnTo>
                  <a:lnTo>
                    <a:pt x="113" y="147"/>
                  </a:lnTo>
                  <a:lnTo>
                    <a:pt x="118" y="149"/>
                  </a:lnTo>
                  <a:lnTo>
                    <a:pt x="120" y="149"/>
                  </a:lnTo>
                  <a:lnTo>
                    <a:pt x="121" y="149"/>
                  </a:lnTo>
                  <a:lnTo>
                    <a:pt x="125" y="149"/>
                  </a:lnTo>
                  <a:lnTo>
                    <a:pt x="126" y="147"/>
                  </a:lnTo>
                  <a:lnTo>
                    <a:pt x="134" y="147"/>
                  </a:lnTo>
                  <a:lnTo>
                    <a:pt x="136" y="147"/>
                  </a:lnTo>
                  <a:lnTo>
                    <a:pt x="139" y="145"/>
                  </a:lnTo>
                  <a:lnTo>
                    <a:pt x="140" y="145"/>
                  </a:lnTo>
                  <a:lnTo>
                    <a:pt x="143" y="144"/>
                  </a:lnTo>
                  <a:lnTo>
                    <a:pt x="143" y="142"/>
                  </a:lnTo>
                  <a:lnTo>
                    <a:pt x="142" y="142"/>
                  </a:lnTo>
                  <a:lnTo>
                    <a:pt x="140" y="142"/>
                  </a:lnTo>
                  <a:lnTo>
                    <a:pt x="137" y="144"/>
                  </a:lnTo>
                  <a:lnTo>
                    <a:pt x="134" y="145"/>
                  </a:lnTo>
                  <a:lnTo>
                    <a:pt x="131" y="145"/>
                  </a:lnTo>
                  <a:lnTo>
                    <a:pt x="125" y="144"/>
                  </a:lnTo>
                  <a:lnTo>
                    <a:pt x="115" y="144"/>
                  </a:lnTo>
                  <a:lnTo>
                    <a:pt x="109" y="142"/>
                  </a:lnTo>
                  <a:lnTo>
                    <a:pt x="107" y="142"/>
                  </a:lnTo>
                  <a:lnTo>
                    <a:pt x="106" y="142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6" y="138"/>
                  </a:lnTo>
                  <a:lnTo>
                    <a:pt x="107" y="138"/>
                  </a:lnTo>
                  <a:lnTo>
                    <a:pt x="110" y="139"/>
                  </a:lnTo>
                  <a:lnTo>
                    <a:pt x="113" y="139"/>
                  </a:lnTo>
                  <a:lnTo>
                    <a:pt x="118" y="141"/>
                  </a:lnTo>
                  <a:lnTo>
                    <a:pt x="117" y="139"/>
                  </a:lnTo>
                  <a:lnTo>
                    <a:pt x="112" y="136"/>
                  </a:lnTo>
                  <a:lnTo>
                    <a:pt x="109" y="134"/>
                  </a:lnTo>
                  <a:lnTo>
                    <a:pt x="106" y="131"/>
                  </a:lnTo>
                  <a:lnTo>
                    <a:pt x="104" y="130"/>
                  </a:lnTo>
                  <a:lnTo>
                    <a:pt x="99" y="125"/>
                  </a:lnTo>
                  <a:lnTo>
                    <a:pt x="96" y="122"/>
                  </a:lnTo>
                  <a:lnTo>
                    <a:pt x="93" y="120"/>
                  </a:lnTo>
                  <a:lnTo>
                    <a:pt x="90" y="119"/>
                  </a:lnTo>
                  <a:lnTo>
                    <a:pt x="82" y="119"/>
                  </a:lnTo>
                  <a:lnTo>
                    <a:pt x="80" y="117"/>
                  </a:lnTo>
                  <a:lnTo>
                    <a:pt x="77" y="114"/>
                  </a:lnTo>
                  <a:lnTo>
                    <a:pt x="76" y="109"/>
                  </a:lnTo>
                  <a:lnTo>
                    <a:pt x="74" y="104"/>
                  </a:lnTo>
                  <a:lnTo>
                    <a:pt x="76" y="101"/>
                  </a:lnTo>
                  <a:lnTo>
                    <a:pt x="79" y="98"/>
                  </a:lnTo>
                  <a:lnTo>
                    <a:pt x="95" y="100"/>
                  </a:lnTo>
                  <a:lnTo>
                    <a:pt x="102" y="100"/>
                  </a:lnTo>
                  <a:lnTo>
                    <a:pt x="110" y="100"/>
                  </a:lnTo>
                  <a:lnTo>
                    <a:pt x="115" y="101"/>
                  </a:lnTo>
                  <a:lnTo>
                    <a:pt x="121" y="104"/>
                  </a:lnTo>
                  <a:lnTo>
                    <a:pt x="126" y="108"/>
                  </a:lnTo>
                  <a:lnTo>
                    <a:pt x="131" y="109"/>
                  </a:lnTo>
                  <a:lnTo>
                    <a:pt x="136" y="112"/>
                  </a:lnTo>
                  <a:lnTo>
                    <a:pt x="140" y="115"/>
                  </a:lnTo>
                  <a:lnTo>
                    <a:pt x="142" y="119"/>
                  </a:lnTo>
                  <a:lnTo>
                    <a:pt x="145" y="120"/>
                  </a:lnTo>
                  <a:lnTo>
                    <a:pt x="148" y="120"/>
                  </a:lnTo>
                  <a:lnTo>
                    <a:pt x="154" y="122"/>
                  </a:lnTo>
                  <a:lnTo>
                    <a:pt x="159" y="122"/>
                  </a:lnTo>
                  <a:lnTo>
                    <a:pt x="162" y="122"/>
                  </a:lnTo>
                  <a:lnTo>
                    <a:pt x="166" y="122"/>
                  </a:lnTo>
                  <a:lnTo>
                    <a:pt x="167" y="120"/>
                  </a:lnTo>
                  <a:lnTo>
                    <a:pt x="166" y="120"/>
                  </a:lnTo>
                  <a:lnTo>
                    <a:pt x="159" y="120"/>
                  </a:lnTo>
                  <a:lnTo>
                    <a:pt x="154" y="119"/>
                  </a:lnTo>
                  <a:lnTo>
                    <a:pt x="153" y="119"/>
                  </a:lnTo>
                  <a:lnTo>
                    <a:pt x="150" y="115"/>
                  </a:lnTo>
                  <a:lnTo>
                    <a:pt x="145" y="112"/>
                  </a:lnTo>
                  <a:lnTo>
                    <a:pt x="142" y="111"/>
                  </a:lnTo>
                  <a:lnTo>
                    <a:pt x="136" y="108"/>
                  </a:lnTo>
                  <a:lnTo>
                    <a:pt x="131" y="103"/>
                  </a:lnTo>
                  <a:lnTo>
                    <a:pt x="126" y="100"/>
                  </a:lnTo>
                  <a:lnTo>
                    <a:pt x="126" y="98"/>
                  </a:lnTo>
                  <a:lnTo>
                    <a:pt x="129" y="97"/>
                  </a:lnTo>
                  <a:lnTo>
                    <a:pt x="132" y="97"/>
                  </a:lnTo>
                  <a:lnTo>
                    <a:pt x="154" y="95"/>
                  </a:lnTo>
                  <a:lnTo>
                    <a:pt x="169" y="92"/>
                  </a:lnTo>
                  <a:lnTo>
                    <a:pt x="173" y="89"/>
                  </a:lnTo>
                  <a:lnTo>
                    <a:pt x="175" y="87"/>
                  </a:lnTo>
                  <a:lnTo>
                    <a:pt x="192" y="82"/>
                  </a:lnTo>
                  <a:lnTo>
                    <a:pt x="205" y="81"/>
                  </a:lnTo>
                  <a:lnTo>
                    <a:pt x="210" y="81"/>
                  </a:lnTo>
                  <a:lnTo>
                    <a:pt x="214" y="81"/>
                  </a:lnTo>
                  <a:lnTo>
                    <a:pt x="214" y="79"/>
                  </a:lnTo>
                  <a:lnTo>
                    <a:pt x="211" y="79"/>
                  </a:lnTo>
                  <a:lnTo>
                    <a:pt x="207" y="79"/>
                  </a:lnTo>
                  <a:lnTo>
                    <a:pt x="199" y="79"/>
                  </a:lnTo>
                  <a:lnTo>
                    <a:pt x="191" y="78"/>
                  </a:lnTo>
                  <a:lnTo>
                    <a:pt x="188" y="78"/>
                  </a:lnTo>
                  <a:lnTo>
                    <a:pt x="188" y="76"/>
                  </a:lnTo>
                  <a:lnTo>
                    <a:pt x="189" y="75"/>
                  </a:lnTo>
                  <a:lnTo>
                    <a:pt x="191" y="71"/>
                  </a:lnTo>
                  <a:lnTo>
                    <a:pt x="194" y="70"/>
                  </a:lnTo>
                  <a:lnTo>
                    <a:pt x="205" y="65"/>
                  </a:lnTo>
                  <a:lnTo>
                    <a:pt x="213" y="62"/>
                  </a:lnTo>
                  <a:lnTo>
                    <a:pt x="214" y="60"/>
                  </a:lnTo>
                  <a:lnTo>
                    <a:pt x="199" y="64"/>
                  </a:lnTo>
                  <a:lnTo>
                    <a:pt x="192" y="67"/>
                  </a:lnTo>
                  <a:lnTo>
                    <a:pt x="188" y="70"/>
                  </a:lnTo>
                  <a:lnTo>
                    <a:pt x="184" y="71"/>
                  </a:lnTo>
                  <a:lnTo>
                    <a:pt x="183" y="71"/>
                  </a:lnTo>
                  <a:lnTo>
                    <a:pt x="181" y="71"/>
                  </a:lnTo>
                  <a:lnTo>
                    <a:pt x="180" y="73"/>
                  </a:lnTo>
                  <a:lnTo>
                    <a:pt x="178" y="75"/>
                  </a:lnTo>
                  <a:lnTo>
                    <a:pt x="177" y="76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1"/>
                  </a:lnTo>
                  <a:lnTo>
                    <a:pt x="167" y="84"/>
                  </a:lnTo>
                  <a:lnTo>
                    <a:pt x="154" y="87"/>
                  </a:lnTo>
                  <a:lnTo>
                    <a:pt x="150" y="89"/>
                  </a:lnTo>
                  <a:lnTo>
                    <a:pt x="147" y="89"/>
                  </a:lnTo>
                  <a:lnTo>
                    <a:pt x="136" y="90"/>
                  </a:lnTo>
                  <a:lnTo>
                    <a:pt x="131" y="90"/>
                  </a:lnTo>
                  <a:lnTo>
                    <a:pt x="128" y="90"/>
                  </a:lnTo>
                  <a:lnTo>
                    <a:pt x="129" y="89"/>
                  </a:lnTo>
                  <a:lnTo>
                    <a:pt x="136" y="84"/>
                  </a:lnTo>
                  <a:lnTo>
                    <a:pt x="137" y="84"/>
                  </a:lnTo>
                  <a:lnTo>
                    <a:pt x="132" y="84"/>
                  </a:lnTo>
                  <a:lnTo>
                    <a:pt x="129" y="84"/>
                  </a:lnTo>
                  <a:lnTo>
                    <a:pt x="120" y="86"/>
                  </a:lnTo>
                  <a:lnTo>
                    <a:pt x="117" y="87"/>
                  </a:lnTo>
                  <a:lnTo>
                    <a:pt x="113" y="89"/>
                  </a:lnTo>
                  <a:lnTo>
                    <a:pt x="110" y="90"/>
                  </a:lnTo>
                  <a:lnTo>
                    <a:pt x="109" y="92"/>
                  </a:lnTo>
                  <a:lnTo>
                    <a:pt x="106" y="92"/>
                  </a:lnTo>
                  <a:lnTo>
                    <a:pt x="95" y="92"/>
                  </a:lnTo>
                  <a:lnTo>
                    <a:pt x="93" y="92"/>
                  </a:lnTo>
                  <a:lnTo>
                    <a:pt x="87" y="90"/>
                  </a:lnTo>
                  <a:lnTo>
                    <a:pt x="80" y="90"/>
                  </a:lnTo>
                  <a:lnTo>
                    <a:pt x="79" y="90"/>
                  </a:lnTo>
                  <a:lnTo>
                    <a:pt x="76" y="89"/>
                  </a:lnTo>
                  <a:lnTo>
                    <a:pt x="74" y="89"/>
                  </a:lnTo>
                  <a:lnTo>
                    <a:pt x="74" y="87"/>
                  </a:lnTo>
                  <a:lnTo>
                    <a:pt x="76" y="84"/>
                  </a:lnTo>
                  <a:lnTo>
                    <a:pt x="79" y="82"/>
                  </a:lnTo>
                  <a:lnTo>
                    <a:pt x="88" y="78"/>
                  </a:lnTo>
                  <a:lnTo>
                    <a:pt x="93" y="76"/>
                  </a:lnTo>
                  <a:lnTo>
                    <a:pt x="101" y="75"/>
                  </a:lnTo>
                  <a:lnTo>
                    <a:pt x="121" y="71"/>
                  </a:lnTo>
                  <a:lnTo>
                    <a:pt x="121" y="70"/>
                  </a:lnTo>
                  <a:lnTo>
                    <a:pt x="102" y="73"/>
                  </a:lnTo>
                  <a:lnTo>
                    <a:pt x="85" y="75"/>
                  </a:lnTo>
                  <a:lnTo>
                    <a:pt x="84" y="75"/>
                  </a:lnTo>
                  <a:lnTo>
                    <a:pt x="79" y="78"/>
                  </a:lnTo>
                  <a:lnTo>
                    <a:pt x="66" y="86"/>
                  </a:lnTo>
                  <a:lnTo>
                    <a:pt x="63" y="87"/>
                  </a:lnTo>
                  <a:lnTo>
                    <a:pt x="58" y="87"/>
                  </a:lnTo>
                  <a:lnTo>
                    <a:pt x="54" y="87"/>
                  </a:lnTo>
                  <a:lnTo>
                    <a:pt x="50" y="86"/>
                  </a:lnTo>
                  <a:lnTo>
                    <a:pt x="44" y="84"/>
                  </a:lnTo>
                  <a:lnTo>
                    <a:pt x="41" y="82"/>
                  </a:lnTo>
                  <a:lnTo>
                    <a:pt x="38" y="81"/>
                  </a:lnTo>
                  <a:lnTo>
                    <a:pt x="38" y="81"/>
                  </a:lnTo>
                  <a:lnTo>
                    <a:pt x="36" y="79"/>
                  </a:lnTo>
                  <a:lnTo>
                    <a:pt x="35" y="78"/>
                  </a:lnTo>
                  <a:lnTo>
                    <a:pt x="36" y="78"/>
                  </a:lnTo>
                  <a:lnTo>
                    <a:pt x="47" y="76"/>
                  </a:lnTo>
                  <a:lnTo>
                    <a:pt x="63" y="76"/>
                  </a:lnTo>
                  <a:lnTo>
                    <a:pt x="69" y="76"/>
                  </a:lnTo>
                  <a:lnTo>
                    <a:pt x="76" y="75"/>
                  </a:lnTo>
                  <a:lnTo>
                    <a:pt x="85" y="71"/>
                  </a:lnTo>
                  <a:lnTo>
                    <a:pt x="96" y="67"/>
                  </a:lnTo>
                  <a:lnTo>
                    <a:pt x="98" y="65"/>
                  </a:lnTo>
                  <a:lnTo>
                    <a:pt x="95" y="65"/>
                  </a:lnTo>
                  <a:lnTo>
                    <a:pt x="91" y="65"/>
                  </a:lnTo>
                  <a:lnTo>
                    <a:pt x="85" y="67"/>
                  </a:lnTo>
                  <a:lnTo>
                    <a:pt x="74" y="71"/>
                  </a:lnTo>
                  <a:lnTo>
                    <a:pt x="65" y="73"/>
                  </a:lnTo>
                  <a:lnTo>
                    <a:pt x="41" y="73"/>
                  </a:lnTo>
                  <a:lnTo>
                    <a:pt x="33" y="75"/>
                  </a:lnTo>
                  <a:lnTo>
                    <a:pt x="30" y="75"/>
                  </a:lnTo>
                  <a:lnTo>
                    <a:pt x="28" y="73"/>
                  </a:lnTo>
                  <a:lnTo>
                    <a:pt x="25" y="71"/>
                  </a:lnTo>
                  <a:lnTo>
                    <a:pt x="25" y="70"/>
                  </a:lnTo>
                  <a:lnTo>
                    <a:pt x="31" y="68"/>
                  </a:lnTo>
                  <a:lnTo>
                    <a:pt x="35" y="67"/>
                  </a:lnTo>
                  <a:lnTo>
                    <a:pt x="36" y="67"/>
                  </a:lnTo>
                  <a:lnTo>
                    <a:pt x="30" y="65"/>
                  </a:lnTo>
                  <a:lnTo>
                    <a:pt x="30" y="64"/>
                  </a:lnTo>
                  <a:lnTo>
                    <a:pt x="33" y="62"/>
                  </a:lnTo>
                  <a:lnTo>
                    <a:pt x="41" y="59"/>
                  </a:lnTo>
                  <a:lnTo>
                    <a:pt x="44" y="59"/>
                  </a:lnTo>
                  <a:lnTo>
                    <a:pt x="52" y="57"/>
                  </a:lnTo>
                  <a:lnTo>
                    <a:pt x="60" y="59"/>
                  </a:lnTo>
                  <a:lnTo>
                    <a:pt x="60" y="57"/>
                  </a:lnTo>
                  <a:lnTo>
                    <a:pt x="52" y="56"/>
                  </a:lnTo>
                  <a:lnTo>
                    <a:pt x="47" y="56"/>
                  </a:lnTo>
                  <a:lnTo>
                    <a:pt x="39" y="57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0" y="54"/>
                  </a:lnTo>
                  <a:lnTo>
                    <a:pt x="17" y="54"/>
                  </a:lnTo>
                  <a:lnTo>
                    <a:pt x="16" y="52"/>
                  </a:lnTo>
                  <a:lnTo>
                    <a:pt x="13" y="54"/>
                  </a:lnTo>
                  <a:lnTo>
                    <a:pt x="9" y="56"/>
                  </a:lnTo>
                  <a:lnTo>
                    <a:pt x="6" y="56"/>
                  </a:lnTo>
                  <a:lnTo>
                    <a:pt x="5" y="56"/>
                  </a:lnTo>
                  <a:lnTo>
                    <a:pt x="0" y="54"/>
                  </a:lnTo>
                  <a:lnTo>
                    <a:pt x="2" y="52"/>
                  </a:lnTo>
                  <a:lnTo>
                    <a:pt x="5" y="49"/>
                  </a:lnTo>
                  <a:lnTo>
                    <a:pt x="8" y="48"/>
                  </a:lnTo>
                  <a:lnTo>
                    <a:pt x="11" y="48"/>
                  </a:lnTo>
                  <a:lnTo>
                    <a:pt x="17" y="45"/>
                  </a:lnTo>
                  <a:lnTo>
                    <a:pt x="22" y="45"/>
                  </a:lnTo>
                  <a:lnTo>
                    <a:pt x="30" y="45"/>
                  </a:lnTo>
                  <a:lnTo>
                    <a:pt x="33" y="45"/>
                  </a:lnTo>
                  <a:lnTo>
                    <a:pt x="36" y="43"/>
                  </a:lnTo>
                  <a:lnTo>
                    <a:pt x="41" y="40"/>
                  </a:lnTo>
                  <a:lnTo>
                    <a:pt x="46" y="38"/>
                  </a:lnTo>
                  <a:lnTo>
                    <a:pt x="52" y="38"/>
                  </a:lnTo>
                  <a:lnTo>
                    <a:pt x="58" y="38"/>
                  </a:lnTo>
                  <a:lnTo>
                    <a:pt x="63" y="38"/>
                  </a:lnTo>
                  <a:lnTo>
                    <a:pt x="65" y="41"/>
                  </a:lnTo>
                  <a:lnTo>
                    <a:pt x="68" y="43"/>
                  </a:lnTo>
                  <a:lnTo>
                    <a:pt x="68" y="41"/>
                  </a:lnTo>
                  <a:lnTo>
                    <a:pt x="71" y="40"/>
                  </a:lnTo>
                  <a:lnTo>
                    <a:pt x="74" y="40"/>
                  </a:lnTo>
                  <a:lnTo>
                    <a:pt x="77" y="40"/>
                  </a:lnTo>
                  <a:lnTo>
                    <a:pt x="80" y="40"/>
                  </a:lnTo>
                  <a:lnTo>
                    <a:pt x="85" y="41"/>
                  </a:lnTo>
                  <a:lnTo>
                    <a:pt x="88" y="43"/>
                  </a:lnTo>
                  <a:lnTo>
                    <a:pt x="90" y="43"/>
                  </a:lnTo>
                  <a:lnTo>
                    <a:pt x="91" y="41"/>
                  </a:lnTo>
                  <a:lnTo>
                    <a:pt x="96" y="41"/>
                  </a:lnTo>
                  <a:lnTo>
                    <a:pt x="96" y="41"/>
                  </a:lnTo>
                  <a:lnTo>
                    <a:pt x="95" y="40"/>
                  </a:lnTo>
                  <a:lnTo>
                    <a:pt x="93" y="40"/>
                  </a:lnTo>
                  <a:lnTo>
                    <a:pt x="74" y="34"/>
                  </a:lnTo>
                  <a:lnTo>
                    <a:pt x="74" y="34"/>
                  </a:lnTo>
                  <a:lnTo>
                    <a:pt x="80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90" y="27"/>
                  </a:lnTo>
                  <a:lnTo>
                    <a:pt x="93" y="27"/>
                  </a:lnTo>
                  <a:lnTo>
                    <a:pt x="98" y="26"/>
                  </a:lnTo>
                  <a:lnTo>
                    <a:pt x="101" y="26"/>
                  </a:lnTo>
                  <a:lnTo>
                    <a:pt x="104" y="27"/>
                  </a:lnTo>
                  <a:lnTo>
                    <a:pt x="106" y="27"/>
                  </a:lnTo>
                  <a:lnTo>
                    <a:pt x="113" y="29"/>
                  </a:lnTo>
                  <a:lnTo>
                    <a:pt x="117" y="29"/>
                  </a:lnTo>
                  <a:lnTo>
                    <a:pt x="123" y="34"/>
                  </a:lnTo>
                  <a:lnTo>
                    <a:pt x="126" y="37"/>
                  </a:lnTo>
                  <a:lnTo>
                    <a:pt x="129" y="38"/>
                  </a:lnTo>
                  <a:lnTo>
                    <a:pt x="131" y="38"/>
                  </a:lnTo>
                  <a:lnTo>
                    <a:pt x="136" y="38"/>
                  </a:lnTo>
                  <a:lnTo>
                    <a:pt x="136" y="38"/>
                  </a:lnTo>
                  <a:lnTo>
                    <a:pt x="131" y="35"/>
                  </a:lnTo>
                  <a:lnTo>
                    <a:pt x="129" y="34"/>
                  </a:lnTo>
                  <a:lnTo>
                    <a:pt x="131" y="34"/>
                  </a:lnTo>
                  <a:lnTo>
                    <a:pt x="131" y="32"/>
                  </a:lnTo>
                  <a:lnTo>
                    <a:pt x="132" y="32"/>
                  </a:lnTo>
                  <a:lnTo>
                    <a:pt x="137" y="34"/>
                  </a:lnTo>
                  <a:lnTo>
                    <a:pt x="147" y="37"/>
                  </a:lnTo>
                  <a:lnTo>
                    <a:pt x="161" y="41"/>
                  </a:lnTo>
                  <a:lnTo>
                    <a:pt x="167" y="41"/>
                  </a:lnTo>
                  <a:lnTo>
                    <a:pt x="170" y="43"/>
                  </a:lnTo>
                  <a:lnTo>
                    <a:pt x="173" y="45"/>
                  </a:lnTo>
                  <a:lnTo>
                    <a:pt x="177" y="46"/>
                  </a:lnTo>
                  <a:lnTo>
                    <a:pt x="178" y="46"/>
                  </a:lnTo>
                  <a:lnTo>
                    <a:pt x="175" y="43"/>
                  </a:lnTo>
                  <a:lnTo>
                    <a:pt x="167" y="40"/>
                  </a:lnTo>
                  <a:lnTo>
                    <a:pt x="148" y="34"/>
                  </a:lnTo>
                  <a:lnTo>
                    <a:pt x="140" y="30"/>
                  </a:lnTo>
                  <a:lnTo>
                    <a:pt x="137" y="29"/>
                  </a:lnTo>
                  <a:lnTo>
                    <a:pt x="134" y="27"/>
                  </a:lnTo>
                  <a:lnTo>
                    <a:pt x="134" y="26"/>
                  </a:lnTo>
                  <a:lnTo>
                    <a:pt x="137" y="24"/>
                  </a:lnTo>
                  <a:lnTo>
                    <a:pt x="140" y="24"/>
                  </a:lnTo>
                  <a:lnTo>
                    <a:pt x="145" y="23"/>
                  </a:lnTo>
                  <a:lnTo>
                    <a:pt x="145" y="23"/>
                  </a:lnTo>
                  <a:lnTo>
                    <a:pt x="140" y="21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43" y="18"/>
                  </a:lnTo>
                  <a:lnTo>
                    <a:pt x="147" y="18"/>
                  </a:lnTo>
                  <a:lnTo>
                    <a:pt x="151" y="19"/>
                  </a:lnTo>
                  <a:lnTo>
                    <a:pt x="156" y="21"/>
                  </a:lnTo>
                  <a:lnTo>
                    <a:pt x="158" y="19"/>
                  </a:lnTo>
                  <a:lnTo>
                    <a:pt x="153" y="16"/>
                  </a:lnTo>
                  <a:lnTo>
                    <a:pt x="153" y="15"/>
                  </a:lnTo>
                  <a:lnTo>
                    <a:pt x="153" y="13"/>
                  </a:lnTo>
                  <a:lnTo>
                    <a:pt x="154" y="13"/>
                  </a:lnTo>
                  <a:lnTo>
                    <a:pt x="159" y="13"/>
                  </a:lnTo>
                  <a:lnTo>
                    <a:pt x="169" y="16"/>
                  </a:lnTo>
                  <a:lnTo>
                    <a:pt x="183" y="16"/>
                  </a:lnTo>
                  <a:lnTo>
                    <a:pt x="188" y="16"/>
                  </a:lnTo>
                  <a:lnTo>
                    <a:pt x="186" y="16"/>
                  </a:lnTo>
                  <a:lnTo>
                    <a:pt x="181" y="15"/>
                  </a:lnTo>
                  <a:lnTo>
                    <a:pt x="175" y="13"/>
                  </a:lnTo>
                  <a:lnTo>
                    <a:pt x="172" y="12"/>
                  </a:lnTo>
                  <a:lnTo>
                    <a:pt x="170" y="10"/>
                  </a:lnTo>
                  <a:lnTo>
                    <a:pt x="167" y="8"/>
                  </a:lnTo>
                  <a:lnTo>
                    <a:pt x="167" y="8"/>
                  </a:lnTo>
                  <a:lnTo>
                    <a:pt x="170" y="7"/>
                  </a:lnTo>
                  <a:lnTo>
                    <a:pt x="181" y="8"/>
                  </a:lnTo>
                  <a:lnTo>
                    <a:pt x="191" y="10"/>
                  </a:lnTo>
                  <a:lnTo>
                    <a:pt x="199" y="8"/>
                  </a:lnTo>
                  <a:lnTo>
                    <a:pt x="203" y="8"/>
                  </a:lnTo>
                  <a:lnTo>
                    <a:pt x="205" y="10"/>
                  </a:lnTo>
                  <a:lnTo>
                    <a:pt x="210" y="12"/>
                  </a:lnTo>
                  <a:lnTo>
                    <a:pt x="221" y="18"/>
                  </a:lnTo>
                  <a:lnTo>
                    <a:pt x="222" y="18"/>
                  </a:lnTo>
                  <a:lnTo>
                    <a:pt x="224" y="19"/>
                  </a:lnTo>
                  <a:lnTo>
                    <a:pt x="225" y="21"/>
                  </a:lnTo>
                  <a:lnTo>
                    <a:pt x="227" y="23"/>
                  </a:lnTo>
                  <a:lnTo>
                    <a:pt x="230" y="21"/>
                  </a:lnTo>
                  <a:lnTo>
                    <a:pt x="233" y="19"/>
                  </a:lnTo>
                  <a:lnTo>
                    <a:pt x="232" y="18"/>
                  </a:lnTo>
                  <a:lnTo>
                    <a:pt x="225" y="15"/>
                  </a:lnTo>
                  <a:lnTo>
                    <a:pt x="224" y="15"/>
                  </a:lnTo>
                  <a:lnTo>
                    <a:pt x="221" y="12"/>
                  </a:lnTo>
                  <a:lnTo>
                    <a:pt x="214" y="8"/>
                  </a:lnTo>
                  <a:lnTo>
                    <a:pt x="213" y="7"/>
                  </a:lnTo>
                  <a:lnTo>
                    <a:pt x="211" y="5"/>
                  </a:lnTo>
                  <a:lnTo>
                    <a:pt x="230" y="4"/>
                  </a:lnTo>
                  <a:lnTo>
                    <a:pt x="251" y="5"/>
                  </a:lnTo>
                  <a:lnTo>
                    <a:pt x="254" y="5"/>
                  </a:lnTo>
                  <a:lnTo>
                    <a:pt x="255" y="7"/>
                  </a:lnTo>
                  <a:lnTo>
                    <a:pt x="257" y="8"/>
                  </a:lnTo>
                  <a:lnTo>
                    <a:pt x="260" y="10"/>
                  </a:lnTo>
                  <a:lnTo>
                    <a:pt x="266" y="13"/>
                  </a:lnTo>
                  <a:lnTo>
                    <a:pt x="276" y="15"/>
                  </a:lnTo>
                  <a:lnTo>
                    <a:pt x="274" y="15"/>
                  </a:lnTo>
                  <a:lnTo>
                    <a:pt x="266" y="12"/>
                  </a:lnTo>
                  <a:lnTo>
                    <a:pt x="265" y="8"/>
                  </a:lnTo>
                  <a:lnTo>
                    <a:pt x="265" y="7"/>
                  </a:lnTo>
                  <a:lnTo>
                    <a:pt x="265" y="7"/>
                  </a:lnTo>
                  <a:lnTo>
                    <a:pt x="266" y="5"/>
                  </a:lnTo>
                  <a:lnTo>
                    <a:pt x="273" y="2"/>
                  </a:lnTo>
                  <a:lnTo>
                    <a:pt x="284" y="2"/>
                  </a:lnTo>
                  <a:lnTo>
                    <a:pt x="285" y="2"/>
                  </a:lnTo>
                  <a:lnTo>
                    <a:pt x="293" y="7"/>
                  </a:lnTo>
                  <a:lnTo>
                    <a:pt x="298" y="8"/>
                  </a:lnTo>
                  <a:lnTo>
                    <a:pt x="300" y="8"/>
                  </a:lnTo>
                  <a:lnTo>
                    <a:pt x="301" y="8"/>
                  </a:lnTo>
                  <a:lnTo>
                    <a:pt x="296" y="7"/>
                  </a:lnTo>
                  <a:lnTo>
                    <a:pt x="293" y="5"/>
                  </a:lnTo>
                  <a:lnTo>
                    <a:pt x="293" y="5"/>
                  </a:lnTo>
                  <a:lnTo>
                    <a:pt x="298" y="2"/>
                  </a:lnTo>
                  <a:lnTo>
                    <a:pt x="301" y="2"/>
                  </a:lnTo>
                  <a:lnTo>
                    <a:pt x="3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9" name="Freeform 316">
              <a:extLst>
                <a:ext uri="{FF2B5EF4-FFF2-40B4-BE49-F238E27FC236}">
                  <a16:creationId xmlns:a16="http://schemas.microsoft.com/office/drawing/2014/main" id="{5F6F833F-A4F1-40E6-BE0C-6F95D7F6612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50499" y="3893532"/>
              <a:ext cx="40934" cy="74070"/>
            </a:xfrm>
            <a:custGeom>
              <a:avLst/>
              <a:gdLst>
                <a:gd name="T0" fmla="*/ 21 w 21"/>
                <a:gd name="T1" fmla="*/ 15 h 38"/>
                <a:gd name="T2" fmla="*/ 19 w 21"/>
                <a:gd name="T3" fmla="*/ 16 h 38"/>
                <a:gd name="T4" fmla="*/ 19 w 21"/>
                <a:gd name="T5" fmla="*/ 18 h 38"/>
                <a:gd name="T6" fmla="*/ 19 w 21"/>
                <a:gd name="T7" fmla="*/ 15 h 38"/>
                <a:gd name="T8" fmla="*/ 21 w 21"/>
                <a:gd name="T9" fmla="*/ 15 h 38"/>
                <a:gd name="T10" fmla="*/ 19 w 21"/>
                <a:gd name="T11" fmla="*/ 5 h 38"/>
                <a:gd name="T12" fmla="*/ 18 w 21"/>
                <a:gd name="T13" fmla="*/ 8 h 38"/>
                <a:gd name="T14" fmla="*/ 18 w 21"/>
                <a:gd name="T15" fmla="*/ 8 h 38"/>
                <a:gd name="T16" fmla="*/ 19 w 21"/>
                <a:gd name="T17" fmla="*/ 5 h 38"/>
                <a:gd name="T18" fmla="*/ 13 w 21"/>
                <a:gd name="T19" fmla="*/ 0 h 38"/>
                <a:gd name="T20" fmla="*/ 13 w 21"/>
                <a:gd name="T21" fmla="*/ 2 h 38"/>
                <a:gd name="T22" fmla="*/ 16 w 21"/>
                <a:gd name="T23" fmla="*/ 2 h 38"/>
                <a:gd name="T24" fmla="*/ 16 w 21"/>
                <a:gd name="T25" fmla="*/ 5 h 38"/>
                <a:gd name="T26" fmla="*/ 14 w 21"/>
                <a:gd name="T27" fmla="*/ 11 h 38"/>
                <a:gd name="T28" fmla="*/ 14 w 21"/>
                <a:gd name="T29" fmla="*/ 15 h 38"/>
                <a:gd name="T30" fmla="*/ 13 w 21"/>
                <a:gd name="T31" fmla="*/ 18 h 38"/>
                <a:gd name="T32" fmla="*/ 14 w 21"/>
                <a:gd name="T33" fmla="*/ 22 h 38"/>
                <a:gd name="T34" fmla="*/ 11 w 21"/>
                <a:gd name="T35" fmla="*/ 30 h 38"/>
                <a:gd name="T36" fmla="*/ 10 w 21"/>
                <a:gd name="T37" fmla="*/ 32 h 38"/>
                <a:gd name="T38" fmla="*/ 5 w 21"/>
                <a:gd name="T39" fmla="*/ 37 h 38"/>
                <a:gd name="T40" fmla="*/ 5 w 21"/>
                <a:gd name="T41" fmla="*/ 38 h 38"/>
                <a:gd name="T42" fmla="*/ 2 w 21"/>
                <a:gd name="T43" fmla="*/ 38 h 38"/>
                <a:gd name="T44" fmla="*/ 0 w 21"/>
                <a:gd name="T45" fmla="*/ 38 h 38"/>
                <a:gd name="T46" fmla="*/ 0 w 21"/>
                <a:gd name="T47" fmla="*/ 29 h 38"/>
                <a:gd name="T48" fmla="*/ 0 w 21"/>
                <a:gd name="T49" fmla="*/ 21 h 38"/>
                <a:gd name="T50" fmla="*/ 0 w 21"/>
                <a:gd name="T51" fmla="*/ 13 h 38"/>
                <a:gd name="T52" fmla="*/ 0 w 21"/>
                <a:gd name="T53" fmla="*/ 8 h 38"/>
                <a:gd name="T54" fmla="*/ 2 w 21"/>
                <a:gd name="T55" fmla="*/ 7 h 38"/>
                <a:gd name="T56" fmla="*/ 5 w 21"/>
                <a:gd name="T57" fmla="*/ 8 h 38"/>
                <a:gd name="T58" fmla="*/ 7 w 21"/>
                <a:gd name="T59" fmla="*/ 8 h 38"/>
                <a:gd name="T60" fmla="*/ 10 w 21"/>
                <a:gd name="T61" fmla="*/ 4 h 38"/>
                <a:gd name="T62" fmla="*/ 11 w 21"/>
                <a:gd name="T63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" h="38">
                  <a:moveTo>
                    <a:pt x="21" y="15"/>
                  </a:moveTo>
                  <a:lnTo>
                    <a:pt x="21" y="15"/>
                  </a:lnTo>
                  <a:lnTo>
                    <a:pt x="21" y="15"/>
                  </a:lnTo>
                  <a:lnTo>
                    <a:pt x="19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9" y="15"/>
                  </a:lnTo>
                  <a:lnTo>
                    <a:pt x="21" y="15"/>
                  </a:lnTo>
                  <a:lnTo>
                    <a:pt x="21" y="15"/>
                  </a:lnTo>
                  <a:close/>
                  <a:moveTo>
                    <a:pt x="19" y="5"/>
                  </a:moveTo>
                  <a:lnTo>
                    <a:pt x="19" y="5"/>
                  </a:lnTo>
                  <a:lnTo>
                    <a:pt x="19" y="5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9" y="5"/>
                  </a:lnTo>
                  <a:close/>
                  <a:moveTo>
                    <a:pt x="13" y="0"/>
                  </a:moveTo>
                  <a:lnTo>
                    <a:pt x="13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4" y="11"/>
                  </a:lnTo>
                  <a:lnTo>
                    <a:pt x="14" y="13"/>
                  </a:lnTo>
                  <a:lnTo>
                    <a:pt x="14" y="15"/>
                  </a:lnTo>
                  <a:lnTo>
                    <a:pt x="14" y="16"/>
                  </a:lnTo>
                  <a:lnTo>
                    <a:pt x="13" y="18"/>
                  </a:lnTo>
                  <a:lnTo>
                    <a:pt x="13" y="19"/>
                  </a:lnTo>
                  <a:lnTo>
                    <a:pt x="14" y="22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10" y="32"/>
                  </a:lnTo>
                  <a:lnTo>
                    <a:pt x="8" y="33"/>
                  </a:lnTo>
                  <a:lnTo>
                    <a:pt x="5" y="37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5"/>
                  </a:lnTo>
                  <a:lnTo>
                    <a:pt x="0" y="29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7" y="8"/>
                  </a:lnTo>
                  <a:lnTo>
                    <a:pt x="7" y="7"/>
                  </a:lnTo>
                  <a:lnTo>
                    <a:pt x="10" y="4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0" name="Freeform 317">
              <a:extLst>
                <a:ext uri="{FF2B5EF4-FFF2-40B4-BE49-F238E27FC236}">
                  <a16:creationId xmlns:a16="http://schemas.microsoft.com/office/drawing/2014/main" id="{4ACBAC36-C780-479F-BF39-E71F0638771C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6034" y="2649928"/>
              <a:ext cx="270942" cy="187125"/>
            </a:xfrm>
            <a:custGeom>
              <a:avLst/>
              <a:gdLst>
                <a:gd name="T0" fmla="*/ 76 w 139"/>
                <a:gd name="T1" fmla="*/ 2 h 96"/>
                <a:gd name="T2" fmla="*/ 84 w 139"/>
                <a:gd name="T3" fmla="*/ 3 h 96"/>
                <a:gd name="T4" fmla="*/ 90 w 139"/>
                <a:gd name="T5" fmla="*/ 5 h 96"/>
                <a:gd name="T6" fmla="*/ 95 w 139"/>
                <a:gd name="T7" fmla="*/ 8 h 96"/>
                <a:gd name="T8" fmla="*/ 103 w 139"/>
                <a:gd name="T9" fmla="*/ 7 h 96"/>
                <a:gd name="T10" fmla="*/ 109 w 139"/>
                <a:gd name="T11" fmla="*/ 11 h 96"/>
                <a:gd name="T12" fmla="*/ 112 w 139"/>
                <a:gd name="T13" fmla="*/ 16 h 96"/>
                <a:gd name="T14" fmla="*/ 114 w 139"/>
                <a:gd name="T15" fmla="*/ 21 h 96"/>
                <a:gd name="T16" fmla="*/ 111 w 139"/>
                <a:gd name="T17" fmla="*/ 27 h 96"/>
                <a:gd name="T18" fmla="*/ 115 w 139"/>
                <a:gd name="T19" fmla="*/ 33 h 96"/>
                <a:gd name="T20" fmla="*/ 123 w 139"/>
                <a:gd name="T21" fmla="*/ 41 h 96"/>
                <a:gd name="T22" fmla="*/ 125 w 139"/>
                <a:gd name="T23" fmla="*/ 48 h 96"/>
                <a:gd name="T24" fmla="*/ 134 w 139"/>
                <a:gd name="T25" fmla="*/ 51 h 96"/>
                <a:gd name="T26" fmla="*/ 139 w 139"/>
                <a:gd name="T27" fmla="*/ 57 h 96"/>
                <a:gd name="T28" fmla="*/ 130 w 139"/>
                <a:gd name="T29" fmla="*/ 62 h 96"/>
                <a:gd name="T30" fmla="*/ 122 w 139"/>
                <a:gd name="T31" fmla="*/ 59 h 96"/>
                <a:gd name="T32" fmla="*/ 119 w 139"/>
                <a:gd name="T33" fmla="*/ 63 h 96"/>
                <a:gd name="T34" fmla="*/ 122 w 139"/>
                <a:gd name="T35" fmla="*/ 70 h 96"/>
                <a:gd name="T36" fmla="*/ 123 w 139"/>
                <a:gd name="T37" fmla="*/ 78 h 96"/>
                <a:gd name="T38" fmla="*/ 119 w 139"/>
                <a:gd name="T39" fmla="*/ 81 h 96"/>
                <a:gd name="T40" fmla="*/ 111 w 139"/>
                <a:gd name="T41" fmla="*/ 84 h 96"/>
                <a:gd name="T42" fmla="*/ 108 w 139"/>
                <a:gd name="T43" fmla="*/ 93 h 96"/>
                <a:gd name="T44" fmla="*/ 104 w 139"/>
                <a:gd name="T45" fmla="*/ 95 h 96"/>
                <a:gd name="T46" fmla="*/ 95 w 139"/>
                <a:gd name="T47" fmla="*/ 93 h 96"/>
                <a:gd name="T48" fmla="*/ 87 w 139"/>
                <a:gd name="T49" fmla="*/ 90 h 96"/>
                <a:gd name="T50" fmla="*/ 84 w 139"/>
                <a:gd name="T51" fmla="*/ 92 h 96"/>
                <a:gd name="T52" fmla="*/ 79 w 139"/>
                <a:gd name="T53" fmla="*/ 92 h 96"/>
                <a:gd name="T54" fmla="*/ 71 w 139"/>
                <a:gd name="T55" fmla="*/ 92 h 96"/>
                <a:gd name="T56" fmla="*/ 67 w 139"/>
                <a:gd name="T57" fmla="*/ 93 h 96"/>
                <a:gd name="T58" fmla="*/ 60 w 139"/>
                <a:gd name="T59" fmla="*/ 90 h 96"/>
                <a:gd name="T60" fmla="*/ 49 w 139"/>
                <a:gd name="T61" fmla="*/ 87 h 96"/>
                <a:gd name="T62" fmla="*/ 35 w 139"/>
                <a:gd name="T63" fmla="*/ 84 h 96"/>
                <a:gd name="T64" fmla="*/ 21 w 139"/>
                <a:gd name="T65" fmla="*/ 85 h 96"/>
                <a:gd name="T66" fmla="*/ 13 w 139"/>
                <a:gd name="T67" fmla="*/ 90 h 96"/>
                <a:gd name="T68" fmla="*/ 7 w 139"/>
                <a:gd name="T69" fmla="*/ 90 h 96"/>
                <a:gd name="T70" fmla="*/ 7 w 139"/>
                <a:gd name="T71" fmla="*/ 87 h 96"/>
                <a:gd name="T72" fmla="*/ 5 w 139"/>
                <a:gd name="T73" fmla="*/ 79 h 96"/>
                <a:gd name="T74" fmla="*/ 2 w 139"/>
                <a:gd name="T75" fmla="*/ 76 h 96"/>
                <a:gd name="T76" fmla="*/ 11 w 139"/>
                <a:gd name="T77" fmla="*/ 68 h 96"/>
                <a:gd name="T78" fmla="*/ 7 w 139"/>
                <a:gd name="T79" fmla="*/ 51 h 96"/>
                <a:gd name="T80" fmla="*/ 13 w 139"/>
                <a:gd name="T81" fmla="*/ 44 h 96"/>
                <a:gd name="T82" fmla="*/ 22 w 139"/>
                <a:gd name="T83" fmla="*/ 44 h 96"/>
                <a:gd name="T84" fmla="*/ 29 w 139"/>
                <a:gd name="T85" fmla="*/ 40 h 96"/>
                <a:gd name="T86" fmla="*/ 35 w 139"/>
                <a:gd name="T87" fmla="*/ 40 h 96"/>
                <a:gd name="T88" fmla="*/ 38 w 139"/>
                <a:gd name="T89" fmla="*/ 40 h 96"/>
                <a:gd name="T90" fmla="*/ 35 w 139"/>
                <a:gd name="T91" fmla="*/ 37 h 96"/>
                <a:gd name="T92" fmla="*/ 38 w 139"/>
                <a:gd name="T93" fmla="*/ 30 h 96"/>
                <a:gd name="T94" fmla="*/ 45 w 139"/>
                <a:gd name="T95" fmla="*/ 24 h 96"/>
                <a:gd name="T96" fmla="*/ 51 w 139"/>
                <a:gd name="T97" fmla="*/ 19 h 96"/>
                <a:gd name="T98" fmla="*/ 49 w 139"/>
                <a:gd name="T99" fmla="*/ 18 h 96"/>
                <a:gd name="T100" fmla="*/ 51 w 139"/>
                <a:gd name="T101" fmla="*/ 10 h 96"/>
                <a:gd name="T102" fmla="*/ 60 w 139"/>
                <a:gd name="T103" fmla="*/ 7 h 96"/>
                <a:gd name="T104" fmla="*/ 67 w 139"/>
                <a:gd name="T105" fmla="*/ 5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9" h="96">
                  <a:moveTo>
                    <a:pt x="73" y="0"/>
                  </a:moveTo>
                  <a:lnTo>
                    <a:pt x="73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3"/>
                  </a:lnTo>
                  <a:lnTo>
                    <a:pt x="81" y="3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9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7"/>
                  </a:lnTo>
                  <a:lnTo>
                    <a:pt x="90" y="8"/>
                  </a:lnTo>
                  <a:lnTo>
                    <a:pt x="90" y="8"/>
                  </a:lnTo>
                  <a:lnTo>
                    <a:pt x="92" y="10"/>
                  </a:lnTo>
                  <a:lnTo>
                    <a:pt x="93" y="8"/>
                  </a:lnTo>
                  <a:lnTo>
                    <a:pt x="95" y="8"/>
                  </a:lnTo>
                  <a:lnTo>
                    <a:pt x="95" y="8"/>
                  </a:lnTo>
                  <a:lnTo>
                    <a:pt x="97" y="8"/>
                  </a:lnTo>
                  <a:lnTo>
                    <a:pt x="98" y="7"/>
                  </a:lnTo>
                  <a:lnTo>
                    <a:pt x="98" y="7"/>
                  </a:lnTo>
                  <a:lnTo>
                    <a:pt x="100" y="7"/>
                  </a:lnTo>
                  <a:lnTo>
                    <a:pt x="103" y="7"/>
                  </a:lnTo>
                  <a:lnTo>
                    <a:pt x="106" y="8"/>
                  </a:lnTo>
                  <a:lnTo>
                    <a:pt x="106" y="8"/>
                  </a:lnTo>
                  <a:lnTo>
                    <a:pt x="108" y="10"/>
                  </a:lnTo>
                  <a:lnTo>
                    <a:pt x="109" y="10"/>
                  </a:lnTo>
                  <a:lnTo>
                    <a:pt x="109" y="10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3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2" y="19"/>
                  </a:lnTo>
                  <a:lnTo>
                    <a:pt x="114" y="21"/>
                  </a:lnTo>
                  <a:lnTo>
                    <a:pt x="114" y="22"/>
                  </a:lnTo>
                  <a:lnTo>
                    <a:pt x="114" y="22"/>
                  </a:lnTo>
                  <a:lnTo>
                    <a:pt x="112" y="24"/>
                  </a:lnTo>
                  <a:lnTo>
                    <a:pt x="111" y="26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4" y="30"/>
                  </a:lnTo>
                  <a:lnTo>
                    <a:pt x="115" y="30"/>
                  </a:lnTo>
                  <a:lnTo>
                    <a:pt x="115" y="30"/>
                  </a:lnTo>
                  <a:lnTo>
                    <a:pt x="115" y="32"/>
                  </a:lnTo>
                  <a:lnTo>
                    <a:pt x="115" y="33"/>
                  </a:lnTo>
                  <a:lnTo>
                    <a:pt x="115" y="33"/>
                  </a:lnTo>
                  <a:lnTo>
                    <a:pt x="117" y="35"/>
                  </a:lnTo>
                  <a:lnTo>
                    <a:pt x="117" y="35"/>
                  </a:lnTo>
                  <a:lnTo>
                    <a:pt x="119" y="38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3"/>
                  </a:lnTo>
                  <a:lnTo>
                    <a:pt x="127" y="43"/>
                  </a:lnTo>
                  <a:lnTo>
                    <a:pt x="127" y="44"/>
                  </a:lnTo>
                  <a:lnTo>
                    <a:pt x="125" y="46"/>
                  </a:lnTo>
                  <a:lnTo>
                    <a:pt x="125" y="48"/>
                  </a:lnTo>
                  <a:lnTo>
                    <a:pt x="127" y="48"/>
                  </a:lnTo>
                  <a:lnTo>
                    <a:pt x="128" y="48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4" y="51"/>
                  </a:lnTo>
                  <a:lnTo>
                    <a:pt x="134" y="51"/>
                  </a:lnTo>
                  <a:lnTo>
                    <a:pt x="134" y="52"/>
                  </a:lnTo>
                  <a:lnTo>
                    <a:pt x="134" y="52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7"/>
                  </a:lnTo>
                  <a:lnTo>
                    <a:pt x="136" y="57"/>
                  </a:lnTo>
                  <a:lnTo>
                    <a:pt x="134" y="59"/>
                  </a:lnTo>
                  <a:lnTo>
                    <a:pt x="134" y="59"/>
                  </a:lnTo>
                  <a:lnTo>
                    <a:pt x="131" y="60"/>
                  </a:lnTo>
                  <a:lnTo>
                    <a:pt x="130" y="62"/>
                  </a:lnTo>
                  <a:lnTo>
                    <a:pt x="130" y="62"/>
                  </a:lnTo>
                  <a:lnTo>
                    <a:pt x="127" y="62"/>
                  </a:lnTo>
                  <a:lnTo>
                    <a:pt x="125" y="60"/>
                  </a:lnTo>
                  <a:lnTo>
                    <a:pt x="125" y="60"/>
                  </a:lnTo>
                  <a:lnTo>
                    <a:pt x="123" y="59"/>
                  </a:lnTo>
                  <a:lnTo>
                    <a:pt x="122" y="59"/>
                  </a:lnTo>
                  <a:lnTo>
                    <a:pt x="120" y="59"/>
                  </a:lnTo>
                  <a:lnTo>
                    <a:pt x="120" y="60"/>
                  </a:lnTo>
                  <a:lnTo>
                    <a:pt x="119" y="60"/>
                  </a:lnTo>
                  <a:lnTo>
                    <a:pt x="119" y="62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19" y="65"/>
                  </a:lnTo>
                  <a:lnTo>
                    <a:pt x="120" y="67"/>
                  </a:lnTo>
                  <a:lnTo>
                    <a:pt x="122" y="67"/>
                  </a:lnTo>
                  <a:lnTo>
                    <a:pt x="122" y="68"/>
                  </a:lnTo>
                  <a:lnTo>
                    <a:pt x="122" y="68"/>
                  </a:lnTo>
                  <a:lnTo>
                    <a:pt x="122" y="70"/>
                  </a:lnTo>
                  <a:lnTo>
                    <a:pt x="122" y="70"/>
                  </a:lnTo>
                  <a:lnTo>
                    <a:pt x="123" y="71"/>
                  </a:lnTo>
                  <a:lnTo>
                    <a:pt x="122" y="73"/>
                  </a:lnTo>
                  <a:lnTo>
                    <a:pt x="122" y="74"/>
                  </a:lnTo>
                  <a:lnTo>
                    <a:pt x="122" y="76"/>
                  </a:lnTo>
                  <a:lnTo>
                    <a:pt x="123" y="78"/>
                  </a:lnTo>
                  <a:lnTo>
                    <a:pt x="123" y="78"/>
                  </a:lnTo>
                  <a:lnTo>
                    <a:pt x="123" y="79"/>
                  </a:lnTo>
                  <a:lnTo>
                    <a:pt x="125" y="81"/>
                  </a:lnTo>
                  <a:lnTo>
                    <a:pt x="125" y="81"/>
                  </a:lnTo>
                  <a:lnTo>
                    <a:pt x="122" y="81"/>
                  </a:lnTo>
                  <a:lnTo>
                    <a:pt x="119" y="81"/>
                  </a:lnTo>
                  <a:lnTo>
                    <a:pt x="117" y="82"/>
                  </a:lnTo>
                  <a:lnTo>
                    <a:pt x="117" y="81"/>
                  </a:lnTo>
                  <a:lnTo>
                    <a:pt x="115" y="81"/>
                  </a:lnTo>
                  <a:lnTo>
                    <a:pt x="114" y="82"/>
                  </a:lnTo>
                  <a:lnTo>
                    <a:pt x="112" y="84"/>
                  </a:lnTo>
                  <a:lnTo>
                    <a:pt x="111" y="84"/>
                  </a:lnTo>
                  <a:lnTo>
                    <a:pt x="109" y="85"/>
                  </a:lnTo>
                  <a:lnTo>
                    <a:pt x="109" y="87"/>
                  </a:lnTo>
                  <a:lnTo>
                    <a:pt x="108" y="89"/>
                  </a:lnTo>
                  <a:lnTo>
                    <a:pt x="108" y="90"/>
                  </a:lnTo>
                  <a:lnTo>
                    <a:pt x="108" y="92"/>
                  </a:lnTo>
                  <a:lnTo>
                    <a:pt x="108" y="93"/>
                  </a:lnTo>
                  <a:lnTo>
                    <a:pt x="108" y="93"/>
                  </a:lnTo>
                  <a:lnTo>
                    <a:pt x="109" y="95"/>
                  </a:lnTo>
                  <a:lnTo>
                    <a:pt x="108" y="96"/>
                  </a:lnTo>
                  <a:lnTo>
                    <a:pt x="108" y="96"/>
                  </a:lnTo>
                  <a:lnTo>
                    <a:pt x="106" y="96"/>
                  </a:lnTo>
                  <a:lnTo>
                    <a:pt x="104" y="95"/>
                  </a:lnTo>
                  <a:lnTo>
                    <a:pt x="104" y="95"/>
                  </a:lnTo>
                  <a:lnTo>
                    <a:pt x="103" y="93"/>
                  </a:lnTo>
                  <a:lnTo>
                    <a:pt x="101" y="93"/>
                  </a:lnTo>
                  <a:lnTo>
                    <a:pt x="100" y="93"/>
                  </a:lnTo>
                  <a:lnTo>
                    <a:pt x="98" y="93"/>
                  </a:lnTo>
                  <a:lnTo>
                    <a:pt x="95" y="93"/>
                  </a:lnTo>
                  <a:lnTo>
                    <a:pt x="93" y="93"/>
                  </a:lnTo>
                  <a:lnTo>
                    <a:pt x="92" y="93"/>
                  </a:lnTo>
                  <a:lnTo>
                    <a:pt x="90" y="95"/>
                  </a:lnTo>
                  <a:lnTo>
                    <a:pt x="89" y="93"/>
                  </a:lnTo>
                  <a:lnTo>
                    <a:pt x="89" y="92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6" y="90"/>
                  </a:lnTo>
                  <a:lnTo>
                    <a:pt x="86" y="90"/>
                  </a:lnTo>
                  <a:lnTo>
                    <a:pt x="84" y="90"/>
                  </a:lnTo>
                  <a:lnTo>
                    <a:pt x="84" y="92"/>
                  </a:lnTo>
                  <a:lnTo>
                    <a:pt x="82" y="92"/>
                  </a:lnTo>
                  <a:lnTo>
                    <a:pt x="82" y="92"/>
                  </a:lnTo>
                  <a:lnTo>
                    <a:pt x="81" y="93"/>
                  </a:lnTo>
                  <a:lnTo>
                    <a:pt x="81" y="93"/>
                  </a:lnTo>
                  <a:lnTo>
                    <a:pt x="79" y="93"/>
                  </a:lnTo>
                  <a:lnTo>
                    <a:pt x="79" y="92"/>
                  </a:lnTo>
                  <a:lnTo>
                    <a:pt x="78" y="92"/>
                  </a:lnTo>
                  <a:lnTo>
                    <a:pt x="76" y="92"/>
                  </a:lnTo>
                  <a:lnTo>
                    <a:pt x="74" y="90"/>
                  </a:lnTo>
                  <a:lnTo>
                    <a:pt x="73" y="90"/>
                  </a:lnTo>
                  <a:lnTo>
                    <a:pt x="73" y="90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68" y="90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7" y="93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7" y="90"/>
                  </a:lnTo>
                  <a:lnTo>
                    <a:pt x="65" y="90"/>
                  </a:lnTo>
                  <a:lnTo>
                    <a:pt x="62" y="90"/>
                  </a:lnTo>
                  <a:lnTo>
                    <a:pt x="62" y="90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59" y="87"/>
                  </a:lnTo>
                  <a:lnTo>
                    <a:pt x="57" y="87"/>
                  </a:lnTo>
                  <a:lnTo>
                    <a:pt x="56" y="87"/>
                  </a:lnTo>
                  <a:lnTo>
                    <a:pt x="52" y="87"/>
                  </a:lnTo>
                  <a:lnTo>
                    <a:pt x="49" y="87"/>
                  </a:lnTo>
                  <a:lnTo>
                    <a:pt x="48" y="85"/>
                  </a:lnTo>
                  <a:lnTo>
                    <a:pt x="48" y="85"/>
                  </a:lnTo>
                  <a:lnTo>
                    <a:pt x="46" y="85"/>
                  </a:lnTo>
                  <a:lnTo>
                    <a:pt x="40" y="84"/>
                  </a:lnTo>
                  <a:lnTo>
                    <a:pt x="38" y="84"/>
                  </a:lnTo>
                  <a:lnTo>
                    <a:pt x="35" y="84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7" y="84"/>
                  </a:lnTo>
                  <a:lnTo>
                    <a:pt x="26" y="84"/>
                  </a:lnTo>
                  <a:lnTo>
                    <a:pt x="22" y="85"/>
                  </a:lnTo>
                  <a:lnTo>
                    <a:pt x="21" y="85"/>
                  </a:lnTo>
                  <a:lnTo>
                    <a:pt x="19" y="85"/>
                  </a:lnTo>
                  <a:lnTo>
                    <a:pt x="18" y="85"/>
                  </a:lnTo>
                  <a:lnTo>
                    <a:pt x="18" y="85"/>
                  </a:lnTo>
                  <a:lnTo>
                    <a:pt x="16" y="87"/>
                  </a:lnTo>
                  <a:lnTo>
                    <a:pt x="15" y="89"/>
                  </a:lnTo>
                  <a:lnTo>
                    <a:pt x="13" y="90"/>
                  </a:lnTo>
                  <a:lnTo>
                    <a:pt x="11" y="90"/>
                  </a:lnTo>
                  <a:lnTo>
                    <a:pt x="11" y="90"/>
                  </a:lnTo>
                  <a:lnTo>
                    <a:pt x="10" y="90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7" y="90"/>
                  </a:lnTo>
                  <a:lnTo>
                    <a:pt x="7" y="92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5"/>
                  </a:lnTo>
                  <a:lnTo>
                    <a:pt x="8" y="84"/>
                  </a:lnTo>
                  <a:lnTo>
                    <a:pt x="8" y="82"/>
                  </a:lnTo>
                  <a:lnTo>
                    <a:pt x="7" y="81"/>
                  </a:lnTo>
                  <a:lnTo>
                    <a:pt x="7" y="81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9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5" y="71"/>
                  </a:lnTo>
                  <a:lnTo>
                    <a:pt x="10" y="70"/>
                  </a:lnTo>
                  <a:lnTo>
                    <a:pt x="11" y="70"/>
                  </a:lnTo>
                  <a:lnTo>
                    <a:pt x="11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3"/>
                  </a:lnTo>
                  <a:lnTo>
                    <a:pt x="11" y="60"/>
                  </a:lnTo>
                  <a:lnTo>
                    <a:pt x="10" y="59"/>
                  </a:lnTo>
                  <a:lnTo>
                    <a:pt x="7" y="51"/>
                  </a:lnTo>
                  <a:lnTo>
                    <a:pt x="5" y="44"/>
                  </a:lnTo>
                  <a:lnTo>
                    <a:pt x="7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5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8" y="46"/>
                  </a:lnTo>
                  <a:lnTo>
                    <a:pt x="19" y="44"/>
                  </a:lnTo>
                  <a:lnTo>
                    <a:pt x="22" y="44"/>
                  </a:lnTo>
                  <a:lnTo>
                    <a:pt x="24" y="44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6" y="41"/>
                  </a:lnTo>
                  <a:lnTo>
                    <a:pt x="27" y="41"/>
                  </a:lnTo>
                  <a:lnTo>
                    <a:pt x="29" y="40"/>
                  </a:lnTo>
                  <a:lnTo>
                    <a:pt x="30" y="40"/>
                  </a:lnTo>
                  <a:lnTo>
                    <a:pt x="32" y="38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5" y="38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1"/>
                  </a:lnTo>
                  <a:lnTo>
                    <a:pt x="37" y="41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38"/>
                  </a:lnTo>
                  <a:lnTo>
                    <a:pt x="37" y="38"/>
                  </a:lnTo>
                  <a:lnTo>
                    <a:pt x="37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7" y="35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8" y="29"/>
                  </a:lnTo>
                  <a:lnTo>
                    <a:pt x="38" y="27"/>
                  </a:lnTo>
                  <a:lnTo>
                    <a:pt x="40" y="26"/>
                  </a:lnTo>
                  <a:lnTo>
                    <a:pt x="41" y="24"/>
                  </a:lnTo>
                  <a:lnTo>
                    <a:pt x="43" y="24"/>
                  </a:lnTo>
                  <a:lnTo>
                    <a:pt x="45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1"/>
                  </a:lnTo>
                  <a:lnTo>
                    <a:pt x="51" y="21"/>
                  </a:lnTo>
                  <a:lnTo>
                    <a:pt x="51" y="19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49" y="18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5"/>
                  </a:lnTo>
                  <a:lnTo>
                    <a:pt x="49" y="13"/>
                  </a:lnTo>
                  <a:lnTo>
                    <a:pt x="51" y="11"/>
                  </a:lnTo>
                  <a:lnTo>
                    <a:pt x="51" y="10"/>
                  </a:lnTo>
                  <a:lnTo>
                    <a:pt x="51" y="10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6" y="7"/>
                  </a:lnTo>
                  <a:lnTo>
                    <a:pt x="57" y="7"/>
                  </a:lnTo>
                  <a:lnTo>
                    <a:pt x="60" y="7"/>
                  </a:lnTo>
                  <a:lnTo>
                    <a:pt x="62" y="7"/>
                  </a:lnTo>
                  <a:lnTo>
                    <a:pt x="63" y="7"/>
                  </a:lnTo>
                  <a:lnTo>
                    <a:pt x="65" y="8"/>
                  </a:lnTo>
                  <a:lnTo>
                    <a:pt x="65" y="7"/>
                  </a:lnTo>
                  <a:lnTo>
                    <a:pt x="65" y="5"/>
                  </a:lnTo>
                  <a:lnTo>
                    <a:pt x="67" y="5"/>
                  </a:lnTo>
                  <a:lnTo>
                    <a:pt x="70" y="2"/>
                  </a:lnTo>
                  <a:lnTo>
                    <a:pt x="71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1" name="Freeform 318">
              <a:extLst>
                <a:ext uri="{FF2B5EF4-FFF2-40B4-BE49-F238E27FC236}">
                  <a16:creationId xmlns:a16="http://schemas.microsoft.com/office/drawing/2014/main" id="{E0E974C2-B36B-4843-875D-69098040D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4920771"/>
              <a:ext cx="263145" cy="267044"/>
            </a:xfrm>
            <a:custGeom>
              <a:avLst/>
              <a:gdLst>
                <a:gd name="T0" fmla="*/ 75 w 135"/>
                <a:gd name="T1" fmla="*/ 1 h 137"/>
                <a:gd name="T2" fmla="*/ 78 w 135"/>
                <a:gd name="T3" fmla="*/ 4 h 137"/>
                <a:gd name="T4" fmla="*/ 83 w 135"/>
                <a:gd name="T5" fmla="*/ 12 h 137"/>
                <a:gd name="T6" fmla="*/ 86 w 135"/>
                <a:gd name="T7" fmla="*/ 17 h 137"/>
                <a:gd name="T8" fmla="*/ 90 w 135"/>
                <a:gd name="T9" fmla="*/ 26 h 137"/>
                <a:gd name="T10" fmla="*/ 102 w 135"/>
                <a:gd name="T11" fmla="*/ 33 h 137"/>
                <a:gd name="T12" fmla="*/ 105 w 135"/>
                <a:gd name="T13" fmla="*/ 37 h 137"/>
                <a:gd name="T14" fmla="*/ 112 w 135"/>
                <a:gd name="T15" fmla="*/ 39 h 137"/>
                <a:gd name="T16" fmla="*/ 112 w 135"/>
                <a:gd name="T17" fmla="*/ 44 h 137"/>
                <a:gd name="T18" fmla="*/ 112 w 135"/>
                <a:gd name="T19" fmla="*/ 48 h 137"/>
                <a:gd name="T20" fmla="*/ 116 w 135"/>
                <a:gd name="T21" fmla="*/ 55 h 137"/>
                <a:gd name="T22" fmla="*/ 126 w 135"/>
                <a:gd name="T23" fmla="*/ 58 h 137"/>
                <a:gd name="T24" fmla="*/ 131 w 135"/>
                <a:gd name="T25" fmla="*/ 59 h 137"/>
                <a:gd name="T26" fmla="*/ 131 w 135"/>
                <a:gd name="T27" fmla="*/ 63 h 137"/>
                <a:gd name="T28" fmla="*/ 135 w 135"/>
                <a:gd name="T29" fmla="*/ 66 h 137"/>
                <a:gd name="T30" fmla="*/ 127 w 135"/>
                <a:gd name="T31" fmla="*/ 69 h 137"/>
                <a:gd name="T32" fmla="*/ 118 w 135"/>
                <a:gd name="T33" fmla="*/ 72 h 137"/>
                <a:gd name="T34" fmla="*/ 113 w 135"/>
                <a:gd name="T35" fmla="*/ 78 h 137"/>
                <a:gd name="T36" fmla="*/ 112 w 135"/>
                <a:gd name="T37" fmla="*/ 80 h 137"/>
                <a:gd name="T38" fmla="*/ 108 w 135"/>
                <a:gd name="T39" fmla="*/ 83 h 137"/>
                <a:gd name="T40" fmla="*/ 104 w 135"/>
                <a:gd name="T41" fmla="*/ 85 h 137"/>
                <a:gd name="T42" fmla="*/ 101 w 135"/>
                <a:gd name="T43" fmla="*/ 89 h 137"/>
                <a:gd name="T44" fmla="*/ 94 w 135"/>
                <a:gd name="T45" fmla="*/ 100 h 137"/>
                <a:gd name="T46" fmla="*/ 86 w 135"/>
                <a:gd name="T47" fmla="*/ 104 h 137"/>
                <a:gd name="T48" fmla="*/ 83 w 135"/>
                <a:gd name="T49" fmla="*/ 110 h 137"/>
                <a:gd name="T50" fmla="*/ 80 w 135"/>
                <a:gd name="T51" fmla="*/ 118 h 137"/>
                <a:gd name="T52" fmla="*/ 74 w 135"/>
                <a:gd name="T53" fmla="*/ 119 h 137"/>
                <a:gd name="T54" fmla="*/ 66 w 135"/>
                <a:gd name="T55" fmla="*/ 119 h 137"/>
                <a:gd name="T56" fmla="*/ 60 w 135"/>
                <a:gd name="T57" fmla="*/ 118 h 137"/>
                <a:gd name="T58" fmla="*/ 53 w 135"/>
                <a:gd name="T59" fmla="*/ 115 h 137"/>
                <a:gd name="T60" fmla="*/ 45 w 135"/>
                <a:gd name="T61" fmla="*/ 111 h 137"/>
                <a:gd name="T62" fmla="*/ 42 w 135"/>
                <a:gd name="T63" fmla="*/ 115 h 137"/>
                <a:gd name="T64" fmla="*/ 37 w 135"/>
                <a:gd name="T65" fmla="*/ 124 h 137"/>
                <a:gd name="T66" fmla="*/ 31 w 135"/>
                <a:gd name="T67" fmla="*/ 129 h 137"/>
                <a:gd name="T68" fmla="*/ 26 w 135"/>
                <a:gd name="T69" fmla="*/ 134 h 137"/>
                <a:gd name="T70" fmla="*/ 23 w 135"/>
                <a:gd name="T71" fmla="*/ 137 h 137"/>
                <a:gd name="T72" fmla="*/ 14 w 135"/>
                <a:gd name="T73" fmla="*/ 135 h 137"/>
                <a:gd name="T74" fmla="*/ 9 w 135"/>
                <a:gd name="T75" fmla="*/ 135 h 137"/>
                <a:gd name="T76" fmla="*/ 11 w 135"/>
                <a:gd name="T77" fmla="*/ 127 h 137"/>
                <a:gd name="T78" fmla="*/ 11 w 135"/>
                <a:gd name="T79" fmla="*/ 123 h 137"/>
                <a:gd name="T80" fmla="*/ 6 w 135"/>
                <a:gd name="T81" fmla="*/ 111 h 137"/>
                <a:gd name="T82" fmla="*/ 0 w 135"/>
                <a:gd name="T83" fmla="*/ 104 h 137"/>
                <a:gd name="T84" fmla="*/ 0 w 135"/>
                <a:gd name="T85" fmla="*/ 93 h 137"/>
                <a:gd name="T86" fmla="*/ 0 w 135"/>
                <a:gd name="T87" fmla="*/ 75 h 137"/>
                <a:gd name="T88" fmla="*/ 14 w 135"/>
                <a:gd name="T89" fmla="*/ 63 h 137"/>
                <a:gd name="T90" fmla="*/ 14 w 135"/>
                <a:gd name="T91" fmla="*/ 47 h 137"/>
                <a:gd name="T92" fmla="*/ 14 w 135"/>
                <a:gd name="T93" fmla="*/ 22 h 137"/>
                <a:gd name="T94" fmla="*/ 17 w 135"/>
                <a:gd name="T95" fmla="*/ 8 h 137"/>
                <a:gd name="T96" fmla="*/ 39 w 135"/>
                <a:gd name="T97" fmla="*/ 3 h 137"/>
                <a:gd name="T98" fmla="*/ 47 w 135"/>
                <a:gd name="T99" fmla="*/ 3 h 137"/>
                <a:gd name="T100" fmla="*/ 52 w 135"/>
                <a:gd name="T101" fmla="*/ 9 h 137"/>
                <a:gd name="T102" fmla="*/ 56 w 135"/>
                <a:gd name="T103" fmla="*/ 6 h 137"/>
                <a:gd name="T104" fmla="*/ 63 w 135"/>
                <a:gd name="T105" fmla="*/ 3 h 137"/>
                <a:gd name="T106" fmla="*/ 69 w 135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137">
                  <a:moveTo>
                    <a:pt x="75" y="0"/>
                  </a:moveTo>
                  <a:lnTo>
                    <a:pt x="75" y="0"/>
                  </a:lnTo>
                  <a:lnTo>
                    <a:pt x="75" y="0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7" y="3"/>
                  </a:lnTo>
                  <a:lnTo>
                    <a:pt x="77" y="4"/>
                  </a:lnTo>
                  <a:lnTo>
                    <a:pt x="78" y="4"/>
                  </a:lnTo>
                  <a:lnTo>
                    <a:pt x="78" y="6"/>
                  </a:lnTo>
                  <a:lnTo>
                    <a:pt x="78" y="8"/>
                  </a:lnTo>
                  <a:lnTo>
                    <a:pt x="80" y="9"/>
                  </a:lnTo>
                  <a:lnTo>
                    <a:pt x="83" y="12"/>
                  </a:lnTo>
                  <a:lnTo>
                    <a:pt x="83" y="14"/>
                  </a:lnTo>
                  <a:lnTo>
                    <a:pt x="83" y="14"/>
                  </a:lnTo>
                  <a:lnTo>
                    <a:pt x="86" y="17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8" y="23"/>
                  </a:lnTo>
                  <a:lnTo>
                    <a:pt x="90" y="25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96" y="31"/>
                  </a:lnTo>
                  <a:lnTo>
                    <a:pt x="101" y="33"/>
                  </a:lnTo>
                  <a:lnTo>
                    <a:pt x="102" y="33"/>
                  </a:lnTo>
                  <a:lnTo>
                    <a:pt x="104" y="34"/>
                  </a:lnTo>
                  <a:lnTo>
                    <a:pt x="104" y="34"/>
                  </a:lnTo>
                  <a:lnTo>
                    <a:pt x="105" y="36"/>
                  </a:lnTo>
                  <a:lnTo>
                    <a:pt x="105" y="37"/>
                  </a:lnTo>
                  <a:lnTo>
                    <a:pt x="105" y="39"/>
                  </a:lnTo>
                  <a:lnTo>
                    <a:pt x="108" y="39"/>
                  </a:lnTo>
                  <a:lnTo>
                    <a:pt x="110" y="39"/>
                  </a:lnTo>
                  <a:lnTo>
                    <a:pt x="112" y="39"/>
                  </a:lnTo>
                  <a:lnTo>
                    <a:pt x="112" y="41"/>
                  </a:lnTo>
                  <a:lnTo>
                    <a:pt x="112" y="41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5"/>
                  </a:lnTo>
                  <a:lnTo>
                    <a:pt x="112" y="47"/>
                  </a:lnTo>
                  <a:lnTo>
                    <a:pt x="110" y="48"/>
                  </a:lnTo>
                  <a:lnTo>
                    <a:pt x="112" y="48"/>
                  </a:lnTo>
                  <a:lnTo>
                    <a:pt x="113" y="52"/>
                  </a:lnTo>
                  <a:lnTo>
                    <a:pt x="115" y="53"/>
                  </a:lnTo>
                  <a:lnTo>
                    <a:pt x="115" y="55"/>
                  </a:lnTo>
                  <a:lnTo>
                    <a:pt x="116" y="55"/>
                  </a:lnTo>
                  <a:lnTo>
                    <a:pt x="116" y="56"/>
                  </a:lnTo>
                  <a:lnTo>
                    <a:pt x="118" y="56"/>
                  </a:lnTo>
                  <a:lnTo>
                    <a:pt x="123" y="56"/>
                  </a:lnTo>
                  <a:lnTo>
                    <a:pt x="126" y="58"/>
                  </a:lnTo>
                  <a:lnTo>
                    <a:pt x="129" y="58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61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2" y="63"/>
                  </a:lnTo>
                  <a:lnTo>
                    <a:pt x="134" y="63"/>
                  </a:lnTo>
                  <a:lnTo>
                    <a:pt x="135" y="64"/>
                  </a:lnTo>
                  <a:lnTo>
                    <a:pt x="135" y="66"/>
                  </a:lnTo>
                  <a:lnTo>
                    <a:pt x="132" y="66"/>
                  </a:lnTo>
                  <a:lnTo>
                    <a:pt x="131" y="66"/>
                  </a:lnTo>
                  <a:lnTo>
                    <a:pt x="129" y="67"/>
                  </a:lnTo>
                  <a:lnTo>
                    <a:pt x="127" y="69"/>
                  </a:lnTo>
                  <a:lnTo>
                    <a:pt x="126" y="71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18" y="72"/>
                  </a:lnTo>
                  <a:lnTo>
                    <a:pt x="116" y="75"/>
                  </a:lnTo>
                  <a:lnTo>
                    <a:pt x="115" y="77"/>
                  </a:lnTo>
                  <a:lnTo>
                    <a:pt x="115" y="78"/>
                  </a:lnTo>
                  <a:lnTo>
                    <a:pt x="113" y="78"/>
                  </a:lnTo>
                  <a:lnTo>
                    <a:pt x="113" y="78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0" y="80"/>
                  </a:lnTo>
                  <a:lnTo>
                    <a:pt x="110" y="82"/>
                  </a:lnTo>
                  <a:lnTo>
                    <a:pt x="108" y="82"/>
                  </a:lnTo>
                  <a:lnTo>
                    <a:pt x="108" y="83"/>
                  </a:lnTo>
                  <a:lnTo>
                    <a:pt x="107" y="83"/>
                  </a:lnTo>
                  <a:lnTo>
                    <a:pt x="105" y="83"/>
                  </a:lnTo>
                  <a:lnTo>
                    <a:pt x="105" y="85"/>
                  </a:lnTo>
                  <a:lnTo>
                    <a:pt x="104" y="85"/>
                  </a:lnTo>
                  <a:lnTo>
                    <a:pt x="104" y="85"/>
                  </a:lnTo>
                  <a:lnTo>
                    <a:pt x="102" y="86"/>
                  </a:lnTo>
                  <a:lnTo>
                    <a:pt x="101" y="88"/>
                  </a:lnTo>
                  <a:lnTo>
                    <a:pt x="101" y="89"/>
                  </a:lnTo>
                  <a:lnTo>
                    <a:pt x="99" y="96"/>
                  </a:lnTo>
                  <a:lnTo>
                    <a:pt x="97" y="97"/>
                  </a:lnTo>
                  <a:lnTo>
                    <a:pt x="96" y="99"/>
                  </a:lnTo>
                  <a:lnTo>
                    <a:pt x="94" y="100"/>
                  </a:lnTo>
                  <a:lnTo>
                    <a:pt x="93" y="102"/>
                  </a:lnTo>
                  <a:lnTo>
                    <a:pt x="93" y="102"/>
                  </a:lnTo>
                  <a:lnTo>
                    <a:pt x="88" y="102"/>
                  </a:lnTo>
                  <a:lnTo>
                    <a:pt x="86" y="104"/>
                  </a:lnTo>
                  <a:lnTo>
                    <a:pt x="85" y="104"/>
                  </a:lnTo>
                  <a:lnTo>
                    <a:pt x="85" y="105"/>
                  </a:lnTo>
                  <a:lnTo>
                    <a:pt x="85" y="107"/>
                  </a:lnTo>
                  <a:lnTo>
                    <a:pt x="83" y="110"/>
                  </a:lnTo>
                  <a:lnTo>
                    <a:pt x="82" y="113"/>
                  </a:lnTo>
                  <a:lnTo>
                    <a:pt x="82" y="115"/>
                  </a:lnTo>
                  <a:lnTo>
                    <a:pt x="80" y="118"/>
                  </a:lnTo>
                  <a:lnTo>
                    <a:pt x="80" y="118"/>
                  </a:lnTo>
                  <a:lnTo>
                    <a:pt x="78" y="119"/>
                  </a:lnTo>
                  <a:lnTo>
                    <a:pt x="77" y="119"/>
                  </a:lnTo>
                  <a:lnTo>
                    <a:pt x="75" y="119"/>
                  </a:lnTo>
                  <a:lnTo>
                    <a:pt x="74" y="119"/>
                  </a:lnTo>
                  <a:lnTo>
                    <a:pt x="72" y="119"/>
                  </a:lnTo>
                  <a:lnTo>
                    <a:pt x="71" y="121"/>
                  </a:lnTo>
                  <a:lnTo>
                    <a:pt x="69" y="121"/>
                  </a:lnTo>
                  <a:lnTo>
                    <a:pt x="66" y="119"/>
                  </a:lnTo>
                  <a:lnTo>
                    <a:pt x="63" y="119"/>
                  </a:lnTo>
                  <a:lnTo>
                    <a:pt x="63" y="119"/>
                  </a:lnTo>
                  <a:lnTo>
                    <a:pt x="61" y="118"/>
                  </a:lnTo>
                  <a:lnTo>
                    <a:pt x="60" y="118"/>
                  </a:lnTo>
                  <a:lnTo>
                    <a:pt x="58" y="118"/>
                  </a:lnTo>
                  <a:lnTo>
                    <a:pt x="56" y="116"/>
                  </a:lnTo>
                  <a:lnTo>
                    <a:pt x="55" y="116"/>
                  </a:lnTo>
                  <a:lnTo>
                    <a:pt x="53" y="115"/>
                  </a:lnTo>
                  <a:lnTo>
                    <a:pt x="50" y="113"/>
                  </a:lnTo>
                  <a:lnTo>
                    <a:pt x="49" y="111"/>
                  </a:lnTo>
                  <a:lnTo>
                    <a:pt x="47" y="111"/>
                  </a:lnTo>
                  <a:lnTo>
                    <a:pt x="45" y="111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2" y="113"/>
                  </a:lnTo>
                  <a:lnTo>
                    <a:pt x="42" y="115"/>
                  </a:lnTo>
                  <a:lnTo>
                    <a:pt x="41" y="116"/>
                  </a:lnTo>
                  <a:lnTo>
                    <a:pt x="41" y="118"/>
                  </a:lnTo>
                  <a:lnTo>
                    <a:pt x="39" y="121"/>
                  </a:lnTo>
                  <a:lnTo>
                    <a:pt x="37" y="124"/>
                  </a:lnTo>
                  <a:lnTo>
                    <a:pt x="37" y="126"/>
                  </a:lnTo>
                  <a:lnTo>
                    <a:pt x="37" y="126"/>
                  </a:lnTo>
                  <a:lnTo>
                    <a:pt x="36" y="126"/>
                  </a:lnTo>
                  <a:lnTo>
                    <a:pt x="31" y="129"/>
                  </a:lnTo>
                  <a:lnTo>
                    <a:pt x="30" y="132"/>
                  </a:lnTo>
                  <a:lnTo>
                    <a:pt x="30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6" y="134"/>
                  </a:lnTo>
                  <a:lnTo>
                    <a:pt x="25" y="135"/>
                  </a:lnTo>
                  <a:lnTo>
                    <a:pt x="25" y="137"/>
                  </a:lnTo>
                  <a:lnTo>
                    <a:pt x="23" y="137"/>
                  </a:lnTo>
                  <a:lnTo>
                    <a:pt x="22" y="137"/>
                  </a:lnTo>
                  <a:lnTo>
                    <a:pt x="20" y="135"/>
                  </a:lnTo>
                  <a:lnTo>
                    <a:pt x="15" y="137"/>
                  </a:lnTo>
                  <a:lnTo>
                    <a:pt x="14" y="135"/>
                  </a:lnTo>
                  <a:lnTo>
                    <a:pt x="12" y="135"/>
                  </a:lnTo>
                  <a:lnTo>
                    <a:pt x="11" y="137"/>
                  </a:lnTo>
                  <a:lnTo>
                    <a:pt x="9" y="135"/>
                  </a:lnTo>
                  <a:lnTo>
                    <a:pt x="9" y="135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11" y="129"/>
                  </a:lnTo>
                  <a:lnTo>
                    <a:pt x="11" y="127"/>
                  </a:lnTo>
                  <a:lnTo>
                    <a:pt x="12" y="126"/>
                  </a:lnTo>
                  <a:lnTo>
                    <a:pt x="12" y="126"/>
                  </a:lnTo>
                  <a:lnTo>
                    <a:pt x="12" y="124"/>
                  </a:lnTo>
                  <a:lnTo>
                    <a:pt x="11" y="123"/>
                  </a:lnTo>
                  <a:lnTo>
                    <a:pt x="11" y="123"/>
                  </a:lnTo>
                  <a:lnTo>
                    <a:pt x="11" y="119"/>
                  </a:lnTo>
                  <a:lnTo>
                    <a:pt x="9" y="115"/>
                  </a:lnTo>
                  <a:lnTo>
                    <a:pt x="6" y="111"/>
                  </a:lnTo>
                  <a:lnTo>
                    <a:pt x="6" y="110"/>
                  </a:lnTo>
                  <a:lnTo>
                    <a:pt x="4" y="108"/>
                  </a:lnTo>
                  <a:lnTo>
                    <a:pt x="0" y="105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3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5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4" y="59"/>
                  </a:lnTo>
                  <a:lnTo>
                    <a:pt x="14" y="53"/>
                  </a:lnTo>
                  <a:lnTo>
                    <a:pt x="14" y="47"/>
                  </a:lnTo>
                  <a:lnTo>
                    <a:pt x="14" y="41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14" y="22"/>
                  </a:lnTo>
                  <a:lnTo>
                    <a:pt x="14" y="17"/>
                  </a:lnTo>
                  <a:lnTo>
                    <a:pt x="14" y="11"/>
                  </a:lnTo>
                  <a:lnTo>
                    <a:pt x="14" y="8"/>
                  </a:lnTo>
                  <a:lnTo>
                    <a:pt x="17" y="8"/>
                  </a:lnTo>
                  <a:lnTo>
                    <a:pt x="22" y="6"/>
                  </a:lnTo>
                  <a:lnTo>
                    <a:pt x="30" y="6"/>
                  </a:lnTo>
                  <a:lnTo>
                    <a:pt x="36" y="4"/>
                  </a:lnTo>
                  <a:lnTo>
                    <a:pt x="39" y="3"/>
                  </a:lnTo>
                  <a:lnTo>
                    <a:pt x="45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9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9" y="1"/>
                  </a:lnTo>
                  <a:lnTo>
                    <a:pt x="71" y="0"/>
                  </a:lnTo>
                  <a:lnTo>
                    <a:pt x="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2" name="Freeform 319">
              <a:extLst>
                <a:ext uri="{FF2B5EF4-FFF2-40B4-BE49-F238E27FC236}">
                  <a16:creationId xmlns:a16="http://schemas.microsoft.com/office/drawing/2014/main" id="{99E056AB-96CF-4342-B0B0-8A2B7DF4CD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263896" y="3603097"/>
              <a:ext cx="95512" cy="48731"/>
            </a:xfrm>
            <a:custGeom>
              <a:avLst/>
              <a:gdLst>
                <a:gd name="T0" fmla="*/ 21 w 49"/>
                <a:gd name="T1" fmla="*/ 0 h 25"/>
                <a:gd name="T2" fmla="*/ 24 w 49"/>
                <a:gd name="T3" fmla="*/ 1 h 25"/>
                <a:gd name="T4" fmla="*/ 24 w 49"/>
                <a:gd name="T5" fmla="*/ 1 h 25"/>
                <a:gd name="T6" fmla="*/ 24 w 49"/>
                <a:gd name="T7" fmla="*/ 3 h 25"/>
                <a:gd name="T8" fmla="*/ 25 w 49"/>
                <a:gd name="T9" fmla="*/ 3 h 25"/>
                <a:gd name="T10" fmla="*/ 28 w 49"/>
                <a:gd name="T11" fmla="*/ 3 h 25"/>
                <a:gd name="T12" fmla="*/ 33 w 49"/>
                <a:gd name="T13" fmla="*/ 4 h 25"/>
                <a:gd name="T14" fmla="*/ 35 w 49"/>
                <a:gd name="T15" fmla="*/ 4 h 25"/>
                <a:gd name="T16" fmla="*/ 36 w 49"/>
                <a:gd name="T17" fmla="*/ 3 h 25"/>
                <a:gd name="T18" fmla="*/ 38 w 49"/>
                <a:gd name="T19" fmla="*/ 4 h 25"/>
                <a:gd name="T20" fmla="*/ 41 w 49"/>
                <a:gd name="T21" fmla="*/ 4 h 25"/>
                <a:gd name="T22" fmla="*/ 43 w 49"/>
                <a:gd name="T23" fmla="*/ 6 h 25"/>
                <a:gd name="T24" fmla="*/ 43 w 49"/>
                <a:gd name="T25" fmla="*/ 9 h 25"/>
                <a:gd name="T26" fmla="*/ 43 w 49"/>
                <a:gd name="T27" fmla="*/ 9 h 25"/>
                <a:gd name="T28" fmla="*/ 43 w 49"/>
                <a:gd name="T29" fmla="*/ 12 h 25"/>
                <a:gd name="T30" fmla="*/ 44 w 49"/>
                <a:gd name="T31" fmla="*/ 14 h 25"/>
                <a:gd name="T32" fmla="*/ 47 w 49"/>
                <a:gd name="T33" fmla="*/ 12 h 25"/>
                <a:gd name="T34" fmla="*/ 49 w 49"/>
                <a:gd name="T35" fmla="*/ 14 h 25"/>
                <a:gd name="T36" fmla="*/ 49 w 49"/>
                <a:gd name="T37" fmla="*/ 17 h 25"/>
                <a:gd name="T38" fmla="*/ 47 w 49"/>
                <a:gd name="T39" fmla="*/ 19 h 25"/>
                <a:gd name="T40" fmla="*/ 47 w 49"/>
                <a:gd name="T41" fmla="*/ 20 h 25"/>
                <a:gd name="T42" fmla="*/ 49 w 49"/>
                <a:gd name="T43" fmla="*/ 22 h 25"/>
                <a:gd name="T44" fmla="*/ 47 w 49"/>
                <a:gd name="T45" fmla="*/ 22 h 25"/>
                <a:gd name="T46" fmla="*/ 46 w 49"/>
                <a:gd name="T47" fmla="*/ 22 h 25"/>
                <a:gd name="T48" fmla="*/ 44 w 49"/>
                <a:gd name="T49" fmla="*/ 23 h 25"/>
                <a:gd name="T50" fmla="*/ 41 w 49"/>
                <a:gd name="T51" fmla="*/ 23 h 25"/>
                <a:gd name="T52" fmla="*/ 39 w 49"/>
                <a:gd name="T53" fmla="*/ 22 h 25"/>
                <a:gd name="T54" fmla="*/ 35 w 49"/>
                <a:gd name="T55" fmla="*/ 23 h 25"/>
                <a:gd name="T56" fmla="*/ 30 w 49"/>
                <a:gd name="T57" fmla="*/ 23 h 25"/>
                <a:gd name="T58" fmla="*/ 27 w 49"/>
                <a:gd name="T59" fmla="*/ 23 h 25"/>
                <a:gd name="T60" fmla="*/ 24 w 49"/>
                <a:gd name="T61" fmla="*/ 22 h 25"/>
                <a:gd name="T62" fmla="*/ 22 w 49"/>
                <a:gd name="T63" fmla="*/ 22 h 25"/>
                <a:gd name="T64" fmla="*/ 17 w 49"/>
                <a:gd name="T65" fmla="*/ 25 h 25"/>
                <a:gd name="T66" fmla="*/ 14 w 49"/>
                <a:gd name="T67" fmla="*/ 25 h 25"/>
                <a:gd name="T68" fmla="*/ 13 w 49"/>
                <a:gd name="T69" fmla="*/ 25 h 25"/>
                <a:gd name="T70" fmla="*/ 13 w 49"/>
                <a:gd name="T71" fmla="*/ 23 h 25"/>
                <a:gd name="T72" fmla="*/ 11 w 49"/>
                <a:gd name="T73" fmla="*/ 23 h 25"/>
                <a:gd name="T74" fmla="*/ 9 w 49"/>
                <a:gd name="T75" fmla="*/ 22 h 25"/>
                <a:gd name="T76" fmla="*/ 5 w 49"/>
                <a:gd name="T77" fmla="*/ 22 h 25"/>
                <a:gd name="T78" fmla="*/ 2 w 49"/>
                <a:gd name="T79" fmla="*/ 20 h 25"/>
                <a:gd name="T80" fmla="*/ 2 w 49"/>
                <a:gd name="T81" fmla="*/ 19 h 25"/>
                <a:gd name="T82" fmla="*/ 0 w 49"/>
                <a:gd name="T83" fmla="*/ 17 h 25"/>
                <a:gd name="T84" fmla="*/ 3 w 49"/>
                <a:gd name="T85" fmla="*/ 15 h 25"/>
                <a:gd name="T86" fmla="*/ 3 w 49"/>
                <a:gd name="T87" fmla="*/ 12 h 25"/>
                <a:gd name="T88" fmla="*/ 6 w 49"/>
                <a:gd name="T89" fmla="*/ 11 h 25"/>
                <a:gd name="T90" fmla="*/ 8 w 49"/>
                <a:gd name="T91" fmla="*/ 8 h 25"/>
                <a:gd name="T92" fmla="*/ 11 w 49"/>
                <a:gd name="T93" fmla="*/ 4 h 25"/>
                <a:gd name="T94" fmla="*/ 14 w 49"/>
                <a:gd name="T95" fmla="*/ 3 h 25"/>
                <a:gd name="T96" fmla="*/ 16 w 49"/>
                <a:gd name="T97" fmla="*/ 1 h 25"/>
                <a:gd name="T98" fmla="*/ 19 w 49"/>
                <a:gd name="T9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9" h="25">
                  <a:moveTo>
                    <a:pt x="19" y="0"/>
                  </a:moveTo>
                  <a:lnTo>
                    <a:pt x="21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2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1" y="4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1" y="11"/>
                  </a:lnTo>
                  <a:lnTo>
                    <a:pt x="43" y="12"/>
                  </a:lnTo>
                  <a:lnTo>
                    <a:pt x="43" y="12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4" y="23"/>
                  </a:lnTo>
                  <a:lnTo>
                    <a:pt x="43" y="23"/>
                  </a:lnTo>
                  <a:lnTo>
                    <a:pt x="41" y="23"/>
                  </a:lnTo>
                  <a:lnTo>
                    <a:pt x="39" y="22"/>
                  </a:lnTo>
                  <a:lnTo>
                    <a:pt x="39" y="22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2" y="23"/>
                  </a:lnTo>
                  <a:lnTo>
                    <a:pt x="30" y="23"/>
                  </a:lnTo>
                  <a:lnTo>
                    <a:pt x="28" y="23"/>
                  </a:lnTo>
                  <a:lnTo>
                    <a:pt x="27" y="23"/>
                  </a:lnTo>
                  <a:lnTo>
                    <a:pt x="25" y="22"/>
                  </a:lnTo>
                  <a:lnTo>
                    <a:pt x="24" y="22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3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1" y="23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6" y="23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1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3" name="Freeform 320">
              <a:extLst>
                <a:ext uri="{FF2B5EF4-FFF2-40B4-BE49-F238E27FC236}">
                  <a16:creationId xmlns:a16="http://schemas.microsoft.com/office/drawing/2014/main" id="{A3C16452-D288-432E-A19A-947A548E8A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8983" y="3645980"/>
              <a:ext cx="175430" cy="177380"/>
            </a:xfrm>
            <a:custGeom>
              <a:avLst/>
              <a:gdLst>
                <a:gd name="T0" fmla="*/ 84 w 90"/>
                <a:gd name="T1" fmla="*/ 90 h 91"/>
                <a:gd name="T2" fmla="*/ 76 w 90"/>
                <a:gd name="T3" fmla="*/ 88 h 91"/>
                <a:gd name="T4" fmla="*/ 81 w 90"/>
                <a:gd name="T5" fmla="*/ 86 h 91"/>
                <a:gd name="T6" fmla="*/ 87 w 90"/>
                <a:gd name="T7" fmla="*/ 82 h 91"/>
                <a:gd name="T8" fmla="*/ 84 w 90"/>
                <a:gd name="T9" fmla="*/ 68 h 91"/>
                <a:gd name="T10" fmla="*/ 90 w 90"/>
                <a:gd name="T11" fmla="*/ 69 h 91"/>
                <a:gd name="T12" fmla="*/ 86 w 90"/>
                <a:gd name="T13" fmla="*/ 69 h 91"/>
                <a:gd name="T14" fmla="*/ 75 w 90"/>
                <a:gd name="T15" fmla="*/ 66 h 91"/>
                <a:gd name="T16" fmla="*/ 68 w 90"/>
                <a:gd name="T17" fmla="*/ 71 h 91"/>
                <a:gd name="T18" fmla="*/ 73 w 90"/>
                <a:gd name="T19" fmla="*/ 68 h 91"/>
                <a:gd name="T20" fmla="*/ 73 w 90"/>
                <a:gd name="T21" fmla="*/ 64 h 91"/>
                <a:gd name="T22" fmla="*/ 71 w 90"/>
                <a:gd name="T23" fmla="*/ 63 h 91"/>
                <a:gd name="T24" fmla="*/ 68 w 90"/>
                <a:gd name="T25" fmla="*/ 63 h 91"/>
                <a:gd name="T26" fmla="*/ 56 w 90"/>
                <a:gd name="T27" fmla="*/ 53 h 91"/>
                <a:gd name="T28" fmla="*/ 60 w 90"/>
                <a:gd name="T29" fmla="*/ 61 h 91"/>
                <a:gd name="T30" fmla="*/ 54 w 90"/>
                <a:gd name="T31" fmla="*/ 57 h 91"/>
                <a:gd name="T32" fmla="*/ 54 w 90"/>
                <a:gd name="T33" fmla="*/ 50 h 91"/>
                <a:gd name="T34" fmla="*/ 46 w 90"/>
                <a:gd name="T35" fmla="*/ 52 h 91"/>
                <a:gd name="T36" fmla="*/ 43 w 90"/>
                <a:gd name="T37" fmla="*/ 50 h 91"/>
                <a:gd name="T38" fmla="*/ 65 w 90"/>
                <a:gd name="T39" fmla="*/ 44 h 91"/>
                <a:gd name="T40" fmla="*/ 18 w 90"/>
                <a:gd name="T41" fmla="*/ 39 h 91"/>
                <a:gd name="T42" fmla="*/ 19 w 90"/>
                <a:gd name="T43" fmla="*/ 41 h 91"/>
                <a:gd name="T44" fmla="*/ 21 w 90"/>
                <a:gd name="T45" fmla="*/ 45 h 91"/>
                <a:gd name="T46" fmla="*/ 16 w 90"/>
                <a:gd name="T47" fmla="*/ 45 h 91"/>
                <a:gd name="T48" fmla="*/ 16 w 90"/>
                <a:gd name="T49" fmla="*/ 41 h 91"/>
                <a:gd name="T50" fmla="*/ 48 w 90"/>
                <a:gd name="T51" fmla="*/ 34 h 91"/>
                <a:gd name="T52" fmla="*/ 52 w 90"/>
                <a:gd name="T53" fmla="*/ 42 h 91"/>
                <a:gd name="T54" fmla="*/ 51 w 90"/>
                <a:gd name="T55" fmla="*/ 41 h 91"/>
                <a:gd name="T56" fmla="*/ 46 w 90"/>
                <a:gd name="T57" fmla="*/ 34 h 91"/>
                <a:gd name="T58" fmla="*/ 24 w 90"/>
                <a:gd name="T59" fmla="*/ 28 h 91"/>
                <a:gd name="T60" fmla="*/ 21 w 90"/>
                <a:gd name="T61" fmla="*/ 28 h 91"/>
                <a:gd name="T62" fmla="*/ 15 w 90"/>
                <a:gd name="T63" fmla="*/ 28 h 91"/>
                <a:gd name="T64" fmla="*/ 18 w 90"/>
                <a:gd name="T65" fmla="*/ 36 h 91"/>
                <a:gd name="T66" fmla="*/ 15 w 90"/>
                <a:gd name="T67" fmla="*/ 39 h 91"/>
                <a:gd name="T68" fmla="*/ 11 w 90"/>
                <a:gd name="T69" fmla="*/ 38 h 91"/>
                <a:gd name="T70" fmla="*/ 10 w 90"/>
                <a:gd name="T71" fmla="*/ 34 h 91"/>
                <a:gd name="T72" fmla="*/ 11 w 90"/>
                <a:gd name="T73" fmla="*/ 30 h 91"/>
                <a:gd name="T74" fmla="*/ 34 w 90"/>
                <a:gd name="T75" fmla="*/ 22 h 91"/>
                <a:gd name="T76" fmla="*/ 41 w 90"/>
                <a:gd name="T77" fmla="*/ 28 h 91"/>
                <a:gd name="T78" fmla="*/ 40 w 90"/>
                <a:gd name="T79" fmla="*/ 33 h 91"/>
                <a:gd name="T80" fmla="*/ 41 w 90"/>
                <a:gd name="T81" fmla="*/ 28 h 91"/>
                <a:gd name="T82" fmla="*/ 34 w 90"/>
                <a:gd name="T83" fmla="*/ 22 h 91"/>
                <a:gd name="T84" fmla="*/ 34 w 90"/>
                <a:gd name="T85" fmla="*/ 20 h 91"/>
                <a:gd name="T86" fmla="*/ 10 w 90"/>
                <a:gd name="T87" fmla="*/ 3 h 91"/>
                <a:gd name="T88" fmla="*/ 11 w 90"/>
                <a:gd name="T89" fmla="*/ 5 h 91"/>
                <a:gd name="T90" fmla="*/ 0 w 90"/>
                <a:gd name="T91" fmla="*/ 3 h 91"/>
                <a:gd name="T92" fmla="*/ 5 w 90"/>
                <a:gd name="T93" fmla="*/ 3 h 91"/>
                <a:gd name="T94" fmla="*/ 19 w 90"/>
                <a:gd name="T95" fmla="*/ 0 h 91"/>
                <a:gd name="T96" fmla="*/ 24 w 90"/>
                <a:gd name="T97" fmla="*/ 3 h 91"/>
                <a:gd name="T98" fmla="*/ 29 w 90"/>
                <a:gd name="T99" fmla="*/ 9 h 91"/>
                <a:gd name="T100" fmla="*/ 24 w 90"/>
                <a:gd name="T101" fmla="*/ 14 h 91"/>
                <a:gd name="T102" fmla="*/ 26 w 90"/>
                <a:gd name="T103" fmla="*/ 8 h 91"/>
                <a:gd name="T104" fmla="*/ 21 w 90"/>
                <a:gd name="T10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0" h="91">
                  <a:moveTo>
                    <a:pt x="86" y="85"/>
                  </a:moveTo>
                  <a:lnTo>
                    <a:pt x="86" y="85"/>
                  </a:lnTo>
                  <a:lnTo>
                    <a:pt x="86" y="86"/>
                  </a:lnTo>
                  <a:lnTo>
                    <a:pt x="86" y="88"/>
                  </a:lnTo>
                  <a:lnTo>
                    <a:pt x="84" y="90"/>
                  </a:lnTo>
                  <a:lnTo>
                    <a:pt x="81" y="90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6" y="90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79" y="86"/>
                  </a:lnTo>
                  <a:lnTo>
                    <a:pt x="81" y="86"/>
                  </a:lnTo>
                  <a:lnTo>
                    <a:pt x="82" y="86"/>
                  </a:lnTo>
                  <a:lnTo>
                    <a:pt x="82" y="86"/>
                  </a:lnTo>
                  <a:lnTo>
                    <a:pt x="84" y="86"/>
                  </a:lnTo>
                  <a:lnTo>
                    <a:pt x="86" y="85"/>
                  </a:lnTo>
                  <a:close/>
                  <a:moveTo>
                    <a:pt x="87" y="82"/>
                  </a:moveTo>
                  <a:lnTo>
                    <a:pt x="87" y="82"/>
                  </a:lnTo>
                  <a:lnTo>
                    <a:pt x="86" y="83"/>
                  </a:lnTo>
                  <a:lnTo>
                    <a:pt x="86" y="82"/>
                  </a:lnTo>
                  <a:lnTo>
                    <a:pt x="87" y="82"/>
                  </a:lnTo>
                  <a:close/>
                  <a:moveTo>
                    <a:pt x="84" y="68"/>
                  </a:moveTo>
                  <a:lnTo>
                    <a:pt x="86" y="68"/>
                  </a:lnTo>
                  <a:lnTo>
                    <a:pt x="87" y="68"/>
                  </a:lnTo>
                  <a:lnTo>
                    <a:pt x="87" y="68"/>
                  </a:lnTo>
                  <a:lnTo>
                    <a:pt x="89" y="69"/>
                  </a:lnTo>
                  <a:lnTo>
                    <a:pt x="90" y="69"/>
                  </a:lnTo>
                  <a:lnTo>
                    <a:pt x="90" y="69"/>
                  </a:lnTo>
                  <a:lnTo>
                    <a:pt x="90" y="71"/>
                  </a:lnTo>
                  <a:lnTo>
                    <a:pt x="89" y="69"/>
                  </a:lnTo>
                  <a:lnTo>
                    <a:pt x="87" y="69"/>
                  </a:lnTo>
                  <a:lnTo>
                    <a:pt x="86" y="69"/>
                  </a:lnTo>
                  <a:lnTo>
                    <a:pt x="84" y="69"/>
                  </a:lnTo>
                  <a:lnTo>
                    <a:pt x="84" y="68"/>
                  </a:lnTo>
                  <a:close/>
                  <a:moveTo>
                    <a:pt x="75" y="63"/>
                  </a:moveTo>
                  <a:lnTo>
                    <a:pt x="75" y="64"/>
                  </a:lnTo>
                  <a:lnTo>
                    <a:pt x="75" y="66"/>
                  </a:lnTo>
                  <a:lnTo>
                    <a:pt x="73" y="69"/>
                  </a:lnTo>
                  <a:lnTo>
                    <a:pt x="71" y="69"/>
                  </a:lnTo>
                  <a:lnTo>
                    <a:pt x="68" y="71"/>
                  </a:lnTo>
                  <a:lnTo>
                    <a:pt x="68" y="72"/>
                  </a:lnTo>
                  <a:lnTo>
                    <a:pt x="68" y="71"/>
                  </a:lnTo>
                  <a:lnTo>
                    <a:pt x="70" y="69"/>
                  </a:lnTo>
                  <a:lnTo>
                    <a:pt x="71" y="69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3" y="68"/>
                  </a:lnTo>
                  <a:lnTo>
                    <a:pt x="73" y="66"/>
                  </a:lnTo>
                  <a:lnTo>
                    <a:pt x="73" y="66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5" y="63"/>
                  </a:lnTo>
                  <a:close/>
                  <a:moveTo>
                    <a:pt x="68" y="61"/>
                  </a:moveTo>
                  <a:lnTo>
                    <a:pt x="68" y="63"/>
                  </a:lnTo>
                  <a:lnTo>
                    <a:pt x="70" y="63"/>
                  </a:lnTo>
                  <a:lnTo>
                    <a:pt x="71" y="63"/>
                  </a:lnTo>
                  <a:lnTo>
                    <a:pt x="71" y="64"/>
                  </a:lnTo>
                  <a:lnTo>
                    <a:pt x="70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1"/>
                  </a:lnTo>
                  <a:close/>
                  <a:moveTo>
                    <a:pt x="52" y="49"/>
                  </a:moveTo>
                  <a:lnTo>
                    <a:pt x="54" y="52"/>
                  </a:lnTo>
                  <a:lnTo>
                    <a:pt x="56" y="53"/>
                  </a:lnTo>
                  <a:lnTo>
                    <a:pt x="56" y="55"/>
                  </a:lnTo>
                  <a:lnTo>
                    <a:pt x="57" y="57"/>
                  </a:lnTo>
                  <a:lnTo>
                    <a:pt x="59" y="58"/>
                  </a:lnTo>
                  <a:lnTo>
                    <a:pt x="60" y="60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57" y="58"/>
                  </a:lnTo>
                  <a:lnTo>
                    <a:pt x="56" y="58"/>
                  </a:lnTo>
                  <a:lnTo>
                    <a:pt x="54" y="57"/>
                  </a:lnTo>
                  <a:lnTo>
                    <a:pt x="54" y="57"/>
                  </a:lnTo>
                  <a:lnTo>
                    <a:pt x="56" y="57"/>
                  </a:lnTo>
                  <a:lnTo>
                    <a:pt x="56" y="55"/>
                  </a:lnTo>
                  <a:lnTo>
                    <a:pt x="56" y="55"/>
                  </a:lnTo>
                  <a:lnTo>
                    <a:pt x="54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2" y="49"/>
                  </a:lnTo>
                  <a:close/>
                  <a:moveTo>
                    <a:pt x="43" y="49"/>
                  </a:moveTo>
                  <a:lnTo>
                    <a:pt x="45" y="49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8" y="52"/>
                  </a:lnTo>
                  <a:lnTo>
                    <a:pt x="48" y="53"/>
                  </a:lnTo>
                  <a:lnTo>
                    <a:pt x="46" y="52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3" y="49"/>
                  </a:lnTo>
                  <a:close/>
                  <a:moveTo>
                    <a:pt x="65" y="42"/>
                  </a:moveTo>
                  <a:lnTo>
                    <a:pt x="65" y="42"/>
                  </a:lnTo>
                  <a:lnTo>
                    <a:pt x="65" y="44"/>
                  </a:lnTo>
                  <a:lnTo>
                    <a:pt x="65" y="45"/>
                  </a:lnTo>
                  <a:lnTo>
                    <a:pt x="64" y="44"/>
                  </a:lnTo>
                  <a:lnTo>
                    <a:pt x="65" y="42"/>
                  </a:lnTo>
                  <a:lnTo>
                    <a:pt x="65" y="42"/>
                  </a:lnTo>
                  <a:close/>
                  <a:moveTo>
                    <a:pt x="18" y="39"/>
                  </a:moveTo>
                  <a:lnTo>
                    <a:pt x="19" y="41"/>
                  </a:lnTo>
                  <a:lnTo>
                    <a:pt x="19" y="41"/>
                  </a:lnTo>
                  <a:lnTo>
                    <a:pt x="18" y="42"/>
                  </a:lnTo>
                  <a:lnTo>
                    <a:pt x="19" y="42"/>
                  </a:lnTo>
                  <a:lnTo>
                    <a:pt x="19" y="41"/>
                  </a:lnTo>
                  <a:lnTo>
                    <a:pt x="21" y="42"/>
                  </a:lnTo>
                  <a:lnTo>
                    <a:pt x="21" y="44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9"/>
                  </a:lnTo>
                  <a:lnTo>
                    <a:pt x="18" y="49"/>
                  </a:lnTo>
                  <a:lnTo>
                    <a:pt x="18" y="47"/>
                  </a:lnTo>
                  <a:lnTo>
                    <a:pt x="16" y="45"/>
                  </a:lnTo>
                  <a:lnTo>
                    <a:pt x="16" y="44"/>
                  </a:lnTo>
                  <a:lnTo>
                    <a:pt x="16" y="42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8" y="41"/>
                  </a:lnTo>
                  <a:lnTo>
                    <a:pt x="18" y="39"/>
                  </a:lnTo>
                  <a:close/>
                  <a:moveTo>
                    <a:pt x="48" y="33"/>
                  </a:moveTo>
                  <a:lnTo>
                    <a:pt x="48" y="34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51" y="39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4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48" y="33"/>
                  </a:lnTo>
                  <a:close/>
                  <a:moveTo>
                    <a:pt x="24" y="28"/>
                  </a:move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3" y="30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3" y="28"/>
                  </a:lnTo>
                  <a:lnTo>
                    <a:pt x="24" y="28"/>
                  </a:lnTo>
                  <a:close/>
                  <a:moveTo>
                    <a:pt x="11" y="27"/>
                  </a:moveTo>
                  <a:lnTo>
                    <a:pt x="13" y="27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30"/>
                  </a:lnTo>
                  <a:lnTo>
                    <a:pt x="16" y="31"/>
                  </a:lnTo>
                  <a:lnTo>
                    <a:pt x="18" y="33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5" y="39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1" y="38"/>
                  </a:lnTo>
                  <a:lnTo>
                    <a:pt x="10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close/>
                  <a:moveTo>
                    <a:pt x="34" y="20"/>
                  </a:moveTo>
                  <a:lnTo>
                    <a:pt x="34" y="22"/>
                  </a:lnTo>
                  <a:lnTo>
                    <a:pt x="37" y="23"/>
                  </a:lnTo>
                  <a:lnTo>
                    <a:pt x="38" y="23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41" y="31"/>
                  </a:lnTo>
                  <a:lnTo>
                    <a:pt x="40" y="33"/>
                  </a:lnTo>
                  <a:lnTo>
                    <a:pt x="41" y="34"/>
                  </a:lnTo>
                  <a:lnTo>
                    <a:pt x="40" y="34"/>
                  </a:lnTo>
                  <a:lnTo>
                    <a:pt x="40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40" y="31"/>
                  </a:lnTo>
                  <a:lnTo>
                    <a:pt x="40" y="30"/>
                  </a:lnTo>
                  <a:lnTo>
                    <a:pt x="41" y="28"/>
                  </a:lnTo>
                  <a:lnTo>
                    <a:pt x="41" y="27"/>
                  </a:lnTo>
                  <a:lnTo>
                    <a:pt x="38" y="25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0"/>
                  </a:lnTo>
                  <a:lnTo>
                    <a:pt x="34" y="20"/>
                  </a:lnTo>
                  <a:close/>
                  <a:moveTo>
                    <a:pt x="5" y="1"/>
                  </a:moveTo>
                  <a:lnTo>
                    <a:pt x="7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5"/>
                  </a:lnTo>
                  <a:lnTo>
                    <a:pt x="7" y="5"/>
                  </a:lnTo>
                  <a:lnTo>
                    <a:pt x="5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5"/>
                  </a:lnTo>
                  <a:lnTo>
                    <a:pt x="4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close/>
                  <a:moveTo>
                    <a:pt x="16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3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7" y="6"/>
                  </a:lnTo>
                  <a:lnTo>
                    <a:pt x="29" y="9"/>
                  </a:lnTo>
                  <a:lnTo>
                    <a:pt x="26" y="9"/>
                  </a:lnTo>
                  <a:lnTo>
                    <a:pt x="26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3" y="14"/>
                  </a:lnTo>
                  <a:lnTo>
                    <a:pt x="24" y="12"/>
                  </a:lnTo>
                  <a:lnTo>
                    <a:pt x="26" y="11"/>
                  </a:lnTo>
                  <a:lnTo>
                    <a:pt x="26" y="9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4" y="5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4" name="Freeform 321">
              <a:extLst>
                <a:ext uri="{FF2B5EF4-FFF2-40B4-BE49-F238E27FC236}">
                  <a16:creationId xmlns:a16="http://schemas.microsoft.com/office/drawing/2014/main" id="{071314B1-3531-4D62-AD73-7FF0EA2B3FD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77378" y="4269731"/>
              <a:ext cx="1107158" cy="1128600"/>
            </a:xfrm>
            <a:custGeom>
              <a:avLst/>
              <a:gdLst>
                <a:gd name="T0" fmla="*/ 431 w 568"/>
                <a:gd name="T1" fmla="*/ 412 h 579"/>
                <a:gd name="T2" fmla="*/ 428 w 568"/>
                <a:gd name="T3" fmla="*/ 118 h 579"/>
                <a:gd name="T4" fmla="*/ 354 w 568"/>
                <a:gd name="T5" fmla="*/ 78 h 579"/>
                <a:gd name="T6" fmla="*/ 361 w 568"/>
                <a:gd name="T7" fmla="*/ 97 h 579"/>
                <a:gd name="T8" fmla="*/ 338 w 568"/>
                <a:gd name="T9" fmla="*/ 91 h 579"/>
                <a:gd name="T10" fmla="*/ 350 w 568"/>
                <a:gd name="T11" fmla="*/ 77 h 579"/>
                <a:gd name="T12" fmla="*/ 347 w 568"/>
                <a:gd name="T13" fmla="*/ 66 h 579"/>
                <a:gd name="T14" fmla="*/ 202 w 568"/>
                <a:gd name="T15" fmla="*/ 9 h 579"/>
                <a:gd name="T16" fmla="*/ 204 w 568"/>
                <a:gd name="T17" fmla="*/ 33 h 579"/>
                <a:gd name="T18" fmla="*/ 224 w 568"/>
                <a:gd name="T19" fmla="*/ 56 h 579"/>
                <a:gd name="T20" fmla="*/ 245 w 568"/>
                <a:gd name="T21" fmla="*/ 47 h 579"/>
                <a:gd name="T22" fmla="*/ 262 w 568"/>
                <a:gd name="T23" fmla="*/ 39 h 579"/>
                <a:gd name="T24" fmla="*/ 289 w 568"/>
                <a:gd name="T25" fmla="*/ 44 h 579"/>
                <a:gd name="T26" fmla="*/ 313 w 568"/>
                <a:gd name="T27" fmla="*/ 33 h 579"/>
                <a:gd name="T28" fmla="*/ 338 w 568"/>
                <a:gd name="T29" fmla="*/ 44 h 579"/>
                <a:gd name="T30" fmla="*/ 324 w 568"/>
                <a:gd name="T31" fmla="*/ 86 h 579"/>
                <a:gd name="T32" fmla="*/ 338 w 568"/>
                <a:gd name="T33" fmla="*/ 100 h 579"/>
                <a:gd name="T34" fmla="*/ 371 w 568"/>
                <a:gd name="T35" fmla="*/ 96 h 579"/>
                <a:gd name="T36" fmla="*/ 391 w 568"/>
                <a:gd name="T37" fmla="*/ 86 h 579"/>
                <a:gd name="T38" fmla="*/ 425 w 568"/>
                <a:gd name="T39" fmla="*/ 100 h 579"/>
                <a:gd name="T40" fmla="*/ 432 w 568"/>
                <a:gd name="T41" fmla="*/ 111 h 579"/>
                <a:gd name="T42" fmla="*/ 500 w 568"/>
                <a:gd name="T43" fmla="*/ 121 h 579"/>
                <a:gd name="T44" fmla="*/ 568 w 568"/>
                <a:gd name="T45" fmla="*/ 181 h 579"/>
                <a:gd name="T46" fmla="*/ 530 w 568"/>
                <a:gd name="T47" fmla="*/ 239 h 579"/>
                <a:gd name="T48" fmla="*/ 507 w 568"/>
                <a:gd name="T49" fmla="*/ 272 h 579"/>
                <a:gd name="T50" fmla="*/ 496 w 568"/>
                <a:gd name="T51" fmla="*/ 360 h 579"/>
                <a:gd name="T52" fmla="*/ 448 w 568"/>
                <a:gd name="T53" fmla="*/ 411 h 579"/>
                <a:gd name="T54" fmla="*/ 425 w 568"/>
                <a:gd name="T55" fmla="*/ 417 h 579"/>
                <a:gd name="T56" fmla="*/ 369 w 568"/>
                <a:gd name="T57" fmla="*/ 449 h 579"/>
                <a:gd name="T58" fmla="*/ 366 w 568"/>
                <a:gd name="T59" fmla="*/ 493 h 579"/>
                <a:gd name="T60" fmla="*/ 332 w 568"/>
                <a:gd name="T61" fmla="*/ 537 h 579"/>
                <a:gd name="T62" fmla="*/ 327 w 568"/>
                <a:gd name="T63" fmla="*/ 534 h 579"/>
                <a:gd name="T64" fmla="*/ 298 w 568"/>
                <a:gd name="T65" fmla="*/ 576 h 579"/>
                <a:gd name="T66" fmla="*/ 309 w 568"/>
                <a:gd name="T67" fmla="*/ 554 h 579"/>
                <a:gd name="T68" fmla="*/ 281 w 568"/>
                <a:gd name="T69" fmla="*/ 543 h 579"/>
                <a:gd name="T70" fmla="*/ 248 w 568"/>
                <a:gd name="T71" fmla="*/ 521 h 579"/>
                <a:gd name="T72" fmla="*/ 264 w 568"/>
                <a:gd name="T73" fmla="*/ 493 h 579"/>
                <a:gd name="T74" fmla="*/ 287 w 568"/>
                <a:gd name="T75" fmla="*/ 477 h 579"/>
                <a:gd name="T76" fmla="*/ 283 w 568"/>
                <a:gd name="T77" fmla="*/ 450 h 579"/>
                <a:gd name="T78" fmla="*/ 268 w 568"/>
                <a:gd name="T79" fmla="*/ 420 h 579"/>
                <a:gd name="T80" fmla="*/ 253 w 568"/>
                <a:gd name="T81" fmla="*/ 398 h 579"/>
                <a:gd name="T82" fmla="*/ 234 w 568"/>
                <a:gd name="T83" fmla="*/ 389 h 579"/>
                <a:gd name="T84" fmla="*/ 234 w 568"/>
                <a:gd name="T85" fmla="*/ 367 h 579"/>
                <a:gd name="T86" fmla="*/ 226 w 568"/>
                <a:gd name="T87" fmla="*/ 321 h 579"/>
                <a:gd name="T88" fmla="*/ 197 w 568"/>
                <a:gd name="T89" fmla="*/ 278 h 579"/>
                <a:gd name="T90" fmla="*/ 156 w 568"/>
                <a:gd name="T91" fmla="*/ 258 h 579"/>
                <a:gd name="T92" fmla="*/ 127 w 568"/>
                <a:gd name="T93" fmla="*/ 241 h 579"/>
                <a:gd name="T94" fmla="*/ 106 w 568"/>
                <a:gd name="T95" fmla="*/ 219 h 579"/>
                <a:gd name="T96" fmla="*/ 57 w 568"/>
                <a:gd name="T97" fmla="*/ 233 h 579"/>
                <a:gd name="T98" fmla="*/ 40 w 568"/>
                <a:gd name="T99" fmla="*/ 219 h 579"/>
                <a:gd name="T100" fmla="*/ 8 w 568"/>
                <a:gd name="T101" fmla="*/ 195 h 579"/>
                <a:gd name="T102" fmla="*/ 4 w 568"/>
                <a:gd name="T103" fmla="*/ 178 h 579"/>
                <a:gd name="T104" fmla="*/ 29 w 568"/>
                <a:gd name="T105" fmla="*/ 141 h 579"/>
                <a:gd name="T106" fmla="*/ 63 w 568"/>
                <a:gd name="T107" fmla="*/ 119 h 579"/>
                <a:gd name="T108" fmla="*/ 59 w 568"/>
                <a:gd name="T109" fmla="*/ 78 h 579"/>
                <a:gd name="T110" fmla="*/ 71 w 568"/>
                <a:gd name="T111" fmla="*/ 64 h 579"/>
                <a:gd name="T112" fmla="*/ 84 w 568"/>
                <a:gd name="T113" fmla="*/ 50 h 579"/>
                <a:gd name="T114" fmla="*/ 111 w 568"/>
                <a:gd name="T115" fmla="*/ 64 h 579"/>
                <a:gd name="T116" fmla="*/ 142 w 568"/>
                <a:gd name="T117" fmla="*/ 53 h 579"/>
                <a:gd name="T118" fmla="*/ 136 w 568"/>
                <a:gd name="T119" fmla="*/ 19 h 579"/>
                <a:gd name="T120" fmla="*/ 166 w 568"/>
                <a:gd name="T121" fmla="*/ 17 h 579"/>
                <a:gd name="T122" fmla="*/ 201 w 568"/>
                <a:gd name="T123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68" h="579">
                  <a:moveTo>
                    <a:pt x="371" y="479"/>
                  </a:moveTo>
                  <a:lnTo>
                    <a:pt x="371" y="480"/>
                  </a:lnTo>
                  <a:lnTo>
                    <a:pt x="371" y="482"/>
                  </a:lnTo>
                  <a:lnTo>
                    <a:pt x="369" y="483"/>
                  </a:lnTo>
                  <a:lnTo>
                    <a:pt x="369" y="485"/>
                  </a:lnTo>
                  <a:lnTo>
                    <a:pt x="369" y="485"/>
                  </a:lnTo>
                  <a:lnTo>
                    <a:pt x="369" y="482"/>
                  </a:lnTo>
                  <a:lnTo>
                    <a:pt x="369" y="480"/>
                  </a:lnTo>
                  <a:lnTo>
                    <a:pt x="369" y="479"/>
                  </a:lnTo>
                  <a:lnTo>
                    <a:pt x="371" y="479"/>
                  </a:lnTo>
                  <a:close/>
                  <a:moveTo>
                    <a:pt x="369" y="460"/>
                  </a:moveTo>
                  <a:lnTo>
                    <a:pt x="369" y="460"/>
                  </a:lnTo>
                  <a:lnTo>
                    <a:pt x="369" y="461"/>
                  </a:lnTo>
                  <a:lnTo>
                    <a:pt x="369" y="463"/>
                  </a:lnTo>
                  <a:lnTo>
                    <a:pt x="368" y="463"/>
                  </a:lnTo>
                  <a:lnTo>
                    <a:pt x="368" y="463"/>
                  </a:lnTo>
                  <a:lnTo>
                    <a:pt x="368" y="461"/>
                  </a:lnTo>
                  <a:lnTo>
                    <a:pt x="369" y="460"/>
                  </a:lnTo>
                  <a:close/>
                  <a:moveTo>
                    <a:pt x="415" y="422"/>
                  </a:moveTo>
                  <a:lnTo>
                    <a:pt x="417" y="423"/>
                  </a:lnTo>
                  <a:lnTo>
                    <a:pt x="417" y="423"/>
                  </a:lnTo>
                  <a:lnTo>
                    <a:pt x="417" y="423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5" y="425"/>
                  </a:lnTo>
                  <a:lnTo>
                    <a:pt x="414" y="425"/>
                  </a:lnTo>
                  <a:lnTo>
                    <a:pt x="414" y="425"/>
                  </a:lnTo>
                  <a:lnTo>
                    <a:pt x="415" y="422"/>
                  </a:lnTo>
                  <a:close/>
                  <a:moveTo>
                    <a:pt x="431" y="412"/>
                  </a:moveTo>
                  <a:lnTo>
                    <a:pt x="431" y="412"/>
                  </a:lnTo>
                  <a:lnTo>
                    <a:pt x="432" y="412"/>
                  </a:lnTo>
                  <a:lnTo>
                    <a:pt x="432" y="414"/>
                  </a:lnTo>
                  <a:lnTo>
                    <a:pt x="434" y="414"/>
                  </a:lnTo>
                  <a:lnTo>
                    <a:pt x="432" y="414"/>
                  </a:lnTo>
                  <a:lnTo>
                    <a:pt x="431" y="414"/>
                  </a:lnTo>
                  <a:lnTo>
                    <a:pt x="429" y="414"/>
                  </a:lnTo>
                  <a:lnTo>
                    <a:pt x="429" y="414"/>
                  </a:lnTo>
                  <a:lnTo>
                    <a:pt x="431" y="412"/>
                  </a:lnTo>
                  <a:lnTo>
                    <a:pt x="431" y="412"/>
                  </a:lnTo>
                  <a:close/>
                  <a:moveTo>
                    <a:pt x="507" y="269"/>
                  </a:moveTo>
                  <a:lnTo>
                    <a:pt x="508" y="269"/>
                  </a:lnTo>
                  <a:lnTo>
                    <a:pt x="508" y="271"/>
                  </a:lnTo>
                  <a:lnTo>
                    <a:pt x="508" y="271"/>
                  </a:lnTo>
                  <a:lnTo>
                    <a:pt x="507" y="271"/>
                  </a:lnTo>
                  <a:lnTo>
                    <a:pt x="507" y="271"/>
                  </a:lnTo>
                  <a:lnTo>
                    <a:pt x="507" y="269"/>
                  </a:lnTo>
                  <a:lnTo>
                    <a:pt x="507" y="269"/>
                  </a:lnTo>
                  <a:lnTo>
                    <a:pt x="507" y="269"/>
                  </a:lnTo>
                  <a:close/>
                  <a:moveTo>
                    <a:pt x="511" y="261"/>
                  </a:moveTo>
                  <a:lnTo>
                    <a:pt x="513" y="261"/>
                  </a:lnTo>
                  <a:lnTo>
                    <a:pt x="513" y="263"/>
                  </a:lnTo>
                  <a:lnTo>
                    <a:pt x="513" y="263"/>
                  </a:lnTo>
                  <a:lnTo>
                    <a:pt x="511" y="264"/>
                  </a:lnTo>
                  <a:lnTo>
                    <a:pt x="510" y="264"/>
                  </a:lnTo>
                  <a:lnTo>
                    <a:pt x="510" y="264"/>
                  </a:lnTo>
                  <a:lnTo>
                    <a:pt x="511" y="263"/>
                  </a:lnTo>
                  <a:lnTo>
                    <a:pt x="511" y="261"/>
                  </a:lnTo>
                  <a:close/>
                  <a:moveTo>
                    <a:pt x="428" y="115"/>
                  </a:moveTo>
                  <a:lnTo>
                    <a:pt x="428" y="115"/>
                  </a:lnTo>
                  <a:lnTo>
                    <a:pt x="428" y="116"/>
                  </a:lnTo>
                  <a:lnTo>
                    <a:pt x="428" y="118"/>
                  </a:lnTo>
                  <a:lnTo>
                    <a:pt x="426" y="119"/>
                  </a:lnTo>
                  <a:lnTo>
                    <a:pt x="426" y="118"/>
                  </a:lnTo>
                  <a:lnTo>
                    <a:pt x="426" y="116"/>
                  </a:lnTo>
                  <a:lnTo>
                    <a:pt x="426" y="115"/>
                  </a:lnTo>
                  <a:lnTo>
                    <a:pt x="428" y="115"/>
                  </a:lnTo>
                  <a:lnTo>
                    <a:pt x="428" y="115"/>
                  </a:lnTo>
                  <a:close/>
                  <a:moveTo>
                    <a:pt x="420" y="94"/>
                  </a:moveTo>
                  <a:lnTo>
                    <a:pt x="421" y="94"/>
                  </a:lnTo>
                  <a:lnTo>
                    <a:pt x="421" y="94"/>
                  </a:lnTo>
                  <a:lnTo>
                    <a:pt x="421" y="96"/>
                  </a:lnTo>
                  <a:lnTo>
                    <a:pt x="421" y="96"/>
                  </a:lnTo>
                  <a:lnTo>
                    <a:pt x="420" y="96"/>
                  </a:lnTo>
                  <a:lnTo>
                    <a:pt x="420" y="94"/>
                  </a:lnTo>
                  <a:lnTo>
                    <a:pt x="420" y="94"/>
                  </a:lnTo>
                  <a:lnTo>
                    <a:pt x="420" y="94"/>
                  </a:lnTo>
                  <a:close/>
                  <a:moveTo>
                    <a:pt x="330" y="83"/>
                  </a:moveTo>
                  <a:lnTo>
                    <a:pt x="332" y="85"/>
                  </a:lnTo>
                  <a:lnTo>
                    <a:pt x="330" y="89"/>
                  </a:lnTo>
                  <a:lnTo>
                    <a:pt x="328" y="89"/>
                  </a:lnTo>
                  <a:lnTo>
                    <a:pt x="327" y="93"/>
                  </a:lnTo>
                  <a:lnTo>
                    <a:pt x="324" y="94"/>
                  </a:lnTo>
                  <a:lnTo>
                    <a:pt x="322" y="96"/>
                  </a:lnTo>
                  <a:lnTo>
                    <a:pt x="320" y="96"/>
                  </a:lnTo>
                  <a:lnTo>
                    <a:pt x="322" y="93"/>
                  </a:lnTo>
                  <a:lnTo>
                    <a:pt x="324" y="91"/>
                  </a:lnTo>
                  <a:lnTo>
                    <a:pt x="324" y="88"/>
                  </a:lnTo>
                  <a:lnTo>
                    <a:pt x="325" y="85"/>
                  </a:lnTo>
                  <a:lnTo>
                    <a:pt x="327" y="83"/>
                  </a:lnTo>
                  <a:lnTo>
                    <a:pt x="330" y="83"/>
                  </a:lnTo>
                  <a:close/>
                  <a:moveTo>
                    <a:pt x="344" y="77"/>
                  </a:moveTo>
                  <a:lnTo>
                    <a:pt x="354" y="78"/>
                  </a:lnTo>
                  <a:lnTo>
                    <a:pt x="355" y="78"/>
                  </a:lnTo>
                  <a:lnTo>
                    <a:pt x="357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1" y="78"/>
                  </a:lnTo>
                  <a:lnTo>
                    <a:pt x="366" y="78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2"/>
                  </a:lnTo>
                  <a:lnTo>
                    <a:pt x="369" y="83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6"/>
                  </a:lnTo>
                  <a:lnTo>
                    <a:pt x="369" y="88"/>
                  </a:lnTo>
                  <a:lnTo>
                    <a:pt x="369" y="88"/>
                  </a:lnTo>
                  <a:lnTo>
                    <a:pt x="368" y="89"/>
                  </a:lnTo>
                  <a:lnTo>
                    <a:pt x="366" y="91"/>
                  </a:lnTo>
                  <a:lnTo>
                    <a:pt x="366" y="91"/>
                  </a:lnTo>
                  <a:lnTo>
                    <a:pt x="366" y="93"/>
                  </a:lnTo>
                  <a:lnTo>
                    <a:pt x="365" y="93"/>
                  </a:lnTo>
                  <a:lnTo>
                    <a:pt x="365" y="94"/>
                  </a:lnTo>
                  <a:lnTo>
                    <a:pt x="365" y="94"/>
                  </a:lnTo>
                  <a:lnTo>
                    <a:pt x="365" y="96"/>
                  </a:lnTo>
                  <a:lnTo>
                    <a:pt x="363" y="97"/>
                  </a:lnTo>
                  <a:lnTo>
                    <a:pt x="363" y="97"/>
                  </a:lnTo>
                  <a:lnTo>
                    <a:pt x="361" y="97"/>
                  </a:lnTo>
                  <a:lnTo>
                    <a:pt x="361" y="97"/>
                  </a:lnTo>
                  <a:lnTo>
                    <a:pt x="360" y="96"/>
                  </a:lnTo>
                  <a:lnTo>
                    <a:pt x="360" y="97"/>
                  </a:lnTo>
                  <a:lnTo>
                    <a:pt x="360" y="97"/>
                  </a:lnTo>
                  <a:lnTo>
                    <a:pt x="358" y="99"/>
                  </a:lnTo>
                  <a:lnTo>
                    <a:pt x="357" y="99"/>
                  </a:lnTo>
                  <a:lnTo>
                    <a:pt x="357" y="97"/>
                  </a:lnTo>
                  <a:lnTo>
                    <a:pt x="355" y="97"/>
                  </a:lnTo>
                  <a:lnTo>
                    <a:pt x="355" y="99"/>
                  </a:lnTo>
                  <a:lnTo>
                    <a:pt x="354" y="100"/>
                  </a:lnTo>
                  <a:lnTo>
                    <a:pt x="354" y="100"/>
                  </a:lnTo>
                  <a:lnTo>
                    <a:pt x="352" y="100"/>
                  </a:lnTo>
                  <a:lnTo>
                    <a:pt x="350" y="100"/>
                  </a:lnTo>
                  <a:lnTo>
                    <a:pt x="349" y="100"/>
                  </a:lnTo>
                  <a:lnTo>
                    <a:pt x="347" y="100"/>
                  </a:lnTo>
                  <a:lnTo>
                    <a:pt x="347" y="100"/>
                  </a:lnTo>
                  <a:lnTo>
                    <a:pt x="346" y="100"/>
                  </a:lnTo>
                  <a:lnTo>
                    <a:pt x="343" y="100"/>
                  </a:lnTo>
                  <a:lnTo>
                    <a:pt x="341" y="100"/>
                  </a:lnTo>
                  <a:lnTo>
                    <a:pt x="341" y="100"/>
                  </a:lnTo>
                  <a:lnTo>
                    <a:pt x="339" y="100"/>
                  </a:lnTo>
                  <a:lnTo>
                    <a:pt x="339" y="99"/>
                  </a:lnTo>
                  <a:lnTo>
                    <a:pt x="338" y="97"/>
                  </a:lnTo>
                  <a:lnTo>
                    <a:pt x="338" y="96"/>
                  </a:lnTo>
                  <a:lnTo>
                    <a:pt x="336" y="93"/>
                  </a:lnTo>
                  <a:lnTo>
                    <a:pt x="338" y="91"/>
                  </a:lnTo>
                  <a:lnTo>
                    <a:pt x="338" y="91"/>
                  </a:lnTo>
                  <a:lnTo>
                    <a:pt x="339" y="93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8" y="91"/>
                  </a:lnTo>
                  <a:lnTo>
                    <a:pt x="336" y="89"/>
                  </a:lnTo>
                  <a:lnTo>
                    <a:pt x="336" y="88"/>
                  </a:lnTo>
                  <a:lnTo>
                    <a:pt x="336" y="85"/>
                  </a:lnTo>
                  <a:lnTo>
                    <a:pt x="336" y="85"/>
                  </a:lnTo>
                  <a:lnTo>
                    <a:pt x="338" y="83"/>
                  </a:lnTo>
                  <a:lnTo>
                    <a:pt x="338" y="83"/>
                  </a:lnTo>
                  <a:lnTo>
                    <a:pt x="338" y="82"/>
                  </a:lnTo>
                  <a:lnTo>
                    <a:pt x="338" y="80"/>
                  </a:lnTo>
                  <a:lnTo>
                    <a:pt x="338" y="80"/>
                  </a:lnTo>
                  <a:lnTo>
                    <a:pt x="341" y="77"/>
                  </a:lnTo>
                  <a:lnTo>
                    <a:pt x="344" y="77"/>
                  </a:lnTo>
                  <a:close/>
                  <a:moveTo>
                    <a:pt x="336" y="75"/>
                  </a:moveTo>
                  <a:lnTo>
                    <a:pt x="338" y="77"/>
                  </a:lnTo>
                  <a:lnTo>
                    <a:pt x="338" y="77"/>
                  </a:lnTo>
                  <a:lnTo>
                    <a:pt x="338" y="77"/>
                  </a:lnTo>
                  <a:lnTo>
                    <a:pt x="335" y="80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7"/>
                  </a:lnTo>
                  <a:lnTo>
                    <a:pt x="336" y="77"/>
                  </a:lnTo>
                  <a:lnTo>
                    <a:pt x="336" y="75"/>
                  </a:lnTo>
                  <a:close/>
                  <a:moveTo>
                    <a:pt x="355" y="74"/>
                  </a:moveTo>
                  <a:lnTo>
                    <a:pt x="357" y="75"/>
                  </a:lnTo>
                  <a:lnTo>
                    <a:pt x="357" y="75"/>
                  </a:lnTo>
                  <a:lnTo>
                    <a:pt x="357" y="77"/>
                  </a:lnTo>
                  <a:lnTo>
                    <a:pt x="357" y="77"/>
                  </a:lnTo>
                  <a:lnTo>
                    <a:pt x="352" y="77"/>
                  </a:lnTo>
                  <a:lnTo>
                    <a:pt x="350" y="77"/>
                  </a:lnTo>
                  <a:lnTo>
                    <a:pt x="350" y="77"/>
                  </a:lnTo>
                  <a:lnTo>
                    <a:pt x="352" y="75"/>
                  </a:lnTo>
                  <a:lnTo>
                    <a:pt x="354" y="74"/>
                  </a:lnTo>
                  <a:lnTo>
                    <a:pt x="355" y="74"/>
                  </a:lnTo>
                  <a:close/>
                  <a:moveTo>
                    <a:pt x="350" y="71"/>
                  </a:moveTo>
                  <a:lnTo>
                    <a:pt x="352" y="72"/>
                  </a:lnTo>
                  <a:lnTo>
                    <a:pt x="352" y="72"/>
                  </a:lnTo>
                  <a:lnTo>
                    <a:pt x="350" y="75"/>
                  </a:lnTo>
                  <a:lnTo>
                    <a:pt x="349" y="75"/>
                  </a:lnTo>
                  <a:lnTo>
                    <a:pt x="347" y="75"/>
                  </a:lnTo>
                  <a:lnTo>
                    <a:pt x="346" y="75"/>
                  </a:lnTo>
                  <a:lnTo>
                    <a:pt x="344" y="75"/>
                  </a:lnTo>
                  <a:lnTo>
                    <a:pt x="343" y="75"/>
                  </a:lnTo>
                  <a:lnTo>
                    <a:pt x="343" y="74"/>
                  </a:lnTo>
                  <a:lnTo>
                    <a:pt x="344" y="72"/>
                  </a:lnTo>
                  <a:lnTo>
                    <a:pt x="346" y="72"/>
                  </a:lnTo>
                  <a:lnTo>
                    <a:pt x="350" y="71"/>
                  </a:lnTo>
                  <a:close/>
                  <a:moveTo>
                    <a:pt x="343" y="67"/>
                  </a:moveTo>
                  <a:lnTo>
                    <a:pt x="343" y="67"/>
                  </a:lnTo>
                  <a:lnTo>
                    <a:pt x="343" y="71"/>
                  </a:lnTo>
                  <a:lnTo>
                    <a:pt x="343" y="72"/>
                  </a:lnTo>
                  <a:lnTo>
                    <a:pt x="343" y="74"/>
                  </a:lnTo>
                  <a:lnTo>
                    <a:pt x="341" y="75"/>
                  </a:lnTo>
                  <a:lnTo>
                    <a:pt x="339" y="75"/>
                  </a:lnTo>
                  <a:lnTo>
                    <a:pt x="339" y="72"/>
                  </a:lnTo>
                  <a:lnTo>
                    <a:pt x="341" y="72"/>
                  </a:lnTo>
                  <a:lnTo>
                    <a:pt x="341" y="71"/>
                  </a:lnTo>
                  <a:lnTo>
                    <a:pt x="343" y="69"/>
                  </a:lnTo>
                  <a:lnTo>
                    <a:pt x="343" y="67"/>
                  </a:lnTo>
                  <a:lnTo>
                    <a:pt x="343" y="67"/>
                  </a:lnTo>
                  <a:lnTo>
                    <a:pt x="343" y="67"/>
                  </a:lnTo>
                  <a:close/>
                  <a:moveTo>
                    <a:pt x="347" y="66"/>
                  </a:moveTo>
                  <a:lnTo>
                    <a:pt x="347" y="67"/>
                  </a:lnTo>
                  <a:lnTo>
                    <a:pt x="347" y="67"/>
                  </a:lnTo>
                  <a:lnTo>
                    <a:pt x="346" y="69"/>
                  </a:lnTo>
                  <a:lnTo>
                    <a:pt x="344" y="71"/>
                  </a:lnTo>
                  <a:lnTo>
                    <a:pt x="344" y="71"/>
                  </a:lnTo>
                  <a:lnTo>
                    <a:pt x="344" y="67"/>
                  </a:lnTo>
                  <a:lnTo>
                    <a:pt x="344" y="67"/>
                  </a:lnTo>
                  <a:lnTo>
                    <a:pt x="346" y="67"/>
                  </a:lnTo>
                  <a:lnTo>
                    <a:pt x="347" y="66"/>
                  </a:lnTo>
                  <a:lnTo>
                    <a:pt x="347" y="66"/>
                  </a:lnTo>
                  <a:close/>
                  <a:moveTo>
                    <a:pt x="343" y="44"/>
                  </a:moveTo>
                  <a:lnTo>
                    <a:pt x="343" y="44"/>
                  </a:lnTo>
                  <a:lnTo>
                    <a:pt x="343" y="45"/>
                  </a:lnTo>
                  <a:lnTo>
                    <a:pt x="344" y="47"/>
                  </a:lnTo>
                  <a:lnTo>
                    <a:pt x="344" y="47"/>
                  </a:lnTo>
                  <a:lnTo>
                    <a:pt x="343" y="48"/>
                  </a:lnTo>
                  <a:lnTo>
                    <a:pt x="341" y="48"/>
                  </a:lnTo>
                  <a:lnTo>
                    <a:pt x="341" y="47"/>
                  </a:lnTo>
                  <a:lnTo>
                    <a:pt x="341" y="45"/>
                  </a:lnTo>
                  <a:lnTo>
                    <a:pt x="343" y="44"/>
                  </a:lnTo>
                  <a:close/>
                  <a:moveTo>
                    <a:pt x="201" y="0"/>
                  </a:moveTo>
                  <a:lnTo>
                    <a:pt x="201" y="0"/>
                  </a:lnTo>
                  <a:lnTo>
                    <a:pt x="201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4" y="3"/>
                  </a:lnTo>
                  <a:lnTo>
                    <a:pt x="204" y="4"/>
                  </a:lnTo>
                  <a:lnTo>
                    <a:pt x="204" y="4"/>
                  </a:lnTo>
                  <a:lnTo>
                    <a:pt x="202" y="6"/>
                  </a:lnTo>
                  <a:lnTo>
                    <a:pt x="202" y="8"/>
                  </a:lnTo>
                  <a:lnTo>
                    <a:pt x="202" y="9"/>
                  </a:lnTo>
                  <a:lnTo>
                    <a:pt x="202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2" y="11"/>
                  </a:lnTo>
                  <a:lnTo>
                    <a:pt x="202" y="11"/>
                  </a:lnTo>
                  <a:lnTo>
                    <a:pt x="204" y="11"/>
                  </a:lnTo>
                  <a:lnTo>
                    <a:pt x="205" y="11"/>
                  </a:lnTo>
                  <a:lnTo>
                    <a:pt x="205" y="11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4"/>
                  </a:lnTo>
                  <a:lnTo>
                    <a:pt x="207" y="15"/>
                  </a:lnTo>
                  <a:lnTo>
                    <a:pt x="207" y="15"/>
                  </a:lnTo>
                  <a:lnTo>
                    <a:pt x="209" y="15"/>
                  </a:lnTo>
                  <a:lnTo>
                    <a:pt x="209" y="17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7" y="23"/>
                  </a:lnTo>
                  <a:lnTo>
                    <a:pt x="205" y="23"/>
                  </a:lnTo>
                  <a:lnTo>
                    <a:pt x="205" y="26"/>
                  </a:lnTo>
                  <a:lnTo>
                    <a:pt x="205" y="26"/>
                  </a:lnTo>
                  <a:lnTo>
                    <a:pt x="205" y="28"/>
                  </a:lnTo>
                  <a:lnTo>
                    <a:pt x="205" y="28"/>
                  </a:lnTo>
                  <a:lnTo>
                    <a:pt x="204" y="31"/>
                  </a:lnTo>
                  <a:lnTo>
                    <a:pt x="204" y="33"/>
                  </a:lnTo>
                  <a:lnTo>
                    <a:pt x="204" y="36"/>
                  </a:lnTo>
                  <a:lnTo>
                    <a:pt x="204" y="37"/>
                  </a:lnTo>
                  <a:lnTo>
                    <a:pt x="204" y="37"/>
                  </a:lnTo>
                  <a:lnTo>
                    <a:pt x="205" y="42"/>
                  </a:lnTo>
                  <a:lnTo>
                    <a:pt x="205" y="42"/>
                  </a:lnTo>
                  <a:lnTo>
                    <a:pt x="207" y="42"/>
                  </a:lnTo>
                  <a:lnTo>
                    <a:pt x="207" y="45"/>
                  </a:lnTo>
                  <a:lnTo>
                    <a:pt x="207" y="47"/>
                  </a:lnTo>
                  <a:lnTo>
                    <a:pt x="207" y="48"/>
                  </a:lnTo>
                  <a:lnTo>
                    <a:pt x="207" y="48"/>
                  </a:lnTo>
                  <a:lnTo>
                    <a:pt x="209" y="48"/>
                  </a:lnTo>
                  <a:lnTo>
                    <a:pt x="209" y="48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10" y="52"/>
                  </a:lnTo>
                  <a:lnTo>
                    <a:pt x="212" y="52"/>
                  </a:lnTo>
                  <a:lnTo>
                    <a:pt x="212" y="53"/>
                  </a:lnTo>
                  <a:lnTo>
                    <a:pt x="213" y="53"/>
                  </a:lnTo>
                  <a:lnTo>
                    <a:pt x="213" y="55"/>
                  </a:lnTo>
                  <a:lnTo>
                    <a:pt x="215" y="56"/>
                  </a:lnTo>
                  <a:lnTo>
                    <a:pt x="216" y="56"/>
                  </a:lnTo>
                  <a:lnTo>
                    <a:pt x="218" y="56"/>
                  </a:lnTo>
                  <a:lnTo>
                    <a:pt x="220" y="58"/>
                  </a:lnTo>
                  <a:lnTo>
                    <a:pt x="220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3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26" y="56"/>
                  </a:lnTo>
                  <a:lnTo>
                    <a:pt x="226" y="56"/>
                  </a:lnTo>
                  <a:lnTo>
                    <a:pt x="224" y="55"/>
                  </a:lnTo>
                  <a:lnTo>
                    <a:pt x="226" y="55"/>
                  </a:lnTo>
                  <a:lnTo>
                    <a:pt x="226" y="55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9" y="53"/>
                  </a:lnTo>
                  <a:lnTo>
                    <a:pt x="229" y="53"/>
                  </a:lnTo>
                  <a:lnTo>
                    <a:pt x="231" y="53"/>
                  </a:lnTo>
                  <a:lnTo>
                    <a:pt x="231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5" y="52"/>
                  </a:lnTo>
                  <a:lnTo>
                    <a:pt x="237" y="52"/>
                  </a:lnTo>
                  <a:lnTo>
                    <a:pt x="238" y="52"/>
                  </a:lnTo>
                  <a:lnTo>
                    <a:pt x="238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2" y="47"/>
                  </a:lnTo>
                  <a:lnTo>
                    <a:pt x="242" y="47"/>
                  </a:lnTo>
                  <a:lnTo>
                    <a:pt x="243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8"/>
                  </a:lnTo>
                  <a:lnTo>
                    <a:pt x="248" y="48"/>
                  </a:lnTo>
                  <a:lnTo>
                    <a:pt x="250" y="48"/>
                  </a:lnTo>
                  <a:lnTo>
                    <a:pt x="250" y="48"/>
                  </a:lnTo>
                  <a:lnTo>
                    <a:pt x="251" y="48"/>
                  </a:lnTo>
                  <a:lnTo>
                    <a:pt x="253" y="48"/>
                  </a:lnTo>
                  <a:lnTo>
                    <a:pt x="253" y="48"/>
                  </a:lnTo>
                  <a:lnTo>
                    <a:pt x="254" y="48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6" y="48"/>
                  </a:lnTo>
                  <a:lnTo>
                    <a:pt x="257" y="48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2" y="48"/>
                  </a:lnTo>
                  <a:lnTo>
                    <a:pt x="262" y="47"/>
                  </a:lnTo>
                  <a:lnTo>
                    <a:pt x="262" y="45"/>
                  </a:lnTo>
                  <a:lnTo>
                    <a:pt x="262" y="45"/>
                  </a:lnTo>
                  <a:lnTo>
                    <a:pt x="261" y="44"/>
                  </a:lnTo>
                  <a:lnTo>
                    <a:pt x="261" y="44"/>
                  </a:lnTo>
                  <a:lnTo>
                    <a:pt x="259" y="42"/>
                  </a:lnTo>
                  <a:lnTo>
                    <a:pt x="259" y="42"/>
                  </a:lnTo>
                  <a:lnTo>
                    <a:pt x="261" y="42"/>
                  </a:lnTo>
                  <a:lnTo>
                    <a:pt x="261" y="42"/>
                  </a:lnTo>
                  <a:lnTo>
                    <a:pt x="261" y="41"/>
                  </a:lnTo>
                  <a:lnTo>
                    <a:pt x="261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5" y="41"/>
                  </a:lnTo>
                  <a:lnTo>
                    <a:pt x="267" y="41"/>
                  </a:lnTo>
                  <a:lnTo>
                    <a:pt x="270" y="41"/>
                  </a:lnTo>
                  <a:lnTo>
                    <a:pt x="270" y="39"/>
                  </a:lnTo>
                  <a:lnTo>
                    <a:pt x="272" y="39"/>
                  </a:lnTo>
                  <a:lnTo>
                    <a:pt x="273" y="39"/>
                  </a:lnTo>
                  <a:lnTo>
                    <a:pt x="273" y="39"/>
                  </a:lnTo>
                  <a:lnTo>
                    <a:pt x="275" y="39"/>
                  </a:lnTo>
                  <a:lnTo>
                    <a:pt x="275" y="39"/>
                  </a:lnTo>
                  <a:lnTo>
                    <a:pt x="276" y="37"/>
                  </a:lnTo>
                  <a:lnTo>
                    <a:pt x="276" y="37"/>
                  </a:lnTo>
                  <a:lnTo>
                    <a:pt x="276" y="39"/>
                  </a:lnTo>
                  <a:lnTo>
                    <a:pt x="276" y="39"/>
                  </a:lnTo>
                  <a:lnTo>
                    <a:pt x="278" y="41"/>
                  </a:lnTo>
                  <a:lnTo>
                    <a:pt x="278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3" y="42"/>
                  </a:lnTo>
                  <a:lnTo>
                    <a:pt x="283" y="44"/>
                  </a:lnTo>
                  <a:lnTo>
                    <a:pt x="284" y="44"/>
                  </a:lnTo>
                  <a:lnTo>
                    <a:pt x="286" y="44"/>
                  </a:lnTo>
                  <a:lnTo>
                    <a:pt x="287" y="44"/>
                  </a:lnTo>
                  <a:lnTo>
                    <a:pt x="287" y="45"/>
                  </a:lnTo>
                  <a:lnTo>
                    <a:pt x="289" y="45"/>
                  </a:lnTo>
                  <a:lnTo>
                    <a:pt x="289" y="44"/>
                  </a:lnTo>
                  <a:lnTo>
                    <a:pt x="291" y="44"/>
                  </a:lnTo>
                  <a:lnTo>
                    <a:pt x="292" y="42"/>
                  </a:lnTo>
                  <a:lnTo>
                    <a:pt x="292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5" y="42"/>
                  </a:lnTo>
                  <a:lnTo>
                    <a:pt x="297" y="42"/>
                  </a:lnTo>
                  <a:lnTo>
                    <a:pt x="297" y="44"/>
                  </a:lnTo>
                  <a:lnTo>
                    <a:pt x="298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3" y="44"/>
                  </a:lnTo>
                  <a:lnTo>
                    <a:pt x="305" y="44"/>
                  </a:lnTo>
                  <a:lnTo>
                    <a:pt x="305" y="44"/>
                  </a:lnTo>
                  <a:lnTo>
                    <a:pt x="306" y="44"/>
                  </a:lnTo>
                  <a:lnTo>
                    <a:pt x="306" y="42"/>
                  </a:lnTo>
                  <a:lnTo>
                    <a:pt x="308" y="42"/>
                  </a:lnTo>
                  <a:lnTo>
                    <a:pt x="309" y="42"/>
                  </a:lnTo>
                  <a:lnTo>
                    <a:pt x="309" y="41"/>
                  </a:lnTo>
                  <a:lnTo>
                    <a:pt x="311" y="39"/>
                  </a:lnTo>
                  <a:lnTo>
                    <a:pt x="311" y="39"/>
                  </a:lnTo>
                  <a:lnTo>
                    <a:pt x="311" y="37"/>
                  </a:lnTo>
                  <a:lnTo>
                    <a:pt x="313" y="34"/>
                  </a:lnTo>
                  <a:lnTo>
                    <a:pt x="313" y="34"/>
                  </a:lnTo>
                  <a:lnTo>
                    <a:pt x="313" y="33"/>
                  </a:lnTo>
                  <a:lnTo>
                    <a:pt x="314" y="31"/>
                  </a:lnTo>
                  <a:lnTo>
                    <a:pt x="314" y="31"/>
                  </a:lnTo>
                  <a:lnTo>
                    <a:pt x="314" y="30"/>
                  </a:lnTo>
                  <a:lnTo>
                    <a:pt x="316" y="30"/>
                  </a:lnTo>
                  <a:lnTo>
                    <a:pt x="316" y="28"/>
                  </a:lnTo>
                  <a:lnTo>
                    <a:pt x="317" y="26"/>
                  </a:lnTo>
                  <a:lnTo>
                    <a:pt x="317" y="26"/>
                  </a:lnTo>
                  <a:lnTo>
                    <a:pt x="319" y="23"/>
                  </a:lnTo>
                  <a:lnTo>
                    <a:pt x="319" y="22"/>
                  </a:lnTo>
                  <a:lnTo>
                    <a:pt x="320" y="22"/>
                  </a:lnTo>
                  <a:lnTo>
                    <a:pt x="320" y="22"/>
                  </a:lnTo>
                  <a:lnTo>
                    <a:pt x="320" y="20"/>
                  </a:lnTo>
                  <a:lnTo>
                    <a:pt x="322" y="20"/>
                  </a:lnTo>
                  <a:lnTo>
                    <a:pt x="322" y="19"/>
                  </a:lnTo>
                  <a:lnTo>
                    <a:pt x="322" y="19"/>
                  </a:lnTo>
                  <a:lnTo>
                    <a:pt x="324" y="17"/>
                  </a:lnTo>
                  <a:lnTo>
                    <a:pt x="324" y="17"/>
                  </a:lnTo>
                  <a:lnTo>
                    <a:pt x="325" y="14"/>
                  </a:lnTo>
                  <a:lnTo>
                    <a:pt x="325" y="14"/>
                  </a:lnTo>
                  <a:lnTo>
                    <a:pt x="327" y="14"/>
                  </a:lnTo>
                  <a:lnTo>
                    <a:pt x="328" y="15"/>
                  </a:lnTo>
                  <a:lnTo>
                    <a:pt x="330" y="17"/>
                  </a:lnTo>
                  <a:lnTo>
                    <a:pt x="333" y="23"/>
                  </a:lnTo>
                  <a:lnTo>
                    <a:pt x="333" y="28"/>
                  </a:lnTo>
                  <a:lnTo>
                    <a:pt x="333" y="31"/>
                  </a:lnTo>
                  <a:lnTo>
                    <a:pt x="336" y="37"/>
                  </a:lnTo>
                  <a:lnTo>
                    <a:pt x="336" y="39"/>
                  </a:lnTo>
                  <a:lnTo>
                    <a:pt x="336" y="39"/>
                  </a:lnTo>
                  <a:lnTo>
                    <a:pt x="338" y="41"/>
                  </a:lnTo>
                  <a:lnTo>
                    <a:pt x="338" y="44"/>
                  </a:lnTo>
                  <a:lnTo>
                    <a:pt x="338" y="44"/>
                  </a:lnTo>
                  <a:lnTo>
                    <a:pt x="338" y="45"/>
                  </a:lnTo>
                  <a:lnTo>
                    <a:pt x="338" y="45"/>
                  </a:lnTo>
                  <a:lnTo>
                    <a:pt x="339" y="45"/>
                  </a:lnTo>
                  <a:lnTo>
                    <a:pt x="339" y="47"/>
                  </a:lnTo>
                  <a:lnTo>
                    <a:pt x="341" y="48"/>
                  </a:lnTo>
                  <a:lnTo>
                    <a:pt x="341" y="48"/>
                  </a:lnTo>
                  <a:lnTo>
                    <a:pt x="344" y="50"/>
                  </a:lnTo>
                  <a:lnTo>
                    <a:pt x="346" y="50"/>
                  </a:lnTo>
                  <a:lnTo>
                    <a:pt x="347" y="50"/>
                  </a:lnTo>
                  <a:lnTo>
                    <a:pt x="349" y="52"/>
                  </a:lnTo>
                  <a:lnTo>
                    <a:pt x="350" y="55"/>
                  </a:lnTo>
                  <a:lnTo>
                    <a:pt x="349" y="58"/>
                  </a:lnTo>
                  <a:lnTo>
                    <a:pt x="349" y="58"/>
                  </a:lnTo>
                  <a:lnTo>
                    <a:pt x="349" y="59"/>
                  </a:lnTo>
                  <a:lnTo>
                    <a:pt x="347" y="59"/>
                  </a:lnTo>
                  <a:lnTo>
                    <a:pt x="347" y="61"/>
                  </a:lnTo>
                  <a:lnTo>
                    <a:pt x="344" y="63"/>
                  </a:lnTo>
                  <a:lnTo>
                    <a:pt x="343" y="64"/>
                  </a:lnTo>
                  <a:lnTo>
                    <a:pt x="341" y="66"/>
                  </a:lnTo>
                  <a:lnTo>
                    <a:pt x="339" y="69"/>
                  </a:lnTo>
                  <a:lnTo>
                    <a:pt x="336" y="72"/>
                  </a:lnTo>
                  <a:lnTo>
                    <a:pt x="336" y="72"/>
                  </a:lnTo>
                  <a:lnTo>
                    <a:pt x="335" y="74"/>
                  </a:lnTo>
                  <a:lnTo>
                    <a:pt x="335" y="74"/>
                  </a:lnTo>
                  <a:lnTo>
                    <a:pt x="332" y="75"/>
                  </a:lnTo>
                  <a:lnTo>
                    <a:pt x="330" y="77"/>
                  </a:lnTo>
                  <a:lnTo>
                    <a:pt x="328" y="78"/>
                  </a:lnTo>
                  <a:lnTo>
                    <a:pt x="328" y="82"/>
                  </a:lnTo>
                  <a:lnTo>
                    <a:pt x="327" y="83"/>
                  </a:lnTo>
                  <a:lnTo>
                    <a:pt x="325" y="83"/>
                  </a:lnTo>
                  <a:lnTo>
                    <a:pt x="324" y="86"/>
                  </a:lnTo>
                  <a:lnTo>
                    <a:pt x="324" y="88"/>
                  </a:lnTo>
                  <a:lnTo>
                    <a:pt x="324" y="89"/>
                  </a:lnTo>
                  <a:lnTo>
                    <a:pt x="322" y="91"/>
                  </a:lnTo>
                  <a:lnTo>
                    <a:pt x="320" y="93"/>
                  </a:lnTo>
                  <a:lnTo>
                    <a:pt x="320" y="94"/>
                  </a:lnTo>
                  <a:lnTo>
                    <a:pt x="319" y="96"/>
                  </a:lnTo>
                  <a:lnTo>
                    <a:pt x="319" y="96"/>
                  </a:lnTo>
                  <a:lnTo>
                    <a:pt x="316" y="94"/>
                  </a:lnTo>
                  <a:lnTo>
                    <a:pt x="311" y="97"/>
                  </a:lnTo>
                  <a:lnTo>
                    <a:pt x="309" y="97"/>
                  </a:lnTo>
                  <a:lnTo>
                    <a:pt x="314" y="97"/>
                  </a:lnTo>
                  <a:lnTo>
                    <a:pt x="316" y="99"/>
                  </a:lnTo>
                  <a:lnTo>
                    <a:pt x="320" y="99"/>
                  </a:lnTo>
                  <a:lnTo>
                    <a:pt x="324" y="96"/>
                  </a:lnTo>
                  <a:lnTo>
                    <a:pt x="325" y="94"/>
                  </a:lnTo>
                  <a:lnTo>
                    <a:pt x="330" y="93"/>
                  </a:lnTo>
                  <a:lnTo>
                    <a:pt x="330" y="91"/>
                  </a:lnTo>
                  <a:lnTo>
                    <a:pt x="333" y="89"/>
                  </a:lnTo>
                  <a:lnTo>
                    <a:pt x="333" y="89"/>
                  </a:lnTo>
                  <a:lnTo>
                    <a:pt x="335" y="89"/>
                  </a:lnTo>
                  <a:lnTo>
                    <a:pt x="336" y="89"/>
                  </a:lnTo>
                  <a:lnTo>
                    <a:pt x="336" y="91"/>
                  </a:lnTo>
                  <a:lnTo>
                    <a:pt x="335" y="91"/>
                  </a:lnTo>
                  <a:lnTo>
                    <a:pt x="335" y="93"/>
                  </a:lnTo>
                  <a:lnTo>
                    <a:pt x="336" y="93"/>
                  </a:lnTo>
                  <a:lnTo>
                    <a:pt x="336" y="94"/>
                  </a:lnTo>
                  <a:lnTo>
                    <a:pt x="336" y="96"/>
                  </a:lnTo>
                  <a:lnTo>
                    <a:pt x="336" y="97"/>
                  </a:lnTo>
                  <a:lnTo>
                    <a:pt x="338" y="99"/>
                  </a:lnTo>
                  <a:lnTo>
                    <a:pt x="338" y="99"/>
                  </a:lnTo>
                  <a:lnTo>
                    <a:pt x="338" y="100"/>
                  </a:lnTo>
                  <a:lnTo>
                    <a:pt x="339" y="102"/>
                  </a:lnTo>
                  <a:lnTo>
                    <a:pt x="339" y="102"/>
                  </a:lnTo>
                  <a:lnTo>
                    <a:pt x="343" y="104"/>
                  </a:lnTo>
                  <a:lnTo>
                    <a:pt x="344" y="104"/>
                  </a:lnTo>
                  <a:lnTo>
                    <a:pt x="346" y="102"/>
                  </a:lnTo>
                  <a:lnTo>
                    <a:pt x="346" y="102"/>
                  </a:lnTo>
                  <a:lnTo>
                    <a:pt x="347" y="102"/>
                  </a:lnTo>
                  <a:lnTo>
                    <a:pt x="349" y="102"/>
                  </a:lnTo>
                  <a:lnTo>
                    <a:pt x="352" y="104"/>
                  </a:lnTo>
                  <a:lnTo>
                    <a:pt x="354" y="102"/>
                  </a:lnTo>
                  <a:lnTo>
                    <a:pt x="358" y="100"/>
                  </a:lnTo>
                  <a:lnTo>
                    <a:pt x="357" y="104"/>
                  </a:lnTo>
                  <a:lnTo>
                    <a:pt x="355" y="107"/>
                  </a:lnTo>
                  <a:lnTo>
                    <a:pt x="355" y="108"/>
                  </a:lnTo>
                  <a:lnTo>
                    <a:pt x="355" y="111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5" y="113"/>
                  </a:lnTo>
                  <a:lnTo>
                    <a:pt x="355" y="111"/>
                  </a:lnTo>
                  <a:lnTo>
                    <a:pt x="357" y="108"/>
                  </a:lnTo>
                  <a:lnTo>
                    <a:pt x="360" y="104"/>
                  </a:lnTo>
                  <a:lnTo>
                    <a:pt x="360" y="102"/>
                  </a:lnTo>
                  <a:lnTo>
                    <a:pt x="363" y="102"/>
                  </a:lnTo>
                  <a:lnTo>
                    <a:pt x="366" y="97"/>
                  </a:lnTo>
                  <a:lnTo>
                    <a:pt x="368" y="97"/>
                  </a:lnTo>
                  <a:lnTo>
                    <a:pt x="369" y="97"/>
                  </a:lnTo>
                  <a:lnTo>
                    <a:pt x="371" y="99"/>
                  </a:lnTo>
                  <a:lnTo>
                    <a:pt x="371" y="97"/>
                  </a:lnTo>
                  <a:lnTo>
                    <a:pt x="373" y="97"/>
                  </a:lnTo>
                  <a:lnTo>
                    <a:pt x="371" y="96"/>
                  </a:lnTo>
                  <a:lnTo>
                    <a:pt x="369" y="96"/>
                  </a:lnTo>
                  <a:lnTo>
                    <a:pt x="369" y="94"/>
                  </a:lnTo>
                  <a:lnTo>
                    <a:pt x="371" y="93"/>
                  </a:lnTo>
                  <a:lnTo>
                    <a:pt x="371" y="91"/>
                  </a:lnTo>
                  <a:lnTo>
                    <a:pt x="373" y="91"/>
                  </a:lnTo>
                  <a:lnTo>
                    <a:pt x="373" y="89"/>
                  </a:lnTo>
                  <a:lnTo>
                    <a:pt x="373" y="88"/>
                  </a:lnTo>
                  <a:lnTo>
                    <a:pt x="374" y="88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5"/>
                  </a:lnTo>
                  <a:lnTo>
                    <a:pt x="377" y="86"/>
                  </a:lnTo>
                  <a:lnTo>
                    <a:pt x="379" y="85"/>
                  </a:lnTo>
                  <a:lnTo>
                    <a:pt x="380" y="85"/>
                  </a:lnTo>
                  <a:lnTo>
                    <a:pt x="380" y="85"/>
                  </a:lnTo>
                  <a:lnTo>
                    <a:pt x="380" y="86"/>
                  </a:lnTo>
                  <a:lnTo>
                    <a:pt x="382" y="86"/>
                  </a:lnTo>
                  <a:lnTo>
                    <a:pt x="382" y="86"/>
                  </a:lnTo>
                  <a:lnTo>
                    <a:pt x="384" y="85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7" y="85"/>
                  </a:lnTo>
                  <a:lnTo>
                    <a:pt x="388" y="85"/>
                  </a:lnTo>
                  <a:lnTo>
                    <a:pt x="390" y="86"/>
                  </a:lnTo>
                  <a:lnTo>
                    <a:pt x="391" y="86"/>
                  </a:lnTo>
                  <a:lnTo>
                    <a:pt x="391" y="86"/>
                  </a:lnTo>
                  <a:lnTo>
                    <a:pt x="393" y="86"/>
                  </a:lnTo>
                  <a:lnTo>
                    <a:pt x="395" y="86"/>
                  </a:lnTo>
                  <a:lnTo>
                    <a:pt x="395" y="88"/>
                  </a:lnTo>
                  <a:lnTo>
                    <a:pt x="396" y="88"/>
                  </a:lnTo>
                  <a:lnTo>
                    <a:pt x="396" y="89"/>
                  </a:lnTo>
                  <a:lnTo>
                    <a:pt x="398" y="89"/>
                  </a:lnTo>
                  <a:lnTo>
                    <a:pt x="399" y="89"/>
                  </a:lnTo>
                  <a:lnTo>
                    <a:pt x="401" y="91"/>
                  </a:lnTo>
                  <a:lnTo>
                    <a:pt x="402" y="89"/>
                  </a:lnTo>
                  <a:lnTo>
                    <a:pt x="402" y="91"/>
                  </a:lnTo>
                  <a:lnTo>
                    <a:pt x="404" y="91"/>
                  </a:lnTo>
                  <a:lnTo>
                    <a:pt x="406" y="91"/>
                  </a:lnTo>
                  <a:lnTo>
                    <a:pt x="406" y="93"/>
                  </a:lnTo>
                  <a:lnTo>
                    <a:pt x="409" y="93"/>
                  </a:lnTo>
                  <a:lnTo>
                    <a:pt x="410" y="94"/>
                  </a:lnTo>
                  <a:lnTo>
                    <a:pt x="412" y="94"/>
                  </a:lnTo>
                  <a:lnTo>
                    <a:pt x="414" y="94"/>
                  </a:lnTo>
                  <a:lnTo>
                    <a:pt x="415" y="97"/>
                  </a:lnTo>
                  <a:lnTo>
                    <a:pt x="415" y="100"/>
                  </a:lnTo>
                  <a:lnTo>
                    <a:pt x="417" y="100"/>
                  </a:lnTo>
                  <a:lnTo>
                    <a:pt x="417" y="99"/>
                  </a:lnTo>
                  <a:lnTo>
                    <a:pt x="418" y="97"/>
                  </a:lnTo>
                  <a:lnTo>
                    <a:pt x="420" y="96"/>
                  </a:lnTo>
                  <a:lnTo>
                    <a:pt x="420" y="97"/>
                  </a:lnTo>
                  <a:lnTo>
                    <a:pt x="421" y="99"/>
                  </a:lnTo>
                  <a:lnTo>
                    <a:pt x="423" y="99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5" y="100"/>
                  </a:lnTo>
                  <a:lnTo>
                    <a:pt x="426" y="102"/>
                  </a:lnTo>
                  <a:lnTo>
                    <a:pt x="426" y="104"/>
                  </a:lnTo>
                  <a:lnTo>
                    <a:pt x="426" y="105"/>
                  </a:lnTo>
                  <a:lnTo>
                    <a:pt x="426" y="105"/>
                  </a:lnTo>
                  <a:lnTo>
                    <a:pt x="426" y="107"/>
                  </a:lnTo>
                  <a:lnTo>
                    <a:pt x="425" y="107"/>
                  </a:lnTo>
                  <a:lnTo>
                    <a:pt x="425" y="107"/>
                  </a:lnTo>
                  <a:lnTo>
                    <a:pt x="423" y="108"/>
                  </a:lnTo>
                  <a:lnTo>
                    <a:pt x="425" y="108"/>
                  </a:lnTo>
                  <a:lnTo>
                    <a:pt x="425" y="110"/>
                  </a:lnTo>
                  <a:lnTo>
                    <a:pt x="426" y="107"/>
                  </a:lnTo>
                  <a:lnTo>
                    <a:pt x="428" y="107"/>
                  </a:lnTo>
                  <a:lnTo>
                    <a:pt x="428" y="107"/>
                  </a:lnTo>
                  <a:lnTo>
                    <a:pt x="429" y="108"/>
                  </a:lnTo>
                  <a:lnTo>
                    <a:pt x="429" y="110"/>
                  </a:lnTo>
                  <a:lnTo>
                    <a:pt x="428" y="110"/>
                  </a:lnTo>
                  <a:lnTo>
                    <a:pt x="428" y="111"/>
                  </a:lnTo>
                  <a:lnTo>
                    <a:pt x="426" y="111"/>
                  </a:lnTo>
                  <a:lnTo>
                    <a:pt x="426" y="111"/>
                  </a:lnTo>
                  <a:lnTo>
                    <a:pt x="426" y="113"/>
                  </a:lnTo>
                  <a:lnTo>
                    <a:pt x="426" y="115"/>
                  </a:lnTo>
                  <a:lnTo>
                    <a:pt x="425" y="121"/>
                  </a:lnTo>
                  <a:lnTo>
                    <a:pt x="425" y="121"/>
                  </a:lnTo>
                  <a:lnTo>
                    <a:pt x="426" y="121"/>
                  </a:lnTo>
                  <a:lnTo>
                    <a:pt x="428" y="118"/>
                  </a:lnTo>
                  <a:lnTo>
                    <a:pt x="429" y="115"/>
                  </a:lnTo>
                  <a:lnTo>
                    <a:pt x="431" y="111"/>
                  </a:lnTo>
                  <a:lnTo>
                    <a:pt x="431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3"/>
                  </a:lnTo>
                  <a:lnTo>
                    <a:pt x="432" y="115"/>
                  </a:lnTo>
                  <a:lnTo>
                    <a:pt x="431" y="115"/>
                  </a:lnTo>
                  <a:lnTo>
                    <a:pt x="432" y="116"/>
                  </a:lnTo>
                  <a:lnTo>
                    <a:pt x="434" y="113"/>
                  </a:lnTo>
                  <a:lnTo>
                    <a:pt x="436" y="113"/>
                  </a:lnTo>
                  <a:lnTo>
                    <a:pt x="437" y="113"/>
                  </a:lnTo>
                  <a:lnTo>
                    <a:pt x="439" y="111"/>
                  </a:lnTo>
                  <a:lnTo>
                    <a:pt x="442" y="111"/>
                  </a:lnTo>
                  <a:lnTo>
                    <a:pt x="443" y="110"/>
                  </a:lnTo>
                  <a:lnTo>
                    <a:pt x="443" y="110"/>
                  </a:lnTo>
                  <a:lnTo>
                    <a:pt x="445" y="110"/>
                  </a:lnTo>
                  <a:lnTo>
                    <a:pt x="450" y="111"/>
                  </a:lnTo>
                  <a:lnTo>
                    <a:pt x="451" y="111"/>
                  </a:lnTo>
                  <a:lnTo>
                    <a:pt x="455" y="113"/>
                  </a:lnTo>
                  <a:lnTo>
                    <a:pt x="455" y="113"/>
                  </a:lnTo>
                  <a:lnTo>
                    <a:pt x="459" y="115"/>
                  </a:lnTo>
                  <a:lnTo>
                    <a:pt x="464" y="116"/>
                  </a:lnTo>
                  <a:lnTo>
                    <a:pt x="466" y="115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2" y="118"/>
                  </a:lnTo>
                  <a:lnTo>
                    <a:pt x="473" y="118"/>
                  </a:lnTo>
                  <a:lnTo>
                    <a:pt x="475" y="116"/>
                  </a:lnTo>
                  <a:lnTo>
                    <a:pt x="480" y="116"/>
                  </a:lnTo>
                  <a:lnTo>
                    <a:pt x="486" y="116"/>
                  </a:lnTo>
                  <a:lnTo>
                    <a:pt x="489" y="116"/>
                  </a:lnTo>
                  <a:lnTo>
                    <a:pt x="492" y="116"/>
                  </a:lnTo>
                  <a:lnTo>
                    <a:pt x="496" y="118"/>
                  </a:lnTo>
                  <a:lnTo>
                    <a:pt x="499" y="119"/>
                  </a:lnTo>
                  <a:lnTo>
                    <a:pt x="500" y="121"/>
                  </a:lnTo>
                  <a:lnTo>
                    <a:pt x="502" y="121"/>
                  </a:lnTo>
                  <a:lnTo>
                    <a:pt x="507" y="124"/>
                  </a:lnTo>
                  <a:lnTo>
                    <a:pt x="508" y="126"/>
                  </a:lnTo>
                  <a:lnTo>
                    <a:pt x="511" y="127"/>
                  </a:lnTo>
                  <a:lnTo>
                    <a:pt x="514" y="129"/>
                  </a:lnTo>
                  <a:lnTo>
                    <a:pt x="516" y="130"/>
                  </a:lnTo>
                  <a:lnTo>
                    <a:pt x="518" y="132"/>
                  </a:lnTo>
                  <a:lnTo>
                    <a:pt x="521" y="135"/>
                  </a:lnTo>
                  <a:lnTo>
                    <a:pt x="524" y="138"/>
                  </a:lnTo>
                  <a:lnTo>
                    <a:pt x="527" y="141"/>
                  </a:lnTo>
                  <a:lnTo>
                    <a:pt x="532" y="143"/>
                  </a:lnTo>
                  <a:lnTo>
                    <a:pt x="533" y="146"/>
                  </a:lnTo>
                  <a:lnTo>
                    <a:pt x="537" y="146"/>
                  </a:lnTo>
                  <a:lnTo>
                    <a:pt x="538" y="146"/>
                  </a:lnTo>
                  <a:lnTo>
                    <a:pt x="540" y="148"/>
                  </a:lnTo>
                  <a:lnTo>
                    <a:pt x="541" y="149"/>
                  </a:lnTo>
                  <a:lnTo>
                    <a:pt x="544" y="148"/>
                  </a:lnTo>
                  <a:lnTo>
                    <a:pt x="548" y="148"/>
                  </a:lnTo>
                  <a:lnTo>
                    <a:pt x="551" y="148"/>
                  </a:lnTo>
                  <a:lnTo>
                    <a:pt x="557" y="149"/>
                  </a:lnTo>
                  <a:lnTo>
                    <a:pt x="559" y="149"/>
                  </a:lnTo>
                  <a:lnTo>
                    <a:pt x="559" y="151"/>
                  </a:lnTo>
                  <a:lnTo>
                    <a:pt x="562" y="156"/>
                  </a:lnTo>
                  <a:lnTo>
                    <a:pt x="563" y="160"/>
                  </a:lnTo>
                  <a:lnTo>
                    <a:pt x="563" y="163"/>
                  </a:lnTo>
                  <a:lnTo>
                    <a:pt x="565" y="167"/>
                  </a:lnTo>
                  <a:lnTo>
                    <a:pt x="566" y="173"/>
                  </a:lnTo>
                  <a:lnTo>
                    <a:pt x="566" y="175"/>
                  </a:lnTo>
                  <a:lnTo>
                    <a:pt x="566" y="176"/>
                  </a:lnTo>
                  <a:lnTo>
                    <a:pt x="566" y="176"/>
                  </a:lnTo>
                  <a:lnTo>
                    <a:pt x="568" y="181"/>
                  </a:lnTo>
                  <a:lnTo>
                    <a:pt x="568" y="182"/>
                  </a:lnTo>
                  <a:lnTo>
                    <a:pt x="566" y="184"/>
                  </a:lnTo>
                  <a:lnTo>
                    <a:pt x="566" y="184"/>
                  </a:lnTo>
                  <a:lnTo>
                    <a:pt x="566" y="186"/>
                  </a:lnTo>
                  <a:lnTo>
                    <a:pt x="566" y="186"/>
                  </a:lnTo>
                  <a:lnTo>
                    <a:pt x="566" y="187"/>
                  </a:lnTo>
                  <a:lnTo>
                    <a:pt x="566" y="189"/>
                  </a:lnTo>
                  <a:lnTo>
                    <a:pt x="566" y="190"/>
                  </a:lnTo>
                  <a:lnTo>
                    <a:pt x="566" y="192"/>
                  </a:lnTo>
                  <a:lnTo>
                    <a:pt x="565" y="197"/>
                  </a:lnTo>
                  <a:lnTo>
                    <a:pt x="562" y="204"/>
                  </a:lnTo>
                  <a:lnTo>
                    <a:pt x="560" y="208"/>
                  </a:lnTo>
                  <a:lnTo>
                    <a:pt x="555" y="212"/>
                  </a:lnTo>
                  <a:lnTo>
                    <a:pt x="554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7"/>
                  </a:lnTo>
                  <a:lnTo>
                    <a:pt x="549" y="220"/>
                  </a:lnTo>
                  <a:lnTo>
                    <a:pt x="548" y="222"/>
                  </a:lnTo>
                  <a:lnTo>
                    <a:pt x="544" y="226"/>
                  </a:lnTo>
                  <a:lnTo>
                    <a:pt x="544" y="226"/>
                  </a:lnTo>
                  <a:lnTo>
                    <a:pt x="541" y="228"/>
                  </a:lnTo>
                  <a:lnTo>
                    <a:pt x="540" y="230"/>
                  </a:lnTo>
                  <a:lnTo>
                    <a:pt x="537" y="231"/>
                  </a:lnTo>
                  <a:lnTo>
                    <a:pt x="535" y="234"/>
                  </a:lnTo>
                  <a:lnTo>
                    <a:pt x="533" y="234"/>
                  </a:lnTo>
                  <a:lnTo>
                    <a:pt x="533" y="234"/>
                  </a:lnTo>
                  <a:lnTo>
                    <a:pt x="533" y="236"/>
                  </a:lnTo>
                  <a:lnTo>
                    <a:pt x="532" y="239"/>
                  </a:lnTo>
                  <a:lnTo>
                    <a:pt x="530" y="239"/>
                  </a:lnTo>
                  <a:lnTo>
                    <a:pt x="530" y="239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0" y="238"/>
                  </a:lnTo>
                  <a:lnTo>
                    <a:pt x="530" y="239"/>
                  </a:lnTo>
                  <a:lnTo>
                    <a:pt x="530" y="241"/>
                  </a:lnTo>
                  <a:lnTo>
                    <a:pt x="529" y="244"/>
                  </a:lnTo>
                  <a:lnTo>
                    <a:pt x="525" y="250"/>
                  </a:lnTo>
                  <a:lnTo>
                    <a:pt x="522" y="255"/>
                  </a:lnTo>
                  <a:lnTo>
                    <a:pt x="521" y="256"/>
                  </a:lnTo>
                  <a:lnTo>
                    <a:pt x="518" y="261"/>
                  </a:lnTo>
                  <a:lnTo>
                    <a:pt x="516" y="263"/>
                  </a:lnTo>
                  <a:lnTo>
                    <a:pt x="514" y="263"/>
                  </a:lnTo>
                  <a:lnTo>
                    <a:pt x="514" y="263"/>
                  </a:lnTo>
                  <a:lnTo>
                    <a:pt x="514" y="260"/>
                  </a:lnTo>
                  <a:lnTo>
                    <a:pt x="511" y="258"/>
                  </a:lnTo>
                  <a:lnTo>
                    <a:pt x="511" y="258"/>
                  </a:lnTo>
                  <a:lnTo>
                    <a:pt x="511" y="260"/>
                  </a:lnTo>
                  <a:lnTo>
                    <a:pt x="510" y="260"/>
                  </a:lnTo>
                  <a:lnTo>
                    <a:pt x="510" y="260"/>
                  </a:lnTo>
                  <a:lnTo>
                    <a:pt x="510" y="261"/>
                  </a:lnTo>
                  <a:lnTo>
                    <a:pt x="510" y="261"/>
                  </a:lnTo>
                  <a:lnTo>
                    <a:pt x="510" y="263"/>
                  </a:lnTo>
                  <a:lnTo>
                    <a:pt x="510" y="264"/>
                  </a:lnTo>
                  <a:lnTo>
                    <a:pt x="508" y="267"/>
                  </a:lnTo>
                  <a:lnTo>
                    <a:pt x="507" y="267"/>
                  </a:lnTo>
                  <a:lnTo>
                    <a:pt x="507" y="271"/>
                  </a:lnTo>
                  <a:lnTo>
                    <a:pt x="505" y="272"/>
                  </a:lnTo>
                  <a:lnTo>
                    <a:pt x="507" y="271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4"/>
                  </a:lnTo>
                  <a:lnTo>
                    <a:pt x="507" y="277"/>
                  </a:lnTo>
                  <a:lnTo>
                    <a:pt x="507" y="278"/>
                  </a:lnTo>
                  <a:lnTo>
                    <a:pt x="507" y="278"/>
                  </a:lnTo>
                  <a:lnTo>
                    <a:pt x="508" y="277"/>
                  </a:lnTo>
                  <a:lnTo>
                    <a:pt x="508" y="278"/>
                  </a:lnTo>
                  <a:lnTo>
                    <a:pt x="507" y="286"/>
                  </a:lnTo>
                  <a:lnTo>
                    <a:pt x="507" y="291"/>
                  </a:lnTo>
                  <a:lnTo>
                    <a:pt x="507" y="296"/>
                  </a:lnTo>
                  <a:lnTo>
                    <a:pt x="508" y="301"/>
                  </a:lnTo>
                  <a:lnTo>
                    <a:pt x="508" y="305"/>
                  </a:lnTo>
                  <a:lnTo>
                    <a:pt x="508" y="305"/>
                  </a:lnTo>
                  <a:lnTo>
                    <a:pt x="508" y="310"/>
                  </a:lnTo>
                  <a:lnTo>
                    <a:pt x="507" y="315"/>
                  </a:lnTo>
                  <a:lnTo>
                    <a:pt x="505" y="318"/>
                  </a:lnTo>
                  <a:lnTo>
                    <a:pt x="505" y="323"/>
                  </a:lnTo>
                  <a:lnTo>
                    <a:pt x="503" y="324"/>
                  </a:lnTo>
                  <a:lnTo>
                    <a:pt x="503" y="326"/>
                  </a:lnTo>
                  <a:lnTo>
                    <a:pt x="505" y="330"/>
                  </a:lnTo>
                  <a:lnTo>
                    <a:pt x="505" y="332"/>
                  </a:lnTo>
                  <a:lnTo>
                    <a:pt x="503" y="334"/>
                  </a:lnTo>
                  <a:lnTo>
                    <a:pt x="500" y="335"/>
                  </a:lnTo>
                  <a:lnTo>
                    <a:pt x="500" y="337"/>
                  </a:lnTo>
                  <a:lnTo>
                    <a:pt x="497" y="340"/>
                  </a:lnTo>
                  <a:lnTo>
                    <a:pt x="496" y="346"/>
                  </a:lnTo>
                  <a:lnTo>
                    <a:pt x="496" y="349"/>
                  </a:lnTo>
                  <a:lnTo>
                    <a:pt x="497" y="356"/>
                  </a:lnTo>
                  <a:lnTo>
                    <a:pt x="497" y="357"/>
                  </a:lnTo>
                  <a:lnTo>
                    <a:pt x="496" y="360"/>
                  </a:lnTo>
                  <a:lnTo>
                    <a:pt x="496" y="360"/>
                  </a:lnTo>
                  <a:lnTo>
                    <a:pt x="492" y="362"/>
                  </a:lnTo>
                  <a:lnTo>
                    <a:pt x="491" y="365"/>
                  </a:lnTo>
                  <a:lnTo>
                    <a:pt x="489" y="370"/>
                  </a:lnTo>
                  <a:lnTo>
                    <a:pt x="488" y="370"/>
                  </a:lnTo>
                  <a:lnTo>
                    <a:pt x="488" y="373"/>
                  </a:lnTo>
                  <a:lnTo>
                    <a:pt x="486" y="375"/>
                  </a:lnTo>
                  <a:lnTo>
                    <a:pt x="484" y="378"/>
                  </a:lnTo>
                  <a:lnTo>
                    <a:pt x="481" y="379"/>
                  </a:lnTo>
                  <a:lnTo>
                    <a:pt x="481" y="379"/>
                  </a:lnTo>
                  <a:lnTo>
                    <a:pt x="480" y="381"/>
                  </a:lnTo>
                  <a:lnTo>
                    <a:pt x="478" y="384"/>
                  </a:lnTo>
                  <a:lnTo>
                    <a:pt x="477" y="389"/>
                  </a:lnTo>
                  <a:lnTo>
                    <a:pt x="478" y="390"/>
                  </a:lnTo>
                  <a:lnTo>
                    <a:pt x="478" y="390"/>
                  </a:lnTo>
                  <a:lnTo>
                    <a:pt x="478" y="395"/>
                  </a:lnTo>
                  <a:lnTo>
                    <a:pt x="478" y="397"/>
                  </a:lnTo>
                  <a:lnTo>
                    <a:pt x="477" y="398"/>
                  </a:lnTo>
                  <a:lnTo>
                    <a:pt x="470" y="400"/>
                  </a:lnTo>
                  <a:lnTo>
                    <a:pt x="467" y="401"/>
                  </a:lnTo>
                  <a:lnTo>
                    <a:pt x="464" y="405"/>
                  </a:lnTo>
                  <a:lnTo>
                    <a:pt x="464" y="406"/>
                  </a:lnTo>
                  <a:lnTo>
                    <a:pt x="464" y="408"/>
                  </a:lnTo>
                  <a:lnTo>
                    <a:pt x="464" y="408"/>
                  </a:lnTo>
                  <a:lnTo>
                    <a:pt x="464" y="409"/>
                  </a:lnTo>
                  <a:lnTo>
                    <a:pt x="462" y="411"/>
                  </a:lnTo>
                  <a:lnTo>
                    <a:pt x="462" y="411"/>
                  </a:lnTo>
                  <a:lnTo>
                    <a:pt x="455" y="411"/>
                  </a:lnTo>
                  <a:lnTo>
                    <a:pt x="451" y="411"/>
                  </a:lnTo>
                  <a:lnTo>
                    <a:pt x="450" y="411"/>
                  </a:lnTo>
                  <a:lnTo>
                    <a:pt x="448" y="411"/>
                  </a:lnTo>
                  <a:lnTo>
                    <a:pt x="448" y="409"/>
                  </a:lnTo>
                  <a:lnTo>
                    <a:pt x="448" y="409"/>
                  </a:lnTo>
                  <a:lnTo>
                    <a:pt x="448" y="408"/>
                  </a:lnTo>
                  <a:lnTo>
                    <a:pt x="448" y="408"/>
                  </a:lnTo>
                  <a:lnTo>
                    <a:pt x="447" y="408"/>
                  </a:lnTo>
                  <a:lnTo>
                    <a:pt x="445" y="408"/>
                  </a:lnTo>
                  <a:lnTo>
                    <a:pt x="445" y="408"/>
                  </a:lnTo>
                  <a:lnTo>
                    <a:pt x="445" y="409"/>
                  </a:lnTo>
                  <a:lnTo>
                    <a:pt x="447" y="409"/>
                  </a:lnTo>
                  <a:lnTo>
                    <a:pt x="447" y="411"/>
                  </a:lnTo>
                  <a:lnTo>
                    <a:pt x="447" y="411"/>
                  </a:lnTo>
                  <a:lnTo>
                    <a:pt x="443" y="411"/>
                  </a:lnTo>
                  <a:lnTo>
                    <a:pt x="442" y="412"/>
                  </a:lnTo>
                  <a:lnTo>
                    <a:pt x="439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7" y="412"/>
                  </a:lnTo>
                  <a:lnTo>
                    <a:pt x="439" y="411"/>
                  </a:lnTo>
                  <a:lnTo>
                    <a:pt x="439" y="411"/>
                  </a:lnTo>
                  <a:lnTo>
                    <a:pt x="437" y="409"/>
                  </a:lnTo>
                  <a:lnTo>
                    <a:pt x="434" y="411"/>
                  </a:lnTo>
                  <a:lnTo>
                    <a:pt x="432" y="411"/>
                  </a:lnTo>
                  <a:lnTo>
                    <a:pt x="429" y="411"/>
                  </a:lnTo>
                  <a:lnTo>
                    <a:pt x="426" y="412"/>
                  </a:lnTo>
                  <a:lnTo>
                    <a:pt x="425" y="412"/>
                  </a:lnTo>
                  <a:lnTo>
                    <a:pt x="425" y="414"/>
                  </a:lnTo>
                  <a:lnTo>
                    <a:pt x="426" y="414"/>
                  </a:lnTo>
                  <a:lnTo>
                    <a:pt x="426" y="416"/>
                  </a:lnTo>
                  <a:lnTo>
                    <a:pt x="426" y="416"/>
                  </a:lnTo>
                  <a:lnTo>
                    <a:pt x="425" y="417"/>
                  </a:lnTo>
                  <a:lnTo>
                    <a:pt x="421" y="417"/>
                  </a:lnTo>
                  <a:lnTo>
                    <a:pt x="417" y="420"/>
                  </a:lnTo>
                  <a:lnTo>
                    <a:pt x="415" y="420"/>
                  </a:lnTo>
                  <a:lnTo>
                    <a:pt x="414" y="422"/>
                  </a:lnTo>
                  <a:lnTo>
                    <a:pt x="414" y="423"/>
                  </a:lnTo>
                  <a:lnTo>
                    <a:pt x="414" y="423"/>
                  </a:lnTo>
                  <a:lnTo>
                    <a:pt x="412" y="423"/>
                  </a:lnTo>
                  <a:lnTo>
                    <a:pt x="410" y="423"/>
                  </a:lnTo>
                  <a:lnTo>
                    <a:pt x="409" y="423"/>
                  </a:lnTo>
                  <a:lnTo>
                    <a:pt x="406" y="423"/>
                  </a:lnTo>
                  <a:lnTo>
                    <a:pt x="396" y="428"/>
                  </a:lnTo>
                  <a:lnTo>
                    <a:pt x="393" y="430"/>
                  </a:lnTo>
                  <a:lnTo>
                    <a:pt x="390" y="434"/>
                  </a:lnTo>
                  <a:lnTo>
                    <a:pt x="382" y="438"/>
                  </a:lnTo>
                  <a:lnTo>
                    <a:pt x="379" y="441"/>
                  </a:lnTo>
                  <a:lnTo>
                    <a:pt x="379" y="442"/>
                  </a:lnTo>
                  <a:lnTo>
                    <a:pt x="379" y="442"/>
                  </a:lnTo>
                  <a:lnTo>
                    <a:pt x="377" y="442"/>
                  </a:lnTo>
                  <a:lnTo>
                    <a:pt x="377" y="442"/>
                  </a:lnTo>
                  <a:lnTo>
                    <a:pt x="379" y="442"/>
                  </a:lnTo>
                  <a:lnTo>
                    <a:pt x="377" y="444"/>
                  </a:lnTo>
                  <a:lnTo>
                    <a:pt x="377" y="445"/>
                  </a:lnTo>
                  <a:lnTo>
                    <a:pt x="374" y="449"/>
                  </a:lnTo>
                  <a:lnTo>
                    <a:pt x="374" y="449"/>
                  </a:lnTo>
                  <a:lnTo>
                    <a:pt x="374" y="447"/>
                  </a:lnTo>
                  <a:lnTo>
                    <a:pt x="373" y="447"/>
                  </a:lnTo>
                  <a:lnTo>
                    <a:pt x="371" y="445"/>
                  </a:lnTo>
                  <a:lnTo>
                    <a:pt x="371" y="447"/>
                  </a:lnTo>
                  <a:lnTo>
                    <a:pt x="371" y="449"/>
                  </a:lnTo>
                  <a:lnTo>
                    <a:pt x="369" y="449"/>
                  </a:lnTo>
                  <a:lnTo>
                    <a:pt x="369" y="449"/>
                  </a:lnTo>
                  <a:lnTo>
                    <a:pt x="368" y="449"/>
                  </a:lnTo>
                  <a:lnTo>
                    <a:pt x="366" y="447"/>
                  </a:lnTo>
                  <a:lnTo>
                    <a:pt x="366" y="449"/>
                  </a:lnTo>
                  <a:lnTo>
                    <a:pt x="369" y="450"/>
                  </a:lnTo>
                  <a:lnTo>
                    <a:pt x="371" y="450"/>
                  </a:lnTo>
                  <a:lnTo>
                    <a:pt x="371" y="450"/>
                  </a:lnTo>
                  <a:lnTo>
                    <a:pt x="369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7"/>
                  </a:lnTo>
                  <a:lnTo>
                    <a:pt x="368" y="460"/>
                  </a:lnTo>
                  <a:lnTo>
                    <a:pt x="368" y="461"/>
                  </a:lnTo>
                  <a:lnTo>
                    <a:pt x="366" y="461"/>
                  </a:lnTo>
                  <a:lnTo>
                    <a:pt x="366" y="461"/>
                  </a:lnTo>
                  <a:lnTo>
                    <a:pt x="366" y="463"/>
                  </a:lnTo>
                  <a:lnTo>
                    <a:pt x="368" y="463"/>
                  </a:lnTo>
                  <a:lnTo>
                    <a:pt x="368" y="464"/>
                  </a:lnTo>
                  <a:lnTo>
                    <a:pt x="368" y="466"/>
                  </a:lnTo>
                  <a:lnTo>
                    <a:pt x="368" y="468"/>
                  </a:lnTo>
                  <a:lnTo>
                    <a:pt x="368" y="471"/>
                  </a:lnTo>
                  <a:lnTo>
                    <a:pt x="368" y="474"/>
                  </a:lnTo>
                  <a:lnTo>
                    <a:pt x="369" y="474"/>
                  </a:lnTo>
                  <a:lnTo>
                    <a:pt x="369" y="475"/>
                  </a:lnTo>
                  <a:lnTo>
                    <a:pt x="368" y="477"/>
                  </a:lnTo>
                  <a:lnTo>
                    <a:pt x="369" y="479"/>
                  </a:lnTo>
                  <a:lnTo>
                    <a:pt x="368" y="482"/>
                  </a:lnTo>
                  <a:lnTo>
                    <a:pt x="368" y="485"/>
                  </a:lnTo>
                  <a:lnTo>
                    <a:pt x="368" y="490"/>
                  </a:lnTo>
                  <a:lnTo>
                    <a:pt x="368" y="491"/>
                  </a:lnTo>
                  <a:lnTo>
                    <a:pt x="366" y="493"/>
                  </a:lnTo>
                  <a:lnTo>
                    <a:pt x="365" y="494"/>
                  </a:lnTo>
                  <a:lnTo>
                    <a:pt x="365" y="497"/>
                  </a:lnTo>
                  <a:lnTo>
                    <a:pt x="361" y="499"/>
                  </a:lnTo>
                  <a:lnTo>
                    <a:pt x="358" y="502"/>
                  </a:lnTo>
                  <a:lnTo>
                    <a:pt x="355" y="505"/>
                  </a:lnTo>
                  <a:lnTo>
                    <a:pt x="352" y="509"/>
                  </a:lnTo>
                  <a:lnTo>
                    <a:pt x="347" y="516"/>
                  </a:lnTo>
                  <a:lnTo>
                    <a:pt x="344" y="526"/>
                  </a:lnTo>
                  <a:lnTo>
                    <a:pt x="339" y="534"/>
                  </a:lnTo>
                  <a:lnTo>
                    <a:pt x="338" y="537"/>
                  </a:lnTo>
                  <a:lnTo>
                    <a:pt x="335" y="538"/>
                  </a:lnTo>
                  <a:lnTo>
                    <a:pt x="332" y="543"/>
                  </a:lnTo>
                  <a:lnTo>
                    <a:pt x="327" y="546"/>
                  </a:lnTo>
                  <a:lnTo>
                    <a:pt x="322" y="549"/>
                  </a:lnTo>
                  <a:lnTo>
                    <a:pt x="320" y="551"/>
                  </a:lnTo>
                  <a:lnTo>
                    <a:pt x="319" y="553"/>
                  </a:lnTo>
                  <a:lnTo>
                    <a:pt x="317" y="553"/>
                  </a:lnTo>
                  <a:lnTo>
                    <a:pt x="319" y="551"/>
                  </a:lnTo>
                  <a:lnTo>
                    <a:pt x="319" y="549"/>
                  </a:lnTo>
                  <a:lnTo>
                    <a:pt x="317" y="548"/>
                  </a:lnTo>
                  <a:lnTo>
                    <a:pt x="319" y="548"/>
                  </a:lnTo>
                  <a:lnTo>
                    <a:pt x="320" y="549"/>
                  </a:lnTo>
                  <a:lnTo>
                    <a:pt x="322" y="548"/>
                  </a:lnTo>
                  <a:lnTo>
                    <a:pt x="322" y="548"/>
                  </a:lnTo>
                  <a:lnTo>
                    <a:pt x="324" y="548"/>
                  </a:lnTo>
                  <a:lnTo>
                    <a:pt x="327" y="543"/>
                  </a:lnTo>
                  <a:lnTo>
                    <a:pt x="330" y="543"/>
                  </a:lnTo>
                  <a:lnTo>
                    <a:pt x="332" y="540"/>
                  </a:lnTo>
                  <a:lnTo>
                    <a:pt x="332" y="540"/>
                  </a:lnTo>
                  <a:lnTo>
                    <a:pt x="332" y="537"/>
                  </a:lnTo>
                  <a:lnTo>
                    <a:pt x="332" y="537"/>
                  </a:lnTo>
                  <a:lnTo>
                    <a:pt x="333" y="537"/>
                  </a:lnTo>
                  <a:lnTo>
                    <a:pt x="335" y="535"/>
                  </a:lnTo>
                  <a:lnTo>
                    <a:pt x="335" y="535"/>
                  </a:lnTo>
                  <a:lnTo>
                    <a:pt x="335" y="534"/>
                  </a:lnTo>
                  <a:lnTo>
                    <a:pt x="336" y="532"/>
                  </a:lnTo>
                  <a:lnTo>
                    <a:pt x="338" y="531"/>
                  </a:lnTo>
                  <a:lnTo>
                    <a:pt x="338" y="526"/>
                  </a:lnTo>
                  <a:lnTo>
                    <a:pt x="338" y="526"/>
                  </a:lnTo>
                  <a:lnTo>
                    <a:pt x="339" y="526"/>
                  </a:lnTo>
                  <a:lnTo>
                    <a:pt x="339" y="526"/>
                  </a:lnTo>
                  <a:lnTo>
                    <a:pt x="339" y="524"/>
                  </a:lnTo>
                  <a:lnTo>
                    <a:pt x="339" y="523"/>
                  </a:lnTo>
                  <a:lnTo>
                    <a:pt x="338" y="523"/>
                  </a:lnTo>
                  <a:lnTo>
                    <a:pt x="335" y="526"/>
                  </a:lnTo>
                  <a:lnTo>
                    <a:pt x="333" y="526"/>
                  </a:lnTo>
                  <a:lnTo>
                    <a:pt x="333" y="523"/>
                  </a:lnTo>
                  <a:lnTo>
                    <a:pt x="332" y="523"/>
                  </a:lnTo>
                  <a:lnTo>
                    <a:pt x="330" y="521"/>
                  </a:lnTo>
                  <a:lnTo>
                    <a:pt x="330" y="520"/>
                  </a:lnTo>
                  <a:lnTo>
                    <a:pt x="330" y="520"/>
                  </a:lnTo>
                  <a:lnTo>
                    <a:pt x="330" y="521"/>
                  </a:lnTo>
                  <a:lnTo>
                    <a:pt x="330" y="523"/>
                  </a:lnTo>
                  <a:lnTo>
                    <a:pt x="332" y="524"/>
                  </a:lnTo>
                  <a:lnTo>
                    <a:pt x="332" y="526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30" y="531"/>
                  </a:lnTo>
                  <a:lnTo>
                    <a:pt x="328" y="531"/>
                  </a:lnTo>
                  <a:lnTo>
                    <a:pt x="328" y="531"/>
                  </a:lnTo>
                  <a:lnTo>
                    <a:pt x="328" y="532"/>
                  </a:lnTo>
                  <a:lnTo>
                    <a:pt x="327" y="534"/>
                  </a:lnTo>
                  <a:lnTo>
                    <a:pt x="327" y="535"/>
                  </a:lnTo>
                  <a:lnTo>
                    <a:pt x="327" y="535"/>
                  </a:lnTo>
                  <a:lnTo>
                    <a:pt x="327" y="537"/>
                  </a:lnTo>
                  <a:lnTo>
                    <a:pt x="324" y="538"/>
                  </a:lnTo>
                  <a:lnTo>
                    <a:pt x="320" y="540"/>
                  </a:lnTo>
                  <a:lnTo>
                    <a:pt x="319" y="542"/>
                  </a:lnTo>
                  <a:lnTo>
                    <a:pt x="319" y="543"/>
                  </a:lnTo>
                  <a:lnTo>
                    <a:pt x="319" y="545"/>
                  </a:lnTo>
                  <a:lnTo>
                    <a:pt x="317" y="546"/>
                  </a:lnTo>
                  <a:lnTo>
                    <a:pt x="316" y="549"/>
                  </a:lnTo>
                  <a:lnTo>
                    <a:pt x="316" y="551"/>
                  </a:lnTo>
                  <a:lnTo>
                    <a:pt x="317" y="553"/>
                  </a:lnTo>
                  <a:lnTo>
                    <a:pt x="317" y="554"/>
                  </a:lnTo>
                  <a:lnTo>
                    <a:pt x="316" y="554"/>
                  </a:lnTo>
                  <a:lnTo>
                    <a:pt x="316" y="556"/>
                  </a:lnTo>
                  <a:lnTo>
                    <a:pt x="314" y="557"/>
                  </a:lnTo>
                  <a:lnTo>
                    <a:pt x="311" y="565"/>
                  </a:lnTo>
                  <a:lnTo>
                    <a:pt x="309" y="570"/>
                  </a:lnTo>
                  <a:lnTo>
                    <a:pt x="308" y="572"/>
                  </a:lnTo>
                  <a:lnTo>
                    <a:pt x="306" y="573"/>
                  </a:lnTo>
                  <a:lnTo>
                    <a:pt x="300" y="579"/>
                  </a:lnTo>
                  <a:lnTo>
                    <a:pt x="298" y="579"/>
                  </a:lnTo>
                  <a:lnTo>
                    <a:pt x="298" y="578"/>
                  </a:lnTo>
                  <a:lnTo>
                    <a:pt x="297" y="578"/>
                  </a:lnTo>
                  <a:lnTo>
                    <a:pt x="297" y="578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8" y="576"/>
                  </a:lnTo>
                  <a:lnTo>
                    <a:pt x="298" y="575"/>
                  </a:lnTo>
                  <a:lnTo>
                    <a:pt x="298" y="573"/>
                  </a:lnTo>
                  <a:lnTo>
                    <a:pt x="298" y="572"/>
                  </a:lnTo>
                  <a:lnTo>
                    <a:pt x="298" y="570"/>
                  </a:lnTo>
                  <a:lnTo>
                    <a:pt x="298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2" y="568"/>
                  </a:lnTo>
                  <a:lnTo>
                    <a:pt x="302" y="567"/>
                  </a:lnTo>
                  <a:lnTo>
                    <a:pt x="303" y="565"/>
                  </a:lnTo>
                  <a:lnTo>
                    <a:pt x="303" y="564"/>
                  </a:lnTo>
                  <a:lnTo>
                    <a:pt x="305" y="564"/>
                  </a:lnTo>
                  <a:lnTo>
                    <a:pt x="305" y="564"/>
                  </a:lnTo>
                  <a:lnTo>
                    <a:pt x="305" y="565"/>
                  </a:lnTo>
                  <a:lnTo>
                    <a:pt x="306" y="565"/>
                  </a:lnTo>
                  <a:lnTo>
                    <a:pt x="306" y="565"/>
                  </a:lnTo>
                  <a:lnTo>
                    <a:pt x="308" y="565"/>
                  </a:lnTo>
                  <a:lnTo>
                    <a:pt x="308" y="565"/>
                  </a:lnTo>
                  <a:lnTo>
                    <a:pt x="308" y="564"/>
                  </a:lnTo>
                  <a:lnTo>
                    <a:pt x="309" y="564"/>
                  </a:lnTo>
                  <a:lnTo>
                    <a:pt x="309" y="562"/>
                  </a:lnTo>
                  <a:lnTo>
                    <a:pt x="309" y="561"/>
                  </a:lnTo>
                  <a:lnTo>
                    <a:pt x="311" y="561"/>
                  </a:lnTo>
                  <a:lnTo>
                    <a:pt x="311" y="559"/>
                  </a:lnTo>
                  <a:lnTo>
                    <a:pt x="311" y="559"/>
                  </a:lnTo>
                  <a:lnTo>
                    <a:pt x="309" y="559"/>
                  </a:lnTo>
                  <a:lnTo>
                    <a:pt x="309" y="557"/>
                  </a:lnTo>
                  <a:lnTo>
                    <a:pt x="309" y="556"/>
                  </a:lnTo>
                  <a:lnTo>
                    <a:pt x="309" y="554"/>
                  </a:lnTo>
                  <a:lnTo>
                    <a:pt x="309" y="554"/>
                  </a:lnTo>
                  <a:lnTo>
                    <a:pt x="308" y="554"/>
                  </a:lnTo>
                  <a:lnTo>
                    <a:pt x="308" y="554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7"/>
                  </a:lnTo>
                  <a:lnTo>
                    <a:pt x="306" y="557"/>
                  </a:lnTo>
                  <a:lnTo>
                    <a:pt x="305" y="559"/>
                  </a:lnTo>
                  <a:lnTo>
                    <a:pt x="305" y="559"/>
                  </a:lnTo>
                  <a:lnTo>
                    <a:pt x="305" y="561"/>
                  </a:lnTo>
                  <a:lnTo>
                    <a:pt x="303" y="561"/>
                  </a:lnTo>
                  <a:lnTo>
                    <a:pt x="303" y="562"/>
                  </a:lnTo>
                  <a:lnTo>
                    <a:pt x="302" y="562"/>
                  </a:lnTo>
                  <a:lnTo>
                    <a:pt x="302" y="561"/>
                  </a:lnTo>
                  <a:lnTo>
                    <a:pt x="300" y="561"/>
                  </a:lnTo>
                  <a:lnTo>
                    <a:pt x="297" y="559"/>
                  </a:lnTo>
                  <a:lnTo>
                    <a:pt x="295" y="557"/>
                  </a:lnTo>
                  <a:lnTo>
                    <a:pt x="295" y="556"/>
                  </a:lnTo>
                  <a:lnTo>
                    <a:pt x="294" y="554"/>
                  </a:lnTo>
                  <a:lnTo>
                    <a:pt x="294" y="553"/>
                  </a:lnTo>
                  <a:lnTo>
                    <a:pt x="294" y="553"/>
                  </a:lnTo>
                  <a:lnTo>
                    <a:pt x="294" y="551"/>
                  </a:lnTo>
                  <a:lnTo>
                    <a:pt x="292" y="551"/>
                  </a:lnTo>
                  <a:lnTo>
                    <a:pt x="291" y="549"/>
                  </a:lnTo>
                  <a:lnTo>
                    <a:pt x="291" y="549"/>
                  </a:lnTo>
                  <a:lnTo>
                    <a:pt x="289" y="549"/>
                  </a:lnTo>
                  <a:lnTo>
                    <a:pt x="287" y="548"/>
                  </a:lnTo>
                  <a:lnTo>
                    <a:pt x="284" y="546"/>
                  </a:lnTo>
                  <a:lnTo>
                    <a:pt x="283" y="545"/>
                  </a:lnTo>
                  <a:lnTo>
                    <a:pt x="283" y="543"/>
                  </a:lnTo>
                  <a:lnTo>
                    <a:pt x="281" y="543"/>
                  </a:lnTo>
                  <a:lnTo>
                    <a:pt x="278" y="542"/>
                  </a:lnTo>
                  <a:lnTo>
                    <a:pt x="275" y="540"/>
                  </a:lnTo>
                  <a:lnTo>
                    <a:pt x="275" y="540"/>
                  </a:lnTo>
                  <a:lnTo>
                    <a:pt x="273" y="540"/>
                  </a:lnTo>
                  <a:lnTo>
                    <a:pt x="272" y="538"/>
                  </a:lnTo>
                  <a:lnTo>
                    <a:pt x="272" y="538"/>
                  </a:lnTo>
                  <a:lnTo>
                    <a:pt x="272" y="537"/>
                  </a:lnTo>
                  <a:lnTo>
                    <a:pt x="270" y="537"/>
                  </a:lnTo>
                  <a:lnTo>
                    <a:pt x="270" y="535"/>
                  </a:lnTo>
                  <a:lnTo>
                    <a:pt x="268" y="534"/>
                  </a:lnTo>
                  <a:lnTo>
                    <a:pt x="267" y="534"/>
                  </a:lnTo>
                  <a:lnTo>
                    <a:pt x="267" y="532"/>
                  </a:lnTo>
                  <a:lnTo>
                    <a:pt x="267" y="532"/>
                  </a:lnTo>
                  <a:lnTo>
                    <a:pt x="267" y="534"/>
                  </a:lnTo>
                  <a:lnTo>
                    <a:pt x="265" y="534"/>
                  </a:lnTo>
                  <a:lnTo>
                    <a:pt x="265" y="534"/>
                  </a:lnTo>
                  <a:lnTo>
                    <a:pt x="265" y="535"/>
                  </a:lnTo>
                  <a:lnTo>
                    <a:pt x="264" y="535"/>
                  </a:lnTo>
                  <a:lnTo>
                    <a:pt x="264" y="537"/>
                  </a:lnTo>
                  <a:lnTo>
                    <a:pt x="262" y="537"/>
                  </a:lnTo>
                  <a:lnTo>
                    <a:pt x="261" y="537"/>
                  </a:lnTo>
                  <a:lnTo>
                    <a:pt x="261" y="535"/>
                  </a:lnTo>
                  <a:lnTo>
                    <a:pt x="261" y="535"/>
                  </a:lnTo>
                  <a:lnTo>
                    <a:pt x="261" y="532"/>
                  </a:lnTo>
                  <a:lnTo>
                    <a:pt x="261" y="532"/>
                  </a:lnTo>
                  <a:lnTo>
                    <a:pt x="259" y="531"/>
                  </a:lnTo>
                  <a:lnTo>
                    <a:pt x="259" y="529"/>
                  </a:lnTo>
                  <a:lnTo>
                    <a:pt x="256" y="526"/>
                  </a:lnTo>
                  <a:lnTo>
                    <a:pt x="251" y="523"/>
                  </a:lnTo>
                  <a:lnTo>
                    <a:pt x="250" y="521"/>
                  </a:lnTo>
                  <a:lnTo>
                    <a:pt x="248" y="521"/>
                  </a:lnTo>
                  <a:lnTo>
                    <a:pt x="246" y="521"/>
                  </a:lnTo>
                  <a:lnTo>
                    <a:pt x="245" y="521"/>
                  </a:lnTo>
                  <a:lnTo>
                    <a:pt x="245" y="523"/>
                  </a:lnTo>
                  <a:lnTo>
                    <a:pt x="243" y="524"/>
                  </a:lnTo>
                  <a:lnTo>
                    <a:pt x="242" y="524"/>
                  </a:lnTo>
                  <a:lnTo>
                    <a:pt x="238" y="523"/>
                  </a:lnTo>
                  <a:lnTo>
                    <a:pt x="238" y="523"/>
                  </a:lnTo>
                  <a:lnTo>
                    <a:pt x="238" y="521"/>
                  </a:lnTo>
                  <a:lnTo>
                    <a:pt x="242" y="520"/>
                  </a:lnTo>
                  <a:lnTo>
                    <a:pt x="242" y="518"/>
                  </a:lnTo>
                  <a:lnTo>
                    <a:pt x="242" y="516"/>
                  </a:lnTo>
                  <a:lnTo>
                    <a:pt x="243" y="516"/>
                  </a:lnTo>
                  <a:lnTo>
                    <a:pt x="245" y="515"/>
                  </a:lnTo>
                  <a:lnTo>
                    <a:pt x="248" y="513"/>
                  </a:lnTo>
                  <a:lnTo>
                    <a:pt x="250" y="510"/>
                  </a:lnTo>
                  <a:lnTo>
                    <a:pt x="251" y="509"/>
                  </a:lnTo>
                  <a:lnTo>
                    <a:pt x="253" y="507"/>
                  </a:lnTo>
                  <a:lnTo>
                    <a:pt x="253" y="505"/>
                  </a:lnTo>
                  <a:lnTo>
                    <a:pt x="254" y="505"/>
                  </a:lnTo>
                  <a:lnTo>
                    <a:pt x="256" y="504"/>
                  </a:lnTo>
                  <a:lnTo>
                    <a:pt x="256" y="501"/>
                  </a:lnTo>
                  <a:lnTo>
                    <a:pt x="257" y="499"/>
                  </a:lnTo>
                  <a:lnTo>
                    <a:pt x="259" y="497"/>
                  </a:lnTo>
                  <a:lnTo>
                    <a:pt x="261" y="497"/>
                  </a:lnTo>
                  <a:lnTo>
                    <a:pt x="261" y="496"/>
                  </a:lnTo>
                  <a:lnTo>
                    <a:pt x="262" y="496"/>
                  </a:lnTo>
                  <a:lnTo>
                    <a:pt x="262" y="496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4" y="493"/>
                  </a:lnTo>
                  <a:lnTo>
                    <a:pt x="264" y="494"/>
                  </a:lnTo>
                  <a:lnTo>
                    <a:pt x="265" y="494"/>
                  </a:lnTo>
                  <a:lnTo>
                    <a:pt x="265" y="494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1"/>
                  </a:lnTo>
                  <a:lnTo>
                    <a:pt x="267" y="490"/>
                  </a:lnTo>
                  <a:lnTo>
                    <a:pt x="268" y="490"/>
                  </a:lnTo>
                  <a:lnTo>
                    <a:pt x="270" y="488"/>
                  </a:lnTo>
                  <a:lnTo>
                    <a:pt x="270" y="488"/>
                  </a:lnTo>
                  <a:lnTo>
                    <a:pt x="272" y="486"/>
                  </a:lnTo>
                  <a:lnTo>
                    <a:pt x="275" y="486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8" y="482"/>
                  </a:lnTo>
                  <a:lnTo>
                    <a:pt x="278" y="482"/>
                  </a:lnTo>
                  <a:lnTo>
                    <a:pt x="279" y="480"/>
                  </a:lnTo>
                  <a:lnTo>
                    <a:pt x="279" y="480"/>
                  </a:lnTo>
                  <a:lnTo>
                    <a:pt x="281" y="480"/>
                  </a:lnTo>
                  <a:lnTo>
                    <a:pt x="281" y="480"/>
                  </a:lnTo>
                  <a:lnTo>
                    <a:pt x="283" y="480"/>
                  </a:lnTo>
                  <a:lnTo>
                    <a:pt x="283" y="480"/>
                  </a:lnTo>
                  <a:lnTo>
                    <a:pt x="284" y="480"/>
                  </a:lnTo>
                  <a:lnTo>
                    <a:pt x="286" y="479"/>
                  </a:lnTo>
                  <a:lnTo>
                    <a:pt x="286" y="479"/>
                  </a:lnTo>
                  <a:lnTo>
                    <a:pt x="287" y="477"/>
                  </a:lnTo>
                  <a:lnTo>
                    <a:pt x="287" y="477"/>
                  </a:lnTo>
                  <a:lnTo>
                    <a:pt x="289" y="477"/>
                  </a:lnTo>
                  <a:lnTo>
                    <a:pt x="289" y="477"/>
                  </a:lnTo>
                  <a:lnTo>
                    <a:pt x="291" y="475"/>
                  </a:lnTo>
                  <a:lnTo>
                    <a:pt x="292" y="475"/>
                  </a:lnTo>
                  <a:lnTo>
                    <a:pt x="292" y="474"/>
                  </a:lnTo>
                  <a:lnTo>
                    <a:pt x="294" y="472"/>
                  </a:lnTo>
                  <a:lnTo>
                    <a:pt x="294" y="471"/>
                  </a:lnTo>
                  <a:lnTo>
                    <a:pt x="294" y="469"/>
                  </a:lnTo>
                  <a:lnTo>
                    <a:pt x="294" y="469"/>
                  </a:lnTo>
                  <a:lnTo>
                    <a:pt x="294" y="468"/>
                  </a:lnTo>
                  <a:lnTo>
                    <a:pt x="294" y="464"/>
                  </a:lnTo>
                  <a:lnTo>
                    <a:pt x="294" y="463"/>
                  </a:lnTo>
                  <a:lnTo>
                    <a:pt x="295" y="461"/>
                  </a:lnTo>
                  <a:lnTo>
                    <a:pt x="295" y="461"/>
                  </a:lnTo>
                  <a:lnTo>
                    <a:pt x="294" y="458"/>
                  </a:lnTo>
                  <a:lnTo>
                    <a:pt x="292" y="457"/>
                  </a:lnTo>
                  <a:lnTo>
                    <a:pt x="292" y="453"/>
                  </a:lnTo>
                  <a:lnTo>
                    <a:pt x="292" y="452"/>
                  </a:lnTo>
                  <a:lnTo>
                    <a:pt x="291" y="452"/>
                  </a:lnTo>
                  <a:lnTo>
                    <a:pt x="291" y="450"/>
                  </a:lnTo>
                  <a:lnTo>
                    <a:pt x="289" y="450"/>
                  </a:lnTo>
                  <a:lnTo>
                    <a:pt x="289" y="450"/>
                  </a:lnTo>
                  <a:lnTo>
                    <a:pt x="287" y="450"/>
                  </a:lnTo>
                  <a:lnTo>
                    <a:pt x="287" y="450"/>
                  </a:lnTo>
                  <a:lnTo>
                    <a:pt x="286" y="450"/>
                  </a:lnTo>
                  <a:lnTo>
                    <a:pt x="286" y="450"/>
                  </a:lnTo>
                  <a:lnTo>
                    <a:pt x="284" y="450"/>
                  </a:lnTo>
                  <a:lnTo>
                    <a:pt x="284" y="452"/>
                  </a:lnTo>
                  <a:lnTo>
                    <a:pt x="283" y="452"/>
                  </a:lnTo>
                  <a:lnTo>
                    <a:pt x="283" y="450"/>
                  </a:lnTo>
                  <a:lnTo>
                    <a:pt x="281" y="450"/>
                  </a:lnTo>
                  <a:lnTo>
                    <a:pt x="281" y="449"/>
                  </a:lnTo>
                  <a:lnTo>
                    <a:pt x="283" y="445"/>
                  </a:lnTo>
                  <a:lnTo>
                    <a:pt x="284" y="444"/>
                  </a:lnTo>
                  <a:lnTo>
                    <a:pt x="284" y="442"/>
                  </a:lnTo>
                  <a:lnTo>
                    <a:pt x="284" y="439"/>
                  </a:lnTo>
                  <a:lnTo>
                    <a:pt x="286" y="434"/>
                  </a:lnTo>
                  <a:lnTo>
                    <a:pt x="286" y="431"/>
                  </a:lnTo>
                  <a:lnTo>
                    <a:pt x="286" y="430"/>
                  </a:lnTo>
                  <a:lnTo>
                    <a:pt x="286" y="428"/>
                  </a:lnTo>
                  <a:lnTo>
                    <a:pt x="286" y="428"/>
                  </a:lnTo>
                  <a:lnTo>
                    <a:pt x="287" y="427"/>
                  </a:lnTo>
                  <a:lnTo>
                    <a:pt x="284" y="427"/>
                  </a:lnTo>
                  <a:lnTo>
                    <a:pt x="284" y="425"/>
                  </a:lnTo>
                  <a:lnTo>
                    <a:pt x="283" y="425"/>
                  </a:lnTo>
                  <a:lnTo>
                    <a:pt x="281" y="423"/>
                  </a:lnTo>
                  <a:lnTo>
                    <a:pt x="281" y="423"/>
                  </a:lnTo>
                  <a:lnTo>
                    <a:pt x="279" y="425"/>
                  </a:lnTo>
                  <a:lnTo>
                    <a:pt x="278" y="425"/>
                  </a:lnTo>
                  <a:lnTo>
                    <a:pt x="276" y="425"/>
                  </a:lnTo>
                  <a:lnTo>
                    <a:pt x="276" y="427"/>
                  </a:lnTo>
                  <a:lnTo>
                    <a:pt x="275" y="427"/>
                  </a:lnTo>
                  <a:lnTo>
                    <a:pt x="273" y="427"/>
                  </a:lnTo>
                  <a:lnTo>
                    <a:pt x="272" y="427"/>
                  </a:lnTo>
                  <a:lnTo>
                    <a:pt x="270" y="427"/>
                  </a:lnTo>
                  <a:lnTo>
                    <a:pt x="270" y="425"/>
                  </a:lnTo>
                  <a:lnTo>
                    <a:pt x="270" y="425"/>
                  </a:lnTo>
                  <a:lnTo>
                    <a:pt x="270" y="423"/>
                  </a:lnTo>
                  <a:lnTo>
                    <a:pt x="268" y="422"/>
                  </a:lnTo>
                  <a:lnTo>
                    <a:pt x="268" y="420"/>
                  </a:lnTo>
                  <a:lnTo>
                    <a:pt x="268" y="420"/>
                  </a:lnTo>
                  <a:lnTo>
                    <a:pt x="268" y="419"/>
                  </a:lnTo>
                  <a:lnTo>
                    <a:pt x="268" y="419"/>
                  </a:lnTo>
                  <a:lnTo>
                    <a:pt x="268" y="417"/>
                  </a:lnTo>
                  <a:lnTo>
                    <a:pt x="268" y="417"/>
                  </a:lnTo>
                  <a:lnTo>
                    <a:pt x="267" y="416"/>
                  </a:lnTo>
                  <a:lnTo>
                    <a:pt x="268" y="416"/>
                  </a:lnTo>
                  <a:lnTo>
                    <a:pt x="267" y="414"/>
                  </a:lnTo>
                  <a:lnTo>
                    <a:pt x="267" y="412"/>
                  </a:lnTo>
                  <a:lnTo>
                    <a:pt x="267" y="412"/>
                  </a:lnTo>
                  <a:lnTo>
                    <a:pt x="267" y="411"/>
                  </a:lnTo>
                  <a:lnTo>
                    <a:pt x="267" y="409"/>
                  </a:lnTo>
                  <a:lnTo>
                    <a:pt x="267" y="408"/>
                  </a:lnTo>
                  <a:lnTo>
                    <a:pt x="267" y="408"/>
                  </a:lnTo>
                  <a:lnTo>
                    <a:pt x="267" y="406"/>
                  </a:lnTo>
                  <a:lnTo>
                    <a:pt x="267" y="406"/>
                  </a:lnTo>
                  <a:lnTo>
                    <a:pt x="265" y="405"/>
                  </a:lnTo>
                  <a:lnTo>
                    <a:pt x="265" y="405"/>
                  </a:lnTo>
                  <a:lnTo>
                    <a:pt x="265" y="403"/>
                  </a:lnTo>
                  <a:lnTo>
                    <a:pt x="264" y="401"/>
                  </a:lnTo>
                  <a:lnTo>
                    <a:pt x="264" y="401"/>
                  </a:lnTo>
                  <a:lnTo>
                    <a:pt x="262" y="401"/>
                  </a:lnTo>
                  <a:lnTo>
                    <a:pt x="261" y="400"/>
                  </a:lnTo>
                  <a:lnTo>
                    <a:pt x="261" y="400"/>
                  </a:lnTo>
                  <a:lnTo>
                    <a:pt x="259" y="400"/>
                  </a:lnTo>
                  <a:lnTo>
                    <a:pt x="257" y="400"/>
                  </a:lnTo>
                  <a:lnTo>
                    <a:pt x="257" y="400"/>
                  </a:lnTo>
                  <a:lnTo>
                    <a:pt x="256" y="398"/>
                  </a:lnTo>
                  <a:lnTo>
                    <a:pt x="256" y="398"/>
                  </a:lnTo>
                  <a:lnTo>
                    <a:pt x="254" y="397"/>
                  </a:lnTo>
                  <a:lnTo>
                    <a:pt x="254" y="398"/>
                  </a:lnTo>
                  <a:lnTo>
                    <a:pt x="253" y="398"/>
                  </a:lnTo>
                  <a:lnTo>
                    <a:pt x="253" y="398"/>
                  </a:lnTo>
                  <a:lnTo>
                    <a:pt x="253" y="400"/>
                  </a:lnTo>
                  <a:lnTo>
                    <a:pt x="251" y="400"/>
                  </a:lnTo>
                  <a:lnTo>
                    <a:pt x="250" y="400"/>
                  </a:lnTo>
                  <a:lnTo>
                    <a:pt x="250" y="400"/>
                  </a:lnTo>
                  <a:lnTo>
                    <a:pt x="248" y="400"/>
                  </a:lnTo>
                  <a:lnTo>
                    <a:pt x="246" y="400"/>
                  </a:lnTo>
                  <a:lnTo>
                    <a:pt x="245" y="400"/>
                  </a:lnTo>
                  <a:lnTo>
                    <a:pt x="243" y="400"/>
                  </a:lnTo>
                  <a:lnTo>
                    <a:pt x="242" y="400"/>
                  </a:lnTo>
                  <a:lnTo>
                    <a:pt x="242" y="400"/>
                  </a:lnTo>
                  <a:lnTo>
                    <a:pt x="240" y="400"/>
                  </a:lnTo>
                  <a:lnTo>
                    <a:pt x="238" y="398"/>
                  </a:lnTo>
                  <a:lnTo>
                    <a:pt x="237" y="398"/>
                  </a:lnTo>
                  <a:lnTo>
                    <a:pt x="237" y="398"/>
                  </a:lnTo>
                  <a:lnTo>
                    <a:pt x="235" y="398"/>
                  </a:lnTo>
                  <a:lnTo>
                    <a:pt x="235" y="398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397"/>
                  </a:lnTo>
                  <a:lnTo>
                    <a:pt x="232" y="397"/>
                  </a:lnTo>
                  <a:lnTo>
                    <a:pt x="232" y="395"/>
                  </a:lnTo>
                  <a:lnTo>
                    <a:pt x="234" y="395"/>
                  </a:lnTo>
                  <a:lnTo>
                    <a:pt x="234" y="393"/>
                  </a:lnTo>
                  <a:lnTo>
                    <a:pt x="234" y="393"/>
                  </a:lnTo>
                  <a:lnTo>
                    <a:pt x="234" y="392"/>
                  </a:lnTo>
                  <a:lnTo>
                    <a:pt x="234" y="392"/>
                  </a:lnTo>
                  <a:lnTo>
                    <a:pt x="234" y="390"/>
                  </a:lnTo>
                  <a:lnTo>
                    <a:pt x="234" y="390"/>
                  </a:lnTo>
                  <a:lnTo>
                    <a:pt x="234" y="389"/>
                  </a:lnTo>
                  <a:lnTo>
                    <a:pt x="234" y="389"/>
                  </a:lnTo>
                  <a:lnTo>
                    <a:pt x="234" y="387"/>
                  </a:lnTo>
                  <a:lnTo>
                    <a:pt x="234" y="387"/>
                  </a:lnTo>
                  <a:lnTo>
                    <a:pt x="234" y="386"/>
                  </a:lnTo>
                  <a:lnTo>
                    <a:pt x="234" y="386"/>
                  </a:lnTo>
                  <a:lnTo>
                    <a:pt x="234" y="384"/>
                  </a:lnTo>
                  <a:lnTo>
                    <a:pt x="235" y="382"/>
                  </a:lnTo>
                  <a:lnTo>
                    <a:pt x="235" y="381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6"/>
                  </a:lnTo>
                  <a:lnTo>
                    <a:pt x="232" y="376"/>
                  </a:lnTo>
                  <a:lnTo>
                    <a:pt x="232" y="376"/>
                  </a:lnTo>
                  <a:lnTo>
                    <a:pt x="232" y="375"/>
                  </a:lnTo>
                  <a:lnTo>
                    <a:pt x="232" y="375"/>
                  </a:lnTo>
                  <a:lnTo>
                    <a:pt x="232" y="373"/>
                  </a:lnTo>
                  <a:lnTo>
                    <a:pt x="232" y="373"/>
                  </a:lnTo>
                  <a:lnTo>
                    <a:pt x="232" y="371"/>
                  </a:lnTo>
                  <a:lnTo>
                    <a:pt x="231" y="371"/>
                  </a:lnTo>
                  <a:lnTo>
                    <a:pt x="231" y="370"/>
                  </a:lnTo>
                  <a:lnTo>
                    <a:pt x="231" y="370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2" y="367"/>
                  </a:lnTo>
                  <a:lnTo>
                    <a:pt x="232" y="367"/>
                  </a:lnTo>
                  <a:lnTo>
                    <a:pt x="234" y="367"/>
                  </a:lnTo>
                  <a:lnTo>
                    <a:pt x="234" y="365"/>
                  </a:lnTo>
                  <a:lnTo>
                    <a:pt x="232" y="364"/>
                  </a:lnTo>
                  <a:lnTo>
                    <a:pt x="231" y="362"/>
                  </a:lnTo>
                  <a:lnTo>
                    <a:pt x="231" y="360"/>
                  </a:lnTo>
                  <a:lnTo>
                    <a:pt x="232" y="357"/>
                  </a:lnTo>
                  <a:lnTo>
                    <a:pt x="234" y="354"/>
                  </a:lnTo>
                  <a:lnTo>
                    <a:pt x="235" y="353"/>
                  </a:lnTo>
                  <a:lnTo>
                    <a:pt x="235" y="353"/>
                  </a:lnTo>
                  <a:lnTo>
                    <a:pt x="237" y="353"/>
                  </a:lnTo>
                  <a:lnTo>
                    <a:pt x="237" y="351"/>
                  </a:lnTo>
                  <a:lnTo>
                    <a:pt x="237" y="349"/>
                  </a:lnTo>
                  <a:lnTo>
                    <a:pt x="235" y="349"/>
                  </a:lnTo>
                  <a:lnTo>
                    <a:pt x="237" y="348"/>
                  </a:lnTo>
                  <a:lnTo>
                    <a:pt x="237" y="343"/>
                  </a:lnTo>
                  <a:lnTo>
                    <a:pt x="238" y="340"/>
                  </a:lnTo>
                  <a:lnTo>
                    <a:pt x="238" y="340"/>
                  </a:lnTo>
                  <a:lnTo>
                    <a:pt x="240" y="340"/>
                  </a:lnTo>
                  <a:lnTo>
                    <a:pt x="240" y="340"/>
                  </a:lnTo>
                  <a:lnTo>
                    <a:pt x="238" y="340"/>
                  </a:lnTo>
                  <a:lnTo>
                    <a:pt x="238" y="338"/>
                  </a:lnTo>
                  <a:lnTo>
                    <a:pt x="237" y="335"/>
                  </a:lnTo>
                  <a:lnTo>
                    <a:pt x="235" y="332"/>
                  </a:lnTo>
                  <a:lnTo>
                    <a:pt x="235" y="330"/>
                  </a:lnTo>
                  <a:lnTo>
                    <a:pt x="235" y="329"/>
                  </a:lnTo>
                  <a:lnTo>
                    <a:pt x="234" y="329"/>
                  </a:lnTo>
                  <a:lnTo>
                    <a:pt x="232" y="329"/>
                  </a:lnTo>
                  <a:lnTo>
                    <a:pt x="229" y="327"/>
                  </a:lnTo>
                  <a:lnTo>
                    <a:pt x="227" y="326"/>
                  </a:lnTo>
                  <a:lnTo>
                    <a:pt x="226" y="326"/>
                  </a:lnTo>
                  <a:lnTo>
                    <a:pt x="226" y="323"/>
                  </a:lnTo>
                  <a:lnTo>
                    <a:pt x="226" y="321"/>
                  </a:lnTo>
                  <a:lnTo>
                    <a:pt x="226" y="318"/>
                  </a:lnTo>
                  <a:lnTo>
                    <a:pt x="226" y="316"/>
                  </a:lnTo>
                  <a:lnTo>
                    <a:pt x="227" y="315"/>
                  </a:lnTo>
                  <a:lnTo>
                    <a:pt x="227" y="313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6" y="312"/>
                  </a:lnTo>
                  <a:lnTo>
                    <a:pt x="226" y="312"/>
                  </a:lnTo>
                  <a:lnTo>
                    <a:pt x="224" y="312"/>
                  </a:lnTo>
                  <a:lnTo>
                    <a:pt x="218" y="312"/>
                  </a:lnTo>
                  <a:lnTo>
                    <a:pt x="212" y="312"/>
                  </a:lnTo>
                  <a:lnTo>
                    <a:pt x="205" y="312"/>
                  </a:lnTo>
                  <a:lnTo>
                    <a:pt x="201" y="312"/>
                  </a:lnTo>
                  <a:lnTo>
                    <a:pt x="201" y="308"/>
                  </a:lnTo>
                  <a:lnTo>
                    <a:pt x="201" y="305"/>
                  </a:lnTo>
                  <a:lnTo>
                    <a:pt x="201" y="304"/>
                  </a:lnTo>
                  <a:lnTo>
                    <a:pt x="201" y="299"/>
                  </a:lnTo>
                  <a:lnTo>
                    <a:pt x="197" y="297"/>
                  </a:lnTo>
                  <a:lnTo>
                    <a:pt x="196" y="294"/>
                  </a:lnTo>
                  <a:lnTo>
                    <a:pt x="194" y="294"/>
                  </a:lnTo>
                  <a:lnTo>
                    <a:pt x="197" y="294"/>
                  </a:lnTo>
                  <a:lnTo>
                    <a:pt x="199" y="294"/>
                  </a:lnTo>
                  <a:lnTo>
                    <a:pt x="199" y="286"/>
                  </a:lnTo>
                  <a:lnTo>
                    <a:pt x="199" y="286"/>
                  </a:lnTo>
                  <a:lnTo>
                    <a:pt x="197" y="283"/>
                  </a:lnTo>
                  <a:lnTo>
                    <a:pt x="197" y="282"/>
                  </a:lnTo>
                  <a:lnTo>
                    <a:pt x="197" y="282"/>
                  </a:lnTo>
                  <a:lnTo>
                    <a:pt x="196" y="280"/>
                  </a:lnTo>
                  <a:lnTo>
                    <a:pt x="196" y="280"/>
                  </a:lnTo>
                  <a:lnTo>
                    <a:pt x="197" y="278"/>
                  </a:lnTo>
                  <a:lnTo>
                    <a:pt x="197" y="278"/>
                  </a:lnTo>
                  <a:lnTo>
                    <a:pt x="197" y="277"/>
                  </a:lnTo>
                  <a:lnTo>
                    <a:pt x="197" y="275"/>
                  </a:lnTo>
                  <a:lnTo>
                    <a:pt x="196" y="274"/>
                  </a:lnTo>
                  <a:lnTo>
                    <a:pt x="194" y="274"/>
                  </a:lnTo>
                  <a:lnTo>
                    <a:pt x="193" y="272"/>
                  </a:lnTo>
                  <a:lnTo>
                    <a:pt x="190" y="271"/>
                  </a:lnTo>
                  <a:lnTo>
                    <a:pt x="188" y="271"/>
                  </a:lnTo>
                  <a:lnTo>
                    <a:pt x="186" y="271"/>
                  </a:lnTo>
                  <a:lnTo>
                    <a:pt x="183" y="271"/>
                  </a:lnTo>
                  <a:lnTo>
                    <a:pt x="182" y="271"/>
                  </a:lnTo>
                  <a:lnTo>
                    <a:pt x="180" y="271"/>
                  </a:lnTo>
                  <a:lnTo>
                    <a:pt x="177" y="271"/>
                  </a:lnTo>
                  <a:lnTo>
                    <a:pt x="177" y="269"/>
                  </a:lnTo>
                  <a:lnTo>
                    <a:pt x="175" y="269"/>
                  </a:lnTo>
                  <a:lnTo>
                    <a:pt x="174" y="266"/>
                  </a:lnTo>
                  <a:lnTo>
                    <a:pt x="172" y="266"/>
                  </a:lnTo>
                  <a:lnTo>
                    <a:pt x="172" y="264"/>
                  </a:lnTo>
                  <a:lnTo>
                    <a:pt x="171" y="264"/>
                  </a:lnTo>
                  <a:lnTo>
                    <a:pt x="169" y="264"/>
                  </a:lnTo>
                  <a:lnTo>
                    <a:pt x="168" y="264"/>
                  </a:lnTo>
                  <a:lnTo>
                    <a:pt x="164" y="263"/>
                  </a:lnTo>
                  <a:lnTo>
                    <a:pt x="163" y="263"/>
                  </a:lnTo>
                  <a:lnTo>
                    <a:pt x="163" y="263"/>
                  </a:lnTo>
                  <a:lnTo>
                    <a:pt x="161" y="261"/>
                  </a:lnTo>
                  <a:lnTo>
                    <a:pt x="160" y="260"/>
                  </a:lnTo>
                  <a:lnTo>
                    <a:pt x="160" y="260"/>
                  </a:lnTo>
                  <a:lnTo>
                    <a:pt x="160" y="258"/>
                  </a:lnTo>
                  <a:lnTo>
                    <a:pt x="158" y="258"/>
                  </a:lnTo>
                  <a:lnTo>
                    <a:pt x="158" y="258"/>
                  </a:lnTo>
                  <a:lnTo>
                    <a:pt x="156" y="258"/>
                  </a:lnTo>
                  <a:lnTo>
                    <a:pt x="155" y="258"/>
                  </a:lnTo>
                  <a:lnTo>
                    <a:pt x="153" y="256"/>
                  </a:lnTo>
                  <a:lnTo>
                    <a:pt x="152" y="256"/>
                  </a:lnTo>
                  <a:lnTo>
                    <a:pt x="152" y="256"/>
                  </a:lnTo>
                  <a:lnTo>
                    <a:pt x="150" y="255"/>
                  </a:lnTo>
                  <a:lnTo>
                    <a:pt x="149" y="255"/>
                  </a:lnTo>
                  <a:lnTo>
                    <a:pt x="147" y="256"/>
                  </a:lnTo>
                  <a:lnTo>
                    <a:pt x="145" y="256"/>
                  </a:lnTo>
                  <a:lnTo>
                    <a:pt x="142" y="255"/>
                  </a:lnTo>
                  <a:lnTo>
                    <a:pt x="139" y="255"/>
                  </a:lnTo>
                  <a:lnTo>
                    <a:pt x="139" y="253"/>
                  </a:lnTo>
                  <a:lnTo>
                    <a:pt x="138" y="252"/>
                  </a:lnTo>
                  <a:lnTo>
                    <a:pt x="136" y="252"/>
                  </a:lnTo>
                  <a:lnTo>
                    <a:pt x="136" y="250"/>
                  </a:lnTo>
                  <a:lnTo>
                    <a:pt x="134" y="249"/>
                  </a:lnTo>
                  <a:lnTo>
                    <a:pt x="133" y="249"/>
                  </a:lnTo>
                  <a:lnTo>
                    <a:pt x="133" y="249"/>
                  </a:lnTo>
                  <a:lnTo>
                    <a:pt x="131" y="249"/>
                  </a:lnTo>
                  <a:lnTo>
                    <a:pt x="131" y="247"/>
                  </a:lnTo>
                  <a:lnTo>
                    <a:pt x="131" y="245"/>
                  </a:lnTo>
                  <a:lnTo>
                    <a:pt x="131" y="245"/>
                  </a:lnTo>
                  <a:lnTo>
                    <a:pt x="130" y="244"/>
                  </a:lnTo>
                  <a:lnTo>
                    <a:pt x="130" y="244"/>
                  </a:lnTo>
                  <a:lnTo>
                    <a:pt x="130" y="245"/>
                  </a:lnTo>
                  <a:lnTo>
                    <a:pt x="128" y="245"/>
                  </a:lnTo>
                  <a:lnTo>
                    <a:pt x="128" y="245"/>
                  </a:lnTo>
                  <a:lnTo>
                    <a:pt x="128" y="244"/>
                  </a:lnTo>
                  <a:lnTo>
                    <a:pt x="128" y="244"/>
                  </a:lnTo>
                  <a:lnTo>
                    <a:pt x="128" y="242"/>
                  </a:lnTo>
                  <a:lnTo>
                    <a:pt x="127" y="241"/>
                  </a:lnTo>
                  <a:lnTo>
                    <a:pt x="127" y="241"/>
                  </a:lnTo>
                  <a:lnTo>
                    <a:pt x="127" y="239"/>
                  </a:lnTo>
                  <a:lnTo>
                    <a:pt x="127" y="239"/>
                  </a:lnTo>
                  <a:lnTo>
                    <a:pt x="125" y="238"/>
                  </a:lnTo>
                  <a:lnTo>
                    <a:pt x="125" y="238"/>
                  </a:lnTo>
                  <a:lnTo>
                    <a:pt x="125" y="236"/>
                  </a:lnTo>
                  <a:lnTo>
                    <a:pt x="125" y="236"/>
                  </a:lnTo>
                  <a:lnTo>
                    <a:pt x="127" y="234"/>
                  </a:lnTo>
                  <a:lnTo>
                    <a:pt x="127" y="233"/>
                  </a:lnTo>
                  <a:lnTo>
                    <a:pt x="125" y="230"/>
                  </a:lnTo>
                  <a:lnTo>
                    <a:pt x="125" y="228"/>
                  </a:lnTo>
                  <a:lnTo>
                    <a:pt x="125" y="226"/>
                  </a:lnTo>
                  <a:lnTo>
                    <a:pt x="125" y="226"/>
                  </a:lnTo>
                  <a:lnTo>
                    <a:pt x="125" y="225"/>
                  </a:lnTo>
                  <a:lnTo>
                    <a:pt x="127" y="223"/>
                  </a:lnTo>
                  <a:lnTo>
                    <a:pt x="127" y="222"/>
                  </a:lnTo>
                  <a:lnTo>
                    <a:pt x="127" y="220"/>
                  </a:lnTo>
                  <a:lnTo>
                    <a:pt x="127" y="219"/>
                  </a:lnTo>
                  <a:lnTo>
                    <a:pt x="127" y="217"/>
                  </a:lnTo>
                  <a:lnTo>
                    <a:pt x="127" y="215"/>
                  </a:lnTo>
                  <a:lnTo>
                    <a:pt x="125" y="215"/>
                  </a:lnTo>
                  <a:lnTo>
                    <a:pt x="125" y="215"/>
                  </a:lnTo>
                  <a:lnTo>
                    <a:pt x="123" y="215"/>
                  </a:lnTo>
                  <a:lnTo>
                    <a:pt x="123" y="217"/>
                  </a:lnTo>
                  <a:lnTo>
                    <a:pt x="122" y="217"/>
                  </a:lnTo>
                  <a:lnTo>
                    <a:pt x="120" y="215"/>
                  </a:lnTo>
                  <a:lnTo>
                    <a:pt x="117" y="215"/>
                  </a:lnTo>
                  <a:lnTo>
                    <a:pt x="112" y="217"/>
                  </a:lnTo>
                  <a:lnTo>
                    <a:pt x="111" y="217"/>
                  </a:lnTo>
                  <a:lnTo>
                    <a:pt x="109" y="217"/>
                  </a:lnTo>
                  <a:lnTo>
                    <a:pt x="108" y="219"/>
                  </a:lnTo>
                  <a:lnTo>
                    <a:pt x="106" y="219"/>
                  </a:lnTo>
                  <a:lnTo>
                    <a:pt x="101" y="223"/>
                  </a:lnTo>
                  <a:lnTo>
                    <a:pt x="100" y="223"/>
                  </a:lnTo>
                  <a:lnTo>
                    <a:pt x="98" y="223"/>
                  </a:lnTo>
                  <a:lnTo>
                    <a:pt x="98" y="225"/>
                  </a:lnTo>
                  <a:lnTo>
                    <a:pt x="97" y="225"/>
                  </a:lnTo>
                  <a:lnTo>
                    <a:pt x="93" y="226"/>
                  </a:lnTo>
                  <a:lnTo>
                    <a:pt x="92" y="228"/>
                  </a:lnTo>
                  <a:lnTo>
                    <a:pt x="92" y="230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87" y="230"/>
                  </a:lnTo>
                  <a:lnTo>
                    <a:pt x="87" y="230"/>
                  </a:lnTo>
                  <a:lnTo>
                    <a:pt x="86" y="231"/>
                  </a:lnTo>
                  <a:lnTo>
                    <a:pt x="84" y="233"/>
                  </a:lnTo>
                  <a:lnTo>
                    <a:pt x="84" y="233"/>
                  </a:lnTo>
                  <a:lnTo>
                    <a:pt x="82" y="234"/>
                  </a:lnTo>
                  <a:lnTo>
                    <a:pt x="81" y="234"/>
                  </a:lnTo>
                  <a:lnTo>
                    <a:pt x="79" y="236"/>
                  </a:lnTo>
                  <a:lnTo>
                    <a:pt x="78" y="236"/>
                  </a:lnTo>
                  <a:lnTo>
                    <a:pt x="78" y="236"/>
                  </a:lnTo>
                  <a:lnTo>
                    <a:pt x="76" y="236"/>
                  </a:lnTo>
                  <a:lnTo>
                    <a:pt x="76" y="234"/>
                  </a:lnTo>
                  <a:lnTo>
                    <a:pt x="76" y="234"/>
                  </a:lnTo>
                  <a:lnTo>
                    <a:pt x="73" y="234"/>
                  </a:lnTo>
                  <a:lnTo>
                    <a:pt x="70" y="233"/>
                  </a:lnTo>
                  <a:lnTo>
                    <a:pt x="67" y="233"/>
                  </a:lnTo>
                  <a:lnTo>
                    <a:pt x="65" y="233"/>
                  </a:lnTo>
                  <a:lnTo>
                    <a:pt x="63" y="233"/>
                  </a:lnTo>
                  <a:lnTo>
                    <a:pt x="62" y="233"/>
                  </a:lnTo>
                  <a:lnTo>
                    <a:pt x="59" y="233"/>
                  </a:lnTo>
                  <a:lnTo>
                    <a:pt x="57" y="233"/>
                  </a:lnTo>
                  <a:lnTo>
                    <a:pt x="56" y="234"/>
                  </a:lnTo>
                  <a:lnTo>
                    <a:pt x="54" y="234"/>
                  </a:lnTo>
                  <a:lnTo>
                    <a:pt x="54" y="234"/>
                  </a:lnTo>
                  <a:lnTo>
                    <a:pt x="52" y="234"/>
                  </a:lnTo>
                  <a:lnTo>
                    <a:pt x="52" y="234"/>
                  </a:lnTo>
                  <a:lnTo>
                    <a:pt x="51" y="233"/>
                  </a:lnTo>
                  <a:lnTo>
                    <a:pt x="51" y="233"/>
                  </a:lnTo>
                  <a:lnTo>
                    <a:pt x="49" y="234"/>
                  </a:lnTo>
                  <a:lnTo>
                    <a:pt x="49" y="231"/>
                  </a:lnTo>
                  <a:lnTo>
                    <a:pt x="49" y="228"/>
                  </a:lnTo>
                  <a:lnTo>
                    <a:pt x="49" y="225"/>
                  </a:lnTo>
                  <a:lnTo>
                    <a:pt x="49" y="222"/>
                  </a:lnTo>
                  <a:lnTo>
                    <a:pt x="49" y="219"/>
                  </a:lnTo>
                  <a:lnTo>
                    <a:pt x="49" y="217"/>
                  </a:lnTo>
                  <a:lnTo>
                    <a:pt x="51" y="215"/>
                  </a:lnTo>
                  <a:lnTo>
                    <a:pt x="51" y="215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1" y="212"/>
                  </a:lnTo>
                  <a:lnTo>
                    <a:pt x="51" y="211"/>
                  </a:lnTo>
                  <a:lnTo>
                    <a:pt x="49" y="211"/>
                  </a:lnTo>
                  <a:lnTo>
                    <a:pt x="49" y="212"/>
                  </a:lnTo>
                  <a:lnTo>
                    <a:pt x="49" y="212"/>
                  </a:lnTo>
                  <a:lnTo>
                    <a:pt x="48" y="212"/>
                  </a:lnTo>
                  <a:lnTo>
                    <a:pt x="48" y="214"/>
                  </a:lnTo>
                  <a:lnTo>
                    <a:pt x="46" y="214"/>
                  </a:lnTo>
                  <a:lnTo>
                    <a:pt x="45" y="215"/>
                  </a:lnTo>
                  <a:lnTo>
                    <a:pt x="45" y="217"/>
                  </a:lnTo>
                  <a:lnTo>
                    <a:pt x="43" y="217"/>
                  </a:lnTo>
                  <a:lnTo>
                    <a:pt x="41" y="219"/>
                  </a:lnTo>
                  <a:lnTo>
                    <a:pt x="40" y="219"/>
                  </a:lnTo>
                  <a:lnTo>
                    <a:pt x="35" y="219"/>
                  </a:lnTo>
                  <a:lnTo>
                    <a:pt x="32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7"/>
                  </a:lnTo>
                  <a:lnTo>
                    <a:pt x="26" y="215"/>
                  </a:lnTo>
                  <a:lnTo>
                    <a:pt x="26" y="215"/>
                  </a:lnTo>
                  <a:lnTo>
                    <a:pt x="26" y="214"/>
                  </a:lnTo>
                  <a:lnTo>
                    <a:pt x="26" y="212"/>
                  </a:lnTo>
                  <a:lnTo>
                    <a:pt x="24" y="212"/>
                  </a:lnTo>
                  <a:lnTo>
                    <a:pt x="22" y="212"/>
                  </a:lnTo>
                  <a:lnTo>
                    <a:pt x="21" y="211"/>
                  </a:lnTo>
                  <a:lnTo>
                    <a:pt x="18" y="211"/>
                  </a:lnTo>
                  <a:lnTo>
                    <a:pt x="15" y="211"/>
                  </a:lnTo>
                  <a:lnTo>
                    <a:pt x="13" y="211"/>
                  </a:lnTo>
                  <a:lnTo>
                    <a:pt x="15" y="209"/>
                  </a:lnTo>
                  <a:lnTo>
                    <a:pt x="16" y="206"/>
                  </a:lnTo>
                  <a:lnTo>
                    <a:pt x="16" y="204"/>
                  </a:lnTo>
                  <a:lnTo>
                    <a:pt x="15" y="203"/>
                  </a:lnTo>
                  <a:lnTo>
                    <a:pt x="13" y="203"/>
                  </a:lnTo>
                  <a:lnTo>
                    <a:pt x="13" y="201"/>
                  </a:lnTo>
                  <a:lnTo>
                    <a:pt x="11" y="200"/>
                  </a:lnTo>
                  <a:lnTo>
                    <a:pt x="10" y="198"/>
                  </a:lnTo>
                  <a:lnTo>
                    <a:pt x="10" y="198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7"/>
                  </a:lnTo>
                  <a:lnTo>
                    <a:pt x="8" y="195"/>
                  </a:lnTo>
                  <a:lnTo>
                    <a:pt x="8" y="195"/>
                  </a:lnTo>
                  <a:lnTo>
                    <a:pt x="7" y="193"/>
                  </a:lnTo>
                  <a:lnTo>
                    <a:pt x="7" y="193"/>
                  </a:lnTo>
                  <a:lnTo>
                    <a:pt x="7" y="192"/>
                  </a:lnTo>
                  <a:lnTo>
                    <a:pt x="7" y="192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4" y="189"/>
                  </a:lnTo>
                  <a:lnTo>
                    <a:pt x="4" y="189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87"/>
                  </a:lnTo>
                  <a:lnTo>
                    <a:pt x="5" y="187"/>
                  </a:lnTo>
                  <a:lnTo>
                    <a:pt x="4" y="187"/>
                  </a:lnTo>
                  <a:lnTo>
                    <a:pt x="2" y="186"/>
                  </a:lnTo>
                  <a:lnTo>
                    <a:pt x="2" y="186"/>
                  </a:lnTo>
                  <a:lnTo>
                    <a:pt x="2" y="184"/>
                  </a:lnTo>
                  <a:lnTo>
                    <a:pt x="0" y="184"/>
                  </a:lnTo>
                  <a:lnTo>
                    <a:pt x="2" y="184"/>
                  </a:lnTo>
                  <a:lnTo>
                    <a:pt x="2" y="184"/>
                  </a:lnTo>
                  <a:lnTo>
                    <a:pt x="2" y="182"/>
                  </a:lnTo>
                  <a:lnTo>
                    <a:pt x="2" y="182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4" y="181"/>
                  </a:lnTo>
                  <a:lnTo>
                    <a:pt x="4" y="181"/>
                  </a:lnTo>
                  <a:lnTo>
                    <a:pt x="5" y="181"/>
                  </a:lnTo>
                  <a:lnTo>
                    <a:pt x="5" y="181"/>
                  </a:lnTo>
                  <a:lnTo>
                    <a:pt x="5" y="179"/>
                  </a:lnTo>
                  <a:lnTo>
                    <a:pt x="5" y="178"/>
                  </a:lnTo>
                  <a:lnTo>
                    <a:pt x="4" y="178"/>
                  </a:lnTo>
                  <a:lnTo>
                    <a:pt x="4" y="178"/>
                  </a:lnTo>
                  <a:lnTo>
                    <a:pt x="4" y="176"/>
                  </a:lnTo>
                  <a:lnTo>
                    <a:pt x="5" y="175"/>
                  </a:lnTo>
                  <a:lnTo>
                    <a:pt x="5" y="173"/>
                  </a:lnTo>
                  <a:lnTo>
                    <a:pt x="8" y="171"/>
                  </a:lnTo>
                  <a:lnTo>
                    <a:pt x="11" y="170"/>
                  </a:lnTo>
                  <a:lnTo>
                    <a:pt x="11" y="170"/>
                  </a:lnTo>
                  <a:lnTo>
                    <a:pt x="13" y="170"/>
                  </a:lnTo>
                  <a:lnTo>
                    <a:pt x="13" y="168"/>
                  </a:lnTo>
                  <a:lnTo>
                    <a:pt x="13" y="167"/>
                  </a:lnTo>
                  <a:lnTo>
                    <a:pt x="13" y="167"/>
                  </a:lnTo>
                  <a:lnTo>
                    <a:pt x="13" y="165"/>
                  </a:lnTo>
                  <a:lnTo>
                    <a:pt x="13" y="163"/>
                  </a:lnTo>
                  <a:lnTo>
                    <a:pt x="11" y="163"/>
                  </a:lnTo>
                  <a:lnTo>
                    <a:pt x="13" y="162"/>
                  </a:lnTo>
                  <a:lnTo>
                    <a:pt x="13" y="160"/>
                  </a:lnTo>
                  <a:lnTo>
                    <a:pt x="15" y="159"/>
                  </a:lnTo>
                  <a:lnTo>
                    <a:pt x="16" y="156"/>
                  </a:lnTo>
                  <a:lnTo>
                    <a:pt x="16" y="156"/>
                  </a:lnTo>
                  <a:lnTo>
                    <a:pt x="16" y="154"/>
                  </a:lnTo>
                  <a:lnTo>
                    <a:pt x="16" y="151"/>
                  </a:lnTo>
                  <a:lnTo>
                    <a:pt x="18" y="149"/>
                  </a:lnTo>
                  <a:lnTo>
                    <a:pt x="16" y="149"/>
                  </a:lnTo>
                  <a:lnTo>
                    <a:pt x="18" y="149"/>
                  </a:lnTo>
                  <a:lnTo>
                    <a:pt x="18" y="148"/>
                  </a:lnTo>
                  <a:lnTo>
                    <a:pt x="19" y="148"/>
                  </a:lnTo>
                  <a:lnTo>
                    <a:pt x="21" y="148"/>
                  </a:lnTo>
                  <a:lnTo>
                    <a:pt x="22" y="146"/>
                  </a:lnTo>
                  <a:lnTo>
                    <a:pt x="24" y="145"/>
                  </a:lnTo>
                  <a:lnTo>
                    <a:pt x="26" y="143"/>
                  </a:lnTo>
                  <a:lnTo>
                    <a:pt x="29" y="141"/>
                  </a:lnTo>
                  <a:lnTo>
                    <a:pt x="30" y="141"/>
                  </a:lnTo>
                  <a:lnTo>
                    <a:pt x="30" y="141"/>
                  </a:lnTo>
                  <a:lnTo>
                    <a:pt x="32" y="140"/>
                  </a:lnTo>
                  <a:lnTo>
                    <a:pt x="35" y="140"/>
                  </a:lnTo>
                  <a:lnTo>
                    <a:pt x="37" y="140"/>
                  </a:lnTo>
                  <a:lnTo>
                    <a:pt x="38" y="138"/>
                  </a:lnTo>
                  <a:lnTo>
                    <a:pt x="40" y="138"/>
                  </a:lnTo>
                  <a:lnTo>
                    <a:pt x="41" y="138"/>
                  </a:lnTo>
                  <a:lnTo>
                    <a:pt x="43" y="138"/>
                  </a:lnTo>
                  <a:lnTo>
                    <a:pt x="45" y="138"/>
                  </a:lnTo>
                  <a:lnTo>
                    <a:pt x="46" y="137"/>
                  </a:lnTo>
                  <a:lnTo>
                    <a:pt x="46" y="137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9" y="135"/>
                  </a:lnTo>
                  <a:lnTo>
                    <a:pt x="51" y="135"/>
                  </a:lnTo>
                  <a:lnTo>
                    <a:pt x="52" y="135"/>
                  </a:lnTo>
                  <a:lnTo>
                    <a:pt x="54" y="135"/>
                  </a:lnTo>
                  <a:lnTo>
                    <a:pt x="54" y="137"/>
                  </a:lnTo>
                  <a:lnTo>
                    <a:pt x="56" y="137"/>
                  </a:lnTo>
                  <a:lnTo>
                    <a:pt x="56" y="137"/>
                  </a:lnTo>
                  <a:lnTo>
                    <a:pt x="57" y="137"/>
                  </a:lnTo>
                  <a:lnTo>
                    <a:pt x="59" y="138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60" y="135"/>
                  </a:lnTo>
                  <a:lnTo>
                    <a:pt x="60" y="132"/>
                  </a:lnTo>
                  <a:lnTo>
                    <a:pt x="60" y="127"/>
                  </a:lnTo>
                  <a:lnTo>
                    <a:pt x="62" y="124"/>
                  </a:lnTo>
                  <a:lnTo>
                    <a:pt x="63" y="119"/>
                  </a:lnTo>
                  <a:lnTo>
                    <a:pt x="63" y="113"/>
                  </a:lnTo>
                  <a:lnTo>
                    <a:pt x="65" y="108"/>
                  </a:lnTo>
                  <a:lnTo>
                    <a:pt x="65" y="104"/>
                  </a:lnTo>
                  <a:lnTo>
                    <a:pt x="67" y="100"/>
                  </a:lnTo>
                  <a:lnTo>
                    <a:pt x="67" y="99"/>
                  </a:lnTo>
                  <a:lnTo>
                    <a:pt x="67" y="96"/>
                  </a:lnTo>
                  <a:lnTo>
                    <a:pt x="67" y="93"/>
                  </a:lnTo>
                  <a:lnTo>
                    <a:pt x="68" y="93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67" y="91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5" y="89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2" y="82"/>
                  </a:lnTo>
                  <a:lnTo>
                    <a:pt x="62" y="82"/>
                  </a:lnTo>
                  <a:lnTo>
                    <a:pt x="60" y="80"/>
                  </a:lnTo>
                  <a:lnTo>
                    <a:pt x="59" y="78"/>
                  </a:lnTo>
                  <a:lnTo>
                    <a:pt x="57" y="77"/>
                  </a:lnTo>
                  <a:lnTo>
                    <a:pt x="57" y="75"/>
                  </a:lnTo>
                  <a:lnTo>
                    <a:pt x="57" y="72"/>
                  </a:lnTo>
                  <a:lnTo>
                    <a:pt x="59" y="69"/>
                  </a:lnTo>
                  <a:lnTo>
                    <a:pt x="59" y="67"/>
                  </a:lnTo>
                  <a:lnTo>
                    <a:pt x="59" y="67"/>
                  </a:lnTo>
                  <a:lnTo>
                    <a:pt x="60" y="67"/>
                  </a:lnTo>
                  <a:lnTo>
                    <a:pt x="60" y="67"/>
                  </a:lnTo>
                  <a:lnTo>
                    <a:pt x="62" y="67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7" y="64"/>
                  </a:lnTo>
                  <a:lnTo>
                    <a:pt x="67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71" y="63"/>
                  </a:lnTo>
                  <a:lnTo>
                    <a:pt x="70" y="63"/>
                  </a:lnTo>
                  <a:lnTo>
                    <a:pt x="70" y="61"/>
                  </a:lnTo>
                  <a:lnTo>
                    <a:pt x="70" y="61"/>
                  </a:lnTo>
                  <a:lnTo>
                    <a:pt x="68" y="59"/>
                  </a:lnTo>
                  <a:lnTo>
                    <a:pt x="68" y="59"/>
                  </a:lnTo>
                  <a:lnTo>
                    <a:pt x="68" y="61"/>
                  </a:lnTo>
                  <a:lnTo>
                    <a:pt x="67" y="61"/>
                  </a:lnTo>
                  <a:lnTo>
                    <a:pt x="67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0" y="59"/>
                  </a:lnTo>
                  <a:lnTo>
                    <a:pt x="60" y="56"/>
                  </a:lnTo>
                  <a:lnTo>
                    <a:pt x="60" y="53"/>
                  </a:lnTo>
                  <a:lnTo>
                    <a:pt x="60" y="50"/>
                  </a:lnTo>
                  <a:lnTo>
                    <a:pt x="62" y="52"/>
                  </a:lnTo>
                  <a:lnTo>
                    <a:pt x="62" y="50"/>
                  </a:lnTo>
                  <a:lnTo>
                    <a:pt x="63" y="50"/>
                  </a:lnTo>
                  <a:lnTo>
                    <a:pt x="65" y="50"/>
                  </a:lnTo>
                  <a:lnTo>
                    <a:pt x="65" y="50"/>
                  </a:lnTo>
                  <a:lnTo>
                    <a:pt x="67" y="5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71" y="50"/>
                  </a:lnTo>
                  <a:lnTo>
                    <a:pt x="75" y="50"/>
                  </a:lnTo>
                  <a:lnTo>
                    <a:pt x="84" y="50"/>
                  </a:lnTo>
                  <a:lnTo>
                    <a:pt x="86" y="50"/>
                  </a:lnTo>
                  <a:lnTo>
                    <a:pt x="84" y="50"/>
                  </a:lnTo>
                  <a:lnTo>
                    <a:pt x="84" y="48"/>
                  </a:lnTo>
                  <a:lnTo>
                    <a:pt x="84" y="48"/>
                  </a:lnTo>
                  <a:lnTo>
                    <a:pt x="84" y="47"/>
                  </a:lnTo>
                  <a:lnTo>
                    <a:pt x="86" y="47"/>
                  </a:lnTo>
                  <a:lnTo>
                    <a:pt x="86" y="47"/>
                  </a:lnTo>
                  <a:lnTo>
                    <a:pt x="87" y="48"/>
                  </a:lnTo>
                  <a:lnTo>
                    <a:pt x="87" y="50"/>
                  </a:lnTo>
                  <a:lnTo>
                    <a:pt x="87" y="50"/>
                  </a:lnTo>
                  <a:lnTo>
                    <a:pt x="89" y="50"/>
                  </a:lnTo>
                  <a:lnTo>
                    <a:pt x="90" y="50"/>
                  </a:lnTo>
                  <a:lnTo>
                    <a:pt x="90" y="50"/>
                  </a:lnTo>
                  <a:lnTo>
                    <a:pt x="92" y="48"/>
                  </a:lnTo>
                  <a:lnTo>
                    <a:pt x="93" y="47"/>
                  </a:lnTo>
                  <a:lnTo>
                    <a:pt x="93" y="45"/>
                  </a:lnTo>
                  <a:lnTo>
                    <a:pt x="95" y="45"/>
                  </a:lnTo>
                  <a:lnTo>
                    <a:pt x="95" y="45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7"/>
                  </a:lnTo>
                  <a:lnTo>
                    <a:pt x="100" y="48"/>
                  </a:lnTo>
                  <a:lnTo>
                    <a:pt x="100" y="52"/>
                  </a:lnTo>
                  <a:lnTo>
                    <a:pt x="101" y="52"/>
                  </a:lnTo>
                  <a:lnTo>
                    <a:pt x="101" y="55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4" y="58"/>
                  </a:lnTo>
                  <a:lnTo>
                    <a:pt x="108" y="61"/>
                  </a:lnTo>
                  <a:lnTo>
                    <a:pt x="111" y="64"/>
                  </a:lnTo>
                  <a:lnTo>
                    <a:pt x="112" y="64"/>
                  </a:lnTo>
                  <a:lnTo>
                    <a:pt x="112" y="64"/>
                  </a:lnTo>
                  <a:lnTo>
                    <a:pt x="114" y="64"/>
                  </a:lnTo>
                  <a:lnTo>
                    <a:pt x="116" y="64"/>
                  </a:lnTo>
                  <a:lnTo>
                    <a:pt x="117" y="64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20" y="61"/>
                  </a:lnTo>
                  <a:lnTo>
                    <a:pt x="122" y="61"/>
                  </a:lnTo>
                  <a:lnTo>
                    <a:pt x="122" y="61"/>
                  </a:lnTo>
                  <a:lnTo>
                    <a:pt x="123" y="63"/>
                  </a:lnTo>
                  <a:lnTo>
                    <a:pt x="123" y="63"/>
                  </a:lnTo>
                  <a:lnTo>
                    <a:pt x="123" y="64"/>
                  </a:lnTo>
                  <a:lnTo>
                    <a:pt x="123" y="66"/>
                  </a:lnTo>
                  <a:lnTo>
                    <a:pt x="125" y="66"/>
                  </a:lnTo>
                  <a:lnTo>
                    <a:pt x="125" y="64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8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4" y="58"/>
                  </a:lnTo>
                  <a:lnTo>
                    <a:pt x="134" y="58"/>
                  </a:lnTo>
                  <a:lnTo>
                    <a:pt x="136" y="56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3"/>
                  </a:lnTo>
                  <a:lnTo>
                    <a:pt x="144" y="52"/>
                  </a:lnTo>
                  <a:lnTo>
                    <a:pt x="144" y="50"/>
                  </a:lnTo>
                  <a:lnTo>
                    <a:pt x="145" y="48"/>
                  </a:lnTo>
                  <a:lnTo>
                    <a:pt x="145" y="47"/>
                  </a:lnTo>
                  <a:lnTo>
                    <a:pt x="145" y="47"/>
                  </a:lnTo>
                  <a:lnTo>
                    <a:pt x="147" y="47"/>
                  </a:lnTo>
                  <a:lnTo>
                    <a:pt x="147" y="47"/>
                  </a:lnTo>
                  <a:lnTo>
                    <a:pt x="150" y="45"/>
                  </a:lnTo>
                  <a:lnTo>
                    <a:pt x="152" y="45"/>
                  </a:lnTo>
                  <a:lnTo>
                    <a:pt x="153" y="45"/>
                  </a:lnTo>
                  <a:lnTo>
                    <a:pt x="153" y="44"/>
                  </a:lnTo>
                  <a:lnTo>
                    <a:pt x="155" y="44"/>
                  </a:lnTo>
                  <a:lnTo>
                    <a:pt x="155" y="42"/>
                  </a:lnTo>
                  <a:lnTo>
                    <a:pt x="155" y="41"/>
                  </a:lnTo>
                  <a:lnTo>
                    <a:pt x="152" y="41"/>
                  </a:lnTo>
                  <a:lnTo>
                    <a:pt x="150" y="41"/>
                  </a:lnTo>
                  <a:lnTo>
                    <a:pt x="147" y="41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7"/>
                  </a:lnTo>
                  <a:lnTo>
                    <a:pt x="145" y="36"/>
                  </a:lnTo>
                  <a:lnTo>
                    <a:pt x="144" y="33"/>
                  </a:lnTo>
                  <a:lnTo>
                    <a:pt x="142" y="30"/>
                  </a:lnTo>
                  <a:lnTo>
                    <a:pt x="142" y="28"/>
                  </a:lnTo>
                  <a:lnTo>
                    <a:pt x="142" y="25"/>
                  </a:lnTo>
                  <a:lnTo>
                    <a:pt x="142" y="23"/>
                  </a:lnTo>
                  <a:lnTo>
                    <a:pt x="142" y="23"/>
                  </a:lnTo>
                  <a:lnTo>
                    <a:pt x="138" y="20"/>
                  </a:lnTo>
                  <a:lnTo>
                    <a:pt x="136" y="19"/>
                  </a:lnTo>
                  <a:lnTo>
                    <a:pt x="136" y="17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6" y="14"/>
                  </a:lnTo>
                  <a:lnTo>
                    <a:pt x="136" y="15"/>
                  </a:lnTo>
                  <a:lnTo>
                    <a:pt x="138" y="15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4" y="17"/>
                  </a:lnTo>
                  <a:lnTo>
                    <a:pt x="144" y="17"/>
                  </a:lnTo>
                  <a:lnTo>
                    <a:pt x="144" y="19"/>
                  </a:lnTo>
                  <a:lnTo>
                    <a:pt x="145" y="19"/>
                  </a:lnTo>
                  <a:lnTo>
                    <a:pt x="147" y="19"/>
                  </a:lnTo>
                  <a:lnTo>
                    <a:pt x="149" y="19"/>
                  </a:lnTo>
                  <a:lnTo>
                    <a:pt x="150" y="19"/>
                  </a:lnTo>
                  <a:lnTo>
                    <a:pt x="152" y="19"/>
                  </a:lnTo>
                  <a:lnTo>
                    <a:pt x="152" y="20"/>
                  </a:lnTo>
                  <a:lnTo>
                    <a:pt x="155" y="19"/>
                  </a:lnTo>
                  <a:lnTo>
                    <a:pt x="155" y="19"/>
                  </a:lnTo>
                  <a:lnTo>
                    <a:pt x="156" y="19"/>
                  </a:lnTo>
                  <a:lnTo>
                    <a:pt x="158" y="22"/>
                  </a:lnTo>
                  <a:lnTo>
                    <a:pt x="160" y="22"/>
                  </a:lnTo>
                  <a:lnTo>
                    <a:pt x="161" y="23"/>
                  </a:lnTo>
                  <a:lnTo>
                    <a:pt x="163" y="23"/>
                  </a:lnTo>
                  <a:lnTo>
                    <a:pt x="163" y="23"/>
                  </a:lnTo>
                  <a:lnTo>
                    <a:pt x="164" y="19"/>
                  </a:lnTo>
                  <a:lnTo>
                    <a:pt x="164" y="17"/>
                  </a:lnTo>
                  <a:lnTo>
                    <a:pt x="164" y="17"/>
                  </a:lnTo>
                  <a:lnTo>
                    <a:pt x="166" y="17"/>
                  </a:lnTo>
                  <a:lnTo>
                    <a:pt x="166" y="17"/>
                  </a:lnTo>
                  <a:lnTo>
                    <a:pt x="168" y="15"/>
                  </a:lnTo>
                  <a:lnTo>
                    <a:pt x="169" y="15"/>
                  </a:lnTo>
                  <a:lnTo>
                    <a:pt x="172" y="17"/>
                  </a:lnTo>
                  <a:lnTo>
                    <a:pt x="174" y="15"/>
                  </a:lnTo>
                  <a:lnTo>
                    <a:pt x="177" y="15"/>
                  </a:lnTo>
                  <a:lnTo>
                    <a:pt x="180" y="14"/>
                  </a:lnTo>
                  <a:lnTo>
                    <a:pt x="182" y="12"/>
                  </a:lnTo>
                  <a:lnTo>
                    <a:pt x="183" y="12"/>
                  </a:lnTo>
                  <a:lnTo>
                    <a:pt x="185" y="11"/>
                  </a:lnTo>
                  <a:lnTo>
                    <a:pt x="186" y="11"/>
                  </a:lnTo>
                  <a:lnTo>
                    <a:pt x="188" y="11"/>
                  </a:lnTo>
                  <a:lnTo>
                    <a:pt x="188" y="11"/>
                  </a:lnTo>
                  <a:lnTo>
                    <a:pt x="190" y="11"/>
                  </a:lnTo>
                  <a:lnTo>
                    <a:pt x="190" y="9"/>
                  </a:lnTo>
                  <a:lnTo>
                    <a:pt x="190" y="8"/>
                  </a:lnTo>
                  <a:lnTo>
                    <a:pt x="191" y="8"/>
                  </a:lnTo>
                  <a:lnTo>
                    <a:pt x="193" y="8"/>
                  </a:lnTo>
                  <a:lnTo>
                    <a:pt x="194" y="6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3"/>
                  </a:lnTo>
                  <a:lnTo>
                    <a:pt x="194" y="1"/>
                  </a:lnTo>
                  <a:lnTo>
                    <a:pt x="193" y="1"/>
                  </a:lnTo>
                  <a:lnTo>
                    <a:pt x="193" y="1"/>
                  </a:lnTo>
                  <a:lnTo>
                    <a:pt x="194" y="0"/>
                  </a:lnTo>
                  <a:lnTo>
                    <a:pt x="194" y="1"/>
                  </a:lnTo>
                  <a:lnTo>
                    <a:pt x="197" y="1"/>
                  </a:lnTo>
                  <a:lnTo>
                    <a:pt x="197" y="1"/>
                  </a:lnTo>
                  <a:lnTo>
                    <a:pt x="199" y="1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5" name="Freeform 322">
              <a:extLst>
                <a:ext uri="{FF2B5EF4-FFF2-40B4-BE49-F238E27FC236}">
                  <a16:creationId xmlns:a16="http://schemas.microsoft.com/office/drawing/2014/main" id="{4900455E-C946-4E86-81E9-1CEC5E9A622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37214" y="4068962"/>
              <a:ext cx="7797" cy="9747"/>
            </a:xfrm>
            <a:custGeom>
              <a:avLst/>
              <a:gdLst>
                <a:gd name="T0" fmla="*/ 0 w 4"/>
                <a:gd name="T1" fmla="*/ 0 h 5"/>
                <a:gd name="T2" fmla="*/ 2 w 4"/>
                <a:gd name="T3" fmla="*/ 2 h 5"/>
                <a:gd name="T4" fmla="*/ 4 w 4"/>
                <a:gd name="T5" fmla="*/ 3 h 5"/>
                <a:gd name="T6" fmla="*/ 2 w 4"/>
                <a:gd name="T7" fmla="*/ 5 h 5"/>
                <a:gd name="T8" fmla="*/ 2 w 4"/>
                <a:gd name="T9" fmla="*/ 3 h 5"/>
                <a:gd name="T10" fmla="*/ 2 w 4"/>
                <a:gd name="T11" fmla="*/ 3 h 5"/>
                <a:gd name="T12" fmla="*/ 2 w 4"/>
                <a:gd name="T13" fmla="*/ 2 h 5"/>
                <a:gd name="T14" fmla="*/ 0 w 4"/>
                <a:gd name="T15" fmla="*/ 2 h 5"/>
                <a:gd name="T16" fmla="*/ 0 w 4"/>
                <a:gd name="T17" fmla="*/ 2 h 5"/>
                <a:gd name="T18" fmla="*/ 0 w 4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5">
                  <a:moveTo>
                    <a:pt x="0" y="0"/>
                  </a:moveTo>
                  <a:lnTo>
                    <a:pt x="2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6" name="Freeform 323">
              <a:extLst>
                <a:ext uri="{FF2B5EF4-FFF2-40B4-BE49-F238E27FC236}">
                  <a16:creationId xmlns:a16="http://schemas.microsoft.com/office/drawing/2014/main" id="{0D1E1281-4B00-4865-8DC3-F8744E639DB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00179" y="4688814"/>
              <a:ext cx="345013" cy="378149"/>
            </a:xfrm>
            <a:custGeom>
              <a:avLst/>
              <a:gdLst>
                <a:gd name="T0" fmla="*/ 10 w 177"/>
                <a:gd name="T1" fmla="*/ 95 h 194"/>
                <a:gd name="T2" fmla="*/ 62 w 177"/>
                <a:gd name="T3" fmla="*/ 0 h 194"/>
                <a:gd name="T4" fmla="*/ 62 w 177"/>
                <a:gd name="T5" fmla="*/ 11 h 194"/>
                <a:gd name="T6" fmla="*/ 62 w 177"/>
                <a:gd name="T7" fmla="*/ 23 h 194"/>
                <a:gd name="T8" fmla="*/ 65 w 177"/>
                <a:gd name="T9" fmla="*/ 29 h 194"/>
                <a:gd name="T10" fmla="*/ 68 w 177"/>
                <a:gd name="T11" fmla="*/ 32 h 194"/>
                <a:gd name="T12" fmla="*/ 76 w 177"/>
                <a:gd name="T13" fmla="*/ 38 h 194"/>
                <a:gd name="T14" fmla="*/ 89 w 177"/>
                <a:gd name="T15" fmla="*/ 41 h 194"/>
                <a:gd name="T16" fmla="*/ 97 w 177"/>
                <a:gd name="T17" fmla="*/ 45 h 194"/>
                <a:gd name="T18" fmla="*/ 109 w 177"/>
                <a:gd name="T19" fmla="*/ 49 h 194"/>
                <a:gd name="T20" fmla="*/ 120 w 177"/>
                <a:gd name="T21" fmla="*/ 56 h 194"/>
                <a:gd name="T22" fmla="*/ 134 w 177"/>
                <a:gd name="T23" fmla="*/ 62 h 194"/>
                <a:gd name="T24" fmla="*/ 136 w 177"/>
                <a:gd name="T25" fmla="*/ 71 h 194"/>
                <a:gd name="T26" fmla="*/ 138 w 177"/>
                <a:gd name="T27" fmla="*/ 89 h 194"/>
                <a:gd name="T28" fmla="*/ 163 w 177"/>
                <a:gd name="T29" fmla="*/ 97 h 194"/>
                <a:gd name="T30" fmla="*/ 163 w 177"/>
                <a:gd name="T31" fmla="*/ 103 h 194"/>
                <a:gd name="T32" fmla="*/ 172 w 177"/>
                <a:gd name="T33" fmla="*/ 114 h 194"/>
                <a:gd name="T34" fmla="*/ 175 w 177"/>
                <a:gd name="T35" fmla="*/ 125 h 194"/>
                <a:gd name="T36" fmla="*/ 172 w 177"/>
                <a:gd name="T37" fmla="*/ 138 h 194"/>
                <a:gd name="T38" fmla="*/ 171 w 177"/>
                <a:gd name="T39" fmla="*/ 152 h 194"/>
                <a:gd name="T40" fmla="*/ 166 w 177"/>
                <a:gd name="T41" fmla="*/ 149 h 194"/>
                <a:gd name="T42" fmla="*/ 125 w 177"/>
                <a:gd name="T43" fmla="*/ 144 h 194"/>
                <a:gd name="T44" fmla="*/ 108 w 177"/>
                <a:gd name="T45" fmla="*/ 167 h 194"/>
                <a:gd name="T46" fmla="*/ 100 w 177"/>
                <a:gd name="T47" fmla="*/ 182 h 194"/>
                <a:gd name="T48" fmla="*/ 84 w 177"/>
                <a:gd name="T49" fmla="*/ 182 h 194"/>
                <a:gd name="T50" fmla="*/ 78 w 177"/>
                <a:gd name="T51" fmla="*/ 193 h 194"/>
                <a:gd name="T52" fmla="*/ 68 w 177"/>
                <a:gd name="T53" fmla="*/ 183 h 194"/>
                <a:gd name="T54" fmla="*/ 53 w 177"/>
                <a:gd name="T55" fmla="*/ 178 h 194"/>
                <a:gd name="T56" fmla="*/ 45 w 177"/>
                <a:gd name="T57" fmla="*/ 185 h 194"/>
                <a:gd name="T58" fmla="*/ 37 w 177"/>
                <a:gd name="T59" fmla="*/ 193 h 194"/>
                <a:gd name="T60" fmla="*/ 26 w 177"/>
                <a:gd name="T61" fmla="*/ 193 h 194"/>
                <a:gd name="T62" fmla="*/ 24 w 177"/>
                <a:gd name="T63" fmla="*/ 182 h 194"/>
                <a:gd name="T64" fmla="*/ 18 w 177"/>
                <a:gd name="T65" fmla="*/ 164 h 194"/>
                <a:gd name="T66" fmla="*/ 15 w 177"/>
                <a:gd name="T67" fmla="*/ 158 h 194"/>
                <a:gd name="T68" fmla="*/ 13 w 177"/>
                <a:gd name="T69" fmla="*/ 153 h 194"/>
                <a:gd name="T70" fmla="*/ 15 w 177"/>
                <a:gd name="T71" fmla="*/ 147 h 194"/>
                <a:gd name="T72" fmla="*/ 15 w 177"/>
                <a:gd name="T73" fmla="*/ 139 h 194"/>
                <a:gd name="T74" fmla="*/ 10 w 177"/>
                <a:gd name="T75" fmla="*/ 130 h 194"/>
                <a:gd name="T76" fmla="*/ 8 w 177"/>
                <a:gd name="T77" fmla="*/ 122 h 194"/>
                <a:gd name="T78" fmla="*/ 2 w 177"/>
                <a:gd name="T79" fmla="*/ 112 h 194"/>
                <a:gd name="T80" fmla="*/ 7 w 177"/>
                <a:gd name="T81" fmla="*/ 104 h 194"/>
                <a:gd name="T82" fmla="*/ 12 w 177"/>
                <a:gd name="T83" fmla="*/ 100 h 194"/>
                <a:gd name="T84" fmla="*/ 12 w 177"/>
                <a:gd name="T85" fmla="*/ 98 h 194"/>
                <a:gd name="T86" fmla="*/ 15 w 177"/>
                <a:gd name="T87" fmla="*/ 97 h 194"/>
                <a:gd name="T88" fmla="*/ 13 w 177"/>
                <a:gd name="T89" fmla="*/ 95 h 194"/>
                <a:gd name="T90" fmla="*/ 13 w 177"/>
                <a:gd name="T91" fmla="*/ 92 h 194"/>
                <a:gd name="T92" fmla="*/ 8 w 177"/>
                <a:gd name="T93" fmla="*/ 87 h 194"/>
                <a:gd name="T94" fmla="*/ 7 w 177"/>
                <a:gd name="T95" fmla="*/ 82 h 194"/>
                <a:gd name="T96" fmla="*/ 7 w 177"/>
                <a:gd name="T97" fmla="*/ 73 h 194"/>
                <a:gd name="T98" fmla="*/ 10 w 177"/>
                <a:gd name="T99" fmla="*/ 67 h 194"/>
                <a:gd name="T100" fmla="*/ 10 w 177"/>
                <a:gd name="T101" fmla="*/ 57 h 194"/>
                <a:gd name="T102" fmla="*/ 13 w 177"/>
                <a:gd name="T103" fmla="*/ 45 h 194"/>
                <a:gd name="T104" fmla="*/ 8 w 177"/>
                <a:gd name="T105" fmla="*/ 29 h 194"/>
                <a:gd name="T106" fmla="*/ 13 w 177"/>
                <a:gd name="T107" fmla="*/ 19 h 194"/>
                <a:gd name="T108" fmla="*/ 21 w 177"/>
                <a:gd name="T109" fmla="*/ 18 h 194"/>
                <a:gd name="T110" fmla="*/ 29 w 177"/>
                <a:gd name="T111" fmla="*/ 13 h 194"/>
                <a:gd name="T112" fmla="*/ 45 w 177"/>
                <a:gd name="T113" fmla="*/ 4 h 194"/>
                <a:gd name="T114" fmla="*/ 60 w 177"/>
                <a:gd name="T115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7" h="194">
                  <a:moveTo>
                    <a:pt x="10" y="93"/>
                  </a:moveTo>
                  <a:lnTo>
                    <a:pt x="10" y="93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0" y="95"/>
                  </a:lnTo>
                  <a:lnTo>
                    <a:pt x="10" y="95"/>
                  </a:lnTo>
                  <a:lnTo>
                    <a:pt x="8" y="95"/>
                  </a:lnTo>
                  <a:lnTo>
                    <a:pt x="8" y="95"/>
                  </a:lnTo>
                  <a:lnTo>
                    <a:pt x="8" y="93"/>
                  </a:lnTo>
                  <a:lnTo>
                    <a:pt x="8" y="93"/>
                  </a:lnTo>
                  <a:lnTo>
                    <a:pt x="10" y="93"/>
                  </a:lnTo>
                  <a:close/>
                  <a:moveTo>
                    <a:pt x="62" y="0"/>
                  </a:moveTo>
                  <a:lnTo>
                    <a:pt x="62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4"/>
                  </a:lnTo>
                  <a:lnTo>
                    <a:pt x="64" y="5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2" y="10"/>
                  </a:lnTo>
                  <a:lnTo>
                    <a:pt x="62" y="11"/>
                  </a:lnTo>
                  <a:lnTo>
                    <a:pt x="62" y="11"/>
                  </a:lnTo>
                  <a:lnTo>
                    <a:pt x="62" y="13"/>
                  </a:lnTo>
                  <a:lnTo>
                    <a:pt x="62" y="15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2" y="21"/>
                  </a:lnTo>
                  <a:lnTo>
                    <a:pt x="62" y="21"/>
                  </a:lnTo>
                  <a:lnTo>
                    <a:pt x="62" y="23"/>
                  </a:lnTo>
                  <a:lnTo>
                    <a:pt x="62" y="23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26"/>
                  </a:lnTo>
                  <a:lnTo>
                    <a:pt x="64" y="26"/>
                  </a:lnTo>
                  <a:lnTo>
                    <a:pt x="65" y="27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7" y="30"/>
                  </a:lnTo>
                  <a:lnTo>
                    <a:pt x="67" y="29"/>
                  </a:lnTo>
                  <a:lnTo>
                    <a:pt x="67" y="29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4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1" y="34"/>
                  </a:lnTo>
                  <a:lnTo>
                    <a:pt x="73" y="35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9" y="40"/>
                  </a:lnTo>
                  <a:lnTo>
                    <a:pt x="82" y="41"/>
                  </a:lnTo>
                  <a:lnTo>
                    <a:pt x="84" y="41"/>
                  </a:lnTo>
                  <a:lnTo>
                    <a:pt x="86" y="40"/>
                  </a:lnTo>
                  <a:lnTo>
                    <a:pt x="87" y="40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0" y="41"/>
                  </a:lnTo>
                  <a:lnTo>
                    <a:pt x="92" y="43"/>
                  </a:lnTo>
                  <a:lnTo>
                    <a:pt x="93" y="43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7" y="43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6"/>
                  </a:lnTo>
                  <a:lnTo>
                    <a:pt x="100" y="48"/>
                  </a:lnTo>
                  <a:lnTo>
                    <a:pt x="100" y="48"/>
                  </a:lnTo>
                  <a:lnTo>
                    <a:pt x="101" y="48"/>
                  </a:lnTo>
                  <a:lnTo>
                    <a:pt x="105" y="49"/>
                  </a:lnTo>
                  <a:lnTo>
                    <a:pt x="106" y="49"/>
                  </a:lnTo>
                  <a:lnTo>
                    <a:pt x="108" y="49"/>
                  </a:lnTo>
                  <a:lnTo>
                    <a:pt x="109" y="49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2" y="54"/>
                  </a:lnTo>
                  <a:lnTo>
                    <a:pt x="114" y="54"/>
                  </a:lnTo>
                  <a:lnTo>
                    <a:pt x="114" y="56"/>
                  </a:lnTo>
                  <a:lnTo>
                    <a:pt x="117" y="56"/>
                  </a:lnTo>
                  <a:lnTo>
                    <a:pt x="119" y="56"/>
                  </a:lnTo>
                  <a:lnTo>
                    <a:pt x="120" y="56"/>
                  </a:lnTo>
                  <a:lnTo>
                    <a:pt x="123" y="56"/>
                  </a:lnTo>
                  <a:lnTo>
                    <a:pt x="125" y="56"/>
                  </a:lnTo>
                  <a:lnTo>
                    <a:pt x="127" y="56"/>
                  </a:lnTo>
                  <a:lnTo>
                    <a:pt x="130" y="57"/>
                  </a:lnTo>
                  <a:lnTo>
                    <a:pt x="131" y="59"/>
                  </a:lnTo>
                  <a:lnTo>
                    <a:pt x="133" y="59"/>
                  </a:lnTo>
                  <a:lnTo>
                    <a:pt x="134" y="60"/>
                  </a:lnTo>
                  <a:lnTo>
                    <a:pt x="134" y="62"/>
                  </a:lnTo>
                  <a:lnTo>
                    <a:pt x="134" y="63"/>
                  </a:lnTo>
                  <a:lnTo>
                    <a:pt x="134" y="63"/>
                  </a:lnTo>
                  <a:lnTo>
                    <a:pt x="133" y="65"/>
                  </a:lnTo>
                  <a:lnTo>
                    <a:pt x="133" y="65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4" y="68"/>
                  </a:lnTo>
                  <a:lnTo>
                    <a:pt x="136" y="71"/>
                  </a:lnTo>
                  <a:lnTo>
                    <a:pt x="136" y="71"/>
                  </a:lnTo>
                  <a:lnTo>
                    <a:pt x="136" y="79"/>
                  </a:lnTo>
                  <a:lnTo>
                    <a:pt x="134" y="79"/>
                  </a:lnTo>
                  <a:lnTo>
                    <a:pt x="131" y="79"/>
                  </a:lnTo>
                  <a:lnTo>
                    <a:pt x="133" y="79"/>
                  </a:lnTo>
                  <a:lnTo>
                    <a:pt x="134" y="82"/>
                  </a:lnTo>
                  <a:lnTo>
                    <a:pt x="138" y="84"/>
                  </a:lnTo>
                  <a:lnTo>
                    <a:pt x="138" y="89"/>
                  </a:lnTo>
                  <a:lnTo>
                    <a:pt x="138" y="90"/>
                  </a:lnTo>
                  <a:lnTo>
                    <a:pt x="138" y="93"/>
                  </a:lnTo>
                  <a:lnTo>
                    <a:pt x="138" y="97"/>
                  </a:lnTo>
                  <a:lnTo>
                    <a:pt x="142" y="97"/>
                  </a:lnTo>
                  <a:lnTo>
                    <a:pt x="149" y="97"/>
                  </a:lnTo>
                  <a:lnTo>
                    <a:pt x="155" y="97"/>
                  </a:lnTo>
                  <a:lnTo>
                    <a:pt x="161" y="97"/>
                  </a:lnTo>
                  <a:lnTo>
                    <a:pt x="163" y="97"/>
                  </a:lnTo>
                  <a:lnTo>
                    <a:pt x="163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8"/>
                  </a:lnTo>
                  <a:lnTo>
                    <a:pt x="164" y="100"/>
                  </a:lnTo>
                  <a:lnTo>
                    <a:pt x="163" y="101"/>
                  </a:lnTo>
                  <a:lnTo>
                    <a:pt x="163" y="103"/>
                  </a:lnTo>
                  <a:lnTo>
                    <a:pt x="163" y="106"/>
                  </a:lnTo>
                  <a:lnTo>
                    <a:pt x="163" y="108"/>
                  </a:lnTo>
                  <a:lnTo>
                    <a:pt x="163" y="111"/>
                  </a:lnTo>
                  <a:lnTo>
                    <a:pt x="164" y="111"/>
                  </a:lnTo>
                  <a:lnTo>
                    <a:pt x="166" y="112"/>
                  </a:lnTo>
                  <a:lnTo>
                    <a:pt x="169" y="114"/>
                  </a:lnTo>
                  <a:lnTo>
                    <a:pt x="171" y="114"/>
                  </a:lnTo>
                  <a:lnTo>
                    <a:pt x="172" y="114"/>
                  </a:lnTo>
                  <a:lnTo>
                    <a:pt x="172" y="115"/>
                  </a:lnTo>
                  <a:lnTo>
                    <a:pt x="172" y="117"/>
                  </a:lnTo>
                  <a:lnTo>
                    <a:pt x="174" y="120"/>
                  </a:lnTo>
                  <a:lnTo>
                    <a:pt x="175" y="123"/>
                  </a:lnTo>
                  <a:lnTo>
                    <a:pt x="175" y="125"/>
                  </a:lnTo>
                  <a:lnTo>
                    <a:pt x="177" y="125"/>
                  </a:lnTo>
                  <a:lnTo>
                    <a:pt x="177" y="125"/>
                  </a:lnTo>
                  <a:lnTo>
                    <a:pt x="175" y="125"/>
                  </a:lnTo>
                  <a:lnTo>
                    <a:pt x="175" y="125"/>
                  </a:lnTo>
                  <a:lnTo>
                    <a:pt x="174" y="128"/>
                  </a:lnTo>
                  <a:lnTo>
                    <a:pt x="174" y="133"/>
                  </a:lnTo>
                  <a:lnTo>
                    <a:pt x="172" y="134"/>
                  </a:lnTo>
                  <a:lnTo>
                    <a:pt x="174" y="134"/>
                  </a:lnTo>
                  <a:lnTo>
                    <a:pt x="174" y="136"/>
                  </a:lnTo>
                  <a:lnTo>
                    <a:pt x="174" y="138"/>
                  </a:lnTo>
                  <a:lnTo>
                    <a:pt x="172" y="138"/>
                  </a:lnTo>
                  <a:lnTo>
                    <a:pt x="172" y="138"/>
                  </a:lnTo>
                  <a:lnTo>
                    <a:pt x="171" y="139"/>
                  </a:lnTo>
                  <a:lnTo>
                    <a:pt x="169" y="142"/>
                  </a:lnTo>
                  <a:lnTo>
                    <a:pt x="168" y="145"/>
                  </a:lnTo>
                  <a:lnTo>
                    <a:pt x="168" y="147"/>
                  </a:lnTo>
                  <a:lnTo>
                    <a:pt x="169" y="149"/>
                  </a:lnTo>
                  <a:lnTo>
                    <a:pt x="171" y="150"/>
                  </a:lnTo>
                  <a:lnTo>
                    <a:pt x="171" y="152"/>
                  </a:lnTo>
                  <a:lnTo>
                    <a:pt x="169" y="152"/>
                  </a:lnTo>
                  <a:lnTo>
                    <a:pt x="169" y="152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2"/>
                  </a:lnTo>
                  <a:lnTo>
                    <a:pt x="168" y="149"/>
                  </a:lnTo>
                  <a:lnTo>
                    <a:pt x="166" y="149"/>
                  </a:lnTo>
                  <a:lnTo>
                    <a:pt x="163" y="145"/>
                  </a:lnTo>
                  <a:lnTo>
                    <a:pt x="158" y="144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1" y="141"/>
                  </a:lnTo>
                  <a:lnTo>
                    <a:pt x="134" y="142"/>
                  </a:lnTo>
                  <a:lnTo>
                    <a:pt x="128" y="144"/>
                  </a:lnTo>
                  <a:lnTo>
                    <a:pt x="125" y="144"/>
                  </a:lnTo>
                  <a:lnTo>
                    <a:pt x="119" y="145"/>
                  </a:lnTo>
                  <a:lnTo>
                    <a:pt x="116" y="145"/>
                  </a:lnTo>
                  <a:lnTo>
                    <a:pt x="114" y="149"/>
                  </a:lnTo>
                  <a:lnTo>
                    <a:pt x="112" y="152"/>
                  </a:lnTo>
                  <a:lnTo>
                    <a:pt x="111" y="155"/>
                  </a:lnTo>
                  <a:lnTo>
                    <a:pt x="109" y="156"/>
                  </a:lnTo>
                  <a:lnTo>
                    <a:pt x="108" y="160"/>
                  </a:lnTo>
                  <a:lnTo>
                    <a:pt x="108" y="167"/>
                  </a:lnTo>
                  <a:lnTo>
                    <a:pt x="106" y="172"/>
                  </a:lnTo>
                  <a:lnTo>
                    <a:pt x="105" y="177"/>
                  </a:lnTo>
                  <a:lnTo>
                    <a:pt x="103" y="182"/>
                  </a:lnTo>
                  <a:lnTo>
                    <a:pt x="103" y="183"/>
                  </a:lnTo>
                  <a:lnTo>
                    <a:pt x="101" y="185"/>
                  </a:lnTo>
                  <a:lnTo>
                    <a:pt x="101" y="185"/>
                  </a:lnTo>
                  <a:lnTo>
                    <a:pt x="101" y="183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93" y="182"/>
                  </a:lnTo>
                  <a:lnTo>
                    <a:pt x="87" y="182"/>
                  </a:lnTo>
                  <a:lnTo>
                    <a:pt x="87" y="182"/>
                  </a:lnTo>
                  <a:lnTo>
                    <a:pt x="86" y="182"/>
                  </a:lnTo>
                  <a:lnTo>
                    <a:pt x="86" y="182"/>
                  </a:lnTo>
                  <a:lnTo>
                    <a:pt x="84" y="182"/>
                  </a:lnTo>
                  <a:lnTo>
                    <a:pt x="84" y="182"/>
                  </a:lnTo>
                  <a:lnTo>
                    <a:pt x="82" y="182"/>
                  </a:lnTo>
                  <a:lnTo>
                    <a:pt x="81" y="186"/>
                  </a:lnTo>
                  <a:lnTo>
                    <a:pt x="79" y="188"/>
                  </a:lnTo>
                  <a:lnTo>
                    <a:pt x="79" y="190"/>
                  </a:lnTo>
                  <a:lnTo>
                    <a:pt x="78" y="193"/>
                  </a:lnTo>
                  <a:lnTo>
                    <a:pt x="78" y="194"/>
                  </a:lnTo>
                  <a:lnTo>
                    <a:pt x="78" y="193"/>
                  </a:lnTo>
                  <a:lnTo>
                    <a:pt x="76" y="190"/>
                  </a:lnTo>
                  <a:lnTo>
                    <a:pt x="76" y="188"/>
                  </a:lnTo>
                  <a:lnTo>
                    <a:pt x="75" y="186"/>
                  </a:lnTo>
                  <a:lnTo>
                    <a:pt x="75" y="185"/>
                  </a:lnTo>
                  <a:lnTo>
                    <a:pt x="73" y="183"/>
                  </a:lnTo>
                  <a:lnTo>
                    <a:pt x="71" y="183"/>
                  </a:lnTo>
                  <a:lnTo>
                    <a:pt x="70" y="183"/>
                  </a:lnTo>
                  <a:lnTo>
                    <a:pt x="68" y="183"/>
                  </a:lnTo>
                  <a:lnTo>
                    <a:pt x="67" y="183"/>
                  </a:lnTo>
                  <a:lnTo>
                    <a:pt x="60" y="183"/>
                  </a:lnTo>
                  <a:lnTo>
                    <a:pt x="60" y="183"/>
                  </a:lnTo>
                  <a:lnTo>
                    <a:pt x="59" y="183"/>
                  </a:lnTo>
                  <a:lnTo>
                    <a:pt x="57" y="183"/>
                  </a:lnTo>
                  <a:lnTo>
                    <a:pt x="56" y="182"/>
                  </a:lnTo>
                  <a:lnTo>
                    <a:pt x="53" y="180"/>
                  </a:lnTo>
                  <a:lnTo>
                    <a:pt x="53" y="178"/>
                  </a:lnTo>
                  <a:lnTo>
                    <a:pt x="51" y="178"/>
                  </a:lnTo>
                  <a:lnTo>
                    <a:pt x="51" y="178"/>
                  </a:lnTo>
                  <a:lnTo>
                    <a:pt x="49" y="178"/>
                  </a:lnTo>
                  <a:lnTo>
                    <a:pt x="49" y="180"/>
                  </a:lnTo>
                  <a:lnTo>
                    <a:pt x="49" y="182"/>
                  </a:lnTo>
                  <a:lnTo>
                    <a:pt x="48" y="183"/>
                  </a:lnTo>
                  <a:lnTo>
                    <a:pt x="46" y="183"/>
                  </a:lnTo>
                  <a:lnTo>
                    <a:pt x="45" y="185"/>
                  </a:lnTo>
                  <a:lnTo>
                    <a:pt x="43" y="185"/>
                  </a:lnTo>
                  <a:lnTo>
                    <a:pt x="43" y="185"/>
                  </a:lnTo>
                  <a:lnTo>
                    <a:pt x="43" y="186"/>
                  </a:lnTo>
                  <a:lnTo>
                    <a:pt x="41" y="188"/>
                  </a:lnTo>
                  <a:lnTo>
                    <a:pt x="40" y="190"/>
                  </a:lnTo>
                  <a:lnTo>
                    <a:pt x="38" y="190"/>
                  </a:lnTo>
                  <a:lnTo>
                    <a:pt x="38" y="191"/>
                  </a:lnTo>
                  <a:lnTo>
                    <a:pt x="37" y="193"/>
                  </a:lnTo>
                  <a:lnTo>
                    <a:pt x="37" y="194"/>
                  </a:lnTo>
                  <a:lnTo>
                    <a:pt x="34" y="194"/>
                  </a:lnTo>
                  <a:lnTo>
                    <a:pt x="30" y="194"/>
                  </a:lnTo>
                  <a:lnTo>
                    <a:pt x="29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6" y="193"/>
                  </a:lnTo>
                  <a:lnTo>
                    <a:pt x="26" y="193"/>
                  </a:lnTo>
                  <a:lnTo>
                    <a:pt x="27" y="191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6" y="185"/>
                  </a:lnTo>
                  <a:lnTo>
                    <a:pt x="26" y="185"/>
                  </a:lnTo>
                  <a:lnTo>
                    <a:pt x="26" y="182"/>
                  </a:lnTo>
                  <a:lnTo>
                    <a:pt x="24" y="182"/>
                  </a:lnTo>
                  <a:lnTo>
                    <a:pt x="23" y="178"/>
                  </a:lnTo>
                  <a:lnTo>
                    <a:pt x="23" y="177"/>
                  </a:lnTo>
                  <a:lnTo>
                    <a:pt x="23" y="175"/>
                  </a:lnTo>
                  <a:lnTo>
                    <a:pt x="23" y="172"/>
                  </a:lnTo>
                  <a:lnTo>
                    <a:pt x="23" y="171"/>
                  </a:lnTo>
                  <a:lnTo>
                    <a:pt x="21" y="167"/>
                  </a:lnTo>
                  <a:lnTo>
                    <a:pt x="18" y="166"/>
                  </a:lnTo>
                  <a:lnTo>
                    <a:pt x="18" y="164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16" y="163"/>
                  </a:lnTo>
                  <a:lnTo>
                    <a:pt x="16" y="163"/>
                  </a:lnTo>
                  <a:lnTo>
                    <a:pt x="18" y="161"/>
                  </a:lnTo>
                  <a:lnTo>
                    <a:pt x="18" y="161"/>
                  </a:lnTo>
                  <a:lnTo>
                    <a:pt x="18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3" y="156"/>
                  </a:lnTo>
                  <a:lnTo>
                    <a:pt x="15" y="156"/>
                  </a:lnTo>
                  <a:lnTo>
                    <a:pt x="15" y="156"/>
                  </a:lnTo>
                  <a:lnTo>
                    <a:pt x="15" y="155"/>
                  </a:lnTo>
                  <a:lnTo>
                    <a:pt x="15" y="153"/>
                  </a:lnTo>
                  <a:lnTo>
                    <a:pt x="13" y="153"/>
                  </a:lnTo>
                  <a:lnTo>
                    <a:pt x="13" y="153"/>
                  </a:lnTo>
                  <a:lnTo>
                    <a:pt x="15" y="152"/>
                  </a:lnTo>
                  <a:lnTo>
                    <a:pt x="16" y="152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16" y="149"/>
                  </a:lnTo>
                  <a:lnTo>
                    <a:pt x="15" y="147"/>
                  </a:lnTo>
                  <a:lnTo>
                    <a:pt x="15" y="147"/>
                  </a:lnTo>
                  <a:lnTo>
                    <a:pt x="16" y="144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6" y="141"/>
                  </a:lnTo>
                  <a:lnTo>
                    <a:pt x="16" y="141"/>
                  </a:lnTo>
                  <a:lnTo>
                    <a:pt x="15" y="139"/>
                  </a:lnTo>
                  <a:lnTo>
                    <a:pt x="13" y="139"/>
                  </a:lnTo>
                  <a:lnTo>
                    <a:pt x="13" y="138"/>
                  </a:lnTo>
                  <a:lnTo>
                    <a:pt x="12" y="136"/>
                  </a:lnTo>
                  <a:lnTo>
                    <a:pt x="12" y="136"/>
                  </a:lnTo>
                  <a:lnTo>
                    <a:pt x="12" y="134"/>
                  </a:lnTo>
                  <a:lnTo>
                    <a:pt x="10" y="133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8" y="127"/>
                  </a:lnTo>
                  <a:lnTo>
                    <a:pt x="8" y="125"/>
                  </a:lnTo>
                  <a:lnTo>
                    <a:pt x="8" y="125"/>
                  </a:lnTo>
                  <a:lnTo>
                    <a:pt x="8" y="123"/>
                  </a:lnTo>
                  <a:lnTo>
                    <a:pt x="8" y="123"/>
                  </a:lnTo>
                  <a:lnTo>
                    <a:pt x="8" y="122"/>
                  </a:lnTo>
                  <a:lnTo>
                    <a:pt x="8" y="122"/>
                  </a:lnTo>
                  <a:lnTo>
                    <a:pt x="7" y="120"/>
                  </a:lnTo>
                  <a:lnTo>
                    <a:pt x="5" y="120"/>
                  </a:lnTo>
                  <a:lnTo>
                    <a:pt x="5" y="119"/>
                  </a:lnTo>
                  <a:lnTo>
                    <a:pt x="4" y="115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0" y="111"/>
                  </a:lnTo>
                  <a:lnTo>
                    <a:pt x="0" y="111"/>
                  </a:lnTo>
                  <a:lnTo>
                    <a:pt x="2" y="109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5" y="106"/>
                  </a:lnTo>
                  <a:lnTo>
                    <a:pt x="7" y="104"/>
                  </a:lnTo>
                  <a:lnTo>
                    <a:pt x="7" y="103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0" y="101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2" y="100"/>
                  </a:lnTo>
                  <a:lnTo>
                    <a:pt x="12" y="101"/>
                  </a:lnTo>
                  <a:lnTo>
                    <a:pt x="12" y="101"/>
                  </a:lnTo>
                  <a:lnTo>
                    <a:pt x="12" y="100"/>
                  </a:lnTo>
                  <a:lnTo>
                    <a:pt x="13" y="100"/>
                  </a:lnTo>
                  <a:lnTo>
                    <a:pt x="13" y="100"/>
                  </a:lnTo>
                  <a:lnTo>
                    <a:pt x="12" y="100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8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2" y="93"/>
                  </a:lnTo>
                  <a:lnTo>
                    <a:pt x="12" y="93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2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89"/>
                  </a:lnTo>
                  <a:lnTo>
                    <a:pt x="8" y="89"/>
                  </a:lnTo>
                  <a:lnTo>
                    <a:pt x="8" y="87"/>
                  </a:lnTo>
                  <a:lnTo>
                    <a:pt x="8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5" y="86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8" y="81"/>
                  </a:lnTo>
                  <a:lnTo>
                    <a:pt x="8" y="81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5" y="76"/>
                  </a:lnTo>
                  <a:lnTo>
                    <a:pt x="5" y="75"/>
                  </a:lnTo>
                  <a:lnTo>
                    <a:pt x="7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7" y="71"/>
                  </a:lnTo>
                  <a:lnTo>
                    <a:pt x="8" y="70"/>
                  </a:lnTo>
                  <a:lnTo>
                    <a:pt x="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0" y="67"/>
                  </a:lnTo>
                  <a:lnTo>
                    <a:pt x="10" y="67"/>
                  </a:lnTo>
                  <a:lnTo>
                    <a:pt x="12" y="65"/>
                  </a:lnTo>
                  <a:lnTo>
                    <a:pt x="12" y="65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0" y="62"/>
                  </a:lnTo>
                  <a:lnTo>
                    <a:pt x="10" y="59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6"/>
                  </a:lnTo>
                  <a:lnTo>
                    <a:pt x="10" y="54"/>
                  </a:lnTo>
                  <a:lnTo>
                    <a:pt x="10" y="48"/>
                  </a:lnTo>
                  <a:lnTo>
                    <a:pt x="10" y="46"/>
                  </a:lnTo>
                  <a:lnTo>
                    <a:pt x="12" y="45"/>
                  </a:lnTo>
                  <a:lnTo>
                    <a:pt x="12" y="45"/>
                  </a:lnTo>
                  <a:lnTo>
                    <a:pt x="13" y="45"/>
                  </a:lnTo>
                  <a:lnTo>
                    <a:pt x="13" y="43"/>
                  </a:lnTo>
                  <a:lnTo>
                    <a:pt x="13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7"/>
                  </a:lnTo>
                  <a:lnTo>
                    <a:pt x="12" y="34"/>
                  </a:lnTo>
                  <a:lnTo>
                    <a:pt x="10" y="32"/>
                  </a:lnTo>
                  <a:lnTo>
                    <a:pt x="8" y="29"/>
                  </a:lnTo>
                  <a:lnTo>
                    <a:pt x="7" y="26"/>
                  </a:lnTo>
                  <a:lnTo>
                    <a:pt x="5" y="24"/>
                  </a:lnTo>
                  <a:lnTo>
                    <a:pt x="4" y="21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8"/>
                  </a:lnTo>
                  <a:lnTo>
                    <a:pt x="21" y="18"/>
                  </a:lnTo>
                  <a:lnTo>
                    <a:pt x="23" y="16"/>
                  </a:lnTo>
                  <a:lnTo>
                    <a:pt x="24" y="15"/>
                  </a:lnTo>
                  <a:lnTo>
                    <a:pt x="24" y="15"/>
                  </a:lnTo>
                  <a:lnTo>
                    <a:pt x="27" y="15"/>
                  </a:lnTo>
                  <a:lnTo>
                    <a:pt x="27" y="15"/>
                  </a:lnTo>
                  <a:lnTo>
                    <a:pt x="29" y="15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4" y="10"/>
                  </a:lnTo>
                  <a:lnTo>
                    <a:pt x="35" y="10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43" y="4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54" y="0"/>
                  </a:lnTo>
                  <a:lnTo>
                    <a:pt x="57" y="0"/>
                  </a:lnTo>
                  <a:lnTo>
                    <a:pt x="59" y="2"/>
                  </a:lnTo>
                  <a:lnTo>
                    <a:pt x="60" y="2"/>
                  </a:lnTo>
                  <a:lnTo>
                    <a:pt x="60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7" name="Freeform 324">
              <a:extLst>
                <a:ext uri="{FF2B5EF4-FFF2-40B4-BE49-F238E27FC236}">
                  <a16:creationId xmlns:a16="http://schemas.microsoft.com/office/drawing/2014/main" id="{D8F44FEF-624A-4755-AC37-54E9876533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7311" y="4275579"/>
              <a:ext cx="37036" cy="27289"/>
            </a:xfrm>
            <a:custGeom>
              <a:avLst/>
              <a:gdLst>
                <a:gd name="T0" fmla="*/ 14 w 19"/>
                <a:gd name="T1" fmla="*/ 1 h 14"/>
                <a:gd name="T2" fmla="*/ 16 w 19"/>
                <a:gd name="T3" fmla="*/ 1 h 14"/>
                <a:gd name="T4" fmla="*/ 17 w 19"/>
                <a:gd name="T5" fmla="*/ 3 h 14"/>
                <a:gd name="T6" fmla="*/ 17 w 19"/>
                <a:gd name="T7" fmla="*/ 5 h 14"/>
                <a:gd name="T8" fmla="*/ 19 w 19"/>
                <a:gd name="T9" fmla="*/ 6 h 14"/>
                <a:gd name="T10" fmla="*/ 19 w 19"/>
                <a:gd name="T11" fmla="*/ 8 h 14"/>
                <a:gd name="T12" fmla="*/ 19 w 19"/>
                <a:gd name="T13" fmla="*/ 9 h 14"/>
                <a:gd name="T14" fmla="*/ 19 w 19"/>
                <a:gd name="T15" fmla="*/ 9 h 14"/>
                <a:gd name="T16" fmla="*/ 19 w 19"/>
                <a:gd name="T17" fmla="*/ 9 h 14"/>
                <a:gd name="T18" fmla="*/ 17 w 19"/>
                <a:gd name="T19" fmla="*/ 9 h 14"/>
                <a:gd name="T20" fmla="*/ 17 w 19"/>
                <a:gd name="T21" fmla="*/ 9 h 14"/>
                <a:gd name="T22" fmla="*/ 16 w 19"/>
                <a:gd name="T23" fmla="*/ 9 h 14"/>
                <a:gd name="T24" fmla="*/ 16 w 19"/>
                <a:gd name="T25" fmla="*/ 6 h 14"/>
                <a:gd name="T26" fmla="*/ 14 w 19"/>
                <a:gd name="T27" fmla="*/ 5 h 14"/>
                <a:gd name="T28" fmla="*/ 14 w 19"/>
                <a:gd name="T29" fmla="*/ 3 h 14"/>
                <a:gd name="T30" fmla="*/ 14 w 19"/>
                <a:gd name="T31" fmla="*/ 1 h 14"/>
                <a:gd name="T32" fmla="*/ 14 w 19"/>
                <a:gd name="T33" fmla="*/ 0 h 14"/>
                <a:gd name="T34" fmla="*/ 16 w 19"/>
                <a:gd name="T35" fmla="*/ 0 h 14"/>
                <a:gd name="T36" fmla="*/ 16 w 19"/>
                <a:gd name="T37" fmla="*/ 1 h 14"/>
                <a:gd name="T38" fmla="*/ 14 w 19"/>
                <a:gd name="T39" fmla="*/ 1 h 14"/>
                <a:gd name="T40" fmla="*/ 14 w 19"/>
                <a:gd name="T41" fmla="*/ 3 h 14"/>
                <a:gd name="T42" fmla="*/ 12 w 19"/>
                <a:gd name="T43" fmla="*/ 3 h 14"/>
                <a:gd name="T44" fmla="*/ 11 w 19"/>
                <a:gd name="T45" fmla="*/ 5 h 14"/>
                <a:gd name="T46" fmla="*/ 11 w 19"/>
                <a:gd name="T47" fmla="*/ 5 h 14"/>
                <a:gd name="T48" fmla="*/ 11 w 19"/>
                <a:gd name="T49" fmla="*/ 6 h 14"/>
                <a:gd name="T50" fmla="*/ 11 w 19"/>
                <a:gd name="T51" fmla="*/ 8 h 14"/>
                <a:gd name="T52" fmla="*/ 11 w 19"/>
                <a:gd name="T53" fmla="*/ 8 h 14"/>
                <a:gd name="T54" fmla="*/ 11 w 19"/>
                <a:gd name="T55" fmla="*/ 9 h 14"/>
                <a:gd name="T56" fmla="*/ 12 w 19"/>
                <a:gd name="T57" fmla="*/ 9 h 14"/>
                <a:gd name="T58" fmla="*/ 12 w 19"/>
                <a:gd name="T59" fmla="*/ 9 h 14"/>
                <a:gd name="T60" fmla="*/ 11 w 19"/>
                <a:gd name="T61" fmla="*/ 11 h 14"/>
                <a:gd name="T62" fmla="*/ 11 w 19"/>
                <a:gd name="T63" fmla="*/ 11 h 14"/>
                <a:gd name="T64" fmla="*/ 11 w 19"/>
                <a:gd name="T65" fmla="*/ 12 h 14"/>
                <a:gd name="T66" fmla="*/ 11 w 19"/>
                <a:gd name="T67" fmla="*/ 14 h 14"/>
                <a:gd name="T68" fmla="*/ 9 w 19"/>
                <a:gd name="T69" fmla="*/ 14 h 14"/>
                <a:gd name="T70" fmla="*/ 8 w 19"/>
                <a:gd name="T71" fmla="*/ 14 h 14"/>
                <a:gd name="T72" fmla="*/ 8 w 19"/>
                <a:gd name="T73" fmla="*/ 14 h 14"/>
                <a:gd name="T74" fmla="*/ 8 w 19"/>
                <a:gd name="T75" fmla="*/ 14 h 14"/>
                <a:gd name="T76" fmla="*/ 6 w 19"/>
                <a:gd name="T77" fmla="*/ 12 h 14"/>
                <a:gd name="T78" fmla="*/ 6 w 19"/>
                <a:gd name="T79" fmla="*/ 11 h 14"/>
                <a:gd name="T80" fmla="*/ 5 w 19"/>
                <a:gd name="T81" fmla="*/ 11 h 14"/>
                <a:gd name="T82" fmla="*/ 5 w 19"/>
                <a:gd name="T83" fmla="*/ 11 h 14"/>
                <a:gd name="T84" fmla="*/ 5 w 19"/>
                <a:gd name="T85" fmla="*/ 9 h 14"/>
                <a:gd name="T86" fmla="*/ 3 w 19"/>
                <a:gd name="T87" fmla="*/ 9 h 14"/>
                <a:gd name="T88" fmla="*/ 3 w 19"/>
                <a:gd name="T89" fmla="*/ 8 h 14"/>
                <a:gd name="T90" fmla="*/ 1 w 19"/>
                <a:gd name="T91" fmla="*/ 8 h 14"/>
                <a:gd name="T92" fmla="*/ 1 w 19"/>
                <a:gd name="T93" fmla="*/ 6 h 14"/>
                <a:gd name="T94" fmla="*/ 0 w 19"/>
                <a:gd name="T95" fmla="*/ 6 h 14"/>
                <a:gd name="T96" fmla="*/ 3 w 19"/>
                <a:gd name="T97" fmla="*/ 6 h 14"/>
                <a:gd name="T98" fmla="*/ 5 w 19"/>
                <a:gd name="T99" fmla="*/ 6 h 14"/>
                <a:gd name="T100" fmla="*/ 6 w 19"/>
                <a:gd name="T101" fmla="*/ 6 h 14"/>
                <a:gd name="T102" fmla="*/ 8 w 19"/>
                <a:gd name="T103" fmla="*/ 5 h 14"/>
                <a:gd name="T104" fmla="*/ 9 w 19"/>
                <a:gd name="T105" fmla="*/ 3 h 14"/>
                <a:gd name="T106" fmla="*/ 11 w 19"/>
                <a:gd name="T107" fmla="*/ 3 h 14"/>
                <a:gd name="T108" fmla="*/ 12 w 19"/>
                <a:gd name="T109" fmla="*/ 1 h 14"/>
                <a:gd name="T110" fmla="*/ 14 w 19"/>
                <a:gd name="T11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" h="14">
                  <a:moveTo>
                    <a:pt x="14" y="1"/>
                  </a:moveTo>
                  <a:lnTo>
                    <a:pt x="16" y="1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6" y="6"/>
                  </a:lnTo>
                  <a:lnTo>
                    <a:pt x="14" y="5"/>
                  </a:lnTo>
                  <a:lnTo>
                    <a:pt x="14" y="3"/>
                  </a:lnTo>
                  <a:lnTo>
                    <a:pt x="14" y="1"/>
                  </a:lnTo>
                  <a:close/>
                  <a:moveTo>
                    <a:pt x="14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5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3" y="6"/>
                  </a:lnTo>
                  <a:lnTo>
                    <a:pt x="5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8" name="Freeform 325">
              <a:extLst>
                <a:ext uri="{FF2B5EF4-FFF2-40B4-BE49-F238E27FC236}">
                  <a16:creationId xmlns:a16="http://schemas.microsoft.com/office/drawing/2014/main" id="{776931AD-A2DD-4CF7-B414-3D743618BE9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36625" y="3476398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1 w 3"/>
                <a:gd name="T5" fmla="*/ 2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2 h 3"/>
                <a:gd name="T12" fmla="*/ 1 w 3"/>
                <a:gd name="T13" fmla="*/ 2 h 3"/>
                <a:gd name="T14" fmla="*/ 3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9" name="Freeform 326">
              <a:extLst>
                <a:ext uri="{FF2B5EF4-FFF2-40B4-BE49-F238E27FC236}">
                  <a16:creationId xmlns:a16="http://schemas.microsoft.com/office/drawing/2014/main" id="{3F80FD6A-447E-4101-A3AD-7A6ECD10C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1203" y="3909125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0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0 h 2"/>
                <a:gd name="T10" fmla="*/ 2 w 2"/>
                <a:gd name="T11" fmla="*/ 2 h 2"/>
                <a:gd name="T12" fmla="*/ 2 w 2"/>
                <a:gd name="T13" fmla="*/ 2 h 2"/>
                <a:gd name="T14" fmla="*/ 2 w 2"/>
                <a:gd name="T15" fmla="*/ 0 h 2"/>
                <a:gd name="T16" fmla="*/ 0 w 2"/>
                <a:gd name="T17" fmla="*/ 0 h 2"/>
                <a:gd name="T18" fmla="*/ 0 w 2"/>
                <a:gd name="T19" fmla="*/ 0 h 2"/>
                <a:gd name="T20" fmla="*/ 0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0" name="Freeform 327">
              <a:extLst>
                <a:ext uri="{FF2B5EF4-FFF2-40B4-BE49-F238E27FC236}">
                  <a16:creationId xmlns:a16="http://schemas.microsoft.com/office/drawing/2014/main" id="{2E15CBBF-E2E8-4EC9-9C20-1ECC9A15D61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86435" y="4068962"/>
              <a:ext cx="85766" cy="171531"/>
            </a:xfrm>
            <a:custGeom>
              <a:avLst/>
              <a:gdLst>
                <a:gd name="T0" fmla="*/ 30 w 44"/>
                <a:gd name="T1" fmla="*/ 0 h 88"/>
                <a:gd name="T2" fmla="*/ 36 w 44"/>
                <a:gd name="T3" fmla="*/ 7 h 88"/>
                <a:gd name="T4" fmla="*/ 40 w 44"/>
                <a:gd name="T5" fmla="*/ 8 h 88"/>
                <a:gd name="T6" fmla="*/ 40 w 44"/>
                <a:gd name="T7" fmla="*/ 13 h 88"/>
                <a:gd name="T8" fmla="*/ 41 w 44"/>
                <a:gd name="T9" fmla="*/ 18 h 88"/>
                <a:gd name="T10" fmla="*/ 43 w 44"/>
                <a:gd name="T11" fmla="*/ 21 h 88"/>
                <a:gd name="T12" fmla="*/ 44 w 44"/>
                <a:gd name="T13" fmla="*/ 25 h 88"/>
                <a:gd name="T14" fmla="*/ 43 w 44"/>
                <a:gd name="T15" fmla="*/ 29 h 88"/>
                <a:gd name="T16" fmla="*/ 41 w 44"/>
                <a:gd name="T17" fmla="*/ 29 h 88"/>
                <a:gd name="T18" fmla="*/ 41 w 44"/>
                <a:gd name="T19" fmla="*/ 30 h 88"/>
                <a:gd name="T20" fmla="*/ 40 w 44"/>
                <a:gd name="T21" fmla="*/ 36 h 88"/>
                <a:gd name="T22" fmla="*/ 38 w 44"/>
                <a:gd name="T23" fmla="*/ 36 h 88"/>
                <a:gd name="T24" fmla="*/ 35 w 44"/>
                <a:gd name="T25" fmla="*/ 41 h 88"/>
                <a:gd name="T26" fmla="*/ 35 w 44"/>
                <a:gd name="T27" fmla="*/ 44 h 88"/>
                <a:gd name="T28" fmla="*/ 30 w 44"/>
                <a:gd name="T29" fmla="*/ 47 h 88"/>
                <a:gd name="T30" fmla="*/ 28 w 44"/>
                <a:gd name="T31" fmla="*/ 54 h 88"/>
                <a:gd name="T32" fmla="*/ 28 w 44"/>
                <a:gd name="T33" fmla="*/ 60 h 88"/>
                <a:gd name="T34" fmla="*/ 28 w 44"/>
                <a:gd name="T35" fmla="*/ 66 h 88"/>
                <a:gd name="T36" fmla="*/ 28 w 44"/>
                <a:gd name="T37" fmla="*/ 70 h 88"/>
                <a:gd name="T38" fmla="*/ 28 w 44"/>
                <a:gd name="T39" fmla="*/ 71 h 88"/>
                <a:gd name="T40" fmla="*/ 28 w 44"/>
                <a:gd name="T41" fmla="*/ 77 h 88"/>
                <a:gd name="T42" fmla="*/ 28 w 44"/>
                <a:gd name="T43" fmla="*/ 81 h 88"/>
                <a:gd name="T44" fmla="*/ 28 w 44"/>
                <a:gd name="T45" fmla="*/ 82 h 88"/>
                <a:gd name="T46" fmla="*/ 28 w 44"/>
                <a:gd name="T47" fmla="*/ 87 h 88"/>
                <a:gd name="T48" fmla="*/ 13 w 44"/>
                <a:gd name="T49" fmla="*/ 88 h 88"/>
                <a:gd name="T50" fmla="*/ 14 w 44"/>
                <a:gd name="T51" fmla="*/ 85 h 88"/>
                <a:gd name="T52" fmla="*/ 11 w 44"/>
                <a:gd name="T53" fmla="*/ 82 h 88"/>
                <a:gd name="T54" fmla="*/ 11 w 44"/>
                <a:gd name="T55" fmla="*/ 79 h 88"/>
                <a:gd name="T56" fmla="*/ 13 w 44"/>
                <a:gd name="T57" fmla="*/ 60 h 88"/>
                <a:gd name="T58" fmla="*/ 11 w 44"/>
                <a:gd name="T59" fmla="*/ 47 h 88"/>
                <a:gd name="T60" fmla="*/ 8 w 44"/>
                <a:gd name="T61" fmla="*/ 44 h 88"/>
                <a:gd name="T62" fmla="*/ 8 w 44"/>
                <a:gd name="T63" fmla="*/ 38 h 88"/>
                <a:gd name="T64" fmla="*/ 6 w 44"/>
                <a:gd name="T65" fmla="*/ 33 h 88"/>
                <a:gd name="T66" fmla="*/ 0 w 44"/>
                <a:gd name="T67" fmla="*/ 29 h 88"/>
                <a:gd name="T68" fmla="*/ 0 w 44"/>
                <a:gd name="T69" fmla="*/ 24 h 88"/>
                <a:gd name="T70" fmla="*/ 2 w 44"/>
                <a:gd name="T71" fmla="*/ 21 h 88"/>
                <a:gd name="T72" fmla="*/ 3 w 44"/>
                <a:gd name="T73" fmla="*/ 19 h 88"/>
                <a:gd name="T74" fmla="*/ 5 w 44"/>
                <a:gd name="T75" fmla="*/ 18 h 88"/>
                <a:gd name="T76" fmla="*/ 5 w 44"/>
                <a:gd name="T77" fmla="*/ 18 h 88"/>
                <a:gd name="T78" fmla="*/ 6 w 44"/>
                <a:gd name="T79" fmla="*/ 16 h 88"/>
                <a:gd name="T80" fmla="*/ 8 w 44"/>
                <a:gd name="T81" fmla="*/ 14 h 88"/>
                <a:gd name="T82" fmla="*/ 10 w 44"/>
                <a:gd name="T83" fmla="*/ 13 h 88"/>
                <a:gd name="T84" fmla="*/ 11 w 44"/>
                <a:gd name="T85" fmla="*/ 14 h 88"/>
                <a:gd name="T86" fmla="*/ 21 w 44"/>
                <a:gd name="T87" fmla="*/ 11 h 88"/>
                <a:gd name="T88" fmla="*/ 24 w 44"/>
                <a:gd name="T89" fmla="*/ 7 h 88"/>
                <a:gd name="T90" fmla="*/ 22 w 44"/>
                <a:gd name="T91" fmla="*/ 2 h 88"/>
                <a:gd name="T92" fmla="*/ 27 w 44"/>
                <a:gd name="T93" fmla="*/ 2 h 88"/>
                <a:gd name="T94" fmla="*/ 30 w 44"/>
                <a:gd name="T95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4" h="88"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5" y="3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1" y="10"/>
                  </a:lnTo>
                  <a:lnTo>
                    <a:pt x="40" y="11"/>
                  </a:lnTo>
                  <a:lnTo>
                    <a:pt x="40" y="13"/>
                  </a:lnTo>
                  <a:lnTo>
                    <a:pt x="40" y="14"/>
                  </a:lnTo>
                  <a:lnTo>
                    <a:pt x="41" y="18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19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4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1" y="29"/>
                  </a:lnTo>
                  <a:lnTo>
                    <a:pt x="41" y="29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41" y="32"/>
                  </a:lnTo>
                  <a:lnTo>
                    <a:pt x="41" y="35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6" y="38"/>
                  </a:lnTo>
                  <a:lnTo>
                    <a:pt x="36" y="40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4"/>
                  </a:lnTo>
                  <a:lnTo>
                    <a:pt x="33" y="46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8" y="47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8" y="57"/>
                  </a:lnTo>
                  <a:lnTo>
                    <a:pt x="28" y="59"/>
                  </a:lnTo>
                  <a:lnTo>
                    <a:pt x="28" y="60"/>
                  </a:lnTo>
                  <a:lnTo>
                    <a:pt x="28" y="63"/>
                  </a:lnTo>
                  <a:lnTo>
                    <a:pt x="27" y="65"/>
                  </a:lnTo>
                  <a:lnTo>
                    <a:pt x="28" y="66"/>
                  </a:lnTo>
                  <a:lnTo>
                    <a:pt x="28" y="68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6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8" y="82"/>
                  </a:lnTo>
                  <a:lnTo>
                    <a:pt x="28" y="84"/>
                  </a:lnTo>
                  <a:lnTo>
                    <a:pt x="28" y="85"/>
                  </a:lnTo>
                  <a:lnTo>
                    <a:pt x="28" y="87"/>
                  </a:lnTo>
                  <a:lnTo>
                    <a:pt x="22" y="87"/>
                  </a:lnTo>
                  <a:lnTo>
                    <a:pt x="14" y="88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4" y="88"/>
                  </a:lnTo>
                  <a:lnTo>
                    <a:pt x="14" y="85"/>
                  </a:lnTo>
                  <a:lnTo>
                    <a:pt x="13" y="84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3" y="77"/>
                  </a:lnTo>
                  <a:lnTo>
                    <a:pt x="13" y="60"/>
                  </a:lnTo>
                  <a:lnTo>
                    <a:pt x="13" y="55"/>
                  </a:lnTo>
                  <a:lnTo>
                    <a:pt x="11" y="52"/>
                  </a:lnTo>
                  <a:lnTo>
                    <a:pt x="11" y="47"/>
                  </a:lnTo>
                  <a:lnTo>
                    <a:pt x="11" y="47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6" y="33"/>
                  </a:lnTo>
                  <a:lnTo>
                    <a:pt x="3" y="3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2" y="22"/>
                  </a:lnTo>
                  <a:lnTo>
                    <a:pt x="2" y="21"/>
                  </a:lnTo>
                  <a:lnTo>
                    <a:pt x="2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4"/>
                  </a:lnTo>
                  <a:lnTo>
                    <a:pt x="16" y="13"/>
                  </a:lnTo>
                  <a:lnTo>
                    <a:pt x="17" y="14"/>
                  </a:lnTo>
                  <a:lnTo>
                    <a:pt x="21" y="11"/>
                  </a:lnTo>
                  <a:lnTo>
                    <a:pt x="22" y="10"/>
                  </a:lnTo>
                  <a:lnTo>
                    <a:pt x="22" y="8"/>
                  </a:lnTo>
                  <a:lnTo>
                    <a:pt x="24" y="7"/>
                  </a:lnTo>
                  <a:lnTo>
                    <a:pt x="24" y="5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1" name="Freeform 328">
              <a:extLst>
                <a:ext uri="{FF2B5EF4-FFF2-40B4-BE49-F238E27FC236}">
                  <a16:creationId xmlns:a16="http://schemas.microsoft.com/office/drawing/2014/main" id="{9363B4B6-8DF8-436D-81F4-4BA781660564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3667" y="4480247"/>
              <a:ext cx="48731" cy="62375"/>
            </a:xfrm>
            <a:custGeom>
              <a:avLst/>
              <a:gdLst>
                <a:gd name="T0" fmla="*/ 20 w 25"/>
                <a:gd name="T1" fmla="*/ 2 h 32"/>
                <a:gd name="T2" fmla="*/ 22 w 25"/>
                <a:gd name="T3" fmla="*/ 2 h 32"/>
                <a:gd name="T4" fmla="*/ 20 w 25"/>
                <a:gd name="T5" fmla="*/ 5 h 32"/>
                <a:gd name="T6" fmla="*/ 20 w 25"/>
                <a:gd name="T7" fmla="*/ 5 h 32"/>
                <a:gd name="T8" fmla="*/ 20 w 25"/>
                <a:gd name="T9" fmla="*/ 7 h 32"/>
                <a:gd name="T10" fmla="*/ 20 w 25"/>
                <a:gd name="T11" fmla="*/ 8 h 32"/>
                <a:gd name="T12" fmla="*/ 20 w 25"/>
                <a:gd name="T13" fmla="*/ 8 h 32"/>
                <a:gd name="T14" fmla="*/ 22 w 25"/>
                <a:gd name="T15" fmla="*/ 10 h 32"/>
                <a:gd name="T16" fmla="*/ 25 w 25"/>
                <a:gd name="T17" fmla="*/ 10 h 32"/>
                <a:gd name="T18" fmla="*/ 25 w 25"/>
                <a:gd name="T19" fmla="*/ 11 h 32"/>
                <a:gd name="T20" fmla="*/ 25 w 25"/>
                <a:gd name="T21" fmla="*/ 13 h 32"/>
                <a:gd name="T22" fmla="*/ 23 w 25"/>
                <a:gd name="T23" fmla="*/ 15 h 32"/>
                <a:gd name="T24" fmla="*/ 22 w 25"/>
                <a:gd name="T25" fmla="*/ 16 h 32"/>
                <a:gd name="T26" fmla="*/ 23 w 25"/>
                <a:gd name="T27" fmla="*/ 16 h 32"/>
                <a:gd name="T28" fmla="*/ 20 w 25"/>
                <a:gd name="T29" fmla="*/ 19 h 32"/>
                <a:gd name="T30" fmla="*/ 18 w 25"/>
                <a:gd name="T31" fmla="*/ 21 h 32"/>
                <a:gd name="T32" fmla="*/ 17 w 25"/>
                <a:gd name="T33" fmla="*/ 22 h 32"/>
                <a:gd name="T34" fmla="*/ 15 w 25"/>
                <a:gd name="T35" fmla="*/ 26 h 32"/>
                <a:gd name="T36" fmla="*/ 11 w 25"/>
                <a:gd name="T37" fmla="*/ 30 h 32"/>
                <a:gd name="T38" fmla="*/ 9 w 25"/>
                <a:gd name="T39" fmla="*/ 32 h 32"/>
                <a:gd name="T40" fmla="*/ 7 w 25"/>
                <a:gd name="T41" fmla="*/ 30 h 32"/>
                <a:gd name="T42" fmla="*/ 6 w 25"/>
                <a:gd name="T43" fmla="*/ 27 h 32"/>
                <a:gd name="T44" fmla="*/ 6 w 25"/>
                <a:gd name="T45" fmla="*/ 24 h 32"/>
                <a:gd name="T46" fmla="*/ 4 w 25"/>
                <a:gd name="T47" fmla="*/ 22 h 32"/>
                <a:gd name="T48" fmla="*/ 4 w 25"/>
                <a:gd name="T49" fmla="*/ 18 h 32"/>
                <a:gd name="T50" fmla="*/ 3 w 25"/>
                <a:gd name="T51" fmla="*/ 16 h 32"/>
                <a:gd name="T52" fmla="*/ 3 w 25"/>
                <a:gd name="T53" fmla="*/ 15 h 32"/>
                <a:gd name="T54" fmla="*/ 3 w 25"/>
                <a:gd name="T55" fmla="*/ 11 h 32"/>
                <a:gd name="T56" fmla="*/ 0 w 25"/>
                <a:gd name="T57" fmla="*/ 8 h 32"/>
                <a:gd name="T58" fmla="*/ 0 w 25"/>
                <a:gd name="T59" fmla="*/ 7 h 32"/>
                <a:gd name="T60" fmla="*/ 0 w 25"/>
                <a:gd name="T61" fmla="*/ 5 h 32"/>
                <a:gd name="T62" fmla="*/ 1 w 25"/>
                <a:gd name="T63" fmla="*/ 5 h 32"/>
                <a:gd name="T64" fmla="*/ 3 w 25"/>
                <a:gd name="T65" fmla="*/ 5 h 32"/>
                <a:gd name="T66" fmla="*/ 4 w 25"/>
                <a:gd name="T67" fmla="*/ 8 h 32"/>
                <a:gd name="T68" fmla="*/ 9 w 25"/>
                <a:gd name="T69" fmla="*/ 7 h 32"/>
                <a:gd name="T70" fmla="*/ 11 w 25"/>
                <a:gd name="T71" fmla="*/ 7 h 32"/>
                <a:gd name="T72" fmla="*/ 12 w 25"/>
                <a:gd name="T73" fmla="*/ 5 h 32"/>
                <a:gd name="T74" fmla="*/ 12 w 25"/>
                <a:gd name="T75" fmla="*/ 0 h 32"/>
                <a:gd name="T76" fmla="*/ 15 w 25"/>
                <a:gd name="T77" fmla="*/ 2 h 32"/>
                <a:gd name="T78" fmla="*/ 15 w 25"/>
                <a:gd name="T79" fmla="*/ 2 h 32"/>
                <a:gd name="T80" fmla="*/ 17 w 25"/>
                <a:gd name="T81" fmla="*/ 0 h 32"/>
                <a:gd name="T82" fmla="*/ 20 w 25"/>
                <a:gd name="T83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" h="32">
                  <a:moveTo>
                    <a:pt x="20" y="0"/>
                  </a:moveTo>
                  <a:lnTo>
                    <a:pt x="20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3" y="15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3" y="16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5" y="26"/>
                  </a:lnTo>
                  <a:lnTo>
                    <a:pt x="12" y="29"/>
                  </a:lnTo>
                  <a:lnTo>
                    <a:pt x="11" y="30"/>
                  </a:lnTo>
                  <a:lnTo>
                    <a:pt x="9" y="32"/>
                  </a:lnTo>
                  <a:lnTo>
                    <a:pt x="9" y="32"/>
                  </a:lnTo>
                  <a:lnTo>
                    <a:pt x="9" y="30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1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7"/>
                  </a:lnTo>
                  <a:lnTo>
                    <a:pt x="4" y="8"/>
                  </a:lnTo>
                  <a:lnTo>
                    <a:pt x="6" y="8"/>
                  </a:lnTo>
                  <a:lnTo>
                    <a:pt x="9" y="7"/>
                  </a:lnTo>
                  <a:lnTo>
                    <a:pt x="9" y="8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2" y="3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2" name="Freeform 329">
              <a:extLst>
                <a:ext uri="{FF2B5EF4-FFF2-40B4-BE49-F238E27FC236}">
                  <a16:creationId xmlns:a16="http://schemas.microsoft.com/office/drawing/2014/main" id="{4F333CD1-E447-4CF8-AF4A-D0D9F558972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3663524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3 w 3"/>
                <a:gd name="T3" fmla="*/ 0 h 8"/>
                <a:gd name="T4" fmla="*/ 1 w 3"/>
                <a:gd name="T5" fmla="*/ 2 h 8"/>
                <a:gd name="T6" fmla="*/ 3 w 3"/>
                <a:gd name="T7" fmla="*/ 3 h 8"/>
                <a:gd name="T8" fmla="*/ 3 w 3"/>
                <a:gd name="T9" fmla="*/ 5 h 8"/>
                <a:gd name="T10" fmla="*/ 3 w 3"/>
                <a:gd name="T11" fmla="*/ 7 h 8"/>
                <a:gd name="T12" fmla="*/ 1 w 3"/>
                <a:gd name="T13" fmla="*/ 8 h 8"/>
                <a:gd name="T14" fmla="*/ 1 w 3"/>
                <a:gd name="T15" fmla="*/ 7 h 8"/>
                <a:gd name="T16" fmla="*/ 0 w 3"/>
                <a:gd name="T17" fmla="*/ 5 h 8"/>
                <a:gd name="T18" fmla="*/ 1 w 3"/>
                <a:gd name="T19" fmla="*/ 3 h 8"/>
                <a:gd name="T20" fmla="*/ 0 w 3"/>
                <a:gd name="T21" fmla="*/ 2 h 8"/>
                <a:gd name="T22" fmla="*/ 0 w 3"/>
                <a:gd name="T23" fmla="*/ 2 h 8"/>
                <a:gd name="T24" fmla="*/ 1 w 3"/>
                <a:gd name="T25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8"/>
                  </a:lnTo>
                  <a:lnTo>
                    <a:pt x="1" y="7"/>
                  </a:lnTo>
                  <a:lnTo>
                    <a:pt x="0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3" name="Freeform 330">
              <a:extLst>
                <a:ext uri="{FF2B5EF4-FFF2-40B4-BE49-F238E27FC236}">
                  <a16:creationId xmlns:a16="http://schemas.microsoft.com/office/drawing/2014/main" id="{410CD6D6-BBE9-4025-8ECD-BC0949F85D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94592" y="3090452"/>
              <a:ext cx="175430" cy="101360"/>
            </a:xfrm>
            <a:custGeom>
              <a:avLst/>
              <a:gdLst>
                <a:gd name="T0" fmla="*/ 8 w 90"/>
                <a:gd name="T1" fmla="*/ 1 h 52"/>
                <a:gd name="T2" fmla="*/ 10 w 90"/>
                <a:gd name="T3" fmla="*/ 4 h 52"/>
                <a:gd name="T4" fmla="*/ 7 w 90"/>
                <a:gd name="T5" fmla="*/ 6 h 52"/>
                <a:gd name="T6" fmla="*/ 13 w 90"/>
                <a:gd name="T7" fmla="*/ 6 h 52"/>
                <a:gd name="T8" fmla="*/ 27 w 90"/>
                <a:gd name="T9" fmla="*/ 8 h 52"/>
                <a:gd name="T10" fmla="*/ 40 w 90"/>
                <a:gd name="T11" fmla="*/ 9 h 52"/>
                <a:gd name="T12" fmla="*/ 49 w 90"/>
                <a:gd name="T13" fmla="*/ 8 h 52"/>
                <a:gd name="T14" fmla="*/ 60 w 90"/>
                <a:gd name="T15" fmla="*/ 3 h 52"/>
                <a:gd name="T16" fmla="*/ 68 w 90"/>
                <a:gd name="T17" fmla="*/ 1 h 52"/>
                <a:gd name="T18" fmla="*/ 76 w 90"/>
                <a:gd name="T19" fmla="*/ 4 h 52"/>
                <a:gd name="T20" fmla="*/ 79 w 90"/>
                <a:gd name="T21" fmla="*/ 4 h 52"/>
                <a:gd name="T22" fmla="*/ 85 w 90"/>
                <a:gd name="T23" fmla="*/ 8 h 52"/>
                <a:gd name="T24" fmla="*/ 90 w 90"/>
                <a:gd name="T25" fmla="*/ 9 h 52"/>
                <a:gd name="T26" fmla="*/ 85 w 90"/>
                <a:gd name="T27" fmla="*/ 14 h 52"/>
                <a:gd name="T28" fmla="*/ 81 w 90"/>
                <a:gd name="T29" fmla="*/ 17 h 52"/>
                <a:gd name="T30" fmla="*/ 79 w 90"/>
                <a:gd name="T31" fmla="*/ 26 h 52"/>
                <a:gd name="T32" fmla="*/ 74 w 90"/>
                <a:gd name="T33" fmla="*/ 31 h 52"/>
                <a:gd name="T34" fmla="*/ 79 w 90"/>
                <a:gd name="T35" fmla="*/ 36 h 52"/>
                <a:gd name="T36" fmla="*/ 79 w 90"/>
                <a:gd name="T37" fmla="*/ 39 h 52"/>
                <a:gd name="T38" fmla="*/ 78 w 90"/>
                <a:gd name="T39" fmla="*/ 39 h 52"/>
                <a:gd name="T40" fmla="*/ 74 w 90"/>
                <a:gd name="T41" fmla="*/ 41 h 52"/>
                <a:gd name="T42" fmla="*/ 71 w 90"/>
                <a:gd name="T43" fmla="*/ 37 h 52"/>
                <a:gd name="T44" fmla="*/ 67 w 90"/>
                <a:gd name="T45" fmla="*/ 37 h 52"/>
                <a:gd name="T46" fmla="*/ 63 w 90"/>
                <a:gd name="T47" fmla="*/ 39 h 52"/>
                <a:gd name="T48" fmla="*/ 60 w 90"/>
                <a:gd name="T49" fmla="*/ 41 h 52"/>
                <a:gd name="T50" fmla="*/ 60 w 90"/>
                <a:gd name="T51" fmla="*/ 42 h 52"/>
                <a:gd name="T52" fmla="*/ 57 w 90"/>
                <a:gd name="T53" fmla="*/ 44 h 52"/>
                <a:gd name="T54" fmla="*/ 54 w 90"/>
                <a:gd name="T55" fmla="*/ 44 h 52"/>
                <a:gd name="T56" fmla="*/ 54 w 90"/>
                <a:gd name="T57" fmla="*/ 45 h 52"/>
                <a:gd name="T58" fmla="*/ 56 w 90"/>
                <a:gd name="T59" fmla="*/ 48 h 52"/>
                <a:gd name="T60" fmla="*/ 51 w 90"/>
                <a:gd name="T61" fmla="*/ 50 h 52"/>
                <a:gd name="T62" fmla="*/ 48 w 90"/>
                <a:gd name="T63" fmla="*/ 50 h 52"/>
                <a:gd name="T64" fmla="*/ 41 w 90"/>
                <a:gd name="T65" fmla="*/ 52 h 52"/>
                <a:gd name="T66" fmla="*/ 37 w 90"/>
                <a:gd name="T67" fmla="*/ 50 h 52"/>
                <a:gd name="T68" fmla="*/ 33 w 90"/>
                <a:gd name="T69" fmla="*/ 48 h 52"/>
                <a:gd name="T70" fmla="*/ 32 w 90"/>
                <a:gd name="T71" fmla="*/ 47 h 52"/>
                <a:gd name="T72" fmla="*/ 27 w 90"/>
                <a:gd name="T73" fmla="*/ 47 h 52"/>
                <a:gd name="T74" fmla="*/ 24 w 90"/>
                <a:gd name="T75" fmla="*/ 48 h 52"/>
                <a:gd name="T76" fmla="*/ 22 w 90"/>
                <a:gd name="T77" fmla="*/ 48 h 52"/>
                <a:gd name="T78" fmla="*/ 18 w 90"/>
                <a:gd name="T79" fmla="*/ 50 h 52"/>
                <a:gd name="T80" fmla="*/ 13 w 90"/>
                <a:gd name="T81" fmla="*/ 50 h 52"/>
                <a:gd name="T82" fmla="*/ 8 w 90"/>
                <a:gd name="T83" fmla="*/ 50 h 52"/>
                <a:gd name="T84" fmla="*/ 10 w 90"/>
                <a:gd name="T85" fmla="*/ 44 h 52"/>
                <a:gd name="T86" fmla="*/ 8 w 90"/>
                <a:gd name="T87" fmla="*/ 42 h 52"/>
                <a:gd name="T88" fmla="*/ 7 w 90"/>
                <a:gd name="T89" fmla="*/ 39 h 52"/>
                <a:gd name="T90" fmla="*/ 2 w 90"/>
                <a:gd name="T91" fmla="*/ 36 h 52"/>
                <a:gd name="T92" fmla="*/ 2 w 90"/>
                <a:gd name="T93" fmla="*/ 33 h 52"/>
                <a:gd name="T94" fmla="*/ 2 w 90"/>
                <a:gd name="T95" fmla="*/ 30 h 52"/>
                <a:gd name="T96" fmla="*/ 2 w 90"/>
                <a:gd name="T97" fmla="*/ 26 h 52"/>
                <a:gd name="T98" fmla="*/ 2 w 90"/>
                <a:gd name="T99" fmla="*/ 25 h 52"/>
                <a:gd name="T100" fmla="*/ 5 w 90"/>
                <a:gd name="T101" fmla="*/ 23 h 52"/>
                <a:gd name="T102" fmla="*/ 8 w 90"/>
                <a:gd name="T103" fmla="*/ 20 h 52"/>
                <a:gd name="T104" fmla="*/ 8 w 90"/>
                <a:gd name="T105" fmla="*/ 19 h 52"/>
                <a:gd name="T106" fmla="*/ 7 w 90"/>
                <a:gd name="T107" fmla="*/ 15 h 52"/>
                <a:gd name="T108" fmla="*/ 2 w 90"/>
                <a:gd name="T109" fmla="*/ 12 h 52"/>
                <a:gd name="T110" fmla="*/ 0 w 90"/>
                <a:gd name="T111" fmla="*/ 9 h 52"/>
                <a:gd name="T112" fmla="*/ 0 w 90"/>
                <a:gd name="T113" fmla="*/ 6 h 52"/>
                <a:gd name="T114" fmla="*/ 2 w 90"/>
                <a:gd name="T115" fmla="*/ 4 h 52"/>
                <a:gd name="T116" fmla="*/ 3 w 90"/>
                <a:gd name="T117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0" h="52">
                  <a:moveTo>
                    <a:pt x="5" y="0"/>
                  </a:moveTo>
                  <a:lnTo>
                    <a:pt x="7" y="1"/>
                  </a:lnTo>
                  <a:lnTo>
                    <a:pt x="8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8" y="4"/>
                  </a:lnTo>
                  <a:lnTo>
                    <a:pt x="7" y="4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8"/>
                  </a:lnTo>
                  <a:lnTo>
                    <a:pt x="13" y="6"/>
                  </a:lnTo>
                  <a:lnTo>
                    <a:pt x="18" y="6"/>
                  </a:lnTo>
                  <a:lnTo>
                    <a:pt x="22" y="8"/>
                  </a:lnTo>
                  <a:lnTo>
                    <a:pt x="27" y="8"/>
                  </a:lnTo>
                  <a:lnTo>
                    <a:pt x="30" y="8"/>
                  </a:lnTo>
                  <a:lnTo>
                    <a:pt x="35" y="9"/>
                  </a:lnTo>
                  <a:lnTo>
                    <a:pt x="40" y="9"/>
                  </a:lnTo>
                  <a:lnTo>
                    <a:pt x="46" y="9"/>
                  </a:lnTo>
                  <a:lnTo>
                    <a:pt x="48" y="9"/>
                  </a:lnTo>
                  <a:lnTo>
                    <a:pt x="49" y="8"/>
                  </a:lnTo>
                  <a:lnTo>
                    <a:pt x="52" y="6"/>
                  </a:lnTo>
                  <a:lnTo>
                    <a:pt x="56" y="4"/>
                  </a:lnTo>
                  <a:lnTo>
                    <a:pt x="60" y="3"/>
                  </a:lnTo>
                  <a:lnTo>
                    <a:pt x="65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73" y="4"/>
                  </a:lnTo>
                  <a:lnTo>
                    <a:pt x="74" y="4"/>
                  </a:lnTo>
                  <a:lnTo>
                    <a:pt x="76" y="4"/>
                  </a:lnTo>
                  <a:lnTo>
                    <a:pt x="78" y="4"/>
                  </a:lnTo>
                  <a:lnTo>
                    <a:pt x="78" y="4"/>
                  </a:lnTo>
                  <a:lnTo>
                    <a:pt x="79" y="4"/>
                  </a:lnTo>
                  <a:lnTo>
                    <a:pt x="81" y="6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9"/>
                  </a:lnTo>
                  <a:lnTo>
                    <a:pt x="87" y="9"/>
                  </a:lnTo>
                  <a:lnTo>
                    <a:pt x="90" y="9"/>
                  </a:lnTo>
                  <a:lnTo>
                    <a:pt x="90" y="12"/>
                  </a:lnTo>
                  <a:lnTo>
                    <a:pt x="89" y="15"/>
                  </a:lnTo>
                  <a:lnTo>
                    <a:pt x="85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1" y="22"/>
                  </a:lnTo>
                  <a:lnTo>
                    <a:pt x="79" y="26"/>
                  </a:lnTo>
                  <a:lnTo>
                    <a:pt x="79" y="26"/>
                  </a:lnTo>
                  <a:lnTo>
                    <a:pt x="78" y="26"/>
                  </a:lnTo>
                  <a:lnTo>
                    <a:pt x="74" y="31"/>
                  </a:lnTo>
                  <a:lnTo>
                    <a:pt x="76" y="33"/>
                  </a:lnTo>
                  <a:lnTo>
                    <a:pt x="78" y="33"/>
                  </a:lnTo>
                  <a:lnTo>
                    <a:pt x="79" y="36"/>
                  </a:lnTo>
                  <a:lnTo>
                    <a:pt x="81" y="37"/>
                  </a:lnTo>
                  <a:lnTo>
                    <a:pt x="82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8" y="39"/>
                  </a:lnTo>
                  <a:lnTo>
                    <a:pt x="76" y="39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1"/>
                  </a:lnTo>
                  <a:lnTo>
                    <a:pt x="73" y="39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0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39"/>
                  </a:lnTo>
                  <a:lnTo>
                    <a:pt x="62" y="39"/>
                  </a:lnTo>
                  <a:lnTo>
                    <a:pt x="60" y="41"/>
                  </a:lnTo>
                  <a:lnTo>
                    <a:pt x="60" y="41"/>
                  </a:lnTo>
                  <a:lnTo>
                    <a:pt x="60" y="42"/>
                  </a:lnTo>
                  <a:lnTo>
                    <a:pt x="60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6" y="44"/>
                  </a:lnTo>
                  <a:lnTo>
                    <a:pt x="54" y="44"/>
                  </a:lnTo>
                  <a:lnTo>
                    <a:pt x="54" y="44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7"/>
                  </a:lnTo>
                  <a:lnTo>
                    <a:pt x="56" y="48"/>
                  </a:lnTo>
                  <a:lnTo>
                    <a:pt x="54" y="50"/>
                  </a:lnTo>
                  <a:lnTo>
                    <a:pt x="54" y="50"/>
                  </a:lnTo>
                  <a:lnTo>
                    <a:pt x="51" y="50"/>
                  </a:lnTo>
                  <a:lnTo>
                    <a:pt x="49" y="50"/>
                  </a:lnTo>
                  <a:lnTo>
                    <a:pt x="49" y="50"/>
                  </a:lnTo>
                  <a:lnTo>
                    <a:pt x="48" y="50"/>
                  </a:lnTo>
                  <a:lnTo>
                    <a:pt x="46" y="52"/>
                  </a:lnTo>
                  <a:lnTo>
                    <a:pt x="43" y="52"/>
                  </a:lnTo>
                  <a:lnTo>
                    <a:pt x="41" y="52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3" y="48"/>
                  </a:lnTo>
                  <a:lnTo>
                    <a:pt x="32" y="48"/>
                  </a:lnTo>
                  <a:lnTo>
                    <a:pt x="32" y="48"/>
                  </a:lnTo>
                  <a:lnTo>
                    <a:pt x="32" y="47"/>
                  </a:lnTo>
                  <a:lnTo>
                    <a:pt x="30" y="47"/>
                  </a:lnTo>
                  <a:lnTo>
                    <a:pt x="29" y="47"/>
                  </a:lnTo>
                  <a:lnTo>
                    <a:pt x="27" y="47"/>
                  </a:lnTo>
                  <a:lnTo>
                    <a:pt x="27" y="47"/>
                  </a:lnTo>
                  <a:lnTo>
                    <a:pt x="24" y="47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1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50"/>
                  </a:lnTo>
                  <a:lnTo>
                    <a:pt x="15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3" y="37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4" name="Freeform 331">
              <a:extLst>
                <a:ext uri="{FF2B5EF4-FFF2-40B4-BE49-F238E27FC236}">
                  <a16:creationId xmlns:a16="http://schemas.microsoft.com/office/drawing/2014/main" id="{BB1377A9-8DBB-4E01-8D73-DDD0C72C156A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9056" y="3992941"/>
              <a:ext cx="224161" cy="159836"/>
            </a:xfrm>
            <a:custGeom>
              <a:avLst/>
              <a:gdLst>
                <a:gd name="T0" fmla="*/ 74 w 115"/>
                <a:gd name="T1" fmla="*/ 0 h 82"/>
                <a:gd name="T2" fmla="*/ 83 w 115"/>
                <a:gd name="T3" fmla="*/ 3 h 82"/>
                <a:gd name="T4" fmla="*/ 83 w 115"/>
                <a:gd name="T5" fmla="*/ 9 h 82"/>
                <a:gd name="T6" fmla="*/ 85 w 115"/>
                <a:gd name="T7" fmla="*/ 14 h 82"/>
                <a:gd name="T8" fmla="*/ 90 w 115"/>
                <a:gd name="T9" fmla="*/ 20 h 82"/>
                <a:gd name="T10" fmla="*/ 93 w 115"/>
                <a:gd name="T11" fmla="*/ 20 h 82"/>
                <a:gd name="T12" fmla="*/ 96 w 115"/>
                <a:gd name="T13" fmla="*/ 23 h 82"/>
                <a:gd name="T14" fmla="*/ 94 w 115"/>
                <a:gd name="T15" fmla="*/ 25 h 82"/>
                <a:gd name="T16" fmla="*/ 94 w 115"/>
                <a:gd name="T17" fmla="*/ 30 h 82"/>
                <a:gd name="T18" fmla="*/ 102 w 115"/>
                <a:gd name="T19" fmla="*/ 34 h 82"/>
                <a:gd name="T20" fmla="*/ 108 w 115"/>
                <a:gd name="T21" fmla="*/ 34 h 82"/>
                <a:gd name="T22" fmla="*/ 112 w 115"/>
                <a:gd name="T23" fmla="*/ 34 h 82"/>
                <a:gd name="T24" fmla="*/ 112 w 115"/>
                <a:gd name="T25" fmla="*/ 38 h 82"/>
                <a:gd name="T26" fmla="*/ 110 w 115"/>
                <a:gd name="T27" fmla="*/ 39 h 82"/>
                <a:gd name="T28" fmla="*/ 115 w 115"/>
                <a:gd name="T29" fmla="*/ 46 h 82"/>
                <a:gd name="T30" fmla="*/ 108 w 115"/>
                <a:gd name="T31" fmla="*/ 53 h 82"/>
                <a:gd name="T32" fmla="*/ 102 w 115"/>
                <a:gd name="T33" fmla="*/ 52 h 82"/>
                <a:gd name="T34" fmla="*/ 99 w 115"/>
                <a:gd name="T35" fmla="*/ 53 h 82"/>
                <a:gd name="T36" fmla="*/ 97 w 115"/>
                <a:gd name="T37" fmla="*/ 55 h 82"/>
                <a:gd name="T38" fmla="*/ 96 w 115"/>
                <a:gd name="T39" fmla="*/ 57 h 82"/>
                <a:gd name="T40" fmla="*/ 94 w 115"/>
                <a:gd name="T41" fmla="*/ 58 h 82"/>
                <a:gd name="T42" fmla="*/ 93 w 115"/>
                <a:gd name="T43" fmla="*/ 60 h 82"/>
                <a:gd name="T44" fmla="*/ 86 w 115"/>
                <a:gd name="T45" fmla="*/ 60 h 82"/>
                <a:gd name="T46" fmla="*/ 75 w 115"/>
                <a:gd name="T47" fmla="*/ 57 h 82"/>
                <a:gd name="T48" fmla="*/ 74 w 115"/>
                <a:gd name="T49" fmla="*/ 58 h 82"/>
                <a:gd name="T50" fmla="*/ 71 w 115"/>
                <a:gd name="T51" fmla="*/ 60 h 82"/>
                <a:gd name="T52" fmla="*/ 69 w 115"/>
                <a:gd name="T53" fmla="*/ 60 h 82"/>
                <a:gd name="T54" fmla="*/ 61 w 115"/>
                <a:gd name="T55" fmla="*/ 60 h 82"/>
                <a:gd name="T56" fmla="*/ 52 w 115"/>
                <a:gd name="T57" fmla="*/ 60 h 82"/>
                <a:gd name="T58" fmla="*/ 41 w 115"/>
                <a:gd name="T59" fmla="*/ 60 h 82"/>
                <a:gd name="T60" fmla="*/ 37 w 115"/>
                <a:gd name="T61" fmla="*/ 64 h 82"/>
                <a:gd name="T62" fmla="*/ 39 w 115"/>
                <a:gd name="T63" fmla="*/ 68 h 82"/>
                <a:gd name="T64" fmla="*/ 39 w 115"/>
                <a:gd name="T65" fmla="*/ 71 h 82"/>
                <a:gd name="T66" fmla="*/ 41 w 115"/>
                <a:gd name="T67" fmla="*/ 77 h 82"/>
                <a:gd name="T68" fmla="*/ 41 w 115"/>
                <a:gd name="T69" fmla="*/ 80 h 82"/>
                <a:gd name="T70" fmla="*/ 37 w 115"/>
                <a:gd name="T71" fmla="*/ 80 h 82"/>
                <a:gd name="T72" fmla="*/ 36 w 115"/>
                <a:gd name="T73" fmla="*/ 77 h 82"/>
                <a:gd name="T74" fmla="*/ 33 w 115"/>
                <a:gd name="T75" fmla="*/ 75 h 82"/>
                <a:gd name="T76" fmla="*/ 23 w 115"/>
                <a:gd name="T77" fmla="*/ 75 h 82"/>
                <a:gd name="T78" fmla="*/ 17 w 115"/>
                <a:gd name="T79" fmla="*/ 79 h 82"/>
                <a:gd name="T80" fmla="*/ 12 w 115"/>
                <a:gd name="T81" fmla="*/ 77 h 82"/>
                <a:gd name="T82" fmla="*/ 8 w 115"/>
                <a:gd name="T83" fmla="*/ 74 h 82"/>
                <a:gd name="T84" fmla="*/ 4 w 115"/>
                <a:gd name="T85" fmla="*/ 69 h 82"/>
                <a:gd name="T86" fmla="*/ 0 w 115"/>
                <a:gd name="T87" fmla="*/ 68 h 82"/>
                <a:gd name="T88" fmla="*/ 1 w 115"/>
                <a:gd name="T89" fmla="*/ 63 h 82"/>
                <a:gd name="T90" fmla="*/ 3 w 115"/>
                <a:gd name="T91" fmla="*/ 57 h 82"/>
                <a:gd name="T92" fmla="*/ 4 w 115"/>
                <a:gd name="T93" fmla="*/ 50 h 82"/>
                <a:gd name="T94" fmla="*/ 3 w 115"/>
                <a:gd name="T95" fmla="*/ 47 h 82"/>
                <a:gd name="T96" fmla="*/ 8 w 115"/>
                <a:gd name="T97" fmla="*/ 44 h 82"/>
                <a:gd name="T98" fmla="*/ 14 w 115"/>
                <a:gd name="T99" fmla="*/ 42 h 82"/>
                <a:gd name="T100" fmla="*/ 15 w 115"/>
                <a:gd name="T101" fmla="*/ 38 h 82"/>
                <a:gd name="T102" fmla="*/ 19 w 115"/>
                <a:gd name="T103" fmla="*/ 33 h 82"/>
                <a:gd name="T104" fmla="*/ 17 w 115"/>
                <a:gd name="T105" fmla="*/ 28 h 82"/>
                <a:gd name="T106" fmla="*/ 22 w 115"/>
                <a:gd name="T107" fmla="*/ 23 h 82"/>
                <a:gd name="T108" fmla="*/ 28 w 115"/>
                <a:gd name="T109" fmla="*/ 27 h 82"/>
                <a:gd name="T110" fmla="*/ 33 w 115"/>
                <a:gd name="T111" fmla="*/ 23 h 82"/>
                <a:gd name="T112" fmla="*/ 36 w 115"/>
                <a:gd name="T113" fmla="*/ 20 h 82"/>
                <a:gd name="T114" fmla="*/ 37 w 115"/>
                <a:gd name="T115" fmla="*/ 19 h 82"/>
                <a:gd name="T116" fmla="*/ 42 w 115"/>
                <a:gd name="T117" fmla="*/ 12 h 82"/>
                <a:gd name="T118" fmla="*/ 50 w 115"/>
                <a:gd name="T119" fmla="*/ 12 h 82"/>
                <a:gd name="T120" fmla="*/ 55 w 115"/>
                <a:gd name="T121" fmla="*/ 8 h 82"/>
                <a:gd name="T122" fmla="*/ 64 w 115"/>
                <a:gd name="T123" fmla="*/ 3 h 82"/>
                <a:gd name="T124" fmla="*/ 71 w 115"/>
                <a:gd name="T125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5" h="82">
                  <a:moveTo>
                    <a:pt x="72" y="0"/>
                  </a:move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7" y="0"/>
                  </a:lnTo>
                  <a:lnTo>
                    <a:pt x="80" y="1"/>
                  </a:lnTo>
                  <a:lnTo>
                    <a:pt x="83" y="1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2" y="6"/>
                  </a:lnTo>
                  <a:lnTo>
                    <a:pt x="82" y="8"/>
                  </a:lnTo>
                  <a:lnTo>
                    <a:pt x="83" y="9"/>
                  </a:lnTo>
                  <a:lnTo>
                    <a:pt x="85" y="11"/>
                  </a:lnTo>
                  <a:lnTo>
                    <a:pt x="85" y="11"/>
                  </a:lnTo>
                  <a:lnTo>
                    <a:pt x="85" y="12"/>
                  </a:lnTo>
                  <a:lnTo>
                    <a:pt x="85" y="14"/>
                  </a:lnTo>
                  <a:lnTo>
                    <a:pt x="86" y="16"/>
                  </a:lnTo>
                  <a:lnTo>
                    <a:pt x="88" y="17"/>
                  </a:lnTo>
                  <a:lnTo>
                    <a:pt x="88" y="19"/>
                  </a:lnTo>
                  <a:lnTo>
                    <a:pt x="90" y="20"/>
                  </a:lnTo>
                  <a:lnTo>
                    <a:pt x="91" y="20"/>
                  </a:lnTo>
                  <a:lnTo>
                    <a:pt x="91" y="20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22"/>
                  </a:lnTo>
                  <a:lnTo>
                    <a:pt x="94" y="22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7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5"/>
                  </a:lnTo>
                  <a:lnTo>
                    <a:pt x="94" y="27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6" y="30"/>
                  </a:lnTo>
                  <a:lnTo>
                    <a:pt x="99" y="33"/>
                  </a:lnTo>
                  <a:lnTo>
                    <a:pt x="102" y="34"/>
                  </a:lnTo>
                  <a:lnTo>
                    <a:pt x="102" y="34"/>
                  </a:lnTo>
                  <a:lnTo>
                    <a:pt x="104" y="36"/>
                  </a:lnTo>
                  <a:lnTo>
                    <a:pt x="105" y="36"/>
                  </a:lnTo>
                  <a:lnTo>
                    <a:pt x="107" y="34"/>
                  </a:lnTo>
                  <a:lnTo>
                    <a:pt x="108" y="34"/>
                  </a:lnTo>
                  <a:lnTo>
                    <a:pt x="108" y="34"/>
                  </a:lnTo>
                  <a:lnTo>
                    <a:pt x="110" y="34"/>
                  </a:lnTo>
                  <a:lnTo>
                    <a:pt x="110" y="34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41"/>
                  </a:lnTo>
                  <a:lnTo>
                    <a:pt x="112" y="42"/>
                  </a:lnTo>
                  <a:lnTo>
                    <a:pt x="113" y="46"/>
                  </a:lnTo>
                  <a:lnTo>
                    <a:pt x="115" y="46"/>
                  </a:lnTo>
                  <a:lnTo>
                    <a:pt x="113" y="47"/>
                  </a:lnTo>
                  <a:lnTo>
                    <a:pt x="113" y="49"/>
                  </a:lnTo>
                  <a:lnTo>
                    <a:pt x="112" y="50"/>
                  </a:lnTo>
                  <a:lnTo>
                    <a:pt x="108" y="53"/>
                  </a:lnTo>
                  <a:lnTo>
                    <a:pt x="107" y="52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1" y="52"/>
                  </a:lnTo>
                  <a:lnTo>
                    <a:pt x="101" y="53"/>
                  </a:lnTo>
                  <a:lnTo>
                    <a:pt x="101" y="53"/>
                  </a:lnTo>
                  <a:lnTo>
                    <a:pt x="99" y="53"/>
                  </a:lnTo>
                  <a:lnTo>
                    <a:pt x="99" y="55"/>
                  </a:lnTo>
                  <a:lnTo>
                    <a:pt x="99" y="55"/>
                  </a:lnTo>
                  <a:lnTo>
                    <a:pt x="97" y="55"/>
                  </a:lnTo>
                  <a:lnTo>
                    <a:pt x="97" y="55"/>
                  </a:lnTo>
                  <a:lnTo>
                    <a:pt x="96" y="55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8"/>
                  </a:lnTo>
                  <a:lnTo>
                    <a:pt x="96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0" y="60"/>
                  </a:lnTo>
                  <a:lnTo>
                    <a:pt x="88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2" y="58"/>
                  </a:lnTo>
                  <a:lnTo>
                    <a:pt x="78" y="57"/>
                  </a:lnTo>
                  <a:lnTo>
                    <a:pt x="75" y="57"/>
                  </a:lnTo>
                  <a:lnTo>
                    <a:pt x="75" y="57"/>
                  </a:lnTo>
                  <a:lnTo>
                    <a:pt x="75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69" y="60"/>
                  </a:lnTo>
                  <a:lnTo>
                    <a:pt x="69" y="60"/>
                  </a:lnTo>
                  <a:lnTo>
                    <a:pt x="67" y="60"/>
                  </a:lnTo>
                  <a:lnTo>
                    <a:pt x="66" y="58"/>
                  </a:lnTo>
                  <a:lnTo>
                    <a:pt x="64" y="58"/>
                  </a:lnTo>
                  <a:lnTo>
                    <a:pt x="61" y="60"/>
                  </a:lnTo>
                  <a:lnTo>
                    <a:pt x="58" y="58"/>
                  </a:lnTo>
                  <a:lnTo>
                    <a:pt x="56" y="58"/>
                  </a:lnTo>
                  <a:lnTo>
                    <a:pt x="56" y="60"/>
                  </a:lnTo>
                  <a:lnTo>
                    <a:pt x="52" y="60"/>
                  </a:lnTo>
                  <a:lnTo>
                    <a:pt x="47" y="60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37" y="63"/>
                  </a:lnTo>
                  <a:lnTo>
                    <a:pt x="37" y="64"/>
                  </a:lnTo>
                  <a:lnTo>
                    <a:pt x="37" y="66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39" y="71"/>
                  </a:lnTo>
                  <a:lnTo>
                    <a:pt x="39" y="71"/>
                  </a:lnTo>
                  <a:lnTo>
                    <a:pt x="39" y="72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39" y="77"/>
                  </a:lnTo>
                  <a:lnTo>
                    <a:pt x="39" y="79"/>
                  </a:lnTo>
                  <a:lnTo>
                    <a:pt x="41" y="80"/>
                  </a:lnTo>
                  <a:lnTo>
                    <a:pt x="41" y="80"/>
                  </a:lnTo>
                  <a:lnTo>
                    <a:pt x="41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7" y="80"/>
                  </a:lnTo>
                  <a:lnTo>
                    <a:pt x="37" y="80"/>
                  </a:lnTo>
                  <a:lnTo>
                    <a:pt x="37" y="79"/>
                  </a:lnTo>
                  <a:lnTo>
                    <a:pt x="36" y="79"/>
                  </a:lnTo>
                  <a:lnTo>
                    <a:pt x="36" y="77"/>
                  </a:lnTo>
                  <a:lnTo>
                    <a:pt x="34" y="77"/>
                  </a:lnTo>
                  <a:lnTo>
                    <a:pt x="34" y="75"/>
                  </a:lnTo>
                  <a:lnTo>
                    <a:pt x="33" y="75"/>
                  </a:lnTo>
                  <a:lnTo>
                    <a:pt x="33" y="75"/>
                  </a:lnTo>
                  <a:lnTo>
                    <a:pt x="31" y="75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3" y="75"/>
                  </a:lnTo>
                  <a:lnTo>
                    <a:pt x="22" y="75"/>
                  </a:lnTo>
                  <a:lnTo>
                    <a:pt x="19" y="77"/>
                  </a:lnTo>
                  <a:lnTo>
                    <a:pt x="19" y="77"/>
                  </a:lnTo>
                  <a:lnTo>
                    <a:pt x="17" y="79"/>
                  </a:lnTo>
                  <a:lnTo>
                    <a:pt x="15" y="79"/>
                  </a:lnTo>
                  <a:lnTo>
                    <a:pt x="15" y="79"/>
                  </a:lnTo>
                  <a:lnTo>
                    <a:pt x="14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69"/>
                  </a:lnTo>
                  <a:lnTo>
                    <a:pt x="4" y="69"/>
                  </a:lnTo>
                  <a:lnTo>
                    <a:pt x="4" y="69"/>
                  </a:lnTo>
                  <a:lnTo>
                    <a:pt x="1" y="69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1" y="64"/>
                  </a:lnTo>
                  <a:lnTo>
                    <a:pt x="1" y="64"/>
                  </a:lnTo>
                  <a:lnTo>
                    <a:pt x="1" y="63"/>
                  </a:lnTo>
                  <a:lnTo>
                    <a:pt x="1" y="60"/>
                  </a:lnTo>
                  <a:lnTo>
                    <a:pt x="0" y="58"/>
                  </a:lnTo>
                  <a:lnTo>
                    <a:pt x="1" y="58"/>
                  </a:lnTo>
                  <a:lnTo>
                    <a:pt x="3" y="57"/>
                  </a:lnTo>
                  <a:lnTo>
                    <a:pt x="3" y="57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4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4" y="42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5" y="39"/>
                  </a:lnTo>
                  <a:lnTo>
                    <a:pt x="15" y="38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30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3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9" y="14"/>
                  </a:lnTo>
                  <a:lnTo>
                    <a:pt x="42" y="12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9" y="12"/>
                  </a:lnTo>
                  <a:lnTo>
                    <a:pt x="50" y="12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6" y="8"/>
                  </a:lnTo>
                  <a:lnTo>
                    <a:pt x="58" y="6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1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5" name="Freeform 332">
              <a:extLst>
                <a:ext uri="{FF2B5EF4-FFF2-40B4-BE49-F238E27FC236}">
                  <a16:creationId xmlns:a16="http://schemas.microsoft.com/office/drawing/2014/main" id="{D1154C19-F7F7-4230-9CAA-D28BD91E5E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835166" y="2829257"/>
              <a:ext cx="109156" cy="74070"/>
            </a:xfrm>
            <a:custGeom>
              <a:avLst/>
              <a:gdLst>
                <a:gd name="T0" fmla="*/ 33 w 56"/>
                <a:gd name="T1" fmla="*/ 1 h 38"/>
                <a:gd name="T2" fmla="*/ 33 w 56"/>
                <a:gd name="T3" fmla="*/ 1 h 38"/>
                <a:gd name="T4" fmla="*/ 37 w 56"/>
                <a:gd name="T5" fmla="*/ 1 h 38"/>
                <a:gd name="T6" fmla="*/ 38 w 56"/>
                <a:gd name="T7" fmla="*/ 3 h 38"/>
                <a:gd name="T8" fmla="*/ 43 w 56"/>
                <a:gd name="T9" fmla="*/ 4 h 38"/>
                <a:gd name="T10" fmla="*/ 44 w 56"/>
                <a:gd name="T11" fmla="*/ 4 h 38"/>
                <a:gd name="T12" fmla="*/ 48 w 56"/>
                <a:gd name="T13" fmla="*/ 8 h 38"/>
                <a:gd name="T14" fmla="*/ 48 w 56"/>
                <a:gd name="T15" fmla="*/ 11 h 38"/>
                <a:gd name="T16" fmla="*/ 46 w 56"/>
                <a:gd name="T17" fmla="*/ 11 h 38"/>
                <a:gd name="T18" fmla="*/ 46 w 56"/>
                <a:gd name="T19" fmla="*/ 14 h 38"/>
                <a:gd name="T20" fmla="*/ 48 w 56"/>
                <a:gd name="T21" fmla="*/ 14 h 38"/>
                <a:gd name="T22" fmla="*/ 51 w 56"/>
                <a:gd name="T23" fmla="*/ 15 h 38"/>
                <a:gd name="T24" fmla="*/ 54 w 56"/>
                <a:gd name="T25" fmla="*/ 17 h 38"/>
                <a:gd name="T26" fmla="*/ 54 w 56"/>
                <a:gd name="T27" fmla="*/ 19 h 38"/>
                <a:gd name="T28" fmla="*/ 56 w 56"/>
                <a:gd name="T29" fmla="*/ 22 h 38"/>
                <a:gd name="T30" fmla="*/ 52 w 56"/>
                <a:gd name="T31" fmla="*/ 26 h 38"/>
                <a:gd name="T32" fmla="*/ 52 w 56"/>
                <a:gd name="T33" fmla="*/ 26 h 38"/>
                <a:gd name="T34" fmla="*/ 49 w 56"/>
                <a:gd name="T35" fmla="*/ 26 h 38"/>
                <a:gd name="T36" fmla="*/ 46 w 56"/>
                <a:gd name="T37" fmla="*/ 30 h 38"/>
                <a:gd name="T38" fmla="*/ 46 w 56"/>
                <a:gd name="T39" fmla="*/ 31 h 38"/>
                <a:gd name="T40" fmla="*/ 48 w 56"/>
                <a:gd name="T41" fmla="*/ 34 h 38"/>
                <a:gd name="T42" fmla="*/ 48 w 56"/>
                <a:gd name="T43" fmla="*/ 36 h 38"/>
                <a:gd name="T44" fmla="*/ 46 w 56"/>
                <a:gd name="T45" fmla="*/ 38 h 38"/>
                <a:gd name="T46" fmla="*/ 43 w 56"/>
                <a:gd name="T47" fmla="*/ 38 h 38"/>
                <a:gd name="T48" fmla="*/ 40 w 56"/>
                <a:gd name="T49" fmla="*/ 36 h 38"/>
                <a:gd name="T50" fmla="*/ 38 w 56"/>
                <a:gd name="T51" fmla="*/ 34 h 38"/>
                <a:gd name="T52" fmla="*/ 35 w 56"/>
                <a:gd name="T53" fmla="*/ 33 h 38"/>
                <a:gd name="T54" fmla="*/ 33 w 56"/>
                <a:gd name="T55" fmla="*/ 30 h 38"/>
                <a:gd name="T56" fmla="*/ 33 w 56"/>
                <a:gd name="T57" fmla="*/ 26 h 38"/>
                <a:gd name="T58" fmla="*/ 32 w 56"/>
                <a:gd name="T59" fmla="*/ 28 h 38"/>
                <a:gd name="T60" fmla="*/ 27 w 56"/>
                <a:gd name="T61" fmla="*/ 30 h 38"/>
                <a:gd name="T62" fmla="*/ 24 w 56"/>
                <a:gd name="T63" fmla="*/ 30 h 38"/>
                <a:gd name="T64" fmla="*/ 24 w 56"/>
                <a:gd name="T65" fmla="*/ 28 h 38"/>
                <a:gd name="T66" fmla="*/ 24 w 56"/>
                <a:gd name="T67" fmla="*/ 26 h 38"/>
                <a:gd name="T68" fmla="*/ 24 w 56"/>
                <a:gd name="T69" fmla="*/ 23 h 38"/>
                <a:gd name="T70" fmla="*/ 19 w 56"/>
                <a:gd name="T71" fmla="*/ 22 h 38"/>
                <a:gd name="T72" fmla="*/ 18 w 56"/>
                <a:gd name="T73" fmla="*/ 23 h 38"/>
                <a:gd name="T74" fmla="*/ 16 w 56"/>
                <a:gd name="T75" fmla="*/ 20 h 38"/>
                <a:gd name="T76" fmla="*/ 11 w 56"/>
                <a:gd name="T77" fmla="*/ 19 h 38"/>
                <a:gd name="T78" fmla="*/ 10 w 56"/>
                <a:gd name="T79" fmla="*/ 15 h 38"/>
                <a:gd name="T80" fmla="*/ 8 w 56"/>
                <a:gd name="T81" fmla="*/ 14 h 38"/>
                <a:gd name="T82" fmla="*/ 5 w 56"/>
                <a:gd name="T83" fmla="*/ 15 h 38"/>
                <a:gd name="T84" fmla="*/ 2 w 56"/>
                <a:gd name="T85" fmla="*/ 14 h 38"/>
                <a:gd name="T86" fmla="*/ 2 w 56"/>
                <a:gd name="T87" fmla="*/ 11 h 38"/>
                <a:gd name="T88" fmla="*/ 0 w 56"/>
                <a:gd name="T89" fmla="*/ 8 h 38"/>
                <a:gd name="T90" fmla="*/ 13 w 56"/>
                <a:gd name="T91" fmla="*/ 3 h 38"/>
                <a:gd name="T92" fmla="*/ 13 w 56"/>
                <a:gd name="T93" fmla="*/ 4 h 38"/>
                <a:gd name="T94" fmla="*/ 16 w 56"/>
                <a:gd name="T95" fmla="*/ 4 h 38"/>
                <a:gd name="T96" fmla="*/ 18 w 56"/>
                <a:gd name="T97" fmla="*/ 6 h 38"/>
                <a:gd name="T98" fmla="*/ 22 w 56"/>
                <a:gd name="T99" fmla="*/ 4 h 38"/>
                <a:gd name="T100" fmla="*/ 26 w 56"/>
                <a:gd name="T101" fmla="*/ 3 h 38"/>
                <a:gd name="T102" fmla="*/ 27 w 56"/>
                <a:gd name="T103" fmla="*/ 3 h 38"/>
                <a:gd name="T104" fmla="*/ 29 w 56"/>
                <a:gd name="T105" fmla="*/ 1 h 38"/>
                <a:gd name="T106" fmla="*/ 30 w 56"/>
                <a:gd name="T107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6" h="38">
                  <a:moveTo>
                    <a:pt x="32" y="0"/>
                  </a:move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8" y="3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6" y="12"/>
                  </a:lnTo>
                  <a:lnTo>
                    <a:pt x="44" y="12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8" y="14"/>
                  </a:lnTo>
                  <a:lnTo>
                    <a:pt x="49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2" y="15"/>
                  </a:lnTo>
                  <a:lnTo>
                    <a:pt x="52" y="17"/>
                  </a:lnTo>
                  <a:lnTo>
                    <a:pt x="54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54" y="19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6" y="22"/>
                  </a:lnTo>
                  <a:lnTo>
                    <a:pt x="56" y="23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1" y="26"/>
                  </a:lnTo>
                  <a:lnTo>
                    <a:pt x="51" y="25"/>
                  </a:lnTo>
                  <a:lnTo>
                    <a:pt x="49" y="26"/>
                  </a:lnTo>
                  <a:lnTo>
                    <a:pt x="48" y="28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3"/>
                  </a:lnTo>
                  <a:lnTo>
                    <a:pt x="48" y="33"/>
                  </a:lnTo>
                  <a:lnTo>
                    <a:pt x="48" y="34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6"/>
                  </a:lnTo>
                  <a:lnTo>
                    <a:pt x="48" y="38"/>
                  </a:lnTo>
                  <a:lnTo>
                    <a:pt x="48" y="38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1" y="36"/>
                  </a:lnTo>
                  <a:lnTo>
                    <a:pt x="40" y="36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32" y="28"/>
                  </a:lnTo>
                  <a:lnTo>
                    <a:pt x="30" y="28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4" y="23"/>
                  </a:lnTo>
                  <a:lnTo>
                    <a:pt x="22" y="23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6" y="23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5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7"/>
                  </a:lnTo>
                  <a:lnTo>
                    <a:pt x="10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7" y="4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4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1" y="6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3"/>
                  </a:lnTo>
                  <a:lnTo>
                    <a:pt x="27" y="3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6" name="Freeform 333">
              <a:extLst>
                <a:ext uri="{FF2B5EF4-FFF2-40B4-BE49-F238E27FC236}">
                  <a16:creationId xmlns:a16="http://schemas.microsoft.com/office/drawing/2014/main" id="{BED2C694-896F-4133-A5A8-D41169A69F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246352" y="3655727"/>
              <a:ext cx="128649" cy="171531"/>
            </a:xfrm>
            <a:custGeom>
              <a:avLst/>
              <a:gdLst>
                <a:gd name="T0" fmla="*/ 55 w 66"/>
                <a:gd name="T1" fmla="*/ 77 h 88"/>
                <a:gd name="T2" fmla="*/ 55 w 66"/>
                <a:gd name="T3" fmla="*/ 72 h 88"/>
                <a:gd name="T4" fmla="*/ 45 w 66"/>
                <a:gd name="T5" fmla="*/ 66 h 88"/>
                <a:gd name="T6" fmla="*/ 50 w 66"/>
                <a:gd name="T7" fmla="*/ 63 h 88"/>
                <a:gd name="T8" fmla="*/ 36 w 66"/>
                <a:gd name="T9" fmla="*/ 56 h 88"/>
                <a:gd name="T10" fmla="*/ 39 w 66"/>
                <a:gd name="T11" fmla="*/ 67 h 88"/>
                <a:gd name="T12" fmla="*/ 36 w 66"/>
                <a:gd name="T13" fmla="*/ 59 h 88"/>
                <a:gd name="T14" fmla="*/ 37 w 66"/>
                <a:gd name="T15" fmla="*/ 56 h 88"/>
                <a:gd name="T16" fmla="*/ 7 w 66"/>
                <a:gd name="T17" fmla="*/ 3 h 88"/>
                <a:gd name="T18" fmla="*/ 12 w 66"/>
                <a:gd name="T19" fmla="*/ 4 h 88"/>
                <a:gd name="T20" fmla="*/ 14 w 66"/>
                <a:gd name="T21" fmla="*/ 3 h 88"/>
                <a:gd name="T22" fmla="*/ 20 w 66"/>
                <a:gd name="T23" fmla="*/ 9 h 88"/>
                <a:gd name="T24" fmla="*/ 23 w 66"/>
                <a:gd name="T25" fmla="*/ 6 h 88"/>
                <a:gd name="T26" fmla="*/ 25 w 66"/>
                <a:gd name="T27" fmla="*/ 20 h 88"/>
                <a:gd name="T28" fmla="*/ 37 w 66"/>
                <a:gd name="T29" fmla="*/ 22 h 88"/>
                <a:gd name="T30" fmla="*/ 58 w 66"/>
                <a:gd name="T31" fmla="*/ 22 h 88"/>
                <a:gd name="T32" fmla="*/ 63 w 66"/>
                <a:gd name="T33" fmla="*/ 26 h 88"/>
                <a:gd name="T34" fmla="*/ 58 w 66"/>
                <a:gd name="T35" fmla="*/ 33 h 88"/>
                <a:gd name="T36" fmla="*/ 55 w 66"/>
                <a:gd name="T37" fmla="*/ 36 h 88"/>
                <a:gd name="T38" fmla="*/ 50 w 66"/>
                <a:gd name="T39" fmla="*/ 37 h 88"/>
                <a:gd name="T40" fmla="*/ 45 w 66"/>
                <a:gd name="T41" fmla="*/ 44 h 88"/>
                <a:gd name="T42" fmla="*/ 47 w 66"/>
                <a:gd name="T43" fmla="*/ 53 h 88"/>
                <a:gd name="T44" fmla="*/ 52 w 66"/>
                <a:gd name="T45" fmla="*/ 55 h 88"/>
                <a:gd name="T46" fmla="*/ 55 w 66"/>
                <a:gd name="T47" fmla="*/ 47 h 88"/>
                <a:gd name="T48" fmla="*/ 59 w 66"/>
                <a:gd name="T49" fmla="*/ 44 h 88"/>
                <a:gd name="T50" fmla="*/ 63 w 66"/>
                <a:gd name="T51" fmla="*/ 55 h 88"/>
                <a:gd name="T52" fmla="*/ 64 w 66"/>
                <a:gd name="T53" fmla="*/ 69 h 88"/>
                <a:gd name="T54" fmla="*/ 66 w 66"/>
                <a:gd name="T55" fmla="*/ 80 h 88"/>
                <a:gd name="T56" fmla="*/ 59 w 66"/>
                <a:gd name="T57" fmla="*/ 80 h 88"/>
                <a:gd name="T58" fmla="*/ 61 w 66"/>
                <a:gd name="T59" fmla="*/ 86 h 88"/>
                <a:gd name="T60" fmla="*/ 56 w 66"/>
                <a:gd name="T61" fmla="*/ 74 h 88"/>
                <a:gd name="T62" fmla="*/ 53 w 66"/>
                <a:gd name="T63" fmla="*/ 66 h 88"/>
                <a:gd name="T64" fmla="*/ 47 w 66"/>
                <a:gd name="T65" fmla="*/ 58 h 88"/>
                <a:gd name="T66" fmla="*/ 37 w 66"/>
                <a:gd name="T67" fmla="*/ 50 h 88"/>
                <a:gd name="T68" fmla="*/ 36 w 66"/>
                <a:gd name="T69" fmla="*/ 48 h 88"/>
                <a:gd name="T70" fmla="*/ 36 w 66"/>
                <a:gd name="T71" fmla="*/ 53 h 88"/>
                <a:gd name="T72" fmla="*/ 34 w 66"/>
                <a:gd name="T73" fmla="*/ 58 h 88"/>
                <a:gd name="T74" fmla="*/ 36 w 66"/>
                <a:gd name="T75" fmla="*/ 66 h 88"/>
                <a:gd name="T76" fmla="*/ 30 w 66"/>
                <a:gd name="T77" fmla="*/ 72 h 88"/>
                <a:gd name="T78" fmla="*/ 26 w 66"/>
                <a:gd name="T79" fmla="*/ 69 h 88"/>
                <a:gd name="T80" fmla="*/ 26 w 66"/>
                <a:gd name="T81" fmla="*/ 67 h 88"/>
                <a:gd name="T82" fmla="*/ 22 w 66"/>
                <a:gd name="T83" fmla="*/ 72 h 88"/>
                <a:gd name="T84" fmla="*/ 18 w 66"/>
                <a:gd name="T85" fmla="*/ 74 h 88"/>
                <a:gd name="T86" fmla="*/ 14 w 66"/>
                <a:gd name="T87" fmla="*/ 67 h 88"/>
                <a:gd name="T88" fmla="*/ 11 w 66"/>
                <a:gd name="T89" fmla="*/ 55 h 88"/>
                <a:gd name="T90" fmla="*/ 9 w 66"/>
                <a:gd name="T91" fmla="*/ 48 h 88"/>
                <a:gd name="T92" fmla="*/ 9 w 66"/>
                <a:gd name="T93" fmla="*/ 39 h 88"/>
                <a:gd name="T94" fmla="*/ 4 w 66"/>
                <a:gd name="T95" fmla="*/ 33 h 88"/>
                <a:gd name="T96" fmla="*/ 0 w 66"/>
                <a:gd name="T97" fmla="*/ 29 h 88"/>
                <a:gd name="T98" fmla="*/ 6 w 66"/>
                <a:gd name="T99" fmla="*/ 22 h 88"/>
                <a:gd name="T100" fmla="*/ 12 w 66"/>
                <a:gd name="T101" fmla="*/ 20 h 88"/>
                <a:gd name="T102" fmla="*/ 6 w 66"/>
                <a:gd name="T103" fmla="*/ 15 h 88"/>
                <a:gd name="T104" fmla="*/ 0 w 66"/>
                <a:gd name="T105" fmla="*/ 9 h 88"/>
                <a:gd name="T106" fmla="*/ 6 w 66"/>
                <a:gd name="T107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6" h="88">
                  <a:moveTo>
                    <a:pt x="55" y="74"/>
                  </a:move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7"/>
                  </a:lnTo>
                  <a:lnTo>
                    <a:pt x="55" y="77"/>
                  </a:lnTo>
                  <a:lnTo>
                    <a:pt x="55" y="75"/>
                  </a:lnTo>
                  <a:lnTo>
                    <a:pt x="55" y="74"/>
                  </a:lnTo>
                  <a:lnTo>
                    <a:pt x="55" y="74"/>
                  </a:lnTo>
                  <a:close/>
                  <a:moveTo>
                    <a:pt x="55" y="70"/>
                  </a:moveTo>
                  <a:lnTo>
                    <a:pt x="55" y="70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0"/>
                  </a:lnTo>
                  <a:close/>
                  <a:moveTo>
                    <a:pt x="44" y="61"/>
                  </a:moveTo>
                  <a:lnTo>
                    <a:pt x="45" y="64"/>
                  </a:lnTo>
                  <a:lnTo>
                    <a:pt x="45" y="66"/>
                  </a:lnTo>
                  <a:lnTo>
                    <a:pt x="44" y="67"/>
                  </a:lnTo>
                  <a:lnTo>
                    <a:pt x="42" y="67"/>
                  </a:lnTo>
                  <a:lnTo>
                    <a:pt x="44" y="61"/>
                  </a:lnTo>
                  <a:close/>
                  <a:moveTo>
                    <a:pt x="48" y="59"/>
                  </a:moveTo>
                  <a:lnTo>
                    <a:pt x="48" y="61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50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8" y="63"/>
                  </a:lnTo>
                  <a:lnTo>
                    <a:pt x="48" y="61"/>
                  </a:lnTo>
                  <a:lnTo>
                    <a:pt x="48" y="59"/>
                  </a:lnTo>
                  <a:close/>
                  <a:moveTo>
                    <a:pt x="36" y="56"/>
                  </a:moveTo>
                  <a:lnTo>
                    <a:pt x="37" y="58"/>
                  </a:lnTo>
                  <a:lnTo>
                    <a:pt x="37" y="58"/>
                  </a:lnTo>
                  <a:lnTo>
                    <a:pt x="37" y="59"/>
                  </a:lnTo>
                  <a:lnTo>
                    <a:pt x="39" y="59"/>
                  </a:lnTo>
                  <a:lnTo>
                    <a:pt x="41" y="63"/>
                  </a:lnTo>
                  <a:lnTo>
                    <a:pt x="41" y="64"/>
                  </a:lnTo>
                  <a:lnTo>
                    <a:pt x="39" y="67"/>
                  </a:lnTo>
                  <a:lnTo>
                    <a:pt x="39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7" y="64"/>
                  </a:lnTo>
                  <a:lnTo>
                    <a:pt x="37" y="63"/>
                  </a:lnTo>
                  <a:lnTo>
                    <a:pt x="37" y="61"/>
                  </a:lnTo>
                  <a:lnTo>
                    <a:pt x="36" y="59"/>
                  </a:lnTo>
                  <a:lnTo>
                    <a:pt x="36" y="59"/>
                  </a:lnTo>
                  <a:lnTo>
                    <a:pt x="36" y="58"/>
                  </a:lnTo>
                  <a:lnTo>
                    <a:pt x="34" y="56"/>
                  </a:lnTo>
                  <a:lnTo>
                    <a:pt x="36" y="56"/>
                  </a:lnTo>
                  <a:close/>
                  <a:moveTo>
                    <a:pt x="36" y="53"/>
                  </a:moveTo>
                  <a:lnTo>
                    <a:pt x="37" y="55"/>
                  </a:lnTo>
                  <a:lnTo>
                    <a:pt x="37" y="56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3"/>
                  </a:lnTo>
                  <a:close/>
                  <a:moveTo>
                    <a:pt x="4" y="0"/>
                  </a:moveTo>
                  <a:lnTo>
                    <a:pt x="6" y="1"/>
                  </a:lnTo>
                  <a:lnTo>
                    <a:pt x="7" y="3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4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2" y="9"/>
                  </a:lnTo>
                  <a:lnTo>
                    <a:pt x="22" y="7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5"/>
                  </a:lnTo>
                  <a:lnTo>
                    <a:pt x="25" y="18"/>
                  </a:lnTo>
                  <a:lnTo>
                    <a:pt x="25" y="18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6" y="20"/>
                  </a:lnTo>
                  <a:lnTo>
                    <a:pt x="28" y="20"/>
                  </a:lnTo>
                  <a:lnTo>
                    <a:pt x="30" y="20"/>
                  </a:lnTo>
                  <a:lnTo>
                    <a:pt x="31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7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7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63" y="23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3" y="26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29"/>
                  </a:lnTo>
                  <a:lnTo>
                    <a:pt x="58" y="31"/>
                  </a:lnTo>
                  <a:lnTo>
                    <a:pt x="58" y="33"/>
                  </a:lnTo>
                  <a:lnTo>
                    <a:pt x="58" y="33"/>
                  </a:lnTo>
                  <a:lnTo>
                    <a:pt x="58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8" y="37"/>
                  </a:lnTo>
                  <a:lnTo>
                    <a:pt x="47" y="37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5" y="40"/>
                  </a:lnTo>
                  <a:lnTo>
                    <a:pt x="45" y="42"/>
                  </a:lnTo>
                  <a:lnTo>
                    <a:pt x="45" y="44"/>
                  </a:lnTo>
                  <a:lnTo>
                    <a:pt x="45" y="45"/>
                  </a:lnTo>
                  <a:lnTo>
                    <a:pt x="45" y="48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0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3" y="52"/>
                  </a:lnTo>
                  <a:lnTo>
                    <a:pt x="53" y="50"/>
                  </a:lnTo>
                  <a:lnTo>
                    <a:pt x="53" y="48"/>
                  </a:lnTo>
                  <a:lnTo>
                    <a:pt x="55" y="47"/>
                  </a:lnTo>
                  <a:lnTo>
                    <a:pt x="56" y="47"/>
                  </a:lnTo>
                  <a:lnTo>
                    <a:pt x="56" y="45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61" y="47"/>
                  </a:lnTo>
                  <a:lnTo>
                    <a:pt x="61" y="50"/>
                  </a:lnTo>
                  <a:lnTo>
                    <a:pt x="61" y="50"/>
                  </a:lnTo>
                  <a:lnTo>
                    <a:pt x="61" y="53"/>
                  </a:lnTo>
                  <a:lnTo>
                    <a:pt x="63" y="55"/>
                  </a:lnTo>
                  <a:lnTo>
                    <a:pt x="63" y="56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4" y="59"/>
                  </a:lnTo>
                  <a:lnTo>
                    <a:pt x="64" y="61"/>
                  </a:lnTo>
                  <a:lnTo>
                    <a:pt x="64" y="63"/>
                  </a:lnTo>
                  <a:lnTo>
                    <a:pt x="64" y="69"/>
                  </a:lnTo>
                  <a:lnTo>
                    <a:pt x="64" y="70"/>
                  </a:lnTo>
                  <a:lnTo>
                    <a:pt x="66" y="70"/>
                  </a:lnTo>
                  <a:lnTo>
                    <a:pt x="66" y="75"/>
                  </a:lnTo>
                  <a:lnTo>
                    <a:pt x="66" y="77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64" y="78"/>
                  </a:lnTo>
                  <a:lnTo>
                    <a:pt x="63" y="78"/>
                  </a:lnTo>
                  <a:lnTo>
                    <a:pt x="61" y="78"/>
                  </a:lnTo>
                  <a:lnTo>
                    <a:pt x="61" y="78"/>
                  </a:lnTo>
                  <a:lnTo>
                    <a:pt x="59" y="80"/>
                  </a:lnTo>
                  <a:lnTo>
                    <a:pt x="59" y="80"/>
                  </a:lnTo>
                  <a:lnTo>
                    <a:pt x="59" y="81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1" y="85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1" y="88"/>
                  </a:lnTo>
                  <a:lnTo>
                    <a:pt x="61" y="88"/>
                  </a:lnTo>
                  <a:lnTo>
                    <a:pt x="59" y="86"/>
                  </a:lnTo>
                  <a:lnTo>
                    <a:pt x="59" y="85"/>
                  </a:lnTo>
                  <a:lnTo>
                    <a:pt x="58" y="81"/>
                  </a:lnTo>
                  <a:lnTo>
                    <a:pt x="56" y="77"/>
                  </a:lnTo>
                  <a:lnTo>
                    <a:pt x="56" y="74"/>
                  </a:lnTo>
                  <a:lnTo>
                    <a:pt x="55" y="72"/>
                  </a:lnTo>
                  <a:lnTo>
                    <a:pt x="55" y="67"/>
                  </a:lnTo>
                  <a:lnTo>
                    <a:pt x="55" y="66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3" y="66"/>
                  </a:lnTo>
                  <a:lnTo>
                    <a:pt x="53" y="64"/>
                  </a:lnTo>
                  <a:lnTo>
                    <a:pt x="52" y="63"/>
                  </a:lnTo>
                  <a:lnTo>
                    <a:pt x="50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8" y="58"/>
                  </a:lnTo>
                  <a:lnTo>
                    <a:pt x="47" y="58"/>
                  </a:lnTo>
                  <a:lnTo>
                    <a:pt x="45" y="59"/>
                  </a:lnTo>
                  <a:lnTo>
                    <a:pt x="44" y="61"/>
                  </a:lnTo>
                  <a:lnTo>
                    <a:pt x="42" y="61"/>
                  </a:lnTo>
                  <a:lnTo>
                    <a:pt x="39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0"/>
                  </a:lnTo>
                  <a:lnTo>
                    <a:pt x="37" y="48"/>
                  </a:lnTo>
                  <a:lnTo>
                    <a:pt x="37" y="47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36" y="48"/>
                  </a:lnTo>
                  <a:lnTo>
                    <a:pt x="34" y="48"/>
                  </a:lnTo>
                  <a:lnTo>
                    <a:pt x="31" y="47"/>
                  </a:lnTo>
                  <a:lnTo>
                    <a:pt x="33" y="48"/>
                  </a:lnTo>
                  <a:lnTo>
                    <a:pt x="36" y="48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5"/>
                  </a:lnTo>
                  <a:lnTo>
                    <a:pt x="36" y="56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34" y="58"/>
                  </a:lnTo>
                  <a:lnTo>
                    <a:pt x="34" y="59"/>
                  </a:lnTo>
                  <a:lnTo>
                    <a:pt x="34" y="59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6" y="63"/>
                  </a:lnTo>
                  <a:lnTo>
                    <a:pt x="37" y="64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7"/>
                  </a:lnTo>
                  <a:lnTo>
                    <a:pt x="33" y="69"/>
                  </a:lnTo>
                  <a:lnTo>
                    <a:pt x="33" y="70"/>
                  </a:lnTo>
                  <a:lnTo>
                    <a:pt x="31" y="72"/>
                  </a:lnTo>
                  <a:lnTo>
                    <a:pt x="30" y="72"/>
                  </a:lnTo>
                  <a:lnTo>
                    <a:pt x="30" y="72"/>
                  </a:lnTo>
                  <a:lnTo>
                    <a:pt x="30" y="70"/>
                  </a:lnTo>
                  <a:lnTo>
                    <a:pt x="30" y="70"/>
                  </a:lnTo>
                  <a:lnTo>
                    <a:pt x="30" y="69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30" y="67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4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6" y="66"/>
                  </a:lnTo>
                  <a:lnTo>
                    <a:pt x="26" y="67"/>
                  </a:lnTo>
                  <a:lnTo>
                    <a:pt x="26" y="69"/>
                  </a:lnTo>
                  <a:lnTo>
                    <a:pt x="25" y="70"/>
                  </a:lnTo>
                  <a:lnTo>
                    <a:pt x="25" y="70"/>
                  </a:lnTo>
                  <a:lnTo>
                    <a:pt x="23" y="72"/>
                  </a:lnTo>
                  <a:lnTo>
                    <a:pt x="22" y="72"/>
                  </a:lnTo>
                  <a:lnTo>
                    <a:pt x="22" y="74"/>
                  </a:lnTo>
                  <a:lnTo>
                    <a:pt x="22" y="72"/>
                  </a:lnTo>
                  <a:lnTo>
                    <a:pt x="22" y="70"/>
                  </a:lnTo>
                  <a:lnTo>
                    <a:pt x="20" y="66"/>
                  </a:lnTo>
                  <a:lnTo>
                    <a:pt x="20" y="66"/>
                  </a:lnTo>
                  <a:lnTo>
                    <a:pt x="20" y="69"/>
                  </a:lnTo>
                  <a:lnTo>
                    <a:pt x="20" y="70"/>
                  </a:lnTo>
                  <a:lnTo>
                    <a:pt x="20" y="72"/>
                  </a:lnTo>
                  <a:lnTo>
                    <a:pt x="18" y="74"/>
                  </a:lnTo>
                  <a:lnTo>
                    <a:pt x="17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7"/>
                  </a:lnTo>
                  <a:lnTo>
                    <a:pt x="14" y="66"/>
                  </a:lnTo>
                  <a:lnTo>
                    <a:pt x="12" y="63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2" y="52"/>
                  </a:lnTo>
                  <a:lnTo>
                    <a:pt x="12" y="52"/>
                  </a:lnTo>
                  <a:lnTo>
                    <a:pt x="11" y="52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9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7" y="45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5"/>
                  </a:lnTo>
                  <a:lnTo>
                    <a:pt x="6" y="22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11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7" y="17"/>
                  </a:lnTo>
                  <a:lnTo>
                    <a:pt x="6" y="15"/>
                  </a:lnTo>
                  <a:lnTo>
                    <a:pt x="6" y="15"/>
                  </a:lnTo>
                  <a:lnTo>
                    <a:pt x="4" y="14"/>
                  </a:lnTo>
                  <a:lnTo>
                    <a:pt x="3" y="12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7"/>
                  </a:lnTo>
                  <a:lnTo>
                    <a:pt x="3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7" name="Freeform 334">
              <a:extLst>
                <a:ext uri="{FF2B5EF4-FFF2-40B4-BE49-F238E27FC236}">
                  <a16:creationId xmlns:a16="http://schemas.microsoft.com/office/drawing/2014/main" id="{6E0E6806-0902-41A5-A588-7A657379689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4765" y="404167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2 h 3"/>
                <a:gd name="T4" fmla="*/ 3 w 3"/>
                <a:gd name="T5" fmla="*/ 3 h 3"/>
                <a:gd name="T6" fmla="*/ 1 w 3"/>
                <a:gd name="T7" fmla="*/ 3 h 3"/>
                <a:gd name="T8" fmla="*/ 1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8" name="Freeform 335">
              <a:extLst>
                <a:ext uri="{FF2B5EF4-FFF2-40B4-BE49-F238E27FC236}">
                  <a16:creationId xmlns:a16="http://schemas.microsoft.com/office/drawing/2014/main" id="{310A2A2C-CE57-4727-A3F6-E33D00495518}"/>
                </a:ext>
              </a:extLst>
            </p:cNvPr>
            <p:cNvSpPr>
              <a:spLocks/>
            </p:cNvSpPr>
            <p:nvPr/>
          </p:nvSpPr>
          <p:spPr bwMode="auto">
            <a:xfrm>
              <a:off x="6207467" y="3053417"/>
              <a:ext cx="107208" cy="95512"/>
            </a:xfrm>
            <a:custGeom>
              <a:avLst/>
              <a:gdLst>
                <a:gd name="T0" fmla="*/ 22 w 55"/>
                <a:gd name="T1" fmla="*/ 3 h 49"/>
                <a:gd name="T2" fmla="*/ 25 w 55"/>
                <a:gd name="T3" fmla="*/ 3 h 49"/>
                <a:gd name="T4" fmla="*/ 29 w 55"/>
                <a:gd name="T5" fmla="*/ 3 h 49"/>
                <a:gd name="T6" fmla="*/ 32 w 55"/>
                <a:gd name="T7" fmla="*/ 4 h 49"/>
                <a:gd name="T8" fmla="*/ 35 w 55"/>
                <a:gd name="T9" fmla="*/ 3 h 49"/>
                <a:gd name="T10" fmla="*/ 38 w 55"/>
                <a:gd name="T11" fmla="*/ 3 h 49"/>
                <a:gd name="T12" fmla="*/ 43 w 55"/>
                <a:gd name="T13" fmla="*/ 4 h 49"/>
                <a:gd name="T14" fmla="*/ 44 w 55"/>
                <a:gd name="T15" fmla="*/ 6 h 49"/>
                <a:gd name="T16" fmla="*/ 46 w 55"/>
                <a:gd name="T17" fmla="*/ 8 h 49"/>
                <a:gd name="T18" fmla="*/ 49 w 55"/>
                <a:gd name="T19" fmla="*/ 8 h 49"/>
                <a:gd name="T20" fmla="*/ 52 w 55"/>
                <a:gd name="T21" fmla="*/ 8 h 49"/>
                <a:gd name="T22" fmla="*/ 52 w 55"/>
                <a:gd name="T23" fmla="*/ 11 h 49"/>
                <a:gd name="T24" fmla="*/ 49 w 55"/>
                <a:gd name="T25" fmla="*/ 14 h 49"/>
                <a:gd name="T26" fmla="*/ 49 w 55"/>
                <a:gd name="T27" fmla="*/ 17 h 49"/>
                <a:gd name="T28" fmla="*/ 52 w 55"/>
                <a:gd name="T29" fmla="*/ 19 h 49"/>
                <a:gd name="T30" fmla="*/ 55 w 55"/>
                <a:gd name="T31" fmla="*/ 22 h 49"/>
                <a:gd name="T32" fmla="*/ 54 w 55"/>
                <a:gd name="T33" fmla="*/ 23 h 49"/>
                <a:gd name="T34" fmla="*/ 51 w 55"/>
                <a:gd name="T35" fmla="*/ 23 h 49"/>
                <a:gd name="T36" fmla="*/ 52 w 55"/>
                <a:gd name="T37" fmla="*/ 27 h 49"/>
                <a:gd name="T38" fmla="*/ 54 w 55"/>
                <a:gd name="T39" fmla="*/ 30 h 49"/>
                <a:gd name="T40" fmla="*/ 52 w 55"/>
                <a:gd name="T41" fmla="*/ 30 h 49"/>
                <a:gd name="T42" fmla="*/ 51 w 55"/>
                <a:gd name="T43" fmla="*/ 31 h 49"/>
                <a:gd name="T44" fmla="*/ 49 w 55"/>
                <a:gd name="T45" fmla="*/ 31 h 49"/>
                <a:gd name="T46" fmla="*/ 47 w 55"/>
                <a:gd name="T47" fmla="*/ 31 h 49"/>
                <a:gd name="T48" fmla="*/ 47 w 55"/>
                <a:gd name="T49" fmla="*/ 34 h 49"/>
                <a:gd name="T50" fmla="*/ 46 w 55"/>
                <a:gd name="T51" fmla="*/ 34 h 49"/>
                <a:gd name="T52" fmla="*/ 44 w 55"/>
                <a:gd name="T53" fmla="*/ 36 h 49"/>
                <a:gd name="T54" fmla="*/ 43 w 55"/>
                <a:gd name="T55" fmla="*/ 38 h 49"/>
                <a:gd name="T56" fmla="*/ 40 w 55"/>
                <a:gd name="T57" fmla="*/ 41 h 49"/>
                <a:gd name="T58" fmla="*/ 40 w 55"/>
                <a:gd name="T59" fmla="*/ 44 h 49"/>
                <a:gd name="T60" fmla="*/ 41 w 55"/>
                <a:gd name="T61" fmla="*/ 47 h 49"/>
                <a:gd name="T62" fmla="*/ 40 w 55"/>
                <a:gd name="T63" fmla="*/ 49 h 49"/>
                <a:gd name="T64" fmla="*/ 38 w 55"/>
                <a:gd name="T65" fmla="*/ 47 h 49"/>
                <a:gd name="T66" fmla="*/ 32 w 55"/>
                <a:gd name="T67" fmla="*/ 44 h 49"/>
                <a:gd name="T68" fmla="*/ 29 w 55"/>
                <a:gd name="T69" fmla="*/ 42 h 49"/>
                <a:gd name="T70" fmla="*/ 29 w 55"/>
                <a:gd name="T71" fmla="*/ 41 h 49"/>
                <a:gd name="T72" fmla="*/ 27 w 55"/>
                <a:gd name="T73" fmla="*/ 39 h 49"/>
                <a:gd name="T74" fmla="*/ 22 w 55"/>
                <a:gd name="T75" fmla="*/ 34 h 49"/>
                <a:gd name="T76" fmla="*/ 19 w 55"/>
                <a:gd name="T77" fmla="*/ 31 h 49"/>
                <a:gd name="T78" fmla="*/ 14 w 55"/>
                <a:gd name="T79" fmla="*/ 27 h 49"/>
                <a:gd name="T80" fmla="*/ 10 w 55"/>
                <a:gd name="T81" fmla="*/ 22 h 49"/>
                <a:gd name="T82" fmla="*/ 6 w 55"/>
                <a:gd name="T83" fmla="*/ 17 h 49"/>
                <a:gd name="T84" fmla="*/ 5 w 55"/>
                <a:gd name="T85" fmla="*/ 14 h 49"/>
                <a:gd name="T86" fmla="*/ 0 w 55"/>
                <a:gd name="T87" fmla="*/ 8 h 49"/>
                <a:gd name="T88" fmla="*/ 2 w 55"/>
                <a:gd name="T89" fmla="*/ 1 h 49"/>
                <a:gd name="T90" fmla="*/ 5 w 55"/>
                <a:gd name="T91" fmla="*/ 1 h 49"/>
                <a:gd name="T92" fmla="*/ 8 w 55"/>
                <a:gd name="T93" fmla="*/ 4 h 49"/>
                <a:gd name="T94" fmla="*/ 11 w 55"/>
                <a:gd name="T95" fmla="*/ 1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" h="49">
                  <a:moveTo>
                    <a:pt x="17" y="0"/>
                  </a:moveTo>
                  <a:lnTo>
                    <a:pt x="21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7" y="3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7" y="8"/>
                  </a:lnTo>
                  <a:lnTo>
                    <a:pt x="47" y="8"/>
                  </a:lnTo>
                  <a:lnTo>
                    <a:pt x="49" y="8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2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4" y="20"/>
                  </a:lnTo>
                  <a:lnTo>
                    <a:pt x="55" y="22"/>
                  </a:lnTo>
                  <a:lnTo>
                    <a:pt x="55" y="22"/>
                  </a:lnTo>
                  <a:lnTo>
                    <a:pt x="55" y="23"/>
                  </a:lnTo>
                  <a:lnTo>
                    <a:pt x="55" y="23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2" y="27"/>
                  </a:lnTo>
                  <a:lnTo>
                    <a:pt x="54" y="28"/>
                  </a:lnTo>
                  <a:lnTo>
                    <a:pt x="55" y="30"/>
                  </a:lnTo>
                  <a:lnTo>
                    <a:pt x="54" y="30"/>
                  </a:lnTo>
                  <a:lnTo>
                    <a:pt x="54" y="31"/>
                  </a:lnTo>
                  <a:lnTo>
                    <a:pt x="54" y="31"/>
                  </a:lnTo>
                  <a:lnTo>
                    <a:pt x="52" y="30"/>
                  </a:lnTo>
                  <a:lnTo>
                    <a:pt x="52" y="30"/>
                  </a:lnTo>
                  <a:lnTo>
                    <a:pt x="51" y="30"/>
                  </a:lnTo>
                  <a:lnTo>
                    <a:pt x="51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6" y="31"/>
                  </a:lnTo>
                  <a:lnTo>
                    <a:pt x="47" y="33"/>
                  </a:lnTo>
                  <a:lnTo>
                    <a:pt x="47" y="34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4" y="36"/>
                  </a:lnTo>
                  <a:lnTo>
                    <a:pt x="43" y="36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3" y="39"/>
                  </a:lnTo>
                  <a:lnTo>
                    <a:pt x="43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4"/>
                  </a:lnTo>
                  <a:lnTo>
                    <a:pt x="40" y="44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5" y="45"/>
                  </a:lnTo>
                  <a:lnTo>
                    <a:pt x="33" y="45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30" y="42"/>
                  </a:lnTo>
                  <a:lnTo>
                    <a:pt x="29" y="42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4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2" y="33"/>
                  </a:lnTo>
                  <a:lnTo>
                    <a:pt x="22" y="33"/>
                  </a:lnTo>
                  <a:lnTo>
                    <a:pt x="19" y="31"/>
                  </a:lnTo>
                  <a:lnTo>
                    <a:pt x="17" y="30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3" y="25"/>
                  </a:lnTo>
                  <a:lnTo>
                    <a:pt x="11" y="23"/>
                  </a:lnTo>
                  <a:lnTo>
                    <a:pt x="10" y="22"/>
                  </a:lnTo>
                  <a:lnTo>
                    <a:pt x="8" y="20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10" y="4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6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9" name="Freeform 336">
              <a:extLst>
                <a:ext uri="{FF2B5EF4-FFF2-40B4-BE49-F238E27FC236}">
                  <a16:creationId xmlns:a16="http://schemas.microsoft.com/office/drawing/2014/main" id="{6C89D4B5-02B7-4811-9552-F20C0BF36A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26140" y="3170370"/>
              <a:ext cx="159836" cy="115005"/>
            </a:xfrm>
            <a:custGeom>
              <a:avLst/>
              <a:gdLst>
                <a:gd name="T0" fmla="*/ 6 w 82"/>
                <a:gd name="T1" fmla="*/ 39 h 59"/>
                <a:gd name="T2" fmla="*/ 11 w 82"/>
                <a:gd name="T3" fmla="*/ 41 h 59"/>
                <a:gd name="T4" fmla="*/ 15 w 82"/>
                <a:gd name="T5" fmla="*/ 41 h 59"/>
                <a:gd name="T6" fmla="*/ 17 w 82"/>
                <a:gd name="T7" fmla="*/ 45 h 59"/>
                <a:gd name="T8" fmla="*/ 17 w 82"/>
                <a:gd name="T9" fmla="*/ 50 h 59"/>
                <a:gd name="T10" fmla="*/ 7 w 82"/>
                <a:gd name="T11" fmla="*/ 45 h 59"/>
                <a:gd name="T12" fmla="*/ 3 w 82"/>
                <a:gd name="T13" fmla="*/ 42 h 59"/>
                <a:gd name="T14" fmla="*/ 1 w 82"/>
                <a:gd name="T15" fmla="*/ 37 h 59"/>
                <a:gd name="T16" fmla="*/ 11 w 82"/>
                <a:gd name="T17" fmla="*/ 22 h 59"/>
                <a:gd name="T18" fmla="*/ 3 w 82"/>
                <a:gd name="T19" fmla="*/ 14 h 59"/>
                <a:gd name="T20" fmla="*/ 3 w 82"/>
                <a:gd name="T21" fmla="*/ 15 h 59"/>
                <a:gd name="T22" fmla="*/ 25 w 82"/>
                <a:gd name="T23" fmla="*/ 0 h 59"/>
                <a:gd name="T24" fmla="*/ 28 w 82"/>
                <a:gd name="T25" fmla="*/ 1 h 59"/>
                <a:gd name="T26" fmla="*/ 33 w 82"/>
                <a:gd name="T27" fmla="*/ 6 h 59"/>
                <a:gd name="T28" fmla="*/ 39 w 82"/>
                <a:gd name="T29" fmla="*/ 11 h 59"/>
                <a:gd name="T30" fmla="*/ 47 w 82"/>
                <a:gd name="T31" fmla="*/ 7 h 59"/>
                <a:gd name="T32" fmla="*/ 55 w 82"/>
                <a:gd name="T33" fmla="*/ 1 h 59"/>
                <a:gd name="T34" fmla="*/ 63 w 82"/>
                <a:gd name="T35" fmla="*/ 11 h 59"/>
                <a:gd name="T36" fmla="*/ 69 w 82"/>
                <a:gd name="T37" fmla="*/ 20 h 59"/>
                <a:gd name="T38" fmla="*/ 77 w 82"/>
                <a:gd name="T39" fmla="*/ 23 h 59"/>
                <a:gd name="T40" fmla="*/ 77 w 82"/>
                <a:gd name="T41" fmla="*/ 26 h 59"/>
                <a:gd name="T42" fmla="*/ 67 w 82"/>
                <a:gd name="T43" fmla="*/ 31 h 59"/>
                <a:gd name="T44" fmla="*/ 66 w 82"/>
                <a:gd name="T45" fmla="*/ 44 h 59"/>
                <a:gd name="T46" fmla="*/ 63 w 82"/>
                <a:gd name="T47" fmla="*/ 48 h 59"/>
                <a:gd name="T48" fmla="*/ 59 w 82"/>
                <a:gd name="T49" fmla="*/ 50 h 59"/>
                <a:gd name="T50" fmla="*/ 56 w 82"/>
                <a:gd name="T51" fmla="*/ 59 h 59"/>
                <a:gd name="T52" fmla="*/ 50 w 82"/>
                <a:gd name="T53" fmla="*/ 55 h 59"/>
                <a:gd name="T54" fmla="*/ 47 w 82"/>
                <a:gd name="T55" fmla="*/ 52 h 59"/>
                <a:gd name="T56" fmla="*/ 50 w 82"/>
                <a:gd name="T57" fmla="*/ 50 h 59"/>
                <a:gd name="T58" fmla="*/ 48 w 82"/>
                <a:gd name="T59" fmla="*/ 45 h 59"/>
                <a:gd name="T60" fmla="*/ 52 w 82"/>
                <a:gd name="T61" fmla="*/ 42 h 59"/>
                <a:gd name="T62" fmla="*/ 44 w 82"/>
                <a:gd name="T63" fmla="*/ 37 h 59"/>
                <a:gd name="T64" fmla="*/ 33 w 82"/>
                <a:gd name="T65" fmla="*/ 45 h 59"/>
                <a:gd name="T66" fmla="*/ 25 w 82"/>
                <a:gd name="T67" fmla="*/ 50 h 59"/>
                <a:gd name="T68" fmla="*/ 23 w 82"/>
                <a:gd name="T69" fmla="*/ 45 h 59"/>
                <a:gd name="T70" fmla="*/ 25 w 82"/>
                <a:gd name="T71" fmla="*/ 44 h 59"/>
                <a:gd name="T72" fmla="*/ 23 w 82"/>
                <a:gd name="T73" fmla="*/ 42 h 59"/>
                <a:gd name="T74" fmla="*/ 20 w 82"/>
                <a:gd name="T75" fmla="*/ 39 h 59"/>
                <a:gd name="T76" fmla="*/ 15 w 82"/>
                <a:gd name="T77" fmla="*/ 34 h 59"/>
                <a:gd name="T78" fmla="*/ 12 w 82"/>
                <a:gd name="T79" fmla="*/ 33 h 59"/>
                <a:gd name="T80" fmla="*/ 17 w 82"/>
                <a:gd name="T81" fmla="*/ 30 h 59"/>
                <a:gd name="T82" fmla="*/ 9 w 82"/>
                <a:gd name="T83" fmla="*/ 22 h 59"/>
                <a:gd name="T84" fmla="*/ 12 w 82"/>
                <a:gd name="T85" fmla="*/ 18 h 59"/>
                <a:gd name="T86" fmla="*/ 7 w 82"/>
                <a:gd name="T87" fmla="*/ 15 h 59"/>
                <a:gd name="T88" fmla="*/ 6 w 82"/>
                <a:gd name="T89" fmla="*/ 12 h 59"/>
                <a:gd name="T90" fmla="*/ 3 w 82"/>
                <a:gd name="T91" fmla="*/ 11 h 59"/>
                <a:gd name="T92" fmla="*/ 14 w 82"/>
                <a:gd name="T93" fmla="*/ 11 h 59"/>
                <a:gd name="T94" fmla="*/ 18 w 82"/>
                <a:gd name="T95" fmla="*/ 12 h 59"/>
                <a:gd name="T96" fmla="*/ 25 w 82"/>
                <a:gd name="T97" fmla="*/ 14 h 59"/>
                <a:gd name="T98" fmla="*/ 26 w 82"/>
                <a:gd name="T99" fmla="*/ 9 h 59"/>
                <a:gd name="T100" fmla="*/ 20 w 82"/>
                <a:gd name="T101" fmla="*/ 4 h 59"/>
                <a:gd name="T102" fmla="*/ 22 w 82"/>
                <a:gd name="T103" fmla="*/ 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2" h="59">
                  <a:moveTo>
                    <a:pt x="4" y="36"/>
                  </a:moveTo>
                  <a:lnTo>
                    <a:pt x="4" y="36"/>
                  </a:lnTo>
                  <a:lnTo>
                    <a:pt x="4" y="37"/>
                  </a:lnTo>
                  <a:lnTo>
                    <a:pt x="6" y="37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9" y="41"/>
                  </a:lnTo>
                  <a:lnTo>
                    <a:pt x="11" y="41"/>
                  </a:lnTo>
                  <a:lnTo>
                    <a:pt x="12" y="41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2"/>
                  </a:lnTo>
                  <a:lnTo>
                    <a:pt x="14" y="42"/>
                  </a:lnTo>
                  <a:lnTo>
                    <a:pt x="15" y="44"/>
                  </a:lnTo>
                  <a:lnTo>
                    <a:pt x="17" y="44"/>
                  </a:lnTo>
                  <a:lnTo>
                    <a:pt x="17" y="45"/>
                  </a:lnTo>
                  <a:lnTo>
                    <a:pt x="17" y="47"/>
                  </a:lnTo>
                  <a:lnTo>
                    <a:pt x="18" y="48"/>
                  </a:lnTo>
                  <a:lnTo>
                    <a:pt x="18" y="50"/>
                  </a:lnTo>
                  <a:lnTo>
                    <a:pt x="20" y="52"/>
                  </a:lnTo>
                  <a:lnTo>
                    <a:pt x="17" y="50"/>
                  </a:lnTo>
                  <a:lnTo>
                    <a:pt x="12" y="50"/>
                  </a:lnTo>
                  <a:lnTo>
                    <a:pt x="11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4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1" y="39"/>
                  </a:lnTo>
                  <a:lnTo>
                    <a:pt x="1" y="37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1" y="37"/>
                  </a:lnTo>
                  <a:lnTo>
                    <a:pt x="4" y="36"/>
                  </a:lnTo>
                  <a:close/>
                  <a:moveTo>
                    <a:pt x="11" y="22"/>
                  </a:move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close/>
                  <a:moveTo>
                    <a:pt x="3" y="14"/>
                  </a:moveTo>
                  <a:lnTo>
                    <a:pt x="4" y="14"/>
                  </a:lnTo>
                  <a:lnTo>
                    <a:pt x="4" y="14"/>
                  </a:lnTo>
                  <a:lnTo>
                    <a:pt x="4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4"/>
                  </a:lnTo>
                  <a:close/>
                  <a:moveTo>
                    <a:pt x="23" y="0"/>
                  </a:moveTo>
                  <a:lnTo>
                    <a:pt x="25" y="0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6"/>
                  </a:lnTo>
                  <a:lnTo>
                    <a:pt x="34" y="6"/>
                  </a:lnTo>
                  <a:lnTo>
                    <a:pt x="36" y="7"/>
                  </a:lnTo>
                  <a:lnTo>
                    <a:pt x="36" y="9"/>
                  </a:lnTo>
                  <a:lnTo>
                    <a:pt x="37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4" y="12"/>
                  </a:lnTo>
                  <a:lnTo>
                    <a:pt x="45" y="12"/>
                  </a:lnTo>
                  <a:lnTo>
                    <a:pt x="47" y="9"/>
                  </a:lnTo>
                  <a:lnTo>
                    <a:pt x="47" y="7"/>
                  </a:lnTo>
                  <a:lnTo>
                    <a:pt x="48" y="7"/>
                  </a:lnTo>
                  <a:lnTo>
                    <a:pt x="52" y="6"/>
                  </a:lnTo>
                  <a:lnTo>
                    <a:pt x="52" y="4"/>
                  </a:lnTo>
                  <a:lnTo>
                    <a:pt x="53" y="4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4"/>
                  </a:lnTo>
                  <a:lnTo>
                    <a:pt x="61" y="9"/>
                  </a:lnTo>
                  <a:lnTo>
                    <a:pt x="63" y="11"/>
                  </a:lnTo>
                  <a:lnTo>
                    <a:pt x="63" y="12"/>
                  </a:lnTo>
                  <a:lnTo>
                    <a:pt x="64" y="14"/>
                  </a:lnTo>
                  <a:lnTo>
                    <a:pt x="64" y="15"/>
                  </a:lnTo>
                  <a:lnTo>
                    <a:pt x="67" y="18"/>
                  </a:lnTo>
                  <a:lnTo>
                    <a:pt x="69" y="20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4" y="22"/>
                  </a:lnTo>
                  <a:lnTo>
                    <a:pt x="75" y="22"/>
                  </a:lnTo>
                  <a:lnTo>
                    <a:pt x="77" y="23"/>
                  </a:lnTo>
                  <a:lnTo>
                    <a:pt x="78" y="23"/>
                  </a:lnTo>
                  <a:lnTo>
                    <a:pt x="78" y="25"/>
                  </a:lnTo>
                  <a:lnTo>
                    <a:pt x="80" y="25"/>
                  </a:lnTo>
                  <a:lnTo>
                    <a:pt x="82" y="28"/>
                  </a:lnTo>
                  <a:lnTo>
                    <a:pt x="77" y="26"/>
                  </a:lnTo>
                  <a:lnTo>
                    <a:pt x="74" y="26"/>
                  </a:lnTo>
                  <a:lnTo>
                    <a:pt x="72" y="28"/>
                  </a:lnTo>
                  <a:lnTo>
                    <a:pt x="71" y="28"/>
                  </a:lnTo>
                  <a:lnTo>
                    <a:pt x="69" y="30"/>
                  </a:lnTo>
                  <a:lnTo>
                    <a:pt x="67" y="31"/>
                  </a:lnTo>
                  <a:lnTo>
                    <a:pt x="67" y="34"/>
                  </a:lnTo>
                  <a:lnTo>
                    <a:pt x="66" y="39"/>
                  </a:lnTo>
                  <a:lnTo>
                    <a:pt x="66" y="41"/>
                  </a:lnTo>
                  <a:lnTo>
                    <a:pt x="66" y="42"/>
                  </a:lnTo>
                  <a:lnTo>
                    <a:pt x="66" y="44"/>
                  </a:lnTo>
                  <a:lnTo>
                    <a:pt x="66" y="44"/>
                  </a:lnTo>
                  <a:lnTo>
                    <a:pt x="64" y="44"/>
                  </a:lnTo>
                  <a:lnTo>
                    <a:pt x="64" y="48"/>
                  </a:lnTo>
                  <a:lnTo>
                    <a:pt x="64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1" y="47"/>
                  </a:lnTo>
                  <a:lnTo>
                    <a:pt x="61" y="48"/>
                  </a:lnTo>
                  <a:lnTo>
                    <a:pt x="59" y="50"/>
                  </a:lnTo>
                  <a:lnTo>
                    <a:pt x="59" y="52"/>
                  </a:lnTo>
                  <a:lnTo>
                    <a:pt x="59" y="52"/>
                  </a:lnTo>
                  <a:lnTo>
                    <a:pt x="59" y="58"/>
                  </a:lnTo>
                  <a:lnTo>
                    <a:pt x="59" y="58"/>
                  </a:lnTo>
                  <a:lnTo>
                    <a:pt x="56" y="59"/>
                  </a:lnTo>
                  <a:lnTo>
                    <a:pt x="55" y="59"/>
                  </a:lnTo>
                  <a:lnTo>
                    <a:pt x="53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0" y="55"/>
                  </a:lnTo>
                  <a:lnTo>
                    <a:pt x="50" y="55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0"/>
                  </a:lnTo>
                  <a:lnTo>
                    <a:pt x="47" y="50"/>
                  </a:lnTo>
                  <a:lnTo>
                    <a:pt x="48" y="50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8"/>
                  </a:lnTo>
                  <a:lnTo>
                    <a:pt x="52" y="48"/>
                  </a:lnTo>
                  <a:lnTo>
                    <a:pt x="50" y="47"/>
                  </a:lnTo>
                  <a:lnTo>
                    <a:pt x="48" y="47"/>
                  </a:lnTo>
                  <a:lnTo>
                    <a:pt x="48" y="45"/>
                  </a:lnTo>
                  <a:lnTo>
                    <a:pt x="48" y="45"/>
                  </a:lnTo>
                  <a:lnTo>
                    <a:pt x="48" y="44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2" y="42"/>
                  </a:lnTo>
                  <a:lnTo>
                    <a:pt x="50" y="42"/>
                  </a:lnTo>
                  <a:lnTo>
                    <a:pt x="48" y="39"/>
                  </a:lnTo>
                  <a:lnTo>
                    <a:pt x="47" y="37"/>
                  </a:lnTo>
                  <a:lnTo>
                    <a:pt x="45" y="37"/>
                  </a:lnTo>
                  <a:lnTo>
                    <a:pt x="44" y="37"/>
                  </a:lnTo>
                  <a:lnTo>
                    <a:pt x="41" y="41"/>
                  </a:lnTo>
                  <a:lnTo>
                    <a:pt x="39" y="41"/>
                  </a:lnTo>
                  <a:lnTo>
                    <a:pt x="37" y="42"/>
                  </a:lnTo>
                  <a:lnTo>
                    <a:pt x="34" y="44"/>
                  </a:lnTo>
                  <a:lnTo>
                    <a:pt x="33" y="45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5" y="48"/>
                  </a:lnTo>
                  <a:lnTo>
                    <a:pt x="25" y="48"/>
                  </a:lnTo>
                  <a:lnTo>
                    <a:pt x="25" y="47"/>
                  </a:lnTo>
                  <a:lnTo>
                    <a:pt x="23" y="47"/>
                  </a:lnTo>
                  <a:lnTo>
                    <a:pt x="23" y="45"/>
                  </a:lnTo>
                  <a:lnTo>
                    <a:pt x="23" y="45"/>
                  </a:lnTo>
                  <a:lnTo>
                    <a:pt x="25" y="45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8" y="37"/>
                  </a:lnTo>
                  <a:lnTo>
                    <a:pt x="18" y="37"/>
                  </a:lnTo>
                  <a:lnTo>
                    <a:pt x="17" y="36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5" y="33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17" y="31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4" y="26"/>
                  </a:lnTo>
                  <a:lnTo>
                    <a:pt x="12" y="25"/>
                  </a:lnTo>
                  <a:lnTo>
                    <a:pt x="11" y="23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1" y="17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7" y="15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1"/>
                  </a:lnTo>
                  <a:lnTo>
                    <a:pt x="3" y="11"/>
                  </a:lnTo>
                  <a:lnTo>
                    <a:pt x="6" y="7"/>
                  </a:lnTo>
                  <a:lnTo>
                    <a:pt x="7" y="7"/>
                  </a:lnTo>
                  <a:lnTo>
                    <a:pt x="9" y="7"/>
                  </a:lnTo>
                  <a:lnTo>
                    <a:pt x="14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1"/>
                  </a:lnTo>
                  <a:lnTo>
                    <a:pt x="17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26" y="9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0" name="Freeform 337">
              <a:extLst>
                <a:ext uri="{FF2B5EF4-FFF2-40B4-BE49-F238E27FC236}">
                  <a16:creationId xmlns:a16="http://schemas.microsoft.com/office/drawing/2014/main" id="{7E6D69B9-3D4C-4940-BD42-E5881F265AE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8484" y="4063113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2 w 3"/>
                <a:gd name="T3" fmla="*/ 0 h 2"/>
                <a:gd name="T4" fmla="*/ 3 w 3"/>
                <a:gd name="T5" fmla="*/ 2 h 2"/>
                <a:gd name="T6" fmla="*/ 3 w 3"/>
                <a:gd name="T7" fmla="*/ 2 h 2"/>
                <a:gd name="T8" fmla="*/ 3 w 3"/>
                <a:gd name="T9" fmla="*/ 2 h 2"/>
                <a:gd name="T10" fmla="*/ 3 w 3"/>
                <a:gd name="T11" fmla="*/ 2 h 2"/>
                <a:gd name="T12" fmla="*/ 2 w 3"/>
                <a:gd name="T13" fmla="*/ 2 h 2"/>
                <a:gd name="T14" fmla="*/ 0 w 3"/>
                <a:gd name="T15" fmla="*/ 0 h 2"/>
                <a:gd name="T16" fmla="*/ 2 w 3"/>
                <a:gd name="T17" fmla="*/ 0 h 2"/>
                <a:gd name="T18" fmla="*/ 2 w 3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2" y="0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1" name="Freeform 338">
              <a:extLst>
                <a:ext uri="{FF2B5EF4-FFF2-40B4-BE49-F238E27FC236}">
                  <a16:creationId xmlns:a16="http://schemas.microsoft.com/office/drawing/2014/main" id="{3B80CD4A-E78D-4A4F-BBFC-B41636F61A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46123" y="4698559"/>
              <a:ext cx="1298181" cy="1428780"/>
            </a:xfrm>
            <a:custGeom>
              <a:avLst/>
              <a:gdLst>
                <a:gd name="T0" fmla="*/ 497 w 666"/>
                <a:gd name="T1" fmla="*/ 517 h 733"/>
                <a:gd name="T2" fmla="*/ 479 w 666"/>
                <a:gd name="T3" fmla="*/ 482 h 733"/>
                <a:gd name="T4" fmla="*/ 511 w 666"/>
                <a:gd name="T5" fmla="*/ 485 h 733"/>
                <a:gd name="T6" fmla="*/ 508 w 666"/>
                <a:gd name="T7" fmla="*/ 504 h 733"/>
                <a:gd name="T8" fmla="*/ 497 w 666"/>
                <a:gd name="T9" fmla="*/ 515 h 733"/>
                <a:gd name="T10" fmla="*/ 475 w 666"/>
                <a:gd name="T11" fmla="*/ 519 h 733"/>
                <a:gd name="T12" fmla="*/ 459 w 666"/>
                <a:gd name="T13" fmla="*/ 476 h 733"/>
                <a:gd name="T14" fmla="*/ 506 w 666"/>
                <a:gd name="T15" fmla="*/ 457 h 733"/>
                <a:gd name="T16" fmla="*/ 448 w 666"/>
                <a:gd name="T17" fmla="*/ 465 h 733"/>
                <a:gd name="T18" fmla="*/ 358 w 666"/>
                <a:gd name="T19" fmla="*/ 389 h 733"/>
                <a:gd name="T20" fmla="*/ 587 w 666"/>
                <a:gd name="T21" fmla="*/ 263 h 733"/>
                <a:gd name="T22" fmla="*/ 585 w 666"/>
                <a:gd name="T23" fmla="*/ 222 h 733"/>
                <a:gd name="T24" fmla="*/ 554 w 666"/>
                <a:gd name="T25" fmla="*/ 202 h 733"/>
                <a:gd name="T26" fmla="*/ 522 w 666"/>
                <a:gd name="T27" fmla="*/ 150 h 733"/>
                <a:gd name="T28" fmla="*/ 383 w 666"/>
                <a:gd name="T29" fmla="*/ 103 h 733"/>
                <a:gd name="T30" fmla="*/ 347 w 666"/>
                <a:gd name="T31" fmla="*/ 82 h 733"/>
                <a:gd name="T32" fmla="*/ 177 w 666"/>
                <a:gd name="T33" fmla="*/ 65 h 733"/>
                <a:gd name="T34" fmla="*/ 345 w 666"/>
                <a:gd name="T35" fmla="*/ 62 h 733"/>
                <a:gd name="T36" fmla="*/ 341 w 666"/>
                <a:gd name="T37" fmla="*/ 21 h 733"/>
                <a:gd name="T38" fmla="*/ 260 w 666"/>
                <a:gd name="T39" fmla="*/ 18 h 733"/>
                <a:gd name="T40" fmla="*/ 344 w 666"/>
                <a:gd name="T41" fmla="*/ 18 h 733"/>
                <a:gd name="T42" fmla="*/ 434 w 666"/>
                <a:gd name="T43" fmla="*/ 27 h 733"/>
                <a:gd name="T44" fmla="*/ 459 w 666"/>
                <a:gd name="T45" fmla="*/ 65 h 733"/>
                <a:gd name="T46" fmla="*/ 483 w 666"/>
                <a:gd name="T47" fmla="*/ 125 h 733"/>
                <a:gd name="T48" fmla="*/ 519 w 666"/>
                <a:gd name="T49" fmla="*/ 153 h 733"/>
                <a:gd name="T50" fmla="*/ 544 w 666"/>
                <a:gd name="T51" fmla="*/ 185 h 733"/>
                <a:gd name="T52" fmla="*/ 579 w 666"/>
                <a:gd name="T53" fmla="*/ 229 h 733"/>
                <a:gd name="T54" fmla="*/ 576 w 666"/>
                <a:gd name="T55" fmla="*/ 328 h 733"/>
                <a:gd name="T56" fmla="*/ 554 w 666"/>
                <a:gd name="T57" fmla="*/ 363 h 733"/>
                <a:gd name="T58" fmla="*/ 535 w 666"/>
                <a:gd name="T59" fmla="*/ 413 h 733"/>
                <a:gd name="T60" fmla="*/ 484 w 666"/>
                <a:gd name="T61" fmla="*/ 448 h 733"/>
                <a:gd name="T62" fmla="*/ 465 w 666"/>
                <a:gd name="T63" fmla="*/ 432 h 733"/>
                <a:gd name="T64" fmla="*/ 413 w 666"/>
                <a:gd name="T65" fmla="*/ 435 h 733"/>
                <a:gd name="T66" fmla="*/ 382 w 666"/>
                <a:gd name="T67" fmla="*/ 386 h 733"/>
                <a:gd name="T68" fmla="*/ 349 w 666"/>
                <a:gd name="T69" fmla="*/ 383 h 733"/>
                <a:gd name="T70" fmla="*/ 355 w 666"/>
                <a:gd name="T71" fmla="*/ 350 h 733"/>
                <a:gd name="T72" fmla="*/ 322 w 666"/>
                <a:gd name="T73" fmla="*/ 370 h 733"/>
                <a:gd name="T74" fmla="*/ 293 w 666"/>
                <a:gd name="T75" fmla="*/ 334 h 733"/>
                <a:gd name="T76" fmla="*/ 166 w 666"/>
                <a:gd name="T77" fmla="*/ 347 h 733"/>
                <a:gd name="T78" fmla="*/ 76 w 666"/>
                <a:gd name="T79" fmla="*/ 380 h 733"/>
                <a:gd name="T80" fmla="*/ 41 w 666"/>
                <a:gd name="T81" fmla="*/ 341 h 733"/>
                <a:gd name="T82" fmla="*/ 5 w 666"/>
                <a:gd name="T83" fmla="*/ 241 h 733"/>
                <a:gd name="T84" fmla="*/ 14 w 666"/>
                <a:gd name="T85" fmla="*/ 237 h 733"/>
                <a:gd name="T86" fmla="*/ 16 w 666"/>
                <a:gd name="T87" fmla="*/ 175 h 733"/>
                <a:gd name="T88" fmla="*/ 76 w 666"/>
                <a:gd name="T89" fmla="*/ 151 h 733"/>
                <a:gd name="T90" fmla="*/ 136 w 666"/>
                <a:gd name="T91" fmla="*/ 104 h 733"/>
                <a:gd name="T92" fmla="*/ 158 w 666"/>
                <a:gd name="T93" fmla="*/ 99 h 733"/>
                <a:gd name="T94" fmla="*/ 166 w 666"/>
                <a:gd name="T95" fmla="*/ 92 h 733"/>
                <a:gd name="T96" fmla="*/ 174 w 666"/>
                <a:gd name="T97" fmla="*/ 77 h 733"/>
                <a:gd name="T98" fmla="*/ 185 w 666"/>
                <a:gd name="T99" fmla="*/ 63 h 733"/>
                <a:gd name="T100" fmla="*/ 200 w 666"/>
                <a:gd name="T101" fmla="*/ 57 h 733"/>
                <a:gd name="T102" fmla="*/ 224 w 666"/>
                <a:gd name="T103" fmla="*/ 70 h 733"/>
                <a:gd name="T104" fmla="*/ 241 w 666"/>
                <a:gd name="T105" fmla="*/ 66 h 733"/>
                <a:gd name="T106" fmla="*/ 260 w 666"/>
                <a:gd name="T107" fmla="*/ 36 h 733"/>
                <a:gd name="T108" fmla="*/ 286 w 666"/>
                <a:gd name="T109" fmla="*/ 27 h 733"/>
                <a:gd name="T110" fmla="*/ 298 w 666"/>
                <a:gd name="T111" fmla="*/ 25 h 733"/>
                <a:gd name="T112" fmla="*/ 333 w 666"/>
                <a:gd name="T113" fmla="*/ 30 h 733"/>
                <a:gd name="T114" fmla="*/ 333 w 666"/>
                <a:gd name="T115" fmla="*/ 55 h 733"/>
                <a:gd name="T116" fmla="*/ 350 w 666"/>
                <a:gd name="T117" fmla="*/ 87 h 733"/>
                <a:gd name="T118" fmla="*/ 412 w 666"/>
                <a:gd name="T119" fmla="*/ 88 h 733"/>
                <a:gd name="T120" fmla="*/ 418 w 666"/>
                <a:gd name="T121" fmla="*/ 29 h 733"/>
                <a:gd name="T122" fmla="*/ 421 w 666"/>
                <a:gd name="T123" fmla="*/ 2 h 7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6" h="733">
                  <a:moveTo>
                    <a:pt x="666" y="728"/>
                  </a:moveTo>
                  <a:lnTo>
                    <a:pt x="666" y="730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6" y="728"/>
                  </a:lnTo>
                  <a:lnTo>
                    <a:pt x="666" y="728"/>
                  </a:lnTo>
                  <a:close/>
                  <a:moveTo>
                    <a:pt x="497" y="519"/>
                  </a:moveTo>
                  <a:lnTo>
                    <a:pt x="497" y="519"/>
                  </a:lnTo>
                  <a:lnTo>
                    <a:pt x="498" y="520"/>
                  </a:lnTo>
                  <a:lnTo>
                    <a:pt x="498" y="522"/>
                  </a:lnTo>
                  <a:lnTo>
                    <a:pt x="497" y="523"/>
                  </a:lnTo>
                  <a:lnTo>
                    <a:pt x="497" y="523"/>
                  </a:lnTo>
                  <a:lnTo>
                    <a:pt x="495" y="523"/>
                  </a:lnTo>
                  <a:lnTo>
                    <a:pt x="494" y="522"/>
                  </a:lnTo>
                  <a:lnTo>
                    <a:pt x="494" y="522"/>
                  </a:lnTo>
                  <a:lnTo>
                    <a:pt x="495" y="522"/>
                  </a:lnTo>
                  <a:lnTo>
                    <a:pt x="495" y="522"/>
                  </a:lnTo>
                  <a:lnTo>
                    <a:pt x="495" y="520"/>
                  </a:lnTo>
                  <a:lnTo>
                    <a:pt x="495" y="520"/>
                  </a:lnTo>
                  <a:lnTo>
                    <a:pt x="497" y="520"/>
                  </a:lnTo>
                  <a:lnTo>
                    <a:pt x="497" y="519"/>
                  </a:lnTo>
                  <a:close/>
                  <a:moveTo>
                    <a:pt x="498" y="515"/>
                  </a:moveTo>
                  <a:lnTo>
                    <a:pt x="498" y="517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7"/>
                  </a:lnTo>
                  <a:lnTo>
                    <a:pt x="497" y="517"/>
                  </a:lnTo>
                  <a:lnTo>
                    <a:pt x="497" y="517"/>
                  </a:lnTo>
                  <a:lnTo>
                    <a:pt x="497" y="515"/>
                  </a:lnTo>
                  <a:lnTo>
                    <a:pt x="498" y="515"/>
                  </a:lnTo>
                  <a:close/>
                  <a:moveTo>
                    <a:pt x="508" y="508"/>
                  </a:moveTo>
                  <a:lnTo>
                    <a:pt x="509" y="508"/>
                  </a:lnTo>
                  <a:lnTo>
                    <a:pt x="509" y="508"/>
                  </a:lnTo>
                  <a:lnTo>
                    <a:pt x="509" y="509"/>
                  </a:lnTo>
                  <a:lnTo>
                    <a:pt x="509" y="509"/>
                  </a:lnTo>
                  <a:lnTo>
                    <a:pt x="508" y="509"/>
                  </a:lnTo>
                  <a:lnTo>
                    <a:pt x="508" y="509"/>
                  </a:lnTo>
                  <a:lnTo>
                    <a:pt x="508" y="508"/>
                  </a:lnTo>
                  <a:lnTo>
                    <a:pt x="508" y="508"/>
                  </a:lnTo>
                  <a:lnTo>
                    <a:pt x="508" y="508"/>
                  </a:lnTo>
                  <a:close/>
                  <a:moveTo>
                    <a:pt x="461" y="474"/>
                  </a:moveTo>
                  <a:lnTo>
                    <a:pt x="461" y="474"/>
                  </a:lnTo>
                  <a:lnTo>
                    <a:pt x="464" y="476"/>
                  </a:lnTo>
                  <a:lnTo>
                    <a:pt x="467" y="476"/>
                  </a:lnTo>
                  <a:lnTo>
                    <a:pt x="467" y="476"/>
                  </a:lnTo>
                  <a:lnTo>
                    <a:pt x="468" y="476"/>
                  </a:lnTo>
                  <a:lnTo>
                    <a:pt x="468" y="476"/>
                  </a:lnTo>
                  <a:lnTo>
                    <a:pt x="470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3" y="479"/>
                  </a:lnTo>
                  <a:lnTo>
                    <a:pt x="475" y="479"/>
                  </a:lnTo>
                  <a:lnTo>
                    <a:pt x="475" y="479"/>
                  </a:lnTo>
                  <a:lnTo>
                    <a:pt x="476" y="481"/>
                  </a:lnTo>
                  <a:lnTo>
                    <a:pt x="479" y="482"/>
                  </a:lnTo>
                  <a:lnTo>
                    <a:pt x="483" y="482"/>
                  </a:lnTo>
                  <a:lnTo>
                    <a:pt x="487" y="482"/>
                  </a:lnTo>
                  <a:lnTo>
                    <a:pt x="487" y="482"/>
                  </a:lnTo>
                  <a:lnTo>
                    <a:pt x="489" y="481"/>
                  </a:lnTo>
                  <a:lnTo>
                    <a:pt x="489" y="481"/>
                  </a:lnTo>
                  <a:lnTo>
                    <a:pt x="490" y="482"/>
                  </a:lnTo>
                  <a:lnTo>
                    <a:pt x="490" y="481"/>
                  </a:lnTo>
                  <a:lnTo>
                    <a:pt x="490" y="481"/>
                  </a:lnTo>
                  <a:lnTo>
                    <a:pt x="492" y="479"/>
                  </a:lnTo>
                  <a:lnTo>
                    <a:pt x="492" y="479"/>
                  </a:lnTo>
                  <a:lnTo>
                    <a:pt x="494" y="479"/>
                  </a:lnTo>
                  <a:lnTo>
                    <a:pt x="495" y="479"/>
                  </a:lnTo>
                  <a:lnTo>
                    <a:pt x="497" y="479"/>
                  </a:lnTo>
                  <a:lnTo>
                    <a:pt x="497" y="479"/>
                  </a:lnTo>
                  <a:lnTo>
                    <a:pt x="498" y="479"/>
                  </a:lnTo>
                  <a:lnTo>
                    <a:pt x="500" y="479"/>
                  </a:lnTo>
                  <a:lnTo>
                    <a:pt x="500" y="479"/>
                  </a:lnTo>
                  <a:lnTo>
                    <a:pt x="502" y="478"/>
                  </a:lnTo>
                  <a:lnTo>
                    <a:pt x="502" y="478"/>
                  </a:lnTo>
                  <a:lnTo>
                    <a:pt x="505" y="478"/>
                  </a:lnTo>
                  <a:lnTo>
                    <a:pt x="505" y="478"/>
                  </a:lnTo>
                  <a:lnTo>
                    <a:pt x="506" y="476"/>
                  </a:lnTo>
                  <a:lnTo>
                    <a:pt x="508" y="476"/>
                  </a:lnTo>
                  <a:lnTo>
                    <a:pt x="511" y="478"/>
                  </a:lnTo>
                  <a:lnTo>
                    <a:pt x="511" y="479"/>
                  </a:lnTo>
                  <a:lnTo>
                    <a:pt x="511" y="482"/>
                  </a:lnTo>
                  <a:lnTo>
                    <a:pt x="511" y="482"/>
                  </a:lnTo>
                  <a:lnTo>
                    <a:pt x="511" y="484"/>
                  </a:lnTo>
                  <a:lnTo>
                    <a:pt x="511" y="485"/>
                  </a:lnTo>
                  <a:lnTo>
                    <a:pt x="511" y="487"/>
                  </a:lnTo>
                  <a:lnTo>
                    <a:pt x="511" y="489"/>
                  </a:lnTo>
                  <a:lnTo>
                    <a:pt x="511" y="490"/>
                  </a:lnTo>
                  <a:lnTo>
                    <a:pt x="511" y="493"/>
                  </a:lnTo>
                  <a:lnTo>
                    <a:pt x="511" y="495"/>
                  </a:lnTo>
                  <a:lnTo>
                    <a:pt x="511" y="496"/>
                  </a:lnTo>
                  <a:lnTo>
                    <a:pt x="511" y="498"/>
                  </a:lnTo>
                  <a:lnTo>
                    <a:pt x="513" y="498"/>
                  </a:lnTo>
                  <a:lnTo>
                    <a:pt x="513" y="498"/>
                  </a:lnTo>
                  <a:lnTo>
                    <a:pt x="513" y="500"/>
                  </a:lnTo>
                  <a:lnTo>
                    <a:pt x="513" y="501"/>
                  </a:lnTo>
                  <a:lnTo>
                    <a:pt x="513" y="501"/>
                  </a:lnTo>
                  <a:lnTo>
                    <a:pt x="511" y="501"/>
                  </a:lnTo>
                  <a:lnTo>
                    <a:pt x="511" y="501"/>
                  </a:lnTo>
                  <a:lnTo>
                    <a:pt x="511" y="500"/>
                  </a:lnTo>
                  <a:lnTo>
                    <a:pt x="511" y="500"/>
                  </a:lnTo>
                  <a:lnTo>
                    <a:pt x="511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11" y="496"/>
                  </a:lnTo>
                  <a:lnTo>
                    <a:pt x="511" y="496"/>
                  </a:lnTo>
                  <a:lnTo>
                    <a:pt x="509" y="496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8" y="500"/>
                  </a:lnTo>
                  <a:lnTo>
                    <a:pt x="508" y="501"/>
                  </a:lnTo>
                  <a:lnTo>
                    <a:pt x="508" y="503"/>
                  </a:lnTo>
                  <a:lnTo>
                    <a:pt x="508" y="504"/>
                  </a:lnTo>
                  <a:lnTo>
                    <a:pt x="506" y="506"/>
                  </a:lnTo>
                  <a:lnTo>
                    <a:pt x="506" y="506"/>
                  </a:lnTo>
                  <a:lnTo>
                    <a:pt x="506" y="508"/>
                  </a:lnTo>
                  <a:lnTo>
                    <a:pt x="506" y="511"/>
                  </a:lnTo>
                  <a:lnTo>
                    <a:pt x="506" y="514"/>
                  </a:lnTo>
                  <a:lnTo>
                    <a:pt x="506" y="517"/>
                  </a:lnTo>
                  <a:lnTo>
                    <a:pt x="506" y="517"/>
                  </a:lnTo>
                  <a:lnTo>
                    <a:pt x="505" y="517"/>
                  </a:lnTo>
                  <a:lnTo>
                    <a:pt x="505" y="519"/>
                  </a:lnTo>
                  <a:lnTo>
                    <a:pt x="503" y="517"/>
                  </a:lnTo>
                  <a:lnTo>
                    <a:pt x="502" y="514"/>
                  </a:lnTo>
                  <a:lnTo>
                    <a:pt x="503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2"/>
                  </a:lnTo>
                  <a:lnTo>
                    <a:pt x="503" y="512"/>
                  </a:lnTo>
                  <a:lnTo>
                    <a:pt x="502" y="511"/>
                  </a:lnTo>
                  <a:lnTo>
                    <a:pt x="500" y="512"/>
                  </a:lnTo>
                  <a:lnTo>
                    <a:pt x="500" y="514"/>
                  </a:lnTo>
                  <a:lnTo>
                    <a:pt x="500" y="514"/>
                  </a:lnTo>
                  <a:lnTo>
                    <a:pt x="500" y="515"/>
                  </a:lnTo>
                  <a:lnTo>
                    <a:pt x="498" y="512"/>
                  </a:lnTo>
                  <a:lnTo>
                    <a:pt x="497" y="511"/>
                  </a:lnTo>
                  <a:lnTo>
                    <a:pt x="497" y="511"/>
                  </a:lnTo>
                  <a:lnTo>
                    <a:pt x="498" y="512"/>
                  </a:lnTo>
                  <a:lnTo>
                    <a:pt x="498" y="514"/>
                  </a:lnTo>
                  <a:lnTo>
                    <a:pt x="497" y="514"/>
                  </a:lnTo>
                  <a:lnTo>
                    <a:pt x="497" y="515"/>
                  </a:lnTo>
                  <a:lnTo>
                    <a:pt x="497" y="515"/>
                  </a:lnTo>
                  <a:lnTo>
                    <a:pt x="497" y="517"/>
                  </a:lnTo>
                  <a:lnTo>
                    <a:pt x="497" y="519"/>
                  </a:lnTo>
                  <a:lnTo>
                    <a:pt x="495" y="519"/>
                  </a:lnTo>
                  <a:lnTo>
                    <a:pt x="492" y="517"/>
                  </a:lnTo>
                  <a:lnTo>
                    <a:pt x="492" y="517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2" y="520"/>
                  </a:lnTo>
                  <a:lnTo>
                    <a:pt x="492" y="523"/>
                  </a:lnTo>
                  <a:lnTo>
                    <a:pt x="490" y="525"/>
                  </a:lnTo>
                  <a:lnTo>
                    <a:pt x="490" y="525"/>
                  </a:lnTo>
                  <a:lnTo>
                    <a:pt x="489" y="525"/>
                  </a:lnTo>
                  <a:lnTo>
                    <a:pt x="486" y="523"/>
                  </a:lnTo>
                  <a:lnTo>
                    <a:pt x="484" y="523"/>
                  </a:lnTo>
                  <a:lnTo>
                    <a:pt x="481" y="523"/>
                  </a:lnTo>
                  <a:lnTo>
                    <a:pt x="479" y="523"/>
                  </a:lnTo>
                  <a:lnTo>
                    <a:pt x="478" y="522"/>
                  </a:lnTo>
                  <a:lnTo>
                    <a:pt x="478" y="522"/>
                  </a:lnTo>
                  <a:lnTo>
                    <a:pt x="478" y="520"/>
                  </a:lnTo>
                  <a:lnTo>
                    <a:pt x="479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79" y="520"/>
                  </a:lnTo>
                  <a:lnTo>
                    <a:pt x="478" y="519"/>
                  </a:lnTo>
                  <a:lnTo>
                    <a:pt x="476" y="519"/>
                  </a:lnTo>
                  <a:lnTo>
                    <a:pt x="475" y="519"/>
                  </a:lnTo>
                  <a:lnTo>
                    <a:pt x="473" y="515"/>
                  </a:lnTo>
                  <a:lnTo>
                    <a:pt x="473" y="514"/>
                  </a:lnTo>
                  <a:lnTo>
                    <a:pt x="472" y="514"/>
                  </a:lnTo>
                  <a:lnTo>
                    <a:pt x="472" y="514"/>
                  </a:lnTo>
                  <a:lnTo>
                    <a:pt x="472" y="512"/>
                  </a:lnTo>
                  <a:lnTo>
                    <a:pt x="468" y="506"/>
                  </a:lnTo>
                  <a:lnTo>
                    <a:pt x="467" y="504"/>
                  </a:lnTo>
                  <a:lnTo>
                    <a:pt x="467" y="501"/>
                  </a:lnTo>
                  <a:lnTo>
                    <a:pt x="470" y="503"/>
                  </a:lnTo>
                  <a:lnTo>
                    <a:pt x="470" y="504"/>
                  </a:lnTo>
                  <a:lnTo>
                    <a:pt x="470" y="506"/>
                  </a:lnTo>
                  <a:lnTo>
                    <a:pt x="472" y="503"/>
                  </a:lnTo>
                  <a:lnTo>
                    <a:pt x="472" y="503"/>
                  </a:lnTo>
                  <a:lnTo>
                    <a:pt x="468" y="501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7" y="500"/>
                  </a:lnTo>
                  <a:lnTo>
                    <a:pt x="467" y="498"/>
                  </a:lnTo>
                  <a:lnTo>
                    <a:pt x="467" y="496"/>
                  </a:lnTo>
                  <a:lnTo>
                    <a:pt x="465" y="493"/>
                  </a:lnTo>
                  <a:lnTo>
                    <a:pt x="462" y="490"/>
                  </a:lnTo>
                  <a:lnTo>
                    <a:pt x="461" y="487"/>
                  </a:lnTo>
                  <a:lnTo>
                    <a:pt x="461" y="485"/>
                  </a:lnTo>
                  <a:lnTo>
                    <a:pt x="461" y="485"/>
                  </a:lnTo>
                  <a:lnTo>
                    <a:pt x="459" y="482"/>
                  </a:lnTo>
                  <a:lnTo>
                    <a:pt x="459" y="481"/>
                  </a:lnTo>
                  <a:lnTo>
                    <a:pt x="459" y="479"/>
                  </a:lnTo>
                  <a:lnTo>
                    <a:pt x="459" y="476"/>
                  </a:lnTo>
                  <a:lnTo>
                    <a:pt x="461" y="474"/>
                  </a:lnTo>
                  <a:close/>
                  <a:moveTo>
                    <a:pt x="509" y="471"/>
                  </a:moveTo>
                  <a:lnTo>
                    <a:pt x="511" y="471"/>
                  </a:lnTo>
                  <a:lnTo>
                    <a:pt x="511" y="471"/>
                  </a:lnTo>
                  <a:lnTo>
                    <a:pt x="509" y="473"/>
                  </a:lnTo>
                  <a:lnTo>
                    <a:pt x="509" y="471"/>
                  </a:lnTo>
                  <a:lnTo>
                    <a:pt x="509" y="471"/>
                  </a:lnTo>
                  <a:lnTo>
                    <a:pt x="509" y="471"/>
                  </a:lnTo>
                  <a:close/>
                  <a:moveTo>
                    <a:pt x="461" y="470"/>
                  </a:moveTo>
                  <a:lnTo>
                    <a:pt x="461" y="470"/>
                  </a:lnTo>
                  <a:lnTo>
                    <a:pt x="461" y="471"/>
                  </a:lnTo>
                  <a:lnTo>
                    <a:pt x="461" y="473"/>
                  </a:lnTo>
                  <a:lnTo>
                    <a:pt x="459" y="471"/>
                  </a:lnTo>
                  <a:lnTo>
                    <a:pt x="461" y="470"/>
                  </a:lnTo>
                  <a:lnTo>
                    <a:pt x="461" y="470"/>
                  </a:lnTo>
                  <a:close/>
                  <a:moveTo>
                    <a:pt x="513" y="468"/>
                  </a:moveTo>
                  <a:lnTo>
                    <a:pt x="513" y="468"/>
                  </a:lnTo>
                  <a:lnTo>
                    <a:pt x="514" y="470"/>
                  </a:lnTo>
                  <a:lnTo>
                    <a:pt x="513" y="471"/>
                  </a:lnTo>
                  <a:lnTo>
                    <a:pt x="513" y="471"/>
                  </a:lnTo>
                  <a:lnTo>
                    <a:pt x="513" y="470"/>
                  </a:lnTo>
                  <a:lnTo>
                    <a:pt x="511" y="470"/>
                  </a:lnTo>
                  <a:lnTo>
                    <a:pt x="509" y="470"/>
                  </a:lnTo>
                  <a:lnTo>
                    <a:pt x="508" y="470"/>
                  </a:lnTo>
                  <a:lnTo>
                    <a:pt x="508" y="470"/>
                  </a:lnTo>
                  <a:lnTo>
                    <a:pt x="508" y="468"/>
                  </a:lnTo>
                  <a:lnTo>
                    <a:pt x="509" y="468"/>
                  </a:lnTo>
                  <a:lnTo>
                    <a:pt x="513" y="468"/>
                  </a:lnTo>
                  <a:close/>
                  <a:moveTo>
                    <a:pt x="506" y="457"/>
                  </a:moveTo>
                  <a:lnTo>
                    <a:pt x="508" y="459"/>
                  </a:lnTo>
                  <a:lnTo>
                    <a:pt x="509" y="462"/>
                  </a:lnTo>
                  <a:lnTo>
                    <a:pt x="511" y="462"/>
                  </a:lnTo>
                  <a:lnTo>
                    <a:pt x="511" y="462"/>
                  </a:lnTo>
                  <a:lnTo>
                    <a:pt x="511" y="463"/>
                  </a:lnTo>
                  <a:lnTo>
                    <a:pt x="511" y="463"/>
                  </a:lnTo>
                  <a:lnTo>
                    <a:pt x="513" y="465"/>
                  </a:lnTo>
                  <a:lnTo>
                    <a:pt x="511" y="465"/>
                  </a:lnTo>
                  <a:lnTo>
                    <a:pt x="511" y="465"/>
                  </a:lnTo>
                  <a:lnTo>
                    <a:pt x="511" y="467"/>
                  </a:lnTo>
                  <a:lnTo>
                    <a:pt x="509" y="467"/>
                  </a:lnTo>
                  <a:lnTo>
                    <a:pt x="508" y="467"/>
                  </a:lnTo>
                  <a:lnTo>
                    <a:pt x="508" y="467"/>
                  </a:lnTo>
                  <a:lnTo>
                    <a:pt x="508" y="465"/>
                  </a:lnTo>
                  <a:lnTo>
                    <a:pt x="506" y="463"/>
                  </a:lnTo>
                  <a:lnTo>
                    <a:pt x="506" y="462"/>
                  </a:lnTo>
                  <a:lnTo>
                    <a:pt x="505" y="460"/>
                  </a:lnTo>
                  <a:lnTo>
                    <a:pt x="505" y="460"/>
                  </a:lnTo>
                  <a:lnTo>
                    <a:pt x="503" y="460"/>
                  </a:lnTo>
                  <a:lnTo>
                    <a:pt x="505" y="460"/>
                  </a:lnTo>
                  <a:lnTo>
                    <a:pt x="506" y="457"/>
                  </a:lnTo>
                  <a:close/>
                  <a:moveTo>
                    <a:pt x="449" y="456"/>
                  </a:moveTo>
                  <a:lnTo>
                    <a:pt x="451" y="457"/>
                  </a:lnTo>
                  <a:lnTo>
                    <a:pt x="451" y="459"/>
                  </a:lnTo>
                  <a:lnTo>
                    <a:pt x="451" y="460"/>
                  </a:lnTo>
                  <a:lnTo>
                    <a:pt x="451" y="462"/>
                  </a:lnTo>
                  <a:lnTo>
                    <a:pt x="451" y="463"/>
                  </a:lnTo>
                  <a:lnTo>
                    <a:pt x="449" y="463"/>
                  </a:lnTo>
                  <a:lnTo>
                    <a:pt x="448" y="465"/>
                  </a:lnTo>
                  <a:lnTo>
                    <a:pt x="448" y="465"/>
                  </a:lnTo>
                  <a:lnTo>
                    <a:pt x="448" y="463"/>
                  </a:lnTo>
                  <a:lnTo>
                    <a:pt x="448" y="462"/>
                  </a:lnTo>
                  <a:lnTo>
                    <a:pt x="446" y="460"/>
                  </a:lnTo>
                  <a:lnTo>
                    <a:pt x="448" y="460"/>
                  </a:lnTo>
                  <a:lnTo>
                    <a:pt x="448" y="459"/>
                  </a:lnTo>
                  <a:lnTo>
                    <a:pt x="448" y="457"/>
                  </a:lnTo>
                  <a:lnTo>
                    <a:pt x="448" y="457"/>
                  </a:lnTo>
                  <a:lnTo>
                    <a:pt x="448" y="456"/>
                  </a:lnTo>
                  <a:lnTo>
                    <a:pt x="449" y="456"/>
                  </a:lnTo>
                  <a:close/>
                  <a:moveTo>
                    <a:pt x="467" y="437"/>
                  </a:moveTo>
                  <a:lnTo>
                    <a:pt x="468" y="437"/>
                  </a:lnTo>
                  <a:lnTo>
                    <a:pt x="468" y="437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5" y="438"/>
                  </a:lnTo>
                  <a:lnTo>
                    <a:pt x="467" y="437"/>
                  </a:lnTo>
                  <a:close/>
                  <a:moveTo>
                    <a:pt x="470" y="433"/>
                  </a:moveTo>
                  <a:lnTo>
                    <a:pt x="472" y="435"/>
                  </a:lnTo>
                  <a:lnTo>
                    <a:pt x="468" y="437"/>
                  </a:lnTo>
                  <a:lnTo>
                    <a:pt x="468" y="435"/>
                  </a:lnTo>
                  <a:lnTo>
                    <a:pt x="468" y="435"/>
                  </a:lnTo>
                  <a:lnTo>
                    <a:pt x="468" y="433"/>
                  </a:lnTo>
                  <a:lnTo>
                    <a:pt x="470" y="433"/>
                  </a:lnTo>
                  <a:close/>
                  <a:moveTo>
                    <a:pt x="353" y="389"/>
                  </a:moveTo>
                  <a:lnTo>
                    <a:pt x="356" y="389"/>
                  </a:lnTo>
                  <a:lnTo>
                    <a:pt x="356" y="389"/>
                  </a:lnTo>
                  <a:lnTo>
                    <a:pt x="358" y="389"/>
                  </a:lnTo>
                  <a:lnTo>
                    <a:pt x="356" y="391"/>
                  </a:lnTo>
                  <a:lnTo>
                    <a:pt x="356" y="391"/>
                  </a:lnTo>
                  <a:lnTo>
                    <a:pt x="360" y="392"/>
                  </a:lnTo>
                  <a:lnTo>
                    <a:pt x="361" y="391"/>
                  </a:lnTo>
                  <a:lnTo>
                    <a:pt x="363" y="391"/>
                  </a:lnTo>
                  <a:lnTo>
                    <a:pt x="364" y="392"/>
                  </a:lnTo>
                  <a:lnTo>
                    <a:pt x="364" y="394"/>
                  </a:lnTo>
                  <a:lnTo>
                    <a:pt x="363" y="394"/>
                  </a:lnTo>
                  <a:lnTo>
                    <a:pt x="360" y="394"/>
                  </a:lnTo>
                  <a:lnTo>
                    <a:pt x="358" y="394"/>
                  </a:lnTo>
                  <a:lnTo>
                    <a:pt x="356" y="394"/>
                  </a:lnTo>
                  <a:lnTo>
                    <a:pt x="356" y="396"/>
                  </a:lnTo>
                  <a:lnTo>
                    <a:pt x="355" y="397"/>
                  </a:lnTo>
                  <a:lnTo>
                    <a:pt x="353" y="396"/>
                  </a:lnTo>
                  <a:lnTo>
                    <a:pt x="352" y="396"/>
                  </a:lnTo>
                  <a:lnTo>
                    <a:pt x="350" y="396"/>
                  </a:lnTo>
                  <a:lnTo>
                    <a:pt x="349" y="396"/>
                  </a:lnTo>
                  <a:lnTo>
                    <a:pt x="347" y="397"/>
                  </a:lnTo>
                  <a:lnTo>
                    <a:pt x="345" y="396"/>
                  </a:lnTo>
                  <a:lnTo>
                    <a:pt x="342" y="394"/>
                  </a:lnTo>
                  <a:lnTo>
                    <a:pt x="342" y="394"/>
                  </a:lnTo>
                  <a:lnTo>
                    <a:pt x="342" y="392"/>
                  </a:lnTo>
                  <a:lnTo>
                    <a:pt x="342" y="391"/>
                  </a:lnTo>
                  <a:lnTo>
                    <a:pt x="350" y="391"/>
                  </a:lnTo>
                  <a:lnTo>
                    <a:pt x="353" y="389"/>
                  </a:lnTo>
                  <a:close/>
                  <a:moveTo>
                    <a:pt x="585" y="259"/>
                  </a:moveTo>
                  <a:lnTo>
                    <a:pt x="587" y="259"/>
                  </a:lnTo>
                  <a:lnTo>
                    <a:pt x="587" y="259"/>
                  </a:lnTo>
                  <a:lnTo>
                    <a:pt x="587" y="263"/>
                  </a:lnTo>
                  <a:lnTo>
                    <a:pt x="585" y="263"/>
                  </a:lnTo>
                  <a:lnTo>
                    <a:pt x="585" y="263"/>
                  </a:lnTo>
                  <a:lnTo>
                    <a:pt x="585" y="260"/>
                  </a:lnTo>
                  <a:lnTo>
                    <a:pt x="585" y="259"/>
                  </a:lnTo>
                  <a:close/>
                  <a:moveTo>
                    <a:pt x="585" y="252"/>
                  </a:moveTo>
                  <a:lnTo>
                    <a:pt x="587" y="254"/>
                  </a:lnTo>
                  <a:lnTo>
                    <a:pt x="585" y="255"/>
                  </a:lnTo>
                  <a:lnTo>
                    <a:pt x="585" y="257"/>
                  </a:lnTo>
                  <a:lnTo>
                    <a:pt x="585" y="257"/>
                  </a:lnTo>
                  <a:lnTo>
                    <a:pt x="585" y="255"/>
                  </a:lnTo>
                  <a:lnTo>
                    <a:pt x="585" y="254"/>
                  </a:lnTo>
                  <a:lnTo>
                    <a:pt x="585" y="254"/>
                  </a:lnTo>
                  <a:lnTo>
                    <a:pt x="585" y="252"/>
                  </a:lnTo>
                  <a:close/>
                  <a:moveTo>
                    <a:pt x="2" y="230"/>
                  </a:moveTo>
                  <a:lnTo>
                    <a:pt x="3" y="235"/>
                  </a:lnTo>
                  <a:lnTo>
                    <a:pt x="3" y="235"/>
                  </a:lnTo>
                  <a:lnTo>
                    <a:pt x="3" y="237"/>
                  </a:lnTo>
                  <a:lnTo>
                    <a:pt x="3" y="237"/>
                  </a:lnTo>
                  <a:lnTo>
                    <a:pt x="3" y="238"/>
                  </a:lnTo>
                  <a:lnTo>
                    <a:pt x="3" y="23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0" y="230"/>
                  </a:lnTo>
                  <a:lnTo>
                    <a:pt x="2" y="230"/>
                  </a:lnTo>
                  <a:close/>
                  <a:moveTo>
                    <a:pt x="584" y="218"/>
                  </a:moveTo>
                  <a:lnTo>
                    <a:pt x="584" y="218"/>
                  </a:lnTo>
                  <a:lnTo>
                    <a:pt x="584" y="221"/>
                  </a:lnTo>
                  <a:lnTo>
                    <a:pt x="585" y="221"/>
                  </a:lnTo>
                  <a:lnTo>
                    <a:pt x="585" y="222"/>
                  </a:lnTo>
                  <a:lnTo>
                    <a:pt x="582" y="230"/>
                  </a:lnTo>
                  <a:lnTo>
                    <a:pt x="580" y="232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79" y="230"/>
                  </a:lnTo>
                  <a:lnTo>
                    <a:pt x="579" y="229"/>
                  </a:lnTo>
                  <a:lnTo>
                    <a:pt x="580" y="227"/>
                  </a:lnTo>
                  <a:lnTo>
                    <a:pt x="580" y="227"/>
                  </a:lnTo>
                  <a:lnTo>
                    <a:pt x="580" y="224"/>
                  </a:lnTo>
                  <a:lnTo>
                    <a:pt x="582" y="222"/>
                  </a:lnTo>
                  <a:lnTo>
                    <a:pt x="584" y="222"/>
                  </a:lnTo>
                  <a:lnTo>
                    <a:pt x="584" y="221"/>
                  </a:lnTo>
                  <a:lnTo>
                    <a:pt x="582" y="219"/>
                  </a:lnTo>
                  <a:lnTo>
                    <a:pt x="582" y="219"/>
                  </a:lnTo>
                  <a:lnTo>
                    <a:pt x="582" y="218"/>
                  </a:lnTo>
                  <a:lnTo>
                    <a:pt x="582" y="218"/>
                  </a:lnTo>
                  <a:lnTo>
                    <a:pt x="584" y="218"/>
                  </a:lnTo>
                  <a:close/>
                  <a:moveTo>
                    <a:pt x="552" y="199"/>
                  </a:moveTo>
                  <a:lnTo>
                    <a:pt x="552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200"/>
                  </a:lnTo>
                  <a:lnTo>
                    <a:pt x="555" y="202"/>
                  </a:lnTo>
                  <a:lnTo>
                    <a:pt x="555" y="202"/>
                  </a:lnTo>
                  <a:lnTo>
                    <a:pt x="555" y="203"/>
                  </a:lnTo>
                  <a:lnTo>
                    <a:pt x="554" y="203"/>
                  </a:lnTo>
                  <a:lnTo>
                    <a:pt x="554" y="202"/>
                  </a:lnTo>
                  <a:lnTo>
                    <a:pt x="550" y="199"/>
                  </a:lnTo>
                  <a:lnTo>
                    <a:pt x="552" y="199"/>
                  </a:lnTo>
                  <a:close/>
                  <a:moveTo>
                    <a:pt x="543" y="180"/>
                  </a:moveTo>
                  <a:lnTo>
                    <a:pt x="544" y="180"/>
                  </a:lnTo>
                  <a:lnTo>
                    <a:pt x="544" y="181"/>
                  </a:lnTo>
                  <a:lnTo>
                    <a:pt x="544" y="181"/>
                  </a:lnTo>
                  <a:lnTo>
                    <a:pt x="543" y="181"/>
                  </a:lnTo>
                  <a:lnTo>
                    <a:pt x="543" y="181"/>
                  </a:lnTo>
                  <a:lnTo>
                    <a:pt x="543" y="180"/>
                  </a:lnTo>
                  <a:lnTo>
                    <a:pt x="543" y="180"/>
                  </a:lnTo>
                  <a:close/>
                  <a:moveTo>
                    <a:pt x="535" y="177"/>
                  </a:moveTo>
                  <a:lnTo>
                    <a:pt x="535" y="178"/>
                  </a:lnTo>
                  <a:lnTo>
                    <a:pt x="535" y="180"/>
                  </a:lnTo>
                  <a:lnTo>
                    <a:pt x="535" y="180"/>
                  </a:lnTo>
                  <a:lnTo>
                    <a:pt x="535" y="178"/>
                  </a:lnTo>
                  <a:lnTo>
                    <a:pt x="535" y="177"/>
                  </a:lnTo>
                  <a:lnTo>
                    <a:pt x="535" y="177"/>
                  </a:lnTo>
                  <a:close/>
                  <a:moveTo>
                    <a:pt x="36" y="156"/>
                  </a:moveTo>
                  <a:lnTo>
                    <a:pt x="36" y="156"/>
                  </a:lnTo>
                  <a:lnTo>
                    <a:pt x="36" y="158"/>
                  </a:lnTo>
                  <a:lnTo>
                    <a:pt x="36" y="159"/>
                  </a:lnTo>
                  <a:lnTo>
                    <a:pt x="35" y="159"/>
                  </a:lnTo>
                  <a:lnTo>
                    <a:pt x="35" y="158"/>
                  </a:lnTo>
                  <a:lnTo>
                    <a:pt x="35" y="158"/>
                  </a:lnTo>
                  <a:lnTo>
                    <a:pt x="36" y="156"/>
                  </a:lnTo>
                  <a:close/>
                  <a:moveTo>
                    <a:pt x="522" y="148"/>
                  </a:moveTo>
                  <a:lnTo>
                    <a:pt x="522" y="150"/>
                  </a:lnTo>
                  <a:lnTo>
                    <a:pt x="522" y="150"/>
                  </a:lnTo>
                  <a:lnTo>
                    <a:pt x="522" y="150"/>
                  </a:lnTo>
                  <a:lnTo>
                    <a:pt x="522" y="151"/>
                  </a:lnTo>
                  <a:lnTo>
                    <a:pt x="522" y="151"/>
                  </a:lnTo>
                  <a:lnTo>
                    <a:pt x="520" y="150"/>
                  </a:lnTo>
                  <a:lnTo>
                    <a:pt x="522" y="148"/>
                  </a:lnTo>
                  <a:close/>
                  <a:moveTo>
                    <a:pt x="520" y="147"/>
                  </a:move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7"/>
                  </a:lnTo>
                  <a:lnTo>
                    <a:pt x="520" y="147"/>
                  </a:lnTo>
                  <a:close/>
                  <a:moveTo>
                    <a:pt x="483" y="120"/>
                  </a:moveTo>
                  <a:lnTo>
                    <a:pt x="483" y="120"/>
                  </a:lnTo>
                  <a:lnTo>
                    <a:pt x="483" y="122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1" y="123"/>
                  </a:lnTo>
                  <a:lnTo>
                    <a:pt x="481" y="122"/>
                  </a:lnTo>
                  <a:lnTo>
                    <a:pt x="479" y="122"/>
                  </a:lnTo>
                  <a:lnTo>
                    <a:pt x="479" y="120"/>
                  </a:lnTo>
                  <a:lnTo>
                    <a:pt x="481" y="120"/>
                  </a:lnTo>
                  <a:lnTo>
                    <a:pt x="481" y="120"/>
                  </a:lnTo>
                  <a:lnTo>
                    <a:pt x="483" y="120"/>
                  </a:lnTo>
                  <a:close/>
                  <a:moveTo>
                    <a:pt x="385" y="101"/>
                  </a:moveTo>
                  <a:lnTo>
                    <a:pt x="385" y="103"/>
                  </a:lnTo>
                  <a:lnTo>
                    <a:pt x="385" y="103"/>
                  </a:lnTo>
                  <a:lnTo>
                    <a:pt x="383" y="103"/>
                  </a:lnTo>
                  <a:lnTo>
                    <a:pt x="383" y="104"/>
                  </a:lnTo>
                  <a:lnTo>
                    <a:pt x="383" y="103"/>
                  </a:lnTo>
                  <a:lnTo>
                    <a:pt x="383" y="103"/>
                  </a:lnTo>
                  <a:lnTo>
                    <a:pt x="385" y="101"/>
                  </a:lnTo>
                  <a:close/>
                  <a:moveTo>
                    <a:pt x="385" y="93"/>
                  </a:moveTo>
                  <a:lnTo>
                    <a:pt x="386" y="93"/>
                  </a:lnTo>
                  <a:lnTo>
                    <a:pt x="386" y="95"/>
                  </a:lnTo>
                  <a:lnTo>
                    <a:pt x="385" y="95"/>
                  </a:lnTo>
                  <a:lnTo>
                    <a:pt x="385" y="95"/>
                  </a:lnTo>
                  <a:lnTo>
                    <a:pt x="383" y="96"/>
                  </a:lnTo>
                  <a:lnTo>
                    <a:pt x="383" y="96"/>
                  </a:lnTo>
                  <a:lnTo>
                    <a:pt x="382" y="98"/>
                  </a:lnTo>
                  <a:lnTo>
                    <a:pt x="382" y="98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79" y="98"/>
                  </a:lnTo>
                  <a:lnTo>
                    <a:pt x="380" y="96"/>
                  </a:lnTo>
                  <a:lnTo>
                    <a:pt x="380" y="95"/>
                  </a:lnTo>
                  <a:lnTo>
                    <a:pt x="382" y="93"/>
                  </a:lnTo>
                  <a:lnTo>
                    <a:pt x="383" y="93"/>
                  </a:lnTo>
                  <a:lnTo>
                    <a:pt x="385" y="93"/>
                  </a:lnTo>
                  <a:close/>
                  <a:moveTo>
                    <a:pt x="349" y="81"/>
                  </a:moveTo>
                  <a:lnTo>
                    <a:pt x="349" y="82"/>
                  </a:lnTo>
                  <a:lnTo>
                    <a:pt x="349" y="84"/>
                  </a:lnTo>
                  <a:lnTo>
                    <a:pt x="350" y="84"/>
                  </a:lnTo>
                  <a:lnTo>
                    <a:pt x="349" y="84"/>
                  </a:lnTo>
                  <a:lnTo>
                    <a:pt x="349" y="84"/>
                  </a:lnTo>
                  <a:lnTo>
                    <a:pt x="349" y="82"/>
                  </a:lnTo>
                  <a:lnTo>
                    <a:pt x="347" y="82"/>
                  </a:lnTo>
                  <a:lnTo>
                    <a:pt x="347" y="82"/>
                  </a:lnTo>
                  <a:lnTo>
                    <a:pt x="349" y="82"/>
                  </a:lnTo>
                  <a:lnTo>
                    <a:pt x="349" y="81"/>
                  </a:lnTo>
                  <a:close/>
                  <a:moveTo>
                    <a:pt x="342" y="81"/>
                  </a:moveTo>
                  <a:lnTo>
                    <a:pt x="342" y="81"/>
                  </a:lnTo>
                  <a:lnTo>
                    <a:pt x="342" y="82"/>
                  </a:lnTo>
                  <a:lnTo>
                    <a:pt x="341" y="82"/>
                  </a:lnTo>
                  <a:lnTo>
                    <a:pt x="341" y="82"/>
                  </a:lnTo>
                  <a:lnTo>
                    <a:pt x="341" y="81"/>
                  </a:lnTo>
                  <a:lnTo>
                    <a:pt x="341" y="81"/>
                  </a:lnTo>
                  <a:lnTo>
                    <a:pt x="342" y="81"/>
                  </a:lnTo>
                  <a:close/>
                  <a:moveTo>
                    <a:pt x="347" y="79"/>
                  </a:moveTo>
                  <a:lnTo>
                    <a:pt x="347" y="81"/>
                  </a:lnTo>
                  <a:lnTo>
                    <a:pt x="347" y="81"/>
                  </a:lnTo>
                  <a:lnTo>
                    <a:pt x="345" y="82"/>
                  </a:lnTo>
                  <a:lnTo>
                    <a:pt x="345" y="81"/>
                  </a:lnTo>
                  <a:lnTo>
                    <a:pt x="347" y="79"/>
                  </a:lnTo>
                  <a:close/>
                  <a:moveTo>
                    <a:pt x="167" y="76"/>
                  </a:moveTo>
                  <a:lnTo>
                    <a:pt x="169" y="76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9"/>
                  </a:lnTo>
                  <a:lnTo>
                    <a:pt x="167" y="79"/>
                  </a:lnTo>
                  <a:lnTo>
                    <a:pt x="167" y="77"/>
                  </a:lnTo>
                  <a:lnTo>
                    <a:pt x="167" y="77"/>
                  </a:lnTo>
                  <a:lnTo>
                    <a:pt x="167" y="76"/>
                  </a:lnTo>
                  <a:lnTo>
                    <a:pt x="167" y="76"/>
                  </a:lnTo>
                  <a:close/>
                  <a:moveTo>
                    <a:pt x="177" y="65"/>
                  </a:moveTo>
                  <a:lnTo>
                    <a:pt x="178" y="65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77" y="66"/>
                  </a:lnTo>
                  <a:lnTo>
                    <a:pt x="177" y="66"/>
                  </a:lnTo>
                  <a:lnTo>
                    <a:pt x="177" y="65"/>
                  </a:lnTo>
                  <a:lnTo>
                    <a:pt x="177" y="65"/>
                  </a:lnTo>
                  <a:close/>
                  <a:moveTo>
                    <a:pt x="344" y="52"/>
                  </a:moveTo>
                  <a:lnTo>
                    <a:pt x="344" y="52"/>
                  </a:lnTo>
                  <a:lnTo>
                    <a:pt x="344" y="54"/>
                  </a:lnTo>
                  <a:lnTo>
                    <a:pt x="344" y="55"/>
                  </a:lnTo>
                  <a:lnTo>
                    <a:pt x="345" y="55"/>
                  </a:lnTo>
                  <a:lnTo>
                    <a:pt x="345" y="55"/>
                  </a:lnTo>
                  <a:lnTo>
                    <a:pt x="345" y="54"/>
                  </a:lnTo>
                  <a:lnTo>
                    <a:pt x="347" y="54"/>
                  </a:lnTo>
                  <a:lnTo>
                    <a:pt x="347" y="54"/>
                  </a:lnTo>
                  <a:lnTo>
                    <a:pt x="347" y="55"/>
                  </a:lnTo>
                  <a:lnTo>
                    <a:pt x="345" y="55"/>
                  </a:lnTo>
                  <a:lnTo>
                    <a:pt x="345" y="57"/>
                  </a:lnTo>
                  <a:lnTo>
                    <a:pt x="345" y="57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5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2"/>
                  </a:lnTo>
                  <a:lnTo>
                    <a:pt x="347" y="62"/>
                  </a:lnTo>
                  <a:lnTo>
                    <a:pt x="345" y="62"/>
                  </a:lnTo>
                  <a:lnTo>
                    <a:pt x="344" y="62"/>
                  </a:lnTo>
                  <a:lnTo>
                    <a:pt x="341" y="62"/>
                  </a:lnTo>
                  <a:lnTo>
                    <a:pt x="339" y="62"/>
                  </a:lnTo>
                  <a:lnTo>
                    <a:pt x="339" y="60"/>
                  </a:lnTo>
                  <a:lnTo>
                    <a:pt x="339" y="60"/>
                  </a:lnTo>
                  <a:lnTo>
                    <a:pt x="341" y="60"/>
                  </a:lnTo>
                  <a:lnTo>
                    <a:pt x="339" y="57"/>
                  </a:lnTo>
                  <a:lnTo>
                    <a:pt x="339" y="55"/>
                  </a:lnTo>
                  <a:lnTo>
                    <a:pt x="341" y="54"/>
                  </a:lnTo>
                  <a:lnTo>
                    <a:pt x="342" y="54"/>
                  </a:lnTo>
                  <a:lnTo>
                    <a:pt x="344" y="52"/>
                  </a:lnTo>
                  <a:close/>
                  <a:moveTo>
                    <a:pt x="338" y="52"/>
                  </a:moveTo>
                  <a:lnTo>
                    <a:pt x="338" y="54"/>
                  </a:lnTo>
                  <a:lnTo>
                    <a:pt x="338" y="54"/>
                  </a:lnTo>
                  <a:lnTo>
                    <a:pt x="338" y="55"/>
                  </a:lnTo>
                  <a:lnTo>
                    <a:pt x="338" y="55"/>
                  </a:lnTo>
                  <a:lnTo>
                    <a:pt x="336" y="55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8" y="52"/>
                  </a:lnTo>
                  <a:close/>
                  <a:moveTo>
                    <a:pt x="341" y="21"/>
                  </a:moveTo>
                  <a:lnTo>
                    <a:pt x="341" y="21"/>
                  </a:lnTo>
                  <a:lnTo>
                    <a:pt x="339" y="22"/>
                  </a:lnTo>
                  <a:lnTo>
                    <a:pt x="339" y="22"/>
                  </a:lnTo>
                  <a:lnTo>
                    <a:pt x="336" y="24"/>
                  </a:lnTo>
                  <a:lnTo>
                    <a:pt x="338" y="22"/>
                  </a:lnTo>
                  <a:lnTo>
                    <a:pt x="341" y="21"/>
                  </a:lnTo>
                  <a:lnTo>
                    <a:pt x="341" y="21"/>
                  </a:lnTo>
                  <a:close/>
                  <a:moveTo>
                    <a:pt x="251" y="19"/>
                  </a:moveTo>
                  <a:lnTo>
                    <a:pt x="252" y="19"/>
                  </a:lnTo>
                  <a:lnTo>
                    <a:pt x="252" y="21"/>
                  </a:lnTo>
                  <a:lnTo>
                    <a:pt x="252" y="21"/>
                  </a:lnTo>
                  <a:lnTo>
                    <a:pt x="254" y="22"/>
                  </a:lnTo>
                  <a:lnTo>
                    <a:pt x="254" y="24"/>
                  </a:lnTo>
                  <a:lnTo>
                    <a:pt x="256" y="24"/>
                  </a:lnTo>
                  <a:lnTo>
                    <a:pt x="256" y="24"/>
                  </a:lnTo>
                  <a:lnTo>
                    <a:pt x="256" y="25"/>
                  </a:lnTo>
                  <a:lnTo>
                    <a:pt x="256" y="25"/>
                  </a:lnTo>
                  <a:lnTo>
                    <a:pt x="254" y="25"/>
                  </a:lnTo>
                  <a:lnTo>
                    <a:pt x="251" y="25"/>
                  </a:lnTo>
                  <a:lnTo>
                    <a:pt x="249" y="25"/>
                  </a:lnTo>
                  <a:lnTo>
                    <a:pt x="248" y="25"/>
                  </a:lnTo>
                  <a:lnTo>
                    <a:pt x="248" y="25"/>
                  </a:lnTo>
                  <a:lnTo>
                    <a:pt x="248" y="24"/>
                  </a:lnTo>
                  <a:lnTo>
                    <a:pt x="249" y="24"/>
                  </a:lnTo>
                  <a:lnTo>
                    <a:pt x="249" y="24"/>
                  </a:lnTo>
                  <a:lnTo>
                    <a:pt x="249" y="22"/>
                  </a:lnTo>
                  <a:lnTo>
                    <a:pt x="249" y="21"/>
                  </a:lnTo>
                  <a:lnTo>
                    <a:pt x="251" y="19"/>
                  </a:lnTo>
                  <a:lnTo>
                    <a:pt x="251" y="19"/>
                  </a:lnTo>
                  <a:close/>
                  <a:moveTo>
                    <a:pt x="252" y="16"/>
                  </a:moveTo>
                  <a:lnTo>
                    <a:pt x="252" y="16"/>
                  </a:lnTo>
                  <a:lnTo>
                    <a:pt x="254" y="18"/>
                  </a:lnTo>
                  <a:lnTo>
                    <a:pt x="256" y="18"/>
                  </a:lnTo>
                  <a:lnTo>
                    <a:pt x="256" y="19"/>
                  </a:lnTo>
                  <a:lnTo>
                    <a:pt x="257" y="19"/>
                  </a:lnTo>
                  <a:lnTo>
                    <a:pt x="260" y="18"/>
                  </a:lnTo>
                  <a:lnTo>
                    <a:pt x="262" y="19"/>
                  </a:lnTo>
                  <a:lnTo>
                    <a:pt x="262" y="19"/>
                  </a:lnTo>
                  <a:lnTo>
                    <a:pt x="263" y="18"/>
                  </a:lnTo>
                  <a:lnTo>
                    <a:pt x="265" y="18"/>
                  </a:lnTo>
                  <a:lnTo>
                    <a:pt x="265" y="16"/>
                  </a:lnTo>
                  <a:lnTo>
                    <a:pt x="267" y="18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70" y="19"/>
                  </a:lnTo>
                  <a:lnTo>
                    <a:pt x="270" y="21"/>
                  </a:lnTo>
                  <a:lnTo>
                    <a:pt x="268" y="21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5" y="24"/>
                  </a:lnTo>
                  <a:lnTo>
                    <a:pt x="260" y="27"/>
                  </a:lnTo>
                  <a:lnTo>
                    <a:pt x="256" y="24"/>
                  </a:lnTo>
                  <a:lnTo>
                    <a:pt x="254" y="22"/>
                  </a:lnTo>
                  <a:lnTo>
                    <a:pt x="252" y="21"/>
                  </a:lnTo>
                  <a:lnTo>
                    <a:pt x="252" y="18"/>
                  </a:lnTo>
                  <a:lnTo>
                    <a:pt x="252" y="18"/>
                  </a:lnTo>
                  <a:lnTo>
                    <a:pt x="252" y="16"/>
                  </a:lnTo>
                  <a:lnTo>
                    <a:pt x="252" y="16"/>
                  </a:lnTo>
                  <a:close/>
                  <a:moveTo>
                    <a:pt x="345" y="14"/>
                  </a:moveTo>
                  <a:lnTo>
                    <a:pt x="344" y="16"/>
                  </a:lnTo>
                  <a:lnTo>
                    <a:pt x="342" y="19"/>
                  </a:lnTo>
                  <a:lnTo>
                    <a:pt x="341" y="21"/>
                  </a:lnTo>
                  <a:lnTo>
                    <a:pt x="341" y="19"/>
                  </a:lnTo>
                  <a:lnTo>
                    <a:pt x="342" y="19"/>
                  </a:lnTo>
                  <a:lnTo>
                    <a:pt x="344" y="18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4"/>
                  </a:lnTo>
                  <a:lnTo>
                    <a:pt x="345" y="14"/>
                  </a:lnTo>
                  <a:close/>
                  <a:moveTo>
                    <a:pt x="284" y="13"/>
                  </a:moveTo>
                  <a:lnTo>
                    <a:pt x="284" y="14"/>
                  </a:lnTo>
                  <a:lnTo>
                    <a:pt x="284" y="16"/>
                  </a:lnTo>
                  <a:lnTo>
                    <a:pt x="286" y="16"/>
                  </a:lnTo>
                  <a:lnTo>
                    <a:pt x="284" y="18"/>
                  </a:lnTo>
                  <a:lnTo>
                    <a:pt x="284" y="19"/>
                  </a:lnTo>
                  <a:lnTo>
                    <a:pt x="282" y="16"/>
                  </a:lnTo>
                  <a:lnTo>
                    <a:pt x="284" y="16"/>
                  </a:lnTo>
                  <a:lnTo>
                    <a:pt x="282" y="14"/>
                  </a:lnTo>
                  <a:lnTo>
                    <a:pt x="284" y="14"/>
                  </a:lnTo>
                  <a:lnTo>
                    <a:pt x="284" y="13"/>
                  </a:lnTo>
                  <a:close/>
                  <a:moveTo>
                    <a:pt x="427" y="10"/>
                  </a:moveTo>
                  <a:lnTo>
                    <a:pt x="429" y="10"/>
                  </a:lnTo>
                  <a:lnTo>
                    <a:pt x="429" y="10"/>
                  </a:lnTo>
                  <a:lnTo>
                    <a:pt x="429" y="11"/>
                  </a:lnTo>
                  <a:lnTo>
                    <a:pt x="429" y="11"/>
                  </a:lnTo>
                  <a:lnTo>
                    <a:pt x="431" y="14"/>
                  </a:lnTo>
                  <a:lnTo>
                    <a:pt x="432" y="16"/>
                  </a:lnTo>
                  <a:lnTo>
                    <a:pt x="432" y="18"/>
                  </a:lnTo>
                  <a:lnTo>
                    <a:pt x="432" y="18"/>
                  </a:lnTo>
                  <a:lnTo>
                    <a:pt x="432" y="21"/>
                  </a:lnTo>
                  <a:lnTo>
                    <a:pt x="432" y="22"/>
                  </a:lnTo>
                  <a:lnTo>
                    <a:pt x="434" y="25"/>
                  </a:lnTo>
                  <a:lnTo>
                    <a:pt x="434" y="27"/>
                  </a:lnTo>
                  <a:lnTo>
                    <a:pt x="435" y="27"/>
                  </a:lnTo>
                  <a:lnTo>
                    <a:pt x="435" y="27"/>
                  </a:lnTo>
                  <a:lnTo>
                    <a:pt x="437" y="27"/>
                  </a:lnTo>
                  <a:lnTo>
                    <a:pt x="437" y="30"/>
                  </a:lnTo>
                  <a:lnTo>
                    <a:pt x="437" y="30"/>
                  </a:lnTo>
                  <a:lnTo>
                    <a:pt x="437" y="32"/>
                  </a:lnTo>
                  <a:lnTo>
                    <a:pt x="437" y="33"/>
                  </a:lnTo>
                  <a:lnTo>
                    <a:pt x="438" y="33"/>
                  </a:lnTo>
                  <a:lnTo>
                    <a:pt x="438" y="35"/>
                  </a:lnTo>
                  <a:lnTo>
                    <a:pt x="438" y="35"/>
                  </a:lnTo>
                  <a:lnTo>
                    <a:pt x="440" y="38"/>
                  </a:lnTo>
                  <a:lnTo>
                    <a:pt x="440" y="40"/>
                  </a:lnTo>
                  <a:lnTo>
                    <a:pt x="442" y="41"/>
                  </a:lnTo>
                  <a:lnTo>
                    <a:pt x="442" y="44"/>
                  </a:lnTo>
                  <a:lnTo>
                    <a:pt x="443" y="47"/>
                  </a:lnTo>
                  <a:lnTo>
                    <a:pt x="443" y="49"/>
                  </a:lnTo>
                  <a:lnTo>
                    <a:pt x="443" y="54"/>
                  </a:lnTo>
                  <a:lnTo>
                    <a:pt x="443" y="55"/>
                  </a:lnTo>
                  <a:lnTo>
                    <a:pt x="445" y="57"/>
                  </a:lnTo>
                  <a:lnTo>
                    <a:pt x="445" y="60"/>
                  </a:lnTo>
                  <a:lnTo>
                    <a:pt x="446" y="63"/>
                  </a:lnTo>
                  <a:lnTo>
                    <a:pt x="446" y="63"/>
                  </a:lnTo>
                  <a:lnTo>
                    <a:pt x="449" y="65"/>
                  </a:lnTo>
                  <a:lnTo>
                    <a:pt x="451" y="63"/>
                  </a:lnTo>
                  <a:lnTo>
                    <a:pt x="453" y="62"/>
                  </a:lnTo>
                  <a:lnTo>
                    <a:pt x="454" y="62"/>
                  </a:lnTo>
                  <a:lnTo>
                    <a:pt x="456" y="62"/>
                  </a:lnTo>
                  <a:lnTo>
                    <a:pt x="457" y="63"/>
                  </a:lnTo>
                  <a:lnTo>
                    <a:pt x="459" y="65"/>
                  </a:lnTo>
                  <a:lnTo>
                    <a:pt x="462" y="68"/>
                  </a:lnTo>
                  <a:lnTo>
                    <a:pt x="465" y="70"/>
                  </a:lnTo>
                  <a:lnTo>
                    <a:pt x="467" y="70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7" y="74"/>
                  </a:lnTo>
                  <a:lnTo>
                    <a:pt x="468" y="76"/>
                  </a:lnTo>
                  <a:lnTo>
                    <a:pt x="468" y="77"/>
                  </a:lnTo>
                  <a:lnTo>
                    <a:pt x="468" y="79"/>
                  </a:lnTo>
                  <a:lnTo>
                    <a:pt x="468" y="82"/>
                  </a:lnTo>
                  <a:lnTo>
                    <a:pt x="470" y="85"/>
                  </a:lnTo>
                  <a:lnTo>
                    <a:pt x="470" y="88"/>
                  </a:lnTo>
                  <a:lnTo>
                    <a:pt x="470" y="90"/>
                  </a:lnTo>
                  <a:lnTo>
                    <a:pt x="470" y="92"/>
                  </a:lnTo>
                  <a:lnTo>
                    <a:pt x="470" y="93"/>
                  </a:lnTo>
                  <a:lnTo>
                    <a:pt x="472" y="95"/>
                  </a:lnTo>
                  <a:lnTo>
                    <a:pt x="472" y="96"/>
                  </a:lnTo>
                  <a:lnTo>
                    <a:pt x="473" y="98"/>
                  </a:lnTo>
                  <a:lnTo>
                    <a:pt x="475" y="99"/>
                  </a:lnTo>
                  <a:lnTo>
                    <a:pt x="476" y="101"/>
                  </a:lnTo>
                  <a:lnTo>
                    <a:pt x="476" y="101"/>
                  </a:lnTo>
                  <a:lnTo>
                    <a:pt x="476" y="103"/>
                  </a:lnTo>
                  <a:lnTo>
                    <a:pt x="479" y="107"/>
                  </a:lnTo>
                  <a:lnTo>
                    <a:pt x="479" y="110"/>
                  </a:lnTo>
                  <a:lnTo>
                    <a:pt x="479" y="117"/>
                  </a:lnTo>
                  <a:lnTo>
                    <a:pt x="478" y="118"/>
                  </a:lnTo>
                  <a:lnTo>
                    <a:pt x="479" y="120"/>
                  </a:lnTo>
                  <a:lnTo>
                    <a:pt x="481" y="125"/>
                  </a:lnTo>
                  <a:lnTo>
                    <a:pt x="483" y="125"/>
                  </a:lnTo>
                  <a:lnTo>
                    <a:pt x="483" y="126"/>
                  </a:lnTo>
                  <a:lnTo>
                    <a:pt x="483" y="129"/>
                  </a:lnTo>
                  <a:lnTo>
                    <a:pt x="484" y="131"/>
                  </a:lnTo>
                  <a:lnTo>
                    <a:pt x="486" y="133"/>
                  </a:lnTo>
                  <a:lnTo>
                    <a:pt x="487" y="134"/>
                  </a:lnTo>
                  <a:lnTo>
                    <a:pt x="489" y="134"/>
                  </a:lnTo>
                  <a:lnTo>
                    <a:pt x="490" y="134"/>
                  </a:lnTo>
                  <a:lnTo>
                    <a:pt x="492" y="136"/>
                  </a:lnTo>
                  <a:lnTo>
                    <a:pt x="494" y="136"/>
                  </a:lnTo>
                  <a:lnTo>
                    <a:pt x="495" y="137"/>
                  </a:lnTo>
                  <a:lnTo>
                    <a:pt x="497" y="137"/>
                  </a:lnTo>
                  <a:lnTo>
                    <a:pt x="498" y="137"/>
                  </a:lnTo>
                  <a:lnTo>
                    <a:pt x="498" y="137"/>
                  </a:lnTo>
                  <a:lnTo>
                    <a:pt x="500" y="137"/>
                  </a:lnTo>
                  <a:lnTo>
                    <a:pt x="500" y="139"/>
                  </a:lnTo>
                  <a:lnTo>
                    <a:pt x="502" y="140"/>
                  </a:lnTo>
                  <a:lnTo>
                    <a:pt x="503" y="142"/>
                  </a:lnTo>
                  <a:lnTo>
                    <a:pt x="505" y="144"/>
                  </a:lnTo>
                  <a:lnTo>
                    <a:pt x="506" y="144"/>
                  </a:lnTo>
                  <a:lnTo>
                    <a:pt x="508" y="145"/>
                  </a:lnTo>
                  <a:lnTo>
                    <a:pt x="508" y="145"/>
                  </a:lnTo>
                  <a:lnTo>
                    <a:pt x="509" y="145"/>
                  </a:lnTo>
                  <a:lnTo>
                    <a:pt x="513" y="147"/>
                  </a:lnTo>
                  <a:lnTo>
                    <a:pt x="514" y="148"/>
                  </a:lnTo>
                  <a:lnTo>
                    <a:pt x="516" y="148"/>
                  </a:lnTo>
                  <a:lnTo>
                    <a:pt x="519" y="150"/>
                  </a:lnTo>
                  <a:lnTo>
                    <a:pt x="519" y="151"/>
                  </a:lnTo>
                  <a:lnTo>
                    <a:pt x="520" y="153"/>
                  </a:lnTo>
                  <a:lnTo>
                    <a:pt x="519" y="153"/>
                  </a:lnTo>
                  <a:lnTo>
                    <a:pt x="517" y="153"/>
                  </a:lnTo>
                  <a:lnTo>
                    <a:pt x="517" y="155"/>
                  </a:lnTo>
                  <a:lnTo>
                    <a:pt x="519" y="158"/>
                  </a:lnTo>
                  <a:lnTo>
                    <a:pt x="520" y="159"/>
                  </a:lnTo>
                  <a:lnTo>
                    <a:pt x="522" y="161"/>
                  </a:lnTo>
                  <a:lnTo>
                    <a:pt x="525" y="162"/>
                  </a:lnTo>
                  <a:lnTo>
                    <a:pt x="525" y="166"/>
                  </a:lnTo>
                  <a:lnTo>
                    <a:pt x="525" y="166"/>
                  </a:lnTo>
                  <a:lnTo>
                    <a:pt x="527" y="169"/>
                  </a:lnTo>
                  <a:lnTo>
                    <a:pt x="528" y="170"/>
                  </a:lnTo>
                  <a:lnTo>
                    <a:pt x="528" y="172"/>
                  </a:lnTo>
                  <a:lnTo>
                    <a:pt x="530" y="177"/>
                  </a:lnTo>
                  <a:lnTo>
                    <a:pt x="530" y="180"/>
                  </a:lnTo>
                  <a:lnTo>
                    <a:pt x="531" y="181"/>
                  </a:lnTo>
                  <a:lnTo>
                    <a:pt x="531" y="183"/>
                  </a:lnTo>
                  <a:lnTo>
                    <a:pt x="533" y="183"/>
                  </a:lnTo>
                  <a:lnTo>
                    <a:pt x="533" y="181"/>
                  </a:lnTo>
                  <a:lnTo>
                    <a:pt x="535" y="185"/>
                  </a:lnTo>
                  <a:lnTo>
                    <a:pt x="536" y="185"/>
                  </a:lnTo>
                  <a:lnTo>
                    <a:pt x="536" y="185"/>
                  </a:lnTo>
                  <a:lnTo>
                    <a:pt x="535" y="181"/>
                  </a:lnTo>
                  <a:lnTo>
                    <a:pt x="536" y="178"/>
                  </a:lnTo>
                  <a:lnTo>
                    <a:pt x="536" y="178"/>
                  </a:lnTo>
                  <a:lnTo>
                    <a:pt x="538" y="178"/>
                  </a:lnTo>
                  <a:lnTo>
                    <a:pt x="538" y="180"/>
                  </a:lnTo>
                  <a:lnTo>
                    <a:pt x="539" y="181"/>
                  </a:lnTo>
                  <a:lnTo>
                    <a:pt x="543" y="183"/>
                  </a:lnTo>
                  <a:lnTo>
                    <a:pt x="544" y="185"/>
                  </a:lnTo>
                  <a:lnTo>
                    <a:pt x="544" y="185"/>
                  </a:lnTo>
                  <a:lnTo>
                    <a:pt x="544" y="183"/>
                  </a:lnTo>
                  <a:lnTo>
                    <a:pt x="544" y="181"/>
                  </a:lnTo>
                  <a:lnTo>
                    <a:pt x="546" y="181"/>
                  </a:lnTo>
                  <a:lnTo>
                    <a:pt x="546" y="183"/>
                  </a:lnTo>
                  <a:lnTo>
                    <a:pt x="547" y="185"/>
                  </a:lnTo>
                  <a:lnTo>
                    <a:pt x="547" y="189"/>
                  </a:lnTo>
                  <a:lnTo>
                    <a:pt x="547" y="194"/>
                  </a:lnTo>
                  <a:lnTo>
                    <a:pt x="549" y="199"/>
                  </a:lnTo>
                  <a:lnTo>
                    <a:pt x="549" y="199"/>
                  </a:lnTo>
                  <a:lnTo>
                    <a:pt x="550" y="200"/>
                  </a:lnTo>
                  <a:lnTo>
                    <a:pt x="552" y="202"/>
                  </a:lnTo>
                  <a:lnTo>
                    <a:pt x="554" y="203"/>
                  </a:lnTo>
                  <a:lnTo>
                    <a:pt x="554" y="203"/>
                  </a:lnTo>
                  <a:lnTo>
                    <a:pt x="558" y="207"/>
                  </a:lnTo>
                  <a:lnTo>
                    <a:pt x="558" y="207"/>
                  </a:lnTo>
                  <a:lnTo>
                    <a:pt x="560" y="207"/>
                  </a:lnTo>
                  <a:lnTo>
                    <a:pt x="563" y="208"/>
                  </a:lnTo>
                  <a:lnTo>
                    <a:pt x="563" y="210"/>
                  </a:lnTo>
                  <a:lnTo>
                    <a:pt x="566" y="214"/>
                  </a:lnTo>
                  <a:lnTo>
                    <a:pt x="566" y="216"/>
                  </a:lnTo>
                  <a:lnTo>
                    <a:pt x="569" y="218"/>
                  </a:lnTo>
                  <a:lnTo>
                    <a:pt x="571" y="218"/>
                  </a:lnTo>
                  <a:lnTo>
                    <a:pt x="571" y="219"/>
                  </a:lnTo>
                  <a:lnTo>
                    <a:pt x="572" y="221"/>
                  </a:lnTo>
                  <a:lnTo>
                    <a:pt x="572" y="221"/>
                  </a:lnTo>
                  <a:lnTo>
                    <a:pt x="572" y="222"/>
                  </a:lnTo>
                  <a:lnTo>
                    <a:pt x="574" y="225"/>
                  </a:lnTo>
                  <a:lnTo>
                    <a:pt x="577" y="225"/>
                  </a:lnTo>
                  <a:lnTo>
                    <a:pt x="579" y="229"/>
                  </a:lnTo>
                  <a:lnTo>
                    <a:pt x="579" y="232"/>
                  </a:lnTo>
                  <a:lnTo>
                    <a:pt x="579" y="235"/>
                  </a:lnTo>
                  <a:lnTo>
                    <a:pt x="580" y="235"/>
                  </a:lnTo>
                  <a:lnTo>
                    <a:pt x="582" y="237"/>
                  </a:lnTo>
                  <a:lnTo>
                    <a:pt x="582" y="237"/>
                  </a:lnTo>
                  <a:lnTo>
                    <a:pt x="580" y="241"/>
                  </a:lnTo>
                  <a:lnTo>
                    <a:pt x="582" y="252"/>
                  </a:lnTo>
                  <a:lnTo>
                    <a:pt x="582" y="255"/>
                  </a:lnTo>
                  <a:lnTo>
                    <a:pt x="582" y="259"/>
                  </a:lnTo>
                  <a:lnTo>
                    <a:pt x="585" y="265"/>
                  </a:lnTo>
                  <a:lnTo>
                    <a:pt x="585" y="266"/>
                  </a:lnTo>
                  <a:lnTo>
                    <a:pt x="587" y="268"/>
                  </a:lnTo>
                  <a:lnTo>
                    <a:pt x="588" y="271"/>
                  </a:lnTo>
                  <a:lnTo>
                    <a:pt x="588" y="276"/>
                  </a:lnTo>
                  <a:lnTo>
                    <a:pt x="588" y="279"/>
                  </a:lnTo>
                  <a:lnTo>
                    <a:pt x="588" y="281"/>
                  </a:lnTo>
                  <a:lnTo>
                    <a:pt x="587" y="284"/>
                  </a:lnTo>
                  <a:lnTo>
                    <a:pt x="585" y="289"/>
                  </a:lnTo>
                  <a:lnTo>
                    <a:pt x="585" y="292"/>
                  </a:lnTo>
                  <a:lnTo>
                    <a:pt x="584" y="298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0" y="307"/>
                  </a:lnTo>
                  <a:lnTo>
                    <a:pt x="580" y="311"/>
                  </a:lnTo>
                  <a:lnTo>
                    <a:pt x="580" y="314"/>
                  </a:lnTo>
                  <a:lnTo>
                    <a:pt x="580" y="317"/>
                  </a:lnTo>
                  <a:lnTo>
                    <a:pt x="579" y="318"/>
                  </a:lnTo>
                  <a:lnTo>
                    <a:pt x="579" y="322"/>
                  </a:lnTo>
                  <a:lnTo>
                    <a:pt x="576" y="328"/>
                  </a:lnTo>
                  <a:lnTo>
                    <a:pt x="572" y="331"/>
                  </a:lnTo>
                  <a:lnTo>
                    <a:pt x="572" y="334"/>
                  </a:lnTo>
                  <a:lnTo>
                    <a:pt x="572" y="336"/>
                  </a:lnTo>
                  <a:lnTo>
                    <a:pt x="572" y="337"/>
                  </a:lnTo>
                  <a:lnTo>
                    <a:pt x="569" y="341"/>
                  </a:lnTo>
                  <a:lnTo>
                    <a:pt x="569" y="341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4"/>
                  </a:lnTo>
                  <a:lnTo>
                    <a:pt x="565" y="344"/>
                  </a:lnTo>
                  <a:lnTo>
                    <a:pt x="563" y="345"/>
                  </a:lnTo>
                  <a:lnTo>
                    <a:pt x="560" y="348"/>
                  </a:lnTo>
                  <a:lnTo>
                    <a:pt x="560" y="350"/>
                  </a:lnTo>
                  <a:lnTo>
                    <a:pt x="558" y="352"/>
                  </a:lnTo>
                  <a:lnTo>
                    <a:pt x="558" y="353"/>
                  </a:lnTo>
                  <a:lnTo>
                    <a:pt x="557" y="353"/>
                  </a:lnTo>
                  <a:lnTo>
                    <a:pt x="557" y="355"/>
                  </a:lnTo>
                  <a:lnTo>
                    <a:pt x="555" y="356"/>
                  </a:lnTo>
                  <a:lnTo>
                    <a:pt x="555" y="356"/>
                  </a:lnTo>
                  <a:lnTo>
                    <a:pt x="555" y="358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2" y="363"/>
                  </a:lnTo>
                  <a:lnTo>
                    <a:pt x="554" y="363"/>
                  </a:lnTo>
                  <a:lnTo>
                    <a:pt x="554" y="364"/>
                  </a:lnTo>
                  <a:lnTo>
                    <a:pt x="552" y="366"/>
                  </a:lnTo>
                  <a:lnTo>
                    <a:pt x="550" y="367"/>
                  </a:lnTo>
                  <a:lnTo>
                    <a:pt x="549" y="369"/>
                  </a:lnTo>
                  <a:lnTo>
                    <a:pt x="549" y="370"/>
                  </a:lnTo>
                  <a:lnTo>
                    <a:pt x="547" y="375"/>
                  </a:lnTo>
                  <a:lnTo>
                    <a:pt x="547" y="378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6" y="380"/>
                  </a:lnTo>
                  <a:lnTo>
                    <a:pt x="546" y="380"/>
                  </a:lnTo>
                  <a:lnTo>
                    <a:pt x="546" y="381"/>
                  </a:lnTo>
                  <a:lnTo>
                    <a:pt x="547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4" y="383"/>
                  </a:lnTo>
                  <a:lnTo>
                    <a:pt x="541" y="389"/>
                  </a:lnTo>
                  <a:lnTo>
                    <a:pt x="541" y="391"/>
                  </a:lnTo>
                  <a:lnTo>
                    <a:pt x="539" y="392"/>
                  </a:lnTo>
                  <a:lnTo>
                    <a:pt x="538" y="396"/>
                  </a:lnTo>
                  <a:lnTo>
                    <a:pt x="538" y="397"/>
                  </a:lnTo>
                  <a:lnTo>
                    <a:pt x="538" y="402"/>
                  </a:lnTo>
                  <a:lnTo>
                    <a:pt x="538" y="405"/>
                  </a:lnTo>
                  <a:lnTo>
                    <a:pt x="536" y="408"/>
                  </a:lnTo>
                  <a:lnTo>
                    <a:pt x="536" y="410"/>
                  </a:lnTo>
                  <a:lnTo>
                    <a:pt x="535" y="413"/>
                  </a:lnTo>
                  <a:lnTo>
                    <a:pt x="536" y="416"/>
                  </a:lnTo>
                  <a:lnTo>
                    <a:pt x="536" y="418"/>
                  </a:lnTo>
                  <a:lnTo>
                    <a:pt x="536" y="419"/>
                  </a:lnTo>
                  <a:lnTo>
                    <a:pt x="535" y="421"/>
                  </a:lnTo>
                  <a:lnTo>
                    <a:pt x="533" y="421"/>
                  </a:lnTo>
                  <a:lnTo>
                    <a:pt x="531" y="422"/>
                  </a:lnTo>
                  <a:lnTo>
                    <a:pt x="530" y="424"/>
                  </a:lnTo>
                  <a:lnTo>
                    <a:pt x="528" y="426"/>
                  </a:lnTo>
                  <a:lnTo>
                    <a:pt x="527" y="426"/>
                  </a:lnTo>
                  <a:lnTo>
                    <a:pt x="520" y="426"/>
                  </a:lnTo>
                  <a:lnTo>
                    <a:pt x="511" y="426"/>
                  </a:lnTo>
                  <a:lnTo>
                    <a:pt x="509" y="427"/>
                  </a:lnTo>
                  <a:lnTo>
                    <a:pt x="505" y="427"/>
                  </a:lnTo>
                  <a:lnTo>
                    <a:pt x="502" y="430"/>
                  </a:lnTo>
                  <a:lnTo>
                    <a:pt x="498" y="432"/>
                  </a:lnTo>
                  <a:lnTo>
                    <a:pt x="490" y="440"/>
                  </a:lnTo>
                  <a:lnTo>
                    <a:pt x="484" y="441"/>
                  </a:lnTo>
                  <a:lnTo>
                    <a:pt x="484" y="441"/>
                  </a:lnTo>
                  <a:lnTo>
                    <a:pt x="483" y="440"/>
                  </a:lnTo>
                  <a:lnTo>
                    <a:pt x="481" y="441"/>
                  </a:lnTo>
                  <a:lnTo>
                    <a:pt x="481" y="441"/>
                  </a:lnTo>
                  <a:lnTo>
                    <a:pt x="483" y="443"/>
                  </a:lnTo>
                  <a:lnTo>
                    <a:pt x="483" y="444"/>
                  </a:lnTo>
                  <a:lnTo>
                    <a:pt x="484" y="443"/>
                  </a:lnTo>
                  <a:lnTo>
                    <a:pt x="486" y="443"/>
                  </a:lnTo>
                  <a:lnTo>
                    <a:pt x="486" y="444"/>
                  </a:lnTo>
                  <a:lnTo>
                    <a:pt x="486" y="446"/>
                  </a:lnTo>
                  <a:lnTo>
                    <a:pt x="484" y="448"/>
                  </a:lnTo>
                  <a:lnTo>
                    <a:pt x="484" y="448"/>
                  </a:lnTo>
                  <a:lnTo>
                    <a:pt x="483" y="448"/>
                  </a:lnTo>
                  <a:lnTo>
                    <a:pt x="483" y="448"/>
                  </a:lnTo>
                  <a:lnTo>
                    <a:pt x="483" y="444"/>
                  </a:lnTo>
                  <a:lnTo>
                    <a:pt x="481" y="443"/>
                  </a:lnTo>
                  <a:lnTo>
                    <a:pt x="479" y="443"/>
                  </a:lnTo>
                  <a:lnTo>
                    <a:pt x="478" y="443"/>
                  </a:lnTo>
                  <a:lnTo>
                    <a:pt x="478" y="444"/>
                  </a:lnTo>
                  <a:lnTo>
                    <a:pt x="476" y="441"/>
                  </a:lnTo>
                  <a:lnTo>
                    <a:pt x="475" y="440"/>
                  </a:lnTo>
                  <a:lnTo>
                    <a:pt x="473" y="440"/>
                  </a:lnTo>
                  <a:lnTo>
                    <a:pt x="473" y="440"/>
                  </a:lnTo>
                  <a:lnTo>
                    <a:pt x="472" y="440"/>
                  </a:lnTo>
                  <a:lnTo>
                    <a:pt x="470" y="438"/>
                  </a:lnTo>
                  <a:lnTo>
                    <a:pt x="470" y="437"/>
                  </a:lnTo>
                  <a:lnTo>
                    <a:pt x="470" y="435"/>
                  </a:lnTo>
                  <a:lnTo>
                    <a:pt x="472" y="435"/>
                  </a:lnTo>
                  <a:lnTo>
                    <a:pt x="472" y="433"/>
                  </a:lnTo>
                  <a:lnTo>
                    <a:pt x="470" y="433"/>
                  </a:lnTo>
                  <a:lnTo>
                    <a:pt x="468" y="432"/>
                  </a:lnTo>
                  <a:lnTo>
                    <a:pt x="468" y="433"/>
                  </a:lnTo>
                  <a:lnTo>
                    <a:pt x="467" y="433"/>
                  </a:lnTo>
                  <a:lnTo>
                    <a:pt x="467" y="435"/>
                  </a:lnTo>
                  <a:lnTo>
                    <a:pt x="464" y="437"/>
                  </a:lnTo>
                  <a:lnTo>
                    <a:pt x="462" y="437"/>
                  </a:lnTo>
                  <a:lnTo>
                    <a:pt x="461" y="435"/>
                  </a:lnTo>
                  <a:lnTo>
                    <a:pt x="461" y="435"/>
                  </a:lnTo>
                  <a:lnTo>
                    <a:pt x="462" y="435"/>
                  </a:lnTo>
                  <a:lnTo>
                    <a:pt x="464" y="433"/>
                  </a:lnTo>
                  <a:lnTo>
                    <a:pt x="465" y="432"/>
                  </a:lnTo>
                  <a:lnTo>
                    <a:pt x="465" y="430"/>
                  </a:lnTo>
                  <a:lnTo>
                    <a:pt x="465" y="429"/>
                  </a:lnTo>
                  <a:lnTo>
                    <a:pt x="464" y="429"/>
                  </a:lnTo>
                  <a:lnTo>
                    <a:pt x="462" y="427"/>
                  </a:lnTo>
                  <a:lnTo>
                    <a:pt x="457" y="430"/>
                  </a:lnTo>
                  <a:lnTo>
                    <a:pt x="456" y="430"/>
                  </a:lnTo>
                  <a:lnTo>
                    <a:pt x="456" y="432"/>
                  </a:lnTo>
                  <a:lnTo>
                    <a:pt x="457" y="432"/>
                  </a:lnTo>
                  <a:lnTo>
                    <a:pt x="457" y="432"/>
                  </a:lnTo>
                  <a:lnTo>
                    <a:pt x="459" y="432"/>
                  </a:lnTo>
                  <a:lnTo>
                    <a:pt x="457" y="433"/>
                  </a:lnTo>
                  <a:lnTo>
                    <a:pt x="456" y="433"/>
                  </a:lnTo>
                  <a:lnTo>
                    <a:pt x="454" y="435"/>
                  </a:lnTo>
                  <a:lnTo>
                    <a:pt x="451" y="437"/>
                  </a:lnTo>
                  <a:lnTo>
                    <a:pt x="446" y="440"/>
                  </a:lnTo>
                  <a:lnTo>
                    <a:pt x="445" y="441"/>
                  </a:lnTo>
                  <a:lnTo>
                    <a:pt x="443" y="443"/>
                  </a:lnTo>
                  <a:lnTo>
                    <a:pt x="440" y="441"/>
                  </a:lnTo>
                  <a:lnTo>
                    <a:pt x="438" y="441"/>
                  </a:lnTo>
                  <a:lnTo>
                    <a:pt x="437" y="440"/>
                  </a:lnTo>
                  <a:lnTo>
                    <a:pt x="432" y="438"/>
                  </a:lnTo>
                  <a:lnTo>
                    <a:pt x="429" y="437"/>
                  </a:lnTo>
                  <a:lnTo>
                    <a:pt x="427" y="435"/>
                  </a:lnTo>
                  <a:lnTo>
                    <a:pt x="426" y="435"/>
                  </a:lnTo>
                  <a:lnTo>
                    <a:pt x="423" y="435"/>
                  </a:lnTo>
                  <a:lnTo>
                    <a:pt x="420" y="433"/>
                  </a:lnTo>
                  <a:lnTo>
                    <a:pt x="416" y="433"/>
                  </a:lnTo>
                  <a:lnTo>
                    <a:pt x="415" y="435"/>
                  </a:lnTo>
                  <a:lnTo>
                    <a:pt x="413" y="435"/>
                  </a:lnTo>
                  <a:lnTo>
                    <a:pt x="412" y="435"/>
                  </a:lnTo>
                  <a:lnTo>
                    <a:pt x="408" y="432"/>
                  </a:lnTo>
                  <a:lnTo>
                    <a:pt x="407" y="430"/>
                  </a:lnTo>
                  <a:lnTo>
                    <a:pt x="401" y="429"/>
                  </a:lnTo>
                  <a:lnTo>
                    <a:pt x="397" y="427"/>
                  </a:lnTo>
                  <a:lnTo>
                    <a:pt x="394" y="422"/>
                  </a:lnTo>
                  <a:lnTo>
                    <a:pt x="390" y="418"/>
                  </a:lnTo>
                  <a:lnTo>
                    <a:pt x="388" y="416"/>
                  </a:lnTo>
                  <a:lnTo>
                    <a:pt x="388" y="415"/>
                  </a:lnTo>
                  <a:lnTo>
                    <a:pt x="388" y="413"/>
                  </a:lnTo>
                  <a:lnTo>
                    <a:pt x="388" y="410"/>
                  </a:lnTo>
                  <a:lnTo>
                    <a:pt x="390" y="408"/>
                  </a:lnTo>
                  <a:lnTo>
                    <a:pt x="390" y="407"/>
                  </a:lnTo>
                  <a:lnTo>
                    <a:pt x="388" y="402"/>
                  </a:lnTo>
                  <a:lnTo>
                    <a:pt x="385" y="397"/>
                  </a:lnTo>
                  <a:lnTo>
                    <a:pt x="383" y="396"/>
                  </a:lnTo>
                  <a:lnTo>
                    <a:pt x="380" y="392"/>
                  </a:lnTo>
                  <a:lnTo>
                    <a:pt x="377" y="391"/>
                  </a:lnTo>
                  <a:lnTo>
                    <a:pt x="377" y="389"/>
                  </a:lnTo>
                  <a:lnTo>
                    <a:pt x="377" y="389"/>
                  </a:lnTo>
                  <a:lnTo>
                    <a:pt x="379" y="389"/>
                  </a:lnTo>
                  <a:lnTo>
                    <a:pt x="379" y="388"/>
                  </a:lnTo>
                  <a:lnTo>
                    <a:pt x="380" y="388"/>
                  </a:lnTo>
                  <a:lnTo>
                    <a:pt x="380" y="389"/>
                  </a:lnTo>
                  <a:lnTo>
                    <a:pt x="382" y="389"/>
                  </a:lnTo>
                  <a:lnTo>
                    <a:pt x="382" y="388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0" y="385"/>
                  </a:lnTo>
                  <a:lnTo>
                    <a:pt x="379" y="386"/>
                  </a:lnTo>
                  <a:lnTo>
                    <a:pt x="377" y="386"/>
                  </a:lnTo>
                  <a:lnTo>
                    <a:pt x="375" y="388"/>
                  </a:lnTo>
                  <a:lnTo>
                    <a:pt x="375" y="388"/>
                  </a:lnTo>
                  <a:lnTo>
                    <a:pt x="374" y="388"/>
                  </a:lnTo>
                  <a:lnTo>
                    <a:pt x="374" y="388"/>
                  </a:lnTo>
                  <a:lnTo>
                    <a:pt x="371" y="389"/>
                  </a:lnTo>
                  <a:lnTo>
                    <a:pt x="368" y="389"/>
                  </a:lnTo>
                  <a:lnTo>
                    <a:pt x="366" y="389"/>
                  </a:lnTo>
                  <a:lnTo>
                    <a:pt x="366" y="388"/>
                  </a:lnTo>
                  <a:lnTo>
                    <a:pt x="368" y="386"/>
                  </a:lnTo>
                  <a:lnTo>
                    <a:pt x="369" y="385"/>
                  </a:lnTo>
                  <a:lnTo>
                    <a:pt x="371" y="380"/>
                  </a:lnTo>
                  <a:lnTo>
                    <a:pt x="369" y="375"/>
                  </a:lnTo>
                  <a:lnTo>
                    <a:pt x="369" y="374"/>
                  </a:lnTo>
                  <a:lnTo>
                    <a:pt x="366" y="370"/>
                  </a:lnTo>
                  <a:lnTo>
                    <a:pt x="366" y="367"/>
                  </a:lnTo>
                  <a:lnTo>
                    <a:pt x="364" y="366"/>
                  </a:lnTo>
                  <a:lnTo>
                    <a:pt x="363" y="367"/>
                  </a:lnTo>
                  <a:lnTo>
                    <a:pt x="363" y="369"/>
                  </a:lnTo>
                  <a:lnTo>
                    <a:pt x="361" y="370"/>
                  </a:lnTo>
                  <a:lnTo>
                    <a:pt x="361" y="375"/>
                  </a:lnTo>
                  <a:lnTo>
                    <a:pt x="358" y="381"/>
                  </a:lnTo>
                  <a:lnTo>
                    <a:pt x="356" y="381"/>
                  </a:lnTo>
                  <a:lnTo>
                    <a:pt x="355" y="381"/>
                  </a:lnTo>
                  <a:lnTo>
                    <a:pt x="352" y="381"/>
                  </a:lnTo>
                  <a:lnTo>
                    <a:pt x="350" y="383"/>
                  </a:lnTo>
                  <a:lnTo>
                    <a:pt x="349" y="383"/>
                  </a:lnTo>
                  <a:lnTo>
                    <a:pt x="347" y="383"/>
                  </a:lnTo>
                  <a:lnTo>
                    <a:pt x="347" y="383"/>
                  </a:lnTo>
                  <a:lnTo>
                    <a:pt x="349" y="378"/>
                  </a:lnTo>
                  <a:lnTo>
                    <a:pt x="350" y="378"/>
                  </a:lnTo>
                  <a:lnTo>
                    <a:pt x="352" y="378"/>
                  </a:lnTo>
                  <a:lnTo>
                    <a:pt x="353" y="378"/>
                  </a:lnTo>
                  <a:lnTo>
                    <a:pt x="353" y="378"/>
                  </a:lnTo>
                  <a:lnTo>
                    <a:pt x="355" y="375"/>
                  </a:lnTo>
                  <a:lnTo>
                    <a:pt x="355" y="372"/>
                  </a:lnTo>
                  <a:lnTo>
                    <a:pt x="355" y="370"/>
                  </a:lnTo>
                  <a:lnTo>
                    <a:pt x="355" y="369"/>
                  </a:lnTo>
                  <a:lnTo>
                    <a:pt x="355" y="367"/>
                  </a:lnTo>
                  <a:lnTo>
                    <a:pt x="355" y="366"/>
                  </a:lnTo>
                  <a:lnTo>
                    <a:pt x="358" y="361"/>
                  </a:lnTo>
                  <a:lnTo>
                    <a:pt x="360" y="358"/>
                  </a:lnTo>
                  <a:lnTo>
                    <a:pt x="361" y="356"/>
                  </a:lnTo>
                  <a:lnTo>
                    <a:pt x="361" y="355"/>
                  </a:lnTo>
                  <a:lnTo>
                    <a:pt x="361" y="352"/>
                  </a:lnTo>
                  <a:lnTo>
                    <a:pt x="361" y="350"/>
                  </a:lnTo>
                  <a:lnTo>
                    <a:pt x="361" y="350"/>
                  </a:lnTo>
                  <a:lnTo>
                    <a:pt x="363" y="348"/>
                  </a:lnTo>
                  <a:lnTo>
                    <a:pt x="361" y="344"/>
                  </a:lnTo>
                  <a:lnTo>
                    <a:pt x="361" y="342"/>
                  </a:lnTo>
                  <a:lnTo>
                    <a:pt x="360" y="341"/>
                  </a:lnTo>
                  <a:lnTo>
                    <a:pt x="360" y="342"/>
                  </a:lnTo>
                  <a:lnTo>
                    <a:pt x="360" y="344"/>
                  </a:lnTo>
                  <a:lnTo>
                    <a:pt x="358" y="347"/>
                  </a:lnTo>
                  <a:lnTo>
                    <a:pt x="356" y="348"/>
                  </a:lnTo>
                  <a:lnTo>
                    <a:pt x="355" y="350"/>
                  </a:lnTo>
                  <a:lnTo>
                    <a:pt x="353" y="353"/>
                  </a:lnTo>
                  <a:lnTo>
                    <a:pt x="352" y="358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47" y="359"/>
                  </a:lnTo>
                  <a:lnTo>
                    <a:pt x="345" y="361"/>
                  </a:lnTo>
                  <a:lnTo>
                    <a:pt x="342" y="361"/>
                  </a:lnTo>
                  <a:lnTo>
                    <a:pt x="341" y="363"/>
                  </a:lnTo>
                  <a:lnTo>
                    <a:pt x="341" y="364"/>
                  </a:lnTo>
                  <a:lnTo>
                    <a:pt x="336" y="370"/>
                  </a:lnTo>
                  <a:lnTo>
                    <a:pt x="333" y="372"/>
                  </a:lnTo>
                  <a:lnTo>
                    <a:pt x="333" y="374"/>
                  </a:lnTo>
                  <a:lnTo>
                    <a:pt x="333" y="374"/>
                  </a:lnTo>
                  <a:lnTo>
                    <a:pt x="333" y="375"/>
                  </a:lnTo>
                  <a:lnTo>
                    <a:pt x="333" y="375"/>
                  </a:lnTo>
                  <a:lnTo>
                    <a:pt x="334" y="378"/>
                  </a:lnTo>
                  <a:lnTo>
                    <a:pt x="333" y="378"/>
                  </a:lnTo>
                  <a:lnTo>
                    <a:pt x="333" y="378"/>
                  </a:lnTo>
                  <a:lnTo>
                    <a:pt x="331" y="377"/>
                  </a:lnTo>
                  <a:lnTo>
                    <a:pt x="330" y="378"/>
                  </a:lnTo>
                  <a:lnTo>
                    <a:pt x="328" y="378"/>
                  </a:lnTo>
                  <a:lnTo>
                    <a:pt x="327" y="375"/>
                  </a:lnTo>
                  <a:lnTo>
                    <a:pt x="325" y="375"/>
                  </a:lnTo>
                  <a:lnTo>
                    <a:pt x="323" y="374"/>
                  </a:lnTo>
                  <a:lnTo>
                    <a:pt x="323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0"/>
                  </a:lnTo>
                  <a:lnTo>
                    <a:pt x="322" y="370"/>
                  </a:lnTo>
                  <a:lnTo>
                    <a:pt x="323" y="372"/>
                  </a:lnTo>
                  <a:lnTo>
                    <a:pt x="325" y="372"/>
                  </a:lnTo>
                  <a:lnTo>
                    <a:pt x="325" y="374"/>
                  </a:lnTo>
                  <a:lnTo>
                    <a:pt x="327" y="372"/>
                  </a:lnTo>
                  <a:lnTo>
                    <a:pt x="325" y="369"/>
                  </a:lnTo>
                  <a:lnTo>
                    <a:pt x="323" y="366"/>
                  </a:lnTo>
                  <a:lnTo>
                    <a:pt x="323" y="366"/>
                  </a:lnTo>
                  <a:lnTo>
                    <a:pt x="322" y="363"/>
                  </a:lnTo>
                  <a:lnTo>
                    <a:pt x="322" y="361"/>
                  </a:lnTo>
                  <a:lnTo>
                    <a:pt x="320" y="359"/>
                  </a:lnTo>
                  <a:lnTo>
                    <a:pt x="317" y="358"/>
                  </a:lnTo>
                  <a:lnTo>
                    <a:pt x="317" y="355"/>
                  </a:lnTo>
                  <a:lnTo>
                    <a:pt x="317" y="352"/>
                  </a:lnTo>
                  <a:lnTo>
                    <a:pt x="315" y="352"/>
                  </a:lnTo>
                  <a:lnTo>
                    <a:pt x="314" y="350"/>
                  </a:lnTo>
                  <a:lnTo>
                    <a:pt x="309" y="350"/>
                  </a:lnTo>
                  <a:lnTo>
                    <a:pt x="308" y="347"/>
                  </a:lnTo>
                  <a:lnTo>
                    <a:pt x="306" y="344"/>
                  </a:lnTo>
                  <a:lnTo>
                    <a:pt x="308" y="342"/>
                  </a:lnTo>
                  <a:lnTo>
                    <a:pt x="308" y="342"/>
                  </a:lnTo>
                  <a:lnTo>
                    <a:pt x="309" y="342"/>
                  </a:lnTo>
                  <a:lnTo>
                    <a:pt x="308" y="341"/>
                  </a:lnTo>
                  <a:lnTo>
                    <a:pt x="304" y="337"/>
                  </a:lnTo>
                  <a:lnTo>
                    <a:pt x="301" y="336"/>
                  </a:lnTo>
                  <a:lnTo>
                    <a:pt x="300" y="334"/>
                  </a:lnTo>
                  <a:lnTo>
                    <a:pt x="298" y="334"/>
                  </a:lnTo>
                  <a:lnTo>
                    <a:pt x="297" y="334"/>
                  </a:lnTo>
                  <a:lnTo>
                    <a:pt x="293" y="334"/>
                  </a:lnTo>
                  <a:lnTo>
                    <a:pt x="287" y="331"/>
                  </a:lnTo>
                  <a:lnTo>
                    <a:pt x="286" y="329"/>
                  </a:lnTo>
                  <a:lnTo>
                    <a:pt x="281" y="331"/>
                  </a:lnTo>
                  <a:lnTo>
                    <a:pt x="279" y="331"/>
                  </a:lnTo>
                  <a:lnTo>
                    <a:pt x="271" y="326"/>
                  </a:lnTo>
                  <a:lnTo>
                    <a:pt x="267" y="323"/>
                  </a:lnTo>
                  <a:lnTo>
                    <a:pt x="265" y="323"/>
                  </a:lnTo>
                  <a:lnTo>
                    <a:pt x="263" y="323"/>
                  </a:lnTo>
                  <a:lnTo>
                    <a:pt x="262" y="323"/>
                  </a:lnTo>
                  <a:lnTo>
                    <a:pt x="260" y="325"/>
                  </a:lnTo>
                  <a:lnTo>
                    <a:pt x="259" y="325"/>
                  </a:lnTo>
                  <a:lnTo>
                    <a:pt x="249" y="325"/>
                  </a:lnTo>
                  <a:lnTo>
                    <a:pt x="241" y="325"/>
                  </a:lnTo>
                  <a:lnTo>
                    <a:pt x="235" y="326"/>
                  </a:lnTo>
                  <a:lnTo>
                    <a:pt x="232" y="326"/>
                  </a:lnTo>
                  <a:lnTo>
                    <a:pt x="226" y="329"/>
                  </a:lnTo>
                  <a:lnTo>
                    <a:pt x="219" y="333"/>
                  </a:lnTo>
                  <a:lnTo>
                    <a:pt x="213" y="333"/>
                  </a:lnTo>
                  <a:lnTo>
                    <a:pt x="208" y="336"/>
                  </a:lnTo>
                  <a:lnTo>
                    <a:pt x="205" y="336"/>
                  </a:lnTo>
                  <a:lnTo>
                    <a:pt x="200" y="336"/>
                  </a:lnTo>
                  <a:lnTo>
                    <a:pt x="191" y="336"/>
                  </a:lnTo>
                  <a:lnTo>
                    <a:pt x="188" y="336"/>
                  </a:lnTo>
                  <a:lnTo>
                    <a:pt x="183" y="339"/>
                  </a:lnTo>
                  <a:lnTo>
                    <a:pt x="181" y="341"/>
                  </a:lnTo>
                  <a:lnTo>
                    <a:pt x="178" y="341"/>
                  </a:lnTo>
                  <a:lnTo>
                    <a:pt x="172" y="345"/>
                  </a:lnTo>
                  <a:lnTo>
                    <a:pt x="167" y="345"/>
                  </a:lnTo>
                  <a:lnTo>
                    <a:pt x="166" y="347"/>
                  </a:lnTo>
                  <a:lnTo>
                    <a:pt x="164" y="347"/>
                  </a:lnTo>
                  <a:lnTo>
                    <a:pt x="163" y="348"/>
                  </a:lnTo>
                  <a:lnTo>
                    <a:pt x="159" y="355"/>
                  </a:lnTo>
                  <a:lnTo>
                    <a:pt x="158" y="356"/>
                  </a:lnTo>
                  <a:lnTo>
                    <a:pt x="155" y="361"/>
                  </a:lnTo>
                  <a:lnTo>
                    <a:pt x="153" y="361"/>
                  </a:lnTo>
                  <a:lnTo>
                    <a:pt x="151" y="361"/>
                  </a:lnTo>
                  <a:lnTo>
                    <a:pt x="148" y="363"/>
                  </a:lnTo>
                  <a:lnTo>
                    <a:pt x="147" y="361"/>
                  </a:lnTo>
                  <a:lnTo>
                    <a:pt x="145" y="361"/>
                  </a:lnTo>
                  <a:lnTo>
                    <a:pt x="142" y="361"/>
                  </a:lnTo>
                  <a:lnTo>
                    <a:pt x="134" y="363"/>
                  </a:lnTo>
                  <a:lnTo>
                    <a:pt x="133" y="361"/>
                  </a:lnTo>
                  <a:lnTo>
                    <a:pt x="131" y="361"/>
                  </a:lnTo>
                  <a:lnTo>
                    <a:pt x="128" y="361"/>
                  </a:lnTo>
                  <a:lnTo>
                    <a:pt x="123" y="361"/>
                  </a:lnTo>
                  <a:lnTo>
                    <a:pt x="114" y="361"/>
                  </a:lnTo>
                  <a:lnTo>
                    <a:pt x="110" y="363"/>
                  </a:lnTo>
                  <a:lnTo>
                    <a:pt x="109" y="363"/>
                  </a:lnTo>
                  <a:lnTo>
                    <a:pt x="106" y="363"/>
                  </a:lnTo>
                  <a:lnTo>
                    <a:pt x="101" y="363"/>
                  </a:lnTo>
                  <a:lnTo>
                    <a:pt x="98" y="364"/>
                  </a:lnTo>
                  <a:lnTo>
                    <a:pt x="98" y="364"/>
                  </a:lnTo>
                  <a:lnTo>
                    <a:pt x="95" y="369"/>
                  </a:lnTo>
                  <a:lnTo>
                    <a:pt x="92" y="370"/>
                  </a:lnTo>
                  <a:lnTo>
                    <a:pt x="88" y="370"/>
                  </a:lnTo>
                  <a:lnTo>
                    <a:pt x="87" y="370"/>
                  </a:lnTo>
                  <a:lnTo>
                    <a:pt x="81" y="375"/>
                  </a:lnTo>
                  <a:lnTo>
                    <a:pt x="76" y="380"/>
                  </a:lnTo>
                  <a:lnTo>
                    <a:pt x="74" y="380"/>
                  </a:lnTo>
                  <a:lnTo>
                    <a:pt x="71" y="380"/>
                  </a:lnTo>
                  <a:lnTo>
                    <a:pt x="69" y="380"/>
                  </a:lnTo>
                  <a:lnTo>
                    <a:pt x="68" y="381"/>
                  </a:lnTo>
                  <a:lnTo>
                    <a:pt x="62" y="380"/>
                  </a:lnTo>
                  <a:lnTo>
                    <a:pt x="57" y="380"/>
                  </a:lnTo>
                  <a:lnTo>
                    <a:pt x="52" y="380"/>
                  </a:lnTo>
                  <a:lnTo>
                    <a:pt x="47" y="377"/>
                  </a:lnTo>
                  <a:lnTo>
                    <a:pt x="44" y="377"/>
                  </a:lnTo>
                  <a:lnTo>
                    <a:pt x="41" y="372"/>
                  </a:lnTo>
                  <a:lnTo>
                    <a:pt x="38" y="370"/>
                  </a:lnTo>
                  <a:lnTo>
                    <a:pt x="35" y="367"/>
                  </a:lnTo>
                  <a:lnTo>
                    <a:pt x="33" y="369"/>
                  </a:lnTo>
                  <a:lnTo>
                    <a:pt x="32" y="369"/>
                  </a:lnTo>
                  <a:lnTo>
                    <a:pt x="30" y="367"/>
                  </a:lnTo>
                  <a:lnTo>
                    <a:pt x="30" y="366"/>
                  </a:lnTo>
                  <a:lnTo>
                    <a:pt x="30" y="364"/>
                  </a:lnTo>
                  <a:lnTo>
                    <a:pt x="30" y="359"/>
                  </a:lnTo>
                  <a:lnTo>
                    <a:pt x="30" y="355"/>
                  </a:lnTo>
                  <a:lnTo>
                    <a:pt x="32" y="356"/>
                  </a:lnTo>
                  <a:lnTo>
                    <a:pt x="33" y="358"/>
                  </a:lnTo>
                  <a:lnTo>
                    <a:pt x="35" y="358"/>
                  </a:lnTo>
                  <a:lnTo>
                    <a:pt x="38" y="356"/>
                  </a:lnTo>
                  <a:lnTo>
                    <a:pt x="40" y="353"/>
                  </a:lnTo>
                  <a:lnTo>
                    <a:pt x="40" y="350"/>
                  </a:lnTo>
                  <a:lnTo>
                    <a:pt x="40" y="347"/>
                  </a:lnTo>
                  <a:lnTo>
                    <a:pt x="40" y="342"/>
                  </a:lnTo>
                  <a:lnTo>
                    <a:pt x="40" y="341"/>
                  </a:lnTo>
                  <a:lnTo>
                    <a:pt x="41" y="341"/>
                  </a:lnTo>
                  <a:lnTo>
                    <a:pt x="41" y="337"/>
                  </a:lnTo>
                  <a:lnTo>
                    <a:pt x="41" y="329"/>
                  </a:lnTo>
                  <a:lnTo>
                    <a:pt x="40" y="326"/>
                  </a:lnTo>
                  <a:lnTo>
                    <a:pt x="36" y="320"/>
                  </a:lnTo>
                  <a:lnTo>
                    <a:pt x="35" y="314"/>
                  </a:lnTo>
                  <a:lnTo>
                    <a:pt x="33" y="312"/>
                  </a:lnTo>
                  <a:lnTo>
                    <a:pt x="32" y="307"/>
                  </a:lnTo>
                  <a:lnTo>
                    <a:pt x="30" y="303"/>
                  </a:lnTo>
                  <a:lnTo>
                    <a:pt x="30" y="300"/>
                  </a:lnTo>
                  <a:lnTo>
                    <a:pt x="30" y="295"/>
                  </a:lnTo>
                  <a:lnTo>
                    <a:pt x="30" y="292"/>
                  </a:lnTo>
                  <a:lnTo>
                    <a:pt x="30" y="290"/>
                  </a:lnTo>
                  <a:lnTo>
                    <a:pt x="28" y="285"/>
                  </a:lnTo>
                  <a:lnTo>
                    <a:pt x="25" y="282"/>
                  </a:lnTo>
                  <a:lnTo>
                    <a:pt x="24" y="281"/>
                  </a:lnTo>
                  <a:lnTo>
                    <a:pt x="24" y="279"/>
                  </a:lnTo>
                  <a:lnTo>
                    <a:pt x="24" y="276"/>
                  </a:lnTo>
                  <a:lnTo>
                    <a:pt x="21" y="273"/>
                  </a:lnTo>
                  <a:lnTo>
                    <a:pt x="17" y="270"/>
                  </a:lnTo>
                  <a:lnTo>
                    <a:pt x="17" y="268"/>
                  </a:lnTo>
                  <a:lnTo>
                    <a:pt x="17" y="260"/>
                  </a:lnTo>
                  <a:lnTo>
                    <a:pt x="16" y="259"/>
                  </a:lnTo>
                  <a:lnTo>
                    <a:pt x="11" y="251"/>
                  </a:lnTo>
                  <a:lnTo>
                    <a:pt x="6" y="243"/>
                  </a:lnTo>
                  <a:lnTo>
                    <a:pt x="5" y="241"/>
                  </a:lnTo>
                  <a:lnTo>
                    <a:pt x="3" y="240"/>
                  </a:lnTo>
                  <a:lnTo>
                    <a:pt x="5" y="240"/>
                  </a:lnTo>
                  <a:lnTo>
                    <a:pt x="5" y="240"/>
                  </a:lnTo>
                  <a:lnTo>
                    <a:pt x="5" y="241"/>
                  </a:lnTo>
                  <a:lnTo>
                    <a:pt x="6" y="241"/>
                  </a:lnTo>
                  <a:lnTo>
                    <a:pt x="6" y="240"/>
                  </a:lnTo>
                  <a:lnTo>
                    <a:pt x="6" y="240"/>
                  </a:lnTo>
                  <a:lnTo>
                    <a:pt x="6" y="238"/>
                  </a:lnTo>
                  <a:lnTo>
                    <a:pt x="6" y="238"/>
                  </a:lnTo>
                  <a:lnTo>
                    <a:pt x="8" y="240"/>
                  </a:lnTo>
                  <a:lnTo>
                    <a:pt x="10" y="244"/>
                  </a:lnTo>
                  <a:lnTo>
                    <a:pt x="10" y="246"/>
                  </a:lnTo>
                  <a:lnTo>
                    <a:pt x="11" y="246"/>
                  </a:lnTo>
                  <a:lnTo>
                    <a:pt x="13" y="246"/>
                  </a:lnTo>
                  <a:lnTo>
                    <a:pt x="13" y="244"/>
                  </a:lnTo>
                  <a:lnTo>
                    <a:pt x="14" y="243"/>
                  </a:lnTo>
                  <a:lnTo>
                    <a:pt x="13" y="241"/>
                  </a:lnTo>
                  <a:lnTo>
                    <a:pt x="11" y="241"/>
                  </a:lnTo>
                  <a:lnTo>
                    <a:pt x="10" y="238"/>
                  </a:lnTo>
                  <a:lnTo>
                    <a:pt x="8" y="235"/>
                  </a:lnTo>
                  <a:lnTo>
                    <a:pt x="6" y="233"/>
                  </a:lnTo>
                  <a:lnTo>
                    <a:pt x="6" y="232"/>
                  </a:lnTo>
                  <a:lnTo>
                    <a:pt x="8" y="230"/>
                  </a:lnTo>
                  <a:lnTo>
                    <a:pt x="10" y="232"/>
                  </a:lnTo>
                  <a:lnTo>
                    <a:pt x="10" y="233"/>
                  </a:lnTo>
                  <a:lnTo>
                    <a:pt x="11" y="235"/>
                  </a:lnTo>
                  <a:lnTo>
                    <a:pt x="11" y="237"/>
                  </a:lnTo>
                  <a:lnTo>
                    <a:pt x="11" y="238"/>
                  </a:lnTo>
                  <a:lnTo>
                    <a:pt x="11" y="238"/>
                  </a:lnTo>
                  <a:lnTo>
                    <a:pt x="11" y="240"/>
                  </a:lnTo>
                  <a:lnTo>
                    <a:pt x="13" y="240"/>
                  </a:lnTo>
                  <a:lnTo>
                    <a:pt x="13" y="238"/>
                  </a:lnTo>
                  <a:lnTo>
                    <a:pt x="14" y="237"/>
                  </a:lnTo>
                  <a:lnTo>
                    <a:pt x="14" y="238"/>
                  </a:lnTo>
                  <a:lnTo>
                    <a:pt x="14" y="241"/>
                  </a:lnTo>
                  <a:lnTo>
                    <a:pt x="16" y="241"/>
                  </a:lnTo>
                  <a:lnTo>
                    <a:pt x="17" y="243"/>
                  </a:lnTo>
                  <a:lnTo>
                    <a:pt x="19" y="243"/>
                  </a:lnTo>
                  <a:lnTo>
                    <a:pt x="19" y="241"/>
                  </a:lnTo>
                  <a:lnTo>
                    <a:pt x="19" y="240"/>
                  </a:lnTo>
                  <a:lnTo>
                    <a:pt x="19" y="237"/>
                  </a:lnTo>
                  <a:lnTo>
                    <a:pt x="19" y="235"/>
                  </a:lnTo>
                  <a:lnTo>
                    <a:pt x="16" y="230"/>
                  </a:lnTo>
                  <a:lnTo>
                    <a:pt x="13" y="224"/>
                  </a:lnTo>
                  <a:lnTo>
                    <a:pt x="11" y="221"/>
                  </a:lnTo>
                  <a:lnTo>
                    <a:pt x="10" y="218"/>
                  </a:lnTo>
                  <a:lnTo>
                    <a:pt x="8" y="216"/>
                  </a:lnTo>
                  <a:lnTo>
                    <a:pt x="8" y="213"/>
                  </a:lnTo>
                  <a:lnTo>
                    <a:pt x="8" y="210"/>
                  </a:lnTo>
                  <a:lnTo>
                    <a:pt x="8" y="208"/>
                  </a:lnTo>
                  <a:lnTo>
                    <a:pt x="8" y="205"/>
                  </a:lnTo>
                  <a:lnTo>
                    <a:pt x="10" y="202"/>
                  </a:lnTo>
                  <a:lnTo>
                    <a:pt x="13" y="197"/>
                  </a:lnTo>
                  <a:lnTo>
                    <a:pt x="13" y="196"/>
                  </a:lnTo>
                  <a:lnTo>
                    <a:pt x="13" y="194"/>
                  </a:lnTo>
                  <a:lnTo>
                    <a:pt x="13" y="192"/>
                  </a:lnTo>
                  <a:lnTo>
                    <a:pt x="13" y="189"/>
                  </a:lnTo>
                  <a:lnTo>
                    <a:pt x="13" y="189"/>
                  </a:lnTo>
                  <a:lnTo>
                    <a:pt x="11" y="186"/>
                  </a:lnTo>
                  <a:lnTo>
                    <a:pt x="13" y="181"/>
                  </a:lnTo>
                  <a:lnTo>
                    <a:pt x="16" y="175"/>
                  </a:lnTo>
                  <a:lnTo>
                    <a:pt x="16" y="175"/>
                  </a:lnTo>
                  <a:lnTo>
                    <a:pt x="17" y="173"/>
                  </a:lnTo>
                  <a:lnTo>
                    <a:pt x="17" y="175"/>
                  </a:lnTo>
                  <a:lnTo>
                    <a:pt x="17" y="178"/>
                  </a:lnTo>
                  <a:lnTo>
                    <a:pt x="17" y="181"/>
                  </a:lnTo>
                  <a:lnTo>
                    <a:pt x="17" y="183"/>
                  </a:lnTo>
                  <a:lnTo>
                    <a:pt x="19" y="183"/>
                  </a:lnTo>
                  <a:lnTo>
                    <a:pt x="21" y="183"/>
                  </a:lnTo>
                  <a:lnTo>
                    <a:pt x="21" y="181"/>
                  </a:lnTo>
                  <a:lnTo>
                    <a:pt x="22" y="180"/>
                  </a:lnTo>
                  <a:lnTo>
                    <a:pt x="24" y="175"/>
                  </a:lnTo>
                  <a:lnTo>
                    <a:pt x="25" y="173"/>
                  </a:lnTo>
                  <a:lnTo>
                    <a:pt x="28" y="172"/>
                  </a:lnTo>
                  <a:lnTo>
                    <a:pt x="33" y="170"/>
                  </a:lnTo>
                  <a:lnTo>
                    <a:pt x="36" y="169"/>
                  </a:lnTo>
                  <a:lnTo>
                    <a:pt x="40" y="167"/>
                  </a:lnTo>
                  <a:lnTo>
                    <a:pt x="41" y="164"/>
                  </a:lnTo>
                  <a:lnTo>
                    <a:pt x="43" y="162"/>
                  </a:lnTo>
                  <a:lnTo>
                    <a:pt x="44" y="161"/>
                  </a:lnTo>
                  <a:lnTo>
                    <a:pt x="54" y="156"/>
                  </a:lnTo>
                  <a:lnTo>
                    <a:pt x="55" y="156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2" y="156"/>
                  </a:lnTo>
                  <a:lnTo>
                    <a:pt x="63" y="156"/>
                  </a:lnTo>
                  <a:lnTo>
                    <a:pt x="65" y="158"/>
                  </a:lnTo>
                  <a:lnTo>
                    <a:pt x="69" y="156"/>
                  </a:lnTo>
                  <a:lnTo>
                    <a:pt x="71" y="155"/>
                  </a:lnTo>
                  <a:lnTo>
                    <a:pt x="74" y="153"/>
                  </a:lnTo>
                  <a:lnTo>
                    <a:pt x="76" y="151"/>
                  </a:lnTo>
                  <a:lnTo>
                    <a:pt x="81" y="151"/>
                  </a:lnTo>
                  <a:lnTo>
                    <a:pt x="84" y="150"/>
                  </a:lnTo>
                  <a:lnTo>
                    <a:pt x="90" y="147"/>
                  </a:lnTo>
                  <a:lnTo>
                    <a:pt x="93" y="147"/>
                  </a:lnTo>
                  <a:lnTo>
                    <a:pt x="96" y="147"/>
                  </a:lnTo>
                  <a:lnTo>
                    <a:pt x="99" y="145"/>
                  </a:lnTo>
                  <a:lnTo>
                    <a:pt x="106" y="145"/>
                  </a:lnTo>
                  <a:lnTo>
                    <a:pt x="109" y="144"/>
                  </a:lnTo>
                  <a:lnTo>
                    <a:pt x="115" y="140"/>
                  </a:lnTo>
                  <a:lnTo>
                    <a:pt x="117" y="140"/>
                  </a:lnTo>
                  <a:lnTo>
                    <a:pt x="120" y="139"/>
                  </a:lnTo>
                  <a:lnTo>
                    <a:pt x="122" y="136"/>
                  </a:lnTo>
                  <a:lnTo>
                    <a:pt x="125" y="133"/>
                  </a:lnTo>
                  <a:lnTo>
                    <a:pt x="125" y="129"/>
                  </a:lnTo>
                  <a:lnTo>
                    <a:pt x="126" y="128"/>
                  </a:lnTo>
                  <a:lnTo>
                    <a:pt x="128" y="126"/>
                  </a:lnTo>
                  <a:lnTo>
                    <a:pt x="128" y="125"/>
                  </a:lnTo>
                  <a:lnTo>
                    <a:pt x="129" y="123"/>
                  </a:lnTo>
                  <a:lnTo>
                    <a:pt x="131" y="122"/>
                  </a:lnTo>
                  <a:lnTo>
                    <a:pt x="136" y="118"/>
                  </a:lnTo>
                  <a:lnTo>
                    <a:pt x="136" y="118"/>
                  </a:lnTo>
                  <a:lnTo>
                    <a:pt x="137" y="117"/>
                  </a:lnTo>
                  <a:lnTo>
                    <a:pt x="136" y="117"/>
                  </a:lnTo>
                  <a:lnTo>
                    <a:pt x="134" y="115"/>
                  </a:lnTo>
                  <a:lnTo>
                    <a:pt x="134" y="112"/>
                  </a:lnTo>
                  <a:lnTo>
                    <a:pt x="134" y="110"/>
                  </a:lnTo>
                  <a:lnTo>
                    <a:pt x="134" y="107"/>
                  </a:lnTo>
                  <a:lnTo>
                    <a:pt x="134" y="106"/>
                  </a:lnTo>
                  <a:lnTo>
                    <a:pt x="136" y="104"/>
                  </a:lnTo>
                  <a:lnTo>
                    <a:pt x="136" y="103"/>
                  </a:lnTo>
                  <a:lnTo>
                    <a:pt x="137" y="101"/>
                  </a:lnTo>
                  <a:lnTo>
                    <a:pt x="139" y="101"/>
                  </a:lnTo>
                  <a:lnTo>
                    <a:pt x="140" y="99"/>
                  </a:lnTo>
                  <a:lnTo>
                    <a:pt x="142" y="98"/>
                  </a:lnTo>
                  <a:lnTo>
                    <a:pt x="142" y="98"/>
                  </a:lnTo>
                  <a:lnTo>
                    <a:pt x="144" y="95"/>
                  </a:lnTo>
                  <a:lnTo>
                    <a:pt x="145" y="93"/>
                  </a:lnTo>
                  <a:lnTo>
                    <a:pt x="145" y="93"/>
                  </a:lnTo>
                  <a:lnTo>
                    <a:pt x="147" y="98"/>
                  </a:lnTo>
                  <a:lnTo>
                    <a:pt x="148" y="99"/>
                  </a:lnTo>
                  <a:lnTo>
                    <a:pt x="150" y="103"/>
                  </a:lnTo>
                  <a:lnTo>
                    <a:pt x="151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5" y="107"/>
                  </a:lnTo>
                  <a:lnTo>
                    <a:pt x="155" y="104"/>
                  </a:lnTo>
                  <a:lnTo>
                    <a:pt x="155" y="103"/>
                  </a:lnTo>
                  <a:lnTo>
                    <a:pt x="155" y="103"/>
                  </a:lnTo>
                  <a:lnTo>
                    <a:pt x="155" y="101"/>
                  </a:lnTo>
                  <a:lnTo>
                    <a:pt x="156" y="103"/>
                  </a:lnTo>
                  <a:lnTo>
                    <a:pt x="156" y="103"/>
                  </a:lnTo>
                  <a:lnTo>
                    <a:pt x="158" y="104"/>
                  </a:lnTo>
                  <a:lnTo>
                    <a:pt x="158" y="104"/>
                  </a:lnTo>
                  <a:lnTo>
                    <a:pt x="158" y="101"/>
                  </a:lnTo>
                  <a:lnTo>
                    <a:pt x="158" y="101"/>
                  </a:lnTo>
                  <a:lnTo>
                    <a:pt x="158" y="99"/>
                  </a:lnTo>
                  <a:lnTo>
                    <a:pt x="158" y="99"/>
                  </a:lnTo>
                  <a:lnTo>
                    <a:pt x="156" y="99"/>
                  </a:lnTo>
                  <a:lnTo>
                    <a:pt x="156" y="98"/>
                  </a:lnTo>
                  <a:lnTo>
                    <a:pt x="155" y="96"/>
                  </a:lnTo>
                  <a:lnTo>
                    <a:pt x="153" y="95"/>
                  </a:lnTo>
                  <a:lnTo>
                    <a:pt x="153" y="95"/>
                  </a:lnTo>
                  <a:lnTo>
                    <a:pt x="153" y="93"/>
                  </a:lnTo>
                  <a:lnTo>
                    <a:pt x="155" y="93"/>
                  </a:lnTo>
                  <a:lnTo>
                    <a:pt x="155" y="93"/>
                  </a:lnTo>
                  <a:lnTo>
                    <a:pt x="155" y="92"/>
                  </a:lnTo>
                  <a:lnTo>
                    <a:pt x="155" y="90"/>
                  </a:lnTo>
                  <a:lnTo>
                    <a:pt x="155" y="90"/>
                  </a:lnTo>
                  <a:lnTo>
                    <a:pt x="156" y="90"/>
                  </a:lnTo>
                  <a:lnTo>
                    <a:pt x="158" y="93"/>
                  </a:lnTo>
                  <a:lnTo>
                    <a:pt x="159" y="92"/>
                  </a:lnTo>
                  <a:lnTo>
                    <a:pt x="159" y="92"/>
                  </a:lnTo>
                  <a:lnTo>
                    <a:pt x="161" y="90"/>
                  </a:lnTo>
                  <a:lnTo>
                    <a:pt x="163" y="92"/>
                  </a:lnTo>
                  <a:lnTo>
                    <a:pt x="163" y="92"/>
                  </a:lnTo>
                  <a:lnTo>
                    <a:pt x="164" y="93"/>
                  </a:lnTo>
                  <a:lnTo>
                    <a:pt x="167" y="93"/>
                  </a:lnTo>
                  <a:lnTo>
                    <a:pt x="167" y="93"/>
                  </a:lnTo>
                  <a:lnTo>
                    <a:pt x="170" y="93"/>
                  </a:lnTo>
                  <a:lnTo>
                    <a:pt x="172" y="93"/>
                  </a:lnTo>
                  <a:lnTo>
                    <a:pt x="172" y="93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7" y="92"/>
                  </a:lnTo>
                  <a:lnTo>
                    <a:pt x="166" y="92"/>
                  </a:lnTo>
                  <a:lnTo>
                    <a:pt x="166" y="90"/>
                  </a:lnTo>
                  <a:lnTo>
                    <a:pt x="166" y="88"/>
                  </a:lnTo>
                  <a:lnTo>
                    <a:pt x="167" y="88"/>
                  </a:lnTo>
                  <a:lnTo>
                    <a:pt x="167" y="88"/>
                  </a:lnTo>
                  <a:lnTo>
                    <a:pt x="169" y="88"/>
                  </a:lnTo>
                  <a:lnTo>
                    <a:pt x="169" y="87"/>
                  </a:lnTo>
                  <a:lnTo>
                    <a:pt x="169" y="85"/>
                  </a:lnTo>
                  <a:lnTo>
                    <a:pt x="170" y="85"/>
                  </a:lnTo>
                  <a:lnTo>
                    <a:pt x="170" y="84"/>
                  </a:lnTo>
                  <a:lnTo>
                    <a:pt x="169" y="84"/>
                  </a:lnTo>
                  <a:lnTo>
                    <a:pt x="167" y="87"/>
                  </a:lnTo>
                  <a:lnTo>
                    <a:pt x="167" y="85"/>
                  </a:lnTo>
                  <a:lnTo>
                    <a:pt x="166" y="84"/>
                  </a:lnTo>
                  <a:lnTo>
                    <a:pt x="166" y="82"/>
                  </a:lnTo>
                  <a:lnTo>
                    <a:pt x="167" y="79"/>
                  </a:lnTo>
                  <a:lnTo>
                    <a:pt x="167" y="79"/>
                  </a:lnTo>
                  <a:lnTo>
                    <a:pt x="169" y="79"/>
                  </a:lnTo>
                  <a:lnTo>
                    <a:pt x="169" y="79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0" y="76"/>
                  </a:lnTo>
                  <a:lnTo>
                    <a:pt x="170" y="76"/>
                  </a:lnTo>
                  <a:lnTo>
                    <a:pt x="174" y="77"/>
                  </a:lnTo>
                  <a:lnTo>
                    <a:pt x="175" y="79"/>
                  </a:lnTo>
                  <a:lnTo>
                    <a:pt x="175" y="79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4" y="77"/>
                  </a:lnTo>
                  <a:lnTo>
                    <a:pt x="174" y="76"/>
                  </a:lnTo>
                  <a:lnTo>
                    <a:pt x="174" y="76"/>
                  </a:lnTo>
                  <a:lnTo>
                    <a:pt x="172" y="74"/>
                  </a:lnTo>
                  <a:lnTo>
                    <a:pt x="174" y="74"/>
                  </a:lnTo>
                  <a:lnTo>
                    <a:pt x="175" y="74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7" y="73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3"/>
                  </a:lnTo>
                  <a:lnTo>
                    <a:pt x="178" y="71"/>
                  </a:lnTo>
                  <a:lnTo>
                    <a:pt x="178" y="71"/>
                  </a:lnTo>
                  <a:lnTo>
                    <a:pt x="177" y="70"/>
                  </a:lnTo>
                  <a:lnTo>
                    <a:pt x="177" y="68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1" y="65"/>
                  </a:lnTo>
                  <a:lnTo>
                    <a:pt x="183" y="65"/>
                  </a:lnTo>
                  <a:lnTo>
                    <a:pt x="183" y="63"/>
                  </a:lnTo>
                  <a:lnTo>
                    <a:pt x="183" y="62"/>
                  </a:lnTo>
                  <a:lnTo>
                    <a:pt x="185" y="62"/>
                  </a:lnTo>
                  <a:lnTo>
                    <a:pt x="185" y="62"/>
                  </a:lnTo>
                  <a:lnTo>
                    <a:pt x="185" y="63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8" y="66"/>
                  </a:lnTo>
                  <a:lnTo>
                    <a:pt x="188" y="66"/>
                  </a:lnTo>
                  <a:lnTo>
                    <a:pt x="188" y="65"/>
                  </a:lnTo>
                  <a:lnTo>
                    <a:pt x="189" y="65"/>
                  </a:lnTo>
                  <a:lnTo>
                    <a:pt x="189" y="63"/>
                  </a:lnTo>
                  <a:lnTo>
                    <a:pt x="189" y="62"/>
                  </a:lnTo>
                  <a:lnTo>
                    <a:pt x="189" y="60"/>
                  </a:lnTo>
                  <a:lnTo>
                    <a:pt x="191" y="60"/>
                  </a:lnTo>
                  <a:lnTo>
                    <a:pt x="191" y="58"/>
                  </a:lnTo>
                  <a:lnTo>
                    <a:pt x="191" y="58"/>
                  </a:lnTo>
                  <a:lnTo>
                    <a:pt x="189" y="57"/>
                  </a:lnTo>
                  <a:lnTo>
                    <a:pt x="191" y="57"/>
                  </a:lnTo>
                  <a:lnTo>
                    <a:pt x="192" y="57"/>
                  </a:lnTo>
                  <a:lnTo>
                    <a:pt x="192" y="58"/>
                  </a:lnTo>
                  <a:lnTo>
                    <a:pt x="192" y="60"/>
                  </a:lnTo>
                  <a:lnTo>
                    <a:pt x="194" y="60"/>
                  </a:lnTo>
                  <a:lnTo>
                    <a:pt x="194" y="58"/>
                  </a:lnTo>
                  <a:lnTo>
                    <a:pt x="196" y="58"/>
                  </a:lnTo>
                  <a:lnTo>
                    <a:pt x="196" y="58"/>
                  </a:lnTo>
                  <a:lnTo>
                    <a:pt x="197" y="60"/>
                  </a:lnTo>
                  <a:lnTo>
                    <a:pt x="199" y="58"/>
                  </a:lnTo>
                  <a:lnTo>
                    <a:pt x="200" y="57"/>
                  </a:lnTo>
                  <a:lnTo>
                    <a:pt x="200" y="55"/>
                  </a:lnTo>
                  <a:lnTo>
                    <a:pt x="200" y="54"/>
                  </a:lnTo>
                  <a:lnTo>
                    <a:pt x="202" y="54"/>
                  </a:lnTo>
                  <a:lnTo>
                    <a:pt x="204" y="54"/>
                  </a:lnTo>
                  <a:lnTo>
                    <a:pt x="205" y="55"/>
                  </a:lnTo>
                  <a:lnTo>
                    <a:pt x="208" y="57"/>
                  </a:lnTo>
                  <a:lnTo>
                    <a:pt x="210" y="58"/>
                  </a:lnTo>
                  <a:lnTo>
                    <a:pt x="211" y="58"/>
                  </a:lnTo>
                  <a:lnTo>
                    <a:pt x="213" y="60"/>
                  </a:lnTo>
                  <a:lnTo>
                    <a:pt x="215" y="62"/>
                  </a:lnTo>
                  <a:lnTo>
                    <a:pt x="216" y="65"/>
                  </a:lnTo>
                  <a:lnTo>
                    <a:pt x="221" y="68"/>
                  </a:lnTo>
                  <a:lnTo>
                    <a:pt x="221" y="68"/>
                  </a:lnTo>
                  <a:lnTo>
                    <a:pt x="221" y="70"/>
                  </a:lnTo>
                  <a:lnTo>
                    <a:pt x="219" y="71"/>
                  </a:lnTo>
                  <a:lnTo>
                    <a:pt x="219" y="74"/>
                  </a:lnTo>
                  <a:lnTo>
                    <a:pt x="219" y="77"/>
                  </a:lnTo>
                  <a:lnTo>
                    <a:pt x="219" y="77"/>
                  </a:lnTo>
                  <a:lnTo>
                    <a:pt x="221" y="76"/>
                  </a:lnTo>
                  <a:lnTo>
                    <a:pt x="221" y="76"/>
                  </a:lnTo>
                  <a:lnTo>
                    <a:pt x="222" y="76"/>
                  </a:lnTo>
                  <a:lnTo>
                    <a:pt x="222" y="76"/>
                  </a:lnTo>
                  <a:lnTo>
                    <a:pt x="221" y="76"/>
                  </a:lnTo>
                  <a:lnTo>
                    <a:pt x="221" y="74"/>
                  </a:lnTo>
                  <a:lnTo>
                    <a:pt x="221" y="73"/>
                  </a:lnTo>
                  <a:lnTo>
                    <a:pt x="221" y="73"/>
                  </a:lnTo>
                  <a:lnTo>
                    <a:pt x="222" y="71"/>
                  </a:lnTo>
                  <a:lnTo>
                    <a:pt x="224" y="71"/>
                  </a:lnTo>
                  <a:lnTo>
                    <a:pt x="224" y="70"/>
                  </a:lnTo>
                  <a:lnTo>
                    <a:pt x="224" y="70"/>
                  </a:lnTo>
                  <a:lnTo>
                    <a:pt x="226" y="70"/>
                  </a:lnTo>
                  <a:lnTo>
                    <a:pt x="227" y="70"/>
                  </a:lnTo>
                  <a:lnTo>
                    <a:pt x="227" y="70"/>
                  </a:lnTo>
                  <a:lnTo>
                    <a:pt x="233" y="71"/>
                  </a:lnTo>
                  <a:lnTo>
                    <a:pt x="235" y="73"/>
                  </a:lnTo>
                  <a:lnTo>
                    <a:pt x="235" y="74"/>
                  </a:lnTo>
                  <a:lnTo>
                    <a:pt x="235" y="74"/>
                  </a:lnTo>
                  <a:lnTo>
                    <a:pt x="237" y="73"/>
                  </a:lnTo>
                  <a:lnTo>
                    <a:pt x="237" y="71"/>
                  </a:lnTo>
                  <a:lnTo>
                    <a:pt x="237" y="70"/>
                  </a:lnTo>
                  <a:lnTo>
                    <a:pt x="238" y="71"/>
                  </a:lnTo>
                  <a:lnTo>
                    <a:pt x="240" y="71"/>
                  </a:lnTo>
                  <a:lnTo>
                    <a:pt x="241" y="73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3"/>
                  </a:lnTo>
                  <a:lnTo>
                    <a:pt x="241" y="71"/>
                  </a:lnTo>
                  <a:lnTo>
                    <a:pt x="241" y="70"/>
                  </a:lnTo>
                  <a:lnTo>
                    <a:pt x="243" y="70"/>
                  </a:lnTo>
                  <a:lnTo>
                    <a:pt x="245" y="70"/>
                  </a:lnTo>
                  <a:lnTo>
                    <a:pt x="245" y="70"/>
                  </a:lnTo>
                  <a:lnTo>
                    <a:pt x="243" y="70"/>
                  </a:lnTo>
                  <a:lnTo>
                    <a:pt x="241" y="68"/>
                  </a:lnTo>
                  <a:lnTo>
                    <a:pt x="241" y="66"/>
                  </a:lnTo>
                  <a:lnTo>
                    <a:pt x="243" y="66"/>
                  </a:lnTo>
                  <a:lnTo>
                    <a:pt x="243" y="66"/>
                  </a:lnTo>
                  <a:lnTo>
                    <a:pt x="241" y="66"/>
                  </a:lnTo>
                  <a:lnTo>
                    <a:pt x="240" y="65"/>
                  </a:lnTo>
                  <a:lnTo>
                    <a:pt x="238" y="63"/>
                  </a:lnTo>
                  <a:lnTo>
                    <a:pt x="240" y="60"/>
                  </a:lnTo>
                  <a:lnTo>
                    <a:pt x="241" y="58"/>
                  </a:lnTo>
                  <a:lnTo>
                    <a:pt x="243" y="57"/>
                  </a:lnTo>
                  <a:lnTo>
                    <a:pt x="243" y="57"/>
                  </a:lnTo>
                  <a:lnTo>
                    <a:pt x="243" y="55"/>
                  </a:lnTo>
                  <a:lnTo>
                    <a:pt x="245" y="54"/>
                  </a:lnTo>
                  <a:lnTo>
                    <a:pt x="245" y="52"/>
                  </a:lnTo>
                  <a:lnTo>
                    <a:pt x="245" y="51"/>
                  </a:lnTo>
                  <a:lnTo>
                    <a:pt x="246" y="51"/>
                  </a:lnTo>
                  <a:lnTo>
                    <a:pt x="248" y="51"/>
                  </a:lnTo>
                  <a:lnTo>
                    <a:pt x="249" y="49"/>
                  </a:lnTo>
                  <a:lnTo>
                    <a:pt x="249" y="49"/>
                  </a:lnTo>
                  <a:lnTo>
                    <a:pt x="251" y="47"/>
                  </a:lnTo>
                  <a:lnTo>
                    <a:pt x="249" y="44"/>
                  </a:lnTo>
                  <a:lnTo>
                    <a:pt x="249" y="44"/>
                  </a:lnTo>
                  <a:lnTo>
                    <a:pt x="249" y="43"/>
                  </a:lnTo>
                  <a:lnTo>
                    <a:pt x="252" y="41"/>
                  </a:lnTo>
                  <a:lnTo>
                    <a:pt x="252" y="38"/>
                  </a:lnTo>
                  <a:lnTo>
                    <a:pt x="254" y="38"/>
                  </a:lnTo>
                  <a:lnTo>
                    <a:pt x="256" y="38"/>
                  </a:lnTo>
                  <a:lnTo>
                    <a:pt x="256" y="38"/>
                  </a:lnTo>
                  <a:lnTo>
                    <a:pt x="256" y="35"/>
                  </a:lnTo>
                  <a:lnTo>
                    <a:pt x="256" y="35"/>
                  </a:lnTo>
                  <a:lnTo>
                    <a:pt x="257" y="35"/>
                  </a:lnTo>
                  <a:lnTo>
                    <a:pt x="257" y="35"/>
                  </a:lnTo>
                  <a:lnTo>
                    <a:pt x="259" y="35"/>
                  </a:lnTo>
                  <a:lnTo>
                    <a:pt x="260" y="36"/>
                  </a:lnTo>
                  <a:lnTo>
                    <a:pt x="260" y="36"/>
                  </a:lnTo>
                  <a:lnTo>
                    <a:pt x="260" y="35"/>
                  </a:lnTo>
                  <a:lnTo>
                    <a:pt x="260" y="33"/>
                  </a:lnTo>
                  <a:lnTo>
                    <a:pt x="260" y="33"/>
                  </a:lnTo>
                  <a:lnTo>
                    <a:pt x="262" y="33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5" y="32"/>
                  </a:lnTo>
                  <a:lnTo>
                    <a:pt x="265" y="30"/>
                  </a:lnTo>
                  <a:lnTo>
                    <a:pt x="265" y="29"/>
                  </a:lnTo>
                  <a:lnTo>
                    <a:pt x="267" y="30"/>
                  </a:lnTo>
                  <a:lnTo>
                    <a:pt x="267" y="32"/>
                  </a:lnTo>
                  <a:lnTo>
                    <a:pt x="268" y="32"/>
                  </a:lnTo>
                  <a:lnTo>
                    <a:pt x="271" y="32"/>
                  </a:lnTo>
                  <a:lnTo>
                    <a:pt x="274" y="32"/>
                  </a:lnTo>
                  <a:lnTo>
                    <a:pt x="276" y="32"/>
                  </a:lnTo>
                  <a:lnTo>
                    <a:pt x="278" y="32"/>
                  </a:lnTo>
                  <a:lnTo>
                    <a:pt x="279" y="32"/>
                  </a:lnTo>
                  <a:lnTo>
                    <a:pt x="279" y="32"/>
                  </a:lnTo>
                  <a:lnTo>
                    <a:pt x="281" y="32"/>
                  </a:lnTo>
                  <a:lnTo>
                    <a:pt x="282" y="33"/>
                  </a:lnTo>
                  <a:lnTo>
                    <a:pt x="282" y="30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6" y="30"/>
                  </a:lnTo>
                  <a:lnTo>
                    <a:pt x="286" y="30"/>
                  </a:lnTo>
                  <a:lnTo>
                    <a:pt x="286" y="29"/>
                  </a:lnTo>
                  <a:lnTo>
                    <a:pt x="286" y="27"/>
                  </a:lnTo>
                  <a:lnTo>
                    <a:pt x="286" y="25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2" y="21"/>
                  </a:lnTo>
                  <a:lnTo>
                    <a:pt x="279" y="21"/>
                  </a:lnTo>
                  <a:lnTo>
                    <a:pt x="278" y="21"/>
                  </a:lnTo>
                  <a:lnTo>
                    <a:pt x="278" y="21"/>
                  </a:lnTo>
                  <a:lnTo>
                    <a:pt x="274" y="19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6" y="16"/>
                  </a:lnTo>
                  <a:lnTo>
                    <a:pt x="276" y="16"/>
                  </a:lnTo>
                  <a:lnTo>
                    <a:pt x="278" y="18"/>
                  </a:lnTo>
                  <a:lnTo>
                    <a:pt x="278" y="19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81" y="18"/>
                  </a:lnTo>
                  <a:lnTo>
                    <a:pt x="284" y="19"/>
                  </a:lnTo>
                  <a:lnTo>
                    <a:pt x="286" y="21"/>
                  </a:lnTo>
                  <a:lnTo>
                    <a:pt x="287" y="21"/>
                  </a:lnTo>
                  <a:lnTo>
                    <a:pt x="289" y="19"/>
                  </a:lnTo>
                  <a:lnTo>
                    <a:pt x="290" y="19"/>
                  </a:lnTo>
                  <a:lnTo>
                    <a:pt x="290" y="21"/>
                  </a:lnTo>
                  <a:lnTo>
                    <a:pt x="292" y="22"/>
                  </a:lnTo>
                  <a:lnTo>
                    <a:pt x="293" y="24"/>
                  </a:lnTo>
                  <a:lnTo>
                    <a:pt x="295" y="24"/>
                  </a:lnTo>
                  <a:lnTo>
                    <a:pt x="297" y="25"/>
                  </a:lnTo>
                  <a:lnTo>
                    <a:pt x="298" y="25"/>
                  </a:lnTo>
                  <a:lnTo>
                    <a:pt x="300" y="25"/>
                  </a:lnTo>
                  <a:lnTo>
                    <a:pt x="303" y="25"/>
                  </a:lnTo>
                  <a:lnTo>
                    <a:pt x="308" y="27"/>
                  </a:lnTo>
                  <a:lnTo>
                    <a:pt x="308" y="29"/>
                  </a:lnTo>
                  <a:lnTo>
                    <a:pt x="309" y="29"/>
                  </a:lnTo>
                  <a:lnTo>
                    <a:pt x="311" y="29"/>
                  </a:lnTo>
                  <a:lnTo>
                    <a:pt x="312" y="29"/>
                  </a:lnTo>
                  <a:lnTo>
                    <a:pt x="315" y="29"/>
                  </a:lnTo>
                  <a:lnTo>
                    <a:pt x="317" y="29"/>
                  </a:lnTo>
                  <a:lnTo>
                    <a:pt x="317" y="30"/>
                  </a:lnTo>
                  <a:lnTo>
                    <a:pt x="320" y="32"/>
                  </a:lnTo>
                  <a:lnTo>
                    <a:pt x="322" y="32"/>
                  </a:lnTo>
                  <a:lnTo>
                    <a:pt x="325" y="30"/>
                  </a:lnTo>
                  <a:lnTo>
                    <a:pt x="327" y="29"/>
                  </a:lnTo>
                  <a:lnTo>
                    <a:pt x="330" y="27"/>
                  </a:lnTo>
                  <a:lnTo>
                    <a:pt x="331" y="27"/>
                  </a:lnTo>
                  <a:lnTo>
                    <a:pt x="333" y="25"/>
                  </a:lnTo>
                  <a:lnTo>
                    <a:pt x="333" y="25"/>
                  </a:lnTo>
                  <a:lnTo>
                    <a:pt x="331" y="27"/>
                  </a:lnTo>
                  <a:lnTo>
                    <a:pt x="331" y="27"/>
                  </a:lnTo>
                  <a:lnTo>
                    <a:pt x="333" y="29"/>
                  </a:lnTo>
                  <a:lnTo>
                    <a:pt x="333" y="29"/>
                  </a:lnTo>
                  <a:lnTo>
                    <a:pt x="331" y="29"/>
                  </a:lnTo>
                  <a:lnTo>
                    <a:pt x="330" y="30"/>
                  </a:lnTo>
                  <a:lnTo>
                    <a:pt x="330" y="32"/>
                  </a:lnTo>
                  <a:lnTo>
                    <a:pt x="330" y="32"/>
                  </a:lnTo>
                  <a:lnTo>
                    <a:pt x="331" y="32"/>
                  </a:lnTo>
                  <a:lnTo>
                    <a:pt x="331" y="32"/>
                  </a:lnTo>
                  <a:lnTo>
                    <a:pt x="333" y="30"/>
                  </a:lnTo>
                  <a:lnTo>
                    <a:pt x="334" y="32"/>
                  </a:lnTo>
                  <a:lnTo>
                    <a:pt x="334" y="33"/>
                  </a:lnTo>
                  <a:lnTo>
                    <a:pt x="334" y="35"/>
                  </a:lnTo>
                  <a:lnTo>
                    <a:pt x="336" y="35"/>
                  </a:lnTo>
                  <a:lnTo>
                    <a:pt x="338" y="35"/>
                  </a:lnTo>
                  <a:lnTo>
                    <a:pt x="339" y="33"/>
                  </a:lnTo>
                  <a:lnTo>
                    <a:pt x="338" y="32"/>
                  </a:lnTo>
                  <a:lnTo>
                    <a:pt x="338" y="30"/>
                  </a:lnTo>
                  <a:lnTo>
                    <a:pt x="338" y="30"/>
                  </a:lnTo>
                  <a:lnTo>
                    <a:pt x="341" y="27"/>
                  </a:lnTo>
                  <a:lnTo>
                    <a:pt x="342" y="27"/>
                  </a:lnTo>
                  <a:lnTo>
                    <a:pt x="342" y="30"/>
                  </a:lnTo>
                  <a:lnTo>
                    <a:pt x="344" y="32"/>
                  </a:lnTo>
                  <a:lnTo>
                    <a:pt x="345" y="32"/>
                  </a:lnTo>
                  <a:lnTo>
                    <a:pt x="347" y="32"/>
                  </a:lnTo>
                  <a:lnTo>
                    <a:pt x="347" y="33"/>
                  </a:lnTo>
                  <a:lnTo>
                    <a:pt x="342" y="40"/>
                  </a:lnTo>
                  <a:lnTo>
                    <a:pt x="341" y="41"/>
                  </a:lnTo>
                  <a:lnTo>
                    <a:pt x="342" y="41"/>
                  </a:lnTo>
                  <a:lnTo>
                    <a:pt x="342" y="43"/>
                  </a:lnTo>
                  <a:lnTo>
                    <a:pt x="341" y="46"/>
                  </a:lnTo>
                  <a:lnTo>
                    <a:pt x="339" y="46"/>
                  </a:lnTo>
                  <a:lnTo>
                    <a:pt x="339" y="46"/>
                  </a:lnTo>
                  <a:lnTo>
                    <a:pt x="338" y="44"/>
                  </a:lnTo>
                  <a:lnTo>
                    <a:pt x="338" y="46"/>
                  </a:lnTo>
                  <a:lnTo>
                    <a:pt x="336" y="46"/>
                  </a:lnTo>
                  <a:lnTo>
                    <a:pt x="333" y="47"/>
                  </a:lnTo>
                  <a:lnTo>
                    <a:pt x="333" y="52"/>
                  </a:lnTo>
                  <a:lnTo>
                    <a:pt x="333" y="55"/>
                  </a:lnTo>
                  <a:lnTo>
                    <a:pt x="333" y="57"/>
                  </a:lnTo>
                  <a:lnTo>
                    <a:pt x="333" y="60"/>
                  </a:lnTo>
                  <a:lnTo>
                    <a:pt x="331" y="62"/>
                  </a:lnTo>
                  <a:lnTo>
                    <a:pt x="330" y="62"/>
                  </a:lnTo>
                  <a:lnTo>
                    <a:pt x="327" y="66"/>
                  </a:lnTo>
                  <a:lnTo>
                    <a:pt x="327" y="66"/>
                  </a:lnTo>
                  <a:lnTo>
                    <a:pt x="325" y="68"/>
                  </a:lnTo>
                  <a:lnTo>
                    <a:pt x="325" y="70"/>
                  </a:lnTo>
                  <a:lnTo>
                    <a:pt x="327" y="71"/>
                  </a:lnTo>
                  <a:lnTo>
                    <a:pt x="327" y="73"/>
                  </a:lnTo>
                  <a:lnTo>
                    <a:pt x="331" y="74"/>
                  </a:lnTo>
                  <a:lnTo>
                    <a:pt x="333" y="76"/>
                  </a:lnTo>
                  <a:lnTo>
                    <a:pt x="336" y="77"/>
                  </a:lnTo>
                  <a:lnTo>
                    <a:pt x="338" y="79"/>
                  </a:lnTo>
                  <a:lnTo>
                    <a:pt x="338" y="81"/>
                  </a:lnTo>
                  <a:lnTo>
                    <a:pt x="341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4" y="82"/>
                  </a:lnTo>
                  <a:lnTo>
                    <a:pt x="344" y="82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5" y="85"/>
                  </a:lnTo>
                  <a:lnTo>
                    <a:pt x="347" y="85"/>
                  </a:lnTo>
                  <a:lnTo>
                    <a:pt x="349" y="85"/>
                  </a:lnTo>
                  <a:lnTo>
                    <a:pt x="350" y="85"/>
                  </a:lnTo>
                  <a:lnTo>
                    <a:pt x="350" y="87"/>
                  </a:lnTo>
                  <a:lnTo>
                    <a:pt x="353" y="88"/>
                  </a:lnTo>
                  <a:lnTo>
                    <a:pt x="356" y="90"/>
                  </a:lnTo>
                  <a:lnTo>
                    <a:pt x="358" y="90"/>
                  </a:lnTo>
                  <a:lnTo>
                    <a:pt x="361" y="93"/>
                  </a:lnTo>
                  <a:lnTo>
                    <a:pt x="364" y="96"/>
                  </a:lnTo>
                  <a:lnTo>
                    <a:pt x="366" y="98"/>
                  </a:lnTo>
                  <a:lnTo>
                    <a:pt x="371" y="98"/>
                  </a:lnTo>
                  <a:lnTo>
                    <a:pt x="372" y="98"/>
                  </a:lnTo>
                  <a:lnTo>
                    <a:pt x="374" y="99"/>
                  </a:lnTo>
                  <a:lnTo>
                    <a:pt x="377" y="99"/>
                  </a:lnTo>
                  <a:lnTo>
                    <a:pt x="379" y="103"/>
                  </a:lnTo>
                  <a:lnTo>
                    <a:pt x="379" y="103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3" y="107"/>
                  </a:lnTo>
                  <a:lnTo>
                    <a:pt x="386" y="109"/>
                  </a:lnTo>
                  <a:lnTo>
                    <a:pt x="390" y="110"/>
                  </a:lnTo>
                  <a:lnTo>
                    <a:pt x="391" y="112"/>
                  </a:lnTo>
                  <a:lnTo>
                    <a:pt x="393" y="112"/>
                  </a:lnTo>
                  <a:lnTo>
                    <a:pt x="394" y="112"/>
                  </a:lnTo>
                  <a:lnTo>
                    <a:pt x="399" y="110"/>
                  </a:lnTo>
                  <a:lnTo>
                    <a:pt x="401" y="109"/>
                  </a:lnTo>
                  <a:lnTo>
                    <a:pt x="404" y="107"/>
                  </a:lnTo>
                  <a:lnTo>
                    <a:pt x="405" y="104"/>
                  </a:lnTo>
                  <a:lnTo>
                    <a:pt x="405" y="103"/>
                  </a:lnTo>
                  <a:lnTo>
                    <a:pt x="408" y="96"/>
                  </a:lnTo>
                  <a:lnTo>
                    <a:pt x="410" y="93"/>
                  </a:lnTo>
                  <a:lnTo>
                    <a:pt x="412" y="90"/>
                  </a:lnTo>
                  <a:lnTo>
                    <a:pt x="412" y="88"/>
                  </a:lnTo>
                  <a:lnTo>
                    <a:pt x="412" y="85"/>
                  </a:lnTo>
                  <a:lnTo>
                    <a:pt x="413" y="81"/>
                  </a:lnTo>
                  <a:lnTo>
                    <a:pt x="415" y="76"/>
                  </a:lnTo>
                  <a:lnTo>
                    <a:pt x="415" y="73"/>
                  </a:lnTo>
                  <a:lnTo>
                    <a:pt x="415" y="70"/>
                  </a:lnTo>
                  <a:lnTo>
                    <a:pt x="413" y="65"/>
                  </a:lnTo>
                  <a:lnTo>
                    <a:pt x="415" y="63"/>
                  </a:lnTo>
                  <a:lnTo>
                    <a:pt x="415" y="60"/>
                  </a:lnTo>
                  <a:lnTo>
                    <a:pt x="413" y="58"/>
                  </a:lnTo>
                  <a:lnTo>
                    <a:pt x="413" y="57"/>
                  </a:lnTo>
                  <a:lnTo>
                    <a:pt x="413" y="55"/>
                  </a:lnTo>
                  <a:lnTo>
                    <a:pt x="413" y="51"/>
                  </a:lnTo>
                  <a:lnTo>
                    <a:pt x="415" y="49"/>
                  </a:lnTo>
                  <a:lnTo>
                    <a:pt x="415" y="47"/>
                  </a:lnTo>
                  <a:lnTo>
                    <a:pt x="415" y="43"/>
                  </a:lnTo>
                  <a:lnTo>
                    <a:pt x="416" y="41"/>
                  </a:lnTo>
                  <a:lnTo>
                    <a:pt x="418" y="40"/>
                  </a:lnTo>
                  <a:lnTo>
                    <a:pt x="418" y="40"/>
                  </a:lnTo>
                  <a:lnTo>
                    <a:pt x="420" y="40"/>
                  </a:lnTo>
                  <a:lnTo>
                    <a:pt x="420" y="40"/>
                  </a:lnTo>
                  <a:lnTo>
                    <a:pt x="420" y="38"/>
                  </a:lnTo>
                  <a:lnTo>
                    <a:pt x="418" y="38"/>
                  </a:lnTo>
                  <a:lnTo>
                    <a:pt x="418" y="36"/>
                  </a:lnTo>
                  <a:lnTo>
                    <a:pt x="418" y="36"/>
                  </a:lnTo>
                  <a:lnTo>
                    <a:pt x="416" y="36"/>
                  </a:lnTo>
                  <a:lnTo>
                    <a:pt x="416" y="35"/>
                  </a:lnTo>
                  <a:lnTo>
                    <a:pt x="416" y="33"/>
                  </a:lnTo>
                  <a:lnTo>
                    <a:pt x="418" y="30"/>
                  </a:lnTo>
                  <a:lnTo>
                    <a:pt x="418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7"/>
                  </a:lnTo>
                  <a:lnTo>
                    <a:pt x="421" y="22"/>
                  </a:lnTo>
                  <a:lnTo>
                    <a:pt x="423" y="18"/>
                  </a:lnTo>
                  <a:lnTo>
                    <a:pt x="423" y="13"/>
                  </a:lnTo>
                  <a:lnTo>
                    <a:pt x="426" y="13"/>
                  </a:lnTo>
                  <a:lnTo>
                    <a:pt x="426" y="11"/>
                  </a:lnTo>
                  <a:lnTo>
                    <a:pt x="427" y="10"/>
                  </a:lnTo>
                  <a:close/>
                  <a:moveTo>
                    <a:pt x="423" y="8"/>
                  </a:moveTo>
                  <a:lnTo>
                    <a:pt x="424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8"/>
                  </a:lnTo>
                  <a:lnTo>
                    <a:pt x="423" y="8"/>
                  </a:lnTo>
                  <a:close/>
                  <a:moveTo>
                    <a:pt x="424" y="2"/>
                  </a:moveTo>
                  <a:lnTo>
                    <a:pt x="426" y="2"/>
                  </a:lnTo>
                  <a:lnTo>
                    <a:pt x="424" y="3"/>
                  </a:lnTo>
                  <a:lnTo>
                    <a:pt x="424" y="3"/>
                  </a:lnTo>
                  <a:lnTo>
                    <a:pt x="423" y="2"/>
                  </a:lnTo>
                  <a:lnTo>
                    <a:pt x="424" y="2"/>
                  </a:lnTo>
                  <a:lnTo>
                    <a:pt x="424" y="2"/>
                  </a:lnTo>
                  <a:close/>
                  <a:moveTo>
                    <a:pt x="423" y="0"/>
                  </a:moveTo>
                  <a:lnTo>
                    <a:pt x="423" y="0"/>
                  </a:lnTo>
                  <a:lnTo>
                    <a:pt x="423" y="2"/>
                  </a:lnTo>
                  <a:lnTo>
                    <a:pt x="423" y="2"/>
                  </a:lnTo>
                  <a:lnTo>
                    <a:pt x="421" y="2"/>
                  </a:lnTo>
                  <a:lnTo>
                    <a:pt x="4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2" name="Freeform 339">
              <a:extLst>
                <a:ext uri="{FF2B5EF4-FFF2-40B4-BE49-F238E27FC236}">
                  <a16:creationId xmlns:a16="http://schemas.microsoft.com/office/drawing/2014/main" id="{45ECC0E1-FF75-42A6-958E-17EC496CE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20870"/>
              <a:ext cx="216364" cy="95512"/>
            </a:xfrm>
            <a:custGeom>
              <a:avLst/>
              <a:gdLst>
                <a:gd name="T0" fmla="*/ 82 w 111"/>
                <a:gd name="T1" fmla="*/ 2 h 49"/>
                <a:gd name="T2" fmla="*/ 90 w 111"/>
                <a:gd name="T3" fmla="*/ 3 h 49"/>
                <a:gd name="T4" fmla="*/ 100 w 111"/>
                <a:gd name="T5" fmla="*/ 5 h 49"/>
                <a:gd name="T6" fmla="*/ 104 w 111"/>
                <a:gd name="T7" fmla="*/ 5 h 49"/>
                <a:gd name="T8" fmla="*/ 107 w 111"/>
                <a:gd name="T9" fmla="*/ 8 h 49"/>
                <a:gd name="T10" fmla="*/ 106 w 111"/>
                <a:gd name="T11" fmla="*/ 13 h 49"/>
                <a:gd name="T12" fmla="*/ 109 w 111"/>
                <a:gd name="T13" fmla="*/ 19 h 49"/>
                <a:gd name="T14" fmla="*/ 109 w 111"/>
                <a:gd name="T15" fmla="*/ 24 h 49"/>
                <a:gd name="T16" fmla="*/ 106 w 111"/>
                <a:gd name="T17" fmla="*/ 25 h 49"/>
                <a:gd name="T18" fmla="*/ 101 w 111"/>
                <a:gd name="T19" fmla="*/ 24 h 49"/>
                <a:gd name="T20" fmla="*/ 104 w 111"/>
                <a:gd name="T21" fmla="*/ 27 h 49"/>
                <a:gd name="T22" fmla="*/ 101 w 111"/>
                <a:gd name="T23" fmla="*/ 30 h 49"/>
                <a:gd name="T24" fmla="*/ 100 w 111"/>
                <a:gd name="T25" fmla="*/ 35 h 49"/>
                <a:gd name="T26" fmla="*/ 101 w 111"/>
                <a:gd name="T27" fmla="*/ 36 h 49"/>
                <a:gd name="T28" fmla="*/ 95 w 111"/>
                <a:gd name="T29" fmla="*/ 39 h 49"/>
                <a:gd name="T30" fmla="*/ 93 w 111"/>
                <a:gd name="T31" fmla="*/ 43 h 49"/>
                <a:gd name="T32" fmla="*/ 85 w 111"/>
                <a:gd name="T33" fmla="*/ 44 h 49"/>
                <a:gd name="T34" fmla="*/ 78 w 111"/>
                <a:gd name="T35" fmla="*/ 44 h 49"/>
                <a:gd name="T36" fmla="*/ 73 w 111"/>
                <a:gd name="T37" fmla="*/ 47 h 49"/>
                <a:gd name="T38" fmla="*/ 70 w 111"/>
                <a:gd name="T39" fmla="*/ 47 h 49"/>
                <a:gd name="T40" fmla="*/ 62 w 111"/>
                <a:gd name="T41" fmla="*/ 46 h 49"/>
                <a:gd name="T42" fmla="*/ 48 w 111"/>
                <a:gd name="T43" fmla="*/ 44 h 49"/>
                <a:gd name="T44" fmla="*/ 41 w 111"/>
                <a:gd name="T45" fmla="*/ 41 h 49"/>
                <a:gd name="T46" fmla="*/ 40 w 111"/>
                <a:gd name="T47" fmla="*/ 36 h 49"/>
                <a:gd name="T48" fmla="*/ 32 w 111"/>
                <a:gd name="T49" fmla="*/ 38 h 49"/>
                <a:gd name="T50" fmla="*/ 24 w 111"/>
                <a:gd name="T51" fmla="*/ 38 h 49"/>
                <a:gd name="T52" fmla="*/ 19 w 111"/>
                <a:gd name="T53" fmla="*/ 41 h 49"/>
                <a:gd name="T54" fmla="*/ 14 w 111"/>
                <a:gd name="T55" fmla="*/ 39 h 49"/>
                <a:gd name="T56" fmla="*/ 10 w 111"/>
                <a:gd name="T57" fmla="*/ 39 h 49"/>
                <a:gd name="T58" fmla="*/ 3 w 111"/>
                <a:gd name="T59" fmla="*/ 36 h 49"/>
                <a:gd name="T60" fmla="*/ 2 w 111"/>
                <a:gd name="T61" fmla="*/ 35 h 49"/>
                <a:gd name="T62" fmla="*/ 0 w 111"/>
                <a:gd name="T63" fmla="*/ 33 h 49"/>
                <a:gd name="T64" fmla="*/ 3 w 111"/>
                <a:gd name="T65" fmla="*/ 28 h 49"/>
                <a:gd name="T66" fmla="*/ 3 w 111"/>
                <a:gd name="T67" fmla="*/ 27 h 49"/>
                <a:gd name="T68" fmla="*/ 8 w 111"/>
                <a:gd name="T69" fmla="*/ 30 h 49"/>
                <a:gd name="T70" fmla="*/ 10 w 111"/>
                <a:gd name="T71" fmla="*/ 31 h 49"/>
                <a:gd name="T72" fmla="*/ 13 w 111"/>
                <a:gd name="T73" fmla="*/ 30 h 49"/>
                <a:gd name="T74" fmla="*/ 18 w 111"/>
                <a:gd name="T75" fmla="*/ 28 h 49"/>
                <a:gd name="T76" fmla="*/ 21 w 111"/>
                <a:gd name="T77" fmla="*/ 30 h 49"/>
                <a:gd name="T78" fmla="*/ 25 w 111"/>
                <a:gd name="T79" fmla="*/ 30 h 49"/>
                <a:gd name="T80" fmla="*/ 32 w 111"/>
                <a:gd name="T81" fmla="*/ 27 h 49"/>
                <a:gd name="T82" fmla="*/ 40 w 111"/>
                <a:gd name="T83" fmla="*/ 25 h 49"/>
                <a:gd name="T84" fmla="*/ 44 w 111"/>
                <a:gd name="T85" fmla="*/ 25 h 49"/>
                <a:gd name="T86" fmla="*/ 48 w 111"/>
                <a:gd name="T87" fmla="*/ 27 h 49"/>
                <a:gd name="T88" fmla="*/ 51 w 111"/>
                <a:gd name="T89" fmla="*/ 28 h 49"/>
                <a:gd name="T90" fmla="*/ 49 w 111"/>
                <a:gd name="T91" fmla="*/ 24 h 49"/>
                <a:gd name="T92" fmla="*/ 49 w 111"/>
                <a:gd name="T93" fmla="*/ 19 h 49"/>
                <a:gd name="T94" fmla="*/ 52 w 111"/>
                <a:gd name="T95" fmla="*/ 14 h 49"/>
                <a:gd name="T96" fmla="*/ 57 w 111"/>
                <a:gd name="T97" fmla="*/ 11 h 49"/>
                <a:gd name="T98" fmla="*/ 60 w 111"/>
                <a:gd name="T99" fmla="*/ 9 h 49"/>
                <a:gd name="T100" fmla="*/ 62 w 111"/>
                <a:gd name="T101" fmla="*/ 5 h 49"/>
                <a:gd name="T102" fmla="*/ 66 w 111"/>
                <a:gd name="T103" fmla="*/ 8 h 49"/>
                <a:gd name="T104" fmla="*/ 73 w 111"/>
                <a:gd name="T105" fmla="*/ 8 h 49"/>
                <a:gd name="T106" fmla="*/ 79 w 111"/>
                <a:gd name="T107" fmla="*/ 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1" h="49">
                  <a:moveTo>
                    <a:pt x="79" y="0"/>
                  </a:moveTo>
                  <a:lnTo>
                    <a:pt x="81" y="0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5" y="2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4" y="6"/>
                  </a:lnTo>
                  <a:lnTo>
                    <a:pt x="106" y="6"/>
                  </a:lnTo>
                  <a:lnTo>
                    <a:pt x="107" y="6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6" y="13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1" y="19"/>
                  </a:lnTo>
                  <a:lnTo>
                    <a:pt x="109" y="19"/>
                  </a:lnTo>
                  <a:lnTo>
                    <a:pt x="109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4"/>
                  </a:lnTo>
                  <a:lnTo>
                    <a:pt x="109" y="24"/>
                  </a:lnTo>
                  <a:lnTo>
                    <a:pt x="107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4" y="25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1" y="24"/>
                  </a:lnTo>
                  <a:lnTo>
                    <a:pt x="101" y="25"/>
                  </a:lnTo>
                  <a:lnTo>
                    <a:pt x="100" y="25"/>
                  </a:lnTo>
                  <a:lnTo>
                    <a:pt x="100" y="25"/>
                  </a:lnTo>
                  <a:lnTo>
                    <a:pt x="103" y="27"/>
                  </a:lnTo>
                  <a:lnTo>
                    <a:pt x="104" y="27"/>
                  </a:lnTo>
                  <a:lnTo>
                    <a:pt x="103" y="28"/>
                  </a:lnTo>
                  <a:lnTo>
                    <a:pt x="103" y="28"/>
                  </a:lnTo>
                  <a:lnTo>
                    <a:pt x="103" y="30"/>
                  </a:lnTo>
                  <a:lnTo>
                    <a:pt x="101" y="30"/>
                  </a:lnTo>
                  <a:lnTo>
                    <a:pt x="101" y="30"/>
                  </a:lnTo>
                  <a:lnTo>
                    <a:pt x="100" y="30"/>
                  </a:lnTo>
                  <a:lnTo>
                    <a:pt x="101" y="33"/>
                  </a:lnTo>
                  <a:lnTo>
                    <a:pt x="101" y="33"/>
                  </a:lnTo>
                  <a:lnTo>
                    <a:pt x="100" y="33"/>
                  </a:lnTo>
                  <a:lnTo>
                    <a:pt x="100" y="35"/>
                  </a:lnTo>
                  <a:lnTo>
                    <a:pt x="101" y="35"/>
                  </a:lnTo>
                  <a:lnTo>
                    <a:pt x="101" y="35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38"/>
                  </a:lnTo>
                  <a:lnTo>
                    <a:pt x="98" y="38"/>
                  </a:lnTo>
                  <a:lnTo>
                    <a:pt x="95" y="39"/>
                  </a:lnTo>
                  <a:lnTo>
                    <a:pt x="95" y="39"/>
                  </a:lnTo>
                  <a:lnTo>
                    <a:pt x="93" y="41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0" y="43"/>
                  </a:lnTo>
                  <a:lnTo>
                    <a:pt x="90" y="43"/>
                  </a:lnTo>
                  <a:lnTo>
                    <a:pt x="89" y="43"/>
                  </a:lnTo>
                  <a:lnTo>
                    <a:pt x="87" y="44"/>
                  </a:lnTo>
                  <a:lnTo>
                    <a:pt x="85" y="44"/>
                  </a:lnTo>
                  <a:lnTo>
                    <a:pt x="82" y="44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6" y="46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7"/>
                  </a:lnTo>
                  <a:lnTo>
                    <a:pt x="73" y="49"/>
                  </a:lnTo>
                  <a:lnTo>
                    <a:pt x="73" y="47"/>
                  </a:lnTo>
                  <a:lnTo>
                    <a:pt x="71" y="47"/>
                  </a:lnTo>
                  <a:lnTo>
                    <a:pt x="71" y="47"/>
                  </a:lnTo>
                  <a:lnTo>
                    <a:pt x="70" y="47"/>
                  </a:lnTo>
                  <a:lnTo>
                    <a:pt x="66" y="47"/>
                  </a:lnTo>
                  <a:lnTo>
                    <a:pt x="65" y="47"/>
                  </a:lnTo>
                  <a:lnTo>
                    <a:pt x="63" y="46"/>
                  </a:lnTo>
                  <a:lnTo>
                    <a:pt x="63" y="46"/>
                  </a:lnTo>
                  <a:lnTo>
                    <a:pt x="62" y="46"/>
                  </a:lnTo>
                  <a:lnTo>
                    <a:pt x="60" y="46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4" y="46"/>
                  </a:lnTo>
                  <a:lnTo>
                    <a:pt x="48" y="44"/>
                  </a:lnTo>
                  <a:lnTo>
                    <a:pt x="46" y="44"/>
                  </a:lnTo>
                  <a:lnTo>
                    <a:pt x="44" y="44"/>
                  </a:lnTo>
                  <a:lnTo>
                    <a:pt x="43" y="43"/>
                  </a:lnTo>
                  <a:lnTo>
                    <a:pt x="41" y="43"/>
                  </a:lnTo>
                  <a:lnTo>
                    <a:pt x="41" y="41"/>
                  </a:lnTo>
                  <a:lnTo>
                    <a:pt x="40" y="41"/>
                  </a:lnTo>
                  <a:lnTo>
                    <a:pt x="38" y="38"/>
                  </a:lnTo>
                  <a:lnTo>
                    <a:pt x="38" y="38"/>
                  </a:lnTo>
                  <a:lnTo>
                    <a:pt x="38" y="36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8"/>
                  </a:lnTo>
                  <a:lnTo>
                    <a:pt x="29" y="38"/>
                  </a:lnTo>
                  <a:lnTo>
                    <a:pt x="29" y="38"/>
                  </a:lnTo>
                  <a:lnTo>
                    <a:pt x="25" y="38"/>
                  </a:lnTo>
                  <a:lnTo>
                    <a:pt x="24" y="38"/>
                  </a:lnTo>
                  <a:lnTo>
                    <a:pt x="22" y="39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1" y="41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8" y="39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0" y="39"/>
                  </a:lnTo>
                  <a:lnTo>
                    <a:pt x="10" y="39"/>
                  </a:lnTo>
                  <a:lnTo>
                    <a:pt x="7" y="39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0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18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21" y="28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9" y="28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40" y="25"/>
                  </a:lnTo>
                  <a:lnTo>
                    <a:pt x="40" y="25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8" y="25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7"/>
                  </a:lnTo>
                  <a:lnTo>
                    <a:pt x="51" y="25"/>
                  </a:lnTo>
                  <a:lnTo>
                    <a:pt x="51" y="25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51" y="22"/>
                  </a:lnTo>
                  <a:lnTo>
                    <a:pt x="51" y="20"/>
                  </a:lnTo>
                  <a:lnTo>
                    <a:pt x="49" y="19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5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9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6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5" y="6"/>
                  </a:lnTo>
                  <a:lnTo>
                    <a:pt x="66" y="8"/>
                  </a:lnTo>
                  <a:lnTo>
                    <a:pt x="68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4" y="8"/>
                  </a:lnTo>
                  <a:lnTo>
                    <a:pt x="76" y="6"/>
                  </a:lnTo>
                  <a:lnTo>
                    <a:pt x="76" y="5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79" y="3"/>
                  </a:lnTo>
                  <a:lnTo>
                    <a:pt x="79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3" name="Freeform 340">
              <a:extLst>
                <a:ext uri="{FF2B5EF4-FFF2-40B4-BE49-F238E27FC236}">
                  <a16:creationId xmlns:a16="http://schemas.microsoft.com/office/drawing/2014/main" id="{7C6E8695-A57F-48E9-9992-0B0A916E564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4165" y="4819411"/>
              <a:ext cx="5848" cy="1950"/>
            </a:xfrm>
            <a:custGeom>
              <a:avLst/>
              <a:gdLst>
                <a:gd name="T0" fmla="*/ 2 w 3"/>
                <a:gd name="T1" fmla="*/ 0 h 1"/>
                <a:gd name="T2" fmla="*/ 3 w 3"/>
                <a:gd name="T3" fmla="*/ 0 h 1"/>
                <a:gd name="T4" fmla="*/ 3 w 3"/>
                <a:gd name="T5" fmla="*/ 0 h 1"/>
                <a:gd name="T6" fmla="*/ 2 w 3"/>
                <a:gd name="T7" fmla="*/ 1 h 1"/>
                <a:gd name="T8" fmla="*/ 2 w 3"/>
                <a:gd name="T9" fmla="*/ 1 h 1"/>
                <a:gd name="T10" fmla="*/ 0 w 3"/>
                <a:gd name="T11" fmla="*/ 0 h 1"/>
                <a:gd name="T12" fmla="*/ 2 w 3"/>
                <a:gd name="T13" fmla="*/ 0 h 1"/>
                <a:gd name="T14" fmla="*/ 2 w 3"/>
                <a:gd name="T1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1">
                  <a:moveTo>
                    <a:pt x="2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4" name="Freeform 341">
              <a:extLst>
                <a:ext uri="{FF2B5EF4-FFF2-40B4-BE49-F238E27FC236}">
                  <a16:creationId xmlns:a16="http://schemas.microsoft.com/office/drawing/2014/main" id="{B04BBB36-60FD-445D-B785-EB20FC93455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1023" y="5035775"/>
              <a:ext cx="561376" cy="1103259"/>
            </a:xfrm>
            <a:custGeom>
              <a:avLst/>
              <a:gdLst>
                <a:gd name="T0" fmla="*/ 127 w 288"/>
                <a:gd name="T1" fmla="*/ 561 h 566"/>
                <a:gd name="T2" fmla="*/ 79 w 288"/>
                <a:gd name="T3" fmla="*/ 531 h 566"/>
                <a:gd name="T4" fmla="*/ 121 w 288"/>
                <a:gd name="T5" fmla="*/ 558 h 566"/>
                <a:gd name="T6" fmla="*/ 80 w 288"/>
                <a:gd name="T7" fmla="*/ 561 h 566"/>
                <a:gd name="T8" fmla="*/ 170 w 288"/>
                <a:gd name="T9" fmla="*/ 276 h 566"/>
                <a:gd name="T10" fmla="*/ 126 w 288"/>
                <a:gd name="T11" fmla="*/ 5 h 566"/>
                <a:gd name="T12" fmla="*/ 142 w 288"/>
                <a:gd name="T13" fmla="*/ 4 h 566"/>
                <a:gd name="T14" fmla="*/ 170 w 288"/>
                <a:gd name="T15" fmla="*/ 21 h 566"/>
                <a:gd name="T16" fmla="*/ 208 w 288"/>
                <a:gd name="T17" fmla="*/ 41 h 566"/>
                <a:gd name="T18" fmla="*/ 228 w 288"/>
                <a:gd name="T19" fmla="*/ 60 h 566"/>
                <a:gd name="T20" fmla="*/ 222 w 288"/>
                <a:gd name="T21" fmla="*/ 75 h 566"/>
                <a:gd name="T22" fmla="*/ 238 w 288"/>
                <a:gd name="T23" fmla="*/ 87 h 566"/>
                <a:gd name="T24" fmla="*/ 260 w 288"/>
                <a:gd name="T25" fmla="*/ 86 h 566"/>
                <a:gd name="T26" fmla="*/ 272 w 288"/>
                <a:gd name="T27" fmla="*/ 73 h 566"/>
                <a:gd name="T28" fmla="*/ 285 w 288"/>
                <a:gd name="T29" fmla="*/ 60 h 566"/>
                <a:gd name="T30" fmla="*/ 280 w 288"/>
                <a:gd name="T31" fmla="*/ 84 h 566"/>
                <a:gd name="T32" fmla="*/ 268 w 288"/>
                <a:gd name="T33" fmla="*/ 92 h 566"/>
                <a:gd name="T34" fmla="*/ 255 w 288"/>
                <a:gd name="T35" fmla="*/ 101 h 566"/>
                <a:gd name="T36" fmla="*/ 236 w 288"/>
                <a:gd name="T37" fmla="*/ 123 h 566"/>
                <a:gd name="T38" fmla="*/ 227 w 288"/>
                <a:gd name="T39" fmla="*/ 144 h 566"/>
                <a:gd name="T40" fmla="*/ 224 w 288"/>
                <a:gd name="T41" fmla="*/ 161 h 566"/>
                <a:gd name="T42" fmla="*/ 219 w 288"/>
                <a:gd name="T43" fmla="*/ 194 h 566"/>
                <a:gd name="T44" fmla="*/ 244 w 288"/>
                <a:gd name="T45" fmla="*/ 229 h 566"/>
                <a:gd name="T46" fmla="*/ 176 w 288"/>
                <a:gd name="T47" fmla="*/ 271 h 566"/>
                <a:gd name="T48" fmla="*/ 165 w 288"/>
                <a:gd name="T49" fmla="*/ 287 h 566"/>
                <a:gd name="T50" fmla="*/ 129 w 288"/>
                <a:gd name="T51" fmla="*/ 305 h 566"/>
                <a:gd name="T52" fmla="*/ 129 w 288"/>
                <a:gd name="T53" fmla="*/ 328 h 566"/>
                <a:gd name="T54" fmla="*/ 143 w 288"/>
                <a:gd name="T55" fmla="*/ 327 h 566"/>
                <a:gd name="T56" fmla="*/ 129 w 288"/>
                <a:gd name="T57" fmla="*/ 339 h 566"/>
                <a:gd name="T58" fmla="*/ 120 w 288"/>
                <a:gd name="T59" fmla="*/ 368 h 566"/>
                <a:gd name="T60" fmla="*/ 86 w 288"/>
                <a:gd name="T61" fmla="*/ 396 h 566"/>
                <a:gd name="T62" fmla="*/ 107 w 288"/>
                <a:gd name="T63" fmla="*/ 427 h 566"/>
                <a:gd name="T64" fmla="*/ 85 w 288"/>
                <a:gd name="T65" fmla="*/ 456 h 566"/>
                <a:gd name="T66" fmla="*/ 74 w 288"/>
                <a:gd name="T67" fmla="*/ 468 h 566"/>
                <a:gd name="T68" fmla="*/ 66 w 288"/>
                <a:gd name="T69" fmla="*/ 492 h 566"/>
                <a:gd name="T70" fmla="*/ 74 w 288"/>
                <a:gd name="T71" fmla="*/ 511 h 566"/>
                <a:gd name="T72" fmla="*/ 19 w 288"/>
                <a:gd name="T73" fmla="*/ 500 h 566"/>
                <a:gd name="T74" fmla="*/ 11 w 288"/>
                <a:gd name="T75" fmla="*/ 479 h 566"/>
                <a:gd name="T76" fmla="*/ 0 w 288"/>
                <a:gd name="T77" fmla="*/ 457 h 566"/>
                <a:gd name="T78" fmla="*/ 17 w 288"/>
                <a:gd name="T79" fmla="*/ 437 h 566"/>
                <a:gd name="T80" fmla="*/ 23 w 288"/>
                <a:gd name="T81" fmla="*/ 413 h 566"/>
                <a:gd name="T82" fmla="*/ 27 w 288"/>
                <a:gd name="T83" fmla="*/ 390 h 566"/>
                <a:gd name="T84" fmla="*/ 30 w 288"/>
                <a:gd name="T85" fmla="*/ 372 h 566"/>
                <a:gd name="T86" fmla="*/ 27 w 288"/>
                <a:gd name="T87" fmla="*/ 357 h 566"/>
                <a:gd name="T88" fmla="*/ 22 w 288"/>
                <a:gd name="T89" fmla="*/ 335 h 566"/>
                <a:gd name="T90" fmla="*/ 25 w 288"/>
                <a:gd name="T91" fmla="*/ 317 h 566"/>
                <a:gd name="T92" fmla="*/ 27 w 288"/>
                <a:gd name="T93" fmla="*/ 292 h 566"/>
                <a:gd name="T94" fmla="*/ 31 w 288"/>
                <a:gd name="T95" fmla="*/ 278 h 566"/>
                <a:gd name="T96" fmla="*/ 36 w 288"/>
                <a:gd name="T97" fmla="*/ 254 h 566"/>
                <a:gd name="T98" fmla="*/ 38 w 288"/>
                <a:gd name="T99" fmla="*/ 231 h 566"/>
                <a:gd name="T100" fmla="*/ 45 w 288"/>
                <a:gd name="T101" fmla="*/ 213 h 566"/>
                <a:gd name="T102" fmla="*/ 52 w 288"/>
                <a:gd name="T103" fmla="*/ 194 h 566"/>
                <a:gd name="T104" fmla="*/ 50 w 288"/>
                <a:gd name="T105" fmla="*/ 175 h 566"/>
                <a:gd name="T106" fmla="*/ 47 w 288"/>
                <a:gd name="T107" fmla="*/ 156 h 566"/>
                <a:gd name="T108" fmla="*/ 47 w 288"/>
                <a:gd name="T109" fmla="*/ 139 h 566"/>
                <a:gd name="T110" fmla="*/ 52 w 288"/>
                <a:gd name="T111" fmla="*/ 119 h 566"/>
                <a:gd name="T112" fmla="*/ 64 w 288"/>
                <a:gd name="T113" fmla="*/ 92 h 566"/>
                <a:gd name="T114" fmla="*/ 74 w 288"/>
                <a:gd name="T115" fmla="*/ 75 h 566"/>
                <a:gd name="T116" fmla="*/ 74 w 288"/>
                <a:gd name="T117" fmla="*/ 49 h 566"/>
                <a:gd name="T118" fmla="*/ 91 w 288"/>
                <a:gd name="T119" fmla="*/ 32 h 566"/>
                <a:gd name="T120" fmla="*/ 105 w 288"/>
                <a:gd name="T121" fmla="*/ 2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8" h="566">
                  <a:moveTo>
                    <a:pt x="131" y="560"/>
                  </a:moveTo>
                  <a:lnTo>
                    <a:pt x="132" y="560"/>
                  </a:lnTo>
                  <a:lnTo>
                    <a:pt x="135" y="560"/>
                  </a:lnTo>
                  <a:lnTo>
                    <a:pt x="137" y="560"/>
                  </a:lnTo>
                  <a:lnTo>
                    <a:pt x="138" y="560"/>
                  </a:lnTo>
                  <a:lnTo>
                    <a:pt x="138" y="560"/>
                  </a:lnTo>
                  <a:lnTo>
                    <a:pt x="140" y="560"/>
                  </a:lnTo>
                  <a:lnTo>
                    <a:pt x="142" y="560"/>
                  </a:lnTo>
                  <a:lnTo>
                    <a:pt x="142" y="560"/>
                  </a:lnTo>
                  <a:lnTo>
                    <a:pt x="138" y="561"/>
                  </a:lnTo>
                  <a:lnTo>
                    <a:pt x="138" y="561"/>
                  </a:lnTo>
                  <a:lnTo>
                    <a:pt x="134" y="561"/>
                  </a:lnTo>
                  <a:lnTo>
                    <a:pt x="132" y="561"/>
                  </a:lnTo>
                  <a:lnTo>
                    <a:pt x="131" y="561"/>
                  </a:lnTo>
                  <a:lnTo>
                    <a:pt x="129" y="563"/>
                  </a:lnTo>
                  <a:lnTo>
                    <a:pt x="127" y="563"/>
                  </a:lnTo>
                  <a:lnTo>
                    <a:pt x="127" y="561"/>
                  </a:lnTo>
                  <a:lnTo>
                    <a:pt x="129" y="561"/>
                  </a:lnTo>
                  <a:lnTo>
                    <a:pt x="129" y="561"/>
                  </a:lnTo>
                  <a:lnTo>
                    <a:pt x="131" y="560"/>
                  </a:lnTo>
                  <a:lnTo>
                    <a:pt x="131" y="560"/>
                  </a:lnTo>
                  <a:close/>
                  <a:moveTo>
                    <a:pt x="72" y="519"/>
                  </a:moveTo>
                  <a:lnTo>
                    <a:pt x="72" y="519"/>
                  </a:lnTo>
                  <a:lnTo>
                    <a:pt x="75" y="524"/>
                  </a:lnTo>
                  <a:lnTo>
                    <a:pt x="77" y="525"/>
                  </a:lnTo>
                  <a:lnTo>
                    <a:pt x="77" y="527"/>
                  </a:lnTo>
                  <a:lnTo>
                    <a:pt x="75" y="525"/>
                  </a:lnTo>
                  <a:lnTo>
                    <a:pt x="74" y="527"/>
                  </a:lnTo>
                  <a:lnTo>
                    <a:pt x="74" y="528"/>
                  </a:lnTo>
                  <a:lnTo>
                    <a:pt x="74" y="528"/>
                  </a:lnTo>
                  <a:lnTo>
                    <a:pt x="74" y="530"/>
                  </a:lnTo>
                  <a:lnTo>
                    <a:pt x="74" y="530"/>
                  </a:lnTo>
                  <a:lnTo>
                    <a:pt x="75" y="531"/>
                  </a:lnTo>
                  <a:lnTo>
                    <a:pt x="79" y="531"/>
                  </a:lnTo>
                  <a:lnTo>
                    <a:pt x="79" y="531"/>
                  </a:lnTo>
                  <a:lnTo>
                    <a:pt x="80" y="536"/>
                  </a:lnTo>
                  <a:lnTo>
                    <a:pt x="82" y="538"/>
                  </a:lnTo>
                  <a:lnTo>
                    <a:pt x="83" y="538"/>
                  </a:lnTo>
                  <a:lnTo>
                    <a:pt x="85" y="541"/>
                  </a:lnTo>
                  <a:lnTo>
                    <a:pt x="88" y="544"/>
                  </a:lnTo>
                  <a:lnTo>
                    <a:pt x="91" y="546"/>
                  </a:lnTo>
                  <a:lnTo>
                    <a:pt x="94" y="549"/>
                  </a:lnTo>
                  <a:lnTo>
                    <a:pt x="97" y="550"/>
                  </a:lnTo>
                  <a:lnTo>
                    <a:pt x="101" y="552"/>
                  </a:lnTo>
                  <a:lnTo>
                    <a:pt x="102" y="553"/>
                  </a:lnTo>
                  <a:lnTo>
                    <a:pt x="107" y="555"/>
                  </a:lnTo>
                  <a:lnTo>
                    <a:pt x="110" y="557"/>
                  </a:lnTo>
                  <a:lnTo>
                    <a:pt x="113" y="558"/>
                  </a:lnTo>
                  <a:lnTo>
                    <a:pt x="120" y="558"/>
                  </a:lnTo>
                  <a:lnTo>
                    <a:pt x="121" y="558"/>
                  </a:lnTo>
                  <a:lnTo>
                    <a:pt x="121" y="558"/>
                  </a:lnTo>
                  <a:lnTo>
                    <a:pt x="121" y="561"/>
                  </a:lnTo>
                  <a:lnTo>
                    <a:pt x="120" y="563"/>
                  </a:lnTo>
                  <a:lnTo>
                    <a:pt x="118" y="563"/>
                  </a:lnTo>
                  <a:lnTo>
                    <a:pt x="115" y="563"/>
                  </a:lnTo>
                  <a:lnTo>
                    <a:pt x="113" y="563"/>
                  </a:lnTo>
                  <a:lnTo>
                    <a:pt x="112" y="563"/>
                  </a:lnTo>
                  <a:lnTo>
                    <a:pt x="110" y="563"/>
                  </a:lnTo>
                  <a:lnTo>
                    <a:pt x="109" y="565"/>
                  </a:lnTo>
                  <a:lnTo>
                    <a:pt x="107" y="565"/>
                  </a:lnTo>
                  <a:lnTo>
                    <a:pt x="105" y="565"/>
                  </a:lnTo>
                  <a:lnTo>
                    <a:pt x="104" y="566"/>
                  </a:lnTo>
                  <a:lnTo>
                    <a:pt x="102" y="566"/>
                  </a:lnTo>
                  <a:lnTo>
                    <a:pt x="101" y="566"/>
                  </a:lnTo>
                  <a:lnTo>
                    <a:pt x="96" y="563"/>
                  </a:lnTo>
                  <a:lnTo>
                    <a:pt x="93" y="563"/>
                  </a:lnTo>
                  <a:lnTo>
                    <a:pt x="83" y="563"/>
                  </a:lnTo>
                  <a:lnTo>
                    <a:pt x="80" y="561"/>
                  </a:lnTo>
                  <a:lnTo>
                    <a:pt x="77" y="561"/>
                  </a:lnTo>
                  <a:lnTo>
                    <a:pt x="75" y="561"/>
                  </a:lnTo>
                  <a:lnTo>
                    <a:pt x="74" y="561"/>
                  </a:lnTo>
                  <a:lnTo>
                    <a:pt x="72" y="561"/>
                  </a:lnTo>
                  <a:lnTo>
                    <a:pt x="71" y="563"/>
                  </a:lnTo>
                  <a:lnTo>
                    <a:pt x="71" y="558"/>
                  </a:lnTo>
                  <a:lnTo>
                    <a:pt x="72" y="552"/>
                  </a:lnTo>
                  <a:lnTo>
                    <a:pt x="72" y="546"/>
                  </a:lnTo>
                  <a:lnTo>
                    <a:pt x="72" y="541"/>
                  </a:lnTo>
                  <a:lnTo>
                    <a:pt x="72" y="536"/>
                  </a:lnTo>
                  <a:lnTo>
                    <a:pt x="72" y="530"/>
                  </a:lnTo>
                  <a:lnTo>
                    <a:pt x="72" y="525"/>
                  </a:lnTo>
                  <a:lnTo>
                    <a:pt x="72" y="519"/>
                  </a:lnTo>
                  <a:close/>
                  <a:moveTo>
                    <a:pt x="167" y="275"/>
                  </a:moveTo>
                  <a:lnTo>
                    <a:pt x="168" y="275"/>
                  </a:lnTo>
                  <a:lnTo>
                    <a:pt x="168" y="275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8" y="276"/>
                  </a:lnTo>
                  <a:lnTo>
                    <a:pt x="167" y="275"/>
                  </a:lnTo>
                  <a:lnTo>
                    <a:pt x="167" y="275"/>
                  </a:lnTo>
                  <a:lnTo>
                    <a:pt x="167" y="275"/>
                  </a:lnTo>
                  <a:close/>
                  <a:moveTo>
                    <a:pt x="107" y="0"/>
                  </a:moveTo>
                  <a:lnTo>
                    <a:pt x="107" y="0"/>
                  </a:lnTo>
                  <a:lnTo>
                    <a:pt x="109" y="0"/>
                  </a:lnTo>
                  <a:lnTo>
                    <a:pt x="109" y="2"/>
                  </a:lnTo>
                  <a:lnTo>
                    <a:pt x="112" y="4"/>
                  </a:lnTo>
                  <a:lnTo>
                    <a:pt x="113" y="5"/>
                  </a:lnTo>
                  <a:lnTo>
                    <a:pt x="115" y="5"/>
                  </a:lnTo>
                  <a:lnTo>
                    <a:pt x="116" y="5"/>
                  </a:lnTo>
                  <a:lnTo>
                    <a:pt x="116" y="5"/>
                  </a:lnTo>
                  <a:lnTo>
                    <a:pt x="123" y="5"/>
                  </a:lnTo>
                  <a:lnTo>
                    <a:pt x="124" y="5"/>
                  </a:lnTo>
                  <a:lnTo>
                    <a:pt x="126" y="5"/>
                  </a:lnTo>
                  <a:lnTo>
                    <a:pt x="127" y="5"/>
                  </a:lnTo>
                  <a:lnTo>
                    <a:pt x="129" y="5"/>
                  </a:lnTo>
                  <a:lnTo>
                    <a:pt x="131" y="7"/>
                  </a:lnTo>
                  <a:lnTo>
                    <a:pt x="131" y="8"/>
                  </a:lnTo>
                  <a:lnTo>
                    <a:pt x="132" y="10"/>
                  </a:lnTo>
                  <a:lnTo>
                    <a:pt x="132" y="12"/>
                  </a:lnTo>
                  <a:lnTo>
                    <a:pt x="134" y="15"/>
                  </a:lnTo>
                  <a:lnTo>
                    <a:pt x="134" y="16"/>
                  </a:lnTo>
                  <a:lnTo>
                    <a:pt x="134" y="15"/>
                  </a:lnTo>
                  <a:lnTo>
                    <a:pt x="135" y="12"/>
                  </a:lnTo>
                  <a:lnTo>
                    <a:pt x="135" y="10"/>
                  </a:lnTo>
                  <a:lnTo>
                    <a:pt x="137" y="8"/>
                  </a:lnTo>
                  <a:lnTo>
                    <a:pt x="138" y="4"/>
                  </a:lnTo>
                  <a:lnTo>
                    <a:pt x="140" y="4"/>
                  </a:lnTo>
                  <a:lnTo>
                    <a:pt x="140" y="4"/>
                  </a:lnTo>
                  <a:lnTo>
                    <a:pt x="142" y="4"/>
                  </a:lnTo>
                  <a:lnTo>
                    <a:pt x="142" y="4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9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7" y="5"/>
                  </a:lnTo>
                  <a:lnTo>
                    <a:pt x="157" y="7"/>
                  </a:lnTo>
                  <a:lnTo>
                    <a:pt x="157" y="7"/>
                  </a:lnTo>
                  <a:lnTo>
                    <a:pt x="159" y="7"/>
                  </a:lnTo>
                  <a:lnTo>
                    <a:pt x="159" y="7"/>
                  </a:lnTo>
                  <a:lnTo>
                    <a:pt x="159" y="8"/>
                  </a:lnTo>
                  <a:lnTo>
                    <a:pt x="162" y="10"/>
                  </a:lnTo>
                  <a:lnTo>
                    <a:pt x="164" y="13"/>
                  </a:lnTo>
                  <a:lnTo>
                    <a:pt x="167" y="16"/>
                  </a:lnTo>
                  <a:lnTo>
                    <a:pt x="168" y="19"/>
                  </a:lnTo>
                  <a:lnTo>
                    <a:pt x="170" y="21"/>
                  </a:lnTo>
                  <a:lnTo>
                    <a:pt x="172" y="23"/>
                  </a:lnTo>
                  <a:lnTo>
                    <a:pt x="173" y="23"/>
                  </a:lnTo>
                  <a:lnTo>
                    <a:pt x="175" y="24"/>
                  </a:lnTo>
                  <a:lnTo>
                    <a:pt x="175" y="24"/>
                  </a:lnTo>
                  <a:lnTo>
                    <a:pt x="176" y="26"/>
                  </a:lnTo>
                  <a:lnTo>
                    <a:pt x="179" y="27"/>
                  </a:lnTo>
                  <a:lnTo>
                    <a:pt x="181" y="29"/>
                  </a:lnTo>
                  <a:lnTo>
                    <a:pt x="181" y="30"/>
                  </a:lnTo>
                  <a:lnTo>
                    <a:pt x="184" y="32"/>
                  </a:lnTo>
                  <a:lnTo>
                    <a:pt x="189" y="34"/>
                  </a:lnTo>
                  <a:lnTo>
                    <a:pt x="192" y="34"/>
                  </a:lnTo>
                  <a:lnTo>
                    <a:pt x="195" y="34"/>
                  </a:lnTo>
                  <a:lnTo>
                    <a:pt x="198" y="35"/>
                  </a:lnTo>
                  <a:lnTo>
                    <a:pt x="202" y="38"/>
                  </a:lnTo>
                  <a:lnTo>
                    <a:pt x="205" y="40"/>
                  </a:lnTo>
                  <a:lnTo>
                    <a:pt x="205" y="40"/>
                  </a:lnTo>
                  <a:lnTo>
                    <a:pt x="208" y="41"/>
                  </a:lnTo>
                  <a:lnTo>
                    <a:pt x="214" y="46"/>
                  </a:lnTo>
                  <a:lnTo>
                    <a:pt x="217" y="46"/>
                  </a:lnTo>
                  <a:lnTo>
                    <a:pt x="219" y="48"/>
                  </a:lnTo>
                  <a:lnTo>
                    <a:pt x="220" y="48"/>
                  </a:lnTo>
                  <a:lnTo>
                    <a:pt x="220" y="48"/>
                  </a:lnTo>
                  <a:lnTo>
                    <a:pt x="222" y="48"/>
                  </a:lnTo>
                  <a:lnTo>
                    <a:pt x="224" y="48"/>
                  </a:lnTo>
                  <a:lnTo>
                    <a:pt x="225" y="49"/>
                  </a:lnTo>
                  <a:lnTo>
                    <a:pt x="228" y="51"/>
                  </a:lnTo>
                  <a:lnTo>
                    <a:pt x="230" y="54"/>
                  </a:lnTo>
                  <a:lnTo>
                    <a:pt x="231" y="56"/>
                  </a:lnTo>
                  <a:lnTo>
                    <a:pt x="231" y="56"/>
                  </a:lnTo>
                  <a:lnTo>
                    <a:pt x="231" y="57"/>
                  </a:lnTo>
                  <a:lnTo>
                    <a:pt x="231" y="57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0"/>
                  </a:lnTo>
                  <a:lnTo>
                    <a:pt x="228" y="60"/>
                  </a:lnTo>
                  <a:lnTo>
                    <a:pt x="227" y="62"/>
                  </a:lnTo>
                  <a:lnTo>
                    <a:pt x="227" y="64"/>
                  </a:lnTo>
                  <a:lnTo>
                    <a:pt x="227" y="64"/>
                  </a:lnTo>
                  <a:lnTo>
                    <a:pt x="227" y="65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2" y="68"/>
                  </a:lnTo>
                  <a:lnTo>
                    <a:pt x="222" y="70"/>
                  </a:lnTo>
                  <a:lnTo>
                    <a:pt x="222" y="71"/>
                  </a:lnTo>
                  <a:lnTo>
                    <a:pt x="222" y="73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6"/>
                  </a:lnTo>
                  <a:lnTo>
                    <a:pt x="220" y="76"/>
                  </a:lnTo>
                  <a:lnTo>
                    <a:pt x="220" y="76"/>
                  </a:lnTo>
                  <a:lnTo>
                    <a:pt x="220" y="78"/>
                  </a:lnTo>
                  <a:lnTo>
                    <a:pt x="220" y="78"/>
                  </a:lnTo>
                  <a:lnTo>
                    <a:pt x="219" y="78"/>
                  </a:lnTo>
                  <a:lnTo>
                    <a:pt x="219" y="79"/>
                  </a:lnTo>
                  <a:lnTo>
                    <a:pt x="217" y="79"/>
                  </a:lnTo>
                  <a:lnTo>
                    <a:pt x="217" y="81"/>
                  </a:lnTo>
                  <a:lnTo>
                    <a:pt x="216" y="81"/>
                  </a:lnTo>
                  <a:lnTo>
                    <a:pt x="216" y="82"/>
                  </a:lnTo>
                  <a:lnTo>
                    <a:pt x="217" y="84"/>
                  </a:lnTo>
                  <a:lnTo>
                    <a:pt x="224" y="84"/>
                  </a:lnTo>
                  <a:lnTo>
                    <a:pt x="228" y="84"/>
                  </a:lnTo>
                  <a:lnTo>
                    <a:pt x="235" y="86"/>
                  </a:lnTo>
                  <a:lnTo>
                    <a:pt x="238" y="87"/>
                  </a:lnTo>
                  <a:lnTo>
                    <a:pt x="239" y="86"/>
                  </a:lnTo>
                  <a:lnTo>
                    <a:pt x="241" y="86"/>
                  </a:lnTo>
                  <a:lnTo>
                    <a:pt x="243" y="87"/>
                  </a:lnTo>
                  <a:lnTo>
                    <a:pt x="244" y="87"/>
                  </a:lnTo>
                  <a:lnTo>
                    <a:pt x="246" y="87"/>
                  </a:lnTo>
                  <a:lnTo>
                    <a:pt x="247" y="87"/>
                  </a:lnTo>
                  <a:lnTo>
                    <a:pt x="247" y="89"/>
                  </a:lnTo>
                  <a:lnTo>
                    <a:pt x="249" y="87"/>
                  </a:lnTo>
                  <a:lnTo>
                    <a:pt x="250" y="86"/>
                  </a:lnTo>
                  <a:lnTo>
                    <a:pt x="250" y="86"/>
                  </a:lnTo>
                  <a:lnTo>
                    <a:pt x="252" y="84"/>
                  </a:lnTo>
                  <a:lnTo>
                    <a:pt x="254" y="84"/>
                  </a:lnTo>
                  <a:lnTo>
                    <a:pt x="255" y="84"/>
                  </a:lnTo>
                  <a:lnTo>
                    <a:pt x="257" y="86"/>
                  </a:lnTo>
                  <a:lnTo>
                    <a:pt x="257" y="86"/>
                  </a:lnTo>
                  <a:lnTo>
                    <a:pt x="258" y="86"/>
                  </a:lnTo>
                  <a:lnTo>
                    <a:pt x="260" y="86"/>
                  </a:lnTo>
                  <a:lnTo>
                    <a:pt x="260" y="84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1" y="81"/>
                  </a:lnTo>
                  <a:lnTo>
                    <a:pt x="261" y="81"/>
                  </a:lnTo>
                  <a:lnTo>
                    <a:pt x="263" y="79"/>
                  </a:lnTo>
                  <a:lnTo>
                    <a:pt x="263" y="79"/>
                  </a:lnTo>
                  <a:lnTo>
                    <a:pt x="266" y="79"/>
                  </a:lnTo>
                  <a:lnTo>
                    <a:pt x="266" y="78"/>
                  </a:lnTo>
                  <a:lnTo>
                    <a:pt x="266" y="78"/>
                  </a:lnTo>
                  <a:lnTo>
                    <a:pt x="268" y="78"/>
                  </a:lnTo>
                  <a:lnTo>
                    <a:pt x="268" y="76"/>
                  </a:lnTo>
                  <a:lnTo>
                    <a:pt x="269" y="76"/>
                  </a:lnTo>
                  <a:lnTo>
                    <a:pt x="269" y="75"/>
                  </a:lnTo>
                  <a:lnTo>
                    <a:pt x="271" y="75"/>
                  </a:lnTo>
                  <a:lnTo>
                    <a:pt x="271" y="75"/>
                  </a:lnTo>
                  <a:lnTo>
                    <a:pt x="272" y="73"/>
                  </a:lnTo>
                  <a:lnTo>
                    <a:pt x="274" y="68"/>
                  </a:lnTo>
                  <a:lnTo>
                    <a:pt x="274" y="64"/>
                  </a:lnTo>
                  <a:lnTo>
                    <a:pt x="274" y="57"/>
                  </a:lnTo>
                  <a:lnTo>
                    <a:pt x="276" y="57"/>
                  </a:lnTo>
                  <a:lnTo>
                    <a:pt x="276" y="59"/>
                  </a:lnTo>
                  <a:lnTo>
                    <a:pt x="277" y="59"/>
                  </a:lnTo>
                  <a:lnTo>
                    <a:pt x="277" y="57"/>
                  </a:lnTo>
                  <a:lnTo>
                    <a:pt x="279" y="57"/>
                  </a:lnTo>
                  <a:lnTo>
                    <a:pt x="279" y="57"/>
                  </a:lnTo>
                  <a:lnTo>
                    <a:pt x="280" y="57"/>
                  </a:lnTo>
                  <a:lnTo>
                    <a:pt x="280" y="57"/>
                  </a:lnTo>
                  <a:lnTo>
                    <a:pt x="282" y="57"/>
                  </a:lnTo>
                  <a:lnTo>
                    <a:pt x="282" y="57"/>
                  </a:lnTo>
                  <a:lnTo>
                    <a:pt x="284" y="57"/>
                  </a:lnTo>
                  <a:lnTo>
                    <a:pt x="284" y="59"/>
                  </a:lnTo>
                  <a:lnTo>
                    <a:pt x="285" y="59"/>
                  </a:lnTo>
                  <a:lnTo>
                    <a:pt x="285" y="60"/>
                  </a:lnTo>
                  <a:lnTo>
                    <a:pt x="285" y="64"/>
                  </a:lnTo>
                  <a:lnTo>
                    <a:pt x="287" y="65"/>
                  </a:lnTo>
                  <a:lnTo>
                    <a:pt x="288" y="68"/>
                  </a:lnTo>
                  <a:lnTo>
                    <a:pt x="288" y="68"/>
                  </a:lnTo>
                  <a:lnTo>
                    <a:pt x="287" y="70"/>
                  </a:lnTo>
                  <a:lnTo>
                    <a:pt x="287" y="71"/>
                  </a:lnTo>
                  <a:lnTo>
                    <a:pt x="287" y="75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8"/>
                  </a:lnTo>
                  <a:lnTo>
                    <a:pt x="287" y="79"/>
                  </a:lnTo>
                  <a:lnTo>
                    <a:pt x="285" y="81"/>
                  </a:lnTo>
                  <a:lnTo>
                    <a:pt x="285" y="82"/>
                  </a:lnTo>
                  <a:lnTo>
                    <a:pt x="284" y="82"/>
                  </a:lnTo>
                  <a:lnTo>
                    <a:pt x="282" y="84"/>
                  </a:lnTo>
                  <a:lnTo>
                    <a:pt x="282" y="84"/>
                  </a:lnTo>
                  <a:lnTo>
                    <a:pt x="280" y="84"/>
                  </a:lnTo>
                  <a:lnTo>
                    <a:pt x="280" y="84"/>
                  </a:lnTo>
                  <a:lnTo>
                    <a:pt x="279" y="86"/>
                  </a:lnTo>
                  <a:lnTo>
                    <a:pt x="279" y="86"/>
                  </a:lnTo>
                  <a:lnTo>
                    <a:pt x="277" y="87"/>
                  </a:lnTo>
                  <a:lnTo>
                    <a:pt x="276" y="87"/>
                  </a:lnTo>
                  <a:lnTo>
                    <a:pt x="276" y="87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2" y="87"/>
                  </a:lnTo>
                  <a:lnTo>
                    <a:pt x="272" y="87"/>
                  </a:lnTo>
                  <a:lnTo>
                    <a:pt x="271" y="89"/>
                  </a:lnTo>
                  <a:lnTo>
                    <a:pt x="271" y="89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3"/>
                  </a:lnTo>
                  <a:lnTo>
                    <a:pt x="265" y="93"/>
                  </a:lnTo>
                  <a:lnTo>
                    <a:pt x="263" y="95"/>
                  </a:lnTo>
                  <a:lnTo>
                    <a:pt x="263" y="95"/>
                  </a:lnTo>
                  <a:lnTo>
                    <a:pt x="261" y="97"/>
                  </a:lnTo>
                  <a:lnTo>
                    <a:pt x="260" y="97"/>
                  </a:lnTo>
                  <a:lnTo>
                    <a:pt x="258" y="98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1"/>
                  </a:lnTo>
                  <a:lnTo>
                    <a:pt x="258" y="101"/>
                  </a:lnTo>
                  <a:lnTo>
                    <a:pt x="257" y="101"/>
                  </a:lnTo>
                  <a:lnTo>
                    <a:pt x="257" y="100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3"/>
                  </a:lnTo>
                  <a:lnTo>
                    <a:pt x="255" y="103"/>
                  </a:lnTo>
                  <a:lnTo>
                    <a:pt x="254" y="103"/>
                  </a:lnTo>
                  <a:lnTo>
                    <a:pt x="254" y="104"/>
                  </a:lnTo>
                  <a:lnTo>
                    <a:pt x="252" y="104"/>
                  </a:lnTo>
                  <a:lnTo>
                    <a:pt x="250" y="106"/>
                  </a:lnTo>
                  <a:lnTo>
                    <a:pt x="249" y="108"/>
                  </a:lnTo>
                  <a:lnTo>
                    <a:pt x="249" y="111"/>
                  </a:lnTo>
                  <a:lnTo>
                    <a:pt x="247" y="112"/>
                  </a:lnTo>
                  <a:lnTo>
                    <a:pt x="246" y="112"/>
                  </a:lnTo>
                  <a:lnTo>
                    <a:pt x="246" y="114"/>
                  </a:lnTo>
                  <a:lnTo>
                    <a:pt x="244" y="116"/>
                  </a:lnTo>
                  <a:lnTo>
                    <a:pt x="243" y="117"/>
                  </a:lnTo>
                  <a:lnTo>
                    <a:pt x="241" y="120"/>
                  </a:lnTo>
                  <a:lnTo>
                    <a:pt x="238" y="122"/>
                  </a:lnTo>
                  <a:lnTo>
                    <a:pt x="236" y="123"/>
                  </a:lnTo>
                  <a:lnTo>
                    <a:pt x="235" y="123"/>
                  </a:lnTo>
                  <a:lnTo>
                    <a:pt x="235" y="125"/>
                  </a:lnTo>
                  <a:lnTo>
                    <a:pt x="235" y="127"/>
                  </a:lnTo>
                  <a:lnTo>
                    <a:pt x="231" y="128"/>
                  </a:lnTo>
                  <a:lnTo>
                    <a:pt x="231" y="130"/>
                  </a:lnTo>
                  <a:lnTo>
                    <a:pt x="230" y="130"/>
                  </a:lnTo>
                  <a:lnTo>
                    <a:pt x="230" y="131"/>
                  </a:lnTo>
                  <a:lnTo>
                    <a:pt x="230" y="133"/>
                  </a:lnTo>
                  <a:lnTo>
                    <a:pt x="228" y="134"/>
                  </a:lnTo>
                  <a:lnTo>
                    <a:pt x="227" y="136"/>
                  </a:lnTo>
                  <a:lnTo>
                    <a:pt x="228" y="138"/>
                  </a:lnTo>
                  <a:lnTo>
                    <a:pt x="228" y="139"/>
                  </a:lnTo>
                  <a:lnTo>
                    <a:pt x="228" y="141"/>
                  </a:lnTo>
                  <a:lnTo>
                    <a:pt x="227" y="141"/>
                  </a:lnTo>
                  <a:lnTo>
                    <a:pt x="227" y="142"/>
                  </a:lnTo>
                  <a:lnTo>
                    <a:pt x="227" y="142"/>
                  </a:lnTo>
                  <a:lnTo>
                    <a:pt x="227" y="144"/>
                  </a:lnTo>
                  <a:lnTo>
                    <a:pt x="227" y="145"/>
                  </a:lnTo>
                  <a:lnTo>
                    <a:pt x="227" y="147"/>
                  </a:lnTo>
                  <a:lnTo>
                    <a:pt x="225" y="149"/>
                  </a:lnTo>
                  <a:lnTo>
                    <a:pt x="225" y="150"/>
                  </a:lnTo>
                  <a:lnTo>
                    <a:pt x="225" y="150"/>
                  </a:lnTo>
                  <a:lnTo>
                    <a:pt x="225" y="152"/>
                  </a:lnTo>
                  <a:lnTo>
                    <a:pt x="225" y="152"/>
                  </a:lnTo>
                  <a:lnTo>
                    <a:pt x="225" y="153"/>
                  </a:lnTo>
                  <a:lnTo>
                    <a:pt x="225" y="155"/>
                  </a:lnTo>
                  <a:lnTo>
                    <a:pt x="224" y="155"/>
                  </a:lnTo>
                  <a:lnTo>
                    <a:pt x="224" y="156"/>
                  </a:lnTo>
                  <a:lnTo>
                    <a:pt x="222" y="156"/>
                  </a:lnTo>
                  <a:lnTo>
                    <a:pt x="224" y="158"/>
                  </a:lnTo>
                  <a:lnTo>
                    <a:pt x="224" y="158"/>
                  </a:lnTo>
                  <a:lnTo>
                    <a:pt x="222" y="160"/>
                  </a:lnTo>
                  <a:lnTo>
                    <a:pt x="224" y="161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2" y="166"/>
                  </a:lnTo>
                  <a:lnTo>
                    <a:pt x="222" y="168"/>
                  </a:lnTo>
                  <a:lnTo>
                    <a:pt x="224" y="174"/>
                  </a:lnTo>
                  <a:lnTo>
                    <a:pt x="222" y="174"/>
                  </a:lnTo>
                  <a:lnTo>
                    <a:pt x="222" y="175"/>
                  </a:lnTo>
                  <a:lnTo>
                    <a:pt x="220" y="175"/>
                  </a:lnTo>
                  <a:lnTo>
                    <a:pt x="220" y="175"/>
                  </a:lnTo>
                  <a:lnTo>
                    <a:pt x="219" y="175"/>
                  </a:lnTo>
                  <a:lnTo>
                    <a:pt x="219" y="179"/>
                  </a:lnTo>
                  <a:lnTo>
                    <a:pt x="217" y="185"/>
                  </a:lnTo>
                  <a:lnTo>
                    <a:pt x="217" y="186"/>
                  </a:lnTo>
                  <a:lnTo>
                    <a:pt x="219" y="188"/>
                  </a:lnTo>
                  <a:lnTo>
                    <a:pt x="219" y="190"/>
                  </a:lnTo>
                  <a:lnTo>
                    <a:pt x="219" y="191"/>
                  </a:lnTo>
                  <a:lnTo>
                    <a:pt x="219" y="193"/>
                  </a:lnTo>
                  <a:lnTo>
                    <a:pt x="219" y="194"/>
                  </a:lnTo>
                  <a:lnTo>
                    <a:pt x="219" y="194"/>
                  </a:lnTo>
                  <a:lnTo>
                    <a:pt x="217" y="194"/>
                  </a:lnTo>
                  <a:lnTo>
                    <a:pt x="219" y="197"/>
                  </a:lnTo>
                  <a:lnTo>
                    <a:pt x="219" y="199"/>
                  </a:lnTo>
                  <a:lnTo>
                    <a:pt x="220" y="201"/>
                  </a:lnTo>
                  <a:lnTo>
                    <a:pt x="228" y="205"/>
                  </a:lnTo>
                  <a:lnTo>
                    <a:pt x="231" y="207"/>
                  </a:lnTo>
                  <a:lnTo>
                    <a:pt x="235" y="210"/>
                  </a:lnTo>
                  <a:lnTo>
                    <a:pt x="238" y="212"/>
                  </a:lnTo>
                  <a:lnTo>
                    <a:pt x="238" y="215"/>
                  </a:lnTo>
                  <a:lnTo>
                    <a:pt x="235" y="218"/>
                  </a:lnTo>
                  <a:lnTo>
                    <a:pt x="235" y="221"/>
                  </a:lnTo>
                  <a:lnTo>
                    <a:pt x="235" y="223"/>
                  </a:lnTo>
                  <a:lnTo>
                    <a:pt x="236" y="226"/>
                  </a:lnTo>
                  <a:lnTo>
                    <a:pt x="239" y="227"/>
                  </a:lnTo>
                  <a:lnTo>
                    <a:pt x="241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35"/>
                  </a:lnTo>
                  <a:lnTo>
                    <a:pt x="244" y="237"/>
                  </a:lnTo>
                  <a:lnTo>
                    <a:pt x="244" y="238"/>
                  </a:lnTo>
                  <a:lnTo>
                    <a:pt x="238" y="246"/>
                  </a:lnTo>
                  <a:lnTo>
                    <a:pt x="235" y="251"/>
                  </a:lnTo>
                  <a:lnTo>
                    <a:pt x="233" y="254"/>
                  </a:lnTo>
                  <a:lnTo>
                    <a:pt x="231" y="257"/>
                  </a:lnTo>
                  <a:lnTo>
                    <a:pt x="230" y="259"/>
                  </a:lnTo>
                  <a:lnTo>
                    <a:pt x="222" y="264"/>
                  </a:lnTo>
                  <a:lnTo>
                    <a:pt x="211" y="267"/>
                  </a:lnTo>
                  <a:lnTo>
                    <a:pt x="202" y="270"/>
                  </a:lnTo>
                  <a:lnTo>
                    <a:pt x="198" y="270"/>
                  </a:lnTo>
                  <a:lnTo>
                    <a:pt x="183" y="271"/>
                  </a:lnTo>
                  <a:lnTo>
                    <a:pt x="181" y="273"/>
                  </a:lnTo>
                  <a:lnTo>
                    <a:pt x="176" y="271"/>
                  </a:lnTo>
                  <a:lnTo>
                    <a:pt x="173" y="273"/>
                  </a:lnTo>
                  <a:lnTo>
                    <a:pt x="170" y="271"/>
                  </a:lnTo>
                  <a:lnTo>
                    <a:pt x="167" y="271"/>
                  </a:lnTo>
                  <a:lnTo>
                    <a:pt x="165" y="270"/>
                  </a:lnTo>
                  <a:lnTo>
                    <a:pt x="162" y="270"/>
                  </a:lnTo>
                  <a:lnTo>
                    <a:pt x="162" y="270"/>
                  </a:lnTo>
                  <a:lnTo>
                    <a:pt x="164" y="273"/>
                  </a:lnTo>
                  <a:lnTo>
                    <a:pt x="162" y="275"/>
                  </a:lnTo>
                  <a:lnTo>
                    <a:pt x="164" y="276"/>
                  </a:lnTo>
                  <a:lnTo>
                    <a:pt x="164" y="276"/>
                  </a:lnTo>
                  <a:lnTo>
                    <a:pt x="165" y="278"/>
                  </a:lnTo>
                  <a:lnTo>
                    <a:pt x="167" y="279"/>
                  </a:lnTo>
                  <a:lnTo>
                    <a:pt x="165" y="279"/>
                  </a:lnTo>
                  <a:lnTo>
                    <a:pt x="165" y="279"/>
                  </a:lnTo>
                  <a:lnTo>
                    <a:pt x="167" y="281"/>
                  </a:lnTo>
                  <a:lnTo>
                    <a:pt x="167" y="283"/>
                  </a:lnTo>
                  <a:lnTo>
                    <a:pt x="165" y="287"/>
                  </a:lnTo>
                  <a:lnTo>
                    <a:pt x="164" y="287"/>
                  </a:lnTo>
                  <a:lnTo>
                    <a:pt x="164" y="287"/>
                  </a:lnTo>
                  <a:lnTo>
                    <a:pt x="162" y="289"/>
                  </a:lnTo>
                  <a:lnTo>
                    <a:pt x="162" y="294"/>
                  </a:lnTo>
                  <a:lnTo>
                    <a:pt x="161" y="295"/>
                  </a:lnTo>
                  <a:lnTo>
                    <a:pt x="162" y="297"/>
                  </a:lnTo>
                  <a:lnTo>
                    <a:pt x="164" y="301"/>
                  </a:lnTo>
                  <a:lnTo>
                    <a:pt x="164" y="303"/>
                  </a:lnTo>
                  <a:lnTo>
                    <a:pt x="162" y="305"/>
                  </a:lnTo>
                  <a:lnTo>
                    <a:pt x="156" y="308"/>
                  </a:lnTo>
                  <a:lnTo>
                    <a:pt x="154" y="308"/>
                  </a:lnTo>
                  <a:lnTo>
                    <a:pt x="149" y="309"/>
                  </a:lnTo>
                  <a:lnTo>
                    <a:pt x="145" y="309"/>
                  </a:lnTo>
                  <a:lnTo>
                    <a:pt x="142" y="309"/>
                  </a:lnTo>
                  <a:lnTo>
                    <a:pt x="137" y="306"/>
                  </a:lnTo>
                  <a:lnTo>
                    <a:pt x="134" y="305"/>
                  </a:lnTo>
                  <a:lnTo>
                    <a:pt x="129" y="305"/>
                  </a:lnTo>
                  <a:lnTo>
                    <a:pt x="126" y="303"/>
                  </a:lnTo>
                  <a:lnTo>
                    <a:pt x="127" y="303"/>
                  </a:lnTo>
                  <a:lnTo>
                    <a:pt x="127" y="303"/>
                  </a:lnTo>
                  <a:lnTo>
                    <a:pt x="126" y="301"/>
                  </a:lnTo>
                  <a:lnTo>
                    <a:pt x="126" y="301"/>
                  </a:lnTo>
                  <a:lnTo>
                    <a:pt x="123" y="303"/>
                  </a:lnTo>
                  <a:lnTo>
                    <a:pt x="123" y="305"/>
                  </a:lnTo>
                  <a:lnTo>
                    <a:pt x="123" y="306"/>
                  </a:lnTo>
                  <a:lnTo>
                    <a:pt x="121" y="308"/>
                  </a:lnTo>
                  <a:lnTo>
                    <a:pt x="123" y="311"/>
                  </a:lnTo>
                  <a:lnTo>
                    <a:pt x="124" y="316"/>
                  </a:lnTo>
                  <a:lnTo>
                    <a:pt x="124" y="319"/>
                  </a:lnTo>
                  <a:lnTo>
                    <a:pt x="123" y="323"/>
                  </a:lnTo>
                  <a:lnTo>
                    <a:pt x="124" y="325"/>
                  </a:lnTo>
                  <a:lnTo>
                    <a:pt x="126" y="327"/>
                  </a:lnTo>
                  <a:lnTo>
                    <a:pt x="129" y="328"/>
                  </a:lnTo>
                  <a:lnTo>
                    <a:pt x="129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1" y="331"/>
                  </a:lnTo>
                  <a:lnTo>
                    <a:pt x="132" y="331"/>
                  </a:lnTo>
                  <a:lnTo>
                    <a:pt x="135" y="331"/>
                  </a:lnTo>
                  <a:lnTo>
                    <a:pt x="137" y="331"/>
                  </a:lnTo>
                  <a:lnTo>
                    <a:pt x="137" y="330"/>
                  </a:lnTo>
                  <a:lnTo>
                    <a:pt x="138" y="328"/>
                  </a:lnTo>
                  <a:lnTo>
                    <a:pt x="135" y="328"/>
                  </a:lnTo>
                  <a:lnTo>
                    <a:pt x="135" y="328"/>
                  </a:lnTo>
                  <a:lnTo>
                    <a:pt x="137" y="327"/>
                  </a:lnTo>
                  <a:lnTo>
                    <a:pt x="140" y="327"/>
                  </a:lnTo>
                  <a:lnTo>
                    <a:pt x="142" y="325"/>
                  </a:lnTo>
                  <a:lnTo>
                    <a:pt x="143" y="327"/>
                  </a:lnTo>
                  <a:lnTo>
                    <a:pt x="143" y="327"/>
                  </a:lnTo>
                  <a:lnTo>
                    <a:pt x="143" y="328"/>
                  </a:lnTo>
                  <a:lnTo>
                    <a:pt x="145" y="331"/>
                  </a:lnTo>
                  <a:lnTo>
                    <a:pt x="145" y="333"/>
                  </a:lnTo>
                  <a:lnTo>
                    <a:pt x="145" y="336"/>
                  </a:lnTo>
                  <a:lnTo>
                    <a:pt x="143" y="336"/>
                  </a:lnTo>
                  <a:lnTo>
                    <a:pt x="143" y="338"/>
                  </a:lnTo>
                  <a:lnTo>
                    <a:pt x="138" y="339"/>
                  </a:lnTo>
                  <a:lnTo>
                    <a:pt x="137" y="339"/>
                  </a:lnTo>
                  <a:lnTo>
                    <a:pt x="135" y="338"/>
                  </a:lnTo>
                  <a:lnTo>
                    <a:pt x="135" y="335"/>
                  </a:lnTo>
                  <a:lnTo>
                    <a:pt x="134" y="333"/>
                  </a:lnTo>
                  <a:lnTo>
                    <a:pt x="132" y="333"/>
                  </a:lnTo>
                  <a:lnTo>
                    <a:pt x="129" y="333"/>
                  </a:lnTo>
                  <a:lnTo>
                    <a:pt x="127" y="335"/>
                  </a:lnTo>
                  <a:lnTo>
                    <a:pt x="124" y="336"/>
                  </a:lnTo>
                  <a:lnTo>
                    <a:pt x="124" y="338"/>
                  </a:lnTo>
                  <a:lnTo>
                    <a:pt x="129" y="339"/>
                  </a:lnTo>
                  <a:lnTo>
                    <a:pt x="132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2" y="342"/>
                  </a:lnTo>
                  <a:lnTo>
                    <a:pt x="129" y="344"/>
                  </a:lnTo>
                  <a:lnTo>
                    <a:pt x="126" y="344"/>
                  </a:lnTo>
                  <a:lnTo>
                    <a:pt x="124" y="346"/>
                  </a:lnTo>
                  <a:lnTo>
                    <a:pt x="121" y="350"/>
                  </a:lnTo>
                  <a:lnTo>
                    <a:pt x="121" y="352"/>
                  </a:lnTo>
                  <a:lnTo>
                    <a:pt x="120" y="352"/>
                  </a:lnTo>
                  <a:lnTo>
                    <a:pt x="120" y="355"/>
                  </a:lnTo>
                  <a:lnTo>
                    <a:pt x="121" y="360"/>
                  </a:lnTo>
                  <a:lnTo>
                    <a:pt x="120" y="361"/>
                  </a:lnTo>
                  <a:lnTo>
                    <a:pt x="120" y="363"/>
                  </a:lnTo>
                  <a:lnTo>
                    <a:pt x="120" y="364"/>
                  </a:lnTo>
                  <a:lnTo>
                    <a:pt x="120" y="368"/>
                  </a:lnTo>
                  <a:lnTo>
                    <a:pt x="115" y="371"/>
                  </a:lnTo>
                  <a:lnTo>
                    <a:pt x="113" y="372"/>
                  </a:lnTo>
                  <a:lnTo>
                    <a:pt x="115" y="374"/>
                  </a:lnTo>
                  <a:lnTo>
                    <a:pt x="115" y="375"/>
                  </a:lnTo>
                  <a:lnTo>
                    <a:pt x="115" y="377"/>
                  </a:lnTo>
                  <a:lnTo>
                    <a:pt x="113" y="377"/>
                  </a:lnTo>
                  <a:lnTo>
                    <a:pt x="107" y="375"/>
                  </a:lnTo>
                  <a:lnTo>
                    <a:pt x="105" y="377"/>
                  </a:lnTo>
                  <a:lnTo>
                    <a:pt x="102" y="379"/>
                  </a:lnTo>
                  <a:lnTo>
                    <a:pt x="102" y="379"/>
                  </a:lnTo>
                  <a:lnTo>
                    <a:pt x="101" y="380"/>
                  </a:lnTo>
                  <a:lnTo>
                    <a:pt x="97" y="380"/>
                  </a:lnTo>
                  <a:lnTo>
                    <a:pt x="96" y="382"/>
                  </a:lnTo>
                  <a:lnTo>
                    <a:pt x="91" y="386"/>
                  </a:lnTo>
                  <a:lnTo>
                    <a:pt x="90" y="390"/>
                  </a:lnTo>
                  <a:lnTo>
                    <a:pt x="86" y="394"/>
                  </a:lnTo>
                  <a:lnTo>
                    <a:pt x="86" y="396"/>
                  </a:lnTo>
                  <a:lnTo>
                    <a:pt x="86" y="398"/>
                  </a:lnTo>
                  <a:lnTo>
                    <a:pt x="86" y="399"/>
                  </a:lnTo>
                  <a:lnTo>
                    <a:pt x="86" y="401"/>
                  </a:lnTo>
                  <a:lnTo>
                    <a:pt x="88" y="402"/>
                  </a:lnTo>
                  <a:lnTo>
                    <a:pt x="90" y="404"/>
                  </a:lnTo>
                  <a:lnTo>
                    <a:pt x="99" y="413"/>
                  </a:lnTo>
                  <a:lnTo>
                    <a:pt x="101" y="413"/>
                  </a:lnTo>
                  <a:lnTo>
                    <a:pt x="110" y="415"/>
                  </a:lnTo>
                  <a:lnTo>
                    <a:pt x="112" y="415"/>
                  </a:lnTo>
                  <a:lnTo>
                    <a:pt x="113" y="416"/>
                  </a:lnTo>
                  <a:lnTo>
                    <a:pt x="113" y="418"/>
                  </a:lnTo>
                  <a:lnTo>
                    <a:pt x="113" y="423"/>
                  </a:lnTo>
                  <a:lnTo>
                    <a:pt x="112" y="424"/>
                  </a:lnTo>
                  <a:lnTo>
                    <a:pt x="112" y="426"/>
                  </a:lnTo>
                  <a:lnTo>
                    <a:pt x="109" y="427"/>
                  </a:lnTo>
                  <a:lnTo>
                    <a:pt x="107" y="427"/>
                  </a:lnTo>
                  <a:lnTo>
                    <a:pt x="107" y="427"/>
                  </a:lnTo>
                  <a:lnTo>
                    <a:pt x="109" y="427"/>
                  </a:lnTo>
                  <a:lnTo>
                    <a:pt x="110" y="427"/>
                  </a:lnTo>
                  <a:lnTo>
                    <a:pt x="112" y="427"/>
                  </a:lnTo>
                  <a:lnTo>
                    <a:pt x="112" y="429"/>
                  </a:lnTo>
                  <a:lnTo>
                    <a:pt x="112" y="431"/>
                  </a:lnTo>
                  <a:lnTo>
                    <a:pt x="110" y="431"/>
                  </a:lnTo>
                  <a:lnTo>
                    <a:pt x="110" y="432"/>
                  </a:lnTo>
                  <a:lnTo>
                    <a:pt x="104" y="437"/>
                  </a:lnTo>
                  <a:lnTo>
                    <a:pt x="101" y="438"/>
                  </a:lnTo>
                  <a:lnTo>
                    <a:pt x="99" y="440"/>
                  </a:lnTo>
                  <a:lnTo>
                    <a:pt x="94" y="442"/>
                  </a:lnTo>
                  <a:lnTo>
                    <a:pt x="93" y="443"/>
                  </a:lnTo>
                  <a:lnTo>
                    <a:pt x="91" y="446"/>
                  </a:lnTo>
                  <a:lnTo>
                    <a:pt x="88" y="448"/>
                  </a:lnTo>
                  <a:lnTo>
                    <a:pt x="85" y="454"/>
                  </a:lnTo>
                  <a:lnTo>
                    <a:pt x="85" y="454"/>
                  </a:lnTo>
                  <a:lnTo>
                    <a:pt x="85" y="456"/>
                  </a:lnTo>
                  <a:lnTo>
                    <a:pt x="83" y="465"/>
                  </a:lnTo>
                  <a:lnTo>
                    <a:pt x="83" y="467"/>
                  </a:lnTo>
                  <a:lnTo>
                    <a:pt x="82" y="468"/>
                  </a:lnTo>
                  <a:lnTo>
                    <a:pt x="79" y="470"/>
                  </a:lnTo>
                  <a:lnTo>
                    <a:pt x="77" y="470"/>
                  </a:lnTo>
                  <a:lnTo>
                    <a:pt x="75" y="468"/>
                  </a:lnTo>
                  <a:lnTo>
                    <a:pt x="74" y="467"/>
                  </a:lnTo>
                  <a:lnTo>
                    <a:pt x="72" y="465"/>
                  </a:lnTo>
                  <a:lnTo>
                    <a:pt x="71" y="464"/>
                  </a:lnTo>
                  <a:lnTo>
                    <a:pt x="71" y="464"/>
                  </a:lnTo>
                  <a:lnTo>
                    <a:pt x="72" y="465"/>
                  </a:lnTo>
                  <a:lnTo>
                    <a:pt x="71" y="467"/>
                  </a:lnTo>
                  <a:lnTo>
                    <a:pt x="68" y="467"/>
                  </a:lnTo>
                  <a:lnTo>
                    <a:pt x="66" y="468"/>
                  </a:lnTo>
                  <a:lnTo>
                    <a:pt x="71" y="468"/>
                  </a:lnTo>
                  <a:lnTo>
                    <a:pt x="72" y="468"/>
                  </a:lnTo>
                  <a:lnTo>
                    <a:pt x="74" y="468"/>
                  </a:lnTo>
                  <a:lnTo>
                    <a:pt x="74" y="470"/>
                  </a:lnTo>
                  <a:lnTo>
                    <a:pt x="75" y="472"/>
                  </a:lnTo>
                  <a:lnTo>
                    <a:pt x="74" y="472"/>
                  </a:lnTo>
                  <a:lnTo>
                    <a:pt x="72" y="472"/>
                  </a:lnTo>
                  <a:lnTo>
                    <a:pt x="71" y="473"/>
                  </a:lnTo>
                  <a:lnTo>
                    <a:pt x="68" y="475"/>
                  </a:lnTo>
                  <a:lnTo>
                    <a:pt x="66" y="478"/>
                  </a:lnTo>
                  <a:lnTo>
                    <a:pt x="64" y="479"/>
                  </a:lnTo>
                  <a:lnTo>
                    <a:pt x="64" y="483"/>
                  </a:lnTo>
                  <a:lnTo>
                    <a:pt x="64" y="484"/>
                  </a:lnTo>
                  <a:lnTo>
                    <a:pt x="63" y="486"/>
                  </a:lnTo>
                  <a:lnTo>
                    <a:pt x="61" y="487"/>
                  </a:lnTo>
                  <a:lnTo>
                    <a:pt x="61" y="487"/>
                  </a:lnTo>
                  <a:lnTo>
                    <a:pt x="63" y="487"/>
                  </a:lnTo>
                  <a:lnTo>
                    <a:pt x="63" y="487"/>
                  </a:lnTo>
                  <a:lnTo>
                    <a:pt x="64" y="489"/>
                  </a:lnTo>
                  <a:lnTo>
                    <a:pt x="66" y="492"/>
                  </a:lnTo>
                  <a:lnTo>
                    <a:pt x="66" y="495"/>
                  </a:lnTo>
                  <a:lnTo>
                    <a:pt x="66" y="497"/>
                  </a:lnTo>
                  <a:lnTo>
                    <a:pt x="66" y="497"/>
                  </a:lnTo>
                  <a:lnTo>
                    <a:pt x="63" y="498"/>
                  </a:lnTo>
                  <a:lnTo>
                    <a:pt x="61" y="498"/>
                  </a:lnTo>
                  <a:lnTo>
                    <a:pt x="60" y="498"/>
                  </a:lnTo>
                  <a:lnTo>
                    <a:pt x="60" y="498"/>
                  </a:lnTo>
                  <a:lnTo>
                    <a:pt x="61" y="498"/>
                  </a:lnTo>
                  <a:lnTo>
                    <a:pt x="64" y="500"/>
                  </a:lnTo>
                  <a:lnTo>
                    <a:pt x="66" y="498"/>
                  </a:lnTo>
                  <a:lnTo>
                    <a:pt x="68" y="500"/>
                  </a:lnTo>
                  <a:lnTo>
                    <a:pt x="68" y="500"/>
                  </a:lnTo>
                  <a:lnTo>
                    <a:pt x="71" y="506"/>
                  </a:lnTo>
                  <a:lnTo>
                    <a:pt x="74" y="509"/>
                  </a:lnTo>
                  <a:lnTo>
                    <a:pt x="75" y="513"/>
                  </a:lnTo>
                  <a:lnTo>
                    <a:pt x="74" y="513"/>
                  </a:lnTo>
                  <a:lnTo>
                    <a:pt x="74" y="511"/>
                  </a:lnTo>
                  <a:lnTo>
                    <a:pt x="72" y="511"/>
                  </a:lnTo>
                  <a:lnTo>
                    <a:pt x="71" y="511"/>
                  </a:lnTo>
                  <a:lnTo>
                    <a:pt x="68" y="509"/>
                  </a:lnTo>
                  <a:lnTo>
                    <a:pt x="63" y="509"/>
                  </a:lnTo>
                  <a:lnTo>
                    <a:pt x="60" y="509"/>
                  </a:lnTo>
                  <a:lnTo>
                    <a:pt x="56" y="508"/>
                  </a:lnTo>
                  <a:lnTo>
                    <a:pt x="52" y="506"/>
                  </a:lnTo>
                  <a:lnTo>
                    <a:pt x="45" y="506"/>
                  </a:lnTo>
                  <a:lnTo>
                    <a:pt x="38" y="506"/>
                  </a:lnTo>
                  <a:lnTo>
                    <a:pt x="31" y="506"/>
                  </a:lnTo>
                  <a:lnTo>
                    <a:pt x="27" y="506"/>
                  </a:lnTo>
                  <a:lnTo>
                    <a:pt x="23" y="506"/>
                  </a:lnTo>
                  <a:lnTo>
                    <a:pt x="23" y="505"/>
                  </a:lnTo>
                  <a:lnTo>
                    <a:pt x="23" y="503"/>
                  </a:lnTo>
                  <a:lnTo>
                    <a:pt x="22" y="503"/>
                  </a:lnTo>
                  <a:lnTo>
                    <a:pt x="20" y="502"/>
                  </a:lnTo>
                  <a:lnTo>
                    <a:pt x="19" y="500"/>
                  </a:lnTo>
                  <a:lnTo>
                    <a:pt x="19" y="498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9" y="492"/>
                  </a:lnTo>
                  <a:lnTo>
                    <a:pt x="19" y="490"/>
                  </a:lnTo>
                  <a:lnTo>
                    <a:pt x="17" y="490"/>
                  </a:lnTo>
                  <a:lnTo>
                    <a:pt x="17" y="489"/>
                  </a:lnTo>
                  <a:lnTo>
                    <a:pt x="17" y="487"/>
                  </a:lnTo>
                  <a:lnTo>
                    <a:pt x="19" y="487"/>
                  </a:lnTo>
                  <a:lnTo>
                    <a:pt x="19" y="486"/>
                  </a:lnTo>
                  <a:lnTo>
                    <a:pt x="19" y="483"/>
                  </a:lnTo>
                  <a:lnTo>
                    <a:pt x="19" y="481"/>
                  </a:lnTo>
                  <a:lnTo>
                    <a:pt x="17" y="479"/>
                  </a:lnTo>
                  <a:lnTo>
                    <a:pt x="17" y="479"/>
                  </a:lnTo>
                  <a:lnTo>
                    <a:pt x="15" y="479"/>
                  </a:lnTo>
                  <a:lnTo>
                    <a:pt x="14" y="479"/>
                  </a:lnTo>
                  <a:lnTo>
                    <a:pt x="11" y="479"/>
                  </a:lnTo>
                  <a:lnTo>
                    <a:pt x="11" y="481"/>
                  </a:lnTo>
                  <a:lnTo>
                    <a:pt x="9" y="481"/>
                  </a:lnTo>
                  <a:lnTo>
                    <a:pt x="8" y="483"/>
                  </a:lnTo>
                  <a:lnTo>
                    <a:pt x="6" y="483"/>
                  </a:lnTo>
                  <a:lnTo>
                    <a:pt x="6" y="481"/>
                  </a:lnTo>
                  <a:lnTo>
                    <a:pt x="6" y="479"/>
                  </a:lnTo>
                  <a:lnTo>
                    <a:pt x="4" y="478"/>
                  </a:lnTo>
                  <a:lnTo>
                    <a:pt x="4" y="476"/>
                  </a:lnTo>
                  <a:lnTo>
                    <a:pt x="4" y="475"/>
                  </a:lnTo>
                  <a:lnTo>
                    <a:pt x="3" y="472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1" y="467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0" y="461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1" y="456"/>
                  </a:lnTo>
                  <a:lnTo>
                    <a:pt x="6" y="454"/>
                  </a:lnTo>
                  <a:lnTo>
                    <a:pt x="6" y="453"/>
                  </a:lnTo>
                  <a:lnTo>
                    <a:pt x="8" y="451"/>
                  </a:lnTo>
                  <a:lnTo>
                    <a:pt x="8" y="450"/>
                  </a:lnTo>
                  <a:lnTo>
                    <a:pt x="9" y="450"/>
                  </a:lnTo>
                  <a:lnTo>
                    <a:pt x="11" y="448"/>
                  </a:lnTo>
                  <a:lnTo>
                    <a:pt x="12" y="448"/>
                  </a:lnTo>
                  <a:lnTo>
                    <a:pt x="14" y="446"/>
                  </a:lnTo>
                  <a:lnTo>
                    <a:pt x="14" y="445"/>
                  </a:lnTo>
                  <a:lnTo>
                    <a:pt x="14" y="445"/>
                  </a:lnTo>
                  <a:lnTo>
                    <a:pt x="14" y="443"/>
                  </a:lnTo>
                  <a:lnTo>
                    <a:pt x="14" y="440"/>
                  </a:lnTo>
                  <a:lnTo>
                    <a:pt x="14" y="440"/>
                  </a:lnTo>
                  <a:lnTo>
                    <a:pt x="15" y="438"/>
                  </a:lnTo>
                  <a:lnTo>
                    <a:pt x="17" y="437"/>
                  </a:lnTo>
                  <a:lnTo>
                    <a:pt x="19" y="435"/>
                  </a:lnTo>
                  <a:lnTo>
                    <a:pt x="19" y="432"/>
                  </a:lnTo>
                  <a:lnTo>
                    <a:pt x="17" y="431"/>
                  </a:lnTo>
                  <a:lnTo>
                    <a:pt x="15" y="431"/>
                  </a:lnTo>
                  <a:lnTo>
                    <a:pt x="15" y="429"/>
                  </a:lnTo>
                  <a:lnTo>
                    <a:pt x="15" y="427"/>
                  </a:lnTo>
                  <a:lnTo>
                    <a:pt x="17" y="424"/>
                  </a:lnTo>
                  <a:lnTo>
                    <a:pt x="19" y="423"/>
                  </a:lnTo>
                  <a:lnTo>
                    <a:pt x="19" y="421"/>
                  </a:lnTo>
                  <a:lnTo>
                    <a:pt x="19" y="421"/>
                  </a:lnTo>
                  <a:lnTo>
                    <a:pt x="22" y="418"/>
                  </a:lnTo>
                  <a:lnTo>
                    <a:pt x="22" y="416"/>
                  </a:lnTo>
                  <a:lnTo>
                    <a:pt x="23" y="416"/>
                  </a:lnTo>
                  <a:lnTo>
                    <a:pt x="25" y="416"/>
                  </a:lnTo>
                  <a:lnTo>
                    <a:pt x="25" y="415"/>
                  </a:lnTo>
                  <a:lnTo>
                    <a:pt x="23" y="413"/>
                  </a:lnTo>
                  <a:lnTo>
                    <a:pt x="23" y="413"/>
                  </a:lnTo>
                  <a:lnTo>
                    <a:pt x="23" y="412"/>
                  </a:lnTo>
                  <a:lnTo>
                    <a:pt x="23" y="410"/>
                  </a:lnTo>
                  <a:lnTo>
                    <a:pt x="25" y="409"/>
                  </a:lnTo>
                  <a:lnTo>
                    <a:pt x="27" y="407"/>
                  </a:lnTo>
                  <a:lnTo>
                    <a:pt x="27" y="405"/>
                  </a:lnTo>
                  <a:lnTo>
                    <a:pt x="28" y="405"/>
                  </a:lnTo>
                  <a:lnTo>
                    <a:pt x="27" y="402"/>
                  </a:lnTo>
                  <a:lnTo>
                    <a:pt x="27" y="401"/>
                  </a:lnTo>
                  <a:lnTo>
                    <a:pt x="27" y="399"/>
                  </a:lnTo>
                  <a:lnTo>
                    <a:pt x="25" y="398"/>
                  </a:lnTo>
                  <a:lnTo>
                    <a:pt x="25" y="398"/>
                  </a:lnTo>
                  <a:lnTo>
                    <a:pt x="25" y="396"/>
                  </a:lnTo>
                  <a:lnTo>
                    <a:pt x="28" y="394"/>
                  </a:lnTo>
                  <a:lnTo>
                    <a:pt x="28" y="393"/>
                  </a:lnTo>
                  <a:lnTo>
                    <a:pt x="28" y="393"/>
                  </a:lnTo>
                  <a:lnTo>
                    <a:pt x="27" y="391"/>
                  </a:lnTo>
                  <a:lnTo>
                    <a:pt x="27" y="390"/>
                  </a:lnTo>
                  <a:lnTo>
                    <a:pt x="27" y="386"/>
                  </a:lnTo>
                  <a:lnTo>
                    <a:pt x="28" y="386"/>
                  </a:lnTo>
                  <a:lnTo>
                    <a:pt x="30" y="385"/>
                  </a:lnTo>
                  <a:lnTo>
                    <a:pt x="30" y="385"/>
                  </a:lnTo>
                  <a:lnTo>
                    <a:pt x="33" y="382"/>
                  </a:lnTo>
                  <a:lnTo>
                    <a:pt x="33" y="380"/>
                  </a:lnTo>
                  <a:lnTo>
                    <a:pt x="31" y="380"/>
                  </a:lnTo>
                  <a:lnTo>
                    <a:pt x="30" y="377"/>
                  </a:lnTo>
                  <a:lnTo>
                    <a:pt x="28" y="375"/>
                  </a:lnTo>
                  <a:lnTo>
                    <a:pt x="25" y="375"/>
                  </a:lnTo>
                  <a:lnTo>
                    <a:pt x="22" y="375"/>
                  </a:lnTo>
                  <a:lnTo>
                    <a:pt x="22" y="374"/>
                  </a:lnTo>
                  <a:lnTo>
                    <a:pt x="22" y="372"/>
                  </a:lnTo>
                  <a:lnTo>
                    <a:pt x="23" y="372"/>
                  </a:lnTo>
                  <a:lnTo>
                    <a:pt x="27" y="372"/>
                  </a:lnTo>
                  <a:lnTo>
                    <a:pt x="28" y="372"/>
                  </a:lnTo>
                  <a:lnTo>
                    <a:pt x="30" y="372"/>
                  </a:lnTo>
                  <a:lnTo>
                    <a:pt x="31" y="372"/>
                  </a:lnTo>
                  <a:lnTo>
                    <a:pt x="33" y="372"/>
                  </a:lnTo>
                  <a:lnTo>
                    <a:pt x="34" y="372"/>
                  </a:lnTo>
                  <a:lnTo>
                    <a:pt x="34" y="369"/>
                  </a:lnTo>
                  <a:lnTo>
                    <a:pt x="34" y="369"/>
                  </a:lnTo>
                  <a:lnTo>
                    <a:pt x="36" y="368"/>
                  </a:lnTo>
                  <a:lnTo>
                    <a:pt x="34" y="366"/>
                  </a:lnTo>
                  <a:lnTo>
                    <a:pt x="33" y="366"/>
                  </a:lnTo>
                  <a:lnTo>
                    <a:pt x="25" y="366"/>
                  </a:lnTo>
                  <a:lnTo>
                    <a:pt x="25" y="364"/>
                  </a:lnTo>
                  <a:lnTo>
                    <a:pt x="25" y="363"/>
                  </a:lnTo>
                  <a:lnTo>
                    <a:pt x="25" y="361"/>
                  </a:lnTo>
                  <a:lnTo>
                    <a:pt x="25" y="361"/>
                  </a:lnTo>
                  <a:lnTo>
                    <a:pt x="27" y="360"/>
                  </a:lnTo>
                  <a:lnTo>
                    <a:pt x="27" y="358"/>
                  </a:lnTo>
                  <a:lnTo>
                    <a:pt x="28" y="358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3"/>
                  </a:lnTo>
                  <a:lnTo>
                    <a:pt x="27" y="352"/>
                  </a:lnTo>
                  <a:lnTo>
                    <a:pt x="27" y="352"/>
                  </a:lnTo>
                  <a:lnTo>
                    <a:pt x="25" y="350"/>
                  </a:lnTo>
                  <a:lnTo>
                    <a:pt x="25" y="349"/>
                  </a:lnTo>
                  <a:lnTo>
                    <a:pt x="25" y="347"/>
                  </a:lnTo>
                  <a:lnTo>
                    <a:pt x="25" y="347"/>
                  </a:lnTo>
                  <a:lnTo>
                    <a:pt x="27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5" y="344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0" y="341"/>
                  </a:lnTo>
                  <a:lnTo>
                    <a:pt x="22" y="338"/>
                  </a:lnTo>
                  <a:lnTo>
                    <a:pt x="22" y="335"/>
                  </a:lnTo>
                  <a:lnTo>
                    <a:pt x="20" y="335"/>
                  </a:lnTo>
                  <a:lnTo>
                    <a:pt x="22" y="333"/>
                  </a:lnTo>
                  <a:lnTo>
                    <a:pt x="22" y="331"/>
                  </a:lnTo>
                  <a:lnTo>
                    <a:pt x="22" y="330"/>
                  </a:lnTo>
                  <a:lnTo>
                    <a:pt x="22" y="328"/>
                  </a:lnTo>
                  <a:lnTo>
                    <a:pt x="22" y="328"/>
                  </a:lnTo>
                  <a:lnTo>
                    <a:pt x="22" y="327"/>
                  </a:lnTo>
                  <a:lnTo>
                    <a:pt x="22" y="327"/>
                  </a:lnTo>
                  <a:lnTo>
                    <a:pt x="23" y="327"/>
                  </a:lnTo>
                  <a:lnTo>
                    <a:pt x="23" y="327"/>
                  </a:lnTo>
                  <a:lnTo>
                    <a:pt x="25" y="327"/>
                  </a:lnTo>
                  <a:lnTo>
                    <a:pt x="27" y="325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5" y="320"/>
                  </a:lnTo>
                  <a:lnTo>
                    <a:pt x="25" y="317"/>
                  </a:lnTo>
                  <a:lnTo>
                    <a:pt x="25" y="317"/>
                  </a:lnTo>
                  <a:lnTo>
                    <a:pt x="25" y="316"/>
                  </a:lnTo>
                  <a:lnTo>
                    <a:pt x="25" y="314"/>
                  </a:lnTo>
                  <a:lnTo>
                    <a:pt x="25" y="311"/>
                  </a:lnTo>
                  <a:lnTo>
                    <a:pt x="25" y="306"/>
                  </a:lnTo>
                  <a:lnTo>
                    <a:pt x="25" y="305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5" y="300"/>
                  </a:lnTo>
                  <a:lnTo>
                    <a:pt x="25" y="298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8" y="295"/>
                  </a:lnTo>
                  <a:lnTo>
                    <a:pt x="27" y="295"/>
                  </a:lnTo>
                  <a:lnTo>
                    <a:pt x="27" y="294"/>
                  </a:lnTo>
                  <a:lnTo>
                    <a:pt x="25" y="292"/>
                  </a:lnTo>
                  <a:lnTo>
                    <a:pt x="27" y="292"/>
                  </a:lnTo>
                  <a:lnTo>
                    <a:pt x="27" y="290"/>
                  </a:lnTo>
                  <a:lnTo>
                    <a:pt x="27" y="290"/>
                  </a:lnTo>
                  <a:lnTo>
                    <a:pt x="28" y="290"/>
                  </a:lnTo>
                  <a:lnTo>
                    <a:pt x="28" y="289"/>
                  </a:lnTo>
                  <a:lnTo>
                    <a:pt x="28" y="287"/>
                  </a:lnTo>
                  <a:lnTo>
                    <a:pt x="28" y="287"/>
                  </a:lnTo>
                  <a:lnTo>
                    <a:pt x="28" y="284"/>
                  </a:lnTo>
                  <a:lnTo>
                    <a:pt x="27" y="283"/>
                  </a:lnTo>
                  <a:lnTo>
                    <a:pt x="28" y="283"/>
                  </a:lnTo>
                  <a:lnTo>
                    <a:pt x="28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1"/>
                  </a:lnTo>
                  <a:lnTo>
                    <a:pt x="30" y="281"/>
                  </a:lnTo>
                  <a:lnTo>
                    <a:pt x="31" y="279"/>
                  </a:lnTo>
                  <a:lnTo>
                    <a:pt x="31" y="278"/>
                  </a:lnTo>
                  <a:lnTo>
                    <a:pt x="31" y="276"/>
                  </a:lnTo>
                  <a:lnTo>
                    <a:pt x="31" y="273"/>
                  </a:lnTo>
                  <a:lnTo>
                    <a:pt x="31" y="271"/>
                  </a:lnTo>
                  <a:lnTo>
                    <a:pt x="33" y="271"/>
                  </a:lnTo>
                  <a:lnTo>
                    <a:pt x="33" y="270"/>
                  </a:lnTo>
                  <a:lnTo>
                    <a:pt x="34" y="270"/>
                  </a:lnTo>
                  <a:lnTo>
                    <a:pt x="36" y="268"/>
                  </a:lnTo>
                  <a:lnTo>
                    <a:pt x="38" y="268"/>
                  </a:lnTo>
                  <a:lnTo>
                    <a:pt x="39" y="267"/>
                  </a:lnTo>
                  <a:lnTo>
                    <a:pt x="39" y="265"/>
                  </a:lnTo>
                  <a:lnTo>
                    <a:pt x="39" y="265"/>
                  </a:lnTo>
                  <a:lnTo>
                    <a:pt x="39" y="264"/>
                  </a:lnTo>
                  <a:lnTo>
                    <a:pt x="38" y="264"/>
                  </a:lnTo>
                  <a:lnTo>
                    <a:pt x="38" y="260"/>
                  </a:lnTo>
                  <a:lnTo>
                    <a:pt x="38" y="259"/>
                  </a:lnTo>
                  <a:lnTo>
                    <a:pt x="38" y="256"/>
                  </a:lnTo>
                  <a:lnTo>
                    <a:pt x="36" y="254"/>
                  </a:lnTo>
                  <a:lnTo>
                    <a:pt x="34" y="253"/>
                  </a:lnTo>
                  <a:lnTo>
                    <a:pt x="34" y="249"/>
                  </a:lnTo>
                  <a:lnTo>
                    <a:pt x="34" y="248"/>
                  </a:lnTo>
                  <a:lnTo>
                    <a:pt x="36" y="246"/>
                  </a:lnTo>
                  <a:lnTo>
                    <a:pt x="34" y="246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6" y="242"/>
                  </a:lnTo>
                  <a:lnTo>
                    <a:pt x="36" y="240"/>
                  </a:lnTo>
                  <a:lnTo>
                    <a:pt x="34" y="238"/>
                  </a:lnTo>
                  <a:lnTo>
                    <a:pt x="34" y="237"/>
                  </a:lnTo>
                  <a:lnTo>
                    <a:pt x="34" y="235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6" y="232"/>
                  </a:lnTo>
                  <a:lnTo>
                    <a:pt x="36" y="231"/>
                  </a:lnTo>
                  <a:lnTo>
                    <a:pt x="38" y="231"/>
                  </a:lnTo>
                  <a:lnTo>
                    <a:pt x="39" y="229"/>
                  </a:lnTo>
                  <a:lnTo>
                    <a:pt x="39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7"/>
                  </a:lnTo>
                  <a:lnTo>
                    <a:pt x="42" y="226"/>
                  </a:lnTo>
                  <a:lnTo>
                    <a:pt x="44" y="226"/>
                  </a:lnTo>
                  <a:lnTo>
                    <a:pt x="45" y="224"/>
                  </a:lnTo>
                  <a:lnTo>
                    <a:pt x="45" y="224"/>
                  </a:lnTo>
                  <a:lnTo>
                    <a:pt x="45" y="223"/>
                  </a:lnTo>
                  <a:lnTo>
                    <a:pt x="45" y="221"/>
                  </a:lnTo>
                  <a:lnTo>
                    <a:pt x="47" y="219"/>
                  </a:lnTo>
                  <a:lnTo>
                    <a:pt x="45" y="216"/>
                  </a:lnTo>
                  <a:lnTo>
                    <a:pt x="45" y="215"/>
                  </a:lnTo>
                  <a:lnTo>
                    <a:pt x="45" y="213"/>
                  </a:lnTo>
                  <a:lnTo>
                    <a:pt x="45" y="213"/>
                  </a:lnTo>
                  <a:lnTo>
                    <a:pt x="45" y="212"/>
                  </a:lnTo>
                  <a:lnTo>
                    <a:pt x="44" y="212"/>
                  </a:lnTo>
                  <a:lnTo>
                    <a:pt x="44" y="210"/>
                  </a:lnTo>
                  <a:lnTo>
                    <a:pt x="44" y="210"/>
                  </a:lnTo>
                  <a:lnTo>
                    <a:pt x="45" y="210"/>
                  </a:lnTo>
                  <a:lnTo>
                    <a:pt x="45" y="208"/>
                  </a:lnTo>
                  <a:lnTo>
                    <a:pt x="47" y="205"/>
                  </a:lnTo>
                  <a:lnTo>
                    <a:pt x="47" y="204"/>
                  </a:lnTo>
                  <a:lnTo>
                    <a:pt x="47" y="202"/>
                  </a:lnTo>
                  <a:lnTo>
                    <a:pt x="47" y="202"/>
                  </a:lnTo>
                  <a:lnTo>
                    <a:pt x="49" y="201"/>
                  </a:lnTo>
                  <a:lnTo>
                    <a:pt x="49" y="199"/>
                  </a:lnTo>
                  <a:lnTo>
                    <a:pt x="50" y="197"/>
                  </a:lnTo>
                  <a:lnTo>
                    <a:pt x="50" y="197"/>
                  </a:lnTo>
                  <a:lnTo>
                    <a:pt x="50" y="196"/>
                  </a:lnTo>
                  <a:lnTo>
                    <a:pt x="52" y="194"/>
                  </a:lnTo>
                  <a:lnTo>
                    <a:pt x="52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3" y="190"/>
                  </a:lnTo>
                  <a:lnTo>
                    <a:pt x="53" y="186"/>
                  </a:lnTo>
                  <a:lnTo>
                    <a:pt x="53" y="183"/>
                  </a:lnTo>
                  <a:lnTo>
                    <a:pt x="55" y="182"/>
                  </a:lnTo>
                  <a:lnTo>
                    <a:pt x="55" y="180"/>
                  </a:lnTo>
                  <a:lnTo>
                    <a:pt x="55" y="180"/>
                  </a:lnTo>
                  <a:lnTo>
                    <a:pt x="55" y="179"/>
                  </a:lnTo>
                  <a:lnTo>
                    <a:pt x="53" y="179"/>
                  </a:lnTo>
                  <a:lnTo>
                    <a:pt x="52" y="179"/>
                  </a:lnTo>
                  <a:lnTo>
                    <a:pt x="52" y="179"/>
                  </a:lnTo>
                  <a:lnTo>
                    <a:pt x="50" y="177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2" y="172"/>
                  </a:lnTo>
                  <a:lnTo>
                    <a:pt x="50" y="171"/>
                  </a:lnTo>
                  <a:lnTo>
                    <a:pt x="49" y="168"/>
                  </a:lnTo>
                  <a:lnTo>
                    <a:pt x="50" y="166"/>
                  </a:lnTo>
                  <a:lnTo>
                    <a:pt x="49" y="164"/>
                  </a:lnTo>
                  <a:lnTo>
                    <a:pt x="49" y="163"/>
                  </a:lnTo>
                  <a:lnTo>
                    <a:pt x="47" y="163"/>
                  </a:lnTo>
                  <a:lnTo>
                    <a:pt x="47" y="161"/>
                  </a:lnTo>
                  <a:lnTo>
                    <a:pt x="47" y="160"/>
                  </a:lnTo>
                  <a:lnTo>
                    <a:pt x="47" y="158"/>
                  </a:lnTo>
                  <a:lnTo>
                    <a:pt x="47" y="158"/>
                  </a:lnTo>
                  <a:lnTo>
                    <a:pt x="49" y="158"/>
                  </a:lnTo>
                  <a:lnTo>
                    <a:pt x="47" y="156"/>
                  </a:lnTo>
                  <a:lnTo>
                    <a:pt x="47" y="156"/>
                  </a:lnTo>
                  <a:lnTo>
                    <a:pt x="45" y="156"/>
                  </a:lnTo>
                  <a:lnTo>
                    <a:pt x="45" y="155"/>
                  </a:lnTo>
                  <a:lnTo>
                    <a:pt x="44" y="153"/>
                  </a:lnTo>
                  <a:lnTo>
                    <a:pt x="44" y="152"/>
                  </a:lnTo>
                  <a:lnTo>
                    <a:pt x="44" y="149"/>
                  </a:lnTo>
                  <a:lnTo>
                    <a:pt x="44" y="147"/>
                  </a:lnTo>
                  <a:lnTo>
                    <a:pt x="44" y="145"/>
                  </a:lnTo>
                  <a:lnTo>
                    <a:pt x="44" y="144"/>
                  </a:lnTo>
                  <a:lnTo>
                    <a:pt x="45" y="144"/>
                  </a:lnTo>
                  <a:lnTo>
                    <a:pt x="45" y="144"/>
                  </a:lnTo>
                  <a:lnTo>
                    <a:pt x="47" y="144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1"/>
                  </a:lnTo>
                  <a:lnTo>
                    <a:pt x="47" y="141"/>
                  </a:lnTo>
                  <a:lnTo>
                    <a:pt x="47" y="139"/>
                  </a:lnTo>
                  <a:lnTo>
                    <a:pt x="49" y="138"/>
                  </a:lnTo>
                  <a:lnTo>
                    <a:pt x="49" y="134"/>
                  </a:lnTo>
                  <a:lnTo>
                    <a:pt x="50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33"/>
                  </a:lnTo>
                  <a:lnTo>
                    <a:pt x="52" y="131"/>
                  </a:lnTo>
                  <a:lnTo>
                    <a:pt x="53" y="131"/>
                  </a:lnTo>
                  <a:lnTo>
                    <a:pt x="53" y="130"/>
                  </a:lnTo>
                  <a:lnTo>
                    <a:pt x="53" y="130"/>
                  </a:lnTo>
                  <a:lnTo>
                    <a:pt x="53" y="128"/>
                  </a:lnTo>
                  <a:lnTo>
                    <a:pt x="53" y="128"/>
                  </a:lnTo>
                  <a:lnTo>
                    <a:pt x="52" y="128"/>
                  </a:lnTo>
                  <a:lnTo>
                    <a:pt x="53" y="127"/>
                  </a:lnTo>
                  <a:lnTo>
                    <a:pt x="53" y="125"/>
                  </a:lnTo>
                  <a:lnTo>
                    <a:pt x="53" y="123"/>
                  </a:lnTo>
                  <a:lnTo>
                    <a:pt x="52" y="119"/>
                  </a:lnTo>
                  <a:lnTo>
                    <a:pt x="52" y="116"/>
                  </a:lnTo>
                  <a:lnTo>
                    <a:pt x="52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08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1"/>
                  </a:lnTo>
                  <a:lnTo>
                    <a:pt x="58" y="100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3"/>
                  </a:lnTo>
                  <a:lnTo>
                    <a:pt x="64" y="92"/>
                  </a:lnTo>
                  <a:lnTo>
                    <a:pt x="64" y="90"/>
                  </a:lnTo>
                  <a:lnTo>
                    <a:pt x="66" y="89"/>
                  </a:lnTo>
                  <a:lnTo>
                    <a:pt x="66" y="87"/>
                  </a:lnTo>
                  <a:lnTo>
                    <a:pt x="68" y="86"/>
                  </a:lnTo>
                  <a:lnTo>
                    <a:pt x="68" y="84"/>
                  </a:lnTo>
                  <a:lnTo>
                    <a:pt x="69" y="82"/>
                  </a:lnTo>
                  <a:lnTo>
                    <a:pt x="69" y="81"/>
                  </a:lnTo>
                  <a:lnTo>
                    <a:pt x="71" y="81"/>
                  </a:lnTo>
                  <a:lnTo>
                    <a:pt x="71" y="82"/>
                  </a:lnTo>
                  <a:lnTo>
                    <a:pt x="72" y="82"/>
                  </a:lnTo>
                  <a:lnTo>
                    <a:pt x="72" y="81"/>
                  </a:lnTo>
                  <a:lnTo>
                    <a:pt x="75" y="81"/>
                  </a:lnTo>
                  <a:lnTo>
                    <a:pt x="75" y="79"/>
                  </a:lnTo>
                  <a:lnTo>
                    <a:pt x="75" y="79"/>
                  </a:lnTo>
                  <a:lnTo>
                    <a:pt x="75" y="78"/>
                  </a:lnTo>
                  <a:lnTo>
                    <a:pt x="75" y="76"/>
                  </a:lnTo>
                  <a:lnTo>
                    <a:pt x="74" y="75"/>
                  </a:lnTo>
                  <a:lnTo>
                    <a:pt x="72" y="71"/>
                  </a:lnTo>
                  <a:lnTo>
                    <a:pt x="72" y="71"/>
                  </a:lnTo>
                  <a:lnTo>
                    <a:pt x="72" y="70"/>
                  </a:lnTo>
                  <a:lnTo>
                    <a:pt x="72" y="70"/>
                  </a:lnTo>
                  <a:lnTo>
                    <a:pt x="74" y="68"/>
                  </a:lnTo>
                  <a:lnTo>
                    <a:pt x="75" y="67"/>
                  </a:lnTo>
                  <a:lnTo>
                    <a:pt x="74" y="65"/>
                  </a:lnTo>
                  <a:lnTo>
                    <a:pt x="74" y="60"/>
                  </a:lnTo>
                  <a:lnTo>
                    <a:pt x="72" y="59"/>
                  </a:lnTo>
                  <a:lnTo>
                    <a:pt x="72" y="56"/>
                  </a:lnTo>
                  <a:lnTo>
                    <a:pt x="72" y="56"/>
                  </a:lnTo>
                  <a:lnTo>
                    <a:pt x="72" y="52"/>
                  </a:lnTo>
                  <a:lnTo>
                    <a:pt x="74" y="51"/>
                  </a:lnTo>
                  <a:lnTo>
                    <a:pt x="74" y="51"/>
                  </a:lnTo>
                  <a:lnTo>
                    <a:pt x="75" y="51"/>
                  </a:lnTo>
                  <a:lnTo>
                    <a:pt x="75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4" y="48"/>
                  </a:lnTo>
                  <a:lnTo>
                    <a:pt x="74" y="48"/>
                  </a:lnTo>
                  <a:lnTo>
                    <a:pt x="72" y="46"/>
                  </a:lnTo>
                  <a:lnTo>
                    <a:pt x="72" y="45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5" y="41"/>
                  </a:lnTo>
                  <a:lnTo>
                    <a:pt x="75" y="41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6" y="35"/>
                  </a:lnTo>
                  <a:lnTo>
                    <a:pt x="90" y="34"/>
                  </a:lnTo>
                  <a:lnTo>
                    <a:pt x="90" y="34"/>
                  </a:lnTo>
                  <a:lnTo>
                    <a:pt x="91" y="32"/>
                  </a:lnTo>
                  <a:lnTo>
                    <a:pt x="93" y="27"/>
                  </a:lnTo>
                  <a:lnTo>
                    <a:pt x="94" y="23"/>
                  </a:lnTo>
                  <a:lnTo>
                    <a:pt x="94" y="18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4" y="13"/>
                  </a:lnTo>
                  <a:lnTo>
                    <a:pt x="94" y="12"/>
                  </a:lnTo>
                  <a:lnTo>
                    <a:pt x="96" y="12"/>
                  </a:lnTo>
                  <a:lnTo>
                    <a:pt x="97" y="10"/>
                  </a:lnTo>
                  <a:lnTo>
                    <a:pt x="99" y="8"/>
                  </a:lnTo>
                  <a:lnTo>
                    <a:pt x="99" y="7"/>
                  </a:lnTo>
                  <a:lnTo>
                    <a:pt x="99" y="7"/>
                  </a:lnTo>
                  <a:lnTo>
                    <a:pt x="101" y="7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5" y="4"/>
                  </a:lnTo>
                  <a:lnTo>
                    <a:pt x="105" y="2"/>
                  </a:lnTo>
                  <a:lnTo>
                    <a:pt x="105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5" name="Freeform 342">
              <a:extLst>
                <a:ext uri="{FF2B5EF4-FFF2-40B4-BE49-F238E27FC236}">
                  <a16:creationId xmlns:a16="http://schemas.microsoft.com/office/drawing/2014/main" id="{F3457BA3-CF73-4E34-859B-620812E6A9D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94412" y="4538723"/>
              <a:ext cx="346961" cy="387896"/>
            </a:xfrm>
            <a:custGeom>
              <a:avLst/>
              <a:gdLst>
                <a:gd name="T0" fmla="*/ 42 w 178"/>
                <a:gd name="T1" fmla="*/ 22 h 199"/>
                <a:gd name="T2" fmla="*/ 66 w 178"/>
                <a:gd name="T3" fmla="*/ 22 h 199"/>
                <a:gd name="T4" fmla="*/ 72 w 178"/>
                <a:gd name="T5" fmla="*/ 25 h 199"/>
                <a:gd name="T6" fmla="*/ 75 w 178"/>
                <a:gd name="T7" fmla="*/ 37 h 199"/>
                <a:gd name="T8" fmla="*/ 79 w 178"/>
                <a:gd name="T9" fmla="*/ 44 h 199"/>
                <a:gd name="T10" fmla="*/ 88 w 178"/>
                <a:gd name="T11" fmla="*/ 54 h 199"/>
                <a:gd name="T12" fmla="*/ 98 w 178"/>
                <a:gd name="T13" fmla="*/ 52 h 199"/>
                <a:gd name="T14" fmla="*/ 110 w 178"/>
                <a:gd name="T15" fmla="*/ 52 h 199"/>
                <a:gd name="T16" fmla="*/ 112 w 178"/>
                <a:gd name="T17" fmla="*/ 41 h 199"/>
                <a:gd name="T18" fmla="*/ 128 w 178"/>
                <a:gd name="T19" fmla="*/ 37 h 199"/>
                <a:gd name="T20" fmla="*/ 129 w 178"/>
                <a:gd name="T21" fmla="*/ 41 h 199"/>
                <a:gd name="T22" fmla="*/ 146 w 178"/>
                <a:gd name="T23" fmla="*/ 43 h 199"/>
                <a:gd name="T24" fmla="*/ 148 w 178"/>
                <a:gd name="T25" fmla="*/ 62 h 199"/>
                <a:gd name="T26" fmla="*/ 150 w 178"/>
                <a:gd name="T27" fmla="*/ 79 h 199"/>
                <a:gd name="T28" fmla="*/ 153 w 178"/>
                <a:gd name="T29" fmla="*/ 92 h 199"/>
                <a:gd name="T30" fmla="*/ 153 w 178"/>
                <a:gd name="T31" fmla="*/ 98 h 199"/>
                <a:gd name="T32" fmla="*/ 159 w 178"/>
                <a:gd name="T33" fmla="*/ 96 h 199"/>
                <a:gd name="T34" fmla="*/ 172 w 178"/>
                <a:gd name="T35" fmla="*/ 95 h 199"/>
                <a:gd name="T36" fmla="*/ 178 w 178"/>
                <a:gd name="T37" fmla="*/ 93 h 199"/>
                <a:gd name="T38" fmla="*/ 178 w 178"/>
                <a:gd name="T39" fmla="*/ 103 h 199"/>
                <a:gd name="T40" fmla="*/ 176 w 178"/>
                <a:gd name="T41" fmla="*/ 111 h 199"/>
                <a:gd name="T42" fmla="*/ 176 w 178"/>
                <a:gd name="T43" fmla="*/ 122 h 199"/>
                <a:gd name="T44" fmla="*/ 148 w 178"/>
                <a:gd name="T45" fmla="*/ 125 h 199"/>
                <a:gd name="T46" fmla="*/ 151 w 178"/>
                <a:gd name="T47" fmla="*/ 178 h 199"/>
                <a:gd name="T48" fmla="*/ 162 w 178"/>
                <a:gd name="T49" fmla="*/ 188 h 199"/>
                <a:gd name="T50" fmla="*/ 148 w 178"/>
                <a:gd name="T51" fmla="*/ 197 h 199"/>
                <a:gd name="T52" fmla="*/ 132 w 178"/>
                <a:gd name="T53" fmla="*/ 199 h 199"/>
                <a:gd name="T54" fmla="*/ 118 w 178"/>
                <a:gd name="T55" fmla="*/ 197 h 199"/>
                <a:gd name="T56" fmla="*/ 102 w 178"/>
                <a:gd name="T57" fmla="*/ 196 h 199"/>
                <a:gd name="T58" fmla="*/ 96 w 178"/>
                <a:gd name="T59" fmla="*/ 189 h 199"/>
                <a:gd name="T60" fmla="*/ 69 w 178"/>
                <a:gd name="T61" fmla="*/ 189 h 199"/>
                <a:gd name="T62" fmla="*/ 39 w 178"/>
                <a:gd name="T63" fmla="*/ 189 h 199"/>
                <a:gd name="T64" fmla="*/ 30 w 178"/>
                <a:gd name="T65" fmla="*/ 188 h 199"/>
                <a:gd name="T66" fmla="*/ 22 w 178"/>
                <a:gd name="T67" fmla="*/ 183 h 199"/>
                <a:gd name="T68" fmla="*/ 12 w 178"/>
                <a:gd name="T69" fmla="*/ 186 h 199"/>
                <a:gd name="T70" fmla="*/ 3 w 178"/>
                <a:gd name="T71" fmla="*/ 188 h 199"/>
                <a:gd name="T72" fmla="*/ 1 w 178"/>
                <a:gd name="T73" fmla="*/ 167 h 199"/>
                <a:gd name="T74" fmla="*/ 5 w 178"/>
                <a:gd name="T75" fmla="*/ 158 h 199"/>
                <a:gd name="T76" fmla="*/ 19 w 178"/>
                <a:gd name="T77" fmla="*/ 122 h 199"/>
                <a:gd name="T78" fmla="*/ 30 w 178"/>
                <a:gd name="T79" fmla="*/ 103 h 199"/>
                <a:gd name="T80" fmla="*/ 27 w 178"/>
                <a:gd name="T81" fmla="*/ 87 h 199"/>
                <a:gd name="T82" fmla="*/ 20 w 178"/>
                <a:gd name="T83" fmla="*/ 73 h 199"/>
                <a:gd name="T84" fmla="*/ 20 w 178"/>
                <a:gd name="T85" fmla="*/ 66 h 199"/>
                <a:gd name="T86" fmla="*/ 23 w 178"/>
                <a:gd name="T87" fmla="*/ 59 h 199"/>
                <a:gd name="T88" fmla="*/ 9 w 178"/>
                <a:gd name="T89" fmla="*/ 29 h 199"/>
                <a:gd name="T90" fmla="*/ 16 w 178"/>
                <a:gd name="T91" fmla="*/ 24 h 199"/>
                <a:gd name="T92" fmla="*/ 23 w 178"/>
                <a:gd name="T93" fmla="*/ 21 h 199"/>
                <a:gd name="T94" fmla="*/ 19 w 178"/>
                <a:gd name="T95" fmla="*/ 3 h 199"/>
                <a:gd name="T96" fmla="*/ 12 w 178"/>
                <a:gd name="T97" fmla="*/ 8 h 199"/>
                <a:gd name="T98" fmla="*/ 12 w 178"/>
                <a:gd name="T99" fmla="*/ 11 h 199"/>
                <a:gd name="T100" fmla="*/ 8 w 178"/>
                <a:gd name="T101" fmla="*/ 21 h 199"/>
                <a:gd name="T102" fmla="*/ 6 w 178"/>
                <a:gd name="T103" fmla="*/ 11 h 199"/>
                <a:gd name="T104" fmla="*/ 9 w 178"/>
                <a:gd name="T105" fmla="*/ 5 h 199"/>
                <a:gd name="T106" fmla="*/ 14 w 178"/>
                <a:gd name="T107" fmla="*/ 2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8" h="199">
                  <a:moveTo>
                    <a:pt x="30" y="21"/>
                  </a:moveTo>
                  <a:lnTo>
                    <a:pt x="33" y="21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9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63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5"/>
                  </a:lnTo>
                  <a:lnTo>
                    <a:pt x="72" y="25"/>
                  </a:lnTo>
                  <a:lnTo>
                    <a:pt x="72" y="27"/>
                  </a:lnTo>
                  <a:lnTo>
                    <a:pt x="72" y="29"/>
                  </a:lnTo>
                  <a:lnTo>
                    <a:pt x="72" y="30"/>
                  </a:lnTo>
                  <a:lnTo>
                    <a:pt x="72" y="32"/>
                  </a:lnTo>
                  <a:lnTo>
                    <a:pt x="74" y="35"/>
                  </a:lnTo>
                  <a:lnTo>
                    <a:pt x="75" y="37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80" y="48"/>
                  </a:lnTo>
                  <a:lnTo>
                    <a:pt x="82" y="51"/>
                  </a:lnTo>
                  <a:lnTo>
                    <a:pt x="85" y="54"/>
                  </a:lnTo>
                  <a:lnTo>
                    <a:pt x="85" y="54"/>
                  </a:lnTo>
                  <a:lnTo>
                    <a:pt x="87" y="54"/>
                  </a:lnTo>
                  <a:lnTo>
                    <a:pt x="88" y="54"/>
                  </a:lnTo>
                  <a:lnTo>
                    <a:pt x="90" y="54"/>
                  </a:lnTo>
                  <a:lnTo>
                    <a:pt x="91" y="54"/>
                  </a:lnTo>
                  <a:lnTo>
                    <a:pt x="91" y="54"/>
                  </a:lnTo>
                  <a:lnTo>
                    <a:pt x="94" y="52"/>
                  </a:lnTo>
                  <a:lnTo>
                    <a:pt x="96" y="52"/>
                  </a:lnTo>
                  <a:lnTo>
                    <a:pt x="98" y="52"/>
                  </a:lnTo>
                  <a:lnTo>
                    <a:pt x="99" y="51"/>
                  </a:lnTo>
                  <a:lnTo>
                    <a:pt x="101" y="51"/>
                  </a:lnTo>
                  <a:lnTo>
                    <a:pt x="104" y="52"/>
                  </a:lnTo>
                  <a:lnTo>
                    <a:pt x="104" y="52"/>
                  </a:lnTo>
                  <a:lnTo>
                    <a:pt x="107" y="52"/>
                  </a:lnTo>
                  <a:lnTo>
                    <a:pt x="110" y="52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6"/>
                  </a:lnTo>
                  <a:lnTo>
                    <a:pt x="112" y="44"/>
                  </a:lnTo>
                  <a:lnTo>
                    <a:pt x="112" y="43"/>
                  </a:lnTo>
                  <a:lnTo>
                    <a:pt x="112" y="41"/>
                  </a:lnTo>
                  <a:lnTo>
                    <a:pt x="113" y="40"/>
                  </a:lnTo>
                  <a:lnTo>
                    <a:pt x="115" y="38"/>
                  </a:lnTo>
                  <a:lnTo>
                    <a:pt x="118" y="38"/>
                  </a:lnTo>
                  <a:lnTo>
                    <a:pt x="120" y="38"/>
                  </a:lnTo>
                  <a:lnTo>
                    <a:pt x="123" y="37"/>
                  </a:lnTo>
                  <a:lnTo>
                    <a:pt x="128" y="37"/>
                  </a:lnTo>
                  <a:lnTo>
                    <a:pt x="129" y="37"/>
                  </a:lnTo>
                  <a:lnTo>
                    <a:pt x="129" y="37"/>
                  </a:lnTo>
                  <a:lnTo>
                    <a:pt x="128" y="40"/>
                  </a:lnTo>
                  <a:lnTo>
                    <a:pt x="128" y="41"/>
                  </a:lnTo>
                  <a:lnTo>
                    <a:pt x="128" y="41"/>
                  </a:lnTo>
                  <a:lnTo>
                    <a:pt x="129" y="41"/>
                  </a:lnTo>
                  <a:lnTo>
                    <a:pt x="134" y="41"/>
                  </a:lnTo>
                  <a:lnTo>
                    <a:pt x="137" y="43"/>
                  </a:lnTo>
                  <a:lnTo>
                    <a:pt x="142" y="43"/>
                  </a:lnTo>
                  <a:lnTo>
                    <a:pt x="145" y="43"/>
                  </a:lnTo>
                  <a:lnTo>
                    <a:pt x="145" y="43"/>
                  </a:lnTo>
                  <a:lnTo>
                    <a:pt x="146" y="43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5" y="51"/>
                  </a:lnTo>
                  <a:lnTo>
                    <a:pt x="146" y="54"/>
                  </a:lnTo>
                  <a:lnTo>
                    <a:pt x="148" y="57"/>
                  </a:lnTo>
                  <a:lnTo>
                    <a:pt x="148" y="62"/>
                  </a:lnTo>
                  <a:lnTo>
                    <a:pt x="146" y="65"/>
                  </a:lnTo>
                  <a:lnTo>
                    <a:pt x="146" y="70"/>
                  </a:lnTo>
                  <a:lnTo>
                    <a:pt x="146" y="74"/>
                  </a:lnTo>
                  <a:lnTo>
                    <a:pt x="146" y="76"/>
                  </a:lnTo>
                  <a:lnTo>
                    <a:pt x="148" y="77"/>
                  </a:lnTo>
                  <a:lnTo>
                    <a:pt x="150" y="79"/>
                  </a:lnTo>
                  <a:lnTo>
                    <a:pt x="151" y="82"/>
                  </a:lnTo>
                  <a:lnTo>
                    <a:pt x="153" y="85"/>
                  </a:lnTo>
                  <a:lnTo>
                    <a:pt x="153" y="87"/>
                  </a:lnTo>
                  <a:lnTo>
                    <a:pt x="153" y="88"/>
                  </a:lnTo>
                  <a:lnTo>
                    <a:pt x="153" y="90"/>
                  </a:lnTo>
                  <a:lnTo>
                    <a:pt x="153" y="92"/>
                  </a:lnTo>
                  <a:lnTo>
                    <a:pt x="153" y="93"/>
                  </a:lnTo>
                  <a:lnTo>
                    <a:pt x="151" y="93"/>
                  </a:lnTo>
                  <a:lnTo>
                    <a:pt x="151" y="95"/>
                  </a:lnTo>
                  <a:lnTo>
                    <a:pt x="151" y="96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4" y="98"/>
                  </a:lnTo>
                  <a:lnTo>
                    <a:pt x="156" y="96"/>
                  </a:lnTo>
                  <a:lnTo>
                    <a:pt x="157" y="96"/>
                  </a:lnTo>
                  <a:lnTo>
                    <a:pt x="159" y="96"/>
                  </a:lnTo>
                  <a:lnTo>
                    <a:pt x="161" y="96"/>
                  </a:lnTo>
                  <a:lnTo>
                    <a:pt x="164" y="96"/>
                  </a:lnTo>
                  <a:lnTo>
                    <a:pt x="165" y="96"/>
                  </a:lnTo>
                  <a:lnTo>
                    <a:pt x="169" y="95"/>
                  </a:lnTo>
                  <a:lnTo>
                    <a:pt x="170" y="95"/>
                  </a:lnTo>
                  <a:lnTo>
                    <a:pt x="172" y="95"/>
                  </a:lnTo>
                  <a:lnTo>
                    <a:pt x="173" y="96"/>
                  </a:lnTo>
                  <a:lnTo>
                    <a:pt x="175" y="96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8" y="93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3"/>
                  </a:lnTo>
                  <a:lnTo>
                    <a:pt x="178" y="103"/>
                  </a:lnTo>
                  <a:lnTo>
                    <a:pt x="178" y="104"/>
                  </a:lnTo>
                  <a:lnTo>
                    <a:pt x="178" y="106"/>
                  </a:lnTo>
                  <a:lnTo>
                    <a:pt x="178" y="106"/>
                  </a:lnTo>
                  <a:lnTo>
                    <a:pt x="178" y="109"/>
                  </a:lnTo>
                  <a:lnTo>
                    <a:pt x="176" y="111"/>
                  </a:lnTo>
                  <a:lnTo>
                    <a:pt x="176" y="112"/>
                  </a:lnTo>
                  <a:lnTo>
                    <a:pt x="178" y="115"/>
                  </a:lnTo>
                  <a:lnTo>
                    <a:pt x="178" y="117"/>
                  </a:lnTo>
                  <a:lnTo>
                    <a:pt x="176" y="118"/>
                  </a:lnTo>
                  <a:lnTo>
                    <a:pt x="176" y="120"/>
                  </a:lnTo>
                  <a:lnTo>
                    <a:pt x="176" y="122"/>
                  </a:lnTo>
                  <a:lnTo>
                    <a:pt x="176" y="122"/>
                  </a:lnTo>
                  <a:lnTo>
                    <a:pt x="178" y="125"/>
                  </a:lnTo>
                  <a:lnTo>
                    <a:pt x="176" y="125"/>
                  </a:lnTo>
                  <a:lnTo>
                    <a:pt x="176" y="125"/>
                  </a:lnTo>
                  <a:lnTo>
                    <a:pt x="175" y="125"/>
                  </a:lnTo>
                  <a:lnTo>
                    <a:pt x="148" y="125"/>
                  </a:lnTo>
                  <a:lnTo>
                    <a:pt x="148" y="128"/>
                  </a:lnTo>
                  <a:lnTo>
                    <a:pt x="148" y="145"/>
                  </a:lnTo>
                  <a:lnTo>
                    <a:pt x="148" y="150"/>
                  </a:lnTo>
                  <a:lnTo>
                    <a:pt x="148" y="169"/>
                  </a:lnTo>
                  <a:lnTo>
                    <a:pt x="150" y="172"/>
                  </a:lnTo>
                  <a:lnTo>
                    <a:pt x="151" y="178"/>
                  </a:lnTo>
                  <a:lnTo>
                    <a:pt x="151" y="178"/>
                  </a:lnTo>
                  <a:lnTo>
                    <a:pt x="153" y="178"/>
                  </a:lnTo>
                  <a:lnTo>
                    <a:pt x="156" y="181"/>
                  </a:lnTo>
                  <a:lnTo>
                    <a:pt x="156" y="183"/>
                  </a:lnTo>
                  <a:lnTo>
                    <a:pt x="159" y="185"/>
                  </a:lnTo>
                  <a:lnTo>
                    <a:pt x="162" y="188"/>
                  </a:lnTo>
                  <a:lnTo>
                    <a:pt x="165" y="191"/>
                  </a:lnTo>
                  <a:lnTo>
                    <a:pt x="169" y="192"/>
                  </a:lnTo>
                  <a:lnTo>
                    <a:pt x="164" y="194"/>
                  </a:lnTo>
                  <a:lnTo>
                    <a:pt x="157" y="196"/>
                  </a:lnTo>
                  <a:lnTo>
                    <a:pt x="153" y="196"/>
                  </a:lnTo>
                  <a:lnTo>
                    <a:pt x="148" y="197"/>
                  </a:lnTo>
                  <a:lnTo>
                    <a:pt x="145" y="197"/>
                  </a:lnTo>
                  <a:lnTo>
                    <a:pt x="140" y="199"/>
                  </a:lnTo>
                  <a:lnTo>
                    <a:pt x="140" y="199"/>
                  </a:lnTo>
                  <a:lnTo>
                    <a:pt x="139" y="197"/>
                  </a:lnTo>
                  <a:lnTo>
                    <a:pt x="135" y="197"/>
                  </a:lnTo>
                  <a:lnTo>
                    <a:pt x="132" y="199"/>
                  </a:lnTo>
                  <a:lnTo>
                    <a:pt x="131" y="199"/>
                  </a:lnTo>
                  <a:lnTo>
                    <a:pt x="129" y="199"/>
                  </a:lnTo>
                  <a:lnTo>
                    <a:pt x="128" y="197"/>
                  </a:lnTo>
                  <a:lnTo>
                    <a:pt x="126" y="197"/>
                  </a:lnTo>
                  <a:lnTo>
                    <a:pt x="123" y="196"/>
                  </a:lnTo>
                  <a:lnTo>
                    <a:pt x="118" y="197"/>
                  </a:lnTo>
                  <a:lnTo>
                    <a:pt x="115" y="197"/>
                  </a:lnTo>
                  <a:lnTo>
                    <a:pt x="110" y="196"/>
                  </a:lnTo>
                  <a:lnTo>
                    <a:pt x="109" y="196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2" y="196"/>
                  </a:lnTo>
                  <a:lnTo>
                    <a:pt x="101" y="194"/>
                  </a:lnTo>
                  <a:lnTo>
                    <a:pt x="99" y="192"/>
                  </a:lnTo>
                  <a:lnTo>
                    <a:pt x="98" y="191"/>
                  </a:lnTo>
                  <a:lnTo>
                    <a:pt x="98" y="189"/>
                  </a:lnTo>
                  <a:lnTo>
                    <a:pt x="98" y="189"/>
                  </a:lnTo>
                  <a:lnTo>
                    <a:pt x="96" y="189"/>
                  </a:lnTo>
                  <a:lnTo>
                    <a:pt x="93" y="189"/>
                  </a:lnTo>
                  <a:lnTo>
                    <a:pt x="88" y="189"/>
                  </a:lnTo>
                  <a:lnTo>
                    <a:pt x="87" y="189"/>
                  </a:lnTo>
                  <a:lnTo>
                    <a:pt x="80" y="189"/>
                  </a:lnTo>
                  <a:lnTo>
                    <a:pt x="75" y="189"/>
                  </a:lnTo>
                  <a:lnTo>
                    <a:pt x="69" y="189"/>
                  </a:lnTo>
                  <a:lnTo>
                    <a:pt x="64" y="189"/>
                  </a:lnTo>
                  <a:lnTo>
                    <a:pt x="58" y="189"/>
                  </a:lnTo>
                  <a:lnTo>
                    <a:pt x="53" y="189"/>
                  </a:lnTo>
                  <a:lnTo>
                    <a:pt x="47" y="189"/>
                  </a:lnTo>
                  <a:lnTo>
                    <a:pt x="42" y="189"/>
                  </a:lnTo>
                  <a:lnTo>
                    <a:pt x="39" y="189"/>
                  </a:lnTo>
                  <a:lnTo>
                    <a:pt x="36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1" y="189"/>
                  </a:lnTo>
                  <a:lnTo>
                    <a:pt x="30" y="188"/>
                  </a:lnTo>
                  <a:lnTo>
                    <a:pt x="28" y="188"/>
                  </a:lnTo>
                  <a:lnTo>
                    <a:pt x="27" y="186"/>
                  </a:lnTo>
                  <a:lnTo>
                    <a:pt x="25" y="185"/>
                  </a:lnTo>
                  <a:lnTo>
                    <a:pt x="25" y="183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19" y="185"/>
                  </a:lnTo>
                  <a:lnTo>
                    <a:pt x="17" y="185"/>
                  </a:lnTo>
                  <a:lnTo>
                    <a:pt x="16" y="185"/>
                  </a:lnTo>
                  <a:lnTo>
                    <a:pt x="14" y="186"/>
                  </a:lnTo>
                  <a:lnTo>
                    <a:pt x="12" y="186"/>
                  </a:lnTo>
                  <a:lnTo>
                    <a:pt x="9" y="186"/>
                  </a:lnTo>
                  <a:lnTo>
                    <a:pt x="9" y="186"/>
                  </a:lnTo>
                  <a:lnTo>
                    <a:pt x="8" y="186"/>
                  </a:lnTo>
                  <a:lnTo>
                    <a:pt x="6" y="186"/>
                  </a:lnTo>
                  <a:lnTo>
                    <a:pt x="5" y="186"/>
                  </a:lnTo>
                  <a:lnTo>
                    <a:pt x="3" y="188"/>
                  </a:lnTo>
                  <a:lnTo>
                    <a:pt x="0" y="188"/>
                  </a:lnTo>
                  <a:lnTo>
                    <a:pt x="1" y="181"/>
                  </a:lnTo>
                  <a:lnTo>
                    <a:pt x="1" y="180"/>
                  </a:lnTo>
                  <a:lnTo>
                    <a:pt x="1" y="177"/>
                  </a:lnTo>
                  <a:lnTo>
                    <a:pt x="1" y="169"/>
                  </a:lnTo>
                  <a:lnTo>
                    <a:pt x="1" y="167"/>
                  </a:lnTo>
                  <a:lnTo>
                    <a:pt x="1" y="166"/>
                  </a:lnTo>
                  <a:lnTo>
                    <a:pt x="1" y="166"/>
                  </a:lnTo>
                  <a:lnTo>
                    <a:pt x="3" y="164"/>
                  </a:lnTo>
                  <a:lnTo>
                    <a:pt x="5" y="164"/>
                  </a:lnTo>
                  <a:lnTo>
                    <a:pt x="5" y="161"/>
                  </a:lnTo>
                  <a:lnTo>
                    <a:pt x="5" y="158"/>
                  </a:lnTo>
                  <a:lnTo>
                    <a:pt x="8" y="148"/>
                  </a:lnTo>
                  <a:lnTo>
                    <a:pt x="9" y="140"/>
                  </a:lnTo>
                  <a:lnTo>
                    <a:pt x="11" y="136"/>
                  </a:lnTo>
                  <a:lnTo>
                    <a:pt x="12" y="131"/>
                  </a:lnTo>
                  <a:lnTo>
                    <a:pt x="17" y="125"/>
                  </a:lnTo>
                  <a:lnTo>
                    <a:pt x="19" y="122"/>
                  </a:lnTo>
                  <a:lnTo>
                    <a:pt x="20" y="120"/>
                  </a:lnTo>
                  <a:lnTo>
                    <a:pt x="25" y="118"/>
                  </a:lnTo>
                  <a:lnTo>
                    <a:pt x="27" y="115"/>
                  </a:lnTo>
                  <a:lnTo>
                    <a:pt x="28" y="112"/>
                  </a:lnTo>
                  <a:lnTo>
                    <a:pt x="30" y="107"/>
                  </a:lnTo>
                  <a:lnTo>
                    <a:pt x="30" y="103"/>
                  </a:lnTo>
                  <a:lnTo>
                    <a:pt x="31" y="96"/>
                  </a:lnTo>
                  <a:lnTo>
                    <a:pt x="31" y="95"/>
                  </a:lnTo>
                  <a:lnTo>
                    <a:pt x="30" y="92"/>
                  </a:lnTo>
                  <a:lnTo>
                    <a:pt x="30" y="90"/>
                  </a:lnTo>
                  <a:lnTo>
                    <a:pt x="28" y="88"/>
                  </a:lnTo>
                  <a:lnTo>
                    <a:pt x="27" y="87"/>
                  </a:lnTo>
                  <a:lnTo>
                    <a:pt x="27" y="85"/>
                  </a:lnTo>
                  <a:lnTo>
                    <a:pt x="23" y="81"/>
                  </a:lnTo>
                  <a:lnTo>
                    <a:pt x="23" y="79"/>
                  </a:lnTo>
                  <a:lnTo>
                    <a:pt x="22" y="77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0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0" y="65"/>
                  </a:lnTo>
                  <a:lnTo>
                    <a:pt x="20" y="66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3" y="62"/>
                  </a:lnTo>
                  <a:lnTo>
                    <a:pt x="23" y="62"/>
                  </a:lnTo>
                  <a:lnTo>
                    <a:pt x="23" y="60"/>
                  </a:lnTo>
                  <a:lnTo>
                    <a:pt x="23" y="59"/>
                  </a:lnTo>
                  <a:lnTo>
                    <a:pt x="23" y="57"/>
                  </a:lnTo>
                  <a:lnTo>
                    <a:pt x="20" y="49"/>
                  </a:lnTo>
                  <a:lnTo>
                    <a:pt x="17" y="41"/>
                  </a:lnTo>
                  <a:lnTo>
                    <a:pt x="16" y="37"/>
                  </a:lnTo>
                  <a:lnTo>
                    <a:pt x="12" y="32"/>
                  </a:lnTo>
                  <a:lnTo>
                    <a:pt x="9" y="29"/>
                  </a:lnTo>
                  <a:lnTo>
                    <a:pt x="9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2" y="24"/>
                  </a:lnTo>
                  <a:lnTo>
                    <a:pt x="16" y="24"/>
                  </a:lnTo>
                  <a:lnTo>
                    <a:pt x="19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3" y="21"/>
                  </a:lnTo>
                  <a:lnTo>
                    <a:pt x="28" y="21"/>
                  </a:lnTo>
                  <a:lnTo>
                    <a:pt x="30" y="21"/>
                  </a:lnTo>
                  <a:close/>
                  <a:moveTo>
                    <a:pt x="17" y="0"/>
                  </a:moveTo>
                  <a:lnTo>
                    <a:pt x="17" y="2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7" y="5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2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2" y="16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8" y="19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6" y="14"/>
                  </a:lnTo>
                  <a:lnTo>
                    <a:pt x="6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8"/>
                  </a:lnTo>
                  <a:lnTo>
                    <a:pt x="6" y="7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6" name="Freeform 343">
              <a:extLst>
                <a:ext uri="{FF2B5EF4-FFF2-40B4-BE49-F238E27FC236}">
                  <a16:creationId xmlns:a16="http://schemas.microsoft.com/office/drawing/2014/main" id="{EA9457FD-8315-4760-B805-6445276E883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9105" y="3191812"/>
              <a:ext cx="87716" cy="79919"/>
            </a:xfrm>
            <a:custGeom>
              <a:avLst/>
              <a:gdLst>
                <a:gd name="T0" fmla="*/ 30 w 45"/>
                <a:gd name="T1" fmla="*/ 11 h 41"/>
                <a:gd name="T2" fmla="*/ 30 w 45"/>
                <a:gd name="T3" fmla="*/ 11 h 41"/>
                <a:gd name="T4" fmla="*/ 22 w 45"/>
                <a:gd name="T5" fmla="*/ 3 h 41"/>
                <a:gd name="T6" fmla="*/ 22 w 45"/>
                <a:gd name="T7" fmla="*/ 4 h 41"/>
                <a:gd name="T8" fmla="*/ 23 w 45"/>
                <a:gd name="T9" fmla="*/ 3 h 41"/>
                <a:gd name="T10" fmla="*/ 22 w 45"/>
                <a:gd name="T11" fmla="*/ 0 h 41"/>
                <a:gd name="T12" fmla="*/ 25 w 45"/>
                <a:gd name="T13" fmla="*/ 1 h 41"/>
                <a:gd name="T14" fmla="*/ 23 w 45"/>
                <a:gd name="T15" fmla="*/ 3 h 41"/>
                <a:gd name="T16" fmla="*/ 23 w 45"/>
                <a:gd name="T17" fmla="*/ 3 h 41"/>
                <a:gd name="T18" fmla="*/ 28 w 45"/>
                <a:gd name="T19" fmla="*/ 4 h 41"/>
                <a:gd name="T20" fmla="*/ 31 w 45"/>
                <a:gd name="T21" fmla="*/ 7 h 41"/>
                <a:gd name="T22" fmla="*/ 28 w 45"/>
                <a:gd name="T23" fmla="*/ 9 h 41"/>
                <a:gd name="T24" fmla="*/ 30 w 45"/>
                <a:gd name="T25" fmla="*/ 12 h 41"/>
                <a:gd name="T26" fmla="*/ 36 w 45"/>
                <a:gd name="T27" fmla="*/ 17 h 41"/>
                <a:gd name="T28" fmla="*/ 36 w 45"/>
                <a:gd name="T29" fmla="*/ 20 h 41"/>
                <a:gd name="T30" fmla="*/ 31 w 45"/>
                <a:gd name="T31" fmla="*/ 22 h 41"/>
                <a:gd name="T32" fmla="*/ 31 w 45"/>
                <a:gd name="T33" fmla="*/ 22 h 41"/>
                <a:gd name="T34" fmla="*/ 34 w 45"/>
                <a:gd name="T35" fmla="*/ 25 h 41"/>
                <a:gd name="T36" fmla="*/ 37 w 45"/>
                <a:gd name="T37" fmla="*/ 26 h 41"/>
                <a:gd name="T38" fmla="*/ 44 w 45"/>
                <a:gd name="T39" fmla="*/ 28 h 41"/>
                <a:gd name="T40" fmla="*/ 42 w 45"/>
                <a:gd name="T41" fmla="*/ 31 h 41"/>
                <a:gd name="T42" fmla="*/ 42 w 45"/>
                <a:gd name="T43" fmla="*/ 31 h 41"/>
                <a:gd name="T44" fmla="*/ 45 w 45"/>
                <a:gd name="T45" fmla="*/ 34 h 41"/>
                <a:gd name="T46" fmla="*/ 42 w 45"/>
                <a:gd name="T47" fmla="*/ 34 h 41"/>
                <a:gd name="T48" fmla="*/ 44 w 45"/>
                <a:gd name="T49" fmla="*/ 36 h 41"/>
                <a:gd name="T50" fmla="*/ 44 w 45"/>
                <a:gd name="T51" fmla="*/ 39 h 41"/>
                <a:gd name="T52" fmla="*/ 39 w 45"/>
                <a:gd name="T53" fmla="*/ 41 h 41"/>
                <a:gd name="T54" fmla="*/ 36 w 45"/>
                <a:gd name="T55" fmla="*/ 36 h 41"/>
                <a:gd name="T56" fmla="*/ 34 w 45"/>
                <a:gd name="T57" fmla="*/ 33 h 41"/>
                <a:gd name="T58" fmla="*/ 34 w 45"/>
                <a:gd name="T59" fmla="*/ 30 h 41"/>
                <a:gd name="T60" fmla="*/ 33 w 45"/>
                <a:gd name="T61" fmla="*/ 28 h 41"/>
                <a:gd name="T62" fmla="*/ 28 w 45"/>
                <a:gd name="T63" fmla="*/ 30 h 41"/>
                <a:gd name="T64" fmla="*/ 25 w 45"/>
                <a:gd name="T65" fmla="*/ 28 h 41"/>
                <a:gd name="T66" fmla="*/ 23 w 45"/>
                <a:gd name="T67" fmla="*/ 26 h 41"/>
                <a:gd name="T68" fmla="*/ 20 w 45"/>
                <a:gd name="T69" fmla="*/ 26 h 41"/>
                <a:gd name="T70" fmla="*/ 15 w 45"/>
                <a:gd name="T71" fmla="*/ 23 h 41"/>
                <a:gd name="T72" fmla="*/ 11 w 45"/>
                <a:gd name="T73" fmla="*/ 20 h 41"/>
                <a:gd name="T74" fmla="*/ 4 w 45"/>
                <a:gd name="T75" fmla="*/ 20 h 41"/>
                <a:gd name="T76" fmla="*/ 4 w 45"/>
                <a:gd name="T77" fmla="*/ 19 h 41"/>
                <a:gd name="T78" fmla="*/ 3 w 45"/>
                <a:gd name="T79" fmla="*/ 14 h 41"/>
                <a:gd name="T80" fmla="*/ 3 w 45"/>
                <a:gd name="T81" fmla="*/ 11 h 41"/>
                <a:gd name="T82" fmla="*/ 3 w 45"/>
                <a:gd name="T83" fmla="*/ 7 h 41"/>
                <a:gd name="T84" fmla="*/ 1 w 45"/>
                <a:gd name="T85" fmla="*/ 4 h 41"/>
                <a:gd name="T86" fmla="*/ 1 w 45"/>
                <a:gd name="T87" fmla="*/ 3 h 41"/>
                <a:gd name="T88" fmla="*/ 6 w 45"/>
                <a:gd name="T89" fmla="*/ 1 h 41"/>
                <a:gd name="T90" fmla="*/ 11 w 45"/>
                <a:gd name="T91" fmla="*/ 1 h 41"/>
                <a:gd name="T92" fmla="*/ 20 w 45"/>
                <a:gd name="T93" fmla="*/ 1 h 41"/>
                <a:gd name="T94" fmla="*/ 20 w 45"/>
                <a:gd name="T95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" h="41">
                  <a:moveTo>
                    <a:pt x="30" y="11"/>
                  </a:move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close/>
                  <a:moveTo>
                    <a:pt x="22" y="3"/>
                  </a:moveTo>
                  <a:lnTo>
                    <a:pt x="22" y="3"/>
                  </a:lnTo>
                  <a:lnTo>
                    <a:pt x="22" y="3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3" y="4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2" y="3"/>
                  </a:lnTo>
                  <a:close/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0" y="6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28" y="9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5"/>
                  </a:lnTo>
                  <a:lnTo>
                    <a:pt x="36" y="17"/>
                  </a:lnTo>
                  <a:lnTo>
                    <a:pt x="36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0"/>
                  </a:lnTo>
                  <a:lnTo>
                    <a:pt x="34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4" y="23"/>
                  </a:lnTo>
                  <a:lnTo>
                    <a:pt x="34" y="25"/>
                  </a:lnTo>
                  <a:lnTo>
                    <a:pt x="36" y="25"/>
                  </a:lnTo>
                  <a:lnTo>
                    <a:pt x="37" y="26"/>
                  </a:lnTo>
                  <a:lnTo>
                    <a:pt x="37" y="26"/>
                  </a:lnTo>
                  <a:lnTo>
                    <a:pt x="39" y="28"/>
                  </a:lnTo>
                  <a:lnTo>
                    <a:pt x="41" y="28"/>
                  </a:lnTo>
                  <a:lnTo>
                    <a:pt x="44" y="28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4" y="33"/>
                  </a:lnTo>
                  <a:lnTo>
                    <a:pt x="44" y="33"/>
                  </a:lnTo>
                  <a:lnTo>
                    <a:pt x="45" y="34"/>
                  </a:lnTo>
                  <a:lnTo>
                    <a:pt x="45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6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1" y="39"/>
                  </a:lnTo>
                  <a:lnTo>
                    <a:pt x="39" y="41"/>
                  </a:lnTo>
                  <a:lnTo>
                    <a:pt x="39" y="41"/>
                  </a:lnTo>
                  <a:lnTo>
                    <a:pt x="37" y="39"/>
                  </a:lnTo>
                  <a:lnTo>
                    <a:pt x="37" y="37"/>
                  </a:lnTo>
                  <a:lnTo>
                    <a:pt x="36" y="36"/>
                  </a:lnTo>
                  <a:lnTo>
                    <a:pt x="36" y="34"/>
                  </a:lnTo>
                  <a:lnTo>
                    <a:pt x="36" y="33"/>
                  </a:lnTo>
                  <a:lnTo>
                    <a:pt x="34" y="33"/>
                  </a:lnTo>
                  <a:lnTo>
                    <a:pt x="33" y="31"/>
                  </a:lnTo>
                  <a:lnTo>
                    <a:pt x="34" y="31"/>
                  </a:lnTo>
                  <a:lnTo>
                    <a:pt x="34" y="30"/>
                  </a:lnTo>
                  <a:lnTo>
                    <a:pt x="34" y="30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3" y="26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0" y="26"/>
                  </a:lnTo>
                  <a:lnTo>
                    <a:pt x="19" y="26"/>
                  </a:lnTo>
                  <a:lnTo>
                    <a:pt x="19" y="25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1" y="20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4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7" name="Freeform 344">
              <a:extLst>
                <a:ext uri="{FF2B5EF4-FFF2-40B4-BE49-F238E27FC236}">
                  <a16:creationId xmlns:a16="http://schemas.microsoft.com/office/drawing/2014/main" id="{EDE8CA10-A1BD-45CA-AB3C-9D65D1AA558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08826" y="3145031"/>
              <a:ext cx="48731" cy="97461"/>
            </a:xfrm>
            <a:custGeom>
              <a:avLst/>
              <a:gdLst>
                <a:gd name="T0" fmla="*/ 6 w 25"/>
                <a:gd name="T1" fmla="*/ 0 h 50"/>
                <a:gd name="T2" fmla="*/ 6 w 25"/>
                <a:gd name="T3" fmla="*/ 2 h 50"/>
                <a:gd name="T4" fmla="*/ 6 w 25"/>
                <a:gd name="T5" fmla="*/ 3 h 50"/>
                <a:gd name="T6" fmla="*/ 10 w 25"/>
                <a:gd name="T7" fmla="*/ 2 h 50"/>
                <a:gd name="T8" fmla="*/ 11 w 25"/>
                <a:gd name="T9" fmla="*/ 2 h 50"/>
                <a:gd name="T10" fmla="*/ 13 w 25"/>
                <a:gd name="T11" fmla="*/ 3 h 50"/>
                <a:gd name="T12" fmla="*/ 14 w 25"/>
                <a:gd name="T13" fmla="*/ 6 h 50"/>
                <a:gd name="T14" fmla="*/ 18 w 25"/>
                <a:gd name="T15" fmla="*/ 6 h 50"/>
                <a:gd name="T16" fmla="*/ 18 w 25"/>
                <a:gd name="T17" fmla="*/ 11 h 50"/>
                <a:gd name="T18" fmla="*/ 18 w 25"/>
                <a:gd name="T19" fmla="*/ 13 h 50"/>
                <a:gd name="T20" fmla="*/ 18 w 25"/>
                <a:gd name="T21" fmla="*/ 16 h 50"/>
                <a:gd name="T22" fmla="*/ 18 w 25"/>
                <a:gd name="T23" fmla="*/ 19 h 50"/>
                <a:gd name="T24" fmla="*/ 16 w 25"/>
                <a:gd name="T25" fmla="*/ 19 h 50"/>
                <a:gd name="T26" fmla="*/ 18 w 25"/>
                <a:gd name="T27" fmla="*/ 22 h 50"/>
                <a:gd name="T28" fmla="*/ 18 w 25"/>
                <a:gd name="T29" fmla="*/ 25 h 50"/>
                <a:gd name="T30" fmla="*/ 19 w 25"/>
                <a:gd name="T31" fmla="*/ 27 h 50"/>
                <a:gd name="T32" fmla="*/ 21 w 25"/>
                <a:gd name="T33" fmla="*/ 30 h 50"/>
                <a:gd name="T34" fmla="*/ 24 w 25"/>
                <a:gd name="T35" fmla="*/ 30 h 50"/>
                <a:gd name="T36" fmla="*/ 24 w 25"/>
                <a:gd name="T37" fmla="*/ 31 h 50"/>
                <a:gd name="T38" fmla="*/ 24 w 25"/>
                <a:gd name="T39" fmla="*/ 33 h 50"/>
                <a:gd name="T40" fmla="*/ 25 w 25"/>
                <a:gd name="T41" fmla="*/ 35 h 50"/>
                <a:gd name="T42" fmla="*/ 24 w 25"/>
                <a:gd name="T43" fmla="*/ 36 h 50"/>
                <a:gd name="T44" fmla="*/ 22 w 25"/>
                <a:gd name="T45" fmla="*/ 38 h 50"/>
                <a:gd name="T46" fmla="*/ 21 w 25"/>
                <a:gd name="T47" fmla="*/ 39 h 50"/>
                <a:gd name="T48" fmla="*/ 21 w 25"/>
                <a:gd name="T49" fmla="*/ 41 h 50"/>
                <a:gd name="T50" fmla="*/ 19 w 25"/>
                <a:gd name="T51" fmla="*/ 43 h 50"/>
                <a:gd name="T52" fmla="*/ 18 w 25"/>
                <a:gd name="T53" fmla="*/ 44 h 50"/>
                <a:gd name="T54" fmla="*/ 16 w 25"/>
                <a:gd name="T55" fmla="*/ 44 h 50"/>
                <a:gd name="T56" fmla="*/ 14 w 25"/>
                <a:gd name="T57" fmla="*/ 46 h 50"/>
                <a:gd name="T58" fmla="*/ 14 w 25"/>
                <a:gd name="T59" fmla="*/ 46 h 50"/>
                <a:gd name="T60" fmla="*/ 16 w 25"/>
                <a:gd name="T61" fmla="*/ 47 h 50"/>
                <a:gd name="T62" fmla="*/ 14 w 25"/>
                <a:gd name="T63" fmla="*/ 49 h 50"/>
                <a:gd name="T64" fmla="*/ 14 w 25"/>
                <a:gd name="T65" fmla="*/ 49 h 50"/>
                <a:gd name="T66" fmla="*/ 14 w 25"/>
                <a:gd name="T67" fmla="*/ 50 h 50"/>
                <a:gd name="T68" fmla="*/ 13 w 25"/>
                <a:gd name="T69" fmla="*/ 50 h 50"/>
                <a:gd name="T70" fmla="*/ 11 w 25"/>
                <a:gd name="T71" fmla="*/ 50 h 50"/>
                <a:gd name="T72" fmla="*/ 10 w 25"/>
                <a:gd name="T73" fmla="*/ 50 h 50"/>
                <a:gd name="T74" fmla="*/ 10 w 25"/>
                <a:gd name="T75" fmla="*/ 47 h 50"/>
                <a:gd name="T76" fmla="*/ 2 w 25"/>
                <a:gd name="T77" fmla="*/ 41 h 50"/>
                <a:gd name="T78" fmla="*/ 0 w 25"/>
                <a:gd name="T79" fmla="*/ 39 h 50"/>
                <a:gd name="T80" fmla="*/ 0 w 25"/>
                <a:gd name="T81" fmla="*/ 38 h 50"/>
                <a:gd name="T82" fmla="*/ 2 w 25"/>
                <a:gd name="T83" fmla="*/ 39 h 50"/>
                <a:gd name="T84" fmla="*/ 2 w 25"/>
                <a:gd name="T85" fmla="*/ 38 h 50"/>
                <a:gd name="T86" fmla="*/ 0 w 25"/>
                <a:gd name="T87" fmla="*/ 35 h 50"/>
                <a:gd name="T88" fmla="*/ 2 w 25"/>
                <a:gd name="T89" fmla="*/ 30 h 50"/>
                <a:gd name="T90" fmla="*/ 2 w 25"/>
                <a:gd name="T91" fmla="*/ 24 h 50"/>
                <a:gd name="T92" fmla="*/ 2 w 25"/>
                <a:gd name="T93" fmla="*/ 20 h 50"/>
                <a:gd name="T94" fmla="*/ 3 w 25"/>
                <a:gd name="T95" fmla="*/ 17 h 50"/>
                <a:gd name="T96" fmla="*/ 3 w 25"/>
                <a:gd name="T97" fmla="*/ 14 h 50"/>
                <a:gd name="T98" fmla="*/ 0 w 25"/>
                <a:gd name="T99" fmla="*/ 13 h 50"/>
                <a:gd name="T100" fmla="*/ 0 w 25"/>
                <a:gd name="T101" fmla="*/ 11 h 50"/>
                <a:gd name="T102" fmla="*/ 0 w 25"/>
                <a:gd name="T103" fmla="*/ 9 h 50"/>
                <a:gd name="T104" fmla="*/ 2 w 25"/>
                <a:gd name="T105" fmla="*/ 9 h 50"/>
                <a:gd name="T106" fmla="*/ 2 w 25"/>
                <a:gd name="T107" fmla="*/ 9 h 50"/>
                <a:gd name="T108" fmla="*/ 2 w 25"/>
                <a:gd name="T109" fmla="*/ 6 h 50"/>
                <a:gd name="T110" fmla="*/ 0 w 25"/>
                <a:gd name="T111" fmla="*/ 6 h 50"/>
                <a:gd name="T112" fmla="*/ 2 w 25"/>
                <a:gd name="T113" fmla="*/ 3 h 50"/>
                <a:gd name="T114" fmla="*/ 3 w 25"/>
                <a:gd name="T115" fmla="*/ 2 h 50"/>
                <a:gd name="T116" fmla="*/ 5 w 25"/>
                <a:gd name="T1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5" h="50">
                  <a:moveTo>
                    <a:pt x="5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3"/>
                  </a:lnTo>
                  <a:lnTo>
                    <a:pt x="8" y="3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3" y="3"/>
                  </a:lnTo>
                  <a:lnTo>
                    <a:pt x="13" y="5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8" y="11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6"/>
                  </a:lnTo>
                  <a:lnTo>
                    <a:pt x="18" y="1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6" y="19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8" y="25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1"/>
                  </a:lnTo>
                  <a:lnTo>
                    <a:pt x="24" y="31"/>
                  </a:lnTo>
                  <a:lnTo>
                    <a:pt x="24" y="33"/>
                  </a:lnTo>
                  <a:lnTo>
                    <a:pt x="25" y="35"/>
                  </a:lnTo>
                  <a:lnTo>
                    <a:pt x="25" y="35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8"/>
                  </a:lnTo>
                  <a:lnTo>
                    <a:pt x="21" y="39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3"/>
                  </a:lnTo>
                  <a:lnTo>
                    <a:pt x="19" y="43"/>
                  </a:lnTo>
                  <a:lnTo>
                    <a:pt x="19" y="44"/>
                  </a:lnTo>
                  <a:lnTo>
                    <a:pt x="18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6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7"/>
                  </a:lnTo>
                  <a:lnTo>
                    <a:pt x="16" y="47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9"/>
                  </a:lnTo>
                  <a:lnTo>
                    <a:pt x="10" y="47"/>
                  </a:lnTo>
                  <a:lnTo>
                    <a:pt x="8" y="44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8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2" y="30"/>
                  </a:lnTo>
                  <a:lnTo>
                    <a:pt x="2" y="27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7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3" y="2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8" name="Freeform 345">
              <a:extLst>
                <a:ext uri="{FF2B5EF4-FFF2-40B4-BE49-F238E27FC236}">
                  <a16:creationId xmlns:a16="http://schemas.microsoft.com/office/drawing/2014/main" id="{6710CF6D-B99D-4A9C-AEDD-A2A643645F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1329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1 h 1"/>
                <a:gd name="T8" fmla="*/ 0 w 2"/>
                <a:gd name="T9" fmla="*/ 0 h 1"/>
                <a:gd name="T10" fmla="*/ 2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9" name="Freeform 346">
              <a:extLst>
                <a:ext uri="{FF2B5EF4-FFF2-40B4-BE49-F238E27FC236}">
                  <a16:creationId xmlns:a16="http://schemas.microsoft.com/office/drawing/2014/main" id="{1A50E43B-4A9B-413F-B660-3A86FDFEA2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3914973"/>
              <a:ext cx="7797" cy="21442"/>
            </a:xfrm>
            <a:custGeom>
              <a:avLst/>
              <a:gdLst>
                <a:gd name="T0" fmla="*/ 2 w 4"/>
                <a:gd name="T1" fmla="*/ 8 h 11"/>
                <a:gd name="T2" fmla="*/ 4 w 4"/>
                <a:gd name="T3" fmla="*/ 8 h 11"/>
                <a:gd name="T4" fmla="*/ 4 w 4"/>
                <a:gd name="T5" fmla="*/ 10 h 11"/>
                <a:gd name="T6" fmla="*/ 4 w 4"/>
                <a:gd name="T7" fmla="*/ 10 h 11"/>
                <a:gd name="T8" fmla="*/ 4 w 4"/>
                <a:gd name="T9" fmla="*/ 10 h 11"/>
                <a:gd name="T10" fmla="*/ 4 w 4"/>
                <a:gd name="T11" fmla="*/ 10 h 11"/>
                <a:gd name="T12" fmla="*/ 4 w 4"/>
                <a:gd name="T13" fmla="*/ 10 h 11"/>
                <a:gd name="T14" fmla="*/ 4 w 4"/>
                <a:gd name="T15" fmla="*/ 11 h 11"/>
                <a:gd name="T16" fmla="*/ 2 w 4"/>
                <a:gd name="T17" fmla="*/ 11 h 11"/>
                <a:gd name="T18" fmla="*/ 0 w 4"/>
                <a:gd name="T19" fmla="*/ 10 h 11"/>
                <a:gd name="T20" fmla="*/ 0 w 4"/>
                <a:gd name="T21" fmla="*/ 10 h 11"/>
                <a:gd name="T22" fmla="*/ 2 w 4"/>
                <a:gd name="T23" fmla="*/ 8 h 11"/>
                <a:gd name="T24" fmla="*/ 2 w 4"/>
                <a:gd name="T25" fmla="*/ 0 h 11"/>
                <a:gd name="T26" fmla="*/ 2 w 4"/>
                <a:gd name="T27" fmla="*/ 0 h 11"/>
                <a:gd name="T28" fmla="*/ 2 w 4"/>
                <a:gd name="T29" fmla="*/ 0 h 11"/>
                <a:gd name="T30" fmla="*/ 4 w 4"/>
                <a:gd name="T31" fmla="*/ 2 h 11"/>
                <a:gd name="T32" fmla="*/ 4 w 4"/>
                <a:gd name="T33" fmla="*/ 2 h 11"/>
                <a:gd name="T34" fmla="*/ 4 w 4"/>
                <a:gd name="T35" fmla="*/ 4 h 11"/>
                <a:gd name="T36" fmla="*/ 2 w 4"/>
                <a:gd name="T37" fmla="*/ 2 h 11"/>
                <a:gd name="T38" fmla="*/ 2 w 4"/>
                <a:gd name="T39" fmla="*/ 0 h 11"/>
                <a:gd name="T40" fmla="*/ 2 w 4"/>
                <a:gd name="T41" fmla="*/ 0 h 11"/>
                <a:gd name="T42" fmla="*/ 2 w 4"/>
                <a:gd name="T4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" h="11">
                  <a:moveTo>
                    <a:pt x="2" y="8"/>
                  </a:moveTo>
                  <a:lnTo>
                    <a:pt x="4" y="8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2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8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0" name="Freeform 347">
              <a:extLst>
                <a:ext uri="{FF2B5EF4-FFF2-40B4-BE49-F238E27FC236}">
                  <a16:creationId xmlns:a16="http://schemas.microsoft.com/office/drawing/2014/main" id="{C5BCA093-5674-4E71-B2A7-7302EAF2A885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8614" y="3283425"/>
              <a:ext cx="405438" cy="284586"/>
            </a:xfrm>
            <a:custGeom>
              <a:avLst/>
              <a:gdLst>
                <a:gd name="T0" fmla="*/ 157 w 208"/>
                <a:gd name="T1" fmla="*/ 9 h 146"/>
                <a:gd name="T2" fmla="*/ 159 w 208"/>
                <a:gd name="T3" fmla="*/ 14 h 146"/>
                <a:gd name="T4" fmla="*/ 162 w 208"/>
                <a:gd name="T5" fmla="*/ 30 h 146"/>
                <a:gd name="T6" fmla="*/ 178 w 208"/>
                <a:gd name="T7" fmla="*/ 22 h 146"/>
                <a:gd name="T8" fmla="*/ 190 w 208"/>
                <a:gd name="T9" fmla="*/ 17 h 146"/>
                <a:gd name="T10" fmla="*/ 192 w 208"/>
                <a:gd name="T11" fmla="*/ 20 h 146"/>
                <a:gd name="T12" fmla="*/ 201 w 208"/>
                <a:gd name="T13" fmla="*/ 17 h 146"/>
                <a:gd name="T14" fmla="*/ 208 w 208"/>
                <a:gd name="T15" fmla="*/ 20 h 146"/>
                <a:gd name="T16" fmla="*/ 201 w 208"/>
                <a:gd name="T17" fmla="*/ 22 h 146"/>
                <a:gd name="T18" fmla="*/ 195 w 208"/>
                <a:gd name="T19" fmla="*/ 27 h 146"/>
                <a:gd name="T20" fmla="*/ 178 w 208"/>
                <a:gd name="T21" fmla="*/ 27 h 146"/>
                <a:gd name="T22" fmla="*/ 168 w 208"/>
                <a:gd name="T23" fmla="*/ 30 h 146"/>
                <a:gd name="T24" fmla="*/ 159 w 208"/>
                <a:gd name="T25" fmla="*/ 36 h 146"/>
                <a:gd name="T26" fmla="*/ 159 w 208"/>
                <a:gd name="T27" fmla="*/ 44 h 146"/>
                <a:gd name="T28" fmla="*/ 160 w 208"/>
                <a:gd name="T29" fmla="*/ 52 h 146"/>
                <a:gd name="T30" fmla="*/ 159 w 208"/>
                <a:gd name="T31" fmla="*/ 57 h 146"/>
                <a:gd name="T32" fmla="*/ 153 w 208"/>
                <a:gd name="T33" fmla="*/ 64 h 146"/>
                <a:gd name="T34" fmla="*/ 154 w 208"/>
                <a:gd name="T35" fmla="*/ 72 h 146"/>
                <a:gd name="T36" fmla="*/ 137 w 208"/>
                <a:gd name="T37" fmla="*/ 72 h 146"/>
                <a:gd name="T38" fmla="*/ 142 w 208"/>
                <a:gd name="T39" fmla="*/ 85 h 146"/>
                <a:gd name="T40" fmla="*/ 129 w 208"/>
                <a:gd name="T41" fmla="*/ 93 h 146"/>
                <a:gd name="T42" fmla="*/ 126 w 208"/>
                <a:gd name="T43" fmla="*/ 109 h 146"/>
                <a:gd name="T44" fmla="*/ 118 w 208"/>
                <a:gd name="T45" fmla="*/ 109 h 146"/>
                <a:gd name="T46" fmla="*/ 108 w 208"/>
                <a:gd name="T47" fmla="*/ 110 h 146"/>
                <a:gd name="T48" fmla="*/ 105 w 208"/>
                <a:gd name="T49" fmla="*/ 116 h 146"/>
                <a:gd name="T50" fmla="*/ 93 w 208"/>
                <a:gd name="T51" fmla="*/ 116 h 146"/>
                <a:gd name="T52" fmla="*/ 85 w 208"/>
                <a:gd name="T53" fmla="*/ 123 h 146"/>
                <a:gd name="T54" fmla="*/ 83 w 208"/>
                <a:gd name="T55" fmla="*/ 137 h 146"/>
                <a:gd name="T56" fmla="*/ 72 w 208"/>
                <a:gd name="T57" fmla="*/ 143 h 146"/>
                <a:gd name="T58" fmla="*/ 56 w 208"/>
                <a:gd name="T59" fmla="*/ 145 h 146"/>
                <a:gd name="T60" fmla="*/ 30 w 208"/>
                <a:gd name="T61" fmla="*/ 146 h 146"/>
                <a:gd name="T62" fmla="*/ 12 w 208"/>
                <a:gd name="T63" fmla="*/ 132 h 146"/>
                <a:gd name="T64" fmla="*/ 12 w 208"/>
                <a:gd name="T65" fmla="*/ 115 h 146"/>
                <a:gd name="T66" fmla="*/ 4 w 208"/>
                <a:gd name="T67" fmla="*/ 105 h 146"/>
                <a:gd name="T68" fmla="*/ 1 w 208"/>
                <a:gd name="T69" fmla="*/ 88 h 146"/>
                <a:gd name="T70" fmla="*/ 3 w 208"/>
                <a:gd name="T71" fmla="*/ 80 h 146"/>
                <a:gd name="T72" fmla="*/ 3 w 208"/>
                <a:gd name="T73" fmla="*/ 69 h 146"/>
                <a:gd name="T74" fmla="*/ 4 w 208"/>
                <a:gd name="T75" fmla="*/ 64 h 146"/>
                <a:gd name="T76" fmla="*/ 9 w 208"/>
                <a:gd name="T77" fmla="*/ 60 h 146"/>
                <a:gd name="T78" fmla="*/ 9 w 208"/>
                <a:gd name="T79" fmla="*/ 53 h 146"/>
                <a:gd name="T80" fmla="*/ 12 w 208"/>
                <a:gd name="T81" fmla="*/ 49 h 146"/>
                <a:gd name="T82" fmla="*/ 19 w 208"/>
                <a:gd name="T83" fmla="*/ 50 h 146"/>
                <a:gd name="T84" fmla="*/ 26 w 208"/>
                <a:gd name="T85" fmla="*/ 55 h 146"/>
                <a:gd name="T86" fmla="*/ 33 w 208"/>
                <a:gd name="T87" fmla="*/ 53 h 146"/>
                <a:gd name="T88" fmla="*/ 39 w 208"/>
                <a:gd name="T89" fmla="*/ 46 h 146"/>
                <a:gd name="T90" fmla="*/ 47 w 208"/>
                <a:gd name="T91" fmla="*/ 41 h 146"/>
                <a:gd name="T92" fmla="*/ 53 w 208"/>
                <a:gd name="T93" fmla="*/ 39 h 146"/>
                <a:gd name="T94" fmla="*/ 63 w 208"/>
                <a:gd name="T95" fmla="*/ 24 h 146"/>
                <a:gd name="T96" fmla="*/ 75 w 208"/>
                <a:gd name="T97" fmla="*/ 17 h 146"/>
                <a:gd name="T98" fmla="*/ 86 w 208"/>
                <a:gd name="T99" fmla="*/ 19 h 146"/>
                <a:gd name="T100" fmla="*/ 102 w 208"/>
                <a:gd name="T101" fmla="*/ 20 h 146"/>
                <a:gd name="T102" fmla="*/ 107 w 208"/>
                <a:gd name="T103" fmla="*/ 24 h 146"/>
                <a:gd name="T104" fmla="*/ 115 w 208"/>
                <a:gd name="T105" fmla="*/ 22 h 146"/>
                <a:gd name="T106" fmla="*/ 121 w 208"/>
                <a:gd name="T107" fmla="*/ 19 h 146"/>
                <a:gd name="T108" fmla="*/ 127 w 208"/>
                <a:gd name="T109" fmla="*/ 22 h 146"/>
                <a:gd name="T110" fmla="*/ 131 w 208"/>
                <a:gd name="T111" fmla="*/ 16 h 146"/>
                <a:gd name="T112" fmla="*/ 140 w 208"/>
                <a:gd name="T113" fmla="*/ 14 h 146"/>
                <a:gd name="T114" fmla="*/ 143 w 208"/>
                <a:gd name="T115" fmla="*/ 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8" h="146">
                  <a:moveTo>
                    <a:pt x="151" y="0"/>
                  </a:moveTo>
                  <a:lnTo>
                    <a:pt x="153" y="1"/>
                  </a:lnTo>
                  <a:lnTo>
                    <a:pt x="156" y="3"/>
                  </a:lnTo>
                  <a:lnTo>
                    <a:pt x="157" y="5"/>
                  </a:lnTo>
                  <a:lnTo>
                    <a:pt x="156" y="8"/>
                  </a:lnTo>
                  <a:lnTo>
                    <a:pt x="156" y="9"/>
                  </a:lnTo>
                  <a:lnTo>
                    <a:pt x="157" y="9"/>
                  </a:lnTo>
                  <a:lnTo>
                    <a:pt x="157" y="9"/>
                  </a:lnTo>
                  <a:lnTo>
                    <a:pt x="159" y="9"/>
                  </a:lnTo>
                  <a:lnTo>
                    <a:pt x="160" y="9"/>
                  </a:lnTo>
                  <a:lnTo>
                    <a:pt x="160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59" y="14"/>
                  </a:lnTo>
                  <a:lnTo>
                    <a:pt x="159" y="17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9" y="24"/>
                  </a:lnTo>
                  <a:lnTo>
                    <a:pt x="160" y="27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5" y="28"/>
                  </a:lnTo>
                  <a:lnTo>
                    <a:pt x="168" y="27"/>
                  </a:lnTo>
                  <a:lnTo>
                    <a:pt x="172" y="25"/>
                  </a:lnTo>
                  <a:lnTo>
                    <a:pt x="176" y="24"/>
                  </a:lnTo>
                  <a:lnTo>
                    <a:pt x="178" y="22"/>
                  </a:lnTo>
                  <a:lnTo>
                    <a:pt x="179" y="20"/>
                  </a:lnTo>
                  <a:lnTo>
                    <a:pt x="184" y="17"/>
                  </a:lnTo>
                  <a:lnTo>
                    <a:pt x="187" y="17"/>
                  </a:lnTo>
                  <a:lnTo>
                    <a:pt x="187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2" y="17"/>
                  </a:lnTo>
                  <a:lnTo>
                    <a:pt x="192" y="19"/>
                  </a:lnTo>
                  <a:lnTo>
                    <a:pt x="192" y="19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2" y="20"/>
                  </a:lnTo>
                  <a:lnTo>
                    <a:pt x="195" y="20"/>
                  </a:lnTo>
                  <a:lnTo>
                    <a:pt x="197" y="19"/>
                  </a:lnTo>
                  <a:lnTo>
                    <a:pt x="198" y="19"/>
                  </a:lnTo>
                  <a:lnTo>
                    <a:pt x="198" y="19"/>
                  </a:lnTo>
                  <a:lnTo>
                    <a:pt x="200" y="17"/>
                  </a:lnTo>
                  <a:lnTo>
                    <a:pt x="200" y="17"/>
                  </a:lnTo>
                  <a:lnTo>
                    <a:pt x="201" y="17"/>
                  </a:lnTo>
                  <a:lnTo>
                    <a:pt x="203" y="19"/>
                  </a:lnTo>
                  <a:lnTo>
                    <a:pt x="205" y="17"/>
                  </a:lnTo>
                  <a:lnTo>
                    <a:pt x="206" y="19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5" y="20"/>
                  </a:lnTo>
                  <a:lnTo>
                    <a:pt x="203" y="20"/>
                  </a:lnTo>
                  <a:lnTo>
                    <a:pt x="201" y="22"/>
                  </a:lnTo>
                  <a:lnTo>
                    <a:pt x="201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1" y="25"/>
                  </a:lnTo>
                  <a:lnTo>
                    <a:pt x="198" y="27"/>
                  </a:lnTo>
                  <a:lnTo>
                    <a:pt x="197" y="27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7"/>
                  </a:lnTo>
                  <a:lnTo>
                    <a:pt x="187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78" y="27"/>
                  </a:lnTo>
                  <a:lnTo>
                    <a:pt x="176" y="27"/>
                  </a:lnTo>
                  <a:lnTo>
                    <a:pt x="175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0" y="28"/>
                  </a:lnTo>
                  <a:lnTo>
                    <a:pt x="168" y="30"/>
                  </a:lnTo>
                  <a:lnTo>
                    <a:pt x="168" y="30"/>
                  </a:lnTo>
                  <a:lnTo>
                    <a:pt x="165" y="33"/>
                  </a:lnTo>
                  <a:lnTo>
                    <a:pt x="164" y="33"/>
                  </a:lnTo>
                  <a:lnTo>
                    <a:pt x="164" y="35"/>
                  </a:lnTo>
                  <a:lnTo>
                    <a:pt x="162" y="35"/>
                  </a:lnTo>
                  <a:lnTo>
                    <a:pt x="160" y="35"/>
                  </a:lnTo>
                  <a:lnTo>
                    <a:pt x="160" y="35"/>
                  </a:lnTo>
                  <a:lnTo>
                    <a:pt x="159" y="36"/>
                  </a:lnTo>
                  <a:lnTo>
                    <a:pt x="157" y="38"/>
                  </a:lnTo>
                  <a:lnTo>
                    <a:pt x="156" y="39"/>
                  </a:lnTo>
                  <a:lnTo>
                    <a:pt x="154" y="41"/>
                  </a:lnTo>
                  <a:lnTo>
                    <a:pt x="156" y="41"/>
                  </a:lnTo>
                  <a:lnTo>
                    <a:pt x="157" y="42"/>
                  </a:lnTo>
                  <a:lnTo>
                    <a:pt x="157" y="42"/>
                  </a:lnTo>
                  <a:lnTo>
                    <a:pt x="159" y="44"/>
                  </a:lnTo>
                  <a:lnTo>
                    <a:pt x="159" y="46"/>
                  </a:lnTo>
                  <a:lnTo>
                    <a:pt x="159" y="47"/>
                  </a:lnTo>
                  <a:lnTo>
                    <a:pt x="160" y="49"/>
                  </a:lnTo>
                  <a:lnTo>
                    <a:pt x="160" y="50"/>
                  </a:lnTo>
                  <a:lnTo>
                    <a:pt x="160" y="50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3"/>
                  </a:lnTo>
                  <a:lnTo>
                    <a:pt x="160" y="53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59" y="57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6" y="60"/>
                  </a:lnTo>
                  <a:lnTo>
                    <a:pt x="156" y="61"/>
                  </a:lnTo>
                  <a:lnTo>
                    <a:pt x="154" y="63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4" y="68"/>
                  </a:lnTo>
                  <a:lnTo>
                    <a:pt x="154" y="69"/>
                  </a:lnTo>
                  <a:lnTo>
                    <a:pt x="154" y="71"/>
                  </a:lnTo>
                  <a:lnTo>
                    <a:pt x="154" y="72"/>
                  </a:lnTo>
                  <a:lnTo>
                    <a:pt x="153" y="72"/>
                  </a:lnTo>
                  <a:lnTo>
                    <a:pt x="149" y="74"/>
                  </a:lnTo>
                  <a:lnTo>
                    <a:pt x="148" y="74"/>
                  </a:lnTo>
                  <a:lnTo>
                    <a:pt x="143" y="74"/>
                  </a:lnTo>
                  <a:lnTo>
                    <a:pt x="143" y="74"/>
                  </a:lnTo>
                  <a:lnTo>
                    <a:pt x="142" y="74"/>
                  </a:lnTo>
                  <a:lnTo>
                    <a:pt x="137" y="72"/>
                  </a:lnTo>
                  <a:lnTo>
                    <a:pt x="137" y="74"/>
                  </a:lnTo>
                  <a:lnTo>
                    <a:pt x="135" y="76"/>
                  </a:lnTo>
                  <a:lnTo>
                    <a:pt x="138" y="79"/>
                  </a:lnTo>
                  <a:lnTo>
                    <a:pt x="140" y="80"/>
                  </a:lnTo>
                  <a:lnTo>
                    <a:pt x="142" y="82"/>
                  </a:lnTo>
                  <a:lnTo>
                    <a:pt x="142" y="83"/>
                  </a:lnTo>
                  <a:lnTo>
                    <a:pt x="142" y="85"/>
                  </a:lnTo>
                  <a:lnTo>
                    <a:pt x="138" y="87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3"/>
                  </a:lnTo>
                  <a:lnTo>
                    <a:pt x="129" y="94"/>
                  </a:lnTo>
                  <a:lnTo>
                    <a:pt x="129" y="96"/>
                  </a:lnTo>
                  <a:lnTo>
                    <a:pt x="127" y="98"/>
                  </a:lnTo>
                  <a:lnTo>
                    <a:pt x="127" y="99"/>
                  </a:lnTo>
                  <a:lnTo>
                    <a:pt x="127" y="102"/>
                  </a:lnTo>
                  <a:lnTo>
                    <a:pt x="127" y="107"/>
                  </a:lnTo>
                  <a:lnTo>
                    <a:pt x="126" y="109"/>
                  </a:lnTo>
                  <a:lnTo>
                    <a:pt x="124" y="110"/>
                  </a:lnTo>
                  <a:lnTo>
                    <a:pt x="123" y="112"/>
                  </a:lnTo>
                  <a:lnTo>
                    <a:pt x="121" y="112"/>
                  </a:lnTo>
                  <a:lnTo>
                    <a:pt x="119" y="112"/>
                  </a:lnTo>
                  <a:lnTo>
                    <a:pt x="119" y="110"/>
                  </a:lnTo>
                  <a:lnTo>
                    <a:pt x="118" y="110"/>
                  </a:lnTo>
                  <a:lnTo>
                    <a:pt x="118" y="109"/>
                  </a:lnTo>
                  <a:lnTo>
                    <a:pt x="116" y="109"/>
                  </a:lnTo>
                  <a:lnTo>
                    <a:pt x="115" y="110"/>
                  </a:lnTo>
                  <a:lnTo>
                    <a:pt x="113" y="110"/>
                  </a:lnTo>
                  <a:lnTo>
                    <a:pt x="112" y="109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0"/>
                  </a:lnTo>
                  <a:lnTo>
                    <a:pt x="105" y="113"/>
                  </a:lnTo>
                  <a:lnTo>
                    <a:pt x="104" y="113"/>
                  </a:lnTo>
                  <a:lnTo>
                    <a:pt x="102" y="113"/>
                  </a:lnTo>
                  <a:lnTo>
                    <a:pt x="104" y="115"/>
                  </a:lnTo>
                  <a:lnTo>
                    <a:pt x="104" y="115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4" y="116"/>
                  </a:lnTo>
                  <a:lnTo>
                    <a:pt x="102" y="116"/>
                  </a:lnTo>
                  <a:lnTo>
                    <a:pt x="101" y="118"/>
                  </a:lnTo>
                  <a:lnTo>
                    <a:pt x="99" y="118"/>
                  </a:lnTo>
                  <a:lnTo>
                    <a:pt x="96" y="118"/>
                  </a:lnTo>
                  <a:lnTo>
                    <a:pt x="94" y="116"/>
                  </a:lnTo>
                  <a:lnTo>
                    <a:pt x="93" y="116"/>
                  </a:lnTo>
                  <a:lnTo>
                    <a:pt x="91" y="118"/>
                  </a:lnTo>
                  <a:lnTo>
                    <a:pt x="91" y="118"/>
                  </a:lnTo>
                  <a:lnTo>
                    <a:pt x="90" y="121"/>
                  </a:lnTo>
                  <a:lnTo>
                    <a:pt x="88" y="121"/>
                  </a:lnTo>
                  <a:lnTo>
                    <a:pt x="88" y="121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5" y="124"/>
                  </a:lnTo>
                  <a:lnTo>
                    <a:pt x="83" y="128"/>
                  </a:lnTo>
                  <a:lnTo>
                    <a:pt x="85" y="129"/>
                  </a:lnTo>
                  <a:lnTo>
                    <a:pt x="85" y="132"/>
                  </a:lnTo>
                  <a:lnTo>
                    <a:pt x="83" y="134"/>
                  </a:lnTo>
                  <a:lnTo>
                    <a:pt x="83" y="135"/>
                  </a:lnTo>
                  <a:lnTo>
                    <a:pt x="83" y="137"/>
                  </a:lnTo>
                  <a:lnTo>
                    <a:pt x="85" y="139"/>
                  </a:lnTo>
                  <a:lnTo>
                    <a:pt x="83" y="139"/>
                  </a:lnTo>
                  <a:lnTo>
                    <a:pt x="83" y="140"/>
                  </a:lnTo>
                  <a:lnTo>
                    <a:pt x="82" y="140"/>
                  </a:lnTo>
                  <a:lnTo>
                    <a:pt x="80" y="140"/>
                  </a:lnTo>
                  <a:lnTo>
                    <a:pt x="75" y="142"/>
                  </a:lnTo>
                  <a:lnTo>
                    <a:pt x="72" y="143"/>
                  </a:lnTo>
                  <a:lnTo>
                    <a:pt x="67" y="143"/>
                  </a:lnTo>
                  <a:lnTo>
                    <a:pt x="67" y="145"/>
                  </a:lnTo>
                  <a:lnTo>
                    <a:pt x="64" y="145"/>
                  </a:lnTo>
                  <a:lnTo>
                    <a:pt x="63" y="145"/>
                  </a:lnTo>
                  <a:lnTo>
                    <a:pt x="61" y="145"/>
                  </a:lnTo>
                  <a:lnTo>
                    <a:pt x="58" y="145"/>
                  </a:lnTo>
                  <a:lnTo>
                    <a:pt x="56" y="145"/>
                  </a:lnTo>
                  <a:lnTo>
                    <a:pt x="55" y="145"/>
                  </a:lnTo>
                  <a:lnTo>
                    <a:pt x="53" y="146"/>
                  </a:lnTo>
                  <a:lnTo>
                    <a:pt x="53" y="146"/>
                  </a:lnTo>
                  <a:lnTo>
                    <a:pt x="52" y="146"/>
                  </a:lnTo>
                  <a:lnTo>
                    <a:pt x="50" y="146"/>
                  </a:lnTo>
                  <a:lnTo>
                    <a:pt x="45" y="145"/>
                  </a:lnTo>
                  <a:lnTo>
                    <a:pt x="30" y="146"/>
                  </a:lnTo>
                  <a:lnTo>
                    <a:pt x="28" y="146"/>
                  </a:lnTo>
                  <a:lnTo>
                    <a:pt x="22" y="145"/>
                  </a:lnTo>
                  <a:lnTo>
                    <a:pt x="15" y="143"/>
                  </a:lnTo>
                  <a:lnTo>
                    <a:pt x="11" y="142"/>
                  </a:lnTo>
                  <a:lnTo>
                    <a:pt x="6" y="140"/>
                  </a:lnTo>
                  <a:lnTo>
                    <a:pt x="9" y="135"/>
                  </a:lnTo>
                  <a:lnTo>
                    <a:pt x="12" y="132"/>
                  </a:lnTo>
                  <a:lnTo>
                    <a:pt x="15" y="128"/>
                  </a:lnTo>
                  <a:lnTo>
                    <a:pt x="19" y="124"/>
                  </a:lnTo>
                  <a:lnTo>
                    <a:pt x="19" y="123"/>
                  </a:lnTo>
                  <a:lnTo>
                    <a:pt x="19" y="121"/>
                  </a:lnTo>
                  <a:lnTo>
                    <a:pt x="19" y="116"/>
                  </a:lnTo>
                  <a:lnTo>
                    <a:pt x="17" y="115"/>
                  </a:lnTo>
                  <a:lnTo>
                    <a:pt x="12" y="115"/>
                  </a:lnTo>
                  <a:lnTo>
                    <a:pt x="9" y="115"/>
                  </a:lnTo>
                  <a:lnTo>
                    <a:pt x="6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0"/>
                  </a:lnTo>
                  <a:lnTo>
                    <a:pt x="4" y="107"/>
                  </a:lnTo>
                  <a:lnTo>
                    <a:pt x="4" y="105"/>
                  </a:lnTo>
                  <a:lnTo>
                    <a:pt x="4" y="102"/>
                  </a:lnTo>
                  <a:lnTo>
                    <a:pt x="4" y="102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3" y="85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4" y="80"/>
                  </a:lnTo>
                  <a:lnTo>
                    <a:pt x="3" y="80"/>
                  </a:lnTo>
                  <a:lnTo>
                    <a:pt x="1" y="80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1" y="71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6" y="64"/>
                  </a:lnTo>
                  <a:lnTo>
                    <a:pt x="6" y="63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5"/>
                  </a:lnTo>
                  <a:lnTo>
                    <a:pt x="9" y="53"/>
                  </a:lnTo>
                  <a:lnTo>
                    <a:pt x="9" y="53"/>
                  </a:lnTo>
                  <a:lnTo>
                    <a:pt x="9" y="52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1" y="47"/>
                  </a:lnTo>
                  <a:lnTo>
                    <a:pt x="12" y="47"/>
                  </a:lnTo>
                  <a:lnTo>
                    <a:pt x="12" y="47"/>
                  </a:lnTo>
                  <a:lnTo>
                    <a:pt x="14" y="49"/>
                  </a:lnTo>
                  <a:lnTo>
                    <a:pt x="15" y="50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3" y="52"/>
                  </a:lnTo>
                  <a:lnTo>
                    <a:pt x="25" y="52"/>
                  </a:lnTo>
                  <a:lnTo>
                    <a:pt x="26" y="53"/>
                  </a:lnTo>
                  <a:lnTo>
                    <a:pt x="26" y="55"/>
                  </a:lnTo>
                  <a:lnTo>
                    <a:pt x="26" y="55"/>
                  </a:lnTo>
                  <a:lnTo>
                    <a:pt x="28" y="53"/>
                  </a:lnTo>
                  <a:lnTo>
                    <a:pt x="28" y="53"/>
                  </a:lnTo>
                  <a:lnTo>
                    <a:pt x="30" y="53"/>
                  </a:lnTo>
                  <a:lnTo>
                    <a:pt x="31" y="53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4" y="52"/>
                  </a:lnTo>
                  <a:lnTo>
                    <a:pt x="36" y="50"/>
                  </a:lnTo>
                  <a:lnTo>
                    <a:pt x="37" y="50"/>
                  </a:lnTo>
                  <a:lnTo>
                    <a:pt x="37" y="49"/>
                  </a:lnTo>
                  <a:lnTo>
                    <a:pt x="37" y="47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7" y="44"/>
                  </a:lnTo>
                  <a:lnTo>
                    <a:pt x="39" y="44"/>
                  </a:lnTo>
                  <a:lnTo>
                    <a:pt x="39" y="44"/>
                  </a:lnTo>
                  <a:lnTo>
                    <a:pt x="41" y="44"/>
                  </a:lnTo>
                  <a:lnTo>
                    <a:pt x="44" y="42"/>
                  </a:lnTo>
                  <a:lnTo>
                    <a:pt x="47" y="41"/>
                  </a:lnTo>
                  <a:lnTo>
                    <a:pt x="49" y="41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3" y="39"/>
                  </a:lnTo>
                  <a:lnTo>
                    <a:pt x="56" y="38"/>
                  </a:lnTo>
                  <a:lnTo>
                    <a:pt x="58" y="36"/>
                  </a:lnTo>
                  <a:lnTo>
                    <a:pt x="60" y="35"/>
                  </a:lnTo>
                  <a:lnTo>
                    <a:pt x="60" y="31"/>
                  </a:lnTo>
                  <a:lnTo>
                    <a:pt x="61" y="28"/>
                  </a:lnTo>
                  <a:lnTo>
                    <a:pt x="61" y="25"/>
                  </a:lnTo>
                  <a:lnTo>
                    <a:pt x="63" y="24"/>
                  </a:lnTo>
                  <a:lnTo>
                    <a:pt x="63" y="22"/>
                  </a:lnTo>
                  <a:lnTo>
                    <a:pt x="64" y="22"/>
                  </a:lnTo>
                  <a:lnTo>
                    <a:pt x="67" y="20"/>
                  </a:lnTo>
                  <a:lnTo>
                    <a:pt x="69" y="20"/>
                  </a:lnTo>
                  <a:lnTo>
                    <a:pt x="74" y="20"/>
                  </a:lnTo>
                  <a:lnTo>
                    <a:pt x="74" y="19"/>
                  </a:lnTo>
                  <a:lnTo>
                    <a:pt x="75" y="17"/>
                  </a:lnTo>
                  <a:lnTo>
                    <a:pt x="75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8" y="16"/>
                  </a:lnTo>
                  <a:lnTo>
                    <a:pt x="82" y="17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88" y="19"/>
                  </a:lnTo>
                  <a:lnTo>
                    <a:pt x="91" y="19"/>
                  </a:lnTo>
                  <a:lnTo>
                    <a:pt x="96" y="19"/>
                  </a:lnTo>
                  <a:lnTo>
                    <a:pt x="97" y="20"/>
                  </a:lnTo>
                  <a:lnTo>
                    <a:pt x="99" y="20"/>
                  </a:lnTo>
                  <a:lnTo>
                    <a:pt x="101" y="20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104" y="20"/>
                  </a:lnTo>
                  <a:lnTo>
                    <a:pt x="104" y="20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7" y="24"/>
                  </a:lnTo>
                  <a:lnTo>
                    <a:pt x="108" y="25"/>
                  </a:lnTo>
                  <a:lnTo>
                    <a:pt x="110" y="25"/>
                  </a:lnTo>
                  <a:lnTo>
                    <a:pt x="112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2"/>
                  </a:lnTo>
                  <a:lnTo>
                    <a:pt x="116" y="22"/>
                  </a:lnTo>
                  <a:lnTo>
                    <a:pt x="118" y="20"/>
                  </a:lnTo>
                  <a:lnTo>
                    <a:pt x="118" y="20"/>
                  </a:lnTo>
                  <a:lnTo>
                    <a:pt x="119" y="20"/>
                  </a:lnTo>
                  <a:lnTo>
                    <a:pt x="119" y="20"/>
                  </a:lnTo>
                  <a:lnTo>
                    <a:pt x="121" y="20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3" y="19"/>
                  </a:lnTo>
                  <a:lnTo>
                    <a:pt x="123" y="19"/>
                  </a:lnTo>
                  <a:lnTo>
                    <a:pt x="124" y="20"/>
                  </a:lnTo>
                  <a:lnTo>
                    <a:pt x="126" y="22"/>
                  </a:lnTo>
                  <a:lnTo>
                    <a:pt x="127" y="22"/>
                  </a:lnTo>
                  <a:lnTo>
                    <a:pt x="127" y="22"/>
                  </a:lnTo>
                  <a:lnTo>
                    <a:pt x="129" y="22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31" y="16"/>
                  </a:lnTo>
                  <a:lnTo>
                    <a:pt x="132" y="14"/>
                  </a:lnTo>
                  <a:lnTo>
                    <a:pt x="135" y="14"/>
                  </a:lnTo>
                  <a:lnTo>
                    <a:pt x="137" y="14"/>
                  </a:lnTo>
                  <a:lnTo>
                    <a:pt x="137" y="16"/>
                  </a:lnTo>
                  <a:lnTo>
                    <a:pt x="138" y="16"/>
                  </a:lnTo>
                  <a:lnTo>
                    <a:pt x="140" y="16"/>
                  </a:lnTo>
                  <a:lnTo>
                    <a:pt x="140" y="14"/>
                  </a:lnTo>
                  <a:lnTo>
                    <a:pt x="142" y="14"/>
                  </a:lnTo>
                  <a:lnTo>
                    <a:pt x="142" y="12"/>
                  </a:lnTo>
                  <a:lnTo>
                    <a:pt x="140" y="9"/>
                  </a:lnTo>
                  <a:lnTo>
                    <a:pt x="140" y="9"/>
                  </a:lnTo>
                  <a:lnTo>
                    <a:pt x="142" y="9"/>
                  </a:lnTo>
                  <a:lnTo>
                    <a:pt x="142" y="8"/>
                  </a:lnTo>
                  <a:lnTo>
                    <a:pt x="143" y="6"/>
                  </a:lnTo>
                  <a:lnTo>
                    <a:pt x="145" y="5"/>
                  </a:lnTo>
                  <a:lnTo>
                    <a:pt x="146" y="3"/>
                  </a:lnTo>
                  <a:lnTo>
                    <a:pt x="148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1" name="Freeform 348">
              <a:extLst>
                <a:ext uri="{FF2B5EF4-FFF2-40B4-BE49-F238E27FC236}">
                  <a16:creationId xmlns:a16="http://schemas.microsoft.com/office/drawing/2014/main" id="{F97009FB-C4C7-45B5-ADE6-5B436D276D7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3669371"/>
              <a:ext cx="134497" cy="101360"/>
            </a:xfrm>
            <a:custGeom>
              <a:avLst/>
              <a:gdLst>
                <a:gd name="T0" fmla="*/ 33 w 69"/>
                <a:gd name="T1" fmla="*/ 29 h 52"/>
                <a:gd name="T2" fmla="*/ 31 w 69"/>
                <a:gd name="T3" fmla="*/ 30 h 52"/>
                <a:gd name="T4" fmla="*/ 30 w 69"/>
                <a:gd name="T5" fmla="*/ 29 h 52"/>
                <a:gd name="T6" fmla="*/ 16 w 69"/>
                <a:gd name="T7" fmla="*/ 27 h 52"/>
                <a:gd name="T8" fmla="*/ 14 w 69"/>
                <a:gd name="T9" fmla="*/ 27 h 52"/>
                <a:gd name="T10" fmla="*/ 25 w 69"/>
                <a:gd name="T11" fmla="*/ 26 h 52"/>
                <a:gd name="T12" fmla="*/ 25 w 69"/>
                <a:gd name="T13" fmla="*/ 27 h 52"/>
                <a:gd name="T14" fmla="*/ 22 w 69"/>
                <a:gd name="T15" fmla="*/ 27 h 52"/>
                <a:gd name="T16" fmla="*/ 25 w 69"/>
                <a:gd name="T17" fmla="*/ 26 h 52"/>
                <a:gd name="T18" fmla="*/ 41 w 69"/>
                <a:gd name="T19" fmla="*/ 26 h 52"/>
                <a:gd name="T20" fmla="*/ 39 w 69"/>
                <a:gd name="T21" fmla="*/ 26 h 52"/>
                <a:gd name="T22" fmla="*/ 41 w 69"/>
                <a:gd name="T23" fmla="*/ 24 h 52"/>
                <a:gd name="T24" fmla="*/ 66 w 69"/>
                <a:gd name="T25" fmla="*/ 13 h 52"/>
                <a:gd name="T26" fmla="*/ 68 w 69"/>
                <a:gd name="T27" fmla="*/ 13 h 52"/>
                <a:gd name="T28" fmla="*/ 65 w 69"/>
                <a:gd name="T29" fmla="*/ 0 h 52"/>
                <a:gd name="T30" fmla="*/ 66 w 69"/>
                <a:gd name="T31" fmla="*/ 4 h 52"/>
                <a:gd name="T32" fmla="*/ 66 w 69"/>
                <a:gd name="T33" fmla="*/ 7 h 52"/>
                <a:gd name="T34" fmla="*/ 68 w 69"/>
                <a:gd name="T35" fmla="*/ 7 h 52"/>
                <a:gd name="T36" fmla="*/ 69 w 69"/>
                <a:gd name="T37" fmla="*/ 18 h 52"/>
                <a:gd name="T38" fmla="*/ 68 w 69"/>
                <a:gd name="T39" fmla="*/ 19 h 52"/>
                <a:gd name="T40" fmla="*/ 65 w 69"/>
                <a:gd name="T41" fmla="*/ 21 h 52"/>
                <a:gd name="T42" fmla="*/ 63 w 69"/>
                <a:gd name="T43" fmla="*/ 19 h 52"/>
                <a:gd name="T44" fmla="*/ 63 w 69"/>
                <a:gd name="T45" fmla="*/ 18 h 52"/>
                <a:gd name="T46" fmla="*/ 61 w 69"/>
                <a:gd name="T47" fmla="*/ 18 h 52"/>
                <a:gd name="T48" fmla="*/ 60 w 69"/>
                <a:gd name="T49" fmla="*/ 19 h 52"/>
                <a:gd name="T50" fmla="*/ 60 w 69"/>
                <a:gd name="T51" fmla="*/ 22 h 52"/>
                <a:gd name="T52" fmla="*/ 60 w 69"/>
                <a:gd name="T53" fmla="*/ 26 h 52"/>
                <a:gd name="T54" fmla="*/ 60 w 69"/>
                <a:gd name="T55" fmla="*/ 29 h 52"/>
                <a:gd name="T56" fmla="*/ 63 w 69"/>
                <a:gd name="T57" fmla="*/ 30 h 52"/>
                <a:gd name="T58" fmla="*/ 61 w 69"/>
                <a:gd name="T59" fmla="*/ 32 h 52"/>
                <a:gd name="T60" fmla="*/ 57 w 69"/>
                <a:gd name="T61" fmla="*/ 32 h 52"/>
                <a:gd name="T62" fmla="*/ 57 w 69"/>
                <a:gd name="T63" fmla="*/ 33 h 52"/>
                <a:gd name="T64" fmla="*/ 55 w 69"/>
                <a:gd name="T65" fmla="*/ 37 h 52"/>
                <a:gd name="T66" fmla="*/ 52 w 69"/>
                <a:gd name="T67" fmla="*/ 45 h 52"/>
                <a:gd name="T68" fmla="*/ 52 w 69"/>
                <a:gd name="T69" fmla="*/ 49 h 52"/>
                <a:gd name="T70" fmla="*/ 50 w 69"/>
                <a:gd name="T71" fmla="*/ 52 h 52"/>
                <a:gd name="T72" fmla="*/ 47 w 69"/>
                <a:gd name="T73" fmla="*/ 52 h 52"/>
                <a:gd name="T74" fmla="*/ 41 w 69"/>
                <a:gd name="T75" fmla="*/ 52 h 52"/>
                <a:gd name="T76" fmla="*/ 31 w 69"/>
                <a:gd name="T77" fmla="*/ 51 h 52"/>
                <a:gd name="T78" fmla="*/ 22 w 69"/>
                <a:gd name="T79" fmla="*/ 49 h 52"/>
                <a:gd name="T80" fmla="*/ 16 w 69"/>
                <a:gd name="T81" fmla="*/ 49 h 52"/>
                <a:gd name="T82" fmla="*/ 14 w 69"/>
                <a:gd name="T83" fmla="*/ 48 h 52"/>
                <a:gd name="T84" fmla="*/ 11 w 69"/>
                <a:gd name="T85" fmla="*/ 46 h 52"/>
                <a:gd name="T86" fmla="*/ 9 w 69"/>
                <a:gd name="T87" fmla="*/ 43 h 52"/>
                <a:gd name="T88" fmla="*/ 6 w 69"/>
                <a:gd name="T89" fmla="*/ 40 h 52"/>
                <a:gd name="T90" fmla="*/ 5 w 69"/>
                <a:gd name="T91" fmla="*/ 37 h 52"/>
                <a:gd name="T92" fmla="*/ 1 w 69"/>
                <a:gd name="T93" fmla="*/ 33 h 52"/>
                <a:gd name="T94" fmla="*/ 0 w 69"/>
                <a:gd name="T95" fmla="*/ 30 h 52"/>
                <a:gd name="T96" fmla="*/ 0 w 69"/>
                <a:gd name="T97" fmla="*/ 27 h 52"/>
                <a:gd name="T98" fmla="*/ 0 w 69"/>
                <a:gd name="T99" fmla="*/ 29 h 52"/>
                <a:gd name="T100" fmla="*/ 3 w 69"/>
                <a:gd name="T101" fmla="*/ 30 h 52"/>
                <a:gd name="T102" fmla="*/ 8 w 69"/>
                <a:gd name="T103" fmla="*/ 32 h 52"/>
                <a:gd name="T104" fmla="*/ 14 w 69"/>
                <a:gd name="T105" fmla="*/ 30 h 52"/>
                <a:gd name="T106" fmla="*/ 31 w 69"/>
                <a:gd name="T107" fmla="*/ 32 h 52"/>
                <a:gd name="T108" fmla="*/ 39 w 69"/>
                <a:gd name="T109" fmla="*/ 29 h 52"/>
                <a:gd name="T110" fmla="*/ 41 w 69"/>
                <a:gd name="T111" fmla="*/ 26 h 52"/>
                <a:gd name="T112" fmla="*/ 44 w 69"/>
                <a:gd name="T113" fmla="*/ 22 h 52"/>
                <a:gd name="T114" fmla="*/ 50 w 69"/>
                <a:gd name="T115" fmla="*/ 16 h 52"/>
                <a:gd name="T116" fmla="*/ 55 w 69"/>
                <a:gd name="T117" fmla="*/ 11 h 52"/>
                <a:gd name="T118" fmla="*/ 63 w 69"/>
                <a:gd name="T119" fmla="*/ 4 h 52"/>
                <a:gd name="T120" fmla="*/ 65 w 69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9" h="52">
                  <a:moveTo>
                    <a:pt x="31" y="29"/>
                  </a:move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30" y="29"/>
                  </a:lnTo>
                  <a:lnTo>
                    <a:pt x="31" y="29"/>
                  </a:lnTo>
                  <a:close/>
                  <a:moveTo>
                    <a:pt x="14" y="27"/>
                  </a:moveTo>
                  <a:lnTo>
                    <a:pt x="16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close/>
                  <a:moveTo>
                    <a:pt x="25" y="26"/>
                  </a:moveTo>
                  <a:lnTo>
                    <a:pt x="27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9"/>
                  </a:lnTo>
                  <a:lnTo>
                    <a:pt x="24" y="29"/>
                  </a:lnTo>
                  <a:lnTo>
                    <a:pt x="22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6"/>
                  </a:lnTo>
                  <a:close/>
                  <a:moveTo>
                    <a:pt x="41" y="24"/>
                  </a:move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close/>
                  <a:moveTo>
                    <a:pt x="66" y="13"/>
                  </a:moveTo>
                  <a:lnTo>
                    <a:pt x="66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6" y="13"/>
                  </a:lnTo>
                  <a:close/>
                  <a:moveTo>
                    <a:pt x="65" y="0"/>
                  </a:moveTo>
                  <a:lnTo>
                    <a:pt x="66" y="0"/>
                  </a:lnTo>
                  <a:lnTo>
                    <a:pt x="66" y="2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8" y="7"/>
                  </a:lnTo>
                  <a:lnTo>
                    <a:pt x="68" y="7"/>
                  </a:lnTo>
                  <a:lnTo>
                    <a:pt x="69" y="8"/>
                  </a:lnTo>
                  <a:lnTo>
                    <a:pt x="69" y="16"/>
                  </a:lnTo>
                  <a:lnTo>
                    <a:pt x="69" y="18"/>
                  </a:lnTo>
                  <a:lnTo>
                    <a:pt x="68" y="18"/>
                  </a:lnTo>
                  <a:lnTo>
                    <a:pt x="68" y="18"/>
                  </a:lnTo>
                  <a:lnTo>
                    <a:pt x="68" y="19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5" y="21"/>
                  </a:lnTo>
                  <a:lnTo>
                    <a:pt x="65" y="21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0" y="19"/>
                  </a:lnTo>
                  <a:lnTo>
                    <a:pt x="60" y="21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9"/>
                  </a:lnTo>
                  <a:lnTo>
                    <a:pt x="60" y="29"/>
                  </a:lnTo>
                  <a:lnTo>
                    <a:pt x="63" y="29"/>
                  </a:lnTo>
                  <a:lnTo>
                    <a:pt x="63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1" y="32"/>
                  </a:lnTo>
                  <a:lnTo>
                    <a:pt x="60" y="32"/>
                  </a:lnTo>
                  <a:lnTo>
                    <a:pt x="58" y="32"/>
                  </a:lnTo>
                  <a:lnTo>
                    <a:pt x="57" y="32"/>
                  </a:lnTo>
                  <a:lnTo>
                    <a:pt x="55" y="33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5"/>
                  </a:lnTo>
                  <a:lnTo>
                    <a:pt x="57" y="37"/>
                  </a:lnTo>
                  <a:lnTo>
                    <a:pt x="55" y="37"/>
                  </a:lnTo>
                  <a:lnTo>
                    <a:pt x="55" y="40"/>
                  </a:lnTo>
                  <a:lnTo>
                    <a:pt x="54" y="41"/>
                  </a:lnTo>
                  <a:lnTo>
                    <a:pt x="52" y="45"/>
                  </a:lnTo>
                  <a:lnTo>
                    <a:pt x="52" y="46"/>
                  </a:lnTo>
                  <a:lnTo>
                    <a:pt x="52" y="49"/>
                  </a:lnTo>
                  <a:lnTo>
                    <a:pt x="52" y="49"/>
                  </a:lnTo>
                  <a:lnTo>
                    <a:pt x="52" y="52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4" y="52"/>
                  </a:lnTo>
                  <a:lnTo>
                    <a:pt x="41" y="52"/>
                  </a:lnTo>
                  <a:lnTo>
                    <a:pt x="38" y="51"/>
                  </a:lnTo>
                  <a:lnTo>
                    <a:pt x="35" y="51"/>
                  </a:lnTo>
                  <a:lnTo>
                    <a:pt x="31" y="51"/>
                  </a:lnTo>
                  <a:lnTo>
                    <a:pt x="28" y="51"/>
                  </a:lnTo>
                  <a:lnTo>
                    <a:pt x="25" y="49"/>
                  </a:lnTo>
                  <a:lnTo>
                    <a:pt x="22" y="49"/>
                  </a:lnTo>
                  <a:lnTo>
                    <a:pt x="20" y="49"/>
                  </a:lnTo>
                  <a:lnTo>
                    <a:pt x="17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8"/>
                  </a:lnTo>
                  <a:lnTo>
                    <a:pt x="13" y="48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5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1" y="33"/>
                  </a:lnTo>
                  <a:lnTo>
                    <a:pt x="1" y="32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29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8" y="32"/>
                  </a:lnTo>
                  <a:lnTo>
                    <a:pt x="9" y="32"/>
                  </a:lnTo>
                  <a:lnTo>
                    <a:pt x="13" y="30"/>
                  </a:lnTo>
                  <a:lnTo>
                    <a:pt x="14" y="30"/>
                  </a:lnTo>
                  <a:lnTo>
                    <a:pt x="20" y="30"/>
                  </a:lnTo>
                  <a:lnTo>
                    <a:pt x="25" y="30"/>
                  </a:lnTo>
                  <a:lnTo>
                    <a:pt x="31" y="32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6" y="19"/>
                  </a:lnTo>
                  <a:lnTo>
                    <a:pt x="50" y="16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5" y="11"/>
                  </a:lnTo>
                  <a:lnTo>
                    <a:pt x="57" y="10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2" name="Freeform 349">
              <a:extLst>
                <a:ext uri="{FF2B5EF4-FFF2-40B4-BE49-F238E27FC236}">
                  <a16:creationId xmlns:a16="http://schemas.microsoft.com/office/drawing/2014/main" id="{45F529EC-891C-4CBE-89A2-8C16AD95A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5927" y="3145031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1 w 4"/>
                <a:gd name="T3" fmla="*/ 0 h 3"/>
                <a:gd name="T4" fmla="*/ 3 w 4"/>
                <a:gd name="T5" fmla="*/ 0 h 3"/>
                <a:gd name="T6" fmla="*/ 4 w 4"/>
                <a:gd name="T7" fmla="*/ 2 h 3"/>
                <a:gd name="T8" fmla="*/ 4 w 4"/>
                <a:gd name="T9" fmla="*/ 2 h 3"/>
                <a:gd name="T10" fmla="*/ 4 w 4"/>
                <a:gd name="T11" fmla="*/ 2 h 3"/>
                <a:gd name="T12" fmla="*/ 3 w 4"/>
                <a:gd name="T13" fmla="*/ 2 h 3"/>
                <a:gd name="T14" fmla="*/ 3 w 4"/>
                <a:gd name="T15" fmla="*/ 2 h 3"/>
                <a:gd name="T16" fmla="*/ 1 w 4"/>
                <a:gd name="T17" fmla="*/ 3 h 3"/>
                <a:gd name="T18" fmla="*/ 1 w 4"/>
                <a:gd name="T19" fmla="*/ 3 h 3"/>
                <a:gd name="T20" fmla="*/ 0 w 4"/>
                <a:gd name="T21" fmla="*/ 3 h 3"/>
                <a:gd name="T22" fmla="*/ 0 w 4"/>
                <a:gd name="T23" fmla="*/ 3 h 3"/>
                <a:gd name="T24" fmla="*/ 0 w 4"/>
                <a:gd name="T25" fmla="*/ 3 h 3"/>
                <a:gd name="T26" fmla="*/ 0 w 4"/>
                <a:gd name="T27" fmla="*/ 2 h 3"/>
                <a:gd name="T28" fmla="*/ 0 w 4"/>
                <a:gd name="T29" fmla="*/ 2 h 3"/>
                <a:gd name="T30" fmla="*/ 0 w 4"/>
                <a:gd name="T31" fmla="*/ 2 h 3"/>
                <a:gd name="T32" fmla="*/ 0 w 4"/>
                <a:gd name="T33" fmla="*/ 0 h 3"/>
                <a:gd name="T34" fmla="*/ 0 w 4"/>
                <a:gd name="T35" fmla="*/ 0 h 3"/>
                <a:gd name="T36" fmla="*/ 1 w 4"/>
                <a:gd name="T3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3" name="Freeform 350">
              <a:extLst>
                <a:ext uri="{FF2B5EF4-FFF2-40B4-BE49-F238E27FC236}">
                  <a16:creationId xmlns:a16="http://schemas.microsoft.com/office/drawing/2014/main" id="{C14A1DF6-6AA5-4152-A025-9C575DCD2D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8820" y="4367192"/>
              <a:ext cx="7026944" cy="1602260"/>
            </a:xfrm>
            <a:custGeom>
              <a:avLst/>
              <a:gdLst>
                <a:gd name="T0" fmla="*/ 0 w 3605"/>
                <a:gd name="T1" fmla="*/ 818 h 822"/>
                <a:gd name="T2" fmla="*/ 7 w 3605"/>
                <a:gd name="T3" fmla="*/ 805 h 822"/>
                <a:gd name="T4" fmla="*/ 8 w 3605"/>
                <a:gd name="T5" fmla="*/ 750 h 822"/>
                <a:gd name="T6" fmla="*/ 64 w 3605"/>
                <a:gd name="T7" fmla="*/ 729 h 822"/>
                <a:gd name="T8" fmla="*/ 3522 w 3605"/>
                <a:gd name="T9" fmla="*/ 704 h 822"/>
                <a:gd name="T10" fmla="*/ 8 w 3605"/>
                <a:gd name="T11" fmla="*/ 651 h 822"/>
                <a:gd name="T12" fmla="*/ 11 w 3605"/>
                <a:gd name="T13" fmla="*/ 637 h 822"/>
                <a:gd name="T14" fmla="*/ 297 w 3605"/>
                <a:gd name="T15" fmla="*/ 515 h 822"/>
                <a:gd name="T16" fmla="*/ 284 w 3605"/>
                <a:gd name="T17" fmla="*/ 518 h 822"/>
                <a:gd name="T18" fmla="*/ 155 w 3605"/>
                <a:gd name="T19" fmla="*/ 482 h 822"/>
                <a:gd name="T20" fmla="*/ 275 w 3605"/>
                <a:gd name="T21" fmla="*/ 392 h 822"/>
                <a:gd name="T22" fmla="*/ 270 w 3605"/>
                <a:gd name="T23" fmla="*/ 392 h 822"/>
                <a:gd name="T24" fmla="*/ 322 w 3605"/>
                <a:gd name="T25" fmla="*/ 312 h 822"/>
                <a:gd name="T26" fmla="*/ 317 w 3605"/>
                <a:gd name="T27" fmla="*/ 321 h 822"/>
                <a:gd name="T28" fmla="*/ 407 w 3605"/>
                <a:gd name="T29" fmla="*/ 298 h 822"/>
                <a:gd name="T30" fmla="*/ 404 w 3605"/>
                <a:gd name="T31" fmla="*/ 299 h 822"/>
                <a:gd name="T32" fmla="*/ 1478 w 3605"/>
                <a:gd name="T33" fmla="*/ 265 h 822"/>
                <a:gd name="T34" fmla="*/ 1465 w 3605"/>
                <a:gd name="T35" fmla="*/ 271 h 822"/>
                <a:gd name="T36" fmla="*/ 1453 w 3605"/>
                <a:gd name="T37" fmla="*/ 282 h 822"/>
                <a:gd name="T38" fmla="*/ 1461 w 3605"/>
                <a:gd name="T39" fmla="*/ 271 h 822"/>
                <a:gd name="T40" fmla="*/ 1470 w 3605"/>
                <a:gd name="T41" fmla="*/ 265 h 822"/>
                <a:gd name="T42" fmla="*/ 2922 w 3605"/>
                <a:gd name="T43" fmla="*/ 263 h 822"/>
                <a:gd name="T44" fmla="*/ 2921 w 3605"/>
                <a:gd name="T45" fmla="*/ 258 h 822"/>
                <a:gd name="T46" fmla="*/ 68 w 3605"/>
                <a:gd name="T47" fmla="*/ 262 h 822"/>
                <a:gd name="T48" fmla="*/ 64 w 3605"/>
                <a:gd name="T49" fmla="*/ 260 h 822"/>
                <a:gd name="T50" fmla="*/ 49 w 3605"/>
                <a:gd name="T51" fmla="*/ 255 h 822"/>
                <a:gd name="T52" fmla="*/ 51 w 3605"/>
                <a:gd name="T53" fmla="*/ 246 h 822"/>
                <a:gd name="T54" fmla="*/ 1560 w 3605"/>
                <a:gd name="T55" fmla="*/ 199 h 822"/>
                <a:gd name="T56" fmla="*/ 440 w 3605"/>
                <a:gd name="T57" fmla="*/ 186 h 822"/>
                <a:gd name="T58" fmla="*/ 1563 w 3605"/>
                <a:gd name="T59" fmla="*/ 189 h 822"/>
                <a:gd name="T60" fmla="*/ 1566 w 3605"/>
                <a:gd name="T61" fmla="*/ 224 h 822"/>
                <a:gd name="T62" fmla="*/ 1562 w 3605"/>
                <a:gd name="T63" fmla="*/ 230 h 822"/>
                <a:gd name="T64" fmla="*/ 1554 w 3605"/>
                <a:gd name="T65" fmla="*/ 203 h 822"/>
                <a:gd name="T66" fmla="*/ 1552 w 3605"/>
                <a:gd name="T67" fmla="*/ 170 h 822"/>
                <a:gd name="T68" fmla="*/ 455 w 3605"/>
                <a:gd name="T69" fmla="*/ 165 h 822"/>
                <a:gd name="T70" fmla="*/ 447 w 3605"/>
                <a:gd name="T71" fmla="*/ 175 h 822"/>
                <a:gd name="T72" fmla="*/ 442 w 3605"/>
                <a:gd name="T73" fmla="*/ 178 h 822"/>
                <a:gd name="T74" fmla="*/ 445 w 3605"/>
                <a:gd name="T75" fmla="*/ 170 h 822"/>
                <a:gd name="T76" fmla="*/ 464 w 3605"/>
                <a:gd name="T77" fmla="*/ 161 h 822"/>
                <a:gd name="T78" fmla="*/ 1468 w 3605"/>
                <a:gd name="T79" fmla="*/ 158 h 822"/>
                <a:gd name="T80" fmla="*/ 346 w 3605"/>
                <a:gd name="T81" fmla="*/ 91 h 822"/>
                <a:gd name="T82" fmla="*/ 341 w 3605"/>
                <a:gd name="T83" fmla="*/ 85 h 822"/>
                <a:gd name="T84" fmla="*/ 1489 w 3605"/>
                <a:gd name="T85" fmla="*/ 88 h 822"/>
                <a:gd name="T86" fmla="*/ 1491 w 3605"/>
                <a:gd name="T87" fmla="*/ 115 h 822"/>
                <a:gd name="T88" fmla="*/ 1508 w 3605"/>
                <a:gd name="T89" fmla="*/ 142 h 822"/>
                <a:gd name="T90" fmla="*/ 1502 w 3605"/>
                <a:gd name="T91" fmla="*/ 148 h 822"/>
                <a:gd name="T92" fmla="*/ 1487 w 3605"/>
                <a:gd name="T93" fmla="*/ 123 h 822"/>
                <a:gd name="T94" fmla="*/ 1481 w 3605"/>
                <a:gd name="T95" fmla="*/ 90 h 822"/>
                <a:gd name="T96" fmla="*/ 1521 w 3605"/>
                <a:gd name="T97" fmla="*/ 60 h 822"/>
                <a:gd name="T98" fmla="*/ 1483 w 3605"/>
                <a:gd name="T99" fmla="*/ 52 h 822"/>
                <a:gd name="T100" fmla="*/ 1322 w 3605"/>
                <a:gd name="T101" fmla="*/ 39 h 822"/>
                <a:gd name="T102" fmla="*/ 1525 w 3605"/>
                <a:gd name="T103" fmla="*/ 30 h 822"/>
                <a:gd name="T104" fmla="*/ 1543 w 3605"/>
                <a:gd name="T105" fmla="*/ 22 h 822"/>
                <a:gd name="T106" fmla="*/ 1555 w 3605"/>
                <a:gd name="T107" fmla="*/ 28 h 822"/>
                <a:gd name="T108" fmla="*/ 1550 w 3605"/>
                <a:gd name="T109" fmla="*/ 43 h 822"/>
                <a:gd name="T110" fmla="*/ 1544 w 3605"/>
                <a:gd name="T111" fmla="*/ 54 h 822"/>
                <a:gd name="T112" fmla="*/ 1533 w 3605"/>
                <a:gd name="T113" fmla="*/ 68 h 822"/>
                <a:gd name="T114" fmla="*/ 1522 w 3605"/>
                <a:gd name="T115" fmla="*/ 63 h 822"/>
                <a:gd name="T116" fmla="*/ 1519 w 3605"/>
                <a:gd name="T117" fmla="*/ 39 h 822"/>
                <a:gd name="T118" fmla="*/ 1532 w 3605"/>
                <a:gd name="T119" fmla="*/ 24 h 822"/>
                <a:gd name="T120" fmla="*/ 1539 w 3605"/>
                <a:gd name="T121" fmla="*/ 5 h 822"/>
                <a:gd name="T122" fmla="*/ 1530 w 3605"/>
                <a:gd name="T123" fmla="*/ 5 h 8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05" h="822">
                  <a:moveTo>
                    <a:pt x="2" y="810"/>
                  </a:moveTo>
                  <a:lnTo>
                    <a:pt x="2" y="811"/>
                  </a:lnTo>
                  <a:lnTo>
                    <a:pt x="4" y="813"/>
                  </a:lnTo>
                  <a:lnTo>
                    <a:pt x="5" y="815"/>
                  </a:lnTo>
                  <a:lnTo>
                    <a:pt x="7" y="815"/>
                  </a:lnTo>
                  <a:lnTo>
                    <a:pt x="8" y="815"/>
                  </a:lnTo>
                  <a:lnTo>
                    <a:pt x="13" y="815"/>
                  </a:lnTo>
                  <a:lnTo>
                    <a:pt x="18" y="813"/>
                  </a:lnTo>
                  <a:lnTo>
                    <a:pt x="18" y="815"/>
                  </a:lnTo>
                  <a:lnTo>
                    <a:pt x="19" y="815"/>
                  </a:lnTo>
                  <a:lnTo>
                    <a:pt x="19" y="816"/>
                  </a:lnTo>
                  <a:lnTo>
                    <a:pt x="18" y="816"/>
                  </a:lnTo>
                  <a:lnTo>
                    <a:pt x="15" y="816"/>
                  </a:lnTo>
                  <a:lnTo>
                    <a:pt x="13" y="816"/>
                  </a:lnTo>
                  <a:lnTo>
                    <a:pt x="10" y="816"/>
                  </a:lnTo>
                  <a:lnTo>
                    <a:pt x="10" y="816"/>
                  </a:lnTo>
                  <a:lnTo>
                    <a:pt x="7" y="816"/>
                  </a:lnTo>
                  <a:lnTo>
                    <a:pt x="5" y="818"/>
                  </a:lnTo>
                  <a:lnTo>
                    <a:pt x="5" y="819"/>
                  </a:lnTo>
                  <a:lnTo>
                    <a:pt x="5" y="819"/>
                  </a:lnTo>
                  <a:lnTo>
                    <a:pt x="7" y="819"/>
                  </a:lnTo>
                  <a:lnTo>
                    <a:pt x="7" y="819"/>
                  </a:lnTo>
                  <a:lnTo>
                    <a:pt x="8" y="821"/>
                  </a:lnTo>
                  <a:lnTo>
                    <a:pt x="7" y="821"/>
                  </a:lnTo>
                  <a:lnTo>
                    <a:pt x="5" y="822"/>
                  </a:lnTo>
                  <a:lnTo>
                    <a:pt x="5" y="822"/>
                  </a:lnTo>
                  <a:lnTo>
                    <a:pt x="4" y="821"/>
                  </a:lnTo>
                  <a:lnTo>
                    <a:pt x="4" y="818"/>
                  </a:lnTo>
                  <a:lnTo>
                    <a:pt x="2" y="818"/>
                  </a:lnTo>
                  <a:lnTo>
                    <a:pt x="2" y="818"/>
                  </a:lnTo>
                  <a:lnTo>
                    <a:pt x="0" y="818"/>
                  </a:lnTo>
                  <a:lnTo>
                    <a:pt x="0" y="818"/>
                  </a:lnTo>
                  <a:lnTo>
                    <a:pt x="2" y="816"/>
                  </a:lnTo>
                  <a:lnTo>
                    <a:pt x="4" y="816"/>
                  </a:lnTo>
                  <a:lnTo>
                    <a:pt x="5" y="816"/>
                  </a:lnTo>
                  <a:lnTo>
                    <a:pt x="5" y="815"/>
                  </a:lnTo>
                  <a:lnTo>
                    <a:pt x="4" y="815"/>
                  </a:lnTo>
                  <a:lnTo>
                    <a:pt x="2" y="813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3"/>
                  </a:lnTo>
                  <a:lnTo>
                    <a:pt x="0" y="813"/>
                  </a:lnTo>
                  <a:lnTo>
                    <a:pt x="0" y="811"/>
                  </a:lnTo>
                  <a:lnTo>
                    <a:pt x="2" y="811"/>
                  </a:lnTo>
                  <a:lnTo>
                    <a:pt x="2" y="810"/>
                  </a:lnTo>
                  <a:close/>
                  <a:moveTo>
                    <a:pt x="5" y="800"/>
                  </a:moveTo>
                  <a:lnTo>
                    <a:pt x="7" y="800"/>
                  </a:lnTo>
                  <a:lnTo>
                    <a:pt x="7" y="800"/>
                  </a:lnTo>
                  <a:lnTo>
                    <a:pt x="11" y="802"/>
                  </a:lnTo>
                  <a:lnTo>
                    <a:pt x="15" y="804"/>
                  </a:lnTo>
                  <a:lnTo>
                    <a:pt x="16" y="804"/>
                  </a:lnTo>
                  <a:lnTo>
                    <a:pt x="18" y="805"/>
                  </a:lnTo>
                  <a:lnTo>
                    <a:pt x="18" y="805"/>
                  </a:lnTo>
                  <a:lnTo>
                    <a:pt x="18" y="807"/>
                  </a:lnTo>
                  <a:lnTo>
                    <a:pt x="18" y="807"/>
                  </a:lnTo>
                  <a:lnTo>
                    <a:pt x="16" y="807"/>
                  </a:lnTo>
                  <a:lnTo>
                    <a:pt x="16" y="807"/>
                  </a:lnTo>
                  <a:lnTo>
                    <a:pt x="15" y="807"/>
                  </a:lnTo>
                  <a:lnTo>
                    <a:pt x="11" y="805"/>
                  </a:lnTo>
                  <a:lnTo>
                    <a:pt x="10" y="804"/>
                  </a:lnTo>
                  <a:lnTo>
                    <a:pt x="8" y="804"/>
                  </a:lnTo>
                  <a:lnTo>
                    <a:pt x="8" y="805"/>
                  </a:lnTo>
                  <a:lnTo>
                    <a:pt x="7" y="805"/>
                  </a:lnTo>
                  <a:lnTo>
                    <a:pt x="5" y="805"/>
                  </a:lnTo>
                  <a:lnTo>
                    <a:pt x="4" y="805"/>
                  </a:lnTo>
                  <a:lnTo>
                    <a:pt x="4" y="805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2"/>
                  </a:lnTo>
                  <a:lnTo>
                    <a:pt x="4" y="802"/>
                  </a:lnTo>
                  <a:lnTo>
                    <a:pt x="5" y="802"/>
                  </a:lnTo>
                  <a:lnTo>
                    <a:pt x="5" y="800"/>
                  </a:lnTo>
                  <a:close/>
                  <a:moveTo>
                    <a:pt x="24" y="742"/>
                  </a:moveTo>
                  <a:lnTo>
                    <a:pt x="24" y="744"/>
                  </a:lnTo>
                  <a:lnTo>
                    <a:pt x="26" y="744"/>
                  </a:lnTo>
                  <a:lnTo>
                    <a:pt x="27" y="745"/>
                  </a:lnTo>
                  <a:lnTo>
                    <a:pt x="29" y="745"/>
                  </a:lnTo>
                  <a:lnTo>
                    <a:pt x="30" y="745"/>
                  </a:lnTo>
                  <a:lnTo>
                    <a:pt x="30" y="747"/>
                  </a:lnTo>
                  <a:lnTo>
                    <a:pt x="30" y="747"/>
                  </a:lnTo>
                  <a:lnTo>
                    <a:pt x="27" y="748"/>
                  </a:lnTo>
                  <a:lnTo>
                    <a:pt x="24" y="747"/>
                  </a:lnTo>
                  <a:lnTo>
                    <a:pt x="23" y="747"/>
                  </a:lnTo>
                  <a:lnTo>
                    <a:pt x="19" y="747"/>
                  </a:lnTo>
                  <a:lnTo>
                    <a:pt x="15" y="748"/>
                  </a:lnTo>
                  <a:lnTo>
                    <a:pt x="11" y="752"/>
                  </a:lnTo>
                  <a:lnTo>
                    <a:pt x="8" y="753"/>
                  </a:lnTo>
                  <a:lnTo>
                    <a:pt x="7" y="753"/>
                  </a:lnTo>
                  <a:lnTo>
                    <a:pt x="7" y="755"/>
                  </a:lnTo>
                  <a:lnTo>
                    <a:pt x="7" y="755"/>
                  </a:lnTo>
                  <a:lnTo>
                    <a:pt x="5" y="756"/>
                  </a:lnTo>
                  <a:lnTo>
                    <a:pt x="7" y="753"/>
                  </a:lnTo>
                  <a:lnTo>
                    <a:pt x="7" y="752"/>
                  </a:lnTo>
                  <a:lnTo>
                    <a:pt x="8" y="750"/>
                  </a:lnTo>
                  <a:lnTo>
                    <a:pt x="10" y="750"/>
                  </a:lnTo>
                  <a:lnTo>
                    <a:pt x="8" y="748"/>
                  </a:lnTo>
                  <a:lnTo>
                    <a:pt x="8" y="747"/>
                  </a:lnTo>
                  <a:lnTo>
                    <a:pt x="8" y="747"/>
                  </a:lnTo>
                  <a:lnTo>
                    <a:pt x="10" y="747"/>
                  </a:lnTo>
                  <a:lnTo>
                    <a:pt x="10" y="748"/>
                  </a:lnTo>
                  <a:lnTo>
                    <a:pt x="11" y="748"/>
                  </a:lnTo>
                  <a:lnTo>
                    <a:pt x="16" y="747"/>
                  </a:lnTo>
                  <a:lnTo>
                    <a:pt x="19" y="745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3" y="744"/>
                  </a:lnTo>
                  <a:lnTo>
                    <a:pt x="24" y="742"/>
                  </a:lnTo>
                  <a:close/>
                  <a:moveTo>
                    <a:pt x="64" y="725"/>
                  </a:moveTo>
                  <a:lnTo>
                    <a:pt x="64" y="725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7" y="726"/>
                  </a:lnTo>
                  <a:lnTo>
                    <a:pt x="67" y="726"/>
                  </a:lnTo>
                  <a:lnTo>
                    <a:pt x="67" y="728"/>
                  </a:lnTo>
                  <a:lnTo>
                    <a:pt x="68" y="728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31"/>
                  </a:lnTo>
                  <a:lnTo>
                    <a:pt x="67" y="731"/>
                  </a:lnTo>
                  <a:lnTo>
                    <a:pt x="65" y="731"/>
                  </a:lnTo>
                  <a:lnTo>
                    <a:pt x="64" y="729"/>
                  </a:lnTo>
                  <a:lnTo>
                    <a:pt x="64" y="728"/>
                  </a:lnTo>
                  <a:lnTo>
                    <a:pt x="62" y="725"/>
                  </a:lnTo>
                  <a:lnTo>
                    <a:pt x="64" y="725"/>
                  </a:lnTo>
                  <a:lnTo>
                    <a:pt x="64" y="725"/>
                  </a:lnTo>
                  <a:close/>
                  <a:moveTo>
                    <a:pt x="3515" y="701"/>
                  </a:moveTo>
                  <a:lnTo>
                    <a:pt x="3515" y="701"/>
                  </a:lnTo>
                  <a:lnTo>
                    <a:pt x="3515" y="703"/>
                  </a:lnTo>
                  <a:lnTo>
                    <a:pt x="3515" y="703"/>
                  </a:lnTo>
                  <a:lnTo>
                    <a:pt x="3517" y="701"/>
                  </a:lnTo>
                  <a:lnTo>
                    <a:pt x="3517" y="701"/>
                  </a:lnTo>
                  <a:lnTo>
                    <a:pt x="3517" y="703"/>
                  </a:lnTo>
                  <a:lnTo>
                    <a:pt x="3517" y="703"/>
                  </a:lnTo>
                  <a:lnTo>
                    <a:pt x="3515" y="704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7"/>
                  </a:lnTo>
                  <a:lnTo>
                    <a:pt x="3517" y="707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4"/>
                  </a:lnTo>
                  <a:lnTo>
                    <a:pt x="3515" y="703"/>
                  </a:lnTo>
                  <a:lnTo>
                    <a:pt x="3515" y="701"/>
                  </a:lnTo>
                  <a:lnTo>
                    <a:pt x="3515" y="701"/>
                  </a:lnTo>
                  <a:close/>
                  <a:moveTo>
                    <a:pt x="3520" y="696"/>
                  </a:moveTo>
                  <a:lnTo>
                    <a:pt x="3520" y="696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701"/>
                  </a:lnTo>
                  <a:lnTo>
                    <a:pt x="3522" y="703"/>
                  </a:lnTo>
                  <a:lnTo>
                    <a:pt x="3522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3"/>
                  </a:lnTo>
                  <a:lnTo>
                    <a:pt x="3520" y="700"/>
                  </a:lnTo>
                  <a:lnTo>
                    <a:pt x="3518" y="698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696"/>
                  </a:lnTo>
                  <a:lnTo>
                    <a:pt x="3520" y="696"/>
                  </a:lnTo>
                  <a:close/>
                  <a:moveTo>
                    <a:pt x="3525" y="693"/>
                  </a:moveTo>
                  <a:lnTo>
                    <a:pt x="3525" y="695"/>
                  </a:lnTo>
                  <a:lnTo>
                    <a:pt x="3525" y="696"/>
                  </a:lnTo>
                  <a:lnTo>
                    <a:pt x="3525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700"/>
                  </a:lnTo>
                  <a:lnTo>
                    <a:pt x="3526" y="701"/>
                  </a:lnTo>
                  <a:lnTo>
                    <a:pt x="3525" y="701"/>
                  </a:lnTo>
                  <a:lnTo>
                    <a:pt x="3525" y="701"/>
                  </a:lnTo>
                  <a:lnTo>
                    <a:pt x="3525" y="700"/>
                  </a:lnTo>
                  <a:lnTo>
                    <a:pt x="3525" y="700"/>
                  </a:lnTo>
                  <a:lnTo>
                    <a:pt x="3525" y="698"/>
                  </a:lnTo>
                  <a:lnTo>
                    <a:pt x="3525" y="695"/>
                  </a:lnTo>
                  <a:lnTo>
                    <a:pt x="3525" y="693"/>
                  </a:lnTo>
                  <a:close/>
                  <a:moveTo>
                    <a:pt x="7" y="649"/>
                  </a:moveTo>
                  <a:lnTo>
                    <a:pt x="8" y="649"/>
                  </a:lnTo>
                  <a:lnTo>
                    <a:pt x="8" y="651"/>
                  </a:lnTo>
                  <a:lnTo>
                    <a:pt x="10" y="651"/>
                  </a:lnTo>
                  <a:lnTo>
                    <a:pt x="10" y="652"/>
                  </a:lnTo>
                  <a:lnTo>
                    <a:pt x="10" y="654"/>
                  </a:lnTo>
                  <a:lnTo>
                    <a:pt x="8" y="652"/>
                  </a:lnTo>
                  <a:lnTo>
                    <a:pt x="7" y="654"/>
                  </a:lnTo>
                  <a:lnTo>
                    <a:pt x="5" y="654"/>
                  </a:lnTo>
                  <a:lnTo>
                    <a:pt x="5" y="654"/>
                  </a:lnTo>
                  <a:lnTo>
                    <a:pt x="5" y="652"/>
                  </a:lnTo>
                  <a:lnTo>
                    <a:pt x="5" y="651"/>
                  </a:lnTo>
                  <a:lnTo>
                    <a:pt x="5" y="649"/>
                  </a:lnTo>
                  <a:lnTo>
                    <a:pt x="7" y="649"/>
                  </a:lnTo>
                  <a:close/>
                  <a:moveTo>
                    <a:pt x="11" y="643"/>
                  </a:moveTo>
                  <a:lnTo>
                    <a:pt x="13" y="643"/>
                  </a:lnTo>
                  <a:lnTo>
                    <a:pt x="13" y="643"/>
                  </a:lnTo>
                  <a:lnTo>
                    <a:pt x="13" y="644"/>
                  </a:lnTo>
                  <a:lnTo>
                    <a:pt x="11" y="644"/>
                  </a:lnTo>
                  <a:lnTo>
                    <a:pt x="11" y="644"/>
                  </a:lnTo>
                  <a:lnTo>
                    <a:pt x="10" y="644"/>
                  </a:lnTo>
                  <a:lnTo>
                    <a:pt x="11" y="643"/>
                  </a:lnTo>
                  <a:close/>
                  <a:moveTo>
                    <a:pt x="15" y="635"/>
                  </a:moveTo>
                  <a:lnTo>
                    <a:pt x="15" y="635"/>
                  </a:lnTo>
                  <a:lnTo>
                    <a:pt x="15" y="635"/>
                  </a:lnTo>
                  <a:lnTo>
                    <a:pt x="15" y="635"/>
                  </a:lnTo>
                  <a:lnTo>
                    <a:pt x="15" y="637"/>
                  </a:lnTo>
                  <a:lnTo>
                    <a:pt x="15" y="637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3" y="638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5"/>
                  </a:lnTo>
                  <a:lnTo>
                    <a:pt x="13" y="635"/>
                  </a:lnTo>
                  <a:lnTo>
                    <a:pt x="15" y="635"/>
                  </a:lnTo>
                  <a:close/>
                  <a:moveTo>
                    <a:pt x="3602" y="610"/>
                  </a:moveTo>
                  <a:lnTo>
                    <a:pt x="3604" y="610"/>
                  </a:lnTo>
                  <a:lnTo>
                    <a:pt x="3605" y="611"/>
                  </a:lnTo>
                  <a:lnTo>
                    <a:pt x="3605" y="611"/>
                  </a:lnTo>
                  <a:lnTo>
                    <a:pt x="3605" y="613"/>
                  </a:lnTo>
                  <a:lnTo>
                    <a:pt x="3604" y="613"/>
                  </a:lnTo>
                  <a:lnTo>
                    <a:pt x="3604" y="614"/>
                  </a:lnTo>
                  <a:lnTo>
                    <a:pt x="3602" y="614"/>
                  </a:lnTo>
                  <a:lnTo>
                    <a:pt x="3600" y="614"/>
                  </a:lnTo>
                  <a:lnTo>
                    <a:pt x="3600" y="614"/>
                  </a:lnTo>
                  <a:lnTo>
                    <a:pt x="3600" y="613"/>
                  </a:lnTo>
                  <a:lnTo>
                    <a:pt x="3600" y="613"/>
                  </a:lnTo>
                  <a:lnTo>
                    <a:pt x="3600" y="611"/>
                  </a:lnTo>
                  <a:lnTo>
                    <a:pt x="3600" y="611"/>
                  </a:lnTo>
                  <a:lnTo>
                    <a:pt x="3602" y="610"/>
                  </a:lnTo>
                  <a:close/>
                  <a:moveTo>
                    <a:pt x="297" y="504"/>
                  </a:moveTo>
                  <a:lnTo>
                    <a:pt x="298" y="504"/>
                  </a:lnTo>
                  <a:lnTo>
                    <a:pt x="298" y="504"/>
                  </a:lnTo>
                  <a:lnTo>
                    <a:pt x="298" y="506"/>
                  </a:lnTo>
                  <a:lnTo>
                    <a:pt x="298" y="507"/>
                  </a:lnTo>
                  <a:lnTo>
                    <a:pt x="298" y="509"/>
                  </a:lnTo>
                  <a:lnTo>
                    <a:pt x="300" y="509"/>
                  </a:lnTo>
                  <a:lnTo>
                    <a:pt x="300" y="509"/>
                  </a:lnTo>
                  <a:lnTo>
                    <a:pt x="300" y="511"/>
                  </a:lnTo>
                  <a:lnTo>
                    <a:pt x="298" y="511"/>
                  </a:lnTo>
                  <a:lnTo>
                    <a:pt x="298" y="512"/>
                  </a:lnTo>
                  <a:lnTo>
                    <a:pt x="298" y="514"/>
                  </a:lnTo>
                  <a:lnTo>
                    <a:pt x="297" y="514"/>
                  </a:lnTo>
                  <a:lnTo>
                    <a:pt x="297" y="515"/>
                  </a:lnTo>
                  <a:lnTo>
                    <a:pt x="297" y="515"/>
                  </a:lnTo>
                  <a:lnTo>
                    <a:pt x="295" y="515"/>
                  </a:lnTo>
                  <a:lnTo>
                    <a:pt x="295" y="515"/>
                  </a:lnTo>
                  <a:lnTo>
                    <a:pt x="294" y="515"/>
                  </a:lnTo>
                  <a:lnTo>
                    <a:pt x="294" y="514"/>
                  </a:lnTo>
                  <a:lnTo>
                    <a:pt x="294" y="514"/>
                  </a:lnTo>
                  <a:lnTo>
                    <a:pt x="292" y="514"/>
                  </a:lnTo>
                  <a:lnTo>
                    <a:pt x="292" y="515"/>
                  </a:lnTo>
                  <a:lnTo>
                    <a:pt x="291" y="517"/>
                  </a:lnTo>
                  <a:lnTo>
                    <a:pt x="291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7" y="518"/>
                  </a:lnTo>
                  <a:lnTo>
                    <a:pt x="287" y="520"/>
                  </a:lnTo>
                  <a:lnTo>
                    <a:pt x="287" y="522"/>
                  </a:lnTo>
                  <a:lnTo>
                    <a:pt x="287" y="523"/>
                  </a:lnTo>
                  <a:lnTo>
                    <a:pt x="287" y="525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3"/>
                  </a:lnTo>
                  <a:lnTo>
                    <a:pt x="286" y="522"/>
                  </a:lnTo>
                  <a:lnTo>
                    <a:pt x="284" y="522"/>
                  </a:lnTo>
                  <a:lnTo>
                    <a:pt x="284" y="520"/>
                  </a:lnTo>
                  <a:lnTo>
                    <a:pt x="284" y="518"/>
                  </a:lnTo>
                  <a:lnTo>
                    <a:pt x="284" y="518"/>
                  </a:lnTo>
                  <a:lnTo>
                    <a:pt x="286" y="517"/>
                  </a:lnTo>
                  <a:lnTo>
                    <a:pt x="287" y="517"/>
                  </a:lnTo>
                  <a:lnTo>
                    <a:pt x="287" y="517"/>
                  </a:lnTo>
                  <a:lnTo>
                    <a:pt x="289" y="515"/>
                  </a:lnTo>
                  <a:lnTo>
                    <a:pt x="289" y="515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2"/>
                  </a:lnTo>
                  <a:lnTo>
                    <a:pt x="291" y="512"/>
                  </a:lnTo>
                  <a:lnTo>
                    <a:pt x="291" y="512"/>
                  </a:lnTo>
                  <a:lnTo>
                    <a:pt x="292" y="512"/>
                  </a:lnTo>
                  <a:lnTo>
                    <a:pt x="292" y="511"/>
                  </a:lnTo>
                  <a:lnTo>
                    <a:pt x="294" y="511"/>
                  </a:lnTo>
                  <a:lnTo>
                    <a:pt x="294" y="509"/>
                  </a:lnTo>
                  <a:lnTo>
                    <a:pt x="294" y="509"/>
                  </a:lnTo>
                  <a:lnTo>
                    <a:pt x="295" y="507"/>
                  </a:lnTo>
                  <a:lnTo>
                    <a:pt x="297" y="507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4"/>
                  </a:lnTo>
                  <a:lnTo>
                    <a:pt x="297" y="504"/>
                  </a:lnTo>
                  <a:close/>
                  <a:moveTo>
                    <a:pt x="155" y="477"/>
                  </a:moveTo>
                  <a:lnTo>
                    <a:pt x="157" y="477"/>
                  </a:lnTo>
                  <a:lnTo>
                    <a:pt x="158" y="477"/>
                  </a:lnTo>
                  <a:lnTo>
                    <a:pt x="158" y="477"/>
                  </a:lnTo>
                  <a:lnTo>
                    <a:pt x="160" y="479"/>
                  </a:lnTo>
                  <a:lnTo>
                    <a:pt x="160" y="481"/>
                  </a:lnTo>
                  <a:lnTo>
                    <a:pt x="160" y="482"/>
                  </a:lnTo>
                  <a:lnTo>
                    <a:pt x="158" y="482"/>
                  </a:lnTo>
                  <a:lnTo>
                    <a:pt x="155" y="482"/>
                  </a:lnTo>
                  <a:lnTo>
                    <a:pt x="153" y="484"/>
                  </a:lnTo>
                  <a:lnTo>
                    <a:pt x="152" y="482"/>
                  </a:lnTo>
                  <a:lnTo>
                    <a:pt x="152" y="482"/>
                  </a:lnTo>
                  <a:lnTo>
                    <a:pt x="150" y="481"/>
                  </a:lnTo>
                  <a:lnTo>
                    <a:pt x="149" y="481"/>
                  </a:lnTo>
                  <a:lnTo>
                    <a:pt x="150" y="479"/>
                  </a:lnTo>
                  <a:lnTo>
                    <a:pt x="152" y="479"/>
                  </a:lnTo>
                  <a:lnTo>
                    <a:pt x="153" y="479"/>
                  </a:lnTo>
                  <a:lnTo>
                    <a:pt x="153" y="477"/>
                  </a:lnTo>
                  <a:lnTo>
                    <a:pt x="155" y="477"/>
                  </a:lnTo>
                  <a:close/>
                  <a:moveTo>
                    <a:pt x="275" y="378"/>
                  </a:moveTo>
                  <a:lnTo>
                    <a:pt x="275" y="378"/>
                  </a:lnTo>
                  <a:lnTo>
                    <a:pt x="275" y="380"/>
                  </a:lnTo>
                  <a:lnTo>
                    <a:pt x="275" y="381"/>
                  </a:lnTo>
                  <a:lnTo>
                    <a:pt x="275" y="383"/>
                  </a:lnTo>
                  <a:lnTo>
                    <a:pt x="275" y="386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5" y="388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6" y="391"/>
                  </a:lnTo>
                  <a:lnTo>
                    <a:pt x="275" y="391"/>
                  </a:lnTo>
                  <a:lnTo>
                    <a:pt x="275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5" y="392"/>
                  </a:lnTo>
                  <a:lnTo>
                    <a:pt x="275" y="392"/>
                  </a:lnTo>
                  <a:lnTo>
                    <a:pt x="275" y="394"/>
                  </a:lnTo>
                  <a:lnTo>
                    <a:pt x="275" y="394"/>
                  </a:lnTo>
                  <a:lnTo>
                    <a:pt x="273" y="394"/>
                  </a:lnTo>
                  <a:lnTo>
                    <a:pt x="273" y="394"/>
                  </a:lnTo>
                  <a:lnTo>
                    <a:pt x="275" y="395"/>
                  </a:lnTo>
                  <a:lnTo>
                    <a:pt x="276" y="395"/>
                  </a:lnTo>
                  <a:lnTo>
                    <a:pt x="275" y="395"/>
                  </a:lnTo>
                  <a:lnTo>
                    <a:pt x="275" y="395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2" y="397"/>
                  </a:lnTo>
                  <a:lnTo>
                    <a:pt x="272" y="397"/>
                  </a:lnTo>
                  <a:lnTo>
                    <a:pt x="272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7"/>
                  </a:lnTo>
                  <a:lnTo>
                    <a:pt x="270" y="395"/>
                  </a:lnTo>
                  <a:lnTo>
                    <a:pt x="272" y="395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70" y="392"/>
                  </a:lnTo>
                  <a:lnTo>
                    <a:pt x="272" y="392"/>
                  </a:lnTo>
                  <a:lnTo>
                    <a:pt x="272" y="392"/>
                  </a:lnTo>
                  <a:lnTo>
                    <a:pt x="272" y="391"/>
                  </a:lnTo>
                  <a:lnTo>
                    <a:pt x="272" y="391"/>
                  </a:lnTo>
                  <a:lnTo>
                    <a:pt x="270" y="391"/>
                  </a:lnTo>
                  <a:lnTo>
                    <a:pt x="267" y="389"/>
                  </a:lnTo>
                  <a:lnTo>
                    <a:pt x="268" y="389"/>
                  </a:lnTo>
                  <a:lnTo>
                    <a:pt x="268" y="389"/>
                  </a:lnTo>
                  <a:lnTo>
                    <a:pt x="270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8"/>
                  </a:lnTo>
                  <a:lnTo>
                    <a:pt x="272" y="388"/>
                  </a:lnTo>
                  <a:lnTo>
                    <a:pt x="273" y="388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4"/>
                  </a:lnTo>
                  <a:lnTo>
                    <a:pt x="273" y="384"/>
                  </a:lnTo>
                  <a:lnTo>
                    <a:pt x="273" y="383"/>
                  </a:lnTo>
                  <a:lnTo>
                    <a:pt x="273" y="383"/>
                  </a:lnTo>
                  <a:lnTo>
                    <a:pt x="275" y="383"/>
                  </a:lnTo>
                  <a:lnTo>
                    <a:pt x="275" y="381"/>
                  </a:lnTo>
                  <a:lnTo>
                    <a:pt x="275" y="381"/>
                  </a:lnTo>
                  <a:lnTo>
                    <a:pt x="275" y="380"/>
                  </a:lnTo>
                  <a:lnTo>
                    <a:pt x="273" y="380"/>
                  </a:lnTo>
                  <a:lnTo>
                    <a:pt x="273" y="380"/>
                  </a:lnTo>
                  <a:lnTo>
                    <a:pt x="275" y="378"/>
                  </a:lnTo>
                  <a:lnTo>
                    <a:pt x="275" y="378"/>
                  </a:lnTo>
                  <a:lnTo>
                    <a:pt x="275" y="378"/>
                  </a:lnTo>
                  <a:close/>
                  <a:moveTo>
                    <a:pt x="322" y="312"/>
                  </a:moveTo>
                  <a:lnTo>
                    <a:pt x="324" y="312"/>
                  </a:lnTo>
                  <a:lnTo>
                    <a:pt x="324" y="315"/>
                  </a:lnTo>
                  <a:lnTo>
                    <a:pt x="324" y="315"/>
                  </a:lnTo>
                  <a:lnTo>
                    <a:pt x="325" y="315"/>
                  </a:lnTo>
                  <a:lnTo>
                    <a:pt x="327" y="314"/>
                  </a:lnTo>
                  <a:lnTo>
                    <a:pt x="328" y="314"/>
                  </a:lnTo>
                  <a:lnTo>
                    <a:pt x="327" y="315"/>
                  </a:lnTo>
                  <a:lnTo>
                    <a:pt x="325" y="317"/>
                  </a:lnTo>
                  <a:lnTo>
                    <a:pt x="325" y="317"/>
                  </a:lnTo>
                  <a:lnTo>
                    <a:pt x="324" y="318"/>
                  </a:lnTo>
                  <a:lnTo>
                    <a:pt x="322" y="318"/>
                  </a:lnTo>
                  <a:lnTo>
                    <a:pt x="322" y="320"/>
                  </a:lnTo>
                  <a:lnTo>
                    <a:pt x="324" y="320"/>
                  </a:lnTo>
                  <a:lnTo>
                    <a:pt x="324" y="321"/>
                  </a:lnTo>
                  <a:lnTo>
                    <a:pt x="322" y="321"/>
                  </a:lnTo>
                  <a:lnTo>
                    <a:pt x="322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19" y="321"/>
                  </a:lnTo>
                  <a:lnTo>
                    <a:pt x="319" y="321"/>
                  </a:lnTo>
                  <a:lnTo>
                    <a:pt x="321" y="323"/>
                  </a:lnTo>
                  <a:lnTo>
                    <a:pt x="322" y="325"/>
                  </a:lnTo>
                  <a:lnTo>
                    <a:pt x="322" y="325"/>
                  </a:lnTo>
                  <a:lnTo>
                    <a:pt x="319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6" y="323"/>
                  </a:lnTo>
                  <a:lnTo>
                    <a:pt x="316" y="321"/>
                  </a:lnTo>
                  <a:lnTo>
                    <a:pt x="316" y="321"/>
                  </a:lnTo>
                  <a:lnTo>
                    <a:pt x="317" y="321"/>
                  </a:lnTo>
                  <a:lnTo>
                    <a:pt x="316" y="320"/>
                  </a:lnTo>
                  <a:lnTo>
                    <a:pt x="316" y="320"/>
                  </a:lnTo>
                  <a:lnTo>
                    <a:pt x="317" y="320"/>
                  </a:lnTo>
                  <a:lnTo>
                    <a:pt x="317" y="320"/>
                  </a:lnTo>
                  <a:lnTo>
                    <a:pt x="319" y="320"/>
                  </a:lnTo>
                  <a:lnTo>
                    <a:pt x="321" y="320"/>
                  </a:lnTo>
                  <a:lnTo>
                    <a:pt x="321" y="320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2" y="317"/>
                  </a:lnTo>
                  <a:lnTo>
                    <a:pt x="322" y="314"/>
                  </a:lnTo>
                  <a:lnTo>
                    <a:pt x="322" y="312"/>
                  </a:lnTo>
                  <a:lnTo>
                    <a:pt x="322" y="312"/>
                  </a:lnTo>
                  <a:close/>
                  <a:moveTo>
                    <a:pt x="406" y="290"/>
                  </a:moveTo>
                  <a:lnTo>
                    <a:pt x="406" y="290"/>
                  </a:lnTo>
                  <a:lnTo>
                    <a:pt x="406" y="290"/>
                  </a:lnTo>
                  <a:lnTo>
                    <a:pt x="406" y="292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8"/>
                  </a:lnTo>
                  <a:lnTo>
                    <a:pt x="407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10" y="298"/>
                  </a:lnTo>
                  <a:lnTo>
                    <a:pt x="410" y="298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09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9" y="301"/>
                  </a:lnTo>
                  <a:lnTo>
                    <a:pt x="407" y="303"/>
                  </a:lnTo>
                  <a:lnTo>
                    <a:pt x="407" y="301"/>
                  </a:lnTo>
                  <a:lnTo>
                    <a:pt x="407" y="301"/>
                  </a:lnTo>
                  <a:lnTo>
                    <a:pt x="406" y="301"/>
                  </a:lnTo>
                  <a:lnTo>
                    <a:pt x="406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8"/>
                  </a:lnTo>
                  <a:lnTo>
                    <a:pt x="406" y="298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4" y="299"/>
                  </a:lnTo>
                  <a:lnTo>
                    <a:pt x="404" y="298"/>
                  </a:lnTo>
                  <a:lnTo>
                    <a:pt x="406" y="298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5"/>
                  </a:lnTo>
                  <a:lnTo>
                    <a:pt x="406" y="295"/>
                  </a:lnTo>
                  <a:lnTo>
                    <a:pt x="404" y="293"/>
                  </a:lnTo>
                  <a:lnTo>
                    <a:pt x="404" y="293"/>
                  </a:lnTo>
                  <a:lnTo>
                    <a:pt x="404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3"/>
                  </a:lnTo>
                  <a:lnTo>
                    <a:pt x="403" y="293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6" y="290"/>
                  </a:lnTo>
                  <a:close/>
                  <a:moveTo>
                    <a:pt x="1473" y="265"/>
                  </a:moveTo>
                  <a:lnTo>
                    <a:pt x="1475" y="265"/>
                  </a:lnTo>
                  <a:lnTo>
                    <a:pt x="1475" y="265"/>
                  </a:lnTo>
                  <a:lnTo>
                    <a:pt x="1476" y="265"/>
                  </a:lnTo>
                  <a:lnTo>
                    <a:pt x="1478" y="265"/>
                  </a:lnTo>
                  <a:lnTo>
                    <a:pt x="1478" y="265"/>
                  </a:lnTo>
                  <a:lnTo>
                    <a:pt x="1478" y="266"/>
                  </a:lnTo>
                  <a:lnTo>
                    <a:pt x="1480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6" y="266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5" y="269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2" y="268"/>
                  </a:lnTo>
                  <a:lnTo>
                    <a:pt x="1472" y="268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0" y="269"/>
                  </a:lnTo>
                  <a:lnTo>
                    <a:pt x="1470" y="268"/>
                  </a:lnTo>
                  <a:lnTo>
                    <a:pt x="1470" y="268"/>
                  </a:lnTo>
                  <a:lnTo>
                    <a:pt x="1468" y="269"/>
                  </a:lnTo>
                  <a:lnTo>
                    <a:pt x="1467" y="269"/>
                  </a:lnTo>
                  <a:lnTo>
                    <a:pt x="1467" y="269"/>
                  </a:lnTo>
                  <a:lnTo>
                    <a:pt x="1465" y="269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2" y="273"/>
                  </a:lnTo>
                  <a:lnTo>
                    <a:pt x="1462" y="274"/>
                  </a:lnTo>
                  <a:lnTo>
                    <a:pt x="1462" y="274"/>
                  </a:lnTo>
                  <a:lnTo>
                    <a:pt x="1461" y="274"/>
                  </a:lnTo>
                  <a:lnTo>
                    <a:pt x="1461" y="274"/>
                  </a:lnTo>
                  <a:lnTo>
                    <a:pt x="1461" y="276"/>
                  </a:lnTo>
                  <a:lnTo>
                    <a:pt x="1459" y="276"/>
                  </a:lnTo>
                  <a:lnTo>
                    <a:pt x="1459" y="276"/>
                  </a:lnTo>
                  <a:lnTo>
                    <a:pt x="1459" y="277"/>
                  </a:lnTo>
                  <a:lnTo>
                    <a:pt x="1459" y="279"/>
                  </a:lnTo>
                  <a:lnTo>
                    <a:pt x="1459" y="279"/>
                  </a:lnTo>
                  <a:lnTo>
                    <a:pt x="1457" y="279"/>
                  </a:lnTo>
                  <a:lnTo>
                    <a:pt x="1457" y="279"/>
                  </a:lnTo>
                  <a:lnTo>
                    <a:pt x="1456" y="279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7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4" y="280"/>
                  </a:lnTo>
                  <a:lnTo>
                    <a:pt x="1454" y="282"/>
                  </a:lnTo>
                  <a:lnTo>
                    <a:pt x="1453" y="282"/>
                  </a:lnTo>
                  <a:lnTo>
                    <a:pt x="1453" y="284"/>
                  </a:lnTo>
                  <a:lnTo>
                    <a:pt x="1453" y="284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0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3" y="282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4" y="279"/>
                  </a:lnTo>
                  <a:lnTo>
                    <a:pt x="1456" y="277"/>
                  </a:lnTo>
                  <a:lnTo>
                    <a:pt x="1456" y="276"/>
                  </a:lnTo>
                  <a:lnTo>
                    <a:pt x="1457" y="276"/>
                  </a:lnTo>
                  <a:lnTo>
                    <a:pt x="1457" y="274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61" y="273"/>
                  </a:lnTo>
                  <a:lnTo>
                    <a:pt x="1461" y="273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2" y="271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8"/>
                  </a:lnTo>
                  <a:lnTo>
                    <a:pt x="1462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9"/>
                  </a:lnTo>
                  <a:lnTo>
                    <a:pt x="1465" y="269"/>
                  </a:lnTo>
                  <a:lnTo>
                    <a:pt x="1465" y="269"/>
                  </a:lnTo>
                  <a:lnTo>
                    <a:pt x="1465" y="268"/>
                  </a:lnTo>
                  <a:lnTo>
                    <a:pt x="1465" y="268"/>
                  </a:lnTo>
                  <a:lnTo>
                    <a:pt x="1467" y="268"/>
                  </a:lnTo>
                  <a:lnTo>
                    <a:pt x="1467" y="268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8" y="266"/>
                  </a:lnTo>
                  <a:lnTo>
                    <a:pt x="1468" y="266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close/>
                  <a:moveTo>
                    <a:pt x="2922" y="258"/>
                  </a:moveTo>
                  <a:lnTo>
                    <a:pt x="2922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58"/>
                  </a:lnTo>
                  <a:lnTo>
                    <a:pt x="2924" y="258"/>
                  </a:lnTo>
                  <a:lnTo>
                    <a:pt x="2924" y="258"/>
                  </a:lnTo>
                  <a:lnTo>
                    <a:pt x="2925" y="258"/>
                  </a:lnTo>
                  <a:lnTo>
                    <a:pt x="2925" y="258"/>
                  </a:lnTo>
                  <a:lnTo>
                    <a:pt x="2925" y="260"/>
                  </a:lnTo>
                  <a:lnTo>
                    <a:pt x="2924" y="260"/>
                  </a:lnTo>
                  <a:lnTo>
                    <a:pt x="2924" y="260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5"/>
                  </a:lnTo>
                  <a:lnTo>
                    <a:pt x="2922" y="265"/>
                  </a:lnTo>
                  <a:lnTo>
                    <a:pt x="2922" y="266"/>
                  </a:lnTo>
                  <a:lnTo>
                    <a:pt x="2921" y="266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5"/>
                  </a:lnTo>
                  <a:lnTo>
                    <a:pt x="2919" y="265"/>
                  </a:lnTo>
                  <a:lnTo>
                    <a:pt x="2918" y="265"/>
                  </a:lnTo>
                  <a:lnTo>
                    <a:pt x="2918" y="265"/>
                  </a:lnTo>
                  <a:lnTo>
                    <a:pt x="2918" y="263"/>
                  </a:lnTo>
                  <a:lnTo>
                    <a:pt x="2919" y="262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58"/>
                  </a:lnTo>
                  <a:close/>
                  <a:moveTo>
                    <a:pt x="52" y="246"/>
                  </a:moveTo>
                  <a:lnTo>
                    <a:pt x="52" y="247"/>
                  </a:lnTo>
                  <a:lnTo>
                    <a:pt x="54" y="247"/>
                  </a:lnTo>
                  <a:lnTo>
                    <a:pt x="56" y="249"/>
                  </a:lnTo>
                  <a:lnTo>
                    <a:pt x="57" y="249"/>
                  </a:lnTo>
                  <a:lnTo>
                    <a:pt x="57" y="249"/>
                  </a:lnTo>
                  <a:lnTo>
                    <a:pt x="57" y="251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60" y="252"/>
                  </a:lnTo>
                  <a:lnTo>
                    <a:pt x="60" y="252"/>
                  </a:lnTo>
                  <a:lnTo>
                    <a:pt x="60" y="254"/>
                  </a:lnTo>
                  <a:lnTo>
                    <a:pt x="62" y="254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4" y="255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4" y="258"/>
                  </a:lnTo>
                  <a:lnTo>
                    <a:pt x="64" y="258"/>
                  </a:lnTo>
                  <a:lnTo>
                    <a:pt x="65" y="260"/>
                  </a:lnTo>
                  <a:lnTo>
                    <a:pt x="65" y="260"/>
                  </a:lnTo>
                  <a:lnTo>
                    <a:pt x="67" y="260"/>
                  </a:lnTo>
                  <a:lnTo>
                    <a:pt x="68" y="260"/>
                  </a:lnTo>
                  <a:lnTo>
                    <a:pt x="68" y="260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3"/>
                  </a:lnTo>
                  <a:lnTo>
                    <a:pt x="65" y="263"/>
                  </a:lnTo>
                  <a:lnTo>
                    <a:pt x="65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5"/>
                  </a:lnTo>
                  <a:lnTo>
                    <a:pt x="65" y="265"/>
                  </a:lnTo>
                  <a:lnTo>
                    <a:pt x="65" y="265"/>
                  </a:lnTo>
                  <a:lnTo>
                    <a:pt x="64" y="265"/>
                  </a:lnTo>
                  <a:lnTo>
                    <a:pt x="64" y="266"/>
                  </a:lnTo>
                  <a:lnTo>
                    <a:pt x="64" y="266"/>
                  </a:lnTo>
                  <a:lnTo>
                    <a:pt x="64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0" y="265"/>
                  </a:lnTo>
                  <a:lnTo>
                    <a:pt x="62" y="263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2" y="258"/>
                  </a:lnTo>
                  <a:lnTo>
                    <a:pt x="62" y="258"/>
                  </a:lnTo>
                  <a:lnTo>
                    <a:pt x="60" y="258"/>
                  </a:lnTo>
                  <a:lnTo>
                    <a:pt x="60" y="258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59" y="260"/>
                  </a:lnTo>
                  <a:lnTo>
                    <a:pt x="59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58"/>
                  </a:lnTo>
                  <a:lnTo>
                    <a:pt x="56" y="258"/>
                  </a:lnTo>
                  <a:lnTo>
                    <a:pt x="56" y="257"/>
                  </a:lnTo>
                  <a:lnTo>
                    <a:pt x="56" y="257"/>
                  </a:lnTo>
                  <a:lnTo>
                    <a:pt x="54" y="257"/>
                  </a:lnTo>
                  <a:lnTo>
                    <a:pt x="52" y="257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4"/>
                  </a:lnTo>
                  <a:lnTo>
                    <a:pt x="51" y="254"/>
                  </a:lnTo>
                  <a:lnTo>
                    <a:pt x="49" y="254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8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9" y="252"/>
                  </a:lnTo>
                  <a:lnTo>
                    <a:pt x="49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49" y="251"/>
                  </a:lnTo>
                  <a:lnTo>
                    <a:pt x="49" y="249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1" y="247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2" y="246"/>
                  </a:lnTo>
                  <a:close/>
                  <a:moveTo>
                    <a:pt x="1569" y="235"/>
                  </a:moveTo>
                  <a:lnTo>
                    <a:pt x="1569" y="235"/>
                  </a:lnTo>
                  <a:lnTo>
                    <a:pt x="1569" y="236"/>
                  </a:lnTo>
                  <a:lnTo>
                    <a:pt x="1571" y="236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8" y="238"/>
                  </a:lnTo>
                  <a:lnTo>
                    <a:pt x="1568" y="236"/>
                  </a:lnTo>
                  <a:lnTo>
                    <a:pt x="1569" y="235"/>
                  </a:lnTo>
                  <a:lnTo>
                    <a:pt x="1569" y="235"/>
                  </a:lnTo>
                  <a:close/>
                  <a:moveTo>
                    <a:pt x="1562" y="199"/>
                  </a:moveTo>
                  <a:lnTo>
                    <a:pt x="1562" y="199"/>
                  </a:lnTo>
                  <a:lnTo>
                    <a:pt x="1562" y="199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close/>
                  <a:moveTo>
                    <a:pt x="1560" y="199"/>
                  </a:moveTo>
                  <a:lnTo>
                    <a:pt x="1560" y="199"/>
                  </a:lnTo>
                  <a:lnTo>
                    <a:pt x="1558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close/>
                  <a:moveTo>
                    <a:pt x="1492" y="183"/>
                  </a:moveTo>
                  <a:lnTo>
                    <a:pt x="1494" y="183"/>
                  </a:lnTo>
                  <a:lnTo>
                    <a:pt x="1494" y="184"/>
                  </a:lnTo>
                  <a:lnTo>
                    <a:pt x="1494" y="184"/>
                  </a:lnTo>
                  <a:lnTo>
                    <a:pt x="1492" y="188"/>
                  </a:lnTo>
                  <a:lnTo>
                    <a:pt x="1492" y="188"/>
                  </a:lnTo>
                  <a:lnTo>
                    <a:pt x="1491" y="189"/>
                  </a:lnTo>
                  <a:lnTo>
                    <a:pt x="1491" y="189"/>
                  </a:lnTo>
                  <a:lnTo>
                    <a:pt x="1489" y="189"/>
                  </a:lnTo>
                  <a:lnTo>
                    <a:pt x="1487" y="189"/>
                  </a:lnTo>
                  <a:lnTo>
                    <a:pt x="1487" y="188"/>
                  </a:lnTo>
                  <a:lnTo>
                    <a:pt x="1487" y="188"/>
                  </a:lnTo>
                  <a:lnTo>
                    <a:pt x="1486" y="188"/>
                  </a:lnTo>
                  <a:lnTo>
                    <a:pt x="1486" y="186"/>
                  </a:lnTo>
                  <a:lnTo>
                    <a:pt x="1486" y="186"/>
                  </a:lnTo>
                  <a:lnTo>
                    <a:pt x="1487" y="186"/>
                  </a:lnTo>
                  <a:lnTo>
                    <a:pt x="1489" y="183"/>
                  </a:lnTo>
                  <a:lnTo>
                    <a:pt x="1491" y="183"/>
                  </a:lnTo>
                  <a:lnTo>
                    <a:pt x="1491" y="183"/>
                  </a:lnTo>
                  <a:lnTo>
                    <a:pt x="1492" y="183"/>
                  </a:lnTo>
                  <a:close/>
                  <a:moveTo>
                    <a:pt x="442" y="181"/>
                  </a:moveTo>
                  <a:lnTo>
                    <a:pt x="440" y="181"/>
                  </a:lnTo>
                  <a:lnTo>
                    <a:pt x="440" y="183"/>
                  </a:lnTo>
                  <a:lnTo>
                    <a:pt x="439" y="183"/>
                  </a:lnTo>
                  <a:lnTo>
                    <a:pt x="439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39" y="184"/>
                  </a:lnTo>
                  <a:lnTo>
                    <a:pt x="439" y="184"/>
                  </a:lnTo>
                  <a:lnTo>
                    <a:pt x="439" y="186"/>
                  </a:lnTo>
                  <a:lnTo>
                    <a:pt x="440" y="186"/>
                  </a:lnTo>
                  <a:lnTo>
                    <a:pt x="440" y="186"/>
                  </a:lnTo>
                  <a:lnTo>
                    <a:pt x="440" y="184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1"/>
                  </a:lnTo>
                  <a:lnTo>
                    <a:pt x="442" y="181"/>
                  </a:lnTo>
                  <a:lnTo>
                    <a:pt x="442" y="181"/>
                  </a:lnTo>
                  <a:close/>
                  <a:moveTo>
                    <a:pt x="1550" y="162"/>
                  </a:moveTo>
                  <a:lnTo>
                    <a:pt x="1552" y="162"/>
                  </a:lnTo>
                  <a:lnTo>
                    <a:pt x="1555" y="165"/>
                  </a:lnTo>
                  <a:lnTo>
                    <a:pt x="1557" y="165"/>
                  </a:lnTo>
                  <a:lnTo>
                    <a:pt x="1558" y="169"/>
                  </a:lnTo>
                  <a:lnTo>
                    <a:pt x="1558" y="170"/>
                  </a:lnTo>
                  <a:lnTo>
                    <a:pt x="1558" y="170"/>
                  </a:lnTo>
                  <a:lnTo>
                    <a:pt x="1560" y="173"/>
                  </a:lnTo>
                  <a:lnTo>
                    <a:pt x="1560" y="173"/>
                  </a:lnTo>
                  <a:lnTo>
                    <a:pt x="1560" y="175"/>
                  </a:lnTo>
                  <a:lnTo>
                    <a:pt x="1560" y="175"/>
                  </a:lnTo>
                  <a:lnTo>
                    <a:pt x="1560" y="176"/>
                  </a:lnTo>
                  <a:lnTo>
                    <a:pt x="1560" y="176"/>
                  </a:lnTo>
                  <a:lnTo>
                    <a:pt x="1560" y="178"/>
                  </a:lnTo>
                  <a:lnTo>
                    <a:pt x="1562" y="180"/>
                  </a:lnTo>
                  <a:lnTo>
                    <a:pt x="1562" y="181"/>
                  </a:lnTo>
                  <a:lnTo>
                    <a:pt x="1560" y="181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6"/>
                  </a:lnTo>
                  <a:lnTo>
                    <a:pt x="1562" y="186"/>
                  </a:lnTo>
                  <a:lnTo>
                    <a:pt x="1562" y="188"/>
                  </a:lnTo>
                  <a:lnTo>
                    <a:pt x="1562" y="188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5" y="189"/>
                  </a:lnTo>
                  <a:lnTo>
                    <a:pt x="1565" y="191"/>
                  </a:lnTo>
                  <a:lnTo>
                    <a:pt x="1565" y="192"/>
                  </a:lnTo>
                  <a:lnTo>
                    <a:pt x="1565" y="194"/>
                  </a:lnTo>
                  <a:lnTo>
                    <a:pt x="1565" y="197"/>
                  </a:lnTo>
                  <a:lnTo>
                    <a:pt x="1565" y="199"/>
                  </a:lnTo>
                  <a:lnTo>
                    <a:pt x="1563" y="199"/>
                  </a:lnTo>
                  <a:lnTo>
                    <a:pt x="1563" y="199"/>
                  </a:lnTo>
                  <a:lnTo>
                    <a:pt x="1563" y="200"/>
                  </a:lnTo>
                  <a:lnTo>
                    <a:pt x="1562" y="200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3"/>
                  </a:lnTo>
                  <a:lnTo>
                    <a:pt x="1562" y="205"/>
                  </a:lnTo>
                  <a:lnTo>
                    <a:pt x="1562" y="205"/>
                  </a:lnTo>
                  <a:lnTo>
                    <a:pt x="1563" y="208"/>
                  </a:lnTo>
                  <a:lnTo>
                    <a:pt x="1563" y="210"/>
                  </a:lnTo>
                  <a:lnTo>
                    <a:pt x="1563" y="211"/>
                  </a:lnTo>
                  <a:lnTo>
                    <a:pt x="1563" y="213"/>
                  </a:lnTo>
                  <a:lnTo>
                    <a:pt x="1563" y="214"/>
                  </a:lnTo>
                  <a:lnTo>
                    <a:pt x="1563" y="214"/>
                  </a:lnTo>
                  <a:lnTo>
                    <a:pt x="1563" y="217"/>
                  </a:lnTo>
                  <a:lnTo>
                    <a:pt x="1563" y="217"/>
                  </a:lnTo>
                  <a:lnTo>
                    <a:pt x="1563" y="219"/>
                  </a:lnTo>
                  <a:lnTo>
                    <a:pt x="1563" y="219"/>
                  </a:lnTo>
                  <a:lnTo>
                    <a:pt x="1563" y="222"/>
                  </a:lnTo>
                  <a:lnTo>
                    <a:pt x="1563" y="224"/>
                  </a:lnTo>
                  <a:lnTo>
                    <a:pt x="1565" y="224"/>
                  </a:lnTo>
                  <a:lnTo>
                    <a:pt x="1566" y="224"/>
                  </a:lnTo>
                  <a:lnTo>
                    <a:pt x="1566" y="224"/>
                  </a:lnTo>
                  <a:lnTo>
                    <a:pt x="1568" y="225"/>
                  </a:lnTo>
                  <a:lnTo>
                    <a:pt x="1568" y="228"/>
                  </a:lnTo>
                  <a:lnTo>
                    <a:pt x="1568" y="228"/>
                  </a:lnTo>
                  <a:lnTo>
                    <a:pt x="1569" y="232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8" y="233"/>
                  </a:lnTo>
                  <a:lnTo>
                    <a:pt x="1568" y="232"/>
                  </a:lnTo>
                  <a:lnTo>
                    <a:pt x="1566" y="230"/>
                  </a:lnTo>
                  <a:lnTo>
                    <a:pt x="1566" y="230"/>
                  </a:lnTo>
                  <a:lnTo>
                    <a:pt x="1565" y="230"/>
                  </a:lnTo>
                  <a:lnTo>
                    <a:pt x="1565" y="230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0"/>
                  </a:lnTo>
                  <a:lnTo>
                    <a:pt x="1560" y="230"/>
                  </a:lnTo>
                  <a:lnTo>
                    <a:pt x="1560" y="230"/>
                  </a:lnTo>
                  <a:lnTo>
                    <a:pt x="1560" y="228"/>
                  </a:lnTo>
                  <a:lnTo>
                    <a:pt x="1560" y="228"/>
                  </a:lnTo>
                  <a:lnTo>
                    <a:pt x="1558" y="227"/>
                  </a:lnTo>
                  <a:lnTo>
                    <a:pt x="1560" y="227"/>
                  </a:lnTo>
                  <a:lnTo>
                    <a:pt x="1560" y="227"/>
                  </a:lnTo>
                  <a:lnTo>
                    <a:pt x="1560" y="225"/>
                  </a:lnTo>
                  <a:lnTo>
                    <a:pt x="1560" y="224"/>
                  </a:lnTo>
                  <a:lnTo>
                    <a:pt x="1560" y="222"/>
                  </a:lnTo>
                  <a:lnTo>
                    <a:pt x="1560" y="222"/>
                  </a:lnTo>
                  <a:lnTo>
                    <a:pt x="1558" y="221"/>
                  </a:lnTo>
                  <a:lnTo>
                    <a:pt x="1558" y="221"/>
                  </a:lnTo>
                  <a:lnTo>
                    <a:pt x="1557" y="221"/>
                  </a:lnTo>
                  <a:lnTo>
                    <a:pt x="1555" y="219"/>
                  </a:lnTo>
                  <a:lnTo>
                    <a:pt x="1555" y="217"/>
                  </a:lnTo>
                  <a:lnTo>
                    <a:pt x="1555" y="217"/>
                  </a:lnTo>
                  <a:lnTo>
                    <a:pt x="1557" y="217"/>
                  </a:lnTo>
                  <a:lnTo>
                    <a:pt x="1557" y="216"/>
                  </a:lnTo>
                  <a:lnTo>
                    <a:pt x="1557" y="213"/>
                  </a:lnTo>
                  <a:lnTo>
                    <a:pt x="1555" y="211"/>
                  </a:lnTo>
                  <a:lnTo>
                    <a:pt x="1555" y="211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08"/>
                  </a:lnTo>
                  <a:lnTo>
                    <a:pt x="1554" y="208"/>
                  </a:lnTo>
                  <a:lnTo>
                    <a:pt x="1554" y="208"/>
                  </a:lnTo>
                  <a:lnTo>
                    <a:pt x="1554" y="205"/>
                  </a:lnTo>
                  <a:lnTo>
                    <a:pt x="1554" y="205"/>
                  </a:lnTo>
                  <a:lnTo>
                    <a:pt x="1554" y="203"/>
                  </a:lnTo>
                  <a:lnTo>
                    <a:pt x="1552" y="203"/>
                  </a:lnTo>
                  <a:lnTo>
                    <a:pt x="1552" y="203"/>
                  </a:lnTo>
                  <a:lnTo>
                    <a:pt x="1552" y="202"/>
                  </a:lnTo>
                  <a:lnTo>
                    <a:pt x="1552" y="202"/>
                  </a:lnTo>
                  <a:lnTo>
                    <a:pt x="1552" y="199"/>
                  </a:lnTo>
                  <a:lnTo>
                    <a:pt x="1552" y="199"/>
                  </a:lnTo>
                  <a:lnTo>
                    <a:pt x="1554" y="197"/>
                  </a:lnTo>
                  <a:lnTo>
                    <a:pt x="1554" y="197"/>
                  </a:lnTo>
                  <a:lnTo>
                    <a:pt x="1554" y="195"/>
                  </a:lnTo>
                  <a:lnTo>
                    <a:pt x="1555" y="195"/>
                  </a:lnTo>
                  <a:lnTo>
                    <a:pt x="1555" y="194"/>
                  </a:lnTo>
                  <a:lnTo>
                    <a:pt x="1555" y="194"/>
                  </a:lnTo>
                  <a:lnTo>
                    <a:pt x="1555" y="191"/>
                  </a:lnTo>
                  <a:lnTo>
                    <a:pt x="1555" y="189"/>
                  </a:lnTo>
                  <a:lnTo>
                    <a:pt x="1555" y="188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4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5"/>
                  </a:lnTo>
                  <a:lnTo>
                    <a:pt x="1554" y="173"/>
                  </a:lnTo>
                  <a:lnTo>
                    <a:pt x="1554" y="173"/>
                  </a:lnTo>
                  <a:lnTo>
                    <a:pt x="1552" y="172"/>
                  </a:lnTo>
                  <a:lnTo>
                    <a:pt x="1552" y="170"/>
                  </a:lnTo>
                  <a:lnTo>
                    <a:pt x="1550" y="170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5"/>
                  </a:lnTo>
                  <a:lnTo>
                    <a:pt x="1550" y="165"/>
                  </a:lnTo>
                  <a:lnTo>
                    <a:pt x="1550" y="164"/>
                  </a:lnTo>
                  <a:lnTo>
                    <a:pt x="1550" y="164"/>
                  </a:lnTo>
                  <a:lnTo>
                    <a:pt x="1550" y="162"/>
                  </a:lnTo>
                  <a:lnTo>
                    <a:pt x="1550" y="162"/>
                  </a:lnTo>
                  <a:lnTo>
                    <a:pt x="1550" y="162"/>
                  </a:lnTo>
                  <a:close/>
                  <a:moveTo>
                    <a:pt x="467" y="154"/>
                  </a:moveTo>
                  <a:lnTo>
                    <a:pt x="467" y="154"/>
                  </a:lnTo>
                  <a:lnTo>
                    <a:pt x="467" y="156"/>
                  </a:lnTo>
                  <a:lnTo>
                    <a:pt x="469" y="156"/>
                  </a:lnTo>
                  <a:lnTo>
                    <a:pt x="467" y="158"/>
                  </a:lnTo>
                  <a:lnTo>
                    <a:pt x="469" y="159"/>
                  </a:lnTo>
                  <a:lnTo>
                    <a:pt x="470" y="161"/>
                  </a:lnTo>
                  <a:lnTo>
                    <a:pt x="470" y="161"/>
                  </a:lnTo>
                  <a:lnTo>
                    <a:pt x="469" y="161"/>
                  </a:lnTo>
                  <a:lnTo>
                    <a:pt x="466" y="162"/>
                  </a:lnTo>
                  <a:lnTo>
                    <a:pt x="466" y="164"/>
                  </a:lnTo>
                  <a:lnTo>
                    <a:pt x="466" y="164"/>
                  </a:lnTo>
                  <a:lnTo>
                    <a:pt x="464" y="165"/>
                  </a:lnTo>
                  <a:lnTo>
                    <a:pt x="462" y="165"/>
                  </a:lnTo>
                  <a:lnTo>
                    <a:pt x="462" y="165"/>
                  </a:lnTo>
                  <a:lnTo>
                    <a:pt x="461" y="167"/>
                  </a:lnTo>
                  <a:lnTo>
                    <a:pt x="459" y="167"/>
                  </a:lnTo>
                  <a:lnTo>
                    <a:pt x="459" y="165"/>
                  </a:lnTo>
                  <a:lnTo>
                    <a:pt x="458" y="167"/>
                  </a:lnTo>
                  <a:lnTo>
                    <a:pt x="455" y="167"/>
                  </a:lnTo>
                  <a:lnTo>
                    <a:pt x="455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1" y="167"/>
                  </a:lnTo>
                  <a:lnTo>
                    <a:pt x="450" y="170"/>
                  </a:lnTo>
                  <a:lnTo>
                    <a:pt x="450" y="170"/>
                  </a:lnTo>
                  <a:lnTo>
                    <a:pt x="451" y="170"/>
                  </a:lnTo>
                  <a:lnTo>
                    <a:pt x="453" y="172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3" y="173"/>
                  </a:lnTo>
                  <a:lnTo>
                    <a:pt x="453" y="172"/>
                  </a:lnTo>
                  <a:lnTo>
                    <a:pt x="451" y="172"/>
                  </a:lnTo>
                  <a:lnTo>
                    <a:pt x="450" y="172"/>
                  </a:lnTo>
                  <a:lnTo>
                    <a:pt x="450" y="170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7" y="172"/>
                  </a:lnTo>
                  <a:lnTo>
                    <a:pt x="448" y="176"/>
                  </a:lnTo>
                  <a:lnTo>
                    <a:pt x="450" y="180"/>
                  </a:lnTo>
                  <a:lnTo>
                    <a:pt x="450" y="180"/>
                  </a:lnTo>
                  <a:lnTo>
                    <a:pt x="450" y="183"/>
                  </a:lnTo>
                  <a:lnTo>
                    <a:pt x="448" y="183"/>
                  </a:lnTo>
                  <a:lnTo>
                    <a:pt x="448" y="183"/>
                  </a:lnTo>
                  <a:lnTo>
                    <a:pt x="448" y="184"/>
                  </a:lnTo>
                  <a:lnTo>
                    <a:pt x="448" y="184"/>
                  </a:lnTo>
                  <a:lnTo>
                    <a:pt x="448" y="181"/>
                  </a:lnTo>
                  <a:lnTo>
                    <a:pt x="450" y="18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47" y="175"/>
                  </a:lnTo>
                  <a:lnTo>
                    <a:pt x="447" y="175"/>
                  </a:lnTo>
                  <a:lnTo>
                    <a:pt x="445" y="176"/>
                  </a:lnTo>
                  <a:lnTo>
                    <a:pt x="445" y="176"/>
                  </a:lnTo>
                  <a:lnTo>
                    <a:pt x="444" y="180"/>
                  </a:lnTo>
                  <a:lnTo>
                    <a:pt x="442" y="181"/>
                  </a:lnTo>
                  <a:lnTo>
                    <a:pt x="442" y="181"/>
                  </a:lnTo>
                  <a:lnTo>
                    <a:pt x="442" y="184"/>
                  </a:lnTo>
                  <a:lnTo>
                    <a:pt x="442" y="186"/>
                  </a:lnTo>
                  <a:lnTo>
                    <a:pt x="440" y="186"/>
                  </a:lnTo>
                  <a:lnTo>
                    <a:pt x="440" y="188"/>
                  </a:lnTo>
                  <a:lnTo>
                    <a:pt x="440" y="188"/>
                  </a:lnTo>
                  <a:lnTo>
                    <a:pt x="439" y="188"/>
                  </a:lnTo>
                  <a:lnTo>
                    <a:pt x="439" y="188"/>
                  </a:lnTo>
                  <a:lnTo>
                    <a:pt x="439" y="186"/>
                  </a:lnTo>
                  <a:lnTo>
                    <a:pt x="437" y="186"/>
                  </a:lnTo>
                  <a:lnTo>
                    <a:pt x="437" y="186"/>
                  </a:lnTo>
                  <a:lnTo>
                    <a:pt x="436" y="186"/>
                  </a:lnTo>
                  <a:lnTo>
                    <a:pt x="436" y="186"/>
                  </a:lnTo>
                  <a:lnTo>
                    <a:pt x="437" y="184"/>
                  </a:lnTo>
                  <a:lnTo>
                    <a:pt x="437" y="183"/>
                  </a:lnTo>
                  <a:lnTo>
                    <a:pt x="437" y="183"/>
                  </a:lnTo>
                  <a:lnTo>
                    <a:pt x="439" y="181"/>
                  </a:lnTo>
                  <a:lnTo>
                    <a:pt x="440" y="181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40" y="180"/>
                  </a:lnTo>
                  <a:lnTo>
                    <a:pt x="442" y="180"/>
                  </a:lnTo>
                  <a:lnTo>
                    <a:pt x="442" y="180"/>
                  </a:lnTo>
                  <a:lnTo>
                    <a:pt x="442" y="178"/>
                  </a:lnTo>
                  <a:lnTo>
                    <a:pt x="442" y="178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2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5"/>
                  </a:lnTo>
                  <a:lnTo>
                    <a:pt x="442" y="175"/>
                  </a:lnTo>
                  <a:lnTo>
                    <a:pt x="444" y="173"/>
                  </a:lnTo>
                  <a:lnTo>
                    <a:pt x="444" y="173"/>
                  </a:lnTo>
                  <a:lnTo>
                    <a:pt x="445" y="175"/>
                  </a:lnTo>
                  <a:lnTo>
                    <a:pt x="445" y="173"/>
                  </a:lnTo>
                  <a:lnTo>
                    <a:pt x="445" y="173"/>
                  </a:lnTo>
                  <a:lnTo>
                    <a:pt x="445" y="172"/>
                  </a:lnTo>
                  <a:lnTo>
                    <a:pt x="444" y="170"/>
                  </a:lnTo>
                  <a:lnTo>
                    <a:pt x="442" y="169"/>
                  </a:lnTo>
                  <a:lnTo>
                    <a:pt x="440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7" y="169"/>
                  </a:lnTo>
                  <a:lnTo>
                    <a:pt x="447" y="169"/>
                  </a:lnTo>
                  <a:lnTo>
                    <a:pt x="448" y="169"/>
                  </a:lnTo>
                  <a:lnTo>
                    <a:pt x="448" y="169"/>
                  </a:lnTo>
                  <a:lnTo>
                    <a:pt x="448" y="167"/>
                  </a:lnTo>
                  <a:lnTo>
                    <a:pt x="448" y="167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50" y="165"/>
                  </a:lnTo>
                  <a:lnTo>
                    <a:pt x="450" y="164"/>
                  </a:lnTo>
                  <a:lnTo>
                    <a:pt x="450" y="164"/>
                  </a:lnTo>
                  <a:lnTo>
                    <a:pt x="451" y="164"/>
                  </a:lnTo>
                  <a:lnTo>
                    <a:pt x="451" y="162"/>
                  </a:lnTo>
                  <a:lnTo>
                    <a:pt x="451" y="162"/>
                  </a:lnTo>
                  <a:lnTo>
                    <a:pt x="453" y="162"/>
                  </a:lnTo>
                  <a:lnTo>
                    <a:pt x="453" y="164"/>
                  </a:lnTo>
                  <a:lnTo>
                    <a:pt x="453" y="164"/>
                  </a:lnTo>
                  <a:lnTo>
                    <a:pt x="456" y="162"/>
                  </a:lnTo>
                  <a:lnTo>
                    <a:pt x="458" y="164"/>
                  </a:lnTo>
                  <a:lnTo>
                    <a:pt x="459" y="164"/>
                  </a:lnTo>
                  <a:lnTo>
                    <a:pt x="461" y="164"/>
                  </a:lnTo>
                  <a:lnTo>
                    <a:pt x="461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4" y="164"/>
                  </a:lnTo>
                  <a:lnTo>
                    <a:pt x="464" y="162"/>
                  </a:lnTo>
                  <a:lnTo>
                    <a:pt x="464" y="161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6" y="159"/>
                  </a:lnTo>
                  <a:lnTo>
                    <a:pt x="466" y="159"/>
                  </a:lnTo>
                  <a:lnTo>
                    <a:pt x="467" y="158"/>
                  </a:lnTo>
                  <a:lnTo>
                    <a:pt x="467" y="158"/>
                  </a:lnTo>
                  <a:lnTo>
                    <a:pt x="466" y="158"/>
                  </a:lnTo>
                  <a:lnTo>
                    <a:pt x="467" y="156"/>
                  </a:lnTo>
                  <a:lnTo>
                    <a:pt x="467" y="156"/>
                  </a:lnTo>
                  <a:lnTo>
                    <a:pt x="467" y="154"/>
                  </a:lnTo>
                  <a:close/>
                  <a:moveTo>
                    <a:pt x="1476" y="148"/>
                  </a:moveTo>
                  <a:lnTo>
                    <a:pt x="1478" y="148"/>
                  </a:lnTo>
                  <a:lnTo>
                    <a:pt x="1480" y="150"/>
                  </a:lnTo>
                  <a:lnTo>
                    <a:pt x="1481" y="150"/>
                  </a:lnTo>
                  <a:lnTo>
                    <a:pt x="1481" y="151"/>
                  </a:lnTo>
                  <a:lnTo>
                    <a:pt x="1480" y="154"/>
                  </a:lnTo>
                  <a:lnTo>
                    <a:pt x="1478" y="156"/>
                  </a:lnTo>
                  <a:lnTo>
                    <a:pt x="1476" y="159"/>
                  </a:lnTo>
                  <a:lnTo>
                    <a:pt x="1475" y="161"/>
                  </a:lnTo>
                  <a:lnTo>
                    <a:pt x="1473" y="161"/>
                  </a:lnTo>
                  <a:lnTo>
                    <a:pt x="1472" y="161"/>
                  </a:lnTo>
                  <a:lnTo>
                    <a:pt x="1472" y="161"/>
                  </a:lnTo>
                  <a:lnTo>
                    <a:pt x="1472" y="162"/>
                  </a:lnTo>
                  <a:lnTo>
                    <a:pt x="1472" y="162"/>
                  </a:lnTo>
                  <a:lnTo>
                    <a:pt x="1470" y="162"/>
                  </a:lnTo>
                  <a:lnTo>
                    <a:pt x="1470" y="161"/>
                  </a:lnTo>
                  <a:lnTo>
                    <a:pt x="1468" y="161"/>
                  </a:lnTo>
                  <a:lnTo>
                    <a:pt x="1468" y="158"/>
                  </a:lnTo>
                  <a:lnTo>
                    <a:pt x="1470" y="156"/>
                  </a:lnTo>
                  <a:lnTo>
                    <a:pt x="1473" y="151"/>
                  </a:lnTo>
                  <a:lnTo>
                    <a:pt x="1476" y="148"/>
                  </a:lnTo>
                  <a:close/>
                  <a:moveTo>
                    <a:pt x="1521" y="134"/>
                  </a:moveTo>
                  <a:lnTo>
                    <a:pt x="1522" y="136"/>
                  </a:lnTo>
                  <a:lnTo>
                    <a:pt x="1525" y="137"/>
                  </a:lnTo>
                  <a:lnTo>
                    <a:pt x="1528" y="140"/>
                  </a:lnTo>
                  <a:lnTo>
                    <a:pt x="1530" y="140"/>
                  </a:lnTo>
                  <a:lnTo>
                    <a:pt x="1530" y="142"/>
                  </a:lnTo>
                  <a:lnTo>
                    <a:pt x="1530" y="142"/>
                  </a:lnTo>
                  <a:lnTo>
                    <a:pt x="1527" y="140"/>
                  </a:lnTo>
                  <a:lnTo>
                    <a:pt x="1525" y="140"/>
                  </a:lnTo>
                  <a:lnTo>
                    <a:pt x="1524" y="140"/>
                  </a:lnTo>
                  <a:lnTo>
                    <a:pt x="1522" y="140"/>
                  </a:lnTo>
                  <a:lnTo>
                    <a:pt x="1521" y="140"/>
                  </a:lnTo>
                  <a:lnTo>
                    <a:pt x="1521" y="139"/>
                  </a:lnTo>
                  <a:lnTo>
                    <a:pt x="1521" y="137"/>
                  </a:lnTo>
                  <a:lnTo>
                    <a:pt x="1519" y="136"/>
                  </a:lnTo>
                  <a:lnTo>
                    <a:pt x="1519" y="136"/>
                  </a:lnTo>
                  <a:lnTo>
                    <a:pt x="1521" y="136"/>
                  </a:lnTo>
                  <a:lnTo>
                    <a:pt x="1521" y="134"/>
                  </a:lnTo>
                  <a:close/>
                  <a:moveTo>
                    <a:pt x="341" y="80"/>
                  </a:moveTo>
                  <a:lnTo>
                    <a:pt x="343" y="80"/>
                  </a:lnTo>
                  <a:lnTo>
                    <a:pt x="343" y="82"/>
                  </a:lnTo>
                  <a:lnTo>
                    <a:pt x="344" y="85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8"/>
                  </a:lnTo>
                  <a:lnTo>
                    <a:pt x="346" y="90"/>
                  </a:lnTo>
                  <a:lnTo>
                    <a:pt x="346" y="90"/>
                  </a:lnTo>
                  <a:lnTo>
                    <a:pt x="346" y="91"/>
                  </a:lnTo>
                  <a:lnTo>
                    <a:pt x="347" y="93"/>
                  </a:lnTo>
                  <a:lnTo>
                    <a:pt x="347" y="93"/>
                  </a:lnTo>
                  <a:lnTo>
                    <a:pt x="347" y="95"/>
                  </a:lnTo>
                  <a:lnTo>
                    <a:pt x="347" y="95"/>
                  </a:lnTo>
                  <a:lnTo>
                    <a:pt x="346" y="96"/>
                  </a:lnTo>
                  <a:lnTo>
                    <a:pt x="346" y="96"/>
                  </a:lnTo>
                  <a:lnTo>
                    <a:pt x="347" y="99"/>
                  </a:lnTo>
                  <a:lnTo>
                    <a:pt x="349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49" y="102"/>
                  </a:lnTo>
                  <a:lnTo>
                    <a:pt x="347" y="101"/>
                  </a:lnTo>
                  <a:lnTo>
                    <a:pt x="346" y="99"/>
                  </a:lnTo>
                  <a:lnTo>
                    <a:pt x="346" y="98"/>
                  </a:lnTo>
                  <a:lnTo>
                    <a:pt x="344" y="95"/>
                  </a:lnTo>
                  <a:lnTo>
                    <a:pt x="344" y="93"/>
                  </a:lnTo>
                  <a:lnTo>
                    <a:pt x="343" y="91"/>
                  </a:lnTo>
                  <a:lnTo>
                    <a:pt x="341" y="91"/>
                  </a:lnTo>
                  <a:lnTo>
                    <a:pt x="341" y="91"/>
                  </a:lnTo>
                  <a:lnTo>
                    <a:pt x="341" y="90"/>
                  </a:lnTo>
                  <a:lnTo>
                    <a:pt x="343" y="90"/>
                  </a:lnTo>
                  <a:lnTo>
                    <a:pt x="341" y="88"/>
                  </a:lnTo>
                  <a:lnTo>
                    <a:pt x="341" y="88"/>
                  </a:lnTo>
                  <a:lnTo>
                    <a:pt x="339" y="88"/>
                  </a:lnTo>
                  <a:lnTo>
                    <a:pt x="339" y="88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5"/>
                  </a:lnTo>
                  <a:lnTo>
                    <a:pt x="339" y="85"/>
                  </a:lnTo>
                  <a:lnTo>
                    <a:pt x="341" y="85"/>
                  </a:lnTo>
                  <a:lnTo>
                    <a:pt x="341" y="84"/>
                  </a:lnTo>
                  <a:lnTo>
                    <a:pt x="341" y="84"/>
                  </a:lnTo>
                  <a:lnTo>
                    <a:pt x="341" y="82"/>
                  </a:lnTo>
                  <a:lnTo>
                    <a:pt x="341" y="80"/>
                  </a:lnTo>
                  <a:lnTo>
                    <a:pt x="341" y="80"/>
                  </a:lnTo>
                  <a:close/>
                  <a:moveTo>
                    <a:pt x="1577" y="74"/>
                  </a:moveTo>
                  <a:lnTo>
                    <a:pt x="1579" y="74"/>
                  </a:lnTo>
                  <a:lnTo>
                    <a:pt x="1579" y="76"/>
                  </a:lnTo>
                  <a:lnTo>
                    <a:pt x="1579" y="77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6" y="79"/>
                  </a:lnTo>
                  <a:lnTo>
                    <a:pt x="1576" y="77"/>
                  </a:lnTo>
                  <a:lnTo>
                    <a:pt x="1577" y="76"/>
                  </a:lnTo>
                  <a:lnTo>
                    <a:pt x="1577" y="76"/>
                  </a:lnTo>
                  <a:lnTo>
                    <a:pt x="1577" y="74"/>
                  </a:lnTo>
                  <a:lnTo>
                    <a:pt x="1577" y="74"/>
                  </a:lnTo>
                  <a:close/>
                  <a:moveTo>
                    <a:pt x="1481" y="73"/>
                  </a:moveTo>
                  <a:lnTo>
                    <a:pt x="1483" y="74"/>
                  </a:lnTo>
                  <a:lnTo>
                    <a:pt x="1484" y="74"/>
                  </a:lnTo>
                  <a:lnTo>
                    <a:pt x="1484" y="76"/>
                  </a:lnTo>
                  <a:lnTo>
                    <a:pt x="1484" y="77"/>
                  </a:lnTo>
                  <a:lnTo>
                    <a:pt x="1484" y="80"/>
                  </a:lnTo>
                  <a:lnTo>
                    <a:pt x="1484" y="80"/>
                  </a:lnTo>
                  <a:lnTo>
                    <a:pt x="1486" y="82"/>
                  </a:lnTo>
                  <a:lnTo>
                    <a:pt x="1486" y="84"/>
                  </a:lnTo>
                  <a:lnTo>
                    <a:pt x="1486" y="85"/>
                  </a:lnTo>
                  <a:lnTo>
                    <a:pt x="1487" y="87"/>
                  </a:lnTo>
                  <a:lnTo>
                    <a:pt x="1487" y="88"/>
                  </a:lnTo>
                  <a:lnTo>
                    <a:pt x="1489" y="88"/>
                  </a:lnTo>
                  <a:lnTo>
                    <a:pt x="1489" y="90"/>
                  </a:lnTo>
                  <a:lnTo>
                    <a:pt x="1487" y="95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9" y="96"/>
                  </a:lnTo>
                  <a:lnTo>
                    <a:pt x="1491" y="96"/>
                  </a:lnTo>
                  <a:lnTo>
                    <a:pt x="1491" y="98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101"/>
                  </a:lnTo>
                  <a:lnTo>
                    <a:pt x="1491" y="101"/>
                  </a:lnTo>
                  <a:lnTo>
                    <a:pt x="1491" y="102"/>
                  </a:lnTo>
                  <a:lnTo>
                    <a:pt x="1491" y="102"/>
                  </a:lnTo>
                  <a:lnTo>
                    <a:pt x="1491" y="104"/>
                  </a:lnTo>
                  <a:lnTo>
                    <a:pt x="1491" y="104"/>
                  </a:lnTo>
                  <a:lnTo>
                    <a:pt x="1492" y="106"/>
                  </a:lnTo>
                  <a:lnTo>
                    <a:pt x="1492" y="109"/>
                  </a:lnTo>
                  <a:lnTo>
                    <a:pt x="1492" y="109"/>
                  </a:lnTo>
                  <a:lnTo>
                    <a:pt x="1492" y="110"/>
                  </a:lnTo>
                  <a:lnTo>
                    <a:pt x="1492" y="110"/>
                  </a:lnTo>
                  <a:lnTo>
                    <a:pt x="1492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89" y="113"/>
                  </a:lnTo>
                  <a:lnTo>
                    <a:pt x="1489" y="115"/>
                  </a:lnTo>
                  <a:lnTo>
                    <a:pt x="1489" y="115"/>
                  </a:lnTo>
                  <a:lnTo>
                    <a:pt x="1491" y="115"/>
                  </a:lnTo>
                  <a:lnTo>
                    <a:pt x="1491" y="117"/>
                  </a:lnTo>
                  <a:lnTo>
                    <a:pt x="1492" y="118"/>
                  </a:lnTo>
                  <a:lnTo>
                    <a:pt x="1492" y="118"/>
                  </a:lnTo>
                  <a:lnTo>
                    <a:pt x="1494" y="118"/>
                  </a:lnTo>
                  <a:lnTo>
                    <a:pt x="1494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8" y="120"/>
                  </a:lnTo>
                  <a:lnTo>
                    <a:pt x="1498" y="121"/>
                  </a:lnTo>
                  <a:lnTo>
                    <a:pt x="1498" y="123"/>
                  </a:lnTo>
                  <a:lnTo>
                    <a:pt x="1500" y="125"/>
                  </a:lnTo>
                  <a:lnTo>
                    <a:pt x="1502" y="125"/>
                  </a:lnTo>
                  <a:lnTo>
                    <a:pt x="1502" y="126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9"/>
                  </a:lnTo>
                  <a:lnTo>
                    <a:pt x="1502" y="131"/>
                  </a:lnTo>
                  <a:lnTo>
                    <a:pt x="1502" y="132"/>
                  </a:lnTo>
                  <a:lnTo>
                    <a:pt x="1502" y="134"/>
                  </a:lnTo>
                  <a:lnTo>
                    <a:pt x="1503" y="134"/>
                  </a:lnTo>
                  <a:lnTo>
                    <a:pt x="1503" y="136"/>
                  </a:lnTo>
                  <a:lnTo>
                    <a:pt x="1505" y="139"/>
                  </a:lnTo>
                  <a:lnTo>
                    <a:pt x="1506" y="140"/>
                  </a:lnTo>
                  <a:lnTo>
                    <a:pt x="1506" y="142"/>
                  </a:lnTo>
                  <a:lnTo>
                    <a:pt x="1506" y="142"/>
                  </a:lnTo>
                  <a:lnTo>
                    <a:pt x="1508" y="142"/>
                  </a:lnTo>
                  <a:lnTo>
                    <a:pt x="1508" y="142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5"/>
                  </a:lnTo>
                  <a:lnTo>
                    <a:pt x="1509" y="147"/>
                  </a:lnTo>
                  <a:lnTo>
                    <a:pt x="1509" y="147"/>
                  </a:lnTo>
                  <a:lnTo>
                    <a:pt x="1509" y="148"/>
                  </a:lnTo>
                  <a:lnTo>
                    <a:pt x="1509" y="148"/>
                  </a:lnTo>
                  <a:lnTo>
                    <a:pt x="1511" y="150"/>
                  </a:lnTo>
                  <a:lnTo>
                    <a:pt x="1511" y="150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5" y="148"/>
                  </a:lnTo>
                  <a:lnTo>
                    <a:pt x="1505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0" y="148"/>
                  </a:lnTo>
                  <a:lnTo>
                    <a:pt x="1500" y="148"/>
                  </a:lnTo>
                  <a:lnTo>
                    <a:pt x="1500" y="147"/>
                  </a:lnTo>
                  <a:lnTo>
                    <a:pt x="1500" y="147"/>
                  </a:lnTo>
                  <a:lnTo>
                    <a:pt x="1500" y="145"/>
                  </a:lnTo>
                  <a:lnTo>
                    <a:pt x="1500" y="145"/>
                  </a:lnTo>
                  <a:lnTo>
                    <a:pt x="1502" y="145"/>
                  </a:lnTo>
                  <a:lnTo>
                    <a:pt x="1502" y="143"/>
                  </a:lnTo>
                  <a:lnTo>
                    <a:pt x="1502" y="143"/>
                  </a:lnTo>
                  <a:lnTo>
                    <a:pt x="1502" y="142"/>
                  </a:lnTo>
                  <a:lnTo>
                    <a:pt x="1502" y="142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7" y="139"/>
                  </a:lnTo>
                  <a:lnTo>
                    <a:pt x="1497" y="137"/>
                  </a:lnTo>
                  <a:lnTo>
                    <a:pt x="1497" y="136"/>
                  </a:lnTo>
                  <a:lnTo>
                    <a:pt x="1497" y="134"/>
                  </a:lnTo>
                  <a:lnTo>
                    <a:pt x="1497" y="134"/>
                  </a:lnTo>
                  <a:lnTo>
                    <a:pt x="1497" y="132"/>
                  </a:lnTo>
                  <a:lnTo>
                    <a:pt x="1495" y="131"/>
                  </a:lnTo>
                  <a:lnTo>
                    <a:pt x="1495" y="129"/>
                  </a:lnTo>
                  <a:lnTo>
                    <a:pt x="1494" y="128"/>
                  </a:lnTo>
                  <a:lnTo>
                    <a:pt x="1492" y="128"/>
                  </a:lnTo>
                  <a:lnTo>
                    <a:pt x="1491" y="126"/>
                  </a:lnTo>
                  <a:lnTo>
                    <a:pt x="1491" y="126"/>
                  </a:lnTo>
                  <a:lnTo>
                    <a:pt x="1487" y="123"/>
                  </a:lnTo>
                  <a:lnTo>
                    <a:pt x="1487" y="123"/>
                  </a:lnTo>
                  <a:lnTo>
                    <a:pt x="1486" y="121"/>
                  </a:lnTo>
                  <a:lnTo>
                    <a:pt x="1486" y="121"/>
                  </a:lnTo>
                  <a:lnTo>
                    <a:pt x="1486" y="120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4" y="115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1" y="112"/>
                  </a:lnTo>
                  <a:lnTo>
                    <a:pt x="1481" y="110"/>
                  </a:lnTo>
                  <a:lnTo>
                    <a:pt x="1481" y="110"/>
                  </a:lnTo>
                  <a:lnTo>
                    <a:pt x="1483" y="110"/>
                  </a:lnTo>
                  <a:lnTo>
                    <a:pt x="1484" y="109"/>
                  </a:lnTo>
                  <a:lnTo>
                    <a:pt x="1484" y="109"/>
                  </a:lnTo>
                  <a:lnTo>
                    <a:pt x="1484" y="107"/>
                  </a:lnTo>
                  <a:lnTo>
                    <a:pt x="1484" y="107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3" y="102"/>
                  </a:lnTo>
                  <a:lnTo>
                    <a:pt x="1481" y="101"/>
                  </a:lnTo>
                  <a:lnTo>
                    <a:pt x="1481" y="99"/>
                  </a:lnTo>
                  <a:lnTo>
                    <a:pt x="1481" y="98"/>
                  </a:lnTo>
                  <a:lnTo>
                    <a:pt x="1481" y="98"/>
                  </a:lnTo>
                  <a:lnTo>
                    <a:pt x="1481" y="93"/>
                  </a:lnTo>
                  <a:lnTo>
                    <a:pt x="1481" y="91"/>
                  </a:lnTo>
                  <a:lnTo>
                    <a:pt x="1481" y="90"/>
                  </a:lnTo>
                  <a:lnTo>
                    <a:pt x="1481" y="90"/>
                  </a:lnTo>
                  <a:lnTo>
                    <a:pt x="1483" y="90"/>
                  </a:lnTo>
                  <a:lnTo>
                    <a:pt x="1483" y="88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5"/>
                  </a:lnTo>
                  <a:lnTo>
                    <a:pt x="1481" y="88"/>
                  </a:lnTo>
                  <a:lnTo>
                    <a:pt x="1481" y="88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1" y="85"/>
                  </a:lnTo>
                  <a:lnTo>
                    <a:pt x="1480" y="85"/>
                  </a:lnTo>
                  <a:lnTo>
                    <a:pt x="1480" y="84"/>
                  </a:lnTo>
                  <a:lnTo>
                    <a:pt x="1481" y="82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79"/>
                  </a:lnTo>
                  <a:lnTo>
                    <a:pt x="1481" y="79"/>
                  </a:lnTo>
                  <a:lnTo>
                    <a:pt x="1481" y="77"/>
                  </a:lnTo>
                  <a:lnTo>
                    <a:pt x="1481" y="76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3"/>
                  </a:lnTo>
                  <a:close/>
                  <a:moveTo>
                    <a:pt x="1519" y="57"/>
                  </a:moveTo>
                  <a:lnTo>
                    <a:pt x="1519" y="57"/>
                  </a:lnTo>
                  <a:lnTo>
                    <a:pt x="1519" y="58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2" y="60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7"/>
                  </a:lnTo>
                  <a:lnTo>
                    <a:pt x="1522" y="58"/>
                  </a:lnTo>
                  <a:lnTo>
                    <a:pt x="1521" y="58"/>
                  </a:lnTo>
                  <a:lnTo>
                    <a:pt x="1521" y="58"/>
                  </a:lnTo>
                  <a:lnTo>
                    <a:pt x="1521" y="57"/>
                  </a:lnTo>
                  <a:lnTo>
                    <a:pt x="1519" y="57"/>
                  </a:lnTo>
                  <a:close/>
                  <a:moveTo>
                    <a:pt x="1536" y="52"/>
                  </a:moveTo>
                  <a:lnTo>
                    <a:pt x="1535" y="52"/>
                  </a:lnTo>
                  <a:lnTo>
                    <a:pt x="1535" y="54"/>
                  </a:lnTo>
                  <a:lnTo>
                    <a:pt x="1535" y="54"/>
                  </a:lnTo>
                  <a:lnTo>
                    <a:pt x="1535" y="55"/>
                  </a:lnTo>
                  <a:lnTo>
                    <a:pt x="1535" y="55"/>
                  </a:lnTo>
                  <a:lnTo>
                    <a:pt x="1536" y="55"/>
                  </a:lnTo>
                  <a:lnTo>
                    <a:pt x="1538" y="57"/>
                  </a:lnTo>
                  <a:lnTo>
                    <a:pt x="1538" y="57"/>
                  </a:lnTo>
                  <a:lnTo>
                    <a:pt x="1539" y="57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6" y="54"/>
                  </a:lnTo>
                  <a:lnTo>
                    <a:pt x="1536" y="52"/>
                  </a:lnTo>
                  <a:close/>
                  <a:moveTo>
                    <a:pt x="1480" y="49"/>
                  </a:moveTo>
                  <a:lnTo>
                    <a:pt x="1481" y="49"/>
                  </a:lnTo>
                  <a:lnTo>
                    <a:pt x="1483" y="50"/>
                  </a:lnTo>
                  <a:lnTo>
                    <a:pt x="1483" y="52"/>
                  </a:lnTo>
                  <a:lnTo>
                    <a:pt x="1484" y="54"/>
                  </a:lnTo>
                  <a:lnTo>
                    <a:pt x="1484" y="55"/>
                  </a:lnTo>
                  <a:lnTo>
                    <a:pt x="1483" y="55"/>
                  </a:lnTo>
                  <a:lnTo>
                    <a:pt x="1483" y="55"/>
                  </a:lnTo>
                  <a:lnTo>
                    <a:pt x="1483" y="57"/>
                  </a:lnTo>
                  <a:lnTo>
                    <a:pt x="1481" y="58"/>
                  </a:lnTo>
                  <a:lnTo>
                    <a:pt x="1481" y="58"/>
                  </a:lnTo>
                  <a:lnTo>
                    <a:pt x="1480" y="58"/>
                  </a:lnTo>
                  <a:lnTo>
                    <a:pt x="1480" y="60"/>
                  </a:lnTo>
                  <a:lnTo>
                    <a:pt x="1480" y="60"/>
                  </a:lnTo>
                  <a:lnTo>
                    <a:pt x="1478" y="60"/>
                  </a:lnTo>
                  <a:lnTo>
                    <a:pt x="1476" y="60"/>
                  </a:lnTo>
                  <a:lnTo>
                    <a:pt x="1476" y="60"/>
                  </a:lnTo>
                  <a:lnTo>
                    <a:pt x="1478" y="58"/>
                  </a:lnTo>
                  <a:lnTo>
                    <a:pt x="1478" y="57"/>
                  </a:lnTo>
                  <a:lnTo>
                    <a:pt x="1478" y="57"/>
                  </a:lnTo>
                  <a:lnTo>
                    <a:pt x="1476" y="57"/>
                  </a:lnTo>
                  <a:lnTo>
                    <a:pt x="1478" y="57"/>
                  </a:lnTo>
                  <a:lnTo>
                    <a:pt x="1478" y="55"/>
                  </a:lnTo>
                  <a:lnTo>
                    <a:pt x="1478" y="54"/>
                  </a:lnTo>
                  <a:lnTo>
                    <a:pt x="1480" y="52"/>
                  </a:lnTo>
                  <a:lnTo>
                    <a:pt x="1480" y="49"/>
                  </a:lnTo>
                  <a:lnTo>
                    <a:pt x="1480" y="49"/>
                  </a:lnTo>
                  <a:close/>
                  <a:moveTo>
                    <a:pt x="1320" y="35"/>
                  </a:moveTo>
                  <a:lnTo>
                    <a:pt x="1320" y="35"/>
                  </a:lnTo>
                  <a:lnTo>
                    <a:pt x="1322" y="35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8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8"/>
                  </a:lnTo>
                  <a:lnTo>
                    <a:pt x="1319" y="38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7" y="36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9" y="35"/>
                  </a:lnTo>
                  <a:lnTo>
                    <a:pt x="1320" y="35"/>
                  </a:lnTo>
                  <a:close/>
                  <a:moveTo>
                    <a:pt x="1524" y="28"/>
                  </a:moveTo>
                  <a:lnTo>
                    <a:pt x="1524" y="28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5" y="30"/>
                  </a:lnTo>
                  <a:lnTo>
                    <a:pt x="1525" y="32"/>
                  </a:lnTo>
                  <a:lnTo>
                    <a:pt x="1525" y="32"/>
                  </a:lnTo>
                  <a:lnTo>
                    <a:pt x="1524" y="32"/>
                  </a:lnTo>
                  <a:lnTo>
                    <a:pt x="1524" y="33"/>
                  </a:lnTo>
                  <a:lnTo>
                    <a:pt x="1527" y="32"/>
                  </a:lnTo>
                  <a:lnTo>
                    <a:pt x="1527" y="32"/>
                  </a:lnTo>
                  <a:lnTo>
                    <a:pt x="1527" y="30"/>
                  </a:lnTo>
                  <a:lnTo>
                    <a:pt x="1527" y="30"/>
                  </a:lnTo>
                  <a:lnTo>
                    <a:pt x="1525" y="30"/>
                  </a:lnTo>
                  <a:lnTo>
                    <a:pt x="1525" y="30"/>
                  </a:lnTo>
                  <a:lnTo>
                    <a:pt x="1525" y="28"/>
                  </a:lnTo>
                  <a:lnTo>
                    <a:pt x="1525" y="28"/>
                  </a:lnTo>
                  <a:lnTo>
                    <a:pt x="1524" y="28"/>
                  </a:lnTo>
                  <a:close/>
                  <a:moveTo>
                    <a:pt x="1489" y="27"/>
                  </a:moveTo>
                  <a:lnTo>
                    <a:pt x="1491" y="27"/>
                  </a:lnTo>
                  <a:lnTo>
                    <a:pt x="1492" y="28"/>
                  </a:lnTo>
                  <a:lnTo>
                    <a:pt x="1492" y="30"/>
                  </a:lnTo>
                  <a:lnTo>
                    <a:pt x="1489" y="33"/>
                  </a:lnTo>
                  <a:lnTo>
                    <a:pt x="1486" y="35"/>
                  </a:lnTo>
                  <a:lnTo>
                    <a:pt x="1486" y="35"/>
                  </a:lnTo>
                  <a:lnTo>
                    <a:pt x="1484" y="35"/>
                  </a:lnTo>
                  <a:lnTo>
                    <a:pt x="1484" y="35"/>
                  </a:lnTo>
                  <a:lnTo>
                    <a:pt x="1484" y="33"/>
                  </a:lnTo>
                  <a:lnTo>
                    <a:pt x="1484" y="33"/>
                  </a:lnTo>
                  <a:lnTo>
                    <a:pt x="1484" y="32"/>
                  </a:lnTo>
                  <a:lnTo>
                    <a:pt x="1484" y="30"/>
                  </a:lnTo>
                  <a:lnTo>
                    <a:pt x="1486" y="28"/>
                  </a:lnTo>
                  <a:lnTo>
                    <a:pt x="1487" y="27"/>
                  </a:lnTo>
                  <a:lnTo>
                    <a:pt x="1489" y="27"/>
                  </a:lnTo>
                  <a:close/>
                  <a:moveTo>
                    <a:pt x="1541" y="21"/>
                  </a:move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2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1" y="21"/>
                  </a:lnTo>
                  <a:close/>
                  <a:moveTo>
                    <a:pt x="1543" y="19"/>
                  </a:moveTo>
                  <a:lnTo>
                    <a:pt x="1543" y="19"/>
                  </a:lnTo>
                  <a:lnTo>
                    <a:pt x="1541" y="21"/>
                  </a:lnTo>
                  <a:lnTo>
                    <a:pt x="1543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4" y="22"/>
                  </a:lnTo>
                  <a:lnTo>
                    <a:pt x="1544" y="22"/>
                  </a:lnTo>
                  <a:lnTo>
                    <a:pt x="1546" y="22"/>
                  </a:lnTo>
                  <a:lnTo>
                    <a:pt x="1546" y="21"/>
                  </a:lnTo>
                  <a:lnTo>
                    <a:pt x="1547" y="21"/>
                  </a:lnTo>
                  <a:lnTo>
                    <a:pt x="1547" y="21"/>
                  </a:lnTo>
                  <a:lnTo>
                    <a:pt x="1547" y="22"/>
                  </a:lnTo>
                  <a:lnTo>
                    <a:pt x="1547" y="22"/>
                  </a:lnTo>
                  <a:lnTo>
                    <a:pt x="1549" y="22"/>
                  </a:lnTo>
                  <a:lnTo>
                    <a:pt x="1550" y="22"/>
                  </a:lnTo>
                  <a:lnTo>
                    <a:pt x="1550" y="22"/>
                  </a:lnTo>
                  <a:lnTo>
                    <a:pt x="1550" y="24"/>
                  </a:lnTo>
                  <a:lnTo>
                    <a:pt x="1550" y="25"/>
                  </a:lnTo>
                  <a:lnTo>
                    <a:pt x="1552" y="25"/>
                  </a:lnTo>
                  <a:lnTo>
                    <a:pt x="1552" y="27"/>
                  </a:lnTo>
                  <a:lnTo>
                    <a:pt x="1552" y="27"/>
                  </a:lnTo>
                  <a:lnTo>
                    <a:pt x="1554" y="27"/>
                  </a:lnTo>
                  <a:lnTo>
                    <a:pt x="1554" y="27"/>
                  </a:lnTo>
                  <a:lnTo>
                    <a:pt x="1552" y="27"/>
                  </a:lnTo>
                  <a:lnTo>
                    <a:pt x="1554" y="28"/>
                  </a:lnTo>
                  <a:lnTo>
                    <a:pt x="1555" y="28"/>
                  </a:lnTo>
                  <a:lnTo>
                    <a:pt x="1555" y="30"/>
                  </a:lnTo>
                  <a:lnTo>
                    <a:pt x="1555" y="30"/>
                  </a:lnTo>
                  <a:lnTo>
                    <a:pt x="1557" y="30"/>
                  </a:lnTo>
                  <a:lnTo>
                    <a:pt x="1557" y="30"/>
                  </a:lnTo>
                  <a:lnTo>
                    <a:pt x="1557" y="28"/>
                  </a:lnTo>
                  <a:lnTo>
                    <a:pt x="1557" y="28"/>
                  </a:lnTo>
                  <a:lnTo>
                    <a:pt x="1558" y="27"/>
                  </a:lnTo>
                  <a:lnTo>
                    <a:pt x="1562" y="27"/>
                  </a:lnTo>
                  <a:lnTo>
                    <a:pt x="1563" y="30"/>
                  </a:lnTo>
                  <a:lnTo>
                    <a:pt x="1563" y="30"/>
                  </a:lnTo>
                  <a:lnTo>
                    <a:pt x="1562" y="30"/>
                  </a:lnTo>
                  <a:lnTo>
                    <a:pt x="1560" y="30"/>
                  </a:lnTo>
                  <a:lnTo>
                    <a:pt x="1558" y="30"/>
                  </a:lnTo>
                  <a:lnTo>
                    <a:pt x="1558" y="30"/>
                  </a:lnTo>
                  <a:lnTo>
                    <a:pt x="1558" y="32"/>
                  </a:lnTo>
                  <a:lnTo>
                    <a:pt x="1558" y="33"/>
                  </a:lnTo>
                  <a:lnTo>
                    <a:pt x="1557" y="33"/>
                  </a:lnTo>
                  <a:lnTo>
                    <a:pt x="1557" y="32"/>
                  </a:lnTo>
                  <a:lnTo>
                    <a:pt x="1557" y="32"/>
                  </a:lnTo>
                  <a:lnTo>
                    <a:pt x="1555" y="32"/>
                  </a:lnTo>
                  <a:lnTo>
                    <a:pt x="1554" y="32"/>
                  </a:lnTo>
                  <a:lnTo>
                    <a:pt x="1554" y="32"/>
                  </a:lnTo>
                  <a:lnTo>
                    <a:pt x="1552" y="33"/>
                  </a:lnTo>
                  <a:lnTo>
                    <a:pt x="1552" y="35"/>
                  </a:lnTo>
                  <a:lnTo>
                    <a:pt x="1552" y="36"/>
                  </a:lnTo>
                  <a:lnTo>
                    <a:pt x="1552" y="36"/>
                  </a:lnTo>
                  <a:lnTo>
                    <a:pt x="1554" y="38"/>
                  </a:lnTo>
                  <a:lnTo>
                    <a:pt x="1554" y="39"/>
                  </a:lnTo>
                  <a:lnTo>
                    <a:pt x="1554" y="39"/>
                  </a:lnTo>
                  <a:lnTo>
                    <a:pt x="1552" y="39"/>
                  </a:lnTo>
                  <a:lnTo>
                    <a:pt x="1552" y="39"/>
                  </a:lnTo>
                  <a:lnTo>
                    <a:pt x="1550" y="43"/>
                  </a:lnTo>
                  <a:lnTo>
                    <a:pt x="1550" y="43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49" y="44"/>
                  </a:lnTo>
                  <a:lnTo>
                    <a:pt x="1549" y="44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50" y="47"/>
                  </a:lnTo>
                  <a:lnTo>
                    <a:pt x="1550" y="47"/>
                  </a:lnTo>
                  <a:lnTo>
                    <a:pt x="1549" y="47"/>
                  </a:lnTo>
                  <a:lnTo>
                    <a:pt x="1549" y="47"/>
                  </a:lnTo>
                  <a:lnTo>
                    <a:pt x="1547" y="47"/>
                  </a:lnTo>
                  <a:lnTo>
                    <a:pt x="1547" y="47"/>
                  </a:lnTo>
                  <a:lnTo>
                    <a:pt x="1546" y="47"/>
                  </a:lnTo>
                  <a:lnTo>
                    <a:pt x="1546" y="47"/>
                  </a:lnTo>
                  <a:lnTo>
                    <a:pt x="1546" y="49"/>
                  </a:lnTo>
                  <a:lnTo>
                    <a:pt x="1547" y="49"/>
                  </a:lnTo>
                  <a:lnTo>
                    <a:pt x="1546" y="49"/>
                  </a:lnTo>
                  <a:lnTo>
                    <a:pt x="1546" y="50"/>
                  </a:lnTo>
                  <a:lnTo>
                    <a:pt x="1544" y="50"/>
                  </a:lnTo>
                  <a:lnTo>
                    <a:pt x="1544" y="52"/>
                  </a:lnTo>
                  <a:lnTo>
                    <a:pt x="1543" y="52"/>
                  </a:lnTo>
                  <a:lnTo>
                    <a:pt x="1543" y="52"/>
                  </a:lnTo>
                  <a:lnTo>
                    <a:pt x="1541" y="52"/>
                  </a:lnTo>
                  <a:lnTo>
                    <a:pt x="1541" y="54"/>
                  </a:lnTo>
                  <a:lnTo>
                    <a:pt x="1543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3" y="54"/>
                  </a:lnTo>
                  <a:lnTo>
                    <a:pt x="1543" y="55"/>
                  </a:lnTo>
                  <a:lnTo>
                    <a:pt x="1541" y="54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41" y="55"/>
                  </a:lnTo>
                  <a:lnTo>
                    <a:pt x="1544" y="57"/>
                  </a:lnTo>
                  <a:lnTo>
                    <a:pt x="1546" y="57"/>
                  </a:lnTo>
                  <a:lnTo>
                    <a:pt x="1547" y="55"/>
                  </a:lnTo>
                  <a:lnTo>
                    <a:pt x="1549" y="55"/>
                  </a:lnTo>
                  <a:lnTo>
                    <a:pt x="1549" y="57"/>
                  </a:lnTo>
                  <a:lnTo>
                    <a:pt x="1549" y="57"/>
                  </a:lnTo>
                  <a:lnTo>
                    <a:pt x="1547" y="57"/>
                  </a:lnTo>
                  <a:lnTo>
                    <a:pt x="1546" y="60"/>
                  </a:lnTo>
                  <a:lnTo>
                    <a:pt x="1544" y="60"/>
                  </a:lnTo>
                  <a:lnTo>
                    <a:pt x="1543" y="60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39" y="61"/>
                  </a:lnTo>
                  <a:lnTo>
                    <a:pt x="1538" y="60"/>
                  </a:lnTo>
                  <a:lnTo>
                    <a:pt x="1536" y="60"/>
                  </a:lnTo>
                  <a:lnTo>
                    <a:pt x="1536" y="60"/>
                  </a:lnTo>
                  <a:lnTo>
                    <a:pt x="1535" y="60"/>
                  </a:lnTo>
                  <a:lnTo>
                    <a:pt x="1535" y="61"/>
                  </a:lnTo>
                  <a:lnTo>
                    <a:pt x="1535" y="63"/>
                  </a:lnTo>
                  <a:lnTo>
                    <a:pt x="1536" y="66"/>
                  </a:lnTo>
                  <a:lnTo>
                    <a:pt x="1536" y="66"/>
                  </a:lnTo>
                  <a:lnTo>
                    <a:pt x="1535" y="66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6"/>
                  </a:lnTo>
                  <a:lnTo>
                    <a:pt x="1535" y="66"/>
                  </a:lnTo>
                  <a:lnTo>
                    <a:pt x="1535" y="65"/>
                  </a:lnTo>
                  <a:lnTo>
                    <a:pt x="1535" y="63"/>
                  </a:lnTo>
                  <a:lnTo>
                    <a:pt x="1535" y="61"/>
                  </a:lnTo>
                  <a:lnTo>
                    <a:pt x="1535" y="61"/>
                  </a:lnTo>
                  <a:lnTo>
                    <a:pt x="1533" y="61"/>
                  </a:lnTo>
                  <a:lnTo>
                    <a:pt x="1533" y="61"/>
                  </a:lnTo>
                  <a:lnTo>
                    <a:pt x="1532" y="61"/>
                  </a:lnTo>
                  <a:lnTo>
                    <a:pt x="1532" y="60"/>
                  </a:lnTo>
                  <a:lnTo>
                    <a:pt x="1532" y="60"/>
                  </a:lnTo>
                  <a:lnTo>
                    <a:pt x="1530" y="61"/>
                  </a:lnTo>
                  <a:lnTo>
                    <a:pt x="1530" y="61"/>
                  </a:lnTo>
                  <a:lnTo>
                    <a:pt x="1530" y="60"/>
                  </a:lnTo>
                  <a:lnTo>
                    <a:pt x="1530" y="60"/>
                  </a:lnTo>
                  <a:lnTo>
                    <a:pt x="1528" y="60"/>
                  </a:lnTo>
                  <a:lnTo>
                    <a:pt x="1528" y="60"/>
                  </a:lnTo>
                  <a:lnTo>
                    <a:pt x="1527" y="60"/>
                  </a:lnTo>
                  <a:lnTo>
                    <a:pt x="1527" y="58"/>
                  </a:lnTo>
                  <a:lnTo>
                    <a:pt x="1527" y="58"/>
                  </a:lnTo>
                  <a:lnTo>
                    <a:pt x="1525" y="58"/>
                  </a:lnTo>
                  <a:lnTo>
                    <a:pt x="1525" y="58"/>
                  </a:lnTo>
                  <a:lnTo>
                    <a:pt x="1525" y="60"/>
                  </a:lnTo>
                  <a:lnTo>
                    <a:pt x="1524" y="60"/>
                  </a:lnTo>
                  <a:lnTo>
                    <a:pt x="1524" y="60"/>
                  </a:lnTo>
                  <a:lnTo>
                    <a:pt x="1524" y="61"/>
                  </a:lnTo>
                  <a:lnTo>
                    <a:pt x="1525" y="61"/>
                  </a:lnTo>
                  <a:lnTo>
                    <a:pt x="1524" y="61"/>
                  </a:lnTo>
                  <a:lnTo>
                    <a:pt x="1522" y="61"/>
                  </a:lnTo>
                  <a:lnTo>
                    <a:pt x="1522" y="61"/>
                  </a:lnTo>
                  <a:lnTo>
                    <a:pt x="1522" y="63"/>
                  </a:lnTo>
                  <a:lnTo>
                    <a:pt x="1522" y="63"/>
                  </a:lnTo>
                  <a:lnTo>
                    <a:pt x="1522" y="65"/>
                  </a:lnTo>
                  <a:lnTo>
                    <a:pt x="1522" y="65"/>
                  </a:lnTo>
                  <a:lnTo>
                    <a:pt x="1521" y="63"/>
                  </a:lnTo>
                  <a:lnTo>
                    <a:pt x="1521" y="63"/>
                  </a:lnTo>
                  <a:lnTo>
                    <a:pt x="1521" y="65"/>
                  </a:lnTo>
                  <a:lnTo>
                    <a:pt x="1521" y="65"/>
                  </a:lnTo>
                  <a:lnTo>
                    <a:pt x="1521" y="66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3"/>
                  </a:lnTo>
                  <a:lnTo>
                    <a:pt x="1519" y="63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7" y="58"/>
                  </a:lnTo>
                  <a:lnTo>
                    <a:pt x="1517" y="58"/>
                  </a:lnTo>
                  <a:lnTo>
                    <a:pt x="1517" y="55"/>
                  </a:lnTo>
                  <a:lnTo>
                    <a:pt x="1517" y="54"/>
                  </a:lnTo>
                  <a:lnTo>
                    <a:pt x="1517" y="54"/>
                  </a:lnTo>
                  <a:lnTo>
                    <a:pt x="1519" y="47"/>
                  </a:lnTo>
                  <a:lnTo>
                    <a:pt x="1519" y="46"/>
                  </a:lnTo>
                  <a:lnTo>
                    <a:pt x="1521" y="44"/>
                  </a:lnTo>
                  <a:lnTo>
                    <a:pt x="1521" y="41"/>
                  </a:lnTo>
                  <a:lnTo>
                    <a:pt x="1521" y="41"/>
                  </a:lnTo>
                  <a:lnTo>
                    <a:pt x="1521" y="39"/>
                  </a:lnTo>
                  <a:lnTo>
                    <a:pt x="1521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8"/>
                  </a:lnTo>
                  <a:lnTo>
                    <a:pt x="1519" y="38"/>
                  </a:lnTo>
                  <a:lnTo>
                    <a:pt x="1519" y="36"/>
                  </a:lnTo>
                  <a:lnTo>
                    <a:pt x="1519" y="33"/>
                  </a:lnTo>
                  <a:lnTo>
                    <a:pt x="1521" y="32"/>
                  </a:lnTo>
                  <a:lnTo>
                    <a:pt x="1522" y="30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7"/>
                  </a:lnTo>
                  <a:lnTo>
                    <a:pt x="1522" y="27"/>
                  </a:lnTo>
                  <a:lnTo>
                    <a:pt x="1524" y="27"/>
                  </a:lnTo>
                  <a:lnTo>
                    <a:pt x="1525" y="25"/>
                  </a:lnTo>
                  <a:lnTo>
                    <a:pt x="1525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5"/>
                  </a:lnTo>
                  <a:lnTo>
                    <a:pt x="1530" y="25"/>
                  </a:lnTo>
                  <a:lnTo>
                    <a:pt x="1530" y="24"/>
                  </a:lnTo>
                  <a:lnTo>
                    <a:pt x="1530" y="24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3" y="22"/>
                  </a:lnTo>
                  <a:lnTo>
                    <a:pt x="1532" y="24"/>
                  </a:lnTo>
                  <a:lnTo>
                    <a:pt x="1532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6" y="24"/>
                  </a:lnTo>
                  <a:lnTo>
                    <a:pt x="1536" y="24"/>
                  </a:lnTo>
                  <a:lnTo>
                    <a:pt x="1538" y="24"/>
                  </a:lnTo>
                  <a:lnTo>
                    <a:pt x="1538" y="22"/>
                  </a:lnTo>
                  <a:lnTo>
                    <a:pt x="1538" y="22"/>
                  </a:lnTo>
                  <a:lnTo>
                    <a:pt x="1539" y="22"/>
                  </a:lnTo>
                  <a:lnTo>
                    <a:pt x="1539" y="21"/>
                  </a:lnTo>
                  <a:lnTo>
                    <a:pt x="1539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3" y="19"/>
                  </a:lnTo>
                  <a:close/>
                  <a:moveTo>
                    <a:pt x="1543" y="0"/>
                  </a:moveTo>
                  <a:lnTo>
                    <a:pt x="1543" y="0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3" y="2"/>
                  </a:lnTo>
                  <a:lnTo>
                    <a:pt x="1541" y="2"/>
                  </a:lnTo>
                  <a:lnTo>
                    <a:pt x="1539" y="3"/>
                  </a:lnTo>
                  <a:lnTo>
                    <a:pt x="1539" y="3"/>
                  </a:lnTo>
                  <a:lnTo>
                    <a:pt x="1538" y="3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6"/>
                  </a:lnTo>
                  <a:lnTo>
                    <a:pt x="1541" y="6"/>
                  </a:lnTo>
                  <a:lnTo>
                    <a:pt x="1541" y="8"/>
                  </a:lnTo>
                  <a:lnTo>
                    <a:pt x="1541" y="8"/>
                  </a:lnTo>
                  <a:lnTo>
                    <a:pt x="1539" y="8"/>
                  </a:lnTo>
                  <a:lnTo>
                    <a:pt x="1539" y="6"/>
                  </a:lnTo>
                  <a:lnTo>
                    <a:pt x="1538" y="6"/>
                  </a:lnTo>
                  <a:lnTo>
                    <a:pt x="1538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6"/>
                  </a:lnTo>
                  <a:lnTo>
                    <a:pt x="1535" y="6"/>
                  </a:lnTo>
                  <a:lnTo>
                    <a:pt x="1535" y="5"/>
                  </a:lnTo>
                  <a:lnTo>
                    <a:pt x="1533" y="5"/>
                  </a:lnTo>
                  <a:lnTo>
                    <a:pt x="1533" y="5"/>
                  </a:lnTo>
                  <a:lnTo>
                    <a:pt x="1533" y="6"/>
                  </a:lnTo>
                  <a:lnTo>
                    <a:pt x="1533" y="6"/>
                  </a:lnTo>
                  <a:lnTo>
                    <a:pt x="1532" y="6"/>
                  </a:lnTo>
                  <a:lnTo>
                    <a:pt x="1530" y="5"/>
                  </a:lnTo>
                  <a:lnTo>
                    <a:pt x="1530" y="5"/>
                  </a:lnTo>
                  <a:lnTo>
                    <a:pt x="1530" y="3"/>
                  </a:lnTo>
                  <a:lnTo>
                    <a:pt x="1530" y="3"/>
                  </a:lnTo>
                  <a:lnTo>
                    <a:pt x="1532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8" y="3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3" y="2"/>
                  </a:lnTo>
                  <a:lnTo>
                    <a:pt x="154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4" name="Freeform 351">
              <a:extLst>
                <a:ext uri="{FF2B5EF4-FFF2-40B4-BE49-F238E27FC236}">
                  <a16:creationId xmlns:a16="http://schemas.microsoft.com/office/drawing/2014/main" id="{9F0D2EA3-DC26-423C-9C82-C9769AD80B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6076" y="3445211"/>
              <a:ext cx="6354462" cy="943423"/>
            </a:xfrm>
            <a:custGeom>
              <a:avLst/>
              <a:gdLst>
                <a:gd name="T0" fmla="*/ 1958 w 3260"/>
                <a:gd name="T1" fmla="*/ 481 h 484"/>
                <a:gd name="T2" fmla="*/ 2950 w 3260"/>
                <a:gd name="T3" fmla="*/ 464 h 484"/>
                <a:gd name="T4" fmla="*/ 2046 w 3260"/>
                <a:gd name="T5" fmla="*/ 456 h 484"/>
                <a:gd name="T6" fmla="*/ 722 w 3260"/>
                <a:gd name="T7" fmla="*/ 427 h 484"/>
                <a:gd name="T8" fmla="*/ 719 w 3260"/>
                <a:gd name="T9" fmla="*/ 434 h 484"/>
                <a:gd name="T10" fmla="*/ 2064 w 3260"/>
                <a:gd name="T11" fmla="*/ 410 h 484"/>
                <a:gd name="T12" fmla="*/ 1505 w 3260"/>
                <a:gd name="T13" fmla="*/ 375 h 484"/>
                <a:gd name="T14" fmla="*/ 1513 w 3260"/>
                <a:gd name="T15" fmla="*/ 380 h 484"/>
                <a:gd name="T16" fmla="*/ 1521 w 3260"/>
                <a:gd name="T17" fmla="*/ 379 h 484"/>
                <a:gd name="T18" fmla="*/ 1520 w 3260"/>
                <a:gd name="T19" fmla="*/ 380 h 484"/>
                <a:gd name="T20" fmla="*/ 1523 w 3260"/>
                <a:gd name="T21" fmla="*/ 390 h 484"/>
                <a:gd name="T22" fmla="*/ 1521 w 3260"/>
                <a:gd name="T23" fmla="*/ 404 h 484"/>
                <a:gd name="T24" fmla="*/ 1510 w 3260"/>
                <a:gd name="T25" fmla="*/ 402 h 484"/>
                <a:gd name="T26" fmla="*/ 1520 w 3260"/>
                <a:gd name="T27" fmla="*/ 399 h 484"/>
                <a:gd name="T28" fmla="*/ 1520 w 3260"/>
                <a:gd name="T29" fmla="*/ 393 h 484"/>
                <a:gd name="T30" fmla="*/ 1510 w 3260"/>
                <a:gd name="T31" fmla="*/ 390 h 484"/>
                <a:gd name="T32" fmla="*/ 1512 w 3260"/>
                <a:gd name="T33" fmla="*/ 383 h 484"/>
                <a:gd name="T34" fmla="*/ 1504 w 3260"/>
                <a:gd name="T35" fmla="*/ 375 h 484"/>
                <a:gd name="T36" fmla="*/ 1501 w 3260"/>
                <a:gd name="T37" fmla="*/ 372 h 484"/>
                <a:gd name="T38" fmla="*/ 362 w 3260"/>
                <a:gd name="T39" fmla="*/ 367 h 484"/>
                <a:gd name="T40" fmla="*/ 1584 w 3260"/>
                <a:gd name="T41" fmla="*/ 356 h 484"/>
                <a:gd name="T42" fmla="*/ 279 w 3260"/>
                <a:gd name="T43" fmla="*/ 323 h 484"/>
                <a:gd name="T44" fmla="*/ 277 w 3260"/>
                <a:gd name="T45" fmla="*/ 330 h 484"/>
                <a:gd name="T46" fmla="*/ 2057 w 3260"/>
                <a:gd name="T47" fmla="*/ 331 h 484"/>
                <a:gd name="T48" fmla="*/ 2059 w 3260"/>
                <a:gd name="T49" fmla="*/ 320 h 484"/>
                <a:gd name="T50" fmla="*/ 1731 w 3260"/>
                <a:gd name="T51" fmla="*/ 309 h 484"/>
                <a:gd name="T52" fmla="*/ 3024 w 3260"/>
                <a:gd name="T53" fmla="*/ 314 h 484"/>
                <a:gd name="T54" fmla="*/ 231 w 3260"/>
                <a:gd name="T55" fmla="*/ 275 h 484"/>
                <a:gd name="T56" fmla="*/ 3003 w 3260"/>
                <a:gd name="T57" fmla="*/ 227 h 484"/>
                <a:gd name="T58" fmla="*/ 23 w 3260"/>
                <a:gd name="T59" fmla="*/ 204 h 484"/>
                <a:gd name="T60" fmla="*/ 1994 w 3260"/>
                <a:gd name="T61" fmla="*/ 160 h 484"/>
                <a:gd name="T62" fmla="*/ 1983 w 3260"/>
                <a:gd name="T63" fmla="*/ 169 h 484"/>
                <a:gd name="T64" fmla="*/ 1974 w 3260"/>
                <a:gd name="T65" fmla="*/ 174 h 484"/>
                <a:gd name="T66" fmla="*/ 1979 w 3260"/>
                <a:gd name="T67" fmla="*/ 169 h 484"/>
                <a:gd name="T68" fmla="*/ 1991 w 3260"/>
                <a:gd name="T69" fmla="*/ 155 h 484"/>
                <a:gd name="T70" fmla="*/ 107 w 3260"/>
                <a:gd name="T71" fmla="*/ 136 h 484"/>
                <a:gd name="T72" fmla="*/ 107 w 3260"/>
                <a:gd name="T73" fmla="*/ 126 h 484"/>
                <a:gd name="T74" fmla="*/ 350 w 3260"/>
                <a:gd name="T75" fmla="*/ 98 h 484"/>
                <a:gd name="T76" fmla="*/ 2830 w 3260"/>
                <a:gd name="T77" fmla="*/ 70 h 484"/>
                <a:gd name="T78" fmla="*/ 2825 w 3260"/>
                <a:gd name="T79" fmla="*/ 71 h 484"/>
                <a:gd name="T80" fmla="*/ 53 w 3260"/>
                <a:gd name="T81" fmla="*/ 60 h 484"/>
                <a:gd name="T82" fmla="*/ 53 w 3260"/>
                <a:gd name="T83" fmla="*/ 60 h 484"/>
                <a:gd name="T84" fmla="*/ 3204 w 3260"/>
                <a:gd name="T85" fmla="*/ 67 h 484"/>
                <a:gd name="T86" fmla="*/ 3196 w 3260"/>
                <a:gd name="T87" fmla="*/ 59 h 484"/>
                <a:gd name="T88" fmla="*/ 3166 w 3260"/>
                <a:gd name="T89" fmla="*/ 56 h 484"/>
                <a:gd name="T90" fmla="*/ 3201 w 3260"/>
                <a:gd name="T91" fmla="*/ 56 h 484"/>
                <a:gd name="T92" fmla="*/ 3202 w 3260"/>
                <a:gd name="T93" fmla="*/ 52 h 484"/>
                <a:gd name="T94" fmla="*/ 3175 w 3260"/>
                <a:gd name="T95" fmla="*/ 51 h 484"/>
                <a:gd name="T96" fmla="*/ 3172 w 3260"/>
                <a:gd name="T97" fmla="*/ 49 h 484"/>
                <a:gd name="T98" fmla="*/ 3177 w 3260"/>
                <a:gd name="T99" fmla="*/ 43 h 484"/>
                <a:gd name="T100" fmla="*/ 2693 w 3260"/>
                <a:gd name="T101" fmla="*/ 41 h 484"/>
                <a:gd name="T102" fmla="*/ 2206 w 3260"/>
                <a:gd name="T103" fmla="*/ 45 h 484"/>
                <a:gd name="T104" fmla="*/ 2824 w 3260"/>
                <a:gd name="T105" fmla="*/ 43 h 484"/>
                <a:gd name="T106" fmla="*/ 2751 w 3260"/>
                <a:gd name="T107" fmla="*/ 40 h 484"/>
                <a:gd name="T108" fmla="*/ 2767 w 3260"/>
                <a:gd name="T109" fmla="*/ 40 h 484"/>
                <a:gd name="T110" fmla="*/ 3237 w 3260"/>
                <a:gd name="T111" fmla="*/ 30 h 484"/>
                <a:gd name="T112" fmla="*/ 2716 w 3260"/>
                <a:gd name="T113" fmla="*/ 29 h 484"/>
                <a:gd name="T114" fmla="*/ 2031 w 3260"/>
                <a:gd name="T115" fmla="*/ 33 h 484"/>
                <a:gd name="T116" fmla="*/ 2802 w 3260"/>
                <a:gd name="T117" fmla="*/ 24 h 484"/>
                <a:gd name="T118" fmla="*/ 2032 w 3260"/>
                <a:gd name="T119" fmla="*/ 11 h 484"/>
                <a:gd name="T120" fmla="*/ 3243 w 3260"/>
                <a:gd name="T121" fmla="*/ 8 h 484"/>
                <a:gd name="T122" fmla="*/ 3240 w 3260"/>
                <a:gd name="T123" fmla="*/ 5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260" h="484">
                  <a:moveTo>
                    <a:pt x="1972" y="464"/>
                  </a:moveTo>
                  <a:lnTo>
                    <a:pt x="1972" y="464"/>
                  </a:lnTo>
                  <a:lnTo>
                    <a:pt x="1972" y="465"/>
                  </a:lnTo>
                  <a:lnTo>
                    <a:pt x="1972" y="465"/>
                  </a:lnTo>
                  <a:lnTo>
                    <a:pt x="1972" y="467"/>
                  </a:lnTo>
                  <a:lnTo>
                    <a:pt x="1972" y="471"/>
                  </a:lnTo>
                  <a:lnTo>
                    <a:pt x="1972" y="471"/>
                  </a:lnTo>
                  <a:lnTo>
                    <a:pt x="1971" y="471"/>
                  </a:lnTo>
                  <a:lnTo>
                    <a:pt x="1971" y="471"/>
                  </a:lnTo>
                  <a:lnTo>
                    <a:pt x="1971" y="473"/>
                  </a:lnTo>
                  <a:lnTo>
                    <a:pt x="1971" y="473"/>
                  </a:lnTo>
                  <a:lnTo>
                    <a:pt x="1969" y="475"/>
                  </a:lnTo>
                  <a:lnTo>
                    <a:pt x="1969" y="475"/>
                  </a:lnTo>
                  <a:lnTo>
                    <a:pt x="1967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4" y="478"/>
                  </a:lnTo>
                  <a:lnTo>
                    <a:pt x="1963" y="479"/>
                  </a:lnTo>
                  <a:lnTo>
                    <a:pt x="1961" y="481"/>
                  </a:lnTo>
                  <a:lnTo>
                    <a:pt x="1961" y="481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58" y="484"/>
                  </a:lnTo>
                  <a:lnTo>
                    <a:pt x="1958" y="484"/>
                  </a:lnTo>
                  <a:lnTo>
                    <a:pt x="1958" y="482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6" y="481"/>
                  </a:lnTo>
                  <a:lnTo>
                    <a:pt x="1956" y="479"/>
                  </a:lnTo>
                  <a:lnTo>
                    <a:pt x="1958" y="478"/>
                  </a:lnTo>
                  <a:lnTo>
                    <a:pt x="1958" y="478"/>
                  </a:lnTo>
                  <a:lnTo>
                    <a:pt x="1960" y="476"/>
                  </a:lnTo>
                  <a:lnTo>
                    <a:pt x="1960" y="476"/>
                  </a:lnTo>
                  <a:lnTo>
                    <a:pt x="1961" y="475"/>
                  </a:lnTo>
                  <a:lnTo>
                    <a:pt x="1961" y="475"/>
                  </a:lnTo>
                  <a:lnTo>
                    <a:pt x="1964" y="471"/>
                  </a:lnTo>
                  <a:lnTo>
                    <a:pt x="1964" y="471"/>
                  </a:lnTo>
                  <a:lnTo>
                    <a:pt x="1966" y="470"/>
                  </a:lnTo>
                  <a:lnTo>
                    <a:pt x="1969" y="468"/>
                  </a:lnTo>
                  <a:lnTo>
                    <a:pt x="1969" y="467"/>
                  </a:lnTo>
                  <a:lnTo>
                    <a:pt x="1971" y="467"/>
                  </a:lnTo>
                  <a:lnTo>
                    <a:pt x="1971" y="465"/>
                  </a:lnTo>
                  <a:lnTo>
                    <a:pt x="1972" y="464"/>
                  </a:lnTo>
                  <a:lnTo>
                    <a:pt x="1972" y="464"/>
                  </a:lnTo>
                  <a:close/>
                  <a:moveTo>
                    <a:pt x="2942" y="457"/>
                  </a:moveTo>
                  <a:lnTo>
                    <a:pt x="2944" y="457"/>
                  </a:lnTo>
                  <a:lnTo>
                    <a:pt x="2945" y="457"/>
                  </a:lnTo>
                  <a:lnTo>
                    <a:pt x="2945" y="459"/>
                  </a:lnTo>
                  <a:lnTo>
                    <a:pt x="2947" y="459"/>
                  </a:lnTo>
                  <a:lnTo>
                    <a:pt x="2948" y="460"/>
                  </a:lnTo>
                  <a:lnTo>
                    <a:pt x="2948" y="462"/>
                  </a:lnTo>
                  <a:lnTo>
                    <a:pt x="2950" y="462"/>
                  </a:lnTo>
                  <a:lnTo>
                    <a:pt x="2950" y="464"/>
                  </a:lnTo>
                  <a:lnTo>
                    <a:pt x="2951" y="464"/>
                  </a:lnTo>
                  <a:lnTo>
                    <a:pt x="2951" y="464"/>
                  </a:lnTo>
                  <a:lnTo>
                    <a:pt x="2950" y="464"/>
                  </a:lnTo>
                  <a:lnTo>
                    <a:pt x="2948" y="465"/>
                  </a:lnTo>
                  <a:lnTo>
                    <a:pt x="2948" y="465"/>
                  </a:lnTo>
                  <a:lnTo>
                    <a:pt x="2947" y="465"/>
                  </a:lnTo>
                  <a:lnTo>
                    <a:pt x="2947" y="464"/>
                  </a:lnTo>
                  <a:lnTo>
                    <a:pt x="2945" y="464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7" y="464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7" y="460"/>
                  </a:lnTo>
                  <a:lnTo>
                    <a:pt x="2945" y="459"/>
                  </a:lnTo>
                  <a:lnTo>
                    <a:pt x="2945" y="459"/>
                  </a:lnTo>
                  <a:lnTo>
                    <a:pt x="2945" y="460"/>
                  </a:lnTo>
                  <a:lnTo>
                    <a:pt x="2944" y="460"/>
                  </a:lnTo>
                  <a:lnTo>
                    <a:pt x="2944" y="460"/>
                  </a:lnTo>
                  <a:lnTo>
                    <a:pt x="2944" y="459"/>
                  </a:lnTo>
                  <a:lnTo>
                    <a:pt x="2942" y="457"/>
                  </a:lnTo>
                  <a:lnTo>
                    <a:pt x="2942" y="457"/>
                  </a:lnTo>
                  <a:lnTo>
                    <a:pt x="2942" y="457"/>
                  </a:lnTo>
                  <a:close/>
                  <a:moveTo>
                    <a:pt x="2040" y="432"/>
                  </a:moveTo>
                  <a:lnTo>
                    <a:pt x="2040" y="432"/>
                  </a:lnTo>
                  <a:lnTo>
                    <a:pt x="2042" y="435"/>
                  </a:lnTo>
                  <a:lnTo>
                    <a:pt x="2042" y="438"/>
                  </a:lnTo>
                  <a:lnTo>
                    <a:pt x="2042" y="440"/>
                  </a:lnTo>
                  <a:lnTo>
                    <a:pt x="2042" y="443"/>
                  </a:lnTo>
                  <a:lnTo>
                    <a:pt x="2042" y="448"/>
                  </a:lnTo>
                  <a:lnTo>
                    <a:pt x="2043" y="453"/>
                  </a:lnTo>
                  <a:lnTo>
                    <a:pt x="2045" y="456"/>
                  </a:lnTo>
                  <a:lnTo>
                    <a:pt x="2046" y="456"/>
                  </a:lnTo>
                  <a:lnTo>
                    <a:pt x="2048" y="457"/>
                  </a:lnTo>
                  <a:lnTo>
                    <a:pt x="2048" y="459"/>
                  </a:lnTo>
                  <a:lnTo>
                    <a:pt x="2048" y="462"/>
                  </a:lnTo>
                  <a:lnTo>
                    <a:pt x="2048" y="464"/>
                  </a:lnTo>
                  <a:lnTo>
                    <a:pt x="2046" y="464"/>
                  </a:lnTo>
                  <a:lnTo>
                    <a:pt x="2046" y="464"/>
                  </a:lnTo>
                  <a:lnTo>
                    <a:pt x="2045" y="459"/>
                  </a:lnTo>
                  <a:lnTo>
                    <a:pt x="2043" y="457"/>
                  </a:lnTo>
                  <a:lnTo>
                    <a:pt x="2042" y="456"/>
                  </a:lnTo>
                  <a:lnTo>
                    <a:pt x="2042" y="456"/>
                  </a:lnTo>
                  <a:lnTo>
                    <a:pt x="2040" y="454"/>
                  </a:lnTo>
                  <a:lnTo>
                    <a:pt x="2040" y="453"/>
                  </a:lnTo>
                  <a:lnTo>
                    <a:pt x="2038" y="451"/>
                  </a:lnTo>
                  <a:lnTo>
                    <a:pt x="2038" y="449"/>
                  </a:lnTo>
                  <a:lnTo>
                    <a:pt x="2037" y="448"/>
                  </a:lnTo>
                  <a:lnTo>
                    <a:pt x="2037" y="448"/>
                  </a:lnTo>
                  <a:lnTo>
                    <a:pt x="2037" y="446"/>
                  </a:lnTo>
                  <a:lnTo>
                    <a:pt x="2035" y="445"/>
                  </a:lnTo>
                  <a:lnTo>
                    <a:pt x="2037" y="443"/>
                  </a:lnTo>
                  <a:lnTo>
                    <a:pt x="2037" y="440"/>
                  </a:lnTo>
                  <a:lnTo>
                    <a:pt x="2037" y="437"/>
                  </a:lnTo>
                  <a:lnTo>
                    <a:pt x="2037" y="435"/>
                  </a:lnTo>
                  <a:lnTo>
                    <a:pt x="2037" y="434"/>
                  </a:lnTo>
                  <a:lnTo>
                    <a:pt x="2038" y="432"/>
                  </a:lnTo>
                  <a:lnTo>
                    <a:pt x="2038" y="434"/>
                  </a:lnTo>
                  <a:lnTo>
                    <a:pt x="2040" y="434"/>
                  </a:lnTo>
                  <a:lnTo>
                    <a:pt x="2040" y="432"/>
                  </a:lnTo>
                  <a:lnTo>
                    <a:pt x="2040" y="432"/>
                  </a:lnTo>
                  <a:lnTo>
                    <a:pt x="2040" y="432"/>
                  </a:lnTo>
                  <a:close/>
                  <a:moveTo>
                    <a:pt x="720" y="426"/>
                  </a:moveTo>
                  <a:lnTo>
                    <a:pt x="722" y="426"/>
                  </a:lnTo>
                  <a:lnTo>
                    <a:pt x="722" y="427"/>
                  </a:lnTo>
                  <a:lnTo>
                    <a:pt x="723" y="427"/>
                  </a:lnTo>
                  <a:lnTo>
                    <a:pt x="723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2" y="432"/>
                  </a:lnTo>
                  <a:lnTo>
                    <a:pt x="722" y="432"/>
                  </a:lnTo>
                  <a:lnTo>
                    <a:pt x="722" y="434"/>
                  </a:lnTo>
                  <a:lnTo>
                    <a:pt x="722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1"/>
                  </a:lnTo>
                  <a:lnTo>
                    <a:pt x="719" y="431"/>
                  </a:lnTo>
                  <a:lnTo>
                    <a:pt x="720" y="429"/>
                  </a:lnTo>
                  <a:lnTo>
                    <a:pt x="720" y="427"/>
                  </a:lnTo>
                  <a:lnTo>
                    <a:pt x="720" y="426"/>
                  </a:lnTo>
                  <a:close/>
                  <a:moveTo>
                    <a:pt x="2067" y="404"/>
                  </a:move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7"/>
                  </a:lnTo>
                  <a:lnTo>
                    <a:pt x="2067" y="408"/>
                  </a:lnTo>
                  <a:lnTo>
                    <a:pt x="2067" y="410"/>
                  </a:lnTo>
                  <a:lnTo>
                    <a:pt x="2065" y="410"/>
                  </a:lnTo>
                  <a:lnTo>
                    <a:pt x="2065" y="412"/>
                  </a:lnTo>
                  <a:lnTo>
                    <a:pt x="2064" y="412"/>
                  </a:lnTo>
                  <a:lnTo>
                    <a:pt x="2064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4" y="410"/>
                  </a:lnTo>
                  <a:lnTo>
                    <a:pt x="2064" y="410"/>
                  </a:lnTo>
                  <a:lnTo>
                    <a:pt x="2065" y="410"/>
                  </a:lnTo>
                  <a:lnTo>
                    <a:pt x="2065" y="408"/>
                  </a:lnTo>
                  <a:lnTo>
                    <a:pt x="2065" y="408"/>
                  </a:lnTo>
                  <a:lnTo>
                    <a:pt x="2065" y="407"/>
                  </a:lnTo>
                  <a:lnTo>
                    <a:pt x="2065" y="405"/>
                  </a:lnTo>
                  <a:lnTo>
                    <a:pt x="2065" y="405"/>
                  </a:lnTo>
                  <a:lnTo>
                    <a:pt x="2067" y="404"/>
                  </a:lnTo>
                  <a:lnTo>
                    <a:pt x="2067" y="404"/>
                  </a:lnTo>
                  <a:close/>
                  <a:moveTo>
                    <a:pt x="1518" y="401"/>
                  </a:moveTo>
                  <a:lnTo>
                    <a:pt x="1518" y="401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1"/>
                  </a:lnTo>
                  <a:lnTo>
                    <a:pt x="1520" y="401"/>
                  </a:lnTo>
                  <a:lnTo>
                    <a:pt x="1518" y="401"/>
                  </a:lnTo>
                  <a:close/>
                  <a:moveTo>
                    <a:pt x="1501" y="367"/>
                  </a:moveTo>
                  <a:lnTo>
                    <a:pt x="1501" y="367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4" y="372"/>
                  </a:lnTo>
                  <a:lnTo>
                    <a:pt x="1504" y="374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4"/>
                  </a:lnTo>
                  <a:lnTo>
                    <a:pt x="1505" y="374"/>
                  </a:lnTo>
                  <a:lnTo>
                    <a:pt x="1505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5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7" y="377"/>
                  </a:lnTo>
                  <a:lnTo>
                    <a:pt x="1507" y="377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2" y="380"/>
                  </a:lnTo>
                  <a:lnTo>
                    <a:pt x="1512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5" y="383"/>
                  </a:lnTo>
                  <a:lnTo>
                    <a:pt x="1516" y="383"/>
                  </a:lnTo>
                  <a:lnTo>
                    <a:pt x="1516" y="383"/>
                  </a:lnTo>
                  <a:lnTo>
                    <a:pt x="1516" y="385"/>
                  </a:lnTo>
                  <a:lnTo>
                    <a:pt x="1516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3"/>
                  </a:lnTo>
                  <a:lnTo>
                    <a:pt x="1520" y="383"/>
                  </a:lnTo>
                  <a:lnTo>
                    <a:pt x="1518" y="383"/>
                  </a:lnTo>
                  <a:lnTo>
                    <a:pt x="1518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0" y="379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2"/>
                  </a:lnTo>
                  <a:lnTo>
                    <a:pt x="1521" y="372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80"/>
                  </a:lnTo>
                  <a:lnTo>
                    <a:pt x="1520" y="380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8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3" y="390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3" y="396"/>
                  </a:lnTo>
                  <a:lnTo>
                    <a:pt x="1523" y="397"/>
                  </a:lnTo>
                  <a:lnTo>
                    <a:pt x="1521" y="397"/>
                  </a:lnTo>
                  <a:lnTo>
                    <a:pt x="1521" y="397"/>
                  </a:lnTo>
                  <a:lnTo>
                    <a:pt x="1521" y="399"/>
                  </a:lnTo>
                  <a:lnTo>
                    <a:pt x="1521" y="399"/>
                  </a:lnTo>
                  <a:lnTo>
                    <a:pt x="1521" y="401"/>
                  </a:lnTo>
                  <a:lnTo>
                    <a:pt x="1521" y="402"/>
                  </a:lnTo>
                  <a:lnTo>
                    <a:pt x="1521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1" y="402"/>
                  </a:lnTo>
                  <a:lnTo>
                    <a:pt x="1521" y="404"/>
                  </a:lnTo>
                  <a:lnTo>
                    <a:pt x="1521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5"/>
                  </a:lnTo>
                  <a:lnTo>
                    <a:pt x="1520" y="405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6" y="407"/>
                  </a:lnTo>
                  <a:lnTo>
                    <a:pt x="1516" y="405"/>
                  </a:lnTo>
                  <a:lnTo>
                    <a:pt x="1516" y="405"/>
                  </a:lnTo>
                  <a:lnTo>
                    <a:pt x="1515" y="404"/>
                  </a:lnTo>
                  <a:lnTo>
                    <a:pt x="1513" y="404"/>
                  </a:lnTo>
                  <a:lnTo>
                    <a:pt x="1513" y="404"/>
                  </a:lnTo>
                  <a:lnTo>
                    <a:pt x="1512" y="402"/>
                  </a:lnTo>
                  <a:lnTo>
                    <a:pt x="1510" y="402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10" y="401"/>
                  </a:lnTo>
                  <a:lnTo>
                    <a:pt x="1510" y="401"/>
                  </a:lnTo>
                  <a:lnTo>
                    <a:pt x="1510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6" y="404"/>
                  </a:lnTo>
                  <a:lnTo>
                    <a:pt x="1516" y="404"/>
                  </a:lnTo>
                  <a:lnTo>
                    <a:pt x="1516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18" y="399"/>
                  </a:lnTo>
                  <a:lnTo>
                    <a:pt x="1518" y="399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18" y="393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5" y="391"/>
                  </a:lnTo>
                  <a:lnTo>
                    <a:pt x="1515" y="391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6" y="388"/>
                  </a:lnTo>
                  <a:lnTo>
                    <a:pt x="1516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3" y="390"/>
                  </a:lnTo>
                  <a:lnTo>
                    <a:pt x="1512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10" y="390"/>
                  </a:lnTo>
                  <a:lnTo>
                    <a:pt x="1510" y="388"/>
                  </a:lnTo>
                  <a:lnTo>
                    <a:pt x="1512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5"/>
                  </a:lnTo>
                  <a:lnTo>
                    <a:pt x="1515" y="385"/>
                  </a:lnTo>
                  <a:lnTo>
                    <a:pt x="1515" y="383"/>
                  </a:lnTo>
                  <a:lnTo>
                    <a:pt x="1515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2"/>
                  </a:lnTo>
                  <a:lnTo>
                    <a:pt x="1512" y="382"/>
                  </a:lnTo>
                  <a:lnTo>
                    <a:pt x="1510" y="383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5" y="379"/>
                  </a:lnTo>
                  <a:lnTo>
                    <a:pt x="1507" y="379"/>
                  </a:lnTo>
                  <a:lnTo>
                    <a:pt x="1505" y="377"/>
                  </a:lnTo>
                  <a:lnTo>
                    <a:pt x="1504" y="375"/>
                  </a:lnTo>
                  <a:lnTo>
                    <a:pt x="1504" y="375"/>
                  </a:lnTo>
                  <a:lnTo>
                    <a:pt x="1504" y="374"/>
                  </a:lnTo>
                  <a:lnTo>
                    <a:pt x="1502" y="374"/>
                  </a:lnTo>
                  <a:lnTo>
                    <a:pt x="1502" y="374"/>
                  </a:lnTo>
                  <a:lnTo>
                    <a:pt x="1501" y="374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4"/>
                  </a:lnTo>
                  <a:lnTo>
                    <a:pt x="1499" y="374"/>
                  </a:lnTo>
                  <a:lnTo>
                    <a:pt x="1499" y="374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6" y="374"/>
                  </a:lnTo>
                  <a:lnTo>
                    <a:pt x="1496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3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6" y="372"/>
                  </a:lnTo>
                  <a:lnTo>
                    <a:pt x="1496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9" y="372"/>
                  </a:lnTo>
                  <a:lnTo>
                    <a:pt x="1499" y="372"/>
                  </a:lnTo>
                  <a:lnTo>
                    <a:pt x="1501" y="374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1" y="372"/>
                  </a:lnTo>
                  <a:lnTo>
                    <a:pt x="1501" y="371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7"/>
                  </a:lnTo>
                  <a:lnTo>
                    <a:pt x="1501" y="367"/>
                  </a:lnTo>
                  <a:close/>
                  <a:moveTo>
                    <a:pt x="364" y="364"/>
                  </a:moveTo>
                  <a:lnTo>
                    <a:pt x="364" y="364"/>
                  </a:lnTo>
                  <a:lnTo>
                    <a:pt x="364" y="364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2" y="366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9"/>
                  </a:lnTo>
                  <a:lnTo>
                    <a:pt x="362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1" y="367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2" y="366"/>
                  </a:lnTo>
                  <a:lnTo>
                    <a:pt x="362" y="364"/>
                  </a:lnTo>
                  <a:lnTo>
                    <a:pt x="364" y="364"/>
                  </a:lnTo>
                  <a:lnTo>
                    <a:pt x="364" y="364"/>
                  </a:lnTo>
                  <a:close/>
                  <a:moveTo>
                    <a:pt x="1583" y="345"/>
                  </a:moveTo>
                  <a:lnTo>
                    <a:pt x="1584" y="345"/>
                  </a:lnTo>
                  <a:lnTo>
                    <a:pt x="1584" y="345"/>
                  </a:lnTo>
                  <a:lnTo>
                    <a:pt x="1584" y="345"/>
                  </a:lnTo>
                  <a:lnTo>
                    <a:pt x="1586" y="345"/>
                  </a:lnTo>
                  <a:lnTo>
                    <a:pt x="1584" y="347"/>
                  </a:lnTo>
                  <a:lnTo>
                    <a:pt x="1586" y="349"/>
                  </a:lnTo>
                  <a:lnTo>
                    <a:pt x="1586" y="349"/>
                  </a:lnTo>
                  <a:lnTo>
                    <a:pt x="1586" y="350"/>
                  </a:lnTo>
                  <a:lnTo>
                    <a:pt x="1584" y="352"/>
                  </a:lnTo>
                  <a:lnTo>
                    <a:pt x="1584" y="353"/>
                  </a:lnTo>
                  <a:lnTo>
                    <a:pt x="1584" y="355"/>
                  </a:lnTo>
                  <a:lnTo>
                    <a:pt x="1586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0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3" y="349"/>
                  </a:lnTo>
                  <a:lnTo>
                    <a:pt x="1583" y="347"/>
                  </a:lnTo>
                  <a:lnTo>
                    <a:pt x="1583" y="345"/>
                  </a:lnTo>
                  <a:lnTo>
                    <a:pt x="1583" y="345"/>
                  </a:lnTo>
                  <a:close/>
                  <a:moveTo>
                    <a:pt x="2131" y="330"/>
                  </a:moveTo>
                  <a:lnTo>
                    <a:pt x="2131" y="330"/>
                  </a:lnTo>
                  <a:lnTo>
                    <a:pt x="2131" y="330"/>
                  </a:lnTo>
                  <a:lnTo>
                    <a:pt x="2131" y="331"/>
                  </a:lnTo>
                  <a:lnTo>
                    <a:pt x="2131" y="331"/>
                  </a:lnTo>
                  <a:lnTo>
                    <a:pt x="2130" y="331"/>
                  </a:lnTo>
                  <a:lnTo>
                    <a:pt x="2130" y="330"/>
                  </a:lnTo>
                  <a:lnTo>
                    <a:pt x="2130" y="330"/>
                  </a:lnTo>
                  <a:lnTo>
                    <a:pt x="2131" y="330"/>
                  </a:lnTo>
                  <a:close/>
                  <a:moveTo>
                    <a:pt x="277" y="323"/>
                  </a:moveTo>
                  <a:lnTo>
                    <a:pt x="277" y="323"/>
                  </a:lnTo>
                  <a:lnTo>
                    <a:pt x="279" y="323"/>
                  </a:lnTo>
                  <a:lnTo>
                    <a:pt x="279" y="325"/>
                  </a:lnTo>
                  <a:lnTo>
                    <a:pt x="280" y="325"/>
                  </a:lnTo>
                  <a:lnTo>
                    <a:pt x="282" y="327"/>
                  </a:lnTo>
                  <a:lnTo>
                    <a:pt x="283" y="327"/>
                  </a:lnTo>
                  <a:lnTo>
                    <a:pt x="283" y="328"/>
                  </a:lnTo>
                  <a:lnTo>
                    <a:pt x="285" y="328"/>
                  </a:lnTo>
                  <a:lnTo>
                    <a:pt x="287" y="330"/>
                  </a:lnTo>
                  <a:lnTo>
                    <a:pt x="288" y="333"/>
                  </a:lnTo>
                  <a:lnTo>
                    <a:pt x="290" y="334"/>
                  </a:lnTo>
                  <a:lnTo>
                    <a:pt x="291" y="334"/>
                  </a:lnTo>
                  <a:lnTo>
                    <a:pt x="291" y="336"/>
                  </a:lnTo>
                  <a:lnTo>
                    <a:pt x="291" y="338"/>
                  </a:lnTo>
                  <a:lnTo>
                    <a:pt x="293" y="338"/>
                  </a:lnTo>
                  <a:lnTo>
                    <a:pt x="293" y="338"/>
                  </a:lnTo>
                  <a:lnTo>
                    <a:pt x="291" y="339"/>
                  </a:lnTo>
                  <a:lnTo>
                    <a:pt x="291" y="339"/>
                  </a:lnTo>
                  <a:lnTo>
                    <a:pt x="290" y="339"/>
                  </a:lnTo>
                  <a:lnTo>
                    <a:pt x="290" y="339"/>
                  </a:lnTo>
                  <a:lnTo>
                    <a:pt x="288" y="339"/>
                  </a:lnTo>
                  <a:lnTo>
                    <a:pt x="288" y="339"/>
                  </a:lnTo>
                  <a:lnTo>
                    <a:pt x="285" y="338"/>
                  </a:lnTo>
                  <a:lnTo>
                    <a:pt x="283" y="338"/>
                  </a:lnTo>
                  <a:lnTo>
                    <a:pt x="282" y="336"/>
                  </a:lnTo>
                  <a:lnTo>
                    <a:pt x="280" y="336"/>
                  </a:lnTo>
                  <a:lnTo>
                    <a:pt x="280" y="336"/>
                  </a:lnTo>
                  <a:lnTo>
                    <a:pt x="279" y="336"/>
                  </a:lnTo>
                  <a:lnTo>
                    <a:pt x="279" y="334"/>
                  </a:lnTo>
                  <a:lnTo>
                    <a:pt x="279" y="334"/>
                  </a:lnTo>
                  <a:lnTo>
                    <a:pt x="277" y="333"/>
                  </a:lnTo>
                  <a:lnTo>
                    <a:pt x="277" y="331"/>
                  </a:lnTo>
                  <a:lnTo>
                    <a:pt x="277" y="331"/>
                  </a:lnTo>
                  <a:lnTo>
                    <a:pt x="277" y="330"/>
                  </a:lnTo>
                  <a:lnTo>
                    <a:pt x="277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28"/>
                  </a:lnTo>
                  <a:lnTo>
                    <a:pt x="276" y="327"/>
                  </a:lnTo>
                  <a:lnTo>
                    <a:pt x="276" y="327"/>
                  </a:lnTo>
                  <a:lnTo>
                    <a:pt x="276" y="325"/>
                  </a:lnTo>
                  <a:lnTo>
                    <a:pt x="276" y="325"/>
                  </a:lnTo>
                  <a:lnTo>
                    <a:pt x="277" y="323"/>
                  </a:lnTo>
                  <a:lnTo>
                    <a:pt x="277" y="323"/>
                  </a:lnTo>
                  <a:close/>
                  <a:moveTo>
                    <a:pt x="2059" y="320"/>
                  </a:moveTo>
                  <a:lnTo>
                    <a:pt x="2060" y="322"/>
                  </a:lnTo>
                  <a:lnTo>
                    <a:pt x="2060" y="322"/>
                  </a:lnTo>
                  <a:lnTo>
                    <a:pt x="2060" y="322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8"/>
                  </a:lnTo>
                  <a:lnTo>
                    <a:pt x="2059" y="330"/>
                  </a:lnTo>
                  <a:lnTo>
                    <a:pt x="2059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28"/>
                  </a:lnTo>
                  <a:lnTo>
                    <a:pt x="2057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3" y="328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5"/>
                  </a:lnTo>
                  <a:lnTo>
                    <a:pt x="2053" y="323"/>
                  </a:lnTo>
                  <a:lnTo>
                    <a:pt x="2053" y="323"/>
                  </a:lnTo>
                  <a:lnTo>
                    <a:pt x="2053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7" y="322"/>
                  </a:lnTo>
                  <a:lnTo>
                    <a:pt x="2057" y="322"/>
                  </a:lnTo>
                  <a:lnTo>
                    <a:pt x="2059" y="322"/>
                  </a:lnTo>
                  <a:lnTo>
                    <a:pt x="2059" y="320"/>
                  </a:lnTo>
                  <a:close/>
                  <a:moveTo>
                    <a:pt x="269" y="319"/>
                  </a:moveTo>
                  <a:lnTo>
                    <a:pt x="271" y="319"/>
                  </a:lnTo>
                  <a:lnTo>
                    <a:pt x="271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2"/>
                  </a:lnTo>
                  <a:lnTo>
                    <a:pt x="272" y="322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69" y="323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9" y="322"/>
                  </a:lnTo>
                  <a:lnTo>
                    <a:pt x="268" y="322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19"/>
                  </a:lnTo>
                  <a:lnTo>
                    <a:pt x="268" y="319"/>
                  </a:lnTo>
                  <a:lnTo>
                    <a:pt x="269" y="319"/>
                  </a:lnTo>
                  <a:lnTo>
                    <a:pt x="269" y="319"/>
                  </a:lnTo>
                  <a:close/>
                  <a:moveTo>
                    <a:pt x="1728" y="308"/>
                  </a:moveTo>
                  <a:lnTo>
                    <a:pt x="1728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11"/>
                  </a:lnTo>
                  <a:lnTo>
                    <a:pt x="1731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8" y="311"/>
                  </a:lnTo>
                  <a:lnTo>
                    <a:pt x="1726" y="311"/>
                  </a:lnTo>
                  <a:lnTo>
                    <a:pt x="1726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6" y="308"/>
                  </a:lnTo>
                  <a:lnTo>
                    <a:pt x="1726" y="308"/>
                  </a:lnTo>
                  <a:lnTo>
                    <a:pt x="1728" y="308"/>
                  </a:lnTo>
                  <a:close/>
                  <a:moveTo>
                    <a:pt x="3018" y="308"/>
                  </a:moveTo>
                  <a:lnTo>
                    <a:pt x="3019" y="308"/>
                  </a:lnTo>
                  <a:lnTo>
                    <a:pt x="3021" y="308"/>
                  </a:lnTo>
                  <a:lnTo>
                    <a:pt x="3022" y="311"/>
                  </a:lnTo>
                  <a:lnTo>
                    <a:pt x="3024" y="312"/>
                  </a:lnTo>
                  <a:lnTo>
                    <a:pt x="3024" y="314"/>
                  </a:lnTo>
                  <a:lnTo>
                    <a:pt x="3026" y="314"/>
                  </a:lnTo>
                  <a:lnTo>
                    <a:pt x="3027" y="314"/>
                  </a:lnTo>
                  <a:lnTo>
                    <a:pt x="3027" y="315"/>
                  </a:lnTo>
                  <a:lnTo>
                    <a:pt x="3029" y="315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30" y="319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27" y="319"/>
                  </a:lnTo>
                  <a:lnTo>
                    <a:pt x="3027" y="319"/>
                  </a:lnTo>
                  <a:lnTo>
                    <a:pt x="3026" y="317"/>
                  </a:lnTo>
                  <a:lnTo>
                    <a:pt x="3024" y="315"/>
                  </a:lnTo>
                  <a:lnTo>
                    <a:pt x="3022" y="314"/>
                  </a:lnTo>
                  <a:lnTo>
                    <a:pt x="3021" y="314"/>
                  </a:lnTo>
                  <a:lnTo>
                    <a:pt x="3019" y="312"/>
                  </a:lnTo>
                  <a:lnTo>
                    <a:pt x="3018" y="311"/>
                  </a:lnTo>
                  <a:lnTo>
                    <a:pt x="3018" y="311"/>
                  </a:lnTo>
                  <a:lnTo>
                    <a:pt x="3018" y="309"/>
                  </a:lnTo>
                  <a:lnTo>
                    <a:pt x="3016" y="308"/>
                  </a:lnTo>
                  <a:lnTo>
                    <a:pt x="3018" y="308"/>
                  </a:lnTo>
                  <a:close/>
                  <a:moveTo>
                    <a:pt x="233" y="270"/>
                  </a:moveTo>
                  <a:lnTo>
                    <a:pt x="233" y="271"/>
                  </a:lnTo>
                  <a:lnTo>
                    <a:pt x="233" y="271"/>
                  </a:lnTo>
                  <a:lnTo>
                    <a:pt x="233" y="271"/>
                  </a:lnTo>
                  <a:lnTo>
                    <a:pt x="231" y="271"/>
                  </a:lnTo>
                  <a:lnTo>
                    <a:pt x="231" y="273"/>
                  </a:lnTo>
                  <a:lnTo>
                    <a:pt x="231" y="275"/>
                  </a:lnTo>
                  <a:lnTo>
                    <a:pt x="230" y="275"/>
                  </a:lnTo>
                  <a:lnTo>
                    <a:pt x="228" y="276"/>
                  </a:lnTo>
                  <a:lnTo>
                    <a:pt x="228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5"/>
                  </a:lnTo>
                  <a:lnTo>
                    <a:pt x="225" y="275"/>
                  </a:lnTo>
                  <a:lnTo>
                    <a:pt x="225" y="275"/>
                  </a:lnTo>
                  <a:lnTo>
                    <a:pt x="227" y="275"/>
                  </a:lnTo>
                  <a:lnTo>
                    <a:pt x="228" y="273"/>
                  </a:lnTo>
                  <a:lnTo>
                    <a:pt x="228" y="273"/>
                  </a:lnTo>
                  <a:lnTo>
                    <a:pt x="230" y="273"/>
                  </a:lnTo>
                  <a:lnTo>
                    <a:pt x="231" y="271"/>
                  </a:lnTo>
                  <a:lnTo>
                    <a:pt x="233" y="270"/>
                  </a:lnTo>
                  <a:lnTo>
                    <a:pt x="233" y="270"/>
                  </a:lnTo>
                  <a:close/>
                  <a:moveTo>
                    <a:pt x="482" y="229"/>
                  </a:moveTo>
                  <a:lnTo>
                    <a:pt x="484" y="230"/>
                  </a:lnTo>
                  <a:lnTo>
                    <a:pt x="484" y="230"/>
                  </a:lnTo>
                  <a:lnTo>
                    <a:pt x="484" y="230"/>
                  </a:lnTo>
                  <a:lnTo>
                    <a:pt x="482" y="230"/>
                  </a:lnTo>
                  <a:lnTo>
                    <a:pt x="481" y="230"/>
                  </a:lnTo>
                  <a:lnTo>
                    <a:pt x="481" y="229"/>
                  </a:lnTo>
                  <a:lnTo>
                    <a:pt x="482" y="229"/>
                  </a:lnTo>
                  <a:close/>
                  <a:moveTo>
                    <a:pt x="3000" y="226"/>
                  </a:moveTo>
                  <a:lnTo>
                    <a:pt x="3000" y="226"/>
                  </a:lnTo>
                  <a:lnTo>
                    <a:pt x="3000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3" y="227"/>
                  </a:lnTo>
                  <a:lnTo>
                    <a:pt x="3003" y="229"/>
                  </a:lnTo>
                  <a:lnTo>
                    <a:pt x="3003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3" y="229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0" y="229"/>
                  </a:lnTo>
                  <a:lnTo>
                    <a:pt x="3000" y="229"/>
                  </a:lnTo>
                  <a:lnTo>
                    <a:pt x="3000" y="227"/>
                  </a:lnTo>
                  <a:lnTo>
                    <a:pt x="3000" y="226"/>
                  </a:lnTo>
                  <a:lnTo>
                    <a:pt x="3000" y="226"/>
                  </a:lnTo>
                  <a:close/>
                  <a:moveTo>
                    <a:pt x="30" y="202"/>
                  </a:moveTo>
                  <a:lnTo>
                    <a:pt x="31" y="202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1" y="205"/>
                  </a:lnTo>
                  <a:lnTo>
                    <a:pt x="31" y="205"/>
                  </a:lnTo>
                  <a:lnTo>
                    <a:pt x="30" y="205"/>
                  </a:lnTo>
                  <a:lnTo>
                    <a:pt x="28" y="205"/>
                  </a:lnTo>
                  <a:lnTo>
                    <a:pt x="28" y="205"/>
                  </a:lnTo>
                  <a:lnTo>
                    <a:pt x="26" y="205"/>
                  </a:lnTo>
                  <a:lnTo>
                    <a:pt x="25" y="205"/>
                  </a:lnTo>
                  <a:lnTo>
                    <a:pt x="23" y="204"/>
                  </a:lnTo>
                  <a:lnTo>
                    <a:pt x="23" y="204"/>
                  </a:lnTo>
                  <a:lnTo>
                    <a:pt x="25" y="204"/>
                  </a:lnTo>
                  <a:lnTo>
                    <a:pt x="28" y="204"/>
                  </a:lnTo>
                  <a:lnTo>
                    <a:pt x="30" y="202"/>
                  </a:lnTo>
                  <a:close/>
                  <a:moveTo>
                    <a:pt x="0" y="180"/>
                  </a:moveTo>
                  <a:lnTo>
                    <a:pt x="0" y="180"/>
                  </a:lnTo>
                  <a:lnTo>
                    <a:pt x="0" y="180"/>
                  </a:lnTo>
                  <a:lnTo>
                    <a:pt x="0" y="180"/>
                  </a:lnTo>
                  <a:close/>
                  <a:moveTo>
                    <a:pt x="1993" y="147"/>
                  </a:moveTo>
                  <a:lnTo>
                    <a:pt x="1994" y="148"/>
                  </a:lnTo>
                  <a:lnTo>
                    <a:pt x="1994" y="150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3" y="152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3" y="160"/>
                  </a:lnTo>
                  <a:lnTo>
                    <a:pt x="1993" y="160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3" y="163"/>
                  </a:lnTo>
                  <a:lnTo>
                    <a:pt x="1991" y="161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0" y="163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6"/>
                  </a:lnTo>
                  <a:lnTo>
                    <a:pt x="1990" y="166"/>
                  </a:lnTo>
                  <a:lnTo>
                    <a:pt x="1988" y="166"/>
                  </a:lnTo>
                  <a:lnTo>
                    <a:pt x="1986" y="167"/>
                  </a:lnTo>
                  <a:lnTo>
                    <a:pt x="1986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3" y="169"/>
                  </a:lnTo>
                  <a:lnTo>
                    <a:pt x="1983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7"/>
                  </a:lnTo>
                  <a:lnTo>
                    <a:pt x="1985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0" y="167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71"/>
                  </a:lnTo>
                  <a:lnTo>
                    <a:pt x="1979" y="171"/>
                  </a:lnTo>
                  <a:lnTo>
                    <a:pt x="1979" y="171"/>
                  </a:lnTo>
                  <a:lnTo>
                    <a:pt x="1979" y="172"/>
                  </a:lnTo>
                  <a:lnTo>
                    <a:pt x="1979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4" y="174"/>
                  </a:lnTo>
                  <a:lnTo>
                    <a:pt x="1972" y="175"/>
                  </a:lnTo>
                  <a:lnTo>
                    <a:pt x="1972" y="175"/>
                  </a:lnTo>
                  <a:lnTo>
                    <a:pt x="1972" y="177"/>
                  </a:lnTo>
                  <a:lnTo>
                    <a:pt x="1972" y="178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69" y="182"/>
                  </a:lnTo>
                  <a:lnTo>
                    <a:pt x="1969" y="182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9" y="182"/>
                  </a:lnTo>
                  <a:lnTo>
                    <a:pt x="1969" y="180"/>
                  </a:lnTo>
                  <a:lnTo>
                    <a:pt x="1971" y="178"/>
                  </a:lnTo>
                  <a:lnTo>
                    <a:pt x="1971" y="177"/>
                  </a:lnTo>
                  <a:lnTo>
                    <a:pt x="1971" y="175"/>
                  </a:lnTo>
                  <a:lnTo>
                    <a:pt x="1972" y="174"/>
                  </a:lnTo>
                  <a:lnTo>
                    <a:pt x="1974" y="172"/>
                  </a:lnTo>
                  <a:lnTo>
                    <a:pt x="1975" y="171"/>
                  </a:lnTo>
                  <a:lnTo>
                    <a:pt x="1975" y="171"/>
                  </a:lnTo>
                  <a:lnTo>
                    <a:pt x="1977" y="171"/>
                  </a:lnTo>
                  <a:lnTo>
                    <a:pt x="1977" y="171"/>
                  </a:lnTo>
                  <a:lnTo>
                    <a:pt x="1977" y="169"/>
                  </a:lnTo>
                  <a:lnTo>
                    <a:pt x="1975" y="169"/>
                  </a:lnTo>
                  <a:lnTo>
                    <a:pt x="1975" y="167"/>
                  </a:lnTo>
                  <a:lnTo>
                    <a:pt x="1977" y="169"/>
                  </a:lnTo>
                  <a:lnTo>
                    <a:pt x="1977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7"/>
                  </a:lnTo>
                  <a:lnTo>
                    <a:pt x="1979" y="167"/>
                  </a:lnTo>
                  <a:lnTo>
                    <a:pt x="1980" y="167"/>
                  </a:lnTo>
                  <a:lnTo>
                    <a:pt x="1980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5" y="166"/>
                  </a:lnTo>
                  <a:lnTo>
                    <a:pt x="1985" y="167"/>
                  </a:lnTo>
                  <a:lnTo>
                    <a:pt x="1986" y="167"/>
                  </a:lnTo>
                  <a:lnTo>
                    <a:pt x="1988" y="166"/>
                  </a:lnTo>
                  <a:lnTo>
                    <a:pt x="1988" y="166"/>
                  </a:lnTo>
                  <a:lnTo>
                    <a:pt x="1988" y="164"/>
                  </a:lnTo>
                  <a:lnTo>
                    <a:pt x="1988" y="164"/>
                  </a:lnTo>
                  <a:lnTo>
                    <a:pt x="1988" y="163"/>
                  </a:lnTo>
                  <a:lnTo>
                    <a:pt x="1990" y="163"/>
                  </a:lnTo>
                  <a:lnTo>
                    <a:pt x="1990" y="163"/>
                  </a:lnTo>
                  <a:lnTo>
                    <a:pt x="1990" y="161"/>
                  </a:lnTo>
                  <a:lnTo>
                    <a:pt x="1991" y="160"/>
                  </a:lnTo>
                  <a:lnTo>
                    <a:pt x="1991" y="160"/>
                  </a:lnTo>
                  <a:lnTo>
                    <a:pt x="1991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6"/>
                  </a:lnTo>
                  <a:lnTo>
                    <a:pt x="1993" y="156"/>
                  </a:lnTo>
                  <a:lnTo>
                    <a:pt x="1993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1" y="153"/>
                  </a:lnTo>
                  <a:lnTo>
                    <a:pt x="1991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2"/>
                  </a:lnTo>
                  <a:lnTo>
                    <a:pt x="1991" y="152"/>
                  </a:lnTo>
                  <a:lnTo>
                    <a:pt x="1991" y="153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0"/>
                  </a:lnTo>
                  <a:lnTo>
                    <a:pt x="1993" y="150"/>
                  </a:lnTo>
                  <a:lnTo>
                    <a:pt x="1993" y="148"/>
                  </a:lnTo>
                  <a:lnTo>
                    <a:pt x="1993" y="148"/>
                  </a:lnTo>
                  <a:lnTo>
                    <a:pt x="1993" y="147"/>
                  </a:lnTo>
                  <a:close/>
                  <a:moveTo>
                    <a:pt x="108" y="125"/>
                  </a:moveTo>
                  <a:lnTo>
                    <a:pt x="108" y="125"/>
                  </a:lnTo>
                  <a:lnTo>
                    <a:pt x="110" y="126"/>
                  </a:lnTo>
                  <a:lnTo>
                    <a:pt x="110" y="126"/>
                  </a:lnTo>
                  <a:lnTo>
                    <a:pt x="108" y="128"/>
                  </a:lnTo>
                  <a:lnTo>
                    <a:pt x="108" y="131"/>
                  </a:lnTo>
                  <a:lnTo>
                    <a:pt x="107" y="136"/>
                  </a:lnTo>
                  <a:lnTo>
                    <a:pt x="105" y="141"/>
                  </a:lnTo>
                  <a:lnTo>
                    <a:pt x="105" y="144"/>
                  </a:lnTo>
                  <a:lnTo>
                    <a:pt x="105" y="148"/>
                  </a:lnTo>
                  <a:lnTo>
                    <a:pt x="105" y="148"/>
                  </a:lnTo>
                  <a:lnTo>
                    <a:pt x="104" y="145"/>
                  </a:lnTo>
                  <a:lnTo>
                    <a:pt x="105" y="145"/>
                  </a:lnTo>
                  <a:lnTo>
                    <a:pt x="105" y="144"/>
                  </a:lnTo>
                  <a:lnTo>
                    <a:pt x="105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5" y="139"/>
                  </a:lnTo>
                  <a:lnTo>
                    <a:pt x="105" y="139"/>
                  </a:lnTo>
                  <a:lnTo>
                    <a:pt x="105" y="137"/>
                  </a:lnTo>
                  <a:lnTo>
                    <a:pt x="105" y="136"/>
                  </a:lnTo>
                  <a:lnTo>
                    <a:pt x="105" y="134"/>
                  </a:lnTo>
                  <a:lnTo>
                    <a:pt x="107" y="133"/>
                  </a:lnTo>
                  <a:lnTo>
                    <a:pt x="107" y="133"/>
                  </a:lnTo>
                  <a:lnTo>
                    <a:pt x="105" y="133"/>
                  </a:lnTo>
                  <a:lnTo>
                    <a:pt x="105" y="133"/>
                  </a:lnTo>
                  <a:lnTo>
                    <a:pt x="105" y="130"/>
                  </a:lnTo>
                  <a:lnTo>
                    <a:pt x="105" y="130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8" y="126"/>
                  </a:lnTo>
                  <a:lnTo>
                    <a:pt x="108" y="126"/>
                  </a:lnTo>
                  <a:lnTo>
                    <a:pt x="108" y="125"/>
                  </a:lnTo>
                  <a:lnTo>
                    <a:pt x="108" y="125"/>
                  </a:lnTo>
                  <a:close/>
                  <a:moveTo>
                    <a:pt x="80" y="100"/>
                  </a:moveTo>
                  <a:lnTo>
                    <a:pt x="80" y="101"/>
                  </a:lnTo>
                  <a:lnTo>
                    <a:pt x="82" y="101"/>
                  </a:lnTo>
                  <a:lnTo>
                    <a:pt x="83" y="103"/>
                  </a:lnTo>
                  <a:lnTo>
                    <a:pt x="83" y="103"/>
                  </a:lnTo>
                  <a:lnTo>
                    <a:pt x="83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5" y="108"/>
                  </a:lnTo>
                  <a:lnTo>
                    <a:pt x="85" y="108"/>
                  </a:lnTo>
                  <a:lnTo>
                    <a:pt x="83" y="108"/>
                  </a:lnTo>
                  <a:lnTo>
                    <a:pt x="83" y="108"/>
                  </a:lnTo>
                  <a:lnTo>
                    <a:pt x="83" y="106"/>
                  </a:lnTo>
                  <a:lnTo>
                    <a:pt x="83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3"/>
                  </a:lnTo>
                  <a:lnTo>
                    <a:pt x="82" y="101"/>
                  </a:lnTo>
                  <a:lnTo>
                    <a:pt x="80" y="101"/>
                  </a:lnTo>
                  <a:lnTo>
                    <a:pt x="80" y="100"/>
                  </a:lnTo>
                  <a:close/>
                  <a:moveTo>
                    <a:pt x="350" y="98"/>
                  </a:moveTo>
                  <a:lnTo>
                    <a:pt x="350" y="98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3" y="101"/>
                  </a:lnTo>
                  <a:lnTo>
                    <a:pt x="353" y="101"/>
                  </a:lnTo>
                  <a:lnTo>
                    <a:pt x="353" y="103"/>
                  </a:lnTo>
                  <a:lnTo>
                    <a:pt x="351" y="104"/>
                  </a:lnTo>
                  <a:lnTo>
                    <a:pt x="351" y="106"/>
                  </a:lnTo>
                  <a:lnTo>
                    <a:pt x="351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48" y="104"/>
                  </a:lnTo>
                  <a:lnTo>
                    <a:pt x="348" y="104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5" y="101"/>
                  </a:lnTo>
                  <a:lnTo>
                    <a:pt x="346" y="101"/>
                  </a:lnTo>
                  <a:lnTo>
                    <a:pt x="346" y="101"/>
                  </a:lnTo>
                  <a:lnTo>
                    <a:pt x="348" y="100"/>
                  </a:lnTo>
                  <a:lnTo>
                    <a:pt x="348" y="100"/>
                  </a:lnTo>
                  <a:lnTo>
                    <a:pt x="350" y="98"/>
                  </a:lnTo>
                  <a:close/>
                  <a:moveTo>
                    <a:pt x="2827" y="67"/>
                  </a:moveTo>
                  <a:lnTo>
                    <a:pt x="2828" y="67"/>
                  </a:lnTo>
                  <a:lnTo>
                    <a:pt x="2828" y="68"/>
                  </a:lnTo>
                  <a:lnTo>
                    <a:pt x="2830" y="68"/>
                  </a:lnTo>
                  <a:lnTo>
                    <a:pt x="2830" y="68"/>
                  </a:lnTo>
                  <a:lnTo>
                    <a:pt x="2828" y="68"/>
                  </a:lnTo>
                  <a:lnTo>
                    <a:pt x="2828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3" y="70"/>
                  </a:lnTo>
                  <a:lnTo>
                    <a:pt x="2833" y="70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3"/>
                  </a:lnTo>
                  <a:lnTo>
                    <a:pt x="2828" y="71"/>
                  </a:lnTo>
                  <a:lnTo>
                    <a:pt x="2828" y="73"/>
                  </a:lnTo>
                  <a:lnTo>
                    <a:pt x="2828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5" y="73"/>
                  </a:lnTo>
                  <a:lnTo>
                    <a:pt x="2825" y="73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1"/>
                  </a:lnTo>
                  <a:lnTo>
                    <a:pt x="2827" y="71"/>
                  </a:lnTo>
                  <a:lnTo>
                    <a:pt x="2828" y="71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7" y="68"/>
                  </a:lnTo>
                  <a:lnTo>
                    <a:pt x="2827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4" y="68"/>
                  </a:lnTo>
                  <a:lnTo>
                    <a:pt x="2824" y="68"/>
                  </a:lnTo>
                  <a:lnTo>
                    <a:pt x="2825" y="68"/>
                  </a:lnTo>
                  <a:lnTo>
                    <a:pt x="2825" y="67"/>
                  </a:lnTo>
                  <a:lnTo>
                    <a:pt x="2827" y="67"/>
                  </a:lnTo>
                  <a:close/>
                  <a:moveTo>
                    <a:pt x="337" y="62"/>
                  </a:moveTo>
                  <a:lnTo>
                    <a:pt x="337" y="63"/>
                  </a:lnTo>
                  <a:lnTo>
                    <a:pt x="339" y="65"/>
                  </a:lnTo>
                  <a:lnTo>
                    <a:pt x="339" y="67"/>
                  </a:lnTo>
                  <a:lnTo>
                    <a:pt x="339" y="67"/>
                  </a:lnTo>
                  <a:lnTo>
                    <a:pt x="337" y="67"/>
                  </a:lnTo>
                  <a:lnTo>
                    <a:pt x="337" y="65"/>
                  </a:lnTo>
                  <a:lnTo>
                    <a:pt x="337" y="65"/>
                  </a:lnTo>
                  <a:lnTo>
                    <a:pt x="337" y="62"/>
                  </a:lnTo>
                  <a:close/>
                  <a:moveTo>
                    <a:pt x="53" y="60"/>
                  </a:moveTo>
                  <a:lnTo>
                    <a:pt x="55" y="60"/>
                  </a:lnTo>
                  <a:lnTo>
                    <a:pt x="55" y="60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9" y="62"/>
                  </a:lnTo>
                  <a:lnTo>
                    <a:pt x="59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3"/>
                  </a:lnTo>
                  <a:lnTo>
                    <a:pt x="56" y="63"/>
                  </a:lnTo>
                  <a:lnTo>
                    <a:pt x="55" y="63"/>
                  </a:lnTo>
                  <a:lnTo>
                    <a:pt x="55" y="62"/>
                  </a:lnTo>
                  <a:lnTo>
                    <a:pt x="55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close/>
                  <a:moveTo>
                    <a:pt x="3197" y="59"/>
                  </a:moveTo>
                  <a:lnTo>
                    <a:pt x="3197" y="59"/>
                  </a:lnTo>
                  <a:lnTo>
                    <a:pt x="3197" y="59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2"/>
                  </a:lnTo>
                  <a:lnTo>
                    <a:pt x="3197" y="62"/>
                  </a:lnTo>
                  <a:lnTo>
                    <a:pt x="3197" y="63"/>
                  </a:lnTo>
                  <a:lnTo>
                    <a:pt x="3196" y="63"/>
                  </a:lnTo>
                  <a:lnTo>
                    <a:pt x="3196" y="63"/>
                  </a:lnTo>
                  <a:lnTo>
                    <a:pt x="3197" y="63"/>
                  </a:lnTo>
                  <a:lnTo>
                    <a:pt x="3197" y="63"/>
                  </a:lnTo>
                  <a:lnTo>
                    <a:pt x="3197" y="65"/>
                  </a:lnTo>
                  <a:lnTo>
                    <a:pt x="3197" y="65"/>
                  </a:lnTo>
                  <a:lnTo>
                    <a:pt x="3196" y="65"/>
                  </a:lnTo>
                  <a:lnTo>
                    <a:pt x="3197" y="67"/>
                  </a:lnTo>
                  <a:lnTo>
                    <a:pt x="3199" y="67"/>
                  </a:lnTo>
                  <a:lnTo>
                    <a:pt x="3199" y="67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1" y="68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2" y="67"/>
                  </a:lnTo>
                  <a:lnTo>
                    <a:pt x="3202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8"/>
                  </a:lnTo>
                  <a:lnTo>
                    <a:pt x="3205" y="68"/>
                  </a:lnTo>
                  <a:lnTo>
                    <a:pt x="3205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2" y="68"/>
                  </a:lnTo>
                  <a:lnTo>
                    <a:pt x="3202" y="68"/>
                  </a:lnTo>
                  <a:lnTo>
                    <a:pt x="3202" y="70"/>
                  </a:lnTo>
                  <a:lnTo>
                    <a:pt x="3202" y="71"/>
                  </a:lnTo>
                  <a:lnTo>
                    <a:pt x="3202" y="71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1" y="73"/>
                  </a:lnTo>
                  <a:lnTo>
                    <a:pt x="3201" y="71"/>
                  </a:lnTo>
                  <a:lnTo>
                    <a:pt x="3201" y="71"/>
                  </a:lnTo>
                  <a:lnTo>
                    <a:pt x="3199" y="71"/>
                  </a:lnTo>
                  <a:lnTo>
                    <a:pt x="3199" y="71"/>
                  </a:lnTo>
                  <a:lnTo>
                    <a:pt x="3196" y="68"/>
                  </a:lnTo>
                  <a:lnTo>
                    <a:pt x="3196" y="68"/>
                  </a:lnTo>
                  <a:lnTo>
                    <a:pt x="3196" y="67"/>
                  </a:lnTo>
                  <a:lnTo>
                    <a:pt x="3194" y="65"/>
                  </a:lnTo>
                  <a:lnTo>
                    <a:pt x="3194" y="65"/>
                  </a:lnTo>
                  <a:lnTo>
                    <a:pt x="3194" y="63"/>
                  </a:lnTo>
                  <a:lnTo>
                    <a:pt x="3194" y="63"/>
                  </a:lnTo>
                  <a:lnTo>
                    <a:pt x="3196" y="62"/>
                  </a:lnTo>
                  <a:lnTo>
                    <a:pt x="3196" y="60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7" y="59"/>
                  </a:lnTo>
                  <a:close/>
                  <a:moveTo>
                    <a:pt x="3156" y="56"/>
                  </a:moveTo>
                  <a:lnTo>
                    <a:pt x="3158" y="56"/>
                  </a:lnTo>
                  <a:lnTo>
                    <a:pt x="3158" y="56"/>
                  </a:lnTo>
                  <a:lnTo>
                    <a:pt x="3158" y="57"/>
                  </a:lnTo>
                  <a:lnTo>
                    <a:pt x="3156" y="57"/>
                  </a:lnTo>
                  <a:lnTo>
                    <a:pt x="3156" y="57"/>
                  </a:lnTo>
                  <a:lnTo>
                    <a:pt x="3156" y="59"/>
                  </a:lnTo>
                  <a:lnTo>
                    <a:pt x="3156" y="59"/>
                  </a:lnTo>
                  <a:lnTo>
                    <a:pt x="3155" y="57"/>
                  </a:lnTo>
                  <a:lnTo>
                    <a:pt x="3155" y="57"/>
                  </a:lnTo>
                  <a:lnTo>
                    <a:pt x="3155" y="56"/>
                  </a:lnTo>
                  <a:lnTo>
                    <a:pt x="3155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close/>
                  <a:moveTo>
                    <a:pt x="3167" y="54"/>
                  </a:moveTo>
                  <a:lnTo>
                    <a:pt x="3167" y="54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7" y="57"/>
                  </a:lnTo>
                  <a:lnTo>
                    <a:pt x="3167" y="57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4" y="56"/>
                  </a:lnTo>
                  <a:lnTo>
                    <a:pt x="3164" y="54"/>
                  </a:lnTo>
                  <a:lnTo>
                    <a:pt x="3166" y="54"/>
                  </a:lnTo>
                  <a:lnTo>
                    <a:pt x="3167" y="54"/>
                  </a:lnTo>
                  <a:close/>
                  <a:moveTo>
                    <a:pt x="3197" y="54"/>
                  </a:moveTo>
                  <a:lnTo>
                    <a:pt x="3197" y="54"/>
                  </a:lnTo>
                  <a:lnTo>
                    <a:pt x="3197" y="54"/>
                  </a:lnTo>
                  <a:lnTo>
                    <a:pt x="3199" y="54"/>
                  </a:lnTo>
                  <a:lnTo>
                    <a:pt x="3199" y="56"/>
                  </a:lnTo>
                  <a:lnTo>
                    <a:pt x="3199" y="56"/>
                  </a:lnTo>
                  <a:lnTo>
                    <a:pt x="3197" y="56"/>
                  </a:lnTo>
                  <a:lnTo>
                    <a:pt x="3196" y="56"/>
                  </a:lnTo>
                  <a:lnTo>
                    <a:pt x="3196" y="56"/>
                  </a:lnTo>
                  <a:lnTo>
                    <a:pt x="3194" y="56"/>
                  </a:lnTo>
                  <a:lnTo>
                    <a:pt x="3194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7" y="54"/>
                  </a:lnTo>
                  <a:close/>
                  <a:moveTo>
                    <a:pt x="3199" y="52"/>
                  </a:moveTo>
                  <a:lnTo>
                    <a:pt x="3199" y="52"/>
                  </a:lnTo>
                  <a:lnTo>
                    <a:pt x="3199" y="52"/>
                  </a:lnTo>
                  <a:lnTo>
                    <a:pt x="3199" y="52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2" y="54"/>
                  </a:lnTo>
                  <a:lnTo>
                    <a:pt x="3202" y="54"/>
                  </a:lnTo>
                  <a:lnTo>
                    <a:pt x="3202" y="56"/>
                  </a:lnTo>
                  <a:lnTo>
                    <a:pt x="3201" y="56"/>
                  </a:lnTo>
                  <a:lnTo>
                    <a:pt x="3199" y="54"/>
                  </a:lnTo>
                  <a:lnTo>
                    <a:pt x="3199" y="54"/>
                  </a:lnTo>
                  <a:lnTo>
                    <a:pt x="3199" y="52"/>
                  </a:lnTo>
                  <a:close/>
                  <a:moveTo>
                    <a:pt x="3169" y="52"/>
                  </a:moveTo>
                  <a:lnTo>
                    <a:pt x="3169" y="52"/>
                  </a:lnTo>
                  <a:lnTo>
                    <a:pt x="3169" y="52"/>
                  </a:lnTo>
                  <a:lnTo>
                    <a:pt x="3169" y="52"/>
                  </a:lnTo>
                  <a:lnTo>
                    <a:pt x="3169" y="54"/>
                  </a:lnTo>
                  <a:lnTo>
                    <a:pt x="3169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7" y="56"/>
                  </a:lnTo>
                  <a:lnTo>
                    <a:pt x="3167" y="54"/>
                  </a:lnTo>
                  <a:lnTo>
                    <a:pt x="3167" y="52"/>
                  </a:lnTo>
                  <a:lnTo>
                    <a:pt x="3169" y="52"/>
                  </a:lnTo>
                  <a:lnTo>
                    <a:pt x="3169" y="52"/>
                  </a:lnTo>
                  <a:close/>
                  <a:moveTo>
                    <a:pt x="3201" y="51"/>
                  </a:moveTo>
                  <a:lnTo>
                    <a:pt x="3201" y="51"/>
                  </a:lnTo>
                  <a:lnTo>
                    <a:pt x="3201" y="51"/>
                  </a:lnTo>
                  <a:lnTo>
                    <a:pt x="3201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4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199" y="52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201" y="51"/>
                  </a:lnTo>
                  <a:close/>
                  <a:moveTo>
                    <a:pt x="3177" y="49"/>
                  </a:moveTo>
                  <a:lnTo>
                    <a:pt x="3177" y="49"/>
                  </a:lnTo>
                  <a:lnTo>
                    <a:pt x="3177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7" y="49"/>
                  </a:lnTo>
                  <a:close/>
                  <a:moveTo>
                    <a:pt x="209" y="49"/>
                  </a:moveTo>
                  <a:lnTo>
                    <a:pt x="211" y="49"/>
                  </a:lnTo>
                  <a:lnTo>
                    <a:pt x="211" y="51"/>
                  </a:lnTo>
                  <a:lnTo>
                    <a:pt x="209" y="51"/>
                  </a:lnTo>
                  <a:lnTo>
                    <a:pt x="209" y="51"/>
                  </a:lnTo>
                  <a:lnTo>
                    <a:pt x="208" y="51"/>
                  </a:lnTo>
                  <a:lnTo>
                    <a:pt x="208" y="51"/>
                  </a:lnTo>
                  <a:lnTo>
                    <a:pt x="209" y="49"/>
                  </a:lnTo>
                  <a:lnTo>
                    <a:pt x="209" y="49"/>
                  </a:lnTo>
                  <a:close/>
                  <a:moveTo>
                    <a:pt x="3174" y="49"/>
                  </a:moveTo>
                  <a:lnTo>
                    <a:pt x="3174" y="49"/>
                  </a:lnTo>
                  <a:lnTo>
                    <a:pt x="3174" y="49"/>
                  </a:lnTo>
                  <a:lnTo>
                    <a:pt x="3175" y="51"/>
                  </a:lnTo>
                  <a:lnTo>
                    <a:pt x="3175" y="52"/>
                  </a:lnTo>
                  <a:lnTo>
                    <a:pt x="3175" y="52"/>
                  </a:lnTo>
                  <a:lnTo>
                    <a:pt x="3174" y="52"/>
                  </a:lnTo>
                  <a:lnTo>
                    <a:pt x="3174" y="51"/>
                  </a:lnTo>
                  <a:lnTo>
                    <a:pt x="3174" y="51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1" y="52"/>
                  </a:lnTo>
                  <a:lnTo>
                    <a:pt x="3171" y="51"/>
                  </a:lnTo>
                  <a:lnTo>
                    <a:pt x="3171" y="51"/>
                  </a:lnTo>
                  <a:lnTo>
                    <a:pt x="3172" y="51"/>
                  </a:lnTo>
                  <a:lnTo>
                    <a:pt x="3172" y="51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close/>
                  <a:moveTo>
                    <a:pt x="3175" y="46"/>
                  </a:moveTo>
                  <a:lnTo>
                    <a:pt x="3177" y="46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5" y="48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4" y="49"/>
                  </a:lnTo>
                  <a:lnTo>
                    <a:pt x="3174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4" y="46"/>
                  </a:lnTo>
                  <a:lnTo>
                    <a:pt x="3174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close/>
                  <a:moveTo>
                    <a:pt x="3177" y="43"/>
                  </a:moveTo>
                  <a:lnTo>
                    <a:pt x="3177" y="43"/>
                  </a:lnTo>
                  <a:lnTo>
                    <a:pt x="3177" y="43"/>
                  </a:lnTo>
                  <a:lnTo>
                    <a:pt x="3177" y="45"/>
                  </a:lnTo>
                  <a:lnTo>
                    <a:pt x="3177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7" y="43"/>
                  </a:lnTo>
                  <a:close/>
                  <a:moveTo>
                    <a:pt x="2694" y="41"/>
                  </a:moveTo>
                  <a:lnTo>
                    <a:pt x="2696" y="43"/>
                  </a:lnTo>
                  <a:lnTo>
                    <a:pt x="2696" y="43"/>
                  </a:lnTo>
                  <a:lnTo>
                    <a:pt x="2698" y="43"/>
                  </a:lnTo>
                  <a:lnTo>
                    <a:pt x="2698" y="43"/>
                  </a:lnTo>
                  <a:lnTo>
                    <a:pt x="2696" y="45"/>
                  </a:lnTo>
                  <a:lnTo>
                    <a:pt x="2696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3"/>
                  </a:lnTo>
                  <a:lnTo>
                    <a:pt x="2694" y="41"/>
                  </a:lnTo>
                  <a:close/>
                  <a:moveTo>
                    <a:pt x="2693" y="41"/>
                  </a:moveTo>
                  <a:lnTo>
                    <a:pt x="2693" y="41"/>
                  </a:lnTo>
                  <a:lnTo>
                    <a:pt x="2693" y="41"/>
                  </a:lnTo>
                  <a:lnTo>
                    <a:pt x="2693" y="41"/>
                  </a:lnTo>
                  <a:lnTo>
                    <a:pt x="2693" y="43"/>
                  </a:lnTo>
                  <a:lnTo>
                    <a:pt x="2693" y="43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3"/>
                  </a:lnTo>
                  <a:lnTo>
                    <a:pt x="2691" y="43"/>
                  </a:lnTo>
                  <a:lnTo>
                    <a:pt x="2691" y="41"/>
                  </a:lnTo>
                  <a:lnTo>
                    <a:pt x="2691" y="41"/>
                  </a:lnTo>
                  <a:lnTo>
                    <a:pt x="2693" y="41"/>
                  </a:lnTo>
                  <a:close/>
                  <a:moveTo>
                    <a:pt x="2195" y="40"/>
                  </a:moveTo>
                  <a:lnTo>
                    <a:pt x="2196" y="40"/>
                  </a:lnTo>
                  <a:lnTo>
                    <a:pt x="2196" y="40"/>
                  </a:lnTo>
                  <a:lnTo>
                    <a:pt x="2198" y="41"/>
                  </a:lnTo>
                  <a:lnTo>
                    <a:pt x="2198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201" y="43"/>
                  </a:lnTo>
                  <a:lnTo>
                    <a:pt x="2202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5"/>
                  </a:lnTo>
                  <a:lnTo>
                    <a:pt x="2204" y="45"/>
                  </a:lnTo>
                  <a:lnTo>
                    <a:pt x="2202" y="43"/>
                  </a:lnTo>
                  <a:lnTo>
                    <a:pt x="2201" y="43"/>
                  </a:lnTo>
                  <a:lnTo>
                    <a:pt x="2199" y="43"/>
                  </a:lnTo>
                  <a:lnTo>
                    <a:pt x="2198" y="43"/>
                  </a:lnTo>
                  <a:lnTo>
                    <a:pt x="2196" y="43"/>
                  </a:lnTo>
                  <a:lnTo>
                    <a:pt x="2196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0"/>
                  </a:lnTo>
                  <a:lnTo>
                    <a:pt x="2195" y="40"/>
                  </a:lnTo>
                  <a:lnTo>
                    <a:pt x="2195" y="40"/>
                  </a:lnTo>
                  <a:lnTo>
                    <a:pt x="2195" y="40"/>
                  </a:lnTo>
                  <a:close/>
                  <a:moveTo>
                    <a:pt x="2833" y="40"/>
                  </a:moveTo>
                  <a:lnTo>
                    <a:pt x="2833" y="40"/>
                  </a:lnTo>
                  <a:lnTo>
                    <a:pt x="2833" y="40"/>
                  </a:lnTo>
                  <a:lnTo>
                    <a:pt x="2833" y="41"/>
                  </a:lnTo>
                  <a:lnTo>
                    <a:pt x="2832" y="41"/>
                  </a:lnTo>
                  <a:lnTo>
                    <a:pt x="2832" y="43"/>
                  </a:lnTo>
                  <a:lnTo>
                    <a:pt x="2828" y="45"/>
                  </a:lnTo>
                  <a:lnTo>
                    <a:pt x="2827" y="45"/>
                  </a:lnTo>
                  <a:lnTo>
                    <a:pt x="2824" y="46"/>
                  </a:lnTo>
                  <a:lnTo>
                    <a:pt x="2824" y="46"/>
                  </a:lnTo>
                  <a:lnTo>
                    <a:pt x="2824" y="43"/>
                  </a:lnTo>
                  <a:lnTo>
                    <a:pt x="2824" y="41"/>
                  </a:lnTo>
                  <a:lnTo>
                    <a:pt x="2824" y="40"/>
                  </a:lnTo>
                  <a:lnTo>
                    <a:pt x="2825" y="41"/>
                  </a:lnTo>
                  <a:lnTo>
                    <a:pt x="2827" y="41"/>
                  </a:lnTo>
                  <a:lnTo>
                    <a:pt x="2828" y="41"/>
                  </a:lnTo>
                  <a:lnTo>
                    <a:pt x="2828" y="41"/>
                  </a:lnTo>
                  <a:lnTo>
                    <a:pt x="2828" y="40"/>
                  </a:lnTo>
                  <a:lnTo>
                    <a:pt x="2832" y="40"/>
                  </a:lnTo>
                  <a:lnTo>
                    <a:pt x="2833" y="40"/>
                  </a:lnTo>
                  <a:close/>
                  <a:moveTo>
                    <a:pt x="2753" y="38"/>
                  </a:moveTo>
                  <a:lnTo>
                    <a:pt x="2754" y="38"/>
                  </a:lnTo>
                  <a:lnTo>
                    <a:pt x="2756" y="38"/>
                  </a:lnTo>
                  <a:lnTo>
                    <a:pt x="2757" y="38"/>
                  </a:lnTo>
                  <a:lnTo>
                    <a:pt x="2757" y="38"/>
                  </a:lnTo>
                  <a:lnTo>
                    <a:pt x="2759" y="38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1"/>
                  </a:lnTo>
                  <a:lnTo>
                    <a:pt x="2759" y="41"/>
                  </a:lnTo>
                  <a:lnTo>
                    <a:pt x="2757" y="43"/>
                  </a:lnTo>
                  <a:lnTo>
                    <a:pt x="2757" y="43"/>
                  </a:lnTo>
                  <a:lnTo>
                    <a:pt x="2757" y="41"/>
                  </a:lnTo>
                  <a:lnTo>
                    <a:pt x="2757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4" y="41"/>
                  </a:lnTo>
                  <a:lnTo>
                    <a:pt x="2754" y="41"/>
                  </a:lnTo>
                  <a:lnTo>
                    <a:pt x="2753" y="41"/>
                  </a:lnTo>
                  <a:lnTo>
                    <a:pt x="2753" y="40"/>
                  </a:lnTo>
                  <a:lnTo>
                    <a:pt x="2751" y="40"/>
                  </a:lnTo>
                  <a:lnTo>
                    <a:pt x="2751" y="38"/>
                  </a:lnTo>
                  <a:lnTo>
                    <a:pt x="2753" y="38"/>
                  </a:lnTo>
                  <a:lnTo>
                    <a:pt x="2753" y="38"/>
                  </a:lnTo>
                  <a:close/>
                  <a:moveTo>
                    <a:pt x="2031" y="35"/>
                  </a:moveTo>
                  <a:lnTo>
                    <a:pt x="2031" y="35"/>
                  </a:lnTo>
                  <a:lnTo>
                    <a:pt x="2031" y="35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29" y="37"/>
                  </a:lnTo>
                  <a:lnTo>
                    <a:pt x="2029" y="37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31" y="35"/>
                  </a:lnTo>
                  <a:close/>
                  <a:moveTo>
                    <a:pt x="2770" y="33"/>
                  </a:moveTo>
                  <a:lnTo>
                    <a:pt x="2772" y="33"/>
                  </a:lnTo>
                  <a:lnTo>
                    <a:pt x="2772" y="35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0" y="37"/>
                  </a:lnTo>
                  <a:lnTo>
                    <a:pt x="2770" y="38"/>
                  </a:lnTo>
                  <a:lnTo>
                    <a:pt x="2769" y="40"/>
                  </a:lnTo>
                  <a:lnTo>
                    <a:pt x="2769" y="41"/>
                  </a:lnTo>
                  <a:lnTo>
                    <a:pt x="2769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0"/>
                  </a:lnTo>
                  <a:lnTo>
                    <a:pt x="2767" y="40"/>
                  </a:lnTo>
                  <a:lnTo>
                    <a:pt x="2769" y="38"/>
                  </a:lnTo>
                  <a:lnTo>
                    <a:pt x="2770" y="35"/>
                  </a:lnTo>
                  <a:lnTo>
                    <a:pt x="2770" y="33"/>
                  </a:lnTo>
                  <a:close/>
                  <a:moveTo>
                    <a:pt x="3256" y="30"/>
                  </a:moveTo>
                  <a:lnTo>
                    <a:pt x="3256" y="30"/>
                  </a:lnTo>
                  <a:lnTo>
                    <a:pt x="3256" y="30"/>
                  </a:lnTo>
                  <a:lnTo>
                    <a:pt x="3256" y="30"/>
                  </a:lnTo>
                  <a:lnTo>
                    <a:pt x="3256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3"/>
                  </a:lnTo>
                  <a:lnTo>
                    <a:pt x="3257" y="33"/>
                  </a:lnTo>
                  <a:lnTo>
                    <a:pt x="3257" y="35"/>
                  </a:lnTo>
                  <a:lnTo>
                    <a:pt x="3257" y="35"/>
                  </a:lnTo>
                  <a:lnTo>
                    <a:pt x="3259" y="35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60" y="37"/>
                  </a:lnTo>
                  <a:lnTo>
                    <a:pt x="3260" y="37"/>
                  </a:lnTo>
                  <a:lnTo>
                    <a:pt x="3259" y="40"/>
                  </a:lnTo>
                  <a:lnTo>
                    <a:pt x="3256" y="40"/>
                  </a:lnTo>
                  <a:lnTo>
                    <a:pt x="3254" y="40"/>
                  </a:lnTo>
                  <a:lnTo>
                    <a:pt x="3253" y="37"/>
                  </a:lnTo>
                  <a:lnTo>
                    <a:pt x="3251" y="35"/>
                  </a:lnTo>
                  <a:lnTo>
                    <a:pt x="3253" y="32"/>
                  </a:lnTo>
                  <a:lnTo>
                    <a:pt x="3254" y="30"/>
                  </a:lnTo>
                  <a:lnTo>
                    <a:pt x="3256" y="30"/>
                  </a:lnTo>
                  <a:close/>
                  <a:moveTo>
                    <a:pt x="3237" y="30"/>
                  </a:moveTo>
                  <a:lnTo>
                    <a:pt x="3237" y="30"/>
                  </a:lnTo>
                  <a:lnTo>
                    <a:pt x="3237" y="32"/>
                  </a:lnTo>
                  <a:lnTo>
                    <a:pt x="3237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4" y="32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5" y="30"/>
                  </a:lnTo>
                  <a:lnTo>
                    <a:pt x="3237" y="30"/>
                  </a:lnTo>
                  <a:lnTo>
                    <a:pt x="3237" y="30"/>
                  </a:lnTo>
                  <a:close/>
                  <a:moveTo>
                    <a:pt x="2720" y="29"/>
                  </a:moveTo>
                  <a:lnTo>
                    <a:pt x="2720" y="29"/>
                  </a:lnTo>
                  <a:lnTo>
                    <a:pt x="2721" y="30"/>
                  </a:lnTo>
                  <a:lnTo>
                    <a:pt x="2721" y="30"/>
                  </a:lnTo>
                  <a:lnTo>
                    <a:pt x="2723" y="32"/>
                  </a:lnTo>
                  <a:lnTo>
                    <a:pt x="2723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0" y="30"/>
                  </a:lnTo>
                  <a:lnTo>
                    <a:pt x="2718" y="30"/>
                  </a:lnTo>
                  <a:lnTo>
                    <a:pt x="2716" y="30"/>
                  </a:lnTo>
                  <a:lnTo>
                    <a:pt x="2715" y="30"/>
                  </a:lnTo>
                  <a:lnTo>
                    <a:pt x="2715" y="30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8" y="29"/>
                  </a:lnTo>
                  <a:lnTo>
                    <a:pt x="2720" y="29"/>
                  </a:lnTo>
                  <a:close/>
                  <a:moveTo>
                    <a:pt x="3215" y="27"/>
                  </a:moveTo>
                  <a:lnTo>
                    <a:pt x="3215" y="27"/>
                  </a:lnTo>
                  <a:lnTo>
                    <a:pt x="3215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8" y="29"/>
                  </a:lnTo>
                  <a:lnTo>
                    <a:pt x="3218" y="29"/>
                  </a:lnTo>
                  <a:lnTo>
                    <a:pt x="3219" y="29"/>
                  </a:lnTo>
                  <a:lnTo>
                    <a:pt x="3221" y="29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1" y="30"/>
                  </a:lnTo>
                  <a:lnTo>
                    <a:pt x="3221" y="29"/>
                  </a:lnTo>
                  <a:lnTo>
                    <a:pt x="3219" y="30"/>
                  </a:lnTo>
                  <a:lnTo>
                    <a:pt x="3218" y="32"/>
                  </a:lnTo>
                  <a:lnTo>
                    <a:pt x="3218" y="32"/>
                  </a:lnTo>
                  <a:lnTo>
                    <a:pt x="3216" y="32"/>
                  </a:lnTo>
                  <a:lnTo>
                    <a:pt x="3215" y="30"/>
                  </a:lnTo>
                  <a:lnTo>
                    <a:pt x="3213" y="29"/>
                  </a:lnTo>
                  <a:lnTo>
                    <a:pt x="3213" y="29"/>
                  </a:lnTo>
                  <a:lnTo>
                    <a:pt x="3213" y="27"/>
                  </a:lnTo>
                  <a:lnTo>
                    <a:pt x="3215" y="27"/>
                  </a:lnTo>
                  <a:close/>
                  <a:moveTo>
                    <a:pt x="2032" y="27"/>
                  </a:moveTo>
                  <a:lnTo>
                    <a:pt x="2032" y="27"/>
                  </a:lnTo>
                  <a:lnTo>
                    <a:pt x="2032" y="29"/>
                  </a:lnTo>
                  <a:lnTo>
                    <a:pt x="2032" y="33"/>
                  </a:lnTo>
                  <a:lnTo>
                    <a:pt x="2031" y="33"/>
                  </a:lnTo>
                  <a:lnTo>
                    <a:pt x="2031" y="33"/>
                  </a:lnTo>
                  <a:lnTo>
                    <a:pt x="2029" y="33"/>
                  </a:lnTo>
                  <a:lnTo>
                    <a:pt x="2029" y="30"/>
                  </a:lnTo>
                  <a:lnTo>
                    <a:pt x="2031" y="29"/>
                  </a:lnTo>
                  <a:lnTo>
                    <a:pt x="2031" y="27"/>
                  </a:lnTo>
                  <a:lnTo>
                    <a:pt x="2031" y="27"/>
                  </a:lnTo>
                  <a:lnTo>
                    <a:pt x="2032" y="27"/>
                  </a:lnTo>
                  <a:close/>
                  <a:moveTo>
                    <a:pt x="2803" y="24"/>
                  </a:moveTo>
                  <a:lnTo>
                    <a:pt x="2806" y="24"/>
                  </a:lnTo>
                  <a:lnTo>
                    <a:pt x="2808" y="24"/>
                  </a:lnTo>
                  <a:lnTo>
                    <a:pt x="2809" y="26"/>
                  </a:lnTo>
                  <a:lnTo>
                    <a:pt x="2809" y="26"/>
                  </a:lnTo>
                  <a:lnTo>
                    <a:pt x="2808" y="26"/>
                  </a:lnTo>
                  <a:lnTo>
                    <a:pt x="2808" y="27"/>
                  </a:lnTo>
                  <a:lnTo>
                    <a:pt x="2808" y="27"/>
                  </a:lnTo>
                  <a:lnTo>
                    <a:pt x="2806" y="29"/>
                  </a:lnTo>
                  <a:lnTo>
                    <a:pt x="2805" y="29"/>
                  </a:lnTo>
                  <a:lnTo>
                    <a:pt x="2805" y="29"/>
                  </a:lnTo>
                  <a:lnTo>
                    <a:pt x="2803" y="29"/>
                  </a:lnTo>
                  <a:lnTo>
                    <a:pt x="2803" y="29"/>
                  </a:lnTo>
                  <a:lnTo>
                    <a:pt x="2803" y="27"/>
                  </a:lnTo>
                  <a:lnTo>
                    <a:pt x="2803" y="27"/>
                  </a:lnTo>
                  <a:lnTo>
                    <a:pt x="2802" y="27"/>
                  </a:lnTo>
                  <a:lnTo>
                    <a:pt x="2802" y="27"/>
                  </a:lnTo>
                  <a:lnTo>
                    <a:pt x="2800" y="27"/>
                  </a:lnTo>
                  <a:lnTo>
                    <a:pt x="2798" y="26"/>
                  </a:lnTo>
                  <a:lnTo>
                    <a:pt x="2798" y="26"/>
                  </a:lnTo>
                  <a:lnTo>
                    <a:pt x="2798" y="24"/>
                  </a:lnTo>
                  <a:lnTo>
                    <a:pt x="2800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4"/>
                  </a:lnTo>
                  <a:lnTo>
                    <a:pt x="2803" y="24"/>
                  </a:lnTo>
                  <a:close/>
                  <a:moveTo>
                    <a:pt x="2783" y="22"/>
                  </a:moveTo>
                  <a:lnTo>
                    <a:pt x="2784" y="24"/>
                  </a:lnTo>
                  <a:lnTo>
                    <a:pt x="2784" y="24"/>
                  </a:lnTo>
                  <a:lnTo>
                    <a:pt x="2783" y="26"/>
                  </a:lnTo>
                  <a:lnTo>
                    <a:pt x="2781" y="26"/>
                  </a:lnTo>
                  <a:lnTo>
                    <a:pt x="2781" y="24"/>
                  </a:lnTo>
                  <a:lnTo>
                    <a:pt x="2783" y="24"/>
                  </a:lnTo>
                  <a:lnTo>
                    <a:pt x="2783" y="22"/>
                  </a:lnTo>
                  <a:close/>
                  <a:moveTo>
                    <a:pt x="2841" y="21"/>
                  </a:moveTo>
                  <a:lnTo>
                    <a:pt x="2841" y="21"/>
                  </a:lnTo>
                  <a:lnTo>
                    <a:pt x="2841" y="24"/>
                  </a:lnTo>
                  <a:lnTo>
                    <a:pt x="2841" y="24"/>
                  </a:lnTo>
                  <a:lnTo>
                    <a:pt x="2839" y="24"/>
                  </a:lnTo>
                  <a:lnTo>
                    <a:pt x="2839" y="22"/>
                  </a:lnTo>
                  <a:lnTo>
                    <a:pt x="2839" y="22"/>
                  </a:lnTo>
                  <a:lnTo>
                    <a:pt x="2839" y="21"/>
                  </a:lnTo>
                  <a:lnTo>
                    <a:pt x="2841" y="21"/>
                  </a:lnTo>
                  <a:close/>
                  <a:moveTo>
                    <a:pt x="2616" y="21"/>
                  </a:moveTo>
                  <a:lnTo>
                    <a:pt x="2617" y="21"/>
                  </a:lnTo>
                  <a:lnTo>
                    <a:pt x="2619" y="24"/>
                  </a:lnTo>
                  <a:lnTo>
                    <a:pt x="2619" y="24"/>
                  </a:lnTo>
                  <a:lnTo>
                    <a:pt x="2617" y="24"/>
                  </a:lnTo>
                  <a:lnTo>
                    <a:pt x="2616" y="22"/>
                  </a:lnTo>
                  <a:lnTo>
                    <a:pt x="2616" y="22"/>
                  </a:lnTo>
                  <a:lnTo>
                    <a:pt x="2616" y="21"/>
                  </a:lnTo>
                  <a:lnTo>
                    <a:pt x="2616" y="21"/>
                  </a:lnTo>
                  <a:close/>
                  <a:moveTo>
                    <a:pt x="2032" y="8"/>
                  </a:moveTo>
                  <a:lnTo>
                    <a:pt x="2032" y="8"/>
                  </a:lnTo>
                  <a:lnTo>
                    <a:pt x="2032" y="10"/>
                  </a:lnTo>
                  <a:lnTo>
                    <a:pt x="2032" y="10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0"/>
                  </a:lnTo>
                  <a:lnTo>
                    <a:pt x="2032" y="8"/>
                  </a:lnTo>
                  <a:lnTo>
                    <a:pt x="2032" y="8"/>
                  </a:lnTo>
                  <a:lnTo>
                    <a:pt x="2032" y="8"/>
                  </a:lnTo>
                  <a:close/>
                  <a:moveTo>
                    <a:pt x="2147" y="5"/>
                  </a:moveTo>
                  <a:lnTo>
                    <a:pt x="2147" y="7"/>
                  </a:lnTo>
                  <a:lnTo>
                    <a:pt x="2150" y="10"/>
                  </a:lnTo>
                  <a:lnTo>
                    <a:pt x="2152" y="11"/>
                  </a:lnTo>
                  <a:lnTo>
                    <a:pt x="2152" y="11"/>
                  </a:lnTo>
                  <a:lnTo>
                    <a:pt x="2152" y="13"/>
                  </a:lnTo>
                  <a:lnTo>
                    <a:pt x="2150" y="15"/>
                  </a:lnTo>
                  <a:lnTo>
                    <a:pt x="2150" y="15"/>
                  </a:lnTo>
                  <a:lnTo>
                    <a:pt x="2149" y="15"/>
                  </a:lnTo>
                  <a:lnTo>
                    <a:pt x="2149" y="13"/>
                  </a:lnTo>
                  <a:lnTo>
                    <a:pt x="2147" y="13"/>
                  </a:lnTo>
                  <a:lnTo>
                    <a:pt x="2146" y="13"/>
                  </a:lnTo>
                  <a:lnTo>
                    <a:pt x="2146" y="11"/>
                  </a:lnTo>
                  <a:lnTo>
                    <a:pt x="2146" y="10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7"/>
                  </a:lnTo>
                  <a:lnTo>
                    <a:pt x="2147" y="5"/>
                  </a:lnTo>
                  <a:lnTo>
                    <a:pt x="2147" y="5"/>
                  </a:lnTo>
                  <a:close/>
                  <a:moveTo>
                    <a:pt x="3242" y="4"/>
                  </a:moveTo>
                  <a:lnTo>
                    <a:pt x="3243" y="4"/>
                  </a:lnTo>
                  <a:lnTo>
                    <a:pt x="3243" y="5"/>
                  </a:lnTo>
                  <a:lnTo>
                    <a:pt x="3243" y="7"/>
                  </a:lnTo>
                  <a:lnTo>
                    <a:pt x="3243" y="7"/>
                  </a:lnTo>
                  <a:lnTo>
                    <a:pt x="3243" y="8"/>
                  </a:lnTo>
                  <a:lnTo>
                    <a:pt x="3243" y="10"/>
                  </a:lnTo>
                  <a:lnTo>
                    <a:pt x="3243" y="11"/>
                  </a:lnTo>
                  <a:lnTo>
                    <a:pt x="3243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0"/>
                  </a:lnTo>
                  <a:lnTo>
                    <a:pt x="3240" y="10"/>
                  </a:lnTo>
                  <a:lnTo>
                    <a:pt x="3238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3" y="5"/>
                  </a:lnTo>
                  <a:lnTo>
                    <a:pt x="3243" y="5"/>
                  </a:lnTo>
                  <a:lnTo>
                    <a:pt x="3242" y="5"/>
                  </a:lnTo>
                  <a:lnTo>
                    <a:pt x="3242" y="4"/>
                  </a:lnTo>
                  <a:lnTo>
                    <a:pt x="3242" y="4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7"/>
                  </a:lnTo>
                  <a:lnTo>
                    <a:pt x="3238" y="7"/>
                  </a:lnTo>
                  <a:lnTo>
                    <a:pt x="3237" y="7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8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4"/>
                  </a:lnTo>
                  <a:lnTo>
                    <a:pt x="3242" y="4"/>
                  </a:lnTo>
                  <a:lnTo>
                    <a:pt x="3242" y="4"/>
                  </a:lnTo>
                  <a:close/>
                  <a:moveTo>
                    <a:pt x="2146" y="0"/>
                  </a:moveTo>
                  <a:lnTo>
                    <a:pt x="2146" y="0"/>
                  </a:lnTo>
                  <a:lnTo>
                    <a:pt x="2146" y="2"/>
                  </a:lnTo>
                  <a:lnTo>
                    <a:pt x="2147" y="0"/>
                  </a:lnTo>
                  <a:lnTo>
                    <a:pt x="2147" y="2"/>
                  </a:lnTo>
                  <a:lnTo>
                    <a:pt x="2147" y="4"/>
                  </a:lnTo>
                  <a:lnTo>
                    <a:pt x="2146" y="4"/>
                  </a:lnTo>
                  <a:lnTo>
                    <a:pt x="2146" y="4"/>
                  </a:lnTo>
                  <a:lnTo>
                    <a:pt x="2146" y="2"/>
                  </a:lnTo>
                  <a:lnTo>
                    <a:pt x="2144" y="2"/>
                  </a:lnTo>
                  <a:lnTo>
                    <a:pt x="2144" y="0"/>
                  </a:lnTo>
                  <a:lnTo>
                    <a:pt x="21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5" name="Freeform 352">
              <a:extLst>
                <a:ext uri="{FF2B5EF4-FFF2-40B4-BE49-F238E27FC236}">
                  <a16:creationId xmlns:a16="http://schemas.microsoft.com/office/drawing/2014/main" id="{1DC30CC6-EE49-4AF7-9207-A8B0BB38FE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12923" y="3016382"/>
              <a:ext cx="7292038" cy="444422"/>
            </a:xfrm>
            <a:custGeom>
              <a:avLst/>
              <a:gdLst>
                <a:gd name="T0" fmla="*/ 3488 w 3741"/>
                <a:gd name="T1" fmla="*/ 222 h 228"/>
                <a:gd name="T2" fmla="*/ 3474 w 3741"/>
                <a:gd name="T3" fmla="*/ 227 h 228"/>
                <a:gd name="T4" fmla="*/ 3077 w 3741"/>
                <a:gd name="T5" fmla="*/ 216 h 228"/>
                <a:gd name="T6" fmla="*/ 582 w 3741"/>
                <a:gd name="T7" fmla="*/ 216 h 228"/>
                <a:gd name="T8" fmla="*/ 2394 w 3741"/>
                <a:gd name="T9" fmla="*/ 205 h 228"/>
                <a:gd name="T10" fmla="*/ 503 w 3741"/>
                <a:gd name="T11" fmla="*/ 198 h 228"/>
                <a:gd name="T12" fmla="*/ 3182 w 3741"/>
                <a:gd name="T13" fmla="*/ 197 h 228"/>
                <a:gd name="T14" fmla="*/ 3089 w 3741"/>
                <a:gd name="T15" fmla="*/ 184 h 228"/>
                <a:gd name="T16" fmla="*/ 125 w 3741"/>
                <a:gd name="T17" fmla="*/ 176 h 228"/>
                <a:gd name="T18" fmla="*/ 500 w 3741"/>
                <a:gd name="T19" fmla="*/ 176 h 228"/>
                <a:gd name="T20" fmla="*/ 3226 w 3741"/>
                <a:gd name="T21" fmla="*/ 168 h 228"/>
                <a:gd name="T22" fmla="*/ 3059 w 3741"/>
                <a:gd name="T23" fmla="*/ 151 h 228"/>
                <a:gd name="T24" fmla="*/ 164 w 3741"/>
                <a:gd name="T25" fmla="*/ 159 h 228"/>
                <a:gd name="T26" fmla="*/ 2430 w 3741"/>
                <a:gd name="T27" fmla="*/ 157 h 228"/>
                <a:gd name="T28" fmla="*/ 2391 w 3741"/>
                <a:gd name="T29" fmla="*/ 138 h 228"/>
                <a:gd name="T30" fmla="*/ 2257 w 3741"/>
                <a:gd name="T31" fmla="*/ 132 h 228"/>
                <a:gd name="T32" fmla="*/ 44 w 3741"/>
                <a:gd name="T33" fmla="*/ 113 h 228"/>
                <a:gd name="T34" fmla="*/ 2427 w 3741"/>
                <a:gd name="T35" fmla="*/ 104 h 228"/>
                <a:gd name="T36" fmla="*/ 3077 w 3741"/>
                <a:gd name="T37" fmla="*/ 109 h 228"/>
                <a:gd name="T38" fmla="*/ 148 w 3741"/>
                <a:gd name="T39" fmla="*/ 96 h 228"/>
                <a:gd name="T40" fmla="*/ 145 w 3741"/>
                <a:gd name="T41" fmla="*/ 91 h 228"/>
                <a:gd name="T42" fmla="*/ 152 w 3741"/>
                <a:gd name="T43" fmla="*/ 96 h 228"/>
                <a:gd name="T44" fmla="*/ 137 w 3741"/>
                <a:gd name="T45" fmla="*/ 83 h 228"/>
                <a:gd name="T46" fmla="*/ 2821 w 3741"/>
                <a:gd name="T47" fmla="*/ 80 h 228"/>
                <a:gd name="T48" fmla="*/ 3026 w 3741"/>
                <a:gd name="T49" fmla="*/ 75 h 228"/>
                <a:gd name="T50" fmla="*/ 2605 w 3741"/>
                <a:gd name="T51" fmla="*/ 79 h 228"/>
                <a:gd name="T52" fmla="*/ 656 w 3741"/>
                <a:gd name="T53" fmla="*/ 66 h 228"/>
                <a:gd name="T54" fmla="*/ 2873 w 3741"/>
                <a:gd name="T55" fmla="*/ 69 h 228"/>
                <a:gd name="T56" fmla="*/ 666 w 3741"/>
                <a:gd name="T57" fmla="*/ 63 h 228"/>
                <a:gd name="T58" fmla="*/ 629 w 3741"/>
                <a:gd name="T59" fmla="*/ 58 h 228"/>
                <a:gd name="T60" fmla="*/ 581 w 3741"/>
                <a:gd name="T61" fmla="*/ 86 h 228"/>
                <a:gd name="T62" fmla="*/ 566 w 3741"/>
                <a:gd name="T63" fmla="*/ 79 h 228"/>
                <a:gd name="T64" fmla="*/ 579 w 3741"/>
                <a:gd name="T65" fmla="*/ 68 h 228"/>
                <a:gd name="T66" fmla="*/ 587 w 3741"/>
                <a:gd name="T67" fmla="*/ 72 h 228"/>
                <a:gd name="T68" fmla="*/ 618 w 3741"/>
                <a:gd name="T69" fmla="*/ 61 h 228"/>
                <a:gd name="T70" fmla="*/ 48 w 3741"/>
                <a:gd name="T71" fmla="*/ 55 h 228"/>
                <a:gd name="T72" fmla="*/ 738 w 3741"/>
                <a:gd name="T73" fmla="*/ 49 h 228"/>
                <a:gd name="T74" fmla="*/ 335 w 3741"/>
                <a:gd name="T75" fmla="*/ 46 h 228"/>
                <a:gd name="T76" fmla="*/ 669 w 3741"/>
                <a:gd name="T77" fmla="*/ 38 h 228"/>
                <a:gd name="T78" fmla="*/ 830 w 3741"/>
                <a:gd name="T79" fmla="*/ 38 h 228"/>
                <a:gd name="T80" fmla="*/ 669 w 3741"/>
                <a:gd name="T81" fmla="*/ 44 h 228"/>
                <a:gd name="T82" fmla="*/ 650 w 3741"/>
                <a:gd name="T83" fmla="*/ 55 h 228"/>
                <a:gd name="T84" fmla="*/ 636 w 3741"/>
                <a:gd name="T85" fmla="*/ 44 h 228"/>
                <a:gd name="T86" fmla="*/ 659 w 3741"/>
                <a:gd name="T87" fmla="*/ 42 h 228"/>
                <a:gd name="T88" fmla="*/ 653 w 3741"/>
                <a:gd name="T89" fmla="*/ 39 h 228"/>
                <a:gd name="T90" fmla="*/ 178 w 3741"/>
                <a:gd name="T91" fmla="*/ 36 h 228"/>
                <a:gd name="T92" fmla="*/ 622 w 3741"/>
                <a:gd name="T93" fmla="*/ 38 h 228"/>
                <a:gd name="T94" fmla="*/ 711 w 3741"/>
                <a:gd name="T95" fmla="*/ 33 h 228"/>
                <a:gd name="T96" fmla="*/ 715 w 3741"/>
                <a:gd name="T97" fmla="*/ 23 h 228"/>
                <a:gd name="T98" fmla="*/ 513 w 3741"/>
                <a:gd name="T99" fmla="*/ 23 h 228"/>
                <a:gd name="T100" fmla="*/ 3679 w 3741"/>
                <a:gd name="T101" fmla="*/ 20 h 228"/>
                <a:gd name="T102" fmla="*/ 790 w 3741"/>
                <a:gd name="T103" fmla="*/ 12 h 228"/>
                <a:gd name="T104" fmla="*/ 570 w 3741"/>
                <a:gd name="T105" fmla="*/ 8 h 228"/>
                <a:gd name="T106" fmla="*/ 588 w 3741"/>
                <a:gd name="T107" fmla="*/ 14 h 228"/>
                <a:gd name="T108" fmla="*/ 581 w 3741"/>
                <a:gd name="T109" fmla="*/ 8 h 228"/>
                <a:gd name="T110" fmla="*/ 565 w 3741"/>
                <a:gd name="T111" fmla="*/ 6 h 228"/>
                <a:gd name="T112" fmla="*/ 562 w 3741"/>
                <a:gd name="T113" fmla="*/ 5 h 228"/>
                <a:gd name="T114" fmla="*/ 2269 w 3741"/>
                <a:gd name="T115" fmla="*/ 6 h 228"/>
                <a:gd name="T116" fmla="*/ 2274 w 3741"/>
                <a:gd name="T117" fmla="*/ 11 h 228"/>
                <a:gd name="T118" fmla="*/ 2261 w 3741"/>
                <a:gd name="T119" fmla="*/ 5 h 228"/>
                <a:gd name="T120" fmla="*/ 558 w 3741"/>
                <a:gd name="T121" fmla="*/ 5 h 228"/>
                <a:gd name="T122" fmla="*/ 611 w 3741"/>
                <a:gd name="T123" fmla="*/ 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1" h="228">
                  <a:moveTo>
                    <a:pt x="93" y="219"/>
                  </a:moveTo>
                  <a:lnTo>
                    <a:pt x="95" y="219"/>
                  </a:lnTo>
                  <a:lnTo>
                    <a:pt x="95" y="219"/>
                  </a:lnTo>
                  <a:lnTo>
                    <a:pt x="98" y="222"/>
                  </a:lnTo>
                  <a:lnTo>
                    <a:pt x="100" y="222"/>
                  </a:lnTo>
                  <a:lnTo>
                    <a:pt x="100" y="224"/>
                  </a:lnTo>
                  <a:lnTo>
                    <a:pt x="98" y="225"/>
                  </a:lnTo>
                  <a:lnTo>
                    <a:pt x="96" y="225"/>
                  </a:lnTo>
                  <a:lnTo>
                    <a:pt x="95" y="222"/>
                  </a:lnTo>
                  <a:lnTo>
                    <a:pt x="93" y="220"/>
                  </a:lnTo>
                  <a:lnTo>
                    <a:pt x="93" y="219"/>
                  </a:lnTo>
                  <a:lnTo>
                    <a:pt x="93" y="219"/>
                  </a:lnTo>
                  <a:close/>
                  <a:moveTo>
                    <a:pt x="3070" y="219"/>
                  </a:moveTo>
                  <a:lnTo>
                    <a:pt x="3072" y="219"/>
                  </a:lnTo>
                  <a:lnTo>
                    <a:pt x="3070" y="220"/>
                  </a:lnTo>
                  <a:lnTo>
                    <a:pt x="3070" y="222"/>
                  </a:lnTo>
                  <a:lnTo>
                    <a:pt x="3069" y="222"/>
                  </a:lnTo>
                  <a:lnTo>
                    <a:pt x="3069" y="222"/>
                  </a:lnTo>
                  <a:lnTo>
                    <a:pt x="3069" y="220"/>
                  </a:lnTo>
                  <a:lnTo>
                    <a:pt x="3067" y="219"/>
                  </a:lnTo>
                  <a:lnTo>
                    <a:pt x="3067" y="219"/>
                  </a:lnTo>
                  <a:lnTo>
                    <a:pt x="3069" y="219"/>
                  </a:lnTo>
                  <a:lnTo>
                    <a:pt x="3069" y="219"/>
                  </a:lnTo>
                  <a:lnTo>
                    <a:pt x="3070" y="219"/>
                  </a:lnTo>
                  <a:lnTo>
                    <a:pt x="3070" y="219"/>
                  </a:lnTo>
                  <a:close/>
                  <a:moveTo>
                    <a:pt x="3485" y="216"/>
                  </a:moveTo>
                  <a:lnTo>
                    <a:pt x="3485" y="217"/>
                  </a:lnTo>
                  <a:lnTo>
                    <a:pt x="3485" y="219"/>
                  </a:lnTo>
                  <a:lnTo>
                    <a:pt x="3487" y="219"/>
                  </a:lnTo>
                  <a:lnTo>
                    <a:pt x="3488" y="219"/>
                  </a:lnTo>
                  <a:lnTo>
                    <a:pt x="3488" y="220"/>
                  </a:lnTo>
                  <a:lnTo>
                    <a:pt x="3488" y="222"/>
                  </a:lnTo>
                  <a:lnTo>
                    <a:pt x="3488" y="222"/>
                  </a:lnTo>
                  <a:lnTo>
                    <a:pt x="3488" y="224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4"/>
                  </a:lnTo>
                  <a:lnTo>
                    <a:pt x="3485" y="224"/>
                  </a:lnTo>
                  <a:lnTo>
                    <a:pt x="3485" y="225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0" y="228"/>
                  </a:lnTo>
                  <a:lnTo>
                    <a:pt x="3480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7"/>
                  </a:lnTo>
                  <a:lnTo>
                    <a:pt x="3479" y="227"/>
                  </a:lnTo>
                  <a:lnTo>
                    <a:pt x="3477" y="227"/>
                  </a:lnTo>
                  <a:lnTo>
                    <a:pt x="3477" y="228"/>
                  </a:lnTo>
                  <a:lnTo>
                    <a:pt x="3477" y="227"/>
                  </a:lnTo>
                  <a:lnTo>
                    <a:pt x="3477" y="227"/>
                  </a:lnTo>
                  <a:lnTo>
                    <a:pt x="3479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79" y="225"/>
                  </a:lnTo>
                  <a:lnTo>
                    <a:pt x="3479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4" y="227"/>
                  </a:lnTo>
                  <a:lnTo>
                    <a:pt x="3474" y="227"/>
                  </a:lnTo>
                  <a:lnTo>
                    <a:pt x="3474" y="225"/>
                  </a:lnTo>
                  <a:lnTo>
                    <a:pt x="3474" y="225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9" y="224"/>
                  </a:lnTo>
                  <a:lnTo>
                    <a:pt x="3479" y="224"/>
                  </a:lnTo>
                  <a:lnTo>
                    <a:pt x="3480" y="225"/>
                  </a:lnTo>
                  <a:lnTo>
                    <a:pt x="3480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4"/>
                  </a:lnTo>
                  <a:lnTo>
                    <a:pt x="3482" y="224"/>
                  </a:lnTo>
                  <a:lnTo>
                    <a:pt x="3480" y="224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2" y="222"/>
                  </a:lnTo>
                  <a:lnTo>
                    <a:pt x="3484" y="220"/>
                  </a:lnTo>
                  <a:lnTo>
                    <a:pt x="3484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4" y="217"/>
                  </a:lnTo>
                  <a:lnTo>
                    <a:pt x="3484" y="217"/>
                  </a:lnTo>
                  <a:lnTo>
                    <a:pt x="3485" y="216"/>
                  </a:lnTo>
                  <a:close/>
                  <a:moveTo>
                    <a:pt x="3077" y="216"/>
                  </a:moveTo>
                  <a:lnTo>
                    <a:pt x="3078" y="219"/>
                  </a:lnTo>
                  <a:lnTo>
                    <a:pt x="3077" y="220"/>
                  </a:lnTo>
                  <a:lnTo>
                    <a:pt x="3077" y="220"/>
                  </a:lnTo>
                  <a:lnTo>
                    <a:pt x="3075" y="222"/>
                  </a:lnTo>
                  <a:lnTo>
                    <a:pt x="3074" y="220"/>
                  </a:lnTo>
                  <a:lnTo>
                    <a:pt x="3072" y="220"/>
                  </a:lnTo>
                  <a:lnTo>
                    <a:pt x="3072" y="220"/>
                  </a:lnTo>
                  <a:lnTo>
                    <a:pt x="3072" y="219"/>
                  </a:lnTo>
                  <a:lnTo>
                    <a:pt x="3075" y="220"/>
                  </a:lnTo>
                  <a:lnTo>
                    <a:pt x="3077" y="219"/>
                  </a:lnTo>
                  <a:lnTo>
                    <a:pt x="3075" y="217"/>
                  </a:lnTo>
                  <a:lnTo>
                    <a:pt x="3077" y="216"/>
                  </a:lnTo>
                  <a:lnTo>
                    <a:pt x="3077" y="216"/>
                  </a:lnTo>
                  <a:close/>
                  <a:moveTo>
                    <a:pt x="2905" y="211"/>
                  </a:moveTo>
                  <a:lnTo>
                    <a:pt x="2908" y="214"/>
                  </a:lnTo>
                  <a:lnTo>
                    <a:pt x="2910" y="214"/>
                  </a:lnTo>
                  <a:lnTo>
                    <a:pt x="2913" y="214"/>
                  </a:lnTo>
                  <a:lnTo>
                    <a:pt x="2913" y="216"/>
                  </a:lnTo>
                  <a:lnTo>
                    <a:pt x="2911" y="216"/>
                  </a:lnTo>
                  <a:lnTo>
                    <a:pt x="2910" y="216"/>
                  </a:lnTo>
                  <a:lnTo>
                    <a:pt x="2906" y="213"/>
                  </a:lnTo>
                  <a:lnTo>
                    <a:pt x="2905" y="211"/>
                  </a:lnTo>
                  <a:lnTo>
                    <a:pt x="2905" y="211"/>
                  </a:lnTo>
                  <a:close/>
                  <a:moveTo>
                    <a:pt x="577" y="211"/>
                  </a:moveTo>
                  <a:lnTo>
                    <a:pt x="577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81" y="213"/>
                  </a:lnTo>
                  <a:lnTo>
                    <a:pt x="581" y="213"/>
                  </a:lnTo>
                  <a:lnTo>
                    <a:pt x="582" y="214"/>
                  </a:lnTo>
                  <a:lnTo>
                    <a:pt x="582" y="216"/>
                  </a:lnTo>
                  <a:lnTo>
                    <a:pt x="582" y="216"/>
                  </a:lnTo>
                  <a:lnTo>
                    <a:pt x="581" y="216"/>
                  </a:lnTo>
                  <a:lnTo>
                    <a:pt x="579" y="216"/>
                  </a:lnTo>
                  <a:lnTo>
                    <a:pt x="577" y="216"/>
                  </a:lnTo>
                  <a:lnTo>
                    <a:pt x="577" y="216"/>
                  </a:lnTo>
                  <a:lnTo>
                    <a:pt x="579" y="216"/>
                  </a:lnTo>
                  <a:lnTo>
                    <a:pt x="582" y="216"/>
                  </a:lnTo>
                  <a:lnTo>
                    <a:pt x="581" y="214"/>
                  </a:lnTo>
                  <a:lnTo>
                    <a:pt x="579" y="213"/>
                  </a:lnTo>
                  <a:lnTo>
                    <a:pt x="579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1"/>
                  </a:lnTo>
                  <a:lnTo>
                    <a:pt x="577" y="211"/>
                  </a:lnTo>
                  <a:lnTo>
                    <a:pt x="577" y="211"/>
                  </a:lnTo>
                  <a:close/>
                  <a:moveTo>
                    <a:pt x="2394" y="205"/>
                  </a:moveTo>
                  <a:lnTo>
                    <a:pt x="2395" y="208"/>
                  </a:lnTo>
                  <a:lnTo>
                    <a:pt x="2397" y="209"/>
                  </a:lnTo>
                  <a:lnTo>
                    <a:pt x="2399" y="211"/>
                  </a:lnTo>
                  <a:lnTo>
                    <a:pt x="2400" y="213"/>
                  </a:lnTo>
                  <a:lnTo>
                    <a:pt x="2399" y="214"/>
                  </a:lnTo>
                  <a:lnTo>
                    <a:pt x="2399" y="216"/>
                  </a:lnTo>
                  <a:lnTo>
                    <a:pt x="2399" y="216"/>
                  </a:lnTo>
                  <a:lnTo>
                    <a:pt x="2397" y="216"/>
                  </a:lnTo>
                  <a:lnTo>
                    <a:pt x="2395" y="216"/>
                  </a:lnTo>
                  <a:lnTo>
                    <a:pt x="2395" y="214"/>
                  </a:lnTo>
                  <a:lnTo>
                    <a:pt x="2394" y="213"/>
                  </a:lnTo>
                  <a:lnTo>
                    <a:pt x="2394" y="209"/>
                  </a:lnTo>
                  <a:lnTo>
                    <a:pt x="2394" y="206"/>
                  </a:lnTo>
                  <a:lnTo>
                    <a:pt x="2394" y="206"/>
                  </a:lnTo>
                  <a:lnTo>
                    <a:pt x="2394" y="205"/>
                  </a:lnTo>
                  <a:close/>
                  <a:moveTo>
                    <a:pt x="117" y="201"/>
                  </a:moveTo>
                  <a:lnTo>
                    <a:pt x="119" y="203"/>
                  </a:lnTo>
                  <a:lnTo>
                    <a:pt x="120" y="203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19" y="205"/>
                  </a:lnTo>
                  <a:lnTo>
                    <a:pt x="117" y="203"/>
                  </a:lnTo>
                  <a:lnTo>
                    <a:pt x="117" y="203"/>
                  </a:lnTo>
                  <a:lnTo>
                    <a:pt x="117" y="201"/>
                  </a:lnTo>
                  <a:close/>
                  <a:moveTo>
                    <a:pt x="3465" y="198"/>
                  </a:moveTo>
                  <a:lnTo>
                    <a:pt x="3465" y="198"/>
                  </a:lnTo>
                  <a:lnTo>
                    <a:pt x="3466" y="200"/>
                  </a:lnTo>
                  <a:lnTo>
                    <a:pt x="3466" y="200"/>
                  </a:lnTo>
                  <a:lnTo>
                    <a:pt x="3466" y="201"/>
                  </a:lnTo>
                  <a:lnTo>
                    <a:pt x="3466" y="201"/>
                  </a:lnTo>
                  <a:lnTo>
                    <a:pt x="3466" y="203"/>
                  </a:lnTo>
                  <a:lnTo>
                    <a:pt x="3465" y="203"/>
                  </a:lnTo>
                  <a:lnTo>
                    <a:pt x="3465" y="201"/>
                  </a:lnTo>
                  <a:lnTo>
                    <a:pt x="3465" y="200"/>
                  </a:lnTo>
                  <a:lnTo>
                    <a:pt x="3465" y="200"/>
                  </a:lnTo>
                  <a:lnTo>
                    <a:pt x="3465" y="198"/>
                  </a:lnTo>
                  <a:close/>
                  <a:moveTo>
                    <a:pt x="508" y="197"/>
                  </a:moveTo>
                  <a:lnTo>
                    <a:pt x="510" y="197"/>
                  </a:lnTo>
                  <a:lnTo>
                    <a:pt x="513" y="200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08" y="198"/>
                  </a:lnTo>
                  <a:lnTo>
                    <a:pt x="506" y="198"/>
                  </a:lnTo>
                  <a:lnTo>
                    <a:pt x="503" y="198"/>
                  </a:lnTo>
                  <a:lnTo>
                    <a:pt x="503" y="198"/>
                  </a:lnTo>
                  <a:lnTo>
                    <a:pt x="503" y="197"/>
                  </a:lnTo>
                  <a:lnTo>
                    <a:pt x="505" y="197"/>
                  </a:lnTo>
                  <a:lnTo>
                    <a:pt x="508" y="197"/>
                  </a:lnTo>
                  <a:close/>
                  <a:moveTo>
                    <a:pt x="3176" y="194"/>
                  </a:moveTo>
                  <a:lnTo>
                    <a:pt x="3178" y="194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8" y="197"/>
                  </a:lnTo>
                  <a:lnTo>
                    <a:pt x="3178" y="197"/>
                  </a:lnTo>
                  <a:lnTo>
                    <a:pt x="3176" y="197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4"/>
                  </a:lnTo>
                  <a:lnTo>
                    <a:pt x="3174" y="194"/>
                  </a:lnTo>
                  <a:lnTo>
                    <a:pt x="3176" y="194"/>
                  </a:lnTo>
                  <a:close/>
                  <a:moveTo>
                    <a:pt x="3184" y="194"/>
                  </a:moveTo>
                  <a:lnTo>
                    <a:pt x="3184" y="194"/>
                  </a:lnTo>
                  <a:lnTo>
                    <a:pt x="3184" y="195"/>
                  </a:lnTo>
                  <a:lnTo>
                    <a:pt x="3184" y="195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2" y="197"/>
                  </a:lnTo>
                  <a:lnTo>
                    <a:pt x="3182" y="197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1" y="197"/>
                  </a:lnTo>
                  <a:lnTo>
                    <a:pt x="3181" y="197"/>
                  </a:lnTo>
                  <a:lnTo>
                    <a:pt x="3181" y="195"/>
                  </a:lnTo>
                  <a:lnTo>
                    <a:pt x="3181" y="195"/>
                  </a:lnTo>
                  <a:lnTo>
                    <a:pt x="3182" y="195"/>
                  </a:lnTo>
                  <a:lnTo>
                    <a:pt x="3182" y="195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4" y="194"/>
                  </a:lnTo>
                  <a:lnTo>
                    <a:pt x="3184" y="194"/>
                  </a:lnTo>
                  <a:close/>
                  <a:moveTo>
                    <a:pt x="3739" y="187"/>
                  </a:moveTo>
                  <a:lnTo>
                    <a:pt x="3739" y="187"/>
                  </a:lnTo>
                  <a:lnTo>
                    <a:pt x="3741" y="187"/>
                  </a:lnTo>
                  <a:lnTo>
                    <a:pt x="3741" y="189"/>
                  </a:lnTo>
                  <a:lnTo>
                    <a:pt x="3741" y="190"/>
                  </a:lnTo>
                  <a:lnTo>
                    <a:pt x="3736" y="192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0"/>
                  </a:lnTo>
                  <a:lnTo>
                    <a:pt x="3737" y="189"/>
                  </a:lnTo>
                  <a:lnTo>
                    <a:pt x="3737" y="187"/>
                  </a:lnTo>
                  <a:lnTo>
                    <a:pt x="3737" y="187"/>
                  </a:lnTo>
                  <a:lnTo>
                    <a:pt x="3739" y="187"/>
                  </a:lnTo>
                  <a:close/>
                  <a:moveTo>
                    <a:pt x="3086" y="184"/>
                  </a:moveTo>
                  <a:lnTo>
                    <a:pt x="3086" y="184"/>
                  </a:lnTo>
                  <a:lnTo>
                    <a:pt x="3088" y="184"/>
                  </a:lnTo>
                  <a:lnTo>
                    <a:pt x="3089" y="184"/>
                  </a:lnTo>
                  <a:lnTo>
                    <a:pt x="3089" y="184"/>
                  </a:lnTo>
                  <a:lnTo>
                    <a:pt x="3091" y="184"/>
                  </a:lnTo>
                  <a:lnTo>
                    <a:pt x="3091" y="184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89" y="186"/>
                  </a:lnTo>
                  <a:lnTo>
                    <a:pt x="3086" y="186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close/>
                  <a:moveTo>
                    <a:pt x="119" y="170"/>
                  </a:moveTo>
                  <a:lnTo>
                    <a:pt x="119" y="170"/>
                  </a:lnTo>
                  <a:lnTo>
                    <a:pt x="117" y="173"/>
                  </a:lnTo>
                  <a:lnTo>
                    <a:pt x="117" y="175"/>
                  </a:lnTo>
                  <a:lnTo>
                    <a:pt x="119" y="176"/>
                  </a:lnTo>
                  <a:lnTo>
                    <a:pt x="120" y="178"/>
                  </a:lnTo>
                  <a:lnTo>
                    <a:pt x="120" y="176"/>
                  </a:lnTo>
                  <a:lnTo>
                    <a:pt x="122" y="176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5" y="176"/>
                  </a:lnTo>
                  <a:lnTo>
                    <a:pt x="126" y="178"/>
                  </a:lnTo>
                  <a:lnTo>
                    <a:pt x="126" y="179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6" y="179"/>
                  </a:lnTo>
                  <a:lnTo>
                    <a:pt x="126" y="178"/>
                  </a:lnTo>
                  <a:lnTo>
                    <a:pt x="125" y="176"/>
                  </a:lnTo>
                  <a:lnTo>
                    <a:pt x="123" y="176"/>
                  </a:lnTo>
                  <a:lnTo>
                    <a:pt x="123" y="175"/>
                  </a:lnTo>
                  <a:lnTo>
                    <a:pt x="122" y="175"/>
                  </a:lnTo>
                  <a:lnTo>
                    <a:pt x="122" y="178"/>
                  </a:lnTo>
                  <a:lnTo>
                    <a:pt x="120" y="178"/>
                  </a:lnTo>
                  <a:lnTo>
                    <a:pt x="119" y="178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5" y="176"/>
                  </a:lnTo>
                  <a:lnTo>
                    <a:pt x="114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1" y="176"/>
                  </a:lnTo>
                  <a:lnTo>
                    <a:pt x="111" y="176"/>
                  </a:lnTo>
                  <a:lnTo>
                    <a:pt x="114" y="175"/>
                  </a:lnTo>
                  <a:lnTo>
                    <a:pt x="115" y="175"/>
                  </a:lnTo>
                  <a:lnTo>
                    <a:pt x="117" y="175"/>
                  </a:lnTo>
                  <a:lnTo>
                    <a:pt x="117" y="172"/>
                  </a:lnTo>
                  <a:lnTo>
                    <a:pt x="117" y="170"/>
                  </a:lnTo>
                  <a:lnTo>
                    <a:pt x="117" y="170"/>
                  </a:lnTo>
                  <a:lnTo>
                    <a:pt x="119" y="170"/>
                  </a:lnTo>
                  <a:close/>
                  <a:moveTo>
                    <a:pt x="494" y="161"/>
                  </a:moveTo>
                  <a:lnTo>
                    <a:pt x="495" y="162"/>
                  </a:lnTo>
                  <a:lnTo>
                    <a:pt x="499" y="167"/>
                  </a:lnTo>
                  <a:lnTo>
                    <a:pt x="499" y="170"/>
                  </a:lnTo>
                  <a:lnTo>
                    <a:pt x="499" y="172"/>
                  </a:lnTo>
                  <a:lnTo>
                    <a:pt x="499" y="173"/>
                  </a:lnTo>
                  <a:lnTo>
                    <a:pt x="500" y="175"/>
                  </a:lnTo>
                  <a:lnTo>
                    <a:pt x="500" y="176"/>
                  </a:lnTo>
                  <a:lnTo>
                    <a:pt x="499" y="179"/>
                  </a:lnTo>
                  <a:lnTo>
                    <a:pt x="499" y="179"/>
                  </a:lnTo>
                  <a:lnTo>
                    <a:pt x="499" y="176"/>
                  </a:lnTo>
                  <a:lnTo>
                    <a:pt x="499" y="175"/>
                  </a:lnTo>
                  <a:lnTo>
                    <a:pt x="499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2"/>
                  </a:lnTo>
                  <a:lnTo>
                    <a:pt x="497" y="170"/>
                  </a:lnTo>
                  <a:lnTo>
                    <a:pt x="497" y="168"/>
                  </a:lnTo>
                  <a:lnTo>
                    <a:pt x="497" y="167"/>
                  </a:lnTo>
                  <a:lnTo>
                    <a:pt x="495" y="162"/>
                  </a:lnTo>
                  <a:lnTo>
                    <a:pt x="494" y="161"/>
                  </a:lnTo>
                  <a:close/>
                  <a:moveTo>
                    <a:pt x="41" y="161"/>
                  </a:moveTo>
                  <a:lnTo>
                    <a:pt x="41" y="161"/>
                  </a:lnTo>
                  <a:lnTo>
                    <a:pt x="41" y="161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1" y="161"/>
                  </a:lnTo>
                  <a:lnTo>
                    <a:pt x="41" y="161"/>
                  </a:lnTo>
                  <a:lnTo>
                    <a:pt x="41" y="161"/>
                  </a:lnTo>
                  <a:close/>
                  <a:moveTo>
                    <a:pt x="3215" y="157"/>
                  </a:moveTo>
                  <a:lnTo>
                    <a:pt x="3219" y="159"/>
                  </a:lnTo>
                  <a:lnTo>
                    <a:pt x="3220" y="159"/>
                  </a:lnTo>
                  <a:lnTo>
                    <a:pt x="3223" y="161"/>
                  </a:lnTo>
                  <a:lnTo>
                    <a:pt x="3225" y="164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7"/>
                  </a:lnTo>
                  <a:lnTo>
                    <a:pt x="3226" y="168"/>
                  </a:lnTo>
                  <a:lnTo>
                    <a:pt x="3225" y="168"/>
                  </a:lnTo>
                  <a:lnTo>
                    <a:pt x="3223" y="168"/>
                  </a:lnTo>
                  <a:lnTo>
                    <a:pt x="3223" y="167"/>
                  </a:lnTo>
                  <a:lnTo>
                    <a:pt x="3220" y="167"/>
                  </a:lnTo>
                  <a:lnTo>
                    <a:pt x="3215" y="167"/>
                  </a:lnTo>
                  <a:lnTo>
                    <a:pt x="3214" y="165"/>
                  </a:lnTo>
                  <a:lnTo>
                    <a:pt x="3212" y="164"/>
                  </a:lnTo>
                  <a:lnTo>
                    <a:pt x="3211" y="164"/>
                  </a:lnTo>
                  <a:lnTo>
                    <a:pt x="3212" y="162"/>
                  </a:lnTo>
                  <a:lnTo>
                    <a:pt x="3212" y="162"/>
                  </a:lnTo>
                  <a:lnTo>
                    <a:pt x="3214" y="162"/>
                  </a:lnTo>
                  <a:lnTo>
                    <a:pt x="3214" y="162"/>
                  </a:lnTo>
                  <a:lnTo>
                    <a:pt x="3214" y="161"/>
                  </a:lnTo>
                  <a:lnTo>
                    <a:pt x="3214" y="159"/>
                  </a:lnTo>
                  <a:lnTo>
                    <a:pt x="3214" y="159"/>
                  </a:lnTo>
                  <a:lnTo>
                    <a:pt x="3215" y="157"/>
                  </a:lnTo>
                  <a:close/>
                  <a:moveTo>
                    <a:pt x="3062" y="151"/>
                  </a:moveTo>
                  <a:lnTo>
                    <a:pt x="3064" y="151"/>
                  </a:lnTo>
                  <a:lnTo>
                    <a:pt x="3066" y="151"/>
                  </a:lnTo>
                  <a:lnTo>
                    <a:pt x="3066" y="151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6" y="153"/>
                  </a:lnTo>
                  <a:lnTo>
                    <a:pt x="3064" y="154"/>
                  </a:lnTo>
                  <a:lnTo>
                    <a:pt x="3062" y="153"/>
                  </a:lnTo>
                  <a:lnTo>
                    <a:pt x="3061" y="153"/>
                  </a:lnTo>
                  <a:lnTo>
                    <a:pt x="3059" y="153"/>
                  </a:lnTo>
                  <a:lnTo>
                    <a:pt x="3059" y="153"/>
                  </a:lnTo>
                  <a:lnTo>
                    <a:pt x="3058" y="151"/>
                  </a:lnTo>
                  <a:lnTo>
                    <a:pt x="3059" y="151"/>
                  </a:lnTo>
                  <a:lnTo>
                    <a:pt x="3061" y="151"/>
                  </a:lnTo>
                  <a:lnTo>
                    <a:pt x="3062" y="151"/>
                  </a:lnTo>
                  <a:close/>
                  <a:moveTo>
                    <a:pt x="175" y="146"/>
                  </a:moveTo>
                  <a:lnTo>
                    <a:pt x="175" y="146"/>
                  </a:lnTo>
                  <a:lnTo>
                    <a:pt x="175" y="146"/>
                  </a:lnTo>
                  <a:lnTo>
                    <a:pt x="175" y="148"/>
                  </a:lnTo>
                  <a:lnTo>
                    <a:pt x="174" y="149"/>
                  </a:lnTo>
                  <a:lnTo>
                    <a:pt x="172" y="151"/>
                  </a:lnTo>
                  <a:lnTo>
                    <a:pt x="171" y="154"/>
                  </a:lnTo>
                  <a:lnTo>
                    <a:pt x="171" y="154"/>
                  </a:lnTo>
                  <a:lnTo>
                    <a:pt x="169" y="156"/>
                  </a:lnTo>
                  <a:lnTo>
                    <a:pt x="169" y="157"/>
                  </a:lnTo>
                  <a:lnTo>
                    <a:pt x="169" y="159"/>
                  </a:lnTo>
                  <a:lnTo>
                    <a:pt x="171" y="157"/>
                  </a:lnTo>
                  <a:lnTo>
                    <a:pt x="171" y="159"/>
                  </a:lnTo>
                  <a:lnTo>
                    <a:pt x="169" y="159"/>
                  </a:lnTo>
                  <a:lnTo>
                    <a:pt x="166" y="159"/>
                  </a:lnTo>
                  <a:lnTo>
                    <a:pt x="164" y="161"/>
                  </a:lnTo>
                  <a:lnTo>
                    <a:pt x="163" y="161"/>
                  </a:lnTo>
                  <a:lnTo>
                    <a:pt x="161" y="161"/>
                  </a:lnTo>
                  <a:lnTo>
                    <a:pt x="161" y="162"/>
                  </a:lnTo>
                  <a:lnTo>
                    <a:pt x="160" y="162"/>
                  </a:lnTo>
                  <a:lnTo>
                    <a:pt x="160" y="162"/>
                  </a:lnTo>
                  <a:lnTo>
                    <a:pt x="158" y="161"/>
                  </a:lnTo>
                  <a:lnTo>
                    <a:pt x="160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3" y="159"/>
                  </a:lnTo>
                  <a:lnTo>
                    <a:pt x="163" y="159"/>
                  </a:lnTo>
                  <a:lnTo>
                    <a:pt x="164" y="159"/>
                  </a:lnTo>
                  <a:lnTo>
                    <a:pt x="164" y="159"/>
                  </a:lnTo>
                  <a:lnTo>
                    <a:pt x="166" y="159"/>
                  </a:lnTo>
                  <a:lnTo>
                    <a:pt x="167" y="159"/>
                  </a:lnTo>
                  <a:lnTo>
                    <a:pt x="167" y="157"/>
                  </a:lnTo>
                  <a:lnTo>
                    <a:pt x="167" y="156"/>
                  </a:lnTo>
                  <a:lnTo>
                    <a:pt x="169" y="156"/>
                  </a:lnTo>
                  <a:lnTo>
                    <a:pt x="171" y="154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71" y="153"/>
                  </a:lnTo>
                  <a:lnTo>
                    <a:pt x="172" y="151"/>
                  </a:lnTo>
                  <a:lnTo>
                    <a:pt x="172" y="151"/>
                  </a:lnTo>
                  <a:lnTo>
                    <a:pt x="174" y="151"/>
                  </a:lnTo>
                  <a:lnTo>
                    <a:pt x="174" y="149"/>
                  </a:lnTo>
                  <a:lnTo>
                    <a:pt x="174" y="146"/>
                  </a:lnTo>
                  <a:lnTo>
                    <a:pt x="175" y="146"/>
                  </a:lnTo>
                  <a:close/>
                  <a:moveTo>
                    <a:pt x="2422" y="140"/>
                  </a:moveTo>
                  <a:lnTo>
                    <a:pt x="2427" y="140"/>
                  </a:lnTo>
                  <a:lnTo>
                    <a:pt x="2429" y="142"/>
                  </a:lnTo>
                  <a:lnTo>
                    <a:pt x="2429" y="143"/>
                  </a:lnTo>
                  <a:lnTo>
                    <a:pt x="2427" y="146"/>
                  </a:lnTo>
                  <a:lnTo>
                    <a:pt x="2427" y="148"/>
                  </a:lnTo>
                  <a:lnTo>
                    <a:pt x="2429" y="149"/>
                  </a:lnTo>
                  <a:lnTo>
                    <a:pt x="2429" y="149"/>
                  </a:lnTo>
                  <a:lnTo>
                    <a:pt x="2430" y="149"/>
                  </a:lnTo>
                  <a:lnTo>
                    <a:pt x="2432" y="149"/>
                  </a:lnTo>
                  <a:lnTo>
                    <a:pt x="2432" y="151"/>
                  </a:lnTo>
                  <a:lnTo>
                    <a:pt x="2432" y="153"/>
                  </a:lnTo>
                  <a:lnTo>
                    <a:pt x="2433" y="154"/>
                  </a:lnTo>
                  <a:lnTo>
                    <a:pt x="2433" y="156"/>
                  </a:lnTo>
                  <a:lnTo>
                    <a:pt x="2432" y="156"/>
                  </a:lnTo>
                  <a:lnTo>
                    <a:pt x="2430" y="157"/>
                  </a:lnTo>
                  <a:lnTo>
                    <a:pt x="2430" y="157"/>
                  </a:lnTo>
                  <a:lnTo>
                    <a:pt x="2429" y="159"/>
                  </a:lnTo>
                  <a:lnTo>
                    <a:pt x="2427" y="159"/>
                  </a:lnTo>
                  <a:lnTo>
                    <a:pt x="2427" y="157"/>
                  </a:lnTo>
                  <a:lnTo>
                    <a:pt x="2425" y="154"/>
                  </a:lnTo>
                  <a:lnTo>
                    <a:pt x="2425" y="151"/>
                  </a:lnTo>
                  <a:lnTo>
                    <a:pt x="2425" y="149"/>
                  </a:lnTo>
                  <a:lnTo>
                    <a:pt x="2424" y="149"/>
                  </a:lnTo>
                  <a:lnTo>
                    <a:pt x="2422" y="146"/>
                  </a:lnTo>
                  <a:lnTo>
                    <a:pt x="2422" y="145"/>
                  </a:lnTo>
                  <a:lnTo>
                    <a:pt x="2424" y="145"/>
                  </a:lnTo>
                  <a:lnTo>
                    <a:pt x="2424" y="143"/>
                  </a:lnTo>
                  <a:lnTo>
                    <a:pt x="2424" y="143"/>
                  </a:lnTo>
                  <a:lnTo>
                    <a:pt x="2422" y="143"/>
                  </a:lnTo>
                  <a:lnTo>
                    <a:pt x="2421" y="143"/>
                  </a:lnTo>
                  <a:lnTo>
                    <a:pt x="2422" y="142"/>
                  </a:lnTo>
                  <a:lnTo>
                    <a:pt x="2422" y="140"/>
                  </a:lnTo>
                  <a:close/>
                  <a:moveTo>
                    <a:pt x="2399" y="129"/>
                  </a:moveTo>
                  <a:lnTo>
                    <a:pt x="2400" y="129"/>
                  </a:lnTo>
                  <a:lnTo>
                    <a:pt x="2402" y="129"/>
                  </a:lnTo>
                  <a:lnTo>
                    <a:pt x="2400" y="131"/>
                  </a:lnTo>
                  <a:lnTo>
                    <a:pt x="2399" y="131"/>
                  </a:lnTo>
                  <a:lnTo>
                    <a:pt x="2397" y="131"/>
                  </a:lnTo>
                  <a:lnTo>
                    <a:pt x="2395" y="132"/>
                  </a:lnTo>
                  <a:lnTo>
                    <a:pt x="2395" y="135"/>
                  </a:lnTo>
                  <a:lnTo>
                    <a:pt x="2397" y="135"/>
                  </a:lnTo>
                  <a:lnTo>
                    <a:pt x="2397" y="137"/>
                  </a:lnTo>
                  <a:lnTo>
                    <a:pt x="2395" y="138"/>
                  </a:lnTo>
                  <a:lnTo>
                    <a:pt x="2394" y="140"/>
                  </a:lnTo>
                  <a:lnTo>
                    <a:pt x="2394" y="140"/>
                  </a:lnTo>
                  <a:lnTo>
                    <a:pt x="2392" y="138"/>
                  </a:lnTo>
                  <a:lnTo>
                    <a:pt x="2391" y="138"/>
                  </a:lnTo>
                  <a:lnTo>
                    <a:pt x="2391" y="138"/>
                  </a:lnTo>
                  <a:lnTo>
                    <a:pt x="2391" y="137"/>
                  </a:lnTo>
                  <a:lnTo>
                    <a:pt x="2391" y="137"/>
                  </a:lnTo>
                  <a:lnTo>
                    <a:pt x="2389" y="137"/>
                  </a:lnTo>
                  <a:lnTo>
                    <a:pt x="2388" y="137"/>
                  </a:lnTo>
                  <a:lnTo>
                    <a:pt x="2386" y="137"/>
                  </a:lnTo>
                  <a:lnTo>
                    <a:pt x="2386" y="137"/>
                  </a:lnTo>
                  <a:lnTo>
                    <a:pt x="2383" y="137"/>
                  </a:lnTo>
                  <a:lnTo>
                    <a:pt x="2383" y="135"/>
                  </a:lnTo>
                  <a:lnTo>
                    <a:pt x="2384" y="135"/>
                  </a:lnTo>
                  <a:lnTo>
                    <a:pt x="2384" y="134"/>
                  </a:lnTo>
                  <a:lnTo>
                    <a:pt x="2384" y="134"/>
                  </a:lnTo>
                  <a:lnTo>
                    <a:pt x="2386" y="132"/>
                  </a:lnTo>
                  <a:lnTo>
                    <a:pt x="2388" y="132"/>
                  </a:lnTo>
                  <a:lnTo>
                    <a:pt x="2391" y="132"/>
                  </a:lnTo>
                  <a:lnTo>
                    <a:pt x="2391" y="132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29"/>
                  </a:lnTo>
                  <a:lnTo>
                    <a:pt x="2394" y="129"/>
                  </a:lnTo>
                  <a:lnTo>
                    <a:pt x="2397" y="129"/>
                  </a:lnTo>
                  <a:lnTo>
                    <a:pt x="2399" y="129"/>
                  </a:lnTo>
                  <a:close/>
                  <a:moveTo>
                    <a:pt x="2252" y="126"/>
                  </a:moveTo>
                  <a:lnTo>
                    <a:pt x="2254" y="126"/>
                  </a:lnTo>
                  <a:lnTo>
                    <a:pt x="2254" y="127"/>
                  </a:lnTo>
                  <a:lnTo>
                    <a:pt x="2254" y="129"/>
                  </a:lnTo>
                  <a:lnTo>
                    <a:pt x="2254" y="129"/>
                  </a:lnTo>
                  <a:lnTo>
                    <a:pt x="2255" y="131"/>
                  </a:lnTo>
                  <a:lnTo>
                    <a:pt x="2255" y="131"/>
                  </a:lnTo>
                  <a:lnTo>
                    <a:pt x="2257" y="132"/>
                  </a:lnTo>
                  <a:lnTo>
                    <a:pt x="2258" y="134"/>
                  </a:lnTo>
                  <a:lnTo>
                    <a:pt x="2257" y="135"/>
                  </a:lnTo>
                  <a:lnTo>
                    <a:pt x="2255" y="137"/>
                  </a:lnTo>
                  <a:lnTo>
                    <a:pt x="2254" y="135"/>
                  </a:lnTo>
                  <a:lnTo>
                    <a:pt x="2252" y="135"/>
                  </a:lnTo>
                  <a:lnTo>
                    <a:pt x="2250" y="134"/>
                  </a:lnTo>
                  <a:lnTo>
                    <a:pt x="2250" y="132"/>
                  </a:lnTo>
                  <a:lnTo>
                    <a:pt x="2250" y="131"/>
                  </a:lnTo>
                  <a:lnTo>
                    <a:pt x="2252" y="129"/>
                  </a:lnTo>
                  <a:lnTo>
                    <a:pt x="2252" y="127"/>
                  </a:lnTo>
                  <a:lnTo>
                    <a:pt x="2252" y="126"/>
                  </a:lnTo>
                  <a:close/>
                  <a:moveTo>
                    <a:pt x="37" y="124"/>
                  </a:moveTo>
                  <a:lnTo>
                    <a:pt x="37" y="124"/>
                  </a:lnTo>
                  <a:lnTo>
                    <a:pt x="37" y="124"/>
                  </a:lnTo>
                  <a:lnTo>
                    <a:pt x="37" y="127"/>
                  </a:lnTo>
                  <a:lnTo>
                    <a:pt x="37" y="129"/>
                  </a:lnTo>
                  <a:lnTo>
                    <a:pt x="35" y="129"/>
                  </a:lnTo>
                  <a:lnTo>
                    <a:pt x="35" y="129"/>
                  </a:lnTo>
                  <a:lnTo>
                    <a:pt x="35" y="127"/>
                  </a:lnTo>
                  <a:lnTo>
                    <a:pt x="33" y="126"/>
                  </a:lnTo>
                  <a:lnTo>
                    <a:pt x="33" y="126"/>
                  </a:lnTo>
                  <a:lnTo>
                    <a:pt x="35" y="124"/>
                  </a:lnTo>
                  <a:lnTo>
                    <a:pt x="37" y="124"/>
                  </a:lnTo>
                  <a:lnTo>
                    <a:pt x="37" y="124"/>
                  </a:lnTo>
                  <a:close/>
                  <a:moveTo>
                    <a:pt x="43" y="107"/>
                  </a:moveTo>
                  <a:lnTo>
                    <a:pt x="43" y="109"/>
                  </a:lnTo>
                  <a:lnTo>
                    <a:pt x="43" y="110"/>
                  </a:lnTo>
                  <a:lnTo>
                    <a:pt x="43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3" y="113"/>
                  </a:lnTo>
                  <a:lnTo>
                    <a:pt x="43" y="112"/>
                  </a:lnTo>
                  <a:lnTo>
                    <a:pt x="41" y="110"/>
                  </a:lnTo>
                  <a:lnTo>
                    <a:pt x="40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3" y="107"/>
                  </a:lnTo>
                  <a:close/>
                  <a:moveTo>
                    <a:pt x="153" y="105"/>
                  </a:moveTo>
                  <a:lnTo>
                    <a:pt x="155" y="105"/>
                  </a:lnTo>
                  <a:lnTo>
                    <a:pt x="155" y="105"/>
                  </a:lnTo>
                  <a:lnTo>
                    <a:pt x="155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7"/>
                  </a:lnTo>
                  <a:lnTo>
                    <a:pt x="153" y="105"/>
                  </a:lnTo>
                  <a:lnTo>
                    <a:pt x="153" y="105"/>
                  </a:lnTo>
                  <a:close/>
                  <a:moveTo>
                    <a:pt x="2421" y="101"/>
                  </a:moveTo>
                  <a:lnTo>
                    <a:pt x="2422" y="101"/>
                  </a:lnTo>
                  <a:lnTo>
                    <a:pt x="2425" y="102"/>
                  </a:lnTo>
                  <a:lnTo>
                    <a:pt x="2425" y="102"/>
                  </a:lnTo>
                  <a:lnTo>
                    <a:pt x="2427" y="104"/>
                  </a:lnTo>
                  <a:lnTo>
                    <a:pt x="2427" y="104"/>
                  </a:lnTo>
                  <a:lnTo>
                    <a:pt x="2429" y="105"/>
                  </a:lnTo>
                  <a:lnTo>
                    <a:pt x="2430" y="105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9"/>
                  </a:lnTo>
                  <a:lnTo>
                    <a:pt x="2430" y="109"/>
                  </a:lnTo>
                  <a:lnTo>
                    <a:pt x="2429" y="109"/>
                  </a:lnTo>
                  <a:lnTo>
                    <a:pt x="2429" y="109"/>
                  </a:lnTo>
                  <a:lnTo>
                    <a:pt x="2427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4" y="107"/>
                  </a:lnTo>
                  <a:lnTo>
                    <a:pt x="2424" y="105"/>
                  </a:lnTo>
                  <a:lnTo>
                    <a:pt x="2424" y="104"/>
                  </a:lnTo>
                  <a:lnTo>
                    <a:pt x="2422" y="104"/>
                  </a:lnTo>
                  <a:lnTo>
                    <a:pt x="2422" y="104"/>
                  </a:lnTo>
                  <a:lnTo>
                    <a:pt x="2422" y="102"/>
                  </a:lnTo>
                  <a:lnTo>
                    <a:pt x="2421" y="102"/>
                  </a:lnTo>
                  <a:lnTo>
                    <a:pt x="2421" y="102"/>
                  </a:lnTo>
                  <a:lnTo>
                    <a:pt x="2421" y="101"/>
                  </a:lnTo>
                  <a:lnTo>
                    <a:pt x="2421" y="101"/>
                  </a:lnTo>
                  <a:lnTo>
                    <a:pt x="2421" y="101"/>
                  </a:lnTo>
                  <a:close/>
                  <a:moveTo>
                    <a:pt x="3075" y="97"/>
                  </a:moveTo>
                  <a:lnTo>
                    <a:pt x="3075" y="97"/>
                  </a:lnTo>
                  <a:lnTo>
                    <a:pt x="3075" y="99"/>
                  </a:lnTo>
                  <a:lnTo>
                    <a:pt x="3077" y="102"/>
                  </a:lnTo>
                  <a:lnTo>
                    <a:pt x="3077" y="104"/>
                  </a:lnTo>
                  <a:lnTo>
                    <a:pt x="3077" y="105"/>
                  </a:lnTo>
                  <a:lnTo>
                    <a:pt x="3078" y="107"/>
                  </a:lnTo>
                  <a:lnTo>
                    <a:pt x="3077" y="109"/>
                  </a:lnTo>
                  <a:lnTo>
                    <a:pt x="3077" y="109"/>
                  </a:lnTo>
                  <a:lnTo>
                    <a:pt x="3075" y="105"/>
                  </a:lnTo>
                  <a:lnTo>
                    <a:pt x="3075" y="105"/>
                  </a:lnTo>
                  <a:lnTo>
                    <a:pt x="3075" y="104"/>
                  </a:lnTo>
                  <a:lnTo>
                    <a:pt x="3074" y="101"/>
                  </a:lnTo>
                  <a:lnTo>
                    <a:pt x="3074" y="99"/>
                  </a:lnTo>
                  <a:lnTo>
                    <a:pt x="3074" y="97"/>
                  </a:lnTo>
                  <a:lnTo>
                    <a:pt x="3075" y="97"/>
                  </a:lnTo>
                  <a:close/>
                  <a:moveTo>
                    <a:pt x="3" y="96"/>
                  </a:moveTo>
                  <a:lnTo>
                    <a:pt x="3" y="97"/>
                  </a:lnTo>
                  <a:lnTo>
                    <a:pt x="3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9"/>
                  </a:lnTo>
                  <a:lnTo>
                    <a:pt x="3" y="99"/>
                  </a:lnTo>
                  <a:lnTo>
                    <a:pt x="2" y="99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3" y="97"/>
                  </a:lnTo>
                  <a:lnTo>
                    <a:pt x="3" y="96"/>
                  </a:lnTo>
                  <a:lnTo>
                    <a:pt x="3" y="96"/>
                  </a:lnTo>
                  <a:close/>
                  <a:moveTo>
                    <a:pt x="148" y="93"/>
                  </a:moveTo>
                  <a:lnTo>
                    <a:pt x="148" y="93"/>
                  </a:lnTo>
                  <a:lnTo>
                    <a:pt x="148" y="94"/>
                  </a:lnTo>
                  <a:lnTo>
                    <a:pt x="148" y="94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4"/>
                  </a:lnTo>
                  <a:lnTo>
                    <a:pt x="148" y="93"/>
                  </a:lnTo>
                  <a:lnTo>
                    <a:pt x="148" y="93"/>
                  </a:lnTo>
                  <a:close/>
                  <a:moveTo>
                    <a:pt x="2753" y="90"/>
                  </a:moveTo>
                  <a:lnTo>
                    <a:pt x="2757" y="91"/>
                  </a:lnTo>
                  <a:lnTo>
                    <a:pt x="2757" y="91"/>
                  </a:lnTo>
                  <a:lnTo>
                    <a:pt x="2760" y="91"/>
                  </a:lnTo>
                  <a:lnTo>
                    <a:pt x="2760" y="93"/>
                  </a:lnTo>
                  <a:lnTo>
                    <a:pt x="2760" y="93"/>
                  </a:lnTo>
                  <a:lnTo>
                    <a:pt x="2758" y="93"/>
                  </a:lnTo>
                  <a:lnTo>
                    <a:pt x="2755" y="93"/>
                  </a:lnTo>
                  <a:lnTo>
                    <a:pt x="2753" y="93"/>
                  </a:lnTo>
                  <a:lnTo>
                    <a:pt x="2753" y="90"/>
                  </a:lnTo>
                  <a:lnTo>
                    <a:pt x="2753" y="90"/>
                  </a:lnTo>
                  <a:close/>
                  <a:moveTo>
                    <a:pt x="141" y="83"/>
                  </a:moveTo>
                  <a:lnTo>
                    <a:pt x="141" y="83"/>
                  </a:lnTo>
                  <a:lnTo>
                    <a:pt x="141" y="83"/>
                  </a:lnTo>
                  <a:lnTo>
                    <a:pt x="141" y="83"/>
                  </a:lnTo>
                  <a:lnTo>
                    <a:pt x="142" y="83"/>
                  </a:lnTo>
                  <a:lnTo>
                    <a:pt x="141" y="85"/>
                  </a:lnTo>
                  <a:lnTo>
                    <a:pt x="141" y="85"/>
                  </a:lnTo>
                  <a:lnTo>
                    <a:pt x="142" y="85"/>
                  </a:lnTo>
                  <a:lnTo>
                    <a:pt x="142" y="86"/>
                  </a:lnTo>
                  <a:lnTo>
                    <a:pt x="142" y="86"/>
                  </a:lnTo>
                  <a:lnTo>
                    <a:pt x="144" y="86"/>
                  </a:lnTo>
                  <a:lnTo>
                    <a:pt x="144" y="86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1"/>
                  </a:lnTo>
                  <a:lnTo>
                    <a:pt x="145" y="91"/>
                  </a:lnTo>
                  <a:lnTo>
                    <a:pt x="145" y="90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7" y="88"/>
                  </a:lnTo>
                  <a:lnTo>
                    <a:pt x="145" y="88"/>
                  </a:lnTo>
                  <a:lnTo>
                    <a:pt x="145" y="86"/>
                  </a:lnTo>
                  <a:lnTo>
                    <a:pt x="145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50" y="86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7" y="88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48" y="91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2" y="94"/>
                  </a:lnTo>
                  <a:lnTo>
                    <a:pt x="152" y="94"/>
                  </a:lnTo>
                  <a:lnTo>
                    <a:pt x="152" y="96"/>
                  </a:lnTo>
                  <a:lnTo>
                    <a:pt x="152" y="96"/>
                  </a:lnTo>
                  <a:lnTo>
                    <a:pt x="150" y="96"/>
                  </a:lnTo>
                  <a:lnTo>
                    <a:pt x="148" y="97"/>
                  </a:lnTo>
                  <a:lnTo>
                    <a:pt x="148" y="99"/>
                  </a:lnTo>
                  <a:lnTo>
                    <a:pt x="147" y="99"/>
                  </a:lnTo>
                  <a:lnTo>
                    <a:pt x="147" y="99"/>
                  </a:lnTo>
                  <a:lnTo>
                    <a:pt x="145" y="99"/>
                  </a:lnTo>
                  <a:lnTo>
                    <a:pt x="145" y="97"/>
                  </a:lnTo>
                  <a:lnTo>
                    <a:pt x="145" y="96"/>
                  </a:lnTo>
                  <a:lnTo>
                    <a:pt x="145" y="94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7"/>
                  </a:lnTo>
                  <a:lnTo>
                    <a:pt x="144" y="97"/>
                  </a:lnTo>
                  <a:lnTo>
                    <a:pt x="142" y="96"/>
                  </a:lnTo>
                  <a:lnTo>
                    <a:pt x="142" y="94"/>
                  </a:lnTo>
                  <a:lnTo>
                    <a:pt x="141" y="94"/>
                  </a:lnTo>
                  <a:lnTo>
                    <a:pt x="141" y="93"/>
                  </a:lnTo>
                  <a:lnTo>
                    <a:pt x="141" y="93"/>
                  </a:lnTo>
                  <a:lnTo>
                    <a:pt x="141" y="91"/>
                  </a:lnTo>
                  <a:lnTo>
                    <a:pt x="141" y="90"/>
                  </a:lnTo>
                  <a:lnTo>
                    <a:pt x="139" y="90"/>
                  </a:lnTo>
                  <a:lnTo>
                    <a:pt x="139" y="90"/>
                  </a:lnTo>
                  <a:lnTo>
                    <a:pt x="139" y="88"/>
                  </a:lnTo>
                  <a:lnTo>
                    <a:pt x="137" y="88"/>
                  </a:lnTo>
                  <a:lnTo>
                    <a:pt x="137" y="86"/>
                  </a:lnTo>
                  <a:lnTo>
                    <a:pt x="137" y="86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9" y="83"/>
                  </a:lnTo>
                  <a:lnTo>
                    <a:pt x="139" y="83"/>
                  </a:lnTo>
                  <a:lnTo>
                    <a:pt x="141" y="83"/>
                  </a:lnTo>
                  <a:close/>
                  <a:moveTo>
                    <a:pt x="576" y="80"/>
                  </a:moveTo>
                  <a:lnTo>
                    <a:pt x="576" y="80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0"/>
                  </a:lnTo>
                  <a:lnTo>
                    <a:pt x="576" y="80"/>
                  </a:lnTo>
                  <a:lnTo>
                    <a:pt x="576" y="80"/>
                  </a:lnTo>
                  <a:close/>
                  <a:moveTo>
                    <a:pt x="2821" y="79"/>
                  </a:moveTo>
                  <a:lnTo>
                    <a:pt x="2823" y="79"/>
                  </a:lnTo>
                  <a:lnTo>
                    <a:pt x="2824" y="79"/>
                  </a:lnTo>
                  <a:lnTo>
                    <a:pt x="2826" y="80"/>
                  </a:lnTo>
                  <a:lnTo>
                    <a:pt x="2828" y="80"/>
                  </a:lnTo>
                  <a:lnTo>
                    <a:pt x="2829" y="80"/>
                  </a:lnTo>
                  <a:lnTo>
                    <a:pt x="2831" y="80"/>
                  </a:lnTo>
                  <a:lnTo>
                    <a:pt x="2831" y="82"/>
                  </a:lnTo>
                  <a:lnTo>
                    <a:pt x="2829" y="82"/>
                  </a:lnTo>
                  <a:lnTo>
                    <a:pt x="2829" y="82"/>
                  </a:lnTo>
                  <a:lnTo>
                    <a:pt x="2828" y="82"/>
                  </a:lnTo>
                  <a:lnTo>
                    <a:pt x="2826" y="82"/>
                  </a:lnTo>
                  <a:lnTo>
                    <a:pt x="2824" y="82"/>
                  </a:lnTo>
                  <a:lnTo>
                    <a:pt x="2821" y="83"/>
                  </a:lnTo>
                  <a:lnTo>
                    <a:pt x="2821" y="83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0"/>
                  </a:lnTo>
                  <a:lnTo>
                    <a:pt x="2821" y="80"/>
                  </a:lnTo>
                  <a:lnTo>
                    <a:pt x="2821" y="79"/>
                  </a:lnTo>
                  <a:lnTo>
                    <a:pt x="2821" y="79"/>
                  </a:lnTo>
                  <a:close/>
                  <a:moveTo>
                    <a:pt x="30" y="75"/>
                  </a:moveTo>
                  <a:lnTo>
                    <a:pt x="30" y="75"/>
                  </a:lnTo>
                  <a:lnTo>
                    <a:pt x="32" y="75"/>
                  </a:lnTo>
                  <a:lnTo>
                    <a:pt x="32" y="75"/>
                  </a:lnTo>
                  <a:lnTo>
                    <a:pt x="32" y="77"/>
                  </a:lnTo>
                  <a:lnTo>
                    <a:pt x="30" y="79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9" y="80"/>
                  </a:lnTo>
                  <a:lnTo>
                    <a:pt x="29" y="79"/>
                  </a:lnTo>
                  <a:lnTo>
                    <a:pt x="29" y="77"/>
                  </a:lnTo>
                  <a:lnTo>
                    <a:pt x="29" y="75"/>
                  </a:lnTo>
                  <a:lnTo>
                    <a:pt x="30" y="75"/>
                  </a:lnTo>
                  <a:lnTo>
                    <a:pt x="30" y="75"/>
                  </a:lnTo>
                  <a:close/>
                  <a:moveTo>
                    <a:pt x="3026" y="75"/>
                  </a:moveTo>
                  <a:lnTo>
                    <a:pt x="3028" y="75"/>
                  </a:lnTo>
                  <a:lnTo>
                    <a:pt x="3033" y="77"/>
                  </a:lnTo>
                  <a:lnTo>
                    <a:pt x="3034" y="79"/>
                  </a:lnTo>
                  <a:lnTo>
                    <a:pt x="3034" y="80"/>
                  </a:lnTo>
                  <a:lnTo>
                    <a:pt x="3033" y="79"/>
                  </a:lnTo>
                  <a:lnTo>
                    <a:pt x="3029" y="79"/>
                  </a:lnTo>
                  <a:lnTo>
                    <a:pt x="3026" y="79"/>
                  </a:lnTo>
                  <a:lnTo>
                    <a:pt x="3025" y="80"/>
                  </a:lnTo>
                  <a:lnTo>
                    <a:pt x="3025" y="80"/>
                  </a:lnTo>
                  <a:lnTo>
                    <a:pt x="3025" y="79"/>
                  </a:lnTo>
                  <a:lnTo>
                    <a:pt x="3026" y="77"/>
                  </a:lnTo>
                  <a:lnTo>
                    <a:pt x="3026" y="75"/>
                  </a:lnTo>
                  <a:lnTo>
                    <a:pt x="3026" y="75"/>
                  </a:lnTo>
                  <a:close/>
                  <a:moveTo>
                    <a:pt x="161" y="74"/>
                  </a:moveTo>
                  <a:lnTo>
                    <a:pt x="161" y="74"/>
                  </a:lnTo>
                  <a:lnTo>
                    <a:pt x="163" y="75"/>
                  </a:lnTo>
                  <a:lnTo>
                    <a:pt x="163" y="75"/>
                  </a:lnTo>
                  <a:lnTo>
                    <a:pt x="163" y="77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0" y="77"/>
                  </a:lnTo>
                  <a:lnTo>
                    <a:pt x="161" y="75"/>
                  </a:lnTo>
                  <a:lnTo>
                    <a:pt x="161" y="75"/>
                  </a:lnTo>
                  <a:lnTo>
                    <a:pt x="161" y="74"/>
                  </a:lnTo>
                  <a:close/>
                  <a:moveTo>
                    <a:pt x="2050" y="72"/>
                  </a:moveTo>
                  <a:lnTo>
                    <a:pt x="2052" y="72"/>
                  </a:lnTo>
                  <a:lnTo>
                    <a:pt x="2052" y="74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49" y="74"/>
                  </a:lnTo>
                  <a:lnTo>
                    <a:pt x="2047" y="72"/>
                  </a:lnTo>
                  <a:lnTo>
                    <a:pt x="2049" y="72"/>
                  </a:lnTo>
                  <a:lnTo>
                    <a:pt x="2050" y="72"/>
                  </a:lnTo>
                  <a:lnTo>
                    <a:pt x="2050" y="72"/>
                  </a:lnTo>
                  <a:close/>
                  <a:moveTo>
                    <a:pt x="2600" y="71"/>
                  </a:moveTo>
                  <a:lnTo>
                    <a:pt x="2602" y="72"/>
                  </a:lnTo>
                  <a:lnTo>
                    <a:pt x="2604" y="74"/>
                  </a:lnTo>
                  <a:lnTo>
                    <a:pt x="2604" y="75"/>
                  </a:lnTo>
                  <a:lnTo>
                    <a:pt x="2604" y="75"/>
                  </a:lnTo>
                  <a:lnTo>
                    <a:pt x="2605" y="77"/>
                  </a:lnTo>
                  <a:lnTo>
                    <a:pt x="2605" y="79"/>
                  </a:lnTo>
                  <a:lnTo>
                    <a:pt x="2607" y="80"/>
                  </a:lnTo>
                  <a:lnTo>
                    <a:pt x="2607" y="80"/>
                  </a:lnTo>
                  <a:lnTo>
                    <a:pt x="2607" y="82"/>
                  </a:lnTo>
                  <a:lnTo>
                    <a:pt x="2605" y="83"/>
                  </a:lnTo>
                  <a:lnTo>
                    <a:pt x="2602" y="83"/>
                  </a:lnTo>
                  <a:lnTo>
                    <a:pt x="2600" y="85"/>
                  </a:lnTo>
                  <a:lnTo>
                    <a:pt x="2600" y="85"/>
                  </a:lnTo>
                  <a:lnTo>
                    <a:pt x="2599" y="83"/>
                  </a:lnTo>
                  <a:lnTo>
                    <a:pt x="2597" y="82"/>
                  </a:lnTo>
                  <a:lnTo>
                    <a:pt x="2596" y="82"/>
                  </a:lnTo>
                  <a:lnTo>
                    <a:pt x="2596" y="82"/>
                  </a:lnTo>
                  <a:lnTo>
                    <a:pt x="2596" y="80"/>
                  </a:lnTo>
                  <a:lnTo>
                    <a:pt x="2596" y="77"/>
                  </a:lnTo>
                  <a:lnTo>
                    <a:pt x="2597" y="74"/>
                  </a:lnTo>
                  <a:lnTo>
                    <a:pt x="2599" y="72"/>
                  </a:lnTo>
                  <a:lnTo>
                    <a:pt x="2600" y="71"/>
                  </a:lnTo>
                  <a:close/>
                  <a:moveTo>
                    <a:pt x="8" y="66"/>
                  </a:moveTo>
                  <a:lnTo>
                    <a:pt x="8" y="68"/>
                  </a:lnTo>
                  <a:lnTo>
                    <a:pt x="8" y="69"/>
                  </a:lnTo>
                  <a:lnTo>
                    <a:pt x="10" y="69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7" y="69"/>
                  </a:lnTo>
                  <a:lnTo>
                    <a:pt x="7" y="69"/>
                  </a:lnTo>
                  <a:lnTo>
                    <a:pt x="7" y="68"/>
                  </a:lnTo>
                  <a:lnTo>
                    <a:pt x="8" y="66"/>
                  </a:lnTo>
                  <a:lnTo>
                    <a:pt x="8" y="66"/>
                  </a:lnTo>
                  <a:close/>
                  <a:moveTo>
                    <a:pt x="656" y="66"/>
                  </a:moveTo>
                  <a:lnTo>
                    <a:pt x="656" y="66"/>
                  </a:lnTo>
                  <a:lnTo>
                    <a:pt x="656" y="68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5" y="68"/>
                  </a:lnTo>
                  <a:lnTo>
                    <a:pt x="656" y="68"/>
                  </a:lnTo>
                  <a:lnTo>
                    <a:pt x="656" y="68"/>
                  </a:lnTo>
                  <a:lnTo>
                    <a:pt x="656" y="66"/>
                  </a:lnTo>
                  <a:close/>
                  <a:moveTo>
                    <a:pt x="2902" y="64"/>
                  </a:moveTo>
                  <a:lnTo>
                    <a:pt x="2900" y="66"/>
                  </a:lnTo>
                  <a:lnTo>
                    <a:pt x="2900" y="66"/>
                  </a:lnTo>
                  <a:lnTo>
                    <a:pt x="2900" y="66"/>
                  </a:lnTo>
                  <a:lnTo>
                    <a:pt x="2903" y="66"/>
                  </a:lnTo>
                  <a:lnTo>
                    <a:pt x="2903" y="68"/>
                  </a:lnTo>
                  <a:lnTo>
                    <a:pt x="2900" y="68"/>
                  </a:lnTo>
                  <a:lnTo>
                    <a:pt x="2899" y="69"/>
                  </a:lnTo>
                  <a:lnTo>
                    <a:pt x="2897" y="69"/>
                  </a:lnTo>
                  <a:lnTo>
                    <a:pt x="2897" y="71"/>
                  </a:lnTo>
                  <a:lnTo>
                    <a:pt x="2897" y="71"/>
                  </a:lnTo>
                  <a:lnTo>
                    <a:pt x="2894" y="72"/>
                  </a:lnTo>
                  <a:lnTo>
                    <a:pt x="2892" y="74"/>
                  </a:lnTo>
                  <a:lnTo>
                    <a:pt x="2891" y="74"/>
                  </a:lnTo>
                  <a:lnTo>
                    <a:pt x="2886" y="74"/>
                  </a:lnTo>
                  <a:lnTo>
                    <a:pt x="2884" y="74"/>
                  </a:lnTo>
                  <a:lnTo>
                    <a:pt x="2883" y="74"/>
                  </a:lnTo>
                  <a:lnTo>
                    <a:pt x="2878" y="72"/>
                  </a:lnTo>
                  <a:lnTo>
                    <a:pt x="2875" y="71"/>
                  </a:lnTo>
                  <a:lnTo>
                    <a:pt x="2875" y="71"/>
                  </a:lnTo>
                  <a:lnTo>
                    <a:pt x="2873" y="71"/>
                  </a:lnTo>
                  <a:lnTo>
                    <a:pt x="2873" y="71"/>
                  </a:lnTo>
                  <a:lnTo>
                    <a:pt x="2873" y="69"/>
                  </a:lnTo>
                  <a:lnTo>
                    <a:pt x="2873" y="69"/>
                  </a:lnTo>
                  <a:lnTo>
                    <a:pt x="2876" y="69"/>
                  </a:lnTo>
                  <a:lnTo>
                    <a:pt x="2880" y="68"/>
                  </a:lnTo>
                  <a:lnTo>
                    <a:pt x="2883" y="66"/>
                  </a:lnTo>
                  <a:lnTo>
                    <a:pt x="2886" y="66"/>
                  </a:lnTo>
                  <a:lnTo>
                    <a:pt x="2889" y="66"/>
                  </a:lnTo>
                  <a:lnTo>
                    <a:pt x="2892" y="66"/>
                  </a:lnTo>
                  <a:lnTo>
                    <a:pt x="2894" y="64"/>
                  </a:lnTo>
                  <a:lnTo>
                    <a:pt x="2899" y="64"/>
                  </a:lnTo>
                  <a:lnTo>
                    <a:pt x="2902" y="64"/>
                  </a:lnTo>
                  <a:close/>
                  <a:moveTo>
                    <a:pt x="658" y="61"/>
                  </a:moveTo>
                  <a:lnTo>
                    <a:pt x="658" y="61"/>
                  </a:lnTo>
                  <a:lnTo>
                    <a:pt x="659" y="64"/>
                  </a:lnTo>
                  <a:lnTo>
                    <a:pt x="659" y="68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6"/>
                  </a:lnTo>
                  <a:lnTo>
                    <a:pt x="658" y="64"/>
                  </a:lnTo>
                  <a:lnTo>
                    <a:pt x="658" y="61"/>
                  </a:lnTo>
                  <a:close/>
                  <a:moveTo>
                    <a:pt x="653" y="61"/>
                  </a:moveTo>
                  <a:lnTo>
                    <a:pt x="655" y="61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1"/>
                  </a:lnTo>
                  <a:close/>
                  <a:moveTo>
                    <a:pt x="664" y="61"/>
                  </a:move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4" y="63"/>
                  </a:lnTo>
                  <a:lnTo>
                    <a:pt x="664" y="61"/>
                  </a:lnTo>
                  <a:lnTo>
                    <a:pt x="664" y="61"/>
                  </a:lnTo>
                  <a:close/>
                  <a:moveTo>
                    <a:pt x="661" y="61"/>
                  </a:moveTo>
                  <a:lnTo>
                    <a:pt x="663" y="64"/>
                  </a:lnTo>
                  <a:lnTo>
                    <a:pt x="663" y="66"/>
                  </a:lnTo>
                  <a:lnTo>
                    <a:pt x="664" y="66"/>
                  </a:lnTo>
                  <a:lnTo>
                    <a:pt x="664" y="68"/>
                  </a:lnTo>
                  <a:lnTo>
                    <a:pt x="664" y="69"/>
                  </a:lnTo>
                  <a:lnTo>
                    <a:pt x="664" y="68"/>
                  </a:lnTo>
                  <a:lnTo>
                    <a:pt x="663" y="66"/>
                  </a:lnTo>
                  <a:lnTo>
                    <a:pt x="661" y="63"/>
                  </a:lnTo>
                  <a:lnTo>
                    <a:pt x="661" y="61"/>
                  </a:lnTo>
                  <a:lnTo>
                    <a:pt x="661" y="61"/>
                  </a:lnTo>
                  <a:close/>
                  <a:moveTo>
                    <a:pt x="666" y="60"/>
                  </a:moveTo>
                  <a:lnTo>
                    <a:pt x="667" y="61"/>
                  </a:lnTo>
                  <a:lnTo>
                    <a:pt x="667" y="63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6" y="61"/>
                  </a:lnTo>
                  <a:lnTo>
                    <a:pt x="666" y="60"/>
                  </a:lnTo>
                  <a:close/>
                  <a:moveTo>
                    <a:pt x="629" y="58"/>
                  </a:moveTo>
                  <a:lnTo>
                    <a:pt x="628" y="58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58"/>
                  </a:lnTo>
                  <a:lnTo>
                    <a:pt x="629" y="58"/>
                  </a:lnTo>
                  <a:lnTo>
                    <a:pt x="629" y="58"/>
                  </a:lnTo>
                  <a:close/>
                  <a:moveTo>
                    <a:pt x="628" y="58"/>
                  </a:moveTo>
                  <a:lnTo>
                    <a:pt x="629" y="58"/>
                  </a:lnTo>
                  <a:lnTo>
                    <a:pt x="631" y="58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3"/>
                  </a:lnTo>
                  <a:lnTo>
                    <a:pt x="631" y="63"/>
                  </a:lnTo>
                  <a:lnTo>
                    <a:pt x="629" y="64"/>
                  </a:lnTo>
                  <a:lnTo>
                    <a:pt x="629" y="64"/>
                  </a:lnTo>
                  <a:lnTo>
                    <a:pt x="628" y="64"/>
                  </a:lnTo>
                  <a:lnTo>
                    <a:pt x="626" y="66"/>
                  </a:lnTo>
                  <a:lnTo>
                    <a:pt x="626" y="68"/>
                  </a:lnTo>
                  <a:lnTo>
                    <a:pt x="625" y="68"/>
                  </a:lnTo>
                  <a:lnTo>
                    <a:pt x="623" y="69"/>
                  </a:lnTo>
                  <a:lnTo>
                    <a:pt x="622" y="71"/>
                  </a:lnTo>
                  <a:lnTo>
                    <a:pt x="618" y="72"/>
                  </a:lnTo>
                  <a:lnTo>
                    <a:pt x="614" y="74"/>
                  </a:lnTo>
                  <a:lnTo>
                    <a:pt x="612" y="75"/>
                  </a:lnTo>
                  <a:lnTo>
                    <a:pt x="612" y="75"/>
                  </a:lnTo>
                  <a:lnTo>
                    <a:pt x="611" y="75"/>
                  </a:lnTo>
                  <a:lnTo>
                    <a:pt x="609" y="75"/>
                  </a:lnTo>
                  <a:lnTo>
                    <a:pt x="601" y="79"/>
                  </a:lnTo>
                  <a:lnTo>
                    <a:pt x="596" y="80"/>
                  </a:lnTo>
                  <a:lnTo>
                    <a:pt x="593" y="83"/>
                  </a:lnTo>
                  <a:lnTo>
                    <a:pt x="590" y="85"/>
                  </a:lnTo>
                  <a:lnTo>
                    <a:pt x="590" y="85"/>
                  </a:lnTo>
                  <a:lnTo>
                    <a:pt x="588" y="85"/>
                  </a:lnTo>
                  <a:lnTo>
                    <a:pt x="585" y="85"/>
                  </a:lnTo>
                  <a:lnTo>
                    <a:pt x="584" y="85"/>
                  </a:lnTo>
                  <a:lnTo>
                    <a:pt x="581" y="86"/>
                  </a:lnTo>
                  <a:lnTo>
                    <a:pt x="581" y="86"/>
                  </a:lnTo>
                  <a:lnTo>
                    <a:pt x="579" y="86"/>
                  </a:lnTo>
                  <a:lnTo>
                    <a:pt x="579" y="88"/>
                  </a:lnTo>
                  <a:lnTo>
                    <a:pt x="577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4" y="86"/>
                  </a:lnTo>
                  <a:lnTo>
                    <a:pt x="574" y="86"/>
                  </a:lnTo>
                  <a:lnTo>
                    <a:pt x="573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6" y="85"/>
                  </a:lnTo>
                  <a:lnTo>
                    <a:pt x="576" y="85"/>
                  </a:lnTo>
                  <a:lnTo>
                    <a:pt x="574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1" y="85"/>
                  </a:lnTo>
                  <a:lnTo>
                    <a:pt x="571" y="85"/>
                  </a:lnTo>
                  <a:lnTo>
                    <a:pt x="570" y="83"/>
                  </a:lnTo>
                  <a:lnTo>
                    <a:pt x="568" y="83"/>
                  </a:lnTo>
                  <a:lnTo>
                    <a:pt x="566" y="82"/>
                  </a:lnTo>
                  <a:lnTo>
                    <a:pt x="566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7"/>
                  </a:lnTo>
                  <a:lnTo>
                    <a:pt x="568" y="77"/>
                  </a:lnTo>
                  <a:lnTo>
                    <a:pt x="568" y="77"/>
                  </a:lnTo>
                  <a:lnTo>
                    <a:pt x="568" y="75"/>
                  </a:lnTo>
                  <a:lnTo>
                    <a:pt x="568" y="75"/>
                  </a:lnTo>
                  <a:lnTo>
                    <a:pt x="568" y="74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1"/>
                  </a:lnTo>
                  <a:lnTo>
                    <a:pt x="571" y="71"/>
                  </a:lnTo>
                  <a:lnTo>
                    <a:pt x="573" y="71"/>
                  </a:lnTo>
                  <a:lnTo>
                    <a:pt x="573" y="71"/>
                  </a:lnTo>
                  <a:lnTo>
                    <a:pt x="573" y="69"/>
                  </a:lnTo>
                  <a:lnTo>
                    <a:pt x="573" y="68"/>
                  </a:lnTo>
                  <a:lnTo>
                    <a:pt x="573" y="68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4"/>
                  </a:lnTo>
                  <a:lnTo>
                    <a:pt x="576" y="64"/>
                  </a:lnTo>
                  <a:lnTo>
                    <a:pt x="576" y="64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9"/>
                  </a:lnTo>
                  <a:lnTo>
                    <a:pt x="579" y="69"/>
                  </a:lnTo>
                  <a:lnTo>
                    <a:pt x="579" y="71"/>
                  </a:lnTo>
                  <a:lnTo>
                    <a:pt x="579" y="71"/>
                  </a:lnTo>
                  <a:lnTo>
                    <a:pt x="577" y="71"/>
                  </a:lnTo>
                  <a:lnTo>
                    <a:pt x="577" y="71"/>
                  </a:lnTo>
                  <a:lnTo>
                    <a:pt x="573" y="71"/>
                  </a:lnTo>
                  <a:lnTo>
                    <a:pt x="571" y="71"/>
                  </a:lnTo>
                  <a:lnTo>
                    <a:pt x="571" y="72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4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1" y="77"/>
                  </a:lnTo>
                  <a:lnTo>
                    <a:pt x="573" y="77"/>
                  </a:lnTo>
                  <a:lnTo>
                    <a:pt x="576" y="77"/>
                  </a:lnTo>
                  <a:lnTo>
                    <a:pt x="576" y="77"/>
                  </a:lnTo>
                  <a:lnTo>
                    <a:pt x="577" y="77"/>
                  </a:lnTo>
                  <a:lnTo>
                    <a:pt x="577" y="77"/>
                  </a:lnTo>
                  <a:lnTo>
                    <a:pt x="577" y="79"/>
                  </a:lnTo>
                  <a:lnTo>
                    <a:pt x="579" y="79"/>
                  </a:lnTo>
                  <a:lnTo>
                    <a:pt x="579" y="77"/>
                  </a:lnTo>
                  <a:lnTo>
                    <a:pt x="579" y="75"/>
                  </a:lnTo>
                  <a:lnTo>
                    <a:pt x="579" y="75"/>
                  </a:lnTo>
                  <a:lnTo>
                    <a:pt x="581" y="74"/>
                  </a:lnTo>
                  <a:lnTo>
                    <a:pt x="584" y="72"/>
                  </a:lnTo>
                  <a:lnTo>
                    <a:pt x="585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1"/>
                  </a:lnTo>
                  <a:lnTo>
                    <a:pt x="590" y="69"/>
                  </a:lnTo>
                  <a:lnTo>
                    <a:pt x="593" y="66"/>
                  </a:lnTo>
                  <a:lnTo>
                    <a:pt x="595" y="66"/>
                  </a:lnTo>
                  <a:lnTo>
                    <a:pt x="596" y="66"/>
                  </a:lnTo>
                  <a:lnTo>
                    <a:pt x="599" y="66"/>
                  </a:lnTo>
                  <a:lnTo>
                    <a:pt x="603" y="66"/>
                  </a:lnTo>
                  <a:lnTo>
                    <a:pt x="606" y="66"/>
                  </a:lnTo>
                  <a:lnTo>
                    <a:pt x="607" y="68"/>
                  </a:lnTo>
                  <a:lnTo>
                    <a:pt x="609" y="68"/>
                  </a:lnTo>
                  <a:lnTo>
                    <a:pt x="614" y="68"/>
                  </a:lnTo>
                  <a:lnTo>
                    <a:pt x="614" y="68"/>
                  </a:lnTo>
                  <a:lnTo>
                    <a:pt x="612" y="68"/>
                  </a:lnTo>
                  <a:lnTo>
                    <a:pt x="611" y="66"/>
                  </a:lnTo>
                  <a:lnTo>
                    <a:pt x="609" y="66"/>
                  </a:lnTo>
                  <a:lnTo>
                    <a:pt x="607" y="66"/>
                  </a:lnTo>
                  <a:lnTo>
                    <a:pt x="607" y="66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11" y="64"/>
                  </a:lnTo>
                  <a:lnTo>
                    <a:pt x="611" y="63"/>
                  </a:lnTo>
                  <a:lnTo>
                    <a:pt x="612" y="63"/>
                  </a:lnTo>
                  <a:lnTo>
                    <a:pt x="615" y="63"/>
                  </a:lnTo>
                  <a:lnTo>
                    <a:pt x="618" y="61"/>
                  </a:lnTo>
                  <a:lnTo>
                    <a:pt x="618" y="61"/>
                  </a:lnTo>
                  <a:lnTo>
                    <a:pt x="618" y="63"/>
                  </a:lnTo>
                  <a:lnTo>
                    <a:pt x="620" y="63"/>
                  </a:lnTo>
                  <a:lnTo>
                    <a:pt x="623" y="61"/>
                  </a:lnTo>
                  <a:lnTo>
                    <a:pt x="625" y="61"/>
                  </a:lnTo>
                  <a:lnTo>
                    <a:pt x="626" y="61"/>
                  </a:lnTo>
                  <a:lnTo>
                    <a:pt x="626" y="61"/>
                  </a:lnTo>
                  <a:lnTo>
                    <a:pt x="628" y="61"/>
                  </a:lnTo>
                  <a:lnTo>
                    <a:pt x="629" y="61"/>
                  </a:lnTo>
                  <a:lnTo>
                    <a:pt x="629" y="61"/>
                  </a:lnTo>
                  <a:lnTo>
                    <a:pt x="629" y="60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close/>
                  <a:moveTo>
                    <a:pt x="672" y="55"/>
                  </a:moveTo>
                  <a:lnTo>
                    <a:pt x="674" y="55"/>
                  </a:lnTo>
                  <a:lnTo>
                    <a:pt x="675" y="55"/>
                  </a:lnTo>
                  <a:lnTo>
                    <a:pt x="677" y="57"/>
                  </a:lnTo>
                  <a:lnTo>
                    <a:pt x="675" y="57"/>
                  </a:lnTo>
                  <a:lnTo>
                    <a:pt x="672" y="57"/>
                  </a:lnTo>
                  <a:lnTo>
                    <a:pt x="670" y="55"/>
                  </a:lnTo>
                  <a:lnTo>
                    <a:pt x="670" y="55"/>
                  </a:lnTo>
                  <a:lnTo>
                    <a:pt x="672" y="55"/>
                  </a:lnTo>
                  <a:close/>
                  <a:moveTo>
                    <a:pt x="49" y="53"/>
                  </a:moveTo>
                  <a:lnTo>
                    <a:pt x="51" y="55"/>
                  </a:lnTo>
                  <a:lnTo>
                    <a:pt x="51" y="55"/>
                  </a:lnTo>
                  <a:lnTo>
                    <a:pt x="51" y="57"/>
                  </a:lnTo>
                  <a:lnTo>
                    <a:pt x="49" y="57"/>
                  </a:lnTo>
                  <a:lnTo>
                    <a:pt x="48" y="57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9" y="53"/>
                  </a:lnTo>
                  <a:close/>
                  <a:moveTo>
                    <a:pt x="54" y="52"/>
                  </a:moveTo>
                  <a:lnTo>
                    <a:pt x="55" y="52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4" y="55"/>
                  </a:lnTo>
                  <a:lnTo>
                    <a:pt x="54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52" y="52"/>
                  </a:lnTo>
                  <a:lnTo>
                    <a:pt x="54" y="52"/>
                  </a:lnTo>
                  <a:close/>
                  <a:moveTo>
                    <a:pt x="738" y="47"/>
                  </a:moveTo>
                  <a:lnTo>
                    <a:pt x="738" y="47"/>
                  </a:lnTo>
                  <a:lnTo>
                    <a:pt x="740" y="47"/>
                  </a:lnTo>
                  <a:lnTo>
                    <a:pt x="740" y="47"/>
                  </a:lnTo>
                  <a:lnTo>
                    <a:pt x="740" y="49"/>
                  </a:lnTo>
                  <a:lnTo>
                    <a:pt x="740" y="49"/>
                  </a:lnTo>
                  <a:lnTo>
                    <a:pt x="741" y="49"/>
                  </a:lnTo>
                  <a:lnTo>
                    <a:pt x="741" y="50"/>
                  </a:lnTo>
                  <a:lnTo>
                    <a:pt x="741" y="50"/>
                  </a:lnTo>
                  <a:lnTo>
                    <a:pt x="740" y="50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close/>
                  <a:moveTo>
                    <a:pt x="335" y="42"/>
                  </a:moveTo>
                  <a:lnTo>
                    <a:pt x="335" y="42"/>
                  </a:lnTo>
                  <a:lnTo>
                    <a:pt x="335" y="44"/>
                  </a:lnTo>
                  <a:lnTo>
                    <a:pt x="335" y="46"/>
                  </a:lnTo>
                  <a:lnTo>
                    <a:pt x="335" y="46"/>
                  </a:lnTo>
                  <a:lnTo>
                    <a:pt x="333" y="47"/>
                  </a:lnTo>
                  <a:lnTo>
                    <a:pt x="335" y="49"/>
                  </a:lnTo>
                  <a:lnTo>
                    <a:pt x="336" y="52"/>
                  </a:lnTo>
                  <a:lnTo>
                    <a:pt x="338" y="52"/>
                  </a:lnTo>
                  <a:lnTo>
                    <a:pt x="339" y="53"/>
                  </a:lnTo>
                  <a:lnTo>
                    <a:pt x="341" y="55"/>
                  </a:lnTo>
                  <a:lnTo>
                    <a:pt x="342" y="57"/>
                  </a:lnTo>
                  <a:lnTo>
                    <a:pt x="344" y="57"/>
                  </a:lnTo>
                  <a:lnTo>
                    <a:pt x="346" y="58"/>
                  </a:lnTo>
                  <a:lnTo>
                    <a:pt x="346" y="58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1" y="57"/>
                  </a:lnTo>
                  <a:lnTo>
                    <a:pt x="341" y="55"/>
                  </a:lnTo>
                  <a:lnTo>
                    <a:pt x="339" y="53"/>
                  </a:lnTo>
                  <a:lnTo>
                    <a:pt x="338" y="53"/>
                  </a:lnTo>
                  <a:lnTo>
                    <a:pt x="335" y="52"/>
                  </a:lnTo>
                  <a:lnTo>
                    <a:pt x="335" y="50"/>
                  </a:lnTo>
                  <a:lnTo>
                    <a:pt x="335" y="49"/>
                  </a:lnTo>
                  <a:lnTo>
                    <a:pt x="333" y="47"/>
                  </a:lnTo>
                  <a:lnTo>
                    <a:pt x="333" y="47"/>
                  </a:lnTo>
                  <a:lnTo>
                    <a:pt x="335" y="46"/>
                  </a:lnTo>
                  <a:lnTo>
                    <a:pt x="335" y="44"/>
                  </a:lnTo>
                  <a:lnTo>
                    <a:pt x="335" y="42"/>
                  </a:lnTo>
                  <a:lnTo>
                    <a:pt x="335" y="42"/>
                  </a:lnTo>
                  <a:close/>
                  <a:moveTo>
                    <a:pt x="669" y="41"/>
                  </a:move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1"/>
                  </a:lnTo>
                  <a:close/>
                  <a:moveTo>
                    <a:pt x="494" y="39"/>
                  </a:moveTo>
                  <a:lnTo>
                    <a:pt x="494" y="39"/>
                  </a:lnTo>
                  <a:lnTo>
                    <a:pt x="494" y="41"/>
                  </a:lnTo>
                  <a:lnTo>
                    <a:pt x="494" y="42"/>
                  </a:lnTo>
                  <a:lnTo>
                    <a:pt x="494" y="44"/>
                  </a:lnTo>
                  <a:lnTo>
                    <a:pt x="492" y="46"/>
                  </a:lnTo>
                  <a:lnTo>
                    <a:pt x="492" y="46"/>
                  </a:lnTo>
                  <a:lnTo>
                    <a:pt x="492" y="42"/>
                  </a:lnTo>
                  <a:lnTo>
                    <a:pt x="491" y="41"/>
                  </a:lnTo>
                  <a:lnTo>
                    <a:pt x="492" y="41"/>
                  </a:lnTo>
                  <a:lnTo>
                    <a:pt x="492" y="39"/>
                  </a:lnTo>
                  <a:lnTo>
                    <a:pt x="494" y="39"/>
                  </a:lnTo>
                  <a:close/>
                  <a:moveTo>
                    <a:pt x="663" y="39"/>
                  </a:move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3" y="39"/>
                  </a:lnTo>
                  <a:lnTo>
                    <a:pt x="663" y="39"/>
                  </a:lnTo>
                  <a:lnTo>
                    <a:pt x="663" y="39"/>
                  </a:lnTo>
                  <a:close/>
                  <a:moveTo>
                    <a:pt x="669" y="38"/>
                  </a:moveTo>
                  <a:lnTo>
                    <a:pt x="669" y="38"/>
                  </a:lnTo>
                  <a:lnTo>
                    <a:pt x="667" y="38"/>
                  </a:lnTo>
                  <a:lnTo>
                    <a:pt x="666" y="38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7" y="39"/>
                  </a:lnTo>
                  <a:lnTo>
                    <a:pt x="667" y="39"/>
                  </a:lnTo>
                  <a:lnTo>
                    <a:pt x="667" y="38"/>
                  </a:lnTo>
                  <a:lnTo>
                    <a:pt x="669" y="38"/>
                  </a:lnTo>
                  <a:lnTo>
                    <a:pt x="669" y="38"/>
                  </a:lnTo>
                  <a:close/>
                  <a:moveTo>
                    <a:pt x="830" y="38"/>
                  </a:moveTo>
                  <a:lnTo>
                    <a:pt x="830" y="38"/>
                  </a:lnTo>
                  <a:lnTo>
                    <a:pt x="830" y="38"/>
                  </a:lnTo>
                  <a:lnTo>
                    <a:pt x="830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9"/>
                  </a:lnTo>
                  <a:lnTo>
                    <a:pt x="831" y="39"/>
                  </a:lnTo>
                  <a:lnTo>
                    <a:pt x="830" y="39"/>
                  </a:lnTo>
                  <a:lnTo>
                    <a:pt x="828" y="39"/>
                  </a:lnTo>
                  <a:lnTo>
                    <a:pt x="828" y="39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30" y="38"/>
                  </a:lnTo>
                  <a:lnTo>
                    <a:pt x="830" y="38"/>
                  </a:lnTo>
                  <a:close/>
                  <a:moveTo>
                    <a:pt x="670" y="36"/>
                  </a:move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6"/>
                  </a:lnTo>
                  <a:lnTo>
                    <a:pt x="670" y="36"/>
                  </a:lnTo>
                  <a:lnTo>
                    <a:pt x="670" y="36"/>
                  </a:lnTo>
                  <a:close/>
                  <a:moveTo>
                    <a:pt x="675" y="33"/>
                  </a:moveTo>
                  <a:lnTo>
                    <a:pt x="675" y="33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69" y="39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9" y="41"/>
                  </a:lnTo>
                  <a:lnTo>
                    <a:pt x="669" y="41"/>
                  </a:lnTo>
                  <a:lnTo>
                    <a:pt x="670" y="41"/>
                  </a:lnTo>
                  <a:lnTo>
                    <a:pt x="670" y="41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7" y="44"/>
                  </a:lnTo>
                  <a:lnTo>
                    <a:pt x="667" y="44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7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50"/>
                  </a:lnTo>
                  <a:lnTo>
                    <a:pt x="669" y="50"/>
                  </a:lnTo>
                  <a:lnTo>
                    <a:pt x="667" y="50"/>
                  </a:lnTo>
                  <a:lnTo>
                    <a:pt x="667" y="50"/>
                  </a:lnTo>
                  <a:lnTo>
                    <a:pt x="666" y="50"/>
                  </a:lnTo>
                  <a:lnTo>
                    <a:pt x="664" y="52"/>
                  </a:lnTo>
                  <a:lnTo>
                    <a:pt x="663" y="52"/>
                  </a:lnTo>
                  <a:lnTo>
                    <a:pt x="663" y="53"/>
                  </a:lnTo>
                  <a:lnTo>
                    <a:pt x="661" y="53"/>
                  </a:lnTo>
                  <a:lnTo>
                    <a:pt x="661" y="53"/>
                  </a:lnTo>
                  <a:lnTo>
                    <a:pt x="659" y="53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6" y="55"/>
                  </a:lnTo>
                  <a:lnTo>
                    <a:pt x="653" y="55"/>
                  </a:lnTo>
                  <a:lnTo>
                    <a:pt x="652" y="55"/>
                  </a:lnTo>
                  <a:lnTo>
                    <a:pt x="650" y="55"/>
                  </a:lnTo>
                  <a:lnTo>
                    <a:pt x="648" y="55"/>
                  </a:lnTo>
                  <a:lnTo>
                    <a:pt x="647" y="53"/>
                  </a:lnTo>
                  <a:lnTo>
                    <a:pt x="645" y="53"/>
                  </a:lnTo>
                  <a:lnTo>
                    <a:pt x="640" y="53"/>
                  </a:lnTo>
                  <a:lnTo>
                    <a:pt x="637" y="53"/>
                  </a:lnTo>
                  <a:lnTo>
                    <a:pt x="633" y="53"/>
                  </a:lnTo>
                  <a:lnTo>
                    <a:pt x="628" y="55"/>
                  </a:lnTo>
                  <a:lnTo>
                    <a:pt x="626" y="55"/>
                  </a:lnTo>
                  <a:lnTo>
                    <a:pt x="625" y="57"/>
                  </a:lnTo>
                  <a:lnTo>
                    <a:pt x="623" y="57"/>
                  </a:lnTo>
                  <a:lnTo>
                    <a:pt x="623" y="57"/>
                  </a:lnTo>
                  <a:lnTo>
                    <a:pt x="622" y="57"/>
                  </a:lnTo>
                  <a:lnTo>
                    <a:pt x="620" y="55"/>
                  </a:lnTo>
                  <a:lnTo>
                    <a:pt x="618" y="55"/>
                  </a:lnTo>
                  <a:lnTo>
                    <a:pt x="617" y="55"/>
                  </a:lnTo>
                  <a:lnTo>
                    <a:pt x="617" y="53"/>
                  </a:lnTo>
                  <a:lnTo>
                    <a:pt x="620" y="52"/>
                  </a:lnTo>
                  <a:lnTo>
                    <a:pt x="620" y="50"/>
                  </a:lnTo>
                  <a:lnTo>
                    <a:pt x="620" y="50"/>
                  </a:lnTo>
                  <a:lnTo>
                    <a:pt x="620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3" y="49"/>
                  </a:lnTo>
                  <a:lnTo>
                    <a:pt x="625" y="47"/>
                  </a:lnTo>
                  <a:lnTo>
                    <a:pt x="626" y="46"/>
                  </a:lnTo>
                  <a:lnTo>
                    <a:pt x="628" y="46"/>
                  </a:lnTo>
                  <a:lnTo>
                    <a:pt x="629" y="44"/>
                  </a:lnTo>
                  <a:lnTo>
                    <a:pt x="631" y="44"/>
                  </a:lnTo>
                  <a:lnTo>
                    <a:pt x="634" y="44"/>
                  </a:lnTo>
                  <a:lnTo>
                    <a:pt x="634" y="44"/>
                  </a:lnTo>
                  <a:lnTo>
                    <a:pt x="636" y="44"/>
                  </a:lnTo>
                  <a:lnTo>
                    <a:pt x="637" y="44"/>
                  </a:lnTo>
                  <a:lnTo>
                    <a:pt x="639" y="42"/>
                  </a:lnTo>
                  <a:lnTo>
                    <a:pt x="640" y="42"/>
                  </a:lnTo>
                  <a:lnTo>
                    <a:pt x="644" y="42"/>
                  </a:lnTo>
                  <a:lnTo>
                    <a:pt x="645" y="42"/>
                  </a:lnTo>
                  <a:lnTo>
                    <a:pt x="645" y="42"/>
                  </a:lnTo>
                  <a:lnTo>
                    <a:pt x="647" y="42"/>
                  </a:lnTo>
                  <a:lnTo>
                    <a:pt x="647" y="41"/>
                  </a:lnTo>
                  <a:lnTo>
                    <a:pt x="648" y="41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2" y="42"/>
                  </a:lnTo>
                  <a:lnTo>
                    <a:pt x="653" y="42"/>
                  </a:lnTo>
                  <a:lnTo>
                    <a:pt x="655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4"/>
                  </a:lnTo>
                  <a:lnTo>
                    <a:pt x="653" y="44"/>
                  </a:lnTo>
                  <a:lnTo>
                    <a:pt x="655" y="42"/>
                  </a:lnTo>
                  <a:lnTo>
                    <a:pt x="655" y="42"/>
                  </a:lnTo>
                  <a:lnTo>
                    <a:pt x="655" y="44"/>
                  </a:lnTo>
                  <a:lnTo>
                    <a:pt x="655" y="44"/>
                  </a:lnTo>
                  <a:lnTo>
                    <a:pt x="656" y="44"/>
                  </a:lnTo>
                  <a:lnTo>
                    <a:pt x="656" y="44"/>
                  </a:lnTo>
                  <a:lnTo>
                    <a:pt x="658" y="44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8" y="42"/>
                  </a:lnTo>
                  <a:lnTo>
                    <a:pt x="658" y="42"/>
                  </a:lnTo>
                  <a:lnTo>
                    <a:pt x="656" y="42"/>
                  </a:lnTo>
                  <a:lnTo>
                    <a:pt x="658" y="42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6" y="39"/>
                  </a:lnTo>
                  <a:lnTo>
                    <a:pt x="656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2" y="39"/>
                  </a:lnTo>
                  <a:lnTo>
                    <a:pt x="652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39"/>
                  </a:lnTo>
                  <a:lnTo>
                    <a:pt x="652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6" y="39"/>
                  </a:lnTo>
                  <a:lnTo>
                    <a:pt x="656" y="38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9" y="39"/>
                  </a:lnTo>
                  <a:lnTo>
                    <a:pt x="659" y="39"/>
                  </a:lnTo>
                  <a:lnTo>
                    <a:pt x="658" y="39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61" y="39"/>
                  </a:lnTo>
                  <a:lnTo>
                    <a:pt x="663" y="38"/>
                  </a:lnTo>
                  <a:lnTo>
                    <a:pt x="664" y="38"/>
                  </a:lnTo>
                  <a:lnTo>
                    <a:pt x="666" y="38"/>
                  </a:lnTo>
                  <a:lnTo>
                    <a:pt x="666" y="38"/>
                  </a:lnTo>
                  <a:lnTo>
                    <a:pt x="667" y="36"/>
                  </a:lnTo>
                  <a:lnTo>
                    <a:pt x="672" y="36"/>
                  </a:lnTo>
                  <a:lnTo>
                    <a:pt x="674" y="34"/>
                  </a:lnTo>
                  <a:lnTo>
                    <a:pt x="675" y="33"/>
                  </a:lnTo>
                  <a:lnTo>
                    <a:pt x="675" y="33"/>
                  </a:lnTo>
                  <a:close/>
                  <a:moveTo>
                    <a:pt x="175" y="31"/>
                  </a:moveTo>
                  <a:lnTo>
                    <a:pt x="177" y="33"/>
                  </a:lnTo>
                  <a:lnTo>
                    <a:pt x="177" y="34"/>
                  </a:lnTo>
                  <a:lnTo>
                    <a:pt x="178" y="34"/>
                  </a:lnTo>
                  <a:lnTo>
                    <a:pt x="178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5" y="36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4" y="34"/>
                  </a:lnTo>
                  <a:lnTo>
                    <a:pt x="174" y="34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5" y="33"/>
                  </a:lnTo>
                  <a:lnTo>
                    <a:pt x="175" y="33"/>
                  </a:lnTo>
                  <a:lnTo>
                    <a:pt x="175" y="31"/>
                  </a:lnTo>
                  <a:close/>
                  <a:moveTo>
                    <a:pt x="623" y="30"/>
                  </a:moveTo>
                  <a:lnTo>
                    <a:pt x="623" y="30"/>
                  </a:lnTo>
                  <a:lnTo>
                    <a:pt x="623" y="31"/>
                  </a:lnTo>
                  <a:lnTo>
                    <a:pt x="625" y="31"/>
                  </a:lnTo>
                  <a:lnTo>
                    <a:pt x="626" y="33"/>
                  </a:lnTo>
                  <a:lnTo>
                    <a:pt x="626" y="33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3" y="36"/>
                  </a:lnTo>
                  <a:lnTo>
                    <a:pt x="622" y="36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6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2" y="34"/>
                  </a:lnTo>
                  <a:lnTo>
                    <a:pt x="622" y="33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0"/>
                  </a:lnTo>
                  <a:close/>
                  <a:moveTo>
                    <a:pt x="611" y="27"/>
                  </a:moveTo>
                  <a:lnTo>
                    <a:pt x="611" y="27"/>
                  </a:lnTo>
                  <a:lnTo>
                    <a:pt x="611" y="27"/>
                  </a:lnTo>
                  <a:lnTo>
                    <a:pt x="611" y="28"/>
                  </a:lnTo>
                  <a:lnTo>
                    <a:pt x="612" y="28"/>
                  </a:lnTo>
                  <a:lnTo>
                    <a:pt x="612" y="28"/>
                  </a:lnTo>
                  <a:lnTo>
                    <a:pt x="612" y="27"/>
                  </a:lnTo>
                  <a:lnTo>
                    <a:pt x="612" y="27"/>
                  </a:lnTo>
                  <a:lnTo>
                    <a:pt x="611" y="27"/>
                  </a:lnTo>
                  <a:close/>
                  <a:moveTo>
                    <a:pt x="715" y="23"/>
                  </a:moveTo>
                  <a:lnTo>
                    <a:pt x="715" y="23"/>
                  </a:lnTo>
                  <a:lnTo>
                    <a:pt x="715" y="23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7"/>
                  </a:lnTo>
                  <a:lnTo>
                    <a:pt x="713" y="30"/>
                  </a:lnTo>
                  <a:lnTo>
                    <a:pt x="713" y="31"/>
                  </a:lnTo>
                  <a:lnTo>
                    <a:pt x="711" y="31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6"/>
                  </a:lnTo>
                  <a:lnTo>
                    <a:pt x="711" y="38"/>
                  </a:lnTo>
                  <a:lnTo>
                    <a:pt x="710" y="39"/>
                  </a:lnTo>
                  <a:lnTo>
                    <a:pt x="710" y="41"/>
                  </a:lnTo>
                  <a:lnTo>
                    <a:pt x="710" y="44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4"/>
                  </a:lnTo>
                  <a:lnTo>
                    <a:pt x="710" y="42"/>
                  </a:lnTo>
                  <a:lnTo>
                    <a:pt x="708" y="41"/>
                  </a:lnTo>
                  <a:lnTo>
                    <a:pt x="708" y="41"/>
                  </a:lnTo>
                  <a:lnTo>
                    <a:pt x="708" y="39"/>
                  </a:lnTo>
                  <a:lnTo>
                    <a:pt x="710" y="38"/>
                  </a:lnTo>
                  <a:lnTo>
                    <a:pt x="710" y="34"/>
                  </a:lnTo>
                  <a:lnTo>
                    <a:pt x="710" y="34"/>
                  </a:lnTo>
                  <a:lnTo>
                    <a:pt x="708" y="31"/>
                  </a:lnTo>
                  <a:lnTo>
                    <a:pt x="710" y="28"/>
                  </a:lnTo>
                  <a:lnTo>
                    <a:pt x="710" y="25"/>
                  </a:lnTo>
                  <a:lnTo>
                    <a:pt x="710" y="23"/>
                  </a:lnTo>
                  <a:lnTo>
                    <a:pt x="711" y="23"/>
                  </a:lnTo>
                  <a:lnTo>
                    <a:pt x="711" y="25"/>
                  </a:lnTo>
                  <a:lnTo>
                    <a:pt x="711" y="25"/>
                  </a:lnTo>
                  <a:lnTo>
                    <a:pt x="711" y="27"/>
                  </a:lnTo>
                  <a:lnTo>
                    <a:pt x="711" y="25"/>
                  </a:lnTo>
                  <a:lnTo>
                    <a:pt x="713" y="23"/>
                  </a:lnTo>
                  <a:lnTo>
                    <a:pt x="713" y="23"/>
                  </a:lnTo>
                  <a:lnTo>
                    <a:pt x="715" y="23"/>
                  </a:lnTo>
                  <a:close/>
                  <a:moveTo>
                    <a:pt x="527" y="22"/>
                  </a:moveTo>
                  <a:lnTo>
                    <a:pt x="527" y="22"/>
                  </a:lnTo>
                  <a:lnTo>
                    <a:pt x="527" y="22"/>
                  </a:lnTo>
                  <a:lnTo>
                    <a:pt x="527" y="23"/>
                  </a:lnTo>
                  <a:lnTo>
                    <a:pt x="527" y="23"/>
                  </a:lnTo>
                  <a:lnTo>
                    <a:pt x="529" y="22"/>
                  </a:lnTo>
                  <a:lnTo>
                    <a:pt x="529" y="22"/>
                  </a:lnTo>
                  <a:lnTo>
                    <a:pt x="527" y="22"/>
                  </a:lnTo>
                  <a:lnTo>
                    <a:pt x="527" y="22"/>
                  </a:lnTo>
                  <a:close/>
                  <a:moveTo>
                    <a:pt x="513" y="19"/>
                  </a:moveTo>
                  <a:lnTo>
                    <a:pt x="511" y="19"/>
                  </a:lnTo>
                  <a:lnTo>
                    <a:pt x="511" y="20"/>
                  </a:lnTo>
                  <a:lnTo>
                    <a:pt x="511" y="20"/>
                  </a:lnTo>
                  <a:lnTo>
                    <a:pt x="510" y="22"/>
                  </a:lnTo>
                  <a:lnTo>
                    <a:pt x="510" y="22"/>
                  </a:lnTo>
                  <a:lnTo>
                    <a:pt x="510" y="23"/>
                  </a:lnTo>
                  <a:lnTo>
                    <a:pt x="508" y="23"/>
                  </a:lnTo>
                  <a:lnTo>
                    <a:pt x="508" y="25"/>
                  </a:lnTo>
                  <a:lnTo>
                    <a:pt x="508" y="25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3" y="23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1" y="22"/>
                  </a:lnTo>
                  <a:lnTo>
                    <a:pt x="511" y="22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19"/>
                  </a:lnTo>
                  <a:lnTo>
                    <a:pt x="513" y="19"/>
                  </a:lnTo>
                  <a:lnTo>
                    <a:pt x="513" y="19"/>
                  </a:lnTo>
                  <a:close/>
                  <a:moveTo>
                    <a:pt x="3685" y="19"/>
                  </a:moveTo>
                  <a:lnTo>
                    <a:pt x="3687" y="19"/>
                  </a:lnTo>
                  <a:lnTo>
                    <a:pt x="3690" y="20"/>
                  </a:lnTo>
                  <a:lnTo>
                    <a:pt x="3690" y="22"/>
                  </a:lnTo>
                  <a:lnTo>
                    <a:pt x="3690" y="23"/>
                  </a:lnTo>
                  <a:lnTo>
                    <a:pt x="3690" y="25"/>
                  </a:lnTo>
                  <a:lnTo>
                    <a:pt x="3689" y="30"/>
                  </a:lnTo>
                  <a:lnTo>
                    <a:pt x="3685" y="31"/>
                  </a:lnTo>
                  <a:lnTo>
                    <a:pt x="3684" y="33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1" y="30"/>
                  </a:lnTo>
                  <a:lnTo>
                    <a:pt x="3681" y="28"/>
                  </a:lnTo>
                  <a:lnTo>
                    <a:pt x="3681" y="27"/>
                  </a:lnTo>
                  <a:lnTo>
                    <a:pt x="3681" y="25"/>
                  </a:lnTo>
                  <a:lnTo>
                    <a:pt x="3679" y="23"/>
                  </a:lnTo>
                  <a:lnTo>
                    <a:pt x="3679" y="22"/>
                  </a:lnTo>
                  <a:lnTo>
                    <a:pt x="3679" y="20"/>
                  </a:lnTo>
                  <a:lnTo>
                    <a:pt x="3681" y="19"/>
                  </a:lnTo>
                  <a:lnTo>
                    <a:pt x="3682" y="19"/>
                  </a:lnTo>
                  <a:lnTo>
                    <a:pt x="3685" y="19"/>
                  </a:lnTo>
                  <a:close/>
                  <a:moveTo>
                    <a:pt x="514" y="17"/>
                  </a:moveTo>
                  <a:lnTo>
                    <a:pt x="514" y="17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6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close/>
                  <a:moveTo>
                    <a:pt x="588" y="16"/>
                  </a:move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90" y="16"/>
                  </a:lnTo>
                  <a:lnTo>
                    <a:pt x="590" y="16"/>
                  </a:lnTo>
                  <a:lnTo>
                    <a:pt x="588" y="16"/>
                  </a:lnTo>
                  <a:close/>
                  <a:moveTo>
                    <a:pt x="790" y="11"/>
                  </a:moveTo>
                  <a:lnTo>
                    <a:pt x="792" y="12"/>
                  </a:lnTo>
                  <a:lnTo>
                    <a:pt x="793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4"/>
                  </a:lnTo>
                  <a:lnTo>
                    <a:pt x="795" y="14"/>
                  </a:lnTo>
                  <a:lnTo>
                    <a:pt x="793" y="14"/>
                  </a:lnTo>
                  <a:lnTo>
                    <a:pt x="790" y="12"/>
                  </a:lnTo>
                  <a:lnTo>
                    <a:pt x="790" y="11"/>
                  </a:lnTo>
                  <a:lnTo>
                    <a:pt x="790" y="11"/>
                  </a:lnTo>
                  <a:close/>
                  <a:moveTo>
                    <a:pt x="535" y="11"/>
                  </a:moveTo>
                  <a:lnTo>
                    <a:pt x="533" y="11"/>
                  </a:lnTo>
                  <a:lnTo>
                    <a:pt x="533" y="12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5" y="12"/>
                  </a:lnTo>
                  <a:lnTo>
                    <a:pt x="535" y="12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5" y="11"/>
                  </a:lnTo>
                  <a:close/>
                  <a:moveTo>
                    <a:pt x="549" y="9"/>
                  </a:moveTo>
                  <a:lnTo>
                    <a:pt x="549" y="9"/>
                  </a:lnTo>
                  <a:lnTo>
                    <a:pt x="549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9"/>
                  </a:lnTo>
                  <a:lnTo>
                    <a:pt x="551" y="9"/>
                  </a:lnTo>
                  <a:lnTo>
                    <a:pt x="549" y="9"/>
                  </a:lnTo>
                  <a:close/>
                  <a:moveTo>
                    <a:pt x="573" y="6"/>
                  </a:moveTo>
                  <a:lnTo>
                    <a:pt x="573" y="6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9"/>
                  </a:lnTo>
                  <a:lnTo>
                    <a:pt x="571" y="9"/>
                  </a:lnTo>
                  <a:lnTo>
                    <a:pt x="571" y="9"/>
                  </a:lnTo>
                  <a:lnTo>
                    <a:pt x="574" y="9"/>
                  </a:lnTo>
                  <a:lnTo>
                    <a:pt x="576" y="11"/>
                  </a:lnTo>
                  <a:lnTo>
                    <a:pt x="577" y="11"/>
                  </a:lnTo>
                  <a:lnTo>
                    <a:pt x="579" y="12"/>
                  </a:lnTo>
                  <a:lnTo>
                    <a:pt x="581" y="12"/>
                  </a:lnTo>
                  <a:lnTo>
                    <a:pt x="582" y="12"/>
                  </a:lnTo>
                  <a:lnTo>
                    <a:pt x="582" y="12"/>
                  </a:lnTo>
                  <a:lnTo>
                    <a:pt x="584" y="14"/>
                  </a:lnTo>
                  <a:lnTo>
                    <a:pt x="584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8" y="14"/>
                  </a:lnTo>
                  <a:lnTo>
                    <a:pt x="588" y="14"/>
                  </a:lnTo>
                  <a:lnTo>
                    <a:pt x="590" y="12"/>
                  </a:lnTo>
                  <a:lnTo>
                    <a:pt x="592" y="11"/>
                  </a:lnTo>
                  <a:lnTo>
                    <a:pt x="592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6"/>
                  </a:lnTo>
                  <a:lnTo>
                    <a:pt x="585" y="6"/>
                  </a:lnTo>
                  <a:lnTo>
                    <a:pt x="585" y="8"/>
                  </a:lnTo>
                  <a:lnTo>
                    <a:pt x="584" y="8"/>
                  </a:lnTo>
                  <a:lnTo>
                    <a:pt x="584" y="9"/>
                  </a:lnTo>
                  <a:lnTo>
                    <a:pt x="582" y="9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1" y="8"/>
                  </a:lnTo>
                  <a:lnTo>
                    <a:pt x="581" y="6"/>
                  </a:lnTo>
                  <a:lnTo>
                    <a:pt x="581" y="6"/>
                  </a:lnTo>
                  <a:lnTo>
                    <a:pt x="579" y="6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8"/>
                  </a:lnTo>
                  <a:lnTo>
                    <a:pt x="574" y="8"/>
                  </a:lnTo>
                  <a:lnTo>
                    <a:pt x="573" y="8"/>
                  </a:lnTo>
                  <a:lnTo>
                    <a:pt x="574" y="6"/>
                  </a:lnTo>
                  <a:lnTo>
                    <a:pt x="573" y="6"/>
                  </a:lnTo>
                  <a:close/>
                  <a:moveTo>
                    <a:pt x="566" y="6"/>
                  </a:moveTo>
                  <a:lnTo>
                    <a:pt x="565" y="6"/>
                  </a:lnTo>
                  <a:lnTo>
                    <a:pt x="565" y="8"/>
                  </a:lnTo>
                  <a:lnTo>
                    <a:pt x="565" y="8"/>
                  </a:lnTo>
                  <a:lnTo>
                    <a:pt x="563" y="8"/>
                  </a:lnTo>
                  <a:lnTo>
                    <a:pt x="565" y="8"/>
                  </a:lnTo>
                  <a:lnTo>
                    <a:pt x="565" y="9"/>
                  </a:lnTo>
                  <a:lnTo>
                    <a:pt x="566" y="9"/>
                  </a:lnTo>
                  <a:lnTo>
                    <a:pt x="566" y="8"/>
                  </a:lnTo>
                  <a:lnTo>
                    <a:pt x="566" y="8"/>
                  </a:lnTo>
                  <a:lnTo>
                    <a:pt x="566" y="6"/>
                  </a:lnTo>
                  <a:lnTo>
                    <a:pt x="566" y="6"/>
                  </a:lnTo>
                  <a:close/>
                  <a:moveTo>
                    <a:pt x="817" y="5"/>
                  </a:moveTo>
                  <a:lnTo>
                    <a:pt x="817" y="5"/>
                  </a:lnTo>
                  <a:lnTo>
                    <a:pt x="817" y="5"/>
                  </a:lnTo>
                  <a:lnTo>
                    <a:pt x="817" y="6"/>
                  </a:lnTo>
                  <a:lnTo>
                    <a:pt x="817" y="6"/>
                  </a:lnTo>
                  <a:lnTo>
                    <a:pt x="817" y="8"/>
                  </a:lnTo>
                  <a:lnTo>
                    <a:pt x="817" y="8"/>
                  </a:lnTo>
                  <a:lnTo>
                    <a:pt x="816" y="8"/>
                  </a:lnTo>
                  <a:lnTo>
                    <a:pt x="816" y="9"/>
                  </a:lnTo>
                  <a:lnTo>
                    <a:pt x="814" y="9"/>
                  </a:lnTo>
                  <a:lnTo>
                    <a:pt x="814" y="9"/>
                  </a:lnTo>
                  <a:lnTo>
                    <a:pt x="816" y="8"/>
                  </a:lnTo>
                  <a:lnTo>
                    <a:pt x="816" y="8"/>
                  </a:lnTo>
                  <a:lnTo>
                    <a:pt x="816" y="6"/>
                  </a:lnTo>
                  <a:lnTo>
                    <a:pt x="816" y="6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close/>
                  <a:moveTo>
                    <a:pt x="562" y="5"/>
                  </a:moveTo>
                  <a:lnTo>
                    <a:pt x="560" y="5"/>
                  </a:lnTo>
                  <a:lnTo>
                    <a:pt x="562" y="5"/>
                  </a:lnTo>
                  <a:lnTo>
                    <a:pt x="562" y="5"/>
                  </a:lnTo>
                  <a:lnTo>
                    <a:pt x="560" y="6"/>
                  </a:lnTo>
                  <a:lnTo>
                    <a:pt x="560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8"/>
                  </a:lnTo>
                  <a:lnTo>
                    <a:pt x="560" y="8"/>
                  </a:lnTo>
                  <a:lnTo>
                    <a:pt x="562" y="8"/>
                  </a:lnTo>
                  <a:lnTo>
                    <a:pt x="563" y="8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5"/>
                  </a:lnTo>
                  <a:lnTo>
                    <a:pt x="562" y="5"/>
                  </a:lnTo>
                  <a:lnTo>
                    <a:pt x="562" y="5"/>
                  </a:lnTo>
                  <a:close/>
                  <a:moveTo>
                    <a:pt x="2265" y="1"/>
                  </a:moveTo>
                  <a:lnTo>
                    <a:pt x="2265" y="1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8" y="3"/>
                  </a:lnTo>
                  <a:lnTo>
                    <a:pt x="2269" y="3"/>
                  </a:lnTo>
                  <a:lnTo>
                    <a:pt x="2271" y="5"/>
                  </a:lnTo>
                  <a:lnTo>
                    <a:pt x="2271" y="5"/>
                  </a:lnTo>
                  <a:lnTo>
                    <a:pt x="2269" y="5"/>
                  </a:lnTo>
                  <a:lnTo>
                    <a:pt x="2269" y="5"/>
                  </a:lnTo>
                  <a:lnTo>
                    <a:pt x="2268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71" y="6"/>
                  </a:lnTo>
                  <a:lnTo>
                    <a:pt x="2271" y="3"/>
                  </a:lnTo>
                  <a:lnTo>
                    <a:pt x="2273" y="3"/>
                  </a:lnTo>
                  <a:lnTo>
                    <a:pt x="2273" y="3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6"/>
                  </a:lnTo>
                  <a:lnTo>
                    <a:pt x="2273" y="6"/>
                  </a:lnTo>
                  <a:lnTo>
                    <a:pt x="2274" y="6"/>
                  </a:lnTo>
                  <a:lnTo>
                    <a:pt x="2274" y="8"/>
                  </a:lnTo>
                  <a:lnTo>
                    <a:pt x="2274" y="9"/>
                  </a:lnTo>
                  <a:lnTo>
                    <a:pt x="2276" y="11"/>
                  </a:lnTo>
                  <a:lnTo>
                    <a:pt x="2277" y="12"/>
                  </a:lnTo>
                  <a:lnTo>
                    <a:pt x="2279" y="16"/>
                  </a:lnTo>
                  <a:lnTo>
                    <a:pt x="2280" y="17"/>
                  </a:lnTo>
                  <a:lnTo>
                    <a:pt x="2284" y="19"/>
                  </a:lnTo>
                  <a:lnTo>
                    <a:pt x="2284" y="19"/>
                  </a:lnTo>
                  <a:lnTo>
                    <a:pt x="2282" y="20"/>
                  </a:lnTo>
                  <a:lnTo>
                    <a:pt x="2280" y="19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6"/>
                  </a:lnTo>
                  <a:lnTo>
                    <a:pt x="2277" y="14"/>
                  </a:lnTo>
                  <a:lnTo>
                    <a:pt x="2277" y="14"/>
                  </a:lnTo>
                  <a:lnTo>
                    <a:pt x="2277" y="12"/>
                  </a:lnTo>
                  <a:lnTo>
                    <a:pt x="2276" y="12"/>
                  </a:lnTo>
                  <a:lnTo>
                    <a:pt x="2274" y="11"/>
                  </a:lnTo>
                  <a:lnTo>
                    <a:pt x="2273" y="11"/>
                  </a:lnTo>
                  <a:lnTo>
                    <a:pt x="2273" y="11"/>
                  </a:lnTo>
                  <a:lnTo>
                    <a:pt x="2273" y="9"/>
                  </a:lnTo>
                  <a:lnTo>
                    <a:pt x="2273" y="9"/>
                  </a:lnTo>
                  <a:lnTo>
                    <a:pt x="2271" y="9"/>
                  </a:lnTo>
                  <a:lnTo>
                    <a:pt x="2269" y="11"/>
                  </a:lnTo>
                  <a:lnTo>
                    <a:pt x="2269" y="9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6"/>
                  </a:lnTo>
                  <a:lnTo>
                    <a:pt x="2268" y="6"/>
                  </a:lnTo>
                  <a:lnTo>
                    <a:pt x="2266" y="6"/>
                  </a:lnTo>
                  <a:lnTo>
                    <a:pt x="2266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3" y="5"/>
                  </a:lnTo>
                  <a:lnTo>
                    <a:pt x="2261" y="5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58" y="5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1"/>
                  </a:lnTo>
                  <a:lnTo>
                    <a:pt x="2260" y="3"/>
                  </a:lnTo>
                  <a:lnTo>
                    <a:pt x="2261" y="3"/>
                  </a:lnTo>
                  <a:lnTo>
                    <a:pt x="2263" y="3"/>
                  </a:lnTo>
                  <a:lnTo>
                    <a:pt x="2263" y="5"/>
                  </a:lnTo>
                  <a:lnTo>
                    <a:pt x="2263" y="5"/>
                  </a:lnTo>
                  <a:lnTo>
                    <a:pt x="2263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1"/>
                  </a:lnTo>
                  <a:lnTo>
                    <a:pt x="2265" y="1"/>
                  </a:lnTo>
                  <a:close/>
                  <a:moveTo>
                    <a:pt x="555" y="1"/>
                  </a:moveTo>
                  <a:lnTo>
                    <a:pt x="555" y="1"/>
                  </a:lnTo>
                  <a:lnTo>
                    <a:pt x="555" y="1"/>
                  </a:lnTo>
                  <a:lnTo>
                    <a:pt x="555" y="3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8" y="5"/>
                  </a:lnTo>
                  <a:lnTo>
                    <a:pt x="558" y="5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58" y="1"/>
                  </a:lnTo>
                  <a:lnTo>
                    <a:pt x="558" y="1"/>
                  </a:lnTo>
                  <a:lnTo>
                    <a:pt x="557" y="1"/>
                  </a:lnTo>
                  <a:lnTo>
                    <a:pt x="555" y="1"/>
                  </a:lnTo>
                  <a:close/>
                  <a:moveTo>
                    <a:pt x="554" y="0"/>
                  </a:moveTo>
                  <a:lnTo>
                    <a:pt x="554" y="0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4" y="1"/>
                  </a:lnTo>
                  <a:lnTo>
                    <a:pt x="554" y="0"/>
                  </a:lnTo>
                  <a:close/>
                  <a:moveTo>
                    <a:pt x="620" y="0"/>
                  </a:moveTo>
                  <a:lnTo>
                    <a:pt x="622" y="1"/>
                  </a:lnTo>
                  <a:lnTo>
                    <a:pt x="623" y="1"/>
                  </a:lnTo>
                  <a:lnTo>
                    <a:pt x="622" y="3"/>
                  </a:lnTo>
                  <a:lnTo>
                    <a:pt x="620" y="3"/>
                  </a:lnTo>
                  <a:lnTo>
                    <a:pt x="617" y="3"/>
                  </a:lnTo>
                  <a:lnTo>
                    <a:pt x="617" y="3"/>
                  </a:lnTo>
                  <a:lnTo>
                    <a:pt x="615" y="3"/>
                  </a:lnTo>
                  <a:lnTo>
                    <a:pt x="614" y="3"/>
                  </a:lnTo>
                  <a:lnTo>
                    <a:pt x="614" y="3"/>
                  </a:lnTo>
                  <a:lnTo>
                    <a:pt x="614" y="1"/>
                  </a:lnTo>
                  <a:lnTo>
                    <a:pt x="614" y="1"/>
                  </a:lnTo>
                  <a:lnTo>
                    <a:pt x="611" y="3"/>
                  </a:lnTo>
                  <a:lnTo>
                    <a:pt x="607" y="1"/>
                  </a:lnTo>
                  <a:lnTo>
                    <a:pt x="609" y="1"/>
                  </a:lnTo>
                  <a:lnTo>
                    <a:pt x="609" y="1"/>
                  </a:lnTo>
                  <a:lnTo>
                    <a:pt x="611" y="1"/>
                  </a:lnTo>
                  <a:lnTo>
                    <a:pt x="611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0"/>
                  </a:lnTo>
                  <a:lnTo>
                    <a:pt x="614" y="0"/>
                  </a:lnTo>
                  <a:lnTo>
                    <a:pt x="617" y="0"/>
                  </a:lnTo>
                  <a:lnTo>
                    <a:pt x="617" y="0"/>
                  </a:lnTo>
                  <a:lnTo>
                    <a:pt x="620" y="0"/>
                  </a:lnTo>
                  <a:close/>
                  <a:moveTo>
                    <a:pt x="418" y="0"/>
                  </a:moveTo>
                  <a:lnTo>
                    <a:pt x="418" y="0"/>
                  </a:lnTo>
                  <a:lnTo>
                    <a:pt x="418" y="0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3"/>
                  </a:lnTo>
                  <a:lnTo>
                    <a:pt x="420" y="3"/>
                  </a:lnTo>
                  <a:lnTo>
                    <a:pt x="418" y="3"/>
                  </a:lnTo>
                  <a:lnTo>
                    <a:pt x="418" y="5"/>
                  </a:lnTo>
                  <a:lnTo>
                    <a:pt x="417" y="5"/>
                  </a:lnTo>
                  <a:lnTo>
                    <a:pt x="417" y="3"/>
                  </a:lnTo>
                  <a:lnTo>
                    <a:pt x="415" y="3"/>
                  </a:lnTo>
                  <a:lnTo>
                    <a:pt x="415" y="1"/>
                  </a:lnTo>
                  <a:lnTo>
                    <a:pt x="415" y="1"/>
                  </a:lnTo>
                  <a:lnTo>
                    <a:pt x="417" y="0"/>
                  </a:lnTo>
                  <a:lnTo>
                    <a:pt x="4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6" name="Freeform 353">
              <a:extLst>
                <a:ext uri="{FF2B5EF4-FFF2-40B4-BE49-F238E27FC236}">
                  <a16:creationId xmlns:a16="http://schemas.microsoft.com/office/drawing/2014/main" id="{F1E1D4F2-3BC4-4009-ABF1-EB715F0F479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65552" y="2920870"/>
              <a:ext cx="6718967" cy="257297"/>
            </a:xfrm>
            <a:custGeom>
              <a:avLst/>
              <a:gdLst>
                <a:gd name="T0" fmla="*/ 527 w 3447"/>
                <a:gd name="T1" fmla="*/ 49 h 132"/>
                <a:gd name="T2" fmla="*/ 293 w 3447"/>
                <a:gd name="T3" fmla="*/ 74 h 132"/>
                <a:gd name="T4" fmla="*/ 284 w 3447"/>
                <a:gd name="T5" fmla="*/ 77 h 132"/>
                <a:gd name="T6" fmla="*/ 292 w 3447"/>
                <a:gd name="T7" fmla="*/ 60 h 132"/>
                <a:gd name="T8" fmla="*/ 2618 w 3447"/>
                <a:gd name="T9" fmla="*/ 58 h 132"/>
                <a:gd name="T10" fmla="*/ 2610 w 3447"/>
                <a:gd name="T11" fmla="*/ 87 h 132"/>
                <a:gd name="T12" fmla="*/ 2596 w 3447"/>
                <a:gd name="T13" fmla="*/ 61 h 132"/>
                <a:gd name="T14" fmla="*/ 2586 w 3447"/>
                <a:gd name="T15" fmla="*/ 83 h 132"/>
                <a:gd name="T16" fmla="*/ 2602 w 3447"/>
                <a:gd name="T17" fmla="*/ 61 h 132"/>
                <a:gd name="T18" fmla="*/ 2622 w 3447"/>
                <a:gd name="T19" fmla="*/ 49 h 132"/>
                <a:gd name="T20" fmla="*/ 2849 w 3447"/>
                <a:gd name="T21" fmla="*/ 44 h 132"/>
                <a:gd name="T22" fmla="*/ 2886 w 3447"/>
                <a:gd name="T23" fmla="*/ 41 h 132"/>
                <a:gd name="T24" fmla="*/ 2862 w 3447"/>
                <a:gd name="T25" fmla="*/ 46 h 132"/>
                <a:gd name="T26" fmla="*/ 2829 w 3447"/>
                <a:gd name="T27" fmla="*/ 47 h 132"/>
                <a:gd name="T28" fmla="*/ 2813 w 3447"/>
                <a:gd name="T29" fmla="*/ 72 h 132"/>
                <a:gd name="T30" fmla="*/ 2821 w 3447"/>
                <a:gd name="T31" fmla="*/ 44 h 132"/>
                <a:gd name="T32" fmla="*/ 648 w 3447"/>
                <a:gd name="T33" fmla="*/ 38 h 132"/>
                <a:gd name="T34" fmla="*/ 437 w 3447"/>
                <a:gd name="T35" fmla="*/ 36 h 132"/>
                <a:gd name="T36" fmla="*/ 462 w 3447"/>
                <a:gd name="T37" fmla="*/ 35 h 132"/>
                <a:gd name="T38" fmla="*/ 628 w 3447"/>
                <a:gd name="T39" fmla="*/ 30 h 132"/>
                <a:gd name="T40" fmla="*/ 637 w 3447"/>
                <a:gd name="T41" fmla="*/ 35 h 132"/>
                <a:gd name="T42" fmla="*/ 1872 w 3447"/>
                <a:gd name="T43" fmla="*/ 25 h 132"/>
                <a:gd name="T44" fmla="*/ 2244 w 3447"/>
                <a:gd name="T45" fmla="*/ 28 h 132"/>
                <a:gd name="T46" fmla="*/ 2252 w 3447"/>
                <a:gd name="T47" fmla="*/ 22 h 132"/>
                <a:gd name="T48" fmla="*/ 207 w 3447"/>
                <a:gd name="T49" fmla="*/ 24 h 132"/>
                <a:gd name="T50" fmla="*/ 180 w 3447"/>
                <a:gd name="T51" fmla="*/ 27 h 132"/>
                <a:gd name="T52" fmla="*/ 372 w 3447"/>
                <a:gd name="T53" fmla="*/ 19 h 132"/>
                <a:gd name="T54" fmla="*/ 454 w 3447"/>
                <a:gd name="T55" fmla="*/ 22 h 132"/>
                <a:gd name="T56" fmla="*/ 265 w 3447"/>
                <a:gd name="T57" fmla="*/ 24 h 132"/>
                <a:gd name="T58" fmla="*/ 262 w 3447"/>
                <a:gd name="T59" fmla="*/ 24 h 132"/>
                <a:gd name="T60" fmla="*/ 371 w 3447"/>
                <a:gd name="T61" fmla="*/ 17 h 132"/>
                <a:gd name="T62" fmla="*/ 60 w 3447"/>
                <a:gd name="T63" fmla="*/ 14 h 132"/>
                <a:gd name="T64" fmla="*/ 926 w 3447"/>
                <a:gd name="T65" fmla="*/ 14 h 132"/>
                <a:gd name="T66" fmla="*/ 667 w 3447"/>
                <a:gd name="T67" fmla="*/ 8 h 132"/>
                <a:gd name="T68" fmla="*/ 661 w 3447"/>
                <a:gd name="T69" fmla="*/ 11 h 132"/>
                <a:gd name="T70" fmla="*/ 659 w 3447"/>
                <a:gd name="T71" fmla="*/ 6 h 132"/>
                <a:gd name="T72" fmla="*/ 590 w 3447"/>
                <a:gd name="T73" fmla="*/ 3 h 132"/>
                <a:gd name="T74" fmla="*/ 588 w 3447"/>
                <a:gd name="T75" fmla="*/ 6 h 132"/>
                <a:gd name="T76" fmla="*/ 401 w 3447"/>
                <a:gd name="T77" fmla="*/ 8 h 132"/>
                <a:gd name="T78" fmla="*/ 397 w 3447"/>
                <a:gd name="T79" fmla="*/ 8 h 132"/>
                <a:gd name="T80" fmla="*/ 437 w 3447"/>
                <a:gd name="T81" fmla="*/ 5 h 132"/>
                <a:gd name="T82" fmla="*/ 497 w 3447"/>
                <a:gd name="T83" fmla="*/ 8 h 132"/>
                <a:gd name="T84" fmla="*/ 519 w 3447"/>
                <a:gd name="T85" fmla="*/ 35 h 132"/>
                <a:gd name="T86" fmla="*/ 528 w 3447"/>
                <a:gd name="T87" fmla="*/ 49 h 132"/>
                <a:gd name="T88" fmla="*/ 565 w 3447"/>
                <a:gd name="T89" fmla="*/ 57 h 132"/>
                <a:gd name="T90" fmla="*/ 585 w 3447"/>
                <a:gd name="T91" fmla="*/ 68 h 132"/>
                <a:gd name="T92" fmla="*/ 588 w 3447"/>
                <a:gd name="T93" fmla="*/ 77 h 132"/>
                <a:gd name="T94" fmla="*/ 572 w 3447"/>
                <a:gd name="T95" fmla="*/ 74 h 132"/>
                <a:gd name="T96" fmla="*/ 566 w 3447"/>
                <a:gd name="T97" fmla="*/ 83 h 132"/>
                <a:gd name="T98" fmla="*/ 539 w 3447"/>
                <a:gd name="T99" fmla="*/ 93 h 132"/>
                <a:gd name="T100" fmla="*/ 538 w 3447"/>
                <a:gd name="T101" fmla="*/ 72 h 132"/>
                <a:gd name="T102" fmla="*/ 516 w 3447"/>
                <a:gd name="T103" fmla="*/ 66 h 132"/>
                <a:gd name="T104" fmla="*/ 503 w 3447"/>
                <a:gd name="T105" fmla="*/ 74 h 132"/>
                <a:gd name="T106" fmla="*/ 492 w 3447"/>
                <a:gd name="T107" fmla="*/ 128 h 132"/>
                <a:gd name="T108" fmla="*/ 475 w 3447"/>
                <a:gd name="T109" fmla="*/ 99 h 132"/>
                <a:gd name="T110" fmla="*/ 476 w 3447"/>
                <a:gd name="T111" fmla="*/ 74 h 132"/>
                <a:gd name="T112" fmla="*/ 492 w 3447"/>
                <a:gd name="T113" fmla="*/ 60 h 132"/>
                <a:gd name="T114" fmla="*/ 530 w 3447"/>
                <a:gd name="T115" fmla="*/ 57 h 132"/>
                <a:gd name="T116" fmla="*/ 514 w 3447"/>
                <a:gd name="T117" fmla="*/ 41 h 132"/>
                <a:gd name="T118" fmla="*/ 465 w 3447"/>
                <a:gd name="T119" fmla="*/ 41 h 132"/>
                <a:gd name="T120" fmla="*/ 431 w 3447"/>
                <a:gd name="T121" fmla="*/ 43 h 132"/>
                <a:gd name="T122" fmla="*/ 453 w 3447"/>
                <a:gd name="T123" fmla="*/ 16 h 132"/>
                <a:gd name="T124" fmla="*/ 464 w 3447"/>
                <a:gd name="T125" fmla="*/ 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447" h="132">
                  <a:moveTo>
                    <a:pt x="2924" y="47"/>
                  </a:moveTo>
                  <a:lnTo>
                    <a:pt x="2925" y="47"/>
                  </a:lnTo>
                  <a:lnTo>
                    <a:pt x="2927" y="49"/>
                  </a:lnTo>
                  <a:lnTo>
                    <a:pt x="2928" y="49"/>
                  </a:lnTo>
                  <a:lnTo>
                    <a:pt x="2928" y="50"/>
                  </a:lnTo>
                  <a:lnTo>
                    <a:pt x="2930" y="52"/>
                  </a:lnTo>
                  <a:lnTo>
                    <a:pt x="2930" y="54"/>
                  </a:lnTo>
                  <a:lnTo>
                    <a:pt x="2930" y="57"/>
                  </a:lnTo>
                  <a:lnTo>
                    <a:pt x="2931" y="60"/>
                  </a:lnTo>
                  <a:lnTo>
                    <a:pt x="2925" y="58"/>
                  </a:lnTo>
                  <a:lnTo>
                    <a:pt x="2922" y="57"/>
                  </a:lnTo>
                  <a:lnTo>
                    <a:pt x="2920" y="55"/>
                  </a:lnTo>
                  <a:lnTo>
                    <a:pt x="2920" y="52"/>
                  </a:lnTo>
                  <a:lnTo>
                    <a:pt x="2920" y="50"/>
                  </a:lnTo>
                  <a:lnTo>
                    <a:pt x="2920" y="50"/>
                  </a:lnTo>
                  <a:lnTo>
                    <a:pt x="2920" y="49"/>
                  </a:lnTo>
                  <a:lnTo>
                    <a:pt x="2922" y="47"/>
                  </a:lnTo>
                  <a:lnTo>
                    <a:pt x="2924" y="47"/>
                  </a:lnTo>
                  <a:close/>
                  <a:moveTo>
                    <a:pt x="1839" y="46"/>
                  </a:moveTo>
                  <a:lnTo>
                    <a:pt x="1842" y="47"/>
                  </a:lnTo>
                  <a:lnTo>
                    <a:pt x="1843" y="47"/>
                  </a:lnTo>
                  <a:lnTo>
                    <a:pt x="1843" y="49"/>
                  </a:lnTo>
                  <a:lnTo>
                    <a:pt x="1843" y="49"/>
                  </a:lnTo>
                  <a:lnTo>
                    <a:pt x="1840" y="49"/>
                  </a:lnTo>
                  <a:lnTo>
                    <a:pt x="1837" y="49"/>
                  </a:lnTo>
                  <a:lnTo>
                    <a:pt x="1836" y="49"/>
                  </a:lnTo>
                  <a:lnTo>
                    <a:pt x="1832" y="52"/>
                  </a:lnTo>
                  <a:lnTo>
                    <a:pt x="1832" y="52"/>
                  </a:lnTo>
                  <a:lnTo>
                    <a:pt x="1832" y="50"/>
                  </a:lnTo>
                  <a:lnTo>
                    <a:pt x="1836" y="47"/>
                  </a:lnTo>
                  <a:lnTo>
                    <a:pt x="1839" y="46"/>
                  </a:lnTo>
                  <a:close/>
                  <a:moveTo>
                    <a:pt x="527" y="46"/>
                  </a:moveTo>
                  <a:lnTo>
                    <a:pt x="527" y="46"/>
                  </a:lnTo>
                  <a:lnTo>
                    <a:pt x="525" y="47"/>
                  </a:lnTo>
                  <a:lnTo>
                    <a:pt x="527" y="47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7"/>
                  </a:lnTo>
                  <a:lnTo>
                    <a:pt x="527" y="47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7" y="46"/>
                  </a:lnTo>
                  <a:close/>
                  <a:moveTo>
                    <a:pt x="287" y="43"/>
                  </a:moveTo>
                  <a:lnTo>
                    <a:pt x="287" y="43"/>
                  </a:lnTo>
                  <a:lnTo>
                    <a:pt x="289" y="43"/>
                  </a:lnTo>
                  <a:lnTo>
                    <a:pt x="290" y="44"/>
                  </a:lnTo>
                  <a:lnTo>
                    <a:pt x="290" y="46"/>
                  </a:lnTo>
                  <a:lnTo>
                    <a:pt x="290" y="47"/>
                  </a:lnTo>
                  <a:lnTo>
                    <a:pt x="290" y="49"/>
                  </a:lnTo>
                  <a:lnTo>
                    <a:pt x="290" y="50"/>
                  </a:lnTo>
                  <a:lnTo>
                    <a:pt x="290" y="52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2" y="55"/>
                  </a:lnTo>
                  <a:lnTo>
                    <a:pt x="292" y="57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3" y="61"/>
                  </a:lnTo>
                  <a:lnTo>
                    <a:pt x="293" y="61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9"/>
                  </a:lnTo>
                  <a:lnTo>
                    <a:pt x="295" y="71"/>
                  </a:lnTo>
                  <a:lnTo>
                    <a:pt x="293" y="72"/>
                  </a:lnTo>
                  <a:lnTo>
                    <a:pt x="295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3" y="72"/>
                  </a:lnTo>
                  <a:lnTo>
                    <a:pt x="293" y="74"/>
                  </a:lnTo>
                  <a:lnTo>
                    <a:pt x="293" y="74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7"/>
                  </a:lnTo>
                  <a:lnTo>
                    <a:pt x="290" y="77"/>
                  </a:lnTo>
                  <a:lnTo>
                    <a:pt x="290" y="77"/>
                  </a:lnTo>
                  <a:lnTo>
                    <a:pt x="289" y="77"/>
                  </a:lnTo>
                  <a:lnTo>
                    <a:pt x="289" y="77"/>
                  </a:lnTo>
                  <a:lnTo>
                    <a:pt x="289" y="79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2" y="80"/>
                  </a:lnTo>
                  <a:lnTo>
                    <a:pt x="290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0" y="83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0"/>
                  </a:lnTo>
                  <a:lnTo>
                    <a:pt x="289" y="80"/>
                  </a:lnTo>
                  <a:lnTo>
                    <a:pt x="289" y="79"/>
                  </a:lnTo>
                  <a:lnTo>
                    <a:pt x="289" y="79"/>
                  </a:lnTo>
                  <a:lnTo>
                    <a:pt x="287" y="79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5" y="77"/>
                  </a:lnTo>
                  <a:lnTo>
                    <a:pt x="284" y="77"/>
                  </a:lnTo>
                  <a:lnTo>
                    <a:pt x="282" y="79"/>
                  </a:lnTo>
                  <a:lnTo>
                    <a:pt x="281" y="79"/>
                  </a:lnTo>
                  <a:lnTo>
                    <a:pt x="281" y="79"/>
                  </a:lnTo>
                  <a:lnTo>
                    <a:pt x="281" y="77"/>
                  </a:lnTo>
                  <a:lnTo>
                    <a:pt x="282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5" y="77"/>
                  </a:lnTo>
                  <a:lnTo>
                    <a:pt x="285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9" y="76"/>
                  </a:lnTo>
                  <a:lnTo>
                    <a:pt x="290" y="76"/>
                  </a:lnTo>
                  <a:lnTo>
                    <a:pt x="290" y="77"/>
                  </a:lnTo>
                  <a:lnTo>
                    <a:pt x="290" y="76"/>
                  </a:lnTo>
                  <a:lnTo>
                    <a:pt x="290" y="76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4"/>
                  </a:lnTo>
                  <a:lnTo>
                    <a:pt x="292" y="74"/>
                  </a:lnTo>
                  <a:lnTo>
                    <a:pt x="292" y="72"/>
                  </a:lnTo>
                  <a:lnTo>
                    <a:pt x="293" y="71"/>
                  </a:lnTo>
                  <a:lnTo>
                    <a:pt x="293" y="71"/>
                  </a:lnTo>
                  <a:lnTo>
                    <a:pt x="293" y="69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8"/>
                  </a:lnTo>
                  <a:lnTo>
                    <a:pt x="290" y="68"/>
                  </a:lnTo>
                  <a:lnTo>
                    <a:pt x="289" y="66"/>
                  </a:lnTo>
                  <a:lnTo>
                    <a:pt x="290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2" y="65"/>
                  </a:lnTo>
                  <a:lnTo>
                    <a:pt x="290" y="63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292" y="61"/>
                  </a:lnTo>
                  <a:lnTo>
                    <a:pt x="292" y="60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5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90" y="50"/>
                  </a:lnTo>
                  <a:lnTo>
                    <a:pt x="290" y="49"/>
                  </a:lnTo>
                  <a:lnTo>
                    <a:pt x="289" y="47"/>
                  </a:lnTo>
                  <a:lnTo>
                    <a:pt x="289" y="46"/>
                  </a:lnTo>
                  <a:lnTo>
                    <a:pt x="289" y="46"/>
                  </a:lnTo>
                  <a:lnTo>
                    <a:pt x="287" y="44"/>
                  </a:lnTo>
                  <a:lnTo>
                    <a:pt x="287" y="43"/>
                  </a:lnTo>
                  <a:lnTo>
                    <a:pt x="287" y="43"/>
                  </a:lnTo>
                  <a:lnTo>
                    <a:pt x="287" y="43"/>
                  </a:lnTo>
                  <a:close/>
                  <a:moveTo>
                    <a:pt x="2621" y="41"/>
                  </a:moveTo>
                  <a:lnTo>
                    <a:pt x="2622" y="41"/>
                  </a:lnTo>
                  <a:lnTo>
                    <a:pt x="2622" y="43"/>
                  </a:lnTo>
                  <a:lnTo>
                    <a:pt x="2622" y="44"/>
                  </a:lnTo>
                  <a:lnTo>
                    <a:pt x="2622" y="46"/>
                  </a:lnTo>
                  <a:lnTo>
                    <a:pt x="2624" y="46"/>
                  </a:lnTo>
                  <a:lnTo>
                    <a:pt x="2624" y="47"/>
                  </a:lnTo>
                  <a:lnTo>
                    <a:pt x="2627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30" y="47"/>
                  </a:lnTo>
                  <a:lnTo>
                    <a:pt x="2629" y="49"/>
                  </a:lnTo>
                  <a:lnTo>
                    <a:pt x="2629" y="50"/>
                  </a:lnTo>
                  <a:lnTo>
                    <a:pt x="2629" y="52"/>
                  </a:lnTo>
                  <a:lnTo>
                    <a:pt x="2627" y="52"/>
                  </a:lnTo>
                  <a:lnTo>
                    <a:pt x="2624" y="54"/>
                  </a:lnTo>
                  <a:lnTo>
                    <a:pt x="2624" y="54"/>
                  </a:lnTo>
                  <a:lnTo>
                    <a:pt x="2622" y="54"/>
                  </a:lnTo>
                  <a:lnTo>
                    <a:pt x="2622" y="55"/>
                  </a:lnTo>
                  <a:lnTo>
                    <a:pt x="2621" y="55"/>
                  </a:lnTo>
                  <a:lnTo>
                    <a:pt x="2619" y="55"/>
                  </a:lnTo>
                  <a:lnTo>
                    <a:pt x="2618" y="57"/>
                  </a:lnTo>
                  <a:lnTo>
                    <a:pt x="2618" y="58"/>
                  </a:lnTo>
                  <a:lnTo>
                    <a:pt x="2618" y="58"/>
                  </a:lnTo>
                  <a:lnTo>
                    <a:pt x="2616" y="58"/>
                  </a:lnTo>
                  <a:lnTo>
                    <a:pt x="2610" y="57"/>
                  </a:lnTo>
                  <a:lnTo>
                    <a:pt x="2610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1"/>
                  </a:lnTo>
                  <a:lnTo>
                    <a:pt x="2607" y="61"/>
                  </a:lnTo>
                  <a:lnTo>
                    <a:pt x="2607" y="61"/>
                  </a:lnTo>
                  <a:lnTo>
                    <a:pt x="2608" y="63"/>
                  </a:lnTo>
                  <a:lnTo>
                    <a:pt x="2608" y="63"/>
                  </a:lnTo>
                  <a:lnTo>
                    <a:pt x="2610" y="63"/>
                  </a:lnTo>
                  <a:lnTo>
                    <a:pt x="2611" y="63"/>
                  </a:lnTo>
                  <a:lnTo>
                    <a:pt x="2611" y="65"/>
                  </a:lnTo>
                  <a:lnTo>
                    <a:pt x="2611" y="66"/>
                  </a:lnTo>
                  <a:lnTo>
                    <a:pt x="2613" y="68"/>
                  </a:lnTo>
                  <a:lnTo>
                    <a:pt x="2611" y="69"/>
                  </a:lnTo>
                  <a:lnTo>
                    <a:pt x="2611" y="76"/>
                  </a:lnTo>
                  <a:lnTo>
                    <a:pt x="2611" y="79"/>
                  </a:lnTo>
                  <a:lnTo>
                    <a:pt x="2611" y="79"/>
                  </a:lnTo>
                  <a:lnTo>
                    <a:pt x="2611" y="80"/>
                  </a:lnTo>
                  <a:lnTo>
                    <a:pt x="2611" y="82"/>
                  </a:lnTo>
                  <a:lnTo>
                    <a:pt x="2611" y="83"/>
                  </a:lnTo>
                  <a:lnTo>
                    <a:pt x="2611" y="85"/>
                  </a:lnTo>
                  <a:lnTo>
                    <a:pt x="2611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08" y="88"/>
                  </a:lnTo>
                  <a:lnTo>
                    <a:pt x="2607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7"/>
                  </a:lnTo>
                  <a:lnTo>
                    <a:pt x="2607" y="85"/>
                  </a:lnTo>
                  <a:lnTo>
                    <a:pt x="2607" y="85"/>
                  </a:lnTo>
                  <a:lnTo>
                    <a:pt x="2602" y="80"/>
                  </a:lnTo>
                  <a:lnTo>
                    <a:pt x="2600" y="79"/>
                  </a:lnTo>
                  <a:lnTo>
                    <a:pt x="2600" y="79"/>
                  </a:lnTo>
                  <a:lnTo>
                    <a:pt x="2600" y="77"/>
                  </a:lnTo>
                  <a:lnTo>
                    <a:pt x="2600" y="76"/>
                  </a:lnTo>
                  <a:lnTo>
                    <a:pt x="2602" y="72"/>
                  </a:lnTo>
                  <a:lnTo>
                    <a:pt x="2603" y="71"/>
                  </a:lnTo>
                  <a:lnTo>
                    <a:pt x="2603" y="69"/>
                  </a:lnTo>
                  <a:lnTo>
                    <a:pt x="2603" y="68"/>
                  </a:lnTo>
                  <a:lnTo>
                    <a:pt x="2602" y="66"/>
                  </a:lnTo>
                  <a:lnTo>
                    <a:pt x="2602" y="65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599" y="60"/>
                  </a:lnTo>
                  <a:lnTo>
                    <a:pt x="2599" y="58"/>
                  </a:lnTo>
                  <a:lnTo>
                    <a:pt x="2599" y="60"/>
                  </a:lnTo>
                  <a:lnTo>
                    <a:pt x="2597" y="60"/>
                  </a:lnTo>
                  <a:lnTo>
                    <a:pt x="2597" y="61"/>
                  </a:lnTo>
                  <a:lnTo>
                    <a:pt x="2597" y="61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6" y="60"/>
                  </a:lnTo>
                  <a:lnTo>
                    <a:pt x="2596" y="61"/>
                  </a:lnTo>
                  <a:lnTo>
                    <a:pt x="2596" y="63"/>
                  </a:lnTo>
                  <a:lnTo>
                    <a:pt x="2594" y="63"/>
                  </a:lnTo>
                  <a:lnTo>
                    <a:pt x="2592" y="65"/>
                  </a:lnTo>
                  <a:lnTo>
                    <a:pt x="2592" y="66"/>
                  </a:lnTo>
                  <a:lnTo>
                    <a:pt x="2592" y="68"/>
                  </a:lnTo>
                  <a:lnTo>
                    <a:pt x="2592" y="68"/>
                  </a:lnTo>
                  <a:lnTo>
                    <a:pt x="2592" y="69"/>
                  </a:lnTo>
                  <a:lnTo>
                    <a:pt x="2594" y="69"/>
                  </a:lnTo>
                  <a:lnTo>
                    <a:pt x="2594" y="71"/>
                  </a:lnTo>
                  <a:lnTo>
                    <a:pt x="2592" y="71"/>
                  </a:lnTo>
                  <a:lnTo>
                    <a:pt x="2592" y="72"/>
                  </a:lnTo>
                  <a:lnTo>
                    <a:pt x="2591" y="72"/>
                  </a:lnTo>
                  <a:lnTo>
                    <a:pt x="2591" y="74"/>
                  </a:lnTo>
                  <a:lnTo>
                    <a:pt x="2592" y="74"/>
                  </a:lnTo>
                  <a:lnTo>
                    <a:pt x="2594" y="72"/>
                  </a:lnTo>
                  <a:lnTo>
                    <a:pt x="2594" y="72"/>
                  </a:lnTo>
                  <a:lnTo>
                    <a:pt x="2594" y="74"/>
                  </a:lnTo>
                  <a:lnTo>
                    <a:pt x="2594" y="74"/>
                  </a:lnTo>
                  <a:lnTo>
                    <a:pt x="2592" y="74"/>
                  </a:lnTo>
                  <a:lnTo>
                    <a:pt x="2592" y="76"/>
                  </a:lnTo>
                  <a:lnTo>
                    <a:pt x="2592" y="76"/>
                  </a:lnTo>
                  <a:lnTo>
                    <a:pt x="2592" y="77"/>
                  </a:lnTo>
                  <a:lnTo>
                    <a:pt x="2594" y="77"/>
                  </a:lnTo>
                  <a:lnTo>
                    <a:pt x="2594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1" y="77"/>
                  </a:lnTo>
                  <a:lnTo>
                    <a:pt x="2591" y="77"/>
                  </a:lnTo>
                  <a:lnTo>
                    <a:pt x="2591" y="79"/>
                  </a:lnTo>
                  <a:lnTo>
                    <a:pt x="2591" y="79"/>
                  </a:lnTo>
                  <a:lnTo>
                    <a:pt x="2592" y="79"/>
                  </a:lnTo>
                  <a:lnTo>
                    <a:pt x="2592" y="79"/>
                  </a:lnTo>
                  <a:lnTo>
                    <a:pt x="2591" y="82"/>
                  </a:lnTo>
                  <a:lnTo>
                    <a:pt x="2589" y="82"/>
                  </a:lnTo>
                  <a:lnTo>
                    <a:pt x="2589" y="83"/>
                  </a:lnTo>
                  <a:lnTo>
                    <a:pt x="2588" y="83"/>
                  </a:lnTo>
                  <a:lnTo>
                    <a:pt x="2586" y="83"/>
                  </a:lnTo>
                  <a:lnTo>
                    <a:pt x="2586" y="83"/>
                  </a:lnTo>
                  <a:lnTo>
                    <a:pt x="2586" y="82"/>
                  </a:lnTo>
                  <a:lnTo>
                    <a:pt x="2586" y="82"/>
                  </a:lnTo>
                  <a:lnTo>
                    <a:pt x="2586" y="80"/>
                  </a:lnTo>
                  <a:lnTo>
                    <a:pt x="2586" y="80"/>
                  </a:lnTo>
                  <a:lnTo>
                    <a:pt x="2586" y="79"/>
                  </a:lnTo>
                  <a:lnTo>
                    <a:pt x="2586" y="77"/>
                  </a:lnTo>
                  <a:lnTo>
                    <a:pt x="2586" y="76"/>
                  </a:lnTo>
                  <a:lnTo>
                    <a:pt x="2586" y="76"/>
                  </a:lnTo>
                  <a:lnTo>
                    <a:pt x="2586" y="74"/>
                  </a:lnTo>
                  <a:lnTo>
                    <a:pt x="2588" y="71"/>
                  </a:lnTo>
                  <a:lnTo>
                    <a:pt x="2588" y="69"/>
                  </a:lnTo>
                  <a:lnTo>
                    <a:pt x="2589" y="68"/>
                  </a:lnTo>
                  <a:lnTo>
                    <a:pt x="2589" y="66"/>
                  </a:lnTo>
                  <a:lnTo>
                    <a:pt x="2591" y="65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2" y="60"/>
                  </a:lnTo>
                  <a:lnTo>
                    <a:pt x="2592" y="60"/>
                  </a:lnTo>
                  <a:lnTo>
                    <a:pt x="2592" y="58"/>
                  </a:lnTo>
                  <a:lnTo>
                    <a:pt x="2594" y="57"/>
                  </a:lnTo>
                  <a:lnTo>
                    <a:pt x="2594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7" y="55"/>
                  </a:lnTo>
                  <a:lnTo>
                    <a:pt x="2597" y="57"/>
                  </a:lnTo>
                  <a:lnTo>
                    <a:pt x="2599" y="57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2" y="55"/>
                  </a:lnTo>
                  <a:lnTo>
                    <a:pt x="2602" y="57"/>
                  </a:lnTo>
                  <a:lnTo>
                    <a:pt x="2600" y="57"/>
                  </a:lnTo>
                  <a:lnTo>
                    <a:pt x="2600" y="58"/>
                  </a:lnTo>
                  <a:lnTo>
                    <a:pt x="2600" y="60"/>
                  </a:lnTo>
                  <a:lnTo>
                    <a:pt x="2600" y="60"/>
                  </a:lnTo>
                  <a:lnTo>
                    <a:pt x="2602" y="61"/>
                  </a:lnTo>
                  <a:lnTo>
                    <a:pt x="2602" y="61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3" y="60"/>
                  </a:lnTo>
                  <a:lnTo>
                    <a:pt x="2603" y="61"/>
                  </a:lnTo>
                  <a:lnTo>
                    <a:pt x="2603" y="60"/>
                  </a:lnTo>
                  <a:lnTo>
                    <a:pt x="2603" y="60"/>
                  </a:lnTo>
                  <a:lnTo>
                    <a:pt x="2605" y="60"/>
                  </a:lnTo>
                  <a:lnTo>
                    <a:pt x="2605" y="60"/>
                  </a:lnTo>
                  <a:lnTo>
                    <a:pt x="2605" y="58"/>
                  </a:lnTo>
                  <a:lnTo>
                    <a:pt x="2605" y="58"/>
                  </a:lnTo>
                  <a:lnTo>
                    <a:pt x="2607" y="57"/>
                  </a:lnTo>
                  <a:lnTo>
                    <a:pt x="2607" y="55"/>
                  </a:lnTo>
                  <a:lnTo>
                    <a:pt x="2607" y="54"/>
                  </a:lnTo>
                  <a:lnTo>
                    <a:pt x="2605" y="50"/>
                  </a:lnTo>
                  <a:lnTo>
                    <a:pt x="2603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7" y="49"/>
                  </a:lnTo>
                  <a:lnTo>
                    <a:pt x="2608" y="49"/>
                  </a:lnTo>
                  <a:lnTo>
                    <a:pt x="2608" y="50"/>
                  </a:lnTo>
                  <a:lnTo>
                    <a:pt x="2608" y="50"/>
                  </a:lnTo>
                  <a:lnTo>
                    <a:pt x="2608" y="52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10" y="54"/>
                  </a:lnTo>
                  <a:lnTo>
                    <a:pt x="2611" y="54"/>
                  </a:lnTo>
                  <a:lnTo>
                    <a:pt x="2613" y="54"/>
                  </a:lnTo>
                  <a:lnTo>
                    <a:pt x="2613" y="54"/>
                  </a:lnTo>
                  <a:lnTo>
                    <a:pt x="2614" y="54"/>
                  </a:lnTo>
                  <a:lnTo>
                    <a:pt x="2616" y="54"/>
                  </a:lnTo>
                  <a:lnTo>
                    <a:pt x="2621" y="54"/>
                  </a:lnTo>
                  <a:lnTo>
                    <a:pt x="2621" y="54"/>
                  </a:lnTo>
                  <a:lnTo>
                    <a:pt x="2622" y="54"/>
                  </a:lnTo>
                  <a:lnTo>
                    <a:pt x="2622" y="52"/>
                  </a:lnTo>
                  <a:lnTo>
                    <a:pt x="2622" y="52"/>
                  </a:lnTo>
                  <a:lnTo>
                    <a:pt x="2622" y="50"/>
                  </a:lnTo>
                  <a:lnTo>
                    <a:pt x="2622" y="49"/>
                  </a:lnTo>
                  <a:lnTo>
                    <a:pt x="2622" y="49"/>
                  </a:lnTo>
                  <a:lnTo>
                    <a:pt x="2621" y="47"/>
                  </a:lnTo>
                  <a:lnTo>
                    <a:pt x="2621" y="49"/>
                  </a:lnTo>
                  <a:lnTo>
                    <a:pt x="2621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8" y="49"/>
                  </a:lnTo>
                  <a:lnTo>
                    <a:pt x="2616" y="49"/>
                  </a:lnTo>
                  <a:lnTo>
                    <a:pt x="2616" y="47"/>
                  </a:lnTo>
                  <a:lnTo>
                    <a:pt x="2613" y="49"/>
                  </a:lnTo>
                  <a:lnTo>
                    <a:pt x="2613" y="49"/>
                  </a:lnTo>
                  <a:lnTo>
                    <a:pt x="2611" y="47"/>
                  </a:lnTo>
                  <a:lnTo>
                    <a:pt x="2611" y="46"/>
                  </a:lnTo>
                  <a:lnTo>
                    <a:pt x="2611" y="46"/>
                  </a:lnTo>
                  <a:lnTo>
                    <a:pt x="2613" y="44"/>
                  </a:lnTo>
                  <a:lnTo>
                    <a:pt x="2614" y="43"/>
                  </a:lnTo>
                  <a:lnTo>
                    <a:pt x="2614" y="43"/>
                  </a:lnTo>
                  <a:lnTo>
                    <a:pt x="2616" y="43"/>
                  </a:lnTo>
                  <a:lnTo>
                    <a:pt x="2616" y="44"/>
                  </a:lnTo>
                  <a:lnTo>
                    <a:pt x="2616" y="46"/>
                  </a:lnTo>
                  <a:lnTo>
                    <a:pt x="2618" y="46"/>
                  </a:lnTo>
                  <a:lnTo>
                    <a:pt x="2618" y="44"/>
                  </a:lnTo>
                  <a:lnTo>
                    <a:pt x="2618" y="44"/>
                  </a:lnTo>
                  <a:lnTo>
                    <a:pt x="2619" y="44"/>
                  </a:lnTo>
                  <a:lnTo>
                    <a:pt x="2619" y="46"/>
                  </a:lnTo>
                  <a:lnTo>
                    <a:pt x="2621" y="44"/>
                  </a:lnTo>
                  <a:lnTo>
                    <a:pt x="2622" y="44"/>
                  </a:lnTo>
                  <a:lnTo>
                    <a:pt x="2622" y="43"/>
                  </a:lnTo>
                  <a:lnTo>
                    <a:pt x="2621" y="43"/>
                  </a:lnTo>
                  <a:lnTo>
                    <a:pt x="2619" y="41"/>
                  </a:lnTo>
                  <a:lnTo>
                    <a:pt x="2619" y="41"/>
                  </a:lnTo>
                  <a:lnTo>
                    <a:pt x="2621" y="41"/>
                  </a:lnTo>
                  <a:close/>
                  <a:moveTo>
                    <a:pt x="2840" y="41"/>
                  </a:moveTo>
                  <a:lnTo>
                    <a:pt x="2842" y="41"/>
                  </a:lnTo>
                  <a:lnTo>
                    <a:pt x="2845" y="41"/>
                  </a:lnTo>
                  <a:lnTo>
                    <a:pt x="2846" y="43"/>
                  </a:lnTo>
                  <a:lnTo>
                    <a:pt x="2848" y="43"/>
                  </a:lnTo>
                  <a:lnTo>
                    <a:pt x="2848" y="44"/>
                  </a:lnTo>
                  <a:lnTo>
                    <a:pt x="2849" y="44"/>
                  </a:lnTo>
                  <a:lnTo>
                    <a:pt x="2849" y="44"/>
                  </a:lnTo>
                  <a:lnTo>
                    <a:pt x="2851" y="44"/>
                  </a:lnTo>
                  <a:lnTo>
                    <a:pt x="2853" y="43"/>
                  </a:lnTo>
                  <a:lnTo>
                    <a:pt x="2853" y="43"/>
                  </a:lnTo>
                  <a:lnTo>
                    <a:pt x="2854" y="44"/>
                  </a:lnTo>
                  <a:lnTo>
                    <a:pt x="2854" y="44"/>
                  </a:lnTo>
                  <a:lnTo>
                    <a:pt x="2857" y="44"/>
                  </a:lnTo>
                  <a:lnTo>
                    <a:pt x="2859" y="46"/>
                  </a:lnTo>
                  <a:lnTo>
                    <a:pt x="2860" y="46"/>
                  </a:lnTo>
                  <a:lnTo>
                    <a:pt x="2860" y="44"/>
                  </a:lnTo>
                  <a:lnTo>
                    <a:pt x="2862" y="44"/>
                  </a:lnTo>
                  <a:lnTo>
                    <a:pt x="2865" y="44"/>
                  </a:lnTo>
                  <a:lnTo>
                    <a:pt x="2867" y="44"/>
                  </a:lnTo>
                  <a:lnTo>
                    <a:pt x="2867" y="44"/>
                  </a:lnTo>
                  <a:lnTo>
                    <a:pt x="2870" y="44"/>
                  </a:lnTo>
                  <a:lnTo>
                    <a:pt x="2873" y="44"/>
                  </a:lnTo>
                  <a:lnTo>
                    <a:pt x="2873" y="46"/>
                  </a:lnTo>
                  <a:lnTo>
                    <a:pt x="2876" y="47"/>
                  </a:lnTo>
                  <a:lnTo>
                    <a:pt x="2876" y="47"/>
                  </a:lnTo>
                  <a:lnTo>
                    <a:pt x="2876" y="46"/>
                  </a:lnTo>
                  <a:lnTo>
                    <a:pt x="2876" y="44"/>
                  </a:lnTo>
                  <a:lnTo>
                    <a:pt x="2876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9" y="43"/>
                  </a:lnTo>
                  <a:lnTo>
                    <a:pt x="2879" y="43"/>
                  </a:lnTo>
                  <a:lnTo>
                    <a:pt x="2881" y="43"/>
                  </a:lnTo>
                  <a:lnTo>
                    <a:pt x="2883" y="43"/>
                  </a:lnTo>
                  <a:lnTo>
                    <a:pt x="2883" y="43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4" y="41"/>
                  </a:lnTo>
                  <a:lnTo>
                    <a:pt x="2884" y="41"/>
                  </a:lnTo>
                  <a:lnTo>
                    <a:pt x="2886" y="43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9" y="41"/>
                  </a:lnTo>
                  <a:lnTo>
                    <a:pt x="2889" y="43"/>
                  </a:lnTo>
                  <a:lnTo>
                    <a:pt x="2889" y="43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7" y="44"/>
                  </a:lnTo>
                  <a:lnTo>
                    <a:pt x="2887" y="44"/>
                  </a:lnTo>
                  <a:lnTo>
                    <a:pt x="2887" y="46"/>
                  </a:lnTo>
                  <a:lnTo>
                    <a:pt x="2886" y="47"/>
                  </a:lnTo>
                  <a:lnTo>
                    <a:pt x="2886" y="49"/>
                  </a:lnTo>
                  <a:lnTo>
                    <a:pt x="2884" y="49"/>
                  </a:lnTo>
                  <a:lnTo>
                    <a:pt x="2883" y="49"/>
                  </a:lnTo>
                  <a:lnTo>
                    <a:pt x="2881" y="49"/>
                  </a:lnTo>
                  <a:lnTo>
                    <a:pt x="2881" y="49"/>
                  </a:lnTo>
                  <a:lnTo>
                    <a:pt x="2879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6" y="49"/>
                  </a:lnTo>
                  <a:lnTo>
                    <a:pt x="2876" y="49"/>
                  </a:lnTo>
                  <a:lnTo>
                    <a:pt x="2875" y="49"/>
                  </a:lnTo>
                  <a:lnTo>
                    <a:pt x="2873" y="50"/>
                  </a:lnTo>
                  <a:lnTo>
                    <a:pt x="2873" y="50"/>
                  </a:lnTo>
                  <a:lnTo>
                    <a:pt x="2873" y="49"/>
                  </a:lnTo>
                  <a:lnTo>
                    <a:pt x="2872" y="49"/>
                  </a:lnTo>
                  <a:lnTo>
                    <a:pt x="2870" y="47"/>
                  </a:lnTo>
                  <a:lnTo>
                    <a:pt x="2868" y="47"/>
                  </a:lnTo>
                  <a:lnTo>
                    <a:pt x="2868" y="47"/>
                  </a:lnTo>
                  <a:lnTo>
                    <a:pt x="2867" y="47"/>
                  </a:lnTo>
                  <a:lnTo>
                    <a:pt x="2867" y="47"/>
                  </a:lnTo>
                  <a:lnTo>
                    <a:pt x="2865" y="47"/>
                  </a:lnTo>
                  <a:lnTo>
                    <a:pt x="2864" y="46"/>
                  </a:lnTo>
                  <a:lnTo>
                    <a:pt x="2862" y="46"/>
                  </a:lnTo>
                  <a:lnTo>
                    <a:pt x="2860" y="47"/>
                  </a:lnTo>
                  <a:lnTo>
                    <a:pt x="2859" y="47"/>
                  </a:lnTo>
                  <a:lnTo>
                    <a:pt x="2859" y="47"/>
                  </a:lnTo>
                  <a:lnTo>
                    <a:pt x="2857" y="47"/>
                  </a:lnTo>
                  <a:lnTo>
                    <a:pt x="2854" y="47"/>
                  </a:lnTo>
                  <a:lnTo>
                    <a:pt x="2853" y="46"/>
                  </a:lnTo>
                  <a:lnTo>
                    <a:pt x="2849" y="46"/>
                  </a:lnTo>
                  <a:lnTo>
                    <a:pt x="2846" y="46"/>
                  </a:lnTo>
                  <a:lnTo>
                    <a:pt x="2845" y="46"/>
                  </a:lnTo>
                  <a:lnTo>
                    <a:pt x="2843" y="46"/>
                  </a:lnTo>
                  <a:lnTo>
                    <a:pt x="2842" y="46"/>
                  </a:lnTo>
                  <a:lnTo>
                    <a:pt x="2840" y="46"/>
                  </a:lnTo>
                  <a:lnTo>
                    <a:pt x="2838" y="46"/>
                  </a:lnTo>
                  <a:lnTo>
                    <a:pt x="2837" y="46"/>
                  </a:lnTo>
                  <a:lnTo>
                    <a:pt x="2835" y="46"/>
                  </a:lnTo>
                  <a:lnTo>
                    <a:pt x="2835" y="46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7" y="44"/>
                  </a:lnTo>
                  <a:lnTo>
                    <a:pt x="2837" y="44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4" y="44"/>
                  </a:lnTo>
                  <a:lnTo>
                    <a:pt x="2834" y="44"/>
                  </a:lnTo>
                  <a:lnTo>
                    <a:pt x="2834" y="46"/>
                  </a:lnTo>
                  <a:lnTo>
                    <a:pt x="2834" y="46"/>
                  </a:lnTo>
                  <a:lnTo>
                    <a:pt x="2834" y="47"/>
                  </a:lnTo>
                  <a:lnTo>
                    <a:pt x="2834" y="47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7"/>
                  </a:lnTo>
                  <a:lnTo>
                    <a:pt x="2832" y="47"/>
                  </a:lnTo>
                  <a:lnTo>
                    <a:pt x="2831" y="47"/>
                  </a:lnTo>
                  <a:lnTo>
                    <a:pt x="2831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7" y="47"/>
                  </a:lnTo>
                  <a:lnTo>
                    <a:pt x="2827" y="49"/>
                  </a:lnTo>
                  <a:lnTo>
                    <a:pt x="2826" y="49"/>
                  </a:lnTo>
                  <a:lnTo>
                    <a:pt x="2826" y="50"/>
                  </a:lnTo>
                  <a:lnTo>
                    <a:pt x="2826" y="52"/>
                  </a:lnTo>
                  <a:lnTo>
                    <a:pt x="2824" y="54"/>
                  </a:lnTo>
                  <a:lnTo>
                    <a:pt x="2824" y="54"/>
                  </a:lnTo>
                  <a:lnTo>
                    <a:pt x="2823" y="55"/>
                  </a:lnTo>
                  <a:lnTo>
                    <a:pt x="2821" y="55"/>
                  </a:lnTo>
                  <a:lnTo>
                    <a:pt x="2819" y="55"/>
                  </a:lnTo>
                  <a:lnTo>
                    <a:pt x="2818" y="55"/>
                  </a:lnTo>
                  <a:lnTo>
                    <a:pt x="2818" y="55"/>
                  </a:lnTo>
                  <a:lnTo>
                    <a:pt x="2818" y="57"/>
                  </a:lnTo>
                  <a:lnTo>
                    <a:pt x="2818" y="60"/>
                  </a:lnTo>
                  <a:lnTo>
                    <a:pt x="2818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6" y="63"/>
                  </a:lnTo>
                  <a:lnTo>
                    <a:pt x="2815" y="63"/>
                  </a:lnTo>
                  <a:lnTo>
                    <a:pt x="2815" y="65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6" y="68"/>
                  </a:lnTo>
                  <a:lnTo>
                    <a:pt x="2816" y="68"/>
                  </a:lnTo>
                  <a:lnTo>
                    <a:pt x="2816" y="71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1"/>
                  </a:lnTo>
                  <a:lnTo>
                    <a:pt x="2813" y="71"/>
                  </a:lnTo>
                  <a:lnTo>
                    <a:pt x="2813" y="69"/>
                  </a:lnTo>
                  <a:lnTo>
                    <a:pt x="2813" y="69"/>
                  </a:lnTo>
                  <a:lnTo>
                    <a:pt x="2812" y="69"/>
                  </a:lnTo>
                  <a:lnTo>
                    <a:pt x="2812" y="69"/>
                  </a:lnTo>
                  <a:lnTo>
                    <a:pt x="2808" y="66"/>
                  </a:lnTo>
                  <a:lnTo>
                    <a:pt x="2808" y="65"/>
                  </a:lnTo>
                  <a:lnTo>
                    <a:pt x="2805" y="63"/>
                  </a:lnTo>
                  <a:lnTo>
                    <a:pt x="2805" y="63"/>
                  </a:lnTo>
                  <a:lnTo>
                    <a:pt x="2805" y="61"/>
                  </a:lnTo>
                  <a:lnTo>
                    <a:pt x="2807" y="61"/>
                  </a:lnTo>
                  <a:lnTo>
                    <a:pt x="2807" y="60"/>
                  </a:lnTo>
                  <a:lnTo>
                    <a:pt x="2807" y="60"/>
                  </a:lnTo>
                  <a:lnTo>
                    <a:pt x="2805" y="60"/>
                  </a:lnTo>
                  <a:lnTo>
                    <a:pt x="2805" y="58"/>
                  </a:lnTo>
                  <a:lnTo>
                    <a:pt x="2805" y="58"/>
                  </a:lnTo>
                  <a:lnTo>
                    <a:pt x="2807" y="58"/>
                  </a:lnTo>
                  <a:lnTo>
                    <a:pt x="2807" y="58"/>
                  </a:lnTo>
                  <a:lnTo>
                    <a:pt x="2808" y="57"/>
                  </a:lnTo>
                  <a:lnTo>
                    <a:pt x="2810" y="55"/>
                  </a:lnTo>
                  <a:lnTo>
                    <a:pt x="2810" y="55"/>
                  </a:lnTo>
                  <a:lnTo>
                    <a:pt x="2808" y="54"/>
                  </a:lnTo>
                  <a:lnTo>
                    <a:pt x="2808" y="54"/>
                  </a:lnTo>
                  <a:lnTo>
                    <a:pt x="2808" y="52"/>
                  </a:lnTo>
                  <a:lnTo>
                    <a:pt x="2808" y="52"/>
                  </a:lnTo>
                  <a:lnTo>
                    <a:pt x="2810" y="52"/>
                  </a:lnTo>
                  <a:lnTo>
                    <a:pt x="2810" y="52"/>
                  </a:lnTo>
                  <a:lnTo>
                    <a:pt x="2812" y="52"/>
                  </a:lnTo>
                  <a:lnTo>
                    <a:pt x="2812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0"/>
                  </a:lnTo>
                  <a:lnTo>
                    <a:pt x="2813" y="49"/>
                  </a:lnTo>
                  <a:lnTo>
                    <a:pt x="2815" y="47"/>
                  </a:lnTo>
                  <a:lnTo>
                    <a:pt x="2818" y="47"/>
                  </a:lnTo>
                  <a:lnTo>
                    <a:pt x="2819" y="46"/>
                  </a:lnTo>
                  <a:lnTo>
                    <a:pt x="2819" y="46"/>
                  </a:lnTo>
                  <a:lnTo>
                    <a:pt x="2821" y="44"/>
                  </a:lnTo>
                  <a:lnTo>
                    <a:pt x="2821" y="43"/>
                  </a:lnTo>
                  <a:lnTo>
                    <a:pt x="2823" y="43"/>
                  </a:lnTo>
                  <a:lnTo>
                    <a:pt x="2826" y="41"/>
                  </a:lnTo>
                  <a:lnTo>
                    <a:pt x="2827" y="41"/>
                  </a:lnTo>
                  <a:lnTo>
                    <a:pt x="2827" y="41"/>
                  </a:lnTo>
                  <a:lnTo>
                    <a:pt x="2829" y="41"/>
                  </a:lnTo>
                  <a:lnTo>
                    <a:pt x="2831" y="41"/>
                  </a:lnTo>
                  <a:lnTo>
                    <a:pt x="2831" y="41"/>
                  </a:lnTo>
                  <a:lnTo>
                    <a:pt x="2832" y="43"/>
                  </a:lnTo>
                  <a:lnTo>
                    <a:pt x="2834" y="43"/>
                  </a:lnTo>
                  <a:lnTo>
                    <a:pt x="2840" y="41"/>
                  </a:lnTo>
                  <a:close/>
                  <a:moveTo>
                    <a:pt x="434" y="39"/>
                  </a:moveTo>
                  <a:lnTo>
                    <a:pt x="432" y="41"/>
                  </a:lnTo>
                  <a:lnTo>
                    <a:pt x="432" y="41"/>
                  </a:lnTo>
                  <a:lnTo>
                    <a:pt x="431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4" y="41"/>
                  </a:lnTo>
                  <a:lnTo>
                    <a:pt x="434" y="41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4" y="39"/>
                  </a:lnTo>
                  <a:close/>
                  <a:moveTo>
                    <a:pt x="435" y="38"/>
                  </a:moveTo>
                  <a:lnTo>
                    <a:pt x="434" y="38"/>
                  </a:lnTo>
                  <a:lnTo>
                    <a:pt x="434" y="38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5" y="39"/>
                  </a:lnTo>
                  <a:lnTo>
                    <a:pt x="435" y="38"/>
                  </a:lnTo>
                  <a:lnTo>
                    <a:pt x="435" y="38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32" y="38"/>
                  </a:lnTo>
                  <a:lnTo>
                    <a:pt x="432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2" y="38"/>
                  </a:lnTo>
                  <a:lnTo>
                    <a:pt x="432" y="38"/>
                  </a:lnTo>
                  <a:close/>
                  <a:moveTo>
                    <a:pt x="648" y="38"/>
                  </a:moveTo>
                  <a:lnTo>
                    <a:pt x="650" y="38"/>
                  </a:lnTo>
                  <a:lnTo>
                    <a:pt x="650" y="39"/>
                  </a:lnTo>
                  <a:lnTo>
                    <a:pt x="650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48" y="43"/>
                  </a:lnTo>
                  <a:lnTo>
                    <a:pt x="648" y="43"/>
                  </a:lnTo>
                  <a:lnTo>
                    <a:pt x="647" y="41"/>
                  </a:lnTo>
                  <a:lnTo>
                    <a:pt x="647" y="41"/>
                  </a:lnTo>
                  <a:lnTo>
                    <a:pt x="645" y="43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39"/>
                  </a:lnTo>
                  <a:lnTo>
                    <a:pt x="645" y="39"/>
                  </a:lnTo>
                  <a:lnTo>
                    <a:pt x="647" y="39"/>
                  </a:lnTo>
                  <a:lnTo>
                    <a:pt x="648" y="39"/>
                  </a:lnTo>
                  <a:lnTo>
                    <a:pt x="648" y="38"/>
                  </a:lnTo>
                  <a:lnTo>
                    <a:pt x="648" y="38"/>
                  </a:lnTo>
                  <a:close/>
                  <a:moveTo>
                    <a:pt x="2006" y="36"/>
                  </a:moveTo>
                  <a:lnTo>
                    <a:pt x="2006" y="36"/>
                  </a:lnTo>
                  <a:lnTo>
                    <a:pt x="2006" y="38"/>
                  </a:lnTo>
                  <a:lnTo>
                    <a:pt x="2006" y="38"/>
                  </a:lnTo>
                  <a:lnTo>
                    <a:pt x="2003" y="39"/>
                  </a:lnTo>
                  <a:lnTo>
                    <a:pt x="2000" y="41"/>
                  </a:lnTo>
                  <a:lnTo>
                    <a:pt x="1998" y="41"/>
                  </a:lnTo>
                  <a:lnTo>
                    <a:pt x="1996" y="43"/>
                  </a:lnTo>
                  <a:lnTo>
                    <a:pt x="1993" y="43"/>
                  </a:lnTo>
                  <a:lnTo>
                    <a:pt x="1993" y="43"/>
                  </a:lnTo>
                  <a:lnTo>
                    <a:pt x="1993" y="41"/>
                  </a:lnTo>
                  <a:lnTo>
                    <a:pt x="1993" y="41"/>
                  </a:lnTo>
                  <a:lnTo>
                    <a:pt x="1995" y="41"/>
                  </a:lnTo>
                  <a:lnTo>
                    <a:pt x="1996" y="41"/>
                  </a:lnTo>
                  <a:lnTo>
                    <a:pt x="2000" y="39"/>
                  </a:lnTo>
                  <a:lnTo>
                    <a:pt x="2001" y="39"/>
                  </a:lnTo>
                  <a:lnTo>
                    <a:pt x="2003" y="38"/>
                  </a:lnTo>
                  <a:lnTo>
                    <a:pt x="2003" y="38"/>
                  </a:lnTo>
                  <a:lnTo>
                    <a:pt x="2004" y="36"/>
                  </a:lnTo>
                  <a:lnTo>
                    <a:pt x="2006" y="36"/>
                  </a:lnTo>
                  <a:close/>
                  <a:moveTo>
                    <a:pt x="437" y="36"/>
                  </a:moveTo>
                  <a:lnTo>
                    <a:pt x="437" y="36"/>
                  </a:lnTo>
                  <a:lnTo>
                    <a:pt x="435" y="36"/>
                  </a:lnTo>
                  <a:lnTo>
                    <a:pt x="435" y="36"/>
                  </a:lnTo>
                  <a:lnTo>
                    <a:pt x="437" y="38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close/>
                  <a:moveTo>
                    <a:pt x="380" y="31"/>
                  </a:moveTo>
                  <a:lnTo>
                    <a:pt x="380" y="33"/>
                  </a:lnTo>
                  <a:lnTo>
                    <a:pt x="380" y="33"/>
                  </a:lnTo>
                  <a:lnTo>
                    <a:pt x="380" y="35"/>
                  </a:lnTo>
                  <a:lnTo>
                    <a:pt x="380" y="35"/>
                  </a:lnTo>
                  <a:lnTo>
                    <a:pt x="382" y="33"/>
                  </a:lnTo>
                  <a:lnTo>
                    <a:pt x="382" y="35"/>
                  </a:lnTo>
                  <a:lnTo>
                    <a:pt x="380" y="36"/>
                  </a:lnTo>
                  <a:lnTo>
                    <a:pt x="380" y="36"/>
                  </a:lnTo>
                  <a:lnTo>
                    <a:pt x="379" y="36"/>
                  </a:lnTo>
                  <a:lnTo>
                    <a:pt x="379" y="36"/>
                  </a:lnTo>
                  <a:lnTo>
                    <a:pt x="379" y="35"/>
                  </a:lnTo>
                  <a:lnTo>
                    <a:pt x="377" y="35"/>
                  </a:lnTo>
                  <a:lnTo>
                    <a:pt x="377" y="35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5" y="35"/>
                  </a:lnTo>
                  <a:lnTo>
                    <a:pt x="375" y="35"/>
                  </a:lnTo>
                  <a:lnTo>
                    <a:pt x="375" y="33"/>
                  </a:lnTo>
                  <a:lnTo>
                    <a:pt x="377" y="33"/>
                  </a:lnTo>
                  <a:lnTo>
                    <a:pt x="377" y="33"/>
                  </a:lnTo>
                  <a:lnTo>
                    <a:pt x="379" y="33"/>
                  </a:lnTo>
                  <a:lnTo>
                    <a:pt x="380" y="33"/>
                  </a:lnTo>
                  <a:lnTo>
                    <a:pt x="380" y="31"/>
                  </a:lnTo>
                  <a:close/>
                  <a:moveTo>
                    <a:pt x="472" y="28"/>
                  </a:moveTo>
                  <a:lnTo>
                    <a:pt x="470" y="28"/>
                  </a:lnTo>
                  <a:lnTo>
                    <a:pt x="467" y="30"/>
                  </a:lnTo>
                  <a:lnTo>
                    <a:pt x="465" y="30"/>
                  </a:lnTo>
                  <a:lnTo>
                    <a:pt x="464" y="33"/>
                  </a:lnTo>
                  <a:lnTo>
                    <a:pt x="462" y="33"/>
                  </a:lnTo>
                  <a:lnTo>
                    <a:pt x="462" y="35"/>
                  </a:lnTo>
                  <a:lnTo>
                    <a:pt x="464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3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8"/>
                  </a:lnTo>
                  <a:lnTo>
                    <a:pt x="465" y="36"/>
                  </a:lnTo>
                  <a:lnTo>
                    <a:pt x="467" y="36"/>
                  </a:lnTo>
                  <a:lnTo>
                    <a:pt x="468" y="35"/>
                  </a:lnTo>
                  <a:lnTo>
                    <a:pt x="468" y="35"/>
                  </a:lnTo>
                  <a:lnTo>
                    <a:pt x="468" y="33"/>
                  </a:lnTo>
                  <a:lnTo>
                    <a:pt x="472" y="31"/>
                  </a:lnTo>
                  <a:lnTo>
                    <a:pt x="472" y="31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5" y="30"/>
                  </a:lnTo>
                  <a:lnTo>
                    <a:pt x="475" y="30"/>
                  </a:lnTo>
                  <a:lnTo>
                    <a:pt x="475" y="28"/>
                  </a:lnTo>
                  <a:lnTo>
                    <a:pt x="473" y="28"/>
                  </a:lnTo>
                  <a:lnTo>
                    <a:pt x="472" y="28"/>
                  </a:lnTo>
                  <a:close/>
                  <a:moveTo>
                    <a:pt x="626" y="27"/>
                  </a:moveTo>
                  <a:lnTo>
                    <a:pt x="626" y="27"/>
                  </a:lnTo>
                  <a:lnTo>
                    <a:pt x="628" y="27"/>
                  </a:lnTo>
                  <a:lnTo>
                    <a:pt x="628" y="27"/>
                  </a:lnTo>
                  <a:lnTo>
                    <a:pt x="629" y="27"/>
                  </a:lnTo>
                  <a:lnTo>
                    <a:pt x="629" y="27"/>
                  </a:lnTo>
                  <a:lnTo>
                    <a:pt x="629" y="28"/>
                  </a:lnTo>
                  <a:lnTo>
                    <a:pt x="631" y="28"/>
                  </a:lnTo>
                  <a:lnTo>
                    <a:pt x="631" y="28"/>
                  </a:lnTo>
                  <a:lnTo>
                    <a:pt x="631" y="30"/>
                  </a:lnTo>
                  <a:lnTo>
                    <a:pt x="629" y="28"/>
                  </a:lnTo>
                  <a:lnTo>
                    <a:pt x="628" y="28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1"/>
                  </a:lnTo>
                  <a:lnTo>
                    <a:pt x="626" y="30"/>
                  </a:lnTo>
                  <a:lnTo>
                    <a:pt x="626" y="28"/>
                  </a:lnTo>
                  <a:lnTo>
                    <a:pt x="626" y="28"/>
                  </a:lnTo>
                  <a:lnTo>
                    <a:pt x="626" y="27"/>
                  </a:lnTo>
                  <a:lnTo>
                    <a:pt x="626" y="27"/>
                  </a:lnTo>
                  <a:lnTo>
                    <a:pt x="626" y="27"/>
                  </a:lnTo>
                  <a:close/>
                  <a:moveTo>
                    <a:pt x="637" y="25"/>
                  </a:moveTo>
                  <a:lnTo>
                    <a:pt x="637" y="25"/>
                  </a:lnTo>
                  <a:lnTo>
                    <a:pt x="637" y="25"/>
                  </a:lnTo>
                  <a:lnTo>
                    <a:pt x="636" y="27"/>
                  </a:lnTo>
                  <a:lnTo>
                    <a:pt x="634" y="27"/>
                  </a:lnTo>
                  <a:lnTo>
                    <a:pt x="636" y="28"/>
                  </a:lnTo>
                  <a:lnTo>
                    <a:pt x="636" y="27"/>
                  </a:lnTo>
                  <a:lnTo>
                    <a:pt x="637" y="27"/>
                  </a:lnTo>
                  <a:lnTo>
                    <a:pt x="636" y="27"/>
                  </a:lnTo>
                  <a:lnTo>
                    <a:pt x="636" y="28"/>
                  </a:lnTo>
                  <a:lnTo>
                    <a:pt x="637" y="28"/>
                  </a:lnTo>
                  <a:lnTo>
                    <a:pt x="639" y="28"/>
                  </a:lnTo>
                  <a:lnTo>
                    <a:pt x="639" y="28"/>
                  </a:lnTo>
                  <a:lnTo>
                    <a:pt x="639" y="30"/>
                  </a:lnTo>
                  <a:lnTo>
                    <a:pt x="639" y="31"/>
                  </a:lnTo>
                  <a:lnTo>
                    <a:pt x="639" y="31"/>
                  </a:lnTo>
                  <a:lnTo>
                    <a:pt x="639" y="33"/>
                  </a:lnTo>
                  <a:lnTo>
                    <a:pt x="637" y="33"/>
                  </a:lnTo>
                  <a:lnTo>
                    <a:pt x="637" y="33"/>
                  </a:lnTo>
                  <a:lnTo>
                    <a:pt x="637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40" y="35"/>
                  </a:lnTo>
                  <a:lnTo>
                    <a:pt x="640" y="35"/>
                  </a:lnTo>
                  <a:lnTo>
                    <a:pt x="640" y="36"/>
                  </a:lnTo>
                  <a:lnTo>
                    <a:pt x="640" y="36"/>
                  </a:lnTo>
                  <a:lnTo>
                    <a:pt x="639" y="36"/>
                  </a:lnTo>
                  <a:lnTo>
                    <a:pt x="639" y="36"/>
                  </a:lnTo>
                  <a:lnTo>
                    <a:pt x="637" y="36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5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4" y="31"/>
                  </a:lnTo>
                  <a:lnTo>
                    <a:pt x="634" y="31"/>
                  </a:lnTo>
                  <a:lnTo>
                    <a:pt x="634" y="30"/>
                  </a:lnTo>
                  <a:lnTo>
                    <a:pt x="634" y="30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7"/>
                  </a:lnTo>
                  <a:lnTo>
                    <a:pt x="636" y="27"/>
                  </a:lnTo>
                  <a:lnTo>
                    <a:pt x="637" y="25"/>
                  </a:lnTo>
                  <a:lnTo>
                    <a:pt x="637" y="25"/>
                  </a:lnTo>
                  <a:close/>
                  <a:moveTo>
                    <a:pt x="604" y="25"/>
                  </a:moveTo>
                  <a:lnTo>
                    <a:pt x="606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7"/>
                  </a:lnTo>
                  <a:lnTo>
                    <a:pt x="607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4" y="25"/>
                  </a:lnTo>
                  <a:lnTo>
                    <a:pt x="604" y="25"/>
                  </a:lnTo>
                  <a:lnTo>
                    <a:pt x="604" y="25"/>
                  </a:lnTo>
                  <a:close/>
                  <a:moveTo>
                    <a:pt x="1873" y="24"/>
                  </a:moveTo>
                  <a:lnTo>
                    <a:pt x="1875" y="24"/>
                  </a:lnTo>
                  <a:lnTo>
                    <a:pt x="1875" y="25"/>
                  </a:lnTo>
                  <a:lnTo>
                    <a:pt x="1872" y="25"/>
                  </a:lnTo>
                  <a:lnTo>
                    <a:pt x="1873" y="25"/>
                  </a:lnTo>
                  <a:lnTo>
                    <a:pt x="1873" y="25"/>
                  </a:lnTo>
                  <a:lnTo>
                    <a:pt x="1873" y="24"/>
                  </a:lnTo>
                  <a:lnTo>
                    <a:pt x="1873" y="24"/>
                  </a:lnTo>
                  <a:close/>
                  <a:moveTo>
                    <a:pt x="1877" y="24"/>
                  </a:moveTo>
                  <a:lnTo>
                    <a:pt x="1877" y="24"/>
                  </a:lnTo>
                  <a:lnTo>
                    <a:pt x="1880" y="25"/>
                  </a:lnTo>
                  <a:lnTo>
                    <a:pt x="1881" y="25"/>
                  </a:lnTo>
                  <a:lnTo>
                    <a:pt x="1883" y="27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1" y="28"/>
                  </a:lnTo>
                  <a:lnTo>
                    <a:pt x="1880" y="28"/>
                  </a:lnTo>
                  <a:lnTo>
                    <a:pt x="1878" y="27"/>
                  </a:lnTo>
                  <a:lnTo>
                    <a:pt x="1877" y="25"/>
                  </a:lnTo>
                  <a:lnTo>
                    <a:pt x="1875" y="24"/>
                  </a:lnTo>
                  <a:lnTo>
                    <a:pt x="1877" y="24"/>
                  </a:lnTo>
                  <a:close/>
                  <a:moveTo>
                    <a:pt x="505" y="22"/>
                  </a:moveTo>
                  <a:lnTo>
                    <a:pt x="503" y="22"/>
                  </a:lnTo>
                  <a:lnTo>
                    <a:pt x="502" y="22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3" y="24"/>
                  </a:lnTo>
                  <a:lnTo>
                    <a:pt x="505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5" y="22"/>
                  </a:lnTo>
                  <a:close/>
                  <a:moveTo>
                    <a:pt x="2252" y="22"/>
                  </a:moveTo>
                  <a:lnTo>
                    <a:pt x="2252" y="22"/>
                  </a:lnTo>
                  <a:lnTo>
                    <a:pt x="2253" y="25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0" y="30"/>
                  </a:lnTo>
                  <a:lnTo>
                    <a:pt x="2249" y="30"/>
                  </a:lnTo>
                  <a:lnTo>
                    <a:pt x="2247" y="28"/>
                  </a:lnTo>
                  <a:lnTo>
                    <a:pt x="2244" y="28"/>
                  </a:lnTo>
                  <a:lnTo>
                    <a:pt x="2241" y="28"/>
                  </a:lnTo>
                  <a:lnTo>
                    <a:pt x="2238" y="30"/>
                  </a:lnTo>
                  <a:lnTo>
                    <a:pt x="2238" y="30"/>
                  </a:lnTo>
                  <a:lnTo>
                    <a:pt x="2238" y="31"/>
                  </a:lnTo>
                  <a:lnTo>
                    <a:pt x="2238" y="31"/>
                  </a:lnTo>
                  <a:lnTo>
                    <a:pt x="2236" y="31"/>
                  </a:lnTo>
                  <a:lnTo>
                    <a:pt x="2234" y="35"/>
                  </a:lnTo>
                  <a:lnTo>
                    <a:pt x="2231" y="38"/>
                  </a:lnTo>
                  <a:lnTo>
                    <a:pt x="2231" y="39"/>
                  </a:lnTo>
                  <a:lnTo>
                    <a:pt x="2231" y="39"/>
                  </a:lnTo>
                  <a:lnTo>
                    <a:pt x="2228" y="41"/>
                  </a:lnTo>
                  <a:lnTo>
                    <a:pt x="2228" y="41"/>
                  </a:lnTo>
                  <a:lnTo>
                    <a:pt x="2230" y="39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1" y="36"/>
                  </a:lnTo>
                  <a:lnTo>
                    <a:pt x="2231" y="35"/>
                  </a:lnTo>
                  <a:lnTo>
                    <a:pt x="2231" y="35"/>
                  </a:lnTo>
                  <a:lnTo>
                    <a:pt x="2233" y="33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28"/>
                  </a:lnTo>
                  <a:lnTo>
                    <a:pt x="2234" y="27"/>
                  </a:lnTo>
                  <a:lnTo>
                    <a:pt x="2234" y="27"/>
                  </a:lnTo>
                  <a:lnTo>
                    <a:pt x="2236" y="27"/>
                  </a:lnTo>
                  <a:lnTo>
                    <a:pt x="2238" y="27"/>
                  </a:lnTo>
                  <a:lnTo>
                    <a:pt x="2238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41" y="27"/>
                  </a:lnTo>
                  <a:lnTo>
                    <a:pt x="2241" y="27"/>
                  </a:lnTo>
                  <a:lnTo>
                    <a:pt x="2242" y="27"/>
                  </a:lnTo>
                  <a:lnTo>
                    <a:pt x="2246" y="27"/>
                  </a:lnTo>
                  <a:lnTo>
                    <a:pt x="2250" y="27"/>
                  </a:lnTo>
                  <a:lnTo>
                    <a:pt x="2250" y="25"/>
                  </a:lnTo>
                  <a:lnTo>
                    <a:pt x="2250" y="22"/>
                  </a:lnTo>
                  <a:lnTo>
                    <a:pt x="2252" y="22"/>
                  </a:lnTo>
                  <a:close/>
                  <a:moveTo>
                    <a:pt x="3445" y="19"/>
                  </a:moveTo>
                  <a:lnTo>
                    <a:pt x="3447" y="20"/>
                  </a:lnTo>
                  <a:lnTo>
                    <a:pt x="3447" y="20"/>
                  </a:lnTo>
                  <a:lnTo>
                    <a:pt x="3447" y="22"/>
                  </a:lnTo>
                  <a:lnTo>
                    <a:pt x="3447" y="22"/>
                  </a:lnTo>
                  <a:lnTo>
                    <a:pt x="3447" y="24"/>
                  </a:lnTo>
                  <a:lnTo>
                    <a:pt x="3445" y="24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4"/>
                  </a:lnTo>
                  <a:lnTo>
                    <a:pt x="3442" y="24"/>
                  </a:lnTo>
                  <a:lnTo>
                    <a:pt x="3442" y="24"/>
                  </a:lnTo>
                  <a:lnTo>
                    <a:pt x="3444" y="22"/>
                  </a:lnTo>
                  <a:lnTo>
                    <a:pt x="3444" y="20"/>
                  </a:lnTo>
                  <a:lnTo>
                    <a:pt x="3445" y="20"/>
                  </a:lnTo>
                  <a:lnTo>
                    <a:pt x="3445" y="19"/>
                  </a:lnTo>
                  <a:close/>
                  <a:moveTo>
                    <a:pt x="205" y="19"/>
                  </a:moveTo>
                  <a:lnTo>
                    <a:pt x="205" y="19"/>
                  </a:lnTo>
                  <a:lnTo>
                    <a:pt x="207" y="19"/>
                  </a:lnTo>
                  <a:lnTo>
                    <a:pt x="207" y="19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2"/>
                  </a:lnTo>
                  <a:lnTo>
                    <a:pt x="208" y="22"/>
                  </a:lnTo>
                  <a:lnTo>
                    <a:pt x="208" y="22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8" y="25"/>
                  </a:lnTo>
                  <a:lnTo>
                    <a:pt x="208" y="25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5"/>
                  </a:lnTo>
                  <a:lnTo>
                    <a:pt x="207" y="25"/>
                  </a:lnTo>
                  <a:lnTo>
                    <a:pt x="207" y="24"/>
                  </a:lnTo>
                  <a:lnTo>
                    <a:pt x="207" y="24"/>
                  </a:lnTo>
                  <a:lnTo>
                    <a:pt x="207" y="22"/>
                  </a:lnTo>
                  <a:lnTo>
                    <a:pt x="207" y="22"/>
                  </a:lnTo>
                  <a:lnTo>
                    <a:pt x="205" y="20"/>
                  </a:lnTo>
                  <a:lnTo>
                    <a:pt x="205" y="20"/>
                  </a:lnTo>
                  <a:lnTo>
                    <a:pt x="205" y="22"/>
                  </a:lnTo>
                  <a:lnTo>
                    <a:pt x="203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2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4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5"/>
                  </a:lnTo>
                  <a:lnTo>
                    <a:pt x="188" y="25"/>
                  </a:lnTo>
                  <a:lnTo>
                    <a:pt x="186" y="27"/>
                  </a:lnTo>
                  <a:lnTo>
                    <a:pt x="185" y="28"/>
                  </a:lnTo>
                  <a:lnTo>
                    <a:pt x="185" y="30"/>
                  </a:lnTo>
                  <a:lnTo>
                    <a:pt x="183" y="30"/>
                  </a:lnTo>
                  <a:lnTo>
                    <a:pt x="185" y="28"/>
                  </a:lnTo>
                  <a:lnTo>
                    <a:pt x="183" y="28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1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5" y="27"/>
                  </a:lnTo>
                  <a:lnTo>
                    <a:pt x="185" y="28"/>
                  </a:lnTo>
                  <a:lnTo>
                    <a:pt x="186" y="27"/>
                  </a:lnTo>
                  <a:lnTo>
                    <a:pt x="186" y="27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6" y="25"/>
                  </a:lnTo>
                  <a:lnTo>
                    <a:pt x="188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91" y="24"/>
                  </a:lnTo>
                  <a:lnTo>
                    <a:pt x="192" y="24"/>
                  </a:lnTo>
                  <a:lnTo>
                    <a:pt x="192" y="24"/>
                  </a:lnTo>
                  <a:lnTo>
                    <a:pt x="194" y="24"/>
                  </a:lnTo>
                  <a:lnTo>
                    <a:pt x="196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197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200" y="22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3" y="22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19"/>
                  </a:lnTo>
                  <a:lnTo>
                    <a:pt x="205" y="19"/>
                  </a:lnTo>
                  <a:close/>
                  <a:moveTo>
                    <a:pt x="369" y="17"/>
                  </a:moveTo>
                  <a:lnTo>
                    <a:pt x="371" y="17"/>
                  </a:lnTo>
                  <a:lnTo>
                    <a:pt x="371" y="19"/>
                  </a:lnTo>
                  <a:lnTo>
                    <a:pt x="372" y="19"/>
                  </a:lnTo>
                  <a:lnTo>
                    <a:pt x="374" y="19"/>
                  </a:lnTo>
                  <a:lnTo>
                    <a:pt x="374" y="20"/>
                  </a:lnTo>
                  <a:lnTo>
                    <a:pt x="374" y="20"/>
                  </a:lnTo>
                  <a:lnTo>
                    <a:pt x="372" y="20"/>
                  </a:lnTo>
                  <a:lnTo>
                    <a:pt x="369" y="20"/>
                  </a:lnTo>
                  <a:lnTo>
                    <a:pt x="367" y="20"/>
                  </a:lnTo>
                  <a:lnTo>
                    <a:pt x="366" y="20"/>
                  </a:lnTo>
                  <a:lnTo>
                    <a:pt x="367" y="19"/>
                  </a:lnTo>
                  <a:lnTo>
                    <a:pt x="367" y="19"/>
                  </a:lnTo>
                  <a:lnTo>
                    <a:pt x="369" y="17"/>
                  </a:lnTo>
                  <a:close/>
                  <a:moveTo>
                    <a:pt x="93" y="17"/>
                  </a:moveTo>
                  <a:lnTo>
                    <a:pt x="95" y="19"/>
                  </a:lnTo>
                  <a:lnTo>
                    <a:pt x="95" y="20"/>
                  </a:lnTo>
                  <a:lnTo>
                    <a:pt x="96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5" y="24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2" y="22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7"/>
                  </a:lnTo>
                  <a:lnTo>
                    <a:pt x="93" y="17"/>
                  </a:lnTo>
                  <a:close/>
                  <a:moveTo>
                    <a:pt x="464" y="16"/>
                  </a:moveTo>
                  <a:lnTo>
                    <a:pt x="464" y="16"/>
                  </a:lnTo>
                  <a:lnTo>
                    <a:pt x="461" y="17"/>
                  </a:lnTo>
                  <a:lnTo>
                    <a:pt x="456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6" y="22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59" y="20"/>
                  </a:lnTo>
                  <a:lnTo>
                    <a:pt x="457" y="20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62" y="19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5" y="16"/>
                  </a:lnTo>
                  <a:lnTo>
                    <a:pt x="464" y="16"/>
                  </a:lnTo>
                  <a:close/>
                  <a:moveTo>
                    <a:pt x="254" y="16"/>
                  </a:moveTo>
                  <a:lnTo>
                    <a:pt x="256" y="16"/>
                  </a:lnTo>
                  <a:lnTo>
                    <a:pt x="257" y="16"/>
                  </a:lnTo>
                  <a:lnTo>
                    <a:pt x="260" y="17"/>
                  </a:lnTo>
                  <a:lnTo>
                    <a:pt x="260" y="17"/>
                  </a:lnTo>
                  <a:lnTo>
                    <a:pt x="262" y="19"/>
                  </a:lnTo>
                  <a:lnTo>
                    <a:pt x="260" y="20"/>
                  </a:lnTo>
                  <a:lnTo>
                    <a:pt x="260" y="22"/>
                  </a:lnTo>
                  <a:lnTo>
                    <a:pt x="260" y="22"/>
                  </a:lnTo>
                  <a:lnTo>
                    <a:pt x="262" y="22"/>
                  </a:lnTo>
                  <a:lnTo>
                    <a:pt x="262" y="22"/>
                  </a:lnTo>
                  <a:lnTo>
                    <a:pt x="263" y="22"/>
                  </a:lnTo>
                  <a:lnTo>
                    <a:pt x="263" y="22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4"/>
                  </a:lnTo>
                  <a:lnTo>
                    <a:pt x="267" y="24"/>
                  </a:lnTo>
                  <a:lnTo>
                    <a:pt x="267" y="24"/>
                  </a:lnTo>
                  <a:lnTo>
                    <a:pt x="267" y="25"/>
                  </a:lnTo>
                  <a:lnTo>
                    <a:pt x="267" y="25"/>
                  </a:lnTo>
                  <a:lnTo>
                    <a:pt x="268" y="27"/>
                  </a:lnTo>
                  <a:lnTo>
                    <a:pt x="270" y="27"/>
                  </a:lnTo>
                  <a:lnTo>
                    <a:pt x="271" y="27"/>
                  </a:lnTo>
                  <a:lnTo>
                    <a:pt x="273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8" y="27"/>
                  </a:lnTo>
                  <a:lnTo>
                    <a:pt x="279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2" y="27"/>
                  </a:lnTo>
                  <a:lnTo>
                    <a:pt x="281" y="27"/>
                  </a:lnTo>
                  <a:lnTo>
                    <a:pt x="281" y="27"/>
                  </a:lnTo>
                  <a:lnTo>
                    <a:pt x="279" y="27"/>
                  </a:lnTo>
                  <a:lnTo>
                    <a:pt x="278" y="28"/>
                  </a:lnTo>
                  <a:lnTo>
                    <a:pt x="274" y="28"/>
                  </a:lnTo>
                  <a:lnTo>
                    <a:pt x="274" y="28"/>
                  </a:lnTo>
                  <a:lnTo>
                    <a:pt x="273" y="28"/>
                  </a:lnTo>
                  <a:lnTo>
                    <a:pt x="271" y="28"/>
                  </a:lnTo>
                  <a:lnTo>
                    <a:pt x="270" y="28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7"/>
                  </a:lnTo>
                  <a:lnTo>
                    <a:pt x="267" y="27"/>
                  </a:lnTo>
                  <a:lnTo>
                    <a:pt x="267" y="27"/>
                  </a:lnTo>
                  <a:lnTo>
                    <a:pt x="265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5"/>
                  </a:lnTo>
                  <a:lnTo>
                    <a:pt x="265" y="25"/>
                  </a:lnTo>
                  <a:lnTo>
                    <a:pt x="265" y="24"/>
                  </a:lnTo>
                  <a:lnTo>
                    <a:pt x="265" y="24"/>
                  </a:lnTo>
                  <a:lnTo>
                    <a:pt x="263" y="24"/>
                  </a:lnTo>
                  <a:lnTo>
                    <a:pt x="262" y="24"/>
                  </a:lnTo>
                  <a:lnTo>
                    <a:pt x="260" y="22"/>
                  </a:lnTo>
                  <a:lnTo>
                    <a:pt x="260" y="20"/>
                  </a:lnTo>
                  <a:lnTo>
                    <a:pt x="260" y="20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59" y="17"/>
                  </a:lnTo>
                  <a:lnTo>
                    <a:pt x="256" y="17"/>
                  </a:lnTo>
                  <a:lnTo>
                    <a:pt x="254" y="17"/>
                  </a:lnTo>
                  <a:lnTo>
                    <a:pt x="252" y="17"/>
                  </a:lnTo>
                  <a:lnTo>
                    <a:pt x="251" y="17"/>
                  </a:lnTo>
                  <a:lnTo>
                    <a:pt x="249" y="19"/>
                  </a:lnTo>
                  <a:lnTo>
                    <a:pt x="248" y="19"/>
                  </a:lnTo>
                  <a:lnTo>
                    <a:pt x="248" y="19"/>
                  </a:lnTo>
                  <a:lnTo>
                    <a:pt x="246" y="17"/>
                  </a:lnTo>
                  <a:lnTo>
                    <a:pt x="246" y="17"/>
                  </a:lnTo>
                  <a:lnTo>
                    <a:pt x="244" y="17"/>
                  </a:lnTo>
                  <a:lnTo>
                    <a:pt x="244" y="19"/>
                  </a:lnTo>
                  <a:lnTo>
                    <a:pt x="243" y="19"/>
                  </a:lnTo>
                  <a:lnTo>
                    <a:pt x="244" y="17"/>
                  </a:lnTo>
                  <a:lnTo>
                    <a:pt x="244" y="17"/>
                  </a:lnTo>
                  <a:lnTo>
                    <a:pt x="244" y="16"/>
                  </a:lnTo>
                  <a:lnTo>
                    <a:pt x="246" y="16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9" y="17"/>
                  </a:lnTo>
                  <a:lnTo>
                    <a:pt x="252" y="16"/>
                  </a:lnTo>
                  <a:lnTo>
                    <a:pt x="252" y="16"/>
                  </a:lnTo>
                  <a:lnTo>
                    <a:pt x="254" y="16"/>
                  </a:lnTo>
                  <a:close/>
                  <a:moveTo>
                    <a:pt x="375" y="16"/>
                  </a:moveTo>
                  <a:lnTo>
                    <a:pt x="375" y="16"/>
                  </a:lnTo>
                  <a:lnTo>
                    <a:pt x="377" y="16"/>
                  </a:lnTo>
                  <a:lnTo>
                    <a:pt x="377" y="16"/>
                  </a:lnTo>
                  <a:lnTo>
                    <a:pt x="377" y="17"/>
                  </a:lnTo>
                  <a:lnTo>
                    <a:pt x="375" y="17"/>
                  </a:lnTo>
                  <a:lnTo>
                    <a:pt x="374" y="17"/>
                  </a:lnTo>
                  <a:lnTo>
                    <a:pt x="372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6"/>
                  </a:lnTo>
                  <a:lnTo>
                    <a:pt x="372" y="16"/>
                  </a:lnTo>
                  <a:lnTo>
                    <a:pt x="375" y="16"/>
                  </a:lnTo>
                  <a:close/>
                  <a:moveTo>
                    <a:pt x="0" y="14"/>
                  </a:moveTo>
                  <a:lnTo>
                    <a:pt x="2" y="16"/>
                  </a:lnTo>
                  <a:lnTo>
                    <a:pt x="5" y="17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10" y="22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60" y="14"/>
                  </a:moveTo>
                  <a:lnTo>
                    <a:pt x="62" y="14"/>
                  </a:lnTo>
                  <a:lnTo>
                    <a:pt x="63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2" y="17"/>
                  </a:ln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60" y="19"/>
                  </a:lnTo>
                  <a:lnTo>
                    <a:pt x="60" y="17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2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60" y="14"/>
                  </a:lnTo>
                  <a:lnTo>
                    <a:pt x="60" y="14"/>
                  </a:lnTo>
                  <a:close/>
                  <a:moveTo>
                    <a:pt x="3080" y="13"/>
                  </a:moveTo>
                  <a:lnTo>
                    <a:pt x="3080" y="13"/>
                  </a:lnTo>
                  <a:lnTo>
                    <a:pt x="3081" y="13"/>
                  </a:lnTo>
                  <a:lnTo>
                    <a:pt x="3080" y="14"/>
                  </a:lnTo>
                  <a:lnTo>
                    <a:pt x="3080" y="16"/>
                  </a:lnTo>
                  <a:lnTo>
                    <a:pt x="3081" y="16"/>
                  </a:lnTo>
                  <a:lnTo>
                    <a:pt x="3081" y="16"/>
                  </a:lnTo>
                  <a:lnTo>
                    <a:pt x="3083" y="16"/>
                  </a:lnTo>
                  <a:lnTo>
                    <a:pt x="3083" y="14"/>
                  </a:lnTo>
                  <a:lnTo>
                    <a:pt x="3083" y="13"/>
                  </a:lnTo>
                  <a:lnTo>
                    <a:pt x="3084" y="13"/>
                  </a:lnTo>
                  <a:lnTo>
                    <a:pt x="3086" y="14"/>
                  </a:lnTo>
                  <a:lnTo>
                    <a:pt x="3084" y="16"/>
                  </a:lnTo>
                  <a:lnTo>
                    <a:pt x="3083" y="17"/>
                  </a:lnTo>
                  <a:lnTo>
                    <a:pt x="3080" y="19"/>
                  </a:lnTo>
                  <a:lnTo>
                    <a:pt x="3078" y="19"/>
                  </a:lnTo>
                  <a:lnTo>
                    <a:pt x="3078" y="22"/>
                  </a:lnTo>
                  <a:lnTo>
                    <a:pt x="3076" y="24"/>
                  </a:lnTo>
                  <a:lnTo>
                    <a:pt x="3075" y="22"/>
                  </a:lnTo>
                  <a:lnTo>
                    <a:pt x="3073" y="20"/>
                  </a:lnTo>
                  <a:lnTo>
                    <a:pt x="3073" y="19"/>
                  </a:lnTo>
                  <a:lnTo>
                    <a:pt x="3075" y="17"/>
                  </a:lnTo>
                  <a:lnTo>
                    <a:pt x="3076" y="17"/>
                  </a:lnTo>
                  <a:lnTo>
                    <a:pt x="3078" y="14"/>
                  </a:lnTo>
                  <a:lnTo>
                    <a:pt x="3078" y="13"/>
                  </a:lnTo>
                  <a:lnTo>
                    <a:pt x="3080" y="13"/>
                  </a:lnTo>
                  <a:close/>
                  <a:moveTo>
                    <a:pt x="927" y="13"/>
                  </a:moveTo>
                  <a:lnTo>
                    <a:pt x="927" y="13"/>
                  </a:lnTo>
                  <a:lnTo>
                    <a:pt x="927" y="13"/>
                  </a:lnTo>
                  <a:lnTo>
                    <a:pt x="927" y="14"/>
                  </a:lnTo>
                  <a:lnTo>
                    <a:pt x="926" y="14"/>
                  </a:lnTo>
                  <a:lnTo>
                    <a:pt x="924" y="16"/>
                  </a:lnTo>
                  <a:lnTo>
                    <a:pt x="924" y="14"/>
                  </a:lnTo>
                  <a:lnTo>
                    <a:pt x="926" y="14"/>
                  </a:lnTo>
                  <a:lnTo>
                    <a:pt x="926" y="14"/>
                  </a:lnTo>
                  <a:lnTo>
                    <a:pt x="926" y="13"/>
                  </a:lnTo>
                  <a:lnTo>
                    <a:pt x="926" y="13"/>
                  </a:lnTo>
                  <a:lnTo>
                    <a:pt x="927" y="13"/>
                  </a:lnTo>
                  <a:close/>
                  <a:moveTo>
                    <a:pt x="538" y="9"/>
                  </a:moveTo>
                  <a:lnTo>
                    <a:pt x="538" y="11"/>
                  </a:lnTo>
                  <a:lnTo>
                    <a:pt x="535" y="13"/>
                  </a:lnTo>
                  <a:lnTo>
                    <a:pt x="535" y="13"/>
                  </a:lnTo>
                  <a:lnTo>
                    <a:pt x="533" y="13"/>
                  </a:lnTo>
                  <a:lnTo>
                    <a:pt x="531" y="13"/>
                  </a:lnTo>
                  <a:lnTo>
                    <a:pt x="530" y="13"/>
                  </a:lnTo>
                  <a:lnTo>
                    <a:pt x="531" y="13"/>
                  </a:lnTo>
                  <a:lnTo>
                    <a:pt x="533" y="11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6" y="11"/>
                  </a:lnTo>
                  <a:lnTo>
                    <a:pt x="538" y="9"/>
                  </a:lnTo>
                  <a:close/>
                  <a:moveTo>
                    <a:pt x="700" y="5"/>
                  </a:moveTo>
                  <a:lnTo>
                    <a:pt x="703" y="6"/>
                  </a:lnTo>
                  <a:lnTo>
                    <a:pt x="705" y="6"/>
                  </a:lnTo>
                  <a:lnTo>
                    <a:pt x="705" y="6"/>
                  </a:lnTo>
                  <a:lnTo>
                    <a:pt x="707" y="8"/>
                  </a:lnTo>
                  <a:lnTo>
                    <a:pt x="707" y="8"/>
                  </a:lnTo>
                  <a:lnTo>
                    <a:pt x="707" y="9"/>
                  </a:lnTo>
                  <a:lnTo>
                    <a:pt x="705" y="9"/>
                  </a:lnTo>
                  <a:lnTo>
                    <a:pt x="703" y="11"/>
                  </a:lnTo>
                  <a:lnTo>
                    <a:pt x="702" y="11"/>
                  </a:lnTo>
                  <a:lnTo>
                    <a:pt x="702" y="11"/>
                  </a:lnTo>
                  <a:lnTo>
                    <a:pt x="700" y="9"/>
                  </a:lnTo>
                  <a:lnTo>
                    <a:pt x="700" y="8"/>
                  </a:lnTo>
                  <a:lnTo>
                    <a:pt x="699" y="8"/>
                  </a:lnTo>
                  <a:lnTo>
                    <a:pt x="699" y="6"/>
                  </a:lnTo>
                  <a:lnTo>
                    <a:pt x="699" y="5"/>
                  </a:lnTo>
                  <a:lnTo>
                    <a:pt x="700" y="5"/>
                  </a:lnTo>
                  <a:close/>
                  <a:moveTo>
                    <a:pt x="666" y="5"/>
                  </a:moveTo>
                  <a:lnTo>
                    <a:pt x="666" y="5"/>
                  </a:lnTo>
                  <a:lnTo>
                    <a:pt x="667" y="5"/>
                  </a:lnTo>
                  <a:lnTo>
                    <a:pt x="666" y="6"/>
                  </a:lnTo>
                  <a:lnTo>
                    <a:pt x="666" y="8"/>
                  </a:lnTo>
                  <a:lnTo>
                    <a:pt x="666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9" y="8"/>
                  </a:lnTo>
                  <a:lnTo>
                    <a:pt x="669" y="8"/>
                  </a:lnTo>
                  <a:lnTo>
                    <a:pt x="669" y="9"/>
                  </a:lnTo>
                  <a:lnTo>
                    <a:pt x="669" y="9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2" y="11"/>
                  </a:lnTo>
                  <a:lnTo>
                    <a:pt x="672" y="11"/>
                  </a:lnTo>
                  <a:lnTo>
                    <a:pt x="672" y="13"/>
                  </a:lnTo>
                  <a:lnTo>
                    <a:pt x="672" y="13"/>
                  </a:lnTo>
                  <a:lnTo>
                    <a:pt x="670" y="13"/>
                  </a:lnTo>
                  <a:lnTo>
                    <a:pt x="670" y="13"/>
                  </a:lnTo>
                  <a:lnTo>
                    <a:pt x="669" y="11"/>
                  </a:lnTo>
                  <a:lnTo>
                    <a:pt x="667" y="11"/>
                  </a:lnTo>
                  <a:lnTo>
                    <a:pt x="667" y="9"/>
                  </a:lnTo>
                  <a:lnTo>
                    <a:pt x="667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4" y="11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1"/>
                  </a:lnTo>
                  <a:lnTo>
                    <a:pt x="664" y="11"/>
                  </a:lnTo>
                  <a:lnTo>
                    <a:pt x="662" y="11"/>
                  </a:lnTo>
                  <a:lnTo>
                    <a:pt x="662" y="9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11"/>
                  </a:lnTo>
                  <a:lnTo>
                    <a:pt x="661" y="13"/>
                  </a:lnTo>
                  <a:lnTo>
                    <a:pt x="661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8" y="13"/>
                  </a:lnTo>
                  <a:lnTo>
                    <a:pt x="658" y="14"/>
                  </a:lnTo>
                  <a:lnTo>
                    <a:pt x="658" y="14"/>
                  </a:lnTo>
                  <a:lnTo>
                    <a:pt x="658" y="13"/>
                  </a:lnTo>
                  <a:lnTo>
                    <a:pt x="658" y="11"/>
                  </a:lnTo>
                  <a:lnTo>
                    <a:pt x="658" y="9"/>
                  </a:lnTo>
                  <a:lnTo>
                    <a:pt x="659" y="9"/>
                  </a:lnTo>
                  <a:lnTo>
                    <a:pt x="659" y="9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8" y="8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11"/>
                  </a:lnTo>
                  <a:lnTo>
                    <a:pt x="658" y="11"/>
                  </a:lnTo>
                  <a:lnTo>
                    <a:pt x="656" y="11"/>
                  </a:lnTo>
                  <a:lnTo>
                    <a:pt x="656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3" y="11"/>
                  </a:lnTo>
                  <a:lnTo>
                    <a:pt x="654" y="9"/>
                  </a:lnTo>
                  <a:lnTo>
                    <a:pt x="654" y="9"/>
                  </a:lnTo>
                  <a:lnTo>
                    <a:pt x="654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8" y="8"/>
                  </a:lnTo>
                  <a:lnTo>
                    <a:pt x="658" y="8"/>
                  </a:lnTo>
                  <a:lnTo>
                    <a:pt x="658" y="6"/>
                  </a:lnTo>
                  <a:lnTo>
                    <a:pt x="659" y="6"/>
                  </a:lnTo>
                  <a:lnTo>
                    <a:pt x="659" y="6"/>
                  </a:lnTo>
                  <a:lnTo>
                    <a:pt x="661" y="6"/>
                  </a:lnTo>
                  <a:lnTo>
                    <a:pt x="661" y="6"/>
                  </a:lnTo>
                  <a:lnTo>
                    <a:pt x="662" y="5"/>
                  </a:lnTo>
                  <a:lnTo>
                    <a:pt x="662" y="5"/>
                  </a:lnTo>
                  <a:lnTo>
                    <a:pt x="664" y="5"/>
                  </a:lnTo>
                  <a:lnTo>
                    <a:pt x="666" y="5"/>
                  </a:lnTo>
                  <a:lnTo>
                    <a:pt x="666" y="5"/>
                  </a:lnTo>
                  <a:close/>
                  <a:moveTo>
                    <a:pt x="476" y="3"/>
                  </a:moveTo>
                  <a:lnTo>
                    <a:pt x="476" y="3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5" y="5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8" y="5"/>
                  </a:lnTo>
                  <a:lnTo>
                    <a:pt x="476" y="5"/>
                  </a:lnTo>
                  <a:lnTo>
                    <a:pt x="476" y="3"/>
                  </a:lnTo>
                  <a:lnTo>
                    <a:pt x="476" y="3"/>
                  </a:lnTo>
                  <a:close/>
                  <a:moveTo>
                    <a:pt x="473" y="3"/>
                  </a:moveTo>
                  <a:lnTo>
                    <a:pt x="472" y="3"/>
                  </a:lnTo>
                  <a:lnTo>
                    <a:pt x="472" y="3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72" y="5"/>
                  </a:lnTo>
                  <a:lnTo>
                    <a:pt x="473" y="5"/>
                  </a:lnTo>
                  <a:lnTo>
                    <a:pt x="473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3" y="3"/>
                  </a:lnTo>
                  <a:close/>
                  <a:moveTo>
                    <a:pt x="588" y="2"/>
                  </a:moveTo>
                  <a:lnTo>
                    <a:pt x="588" y="2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1" y="6"/>
                  </a:lnTo>
                  <a:lnTo>
                    <a:pt x="591" y="6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5" y="5"/>
                  </a:lnTo>
                  <a:lnTo>
                    <a:pt x="596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8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6" y="6"/>
                  </a:lnTo>
                  <a:lnTo>
                    <a:pt x="596" y="6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3" y="8"/>
                  </a:lnTo>
                  <a:lnTo>
                    <a:pt x="591" y="8"/>
                  </a:lnTo>
                  <a:lnTo>
                    <a:pt x="591" y="6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5" y="5"/>
                  </a:lnTo>
                  <a:lnTo>
                    <a:pt x="585" y="5"/>
                  </a:lnTo>
                  <a:lnTo>
                    <a:pt x="585" y="3"/>
                  </a:lnTo>
                  <a:lnTo>
                    <a:pt x="585" y="3"/>
                  </a:lnTo>
                  <a:lnTo>
                    <a:pt x="585" y="2"/>
                  </a:lnTo>
                  <a:lnTo>
                    <a:pt x="587" y="2"/>
                  </a:lnTo>
                  <a:lnTo>
                    <a:pt x="588" y="2"/>
                  </a:lnTo>
                  <a:close/>
                  <a:moveTo>
                    <a:pt x="394" y="2"/>
                  </a:moveTo>
                  <a:lnTo>
                    <a:pt x="396" y="3"/>
                  </a:lnTo>
                  <a:lnTo>
                    <a:pt x="396" y="3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9" y="6"/>
                  </a:lnTo>
                  <a:lnTo>
                    <a:pt x="399" y="6"/>
                  </a:lnTo>
                  <a:lnTo>
                    <a:pt x="401" y="6"/>
                  </a:lnTo>
                  <a:lnTo>
                    <a:pt x="401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2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5" y="8"/>
                  </a:lnTo>
                  <a:lnTo>
                    <a:pt x="405" y="8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1"/>
                  </a:lnTo>
                  <a:lnTo>
                    <a:pt x="405" y="11"/>
                  </a:lnTo>
                  <a:lnTo>
                    <a:pt x="402" y="11"/>
                  </a:lnTo>
                  <a:lnTo>
                    <a:pt x="401" y="11"/>
                  </a:lnTo>
                  <a:lnTo>
                    <a:pt x="399" y="11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401" y="11"/>
                  </a:lnTo>
                  <a:lnTo>
                    <a:pt x="402" y="11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2" y="9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399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9"/>
                  </a:lnTo>
                  <a:lnTo>
                    <a:pt x="397" y="9"/>
                  </a:lnTo>
                  <a:lnTo>
                    <a:pt x="396" y="8"/>
                  </a:lnTo>
                  <a:lnTo>
                    <a:pt x="396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5"/>
                  </a:lnTo>
                  <a:lnTo>
                    <a:pt x="393" y="5"/>
                  </a:lnTo>
                  <a:lnTo>
                    <a:pt x="393" y="5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2"/>
                  </a:lnTo>
                  <a:lnTo>
                    <a:pt x="393" y="2"/>
                  </a:lnTo>
                  <a:lnTo>
                    <a:pt x="394" y="2"/>
                  </a:lnTo>
                  <a:lnTo>
                    <a:pt x="394" y="2"/>
                  </a:lnTo>
                  <a:close/>
                  <a:moveTo>
                    <a:pt x="434" y="2"/>
                  </a:moveTo>
                  <a:lnTo>
                    <a:pt x="434" y="2"/>
                  </a:lnTo>
                  <a:lnTo>
                    <a:pt x="435" y="2"/>
                  </a:lnTo>
                  <a:lnTo>
                    <a:pt x="435" y="3"/>
                  </a:lnTo>
                  <a:lnTo>
                    <a:pt x="435" y="3"/>
                  </a:lnTo>
                  <a:lnTo>
                    <a:pt x="437" y="3"/>
                  </a:lnTo>
                  <a:lnTo>
                    <a:pt x="437" y="3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3"/>
                  </a:lnTo>
                  <a:lnTo>
                    <a:pt x="438" y="3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5" y="5"/>
                  </a:lnTo>
                  <a:lnTo>
                    <a:pt x="434" y="5"/>
                  </a:lnTo>
                  <a:lnTo>
                    <a:pt x="434" y="3"/>
                  </a:lnTo>
                  <a:lnTo>
                    <a:pt x="434" y="3"/>
                  </a:lnTo>
                  <a:lnTo>
                    <a:pt x="434" y="2"/>
                  </a:lnTo>
                  <a:lnTo>
                    <a:pt x="432" y="2"/>
                  </a:lnTo>
                  <a:lnTo>
                    <a:pt x="432" y="2"/>
                  </a:lnTo>
                  <a:lnTo>
                    <a:pt x="434" y="2"/>
                  </a:lnTo>
                  <a:lnTo>
                    <a:pt x="434" y="2"/>
                  </a:lnTo>
                  <a:close/>
                  <a:moveTo>
                    <a:pt x="470" y="0"/>
                  </a:moveTo>
                  <a:lnTo>
                    <a:pt x="472" y="0"/>
                  </a:lnTo>
                  <a:lnTo>
                    <a:pt x="472" y="2"/>
                  </a:lnTo>
                  <a:lnTo>
                    <a:pt x="475" y="2"/>
                  </a:lnTo>
                  <a:lnTo>
                    <a:pt x="476" y="2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9" y="3"/>
                  </a:lnTo>
                  <a:lnTo>
                    <a:pt x="479" y="3"/>
                  </a:lnTo>
                  <a:lnTo>
                    <a:pt x="481" y="5"/>
                  </a:lnTo>
                  <a:lnTo>
                    <a:pt x="483" y="5"/>
                  </a:lnTo>
                  <a:lnTo>
                    <a:pt x="484" y="5"/>
                  </a:lnTo>
                  <a:lnTo>
                    <a:pt x="486" y="5"/>
                  </a:lnTo>
                  <a:lnTo>
                    <a:pt x="487" y="5"/>
                  </a:lnTo>
                  <a:lnTo>
                    <a:pt x="489" y="5"/>
                  </a:lnTo>
                  <a:lnTo>
                    <a:pt x="489" y="5"/>
                  </a:lnTo>
                  <a:lnTo>
                    <a:pt x="490" y="5"/>
                  </a:lnTo>
                  <a:lnTo>
                    <a:pt x="490" y="5"/>
                  </a:lnTo>
                  <a:lnTo>
                    <a:pt x="492" y="5"/>
                  </a:lnTo>
                  <a:lnTo>
                    <a:pt x="492" y="5"/>
                  </a:lnTo>
                  <a:lnTo>
                    <a:pt x="494" y="5"/>
                  </a:lnTo>
                  <a:lnTo>
                    <a:pt x="494" y="5"/>
                  </a:lnTo>
                  <a:lnTo>
                    <a:pt x="495" y="5"/>
                  </a:lnTo>
                  <a:lnTo>
                    <a:pt x="495" y="6"/>
                  </a:lnTo>
                  <a:lnTo>
                    <a:pt x="495" y="6"/>
                  </a:lnTo>
                  <a:lnTo>
                    <a:pt x="495" y="8"/>
                  </a:lnTo>
                  <a:lnTo>
                    <a:pt x="497" y="8"/>
                  </a:lnTo>
                  <a:lnTo>
                    <a:pt x="497" y="8"/>
                  </a:lnTo>
                  <a:lnTo>
                    <a:pt x="497" y="9"/>
                  </a:lnTo>
                  <a:lnTo>
                    <a:pt x="497" y="11"/>
                  </a:lnTo>
                  <a:lnTo>
                    <a:pt x="497" y="11"/>
                  </a:lnTo>
                  <a:lnTo>
                    <a:pt x="498" y="11"/>
                  </a:lnTo>
                  <a:lnTo>
                    <a:pt x="498" y="13"/>
                  </a:lnTo>
                  <a:lnTo>
                    <a:pt x="498" y="13"/>
                  </a:lnTo>
                  <a:lnTo>
                    <a:pt x="498" y="16"/>
                  </a:lnTo>
                  <a:lnTo>
                    <a:pt x="500" y="17"/>
                  </a:lnTo>
                  <a:lnTo>
                    <a:pt x="502" y="19"/>
                  </a:lnTo>
                  <a:lnTo>
                    <a:pt x="503" y="19"/>
                  </a:lnTo>
                  <a:lnTo>
                    <a:pt x="506" y="20"/>
                  </a:lnTo>
                  <a:lnTo>
                    <a:pt x="508" y="20"/>
                  </a:lnTo>
                  <a:lnTo>
                    <a:pt x="509" y="20"/>
                  </a:lnTo>
                  <a:lnTo>
                    <a:pt x="513" y="20"/>
                  </a:lnTo>
                  <a:lnTo>
                    <a:pt x="516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4"/>
                  </a:lnTo>
                  <a:lnTo>
                    <a:pt x="516" y="24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14" y="25"/>
                  </a:lnTo>
                  <a:lnTo>
                    <a:pt x="516" y="27"/>
                  </a:lnTo>
                  <a:lnTo>
                    <a:pt x="516" y="27"/>
                  </a:lnTo>
                  <a:lnTo>
                    <a:pt x="517" y="28"/>
                  </a:lnTo>
                  <a:lnTo>
                    <a:pt x="519" y="28"/>
                  </a:lnTo>
                  <a:lnTo>
                    <a:pt x="519" y="30"/>
                  </a:lnTo>
                  <a:lnTo>
                    <a:pt x="519" y="30"/>
                  </a:lnTo>
                  <a:lnTo>
                    <a:pt x="520" y="30"/>
                  </a:lnTo>
                  <a:lnTo>
                    <a:pt x="520" y="30"/>
                  </a:lnTo>
                  <a:lnTo>
                    <a:pt x="520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19" y="33"/>
                  </a:lnTo>
                  <a:lnTo>
                    <a:pt x="519" y="35"/>
                  </a:lnTo>
                  <a:lnTo>
                    <a:pt x="519" y="35"/>
                  </a:lnTo>
                  <a:lnTo>
                    <a:pt x="519" y="36"/>
                  </a:lnTo>
                  <a:lnTo>
                    <a:pt x="519" y="38"/>
                  </a:lnTo>
                  <a:lnTo>
                    <a:pt x="519" y="38"/>
                  </a:lnTo>
                  <a:lnTo>
                    <a:pt x="520" y="38"/>
                  </a:lnTo>
                  <a:lnTo>
                    <a:pt x="520" y="39"/>
                  </a:lnTo>
                  <a:lnTo>
                    <a:pt x="520" y="39"/>
                  </a:lnTo>
                  <a:lnTo>
                    <a:pt x="520" y="38"/>
                  </a:lnTo>
                  <a:lnTo>
                    <a:pt x="522" y="38"/>
                  </a:lnTo>
                  <a:lnTo>
                    <a:pt x="522" y="38"/>
                  </a:lnTo>
                  <a:lnTo>
                    <a:pt x="524" y="38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2" y="39"/>
                  </a:lnTo>
                  <a:lnTo>
                    <a:pt x="522" y="41"/>
                  </a:lnTo>
                  <a:lnTo>
                    <a:pt x="522" y="41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4" y="43"/>
                  </a:lnTo>
                  <a:lnTo>
                    <a:pt x="522" y="43"/>
                  </a:lnTo>
                  <a:lnTo>
                    <a:pt x="522" y="44"/>
                  </a:lnTo>
                  <a:lnTo>
                    <a:pt x="522" y="46"/>
                  </a:lnTo>
                  <a:lnTo>
                    <a:pt x="522" y="46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5" y="46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8" y="46"/>
                  </a:lnTo>
                  <a:lnTo>
                    <a:pt x="528" y="46"/>
                  </a:lnTo>
                  <a:lnTo>
                    <a:pt x="528" y="47"/>
                  </a:lnTo>
                  <a:lnTo>
                    <a:pt x="528" y="47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30" y="49"/>
                  </a:lnTo>
                  <a:lnTo>
                    <a:pt x="531" y="49"/>
                  </a:lnTo>
                  <a:lnTo>
                    <a:pt x="531" y="50"/>
                  </a:lnTo>
                  <a:lnTo>
                    <a:pt x="531" y="50"/>
                  </a:lnTo>
                  <a:lnTo>
                    <a:pt x="535" y="50"/>
                  </a:lnTo>
                  <a:lnTo>
                    <a:pt x="535" y="50"/>
                  </a:lnTo>
                  <a:lnTo>
                    <a:pt x="536" y="50"/>
                  </a:lnTo>
                  <a:lnTo>
                    <a:pt x="538" y="50"/>
                  </a:lnTo>
                  <a:lnTo>
                    <a:pt x="544" y="52"/>
                  </a:lnTo>
                  <a:lnTo>
                    <a:pt x="546" y="52"/>
                  </a:lnTo>
                  <a:lnTo>
                    <a:pt x="547" y="52"/>
                  </a:lnTo>
                  <a:lnTo>
                    <a:pt x="549" y="52"/>
                  </a:lnTo>
                  <a:lnTo>
                    <a:pt x="549" y="52"/>
                  </a:lnTo>
                  <a:lnTo>
                    <a:pt x="550" y="52"/>
                  </a:lnTo>
                  <a:lnTo>
                    <a:pt x="554" y="52"/>
                  </a:lnTo>
                  <a:lnTo>
                    <a:pt x="554" y="52"/>
                  </a:lnTo>
                  <a:lnTo>
                    <a:pt x="555" y="54"/>
                  </a:lnTo>
                  <a:lnTo>
                    <a:pt x="557" y="54"/>
                  </a:lnTo>
                  <a:lnTo>
                    <a:pt x="558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3" y="55"/>
                  </a:lnTo>
                  <a:lnTo>
                    <a:pt x="563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3" y="55"/>
                  </a:lnTo>
                  <a:lnTo>
                    <a:pt x="565" y="57"/>
                  </a:lnTo>
                  <a:lnTo>
                    <a:pt x="566" y="55"/>
                  </a:lnTo>
                  <a:lnTo>
                    <a:pt x="566" y="55"/>
                  </a:lnTo>
                  <a:lnTo>
                    <a:pt x="568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7"/>
                  </a:lnTo>
                  <a:lnTo>
                    <a:pt x="571" y="57"/>
                  </a:lnTo>
                  <a:lnTo>
                    <a:pt x="574" y="57"/>
                  </a:lnTo>
                  <a:lnTo>
                    <a:pt x="574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60"/>
                  </a:lnTo>
                  <a:lnTo>
                    <a:pt x="577" y="60"/>
                  </a:lnTo>
                  <a:lnTo>
                    <a:pt x="579" y="60"/>
                  </a:lnTo>
                  <a:lnTo>
                    <a:pt x="579" y="60"/>
                  </a:lnTo>
                  <a:lnTo>
                    <a:pt x="579" y="61"/>
                  </a:lnTo>
                  <a:lnTo>
                    <a:pt x="579" y="61"/>
                  </a:lnTo>
                  <a:lnTo>
                    <a:pt x="580" y="61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1"/>
                  </a:lnTo>
                  <a:lnTo>
                    <a:pt x="582" y="61"/>
                  </a:lnTo>
                  <a:lnTo>
                    <a:pt x="582" y="63"/>
                  </a:lnTo>
                  <a:lnTo>
                    <a:pt x="582" y="65"/>
                  </a:lnTo>
                  <a:lnTo>
                    <a:pt x="582" y="65"/>
                  </a:lnTo>
                  <a:lnTo>
                    <a:pt x="582" y="66"/>
                  </a:lnTo>
                  <a:lnTo>
                    <a:pt x="584" y="66"/>
                  </a:lnTo>
                  <a:lnTo>
                    <a:pt x="584" y="66"/>
                  </a:lnTo>
                  <a:lnTo>
                    <a:pt x="585" y="68"/>
                  </a:lnTo>
                  <a:lnTo>
                    <a:pt x="585" y="68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7" y="66"/>
                  </a:lnTo>
                  <a:lnTo>
                    <a:pt x="587" y="66"/>
                  </a:lnTo>
                  <a:lnTo>
                    <a:pt x="587" y="68"/>
                  </a:lnTo>
                  <a:lnTo>
                    <a:pt x="587" y="68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2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90" y="74"/>
                  </a:lnTo>
                  <a:lnTo>
                    <a:pt x="590" y="76"/>
                  </a:lnTo>
                  <a:lnTo>
                    <a:pt x="590" y="76"/>
                  </a:lnTo>
                  <a:lnTo>
                    <a:pt x="590" y="77"/>
                  </a:lnTo>
                  <a:lnTo>
                    <a:pt x="591" y="77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6"/>
                  </a:lnTo>
                  <a:lnTo>
                    <a:pt x="588" y="76"/>
                  </a:lnTo>
                  <a:lnTo>
                    <a:pt x="587" y="76"/>
                  </a:lnTo>
                  <a:lnTo>
                    <a:pt x="587" y="76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7" y="77"/>
                  </a:lnTo>
                  <a:lnTo>
                    <a:pt x="587" y="79"/>
                  </a:lnTo>
                  <a:lnTo>
                    <a:pt x="587" y="79"/>
                  </a:lnTo>
                  <a:lnTo>
                    <a:pt x="587" y="80"/>
                  </a:lnTo>
                  <a:lnTo>
                    <a:pt x="587" y="82"/>
                  </a:lnTo>
                  <a:lnTo>
                    <a:pt x="587" y="82"/>
                  </a:lnTo>
                  <a:lnTo>
                    <a:pt x="584" y="82"/>
                  </a:lnTo>
                  <a:lnTo>
                    <a:pt x="580" y="80"/>
                  </a:lnTo>
                  <a:lnTo>
                    <a:pt x="579" y="80"/>
                  </a:lnTo>
                  <a:lnTo>
                    <a:pt x="577" y="79"/>
                  </a:lnTo>
                  <a:lnTo>
                    <a:pt x="577" y="79"/>
                  </a:lnTo>
                  <a:lnTo>
                    <a:pt x="576" y="79"/>
                  </a:lnTo>
                  <a:lnTo>
                    <a:pt x="576" y="79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4"/>
                  </a:lnTo>
                  <a:lnTo>
                    <a:pt x="574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1"/>
                  </a:lnTo>
                  <a:lnTo>
                    <a:pt x="568" y="71"/>
                  </a:lnTo>
                  <a:lnTo>
                    <a:pt x="568" y="69"/>
                  </a:lnTo>
                  <a:lnTo>
                    <a:pt x="569" y="69"/>
                  </a:lnTo>
                  <a:lnTo>
                    <a:pt x="569" y="69"/>
                  </a:lnTo>
                  <a:lnTo>
                    <a:pt x="568" y="69"/>
                  </a:lnTo>
                  <a:lnTo>
                    <a:pt x="565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6" y="72"/>
                  </a:lnTo>
                  <a:lnTo>
                    <a:pt x="566" y="72"/>
                  </a:lnTo>
                  <a:lnTo>
                    <a:pt x="566" y="74"/>
                  </a:lnTo>
                  <a:lnTo>
                    <a:pt x="568" y="74"/>
                  </a:lnTo>
                  <a:lnTo>
                    <a:pt x="568" y="74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9" y="77"/>
                  </a:lnTo>
                  <a:lnTo>
                    <a:pt x="569" y="79"/>
                  </a:lnTo>
                  <a:lnTo>
                    <a:pt x="569" y="80"/>
                  </a:lnTo>
                  <a:lnTo>
                    <a:pt x="568" y="80"/>
                  </a:lnTo>
                  <a:lnTo>
                    <a:pt x="568" y="82"/>
                  </a:lnTo>
                  <a:lnTo>
                    <a:pt x="568" y="82"/>
                  </a:lnTo>
                  <a:lnTo>
                    <a:pt x="568" y="83"/>
                  </a:lnTo>
                  <a:lnTo>
                    <a:pt x="566" y="83"/>
                  </a:lnTo>
                  <a:lnTo>
                    <a:pt x="566" y="83"/>
                  </a:lnTo>
                  <a:lnTo>
                    <a:pt x="565" y="83"/>
                  </a:lnTo>
                  <a:lnTo>
                    <a:pt x="565" y="85"/>
                  </a:lnTo>
                  <a:lnTo>
                    <a:pt x="565" y="85"/>
                  </a:lnTo>
                  <a:lnTo>
                    <a:pt x="565" y="87"/>
                  </a:lnTo>
                  <a:lnTo>
                    <a:pt x="563" y="88"/>
                  </a:lnTo>
                  <a:lnTo>
                    <a:pt x="563" y="88"/>
                  </a:lnTo>
                  <a:lnTo>
                    <a:pt x="563" y="90"/>
                  </a:lnTo>
                  <a:lnTo>
                    <a:pt x="563" y="91"/>
                  </a:lnTo>
                  <a:lnTo>
                    <a:pt x="563" y="98"/>
                  </a:lnTo>
                  <a:lnTo>
                    <a:pt x="563" y="99"/>
                  </a:lnTo>
                  <a:lnTo>
                    <a:pt x="563" y="101"/>
                  </a:lnTo>
                  <a:lnTo>
                    <a:pt x="561" y="102"/>
                  </a:lnTo>
                  <a:lnTo>
                    <a:pt x="561" y="102"/>
                  </a:lnTo>
                  <a:lnTo>
                    <a:pt x="560" y="104"/>
                  </a:lnTo>
                  <a:lnTo>
                    <a:pt x="560" y="104"/>
                  </a:lnTo>
                  <a:lnTo>
                    <a:pt x="558" y="104"/>
                  </a:lnTo>
                  <a:lnTo>
                    <a:pt x="558" y="106"/>
                  </a:lnTo>
                  <a:lnTo>
                    <a:pt x="557" y="106"/>
                  </a:lnTo>
                  <a:lnTo>
                    <a:pt x="555" y="107"/>
                  </a:lnTo>
                  <a:lnTo>
                    <a:pt x="554" y="107"/>
                  </a:lnTo>
                  <a:lnTo>
                    <a:pt x="552" y="109"/>
                  </a:lnTo>
                  <a:lnTo>
                    <a:pt x="552" y="107"/>
                  </a:lnTo>
                  <a:lnTo>
                    <a:pt x="552" y="107"/>
                  </a:lnTo>
                  <a:lnTo>
                    <a:pt x="550" y="104"/>
                  </a:lnTo>
                  <a:lnTo>
                    <a:pt x="550" y="98"/>
                  </a:lnTo>
                  <a:lnTo>
                    <a:pt x="549" y="93"/>
                  </a:lnTo>
                  <a:lnTo>
                    <a:pt x="547" y="91"/>
                  </a:lnTo>
                  <a:lnTo>
                    <a:pt x="547" y="91"/>
                  </a:lnTo>
                  <a:lnTo>
                    <a:pt x="546" y="90"/>
                  </a:lnTo>
                  <a:lnTo>
                    <a:pt x="544" y="90"/>
                  </a:lnTo>
                  <a:lnTo>
                    <a:pt x="544" y="90"/>
                  </a:lnTo>
                  <a:lnTo>
                    <a:pt x="543" y="90"/>
                  </a:lnTo>
                  <a:lnTo>
                    <a:pt x="541" y="91"/>
                  </a:lnTo>
                  <a:lnTo>
                    <a:pt x="539" y="91"/>
                  </a:lnTo>
                  <a:lnTo>
                    <a:pt x="539" y="91"/>
                  </a:lnTo>
                  <a:lnTo>
                    <a:pt x="539" y="93"/>
                  </a:lnTo>
                  <a:lnTo>
                    <a:pt x="538" y="93"/>
                  </a:lnTo>
                  <a:lnTo>
                    <a:pt x="538" y="93"/>
                  </a:lnTo>
                  <a:lnTo>
                    <a:pt x="539" y="93"/>
                  </a:lnTo>
                  <a:lnTo>
                    <a:pt x="539" y="93"/>
                  </a:lnTo>
                  <a:lnTo>
                    <a:pt x="538" y="95"/>
                  </a:lnTo>
                  <a:lnTo>
                    <a:pt x="538" y="96"/>
                  </a:lnTo>
                  <a:lnTo>
                    <a:pt x="536" y="96"/>
                  </a:lnTo>
                  <a:lnTo>
                    <a:pt x="536" y="96"/>
                  </a:lnTo>
                  <a:lnTo>
                    <a:pt x="535" y="98"/>
                  </a:lnTo>
                  <a:lnTo>
                    <a:pt x="535" y="98"/>
                  </a:lnTo>
                  <a:lnTo>
                    <a:pt x="533" y="98"/>
                  </a:lnTo>
                  <a:lnTo>
                    <a:pt x="531" y="98"/>
                  </a:lnTo>
                  <a:lnTo>
                    <a:pt x="530" y="96"/>
                  </a:lnTo>
                  <a:lnTo>
                    <a:pt x="530" y="96"/>
                  </a:lnTo>
                  <a:lnTo>
                    <a:pt x="530" y="95"/>
                  </a:lnTo>
                  <a:lnTo>
                    <a:pt x="530" y="95"/>
                  </a:lnTo>
                  <a:lnTo>
                    <a:pt x="530" y="93"/>
                  </a:lnTo>
                  <a:lnTo>
                    <a:pt x="531" y="91"/>
                  </a:lnTo>
                  <a:lnTo>
                    <a:pt x="531" y="91"/>
                  </a:lnTo>
                  <a:lnTo>
                    <a:pt x="533" y="91"/>
                  </a:lnTo>
                  <a:lnTo>
                    <a:pt x="535" y="91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6" y="90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8" y="87"/>
                  </a:lnTo>
                  <a:lnTo>
                    <a:pt x="538" y="87"/>
                  </a:lnTo>
                  <a:lnTo>
                    <a:pt x="539" y="85"/>
                  </a:lnTo>
                  <a:lnTo>
                    <a:pt x="539" y="85"/>
                  </a:lnTo>
                  <a:lnTo>
                    <a:pt x="539" y="83"/>
                  </a:lnTo>
                  <a:lnTo>
                    <a:pt x="539" y="82"/>
                  </a:lnTo>
                  <a:lnTo>
                    <a:pt x="539" y="80"/>
                  </a:lnTo>
                  <a:lnTo>
                    <a:pt x="539" y="79"/>
                  </a:lnTo>
                  <a:lnTo>
                    <a:pt x="539" y="77"/>
                  </a:lnTo>
                  <a:lnTo>
                    <a:pt x="539" y="76"/>
                  </a:lnTo>
                  <a:lnTo>
                    <a:pt x="538" y="74"/>
                  </a:lnTo>
                  <a:lnTo>
                    <a:pt x="538" y="74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8" y="69"/>
                  </a:lnTo>
                  <a:lnTo>
                    <a:pt x="538" y="69"/>
                  </a:lnTo>
                  <a:lnTo>
                    <a:pt x="538" y="68"/>
                  </a:lnTo>
                  <a:lnTo>
                    <a:pt x="538" y="68"/>
                  </a:lnTo>
                  <a:lnTo>
                    <a:pt x="536" y="68"/>
                  </a:lnTo>
                  <a:lnTo>
                    <a:pt x="535" y="66"/>
                  </a:lnTo>
                  <a:lnTo>
                    <a:pt x="531" y="65"/>
                  </a:lnTo>
                  <a:lnTo>
                    <a:pt x="530" y="65"/>
                  </a:lnTo>
                  <a:lnTo>
                    <a:pt x="530" y="65"/>
                  </a:lnTo>
                  <a:lnTo>
                    <a:pt x="528" y="65"/>
                  </a:lnTo>
                  <a:lnTo>
                    <a:pt x="528" y="63"/>
                  </a:lnTo>
                  <a:lnTo>
                    <a:pt x="527" y="63"/>
                  </a:lnTo>
                  <a:lnTo>
                    <a:pt x="527" y="63"/>
                  </a:lnTo>
                  <a:lnTo>
                    <a:pt x="525" y="61"/>
                  </a:lnTo>
                  <a:lnTo>
                    <a:pt x="525" y="61"/>
                  </a:lnTo>
                  <a:lnTo>
                    <a:pt x="524" y="61"/>
                  </a:lnTo>
                  <a:lnTo>
                    <a:pt x="522" y="60"/>
                  </a:lnTo>
                  <a:lnTo>
                    <a:pt x="519" y="60"/>
                  </a:lnTo>
                  <a:lnTo>
                    <a:pt x="519" y="58"/>
                  </a:lnTo>
                  <a:lnTo>
                    <a:pt x="517" y="60"/>
                  </a:lnTo>
                  <a:lnTo>
                    <a:pt x="517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1"/>
                  </a:lnTo>
                  <a:lnTo>
                    <a:pt x="514" y="61"/>
                  </a:lnTo>
                  <a:lnTo>
                    <a:pt x="514" y="63"/>
                  </a:lnTo>
                  <a:lnTo>
                    <a:pt x="514" y="63"/>
                  </a:lnTo>
                  <a:lnTo>
                    <a:pt x="514" y="65"/>
                  </a:lnTo>
                  <a:lnTo>
                    <a:pt x="514" y="65"/>
                  </a:lnTo>
                  <a:lnTo>
                    <a:pt x="514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4" y="66"/>
                  </a:lnTo>
                  <a:lnTo>
                    <a:pt x="513" y="66"/>
                  </a:lnTo>
                  <a:lnTo>
                    <a:pt x="513" y="66"/>
                  </a:lnTo>
                  <a:lnTo>
                    <a:pt x="511" y="68"/>
                  </a:lnTo>
                  <a:lnTo>
                    <a:pt x="509" y="68"/>
                  </a:lnTo>
                  <a:lnTo>
                    <a:pt x="509" y="69"/>
                  </a:lnTo>
                  <a:lnTo>
                    <a:pt x="509" y="69"/>
                  </a:lnTo>
                  <a:lnTo>
                    <a:pt x="509" y="72"/>
                  </a:lnTo>
                  <a:lnTo>
                    <a:pt x="509" y="72"/>
                  </a:lnTo>
                  <a:lnTo>
                    <a:pt x="509" y="74"/>
                  </a:lnTo>
                  <a:lnTo>
                    <a:pt x="508" y="76"/>
                  </a:lnTo>
                  <a:lnTo>
                    <a:pt x="508" y="77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6" y="74"/>
                  </a:lnTo>
                  <a:lnTo>
                    <a:pt x="506" y="76"/>
                  </a:lnTo>
                  <a:lnTo>
                    <a:pt x="508" y="76"/>
                  </a:lnTo>
                  <a:lnTo>
                    <a:pt x="506" y="76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6" y="76"/>
                  </a:lnTo>
                  <a:lnTo>
                    <a:pt x="506" y="76"/>
                  </a:lnTo>
                  <a:lnTo>
                    <a:pt x="506" y="74"/>
                  </a:lnTo>
                  <a:lnTo>
                    <a:pt x="506" y="74"/>
                  </a:lnTo>
                  <a:lnTo>
                    <a:pt x="506" y="72"/>
                  </a:lnTo>
                  <a:lnTo>
                    <a:pt x="506" y="72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71"/>
                  </a:lnTo>
                  <a:lnTo>
                    <a:pt x="503" y="72"/>
                  </a:lnTo>
                  <a:lnTo>
                    <a:pt x="503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0" y="74"/>
                  </a:lnTo>
                  <a:lnTo>
                    <a:pt x="500" y="74"/>
                  </a:lnTo>
                  <a:lnTo>
                    <a:pt x="500" y="76"/>
                  </a:lnTo>
                  <a:lnTo>
                    <a:pt x="500" y="77"/>
                  </a:lnTo>
                  <a:lnTo>
                    <a:pt x="498" y="77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7" y="83"/>
                  </a:lnTo>
                  <a:lnTo>
                    <a:pt x="497" y="85"/>
                  </a:lnTo>
                  <a:lnTo>
                    <a:pt x="495" y="87"/>
                  </a:lnTo>
                  <a:lnTo>
                    <a:pt x="495" y="88"/>
                  </a:lnTo>
                  <a:lnTo>
                    <a:pt x="494" y="90"/>
                  </a:lnTo>
                  <a:lnTo>
                    <a:pt x="494" y="90"/>
                  </a:lnTo>
                  <a:lnTo>
                    <a:pt x="494" y="91"/>
                  </a:lnTo>
                  <a:lnTo>
                    <a:pt x="494" y="93"/>
                  </a:lnTo>
                  <a:lnTo>
                    <a:pt x="494" y="95"/>
                  </a:lnTo>
                  <a:lnTo>
                    <a:pt x="494" y="95"/>
                  </a:lnTo>
                  <a:lnTo>
                    <a:pt x="492" y="98"/>
                  </a:lnTo>
                  <a:lnTo>
                    <a:pt x="492" y="98"/>
                  </a:lnTo>
                  <a:lnTo>
                    <a:pt x="494" y="101"/>
                  </a:lnTo>
                  <a:lnTo>
                    <a:pt x="495" y="104"/>
                  </a:lnTo>
                  <a:lnTo>
                    <a:pt x="495" y="104"/>
                  </a:lnTo>
                  <a:lnTo>
                    <a:pt x="497" y="106"/>
                  </a:lnTo>
                  <a:lnTo>
                    <a:pt x="497" y="109"/>
                  </a:lnTo>
                  <a:lnTo>
                    <a:pt x="497" y="110"/>
                  </a:lnTo>
                  <a:lnTo>
                    <a:pt x="497" y="112"/>
                  </a:lnTo>
                  <a:lnTo>
                    <a:pt x="497" y="115"/>
                  </a:lnTo>
                  <a:lnTo>
                    <a:pt x="497" y="117"/>
                  </a:lnTo>
                  <a:lnTo>
                    <a:pt x="497" y="118"/>
                  </a:lnTo>
                  <a:lnTo>
                    <a:pt x="495" y="121"/>
                  </a:lnTo>
                  <a:lnTo>
                    <a:pt x="495" y="121"/>
                  </a:lnTo>
                  <a:lnTo>
                    <a:pt x="494" y="124"/>
                  </a:lnTo>
                  <a:lnTo>
                    <a:pt x="492" y="126"/>
                  </a:lnTo>
                  <a:lnTo>
                    <a:pt x="492" y="128"/>
                  </a:lnTo>
                  <a:lnTo>
                    <a:pt x="490" y="129"/>
                  </a:lnTo>
                  <a:lnTo>
                    <a:pt x="489" y="129"/>
                  </a:lnTo>
                  <a:lnTo>
                    <a:pt x="486" y="132"/>
                  </a:lnTo>
                  <a:lnTo>
                    <a:pt x="484" y="132"/>
                  </a:lnTo>
                  <a:lnTo>
                    <a:pt x="483" y="132"/>
                  </a:lnTo>
                  <a:lnTo>
                    <a:pt x="481" y="132"/>
                  </a:lnTo>
                  <a:lnTo>
                    <a:pt x="479" y="132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8" y="131"/>
                  </a:lnTo>
                  <a:lnTo>
                    <a:pt x="478" y="131"/>
                  </a:lnTo>
                  <a:lnTo>
                    <a:pt x="478" y="128"/>
                  </a:lnTo>
                  <a:lnTo>
                    <a:pt x="476" y="126"/>
                  </a:lnTo>
                  <a:lnTo>
                    <a:pt x="476" y="124"/>
                  </a:lnTo>
                  <a:lnTo>
                    <a:pt x="475" y="124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0"/>
                  </a:lnTo>
                  <a:lnTo>
                    <a:pt x="475" y="117"/>
                  </a:lnTo>
                  <a:lnTo>
                    <a:pt x="475" y="113"/>
                  </a:lnTo>
                  <a:lnTo>
                    <a:pt x="475" y="113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0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6"/>
                  </a:lnTo>
                  <a:lnTo>
                    <a:pt x="473" y="106"/>
                  </a:lnTo>
                  <a:lnTo>
                    <a:pt x="473" y="104"/>
                  </a:lnTo>
                  <a:lnTo>
                    <a:pt x="473" y="104"/>
                  </a:lnTo>
                  <a:lnTo>
                    <a:pt x="473" y="102"/>
                  </a:lnTo>
                  <a:lnTo>
                    <a:pt x="475" y="101"/>
                  </a:lnTo>
                  <a:lnTo>
                    <a:pt x="475" y="99"/>
                  </a:lnTo>
                  <a:lnTo>
                    <a:pt x="475" y="99"/>
                  </a:lnTo>
                  <a:lnTo>
                    <a:pt x="475" y="98"/>
                  </a:lnTo>
                  <a:lnTo>
                    <a:pt x="476" y="96"/>
                  </a:lnTo>
                  <a:lnTo>
                    <a:pt x="476" y="96"/>
                  </a:lnTo>
                  <a:lnTo>
                    <a:pt x="476" y="95"/>
                  </a:lnTo>
                  <a:lnTo>
                    <a:pt x="476" y="93"/>
                  </a:lnTo>
                  <a:lnTo>
                    <a:pt x="476" y="93"/>
                  </a:lnTo>
                  <a:lnTo>
                    <a:pt x="476" y="91"/>
                  </a:lnTo>
                  <a:lnTo>
                    <a:pt x="476" y="90"/>
                  </a:lnTo>
                  <a:lnTo>
                    <a:pt x="478" y="88"/>
                  </a:lnTo>
                  <a:lnTo>
                    <a:pt x="478" y="88"/>
                  </a:lnTo>
                  <a:lnTo>
                    <a:pt x="479" y="87"/>
                  </a:lnTo>
                  <a:lnTo>
                    <a:pt x="478" y="85"/>
                  </a:lnTo>
                  <a:lnTo>
                    <a:pt x="478" y="83"/>
                  </a:lnTo>
                  <a:lnTo>
                    <a:pt x="479" y="82"/>
                  </a:lnTo>
                  <a:lnTo>
                    <a:pt x="479" y="80"/>
                  </a:lnTo>
                  <a:lnTo>
                    <a:pt x="481" y="79"/>
                  </a:lnTo>
                  <a:lnTo>
                    <a:pt x="481" y="79"/>
                  </a:lnTo>
                  <a:lnTo>
                    <a:pt x="481" y="77"/>
                  </a:lnTo>
                  <a:lnTo>
                    <a:pt x="481" y="77"/>
                  </a:lnTo>
                  <a:lnTo>
                    <a:pt x="481" y="76"/>
                  </a:lnTo>
                  <a:lnTo>
                    <a:pt x="479" y="76"/>
                  </a:lnTo>
                  <a:lnTo>
                    <a:pt x="479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6" y="77"/>
                  </a:lnTo>
                  <a:lnTo>
                    <a:pt x="475" y="79"/>
                  </a:lnTo>
                  <a:lnTo>
                    <a:pt x="475" y="79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2" y="82"/>
                  </a:lnTo>
                  <a:lnTo>
                    <a:pt x="472" y="80"/>
                  </a:lnTo>
                  <a:lnTo>
                    <a:pt x="472" y="80"/>
                  </a:lnTo>
                  <a:lnTo>
                    <a:pt x="472" y="79"/>
                  </a:lnTo>
                  <a:lnTo>
                    <a:pt x="472" y="77"/>
                  </a:lnTo>
                  <a:lnTo>
                    <a:pt x="473" y="76"/>
                  </a:lnTo>
                  <a:lnTo>
                    <a:pt x="473" y="76"/>
                  </a:lnTo>
                  <a:lnTo>
                    <a:pt x="475" y="74"/>
                  </a:lnTo>
                  <a:lnTo>
                    <a:pt x="476" y="74"/>
                  </a:lnTo>
                  <a:lnTo>
                    <a:pt x="476" y="72"/>
                  </a:lnTo>
                  <a:lnTo>
                    <a:pt x="478" y="72"/>
                  </a:lnTo>
                  <a:lnTo>
                    <a:pt x="478" y="71"/>
                  </a:lnTo>
                  <a:lnTo>
                    <a:pt x="478" y="71"/>
                  </a:lnTo>
                  <a:lnTo>
                    <a:pt x="478" y="69"/>
                  </a:lnTo>
                  <a:lnTo>
                    <a:pt x="479" y="69"/>
                  </a:lnTo>
                  <a:lnTo>
                    <a:pt x="481" y="66"/>
                  </a:lnTo>
                  <a:lnTo>
                    <a:pt x="481" y="65"/>
                  </a:lnTo>
                  <a:lnTo>
                    <a:pt x="483" y="63"/>
                  </a:lnTo>
                  <a:lnTo>
                    <a:pt x="484" y="61"/>
                  </a:lnTo>
                  <a:lnTo>
                    <a:pt x="484" y="61"/>
                  </a:lnTo>
                  <a:lnTo>
                    <a:pt x="484" y="60"/>
                  </a:lnTo>
                  <a:lnTo>
                    <a:pt x="486" y="58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8"/>
                  </a:lnTo>
                  <a:lnTo>
                    <a:pt x="486" y="60"/>
                  </a:lnTo>
                  <a:lnTo>
                    <a:pt x="486" y="60"/>
                  </a:lnTo>
                  <a:lnTo>
                    <a:pt x="487" y="61"/>
                  </a:lnTo>
                  <a:lnTo>
                    <a:pt x="487" y="60"/>
                  </a:lnTo>
                  <a:lnTo>
                    <a:pt x="489" y="60"/>
                  </a:lnTo>
                  <a:lnTo>
                    <a:pt x="489" y="58"/>
                  </a:lnTo>
                  <a:lnTo>
                    <a:pt x="489" y="58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2" y="58"/>
                  </a:lnTo>
                  <a:lnTo>
                    <a:pt x="492" y="57"/>
                  </a:lnTo>
                  <a:lnTo>
                    <a:pt x="492" y="58"/>
                  </a:lnTo>
                  <a:lnTo>
                    <a:pt x="492" y="58"/>
                  </a:lnTo>
                  <a:lnTo>
                    <a:pt x="492" y="60"/>
                  </a:lnTo>
                  <a:lnTo>
                    <a:pt x="492" y="60"/>
                  </a:lnTo>
                  <a:lnTo>
                    <a:pt x="490" y="60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0"/>
                  </a:lnTo>
                  <a:lnTo>
                    <a:pt x="494" y="60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7" y="57"/>
                  </a:lnTo>
                  <a:lnTo>
                    <a:pt x="497" y="57"/>
                  </a:lnTo>
                  <a:lnTo>
                    <a:pt x="498" y="57"/>
                  </a:lnTo>
                  <a:lnTo>
                    <a:pt x="500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3" y="55"/>
                  </a:lnTo>
                  <a:lnTo>
                    <a:pt x="505" y="55"/>
                  </a:lnTo>
                  <a:lnTo>
                    <a:pt x="506" y="55"/>
                  </a:lnTo>
                  <a:lnTo>
                    <a:pt x="506" y="54"/>
                  </a:lnTo>
                  <a:lnTo>
                    <a:pt x="508" y="54"/>
                  </a:lnTo>
                  <a:lnTo>
                    <a:pt x="509" y="54"/>
                  </a:lnTo>
                  <a:lnTo>
                    <a:pt x="511" y="54"/>
                  </a:lnTo>
                  <a:lnTo>
                    <a:pt x="514" y="55"/>
                  </a:lnTo>
                  <a:lnTo>
                    <a:pt x="516" y="55"/>
                  </a:lnTo>
                  <a:lnTo>
                    <a:pt x="517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4" y="55"/>
                  </a:lnTo>
                  <a:lnTo>
                    <a:pt x="525" y="55"/>
                  </a:lnTo>
                  <a:lnTo>
                    <a:pt x="530" y="57"/>
                  </a:lnTo>
                  <a:lnTo>
                    <a:pt x="530" y="57"/>
                  </a:lnTo>
                  <a:lnTo>
                    <a:pt x="531" y="55"/>
                  </a:lnTo>
                  <a:lnTo>
                    <a:pt x="531" y="55"/>
                  </a:lnTo>
                  <a:lnTo>
                    <a:pt x="530" y="55"/>
                  </a:lnTo>
                  <a:lnTo>
                    <a:pt x="530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2"/>
                  </a:lnTo>
                  <a:lnTo>
                    <a:pt x="528" y="52"/>
                  </a:lnTo>
                  <a:lnTo>
                    <a:pt x="527" y="52"/>
                  </a:lnTo>
                  <a:lnTo>
                    <a:pt x="525" y="52"/>
                  </a:lnTo>
                  <a:lnTo>
                    <a:pt x="527" y="52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49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4" y="47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0" y="47"/>
                  </a:lnTo>
                  <a:lnTo>
                    <a:pt x="520" y="47"/>
                  </a:lnTo>
                  <a:lnTo>
                    <a:pt x="519" y="47"/>
                  </a:lnTo>
                  <a:lnTo>
                    <a:pt x="519" y="47"/>
                  </a:lnTo>
                  <a:lnTo>
                    <a:pt x="517" y="47"/>
                  </a:lnTo>
                  <a:lnTo>
                    <a:pt x="516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4"/>
                  </a:lnTo>
                  <a:lnTo>
                    <a:pt x="514" y="43"/>
                  </a:lnTo>
                  <a:lnTo>
                    <a:pt x="516" y="43"/>
                  </a:lnTo>
                  <a:lnTo>
                    <a:pt x="516" y="41"/>
                  </a:lnTo>
                  <a:lnTo>
                    <a:pt x="514" y="41"/>
                  </a:lnTo>
                  <a:lnTo>
                    <a:pt x="513" y="41"/>
                  </a:lnTo>
                  <a:lnTo>
                    <a:pt x="511" y="43"/>
                  </a:lnTo>
                  <a:lnTo>
                    <a:pt x="509" y="43"/>
                  </a:lnTo>
                  <a:lnTo>
                    <a:pt x="506" y="43"/>
                  </a:lnTo>
                  <a:lnTo>
                    <a:pt x="503" y="43"/>
                  </a:lnTo>
                  <a:lnTo>
                    <a:pt x="502" y="43"/>
                  </a:lnTo>
                  <a:lnTo>
                    <a:pt x="498" y="43"/>
                  </a:lnTo>
                  <a:lnTo>
                    <a:pt x="498" y="43"/>
                  </a:lnTo>
                  <a:lnTo>
                    <a:pt x="497" y="44"/>
                  </a:lnTo>
                  <a:lnTo>
                    <a:pt x="495" y="44"/>
                  </a:lnTo>
                  <a:lnTo>
                    <a:pt x="494" y="46"/>
                  </a:lnTo>
                  <a:lnTo>
                    <a:pt x="492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89" y="47"/>
                  </a:lnTo>
                  <a:lnTo>
                    <a:pt x="489" y="47"/>
                  </a:lnTo>
                  <a:lnTo>
                    <a:pt x="487" y="47"/>
                  </a:lnTo>
                  <a:lnTo>
                    <a:pt x="486" y="46"/>
                  </a:lnTo>
                  <a:lnTo>
                    <a:pt x="486" y="46"/>
                  </a:lnTo>
                  <a:lnTo>
                    <a:pt x="484" y="46"/>
                  </a:lnTo>
                  <a:lnTo>
                    <a:pt x="484" y="46"/>
                  </a:lnTo>
                  <a:lnTo>
                    <a:pt x="481" y="46"/>
                  </a:lnTo>
                  <a:lnTo>
                    <a:pt x="481" y="46"/>
                  </a:lnTo>
                  <a:lnTo>
                    <a:pt x="481" y="44"/>
                  </a:lnTo>
                  <a:lnTo>
                    <a:pt x="479" y="44"/>
                  </a:lnTo>
                  <a:lnTo>
                    <a:pt x="479" y="44"/>
                  </a:lnTo>
                  <a:lnTo>
                    <a:pt x="479" y="43"/>
                  </a:lnTo>
                  <a:lnTo>
                    <a:pt x="476" y="41"/>
                  </a:lnTo>
                  <a:lnTo>
                    <a:pt x="476" y="39"/>
                  </a:lnTo>
                  <a:lnTo>
                    <a:pt x="475" y="39"/>
                  </a:lnTo>
                  <a:lnTo>
                    <a:pt x="473" y="39"/>
                  </a:lnTo>
                  <a:lnTo>
                    <a:pt x="470" y="38"/>
                  </a:lnTo>
                  <a:lnTo>
                    <a:pt x="468" y="38"/>
                  </a:lnTo>
                  <a:lnTo>
                    <a:pt x="468" y="38"/>
                  </a:lnTo>
                  <a:lnTo>
                    <a:pt x="467" y="39"/>
                  </a:lnTo>
                  <a:lnTo>
                    <a:pt x="465" y="39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39"/>
                  </a:lnTo>
                  <a:lnTo>
                    <a:pt x="465" y="38"/>
                  </a:lnTo>
                  <a:lnTo>
                    <a:pt x="465" y="38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5"/>
                  </a:lnTo>
                  <a:lnTo>
                    <a:pt x="464" y="35"/>
                  </a:lnTo>
                  <a:lnTo>
                    <a:pt x="462" y="35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1" y="33"/>
                  </a:lnTo>
                  <a:lnTo>
                    <a:pt x="459" y="35"/>
                  </a:lnTo>
                  <a:lnTo>
                    <a:pt x="459" y="36"/>
                  </a:lnTo>
                  <a:lnTo>
                    <a:pt x="457" y="36"/>
                  </a:lnTo>
                  <a:lnTo>
                    <a:pt x="457" y="36"/>
                  </a:lnTo>
                  <a:lnTo>
                    <a:pt x="456" y="38"/>
                  </a:lnTo>
                  <a:lnTo>
                    <a:pt x="454" y="38"/>
                  </a:lnTo>
                  <a:lnTo>
                    <a:pt x="453" y="39"/>
                  </a:lnTo>
                  <a:lnTo>
                    <a:pt x="453" y="39"/>
                  </a:lnTo>
                  <a:lnTo>
                    <a:pt x="449" y="39"/>
                  </a:lnTo>
                  <a:lnTo>
                    <a:pt x="448" y="41"/>
                  </a:lnTo>
                  <a:lnTo>
                    <a:pt x="445" y="41"/>
                  </a:lnTo>
                  <a:lnTo>
                    <a:pt x="443" y="43"/>
                  </a:lnTo>
                  <a:lnTo>
                    <a:pt x="440" y="44"/>
                  </a:lnTo>
                  <a:lnTo>
                    <a:pt x="438" y="44"/>
                  </a:lnTo>
                  <a:lnTo>
                    <a:pt x="435" y="44"/>
                  </a:lnTo>
                  <a:lnTo>
                    <a:pt x="435" y="44"/>
                  </a:lnTo>
                  <a:lnTo>
                    <a:pt x="434" y="44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29" y="44"/>
                  </a:lnTo>
                  <a:lnTo>
                    <a:pt x="429" y="44"/>
                  </a:lnTo>
                  <a:lnTo>
                    <a:pt x="431" y="43"/>
                  </a:lnTo>
                  <a:lnTo>
                    <a:pt x="431" y="43"/>
                  </a:lnTo>
                  <a:lnTo>
                    <a:pt x="431" y="41"/>
                  </a:lnTo>
                  <a:lnTo>
                    <a:pt x="431" y="41"/>
                  </a:lnTo>
                  <a:lnTo>
                    <a:pt x="431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1" y="38"/>
                  </a:lnTo>
                  <a:lnTo>
                    <a:pt x="431" y="38"/>
                  </a:lnTo>
                  <a:lnTo>
                    <a:pt x="429" y="38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3" y="41"/>
                  </a:lnTo>
                  <a:lnTo>
                    <a:pt x="421" y="41"/>
                  </a:lnTo>
                  <a:lnTo>
                    <a:pt x="416" y="43"/>
                  </a:lnTo>
                  <a:lnTo>
                    <a:pt x="415" y="43"/>
                  </a:lnTo>
                  <a:lnTo>
                    <a:pt x="413" y="43"/>
                  </a:lnTo>
                  <a:lnTo>
                    <a:pt x="413" y="43"/>
                  </a:lnTo>
                  <a:lnTo>
                    <a:pt x="412" y="41"/>
                  </a:lnTo>
                  <a:lnTo>
                    <a:pt x="412" y="41"/>
                  </a:lnTo>
                  <a:lnTo>
                    <a:pt x="413" y="41"/>
                  </a:lnTo>
                  <a:lnTo>
                    <a:pt x="420" y="36"/>
                  </a:lnTo>
                  <a:lnTo>
                    <a:pt x="423" y="33"/>
                  </a:lnTo>
                  <a:lnTo>
                    <a:pt x="429" y="28"/>
                  </a:lnTo>
                  <a:lnTo>
                    <a:pt x="431" y="27"/>
                  </a:lnTo>
                  <a:lnTo>
                    <a:pt x="434" y="25"/>
                  </a:lnTo>
                  <a:lnTo>
                    <a:pt x="440" y="24"/>
                  </a:lnTo>
                  <a:lnTo>
                    <a:pt x="443" y="22"/>
                  </a:lnTo>
                  <a:lnTo>
                    <a:pt x="445" y="20"/>
                  </a:lnTo>
                  <a:lnTo>
                    <a:pt x="446" y="20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9" y="19"/>
                  </a:lnTo>
                  <a:lnTo>
                    <a:pt x="451" y="17"/>
                  </a:lnTo>
                  <a:lnTo>
                    <a:pt x="451" y="17"/>
                  </a:lnTo>
                  <a:lnTo>
                    <a:pt x="453" y="17"/>
                  </a:lnTo>
                  <a:lnTo>
                    <a:pt x="453" y="16"/>
                  </a:lnTo>
                  <a:lnTo>
                    <a:pt x="453" y="16"/>
                  </a:lnTo>
                  <a:lnTo>
                    <a:pt x="454" y="14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1"/>
                  </a:lnTo>
                  <a:lnTo>
                    <a:pt x="454" y="11"/>
                  </a:lnTo>
                  <a:lnTo>
                    <a:pt x="456" y="9"/>
                  </a:lnTo>
                  <a:lnTo>
                    <a:pt x="461" y="8"/>
                  </a:lnTo>
                  <a:lnTo>
                    <a:pt x="461" y="8"/>
                  </a:lnTo>
                  <a:lnTo>
                    <a:pt x="461" y="9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7" y="13"/>
                  </a:lnTo>
                  <a:lnTo>
                    <a:pt x="459" y="13"/>
                  </a:lnTo>
                  <a:lnTo>
                    <a:pt x="461" y="13"/>
                  </a:lnTo>
                  <a:lnTo>
                    <a:pt x="461" y="13"/>
                  </a:lnTo>
                  <a:lnTo>
                    <a:pt x="461" y="11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8"/>
                  </a:lnTo>
                  <a:lnTo>
                    <a:pt x="464" y="8"/>
                  </a:lnTo>
                  <a:lnTo>
                    <a:pt x="464" y="8"/>
                  </a:lnTo>
                  <a:lnTo>
                    <a:pt x="464" y="6"/>
                  </a:lnTo>
                  <a:lnTo>
                    <a:pt x="464" y="6"/>
                  </a:lnTo>
                  <a:lnTo>
                    <a:pt x="464" y="5"/>
                  </a:lnTo>
                  <a:lnTo>
                    <a:pt x="464" y="5"/>
                  </a:lnTo>
                  <a:lnTo>
                    <a:pt x="464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7" y="3"/>
                  </a:lnTo>
                  <a:lnTo>
                    <a:pt x="467" y="5"/>
                  </a:lnTo>
                  <a:lnTo>
                    <a:pt x="467" y="5"/>
                  </a:lnTo>
                  <a:lnTo>
                    <a:pt x="467" y="6"/>
                  </a:lnTo>
                  <a:lnTo>
                    <a:pt x="465" y="6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8"/>
                  </a:lnTo>
                  <a:lnTo>
                    <a:pt x="465" y="8"/>
                  </a:lnTo>
                  <a:lnTo>
                    <a:pt x="465" y="9"/>
                  </a:lnTo>
                  <a:lnTo>
                    <a:pt x="467" y="8"/>
                  </a:lnTo>
                  <a:lnTo>
                    <a:pt x="467" y="8"/>
                  </a:lnTo>
                  <a:lnTo>
                    <a:pt x="468" y="8"/>
                  </a:lnTo>
                  <a:lnTo>
                    <a:pt x="468" y="8"/>
                  </a:lnTo>
                  <a:lnTo>
                    <a:pt x="470" y="6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0" y="3"/>
                  </a:lnTo>
                  <a:lnTo>
                    <a:pt x="468" y="3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70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7" name="Freeform 354">
              <a:extLst>
                <a:ext uri="{FF2B5EF4-FFF2-40B4-BE49-F238E27FC236}">
                  <a16:creationId xmlns:a16="http://schemas.microsoft.com/office/drawing/2014/main" id="{9238B332-0418-40B2-8710-140546F9A8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8435" y="2718151"/>
              <a:ext cx="7299835" cy="251450"/>
            </a:xfrm>
            <a:custGeom>
              <a:avLst/>
              <a:gdLst>
                <a:gd name="T0" fmla="*/ 3067 w 3745"/>
                <a:gd name="T1" fmla="*/ 102 h 129"/>
                <a:gd name="T2" fmla="*/ 897 w 3745"/>
                <a:gd name="T3" fmla="*/ 99 h 129"/>
                <a:gd name="T4" fmla="*/ 3419 w 3745"/>
                <a:gd name="T5" fmla="*/ 102 h 129"/>
                <a:gd name="T6" fmla="*/ 2183 w 3745"/>
                <a:gd name="T7" fmla="*/ 95 h 129"/>
                <a:gd name="T8" fmla="*/ 2930 w 3745"/>
                <a:gd name="T9" fmla="*/ 117 h 129"/>
                <a:gd name="T10" fmla="*/ 2928 w 3745"/>
                <a:gd name="T11" fmla="*/ 107 h 129"/>
                <a:gd name="T12" fmla="*/ 14 w 3745"/>
                <a:gd name="T13" fmla="*/ 95 h 129"/>
                <a:gd name="T14" fmla="*/ 708 w 3745"/>
                <a:gd name="T15" fmla="*/ 96 h 129"/>
                <a:gd name="T16" fmla="*/ 697 w 3745"/>
                <a:gd name="T17" fmla="*/ 96 h 129"/>
                <a:gd name="T18" fmla="*/ 358 w 3745"/>
                <a:gd name="T19" fmla="*/ 95 h 129"/>
                <a:gd name="T20" fmla="*/ 360 w 3745"/>
                <a:gd name="T21" fmla="*/ 101 h 129"/>
                <a:gd name="T22" fmla="*/ 353 w 3745"/>
                <a:gd name="T23" fmla="*/ 95 h 129"/>
                <a:gd name="T24" fmla="*/ 440 w 3745"/>
                <a:gd name="T25" fmla="*/ 87 h 129"/>
                <a:gd name="T26" fmla="*/ 446 w 3745"/>
                <a:gd name="T27" fmla="*/ 83 h 129"/>
                <a:gd name="T28" fmla="*/ 440 w 3745"/>
                <a:gd name="T29" fmla="*/ 96 h 129"/>
                <a:gd name="T30" fmla="*/ 435 w 3745"/>
                <a:gd name="T31" fmla="*/ 90 h 129"/>
                <a:gd name="T32" fmla="*/ 3069 w 3745"/>
                <a:gd name="T33" fmla="*/ 80 h 129"/>
                <a:gd name="T34" fmla="*/ 2719 w 3745"/>
                <a:gd name="T35" fmla="*/ 82 h 129"/>
                <a:gd name="T36" fmla="*/ 322 w 3745"/>
                <a:gd name="T37" fmla="*/ 66 h 129"/>
                <a:gd name="T38" fmla="*/ 374 w 3745"/>
                <a:gd name="T39" fmla="*/ 61 h 129"/>
                <a:gd name="T40" fmla="*/ 670 w 3745"/>
                <a:gd name="T41" fmla="*/ 61 h 129"/>
                <a:gd name="T42" fmla="*/ 655 w 3745"/>
                <a:gd name="T43" fmla="*/ 77 h 129"/>
                <a:gd name="T44" fmla="*/ 653 w 3745"/>
                <a:gd name="T45" fmla="*/ 72 h 129"/>
                <a:gd name="T46" fmla="*/ 3174 w 3745"/>
                <a:gd name="T47" fmla="*/ 71 h 129"/>
                <a:gd name="T48" fmla="*/ 727 w 3745"/>
                <a:gd name="T49" fmla="*/ 63 h 129"/>
                <a:gd name="T50" fmla="*/ 290 w 3745"/>
                <a:gd name="T51" fmla="*/ 57 h 129"/>
                <a:gd name="T52" fmla="*/ 304 w 3745"/>
                <a:gd name="T53" fmla="*/ 76 h 129"/>
                <a:gd name="T54" fmla="*/ 290 w 3745"/>
                <a:gd name="T55" fmla="*/ 63 h 129"/>
                <a:gd name="T56" fmla="*/ 735 w 3745"/>
                <a:gd name="T57" fmla="*/ 60 h 129"/>
                <a:gd name="T58" fmla="*/ 727 w 3745"/>
                <a:gd name="T59" fmla="*/ 54 h 129"/>
                <a:gd name="T60" fmla="*/ 1802 w 3745"/>
                <a:gd name="T61" fmla="*/ 41 h 129"/>
                <a:gd name="T62" fmla="*/ 11 w 3745"/>
                <a:gd name="T63" fmla="*/ 46 h 129"/>
                <a:gd name="T64" fmla="*/ 431 w 3745"/>
                <a:gd name="T65" fmla="*/ 32 h 129"/>
                <a:gd name="T66" fmla="*/ 702 w 3745"/>
                <a:gd name="T67" fmla="*/ 32 h 129"/>
                <a:gd name="T68" fmla="*/ 1799 w 3745"/>
                <a:gd name="T69" fmla="*/ 30 h 129"/>
                <a:gd name="T70" fmla="*/ 1798 w 3745"/>
                <a:gd name="T71" fmla="*/ 28 h 129"/>
                <a:gd name="T72" fmla="*/ 281 w 3745"/>
                <a:gd name="T73" fmla="*/ 30 h 129"/>
                <a:gd name="T74" fmla="*/ 276 w 3745"/>
                <a:gd name="T75" fmla="*/ 47 h 129"/>
                <a:gd name="T76" fmla="*/ 268 w 3745"/>
                <a:gd name="T77" fmla="*/ 28 h 129"/>
                <a:gd name="T78" fmla="*/ 2783 w 3745"/>
                <a:gd name="T79" fmla="*/ 25 h 129"/>
                <a:gd name="T80" fmla="*/ 617 w 3745"/>
                <a:gd name="T81" fmla="*/ 20 h 129"/>
                <a:gd name="T82" fmla="*/ 615 w 3745"/>
                <a:gd name="T83" fmla="*/ 19 h 129"/>
                <a:gd name="T84" fmla="*/ 421 w 3745"/>
                <a:gd name="T85" fmla="*/ 14 h 129"/>
                <a:gd name="T86" fmla="*/ 360 w 3745"/>
                <a:gd name="T87" fmla="*/ 14 h 129"/>
                <a:gd name="T88" fmla="*/ 726 w 3745"/>
                <a:gd name="T89" fmla="*/ 19 h 129"/>
                <a:gd name="T90" fmla="*/ 618 w 3745"/>
                <a:gd name="T91" fmla="*/ 5 h 129"/>
                <a:gd name="T92" fmla="*/ 642 w 3745"/>
                <a:gd name="T93" fmla="*/ 11 h 129"/>
                <a:gd name="T94" fmla="*/ 621 w 3745"/>
                <a:gd name="T95" fmla="*/ 17 h 129"/>
                <a:gd name="T96" fmla="*/ 610 w 3745"/>
                <a:gd name="T97" fmla="*/ 6 h 129"/>
                <a:gd name="T98" fmla="*/ 275 w 3745"/>
                <a:gd name="T99" fmla="*/ 11 h 129"/>
                <a:gd name="T100" fmla="*/ 276 w 3745"/>
                <a:gd name="T101" fmla="*/ 19 h 129"/>
                <a:gd name="T102" fmla="*/ 284 w 3745"/>
                <a:gd name="T103" fmla="*/ 27 h 129"/>
                <a:gd name="T104" fmla="*/ 263 w 3745"/>
                <a:gd name="T105" fmla="*/ 20 h 129"/>
                <a:gd name="T106" fmla="*/ 271 w 3745"/>
                <a:gd name="T107" fmla="*/ 9 h 129"/>
                <a:gd name="T108" fmla="*/ 719 w 3745"/>
                <a:gd name="T109" fmla="*/ 8 h 129"/>
                <a:gd name="T110" fmla="*/ 710 w 3745"/>
                <a:gd name="T111" fmla="*/ 2 h 129"/>
                <a:gd name="T112" fmla="*/ 312 w 3745"/>
                <a:gd name="T113" fmla="*/ 24 h 129"/>
                <a:gd name="T114" fmla="*/ 330 w 3745"/>
                <a:gd name="T115" fmla="*/ 63 h 129"/>
                <a:gd name="T116" fmla="*/ 323 w 3745"/>
                <a:gd name="T117" fmla="*/ 61 h 129"/>
                <a:gd name="T118" fmla="*/ 312 w 3745"/>
                <a:gd name="T119" fmla="*/ 47 h 129"/>
                <a:gd name="T120" fmla="*/ 293 w 3745"/>
                <a:gd name="T121" fmla="*/ 28 h 129"/>
                <a:gd name="T122" fmla="*/ 301 w 3745"/>
                <a:gd name="T123" fmla="*/ 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5" h="129">
                  <a:moveTo>
                    <a:pt x="355" y="101"/>
                  </a:moveTo>
                  <a:lnTo>
                    <a:pt x="353" y="101"/>
                  </a:lnTo>
                  <a:lnTo>
                    <a:pt x="353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53" y="102"/>
                  </a:lnTo>
                  <a:lnTo>
                    <a:pt x="353" y="104"/>
                  </a:lnTo>
                  <a:lnTo>
                    <a:pt x="355" y="104"/>
                  </a:lnTo>
                  <a:lnTo>
                    <a:pt x="355" y="104"/>
                  </a:lnTo>
                  <a:lnTo>
                    <a:pt x="355" y="102"/>
                  </a:lnTo>
                  <a:lnTo>
                    <a:pt x="357" y="101"/>
                  </a:lnTo>
                  <a:lnTo>
                    <a:pt x="357" y="101"/>
                  </a:lnTo>
                  <a:lnTo>
                    <a:pt x="355" y="101"/>
                  </a:lnTo>
                  <a:close/>
                  <a:moveTo>
                    <a:pt x="3067" y="98"/>
                  </a:moveTo>
                  <a:lnTo>
                    <a:pt x="3070" y="99"/>
                  </a:lnTo>
                  <a:lnTo>
                    <a:pt x="3072" y="101"/>
                  </a:lnTo>
                  <a:lnTo>
                    <a:pt x="3073" y="101"/>
                  </a:lnTo>
                  <a:lnTo>
                    <a:pt x="3073" y="101"/>
                  </a:lnTo>
                  <a:lnTo>
                    <a:pt x="3075" y="101"/>
                  </a:lnTo>
                  <a:lnTo>
                    <a:pt x="3075" y="101"/>
                  </a:lnTo>
                  <a:lnTo>
                    <a:pt x="3077" y="101"/>
                  </a:lnTo>
                  <a:lnTo>
                    <a:pt x="3078" y="101"/>
                  </a:lnTo>
                  <a:lnTo>
                    <a:pt x="3078" y="102"/>
                  </a:lnTo>
                  <a:lnTo>
                    <a:pt x="3078" y="102"/>
                  </a:lnTo>
                  <a:lnTo>
                    <a:pt x="3077" y="102"/>
                  </a:lnTo>
                  <a:lnTo>
                    <a:pt x="3073" y="104"/>
                  </a:lnTo>
                  <a:lnTo>
                    <a:pt x="3073" y="104"/>
                  </a:lnTo>
                  <a:lnTo>
                    <a:pt x="3072" y="104"/>
                  </a:lnTo>
                  <a:lnTo>
                    <a:pt x="3070" y="104"/>
                  </a:lnTo>
                  <a:lnTo>
                    <a:pt x="3070" y="102"/>
                  </a:lnTo>
                  <a:lnTo>
                    <a:pt x="3069" y="102"/>
                  </a:lnTo>
                  <a:lnTo>
                    <a:pt x="3067" y="102"/>
                  </a:lnTo>
                  <a:lnTo>
                    <a:pt x="3066" y="101"/>
                  </a:lnTo>
                  <a:lnTo>
                    <a:pt x="3064" y="101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6" y="99"/>
                  </a:lnTo>
                  <a:lnTo>
                    <a:pt x="3067" y="98"/>
                  </a:lnTo>
                  <a:close/>
                  <a:moveTo>
                    <a:pt x="899" y="98"/>
                  </a:moveTo>
                  <a:lnTo>
                    <a:pt x="899" y="99"/>
                  </a:lnTo>
                  <a:lnTo>
                    <a:pt x="899" y="99"/>
                  </a:lnTo>
                  <a:lnTo>
                    <a:pt x="899" y="101"/>
                  </a:lnTo>
                  <a:lnTo>
                    <a:pt x="897" y="101"/>
                  </a:lnTo>
                  <a:lnTo>
                    <a:pt x="897" y="101"/>
                  </a:lnTo>
                  <a:lnTo>
                    <a:pt x="896" y="101"/>
                  </a:lnTo>
                  <a:lnTo>
                    <a:pt x="894" y="104"/>
                  </a:lnTo>
                  <a:lnTo>
                    <a:pt x="891" y="106"/>
                  </a:lnTo>
                  <a:lnTo>
                    <a:pt x="891" y="107"/>
                  </a:lnTo>
                  <a:lnTo>
                    <a:pt x="889" y="109"/>
                  </a:lnTo>
                  <a:lnTo>
                    <a:pt x="886" y="110"/>
                  </a:lnTo>
                  <a:lnTo>
                    <a:pt x="885" y="112"/>
                  </a:lnTo>
                  <a:lnTo>
                    <a:pt x="885" y="110"/>
                  </a:lnTo>
                  <a:lnTo>
                    <a:pt x="883" y="110"/>
                  </a:lnTo>
                  <a:lnTo>
                    <a:pt x="883" y="110"/>
                  </a:lnTo>
                  <a:lnTo>
                    <a:pt x="886" y="109"/>
                  </a:lnTo>
                  <a:lnTo>
                    <a:pt x="888" y="107"/>
                  </a:lnTo>
                  <a:lnTo>
                    <a:pt x="889" y="107"/>
                  </a:lnTo>
                  <a:lnTo>
                    <a:pt x="893" y="104"/>
                  </a:lnTo>
                  <a:lnTo>
                    <a:pt x="894" y="102"/>
                  </a:lnTo>
                  <a:lnTo>
                    <a:pt x="894" y="102"/>
                  </a:lnTo>
                  <a:lnTo>
                    <a:pt x="894" y="101"/>
                  </a:lnTo>
                  <a:lnTo>
                    <a:pt x="894" y="101"/>
                  </a:lnTo>
                  <a:lnTo>
                    <a:pt x="896" y="99"/>
                  </a:lnTo>
                  <a:lnTo>
                    <a:pt x="897" y="99"/>
                  </a:lnTo>
                  <a:lnTo>
                    <a:pt x="897" y="99"/>
                  </a:lnTo>
                  <a:lnTo>
                    <a:pt x="897" y="98"/>
                  </a:lnTo>
                  <a:lnTo>
                    <a:pt x="899" y="98"/>
                  </a:lnTo>
                  <a:close/>
                  <a:moveTo>
                    <a:pt x="3423" y="98"/>
                  </a:moveTo>
                  <a:lnTo>
                    <a:pt x="3423" y="98"/>
                  </a:lnTo>
                  <a:lnTo>
                    <a:pt x="3423" y="99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5" y="101"/>
                  </a:lnTo>
                  <a:lnTo>
                    <a:pt x="3425" y="102"/>
                  </a:lnTo>
                  <a:lnTo>
                    <a:pt x="3427" y="102"/>
                  </a:lnTo>
                  <a:lnTo>
                    <a:pt x="3428" y="102"/>
                  </a:lnTo>
                  <a:lnTo>
                    <a:pt x="3428" y="102"/>
                  </a:lnTo>
                  <a:lnTo>
                    <a:pt x="3427" y="104"/>
                  </a:lnTo>
                  <a:lnTo>
                    <a:pt x="3425" y="104"/>
                  </a:lnTo>
                  <a:lnTo>
                    <a:pt x="3425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0" y="107"/>
                  </a:lnTo>
                  <a:lnTo>
                    <a:pt x="3417" y="110"/>
                  </a:lnTo>
                  <a:lnTo>
                    <a:pt x="3417" y="112"/>
                  </a:lnTo>
                  <a:lnTo>
                    <a:pt x="3417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0"/>
                  </a:lnTo>
                  <a:lnTo>
                    <a:pt x="3414" y="109"/>
                  </a:lnTo>
                  <a:lnTo>
                    <a:pt x="3412" y="107"/>
                  </a:lnTo>
                  <a:lnTo>
                    <a:pt x="3414" y="106"/>
                  </a:lnTo>
                  <a:lnTo>
                    <a:pt x="3416" y="104"/>
                  </a:lnTo>
                  <a:lnTo>
                    <a:pt x="3419" y="102"/>
                  </a:lnTo>
                  <a:lnTo>
                    <a:pt x="3420" y="99"/>
                  </a:lnTo>
                  <a:lnTo>
                    <a:pt x="3422" y="98"/>
                  </a:lnTo>
                  <a:lnTo>
                    <a:pt x="3423" y="98"/>
                  </a:lnTo>
                  <a:close/>
                  <a:moveTo>
                    <a:pt x="2184" y="95"/>
                  </a:moveTo>
                  <a:lnTo>
                    <a:pt x="2186" y="95"/>
                  </a:lnTo>
                  <a:lnTo>
                    <a:pt x="2187" y="95"/>
                  </a:lnTo>
                  <a:lnTo>
                    <a:pt x="2189" y="96"/>
                  </a:lnTo>
                  <a:lnTo>
                    <a:pt x="2190" y="96"/>
                  </a:lnTo>
                  <a:lnTo>
                    <a:pt x="2194" y="98"/>
                  </a:lnTo>
                  <a:lnTo>
                    <a:pt x="2194" y="98"/>
                  </a:lnTo>
                  <a:lnTo>
                    <a:pt x="2194" y="96"/>
                  </a:lnTo>
                  <a:lnTo>
                    <a:pt x="2194" y="95"/>
                  </a:lnTo>
                  <a:lnTo>
                    <a:pt x="2195" y="95"/>
                  </a:lnTo>
                  <a:lnTo>
                    <a:pt x="2195" y="96"/>
                  </a:lnTo>
                  <a:lnTo>
                    <a:pt x="2197" y="96"/>
                  </a:lnTo>
                  <a:lnTo>
                    <a:pt x="2198" y="99"/>
                  </a:lnTo>
                  <a:lnTo>
                    <a:pt x="2200" y="101"/>
                  </a:lnTo>
                  <a:lnTo>
                    <a:pt x="2201" y="102"/>
                  </a:lnTo>
                  <a:lnTo>
                    <a:pt x="2201" y="102"/>
                  </a:lnTo>
                  <a:lnTo>
                    <a:pt x="2201" y="104"/>
                  </a:lnTo>
                  <a:lnTo>
                    <a:pt x="2201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198" y="102"/>
                  </a:lnTo>
                  <a:lnTo>
                    <a:pt x="2197" y="102"/>
                  </a:lnTo>
                  <a:lnTo>
                    <a:pt x="2195" y="102"/>
                  </a:lnTo>
                  <a:lnTo>
                    <a:pt x="2195" y="102"/>
                  </a:lnTo>
                  <a:lnTo>
                    <a:pt x="2194" y="101"/>
                  </a:lnTo>
                  <a:lnTo>
                    <a:pt x="2190" y="99"/>
                  </a:lnTo>
                  <a:lnTo>
                    <a:pt x="2189" y="98"/>
                  </a:lnTo>
                  <a:lnTo>
                    <a:pt x="2187" y="98"/>
                  </a:lnTo>
                  <a:lnTo>
                    <a:pt x="2183" y="95"/>
                  </a:lnTo>
                  <a:lnTo>
                    <a:pt x="2183" y="95"/>
                  </a:lnTo>
                  <a:lnTo>
                    <a:pt x="2184" y="95"/>
                  </a:lnTo>
                  <a:close/>
                  <a:moveTo>
                    <a:pt x="443" y="91"/>
                  </a:moveTo>
                  <a:lnTo>
                    <a:pt x="443" y="91"/>
                  </a:lnTo>
                  <a:lnTo>
                    <a:pt x="443" y="91"/>
                  </a:lnTo>
                  <a:lnTo>
                    <a:pt x="443" y="93"/>
                  </a:lnTo>
                  <a:lnTo>
                    <a:pt x="443" y="93"/>
                  </a:lnTo>
                  <a:lnTo>
                    <a:pt x="445" y="93"/>
                  </a:lnTo>
                  <a:lnTo>
                    <a:pt x="445" y="91"/>
                  </a:lnTo>
                  <a:lnTo>
                    <a:pt x="443" y="91"/>
                  </a:lnTo>
                  <a:close/>
                  <a:moveTo>
                    <a:pt x="2936" y="91"/>
                  </a:moveTo>
                  <a:lnTo>
                    <a:pt x="2936" y="91"/>
                  </a:lnTo>
                  <a:lnTo>
                    <a:pt x="2933" y="93"/>
                  </a:lnTo>
                  <a:lnTo>
                    <a:pt x="2933" y="93"/>
                  </a:lnTo>
                  <a:lnTo>
                    <a:pt x="2933" y="95"/>
                  </a:lnTo>
                  <a:lnTo>
                    <a:pt x="2932" y="95"/>
                  </a:lnTo>
                  <a:lnTo>
                    <a:pt x="2933" y="96"/>
                  </a:lnTo>
                  <a:lnTo>
                    <a:pt x="2941" y="99"/>
                  </a:lnTo>
                  <a:lnTo>
                    <a:pt x="2941" y="101"/>
                  </a:lnTo>
                  <a:lnTo>
                    <a:pt x="2941" y="102"/>
                  </a:lnTo>
                  <a:lnTo>
                    <a:pt x="2938" y="102"/>
                  </a:lnTo>
                  <a:lnTo>
                    <a:pt x="2935" y="104"/>
                  </a:lnTo>
                  <a:lnTo>
                    <a:pt x="2933" y="106"/>
                  </a:lnTo>
                  <a:lnTo>
                    <a:pt x="2930" y="106"/>
                  </a:lnTo>
                  <a:lnTo>
                    <a:pt x="2928" y="109"/>
                  </a:lnTo>
                  <a:lnTo>
                    <a:pt x="2928" y="110"/>
                  </a:lnTo>
                  <a:lnTo>
                    <a:pt x="2928" y="112"/>
                  </a:lnTo>
                  <a:lnTo>
                    <a:pt x="2930" y="115"/>
                  </a:lnTo>
                  <a:lnTo>
                    <a:pt x="2933" y="115"/>
                  </a:lnTo>
                  <a:lnTo>
                    <a:pt x="2935" y="115"/>
                  </a:lnTo>
                  <a:lnTo>
                    <a:pt x="2935" y="117"/>
                  </a:lnTo>
                  <a:lnTo>
                    <a:pt x="2932" y="117"/>
                  </a:lnTo>
                  <a:lnTo>
                    <a:pt x="2930" y="117"/>
                  </a:lnTo>
                  <a:lnTo>
                    <a:pt x="2930" y="118"/>
                  </a:lnTo>
                  <a:lnTo>
                    <a:pt x="2932" y="118"/>
                  </a:lnTo>
                  <a:lnTo>
                    <a:pt x="2932" y="120"/>
                  </a:lnTo>
                  <a:lnTo>
                    <a:pt x="2935" y="120"/>
                  </a:lnTo>
                  <a:lnTo>
                    <a:pt x="2936" y="121"/>
                  </a:lnTo>
                  <a:lnTo>
                    <a:pt x="2938" y="121"/>
                  </a:lnTo>
                  <a:lnTo>
                    <a:pt x="2941" y="123"/>
                  </a:lnTo>
                  <a:lnTo>
                    <a:pt x="2943" y="123"/>
                  </a:lnTo>
                  <a:lnTo>
                    <a:pt x="2944" y="124"/>
                  </a:lnTo>
                  <a:lnTo>
                    <a:pt x="2943" y="126"/>
                  </a:lnTo>
                  <a:lnTo>
                    <a:pt x="2941" y="126"/>
                  </a:lnTo>
                  <a:lnTo>
                    <a:pt x="2941" y="128"/>
                  </a:lnTo>
                  <a:lnTo>
                    <a:pt x="2941" y="129"/>
                  </a:lnTo>
                  <a:lnTo>
                    <a:pt x="2939" y="128"/>
                  </a:lnTo>
                  <a:lnTo>
                    <a:pt x="2936" y="126"/>
                  </a:lnTo>
                  <a:lnTo>
                    <a:pt x="2933" y="124"/>
                  </a:lnTo>
                  <a:lnTo>
                    <a:pt x="2930" y="123"/>
                  </a:lnTo>
                  <a:lnTo>
                    <a:pt x="2928" y="121"/>
                  </a:lnTo>
                  <a:lnTo>
                    <a:pt x="2925" y="121"/>
                  </a:lnTo>
                  <a:lnTo>
                    <a:pt x="2922" y="120"/>
                  </a:lnTo>
                  <a:lnTo>
                    <a:pt x="2922" y="120"/>
                  </a:lnTo>
                  <a:lnTo>
                    <a:pt x="2922" y="118"/>
                  </a:lnTo>
                  <a:lnTo>
                    <a:pt x="2924" y="118"/>
                  </a:lnTo>
                  <a:lnTo>
                    <a:pt x="2925" y="118"/>
                  </a:lnTo>
                  <a:lnTo>
                    <a:pt x="2928" y="118"/>
                  </a:lnTo>
                  <a:lnTo>
                    <a:pt x="2928" y="117"/>
                  </a:lnTo>
                  <a:lnTo>
                    <a:pt x="2930" y="117"/>
                  </a:lnTo>
                  <a:lnTo>
                    <a:pt x="2928" y="115"/>
                  </a:lnTo>
                  <a:lnTo>
                    <a:pt x="2927" y="113"/>
                  </a:lnTo>
                  <a:lnTo>
                    <a:pt x="2927" y="113"/>
                  </a:lnTo>
                  <a:lnTo>
                    <a:pt x="2928" y="112"/>
                  </a:lnTo>
                  <a:lnTo>
                    <a:pt x="2928" y="109"/>
                  </a:lnTo>
                  <a:lnTo>
                    <a:pt x="2928" y="107"/>
                  </a:lnTo>
                  <a:lnTo>
                    <a:pt x="2930" y="106"/>
                  </a:lnTo>
                  <a:lnTo>
                    <a:pt x="2933" y="104"/>
                  </a:lnTo>
                  <a:lnTo>
                    <a:pt x="2935" y="104"/>
                  </a:lnTo>
                  <a:lnTo>
                    <a:pt x="2936" y="102"/>
                  </a:lnTo>
                  <a:lnTo>
                    <a:pt x="2938" y="101"/>
                  </a:lnTo>
                  <a:lnTo>
                    <a:pt x="2938" y="99"/>
                  </a:lnTo>
                  <a:lnTo>
                    <a:pt x="2936" y="98"/>
                  </a:lnTo>
                  <a:lnTo>
                    <a:pt x="2933" y="96"/>
                  </a:lnTo>
                  <a:lnTo>
                    <a:pt x="2932" y="96"/>
                  </a:lnTo>
                  <a:lnTo>
                    <a:pt x="2932" y="96"/>
                  </a:lnTo>
                  <a:lnTo>
                    <a:pt x="2930" y="96"/>
                  </a:lnTo>
                  <a:lnTo>
                    <a:pt x="2930" y="95"/>
                  </a:lnTo>
                  <a:lnTo>
                    <a:pt x="2928" y="95"/>
                  </a:lnTo>
                  <a:lnTo>
                    <a:pt x="2928" y="95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30" y="93"/>
                  </a:lnTo>
                  <a:lnTo>
                    <a:pt x="2932" y="93"/>
                  </a:lnTo>
                  <a:lnTo>
                    <a:pt x="2935" y="91"/>
                  </a:lnTo>
                  <a:lnTo>
                    <a:pt x="2936" y="91"/>
                  </a:lnTo>
                  <a:close/>
                  <a:moveTo>
                    <a:pt x="14" y="90"/>
                  </a:moveTo>
                  <a:lnTo>
                    <a:pt x="14" y="90"/>
                  </a:lnTo>
                  <a:lnTo>
                    <a:pt x="14" y="93"/>
                  </a:lnTo>
                  <a:lnTo>
                    <a:pt x="14" y="95"/>
                  </a:lnTo>
                  <a:lnTo>
                    <a:pt x="16" y="96"/>
                  </a:lnTo>
                  <a:lnTo>
                    <a:pt x="16" y="96"/>
                  </a:lnTo>
                  <a:lnTo>
                    <a:pt x="18" y="98"/>
                  </a:lnTo>
                  <a:lnTo>
                    <a:pt x="18" y="98"/>
                  </a:lnTo>
                  <a:lnTo>
                    <a:pt x="16" y="98"/>
                  </a:lnTo>
                  <a:lnTo>
                    <a:pt x="14" y="96"/>
                  </a:lnTo>
                  <a:lnTo>
                    <a:pt x="14" y="96"/>
                  </a:lnTo>
                  <a:lnTo>
                    <a:pt x="14" y="95"/>
                  </a:lnTo>
                  <a:lnTo>
                    <a:pt x="14" y="93"/>
                  </a:lnTo>
                  <a:lnTo>
                    <a:pt x="14" y="91"/>
                  </a:lnTo>
                  <a:lnTo>
                    <a:pt x="14" y="90"/>
                  </a:lnTo>
                  <a:lnTo>
                    <a:pt x="14" y="90"/>
                  </a:lnTo>
                  <a:close/>
                  <a:moveTo>
                    <a:pt x="705" y="88"/>
                  </a:moveTo>
                  <a:lnTo>
                    <a:pt x="705" y="88"/>
                  </a:lnTo>
                  <a:lnTo>
                    <a:pt x="705" y="88"/>
                  </a:lnTo>
                  <a:lnTo>
                    <a:pt x="705" y="90"/>
                  </a:lnTo>
                  <a:lnTo>
                    <a:pt x="707" y="90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8" y="91"/>
                  </a:lnTo>
                  <a:lnTo>
                    <a:pt x="708" y="91"/>
                  </a:lnTo>
                  <a:lnTo>
                    <a:pt x="708" y="93"/>
                  </a:lnTo>
                  <a:lnTo>
                    <a:pt x="710" y="93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1" y="96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1" y="98"/>
                  </a:lnTo>
                  <a:lnTo>
                    <a:pt x="711" y="98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0" y="95"/>
                  </a:lnTo>
                  <a:lnTo>
                    <a:pt x="710" y="95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3"/>
                  </a:lnTo>
                  <a:lnTo>
                    <a:pt x="707" y="93"/>
                  </a:lnTo>
                  <a:lnTo>
                    <a:pt x="707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699" y="96"/>
                  </a:lnTo>
                  <a:lnTo>
                    <a:pt x="699" y="96"/>
                  </a:lnTo>
                  <a:lnTo>
                    <a:pt x="699" y="95"/>
                  </a:lnTo>
                  <a:lnTo>
                    <a:pt x="699" y="95"/>
                  </a:lnTo>
                  <a:lnTo>
                    <a:pt x="697" y="95"/>
                  </a:lnTo>
                  <a:lnTo>
                    <a:pt x="697" y="95"/>
                  </a:lnTo>
                  <a:lnTo>
                    <a:pt x="697" y="96"/>
                  </a:lnTo>
                  <a:lnTo>
                    <a:pt x="696" y="96"/>
                  </a:lnTo>
                  <a:lnTo>
                    <a:pt x="696" y="96"/>
                  </a:lnTo>
                  <a:lnTo>
                    <a:pt x="697" y="95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9" y="93"/>
                  </a:lnTo>
                  <a:lnTo>
                    <a:pt x="699" y="95"/>
                  </a:lnTo>
                  <a:lnTo>
                    <a:pt x="700" y="95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3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5" y="91"/>
                  </a:lnTo>
                  <a:lnTo>
                    <a:pt x="705" y="91"/>
                  </a:lnTo>
                  <a:lnTo>
                    <a:pt x="705" y="90"/>
                  </a:lnTo>
                  <a:lnTo>
                    <a:pt x="705" y="88"/>
                  </a:lnTo>
                  <a:lnTo>
                    <a:pt x="705" y="88"/>
                  </a:lnTo>
                  <a:close/>
                  <a:moveTo>
                    <a:pt x="353" y="87"/>
                  </a:moveTo>
                  <a:lnTo>
                    <a:pt x="355" y="87"/>
                  </a:lnTo>
                  <a:lnTo>
                    <a:pt x="355" y="87"/>
                  </a:lnTo>
                  <a:lnTo>
                    <a:pt x="355" y="88"/>
                  </a:lnTo>
                  <a:lnTo>
                    <a:pt x="355" y="90"/>
                  </a:lnTo>
                  <a:lnTo>
                    <a:pt x="357" y="91"/>
                  </a:lnTo>
                  <a:lnTo>
                    <a:pt x="358" y="91"/>
                  </a:lnTo>
                  <a:lnTo>
                    <a:pt x="358" y="91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5"/>
                  </a:lnTo>
                  <a:lnTo>
                    <a:pt x="358" y="95"/>
                  </a:lnTo>
                  <a:lnTo>
                    <a:pt x="360" y="95"/>
                  </a:lnTo>
                  <a:lnTo>
                    <a:pt x="361" y="96"/>
                  </a:lnTo>
                  <a:lnTo>
                    <a:pt x="361" y="96"/>
                  </a:lnTo>
                  <a:lnTo>
                    <a:pt x="363" y="98"/>
                  </a:lnTo>
                  <a:lnTo>
                    <a:pt x="363" y="98"/>
                  </a:lnTo>
                  <a:lnTo>
                    <a:pt x="363" y="99"/>
                  </a:lnTo>
                  <a:lnTo>
                    <a:pt x="361" y="99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99"/>
                  </a:lnTo>
                  <a:lnTo>
                    <a:pt x="360" y="98"/>
                  </a:lnTo>
                  <a:lnTo>
                    <a:pt x="360" y="98"/>
                  </a:lnTo>
                  <a:lnTo>
                    <a:pt x="358" y="96"/>
                  </a:lnTo>
                  <a:lnTo>
                    <a:pt x="360" y="96"/>
                  </a:lnTo>
                  <a:lnTo>
                    <a:pt x="360" y="96"/>
                  </a:lnTo>
                  <a:lnTo>
                    <a:pt x="358" y="96"/>
                  </a:lnTo>
                  <a:lnTo>
                    <a:pt x="357" y="96"/>
                  </a:lnTo>
                  <a:lnTo>
                    <a:pt x="353" y="96"/>
                  </a:lnTo>
                  <a:lnTo>
                    <a:pt x="352" y="96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3" y="98"/>
                  </a:lnTo>
                  <a:lnTo>
                    <a:pt x="353" y="98"/>
                  </a:lnTo>
                  <a:lnTo>
                    <a:pt x="355" y="99"/>
                  </a:lnTo>
                  <a:lnTo>
                    <a:pt x="355" y="99"/>
                  </a:lnTo>
                  <a:lnTo>
                    <a:pt x="357" y="101"/>
                  </a:lnTo>
                  <a:lnTo>
                    <a:pt x="358" y="99"/>
                  </a:lnTo>
                  <a:lnTo>
                    <a:pt x="358" y="99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2"/>
                  </a:lnTo>
                  <a:lnTo>
                    <a:pt x="360" y="102"/>
                  </a:lnTo>
                  <a:lnTo>
                    <a:pt x="360" y="102"/>
                  </a:lnTo>
                  <a:lnTo>
                    <a:pt x="358" y="102"/>
                  </a:lnTo>
                  <a:lnTo>
                    <a:pt x="358" y="102"/>
                  </a:lnTo>
                  <a:lnTo>
                    <a:pt x="355" y="106"/>
                  </a:lnTo>
                  <a:lnTo>
                    <a:pt x="353" y="107"/>
                  </a:lnTo>
                  <a:lnTo>
                    <a:pt x="352" y="107"/>
                  </a:lnTo>
                  <a:lnTo>
                    <a:pt x="350" y="106"/>
                  </a:lnTo>
                  <a:lnTo>
                    <a:pt x="349" y="106"/>
                  </a:lnTo>
                  <a:lnTo>
                    <a:pt x="349" y="106"/>
                  </a:lnTo>
                  <a:lnTo>
                    <a:pt x="345" y="107"/>
                  </a:lnTo>
                  <a:lnTo>
                    <a:pt x="344" y="107"/>
                  </a:lnTo>
                  <a:lnTo>
                    <a:pt x="344" y="106"/>
                  </a:lnTo>
                  <a:lnTo>
                    <a:pt x="344" y="106"/>
                  </a:lnTo>
                  <a:lnTo>
                    <a:pt x="344" y="104"/>
                  </a:lnTo>
                  <a:lnTo>
                    <a:pt x="344" y="104"/>
                  </a:lnTo>
                  <a:lnTo>
                    <a:pt x="344" y="102"/>
                  </a:lnTo>
                  <a:lnTo>
                    <a:pt x="344" y="102"/>
                  </a:lnTo>
                  <a:lnTo>
                    <a:pt x="345" y="101"/>
                  </a:lnTo>
                  <a:lnTo>
                    <a:pt x="347" y="101"/>
                  </a:lnTo>
                  <a:lnTo>
                    <a:pt x="349" y="101"/>
                  </a:lnTo>
                  <a:lnTo>
                    <a:pt x="349" y="99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50" y="96"/>
                  </a:lnTo>
                  <a:lnTo>
                    <a:pt x="352" y="95"/>
                  </a:lnTo>
                  <a:lnTo>
                    <a:pt x="353" y="95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2" y="93"/>
                  </a:lnTo>
                  <a:lnTo>
                    <a:pt x="352" y="93"/>
                  </a:lnTo>
                  <a:lnTo>
                    <a:pt x="350" y="95"/>
                  </a:lnTo>
                  <a:lnTo>
                    <a:pt x="349" y="95"/>
                  </a:lnTo>
                  <a:lnTo>
                    <a:pt x="347" y="96"/>
                  </a:lnTo>
                  <a:lnTo>
                    <a:pt x="347" y="96"/>
                  </a:lnTo>
                  <a:lnTo>
                    <a:pt x="347" y="95"/>
                  </a:lnTo>
                  <a:lnTo>
                    <a:pt x="345" y="93"/>
                  </a:lnTo>
                  <a:lnTo>
                    <a:pt x="347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1"/>
                  </a:lnTo>
                  <a:lnTo>
                    <a:pt x="350" y="91"/>
                  </a:lnTo>
                  <a:lnTo>
                    <a:pt x="355" y="91"/>
                  </a:lnTo>
                  <a:lnTo>
                    <a:pt x="355" y="90"/>
                  </a:lnTo>
                  <a:lnTo>
                    <a:pt x="355" y="90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3" y="87"/>
                  </a:lnTo>
                  <a:close/>
                  <a:moveTo>
                    <a:pt x="440" y="85"/>
                  </a:moveTo>
                  <a:lnTo>
                    <a:pt x="440" y="85"/>
                  </a:lnTo>
                  <a:lnTo>
                    <a:pt x="440" y="85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40" y="88"/>
                  </a:lnTo>
                  <a:lnTo>
                    <a:pt x="440" y="90"/>
                  </a:lnTo>
                  <a:lnTo>
                    <a:pt x="442" y="90"/>
                  </a:lnTo>
                  <a:lnTo>
                    <a:pt x="442" y="90"/>
                  </a:lnTo>
                  <a:lnTo>
                    <a:pt x="442" y="88"/>
                  </a:lnTo>
                  <a:lnTo>
                    <a:pt x="440" y="88"/>
                  </a:lnTo>
                  <a:lnTo>
                    <a:pt x="440" y="88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2" y="87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0" y="85"/>
                  </a:lnTo>
                  <a:close/>
                  <a:moveTo>
                    <a:pt x="3037" y="82"/>
                  </a:moveTo>
                  <a:lnTo>
                    <a:pt x="3039" y="82"/>
                  </a:lnTo>
                  <a:lnTo>
                    <a:pt x="3039" y="82"/>
                  </a:lnTo>
                  <a:lnTo>
                    <a:pt x="3039" y="83"/>
                  </a:lnTo>
                  <a:lnTo>
                    <a:pt x="3039" y="83"/>
                  </a:lnTo>
                  <a:lnTo>
                    <a:pt x="3037" y="83"/>
                  </a:lnTo>
                  <a:lnTo>
                    <a:pt x="3036" y="83"/>
                  </a:lnTo>
                  <a:lnTo>
                    <a:pt x="3037" y="82"/>
                  </a:lnTo>
                  <a:close/>
                  <a:moveTo>
                    <a:pt x="445" y="80"/>
                  </a:moveTo>
                  <a:lnTo>
                    <a:pt x="445" y="80"/>
                  </a:lnTo>
                  <a:lnTo>
                    <a:pt x="446" y="82"/>
                  </a:lnTo>
                  <a:lnTo>
                    <a:pt x="446" y="82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6" y="87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8" y="85"/>
                  </a:lnTo>
                  <a:lnTo>
                    <a:pt x="448" y="85"/>
                  </a:lnTo>
                  <a:lnTo>
                    <a:pt x="450" y="87"/>
                  </a:lnTo>
                  <a:lnTo>
                    <a:pt x="450" y="87"/>
                  </a:lnTo>
                  <a:lnTo>
                    <a:pt x="448" y="87"/>
                  </a:lnTo>
                  <a:lnTo>
                    <a:pt x="448" y="87"/>
                  </a:lnTo>
                  <a:lnTo>
                    <a:pt x="448" y="88"/>
                  </a:lnTo>
                  <a:lnTo>
                    <a:pt x="448" y="88"/>
                  </a:lnTo>
                  <a:lnTo>
                    <a:pt x="448" y="90"/>
                  </a:lnTo>
                  <a:lnTo>
                    <a:pt x="448" y="91"/>
                  </a:lnTo>
                  <a:lnTo>
                    <a:pt x="448" y="93"/>
                  </a:lnTo>
                  <a:lnTo>
                    <a:pt x="448" y="93"/>
                  </a:lnTo>
                  <a:lnTo>
                    <a:pt x="448" y="95"/>
                  </a:lnTo>
                  <a:lnTo>
                    <a:pt x="446" y="96"/>
                  </a:lnTo>
                  <a:lnTo>
                    <a:pt x="445" y="96"/>
                  </a:lnTo>
                  <a:lnTo>
                    <a:pt x="445" y="96"/>
                  </a:lnTo>
                  <a:lnTo>
                    <a:pt x="443" y="98"/>
                  </a:lnTo>
                  <a:lnTo>
                    <a:pt x="443" y="98"/>
                  </a:lnTo>
                  <a:lnTo>
                    <a:pt x="443" y="96"/>
                  </a:lnTo>
                  <a:lnTo>
                    <a:pt x="443" y="96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6"/>
                  </a:lnTo>
                  <a:lnTo>
                    <a:pt x="442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39" y="96"/>
                  </a:lnTo>
                  <a:lnTo>
                    <a:pt x="439" y="96"/>
                  </a:lnTo>
                  <a:lnTo>
                    <a:pt x="439" y="95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42" y="93"/>
                  </a:lnTo>
                  <a:lnTo>
                    <a:pt x="442" y="93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39" y="93"/>
                  </a:lnTo>
                  <a:lnTo>
                    <a:pt x="439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3"/>
                  </a:lnTo>
                  <a:lnTo>
                    <a:pt x="435" y="95"/>
                  </a:lnTo>
                  <a:lnTo>
                    <a:pt x="437" y="95"/>
                  </a:lnTo>
                  <a:lnTo>
                    <a:pt x="437" y="93"/>
                  </a:lnTo>
                  <a:lnTo>
                    <a:pt x="437" y="93"/>
                  </a:lnTo>
                  <a:lnTo>
                    <a:pt x="437" y="91"/>
                  </a:lnTo>
                  <a:lnTo>
                    <a:pt x="437" y="90"/>
                  </a:lnTo>
                  <a:lnTo>
                    <a:pt x="435" y="90"/>
                  </a:lnTo>
                  <a:lnTo>
                    <a:pt x="435" y="91"/>
                  </a:lnTo>
                  <a:lnTo>
                    <a:pt x="434" y="91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88"/>
                  </a:lnTo>
                  <a:lnTo>
                    <a:pt x="435" y="88"/>
                  </a:lnTo>
                  <a:lnTo>
                    <a:pt x="437" y="87"/>
                  </a:lnTo>
                  <a:lnTo>
                    <a:pt x="437" y="85"/>
                  </a:lnTo>
                  <a:lnTo>
                    <a:pt x="437" y="85"/>
                  </a:lnTo>
                  <a:lnTo>
                    <a:pt x="439" y="82"/>
                  </a:lnTo>
                  <a:lnTo>
                    <a:pt x="440" y="80"/>
                  </a:lnTo>
                  <a:lnTo>
                    <a:pt x="440" y="80"/>
                  </a:lnTo>
                  <a:lnTo>
                    <a:pt x="442" y="82"/>
                  </a:lnTo>
                  <a:lnTo>
                    <a:pt x="443" y="82"/>
                  </a:lnTo>
                  <a:lnTo>
                    <a:pt x="445" y="82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2"/>
                  </a:lnTo>
                  <a:lnTo>
                    <a:pt x="445" y="82"/>
                  </a:lnTo>
                  <a:lnTo>
                    <a:pt x="443" y="80"/>
                  </a:lnTo>
                  <a:lnTo>
                    <a:pt x="443" y="80"/>
                  </a:lnTo>
                  <a:lnTo>
                    <a:pt x="445" y="80"/>
                  </a:lnTo>
                  <a:close/>
                  <a:moveTo>
                    <a:pt x="3064" y="74"/>
                  </a:moveTo>
                  <a:lnTo>
                    <a:pt x="3066" y="74"/>
                  </a:lnTo>
                  <a:lnTo>
                    <a:pt x="3066" y="74"/>
                  </a:lnTo>
                  <a:lnTo>
                    <a:pt x="3066" y="76"/>
                  </a:lnTo>
                  <a:lnTo>
                    <a:pt x="3067" y="77"/>
                  </a:lnTo>
                  <a:lnTo>
                    <a:pt x="3069" y="79"/>
                  </a:lnTo>
                  <a:lnTo>
                    <a:pt x="3070" y="79"/>
                  </a:lnTo>
                  <a:lnTo>
                    <a:pt x="3070" y="79"/>
                  </a:lnTo>
                  <a:lnTo>
                    <a:pt x="3070" y="80"/>
                  </a:lnTo>
                  <a:lnTo>
                    <a:pt x="3072" y="80"/>
                  </a:lnTo>
                  <a:lnTo>
                    <a:pt x="3070" y="80"/>
                  </a:lnTo>
                  <a:lnTo>
                    <a:pt x="3069" y="80"/>
                  </a:lnTo>
                  <a:lnTo>
                    <a:pt x="3067" y="82"/>
                  </a:lnTo>
                  <a:lnTo>
                    <a:pt x="3067" y="83"/>
                  </a:lnTo>
                  <a:lnTo>
                    <a:pt x="3066" y="85"/>
                  </a:lnTo>
                  <a:lnTo>
                    <a:pt x="3062" y="85"/>
                  </a:lnTo>
                  <a:lnTo>
                    <a:pt x="3061" y="85"/>
                  </a:lnTo>
                  <a:lnTo>
                    <a:pt x="3059" y="85"/>
                  </a:lnTo>
                  <a:lnTo>
                    <a:pt x="3058" y="83"/>
                  </a:lnTo>
                  <a:lnTo>
                    <a:pt x="3056" y="82"/>
                  </a:lnTo>
                  <a:lnTo>
                    <a:pt x="3056" y="80"/>
                  </a:lnTo>
                  <a:lnTo>
                    <a:pt x="3054" y="77"/>
                  </a:lnTo>
                  <a:lnTo>
                    <a:pt x="3056" y="77"/>
                  </a:lnTo>
                  <a:lnTo>
                    <a:pt x="3059" y="76"/>
                  </a:lnTo>
                  <a:lnTo>
                    <a:pt x="3062" y="74"/>
                  </a:lnTo>
                  <a:lnTo>
                    <a:pt x="3064" y="74"/>
                  </a:lnTo>
                  <a:close/>
                  <a:moveTo>
                    <a:pt x="2725" y="72"/>
                  </a:moveTo>
                  <a:lnTo>
                    <a:pt x="2727" y="72"/>
                  </a:lnTo>
                  <a:lnTo>
                    <a:pt x="2728" y="72"/>
                  </a:lnTo>
                  <a:lnTo>
                    <a:pt x="2728" y="74"/>
                  </a:lnTo>
                  <a:lnTo>
                    <a:pt x="2727" y="74"/>
                  </a:lnTo>
                  <a:lnTo>
                    <a:pt x="2725" y="74"/>
                  </a:lnTo>
                  <a:lnTo>
                    <a:pt x="2723" y="74"/>
                  </a:lnTo>
                  <a:lnTo>
                    <a:pt x="2723" y="74"/>
                  </a:lnTo>
                  <a:lnTo>
                    <a:pt x="2720" y="77"/>
                  </a:lnTo>
                  <a:lnTo>
                    <a:pt x="2720" y="77"/>
                  </a:lnTo>
                  <a:lnTo>
                    <a:pt x="2720" y="79"/>
                  </a:lnTo>
                  <a:lnTo>
                    <a:pt x="2720" y="79"/>
                  </a:lnTo>
                  <a:lnTo>
                    <a:pt x="2723" y="79"/>
                  </a:lnTo>
                  <a:lnTo>
                    <a:pt x="2723" y="80"/>
                  </a:lnTo>
                  <a:lnTo>
                    <a:pt x="2723" y="80"/>
                  </a:lnTo>
                  <a:lnTo>
                    <a:pt x="2722" y="80"/>
                  </a:lnTo>
                  <a:lnTo>
                    <a:pt x="2722" y="82"/>
                  </a:lnTo>
                  <a:lnTo>
                    <a:pt x="2720" y="82"/>
                  </a:lnTo>
                  <a:lnTo>
                    <a:pt x="2719" y="82"/>
                  </a:lnTo>
                  <a:lnTo>
                    <a:pt x="2715" y="82"/>
                  </a:lnTo>
                  <a:lnTo>
                    <a:pt x="2715" y="80"/>
                  </a:lnTo>
                  <a:lnTo>
                    <a:pt x="2715" y="79"/>
                  </a:lnTo>
                  <a:lnTo>
                    <a:pt x="2715" y="77"/>
                  </a:lnTo>
                  <a:lnTo>
                    <a:pt x="2715" y="76"/>
                  </a:lnTo>
                  <a:lnTo>
                    <a:pt x="2717" y="76"/>
                  </a:lnTo>
                  <a:lnTo>
                    <a:pt x="2719" y="76"/>
                  </a:lnTo>
                  <a:lnTo>
                    <a:pt x="2720" y="76"/>
                  </a:lnTo>
                  <a:lnTo>
                    <a:pt x="2722" y="74"/>
                  </a:lnTo>
                  <a:lnTo>
                    <a:pt x="2723" y="72"/>
                  </a:lnTo>
                  <a:lnTo>
                    <a:pt x="2725" y="72"/>
                  </a:lnTo>
                  <a:close/>
                  <a:moveTo>
                    <a:pt x="582" y="65"/>
                  </a:moveTo>
                  <a:lnTo>
                    <a:pt x="582" y="65"/>
                  </a:lnTo>
                  <a:lnTo>
                    <a:pt x="584" y="65"/>
                  </a:lnTo>
                  <a:lnTo>
                    <a:pt x="585" y="65"/>
                  </a:lnTo>
                  <a:lnTo>
                    <a:pt x="587" y="66"/>
                  </a:lnTo>
                  <a:lnTo>
                    <a:pt x="582" y="65"/>
                  </a:lnTo>
                  <a:lnTo>
                    <a:pt x="582" y="65"/>
                  </a:lnTo>
                  <a:close/>
                  <a:moveTo>
                    <a:pt x="398" y="63"/>
                  </a:moveTo>
                  <a:lnTo>
                    <a:pt x="399" y="63"/>
                  </a:lnTo>
                  <a:lnTo>
                    <a:pt x="399" y="63"/>
                  </a:lnTo>
                  <a:lnTo>
                    <a:pt x="401" y="65"/>
                  </a:lnTo>
                  <a:lnTo>
                    <a:pt x="401" y="65"/>
                  </a:lnTo>
                  <a:lnTo>
                    <a:pt x="401" y="66"/>
                  </a:lnTo>
                  <a:lnTo>
                    <a:pt x="399" y="65"/>
                  </a:lnTo>
                  <a:lnTo>
                    <a:pt x="398" y="65"/>
                  </a:lnTo>
                  <a:lnTo>
                    <a:pt x="398" y="65"/>
                  </a:lnTo>
                  <a:lnTo>
                    <a:pt x="398" y="63"/>
                  </a:lnTo>
                  <a:close/>
                  <a:moveTo>
                    <a:pt x="323" y="63"/>
                  </a:moveTo>
                  <a:lnTo>
                    <a:pt x="323" y="65"/>
                  </a:lnTo>
                  <a:lnTo>
                    <a:pt x="323" y="65"/>
                  </a:lnTo>
                  <a:lnTo>
                    <a:pt x="322" y="66"/>
                  </a:lnTo>
                  <a:lnTo>
                    <a:pt x="322" y="66"/>
                  </a:lnTo>
                  <a:lnTo>
                    <a:pt x="323" y="66"/>
                  </a:lnTo>
                  <a:lnTo>
                    <a:pt x="323" y="66"/>
                  </a:lnTo>
                  <a:lnTo>
                    <a:pt x="325" y="65"/>
                  </a:lnTo>
                  <a:lnTo>
                    <a:pt x="325" y="63"/>
                  </a:lnTo>
                  <a:lnTo>
                    <a:pt x="323" y="63"/>
                  </a:lnTo>
                  <a:close/>
                  <a:moveTo>
                    <a:pt x="412" y="63"/>
                  </a:moveTo>
                  <a:lnTo>
                    <a:pt x="413" y="63"/>
                  </a:lnTo>
                  <a:lnTo>
                    <a:pt x="413" y="63"/>
                  </a:lnTo>
                  <a:lnTo>
                    <a:pt x="415" y="65"/>
                  </a:lnTo>
                  <a:lnTo>
                    <a:pt x="415" y="65"/>
                  </a:lnTo>
                  <a:lnTo>
                    <a:pt x="413" y="66"/>
                  </a:lnTo>
                  <a:lnTo>
                    <a:pt x="410" y="66"/>
                  </a:lnTo>
                  <a:lnTo>
                    <a:pt x="407" y="68"/>
                  </a:lnTo>
                  <a:lnTo>
                    <a:pt x="404" y="68"/>
                  </a:lnTo>
                  <a:lnTo>
                    <a:pt x="402" y="68"/>
                  </a:lnTo>
                  <a:lnTo>
                    <a:pt x="402" y="68"/>
                  </a:lnTo>
                  <a:lnTo>
                    <a:pt x="401" y="68"/>
                  </a:lnTo>
                  <a:lnTo>
                    <a:pt x="401" y="68"/>
                  </a:lnTo>
                  <a:lnTo>
                    <a:pt x="402" y="66"/>
                  </a:lnTo>
                  <a:lnTo>
                    <a:pt x="402" y="66"/>
                  </a:lnTo>
                  <a:lnTo>
                    <a:pt x="404" y="66"/>
                  </a:lnTo>
                  <a:lnTo>
                    <a:pt x="405" y="66"/>
                  </a:lnTo>
                  <a:lnTo>
                    <a:pt x="407" y="66"/>
                  </a:lnTo>
                  <a:lnTo>
                    <a:pt x="407" y="66"/>
                  </a:lnTo>
                  <a:lnTo>
                    <a:pt x="409" y="66"/>
                  </a:lnTo>
                  <a:lnTo>
                    <a:pt x="409" y="65"/>
                  </a:lnTo>
                  <a:lnTo>
                    <a:pt x="410" y="65"/>
                  </a:lnTo>
                  <a:lnTo>
                    <a:pt x="412" y="63"/>
                  </a:lnTo>
                  <a:lnTo>
                    <a:pt x="412" y="63"/>
                  </a:lnTo>
                  <a:close/>
                  <a:moveTo>
                    <a:pt x="372" y="61"/>
                  </a:moveTo>
                  <a:lnTo>
                    <a:pt x="372" y="61"/>
                  </a:lnTo>
                  <a:lnTo>
                    <a:pt x="374" y="61"/>
                  </a:lnTo>
                  <a:lnTo>
                    <a:pt x="374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3"/>
                  </a:lnTo>
                  <a:lnTo>
                    <a:pt x="377" y="63"/>
                  </a:lnTo>
                  <a:lnTo>
                    <a:pt x="377" y="63"/>
                  </a:lnTo>
                  <a:lnTo>
                    <a:pt x="375" y="65"/>
                  </a:lnTo>
                  <a:lnTo>
                    <a:pt x="375" y="66"/>
                  </a:lnTo>
                  <a:lnTo>
                    <a:pt x="375" y="66"/>
                  </a:lnTo>
                  <a:lnTo>
                    <a:pt x="374" y="66"/>
                  </a:lnTo>
                  <a:lnTo>
                    <a:pt x="374" y="66"/>
                  </a:lnTo>
                  <a:lnTo>
                    <a:pt x="372" y="65"/>
                  </a:lnTo>
                  <a:lnTo>
                    <a:pt x="371" y="65"/>
                  </a:lnTo>
                  <a:lnTo>
                    <a:pt x="371" y="63"/>
                  </a:lnTo>
                  <a:lnTo>
                    <a:pt x="371" y="63"/>
                  </a:lnTo>
                  <a:lnTo>
                    <a:pt x="371" y="61"/>
                  </a:lnTo>
                  <a:lnTo>
                    <a:pt x="371" y="61"/>
                  </a:lnTo>
                  <a:lnTo>
                    <a:pt x="372" y="61"/>
                  </a:lnTo>
                  <a:close/>
                  <a:moveTo>
                    <a:pt x="667" y="60"/>
                  </a:moveTo>
                  <a:lnTo>
                    <a:pt x="667" y="60"/>
                  </a:lnTo>
                  <a:lnTo>
                    <a:pt x="666" y="61"/>
                  </a:lnTo>
                  <a:lnTo>
                    <a:pt x="666" y="61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1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5"/>
                  </a:lnTo>
                  <a:lnTo>
                    <a:pt x="669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3"/>
                  </a:lnTo>
                  <a:lnTo>
                    <a:pt x="667" y="65"/>
                  </a:lnTo>
                  <a:lnTo>
                    <a:pt x="667" y="65"/>
                  </a:lnTo>
                  <a:lnTo>
                    <a:pt x="666" y="66"/>
                  </a:lnTo>
                  <a:lnTo>
                    <a:pt x="664" y="68"/>
                  </a:lnTo>
                  <a:lnTo>
                    <a:pt x="662" y="68"/>
                  </a:lnTo>
                  <a:lnTo>
                    <a:pt x="661" y="69"/>
                  </a:lnTo>
                  <a:lnTo>
                    <a:pt x="659" y="71"/>
                  </a:lnTo>
                  <a:lnTo>
                    <a:pt x="659" y="71"/>
                  </a:lnTo>
                  <a:lnTo>
                    <a:pt x="661" y="69"/>
                  </a:lnTo>
                  <a:lnTo>
                    <a:pt x="662" y="68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3"/>
                  </a:lnTo>
                  <a:lnTo>
                    <a:pt x="664" y="63"/>
                  </a:lnTo>
                  <a:lnTo>
                    <a:pt x="662" y="65"/>
                  </a:lnTo>
                  <a:lnTo>
                    <a:pt x="661" y="66"/>
                  </a:lnTo>
                  <a:lnTo>
                    <a:pt x="658" y="69"/>
                  </a:lnTo>
                  <a:lnTo>
                    <a:pt x="658" y="71"/>
                  </a:lnTo>
                  <a:lnTo>
                    <a:pt x="658" y="71"/>
                  </a:lnTo>
                  <a:lnTo>
                    <a:pt x="655" y="74"/>
                  </a:lnTo>
                  <a:lnTo>
                    <a:pt x="655" y="74"/>
                  </a:lnTo>
                  <a:lnTo>
                    <a:pt x="655" y="76"/>
                  </a:lnTo>
                  <a:lnTo>
                    <a:pt x="655" y="77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80"/>
                  </a:lnTo>
                  <a:lnTo>
                    <a:pt x="655" y="82"/>
                  </a:lnTo>
                  <a:lnTo>
                    <a:pt x="655" y="82"/>
                  </a:lnTo>
                  <a:lnTo>
                    <a:pt x="653" y="82"/>
                  </a:lnTo>
                  <a:lnTo>
                    <a:pt x="651" y="83"/>
                  </a:lnTo>
                  <a:lnTo>
                    <a:pt x="651" y="83"/>
                  </a:lnTo>
                  <a:lnTo>
                    <a:pt x="651" y="85"/>
                  </a:lnTo>
                  <a:lnTo>
                    <a:pt x="650" y="85"/>
                  </a:lnTo>
                  <a:lnTo>
                    <a:pt x="648" y="85"/>
                  </a:lnTo>
                  <a:lnTo>
                    <a:pt x="650" y="85"/>
                  </a:lnTo>
                  <a:lnTo>
                    <a:pt x="650" y="83"/>
                  </a:lnTo>
                  <a:lnTo>
                    <a:pt x="651" y="82"/>
                  </a:lnTo>
                  <a:lnTo>
                    <a:pt x="655" y="82"/>
                  </a:lnTo>
                  <a:lnTo>
                    <a:pt x="655" y="80"/>
                  </a:lnTo>
                  <a:lnTo>
                    <a:pt x="655" y="80"/>
                  </a:lnTo>
                  <a:lnTo>
                    <a:pt x="653" y="80"/>
                  </a:lnTo>
                  <a:lnTo>
                    <a:pt x="653" y="79"/>
                  </a:lnTo>
                  <a:lnTo>
                    <a:pt x="653" y="79"/>
                  </a:lnTo>
                  <a:lnTo>
                    <a:pt x="655" y="79"/>
                  </a:lnTo>
                  <a:lnTo>
                    <a:pt x="655" y="74"/>
                  </a:lnTo>
                  <a:lnTo>
                    <a:pt x="653" y="74"/>
                  </a:lnTo>
                  <a:lnTo>
                    <a:pt x="653" y="76"/>
                  </a:lnTo>
                  <a:lnTo>
                    <a:pt x="653" y="76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1" y="77"/>
                  </a:lnTo>
                  <a:lnTo>
                    <a:pt x="650" y="79"/>
                  </a:lnTo>
                  <a:lnTo>
                    <a:pt x="650" y="79"/>
                  </a:lnTo>
                  <a:lnTo>
                    <a:pt x="650" y="77"/>
                  </a:lnTo>
                  <a:lnTo>
                    <a:pt x="653" y="72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3" y="69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8" y="65"/>
                  </a:lnTo>
                  <a:lnTo>
                    <a:pt x="661" y="61"/>
                  </a:lnTo>
                  <a:lnTo>
                    <a:pt x="664" y="61"/>
                  </a:lnTo>
                  <a:lnTo>
                    <a:pt x="666" y="60"/>
                  </a:lnTo>
                  <a:lnTo>
                    <a:pt x="667" y="60"/>
                  </a:lnTo>
                  <a:close/>
                  <a:moveTo>
                    <a:pt x="612" y="58"/>
                  </a:moveTo>
                  <a:lnTo>
                    <a:pt x="612" y="60"/>
                  </a:lnTo>
                  <a:lnTo>
                    <a:pt x="614" y="60"/>
                  </a:lnTo>
                  <a:lnTo>
                    <a:pt x="615" y="60"/>
                  </a:lnTo>
                  <a:lnTo>
                    <a:pt x="615" y="60"/>
                  </a:lnTo>
                  <a:lnTo>
                    <a:pt x="612" y="61"/>
                  </a:lnTo>
                  <a:lnTo>
                    <a:pt x="609" y="60"/>
                  </a:lnTo>
                  <a:lnTo>
                    <a:pt x="609" y="60"/>
                  </a:lnTo>
                  <a:lnTo>
                    <a:pt x="610" y="60"/>
                  </a:lnTo>
                  <a:lnTo>
                    <a:pt x="610" y="60"/>
                  </a:lnTo>
                  <a:lnTo>
                    <a:pt x="610" y="58"/>
                  </a:lnTo>
                  <a:lnTo>
                    <a:pt x="612" y="58"/>
                  </a:lnTo>
                  <a:close/>
                  <a:moveTo>
                    <a:pt x="3176" y="55"/>
                  </a:moveTo>
                  <a:lnTo>
                    <a:pt x="3177" y="58"/>
                  </a:lnTo>
                  <a:lnTo>
                    <a:pt x="3179" y="60"/>
                  </a:lnTo>
                  <a:lnTo>
                    <a:pt x="3179" y="61"/>
                  </a:lnTo>
                  <a:lnTo>
                    <a:pt x="3177" y="63"/>
                  </a:lnTo>
                  <a:lnTo>
                    <a:pt x="3177" y="65"/>
                  </a:lnTo>
                  <a:lnTo>
                    <a:pt x="3177" y="66"/>
                  </a:lnTo>
                  <a:lnTo>
                    <a:pt x="3177" y="68"/>
                  </a:lnTo>
                  <a:lnTo>
                    <a:pt x="3174" y="71"/>
                  </a:lnTo>
                  <a:lnTo>
                    <a:pt x="3174" y="72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6"/>
                  </a:lnTo>
                  <a:lnTo>
                    <a:pt x="3173" y="76"/>
                  </a:lnTo>
                  <a:lnTo>
                    <a:pt x="3170" y="76"/>
                  </a:lnTo>
                  <a:lnTo>
                    <a:pt x="3170" y="76"/>
                  </a:lnTo>
                  <a:lnTo>
                    <a:pt x="3170" y="74"/>
                  </a:lnTo>
                  <a:lnTo>
                    <a:pt x="3171" y="74"/>
                  </a:lnTo>
                  <a:lnTo>
                    <a:pt x="3171" y="71"/>
                  </a:lnTo>
                  <a:lnTo>
                    <a:pt x="3171" y="65"/>
                  </a:lnTo>
                  <a:lnTo>
                    <a:pt x="3171" y="61"/>
                  </a:lnTo>
                  <a:lnTo>
                    <a:pt x="3173" y="60"/>
                  </a:lnTo>
                  <a:lnTo>
                    <a:pt x="3173" y="60"/>
                  </a:lnTo>
                  <a:lnTo>
                    <a:pt x="3173" y="58"/>
                  </a:lnTo>
                  <a:lnTo>
                    <a:pt x="3173" y="58"/>
                  </a:lnTo>
                  <a:lnTo>
                    <a:pt x="3174" y="57"/>
                  </a:lnTo>
                  <a:lnTo>
                    <a:pt x="3174" y="55"/>
                  </a:lnTo>
                  <a:lnTo>
                    <a:pt x="3176" y="55"/>
                  </a:lnTo>
                  <a:close/>
                  <a:moveTo>
                    <a:pt x="729" y="55"/>
                  </a:moveTo>
                  <a:lnTo>
                    <a:pt x="727" y="55"/>
                  </a:lnTo>
                  <a:lnTo>
                    <a:pt x="727" y="55"/>
                  </a:lnTo>
                  <a:lnTo>
                    <a:pt x="726" y="57"/>
                  </a:lnTo>
                  <a:lnTo>
                    <a:pt x="724" y="58"/>
                  </a:lnTo>
                  <a:lnTo>
                    <a:pt x="722" y="58"/>
                  </a:lnTo>
                  <a:lnTo>
                    <a:pt x="722" y="60"/>
                  </a:lnTo>
                  <a:lnTo>
                    <a:pt x="724" y="60"/>
                  </a:lnTo>
                  <a:lnTo>
                    <a:pt x="724" y="61"/>
                  </a:lnTo>
                  <a:lnTo>
                    <a:pt x="724" y="61"/>
                  </a:lnTo>
                  <a:lnTo>
                    <a:pt x="726" y="61"/>
                  </a:lnTo>
                  <a:lnTo>
                    <a:pt x="726" y="63"/>
                  </a:lnTo>
                  <a:lnTo>
                    <a:pt x="727" y="63"/>
                  </a:lnTo>
                  <a:lnTo>
                    <a:pt x="729" y="63"/>
                  </a:lnTo>
                  <a:lnTo>
                    <a:pt x="730" y="63"/>
                  </a:lnTo>
                  <a:lnTo>
                    <a:pt x="730" y="63"/>
                  </a:lnTo>
                  <a:lnTo>
                    <a:pt x="732" y="63"/>
                  </a:lnTo>
                  <a:lnTo>
                    <a:pt x="732" y="63"/>
                  </a:lnTo>
                  <a:lnTo>
                    <a:pt x="733" y="61"/>
                  </a:lnTo>
                  <a:lnTo>
                    <a:pt x="733" y="61"/>
                  </a:lnTo>
                  <a:lnTo>
                    <a:pt x="732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2" y="60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3" y="58"/>
                  </a:lnTo>
                  <a:lnTo>
                    <a:pt x="733" y="57"/>
                  </a:lnTo>
                  <a:lnTo>
                    <a:pt x="733" y="57"/>
                  </a:lnTo>
                  <a:lnTo>
                    <a:pt x="732" y="55"/>
                  </a:lnTo>
                  <a:lnTo>
                    <a:pt x="730" y="55"/>
                  </a:lnTo>
                  <a:lnTo>
                    <a:pt x="729" y="55"/>
                  </a:lnTo>
                  <a:close/>
                  <a:moveTo>
                    <a:pt x="286" y="52"/>
                  </a:moveTo>
                  <a:lnTo>
                    <a:pt x="286" y="52"/>
                  </a:lnTo>
                  <a:lnTo>
                    <a:pt x="287" y="54"/>
                  </a:lnTo>
                  <a:lnTo>
                    <a:pt x="287" y="55"/>
                  </a:lnTo>
                  <a:lnTo>
                    <a:pt x="287" y="55"/>
                  </a:lnTo>
                  <a:lnTo>
                    <a:pt x="289" y="54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90" y="54"/>
                  </a:lnTo>
                  <a:lnTo>
                    <a:pt x="290" y="57"/>
                  </a:lnTo>
                  <a:lnTo>
                    <a:pt x="292" y="58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3" y="54"/>
                  </a:lnTo>
                  <a:lnTo>
                    <a:pt x="293" y="55"/>
                  </a:lnTo>
                  <a:lnTo>
                    <a:pt x="293" y="55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5" y="60"/>
                  </a:lnTo>
                  <a:lnTo>
                    <a:pt x="297" y="61"/>
                  </a:lnTo>
                  <a:lnTo>
                    <a:pt x="297" y="61"/>
                  </a:lnTo>
                  <a:lnTo>
                    <a:pt x="297" y="63"/>
                  </a:lnTo>
                  <a:lnTo>
                    <a:pt x="297" y="63"/>
                  </a:lnTo>
                  <a:lnTo>
                    <a:pt x="295" y="65"/>
                  </a:lnTo>
                  <a:lnTo>
                    <a:pt x="295" y="65"/>
                  </a:lnTo>
                  <a:lnTo>
                    <a:pt x="295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8"/>
                  </a:lnTo>
                  <a:lnTo>
                    <a:pt x="298" y="69"/>
                  </a:lnTo>
                  <a:lnTo>
                    <a:pt x="300" y="71"/>
                  </a:lnTo>
                  <a:lnTo>
                    <a:pt x="301" y="72"/>
                  </a:lnTo>
                  <a:lnTo>
                    <a:pt x="303" y="72"/>
                  </a:lnTo>
                  <a:lnTo>
                    <a:pt x="304" y="76"/>
                  </a:lnTo>
                  <a:lnTo>
                    <a:pt x="306" y="77"/>
                  </a:lnTo>
                  <a:lnTo>
                    <a:pt x="306" y="77"/>
                  </a:lnTo>
                  <a:lnTo>
                    <a:pt x="306" y="79"/>
                  </a:lnTo>
                  <a:lnTo>
                    <a:pt x="304" y="80"/>
                  </a:lnTo>
                  <a:lnTo>
                    <a:pt x="304" y="80"/>
                  </a:lnTo>
                  <a:lnTo>
                    <a:pt x="303" y="82"/>
                  </a:lnTo>
                  <a:lnTo>
                    <a:pt x="301" y="82"/>
                  </a:lnTo>
                  <a:lnTo>
                    <a:pt x="300" y="82"/>
                  </a:lnTo>
                  <a:lnTo>
                    <a:pt x="300" y="82"/>
                  </a:lnTo>
                  <a:lnTo>
                    <a:pt x="298" y="82"/>
                  </a:lnTo>
                  <a:lnTo>
                    <a:pt x="298" y="82"/>
                  </a:lnTo>
                  <a:lnTo>
                    <a:pt x="297" y="80"/>
                  </a:lnTo>
                  <a:lnTo>
                    <a:pt x="297" y="77"/>
                  </a:lnTo>
                  <a:lnTo>
                    <a:pt x="297" y="77"/>
                  </a:lnTo>
                  <a:lnTo>
                    <a:pt x="297" y="76"/>
                  </a:lnTo>
                  <a:lnTo>
                    <a:pt x="295" y="72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6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2" y="65"/>
                  </a:lnTo>
                  <a:lnTo>
                    <a:pt x="292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0" y="63"/>
                  </a:lnTo>
                  <a:lnTo>
                    <a:pt x="290" y="61"/>
                  </a:lnTo>
                  <a:lnTo>
                    <a:pt x="289" y="60"/>
                  </a:lnTo>
                  <a:lnTo>
                    <a:pt x="289" y="57"/>
                  </a:lnTo>
                  <a:lnTo>
                    <a:pt x="289" y="57"/>
                  </a:lnTo>
                  <a:lnTo>
                    <a:pt x="287" y="57"/>
                  </a:lnTo>
                  <a:lnTo>
                    <a:pt x="286" y="55"/>
                  </a:lnTo>
                  <a:lnTo>
                    <a:pt x="286" y="55"/>
                  </a:lnTo>
                  <a:lnTo>
                    <a:pt x="284" y="55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4" y="52"/>
                  </a:lnTo>
                  <a:lnTo>
                    <a:pt x="284" y="52"/>
                  </a:lnTo>
                  <a:lnTo>
                    <a:pt x="286" y="52"/>
                  </a:lnTo>
                  <a:close/>
                  <a:moveTo>
                    <a:pt x="732" y="50"/>
                  </a:moveTo>
                  <a:lnTo>
                    <a:pt x="732" y="50"/>
                  </a:lnTo>
                  <a:lnTo>
                    <a:pt x="732" y="50"/>
                  </a:lnTo>
                  <a:lnTo>
                    <a:pt x="732" y="50"/>
                  </a:lnTo>
                  <a:lnTo>
                    <a:pt x="732" y="54"/>
                  </a:lnTo>
                  <a:lnTo>
                    <a:pt x="732" y="54"/>
                  </a:lnTo>
                  <a:lnTo>
                    <a:pt x="733" y="55"/>
                  </a:lnTo>
                  <a:lnTo>
                    <a:pt x="735" y="54"/>
                  </a:lnTo>
                  <a:lnTo>
                    <a:pt x="737" y="54"/>
                  </a:lnTo>
                  <a:lnTo>
                    <a:pt x="737" y="54"/>
                  </a:lnTo>
                  <a:lnTo>
                    <a:pt x="735" y="55"/>
                  </a:lnTo>
                  <a:lnTo>
                    <a:pt x="735" y="55"/>
                  </a:lnTo>
                  <a:lnTo>
                    <a:pt x="735" y="57"/>
                  </a:lnTo>
                  <a:lnTo>
                    <a:pt x="735" y="57"/>
                  </a:lnTo>
                  <a:lnTo>
                    <a:pt x="735" y="58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7" y="61"/>
                  </a:lnTo>
                  <a:lnTo>
                    <a:pt x="735" y="61"/>
                  </a:lnTo>
                  <a:lnTo>
                    <a:pt x="735" y="63"/>
                  </a:lnTo>
                  <a:lnTo>
                    <a:pt x="733" y="65"/>
                  </a:lnTo>
                  <a:lnTo>
                    <a:pt x="732" y="65"/>
                  </a:lnTo>
                  <a:lnTo>
                    <a:pt x="732" y="65"/>
                  </a:lnTo>
                  <a:lnTo>
                    <a:pt x="730" y="66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69"/>
                  </a:lnTo>
                  <a:lnTo>
                    <a:pt x="729" y="68"/>
                  </a:lnTo>
                  <a:lnTo>
                    <a:pt x="727" y="66"/>
                  </a:lnTo>
                  <a:lnTo>
                    <a:pt x="726" y="65"/>
                  </a:lnTo>
                  <a:lnTo>
                    <a:pt x="724" y="63"/>
                  </a:lnTo>
                  <a:lnTo>
                    <a:pt x="722" y="61"/>
                  </a:lnTo>
                  <a:lnTo>
                    <a:pt x="722" y="60"/>
                  </a:lnTo>
                  <a:lnTo>
                    <a:pt x="722" y="60"/>
                  </a:lnTo>
                  <a:lnTo>
                    <a:pt x="722" y="57"/>
                  </a:lnTo>
                  <a:lnTo>
                    <a:pt x="722" y="55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0"/>
                  </a:lnTo>
                  <a:lnTo>
                    <a:pt x="724" y="50"/>
                  </a:lnTo>
                  <a:lnTo>
                    <a:pt x="724" y="54"/>
                  </a:lnTo>
                  <a:lnTo>
                    <a:pt x="724" y="55"/>
                  </a:lnTo>
                  <a:lnTo>
                    <a:pt x="724" y="55"/>
                  </a:lnTo>
                  <a:lnTo>
                    <a:pt x="726" y="55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9" y="54"/>
                  </a:lnTo>
                  <a:lnTo>
                    <a:pt x="730" y="54"/>
                  </a:lnTo>
                  <a:lnTo>
                    <a:pt x="730" y="52"/>
                  </a:lnTo>
                  <a:lnTo>
                    <a:pt x="730" y="52"/>
                  </a:lnTo>
                  <a:lnTo>
                    <a:pt x="732" y="52"/>
                  </a:lnTo>
                  <a:lnTo>
                    <a:pt x="732" y="50"/>
                  </a:lnTo>
                  <a:close/>
                  <a:moveTo>
                    <a:pt x="393" y="47"/>
                  </a:moveTo>
                  <a:lnTo>
                    <a:pt x="393" y="49"/>
                  </a:lnTo>
                  <a:lnTo>
                    <a:pt x="393" y="49"/>
                  </a:lnTo>
                  <a:lnTo>
                    <a:pt x="393" y="50"/>
                  </a:lnTo>
                  <a:lnTo>
                    <a:pt x="393" y="49"/>
                  </a:lnTo>
                  <a:lnTo>
                    <a:pt x="391" y="49"/>
                  </a:lnTo>
                  <a:lnTo>
                    <a:pt x="393" y="49"/>
                  </a:lnTo>
                  <a:lnTo>
                    <a:pt x="393" y="47"/>
                  </a:lnTo>
                  <a:close/>
                  <a:moveTo>
                    <a:pt x="304" y="38"/>
                  </a:moveTo>
                  <a:lnTo>
                    <a:pt x="304" y="39"/>
                  </a:lnTo>
                  <a:lnTo>
                    <a:pt x="304" y="39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38"/>
                  </a:lnTo>
                  <a:lnTo>
                    <a:pt x="304" y="38"/>
                  </a:lnTo>
                  <a:close/>
                  <a:moveTo>
                    <a:pt x="1804" y="36"/>
                  </a:moveTo>
                  <a:lnTo>
                    <a:pt x="1802" y="36"/>
                  </a:lnTo>
                  <a:lnTo>
                    <a:pt x="1799" y="38"/>
                  </a:lnTo>
                  <a:lnTo>
                    <a:pt x="1796" y="41"/>
                  </a:lnTo>
                  <a:lnTo>
                    <a:pt x="1796" y="41"/>
                  </a:lnTo>
                  <a:lnTo>
                    <a:pt x="1798" y="41"/>
                  </a:lnTo>
                  <a:lnTo>
                    <a:pt x="1801" y="43"/>
                  </a:lnTo>
                  <a:lnTo>
                    <a:pt x="1801" y="43"/>
                  </a:lnTo>
                  <a:lnTo>
                    <a:pt x="1802" y="41"/>
                  </a:lnTo>
                  <a:lnTo>
                    <a:pt x="1802" y="41"/>
                  </a:lnTo>
                  <a:lnTo>
                    <a:pt x="1804" y="39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6"/>
                  </a:lnTo>
                  <a:lnTo>
                    <a:pt x="1804" y="36"/>
                  </a:lnTo>
                  <a:lnTo>
                    <a:pt x="1804" y="36"/>
                  </a:lnTo>
                  <a:close/>
                  <a:moveTo>
                    <a:pt x="837" y="36"/>
                  </a:moveTo>
                  <a:lnTo>
                    <a:pt x="841" y="36"/>
                  </a:lnTo>
                  <a:lnTo>
                    <a:pt x="844" y="39"/>
                  </a:lnTo>
                  <a:lnTo>
                    <a:pt x="844" y="39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4" y="41"/>
                  </a:lnTo>
                  <a:lnTo>
                    <a:pt x="844" y="39"/>
                  </a:lnTo>
                  <a:lnTo>
                    <a:pt x="841" y="38"/>
                  </a:lnTo>
                  <a:lnTo>
                    <a:pt x="841" y="38"/>
                  </a:lnTo>
                  <a:lnTo>
                    <a:pt x="837" y="36"/>
                  </a:lnTo>
                  <a:lnTo>
                    <a:pt x="836" y="36"/>
                  </a:lnTo>
                  <a:lnTo>
                    <a:pt x="837" y="36"/>
                  </a:lnTo>
                  <a:close/>
                  <a:moveTo>
                    <a:pt x="0" y="33"/>
                  </a:moveTo>
                  <a:lnTo>
                    <a:pt x="0" y="33"/>
                  </a:lnTo>
                  <a:lnTo>
                    <a:pt x="2" y="36"/>
                  </a:lnTo>
                  <a:lnTo>
                    <a:pt x="6" y="39"/>
                  </a:lnTo>
                  <a:lnTo>
                    <a:pt x="8" y="41"/>
                  </a:lnTo>
                  <a:lnTo>
                    <a:pt x="10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6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3"/>
                  </a:lnTo>
                  <a:lnTo>
                    <a:pt x="6" y="41"/>
                  </a:lnTo>
                  <a:lnTo>
                    <a:pt x="5" y="39"/>
                  </a:lnTo>
                  <a:lnTo>
                    <a:pt x="3" y="36"/>
                  </a:lnTo>
                  <a:lnTo>
                    <a:pt x="0" y="33"/>
                  </a:lnTo>
                  <a:close/>
                  <a:moveTo>
                    <a:pt x="2660" y="30"/>
                  </a:moveTo>
                  <a:lnTo>
                    <a:pt x="2662" y="30"/>
                  </a:lnTo>
                  <a:lnTo>
                    <a:pt x="2660" y="33"/>
                  </a:lnTo>
                  <a:lnTo>
                    <a:pt x="2660" y="35"/>
                  </a:lnTo>
                  <a:lnTo>
                    <a:pt x="2659" y="36"/>
                  </a:lnTo>
                  <a:lnTo>
                    <a:pt x="2659" y="36"/>
                  </a:lnTo>
                  <a:lnTo>
                    <a:pt x="2657" y="36"/>
                  </a:lnTo>
                  <a:lnTo>
                    <a:pt x="2656" y="36"/>
                  </a:lnTo>
                  <a:lnTo>
                    <a:pt x="2654" y="38"/>
                  </a:lnTo>
                  <a:lnTo>
                    <a:pt x="2654" y="38"/>
                  </a:lnTo>
                  <a:lnTo>
                    <a:pt x="2656" y="36"/>
                  </a:lnTo>
                  <a:lnTo>
                    <a:pt x="2657" y="35"/>
                  </a:lnTo>
                  <a:lnTo>
                    <a:pt x="2659" y="33"/>
                  </a:lnTo>
                  <a:lnTo>
                    <a:pt x="2660" y="32"/>
                  </a:lnTo>
                  <a:lnTo>
                    <a:pt x="2660" y="30"/>
                  </a:lnTo>
                  <a:close/>
                  <a:moveTo>
                    <a:pt x="431" y="28"/>
                  </a:moveTo>
                  <a:lnTo>
                    <a:pt x="432" y="28"/>
                  </a:lnTo>
                  <a:lnTo>
                    <a:pt x="434" y="28"/>
                  </a:lnTo>
                  <a:lnTo>
                    <a:pt x="435" y="28"/>
                  </a:lnTo>
                  <a:lnTo>
                    <a:pt x="435" y="28"/>
                  </a:lnTo>
                  <a:lnTo>
                    <a:pt x="435" y="30"/>
                  </a:lnTo>
                  <a:lnTo>
                    <a:pt x="434" y="30"/>
                  </a:lnTo>
                  <a:lnTo>
                    <a:pt x="432" y="32"/>
                  </a:lnTo>
                  <a:lnTo>
                    <a:pt x="431" y="32"/>
                  </a:lnTo>
                  <a:lnTo>
                    <a:pt x="427" y="32"/>
                  </a:lnTo>
                  <a:lnTo>
                    <a:pt x="427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31" y="28"/>
                  </a:lnTo>
                  <a:close/>
                  <a:moveTo>
                    <a:pt x="699" y="27"/>
                  </a:moveTo>
                  <a:lnTo>
                    <a:pt x="699" y="27"/>
                  </a:lnTo>
                  <a:lnTo>
                    <a:pt x="700" y="28"/>
                  </a:lnTo>
                  <a:lnTo>
                    <a:pt x="700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3"/>
                  </a:lnTo>
                  <a:lnTo>
                    <a:pt x="703" y="35"/>
                  </a:lnTo>
                  <a:lnTo>
                    <a:pt x="703" y="35"/>
                  </a:lnTo>
                  <a:lnTo>
                    <a:pt x="703" y="36"/>
                  </a:lnTo>
                  <a:lnTo>
                    <a:pt x="703" y="35"/>
                  </a:lnTo>
                  <a:lnTo>
                    <a:pt x="702" y="35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699" y="33"/>
                  </a:lnTo>
                  <a:lnTo>
                    <a:pt x="699" y="32"/>
                  </a:lnTo>
                  <a:lnTo>
                    <a:pt x="699" y="32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697" y="30"/>
                  </a:lnTo>
                  <a:lnTo>
                    <a:pt x="697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0"/>
                  </a:lnTo>
                  <a:lnTo>
                    <a:pt x="696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7" y="28"/>
                  </a:lnTo>
                  <a:lnTo>
                    <a:pt x="697" y="28"/>
                  </a:lnTo>
                  <a:lnTo>
                    <a:pt x="697" y="27"/>
                  </a:lnTo>
                  <a:lnTo>
                    <a:pt x="699" y="27"/>
                  </a:lnTo>
                  <a:close/>
                  <a:moveTo>
                    <a:pt x="1799" y="27"/>
                  </a:moveTo>
                  <a:lnTo>
                    <a:pt x="1799" y="27"/>
                  </a:lnTo>
                  <a:lnTo>
                    <a:pt x="1799" y="30"/>
                  </a:lnTo>
                  <a:lnTo>
                    <a:pt x="1799" y="30"/>
                  </a:lnTo>
                  <a:lnTo>
                    <a:pt x="1801" y="32"/>
                  </a:lnTo>
                  <a:lnTo>
                    <a:pt x="1802" y="32"/>
                  </a:lnTo>
                  <a:lnTo>
                    <a:pt x="1804" y="32"/>
                  </a:lnTo>
                  <a:lnTo>
                    <a:pt x="1804" y="32"/>
                  </a:lnTo>
                  <a:lnTo>
                    <a:pt x="1802" y="33"/>
                  </a:lnTo>
                  <a:lnTo>
                    <a:pt x="1802" y="33"/>
                  </a:lnTo>
                  <a:lnTo>
                    <a:pt x="1802" y="35"/>
                  </a:lnTo>
                  <a:lnTo>
                    <a:pt x="1802" y="35"/>
                  </a:lnTo>
                  <a:lnTo>
                    <a:pt x="1804" y="35"/>
                  </a:lnTo>
                  <a:lnTo>
                    <a:pt x="1806" y="36"/>
                  </a:lnTo>
                  <a:lnTo>
                    <a:pt x="1807" y="36"/>
                  </a:lnTo>
                  <a:lnTo>
                    <a:pt x="1807" y="38"/>
                  </a:lnTo>
                  <a:lnTo>
                    <a:pt x="1806" y="39"/>
                  </a:lnTo>
                  <a:lnTo>
                    <a:pt x="1801" y="43"/>
                  </a:lnTo>
                  <a:lnTo>
                    <a:pt x="1799" y="43"/>
                  </a:lnTo>
                  <a:lnTo>
                    <a:pt x="1795" y="41"/>
                  </a:lnTo>
                  <a:lnTo>
                    <a:pt x="1795" y="41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8"/>
                  </a:lnTo>
                  <a:lnTo>
                    <a:pt x="1795" y="36"/>
                  </a:lnTo>
                  <a:lnTo>
                    <a:pt x="1795" y="36"/>
                  </a:lnTo>
                  <a:lnTo>
                    <a:pt x="1796" y="36"/>
                  </a:lnTo>
                  <a:lnTo>
                    <a:pt x="1798" y="35"/>
                  </a:lnTo>
                  <a:lnTo>
                    <a:pt x="1798" y="33"/>
                  </a:lnTo>
                  <a:lnTo>
                    <a:pt x="1796" y="33"/>
                  </a:lnTo>
                  <a:lnTo>
                    <a:pt x="1796" y="32"/>
                  </a:lnTo>
                  <a:lnTo>
                    <a:pt x="1795" y="30"/>
                  </a:lnTo>
                  <a:lnTo>
                    <a:pt x="1795" y="30"/>
                  </a:lnTo>
                  <a:lnTo>
                    <a:pt x="1796" y="28"/>
                  </a:lnTo>
                  <a:lnTo>
                    <a:pt x="1798" y="28"/>
                  </a:lnTo>
                  <a:lnTo>
                    <a:pt x="1799" y="27"/>
                  </a:lnTo>
                  <a:close/>
                  <a:moveTo>
                    <a:pt x="2872" y="25"/>
                  </a:moveTo>
                  <a:lnTo>
                    <a:pt x="2873" y="25"/>
                  </a:lnTo>
                  <a:lnTo>
                    <a:pt x="2873" y="25"/>
                  </a:lnTo>
                  <a:lnTo>
                    <a:pt x="2875" y="27"/>
                  </a:lnTo>
                  <a:lnTo>
                    <a:pt x="2875" y="27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2"/>
                  </a:lnTo>
                  <a:lnTo>
                    <a:pt x="2875" y="32"/>
                  </a:lnTo>
                  <a:lnTo>
                    <a:pt x="2873" y="32"/>
                  </a:lnTo>
                  <a:lnTo>
                    <a:pt x="2873" y="32"/>
                  </a:lnTo>
                  <a:lnTo>
                    <a:pt x="2872" y="32"/>
                  </a:lnTo>
                  <a:lnTo>
                    <a:pt x="2870" y="30"/>
                  </a:lnTo>
                  <a:lnTo>
                    <a:pt x="2870" y="30"/>
                  </a:lnTo>
                  <a:lnTo>
                    <a:pt x="2870" y="28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2" y="25"/>
                  </a:lnTo>
                  <a:close/>
                  <a:moveTo>
                    <a:pt x="268" y="25"/>
                  </a:moveTo>
                  <a:lnTo>
                    <a:pt x="271" y="27"/>
                  </a:lnTo>
                  <a:lnTo>
                    <a:pt x="275" y="27"/>
                  </a:lnTo>
                  <a:lnTo>
                    <a:pt x="278" y="28"/>
                  </a:lnTo>
                  <a:lnTo>
                    <a:pt x="279" y="30"/>
                  </a:lnTo>
                  <a:lnTo>
                    <a:pt x="279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2"/>
                  </a:lnTo>
                  <a:lnTo>
                    <a:pt x="281" y="36"/>
                  </a:lnTo>
                  <a:lnTo>
                    <a:pt x="281" y="38"/>
                  </a:lnTo>
                  <a:lnTo>
                    <a:pt x="281" y="38"/>
                  </a:lnTo>
                  <a:lnTo>
                    <a:pt x="281" y="39"/>
                  </a:lnTo>
                  <a:lnTo>
                    <a:pt x="279" y="43"/>
                  </a:lnTo>
                  <a:lnTo>
                    <a:pt x="279" y="44"/>
                  </a:lnTo>
                  <a:lnTo>
                    <a:pt x="279" y="46"/>
                  </a:lnTo>
                  <a:lnTo>
                    <a:pt x="279" y="47"/>
                  </a:lnTo>
                  <a:lnTo>
                    <a:pt x="279" y="47"/>
                  </a:lnTo>
                  <a:lnTo>
                    <a:pt x="279" y="49"/>
                  </a:lnTo>
                  <a:lnTo>
                    <a:pt x="279" y="49"/>
                  </a:lnTo>
                  <a:lnTo>
                    <a:pt x="279" y="50"/>
                  </a:lnTo>
                  <a:lnTo>
                    <a:pt x="279" y="50"/>
                  </a:lnTo>
                  <a:lnTo>
                    <a:pt x="279" y="52"/>
                  </a:lnTo>
                  <a:lnTo>
                    <a:pt x="279" y="52"/>
                  </a:lnTo>
                  <a:lnTo>
                    <a:pt x="281" y="50"/>
                  </a:lnTo>
                  <a:lnTo>
                    <a:pt x="281" y="50"/>
                  </a:lnTo>
                  <a:lnTo>
                    <a:pt x="281" y="54"/>
                  </a:lnTo>
                  <a:lnTo>
                    <a:pt x="282" y="54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79" y="55"/>
                  </a:lnTo>
                  <a:lnTo>
                    <a:pt x="278" y="55"/>
                  </a:lnTo>
                  <a:lnTo>
                    <a:pt x="278" y="54"/>
                  </a:lnTo>
                  <a:lnTo>
                    <a:pt x="276" y="52"/>
                  </a:lnTo>
                  <a:lnTo>
                    <a:pt x="278" y="50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52"/>
                  </a:lnTo>
                  <a:lnTo>
                    <a:pt x="276" y="52"/>
                  </a:lnTo>
                  <a:lnTo>
                    <a:pt x="276" y="54"/>
                  </a:lnTo>
                  <a:lnTo>
                    <a:pt x="276" y="54"/>
                  </a:lnTo>
                  <a:lnTo>
                    <a:pt x="276" y="52"/>
                  </a:lnTo>
                  <a:lnTo>
                    <a:pt x="275" y="50"/>
                  </a:lnTo>
                  <a:lnTo>
                    <a:pt x="275" y="46"/>
                  </a:lnTo>
                  <a:lnTo>
                    <a:pt x="275" y="43"/>
                  </a:lnTo>
                  <a:lnTo>
                    <a:pt x="275" y="41"/>
                  </a:lnTo>
                  <a:lnTo>
                    <a:pt x="275" y="41"/>
                  </a:lnTo>
                  <a:lnTo>
                    <a:pt x="276" y="39"/>
                  </a:lnTo>
                  <a:lnTo>
                    <a:pt x="276" y="36"/>
                  </a:lnTo>
                  <a:lnTo>
                    <a:pt x="276" y="35"/>
                  </a:lnTo>
                  <a:lnTo>
                    <a:pt x="275" y="33"/>
                  </a:lnTo>
                  <a:lnTo>
                    <a:pt x="275" y="32"/>
                  </a:lnTo>
                  <a:lnTo>
                    <a:pt x="273" y="32"/>
                  </a:lnTo>
                  <a:lnTo>
                    <a:pt x="273" y="30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3"/>
                  </a:lnTo>
                  <a:lnTo>
                    <a:pt x="273" y="35"/>
                  </a:lnTo>
                  <a:lnTo>
                    <a:pt x="273" y="36"/>
                  </a:lnTo>
                  <a:lnTo>
                    <a:pt x="273" y="36"/>
                  </a:lnTo>
                  <a:lnTo>
                    <a:pt x="271" y="35"/>
                  </a:lnTo>
                  <a:lnTo>
                    <a:pt x="271" y="35"/>
                  </a:lnTo>
                  <a:lnTo>
                    <a:pt x="271" y="33"/>
                  </a:lnTo>
                  <a:lnTo>
                    <a:pt x="270" y="33"/>
                  </a:lnTo>
                  <a:lnTo>
                    <a:pt x="270" y="30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7" y="28"/>
                  </a:lnTo>
                  <a:lnTo>
                    <a:pt x="267" y="28"/>
                  </a:lnTo>
                  <a:lnTo>
                    <a:pt x="267" y="30"/>
                  </a:lnTo>
                  <a:lnTo>
                    <a:pt x="267" y="33"/>
                  </a:lnTo>
                  <a:lnTo>
                    <a:pt x="265" y="33"/>
                  </a:lnTo>
                  <a:lnTo>
                    <a:pt x="263" y="33"/>
                  </a:lnTo>
                  <a:lnTo>
                    <a:pt x="263" y="33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2" y="32"/>
                  </a:lnTo>
                  <a:lnTo>
                    <a:pt x="262" y="30"/>
                  </a:lnTo>
                  <a:lnTo>
                    <a:pt x="262" y="30"/>
                  </a:lnTo>
                  <a:lnTo>
                    <a:pt x="262" y="28"/>
                  </a:lnTo>
                  <a:lnTo>
                    <a:pt x="262" y="28"/>
                  </a:lnTo>
                  <a:lnTo>
                    <a:pt x="260" y="27"/>
                  </a:lnTo>
                  <a:lnTo>
                    <a:pt x="260" y="27"/>
                  </a:lnTo>
                  <a:lnTo>
                    <a:pt x="260" y="25"/>
                  </a:lnTo>
                  <a:lnTo>
                    <a:pt x="262" y="25"/>
                  </a:lnTo>
                  <a:lnTo>
                    <a:pt x="263" y="27"/>
                  </a:lnTo>
                  <a:lnTo>
                    <a:pt x="265" y="27"/>
                  </a:lnTo>
                  <a:lnTo>
                    <a:pt x="265" y="27"/>
                  </a:lnTo>
                  <a:lnTo>
                    <a:pt x="267" y="25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  <a:moveTo>
                    <a:pt x="2780" y="20"/>
                  </a:moveTo>
                  <a:lnTo>
                    <a:pt x="2782" y="20"/>
                  </a:lnTo>
                  <a:lnTo>
                    <a:pt x="2783" y="20"/>
                  </a:lnTo>
                  <a:lnTo>
                    <a:pt x="2783" y="22"/>
                  </a:lnTo>
                  <a:lnTo>
                    <a:pt x="2783" y="24"/>
                  </a:lnTo>
                  <a:lnTo>
                    <a:pt x="2783" y="25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2" y="25"/>
                  </a:lnTo>
                  <a:lnTo>
                    <a:pt x="2780" y="24"/>
                  </a:lnTo>
                  <a:lnTo>
                    <a:pt x="2779" y="24"/>
                  </a:lnTo>
                  <a:lnTo>
                    <a:pt x="2777" y="24"/>
                  </a:lnTo>
                  <a:lnTo>
                    <a:pt x="2777" y="24"/>
                  </a:lnTo>
                  <a:lnTo>
                    <a:pt x="2775" y="24"/>
                  </a:lnTo>
                  <a:lnTo>
                    <a:pt x="2775" y="22"/>
                  </a:lnTo>
                  <a:lnTo>
                    <a:pt x="2777" y="22"/>
                  </a:lnTo>
                  <a:lnTo>
                    <a:pt x="2777" y="22"/>
                  </a:lnTo>
                  <a:lnTo>
                    <a:pt x="2777" y="20"/>
                  </a:lnTo>
                  <a:lnTo>
                    <a:pt x="2777" y="20"/>
                  </a:lnTo>
                  <a:lnTo>
                    <a:pt x="2779" y="20"/>
                  </a:lnTo>
                  <a:lnTo>
                    <a:pt x="2780" y="20"/>
                  </a:lnTo>
                  <a:close/>
                  <a:moveTo>
                    <a:pt x="3280" y="20"/>
                  </a:moveTo>
                  <a:lnTo>
                    <a:pt x="3277" y="22"/>
                  </a:lnTo>
                  <a:lnTo>
                    <a:pt x="3274" y="24"/>
                  </a:lnTo>
                  <a:lnTo>
                    <a:pt x="3271" y="25"/>
                  </a:lnTo>
                  <a:lnTo>
                    <a:pt x="3269" y="27"/>
                  </a:lnTo>
                  <a:lnTo>
                    <a:pt x="3267" y="27"/>
                  </a:lnTo>
                  <a:lnTo>
                    <a:pt x="3267" y="28"/>
                  </a:lnTo>
                  <a:lnTo>
                    <a:pt x="3274" y="27"/>
                  </a:lnTo>
                  <a:lnTo>
                    <a:pt x="3275" y="27"/>
                  </a:lnTo>
                  <a:lnTo>
                    <a:pt x="3278" y="24"/>
                  </a:lnTo>
                  <a:lnTo>
                    <a:pt x="3280" y="24"/>
                  </a:lnTo>
                  <a:lnTo>
                    <a:pt x="3280" y="20"/>
                  </a:lnTo>
                  <a:lnTo>
                    <a:pt x="3280" y="20"/>
                  </a:lnTo>
                  <a:close/>
                  <a:moveTo>
                    <a:pt x="615" y="19"/>
                  </a:moveTo>
                  <a:lnTo>
                    <a:pt x="615" y="19"/>
                  </a:lnTo>
                  <a:lnTo>
                    <a:pt x="617" y="20"/>
                  </a:lnTo>
                  <a:lnTo>
                    <a:pt x="615" y="20"/>
                  </a:lnTo>
                  <a:lnTo>
                    <a:pt x="614" y="20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5" y="22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5"/>
                  </a:lnTo>
                  <a:lnTo>
                    <a:pt x="614" y="25"/>
                  </a:lnTo>
                  <a:lnTo>
                    <a:pt x="612" y="25"/>
                  </a:lnTo>
                  <a:lnTo>
                    <a:pt x="610" y="27"/>
                  </a:lnTo>
                  <a:lnTo>
                    <a:pt x="610" y="27"/>
                  </a:lnTo>
                  <a:lnTo>
                    <a:pt x="612" y="28"/>
                  </a:lnTo>
                  <a:lnTo>
                    <a:pt x="610" y="28"/>
                  </a:lnTo>
                  <a:lnTo>
                    <a:pt x="610" y="28"/>
                  </a:lnTo>
                  <a:lnTo>
                    <a:pt x="609" y="25"/>
                  </a:lnTo>
                  <a:lnTo>
                    <a:pt x="610" y="25"/>
                  </a:lnTo>
                  <a:lnTo>
                    <a:pt x="610" y="24"/>
                  </a:lnTo>
                  <a:lnTo>
                    <a:pt x="610" y="24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0"/>
                  </a:lnTo>
                  <a:lnTo>
                    <a:pt x="612" y="19"/>
                  </a:lnTo>
                  <a:lnTo>
                    <a:pt x="614" y="19"/>
                  </a:lnTo>
                  <a:lnTo>
                    <a:pt x="614" y="20"/>
                  </a:lnTo>
                  <a:lnTo>
                    <a:pt x="614" y="20"/>
                  </a:lnTo>
                  <a:lnTo>
                    <a:pt x="614" y="19"/>
                  </a:lnTo>
                  <a:lnTo>
                    <a:pt x="615" y="19"/>
                  </a:lnTo>
                  <a:close/>
                  <a:moveTo>
                    <a:pt x="3744" y="17"/>
                  </a:moveTo>
                  <a:lnTo>
                    <a:pt x="3745" y="17"/>
                  </a:lnTo>
                  <a:lnTo>
                    <a:pt x="3744" y="19"/>
                  </a:lnTo>
                  <a:lnTo>
                    <a:pt x="3744" y="20"/>
                  </a:lnTo>
                  <a:lnTo>
                    <a:pt x="3744" y="20"/>
                  </a:lnTo>
                  <a:lnTo>
                    <a:pt x="3744" y="22"/>
                  </a:lnTo>
                  <a:lnTo>
                    <a:pt x="3742" y="22"/>
                  </a:lnTo>
                  <a:lnTo>
                    <a:pt x="3740" y="20"/>
                  </a:lnTo>
                  <a:lnTo>
                    <a:pt x="3740" y="19"/>
                  </a:lnTo>
                  <a:lnTo>
                    <a:pt x="3742" y="17"/>
                  </a:lnTo>
                  <a:lnTo>
                    <a:pt x="3744" y="17"/>
                  </a:lnTo>
                  <a:close/>
                  <a:moveTo>
                    <a:pt x="696" y="16"/>
                  </a:moveTo>
                  <a:lnTo>
                    <a:pt x="696" y="17"/>
                  </a:lnTo>
                  <a:lnTo>
                    <a:pt x="697" y="17"/>
                  </a:lnTo>
                  <a:lnTo>
                    <a:pt x="696" y="19"/>
                  </a:lnTo>
                  <a:lnTo>
                    <a:pt x="697" y="19"/>
                  </a:lnTo>
                  <a:lnTo>
                    <a:pt x="697" y="19"/>
                  </a:lnTo>
                  <a:lnTo>
                    <a:pt x="697" y="20"/>
                  </a:lnTo>
                  <a:lnTo>
                    <a:pt x="697" y="20"/>
                  </a:lnTo>
                  <a:lnTo>
                    <a:pt x="696" y="20"/>
                  </a:lnTo>
                  <a:lnTo>
                    <a:pt x="694" y="19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6"/>
                  </a:lnTo>
                  <a:close/>
                  <a:moveTo>
                    <a:pt x="421" y="11"/>
                  </a:moveTo>
                  <a:lnTo>
                    <a:pt x="421" y="11"/>
                  </a:lnTo>
                  <a:lnTo>
                    <a:pt x="423" y="11"/>
                  </a:lnTo>
                  <a:lnTo>
                    <a:pt x="423" y="13"/>
                  </a:lnTo>
                  <a:lnTo>
                    <a:pt x="424" y="13"/>
                  </a:lnTo>
                  <a:lnTo>
                    <a:pt x="426" y="13"/>
                  </a:lnTo>
                  <a:lnTo>
                    <a:pt x="426" y="14"/>
                  </a:lnTo>
                  <a:lnTo>
                    <a:pt x="423" y="14"/>
                  </a:lnTo>
                  <a:lnTo>
                    <a:pt x="421" y="1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418" y="14"/>
                  </a:lnTo>
                  <a:lnTo>
                    <a:pt x="416" y="13"/>
                  </a:lnTo>
                  <a:lnTo>
                    <a:pt x="415" y="13"/>
                  </a:lnTo>
                  <a:lnTo>
                    <a:pt x="416" y="13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20" y="11"/>
                  </a:lnTo>
                  <a:lnTo>
                    <a:pt x="420" y="11"/>
                  </a:lnTo>
                  <a:lnTo>
                    <a:pt x="421" y="11"/>
                  </a:lnTo>
                  <a:close/>
                  <a:moveTo>
                    <a:pt x="352" y="9"/>
                  </a:moveTo>
                  <a:lnTo>
                    <a:pt x="353" y="9"/>
                  </a:lnTo>
                  <a:lnTo>
                    <a:pt x="355" y="9"/>
                  </a:lnTo>
                  <a:lnTo>
                    <a:pt x="353" y="9"/>
                  </a:lnTo>
                  <a:lnTo>
                    <a:pt x="353" y="9"/>
                  </a:lnTo>
                  <a:lnTo>
                    <a:pt x="353" y="11"/>
                  </a:lnTo>
                  <a:lnTo>
                    <a:pt x="353" y="11"/>
                  </a:lnTo>
                  <a:lnTo>
                    <a:pt x="355" y="11"/>
                  </a:lnTo>
                  <a:lnTo>
                    <a:pt x="357" y="11"/>
                  </a:lnTo>
                  <a:lnTo>
                    <a:pt x="358" y="11"/>
                  </a:lnTo>
                  <a:lnTo>
                    <a:pt x="360" y="11"/>
                  </a:lnTo>
                  <a:lnTo>
                    <a:pt x="361" y="11"/>
                  </a:lnTo>
                  <a:lnTo>
                    <a:pt x="363" y="11"/>
                  </a:lnTo>
                  <a:lnTo>
                    <a:pt x="363" y="11"/>
                  </a:lnTo>
                  <a:lnTo>
                    <a:pt x="363" y="13"/>
                  </a:lnTo>
                  <a:lnTo>
                    <a:pt x="361" y="13"/>
                  </a:lnTo>
                  <a:lnTo>
                    <a:pt x="360" y="14"/>
                  </a:lnTo>
                  <a:lnTo>
                    <a:pt x="360" y="14"/>
                  </a:lnTo>
                  <a:lnTo>
                    <a:pt x="358" y="14"/>
                  </a:lnTo>
                  <a:lnTo>
                    <a:pt x="357" y="14"/>
                  </a:lnTo>
                  <a:lnTo>
                    <a:pt x="355" y="14"/>
                  </a:lnTo>
                  <a:lnTo>
                    <a:pt x="355" y="14"/>
                  </a:lnTo>
                  <a:lnTo>
                    <a:pt x="353" y="14"/>
                  </a:lnTo>
                  <a:lnTo>
                    <a:pt x="350" y="13"/>
                  </a:lnTo>
                  <a:lnTo>
                    <a:pt x="349" y="13"/>
                  </a:lnTo>
                  <a:lnTo>
                    <a:pt x="349" y="11"/>
                  </a:lnTo>
                  <a:lnTo>
                    <a:pt x="349" y="11"/>
                  </a:lnTo>
                  <a:lnTo>
                    <a:pt x="349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2" y="9"/>
                  </a:lnTo>
                  <a:close/>
                  <a:moveTo>
                    <a:pt x="724" y="8"/>
                  </a:moveTo>
                  <a:lnTo>
                    <a:pt x="724" y="8"/>
                  </a:lnTo>
                  <a:lnTo>
                    <a:pt x="726" y="8"/>
                  </a:lnTo>
                  <a:lnTo>
                    <a:pt x="726" y="9"/>
                  </a:lnTo>
                  <a:lnTo>
                    <a:pt x="726" y="9"/>
                  </a:lnTo>
                  <a:lnTo>
                    <a:pt x="727" y="11"/>
                  </a:lnTo>
                  <a:lnTo>
                    <a:pt x="729" y="11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4"/>
                  </a:lnTo>
                  <a:lnTo>
                    <a:pt x="729" y="16"/>
                  </a:lnTo>
                  <a:lnTo>
                    <a:pt x="729" y="17"/>
                  </a:lnTo>
                  <a:lnTo>
                    <a:pt x="727" y="17"/>
                  </a:lnTo>
                  <a:lnTo>
                    <a:pt x="727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6" y="19"/>
                  </a:lnTo>
                  <a:lnTo>
                    <a:pt x="726" y="19"/>
                  </a:lnTo>
                  <a:lnTo>
                    <a:pt x="724" y="19"/>
                  </a:lnTo>
                  <a:lnTo>
                    <a:pt x="724" y="20"/>
                  </a:lnTo>
                  <a:lnTo>
                    <a:pt x="722" y="19"/>
                  </a:lnTo>
                  <a:lnTo>
                    <a:pt x="724" y="19"/>
                  </a:lnTo>
                  <a:lnTo>
                    <a:pt x="724" y="17"/>
                  </a:lnTo>
                  <a:lnTo>
                    <a:pt x="726" y="16"/>
                  </a:lnTo>
                  <a:lnTo>
                    <a:pt x="726" y="16"/>
                  </a:lnTo>
                  <a:lnTo>
                    <a:pt x="727" y="14"/>
                  </a:lnTo>
                  <a:lnTo>
                    <a:pt x="727" y="14"/>
                  </a:lnTo>
                  <a:lnTo>
                    <a:pt x="726" y="14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1"/>
                  </a:lnTo>
                  <a:lnTo>
                    <a:pt x="726" y="11"/>
                  </a:lnTo>
                  <a:lnTo>
                    <a:pt x="726" y="11"/>
                  </a:lnTo>
                  <a:lnTo>
                    <a:pt x="724" y="9"/>
                  </a:lnTo>
                  <a:lnTo>
                    <a:pt x="724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2" y="9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4" y="8"/>
                  </a:lnTo>
                  <a:lnTo>
                    <a:pt x="724" y="8"/>
                  </a:lnTo>
                  <a:lnTo>
                    <a:pt x="724" y="8"/>
                  </a:lnTo>
                  <a:close/>
                  <a:moveTo>
                    <a:pt x="618" y="5"/>
                  </a:moveTo>
                  <a:lnTo>
                    <a:pt x="618" y="5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20" y="5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7" y="11"/>
                  </a:lnTo>
                  <a:lnTo>
                    <a:pt x="617" y="11"/>
                  </a:lnTo>
                  <a:lnTo>
                    <a:pt x="615" y="13"/>
                  </a:lnTo>
                  <a:lnTo>
                    <a:pt x="614" y="14"/>
                  </a:lnTo>
                  <a:lnTo>
                    <a:pt x="612" y="14"/>
                  </a:lnTo>
                  <a:lnTo>
                    <a:pt x="614" y="14"/>
                  </a:lnTo>
                  <a:lnTo>
                    <a:pt x="615" y="14"/>
                  </a:lnTo>
                  <a:lnTo>
                    <a:pt x="621" y="14"/>
                  </a:lnTo>
                  <a:lnTo>
                    <a:pt x="621" y="14"/>
                  </a:lnTo>
                  <a:lnTo>
                    <a:pt x="623" y="14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1"/>
                  </a:lnTo>
                  <a:lnTo>
                    <a:pt x="629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6" y="13"/>
                  </a:lnTo>
                  <a:lnTo>
                    <a:pt x="640" y="11"/>
                  </a:lnTo>
                  <a:lnTo>
                    <a:pt x="642" y="11"/>
                  </a:lnTo>
                  <a:lnTo>
                    <a:pt x="642" y="11"/>
                  </a:lnTo>
                  <a:lnTo>
                    <a:pt x="640" y="11"/>
                  </a:lnTo>
                  <a:lnTo>
                    <a:pt x="639" y="13"/>
                  </a:lnTo>
                  <a:lnTo>
                    <a:pt x="637" y="13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6" y="14"/>
                  </a:lnTo>
                  <a:lnTo>
                    <a:pt x="639" y="16"/>
                  </a:lnTo>
                  <a:lnTo>
                    <a:pt x="640" y="16"/>
                  </a:lnTo>
                  <a:lnTo>
                    <a:pt x="644" y="16"/>
                  </a:lnTo>
                  <a:lnTo>
                    <a:pt x="645" y="14"/>
                  </a:lnTo>
                  <a:lnTo>
                    <a:pt x="645" y="14"/>
                  </a:lnTo>
                  <a:lnTo>
                    <a:pt x="645" y="16"/>
                  </a:lnTo>
                  <a:lnTo>
                    <a:pt x="642" y="16"/>
                  </a:lnTo>
                  <a:lnTo>
                    <a:pt x="640" y="16"/>
                  </a:lnTo>
                  <a:lnTo>
                    <a:pt x="639" y="17"/>
                  </a:lnTo>
                  <a:lnTo>
                    <a:pt x="637" y="17"/>
                  </a:lnTo>
                  <a:lnTo>
                    <a:pt x="637" y="16"/>
                  </a:lnTo>
                  <a:lnTo>
                    <a:pt x="637" y="16"/>
                  </a:lnTo>
                  <a:lnTo>
                    <a:pt x="636" y="16"/>
                  </a:lnTo>
                  <a:lnTo>
                    <a:pt x="634" y="16"/>
                  </a:lnTo>
                  <a:lnTo>
                    <a:pt x="631" y="16"/>
                  </a:lnTo>
                  <a:lnTo>
                    <a:pt x="628" y="16"/>
                  </a:lnTo>
                  <a:lnTo>
                    <a:pt x="628" y="16"/>
                  </a:lnTo>
                  <a:lnTo>
                    <a:pt x="629" y="16"/>
                  </a:lnTo>
                  <a:lnTo>
                    <a:pt x="629" y="17"/>
                  </a:lnTo>
                  <a:lnTo>
                    <a:pt x="628" y="17"/>
                  </a:lnTo>
                  <a:lnTo>
                    <a:pt x="628" y="19"/>
                  </a:lnTo>
                  <a:lnTo>
                    <a:pt x="625" y="19"/>
                  </a:lnTo>
                  <a:lnTo>
                    <a:pt x="621" y="19"/>
                  </a:lnTo>
                  <a:lnTo>
                    <a:pt x="621" y="17"/>
                  </a:lnTo>
                  <a:lnTo>
                    <a:pt x="621" y="17"/>
                  </a:lnTo>
                  <a:lnTo>
                    <a:pt x="623" y="17"/>
                  </a:lnTo>
                  <a:lnTo>
                    <a:pt x="625" y="16"/>
                  </a:lnTo>
                  <a:lnTo>
                    <a:pt x="625" y="16"/>
                  </a:lnTo>
                  <a:lnTo>
                    <a:pt x="625" y="14"/>
                  </a:lnTo>
                  <a:lnTo>
                    <a:pt x="623" y="16"/>
                  </a:lnTo>
                  <a:lnTo>
                    <a:pt x="621" y="16"/>
                  </a:lnTo>
                  <a:lnTo>
                    <a:pt x="618" y="16"/>
                  </a:lnTo>
                  <a:lnTo>
                    <a:pt x="618" y="16"/>
                  </a:lnTo>
                  <a:lnTo>
                    <a:pt x="615" y="17"/>
                  </a:lnTo>
                  <a:lnTo>
                    <a:pt x="610" y="19"/>
                  </a:lnTo>
                  <a:lnTo>
                    <a:pt x="610" y="19"/>
                  </a:lnTo>
                  <a:lnTo>
                    <a:pt x="606" y="19"/>
                  </a:lnTo>
                  <a:lnTo>
                    <a:pt x="606" y="17"/>
                  </a:lnTo>
                  <a:lnTo>
                    <a:pt x="604" y="17"/>
                  </a:lnTo>
                  <a:lnTo>
                    <a:pt x="603" y="17"/>
                  </a:lnTo>
                  <a:lnTo>
                    <a:pt x="601" y="17"/>
                  </a:lnTo>
                  <a:lnTo>
                    <a:pt x="601" y="16"/>
                  </a:lnTo>
                  <a:lnTo>
                    <a:pt x="603" y="16"/>
                  </a:lnTo>
                  <a:lnTo>
                    <a:pt x="601" y="16"/>
                  </a:lnTo>
                  <a:lnTo>
                    <a:pt x="599" y="16"/>
                  </a:lnTo>
                  <a:lnTo>
                    <a:pt x="599" y="14"/>
                  </a:lnTo>
                  <a:lnTo>
                    <a:pt x="599" y="14"/>
                  </a:lnTo>
                  <a:lnTo>
                    <a:pt x="603" y="13"/>
                  </a:lnTo>
                  <a:lnTo>
                    <a:pt x="604" y="13"/>
                  </a:lnTo>
                  <a:lnTo>
                    <a:pt x="604" y="13"/>
                  </a:lnTo>
                  <a:lnTo>
                    <a:pt x="609" y="13"/>
                  </a:lnTo>
                  <a:lnTo>
                    <a:pt x="610" y="11"/>
                  </a:lnTo>
                  <a:lnTo>
                    <a:pt x="612" y="11"/>
                  </a:lnTo>
                  <a:lnTo>
                    <a:pt x="612" y="9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0" y="6"/>
                  </a:lnTo>
                  <a:lnTo>
                    <a:pt x="610" y="6"/>
                  </a:lnTo>
                  <a:lnTo>
                    <a:pt x="614" y="8"/>
                  </a:lnTo>
                  <a:lnTo>
                    <a:pt x="614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7" y="8"/>
                  </a:lnTo>
                  <a:lnTo>
                    <a:pt x="617" y="6"/>
                  </a:lnTo>
                  <a:lnTo>
                    <a:pt x="615" y="6"/>
                  </a:lnTo>
                  <a:lnTo>
                    <a:pt x="615" y="6"/>
                  </a:lnTo>
                  <a:lnTo>
                    <a:pt x="615" y="5"/>
                  </a:lnTo>
                  <a:lnTo>
                    <a:pt x="617" y="5"/>
                  </a:lnTo>
                  <a:lnTo>
                    <a:pt x="618" y="5"/>
                  </a:lnTo>
                  <a:close/>
                  <a:moveTo>
                    <a:pt x="275" y="3"/>
                  </a:moveTo>
                  <a:lnTo>
                    <a:pt x="275" y="3"/>
                  </a:lnTo>
                  <a:lnTo>
                    <a:pt x="275" y="5"/>
                  </a:lnTo>
                  <a:lnTo>
                    <a:pt x="276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6" y="6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5" y="9"/>
                  </a:lnTo>
                  <a:lnTo>
                    <a:pt x="275" y="9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6" y="11"/>
                  </a:lnTo>
                  <a:lnTo>
                    <a:pt x="278" y="9"/>
                  </a:lnTo>
                  <a:lnTo>
                    <a:pt x="279" y="9"/>
                  </a:lnTo>
                  <a:lnTo>
                    <a:pt x="281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9"/>
                  </a:lnTo>
                  <a:lnTo>
                    <a:pt x="281" y="9"/>
                  </a:lnTo>
                  <a:lnTo>
                    <a:pt x="281" y="9"/>
                  </a:lnTo>
                  <a:lnTo>
                    <a:pt x="281" y="11"/>
                  </a:lnTo>
                  <a:lnTo>
                    <a:pt x="279" y="11"/>
                  </a:lnTo>
                  <a:lnTo>
                    <a:pt x="279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5" y="14"/>
                  </a:lnTo>
                  <a:lnTo>
                    <a:pt x="275" y="14"/>
                  </a:lnTo>
                  <a:lnTo>
                    <a:pt x="273" y="14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5" y="17"/>
                  </a:lnTo>
                  <a:lnTo>
                    <a:pt x="276" y="17"/>
                  </a:lnTo>
                  <a:lnTo>
                    <a:pt x="276" y="19"/>
                  </a:lnTo>
                  <a:lnTo>
                    <a:pt x="276" y="19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9" y="24"/>
                  </a:lnTo>
                  <a:lnTo>
                    <a:pt x="279" y="24"/>
                  </a:lnTo>
                  <a:lnTo>
                    <a:pt x="279" y="22"/>
                  </a:lnTo>
                  <a:lnTo>
                    <a:pt x="281" y="22"/>
                  </a:lnTo>
                  <a:lnTo>
                    <a:pt x="282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4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79" y="25"/>
                  </a:lnTo>
                  <a:lnTo>
                    <a:pt x="278" y="27"/>
                  </a:lnTo>
                  <a:lnTo>
                    <a:pt x="276" y="27"/>
                  </a:lnTo>
                  <a:lnTo>
                    <a:pt x="276" y="25"/>
                  </a:lnTo>
                  <a:lnTo>
                    <a:pt x="275" y="25"/>
                  </a:lnTo>
                  <a:lnTo>
                    <a:pt x="273" y="25"/>
                  </a:lnTo>
                  <a:lnTo>
                    <a:pt x="273" y="25"/>
                  </a:lnTo>
                  <a:lnTo>
                    <a:pt x="271" y="24"/>
                  </a:lnTo>
                  <a:lnTo>
                    <a:pt x="270" y="24"/>
                  </a:lnTo>
                  <a:lnTo>
                    <a:pt x="270" y="22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7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3" y="20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5" y="19"/>
                  </a:lnTo>
                  <a:lnTo>
                    <a:pt x="267" y="19"/>
                  </a:lnTo>
                  <a:lnTo>
                    <a:pt x="267" y="19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68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8" y="17"/>
                  </a:lnTo>
                  <a:lnTo>
                    <a:pt x="268" y="17"/>
                  </a:lnTo>
                  <a:lnTo>
                    <a:pt x="270" y="17"/>
                  </a:lnTo>
                  <a:lnTo>
                    <a:pt x="271" y="17"/>
                  </a:lnTo>
                  <a:lnTo>
                    <a:pt x="271" y="16"/>
                  </a:lnTo>
                  <a:lnTo>
                    <a:pt x="271" y="16"/>
                  </a:lnTo>
                  <a:lnTo>
                    <a:pt x="271" y="14"/>
                  </a:lnTo>
                  <a:lnTo>
                    <a:pt x="271" y="13"/>
                  </a:lnTo>
                  <a:lnTo>
                    <a:pt x="270" y="13"/>
                  </a:lnTo>
                  <a:lnTo>
                    <a:pt x="270" y="13"/>
                  </a:lnTo>
                  <a:lnTo>
                    <a:pt x="271" y="11"/>
                  </a:lnTo>
                  <a:lnTo>
                    <a:pt x="271" y="11"/>
                  </a:lnTo>
                  <a:lnTo>
                    <a:pt x="270" y="11"/>
                  </a:lnTo>
                  <a:lnTo>
                    <a:pt x="270" y="11"/>
                  </a:lnTo>
                  <a:lnTo>
                    <a:pt x="268" y="11"/>
                  </a:lnTo>
                  <a:lnTo>
                    <a:pt x="268" y="9"/>
                  </a:lnTo>
                  <a:lnTo>
                    <a:pt x="270" y="9"/>
                  </a:lnTo>
                  <a:lnTo>
                    <a:pt x="270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6"/>
                  </a:lnTo>
                  <a:lnTo>
                    <a:pt x="271" y="6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3" y="5"/>
                  </a:lnTo>
                  <a:lnTo>
                    <a:pt x="273" y="5"/>
                  </a:lnTo>
                  <a:lnTo>
                    <a:pt x="273" y="3"/>
                  </a:lnTo>
                  <a:lnTo>
                    <a:pt x="275" y="3"/>
                  </a:lnTo>
                  <a:close/>
                  <a:moveTo>
                    <a:pt x="711" y="2"/>
                  </a:moveTo>
                  <a:lnTo>
                    <a:pt x="711" y="2"/>
                  </a:lnTo>
                  <a:lnTo>
                    <a:pt x="713" y="2"/>
                  </a:lnTo>
                  <a:lnTo>
                    <a:pt x="713" y="3"/>
                  </a:lnTo>
                  <a:lnTo>
                    <a:pt x="714" y="3"/>
                  </a:lnTo>
                  <a:lnTo>
                    <a:pt x="714" y="3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6" y="6"/>
                  </a:lnTo>
                  <a:lnTo>
                    <a:pt x="718" y="6"/>
                  </a:lnTo>
                  <a:lnTo>
                    <a:pt x="718" y="6"/>
                  </a:lnTo>
                  <a:lnTo>
                    <a:pt x="719" y="6"/>
                  </a:lnTo>
                  <a:lnTo>
                    <a:pt x="719" y="6"/>
                  </a:lnTo>
                  <a:lnTo>
                    <a:pt x="721" y="8"/>
                  </a:lnTo>
                  <a:lnTo>
                    <a:pt x="719" y="8"/>
                  </a:lnTo>
                  <a:lnTo>
                    <a:pt x="718" y="8"/>
                  </a:lnTo>
                  <a:lnTo>
                    <a:pt x="718" y="8"/>
                  </a:lnTo>
                  <a:lnTo>
                    <a:pt x="716" y="8"/>
                  </a:lnTo>
                  <a:lnTo>
                    <a:pt x="714" y="9"/>
                  </a:lnTo>
                  <a:lnTo>
                    <a:pt x="713" y="9"/>
                  </a:lnTo>
                  <a:lnTo>
                    <a:pt x="713" y="9"/>
                  </a:lnTo>
                  <a:lnTo>
                    <a:pt x="711" y="9"/>
                  </a:lnTo>
                  <a:lnTo>
                    <a:pt x="711" y="9"/>
                  </a:lnTo>
                  <a:lnTo>
                    <a:pt x="713" y="8"/>
                  </a:lnTo>
                  <a:lnTo>
                    <a:pt x="713" y="8"/>
                  </a:lnTo>
                  <a:lnTo>
                    <a:pt x="714" y="8"/>
                  </a:lnTo>
                  <a:lnTo>
                    <a:pt x="714" y="8"/>
                  </a:lnTo>
                  <a:lnTo>
                    <a:pt x="713" y="6"/>
                  </a:lnTo>
                  <a:lnTo>
                    <a:pt x="711" y="6"/>
                  </a:lnTo>
                  <a:lnTo>
                    <a:pt x="710" y="6"/>
                  </a:lnTo>
                  <a:lnTo>
                    <a:pt x="710" y="6"/>
                  </a:lnTo>
                  <a:lnTo>
                    <a:pt x="708" y="6"/>
                  </a:lnTo>
                  <a:lnTo>
                    <a:pt x="708" y="6"/>
                  </a:lnTo>
                  <a:lnTo>
                    <a:pt x="708" y="5"/>
                  </a:lnTo>
                  <a:lnTo>
                    <a:pt x="710" y="5"/>
                  </a:lnTo>
                  <a:lnTo>
                    <a:pt x="710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2"/>
                  </a:lnTo>
                  <a:lnTo>
                    <a:pt x="711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08" y="2"/>
                  </a:lnTo>
                  <a:lnTo>
                    <a:pt x="708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1" y="2"/>
                  </a:lnTo>
                  <a:close/>
                  <a:moveTo>
                    <a:pt x="304" y="0"/>
                  </a:moveTo>
                  <a:lnTo>
                    <a:pt x="306" y="2"/>
                  </a:lnTo>
                  <a:lnTo>
                    <a:pt x="306" y="2"/>
                  </a:lnTo>
                  <a:lnTo>
                    <a:pt x="304" y="2"/>
                  </a:lnTo>
                  <a:lnTo>
                    <a:pt x="306" y="2"/>
                  </a:lnTo>
                  <a:lnTo>
                    <a:pt x="308" y="2"/>
                  </a:lnTo>
                  <a:lnTo>
                    <a:pt x="308" y="3"/>
                  </a:lnTo>
                  <a:lnTo>
                    <a:pt x="308" y="3"/>
                  </a:lnTo>
                  <a:lnTo>
                    <a:pt x="304" y="5"/>
                  </a:lnTo>
                  <a:lnTo>
                    <a:pt x="303" y="6"/>
                  </a:lnTo>
                  <a:lnTo>
                    <a:pt x="301" y="8"/>
                  </a:lnTo>
                  <a:lnTo>
                    <a:pt x="303" y="8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8"/>
                  </a:lnTo>
                  <a:lnTo>
                    <a:pt x="306" y="8"/>
                  </a:lnTo>
                  <a:lnTo>
                    <a:pt x="308" y="8"/>
                  </a:lnTo>
                  <a:lnTo>
                    <a:pt x="309" y="6"/>
                  </a:lnTo>
                  <a:lnTo>
                    <a:pt x="309" y="8"/>
                  </a:lnTo>
                  <a:lnTo>
                    <a:pt x="309" y="8"/>
                  </a:lnTo>
                  <a:lnTo>
                    <a:pt x="306" y="9"/>
                  </a:lnTo>
                  <a:lnTo>
                    <a:pt x="306" y="9"/>
                  </a:lnTo>
                  <a:lnTo>
                    <a:pt x="306" y="11"/>
                  </a:lnTo>
                  <a:lnTo>
                    <a:pt x="308" y="14"/>
                  </a:lnTo>
                  <a:lnTo>
                    <a:pt x="308" y="14"/>
                  </a:lnTo>
                  <a:lnTo>
                    <a:pt x="308" y="16"/>
                  </a:lnTo>
                  <a:lnTo>
                    <a:pt x="308" y="17"/>
                  </a:lnTo>
                  <a:lnTo>
                    <a:pt x="309" y="17"/>
                  </a:lnTo>
                  <a:lnTo>
                    <a:pt x="311" y="20"/>
                  </a:lnTo>
                  <a:lnTo>
                    <a:pt x="311" y="22"/>
                  </a:lnTo>
                  <a:lnTo>
                    <a:pt x="312" y="24"/>
                  </a:lnTo>
                  <a:lnTo>
                    <a:pt x="314" y="25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30"/>
                  </a:lnTo>
                  <a:lnTo>
                    <a:pt x="314" y="33"/>
                  </a:lnTo>
                  <a:lnTo>
                    <a:pt x="317" y="35"/>
                  </a:lnTo>
                  <a:lnTo>
                    <a:pt x="319" y="38"/>
                  </a:lnTo>
                  <a:lnTo>
                    <a:pt x="319" y="39"/>
                  </a:lnTo>
                  <a:lnTo>
                    <a:pt x="320" y="43"/>
                  </a:lnTo>
                  <a:lnTo>
                    <a:pt x="319" y="43"/>
                  </a:lnTo>
                  <a:lnTo>
                    <a:pt x="319" y="44"/>
                  </a:lnTo>
                  <a:lnTo>
                    <a:pt x="320" y="46"/>
                  </a:lnTo>
                  <a:lnTo>
                    <a:pt x="320" y="46"/>
                  </a:lnTo>
                  <a:lnTo>
                    <a:pt x="322" y="47"/>
                  </a:lnTo>
                  <a:lnTo>
                    <a:pt x="322" y="49"/>
                  </a:lnTo>
                  <a:lnTo>
                    <a:pt x="322" y="50"/>
                  </a:lnTo>
                  <a:lnTo>
                    <a:pt x="322" y="50"/>
                  </a:lnTo>
                  <a:lnTo>
                    <a:pt x="323" y="50"/>
                  </a:lnTo>
                  <a:lnTo>
                    <a:pt x="323" y="50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4"/>
                  </a:lnTo>
                  <a:lnTo>
                    <a:pt x="325" y="55"/>
                  </a:lnTo>
                  <a:lnTo>
                    <a:pt x="327" y="57"/>
                  </a:lnTo>
                  <a:lnTo>
                    <a:pt x="327" y="58"/>
                  </a:lnTo>
                  <a:lnTo>
                    <a:pt x="327" y="58"/>
                  </a:lnTo>
                  <a:lnTo>
                    <a:pt x="330" y="61"/>
                  </a:lnTo>
                  <a:lnTo>
                    <a:pt x="330" y="61"/>
                  </a:lnTo>
                  <a:lnTo>
                    <a:pt x="330" y="63"/>
                  </a:lnTo>
                  <a:lnTo>
                    <a:pt x="330" y="63"/>
                  </a:lnTo>
                  <a:lnTo>
                    <a:pt x="330" y="65"/>
                  </a:lnTo>
                  <a:lnTo>
                    <a:pt x="328" y="65"/>
                  </a:lnTo>
                  <a:lnTo>
                    <a:pt x="328" y="66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2"/>
                  </a:lnTo>
                  <a:lnTo>
                    <a:pt x="328" y="72"/>
                  </a:lnTo>
                  <a:lnTo>
                    <a:pt x="330" y="74"/>
                  </a:lnTo>
                  <a:lnTo>
                    <a:pt x="328" y="74"/>
                  </a:lnTo>
                  <a:lnTo>
                    <a:pt x="328" y="74"/>
                  </a:lnTo>
                  <a:lnTo>
                    <a:pt x="327" y="72"/>
                  </a:lnTo>
                  <a:lnTo>
                    <a:pt x="327" y="72"/>
                  </a:lnTo>
                  <a:lnTo>
                    <a:pt x="325" y="72"/>
                  </a:lnTo>
                  <a:lnTo>
                    <a:pt x="325" y="74"/>
                  </a:lnTo>
                  <a:lnTo>
                    <a:pt x="325" y="76"/>
                  </a:lnTo>
                  <a:lnTo>
                    <a:pt x="325" y="77"/>
                  </a:lnTo>
                  <a:lnTo>
                    <a:pt x="325" y="77"/>
                  </a:lnTo>
                  <a:lnTo>
                    <a:pt x="323" y="79"/>
                  </a:lnTo>
                  <a:lnTo>
                    <a:pt x="323" y="79"/>
                  </a:lnTo>
                  <a:lnTo>
                    <a:pt x="322" y="77"/>
                  </a:lnTo>
                  <a:lnTo>
                    <a:pt x="320" y="77"/>
                  </a:lnTo>
                  <a:lnTo>
                    <a:pt x="320" y="76"/>
                  </a:lnTo>
                  <a:lnTo>
                    <a:pt x="320" y="74"/>
                  </a:lnTo>
                  <a:lnTo>
                    <a:pt x="320" y="72"/>
                  </a:lnTo>
                  <a:lnTo>
                    <a:pt x="320" y="71"/>
                  </a:lnTo>
                  <a:lnTo>
                    <a:pt x="320" y="69"/>
                  </a:lnTo>
                  <a:lnTo>
                    <a:pt x="320" y="68"/>
                  </a:lnTo>
                  <a:lnTo>
                    <a:pt x="320" y="66"/>
                  </a:lnTo>
                  <a:lnTo>
                    <a:pt x="320" y="65"/>
                  </a:lnTo>
                  <a:lnTo>
                    <a:pt x="322" y="65"/>
                  </a:lnTo>
                  <a:lnTo>
                    <a:pt x="322" y="63"/>
                  </a:lnTo>
                  <a:lnTo>
                    <a:pt x="323" y="63"/>
                  </a:lnTo>
                  <a:lnTo>
                    <a:pt x="323" y="61"/>
                  </a:lnTo>
                  <a:lnTo>
                    <a:pt x="325" y="60"/>
                  </a:lnTo>
                  <a:lnTo>
                    <a:pt x="325" y="60"/>
                  </a:lnTo>
                  <a:lnTo>
                    <a:pt x="323" y="60"/>
                  </a:lnTo>
                  <a:lnTo>
                    <a:pt x="323" y="60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1"/>
                  </a:lnTo>
                  <a:lnTo>
                    <a:pt x="320" y="60"/>
                  </a:lnTo>
                  <a:lnTo>
                    <a:pt x="323" y="57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2" y="55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19" y="54"/>
                  </a:lnTo>
                  <a:lnTo>
                    <a:pt x="319" y="55"/>
                  </a:lnTo>
                  <a:lnTo>
                    <a:pt x="317" y="55"/>
                  </a:lnTo>
                  <a:lnTo>
                    <a:pt x="317" y="57"/>
                  </a:lnTo>
                  <a:lnTo>
                    <a:pt x="317" y="57"/>
                  </a:lnTo>
                  <a:lnTo>
                    <a:pt x="317" y="58"/>
                  </a:lnTo>
                  <a:lnTo>
                    <a:pt x="316" y="58"/>
                  </a:lnTo>
                  <a:lnTo>
                    <a:pt x="316" y="57"/>
                  </a:lnTo>
                  <a:lnTo>
                    <a:pt x="316" y="55"/>
                  </a:lnTo>
                  <a:lnTo>
                    <a:pt x="316" y="54"/>
                  </a:lnTo>
                  <a:lnTo>
                    <a:pt x="316" y="52"/>
                  </a:lnTo>
                  <a:lnTo>
                    <a:pt x="316" y="50"/>
                  </a:lnTo>
                  <a:lnTo>
                    <a:pt x="316" y="47"/>
                  </a:lnTo>
                  <a:lnTo>
                    <a:pt x="314" y="47"/>
                  </a:lnTo>
                  <a:lnTo>
                    <a:pt x="312" y="47"/>
                  </a:lnTo>
                  <a:lnTo>
                    <a:pt x="312" y="47"/>
                  </a:lnTo>
                  <a:lnTo>
                    <a:pt x="311" y="49"/>
                  </a:lnTo>
                  <a:lnTo>
                    <a:pt x="311" y="49"/>
                  </a:lnTo>
                  <a:lnTo>
                    <a:pt x="311" y="47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09" y="46"/>
                  </a:lnTo>
                  <a:lnTo>
                    <a:pt x="309" y="46"/>
                  </a:lnTo>
                  <a:lnTo>
                    <a:pt x="308" y="46"/>
                  </a:lnTo>
                  <a:lnTo>
                    <a:pt x="309" y="46"/>
                  </a:lnTo>
                  <a:lnTo>
                    <a:pt x="309" y="47"/>
                  </a:lnTo>
                  <a:lnTo>
                    <a:pt x="308" y="49"/>
                  </a:lnTo>
                  <a:lnTo>
                    <a:pt x="308" y="50"/>
                  </a:lnTo>
                  <a:lnTo>
                    <a:pt x="306" y="49"/>
                  </a:lnTo>
                  <a:lnTo>
                    <a:pt x="304" y="47"/>
                  </a:lnTo>
                  <a:lnTo>
                    <a:pt x="304" y="47"/>
                  </a:lnTo>
                  <a:lnTo>
                    <a:pt x="304" y="46"/>
                  </a:lnTo>
                  <a:lnTo>
                    <a:pt x="303" y="44"/>
                  </a:lnTo>
                  <a:lnTo>
                    <a:pt x="303" y="44"/>
                  </a:lnTo>
                  <a:lnTo>
                    <a:pt x="303" y="43"/>
                  </a:lnTo>
                  <a:lnTo>
                    <a:pt x="298" y="41"/>
                  </a:lnTo>
                  <a:lnTo>
                    <a:pt x="298" y="39"/>
                  </a:lnTo>
                  <a:lnTo>
                    <a:pt x="298" y="38"/>
                  </a:lnTo>
                  <a:lnTo>
                    <a:pt x="297" y="36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2" y="32"/>
                  </a:lnTo>
                  <a:lnTo>
                    <a:pt x="292" y="30"/>
                  </a:lnTo>
                  <a:lnTo>
                    <a:pt x="292" y="30"/>
                  </a:lnTo>
                  <a:lnTo>
                    <a:pt x="293" y="28"/>
                  </a:lnTo>
                  <a:lnTo>
                    <a:pt x="298" y="28"/>
                  </a:lnTo>
                  <a:lnTo>
                    <a:pt x="298" y="27"/>
                  </a:lnTo>
                  <a:lnTo>
                    <a:pt x="298" y="27"/>
                  </a:lnTo>
                  <a:lnTo>
                    <a:pt x="295" y="27"/>
                  </a:lnTo>
                  <a:lnTo>
                    <a:pt x="293" y="27"/>
                  </a:lnTo>
                  <a:lnTo>
                    <a:pt x="292" y="27"/>
                  </a:lnTo>
                  <a:lnTo>
                    <a:pt x="290" y="27"/>
                  </a:lnTo>
                  <a:lnTo>
                    <a:pt x="290" y="27"/>
                  </a:lnTo>
                  <a:lnTo>
                    <a:pt x="287" y="25"/>
                  </a:lnTo>
                  <a:lnTo>
                    <a:pt x="287" y="25"/>
                  </a:lnTo>
                  <a:lnTo>
                    <a:pt x="287" y="24"/>
                  </a:lnTo>
                  <a:lnTo>
                    <a:pt x="287" y="20"/>
                  </a:lnTo>
                  <a:lnTo>
                    <a:pt x="289" y="19"/>
                  </a:lnTo>
                  <a:lnTo>
                    <a:pt x="290" y="17"/>
                  </a:lnTo>
                  <a:lnTo>
                    <a:pt x="290" y="14"/>
                  </a:lnTo>
                  <a:lnTo>
                    <a:pt x="290" y="14"/>
                  </a:lnTo>
                  <a:lnTo>
                    <a:pt x="290" y="13"/>
                  </a:lnTo>
                  <a:lnTo>
                    <a:pt x="292" y="11"/>
                  </a:lnTo>
                  <a:lnTo>
                    <a:pt x="293" y="11"/>
                  </a:lnTo>
                  <a:lnTo>
                    <a:pt x="295" y="11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1" y="11"/>
                  </a:lnTo>
                  <a:lnTo>
                    <a:pt x="304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4" y="13"/>
                  </a:lnTo>
                  <a:lnTo>
                    <a:pt x="301" y="11"/>
                  </a:lnTo>
                  <a:lnTo>
                    <a:pt x="301" y="9"/>
                  </a:lnTo>
                  <a:lnTo>
                    <a:pt x="301" y="9"/>
                  </a:lnTo>
                  <a:lnTo>
                    <a:pt x="301" y="8"/>
                  </a:lnTo>
                  <a:lnTo>
                    <a:pt x="301" y="8"/>
                  </a:lnTo>
                  <a:lnTo>
                    <a:pt x="303" y="5"/>
                  </a:lnTo>
                  <a:lnTo>
                    <a:pt x="304" y="0"/>
                  </a:lnTo>
                  <a:lnTo>
                    <a:pt x="30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8" name="Freeform 355">
              <a:extLst>
                <a:ext uri="{FF2B5EF4-FFF2-40B4-BE49-F238E27FC236}">
                  <a16:creationId xmlns:a16="http://schemas.microsoft.com/office/drawing/2014/main" id="{B0104A82-E82A-45AB-B9D8-BD09C6B41C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83734" y="2521280"/>
              <a:ext cx="7580523" cy="309927"/>
            </a:xfrm>
            <a:custGeom>
              <a:avLst/>
              <a:gdLst>
                <a:gd name="T0" fmla="*/ 2578 w 3889"/>
                <a:gd name="T1" fmla="*/ 103 h 159"/>
                <a:gd name="T2" fmla="*/ 822 w 3889"/>
                <a:gd name="T3" fmla="*/ 95 h 159"/>
                <a:gd name="T4" fmla="*/ 1287 w 3889"/>
                <a:gd name="T5" fmla="*/ 95 h 159"/>
                <a:gd name="T6" fmla="*/ 934 w 3889"/>
                <a:gd name="T7" fmla="*/ 93 h 159"/>
                <a:gd name="T8" fmla="*/ 3411 w 3889"/>
                <a:gd name="T9" fmla="*/ 95 h 159"/>
                <a:gd name="T10" fmla="*/ 1339 w 3889"/>
                <a:gd name="T11" fmla="*/ 96 h 159"/>
                <a:gd name="T12" fmla="*/ 1356 w 3889"/>
                <a:gd name="T13" fmla="*/ 98 h 159"/>
                <a:gd name="T14" fmla="*/ 1367 w 3889"/>
                <a:gd name="T15" fmla="*/ 95 h 159"/>
                <a:gd name="T16" fmla="*/ 1377 w 3889"/>
                <a:gd name="T17" fmla="*/ 112 h 159"/>
                <a:gd name="T18" fmla="*/ 1351 w 3889"/>
                <a:gd name="T19" fmla="*/ 120 h 159"/>
                <a:gd name="T20" fmla="*/ 1337 w 3889"/>
                <a:gd name="T21" fmla="*/ 104 h 159"/>
                <a:gd name="T22" fmla="*/ 1243 w 3889"/>
                <a:gd name="T23" fmla="*/ 90 h 159"/>
                <a:gd name="T24" fmla="*/ 1255 w 3889"/>
                <a:gd name="T25" fmla="*/ 84 h 159"/>
                <a:gd name="T26" fmla="*/ 779 w 3889"/>
                <a:gd name="T27" fmla="*/ 84 h 159"/>
                <a:gd name="T28" fmla="*/ 3453 w 3889"/>
                <a:gd name="T29" fmla="*/ 81 h 159"/>
                <a:gd name="T30" fmla="*/ 3884 w 3889"/>
                <a:gd name="T31" fmla="*/ 74 h 159"/>
                <a:gd name="T32" fmla="*/ 3877 w 3889"/>
                <a:gd name="T33" fmla="*/ 115 h 159"/>
                <a:gd name="T34" fmla="*/ 3865 w 3889"/>
                <a:gd name="T35" fmla="*/ 128 h 159"/>
                <a:gd name="T36" fmla="*/ 3818 w 3889"/>
                <a:gd name="T37" fmla="*/ 158 h 159"/>
                <a:gd name="T38" fmla="*/ 3840 w 3889"/>
                <a:gd name="T39" fmla="*/ 134 h 159"/>
                <a:gd name="T40" fmla="*/ 3873 w 3889"/>
                <a:gd name="T41" fmla="*/ 93 h 159"/>
                <a:gd name="T42" fmla="*/ 3043 w 3889"/>
                <a:gd name="T43" fmla="*/ 79 h 159"/>
                <a:gd name="T44" fmla="*/ 3005 w 3889"/>
                <a:gd name="T45" fmla="*/ 98 h 159"/>
                <a:gd name="T46" fmla="*/ 3012 w 3889"/>
                <a:gd name="T47" fmla="*/ 115 h 159"/>
                <a:gd name="T48" fmla="*/ 3005 w 3889"/>
                <a:gd name="T49" fmla="*/ 114 h 159"/>
                <a:gd name="T50" fmla="*/ 3012 w 3889"/>
                <a:gd name="T51" fmla="*/ 79 h 159"/>
                <a:gd name="T52" fmla="*/ 3277 w 3889"/>
                <a:gd name="T53" fmla="*/ 74 h 159"/>
                <a:gd name="T54" fmla="*/ 741 w 3889"/>
                <a:gd name="T55" fmla="*/ 71 h 159"/>
                <a:gd name="T56" fmla="*/ 913 w 3889"/>
                <a:gd name="T57" fmla="*/ 63 h 159"/>
                <a:gd name="T58" fmla="*/ 1227 w 3889"/>
                <a:gd name="T59" fmla="*/ 69 h 159"/>
                <a:gd name="T60" fmla="*/ 3792 w 3889"/>
                <a:gd name="T61" fmla="*/ 82 h 159"/>
                <a:gd name="T62" fmla="*/ 3794 w 3889"/>
                <a:gd name="T63" fmla="*/ 120 h 159"/>
                <a:gd name="T64" fmla="*/ 3786 w 3889"/>
                <a:gd name="T65" fmla="*/ 68 h 159"/>
                <a:gd name="T66" fmla="*/ 3778 w 3889"/>
                <a:gd name="T67" fmla="*/ 84 h 159"/>
                <a:gd name="T68" fmla="*/ 3764 w 3889"/>
                <a:gd name="T69" fmla="*/ 71 h 159"/>
                <a:gd name="T70" fmla="*/ 1197 w 3889"/>
                <a:gd name="T71" fmla="*/ 62 h 159"/>
                <a:gd name="T72" fmla="*/ 494 w 3889"/>
                <a:gd name="T73" fmla="*/ 54 h 159"/>
                <a:gd name="T74" fmla="*/ 531 w 3889"/>
                <a:gd name="T75" fmla="*/ 69 h 159"/>
                <a:gd name="T76" fmla="*/ 519 w 3889"/>
                <a:gd name="T77" fmla="*/ 85 h 159"/>
                <a:gd name="T78" fmla="*/ 727 w 3889"/>
                <a:gd name="T79" fmla="*/ 52 h 159"/>
                <a:gd name="T80" fmla="*/ 727 w 3889"/>
                <a:gd name="T81" fmla="*/ 73 h 159"/>
                <a:gd name="T82" fmla="*/ 725 w 3889"/>
                <a:gd name="T83" fmla="*/ 55 h 159"/>
                <a:gd name="T84" fmla="*/ 859 w 3889"/>
                <a:gd name="T85" fmla="*/ 55 h 159"/>
                <a:gd name="T86" fmla="*/ 874 w 3889"/>
                <a:gd name="T87" fmla="*/ 36 h 159"/>
                <a:gd name="T88" fmla="*/ 751 w 3889"/>
                <a:gd name="T89" fmla="*/ 44 h 159"/>
                <a:gd name="T90" fmla="*/ 33 w 3889"/>
                <a:gd name="T91" fmla="*/ 33 h 159"/>
                <a:gd name="T92" fmla="*/ 826 w 3889"/>
                <a:gd name="T93" fmla="*/ 30 h 159"/>
                <a:gd name="T94" fmla="*/ 817 w 3889"/>
                <a:gd name="T95" fmla="*/ 57 h 159"/>
                <a:gd name="T96" fmla="*/ 814 w 3889"/>
                <a:gd name="T97" fmla="*/ 54 h 159"/>
                <a:gd name="T98" fmla="*/ 2676 w 3889"/>
                <a:gd name="T99" fmla="*/ 21 h 159"/>
                <a:gd name="T100" fmla="*/ 2752 w 3889"/>
                <a:gd name="T101" fmla="*/ 17 h 159"/>
                <a:gd name="T102" fmla="*/ 806 w 3889"/>
                <a:gd name="T103" fmla="*/ 32 h 159"/>
                <a:gd name="T104" fmla="*/ 806 w 3889"/>
                <a:gd name="T105" fmla="*/ 17 h 159"/>
                <a:gd name="T106" fmla="*/ 46 w 3889"/>
                <a:gd name="T107" fmla="*/ 16 h 159"/>
                <a:gd name="T108" fmla="*/ 676 w 3889"/>
                <a:gd name="T109" fmla="*/ 19 h 159"/>
                <a:gd name="T110" fmla="*/ 2507 w 3889"/>
                <a:gd name="T111" fmla="*/ 19 h 159"/>
                <a:gd name="T112" fmla="*/ 2696 w 3889"/>
                <a:gd name="T113" fmla="*/ 24 h 159"/>
                <a:gd name="T114" fmla="*/ 2860 w 3889"/>
                <a:gd name="T115" fmla="*/ 21 h 159"/>
                <a:gd name="T116" fmla="*/ 2835 w 3889"/>
                <a:gd name="T117" fmla="*/ 13 h 159"/>
                <a:gd name="T118" fmla="*/ 2846 w 3889"/>
                <a:gd name="T119" fmla="*/ 8 h 159"/>
                <a:gd name="T120" fmla="*/ 782 w 3889"/>
                <a:gd name="T121" fmla="*/ 2 h 159"/>
                <a:gd name="T122" fmla="*/ 2528 w 3889"/>
                <a:gd name="T123" fmla="*/ 3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89" h="159">
                  <a:moveTo>
                    <a:pt x="771" y="99"/>
                  </a:moveTo>
                  <a:lnTo>
                    <a:pt x="771" y="99"/>
                  </a:lnTo>
                  <a:lnTo>
                    <a:pt x="773" y="101"/>
                  </a:lnTo>
                  <a:lnTo>
                    <a:pt x="773" y="101"/>
                  </a:lnTo>
                  <a:lnTo>
                    <a:pt x="773" y="103"/>
                  </a:lnTo>
                  <a:lnTo>
                    <a:pt x="771" y="104"/>
                  </a:lnTo>
                  <a:lnTo>
                    <a:pt x="771" y="106"/>
                  </a:lnTo>
                  <a:lnTo>
                    <a:pt x="771" y="107"/>
                  </a:lnTo>
                  <a:lnTo>
                    <a:pt x="771" y="107"/>
                  </a:lnTo>
                  <a:lnTo>
                    <a:pt x="770" y="109"/>
                  </a:lnTo>
                  <a:lnTo>
                    <a:pt x="770" y="107"/>
                  </a:lnTo>
                  <a:lnTo>
                    <a:pt x="770" y="106"/>
                  </a:lnTo>
                  <a:lnTo>
                    <a:pt x="770" y="104"/>
                  </a:lnTo>
                  <a:lnTo>
                    <a:pt x="771" y="101"/>
                  </a:lnTo>
                  <a:lnTo>
                    <a:pt x="771" y="99"/>
                  </a:lnTo>
                  <a:lnTo>
                    <a:pt x="771" y="99"/>
                  </a:lnTo>
                  <a:close/>
                  <a:moveTo>
                    <a:pt x="2588" y="95"/>
                  </a:moveTo>
                  <a:lnTo>
                    <a:pt x="2588" y="96"/>
                  </a:lnTo>
                  <a:lnTo>
                    <a:pt x="2589" y="96"/>
                  </a:lnTo>
                  <a:lnTo>
                    <a:pt x="2591" y="96"/>
                  </a:lnTo>
                  <a:lnTo>
                    <a:pt x="2594" y="96"/>
                  </a:lnTo>
                  <a:lnTo>
                    <a:pt x="2589" y="98"/>
                  </a:lnTo>
                  <a:lnTo>
                    <a:pt x="2586" y="99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3" y="103"/>
                  </a:lnTo>
                  <a:lnTo>
                    <a:pt x="2581" y="103"/>
                  </a:lnTo>
                  <a:lnTo>
                    <a:pt x="2580" y="104"/>
                  </a:lnTo>
                  <a:lnTo>
                    <a:pt x="2578" y="104"/>
                  </a:lnTo>
                  <a:lnTo>
                    <a:pt x="2577" y="103"/>
                  </a:lnTo>
                  <a:lnTo>
                    <a:pt x="2578" y="103"/>
                  </a:lnTo>
                  <a:lnTo>
                    <a:pt x="2581" y="103"/>
                  </a:lnTo>
                  <a:lnTo>
                    <a:pt x="2583" y="101"/>
                  </a:lnTo>
                  <a:lnTo>
                    <a:pt x="2584" y="99"/>
                  </a:lnTo>
                  <a:lnTo>
                    <a:pt x="2586" y="98"/>
                  </a:lnTo>
                  <a:lnTo>
                    <a:pt x="2588" y="96"/>
                  </a:lnTo>
                  <a:lnTo>
                    <a:pt x="2588" y="96"/>
                  </a:lnTo>
                  <a:lnTo>
                    <a:pt x="2588" y="95"/>
                  </a:lnTo>
                  <a:close/>
                  <a:moveTo>
                    <a:pt x="2204" y="95"/>
                  </a:moveTo>
                  <a:lnTo>
                    <a:pt x="2206" y="95"/>
                  </a:lnTo>
                  <a:lnTo>
                    <a:pt x="2208" y="95"/>
                  </a:lnTo>
                  <a:lnTo>
                    <a:pt x="2208" y="96"/>
                  </a:lnTo>
                  <a:lnTo>
                    <a:pt x="2208" y="98"/>
                  </a:lnTo>
                  <a:lnTo>
                    <a:pt x="2208" y="99"/>
                  </a:lnTo>
                  <a:lnTo>
                    <a:pt x="2208" y="99"/>
                  </a:lnTo>
                  <a:lnTo>
                    <a:pt x="2206" y="99"/>
                  </a:lnTo>
                  <a:lnTo>
                    <a:pt x="2204" y="99"/>
                  </a:lnTo>
                  <a:lnTo>
                    <a:pt x="2203" y="98"/>
                  </a:lnTo>
                  <a:lnTo>
                    <a:pt x="2204" y="98"/>
                  </a:lnTo>
                  <a:lnTo>
                    <a:pt x="2204" y="96"/>
                  </a:lnTo>
                  <a:lnTo>
                    <a:pt x="2204" y="95"/>
                  </a:lnTo>
                  <a:close/>
                  <a:moveTo>
                    <a:pt x="822" y="95"/>
                  </a:moveTo>
                  <a:lnTo>
                    <a:pt x="823" y="95"/>
                  </a:lnTo>
                  <a:lnTo>
                    <a:pt x="823" y="98"/>
                  </a:lnTo>
                  <a:lnTo>
                    <a:pt x="823" y="99"/>
                  </a:lnTo>
                  <a:lnTo>
                    <a:pt x="822" y="101"/>
                  </a:lnTo>
                  <a:lnTo>
                    <a:pt x="820" y="101"/>
                  </a:lnTo>
                  <a:lnTo>
                    <a:pt x="820" y="99"/>
                  </a:lnTo>
                  <a:lnTo>
                    <a:pt x="818" y="99"/>
                  </a:lnTo>
                  <a:lnTo>
                    <a:pt x="818" y="98"/>
                  </a:lnTo>
                  <a:lnTo>
                    <a:pt x="820" y="96"/>
                  </a:lnTo>
                  <a:lnTo>
                    <a:pt x="820" y="95"/>
                  </a:lnTo>
                  <a:lnTo>
                    <a:pt x="822" y="95"/>
                  </a:lnTo>
                  <a:close/>
                  <a:moveTo>
                    <a:pt x="1287" y="95"/>
                  </a:moveTo>
                  <a:lnTo>
                    <a:pt x="1288" y="95"/>
                  </a:lnTo>
                  <a:lnTo>
                    <a:pt x="1288" y="95"/>
                  </a:lnTo>
                  <a:lnTo>
                    <a:pt x="1288" y="98"/>
                  </a:lnTo>
                  <a:lnTo>
                    <a:pt x="1290" y="98"/>
                  </a:lnTo>
                  <a:lnTo>
                    <a:pt x="1290" y="99"/>
                  </a:lnTo>
                  <a:lnTo>
                    <a:pt x="1290" y="99"/>
                  </a:lnTo>
                  <a:lnTo>
                    <a:pt x="1290" y="101"/>
                  </a:lnTo>
                  <a:lnTo>
                    <a:pt x="1288" y="101"/>
                  </a:lnTo>
                  <a:lnTo>
                    <a:pt x="1288" y="101"/>
                  </a:lnTo>
                  <a:lnTo>
                    <a:pt x="1287" y="101"/>
                  </a:lnTo>
                  <a:lnTo>
                    <a:pt x="1287" y="101"/>
                  </a:lnTo>
                  <a:lnTo>
                    <a:pt x="1285" y="101"/>
                  </a:lnTo>
                  <a:lnTo>
                    <a:pt x="1284" y="101"/>
                  </a:lnTo>
                  <a:lnTo>
                    <a:pt x="1284" y="101"/>
                  </a:lnTo>
                  <a:lnTo>
                    <a:pt x="1282" y="101"/>
                  </a:lnTo>
                  <a:lnTo>
                    <a:pt x="1280" y="103"/>
                  </a:lnTo>
                  <a:lnTo>
                    <a:pt x="1280" y="101"/>
                  </a:lnTo>
                  <a:lnTo>
                    <a:pt x="1279" y="101"/>
                  </a:lnTo>
                  <a:lnTo>
                    <a:pt x="1280" y="101"/>
                  </a:lnTo>
                  <a:lnTo>
                    <a:pt x="1280" y="101"/>
                  </a:lnTo>
                  <a:lnTo>
                    <a:pt x="1282" y="101"/>
                  </a:lnTo>
                  <a:lnTo>
                    <a:pt x="1284" y="99"/>
                  </a:lnTo>
                  <a:lnTo>
                    <a:pt x="1285" y="99"/>
                  </a:lnTo>
                  <a:lnTo>
                    <a:pt x="1287" y="99"/>
                  </a:lnTo>
                  <a:lnTo>
                    <a:pt x="1288" y="99"/>
                  </a:lnTo>
                  <a:lnTo>
                    <a:pt x="1288" y="98"/>
                  </a:lnTo>
                  <a:lnTo>
                    <a:pt x="1288" y="98"/>
                  </a:lnTo>
                  <a:lnTo>
                    <a:pt x="1288" y="96"/>
                  </a:lnTo>
                  <a:lnTo>
                    <a:pt x="1287" y="96"/>
                  </a:lnTo>
                  <a:lnTo>
                    <a:pt x="1287" y="96"/>
                  </a:lnTo>
                  <a:lnTo>
                    <a:pt x="1287" y="95"/>
                  </a:lnTo>
                  <a:lnTo>
                    <a:pt x="1287" y="95"/>
                  </a:lnTo>
                  <a:close/>
                  <a:moveTo>
                    <a:pt x="938" y="93"/>
                  </a:moveTo>
                  <a:lnTo>
                    <a:pt x="940" y="93"/>
                  </a:lnTo>
                  <a:lnTo>
                    <a:pt x="941" y="93"/>
                  </a:lnTo>
                  <a:lnTo>
                    <a:pt x="943" y="93"/>
                  </a:lnTo>
                  <a:lnTo>
                    <a:pt x="945" y="93"/>
                  </a:lnTo>
                  <a:lnTo>
                    <a:pt x="945" y="93"/>
                  </a:lnTo>
                  <a:lnTo>
                    <a:pt x="945" y="95"/>
                  </a:lnTo>
                  <a:lnTo>
                    <a:pt x="945" y="95"/>
                  </a:lnTo>
                  <a:lnTo>
                    <a:pt x="943" y="95"/>
                  </a:lnTo>
                  <a:lnTo>
                    <a:pt x="941" y="95"/>
                  </a:lnTo>
                  <a:lnTo>
                    <a:pt x="941" y="95"/>
                  </a:lnTo>
                  <a:lnTo>
                    <a:pt x="940" y="96"/>
                  </a:lnTo>
                  <a:lnTo>
                    <a:pt x="938" y="96"/>
                  </a:lnTo>
                  <a:lnTo>
                    <a:pt x="935" y="98"/>
                  </a:lnTo>
                  <a:lnTo>
                    <a:pt x="935" y="98"/>
                  </a:lnTo>
                  <a:lnTo>
                    <a:pt x="934" y="98"/>
                  </a:lnTo>
                  <a:lnTo>
                    <a:pt x="934" y="99"/>
                  </a:lnTo>
                  <a:lnTo>
                    <a:pt x="934" y="99"/>
                  </a:lnTo>
                  <a:lnTo>
                    <a:pt x="932" y="99"/>
                  </a:lnTo>
                  <a:lnTo>
                    <a:pt x="932" y="99"/>
                  </a:lnTo>
                  <a:lnTo>
                    <a:pt x="930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99"/>
                  </a:lnTo>
                  <a:lnTo>
                    <a:pt x="929" y="99"/>
                  </a:lnTo>
                  <a:lnTo>
                    <a:pt x="930" y="99"/>
                  </a:lnTo>
                  <a:lnTo>
                    <a:pt x="932" y="98"/>
                  </a:lnTo>
                  <a:lnTo>
                    <a:pt x="932" y="96"/>
                  </a:lnTo>
                  <a:lnTo>
                    <a:pt x="934" y="95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5" y="93"/>
                  </a:lnTo>
                  <a:lnTo>
                    <a:pt x="937" y="93"/>
                  </a:lnTo>
                  <a:lnTo>
                    <a:pt x="938" y="93"/>
                  </a:lnTo>
                  <a:close/>
                  <a:moveTo>
                    <a:pt x="3422" y="88"/>
                  </a:moveTo>
                  <a:lnTo>
                    <a:pt x="3422" y="88"/>
                  </a:lnTo>
                  <a:lnTo>
                    <a:pt x="3422" y="88"/>
                  </a:lnTo>
                  <a:lnTo>
                    <a:pt x="3422" y="88"/>
                  </a:lnTo>
                  <a:lnTo>
                    <a:pt x="3425" y="90"/>
                  </a:lnTo>
                  <a:lnTo>
                    <a:pt x="3427" y="90"/>
                  </a:lnTo>
                  <a:lnTo>
                    <a:pt x="3427" y="92"/>
                  </a:lnTo>
                  <a:lnTo>
                    <a:pt x="3425" y="92"/>
                  </a:lnTo>
                  <a:lnTo>
                    <a:pt x="3423" y="92"/>
                  </a:lnTo>
                  <a:lnTo>
                    <a:pt x="3423" y="93"/>
                  </a:lnTo>
                  <a:lnTo>
                    <a:pt x="3422" y="93"/>
                  </a:lnTo>
                  <a:lnTo>
                    <a:pt x="3422" y="93"/>
                  </a:lnTo>
                  <a:lnTo>
                    <a:pt x="3422" y="95"/>
                  </a:lnTo>
                  <a:lnTo>
                    <a:pt x="3422" y="95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0" y="98"/>
                  </a:lnTo>
                  <a:lnTo>
                    <a:pt x="3420" y="98"/>
                  </a:lnTo>
                  <a:lnTo>
                    <a:pt x="3420" y="96"/>
                  </a:lnTo>
                  <a:lnTo>
                    <a:pt x="3419" y="96"/>
                  </a:lnTo>
                  <a:lnTo>
                    <a:pt x="3419" y="96"/>
                  </a:lnTo>
                  <a:lnTo>
                    <a:pt x="3417" y="96"/>
                  </a:lnTo>
                  <a:lnTo>
                    <a:pt x="3415" y="95"/>
                  </a:lnTo>
                  <a:lnTo>
                    <a:pt x="3412" y="95"/>
                  </a:lnTo>
                  <a:lnTo>
                    <a:pt x="3412" y="95"/>
                  </a:lnTo>
                  <a:lnTo>
                    <a:pt x="3411" y="95"/>
                  </a:lnTo>
                  <a:lnTo>
                    <a:pt x="3409" y="96"/>
                  </a:lnTo>
                  <a:lnTo>
                    <a:pt x="3408" y="95"/>
                  </a:lnTo>
                  <a:lnTo>
                    <a:pt x="3408" y="93"/>
                  </a:lnTo>
                  <a:lnTo>
                    <a:pt x="3408" y="93"/>
                  </a:lnTo>
                  <a:lnTo>
                    <a:pt x="3411" y="92"/>
                  </a:lnTo>
                  <a:lnTo>
                    <a:pt x="3412" y="92"/>
                  </a:lnTo>
                  <a:lnTo>
                    <a:pt x="3414" y="92"/>
                  </a:lnTo>
                  <a:lnTo>
                    <a:pt x="3414" y="92"/>
                  </a:lnTo>
                  <a:lnTo>
                    <a:pt x="3415" y="93"/>
                  </a:lnTo>
                  <a:lnTo>
                    <a:pt x="3415" y="92"/>
                  </a:lnTo>
                  <a:lnTo>
                    <a:pt x="3417" y="92"/>
                  </a:lnTo>
                  <a:lnTo>
                    <a:pt x="3417" y="90"/>
                  </a:lnTo>
                  <a:lnTo>
                    <a:pt x="3419" y="88"/>
                  </a:lnTo>
                  <a:lnTo>
                    <a:pt x="3420" y="88"/>
                  </a:lnTo>
                  <a:lnTo>
                    <a:pt x="3422" y="88"/>
                  </a:lnTo>
                  <a:close/>
                  <a:moveTo>
                    <a:pt x="1337" y="87"/>
                  </a:moveTo>
                  <a:lnTo>
                    <a:pt x="1337" y="87"/>
                  </a:lnTo>
                  <a:lnTo>
                    <a:pt x="1339" y="88"/>
                  </a:lnTo>
                  <a:lnTo>
                    <a:pt x="1340" y="90"/>
                  </a:lnTo>
                  <a:lnTo>
                    <a:pt x="1340" y="90"/>
                  </a:lnTo>
                  <a:lnTo>
                    <a:pt x="1340" y="92"/>
                  </a:lnTo>
                  <a:lnTo>
                    <a:pt x="1340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5"/>
                  </a:lnTo>
                  <a:lnTo>
                    <a:pt x="1339" y="96"/>
                  </a:lnTo>
                  <a:lnTo>
                    <a:pt x="1342" y="98"/>
                  </a:lnTo>
                  <a:lnTo>
                    <a:pt x="1342" y="99"/>
                  </a:lnTo>
                  <a:lnTo>
                    <a:pt x="1342" y="99"/>
                  </a:lnTo>
                  <a:lnTo>
                    <a:pt x="1345" y="103"/>
                  </a:lnTo>
                  <a:lnTo>
                    <a:pt x="1345" y="103"/>
                  </a:lnTo>
                  <a:lnTo>
                    <a:pt x="1345" y="104"/>
                  </a:lnTo>
                  <a:lnTo>
                    <a:pt x="1347" y="104"/>
                  </a:lnTo>
                  <a:lnTo>
                    <a:pt x="1347" y="104"/>
                  </a:lnTo>
                  <a:lnTo>
                    <a:pt x="1348" y="106"/>
                  </a:lnTo>
                  <a:lnTo>
                    <a:pt x="1348" y="106"/>
                  </a:lnTo>
                  <a:lnTo>
                    <a:pt x="1350" y="106"/>
                  </a:lnTo>
                  <a:lnTo>
                    <a:pt x="1351" y="109"/>
                  </a:lnTo>
                  <a:lnTo>
                    <a:pt x="1353" y="109"/>
                  </a:lnTo>
                  <a:lnTo>
                    <a:pt x="1355" y="109"/>
                  </a:lnTo>
                  <a:lnTo>
                    <a:pt x="1356" y="109"/>
                  </a:lnTo>
                  <a:lnTo>
                    <a:pt x="1358" y="109"/>
                  </a:lnTo>
                  <a:lnTo>
                    <a:pt x="1356" y="107"/>
                  </a:lnTo>
                  <a:lnTo>
                    <a:pt x="1358" y="107"/>
                  </a:lnTo>
                  <a:lnTo>
                    <a:pt x="1361" y="109"/>
                  </a:lnTo>
                  <a:lnTo>
                    <a:pt x="1362" y="107"/>
                  </a:lnTo>
                  <a:lnTo>
                    <a:pt x="1359" y="106"/>
                  </a:lnTo>
                  <a:lnTo>
                    <a:pt x="1359" y="106"/>
                  </a:lnTo>
                  <a:lnTo>
                    <a:pt x="1358" y="103"/>
                  </a:lnTo>
                  <a:lnTo>
                    <a:pt x="1356" y="101"/>
                  </a:lnTo>
                  <a:lnTo>
                    <a:pt x="1355" y="101"/>
                  </a:lnTo>
                  <a:lnTo>
                    <a:pt x="1355" y="99"/>
                  </a:lnTo>
                  <a:lnTo>
                    <a:pt x="1355" y="99"/>
                  </a:lnTo>
                  <a:lnTo>
                    <a:pt x="1355" y="98"/>
                  </a:lnTo>
                  <a:lnTo>
                    <a:pt x="1356" y="96"/>
                  </a:lnTo>
                  <a:lnTo>
                    <a:pt x="1356" y="96"/>
                  </a:lnTo>
                  <a:lnTo>
                    <a:pt x="1358" y="96"/>
                  </a:lnTo>
                  <a:lnTo>
                    <a:pt x="1356" y="98"/>
                  </a:lnTo>
                  <a:lnTo>
                    <a:pt x="1356" y="99"/>
                  </a:lnTo>
                  <a:lnTo>
                    <a:pt x="1358" y="99"/>
                  </a:lnTo>
                  <a:lnTo>
                    <a:pt x="1358" y="99"/>
                  </a:lnTo>
                  <a:lnTo>
                    <a:pt x="1358" y="101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61" y="106"/>
                  </a:lnTo>
                  <a:lnTo>
                    <a:pt x="1361" y="107"/>
                  </a:lnTo>
                  <a:lnTo>
                    <a:pt x="1361" y="106"/>
                  </a:lnTo>
                  <a:lnTo>
                    <a:pt x="1361" y="106"/>
                  </a:lnTo>
                  <a:lnTo>
                    <a:pt x="1362" y="107"/>
                  </a:lnTo>
                  <a:lnTo>
                    <a:pt x="1364" y="107"/>
                  </a:lnTo>
                  <a:lnTo>
                    <a:pt x="1364" y="106"/>
                  </a:lnTo>
                  <a:lnTo>
                    <a:pt x="1366" y="106"/>
                  </a:lnTo>
                  <a:lnTo>
                    <a:pt x="1366" y="106"/>
                  </a:lnTo>
                  <a:lnTo>
                    <a:pt x="1367" y="106"/>
                  </a:lnTo>
                  <a:lnTo>
                    <a:pt x="1369" y="106"/>
                  </a:lnTo>
                  <a:lnTo>
                    <a:pt x="1370" y="106"/>
                  </a:lnTo>
                  <a:lnTo>
                    <a:pt x="1370" y="106"/>
                  </a:lnTo>
                  <a:lnTo>
                    <a:pt x="1370" y="104"/>
                  </a:lnTo>
                  <a:lnTo>
                    <a:pt x="1369" y="104"/>
                  </a:lnTo>
                  <a:lnTo>
                    <a:pt x="1369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3"/>
                  </a:lnTo>
                  <a:lnTo>
                    <a:pt x="1367" y="99"/>
                  </a:lnTo>
                  <a:lnTo>
                    <a:pt x="1369" y="98"/>
                  </a:lnTo>
                  <a:lnTo>
                    <a:pt x="1369" y="96"/>
                  </a:lnTo>
                  <a:lnTo>
                    <a:pt x="1367" y="95"/>
                  </a:lnTo>
                  <a:lnTo>
                    <a:pt x="1367" y="95"/>
                  </a:lnTo>
                  <a:lnTo>
                    <a:pt x="1369" y="96"/>
                  </a:lnTo>
                  <a:lnTo>
                    <a:pt x="1369" y="96"/>
                  </a:lnTo>
                  <a:lnTo>
                    <a:pt x="1369" y="98"/>
                  </a:lnTo>
                  <a:lnTo>
                    <a:pt x="1369" y="99"/>
                  </a:lnTo>
                  <a:lnTo>
                    <a:pt x="1370" y="101"/>
                  </a:lnTo>
                  <a:lnTo>
                    <a:pt x="1372" y="103"/>
                  </a:lnTo>
                  <a:lnTo>
                    <a:pt x="1373" y="104"/>
                  </a:lnTo>
                  <a:lnTo>
                    <a:pt x="1375" y="104"/>
                  </a:lnTo>
                  <a:lnTo>
                    <a:pt x="1375" y="106"/>
                  </a:lnTo>
                  <a:lnTo>
                    <a:pt x="1377" y="107"/>
                  </a:lnTo>
                  <a:lnTo>
                    <a:pt x="1380" y="107"/>
                  </a:lnTo>
                  <a:lnTo>
                    <a:pt x="1381" y="107"/>
                  </a:lnTo>
                  <a:lnTo>
                    <a:pt x="1383" y="107"/>
                  </a:lnTo>
                  <a:lnTo>
                    <a:pt x="1383" y="107"/>
                  </a:lnTo>
                  <a:lnTo>
                    <a:pt x="1384" y="107"/>
                  </a:lnTo>
                  <a:lnTo>
                    <a:pt x="1386" y="107"/>
                  </a:lnTo>
                  <a:lnTo>
                    <a:pt x="1386" y="107"/>
                  </a:lnTo>
                  <a:lnTo>
                    <a:pt x="1384" y="107"/>
                  </a:lnTo>
                  <a:lnTo>
                    <a:pt x="1386" y="109"/>
                  </a:lnTo>
                  <a:lnTo>
                    <a:pt x="1386" y="110"/>
                  </a:lnTo>
                  <a:lnTo>
                    <a:pt x="1384" y="110"/>
                  </a:lnTo>
                  <a:lnTo>
                    <a:pt x="1384" y="110"/>
                  </a:lnTo>
                  <a:lnTo>
                    <a:pt x="1383" y="110"/>
                  </a:lnTo>
                  <a:lnTo>
                    <a:pt x="1381" y="109"/>
                  </a:lnTo>
                  <a:lnTo>
                    <a:pt x="1381" y="109"/>
                  </a:lnTo>
                  <a:lnTo>
                    <a:pt x="1380" y="109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78" y="110"/>
                  </a:lnTo>
                  <a:lnTo>
                    <a:pt x="1378" y="110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3" y="112"/>
                  </a:lnTo>
                  <a:lnTo>
                    <a:pt x="1372" y="112"/>
                  </a:lnTo>
                  <a:lnTo>
                    <a:pt x="1372" y="110"/>
                  </a:lnTo>
                  <a:lnTo>
                    <a:pt x="1370" y="109"/>
                  </a:lnTo>
                  <a:lnTo>
                    <a:pt x="1367" y="107"/>
                  </a:lnTo>
                  <a:lnTo>
                    <a:pt x="1366" y="107"/>
                  </a:lnTo>
                  <a:lnTo>
                    <a:pt x="1366" y="107"/>
                  </a:lnTo>
                  <a:lnTo>
                    <a:pt x="1364" y="107"/>
                  </a:lnTo>
                  <a:lnTo>
                    <a:pt x="1364" y="107"/>
                  </a:lnTo>
                  <a:lnTo>
                    <a:pt x="1364" y="109"/>
                  </a:lnTo>
                  <a:lnTo>
                    <a:pt x="1364" y="109"/>
                  </a:lnTo>
                  <a:lnTo>
                    <a:pt x="1364" y="110"/>
                  </a:lnTo>
                  <a:lnTo>
                    <a:pt x="1362" y="110"/>
                  </a:lnTo>
                  <a:lnTo>
                    <a:pt x="1361" y="110"/>
                  </a:lnTo>
                  <a:lnTo>
                    <a:pt x="1361" y="110"/>
                  </a:lnTo>
                  <a:lnTo>
                    <a:pt x="1359" y="112"/>
                  </a:lnTo>
                  <a:lnTo>
                    <a:pt x="1358" y="112"/>
                  </a:lnTo>
                  <a:lnTo>
                    <a:pt x="1356" y="114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5"/>
                  </a:lnTo>
                  <a:lnTo>
                    <a:pt x="1356" y="115"/>
                  </a:lnTo>
                  <a:lnTo>
                    <a:pt x="1356" y="117"/>
                  </a:lnTo>
                  <a:lnTo>
                    <a:pt x="1358" y="118"/>
                  </a:lnTo>
                  <a:lnTo>
                    <a:pt x="1356" y="118"/>
                  </a:lnTo>
                  <a:lnTo>
                    <a:pt x="1358" y="120"/>
                  </a:lnTo>
                  <a:lnTo>
                    <a:pt x="1359" y="120"/>
                  </a:lnTo>
                  <a:lnTo>
                    <a:pt x="1359" y="121"/>
                  </a:lnTo>
                  <a:lnTo>
                    <a:pt x="1356" y="120"/>
                  </a:lnTo>
                  <a:lnTo>
                    <a:pt x="1351" y="120"/>
                  </a:lnTo>
                  <a:lnTo>
                    <a:pt x="1351" y="118"/>
                  </a:lnTo>
                  <a:lnTo>
                    <a:pt x="1353" y="118"/>
                  </a:lnTo>
                  <a:lnTo>
                    <a:pt x="1353" y="118"/>
                  </a:lnTo>
                  <a:lnTo>
                    <a:pt x="1355" y="118"/>
                  </a:lnTo>
                  <a:lnTo>
                    <a:pt x="1355" y="117"/>
                  </a:lnTo>
                  <a:lnTo>
                    <a:pt x="1355" y="117"/>
                  </a:lnTo>
                  <a:lnTo>
                    <a:pt x="1355" y="115"/>
                  </a:lnTo>
                  <a:lnTo>
                    <a:pt x="1353" y="115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2"/>
                  </a:lnTo>
                  <a:lnTo>
                    <a:pt x="1353" y="112"/>
                  </a:lnTo>
                  <a:lnTo>
                    <a:pt x="1353" y="110"/>
                  </a:lnTo>
                  <a:lnTo>
                    <a:pt x="1351" y="110"/>
                  </a:lnTo>
                  <a:lnTo>
                    <a:pt x="1351" y="109"/>
                  </a:lnTo>
                  <a:lnTo>
                    <a:pt x="1351" y="109"/>
                  </a:lnTo>
                  <a:lnTo>
                    <a:pt x="1348" y="107"/>
                  </a:lnTo>
                  <a:lnTo>
                    <a:pt x="1347" y="107"/>
                  </a:lnTo>
                  <a:lnTo>
                    <a:pt x="1344" y="103"/>
                  </a:lnTo>
                  <a:lnTo>
                    <a:pt x="1340" y="101"/>
                  </a:lnTo>
                  <a:lnTo>
                    <a:pt x="1340" y="99"/>
                  </a:lnTo>
                  <a:lnTo>
                    <a:pt x="1339" y="99"/>
                  </a:lnTo>
                  <a:lnTo>
                    <a:pt x="1339" y="98"/>
                  </a:lnTo>
                  <a:lnTo>
                    <a:pt x="1339" y="99"/>
                  </a:lnTo>
                  <a:lnTo>
                    <a:pt x="1340" y="101"/>
                  </a:lnTo>
                  <a:lnTo>
                    <a:pt x="1339" y="103"/>
                  </a:lnTo>
                  <a:lnTo>
                    <a:pt x="1339" y="103"/>
                  </a:lnTo>
                  <a:lnTo>
                    <a:pt x="1339" y="104"/>
                  </a:lnTo>
                  <a:lnTo>
                    <a:pt x="1340" y="106"/>
                  </a:lnTo>
                  <a:lnTo>
                    <a:pt x="1340" y="106"/>
                  </a:lnTo>
                  <a:lnTo>
                    <a:pt x="1339" y="106"/>
                  </a:lnTo>
                  <a:lnTo>
                    <a:pt x="1337" y="104"/>
                  </a:lnTo>
                  <a:lnTo>
                    <a:pt x="1337" y="103"/>
                  </a:lnTo>
                  <a:lnTo>
                    <a:pt x="1336" y="101"/>
                  </a:lnTo>
                  <a:lnTo>
                    <a:pt x="1336" y="99"/>
                  </a:lnTo>
                  <a:lnTo>
                    <a:pt x="1336" y="99"/>
                  </a:lnTo>
                  <a:lnTo>
                    <a:pt x="1336" y="98"/>
                  </a:lnTo>
                  <a:lnTo>
                    <a:pt x="1336" y="98"/>
                  </a:lnTo>
                  <a:lnTo>
                    <a:pt x="1337" y="96"/>
                  </a:lnTo>
                  <a:lnTo>
                    <a:pt x="1337" y="96"/>
                  </a:lnTo>
                  <a:lnTo>
                    <a:pt x="1337" y="95"/>
                  </a:lnTo>
                  <a:lnTo>
                    <a:pt x="1337" y="93"/>
                  </a:lnTo>
                  <a:lnTo>
                    <a:pt x="1337" y="92"/>
                  </a:lnTo>
                  <a:lnTo>
                    <a:pt x="1336" y="92"/>
                  </a:lnTo>
                  <a:lnTo>
                    <a:pt x="1336" y="90"/>
                  </a:lnTo>
                  <a:lnTo>
                    <a:pt x="1337" y="90"/>
                  </a:lnTo>
                  <a:lnTo>
                    <a:pt x="1336" y="90"/>
                  </a:lnTo>
                  <a:lnTo>
                    <a:pt x="1336" y="88"/>
                  </a:lnTo>
                  <a:lnTo>
                    <a:pt x="1336" y="88"/>
                  </a:lnTo>
                  <a:lnTo>
                    <a:pt x="1337" y="88"/>
                  </a:lnTo>
                  <a:lnTo>
                    <a:pt x="1337" y="88"/>
                  </a:lnTo>
                  <a:lnTo>
                    <a:pt x="1337" y="87"/>
                  </a:lnTo>
                  <a:close/>
                  <a:moveTo>
                    <a:pt x="1255" y="84"/>
                  </a:moveTo>
                  <a:lnTo>
                    <a:pt x="1254" y="84"/>
                  </a:lnTo>
                  <a:lnTo>
                    <a:pt x="1254" y="85"/>
                  </a:lnTo>
                  <a:lnTo>
                    <a:pt x="1254" y="85"/>
                  </a:lnTo>
                  <a:lnTo>
                    <a:pt x="1254" y="87"/>
                  </a:lnTo>
                  <a:lnTo>
                    <a:pt x="1252" y="87"/>
                  </a:lnTo>
                  <a:lnTo>
                    <a:pt x="1250" y="88"/>
                  </a:lnTo>
                  <a:lnTo>
                    <a:pt x="1249" y="88"/>
                  </a:lnTo>
                  <a:lnTo>
                    <a:pt x="1247" y="90"/>
                  </a:lnTo>
                  <a:lnTo>
                    <a:pt x="1246" y="90"/>
                  </a:lnTo>
                  <a:lnTo>
                    <a:pt x="1244" y="90"/>
                  </a:lnTo>
                  <a:lnTo>
                    <a:pt x="1243" y="90"/>
                  </a:lnTo>
                  <a:lnTo>
                    <a:pt x="1243" y="90"/>
                  </a:lnTo>
                  <a:lnTo>
                    <a:pt x="1241" y="90"/>
                  </a:lnTo>
                  <a:lnTo>
                    <a:pt x="1241" y="90"/>
                  </a:lnTo>
                  <a:lnTo>
                    <a:pt x="1239" y="90"/>
                  </a:lnTo>
                  <a:lnTo>
                    <a:pt x="1238" y="92"/>
                  </a:lnTo>
                  <a:lnTo>
                    <a:pt x="1235" y="92"/>
                  </a:lnTo>
                  <a:lnTo>
                    <a:pt x="1235" y="92"/>
                  </a:lnTo>
                  <a:lnTo>
                    <a:pt x="1236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8" y="88"/>
                  </a:lnTo>
                  <a:lnTo>
                    <a:pt x="1238" y="88"/>
                  </a:lnTo>
                  <a:lnTo>
                    <a:pt x="1239" y="88"/>
                  </a:lnTo>
                  <a:lnTo>
                    <a:pt x="1241" y="88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3" y="87"/>
                  </a:lnTo>
                  <a:lnTo>
                    <a:pt x="1244" y="85"/>
                  </a:lnTo>
                  <a:lnTo>
                    <a:pt x="1246" y="85"/>
                  </a:lnTo>
                  <a:lnTo>
                    <a:pt x="1247" y="85"/>
                  </a:lnTo>
                  <a:lnTo>
                    <a:pt x="1249" y="85"/>
                  </a:lnTo>
                  <a:lnTo>
                    <a:pt x="1249" y="85"/>
                  </a:lnTo>
                  <a:lnTo>
                    <a:pt x="1250" y="85"/>
                  </a:lnTo>
                  <a:lnTo>
                    <a:pt x="1252" y="85"/>
                  </a:lnTo>
                  <a:lnTo>
                    <a:pt x="1254" y="84"/>
                  </a:lnTo>
                  <a:lnTo>
                    <a:pt x="1255" y="84"/>
                  </a:lnTo>
                  <a:close/>
                  <a:moveTo>
                    <a:pt x="787" y="84"/>
                  </a:moveTo>
                  <a:lnTo>
                    <a:pt x="787" y="84"/>
                  </a:lnTo>
                  <a:lnTo>
                    <a:pt x="787" y="84"/>
                  </a:lnTo>
                  <a:lnTo>
                    <a:pt x="788" y="84"/>
                  </a:lnTo>
                  <a:lnTo>
                    <a:pt x="790" y="84"/>
                  </a:lnTo>
                  <a:lnTo>
                    <a:pt x="790" y="85"/>
                  </a:lnTo>
                  <a:lnTo>
                    <a:pt x="790" y="85"/>
                  </a:lnTo>
                  <a:lnTo>
                    <a:pt x="790" y="87"/>
                  </a:lnTo>
                  <a:lnTo>
                    <a:pt x="788" y="87"/>
                  </a:lnTo>
                  <a:lnTo>
                    <a:pt x="788" y="87"/>
                  </a:lnTo>
                  <a:lnTo>
                    <a:pt x="787" y="87"/>
                  </a:lnTo>
                  <a:lnTo>
                    <a:pt x="787" y="87"/>
                  </a:lnTo>
                  <a:lnTo>
                    <a:pt x="785" y="87"/>
                  </a:lnTo>
                  <a:lnTo>
                    <a:pt x="785" y="88"/>
                  </a:lnTo>
                  <a:lnTo>
                    <a:pt x="784" y="88"/>
                  </a:lnTo>
                  <a:lnTo>
                    <a:pt x="784" y="90"/>
                  </a:lnTo>
                  <a:lnTo>
                    <a:pt x="782" y="90"/>
                  </a:lnTo>
                  <a:lnTo>
                    <a:pt x="781" y="90"/>
                  </a:lnTo>
                  <a:lnTo>
                    <a:pt x="779" y="92"/>
                  </a:lnTo>
                  <a:lnTo>
                    <a:pt x="777" y="92"/>
                  </a:lnTo>
                  <a:lnTo>
                    <a:pt x="777" y="90"/>
                  </a:lnTo>
                  <a:lnTo>
                    <a:pt x="777" y="90"/>
                  </a:lnTo>
                  <a:lnTo>
                    <a:pt x="777" y="88"/>
                  </a:lnTo>
                  <a:lnTo>
                    <a:pt x="777" y="88"/>
                  </a:lnTo>
                  <a:lnTo>
                    <a:pt x="777" y="87"/>
                  </a:lnTo>
                  <a:lnTo>
                    <a:pt x="777" y="87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9" y="84"/>
                  </a:lnTo>
                  <a:lnTo>
                    <a:pt x="779" y="84"/>
                  </a:lnTo>
                  <a:lnTo>
                    <a:pt x="781" y="84"/>
                  </a:lnTo>
                  <a:lnTo>
                    <a:pt x="782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5" y="84"/>
                  </a:lnTo>
                  <a:lnTo>
                    <a:pt x="785" y="84"/>
                  </a:lnTo>
                  <a:lnTo>
                    <a:pt x="787" y="84"/>
                  </a:lnTo>
                  <a:close/>
                  <a:moveTo>
                    <a:pt x="915" y="82"/>
                  </a:moveTo>
                  <a:lnTo>
                    <a:pt x="916" y="82"/>
                  </a:lnTo>
                  <a:lnTo>
                    <a:pt x="915" y="84"/>
                  </a:lnTo>
                  <a:lnTo>
                    <a:pt x="913" y="84"/>
                  </a:lnTo>
                  <a:lnTo>
                    <a:pt x="910" y="85"/>
                  </a:lnTo>
                  <a:lnTo>
                    <a:pt x="908" y="85"/>
                  </a:lnTo>
                  <a:lnTo>
                    <a:pt x="907" y="85"/>
                  </a:lnTo>
                  <a:lnTo>
                    <a:pt x="908" y="84"/>
                  </a:lnTo>
                  <a:lnTo>
                    <a:pt x="910" y="84"/>
                  </a:lnTo>
                  <a:lnTo>
                    <a:pt x="913" y="82"/>
                  </a:lnTo>
                  <a:lnTo>
                    <a:pt x="915" y="82"/>
                  </a:lnTo>
                  <a:lnTo>
                    <a:pt x="915" y="82"/>
                  </a:lnTo>
                  <a:close/>
                  <a:moveTo>
                    <a:pt x="3458" y="79"/>
                  </a:move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58" y="81"/>
                  </a:lnTo>
                  <a:lnTo>
                    <a:pt x="3456" y="81"/>
                  </a:lnTo>
                  <a:lnTo>
                    <a:pt x="3455" y="82"/>
                  </a:lnTo>
                  <a:lnTo>
                    <a:pt x="3453" y="82"/>
                  </a:lnTo>
                  <a:lnTo>
                    <a:pt x="3453" y="82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5" y="79"/>
                  </a:lnTo>
                  <a:lnTo>
                    <a:pt x="3456" y="79"/>
                  </a:lnTo>
                  <a:lnTo>
                    <a:pt x="3458" y="79"/>
                  </a:lnTo>
                  <a:close/>
                  <a:moveTo>
                    <a:pt x="916" y="77"/>
                  </a:moveTo>
                  <a:lnTo>
                    <a:pt x="916" y="77"/>
                  </a:lnTo>
                  <a:lnTo>
                    <a:pt x="916" y="79"/>
                  </a:lnTo>
                  <a:lnTo>
                    <a:pt x="915" y="81"/>
                  </a:lnTo>
                  <a:lnTo>
                    <a:pt x="915" y="81"/>
                  </a:lnTo>
                  <a:lnTo>
                    <a:pt x="913" y="81"/>
                  </a:lnTo>
                  <a:lnTo>
                    <a:pt x="911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79"/>
                  </a:lnTo>
                  <a:lnTo>
                    <a:pt x="915" y="77"/>
                  </a:lnTo>
                  <a:lnTo>
                    <a:pt x="915" y="77"/>
                  </a:lnTo>
                  <a:lnTo>
                    <a:pt x="916" y="77"/>
                  </a:lnTo>
                  <a:close/>
                  <a:moveTo>
                    <a:pt x="762" y="74"/>
                  </a:moveTo>
                  <a:lnTo>
                    <a:pt x="762" y="74"/>
                  </a:lnTo>
                  <a:lnTo>
                    <a:pt x="762" y="76"/>
                  </a:lnTo>
                  <a:lnTo>
                    <a:pt x="762" y="76"/>
                  </a:lnTo>
                  <a:lnTo>
                    <a:pt x="760" y="76"/>
                  </a:lnTo>
                  <a:lnTo>
                    <a:pt x="760" y="77"/>
                  </a:lnTo>
                  <a:lnTo>
                    <a:pt x="758" y="77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60" y="74"/>
                  </a:lnTo>
                  <a:lnTo>
                    <a:pt x="762" y="74"/>
                  </a:lnTo>
                  <a:close/>
                  <a:moveTo>
                    <a:pt x="3884" y="74"/>
                  </a:moveTo>
                  <a:lnTo>
                    <a:pt x="3885" y="74"/>
                  </a:lnTo>
                  <a:lnTo>
                    <a:pt x="3887" y="74"/>
                  </a:lnTo>
                  <a:lnTo>
                    <a:pt x="3889" y="76"/>
                  </a:lnTo>
                  <a:lnTo>
                    <a:pt x="3887" y="77"/>
                  </a:lnTo>
                  <a:lnTo>
                    <a:pt x="3887" y="79"/>
                  </a:lnTo>
                  <a:lnTo>
                    <a:pt x="3887" y="81"/>
                  </a:lnTo>
                  <a:lnTo>
                    <a:pt x="3887" y="82"/>
                  </a:lnTo>
                  <a:lnTo>
                    <a:pt x="3885" y="84"/>
                  </a:lnTo>
                  <a:lnTo>
                    <a:pt x="3885" y="84"/>
                  </a:lnTo>
                  <a:lnTo>
                    <a:pt x="3885" y="85"/>
                  </a:lnTo>
                  <a:lnTo>
                    <a:pt x="3885" y="87"/>
                  </a:lnTo>
                  <a:lnTo>
                    <a:pt x="3885" y="88"/>
                  </a:lnTo>
                  <a:lnTo>
                    <a:pt x="3885" y="88"/>
                  </a:lnTo>
                  <a:lnTo>
                    <a:pt x="3885" y="92"/>
                  </a:lnTo>
                  <a:lnTo>
                    <a:pt x="3885" y="92"/>
                  </a:lnTo>
                  <a:lnTo>
                    <a:pt x="3884" y="93"/>
                  </a:lnTo>
                  <a:lnTo>
                    <a:pt x="3884" y="93"/>
                  </a:lnTo>
                  <a:lnTo>
                    <a:pt x="3884" y="95"/>
                  </a:lnTo>
                  <a:lnTo>
                    <a:pt x="3884" y="96"/>
                  </a:lnTo>
                  <a:lnTo>
                    <a:pt x="3882" y="96"/>
                  </a:lnTo>
                  <a:lnTo>
                    <a:pt x="3882" y="98"/>
                  </a:lnTo>
                  <a:lnTo>
                    <a:pt x="3882" y="103"/>
                  </a:lnTo>
                  <a:lnTo>
                    <a:pt x="3882" y="104"/>
                  </a:lnTo>
                  <a:lnTo>
                    <a:pt x="3882" y="106"/>
                  </a:lnTo>
                  <a:lnTo>
                    <a:pt x="3882" y="106"/>
                  </a:lnTo>
                  <a:lnTo>
                    <a:pt x="3882" y="107"/>
                  </a:lnTo>
                  <a:lnTo>
                    <a:pt x="3882" y="109"/>
                  </a:lnTo>
                  <a:lnTo>
                    <a:pt x="3881" y="109"/>
                  </a:lnTo>
                  <a:lnTo>
                    <a:pt x="3877" y="112"/>
                  </a:lnTo>
                  <a:lnTo>
                    <a:pt x="3877" y="114"/>
                  </a:lnTo>
                  <a:lnTo>
                    <a:pt x="3877" y="114"/>
                  </a:lnTo>
                  <a:lnTo>
                    <a:pt x="3877" y="115"/>
                  </a:lnTo>
                  <a:lnTo>
                    <a:pt x="3877" y="115"/>
                  </a:lnTo>
                  <a:lnTo>
                    <a:pt x="3877" y="117"/>
                  </a:lnTo>
                  <a:lnTo>
                    <a:pt x="3877" y="117"/>
                  </a:lnTo>
                  <a:lnTo>
                    <a:pt x="3874" y="117"/>
                  </a:lnTo>
                  <a:lnTo>
                    <a:pt x="3874" y="117"/>
                  </a:lnTo>
                  <a:lnTo>
                    <a:pt x="3874" y="114"/>
                  </a:lnTo>
                  <a:lnTo>
                    <a:pt x="3876" y="114"/>
                  </a:lnTo>
                  <a:lnTo>
                    <a:pt x="3876" y="114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3" y="112"/>
                  </a:lnTo>
                  <a:lnTo>
                    <a:pt x="3873" y="114"/>
                  </a:lnTo>
                  <a:lnTo>
                    <a:pt x="3870" y="118"/>
                  </a:lnTo>
                  <a:lnTo>
                    <a:pt x="3868" y="118"/>
                  </a:lnTo>
                  <a:lnTo>
                    <a:pt x="3868" y="120"/>
                  </a:lnTo>
                  <a:lnTo>
                    <a:pt x="3870" y="118"/>
                  </a:lnTo>
                  <a:lnTo>
                    <a:pt x="3871" y="118"/>
                  </a:lnTo>
                  <a:lnTo>
                    <a:pt x="3873" y="118"/>
                  </a:lnTo>
                  <a:lnTo>
                    <a:pt x="3873" y="118"/>
                  </a:lnTo>
                  <a:lnTo>
                    <a:pt x="3874" y="120"/>
                  </a:lnTo>
                  <a:lnTo>
                    <a:pt x="3874" y="120"/>
                  </a:lnTo>
                  <a:lnTo>
                    <a:pt x="3874" y="121"/>
                  </a:lnTo>
                  <a:lnTo>
                    <a:pt x="3873" y="123"/>
                  </a:lnTo>
                  <a:lnTo>
                    <a:pt x="3871" y="123"/>
                  </a:lnTo>
                  <a:lnTo>
                    <a:pt x="3871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65" y="126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9"/>
                  </a:lnTo>
                  <a:lnTo>
                    <a:pt x="3863" y="131"/>
                  </a:lnTo>
                  <a:lnTo>
                    <a:pt x="3860" y="133"/>
                  </a:lnTo>
                  <a:lnTo>
                    <a:pt x="3859" y="134"/>
                  </a:lnTo>
                  <a:lnTo>
                    <a:pt x="3857" y="134"/>
                  </a:lnTo>
                  <a:lnTo>
                    <a:pt x="3855" y="136"/>
                  </a:lnTo>
                  <a:lnTo>
                    <a:pt x="3854" y="136"/>
                  </a:lnTo>
                  <a:lnTo>
                    <a:pt x="3851" y="136"/>
                  </a:lnTo>
                  <a:lnTo>
                    <a:pt x="3848" y="139"/>
                  </a:lnTo>
                  <a:lnTo>
                    <a:pt x="3844" y="139"/>
                  </a:lnTo>
                  <a:lnTo>
                    <a:pt x="3844" y="140"/>
                  </a:lnTo>
                  <a:lnTo>
                    <a:pt x="3843" y="142"/>
                  </a:lnTo>
                  <a:lnTo>
                    <a:pt x="3843" y="142"/>
                  </a:lnTo>
                  <a:lnTo>
                    <a:pt x="3841" y="142"/>
                  </a:lnTo>
                  <a:lnTo>
                    <a:pt x="3841" y="142"/>
                  </a:lnTo>
                  <a:lnTo>
                    <a:pt x="3840" y="142"/>
                  </a:lnTo>
                  <a:lnTo>
                    <a:pt x="3838" y="142"/>
                  </a:lnTo>
                  <a:lnTo>
                    <a:pt x="3836" y="142"/>
                  </a:lnTo>
                  <a:lnTo>
                    <a:pt x="3835" y="142"/>
                  </a:lnTo>
                  <a:lnTo>
                    <a:pt x="3835" y="144"/>
                  </a:lnTo>
                  <a:lnTo>
                    <a:pt x="3835" y="144"/>
                  </a:lnTo>
                  <a:lnTo>
                    <a:pt x="3835" y="145"/>
                  </a:lnTo>
                  <a:lnTo>
                    <a:pt x="3835" y="147"/>
                  </a:lnTo>
                  <a:lnTo>
                    <a:pt x="3833" y="150"/>
                  </a:lnTo>
                  <a:lnTo>
                    <a:pt x="3833" y="150"/>
                  </a:lnTo>
                  <a:lnTo>
                    <a:pt x="3832" y="151"/>
                  </a:lnTo>
                  <a:lnTo>
                    <a:pt x="3830" y="153"/>
                  </a:lnTo>
                  <a:lnTo>
                    <a:pt x="3829" y="155"/>
                  </a:lnTo>
                  <a:lnTo>
                    <a:pt x="3822" y="156"/>
                  </a:lnTo>
                  <a:lnTo>
                    <a:pt x="3818" y="158"/>
                  </a:lnTo>
                  <a:lnTo>
                    <a:pt x="3816" y="158"/>
                  </a:lnTo>
                  <a:lnTo>
                    <a:pt x="3814" y="158"/>
                  </a:lnTo>
                  <a:lnTo>
                    <a:pt x="3811" y="159"/>
                  </a:lnTo>
                  <a:lnTo>
                    <a:pt x="3808" y="158"/>
                  </a:lnTo>
                  <a:lnTo>
                    <a:pt x="3805" y="158"/>
                  </a:lnTo>
                  <a:lnTo>
                    <a:pt x="3800" y="156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3"/>
                  </a:lnTo>
                  <a:lnTo>
                    <a:pt x="3803" y="153"/>
                  </a:lnTo>
                  <a:lnTo>
                    <a:pt x="3807" y="153"/>
                  </a:lnTo>
                  <a:lnTo>
                    <a:pt x="3810" y="153"/>
                  </a:lnTo>
                  <a:lnTo>
                    <a:pt x="3811" y="153"/>
                  </a:lnTo>
                  <a:lnTo>
                    <a:pt x="3813" y="151"/>
                  </a:lnTo>
                  <a:lnTo>
                    <a:pt x="3814" y="151"/>
                  </a:lnTo>
                  <a:lnTo>
                    <a:pt x="3816" y="151"/>
                  </a:lnTo>
                  <a:lnTo>
                    <a:pt x="3818" y="151"/>
                  </a:lnTo>
                  <a:lnTo>
                    <a:pt x="3819" y="150"/>
                  </a:lnTo>
                  <a:lnTo>
                    <a:pt x="3821" y="150"/>
                  </a:lnTo>
                  <a:lnTo>
                    <a:pt x="3821" y="148"/>
                  </a:lnTo>
                  <a:lnTo>
                    <a:pt x="3822" y="148"/>
                  </a:lnTo>
                  <a:lnTo>
                    <a:pt x="3822" y="148"/>
                  </a:lnTo>
                  <a:lnTo>
                    <a:pt x="3825" y="147"/>
                  </a:lnTo>
                  <a:lnTo>
                    <a:pt x="3827" y="145"/>
                  </a:lnTo>
                  <a:lnTo>
                    <a:pt x="3829" y="140"/>
                  </a:lnTo>
                  <a:lnTo>
                    <a:pt x="3832" y="139"/>
                  </a:lnTo>
                  <a:lnTo>
                    <a:pt x="3835" y="137"/>
                  </a:lnTo>
                  <a:lnTo>
                    <a:pt x="3838" y="136"/>
                  </a:lnTo>
                  <a:lnTo>
                    <a:pt x="3838" y="136"/>
                  </a:lnTo>
                  <a:lnTo>
                    <a:pt x="3840" y="134"/>
                  </a:lnTo>
                  <a:lnTo>
                    <a:pt x="3841" y="133"/>
                  </a:lnTo>
                  <a:lnTo>
                    <a:pt x="3843" y="133"/>
                  </a:lnTo>
                  <a:lnTo>
                    <a:pt x="3843" y="131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3" y="129"/>
                  </a:lnTo>
                  <a:lnTo>
                    <a:pt x="3843" y="128"/>
                  </a:lnTo>
                  <a:lnTo>
                    <a:pt x="3843" y="128"/>
                  </a:lnTo>
                  <a:lnTo>
                    <a:pt x="3846" y="125"/>
                  </a:lnTo>
                  <a:lnTo>
                    <a:pt x="3849" y="123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18"/>
                  </a:lnTo>
                  <a:lnTo>
                    <a:pt x="3854" y="117"/>
                  </a:lnTo>
                  <a:lnTo>
                    <a:pt x="3857" y="115"/>
                  </a:lnTo>
                  <a:lnTo>
                    <a:pt x="3860" y="112"/>
                  </a:lnTo>
                  <a:lnTo>
                    <a:pt x="3863" y="110"/>
                  </a:lnTo>
                  <a:lnTo>
                    <a:pt x="3863" y="109"/>
                  </a:lnTo>
                  <a:lnTo>
                    <a:pt x="3865" y="107"/>
                  </a:lnTo>
                  <a:lnTo>
                    <a:pt x="3865" y="106"/>
                  </a:lnTo>
                  <a:lnTo>
                    <a:pt x="3866" y="106"/>
                  </a:lnTo>
                  <a:lnTo>
                    <a:pt x="3866" y="104"/>
                  </a:lnTo>
                  <a:lnTo>
                    <a:pt x="3868" y="103"/>
                  </a:lnTo>
                  <a:lnTo>
                    <a:pt x="3868" y="101"/>
                  </a:lnTo>
                  <a:lnTo>
                    <a:pt x="3868" y="99"/>
                  </a:lnTo>
                  <a:lnTo>
                    <a:pt x="3871" y="98"/>
                  </a:lnTo>
                  <a:lnTo>
                    <a:pt x="3871" y="96"/>
                  </a:lnTo>
                  <a:lnTo>
                    <a:pt x="3871" y="95"/>
                  </a:lnTo>
                  <a:lnTo>
                    <a:pt x="3873" y="93"/>
                  </a:lnTo>
                  <a:lnTo>
                    <a:pt x="3873" y="93"/>
                  </a:lnTo>
                  <a:lnTo>
                    <a:pt x="3873" y="92"/>
                  </a:lnTo>
                  <a:lnTo>
                    <a:pt x="3874" y="92"/>
                  </a:lnTo>
                  <a:lnTo>
                    <a:pt x="3873" y="90"/>
                  </a:lnTo>
                  <a:lnTo>
                    <a:pt x="3874" y="90"/>
                  </a:lnTo>
                  <a:lnTo>
                    <a:pt x="3876" y="88"/>
                  </a:lnTo>
                  <a:lnTo>
                    <a:pt x="3876" y="87"/>
                  </a:lnTo>
                  <a:lnTo>
                    <a:pt x="3877" y="85"/>
                  </a:lnTo>
                  <a:lnTo>
                    <a:pt x="3877" y="84"/>
                  </a:lnTo>
                  <a:lnTo>
                    <a:pt x="3877" y="82"/>
                  </a:lnTo>
                  <a:lnTo>
                    <a:pt x="3877" y="81"/>
                  </a:lnTo>
                  <a:lnTo>
                    <a:pt x="3877" y="79"/>
                  </a:lnTo>
                  <a:lnTo>
                    <a:pt x="3877" y="77"/>
                  </a:lnTo>
                  <a:lnTo>
                    <a:pt x="3879" y="77"/>
                  </a:lnTo>
                  <a:lnTo>
                    <a:pt x="3882" y="74"/>
                  </a:lnTo>
                  <a:lnTo>
                    <a:pt x="3882" y="74"/>
                  </a:lnTo>
                  <a:lnTo>
                    <a:pt x="3884" y="74"/>
                  </a:lnTo>
                  <a:close/>
                  <a:moveTo>
                    <a:pt x="3043" y="73"/>
                  </a:moveTo>
                  <a:lnTo>
                    <a:pt x="3043" y="74"/>
                  </a:lnTo>
                  <a:lnTo>
                    <a:pt x="3043" y="76"/>
                  </a:lnTo>
                  <a:lnTo>
                    <a:pt x="3043" y="77"/>
                  </a:lnTo>
                  <a:lnTo>
                    <a:pt x="3045" y="76"/>
                  </a:lnTo>
                  <a:lnTo>
                    <a:pt x="3046" y="76"/>
                  </a:lnTo>
                  <a:lnTo>
                    <a:pt x="3048" y="76"/>
                  </a:lnTo>
                  <a:lnTo>
                    <a:pt x="3050" y="76"/>
                  </a:lnTo>
                  <a:lnTo>
                    <a:pt x="3048" y="76"/>
                  </a:lnTo>
                  <a:lnTo>
                    <a:pt x="3048" y="76"/>
                  </a:lnTo>
                  <a:lnTo>
                    <a:pt x="3046" y="76"/>
                  </a:lnTo>
                  <a:lnTo>
                    <a:pt x="3046" y="77"/>
                  </a:lnTo>
                  <a:lnTo>
                    <a:pt x="3046" y="77"/>
                  </a:lnTo>
                  <a:lnTo>
                    <a:pt x="3045" y="79"/>
                  </a:lnTo>
                  <a:lnTo>
                    <a:pt x="3043" y="79"/>
                  </a:lnTo>
                  <a:lnTo>
                    <a:pt x="3043" y="79"/>
                  </a:lnTo>
                  <a:lnTo>
                    <a:pt x="3042" y="81"/>
                  </a:lnTo>
                  <a:lnTo>
                    <a:pt x="3039" y="79"/>
                  </a:lnTo>
                  <a:lnTo>
                    <a:pt x="3039" y="81"/>
                  </a:lnTo>
                  <a:lnTo>
                    <a:pt x="3039" y="81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7" y="81"/>
                  </a:lnTo>
                  <a:lnTo>
                    <a:pt x="3034" y="81"/>
                  </a:lnTo>
                  <a:lnTo>
                    <a:pt x="3032" y="81"/>
                  </a:lnTo>
                  <a:lnTo>
                    <a:pt x="3032" y="82"/>
                  </a:lnTo>
                  <a:lnTo>
                    <a:pt x="3020" y="84"/>
                  </a:lnTo>
                  <a:lnTo>
                    <a:pt x="3018" y="85"/>
                  </a:lnTo>
                  <a:lnTo>
                    <a:pt x="3017" y="85"/>
                  </a:lnTo>
                  <a:lnTo>
                    <a:pt x="3015" y="87"/>
                  </a:lnTo>
                  <a:lnTo>
                    <a:pt x="3013" y="87"/>
                  </a:lnTo>
                  <a:lnTo>
                    <a:pt x="3013" y="88"/>
                  </a:lnTo>
                  <a:lnTo>
                    <a:pt x="3013" y="88"/>
                  </a:lnTo>
                  <a:lnTo>
                    <a:pt x="3013" y="90"/>
                  </a:lnTo>
                  <a:lnTo>
                    <a:pt x="3012" y="90"/>
                  </a:lnTo>
                  <a:lnTo>
                    <a:pt x="3010" y="88"/>
                  </a:lnTo>
                  <a:lnTo>
                    <a:pt x="3009" y="90"/>
                  </a:lnTo>
                  <a:lnTo>
                    <a:pt x="3007" y="90"/>
                  </a:lnTo>
                  <a:lnTo>
                    <a:pt x="3005" y="92"/>
                  </a:lnTo>
                  <a:lnTo>
                    <a:pt x="3007" y="93"/>
                  </a:lnTo>
                  <a:lnTo>
                    <a:pt x="3007" y="93"/>
                  </a:lnTo>
                  <a:lnTo>
                    <a:pt x="3009" y="93"/>
                  </a:lnTo>
                  <a:lnTo>
                    <a:pt x="3009" y="95"/>
                  </a:lnTo>
                  <a:lnTo>
                    <a:pt x="3007" y="95"/>
                  </a:lnTo>
                  <a:lnTo>
                    <a:pt x="3007" y="96"/>
                  </a:lnTo>
                  <a:lnTo>
                    <a:pt x="3007" y="96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9"/>
                  </a:lnTo>
                  <a:lnTo>
                    <a:pt x="3005" y="99"/>
                  </a:lnTo>
                  <a:lnTo>
                    <a:pt x="3005" y="101"/>
                  </a:lnTo>
                  <a:lnTo>
                    <a:pt x="3004" y="101"/>
                  </a:lnTo>
                  <a:lnTo>
                    <a:pt x="3002" y="101"/>
                  </a:lnTo>
                  <a:lnTo>
                    <a:pt x="3001" y="101"/>
                  </a:lnTo>
                  <a:lnTo>
                    <a:pt x="2999" y="103"/>
                  </a:lnTo>
                  <a:lnTo>
                    <a:pt x="3001" y="104"/>
                  </a:lnTo>
                  <a:lnTo>
                    <a:pt x="3002" y="106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5" y="109"/>
                  </a:lnTo>
                  <a:lnTo>
                    <a:pt x="3007" y="109"/>
                  </a:lnTo>
                  <a:lnTo>
                    <a:pt x="3012" y="109"/>
                  </a:lnTo>
                  <a:lnTo>
                    <a:pt x="3013" y="107"/>
                  </a:lnTo>
                  <a:lnTo>
                    <a:pt x="3015" y="106"/>
                  </a:lnTo>
                  <a:lnTo>
                    <a:pt x="3018" y="106"/>
                  </a:lnTo>
                  <a:lnTo>
                    <a:pt x="3018" y="106"/>
                  </a:lnTo>
                  <a:lnTo>
                    <a:pt x="3017" y="106"/>
                  </a:lnTo>
                  <a:lnTo>
                    <a:pt x="3015" y="107"/>
                  </a:lnTo>
                  <a:lnTo>
                    <a:pt x="3013" y="109"/>
                  </a:lnTo>
                  <a:lnTo>
                    <a:pt x="3012" y="110"/>
                  </a:lnTo>
                  <a:lnTo>
                    <a:pt x="3010" y="110"/>
                  </a:lnTo>
                  <a:lnTo>
                    <a:pt x="3010" y="112"/>
                  </a:lnTo>
                  <a:lnTo>
                    <a:pt x="3010" y="114"/>
                  </a:lnTo>
                  <a:lnTo>
                    <a:pt x="3012" y="114"/>
                  </a:lnTo>
                  <a:lnTo>
                    <a:pt x="3012" y="114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0" y="114"/>
                  </a:lnTo>
                  <a:lnTo>
                    <a:pt x="3009" y="114"/>
                  </a:lnTo>
                  <a:lnTo>
                    <a:pt x="3009" y="114"/>
                  </a:lnTo>
                  <a:lnTo>
                    <a:pt x="3009" y="115"/>
                  </a:lnTo>
                  <a:lnTo>
                    <a:pt x="3009" y="117"/>
                  </a:lnTo>
                  <a:lnTo>
                    <a:pt x="3009" y="118"/>
                  </a:lnTo>
                  <a:lnTo>
                    <a:pt x="3010" y="120"/>
                  </a:lnTo>
                  <a:lnTo>
                    <a:pt x="3015" y="120"/>
                  </a:lnTo>
                  <a:lnTo>
                    <a:pt x="3020" y="120"/>
                  </a:lnTo>
                  <a:lnTo>
                    <a:pt x="3020" y="120"/>
                  </a:lnTo>
                  <a:lnTo>
                    <a:pt x="3020" y="121"/>
                  </a:lnTo>
                  <a:lnTo>
                    <a:pt x="3015" y="120"/>
                  </a:lnTo>
                  <a:lnTo>
                    <a:pt x="3012" y="121"/>
                  </a:lnTo>
                  <a:lnTo>
                    <a:pt x="3010" y="123"/>
                  </a:lnTo>
                  <a:lnTo>
                    <a:pt x="3010" y="123"/>
                  </a:lnTo>
                  <a:lnTo>
                    <a:pt x="3009" y="125"/>
                  </a:lnTo>
                  <a:lnTo>
                    <a:pt x="3004" y="123"/>
                  </a:lnTo>
                  <a:lnTo>
                    <a:pt x="3004" y="123"/>
                  </a:lnTo>
                  <a:lnTo>
                    <a:pt x="3005" y="123"/>
                  </a:lnTo>
                  <a:lnTo>
                    <a:pt x="3009" y="123"/>
                  </a:lnTo>
                  <a:lnTo>
                    <a:pt x="3010" y="123"/>
                  </a:lnTo>
                  <a:lnTo>
                    <a:pt x="3010" y="121"/>
                  </a:lnTo>
                  <a:lnTo>
                    <a:pt x="3009" y="121"/>
                  </a:lnTo>
                  <a:lnTo>
                    <a:pt x="3007" y="120"/>
                  </a:lnTo>
                  <a:lnTo>
                    <a:pt x="3007" y="120"/>
                  </a:lnTo>
                  <a:lnTo>
                    <a:pt x="3007" y="118"/>
                  </a:lnTo>
                  <a:lnTo>
                    <a:pt x="3005" y="117"/>
                  </a:lnTo>
                  <a:lnTo>
                    <a:pt x="3005" y="114"/>
                  </a:lnTo>
                  <a:lnTo>
                    <a:pt x="3005" y="114"/>
                  </a:lnTo>
                  <a:lnTo>
                    <a:pt x="3005" y="112"/>
                  </a:lnTo>
                  <a:lnTo>
                    <a:pt x="3004" y="110"/>
                  </a:lnTo>
                  <a:lnTo>
                    <a:pt x="3002" y="109"/>
                  </a:lnTo>
                  <a:lnTo>
                    <a:pt x="3001" y="107"/>
                  </a:lnTo>
                  <a:lnTo>
                    <a:pt x="2999" y="107"/>
                  </a:lnTo>
                  <a:lnTo>
                    <a:pt x="2998" y="106"/>
                  </a:lnTo>
                  <a:lnTo>
                    <a:pt x="2998" y="104"/>
                  </a:lnTo>
                  <a:lnTo>
                    <a:pt x="2998" y="103"/>
                  </a:lnTo>
                  <a:lnTo>
                    <a:pt x="2999" y="101"/>
                  </a:lnTo>
                  <a:lnTo>
                    <a:pt x="2999" y="98"/>
                  </a:lnTo>
                  <a:lnTo>
                    <a:pt x="3001" y="96"/>
                  </a:lnTo>
                  <a:lnTo>
                    <a:pt x="3004" y="96"/>
                  </a:lnTo>
                  <a:lnTo>
                    <a:pt x="3004" y="95"/>
                  </a:lnTo>
                  <a:lnTo>
                    <a:pt x="3004" y="93"/>
                  </a:lnTo>
                  <a:lnTo>
                    <a:pt x="3005" y="92"/>
                  </a:lnTo>
                  <a:lnTo>
                    <a:pt x="3005" y="90"/>
                  </a:lnTo>
                  <a:lnTo>
                    <a:pt x="3007" y="88"/>
                  </a:lnTo>
                  <a:lnTo>
                    <a:pt x="3009" y="87"/>
                  </a:lnTo>
                  <a:lnTo>
                    <a:pt x="3010" y="84"/>
                  </a:lnTo>
                  <a:lnTo>
                    <a:pt x="3009" y="82"/>
                  </a:lnTo>
                  <a:lnTo>
                    <a:pt x="3007" y="81"/>
                  </a:lnTo>
                  <a:lnTo>
                    <a:pt x="3009" y="81"/>
                  </a:lnTo>
                  <a:lnTo>
                    <a:pt x="3009" y="81"/>
                  </a:lnTo>
                  <a:lnTo>
                    <a:pt x="3010" y="82"/>
                  </a:lnTo>
                  <a:lnTo>
                    <a:pt x="3010" y="82"/>
                  </a:lnTo>
                  <a:lnTo>
                    <a:pt x="3012" y="84"/>
                  </a:lnTo>
                  <a:lnTo>
                    <a:pt x="3012" y="82"/>
                  </a:lnTo>
                  <a:lnTo>
                    <a:pt x="3012" y="82"/>
                  </a:lnTo>
                  <a:lnTo>
                    <a:pt x="3012" y="81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81"/>
                  </a:lnTo>
                  <a:lnTo>
                    <a:pt x="3013" y="82"/>
                  </a:lnTo>
                  <a:lnTo>
                    <a:pt x="3015" y="82"/>
                  </a:lnTo>
                  <a:lnTo>
                    <a:pt x="3018" y="82"/>
                  </a:lnTo>
                  <a:lnTo>
                    <a:pt x="3021" y="81"/>
                  </a:lnTo>
                  <a:lnTo>
                    <a:pt x="3023" y="81"/>
                  </a:lnTo>
                  <a:lnTo>
                    <a:pt x="3024" y="81"/>
                  </a:lnTo>
                  <a:lnTo>
                    <a:pt x="3028" y="81"/>
                  </a:lnTo>
                  <a:lnTo>
                    <a:pt x="3029" y="81"/>
                  </a:lnTo>
                  <a:lnTo>
                    <a:pt x="3031" y="81"/>
                  </a:lnTo>
                  <a:lnTo>
                    <a:pt x="3034" y="81"/>
                  </a:lnTo>
                  <a:lnTo>
                    <a:pt x="3037" y="79"/>
                  </a:lnTo>
                  <a:lnTo>
                    <a:pt x="3040" y="79"/>
                  </a:lnTo>
                  <a:lnTo>
                    <a:pt x="3040" y="79"/>
                  </a:lnTo>
                  <a:lnTo>
                    <a:pt x="3042" y="79"/>
                  </a:lnTo>
                  <a:lnTo>
                    <a:pt x="3042" y="79"/>
                  </a:lnTo>
                  <a:lnTo>
                    <a:pt x="3043" y="79"/>
                  </a:lnTo>
                  <a:lnTo>
                    <a:pt x="3043" y="77"/>
                  </a:lnTo>
                  <a:lnTo>
                    <a:pt x="3042" y="76"/>
                  </a:lnTo>
                  <a:lnTo>
                    <a:pt x="3042" y="74"/>
                  </a:lnTo>
                  <a:lnTo>
                    <a:pt x="3042" y="73"/>
                  </a:lnTo>
                  <a:lnTo>
                    <a:pt x="3043" y="73"/>
                  </a:lnTo>
                  <a:close/>
                  <a:moveTo>
                    <a:pt x="3274" y="73"/>
                  </a:moveTo>
                  <a:lnTo>
                    <a:pt x="3274" y="73"/>
                  </a:lnTo>
                  <a:lnTo>
                    <a:pt x="3274" y="73"/>
                  </a:lnTo>
                  <a:lnTo>
                    <a:pt x="3275" y="73"/>
                  </a:lnTo>
                  <a:lnTo>
                    <a:pt x="3275" y="73"/>
                  </a:lnTo>
                  <a:lnTo>
                    <a:pt x="3277" y="73"/>
                  </a:lnTo>
                  <a:lnTo>
                    <a:pt x="3277" y="73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5" y="74"/>
                  </a:lnTo>
                  <a:lnTo>
                    <a:pt x="3275" y="76"/>
                  </a:lnTo>
                  <a:lnTo>
                    <a:pt x="3274" y="76"/>
                  </a:lnTo>
                  <a:lnTo>
                    <a:pt x="3272" y="74"/>
                  </a:lnTo>
                  <a:lnTo>
                    <a:pt x="3272" y="74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4" y="73"/>
                  </a:lnTo>
                  <a:close/>
                  <a:moveTo>
                    <a:pt x="741" y="71"/>
                  </a:moveTo>
                  <a:lnTo>
                    <a:pt x="743" y="74"/>
                  </a:lnTo>
                  <a:lnTo>
                    <a:pt x="741" y="77"/>
                  </a:lnTo>
                  <a:lnTo>
                    <a:pt x="741" y="81"/>
                  </a:lnTo>
                  <a:lnTo>
                    <a:pt x="741" y="82"/>
                  </a:lnTo>
                  <a:lnTo>
                    <a:pt x="741" y="82"/>
                  </a:lnTo>
                  <a:lnTo>
                    <a:pt x="741" y="84"/>
                  </a:lnTo>
                  <a:lnTo>
                    <a:pt x="741" y="85"/>
                  </a:lnTo>
                  <a:lnTo>
                    <a:pt x="740" y="84"/>
                  </a:lnTo>
                  <a:lnTo>
                    <a:pt x="738" y="81"/>
                  </a:lnTo>
                  <a:lnTo>
                    <a:pt x="738" y="81"/>
                  </a:lnTo>
                  <a:lnTo>
                    <a:pt x="736" y="79"/>
                  </a:lnTo>
                  <a:lnTo>
                    <a:pt x="736" y="79"/>
                  </a:lnTo>
                  <a:lnTo>
                    <a:pt x="738" y="77"/>
                  </a:lnTo>
                  <a:lnTo>
                    <a:pt x="740" y="79"/>
                  </a:lnTo>
                  <a:lnTo>
                    <a:pt x="740" y="79"/>
                  </a:lnTo>
                  <a:lnTo>
                    <a:pt x="740" y="77"/>
                  </a:lnTo>
                  <a:lnTo>
                    <a:pt x="740" y="76"/>
                  </a:lnTo>
                  <a:lnTo>
                    <a:pt x="740" y="76"/>
                  </a:lnTo>
                  <a:lnTo>
                    <a:pt x="741" y="76"/>
                  </a:lnTo>
                  <a:lnTo>
                    <a:pt x="741" y="73"/>
                  </a:lnTo>
                  <a:lnTo>
                    <a:pt x="741" y="71"/>
                  </a:lnTo>
                  <a:lnTo>
                    <a:pt x="741" y="71"/>
                  </a:lnTo>
                  <a:close/>
                  <a:moveTo>
                    <a:pt x="754" y="71"/>
                  </a:moveTo>
                  <a:lnTo>
                    <a:pt x="754" y="71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1" y="73"/>
                  </a:lnTo>
                  <a:lnTo>
                    <a:pt x="751" y="73"/>
                  </a:lnTo>
                  <a:lnTo>
                    <a:pt x="752" y="71"/>
                  </a:lnTo>
                  <a:lnTo>
                    <a:pt x="752" y="71"/>
                  </a:lnTo>
                  <a:lnTo>
                    <a:pt x="754" y="71"/>
                  </a:lnTo>
                  <a:close/>
                  <a:moveTo>
                    <a:pt x="3338" y="65"/>
                  </a:moveTo>
                  <a:lnTo>
                    <a:pt x="3340" y="65"/>
                  </a:lnTo>
                  <a:lnTo>
                    <a:pt x="3340" y="66"/>
                  </a:lnTo>
                  <a:lnTo>
                    <a:pt x="3340" y="66"/>
                  </a:lnTo>
                  <a:lnTo>
                    <a:pt x="3338" y="66"/>
                  </a:lnTo>
                  <a:lnTo>
                    <a:pt x="3338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5" y="68"/>
                  </a:lnTo>
                  <a:lnTo>
                    <a:pt x="3335" y="68"/>
                  </a:lnTo>
                  <a:lnTo>
                    <a:pt x="3335" y="66"/>
                  </a:lnTo>
                  <a:lnTo>
                    <a:pt x="3333" y="66"/>
                  </a:lnTo>
                  <a:lnTo>
                    <a:pt x="3335" y="65"/>
                  </a:lnTo>
                  <a:lnTo>
                    <a:pt x="3335" y="65"/>
                  </a:lnTo>
                  <a:lnTo>
                    <a:pt x="3337" y="65"/>
                  </a:lnTo>
                  <a:lnTo>
                    <a:pt x="3338" y="65"/>
                  </a:lnTo>
                  <a:lnTo>
                    <a:pt x="3338" y="65"/>
                  </a:lnTo>
                  <a:lnTo>
                    <a:pt x="3338" y="65"/>
                  </a:lnTo>
                  <a:close/>
                  <a:moveTo>
                    <a:pt x="913" y="63"/>
                  </a:moveTo>
                  <a:lnTo>
                    <a:pt x="913" y="63"/>
                  </a:lnTo>
                  <a:lnTo>
                    <a:pt x="913" y="63"/>
                  </a:lnTo>
                  <a:lnTo>
                    <a:pt x="911" y="65"/>
                  </a:lnTo>
                  <a:lnTo>
                    <a:pt x="910" y="65"/>
                  </a:lnTo>
                  <a:lnTo>
                    <a:pt x="910" y="65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8" y="68"/>
                  </a:lnTo>
                  <a:lnTo>
                    <a:pt x="907" y="68"/>
                  </a:lnTo>
                  <a:lnTo>
                    <a:pt x="905" y="68"/>
                  </a:lnTo>
                  <a:lnTo>
                    <a:pt x="905" y="68"/>
                  </a:lnTo>
                  <a:lnTo>
                    <a:pt x="904" y="68"/>
                  </a:lnTo>
                  <a:lnTo>
                    <a:pt x="902" y="68"/>
                  </a:lnTo>
                  <a:lnTo>
                    <a:pt x="904" y="66"/>
                  </a:lnTo>
                  <a:lnTo>
                    <a:pt x="905" y="66"/>
                  </a:lnTo>
                  <a:lnTo>
                    <a:pt x="907" y="66"/>
                  </a:lnTo>
                  <a:lnTo>
                    <a:pt x="908" y="65"/>
                  </a:lnTo>
                  <a:lnTo>
                    <a:pt x="910" y="63"/>
                  </a:lnTo>
                  <a:lnTo>
                    <a:pt x="913" y="63"/>
                  </a:lnTo>
                  <a:close/>
                  <a:moveTo>
                    <a:pt x="1219" y="63"/>
                  </a:moveTo>
                  <a:lnTo>
                    <a:pt x="1222" y="63"/>
                  </a:lnTo>
                  <a:lnTo>
                    <a:pt x="1225" y="65"/>
                  </a:lnTo>
                  <a:lnTo>
                    <a:pt x="1225" y="66"/>
                  </a:lnTo>
                  <a:lnTo>
                    <a:pt x="1227" y="66"/>
                  </a:lnTo>
                  <a:lnTo>
                    <a:pt x="1228" y="66"/>
                  </a:lnTo>
                  <a:lnTo>
                    <a:pt x="1230" y="68"/>
                  </a:lnTo>
                  <a:lnTo>
                    <a:pt x="1228" y="69"/>
                  </a:lnTo>
                  <a:lnTo>
                    <a:pt x="1228" y="69"/>
                  </a:lnTo>
                  <a:lnTo>
                    <a:pt x="1227" y="69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69"/>
                  </a:lnTo>
                  <a:lnTo>
                    <a:pt x="1224" y="69"/>
                  </a:lnTo>
                  <a:lnTo>
                    <a:pt x="1221" y="68"/>
                  </a:lnTo>
                  <a:lnTo>
                    <a:pt x="1219" y="68"/>
                  </a:lnTo>
                  <a:lnTo>
                    <a:pt x="1217" y="66"/>
                  </a:lnTo>
                  <a:lnTo>
                    <a:pt x="1217" y="65"/>
                  </a:lnTo>
                  <a:lnTo>
                    <a:pt x="1217" y="63"/>
                  </a:lnTo>
                  <a:lnTo>
                    <a:pt x="1217" y="63"/>
                  </a:lnTo>
                  <a:lnTo>
                    <a:pt x="1219" y="63"/>
                  </a:lnTo>
                  <a:close/>
                  <a:moveTo>
                    <a:pt x="3781" y="62"/>
                  </a:moveTo>
                  <a:lnTo>
                    <a:pt x="3781" y="63"/>
                  </a:lnTo>
                  <a:lnTo>
                    <a:pt x="3781" y="63"/>
                  </a:lnTo>
                  <a:lnTo>
                    <a:pt x="3783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6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6"/>
                  </a:lnTo>
                  <a:lnTo>
                    <a:pt x="3788" y="68"/>
                  </a:lnTo>
                  <a:lnTo>
                    <a:pt x="3789" y="71"/>
                  </a:lnTo>
                  <a:lnTo>
                    <a:pt x="3789" y="73"/>
                  </a:lnTo>
                  <a:lnTo>
                    <a:pt x="3791" y="76"/>
                  </a:lnTo>
                  <a:lnTo>
                    <a:pt x="3791" y="76"/>
                  </a:lnTo>
                  <a:lnTo>
                    <a:pt x="3791" y="79"/>
                  </a:lnTo>
                  <a:lnTo>
                    <a:pt x="3792" y="82"/>
                  </a:lnTo>
                  <a:lnTo>
                    <a:pt x="3792" y="85"/>
                  </a:lnTo>
                  <a:lnTo>
                    <a:pt x="3792" y="87"/>
                  </a:lnTo>
                  <a:lnTo>
                    <a:pt x="3792" y="88"/>
                  </a:lnTo>
                  <a:lnTo>
                    <a:pt x="3791" y="92"/>
                  </a:lnTo>
                  <a:lnTo>
                    <a:pt x="3789" y="93"/>
                  </a:lnTo>
                  <a:lnTo>
                    <a:pt x="3791" y="95"/>
                  </a:lnTo>
                  <a:lnTo>
                    <a:pt x="3792" y="98"/>
                  </a:lnTo>
                  <a:lnTo>
                    <a:pt x="3792" y="99"/>
                  </a:lnTo>
                  <a:lnTo>
                    <a:pt x="3792" y="103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2" y="104"/>
                  </a:lnTo>
                  <a:lnTo>
                    <a:pt x="3791" y="103"/>
                  </a:lnTo>
                  <a:lnTo>
                    <a:pt x="3791" y="103"/>
                  </a:lnTo>
                  <a:lnTo>
                    <a:pt x="3789" y="104"/>
                  </a:lnTo>
                  <a:lnTo>
                    <a:pt x="3789" y="107"/>
                  </a:lnTo>
                  <a:lnTo>
                    <a:pt x="3791" y="109"/>
                  </a:lnTo>
                  <a:lnTo>
                    <a:pt x="3792" y="112"/>
                  </a:lnTo>
                  <a:lnTo>
                    <a:pt x="3792" y="112"/>
                  </a:lnTo>
                  <a:lnTo>
                    <a:pt x="3792" y="114"/>
                  </a:lnTo>
                  <a:lnTo>
                    <a:pt x="3794" y="115"/>
                  </a:lnTo>
                  <a:lnTo>
                    <a:pt x="3795" y="117"/>
                  </a:lnTo>
                  <a:lnTo>
                    <a:pt x="3799" y="117"/>
                  </a:lnTo>
                  <a:lnTo>
                    <a:pt x="3799" y="118"/>
                  </a:lnTo>
                  <a:lnTo>
                    <a:pt x="3799" y="120"/>
                  </a:lnTo>
                  <a:lnTo>
                    <a:pt x="3799" y="120"/>
                  </a:lnTo>
                  <a:lnTo>
                    <a:pt x="3797" y="120"/>
                  </a:lnTo>
                  <a:lnTo>
                    <a:pt x="3797" y="118"/>
                  </a:lnTo>
                  <a:lnTo>
                    <a:pt x="3795" y="118"/>
                  </a:lnTo>
                  <a:lnTo>
                    <a:pt x="3794" y="118"/>
                  </a:lnTo>
                  <a:lnTo>
                    <a:pt x="3794" y="120"/>
                  </a:lnTo>
                  <a:lnTo>
                    <a:pt x="3794" y="125"/>
                  </a:lnTo>
                  <a:lnTo>
                    <a:pt x="3792" y="128"/>
                  </a:lnTo>
                  <a:lnTo>
                    <a:pt x="3792" y="125"/>
                  </a:lnTo>
                  <a:lnTo>
                    <a:pt x="3792" y="118"/>
                  </a:lnTo>
                  <a:lnTo>
                    <a:pt x="3792" y="115"/>
                  </a:lnTo>
                  <a:lnTo>
                    <a:pt x="3789" y="115"/>
                  </a:lnTo>
                  <a:lnTo>
                    <a:pt x="3786" y="114"/>
                  </a:lnTo>
                  <a:lnTo>
                    <a:pt x="3786" y="114"/>
                  </a:lnTo>
                  <a:lnTo>
                    <a:pt x="3789" y="114"/>
                  </a:lnTo>
                  <a:lnTo>
                    <a:pt x="3791" y="114"/>
                  </a:lnTo>
                  <a:lnTo>
                    <a:pt x="3789" y="110"/>
                  </a:lnTo>
                  <a:lnTo>
                    <a:pt x="3788" y="109"/>
                  </a:lnTo>
                  <a:lnTo>
                    <a:pt x="3788" y="106"/>
                  </a:lnTo>
                  <a:lnTo>
                    <a:pt x="3788" y="104"/>
                  </a:lnTo>
                  <a:lnTo>
                    <a:pt x="3789" y="101"/>
                  </a:lnTo>
                  <a:lnTo>
                    <a:pt x="3791" y="101"/>
                  </a:lnTo>
                  <a:lnTo>
                    <a:pt x="3791" y="99"/>
                  </a:lnTo>
                  <a:lnTo>
                    <a:pt x="3791" y="96"/>
                  </a:lnTo>
                  <a:lnTo>
                    <a:pt x="3789" y="95"/>
                  </a:lnTo>
                  <a:lnTo>
                    <a:pt x="3788" y="95"/>
                  </a:lnTo>
                  <a:lnTo>
                    <a:pt x="3789" y="92"/>
                  </a:lnTo>
                  <a:lnTo>
                    <a:pt x="3791" y="88"/>
                  </a:lnTo>
                  <a:lnTo>
                    <a:pt x="3792" y="87"/>
                  </a:lnTo>
                  <a:lnTo>
                    <a:pt x="3792" y="84"/>
                  </a:lnTo>
                  <a:lnTo>
                    <a:pt x="3791" y="81"/>
                  </a:lnTo>
                  <a:lnTo>
                    <a:pt x="3789" y="77"/>
                  </a:lnTo>
                  <a:lnTo>
                    <a:pt x="3789" y="76"/>
                  </a:lnTo>
                  <a:lnTo>
                    <a:pt x="3789" y="74"/>
                  </a:lnTo>
                  <a:lnTo>
                    <a:pt x="3788" y="73"/>
                  </a:lnTo>
                  <a:lnTo>
                    <a:pt x="3788" y="69"/>
                  </a:lnTo>
                  <a:lnTo>
                    <a:pt x="3786" y="68"/>
                  </a:lnTo>
                  <a:lnTo>
                    <a:pt x="3786" y="68"/>
                  </a:lnTo>
                  <a:lnTo>
                    <a:pt x="3784" y="68"/>
                  </a:lnTo>
                  <a:lnTo>
                    <a:pt x="3783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0" y="66"/>
                  </a:lnTo>
                  <a:lnTo>
                    <a:pt x="3780" y="68"/>
                  </a:lnTo>
                  <a:lnTo>
                    <a:pt x="3780" y="68"/>
                  </a:lnTo>
                  <a:lnTo>
                    <a:pt x="3778" y="68"/>
                  </a:lnTo>
                  <a:lnTo>
                    <a:pt x="3778" y="66"/>
                  </a:lnTo>
                  <a:lnTo>
                    <a:pt x="3777" y="68"/>
                  </a:lnTo>
                  <a:lnTo>
                    <a:pt x="3777" y="68"/>
                  </a:lnTo>
                  <a:lnTo>
                    <a:pt x="3773" y="69"/>
                  </a:lnTo>
                  <a:lnTo>
                    <a:pt x="3773" y="69"/>
                  </a:lnTo>
                  <a:lnTo>
                    <a:pt x="3773" y="71"/>
                  </a:lnTo>
                  <a:lnTo>
                    <a:pt x="3772" y="73"/>
                  </a:lnTo>
                  <a:lnTo>
                    <a:pt x="3772" y="74"/>
                  </a:lnTo>
                  <a:lnTo>
                    <a:pt x="3773" y="74"/>
                  </a:lnTo>
                  <a:lnTo>
                    <a:pt x="3775" y="76"/>
                  </a:lnTo>
                  <a:lnTo>
                    <a:pt x="3775" y="76"/>
                  </a:lnTo>
                  <a:lnTo>
                    <a:pt x="3773" y="76"/>
                  </a:lnTo>
                  <a:lnTo>
                    <a:pt x="3775" y="77"/>
                  </a:lnTo>
                  <a:lnTo>
                    <a:pt x="3778" y="77"/>
                  </a:lnTo>
                  <a:lnTo>
                    <a:pt x="3778" y="79"/>
                  </a:lnTo>
                  <a:lnTo>
                    <a:pt x="3778" y="81"/>
                  </a:lnTo>
                  <a:lnTo>
                    <a:pt x="3778" y="81"/>
                  </a:lnTo>
                  <a:lnTo>
                    <a:pt x="3778" y="82"/>
                  </a:lnTo>
                  <a:lnTo>
                    <a:pt x="3778" y="82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80" y="84"/>
                  </a:lnTo>
                  <a:lnTo>
                    <a:pt x="3778" y="84"/>
                  </a:lnTo>
                  <a:lnTo>
                    <a:pt x="3778" y="85"/>
                  </a:lnTo>
                  <a:lnTo>
                    <a:pt x="3778" y="85"/>
                  </a:lnTo>
                  <a:lnTo>
                    <a:pt x="3778" y="87"/>
                  </a:lnTo>
                  <a:lnTo>
                    <a:pt x="3777" y="87"/>
                  </a:lnTo>
                  <a:lnTo>
                    <a:pt x="3777" y="88"/>
                  </a:lnTo>
                  <a:lnTo>
                    <a:pt x="3775" y="88"/>
                  </a:lnTo>
                  <a:lnTo>
                    <a:pt x="3775" y="88"/>
                  </a:lnTo>
                  <a:lnTo>
                    <a:pt x="3777" y="87"/>
                  </a:lnTo>
                  <a:lnTo>
                    <a:pt x="3777" y="87"/>
                  </a:lnTo>
                  <a:lnTo>
                    <a:pt x="3777" y="85"/>
                  </a:lnTo>
                  <a:lnTo>
                    <a:pt x="3777" y="85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77" y="82"/>
                  </a:lnTo>
                  <a:lnTo>
                    <a:pt x="3777" y="82"/>
                  </a:lnTo>
                  <a:lnTo>
                    <a:pt x="3777" y="81"/>
                  </a:lnTo>
                  <a:lnTo>
                    <a:pt x="3778" y="79"/>
                  </a:lnTo>
                  <a:lnTo>
                    <a:pt x="3778" y="79"/>
                  </a:lnTo>
                  <a:lnTo>
                    <a:pt x="3777" y="79"/>
                  </a:lnTo>
                  <a:lnTo>
                    <a:pt x="3775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3" y="79"/>
                  </a:lnTo>
                  <a:lnTo>
                    <a:pt x="3773" y="79"/>
                  </a:lnTo>
                  <a:lnTo>
                    <a:pt x="3772" y="77"/>
                  </a:lnTo>
                  <a:lnTo>
                    <a:pt x="3770" y="76"/>
                  </a:lnTo>
                  <a:lnTo>
                    <a:pt x="3770" y="74"/>
                  </a:lnTo>
                  <a:lnTo>
                    <a:pt x="3770" y="73"/>
                  </a:lnTo>
                  <a:lnTo>
                    <a:pt x="3766" y="71"/>
                  </a:lnTo>
                  <a:lnTo>
                    <a:pt x="3764" y="71"/>
                  </a:lnTo>
                  <a:lnTo>
                    <a:pt x="3764" y="71"/>
                  </a:lnTo>
                  <a:lnTo>
                    <a:pt x="3762" y="69"/>
                  </a:lnTo>
                  <a:lnTo>
                    <a:pt x="3764" y="69"/>
                  </a:lnTo>
                  <a:lnTo>
                    <a:pt x="3766" y="69"/>
                  </a:lnTo>
                  <a:lnTo>
                    <a:pt x="3767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8"/>
                  </a:lnTo>
                  <a:lnTo>
                    <a:pt x="3769" y="68"/>
                  </a:lnTo>
                  <a:lnTo>
                    <a:pt x="3769" y="66"/>
                  </a:lnTo>
                  <a:lnTo>
                    <a:pt x="3769" y="66"/>
                  </a:lnTo>
                  <a:lnTo>
                    <a:pt x="3769" y="65"/>
                  </a:lnTo>
                  <a:lnTo>
                    <a:pt x="3769" y="63"/>
                  </a:lnTo>
                  <a:lnTo>
                    <a:pt x="3770" y="63"/>
                  </a:lnTo>
                  <a:lnTo>
                    <a:pt x="3770" y="63"/>
                  </a:lnTo>
                  <a:lnTo>
                    <a:pt x="3772" y="65"/>
                  </a:lnTo>
                  <a:lnTo>
                    <a:pt x="3772" y="65"/>
                  </a:lnTo>
                  <a:lnTo>
                    <a:pt x="3773" y="65"/>
                  </a:lnTo>
                  <a:lnTo>
                    <a:pt x="3772" y="66"/>
                  </a:lnTo>
                  <a:lnTo>
                    <a:pt x="3772" y="66"/>
                  </a:lnTo>
                  <a:lnTo>
                    <a:pt x="3773" y="66"/>
                  </a:lnTo>
                  <a:lnTo>
                    <a:pt x="3777" y="65"/>
                  </a:lnTo>
                  <a:lnTo>
                    <a:pt x="3777" y="65"/>
                  </a:lnTo>
                  <a:lnTo>
                    <a:pt x="3780" y="65"/>
                  </a:lnTo>
                  <a:lnTo>
                    <a:pt x="3780" y="63"/>
                  </a:lnTo>
                  <a:lnTo>
                    <a:pt x="3781" y="62"/>
                  </a:lnTo>
                  <a:close/>
                  <a:moveTo>
                    <a:pt x="1195" y="58"/>
                  </a:moveTo>
                  <a:lnTo>
                    <a:pt x="1195" y="58"/>
                  </a:lnTo>
                  <a:lnTo>
                    <a:pt x="1195" y="58"/>
                  </a:lnTo>
                  <a:lnTo>
                    <a:pt x="1195" y="60"/>
                  </a:lnTo>
                  <a:lnTo>
                    <a:pt x="1197" y="60"/>
                  </a:lnTo>
                  <a:lnTo>
                    <a:pt x="1197" y="62"/>
                  </a:lnTo>
                  <a:lnTo>
                    <a:pt x="1197" y="62"/>
                  </a:lnTo>
                  <a:lnTo>
                    <a:pt x="1197" y="63"/>
                  </a:lnTo>
                  <a:lnTo>
                    <a:pt x="1198" y="63"/>
                  </a:lnTo>
                  <a:lnTo>
                    <a:pt x="1200" y="65"/>
                  </a:lnTo>
                  <a:lnTo>
                    <a:pt x="1202" y="65"/>
                  </a:lnTo>
                  <a:lnTo>
                    <a:pt x="1202" y="66"/>
                  </a:lnTo>
                  <a:lnTo>
                    <a:pt x="1200" y="66"/>
                  </a:lnTo>
                  <a:lnTo>
                    <a:pt x="1198" y="66"/>
                  </a:lnTo>
                  <a:lnTo>
                    <a:pt x="1194" y="66"/>
                  </a:lnTo>
                  <a:lnTo>
                    <a:pt x="1192" y="66"/>
                  </a:lnTo>
                  <a:lnTo>
                    <a:pt x="1192" y="66"/>
                  </a:lnTo>
                  <a:lnTo>
                    <a:pt x="1192" y="65"/>
                  </a:lnTo>
                  <a:lnTo>
                    <a:pt x="1194" y="63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58"/>
                  </a:lnTo>
                  <a:lnTo>
                    <a:pt x="1195" y="58"/>
                  </a:lnTo>
                  <a:close/>
                  <a:moveTo>
                    <a:pt x="1299" y="55"/>
                  </a:moveTo>
                  <a:lnTo>
                    <a:pt x="1299" y="57"/>
                  </a:lnTo>
                  <a:lnTo>
                    <a:pt x="1299" y="58"/>
                  </a:lnTo>
                  <a:lnTo>
                    <a:pt x="1299" y="63"/>
                  </a:lnTo>
                  <a:lnTo>
                    <a:pt x="1301" y="63"/>
                  </a:lnTo>
                  <a:lnTo>
                    <a:pt x="1304" y="68"/>
                  </a:lnTo>
                  <a:lnTo>
                    <a:pt x="1304" y="68"/>
                  </a:lnTo>
                  <a:lnTo>
                    <a:pt x="1299" y="65"/>
                  </a:lnTo>
                  <a:lnTo>
                    <a:pt x="1299" y="63"/>
                  </a:lnTo>
                  <a:lnTo>
                    <a:pt x="1298" y="60"/>
                  </a:lnTo>
                  <a:lnTo>
                    <a:pt x="1298" y="58"/>
                  </a:lnTo>
                  <a:lnTo>
                    <a:pt x="1298" y="58"/>
                  </a:lnTo>
                  <a:lnTo>
                    <a:pt x="1299" y="55"/>
                  </a:lnTo>
                  <a:close/>
                  <a:moveTo>
                    <a:pt x="494" y="54"/>
                  </a:moveTo>
                  <a:lnTo>
                    <a:pt x="495" y="54"/>
                  </a:lnTo>
                  <a:lnTo>
                    <a:pt x="497" y="55"/>
                  </a:lnTo>
                  <a:lnTo>
                    <a:pt x="498" y="58"/>
                  </a:lnTo>
                  <a:lnTo>
                    <a:pt x="500" y="60"/>
                  </a:lnTo>
                  <a:lnTo>
                    <a:pt x="500" y="62"/>
                  </a:lnTo>
                  <a:lnTo>
                    <a:pt x="501" y="62"/>
                  </a:lnTo>
                  <a:lnTo>
                    <a:pt x="501" y="62"/>
                  </a:lnTo>
                  <a:lnTo>
                    <a:pt x="501" y="63"/>
                  </a:lnTo>
                  <a:lnTo>
                    <a:pt x="503" y="63"/>
                  </a:lnTo>
                  <a:lnTo>
                    <a:pt x="503" y="65"/>
                  </a:lnTo>
                  <a:lnTo>
                    <a:pt x="505" y="65"/>
                  </a:lnTo>
                  <a:lnTo>
                    <a:pt x="505" y="65"/>
                  </a:lnTo>
                  <a:lnTo>
                    <a:pt x="506" y="65"/>
                  </a:lnTo>
                  <a:lnTo>
                    <a:pt x="505" y="66"/>
                  </a:lnTo>
                  <a:lnTo>
                    <a:pt x="506" y="68"/>
                  </a:lnTo>
                  <a:lnTo>
                    <a:pt x="506" y="68"/>
                  </a:lnTo>
                  <a:lnTo>
                    <a:pt x="509" y="68"/>
                  </a:lnTo>
                  <a:lnTo>
                    <a:pt x="513" y="68"/>
                  </a:lnTo>
                  <a:lnTo>
                    <a:pt x="514" y="68"/>
                  </a:lnTo>
                  <a:lnTo>
                    <a:pt x="517" y="69"/>
                  </a:lnTo>
                  <a:lnTo>
                    <a:pt x="519" y="68"/>
                  </a:lnTo>
                  <a:lnTo>
                    <a:pt x="519" y="68"/>
                  </a:lnTo>
                  <a:lnTo>
                    <a:pt x="520" y="66"/>
                  </a:lnTo>
                  <a:lnTo>
                    <a:pt x="524" y="66"/>
                  </a:lnTo>
                  <a:lnTo>
                    <a:pt x="524" y="66"/>
                  </a:lnTo>
                  <a:lnTo>
                    <a:pt x="527" y="66"/>
                  </a:lnTo>
                  <a:lnTo>
                    <a:pt x="527" y="66"/>
                  </a:lnTo>
                  <a:lnTo>
                    <a:pt x="528" y="66"/>
                  </a:lnTo>
                  <a:lnTo>
                    <a:pt x="531" y="68"/>
                  </a:lnTo>
                  <a:lnTo>
                    <a:pt x="531" y="68"/>
                  </a:lnTo>
                  <a:lnTo>
                    <a:pt x="531" y="69"/>
                  </a:lnTo>
                  <a:lnTo>
                    <a:pt x="531" y="69"/>
                  </a:lnTo>
                  <a:lnTo>
                    <a:pt x="530" y="69"/>
                  </a:lnTo>
                  <a:lnTo>
                    <a:pt x="528" y="68"/>
                  </a:lnTo>
                  <a:lnTo>
                    <a:pt x="528" y="68"/>
                  </a:lnTo>
                  <a:lnTo>
                    <a:pt x="527" y="68"/>
                  </a:lnTo>
                  <a:lnTo>
                    <a:pt x="525" y="68"/>
                  </a:lnTo>
                  <a:lnTo>
                    <a:pt x="524" y="68"/>
                  </a:lnTo>
                  <a:lnTo>
                    <a:pt x="522" y="68"/>
                  </a:lnTo>
                  <a:lnTo>
                    <a:pt x="520" y="68"/>
                  </a:lnTo>
                  <a:lnTo>
                    <a:pt x="519" y="69"/>
                  </a:lnTo>
                  <a:lnTo>
                    <a:pt x="514" y="69"/>
                  </a:lnTo>
                  <a:lnTo>
                    <a:pt x="511" y="69"/>
                  </a:lnTo>
                  <a:lnTo>
                    <a:pt x="509" y="69"/>
                  </a:lnTo>
                  <a:lnTo>
                    <a:pt x="509" y="71"/>
                  </a:lnTo>
                  <a:lnTo>
                    <a:pt x="509" y="71"/>
                  </a:lnTo>
                  <a:lnTo>
                    <a:pt x="509" y="73"/>
                  </a:lnTo>
                  <a:lnTo>
                    <a:pt x="509" y="73"/>
                  </a:lnTo>
                  <a:lnTo>
                    <a:pt x="511" y="73"/>
                  </a:lnTo>
                  <a:lnTo>
                    <a:pt x="511" y="73"/>
                  </a:lnTo>
                  <a:lnTo>
                    <a:pt x="511" y="74"/>
                  </a:lnTo>
                  <a:lnTo>
                    <a:pt x="513" y="74"/>
                  </a:lnTo>
                  <a:lnTo>
                    <a:pt x="513" y="76"/>
                  </a:lnTo>
                  <a:lnTo>
                    <a:pt x="514" y="77"/>
                  </a:lnTo>
                  <a:lnTo>
                    <a:pt x="516" y="77"/>
                  </a:lnTo>
                  <a:lnTo>
                    <a:pt x="516" y="79"/>
                  </a:lnTo>
                  <a:lnTo>
                    <a:pt x="517" y="81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4"/>
                  </a:lnTo>
                  <a:lnTo>
                    <a:pt x="519" y="84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7" y="84"/>
                  </a:lnTo>
                  <a:lnTo>
                    <a:pt x="516" y="81"/>
                  </a:lnTo>
                  <a:lnTo>
                    <a:pt x="514" y="79"/>
                  </a:lnTo>
                  <a:lnTo>
                    <a:pt x="514" y="77"/>
                  </a:lnTo>
                  <a:lnTo>
                    <a:pt x="511" y="76"/>
                  </a:lnTo>
                  <a:lnTo>
                    <a:pt x="509" y="74"/>
                  </a:lnTo>
                  <a:lnTo>
                    <a:pt x="508" y="73"/>
                  </a:lnTo>
                  <a:lnTo>
                    <a:pt x="508" y="73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69"/>
                  </a:lnTo>
                  <a:lnTo>
                    <a:pt x="503" y="69"/>
                  </a:lnTo>
                  <a:lnTo>
                    <a:pt x="500" y="68"/>
                  </a:lnTo>
                  <a:lnTo>
                    <a:pt x="498" y="66"/>
                  </a:lnTo>
                  <a:lnTo>
                    <a:pt x="500" y="66"/>
                  </a:lnTo>
                  <a:lnTo>
                    <a:pt x="501" y="68"/>
                  </a:lnTo>
                  <a:lnTo>
                    <a:pt x="503" y="68"/>
                  </a:lnTo>
                  <a:lnTo>
                    <a:pt x="503" y="68"/>
                  </a:lnTo>
                  <a:lnTo>
                    <a:pt x="505" y="68"/>
                  </a:lnTo>
                  <a:lnTo>
                    <a:pt x="503" y="66"/>
                  </a:lnTo>
                  <a:lnTo>
                    <a:pt x="501" y="65"/>
                  </a:lnTo>
                  <a:lnTo>
                    <a:pt x="500" y="62"/>
                  </a:lnTo>
                  <a:lnTo>
                    <a:pt x="494" y="55"/>
                  </a:lnTo>
                  <a:lnTo>
                    <a:pt x="494" y="54"/>
                  </a:lnTo>
                  <a:close/>
                  <a:moveTo>
                    <a:pt x="727" y="52"/>
                  </a:moveTo>
                  <a:lnTo>
                    <a:pt x="727" y="54"/>
                  </a:lnTo>
                  <a:lnTo>
                    <a:pt x="729" y="55"/>
                  </a:lnTo>
                  <a:lnTo>
                    <a:pt x="729" y="55"/>
                  </a:lnTo>
                  <a:lnTo>
                    <a:pt x="730" y="55"/>
                  </a:lnTo>
                  <a:lnTo>
                    <a:pt x="730" y="55"/>
                  </a:lnTo>
                  <a:lnTo>
                    <a:pt x="732" y="57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6" y="62"/>
                  </a:lnTo>
                  <a:lnTo>
                    <a:pt x="736" y="63"/>
                  </a:lnTo>
                  <a:lnTo>
                    <a:pt x="735" y="63"/>
                  </a:lnTo>
                  <a:lnTo>
                    <a:pt x="735" y="65"/>
                  </a:lnTo>
                  <a:lnTo>
                    <a:pt x="735" y="65"/>
                  </a:lnTo>
                  <a:lnTo>
                    <a:pt x="735" y="66"/>
                  </a:lnTo>
                  <a:lnTo>
                    <a:pt x="736" y="68"/>
                  </a:lnTo>
                  <a:lnTo>
                    <a:pt x="735" y="68"/>
                  </a:lnTo>
                  <a:lnTo>
                    <a:pt x="735" y="69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3"/>
                  </a:lnTo>
                  <a:lnTo>
                    <a:pt x="730" y="74"/>
                  </a:lnTo>
                  <a:lnTo>
                    <a:pt x="729" y="76"/>
                  </a:lnTo>
                  <a:lnTo>
                    <a:pt x="729" y="76"/>
                  </a:lnTo>
                  <a:lnTo>
                    <a:pt x="729" y="77"/>
                  </a:lnTo>
                  <a:lnTo>
                    <a:pt x="729" y="79"/>
                  </a:lnTo>
                  <a:lnTo>
                    <a:pt x="729" y="77"/>
                  </a:lnTo>
                  <a:lnTo>
                    <a:pt x="727" y="77"/>
                  </a:lnTo>
                  <a:lnTo>
                    <a:pt x="727" y="76"/>
                  </a:lnTo>
                  <a:lnTo>
                    <a:pt x="727" y="74"/>
                  </a:lnTo>
                  <a:lnTo>
                    <a:pt x="727" y="73"/>
                  </a:lnTo>
                  <a:lnTo>
                    <a:pt x="727" y="71"/>
                  </a:lnTo>
                  <a:lnTo>
                    <a:pt x="724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1" y="68"/>
                  </a:lnTo>
                  <a:lnTo>
                    <a:pt x="721" y="68"/>
                  </a:lnTo>
                  <a:lnTo>
                    <a:pt x="722" y="66"/>
                  </a:lnTo>
                  <a:lnTo>
                    <a:pt x="725" y="68"/>
                  </a:lnTo>
                  <a:lnTo>
                    <a:pt x="729" y="69"/>
                  </a:lnTo>
                  <a:lnTo>
                    <a:pt x="729" y="71"/>
                  </a:lnTo>
                  <a:lnTo>
                    <a:pt x="729" y="73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68"/>
                  </a:lnTo>
                  <a:lnTo>
                    <a:pt x="732" y="68"/>
                  </a:lnTo>
                  <a:lnTo>
                    <a:pt x="732" y="66"/>
                  </a:lnTo>
                  <a:lnTo>
                    <a:pt x="733" y="65"/>
                  </a:lnTo>
                  <a:lnTo>
                    <a:pt x="733" y="65"/>
                  </a:lnTo>
                  <a:lnTo>
                    <a:pt x="733" y="63"/>
                  </a:lnTo>
                  <a:lnTo>
                    <a:pt x="733" y="63"/>
                  </a:lnTo>
                  <a:lnTo>
                    <a:pt x="732" y="63"/>
                  </a:lnTo>
                  <a:lnTo>
                    <a:pt x="730" y="63"/>
                  </a:lnTo>
                  <a:lnTo>
                    <a:pt x="730" y="62"/>
                  </a:lnTo>
                  <a:lnTo>
                    <a:pt x="730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29" y="60"/>
                  </a:lnTo>
                  <a:lnTo>
                    <a:pt x="727" y="60"/>
                  </a:lnTo>
                  <a:lnTo>
                    <a:pt x="727" y="58"/>
                  </a:lnTo>
                  <a:lnTo>
                    <a:pt x="727" y="57"/>
                  </a:lnTo>
                  <a:lnTo>
                    <a:pt x="727" y="55"/>
                  </a:lnTo>
                  <a:lnTo>
                    <a:pt x="725" y="55"/>
                  </a:lnTo>
                  <a:lnTo>
                    <a:pt x="725" y="55"/>
                  </a:lnTo>
                  <a:lnTo>
                    <a:pt x="725" y="54"/>
                  </a:lnTo>
                  <a:lnTo>
                    <a:pt x="725" y="54"/>
                  </a:lnTo>
                  <a:lnTo>
                    <a:pt x="727" y="52"/>
                  </a:lnTo>
                  <a:close/>
                  <a:moveTo>
                    <a:pt x="878" y="35"/>
                  </a:moveTo>
                  <a:lnTo>
                    <a:pt x="878" y="36"/>
                  </a:lnTo>
                  <a:lnTo>
                    <a:pt x="878" y="36"/>
                  </a:lnTo>
                  <a:lnTo>
                    <a:pt x="878" y="38"/>
                  </a:lnTo>
                  <a:lnTo>
                    <a:pt x="878" y="38"/>
                  </a:lnTo>
                  <a:lnTo>
                    <a:pt x="880" y="41"/>
                  </a:lnTo>
                  <a:lnTo>
                    <a:pt x="880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0" y="43"/>
                  </a:lnTo>
                  <a:lnTo>
                    <a:pt x="880" y="44"/>
                  </a:lnTo>
                  <a:lnTo>
                    <a:pt x="878" y="46"/>
                  </a:lnTo>
                  <a:lnTo>
                    <a:pt x="878" y="46"/>
                  </a:lnTo>
                  <a:lnTo>
                    <a:pt x="877" y="47"/>
                  </a:lnTo>
                  <a:lnTo>
                    <a:pt x="874" y="47"/>
                  </a:lnTo>
                  <a:lnTo>
                    <a:pt x="872" y="49"/>
                  </a:lnTo>
                  <a:lnTo>
                    <a:pt x="870" y="51"/>
                  </a:lnTo>
                  <a:lnTo>
                    <a:pt x="870" y="52"/>
                  </a:lnTo>
                  <a:lnTo>
                    <a:pt x="869" y="52"/>
                  </a:lnTo>
                  <a:lnTo>
                    <a:pt x="867" y="52"/>
                  </a:lnTo>
                  <a:lnTo>
                    <a:pt x="867" y="52"/>
                  </a:lnTo>
                  <a:lnTo>
                    <a:pt x="864" y="54"/>
                  </a:lnTo>
                  <a:lnTo>
                    <a:pt x="863" y="54"/>
                  </a:lnTo>
                  <a:lnTo>
                    <a:pt x="861" y="54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7"/>
                  </a:lnTo>
                  <a:lnTo>
                    <a:pt x="858" y="55"/>
                  </a:lnTo>
                  <a:lnTo>
                    <a:pt x="858" y="54"/>
                  </a:lnTo>
                  <a:lnTo>
                    <a:pt x="858" y="54"/>
                  </a:lnTo>
                  <a:lnTo>
                    <a:pt x="859" y="54"/>
                  </a:lnTo>
                  <a:lnTo>
                    <a:pt x="861" y="51"/>
                  </a:lnTo>
                  <a:lnTo>
                    <a:pt x="863" y="49"/>
                  </a:lnTo>
                  <a:lnTo>
                    <a:pt x="863" y="49"/>
                  </a:lnTo>
                  <a:lnTo>
                    <a:pt x="864" y="51"/>
                  </a:lnTo>
                  <a:lnTo>
                    <a:pt x="866" y="49"/>
                  </a:lnTo>
                  <a:lnTo>
                    <a:pt x="866" y="49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9"/>
                  </a:lnTo>
                  <a:lnTo>
                    <a:pt x="867" y="51"/>
                  </a:lnTo>
                  <a:lnTo>
                    <a:pt x="869" y="51"/>
                  </a:lnTo>
                  <a:lnTo>
                    <a:pt x="869" y="51"/>
                  </a:lnTo>
                  <a:lnTo>
                    <a:pt x="869" y="49"/>
                  </a:lnTo>
                  <a:lnTo>
                    <a:pt x="870" y="47"/>
                  </a:lnTo>
                  <a:lnTo>
                    <a:pt x="870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4"/>
                  </a:lnTo>
                  <a:lnTo>
                    <a:pt x="872" y="43"/>
                  </a:lnTo>
                  <a:lnTo>
                    <a:pt x="874" y="43"/>
                  </a:lnTo>
                  <a:lnTo>
                    <a:pt x="874" y="43"/>
                  </a:lnTo>
                  <a:lnTo>
                    <a:pt x="875" y="43"/>
                  </a:lnTo>
                  <a:lnTo>
                    <a:pt x="875" y="41"/>
                  </a:lnTo>
                  <a:lnTo>
                    <a:pt x="874" y="40"/>
                  </a:lnTo>
                  <a:lnTo>
                    <a:pt x="874" y="38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5" y="38"/>
                  </a:lnTo>
                  <a:lnTo>
                    <a:pt x="875" y="38"/>
                  </a:lnTo>
                  <a:lnTo>
                    <a:pt x="877" y="36"/>
                  </a:lnTo>
                  <a:lnTo>
                    <a:pt x="878" y="35"/>
                  </a:lnTo>
                  <a:lnTo>
                    <a:pt x="878" y="35"/>
                  </a:lnTo>
                  <a:close/>
                  <a:moveTo>
                    <a:pt x="762" y="35"/>
                  </a:moveTo>
                  <a:lnTo>
                    <a:pt x="763" y="35"/>
                  </a:lnTo>
                  <a:lnTo>
                    <a:pt x="763" y="35"/>
                  </a:lnTo>
                  <a:lnTo>
                    <a:pt x="765" y="35"/>
                  </a:lnTo>
                  <a:lnTo>
                    <a:pt x="765" y="36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40"/>
                  </a:lnTo>
                  <a:lnTo>
                    <a:pt x="765" y="40"/>
                  </a:lnTo>
                  <a:lnTo>
                    <a:pt x="763" y="41"/>
                  </a:lnTo>
                  <a:lnTo>
                    <a:pt x="763" y="41"/>
                  </a:lnTo>
                  <a:lnTo>
                    <a:pt x="762" y="41"/>
                  </a:lnTo>
                  <a:lnTo>
                    <a:pt x="758" y="43"/>
                  </a:lnTo>
                  <a:lnTo>
                    <a:pt x="757" y="41"/>
                  </a:lnTo>
                  <a:lnTo>
                    <a:pt x="757" y="43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4" y="43"/>
                  </a:lnTo>
                  <a:lnTo>
                    <a:pt x="752" y="43"/>
                  </a:lnTo>
                  <a:lnTo>
                    <a:pt x="752" y="44"/>
                  </a:lnTo>
                  <a:lnTo>
                    <a:pt x="752" y="44"/>
                  </a:lnTo>
                  <a:lnTo>
                    <a:pt x="751" y="44"/>
                  </a:lnTo>
                  <a:lnTo>
                    <a:pt x="751" y="44"/>
                  </a:lnTo>
                  <a:lnTo>
                    <a:pt x="751" y="43"/>
                  </a:lnTo>
                  <a:lnTo>
                    <a:pt x="751" y="41"/>
                  </a:lnTo>
                  <a:lnTo>
                    <a:pt x="751" y="41"/>
                  </a:lnTo>
                  <a:lnTo>
                    <a:pt x="752" y="40"/>
                  </a:lnTo>
                  <a:lnTo>
                    <a:pt x="751" y="40"/>
                  </a:lnTo>
                  <a:lnTo>
                    <a:pt x="751" y="40"/>
                  </a:lnTo>
                  <a:lnTo>
                    <a:pt x="752" y="40"/>
                  </a:lnTo>
                  <a:lnTo>
                    <a:pt x="754" y="40"/>
                  </a:lnTo>
                  <a:lnTo>
                    <a:pt x="754" y="38"/>
                  </a:lnTo>
                  <a:lnTo>
                    <a:pt x="757" y="36"/>
                  </a:lnTo>
                  <a:lnTo>
                    <a:pt x="760" y="35"/>
                  </a:lnTo>
                  <a:lnTo>
                    <a:pt x="762" y="35"/>
                  </a:lnTo>
                  <a:lnTo>
                    <a:pt x="762" y="35"/>
                  </a:lnTo>
                  <a:close/>
                  <a:moveTo>
                    <a:pt x="35" y="33"/>
                  </a:moveTo>
                  <a:lnTo>
                    <a:pt x="36" y="33"/>
                  </a:lnTo>
                  <a:lnTo>
                    <a:pt x="35" y="35"/>
                  </a:lnTo>
                  <a:lnTo>
                    <a:pt x="33" y="36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2" y="36"/>
                  </a:lnTo>
                  <a:lnTo>
                    <a:pt x="32" y="35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5" y="33"/>
                  </a:lnTo>
                  <a:close/>
                  <a:moveTo>
                    <a:pt x="35" y="27"/>
                  </a:moveTo>
                  <a:lnTo>
                    <a:pt x="39" y="29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3" y="32"/>
                  </a:lnTo>
                  <a:lnTo>
                    <a:pt x="43" y="32"/>
                  </a:lnTo>
                  <a:lnTo>
                    <a:pt x="44" y="32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1" y="35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3" y="33"/>
                  </a:lnTo>
                  <a:lnTo>
                    <a:pt x="41" y="32"/>
                  </a:lnTo>
                  <a:lnTo>
                    <a:pt x="38" y="32"/>
                  </a:lnTo>
                  <a:lnTo>
                    <a:pt x="35" y="30"/>
                  </a:lnTo>
                  <a:lnTo>
                    <a:pt x="33" y="30"/>
                  </a:lnTo>
                  <a:lnTo>
                    <a:pt x="32" y="30"/>
                  </a:lnTo>
                  <a:lnTo>
                    <a:pt x="32" y="29"/>
                  </a:lnTo>
                  <a:lnTo>
                    <a:pt x="32" y="27"/>
                  </a:lnTo>
                  <a:lnTo>
                    <a:pt x="35" y="27"/>
                  </a:lnTo>
                  <a:close/>
                  <a:moveTo>
                    <a:pt x="823" y="25"/>
                  </a:moveTo>
                  <a:lnTo>
                    <a:pt x="825" y="27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6" y="27"/>
                  </a:lnTo>
                  <a:lnTo>
                    <a:pt x="826" y="27"/>
                  </a:lnTo>
                  <a:lnTo>
                    <a:pt x="828" y="27"/>
                  </a:lnTo>
                  <a:lnTo>
                    <a:pt x="826" y="30"/>
                  </a:lnTo>
                  <a:lnTo>
                    <a:pt x="826" y="30"/>
                  </a:lnTo>
                  <a:lnTo>
                    <a:pt x="826" y="32"/>
                  </a:lnTo>
                  <a:lnTo>
                    <a:pt x="828" y="30"/>
                  </a:lnTo>
                  <a:lnTo>
                    <a:pt x="828" y="30"/>
                  </a:lnTo>
                  <a:lnTo>
                    <a:pt x="829" y="30"/>
                  </a:lnTo>
                  <a:lnTo>
                    <a:pt x="831" y="30"/>
                  </a:lnTo>
                  <a:lnTo>
                    <a:pt x="831" y="30"/>
                  </a:lnTo>
                  <a:lnTo>
                    <a:pt x="831" y="32"/>
                  </a:lnTo>
                  <a:lnTo>
                    <a:pt x="829" y="33"/>
                  </a:lnTo>
                  <a:lnTo>
                    <a:pt x="828" y="35"/>
                  </a:lnTo>
                  <a:lnTo>
                    <a:pt x="826" y="36"/>
                  </a:lnTo>
                  <a:lnTo>
                    <a:pt x="825" y="38"/>
                  </a:lnTo>
                  <a:lnTo>
                    <a:pt x="823" y="40"/>
                  </a:lnTo>
                  <a:lnTo>
                    <a:pt x="823" y="40"/>
                  </a:lnTo>
                  <a:lnTo>
                    <a:pt x="823" y="41"/>
                  </a:lnTo>
                  <a:lnTo>
                    <a:pt x="826" y="43"/>
                  </a:lnTo>
                  <a:lnTo>
                    <a:pt x="826" y="43"/>
                  </a:lnTo>
                  <a:lnTo>
                    <a:pt x="826" y="44"/>
                  </a:lnTo>
                  <a:lnTo>
                    <a:pt x="825" y="44"/>
                  </a:lnTo>
                  <a:lnTo>
                    <a:pt x="823" y="44"/>
                  </a:lnTo>
                  <a:lnTo>
                    <a:pt x="823" y="46"/>
                  </a:lnTo>
                  <a:lnTo>
                    <a:pt x="825" y="47"/>
                  </a:lnTo>
                  <a:lnTo>
                    <a:pt x="825" y="49"/>
                  </a:lnTo>
                  <a:lnTo>
                    <a:pt x="823" y="49"/>
                  </a:lnTo>
                  <a:lnTo>
                    <a:pt x="823" y="51"/>
                  </a:lnTo>
                  <a:lnTo>
                    <a:pt x="822" y="52"/>
                  </a:lnTo>
                  <a:lnTo>
                    <a:pt x="820" y="52"/>
                  </a:lnTo>
                  <a:lnTo>
                    <a:pt x="820" y="52"/>
                  </a:lnTo>
                  <a:lnTo>
                    <a:pt x="818" y="54"/>
                  </a:lnTo>
                  <a:lnTo>
                    <a:pt x="818" y="55"/>
                  </a:lnTo>
                  <a:lnTo>
                    <a:pt x="818" y="55"/>
                  </a:lnTo>
                  <a:lnTo>
                    <a:pt x="818" y="57"/>
                  </a:lnTo>
                  <a:lnTo>
                    <a:pt x="817" y="57"/>
                  </a:lnTo>
                  <a:lnTo>
                    <a:pt x="817" y="57"/>
                  </a:lnTo>
                  <a:lnTo>
                    <a:pt x="815" y="58"/>
                  </a:lnTo>
                  <a:lnTo>
                    <a:pt x="812" y="60"/>
                  </a:lnTo>
                  <a:lnTo>
                    <a:pt x="811" y="60"/>
                  </a:lnTo>
                  <a:lnTo>
                    <a:pt x="811" y="62"/>
                  </a:lnTo>
                  <a:lnTo>
                    <a:pt x="811" y="62"/>
                  </a:lnTo>
                  <a:lnTo>
                    <a:pt x="809" y="62"/>
                  </a:lnTo>
                  <a:lnTo>
                    <a:pt x="809" y="60"/>
                  </a:lnTo>
                  <a:lnTo>
                    <a:pt x="807" y="62"/>
                  </a:lnTo>
                  <a:lnTo>
                    <a:pt x="807" y="62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2"/>
                  </a:lnTo>
                  <a:lnTo>
                    <a:pt x="806" y="60"/>
                  </a:lnTo>
                  <a:lnTo>
                    <a:pt x="806" y="60"/>
                  </a:lnTo>
                  <a:lnTo>
                    <a:pt x="806" y="58"/>
                  </a:lnTo>
                  <a:lnTo>
                    <a:pt x="806" y="58"/>
                  </a:lnTo>
                  <a:lnTo>
                    <a:pt x="806" y="57"/>
                  </a:lnTo>
                  <a:lnTo>
                    <a:pt x="807" y="58"/>
                  </a:lnTo>
                  <a:lnTo>
                    <a:pt x="807" y="57"/>
                  </a:lnTo>
                  <a:lnTo>
                    <a:pt x="807" y="54"/>
                  </a:lnTo>
                  <a:lnTo>
                    <a:pt x="809" y="52"/>
                  </a:lnTo>
                  <a:lnTo>
                    <a:pt x="809" y="52"/>
                  </a:lnTo>
                  <a:lnTo>
                    <a:pt x="809" y="55"/>
                  </a:lnTo>
                  <a:lnTo>
                    <a:pt x="809" y="58"/>
                  </a:lnTo>
                  <a:lnTo>
                    <a:pt x="811" y="58"/>
                  </a:lnTo>
                  <a:lnTo>
                    <a:pt x="812" y="55"/>
                  </a:lnTo>
                  <a:lnTo>
                    <a:pt x="812" y="55"/>
                  </a:lnTo>
                  <a:lnTo>
                    <a:pt x="814" y="55"/>
                  </a:lnTo>
                  <a:lnTo>
                    <a:pt x="814" y="54"/>
                  </a:lnTo>
                  <a:lnTo>
                    <a:pt x="814" y="54"/>
                  </a:lnTo>
                  <a:lnTo>
                    <a:pt x="815" y="54"/>
                  </a:lnTo>
                  <a:lnTo>
                    <a:pt x="815" y="52"/>
                  </a:lnTo>
                  <a:lnTo>
                    <a:pt x="817" y="51"/>
                  </a:lnTo>
                  <a:lnTo>
                    <a:pt x="817" y="49"/>
                  </a:lnTo>
                  <a:lnTo>
                    <a:pt x="815" y="47"/>
                  </a:lnTo>
                  <a:lnTo>
                    <a:pt x="815" y="47"/>
                  </a:lnTo>
                  <a:lnTo>
                    <a:pt x="814" y="47"/>
                  </a:lnTo>
                  <a:lnTo>
                    <a:pt x="814" y="46"/>
                  </a:lnTo>
                  <a:lnTo>
                    <a:pt x="814" y="44"/>
                  </a:lnTo>
                  <a:lnTo>
                    <a:pt x="814" y="44"/>
                  </a:lnTo>
                  <a:lnTo>
                    <a:pt x="812" y="43"/>
                  </a:lnTo>
                  <a:lnTo>
                    <a:pt x="812" y="43"/>
                  </a:lnTo>
                  <a:lnTo>
                    <a:pt x="811" y="43"/>
                  </a:lnTo>
                  <a:lnTo>
                    <a:pt x="811" y="41"/>
                  </a:lnTo>
                  <a:lnTo>
                    <a:pt x="812" y="40"/>
                  </a:lnTo>
                  <a:lnTo>
                    <a:pt x="812" y="38"/>
                  </a:lnTo>
                  <a:lnTo>
                    <a:pt x="814" y="36"/>
                  </a:lnTo>
                  <a:lnTo>
                    <a:pt x="815" y="36"/>
                  </a:lnTo>
                  <a:lnTo>
                    <a:pt x="814" y="36"/>
                  </a:lnTo>
                  <a:lnTo>
                    <a:pt x="814" y="35"/>
                  </a:lnTo>
                  <a:lnTo>
                    <a:pt x="815" y="35"/>
                  </a:lnTo>
                  <a:lnTo>
                    <a:pt x="817" y="33"/>
                  </a:lnTo>
                  <a:lnTo>
                    <a:pt x="818" y="32"/>
                  </a:lnTo>
                  <a:lnTo>
                    <a:pt x="822" y="30"/>
                  </a:lnTo>
                  <a:lnTo>
                    <a:pt x="822" y="29"/>
                  </a:lnTo>
                  <a:lnTo>
                    <a:pt x="822" y="27"/>
                  </a:lnTo>
                  <a:lnTo>
                    <a:pt x="823" y="25"/>
                  </a:lnTo>
                  <a:close/>
                  <a:moveTo>
                    <a:pt x="2674" y="19"/>
                  </a:moveTo>
                  <a:lnTo>
                    <a:pt x="2676" y="19"/>
                  </a:lnTo>
                  <a:lnTo>
                    <a:pt x="2676" y="21"/>
                  </a:lnTo>
                  <a:lnTo>
                    <a:pt x="2676" y="21"/>
                  </a:lnTo>
                  <a:lnTo>
                    <a:pt x="2676" y="22"/>
                  </a:lnTo>
                  <a:lnTo>
                    <a:pt x="2676" y="24"/>
                  </a:lnTo>
                  <a:lnTo>
                    <a:pt x="2676" y="25"/>
                  </a:lnTo>
                  <a:lnTo>
                    <a:pt x="2676" y="25"/>
                  </a:lnTo>
                  <a:lnTo>
                    <a:pt x="2674" y="24"/>
                  </a:lnTo>
                  <a:lnTo>
                    <a:pt x="2673" y="22"/>
                  </a:lnTo>
                  <a:lnTo>
                    <a:pt x="2674" y="21"/>
                  </a:lnTo>
                  <a:lnTo>
                    <a:pt x="2674" y="21"/>
                  </a:lnTo>
                  <a:lnTo>
                    <a:pt x="2674" y="19"/>
                  </a:lnTo>
                  <a:close/>
                  <a:moveTo>
                    <a:pt x="2752" y="17"/>
                  </a:moveTo>
                  <a:lnTo>
                    <a:pt x="2752" y="19"/>
                  </a:lnTo>
                  <a:lnTo>
                    <a:pt x="2753" y="19"/>
                  </a:lnTo>
                  <a:lnTo>
                    <a:pt x="2755" y="21"/>
                  </a:lnTo>
                  <a:lnTo>
                    <a:pt x="2755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2"/>
                  </a:lnTo>
                  <a:lnTo>
                    <a:pt x="2756" y="24"/>
                  </a:lnTo>
                  <a:lnTo>
                    <a:pt x="2756" y="24"/>
                  </a:lnTo>
                  <a:lnTo>
                    <a:pt x="2755" y="24"/>
                  </a:lnTo>
                  <a:lnTo>
                    <a:pt x="2753" y="24"/>
                  </a:lnTo>
                  <a:lnTo>
                    <a:pt x="2753" y="25"/>
                  </a:lnTo>
                  <a:lnTo>
                    <a:pt x="2748" y="24"/>
                  </a:lnTo>
                  <a:lnTo>
                    <a:pt x="2745" y="24"/>
                  </a:lnTo>
                  <a:lnTo>
                    <a:pt x="2745" y="24"/>
                  </a:lnTo>
                  <a:lnTo>
                    <a:pt x="2747" y="22"/>
                  </a:lnTo>
                  <a:lnTo>
                    <a:pt x="2747" y="21"/>
                  </a:lnTo>
                  <a:lnTo>
                    <a:pt x="2748" y="21"/>
                  </a:lnTo>
                  <a:lnTo>
                    <a:pt x="2750" y="21"/>
                  </a:lnTo>
                  <a:lnTo>
                    <a:pt x="2750" y="19"/>
                  </a:lnTo>
                  <a:lnTo>
                    <a:pt x="2752" y="17"/>
                  </a:lnTo>
                  <a:close/>
                  <a:moveTo>
                    <a:pt x="807" y="16"/>
                  </a:moveTo>
                  <a:lnTo>
                    <a:pt x="807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2" y="19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1" y="21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09" y="25"/>
                  </a:lnTo>
                  <a:lnTo>
                    <a:pt x="809" y="25"/>
                  </a:lnTo>
                  <a:lnTo>
                    <a:pt x="806" y="27"/>
                  </a:lnTo>
                  <a:lnTo>
                    <a:pt x="806" y="27"/>
                  </a:lnTo>
                  <a:lnTo>
                    <a:pt x="806" y="29"/>
                  </a:lnTo>
                  <a:lnTo>
                    <a:pt x="806" y="30"/>
                  </a:lnTo>
                  <a:lnTo>
                    <a:pt x="806" y="30"/>
                  </a:lnTo>
                  <a:lnTo>
                    <a:pt x="806" y="32"/>
                  </a:lnTo>
                  <a:lnTo>
                    <a:pt x="807" y="32"/>
                  </a:lnTo>
                  <a:lnTo>
                    <a:pt x="807" y="32"/>
                  </a:lnTo>
                  <a:lnTo>
                    <a:pt x="806" y="33"/>
                  </a:lnTo>
                  <a:lnTo>
                    <a:pt x="806" y="35"/>
                  </a:lnTo>
                  <a:lnTo>
                    <a:pt x="804" y="35"/>
                  </a:lnTo>
                  <a:lnTo>
                    <a:pt x="804" y="33"/>
                  </a:lnTo>
                  <a:lnTo>
                    <a:pt x="806" y="33"/>
                  </a:lnTo>
                  <a:lnTo>
                    <a:pt x="806" y="32"/>
                  </a:lnTo>
                  <a:lnTo>
                    <a:pt x="804" y="32"/>
                  </a:lnTo>
                  <a:lnTo>
                    <a:pt x="804" y="30"/>
                  </a:lnTo>
                  <a:lnTo>
                    <a:pt x="803" y="30"/>
                  </a:lnTo>
                  <a:lnTo>
                    <a:pt x="801" y="30"/>
                  </a:lnTo>
                  <a:lnTo>
                    <a:pt x="799" y="32"/>
                  </a:lnTo>
                  <a:lnTo>
                    <a:pt x="798" y="33"/>
                  </a:lnTo>
                  <a:lnTo>
                    <a:pt x="798" y="33"/>
                  </a:lnTo>
                  <a:lnTo>
                    <a:pt x="798" y="32"/>
                  </a:lnTo>
                  <a:lnTo>
                    <a:pt x="798" y="32"/>
                  </a:lnTo>
                  <a:lnTo>
                    <a:pt x="801" y="30"/>
                  </a:lnTo>
                  <a:lnTo>
                    <a:pt x="799" y="30"/>
                  </a:lnTo>
                  <a:lnTo>
                    <a:pt x="798" y="30"/>
                  </a:lnTo>
                  <a:lnTo>
                    <a:pt x="798" y="29"/>
                  </a:lnTo>
                  <a:lnTo>
                    <a:pt x="798" y="29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5"/>
                  </a:lnTo>
                  <a:lnTo>
                    <a:pt x="799" y="25"/>
                  </a:lnTo>
                  <a:lnTo>
                    <a:pt x="801" y="24"/>
                  </a:lnTo>
                  <a:lnTo>
                    <a:pt x="801" y="24"/>
                  </a:lnTo>
                  <a:lnTo>
                    <a:pt x="801" y="22"/>
                  </a:lnTo>
                  <a:lnTo>
                    <a:pt x="801" y="22"/>
                  </a:lnTo>
                  <a:lnTo>
                    <a:pt x="799" y="22"/>
                  </a:lnTo>
                  <a:lnTo>
                    <a:pt x="801" y="21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3" y="19"/>
                  </a:lnTo>
                  <a:lnTo>
                    <a:pt x="804" y="19"/>
                  </a:lnTo>
                  <a:lnTo>
                    <a:pt x="806" y="17"/>
                  </a:lnTo>
                  <a:lnTo>
                    <a:pt x="806" y="17"/>
                  </a:lnTo>
                  <a:lnTo>
                    <a:pt x="807" y="17"/>
                  </a:lnTo>
                  <a:lnTo>
                    <a:pt x="807" y="16"/>
                  </a:lnTo>
                  <a:lnTo>
                    <a:pt x="807" y="16"/>
                  </a:lnTo>
                  <a:close/>
                  <a:moveTo>
                    <a:pt x="799" y="13"/>
                  </a:moveTo>
                  <a:lnTo>
                    <a:pt x="801" y="14"/>
                  </a:lnTo>
                  <a:lnTo>
                    <a:pt x="801" y="14"/>
                  </a:lnTo>
                  <a:lnTo>
                    <a:pt x="801" y="16"/>
                  </a:lnTo>
                  <a:lnTo>
                    <a:pt x="799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4"/>
                  </a:lnTo>
                  <a:lnTo>
                    <a:pt x="798" y="13"/>
                  </a:lnTo>
                  <a:lnTo>
                    <a:pt x="799" y="13"/>
                  </a:lnTo>
                  <a:close/>
                  <a:moveTo>
                    <a:pt x="41" y="13"/>
                  </a:moveTo>
                  <a:lnTo>
                    <a:pt x="43" y="13"/>
                  </a:lnTo>
                  <a:lnTo>
                    <a:pt x="43" y="13"/>
                  </a:lnTo>
                  <a:lnTo>
                    <a:pt x="44" y="13"/>
                  </a:lnTo>
                  <a:lnTo>
                    <a:pt x="46" y="14"/>
                  </a:lnTo>
                  <a:lnTo>
                    <a:pt x="50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0" y="14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0" y="16"/>
                  </a:lnTo>
                  <a:lnTo>
                    <a:pt x="50" y="17"/>
                  </a:lnTo>
                  <a:lnTo>
                    <a:pt x="50" y="17"/>
                  </a:lnTo>
                  <a:lnTo>
                    <a:pt x="49" y="17"/>
                  </a:lnTo>
                  <a:lnTo>
                    <a:pt x="47" y="16"/>
                  </a:lnTo>
                  <a:lnTo>
                    <a:pt x="46" y="16"/>
                  </a:lnTo>
                  <a:lnTo>
                    <a:pt x="43" y="16"/>
                  </a:lnTo>
                  <a:lnTo>
                    <a:pt x="41" y="16"/>
                  </a:lnTo>
                  <a:lnTo>
                    <a:pt x="39" y="14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1" y="13"/>
                  </a:lnTo>
                  <a:close/>
                  <a:moveTo>
                    <a:pt x="678" y="11"/>
                  </a:moveTo>
                  <a:lnTo>
                    <a:pt x="680" y="11"/>
                  </a:lnTo>
                  <a:lnTo>
                    <a:pt x="680" y="11"/>
                  </a:lnTo>
                  <a:lnTo>
                    <a:pt x="678" y="11"/>
                  </a:lnTo>
                  <a:lnTo>
                    <a:pt x="678" y="13"/>
                  </a:lnTo>
                  <a:lnTo>
                    <a:pt x="680" y="13"/>
                  </a:lnTo>
                  <a:lnTo>
                    <a:pt x="681" y="13"/>
                  </a:lnTo>
                  <a:lnTo>
                    <a:pt x="681" y="13"/>
                  </a:lnTo>
                  <a:lnTo>
                    <a:pt x="683" y="13"/>
                  </a:lnTo>
                  <a:lnTo>
                    <a:pt x="683" y="14"/>
                  </a:lnTo>
                  <a:lnTo>
                    <a:pt x="683" y="14"/>
                  </a:lnTo>
                  <a:lnTo>
                    <a:pt x="684" y="14"/>
                  </a:lnTo>
                  <a:lnTo>
                    <a:pt x="683" y="16"/>
                  </a:lnTo>
                  <a:lnTo>
                    <a:pt x="683" y="17"/>
                  </a:lnTo>
                  <a:lnTo>
                    <a:pt x="683" y="17"/>
                  </a:lnTo>
                  <a:lnTo>
                    <a:pt x="683" y="19"/>
                  </a:lnTo>
                  <a:lnTo>
                    <a:pt x="681" y="19"/>
                  </a:lnTo>
                  <a:lnTo>
                    <a:pt x="683" y="19"/>
                  </a:lnTo>
                  <a:lnTo>
                    <a:pt x="683" y="21"/>
                  </a:lnTo>
                  <a:lnTo>
                    <a:pt x="683" y="22"/>
                  </a:lnTo>
                  <a:lnTo>
                    <a:pt x="681" y="22"/>
                  </a:lnTo>
                  <a:lnTo>
                    <a:pt x="678" y="21"/>
                  </a:lnTo>
                  <a:lnTo>
                    <a:pt x="676" y="19"/>
                  </a:lnTo>
                  <a:lnTo>
                    <a:pt x="676" y="19"/>
                  </a:lnTo>
                  <a:lnTo>
                    <a:pt x="676" y="17"/>
                  </a:lnTo>
                  <a:lnTo>
                    <a:pt x="676" y="16"/>
                  </a:lnTo>
                  <a:lnTo>
                    <a:pt x="676" y="16"/>
                  </a:lnTo>
                  <a:lnTo>
                    <a:pt x="675" y="16"/>
                  </a:lnTo>
                  <a:lnTo>
                    <a:pt x="673" y="16"/>
                  </a:lnTo>
                  <a:lnTo>
                    <a:pt x="673" y="14"/>
                  </a:lnTo>
                  <a:lnTo>
                    <a:pt x="673" y="14"/>
                  </a:lnTo>
                  <a:lnTo>
                    <a:pt x="675" y="11"/>
                  </a:lnTo>
                  <a:lnTo>
                    <a:pt x="678" y="11"/>
                  </a:lnTo>
                  <a:close/>
                  <a:moveTo>
                    <a:pt x="2515" y="10"/>
                  </a:moveTo>
                  <a:lnTo>
                    <a:pt x="2515" y="10"/>
                  </a:lnTo>
                  <a:lnTo>
                    <a:pt x="2515" y="11"/>
                  </a:lnTo>
                  <a:lnTo>
                    <a:pt x="2515" y="11"/>
                  </a:lnTo>
                  <a:lnTo>
                    <a:pt x="2515" y="13"/>
                  </a:lnTo>
                  <a:lnTo>
                    <a:pt x="2515" y="13"/>
                  </a:lnTo>
                  <a:lnTo>
                    <a:pt x="2514" y="14"/>
                  </a:lnTo>
                  <a:lnTo>
                    <a:pt x="2514" y="16"/>
                  </a:lnTo>
                  <a:lnTo>
                    <a:pt x="2515" y="16"/>
                  </a:lnTo>
                  <a:lnTo>
                    <a:pt x="2515" y="17"/>
                  </a:lnTo>
                  <a:lnTo>
                    <a:pt x="2514" y="19"/>
                  </a:lnTo>
                  <a:lnTo>
                    <a:pt x="2510" y="19"/>
                  </a:lnTo>
                  <a:lnTo>
                    <a:pt x="2510" y="22"/>
                  </a:lnTo>
                  <a:lnTo>
                    <a:pt x="2509" y="24"/>
                  </a:lnTo>
                  <a:lnTo>
                    <a:pt x="2509" y="25"/>
                  </a:lnTo>
                  <a:lnTo>
                    <a:pt x="2509" y="27"/>
                  </a:lnTo>
                  <a:lnTo>
                    <a:pt x="2506" y="30"/>
                  </a:lnTo>
                  <a:lnTo>
                    <a:pt x="2504" y="32"/>
                  </a:lnTo>
                  <a:lnTo>
                    <a:pt x="2504" y="32"/>
                  </a:lnTo>
                  <a:lnTo>
                    <a:pt x="2502" y="30"/>
                  </a:lnTo>
                  <a:lnTo>
                    <a:pt x="2504" y="25"/>
                  </a:lnTo>
                  <a:lnTo>
                    <a:pt x="2507" y="19"/>
                  </a:lnTo>
                  <a:lnTo>
                    <a:pt x="2509" y="16"/>
                  </a:lnTo>
                  <a:lnTo>
                    <a:pt x="2510" y="14"/>
                  </a:lnTo>
                  <a:lnTo>
                    <a:pt x="2512" y="13"/>
                  </a:lnTo>
                  <a:lnTo>
                    <a:pt x="2514" y="11"/>
                  </a:lnTo>
                  <a:lnTo>
                    <a:pt x="2515" y="10"/>
                  </a:lnTo>
                  <a:close/>
                  <a:moveTo>
                    <a:pt x="2696" y="6"/>
                  </a:moveTo>
                  <a:lnTo>
                    <a:pt x="2700" y="8"/>
                  </a:lnTo>
                  <a:lnTo>
                    <a:pt x="2700" y="8"/>
                  </a:lnTo>
                  <a:lnTo>
                    <a:pt x="2701" y="16"/>
                  </a:lnTo>
                  <a:lnTo>
                    <a:pt x="2701" y="17"/>
                  </a:lnTo>
                  <a:lnTo>
                    <a:pt x="2701" y="19"/>
                  </a:lnTo>
                  <a:lnTo>
                    <a:pt x="2700" y="19"/>
                  </a:lnTo>
                  <a:lnTo>
                    <a:pt x="2698" y="22"/>
                  </a:lnTo>
                  <a:lnTo>
                    <a:pt x="2696" y="22"/>
                  </a:lnTo>
                  <a:lnTo>
                    <a:pt x="2698" y="24"/>
                  </a:lnTo>
                  <a:lnTo>
                    <a:pt x="2698" y="24"/>
                  </a:lnTo>
                  <a:lnTo>
                    <a:pt x="2700" y="25"/>
                  </a:lnTo>
                  <a:lnTo>
                    <a:pt x="2701" y="24"/>
                  </a:lnTo>
                  <a:lnTo>
                    <a:pt x="2703" y="25"/>
                  </a:lnTo>
                  <a:lnTo>
                    <a:pt x="2704" y="27"/>
                  </a:lnTo>
                  <a:lnTo>
                    <a:pt x="2706" y="29"/>
                  </a:lnTo>
                  <a:lnTo>
                    <a:pt x="2706" y="30"/>
                  </a:lnTo>
                  <a:lnTo>
                    <a:pt x="2704" y="32"/>
                  </a:lnTo>
                  <a:lnTo>
                    <a:pt x="2703" y="30"/>
                  </a:lnTo>
                  <a:lnTo>
                    <a:pt x="2703" y="30"/>
                  </a:lnTo>
                  <a:lnTo>
                    <a:pt x="2701" y="30"/>
                  </a:lnTo>
                  <a:lnTo>
                    <a:pt x="2701" y="30"/>
                  </a:lnTo>
                  <a:lnTo>
                    <a:pt x="2701" y="29"/>
                  </a:lnTo>
                  <a:lnTo>
                    <a:pt x="2700" y="27"/>
                  </a:lnTo>
                  <a:lnTo>
                    <a:pt x="2698" y="29"/>
                  </a:lnTo>
                  <a:lnTo>
                    <a:pt x="2696" y="24"/>
                  </a:lnTo>
                  <a:lnTo>
                    <a:pt x="2696" y="24"/>
                  </a:lnTo>
                  <a:lnTo>
                    <a:pt x="2695" y="22"/>
                  </a:lnTo>
                  <a:lnTo>
                    <a:pt x="2693" y="19"/>
                  </a:lnTo>
                  <a:lnTo>
                    <a:pt x="2692" y="19"/>
                  </a:lnTo>
                  <a:lnTo>
                    <a:pt x="2692" y="14"/>
                  </a:lnTo>
                  <a:lnTo>
                    <a:pt x="2689" y="11"/>
                  </a:lnTo>
                  <a:lnTo>
                    <a:pt x="2689" y="10"/>
                  </a:lnTo>
                  <a:lnTo>
                    <a:pt x="2690" y="8"/>
                  </a:lnTo>
                  <a:lnTo>
                    <a:pt x="2693" y="6"/>
                  </a:lnTo>
                  <a:lnTo>
                    <a:pt x="2696" y="6"/>
                  </a:lnTo>
                  <a:close/>
                  <a:moveTo>
                    <a:pt x="2849" y="2"/>
                  </a:moveTo>
                  <a:lnTo>
                    <a:pt x="2851" y="3"/>
                  </a:lnTo>
                  <a:lnTo>
                    <a:pt x="2853" y="3"/>
                  </a:lnTo>
                  <a:lnTo>
                    <a:pt x="2854" y="3"/>
                  </a:lnTo>
                  <a:lnTo>
                    <a:pt x="2854" y="3"/>
                  </a:lnTo>
                  <a:lnTo>
                    <a:pt x="2853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6"/>
                  </a:lnTo>
                  <a:lnTo>
                    <a:pt x="2849" y="6"/>
                  </a:lnTo>
                  <a:lnTo>
                    <a:pt x="2849" y="8"/>
                  </a:lnTo>
                  <a:lnTo>
                    <a:pt x="2854" y="13"/>
                  </a:lnTo>
                  <a:lnTo>
                    <a:pt x="2857" y="14"/>
                  </a:lnTo>
                  <a:lnTo>
                    <a:pt x="2859" y="16"/>
                  </a:lnTo>
                  <a:lnTo>
                    <a:pt x="2862" y="17"/>
                  </a:lnTo>
                  <a:lnTo>
                    <a:pt x="2862" y="17"/>
                  </a:lnTo>
                  <a:lnTo>
                    <a:pt x="2862" y="19"/>
                  </a:lnTo>
                  <a:lnTo>
                    <a:pt x="2862" y="21"/>
                  </a:lnTo>
                  <a:lnTo>
                    <a:pt x="2862" y="21"/>
                  </a:lnTo>
                  <a:lnTo>
                    <a:pt x="2860" y="21"/>
                  </a:lnTo>
                  <a:lnTo>
                    <a:pt x="2860" y="22"/>
                  </a:lnTo>
                  <a:lnTo>
                    <a:pt x="2860" y="22"/>
                  </a:lnTo>
                  <a:lnTo>
                    <a:pt x="2860" y="25"/>
                  </a:lnTo>
                  <a:lnTo>
                    <a:pt x="2860" y="25"/>
                  </a:lnTo>
                  <a:lnTo>
                    <a:pt x="2859" y="25"/>
                  </a:lnTo>
                  <a:lnTo>
                    <a:pt x="2859" y="24"/>
                  </a:lnTo>
                  <a:lnTo>
                    <a:pt x="2857" y="24"/>
                  </a:lnTo>
                  <a:lnTo>
                    <a:pt x="2857" y="24"/>
                  </a:lnTo>
                  <a:lnTo>
                    <a:pt x="2859" y="25"/>
                  </a:lnTo>
                  <a:lnTo>
                    <a:pt x="2859" y="25"/>
                  </a:lnTo>
                  <a:lnTo>
                    <a:pt x="2857" y="25"/>
                  </a:lnTo>
                  <a:lnTo>
                    <a:pt x="2857" y="25"/>
                  </a:lnTo>
                  <a:lnTo>
                    <a:pt x="2854" y="25"/>
                  </a:lnTo>
                  <a:lnTo>
                    <a:pt x="2853" y="25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1" y="25"/>
                  </a:lnTo>
                  <a:lnTo>
                    <a:pt x="2851" y="24"/>
                  </a:lnTo>
                  <a:lnTo>
                    <a:pt x="2851" y="24"/>
                  </a:lnTo>
                  <a:lnTo>
                    <a:pt x="2851" y="22"/>
                  </a:lnTo>
                  <a:lnTo>
                    <a:pt x="2848" y="22"/>
                  </a:lnTo>
                  <a:lnTo>
                    <a:pt x="2846" y="22"/>
                  </a:lnTo>
                  <a:lnTo>
                    <a:pt x="2841" y="17"/>
                  </a:lnTo>
                  <a:lnTo>
                    <a:pt x="2840" y="16"/>
                  </a:lnTo>
                  <a:lnTo>
                    <a:pt x="2838" y="14"/>
                  </a:lnTo>
                  <a:lnTo>
                    <a:pt x="2835" y="13"/>
                  </a:lnTo>
                  <a:lnTo>
                    <a:pt x="2835" y="13"/>
                  </a:lnTo>
                  <a:lnTo>
                    <a:pt x="2837" y="13"/>
                  </a:lnTo>
                  <a:lnTo>
                    <a:pt x="2835" y="10"/>
                  </a:lnTo>
                  <a:lnTo>
                    <a:pt x="2838" y="13"/>
                  </a:lnTo>
                  <a:lnTo>
                    <a:pt x="2838" y="13"/>
                  </a:lnTo>
                  <a:lnTo>
                    <a:pt x="2840" y="13"/>
                  </a:lnTo>
                  <a:lnTo>
                    <a:pt x="2840" y="13"/>
                  </a:lnTo>
                  <a:lnTo>
                    <a:pt x="2840" y="14"/>
                  </a:lnTo>
                  <a:lnTo>
                    <a:pt x="2840" y="14"/>
                  </a:lnTo>
                  <a:lnTo>
                    <a:pt x="2841" y="16"/>
                  </a:lnTo>
                  <a:lnTo>
                    <a:pt x="2841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4"/>
                  </a:lnTo>
                  <a:lnTo>
                    <a:pt x="2843" y="14"/>
                  </a:lnTo>
                  <a:lnTo>
                    <a:pt x="2845" y="14"/>
                  </a:lnTo>
                  <a:lnTo>
                    <a:pt x="2845" y="14"/>
                  </a:lnTo>
                  <a:lnTo>
                    <a:pt x="2848" y="16"/>
                  </a:lnTo>
                  <a:lnTo>
                    <a:pt x="2849" y="16"/>
                  </a:lnTo>
                  <a:lnTo>
                    <a:pt x="2849" y="16"/>
                  </a:lnTo>
                  <a:lnTo>
                    <a:pt x="2849" y="14"/>
                  </a:lnTo>
                  <a:lnTo>
                    <a:pt x="2849" y="14"/>
                  </a:lnTo>
                  <a:lnTo>
                    <a:pt x="2848" y="14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0"/>
                  </a:lnTo>
                  <a:lnTo>
                    <a:pt x="2846" y="10"/>
                  </a:lnTo>
                  <a:lnTo>
                    <a:pt x="2846" y="10"/>
                  </a:lnTo>
                  <a:lnTo>
                    <a:pt x="2846" y="8"/>
                  </a:lnTo>
                  <a:lnTo>
                    <a:pt x="2845" y="8"/>
                  </a:lnTo>
                  <a:lnTo>
                    <a:pt x="2845" y="8"/>
                  </a:lnTo>
                  <a:lnTo>
                    <a:pt x="2843" y="8"/>
                  </a:lnTo>
                  <a:lnTo>
                    <a:pt x="2841" y="10"/>
                  </a:lnTo>
                  <a:lnTo>
                    <a:pt x="2841" y="10"/>
                  </a:lnTo>
                  <a:lnTo>
                    <a:pt x="2840" y="10"/>
                  </a:lnTo>
                  <a:lnTo>
                    <a:pt x="2840" y="10"/>
                  </a:lnTo>
                  <a:lnTo>
                    <a:pt x="2840" y="8"/>
                  </a:lnTo>
                  <a:lnTo>
                    <a:pt x="2841" y="8"/>
                  </a:lnTo>
                  <a:lnTo>
                    <a:pt x="2843" y="6"/>
                  </a:lnTo>
                  <a:lnTo>
                    <a:pt x="2843" y="6"/>
                  </a:lnTo>
                  <a:lnTo>
                    <a:pt x="2843" y="5"/>
                  </a:lnTo>
                  <a:lnTo>
                    <a:pt x="2843" y="5"/>
                  </a:lnTo>
                  <a:lnTo>
                    <a:pt x="2843" y="3"/>
                  </a:lnTo>
                  <a:lnTo>
                    <a:pt x="2843" y="3"/>
                  </a:lnTo>
                  <a:lnTo>
                    <a:pt x="2846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5"/>
                  </a:lnTo>
                  <a:lnTo>
                    <a:pt x="2849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3"/>
                  </a:lnTo>
                  <a:lnTo>
                    <a:pt x="2849" y="3"/>
                  </a:lnTo>
                  <a:lnTo>
                    <a:pt x="2849" y="2"/>
                  </a:lnTo>
                  <a:close/>
                  <a:moveTo>
                    <a:pt x="777" y="0"/>
                  </a:moveTo>
                  <a:lnTo>
                    <a:pt x="779" y="0"/>
                  </a:lnTo>
                  <a:lnTo>
                    <a:pt x="781" y="2"/>
                  </a:lnTo>
                  <a:lnTo>
                    <a:pt x="782" y="2"/>
                  </a:lnTo>
                  <a:lnTo>
                    <a:pt x="781" y="3"/>
                  </a:lnTo>
                  <a:lnTo>
                    <a:pt x="781" y="3"/>
                  </a:lnTo>
                  <a:lnTo>
                    <a:pt x="777" y="3"/>
                  </a:lnTo>
                  <a:lnTo>
                    <a:pt x="776" y="3"/>
                  </a:lnTo>
                  <a:lnTo>
                    <a:pt x="776" y="5"/>
                  </a:lnTo>
                  <a:lnTo>
                    <a:pt x="773" y="5"/>
                  </a:lnTo>
                  <a:lnTo>
                    <a:pt x="771" y="6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770" y="6"/>
                  </a:lnTo>
                  <a:lnTo>
                    <a:pt x="773" y="3"/>
                  </a:lnTo>
                  <a:lnTo>
                    <a:pt x="777" y="0"/>
                  </a:lnTo>
                  <a:close/>
                  <a:moveTo>
                    <a:pt x="2525" y="0"/>
                  </a:moveTo>
                  <a:lnTo>
                    <a:pt x="2526" y="0"/>
                  </a:lnTo>
                  <a:lnTo>
                    <a:pt x="2528" y="0"/>
                  </a:lnTo>
                  <a:lnTo>
                    <a:pt x="2528" y="0"/>
                  </a:lnTo>
                  <a:lnTo>
                    <a:pt x="2529" y="0"/>
                  </a:lnTo>
                  <a:lnTo>
                    <a:pt x="2532" y="0"/>
                  </a:lnTo>
                  <a:lnTo>
                    <a:pt x="2534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4" y="2"/>
                  </a:lnTo>
                  <a:lnTo>
                    <a:pt x="2532" y="2"/>
                  </a:lnTo>
                  <a:lnTo>
                    <a:pt x="2529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6" y="3"/>
                  </a:lnTo>
                  <a:lnTo>
                    <a:pt x="2525" y="3"/>
                  </a:lnTo>
                  <a:lnTo>
                    <a:pt x="2525" y="3"/>
                  </a:lnTo>
                  <a:lnTo>
                    <a:pt x="2525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0" y="2"/>
                  </a:lnTo>
                  <a:lnTo>
                    <a:pt x="2521" y="0"/>
                  </a:lnTo>
                  <a:lnTo>
                    <a:pt x="2523" y="0"/>
                  </a:lnTo>
                  <a:lnTo>
                    <a:pt x="2525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9" name="Freeform 356">
              <a:extLst>
                <a:ext uri="{FF2B5EF4-FFF2-40B4-BE49-F238E27FC236}">
                  <a16:creationId xmlns:a16="http://schemas.microsoft.com/office/drawing/2014/main" id="{DAF633FB-8E80-404B-95CC-F9CA282E3A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41441" y="2365342"/>
              <a:ext cx="5746305" cy="196872"/>
            </a:xfrm>
            <a:custGeom>
              <a:avLst/>
              <a:gdLst>
                <a:gd name="T0" fmla="*/ 2575 w 2948"/>
                <a:gd name="T1" fmla="*/ 85 h 101"/>
                <a:gd name="T2" fmla="*/ 2558 w 2948"/>
                <a:gd name="T3" fmla="*/ 96 h 101"/>
                <a:gd name="T4" fmla="*/ 2552 w 2948"/>
                <a:gd name="T5" fmla="*/ 90 h 101"/>
                <a:gd name="T6" fmla="*/ 2561 w 2948"/>
                <a:gd name="T7" fmla="*/ 82 h 101"/>
                <a:gd name="T8" fmla="*/ 817 w 2948"/>
                <a:gd name="T9" fmla="*/ 79 h 101"/>
                <a:gd name="T10" fmla="*/ 775 w 2948"/>
                <a:gd name="T11" fmla="*/ 93 h 101"/>
                <a:gd name="T12" fmla="*/ 776 w 2948"/>
                <a:gd name="T13" fmla="*/ 83 h 101"/>
                <a:gd name="T14" fmla="*/ 2612 w 2948"/>
                <a:gd name="T15" fmla="*/ 74 h 101"/>
                <a:gd name="T16" fmla="*/ 141 w 2948"/>
                <a:gd name="T17" fmla="*/ 71 h 101"/>
                <a:gd name="T18" fmla="*/ 2946 w 2948"/>
                <a:gd name="T19" fmla="*/ 74 h 101"/>
                <a:gd name="T20" fmla="*/ 841 w 2948"/>
                <a:gd name="T21" fmla="*/ 61 h 101"/>
                <a:gd name="T22" fmla="*/ 836 w 2948"/>
                <a:gd name="T23" fmla="*/ 64 h 101"/>
                <a:gd name="T24" fmla="*/ 188 w 2948"/>
                <a:gd name="T25" fmla="*/ 61 h 101"/>
                <a:gd name="T26" fmla="*/ 696 w 2948"/>
                <a:gd name="T27" fmla="*/ 61 h 101"/>
                <a:gd name="T28" fmla="*/ 4 w 2948"/>
                <a:gd name="T29" fmla="*/ 61 h 101"/>
                <a:gd name="T30" fmla="*/ 461 w 2948"/>
                <a:gd name="T31" fmla="*/ 71 h 101"/>
                <a:gd name="T32" fmla="*/ 888 w 2948"/>
                <a:gd name="T33" fmla="*/ 58 h 101"/>
                <a:gd name="T34" fmla="*/ 2938 w 2948"/>
                <a:gd name="T35" fmla="*/ 50 h 101"/>
                <a:gd name="T36" fmla="*/ 27 w 2948"/>
                <a:gd name="T37" fmla="*/ 47 h 101"/>
                <a:gd name="T38" fmla="*/ 866 w 2948"/>
                <a:gd name="T39" fmla="*/ 52 h 101"/>
                <a:gd name="T40" fmla="*/ 861 w 2948"/>
                <a:gd name="T41" fmla="*/ 44 h 101"/>
                <a:gd name="T42" fmla="*/ 4 w 2948"/>
                <a:gd name="T43" fmla="*/ 42 h 101"/>
                <a:gd name="T44" fmla="*/ 2708 w 2948"/>
                <a:gd name="T45" fmla="*/ 34 h 101"/>
                <a:gd name="T46" fmla="*/ 2930 w 2948"/>
                <a:gd name="T47" fmla="*/ 34 h 101"/>
                <a:gd name="T48" fmla="*/ 2 w 2948"/>
                <a:gd name="T49" fmla="*/ 30 h 101"/>
                <a:gd name="T50" fmla="*/ 2728 w 2948"/>
                <a:gd name="T51" fmla="*/ 30 h 101"/>
                <a:gd name="T52" fmla="*/ 2724 w 2948"/>
                <a:gd name="T53" fmla="*/ 42 h 101"/>
                <a:gd name="T54" fmla="*/ 2728 w 2948"/>
                <a:gd name="T55" fmla="*/ 28 h 101"/>
                <a:gd name="T56" fmla="*/ 2823 w 2948"/>
                <a:gd name="T57" fmla="*/ 30 h 101"/>
                <a:gd name="T58" fmla="*/ 2848 w 2948"/>
                <a:gd name="T59" fmla="*/ 50 h 101"/>
                <a:gd name="T60" fmla="*/ 2828 w 2948"/>
                <a:gd name="T61" fmla="*/ 66 h 101"/>
                <a:gd name="T62" fmla="*/ 2812 w 2948"/>
                <a:gd name="T63" fmla="*/ 50 h 101"/>
                <a:gd name="T64" fmla="*/ 2809 w 2948"/>
                <a:gd name="T65" fmla="*/ 34 h 101"/>
                <a:gd name="T66" fmla="*/ 2755 w 2948"/>
                <a:gd name="T67" fmla="*/ 30 h 101"/>
                <a:gd name="T68" fmla="*/ 2751 w 2948"/>
                <a:gd name="T69" fmla="*/ 25 h 101"/>
                <a:gd name="T70" fmla="*/ 2758 w 2948"/>
                <a:gd name="T71" fmla="*/ 30 h 101"/>
                <a:gd name="T72" fmla="*/ 2760 w 2948"/>
                <a:gd name="T73" fmla="*/ 23 h 101"/>
                <a:gd name="T74" fmla="*/ 2818 w 2948"/>
                <a:gd name="T75" fmla="*/ 20 h 101"/>
                <a:gd name="T76" fmla="*/ 740 w 2948"/>
                <a:gd name="T77" fmla="*/ 25 h 101"/>
                <a:gd name="T78" fmla="*/ 2725 w 2948"/>
                <a:gd name="T79" fmla="*/ 22 h 101"/>
                <a:gd name="T80" fmla="*/ 2714 w 2948"/>
                <a:gd name="T81" fmla="*/ 36 h 101"/>
                <a:gd name="T82" fmla="*/ 2716 w 2948"/>
                <a:gd name="T83" fmla="*/ 25 h 101"/>
                <a:gd name="T84" fmla="*/ 2719 w 2948"/>
                <a:gd name="T85" fmla="*/ 17 h 101"/>
                <a:gd name="T86" fmla="*/ 2727 w 2948"/>
                <a:gd name="T87" fmla="*/ 19 h 101"/>
                <a:gd name="T88" fmla="*/ 2905 w 2948"/>
                <a:gd name="T89" fmla="*/ 17 h 101"/>
                <a:gd name="T90" fmla="*/ 8 w 2948"/>
                <a:gd name="T91" fmla="*/ 6 h 101"/>
                <a:gd name="T92" fmla="*/ 2877 w 2948"/>
                <a:gd name="T93" fmla="*/ 3 h 101"/>
                <a:gd name="T94" fmla="*/ 2894 w 2948"/>
                <a:gd name="T95" fmla="*/ 30 h 101"/>
                <a:gd name="T96" fmla="*/ 2891 w 2948"/>
                <a:gd name="T97" fmla="*/ 46 h 101"/>
                <a:gd name="T98" fmla="*/ 2875 w 2948"/>
                <a:gd name="T99" fmla="*/ 39 h 101"/>
                <a:gd name="T100" fmla="*/ 2875 w 2948"/>
                <a:gd name="T101" fmla="*/ 30 h 101"/>
                <a:gd name="T102" fmla="*/ 2862 w 2948"/>
                <a:gd name="T103" fmla="*/ 12 h 101"/>
                <a:gd name="T104" fmla="*/ 2872 w 2948"/>
                <a:gd name="T105" fmla="*/ 11 h 101"/>
                <a:gd name="T106" fmla="*/ 2885 w 2948"/>
                <a:gd name="T107" fmla="*/ 17 h 101"/>
                <a:gd name="T108" fmla="*/ 787 w 2948"/>
                <a:gd name="T109" fmla="*/ 1 h 101"/>
                <a:gd name="T110" fmla="*/ 776 w 2948"/>
                <a:gd name="T111" fmla="*/ 6 h 101"/>
                <a:gd name="T112" fmla="*/ 759 w 2948"/>
                <a:gd name="T113" fmla="*/ 23 h 101"/>
                <a:gd name="T114" fmla="*/ 721 w 2948"/>
                <a:gd name="T115" fmla="*/ 44 h 101"/>
                <a:gd name="T116" fmla="*/ 683 w 2948"/>
                <a:gd name="T117" fmla="*/ 38 h 101"/>
                <a:gd name="T118" fmla="*/ 701 w 2948"/>
                <a:gd name="T119" fmla="*/ 27 h 101"/>
                <a:gd name="T120" fmla="*/ 705 w 2948"/>
                <a:gd name="T121" fmla="*/ 12 h 101"/>
                <a:gd name="T122" fmla="*/ 721 w 2948"/>
                <a:gd name="T123" fmla="*/ 12 h 101"/>
                <a:gd name="T124" fmla="*/ 765 w 2948"/>
                <a:gd name="T125" fmla="*/ 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48" h="101">
                  <a:moveTo>
                    <a:pt x="2569" y="79"/>
                  </a:moveTo>
                  <a:lnTo>
                    <a:pt x="2569" y="79"/>
                  </a:lnTo>
                  <a:lnTo>
                    <a:pt x="2571" y="79"/>
                  </a:lnTo>
                  <a:lnTo>
                    <a:pt x="2571" y="79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2"/>
                  </a:lnTo>
                  <a:lnTo>
                    <a:pt x="2575" y="82"/>
                  </a:lnTo>
                  <a:lnTo>
                    <a:pt x="2574" y="83"/>
                  </a:lnTo>
                  <a:lnTo>
                    <a:pt x="2574" y="83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8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3"/>
                  </a:lnTo>
                  <a:lnTo>
                    <a:pt x="2571" y="93"/>
                  </a:lnTo>
                  <a:lnTo>
                    <a:pt x="2571" y="93"/>
                  </a:lnTo>
                  <a:lnTo>
                    <a:pt x="2569" y="94"/>
                  </a:lnTo>
                  <a:lnTo>
                    <a:pt x="2568" y="94"/>
                  </a:lnTo>
                  <a:lnTo>
                    <a:pt x="2566" y="94"/>
                  </a:lnTo>
                  <a:lnTo>
                    <a:pt x="2564" y="94"/>
                  </a:lnTo>
                  <a:lnTo>
                    <a:pt x="2564" y="96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1" y="97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0" y="96"/>
                  </a:lnTo>
                  <a:lnTo>
                    <a:pt x="2560" y="96"/>
                  </a:lnTo>
                  <a:lnTo>
                    <a:pt x="2558" y="96"/>
                  </a:lnTo>
                  <a:lnTo>
                    <a:pt x="2558" y="97"/>
                  </a:lnTo>
                  <a:lnTo>
                    <a:pt x="2557" y="97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2" y="99"/>
                  </a:lnTo>
                  <a:lnTo>
                    <a:pt x="2550" y="101"/>
                  </a:lnTo>
                  <a:lnTo>
                    <a:pt x="2550" y="101"/>
                  </a:lnTo>
                  <a:lnTo>
                    <a:pt x="2550" y="99"/>
                  </a:lnTo>
                  <a:lnTo>
                    <a:pt x="2550" y="99"/>
                  </a:lnTo>
                  <a:lnTo>
                    <a:pt x="2552" y="97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2" y="93"/>
                  </a:lnTo>
                  <a:lnTo>
                    <a:pt x="2552" y="93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0"/>
                  </a:lnTo>
                  <a:lnTo>
                    <a:pt x="2552" y="90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90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5" y="88"/>
                  </a:lnTo>
                  <a:lnTo>
                    <a:pt x="2555" y="86"/>
                  </a:lnTo>
                  <a:lnTo>
                    <a:pt x="2555" y="86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8" y="85"/>
                  </a:lnTo>
                  <a:lnTo>
                    <a:pt x="2558" y="86"/>
                  </a:lnTo>
                  <a:lnTo>
                    <a:pt x="2560" y="86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90"/>
                  </a:lnTo>
                  <a:lnTo>
                    <a:pt x="2563" y="90"/>
                  </a:lnTo>
                  <a:lnTo>
                    <a:pt x="2563" y="90"/>
                  </a:lnTo>
                  <a:lnTo>
                    <a:pt x="2563" y="88"/>
                  </a:lnTo>
                  <a:lnTo>
                    <a:pt x="2563" y="86"/>
                  </a:lnTo>
                  <a:lnTo>
                    <a:pt x="2563" y="85"/>
                  </a:lnTo>
                  <a:lnTo>
                    <a:pt x="2561" y="83"/>
                  </a:lnTo>
                  <a:lnTo>
                    <a:pt x="2561" y="82"/>
                  </a:lnTo>
                  <a:lnTo>
                    <a:pt x="2561" y="82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6" y="79"/>
                  </a:lnTo>
                  <a:lnTo>
                    <a:pt x="2568" y="79"/>
                  </a:lnTo>
                  <a:lnTo>
                    <a:pt x="2569" y="79"/>
                  </a:lnTo>
                  <a:close/>
                  <a:moveTo>
                    <a:pt x="792" y="74"/>
                  </a:moveTo>
                  <a:lnTo>
                    <a:pt x="794" y="74"/>
                  </a:lnTo>
                  <a:lnTo>
                    <a:pt x="795" y="77"/>
                  </a:lnTo>
                  <a:lnTo>
                    <a:pt x="798" y="75"/>
                  </a:lnTo>
                  <a:lnTo>
                    <a:pt x="798" y="75"/>
                  </a:lnTo>
                  <a:lnTo>
                    <a:pt x="798" y="79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3" y="77"/>
                  </a:lnTo>
                  <a:lnTo>
                    <a:pt x="808" y="77"/>
                  </a:lnTo>
                  <a:lnTo>
                    <a:pt x="811" y="77"/>
                  </a:lnTo>
                  <a:lnTo>
                    <a:pt x="817" y="79"/>
                  </a:lnTo>
                  <a:lnTo>
                    <a:pt x="822" y="80"/>
                  </a:lnTo>
                  <a:lnTo>
                    <a:pt x="828" y="80"/>
                  </a:lnTo>
                  <a:lnTo>
                    <a:pt x="830" y="80"/>
                  </a:lnTo>
                  <a:lnTo>
                    <a:pt x="839" y="80"/>
                  </a:lnTo>
                  <a:lnTo>
                    <a:pt x="839" y="82"/>
                  </a:lnTo>
                  <a:lnTo>
                    <a:pt x="839" y="82"/>
                  </a:lnTo>
                  <a:lnTo>
                    <a:pt x="830" y="82"/>
                  </a:lnTo>
                  <a:lnTo>
                    <a:pt x="822" y="80"/>
                  </a:lnTo>
                  <a:lnTo>
                    <a:pt x="819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3" y="82"/>
                  </a:lnTo>
                  <a:lnTo>
                    <a:pt x="813" y="82"/>
                  </a:lnTo>
                  <a:lnTo>
                    <a:pt x="811" y="83"/>
                  </a:lnTo>
                  <a:lnTo>
                    <a:pt x="808" y="83"/>
                  </a:lnTo>
                  <a:lnTo>
                    <a:pt x="800" y="85"/>
                  </a:lnTo>
                  <a:lnTo>
                    <a:pt x="797" y="85"/>
                  </a:lnTo>
                  <a:lnTo>
                    <a:pt x="795" y="85"/>
                  </a:lnTo>
                  <a:lnTo>
                    <a:pt x="794" y="85"/>
                  </a:lnTo>
                  <a:lnTo>
                    <a:pt x="792" y="85"/>
                  </a:lnTo>
                  <a:lnTo>
                    <a:pt x="792" y="85"/>
                  </a:lnTo>
                  <a:lnTo>
                    <a:pt x="789" y="85"/>
                  </a:lnTo>
                  <a:lnTo>
                    <a:pt x="783" y="86"/>
                  </a:lnTo>
                  <a:lnTo>
                    <a:pt x="781" y="88"/>
                  </a:lnTo>
                  <a:lnTo>
                    <a:pt x="778" y="90"/>
                  </a:lnTo>
                  <a:lnTo>
                    <a:pt x="776" y="91"/>
                  </a:lnTo>
                  <a:lnTo>
                    <a:pt x="776" y="91"/>
                  </a:lnTo>
                  <a:lnTo>
                    <a:pt x="775" y="93"/>
                  </a:lnTo>
                  <a:lnTo>
                    <a:pt x="775" y="93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2" y="94"/>
                  </a:lnTo>
                  <a:lnTo>
                    <a:pt x="772" y="94"/>
                  </a:lnTo>
                  <a:lnTo>
                    <a:pt x="770" y="96"/>
                  </a:lnTo>
                  <a:lnTo>
                    <a:pt x="770" y="96"/>
                  </a:lnTo>
                  <a:lnTo>
                    <a:pt x="770" y="97"/>
                  </a:lnTo>
                  <a:lnTo>
                    <a:pt x="770" y="97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7" y="96"/>
                  </a:lnTo>
                  <a:lnTo>
                    <a:pt x="767" y="97"/>
                  </a:lnTo>
                  <a:lnTo>
                    <a:pt x="767" y="97"/>
                  </a:lnTo>
                  <a:lnTo>
                    <a:pt x="765" y="97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5" y="94"/>
                  </a:lnTo>
                  <a:lnTo>
                    <a:pt x="764" y="93"/>
                  </a:lnTo>
                  <a:lnTo>
                    <a:pt x="762" y="93"/>
                  </a:lnTo>
                  <a:lnTo>
                    <a:pt x="762" y="93"/>
                  </a:lnTo>
                  <a:lnTo>
                    <a:pt x="764" y="91"/>
                  </a:lnTo>
                  <a:lnTo>
                    <a:pt x="764" y="91"/>
                  </a:lnTo>
                  <a:lnTo>
                    <a:pt x="765" y="91"/>
                  </a:lnTo>
                  <a:lnTo>
                    <a:pt x="765" y="93"/>
                  </a:lnTo>
                  <a:lnTo>
                    <a:pt x="765" y="93"/>
                  </a:lnTo>
                  <a:lnTo>
                    <a:pt x="767" y="91"/>
                  </a:lnTo>
                  <a:lnTo>
                    <a:pt x="768" y="90"/>
                  </a:lnTo>
                  <a:lnTo>
                    <a:pt x="773" y="86"/>
                  </a:lnTo>
                  <a:lnTo>
                    <a:pt x="775" y="85"/>
                  </a:lnTo>
                  <a:lnTo>
                    <a:pt x="776" y="83"/>
                  </a:lnTo>
                  <a:lnTo>
                    <a:pt x="781" y="80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7"/>
                  </a:lnTo>
                  <a:lnTo>
                    <a:pt x="784" y="77"/>
                  </a:lnTo>
                  <a:lnTo>
                    <a:pt x="786" y="75"/>
                  </a:lnTo>
                  <a:lnTo>
                    <a:pt x="787" y="75"/>
                  </a:lnTo>
                  <a:lnTo>
                    <a:pt x="789" y="75"/>
                  </a:lnTo>
                  <a:lnTo>
                    <a:pt x="790" y="74"/>
                  </a:lnTo>
                  <a:lnTo>
                    <a:pt x="792" y="74"/>
                  </a:lnTo>
                  <a:close/>
                  <a:moveTo>
                    <a:pt x="2629" y="74"/>
                  </a:moveTo>
                  <a:lnTo>
                    <a:pt x="2629" y="74"/>
                  </a:lnTo>
                  <a:lnTo>
                    <a:pt x="2629" y="75"/>
                  </a:lnTo>
                  <a:lnTo>
                    <a:pt x="2629" y="79"/>
                  </a:lnTo>
                  <a:lnTo>
                    <a:pt x="2629" y="79"/>
                  </a:lnTo>
                  <a:lnTo>
                    <a:pt x="2631" y="79"/>
                  </a:lnTo>
                  <a:lnTo>
                    <a:pt x="2632" y="80"/>
                  </a:lnTo>
                  <a:lnTo>
                    <a:pt x="2631" y="82"/>
                  </a:lnTo>
                  <a:lnTo>
                    <a:pt x="2626" y="82"/>
                  </a:lnTo>
                  <a:lnTo>
                    <a:pt x="2624" y="80"/>
                  </a:lnTo>
                  <a:lnTo>
                    <a:pt x="2623" y="80"/>
                  </a:lnTo>
                  <a:lnTo>
                    <a:pt x="2621" y="82"/>
                  </a:lnTo>
                  <a:lnTo>
                    <a:pt x="2620" y="79"/>
                  </a:lnTo>
                  <a:lnTo>
                    <a:pt x="2618" y="79"/>
                  </a:lnTo>
                  <a:lnTo>
                    <a:pt x="2616" y="77"/>
                  </a:lnTo>
                  <a:lnTo>
                    <a:pt x="2613" y="77"/>
                  </a:lnTo>
                  <a:lnTo>
                    <a:pt x="2612" y="77"/>
                  </a:lnTo>
                  <a:lnTo>
                    <a:pt x="2605" y="77"/>
                  </a:lnTo>
                  <a:lnTo>
                    <a:pt x="2604" y="77"/>
                  </a:lnTo>
                  <a:lnTo>
                    <a:pt x="2607" y="77"/>
                  </a:lnTo>
                  <a:lnTo>
                    <a:pt x="2610" y="75"/>
                  </a:lnTo>
                  <a:lnTo>
                    <a:pt x="2612" y="74"/>
                  </a:lnTo>
                  <a:lnTo>
                    <a:pt x="2612" y="75"/>
                  </a:lnTo>
                  <a:lnTo>
                    <a:pt x="2613" y="75"/>
                  </a:lnTo>
                  <a:lnTo>
                    <a:pt x="2615" y="74"/>
                  </a:lnTo>
                  <a:lnTo>
                    <a:pt x="2616" y="75"/>
                  </a:lnTo>
                  <a:lnTo>
                    <a:pt x="2618" y="75"/>
                  </a:lnTo>
                  <a:lnTo>
                    <a:pt x="2623" y="77"/>
                  </a:lnTo>
                  <a:lnTo>
                    <a:pt x="2623" y="74"/>
                  </a:lnTo>
                  <a:lnTo>
                    <a:pt x="2626" y="75"/>
                  </a:lnTo>
                  <a:lnTo>
                    <a:pt x="2628" y="75"/>
                  </a:lnTo>
                  <a:lnTo>
                    <a:pt x="2628" y="74"/>
                  </a:lnTo>
                  <a:lnTo>
                    <a:pt x="2629" y="74"/>
                  </a:lnTo>
                  <a:close/>
                  <a:moveTo>
                    <a:pt x="71" y="72"/>
                  </a:moveTo>
                  <a:lnTo>
                    <a:pt x="75" y="74"/>
                  </a:lnTo>
                  <a:lnTo>
                    <a:pt x="75" y="74"/>
                  </a:lnTo>
                  <a:lnTo>
                    <a:pt x="76" y="74"/>
                  </a:lnTo>
                  <a:lnTo>
                    <a:pt x="78" y="74"/>
                  </a:lnTo>
                  <a:lnTo>
                    <a:pt x="78" y="75"/>
                  </a:lnTo>
                  <a:lnTo>
                    <a:pt x="76" y="75"/>
                  </a:lnTo>
                  <a:lnTo>
                    <a:pt x="76" y="75"/>
                  </a:lnTo>
                  <a:lnTo>
                    <a:pt x="76" y="77"/>
                  </a:lnTo>
                  <a:lnTo>
                    <a:pt x="78" y="77"/>
                  </a:lnTo>
                  <a:lnTo>
                    <a:pt x="79" y="77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5" y="77"/>
                  </a:lnTo>
                  <a:lnTo>
                    <a:pt x="73" y="75"/>
                  </a:lnTo>
                  <a:lnTo>
                    <a:pt x="73" y="75"/>
                  </a:lnTo>
                  <a:lnTo>
                    <a:pt x="71" y="74"/>
                  </a:lnTo>
                  <a:lnTo>
                    <a:pt x="71" y="72"/>
                  </a:lnTo>
                  <a:lnTo>
                    <a:pt x="71" y="72"/>
                  </a:lnTo>
                  <a:close/>
                  <a:moveTo>
                    <a:pt x="141" y="71"/>
                  </a:moveTo>
                  <a:lnTo>
                    <a:pt x="142" y="71"/>
                  </a:lnTo>
                  <a:lnTo>
                    <a:pt x="144" y="71"/>
                  </a:lnTo>
                  <a:lnTo>
                    <a:pt x="146" y="71"/>
                  </a:lnTo>
                  <a:lnTo>
                    <a:pt x="144" y="72"/>
                  </a:lnTo>
                  <a:lnTo>
                    <a:pt x="142" y="72"/>
                  </a:lnTo>
                  <a:lnTo>
                    <a:pt x="141" y="72"/>
                  </a:lnTo>
                  <a:lnTo>
                    <a:pt x="138" y="74"/>
                  </a:lnTo>
                  <a:lnTo>
                    <a:pt x="138" y="74"/>
                  </a:lnTo>
                  <a:lnTo>
                    <a:pt x="138" y="75"/>
                  </a:lnTo>
                  <a:lnTo>
                    <a:pt x="138" y="75"/>
                  </a:lnTo>
                  <a:lnTo>
                    <a:pt x="138" y="77"/>
                  </a:lnTo>
                  <a:lnTo>
                    <a:pt x="136" y="77"/>
                  </a:lnTo>
                  <a:lnTo>
                    <a:pt x="136" y="77"/>
                  </a:lnTo>
                  <a:lnTo>
                    <a:pt x="133" y="77"/>
                  </a:lnTo>
                  <a:lnTo>
                    <a:pt x="120" y="80"/>
                  </a:lnTo>
                  <a:lnTo>
                    <a:pt x="119" y="79"/>
                  </a:lnTo>
                  <a:lnTo>
                    <a:pt x="117" y="77"/>
                  </a:lnTo>
                  <a:lnTo>
                    <a:pt x="119" y="75"/>
                  </a:lnTo>
                  <a:lnTo>
                    <a:pt x="127" y="72"/>
                  </a:lnTo>
                  <a:lnTo>
                    <a:pt x="131" y="72"/>
                  </a:lnTo>
                  <a:lnTo>
                    <a:pt x="141" y="71"/>
                  </a:lnTo>
                  <a:close/>
                  <a:moveTo>
                    <a:pt x="2937" y="68"/>
                  </a:moveTo>
                  <a:lnTo>
                    <a:pt x="2938" y="69"/>
                  </a:lnTo>
                  <a:lnTo>
                    <a:pt x="2938" y="69"/>
                  </a:lnTo>
                  <a:lnTo>
                    <a:pt x="2938" y="71"/>
                  </a:lnTo>
                  <a:lnTo>
                    <a:pt x="2940" y="71"/>
                  </a:lnTo>
                  <a:lnTo>
                    <a:pt x="2940" y="71"/>
                  </a:lnTo>
                  <a:lnTo>
                    <a:pt x="2941" y="71"/>
                  </a:lnTo>
                  <a:lnTo>
                    <a:pt x="2941" y="72"/>
                  </a:lnTo>
                  <a:lnTo>
                    <a:pt x="2943" y="72"/>
                  </a:lnTo>
                  <a:lnTo>
                    <a:pt x="2944" y="72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5"/>
                  </a:lnTo>
                  <a:lnTo>
                    <a:pt x="2948" y="75"/>
                  </a:lnTo>
                  <a:lnTo>
                    <a:pt x="2946" y="77"/>
                  </a:lnTo>
                  <a:lnTo>
                    <a:pt x="2943" y="75"/>
                  </a:lnTo>
                  <a:lnTo>
                    <a:pt x="2941" y="74"/>
                  </a:lnTo>
                  <a:lnTo>
                    <a:pt x="2938" y="71"/>
                  </a:lnTo>
                  <a:lnTo>
                    <a:pt x="2937" y="69"/>
                  </a:lnTo>
                  <a:lnTo>
                    <a:pt x="2937" y="68"/>
                  </a:lnTo>
                  <a:lnTo>
                    <a:pt x="2937" y="68"/>
                  </a:lnTo>
                  <a:close/>
                  <a:moveTo>
                    <a:pt x="79" y="64"/>
                  </a:moveTo>
                  <a:lnTo>
                    <a:pt x="81" y="66"/>
                  </a:lnTo>
                  <a:lnTo>
                    <a:pt x="81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8"/>
                  </a:lnTo>
                  <a:lnTo>
                    <a:pt x="82" y="66"/>
                  </a:lnTo>
                  <a:lnTo>
                    <a:pt x="79" y="66"/>
                  </a:lnTo>
                  <a:lnTo>
                    <a:pt x="78" y="68"/>
                  </a:lnTo>
                  <a:lnTo>
                    <a:pt x="76" y="68"/>
                  </a:lnTo>
                  <a:lnTo>
                    <a:pt x="73" y="68"/>
                  </a:lnTo>
                  <a:lnTo>
                    <a:pt x="73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3" y="66"/>
                  </a:lnTo>
                  <a:lnTo>
                    <a:pt x="76" y="66"/>
                  </a:lnTo>
                  <a:lnTo>
                    <a:pt x="79" y="64"/>
                  </a:lnTo>
                  <a:close/>
                  <a:moveTo>
                    <a:pt x="841" y="61"/>
                  </a:moveTo>
                  <a:lnTo>
                    <a:pt x="843" y="61"/>
                  </a:lnTo>
                  <a:lnTo>
                    <a:pt x="843" y="61"/>
                  </a:lnTo>
                  <a:lnTo>
                    <a:pt x="844" y="61"/>
                  </a:lnTo>
                  <a:lnTo>
                    <a:pt x="843" y="63"/>
                  </a:lnTo>
                  <a:lnTo>
                    <a:pt x="841" y="63"/>
                  </a:lnTo>
                  <a:lnTo>
                    <a:pt x="839" y="63"/>
                  </a:lnTo>
                  <a:lnTo>
                    <a:pt x="838" y="64"/>
                  </a:lnTo>
                  <a:lnTo>
                    <a:pt x="839" y="64"/>
                  </a:lnTo>
                  <a:lnTo>
                    <a:pt x="841" y="64"/>
                  </a:lnTo>
                  <a:lnTo>
                    <a:pt x="841" y="64"/>
                  </a:lnTo>
                  <a:lnTo>
                    <a:pt x="841" y="66"/>
                  </a:lnTo>
                  <a:lnTo>
                    <a:pt x="839" y="66"/>
                  </a:lnTo>
                  <a:lnTo>
                    <a:pt x="839" y="66"/>
                  </a:lnTo>
                  <a:lnTo>
                    <a:pt x="838" y="66"/>
                  </a:lnTo>
                  <a:lnTo>
                    <a:pt x="838" y="68"/>
                  </a:lnTo>
                  <a:lnTo>
                    <a:pt x="839" y="69"/>
                  </a:lnTo>
                  <a:lnTo>
                    <a:pt x="838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8"/>
                  </a:lnTo>
                  <a:lnTo>
                    <a:pt x="835" y="64"/>
                  </a:lnTo>
                  <a:lnTo>
                    <a:pt x="833" y="64"/>
                  </a:lnTo>
                  <a:lnTo>
                    <a:pt x="833" y="64"/>
                  </a:lnTo>
                  <a:lnTo>
                    <a:pt x="835" y="63"/>
                  </a:lnTo>
                  <a:lnTo>
                    <a:pt x="835" y="63"/>
                  </a:lnTo>
                  <a:lnTo>
                    <a:pt x="836" y="63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8" y="63"/>
                  </a:lnTo>
                  <a:lnTo>
                    <a:pt x="838" y="63"/>
                  </a:lnTo>
                  <a:lnTo>
                    <a:pt x="839" y="61"/>
                  </a:lnTo>
                  <a:lnTo>
                    <a:pt x="841" y="61"/>
                  </a:lnTo>
                  <a:close/>
                  <a:moveTo>
                    <a:pt x="75" y="60"/>
                  </a:moveTo>
                  <a:lnTo>
                    <a:pt x="75" y="60"/>
                  </a:lnTo>
                  <a:lnTo>
                    <a:pt x="76" y="60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5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3" y="60"/>
                  </a:lnTo>
                  <a:lnTo>
                    <a:pt x="75" y="60"/>
                  </a:lnTo>
                  <a:lnTo>
                    <a:pt x="75" y="60"/>
                  </a:lnTo>
                  <a:close/>
                  <a:moveTo>
                    <a:pt x="188" y="58"/>
                  </a:moveTo>
                  <a:lnTo>
                    <a:pt x="190" y="60"/>
                  </a:lnTo>
                  <a:lnTo>
                    <a:pt x="193" y="63"/>
                  </a:lnTo>
                  <a:lnTo>
                    <a:pt x="194" y="63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1" y="63"/>
                  </a:lnTo>
                  <a:lnTo>
                    <a:pt x="190" y="61"/>
                  </a:lnTo>
                  <a:lnTo>
                    <a:pt x="188" y="61"/>
                  </a:lnTo>
                  <a:lnTo>
                    <a:pt x="188" y="61"/>
                  </a:lnTo>
                  <a:lnTo>
                    <a:pt x="187" y="61"/>
                  </a:lnTo>
                  <a:lnTo>
                    <a:pt x="187" y="60"/>
                  </a:lnTo>
                  <a:lnTo>
                    <a:pt x="188" y="58"/>
                  </a:lnTo>
                  <a:close/>
                  <a:moveTo>
                    <a:pt x="2918" y="58"/>
                  </a:moveTo>
                  <a:lnTo>
                    <a:pt x="2919" y="60"/>
                  </a:lnTo>
                  <a:lnTo>
                    <a:pt x="2921" y="60"/>
                  </a:lnTo>
                  <a:lnTo>
                    <a:pt x="2921" y="61"/>
                  </a:lnTo>
                  <a:lnTo>
                    <a:pt x="2921" y="63"/>
                  </a:lnTo>
                  <a:lnTo>
                    <a:pt x="2921" y="64"/>
                  </a:lnTo>
                  <a:lnTo>
                    <a:pt x="2919" y="64"/>
                  </a:lnTo>
                  <a:lnTo>
                    <a:pt x="2918" y="64"/>
                  </a:lnTo>
                  <a:lnTo>
                    <a:pt x="2913" y="63"/>
                  </a:lnTo>
                  <a:lnTo>
                    <a:pt x="2913" y="63"/>
                  </a:lnTo>
                  <a:lnTo>
                    <a:pt x="2911" y="63"/>
                  </a:lnTo>
                  <a:lnTo>
                    <a:pt x="2910" y="61"/>
                  </a:lnTo>
                  <a:lnTo>
                    <a:pt x="2910" y="61"/>
                  </a:lnTo>
                  <a:lnTo>
                    <a:pt x="2911" y="60"/>
                  </a:lnTo>
                  <a:lnTo>
                    <a:pt x="2913" y="60"/>
                  </a:lnTo>
                  <a:lnTo>
                    <a:pt x="2914" y="58"/>
                  </a:lnTo>
                  <a:lnTo>
                    <a:pt x="2918" y="58"/>
                  </a:lnTo>
                  <a:close/>
                  <a:moveTo>
                    <a:pt x="708" y="58"/>
                  </a:moveTo>
                  <a:lnTo>
                    <a:pt x="708" y="58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05" y="63"/>
                  </a:lnTo>
                  <a:lnTo>
                    <a:pt x="702" y="63"/>
                  </a:lnTo>
                  <a:lnTo>
                    <a:pt x="701" y="61"/>
                  </a:lnTo>
                  <a:lnTo>
                    <a:pt x="699" y="61"/>
                  </a:lnTo>
                  <a:lnTo>
                    <a:pt x="696" y="61"/>
                  </a:lnTo>
                  <a:lnTo>
                    <a:pt x="696" y="61"/>
                  </a:lnTo>
                  <a:lnTo>
                    <a:pt x="697" y="60"/>
                  </a:lnTo>
                  <a:lnTo>
                    <a:pt x="701" y="60"/>
                  </a:lnTo>
                  <a:lnTo>
                    <a:pt x="702" y="60"/>
                  </a:lnTo>
                  <a:lnTo>
                    <a:pt x="704" y="60"/>
                  </a:lnTo>
                  <a:lnTo>
                    <a:pt x="705" y="58"/>
                  </a:lnTo>
                  <a:lnTo>
                    <a:pt x="708" y="58"/>
                  </a:lnTo>
                  <a:close/>
                  <a:moveTo>
                    <a:pt x="150" y="57"/>
                  </a:moveTo>
                  <a:lnTo>
                    <a:pt x="150" y="57"/>
                  </a:lnTo>
                  <a:lnTo>
                    <a:pt x="144" y="60"/>
                  </a:lnTo>
                  <a:lnTo>
                    <a:pt x="142" y="61"/>
                  </a:lnTo>
                  <a:lnTo>
                    <a:pt x="138" y="63"/>
                  </a:lnTo>
                  <a:lnTo>
                    <a:pt x="135" y="64"/>
                  </a:lnTo>
                  <a:lnTo>
                    <a:pt x="135" y="64"/>
                  </a:lnTo>
                  <a:lnTo>
                    <a:pt x="136" y="63"/>
                  </a:lnTo>
                  <a:lnTo>
                    <a:pt x="138" y="61"/>
                  </a:lnTo>
                  <a:lnTo>
                    <a:pt x="138" y="61"/>
                  </a:lnTo>
                  <a:lnTo>
                    <a:pt x="139" y="61"/>
                  </a:lnTo>
                  <a:lnTo>
                    <a:pt x="141" y="60"/>
                  </a:lnTo>
                  <a:lnTo>
                    <a:pt x="144" y="58"/>
                  </a:lnTo>
                  <a:lnTo>
                    <a:pt x="150" y="57"/>
                  </a:lnTo>
                  <a:lnTo>
                    <a:pt x="150" y="57"/>
                  </a:lnTo>
                  <a:close/>
                  <a:moveTo>
                    <a:pt x="5" y="57"/>
                  </a:moveTo>
                  <a:lnTo>
                    <a:pt x="5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60"/>
                  </a:lnTo>
                  <a:lnTo>
                    <a:pt x="7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58"/>
                  </a:lnTo>
                  <a:lnTo>
                    <a:pt x="4" y="58"/>
                  </a:lnTo>
                  <a:lnTo>
                    <a:pt x="2" y="58"/>
                  </a:lnTo>
                  <a:lnTo>
                    <a:pt x="2" y="57"/>
                  </a:lnTo>
                  <a:lnTo>
                    <a:pt x="2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5" y="57"/>
                  </a:lnTo>
                  <a:lnTo>
                    <a:pt x="5" y="57"/>
                  </a:lnTo>
                  <a:close/>
                  <a:moveTo>
                    <a:pt x="445" y="57"/>
                  </a:moveTo>
                  <a:lnTo>
                    <a:pt x="447" y="57"/>
                  </a:lnTo>
                  <a:lnTo>
                    <a:pt x="450" y="60"/>
                  </a:lnTo>
                  <a:lnTo>
                    <a:pt x="451" y="61"/>
                  </a:lnTo>
                  <a:lnTo>
                    <a:pt x="453" y="63"/>
                  </a:lnTo>
                  <a:lnTo>
                    <a:pt x="455" y="63"/>
                  </a:lnTo>
                  <a:lnTo>
                    <a:pt x="456" y="63"/>
                  </a:lnTo>
                  <a:lnTo>
                    <a:pt x="456" y="64"/>
                  </a:lnTo>
                  <a:lnTo>
                    <a:pt x="458" y="66"/>
                  </a:lnTo>
                  <a:lnTo>
                    <a:pt x="459" y="66"/>
                  </a:lnTo>
                  <a:lnTo>
                    <a:pt x="459" y="68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71"/>
                  </a:lnTo>
                  <a:lnTo>
                    <a:pt x="463" y="72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1" y="74"/>
                  </a:lnTo>
                  <a:lnTo>
                    <a:pt x="461" y="72"/>
                  </a:lnTo>
                  <a:lnTo>
                    <a:pt x="459" y="69"/>
                  </a:lnTo>
                  <a:lnTo>
                    <a:pt x="458" y="68"/>
                  </a:lnTo>
                  <a:lnTo>
                    <a:pt x="455" y="64"/>
                  </a:lnTo>
                  <a:lnTo>
                    <a:pt x="451" y="63"/>
                  </a:lnTo>
                  <a:lnTo>
                    <a:pt x="450" y="61"/>
                  </a:lnTo>
                  <a:lnTo>
                    <a:pt x="448" y="60"/>
                  </a:lnTo>
                  <a:lnTo>
                    <a:pt x="447" y="57"/>
                  </a:lnTo>
                  <a:lnTo>
                    <a:pt x="445" y="57"/>
                  </a:lnTo>
                  <a:close/>
                  <a:moveTo>
                    <a:pt x="893" y="52"/>
                  </a:moveTo>
                  <a:lnTo>
                    <a:pt x="895" y="52"/>
                  </a:lnTo>
                  <a:lnTo>
                    <a:pt x="895" y="53"/>
                  </a:lnTo>
                  <a:lnTo>
                    <a:pt x="895" y="55"/>
                  </a:lnTo>
                  <a:lnTo>
                    <a:pt x="896" y="55"/>
                  </a:lnTo>
                  <a:lnTo>
                    <a:pt x="898" y="58"/>
                  </a:lnTo>
                  <a:lnTo>
                    <a:pt x="899" y="60"/>
                  </a:lnTo>
                  <a:lnTo>
                    <a:pt x="899" y="63"/>
                  </a:lnTo>
                  <a:lnTo>
                    <a:pt x="899" y="64"/>
                  </a:lnTo>
                  <a:lnTo>
                    <a:pt x="899" y="66"/>
                  </a:lnTo>
                  <a:lnTo>
                    <a:pt x="898" y="66"/>
                  </a:lnTo>
                  <a:lnTo>
                    <a:pt x="898" y="66"/>
                  </a:lnTo>
                  <a:lnTo>
                    <a:pt x="896" y="68"/>
                  </a:lnTo>
                  <a:lnTo>
                    <a:pt x="896" y="64"/>
                  </a:lnTo>
                  <a:lnTo>
                    <a:pt x="893" y="61"/>
                  </a:lnTo>
                  <a:lnTo>
                    <a:pt x="891" y="60"/>
                  </a:lnTo>
                  <a:lnTo>
                    <a:pt x="890" y="60"/>
                  </a:lnTo>
                  <a:lnTo>
                    <a:pt x="888" y="60"/>
                  </a:lnTo>
                  <a:lnTo>
                    <a:pt x="888" y="58"/>
                  </a:lnTo>
                  <a:lnTo>
                    <a:pt x="890" y="58"/>
                  </a:lnTo>
                  <a:lnTo>
                    <a:pt x="890" y="58"/>
                  </a:lnTo>
                  <a:lnTo>
                    <a:pt x="891" y="58"/>
                  </a:lnTo>
                  <a:lnTo>
                    <a:pt x="893" y="57"/>
                  </a:lnTo>
                  <a:lnTo>
                    <a:pt x="891" y="57"/>
                  </a:lnTo>
                  <a:lnTo>
                    <a:pt x="891" y="55"/>
                  </a:lnTo>
                  <a:lnTo>
                    <a:pt x="891" y="53"/>
                  </a:lnTo>
                  <a:lnTo>
                    <a:pt x="891" y="52"/>
                  </a:lnTo>
                  <a:lnTo>
                    <a:pt x="893" y="52"/>
                  </a:lnTo>
                  <a:close/>
                  <a:moveTo>
                    <a:pt x="617" y="49"/>
                  </a:moveTo>
                  <a:lnTo>
                    <a:pt x="619" y="49"/>
                  </a:lnTo>
                  <a:lnTo>
                    <a:pt x="620" y="50"/>
                  </a:lnTo>
                  <a:lnTo>
                    <a:pt x="622" y="52"/>
                  </a:lnTo>
                  <a:lnTo>
                    <a:pt x="622" y="53"/>
                  </a:lnTo>
                  <a:lnTo>
                    <a:pt x="620" y="55"/>
                  </a:lnTo>
                  <a:lnTo>
                    <a:pt x="619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5" y="57"/>
                  </a:lnTo>
                  <a:lnTo>
                    <a:pt x="615" y="55"/>
                  </a:lnTo>
                  <a:lnTo>
                    <a:pt x="614" y="57"/>
                  </a:lnTo>
                  <a:lnTo>
                    <a:pt x="614" y="55"/>
                  </a:lnTo>
                  <a:lnTo>
                    <a:pt x="615" y="55"/>
                  </a:lnTo>
                  <a:lnTo>
                    <a:pt x="617" y="53"/>
                  </a:lnTo>
                  <a:lnTo>
                    <a:pt x="619" y="53"/>
                  </a:lnTo>
                  <a:lnTo>
                    <a:pt x="619" y="52"/>
                  </a:lnTo>
                  <a:lnTo>
                    <a:pt x="619" y="50"/>
                  </a:lnTo>
                  <a:lnTo>
                    <a:pt x="617" y="49"/>
                  </a:lnTo>
                  <a:close/>
                  <a:moveTo>
                    <a:pt x="2933" y="49"/>
                  </a:moveTo>
                  <a:lnTo>
                    <a:pt x="2935" y="49"/>
                  </a:lnTo>
                  <a:lnTo>
                    <a:pt x="2937" y="50"/>
                  </a:lnTo>
                  <a:lnTo>
                    <a:pt x="2938" y="50"/>
                  </a:lnTo>
                  <a:lnTo>
                    <a:pt x="2938" y="52"/>
                  </a:lnTo>
                  <a:lnTo>
                    <a:pt x="2938" y="55"/>
                  </a:lnTo>
                  <a:lnTo>
                    <a:pt x="2938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5"/>
                  </a:lnTo>
                  <a:lnTo>
                    <a:pt x="2937" y="53"/>
                  </a:lnTo>
                  <a:lnTo>
                    <a:pt x="2935" y="53"/>
                  </a:lnTo>
                  <a:lnTo>
                    <a:pt x="2935" y="52"/>
                  </a:lnTo>
                  <a:lnTo>
                    <a:pt x="2935" y="53"/>
                  </a:lnTo>
                  <a:lnTo>
                    <a:pt x="2933" y="53"/>
                  </a:lnTo>
                  <a:lnTo>
                    <a:pt x="2933" y="52"/>
                  </a:lnTo>
                  <a:lnTo>
                    <a:pt x="2933" y="50"/>
                  </a:lnTo>
                  <a:lnTo>
                    <a:pt x="2933" y="49"/>
                  </a:lnTo>
                  <a:close/>
                  <a:moveTo>
                    <a:pt x="21" y="47"/>
                  </a:moveTo>
                  <a:lnTo>
                    <a:pt x="21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1" y="49"/>
                  </a:lnTo>
                  <a:lnTo>
                    <a:pt x="21" y="49"/>
                  </a:lnTo>
                  <a:lnTo>
                    <a:pt x="19" y="49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21" y="47"/>
                  </a:lnTo>
                  <a:close/>
                  <a:moveTo>
                    <a:pt x="24" y="44"/>
                  </a:moveTo>
                  <a:lnTo>
                    <a:pt x="26" y="4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7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4" y="47"/>
                  </a:lnTo>
                  <a:lnTo>
                    <a:pt x="24" y="46"/>
                  </a:lnTo>
                  <a:lnTo>
                    <a:pt x="24" y="46"/>
                  </a:lnTo>
                  <a:lnTo>
                    <a:pt x="24" y="44"/>
                  </a:lnTo>
                  <a:close/>
                  <a:moveTo>
                    <a:pt x="863" y="44"/>
                  </a:moveTo>
                  <a:lnTo>
                    <a:pt x="865" y="44"/>
                  </a:lnTo>
                  <a:lnTo>
                    <a:pt x="865" y="44"/>
                  </a:lnTo>
                  <a:lnTo>
                    <a:pt x="865" y="46"/>
                  </a:lnTo>
                  <a:lnTo>
                    <a:pt x="865" y="46"/>
                  </a:lnTo>
                  <a:lnTo>
                    <a:pt x="865" y="47"/>
                  </a:lnTo>
                  <a:lnTo>
                    <a:pt x="865" y="47"/>
                  </a:lnTo>
                  <a:lnTo>
                    <a:pt x="866" y="47"/>
                  </a:lnTo>
                  <a:lnTo>
                    <a:pt x="866" y="49"/>
                  </a:lnTo>
                  <a:lnTo>
                    <a:pt x="865" y="49"/>
                  </a:lnTo>
                  <a:lnTo>
                    <a:pt x="865" y="50"/>
                  </a:lnTo>
                  <a:lnTo>
                    <a:pt x="866" y="49"/>
                  </a:lnTo>
                  <a:lnTo>
                    <a:pt x="868" y="49"/>
                  </a:lnTo>
                  <a:lnTo>
                    <a:pt x="868" y="49"/>
                  </a:lnTo>
                  <a:lnTo>
                    <a:pt x="869" y="49"/>
                  </a:lnTo>
                  <a:lnTo>
                    <a:pt x="871" y="47"/>
                  </a:lnTo>
                  <a:lnTo>
                    <a:pt x="871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4" y="46"/>
                  </a:lnTo>
                  <a:lnTo>
                    <a:pt x="872" y="47"/>
                  </a:lnTo>
                  <a:lnTo>
                    <a:pt x="871" y="49"/>
                  </a:lnTo>
                  <a:lnTo>
                    <a:pt x="869" y="50"/>
                  </a:lnTo>
                  <a:lnTo>
                    <a:pt x="868" y="50"/>
                  </a:lnTo>
                  <a:lnTo>
                    <a:pt x="866" y="50"/>
                  </a:lnTo>
                  <a:lnTo>
                    <a:pt x="866" y="52"/>
                  </a:lnTo>
                  <a:lnTo>
                    <a:pt x="868" y="52"/>
                  </a:lnTo>
                  <a:lnTo>
                    <a:pt x="869" y="52"/>
                  </a:lnTo>
                  <a:lnTo>
                    <a:pt x="869" y="52"/>
                  </a:lnTo>
                  <a:lnTo>
                    <a:pt x="871" y="50"/>
                  </a:lnTo>
                  <a:lnTo>
                    <a:pt x="871" y="50"/>
                  </a:lnTo>
                  <a:lnTo>
                    <a:pt x="872" y="50"/>
                  </a:lnTo>
                  <a:lnTo>
                    <a:pt x="872" y="52"/>
                  </a:lnTo>
                  <a:lnTo>
                    <a:pt x="871" y="53"/>
                  </a:lnTo>
                  <a:lnTo>
                    <a:pt x="869" y="55"/>
                  </a:lnTo>
                  <a:lnTo>
                    <a:pt x="869" y="55"/>
                  </a:lnTo>
                  <a:lnTo>
                    <a:pt x="869" y="57"/>
                  </a:lnTo>
                  <a:lnTo>
                    <a:pt x="866" y="58"/>
                  </a:lnTo>
                  <a:lnTo>
                    <a:pt x="866" y="58"/>
                  </a:lnTo>
                  <a:lnTo>
                    <a:pt x="866" y="57"/>
                  </a:lnTo>
                  <a:lnTo>
                    <a:pt x="866" y="53"/>
                  </a:lnTo>
                  <a:lnTo>
                    <a:pt x="865" y="53"/>
                  </a:lnTo>
                  <a:lnTo>
                    <a:pt x="863" y="52"/>
                  </a:lnTo>
                  <a:lnTo>
                    <a:pt x="863" y="50"/>
                  </a:lnTo>
                  <a:lnTo>
                    <a:pt x="861" y="50"/>
                  </a:lnTo>
                  <a:lnTo>
                    <a:pt x="861" y="50"/>
                  </a:lnTo>
                  <a:lnTo>
                    <a:pt x="863" y="49"/>
                  </a:lnTo>
                  <a:lnTo>
                    <a:pt x="863" y="47"/>
                  </a:lnTo>
                  <a:lnTo>
                    <a:pt x="863" y="46"/>
                  </a:lnTo>
                  <a:lnTo>
                    <a:pt x="861" y="46"/>
                  </a:lnTo>
                  <a:lnTo>
                    <a:pt x="861" y="47"/>
                  </a:lnTo>
                  <a:lnTo>
                    <a:pt x="861" y="47"/>
                  </a:lnTo>
                  <a:lnTo>
                    <a:pt x="860" y="47"/>
                  </a:lnTo>
                  <a:lnTo>
                    <a:pt x="860" y="47"/>
                  </a:lnTo>
                  <a:lnTo>
                    <a:pt x="858" y="47"/>
                  </a:lnTo>
                  <a:lnTo>
                    <a:pt x="861" y="47"/>
                  </a:lnTo>
                  <a:lnTo>
                    <a:pt x="861" y="46"/>
                  </a:lnTo>
                  <a:lnTo>
                    <a:pt x="861" y="44"/>
                  </a:lnTo>
                  <a:lnTo>
                    <a:pt x="861" y="44"/>
                  </a:lnTo>
                  <a:lnTo>
                    <a:pt x="863" y="44"/>
                  </a:lnTo>
                  <a:lnTo>
                    <a:pt x="863" y="44"/>
                  </a:lnTo>
                  <a:close/>
                  <a:moveTo>
                    <a:pt x="2773" y="42"/>
                  </a:moveTo>
                  <a:lnTo>
                    <a:pt x="2773" y="42"/>
                  </a:lnTo>
                  <a:lnTo>
                    <a:pt x="2774" y="42"/>
                  </a:lnTo>
                  <a:lnTo>
                    <a:pt x="2774" y="44"/>
                  </a:lnTo>
                  <a:lnTo>
                    <a:pt x="2773" y="46"/>
                  </a:lnTo>
                  <a:lnTo>
                    <a:pt x="2769" y="46"/>
                  </a:lnTo>
                  <a:lnTo>
                    <a:pt x="2768" y="44"/>
                  </a:lnTo>
                  <a:lnTo>
                    <a:pt x="2766" y="44"/>
                  </a:lnTo>
                  <a:lnTo>
                    <a:pt x="2766" y="44"/>
                  </a:lnTo>
                  <a:lnTo>
                    <a:pt x="2768" y="42"/>
                  </a:lnTo>
                  <a:lnTo>
                    <a:pt x="2768" y="44"/>
                  </a:lnTo>
                  <a:lnTo>
                    <a:pt x="2771" y="44"/>
                  </a:lnTo>
                  <a:lnTo>
                    <a:pt x="2773" y="44"/>
                  </a:lnTo>
                  <a:lnTo>
                    <a:pt x="2773" y="42"/>
                  </a:lnTo>
                  <a:lnTo>
                    <a:pt x="2773" y="42"/>
                  </a:lnTo>
                  <a:close/>
                  <a:moveTo>
                    <a:pt x="15" y="41"/>
                  </a:moveTo>
                  <a:lnTo>
                    <a:pt x="18" y="42"/>
                  </a:lnTo>
                  <a:lnTo>
                    <a:pt x="19" y="42"/>
                  </a:lnTo>
                  <a:lnTo>
                    <a:pt x="18" y="42"/>
                  </a:lnTo>
                  <a:lnTo>
                    <a:pt x="15" y="42"/>
                  </a:lnTo>
                  <a:lnTo>
                    <a:pt x="15" y="41"/>
                  </a:lnTo>
                  <a:close/>
                  <a:moveTo>
                    <a:pt x="7" y="39"/>
                  </a:moveTo>
                  <a:lnTo>
                    <a:pt x="7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4" y="39"/>
                  </a:lnTo>
                  <a:lnTo>
                    <a:pt x="5" y="39"/>
                  </a:lnTo>
                  <a:lnTo>
                    <a:pt x="7" y="39"/>
                  </a:lnTo>
                  <a:lnTo>
                    <a:pt x="7" y="39"/>
                  </a:lnTo>
                  <a:close/>
                  <a:moveTo>
                    <a:pt x="59" y="34"/>
                  </a:moveTo>
                  <a:lnTo>
                    <a:pt x="59" y="34"/>
                  </a:lnTo>
                  <a:lnTo>
                    <a:pt x="60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7" y="34"/>
                  </a:lnTo>
                  <a:lnTo>
                    <a:pt x="59" y="34"/>
                  </a:lnTo>
                  <a:close/>
                  <a:moveTo>
                    <a:pt x="2768" y="34"/>
                  </a:moveTo>
                  <a:lnTo>
                    <a:pt x="2768" y="34"/>
                  </a:lnTo>
                  <a:lnTo>
                    <a:pt x="2766" y="34"/>
                  </a:lnTo>
                  <a:lnTo>
                    <a:pt x="2768" y="36"/>
                  </a:lnTo>
                  <a:lnTo>
                    <a:pt x="2769" y="36"/>
                  </a:lnTo>
                  <a:lnTo>
                    <a:pt x="2771" y="38"/>
                  </a:lnTo>
                  <a:lnTo>
                    <a:pt x="2771" y="38"/>
                  </a:lnTo>
                  <a:lnTo>
                    <a:pt x="2773" y="38"/>
                  </a:lnTo>
                  <a:lnTo>
                    <a:pt x="2771" y="36"/>
                  </a:lnTo>
                  <a:lnTo>
                    <a:pt x="2771" y="36"/>
                  </a:lnTo>
                  <a:lnTo>
                    <a:pt x="2769" y="34"/>
                  </a:lnTo>
                  <a:lnTo>
                    <a:pt x="2769" y="34"/>
                  </a:lnTo>
                  <a:lnTo>
                    <a:pt x="2768" y="34"/>
                  </a:lnTo>
                  <a:close/>
                  <a:moveTo>
                    <a:pt x="2708" y="33"/>
                  </a:move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6" y="34"/>
                  </a:lnTo>
                  <a:lnTo>
                    <a:pt x="2706" y="34"/>
                  </a:lnTo>
                  <a:lnTo>
                    <a:pt x="2705" y="34"/>
                  </a:lnTo>
                  <a:lnTo>
                    <a:pt x="2705" y="36"/>
                  </a:lnTo>
                  <a:lnTo>
                    <a:pt x="2702" y="36"/>
                  </a:lnTo>
                  <a:lnTo>
                    <a:pt x="2700" y="38"/>
                  </a:lnTo>
                  <a:lnTo>
                    <a:pt x="2700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700" y="38"/>
                  </a:lnTo>
                  <a:lnTo>
                    <a:pt x="2700" y="38"/>
                  </a:lnTo>
                  <a:lnTo>
                    <a:pt x="2702" y="36"/>
                  </a:lnTo>
                  <a:lnTo>
                    <a:pt x="2703" y="34"/>
                  </a:lnTo>
                  <a:lnTo>
                    <a:pt x="2705" y="34"/>
                  </a:lnTo>
                  <a:lnTo>
                    <a:pt x="2706" y="34"/>
                  </a:lnTo>
                  <a:lnTo>
                    <a:pt x="2708" y="33"/>
                  </a:lnTo>
                  <a:close/>
                  <a:moveTo>
                    <a:pt x="2933" y="33"/>
                  </a:moveTo>
                  <a:lnTo>
                    <a:pt x="2935" y="34"/>
                  </a:lnTo>
                  <a:lnTo>
                    <a:pt x="2933" y="36"/>
                  </a:lnTo>
                  <a:lnTo>
                    <a:pt x="2933" y="36"/>
                  </a:lnTo>
                  <a:lnTo>
                    <a:pt x="2933" y="38"/>
                  </a:lnTo>
                  <a:lnTo>
                    <a:pt x="2933" y="38"/>
                  </a:lnTo>
                  <a:lnTo>
                    <a:pt x="2933" y="39"/>
                  </a:lnTo>
                  <a:lnTo>
                    <a:pt x="2933" y="39"/>
                  </a:lnTo>
                  <a:lnTo>
                    <a:pt x="2932" y="39"/>
                  </a:lnTo>
                  <a:lnTo>
                    <a:pt x="2932" y="39"/>
                  </a:lnTo>
                  <a:lnTo>
                    <a:pt x="2930" y="39"/>
                  </a:lnTo>
                  <a:lnTo>
                    <a:pt x="2930" y="38"/>
                  </a:lnTo>
                  <a:lnTo>
                    <a:pt x="2930" y="36"/>
                  </a:lnTo>
                  <a:lnTo>
                    <a:pt x="2930" y="34"/>
                  </a:lnTo>
                  <a:lnTo>
                    <a:pt x="2932" y="34"/>
                  </a:lnTo>
                  <a:lnTo>
                    <a:pt x="2932" y="34"/>
                  </a:lnTo>
                  <a:lnTo>
                    <a:pt x="2933" y="33"/>
                  </a:lnTo>
                  <a:close/>
                  <a:moveTo>
                    <a:pt x="2773" y="31"/>
                  </a:moveTo>
                  <a:lnTo>
                    <a:pt x="2773" y="31"/>
                  </a:lnTo>
                  <a:lnTo>
                    <a:pt x="2773" y="33"/>
                  </a:lnTo>
                  <a:lnTo>
                    <a:pt x="2771" y="33"/>
                  </a:lnTo>
                  <a:lnTo>
                    <a:pt x="2771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71" y="34"/>
                  </a:lnTo>
                  <a:lnTo>
                    <a:pt x="2773" y="34"/>
                  </a:lnTo>
                  <a:lnTo>
                    <a:pt x="2773" y="34"/>
                  </a:lnTo>
                  <a:lnTo>
                    <a:pt x="2774" y="34"/>
                  </a:lnTo>
                  <a:lnTo>
                    <a:pt x="2776" y="34"/>
                  </a:lnTo>
                  <a:lnTo>
                    <a:pt x="2776" y="33"/>
                  </a:lnTo>
                  <a:lnTo>
                    <a:pt x="2776" y="33"/>
                  </a:lnTo>
                  <a:lnTo>
                    <a:pt x="2776" y="31"/>
                  </a:lnTo>
                  <a:lnTo>
                    <a:pt x="2776" y="33"/>
                  </a:lnTo>
                  <a:lnTo>
                    <a:pt x="2774" y="33"/>
                  </a:lnTo>
                  <a:lnTo>
                    <a:pt x="2774" y="31"/>
                  </a:lnTo>
                  <a:lnTo>
                    <a:pt x="2773" y="31"/>
                  </a:lnTo>
                  <a:close/>
                  <a:moveTo>
                    <a:pt x="2" y="30"/>
                  </a:moveTo>
                  <a:lnTo>
                    <a:pt x="4" y="30"/>
                  </a:lnTo>
                  <a:lnTo>
                    <a:pt x="5" y="31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2" y="30"/>
                  </a:lnTo>
                  <a:close/>
                  <a:moveTo>
                    <a:pt x="385" y="30"/>
                  </a:moveTo>
                  <a:lnTo>
                    <a:pt x="387" y="30"/>
                  </a:lnTo>
                  <a:lnTo>
                    <a:pt x="387" y="31"/>
                  </a:lnTo>
                  <a:lnTo>
                    <a:pt x="388" y="33"/>
                  </a:lnTo>
                  <a:lnTo>
                    <a:pt x="390" y="33"/>
                  </a:lnTo>
                  <a:lnTo>
                    <a:pt x="390" y="34"/>
                  </a:lnTo>
                  <a:lnTo>
                    <a:pt x="390" y="38"/>
                  </a:lnTo>
                  <a:lnTo>
                    <a:pt x="392" y="38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8"/>
                  </a:lnTo>
                  <a:lnTo>
                    <a:pt x="390" y="38"/>
                  </a:lnTo>
                  <a:lnTo>
                    <a:pt x="388" y="34"/>
                  </a:lnTo>
                  <a:lnTo>
                    <a:pt x="387" y="31"/>
                  </a:lnTo>
                  <a:lnTo>
                    <a:pt x="384" y="30"/>
                  </a:lnTo>
                  <a:lnTo>
                    <a:pt x="385" y="30"/>
                  </a:lnTo>
                  <a:close/>
                  <a:moveTo>
                    <a:pt x="880" y="28"/>
                  </a:moveTo>
                  <a:lnTo>
                    <a:pt x="880" y="30"/>
                  </a:lnTo>
                  <a:lnTo>
                    <a:pt x="880" y="31"/>
                  </a:lnTo>
                  <a:lnTo>
                    <a:pt x="879" y="33"/>
                  </a:lnTo>
                  <a:lnTo>
                    <a:pt x="877" y="34"/>
                  </a:lnTo>
                  <a:lnTo>
                    <a:pt x="876" y="36"/>
                  </a:lnTo>
                  <a:lnTo>
                    <a:pt x="876" y="34"/>
                  </a:lnTo>
                  <a:lnTo>
                    <a:pt x="876" y="34"/>
                  </a:lnTo>
                  <a:lnTo>
                    <a:pt x="876" y="33"/>
                  </a:lnTo>
                  <a:lnTo>
                    <a:pt x="877" y="31"/>
                  </a:lnTo>
                  <a:lnTo>
                    <a:pt x="879" y="30"/>
                  </a:lnTo>
                  <a:lnTo>
                    <a:pt x="880" y="28"/>
                  </a:lnTo>
                  <a:close/>
                  <a:moveTo>
                    <a:pt x="2728" y="28"/>
                  </a:moveTo>
                  <a:lnTo>
                    <a:pt x="2728" y="28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7" y="30"/>
                  </a:lnTo>
                  <a:lnTo>
                    <a:pt x="2727" y="30"/>
                  </a:lnTo>
                  <a:lnTo>
                    <a:pt x="2725" y="30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4" y="33"/>
                  </a:lnTo>
                  <a:lnTo>
                    <a:pt x="2722" y="33"/>
                  </a:lnTo>
                  <a:lnTo>
                    <a:pt x="2722" y="33"/>
                  </a:lnTo>
                  <a:lnTo>
                    <a:pt x="2721" y="34"/>
                  </a:lnTo>
                  <a:lnTo>
                    <a:pt x="2721" y="34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2" y="36"/>
                  </a:lnTo>
                  <a:lnTo>
                    <a:pt x="2722" y="38"/>
                  </a:lnTo>
                  <a:lnTo>
                    <a:pt x="2722" y="38"/>
                  </a:lnTo>
                  <a:lnTo>
                    <a:pt x="2721" y="38"/>
                  </a:lnTo>
                  <a:lnTo>
                    <a:pt x="2721" y="38"/>
                  </a:lnTo>
                  <a:lnTo>
                    <a:pt x="2719" y="38"/>
                  </a:lnTo>
                  <a:lnTo>
                    <a:pt x="2719" y="39"/>
                  </a:lnTo>
                  <a:lnTo>
                    <a:pt x="2719" y="39"/>
                  </a:lnTo>
                  <a:lnTo>
                    <a:pt x="2721" y="39"/>
                  </a:lnTo>
                  <a:lnTo>
                    <a:pt x="2721" y="39"/>
                  </a:lnTo>
                  <a:lnTo>
                    <a:pt x="2722" y="39"/>
                  </a:lnTo>
                  <a:lnTo>
                    <a:pt x="2724" y="39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2"/>
                  </a:lnTo>
                  <a:lnTo>
                    <a:pt x="2725" y="42"/>
                  </a:lnTo>
                  <a:lnTo>
                    <a:pt x="2725" y="42"/>
                  </a:lnTo>
                  <a:lnTo>
                    <a:pt x="2724" y="42"/>
                  </a:lnTo>
                  <a:lnTo>
                    <a:pt x="2722" y="42"/>
                  </a:lnTo>
                  <a:lnTo>
                    <a:pt x="2719" y="41"/>
                  </a:lnTo>
                  <a:lnTo>
                    <a:pt x="2717" y="39"/>
                  </a:lnTo>
                  <a:lnTo>
                    <a:pt x="2716" y="39"/>
                  </a:lnTo>
                  <a:lnTo>
                    <a:pt x="2716" y="38"/>
                  </a:lnTo>
                  <a:lnTo>
                    <a:pt x="2716" y="38"/>
                  </a:lnTo>
                  <a:lnTo>
                    <a:pt x="2716" y="39"/>
                  </a:lnTo>
                  <a:lnTo>
                    <a:pt x="2717" y="39"/>
                  </a:lnTo>
                  <a:lnTo>
                    <a:pt x="2717" y="39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6"/>
                  </a:lnTo>
                  <a:lnTo>
                    <a:pt x="2719" y="34"/>
                  </a:lnTo>
                  <a:lnTo>
                    <a:pt x="2721" y="33"/>
                  </a:lnTo>
                  <a:lnTo>
                    <a:pt x="2722" y="31"/>
                  </a:lnTo>
                  <a:lnTo>
                    <a:pt x="2724" y="31"/>
                  </a:lnTo>
                  <a:lnTo>
                    <a:pt x="2724" y="31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28"/>
                  </a:lnTo>
                  <a:lnTo>
                    <a:pt x="2727" y="28"/>
                  </a:lnTo>
                  <a:lnTo>
                    <a:pt x="2727" y="28"/>
                  </a:lnTo>
                  <a:lnTo>
                    <a:pt x="2728" y="28"/>
                  </a:lnTo>
                  <a:close/>
                  <a:moveTo>
                    <a:pt x="2782" y="28"/>
                  </a:moveTo>
                  <a:lnTo>
                    <a:pt x="2780" y="28"/>
                  </a:lnTo>
                  <a:lnTo>
                    <a:pt x="2780" y="30"/>
                  </a:lnTo>
                  <a:lnTo>
                    <a:pt x="2780" y="30"/>
                  </a:lnTo>
                  <a:lnTo>
                    <a:pt x="2780" y="31"/>
                  </a:lnTo>
                  <a:lnTo>
                    <a:pt x="2780" y="31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2" y="34"/>
                  </a:lnTo>
                  <a:lnTo>
                    <a:pt x="2784" y="34"/>
                  </a:lnTo>
                  <a:lnTo>
                    <a:pt x="2784" y="33"/>
                  </a:lnTo>
                  <a:lnTo>
                    <a:pt x="2784" y="33"/>
                  </a:lnTo>
                  <a:lnTo>
                    <a:pt x="2784" y="31"/>
                  </a:lnTo>
                  <a:lnTo>
                    <a:pt x="2784" y="30"/>
                  </a:lnTo>
                  <a:lnTo>
                    <a:pt x="2784" y="30"/>
                  </a:lnTo>
                  <a:lnTo>
                    <a:pt x="2784" y="28"/>
                  </a:lnTo>
                  <a:lnTo>
                    <a:pt x="2784" y="28"/>
                  </a:lnTo>
                  <a:lnTo>
                    <a:pt x="2782" y="28"/>
                  </a:lnTo>
                  <a:lnTo>
                    <a:pt x="2782" y="28"/>
                  </a:lnTo>
                  <a:close/>
                  <a:moveTo>
                    <a:pt x="2818" y="27"/>
                  </a:moveTo>
                  <a:lnTo>
                    <a:pt x="2818" y="27"/>
                  </a:lnTo>
                  <a:lnTo>
                    <a:pt x="2818" y="27"/>
                  </a:lnTo>
                  <a:lnTo>
                    <a:pt x="2818" y="27"/>
                  </a:lnTo>
                  <a:lnTo>
                    <a:pt x="2820" y="28"/>
                  </a:lnTo>
                  <a:lnTo>
                    <a:pt x="2821" y="28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6" y="31"/>
                  </a:lnTo>
                  <a:lnTo>
                    <a:pt x="2828" y="33"/>
                  </a:lnTo>
                  <a:lnTo>
                    <a:pt x="2828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3"/>
                  </a:lnTo>
                  <a:lnTo>
                    <a:pt x="2829" y="33"/>
                  </a:lnTo>
                  <a:lnTo>
                    <a:pt x="2829" y="34"/>
                  </a:lnTo>
                  <a:lnTo>
                    <a:pt x="2831" y="36"/>
                  </a:lnTo>
                  <a:lnTo>
                    <a:pt x="2833" y="36"/>
                  </a:lnTo>
                  <a:lnTo>
                    <a:pt x="2833" y="36"/>
                  </a:lnTo>
                  <a:lnTo>
                    <a:pt x="2839" y="39"/>
                  </a:lnTo>
                  <a:lnTo>
                    <a:pt x="2842" y="41"/>
                  </a:lnTo>
                  <a:lnTo>
                    <a:pt x="2842" y="42"/>
                  </a:lnTo>
                  <a:lnTo>
                    <a:pt x="2842" y="42"/>
                  </a:lnTo>
                  <a:lnTo>
                    <a:pt x="2842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5" y="46"/>
                  </a:lnTo>
                  <a:lnTo>
                    <a:pt x="2847" y="47"/>
                  </a:lnTo>
                  <a:lnTo>
                    <a:pt x="2847" y="49"/>
                  </a:lnTo>
                  <a:lnTo>
                    <a:pt x="2847" y="50"/>
                  </a:lnTo>
                  <a:lnTo>
                    <a:pt x="2847" y="50"/>
                  </a:lnTo>
                  <a:lnTo>
                    <a:pt x="2848" y="50"/>
                  </a:lnTo>
                  <a:lnTo>
                    <a:pt x="2848" y="52"/>
                  </a:lnTo>
                  <a:lnTo>
                    <a:pt x="2847" y="53"/>
                  </a:lnTo>
                  <a:lnTo>
                    <a:pt x="2847" y="55"/>
                  </a:lnTo>
                  <a:lnTo>
                    <a:pt x="2847" y="55"/>
                  </a:lnTo>
                  <a:lnTo>
                    <a:pt x="2845" y="55"/>
                  </a:lnTo>
                  <a:lnTo>
                    <a:pt x="2845" y="55"/>
                  </a:lnTo>
                  <a:lnTo>
                    <a:pt x="2844" y="53"/>
                  </a:lnTo>
                  <a:lnTo>
                    <a:pt x="2844" y="53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60"/>
                  </a:lnTo>
                  <a:lnTo>
                    <a:pt x="2844" y="60"/>
                  </a:lnTo>
                  <a:lnTo>
                    <a:pt x="2844" y="61"/>
                  </a:lnTo>
                  <a:lnTo>
                    <a:pt x="2842" y="61"/>
                  </a:lnTo>
                  <a:lnTo>
                    <a:pt x="2839" y="63"/>
                  </a:lnTo>
                  <a:lnTo>
                    <a:pt x="2839" y="63"/>
                  </a:lnTo>
                  <a:lnTo>
                    <a:pt x="2837" y="61"/>
                  </a:lnTo>
                  <a:lnTo>
                    <a:pt x="2836" y="61"/>
                  </a:lnTo>
                  <a:lnTo>
                    <a:pt x="2833" y="60"/>
                  </a:lnTo>
                  <a:lnTo>
                    <a:pt x="2829" y="60"/>
                  </a:lnTo>
                  <a:lnTo>
                    <a:pt x="2828" y="61"/>
                  </a:lnTo>
                  <a:lnTo>
                    <a:pt x="2828" y="63"/>
                  </a:lnTo>
                  <a:lnTo>
                    <a:pt x="2828" y="63"/>
                  </a:lnTo>
                  <a:lnTo>
                    <a:pt x="2829" y="63"/>
                  </a:lnTo>
                  <a:lnTo>
                    <a:pt x="2829" y="63"/>
                  </a:lnTo>
                  <a:lnTo>
                    <a:pt x="2828" y="64"/>
                  </a:lnTo>
                  <a:lnTo>
                    <a:pt x="2828" y="64"/>
                  </a:lnTo>
                  <a:lnTo>
                    <a:pt x="2828" y="66"/>
                  </a:lnTo>
                  <a:lnTo>
                    <a:pt x="2828" y="66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6" y="68"/>
                  </a:lnTo>
                  <a:lnTo>
                    <a:pt x="2826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3" y="68"/>
                  </a:lnTo>
                  <a:lnTo>
                    <a:pt x="2821" y="68"/>
                  </a:lnTo>
                  <a:lnTo>
                    <a:pt x="2821" y="66"/>
                  </a:lnTo>
                  <a:lnTo>
                    <a:pt x="2820" y="66"/>
                  </a:lnTo>
                  <a:lnTo>
                    <a:pt x="2821" y="66"/>
                  </a:lnTo>
                  <a:lnTo>
                    <a:pt x="2821" y="66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3"/>
                  </a:lnTo>
                  <a:lnTo>
                    <a:pt x="2821" y="63"/>
                  </a:lnTo>
                  <a:lnTo>
                    <a:pt x="2820" y="61"/>
                  </a:lnTo>
                  <a:lnTo>
                    <a:pt x="2820" y="60"/>
                  </a:lnTo>
                  <a:lnTo>
                    <a:pt x="2818" y="57"/>
                  </a:lnTo>
                  <a:lnTo>
                    <a:pt x="2817" y="55"/>
                  </a:lnTo>
                  <a:lnTo>
                    <a:pt x="2817" y="55"/>
                  </a:lnTo>
                  <a:lnTo>
                    <a:pt x="2817" y="57"/>
                  </a:lnTo>
                  <a:lnTo>
                    <a:pt x="2817" y="57"/>
                  </a:lnTo>
                  <a:lnTo>
                    <a:pt x="2817" y="55"/>
                  </a:lnTo>
                  <a:lnTo>
                    <a:pt x="2817" y="53"/>
                  </a:lnTo>
                  <a:lnTo>
                    <a:pt x="2815" y="53"/>
                  </a:lnTo>
                  <a:lnTo>
                    <a:pt x="2815" y="53"/>
                  </a:lnTo>
                  <a:lnTo>
                    <a:pt x="2814" y="52"/>
                  </a:lnTo>
                  <a:lnTo>
                    <a:pt x="2814" y="52"/>
                  </a:lnTo>
                  <a:lnTo>
                    <a:pt x="2812" y="50"/>
                  </a:lnTo>
                  <a:lnTo>
                    <a:pt x="2812" y="50"/>
                  </a:lnTo>
                  <a:lnTo>
                    <a:pt x="2814" y="49"/>
                  </a:lnTo>
                  <a:lnTo>
                    <a:pt x="2814" y="49"/>
                  </a:lnTo>
                  <a:lnTo>
                    <a:pt x="2814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6"/>
                  </a:lnTo>
                  <a:lnTo>
                    <a:pt x="2812" y="46"/>
                  </a:lnTo>
                  <a:lnTo>
                    <a:pt x="2810" y="44"/>
                  </a:lnTo>
                  <a:lnTo>
                    <a:pt x="2807" y="42"/>
                  </a:lnTo>
                  <a:lnTo>
                    <a:pt x="2804" y="39"/>
                  </a:lnTo>
                  <a:lnTo>
                    <a:pt x="2803" y="39"/>
                  </a:lnTo>
                  <a:lnTo>
                    <a:pt x="2803" y="39"/>
                  </a:lnTo>
                  <a:lnTo>
                    <a:pt x="2804" y="39"/>
                  </a:lnTo>
                  <a:lnTo>
                    <a:pt x="2804" y="38"/>
                  </a:lnTo>
                  <a:lnTo>
                    <a:pt x="2803" y="38"/>
                  </a:lnTo>
                  <a:lnTo>
                    <a:pt x="2804" y="38"/>
                  </a:lnTo>
                  <a:lnTo>
                    <a:pt x="2804" y="38"/>
                  </a:lnTo>
                  <a:lnTo>
                    <a:pt x="2806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6"/>
                  </a:lnTo>
                  <a:lnTo>
                    <a:pt x="2809" y="36"/>
                  </a:lnTo>
                  <a:lnTo>
                    <a:pt x="2809" y="36"/>
                  </a:lnTo>
                  <a:lnTo>
                    <a:pt x="2807" y="36"/>
                  </a:lnTo>
                  <a:lnTo>
                    <a:pt x="2807" y="36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4" y="33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0"/>
                  </a:lnTo>
                  <a:lnTo>
                    <a:pt x="2817" y="28"/>
                  </a:lnTo>
                  <a:lnTo>
                    <a:pt x="2818" y="27"/>
                  </a:lnTo>
                  <a:close/>
                  <a:moveTo>
                    <a:pt x="2751" y="25"/>
                  </a:moveTo>
                  <a:lnTo>
                    <a:pt x="2751" y="25"/>
                  </a:lnTo>
                  <a:lnTo>
                    <a:pt x="2751" y="25"/>
                  </a:lnTo>
                  <a:lnTo>
                    <a:pt x="2752" y="27"/>
                  </a:lnTo>
                  <a:lnTo>
                    <a:pt x="2752" y="27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5" y="28"/>
                  </a:lnTo>
                  <a:lnTo>
                    <a:pt x="2755" y="28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4" y="30"/>
                  </a:lnTo>
                  <a:lnTo>
                    <a:pt x="2752" y="30"/>
                  </a:lnTo>
                  <a:lnTo>
                    <a:pt x="2751" y="28"/>
                  </a:lnTo>
                  <a:lnTo>
                    <a:pt x="2751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28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1"/>
                  </a:lnTo>
                  <a:lnTo>
                    <a:pt x="2751" y="31"/>
                  </a:lnTo>
                  <a:lnTo>
                    <a:pt x="2749" y="31"/>
                  </a:lnTo>
                  <a:lnTo>
                    <a:pt x="2749" y="31"/>
                  </a:lnTo>
                  <a:lnTo>
                    <a:pt x="2747" y="31"/>
                  </a:lnTo>
                  <a:lnTo>
                    <a:pt x="2747" y="30"/>
                  </a:lnTo>
                  <a:lnTo>
                    <a:pt x="2746" y="30"/>
                  </a:lnTo>
                  <a:lnTo>
                    <a:pt x="2746" y="28"/>
                  </a:lnTo>
                  <a:lnTo>
                    <a:pt x="2747" y="28"/>
                  </a:lnTo>
                  <a:lnTo>
                    <a:pt x="2747" y="28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9" y="27"/>
                  </a:lnTo>
                  <a:lnTo>
                    <a:pt x="2751" y="27"/>
                  </a:lnTo>
                  <a:lnTo>
                    <a:pt x="2751" y="25"/>
                  </a:lnTo>
                  <a:close/>
                  <a:moveTo>
                    <a:pt x="2757" y="20"/>
                  </a:moveTo>
                  <a:lnTo>
                    <a:pt x="2757" y="22"/>
                  </a:lnTo>
                  <a:lnTo>
                    <a:pt x="2758" y="22"/>
                  </a:lnTo>
                  <a:lnTo>
                    <a:pt x="2758" y="22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60" y="25"/>
                  </a:lnTo>
                  <a:lnTo>
                    <a:pt x="2760" y="25"/>
                  </a:lnTo>
                  <a:lnTo>
                    <a:pt x="2760" y="27"/>
                  </a:lnTo>
                  <a:lnTo>
                    <a:pt x="2760" y="27"/>
                  </a:lnTo>
                  <a:lnTo>
                    <a:pt x="2762" y="28"/>
                  </a:lnTo>
                  <a:lnTo>
                    <a:pt x="2762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30"/>
                  </a:lnTo>
                  <a:lnTo>
                    <a:pt x="2762" y="30"/>
                  </a:lnTo>
                  <a:lnTo>
                    <a:pt x="2762" y="28"/>
                  </a:lnTo>
                  <a:lnTo>
                    <a:pt x="2760" y="28"/>
                  </a:lnTo>
                  <a:lnTo>
                    <a:pt x="2758" y="28"/>
                  </a:lnTo>
                  <a:lnTo>
                    <a:pt x="2758" y="28"/>
                  </a:lnTo>
                  <a:lnTo>
                    <a:pt x="2758" y="30"/>
                  </a:lnTo>
                  <a:lnTo>
                    <a:pt x="2760" y="30"/>
                  </a:lnTo>
                  <a:lnTo>
                    <a:pt x="2760" y="30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58" y="31"/>
                  </a:lnTo>
                  <a:lnTo>
                    <a:pt x="2758" y="31"/>
                  </a:lnTo>
                  <a:lnTo>
                    <a:pt x="2758" y="30"/>
                  </a:lnTo>
                  <a:lnTo>
                    <a:pt x="2757" y="28"/>
                  </a:lnTo>
                  <a:lnTo>
                    <a:pt x="2755" y="27"/>
                  </a:lnTo>
                  <a:lnTo>
                    <a:pt x="2754" y="27"/>
                  </a:lnTo>
                  <a:lnTo>
                    <a:pt x="2754" y="27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3"/>
                  </a:lnTo>
                  <a:lnTo>
                    <a:pt x="2752" y="23"/>
                  </a:lnTo>
                  <a:lnTo>
                    <a:pt x="2754" y="22"/>
                  </a:lnTo>
                  <a:lnTo>
                    <a:pt x="2754" y="22"/>
                  </a:lnTo>
                  <a:lnTo>
                    <a:pt x="2754" y="23"/>
                  </a:lnTo>
                  <a:lnTo>
                    <a:pt x="2754" y="23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7" y="23"/>
                  </a:lnTo>
                  <a:lnTo>
                    <a:pt x="2757" y="23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3"/>
                  </a:lnTo>
                  <a:lnTo>
                    <a:pt x="2758" y="23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58" y="23"/>
                  </a:lnTo>
                  <a:lnTo>
                    <a:pt x="2758" y="23"/>
                  </a:lnTo>
                  <a:lnTo>
                    <a:pt x="2757" y="22"/>
                  </a:lnTo>
                  <a:lnTo>
                    <a:pt x="2757" y="22"/>
                  </a:lnTo>
                  <a:lnTo>
                    <a:pt x="2757" y="20"/>
                  </a:lnTo>
                  <a:close/>
                  <a:moveTo>
                    <a:pt x="2542" y="20"/>
                  </a:moveTo>
                  <a:lnTo>
                    <a:pt x="2542" y="23"/>
                  </a:lnTo>
                  <a:lnTo>
                    <a:pt x="2542" y="23"/>
                  </a:lnTo>
                  <a:lnTo>
                    <a:pt x="2541" y="22"/>
                  </a:lnTo>
                  <a:lnTo>
                    <a:pt x="2542" y="20"/>
                  </a:lnTo>
                  <a:close/>
                  <a:moveTo>
                    <a:pt x="2881" y="20"/>
                  </a:moveTo>
                  <a:lnTo>
                    <a:pt x="2880" y="22"/>
                  </a:lnTo>
                  <a:lnTo>
                    <a:pt x="2880" y="23"/>
                  </a:lnTo>
                  <a:lnTo>
                    <a:pt x="2880" y="25"/>
                  </a:lnTo>
                  <a:lnTo>
                    <a:pt x="2881" y="25"/>
                  </a:lnTo>
                  <a:lnTo>
                    <a:pt x="2881" y="25"/>
                  </a:lnTo>
                  <a:lnTo>
                    <a:pt x="2883" y="23"/>
                  </a:lnTo>
                  <a:lnTo>
                    <a:pt x="2883" y="22"/>
                  </a:lnTo>
                  <a:lnTo>
                    <a:pt x="2883" y="20"/>
                  </a:lnTo>
                  <a:lnTo>
                    <a:pt x="2881" y="20"/>
                  </a:lnTo>
                  <a:lnTo>
                    <a:pt x="2881" y="20"/>
                  </a:lnTo>
                  <a:close/>
                  <a:moveTo>
                    <a:pt x="2818" y="20"/>
                  </a:moveTo>
                  <a:lnTo>
                    <a:pt x="2820" y="20"/>
                  </a:lnTo>
                  <a:lnTo>
                    <a:pt x="2820" y="22"/>
                  </a:lnTo>
                  <a:lnTo>
                    <a:pt x="2820" y="23"/>
                  </a:lnTo>
                  <a:lnTo>
                    <a:pt x="2818" y="23"/>
                  </a:lnTo>
                  <a:lnTo>
                    <a:pt x="2818" y="23"/>
                  </a:lnTo>
                  <a:lnTo>
                    <a:pt x="2818" y="22"/>
                  </a:lnTo>
                  <a:lnTo>
                    <a:pt x="2818" y="22"/>
                  </a:lnTo>
                  <a:lnTo>
                    <a:pt x="2818" y="20"/>
                  </a:lnTo>
                  <a:lnTo>
                    <a:pt x="2818" y="20"/>
                  </a:lnTo>
                  <a:lnTo>
                    <a:pt x="2818" y="20"/>
                  </a:lnTo>
                  <a:close/>
                  <a:moveTo>
                    <a:pt x="2796" y="19"/>
                  </a:moveTo>
                  <a:lnTo>
                    <a:pt x="2795" y="19"/>
                  </a:lnTo>
                  <a:lnTo>
                    <a:pt x="2793" y="19"/>
                  </a:lnTo>
                  <a:lnTo>
                    <a:pt x="2793" y="19"/>
                  </a:lnTo>
                  <a:lnTo>
                    <a:pt x="2792" y="19"/>
                  </a:lnTo>
                  <a:lnTo>
                    <a:pt x="2790" y="19"/>
                  </a:lnTo>
                  <a:lnTo>
                    <a:pt x="2788" y="20"/>
                  </a:lnTo>
                  <a:lnTo>
                    <a:pt x="2787" y="20"/>
                  </a:lnTo>
                  <a:lnTo>
                    <a:pt x="2787" y="20"/>
                  </a:lnTo>
                  <a:lnTo>
                    <a:pt x="2787" y="22"/>
                  </a:lnTo>
                  <a:lnTo>
                    <a:pt x="2788" y="22"/>
                  </a:lnTo>
                  <a:lnTo>
                    <a:pt x="2790" y="25"/>
                  </a:lnTo>
                  <a:lnTo>
                    <a:pt x="2792" y="27"/>
                  </a:lnTo>
                  <a:lnTo>
                    <a:pt x="2793" y="27"/>
                  </a:lnTo>
                  <a:lnTo>
                    <a:pt x="2795" y="27"/>
                  </a:lnTo>
                  <a:lnTo>
                    <a:pt x="2795" y="25"/>
                  </a:lnTo>
                  <a:lnTo>
                    <a:pt x="2796" y="23"/>
                  </a:lnTo>
                  <a:lnTo>
                    <a:pt x="2796" y="22"/>
                  </a:lnTo>
                  <a:lnTo>
                    <a:pt x="2796" y="22"/>
                  </a:lnTo>
                  <a:lnTo>
                    <a:pt x="2798" y="23"/>
                  </a:lnTo>
                  <a:lnTo>
                    <a:pt x="2798" y="23"/>
                  </a:lnTo>
                  <a:lnTo>
                    <a:pt x="2798" y="22"/>
                  </a:lnTo>
                  <a:lnTo>
                    <a:pt x="2798" y="20"/>
                  </a:lnTo>
                  <a:lnTo>
                    <a:pt x="2796" y="19"/>
                  </a:lnTo>
                  <a:lnTo>
                    <a:pt x="2796" y="19"/>
                  </a:lnTo>
                  <a:close/>
                  <a:moveTo>
                    <a:pt x="757" y="19"/>
                  </a:moveTo>
                  <a:lnTo>
                    <a:pt x="756" y="19"/>
                  </a:lnTo>
                  <a:lnTo>
                    <a:pt x="753" y="20"/>
                  </a:lnTo>
                  <a:lnTo>
                    <a:pt x="751" y="22"/>
                  </a:lnTo>
                  <a:lnTo>
                    <a:pt x="748" y="23"/>
                  </a:lnTo>
                  <a:lnTo>
                    <a:pt x="745" y="25"/>
                  </a:lnTo>
                  <a:lnTo>
                    <a:pt x="743" y="25"/>
                  </a:lnTo>
                  <a:lnTo>
                    <a:pt x="740" y="25"/>
                  </a:lnTo>
                  <a:lnTo>
                    <a:pt x="738" y="25"/>
                  </a:lnTo>
                  <a:lnTo>
                    <a:pt x="738" y="27"/>
                  </a:lnTo>
                  <a:lnTo>
                    <a:pt x="740" y="27"/>
                  </a:lnTo>
                  <a:lnTo>
                    <a:pt x="742" y="27"/>
                  </a:lnTo>
                  <a:lnTo>
                    <a:pt x="742" y="28"/>
                  </a:lnTo>
                  <a:lnTo>
                    <a:pt x="742" y="30"/>
                  </a:lnTo>
                  <a:lnTo>
                    <a:pt x="743" y="30"/>
                  </a:lnTo>
                  <a:lnTo>
                    <a:pt x="745" y="31"/>
                  </a:lnTo>
                  <a:lnTo>
                    <a:pt x="746" y="30"/>
                  </a:lnTo>
                  <a:lnTo>
                    <a:pt x="748" y="30"/>
                  </a:lnTo>
                  <a:lnTo>
                    <a:pt x="749" y="27"/>
                  </a:lnTo>
                  <a:lnTo>
                    <a:pt x="751" y="25"/>
                  </a:lnTo>
                  <a:lnTo>
                    <a:pt x="754" y="23"/>
                  </a:lnTo>
                  <a:lnTo>
                    <a:pt x="756" y="22"/>
                  </a:lnTo>
                  <a:lnTo>
                    <a:pt x="756" y="20"/>
                  </a:lnTo>
                  <a:lnTo>
                    <a:pt x="757" y="19"/>
                  </a:lnTo>
                  <a:lnTo>
                    <a:pt x="757" y="19"/>
                  </a:lnTo>
                  <a:close/>
                  <a:moveTo>
                    <a:pt x="2728" y="16"/>
                  </a:move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9"/>
                  </a:lnTo>
                  <a:lnTo>
                    <a:pt x="2728" y="19"/>
                  </a:lnTo>
                  <a:lnTo>
                    <a:pt x="2728" y="20"/>
                  </a:lnTo>
                  <a:lnTo>
                    <a:pt x="2728" y="22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7" y="22"/>
                  </a:lnTo>
                  <a:lnTo>
                    <a:pt x="2727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4" y="22"/>
                  </a:lnTo>
                  <a:lnTo>
                    <a:pt x="2724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3"/>
                  </a:lnTo>
                  <a:lnTo>
                    <a:pt x="2719" y="23"/>
                  </a:lnTo>
                  <a:lnTo>
                    <a:pt x="2719" y="23"/>
                  </a:lnTo>
                  <a:lnTo>
                    <a:pt x="2717" y="23"/>
                  </a:lnTo>
                  <a:lnTo>
                    <a:pt x="2717" y="25"/>
                  </a:lnTo>
                  <a:lnTo>
                    <a:pt x="2716" y="25"/>
                  </a:lnTo>
                  <a:lnTo>
                    <a:pt x="2716" y="27"/>
                  </a:lnTo>
                  <a:lnTo>
                    <a:pt x="2716" y="27"/>
                  </a:lnTo>
                  <a:lnTo>
                    <a:pt x="2716" y="28"/>
                  </a:lnTo>
                  <a:lnTo>
                    <a:pt x="2716" y="28"/>
                  </a:lnTo>
                  <a:lnTo>
                    <a:pt x="2714" y="28"/>
                  </a:lnTo>
                  <a:lnTo>
                    <a:pt x="2714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1"/>
                  </a:lnTo>
                  <a:lnTo>
                    <a:pt x="2716" y="33"/>
                  </a:lnTo>
                  <a:lnTo>
                    <a:pt x="2714" y="33"/>
                  </a:lnTo>
                  <a:lnTo>
                    <a:pt x="2713" y="33"/>
                  </a:lnTo>
                  <a:lnTo>
                    <a:pt x="2711" y="34"/>
                  </a:lnTo>
                  <a:lnTo>
                    <a:pt x="2711" y="34"/>
                  </a:lnTo>
                  <a:lnTo>
                    <a:pt x="2711" y="36"/>
                  </a:lnTo>
                  <a:lnTo>
                    <a:pt x="2713" y="36"/>
                  </a:lnTo>
                  <a:lnTo>
                    <a:pt x="2714" y="36"/>
                  </a:lnTo>
                  <a:lnTo>
                    <a:pt x="2714" y="36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3" y="38"/>
                  </a:lnTo>
                  <a:lnTo>
                    <a:pt x="2711" y="36"/>
                  </a:lnTo>
                  <a:lnTo>
                    <a:pt x="2711" y="36"/>
                  </a:lnTo>
                  <a:lnTo>
                    <a:pt x="2710" y="36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1" y="34"/>
                  </a:lnTo>
                  <a:lnTo>
                    <a:pt x="2714" y="33"/>
                  </a:lnTo>
                  <a:lnTo>
                    <a:pt x="2714" y="33"/>
                  </a:lnTo>
                  <a:lnTo>
                    <a:pt x="2714" y="31"/>
                  </a:lnTo>
                  <a:lnTo>
                    <a:pt x="2714" y="31"/>
                  </a:lnTo>
                  <a:lnTo>
                    <a:pt x="2713" y="31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28"/>
                  </a:lnTo>
                  <a:lnTo>
                    <a:pt x="2713" y="28"/>
                  </a:lnTo>
                  <a:lnTo>
                    <a:pt x="2714" y="28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6" y="25"/>
                  </a:lnTo>
                  <a:lnTo>
                    <a:pt x="2716" y="25"/>
                  </a:lnTo>
                  <a:lnTo>
                    <a:pt x="2717" y="25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7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7"/>
                  </a:lnTo>
                  <a:lnTo>
                    <a:pt x="2713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7" y="19"/>
                  </a:lnTo>
                  <a:lnTo>
                    <a:pt x="2717" y="19"/>
                  </a:lnTo>
                  <a:lnTo>
                    <a:pt x="2717" y="17"/>
                  </a:lnTo>
                  <a:lnTo>
                    <a:pt x="2717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7" y="17"/>
                  </a:lnTo>
                  <a:lnTo>
                    <a:pt x="2717" y="19"/>
                  </a:lnTo>
                  <a:lnTo>
                    <a:pt x="2719" y="19"/>
                  </a:lnTo>
                  <a:lnTo>
                    <a:pt x="2719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2" y="20"/>
                  </a:lnTo>
                  <a:lnTo>
                    <a:pt x="2722" y="20"/>
                  </a:lnTo>
                  <a:lnTo>
                    <a:pt x="2722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5" y="20"/>
                  </a:lnTo>
                  <a:lnTo>
                    <a:pt x="2727" y="20"/>
                  </a:lnTo>
                  <a:lnTo>
                    <a:pt x="2727" y="20"/>
                  </a:lnTo>
                  <a:lnTo>
                    <a:pt x="2725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5" y="19"/>
                  </a:lnTo>
                  <a:lnTo>
                    <a:pt x="2727" y="19"/>
                  </a:lnTo>
                  <a:lnTo>
                    <a:pt x="2727" y="20"/>
                  </a:lnTo>
                  <a:lnTo>
                    <a:pt x="2727" y="19"/>
                  </a:lnTo>
                  <a:lnTo>
                    <a:pt x="2727" y="19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6"/>
                  </a:lnTo>
                  <a:lnTo>
                    <a:pt x="2728" y="16"/>
                  </a:lnTo>
                  <a:lnTo>
                    <a:pt x="2728" y="16"/>
                  </a:lnTo>
                  <a:close/>
                  <a:moveTo>
                    <a:pt x="2544" y="12"/>
                  </a:moveTo>
                  <a:lnTo>
                    <a:pt x="2546" y="12"/>
                  </a:lnTo>
                  <a:lnTo>
                    <a:pt x="2544" y="14"/>
                  </a:lnTo>
                  <a:lnTo>
                    <a:pt x="2544" y="17"/>
                  </a:lnTo>
                  <a:lnTo>
                    <a:pt x="2544" y="19"/>
                  </a:lnTo>
                  <a:lnTo>
                    <a:pt x="2544" y="20"/>
                  </a:lnTo>
                  <a:lnTo>
                    <a:pt x="2544" y="20"/>
                  </a:lnTo>
                  <a:lnTo>
                    <a:pt x="2544" y="23"/>
                  </a:lnTo>
                  <a:lnTo>
                    <a:pt x="2544" y="23"/>
                  </a:lnTo>
                  <a:lnTo>
                    <a:pt x="2542" y="20"/>
                  </a:lnTo>
                  <a:lnTo>
                    <a:pt x="2541" y="19"/>
                  </a:lnTo>
                  <a:lnTo>
                    <a:pt x="2541" y="19"/>
                  </a:lnTo>
                  <a:lnTo>
                    <a:pt x="2542" y="19"/>
                  </a:lnTo>
                  <a:lnTo>
                    <a:pt x="2542" y="17"/>
                  </a:lnTo>
                  <a:lnTo>
                    <a:pt x="2544" y="16"/>
                  </a:lnTo>
                  <a:lnTo>
                    <a:pt x="2544" y="12"/>
                  </a:lnTo>
                  <a:lnTo>
                    <a:pt x="2544" y="12"/>
                  </a:lnTo>
                  <a:close/>
                  <a:moveTo>
                    <a:pt x="2905" y="11"/>
                  </a:moveTo>
                  <a:lnTo>
                    <a:pt x="2907" y="12"/>
                  </a:lnTo>
                  <a:lnTo>
                    <a:pt x="2907" y="14"/>
                  </a:lnTo>
                  <a:lnTo>
                    <a:pt x="2907" y="16"/>
                  </a:lnTo>
                  <a:lnTo>
                    <a:pt x="2907" y="16"/>
                  </a:lnTo>
                  <a:lnTo>
                    <a:pt x="2907" y="17"/>
                  </a:lnTo>
                  <a:lnTo>
                    <a:pt x="2905" y="17"/>
                  </a:lnTo>
                  <a:lnTo>
                    <a:pt x="2905" y="17"/>
                  </a:lnTo>
                  <a:lnTo>
                    <a:pt x="2903" y="17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4"/>
                  </a:lnTo>
                  <a:lnTo>
                    <a:pt x="2903" y="12"/>
                  </a:lnTo>
                  <a:lnTo>
                    <a:pt x="2905" y="11"/>
                  </a:lnTo>
                  <a:lnTo>
                    <a:pt x="2905" y="11"/>
                  </a:lnTo>
                  <a:close/>
                  <a:moveTo>
                    <a:pt x="251" y="11"/>
                  </a:moveTo>
                  <a:lnTo>
                    <a:pt x="251" y="11"/>
                  </a:lnTo>
                  <a:lnTo>
                    <a:pt x="253" y="11"/>
                  </a:lnTo>
                  <a:lnTo>
                    <a:pt x="253" y="12"/>
                  </a:lnTo>
                  <a:lnTo>
                    <a:pt x="253" y="14"/>
                  </a:lnTo>
                  <a:lnTo>
                    <a:pt x="254" y="14"/>
                  </a:lnTo>
                  <a:lnTo>
                    <a:pt x="254" y="14"/>
                  </a:lnTo>
                  <a:lnTo>
                    <a:pt x="254" y="16"/>
                  </a:lnTo>
                  <a:lnTo>
                    <a:pt x="253" y="16"/>
                  </a:lnTo>
                  <a:lnTo>
                    <a:pt x="251" y="14"/>
                  </a:lnTo>
                  <a:lnTo>
                    <a:pt x="251" y="12"/>
                  </a:lnTo>
                  <a:lnTo>
                    <a:pt x="251" y="12"/>
                  </a:lnTo>
                  <a:lnTo>
                    <a:pt x="251" y="11"/>
                  </a:lnTo>
                  <a:lnTo>
                    <a:pt x="251" y="11"/>
                  </a:lnTo>
                  <a:lnTo>
                    <a:pt x="251" y="11"/>
                  </a:lnTo>
                  <a:close/>
                  <a:moveTo>
                    <a:pt x="8" y="6"/>
                  </a:moveTo>
                  <a:lnTo>
                    <a:pt x="10" y="6"/>
                  </a:lnTo>
                  <a:lnTo>
                    <a:pt x="8" y="6"/>
                  </a:lnTo>
                  <a:lnTo>
                    <a:pt x="8" y="8"/>
                  </a:lnTo>
                  <a:lnTo>
                    <a:pt x="8" y="9"/>
                  </a:lnTo>
                  <a:lnTo>
                    <a:pt x="7" y="8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close/>
                  <a:moveTo>
                    <a:pt x="887" y="5"/>
                  </a:moveTo>
                  <a:lnTo>
                    <a:pt x="888" y="5"/>
                  </a:lnTo>
                  <a:lnTo>
                    <a:pt x="888" y="6"/>
                  </a:lnTo>
                  <a:lnTo>
                    <a:pt x="888" y="8"/>
                  </a:lnTo>
                  <a:lnTo>
                    <a:pt x="890" y="9"/>
                  </a:lnTo>
                  <a:lnTo>
                    <a:pt x="890" y="11"/>
                  </a:lnTo>
                  <a:lnTo>
                    <a:pt x="888" y="11"/>
                  </a:lnTo>
                  <a:lnTo>
                    <a:pt x="888" y="12"/>
                  </a:lnTo>
                  <a:lnTo>
                    <a:pt x="887" y="12"/>
                  </a:lnTo>
                  <a:lnTo>
                    <a:pt x="887" y="9"/>
                  </a:lnTo>
                  <a:lnTo>
                    <a:pt x="887" y="8"/>
                  </a:lnTo>
                  <a:lnTo>
                    <a:pt x="887" y="6"/>
                  </a:lnTo>
                  <a:lnTo>
                    <a:pt x="887" y="6"/>
                  </a:lnTo>
                  <a:lnTo>
                    <a:pt x="887" y="5"/>
                  </a:lnTo>
                  <a:close/>
                  <a:moveTo>
                    <a:pt x="2795" y="3"/>
                  </a:moveTo>
                  <a:lnTo>
                    <a:pt x="2796" y="5"/>
                  </a:lnTo>
                  <a:lnTo>
                    <a:pt x="2796" y="6"/>
                  </a:lnTo>
                  <a:lnTo>
                    <a:pt x="2798" y="5"/>
                  </a:lnTo>
                  <a:lnTo>
                    <a:pt x="2798" y="6"/>
                  </a:lnTo>
                  <a:lnTo>
                    <a:pt x="2798" y="8"/>
                  </a:lnTo>
                  <a:lnTo>
                    <a:pt x="2796" y="6"/>
                  </a:lnTo>
                  <a:lnTo>
                    <a:pt x="2795" y="8"/>
                  </a:lnTo>
                  <a:lnTo>
                    <a:pt x="2793" y="6"/>
                  </a:lnTo>
                  <a:lnTo>
                    <a:pt x="2795" y="6"/>
                  </a:lnTo>
                  <a:lnTo>
                    <a:pt x="2795" y="5"/>
                  </a:lnTo>
                  <a:lnTo>
                    <a:pt x="2795" y="3"/>
                  </a:lnTo>
                  <a:close/>
                  <a:moveTo>
                    <a:pt x="2870" y="1"/>
                  </a:moveTo>
                  <a:lnTo>
                    <a:pt x="2872" y="1"/>
                  </a:lnTo>
                  <a:lnTo>
                    <a:pt x="2874" y="3"/>
                  </a:lnTo>
                  <a:lnTo>
                    <a:pt x="2875" y="3"/>
                  </a:lnTo>
                  <a:lnTo>
                    <a:pt x="2875" y="3"/>
                  </a:lnTo>
                  <a:lnTo>
                    <a:pt x="2877" y="3"/>
                  </a:lnTo>
                  <a:lnTo>
                    <a:pt x="2877" y="3"/>
                  </a:lnTo>
                  <a:lnTo>
                    <a:pt x="2878" y="5"/>
                  </a:lnTo>
                  <a:lnTo>
                    <a:pt x="2878" y="5"/>
                  </a:lnTo>
                  <a:lnTo>
                    <a:pt x="2881" y="6"/>
                  </a:lnTo>
                  <a:lnTo>
                    <a:pt x="2883" y="6"/>
                  </a:lnTo>
                  <a:lnTo>
                    <a:pt x="2883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6" y="8"/>
                  </a:lnTo>
                  <a:lnTo>
                    <a:pt x="2886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9" y="11"/>
                  </a:lnTo>
                  <a:lnTo>
                    <a:pt x="2889" y="11"/>
                  </a:lnTo>
                  <a:lnTo>
                    <a:pt x="2889" y="12"/>
                  </a:lnTo>
                  <a:lnTo>
                    <a:pt x="2889" y="14"/>
                  </a:lnTo>
                  <a:lnTo>
                    <a:pt x="2889" y="16"/>
                  </a:lnTo>
                  <a:lnTo>
                    <a:pt x="2889" y="17"/>
                  </a:lnTo>
                  <a:lnTo>
                    <a:pt x="2888" y="19"/>
                  </a:lnTo>
                  <a:lnTo>
                    <a:pt x="2888" y="20"/>
                  </a:lnTo>
                  <a:lnTo>
                    <a:pt x="2888" y="20"/>
                  </a:lnTo>
                  <a:lnTo>
                    <a:pt x="2889" y="22"/>
                  </a:lnTo>
                  <a:lnTo>
                    <a:pt x="2889" y="23"/>
                  </a:lnTo>
                  <a:lnTo>
                    <a:pt x="2889" y="23"/>
                  </a:lnTo>
                  <a:lnTo>
                    <a:pt x="2891" y="25"/>
                  </a:lnTo>
                  <a:lnTo>
                    <a:pt x="2891" y="27"/>
                  </a:lnTo>
                  <a:lnTo>
                    <a:pt x="2892" y="27"/>
                  </a:lnTo>
                  <a:lnTo>
                    <a:pt x="2892" y="28"/>
                  </a:lnTo>
                  <a:lnTo>
                    <a:pt x="2892" y="30"/>
                  </a:lnTo>
                  <a:lnTo>
                    <a:pt x="2894" y="30"/>
                  </a:lnTo>
                  <a:lnTo>
                    <a:pt x="2894" y="31"/>
                  </a:lnTo>
                  <a:lnTo>
                    <a:pt x="2896" y="31"/>
                  </a:lnTo>
                  <a:lnTo>
                    <a:pt x="2896" y="33"/>
                  </a:lnTo>
                  <a:lnTo>
                    <a:pt x="2897" y="33"/>
                  </a:lnTo>
                  <a:lnTo>
                    <a:pt x="2897" y="34"/>
                  </a:lnTo>
                  <a:lnTo>
                    <a:pt x="2899" y="34"/>
                  </a:lnTo>
                  <a:lnTo>
                    <a:pt x="2899" y="34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41"/>
                  </a:lnTo>
                  <a:lnTo>
                    <a:pt x="2897" y="41"/>
                  </a:lnTo>
                  <a:lnTo>
                    <a:pt x="2896" y="41"/>
                  </a:lnTo>
                  <a:lnTo>
                    <a:pt x="2896" y="42"/>
                  </a:lnTo>
                  <a:lnTo>
                    <a:pt x="2894" y="42"/>
                  </a:lnTo>
                  <a:lnTo>
                    <a:pt x="2894" y="42"/>
                  </a:lnTo>
                  <a:lnTo>
                    <a:pt x="2892" y="42"/>
                  </a:lnTo>
                  <a:lnTo>
                    <a:pt x="2892" y="44"/>
                  </a:lnTo>
                  <a:lnTo>
                    <a:pt x="2891" y="44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7"/>
                  </a:lnTo>
                  <a:lnTo>
                    <a:pt x="2891" y="47"/>
                  </a:lnTo>
                  <a:lnTo>
                    <a:pt x="2889" y="47"/>
                  </a:lnTo>
                  <a:lnTo>
                    <a:pt x="2889" y="47"/>
                  </a:lnTo>
                  <a:lnTo>
                    <a:pt x="2889" y="46"/>
                  </a:lnTo>
                  <a:lnTo>
                    <a:pt x="2888" y="46"/>
                  </a:lnTo>
                  <a:lnTo>
                    <a:pt x="2886" y="46"/>
                  </a:lnTo>
                  <a:lnTo>
                    <a:pt x="2886" y="46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1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2"/>
                  </a:lnTo>
                  <a:lnTo>
                    <a:pt x="2878" y="42"/>
                  </a:lnTo>
                  <a:lnTo>
                    <a:pt x="2877" y="42"/>
                  </a:lnTo>
                  <a:lnTo>
                    <a:pt x="2877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1"/>
                  </a:lnTo>
                  <a:lnTo>
                    <a:pt x="2875" y="41"/>
                  </a:lnTo>
                  <a:lnTo>
                    <a:pt x="2875" y="39"/>
                  </a:lnTo>
                  <a:lnTo>
                    <a:pt x="2875" y="39"/>
                  </a:lnTo>
                  <a:lnTo>
                    <a:pt x="2877" y="39"/>
                  </a:lnTo>
                  <a:lnTo>
                    <a:pt x="2877" y="39"/>
                  </a:lnTo>
                  <a:lnTo>
                    <a:pt x="2878" y="39"/>
                  </a:lnTo>
                  <a:lnTo>
                    <a:pt x="2880" y="39"/>
                  </a:lnTo>
                  <a:lnTo>
                    <a:pt x="2881" y="39"/>
                  </a:lnTo>
                  <a:lnTo>
                    <a:pt x="2881" y="41"/>
                  </a:lnTo>
                  <a:lnTo>
                    <a:pt x="2881" y="41"/>
                  </a:lnTo>
                  <a:lnTo>
                    <a:pt x="2880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1" y="42"/>
                  </a:lnTo>
                  <a:lnTo>
                    <a:pt x="2883" y="42"/>
                  </a:lnTo>
                  <a:lnTo>
                    <a:pt x="2885" y="42"/>
                  </a:lnTo>
                  <a:lnTo>
                    <a:pt x="2885" y="44"/>
                  </a:lnTo>
                  <a:lnTo>
                    <a:pt x="2886" y="42"/>
                  </a:lnTo>
                  <a:lnTo>
                    <a:pt x="2886" y="42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6" y="39"/>
                  </a:lnTo>
                  <a:lnTo>
                    <a:pt x="2886" y="38"/>
                  </a:lnTo>
                  <a:lnTo>
                    <a:pt x="2886" y="38"/>
                  </a:lnTo>
                  <a:lnTo>
                    <a:pt x="2885" y="36"/>
                  </a:lnTo>
                  <a:lnTo>
                    <a:pt x="2885" y="36"/>
                  </a:lnTo>
                  <a:lnTo>
                    <a:pt x="2883" y="34"/>
                  </a:lnTo>
                  <a:lnTo>
                    <a:pt x="2881" y="34"/>
                  </a:lnTo>
                  <a:lnTo>
                    <a:pt x="2880" y="33"/>
                  </a:lnTo>
                  <a:lnTo>
                    <a:pt x="2877" y="31"/>
                  </a:lnTo>
                  <a:lnTo>
                    <a:pt x="2875" y="30"/>
                  </a:lnTo>
                  <a:lnTo>
                    <a:pt x="2872" y="30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69" y="27"/>
                  </a:lnTo>
                  <a:lnTo>
                    <a:pt x="2869" y="25"/>
                  </a:lnTo>
                  <a:lnTo>
                    <a:pt x="2867" y="25"/>
                  </a:lnTo>
                  <a:lnTo>
                    <a:pt x="2867" y="25"/>
                  </a:lnTo>
                  <a:lnTo>
                    <a:pt x="2869" y="25"/>
                  </a:lnTo>
                  <a:lnTo>
                    <a:pt x="2869" y="25"/>
                  </a:lnTo>
                  <a:lnTo>
                    <a:pt x="2870" y="25"/>
                  </a:lnTo>
                  <a:lnTo>
                    <a:pt x="2870" y="27"/>
                  </a:lnTo>
                  <a:lnTo>
                    <a:pt x="2870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3"/>
                  </a:lnTo>
                  <a:lnTo>
                    <a:pt x="2872" y="23"/>
                  </a:lnTo>
                  <a:lnTo>
                    <a:pt x="2872" y="22"/>
                  </a:lnTo>
                  <a:lnTo>
                    <a:pt x="2870" y="22"/>
                  </a:lnTo>
                  <a:lnTo>
                    <a:pt x="2870" y="20"/>
                  </a:lnTo>
                  <a:lnTo>
                    <a:pt x="2869" y="20"/>
                  </a:lnTo>
                  <a:lnTo>
                    <a:pt x="2867" y="19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6" y="14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2" y="12"/>
                  </a:lnTo>
                  <a:lnTo>
                    <a:pt x="2862" y="12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9"/>
                  </a:lnTo>
                  <a:lnTo>
                    <a:pt x="2864" y="9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6" y="12"/>
                  </a:lnTo>
                  <a:lnTo>
                    <a:pt x="2866" y="14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9" y="16"/>
                  </a:lnTo>
                  <a:lnTo>
                    <a:pt x="2867" y="17"/>
                  </a:lnTo>
                  <a:lnTo>
                    <a:pt x="2869" y="17"/>
                  </a:lnTo>
                  <a:lnTo>
                    <a:pt x="2869" y="19"/>
                  </a:lnTo>
                  <a:lnTo>
                    <a:pt x="2870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7"/>
                  </a:lnTo>
                  <a:lnTo>
                    <a:pt x="2872" y="17"/>
                  </a:lnTo>
                  <a:lnTo>
                    <a:pt x="2874" y="16"/>
                  </a:lnTo>
                  <a:lnTo>
                    <a:pt x="2872" y="16"/>
                  </a:lnTo>
                  <a:lnTo>
                    <a:pt x="2872" y="14"/>
                  </a:lnTo>
                  <a:lnTo>
                    <a:pt x="2872" y="14"/>
                  </a:lnTo>
                  <a:lnTo>
                    <a:pt x="2874" y="14"/>
                  </a:lnTo>
                  <a:lnTo>
                    <a:pt x="2874" y="14"/>
                  </a:lnTo>
                  <a:lnTo>
                    <a:pt x="2874" y="12"/>
                  </a:lnTo>
                  <a:lnTo>
                    <a:pt x="2872" y="11"/>
                  </a:lnTo>
                  <a:lnTo>
                    <a:pt x="2872" y="11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2" y="9"/>
                  </a:lnTo>
                  <a:lnTo>
                    <a:pt x="2872" y="9"/>
                  </a:lnTo>
                  <a:lnTo>
                    <a:pt x="2872" y="11"/>
                  </a:lnTo>
                  <a:lnTo>
                    <a:pt x="2874" y="12"/>
                  </a:lnTo>
                  <a:lnTo>
                    <a:pt x="2874" y="12"/>
                  </a:lnTo>
                  <a:lnTo>
                    <a:pt x="2875" y="14"/>
                  </a:lnTo>
                  <a:lnTo>
                    <a:pt x="2875" y="14"/>
                  </a:lnTo>
                  <a:lnTo>
                    <a:pt x="2875" y="16"/>
                  </a:lnTo>
                  <a:lnTo>
                    <a:pt x="2875" y="16"/>
                  </a:lnTo>
                  <a:lnTo>
                    <a:pt x="2875" y="17"/>
                  </a:lnTo>
                  <a:lnTo>
                    <a:pt x="2877" y="17"/>
                  </a:lnTo>
                  <a:lnTo>
                    <a:pt x="2877" y="19"/>
                  </a:lnTo>
                  <a:lnTo>
                    <a:pt x="2877" y="19"/>
                  </a:lnTo>
                  <a:lnTo>
                    <a:pt x="2878" y="20"/>
                  </a:lnTo>
                  <a:lnTo>
                    <a:pt x="2878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19"/>
                  </a:lnTo>
                  <a:lnTo>
                    <a:pt x="2880" y="19"/>
                  </a:lnTo>
                  <a:lnTo>
                    <a:pt x="2880" y="17"/>
                  </a:lnTo>
                  <a:lnTo>
                    <a:pt x="2878" y="17"/>
                  </a:lnTo>
                  <a:lnTo>
                    <a:pt x="2878" y="17"/>
                  </a:lnTo>
                  <a:lnTo>
                    <a:pt x="2880" y="17"/>
                  </a:lnTo>
                  <a:lnTo>
                    <a:pt x="2880" y="17"/>
                  </a:lnTo>
                  <a:lnTo>
                    <a:pt x="2881" y="19"/>
                  </a:lnTo>
                  <a:lnTo>
                    <a:pt x="2883" y="19"/>
                  </a:lnTo>
                  <a:lnTo>
                    <a:pt x="2883" y="19"/>
                  </a:lnTo>
                  <a:lnTo>
                    <a:pt x="2885" y="17"/>
                  </a:lnTo>
                  <a:lnTo>
                    <a:pt x="2885" y="17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4"/>
                  </a:lnTo>
                  <a:lnTo>
                    <a:pt x="2886" y="14"/>
                  </a:lnTo>
                  <a:lnTo>
                    <a:pt x="2885" y="12"/>
                  </a:lnTo>
                  <a:lnTo>
                    <a:pt x="2885" y="11"/>
                  </a:lnTo>
                  <a:lnTo>
                    <a:pt x="2883" y="9"/>
                  </a:lnTo>
                  <a:lnTo>
                    <a:pt x="2881" y="9"/>
                  </a:lnTo>
                  <a:lnTo>
                    <a:pt x="2881" y="9"/>
                  </a:lnTo>
                  <a:lnTo>
                    <a:pt x="2880" y="9"/>
                  </a:lnTo>
                  <a:lnTo>
                    <a:pt x="2880" y="9"/>
                  </a:lnTo>
                  <a:lnTo>
                    <a:pt x="2878" y="8"/>
                  </a:lnTo>
                  <a:lnTo>
                    <a:pt x="2877" y="8"/>
                  </a:lnTo>
                  <a:lnTo>
                    <a:pt x="2877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4" y="8"/>
                  </a:lnTo>
                  <a:lnTo>
                    <a:pt x="2874" y="8"/>
                  </a:lnTo>
                  <a:lnTo>
                    <a:pt x="2874" y="6"/>
                  </a:lnTo>
                  <a:lnTo>
                    <a:pt x="2872" y="6"/>
                  </a:lnTo>
                  <a:lnTo>
                    <a:pt x="2872" y="5"/>
                  </a:lnTo>
                  <a:lnTo>
                    <a:pt x="2870" y="3"/>
                  </a:lnTo>
                  <a:lnTo>
                    <a:pt x="2870" y="1"/>
                  </a:lnTo>
                  <a:lnTo>
                    <a:pt x="2870" y="1"/>
                  </a:lnTo>
                  <a:lnTo>
                    <a:pt x="2870" y="1"/>
                  </a:lnTo>
                  <a:close/>
                  <a:moveTo>
                    <a:pt x="781" y="0"/>
                  </a:moveTo>
                  <a:lnTo>
                    <a:pt x="783" y="0"/>
                  </a:lnTo>
                  <a:lnTo>
                    <a:pt x="783" y="1"/>
                  </a:lnTo>
                  <a:lnTo>
                    <a:pt x="786" y="1"/>
                  </a:lnTo>
                  <a:lnTo>
                    <a:pt x="787" y="1"/>
                  </a:lnTo>
                  <a:lnTo>
                    <a:pt x="790" y="1"/>
                  </a:lnTo>
                  <a:lnTo>
                    <a:pt x="794" y="3"/>
                  </a:lnTo>
                  <a:lnTo>
                    <a:pt x="795" y="3"/>
                  </a:lnTo>
                  <a:lnTo>
                    <a:pt x="795" y="3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6"/>
                  </a:lnTo>
                  <a:lnTo>
                    <a:pt x="795" y="6"/>
                  </a:lnTo>
                  <a:lnTo>
                    <a:pt x="792" y="8"/>
                  </a:lnTo>
                  <a:lnTo>
                    <a:pt x="792" y="8"/>
                  </a:lnTo>
                  <a:lnTo>
                    <a:pt x="792" y="6"/>
                  </a:lnTo>
                  <a:lnTo>
                    <a:pt x="792" y="6"/>
                  </a:lnTo>
                  <a:lnTo>
                    <a:pt x="790" y="5"/>
                  </a:lnTo>
                  <a:lnTo>
                    <a:pt x="786" y="5"/>
                  </a:lnTo>
                  <a:lnTo>
                    <a:pt x="786" y="3"/>
                  </a:lnTo>
                  <a:lnTo>
                    <a:pt x="783" y="3"/>
                  </a:lnTo>
                  <a:lnTo>
                    <a:pt x="778" y="3"/>
                  </a:lnTo>
                  <a:lnTo>
                    <a:pt x="775" y="3"/>
                  </a:lnTo>
                  <a:lnTo>
                    <a:pt x="775" y="3"/>
                  </a:lnTo>
                  <a:lnTo>
                    <a:pt x="773" y="3"/>
                  </a:lnTo>
                  <a:lnTo>
                    <a:pt x="772" y="3"/>
                  </a:lnTo>
                  <a:lnTo>
                    <a:pt x="772" y="3"/>
                  </a:lnTo>
                  <a:lnTo>
                    <a:pt x="770" y="5"/>
                  </a:lnTo>
                  <a:lnTo>
                    <a:pt x="767" y="5"/>
                  </a:lnTo>
                  <a:lnTo>
                    <a:pt x="764" y="6"/>
                  </a:lnTo>
                  <a:lnTo>
                    <a:pt x="762" y="8"/>
                  </a:lnTo>
                  <a:lnTo>
                    <a:pt x="764" y="8"/>
                  </a:lnTo>
                  <a:lnTo>
                    <a:pt x="770" y="6"/>
                  </a:lnTo>
                  <a:lnTo>
                    <a:pt x="773" y="6"/>
                  </a:lnTo>
                  <a:lnTo>
                    <a:pt x="775" y="6"/>
                  </a:lnTo>
                  <a:lnTo>
                    <a:pt x="776" y="6"/>
                  </a:lnTo>
                  <a:lnTo>
                    <a:pt x="784" y="6"/>
                  </a:lnTo>
                  <a:lnTo>
                    <a:pt x="784" y="6"/>
                  </a:lnTo>
                  <a:lnTo>
                    <a:pt x="786" y="8"/>
                  </a:lnTo>
                  <a:lnTo>
                    <a:pt x="784" y="8"/>
                  </a:lnTo>
                  <a:lnTo>
                    <a:pt x="783" y="9"/>
                  </a:lnTo>
                  <a:lnTo>
                    <a:pt x="779" y="9"/>
                  </a:lnTo>
                  <a:lnTo>
                    <a:pt x="779" y="9"/>
                  </a:lnTo>
                  <a:lnTo>
                    <a:pt x="778" y="9"/>
                  </a:lnTo>
                  <a:lnTo>
                    <a:pt x="776" y="9"/>
                  </a:lnTo>
                  <a:lnTo>
                    <a:pt x="775" y="9"/>
                  </a:lnTo>
                  <a:lnTo>
                    <a:pt x="773" y="9"/>
                  </a:lnTo>
                  <a:lnTo>
                    <a:pt x="770" y="9"/>
                  </a:lnTo>
                  <a:lnTo>
                    <a:pt x="770" y="9"/>
                  </a:lnTo>
                  <a:lnTo>
                    <a:pt x="772" y="9"/>
                  </a:lnTo>
                  <a:lnTo>
                    <a:pt x="772" y="11"/>
                  </a:lnTo>
                  <a:lnTo>
                    <a:pt x="772" y="12"/>
                  </a:lnTo>
                  <a:lnTo>
                    <a:pt x="772" y="12"/>
                  </a:lnTo>
                  <a:lnTo>
                    <a:pt x="770" y="12"/>
                  </a:lnTo>
                  <a:lnTo>
                    <a:pt x="768" y="12"/>
                  </a:lnTo>
                  <a:lnTo>
                    <a:pt x="767" y="12"/>
                  </a:lnTo>
                  <a:lnTo>
                    <a:pt x="765" y="14"/>
                  </a:lnTo>
                  <a:lnTo>
                    <a:pt x="764" y="16"/>
                  </a:lnTo>
                  <a:lnTo>
                    <a:pt x="762" y="16"/>
                  </a:lnTo>
                  <a:lnTo>
                    <a:pt x="762" y="16"/>
                  </a:lnTo>
                  <a:lnTo>
                    <a:pt x="762" y="17"/>
                  </a:lnTo>
                  <a:lnTo>
                    <a:pt x="762" y="17"/>
                  </a:lnTo>
                  <a:lnTo>
                    <a:pt x="759" y="19"/>
                  </a:lnTo>
                  <a:lnTo>
                    <a:pt x="759" y="19"/>
                  </a:lnTo>
                  <a:lnTo>
                    <a:pt x="757" y="20"/>
                  </a:lnTo>
                  <a:lnTo>
                    <a:pt x="757" y="20"/>
                  </a:lnTo>
                  <a:lnTo>
                    <a:pt x="761" y="20"/>
                  </a:lnTo>
                  <a:lnTo>
                    <a:pt x="761" y="20"/>
                  </a:lnTo>
                  <a:lnTo>
                    <a:pt x="759" y="23"/>
                  </a:lnTo>
                  <a:lnTo>
                    <a:pt x="754" y="25"/>
                  </a:lnTo>
                  <a:lnTo>
                    <a:pt x="751" y="28"/>
                  </a:lnTo>
                  <a:lnTo>
                    <a:pt x="749" y="30"/>
                  </a:lnTo>
                  <a:lnTo>
                    <a:pt x="749" y="30"/>
                  </a:lnTo>
                  <a:lnTo>
                    <a:pt x="748" y="31"/>
                  </a:lnTo>
                  <a:lnTo>
                    <a:pt x="743" y="33"/>
                  </a:lnTo>
                  <a:lnTo>
                    <a:pt x="740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7" y="33"/>
                  </a:lnTo>
                  <a:lnTo>
                    <a:pt x="735" y="33"/>
                  </a:lnTo>
                  <a:lnTo>
                    <a:pt x="734" y="34"/>
                  </a:lnTo>
                  <a:lnTo>
                    <a:pt x="732" y="34"/>
                  </a:lnTo>
                  <a:lnTo>
                    <a:pt x="731" y="36"/>
                  </a:lnTo>
                  <a:lnTo>
                    <a:pt x="729" y="36"/>
                  </a:lnTo>
                  <a:lnTo>
                    <a:pt x="729" y="38"/>
                  </a:lnTo>
                  <a:lnTo>
                    <a:pt x="727" y="38"/>
                  </a:lnTo>
                  <a:lnTo>
                    <a:pt x="727" y="38"/>
                  </a:lnTo>
                  <a:lnTo>
                    <a:pt x="729" y="39"/>
                  </a:lnTo>
                  <a:lnTo>
                    <a:pt x="729" y="39"/>
                  </a:lnTo>
                  <a:lnTo>
                    <a:pt x="727" y="39"/>
                  </a:lnTo>
                  <a:lnTo>
                    <a:pt x="727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2"/>
                  </a:lnTo>
                  <a:lnTo>
                    <a:pt x="727" y="42"/>
                  </a:lnTo>
                  <a:lnTo>
                    <a:pt x="726" y="44"/>
                  </a:lnTo>
                  <a:lnTo>
                    <a:pt x="724" y="44"/>
                  </a:lnTo>
                  <a:lnTo>
                    <a:pt x="723" y="44"/>
                  </a:lnTo>
                  <a:lnTo>
                    <a:pt x="721" y="44"/>
                  </a:lnTo>
                  <a:lnTo>
                    <a:pt x="720" y="44"/>
                  </a:lnTo>
                  <a:lnTo>
                    <a:pt x="715" y="46"/>
                  </a:lnTo>
                  <a:lnTo>
                    <a:pt x="713" y="46"/>
                  </a:lnTo>
                  <a:lnTo>
                    <a:pt x="713" y="46"/>
                  </a:lnTo>
                  <a:lnTo>
                    <a:pt x="710" y="46"/>
                  </a:lnTo>
                  <a:lnTo>
                    <a:pt x="704" y="47"/>
                  </a:lnTo>
                  <a:lnTo>
                    <a:pt x="702" y="47"/>
                  </a:lnTo>
                  <a:lnTo>
                    <a:pt x="699" y="47"/>
                  </a:lnTo>
                  <a:lnTo>
                    <a:pt x="696" y="47"/>
                  </a:lnTo>
                  <a:lnTo>
                    <a:pt x="694" y="47"/>
                  </a:lnTo>
                  <a:lnTo>
                    <a:pt x="688" y="46"/>
                  </a:lnTo>
                  <a:lnTo>
                    <a:pt x="688" y="44"/>
                  </a:lnTo>
                  <a:lnTo>
                    <a:pt x="688" y="42"/>
                  </a:lnTo>
                  <a:lnTo>
                    <a:pt x="686" y="44"/>
                  </a:lnTo>
                  <a:lnTo>
                    <a:pt x="685" y="44"/>
                  </a:lnTo>
                  <a:lnTo>
                    <a:pt x="685" y="42"/>
                  </a:lnTo>
                  <a:lnTo>
                    <a:pt x="679" y="42"/>
                  </a:lnTo>
                  <a:lnTo>
                    <a:pt x="677" y="42"/>
                  </a:lnTo>
                  <a:lnTo>
                    <a:pt x="677" y="42"/>
                  </a:lnTo>
                  <a:lnTo>
                    <a:pt x="674" y="39"/>
                  </a:lnTo>
                  <a:lnTo>
                    <a:pt x="674" y="39"/>
                  </a:lnTo>
                  <a:lnTo>
                    <a:pt x="672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4" y="38"/>
                  </a:lnTo>
                  <a:lnTo>
                    <a:pt x="677" y="39"/>
                  </a:lnTo>
                  <a:lnTo>
                    <a:pt x="680" y="41"/>
                  </a:lnTo>
                  <a:lnTo>
                    <a:pt x="680" y="41"/>
                  </a:lnTo>
                  <a:lnTo>
                    <a:pt x="683" y="39"/>
                  </a:lnTo>
                  <a:lnTo>
                    <a:pt x="685" y="39"/>
                  </a:lnTo>
                  <a:lnTo>
                    <a:pt x="685" y="39"/>
                  </a:lnTo>
                  <a:lnTo>
                    <a:pt x="683" y="38"/>
                  </a:lnTo>
                  <a:lnTo>
                    <a:pt x="683" y="36"/>
                  </a:lnTo>
                  <a:lnTo>
                    <a:pt x="683" y="36"/>
                  </a:lnTo>
                  <a:lnTo>
                    <a:pt x="686" y="36"/>
                  </a:lnTo>
                  <a:lnTo>
                    <a:pt x="688" y="38"/>
                  </a:lnTo>
                  <a:lnTo>
                    <a:pt x="688" y="38"/>
                  </a:lnTo>
                  <a:lnTo>
                    <a:pt x="690" y="38"/>
                  </a:lnTo>
                  <a:lnTo>
                    <a:pt x="693" y="38"/>
                  </a:lnTo>
                  <a:lnTo>
                    <a:pt x="693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4" y="39"/>
                  </a:lnTo>
                  <a:lnTo>
                    <a:pt x="696" y="38"/>
                  </a:lnTo>
                  <a:lnTo>
                    <a:pt x="697" y="38"/>
                  </a:lnTo>
                  <a:lnTo>
                    <a:pt x="697" y="38"/>
                  </a:lnTo>
                  <a:lnTo>
                    <a:pt x="696" y="36"/>
                  </a:lnTo>
                  <a:lnTo>
                    <a:pt x="694" y="36"/>
                  </a:lnTo>
                  <a:lnTo>
                    <a:pt x="694" y="36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7" y="34"/>
                  </a:lnTo>
                  <a:lnTo>
                    <a:pt x="699" y="34"/>
                  </a:lnTo>
                  <a:lnTo>
                    <a:pt x="699" y="34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1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701" y="28"/>
                  </a:lnTo>
                  <a:lnTo>
                    <a:pt x="701" y="28"/>
                  </a:lnTo>
                  <a:lnTo>
                    <a:pt x="701" y="27"/>
                  </a:lnTo>
                  <a:lnTo>
                    <a:pt x="702" y="27"/>
                  </a:lnTo>
                  <a:lnTo>
                    <a:pt x="704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8"/>
                  </a:lnTo>
                  <a:lnTo>
                    <a:pt x="710" y="27"/>
                  </a:lnTo>
                  <a:lnTo>
                    <a:pt x="712" y="27"/>
                  </a:lnTo>
                  <a:lnTo>
                    <a:pt x="713" y="25"/>
                  </a:lnTo>
                  <a:lnTo>
                    <a:pt x="715" y="25"/>
                  </a:lnTo>
                  <a:lnTo>
                    <a:pt x="715" y="25"/>
                  </a:lnTo>
                  <a:lnTo>
                    <a:pt x="715" y="23"/>
                  </a:lnTo>
                  <a:lnTo>
                    <a:pt x="715" y="23"/>
                  </a:lnTo>
                  <a:lnTo>
                    <a:pt x="713" y="23"/>
                  </a:lnTo>
                  <a:lnTo>
                    <a:pt x="713" y="22"/>
                  </a:lnTo>
                  <a:lnTo>
                    <a:pt x="713" y="22"/>
                  </a:lnTo>
                  <a:lnTo>
                    <a:pt x="712" y="20"/>
                  </a:lnTo>
                  <a:lnTo>
                    <a:pt x="710" y="20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7"/>
                  </a:lnTo>
                  <a:lnTo>
                    <a:pt x="707" y="16"/>
                  </a:lnTo>
                  <a:lnTo>
                    <a:pt x="707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2"/>
                  </a:lnTo>
                  <a:lnTo>
                    <a:pt x="705" y="12"/>
                  </a:lnTo>
                  <a:lnTo>
                    <a:pt x="705" y="11"/>
                  </a:lnTo>
                  <a:lnTo>
                    <a:pt x="705" y="11"/>
                  </a:lnTo>
                  <a:lnTo>
                    <a:pt x="704" y="11"/>
                  </a:lnTo>
                  <a:lnTo>
                    <a:pt x="699" y="11"/>
                  </a:lnTo>
                  <a:lnTo>
                    <a:pt x="699" y="9"/>
                  </a:lnTo>
                  <a:lnTo>
                    <a:pt x="697" y="9"/>
                  </a:lnTo>
                  <a:lnTo>
                    <a:pt x="697" y="8"/>
                  </a:lnTo>
                  <a:lnTo>
                    <a:pt x="697" y="8"/>
                  </a:lnTo>
                  <a:lnTo>
                    <a:pt x="694" y="6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96" y="5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705" y="8"/>
                  </a:lnTo>
                  <a:lnTo>
                    <a:pt x="705" y="8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8" y="11"/>
                  </a:lnTo>
                  <a:lnTo>
                    <a:pt x="710" y="11"/>
                  </a:lnTo>
                  <a:lnTo>
                    <a:pt x="713" y="12"/>
                  </a:lnTo>
                  <a:lnTo>
                    <a:pt x="713" y="12"/>
                  </a:lnTo>
                  <a:lnTo>
                    <a:pt x="715" y="14"/>
                  </a:lnTo>
                  <a:lnTo>
                    <a:pt x="718" y="14"/>
                  </a:lnTo>
                  <a:lnTo>
                    <a:pt x="718" y="12"/>
                  </a:lnTo>
                  <a:lnTo>
                    <a:pt x="718" y="12"/>
                  </a:lnTo>
                  <a:lnTo>
                    <a:pt x="720" y="12"/>
                  </a:lnTo>
                  <a:lnTo>
                    <a:pt x="720" y="12"/>
                  </a:lnTo>
                  <a:lnTo>
                    <a:pt x="721" y="12"/>
                  </a:lnTo>
                  <a:lnTo>
                    <a:pt x="721" y="14"/>
                  </a:lnTo>
                  <a:lnTo>
                    <a:pt x="720" y="14"/>
                  </a:lnTo>
                  <a:lnTo>
                    <a:pt x="721" y="14"/>
                  </a:lnTo>
                  <a:lnTo>
                    <a:pt x="721" y="16"/>
                  </a:lnTo>
                  <a:lnTo>
                    <a:pt x="721" y="16"/>
                  </a:lnTo>
                  <a:lnTo>
                    <a:pt x="723" y="16"/>
                  </a:lnTo>
                  <a:lnTo>
                    <a:pt x="723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7" y="19"/>
                  </a:lnTo>
                  <a:lnTo>
                    <a:pt x="731" y="22"/>
                  </a:lnTo>
                  <a:lnTo>
                    <a:pt x="731" y="22"/>
                  </a:lnTo>
                  <a:lnTo>
                    <a:pt x="734" y="22"/>
                  </a:lnTo>
                  <a:lnTo>
                    <a:pt x="737" y="20"/>
                  </a:lnTo>
                  <a:lnTo>
                    <a:pt x="738" y="22"/>
                  </a:lnTo>
                  <a:lnTo>
                    <a:pt x="738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5" y="20"/>
                  </a:lnTo>
                  <a:lnTo>
                    <a:pt x="748" y="19"/>
                  </a:lnTo>
                  <a:lnTo>
                    <a:pt x="751" y="17"/>
                  </a:lnTo>
                  <a:lnTo>
                    <a:pt x="753" y="16"/>
                  </a:lnTo>
                  <a:lnTo>
                    <a:pt x="756" y="14"/>
                  </a:lnTo>
                  <a:lnTo>
                    <a:pt x="757" y="12"/>
                  </a:lnTo>
                  <a:lnTo>
                    <a:pt x="757" y="11"/>
                  </a:lnTo>
                  <a:lnTo>
                    <a:pt x="759" y="9"/>
                  </a:lnTo>
                  <a:lnTo>
                    <a:pt x="759" y="9"/>
                  </a:lnTo>
                  <a:lnTo>
                    <a:pt x="759" y="8"/>
                  </a:lnTo>
                  <a:lnTo>
                    <a:pt x="761" y="6"/>
                  </a:lnTo>
                  <a:lnTo>
                    <a:pt x="762" y="6"/>
                  </a:lnTo>
                  <a:lnTo>
                    <a:pt x="764" y="5"/>
                  </a:lnTo>
                  <a:lnTo>
                    <a:pt x="765" y="3"/>
                  </a:lnTo>
                  <a:lnTo>
                    <a:pt x="772" y="1"/>
                  </a:lnTo>
                  <a:lnTo>
                    <a:pt x="775" y="0"/>
                  </a:lnTo>
                  <a:lnTo>
                    <a:pt x="78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0" name="Freeform 357">
              <a:extLst>
                <a:ext uri="{FF2B5EF4-FFF2-40B4-BE49-F238E27FC236}">
                  <a16:creationId xmlns:a16="http://schemas.microsoft.com/office/drawing/2014/main" id="{F5885102-F282-4061-8B18-860E0C80F04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0761" y="2217201"/>
              <a:ext cx="9597966" cy="233907"/>
            </a:xfrm>
            <a:custGeom>
              <a:avLst/>
              <a:gdLst>
                <a:gd name="T0" fmla="*/ 990 w 4924"/>
                <a:gd name="T1" fmla="*/ 87 h 120"/>
                <a:gd name="T2" fmla="*/ 974 w 4924"/>
                <a:gd name="T3" fmla="*/ 79 h 120"/>
                <a:gd name="T4" fmla="*/ 2841 w 4924"/>
                <a:gd name="T5" fmla="*/ 76 h 120"/>
                <a:gd name="T6" fmla="*/ 957 w 4924"/>
                <a:gd name="T7" fmla="*/ 79 h 120"/>
                <a:gd name="T8" fmla="*/ 2773 w 4924"/>
                <a:gd name="T9" fmla="*/ 82 h 120"/>
                <a:gd name="T10" fmla="*/ 2783 w 4924"/>
                <a:gd name="T11" fmla="*/ 81 h 120"/>
                <a:gd name="T12" fmla="*/ 2788 w 4924"/>
                <a:gd name="T13" fmla="*/ 84 h 120"/>
                <a:gd name="T14" fmla="*/ 2778 w 4924"/>
                <a:gd name="T15" fmla="*/ 85 h 120"/>
                <a:gd name="T16" fmla="*/ 2769 w 4924"/>
                <a:gd name="T17" fmla="*/ 99 h 120"/>
                <a:gd name="T18" fmla="*/ 2777 w 4924"/>
                <a:gd name="T19" fmla="*/ 114 h 120"/>
                <a:gd name="T20" fmla="*/ 2767 w 4924"/>
                <a:gd name="T21" fmla="*/ 118 h 120"/>
                <a:gd name="T22" fmla="*/ 2765 w 4924"/>
                <a:gd name="T23" fmla="*/ 103 h 120"/>
                <a:gd name="T24" fmla="*/ 2769 w 4924"/>
                <a:gd name="T25" fmla="*/ 84 h 120"/>
                <a:gd name="T26" fmla="*/ 2609 w 4924"/>
                <a:gd name="T27" fmla="*/ 71 h 120"/>
                <a:gd name="T28" fmla="*/ 2600 w 4924"/>
                <a:gd name="T29" fmla="*/ 68 h 120"/>
                <a:gd name="T30" fmla="*/ 2778 w 4924"/>
                <a:gd name="T31" fmla="*/ 70 h 120"/>
                <a:gd name="T32" fmla="*/ 2884 w 4924"/>
                <a:gd name="T33" fmla="*/ 63 h 120"/>
                <a:gd name="T34" fmla="*/ 932 w 4924"/>
                <a:gd name="T35" fmla="*/ 79 h 120"/>
                <a:gd name="T36" fmla="*/ 933 w 4924"/>
                <a:gd name="T37" fmla="*/ 66 h 120"/>
                <a:gd name="T38" fmla="*/ 689 w 4924"/>
                <a:gd name="T39" fmla="*/ 68 h 120"/>
                <a:gd name="T40" fmla="*/ 2832 w 4924"/>
                <a:gd name="T41" fmla="*/ 76 h 120"/>
                <a:gd name="T42" fmla="*/ 2799 w 4924"/>
                <a:gd name="T43" fmla="*/ 76 h 120"/>
                <a:gd name="T44" fmla="*/ 2811 w 4924"/>
                <a:gd name="T45" fmla="*/ 87 h 120"/>
                <a:gd name="T46" fmla="*/ 2808 w 4924"/>
                <a:gd name="T47" fmla="*/ 92 h 120"/>
                <a:gd name="T48" fmla="*/ 2821 w 4924"/>
                <a:gd name="T49" fmla="*/ 84 h 120"/>
                <a:gd name="T50" fmla="*/ 2830 w 4924"/>
                <a:gd name="T51" fmla="*/ 95 h 120"/>
                <a:gd name="T52" fmla="*/ 2814 w 4924"/>
                <a:gd name="T53" fmla="*/ 107 h 120"/>
                <a:gd name="T54" fmla="*/ 2803 w 4924"/>
                <a:gd name="T55" fmla="*/ 115 h 120"/>
                <a:gd name="T56" fmla="*/ 2799 w 4924"/>
                <a:gd name="T57" fmla="*/ 104 h 120"/>
                <a:gd name="T58" fmla="*/ 2808 w 4924"/>
                <a:gd name="T59" fmla="*/ 96 h 120"/>
                <a:gd name="T60" fmla="*/ 2797 w 4924"/>
                <a:gd name="T61" fmla="*/ 87 h 120"/>
                <a:gd name="T62" fmla="*/ 2789 w 4924"/>
                <a:gd name="T63" fmla="*/ 63 h 120"/>
                <a:gd name="T64" fmla="*/ 4002 w 4924"/>
                <a:gd name="T65" fmla="*/ 76 h 120"/>
                <a:gd name="T66" fmla="*/ 4017 w 4924"/>
                <a:gd name="T67" fmla="*/ 77 h 120"/>
                <a:gd name="T68" fmla="*/ 4011 w 4924"/>
                <a:gd name="T69" fmla="*/ 79 h 120"/>
                <a:gd name="T70" fmla="*/ 4006 w 4924"/>
                <a:gd name="T71" fmla="*/ 87 h 120"/>
                <a:gd name="T72" fmla="*/ 3983 w 4924"/>
                <a:gd name="T73" fmla="*/ 103 h 120"/>
                <a:gd name="T74" fmla="*/ 4000 w 4924"/>
                <a:gd name="T75" fmla="*/ 87 h 120"/>
                <a:gd name="T76" fmla="*/ 3988 w 4924"/>
                <a:gd name="T77" fmla="*/ 65 h 120"/>
                <a:gd name="T78" fmla="*/ 2587 w 4924"/>
                <a:gd name="T79" fmla="*/ 58 h 120"/>
                <a:gd name="T80" fmla="*/ 2901 w 4924"/>
                <a:gd name="T81" fmla="*/ 74 h 120"/>
                <a:gd name="T82" fmla="*/ 2847 w 4924"/>
                <a:gd name="T83" fmla="*/ 57 h 120"/>
                <a:gd name="T84" fmla="*/ 1036 w 4924"/>
                <a:gd name="T85" fmla="*/ 49 h 120"/>
                <a:gd name="T86" fmla="*/ 840 w 4924"/>
                <a:gd name="T87" fmla="*/ 51 h 120"/>
                <a:gd name="T88" fmla="*/ 828 w 4924"/>
                <a:gd name="T89" fmla="*/ 52 h 120"/>
                <a:gd name="T90" fmla="*/ 2799 w 4924"/>
                <a:gd name="T91" fmla="*/ 46 h 120"/>
                <a:gd name="T92" fmla="*/ 2859 w 4924"/>
                <a:gd name="T93" fmla="*/ 40 h 120"/>
                <a:gd name="T94" fmla="*/ 2620 w 4924"/>
                <a:gd name="T95" fmla="*/ 51 h 120"/>
                <a:gd name="T96" fmla="*/ 832 w 4924"/>
                <a:gd name="T97" fmla="*/ 38 h 120"/>
                <a:gd name="T98" fmla="*/ 821 w 4924"/>
                <a:gd name="T99" fmla="*/ 38 h 120"/>
                <a:gd name="T100" fmla="*/ 2592 w 4924"/>
                <a:gd name="T101" fmla="*/ 33 h 120"/>
                <a:gd name="T102" fmla="*/ 1015 w 4924"/>
                <a:gd name="T103" fmla="*/ 33 h 120"/>
                <a:gd name="T104" fmla="*/ 2849 w 4924"/>
                <a:gd name="T105" fmla="*/ 27 h 120"/>
                <a:gd name="T106" fmla="*/ 0 w 4924"/>
                <a:gd name="T107" fmla="*/ 25 h 120"/>
                <a:gd name="T108" fmla="*/ 682 w 4924"/>
                <a:gd name="T109" fmla="*/ 30 h 120"/>
                <a:gd name="T110" fmla="*/ 1376 w 4924"/>
                <a:gd name="T111" fmla="*/ 32 h 120"/>
                <a:gd name="T112" fmla="*/ 1362 w 4924"/>
                <a:gd name="T113" fmla="*/ 38 h 120"/>
                <a:gd name="T114" fmla="*/ 1364 w 4924"/>
                <a:gd name="T115" fmla="*/ 29 h 120"/>
                <a:gd name="T116" fmla="*/ 760 w 4924"/>
                <a:gd name="T117" fmla="*/ 21 h 120"/>
                <a:gd name="T118" fmla="*/ 749 w 4924"/>
                <a:gd name="T119" fmla="*/ 21 h 120"/>
                <a:gd name="T120" fmla="*/ 2859 w 4924"/>
                <a:gd name="T121" fmla="*/ 14 h 120"/>
                <a:gd name="T122" fmla="*/ 2871 w 4924"/>
                <a:gd name="T123" fmla="*/ 5 h 120"/>
                <a:gd name="T124" fmla="*/ 2657 w 4924"/>
                <a:gd name="T125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924" h="120">
                  <a:moveTo>
                    <a:pt x="2802" y="76"/>
                  </a:moveTo>
                  <a:lnTo>
                    <a:pt x="2802" y="76"/>
                  </a:lnTo>
                  <a:lnTo>
                    <a:pt x="2802" y="76"/>
                  </a:lnTo>
                  <a:lnTo>
                    <a:pt x="2800" y="76"/>
                  </a:lnTo>
                  <a:lnTo>
                    <a:pt x="2800" y="77"/>
                  </a:lnTo>
                  <a:lnTo>
                    <a:pt x="2800" y="79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79"/>
                  </a:lnTo>
                  <a:lnTo>
                    <a:pt x="2803" y="76"/>
                  </a:lnTo>
                  <a:lnTo>
                    <a:pt x="2803" y="76"/>
                  </a:lnTo>
                  <a:lnTo>
                    <a:pt x="2802" y="76"/>
                  </a:lnTo>
                  <a:close/>
                  <a:moveTo>
                    <a:pt x="987" y="76"/>
                  </a:moveTo>
                  <a:lnTo>
                    <a:pt x="987" y="76"/>
                  </a:lnTo>
                  <a:lnTo>
                    <a:pt x="987" y="77"/>
                  </a:lnTo>
                  <a:lnTo>
                    <a:pt x="987" y="77"/>
                  </a:lnTo>
                  <a:lnTo>
                    <a:pt x="985" y="79"/>
                  </a:lnTo>
                  <a:lnTo>
                    <a:pt x="987" y="79"/>
                  </a:lnTo>
                  <a:lnTo>
                    <a:pt x="987" y="81"/>
                  </a:lnTo>
                  <a:lnTo>
                    <a:pt x="987" y="82"/>
                  </a:lnTo>
                  <a:lnTo>
                    <a:pt x="987" y="82"/>
                  </a:lnTo>
                  <a:lnTo>
                    <a:pt x="987" y="84"/>
                  </a:lnTo>
                  <a:lnTo>
                    <a:pt x="988" y="84"/>
                  </a:lnTo>
                  <a:lnTo>
                    <a:pt x="988" y="85"/>
                  </a:lnTo>
                  <a:lnTo>
                    <a:pt x="988" y="85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0" y="88"/>
                  </a:lnTo>
                  <a:lnTo>
                    <a:pt x="988" y="88"/>
                  </a:lnTo>
                  <a:lnTo>
                    <a:pt x="988" y="87"/>
                  </a:lnTo>
                  <a:lnTo>
                    <a:pt x="987" y="87"/>
                  </a:lnTo>
                  <a:lnTo>
                    <a:pt x="985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0" y="87"/>
                  </a:lnTo>
                  <a:lnTo>
                    <a:pt x="980" y="85"/>
                  </a:lnTo>
                  <a:lnTo>
                    <a:pt x="980" y="85"/>
                  </a:lnTo>
                  <a:lnTo>
                    <a:pt x="982" y="85"/>
                  </a:lnTo>
                  <a:lnTo>
                    <a:pt x="980" y="85"/>
                  </a:lnTo>
                  <a:lnTo>
                    <a:pt x="980" y="84"/>
                  </a:lnTo>
                  <a:lnTo>
                    <a:pt x="979" y="82"/>
                  </a:lnTo>
                  <a:lnTo>
                    <a:pt x="977" y="82"/>
                  </a:lnTo>
                  <a:lnTo>
                    <a:pt x="977" y="82"/>
                  </a:lnTo>
                  <a:lnTo>
                    <a:pt x="976" y="84"/>
                  </a:lnTo>
                  <a:lnTo>
                    <a:pt x="976" y="84"/>
                  </a:lnTo>
                  <a:lnTo>
                    <a:pt x="976" y="82"/>
                  </a:lnTo>
                  <a:lnTo>
                    <a:pt x="976" y="82"/>
                  </a:lnTo>
                  <a:lnTo>
                    <a:pt x="976" y="81"/>
                  </a:lnTo>
                  <a:lnTo>
                    <a:pt x="976" y="81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6" y="79"/>
                  </a:lnTo>
                  <a:lnTo>
                    <a:pt x="976" y="79"/>
                  </a:lnTo>
                  <a:lnTo>
                    <a:pt x="977" y="79"/>
                  </a:lnTo>
                  <a:lnTo>
                    <a:pt x="977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80" y="79"/>
                  </a:lnTo>
                  <a:lnTo>
                    <a:pt x="982" y="77"/>
                  </a:lnTo>
                  <a:lnTo>
                    <a:pt x="984" y="77"/>
                  </a:lnTo>
                  <a:lnTo>
                    <a:pt x="985" y="77"/>
                  </a:lnTo>
                  <a:lnTo>
                    <a:pt x="985" y="77"/>
                  </a:lnTo>
                  <a:lnTo>
                    <a:pt x="985" y="76"/>
                  </a:lnTo>
                  <a:lnTo>
                    <a:pt x="987" y="76"/>
                  </a:lnTo>
                  <a:close/>
                  <a:moveTo>
                    <a:pt x="2843" y="74"/>
                  </a:moveTo>
                  <a:lnTo>
                    <a:pt x="2843" y="74"/>
                  </a:lnTo>
                  <a:lnTo>
                    <a:pt x="2844" y="76"/>
                  </a:lnTo>
                  <a:lnTo>
                    <a:pt x="2843" y="77"/>
                  </a:lnTo>
                  <a:lnTo>
                    <a:pt x="2841" y="79"/>
                  </a:lnTo>
                  <a:lnTo>
                    <a:pt x="2841" y="79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38" y="81"/>
                  </a:lnTo>
                  <a:lnTo>
                    <a:pt x="2838" y="81"/>
                  </a:lnTo>
                  <a:lnTo>
                    <a:pt x="2840" y="79"/>
                  </a:lnTo>
                  <a:lnTo>
                    <a:pt x="2840" y="77"/>
                  </a:lnTo>
                  <a:lnTo>
                    <a:pt x="2840" y="76"/>
                  </a:lnTo>
                  <a:lnTo>
                    <a:pt x="2840" y="76"/>
                  </a:lnTo>
                  <a:lnTo>
                    <a:pt x="2841" y="76"/>
                  </a:lnTo>
                  <a:lnTo>
                    <a:pt x="2841" y="74"/>
                  </a:lnTo>
                  <a:lnTo>
                    <a:pt x="2843" y="74"/>
                  </a:lnTo>
                  <a:close/>
                  <a:moveTo>
                    <a:pt x="2824" y="74"/>
                  </a:moveTo>
                  <a:lnTo>
                    <a:pt x="2825" y="76"/>
                  </a:lnTo>
                  <a:lnTo>
                    <a:pt x="2829" y="77"/>
                  </a:lnTo>
                  <a:lnTo>
                    <a:pt x="2829" y="79"/>
                  </a:lnTo>
                  <a:lnTo>
                    <a:pt x="2829" y="81"/>
                  </a:lnTo>
                  <a:lnTo>
                    <a:pt x="2827" y="82"/>
                  </a:lnTo>
                  <a:lnTo>
                    <a:pt x="2827" y="82"/>
                  </a:lnTo>
                  <a:lnTo>
                    <a:pt x="2825" y="81"/>
                  </a:lnTo>
                  <a:lnTo>
                    <a:pt x="2825" y="81"/>
                  </a:lnTo>
                  <a:lnTo>
                    <a:pt x="2824" y="79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9"/>
                  </a:lnTo>
                  <a:lnTo>
                    <a:pt x="2825" y="79"/>
                  </a:lnTo>
                  <a:lnTo>
                    <a:pt x="2825" y="77"/>
                  </a:lnTo>
                  <a:lnTo>
                    <a:pt x="2825" y="76"/>
                  </a:lnTo>
                  <a:lnTo>
                    <a:pt x="2824" y="74"/>
                  </a:lnTo>
                  <a:lnTo>
                    <a:pt x="2824" y="74"/>
                  </a:lnTo>
                  <a:close/>
                  <a:moveTo>
                    <a:pt x="962" y="71"/>
                  </a:moveTo>
                  <a:lnTo>
                    <a:pt x="962" y="71"/>
                  </a:lnTo>
                  <a:lnTo>
                    <a:pt x="962" y="73"/>
                  </a:lnTo>
                  <a:lnTo>
                    <a:pt x="962" y="74"/>
                  </a:lnTo>
                  <a:lnTo>
                    <a:pt x="963" y="74"/>
                  </a:lnTo>
                  <a:lnTo>
                    <a:pt x="965" y="76"/>
                  </a:lnTo>
                  <a:lnTo>
                    <a:pt x="965" y="77"/>
                  </a:lnTo>
                  <a:lnTo>
                    <a:pt x="963" y="77"/>
                  </a:lnTo>
                  <a:lnTo>
                    <a:pt x="962" y="79"/>
                  </a:lnTo>
                  <a:lnTo>
                    <a:pt x="958" y="79"/>
                  </a:lnTo>
                  <a:lnTo>
                    <a:pt x="957" y="79"/>
                  </a:lnTo>
                  <a:lnTo>
                    <a:pt x="955" y="79"/>
                  </a:lnTo>
                  <a:lnTo>
                    <a:pt x="955" y="77"/>
                  </a:lnTo>
                  <a:lnTo>
                    <a:pt x="958" y="76"/>
                  </a:lnTo>
                  <a:lnTo>
                    <a:pt x="958" y="74"/>
                  </a:lnTo>
                  <a:lnTo>
                    <a:pt x="962" y="71"/>
                  </a:lnTo>
                  <a:lnTo>
                    <a:pt x="962" y="71"/>
                  </a:lnTo>
                  <a:close/>
                  <a:moveTo>
                    <a:pt x="2769" y="70"/>
                  </a:moveTo>
                  <a:lnTo>
                    <a:pt x="2769" y="71"/>
                  </a:lnTo>
                  <a:lnTo>
                    <a:pt x="2769" y="73"/>
                  </a:lnTo>
                  <a:lnTo>
                    <a:pt x="2770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3" y="73"/>
                  </a:lnTo>
                  <a:lnTo>
                    <a:pt x="2773" y="74"/>
                  </a:lnTo>
                  <a:lnTo>
                    <a:pt x="2775" y="76"/>
                  </a:lnTo>
                  <a:lnTo>
                    <a:pt x="2775" y="76"/>
                  </a:lnTo>
                  <a:lnTo>
                    <a:pt x="2773" y="76"/>
                  </a:lnTo>
                  <a:lnTo>
                    <a:pt x="2773" y="76"/>
                  </a:lnTo>
                  <a:lnTo>
                    <a:pt x="2775" y="77"/>
                  </a:lnTo>
                  <a:lnTo>
                    <a:pt x="2777" y="79"/>
                  </a:lnTo>
                  <a:lnTo>
                    <a:pt x="2778" y="81"/>
                  </a:lnTo>
                  <a:lnTo>
                    <a:pt x="2780" y="81"/>
                  </a:lnTo>
                  <a:lnTo>
                    <a:pt x="2778" y="81"/>
                  </a:lnTo>
                  <a:lnTo>
                    <a:pt x="2777" y="81"/>
                  </a:lnTo>
                  <a:lnTo>
                    <a:pt x="2775" y="79"/>
                  </a:lnTo>
                  <a:lnTo>
                    <a:pt x="2775" y="79"/>
                  </a:lnTo>
                  <a:lnTo>
                    <a:pt x="2773" y="79"/>
                  </a:lnTo>
                  <a:lnTo>
                    <a:pt x="2773" y="81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4"/>
                  </a:lnTo>
                  <a:lnTo>
                    <a:pt x="2772" y="84"/>
                  </a:lnTo>
                  <a:lnTo>
                    <a:pt x="2772" y="84"/>
                  </a:lnTo>
                  <a:lnTo>
                    <a:pt x="2772" y="85"/>
                  </a:lnTo>
                  <a:lnTo>
                    <a:pt x="2773" y="87"/>
                  </a:lnTo>
                  <a:lnTo>
                    <a:pt x="2773" y="87"/>
                  </a:lnTo>
                  <a:lnTo>
                    <a:pt x="2775" y="85"/>
                  </a:lnTo>
                  <a:lnTo>
                    <a:pt x="2775" y="85"/>
                  </a:lnTo>
                  <a:lnTo>
                    <a:pt x="2775" y="87"/>
                  </a:lnTo>
                  <a:lnTo>
                    <a:pt x="2775" y="87"/>
                  </a:lnTo>
                  <a:lnTo>
                    <a:pt x="2775" y="88"/>
                  </a:lnTo>
                  <a:lnTo>
                    <a:pt x="2777" y="88"/>
                  </a:lnTo>
                  <a:lnTo>
                    <a:pt x="2777" y="87"/>
                  </a:lnTo>
                  <a:lnTo>
                    <a:pt x="2777" y="85"/>
                  </a:lnTo>
                  <a:lnTo>
                    <a:pt x="2777" y="85"/>
                  </a:lnTo>
                  <a:lnTo>
                    <a:pt x="2778" y="84"/>
                  </a:lnTo>
                  <a:lnTo>
                    <a:pt x="2778" y="84"/>
                  </a:lnTo>
                  <a:lnTo>
                    <a:pt x="2780" y="84"/>
                  </a:lnTo>
                  <a:lnTo>
                    <a:pt x="2780" y="82"/>
                  </a:lnTo>
                  <a:lnTo>
                    <a:pt x="2780" y="81"/>
                  </a:lnTo>
                  <a:lnTo>
                    <a:pt x="2778" y="79"/>
                  </a:lnTo>
                  <a:lnTo>
                    <a:pt x="2778" y="79"/>
                  </a:lnTo>
                  <a:lnTo>
                    <a:pt x="2780" y="79"/>
                  </a:lnTo>
                  <a:lnTo>
                    <a:pt x="2781" y="81"/>
                  </a:lnTo>
                  <a:lnTo>
                    <a:pt x="2781" y="82"/>
                  </a:lnTo>
                  <a:lnTo>
                    <a:pt x="2783" y="84"/>
                  </a:lnTo>
                  <a:lnTo>
                    <a:pt x="2784" y="84"/>
                  </a:lnTo>
                  <a:lnTo>
                    <a:pt x="2786" y="84"/>
                  </a:lnTo>
                  <a:lnTo>
                    <a:pt x="2786" y="82"/>
                  </a:lnTo>
                  <a:lnTo>
                    <a:pt x="2786" y="82"/>
                  </a:lnTo>
                  <a:lnTo>
                    <a:pt x="2784" y="81"/>
                  </a:lnTo>
                  <a:lnTo>
                    <a:pt x="2783" y="81"/>
                  </a:lnTo>
                  <a:lnTo>
                    <a:pt x="2783" y="79"/>
                  </a:lnTo>
                  <a:lnTo>
                    <a:pt x="2783" y="77"/>
                  </a:lnTo>
                  <a:lnTo>
                    <a:pt x="2781" y="77"/>
                  </a:lnTo>
                  <a:lnTo>
                    <a:pt x="2783" y="77"/>
                  </a:lnTo>
                  <a:lnTo>
                    <a:pt x="2783" y="79"/>
                  </a:lnTo>
                  <a:lnTo>
                    <a:pt x="2784" y="79"/>
                  </a:lnTo>
                  <a:lnTo>
                    <a:pt x="2784" y="77"/>
                  </a:lnTo>
                  <a:lnTo>
                    <a:pt x="2784" y="77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8" y="74"/>
                  </a:lnTo>
                  <a:lnTo>
                    <a:pt x="2788" y="74"/>
                  </a:lnTo>
                  <a:lnTo>
                    <a:pt x="2789" y="74"/>
                  </a:lnTo>
                  <a:lnTo>
                    <a:pt x="2788" y="76"/>
                  </a:lnTo>
                  <a:lnTo>
                    <a:pt x="2788" y="76"/>
                  </a:lnTo>
                  <a:lnTo>
                    <a:pt x="2788" y="77"/>
                  </a:lnTo>
                  <a:lnTo>
                    <a:pt x="2788" y="77"/>
                  </a:lnTo>
                  <a:lnTo>
                    <a:pt x="2786" y="77"/>
                  </a:lnTo>
                  <a:lnTo>
                    <a:pt x="2786" y="77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9" y="79"/>
                  </a:lnTo>
                  <a:lnTo>
                    <a:pt x="2789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81"/>
                  </a:lnTo>
                  <a:lnTo>
                    <a:pt x="2786" y="79"/>
                  </a:lnTo>
                  <a:lnTo>
                    <a:pt x="2788" y="81"/>
                  </a:lnTo>
                  <a:lnTo>
                    <a:pt x="2788" y="82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6" y="84"/>
                  </a:lnTo>
                  <a:lnTo>
                    <a:pt x="2786" y="84"/>
                  </a:lnTo>
                  <a:lnTo>
                    <a:pt x="2786" y="85"/>
                  </a:lnTo>
                  <a:lnTo>
                    <a:pt x="2786" y="85"/>
                  </a:lnTo>
                  <a:lnTo>
                    <a:pt x="2786" y="87"/>
                  </a:lnTo>
                  <a:lnTo>
                    <a:pt x="2786" y="87"/>
                  </a:lnTo>
                  <a:lnTo>
                    <a:pt x="2788" y="87"/>
                  </a:lnTo>
                  <a:lnTo>
                    <a:pt x="2786" y="87"/>
                  </a:lnTo>
                  <a:lnTo>
                    <a:pt x="2784" y="87"/>
                  </a:lnTo>
                  <a:lnTo>
                    <a:pt x="2784" y="87"/>
                  </a:lnTo>
                  <a:lnTo>
                    <a:pt x="2784" y="85"/>
                  </a:lnTo>
                  <a:lnTo>
                    <a:pt x="2783" y="84"/>
                  </a:lnTo>
                  <a:lnTo>
                    <a:pt x="2783" y="85"/>
                  </a:lnTo>
                  <a:lnTo>
                    <a:pt x="2783" y="85"/>
                  </a:lnTo>
                  <a:lnTo>
                    <a:pt x="2783" y="87"/>
                  </a:lnTo>
                  <a:lnTo>
                    <a:pt x="2781" y="88"/>
                  </a:lnTo>
                  <a:lnTo>
                    <a:pt x="2781" y="88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1" y="88"/>
                  </a:lnTo>
                  <a:lnTo>
                    <a:pt x="2781" y="87"/>
                  </a:lnTo>
                  <a:lnTo>
                    <a:pt x="2781" y="87"/>
                  </a:lnTo>
                  <a:lnTo>
                    <a:pt x="2781" y="85"/>
                  </a:lnTo>
                  <a:lnTo>
                    <a:pt x="2780" y="85"/>
                  </a:lnTo>
                  <a:lnTo>
                    <a:pt x="2778" y="85"/>
                  </a:lnTo>
                  <a:lnTo>
                    <a:pt x="2777" y="85"/>
                  </a:lnTo>
                  <a:lnTo>
                    <a:pt x="2777" y="87"/>
                  </a:lnTo>
                  <a:lnTo>
                    <a:pt x="2777" y="88"/>
                  </a:lnTo>
                  <a:lnTo>
                    <a:pt x="2778" y="88"/>
                  </a:lnTo>
                  <a:lnTo>
                    <a:pt x="2778" y="90"/>
                  </a:lnTo>
                  <a:lnTo>
                    <a:pt x="2778" y="90"/>
                  </a:lnTo>
                  <a:lnTo>
                    <a:pt x="2777" y="90"/>
                  </a:lnTo>
                  <a:lnTo>
                    <a:pt x="2775" y="90"/>
                  </a:lnTo>
                  <a:lnTo>
                    <a:pt x="2775" y="92"/>
                  </a:lnTo>
                  <a:lnTo>
                    <a:pt x="2775" y="92"/>
                  </a:lnTo>
                  <a:lnTo>
                    <a:pt x="2775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2"/>
                  </a:lnTo>
                  <a:lnTo>
                    <a:pt x="2773" y="92"/>
                  </a:lnTo>
                  <a:lnTo>
                    <a:pt x="2773" y="93"/>
                  </a:lnTo>
                  <a:lnTo>
                    <a:pt x="2773" y="95"/>
                  </a:lnTo>
                  <a:lnTo>
                    <a:pt x="2772" y="95"/>
                  </a:lnTo>
                  <a:lnTo>
                    <a:pt x="2772" y="93"/>
                  </a:lnTo>
                  <a:lnTo>
                    <a:pt x="2772" y="93"/>
                  </a:lnTo>
                  <a:lnTo>
                    <a:pt x="2772" y="95"/>
                  </a:lnTo>
                  <a:lnTo>
                    <a:pt x="2772" y="96"/>
                  </a:lnTo>
                  <a:lnTo>
                    <a:pt x="2772" y="98"/>
                  </a:lnTo>
                  <a:lnTo>
                    <a:pt x="2772" y="98"/>
                  </a:lnTo>
                  <a:lnTo>
                    <a:pt x="2770" y="98"/>
                  </a:lnTo>
                  <a:lnTo>
                    <a:pt x="2770" y="98"/>
                  </a:lnTo>
                  <a:lnTo>
                    <a:pt x="2769" y="98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101"/>
                  </a:lnTo>
                  <a:lnTo>
                    <a:pt x="2769" y="101"/>
                  </a:lnTo>
                  <a:lnTo>
                    <a:pt x="2767" y="103"/>
                  </a:lnTo>
                  <a:lnTo>
                    <a:pt x="2769" y="103"/>
                  </a:lnTo>
                  <a:lnTo>
                    <a:pt x="2769" y="103"/>
                  </a:lnTo>
                  <a:lnTo>
                    <a:pt x="2770" y="101"/>
                  </a:lnTo>
                  <a:lnTo>
                    <a:pt x="2770" y="103"/>
                  </a:lnTo>
                  <a:lnTo>
                    <a:pt x="2769" y="104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7" y="107"/>
                  </a:lnTo>
                  <a:lnTo>
                    <a:pt x="2767" y="107"/>
                  </a:lnTo>
                  <a:lnTo>
                    <a:pt x="2767" y="109"/>
                  </a:lnTo>
                  <a:lnTo>
                    <a:pt x="2769" y="109"/>
                  </a:lnTo>
                  <a:lnTo>
                    <a:pt x="2769" y="110"/>
                  </a:lnTo>
                  <a:lnTo>
                    <a:pt x="2767" y="110"/>
                  </a:lnTo>
                  <a:lnTo>
                    <a:pt x="2767" y="110"/>
                  </a:lnTo>
                  <a:lnTo>
                    <a:pt x="2767" y="112"/>
                  </a:lnTo>
                  <a:lnTo>
                    <a:pt x="2767" y="114"/>
                  </a:lnTo>
                  <a:lnTo>
                    <a:pt x="2770" y="114"/>
                  </a:lnTo>
                  <a:lnTo>
                    <a:pt x="2773" y="114"/>
                  </a:lnTo>
                  <a:lnTo>
                    <a:pt x="2773" y="115"/>
                  </a:lnTo>
                  <a:lnTo>
                    <a:pt x="2773" y="115"/>
                  </a:lnTo>
                  <a:lnTo>
                    <a:pt x="2775" y="115"/>
                  </a:lnTo>
                  <a:lnTo>
                    <a:pt x="2775" y="115"/>
                  </a:lnTo>
                  <a:lnTo>
                    <a:pt x="2775" y="114"/>
                  </a:lnTo>
                  <a:lnTo>
                    <a:pt x="2777" y="114"/>
                  </a:lnTo>
                  <a:lnTo>
                    <a:pt x="2778" y="112"/>
                  </a:lnTo>
                  <a:lnTo>
                    <a:pt x="2778" y="112"/>
                  </a:lnTo>
                  <a:lnTo>
                    <a:pt x="2777" y="112"/>
                  </a:lnTo>
                  <a:lnTo>
                    <a:pt x="2777" y="114"/>
                  </a:lnTo>
                  <a:lnTo>
                    <a:pt x="2778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5"/>
                  </a:lnTo>
                  <a:lnTo>
                    <a:pt x="2777" y="115"/>
                  </a:lnTo>
                  <a:lnTo>
                    <a:pt x="2777" y="117"/>
                  </a:lnTo>
                  <a:lnTo>
                    <a:pt x="2777" y="117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20"/>
                  </a:lnTo>
                  <a:lnTo>
                    <a:pt x="2775" y="120"/>
                  </a:lnTo>
                  <a:lnTo>
                    <a:pt x="2773" y="120"/>
                  </a:lnTo>
                  <a:lnTo>
                    <a:pt x="2775" y="120"/>
                  </a:lnTo>
                  <a:lnTo>
                    <a:pt x="2775" y="117"/>
                  </a:lnTo>
                  <a:lnTo>
                    <a:pt x="2773" y="117"/>
                  </a:lnTo>
                  <a:lnTo>
                    <a:pt x="2773" y="115"/>
                  </a:lnTo>
                  <a:lnTo>
                    <a:pt x="2772" y="115"/>
                  </a:lnTo>
                  <a:lnTo>
                    <a:pt x="2772" y="117"/>
                  </a:lnTo>
                  <a:lnTo>
                    <a:pt x="2770" y="115"/>
                  </a:lnTo>
                  <a:lnTo>
                    <a:pt x="2769" y="114"/>
                  </a:lnTo>
                  <a:lnTo>
                    <a:pt x="2769" y="114"/>
                  </a:lnTo>
                  <a:lnTo>
                    <a:pt x="2769" y="115"/>
                  </a:lnTo>
                  <a:lnTo>
                    <a:pt x="2769" y="115"/>
                  </a:lnTo>
                  <a:lnTo>
                    <a:pt x="2767" y="117"/>
                  </a:lnTo>
                  <a:lnTo>
                    <a:pt x="2767" y="117"/>
                  </a:lnTo>
                  <a:lnTo>
                    <a:pt x="2767" y="118"/>
                  </a:lnTo>
                  <a:lnTo>
                    <a:pt x="2769" y="118"/>
                  </a:lnTo>
                  <a:lnTo>
                    <a:pt x="2767" y="120"/>
                  </a:lnTo>
                  <a:lnTo>
                    <a:pt x="2767" y="118"/>
                  </a:lnTo>
                  <a:lnTo>
                    <a:pt x="2767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4" y="118"/>
                  </a:lnTo>
                  <a:lnTo>
                    <a:pt x="2765" y="117"/>
                  </a:lnTo>
                  <a:lnTo>
                    <a:pt x="2765" y="117"/>
                  </a:lnTo>
                  <a:lnTo>
                    <a:pt x="2767" y="115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4" y="112"/>
                  </a:lnTo>
                  <a:lnTo>
                    <a:pt x="2764" y="112"/>
                  </a:lnTo>
                  <a:lnTo>
                    <a:pt x="2762" y="112"/>
                  </a:lnTo>
                  <a:lnTo>
                    <a:pt x="2762" y="112"/>
                  </a:lnTo>
                  <a:lnTo>
                    <a:pt x="2762" y="110"/>
                  </a:lnTo>
                  <a:lnTo>
                    <a:pt x="2762" y="109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4" y="107"/>
                  </a:lnTo>
                  <a:lnTo>
                    <a:pt x="2765" y="107"/>
                  </a:lnTo>
                  <a:lnTo>
                    <a:pt x="2765" y="106"/>
                  </a:lnTo>
                  <a:lnTo>
                    <a:pt x="2765" y="104"/>
                  </a:lnTo>
                  <a:lnTo>
                    <a:pt x="2764" y="104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4" y="103"/>
                  </a:lnTo>
                  <a:lnTo>
                    <a:pt x="2765" y="103"/>
                  </a:lnTo>
                  <a:lnTo>
                    <a:pt x="2765" y="101"/>
                  </a:lnTo>
                  <a:lnTo>
                    <a:pt x="2765" y="101"/>
                  </a:lnTo>
                  <a:lnTo>
                    <a:pt x="2764" y="101"/>
                  </a:lnTo>
                  <a:lnTo>
                    <a:pt x="2764" y="99"/>
                  </a:lnTo>
                  <a:lnTo>
                    <a:pt x="2765" y="99"/>
                  </a:lnTo>
                  <a:lnTo>
                    <a:pt x="2767" y="99"/>
                  </a:lnTo>
                  <a:lnTo>
                    <a:pt x="2767" y="99"/>
                  </a:lnTo>
                  <a:lnTo>
                    <a:pt x="2767" y="98"/>
                  </a:lnTo>
                  <a:lnTo>
                    <a:pt x="2769" y="98"/>
                  </a:lnTo>
                  <a:lnTo>
                    <a:pt x="2769" y="96"/>
                  </a:lnTo>
                  <a:lnTo>
                    <a:pt x="2767" y="95"/>
                  </a:lnTo>
                  <a:lnTo>
                    <a:pt x="2767" y="95"/>
                  </a:lnTo>
                  <a:lnTo>
                    <a:pt x="2765" y="95"/>
                  </a:lnTo>
                  <a:lnTo>
                    <a:pt x="2767" y="95"/>
                  </a:lnTo>
                  <a:lnTo>
                    <a:pt x="2769" y="95"/>
                  </a:lnTo>
                  <a:lnTo>
                    <a:pt x="2770" y="95"/>
                  </a:lnTo>
                  <a:lnTo>
                    <a:pt x="2770" y="93"/>
                  </a:lnTo>
                  <a:lnTo>
                    <a:pt x="2770" y="93"/>
                  </a:lnTo>
                  <a:lnTo>
                    <a:pt x="2770" y="92"/>
                  </a:lnTo>
                  <a:lnTo>
                    <a:pt x="2772" y="92"/>
                  </a:lnTo>
                  <a:lnTo>
                    <a:pt x="2772" y="92"/>
                  </a:lnTo>
                  <a:lnTo>
                    <a:pt x="2772" y="90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7"/>
                  </a:lnTo>
                  <a:lnTo>
                    <a:pt x="2770" y="87"/>
                  </a:lnTo>
                  <a:lnTo>
                    <a:pt x="2770" y="85"/>
                  </a:lnTo>
                  <a:lnTo>
                    <a:pt x="2769" y="85"/>
                  </a:lnTo>
                  <a:lnTo>
                    <a:pt x="2769" y="84"/>
                  </a:lnTo>
                  <a:lnTo>
                    <a:pt x="2769" y="84"/>
                  </a:lnTo>
                  <a:lnTo>
                    <a:pt x="2770" y="84"/>
                  </a:lnTo>
                  <a:lnTo>
                    <a:pt x="2770" y="82"/>
                  </a:lnTo>
                  <a:lnTo>
                    <a:pt x="2772" y="81"/>
                  </a:lnTo>
                  <a:lnTo>
                    <a:pt x="2772" y="82"/>
                  </a:lnTo>
                  <a:lnTo>
                    <a:pt x="2772" y="81"/>
                  </a:lnTo>
                  <a:lnTo>
                    <a:pt x="2772" y="81"/>
                  </a:lnTo>
                  <a:lnTo>
                    <a:pt x="2770" y="81"/>
                  </a:lnTo>
                  <a:lnTo>
                    <a:pt x="2772" y="79"/>
                  </a:lnTo>
                  <a:lnTo>
                    <a:pt x="2772" y="77"/>
                  </a:lnTo>
                  <a:lnTo>
                    <a:pt x="2773" y="77"/>
                  </a:lnTo>
                  <a:lnTo>
                    <a:pt x="2772" y="76"/>
                  </a:lnTo>
                  <a:lnTo>
                    <a:pt x="2772" y="74"/>
                  </a:lnTo>
                  <a:lnTo>
                    <a:pt x="2770" y="74"/>
                  </a:lnTo>
                  <a:lnTo>
                    <a:pt x="2769" y="74"/>
                  </a:lnTo>
                  <a:lnTo>
                    <a:pt x="2767" y="74"/>
                  </a:lnTo>
                  <a:lnTo>
                    <a:pt x="2767" y="76"/>
                  </a:lnTo>
                  <a:lnTo>
                    <a:pt x="2767" y="76"/>
                  </a:lnTo>
                  <a:lnTo>
                    <a:pt x="2765" y="76"/>
                  </a:lnTo>
                  <a:lnTo>
                    <a:pt x="2764" y="74"/>
                  </a:lnTo>
                  <a:lnTo>
                    <a:pt x="2765" y="74"/>
                  </a:lnTo>
                  <a:lnTo>
                    <a:pt x="2765" y="74"/>
                  </a:lnTo>
                  <a:lnTo>
                    <a:pt x="2765" y="73"/>
                  </a:lnTo>
                  <a:lnTo>
                    <a:pt x="2765" y="73"/>
                  </a:lnTo>
                  <a:lnTo>
                    <a:pt x="2767" y="71"/>
                  </a:lnTo>
                  <a:lnTo>
                    <a:pt x="2767" y="71"/>
                  </a:lnTo>
                  <a:lnTo>
                    <a:pt x="2769" y="70"/>
                  </a:lnTo>
                  <a:close/>
                  <a:moveTo>
                    <a:pt x="2601" y="68"/>
                  </a:moveTo>
                  <a:lnTo>
                    <a:pt x="2603" y="68"/>
                  </a:lnTo>
                  <a:lnTo>
                    <a:pt x="2606" y="70"/>
                  </a:lnTo>
                  <a:lnTo>
                    <a:pt x="2606" y="70"/>
                  </a:lnTo>
                  <a:lnTo>
                    <a:pt x="2608" y="70"/>
                  </a:lnTo>
                  <a:lnTo>
                    <a:pt x="2609" y="71"/>
                  </a:lnTo>
                  <a:lnTo>
                    <a:pt x="2609" y="73"/>
                  </a:lnTo>
                  <a:lnTo>
                    <a:pt x="2608" y="71"/>
                  </a:lnTo>
                  <a:lnTo>
                    <a:pt x="2608" y="71"/>
                  </a:lnTo>
                  <a:lnTo>
                    <a:pt x="2606" y="71"/>
                  </a:lnTo>
                  <a:lnTo>
                    <a:pt x="2606" y="73"/>
                  </a:lnTo>
                  <a:lnTo>
                    <a:pt x="2606" y="73"/>
                  </a:lnTo>
                  <a:lnTo>
                    <a:pt x="2606" y="74"/>
                  </a:lnTo>
                  <a:lnTo>
                    <a:pt x="2606" y="76"/>
                  </a:lnTo>
                  <a:lnTo>
                    <a:pt x="2606" y="77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7"/>
                  </a:lnTo>
                  <a:lnTo>
                    <a:pt x="2605" y="77"/>
                  </a:lnTo>
                  <a:lnTo>
                    <a:pt x="2605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4"/>
                  </a:lnTo>
                  <a:lnTo>
                    <a:pt x="2605" y="73"/>
                  </a:lnTo>
                  <a:lnTo>
                    <a:pt x="2603" y="71"/>
                  </a:lnTo>
                  <a:lnTo>
                    <a:pt x="2601" y="71"/>
                  </a:lnTo>
                  <a:lnTo>
                    <a:pt x="2601" y="71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68"/>
                  </a:lnTo>
                  <a:lnTo>
                    <a:pt x="2600" y="68"/>
                  </a:lnTo>
                  <a:lnTo>
                    <a:pt x="2601" y="68"/>
                  </a:lnTo>
                  <a:close/>
                  <a:moveTo>
                    <a:pt x="2780" y="66"/>
                  </a:moveTo>
                  <a:lnTo>
                    <a:pt x="2781" y="68"/>
                  </a:lnTo>
                  <a:lnTo>
                    <a:pt x="2783" y="68"/>
                  </a:lnTo>
                  <a:lnTo>
                    <a:pt x="2784" y="68"/>
                  </a:lnTo>
                  <a:lnTo>
                    <a:pt x="2784" y="68"/>
                  </a:lnTo>
                  <a:lnTo>
                    <a:pt x="2783" y="68"/>
                  </a:lnTo>
                  <a:lnTo>
                    <a:pt x="2783" y="68"/>
                  </a:lnTo>
                  <a:lnTo>
                    <a:pt x="2783" y="70"/>
                  </a:lnTo>
                  <a:lnTo>
                    <a:pt x="2784" y="70"/>
                  </a:lnTo>
                  <a:lnTo>
                    <a:pt x="2784" y="70"/>
                  </a:lnTo>
                  <a:lnTo>
                    <a:pt x="2784" y="71"/>
                  </a:lnTo>
                  <a:lnTo>
                    <a:pt x="2783" y="71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4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1" y="76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3"/>
                  </a:lnTo>
                  <a:lnTo>
                    <a:pt x="2780" y="73"/>
                  </a:lnTo>
                  <a:lnTo>
                    <a:pt x="2778" y="71"/>
                  </a:lnTo>
                  <a:lnTo>
                    <a:pt x="2778" y="70"/>
                  </a:lnTo>
                  <a:lnTo>
                    <a:pt x="2777" y="70"/>
                  </a:lnTo>
                  <a:lnTo>
                    <a:pt x="2777" y="70"/>
                  </a:lnTo>
                  <a:lnTo>
                    <a:pt x="2778" y="70"/>
                  </a:lnTo>
                  <a:lnTo>
                    <a:pt x="2778" y="70"/>
                  </a:lnTo>
                  <a:lnTo>
                    <a:pt x="2778" y="71"/>
                  </a:lnTo>
                  <a:lnTo>
                    <a:pt x="2780" y="71"/>
                  </a:lnTo>
                  <a:lnTo>
                    <a:pt x="2781" y="71"/>
                  </a:lnTo>
                  <a:lnTo>
                    <a:pt x="2781" y="71"/>
                  </a:lnTo>
                  <a:lnTo>
                    <a:pt x="2783" y="70"/>
                  </a:lnTo>
                  <a:lnTo>
                    <a:pt x="2781" y="70"/>
                  </a:lnTo>
                  <a:lnTo>
                    <a:pt x="2780" y="68"/>
                  </a:lnTo>
                  <a:lnTo>
                    <a:pt x="2780" y="68"/>
                  </a:lnTo>
                  <a:lnTo>
                    <a:pt x="2780" y="66"/>
                  </a:lnTo>
                  <a:lnTo>
                    <a:pt x="2780" y="66"/>
                  </a:lnTo>
                  <a:close/>
                  <a:moveTo>
                    <a:pt x="2884" y="63"/>
                  </a:moveTo>
                  <a:lnTo>
                    <a:pt x="2884" y="65"/>
                  </a:lnTo>
                  <a:lnTo>
                    <a:pt x="2884" y="65"/>
                  </a:lnTo>
                  <a:lnTo>
                    <a:pt x="2885" y="66"/>
                  </a:lnTo>
                  <a:lnTo>
                    <a:pt x="2887" y="65"/>
                  </a:lnTo>
                  <a:lnTo>
                    <a:pt x="2888" y="66"/>
                  </a:lnTo>
                  <a:lnTo>
                    <a:pt x="2888" y="68"/>
                  </a:lnTo>
                  <a:lnTo>
                    <a:pt x="2890" y="70"/>
                  </a:lnTo>
                  <a:lnTo>
                    <a:pt x="2890" y="71"/>
                  </a:lnTo>
                  <a:lnTo>
                    <a:pt x="2888" y="71"/>
                  </a:lnTo>
                  <a:lnTo>
                    <a:pt x="2885" y="71"/>
                  </a:lnTo>
                  <a:lnTo>
                    <a:pt x="2884" y="71"/>
                  </a:lnTo>
                  <a:lnTo>
                    <a:pt x="2882" y="70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6"/>
                  </a:lnTo>
                  <a:lnTo>
                    <a:pt x="2879" y="65"/>
                  </a:lnTo>
                  <a:lnTo>
                    <a:pt x="2881" y="65"/>
                  </a:lnTo>
                  <a:lnTo>
                    <a:pt x="2881" y="65"/>
                  </a:lnTo>
                  <a:lnTo>
                    <a:pt x="2884" y="63"/>
                  </a:lnTo>
                  <a:close/>
                  <a:moveTo>
                    <a:pt x="943" y="63"/>
                  </a:moveTo>
                  <a:lnTo>
                    <a:pt x="943" y="65"/>
                  </a:lnTo>
                  <a:lnTo>
                    <a:pt x="943" y="66"/>
                  </a:lnTo>
                  <a:lnTo>
                    <a:pt x="941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8" y="68"/>
                  </a:lnTo>
                  <a:lnTo>
                    <a:pt x="936" y="68"/>
                  </a:lnTo>
                  <a:lnTo>
                    <a:pt x="936" y="70"/>
                  </a:lnTo>
                  <a:lnTo>
                    <a:pt x="936" y="70"/>
                  </a:lnTo>
                  <a:lnTo>
                    <a:pt x="936" y="71"/>
                  </a:lnTo>
                  <a:lnTo>
                    <a:pt x="936" y="73"/>
                  </a:lnTo>
                  <a:lnTo>
                    <a:pt x="936" y="74"/>
                  </a:lnTo>
                  <a:lnTo>
                    <a:pt x="938" y="74"/>
                  </a:lnTo>
                  <a:lnTo>
                    <a:pt x="939" y="74"/>
                  </a:lnTo>
                  <a:lnTo>
                    <a:pt x="939" y="76"/>
                  </a:lnTo>
                  <a:lnTo>
                    <a:pt x="938" y="77"/>
                  </a:lnTo>
                  <a:lnTo>
                    <a:pt x="938" y="77"/>
                  </a:lnTo>
                  <a:lnTo>
                    <a:pt x="936" y="79"/>
                  </a:lnTo>
                  <a:lnTo>
                    <a:pt x="938" y="79"/>
                  </a:lnTo>
                  <a:lnTo>
                    <a:pt x="938" y="81"/>
                  </a:lnTo>
                  <a:lnTo>
                    <a:pt x="936" y="82"/>
                  </a:lnTo>
                  <a:lnTo>
                    <a:pt x="933" y="82"/>
                  </a:lnTo>
                  <a:lnTo>
                    <a:pt x="932" y="82"/>
                  </a:lnTo>
                  <a:lnTo>
                    <a:pt x="932" y="82"/>
                  </a:lnTo>
                  <a:lnTo>
                    <a:pt x="933" y="81"/>
                  </a:lnTo>
                  <a:lnTo>
                    <a:pt x="933" y="79"/>
                  </a:lnTo>
                  <a:lnTo>
                    <a:pt x="933" y="77"/>
                  </a:lnTo>
                  <a:lnTo>
                    <a:pt x="932" y="77"/>
                  </a:lnTo>
                  <a:lnTo>
                    <a:pt x="932" y="77"/>
                  </a:lnTo>
                  <a:lnTo>
                    <a:pt x="932" y="79"/>
                  </a:lnTo>
                  <a:lnTo>
                    <a:pt x="932" y="81"/>
                  </a:lnTo>
                  <a:lnTo>
                    <a:pt x="930" y="81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28" y="81"/>
                  </a:lnTo>
                  <a:lnTo>
                    <a:pt x="928" y="79"/>
                  </a:lnTo>
                  <a:lnTo>
                    <a:pt x="927" y="79"/>
                  </a:lnTo>
                  <a:lnTo>
                    <a:pt x="925" y="77"/>
                  </a:lnTo>
                  <a:lnTo>
                    <a:pt x="924" y="77"/>
                  </a:lnTo>
                  <a:lnTo>
                    <a:pt x="924" y="77"/>
                  </a:lnTo>
                  <a:lnTo>
                    <a:pt x="922" y="77"/>
                  </a:lnTo>
                  <a:lnTo>
                    <a:pt x="922" y="74"/>
                  </a:lnTo>
                  <a:lnTo>
                    <a:pt x="922" y="74"/>
                  </a:lnTo>
                  <a:lnTo>
                    <a:pt x="922" y="73"/>
                  </a:lnTo>
                  <a:lnTo>
                    <a:pt x="922" y="73"/>
                  </a:lnTo>
                  <a:lnTo>
                    <a:pt x="921" y="73"/>
                  </a:lnTo>
                  <a:lnTo>
                    <a:pt x="921" y="71"/>
                  </a:lnTo>
                  <a:lnTo>
                    <a:pt x="922" y="71"/>
                  </a:lnTo>
                  <a:lnTo>
                    <a:pt x="924" y="70"/>
                  </a:lnTo>
                  <a:lnTo>
                    <a:pt x="925" y="70"/>
                  </a:lnTo>
                  <a:lnTo>
                    <a:pt x="927" y="68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30" y="66"/>
                  </a:lnTo>
                  <a:lnTo>
                    <a:pt x="930" y="65"/>
                  </a:lnTo>
                  <a:lnTo>
                    <a:pt x="930" y="65"/>
                  </a:lnTo>
                  <a:lnTo>
                    <a:pt x="932" y="65"/>
                  </a:lnTo>
                  <a:lnTo>
                    <a:pt x="932" y="65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5"/>
                  </a:lnTo>
                  <a:lnTo>
                    <a:pt x="933" y="63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8" y="65"/>
                  </a:lnTo>
                  <a:lnTo>
                    <a:pt x="939" y="63"/>
                  </a:lnTo>
                  <a:lnTo>
                    <a:pt x="939" y="63"/>
                  </a:lnTo>
                  <a:lnTo>
                    <a:pt x="941" y="63"/>
                  </a:lnTo>
                  <a:lnTo>
                    <a:pt x="943" y="63"/>
                  </a:lnTo>
                  <a:close/>
                  <a:moveTo>
                    <a:pt x="690" y="62"/>
                  </a:moveTo>
                  <a:lnTo>
                    <a:pt x="692" y="63"/>
                  </a:lnTo>
                  <a:lnTo>
                    <a:pt x="694" y="65"/>
                  </a:lnTo>
                  <a:lnTo>
                    <a:pt x="695" y="66"/>
                  </a:lnTo>
                  <a:lnTo>
                    <a:pt x="697" y="66"/>
                  </a:lnTo>
                  <a:lnTo>
                    <a:pt x="698" y="66"/>
                  </a:lnTo>
                  <a:lnTo>
                    <a:pt x="698" y="66"/>
                  </a:lnTo>
                  <a:lnTo>
                    <a:pt x="700" y="68"/>
                  </a:lnTo>
                  <a:lnTo>
                    <a:pt x="700" y="68"/>
                  </a:lnTo>
                  <a:lnTo>
                    <a:pt x="701" y="70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698" y="73"/>
                  </a:lnTo>
                  <a:lnTo>
                    <a:pt x="695" y="73"/>
                  </a:lnTo>
                  <a:lnTo>
                    <a:pt x="695" y="73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89" y="68"/>
                  </a:lnTo>
                  <a:lnTo>
                    <a:pt x="687" y="68"/>
                  </a:lnTo>
                  <a:lnTo>
                    <a:pt x="686" y="68"/>
                  </a:lnTo>
                  <a:lnTo>
                    <a:pt x="682" y="68"/>
                  </a:lnTo>
                  <a:lnTo>
                    <a:pt x="682" y="66"/>
                  </a:lnTo>
                  <a:lnTo>
                    <a:pt x="684" y="65"/>
                  </a:lnTo>
                  <a:lnTo>
                    <a:pt x="687" y="63"/>
                  </a:lnTo>
                  <a:lnTo>
                    <a:pt x="690" y="62"/>
                  </a:lnTo>
                  <a:close/>
                  <a:moveTo>
                    <a:pt x="2819" y="62"/>
                  </a:moveTo>
                  <a:lnTo>
                    <a:pt x="2819" y="63"/>
                  </a:lnTo>
                  <a:lnTo>
                    <a:pt x="2821" y="65"/>
                  </a:lnTo>
                  <a:lnTo>
                    <a:pt x="2822" y="65"/>
                  </a:lnTo>
                  <a:lnTo>
                    <a:pt x="2824" y="66"/>
                  </a:lnTo>
                  <a:lnTo>
                    <a:pt x="2827" y="68"/>
                  </a:lnTo>
                  <a:lnTo>
                    <a:pt x="2829" y="68"/>
                  </a:lnTo>
                  <a:lnTo>
                    <a:pt x="2829" y="68"/>
                  </a:lnTo>
                  <a:lnTo>
                    <a:pt x="2830" y="68"/>
                  </a:lnTo>
                  <a:lnTo>
                    <a:pt x="2832" y="68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0" y="70"/>
                  </a:lnTo>
                  <a:lnTo>
                    <a:pt x="2832" y="73"/>
                  </a:lnTo>
                  <a:lnTo>
                    <a:pt x="2833" y="76"/>
                  </a:lnTo>
                  <a:lnTo>
                    <a:pt x="2836" y="79"/>
                  </a:lnTo>
                  <a:lnTo>
                    <a:pt x="2836" y="79"/>
                  </a:lnTo>
                  <a:lnTo>
                    <a:pt x="2835" y="79"/>
                  </a:lnTo>
                  <a:lnTo>
                    <a:pt x="2833" y="82"/>
                  </a:lnTo>
                  <a:lnTo>
                    <a:pt x="2833" y="81"/>
                  </a:lnTo>
                  <a:lnTo>
                    <a:pt x="2833" y="81"/>
                  </a:lnTo>
                  <a:lnTo>
                    <a:pt x="2835" y="77"/>
                  </a:lnTo>
                  <a:lnTo>
                    <a:pt x="2833" y="77"/>
                  </a:lnTo>
                  <a:lnTo>
                    <a:pt x="2832" y="76"/>
                  </a:lnTo>
                  <a:lnTo>
                    <a:pt x="2832" y="76"/>
                  </a:lnTo>
                  <a:lnTo>
                    <a:pt x="2829" y="73"/>
                  </a:lnTo>
                  <a:lnTo>
                    <a:pt x="2829" y="71"/>
                  </a:lnTo>
                  <a:lnTo>
                    <a:pt x="2825" y="71"/>
                  </a:lnTo>
                  <a:lnTo>
                    <a:pt x="2824" y="71"/>
                  </a:lnTo>
                  <a:lnTo>
                    <a:pt x="2822" y="71"/>
                  </a:lnTo>
                  <a:lnTo>
                    <a:pt x="2821" y="70"/>
                  </a:lnTo>
                  <a:lnTo>
                    <a:pt x="2821" y="68"/>
                  </a:lnTo>
                  <a:lnTo>
                    <a:pt x="2819" y="66"/>
                  </a:lnTo>
                  <a:lnTo>
                    <a:pt x="2818" y="65"/>
                  </a:lnTo>
                  <a:lnTo>
                    <a:pt x="2818" y="63"/>
                  </a:lnTo>
                  <a:lnTo>
                    <a:pt x="2818" y="62"/>
                  </a:lnTo>
                  <a:lnTo>
                    <a:pt x="2819" y="62"/>
                  </a:lnTo>
                  <a:close/>
                  <a:moveTo>
                    <a:pt x="2786" y="62"/>
                  </a:moveTo>
                  <a:lnTo>
                    <a:pt x="2789" y="63"/>
                  </a:lnTo>
                  <a:lnTo>
                    <a:pt x="2791" y="63"/>
                  </a:lnTo>
                  <a:lnTo>
                    <a:pt x="2791" y="65"/>
                  </a:lnTo>
                  <a:lnTo>
                    <a:pt x="2791" y="65"/>
                  </a:lnTo>
                  <a:lnTo>
                    <a:pt x="2791" y="66"/>
                  </a:lnTo>
                  <a:lnTo>
                    <a:pt x="2792" y="66"/>
                  </a:lnTo>
                  <a:lnTo>
                    <a:pt x="2792" y="66"/>
                  </a:lnTo>
                  <a:lnTo>
                    <a:pt x="2792" y="68"/>
                  </a:lnTo>
                  <a:lnTo>
                    <a:pt x="2794" y="68"/>
                  </a:lnTo>
                  <a:lnTo>
                    <a:pt x="2794" y="70"/>
                  </a:lnTo>
                  <a:lnTo>
                    <a:pt x="2792" y="70"/>
                  </a:lnTo>
                  <a:lnTo>
                    <a:pt x="2792" y="71"/>
                  </a:lnTo>
                  <a:lnTo>
                    <a:pt x="2794" y="74"/>
                  </a:lnTo>
                  <a:lnTo>
                    <a:pt x="2794" y="74"/>
                  </a:lnTo>
                  <a:lnTo>
                    <a:pt x="2795" y="76"/>
                  </a:lnTo>
                  <a:lnTo>
                    <a:pt x="2797" y="74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4"/>
                  </a:lnTo>
                  <a:lnTo>
                    <a:pt x="2799" y="73"/>
                  </a:lnTo>
                  <a:lnTo>
                    <a:pt x="2800" y="73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3" y="74"/>
                  </a:lnTo>
                  <a:lnTo>
                    <a:pt x="2803" y="74"/>
                  </a:lnTo>
                  <a:lnTo>
                    <a:pt x="2806" y="74"/>
                  </a:lnTo>
                  <a:lnTo>
                    <a:pt x="2808" y="74"/>
                  </a:lnTo>
                  <a:lnTo>
                    <a:pt x="2808" y="74"/>
                  </a:lnTo>
                  <a:lnTo>
                    <a:pt x="2806" y="76"/>
                  </a:lnTo>
                  <a:lnTo>
                    <a:pt x="2806" y="76"/>
                  </a:lnTo>
                  <a:lnTo>
                    <a:pt x="2805" y="76"/>
                  </a:lnTo>
                  <a:lnTo>
                    <a:pt x="2805" y="77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81"/>
                  </a:lnTo>
                  <a:lnTo>
                    <a:pt x="2805" y="81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11" y="85"/>
                  </a:lnTo>
                  <a:lnTo>
                    <a:pt x="2814" y="87"/>
                  </a:lnTo>
                  <a:lnTo>
                    <a:pt x="2816" y="88"/>
                  </a:lnTo>
                  <a:lnTo>
                    <a:pt x="2814" y="88"/>
                  </a:lnTo>
                  <a:lnTo>
                    <a:pt x="2813" y="88"/>
                  </a:lnTo>
                  <a:lnTo>
                    <a:pt x="2810" y="87"/>
                  </a:lnTo>
                  <a:lnTo>
                    <a:pt x="2810" y="87"/>
                  </a:lnTo>
                  <a:lnTo>
                    <a:pt x="2811" y="87"/>
                  </a:lnTo>
                  <a:lnTo>
                    <a:pt x="2811" y="85"/>
                  </a:lnTo>
                  <a:lnTo>
                    <a:pt x="2810" y="85"/>
                  </a:lnTo>
                  <a:lnTo>
                    <a:pt x="2808" y="85"/>
                  </a:lnTo>
                  <a:lnTo>
                    <a:pt x="2808" y="84"/>
                  </a:lnTo>
                  <a:lnTo>
                    <a:pt x="2808" y="85"/>
                  </a:lnTo>
                  <a:lnTo>
                    <a:pt x="2806" y="85"/>
                  </a:lnTo>
                  <a:lnTo>
                    <a:pt x="2805" y="87"/>
                  </a:lnTo>
                  <a:lnTo>
                    <a:pt x="2805" y="87"/>
                  </a:lnTo>
                  <a:lnTo>
                    <a:pt x="2805" y="88"/>
                  </a:lnTo>
                  <a:lnTo>
                    <a:pt x="2803" y="88"/>
                  </a:lnTo>
                  <a:lnTo>
                    <a:pt x="2803" y="87"/>
                  </a:lnTo>
                  <a:lnTo>
                    <a:pt x="2805" y="85"/>
                  </a:lnTo>
                  <a:lnTo>
                    <a:pt x="2803" y="82"/>
                  </a:lnTo>
                  <a:lnTo>
                    <a:pt x="2802" y="81"/>
                  </a:lnTo>
                  <a:lnTo>
                    <a:pt x="2800" y="82"/>
                  </a:lnTo>
                  <a:lnTo>
                    <a:pt x="2799" y="82"/>
                  </a:lnTo>
                  <a:lnTo>
                    <a:pt x="2799" y="84"/>
                  </a:lnTo>
                  <a:lnTo>
                    <a:pt x="2800" y="84"/>
                  </a:lnTo>
                  <a:lnTo>
                    <a:pt x="2799" y="85"/>
                  </a:lnTo>
                  <a:lnTo>
                    <a:pt x="2800" y="85"/>
                  </a:lnTo>
                  <a:lnTo>
                    <a:pt x="2802" y="88"/>
                  </a:lnTo>
                  <a:lnTo>
                    <a:pt x="2803" y="88"/>
                  </a:lnTo>
                  <a:lnTo>
                    <a:pt x="2803" y="88"/>
                  </a:lnTo>
                  <a:lnTo>
                    <a:pt x="2802" y="90"/>
                  </a:lnTo>
                  <a:lnTo>
                    <a:pt x="2802" y="92"/>
                  </a:lnTo>
                  <a:lnTo>
                    <a:pt x="2802" y="92"/>
                  </a:lnTo>
                  <a:lnTo>
                    <a:pt x="2803" y="92"/>
                  </a:lnTo>
                  <a:lnTo>
                    <a:pt x="2805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8" y="92"/>
                  </a:lnTo>
                  <a:lnTo>
                    <a:pt x="2808" y="92"/>
                  </a:lnTo>
                  <a:lnTo>
                    <a:pt x="2810" y="93"/>
                  </a:lnTo>
                  <a:lnTo>
                    <a:pt x="2811" y="93"/>
                  </a:lnTo>
                  <a:lnTo>
                    <a:pt x="2811" y="92"/>
                  </a:lnTo>
                  <a:lnTo>
                    <a:pt x="2811" y="92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88"/>
                  </a:lnTo>
                  <a:lnTo>
                    <a:pt x="2813" y="88"/>
                  </a:lnTo>
                  <a:lnTo>
                    <a:pt x="2814" y="90"/>
                  </a:lnTo>
                  <a:lnTo>
                    <a:pt x="2814" y="92"/>
                  </a:lnTo>
                  <a:lnTo>
                    <a:pt x="2814" y="92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5"/>
                  </a:lnTo>
                  <a:lnTo>
                    <a:pt x="2816" y="95"/>
                  </a:lnTo>
                  <a:lnTo>
                    <a:pt x="2819" y="93"/>
                  </a:lnTo>
                  <a:lnTo>
                    <a:pt x="2819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2"/>
                  </a:lnTo>
                  <a:lnTo>
                    <a:pt x="2821" y="92"/>
                  </a:lnTo>
                  <a:lnTo>
                    <a:pt x="2821" y="90"/>
                  </a:lnTo>
                  <a:lnTo>
                    <a:pt x="2821" y="90"/>
                  </a:lnTo>
                  <a:lnTo>
                    <a:pt x="2821" y="88"/>
                  </a:lnTo>
                  <a:lnTo>
                    <a:pt x="2821" y="88"/>
                  </a:lnTo>
                  <a:lnTo>
                    <a:pt x="2821" y="87"/>
                  </a:lnTo>
                  <a:lnTo>
                    <a:pt x="2821" y="85"/>
                  </a:lnTo>
                  <a:lnTo>
                    <a:pt x="2821" y="84"/>
                  </a:lnTo>
                  <a:lnTo>
                    <a:pt x="2822" y="84"/>
                  </a:lnTo>
                  <a:lnTo>
                    <a:pt x="2822" y="85"/>
                  </a:lnTo>
                  <a:lnTo>
                    <a:pt x="2822" y="85"/>
                  </a:lnTo>
                  <a:lnTo>
                    <a:pt x="2824" y="85"/>
                  </a:lnTo>
                  <a:lnTo>
                    <a:pt x="2824" y="87"/>
                  </a:lnTo>
                  <a:lnTo>
                    <a:pt x="2825" y="88"/>
                  </a:lnTo>
                  <a:lnTo>
                    <a:pt x="2827" y="88"/>
                  </a:lnTo>
                  <a:lnTo>
                    <a:pt x="2825" y="87"/>
                  </a:lnTo>
                  <a:lnTo>
                    <a:pt x="2825" y="87"/>
                  </a:lnTo>
                  <a:lnTo>
                    <a:pt x="2825" y="85"/>
                  </a:lnTo>
                  <a:lnTo>
                    <a:pt x="2825" y="85"/>
                  </a:lnTo>
                  <a:lnTo>
                    <a:pt x="2825" y="84"/>
                  </a:lnTo>
                  <a:lnTo>
                    <a:pt x="2827" y="84"/>
                  </a:lnTo>
                  <a:lnTo>
                    <a:pt x="2829" y="85"/>
                  </a:lnTo>
                  <a:lnTo>
                    <a:pt x="2829" y="85"/>
                  </a:lnTo>
                  <a:lnTo>
                    <a:pt x="2830" y="87"/>
                  </a:lnTo>
                  <a:lnTo>
                    <a:pt x="2830" y="88"/>
                  </a:lnTo>
                  <a:lnTo>
                    <a:pt x="2829" y="88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7" y="90"/>
                  </a:lnTo>
                  <a:lnTo>
                    <a:pt x="2827" y="90"/>
                  </a:lnTo>
                  <a:lnTo>
                    <a:pt x="2825" y="92"/>
                  </a:lnTo>
                  <a:lnTo>
                    <a:pt x="2825" y="92"/>
                  </a:lnTo>
                  <a:lnTo>
                    <a:pt x="2827" y="93"/>
                  </a:lnTo>
                  <a:lnTo>
                    <a:pt x="2827" y="93"/>
                  </a:lnTo>
                  <a:lnTo>
                    <a:pt x="2829" y="93"/>
                  </a:lnTo>
                  <a:lnTo>
                    <a:pt x="2830" y="93"/>
                  </a:lnTo>
                  <a:lnTo>
                    <a:pt x="2830" y="95"/>
                  </a:lnTo>
                  <a:lnTo>
                    <a:pt x="2832" y="95"/>
                  </a:lnTo>
                  <a:lnTo>
                    <a:pt x="2830" y="95"/>
                  </a:lnTo>
                  <a:lnTo>
                    <a:pt x="2827" y="95"/>
                  </a:lnTo>
                  <a:lnTo>
                    <a:pt x="2827" y="95"/>
                  </a:lnTo>
                  <a:lnTo>
                    <a:pt x="2825" y="95"/>
                  </a:lnTo>
                  <a:lnTo>
                    <a:pt x="2824" y="95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5" y="98"/>
                  </a:lnTo>
                  <a:lnTo>
                    <a:pt x="2825" y="98"/>
                  </a:lnTo>
                  <a:lnTo>
                    <a:pt x="2827" y="98"/>
                  </a:lnTo>
                  <a:lnTo>
                    <a:pt x="2827" y="98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5" y="103"/>
                  </a:lnTo>
                  <a:lnTo>
                    <a:pt x="2825" y="103"/>
                  </a:lnTo>
                  <a:lnTo>
                    <a:pt x="2824" y="103"/>
                  </a:lnTo>
                  <a:lnTo>
                    <a:pt x="2824" y="104"/>
                  </a:lnTo>
                  <a:lnTo>
                    <a:pt x="2821" y="106"/>
                  </a:lnTo>
                  <a:lnTo>
                    <a:pt x="2821" y="106"/>
                  </a:lnTo>
                  <a:lnTo>
                    <a:pt x="2819" y="106"/>
                  </a:lnTo>
                  <a:lnTo>
                    <a:pt x="2819" y="107"/>
                  </a:lnTo>
                  <a:lnTo>
                    <a:pt x="2816" y="106"/>
                  </a:lnTo>
                  <a:lnTo>
                    <a:pt x="2813" y="104"/>
                  </a:lnTo>
                  <a:lnTo>
                    <a:pt x="2811" y="106"/>
                  </a:lnTo>
                  <a:lnTo>
                    <a:pt x="2811" y="106"/>
                  </a:lnTo>
                  <a:lnTo>
                    <a:pt x="2813" y="106"/>
                  </a:lnTo>
                  <a:lnTo>
                    <a:pt x="2814" y="107"/>
                  </a:lnTo>
                  <a:lnTo>
                    <a:pt x="2813" y="107"/>
                  </a:lnTo>
                  <a:lnTo>
                    <a:pt x="2813" y="107"/>
                  </a:lnTo>
                  <a:lnTo>
                    <a:pt x="2813" y="109"/>
                  </a:lnTo>
                  <a:lnTo>
                    <a:pt x="2813" y="109"/>
                  </a:lnTo>
                  <a:lnTo>
                    <a:pt x="2811" y="109"/>
                  </a:lnTo>
                  <a:lnTo>
                    <a:pt x="2811" y="109"/>
                  </a:lnTo>
                  <a:lnTo>
                    <a:pt x="2811" y="110"/>
                  </a:lnTo>
                  <a:lnTo>
                    <a:pt x="2810" y="110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10" y="112"/>
                  </a:lnTo>
                  <a:lnTo>
                    <a:pt x="2811" y="112"/>
                  </a:lnTo>
                  <a:lnTo>
                    <a:pt x="2813" y="112"/>
                  </a:lnTo>
                  <a:lnTo>
                    <a:pt x="2813" y="112"/>
                  </a:lnTo>
                  <a:lnTo>
                    <a:pt x="2814" y="114"/>
                  </a:lnTo>
                  <a:lnTo>
                    <a:pt x="2814" y="114"/>
                  </a:lnTo>
                  <a:lnTo>
                    <a:pt x="2814" y="115"/>
                  </a:lnTo>
                  <a:lnTo>
                    <a:pt x="2811" y="117"/>
                  </a:lnTo>
                  <a:lnTo>
                    <a:pt x="2808" y="118"/>
                  </a:lnTo>
                  <a:lnTo>
                    <a:pt x="2806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0" y="117"/>
                  </a:lnTo>
                  <a:lnTo>
                    <a:pt x="2800" y="117"/>
                  </a:lnTo>
                  <a:lnTo>
                    <a:pt x="2802" y="115"/>
                  </a:lnTo>
                  <a:lnTo>
                    <a:pt x="2803" y="115"/>
                  </a:lnTo>
                  <a:lnTo>
                    <a:pt x="2805" y="117"/>
                  </a:lnTo>
                  <a:lnTo>
                    <a:pt x="2805" y="117"/>
                  </a:lnTo>
                  <a:lnTo>
                    <a:pt x="2805" y="115"/>
                  </a:lnTo>
                  <a:lnTo>
                    <a:pt x="2803" y="115"/>
                  </a:lnTo>
                  <a:lnTo>
                    <a:pt x="2800" y="114"/>
                  </a:lnTo>
                  <a:lnTo>
                    <a:pt x="2799" y="115"/>
                  </a:lnTo>
                  <a:lnTo>
                    <a:pt x="2797" y="115"/>
                  </a:lnTo>
                  <a:lnTo>
                    <a:pt x="2795" y="115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0"/>
                  </a:lnTo>
                  <a:lnTo>
                    <a:pt x="2792" y="109"/>
                  </a:lnTo>
                  <a:lnTo>
                    <a:pt x="2792" y="109"/>
                  </a:lnTo>
                  <a:lnTo>
                    <a:pt x="2792" y="107"/>
                  </a:lnTo>
                  <a:lnTo>
                    <a:pt x="2792" y="106"/>
                  </a:lnTo>
                  <a:lnTo>
                    <a:pt x="2792" y="104"/>
                  </a:lnTo>
                  <a:lnTo>
                    <a:pt x="2792" y="106"/>
                  </a:lnTo>
                  <a:lnTo>
                    <a:pt x="2792" y="107"/>
                  </a:lnTo>
                  <a:lnTo>
                    <a:pt x="2794" y="107"/>
                  </a:lnTo>
                  <a:lnTo>
                    <a:pt x="2795" y="109"/>
                  </a:lnTo>
                  <a:lnTo>
                    <a:pt x="2795" y="107"/>
                  </a:lnTo>
                  <a:lnTo>
                    <a:pt x="2795" y="107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7"/>
                  </a:lnTo>
                  <a:lnTo>
                    <a:pt x="2797" y="107"/>
                  </a:lnTo>
                  <a:lnTo>
                    <a:pt x="2797" y="106"/>
                  </a:lnTo>
                  <a:lnTo>
                    <a:pt x="2799" y="106"/>
                  </a:lnTo>
                  <a:lnTo>
                    <a:pt x="2799" y="106"/>
                  </a:lnTo>
                  <a:lnTo>
                    <a:pt x="2799" y="104"/>
                  </a:lnTo>
                  <a:lnTo>
                    <a:pt x="2799" y="104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800" y="104"/>
                  </a:lnTo>
                  <a:lnTo>
                    <a:pt x="2800" y="104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7"/>
                  </a:lnTo>
                  <a:lnTo>
                    <a:pt x="2803" y="109"/>
                  </a:lnTo>
                  <a:lnTo>
                    <a:pt x="2803" y="109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6" y="106"/>
                  </a:lnTo>
                  <a:lnTo>
                    <a:pt x="2806" y="104"/>
                  </a:lnTo>
                  <a:lnTo>
                    <a:pt x="2806" y="103"/>
                  </a:lnTo>
                  <a:lnTo>
                    <a:pt x="2806" y="103"/>
                  </a:lnTo>
                  <a:lnTo>
                    <a:pt x="2808" y="103"/>
                  </a:lnTo>
                  <a:lnTo>
                    <a:pt x="2808" y="103"/>
                  </a:lnTo>
                  <a:lnTo>
                    <a:pt x="2810" y="103"/>
                  </a:lnTo>
                  <a:lnTo>
                    <a:pt x="2810" y="101"/>
                  </a:lnTo>
                  <a:lnTo>
                    <a:pt x="2813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3" y="99"/>
                  </a:lnTo>
                  <a:lnTo>
                    <a:pt x="2813" y="99"/>
                  </a:lnTo>
                  <a:lnTo>
                    <a:pt x="2811" y="98"/>
                  </a:lnTo>
                  <a:lnTo>
                    <a:pt x="2808" y="96"/>
                  </a:lnTo>
                  <a:lnTo>
                    <a:pt x="2808" y="96"/>
                  </a:lnTo>
                  <a:lnTo>
                    <a:pt x="2806" y="95"/>
                  </a:lnTo>
                  <a:lnTo>
                    <a:pt x="2805" y="95"/>
                  </a:lnTo>
                  <a:lnTo>
                    <a:pt x="2803" y="95"/>
                  </a:lnTo>
                  <a:lnTo>
                    <a:pt x="2803" y="95"/>
                  </a:lnTo>
                  <a:lnTo>
                    <a:pt x="2802" y="95"/>
                  </a:lnTo>
                  <a:lnTo>
                    <a:pt x="2802" y="95"/>
                  </a:lnTo>
                  <a:lnTo>
                    <a:pt x="2802" y="92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88"/>
                  </a:lnTo>
                  <a:lnTo>
                    <a:pt x="2800" y="88"/>
                  </a:lnTo>
                  <a:lnTo>
                    <a:pt x="2799" y="88"/>
                  </a:lnTo>
                  <a:lnTo>
                    <a:pt x="2799" y="88"/>
                  </a:lnTo>
                  <a:lnTo>
                    <a:pt x="2797" y="88"/>
                  </a:lnTo>
                  <a:lnTo>
                    <a:pt x="2795" y="88"/>
                  </a:lnTo>
                  <a:lnTo>
                    <a:pt x="2795" y="88"/>
                  </a:lnTo>
                  <a:lnTo>
                    <a:pt x="2795" y="87"/>
                  </a:lnTo>
                  <a:lnTo>
                    <a:pt x="2794" y="87"/>
                  </a:lnTo>
                  <a:lnTo>
                    <a:pt x="2794" y="87"/>
                  </a:lnTo>
                  <a:lnTo>
                    <a:pt x="2792" y="87"/>
                  </a:lnTo>
                  <a:lnTo>
                    <a:pt x="2791" y="87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2" y="85"/>
                  </a:lnTo>
                  <a:lnTo>
                    <a:pt x="2792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5"/>
                  </a:lnTo>
                  <a:lnTo>
                    <a:pt x="2797" y="84"/>
                  </a:lnTo>
                  <a:lnTo>
                    <a:pt x="2797" y="82"/>
                  </a:lnTo>
                  <a:lnTo>
                    <a:pt x="2797" y="81"/>
                  </a:lnTo>
                  <a:lnTo>
                    <a:pt x="2797" y="81"/>
                  </a:lnTo>
                  <a:lnTo>
                    <a:pt x="2797" y="79"/>
                  </a:lnTo>
                  <a:lnTo>
                    <a:pt x="2797" y="77"/>
                  </a:lnTo>
                  <a:lnTo>
                    <a:pt x="2799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5" y="77"/>
                  </a:lnTo>
                  <a:lnTo>
                    <a:pt x="2795" y="79"/>
                  </a:lnTo>
                  <a:lnTo>
                    <a:pt x="2795" y="79"/>
                  </a:lnTo>
                  <a:lnTo>
                    <a:pt x="2794" y="77"/>
                  </a:lnTo>
                  <a:lnTo>
                    <a:pt x="2794" y="76"/>
                  </a:lnTo>
                  <a:lnTo>
                    <a:pt x="2792" y="76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1"/>
                  </a:lnTo>
                  <a:lnTo>
                    <a:pt x="2791" y="70"/>
                  </a:lnTo>
                  <a:lnTo>
                    <a:pt x="2791" y="68"/>
                  </a:lnTo>
                  <a:lnTo>
                    <a:pt x="2791" y="68"/>
                  </a:lnTo>
                  <a:lnTo>
                    <a:pt x="2792" y="68"/>
                  </a:lnTo>
                  <a:lnTo>
                    <a:pt x="2792" y="68"/>
                  </a:lnTo>
                  <a:lnTo>
                    <a:pt x="2791" y="66"/>
                  </a:lnTo>
                  <a:lnTo>
                    <a:pt x="2791" y="65"/>
                  </a:lnTo>
                  <a:lnTo>
                    <a:pt x="2791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8" y="63"/>
                  </a:lnTo>
                  <a:lnTo>
                    <a:pt x="2786" y="62"/>
                  </a:lnTo>
                  <a:lnTo>
                    <a:pt x="2786" y="62"/>
                  </a:lnTo>
                  <a:close/>
                  <a:moveTo>
                    <a:pt x="3989" y="60"/>
                  </a:moveTo>
                  <a:lnTo>
                    <a:pt x="3989" y="62"/>
                  </a:lnTo>
                  <a:lnTo>
                    <a:pt x="3991" y="62"/>
                  </a:lnTo>
                  <a:lnTo>
                    <a:pt x="3989" y="62"/>
                  </a:lnTo>
                  <a:lnTo>
                    <a:pt x="3989" y="63"/>
                  </a:lnTo>
                  <a:lnTo>
                    <a:pt x="3991" y="65"/>
                  </a:lnTo>
                  <a:lnTo>
                    <a:pt x="3994" y="65"/>
                  </a:lnTo>
                  <a:lnTo>
                    <a:pt x="3995" y="65"/>
                  </a:lnTo>
                  <a:lnTo>
                    <a:pt x="3995" y="65"/>
                  </a:lnTo>
                  <a:lnTo>
                    <a:pt x="3997" y="66"/>
                  </a:lnTo>
                  <a:lnTo>
                    <a:pt x="3995" y="68"/>
                  </a:lnTo>
                  <a:lnTo>
                    <a:pt x="3995" y="70"/>
                  </a:lnTo>
                  <a:lnTo>
                    <a:pt x="3995" y="70"/>
                  </a:lnTo>
                  <a:lnTo>
                    <a:pt x="3995" y="71"/>
                  </a:lnTo>
                  <a:lnTo>
                    <a:pt x="3997" y="71"/>
                  </a:lnTo>
                  <a:lnTo>
                    <a:pt x="3999" y="70"/>
                  </a:lnTo>
                  <a:lnTo>
                    <a:pt x="3999" y="70"/>
                  </a:lnTo>
                  <a:lnTo>
                    <a:pt x="4000" y="70"/>
                  </a:lnTo>
                  <a:lnTo>
                    <a:pt x="4000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0" y="73"/>
                  </a:lnTo>
                  <a:lnTo>
                    <a:pt x="3999" y="73"/>
                  </a:lnTo>
                  <a:lnTo>
                    <a:pt x="3999" y="74"/>
                  </a:lnTo>
                  <a:lnTo>
                    <a:pt x="3999" y="74"/>
                  </a:lnTo>
                  <a:lnTo>
                    <a:pt x="4000" y="74"/>
                  </a:lnTo>
                  <a:lnTo>
                    <a:pt x="4002" y="76"/>
                  </a:lnTo>
                  <a:lnTo>
                    <a:pt x="4003" y="74"/>
                  </a:lnTo>
                  <a:lnTo>
                    <a:pt x="4003" y="73"/>
                  </a:lnTo>
                  <a:lnTo>
                    <a:pt x="4003" y="70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6"/>
                  </a:lnTo>
                  <a:lnTo>
                    <a:pt x="4005" y="65"/>
                  </a:lnTo>
                  <a:lnTo>
                    <a:pt x="4005" y="66"/>
                  </a:lnTo>
                  <a:lnTo>
                    <a:pt x="4005" y="68"/>
                  </a:lnTo>
                  <a:lnTo>
                    <a:pt x="4005" y="68"/>
                  </a:lnTo>
                  <a:lnTo>
                    <a:pt x="4005" y="70"/>
                  </a:lnTo>
                  <a:lnTo>
                    <a:pt x="4005" y="71"/>
                  </a:lnTo>
                  <a:lnTo>
                    <a:pt x="4005" y="73"/>
                  </a:lnTo>
                  <a:lnTo>
                    <a:pt x="4006" y="73"/>
                  </a:lnTo>
                  <a:lnTo>
                    <a:pt x="4006" y="73"/>
                  </a:lnTo>
                  <a:lnTo>
                    <a:pt x="4010" y="73"/>
                  </a:lnTo>
                  <a:lnTo>
                    <a:pt x="4011" y="71"/>
                  </a:lnTo>
                  <a:lnTo>
                    <a:pt x="4011" y="70"/>
                  </a:lnTo>
                  <a:lnTo>
                    <a:pt x="4010" y="68"/>
                  </a:lnTo>
                  <a:lnTo>
                    <a:pt x="4011" y="68"/>
                  </a:lnTo>
                  <a:lnTo>
                    <a:pt x="4011" y="68"/>
                  </a:lnTo>
                  <a:lnTo>
                    <a:pt x="4013" y="68"/>
                  </a:lnTo>
                  <a:lnTo>
                    <a:pt x="4014" y="70"/>
                  </a:lnTo>
                  <a:lnTo>
                    <a:pt x="4016" y="70"/>
                  </a:lnTo>
                  <a:lnTo>
                    <a:pt x="4016" y="73"/>
                  </a:lnTo>
                  <a:lnTo>
                    <a:pt x="4016" y="73"/>
                  </a:lnTo>
                  <a:lnTo>
                    <a:pt x="4014" y="74"/>
                  </a:lnTo>
                  <a:lnTo>
                    <a:pt x="4014" y="76"/>
                  </a:lnTo>
                  <a:lnTo>
                    <a:pt x="4016" y="77"/>
                  </a:lnTo>
                  <a:lnTo>
                    <a:pt x="4017" y="77"/>
                  </a:lnTo>
                  <a:lnTo>
                    <a:pt x="4017" y="77"/>
                  </a:lnTo>
                  <a:lnTo>
                    <a:pt x="4019" y="77"/>
                  </a:lnTo>
                  <a:lnTo>
                    <a:pt x="4019" y="76"/>
                  </a:lnTo>
                  <a:lnTo>
                    <a:pt x="4019" y="74"/>
                  </a:lnTo>
                  <a:lnTo>
                    <a:pt x="4019" y="74"/>
                  </a:lnTo>
                  <a:lnTo>
                    <a:pt x="4019" y="73"/>
                  </a:lnTo>
                  <a:lnTo>
                    <a:pt x="4017" y="70"/>
                  </a:lnTo>
                  <a:lnTo>
                    <a:pt x="4017" y="68"/>
                  </a:lnTo>
                  <a:lnTo>
                    <a:pt x="4016" y="66"/>
                  </a:lnTo>
                  <a:lnTo>
                    <a:pt x="4014" y="66"/>
                  </a:lnTo>
                  <a:lnTo>
                    <a:pt x="4016" y="66"/>
                  </a:lnTo>
                  <a:lnTo>
                    <a:pt x="4017" y="66"/>
                  </a:lnTo>
                  <a:lnTo>
                    <a:pt x="4019" y="65"/>
                  </a:lnTo>
                  <a:lnTo>
                    <a:pt x="4019" y="65"/>
                  </a:lnTo>
                  <a:lnTo>
                    <a:pt x="4019" y="66"/>
                  </a:lnTo>
                  <a:lnTo>
                    <a:pt x="4019" y="68"/>
                  </a:lnTo>
                  <a:lnTo>
                    <a:pt x="4019" y="70"/>
                  </a:lnTo>
                  <a:lnTo>
                    <a:pt x="4021" y="73"/>
                  </a:lnTo>
                  <a:lnTo>
                    <a:pt x="4024" y="73"/>
                  </a:lnTo>
                  <a:lnTo>
                    <a:pt x="4024" y="74"/>
                  </a:lnTo>
                  <a:lnTo>
                    <a:pt x="4022" y="76"/>
                  </a:lnTo>
                  <a:lnTo>
                    <a:pt x="4022" y="77"/>
                  </a:lnTo>
                  <a:lnTo>
                    <a:pt x="4022" y="79"/>
                  </a:lnTo>
                  <a:lnTo>
                    <a:pt x="4021" y="81"/>
                  </a:lnTo>
                  <a:lnTo>
                    <a:pt x="4019" y="81"/>
                  </a:lnTo>
                  <a:lnTo>
                    <a:pt x="4019" y="81"/>
                  </a:lnTo>
                  <a:lnTo>
                    <a:pt x="4017" y="79"/>
                  </a:lnTo>
                  <a:lnTo>
                    <a:pt x="4016" y="79"/>
                  </a:lnTo>
                  <a:lnTo>
                    <a:pt x="4014" y="77"/>
                  </a:lnTo>
                  <a:lnTo>
                    <a:pt x="4014" y="79"/>
                  </a:lnTo>
                  <a:lnTo>
                    <a:pt x="4013" y="79"/>
                  </a:lnTo>
                  <a:lnTo>
                    <a:pt x="4013" y="77"/>
                  </a:lnTo>
                  <a:lnTo>
                    <a:pt x="4011" y="79"/>
                  </a:lnTo>
                  <a:lnTo>
                    <a:pt x="4011" y="79"/>
                  </a:lnTo>
                  <a:lnTo>
                    <a:pt x="4010" y="77"/>
                  </a:lnTo>
                  <a:lnTo>
                    <a:pt x="4008" y="77"/>
                  </a:lnTo>
                  <a:lnTo>
                    <a:pt x="4008" y="77"/>
                  </a:lnTo>
                  <a:lnTo>
                    <a:pt x="4008" y="76"/>
                  </a:lnTo>
                  <a:lnTo>
                    <a:pt x="4010" y="76"/>
                  </a:lnTo>
                  <a:lnTo>
                    <a:pt x="4010" y="76"/>
                  </a:lnTo>
                  <a:lnTo>
                    <a:pt x="4011" y="76"/>
                  </a:lnTo>
                  <a:lnTo>
                    <a:pt x="4011" y="76"/>
                  </a:lnTo>
                  <a:lnTo>
                    <a:pt x="4011" y="74"/>
                  </a:lnTo>
                  <a:lnTo>
                    <a:pt x="4014" y="74"/>
                  </a:lnTo>
                  <a:lnTo>
                    <a:pt x="4014" y="73"/>
                  </a:lnTo>
                  <a:lnTo>
                    <a:pt x="4014" y="71"/>
                  </a:lnTo>
                  <a:lnTo>
                    <a:pt x="4014" y="71"/>
                  </a:lnTo>
                  <a:lnTo>
                    <a:pt x="4013" y="71"/>
                  </a:lnTo>
                  <a:lnTo>
                    <a:pt x="4011" y="71"/>
                  </a:lnTo>
                  <a:lnTo>
                    <a:pt x="4011" y="73"/>
                  </a:lnTo>
                  <a:lnTo>
                    <a:pt x="4010" y="74"/>
                  </a:lnTo>
                  <a:lnTo>
                    <a:pt x="4008" y="74"/>
                  </a:lnTo>
                  <a:lnTo>
                    <a:pt x="4006" y="74"/>
                  </a:lnTo>
                  <a:lnTo>
                    <a:pt x="4005" y="74"/>
                  </a:lnTo>
                  <a:lnTo>
                    <a:pt x="4005" y="76"/>
                  </a:lnTo>
                  <a:lnTo>
                    <a:pt x="4006" y="77"/>
                  </a:lnTo>
                  <a:lnTo>
                    <a:pt x="4008" y="79"/>
                  </a:lnTo>
                  <a:lnTo>
                    <a:pt x="4008" y="79"/>
                  </a:lnTo>
                  <a:lnTo>
                    <a:pt x="4008" y="82"/>
                  </a:lnTo>
                  <a:lnTo>
                    <a:pt x="4008" y="84"/>
                  </a:lnTo>
                  <a:lnTo>
                    <a:pt x="4008" y="84"/>
                  </a:lnTo>
                  <a:lnTo>
                    <a:pt x="4006" y="85"/>
                  </a:lnTo>
                  <a:lnTo>
                    <a:pt x="4008" y="87"/>
                  </a:lnTo>
                  <a:lnTo>
                    <a:pt x="4008" y="87"/>
                  </a:lnTo>
                  <a:lnTo>
                    <a:pt x="4006" y="87"/>
                  </a:lnTo>
                  <a:lnTo>
                    <a:pt x="4006" y="88"/>
                  </a:lnTo>
                  <a:lnTo>
                    <a:pt x="4006" y="88"/>
                  </a:lnTo>
                  <a:lnTo>
                    <a:pt x="4010" y="88"/>
                  </a:lnTo>
                  <a:lnTo>
                    <a:pt x="4011" y="88"/>
                  </a:lnTo>
                  <a:lnTo>
                    <a:pt x="4011" y="90"/>
                  </a:lnTo>
                  <a:lnTo>
                    <a:pt x="4013" y="90"/>
                  </a:lnTo>
                  <a:lnTo>
                    <a:pt x="4011" y="90"/>
                  </a:lnTo>
                  <a:lnTo>
                    <a:pt x="4010" y="90"/>
                  </a:lnTo>
                  <a:lnTo>
                    <a:pt x="4008" y="90"/>
                  </a:lnTo>
                  <a:lnTo>
                    <a:pt x="4008" y="92"/>
                  </a:lnTo>
                  <a:lnTo>
                    <a:pt x="4011" y="93"/>
                  </a:lnTo>
                  <a:lnTo>
                    <a:pt x="4010" y="93"/>
                  </a:lnTo>
                  <a:lnTo>
                    <a:pt x="4010" y="93"/>
                  </a:lnTo>
                  <a:lnTo>
                    <a:pt x="4008" y="93"/>
                  </a:lnTo>
                  <a:lnTo>
                    <a:pt x="4008" y="93"/>
                  </a:lnTo>
                  <a:lnTo>
                    <a:pt x="4006" y="93"/>
                  </a:lnTo>
                  <a:lnTo>
                    <a:pt x="4006" y="95"/>
                  </a:lnTo>
                  <a:lnTo>
                    <a:pt x="4008" y="96"/>
                  </a:lnTo>
                  <a:lnTo>
                    <a:pt x="4006" y="98"/>
                  </a:lnTo>
                  <a:lnTo>
                    <a:pt x="4003" y="98"/>
                  </a:lnTo>
                  <a:lnTo>
                    <a:pt x="4000" y="98"/>
                  </a:lnTo>
                  <a:lnTo>
                    <a:pt x="3997" y="96"/>
                  </a:lnTo>
                  <a:lnTo>
                    <a:pt x="3995" y="96"/>
                  </a:lnTo>
                  <a:lnTo>
                    <a:pt x="3994" y="96"/>
                  </a:lnTo>
                  <a:lnTo>
                    <a:pt x="3992" y="95"/>
                  </a:lnTo>
                  <a:lnTo>
                    <a:pt x="3992" y="95"/>
                  </a:lnTo>
                  <a:lnTo>
                    <a:pt x="3991" y="95"/>
                  </a:lnTo>
                  <a:lnTo>
                    <a:pt x="3988" y="96"/>
                  </a:lnTo>
                  <a:lnTo>
                    <a:pt x="3986" y="98"/>
                  </a:lnTo>
                  <a:lnTo>
                    <a:pt x="3983" y="99"/>
                  </a:lnTo>
                  <a:lnTo>
                    <a:pt x="3983" y="101"/>
                  </a:lnTo>
                  <a:lnTo>
                    <a:pt x="3983" y="103"/>
                  </a:lnTo>
                  <a:lnTo>
                    <a:pt x="3981" y="103"/>
                  </a:lnTo>
                  <a:lnTo>
                    <a:pt x="3981" y="101"/>
                  </a:lnTo>
                  <a:lnTo>
                    <a:pt x="3981" y="99"/>
                  </a:lnTo>
                  <a:lnTo>
                    <a:pt x="3983" y="99"/>
                  </a:lnTo>
                  <a:lnTo>
                    <a:pt x="3983" y="98"/>
                  </a:lnTo>
                  <a:lnTo>
                    <a:pt x="3983" y="96"/>
                  </a:lnTo>
                  <a:lnTo>
                    <a:pt x="3984" y="96"/>
                  </a:lnTo>
                  <a:lnTo>
                    <a:pt x="3986" y="96"/>
                  </a:lnTo>
                  <a:lnTo>
                    <a:pt x="3988" y="95"/>
                  </a:lnTo>
                  <a:lnTo>
                    <a:pt x="3991" y="93"/>
                  </a:lnTo>
                  <a:lnTo>
                    <a:pt x="3994" y="93"/>
                  </a:lnTo>
                  <a:lnTo>
                    <a:pt x="3997" y="95"/>
                  </a:lnTo>
                  <a:lnTo>
                    <a:pt x="3997" y="95"/>
                  </a:lnTo>
                  <a:lnTo>
                    <a:pt x="3999" y="95"/>
                  </a:lnTo>
                  <a:lnTo>
                    <a:pt x="4000" y="95"/>
                  </a:lnTo>
                  <a:lnTo>
                    <a:pt x="4000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3" y="96"/>
                  </a:lnTo>
                  <a:lnTo>
                    <a:pt x="4005" y="95"/>
                  </a:lnTo>
                  <a:lnTo>
                    <a:pt x="4005" y="93"/>
                  </a:lnTo>
                  <a:lnTo>
                    <a:pt x="4003" y="93"/>
                  </a:lnTo>
                  <a:lnTo>
                    <a:pt x="4005" y="92"/>
                  </a:lnTo>
                  <a:lnTo>
                    <a:pt x="4006" y="90"/>
                  </a:lnTo>
                  <a:lnTo>
                    <a:pt x="4006" y="88"/>
                  </a:lnTo>
                  <a:lnTo>
                    <a:pt x="4005" y="88"/>
                  </a:lnTo>
                  <a:lnTo>
                    <a:pt x="4005" y="87"/>
                  </a:lnTo>
                  <a:lnTo>
                    <a:pt x="4003" y="87"/>
                  </a:lnTo>
                  <a:lnTo>
                    <a:pt x="4002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3999" y="85"/>
                  </a:lnTo>
                  <a:lnTo>
                    <a:pt x="4000" y="85"/>
                  </a:lnTo>
                  <a:lnTo>
                    <a:pt x="4002" y="85"/>
                  </a:lnTo>
                  <a:lnTo>
                    <a:pt x="4003" y="85"/>
                  </a:lnTo>
                  <a:lnTo>
                    <a:pt x="4003" y="85"/>
                  </a:lnTo>
                  <a:lnTo>
                    <a:pt x="4005" y="84"/>
                  </a:lnTo>
                  <a:lnTo>
                    <a:pt x="4005" y="82"/>
                  </a:lnTo>
                  <a:lnTo>
                    <a:pt x="4005" y="82"/>
                  </a:lnTo>
                  <a:lnTo>
                    <a:pt x="4005" y="81"/>
                  </a:lnTo>
                  <a:lnTo>
                    <a:pt x="4005" y="81"/>
                  </a:lnTo>
                  <a:lnTo>
                    <a:pt x="4005" y="79"/>
                  </a:lnTo>
                  <a:lnTo>
                    <a:pt x="4005" y="79"/>
                  </a:lnTo>
                  <a:lnTo>
                    <a:pt x="4000" y="77"/>
                  </a:lnTo>
                  <a:lnTo>
                    <a:pt x="3997" y="76"/>
                  </a:lnTo>
                  <a:lnTo>
                    <a:pt x="3994" y="76"/>
                  </a:lnTo>
                  <a:lnTo>
                    <a:pt x="3994" y="74"/>
                  </a:lnTo>
                  <a:lnTo>
                    <a:pt x="3995" y="73"/>
                  </a:lnTo>
                  <a:lnTo>
                    <a:pt x="3995" y="73"/>
                  </a:lnTo>
                  <a:lnTo>
                    <a:pt x="3994" y="73"/>
                  </a:lnTo>
                  <a:lnTo>
                    <a:pt x="3991" y="71"/>
                  </a:lnTo>
                  <a:lnTo>
                    <a:pt x="3989" y="71"/>
                  </a:lnTo>
                  <a:lnTo>
                    <a:pt x="3989" y="71"/>
                  </a:lnTo>
                  <a:lnTo>
                    <a:pt x="3989" y="70"/>
                  </a:lnTo>
                  <a:lnTo>
                    <a:pt x="3991" y="70"/>
                  </a:lnTo>
                  <a:lnTo>
                    <a:pt x="3992" y="70"/>
                  </a:lnTo>
                  <a:lnTo>
                    <a:pt x="3994" y="70"/>
                  </a:lnTo>
                  <a:lnTo>
                    <a:pt x="3994" y="68"/>
                  </a:lnTo>
                  <a:lnTo>
                    <a:pt x="3994" y="66"/>
                  </a:lnTo>
                  <a:lnTo>
                    <a:pt x="3992" y="66"/>
                  </a:lnTo>
                  <a:lnTo>
                    <a:pt x="3991" y="65"/>
                  </a:lnTo>
                  <a:lnTo>
                    <a:pt x="3988" y="65"/>
                  </a:lnTo>
                  <a:lnTo>
                    <a:pt x="3986" y="66"/>
                  </a:lnTo>
                  <a:lnTo>
                    <a:pt x="3984" y="66"/>
                  </a:lnTo>
                  <a:lnTo>
                    <a:pt x="3983" y="65"/>
                  </a:lnTo>
                  <a:lnTo>
                    <a:pt x="3981" y="65"/>
                  </a:lnTo>
                  <a:lnTo>
                    <a:pt x="3984" y="65"/>
                  </a:lnTo>
                  <a:lnTo>
                    <a:pt x="3986" y="65"/>
                  </a:lnTo>
                  <a:lnTo>
                    <a:pt x="3988" y="65"/>
                  </a:lnTo>
                  <a:lnTo>
                    <a:pt x="3989" y="62"/>
                  </a:lnTo>
                  <a:lnTo>
                    <a:pt x="3989" y="62"/>
                  </a:lnTo>
                  <a:lnTo>
                    <a:pt x="3989" y="60"/>
                  </a:lnTo>
                  <a:close/>
                  <a:moveTo>
                    <a:pt x="2587" y="58"/>
                  </a:moveTo>
                  <a:lnTo>
                    <a:pt x="2589" y="58"/>
                  </a:lnTo>
                  <a:lnTo>
                    <a:pt x="2589" y="58"/>
                  </a:lnTo>
                  <a:lnTo>
                    <a:pt x="2590" y="58"/>
                  </a:lnTo>
                  <a:lnTo>
                    <a:pt x="2590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2"/>
                  </a:lnTo>
                  <a:lnTo>
                    <a:pt x="2587" y="63"/>
                  </a:lnTo>
                  <a:lnTo>
                    <a:pt x="2589" y="65"/>
                  </a:lnTo>
                  <a:lnTo>
                    <a:pt x="2590" y="65"/>
                  </a:lnTo>
                  <a:lnTo>
                    <a:pt x="2590" y="65"/>
                  </a:lnTo>
                  <a:lnTo>
                    <a:pt x="2589" y="65"/>
                  </a:lnTo>
                  <a:lnTo>
                    <a:pt x="2589" y="65"/>
                  </a:lnTo>
                  <a:lnTo>
                    <a:pt x="2587" y="63"/>
                  </a:lnTo>
                  <a:lnTo>
                    <a:pt x="2586" y="63"/>
                  </a:lnTo>
                  <a:lnTo>
                    <a:pt x="2584" y="62"/>
                  </a:lnTo>
                  <a:lnTo>
                    <a:pt x="2584" y="60"/>
                  </a:lnTo>
                  <a:lnTo>
                    <a:pt x="2584" y="60"/>
                  </a:lnTo>
                  <a:lnTo>
                    <a:pt x="2586" y="58"/>
                  </a:lnTo>
                  <a:lnTo>
                    <a:pt x="2587" y="58"/>
                  </a:lnTo>
                  <a:close/>
                  <a:moveTo>
                    <a:pt x="2895" y="55"/>
                  </a:moveTo>
                  <a:lnTo>
                    <a:pt x="2895" y="55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901" y="58"/>
                  </a:lnTo>
                  <a:lnTo>
                    <a:pt x="2901" y="60"/>
                  </a:lnTo>
                  <a:lnTo>
                    <a:pt x="2904" y="62"/>
                  </a:lnTo>
                  <a:lnTo>
                    <a:pt x="2904" y="62"/>
                  </a:lnTo>
                  <a:lnTo>
                    <a:pt x="2903" y="63"/>
                  </a:lnTo>
                  <a:lnTo>
                    <a:pt x="2904" y="63"/>
                  </a:lnTo>
                  <a:lnTo>
                    <a:pt x="2906" y="65"/>
                  </a:lnTo>
                  <a:lnTo>
                    <a:pt x="2907" y="63"/>
                  </a:lnTo>
                  <a:lnTo>
                    <a:pt x="2909" y="63"/>
                  </a:lnTo>
                  <a:lnTo>
                    <a:pt x="2909" y="65"/>
                  </a:lnTo>
                  <a:lnTo>
                    <a:pt x="2909" y="65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4" y="66"/>
                  </a:lnTo>
                  <a:lnTo>
                    <a:pt x="2903" y="65"/>
                  </a:lnTo>
                  <a:lnTo>
                    <a:pt x="2901" y="65"/>
                  </a:lnTo>
                  <a:lnTo>
                    <a:pt x="2901" y="65"/>
                  </a:lnTo>
                  <a:lnTo>
                    <a:pt x="2903" y="68"/>
                  </a:lnTo>
                  <a:lnTo>
                    <a:pt x="2903" y="71"/>
                  </a:lnTo>
                  <a:lnTo>
                    <a:pt x="2903" y="73"/>
                  </a:lnTo>
                  <a:lnTo>
                    <a:pt x="2903" y="74"/>
                  </a:lnTo>
                  <a:lnTo>
                    <a:pt x="2903" y="76"/>
                  </a:lnTo>
                  <a:lnTo>
                    <a:pt x="2901" y="77"/>
                  </a:lnTo>
                  <a:lnTo>
                    <a:pt x="2901" y="76"/>
                  </a:lnTo>
                  <a:lnTo>
                    <a:pt x="2901" y="76"/>
                  </a:lnTo>
                  <a:lnTo>
                    <a:pt x="2901" y="74"/>
                  </a:lnTo>
                  <a:lnTo>
                    <a:pt x="2903" y="74"/>
                  </a:lnTo>
                  <a:lnTo>
                    <a:pt x="2903" y="74"/>
                  </a:lnTo>
                  <a:lnTo>
                    <a:pt x="2903" y="73"/>
                  </a:lnTo>
                  <a:lnTo>
                    <a:pt x="2901" y="71"/>
                  </a:lnTo>
                  <a:lnTo>
                    <a:pt x="2901" y="70"/>
                  </a:lnTo>
                  <a:lnTo>
                    <a:pt x="2901" y="70"/>
                  </a:lnTo>
                  <a:lnTo>
                    <a:pt x="2901" y="68"/>
                  </a:lnTo>
                  <a:lnTo>
                    <a:pt x="2900" y="66"/>
                  </a:lnTo>
                  <a:lnTo>
                    <a:pt x="2898" y="65"/>
                  </a:lnTo>
                  <a:lnTo>
                    <a:pt x="2896" y="65"/>
                  </a:lnTo>
                  <a:lnTo>
                    <a:pt x="2896" y="63"/>
                  </a:lnTo>
                  <a:lnTo>
                    <a:pt x="2896" y="62"/>
                  </a:lnTo>
                  <a:lnTo>
                    <a:pt x="2895" y="58"/>
                  </a:lnTo>
                  <a:lnTo>
                    <a:pt x="2893" y="60"/>
                  </a:lnTo>
                  <a:lnTo>
                    <a:pt x="2893" y="60"/>
                  </a:lnTo>
                  <a:lnTo>
                    <a:pt x="2892" y="62"/>
                  </a:lnTo>
                  <a:lnTo>
                    <a:pt x="2892" y="60"/>
                  </a:lnTo>
                  <a:lnTo>
                    <a:pt x="2893" y="57"/>
                  </a:lnTo>
                  <a:lnTo>
                    <a:pt x="2895" y="55"/>
                  </a:lnTo>
                  <a:close/>
                  <a:moveTo>
                    <a:pt x="2843" y="54"/>
                  </a:moveTo>
                  <a:lnTo>
                    <a:pt x="2843" y="54"/>
                  </a:lnTo>
                  <a:lnTo>
                    <a:pt x="2844" y="54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6" y="55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2"/>
                  </a:lnTo>
                  <a:lnTo>
                    <a:pt x="2847" y="60"/>
                  </a:lnTo>
                  <a:lnTo>
                    <a:pt x="2846" y="60"/>
                  </a:lnTo>
                  <a:lnTo>
                    <a:pt x="2846" y="60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3" y="57"/>
                  </a:lnTo>
                  <a:lnTo>
                    <a:pt x="2841" y="57"/>
                  </a:lnTo>
                  <a:lnTo>
                    <a:pt x="2843" y="55"/>
                  </a:lnTo>
                  <a:lnTo>
                    <a:pt x="2843" y="55"/>
                  </a:lnTo>
                  <a:lnTo>
                    <a:pt x="2843" y="54"/>
                  </a:lnTo>
                  <a:close/>
                  <a:moveTo>
                    <a:pt x="1007" y="44"/>
                  </a:moveTo>
                  <a:lnTo>
                    <a:pt x="1014" y="46"/>
                  </a:lnTo>
                  <a:lnTo>
                    <a:pt x="1021" y="46"/>
                  </a:lnTo>
                  <a:lnTo>
                    <a:pt x="1025" y="47"/>
                  </a:lnTo>
                  <a:lnTo>
                    <a:pt x="1026" y="47"/>
                  </a:lnTo>
                  <a:lnTo>
                    <a:pt x="1028" y="47"/>
                  </a:lnTo>
                  <a:lnTo>
                    <a:pt x="1029" y="47"/>
                  </a:lnTo>
                  <a:lnTo>
                    <a:pt x="1029" y="49"/>
                  </a:lnTo>
                  <a:lnTo>
                    <a:pt x="1031" y="49"/>
                  </a:lnTo>
                  <a:lnTo>
                    <a:pt x="1033" y="49"/>
                  </a:lnTo>
                  <a:lnTo>
                    <a:pt x="1034" y="49"/>
                  </a:lnTo>
                  <a:lnTo>
                    <a:pt x="1036" y="49"/>
                  </a:lnTo>
                  <a:lnTo>
                    <a:pt x="1036" y="51"/>
                  </a:lnTo>
                  <a:lnTo>
                    <a:pt x="1034" y="52"/>
                  </a:lnTo>
                  <a:lnTo>
                    <a:pt x="1033" y="52"/>
                  </a:lnTo>
                  <a:lnTo>
                    <a:pt x="1029" y="52"/>
                  </a:lnTo>
                  <a:lnTo>
                    <a:pt x="1026" y="51"/>
                  </a:lnTo>
                  <a:lnTo>
                    <a:pt x="1020" y="51"/>
                  </a:lnTo>
                  <a:lnTo>
                    <a:pt x="1017" y="51"/>
                  </a:lnTo>
                  <a:lnTo>
                    <a:pt x="1015" y="51"/>
                  </a:lnTo>
                  <a:lnTo>
                    <a:pt x="1014" y="51"/>
                  </a:lnTo>
                  <a:lnTo>
                    <a:pt x="1012" y="51"/>
                  </a:lnTo>
                  <a:lnTo>
                    <a:pt x="1010" y="49"/>
                  </a:lnTo>
                  <a:lnTo>
                    <a:pt x="1007" y="47"/>
                  </a:lnTo>
                  <a:lnTo>
                    <a:pt x="1006" y="46"/>
                  </a:lnTo>
                  <a:lnTo>
                    <a:pt x="1007" y="44"/>
                  </a:lnTo>
                  <a:close/>
                  <a:moveTo>
                    <a:pt x="829" y="43"/>
                  </a:moveTo>
                  <a:lnTo>
                    <a:pt x="831" y="43"/>
                  </a:lnTo>
                  <a:lnTo>
                    <a:pt x="831" y="44"/>
                  </a:lnTo>
                  <a:lnTo>
                    <a:pt x="831" y="46"/>
                  </a:lnTo>
                  <a:lnTo>
                    <a:pt x="831" y="46"/>
                  </a:lnTo>
                  <a:lnTo>
                    <a:pt x="832" y="44"/>
                  </a:lnTo>
                  <a:lnTo>
                    <a:pt x="832" y="44"/>
                  </a:lnTo>
                  <a:lnTo>
                    <a:pt x="832" y="46"/>
                  </a:lnTo>
                  <a:lnTo>
                    <a:pt x="832" y="47"/>
                  </a:lnTo>
                  <a:lnTo>
                    <a:pt x="831" y="47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4" y="47"/>
                  </a:lnTo>
                  <a:lnTo>
                    <a:pt x="835" y="49"/>
                  </a:lnTo>
                  <a:lnTo>
                    <a:pt x="837" y="51"/>
                  </a:lnTo>
                  <a:lnTo>
                    <a:pt x="839" y="51"/>
                  </a:lnTo>
                  <a:lnTo>
                    <a:pt x="840" y="51"/>
                  </a:lnTo>
                  <a:lnTo>
                    <a:pt x="842" y="51"/>
                  </a:lnTo>
                  <a:lnTo>
                    <a:pt x="842" y="49"/>
                  </a:lnTo>
                  <a:lnTo>
                    <a:pt x="845" y="49"/>
                  </a:lnTo>
                  <a:lnTo>
                    <a:pt x="846" y="49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2"/>
                  </a:lnTo>
                  <a:lnTo>
                    <a:pt x="846" y="52"/>
                  </a:lnTo>
                  <a:lnTo>
                    <a:pt x="848" y="54"/>
                  </a:lnTo>
                  <a:lnTo>
                    <a:pt x="850" y="54"/>
                  </a:lnTo>
                  <a:lnTo>
                    <a:pt x="850" y="54"/>
                  </a:lnTo>
                  <a:lnTo>
                    <a:pt x="850" y="55"/>
                  </a:lnTo>
                  <a:lnTo>
                    <a:pt x="848" y="57"/>
                  </a:lnTo>
                  <a:lnTo>
                    <a:pt x="846" y="57"/>
                  </a:lnTo>
                  <a:lnTo>
                    <a:pt x="843" y="57"/>
                  </a:lnTo>
                  <a:lnTo>
                    <a:pt x="843" y="57"/>
                  </a:lnTo>
                  <a:lnTo>
                    <a:pt x="843" y="55"/>
                  </a:lnTo>
                  <a:lnTo>
                    <a:pt x="842" y="55"/>
                  </a:lnTo>
                  <a:lnTo>
                    <a:pt x="842" y="54"/>
                  </a:lnTo>
                  <a:lnTo>
                    <a:pt x="842" y="52"/>
                  </a:lnTo>
                  <a:lnTo>
                    <a:pt x="842" y="52"/>
                  </a:lnTo>
                  <a:lnTo>
                    <a:pt x="840" y="52"/>
                  </a:lnTo>
                  <a:lnTo>
                    <a:pt x="839" y="54"/>
                  </a:lnTo>
                  <a:lnTo>
                    <a:pt x="839" y="52"/>
                  </a:lnTo>
                  <a:lnTo>
                    <a:pt x="837" y="51"/>
                  </a:lnTo>
                  <a:lnTo>
                    <a:pt x="835" y="51"/>
                  </a:lnTo>
                  <a:lnTo>
                    <a:pt x="834" y="51"/>
                  </a:lnTo>
                  <a:lnTo>
                    <a:pt x="832" y="52"/>
                  </a:lnTo>
                  <a:lnTo>
                    <a:pt x="831" y="52"/>
                  </a:lnTo>
                  <a:lnTo>
                    <a:pt x="829" y="54"/>
                  </a:lnTo>
                  <a:lnTo>
                    <a:pt x="828" y="52"/>
                  </a:lnTo>
                  <a:lnTo>
                    <a:pt x="826" y="51"/>
                  </a:lnTo>
                  <a:lnTo>
                    <a:pt x="824" y="51"/>
                  </a:lnTo>
                  <a:lnTo>
                    <a:pt x="820" y="51"/>
                  </a:lnTo>
                  <a:lnTo>
                    <a:pt x="816" y="52"/>
                  </a:lnTo>
                  <a:lnTo>
                    <a:pt x="813" y="52"/>
                  </a:lnTo>
                  <a:lnTo>
                    <a:pt x="813" y="51"/>
                  </a:lnTo>
                  <a:lnTo>
                    <a:pt x="816" y="51"/>
                  </a:lnTo>
                  <a:lnTo>
                    <a:pt x="820" y="49"/>
                  </a:lnTo>
                  <a:lnTo>
                    <a:pt x="821" y="51"/>
                  </a:lnTo>
                  <a:lnTo>
                    <a:pt x="828" y="49"/>
                  </a:lnTo>
                  <a:lnTo>
                    <a:pt x="828" y="47"/>
                  </a:lnTo>
                  <a:lnTo>
                    <a:pt x="828" y="47"/>
                  </a:lnTo>
                  <a:lnTo>
                    <a:pt x="828" y="46"/>
                  </a:lnTo>
                  <a:lnTo>
                    <a:pt x="828" y="44"/>
                  </a:lnTo>
                  <a:lnTo>
                    <a:pt x="829" y="43"/>
                  </a:lnTo>
                  <a:lnTo>
                    <a:pt x="829" y="43"/>
                  </a:lnTo>
                  <a:close/>
                  <a:moveTo>
                    <a:pt x="2786" y="40"/>
                  </a:moveTo>
                  <a:lnTo>
                    <a:pt x="2789" y="40"/>
                  </a:lnTo>
                  <a:lnTo>
                    <a:pt x="2791" y="41"/>
                  </a:lnTo>
                  <a:lnTo>
                    <a:pt x="2791" y="43"/>
                  </a:lnTo>
                  <a:lnTo>
                    <a:pt x="2792" y="44"/>
                  </a:lnTo>
                  <a:lnTo>
                    <a:pt x="2794" y="44"/>
                  </a:lnTo>
                  <a:lnTo>
                    <a:pt x="2795" y="44"/>
                  </a:lnTo>
                  <a:lnTo>
                    <a:pt x="2797" y="43"/>
                  </a:lnTo>
                  <a:lnTo>
                    <a:pt x="2799" y="43"/>
                  </a:lnTo>
                  <a:lnTo>
                    <a:pt x="2802" y="43"/>
                  </a:lnTo>
                  <a:lnTo>
                    <a:pt x="2802" y="44"/>
                  </a:lnTo>
                  <a:lnTo>
                    <a:pt x="2802" y="46"/>
                  </a:lnTo>
                  <a:lnTo>
                    <a:pt x="2800" y="44"/>
                  </a:lnTo>
                  <a:lnTo>
                    <a:pt x="2800" y="46"/>
                  </a:lnTo>
                  <a:lnTo>
                    <a:pt x="2799" y="46"/>
                  </a:lnTo>
                  <a:lnTo>
                    <a:pt x="2799" y="46"/>
                  </a:lnTo>
                  <a:lnTo>
                    <a:pt x="2800" y="47"/>
                  </a:lnTo>
                  <a:lnTo>
                    <a:pt x="2802" y="47"/>
                  </a:lnTo>
                  <a:lnTo>
                    <a:pt x="2803" y="47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3" y="49"/>
                  </a:lnTo>
                  <a:lnTo>
                    <a:pt x="2803" y="49"/>
                  </a:lnTo>
                  <a:lnTo>
                    <a:pt x="2802" y="49"/>
                  </a:lnTo>
                  <a:lnTo>
                    <a:pt x="2797" y="47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4" y="47"/>
                  </a:lnTo>
                  <a:lnTo>
                    <a:pt x="2792" y="47"/>
                  </a:lnTo>
                  <a:lnTo>
                    <a:pt x="2792" y="47"/>
                  </a:lnTo>
                  <a:lnTo>
                    <a:pt x="2792" y="49"/>
                  </a:lnTo>
                  <a:lnTo>
                    <a:pt x="2792" y="49"/>
                  </a:lnTo>
                  <a:lnTo>
                    <a:pt x="2791" y="49"/>
                  </a:lnTo>
                  <a:lnTo>
                    <a:pt x="2789" y="47"/>
                  </a:lnTo>
                  <a:lnTo>
                    <a:pt x="2788" y="47"/>
                  </a:lnTo>
                  <a:lnTo>
                    <a:pt x="2788" y="46"/>
                  </a:lnTo>
                  <a:lnTo>
                    <a:pt x="2784" y="44"/>
                  </a:lnTo>
                  <a:lnTo>
                    <a:pt x="2784" y="43"/>
                  </a:lnTo>
                  <a:lnTo>
                    <a:pt x="2786" y="43"/>
                  </a:lnTo>
                  <a:lnTo>
                    <a:pt x="2786" y="43"/>
                  </a:lnTo>
                  <a:lnTo>
                    <a:pt x="2786" y="41"/>
                  </a:lnTo>
                  <a:lnTo>
                    <a:pt x="2786" y="41"/>
                  </a:lnTo>
                  <a:lnTo>
                    <a:pt x="2786" y="40"/>
                  </a:lnTo>
                  <a:close/>
                  <a:moveTo>
                    <a:pt x="2857" y="40"/>
                  </a:moveTo>
                  <a:lnTo>
                    <a:pt x="2859" y="40"/>
                  </a:lnTo>
                  <a:lnTo>
                    <a:pt x="2859" y="40"/>
                  </a:lnTo>
                  <a:lnTo>
                    <a:pt x="2860" y="41"/>
                  </a:lnTo>
                  <a:lnTo>
                    <a:pt x="2862" y="41"/>
                  </a:lnTo>
                  <a:lnTo>
                    <a:pt x="2860" y="43"/>
                  </a:lnTo>
                  <a:lnTo>
                    <a:pt x="2859" y="43"/>
                  </a:lnTo>
                  <a:lnTo>
                    <a:pt x="2854" y="43"/>
                  </a:lnTo>
                  <a:lnTo>
                    <a:pt x="2851" y="41"/>
                  </a:lnTo>
                  <a:lnTo>
                    <a:pt x="2851" y="41"/>
                  </a:lnTo>
                  <a:lnTo>
                    <a:pt x="2852" y="41"/>
                  </a:lnTo>
                  <a:lnTo>
                    <a:pt x="2854" y="41"/>
                  </a:lnTo>
                  <a:lnTo>
                    <a:pt x="2855" y="41"/>
                  </a:lnTo>
                  <a:lnTo>
                    <a:pt x="2857" y="41"/>
                  </a:lnTo>
                  <a:lnTo>
                    <a:pt x="2857" y="41"/>
                  </a:lnTo>
                  <a:lnTo>
                    <a:pt x="2857" y="40"/>
                  </a:lnTo>
                  <a:lnTo>
                    <a:pt x="2857" y="40"/>
                  </a:lnTo>
                  <a:close/>
                  <a:moveTo>
                    <a:pt x="2597" y="36"/>
                  </a:moveTo>
                  <a:lnTo>
                    <a:pt x="2601" y="40"/>
                  </a:lnTo>
                  <a:lnTo>
                    <a:pt x="2603" y="41"/>
                  </a:lnTo>
                  <a:lnTo>
                    <a:pt x="2605" y="43"/>
                  </a:lnTo>
                  <a:lnTo>
                    <a:pt x="2608" y="43"/>
                  </a:lnTo>
                  <a:lnTo>
                    <a:pt x="2609" y="43"/>
                  </a:lnTo>
                  <a:lnTo>
                    <a:pt x="2613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6" y="44"/>
                  </a:lnTo>
                  <a:lnTo>
                    <a:pt x="2616" y="44"/>
                  </a:lnTo>
                  <a:lnTo>
                    <a:pt x="2617" y="44"/>
                  </a:lnTo>
                  <a:lnTo>
                    <a:pt x="2619" y="46"/>
                  </a:lnTo>
                  <a:lnTo>
                    <a:pt x="2619" y="49"/>
                  </a:lnTo>
                  <a:lnTo>
                    <a:pt x="2620" y="51"/>
                  </a:lnTo>
                  <a:lnTo>
                    <a:pt x="2620" y="51"/>
                  </a:lnTo>
                  <a:lnTo>
                    <a:pt x="2620" y="52"/>
                  </a:lnTo>
                  <a:lnTo>
                    <a:pt x="2622" y="54"/>
                  </a:lnTo>
                  <a:lnTo>
                    <a:pt x="2624" y="55"/>
                  </a:lnTo>
                  <a:lnTo>
                    <a:pt x="2625" y="57"/>
                  </a:lnTo>
                  <a:lnTo>
                    <a:pt x="2627" y="58"/>
                  </a:lnTo>
                  <a:lnTo>
                    <a:pt x="2625" y="58"/>
                  </a:lnTo>
                  <a:lnTo>
                    <a:pt x="2624" y="57"/>
                  </a:lnTo>
                  <a:lnTo>
                    <a:pt x="2624" y="57"/>
                  </a:lnTo>
                  <a:lnTo>
                    <a:pt x="2622" y="58"/>
                  </a:lnTo>
                  <a:lnTo>
                    <a:pt x="2622" y="57"/>
                  </a:lnTo>
                  <a:lnTo>
                    <a:pt x="2622" y="55"/>
                  </a:lnTo>
                  <a:lnTo>
                    <a:pt x="2619" y="54"/>
                  </a:lnTo>
                  <a:lnTo>
                    <a:pt x="2619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2"/>
                  </a:lnTo>
                  <a:lnTo>
                    <a:pt x="2619" y="52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6" y="46"/>
                  </a:lnTo>
                  <a:lnTo>
                    <a:pt x="2616" y="46"/>
                  </a:lnTo>
                  <a:lnTo>
                    <a:pt x="2605" y="43"/>
                  </a:lnTo>
                  <a:lnTo>
                    <a:pt x="2603" y="41"/>
                  </a:lnTo>
                  <a:lnTo>
                    <a:pt x="2601" y="40"/>
                  </a:lnTo>
                  <a:lnTo>
                    <a:pt x="2600" y="40"/>
                  </a:lnTo>
                  <a:lnTo>
                    <a:pt x="2595" y="38"/>
                  </a:lnTo>
                  <a:lnTo>
                    <a:pt x="2597" y="36"/>
                  </a:lnTo>
                  <a:close/>
                  <a:moveTo>
                    <a:pt x="834" y="36"/>
                  </a:moveTo>
                  <a:lnTo>
                    <a:pt x="834" y="36"/>
                  </a:lnTo>
                  <a:lnTo>
                    <a:pt x="834" y="38"/>
                  </a:lnTo>
                  <a:lnTo>
                    <a:pt x="832" y="38"/>
                  </a:lnTo>
                  <a:lnTo>
                    <a:pt x="829" y="40"/>
                  </a:lnTo>
                  <a:lnTo>
                    <a:pt x="829" y="40"/>
                  </a:lnTo>
                  <a:lnTo>
                    <a:pt x="829" y="38"/>
                  </a:lnTo>
                  <a:lnTo>
                    <a:pt x="832" y="36"/>
                  </a:lnTo>
                  <a:lnTo>
                    <a:pt x="832" y="36"/>
                  </a:lnTo>
                  <a:lnTo>
                    <a:pt x="834" y="36"/>
                  </a:lnTo>
                  <a:close/>
                  <a:moveTo>
                    <a:pt x="4918" y="36"/>
                  </a:moveTo>
                  <a:lnTo>
                    <a:pt x="4918" y="36"/>
                  </a:lnTo>
                  <a:lnTo>
                    <a:pt x="4918" y="38"/>
                  </a:lnTo>
                  <a:lnTo>
                    <a:pt x="4919" y="40"/>
                  </a:lnTo>
                  <a:lnTo>
                    <a:pt x="4921" y="38"/>
                  </a:lnTo>
                  <a:lnTo>
                    <a:pt x="4923" y="38"/>
                  </a:lnTo>
                  <a:lnTo>
                    <a:pt x="4923" y="36"/>
                  </a:lnTo>
                  <a:lnTo>
                    <a:pt x="4923" y="36"/>
                  </a:lnTo>
                  <a:lnTo>
                    <a:pt x="4924" y="36"/>
                  </a:lnTo>
                  <a:lnTo>
                    <a:pt x="4924" y="40"/>
                  </a:lnTo>
                  <a:lnTo>
                    <a:pt x="4923" y="41"/>
                  </a:lnTo>
                  <a:lnTo>
                    <a:pt x="4921" y="43"/>
                  </a:lnTo>
                  <a:lnTo>
                    <a:pt x="4918" y="43"/>
                  </a:lnTo>
                  <a:lnTo>
                    <a:pt x="4916" y="40"/>
                  </a:lnTo>
                  <a:lnTo>
                    <a:pt x="4916" y="38"/>
                  </a:lnTo>
                  <a:lnTo>
                    <a:pt x="4918" y="36"/>
                  </a:lnTo>
                  <a:lnTo>
                    <a:pt x="4918" y="36"/>
                  </a:lnTo>
                  <a:close/>
                  <a:moveTo>
                    <a:pt x="821" y="35"/>
                  </a:moveTo>
                  <a:lnTo>
                    <a:pt x="823" y="36"/>
                  </a:lnTo>
                  <a:lnTo>
                    <a:pt x="824" y="36"/>
                  </a:lnTo>
                  <a:lnTo>
                    <a:pt x="824" y="38"/>
                  </a:lnTo>
                  <a:lnTo>
                    <a:pt x="824" y="40"/>
                  </a:lnTo>
                  <a:lnTo>
                    <a:pt x="824" y="40"/>
                  </a:lnTo>
                  <a:lnTo>
                    <a:pt x="823" y="38"/>
                  </a:lnTo>
                  <a:lnTo>
                    <a:pt x="823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5"/>
                  </a:lnTo>
                  <a:close/>
                  <a:moveTo>
                    <a:pt x="835" y="35"/>
                  </a:moveTo>
                  <a:lnTo>
                    <a:pt x="837" y="35"/>
                  </a:lnTo>
                  <a:lnTo>
                    <a:pt x="837" y="35"/>
                  </a:lnTo>
                  <a:lnTo>
                    <a:pt x="837" y="36"/>
                  </a:lnTo>
                  <a:lnTo>
                    <a:pt x="835" y="36"/>
                  </a:lnTo>
                  <a:lnTo>
                    <a:pt x="835" y="35"/>
                  </a:lnTo>
                  <a:lnTo>
                    <a:pt x="835" y="35"/>
                  </a:lnTo>
                  <a:lnTo>
                    <a:pt x="835" y="35"/>
                  </a:lnTo>
                  <a:close/>
                  <a:moveTo>
                    <a:pt x="818" y="35"/>
                  </a:moveTo>
                  <a:lnTo>
                    <a:pt x="818" y="35"/>
                  </a:lnTo>
                  <a:lnTo>
                    <a:pt x="818" y="35"/>
                  </a:lnTo>
                  <a:lnTo>
                    <a:pt x="818" y="36"/>
                  </a:lnTo>
                  <a:lnTo>
                    <a:pt x="818" y="36"/>
                  </a:lnTo>
                  <a:lnTo>
                    <a:pt x="820" y="38"/>
                  </a:lnTo>
                  <a:lnTo>
                    <a:pt x="820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38"/>
                  </a:lnTo>
                  <a:lnTo>
                    <a:pt x="818" y="38"/>
                  </a:lnTo>
                  <a:lnTo>
                    <a:pt x="816" y="36"/>
                  </a:lnTo>
                  <a:lnTo>
                    <a:pt x="816" y="36"/>
                  </a:lnTo>
                  <a:lnTo>
                    <a:pt x="816" y="35"/>
                  </a:lnTo>
                  <a:lnTo>
                    <a:pt x="816" y="35"/>
                  </a:lnTo>
                  <a:lnTo>
                    <a:pt x="818" y="35"/>
                  </a:lnTo>
                  <a:close/>
                  <a:moveTo>
                    <a:pt x="2592" y="33"/>
                  </a:moveTo>
                  <a:lnTo>
                    <a:pt x="2594" y="35"/>
                  </a:lnTo>
                  <a:lnTo>
                    <a:pt x="2595" y="36"/>
                  </a:lnTo>
                  <a:lnTo>
                    <a:pt x="2594" y="36"/>
                  </a:lnTo>
                  <a:lnTo>
                    <a:pt x="2590" y="36"/>
                  </a:lnTo>
                  <a:lnTo>
                    <a:pt x="2589" y="36"/>
                  </a:lnTo>
                  <a:lnTo>
                    <a:pt x="2589" y="36"/>
                  </a:lnTo>
                  <a:lnTo>
                    <a:pt x="2590" y="35"/>
                  </a:lnTo>
                  <a:lnTo>
                    <a:pt x="2592" y="33"/>
                  </a:lnTo>
                  <a:close/>
                  <a:moveTo>
                    <a:pt x="774" y="32"/>
                  </a:moveTo>
                  <a:lnTo>
                    <a:pt x="777" y="32"/>
                  </a:lnTo>
                  <a:lnTo>
                    <a:pt x="780" y="36"/>
                  </a:lnTo>
                  <a:lnTo>
                    <a:pt x="780" y="36"/>
                  </a:lnTo>
                  <a:lnTo>
                    <a:pt x="779" y="38"/>
                  </a:lnTo>
                  <a:lnTo>
                    <a:pt x="779" y="36"/>
                  </a:lnTo>
                  <a:lnTo>
                    <a:pt x="779" y="36"/>
                  </a:lnTo>
                  <a:lnTo>
                    <a:pt x="777" y="35"/>
                  </a:lnTo>
                  <a:lnTo>
                    <a:pt x="774" y="32"/>
                  </a:lnTo>
                  <a:lnTo>
                    <a:pt x="774" y="32"/>
                  </a:lnTo>
                  <a:close/>
                  <a:moveTo>
                    <a:pt x="1017" y="29"/>
                  </a:moveTo>
                  <a:lnTo>
                    <a:pt x="1021" y="29"/>
                  </a:lnTo>
                  <a:lnTo>
                    <a:pt x="1021" y="29"/>
                  </a:lnTo>
                  <a:lnTo>
                    <a:pt x="1018" y="30"/>
                  </a:lnTo>
                  <a:lnTo>
                    <a:pt x="1018" y="30"/>
                  </a:lnTo>
                  <a:lnTo>
                    <a:pt x="1018" y="32"/>
                  </a:lnTo>
                  <a:lnTo>
                    <a:pt x="1018" y="33"/>
                  </a:lnTo>
                  <a:lnTo>
                    <a:pt x="1018" y="33"/>
                  </a:lnTo>
                  <a:lnTo>
                    <a:pt x="1017" y="35"/>
                  </a:lnTo>
                  <a:lnTo>
                    <a:pt x="1017" y="35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4" y="32"/>
                  </a:lnTo>
                  <a:lnTo>
                    <a:pt x="1014" y="30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0" y="32"/>
                  </a:lnTo>
                  <a:lnTo>
                    <a:pt x="1009" y="30"/>
                  </a:lnTo>
                  <a:lnTo>
                    <a:pt x="1010" y="30"/>
                  </a:lnTo>
                  <a:lnTo>
                    <a:pt x="1010" y="29"/>
                  </a:lnTo>
                  <a:lnTo>
                    <a:pt x="1012" y="29"/>
                  </a:lnTo>
                  <a:lnTo>
                    <a:pt x="1014" y="29"/>
                  </a:lnTo>
                  <a:lnTo>
                    <a:pt x="1015" y="29"/>
                  </a:lnTo>
                  <a:lnTo>
                    <a:pt x="1017" y="29"/>
                  </a:lnTo>
                  <a:close/>
                  <a:moveTo>
                    <a:pt x="2846" y="25"/>
                  </a:moveTo>
                  <a:lnTo>
                    <a:pt x="2851" y="25"/>
                  </a:lnTo>
                  <a:lnTo>
                    <a:pt x="2854" y="25"/>
                  </a:lnTo>
                  <a:lnTo>
                    <a:pt x="2855" y="27"/>
                  </a:lnTo>
                  <a:lnTo>
                    <a:pt x="2855" y="27"/>
                  </a:lnTo>
                  <a:lnTo>
                    <a:pt x="2855" y="29"/>
                  </a:lnTo>
                  <a:lnTo>
                    <a:pt x="2859" y="30"/>
                  </a:lnTo>
                  <a:lnTo>
                    <a:pt x="2860" y="32"/>
                  </a:lnTo>
                  <a:lnTo>
                    <a:pt x="2860" y="32"/>
                  </a:lnTo>
                  <a:lnTo>
                    <a:pt x="2859" y="32"/>
                  </a:lnTo>
                  <a:lnTo>
                    <a:pt x="2857" y="30"/>
                  </a:lnTo>
                  <a:lnTo>
                    <a:pt x="2855" y="30"/>
                  </a:lnTo>
                  <a:lnTo>
                    <a:pt x="2854" y="29"/>
                  </a:lnTo>
                  <a:lnTo>
                    <a:pt x="2854" y="29"/>
                  </a:lnTo>
                  <a:lnTo>
                    <a:pt x="2854" y="27"/>
                  </a:lnTo>
                  <a:lnTo>
                    <a:pt x="2852" y="27"/>
                  </a:lnTo>
                  <a:lnTo>
                    <a:pt x="2851" y="27"/>
                  </a:lnTo>
                  <a:lnTo>
                    <a:pt x="2849" y="25"/>
                  </a:lnTo>
                  <a:lnTo>
                    <a:pt x="2849" y="27"/>
                  </a:lnTo>
                  <a:lnTo>
                    <a:pt x="2849" y="27"/>
                  </a:lnTo>
                  <a:lnTo>
                    <a:pt x="2847" y="27"/>
                  </a:lnTo>
                  <a:lnTo>
                    <a:pt x="2846" y="27"/>
                  </a:lnTo>
                  <a:lnTo>
                    <a:pt x="2846" y="27"/>
                  </a:lnTo>
                  <a:lnTo>
                    <a:pt x="2844" y="27"/>
                  </a:lnTo>
                  <a:lnTo>
                    <a:pt x="2844" y="29"/>
                  </a:lnTo>
                  <a:lnTo>
                    <a:pt x="2843" y="29"/>
                  </a:lnTo>
                  <a:lnTo>
                    <a:pt x="2843" y="30"/>
                  </a:lnTo>
                  <a:lnTo>
                    <a:pt x="2841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1" y="29"/>
                  </a:lnTo>
                  <a:lnTo>
                    <a:pt x="2841" y="29"/>
                  </a:lnTo>
                  <a:lnTo>
                    <a:pt x="2840" y="27"/>
                  </a:lnTo>
                  <a:lnTo>
                    <a:pt x="2838" y="27"/>
                  </a:lnTo>
                  <a:lnTo>
                    <a:pt x="2836" y="25"/>
                  </a:lnTo>
                  <a:lnTo>
                    <a:pt x="2836" y="25"/>
                  </a:lnTo>
                  <a:lnTo>
                    <a:pt x="2838" y="25"/>
                  </a:lnTo>
                  <a:lnTo>
                    <a:pt x="2841" y="27"/>
                  </a:lnTo>
                  <a:lnTo>
                    <a:pt x="2843" y="27"/>
                  </a:lnTo>
                  <a:lnTo>
                    <a:pt x="2844" y="25"/>
                  </a:lnTo>
                  <a:lnTo>
                    <a:pt x="2844" y="25"/>
                  </a:lnTo>
                  <a:lnTo>
                    <a:pt x="2846" y="25"/>
                  </a:lnTo>
                  <a:close/>
                  <a:moveTo>
                    <a:pt x="8" y="24"/>
                  </a:moveTo>
                  <a:lnTo>
                    <a:pt x="8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4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4"/>
                  </a:lnTo>
                  <a:close/>
                  <a:moveTo>
                    <a:pt x="686" y="22"/>
                  </a:moveTo>
                  <a:lnTo>
                    <a:pt x="686" y="22"/>
                  </a:lnTo>
                  <a:lnTo>
                    <a:pt x="686" y="22"/>
                  </a:lnTo>
                  <a:lnTo>
                    <a:pt x="687" y="24"/>
                  </a:lnTo>
                  <a:lnTo>
                    <a:pt x="687" y="24"/>
                  </a:lnTo>
                  <a:lnTo>
                    <a:pt x="689" y="24"/>
                  </a:lnTo>
                  <a:lnTo>
                    <a:pt x="689" y="25"/>
                  </a:lnTo>
                  <a:lnTo>
                    <a:pt x="687" y="27"/>
                  </a:lnTo>
                  <a:lnTo>
                    <a:pt x="687" y="27"/>
                  </a:lnTo>
                  <a:lnTo>
                    <a:pt x="687" y="29"/>
                  </a:lnTo>
                  <a:lnTo>
                    <a:pt x="689" y="29"/>
                  </a:lnTo>
                  <a:lnTo>
                    <a:pt x="689" y="29"/>
                  </a:lnTo>
                  <a:lnTo>
                    <a:pt x="689" y="30"/>
                  </a:lnTo>
                  <a:lnTo>
                    <a:pt x="687" y="30"/>
                  </a:lnTo>
                  <a:lnTo>
                    <a:pt x="687" y="32"/>
                  </a:lnTo>
                  <a:lnTo>
                    <a:pt x="687" y="32"/>
                  </a:lnTo>
                  <a:lnTo>
                    <a:pt x="689" y="33"/>
                  </a:lnTo>
                  <a:lnTo>
                    <a:pt x="690" y="32"/>
                  </a:lnTo>
                  <a:lnTo>
                    <a:pt x="690" y="33"/>
                  </a:lnTo>
                  <a:lnTo>
                    <a:pt x="690" y="33"/>
                  </a:lnTo>
                  <a:lnTo>
                    <a:pt x="689" y="33"/>
                  </a:lnTo>
                  <a:lnTo>
                    <a:pt x="687" y="35"/>
                  </a:lnTo>
                  <a:lnTo>
                    <a:pt x="686" y="33"/>
                  </a:lnTo>
                  <a:lnTo>
                    <a:pt x="684" y="32"/>
                  </a:lnTo>
                  <a:lnTo>
                    <a:pt x="682" y="30"/>
                  </a:lnTo>
                  <a:lnTo>
                    <a:pt x="682" y="30"/>
                  </a:lnTo>
                  <a:lnTo>
                    <a:pt x="682" y="29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1" y="25"/>
                  </a:lnTo>
                  <a:lnTo>
                    <a:pt x="679" y="24"/>
                  </a:lnTo>
                  <a:lnTo>
                    <a:pt x="679" y="24"/>
                  </a:lnTo>
                  <a:lnTo>
                    <a:pt x="681" y="24"/>
                  </a:lnTo>
                  <a:lnTo>
                    <a:pt x="682" y="22"/>
                  </a:lnTo>
                  <a:lnTo>
                    <a:pt x="684" y="22"/>
                  </a:lnTo>
                  <a:lnTo>
                    <a:pt x="686" y="22"/>
                  </a:lnTo>
                  <a:close/>
                  <a:moveTo>
                    <a:pt x="1361" y="19"/>
                  </a:moveTo>
                  <a:lnTo>
                    <a:pt x="1362" y="21"/>
                  </a:lnTo>
                  <a:lnTo>
                    <a:pt x="1364" y="22"/>
                  </a:lnTo>
                  <a:lnTo>
                    <a:pt x="1364" y="22"/>
                  </a:lnTo>
                  <a:lnTo>
                    <a:pt x="1365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4"/>
                  </a:lnTo>
                  <a:lnTo>
                    <a:pt x="1368" y="24"/>
                  </a:lnTo>
                  <a:lnTo>
                    <a:pt x="1370" y="25"/>
                  </a:lnTo>
                  <a:lnTo>
                    <a:pt x="1372" y="25"/>
                  </a:lnTo>
                  <a:lnTo>
                    <a:pt x="1373" y="27"/>
                  </a:lnTo>
                  <a:lnTo>
                    <a:pt x="1373" y="27"/>
                  </a:lnTo>
                  <a:lnTo>
                    <a:pt x="1375" y="27"/>
                  </a:lnTo>
                  <a:lnTo>
                    <a:pt x="1376" y="29"/>
                  </a:lnTo>
                  <a:lnTo>
                    <a:pt x="1376" y="29"/>
                  </a:lnTo>
                  <a:lnTo>
                    <a:pt x="1376" y="30"/>
                  </a:lnTo>
                  <a:lnTo>
                    <a:pt x="1376" y="30"/>
                  </a:lnTo>
                  <a:lnTo>
                    <a:pt x="1376" y="32"/>
                  </a:lnTo>
                  <a:lnTo>
                    <a:pt x="1378" y="33"/>
                  </a:lnTo>
                  <a:lnTo>
                    <a:pt x="1379" y="35"/>
                  </a:lnTo>
                  <a:lnTo>
                    <a:pt x="1381" y="35"/>
                  </a:lnTo>
                  <a:lnTo>
                    <a:pt x="1381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81" y="38"/>
                  </a:lnTo>
                  <a:lnTo>
                    <a:pt x="1379" y="38"/>
                  </a:lnTo>
                  <a:lnTo>
                    <a:pt x="1378" y="38"/>
                  </a:lnTo>
                  <a:lnTo>
                    <a:pt x="1376" y="38"/>
                  </a:lnTo>
                  <a:lnTo>
                    <a:pt x="1375" y="38"/>
                  </a:lnTo>
                  <a:lnTo>
                    <a:pt x="1375" y="38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5"/>
                  </a:lnTo>
                  <a:lnTo>
                    <a:pt x="1375" y="35"/>
                  </a:lnTo>
                  <a:lnTo>
                    <a:pt x="1373" y="33"/>
                  </a:lnTo>
                  <a:lnTo>
                    <a:pt x="1372" y="33"/>
                  </a:lnTo>
                  <a:lnTo>
                    <a:pt x="1370" y="35"/>
                  </a:lnTo>
                  <a:lnTo>
                    <a:pt x="1370" y="36"/>
                  </a:lnTo>
                  <a:lnTo>
                    <a:pt x="1368" y="38"/>
                  </a:lnTo>
                  <a:lnTo>
                    <a:pt x="1365" y="38"/>
                  </a:lnTo>
                  <a:lnTo>
                    <a:pt x="1365" y="38"/>
                  </a:lnTo>
                  <a:lnTo>
                    <a:pt x="1364" y="38"/>
                  </a:lnTo>
                  <a:lnTo>
                    <a:pt x="1364" y="38"/>
                  </a:lnTo>
                  <a:lnTo>
                    <a:pt x="1362" y="38"/>
                  </a:lnTo>
                  <a:lnTo>
                    <a:pt x="1361" y="36"/>
                  </a:lnTo>
                  <a:lnTo>
                    <a:pt x="1359" y="35"/>
                  </a:lnTo>
                  <a:lnTo>
                    <a:pt x="1357" y="35"/>
                  </a:lnTo>
                  <a:lnTo>
                    <a:pt x="1359" y="35"/>
                  </a:lnTo>
                  <a:lnTo>
                    <a:pt x="1357" y="33"/>
                  </a:lnTo>
                  <a:lnTo>
                    <a:pt x="1357" y="33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6" y="32"/>
                  </a:lnTo>
                  <a:lnTo>
                    <a:pt x="1356" y="32"/>
                  </a:lnTo>
                  <a:lnTo>
                    <a:pt x="1356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9" y="30"/>
                  </a:lnTo>
                  <a:lnTo>
                    <a:pt x="1359" y="32"/>
                  </a:lnTo>
                  <a:lnTo>
                    <a:pt x="1359" y="32"/>
                  </a:lnTo>
                  <a:lnTo>
                    <a:pt x="1359" y="33"/>
                  </a:lnTo>
                  <a:lnTo>
                    <a:pt x="1359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2"/>
                  </a:lnTo>
                  <a:lnTo>
                    <a:pt x="1364" y="32"/>
                  </a:lnTo>
                  <a:lnTo>
                    <a:pt x="1364" y="32"/>
                  </a:lnTo>
                  <a:lnTo>
                    <a:pt x="1364" y="30"/>
                  </a:lnTo>
                  <a:lnTo>
                    <a:pt x="1364" y="30"/>
                  </a:lnTo>
                  <a:lnTo>
                    <a:pt x="1362" y="29"/>
                  </a:lnTo>
                  <a:lnTo>
                    <a:pt x="1362" y="29"/>
                  </a:lnTo>
                  <a:lnTo>
                    <a:pt x="1364" y="29"/>
                  </a:lnTo>
                  <a:lnTo>
                    <a:pt x="1364" y="27"/>
                  </a:lnTo>
                  <a:lnTo>
                    <a:pt x="1364" y="27"/>
                  </a:lnTo>
                  <a:lnTo>
                    <a:pt x="1364" y="25"/>
                  </a:lnTo>
                  <a:lnTo>
                    <a:pt x="1362" y="24"/>
                  </a:lnTo>
                  <a:lnTo>
                    <a:pt x="1362" y="24"/>
                  </a:lnTo>
                  <a:lnTo>
                    <a:pt x="1362" y="22"/>
                  </a:lnTo>
                  <a:lnTo>
                    <a:pt x="1362" y="22"/>
                  </a:lnTo>
                  <a:lnTo>
                    <a:pt x="1361" y="21"/>
                  </a:lnTo>
                  <a:lnTo>
                    <a:pt x="1361" y="19"/>
                  </a:lnTo>
                  <a:lnTo>
                    <a:pt x="1361" y="19"/>
                  </a:lnTo>
                  <a:close/>
                  <a:moveTo>
                    <a:pt x="747" y="13"/>
                  </a:moveTo>
                  <a:lnTo>
                    <a:pt x="747" y="14"/>
                  </a:lnTo>
                  <a:lnTo>
                    <a:pt x="747" y="14"/>
                  </a:lnTo>
                  <a:lnTo>
                    <a:pt x="746" y="14"/>
                  </a:lnTo>
                  <a:lnTo>
                    <a:pt x="746" y="16"/>
                  </a:lnTo>
                  <a:lnTo>
                    <a:pt x="747" y="16"/>
                  </a:lnTo>
                  <a:lnTo>
                    <a:pt x="747" y="18"/>
                  </a:lnTo>
                  <a:lnTo>
                    <a:pt x="749" y="18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2" y="19"/>
                  </a:lnTo>
                  <a:lnTo>
                    <a:pt x="752" y="21"/>
                  </a:lnTo>
                  <a:lnTo>
                    <a:pt x="755" y="19"/>
                  </a:lnTo>
                  <a:lnTo>
                    <a:pt x="757" y="19"/>
                  </a:lnTo>
                  <a:lnTo>
                    <a:pt x="758" y="21"/>
                  </a:lnTo>
                  <a:lnTo>
                    <a:pt x="760" y="19"/>
                  </a:lnTo>
                  <a:lnTo>
                    <a:pt x="763" y="19"/>
                  </a:lnTo>
                  <a:lnTo>
                    <a:pt x="763" y="21"/>
                  </a:lnTo>
                  <a:lnTo>
                    <a:pt x="761" y="21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3" y="22"/>
                  </a:lnTo>
                  <a:lnTo>
                    <a:pt x="766" y="24"/>
                  </a:lnTo>
                  <a:lnTo>
                    <a:pt x="769" y="24"/>
                  </a:lnTo>
                  <a:lnTo>
                    <a:pt x="771" y="24"/>
                  </a:lnTo>
                  <a:lnTo>
                    <a:pt x="772" y="24"/>
                  </a:lnTo>
                  <a:lnTo>
                    <a:pt x="772" y="24"/>
                  </a:lnTo>
                  <a:lnTo>
                    <a:pt x="774" y="24"/>
                  </a:lnTo>
                  <a:lnTo>
                    <a:pt x="775" y="24"/>
                  </a:lnTo>
                  <a:lnTo>
                    <a:pt x="775" y="24"/>
                  </a:lnTo>
                  <a:lnTo>
                    <a:pt x="774" y="25"/>
                  </a:lnTo>
                  <a:lnTo>
                    <a:pt x="774" y="25"/>
                  </a:lnTo>
                  <a:lnTo>
                    <a:pt x="774" y="29"/>
                  </a:lnTo>
                  <a:lnTo>
                    <a:pt x="775" y="30"/>
                  </a:lnTo>
                  <a:lnTo>
                    <a:pt x="774" y="30"/>
                  </a:lnTo>
                  <a:lnTo>
                    <a:pt x="774" y="30"/>
                  </a:lnTo>
                  <a:lnTo>
                    <a:pt x="774" y="29"/>
                  </a:lnTo>
                  <a:lnTo>
                    <a:pt x="772" y="27"/>
                  </a:lnTo>
                  <a:lnTo>
                    <a:pt x="772" y="25"/>
                  </a:lnTo>
                  <a:lnTo>
                    <a:pt x="771" y="25"/>
                  </a:lnTo>
                  <a:lnTo>
                    <a:pt x="769" y="25"/>
                  </a:lnTo>
                  <a:lnTo>
                    <a:pt x="766" y="24"/>
                  </a:lnTo>
                  <a:lnTo>
                    <a:pt x="766" y="24"/>
                  </a:lnTo>
                  <a:lnTo>
                    <a:pt x="764" y="24"/>
                  </a:lnTo>
                  <a:lnTo>
                    <a:pt x="764" y="24"/>
                  </a:lnTo>
                  <a:lnTo>
                    <a:pt x="763" y="24"/>
                  </a:lnTo>
                  <a:lnTo>
                    <a:pt x="760" y="22"/>
                  </a:lnTo>
                  <a:lnTo>
                    <a:pt x="757" y="22"/>
                  </a:lnTo>
                  <a:lnTo>
                    <a:pt x="755" y="22"/>
                  </a:lnTo>
                  <a:lnTo>
                    <a:pt x="753" y="24"/>
                  </a:lnTo>
                  <a:lnTo>
                    <a:pt x="750" y="21"/>
                  </a:lnTo>
                  <a:lnTo>
                    <a:pt x="749" y="21"/>
                  </a:lnTo>
                  <a:lnTo>
                    <a:pt x="749" y="21"/>
                  </a:lnTo>
                  <a:lnTo>
                    <a:pt x="747" y="19"/>
                  </a:lnTo>
                  <a:lnTo>
                    <a:pt x="744" y="18"/>
                  </a:lnTo>
                  <a:lnTo>
                    <a:pt x="744" y="16"/>
                  </a:lnTo>
                  <a:lnTo>
                    <a:pt x="744" y="14"/>
                  </a:lnTo>
                  <a:lnTo>
                    <a:pt x="744" y="13"/>
                  </a:lnTo>
                  <a:lnTo>
                    <a:pt x="747" y="13"/>
                  </a:lnTo>
                  <a:close/>
                  <a:moveTo>
                    <a:pt x="2860" y="8"/>
                  </a:moveTo>
                  <a:lnTo>
                    <a:pt x="2862" y="8"/>
                  </a:lnTo>
                  <a:lnTo>
                    <a:pt x="2862" y="10"/>
                  </a:lnTo>
                  <a:lnTo>
                    <a:pt x="2862" y="10"/>
                  </a:lnTo>
                  <a:lnTo>
                    <a:pt x="2863" y="11"/>
                  </a:lnTo>
                  <a:lnTo>
                    <a:pt x="2865" y="13"/>
                  </a:lnTo>
                  <a:lnTo>
                    <a:pt x="2865" y="13"/>
                  </a:lnTo>
                  <a:lnTo>
                    <a:pt x="2865" y="14"/>
                  </a:lnTo>
                  <a:lnTo>
                    <a:pt x="2866" y="16"/>
                  </a:lnTo>
                  <a:lnTo>
                    <a:pt x="2866" y="16"/>
                  </a:lnTo>
                  <a:lnTo>
                    <a:pt x="2868" y="16"/>
                  </a:lnTo>
                  <a:lnTo>
                    <a:pt x="2870" y="18"/>
                  </a:lnTo>
                  <a:lnTo>
                    <a:pt x="2870" y="18"/>
                  </a:lnTo>
                  <a:lnTo>
                    <a:pt x="2871" y="19"/>
                  </a:lnTo>
                  <a:lnTo>
                    <a:pt x="2871" y="19"/>
                  </a:lnTo>
                  <a:lnTo>
                    <a:pt x="2870" y="19"/>
                  </a:lnTo>
                  <a:lnTo>
                    <a:pt x="2870" y="19"/>
                  </a:lnTo>
                  <a:lnTo>
                    <a:pt x="2868" y="18"/>
                  </a:lnTo>
                  <a:lnTo>
                    <a:pt x="2865" y="18"/>
                  </a:lnTo>
                  <a:lnTo>
                    <a:pt x="2862" y="16"/>
                  </a:lnTo>
                  <a:lnTo>
                    <a:pt x="2860" y="16"/>
                  </a:lnTo>
                  <a:lnTo>
                    <a:pt x="2860" y="14"/>
                  </a:lnTo>
                  <a:lnTo>
                    <a:pt x="2860" y="14"/>
                  </a:lnTo>
                  <a:lnTo>
                    <a:pt x="2859" y="14"/>
                  </a:lnTo>
                  <a:lnTo>
                    <a:pt x="2859" y="14"/>
                  </a:lnTo>
                  <a:lnTo>
                    <a:pt x="2857" y="13"/>
                  </a:lnTo>
                  <a:lnTo>
                    <a:pt x="2854" y="11"/>
                  </a:lnTo>
                  <a:lnTo>
                    <a:pt x="2854" y="10"/>
                  </a:lnTo>
                  <a:lnTo>
                    <a:pt x="2855" y="8"/>
                  </a:lnTo>
                  <a:lnTo>
                    <a:pt x="2860" y="8"/>
                  </a:lnTo>
                  <a:close/>
                  <a:moveTo>
                    <a:pt x="2873" y="5"/>
                  </a:move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6" y="6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10"/>
                  </a:lnTo>
                  <a:lnTo>
                    <a:pt x="2874" y="10"/>
                  </a:lnTo>
                  <a:lnTo>
                    <a:pt x="2871" y="11"/>
                  </a:lnTo>
                  <a:lnTo>
                    <a:pt x="2871" y="11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5"/>
                  </a:lnTo>
                  <a:lnTo>
                    <a:pt x="2873" y="5"/>
                  </a:lnTo>
                  <a:lnTo>
                    <a:pt x="2873" y="5"/>
                  </a:lnTo>
                  <a:close/>
                  <a:moveTo>
                    <a:pt x="2654" y="0"/>
                  </a:moveTo>
                  <a:lnTo>
                    <a:pt x="2655" y="0"/>
                  </a:lnTo>
                  <a:lnTo>
                    <a:pt x="2655" y="2"/>
                  </a:lnTo>
                  <a:lnTo>
                    <a:pt x="2658" y="3"/>
                  </a:lnTo>
                  <a:lnTo>
                    <a:pt x="2658" y="3"/>
                  </a:lnTo>
                  <a:lnTo>
                    <a:pt x="2657" y="3"/>
                  </a:lnTo>
                  <a:lnTo>
                    <a:pt x="2657" y="5"/>
                  </a:lnTo>
                  <a:lnTo>
                    <a:pt x="2657" y="6"/>
                  </a:lnTo>
                  <a:lnTo>
                    <a:pt x="2657" y="6"/>
                  </a:lnTo>
                  <a:lnTo>
                    <a:pt x="2657" y="8"/>
                  </a:lnTo>
                  <a:lnTo>
                    <a:pt x="2658" y="8"/>
                  </a:lnTo>
                  <a:lnTo>
                    <a:pt x="2658" y="8"/>
                  </a:lnTo>
                  <a:lnTo>
                    <a:pt x="2660" y="11"/>
                  </a:lnTo>
                  <a:lnTo>
                    <a:pt x="2661" y="11"/>
                  </a:lnTo>
                  <a:lnTo>
                    <a:pt x="2663" y="11"/>
                  </a:lnTo>
                  <a:lnTo>
                    <a:pt x="2663" y="11"/>
                  </a:lnTo>
                  <a:lnTo>
                    <a:pt x="2665" y="13"/>
                  </a:lnTo>
                  <a:lnTo>
                    <a:pt x="2665" y="13"/>
                  </a:lnTo>
                  <a:lnTo>
                    <a:pt x="2663" y="14"/>
                  </a:lnTo>
                  <a:lnTo>
                    <a:pt x="2661" y="13"/>
                  </a:lnTo>
                  <a:lnTo>
                    <a:pt x="2660" y="13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58" y="13"/>
                  </a:lnTo>
                  <a:lnTo>
                    <a:pt x="2658" y="11"/>
                  </a:lnTo>
                  <a:lnTo>
                    <a:pt x="2658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5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0" y="3"/>
                  </a:lnTo>
                  <a:lnTo>
                    <a:pt x="2650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50" y="2"/>
                  </a:lnTo>
                  <a:lnTo>
                    <a:pt x="2652" y="3"/>
                  </a:lnTo>
                  <a:lnTo>
                    <a:pt x="2652" y="3"/>
                  </a:lnTo>
                  <a:lnTo>
                    <a:pt x="2654" y="3"/>
                  </a:lnTo>
                  <a:lnTo>
                    <a:pt x="2654" y="3"/>
                  </a:lnTo>
                  <a:lnTo>
                    <a:pt x="2654" y="2"/>
                  </a:lnTo>
                  <a:lnTo>
                    <a:pt x="2652" y="2"/>
                  </a:lnTo>
                  <a:lnTo>
                    <a:pt x="2652" y="0"/>
                  </a:lnTo>
                  <a:lnTo>
                    <a:pt x="26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1" name="Freeform 358">
              <a:extLst>
                <a:ext uri="{FF2B5EF4-FFF2-40B4-BE49-F238E27FC236}">
                  <a16:creationId xmlns:a16="http://schemas.microsoft.com/office/drawing/2014/main" id="{C25DC330-1BF7-4012-8522-BDC1A87466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2546" y="1336153"/>
              <a:ext cx="9034642" cy="945373"/>
            </a:xfrm>
            <a:custGeom>
              <a:avLst/>
              <a:gdLst>
                <a:gd name="T0" fmla="*/ 2730 w 4635"/>
                <a:gd name="T1" fmla="*/ 449 h 485"/>
                <a:gd name="T2" fmla="*/ 2720 w 4635"/>
                <a:gd name="T3" fmla="*/ 455 h 485"/>
                <a:gd name="T4" fmla="*/ 2731 w 4635"/>
                <a:gd name="T5" fmla="*/ 452 h 485"/>
                <a:gd name="T6" fmla="*/ 1030 w 4635"/>
                <a:gd name="T7" fmla="*/ 443 h 485"/>
                <a:gd name="T8" fmla="*/ 1033 w 4635"/>
                <a:gd name="T9" fmla="*/ 440 h 485"/>
                <a:gd name="T10" fmla="*/ 2780 w 4635"/>
                <a:gd name="T11" fmla="*/ 444 h 485"/>
                <a:gd name="T12" fmla="*/ 2779 w 4635"/>
                <a:gd name="T13" fmla="*/ 444 h 485"/>
                <a:gd name="T14" fmla="*/ 491 w 4635"/>
                <a:gd name="T15" fmla="*/ 433 h 485"/>
                <a:gd name="T16" fmla="*/ 1289 w 4635"/>
                <a:gd name="T17" fmla="*/ 433 h 485"/>
                <a:gd name="T18" fmla="*/ 1307 w 4635"/>
                <a:gd name="T19" fmla="*/ 446 h 485"/>
                <a:gd name="T20" fmla="*/ 1306 w 4635"/>
                <a:gd name="T21" fmla="*/ 452 h 485"/>
                <a:gd name="T22" fmla="*/ 1285 w 4635"/>
                <a:gd name="T23" fmla="*/ 454 h 485"/>
                <a:gd name="T24" fmla="*/ 584 w 4635"/>
                <a:gd name="T25" fmla="*/ 433 h 485"/>
                <a:gd name="T26" fmla="*/ 573 w 4635"/>
                <a:gd name="T27" fmla="*/ 447 h 485"/>
                <a:gd name="T28" fmla="*/ 614 w 4635"/>
                <a:gd name="T29" fmla="*/ 441 h 485"/>
                <a:gd name="T30" fmla="*/ 614 w 4635"/>
                <a:gd name="T31" fmla="*/ 451 h 485"/>
                <a:gd name="T32" fmla="*/ 611 w 4635"/>
                <a:gd name="T33" fmla="*/ 462 h 485"/>
                <a:gd name="T34" fmla="*/ 584 w 4635"/>
                <a:gd name="T35" fmla="*/ 465 h 485"/>
                <a:gd name="T36" fmla="*/ 562 w 4635"/>
                <a:gd name="T37" fmla="*/ 485 h 485"/>
                <a:gd name="T38" fmla="*/ 560 w 4635"/>
                <a:gd name="T39" fmla="*/ 471 h 485"/>
                <a:gd name="T40" fmla="*/ 530 w 4635"/>
                <a:gd name="T41" fmla="*/ 476 h 485"/>
                <a:gd name="T42" fmla="*/ 562 w 4635"/>
                <a:gd name="T43" fmla="*/ 457 h 485"/>
                <a:gd name="T44" fmla="*/ 529 w 4635"/>
                <a:gd name="T45" fmla="*/ 454 h 485"/>
                <a:gd name="T46" fmla="*/ 511 w 4635"/>
                <a:gd name="T47" fmla="*/ 451 h 485"/>
                <a:gd name="T48" fmla="*/ 558 w 4635"/>
                <a:gd name="T49" fmla="*/ 440 h 485"/>
                <a:gd name="T50" fmla="*/ 491 w 4635"/>
                <a:gd name="T51" fmla="*/ 430 h 485"/>
                <a:gd name="T52" fmla="*/ 891 w 4635"/>
                <a:gd name="T53" fmla="*/ 424 h 485"/>
                <a:gd name="T54" fmla="*/ 491 w 4635"/>
                <a:gd name="T55" fmla="*/ 424 h 485"/>
                <a:gd name="T56" fmla="*/ 2563 w 4635"/>
                <a:gd name="T57" fmla="*/ 413 h 485"/>
                <a:gd name="T58" fmla="*/ 2812 w 4635"/>
                <a:gd name="T59" fmla="*/ 411 h 485"/>
                <a:gd name="T60" fmla="*/ 2809 w 4635"/>
                <a:gd name="T61" fmla="*/ 411 h 485"/>
                <a:gd name="T62" fmla="*/ 2824 w 4635"/>
                <a:gd name="T63" fmla="*/ 413 h 485"/>
                <a:gd name="T64" fmla="*/ 3346 w 4635"/>
                <a:gd name="T65" fmla="*/ 408 h 485"/>
                <a:gd name="T66" fmla="*/ 3613 w 4635"/>
                <a:gd name="T67" fmla="*/ 402 h 485"/>
                <a:gd name="T68" fmla="*/ 585 w 4635"/>
                <a:gd name="T69" fmla="*/ 389 h 485"/>
                <a:gd name="T70" fmla="*/ 585 w 4635"/>
                <a:gd name="T71" fmla="*/ 402 h 485"/>
                <a:gd name="T72" fmla="*/ 3636 w 4635"/>
                <a:gd name="T73" fmla="*/ 389 h 485"/>
                <a:gd name="T74" fmla="*/ 3635 w 4635"/>
                <a:gd name="T75" fmla="*/ 388 h 485"/>
                <a:gd name="T76" fmla="*/ 2728 w 4635"/>
                <a:gd name="T77" fmla="*/ 378 h 485"/>
                <a:gd name="T78" fmla="*/ 2719 w 4635"/>
                <a:gd name="T79" fmla="*/ 389 h 485"/>
                <a:gd name="T80" fmla="*/ 2708 w 4635"/>
                <a:gd name="T81" fmla="*/ 386 h 485"/>
                <a:gd name="T82" fmla="*/ 2723 w 4635"/>
                <a:gd name="T83" fmla="*/ 377 h 485"/>
                <a:gd name="T84" fmla="*/ 4631 w 4635"/>
                <a:gd name="T85" fmla="*/ 373 h 485"/>
                <a:gd name="T86" fmla="*/ 3638 w 4635"/>
                <a:gd name="T87" fmla="*/ 373 h 485"/>
                <a:gd name="T88" fmla="*/ 804 w 4635"/>
                <a:gd name="T89" fmla="*/ 362 h 485"/>
                <a:gd name="T90" fmla="*/ 3584 w 4635"/>
                <a:gd name="T91" fmla="*/ 364 h 485"/>
                <a:gd name="T92" fmla="*/ 3583 w 4635"/>
                <a:gd name="T93" fmla="*/ 366 h 485"/>
                <a:gd name="T94" fmla="*/ 3329 w 4635"/>
                <a:gd name="T95" fmla="*/ 355 h 485"/>
                <a:gd name="T96" fmla="*/ 3340 w 4635"/>
                <a:gd name="T97" fmla="*/ 355 h 485"/>
                <a:gd name="T98" fmla="*/ 95 w 4635"/>
                <a:gd name="T99" fmla="*/ 339 h 485"/>
                <a:gd name="T100" fmla="*/ 95 w 4635"/>
                <a:gd name="T101" fmla="*/ 339 h 485"/>
                <a:gd name="T102" fmla="*/ 4472 w 4635"/>
                <a:gd name="T103" fmla="*/ 301 h 485"/>
                <a:gd name="T104" fmla="*/ 4368 w 4635"/>
                <a:gd name="T105" fmla="*/ 290 h 485"/>
                <a:gd name="T106" fmla="*/ 3769 w 4635"/>
                <a:gd name="T107" fmla="*/ 221 h 485"/>
                <a:gd name="T108" fmla="*/ 3818 w 4635"/>
                <a:gd name="T109" fmla="*/ 221 h 485"/>
                <a:gd name="T110" fmla="*/ 3811 w 4635"/>
                <a:gd name="T111" fmla="*/ 233 h 485"/>
                <a:gd name="T112" fmla="*/ 3775 w 4635"/>
                <a:gd name="T113" fmla="*/ 236 h 485"/>
                <a:gd name="T114" fmla="*/ 3777 w 4635"/>
                <a:gd name="T115" fmla="*/ 249 h 485"/>
                <a:gd name="T116" fmla="*/ 3764 w 4635"/>
                <a:gd name="T117" fmla="*/ 236 h 485"/>
                <a:gd name="T118" fmla="*/ 1303 w 4635"/>
                <a:gd name="T119" fmla="*/ 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635" h="485">
                  <a:moveTo>
                    <a:pt x="2763" y="451"/>
                  </a:moveTo>
                  <a:lnTo>
                    <a:pt x="2764" y="451"/>
                  </a:lnTo>
                  <a:lnTo>
                    <a:pt x="2766" y="454"/>
                  </a:lnTo>
                  <a:lnTo>
                    <a:pt x="2766" y="455"/>
                  </a:lnTo>
                  <a:lnTo>
                    <a:pt x="2766" y="455"/>
                  </a:lnTo>
                  <a:lnTo>
                    <a:pt x="2766" y="457"/>
                  </a:lnTo>
                  <a:lnTo>
                    <a:pt x="2768" y="458"/>
                  </a:lnTo>
                  <a:lnTo>
                    <a:pt x="2768" y="458"/>
                  </a:lnTo>
                  <a:lnTo>
                    <a:pt x="2768" y="460"/>
                  </a:lnTo>
                  <a:lnTo>
                    <a:pt x="2764" y="458"/>
                  </a:lnTo>
                  <a:lnTo>
                    <a:pt x="2763" y="458"/>
                  </a:lnTo>
                  <a:lnTo>
                    <a:pt x="2758" y="455"/>
                  </a:lnTo>
                  <a:lnTo>
                    <a:pt x="2758" y="454"/>
                  </a:lnTo>
                  <a:lnTo>
                    <a:pt x="2758" y="452"/>
                  </a:lnTo>
                  <a:lnTo>
                    <a:pt x="2760" y="452"/>
                  </a:lnTo>
                  <a:lnTo>
                    <a:pt x="2761" y="451"/>
                  </a:lnTo>
                  <a:lnTo>
                    <a:pt x="2763" y="451"/>
                  </a:lnTo>
                  <a:close/>
                  <a:moveTo>
                    <a:pt x="2730" y="449"/>
                  </a:moveTo>
                  <a:lnTo>
                    <a:pt x="2731" y="449"/>
                  </a:lnTo>
                  <a:lnTo>
                    <a:pt x="2731" y="449"/>
                  </a:lnTo>
                  <a:lnTo>
                    <a:pt x="2733" y="451"/>
                  </a:lnTo>
                  <a:lnTo>
                    <a:pt x="2735" y="449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3" y="452"/>
                  </a:lnTo>
                  <a:lnTo>
                    <a:pt x="2731" y="454"/>
                  </a:lnTo>
                  <a:lnTo>
                    <a:pt x="2730" y="455"/>
                  </a:lnTo>
                  <a:lnTo>
                    <a:pt x="2728" y="455"/>
                  </a:lnTo>
                  <a:lnTo>
                    <a:pt x="2727" y="455"/>
                  </a:lnTo>
                  <a:lnTo>
                    <a:pt x="2725" y="457"/>
                  </a:lnTo>
                  <a:lnTo>
                    <a:pt x="2720" y="457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4"/>
                  </a:lnTo>
                  <a:lnTo>
                    <a:pt x="2719" y="454"/>
                  </a:lnTo>
                  <a:lnTo>
                    <a:pt x="2717" y="454"/>
                  </a:lnTo>
                  <a:lnTo>
                    <a:pt x="2719" y="454"/>
                  </a:lnTo>
                  <a:lnTo>
                    <a:pt x="2720" y="454"/>
                  </a:lnTo>
                  <a:lnTo>
                    <a:pt x="2720" y="454"/>
                  </a:lnTo>
                  <a:lnTo>
                    <a:pt x="2722" y="454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3" y="455"/>
                  </a:lnTo>
                  <a:lnTo>
                    <a:pt x="2725" y="454"/>
                  </a:lnTo>
                  <a:lnTo>
                    <a:pt x="2727" y="454"/>
                  </a:lnTo>
                  <a:lnTo>
                    <a:pt x="2727" y="454"/>
                  </a:lnTo>
                  <a:lnTo>
                    <a:pt x="2728" y="452"/>
                  </a:lnTo>
                  <a:lnTo>
                    <a:pt x="2730" y="452"/>
                  </a:lnTo>
                  <a:lnTo>
                    <a:pt x="2731" y="452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0" y="449"/>
                  </a:lnTo>
                  <a:lnTo>
                    <a:pt x="2730" y="449"/>
                  </a:lnTo>
                  <a:close/>
                  <a:moveTo>
                    <a:pt x="0" y="444"/>
                  </a:moveTo>
                  <a:lnTo>
                    <a:pt x="3" y="444"/>
                  </a:lnTo>
                  <a:lnTo>
                    <a:pt x="5" y="444"/>
                  </a:lnTo>
                  <a:lnTo>
                    <a:pt x="7" y="446"/>
                  </a:lnTo>
                  <a:lnTo>
                    <a:pt x="7" y="447"/>
                  </a:lnTo>
                  <a:lnTo>
                    <a:pt x="5" y="447"/>
                  </a:lnTo>
                  <a:lnTo>
                    <a:pt x="2" y="446"/>
                  </a:lnTo>
                  <a:lnTo>
                    <a:pt x="2" y="446"/>
                  </a:lnTo>
                  <a:lnTo>
                    <a:pt x="0" y="444"/>
                  </a:lnTo>
                  <a:lnTo>
                    <a:pt x="0" y="444"/>
                  </a:lnTo>
                  <a:close/>
                  <a:moveTo>
                    <a:pt x="1032" y="443"/>
                  </a:moveTo>
                  <a:lnTo>
                    <a:pt x="1032" y="443"/>
                  </a:lnTo>
                  <a:lnTo>
                    <a:pt x="1030" y="443"/>
                  </a:lnTo>
                  <a:lnTo>
                    <a:pt x="1027" y="446"/>
                  </a:lnTo>
                  <a:lnTo>
                    <a:pt x="1027" y="444"/>
                  </a:lnTo>
                  <a:lnTo>
                    <a:pt x="1028" y="443"/>
                  </a:lnTo>
                  <a:lnTo>
                    <a:pt x="1032" y="443"/>
                  </a:lnTo>
                  <a:close/>
                  <a:moveTo>
                    <a:pt x="1035" y="440"/>
                  </a:moveTo>
                  <a:lnTo>
                    <a:pt x="1036" y="440"/>
                  </a:lnTo>
                  <a:lnTo>
                    <a:pt x="1038" y="440"/>
                  </a:lnTo>
                  <a:lnTo>
                    <a:pt x="1039" y="443"/>
                  </a:lnTo>
                  <a:lnTo>
                    <a:pt x="1041" y="443"/>
                  </a:lnTo>
                  <a:lnTo>
                    <a:pt x="1039" y="443"/>
                  </a:lnTo>
                  <a:lnTo>
                    <a:pt x="1038" y="441"/>
                  </a:lnTo>
                  <a:lnTo>
                    <a:pt x="1036" y="441"/>
                  </a:lnTo>
                  <a:lnTo>
                    <a:pt x="1035" y="441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1"/>
                  </a:lnTo>
                  <a:lnTo>
                    <a:pt x="1033" y="440"/>
                  </a:lnTo>
                  <a:lnTo>
                    <a:pt x="1035" y="440"/>
                  </a:lnTo>
                  <a:close/>
                  <a:moveTo>
                    <a:pt x="2774" y="435"/>
                  </a:moveTo>
                  <a:lnTo>
                    <a:pt x="2776" y="436"/>
                  </a:lnTo>
                  <a:lnTo>
                    <a:pt x="2777" y="436"/>
                  </a:lnTo>
                  <a:lnTo>
                    <a:pt x="2779" y="436"/>
                  </a:lnTo>
                  <a:lnTo>
                    <a:pt x="2780" y="436"/>
                  </a:lnTo>
                  <a:lnTo>
                    <a:pt x="2780" y="438"/>
                  </a:lnTo>
                  <a:lnTo>
                    <a:pt x="2780" y="438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2" y="440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3"/>
                  </a:lnTo>
                  <a:lnTo>
                    <a:pt x="2780" y="443"/>
                  </a:lnTo>
                  <a:lnTo>
                    <a:pt x="2780" y="444"/>
                  </a:lnTo>
                  <a:lnTo>
                    <a:pt x="2782" y="444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7"/>
                  </a:lnTo>
                  <a:lnTo>
                    <a:pt x="2782" y="447"/>
                  </a:lnTo>
                  <a:lnTo>
                    <a:pt x="2780" y="446"/>
                  </a:lnTo>
                  <a:lnTo>
                    <a:pt x="2779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7" y="441"/>
                  </a:lnTo>
                  <a:lnTo>
                    <a:pt x="2777" y="440"/>
                  </a:lnTo>
                  <a:lnTo>
                    <a:pt x="2776" y="440"/>
                  </a:lnTo>
                  <a:lnTo>
                    <a:pt x="2774" y="440"/>
                  </a:lnTo>
                  <a:lnTo>
                    <a:pt x="2771" y="440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4" y="436"/>
                  </a:lnTo>
                  <a:lnTo>
                    <a:pt x="2774" y="436"/>
                  </a:lnTo>
                  <a:lnTo>
                    <a:pt x="2772" y="436"/>
                  </a:lnTo>
                  <a:lnTo>
                    <a:pt x="2772" y="436"/>
                  </a:lnTo>
                  <a:lnTo>
                    <a:pt x="2774" y="435"/>
                  </a:lnTo>
                  <a:close/>
                  <a:moveTo>
                    <a:pt x="489" y="433"/>
                  </a:moveTo>
                  <a:lnTo>
                    <a:pt x="491" y="433"/>
                  </a:lnTo>
                  <a:lnTo>
                    <a:pt x="491" y="433"/>
                  </a:lnTo>
                  <a:lnTo>
                    <a:pt x="491" y="435"/>
                  </a:lnTo>
                  <a:lnTo>
                    <a:pt x="491" y="435"/>
                  </a:lnTo>
                  <a:lnTo>
                    <a:pt x="491" y="436"/>
                  </a:lnTo>
                  <a:lnTo>
                    <a:pt x="491" y="436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89" y="440"/>
                  </a:lnTo>
                  <a:lnTo>
                    <a:pt x="489" y="440"/>
                  </a:lnTo>
                  <a:lnTo>
                    <a:pt x="488" y="438"/>
                  </a:lnTo>
                  <a:lnTo>
                    <a:pt x="488" y="436"/>
                  </a:lnTo>
                  <a:lnTo>
                    <a:pt x="488" y="435"/>
                  </a:lnTo>
                  <a:lnTo>
                    <a:pt x="488" y="433"/>
                  </a:lnTo>
                  <a:lnTo>
                    <a:pt x="488" y="433"/>
                  </a:lnTo>
                  <a:lnTo>
                    <a:pt x="489" y="433"/>
                  </a:lnTo>
                  <a:close/>
                  <a:moveTo>
                    <a:pt x="1285" y="432"/>
                  </a:moveTo>
                  <a:lnTo>
                    <a:pt x="1289" y="433"/>
                  </a:lnTo>
                  <a:lnTo>
                    <a:pt x="1290" y="433"/>
                  </a:lnTo>
                  <a:lnTo>
                    <a:pt x="1292" y="433"/>
                  </a:lnTo>
                  <a:lnTo>
                    <a:pt x="1292" y="435"/>
                  </a:lnTo>
                  <a:lnTo>
                    <a:pt x="1293" y="436"/>
                  </a:lnTo>
                  <a:lnTo>
                    <a:pt x="1293" y="436"/>
                  </a:lnTo>
                  <a:lnTo>
                    <a:pt x="1295" y="438"/>
                  </a:lnTo>
                  <a:lnTo>
                    <a:pt x="1296" y="440"/>
                  </a:lnTo>
                  <a:lnTo>
                    <a:pt x="1298" y="440"/>
                  </a:lnTo>
                  <a:lnTo>
                    <a:pt x="1298" y="440"/>
                  </a:lnTo>
                  <a:lnTo>
                    <a:pt x="1300" y="440"/>
                  </a:lnTo>
                  <a:lnTo>
                    <a:pt x="1304" y="441"/>
                  </a:lnTo>
                  <a:lnTo>
                    <a:pt x="1306" y="443"/>
                  </a:lnTo>
                  <a:lnTo>
                    <a:pt x="1309" y="443"/>
                  </a:lnTo>
                  <a:lnTo>
                    <a:pt x="1311" y="443"/>
                  </a:lnTo>
                  <a:lnTo>
                    <a:pt x="1311" y="444"/>
                  </a:lnTo>
                  <a:lnTo>
                    <a:pt x="1309" y="446"/>
                  </a:lnTo>
                  <a:lnTo>
                    <a:pt x="1307" y="446"/>
                  </a:lnTo>
                  <a:lnTo>
                    <a:pt x="1307" y="446"/>
                  </a:lnTo>
                  <a:lnTo>
                    <a:pt x="1309" y="447"/>
                  </a:lnTo>
                  <a:lnTo>
                    <a:pt x="1311" y="447"/>
                  </a:lnTo>
                  <a:lnTo>
                    <a:pt x="1312" y="447"/>
                  </a:lnTo>
                  <a:lnTo>
                    <a:pt x="1312" y="446"/>
                  </a:lnTo>
                  <a:lnTo>
                    <a:pt x="1314" y="446"/>
                  </a:lnTo>
                  <a:lnTo>
                    <a:pt x="1314" y="447"/>
                  </a:lnTo>
                  <a:lnTo>
                    <a:pt x="1312" y="449"/>
                  </a:lnTo>
                  <a:lnTo>
                    <a:pt x="1311" y="451"/>
                  </a:lnTo>
                  <a:lnTo>
                    <a:pt x="1311" y="451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7" y="452"/>
                  </a:lnTo>
                  <a:lnTo>
                    <a:pt x="1307" y="451"/>
                  </a:lnTo>
                  <a:lnTo>
                    <a:pt x="1307" y="451"/>
                  </a:lnTo>
                  <a:lnTo>
                    <a:pt x="1307" y="452"/>
                  </a:lnTo>
                  <a:lnTo>
                    <a:pt x="1306" y="452"/>
                  </a:lnTo>
                  <a:lnTo>
                    <a:pt x="1306" y="452"/>
                  </a:lnTo>
                  <a:lnTo>
                    <a:pt x="1304" y="451"/>
                  </a:lnTo>
                  <a:lnTo>
                    <a:pt x="1303" y="451"/>
                  </a:lnTo>
                  <a:lnTo>
                    <a:pt x="1300" y="452"/>
                  </a:lnTo>
                  <a:lnTo>
                    <a:pt x="1298" y="452"/>
                  </a:lnTo>
                  <a:lnTo>
                    <a:pt x="1295" y="451"/>
                  </a:lnTo>
                  <a:lnTo>
                    <a:pt x="1295" y="451"/>
                  </a:lnTo>
                  <a:lnTo>
                    <a:pt x="1293" y="451"/>
                  </a:lnTo>
                  <a:lnTo>
                    <a:pt x="1293" y="451"/>
                  </a:lnTo>
                  <a:lnTo>
                    <a:pt x="1293" y="452"/>
                  </a:lnTo>
                  <a:lnTo>
                    <a:pt x="1293" y="452"/>
                  </a:lnTo>
                  <a:lnTo>
                    <a:pt x="1290" y="454"/>
                  </a:lnTo>
                  <a:lnTo>
                    <a:pt x="1287" y="457"/>
                  </a:lnTo>
                  <a:lnTo>
                    <a:pt x="1285" y="458"/>
                  </a:lnTo>
                  <a:lnTo>
                    <a:pt x="1284" y="458"/>
                  </a:lnTo>
                  <a:lnTo>
                    <a:pt x="1284" y="457"/>
                  </a:lnTo>
                  <a:lnTo>
                    <a:pt x="1285" y="457"/>
                  </a:lnTo>
                  <a:lnTo>
                    <a:pt x="1285" y="455"/>
                  </a:lnTo>
                  <a:lnTo>
                    <a:pt x="1285" y="454"/>
                  </a:lnTo>
                  <a:lnTo>
                    <a:pt x="1287" y="452"/>
                  </a:lnTo>
                  <a:lnTo>
                    <a:pt x="1287" y="451"/>
                  </a:lnTo>
                  <a:lnTo>
                    <a:pt x="1287" y="451"/>
                  </a:lnTo>
                  <a:lnTo>
                    <a:pt x="1287" y="449"/>
                  </a:lnTo>
                  <a:lnTo>
                    <a:pt x="1285" y="449"/>
                  </a:lnTo>
                  <a:lnTo>
                    <a:pt x="1285" y="447"/>
                  </a:lnTo>
                  <a:lnTo>
                    <a:pt x="1284" y="444"/>
                  </a:lnTo>
                  <a:lnTo>
                    <a:pt x="1282" y="443"/>
                  </a:lnTo>
                  <a:lnTo>
                    <a:pt x="1282" y="443"/>
                  </a:lnTo>
                  <a:lnTo>
                    <a:pt x="1282" y="441"/>
                  </a:lnTo>
                  <a:lnTo>
                    <a:pt x="1284" y="440"/>
                  </a:lnTo>
                  <a:lnTo>
                    <a:pt x="1285" y="436"/>
                  </a:lnTo>
                  <a:lnTo>
                    <a:pt x="1285" y="435"/>
                  </a:lnTo>
                  <a:lnTo>
                    <a:pt x="1285" y="433"/>
                  </a:lnTo>
                  <a:lnTo>
                    <a:pt x="1285" y="432"/>
                  </a:lnTo>
                  <a:close/>
                  <a:moveTo>
                    <a:pt x="582" y="432"/>
                  </a:moveTo>
                  <a:lnTo>
                    <a:pt x="584" y="433"/>
                  </a:lnTo>
                  <a:lnTo>
                    <a:pt x="584" y="433"/>
                  </a:lnTo>
                  <a:lnTo>
                    <a:pt x="585" y="433"/>
                  </a:lnTo>
                  <a:lnTo>
                    <a:pt x="588" y="433"/>
                  </a:lnTo>
                  <a:lnTo>
                    <a:pt x="592" y="435"/>
                  </a:lnTo>
                  <a:lnTo>
                    <a:pt x="593" y="435"/>
                  </a:lnTo>
                  <a:lnTo>
                    <a:pt x="592" y="436"/>
                  </a:lnTo>
                  <a:lnTo>
                    <a:pt x="587" y="440"/>
                  </a:lnTo>
                  <a:lnTo>
                    <a:pt x="584" y="441"/>
                  </a:lnTo>
                  <a:lnTo>
                    <a:pt x="581" y="441"/>
                  </a:lnTo>
                  <a:lnTo>
                    <a:pt x="579" y="441"/>
                  </a:lnTo>
                  <a:lnTo>
                    <a:pt x="579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6" y="444"/>
                  </a:lnTo>
                  <a:lnTo>
                    <a:pt x="576" y="444"/>
                  </a:lnTo>
                  <a:lnTo>
                    <a:pt x="576" y="446"/>
                  </a:lnTo>
                  <a:lnTo>
                    <a:pt x="576" y="446"/>
                  </a:lnTo>
                  <a:lnTo>
                    <a:pt x="574" y="446"/>
                  </a:lnTo>
                  <a:lnTo>
                    <a:pt x="573" y="447"/>
                  </a:lnTo>
                  <a:lnTo>
                    <a:pt x="574" y="447"/>
                  </a:lnTo>
                  <a:lnTo>
                    <a:pt x="577" y="447"/>
                  </a:lnTo>
                  <a:lnTo>
                    <a:pt x="581" y="447"/>
                  </a:lnTo>
                  <a:lnTo>
                    <a:pt x="581" y="449"/>
                  </a:lnTo>
                  <a:lnTo>
                    <a:pt x="584" y="449"/>
                  </a:lnTo>
                  <a:lnTo>
                    <a:pt x="584" y="449"/>
                  </a:lnTo>
                  <a:lnTo>
                    <a:pt x="585" y="449"/>
                  </a:lnTo>
                  <a:lnTo>
                    <a:pt x="587" y="449"/>
                  </a:lnTo>
                  <a:lnTo>
                    <a:pt x="587" y="449"/>
                  </a:lnTo>
                  <a:lnTo>
                    <a:pt x="593" y="449"/>
                  </a:lnTo>
                  <a:lnTo>
                    <a:pt x="598" y="449"/>
                  </a:lnTo>
                  <a:lnTo>
                    <a:pt x="599" y="449"/>
                  </a:lnTo>
                  <a:lnTo>
                    <a:pt x="604" y="447"/>
                  </a:lnTo>
                  <a:lnTo>
                    <a:pt x="606" y="446"/>
                  </a:lnTo>
                  <a:lnTo>
                    <a:pt x="606" y="444"/>
                  </a:lnTo>
                  <a:lnTo>
                    <a:pt x="609" y="443"/>
                  </a:lnTo>
                  <a:lnTo>
                    <a:pt x="612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3"/>
                  </a:lnTo>
                  <a:lnTo>
                    <a:pt x="614" y="443"/>
                  </a:lnTo>
                  <a:lnTo>
                    <a:pt x="612" y="444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7"/>
                  </a:lnTo>
                  <a:lnTo>
                    <a:pt x="614" y="446"/>
                  </a:lnTo>
                  <a:lnTo>
                    <a:pt x="615" y="446"/>
                  </a:lnTo>
                  <a:lnTo>
                    <a:pt x="615" y="446"/>
                  </a:lnTo>
                  <a:lnTo>
                    <a:pt x="615" y="447"/>
                  </a:lnTo>
                  <a:lnTo>
                    <a:pt x="615" y="447"/>
                  </a:lnTo>
                  <a:lnTo>
                    <a:pt x="614" y="449"/>
                  </a:lnTo>
                  <a:lnTo>
                    <a:pt x="614" y="449"/>
                  </a:lnTo>
                  <a:lnTo>
                    <a:pt x="614" y="451"/>
                  </a:lnTo>
                  <a:lnTo>
                    <a:pt x="614" y="451"/>
                  </a:lnTo>
                  <a:lnTo>
                    <a:pt x="614" y="452"/>
                  </a:lnTo>
                  <a:lnTo>
                    <a:pt x="612" y="452"/>
                  </a:lnTo>
                  <a:lnTo>
                    <a:pt x="612" y="452"/>
                  </a:lnTo>
                  <a:lnTo>
                    <a:pt x="611" y="454"/>
                  </a:lnTo>
                  <a:lnTo>
                    <a:pt x="611" y="454"/>
                  </a:lnTo>
                  <a:lnTo>
                    <a:pt x="609" y="455"/>
                  </a:lnTo>
                  <a:lnTo>
                    <a:pt x="609" y="455"/>
                  </a:lnTo>
                  <a:lnTo>
                    <a:pt x="611" y="455"/>
                  </a:lnTo>
                  <a:lnTo>
                    <a:pt x="611" y="457"/>
                  </a:lnTo>
                  <a:lnTo>
                    <a:pt x="607" y="457"/>
                  </a:lnTo>
                  <a:lnTo>
                    <a:pt x="607" y="457"/>
                  </a:lnTo>
                  <a:lnTo>
                    <a:pt x="607" y="458"/>
                  </a:lnTo>
                  <a:lnTo>
                    <a:pt x="606" y="460"/>
                  </a:lnTo>
                  <a:lnTo>
                    <a:pt x="606" y="460"/>
                  </a:lnTo>
                  <a:lnTo>
                    <a:pt x="607" y="462"/>
                  </a:lnTo>
                  <a:lnTo>
                    <a:pt x="607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3"/>
                  </a:lnTo>
                  <a:lnTo>
                    <a:pt x="611" y="463"/>
                  </a:lnTo>
                  <a:lnTo>
                    <a:pt x="609" y="465"/>
                  </a:lnTo>
                  <a:lnTo>
                    <a:pt x="607" y="465"/>
                  </a:lnTo>
                  <a:lnTo>
                    <a:pt x="606" y="465"/>
                  </a:lnTo>
                  <a:lnTo>
                    <a:pt x="604" y="465"/>
                  </a:lnTo>
                  <a:lnTo>
                    <a:pt x="603" y="465"/>
                  </a:lnTo>
                  <a:lnTo>
                    <a:pt x="603" y="465"/>
                  </a:lnTo>
                  <a:lnTo>
                    <a:pt x="601" y="466"/>
                  </a:lnTo>
                  <a:lnTo>
                    <a:pt x="598" y="465"/>
                  </a:lnTo>
                  <a:lnTo>
                    <a:pt x="596" y="463"/>
                  </a:lnTo>
                  <a:lnTo>
                    <a:pt x="595" y="462"/>
                  </a:lnTo>
                  <a:lnTo>
                    <a:pt x="590" y="462"/>
                  </a:lnTo>
                  <a:lnTo>
                    <a:pt x="587" y="462"/>
                  </a:lnTo>
                  <a:lnTo>
                    <a:pt x="585" y="462"/>
                  </a:lnTo>
                  <a:lnTo>
                    <a:pt x="584" y="463"/>
                  </a:lnTo>
                  <a:lnTo>
                    <a:pt x="584" y="465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1" y="466"/>
                  </a:lnTo>
                  <a:lnTo>
                    <a:pt x="584" y="470"/>
                  </a:lnTo>
                  <a:lnTo>
                    <a:pt x="587" y="471"/>
                  </a:lnTo>
                  <a:lnTo>
                    <a:pt x="587" y="473"/>
                  </a:lnTo>
                  <a:lnTo>
                    <a:pt x="587" y="473"/>
                  </a:lnTo>
                  <a:lnTo>
                    <a:pt x="584" y="473"/>
                  </a:lnTo>
                  <a:lnTo>
                    <a:pt x="582" y="473"/>
                  </a:lnTo>
                  <a:lnTo>
                    <a:pt x="581" y="474"/>
                  </a:lnTo>
                  <a:lnTo>
                    <a:pt x="579" y="476"/>
                  </a:lnTo>
                  <a:lnTo>
                    <a:pt x="577" y="477"/>
                  </a:lnTo>
                  <a:lnTo>
                    <a:pt x="573" y="479"/>
                  </a:lnTo>
                  <a:lnTo>
                    <a:pt x="568" y="482"/>
                  </a:lnTo>
                  <a:lnTo>
                    <a:pt x="566" y="482"/>
                  </a:lnTo>
                  <a:lnTo>
                    <a:pt x="565" y="484"/>
                  </a:lnTo>
                  <a:lnTo>
                    <a:pt x="563" y="484"/>
                  </a:lnTo>
                  <a:lnTo>
                    <a:pt x="562" y="485"/>
                  </a:lnTo>
                  <a:lnTo>
                    <a:pt x="560" y="485"/>
                  </a:lnTo>
                  <a:lnTo>
                    <a:pt x="558" y="484"/>
                  </a:lnTo>
                  <a:lnTo>
                    <a:pt x="558" y="482"/>
                  </a:lnTo>
                  <a:lnTo>
                    <a:pt x="560" y="482"/>
                  </a:lnTo>
                  <a:lnTo>
                    <a:pt x="562" y="482"/>
                  </a:lnTo>
                  <a:lnTo>
                    <a:pt x="563" y="481"/>
                  </a:lnTo>
                  <a:lnTo>
                    <a:pt x="565" y="481"/>
                  </a:lnTo>
                  <a:lnTo>
                    <a:pt x="565" y="481"/>
                  </a:lnTo>
                  <a:lnTo>
                    <a:pt x="566" y="479"/>
                  </a:lnTo>
                  <a:lnTo>
                    <a:pt x="573" y="474"/>
                  </a:lnTo>
                  <a:lnTo>
                    <a:pt x="574" y="471"/>
                  </a:lnTo>
                  <a:lnTo>
                    <a:pt x="574" y="470"/>
                  </a:lnTo>
                  <a:lnTo>
                    <a:pt x="574" y="468"/>
                  </a:lnTo>
                  <a:lnTo>
                    <a:pt x="573" y="466"/>
                  </a:lnTo>
                  <a:lnTo>
                    <a:pt x="571" y="466"/>
                  </a:lnTo>
                  <a:lnTo>
                    <a:pt x="566" y="468"/>
                  </a:lnTo>
                  <a:lnTo>
                    <a:pt x="563" y="470"/>
                  </a:lnTo>
                  <a:lnTo>
                    <a:pt x="560" y="471"/>
                  </a:lnTo>
                  <a:lnTo>
                    <a:pt x="557" y="473"/>
                  </a:lnTo>
                  <a:lnTo>
                    <a:pt x="558" y="473"/>
                  </a:lnTo>
                  <a:lnTo>
                    <a:pt x="557" y="474"/>
                  </a:lnTo>
                  <a:lnTo>
                    <a:pt x="557" y="476"/>
                  </a:lnTo>
                  <a:lnTo>
                    <a:pt x="557" y="477"/>
                  </a:lnTo>
                  <a:lnTo>
                    <a:pt x="557" y="477"/>
                  </a:lnTo>
                  <a:lnTo>
                    <a:pt x="557" y="479"/>
                  </a:lnTo>
                  <a:lnTo>
                    <a:pt x="555" y="479"/>
                  </a:lnTo>
                  <a:lnTo>
                    <a:pt x="555" y="479"/>
                  </a:lnTo>
                  <a:lnTo>
                    <a:pt x="554" y="481"/>
                  </a:lnTo>
                  <a:lnTo>
                    <a:pt x="552" y="481"/>
                  </a:lnTo>
                  <a:lnTo>
                    <a:pt x="551" y="482"/>
                  </a:lnTo>
                  <a:lnTo>
                    <a:pt x="543" y="481"/>
                  </a:lnTo>
                  <a:lnTo>
                    <a:pt x="538" y="479"/>
                  </a:lnTo>
                  <a:lnTo>
                    <a:pt x="532" y="479"/>
                  </a:lnTo>
                  <a:lnTo>
                    <a:pt x="530" y="479"/>
                  </a:lnTo>
                  <a:lnTo>
                    <a:pt x="530" y="477"/>
                  </a:lnTo>
                  <a:lnTo>
                    <a:pt x="530" y="476"/>
                  </a:lnTo>
                  <a:lnTo>
                    <a:pt x="532" y="476"/>
                  </a:lnTo>
                  <a:lnTo>
                    <a:pt x="533" y="476"/>
                  </a:lnTo>
                  <a:lnTo>
                    <a:pt x="540" y="474"/>
                  </a:lnTo>
                  <a:lnTo>
                    <a:pt x="540" y="473"/>
                  </a:lnTo>
                  <a:lnTo>
                    <a:pt x="540" y="471"/>
                  </a:lnTo>
                  <a:lnTo>
                    <a:pt x="538" y="470"/>
                  </a:lnTo>
                  <a:lnTo>
                    <a:pt x="540" y="468"/>
                  </a:lnTo>
                  <a:lnTo>
                    <a:pt x="543" y="466"/>
                  </a:lnTo>
                  <a:lnTo>
                    <a:pt x="546" y="465"/>
                  </a:lnTo>
                  <a:lnTo>
                    <a:pt x="547" y="463"/>
                  </a:lnTo>
                  <a:lnTo>
                    <a:pt x="549" y="462"/>
                  </a:lnTo>
                  <a:lnTo>
                    <a:pt x="543" y="458"/>
                  </a:lnTo>
                  <a:lnTo>
                    <a:pt x="543" y="457"/>
                  </a:lnTo>
                  <a:lnTo>
                    <a:pt x="546" y="457"/>
                  </a:lnTo>
                  <a:lnTo>
                    <a:pt x="551" y="458"/>
                  </a:lnTo>
                  <a:lnTo>
                    <a:pt x="554" y="458"/>
                  </a:lnTo>
                  <a:lnTo>
                    <a:pt x="558" y="458"/>
                  </a:lnTo>
                  <a:lnTo>
                    <a:pt x="562" y="457"/>
                  </a:lnTo>
                  <a:lnTo>
                    <a:pt x="562" y="455"/>
                  </a:lnTo>
                  <a:lnTo>
                    <a:pt x="562" y="455"/>
                  </a:lnTo>
                  <a:lnTo>
                    <a:pt x="558" y="454"/>
                  </a:lnTo>
                  <a:lnTo>
                    <a:pt x="555" y="452"/>
                  </a:lnTo>
                  <a:lnTo>
                    <a:pt x="549" y="452"/>
                  </a:lnTo>
                  <a:lnTo>
                    <a:pt x="544" y="451"/>
                  </a:lnTo>
                  <a:lnTo>
                    <a:pt x="541" y="451"/>
                  </a:lnTo>
                  <a:lnTo>
                    <a:pt x="536" y="451"/>
                  </a:lnTo>
                  <a:lnTo>
                    <a:pt x="536" y="452"/>
                  </a:lnTo>
                  <a:lnTo>
                    <a:pt x="536" y="454"/>
                  </a:lnTo>
                  <a:lnTo>
                    <a:pt x="536" y="454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3" y="455"/>
                  </a:lnTo>
                  <a:lnTo>
                    <a:pt x="532" y="454"/>
                  </a:lnTo>
                  <a:lnTo>
                    <a:pt x="529" y="454"/>
                  </a:lnTo>
                  <a:lnTo>
                    <a:pt x="525" y="454"/>
                  </a:lnTo>
                  <a:lnTo>
                    <a:pt x="522" y="454"/>
                  </a:lnTo>
                  <a:lnTo>
                    <a:pt x="519" y="454"/>
                  </a:lnTo>
                  <a:lnTo>
                    <a:pt x="514" y="454"/>
                  </a:lnTo>
                  <a:lnTo>
                    <a:pt x="514" y="455"/>
                  </a:lnTo>
                  <a:lnTo>
                    <a:pt x="514" y="455"/>
                  </a:lnTo>
                  <a:lnTo>
                    <a:pt x="514" y="457"/>
                  </a:lnTo>
                  <a:lnTo>
                    <a:pt x="513" y="457"/>
                  </a:lnTo>
                  <a:lnTo>
                    <a:pt x="513" y="457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58"/>
                  </a:lnTo>
                  <a:lnTo>
                    <a:pt x="510" y="458"/>
                  </a:lnTo>
                  <a:lnTo>
                    <a:pt x="508" y="457"/>
                  </a:lnTo>
                  <a:lnTo>
                    <a:pt x="508" y="455"/>
                  </a:lnTo>
                  <a:lnTo>
                    <a:pt x="506" y="454"/>
                  </a:lnTo>
                  <a:lnTo>
                    <a:pt x="506" y="451"/>
                  </a:lnTo>
                  <a:lnTo>
                    <a:pt x="511" y="451"/>
                  </a:lnTo>
                  <a:lnTo>
                    <a:pt x="514" y="451"/>
                  </a:lnTo>
                  <a:lnTo>
                    <a:pt x="514" y="451"/>
                  </a:lnTo>
                  <a:lnTo>
                    <a:pt x="516" y="449"/>
                  </a:lnTo>
                  <a:lnTo>
                    <a:pt x="529" y="447"/>
                  </a:lnTo>
                  <a:lnTo>
                    <a:pt x="535" y="444"/>
                  </a:lnTo>
                  <a:lnTo>
                    <a:pt x="535" y="444"/>
                  </a:lnTo>
                  <a:lnTo>
                    <a:pt x="535" y="446"/>
                  </a:lnTo>
                  <a:lnTo>
                    <a:pt x="535" y="446"/>
                  </a:lnTo>
                  <a:lnTo>
                    <a:pt x="536" y="446"/>
                  </a:lnTo>
                  <a:lnTo>
                    <a:pt x="540" y="444"/>
                  </a:lnTo>
                  <a:lnTo>
                    <a:pt x="544" y="444"/>
                  </a:lnTo>
                  <a:lnTo>
                    <a:pt x="544" y="443"/>
                  </a:lnTo>
                  <a:lnTo>
                    <a:pt x="546" y="443"/>
                  </a:lnTo>
                  <a:lnTo>
                    <a:pt x="546" y="443"/>
                  </a:lnTo>
                  <a:lnTo>
                    <a:pt x="552" y="441"/>
                  </a:lnTo>
                  <a:lnTo>
                    <a:pt x="557" y="440"/>
                  </a:lnTo>
                  <a:lnTo>
                    <a:pt x="558" y="440"/>
                  </a:lnTo>
                  <a:lnTo>
                    <a:pt x="558" y="440"/>
                  </a:lnTo>
                  <a:lnTo>
                    <a:pt x="562" y="436"/>
                  </a:lnTo>
                  <a:lnTo>
                    <a:pt x="570" y="435"/>
                  </a:lnTo>
                  <a:lnTo>
                    <a:pt x="571" y="435"/>
                  </a:lnTo>
                  <a:lnTo>
                    <a:pt x="577" y="433"/>
                  </a:lnTo>
                  <a:lnTo>
                    <a:pt x="579" y="433"/>
                  </a:lnTo>
                  <a:lnTo>
                    <a:pt x="582" y="432"/>
                  </a:lnTo>
                  <a:close/>
                  <a:moveTo>
                    <a:pt x="497" y="425"/>
                  </a:moveTo>
                  <a:lnTo>
                    <a:pt x="497" y="425"/>
                  </a:lnTo>
                  <a:lnTo>
                    <a:pt x="497" y="427"/>
                  </a:lnTo>
                  <a:lnTo>
                    <a:pt x="497" y="429"/>
                  </a:lnTo>
                  <a:lnTo>
                    <a:pt x="495" y="430"/>
                  </a:lnTo>
                  <a:lnTo>
                    <a:pt x="494" y="432"/>
                  </a:lnTo>
                  <a:lnTo>
                    <a:pt x="492" y="432"/>
                  </a:lnTo>
                  <a:lnTo>
                    <a:pt x="491" y="432"/>
                  </a:lnTo>
                  <a:lnTo>
                    <a:pt x="491" y="432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29"/>
                  </a:lnTo>
                  <a:lnTo>
                    <a:pt x="491" y="429"/>
                  </a:lnTo>
                  <a:lnTo>
                    <a:pt x="489" y="429"/>
                  </a:lnTo>
                  <a:lnTo>
                    <a:pt x="491" y="429"/>
                  </a:lnTo>
                  <a:lnTo>
                    <a:pt x="492" y="427"/>
                  </a:lnTo>
                  <a:lnTo>
                    <a:pt x="497" y="425"/>
                  </a:lnTo>
                  <a:lnTo>
                    <a:pt x="497" y="425"/>
                  </a:lnTo>
                  <a:close/>
                  <a:moveTo>
                    <a:pt x="891" y="422"/>
                  </a:moveTo>
                  <a:lnTo>
                    <a:pt x="891" y="422"/>
                  </a:lnTo>
                  <a:lnTo>
                    <a:pt x="893" y="424"/>
                  </a:lnTo>
                  <a:lnTo>
                    <a:pt x="894" y="424"/>
                  </a:lnTo>
                  <a:lnTo>
                    <a:pt x="894" y="425"/>
                  </a:lnTo>
                  <a:lnTo>
                    <a:pt x="894" y="425"/>
                  </a:lnTo>
                  <a:lnTo>
                    <a:pt x="893" y="429"/>
                  </a:lnTo>
                  <a:lnTo>
                    <a:pt x="891" y="429"/>
                  </a:lnTo>
                  <a:lnTo>
                    <a:pt x="890" y="427"/>
                  </a:lnTo>
                  <a:lnTo>
                    <a:pt x="890" y="427"/>
                  </a:lnTo>
                  <a:lnTo>
                    <a:pt x="891" y="424"/>
                  </a:lnTo>
                  <a:lnTo>
                    <a:pt x="891" y="422"/>
                  </a:lnTo>
                  <a:close/>
                  <a:moveTo>
                    <a:pt x="2777" y="419"/>
                  </a:moveTo>
                  <a:lnTo>
                    <a:pt x="2779" y="419"/>
                  </a:lnTo>
                  <a:lnTo>
                    <a:pt x="2780" y="419"/>
                  </a:lnTo>
                  <a:lnTo>
                    <a:pt x="2782" y="421"/>
                  </a:lnTo>
                  <a:lnTo>
                    <a:pt x="2783" y="422"/>
                  </a:lnTo>
                  <a:lnTo>
                    <a:pt x="2782" y="422"/>
                  </a:lnTo>
                  <a:lnTo>
                    <a:pt x="2780" y="422"/>
                  </a:lnTo>
                  <a:lnTo>
                    <a:pt x="2779" y="422"/>
                  </a:lnTo>
                  <a:lnTo>
                    <a:pt x="2776" y="421"/>
                  </a:lnTo>
                  <a:lnTo>
                    <a:pt x="2777" y="419"/>
                  </a:lnTo>
                  <a:close/>
                  <a:moveTo>
                    <a:pt x="484" y="419"/>
                  </a:moveTo>
                  <a:lnTo>
                    <a:pt x="486" y="419"/>
                  </a:lnTo>
                  <a:lnTo>
                    <a:pt x="488" y="421"/>
                  </a:lnTo>
                  <a:lnTo>
                    <a:pt x="489" y="422"/>
                  </a:lnTo>
                  <a:lnTo>
                    <a:pt x="491" y="422"/>
                  </a:lnTo>
                  <a:lnTo>
                    <a:pt x="491" y="422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5"/>
                  </a:lnTo>
                  <a:lnTo>
                    <a:pt x="491" y="425"/>
                  </a:lnTo>
                  <a:lnTo>
                    <a:pt x="488" y="427"/>
                  </a:lnTo>
                  <a:lnTo>
                    <a:pt x="488" y="427"/>
                  </a:lnTo>
                  <a:lnTo>
                    <a:pt x="486" y="427"/>
                  </a:lnTo>
                  <a:lnTo>
                    <a:pt x="486" y="425"/>
                  </a:lnTo>
                  <a:lnTo>
                    <a:pt x="486" y="424"/>
                  </a:lnTo>
                  <a:lnTo>
                    <a:pt x="486" y="422"/>
                  </a:lnTo>
                  <a:lnTo>
                    <a:pt x="484" y="422"/>
                  </a:lnTo>
                  <a:lnTo>
                    <a:pt x="484" y="421"/>
                  </a:lnTo>
                  <a:lnTo>
                    <a:pt x="484" y="421"/>
                  </a:lnTo>
                  <a:lnTo>
                    <a:pt x="483" y="421"/>
                  </a:lnTo>
                  <a:lnTo>
                    <a:pt x="483" y="419"/>
                  </a:lnTo>
                  <a:lnTo>
                    <a:pt x="483" y="419"/>
                  </a:lnTo>
                  <a:lnTo>
                    <a:pt x="484" y="419"/>
                  </a:lnTo>
                  <a:close/>
                  <a:moveTo>
                    <a:pt x="2563" y="413"/>
                  </a:moveTo>
                  <a:lnTo>
                    <a:pt x="2564" y="414"/>
                  </a:lnTo>
                  <a:lnTo>
                    <a:pt x="2567" y="416"/>
                  </a:lnTo>
                  <a:lnTo>
                    <a:pt x="2577" y="419"/>
                  </a:lnTo>
                  <a:lnTo>
                    <a:pt x="2578" y="421"/>
                  </a:lnTo>
                  <a:lnTo>
                    <a:pt x="2580" y="422"/>
                  </a:lnTo>
                  <a:lnTo>
                    <a:pt x="2582" y="422"/>
                  </a:lnTo>
                  <a:lnTo>
                    <a:pt x="2578" y="421"/>
                  </a:lnTo>
                  <a:lnTo>
                    <a:pt x="2572" y="419"/>
                  </a:lnTo>
                  <a:lnTo>
                    <a:pt x="2569" y="418"/>
                  </a:lnTo>
                  <a:lnTo>
                    <a:pt x="2569" y="418"/>
                  </a:lnTo>
                  <a:lnTo>
                    <a:pt x="2567" y="418"/>
                  </a:lnTo>
                  <a:lnTo>
                    <a:pt x="2566" y="418"/>
                  </a:lnTo>
                  <a:lnTo>
                    <a:pt x="2564" y="416"/>
                  </a:lnTo>
                  <a:lnTo>
                    <a:pt x="2564" y="416"/>
                  </a:lnTo>
                  <a:lnTo>
                    <a:pt x="2563" y="414"/>
                  </a:lnTo>
                  <a:lnTo>
                    <a:pt x="2563" y="413"/>
                  </a:lnTo>
                  <a:close/>
                  <a:moveTo>
                    <a:pt x="2810" y="411"/>
                  </a:moveTo>
                  <a:lnTo>
                    <a:pt x="2812" y="411"/>
                  </a:lnTo>
                  <a:lnTo>
                    <a:pt x="2812" y="413"/>
                  </a:lnTo>
                  <a:lnTo>
                    <a:pt x="2813" y="414"/>
                  </a:lnTo>
                  <a:lnTo>
                    <a:pt x="2815" y="418"/>
                  </a:lnTo>
                  <a:lnTo>
                    <a:pt x="2815" y="419"/>
                  </a:lnTo>
                  <a:lnTo>
                    <a:pt x="2813" y="419"/>
                  </a:lnTo>
                  <a:lnTo>
                    <a:pt x="2812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8"/>
                  </a:lnTo>
                  <a:lnTo>
                    <a:pt x="2810" y="416"/>
                  </a:lnTo>
                  <a:lnTo>
                    <a:pt x="2810" y="416"/>
                  </a:lnTo>
                  <a:lnTo>
                    <a:pt x="2810" y="414"/>
                  </a:lnTo>
                  <a:lnTo>
                    <a:pt x="2810" y="414"/>
                  </a:lnTo>
                  <a:lnTo>
                    <a:pt x="2810" y="413"/>
                  </a:lnTo>
                  <a:lnTo>
                    <a:pt x="2809" y="413"/>
                  </a:lnTo>
                  <a:lnTo>
                    <a:pt x="2809" y="411"/>
                  </a:lnTo>
                  <a:lnTo>
                    <a:pt x="2809" y="411"/>
                  </a:lnTo>
                  <a:lnTo>
                    <a:pt x="2810" y="411"/>
                  </a:lnTo>
                  <a:close/>
                  <a:moveTo>
                    <a:pt x="3351" y="408"/>
                  </a:moveTo>
                  <a:lnTo>
                    <a:pt x="3353" y="408"/>
                  </a:lnTo>
                  <a:lnTo>
                    <a:pt x="3353" y="410"/>
                  </a:lnTo>
                  <a:lnTo>
                    <a:pt x="3351" y="411"/>
                  </a:lnTo>
                  <a:lnTo>
                    <a:pt x="3346" y="411"/>
                  </a:lnTo>
                  <a:lnTo>
                    <a:pt x="3345" y="411"/>
                  </a:lnTo>
                  <a:lnTo>
                    <a:pt x="3345" y="411"/>
                  </a:lnTo>
                  <a:lnTo>
                    <a:pt x="3346" y="410"/>
                  </a:lnTo>
                  <a:lnTo>
                    <a:pt x="3349" y="408"/>
                  </a:lnTo>
                  <a:lnTo>
                    <a:pt x="3351" y="408"/>
                  </a:lnTo>
                  <a:close/>
                  <a:moveTo>
                    <a:pt x="2824" y="406"/>
                  </a:moveTo>
                  <a:lnTo>
                    <a:pt x="2824" y="406"/>
                  </a:lnTo>
                  <a:lnTo>
                    <a:pt x="2824" y="408"/>
                  </a:lnTo>
                  <a:lnTo>
                    <a:pt x="2824" y="410"/>
                  </a:lnTo>
                  <a:lnTo>
                    <a:pt x="2824" y="410"/>
                  </a:lnTo>
                  <a:lnTo>
                    <a:pt x="2824" y="411"/>
                  </a:lnTo>
                  <a:lnTo>
                    <a:pt x="2824" y="413"/>
                  </a:lnTo>
                  <a:lnTo>
                    <a:pt x="2823" y="413"/>
                  </a:lnTo>
                  <a:lnTo>
                    <a:pt x="2823" y="414"/>
                  </a:lnTo>
                  <a:lnTo>
                    <a:pt x="2823" y="414"/>
                  </a:lnTo>
                  <a:lnTo>
                    <a:pt x="2821" y="416"/>
                  </a:lnTo>
                  <a:lnTo>
                    <a:pt x="2821" y="413"/>
                  </a:lnTo>
                  <a:lnTo>
                    <a:pt x="2821" y="413"/>
                  </a:lnTo>
                  <a:lnTo>
                    <a:pt x="2823" y="411"/>
                  </a:lnTo>
                  <a:lnTo>
                    <a:pt x="2823" y="411"/>
                  </a:lnTo>
                  <a:lnTo>
                    <a:pt x="2823" y="410"/>
                  </a:lnTo>
                  <a:lnTo>
                    <a:pt x="2821" y="410"/>
                  </a:lnTo>
                  <a:lnTo>
                    <a:pt x="2823" y="410"/>
                  </a:lnTo>
                  <a:lnTo>
                    <a:pt x="2824" y="406"/>
                  </a:lnTo>
                  <a:lnTo>
                    <a:pt x="2824" y="406"/>
                  </a:lnTo>
                  <a:close/>
                  <a:moveTo>
                    <a:pt x="3343" y="406"/>
                  </a:moveTo>
                  <a:lnTo>
                    <a:pt x="3345" y="406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5" y="408"/>
                  </a:lnTo>
                  <a:lnTo>
                    <a:pt x="3343" y="408"/>
                  </a:lnTo>
                  <a:lnTo>
                    <a:pt x="3342" y="408"/>
                  </a:lnTo>
                  <a:lnTo>
                    <a:pt x="3340" y="408"/>
                  </a:lnTo>
                  <a:lnTo>
                    <a:pt x="3340" y="406"/>
                  </a:lnTo>
                  <a:lnTo>
                    <a:pt x="3340" y="406"/>
                  </a:lnTo>
                  <a:lnTo>
                    <a:pt x="3343" y="406"/>
                  </a:lnTo>
                  <a:close/>
                  <a:moveTo>
                    <a:pt x="3646" y="395"/>
                  </a:moveTo>
                  <a:lnTo>
                    <a:pt x="3647" y="397"/>
                  </a:lnTo>
                  <a:lnTo>
                    <a:pt x="3649" y="397"/>
                  </a:lnTo>
                  <a:lnTo>
                    <a:pt x="3646" y="399"/>
                  </a:lnTo>
                  <a:lnTo>
                    <a:pt x="3643" y="399"/>
                  </a:lnTo>
                  <a:lnTo>
                    <a:pt x="3638" y="399"/>
                  </a:lnTo>
                  <a:lnTo>
                    <a:pt x="3632" y="399"/>
                  </a:lnTo>
                  <a:lnTo>
                    <a:pt x="3629" y="400"/>
                  </a:lnTo>
                  <a:lnTo>
                    <a:pt x="3624" y="402"/>
                  </a:lnTo>
                  <a:lnTo>
                    <a:pt x="3614" y="402"/>
                  </a:lnTo>
                  <a:lnTo>
                    <a:pt x="3613" y="402"/>
                  </a:lnTo>
                  <a:lnTo>
                    <a:pt x="3613" y="400"/>
                  </a:lnTo>
                  <a:lnTo>
                    <a:pt x="3611" y="400"/>
                  </a:lnTo>
                  <a:lnTo>
                    <a:pt x="3610" y="400"/>
                  </a:lnTo>
                  <a:lnTo>
                    <a:pt x="3608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399"/>
                  </a:lnTo>
                  <a:lnTo>
                    <a:pt x="3610" y="399"/>
                  </a:lnTo>
                  <a:lnTo>
                    <a:pt x="3619" y="399"/>
                  </a:lnTo>
                  <a:lnTo>
                    <a:pt x="3624" y="399"/>
                  </a:lnTo>
                  <a:lnTo>
                    <a:pt x="3625" y="399"/>
                  </a:lnTo>
                  <a:lnTo>
                    <a:pt x="3629" y="399"/>
                  </a:lnTo>
                  <a:lnTo>
                    <a:pt x="3632" y="397"/>
                  </a:lnTo>
                  <a:lnTo>
                    <a:pt x="3636" y="397"/>
                  </a:lnTo>
                  <a:lnTo>
                    <a:pt x="3644" y="395"/>
                  </a:lnTo>
                  <a:lnTo>
                    <a:pt x="3646" y="395"/>
                  </a:lnTo>
                  <a:close/>
                  <a:moveTo>
                    <a:pt x="585" y="389"/>
                  </a:moveTo>
                  <a:lnTo>
                    <a:pt x="585" y="389"/>
                  </a:lnTo>
                  <a:lnTo>
                    <a:pt x="585" y="389"/>
                  </a:lnTo>
                  <a:lnTo>
                    <a:pt x="585" y="391"/>
                  </a:lnTo>
                  <a:lnTo>
                    <a:pt x="585" y="391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8" y="394"/>
                  </a:lnTo>
                  <a:lnTo>
                    <a:pt x="587" y="394"/>
                  </a:lnTo>
                  <a:lnTo>
                    <a:pt x="587" y="394"/>
                  </a:lnTo>
                  <a:lnTo>
                    <a:pt x="585" y="394"/>
                  </a:lnTo>
                  <a:lnTo>
                    <a:pt x="585" y="395"/>
                  </a:lnTo>
                  <a:lnTo>
                    <a:pt x="585" y="397"/>
                  </a:lnTo>
                  <a:lnTo>
                    <a:pt x="585" y="397"/>
                  </a:lnTo>
                  <a:lnTo>
                    <a:pt x="585" y="399"/>
                  </a:lnTo>
                  <a:lnTo>
                    <a:pt x="587" y="399"/>
                  </a:lnTo>
                  <a:lnTo>
                    <a:pt x="587" y="400"/>
                  </a:lnTo>
                  <a:lnTo>
                    <a:pt x="585" y="402"/>
                  </a:lnTo>
                  <a:lnTo>
                    <a:pt x="584" y="402"/>
                  </a:lnTo>
                  <a:lnTo>
                    <a:pt x="582" y="402"/>
                  </a:lnTo>
                  <a:lnTo>
                    <a:pt x="582" y="402"/>
                  </a:lnTo>
                  <a:lnTo>
                    <a:pt x="582" y="400"/>
                  </a:lnTo>
                  <a:lnTo>
                    <a:pt x="582" y="399"/>
                  </a:lnTo>
                  <a:lnTo>
                    <a:pt x="582" y="397"/>
                  </a:lnTo>
                  <a:lnTo>
                    <a:pt x="582" y="395"/>
                  </a:lnTo>
                  <a:lnTo>
                    <a:pt x="582" y="394"/>
                  </a:lnTo>
                  <a:lnTo>
                    <a:pt x="582" y="394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4" y="391"/>
                  </a:lnTo>
                  <a:lnTo>
                    <a:pt x="584" y="391"/>
                  </a:lnTo>
                  <a:lnTo>
                    <a:pt x="584" y="389"/>
                  </a:lnTo>
                  <a:lnTo>
                    <a:pt x="585" y="389"/>
                  </a:lnTo>
                  <a:close/>
                  <a:moveTo>
                    <a:pt x="3641" y="386"/>
                  </a:moveTo>
                  <a:lnTo>
                    <a:pt x="3636" y="389"/>
                  </a:lnTo>
                  <a:lnTo>
                    <a:pt x="3635" y="389"/>
                  </a:lnTo>
                  <a:lnTo>
                    <a:pt x="3629" y="389"/>
                  </a:lnTo>
                  <a:lnTo>
                    <a:pt x="3624" y="391"/>
                  </a:lnTo>
                  <a:lnTo>
                    <a:pt x="3621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0" y="388"/>
                  </a:lnTo>
                  <a:lnTo>
                    <a:pt x="3610" y="388"/>
                  </a:lnTo>
                  <a:lnTo>
                    <a:pt x="3611" y="388"/>
                  </a:lnTo>
                  <a:lnTo>
                    <a:pt x="3616" y="388"/>
                  </a:lnTo>
                  <a:lnTo>
                    <a:pt x="3619" y="389"/>
                  </a:lnTo>
                  <a:lnTo>
                    <a:pt x="3622" y="389"/>
                  </a:lnTo>
                  <a:lnTo>
                    <a:pt x="3625" y="389"/>
                  </a:lnTo>
                  <a:lnTo>
                    <a:pt x="3627" y="389"/>
                  </a:lnTo>
                  <a:lnTo>
                    <a:pt x="3629" y="388"/>
                  </a:lnTo>
                  <a:lnTo>
                    <a:pt x="3633" y="388"/>
                  </a:lnTo>
                  <a:lnTo>
                    <a:pt x="3635" y="388"/>
                  </a:lnTo>
                  <a:lnTo>
                    <a:pt x="3636" y="388"/>
                  </a:lnTo>
                  <a:lnTo>
                    <a:pt x="3641" y="386"/>
                  </a:lnTo>
                  <a:close/>
                  <a:moveTo>
                    <a:pt x="4625" y="373"/>
                  </a:moveTo>
                  <a:lnTo>
                    <a:pt x="4628" y="375"/>
                  </a:lnTo>
                  <a:lnTo>
                    <a:pt x="4630" y="375"/>
                  </a:lnTo>
                  <a:lnTo>
                    <a:pt x="4633" y="375"/>
                  </a:lnTo>
                  <a:lnTo>
                    <a:pt x="4635" y="377"/>
                  </a:lnTo>
                  <a:lnTo>
                    <a:pt x="4635" y="378"/>
                  </a:lnTo>
                  <a:lnTo>
                    <a:pt x="4631" y="377"/>
                  </a:lnTo>
                  <a:lnTo>
                    <a:pt x="4627" y="377"/>
                  </a:lnTo>
                  <a:lnTo>
                    <a:pt x="4625" y="375"/>
                  </a:lnTo>
                  <a:lnTo>
                    <a:pt x="4625" y="373"/>
                  </a:lnTo>
                  <a:close/>
                  <a:moveTo>
                    <a:pt x="2730" y="372"/>
                  </a:moveTo>
                  <a:lnTo>
                    <a:pt x="2730" y="373"/>
                  </a:lnTo>
                  <a:lnTo>
                    <a:pt x="2730" y="373"/>
                  </a:lnTo>
                  <a:lnTo>
                    <a:pt x="2728" y="375"/>
                  </a:lnTo>
                  <a:lnTo>
                    <a:pt x="2727" y="377"/>
                  </a:lnTo>
                  <a:lnTo>
                    <a:pt x="2728" y="378"/>
                  </a:lnTo>
                  <a:lnTo>
                    <a:pt x="2727" y="378"/>
                  </a:lnTo>
                  <a:lnTo>
                    <a:pt x="2727" y="380"/>
                  </a:lnTo>
                  <a:lnTo>
                    <a:pt x="2727" y="380"/>
                  </a:lnTo>
                  <a:lnTo>
                    <a:pt x="2725" y="381"/>
                  </a:lnTo>
                  <a:lnTo>
                    <a:pt x="2723" y="381"/>
                  </a:lnTo>
                  <a:lnTo>
                    <a:pt x="2720" y="383"/>
                  </a:lnTo>
                  <a:lnTo>
                    <a:pt x="2720" y="384"/>
                  </a:lnTo>
                  <a:lnTo>
                    <a:pt x="2723" y="386"/>
                  </a:lnTo>
                  <a:lnTo>
                    <a:pt x="2725" y="386"/>
                  </a:lnTo>
                  <a:lnTo>
                    <a:pt x="2725" y="386"/>
                  </a:lnTo>
                  <a:lnTo>
                    <a:pt x="2725" y="388"/>
                  </a:lnTo>
                  <a:lnTo>
                    <a:pt x="2723" y="388"/>
                  </a:lnTo>
                  <a:lnTo>
                    <a:pt x="2720" y="386"/>
                  </a:lnTo>
                  <a:lnTo>
                    <a:pt x="2719" y="386"/>
                  </a:lnTo>
                  <a:lnTo>
                    <a:pt x="2717" y="388"/>
                  </a:lnTo>
                  <a:lnTo>
                    <a:pt x="2719" y="388"/>
                  </a:lnTo>
                  <a:lnTo>
                    <a:pt x="2719" y="388"/>
                  </a:lnTo>
                  <a:lnTo>
                    <a:pt x="2719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6" y="389"/>
                  </a:lnTo>
                  <a:lnTo>
                    <a:pt x="2716" y="389"/>
                  </a:lnTo>
                  <a:lnTo>
                    <a:pt x="2714" y="391"/>
                  </a:lnTo>
                  <a:lnTo>
                    <a:pt x="2714" y="389"/>
                  </a:lnTo>
                  <a:lnTo>
                    <a:pt x="2712" y="389"/>
                  </a:lnTo>
                  <a:lnTo>
                    <a:pt x="2711" y="389"/>
                  </a:lnTo>
                  <a:lnTo>
                    <a:pt x="2711" y="389"/>
                  </a:lnTo>
                  <a:lnTo>
                    <a:pt x="2709" y="391"/>
                  </a:lnTo>
                  <a:lnTo>
                    <a:pt x="2709" y="391"/>
                  </a:lnTo>
                  <a:lnTo>
                    <a:pt x="2711" y="389"/>
                  </a:lnTo>
                  <a:lnTo>
                    <a:pt x="2711" y="388"/>
                  </a:lnTo>
                  <a:lnTo>
                    <a:pt x="2711" y="388"/>
                  </a:lnTo>
                  <a:lnTo>
                    <a:pt x="2709" y="386"/>
                  </a:lnTo>
                  <a:lnTo>
                    <a:pt x="2709" y="386"/>
                  </a:lnTo>
                  <a:lnTo>
                    <a:pt x="2708" y="386"/>
                  </a:lnTo>
                  <a:lnTo>
                    <a:pt x="2708" y="386"/>
                  </a:lnTo>
                  <a:lnTo>
                    <a:pt x="2709" y="384"/>
                  </a:lnTo>
                  <a:lnTo>
                    <a:pt x="2712" y="383"/>
                  </a:lnTo>
                  <a:lnTo>
                    <a:pt x="2712" y="383"/>
                  </a:lnTo>
                  <a:lnTo>
                    <a:pt x="2712" y="381"/>
                  </a:lnTo>
                  <a:lnTo>
                    <a:pt x="2716" y="380"/>
                  </a:lnTo>
                  <a:lnTo>
                    <a:pt x="2719" y="378"/>
                  </a:lnTo>
                  <a:lnTo>
                    <a:pt x="2719" y="380"/>
                  </a:lnTo>
                  <a:lnTo>
                    <a:pt x="2720" y="380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19" y="377"/>
                  </a:lnTo>
                  <a:lnTo>
                    <a:pt x="2720" y="377"/>
                  </a:lnTo>
                  <a:lnTo>
                    <a:pt x="2720" y="375"/>
                  </a:lnTo>
                  <a:lnTo>
                    <a:pt x="2722" y="377"/>
                  </a:lnTo>
                  <a:lnTo>
                    <a:pt x="2722" y="377"/>
                  </a:lnTo>
                  <a:lnTo>
                    <a:pt x="2723" y="377"/>
                  </a:lnTo>
                  <a:lnTo>
                    <a:pt x="2723" y="377"/>
                  </a:lnTo>
                  <a:lnTo>
                    <a:pt x="2723" y="375"/>
                  </a:lnTo>
                  <a:lnTo>
                    <a:pt x="2725" y="375"/>
                  </a:lnTo>
                  <a:lnTo>
                    <a:pt x="2727" y="375"/>
                  </a:lnTo>
                  <a:lnTo>
                    <a:pt x="2727" y="375"/>
                  </a:lnTo>
                  <a:lnTo>
                    <a:pt x="2728" y="373"/>
                  </a:lnTo>
                  <a:lnTo>
                    <a:pt x="2730" y="373"/>
                  </a:lnTo>
                  <a:lnTo>
                    <a:pt x="2730" y="372"/>
                  </a:lnTo>
                  <a:close/>
                  <a:moveTo>
                    <a:pt x="4630" y="370"/>
                  </a:moveTo>
                  <a:lnTo>
                    <a:pt x="4631" y="370"/>
                  </a:lnTo>
                  <a:lnTo>
                    <a:pt x="4633" y="370"/>
                  </a:lnTo>
                  <a:lnTo>
                    <a:pt x="4633" y="372"/>
                  </a:lnTo>
                  <a:lnTo>
                    <a:pt x="4633" y="372"/>
                  </a:lnTo>
                  <a:lnTo>
                    <a:pt x="4635" y="372"/>
                  </a:lnTo>
                  <a:lnTo>
                    <a:pt x="4635" y="372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5"/>
                  </a:lnTo>
                  <a:lnTo>
                    <a:pt x="4630" y="373"/>
                  </a:lnTo>
                  <a:lnTo>
                    <a:pt x="4628" y="373"/>
                  </a:lnTo>
                  <a:lnTo>
                    <a:pt x="4628" y="373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30" y="370"/>
                  </a:lnTo>
                  <a:lnTo>
                    <a:pt x="4628" y="370"/>
                  </a:lnTo>
                  <a:lnTo>
                    <a:pt x="4628" y="370"/>
                  </a:lnTo>
                  <a:lnTo>
                    <a:pt x="4630" y="370"/>
                  </a:lnTo>
                  <a:close/>
                  <a:moveTo>
                    <a:pt x="3619" y="367"/>
                  </a:moveTo>
                  <a:lnTo>
                    <a:pt x="3624" y="369"/>
                  </a:lnTo>
                  <a:lnTo>
                    <a:pt x="3632" y="370"/>
                  </a:lnTo>
                  <a:lnTo>
                    <a:pt x="3636" y="370"/>
                  </a:lnTo>
                  <a:lnTo>
                    <a:pt x="3638" y="373"/>
                  </a:lnTo>
                  <a:lnTo>
                    <a:pt x="3630" y="372"/>
                  </a:lnTo>
                  <a:lnTo>
                    <a:pt x="3625" y="372"/>
                  </a:lnTo>
                  <a:lnTo>
                    <a:pt x="3622" y="370"/>
                  </a:lnTo>
                  <a:lnTo>
                    <a:pt x="3618" y="370"/>
                  </a:lnTo>
                  <a:lnTo>
                    <a:pt x="3613" y="370"/>
                  </a:lnTo>
                  <a:lnTo>
                    <a:pt x="3610" y="372"/>
                  </a:lnTo>
                  <a:lnTo>
                    <a:pt x="3608" y="373"/>
                  </a:lnTo>
                  <a:lnTo>
                    <a:pt x="3605" y="375"/>
                  </a:lnTo>
                  <a:lnTo>
                    <a:pt x="3600" y="375"/>
                  </a:lnTo>
                  <a:lnTo>
                    <a:pt x="3599" y="375"/>
                  </a:lnTo>
                  <a:lnTo>
                    <a:pt x="3599" y="373"/>
                  </a:lnTo>
                  <a:lnTo>
                    <a:pt x="3603" y="372"/>
                  </a:lnTo>
                  <a:lnTo>
                    <a:pt x="3606" y="372"/>
                  </a:lnTo>
                  <a:lnTo>
                    <a:pt x="3610" y="370"/>
                  </a:lnTo>
                  <a:lnTo>
                    <a:pt x="3614" y="369"/>
                  </a:lnTo>
                  <a:lnTo>
                    <a:pt x="3619" y="367"/>
                  </a:lnTo>
                  <a:close/>
                  <a:moveTo>
                    <a:pt x="800" y="361"/>
                  </a:moveTo>
                  <a:lnTo>
                    <a:pt x="804" y="362"/>
                  </a:lnTo>
                  <a:lnTo>
                    <a:pt x="804" y="362"/>
                  </a:lnTo>
                  <a:lnTo>
                    <a:pt x="806" y="362"/>
                  </a:lnTo>
                  <a:lnTo>
                    <a:pt x="806" y="364"/>
                  </a:lnTo>
                  <a:lnTo>
                    <a:pt x="804" y="366"/>
                  </a:lnTo>
                  <a:lnTo>
                    <a:pt x="801" y="364"/>
                  </a:lnTo>
                  <a:lnTo>
                    <a:pt x="798" y="361"/>
                  </a:lnTo>
                  <a:lnTo>
                    <a:pt x="800" y="361"/>
                  </a:lnTo>
                  <a:close/>
                  <a:moveTo>
                    <a:pt x="3584" y="355"/>
                  </a:moveTo>
                  <a:lnTo>
                    <a:pt x="3586" y="356"/>
                  </a:lnTo>
                  <a:lnTo>
                    <a:pt x="3586" y="356"/>
                  </a:lnTo>
                  <a:lnTo>
                    <a:pt x="3586" y="358"/>
                  </a:lnTo>
                  <a:lnTo>
                    <a:pt x="3583" y="358"/>
                  </a:lnTo>
                  <a:lnTo>
                    <a:pt x="3581" y="359"/>
                  </a:lnTo>
                  <a:lnTo>
                    <a:pt x="3581" y="359"/>
                  </a:lnTo>
                  <a:lnTo>
                    <a:pt x="3583" y="361"/>
                  </a:lnTo>
                  <a:lnTo>
                    <a:pt x="3583" y="361"/>
                  </a:lnTo>
                  <a:lnTo>
                    <a:pt x="3584" y="362"/>
                  </a:lnTo>
                  <a:lnTo>
                    <a:pt x="3584" y="364"/>
                  </a:lnTo>
                  <a:lnTo>
                    <a:pt x="3586" y="364"/>
                  </a:lnTo>
                  <a:lnTo>
                    <a:pt x="3588" y="366"/>
                  </a:lnTo>
                  <a:lnTo>
                    <a:pt x="3588" y="367"/>
                  </a:lnTo>
                  <a:lnTo>
                    <a:pt x="3588" y="369"/>
                  </a:lnTo>
                  <a:lnTo>
                    <a:pt x="3588" y="369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8" y="372"/>
                  </a:lnTo>
                  <a:lnTo>
                    <a:pt x="3586" y="372"/>
                  </a:lnTo>
                  <a:lnTo>
                    <a:pt x="3584" y="370"/>
                  </a:lnTo>
                  <a:lnTo>
                    <a:pt x="3584" y="370"/>
                  </a:lnTo>
                  <a:lnTo>
                    <a:pt x="3583" y="370"/>
                  </a:lnTo>
                  <a:lnTo>
                    <a:pt x="3583" y="370"/>
                  </a:lnTo>
                  <a:lnTo>
                    <a:pt x="3583" y="369"/>
                  </a:lnTo>
                  <a:lnTo>
                    <a:pt x="3583" y="367"/>
                  </a:lnTo>
                  <a:lnTo>
                    <a:pt x="3583" y="366"/>
                  </a:lnTo>
                  <a:lnTo>
                    <a:pt x="3581" y="362"/>
                  </a:lnTo>
                  <a:lnTo>
                    <a:pt x="3580" y="361"/>
                  </a:lnTo>
                  <a:lnTo>
                    <a:pt x="3578" y="361"/>
                  </a:lnTo>
                  <a:lnTo>
                    <a:pt x="3578" y="361"/>
                  </a:lnTo>
                  <a:lnTo>
                    <a:pt x="3578" y="359"/>
                  </a:lnTo>
                  <a:lnTo>
                    <a:pt x="3578" y="359"/>
                  </a:lnTo>
                  <a:lnTo>
                    <a:pt x="3578" y="358"/>
                  </a:lnTo>
                  <a:lnTo>
                    <a:pt x="3580" y="358"/>
                  </a:lnTo>
                  <a:lnTo>
                    <a:pt x="3581" y="356"/>
                  </a:lnTo>
                  <a:lnTo>
                    <a:pt x="3584" y="355"/>
                  </a:lnTo>
                  <a:close/>
                  <a:moveTo>
                    <a:pt x="3329" y="355"/>
                  </a:moveTo>
                  <a:lnTo>
                    <a:pt x="3332" y="355"/>
                  </a:lnTo>
                  <a:lnTo>
                    <a:pt x="3334" y="356"/>
                  </a:lnTo>
                  <a:lnTo>
                    <a:pt x="3334" y="356"/>
                  </a:lnTo>
                  <a:lnTo>
                    <a:pt x="3332" y="358"/>
                  </a:lnTo>
                  <a:lnTo>
                    <a:pt x="3331" y="358"/>
                  </a:lnTo>
                  <a:lnTo>
                    <a:pt x="3329" y="356"/>
                  </a:lnTo>
                  <a:lnTo>
                    <a:pt x="3329" y="355"/>
                  </a:lnTo>
                  <a:close/>
                  <a:moveTo>
                    <a:pt x="4609" y="355"/>
                  </a:moveTo>
                  <a:lnTo>
                    <a:pt x="4611" y="355"/>
                  </a:lnTo>
                  <a:lnTo>
                    <a:pt x="4613" y="355"/>
                  </a:lnTo>
                  <a:lnTo>
                    <a:pt x="4613" y="355"/>
                  </a:lnTo>
                  <a:lnTo>
                    <a:pt x="4613" y="356"/>
                  </a:lnTo>
                  <a:lnTo>
                    <a:pt x="4611" y="356"/>
                  </a:lnTo>
                  <a:lnTo>
                    <a:pt x="4611" y="356"/>
                  </a:lnTo>
                  <a:lnTo>
                    <a:pt x="4611" y="358"/>
                  </a:lnTo>
                  <a:lnTo>
                    <a:pt x="4611" y="358"/>
                  </a:lnTo>
                  <a:lnTo>
                    <a:pt x="4609" y="358"/>
                  </a:lnTo>
                  <a:lnTo>
                    <a:pt x="4608" y="358"/>
                  </a:lnTo>
                  <a:lnTo>
                    <a:pt x="4608" y="356"/>
                  </a:lnTo>
                  <a:lnTo>
                    <a:pt x="4606" y="355"/>
                  </a:lnTo>
                  <a:lnTo>
                    <a:pt x="4606" y="355"/>
                  </a:lnTo>
                  <a:lnTo>
                    <a:pt x="4608" y="355"/>
                  </a:lnTo>
                  <a:lnTo>
                    <a:pt x="4609" y="355"/>
                  </a:lnTo>
                  <a:close/>
                  <a:moveTo>
                    <a:pt x="3340" y="355"/>
                  </a:moveTo>
                  <a:lnTo>
                    <a:pt x="3340" y="355"/>
                  </a:lnTo>
                  <a:lnTo>
                    <a:pt x="3340" y="356"/>
                  </a:lnTo>
                  <a:lnTo>
                    <a:pt x="3342" y="358"/>
                  </a:lnTo>
                  <a:lnTo>
                    <a:pt x="3342" y="359"/>
                  </a:lnTo>
                  <a:lnTo>
                    <a:pt x="3338" y="359"/>
                  </a:lnTo>
                  <a:lnTo>
                    <a:pt x="3337" y="356"/>
                  </a:lnTo>
                  <a:lnTo>
                    <a:pt x="3337" y="356"/>
                  </a:lnTo>
                  <a:lnTo>
                    <a:pt x="3338" y="355"/>
                  </a:lnTo>
                  <a:lnTo>
                    <a:pt x="3338" y="355"/>
                  </a:lnTo>
                  <a:lnTo>
                    <a:pt x="3340" y="355"/>
                  </a:lnTo>
                  <a:close/>
                  <a:moveTo>
                    <a:pt x="3338" y="351"/>
                  </a:moveTo>
                  <a:lnTo>
                    <a:pt x="3338" y="353"/>
                  </a:lnTo>
                  <a:lnTo>
                    <a:pt x="3338" y="353"/>
                  </a:lnTo>
                  <a:lnTo>
                    <a:pt x="3337" y="355"/>
                  </a:lnTo>
                  <a:lnTo>
                    <a:pt x="3335" y="355"/>
                  </a:lnTo>
                  <a:lnTo>
                    <a:pt x="3332" y="353"/>
                  </a:lnTo>
                  <a:lnTo>
                    <a:pt x="3332" y="353"/>
                  </a:lnTo>
                  <a:lnTo>
                    <a:pt x="3338" y="351"/>
                  </a:lnTo>
                  <a:close/>
                  <a:moveTo>
                    <a:pt x="95" y="339"/>
                  </a:moveTo>
                  <a:lnTo>
                    <a:pt x="103" y="342"/>
                  </a:lnTo>
                  <a:lnTo>
                    <a:pt x="104" y="343"/>
                  </a:lnTo>
                  <a:lnTo>
                    <a:pt x="100" y="343"/>
                  </a:lnTo>
                  <a:lnTo>
                    <a:pt x="93" y="345"/>
                  </a:lnTo>
                  <a:lnTo>
                    <a:pt x="93" y="345"/>
                  </a:lnTo>
                  <a:lnTo>
                    <a:pt x="92" y="345"/>
                  </a:lnTo>
                  <a:lnTo>
                    <a:pt x="90" y="345"/>
                  </a:lnTo>
                  <a:lnTo>
                    <a:pt x="89" y="343"/>
                  </a:lnTo>
                  <a:lnTo>
                    <a:pt x="87" y="342"/>
                  </a:lnTo>
                  <a:lnTo>
                    <a:pt x="85" y="342"/>
                  </a:lnTo>
                  <a:lnTo>
                    <a:pt x="85" y="340"/>
                  </a:lnTo>
                  <a:lnTo>
                    <a:pt x="85" y="340"/>
                  </a:lnTo>
                  <a:lnTo>
                    <a:pt x="87" y="340"/>
                  </a:lnTo>
                  <a:lnTo>
                    <a:pt x="89" y="340"/>
                  </a:lnTo>
                  <a:lnTo>
                    <a:pt x="89" y="340"/>
                  </a:lnTo>
                  <a:lnTo>
                    <a:pt x="90" y="339"/>
                  </a:lnTo>
                  <a:lnTo>
                    <a:pt x="92" y="339"/>
                  </a:lnTo>
                  <a:lnTo>
                    <a:pt x="95" y="339"/>
                  </a:lnTo>
                  <a:close/>
                  <a:moveTo>
                    <a:pt x="1172" y="326"/>
                  </a:moveTo>
                  <a:lnTo>
                    <a:pt x="1175" y="326"/>
                  </a:lnTo>
                  <a:lnTo>
                    <a:pt x="1175" y="328"/>
                  </a:lnTo>
                  <a:lnTo>
                    <a:pt x="1175" y="328"/>
                  </a:lnTo>
                  <a:lnTo>
                    <a:pt x="1178" y="328"/>
                  </a:lnTo>
                  <a:lnTo>
                    <a:pt x="1178" y="329"/>
                  </a:lnTo>
                  <a:lnTo>
                    <a:pt x="1177" y="329"/>
                  </a:lnTo>
                  <a:lnTo>
                    <a:pt x="1175" y="329"/>
                  </a:lnTo>
                  <a:lnTo>
                    <a:pt x="1170" y="329"/>
                  </a:lnTo>
                  <a:lnTo>
                    <a:pt x="1167" y="328"/>
                  </a:lnTo>
                  <a:lnTo>
                    <a:pt x="1167" y="328"/>
                  </a:lnTo>
                  <a:lnTo>
                    <a:pt x="1169" y="328"/>
                  </a:lnTo>
                  <a:lnTo>
                    <a:pt x="1169" y="326"/>
                  </a:lnTo>
                  <a:lnTo>
                    <a:pt x="1172" y="326"/>
                  </a:lnTo>
                  <a:close/>
                  <a:moveTo>
                    <a:pt x="4469" y="301"/>
                  </a:moveTo>
                  <a:lnTo>
                    <a:pt x="4469" y="301"/>
                  </a:lnTo>
                  <a:lnTo>
                    <a:pt x="4471" y="301"/>
                  </a:lnTo>
                  <a:lnTo>
                    <a:pt x="4472" y="301"/>
                  </a:lnTo>
                  <a:lnTo>
                    <a:pt x="4472" y="303"/>
                  </a:lnTo>
                  <a:lnTo>
                    <a:pt x="4474" y="304"/>
                  </a:lnTo>
                  <a:lnTo>
                    <a:pt x="4474" y="304"/>
                  </a:lnTo>
                  <a:lnTo>
                    <a:pt x="4472" y="306"/>
                  </a:lnTo>
                  <a:lnTo>
                    <a:pt x="4471" y="307"/>
                  </a:lnTo>
                  <a:lnTo>
                    <a:pt x="4471" y="307"/>
                  </a:lnTo>
                  <a:lnTo>
                    <a:pt x="4469" y="307"/>
                  </a:lnTo>
                  <a:lnTo>
                    <a:pt x="4467" y="306"/>
                  </a:lnTo>
                  <a:lnTo>
                    <a:pt x="4467" y="304"/>
                  </a:lnTo>
                  <a:lnTo>
                    <a:pt x="4467" y="303"/>
                  </a:lnTo>
                  <a:lnTo>
                    <a:pt x="4467" y="301"/>
                  </a:lnTo>
                  <a:lnTo>
                    <a:pt x="4469" y="301"/>
                  </a:lnTo>
                  <a:lnTo>
                    <a:pt x="4469" y="301"/>
                  </a:lnTo>
                  <a:close/>
                  <a:moveTo>
                    <a:pt x="4367" y="288"/>
                  </a:moveTo>
                  <a:lnTo>
                    <a:pt x="4370" y="288"/>
                  </a:lnTo>
                  <a:lnTo>
                    <a:pt x="4370" y="290"/>
                  </a:lnTo>
                  <a:lnTo>
                    <a:pt x="4370" y="290"/>
                  </a:lnTo>
                  <a:lnTo>
                    <a:pt x="4368" y="290"/>
                  </a:lnTo>
                  <a:lnTo>
                    <a:pt x="4367" y="291"/>
                  </a:lnTo>
                  <a:lnTo>
                    <a:pt x="4365" y="291"/>
                  </a:lnTo>
                  <a:lnTo>
                    <a:pt x="4363" y="291"/>
                  </a:lnTo>
                  <a:lnTo>
                    <a:pt x="4362" y="291"/>
                  </a:lnTo>
                  <a:lnTo>
                    <a:pt x="4362" y="291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88"/>
                  </a:lnTo>
                  <a:lnTo>
                    <a:pt x="4365" y="288"/>
                  </a:lnTo>
                  <a:lnTo>
                    <a:pt x="4367" y="288"/>
                  </a:lnTo>
                  <a:close/>
                  <a:moveTo>
                    <a:pt x="3763" y="216"/>
                  </a:moveTo>
                  <a:lnTo>
                    <a:pt x="3763" y="216"/>
                  </a:lnTo>
                  <a:lnTo>
                    <a:pt x="3764" y="217"/>
                  </a:lnTo>
                  <a:lnTo>
                    <a:pt x="3767" y="219"/>
                  </a:lnTo>
                  <a:lnTo>
                    <a:pt x="3767" y="219"/>
                  </a:lnTo>
                  <a:lnTo>
                    <a:pt x="3769" y="219"/>
                  </a:lnTo>
                  <a:lnTo>
                    <a:pt x="3769" y="221"/>
                  </a:lnTo>
                  <a:lnTo>
                    <a:pt x="3769" y="222"/>
                  </a:lnTo>
                  <a:lnTo>
                    <a:pt x="3767" y="224"/>
                  </a:lnTo>
                  <a:lnTo>
                    <a:pt x="3769" y="225"/>
                  </a:lnTo>
                  <a:lnTo>
                    <a:pt x="3770" y="228"/>
                  </a:lnTo>
                  <a:lnTo>
                    <a:pt x="3772" y="228"/>
                  </a:lnTo>
                  <a:lnTo>
                    <a:pt x="3775" y="230"/>
                  </a:lnTo>
                  <a:lnTo>
                    <a:pt x="3786" y="232"/>
                  </a:lnTo>
                  <a:lnTo>
                    <a:pt x="3796" y="232"/>
                  </a:lnTo>
                  <a:lnTo>
                    <a:pt x="3807" y="230"/>
                  </a:lnTo>
                  <a:lnTo>
                    <a:pt x="3811" y="228"/>
                  </a:lnTo>
                  <a:lnTo>
                    <a:pt x="3815" y="227"/>
                  </a:lnTo>
                  <a:lnTo>
                    <a:pt x="3819" y="227"/>
                  </a:lnTo>
                  <a:lnTo>
                    <a:pt x="3821" y="227"/>
                  </a:lnTo>
                  <a:lnTo>
                    <a:pt x="3821" y="225"/>
                  </a:lnTo>
                  <a:lnTo>
                    <a:pt x="3818" y="224"/>
                  </a:lnTo>
                  <a:lnTo>
                    <a:pt x="3816" y="222"/>
                  </a:lnTo>
                  <a:lnTo>
                    <a:pt x="3816" y="221"/>
                  </a:lnTo>
                  <a:lnTo>
                    <a:pt x="3818" y="221"/>
                  </a:lnTo>
                  <a:lnTo>
                    <a:pt x="3819" y="221"/>
                  </a:lnTo>
                  <a:lnTo>
                    <a:pt x="3819" y="219"/>
                  </a:lnTo>
                  <a:lnTo>
                    <a:pt x="3819" y="219"/>
                  </a:lnTo>
                  <a:lnTo>
                    <a:pt x="3821" y="217"/>
                  </a:lnTo>
                  <a:lnTo>
                    <a:pt x="3823" y="217"/>
                  </a:lnTo>
                  <a:lnTo>
                    <a:pt x="3826" y="217"/>
                  </a:lnTo>
                  <a:lnTo>
                    <a:pt x="3827" y="221"/>
                  </a:lnTo>
                  <a:lnTo>
                    <a:pt x="3830" y="224"/>
                  </a:lnTo>
                  <a:lnTo>
                    <a:pt x="3837" y="225"/>
                  </a:lnTo>
                  <a:lnTo>
                    <a:pt x="3837" y="227"/>
                  </a:lnTo>
                  <a:lnTo>
                    <a:pt x="3837" y="227"/>
                  </a:lnTo>
                  <a:lnTo>
                    <a:pt x="3832" y="227"/>
                  </a:lnTo>
                  <a:lnTo>
                    <a:pt x="3826" y="228"/>
                  </a:lnTo>
                  <a:lnTo>
                    <a:pt x="3818" y="232"/>
                  </a:lnTo>
                  <a:lnTo>
                    <a:pt x="3816" y="232"/>
                  </a:lnTo>
                  <a:lnTo>
                    <a:pt x="3816" y="232"/>
                  </a:lnTo>
                  <a:lnTo>
                    <a:pt x="3815" y="232"/>
                  </a:lnTo>
                  <a:lnTo>
                    <a:pt x="3811" y="233"/>
                  </a:lnTo>
                  <a:lnTo>
                    <a:pt x="3807" y="233"/>
                  </a:lnTo>
                  <a:lnTo>
                    <a:pt x="3802" y="235"/>
                  </a:lnTo>
                  <a:lnTo>
                    <a:pt x="3796" y="235"/>
                  </a:lnTo>
                  <a:lnTo>
                    <a:pt x="3789" y="235"/>
                  </a:lnTo>
                  <a:lnTo>
                    <a:pt x="3789" y="238"/>
                  </a:lnTo>
                  <a:lnTo>
                    <a:pt x="3791" y="241"/>
                  </a:lnTo>
                  <a:lnTo>
                    <a:pt x="3793" y="243"/>
                  </a:lnTo>
                  <a:lnTo>
                    <a:pt x="3791" y="243"/>
                  </a:lnTo>
                  <a:lnTo>
                    <a:pt x="3789" y="243"/>
                  </a:lnTo>
                  <a:lnTo>
                    <a:pt x="3789" y="243"/>
                  </a:lnTo>
                  <a:lnTo>
                    <a:pt x="3786" y="243"/>
                  </a:lnTo>
                  <a:lnTo>
                    <a:pt x="3785" y="241"/>
                  </a:lnTo>
                  <a:lnTo>
                    <a:pt x="3782" y="239"/>
                  </a:lnTo>
                  <a:lnTo>
                    <a:pt x="3780" y="238"/>
                  </a:lnTo>
                  <a:lnTo>
                    <a:pt x="3780" y="236"/>
                  </a:lnTo>
                  <a:lnTo>
                    <a:pt x="3780" y="236"/>
                  </a:lnTo>
                  <a:lnTo>
                    <a:pt x="3778" y="235"/>
                  </a:lnTo>
                  <a:lnTo>
                    <a:pt x="3775" y="236"/>
                  </a:lnTo>
                  <a:lnTo>
                    <a:pt x="3772" y="236"/>
                  </a:lnTo>
                  <a:lnTo>
                    <a:pt x="3774" y="238"/>
                  </a:lnTo>
                  <a:lnTo>
                    <a:pt x="3775" y="238"/>
                  </a:lnTo>
                  <a:lnTo>
                    <a:pt x="3777" y="238"/>
                  </a:lnTo>
                  <a:lnTo>
                    <a:pt x="3777" y="239"/>
                  </a:lnTo>
                  <a:lnTo>
                    <a:pt x="3777" y="243"/>
                  </a:lnTo>
                  <a:lnTo>
                    <a:pt x="3778" y="246"/>
                  </a:lnTo>
                  <a:lnTo>
                    <a:pt x="3782" y="249"/>
                  </a:lnTo>
                  <a:lnTo>
                    <a:pt x="3783" y="251"/>
                  </a:lnTo>
                  <a:lnTo>
                    <a:pt x="3783" y="254"/>
                  </a:lnTo>
                  <a:lnTo>
                    <a:pt x="3783" y="254"/>
                  </a:lnTo>
                  <a:lnTo>
                    <a:pt x="3782" y="254"/>
                  </a:lnTo>
                  <a:lnTo>
                    <a:pt x="3780" y="254"/>
                  </a:lnTo>
                  <a:lnTo>
                    <a:pt x="3777" y="254"/>
                  </a:lnTo>
                  <a:lnTo>
                    <a:pt x="3775" y="254"/>
                  </a:lnTo>
                  <a:lnTo>
                    <a:pt x="3774" y="252"/>
                  </a:lnTo>
                  <a:lnTo>
                    <a:pt x="3775" y="251"/>
                  </a:lnTo>
                  <a:lnTo>
                    <a:pt x="3777" y="249"/>
                  </a:lnTo>
                  <a:lnTo>
                    <a:pt x="3775" y="247"/>
                  </a:lnTo>
                  <a:lnTo>
                    <a:pt x="3774" y="244"/>
                  </a:lnTo>
                  <a:lnTo>
                    <a:pt x="3774" y="243"/>
                  </a:lnTo>
                  <a:lnTo>
                    <a:pt x="3772" y="241"/>
                  </a:lnTo>
                  <a:lnTo>
                    <a:pt x="3769" y="241"/>
                  </a:lnTo>
                  <a:lnTo>
                    <a:pt x="3767" y="241"/>
                  </a:lnTo>
                  <a:lnTo>
                    <a:pt x="3766" y="239"/>
                  </a:lnTo>
                  <a:lnTo>
                    <a:pt x="3764" y="239"/>
                  </a:lnTo>
                  <a:lnTo>
                    <a:pt x="3761" y="239"/>
                  </a:lnTo>
                  <a:lnTo>
                    <a:pt x="3759" y="239"/>
                  </a:lnTo>
                  <a:lnTo>
                    <a:pt x="3756" y="239"/>
                  </a:lnTo>
                  <a:lnTo>
                    <a:pt x="3755" y="239"/>
                  </a:lnTo>
                  <a:lnTo>
                    <a:pt x="3753" y="238"/>
                  </a:lnTo>
                  <a:lnTo>
                    <a:pt x="3755" y="238"/>
                  </a:lnTo>
                  <a:lnTo>
                    <a:pt x="3758" y="238"/>
                  </a:lnTo>
                  <a:lnTo>
                    <a:pt x="3759" y="238"/>
                  </a:lnTo>
                  <a:lnTo>
                    <a:pt x="3763" y="236"/>
                  </a:lnTo>
                  <a:lnTo>
                    <a:pt x="3764" y="236"/>
                  </a:lnTo>
                  <a:lnTo>
                    <a:pt x="3766" y="235"/>
                  </a:lnTo>
                  <a:lnTo>
                    <a:pt x="3767" y="233"/>
                  </a:lnTo>
                  <a:lnTo>
                    <a:pt x="3767" y="232"/>
                  </a:lnTo>
                  <a:lnTo>
                    <a:pt x="3767" y="228"/>
                  </a:lnTo>
                  <a:lnTo>
                    <a:pt x="3764" y="227"/>
                  </a:lnTo>
                  <a:lnTo>
                    <a:pt x="3761" y="225"/>
                  </a:lnTo>
                  <a:lnTo>
                    <a:pt x="3763" y="224"/>
                  </a:lnTo>
                  <a:lnTo>
                    <a:pt x="3764" y="222"/>
                  </a:lnTo>
                  <a:lnTo>
                    <a:pt x="3766" y="222"/>
                  </a:lnTo>
                  <a:lnTo>
                    <a:pt x="3767" y="221"/>
                  </a:lnTo>
                  <a:lnTo>
                    <a:pt x="3764" y="219"/>
                  </a:lnTo>
                  <a:lnTo>
                    <a:pt x="3761" y="217"/>
                  </a:lnTo>
                  <a:lnTo>
                    <a:pt x="3761" y="217"/>
                  </a:lnTo>
                  <a:lnTo>
                    <a:pt x="3761" y="216"/>
                  </a:lnTo>
                  <a:lnTo>
                    <a:pt x="3763" y="216"/>
                  </a:lnTo>
                  <a:close/>
                  <a:moveTo>
                    <a:pt x="1319" y="0"/>
                  </a:moveTo>
                  <a:lnTo>
                    <a:pt x="1311" y="2"/>
                  </a:lnTo>
                  <a:lnTo>
                    <a:pt x="1303" y="3"/>
                  </a:lnTo>
                  <a:lnTo>
                    <a:pt x="1271" y="8"/>
                  </a:lnTo>
                  <a:lnTo>
                    <a:pt x="1263" y="9"/>
                  </a:lnTo>
                  <a:lnTo>
                    <a:pt x="1263" y="9"/>
                  </a:lnTo>
                  <a:lnTo>
                    <a:pt x="1262" y="9"/>
                  </a:lnTo>
                  <a:lnTo>
                    <a:pt x="1265" y="8"/>
                  </a:lnTo>
                  <a:lnTo>
                    <a:pt x="1270" y="8"/>
                  </a:lnTo>
                  <a:lnTo>
                    <a:pt x="1309" y="0"/>
                  </a:lnTo>
                  <a:lnTo>
                    <a:pt x="1314" y="0"/>
                  </a:lnTo>
                  <a:lnTo>
                    <a:pt x="13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</p:grpSp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1968B72D-3F1A-4AD2-8285-09DAEA7E854A}"/>
              </a:ext>
            </a:extLst>
          </p:cNvPr>
          <p:cNvGrpSpPr/>
          <p:nvPr/>
        </p:nvGrpSpPr>
        <p:grpSpPr>
          <a:xfrm>
            <a:off x="3428187" y="1190144"/>
            <a:ext cx="403149" cy="403149"/>
            <a:chOff x="7239000" y="2346960"/>
            <a:chExt cx="487680" cy="487680"/>
          </a:xfrm>
        </p:grpSpPr>
        <p:sp>
          <p:nvSpPr>
            <p:cNvPr id="5" name="Капля 4">
              <a:extLst>
                <a:ext uri="{FF2B5EF4-FFF2-40B4-BE49-F238E27FC236}">
                  <a16:creationId xmlns:a16="http://schemas.microsoft.com/office/drawing/2014/main" id="{0DC8899B-707C-412E-A7CA-8FFED76DBB80}"/>
                </a:ext>
              </a:extLst>
            </p:cNvPr>
            <p:cNvSpPr/>
            <p:nvPr/>
          </p:nvSpPr>
          <p:spPr>
            <a:xfrm rot="8064984">
              <a:off x="7239000" y="2346960"/>
              <a:ext cx="487680" cy="487680"/>
            </a:xfrm>
            <a:prstGeom prst="teardrop">
              <a:avLst>
                <a:gd name="adj" fmla="val 149106"/>
              </a:avLst>
            </a:prstGeom>
            <a:solidFill>
              <a:srgbClr val="F0A2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94" name="Овал 893">
              <a:extLst>
                <a:ext uri="{FF2B5EF4-FFF2-40B4-BE49-F238E27FC236}">
                  <a16:creationId xmlns:a16="http://schemas.microsoft.com/office/drawing/2014/main" id="{D6052B3F-5BF8-41FA-9CC9-9ABB1545F2E5}"/>
                </a:ext>
              </a:extLst>
            </p:cNvPr>
            <p:cNvSpPr/>
            <p:nvPr/>
          </p:nvSpPr>
          <p:spPr>
            <a:xfrm>
              <a:off x="7337163" y="2450355"/>
              <a:ext cx="291354" cy="291354"/>
            </a:xfrm>
            <a:prstGeom prst="ellipse">
              <a:avLst/>
            </a:prstGeom>
            <a:solidFill>
              <a:srgbClr val="F3E5C3"/>
            </a:solidFill>
            <a:ln w="28575">
              <a:solidFill>
                <a:srgbClr val="F0A2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897" name="TextBox 896">
            <a:extLst>
              <a:ext uri="{FF2B5EF4-FFF2-40B4-BE49-F238E27FC236}">
                <a16:creationId xmlns:a16="http://schemas.microsoft.com/office/drawing/2014/main" id="{223C69EC-6B74-4A22-B85F-AD74C4E62A75}"/>
              </a:ext>
            </a:extLst>
          </p:cNvPr>
          <p:cNvSpPr txBox="1"/>
          <p:nvPr/>
        </p:nvSpPr>
        <p:spPr>
          <a:xfrm>
            <a:off x="5760720" y="2690336"/>
            <a:ext cx="5824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2000">
                <a:latin typeface="Montserrat" panose="00000500000000000000" pitchFamily="2" charset="0"/>
              </a:defRPr>
            </a:lvl1pPr>
          </a:lstStyle>
          <a:p>
            <a:r>
              <a:rPr lang="ru-RU" sz="1400" dirty="0">
                <a:latin typeface="Montserrat Bold" panose="00000800000000000000" pitchFamily="2" charset="0"/>
              </a:rPr>
              <a:t>Виза: </a:t>
            </a:r>
            <a:r>
              <a:rPr lang="ru-RU" sz="1400" dirty="0"/>
              <a:t>10-дневная виза 155 </a:t>
            </a:r>
            <a:r>
              <a:rPr lang="en-GB" sz="1400" dirty="0"/>
              <a:t>USD</a:t>
            </a:r>
            <a:r>
              <a:rPr lang="ru-RU" sz="1400" dirty="0"/>
              <a:t>, можно оформить прямо </a:t>
            </a:r>
            <a:br>
              <a:rPr lang="en-US" sz="1400" dirty="0"/>
            </a:br>
            <a:r>
              <a:rPr lang="ru-RU" sz="1400" dirty="0"/>
              <a:t>в Ашхабаде.</a:t>
            </a:r>
          </a:p>
        </p:txBody>
      </p: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9CF8C7C9-A8F6-4632-B526-EFCB8779DFD9}"/>
              </a:ext>
            </a:extLst>
          </p:cNvPr>
          <p:cNvGrpSpPr/>
          <p:nvPr/>
        </p:nvGrpSpPr>
        <p:grpSpPr>
          <a:xfrm>
            <a:off x="8870904" y="1360490"/>
            <a:ext cx="2705400" cy="541462"/>
            <a:chOff x="9181800" y="1360490"/>
            <a:chExt cx="2705400" cy="541462"/>
          </a:xfrm>
        </p:grpSpPr>
        <p:sp>
          <p:nvSpPr>
            <p:cNvPr id="895" name="TextBox 894">
              <a:extLst>
                <a:ext uri="{FF2B5EF4-FFF2-40B4-BE49-F238E27FC236}">
                  <a16:creationId xmlns:a16="http://schemas.microsoft.com/office/drawing/2014/main" id="{F5124DFC-EF7E-4D9F-941E-46A0F8F20CCB}"/>
                </a:ext>
              </a:extLst>
            </p:cNvPr>
            <p:cNvSpPr txBox="1"/>
            <p:nvPr/>
          </p:nvSpPr>
          <p:spPr>
            <a:xfrm>
              <a:off x="9695474" y="1493285"/>
              <a:ext cx="219172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 sz="2800" b="1">
                  <a:latin typeface="Lighthaus" panose="02000603080000020004" pitchFamily="50" charset="0"/>
                </a:defRPr>
              </a:lvl1pPr>
            </a:lstStyle>
            <a:p>
              <a:r>
                <a:rPr lang="ru-RU" sz="2000" b="0" dirty="0">
                  <a:latin typeface="Montserrat Bold" panose="00000800000000000000" pitchFamily="2" charset="0"/>
                </a:rPr>
                <a:t>6,031,000</a:t>
              </a:r>
            </a:p>
          </p:txBody>
        </p:sp>
        <p:grpSp>
          <p:nvGrpSpPr>
            <p:cNvPr id="898" name="Рисунок 100">
              <a:extLst>
                <a:ext uri="{FF2B5EF4-FFF2-40B4-BE49-F238E27FC236}">
                  <a16:creationId xmlns:a16="http://schemas.microsoft.com/office/drawing/2014/main" id="{D2CFB5B3-843F-454B-AFC8-DE5F2243629D}"/>
                </a:ext>
              </a:extLst>
            </p:cNvPr>
            <p:cNvGrpSpPr/>
            <p:nvPr/>
          </p:nvGrpSpPr>
          <p:grpSpPr>
            <a:xfrm>
              <a:off x="9181800" y="1360490"/>
              <a:ext cx="541462" cy="541462"/>
              <a:chOff x="921744" y="1710731"/>
              <a:chExt cx="720000" cy="720000"/>
            </a:xfrm>
            <a:solidFill>
              <a:srgbClr val="25537B"/>
            </a:solidFill>
          </p:grpSpPr>
          <p:sp>
            <p:nvSpPr>
              <p:cNvPr id="899" name="Полилиния: фигура 898">
                <a:extLst>
                  <a:ext uri="{FF2B5EF4-FFF2-40B4-BE49-F238E27FC236}">
                    <a16:creationId xmlns:a16="http://schemas.microsoft.com/office/drawing/2014/main" id="{3ED0335B-EAB2-48C9-8FE2-2F53DCC73D89}"/>
                  </a:ext>
                </a:extLst>
              </p:cNvPr>
              <p:cNvSpPr/>
              <p:nvPr/>
            </p:nvSpPr>
            <p:spPr>
              <a:xfrm>
                <a:off x="1527682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0" name="Полилиния: фигура 899">
                <a:extLst>
                  <a:ext uri="{FF2B5EF4-FFF2-40B4-BE49-F238E27FC236}">
                    <a16:creationId xmlns:a16="http://schemas.microsoft.com/office/drawing/2014/main" id="{21049E00-8613-4EF3-AE3A-0202DD6FCBE3}"/>
                  </a:ext>
                </a:extLst>
              </p:cNvPr>
              <p:cNvSpPr/>
              <p:nvPr/>
            </p:nvSpPr>
            <p:spPr>
              <a:xfrm>
                <a:off x="992359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1" name="Полилиния: фигура 900">
                <a:extLst>
                  <a:ext uri="{FF2B5EF4-FFF2-40B4-BE49-F238E27FC236}">
                    <a16:creationId xmlns:a16="http://schemas.microsoft.com/office/drawing/2014/main" id="{01EB7DA0-9DDC-4568-8B70-7C9C528FAF43}"/>
                  </a:ext>
                </a:extLst>
              </p:cNvPr>
              <p:cNvSpPr/>
              <p:nvPr/>
            </p:nvSpPr>
            <p:spPr>
              <a:xfrm>
                <a:off x="931517" y="1709676"/>
                <a:ext cx="700313" cy="721406"/>
              </a:xfrm>
              <a:custGeom>
                <a:avLst/>
                <a:gdLst>
                  <a:gd name="connsiteX0" fmla="*/ 685333 w 700312"/>
                  <a:gd name="connsiteY0" fmla="*/ 692924 h 721406"/>
                  <a:gd name="connsiteX1" fmla="*/ 564570 w 700312"/>
                  <a:gd name="connsiteY1" fmla="*/ 692924 h 721406"/>
                  <a:gd name="connsiteX2" fmla="*/ 563832 w 700312"/>
                  <a:gd name="connsiteY2" fmla="*/ 347307 h 721406"/>
                  <a:gd name="connsiteX3" fmla="*/ 549768 w 700312"/>
                  <a:gd name="connsiteY3" fmla="*/ 333273 h 721406"/>
                  <a:gd name="connsiteX4" fmla="*/ 549737 w 700312"/>
                  <a:gd name="connsiteY4" fmla="*/ 333273 h 721406"/>
                  <a:gd name="connsiteX5" fmla="*/ 535703 w 700312"/>
                  <a:gd name="connsiteY5" fmla="*/ 347368 h 721406"/>
                  <a:gd name="connsiteX6" fmla="*/ 536441 w 700312"/>
                  <a:gd name="connsiteY6" fmla="*/ 692924 h 721406"/>
                  <a:gd name="connsiteX7" fmla="*/ 495591 w 700312"/>
                  <a:gd name="connsiteY7" fmla="*/ 692924 h 721406"/>
                  <a:gd name="connsiteX8" fmla="*/ 495229 w 700312"/>
                  <a:gd name="connsiteY8" fmla="*/ 539153 h 721406"/>
                  <a:gd name="connsiteX9" fmla="*/ 481165 w 700312"/>
                  <a:gd name="connsiteY9" fmla="*/ 525122 h 721406"/>
                  <a:gd name="connsiteX10" fmla="*/ 481132 w 700312"/>
                  <a:gd name="connsiteY10" fmla="*/ 525122 h 721406"/>
                  <a:gd name="connsiteX11" fmla="*/ 467100 w 700312"/>
                  <a:gd name="connsiteY11" fmla="*/ 539220 h 721406"/>
                  <a:gd name="connsiteX12" fmla="*/ 467461 w 700312"/>
                  <a:gd name="connsiteY12" fmla="*/ 692924 h 721406"/>
                  <a:gd name="connsiteX13" fmla="*/ 433311 w 700312"/>
                  <a:gd name="connsiteY13" fmla="*/ 692924 h 721406"/>
                  <a:gd name="connsiteX14" fmla="*/ 433311 w 700312"/>
                  <a:gd name="connsiteY14" fmla="*/ 506793 h 721406"/>
                  <a:gd name="connsiteX15" fmla="*/ 504423 w 700312"/>
                  <a:gd name="connsiteY15" fmla="*/ 430833 h 721406"/>
                  <a:gd name="connsiteX16" fmla="*/ 504423 w 700312"/>
                  <a:gd name="connsiteY16" fmla="*/ 294533 h 721406"/>
                  <a:gd name="connsiteX17" fmla="*/ 491029 w 700312"/>
                  <a:gd name="connsiteY17" fmla="*/ 231996 h 721406"/>
                  <a:gd name="connsiteX18" fmla="*/ 564548 w 700312"/>
                  <a:gd name="connsiteY18" fmla="*/ 264358 h 721406"/>
                  <a:gd name="connsiteX19" fmla="*/ 598397 w 700312"/>
                  <a:gd name="connsiteY19" fmla="*/ 343067 h 721406"/>
                  <a:gd name="connsiteX20" fmla="*/ 598655 w 700312"/>
                  <a:gd name="connsiteY20" fmla="*/ 423105 h 721406"/>
                  <a:gd name="connsiteX21" fmla="*/ 612719 w 700312"/>
                  <a:gd name="connsiteY21" fmla="*/ 437126 h 721406"/>
                  <a:gd name="connsiteX22" fmla="*/ 612765 w 700312"/>
                  <a:gd name="connsiteY22" fmla="*/ 437126 h 721406"/>
                  <a:gd name="connsiteX23" fmla="*/ 626785 w 700312"/>
                  <a:gd name="connsiteY23" fmla="*/ 423015 h 721406"/>
                  <a:gd name="connsiteX24" fmla="*/ 626528 w 700312"/>
                  <a:gd name="connsiteY24" fmla="*/ 342993 h 721406"/>
                  <a:gd name="connsiteX25" fmla="*/ 584087 w 700312"/>
                  <a:gd name="connsiteY25" fmla="*/ 244124 h 721406"/>
                  <a:gd name="connsiteX26" fmla="*/ 529810 w 700312"/>
                  <a:gd name="connsiteY26" fmla="*/ 211163 h 721406"/>
                  <a:gd name="connsiteX27" fmla="*/ 552976 w 700312"/>
                  <a:gd name="connsiteY27" fmla="*/ 157125 h 721406"/>
                  <a:gd name="connsiteX28" fmla="*/ 478558 w 700312"/>
                  <a:gd name="connsiteY28" fmla="*/ 82865 h 721406"/>
                  <a:gd name="connsiteX29" fmla="*/ 478398 w 700312"/>
                  <a:gd name="connsiteY29" fmla="*/ 82865 h 721406"/>
                  <a:gd name="connsiteX30" fmla="*/ 444084 w 700312"/>
                  <a:gd name="connsiteY30" fmla="*/ 91316 h 721406"/>
                  <a:gd name="connsiteX31" fmla="*/ 438145 w 700312"/>
                  <a:gd name="connsiteY31" fmla="*/ 110301 h 721406"/>
                  <a:gd name="connsiteX32" fmla="*/ 457130 w 700312"/>
                  <a:gd name="connsiteY32" fmla="*/ 116239 h 721406"/>
                  <a:gd name="connsiteX33" fmla="*/ 478460 w 700312"/>
                  <a:gd name="connsiteY33" fmla="*/ 110994 h 721406"/>
                  <a:gd name="connsiteX34" fmla="*/ 524848 w 700312"/>
                  <a:gd name="connsiteY34" fmla="*/ 157184 h 721406"/>
                  <a:gd name="connsiteX35" fmla="*/ 478658 w 700312"/>
                  <a:gd name="connsiteY35" fmla="*/ 203572 h 721406"/>
                  <a:gd name="connsiteX36" fmla="*/ 476876 w 700312"/>
                  <a:gd name="connsiteY36" fmla="*/ 203701 h 721406"/>
                  <a:gd name="connsiteX37" fmla="*/ 474628 w 700312"/>
                  <a:gd name="connsiteY37" fmla="*/ 203801 h 721406"/>
                  <a:gd name="connsiteX38" fmla="*/ 393290 w 700312"/>
                  <a:gd name="connsiteY38" fmla="*/ 145579 h 721406"/>
                  <a:gd name="connsiteX39" fmla="*/ 421462 w 700312"/>
                  <a:gd name="connsiteY39" fmla="*/ 83566 h 721406"/>
                  <a:gd name="connsiteX40" fmla="*/ 338947 w 700312"/>
                  <a:gd name="connsiteY40" fmla="*/ 1055 h 721406"/>
                  <a:gd name="connsiteX41" fmla="*/ 256435 w 700312"/>
                  <a:gd name="connsiteY41" fmla="*/ 83566 h 721406"/>
                  <a:gd name="connsiteX42" fmla="*/ 287158 w 700312"/>
                  <a:gd name="connsiteY42" fmla="*/ 147735 h 721406"/>
                  <a:gd name="connsiteX43" fmla="*/ 212216 w 700312"/>
                  <a:gd name="connsiteY43" fmla="*/ 203721 h 721406"/>
                  <a:gd name="connsiteX44" fmla="*/ 205550 w 700312"/>
                  <a:gd name="connsiteY44" fmla="*/ 203562 h 721406"/>
                  <a:gd name="connsiteX45" fmla="*/ 202402 w 700312"/>
                  <a:gd name="connsiteY45" fmla="*/ 203601 h 721406"/>
                  <a:gd name="connsiteX46" fmla="*/ 201631 w 700312"/>
                  <a:gd name="connsiteY46" fmla="*/ 203562 h 721406"/>
                  <a:gd name="connsiteX47" fmla="*/ 155343 w 700312"/>
                  <a:gd name="connsiteY47" fmla="*/ 157274 h 721406"/>
                  <a:gd name="connsiteX48" fmla="*/ 201631 w 700312"/>
                  <a:gd name="connsiteY48" fmla="*/ 110985 h 721406"/>
                  <a:gd name="connsiteX49" fmla="*/ 223699 w 700312"/>
                  <a:gd name="connsiteY49" fmla="*/ 116573 h 721406"/>
                  <a:gd name="connsiteX50" fmla="*/ 242775 w 700312"/>
                  <a:gd name="connsiteY50" fmla="*/ 110933 h 721406"/>
                  <a:gd name="connsiteX51" fmla="*/ 237136 w 700312"/>
                  <a:gd name="connsiteY51" fmla="*/ 91858 h 721406"/>
                  <a:gd name="connsiteX52" fmla="*/ 201630 w 700312"/>
                  <a:gd name="connsiteY52" fmla="*/ 82853 h 721406"/>
                  <a:gd name="connsiteX53" fmla="*/ 127211 w 700312"/>
                  <a:gd name="connsiteY53" fmla="*/ 157272 h 721406"/>
                  <a:gd name="connsiteX54" fmla="*/ 152768 w 700312"/>
                  <a:gd name="connsiteY54" fmla="*/ 213332 h 721406"/>
                  <a:gd name="connsiteX55" fmla="*/ 61893 w 700312"/>
                  <a:gd name="connsiteY55" fmla="*/ 343298 h 721406"/>
                  <a:gd name="connsiteX56" fmla="*/ 61893 w 700312"/>
                  <a:gd name="connsiteY56" fmla="*/ 423060 h 721406"/>
                  <a:gd name="connsiteX57" fmla="*/ 75959 w 700312"/>
                  <a:gd name="connsiteY57" fmla="*/ 437126 h 721406"/>
                  <a:gd name="connsiteX58" fmla="*/ 90024 w 700312"/>
                  <a:gd name="connsiteY58" fmla="*/ 423060 h 721406"/>
                  <a:gd name="connsiteX59" fmla="*/ 90024 w 700312"/>
                  <a:gd name="connsiteY59" fmla="*/ 343298 h 721406"/>
                  <a:gd name="connsiteX60" fmla="*/ 195695 w 700312"/>
                  <a:gd name="connsiteY60" fmla="*/ 232127 h 721406"/>
                  <a:gd name="connsiteX61" fmla="*/ 182358 w 700312"/>
                  <a:gd name="connsiteY61" fmla="*/ 294533 h 721406"/>
                  <a:gd name="connsiteX62" fmla="*/ 182358 w 700312"/>
                  <a:gd name="connsiteY62" fmla="*/ 430833 h 721406"/>
                  <a:gd name="connsiteX63" fmla="*/ 255842 w 700312"/>
                  <a:gd name="connsiteY63" fmla="*/ 506969 h 721406"/>
                  <a:gd name="connsiteX64" fmla="*/ 255842 w 700312"/>
                  <a:gd name="connsiteY64" fmla="*/ 692923 h 721406"/>
                  <a:gd name="connsiteX65" fmla="*/ 217524 w 700312"/>
                  <a:gd name="connsiteY65" fmla="*/ 692923 h 721406"/>
                  <a:gd name="connsiteX66" fmla="*/ 217524 w 700312"/>
                  <a:gd name="connsiteY66" fmla="*/ 539182 h 721406"/>
                  <a:gd name="connsiteX67" fmla="*/ 203459 w 700312"/>
                  <a:gd name="connsiteY67" fmla="*/ 525116 h 721406"/>
                  <a:gd name="connsiteX68" fmla="*/ 189394 w 700312"/>
                  <a:gd name="connsiteY68" fmla="*/ 539182 h 721406"/>
                  <a:gd name="connsiteX69" fmla="*/ 189394 w 700312"/>
                  <a:gd name="connsiteY69" fmla="*/ 692924 h 721406"/>
                  <a:gd name="connsiteX70" fmla="*/ 154820 w 700312"/>
                  <a:gd name="connsiteY70" fmla="*/ 692924 h 721406"/>
                  <a:gd name="connsiteX71" fmla="*/ 154820 w 700312"/>
                  <a:gd name="connsiteY71" fmla="*/ 347479 h 721406"/>
                  <a:gd name="connsiteX72" fmla="*/ 140754 w 700312"/>
                  <a:gd name="connsiteY72" fmla="*/ 333413 h 721406"/>
                  <a:gd name="connsiteX73" fmla="*/ 126689 w 700312"/>
                  <a:gd name="connsiteY73" fmla="*/ 347479 h 721406"/>
                  <a:gd name="connsiteX74" fmla="*/ 126689 w 700312"/>
                  <a:gd name="connsiteY74" fmla="*/ 692924 h 721406"/>
                  <a:gd name="connsiteX75" fmla="*/ 15120 w 700312"/>
                  <a:gd name="connsiteY75" fmla="*/ 692924 h 721406"/>
                  <a:gd name="connsiteX76" fmla="*/ 1055 w 700312"/>
                  <a:gd name="connsiteY76" fmla="*/ 706989 h 721406"/>
                  <a:gd name="connsiteX77" fmla="*/ 15120 w 700312"/>
                  <a:gd name="connsiteY77" fmla="*/ 721055 h 721406"/>
                  <a:gd name="connsiteX78" fmla="*/ 685335 w 700312"/>
                  <a:gd name="connsiteY78" fmla="*/ 721055 h 721406"/>
                  <a:gd name="connsiteX79" fmla="*/ 699400 w 700312"/>
                  <a:gd name="connsiteY79" fmla="*/ 706989 h 721406"/>
                  <a:gd name="connsiteX80" fmla="*/ 685333 w 700312"/>
                  <a:gd name="connsiteY80" fmla="*/ 692924 h 721406"/>
                  <a:gd name="connsiteX81" fmla="*/ 284565 w 700312"/>
                  <a:gd name="connsiteY81" fmla="*/ 83566 h 721406"/>
                  <a:gd name="connsiteX82" fmla="*/ 338946 w 700312"/>
                  <a:gd name="connsiteY82" fmla="*/ 29185 h 721406"/>
                  <a:gd name="connsiteX83" fmla="*/ 393325 w 700312"/>
                  <a:gd name="connsiteY83" fmla="*/ 83566 h 721406"/>
                  <a:gd name="connsiteX84" fmla="*/ 338946 w 700312"/>
                  <a:gd name="connsiteY84" fmla="*/ 137948 h 721406"/>
                  <a:gd name="connsiteX85" fmla="*/ 284565 w 700312"/>
                  <a:gd name="connsiteY85" fmla="*/ 83566 h 721406"/>
                  <a:gd name="connsiteX86" fmla="*/ 419244 w 700312"/>
                  <a:gd name="connsiteY86" fmla="*/ 285210 h 721406"/>
                  <a:gd name="connsiteX87" fmla="*/ 405179 w 700312"/>
                  <a:gd name="connsiteY87" fmla="*/ 299275 h 721406"/>
                  <a:gd name="connsiteX88" fmla="*/ 405179 w 700312"/>
                  <a:gd name="connsiteY88" fmla="*/ 692924 h 721406"/>
                  <a:gd name="connsiteX89" fmla="*/ 355085 w 700312"/>
                  <a:gd name="connsiteY89" fmla="*/ 692924 h 721406"/>
                  <a:gd name="connsiteX90" fmla="*/ 355085 w 700312"/>
                  <a:gd name="connsiteY90" fmla="*/ 497249 h 721406"/>
                  <a:gd name="connsiteX91" fmla="*/ 341020 w 700312"/>
                  <a:gd name="connsiteY91" fmla="*/ 483183 h 721406"/>
                  <a:gd name="connsiteX92" fmla="*/ 326955 w 700312"/>
                  <a:gd name="connsiteY92" fmla="*/ 497249 h 721406"/>
                  <a:gd name="connsiteX93" fmla="*/ 326955 w 700312"/>
                  <a:gd name="connsiteY93" fmla="*/ 692926 h 721406"/>
                  <a:gd name="connsiteX94" fmla="*/ 283973 w 700312"/>
                  <a:gd name="connsiteY94" fmla="*/ 692926 h 721406"/>
                  <a:gd name="connsiteX95" fmla="*/ 283973 w 700312"/>
                  <a:gd name="connsiteY95" fmla="*/ 299275 h 721406"/>
                  <a:gd name="connsiteX96" fmla="*/ 269907 w 700312"/>
                  <a:gd name="connsiteY96" fmla="*/ 285210 h 721406"/>
                  <a:gd name="connsiteX97" fmla="*/ 255842 w 700312"/>
                  <a:gd name="connsiteY97" fmla="*/ 299275 h 721406"/>
                  <a:gd name="connsiteX98" fmla="*/ 255842 w 700312"/>
                  <a:gd name="connsiteY98" fmla="*/ 478771 h 721406"/>
                  <a:gd name="connsiteX99" fmla="*/ 210488 w 700312"/>
                  <a:gd name="connsiteY99" fmla="*/ 430834 h 721406"/>
                  <a:gd name="connsiteX100" fmla="*/ 210488 w 700312"/>
                  <a:gd name="connsiteY100" fmla="*/ 294535 h 721406"/>
                  <a:gd name="connsiteX101" fmla="*/ 230960 w 700312"/>
                  <a:gd name="connsiteY101" fmla="*/ 226017 h 721406"/>
                  <a:gd name="connsiteX102" fmla="*/ 343389 w 700312"/>
                  <a:gd name="connsiteY102" fmla="*/ 166078 h 721406"/>
                  <a:gd name="connsiteX103" fmla="*/ 455919 w 700312"/>
                  <a:gd name="connsiteY103" fmla="*/ 226173 h 721406"/>
                  <a:gd name="connsiteX104" fmla="*/ 476291 w 700312"/>
                  <a:gd name="connsiteY104" fmla="*/ 294535 h 721406"/>
                  <a:gd name="connsiteX105" fmla="*/ 476291 w 700312"/>
                  <a:gd name="connsiteY105" fmla="*/ 430834 h 721406"/>
                  <a:gd name="connsiteX106" fmla="*/ 433309 w 700312"/>
                  <a:gd name="connsiteY106" fmla="*/ 478499 h 721406"/>
                  <a:gd name="connsiteX107" fmla="*/ 433309 w 700312"/>
                  <a:gd name="connsiteY107" fmla="*/ 299275 h 721406"/>
                  <a:gd name="connsiteX108" fmla="*/ 419244 w 700312"/>
                  <a:gd name="connsiteY108" fmla="*/ 285210 h 7214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</a:cxnLst>
                <a:rect l="l" t="t" r="r" b="b"/>
                <a:pathLst>
                  <a:path w="700312" h="721406">
                    <a:moveTo>
                      <a:pt x="685333" y="692924"/>
                    </a:moveTo>
                    <a:lnTo>
                      <a:pt x="564570" y="692924"/>
                    </a:lnTo>
                    <a:lnTo>
                      <a:pt x="563832" y="347307"/>
                    </a:lnTo>
                    <a:cubicBezTo>
                      <a:pt x="563815" y="339549"/>
                      <a:pt x="557522" y="333273"/>
                      <a:pt x="549768" y="333273"/>
                    </a:cubicBezTo>
                    <a:cubicBezTo>
                      <a:pt x="549758" y="333273"/>
                      <a:pt x="549747" y="333273"/>
                      <a:pt x="549737" y="333273"/>
                    </a:cubicBezTo>
                    <a:cubicBezTo>
                      <a:pt x="541969" y="333290"/>
                      <a:pt x="535686" y="339600"/>
                      <a:pt x="535703" y="347368"/>
                    </a:cubicBezTo>
                    <a:lnTo>
                      <a:pt x="536441" y="692924"/>
                    </a:lnTo>
                    <a:lnTo>
                      <a:pt x="495591" y="692924"/>
                    </a:lnTo>
                    <a:lnTo>
                      <a:pt x="495229" y="539153"/>
                    </a:lnTo>
                    <a:cubicBezTo>
                      <a:pt x="495211" y="531397"/>
                      <a:pt x="488918" y="525122"/>
                      <a:pt x="481165" y="525122"/>
                    </a:cubicBezTo>
                    <a:cubicBezTo>
                      <a:pt x="481154" y="525122"/>
                      <a:pt x="481143" y="525122"/>
                      <a:pt x="481132" y="525122"/>
                    </a:cubicBezTo>
                    <a:cubicBezTo>
                      <a:pt x="473363" y="525140"/>
                      <a:pt x="467080" y="531451"/>
                      <a:pt x="467100" y="539220"/>
                    </a:cubicBezTo>
                    <a:lnTo>
                      <a:pt x="467461" y="692924"/>
                    </a:lnTo>
                    <a:lnTo>
                      <a:pt x="433311" y="692924"/>
                    </a:lnTo>
                    <a:lnTo>
                      <a:pt x="433311" y="506793"/>
                    </a:lnTo>
                    <a:cubicBezTo>
                      <a:pt x="473122" y="503273"/>
                      <a:pt x="504423" y="470558"/>
                      <a:pt x="504423" y="430833"/>
                    </a:cubicBezTo>
                    <a:lnTo>
                      <a:pt x="504423" y="294533"/>
                    </a:lnTo>
                    <a:cubicBezTo>
                      <a:pt x="504423" y="272860"/>
                      <a:pt x="499825" y="251616"/>
                      <a:pt x="491029" y="231996"/>
                    </a:cubicBezTo>
                    <a:cubicBezTo>
                      <a:pt x="518804" y="233851"/>
                      <a:pt x="544658" y="245152"/>
                      <a:pt x="564548" y="264358"/>
                    </a:cubicBezTo>
                    <a:cubicBezTo>
                      <a:pt x="586313" y="285376"/>
                      <a:pt x="598336" y="313324"/>
                      <a:pt x="598397" y="343067"/>
                    </a:cubicBezTo>
                    <a:lnTo>
                      <a:pt x="598655" y="423105"/>
                    </a:lnTo>
                    <a:cubicBezTo>
                      <a:pt x="598680" y="430858"/>
                      <a:pt x="604972" y="437126"/>
                      <a:pt x="612719" y="437126"/>
                    </a:cubicBezTo>
                    <a:cubicBezTo>
                      <a:pt x="612734" y="437126"/>
                      <a:pt x="612750" y="437126"/>
                      <a:pt x="612765" y="437126"/>
                    </a:cubicBezTo>
                    <a:cubicBezTo>
                      <a:pt x="620532" y="437100"/>
                      <a:pt x="626809" y="430784"/>
                      <a:pt x="626785" y="423015"/>
                    </a:cubicBezTo>
                    <a:lnTo>
                      <a:pt x="626528" y="342993"/>
                    </a:lnTo>
                    <a:cubicBezTo>
                      <a:pt x="626448" y="305587"/>
                      <a:pt x="611376" y="270474"/>
                      <a:pt x="584087" y="244124"/>
                    </a:cubicBezTo>
                    <a:cubicBezTo>
                      <a:pt x="568501" y="229073"/>
                      <a:pt x="549987" y="217925"/>
                      <a:pt x="529810" y="211163"/>
                    </a:cubicBezTo>
                    <a:cubicBezTo>
                      <a:pt x="544102" y="197560"/>
                      <a:pt x="553021" y="178365"/>
                      <a:pt x="552976" y="157125"/>
                    </a:cubicBezTo>
                    <a:cubicBezTo>
                      <a:pt x="552887" y="116144"/>
                      <a:pt x="519521" y="82865"/>
                      <a:pt x="478558" y="82865"/>
                    </a:cubicBezTo>
                    <a:cubicBezTo>
                      <a:pt x="478505" y="82865"/>
                      <a:pt x="478450" y="82865"/>
                      <a:pt x="478398" y="82865"/>
                    </a:cubicBezTo>
                    <a:cubicBezTo>
                      <a:pt x="466464" y="82891"/>
                      <a:pt x="454598" y="85814"/>
                      <a:pt x="444084" y="91316"/>
                    </a:cubicBezTo>
                    <a:cubicBezTo>
                      <a:pt x="437202" y="94919"/>
                      <a:pt x="434543" y="103418"/>
                      <a:pt x="438145" y="110301"/>
                    </a:cubicBezTo>
                    <a:cubicBezTo>
                      <a:pt x="441750" y="117183"/>
                      <a:pt x="450250" y="119842"/>
                      <a:pt x="457130" y="116239"/>
                    </a:cubicBezTo>
                    <a:cubicBezTo>
                      <a:pt x="463748" y="112776"/>
                      <a:pt x="470924" y="111011"/>
                      <a:pt x="478460" y="110994"/>
                    </a:cubicBezTo>
                    <a:cubicBezTo>
                      <a:pt x="504024" y="110981"/>
                      <a:pt x="524793" y="131660"/>
                      <a:pt x="524848" y="157184"/>
                    </a:cubicBezTo>
                    <a:cubicBezTo>
                      <a:pt x="524903" y="182707"/>
                      <a:pt x="504181" y="203517"/>
                      <a:pt x="478658" y="203572"/>
                    </a:cubicBezTo>
                    <a:cubicBezTo>
                      <a:pt x="478052" y="203573"/>
                      <a:pt x="477460" y="203625"/>
                      <a:pt x="476876" y="203701"/>
                    </a:cubicBezTo>
                    <a:cubicBezTo>
                      <a:pt x="476127" y="203732"/>
                      <a:pt x="475379" y="203759"/>
                      <a:pt x="474628" y="203801"/>
                    </a:cubicBezTo>
                    <a:cubicBezTo>
                      <a:pt x="454307" y="175991"/>
                      <a:pt x="425780" y="155817"/>
                      <a:pt x="393290" y="145579"/>
                    </a:cubicBezTo>
                    <a:cubicBezTo>
                      <a:pt x="410539" y="130445"/>
                      <a:pt x="421462" y="108264"/>
                      <a:pt x="421462" y="83566"/>
                    </a:cubicBezTo>
                    <a:cubicBezTo>
                      <a:pt x="421456" y="38069"/>
                      <a:pt x="384443" y="1055"/>
                      <a:pt x="338947" y="1055"/>
                    </a:cubicBezTo>
                    <a:cubicBezTo>
                      <a:pt x="293449" y="1055"/>
                      <a:pt x="256435" y="38069"/>
                      <a:pt x="256435" y="83566"/>
                    </a:cubicBezTo>
                    <a:cubicBezTo>
                      <a:pt x="256435" y="109461"/>
                      <a:pt x="268436" y="132597"/>
                      <a:pt x="287158" y="147735"/>
                    </a:cubicBezTo>
                    <a:cubicBezTo>
                      <a:pt x="257334" y="158498"/>
                      <a:pt x="231197" y="177780"/>
                      <a:pt x="212216" y="203721"/>
                    </a:cubicBezTo>
                    <a:cubicBezTo>
                      <a:pt x="209988" y="203621"/>
                      <a:pt x="207764" y="203562"/>
                      <a:pt x="205550" y="203562"/>
                    </a:cubicBezTo>
                    <a:cubicBezTo>
                      <a:pt x="204498" y="203562"/>
                      <a:pt x="203449" y="203579"/>
                      <a:pt x="202402" y="203601"/>
                    </a:cubicBezTo>
                    <a:cubicBezTo>
                      <a:pt x="202144" y="203587"/>
                      <a:pt x="201891" y="203562"/>
                      <a:pt x="201631" y="203562"/>
                    </a:cubicBezTo>
                    <a:cubicBezTo>
                      <a:pt x="176108" y="203562"/>
                      <a:pt x="155343" y="182797"/>
                      <a:pt x="155343" y="157274"/>
                    </a:cubicBezTo>
                    <a:cubicBezTo>
                      <a:pt x="155343" y="131750"/>
                      <a:pt x="176108" y="110985"/>
                      <a:pt x="201631" y="110985"/>
                    </a:cubicBezTo>
                    <a:cubicBezTo>
                      <a:pt x="209346" y="110985"/>
                      <a:pt x="216977" y="112918"/>
                      <a:pt x="223699" y="116573"/>
                    </a:cubicBezTo>
                    <a:cubicBezTo>
                      <a:pt x="230524" y="120281"/>
                      <a:pt x="239063" y="117758"/>
                      <a:pt x="242775" y="110933"/>
                    </a:cubicBezTo>
                    <a:cubicBezTo>
                      <a:pt x="246485" y="104109"/>
                      <a:pt x="243960" y="95569"/>
                      <a:pt x="237136" y="91858"/>
                    </a:cubicBezTo>
                    <a:cubicBezTo>
                      <a:pt x="226302" y="85967"/>
                      <a:pt x="214024" y="82853"/>
                      <a:pt x="201630" y="82853"/>
                    </a:cubicBezTo>
                    <a:cubicBezTo>
                      <a:pt x="160595" y="82853"/>
                      <a:pt x="127211" y="116238"/>
                      <a:pt x="127211" y="157272"/>
                    </a:cubicBezTo>
                    <a:cubicBezTo>
                      <a:pt x="127211" y="179618"/>
                      <a:pt x="137125" y="199679"/>
                      <a:pt x="152768" y="213332"/>
                    </a:cubicBezTo>
                    <a:cubicBezTo>
                      <a:pt x="99593" y="233837"/>
                      <a:pt x="61893" y="284365"/>
                      <a:pt x="61893" y="343298"/>
                    </a:cubicBezTo>
                    <a:lnTo>
                      <a:pt x="61893" y="423060"/>
                    </a:lnTo>
                    <a:cubicBezTo>
                      <a:pt x="61893" y="430829"/>
                      <a:pt x="68190" y="437126"/>
                      <a:pt x="75959" y="437126"/>
                    </a:cubicBezTo>
                    <a:cubicBezTo>
                      <a:pt x="83727" y="437126"/>
                      <a:pt x="90024" y="430829"/>
                      <a:pt x="90024" y="423060"/>
                    </a:cubicBezTo>
                    <a:lnTo>
                      <a:pt x="90024" y="343298"/>
                    </a:lnTo>
                    <a:cubicBezTo>
                      <a:pt x="90024" y="284967"/>
                      <a:pt x="136593" y="236977"/>
                      <a:pt x="195695" y="232127"/>
                    </a:cubicBezTo>
                    <a:cubicBezTo>
                      <a:pt x="186938" y="251709"/>
                      <a:pt x="182358" y="272905"/>
                      <a:pt x="182358" y="294533"/>
                    </a:cubicBezTo>
                    <a:lnTo>
                      <a:pt x="182358" y="430833"/>
                    </a:lnTo>
                    <a:cubicBezTo>
                      <a:pt x="182358" y="471344"/>
                      <a:pt x="214909" y="504567"/>
                      <a:pt x="255842" y="506969"/>
                    </a:cubicBezTo>
                    <a:lnTo>
                      <a:pt x="255842" y="692923"/>
                    </a:lnTo>
                    <a:lnTo>
                      <a:pt x="217524" y="692923"/>
                    </a:lnTo>
                    <a:lnTo>
                      <a:pt x="217524" y="539182"/>
                    </a:lnTo>
                    <a:cubicBezTo>
                      <a:pt x="217524" y="531413"/>
                      <a:pt x="211227" y="525116"/>
                      <a:pt x="203459" y="525116"/>
                    </a:cubicBezTo>
                    <a:cubicBezTo>
                      <a:pt x="195691" y="525116"/>
                      <a:pt x="189394" y="531413"/>
                      <a:pt x="189394" y="539182"/>
                    </a:cubicBezTo>
                    <a:lnTo>
                      <a:pt x="189394" y="692924"/>
                    </a:lnTo>
                    <a:lnTo>
                      <a:pt x="154820" y="692924"/>
                    </a:lnTo>
                    <a:lnTo>
                      <a:pt x="154820" y="347479"/>
                    </a:lnTo>
                    <a:cubicBezTo>
                      <a:pt x="154820" y="339711"/>
                      <a:pt x="148523" y="333413"/>
                      <a:pt x="140754" y="333413"/>
                    </a:cubicBezTo>
                    <a:cubicBezTo>
                      <a:pt x="132986" y="333413"/>
                      <a:pt x="126689" y="339711"/>
                      <a:pt x="126689" y="347479"/>
                    </a:cubicBezTo>
                    <a:lnTo>
                      <a:pt x="126689" y="692924"/>
                    </a:lnTo>
                    <a:lnTo>
                      <a:pt x="15120" y="692924"/>
                    </a:lnTo>
                    <a:cubicBezTo>
                      <a:pt x="7352" y="692924"/>
                      <a:pt x="1055" y="699221"/>
                      <a:pt x="1055" y="706989"/>
                    </a:cubicBezTo>
                    <a:cubicBezTo>
                      <a:pt x="1055" y="714758"/>
                      <a:pt x="7350" y="721055"/>
                      <a:pt x="15120" y="721055"/>
                    </a:cubicBezTo>
                    <a:lnTo>
                      <a:pt x="685335" y="721055"/>
                    </a:lnTo>
                    <a:cubicBezTo>
                      <a:pt x="693103" y="721055"/>
                      <a:pt x="699400" y="714758"/>
                      <a:pt x="699400" y="706989"/>
                    </a:cubicBezTo>
                    <a:cubicBezTo>
                      <a:pt x="699397" y="699221"/>
                      <a:pt x="693101" y="692924"/>
                      <a:pt x="685333" y="692924"/>
                    </a:cubicBezTo>
                    <a:close/>
                    <a:moveTo>
                      <a:pt x="284565" y="83566"/>
                    </a:moveTo>
                    <a:cubicBezTo>
                      <a:pt x="284565" y="53581"/>
                      <a:pt x="308960" y="29185"/>
                      <a:pt x="338946" y="29185"/>
                    </a:cubicBezTo>
                    <a:cubicBezTo>
                      <a:pt x="368931" y="29185"/>
                      <a:pt x="393325" y="53581"/>
                      <a:pt x="393325" y="83566"/>
                    </a:cubicBezTo>
                    <a:cubicBezTo>
                      <a:pt x="393325" y="113552"/>
                      <a:pt x="368930" y="137948"/>
                      <a:pt x="338946" y="137948"/>
                    </a:cubicBezTo>
                    <a:cubicBezTo>
                      <a:pt x="308962" y="137948"/>
                      <a:pt x="284565" y="113552"/>
                      <a:pt x="284565" y="83566"/>
                    </a:cubicBezTo>
                    <a:close/>
                    <a:moveTo>
                      <a:pt x="419244" y="285210"/>
                    </a:moveTo>
                    <a:cubicBezTo>
                      <a:pt x="411476" y="285210"/>
                      <a:pt x="405179" y="291507"/>
                      <a:pt x="405179" y="299275"/>
                    </a:cubicBezTo>
                    <a:lnTo>
                      <a:pt x="405179" y="692924"/>
                    </a:lnTo>
                    <a:lnTo>
                      <a:pt x="355085" y="692924"/>
                    </a:lnTo>
                    <a:lnTo>
                      <a:pt x="355085" y="497249"/>
                    </a:lnTo>
                    <a:cubicBezTo>
                      <a:pt x="355085" y="489481"/>
                      <a:pt x="348788" y="483183"/>
                      <a:pt x="341020" y="483183"/>
                    </a:cubicBezTo>
                    <a:cubicBezTo>
                      <a:pt x="333252" y="483183"/>
                      <a:pt x="326955" y="489481"/>
                      <a:pt x="326955" y="497249"/>
                    </a:cubicBezTo>
                    <a:lnTo>
                      <a:pt x="326955" y="692926"/>
                    </a:lnTo>
                    <a:lnTo>
                      <a:pt x="283973" y="692926"/>
                    </a:lnTo>
                    <a:lnTo>
                      <a:pt x="283973" y="299275"/>
                    </a:lnTo>
                    <a:cubicBezTo>
                      <a:pt x="283973" y="291507"/>
                      <a:pt x="277675" y="285210"/>
                      <a:pt x="269907" y="285210"/>
                    </a:cubicBezTo>
                    <a:cubicBezTo>
                      <a:pt x="262139" y="285210"/>
                      <a:pt x="255842" y="291507"/>
                      <a:pt x="255842" y="299275"/>
                    </a:cubicBezTo>
                    <a:lnTo>
                      <a:pt x="255842" y="478771"/>
                    </a:lnTo>
                    <a:cubicBezTo>
                      <a:pt x="230435" y="476464"/>
                      <a:pt x="210488" y="455850"/>
                      <a:pt x="210488" y="430834"/>
                    </a:cubicBezTo>
                    <a:lnTo>
                      <a:pt x="210488" y="294535"/>
                    </a:lnTo>
                    <a:cubicBezTo>
                      <a:pt x="210488" y="270193"/>
                      <a:pt x="217567" y="246499"/>
                      <a:pt x="230960" y="226017"/>
                    </a:cubicBezTo>
                    <a:cubicBezTo>
                      <a:pt x="255502" y="188485"/>
                      <a:pt x="297532" y="166078"/>
                      <a:pt x="343389" y="166078"/>
                    </a:cubicBezTo>
                    <a:cubicBezTo>
                      <a:pt x="389323" y="166078"/>
                      <a:pt x="431391" y="188543"/>
                      <a:pt x="455919" y="226173"/>
                    </a:cubicBezTo>
                    <a:cubicBezTo>
                      <a:pt x="469246" y="246620"/>
                      <a:pt x="476291" y="270259"/>
                      <a:pt x="476291" y="294535"/>
                    </a:cubicBezTo>
                    <a:lnTo>
                      <a:pt x="476291" y="430834"/>
                    </a:lnTo>
                    <a:cubicBezTo>
                      <a:pt x="476291" y="455067"/>
                      <a:pt x="457574" y="475166"/>
                      <a:pt x="433309" y="478499"/>
                    </a:cubicBezTo>
                    <a:lnTo>
                      <a:pt x="433309" y="299275"/>
                    </a:lnTo>
                    <a:cubicBezTo>
                      <a:pt x="433311" y="291507"/>
                      <a:pt x="427012" y="285210"/>
                      <a:pt x="419244" y="28521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902" name="Рисунок 1229">
            <a:extLst>
              <a:ext uri="{FF2B5EF4-FFF2-40B4-BE49-F238E27FC236}">
                <a16:creationId xmlns:a16="http://schemas.microsoft.com/office/drawing/2014/main" id="{0A4B140E-8EDC-4A4E-A29A-FE295512F0FE}"/>
              </a:ext>
            </a:extLst>
          </p:cNvPr>
          <p:cNvGrpSpPr/>
          <p:nvPr/>
        </p:nvGrpSpPr>
        <p:grpSpPr>
          <a:xfrm>
            <a:off x="5867665" y="1360490"/>
            <a:ext cx="531784" cy="531784"/>
            <a:chOff x="3918755" y="4573341"/>
            <a:chExt cx="773988" cy="773988"/>
          </a:xfrm>
          <a:solidFill>
            <a:srgbClr val="002060"/>
          </a:solidFill>
        </p:grpSpPr>
        <p:sp>
          <p:nvSpPr>
            <p:cNvPr id="903" name="Полилиния: фигура 902">
              <a:extLst>
                <a:ext uri="{FF2B5EF4-FFF2-40B4-BE49-F238E27FC236}">
                  <a16:creationId xmlns:a16="http://schemas.microsoft.com/office/drawing/2014/main" id="{B7BD7555-9D26-4248-BB13-78F5D9D79D53}"/>
                </a:ext>
              </a:extLst>
            </p:cNvPr>
            <p:cNvSpPr/>
            <p:nvPr/>
          </p:nvSpPr>
          <p:spPr>
            <a:xfrm>
              <a:off x="4288855" y="4677633"/>
              <a:ext cx="298269" cy="564445"/>
            </a:xfrm>
            <a:custGeom>
              <a:avLst/>
              <a:gdLst>
                <a:gd name="connsiteX0" fmla="*/ 297391 w 298268"/>
                <a:gd name="connsiteY0" fmla="*/ 234843 h 564444"/>
                <a:gd name="connsiteX1" fmla="*/ 284648 w 298268"/>
                <a:gd name="connsiteY1" fmla="*/ 219933 h 564444"/>
                <a:gd name="connsiteX2" fmla="*/ 247136 w 298268"/>
                <a:gd name="connsiteY2" fmla="*/ 213991 h 564444"/>
                <a:gd name="connsiteX3" fmla="*/ 227822 w 298268"/>
                <a:gd name="connsiteY3" fmla="*/ 167408 h 564444"/>
                <a:gd name="connsiteX4" fmla="*/ 250123 w 298268"/>
                <a:gd name="connsiteY4" fmla="*/ 136666 h 564444"/>
                <a:gd name="connsiteX5" fmla="*/ 248575 w 298268"/>
                <a:gd name="connsiteY5" fmla="*/ 117116 h 564444"/>
                <a:gd name="connsiteX6" fmla="*/ 181559 w 298268"/>
                <a:gd name="connsiteY6" fmla="*/ 50145 h 564444"/>
                <a:gd name="connsiteX7" fmla="*/ 162001 w 298268"/>
                <a:gd name="connsiteY7" fmla="*/ 48610 h 564444"/>
                <a:gd name="connsiteX8" fmla="*/ 131289 w 298268"/>
                <a:gd name="connsiteY8" fmla="*/ 70916 h 564444"/>
                <a:gd name="connsiteX9" fmla="*/ 84669 w 298268"/>
                <a:gd name="connsiteY9" fmla="*/ 51634 h 564444"/>
                <a:gd name="connsiteX10" fmla="*/ 78703 w 298268"/>
                <a:gd name="connsiteY10" fmla="*/ 14143 h 564444"/>
                <a:gd name="connsiteX11" fmla="*/ 63786 w 298268"/>
                <a:gd name="connsiteY11" fmla="*/ 1416 h 564444"/>
                <a:gd name="connsiteX12" fmla="*/ 16518 w 298268"/>
                <a:gd name="connsiteY12" fmla="*/ 1416 h 564444"/>
                <a:gd name="connsiteX13" fmla="*/ 1416 w 298268"/>
                <a:gd name="connsiteY13" fmla="*/ 16518 h 564444"/>
                <a:gd name="connsiteX14" fmla="*/ 16518 w 298268"/>
                <a:gd name="connsiteY14" fmla="*/ 31620 h 564444"/>
                <a:gd name="connsiteX15" fmla="*/ 50904 w 298268"/>
                <a:gd name="connsiteY15" fmla="*/ 31620 h 564444"/>
                <a:gd name="connsiteX16" fmla="*/ 56169 w 298268"/>
                <a:gd name="connsiteY16" fmla="*/ 64730 h 564444"/>
                <a:gd name="connsiteX17" fmla="*/ 65311 w 298268"/>
                <a:gd name="connsiteY17" fmla="*/ 76308 h 564444"/>
                <a:gd name="connsiteX18" fmla="*/ 127557 w 298268"/>
                <a:gd name="connsiteY18" fmla="*/ 102064 h 564444"/>
                <a:gd name="connsiteX19" fmla="*/ 142202 w 298268"/>
                <a:gd name="connsiteY19" fmla="*/ 100326 h 564444"/>
                <a:gd name="connsiteX20" fmla="*/ 169324 w 298268"/>
                <a:gd name="connsiteY20" fmla="*/ 80629 h 564444"/>
                <a:gd name="connsiteX21" fmla="*/ 218104 w 298268"/>
                <a:gd name="connsiteY21" fmla="*/ 129364 h 564444"/>
                <a:gd name="connsiteX22" fmla="*/ 198407 w 298268"/>
                <a:gd name="connsiteY22" fmla="*/ 156515 h 564444"/>
                <a:gd name="connsiteX23" fmla="*/ 196682 w 298268"/>
                <a:gd name="connsiteY23" fmla="*/ 171168 h 564444"/>
                <a:gd name="connsiteX24" fmla="*/ 222476 w 298268"/>
                <a:gd name="connsiteY24" fmla="*/ 233369 h 564444"/>
                <a:gd name="connsiteX25" fmla="*/ 234069 w 298268"/>
                <a:gd name="connsiteY25" fmla="*/ 242506 h 564444"/>
                <a:gd name="connsiteX26" fmla="*/ 267194 w 298268"/>
                <a:gd name="connsiteY26" fmla="*/ 247748 h 564444"/>
                <a:gd name="connsiteX27" fmla="*/ 267222 w 298268"/>
                <a:gd name="connsiteY27" fmla="*/ 316705 h 564444"/>
                <a:gd name="connsiteX28" fmla="*/ 234113 w 298268"/>
                <a:gd name="connsiteY28" fmla="*/ 321977 h 564444"/>
                <a:gd name="connsiteX29" fmla="*/ 222537 w 298268"/>
                <a:gd name="connsiteY29" fmla="*/ 331120 h 564444"/>
                <a:gd name="connsiteX30" fmla="*/ 196778 w 298268"/>
                <a:gd name="connsiteY30" fmla="*/ 393365 h 564444"/>
                <a:gd name="connsiteX31" fmla="*/ 198518 w 298268"/>
                <a:gd name="connsiteY31" fmla="*/ 408011 h 564444"/>
                <a:gd name="connsiteX32" fmla="*/ 218216 w 298268"/>
                <a:gd name="connsiteY32" fmla="*/ 435132 h 564444"/>
                <a:gd name="connsiteX33" fmla="*/ 169479 w 298268"/>
                <a:gd name="connsiteY33" fmla="*/ 483905 h 564444"/>
                <a:gd name="connsiteX34" fmla="*/ 142327 w 298268"/>
                <a:gd name="connsiteY34" fmla="*/ 464215 h 564444"/>
                <a:gd name="connsiteX35" fmla="*/ 127676 w 298268"/>
                <a:gd name="connsiteY35" fmla="*/ 462490 h 564444"/>
                <a:gd name="connsiteX36" fmla="*/ 65474 w 298268"/>
                <a:gd name="connsiteY36" fmla="*/ 488285 h 564444"/>
                <a:gd name="connsiteX37" fmla="*/ 56339 w 298268"/>
                <a:gd name="connsiteY37" fmla="*/ 499870 h 564444"/>
                <a:gd name="connsiteX38" fmla="*/ 51087 w 298268"/>
                <a:gd name="connsiteY38" fmla="*/ 533010 h 564444"/>
                <a:gd name="connsiteX39" fmla="*/ 16518 w 298268"/>
                <a:gd name="connsiteY39" fmla="*/ 533010 h 564444"/>
                <a:gd name="connsiteX40" fmla="*/ 1416 w 298268"/>
                <a:gd name="connsiteY40" fmla="*/ 548112 h 564444"/>
                <a:gd name="connsiteX41" fmla="*/ 16518 w 298268"/>
                <a:gd name="connsiteY41" fmla="*/ 563214 h 564444"/>
                <a:gd name="connsiteX42" fmla="*/ 63992 w 298268"/>
                <a:gd name="connsiteY42" fmla="*/ 563214 h 564444"/>
                <a:gd name="connsiteX43" fmla="*/ 78903 w 298268"/>
                <a:gd name="connsiteY43" fmla="*/ 550472 h 564444"/>
                <a:gd name="connsiteX44" fmla="*/ 84854 w 298268"/>
                <a:gd name="connsiteY44" fmla="*/ 512945 h 564444"/>
                <a:gd name="connsiteX45" fmla="*/ 131436 w 298268"/>
                <a:gd name="connsiteY45" fmla="*/ 493623 h 564444"/>
                <a:gd name="connsiteX46" fmla="*/ 162179 w 298268"/>
                <a:gd name="connsiteY46" fmla="*/ 515923 h 564444"/>
                <a:gd name="connsiteX47" fmla="*/ 181727 w 298268"/>
                <a:gd name="connsiteY47" fmla="*/ 514375 h 564444"/>
                <a:gd name="connsiteX48" fmla="*/ 248699 w 298268"/>
                <a:gd name="connsiteY48" fmla="*/ 447359 h 564444"/>
                <a:gd name="connsiteX49" fmla="*/ 250232 w 298268"/>
                <a:gd name="connsiteY49" fmla="*/ 427810 h 564444"/>
                <a:gd name="connsiteX50" fmla="*/ 227926 w 298268"/>
                <a:gd name="connsiteY50" fmla="*/ 397097 h 564444"/>
                <a:gd name="connsiteX51" fmla="*/ 247217 w 298268"/>
                <a:gd name="connsiteY51" fmla="*/ 350477 h 564444"/>
                <a:gd name="connsiteX52" fmla="*/ 284699 w 298268"/>
                <a:gd name="connsiteY52" fmla="*/ 344512 h 564444"/>
                <a:gd name="connsiteX53" fmla="*/ 297427 w 298268"/>
                <a:gd name="connsiteY53" fmla="*/ 329587 h 564444"/>
                <a:gd name="connsiteX54" fmla="*/ 297391 w 298268"/>
                <a:gd name="connsiteY54" fmla="*/ 234843 h 56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98268" h="564444">
                  <a:moveTo>
                    <a:pt x="297391" y="234843"/>
                  </a:moveTo>
                  <a:cubicBezTo>
                    <a:pt x="297383" y="227418"/>
                    <a:pt x="291986" y="221098"/>
                    <a:pt x="284648" y="219933"/>
                  </a:cubicBezTo>
                  <a:lnTo>
                    <a:pt x="247136" y="213991"/>
                  </a:lnTo>
                  <a:lnTo>
                    <a:pt x="227822" y="167408"/>
                  </a:lnTo>
                  <a:lnTo>
                    <a:pt x="250123" y="136666"/>
                  </a:lnTo>
                  <a:cubicBezTo>
                    <a:pt x="254480" y="130655"/>
                    <a:pt x="253825" y="122366"/>
                    <a:pt x="248575" y="117116"/>
                  </a:cubicBezTo>
                  <a:lnTo>
                    <a:pt x="181559" y="50145"/>
                  </a:lnTo>
                  <a:cubicBezTo>
                    <a:pt x="176299" y="44893"/>
                    <a:pt x="168004" y="44246"/>
                    <a:pt x="162001" y="48610"/>
                  </a:cubicBezTo>
                  <a:lnTo>
                    <a:pt x="131289" y="70916"/>
                  </a:lnTo>
                  <a:lnTo>
                    <a:pt x="84669" y="51634"/>
                  </a:lnTo>
                  <a:lnTo>
                    <a:pt x="78703" y="14143"/>
                  </a:lnTo>
                  <a:cubicBezTo>
                    <a:pt x="77539" y="6813"/>
                    <a:pt x="71211" y="1416"/>
                    <a:pt x="63786" y="1416"/>
                  </a:cubicBez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50904" y="31620"/>
                  </a:lnTo>
                  <a:lnTo>
                    <a:pt x="56169" y="64730"/>
                  </a:lnTo>
                  <a:cubicBezTo>
                    <a:pt x="56994" y="69914"/>
                    <a:pt x="60460" y="74301"/>
                    <a:pt x="65311" y="76308"/>
                  </a:cubicBezTo>
                  <a:lnTo>
                    <a:pt x="127557" y="102064"/>
                  </a:lnTo>
                  <a:cubicBezTo>
                    <a:pt x="132409" y="104071"/>
                    <a:pt x="137955" y="103414"/>
                    <a:pt x="142202" y="100326"/>
                  </a:cubicBezTo>
                  <a:lnTo>
                    <a:pt x="169324" y="80629"/>
                  </a:lnTo>
                  <a:lnTo>
                    <a:pt x="218104" y="129364"/>
                  </a:lnTo>
                  <a:lnTo>
                    <a:pt x="198407" y="156515"/>
                  </a:lnTo>
                  <a:cubicBezTo>
                    <a:pt x="195326" y="160771"/>
                    <a:pt x="194669" y="166317"/>
                    <a:pt x="196682" y="171168"/>
                  </a:cubicBezTo>
                  <a:lnTo>
                    <a:pt x="222476" y="233369"/>
                  </a:lnTo>
                  <a:cubicBezTo>
                    <a:pt x="224491" y="238220"/>
                    <a:pt x="228878" y="241681"/>
                    <a:pt x="234069" y="242506"/>
                  </a:cubicBezTo>
                  <a:lnTo>
                    <a:pt x="267194" y="247748"/>
                  </a:lnTo>
                  <a:lnTo>
                    <a:pt x="267222" y="316705"/>
                  </a:lnTo>
                  <a:lnTo>
                    <a:pt x="234113" y="321977"/>
                  </a:lnTo>
                  <a:cubicBezTo>
                    <a:pt x="228929" y="322802"/>
                    <a:pt x="224541" y="326268"/>
                    <a:pt x="222537" y="331120"/>
                  </a:cubicBezTo>
                  <a:lnTo>
                    <a:pt x="196778" y="393365"/>
                  </a:lnTo>
                  <a:cubicBezTo>
                    <a:pt x="194773" y="398217"/>
                    <a:pt x="195428" y="403763"/>
                    <a:pt x="198518" y="408011"/>
                  </a:cubicBezTo>
                  <a:lnTo>
                    <a:pt x="218216" y="435132"/>
                  </a:lnTo>
                  <a:lnTo>
                    <a:pt x="169479" y="483905"/>
                  </a:lnTo>
                  <a:lnTo>
                    <a:pt x="142327" y="464215"/>
                  </a:lnTo>
                  <a:cubicBezTo>
                    <a:pt x="138072" y="461134"/>
                    <a:pt x="132528" y="460478"/>
                    <a:pt x="127676" y="462490"/>
                  </a:cubicBezTo>
                  <a:lnTo>
                    <a:pt x="65474" y="488285"/>
                  </a:lnTo>
                  <a:cubicBezTo>
                    <a:pt x="60622" y="490299"/>
                    <a:pt x="57164" y="494686"/>
                    <a:pt x="56339" y="499870"/>
                  </a:cubicBezTo>
                  <a:lnTo>
                    <a:pt x="51087" y="533010"/>
                  </a:lnTo>
                  <a:lnTo>
                    <a:pt x="16518" y="533010"/>
                  </a:lnTo>
                  <a:cubicBezTo>
                    <a:pt x="8178" y="533010"/>
                    <a:pt x="1416" y="539772"/>
                    <a:pt x="1416" y="548112"/>
                  </a:cubicBezTo>
                  <a:cubicBezTo>
                    <a:pt x="1416" y="556452"/>
                    <a:pt x="8178" y="563214"/>
                    <a:pt x="16518" y="563214"/>
                  </a:cubicBezTo>
                  <a:lnTo>
                    <a:pt x="63992" y="563214"/>
                  </a:lnTo>
                  <a:cubicBezTo>
                    <a:pt x="71418" y="563214"/>
                    <a:pt x="77744" y="557815"/>
                    <a:pt x="78903" y="550472"/>
                  </a:cubicBezTo>
                  <a:lnTo>
                    <a:pt x="84854" y="512945"/>
                  </a:lnTo>
                  <a:lnTo>
                    <a:pt x="131436" y="493623"/>
                  </a:lnTo>
                  <a:lnTo>
                    <a:pt x="162179" y="515923"/>
                  </a:lnTo>
                  <a:cubicBezTo>
                    <a:pt x="168189" y="520288"/>
                    <a:pt x="176477" y="519633"/>
                    <a:pt x="181727" y="514375"/>
                  </a:cubicBezTo>
                  <a:lnTo>
                    <a:pt x="248699" y="447359"/>
                  </a:lnTo>
                  <a:cubicBezTo>
                    <a:pt x="253949" y="442108"/>
                    <a:pt x="254599" y="433820"/>
                    <a:pt x="250232" y="427810"/>
                  </a:cubicBezTo>
                  <a:lnTo>
                    <a:pt x="227926" y="397097"/>
                  </a:lnTo>
                  <a:lnTo>
                    <a:pt x="247217" y="350477"/>
                  </a:lnTo>
                  <a:lnTo>
                    <a:pt x="284699" y="344512"/>
                  </a:lnTo>
                  <a:cubicBezTo>
                    <a:pt x="292037" y="343339"/>
                    <a:pt x="297434" y="337013"/>
                    <a:pt x="297427" y="329587"/>
                  </a:cubicBezTo>
                  <a:lnTo>
                    <a:pt x="297391" y="2348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4" name="Полилиния: фигура 903">
              <a:extLst>
                <a:ext uri="{FF2B5EF4-FFF2-40B4-BE49-F238E27FC236}">
                  <a16:creationId xmlns:a16="http://schemas.microsoft.com/office/drawing/2014/main" id="{17445E64-F1A5-4CC4-87D8-B7E429B43CB6}"/>
                </a:ext>
              </a:extLst>
            </p:cNvPr>
            <p:cNvSpPr/>
            <p:nvPr/>
          </p:nvSpPr>
          <p:spPr>
            <a:xfrm>
              <a:off x="4288855" y="5057356"/>
              <a:ext cx="32092" cy="32092"/>
            </a:xfrm>
            <a:custGeom>
              <a:avLst/>
              <a:gdLst>
                <a:gd name="connsiteX0" fmla="*/ 16378 w 32092"/>
                <a:gd name="connsiteY0" fmla="*/ 1417 h 32092"/>
                <a:gd name="connsiteX1" fmla="*/ 1416 w 32092"/>
                <a:gd name="connsiteY1" fmla="*/ 16519 h 32092"/>
                <a:gd name="connsiteX2" fmla="*/ 16518 w 32092"/>
                <a:gd name="connsiteY2" fmla="*/ 31621 h 32092"/>
                <a:gd name="connsiteX3" fmla="*/ 17211 w 32092"/>
                <a:gd name="connsiteY3" fmla="*/ 31606 h 32092"/>
                <a:gd name="connsiteX4" fmla="*/ 31722 w 32092"/>
                <a:gd name="connsiteY4" fmla="*/ 15936 h 32092"/>
                <a:gd name="connsiteX5" fmla="*/ 16378 w 32092"/>
                <a:gd name="connsiteY5" fmla="*/ 1417 h 32092"/>
                <a:gd name="connsiteX6" fmla="*/ 16378 w 32092"/>
                <a:gd name="connsiteY6" fmla="*/ 1417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92" h="32092">
                  <a:moveTo>
                    <a:pt x="16378" y="1417"/>
                  </a:moveTo>
                  <a:cubicBezTo>
                    <a:pt x="8097" y="1491"/>
                    <a:pt x="1416" y="8222"/>
                    <a:pt x="1416" y="16519"/>
                  </a:cubicBezTo>
                  <a:cubicBezTo>
                    <a:pt x="1416" y="24857"/>
                    <a:pt x="8178" y="31621"/>
                    <a:pt x="16518" y="31621"/>
                  </a:cubicBezTo>
                  <a:cubicBezTo>
                    <a:pt x="16709" y="31621"/>
                    <a:pt x="17018" y="31614"/>
                    <a:pt x="17211" y="31606"/>
                  </a:cubicBezTo>
                  <a:cubicBezTo>
                    <a:pt x="25551" y="31289"/>
                    <a:pt x="32047" y="24276"/>
                    <a:pt x="31722" y="15936"/>
                  </a:cubicBezTo>
                  <a:cubicBezTo>
                    <a:pt x="31407" y="7713"/>
                    <a:pt x="24549" y="1321"/>
                    <a:pt x="16378" y="1417"/>
                  </a:cubicBezTo>
                  <a:lnTo>
                    <a:pt x="16378" y="14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5" name="Полилиния: фигура 904">
              <a:extLst>
                <a:ext uri="{FF2B5EF4-FFF2-40B4-BE49-F238E27FC236}">
                  <a16:creationId xmlns:a16="http://schemas.microsoft.com/office/drawing/2014/main" id="{FD5ACCF1-5062-4CAF-AE1B-EF695E1FB72F}"/>
                </a:ext>
              </a:extLst>
            </p:cNvPr>
            <p:cNvSpPr/>
            <p:nvPr/>
          </p:nvSpPr>
          <p:spPr>
            <a:xfrm>
              <a:off x="4288855" y="4829525"/>
              <a:ext cx="145359" cy="247299"/>
            </a:xfrm>
            <a:custGeom>
              <a:avLst/>
              <a:gdLst>
                <a:gd name="connsiteX0" fmla="*/ 16518 w 145358"/>
                <a:gd name="connsiteY0" fmla="*/ 1416 h 247298"/>
                <a:gd name="connsiteX1" fmla="*/ 1416 w 145358"/>
                <a:gd name="connsiteY1" fmla="*/ 16518 h 247298"/>
                <a:gd name="connsiteX2" fmla="*/ 16518 w 145358"/>
                <a:gd name="connsiteY2" fmla="*/ 31620 h 247298"/>
                <a:gd name="connsiteX3" fmla="*/ 115332 w 145358"/>
                <a:gd name="connsiteY3" fmla="*/ 130434 h 247298"/>
                <a:gd name="connsiteX4" fmla="*/ 62540 w 145358"/>
                <a:gd name="connsiteY4" fmla="*/ 217906 h 247298"/>
                <a:gd name="connsiteX5" fmla="*/ 56227 w 145358"/>
                <a:gd name="connsiteY5" fmla="*/ 238301 h 247298"/>
                <a:gd name="connsiteX6" fmla="*/ 69597 w 145358"/>
                <a:gd name="connsiteY6" fmla="*/ 246362 h 247298"/>
                <a:gd name="connsiteX7" fmla="*/ 76632 w 145358"/>
                <a:gd name="connsiteY7" fmla="*/ 244622 h 247298"/>
                <a:gd name="connsiteX8" fmla="*/ 145536 w 145358"/>
                <a:gd name="connsiteY8" fmla="*/ 130434 h 247298"/>
                <a:gd name="connsiteX9" fmla="*/ 16518 w 145358"/>
                <a:gd name="connsiteY9" fmla="*/ 1416 h 247298"/>
                <a:gd name="connsiteX10" fmla="*/ 16518 w 145358"/>
                <a:gd name="connsiteY10" fmla="*/ 1416 h 247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358" h="247298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cubicBezTo>
                    <a:pt x="71005" y="31620"/>
                    <a:pt x="115332" y="75945"/>
                    <a:pt x="115332" y="130434"/>
                  </a:cubicBezTo>
                  <a:cubicBezTo>
                    <a:pt x="115332" y="167208"/>
                    <a:pt x="95104" y="200723"/>
                    <a:pt x="62540" y="217906"/>
                  </a:cubicBezTo>
                  <a:cubicBezTo>
                    <a:pt x="55159" y="221791"/>
                    <a:pt x="52333" y="230928"/>
                    <a:pt x="56227" y="238301"/>
                  </a:cubicBezTo>
                  <a:cubicBezTo>
                    <a:pt x="58934" y="243434"/>
                    <a:pt x="64169" y="246362"/>
                    <a:pt x="69597" y="246362"/>
                  </a:cubicBezTo>
                  <a:cubicBezTo>
                    <a:pt x="71971" y="246362"/>
                    <a:pt x="74382" y="245802"/>
                    <a:pt x="76632" y="244622"/>
                  </a:cubicBezTo>
                  <a:cubicBezTo>
                    <a:pt x="119136" y="222197"/>
                    <a:pt x="145536" y="178446"/>
                    <a:pt x="145536" y="130434"/>
                  </a:cubicBezTo>
                  <a:cubicBezTo>
                    <a:pt x="145536" y="59287"/>
                    <a:pt x="87655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6" name="Полилиния: фигура 905">
              <a:extLst>
                <a:ext uri="{FF2B5EF4-FFF2-40B4-BE49-F238E27FC236}">
                  <a16:creationId xmlns:a16="http://schemas.microsoft.com/office/drawing/2014/main" id="{9D6D83EA-F0F3-4F8C-8C45-903DA4318997}"/>
                </a:ext>
              </a:extLst>
            </p:cNvPr>
            <p:cNvSpPr/>
            <p:nvPr/>
          </p:nvSpPr>
          <p:spPr>
            <a:xfrm>
              <a:off x="3917339" y="5242461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05 w 103827"/>
                <a:gd name="connsiteY5" fmla="*/ 104116 h 103827"/>
                <a:gd name="connsiteX6" fmla="*/ 104107 w 103827"/>
                <a:gd name="connsiteY6" fmla="*/ 89014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05" y="104116"/>
                  </a:lnTo>
                  <a:cubicBezTo>
                    <a:pt x="97345" y="104116"/>
                    <a:pt x="104107" y="97354"/>
                    <a:pt x="104107" y="89014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7" name="Полилиния: фигура 906">
              <a:extLst>
                <a:ext uri="{FF2B5EF4-FFF2-40B4-BE49-F238E27FC236}">
                  <a16:creationId xmlns:a16="http://schemas.microsoft.com/office/drawing/2014/main" id="{583A9DA3-06FA-4406-846A-8E74DC02B99C}"/>
                </a:ext>
              </a:extLst>
            </p:cNvPr>
            <p:cNvSpPr/>
            <p:nvPr/>
          </p:nvSpPr>
          <p:spPr>
            <a:xfrm>
              <a:off x="4587875" y="5242461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14 w 103827"/>
                <a:gd name="connsiteY5" fmla="*/ 104116 h 103827"/>
                <a:gd name="connsiteX6" fmla="*/ 104116 w 103827"/>
                <a:gd name="connsiteY6" fmla="*/ 89014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14" y="104116"/>
                  </a:lnTo>
                  <a:cubicBezTo>
                    <a:pt x="97354" y="104116"/>
                    <a:pt x="104116" y="97354"/>
                    <a:pt x="104116" y="89014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8" name="Полилиния: фигура 907">
              <a:extLst>
                <a:ext uri="{FF2B5EF4-FFF2-40B4-BE49-F238E27FC236}">
                  <a16:creationId xmlns:a16="http://schemas.microsoft.com/office/drawing/2014/main" id="{3E671FA2-353C-4474-BDB3-704371325A8A}"/>
                </a:ext>
              </a:extLst>
            </p:cNvPr>
            <p:cNvSpPr/>
            <p:nvPr/>
          </p:nvSpPr>
          <p:spPr>
            <a:xfrm>
              <a:off x="3917339" y="4571925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05 w 103827"/>
                <a:gd name="connsiteY5" fmla="*/ 104107 h 103827"/>
                <a:gd name="connsiteX6" fmla="*/ 104107 w 103827"/>
                <a:gd name="connsiteY6" fmla="*/ 89005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05" y="104107"/>
                  </a:lnTo>
                  <a:cubicBezTo>
                    <a:pt x="97345" y="104107"/>
                    <a:pt x="104107" y="97353"/>
                    <a:pt x="104107" y="89005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9" name="Полилиния: фигура 908">
              <a:extLst>
                <a:ext uri="{FF2B5EF4-FFF2-40B4-BE49-F238E27FC236}">
                  <a16:creationId xmlns:a16="http://schemas.microsoft.com/office/drawing/2014/main" id="{C92C4CD0-5E80-4A3F-ACA9-9A650E4D504B}"/>
                </a:ext>
              </a:extLst>
            </p:cNvPr>
            <p:cNvSpPr/>
            <p:nvPr/>
          </p:nvSpPr>
          <p:spPr>
            <a:xfrm>
              <a:off x="4587875" y="4571925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14 w 103827"/>
                <a:gd name="connsiteY5" fmla="*/ 104107 h 103827"/>
                <a:gd name="connsiteX6" fmla="*/ 104116 w 103827"/>
                <a:gd name="connsiteY6" fmla="*/ 89005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14" y="104107"/>
                  </a:lnTo>
                  <a:cubicBezTo>
                    <a:pt x="97354" y="104107"/>
                    <a:pt x="104116" y="97353"/>
                    <a:pt x="104116" y="89005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0" name="Полилиния: фигура 909">
              <a:extLst>
                <a:ext uri="{FF2B5EF4-FFF2-40B4-BE49-F238E27FC236}">
                  <a16:creationId xmlns:a16="http://schemas.microsoft.com/office/drawing/2014/main" id="{21EE7447-B4E9-49C0-95DD-5896E0D6F7D9}"/>
                </a:ext>
              </a:extLst>
            </p:cNvPr>
            <p:cNvSpPr/>
            <p:nvPr/>
          </p:nvSpPr>
          <p:spPr>
            <a:xfrm>
              <a:off x="4624119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1" name="Полилиния: фигура 910">
              <a:extLst>
                <a:ext uri="{FF2B5EF4-FFF2-40B4-BE49-F238E27FC236}">
                  <a16:creationId xmlns:a16="http://schemas.microsoft.com/office/drawing/2014/main" id="{E445C5B2-D65C-4815-9368-B40B27EBA865}"/>
                </a:ext>
              </a:extLst>
            </p:cNvPr>
            <p:cNvSpPr/>
            <p:nvPr/>
          </p:nvSpPr>
          <p:spPr>
            <a:xfrm>
              <a:off x="4624119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2" name="Полилиния: фигура 911">
              <a:extLst>
                <a:ext uri="{FF2B5EF4-FFF2-40B4-BE49-F238E27FC236}">
                  <a16:creationId xmlns:a16="http://schemas.microsoft.com/office/drawing/2014/main" id="{815B220B-9C26-49CD-A409-57D0CE6FA39E}"/>
                </a:ext>
              </a:extLst>
            </p:cNvPr>
            <p:cNvSpPr/>
            <p:nvPr/>
          </p:nvSpPr>
          <p:spPr>
            <a:xfrm>
              <a:off x="4624119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3" name="Полилиния: фигура 912">
              <a:extLst>
                <a:ext uri="{FF2B5EF4-FFF2-40B4-BE49-F238E27FC236}">
                  <a16:creationId xmlns:a16="http://schemas.microsoft.com/office/drawing/2014/main" id="{04DEC0A0-7E67-4EB0-8D2E-CB5E3ACEA47D}"/>
                </a:ext>
              </a:extLst>
            </p:cNvPr>
            <p:cNvSpPr/>
            <p:nvPr/>
          </p:nvSpPr>
          <p:spPr>
            <a:xfrm>
              <a:off x="4624119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4" name="Полилиния: фигура 913">
              <a:extLst>
                <a:ext uri="{FF2B5EF4-FFF2-40B4-BE49-F238E27FC236}">
                  <a16:creationId xmlns:a16="http://schemas.microsoft.com/office/drawing/2014/main" id="{D2DFAFDD-4A6E-4BE1-855D-58E1F3A33D25}"/>
                </a:ext>
              </a:extLst>
            </p:cNvPr>
            <p:cNvSpPr/>
            <p:nvPr/>
          </p:nvSpPr>
          <p:spPr>
            <a:xfrm>
              <a:off x="4624119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5" name="Полилиния: фигура 914">
              <a:extLst>
                <a:ext uri="{FF2B5EF4-FFF2-40B4-BE49-F238E27FC236}">
                  <a16:creationId xmlns:a16="http://schemas.microsoft.com/office/drawing/2014/main" id="{C67C293E-BBA2-4A90-81F2-AA89B66C7752}"/>
                </a:ext>
              </a:extLst>
            </p:cNvPr>
            <p:cNvSpPr/>
            <p:nvPr/>
          </p:nvSpPr>
          <p:spPr>
            <a:xfrm>
              <a:off x="4624119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6" name="Полилиния: фигура 915">
              <a:extLst>
                <a:ext uri="{FF2B5EF4-FFF2-40B4-BE49-F238E27FC236}">
                  <a16:creationId xmlns:a16="http://schemas.microsoft.com/office/drawing/2014/main" id="{19A03AD2-AAEF-4969-9A69-BE74CEE15D2C}"/>
                </a:ext>
              </a:extLst>
            </p:cNvPr>
            <p:cNvSpPr/>
            <p:nvPr/>
          </p:nvSpPr>
          <p:spPr>
            <a:xfrm>
              <a:off x="4624119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7" name="Полилиния: фигура 916">
              <a:extLst>
                <a:ext uri="{FF2B5EF4-FFF2-40B4-BE49-F238E27FC236}">
                  <a16:creationId xmlns:a16="http://schemas.microsoft.com/office/drawing/2014/main" id="{D96D524C-36FB-447D-B1CE-FF77E7C6AF81}"/>
                </a:ext>
              </a:extLst>
            </p:cNvPr>
            <p:cNvSpPr/>
            <p:nvPr/>
          </p:nvSpPr>
          <p:spPr>
            <a:xfrm>
              <a:off x="3953583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8" name="Полилиния: фигура 917">
              <a:extLst>
                <a:ext uri="{FF2B5EF4-FFF2-40B4-BE49-F238E27FC236}">
                  <a16:creationId xmlns:a16="http://schemas.microsoft.com/office/drawing/2014/main" id="{523C7455-F9E9-4ACE-8238-9AADD3BF0A8D}"/>
                </a:ext>
              </a:extLst>
            </p:cNvPr>
            <p:cNvSpPr/>
            <p:nvPr/>
          </p:nvSpPr>
          <p:spPr>
            <a:xfrm>
              <a:off x="3953583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9" name="Полилиния: фигура 918">
              <a:extLst>
                <a:ext uri="{FF2B5EF4-FFF2-40B4-BE49-F238E27FC236}">
                  <a16:creationId xmlns:a16="http://schemas.microsoft.com/office/drawing/2014/main" id="{57C25C92-FE46-4A6E-A29C-E64C097C2506}"/>
                </a:ext>
              </a:extLst>
            </p:cNvPr>
            <p:cNvSpPr/>
            <p:nvPr/>
          </p:nvSpPr>
          <p:spPr>
            <a:xfrm>
              <a:off x="3953583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0" name="Полилиния: фигура 919">
              <a:extLst>
                <a:ext uri="{FF2B5EF4-FFF2-40B4-BE49-F238E27FC236}">
                  <a16:creationId xmlns:a16="http://schemas.microsoft.com/office/drawing/2014/main" id="{2910405D-3D10-4693-8688-84D54250A295}"/>
                </a:ext>
              </a:extLst>
            </p:cNvPr>
            <p:cNvSpPr/>
            <p:nvPr/>
          </p:nvSpPr>
          <p:spPr>
            <a:xfrm>
              <a:off x="3953583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1" name="Полилиния: фигура 920">
              <a:extLst>
                <a:ext uri="{FF2B5EF4-FFF2-40B4-BE49-F238E27FC236}">
                  <a16:creationId xmlns:a16="http://schemas.microsoft.com/office/drawing/2014/main" id="{C6184B8E-CBB8-451F-9686-B98EBF619731}"/>
                </a:ext>
              </a:extLst>
            </p:cNvPr>
            <p:cNvSpPr/>
            <p:nvPr/>
          </p:nvSpPr>
          <p:spPr>
            <a:xfrm>
              <a:off x="3953583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2" name="Полилиния: фигура 921">
              <a:extLst>
                <a:ext uri="{FF2B5EF4-FFF2-40B4-BE49-F238E27FC236}">
                  <a16:creationId xmlns:a16="http://schemas.microsoft.com/office/drawing/2014/main" id="{CE4F51B2-482C-4DA8-88F4-532C94CCD6FA}"/>
                </a:ext>
              </a:extLst>
            </p:cNvPr>
            <p:cNvSpPr/>
            <p:nvPr/>
          </p:nvSpPr>
          <p:spPr>
            <a:xfrm>
              <a:off x="3953583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3" name="Полилиния: фигура 922">
              <a:extLst>
                <a:ext uri="{FF2B5EF4-FFF2-40B4-BE49-F238E27FC236}">
                  <a16:creationId xmlns:a16="http://schemas.microsoft.com/office/drawing/2014/main" id="{30EC8A93-0A67-4F56-A660-89DBE1AFA271}"/>
                </a:ext>
              </a:extLst>
            </p:cNvPr>
            <p:cNvSpPr/>
            <p:nvPr/>
          </p:nvSpPr>
          <p:spPr>
            <a:xfrm>
              <a:off x="3953583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4" name="Полилиния: фигура 923">
              <a:extLst>
                <a:ext uri="{FF2B5EF4-FFF2-40B4-BE49-F238E27FC236}">
                  <a16:creationId xmlns:a16="http://schemas.microsoft.com/office/drawing/2014/main" id="{83940679-2206-40C0-B96F-33B6B3652B65}"/>
                </a:ext>
              </a:extLst>
            </p:cNvPr>
            <p:cNvSpPr/>
            <p:nvPr/>
          </p:nvSpPr>
          <p:spPr>
            <a:xfrm>
              <a:off x="4363202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5" name="Полилиния: фигура 924">
              <a:extLst>
                <a:ext uri="{FF2B5EF4-FFF2-40B4-BE49-F238E27FC236}">
                  <a16:creationId xmlns:a16="http://schemas.microsoft.com/office/drawing/2014/main" id="{9A135849-00F4-4BA3-BEFF-FD7F7467ACB6}"/>
                </a:ext>
              </a:extLst>
            </p:cNvPr>
            <p:cNvSpPr/>
            <p:nvPr/>
          </p:nvSpPr>
          <p:spPr>
            <a:xfrm>
              <a:off x="4212180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6" name="Полилиния: фигура 925">
              <a:extLst>
                <a:ext uri="{FF2B5EF4-FFF2-40B4-BE49-F238E27FC236}">
                  <a16:creationId xmlns:a16="http://schemas.microsoft.com/office/drawing/2014/main" id="{8041F099-5A80-435A-A3D7-587C0C1844AC}"/>
                </a:ext>
              </a:extLst>
            </p:cNvPr>
            <p:cNvSpPr/>
            <p:nvPr/>
          </p:nvSpPr>
          <p:spPr>
            <a:xfrm>
              <a:off x="4287691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7" name="Полилиния: фигура 926">
              <a:extLst>
                <a:ext uri="{FF2B5EF4-FFF2-40B4-BE49-F238E27FC236}">
                  <a16:creationId xmlns:a16="http://schemas.microsoft.com/office/drawing/2014/main" id="{43EE589D-5FF4-4111-8772-DFA0724C711D}"/>
                </a:ext>
              </a:extLst>
            </p:cNvPr>
            <p:cNvSpPr/>
            <p:nvPr/>
          </p:nvSpPr>
          <p:spPr>
            <a:xfrm>
              <a:off x="4136668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8" name="Полилиния: фигура 927">
              <a:extLst>
                <a:ext uri="{FF2B5EF4-FFF2-40B4-BE49-F238E27FC236}">
                  <a16:creationId xmlns:a16="http://schemas.microsoft.com/office/drawing/2014/main" id="{BAF4EB14-CE0F-415D-A696-7CAD0FF1190D}"/>
                </a:ext>
              </a:extLst>
            </p:cNvPr>
            <p:cNvSpPr/>
            <p:nvPr/>
          </p:nvSpPr>
          <p:spPr>
            <a:xfrm>
              <a:off x="4438713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9" name="Полилиния: фигура 928">
              <a:extLst>
                <a:ext uri="{FF2B5EF4-FFF2-40B4-BE49-F238E27FC236}">
                  <a16:creationId xmlns:a16="http://schemas.microsoft.com/office/drawing/2014/main" id="{0FFB82F4-A259-4E12-AD67-EED452BD4AEB}"/>
                </a:ext>
              </a:extLst>
            </p:cNvPr>
            <p:cNvSpPr/>
            <p:nvPr/>
          </p:nvSpPr>
          <p:spPr>
            <a:xfrm>
              <a:off x="4061157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0" name="Полилиния: фигура 929">
              <a:extLst>
                <a:ext uri="{FF2B5EF4-FFF2-40B4-BE49-F238E27FC236}">
                  <a16:creationId xmlns:a16="http://schemas.microsoft.com/office/drawing/2014/main" id="{3D89D685-C432-4018-A131-2D469348BA26}"/>
                </a:ext>
              </a:extLst>
            </p:cNvPr>
            <p:cNvSpPr/>
            <p:nvPr/>
          </p:nvSpPr>
          <p:spPr>
            <a:xfrm>
              <a:off x="4514216" y="5279915"/>
              <a:ext cx="33980" cy="32092"/>
            </a:xfrm>
            <a:custGeom>
              <a:avLst/>
              <a:gdLst>
                <a:gd name="connsiteX0" fmla="*/ 18855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55 w 33979"/>
                <a:gd name="connsiteY4" fmla="*/ 31620 h 32092"/>
                <a:gd name="connsiteX5" fmla="*/ 33957 w 33979"/>
                <a:gd name="connsiteY5" fmla="*/ 16518 h 32092"/>
                <a:gd name="connsiteX6" fmla="*/ 18855 w 33979"/>
                <a:gd name="connsiteY6" fmla="*/ 1416 h 32092"/>
                <a:gd name="connsiteX7" fmla="*/ 18855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55" y="1416"/>
                  </a:moveTo>
                  <a:lnTo>
                    <a:pt x="16518" y="1416"/>
                  </a:lnTo>
                  <a:cubicBezTo>
                    <a:pt x="8185" y="1416"/>
                    <a:pt x="1416" y="8178"/>
                    <a:pt x="1416" y="16518"/>
                  </a:cubicBezTo>
                  <a:cubicBezTo>
                    <a:pt x="1416" y="24858"/>
                    <a:pt x="8185" y="31620"/>
                    <a:pt x="16518" y="31620"/>
                  </a:cubicBezTo>
                  <a:lnTo>
                    <a:pt x="18855" y="31620"/>
                  </a:lnTo>
                  <a:cubicBezTo>
                    <a:pt x="27195" y="31620"/>
                    <a:pt x="33957" y="24858"/>
                    <a:pt x="33957" y="16518"/>
                  </a:cubicBezTo>
                  <a:cubicBezTo>
                    <a:pt x="33957" y="8178"/>
                    <a:pt x="27195" y="1416"/>
                    <a:pt x="18855" y="1416"/>
                  </a:cubicBezTo>
                  <a:lnTo>
                    <a:pt x="18855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1" name="Полилиния: фигура 930">
              <a:extLst>
                <a:ext uri="{FF2B5EF4-FFF2-40B4-BE49-F238E27FC236}">
                  <a16:creationId xmlns:a16="http://schemas.microsoft.com/office/drawing/2014/main" id="{330AD26D-FD9C-4AC3-9673-430094BD0C85}"/>
                </a:ext>
              </a:extLst>
            </p:cNvPr>
            <p:cNvSpPr/>
            <p:nvPr/>
          </p:nvSpPr>
          <p:spPr>
            <a:xfrm>
              <a:off x="4363202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2" name="Полилиния: фигура 931">
              <a:extLst>
                <a:ext uri="{FF2B5EF4-FFF2-40B4-BE49-F238E27FC236}">
                  <a16:creationId xmlns:a16="http://schemas.microsoft.com/office/drawing/2014/main" id="{A4AF7C8B-15DE-4F5A-9FE8-3D52A9D7D450}"/>
                </a:ext>
              </a:extLst>
            </p:cNvPr>
            <p:cNvSpPr/>
            <p:nvPr/>
          </p:nvSpPr>
          <p:spPr>
            <a:xfrm>
              <a:off x="4287691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3" name="Полилиния: фигура 932">
              <a:extLst>
                <a:ext uri="{FF2B5EF4-FFF2-40B4-BE49-F238E27FC236}">
                  <a16:creationId xmlns:a16="http://schemas.microsoft.com/office/drawing/2014/main" id="{FB16031B-69BA-4DAC-A1A0-0A66DB91D6B8}"/>
                </a:ext>
              </a:extLst>
            </p:cNvPr>
            <p:cNvSpPr/>
            <p:nvPr/>
          </p:nvSpPr>
          <p:spPr>
            <a:xfrm>
              <a:off x="4514224" y="4609379"/>
              <a:ext cx="33980" cy="32092"/>
            </a:xfrm>
            <a:custGeom>
              <a:avLst/>
              <a:gdLst>
                <a:gd name="connsiteX0" fmla="*/ 18848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48 w 33979"/>
                <a:gd name="connsiteY4" fmla="*/ 31620 h 32092"/>
                <a:gd name="connsiteX5" fmla="*/ 33950 w 33979"/>
                <a:gd name="connsiteY5" fmla="*/ 16518 h 32092"/>
                <a:gd name="connsiteX6" fmla="*/ 18848 w 33979"/>
                <a:gd name="connsiteY6" fmla="*/ 1416 h 32092"/>
                <a:gd name="connsiteX7" fmla="*/ 18848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48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18848" y="31620"/>
                  </a:lnTo>
                  <a:cubicBezTo>
                    <a:pt x="27188" y="31620"/>
                    <a:pt x="33950" y="24858"/>
                    <a:pt x="33950" y="16518"/>
                  </a:cubicBezTo>
                  <a:cubicBezTo>
                    <a:pt x="33950" y="8178"/>
                    <a:pt x="27188" y="1416"/>
                    <a:pt x="18848" y="1416"/>
                  </a:cubicBezTo>
                  <a:lnTo>
                    <a:pt x="1884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4" name="Полилиния: фигура 933">
              <a:extLst>
                <a:ext uri="{FF2B5EF4-FFF2-40B4-BE49-F238E27FC236}">
                  <a16:creationId xmlns:a16="http://schemas.microsoft.com/office/drawing/2014/main" id="{D4CED06A-125F-4C01-B3C0-AD45889CF8D6}"/>
                </a:ext>
              </a:extLst>
            </p:cNvPr>
            <p:cNvSpPr/>
            <p:nvPr/>
          </p:nvSpPr>
          <p:spPr>
            <a:xfrm>
              <a:off x="4438713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5" name="Полилиния: фигура 934">
              <a:extLst>
                <a:ext uri="{FF2B5EF4-FFF2-40B4-BE49-F238E27FC236}">
                  <a16:creationId xmlns:a16="http://schemas.microsoft.com/office/drawing/2014/main" id="{E42B7301-245E-4146-998F-257B697141BC}"/>
                </a:ext>
              </a:extLst>
            </p:cNvPr>
            <p:cNvSpPr/>
            <p:nvPr/>
          </p:nvSpPr>
          <p:spPr>
            <a:xfrm>
              <a:off x="4212180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6" name="Полилиния: фигура 935">
              <a:extLst>
                <a:ext uri="{FF2B5EF4-FFF2-40B4-BE49-F238E27FC236}">
                  <a16:creationId xmlns:a16="http://schemas.microsoft.com/office/drawing/2014/main" id="{AED349A7-038C-438D-AF70-4C2E884BDA44}"/>
                </a:ext>
              </a:extLst>
            </p:cNvPr>
            <p:cNvSpPr/>
            <p:nvPr/>
          </p:nvSpPr>
          <p:spPr>
            <a:xfrm>
              <a:off x="4136668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7" name="Полилиния: фигура 936">
              <a:extLst>
                <a:ext uri="{FF2B5EF4-FFF2-40B4-BE49-F238E27FC236}">
                  <a16:creationId xmlns:a16="http://schemas.microsoft.com/office/drawing/2014/main" id="{29547159-EDE4-4A1A-8686-6CA94FA4CA7B}"/>
                </a:ext>
              </a:extLst>
            </p:cNvPr>
            <p:cNvSpPr/>
            <p:nvPr/>
          </p:nvSpPr>
          <p:spPr>
            <a:xfrm>
              <a:off x="4061157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8" name="Полилиния: фигура 937">
              <a:extLst>
                <a:ext uri="{FF2B5EF4-FFF2-40B4-BE49-F238E27FC236}">
                  <a16:creationId xmlns:a16="http://schemas.microsoft.com/office/drawing/2014/main" id="{C30B7451-70EF-4B8E-BC98-7A8C01336B05}"/>
                </a:ext>
              </a:extLst>
            </p:cNvPr>
            <p:cNvSpPr/>
            <p:nvPr/>
          </p:nvSpPr>
          <p:spPr>
            <a:xfrm>
              <a:off x="4131985" y="4896623"/>
              <a:ext cx="32092" cy="32092"/>
            </a:xfrm>
            <a:custGeom>
              <a:avLst/>
              <a:gdLst>
                <a:gd name="connsiteX0" fmla="*/ 27195 w 32092"/>
                <a:gd name="connsiteY0" fmla="*/ 5841 h 32092"/>
                <a:gd name="connsiteX1" fmla="*/ 16518 w 32092"/>
                <a:gd name="connsiteY1" fmla="*/ 1416 h 32092"/>
                <a:gd name="connsiteX2" fmla="*/ 5841 w 32092"/>
                <a:gd name="connsiteY2" fmla="*/ 5841 h 32092"/>
                <a:gd name="connsiteX3" fmla="*/ 1416 w 32092"/>
                <a:gd name="connsiteY3" fmla="*/ 16518 h 32092"/>
                <a:gd name="connsiteX4" fmla="*/ 5841 w 32092"/>
                <a:gd name="connsiteY4" fmla="*/ 27195 h 32092"/>
                <a:gd name="connsiteX5" fmla="*/ 16518 w 32092"/>
                <a:gd name="connsiteY5" fmla="*/ 31620 h 32092"/>
                <a:gd name="connsiteX6" fmla="*/ 27195 w 32092"/>
                <a:gd name="connsiteY6" fmla="*/ 27195 h 32092"/>
                <a:gd name="connsiteX7" fmla="*/ 31620 w 32092"/>
                <a:gd name="connsiteY7" fmla="*/ 16518 h 32092"/>
                <a:gd name="connsiteX8" fmla="*/ 27195 w 32092"/>
                <a:gd name="connsiteY8" fmla="*/ 5841 h 32092"/>
                <a:gd name="connsiteX9" fmla="*/ 27195 w 32092"/>
                <a:gd name="connsiteY9" fmla="*/ 5841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092" h="32092">
                  <a:moveTo>
                    <a:pt x="27195" y="5841"/>
                  </a:moveTo>
                  <a:cubicBezTo>
                    <a:pt x="24386" y="3030"/>
                    <a:pt x="20494" y="1416"/>
                    <a:pt x="16518" y="1416"/>
                  </a:cubicBezTo>
                  <a:cubicBezTo>
                    <a:pt x="12537" y="1416"/>
                    <a:pt x="8650" y="3030"/>
                    <a:pt x="5841" y="5841"/>
                  </a:cubicBezTo>
                  <a:cubicBezTo>
                    <a:pt x="3017" y="8650"/>
                    <a:pt x="1416" y="12529"/>
                    <a:pt x="1416" y="16518"/>
                  </a:cubicBezTo>
                  <a:cubicBezTo>
                    <a:pt x="1416" y="20492"/>
                    <a:pt x="3017" y="24386"/>
                    <a:pt x="5841" y="27195"/>
                  </a:cubicBezTo>
                  <a:cubicBezTo>
                    <a:pt x="8650" y="30006"/>
                    <a:pt x="12537" y="31620"/>
                    <a:pt x="16518" y="31620"/>
                  </a:cubicBezTo>
                  <a:cubicBezTo>
                    <a:pt x="20494" y="31620"/>
                    <a:pt x="24386" y="30006"/>
                    <a:pt x="27195" y="27195"/>
                  </a:cubicBezTo>
                  <a:cubicBezTo>
                    <a:pt x="30006" y="24386"/>
                    <a:pt x="31620" y="20492"/>
                    <a:pt x="31620" y="16518"/>
                  </a:cubicBezTo>
                  <a:cubicBezTo>
                    <a:pt x="31620" y="12544"/>
                    <a:pt x="30006" y="8650"/>
                    <a:pt x="27195" y="5841"/>
                  </a:cubicBezTo>
                  <a:lnTo>
                    <a:pt x="27195" y="58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9" name="Полилиния: фигура 938">
              <a:extLst>
                <a:ext uri="{FF2B5EF4-FFF2-40B4-BE49-F238E27FC236}">
                  <a16:creationId xmlns:a16="http://schemas.microsoft.com/office/drawing/2014/main" id="{31792453-63C7-44E3-AFF3-1475E876C180}"/>
                </a:ext>
              </a:extLst>
            </p:cNvPr>
            <p:cNvSpPr/>
            <p:nvPr/>
          </p:nvSpPr>
          <p:spPr>
            <a:xfrm>
              <a:off x="4131977" y="4670341"/>
              <a:ext cx="128369" cy="570108"/>
            </a:xfrm>
            <a:custGeom>
              <a:avLst/>
              <a:gdLst>
                <a:gd name="connsiteX0" fmla="*/ 95916 w 128368"/>
                <a:gd name="connsiteY0" fmla="*/ 1416 h 570108"/>
                <a:gd name="connsiteX1" fmla="*/ 33782 w 128368"/>
                <a:gd name="connsiteY1" fmla="*/ 1416 h 570108"/>
                <a:gd name="connsiteX2" fmla="*/ 1416 w 128368"/>
                <a:gd name="connsiteY2" fmla="*/ 33780 h 570108"/>
                <a:gd name="connsiteX3" fmla="*/ 1416 w 128368"/>
                <a:gd name="connsiteY3" fmla="*/ 190444 h 570108"/>
                <a:gd name="connsiteX4" fmla="*/ 16518 w 128368"/>
                <a:gd name="connsiteY4" fmla="*/ 205547 h 570108"/>
                <a:gd name="connsiteX5" fmla="*/ 31620 w 128368"/>
                <a:gd name="connsiteY5" fmla="*/ 190444 h 570108"/>
                <a:gd name="connsiteX6" fmla="*/ 31620 w 128368"/>
                <a:gd name="connsiteY6" fmla="*/ 124829 h 570108"/>
                <a:gd name="connsiteX7" fmla="*/ 98076 w 128368"/>
                <a:gd name="connsiteY7" fmla="*/ 124829 h 570108"/>
                <a:gd name="connsiteX8" fmla="*/ 98076 w 128368"/>
                <a:gd name="connsiteY8" fmla="*/ 429845 h 570108"/>
                <a:gd name="connsiteX9" fmla="*/ 31620 w 128368"/>
                <a:gd name="connsiteY9" fmla="*/ 429845 h 570108"/>
                <a:gd name="connsiteX10" fmla="*/ 31620 w 128368"/>
                <a:gd name="connsiteY10" fmla="*/ 301697 h 570108"/>
                <a:gd name="connsiteX11" fmla="*/ 16518 w 128368"/>
                <a:gd name="connsiteY11" fmla="*/ 286595 h 570108"/>
                <a:gd name="connsiteX12" fmla="*/ 1416 w 128368"/>
                <a:gd name="connsiteY12" fmla="*/ 301697 h 570108"/>
                <a:gd name="connsiteX13" fmla="*/ 1416 w 128368"/>
                <a:gd name="connsiteY13" fmla="*/ 444947 h 570108"/>
                <a:gd name="connsiteX14" fmla="*/ 2684 w 128368"/>
                <a:gd name="connsiteY14" fmla="*/ 451001 h 570108"/>
                <a:gd name="connsiteX15" fmla="*/ 51015 w 128368"/>
                <a:gd name="connsiteY15" fmla="*/ 561458 h 570108"/>
                <a:gd name="connsiteX16" fmla="*/ 64849 w 128368"/>
                <a:gd name="connsiteY16" fmla="*/ 570507 h 570108"/>
                <a:gd name="connsiteX17" fmla="*/ 78682 w 128368"/>
                <a:gd name="connsiteY17" fmla="*/ 561458 h 570108"/>
                <a:gd name="connsiteX18" fmla="*/ 127011 w 128368"/>
                <a:gd name="connsiteY18" fmla="*/ 451001 h 570108"/>
                <a:gd name="connsiteX19" fmla="*/ 128280 w 128368"/>
                <a:gd name="connsiteY19" fmla="*/ 444947 h 570108"/>
                <a:gd name="connsiteX20" fmla="*/ 128280 w 128368"/>
                <a:gd name="connsiteY20" fmla="*/ 33780 h 570108"/>
                <a:gd name="connsiteX21" fmla="*/ 95916 w 128368"/>
                <a:gd name="connsiteY21" fmla="*/ 1416 h 570108"/>
                <a:gd name="connsiteX22" fmla="*/ 95916 w 128368"/>
                <a:gd name="connsiteY22" fmla="*/ 1416 h 570108"/>
                <a:gd name="connsiteX23" fmla="*/ 64849 w 128368"/>
                <a:gd name="connsiteY23" fmla="*/ 517730 h 570108"/>
                <a:gd name="connsiteX24" fmla="*/ 39615 w 128368"/>
                <a:gd name="connsiteY24" fmla="*/ 460049 h 570108"/>
                <a:gd name="connsiteX25" fmla="*/ 90083 w 128368"/>
                <a:gd name="connsiteY25" fmla="*/ 460049 h 570108"/>
                <a:gd name="connsiteX26" fmla="*/ 64849 w 128368"/>
                <a:gd name="connsiteY26" fmla="*/ 517730 h 570108"/>
                <a:gd name="connsiteX27" fmla="*/ 98076 w 128368"/>
                <a:gd name="connsiteY27" fmla="*/ 94625 h 570108"/>
                <a:gd name="connsiteX28" fmla="*/ 31628 w 128368"/>
                <a:gd name="connsiteY28" fmla="*/ 94625 h 570108"/>
                <a:gd name="connsiteX29" fmla="*/ 31628 w 128368"/>
                <a:gd name="connsiteY29" fmla="*/ 33780 h 570108"/>
                <a:gd name="connsiteX30" fmla="*/ 33782 w 128368"/>
                <a:gd name="connsiteY30" fmla="*/ 31620 h 570108"/>
                <a:gd name="connsiteX31" fmla="*/ 95916 w 128368"/>
                <a:gd name="connsiteY31" fmla="*/ 31620 h 570108"/>
                <a:gd name="connsiteX32" fmla="*/ 98076 w 128368"/>
                <a:gd name="connsiteY32" fmla="*/ 33780 h 570108"/>
                <a:gd name="connsiteX33" fmla="*/ 98076 w 128368"/>
                <a:gd name="connsiteY33" fmla="*/ 94625 h 570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28368" h="570108">
                  <a:moveTo>
                    <a:pt x="95916" y="1416"/>
                  </a:moveTo>
                  <a:lnTo>
                    <a:pt x="33782" y="1416"/>
                  </a:lnTo>
                  <a:cubicBezTo>
                    <a:pt x="15937" y="1416"/>
                    <a:pt x="1416" y="15935"/>
                    <a:pt x="1416" y="33780"/>
                  </a:cubicBezTo>
                  <a:lnTo>
                    <a:pt x="1416" y="190444"/>
                  </a:lnTo>
                  <a:cubicBezTo>
                    <a:pt x="1416" y="198790"/>
                    <a:pt x="8178" y="205547"/>
                    <a:pt x="16518" y="205547"/>
                  </a:cubicBezTo>
                  <a:cubicBezTo>
                    <a:pt x="24858" y="205547"/>
                    <a:pt x="31620" y="198790"/>
                    <a:pt x="31620" y="190444"/>
                  </a:cubicBezTo>
                  <a:lnTo>
                    <a:pt x="31620" y="124829"/>
                  </a:lnTo>
                  <a:lnTo>
                    <a:pt x="98076" y="124829"/>
                  </a:lnTo>
                  <a:lnTo>
                    <a:pt x="98076" y="429845"/>
                  </a:lnTo>
                  <a:lnTo>
                    <a:pt x="31620" y="429845"/>
                  </a:lnTo>
                  <a:lnTo>
                    <a:pt x="31620" y="301697"/>
                  </a:lnTo>
                  <a:cubicBezTo>
                    <a:pt x="31620" y="293357"/>
                    <a:pt x="24858" y="286595"/>
                    <a:pt x="16518" y="286595"/>
                  </a:cubicBezTo>
                  <a:cubicBezTo>
                    <a:pt x="8178" y="286595"/>
                    <a:pt x="1416" y="293357"/>
                    <a:pt x="1416" y="301697"/>
                  </a:cubicBezTo>
                  <a:lnTo>
                    <a:pt x="1416" y="444947"/>
                  </a:lnTo>
                  <a:cubicBezTo>
                    <a:pt x="1416" y="447027"/>
                    <a:pt x="1852" y="449091"/>
                    <a:pt x="2684" y="451001"/>
                  </a:cubicBezTo>
                  <a:lnTo>
                    <a:pt x="51015" y="561458"/>
                  </a:lnTo>
                  <a:cubicBezTo>
                    <a:pt x="53418" y="566959"/>
                    <a:pt x="58846" y="570507"/>
                    <a:pt x="64849" y="570507"/>
                  </a:cubicBezTo>
                  <a:cubicBezTo>
                    <a:pt x="70850" y="570507"/>
                    <a:pt x="76277" y="566959"/>
                    <a:pt x="78682" y="561458"/>
                  </a:cubicBezTo>
                  <a:lnTo>
                    <a:pt x="127011" y="451001"/>
                  </a:lnTo>
                  <a:cubicBezTo>
                    <a:pt x="127846" y="449091"/>
                    <a:pt x="128280" y="447027"/>
                    <a:pt x="128280" y="444947"/>
                  </a:cubicBezTo>
                  <a:lnTo>
                    <a:pt x="128280" y="33780"/>
                  </a:lnTo>
                  <a:cubicBezTo>
                    <a:pt x="128280" y="15935"/>
                    <a:pt x="113761" y="1416"/>
                    <a:pt x="95916" y="1416"/>
                  </a:cubicBezTo>
                  <a:lnTo>
                    <a:pt x="95916" y="1416"/>
                  </a:lnTo>
                  <a:close/>
                  <a:moveTo>
                    <a:pt x="64849" y="517730"/>
                  </a:moveTo>
                  <a:lnTo>
                    <a:pt x="39615" y="460049"/>
                  </a:lnTo>
                  <a:lnTo>
                    <a:pt x="90083" y="460049"/>
                  </a:lnTo>
                  <a:lnTo>
                    <a:pt x="64849" y="517730"/>
                  </a:lnTo>
                  <a:close/>
                  <a:moveTo>
                    <a:pt x="98076" y="94625"/>
                  </a:moveTo>
                  <a:lnTo>
                    <a:pt x="31628" y="94625"/>
                  </a:lnTo>
                  <a:lnTo>
                    <a:pt x="31628" y="33780"/>
                  </a:lnTo>
                  <a:cubicBezTo>
                    <a:pt x="31628" y="32592"/>
                    <a:pt x="32594" y="31620"/>
                    <a:pt x="33782" y="31620"/>
                  </a:cubicBezTo>
                  <a:lnTo>
                    <a:pt x="95916" y="31620"/>
                  </a:lnTo>
                  <a:cubicBezTo>
                    <a:pt x="97111" y="31620"/>
                    <a:pt x="98076" y="32592"/>
                    <a:pt x="98076" y="33780"/>
                  </a:cubicBezTo>
                  <a:lnTo>
                    <a:pt x="98076" y="9462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940" name="TextBox 939">
            <a:extLst>
              <a:ext uri="{FF2B5EF4-FFF2-40B4-BE49-F238E27FC236}">
                <a16:creationId xmlns:a16="http://schemas.microsoft.com/office/drawing/2014/main" id="{4F9FED8D-619C-48E0-970F-281FF2DFD15E}"/>
              </a:ext>
            </a:extLst>
          </p:cNvPr>
          <p:cNvSpPr txBox="1"/>
          <p:nvPr/>
        </p:nvSpPr>
        <p:spPr>
          <a:xfrm>
            <a:off x="6370549" y="1453379"/>
            <a:ext cx="22008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Montserrat Bold" panose="00000800000000000000" pitchFamily="2" charset="0"/>
              </a:rPr>
              <a:t>488,100 км</a:t>
            </a:r>
            <a:r>
              <a:rPr lang="en-US" sz="2000" baseline="30000" dirty="0">
                <a:latin typeface="Montserrat Bold" panose="00000800000000000000" pitchFamily="2" charset="0"/>
              </a:rPr>
              <a:t>2</a:t>
            </a:r>
            <a:endParaRPr lang="ru-RU" sz="2000" dirty="0">
              <a:latin typeface="Montserrat Bold" panose="00000800000000000000" pitchFamily="2" charset="0"/>
            </a:endParaRPr>
          </a:p>
        </p:txBody>
      </p: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08234B4A-2C9F-4463-B0EA-6F7FAD98E067}"/>
              </a:ext>
            </a:extLst>
          </p:cNvPr>
          <p:cNvGrpSpPr/>
          <p:nvPr/>
        </p:nvGrpSpPr>
        <p:grpSpPr>
          <a:xfrm>
            <a:off x="5858520" y="2029968"/>
            <a:ext cx="3916416" cy="643121"/>
            <a:chOff x="5858520" y="2057400"/>
            <a:chExt cx="3916416" cy="643121"/>
          </a:xfrm>
        </p:grpSpPr>
        <p:sp>
          <p:nvSpPr>
            <p:cNvPr id="942" name="TextBox 941">
              <a:extLst>
                <a:ext uri="{FF2B5EF4-FFF2-40B4-BE49-F238E27FC236}">
                  <a16:creationId xmlns:a16="http://schemas.microsoft.com/office/drawing/2014/main" id="{AA972F3E-76E8-43A4-8356-490974D1B149}"/>
                </a:ext>
              </a:extLst>
            </p:cNvPr>
            <p:cNvSpPr txBox="1"/>
            <p:nvPr/>
          </p:nvSpPr>
          <p:spPr>
            <a:xfrm>
              <a:off x="6464594" y="2115746"/>
              <a:ext cx="33103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>
                  <a:latin typeface="Montserrat" panose="00000500000000000000" pitchFamily="2" charset="0"/>
                </a:defRPr>
              </a:lvl1pPr>
            </a:lstStyle>
            <a:p>
              <a:r>
                <a:rPr lang="ru-RU" sz="1600" dirty="0">
                  <a:latin typeface="Montserrat Bold" panose="00000800000000000000" pitchFamily="2" charset="0"/>
                </a:rPr>
                <a:t>1 </a:t>
              </a:r>
              <a:r>
                <a:rPr lang="en-US" sz="1600" dirty="0">
                  <a:latin typeface="Montserrat Bold" panose="00000800000000000000" pitchFamily="2" charset="0"/>
                </a:rPr>
                <a:t>US Dollar = 3.50 </a:t>
              </a:r>
              <a:r>
                <a:rPr lang="en-US" sz="1600" dirty="0" err="1">
                  <a:latin typeface="Montserrat Bold" panose="00000800000000000000" pitchFamily="2" charset="0"/>
                </a:rPr>
                <a:t>Manat</a:t>
              </a:r>
              <a:endParaRPr lang="en-US" sz="1600" dirty="0">
                <a:latin typeface="Montserrat Bold" panose="00000800000000000000" pitchFamily="2" charset="0"/>
              </a:endParaRPr>
            </a:p>
            <a:p>
              <a:r>
                <a:rPr lang="en-US" sz="1600" dirty="0">
                  <a:latin typeface="Montserrat Bold" panose="00000800000000000000" pitchFamily="2" charset="0"/>
                </a:rPr>
                <a:t>1 </a:t>
              </a:r>
              <a:r>
                <a:rPr lang="en-US" sz="1600" dirty="0" err="1">
                  <a:latin typeface="Montserrat Bold" panose="00000800000000000000" pitchFamily="2" charset="0"/>
                </a:rPr>
                <a:t>Manat</a:t>
              </a:r>
              <a:r>
                <a:rPr lang="en-US" sz="1600" dirty="0">
                  <a:latin typeface="Montserrat Bold" panose="00000800000000000000" pitchFamily="2" charset="0"/>
                </a:rPr>
                <a:t> = 0.29 US Dollar</a:t>
              </a:r>
              <a:endParaRPr lang="ru-RU" sz="1600" dirty="0">
                <a:latin typeface="Montserrat Bold" panose="00000800000000000000" pitchFamily="2" charset="0"/>
              </a:endParaRPr>
            </a:p>
          </p:txBody>
        </p:sp>
        <p:grpSp>
          <p:nvGrpSpPr>
            <p:cNvPr id="943" name="Graphic 54">
              <a:extLst>
                <a:ext uri="{FF2B5EF4-FFF2-40B4-BE49-F238E27FC236}">
                  <a16:creationId xmlns:a16="http://schemas.microsoft.com/office/drawing/2014/main" id="{E747D12F-709D-451C-9AED-5C154068E6BC}"/>
                </a:ext>
              </a:extLst>
            </p:cNvPr>
            <p:cNvGrpSpPr/>
            <p:nvPr/>
          </p:nvGrpSpPr>
          <p:grpSpPr>
            <a:xfrm>
              <a:off x="5858520" y="2057400"/>
              <a:ext cx="586887" cy="508994"/>
              <a:chOff x="4590624" y="2336687"/>
              <a:chExt cx="718618" cy="623224"/>
            </a:xfrm>
            <a:solidFill>
              <a:srgbClr val="002060"/>
            </a:solidFill>
          </p:grpSpPr>
          <p:sp>
            <p:nvSpPr>
              <p:cNvPr id="945" name="Freeform 685">
                <a:extLst>
                  <a:ext uri="{FF2B5EF4-FFF2-40B4-BE49-F238E27FC236}">
                    <a16:creationId xmlns:a16="http://schemas.microsoft.com/office/drawing/2014/main" id="{92E4445E-D4A5-44EA-B0B8-DB54C3A94C47}"/>
                  </a:ext>
                </a:extLst>
              </p:cNvPr>
              <p:cNvSpPr/>
              <p:nvPr/>
            </p:nvSpPr>
            <p:spPr>
              <a:xfrm>
                <a:off x="5034473" y="2336687"/>
                <a:ext cx="167344" cy="167344"/>
              </a:xfrm>
              <a:custGeom>
                <a:avLst/>
                <a:gdLst>
                  <a:gd name="connsiteX0" fmla="*/ 83996 w 167343"/>
                  <a:gd name="connsiteY0" fmla="*/ 168003 h 167343"/>
                  <a:gd name="connsiteX1" fmla="*/ 167997 w 167343"/>
                  <a:gd name="connsiteY1" fmla="*/ 84001 h 167343"/>
                  <a:gd name="connsiteX2" fmla="*/ 83996 w 167343"/>
                  <a:gd name="connsiteY2" fmla="*/ 0 h 167343"/>
                  <a:gd name="connsiteX3" fmla="*/ 0 w 167343"/>
                  <a:gd name="connsiteY3" fmla="*/ 84001 h 167343"/>
                  <a:gd name="connsiteX4" fmla="*/ 83996 w 167343"/>
                  <a:gd name="connsiteY4" fmla="*/ 168003 h 167343"/>
                  <a:gd name="connsiteX5" fmla="*/ 83996 w 167343"/>
                  <a:gd name="connsiteY5" fmla="*/ 24000 h 167343"/>
                  <a:gd name="connsiteX6" fmla="*/ 143998 w 167343"/>
                  <a:gd name="connsiteY6" fmla="*/ 84001 h 167343"/>
                  <a:gd name="connsiteX7" fmla="*/ 83996 w 167343"/>
                  <a:gd name="connsiteY7" fmla="*/ 144003 h 167343"/>
                  <a:gd name="connsiteX8" fmla="*/ 24000 w 167343"/>
                  <a:gd name="connsiteY8" fmla="*/ 84001 h 167343"/>
                  <a:gd name="connsiteX9" fmla="*/ 83996 w 167343"/>
                  <a:gd name="connsiteY9" fmla="*/ 24000 h 16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7343" h="167343">
                    <a:moveTo>
                      <a:pt x="83996" y="168003"/>
                    </a:moveTo>
                    <a:cubicBezTo>
                      <a:pt x="130391" y="168003"/>
                      <a:pt x="167997" y="130391"/>
                      <a:pt x="167997" y="84001"/>
                    </a:cubicBezTo>
                    <a:cubicBezTo>
                      <a:pt x="167997" y="37612"/>
                      <a:pt x="130391" y="0"/>
                      <a:pt x="83996" y="0"/>
                    </a:cubicBezTo>
                    <a:cubicBezTo>
                      <a:pt x="37606" y="0"/>
                      <a:pt x="0" y="37612"/>
                      <a:pt x="0" y="84001"/>
                    </a:cubicBezTo>
                    <a:cubicBezTo>
                      <a:pt x="60" y="130369"/>
                      <a:pt x="37634" y="167943"/>
                      <a:pt x="83996" y="168003"/>
                    </a:cubicBezTo>
                    <a:close/>
                    <a:moveTo>
                      <a:pt x="83996" y="24000"/>
                    </a:moveTo>
                    <a:cubicBezTo>
                      <a:pt x="117136" y="24000"/>
                      <a:pt x="143998" y="50867"/>
                      <a:pt x="143998" y="84001"/>
                    </a:cubicBezTo>
                    <a:cubicBezTo>
                      <a:pt x="143998" y="117136"/>
                      <a:pt x="117136" y="144003"/>
                      <a:pt x="83996" y="144003"/>
                    </a:cubicBezTo>
                    <a:cubicBezTo>
                      <a:pt x="50861" y="144003"/>
                      <a:pt x="24000" y="117136"/>
                      <a:pt x="24000" y="84001"/>
                    </a:cubicBezTo>
                    <a:cubicBezTo>
                      <a:pt x="24038" y="50883"/>
                      <a:pt x="50878" y="24044"/>
                      <a:pt x="83996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 dirty="0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6" name="Freeform 686">
                <a:extLst>
                  <a:ext uri="{FF2B5EF4-FFF2-40B4-BE49-F238E27FC236}">
                    <a16:creationId xmlns:a16="http://schemas.microsoft.com/office/drawing/2014/main" id="{12B2BC63-E780-47E6-BFEC-2B0B8D17D726}"/>
                  </a:ext>
                </a:extLst>
              </p:cNvPr>
              <p:cNvSpPr/>
              <p:nvPr/>
            </p:nvSpPr>
            <p:spPr>
              <a:xfrm>
                <a:off x="4590624" y="2432564"/>
                <a:ext cx="718618" cy="527347"/>
              </a:xfrm>
              <a:custGeom>
                <a:avLst/>
                <a:gdLst>
                  <a:gd name="connsiteX0" fmla="*/ 707997 w 718593"/>
                  <a:gd name="connsiteY0" fmla="*/ 168139 h 527343"/>
                  <a:gd name="connsiteX1" fmla="*/ 611461 w 718593"/>
                  <a:gd name="connsiteY1" fmla="*/ 156137 h 527343"/>
                  <a:gd name="connsiteX2" fmla="*/ 536517 w 718593"/>
                  <a:gd name="connsiteY2" fmla="*/ 144678 h 527343"/>
                  <a:gd name="connsiteX3" fmla="*/ 516000 w 718593"/>
                  <a:gd name="connsiteY3" fmla="*/ 144140 h 527343"/>
                  <a:gd name="connsiteX4" fmla="*/ 466035 w 718593"/>
                  <a:gd name="connsiteY4" fmla="*/ 147666 h 527343"/>
                  <a:gd name="connsiteX5" fmla="*/ 428643 w 718593"/>
                  <a:gd name="connsiteY5" fmla="*/ 156642 h 527343"/>
                  <a:gd name="connsiteX6" fmla="*/ 405566 w 718593"/>
                  <a:gd name="connsiteY6" fmla="*/ 162751 h 527343"/>
                  <a:gd name="connsiteX7" fmla="*/ 360363 w 718593"/>
                  <a:gd name="connsiteY7" fmla="*/ 167898 h 527343"/>
                  <a:gd name="connsiteX8" fmla="*/ 314605 w 718593"/>
                  <a:gd name="connsiteY8" fmla="*/ 162789 h 527343"/>
                  <a:gd name="connsiteX9" fmla="*/ 291357 w 718593"/>
                  <a:gd name="connsiteY9" fmla="*/ 156642 h 527343"/>
                  <a:gd name="connsiteX10" fmla="*/ 253894 w 718593"/>
                  <a:gd name="connsiteY10" fmla="*/ 147655 h 527343"/>
                  <a:gd name="connsiteX11" fmla="*/ 247731 w 718593"/>
                  <a:gd name="connsiteY11" fmla="*/ 146815 h 527343"/>
                  <a:gd name="connsiteX12" fmla="*/ 270060 w 718593"/>
                  <a:gd name="connsiteY12" fmla="*/ 53091 h 527343"/>
                  <a:gd name="connsiteX13" fmla="*/ 189641 w 718593"/>
                  <a:gd name="connsiteY13" fmla="*/ 32 h 527343"/>
                  <a:gd name="connsiteX14" fmla="*/ 112264 w 718593"/>
                  <a:gd name="connsiteY14" fmla="*/ 57441 h 527343"/>
                  <a:gd name="connsiteX15" fmla="*/ 139730 w 718593"/>
                  <a:gd name="connsiteY15" fmla="*/ 149792 h 527343"/>
                  <a:gd name="connsiteX16" fmla="*/ 108528 w 718593"/>
                  <a:gd name="connsiteY16" fmla="*/ 156093 h 527343"/>
                  <a:gd name="connsiteX17" fmla="*/ 12003 w 718593"/>
                  <a:gd name="connsiteY17" fmla="*/ 168139 h 527343"/>
                  <a:gd name="connsiteX18" fmla="*/ 0 w 718593"/>
                  <a:gd name="connsiteY18" fmla="*/ 180142 h 527343"/>
                  <a:gd name="connsiteX19" fmla="*/ 0 w 718593"/>
                  <a:gd name="connsiteY19" fmla="*/ 516137 h 527343"/>
                  <a:gd name="connsiteX20" fmla="*/ 12003 w 718593"/>
                  <a:gd name="connsiteY20" fmla="*/ 528139 h 527343"/>
                  <a:gd name="connsiteX21" fmla="*/ 130369 w 718593"/>
                  <a:gd name="connsiteY21" fmla="*/ 513055 h 527343"/>
                  <a:gd name="connsiteX22" fmla="*/ 150612 w 718593"/>
                  <a:gd name="connsiteY22" fmla="*/ 508721 h 527343"/>
                  <a:gd name="connsiteX23" fmla="*/ 204000 w 718593"/>
                  <a:gd name="connsiteY23" fmla="*/ 504140 h 527343"/>
                  <a:gd name="connsiteX24" fmla="*/ 250032 w 718593"/>
                  <a:gd name="connsiteY24" fmla="*/ 507342 h 527343"/>
                  <a:gd name="connsiteX25" fmla="*/ 284722 w 718593"/>
                  <a:gd name="connsiteY25" fmla="*/ 515741 h 527343"/>
                  <a:gd name="connsiteX26" fmla="*/ 309562 w 718593"/>
                  <a:gd name="connsiteY26" fmla="*/ 522295 h 527343"/>
                  <a:gd name="connsiteX27" fmla="*/ 360363 w 718593"/>
                  <a:gd name="connsiteY27" fmla="*/ 527936 h 527343"/>
                  <a:gd name="connsiteX28" fmla="*/ 410603 w 718593"/>
                  <a:gd name="connsiteY28" fmla="*/ 522262 h 527343"/>
                  <a:gd name="connsiteX29" fmla="*/ 435278 w 718593"/>
                  <a:gd name="connsiteY29" fmla="*/ 515741 h 527343"/>
                  <a:gd name="connsiteX30" fmla="*/ 469896 w 718593"/>
                  <a:gd name="connsiteY30" fmla="*/ 507342 h 527343"/>
                  <a:gd name="connsiteX31" fmla="*/ 516000 w 718593"/>
                  <a:gd name="connsiteY31" fmla="*/ 504140 h 527343"/>
                  <a:gd name="connsiteX32" fmla="*/ 569317 w 718593"/>
                  <a:gd name="connsiteY32" fmla="*/ 508710 h 527343"/>
                  <a:gd name="connsiteX33" fmla="*/ 589631 w 718593"/>
                  <a:gd name="connsiteY33" fmla="*/ 513055 h 527343"/>
                  <a:gd name="connsiteX34" fmla="*/ 707997 w 718593"/>
                  <a:gd name="connsiteY34" fmla="*/ 528139 h 527343"/>
                  <a:gd name="connsiteX35" fmla="*/ 720000 w 718593"/>
                  <a:gd name="connsiteY35" fmla="*/ 516137 h 527343"/>
                  <a:gd name="connsiteX36" fmla="*/ 720000 w 718593"/>
                  <a:gd name="connsiteY36" fmla="*/ 180142 h 527343"/>
                  <a:gd name="connsiteX37" fmla="*/ 707997 w 718593"/>
                  <a:gd name="connsiteY37" fmla="*/ 168139 h 527343"/>
                  <a:gd name="connsiteX38" fmla="*/ 132001 w 718593"/>
                  <a:gd name="connsiteY38" fmla="*/ 84138 h 527343"/>
                  <a:gd name="connsiteX39" fmla="*/ 192003 w 718593"/>
                  <a:gd name="connsiteY39" fmla="*/ 24142 h 527343"/>
                  <a:gd name="connsiteX40" fmla="*/ 251999 w 718593"/>
                  <a:gd name="connsiteY40" fmla="*/ 84138 h 527343"/>
                  <a:gd name="connsiteX41" fmla="*/ 192003 w 718593"/>
                  <a:gd name="connsiteY41" fmla="*/ 144140 h 527343"/>
                  <a:gd name="connsiteX42" fmla="*/ 132001 w 718593"/>
                  <a:gd name="connsiteY42" fmla="*/ 84138 h 527343"/>
                  <a:gd name="connsiteX43" fmla="*/ 696000 w 718593"/>
                  <a:gd name="connsiteY43" fmla="*/ 503969 h 527343"/>
                  <a:gd name="connsiteX44" fmla="*/ 594778 w 718593"/>
                  <a:gd name="connsiteY44" fmla="*/ 489572 h 527343"/>
                  <a:gd name="connsiteX45" fmla="*/ 573959 w 718593"/>
                  <a:gd name="connsiteY45" fmla="*/ 485117 h 527343"/>
                  <a:gd name="connsiteX46" fmla="*/ 516000 w 718593"/>
                  <a:gd name="connsiteY46" fmla="*/ 480140 h 527343"/>
                  <a:gd name="connsiteX47" fmla="*/ 466035 w 718593"/>
                  <a:gd name="connsiteY47" fmla="*/ 483667 h 527343"/>
                  <a:gd name="connsiteX48" fmla="*/ 428643 w 718593"/>
                  <a:gd name="connsiteY48" fmla="*/ 492643 h 527343"/>
                  <a:gd name="connsiteX49" fmla="*/ 405566 w 718593"/>
                  <a:gd name="connsiteY49" fmla="*/ 498751 h 527343"/>
                  <a:gd name="connsiteX50" fmla="*/ 360363 w 718593"/>
                  <a:gd name="connsiteY50" fmla="*/ 503898 h 527343"/>
                  <a:gd name="connsiteX51" fmla="*/ 314605 w 718593"/>
                  <a:gd name="connsiteY51" fmla="*/ 498789 h 527343"/>
                  <a:gd name="connsiteX52" fmla="*/ 291357 w 718593"/>
                  <a:gd name="connsiteY52" fmla="*/ 492643 h 527343"/>
                  <a:gd name="connsiteX53" fmla="*/ 253894 w 718593"/>
                  <a:gd name="connsiteY53" fmla="*/ 483656 h 527343"/>
                  <a:gd name="connsiteX54" fmla="*/ 204000 w 718593"/>
                  <a:gd name="connsiteY54" fmla="*/ 480140 h 527343"/>
                  <a:gd name="connsiteX55" fmla="*/ 145970 w 718593"/>
                  <a:gd name="connsiteY55" fmla="*/ 485177 h 527343"/>
                  <a:gd name="connsiteX56" fmla="*/ 125222 w 718593"/>
                  <a:gd name="connsiteY56" fmla="*/ 489621 h 527343"/>
                  <a:gd name="connsiteX57" fmla="*/ 24000 w 718593"/>
                  <a:gd name="connsiteY57" fmla="*/ 503969 h 527343"/>
                  <a:gd name="connsiteX58" fmla="*/ 24000 w 718593"/>
                  <a:gd name="connsiteY58" fmla="*/ 191969 h 527343"/>
                  <a:gd name="connsiteX59" fmla="*/ 113665 w 718593"/>
                  <a:gd name="connsiteY59" fmla="*/ 179538 h 527343"/>
                  <a:gd name="connsiteX60" fmla="*/ 184466 w 718593"/>
                  <a:gd name="connsiteY60" fmla="*/ 168606 h 527343"/>
                  <a:gd name="connsiteX61" fmla="*/ 204000 w 718593"/>
                  <a:gd name="connsiteY61" fmla="*/ 168139 h 527343"/>
                  <a:gd name="connsiteX62" fmla="*/ 250032 w 718593"/>
                  <a:gd name="connsiteY62" fmla="*/ 171342 h 527343"/>
                  <a:gd name="connsiteX63" fmla="*/ 284722 w 718593"/>
                  <a:gd name="connsiteY63" fmla="*/ 179741 h 527343"/>
                  <a:gd name="connsiteX64" fmla="*/ 309562 w 718593"/>
                  <a:gd name="connsiteY64" fmla="*/ 186294 h 527343"/>
                  <a:gd name="connsiteX65" fmla="*/ 360363 w 718593"/>
                  <a:gd name="connsiteY65" fmla="*/ 191936 h 527343"/>
                  <a:gd name="connsiteX66" fmla="*/ 410603 w 718593"/>
                  <a:gd name="connsiteY66" fmla="*/ 186261 h 527343"/>
                  <a:gd name="connsiteX67" fmla="*/ 435278 w 718593"/>
                  <a:gd name="connsiteY67" fmla="*/ 179741 h 527343"/>
                  <a:gd name="connsiteX68" fmla="*/ 469896 w 718593"/>
                  <a:gd name="connsiteY68" fmla="*/ 171342 h 527343"/>
                  <a:gd name="connsiteX69" fmla="*/ 516000 w 718593"/>
                  <a:gd name="connsiteY69" fmla="*/ 168139 h 527343"/>
                  <a:gd name="connsiteX70" fmla="*/ 535391 w 718593"/>
                  <a:gd name="connsiteY70" fmla="*/ 168606 h 527343"/>
                  <a:gd name="connsiteX71" fmla="*/ 606335 w 718593"/>
                  <a:gd name="connsiteY71" fmla="*/ 179538 h 527343"/>
                  <a:gd name="connsiteX72" fmla="*/ 696000 w 718593"/>
                  <a:gd name="connsiteY72" fmla="*/ 191969 h 52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</a:cxnLst>
                <a:rect l="l" t="t" r="r" b="b"/>
                <a:pathLst>
                  <a:path w="718593" h="527343">
                    <a:moveTo>
                      <a:pt x="707997" y="168139"/>
                    </a:moveTo>
                    <a:cubicBezTo>
                      <a:pt x="675456" y="167991"/>
                      <a:pt x="643046" y="163959"/>
                      <a:pt x="611461" y="156137"/>
                    </a:cubicBezTo>
                    <a:cubicBezTo>
                      <a:pt x="586857" y="150177"/>
                      <a:pt x="561780" y="146343"/>
                      <a:pt x="536517" y="144678"/>
                    </a:cubicBezTo>
                    <a:cubicBezTo>
                      <a:pt x="530255" y="144381"/>
                      <a:pt x="523499" y="144140"/>
                      <a:pt x="516000" y="144140"/>
                    </a:cubicBezTo>
                    <a:cubicBezTo>
                      <a:pt x="499279" y="143986"/>
                      <a:pt x="482569" y="145167"/>
                      <a:pt x="466035" y="147666"/>
                    </a:cubicBezTo>
                    <a:cubicBezTo>
                      <a:pt x="453395" y="149886"/>
                      <a:pt x="440909" y="152885"/>
                      <a:pt x="428643" y="156642"/>
                    </a:cubicBezTo>
                    <a:cubicBezTo>
                      <a:pt x="421221" y="158779"/>
                      <a:pt x="413795" y="160916"/>
                      <a:pt x="405566" y="162751"/>
                    </a:cubicBezTo>
                    <a:cubicBezTo>
                      <a:pt x="390679" y="165794"/>
                      <a:pt x="375551" y="167519"/>
                      <a:pt x="360363" y="167898"/>
                    </a:cubicBezTo>
                    <a:cubicBezTo>
                      <a:pt x="344987" y="167563"/>
                      <a:pt x="329672" y="165849"/>
                      <a:pt x="314605" y="162789"/>
                    </a:cubicBezTo>
                    <a:cubicBezTo>
                      <a:pt x="306205" y="160916"/>
                      <a:pt x="298779" y="158779"/>
                      <a:pt x="291357" y="156642"/>
                    </a:cubicBezTo>
                    <a:cubicBezTo>
                      <a:pt x="279069" y="152879"/>
                      <a:pt x="266556" y="149875"/>
                      <a:pt x="253894" y="147655"/>
                    </a:cubicBezTo>
                    <a:cubicBezTo>
                      <a:pt x="251906" y="147331"/>
                      <a:pt x="249791" y="147090"/>
                      <a:pt x="247731" y="146815"/>
                    </a:cubicBezTo>
                    <a:cubicBezTo>
                      <a:pt x="274131" y="123376"/>
                      <a:pt x="283052" y="85923"/>
                      <a:pt x="270060" y="53091"/>
                    </a:cubicBezTo>
                    <a:cubicBezTo>
                      <a:pt x="257069" y="20263"/>
                      <a:pt x="224934" y="-940"/>
                      <a:pt x="189641" y="32"/>
                    </a:cubicBezTo>
                    <a:cubicBezTo>
                      <a:pt x="154347" y="1004"/>
                      <a:pt x="123431" y="23944"/>
                      <a:pt x="112264" y="57441"/>
                    </a:cubicBezTo>
                    <a:cubicBezTo>
                      <a:pt x="101102" y="90938"/>
                      <a:pt x="112077" y="127836"/>
                      <a:pt x="139730" y="149792"/>
                    </a:cubicBezTo>
                    <a:cubicBezTo>
                      <a:pt x="128842" y="151726"/>
                      <a:pt x="118559" y="153907"/>
                      <a:pt x="108528" y="156093"/>
                    </a:cubicBezTo>
                    <a:cubicBezTo>
                      <a:pt x="76943" y="163926"/>
                      <a:pt x="44539" y="167975"/>
                      <a:pt x="12003" y="168139"/>
                    </a:cubicBezTo>
                    <a:cubicBezTo>
                      <a:pt x="5372" y="168139"/>
                      <a:pt x="0" y="173512"/>
                      <a:pt x="0" y="180142"/>
                    </a:cubicBezTo>
                    <a:lnTo>
                      <a:pt x="0" y="516137"/>
                    </a:lnTo>
                    <a:cubicBezTo>
                      <a:pt x="0" y="522767"/>
                      <a:pt x="5372" y="528139"/>
                      <a:pt x="12003" y="528139"/>
                    </a:cubicBezTo>
                    <a:cubicBezTo>
                      <a:pt x="51905" y="527722"/>
                      <a:pt x="91631" y="522657"/>
                      <a:pt x="130369" y="513055"/>
                    </a:cubicBezTo>
                    <a:cubicBezTo>
                      <a:pt x="137401" y="511506"/>
                      <a:pt x="144157" y="510017"/>
                      <a:pt x="150612" y="508721"/>
                    </a:cubicBezTo>
                    <a:cubicBezTo>
                      <a:pt x="168217" y="505464"/>
                      <a:pt x="186097" y="503926"/>
                      <a:pt x="204000" y="504140"/>
                    </a:cubicBezTo>
                    <a:cubicBezTo>
                      <a:pt x="219402" y="503986"/>
                      <a:pt x="234794" y="505057"/>
                      <a:pt x="250032" y="507342"/>
                    </a:cubicBezTo>
                    <a:cubicBezTo>
                      <a:pt x="261755" y="509430"/>
                      <a:pt x="273345" y="512237"/>
                      <a:pt x="284722" y="515741"/>
                    </a:cubicBezTo>
                    <a:cubicBezTo>
                      <a:pt x="292610" y="518010"/>
                      <a:pt x="300482" y="520279"/>
                      <a:pt x="309562" y="522295"/>
                    </a:cubicBezTo>
                    <a:cubicBezTo>
                      <a:pt x="326294" y="525700"/>
                      <a:pt x="343295" y="527590"/>
                      <a:pt x="360363" y="527936"/>
                    </a:cubicBezTo>
                    <a:cubicBezTo>
                      <a:pt x="377243" y="527546"/>
                      <a:pt x="394058" y="525646"/>
                      <a:pt x="410603" y="522262"/>
                    </a:cubicBezTo>
                    <a:cubicBezTo>
                      <a:pt x="419518" y="520279"/>
                      <a:pt x="427407" y="518010"/>
                      <a:pt x="435278" y="515741"/>
                    </a:cubicBezTo>
                    <a:cubicBezTo>
                      <a:pt x="446633" y="512237"/>
                      <a:pt x="458196" y="509430"/>
                      <a:pt x="469896" y="507342"/>
                    </a:cubicBezTo>
                    <a:cubicBezTo>
                      <a:pt x="485156" y="505057"/>
                      <a:pt x="500570" y="503986"/>
                      <a:pt x="516000" y="504140"/>
                    </a:cubicBezTo>
                    <a:cubicBezTo>
                      <a:pt x="533881" y="503926"/>
                      <a:pt x="551733" y="505458"/>
                      <a:pt x="569317" y="508710"/>
                    </a:cubicBezTo>
                    <a:cubicBezTo>
                      <a:pt x="575843" y="510017"/>
                      <a:pt x="582600" y="511506"/>
                      <a:pt x="589631" y="513055"/>
                    </a:cubicBezTo>
                    <a:cubicBezTo>
                      <a:pt x="628369" y="522657"/>
                      <a:pt x="668095" y="527722"/>
                      <a:pt x="707997" y="528139"/>
                    </a:cubicBezTo>
                    <a:cubicBezTo>
                      <a:pt x="714628" y="528139"/>
                      <a:pt x="720000" y="522767"/>
                      <a:pt x="720000" y="516137"/>
                    </a:cubicBezTo>
                    <a:lnTo>
                      <a:pt x="720000" y="180142"/>
                    </a:lnTo>
                    <a:cubicBezTo>
                      <a:pt x="720000" y="173512"/>
                      <a:pt x="714628" y="168139"/>
                      <a:pt x="707997" y="168139"/>
                    </a:cubicBezTo>
                    <a:close/>
                    <a:moveTo>
                      <a:pt x="132001" y="84138"/>
                    </a:moveTo>
                    <a:cubicBezTo>
                      <a:pt x="132001" y="51003"/>
                      <a:pt x="158862" y="24142"/>
                      <a:pt x="192003" y="24142"/>
                    </a:cubicBezTo>
                    <a:cubicBezTo>
                      <a:pt x="225137" y="24142"/>
                      <a:pt x="251999" y="51003"/>
                      <a:pt x="251999" y="84138"/>
                    </a:cubicBezTo>
                    <a:cubicBezTo>
                      <a:pt x="251999" y="117278"/>
                      <a:pt x="225137" y="144140"/>
                      <a:pt x="192003" y="144140"/>
                    </a:cubicBezTo>
                    <a:cubicBezTo>
                      <a:pt x="158879" y="144101"/>
                      <a:pt x="132039" y="117262"/>
                      <a:pt x="132001" y="84138"/>
                    </a:cubicBezTo>
                    <a:close/>
                    <a:moveTo>
                      <a:pt x="696000" y="503969"/>
                    </a:moveTo>
                    <a:cubicBezTo>
                      <a:pt x="661860" y="502613"/>
                      <a:pt x="627946" y="497790"/>
                      <a:pt x="594778" y="489572"/>
                    </a:cubicBezTo>
                    <a:cubicBezTo>
                      <a:pt x="587582" y="487990"/>
                      <a:pt x="580726" y="486463"/>
                      <a:pt x="573959" y="485117"/>
                    </a:cubicBezTo>
                    <a:cubicBezTo>
                      <a:pt x="554848" y="481579"/>
                      <a:pt x="535435" y="479909"/>
                      <a:pt x="516000" y="480140"/>
                    </a:cubicBezTo>
                    <a:cubicBezTo>
                      <a:pt x="499279" y="479986"/>
                      <a:pt x="482569" y="481167"/>
                      <a:pt x="466035" y="483667"/>
                    </a:cubicBezTo>
                    <a:cubicBezTo>
                      <a:pt x="453395" y="485886"/>
                      <a:pt x="440909" y="488885"/>
                      <a:pt x="428643" y="492643"/>
                    </a:cubicBezTo>
                    <a:cubicBezTo>
                      <a:pt x="421221" y="494779"/>
                      <a:pt x="413795" y="496916"/>
                      <a:pt x="405566" y="498751"/>
                    </a:cubicBezTo>
                    <a:cubicBezTo>
                      <a:pt x="390679" y="501794"/>
                      <a:pt x="375551" y="503519"/>
                      <a:pt x="360363" y="503898"/>
                    </a:cubicBezTo>
                    <a:cubicBezTo>
                      <a:pt x="344987" y="503563"/>
                      <a:pt x="329672" y="501849"/>
                      <a:pt x="314605" y="498789"/>
                    </a:cubicBezTo>
                    <a:cubicBezTo>
                      <a:pt x="306205" y="496916"/>
                      <a:pt x="298779" y="494779"/>
                      <a:pt x="291357" y="492643"/>
                    </a:cubicBezTo>
                    <a:cubicBezTo>
                      <a:pt x="279069" y="488880"/>
                      <a:pt x="266556" y="485875"/>
                      <a:pt x="253894" y="483656"/>
                    </a:cubicBezTo>
                    <a:cubicBezTo>
                      <a:pt x="237382" y="481162"/>
                      <a:pt x="220699" y="479986"/>
                      <a:pt x="204000" y="480140"/>
                    </a:cubicBezTo>
                    <a:cubicBezTo>
                      <a:pt x="184537" y="479926"/>
                      <a:pt x="165103" y="481612"/>
                      <a:pt x="145970" y="485177"/>
                    </a:cubicBezTo>
                    <a:cubicBezTo>
                      <a:pt x="139274" y="486512"/>
                      <a:pt x="132396" y="488034"/>
                      <a:pt x="125222" y="489621"/>
                    </a:cubicBezTo>
                    <a:cubicBezTo>
                      <a:pt x="92054" y="497823"/>
                      <a:pt x="58140" y="502629"/>
                      <a:pt x="24000" y="503969"/>
                    </a:cubicBezTo>
                    <a:lnTo>
                      <a:pt x="24000" y="191969"/>
                    </a:lnTo>
                    <a:cubicBezTo>
                      <a:pt x="54234" y="190914"/>
                      <a:pt x="84282" y="186750"/>
                      <a:pt x="113665" y="179538"/>
                    </a:cubicBezTo>
                    <a:cubicBezTo>
                      <a:pt x="136906" y="173863"/>
                      <a:pt x="160593" y="170205"/>
                      <a:pt x="184466" y="168606"/>
                    </a:cubicBezTo>
                    <a:cubicBezTo>
                      <a:pt x="190415" y="168381"/>
                      <a:pt x="196798" y="168139"/>
                      <a:pt x="204000" y="168139"/>
                    </a:cubicBezTo>
                    <a:cubicBezTo>
                      <a:pt x="219402" y="167991"/>
                      <a:pt x="234794" y="169062"/>
                      <a:pt x="250032" y="171342"/>
                    </a:cubicBezTo>
                    <a:cubicBezTo>
                      <a:pt x="261755" y="173429"/>
                      <a:pt x="273345" y="176236"/>
                      <a:pt x="284722" y="179741"/>
                    </a:cubicBezTo>
                    <a:cubicBezTo>
                      <a:pt x="292610" y="182010"/>
                      <a:pt x="300482" y="184278"/>
                      <a:pt x="309562" y="186294"/>
                    </a:cubicBezTo>
                    <a:cubicBezTo>
                      <a:pt x="326294" y="189700"/>
                      <a:pt x="343295" y="191590"/>
                      <a:pt x="360363" y="191936"/>
                    </a:cubicBezTo>
                    <a:cubicBezTo>
                      <a:pt x="377243" y="191546"/>
                      <a:pt x="394058" y="189645"/>
                      <a:pt x="410603" y="186261"/>
                    </a:cubicBezTo>
                    <a:cubicBezTo>
                      <a:pt x="419518" y="184278"/>
                      <a:pt x="427407" y="182010"/>
                      <a:pt x="435278" y="179741"/>
                    </a:cubicBezTo>
                    <a:cubicBezTo>
                      <a:pt x="446633" y="176236"/>
                      <a:pt x="458196" y="173429"/>
                      <a:pt x="469896" y="171342"/>
                    </a:cubicBezTo>
                    <a:cubicBezTo>
                      <a:pt x="485156" y="169057"/>
                      <a:pt x="500570" y="167986"/>
                      <a:pt x="516000" y="168139"/>
                    </a:cubicBezTo>
                    <a:cubicBezTo>
                      <a:pt x="523202" y="168139"/>
                      <a:pt x="529585" y="168381"/>
                      <a:pt x="535391" y="168606"/>
                    </a:cubicBezTo>
                    <a:cubicBezTo>
                      <a:pt x="559314" y="170194"/>
                      <a:pt x="583050" y="173852"/>
                      <a:pt x="606335" y="179538"/>
                    </a:cubicBezTo>
                    <a:cubicBezTo>
                      <a:pt x="635718" y="186750"/>
                      <a:pt x="665766" y="190914"/>
                      <a:pt x="696000" y="19196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7" name="Freeform 687">
                <a:extLst>
                  <a:ext uri="{FF2B5EF4-FFF2-40B4-BE49-F238E27FC236}">
                    <a16:creationId xmlns:a16="http://schemas.microsoft.com/office/drawing/2014/main" id="{A0456D7E-BCD0-4577-8088-00CF6F23EA4F}"/>
                  </a:ext>
                </a:extLst>
              </p:cNvPr>
              <p:cNvSpPr/>
              <p:nvPr/>
            </p:nvSpPr>
            <p:spPr>
              <a:xfrm>
                <a:off x="5070638" y="2708706"/>
                <a:ext cx="95628" cy="95625"/>
              </a:xfrm>
              <a:custGeom>
                <a:avLst/>
                <a:gdLst>
                  <a:gd name="connsiteX0" fmla="*/ 0 w 95625"/>
                  <a:gd name="connsiteY0" fmla="*/ 47999 h 95625"/>
                  <a:gd name="connsiteX1" fmla="*/ 47999 w 95625"/>
                  <a:gd name="connsiteY1" fmla="*/ 95999 h 95625"/>
                  <a:gd name="connsiteX2" fmla="*/ 96004 w 95625"/>
                  <a:gd name="connsiteY2" fmla="*/ 47999 h 95625"/>
                  <a:gd name="connsiteX3" fmla="*/ 47999 w 95625"/>
                  <a:gd name="connsiteY3" fmla="*/ 0 h 95625"/>
                  <a:gd name="connsiteX4" fmla="*/ 0 w 95625"/>
                  <a:gd name="connsiteY4" fmla="*/ 47999 h 95625"/>
                  <a:gd name="connsiteX5" fmla="*/ 47999 w 95625"/>
                  <a:gd name="connsiteY5" fmla="*/ 24000 h 95625"/>
                  <a:gd name="connsiteX6" fmla="*/ 72004 w 95625"/>
                  <a:gd name="connsiteY6" fmla="*/ 47999 h 95625"/>
                  <a:gd name="connsiteX7" fmla="*/ 47999 w 95625"/>
                  <a:gd name="connsiteY7" fmla="*/ 71999 h 95625"/>
                  <a:gd name="connsiteX8" fmla="*/ 24000 w 95625"/>
                  <a:gd name="connsiteY8" fmla="*/ 47999 h 95625"/>
                  <a:gd name="connsiteX9" fmla="*/ 47999 w 95625"/>
                  <a:gd name="connsiteY9" fmla="*/ 24000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0" y="47999"/>
                    </a:moveTo>
                    <a:cubicBezTo>
                      <a:pt x="0" y="74509"/>
                      <a:pt x="21495" y="95999"/>
                      <a:pt x="47999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7999" y="0"/>
                    </a:cubicBezTo>
                    <a:cubicBezTo>
                      <a:pt x="21495" y="0"/>
                      <a:pt x="0" y="21489"/>
                      <a:pt x="0" y="47999"/>
                    </a:cubicBezTo>
                    <a:close/>
                    <a:moveTo>
                      <a:pt x="47999" y="24000"/>
                    </a:moveTo>
                    <a:cubicBezTo>
                      <a:pt x="61254" y="24000"/>
                      <a:pt x="72004" y="34744"/>
                      <a:pt x="72004" y="47999"/>
                    </a:cubicBezTo>
                    <a:cubicBezTo>
                      <a:pt x="72004" y="61254"/>
                      <a:pt x="61254" y="71999"/>
                      <a:pt x="47999" y="71999"/>
                    </a:cubicBezTo>
                    <a:cubicBezTo>
                      <a:pt x="34744" y="71999"/>
                      <a:pt x="24000" y="61254"/>
                      <a:pt x="24000" y="47999"/>
                    </a:cubicBezTo>
                    <a:cubicBezTo>
                      <a:pt x="24000" y="34744"/>
                      <a:pt x="34744" y="24000"/>
                      <a:pt x="47999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8" name="Freeform 688">
                <a:extLst>
                  <a:ext uri="{FF2B5EF4-FFF2-40B4-BE49-F238E27FC236}">
                    <a16:creationId xmlns:a16="http://schemas.microsoft.com/office/drawing/2014/main" id="{44E71D2E-C90F-44E6-9830-BFE9E1009A98}"/>
                  </a:ext>
                </a:extLst>
              </p:cNvPr>
              <p:cNvSpPr/>
              <p:nvPr/>
            </p:nvSpPr>
            <p:spPr>
              <a:xfrm>
                <a:off x="4638624" y="2624584"/>
                <a:ext cx="622990" cy="286877"/>
              </a:xfrm>
              <a:custGeom>
                <a:avLst/>
                <a:gdLst>
                  <a:gd name="connsiteX0" fmla="*/ 394431 w 622968"/>
                  <a:gd name="connsiteY0" fmla="*/ 10827 h 286875"/>
                  <a:gd name="connsiteX1" fmla="*/ 391091 w 622968"/>
                  <a:gd name="connsiteY1" fmla="*/ 11750 h 286875"/>
                  <a:gd name="connsiteX2" fmla="*/ 358198 w 622968"/>
                  <a:gd name="connsiteY2" fmla="*/ 19655 h 286875"/>
                  <a:gd name="connsiteX3" fmla="*/ 347053 w 622968"/>
                  <a:gd name="connsiteY3" fmla="*/ 21456 h 286875"/>
                  <a:gd name="connsiteX4" fmla="*/ 312973 w 622968"/>
                  <a:gd name="connsiteY4" fmla="*/ 24038 h 286875"/>
                  <a:gd name="connsiteX5" fmla="*/ 278399 w 622968"/>
                  <a:gd name="connsiteY5" fmla="*/ 21495 h 286875"/>
                  <a:gd name="connsiteX6" fmla="*/ 266830 w 622968"/>
                  <a:gd name="connsiteY6" fmla="*/ 19622 h 286875"/>
                  <a:gd name="connsiteX7" fmla="*/ 234058 w 622968"/>
                  <a:gd name="connsiteY7" fmla="*/ 11739 h 286875"/>
                  <a:gd name="connsiteX8" fmla="*/ 230938 w 622968"/>
                  <a:gd name="connsiteY8" fmla="*/ 10871 h 286875"/>
                  <a:gd name="connsiteX9" fmla="*/ 156912 w 622968"/>
                  <a:gd name="connsiteY9" fmla="*/ 71 h 286875"/>
                  <a:gd name="connsiteX10" fmla="*/ 57827 w 622968"/>
                  <a:gd name="connsiteY10" fmla="*/ 10800 h 286875"/>
                  <a:gd name="connsiteX11" fmla="*/ 43500 w 622968"/>
                  <a:gd name="connsiteY11" fmla="*/ 14689 h 286875"/>
                  <a:gd name="connsiteX12" fmla="*/ 36024 w 622968"/>
                  <a:gd name="connsiteY12" fmla="*/ 20440 h 286875"/>
                  <a:gd name="connsiteX13" fmla="*/ 35019 w 622968"/>
                  <a:gd name="connsiteY13" fmla="*/ 29822 h 286875"/>
                  <a:gd name="connsiteX14" fmla="*/ 35931 w 622968"/>
                  <a:gd name="connsiteY14" fmla="*/ 36216 h 286875"/>
                  <a:gd name="connsiteX15" fmla="*/ 12003 w 622968"/>
                  <a:gd name="connsiteY15" fmla="*/ 60469 h 286875"/>
                  <a:gd name="connsiteX16" fmla="*/ 0 w 622968"/>
                  <a:gd name="connsiteY16" fmla="*/ 72471 h 286875"/>
                  <a:gd name="connsiteX17" fmla="*/ 0 w 622968"/>
                  <a:gd name="connsiteY17" fmla="*/ 229406 h 286875"/>
                  <a:gd name="connsiteX18" fmla="*/ 12003 w 622968"/>
                  <a:gd name="connsiteY18" fmla="*/ 241403 h 286875"/>
                  <a:gd name="connsiteX19" fmla="*/ 35821 w 622968"/>
                  <a:gd name="connsiteY19" fmla="*/ 264287 h 286875"/>
                  <a:gd name="connsiteX20" fmla="*/ 40732 w 622968"/>
                  <a:gd name="connsiteY20" fmla="*/ 273389 h 286875"/>
                  <a:gd name="connsiteX21" fmla="*/ 50894 w 622968"/>
                  <a:gd name="connsiteY21" fmla="*/ 275295 h 286875"/>
                  <a:gd name="connsiteX22" fmla="*/ 156912 w 622968"/>
                  <a:gd name="connsiteY22" fmla="*/ 265551 h 286875"/>
                  <a:gd name="connsiteX23" fmla="*/ 250510 w 622968"/>
                  <a:gd name="connsiteY23" fmla="*/ 278943 h 286875"/>
                  <a:gd name="connsiteX24" fmla="*/ 261134 w 622968"/>
                  <a:gd name="connsiteY24" fmla="*/ 281915 h 286875"/>
                  <a:gd name="connsiteX25" fmla="*/ 266545 w 622968"/>
                  <a:gd name="connsiteY25" fmla="*/ 283403 h 286875"/>
                  <a:gd name="connsiteX26" fmla="*/ 284293 w 622968"/>
                  <a:gd name="connsiteY26" fmla="*/ 286260 h 286875"/>
                  <a:gd name="connsiteX27" fmla="*/ 312984 w 622968"/>
                  <a:gd name="connsiteY27" fmla="*/ 288111 h 286875"/>
                  <a:gd name="connsiteX28" fmla="*/ 340851 w 622968"/>
                  <a:gd name="connsiteY28" fmla="*/ 286260 h 286875"/>
                  <a:gd name="connsiteX29" fmla="*/ 358407 w 622968"/>
                  <a:gd name="connsiteY29" fmla="*/ 283453 h 286875"/>
                  <a:gd name="connsiteX30" fmla="*/ 363626 w 622968"/>
                  <a:gd name="connsiteY30" fmla="*/ 282025 h 286875"/>
                  <a:gd name="connsiteX31" fmla="*/ 374579 w 622968"/>
                  <a:gd name="connsiteY31" fmla="*/ 278954 h 286875"/>
                  <a:gd name="connsiteX32" fmla="*/ 468265 w 622968"/>
                  <a:gd name="connsiteY32" fmla="*/ 265551 h 286875"/>
                  <a:gd name="connsiteX33" fmla="*/ 573085 w 622968"/>
                  <a:gd name="connsiteY33" fmla="*/ 275295 h 286875"/>
                  <a:gd name="connsiteX34" fmla="*/ 583248 w 622968"/>
                  <a:gd name="connsiteY34" fmla="*/ 273389 h 286875"/>
                  <a:gd name="connsiteX35" fmla="*/ 588159 w 622968"/>
                  <a:gd name="connsiteY35" fmla="*/ 264287 h 286875"/>
                  <a:gd name="connsiteX36" fmla="*/ 611999 w 622968"/>
                  <a:gd name="connsiteY36" fmla="*/ 241403 h 286875"/>
                  <a:gd name="connsiteX37" fmla="*/ 624001 w 622968"/>
                  <a:gd name="connsiteY37" fmla="*/ 229406 h 286875"/>
                  <a:gd name="connsiteX38" fmla="*/ 624001 w 622968"/>
                  <a:gd name="connsiteY38" fmla="*/ 72471 h 286875"/>
                  <a:gd name="connsiteX39" fmla="*/ 611999 w 622968"/>
                  <a:gd name="connsiteY39" fmla="*/ 60469 h 286875"/>
                  <a:gd name="connsiteX40" fmla="*/ 588071 w 622968"/>
                  <a:gd name="connsiteY40" fmla="*/ 36266 h 286875"/>
                  <a:gd name="connsiteX41" fmla="*/ 588983 w 622968"/>
                  <a:gd name="connsiteY41" fmla="*/ 29872 h 286875"/>
                  <a:gd name="connsiteX42" fmla="*/ 587977 w 622968"/>
                  <a:gd name="connsiteY42" fmla="*/ 20489 h 286875"/>
                  <a:gd name="connsiteX43" fmla="*/ 580501 w 622968"/>
                  <a:gd name="connsiteY43" fmla="*/ 14738 h 286875"/>
                  <a:gd name="connsiteX44" fmla="*/ 573063 w 622968"/>
                  <a:gd name="connsiteY44" fmla="*/ 12563 h 286875"/>
                  <a:gd name="connsiteX45" fmla="*/ 567471 w 622968"/>
                  <a:gd name="connsiteY45" fmla="*/ 10871 h 286875"/>
                  <a:gd name="connsiteX46" fmla="*/ 468287 w 622968"/>
                  <a:gd name="connsiteY46" fmla="*/ 71 h 286875"/>
                  <a:gd name="connsiteX47" fmla="*/ 394431 w 622968"/>
                  <a:gd name="connsiteY47" fmla="*/ 10827 h 286875"/>
                  <a:gd name="connsiteX48" fmla="*/ 564099 w 622968"/>
                  <a:gd name="connsiteY48" fmla="*/ 34920 h 286875"/>
                  <a:gd name="connsiteX49" fmla="*/ 564099 w 622968"/>
                  <a:gd name="connsiteY49" fmla="*/ 36288 h 286875"/>
                  <a:gd name="connsiteX50" fmla="*/ 600002 w 622968"/>
                  <a:gd name="connsiteY50" fmla="*/ 82919 h 286875"/>
                  <a:gd name="connsiteX51" fmla="*/ 600002 w 622968"/>
                  <a:gd name="connsiteY51" fmla="*/ 218930 h 286875"/>
                  <a:gd name="connsiteX52" fmla="*/ 566878 w 622968"/>
                  <a:gd name="connsiteY52" fmla="*/ 249412 h 286875"/>
                  <a:gd name="connsiteX53" fmla="*/ 468287 w 622968"/>
                  <a:gd name="connsiteY53" fmla="*/ 241551 h 286875"/>
                  <a:gd name="connsiteX54" fmla="*/ 367910 w 622968"/>
                  <a:gd name="connsiteY54" fmla="*/ 255948 h 286875"/>
                  <a:gd name="connsiteX55" fmla="*/ 356962 w 622968"/>
                  <a:gd name="connsiteY55" fmla="*/ 259019 h 286875"/>
                  <a:gd name="connsiteX56" fmla="*/ 352787 w 622968"/>
                  <a:gd name="connsiteY56" fmla="*/ 260222 h 286875"/>
                  <a:gd name="connsiteX57" fmla="*/ 338703 w 622968"/>
                  <a:gd name="connsiteY57" fmla="*/ 262441 h 286875"/>
                  <a:gd name="connsiteX58" fmla="*/ 313011 w 622968"/>
                  <a:gd name="connsiteY58" fmla="*/ 264216 h 286875"/>
                  <a:gd name="connsiteX59" fmla="*/ 286501 w 622968"/>
                  <a:gd name="connsiteY59" fmla="*/ 262441 h 286875"/>
                  <a:gd name="connsiteX60" fmla="*/ 272208 w 622968"/>
                  <a:gd name="connsiteY60" fmla="*/ 260173 h 286875"/>
                  <a:gd name="connsiteX61" fmla="*/ 267830 w 622968"/>
                  <a:gd name="connsiteY61" fmla="*/ 258975 h 286875"/>
                  <a:gd name="connsiteX62" fmla="*/ 257234 w 622968"/>
                  <a:gd name="connsiteY62" fmla="*/ 255987 h 286875"/>
                  <a:gd name="connsiteX63" fmla="*/ 156912 w 622968"/>
                  <a:gd name="connsiteY63" fmla="*/ 241584 h 286875"/>
                  <a:gd name="connsiteX64" fmla="*/ 57134 w 622968"/>
                  <a:gd name="connsiteY64" fmla="*/ 249467 h 286875"/>
                  <a:gd name="connsiteX65" fmla="*/ 24000 w 622968"/>
                  <a:gd name="connsiteY65" fmla="*/ 218930 h 286875"/>
                  <a:gd name="connsiteX66" fmla="*/ 24000 w 622968"/>
                  <a:gd name="connsiteY66" fmla="*/ 82919 h 286875"/>
                  <a:gd name="connsiteX67" fmla="*/ 59930 w 622968"/>
                  <a:gd name="connsiteY67" fmla="*/ 36255 h 286875"/>
                  <a:gd name="connsiteX68" fmla="*/ 59930 w 622968"/>
                  <a:gd name="connsiteY68" fmla="*/ 35173 h 286875"/>
                  <a:gd name="connsiteX69" fmla="*/ 64490 w 622968"/>
                  <a:gd name="connsiteY69" fmla="*/ 33887 h 286875"/>
                  <a:gd name="connsiteX70" fmla="*/ 156890 w 622968"/>
                  <a:gd name="connsiteY70" fmla="*/ 24109 h 286875"/>
                  <a:gd name="connsiteX71" fmla="*/ 224341 w 622968"/>
                  <a:gd name="connsiteY71" fmla="*/ 33937 h 286875"/>
                  <a:gd name="connsiteX72" fmla="*/ 227615 w 622968"/>
                  <a:gd name="connsiteY72" fmla="*/ 34849 h 286875"/>
                  <a:gd name="connsiteX73" fmla="*/ 262359 w 622968"/>
                  <a:gd name="connsiteY73" fmla="*/ 43248 h 286875"/>
                  <a:gd name="connsiteX74" fmla="*/ 275175 w 622968"/>
                  <a:gd name="connsiteY74" fmla="*/ 45313 h 286875"/>
                  <a:gd name="connsiteX75" fmla="*/ 312951 w 622968"/>
                  <a:gd name="connsiteY75" fmla="*/ 48049 h 286875"/>
                  <a:gd name="connsiteX76" fmla="*/ 350233 w 622968"/>
                  <a:gd name="connsiteY76" fmla="*/ 45275 h 286875"/>
                  <a:gd name="connsiteX77" fmla="*/ 362631 w 622968"/>
                  <a:gd name="connsiteY77" fmla="*/ 43286 h 286875"/>
                  <a:gd name="connsiteX78" fmla="*/ 397502 w 622968"/>
                  <a:gd name="connsiteY78" fmla="*/ 34887 h 286875"/>
                  <a:gd name="connsiteX79" fmla="*/ 400979 w 622968"/>
                  <a:gd name="connsiteY79" fmla="*/ 33915 h 286875"/>
                  <a:gd name="connsiteX80" fmla="*/ 468287 w 622968"/>
                  <a:gd name="connsiteY80" fmla="*/ 24120 h 286875"/>
                  <a:gd name="connsiteX81" fmla="*/ 560819 w 622968"/>
                  <a:gd name="connsiteY81" fmla="*/ 33926 h 286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622968" h="286875">
                    <a:moveTo>
                      <a:pt x="394431" y="10827"/>
                    </a:moveTo>
                    <a:lnTo>
                      <a:pt x="391091" y="11750"/>
                    </a:lnTo>
                    <a:cubicBezTo>
                      <a:pt x="381204" y="14496"/>
                      <a:pt x="370959" y="17353"/>
                      <a:pt x="358198" y="19655"/>
                    </a:cubicBezTo>
                    <a:cubicBezTo>
                      <a:pt x="354672" y="20352"/>
                      <a:pt x="350782" y="20858"/>
                      <a:pt x="347053" y="21456"/>
                    </a:cubicBezTo>
                    <a:cubicBezTo>
                      <a:pt x="346882" y="21456"/>
                      <a:pt x="330853" y="23450"/>
                      <a:pt x="312973" y="24038"/>
                    </a:cubicBezTo>
                    <a:cubicBezTo>
                      <a:pt x="294483" y="23450"/>
                      <a:pt x="278427" y="21495"/>
                      <a:pt x="278399" y="21495"/>
                    </a:cubicBezTo>
                    <a:cubicBezTo>
                      <a:pt x="274417" y="20907"/>
                      <a:pt x="270527" y="20352"/>
                      <a:pt x="266830" y="19622"/>
                    </a:cubicBezTo>
                    <a:cubicBezTo>
                      <a:pt x="254235" y="17342"/>
                      <a:pt x="243973" y="14485"/>
                      <a:pt x="234058" y="11739"/>
                    </a:cubicBezTo>
                    <a:lnTo>
                      <a:pt x="230938" y="10871"/>
                    </a:lnTo>
                    <a:cubicBezTo>
                      <a:pt x="207059" y="3093"/>
                      <a:pt x="182021" y="-560"/>
                      <a:pt x="156912" y="71"/>
                    </a:cubicBezTo>
                    <a:cubicBezTo>
                      <a:pt x="123574" y="-286"/>
                      <a:pt x="90313" y="3318"/>
                      <a:pt x="57827" y="10800"/>
                    </a:cubicBezTo>
                    <a:cubicBezTo>
                      <a:pt x="53256" y="12096"/>
                      <a:pt x="48565" y="13381"/>
                      <a:pt x="43500" y="14689"/>
                    </a:cubicBezTo>
                    <a:cubicBezTo>
                      <a:pt x="40325" y="15507"/>
                      <a:pt x="37628" y="17584"/>
                      <a:pt x="36024" y="20440"/>
                    </a:cubicBezTo>
                    <a:cubicBezTo>
                      <a:pt x="34420" y="23302"/>
                      <a:pt x="34058" y="26686"/>
                      <a:pt x="35019" y="29822"/>
                    </a:cubicBezTo>
                    <a:cubicBezTo>
                      <a:pt x="35640" y="31893"/>
                      <a:pt x="35947" y="34052"/>
                      <a:pt x="35931" y="36216"/>
                    </a:cubicBezTo>
                    <a:cubicBezTo>
                      <a:pt x="36013" y="49521"/>
                      <a:pt x="25302" y="60375"/>
                      <a:pt x="12003" y="60469"/>
                    </a:cubicBezTo>
                    <a:cubicBezTo>
                      <a:pt x="5372" y="60469"/>
                      <a:pt x="0" y="65841"/>
                      <a:pt x="0" y="72471"/>
                    </a:cubicBezTo>
                    <a:lnTo>
                      <a:pt x="0" y="229406"/>
                    </a:lnTo>
                    <a:cubicBezTo>
                      <a:pt x="0" y="236030"/>
                      <a:pt x="5372" y="241403"/>
                      <a:pt x="12003" y="241403"/>
                    </a:cubicBezTo>
                    <a:cubicBezTo>
                      <a:pt x="24763" y="241485"/>
                      <a:pt x="35228" y="251543"/>
                      <a:pt x="35821" y="264287"/>
                    </a:cubicBezTo>
                    <a:cubicBezTo>
                      <a:pt x="36002" y="267907"/>
                      <a:pt x="37804" y="271252"/>
                      <a:pt x="40732" y="273389"/>
                    </a:cubicBezTo>
                    <a:cubicBezTo>
                      <a:pt x="43654" y="275526"/>
                      <a:pt x="47390" y="276224"/>
                      <a:pt x="50894" y="275295"/>
                    </a:cubicBezTo>
                    <a:cubicBezTo>
                      <a:pt x="85831" y="268605"/>
                      <a:pt x="121339" y="265342"/>
                      <a:pt x="156912" y="265551"/>
                    </a:cubicBezTo>
                    <a:cubicBezTo>
                      <a:pt x="188630" y="264957"/>
                      <a:pt x="220232" y="269478"/>
                      <a:pt x="250510" y="278943"/>
                    </a:cubicBezTo>
                    <a:cubicBezTo>
                      <a:pt x="254306" y="280058"/>
                      <a:pt x="257855" y="281030"/>
                      <a:pt x="261134" y="281915"/>
                    </a:cubicBezTo>
                    <a:cubicBezTo>
                      <a:pt x="262958" y="282469"/>
                      <a:pt x="264913" y="283035"/>
                      <a:pt x="266545" y="283403"/>
                    </a:cubicBezTo>
                    <a:cubicBezTo>
                      <a:pt x="272379" y="284826"/>
                      <a:pt x="278311" y="285776"/>
                      <a:pt x="284293" y="286260"/>
                    </a:cubicBezTo>
                    <a:cubicBezTo>
                      <a:pt x="291193" y="286875"/>
                      <a:pt x="301251" y="287748"/>
                      <a:pt x="312984" y="288111"/>
                    </a:cubicBezTo>
                    <a:cubicBezTo>
                      <a:pt x="323915" y="287748"/>
                      <a:pt x="333973" y="286908"/>
                      <a:pt x="340851" y="286260"/>
                    </a:cubicBezTo>
                    <a:cubicBezTo>
                      <a:pt x="346767" y="285787"/>
                      <a:pt x="352634" y="284848"/>
                      <a:pt x="358407" y="283453"/>
                    </a:cubicBezTo>
                    <a:cubicBezTo>
                      <a:pt x="360231" y="283035"/>
                      <a:pt x="362197" y="282469"/>
                      <a:pt x="363626" y="282025"/>
                    </a:cubicBezTo>
                    <a:cubicBezTo>
                      <a:pt x="367224" y="281030"/>
                      <a:pt x="370827" y="280058"/>
                      <a:pt x="374579" y="278954"/>
                    </a:cubicBezTo>
                    <a:cubicBezTo>
                      <a:pt x="404885" y="269484"/>
                      <a:pt x="436520" y="264957"/>
                      <a:pt x="468265" y="265551"/>
                    </a:cubicBezTo>
                    <a:cubicBezTo>
                      <a:pt x="503443" y="265303"/>
                      <a:pt x="538555" y="268572"/>
                      <a:pt x="573085" y="275295"/>
                    </a:cubicBezTo>
                    <a:cubicBezTo>
                      <a:pt x="576585" y="276224"/>
                      <a:pt x="580320" y="275526"/>
                      <a:pt x="583248" y="273389"/>
                    </a:cubicBezTo>
                    <a:cubicBezTo>
                      <a:pt x="586176" y="271252"/>
                      <a:pt x="587977" y="267907"/>
                      <a:pt x="588159" y="264287"/>
                    </a:cubicBezTo>
                    <a:cubicBezTo>
                      <a:pt x="588752" y="251532"/>
                      <a:pt x="599233" y="241474"/>
                      <a:pt x="611999" y="241403"/>
                    </a:cubicBezTo>
                    <a:cubicBezTo>
                      <a:pt x="618629" y="241403"/>
                      <a:pt x="624001" y="236030"/>
                      <a:pt x="624001" y="229406"/>
                    </a:cubicBezTo>
                    <a:lnTo>
                      <a:pt x="624001" y="72471"/>
                    </a:lnTo>
                    <a:cubicBezTo>
                      <a:pt x="624001" y="65841"/>
                      <a:pt x="618629" y="60469"/>
                      <a:pt x="611999" y="60469"/>
                    </a:cubicBezTo>
                    <a:cubicBezTo>
                      <a:pt x="598716" y="60375"/>
                      <a:pt x="588010" y="49548"/>
                      <a:pt x="588071" y="36266"/>
                    </a:cubicBezTo>
                    <a:cubicBezTo>
                      <a:pt x="588054" y="34102"/>
                      <a:pt x="588362" y="31943"/>
                      <a:pt x="588983" y="29872"/>
                    </a:cubicBezTo>
                    <a:cubicBezTo>
                      <a:pt x="589944" y="26735"/>
                      <a:pt x="589581" y="23346"/>
                      <a:pt x="587977" y="20489"/>
                    </a:cubicBezTo>
                    <a:cubicBezTo>
                      <a:pt x="586373" y="17633"/>
                      <a:pt x="583676" y="15551"/>
                      <a:pt x="580501" y="14738"/>
                    </a:cubicBezTo>
                    <a:cubicBezTo>
                      <a:pt x="577683" y="14008"/>
                      <a:pt x="575365" y="13282"/>
                      <a:pt x="573063" y="12563"/>
                    </a:cubicBezTo>
                    <a:cubicBezTo>
                      <a:pt x="571234" y="11992"/>
                      <a:pt x="569388" y="11365"/>
                      <a:pt x="567471" y="10871"/>
                    </a:cubicBezTo>
                    <a:cubicBezTo>
                      <a:pt x="534952" y="3356"/>
                      <a:pt x="501658" y="-269"/>
                      <a:pt x="468287" y="71"/>
                    </a:cubicBezTo>
                    <a:cubicBezTo>
                      <a:pt x="443238" y="-566"/>
                      <a:pt x="418261" y="3065"/>
                      <a:pt x="394431" y="10827"/>
                    </a:cubicBezTo>
                    <a:close/>
                    <a:moveTo>
                      <a:pt x="564099" y="34920"/>
                    </a:moveTo>
                    <a:lnTo>
                      <a:pt x="564099" y="36288"/>
                    </a:lnTo>
                    <a:cubicBezTo>
                      <a:pt x="564093" y="58178"/>
                      <a:pt x="578837" y="77327"/>
                      <a:pt x="600002" y="82919"/>
                    </a:cubicBezTo>
                    <a:lnTo>
                      <a:pt x="600002" y="218930"/>
                    </a:lnTo>
                    <a:cubicBezTo>
                      <a:pt x="584588" y="222962"/>
                      <a:pt x="572179" y="234382"/>
                      <a:pt x="566878" y="249412"/>
                    </a:cubicBezTo>
                    <a:cubicBezTo>
                      <a:pt x="534271" y="244221"/>
                      <a:pt x="501306" y="241589"/>
                      <a:pt x="468287" y="241551"/>
                    </a:cubicBezTo>
                    <a:cubicBezTo>
                      <a:pt x="434279" y="240996"/>
                      <a:pt x="400391" y="245852"/>
                      <a:pt x="367910" y="255948"/>
                    </a:cubicBezTo>
                    <a:cubicBezTo>
                      <a:pt x="364307" y="257020"/>
                      <a:pt x="360862" y="257964"/>
                      <a:pt x="356962" y="259019"/>
                    </a:cubicBezTo>
                    <a:cubicBezTo>
                      <a:pt x="355682" y="259431"/>
                      <a:pt x="354276" y="259838"/>
                      <a:pt x="352787" y="260222"/>
                    </a:cubicBezTo>
                    <a:cubicBezTo>
                      <a:pt x="348157" y="261321"/>
                      <a:pt x="343449" y="262062"/>
                      <a:pt x="338703" y="262441"/>
                    </a:cubicBezTo>
                    <a:cubicBezTo>
                      <a:pt x="332172" y="263029"/>
                      <a:pt x="322586" y="263859"/>
                      <a:pt x="313011" y="264216"/>
                    </a:cubicBezTo>
                    <a:cubicBezTo>
                      <a:pt x="302618" y="263859"/>
                      <a:pt x="293038" y="263018"/>
                      <a:pt x="286501" y="262441"/>
                    </a:cubicBezTo>
                    <a:cubicBezTo>
                      <a:pt x="281684" y="262057"/>
                      <a:pt x="276905" y="261299"/>
                      <a:pt x="272208" y="260173"/>
                    </a:cubicBezTo>
                    <a:cubicBezTo>
                      <a:pt x="270912" y="259871"/>
                      <a:pt x="269522" y="259464"/>
                      <a:pt x="267830" y="258975"/>
                    </a:cubicBezTo>
                    <a:cubicBezTo>
                      <a:pt x="264326" y="258014"/>
                      <a:pt x="260914" y="257064"/>
                      <a:pt x="257234" y="255987"/>
                    </a:cubicBezTo>
                    <a:cubicBezTo>
                      <a:pt x="224769" y="245896"/>
                      <a:pt x="190904" y="241035"/>
                      <a:pt x="156912" y="241584"/>
                    </a:cubicBezTo>
                    <a:cubicBezTo>
                      <a:pt x="123503" y="241666"/>
                      <a:pt x="90143" y="244303"/>
                      <a:pt x="57134" y="249467"/>
                    </a:cubicBezTo>
                    <a:cubicBezTo>
                      <a:pt x="51850" y="234415"/>
                      <a:pt x="39435" y="222973"/>
                      <a:pt x="24000" y="218930"/>
                    </a:cubicBezTo>
                    <a:lnTo>
                      <a:pt x="24000" y="82919"/>
                    </a:lnTo>
                    <a:cubicBezTo>
                      <a:pt x="45187" y="77333"/>
                      <a:pt x="59947" y="58167"/>
                      <a:pt x="59930" y="36255"/>
                    </a:cubicBezTo>
                    <a:cubicBezTo>
                      <a:pt x="59930" y="35881"/>
                      <a:pt x="59930" y="35519"/>
                      <a:pt x="59930" y="35173"/>
                    </a:cubicBezTo>
                    <a:lnTo>
                      <a:pt x="64490" y="33887"/>
                    </a:lnTo>
                    <a:cubicBezTo>
                      <a:pt x="94807" y="27076"/>
                      <a:pt x="125815" y="23791"/>
                      <a:pt x="156890" y="24109"/>
                    </a:cubicBezTo>
                    <a:cubicBezTo>
                      <a:pt x="179769" y="23483"/>
                      <a:pt x="202588" y="26807"/>
                      <a:pt x="224341" y="33937"/>
                    </a:cubicBezTo>
                    <a:lnTo>
                      <a:pt x="227615" y="34849"/>
                    </a:lnTo>
                    <a:cubicBezTo>
                      <a:pt x="237563" y="37612"/>
                      <a:pt x="248835" y="40754"/>
                      <a:pt x="262359" y="43248"/>
                    </a:cubicBezTo>
                    <a:cubicBezTo>
                      <a:pt x="266259" y="44006"/>
                      <a:pt x="270527" y="44643"/>
                      <a:pt x="275175" y="45313"/>
                    </a:cubicBezTo>
                    <a:cubicBezTo>
                      <a:pt x="275856" y="45406"/>
                      <a:pt x="292478" y="47439"/>
                      <a:pt x="312951" y="48049"/>
                    </a:cubicBezTo>
                    <a:cubicBezTo>
                      <a:pt x="332688" y="47439"/>
                      <a:pt x="349283" y="45406"/>
                      <a:pt x="350233" y="45275"/>
                    </a:cubicBezTo>
                    <a:cubicBezTo>
                      <a:pt x="354639" y="44643"/>
                      <a:pt x="358885" y="44006"/>
                      <a:pt x="362631" y="43286"/>
                    </a:cubicBezTo>
                    <a:cubicBezTo>
                      <a:pt x="376298" y="40803"/>
                      <a:pt x="387565" y="37667"/>
                      <a:pt x="397502" y="34887"/>
                    </a:cubicBezTo>
                    <a:lnTo>
                      <a:pt x="400979" y="33915"/>
                    </a:lnTo>
                    <a:cubicBezTo>
                      <a:pt x="422688" y="26801"/>
                      <a:pt x="445457" y="23489"/>
                      <a:pt x="468287" y="24120"/>
                    </a:cubicBezTo>
                    <a:cubicBezTo>
                      <a:pt x="499406" y="23802"/>
                      <a:pt x="530458" y="27092"/>
                      <a:pt x="560819" y="33926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9" name="Freeform 689">
                <a:extLst>
                  <a:ext uri="{FF2B5EF4-FFF2-40B4-BE49-F238E27FC236}">
                    <a16:creationId xmlns:a16="http://schemas.microsoft.com/office/drawing/2014/main" id="{EDEDEB87-BE73-4EC9-B803-1FBD39D526CB}"/>
                  </a:ext>
                </a:extLst>
              </p:cNvPr>
              <p:cNvSpPr/>
              <p:nvPr/>
            </p:nvSpPr>
            <p:spPr>
              <a:xfrm>
                <a:off x="4734626" y="2708706"/>
                <a:ext cx="95628" cy="95625"/>
              </a:xfrm>
              <a:custGeom>
                <a:avLst/>
                <a:gdLst>
                  <a:gd name="connsiteX0" fmla="*/ 48005 w 95625"/>
                  <a:gd name="connsiteY0" fmla="*/ 0 h 95625"/>
                  <a:gd name="connsiteX1" fmla="*/ 0 w 95625"/>
                  <a:gd name="connsiteY1" fmla="*/ 47999 h 95625"/>
                  <a:gd name="connsiteX2" fmla="*/ 48005 w 95625"/>
                  <a:gd name="connsiteY2" fmla="*/ 95999 h 95625"/>
                  <a:gd name="connsiteX3" fmla="*/ 96004 w 95625"/>
                  <a:gd name="connsiteY3" fmla="*/ 47999 h 95625"/>
                  <a:gd name="connsiteX4" fmla="*/ 48005 w 95625"/>
                  <a:gd name="connsiteY4" fmla="*/ 0 h 95625"/>
                  <a:gd name="connsiteX5" fmla="*/ 48005 w 95625"/>
                  <a:gd name="connsiteY5" fmla="*/ 71999 h 95625"/>
                  <a:gd name="connsiteX6" fmla="*/ 24000 w 95625"/>
                  <a:gd name="connsiteY6" fmla="*/ 47999 h 95625"/>
                  <a:gd name="connsiteX7" fmla="*/ 48005 w 95625"/>
                  <a:gd name="connsiteY7" fmla="*/ 24000 h 95625"/>
                  <a:gd name="connsiteX8" fmla="*/ 72004 w 95625"/>
                  <a:gd name="connsiteY8" fmla="*/ 47999 h 95625"/>
                  <a:gd name="connsiteX9" fmla="*/ 48005 w 95625"/>
                  <a:gd name="connsiteY9" fmla="*/ 71999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48005" y="0"/>
                    </a:moveTo>
                    <a:cubicBezTo>
                      <a:pt x="21495" y="0"/>
                      <a:pt x="0" y="21489"/>
                      <a:pt x="0" y="47999"/>
                    </a:cubicBezTo>
                    <a:cubicBezTo>
                      <a:pt x="0" y="74509"/>
                      <a:pt x="21495" y="95999"/>
                      <a:pt x="48005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8005" y="0"/>
                    </a:cubicBezTo>
                    <a:close/>
                    <a:moveTo>
                      <a:pt x="48005" y="71999"/>
                    </a:moveTo>
                    <a:cubicBezTo>
                      <a:pt x="34750" y="71999"/>
                      <a:pt x="24000" y="61254"/>
                      <a:pt x="24000" y="47999"/>
                    </a:cubicBezTo>
                    <a:cubicBezTo>
                      <a:pt x="24000" y="34744"/>
                      <a:pt x="34750" y="24000"/>
                      <a:pt x="48005" y="24000"/>
                    </a:cubicBezTo>
                    <a:cubicBezTo>
                      <a:pt x="61260" y="24000"/>
                      <a:pt x="72004" y="34744"/>
                      <a:pt x="72004" y="47999"/>
                    </a:cubicBezTo>
                    <a:cubicBezTo>
                      <a:pt x="72004" y="61254"/>
                      <a:pt x="61260" y="71999"/>
                      <a:pt x="48005" y="7199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0" name="Freeform 690">
                <a:extLst>
                  <a:ext uri="{FF2B5EF4-FFF2-40B4-BE49-F238E27FC236}">
                    <a16:creationId xmlns:a16="http://schemas.microsoft.com/office/drawing/2014/main" id="{E236163F-14E0-49B6-A3E7-0B22BBA98725}"/>
                  </a:ext>
                </a:extLst>
              </p:cNvPr>
              <p:cNvSpPr/>
              <p:nvPr/>
            </p:nvSpPr>
            <p:spPr>
              <a:xfrm>
                <a:off x="4878632" y="2708712"/>
                <a:ext cx="143443" cy="143439"/>
              </a:xfrm>
              <a:custGeom>
                <a:avLst/>
                <a:gdLst>
                  <a:gd name="connsiteX0" fmla="*/ 71999 w 143437"/>
                  <a:gd name="connsiteY0" fmla="*/ 0 h 143437"/>
                  <a:gd name="connsiteX1" fmla="*/ 0 w 143437"/>
                  <a:gd name="connsiteY1" fmla="*/ 71999 h 143437"/>
                  <a:gd name="connsiteX2" fmla="*/ 71999 w 143437"/>
                  <a:gd name="connsiteY2" fmla="*/ 143998 h 143437"/>
                  <a:gd name="connsiteX3" fmla="*/ 143998 w 143437"/>
                  <a:gd name="connsiteY3" fmla="*/ 71999 h 143437"/>
                  <a:gd name="connsiteX4" fmla="*/ 71999 w 143437"/>
                  <a:gd name="connsiteY4" fmla="*/ 0 h 143437"/>
                  <a:gd name="connsiteX5" fmla="*/ 71999 w 143437"/>
                  <a:gd name="connsiteY5" fmla="*/ 119998 h 143437"/>
                  <a:gd name="connsiteX6" fmla="*/ 24000 w 143437"/>
                  <a:gd name="connsiteY6" fmla="*/ 71999 h 143437"/>
                  <a:gd name="connsiteX7" fmla="*/ 71999 w 143437"/>
                  <a:gd name="connsiteY7" fmla="*/ 24000 h 143437"/>
                  <a:gd name="connsiteX8" fmla="*/ 119998 w 143437"/>
                  <a:gd name="connsiteY8" fmla="*/ 71999 h 143437"/>
                  <a:gd name="connsiteX9" fmla="*/ 71999 w 143437"/>
                  <a:gd name="connsiteY9" fmla="*/ 119998 h 143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3437" h="143437">
                    <a:moveTo>
                      <a:pt x="71999" y="0"/>
                    </a:moveTo>
                    <a:cubicBezTo>
                      <a:pt x="32234" y="0"/>
                      <a:pt x="0" y="32234"/>
                      <a:pt x="0" y="71999"/>
                    </a:cubicBezTo>
                    <a:cubicBezTo>
                      <a:pt x="0" y="111764"/>
                      <a:pt x="32234" y="143998"/>
                      <a:pt x="71999" y="143998"/>
                    </a:cubicBezTo>
                    <a:cubicBezTo>
                      <a:pt x="111764" y="143998"/>
                      <a:pt x="143998" y="111764"/>
                      <a:pt x="143998" y="71999"/>
                    </a:cubicBezTo>
                    <a:cubicBezTo>
                      <a:pt x="143959" y="32250"/>
                      <a:pt x="111747" y="38"/>
                      <a:pt x="71999" y="0"/>
                    </a:cubicBezTo>
                    <a:close/>
                    <a:moveTo>
                      <a:pt x="71999" y="119998"/>
                    </a:moveTo>
                    <a:cubicBezTo>
                      <a:pt x="45489" y="119998"/>
                      <a:pt x="24000" y="98509"/>
                      <a:pt x="24000" y="71999"/>
                    </a:cubicBezTo>
                    <a:cubicBezTo>
                      <a:pt x="24000" y="45489"/>
                      <a:pt x="45489" y="24000"/>
                      <a:pt x="71999" y="24000"/>
                    </a:cubicBezTo>
                    <a:cubicBezTo>
                      <a:pt x="98509" y="24000"/>
                      <a:pt x="119998" y="45489"/>
                      <a:pt x="119998" y="71999"/>
                    </a:cubicBezTo>
                    <a:cubicBezTo>
                      <a:pt x="119998" y="98509"/>
                      <a:pt x="98509" y="119998"/>
                      <a:pt x="71999" y="1199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2" name="Freeform 692">
                <a:extLst>
                  <a:ext uri="{FF2B5EF4-FFF2-40B4-BE49-F238E27FC236}">
                    <a16:creationId xmlns:a16="http://schemas.microsoft.com/office/drawing/2014/main" id="{9E0E4B51-8280-404D-9EAC-22B2901F62C2}"/>
                  </a:ext>
                </a:extLst>
              </p:cNvPr>
              <p:cNvSpPr/>
              <p:nvPr/>
            </p:nvSpPr>
            <p:spPr>
              <a:xfrm>
                <a:off x="4746430" y="2480690"/>
                <a:ext cx="47813" cy="67500"/>
              </a:xfrm>
              <a:custGeom>
                <a:avLst/>
                <a:gdLst>
                  <a:gd name="connsiteX0" fmla="*/ 18044 w 47812"/>
                  <a:gd name="connsiteY0" fmla="*/ 67198 h 67500"/>
                  <a:gd name="connsiteX1" fmla="*/ 34122 w 47812"/>
                  <a:gd name="connsiteY1" fmla="*/ 62633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45 w 47812"/>
                  <a:gd name="connsiteY4" fmla="*/ 24000 h 67500"/>
                  <a:gd name="connsiteX5" fmla="*/ 48042 w 47812"/>
                  <a:gd name="connsiteY5" fmla="*/ 11997 h 67500"/>
                  <a:gd name="connsiteX6" fmla="*/ 36045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198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198"/>
                    </a:moveTo>
                    <a:cubicBezTo>
                      <a:pt x="23757" y="70274"/>
                      <a:pt x="30876" y="68253"/>
                      <a:pt x="34122" y="62633"/>
                    </a:cubicBezTo>
                    <a:cubicBezTo>
                      <a:pt x="37363" y="57019"/>
                      <a:pt x="35556" y="49840"/>
                      <a:pt x="30041" y="46428"/>
                    </a:cubicBezTo>
                    <a:cubicBezTo>
                      <a:pt x="25300" y="43726"/>
                      <a:pt x="22976" y="38167"/>
                      <a:pt x="24388" y="32899"/>
                    </a:cubicBezTo>
                    <a:cubicBezTo>
                      <a:pt x="25800" y="27625"/>
                      <a:pt x="30585" y="23972"/>
                      <a:pt x="36045" y="24000"/>
                    </a:cubicBezTo>
                    <a:cubicBezTo>
                      <a:pt x="42669" y="24000"/>
                      <a:pt x="48042" y="18627"/>
                      <a:pt x="48042" y="11997"/>
                    </a:cubicBezTo>
                    <a:cubicBezTo>
                      <a:pt x="48042" y="5372"/>
                      <a:pt x="42669" y="0"/>
                      <a:pt x="36045" y="0"/>
                    </a:cubicBezTo>
                    <a:cubicBezTo>
                      <a:pt x="19730" y="-22"/>
                      <a:pt x="5448" y="10931"/>
                      <a:pt x="1229" y="26686"/>
                    </a:cubicBezTo>
                    <a:cubicBezTo>
                      <a:pt x="-2990" y="42440"/>
                      <a:pt x="3904" y="59063"/>
                      <a:pt x="18044" y="671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3" name="Freeform 693">
                <a:extLst>
                  <a:ext uri="{FF2B5EF4-FFF2-40B4-BE49-F238E27FC236}">
                    <a16:creationId xmlns:a16="http://schemas.microsoft.com/office/drawing/2014/main" id="{0444BE44-74C8-4B5D-A8AF-2727DA01548E}"/>
                  </a:ext>
                </a:extLst>
              </p:cNvPr>
              <p:cNvSpPr/>
              <p:nvPr/>
            </p:nvSpPr>
            <p:spPr>
              <a:xfrm>
                <a:off x="5082430" y="2384686"/>
                <a:ext cx="47813" cy="67500"/>
              </a:xfrm>
              <a:custGeom>
                <a:avLst/>
                <a:gdLst>
                  <a:gd name="connsiteX0" fmla="*/ 18044 w 47812"/>
                  <a:gd name="connsiteY0" fmla="*/ 67203 h 67500"/>
                  <a:gd name="connsiteX1" fmla="*/ 34117 w 47812"/>
                  <a:gd name="connsiteY1" fmla="*/ 62639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39 w 47812"/>
                  <a:gd name="connsiteY4" fmla="*/ 24000 h 67500"/>
                  <a:gd name="connsiteX5" fmla="*/ 48042 w 47812"/>
                  <a:gd name="connsiteY5" fmla="*/ 12003 h 67500"/>
                  <a:gd name="connsiteX6" fmla="*/ 36039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203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203"/>
                    </a:moveTo>
                    <a:cubicBezTo>
                      <a:pt x="23751" y="70274"/>
                      <a:pt x="30876" y="68253"/>
                      <a:pt x="34117" y="62639"/>
                    </a:cubicBezTo>
                    <a:cubicBezTo>
                      <a:pt x="37363" y="57019"/>
                      <a:pt x="35556" y="49845"/>
                      <a:pt x="30041" y="46428"/>
                    </a:cubicBezTo>
                    <a:cubicBezTo>
                      <a:pt x="25300" y="43731"/>
                      <a:pt x="22976" y="38172"/>
                      <a:pt x="24388" y="32899"/>
                    </a:cubicBezTo>
                    <a:cubicBezTo>
                      <a:pt x="25794" y="27631"/>
                      <a:pt x="30585" y="23972"/>
                      <a:pt x="36039" y="24000"/>
                    </a:cubicBezTo>
                    <a:cubicBezTo>
                      <a:pt x="42669" y="24000"/>
                      <a:pt x="48042" y="18627"/>
                      <a:pt x="48042" y="12003"/>
                    </a:cubicBezTo>
                    <a:cubicBezTo>
                      <a:pt x="48042" y="5372"/>
                      <a:pt x="42669" y="0"/>
                      <a:pt x="36039" y="0"/>
                    </a:cubicBezTo>
                    <a:cubicBezTo>
                      <a:pt x="19730" y="-16"/>
                      <a:pt x="5448" y="10931"/>
                      <a:pt x="1229" y="26686"/>
                    </a:cubicBezTo>
                    <a:cubicBezTo>
                      <a:pt x="-2990" y="42440"/>
                      <a:pt x="3904" y="59068"/>
                      <a:pt x="18044" y="67203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4" name="Freeform 694">
                <a:extLst>
                  <a:ext uri="{FF2B5EF4-FFF2-40B4-BE49-F238E27FC236}">
                    <a16:creationId xmlns:a16="http://schemas.microsoft.com/office/drawing/2014/main" id="{49E30D17-D59A-4B4A-AE2D-73810C257EEF}"/>
                  </a:ext>
                </a:extLst>
              </p:cNvPr>
              <p:cNvSpPr/>
              <p:nvPr/>
            </p:nvSpPr>
            <p:spPr>
              <a:xfrm>
                <a:off x="4686535" y="2804700"/>
                <a:ext cx="23906" cy="35156"/>
              </a:xfrm>
              <a:custGeom>
                <a:avLst/>
                <a:gdLst>
                  <a:gd name="connsiteX0" fmla="*/ 12003 w 23906"/>
                  <a:gd name="connsiteY0" fmla="*/ 0 h 35156"/>
                  <a:gd name="connsiteX1" fmla="*/ 0 w 23906"/>
                  <a:gd name="connsiteY1" fmla="*/ 12003 h 35156"/>
                  <a:gd name="connsiteX2" fmla="*/ 0 w 23906"/>
                  <a:gd name="connsiteY2" fmla="*/ 24000 h 35156"/>
                  <a:gd name="connsiteX3" fmla="*/ 12003 w 23906"/>
                  <a:gd name="connsiteY3" fmla="*/ 36002 h 35156"/>
                  <a:gd name="connsiteX4" fmla="*/ 24000 w 23906"/>
                  <a:gd name="connsiteY4" fmla="*/ 24000 h 35156"/>
                  <a:gd name="connsiteX5" fmla="*/ 24000 w 23906"/>
                  <a:gd name="connsiteY5" fmla="*/ 12003 h 35156"/>
                  <a:gd name="connsiteX6" fmla="*/ 12003 w 23906"/>
                  <a:gd name="connsiteY6" fmla="*/ 0 h 351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35156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24000"/>
                    </a:lnTo>
                    <a:cubicBezTo>
                      <a:pt x="0" y="30630"/>
                      <a:pt x="5372" y="36002"/>
                      <a:pt x="12003" y="36002"/>
                    </a:cubicBezTo>
                    <a:cubicBezTo>
                      <a:pt x="18627" y="36002"/>
                      <a:pt x="24000" y="30630"/>
                      <a:pt x="24000" y="24000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5" name="Freeform 695">
                <a:extLst>
                  <a:ext uri="{FF2B5EF4-FFF2-40B4-BE49-F238E27FC236}">
                    <a16:creationId xmlns:a16="http://schemas.microsoft.com/office/drawing/2014/main" id="{77F51B6A-D9C7-4611-A992-7D822075798C}"/>
                  </a:ext>
                </a:extLst>
              </p:cNvPr>
              <p:cNvSpPr/>
              <p:nvPr/>
            </p:nvSpPr>
            <p:spPr>
              <a:xfrm>
                <a:off x="4686471" y="2720686"/>
                <a:ext cx="23906" cy="59063"/>
              </a:xfrm>
              <a:custGeom>
                <a:avLst/>
                <a:gdLst>
                  <a:gd name="connsiteX0" fmla="*/ 12003 w 23906"/>
                  <a:gd name="connsiteY0" fmla="*/ 0 h 59062"/>
                  <a:gd name="connsiteX1" fmla="*/ 0 w 23906"/>
                  <a:gd name="connsiteY1" fmla="*/ 12003 h 59062"/>
                  <a:gd name="connsiteX2" fmla="*/ 0 w 23906"/>
                  <a:gd name="connsiteY2" fmla="*/ 47999 h 59062"/>
                  <a:gd name="connsiteX3" fmla="*/ 12003 w 23906"/>
                  <a:gd name="connsiteY3" fmla="*/ 60002 h 59062"/>
                  <a:gd name="connsiteX4" fmla="*/ 24000 w 23906"/>
                  <a:gd name="connsiteY4" fmla="*/ 47999 h 59062"/>
                  <a:gd name="connsiteX5" fmla="*/ 24000 w 23906"/>
                  <a:gd name="connsiteY5" fmla="*/ 12003 h 59062"/>
                  <a:gd name="connsiteX6" fmla="*/ 12003 w 23906"/>
                  <a:gd name="connsiteY6" fmla="*/ 0 h 59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59062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47999"/>
                    </a:lnTo>
                    <a:cubicBezTo>
                      <a:pt x="0" y="54630"/>
                      <a:pt x="5372" y="60002"/>
                      <a:pt x="12003" y="60002"/>
                    </a:cubicBezTo>
                    <a:cubicBezTo>
                      <a:pt x="18627" y="60002"/>
                      <a:pt x="24000" y="54630"/>
                      <a:pt x="24000" y="47999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</p:grpSp>
      </p:grpSp>
      <p:cxnSp>
        <p:nvCxnSpPr>
          <p:cNvPr id="958" name="Прямая соединительная линия 957">
            <a:extLst>
              <a:ext uri="{FF2B5EF4-FFF2-40B4-BE49-F238E27FC236}">
                <a16:creationId xmlns:a16="http://schemas.microsoft.com/office/drawing/2014/main" id="{717DC8E0-2053-42B7-A3C3-7E49E9884BA6}"/>
              </a:ext>
            </a:extLst>
          </p:cNvPr>
          <p:cNvCxnSpPr>
            <a:cxnSpLocks/>
          </p:cNvCxnSpPr>
          <p:nvPr/>
        </p:nvCxnSpPr>
        <p:spPr>
          <a:xfrm>
            <a:off x="874713" y="3624818"/>
            <a:ext cx="10477500" cy="0"/>
          </a:xfrm>
          <a:prstGeom prst="line">
            <a:avLst/>
          </a:prstGeom>
          <a:ln w="19050">
            <a:solidFill>
              <a:srgbClr val="25537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Таблица 14">
            <a:extLst>
              <a:ext uri="{FF2B5EF4-FFF2-40B4-BE49-F238E27FC236}">
                <a16:creationId xmlns:a16="http://schemas.microsoft.com/office/drawing/2014/main" id="{A72470B9-9A54-428F-848F-79BD2B20B3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7291152"/>
              </p:ext>
            </p:extLst>
          </p:nvPr>
        </p:nvGraphicFramePr>
        <p:xfrm>
          <a:off x="874713" y="4118272"/>
          <a:ext cx="10477500" cy="141339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46250">
                  <a:extLst>
                    <a:ext uri="{9D8B030D-6E8A-4147-A177-3AD203B41FA5}">
                      <a16:colId xmlns:a16="http://schemas.microsoft.com/office/drawing/2014/main" val="892814005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3342219853"/>
                    </a:ext>
                  </a:extLst>
                </a:gridCol>
                <a:gridCol w="1905571">
                  <a:extLst>
                    <a:ext uri="{9D8B030D-6E8A-4147-A177-3AD203B41FA5}">
                      <a16:colId xmlns:a16="http://schemas.microsoft.com/office/drawing/2014/main" val="605284523"/>
                    </a:ext>
                  </a:extLst>
                </a:gridCol>
                <a:gridCol w="1586929">
                  <a:extLst>
                    <a:ext uri="{9D8B030D-6E8A-4147-A177-3AD203B41FA5}">
                      <a16:colId xmlns:a16="http://schemas.microsoft.com/office/drawing/2014/main" val="1092797569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82614883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4292562261"/>
                    </a:ext>
                  </a:extLst>
                </a:gridCol>
              </a:tblGrid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Flight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From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Airline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Scheduled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Arrival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Status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5639892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T5102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err="1">
                          <a:latin typeface="Montserrat" panose="00000500000000000000" pitchFamily="2" charset="0"/>
                        </a:rPr>
                        <a:t>Dasoguz</a:t>
                      </a:r>
                      <a:r>
                        <a:rPr lang="en-US" sz="1200" dirty="0">
                          <a:latin typeface="Montserrat" panose="00000500000000000000" pitchFamily="2" charset="0"/>
                        </a:rPr>
                        <a:t> TAZ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Turkmenistan Airlines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08:40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err="1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En</a:t>
                      </a:r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-Route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2BD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87473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T5128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Mary MYP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Turkmenistan Airlines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08:40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Scheduled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798952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T5172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err="1">
                          <a:latin typeface="Montserrat" panose="00000500000000000000" pitchFamily="2" charset="0"/>
                        </a:rPr>
                        <a:t>Turkmenabat</a:t>
                      </a:r>
                      <a:r>
                        <a:rPr lang="en-US" sz="1200" dirty="0">
                          <a:latin typeface="Montserrat" panose="00000500000000000000" pitchFamily="2" charset="0"/>
                        </a:rPr>
                        <a:t> CRZ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Turkmenistan Airlines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08:50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Scheduled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8451643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T5604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Beijing PEK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Turkmenistan Airlines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16:20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Scheduled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9118520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1FC55914-91C2-4380-BAD6-519B3B521A26}"/>
              </a:ext>
            </a:extLst>
          </p:cNvPr>
          <p:cNvSpPr txBox="1"/>
          <p:nvPr/>
        </p:nvSpPr>
        <p:spPr>
          <a:xfrm>
            <a:off x="1197160" y="3739057"/>
            <a:ext cx="15047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Montserrat Bold" panose="00000800000000000000" pitchFamily="2" charset="0"/>
              </a:rPr>
              <a:t>Arrivals </a:t>
            </a:r>
            <a:endParaRPr lang="ru-RU" sz="1400" dirty="0">
              <a:latin typeface="Montserrat Bold" panose="00000800000000000000" pitchFamily="2" charset="0"/>
            </a:endParaRP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C9C16F3F-CB52-45ED-8691-81482B470027}"/>
              </a:ext>
            </a:extLst>
          </p:cNvPr>
          <p:cNvSpPr/>
          <p:nvPr/>
        </p:nvSpPr>
        <p:spPr>
          <a:xfrm>
            <a:off x="3345667" y="3751868"/>
            <a:ext cx="2516957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Departure Airports 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sp>
        <p:nvSpPr>
          <p:cNvPr id="961" name="Прямоугольник: скругленные углы 960">
            <a:extLst>
              <a:ext uri="{FF2B5EF4-FFF2-40B4-BE49-F238E27FC236}">
                <a16:creationId xmlns:a16="http://schemas.microsoft.com/office/drawing/2014/main" id="{A0F27346-D8D3-4115-92CE-C91D8618334E}"/>
              </a:ext>
            </a:extLst>
          </p:cNvPr>
          <p:cNvSpPr/>
          <p:nvPr/>
        </p:nvSpPr>
        <p:spPr>
          <a:xfrm>
            <a:off x="5916546" y="3751868"/>
            <a:ext cx="1435224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Airlines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E671C1B4-7537-4190-8D32-5A364E85D5BA}"/>
              </a:ext>
            </a:extLst>
          </p:cNvPr>
          <p:cNvGrpSpPr/>
          <p:nvPr/>
        </p:nvGrpSpPr>
        <p:grpSpPr>
          <a:xfrm>
            <a:off x="7405692" y="3751868"/>
            <a:ext cx="1842768" cy="308698"/>
            <a:chOff x="7373622" y="3751868"/>
            <a:chExt cx="1842768" cy="308698"/>
          </a:xfrm>
        </p:grpSpPr>
        <p:sp>
          <p:nvSpPr>
            <p:cNvPr id="962" name="Прямоугольник: скругленные углы 961">
              <a:extLst>
                <a:ext uri="{FF2B5EF4-FFF2-40B4-BE49-F238E27FC236}">
                  <a16:creationId xmlns:a16="http://schemas.microsoft.com/office/drawing/2014/main" id="{03DD63C3-AABE-464B-BCCE-AEA246A9DAEA}"/>
                </a:ext>
              </a:extLst>
            </p:cNvPr>
            <p:cNvSpPr/>
            <p:nvPr/>
          </p:nvSpPr>
          <p:spPr>
            <a:xfrm>
              <a:off x="7373622" y="3751868"/>
              <a:ext cx="1842768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Tue 17/05/2022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65" name="Рисунок 18">
              <a:extLst>
                <a:ext uri="{FF2B5EF4-FFF2-40B4-BE49-F238E27FC236}">
                  <a16:creationId xmlns:a16="http://schemas.microsoft.com/office/drawing/2014/main" id="{05C5BD9C-ED96-493A-B76B-BBA1777BFFA8}"/>
                </a:ext>
              </a:extLst>
            </p:cNvPr>
            <p:cNvGrpSpPr/>
            <p:nvPr/>
          </p:nvGrpSpPr>
          <p:grpSpPr>
            <a:xfrm>
              <a:off x="8936289" y="3794314"/>
              <a:ext cx="230571" cy="230571"/>
              <a:chOff x="1583466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66" name="Полилиния: фигура 965">
                <a:extLst>
                  <a:ext uri="{FF2B5EF4-FFF2-40B4-BE49-F238E27FC236}">
                    <a16:creationId xmlns:a16="http://schemas.microsoft.com/office/drawing/2014/main" id="{A25E5E9D-C0B2-4590-835F-6D31D4D6F5C7}"/>
                  </a:ext>
                </a:extLst>
              </p:cNvPr>
              <p:cNvSpPr/>
              <p:nvPr/>
            </p:nvSpPr>
            <p:spPr>
              <a:xfrm>
                <a:off x="1582050" y="4572867"/>
                <a:ext cx="775876" cy="775876"/>
              </a:xfrm>
              <a:custGeom>
                <a:avLst/>
                <a:gdLst>
                  <a:gd name="connsiteX0" fmla="*/ 699141 w 775875"/>
                  <a:gd name="connsiteY0" fmla="*/ 67864 h 775875"/>
                  <a:gd name="connsiteX1" fmla="*/ 627147 w 775875"/>
                  <a:gd name="connsiteY1" fmla="*/ 67864 h 775875"/>
                  <a:gd name="connsiteX2" fmla="*/ 627147 w 775875"/>
                  <a:gd name="connsiteY2" fmla="*/ 46722 h 775875"/>
                  <a:gd name="connsiteX3" fmla="*/ 581841 w 775875"/>
                  <a:gd name="connsiteY3" fmla="*/ 1416 h 775875"/>
                  <a:gd name="connsiteX4" fmla="*/ 536534 w 775875"/>
                  <a:gd name="connsiteY4" fmla="*/ 46722 h 775875"/>
                  <a:gd name="connsiteX5" fmla="*/ 536534 w 775875"/>
                  <a:gd name="connsiteY5" fmla="*/ 67864 h 775875"/>
                  <a:gd name="connsiteX6" fmla="*/ 282819 w 775875"/>
                  <a:gd name="connsiteY6" fmla="*/ 67864 h 775875"/>
                  <a:gd name="connsiteX7" fmla="*/ 282819 w 775875"/>
                  <a:gd name="connsiteY7" fmla="*/ 46722 h 775875"/>
                  <a:gd name="connsiteX8" fmla="*/ 237512 w 775875"/>
                  <a:gd name="connsiteY8" fmla="*/ 1416 h 775875"/>
                  <a:gd name="connsiteX9" fmla="*/ 192206 w 775875"/>
                  <a:gd name="connsiteY9" fmla="*/ 46722 h 775875"/>
                  <a:gd name="connsiteX10" fmla="*/ 192206 w 775875"/>
                  <a:gd name="connsiteY10" fmla="*/ 68424 h 775875"/>
                  <a:gd name="connsiteX11" fmla="*/ 188181 w 775875"/>
                  <a:gd name="connsiteY11" fmla="*/ 67864 h 775875"/>
                  <a:gd name="connsiteX12" fmla="*/ 128008 w 775875"/>
                  <a:gd name="connsiteY12" fmla="*/ 67864 h 775875"/>
                  <a:gd name="connsiteX13" fmla="*/ 52497 w 775875"/>
                  <a:gd name="connsiteY13" fmla="*/ 143375 h 775875"/>
                  <a:gd name="connsiteX14" fmla="*/ 52497 w 775875"/>
                  <a:gd name="connsiteY14" fmla="*/ 400614 h 775875"/>
                  <a:gd name="connsiteX15" fmla="*/ 67599 w 775875"/>
                  <a:gd name="connsiteY15" fmla="*/ 415717 h 775875"/>
                  <a:gd name="connsiteX16" fmla="*/ 82702 w 775875"/>
                  <a:gd name="connsiteY16" fmla="*/ 400614 h 775875"/>
                  <a:gd name="connsiteX17" fmla="*/ 82702 w 775875"/>
                  <a:gd name="connsiteY17" fmla="*/ 223422 h 775875"/>
                  <a:gd name="connsiteX18" fmla="*/ 627147 w 775875"/>
                  <a:gd name="connsiteY18" fmla="*/ 223422 h 775875"/>
                  <a:gd name="connsiteX19" fmla="*/ 642250 w 775875"/>
                  <a:gd name="connsiteY19" fmla="*/ 208320 h 775875"/>
                  <a:gd name="connsiteX20" fmla="*/ 627147 w 775875"/>
                  <a:gd name="connsiteY20" fmla="*/ 193218 h 775875"/>
                  <a:gd name="connsiteX21" fmla="*/ 82702 w 775875"/>
                  <a:gd name="connsiteY21" fmla="*/ 193218 h 775875"/>
                  <a:gd name="connsiteX22" fmla="*/ 82702 w 775875"/>
                  <a:gd name="connsiteY22" fmla="*/ 143375 h 775875"/>
                  <a:gd name="connsiteX23" fmla="*/ 128008 w 775875"/>
                  <a:gd name="connsiteY23" fmla="*/ 98068 h 775875"/>
                  <a:gd name="connsiteX24" fmla="*/ 188181 w 775875"/>
                  <a:gd name="connsiteY24" fmla="*/ 98068 h 775875"/>
                  <a:gd name="connsiteX25" fmla="*/ 192206 w 775875"/>
                  <a:gd name="connsiteY25" fmla="*/ 97507 h 775875"/>
                  <a:gd name="connsiteX26" fmla="*/ 192206 w 775875"/>
                  <a:gd name="connsiteY26" fmla="*/ 116946 h 775875"/>
                  <a:gd name="connsiteX27" fmla="*/ 237512 w 775875"/>
                  <a:gd name="connsiteY27" fmla="*/ 162252 h 775875"/>
                  <a:gd name="connsiteX28" fmla="*/ 282819 w 775875"/>
                  <a:gd name="connsiteY28" fmla="*/ 116946 h 775875"/>
                  <a:gd name="connsiteX29" fmla="*/ 282819 w 775875"/>
                  <a:gd name="connsiteY29" fmla="*/ 98068 h 775875"/>
                  <a:gd name="connsiteX30" fmla="*/ 536534 w 775875"/>
                  <a:gd name="connsiteY30" fmla="*/ 98068 h 775875"/>
                  <a:gd name="connsiteX31" fmla="*/ 536534 w 775875"/>
                  <a:gd name="connsiteY31" fmla="*/ 116946 h 775875"/>
                  <a:gd name="connsiteX32" fmla="*/ 581841 w 775875"/>
                  <a:gd name="connsiteY32" fmla="*/ 162252 h 775875"/>
                  <a:gd name="connsiteX33" fmla="*/ 627147 w 775875"/>
                  <a:gd name="connsiteY33" fmla="*/ 116946 h 775875"/>
                  <a:gd name="connsiteX34" fmla="*/ 627147 w 775875"/>
                  <a:gd name="connsiteY34" fmla="*/ 98068 h 775875"/>
                  <a:gd name="connsiteX35" fmla="*/ 699141 w 775875"/>
                  <a:gd name="connsiteY35" fmla="*/ 98068 h 775875"/>
                  <a:gd name="connsiteX36" fmla="*/ 744448 w 775875"/>
                  <a:gd name="connsiteY36" fmla="*/ 143375 h 775875"/>
                  <a:gd name="connsiteX37" fmla="*/ 744448 w 775875"/>
                  <a:gd name="connsiteY37" fmla="*/ 717251 h 775875"/>
                  <a:gd name="connsiteX38" fmla="*/ 717251 w 775875"/>
                  <a:gd name="connsiteY38" fmla="*/ 744448 h 775875"/>
                  <a:gd name="connsiteX39" fmla="*/ 690056 w 775875"/>
                  <a:gd name="connsiteY39" fmla="*/ 717251 h 775875"/>
                  <a:gd name="connsiteX40" fmla="*/ 690056 w 775875"/>
                  <a:gd name="connsiteY40" fmla="*/ 678183 h 775875"/>
                  <a:gd name="connsiteX41" fmla="*/ 674953 w 775875"/>
                  <a:gd name="connsiteY41" fmla="*/ 663081 h 775875"/>
                  <a:gd name="connsiteX42" fmla="*/ 499286 w 775875"/>
                  <a:gd name="connsiteY42" fmla="*/ 663081 h 775875"/>
                  <a:gd name="connsiteX43" fmla="*/ 484184 w 775875"/>
                  <a:gd name="connsiteY43" fmla="*/ 678183 h 775875"/>
                  <a:gd name="connsiteX44" fmla="*/ 499286 w 775875"/>
                  <a:gd name="connsiteY44" fmla="*/ 693286 h 775875"/>
                  <a:gd name="connsiteX45" fmla="*/ 659851 w 775875"/>
                  <a:gd name="connsiteY45" fmla="*/ 693286 h 775875"/>
                  <a:gd name="connsiteX46" fmla="*/ 659851 w 775875"/>
                  <a:gd name="connsiteY46" fmla="*/ 717251 h 775875"/>
                  <a:gd name="connsiteX47" fmla="*/ 666717 w 775875"/>
                  <a:gd name="connsiteY47" fmla="*/ 744448 h 775875"/>
                  <a:gd name="connsiteX48" fmla="*/ 58800 w 775875"/>
                  <a:gd name="connsiteY48" fmla="*/ 744448 h 775875"/>
                  <a:gd name="connsiteX49" fmla="*/ 31620 w 775875"/>
                  <a:gd name="connsiteY49" fmla="*/ 717258 h 775875"/>
                  <a:gd name="connsiteX50" fmla="*/ 31620 w 775875"/>
                  <a:gd name="connsiteY50" fmla="*/ 693286 h 775875"/>
                  <a:gd name="connsiteX51" fmla="*/ 369643 w 775875"/>
                  <a:gd name="connsiteY51" fmla="*/ 693286 h 775875"/>
                  <a:gd name="connsiteX52" fmla="*/ 384746 w 775875"/>
                  <a:gd name="connsiteY52" fmla="*/ 678183 h 775875"/>
                  <a:gd name="connsiteX53" fmla="*/ 369643 w 775875"/>
                  <a:gd name="connsiteY53" fmla="*/ 663081 h 775875"/>
                  <a:gd name="connsiteX54" fmla="*/ 218754 w 775875"/>
                  <a:gd name="connsiteY54" fmla="*/ 663081 h 775875"/>
                  <a:gd name="connsiteX55" fmla="*/ 261899 w 775875"/>
                  <a:gd name="connsiteY55" fmla="*/ 569261 h 775875"/>
                  <a:gd name="connsiteX56" fmla="*/ 138059 w 775875"/>
                  <a:gd name="connsiteY56" fmla="*/ 445419 h 775875"/>
                  <a:gd name="connsiteX57" fmla="*/ 14217 w 775875"/>
                  <a:gd name="connsiteY57" fmla="*/ 569261 h 775875"/>
                  <a:gd name="connsiteX58" fmla="*/ 57371 w 775875"/>
                  <a:gd name="connsiteY58" fmla="*/ 663081 h 775875"/>
                  <a:gd name="connsiteX59" fmla="*/ 16518 w 775875"/>
                  <a:gd name="connsiteY59" fmla="*/ 663081 h 775875"/>
                  <a:gd name="connsiteX60" fmla="*/ 1416 w 775875"/>
                  <a:gd name="connsiteY60" fmla="*/ 678183 h 775875"/>
                  <a:gd name="connsiteX61" fmla="*/ 1416 w 775875"/>
                  <a:gd name="connsiteY61" fmla="*/ 717258 h 775875"/>
                  <a:gd name="connsiteX62" fmla="*/ 58800 w 775875"/>
                  <a:gd name="connsiteY62" fmla="*/ 774653 h 775875"/>
                  <a:gd name="connsiteX63" fmla="*/ 717251 w 775875"/>
                  <a:gd name="connsiteY63" fmla="*/ 774653 h 775875"/>
                  <a:gd name="connsiteX64" fmla="*/ 774653 w 775875"/>
                  <a:gd name="connsiteY64" fmla="*/ 717251 h 775875"/>
                  <a:gd name="connsiteX65" fmla="*/ 774653 w 775875"/>
                  <a:gd name="connsiteY65" fmla="*/ 143375 h 775875"/>
                  <a:gd name="connsiteX66" fmla="*/ 699141 w 775875"/>
                  <a:gd name="connsiteY66" fmla="*/ 67864 h 775875"/>
                  <a:gd name="connsiteX67" fmla="*/ 699141 w 775875"/>
                  <a:gd name="connsiteY67" fmla="*/ 67864 h 775875"/>
                  <a:gd name="connsiteX68" fmla="*/ 252615 w 775875"/>
                  <a:gd name="connsiteY68" fmla="*/ 116946 h 775875"/>
                  <a:gd name="connsiteX69" fmla="*/ 237512 w 775875"/>
                  <a:gd name="connsiteY69" fmla="*/ 132048 h 775875"/>
                  <a:gd name="connsiteX70" fmla="*/ 222410 w 775875"/>
                  <a:gd name="connsiteY70" fmla="*/ 116946 h 775875"/>
                  <a:gd name="connsiteX71" fmla="*/ 222410 w 775875"/>
                  <a:gd name="connsiteY71" fmla="*/ 46722 h 775875"/>
                  <a:gd name="connsiteX72" fmla="*/ 237512 w 775875"/>
                  <a:gd name="connsiteY72" fmla="*/ 31620 h 775875"/>
                  <a:gd name="connsiteX73" fmla="*/ 252615 w 775875"/>
                  <a:gd name="connsiteY73" fmla="*/ 46722 h 775875"/>
                  <a:gd name="connsiteX74" fmla="*/ 252615 w 775875"/>
                  <a:gd name="connsiteY74" fmla="*/ 116946 h 775875"/>
                  <a:gd name="connsiteX75" fmla="*/ 596943 w 775875"/>
                  <a:gd name="connsiteY75" fmla="*/ 116946 h 775875"/>
                  <a:gd name="connsiteX76" fmla="*/ 581841 w 775875"/>
                  <a:gd name="connsiteY76" fmla="*/ 132048 h 775875"/>
                  <a:gd name="connsiteX77" fmla="*/ 566739 w 775875"/>
                  <a:gd name="connsiteY77" fmla="*/ 116946 h 775875"/>
                  <a:gd name="connsiteX78" fmla="*/ 566739 w 775875"/>
                  <a:gd name="connsiteY78" fmla="*/ 46722 h 775875"/>
                  <a:gd name="connsiteX79" fmla="*/ 581841 w 775875"/>
                  <a:gd name="connsiteY79" fmla="*/ 31620 h 775875"/>
                  <a:gd name="connsiteX80" fmla="*/ 596943 w 775875"/>
                  <a:gd name="connsiteY80" fmla="*/ 46722 h 775875"/>
                  <a:gd name="connsiteX81" fmla="*/ 596943 w 775875"/>
                  <a:gd name="connsiteY81" fmla="*/ 116946 h 775875"/>
                  <a:gd name="connsiteX82" fmla="*/ 44421 w 775875"/>
                  <a:gd name="connsiteY82" fmla="*/ 569261 h 775875"/>
                  <a:gd name="connsiteX83" fmla="*/ 138059 w 775875"/>
                  <a:gd name="connsiteY83" fmla="*/ 475623 h 775875"/>
                  <a:gd name="connsiteX84" fmla="*/ 231694 w 775875"/>
                  <a:gd name="connsiteY84" fmla="*/ 569261 h 775875"/>
                  <a:gd name="connsiteX85" fmla="*/ 138059 w 775875"/>
                  <a:gd name="connsiteY85" fmla="*/ 662889 h 775875"/>
                  <a:gd name="connsiteX86" fmla="*/ 44421 w 775875"/>
                  <a:gd name="connsiteY86" fmla="*/ 569261 h 775875"/>
                  <a:gd name="connsiteX87" fmla="*/ 44421 w 775875"/>
                  <a:gd name="connsiteY87" fmla="*/ 569261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775875" h="775875">
                    <a:moveTo>
                      <a:pt x="699141" y="67864"/>
                    </a:moveTo>
                    <a:lnTo>
                      <a:pt x="627147" y="67864"/>
                    </a:lnTo>
                    <a:lnTo>
                      <a:pt x="627147" y="46722"/>
                    </a:lnTo>
                    <a:cubicBezTo>
                      <a:pt x="627147" y="21740"/>
                      <a:pt x="606824" y="1416"/>
                      <a:pt x="581841" y="1416"/>
                    </a:cubicBezTo>
                    <a:cubicBezTo>
                      <a:pt x="556864" y="1416"/>
                      <a:pt x="536534" y="21740"/>
                      <a:pt x="536534" y="46722"/>
                    </a:cubicBezTo>
                    <a:lnTo>
                      <a:pt x="536534" y="67864"/>
                    </a:lnTo>
                    <a:lnTo>
                      <a:pt x="282819" y="67864"/>
                    </a:lnTo>
                    <a:lnTo>
                      <a:pt x="282819" y="46722"/>
                    </a:lnTo>
                    <a:cubicBezTo>
                      <a:pt x="282819" y="21740"/>
                      <a:pt x="262497" y="1416"/>
                      <a:pt x="237512" y="1416"/>
                    </a:cubicBezTo>
                    <a:cubicBezTo>
                      <a:pt x="212530" y="1416"/>
                      <a:pt x="192206" y="21740"/>
                      <a:pt x="192206" y="46722"/>
                    </a:cubicBezTo>
                    <a:lnTo>
                      <a:pt x="192206" y="68424"/>
                    </a:lnTo>
                    <a:cubicBezTo>
                      <a:pt x="190924" y="68071"/>
                      <a:pt x="189574" y="67864"/>
                      <a:pt x="188181" y="67864"/>
                    </a:cubicBezTo>
                    <a:lnTo>
                      <a:pt x="128008" y="67864"/>
                    </a:lnTo>
                    <a:cubicBezTo>
                      <a:pt x="86373" y="67864"/>
                      <a:pt x="52497" y="101742"/>
                      <a:pt x="52497" y="143375"/>
                    </a:cubicBezTo>
                    <a:lnTo>
                      <a:pt x="52497" y="400614"/>
                    </a:lnTo>
                    <a:cubicBezTo>
                      <a:pt x="52497" y="408962"/>
                      <a:pt x="59259" y="415717"/>
                      <a:pt x="67599" y="415717"/>
                    </a:cubicBezTo>
                    <a:cubicBezTo>
                      <a:pt x="75940" y="415717"/>
                      <a:pt x="82702" y="408962"/>
                      <a:pt x="82702" y="400614"/>
                    </a:cubicBezTo>
                    <a:lnTo>
                      <a:pt x="82702" y="223422"/>
                    </a:lnTo>
                    <a:lnTo>
                      <a:pt x="627147" y="223422"/>
                    </a:lnTo>
                    <a:cubicBezTo>
                      <a:pt x="635488" y="223422"/>
                      <a:pt x="642250" y="216660"/>
                      <a:pt x="642250" y="208320"/>
                    </a:cubicBezTo>
                    <a:cubicBezTo>
                      <a:pt x="642250" y="199972"/>
                      <a:pt x="635488" y="193218"/>
                      <a:pt x="627147" y="193218"/>
                    </a:cubicBezTo>
                    <a:lnTo>
                      <a:pt x="82702" y="193218"/>
                    </a:lnTo>
                    <a:lnTo>
                      <a:pt x="82702" y="143375"/>
                    </a:lnTo>
                    <a:cubicBezTo>
                      <a:pt x="82702" y="118392"/>
                      <a:pt x="103023" y="98068"/>
                      <a:pt x="128008" y="98068"/>
                    </a:cubicBezTo>
                    <a:lnTo>
                      <a:pt x="188181" y="98068"/>
                    </a:lnTo>
                    <a:cubicBezTo>
                      <a:pt x="189574" y="98068"/>
                      <a:pt x="190924" y="97862"/>
                      <a:pt x="192206" y="97507"/>
                    </a:cubicBezTo>
                    <a:lnTo>
                      <a:pt x="192206" y="116946"/>
                    </a:lnTo>
                    <a:cubicBezTo>
                      <a:pt x="192206" y="141931"/>
                      <a:pt x="212530" y="162252"/>
                      <a:pt x="237512" y="162252"/>
                    </a:cubicBezTo>
                    <a:cubicBezTo>
                      <a:pt x="262497" y="162252"/>
                      <a:pt x="282819" y="141931"/>
                      <a:pt x="282819" y="116946"/>
                    </a:cubicBezTo>
                    <a:lnTo>
                      <a:pt x="282819" y="98068"/>
                    </a:lnTo>
                    <a:lnTo>
                      <a:pt x="536534" y="98068"/>
                    </a:lnTo>
                    <a:lnTo>
                      <a:pt x="536534" y="116946"/>
                    </a:lnTo>
                    <a:cubicBezTo>
                      <a:pt x="536534" y="141931"/>
                      <a:pt x="556864" y="162252"/>
                      <a:pt x="581841" y="162252"/>
                    </a:cubicBezTo>
                    <a:cubicBezTo>
                      <a:pt x="606824" y="162252"/>
                      <a:pt x="627147" y="141931"/>
                      <a:pt x="627147" y="116946"/>
                    </a:cubicBezTo>
                    <a:lnTo>
                      <a:pt x="627147" y="98068"/>
                    </a:lnTo>
                    <a:lnTo>
                      <a:pt x="699141" y="98068"/>
                    </a:lnTo>
                    <a:cubicBezTo>
                      <a:pt x="724117" y="98068"/>
                      <a:pt x="744448" y="118392"/>
                      <a:pt x="744448" y="143375"/>
                    </a:cubicBezTo>
                    <a:lnTo>
                      <a:pt x="744448" y="717251"/>
                    </a:lnTo>
                    <a:cubicBezTo>
                      <a:pt x="744448" y="732244"/>
                      <a:pt x="732244" y="744448"/>
                      <a:pt x="717251" y="744448"/>
                    </a:cubicBezTo>
                    <a:cubicBezTo>
                      <a:pt x="702260" y="744448"/>
                      <a:pt x="690056" y="732244"/>
                      <a:pt x="690056" y="717251"/>
                    </a:cubicBezTo>
                    <a:lnTo>
                      <a:pt x="690056" y="678183"/>
                    </a:lnTo>
                    <a:cubicBezTo>
                      <a:pt x="690056" y="669843"/>
                      <a:pt x="683294" y="663081"/>
                      <a:pt x="674953" y="663081"/>
                    </a:cubicBezTo>
                    <a:lnTo>
                      <a:pt x="499286" y="663081"/>
                    </a:lnTo>
                    <a:cubicBezTo>
                      <a:pt x="490946" y="663081"/>
                      <a:pt x="484184" y="669843"/>
                      <a:pt x="484184" y="678183"/>
                    </a:cubicBezTo>
                    <a:cubicBezTo>
                      <a:pt x="484184" y="686524"/>
                      <a:pt x="490946" y="693286"/>
                      <a:pt x="499286" y="693286"/>
                    </a:cubicBezTo>
                    <a:lnTo>
                      <a:pt x="659851" y="693286"/>
                    </a:lnTo>
                    <a:lnTo>
                      <a:pt x="659851" y="717251"/>
                    </a:lnTo>
                    <a:cubicBezTo>
                      <a:pt x="659851" y="727081"/>
                      <a:pt x="662343" y="736344"/>
                      <a:pt x="666717" y="744448"/>
                    </a:cubicBezTo>
                    <a:lnTo>
                      <a:pt x="58800" y="744448"/>
                    </a:lnTo>
                    <a:cubicBezTo>
                      <a:pt x="43817" y="744448"/>
                      <a:pt x="31620" y="732251"/>
                      <a:pt x="31620" y="717258"/>
                    </a:cubicBezTo>
                    <a:lnTo>
                      <a:pt x="31620" y="693286"/>
                    </a:lnTo>
                    <a:lnTo>
                      <a:pt x="369643" y="693286"/>
                    </a:lnTo>
                    <a:cubicBezTo>
                      <a:pt x="377984" y="693286"/>
                      <a:pt x="384746" y="686524"/>
                      <a:pt x="384746" y="678183"/>
                    </a:cubicBezTo>
                    <a:cubicBezTo>
                      <a:pt x="384746" y="669843"/>
                      <a:pt x="377984" y="663081"/>
                      <a:pt x="369643" y="663081"/>
                    </a:cubicBezTo>
                    <a:lnTo>
                      <a:pt x="218754" y="663081"/>
                    </a:lnTo>
                    <a:cubicBezTo>
                      <a:pt x="245137" y="640354"/>
                      <a:pt x="261899" y="606735"/>
                      <a:pt x="261899" y="569261"/>
                    </a:cubicBezTo>
                    <a:cubicBezTo>
                      <a:pt x="261899" y="500976"/>
                      <a:pt x="206343" y="445419"/>
                      <a:pt x="138059" y="445419"/>
                    </a:cubicBezTo>
                    <a:cubicBezTo>
                      <a:pt x="69774" y="445419"/>
                      <a:pt x="14217" y="500976"/>
                      <a:pt x="14217" y="569261"/>
                    </a:cubicBezTo>
                    <a:cubicBezTo>
                      <a:pt x="14217" y="606735"/>
                      <a:pt x="30978" y="640354"/>
                      <a:pt x="57371" y="663081"/>
                    </a:cubicBezTo>
                    <a:lnTo>
                      <a:pt x="16518" y="663081"/>
                    </a:lnTo>
                    <a:cubicBezTo>
                      <a:pt x="8178" y="663081"/>
                      <a:pt x="1416" y="669843"/>
                      <a:pt x="1416" y="678183"/>
                    </a:cubicBezTo>
                    <a:lnTo>
                      <a:pt x="1416" y="717258"/>
                    </a:lnTo>
                    <a:cubicBezTo>
                      <a:pt x="1416" y="748901"/>
                      <a:pt x="27159" y="774653"/>
                      <a:pt x="58800" y="774653"/>
                    </a:cubicBezTo>
                    <a:lnTo>
                      <a:pt x="717251" y="774653"/>
                    </a:lnTo>
                    <a:cubicBezTo>
                      <a:pt x="748901" y="774653"/>
                      <a:pt x="774653" y="748901"/>
                      <a:pt x="774653" y="717251"/>
                    </a:cubicBezTo>
                    <a:lnTo>
                      <a:pt x="774653" y="143375"/>
                    </a:lnTo>
                    <a:cubicBezTo>
                      <a:pt x="774653" y="101742"/>
                      <a:pt x="740775" y="67864"/>
                      <a:pt x="699141" y="67864"/>
                    </a:cubicBezTo>
                    <a:lnTo>
                      <a:pt x="699141" y="67864"/>
                    </a:lnTo>
                    <a:close/>
                    <a:moveTo>
                      <a:pt x="252615" y="116946"/>
                    </a:moveTo>
                    <a:cubicBezTo>
                      <a:pt x="252615" y="125271"/>
                      <a:pt x="245839" y="132048"/>
                      <a:pt x="237512" y="132048"/>
                    </a:cubicBezTo>
                    <a:cubicBezTo>
                      <a:pt x="229187" y="132048"/>
                      <a:pt x="222410" y="125271"/>
                      <a:pt x="222410" y="116946"/>
                    </a:cubicBezTo>
                    <a:lnTo>
                      <a:pt x="222410" y="46722"/>
                    </a:lnTo>
                    <a:cubicBezTo>
                      <a:pt x="222410" y="38397"/>
                      <a:pt x="229187" y="31620"/>
                      <a:pt x="237512" y="31620"/>
                    </a:cubicBezTo>
                    <a:cubicBezTo>
                      <a:pt x="245839" y="31620"/>
                      <a:pt x="252615" y="38397"/>
                      <a:pt x="252615" y="46722"/>
                    </a:cubicBezTo>
                    <a:lnTo>
                      <a:pt x="252615" y="116946"/>
                    </a:lnTo>
                    <a:close/>
                    <a:moveTo>
                      <a:pt x="596943" y="116946"/>
                    </a:moveTo>
                    <a:cubicBezTo>
                      <a:pt x="596943" y="125271"/>
                      <a:pt x="590173" y="132048"/>
                      <a:pt x="581841" y="132048"/>
                    </a:cubicBezTo>
                    <a:cubicBezTo>
                      <a:pt x="573516" y="132048"/>
                      <a:pt x="566739" y="125271"/>
                      <a:pt x="566739" y="116946"/>
                    </a:cubicBezTo>
                    <a:lnTo>
                      <a:pt x="566739" y="46722"/>
                    </a:lnTo>
                    <a:cubicBezTo>
                      <a:pt x="566739" y="38397"/>
                      <a:pt x="573516" y="31620"/>
                      <a:pt x="581841" y="31620"/>
                    </a:cubicBezTo>
                    <a:cubicBezTo>
                      <a:pt x="590173" y="31620"/>
                      <a:pt x="596943" y="38397"/>
                      <a:pt x="596943" y="46722"/>
                    </a:cubicBezTo>
                    <a:lnTo>
                      <a:pt x="596943" y="116946"/>
                    </a:lnTo>
                    <a:close/>
                    <a:moveTo>
                      <a:pt x="44421" y="569261"/>
                    </a:moveTo>
                    <a:cubicBezTo>
                      <a:pt x="44421" y="517626"/>
                      <a:pt x="86432" y="475623"/>
                      <a:pt x="138059" y="475623"/>
                    </a:cubicBezTo>
                    <a:cubicBezTo>
                      <a:pt x="189691" y="475623"/>
                      <a:pt x="231694" y="517626"/>
                      <a:pt x="231694" y="569261"/>
                    </a:cubicBezTo>
                    <a:cubicBezTo>
                      <a:pt x="231694" y="620886"/>
                      <a:pt x="189691" y="662889"/>
                      <a:pt x="138059" y="662889"/>
                    </a:cubicBezTo>
                    <a:cubicBezTo>
                      <a:pt x="86432" y="662889"/>
                      <a:pt x="44421" y="620886"/>
                      <a:pt x="44421" y="569261"/>
                    </a:cubicBezTo>
                    <a:lnTo>
                      <a:pt x="44421" y="56926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7" name="Полилиния: фигура 966">
                <a:extLst>
                  <a:ext uri="{FF2B5EF4-FFF2-40B4-BE49-F238E27FC236}">
                    <a16:creationId xmlns:a16="http://schemas.microsoft.com/office/drawing/2014/main" id="{A30224C9-0F54-4973-B2EF-99241EE637E9}"/>
                  </a:ext>
                </a:extLst>
              </p:cNvPr>
              <p:cNvSpPr/>
              <p:nvPr/>
            </p:nvSpPr>
            <p:spPr>
              <a:xfrm>
                <a:off x="2263522" y="4764669"/>
                <a:ext cx="32092" cy="32092"/>
              </a:xfrm>
              <a:custGeom>
                <a:avLst/>
                <a:gdLst>
                  <a:gd name="connsiteX0" fmla="*/ 27195 w 32092"/>
                  <a:gd name="connsiteY0" fmla="*/ 5839 h 32092"/>
                  <a:gd name="connsiteX1" fmla="*/ 16518 w 32092"/>
                  <a:gd name="connsiteY1" fmla="*/ 1416 h 32092"/>
                  <a:gd name="connsiteX2" fmla="*/ 5841 w 32092"/>
                  <a:gd name="connsiteY2" fmla="*/ 5839 h 32092"/>
                  <a:gd name="connsiteX3" fmla="*/ 1416 w 32092"/>
                  <a:gd name="connsiteY3" fmla="*/ 16518 h 32092"/>
                  <a:gd name="connsiteX4" fmla="*/ 5841 w 32092"/>
                  <a:gd name="connsiteY4" fmla="*/ 27195 h 32092"/>
                  <a:gd name="connsiteX5" fmla="*/ 16518 w 32092"/>
                  <a:gd name="connsiteY5" fmla="*/ 31620 h 32092"/>
                  <a:gd name="connsiteX6" fmla="*/ 27195 w 32092"/>
                  <a:gd name="connsiteY6" fmla="*/ 27195 h 32092"/>
                  <a:gd name="connsiteX7" fmla="*/ 31620 w 32092"/>
                  <a:gd name="connsiteY7" fmla="*/ 16518 h 32092"/>
                  <a:gd name="connsiteX8" fmla="*/ 27195 w 32092"/>
                  <a:gd name="connsiteY8" fmla="*/ 5839 h 32092"/>
                  <a:gd name="connsiteX9" fmla="*/ 27195 w 32092"/>
                  <a:gd name="connsiteY9" fmla="*/ 5839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95" y="5839"/>
                    </a:moveTo>
                    <a:cubicBezTo>
                      <a:pt x="24386" y="3030"/>
                      <a:pt x="20494" y="1416"/>
                      <a:pt x="16518" y="1416"/>
                    </a:cubicBezTo>
                    <a:cubicBezTo>
                      <a:pt x="12544" y="1416"/>
                      <a:pt x="8650" y="3030"/>
                      <a:pt x="5841" y="5839"/>
                    </a:cubicBezTo>
                    <a:cubicBezTo>
                      <a:pt x="3032" y="8650"/>
                      <a:pt x="1416" y="12542"/>
                      <a:pt x="1416" y="16518"/>
                    </a:cubicBezTo>
                    <a:cubicBezTo>
                      <a:pt x="1416" y="20484"/>
                      <a:pt x="3032" y="24386"/>
                      <a:pt x="5841" y="27195"/>
                    </a:cubicBezTo>
                    <a:cubicBezTo>
                      <a:pt x="8650" y="29997"/>
                      <a:pt x="12544" y="31620"/>
                      <a:pt x="16518" y="31620"/>
                    </a:cubicBezTo>
                    <a:cubicBezTo>
                      <a:pt x="20494" y="31620"/>
                      <a:pt x="24386" y="29997"/>
                      <a:pt x="27195" y="27195"/>
                    </a:cubicBezTo>
                    <a:cubicBezTo>
                      <a:pt x="30006" y="24386"/>
                      <a:pt x="31620" y="20484"/>
                      <a:pt x="31620" y="16518"/>
                    </a:cubicBezTo>
                    <a:cubicBezTo>
                      <a:pt x="31620" y="12542"/>
                      <a:pt x="30006" y="8650"/>
                      <a:pt x="27195" y="5839"/>
                    </a:cubicBezTo>
                    <a:lnTo>
                      <a:pt x="27195" y="583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8" name="Полилиния: фигура 967">
                <a:extLst>
                  <a:ext uri="{FF2B5EF4-FFF2-40B4-BE49-F238E27FC236}">
                    <a16:creationId xmlns:a16="http://schemas.microsoft.com/office/drawing/2014/main" id="{1AC11521-D664-4C0B-81EF-FCC6B61EB0DD}"/>
                  </a:ext>
                </a:extLst>
              </p:cNvPr>
              <p:cNvSpPr/>
              <p:nvPr/>
            </p:nvSpPr>
            <p:spPr>
              <a:xfrm>
                <a:off x="2007302" y="5234540"/>
                <a:ext cx="32092" cy="32092"/>
              </a:xfrm>
              <a:custGeom>
                <a:avLst/>
                <a:gdLst>
                  <a:gd name="connsiteX0" fmla="*/ 27188 w 32092"/>
                  <a:gd name="connsiteY0" fmla="*/ 5826 h 32092"/>
                  <a:gd name="connsiteX1" fmla="*/ 16518 w 32092"/>
                  <a:gd name="connsiteY1" fmla="*/ 1416 h 32092"/>
                  <a:gd name="connsiteX2" fmla="*/ 5839 w 32092"/>
                  <a:gd name="connsiteY2" fmla="*/ 5826 h 32092"/>
                  <a:gd name="connsiteX3" fmla="*/ 1416 w 32092"/>
                  <a:gd name="connsiteY3" fmla="*/ 16503 h 32092"/>
                  <a:gd name="connsiteX4" fmla="*/ 5839 w 32092"/>
                  <a:gd name="connsiteY4" fmla="*/ 27195 h 32092"/>
                  <a:gd name="connsiteX5" fmla="*/ 16518 w 32092"/>
                  <a:gd name="connsiteY5" fmla="*/ 31605 h 32092"/>
                  <a:gd name="connsiteX6" fmla="*/ 27188 w 32092"/>
                  <a:gd name="connsiteY6" fmla="*/ 27195 h 32092"/>
                  <a:gd name="connsiteX7" fmla="*/ 31620 w 32092"/>
                  <a:gd name="connsiteY7" fmla="*/ 16503 h 32092"/>
                  <a:gd name="connsiteX8" fmla="*/ 27188 w 32092"/>
                  <a:gd name="connsiteY8" fmla="*/ 5826 h 32092"/>
                  <a:gd name="connsiteX9" fmla="*/ 27188 w 32092"/>
                  <a:gd name="connsiteY9" fmla="*/ 582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88" y="5826"/>
                    </a:moveTo>
                    <a:cubicBezTo>
                      <a:pt x="24386" y="3017"/>
                      <a:pt x="20484" y="1416"/>
                      <a:pt x="16518" y="1416"/>
                    </a:cubicBezTo>
                    <a:cubicBezTo>
                      <a:pt x="12542" y="1416"/>
                      <a:pt x="8650" y="3017"/>
                      <a:pt x="5839" y="5826"/>
                    </a:cubicBezTo>
                    <a:cubicBezTo>
                      <a:pt x="3030" y="8650"/>
                      <a:pt x="1416" y="12529"/>
                      <a:pt x="1416" y="16503"/>
                    </a:cubicBezTo>
                    <a:cubicBezTo>
                      <a:pt x="1416" y="20492"/>
                      <a:pt x="3030" y="24371"/>
                      <a:pt x="5839" y="27195"/>
                    </a:cubicBezTo>
                    <a:cubicBezTo>
                      <a:pt x="8650" y="30004"/>
                      <a:pt x="12542" y="31605"/>
                      <a:pt x="16518" y="31605"/>
                    </a:cubicBezTo>
                    <a:cubicBezTo>
                      <a:pt x="20484" y="31605"/>
                      <a:pt x="24386" y="30004"/>
                      <a:pt x="27188" y="27195"/>
                    </a:cubicBezTo>
                    <a:cubicBezTo>
                      <a:pt x="29997" y="24371"/>
                      <a:pt x="31620" y="20479"/>
                      <a:pt x="31620" y="16503"/>
                    </a:cubicBezTo>
                    <a:cubicBezTo>
                      <a:pt x="31620" y="12529"/>
                      <a:pt x="29997" y="8650"/>
                      <a:pt x="27188" y="5826"/>
                    </a:cubicBezTo>
                    <a:lnTo>
                      <a:pt x="27188" y="58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9" name="Полилиния: фигура 968">
                <a:extLst>
                  <a:ext uri="{FF2B5EF4-FFF2-40B4-BE49-F238E27FC236}">
                    <a16:creationId xmlns:a16="http://schemas.microsoft.com/office/drawing/2014/main" id="{E49ED2C6-AD39-4C35-997B-B89D4C2B2A01}"/>
                  </a:ext>
                </a:extLst>
              </p:cNvPr>
              <p:cNvSpPr/>
              <p:nvPr/>
            </p:nvSpPr>
            <p:spPr>
              <a:xfrm>
                <a:off x="1866345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87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3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1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1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1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0" name="Полилиния: фигура 969">
                <a:extLst>
                  <a:ext uri="{FF2B5EF4-FFF2-40B4-BE49-F238E27FC236}">
                    <a16:creationId xmlns:a16="http://schemas.microsoft.com/office/drawing/2014/main" id="{AB53E45C-1A2A-4230-91B4-FAE68EDF980B}"/>
                  </a:ext>
                </a:extLst>
              </p:cNvPr>
              <p:cNvSpPr/>
              <p:nvPr/>
            </p:nvSpPr>
            <p:spPr>
              <a:xfrm>
                <a:off x="2007294" y="5031972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10 h 117042"/>
                  <a:gd name="connsiteX2" fmla="*/ 58808 w 117042"/>
                  <a:gd name="connsiteY2" fmla="*/ 116194 h 117042"/>
                  <a:gd name="connsiteX3" fmla="*/ 116193 w 117042"/>
                  <a:gd name="connsiteY3" fmla="*/ 5881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10 h 117042"/>
                  <a:gd name="connsiteX8" fmla="*/ 58808 w 117042"/>
                  <a:gd name="connsiteY8" fmla="*/ 31620 h 117042"/>
                  <a:gd name="connsiteX9" fmla="*/ 85988 w 117042"/>
                  <a:gd name="connsiteY9" fmla="*/ 5881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1" name="Полилиния: фигура 970">
                <a:extLst>
                  <a:ext uri="{FF2B5EF4-FFF2-40B4-BE49-F238E27FC236}">
                    <a16:creationId xmlns:a16="http://schemas.microsoft.com/office/drawing/2014/main" id="{6C57AC7F-36D4-453F-8368-FFD1A6715B1A}"/>
                  </a:ext>
                </a:extLst>
              </p:cNvPr>
              <p:cNvSpPr/>
              <p:nvPr/>
            </p:nvSpPr>
            <p:spPr>
              <a:xfrm>
                <a:off x="2148251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93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8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2" name="Полилиния: фигура 971">
                <a:extLst>
                  <a:ext uri="{FF2B5EF4-FFF2-40B4-BE49-F238E27FC236}">
                    <a16:creationId xmlns:a16="http://schemas.microsoft.com/office/drawing/2014/main" id="{D310BD6E-201F-47A6-B524-F78326A0CB68}"/>
                  </a:ext>
                </a:extLst>
              </p:cNvPr>
              <p:cNvSpPr/>
              <p:nvPr/>
            </p:nvSpPr>
            <p:spPr>
              <a:xfrm>
                <a:off x="1725389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3" name="Полилиния: фигура 972">
                <a:extLst>
                  <a:ext uri="{FF2B5EF4-FFF2-40B4-BE49-F238E27FC236}">
                    <a16:creationId xmlns:a16="http://schemas.microsoft.com/office/drawing/2014/main" id="{F0D07F8D-A90F-4DFC-B981-FD9B69B4BABE}"/>
                  </a:ext>
                </a:extLst>
              </p:cNvPr>
              <p:cNvSpPr/>
              <p:nvPr/>
            </p:nvSpPr>
            <p:spPr>
              <a:xfrm>
                <a:off x="2007294" y="4874911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00 h 117042"/>
                  <a:gd name="connsiteX2" fmla="*/ 58808 w 117042"/>
                  <a:gd name="connsiteY2" fmla="*/ 116194 h 117042"/>
                  <a:gd name="connsiteX3" fmla="*/ 116193 w 117042"/>
                  <a:gd name="connsiteY3" fmla="*/ 5880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00 h 117042"/>
                  <a:gd name="connsiteX8" fmla="*/ 58808 w 117042"/>
                  <a:gd name="connsiteY8" fmla="*/ 31620 h 117042"/>
                  <a:gd name="connsiteX9" fmla="*/ 85988 w 117042"/>
                  <a:gd name="connsiteY9" fmla="*/ 5880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4" name="Полилиния: фигура 973">
                <a:extLst>
                  <a:ext uri="{FF2B5EF4-FFF2-40B4-BE49-F238E27FC236}">
                    <a16:creationId xmlns:a16="http://schemas.microsoft.com/office/drawing/2014/main" id="{283521A2-71A8-40DB-AE03-BBBC19CA18E1}"/>
                  </a:ext>
                </a:extLst>
              </p:cNvPr>
              <p:cNvSpPr/>
              <p:nvPr/>
            </p:nvSpPr>
            <p:spPr>
              <a:xfrm>
                <a:off x="2148251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5" name="Полилиния: фигура 974">
                <a:extLst>
                  <a:ext uri="{FF2B5EF4-FFF2-40B4-BE49-F238E27FC236}">
                    <a16:creationId xmlns:a16="http://schemas.microsoft.com/office/drawing/2014/main" id="{5AD8A36A-8F01-40E3-896F-F6147FF93D4E}"/>
                  </a:ext>
                </a:extLst>
              </p:cNvPr>
              <p:cNvSpPr/>
              <p:nvPr/>
            </p:nvSpPr>
            <p:spPr>
              <a:xfrm>
                <a:off x="1866345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87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3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0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0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0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6" name="Полилиния: фигура 975">
                <a:extLst>
                  <a:ext uri="{FF2B5EF4-FFF2-40B4-BE49-F238E27FC236}">
                    <a16:creationId xmlns:a16="http://schemas.microsoft.com/office/drawing/2014/main" id="{19F4AB06-B1F7-41D3-B4D0-56EF136CB547}"/>
                  </a:ext>
                </a:extLst>
              </p:cNvPr>
              <p:cNvSpPr/>
              <p:nvPr/>
            </p:nvSpPr>
            <p:spPr>
              <a:xfrm>
                <a:off x="1659366" y="5099483"/>
                <a:ext cx="118930" cy="92501"/>
              </a:xfrm>
              <a:custGeom>
                <a:avLst/>
                <a:gdLst>
                  <a:gd name="connsiteX0" fmla="*/ 114544 w 118929"/>
                  <a:gd name="connsiteY0" fmla="*/ 5840 h 92501"/>
                  <a:gd name="connsiteX1" fmla="*/ 93188 w 118929"/>
                  <a:gd name="connsiteY1" fmla="*/ 5840 h 92501"/>
                  <a:gd name="connsiteX2" fmla="*/ 44004 w 118929"/>
                  <a:gd name="connsiteY2" fmla="*/ 55017 h 92501"/>
                  <a:gd name="connsiteX3" fmla="*/ 27197 w 118929"/>
                  <a:gd name="connsiteY3" fmla="*/ 38212 h 92501"/>
                  <a:gd name="connsiteX4" fmla="*/ 5835 w 118929"/>
                  <a:gd name="connsiteY4" fmla="*/ 38212 h 92501"/>
                  <a:gd name="connsiteX5" fmla="*/ 5835 w 118929"/>
                  <a:gd name="connsiteY5" fmla="*/ 59576 h 92501"/>
                  <a:gd name="connsiteX6" fmla="*/ 33324 w 118929"/>
                  <a:gd name="connsiteY6" fmla="*/ 87058 h 92501"/>
                  <a:gd name="connsiteX7" fmla="*/ 44004 w 118929"/>
                  <a:gd name="connsiteY7" fmla="*/ 91483 h 92501"/>
                  <a:gd name="connsiteX8" fmla="*/ 54681 w 118929"/>
                  <a:gd name="connsiteY8" fmla="*/ 87058 h 92501"/>
                  <a:gd name="connsiteX9" fmla="*/ 114544 w 118929"/>
                  <a:gd name="connsiteY9" fmla="*/ 27195 h 92501"/>
                  <a:gd name="connsiteX10" fmla="*/ 114544 w 118929"/>
                  <a:gd name="connsiteY10" fmla="*/ 5840 h 92501"/>
                  <a:gd name="connsiteX11" fmla="*/ 114544 w 118929"/>
                  <a:gd name="connsiteY11" fmla="*/ 5840 h 925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8929" h="92501">
                    <a:moveTo>
                      <a:pt x="114544" y="5840"/>
                    </a:moveTo>
                    <a:cubicBezTo>
                      <a:pt x="108645" y="-59"/>
                      <a:pt x="99087" y="-59"/>
                      <a:pt x="93188" y="5840"/>
                    </a:cubicBezTo>
                    <a:lnTo>
                      <a:pt x="44004" y="55017"/>
                    </a:lnTo>
                    <a:lnTo>
                      <a:pt x="27197" y="38212"/>
                    </a:lnTo>
                    <a:cubicBezTo>
                      <a:pt x="21297" y="32313"/>
                      <a:pt x="11741" y="32313"/>
                      <a:pt x="5835" y="38212"/>
                    </a:cubicBezTo>
                    <a:cubicBezTo>
                      <a:pt x="-57" y="44111"/>
                      <a:pt x="-57" y="53677"/>
                      <a:pt x="5835" y="59576"/>
                    </a:cubicBezTo>
                    <a:lnTo>
                      <a:pt x="33324" y="87058"/>
                    </a:lnTo>
                    <a:cubicBezTo>
                      <a:pt x="36156" y="89890"/>
                      <a:pt x="40000" y="91483"/>
                      <a:pt x="44004" y="91483"/>
                    </a:cubicBezTo>
                    <a:cubicBezTo>
                      <a:pt x="48008" y="91483"/>
                      <a:pt x="51849" y="89890"/>
                      <a:pt x="54681" y="87058"/>
                    </a:cubicBezTo>
                    <a:lnTo>
                      <a:pt x="114544" y="27195"/>
                    </a:lnTo>
                    <a:cubicBezTo>
                      <a:pt x="120443" y="21296"/>
                      <a:pt x="120443" y="11732"/>
                      <a:pt x="114544" y="5840"/>
                    </a:cubicBezTo>
                    <a:lnTo>
                      <a:pt x="114544" y="584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308D30D7-AD5D-4288-B2FE-9E81AB8BACEB}"/>
              </a:ext>
            </a:extLst>
          </p:cNvPr>
          <p:cNvGrpSpPr/>
          <p:nvPr/>
        </p:nvGrpSpPr>
        <p:grpSpPr>
          <a:xfrm>
            <a:off x="9302382" y="3751868"/>
            <a:ext cx="997955" cy="308698"/>
            <a:chOff x="9047269" y="3751868"/>
            <a:chExt cx="997955" cy="308698"/>
          </a:xfrm>
        </p:grpSpPr>
        <p:sp>
          <p:nvSpPr>
            <p:cNvPr id="963" name="Прямоугольник: скругленные углы 962">
              <a:extLst>
                <a:ext uri="{FF2B5EF4-FFF2-40B4-BE49-F238E27FC236}">
                  <a16:creationId xmlns:a16="http://schemas.microsoft.com/office/drawing/2014/main" id="{5C945473-23FB-4CDE-B8E5-FBE4C0A020C7}"/>
                </a:ext>
              </a:extLst>
            </p:cNvPr>
            <p:cNvSpPr/>
            <p:nvPr/>
          </p:nvSpPr>
          <p:spPr>
            <a:xfrm>
              <a:off x="9047269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00:00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77" name="Рисунок 19">
              <a:extLst>
                <a:ext uri="{FF2B5EF4-FFF2-40B4-BE49-F238E27FC236}">
                  <a16:creationId xmlns:a16="http://schemas.microsoft.com/office/drawing/2014/main" id="{35F5EC72-3A14-4B0F-8DC2-AC2B8104F3E8}"/>
                </a:ext>
              </a:extLst>
            </p:cNvPr>
            <p:cNvGrpSpPr/>
            <p:nvPr/>
          </p:nvGrpSpPr>
          <p:grpSpPr>
            <a:xfrm>
              <a:off x="9768408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78" name="Полилиния: фигура 977">
                <a:extLst>
                  <a:ext uri="{FF2B5EF4-FFF2-40B4-BE49-F238E27FC236}">
                    <a16:creationId xmlns:a16="http://schemas.microsoft.com/office/drawing/2014/main" id="{1A935934-FA6E-4A6D-8941-2F7A30981067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9" name="Полилиния: фигура 978">
                <a:extLst>
                  <a:ext uri="{FF2B5EF4-FFF2-40B4-BE49-F238E27FC236}">
                    <a16:creationId xmlns:a16="http://schemas.microsoft.com/office/drawing/2014/main" id="{D3EBD991-B97F-4C9D-9185-F63EC64E661B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0" name="Полилиния: фигура 979">
                <a:extLst>
                  <a:ext uri="{FF2B5EF4-FFF2-40B4-BE49-F238E27FC236}">
                    <a16:creationId xmlns:a16="http://schemas.microsoft.com/office/drawing/2014/main" id="{4ECDEF7F-2436-488D-AF40-D7DFC74F6076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1" name="Полилиния: фигура 980">
                <a:extLst>
                  <a:ext uri="{FF2B5EF4-FFF2-40B4-BE49-F238E27FC236}">
                    <a16:creationId xmlns:a16="http://schemas.microsoft.com/office/drawing/2014/main" id="{0B12A420-294C-41B3-BE3B-8CB19FC9292D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2" name="Полилиния: фигура 981">
                <a:extLst>
                  <a:ext uri="{FF2B5EF4-FFF2-40B4-BE49-F238E27FC236}">
                    <a16:creationId xmlns:a16="http://schemas.microsoft.com/office/drawing/2014/main" id="{4B702FB0-0A8B-43D2-A8B9-74080C2621C3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3" name="Полилиния: фигура 982">
                <a:extLst>
                  <a:ext uri="{FF2B5EF4-FFF2-40B4-BE49-F238E27FC236}">
                    <a16:creationId xmlns:a16="http://schemas.microsoft.com/office/drawing/2014/main" id="{0AAFCEB7-0DA1-4165-90D2-9FAA83535ECC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4" name="Полилиния: фигура 983">
                <a:extLst>
                  <a:ext uri="{FF2B5EF4-FFF2-40B4-BE49-F238E27FC236}">
                    <a16:creationId xmlns:a16="http://schemas.microsoft.com/office/drawing/2014/main" id="{C76BA556-A826-408D-9324-5B5E1D6695A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5" name="Полилиния: фигура 984">
                <a:extLst>
                  <a:ext uri="{FF2B5EF4-FFF2-40B4-BE49-F238E27FC236}">
                    <a16:creationId xmlns:a16="http://schemas.microsoft.com/office/drawing/2014/main" id="{9D0D2A13-479E-4800-B36B-7638A20FE094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6" name="Полилиния: фигура 985">
                <a:extLst>
                  <a:ext uri="{FF2B5EF4-FFF2-40B4-BE49-F238E27FC236}">
                    <a16:creationId xmlns:a16="http://schemas.microsoft.com/office/drawing/2014/main" id="{FBC223CA-682F-405E-ABE2-B059AC910583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7" name="Полилиния: фигура 986">
                <a:extLst>
                  <a:ext uri="{FF2B5EF4-FFF2-40B4-BE49-F238E27FC236}">
                    <a16:creationId xmlns:a16="http://schemas.microsoft.com/office/drawing/2014/main" id="{D6AF96B0-528E-4573-AC46-ACC711FC7E6F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8" name="Полилиния: фигура 987">
                <a:extLst>
                  <a:ext uri="{FF2B5EF4-FFF2-40B4-BE49-F238E27FC236}">
                    <a16:creationId xmlns:a16="http://schemas.microsoft.com/office/drawing/2014/main" id="{0563366E-B6BC-43E3-8F6B-05352A58B69C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9" name="Полилиния: фигура 988">
                <a:extLst>
                  <a:ext uri="{FF2B5EF4-FFF2-40B4-BE49-F238E27FC236}">
                    <a16:creationId xmlns:a16="http://schemas.microsoft.com/office/drawing/2014/main" id="{1A600B31-8A82-4AE0-A291-5C77AF5E364C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0" name="Полилиния: фигура 989">
                <a:extLst>
                  <a:ext uri="{FF2B5EF4-FFF2-40B4-BE49-F238E27FC236}">
                    <a16:creationId xmlns:a16="http://schemas.microsoft.com/office/drawing/2014/main" id="{7DF4C2C0-418B-4FDB-A821-AEC567F002E2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1" name="Полилиния: фигура 990">
                <a:extLst>
                  <a:ext uri="{FF2B5EF4-FFF2-40B4-BE49-F238E27FC236}">
                    <a16:creationId xmlns:a16="http://schemas.microsoft.com/office/drawing/2014/main" id="{B5192247-4D2E-40BA-8DDE-1B0A4E6CFE7A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3F1A0E86-6C1E-496D-A932-2691840BF51E}"/>
              </a:ext>
            </a:extLst>
          </p:cNvPr>
          <p:cNvGrpSpPr/>
          <p:nvPr/>
        </p:nvGrpSpPr>
        <p:grpSpPr>
          <a:xfrm>
            <a:off x="10354258" y="3751868"/>
            <a:ext cx="997955" cy="308698"/>
            <a:chOff x="10218685" y="3751868"/>
            <a:chExt cx="997955" cy="308698"/>
          </a:xfrm>
        </p:grpSpPr>
        <p:sp>
          <p:nvSpPr>
            <p:cNvPr id="964" name="Прямоугольник: скругленные углы 963">
              <a:extLst>
                <a:ext uri="{FF2B5EF4-FFF2-40B4-BE49-F238E27FC236}">
                  <a16:creationId xmlns:a16="http://schemas.microsoft.com/office/drawing/2014/main" id="{A74F5FE9-5802-4113-820E-31DD34EA1A43}"/>
                </a:ext>
              </a:extLst>
            </p:cNvPr>
            <p:cNvSpPr/>
            <p:nvPr/>
          </p:nvSpPr>
          <p:spPr>
            <a:xfrm>
              <a:off x="10218685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23:59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92" name="Рисунок 19">
              <a:extLst>
                <a:ext uri="{FF2B5EF4-FFF2-40B4-BE49-F238E27FC236}">
                  <a16:creationId xmlns:a16="http://schemas.microsoft.com/office/drawing/2014/main" id="{0CF7A5CD-A855-4F3F-B619-0189D4D3F0A2}"/>
                </a:ext>
              </a:extLst>
            </p:cNvPr>
            <p:cNvGrpSpPr/>
            <p:nvPr/>
          </p:nvGrpSpPr>
          <p:grpSpPr>
            <a:xfrm>
              <a:off x="10920536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93" name="Полилиния: фигура 992">
                <a:extLst>
                  <a:ext uri="{FF2B5EF4-FFF2-40B4-BE49-F238E27FC236}">
                    <a16:creationId xmlns:a16="http://schemas.microsoft.com/office/drawing/2014/main" id="{0EFE08CE-6D24-4218-9F3A-BA3BE7735701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4" name="Полилиния: фигура 993">
                <a:extLst>
                  <a:ext uri="{FF2B5EF4-FFF2-40B4-BE49-F238E27FC236}">
                    <a16:creationId xmlns:a16="http://schemas.microsoft.com/office/drawing/2014/main" id="{087C77AC-7AAF-4B40-9644-B85A04B38C25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5" name="Полилиния: фигура 994">
                <a:extLst>
                  <a:ext uri="{FF2B5EF4-FFF2-40B4-BE49-F238E27FC236}">
                    <a16:creationId xmlns:a16="http://schemas.microsoft.com/office/drawing/2014/main" id="{BC77F753-216E-43A8-81F6-F98DDBF7B593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6" name="Полилиния: фигура 995">
                <a:extLst>
                  <a:ext uri="{FF2B5EF4-FFF2-40B4-BE49-F238E27FC236}">
                    <a16:creationId xmlns:a16="http://schemas.microsoft.com/office/drawing/2014/main" id="{D29A8BCB-8A8C-4978-94B6-A1F7C69A6249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7" name="Полилиния: фигура 996">
                <a:extLst>
                  <a:ext uri="{FF2B5EF4-FFF2-40B4-BE49-F238E27FC236}">
                    <a16:creationId xmlns:a16="http://schemas.microsoft.com/office/drawing/2014/main" id="{EE788BB3-8E6D-4767-BD4C-DF9E17A8954B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8" name="Полилиния: фигура 997">
                <a:extLst>
                  <a:ext uri="{FF2B5EF4-FFF2-40B4-BE49-F238E27FC236}">
                    <a16:creationId xmlns:a16="http://schemas.microsoft.com/office/drawing/2014/main" id="{D44149E2-2260-4188-B73F-85F03BB62790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9" name="Полилиния: фигура 998">
                <a:extLst>
                  <a:ext uri="{FF2B5EF4-FFF2-40B4-BE49-F238E27FC236}">
                    <a16:creationId xmlns:a16="http://schemas.microsoft.com/office/drawing/2014/main" id="{50488688-4929-41F3-857C-367E68293E3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0" name="Полилиния: фигура 999">
                <a:extLst>
                  <a:ext uri="{FF2B5EF4-FFF2-40B4-BE49-F238E27FC236}">
                    <a16:creationId xmlns:a16="http://schemas.microsoft.com/office/drawing/2014/main" id="{9AB51F2F-BD71-4B2F-B7E7-F2B6BA8E5E33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1" name="Полилиния: фигура 1000">
                <a:extLst>
                  <a:ext uri="{FF2B5EF4-FFF2-40B4-BE49-F238E27FC236}">
                    <a16:creationId xmlns:a16="http://schemas.microsoft.com/office/drawing/2014/main" id="{66D0E242-9236-4C57-9273-86C4E2759A2D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2" name="Полилиния: фигура 1001">
                <a:extLst>
                  <a:ext uri="{FF2B5EF4-FFF2-40B4-BE49-F238E27FC236}">
                    <a16:creationId xmlns:a16="http://schemas.microsoft.com/office/drawing/2014/main" id="{FCA150B1-4AB1-4C0B-9300-3D342F20B1A5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3" name="Полилиния: фигура 1002">
                <a:extLst>
                  <a:ext uri="{FF2B5EF4-FFF2-40B4-BE49-F238E27FC236}">
                    <a16:creationId xmlns:a16="http://schemas.microsoft.com/office/drawing/2014/main" id="{EFA60DD5-C3EB-463D-83A6-8B9BCA79C991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4" name="Полилиния: фигура 1003">
                <a:extLst>
                  <a:ext uri="{FF2B5EF4-FFF2-40B4-BE49-F238E27FC236}">
                    <a16:creationId xmlns:a16="http://schemas.microsoft.com/office/drawing/2014/main" id="{D67298A4-2B18-4C15-B7DC-42EE2CA9E164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5" name="Полилиния: фигура 1004">
                <a:extLst>
                  <a:ext uri="{FF2B5EF4-FFF2-40B4-BE49-F238E27FC236}">
                    <a16:creationId xmlns:a16="http://schemas.microsoft.com/office/drawing/2014/main" id="{906DC38A-7D6B-4C00-B388-65B99756014E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6" name="Полилиния: фигура 1005">
                <a:extLst>
                  <a:ext uri="{FF2B5EF4-FFF2-40B4-BE49-F238E27FC236}">
                    <a16:creationId xmlns:a16="http://schemas.microsoft.com/office/drawing/2014/main" id="{20FCC3CA-D6F7-407B-9373-77B7DAE4506E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D2C972BA-805D-4253-B398-5086373BE83C}"/>
              </a:ext>
            </a:extLst>
          </p:cNvPr>
          <p:cNvGrpSpPr/>
          <p:nvPr/>
        </p:nvGrpSpPr>
        <p:grpSpPr>
          <a:xfrm>
            <a:off x="874713" y="3703320"/>
            <a:ext cx="364998" cy="364998"/>
            <a:chOff x="444945" y="4251960"/>
            <a:chExt cx="429768" cy="429768"/>
          </a:xfrm>
        </p:grpSpPr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71A32645-3142-4306-9F12-1C1D9A46D2D6}"/>
                </a:ext>
              </a:extLst>
            </p:cNvPr>
            <p:cNvSpPr/>
            <p:nvPr/>
          </p:nvSpPr>
          <p:spPr>
            <a:xfrm>
              <a:off x="444945" y="4251960"/>
              <a:ext cx="429768" cy="429768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8" name="Рисунок 26">
              <a:extLst>
                <a:ext uri="{FF2B5EF4-FFF2-40B4-BE49-F238E27FC236}">
                  <a16:creationId xmlns:a16="http://schemas.microsoft.com/office/drawing/2014/main" id="{A0F21E88-77DD-494C-90A0-6A72BA4F7B17}"/>
                </a:ext>
              </a:extLst>
            </p:cNvPr>
            <p:cNvSpPr/>
            <p:nvPr/>
          </p:nvSpPr>
          <p:spPr>
            <a:xfrm>
              <a:off x="514365" y="4369689"/>
              <a:ext cx="290928" cy="194310"/>
            </a:xfrm>
            <a:custGeom>
              <a:avLst/>
              <a:gdLst>
                <a:gd name="connsiteX0" fmla="*/ -446 w 2000784"/>
                <a:gd name="connsiteY0" fmla="*/ 109236 h 1336316"/>
                <a:gd name="connsiteX1" fmla="*/ 146166 w 2000784"/>
                <a:gd name="connsiteY1" fmla="*/ 312762 h 1336316"/>
                <a:gd name="connsiteX2" fmla="*/ 182748 w 2000784"/>
                <a:gd name="connsiteY2" fmla="*/ 408510 h 1336316"/>
                <a:gd name="connsiteX3" fmla="*/ 245361 w 2000784"/>
                <a:gd name="connsiteY3" fmla="*/ 471827 h 1336316"/>
                <a:gd name="connsiteX4" fmla="*/ 792413 w 2000784"/>
                <a:gd name="connsiteY4" fmla="*/ 689212 h 1336316"/>
                <a:gd name="connsiteX5" fmla="*/ 904975 w 2000784"/>
                <a:gd name="connsiteY5" fmla="*/ 670499 h 1336316"/>
                <a:gd name="connsiteX6" fmla="*/ 934311 w 2000784"/>
                <a:gd name="connsiteY6" fmla="*/ 554841 h 1336316"/>
                <a:gd name="connsiteX7" fmla="*/ 807679 w 2000784"/>
                <a:gd name="connsiteY7" fmla="*/ 25729 h 1336316"/>
                <a:gd name="connsiteX8" fmla="*/ 802966 w 2000784"/>
                <a:gd name="connsiteY8" fmla="*/ 543 h 1336316"/>
                <a:gd name="connsiteX9" fmla="*/ 954502 w 2000784"/>
                <a:gd name="connsiteY9" fmla="*/ 159326 h 1336316"/>
                <a:gd name="connsiteX10" fmla="*/ 1029778 w 2000784"/>
                <a:gd name="connsiteY10" fmla="*/ 282652 h 1336316"/>
                <a:gd name="connsiteX11" fmla="*/ 1324761 w 2000784"/>
                <a:gd name="connsiteY11" fmla="*/ 846307 h 1336316"/>
                <a:gd name="connsiteX12" fmla="*/ 1406580 w 2000784"/>
                <a:gd name="connsiteY12" fmla="*/ 919543 h 1336316"/>
                <a:gd name="connsiteX13" fmla="*/ 1924225 w 2000784"/>
                <a:gd name="connsiteY13" fmla="*/ 1125320 h 1336316"/>
                <a:gd name="connsiteX14" fmla="*/ 1997812 w 2000784"/>
                <a:gd name="connsiteY14" fmla="*/ 1249842 h 1336316"/>
                <a:gd name="connsiteX15" fmla="*/ 1847190 w 2000784"/>
                <a:gd name="connsiteY15" fmla="*/ 1328424 h 1336316"/>
                <a:gd name="connsiteX16" fmla="*/ 1400107 w 2000784"/>
                <a:gd name="connsiteY16" fmla="*/ 1158596 h 1336316"/>
                <a:gd name="connsiteX17" fmla="*/ 311702 w 2000784"/>
                <a:gd name="connsiteY17" fmla="*/ 745423 h 1336316"/>
                <a:gd name="connsiteX18" fmla="*/ -587 w 2000784"/>
                <a:gd name="connsiteY18" fmla="*/ 296441 h 1336316"/>
                <a:gd name="connsiteX19" fmla="*/ -446 w 2000784"/>
                <a:gd name="connsiteY19" fmla="*/ 109236 h 133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000784" h="1336316">
                  <a:moveTo>
                    <a:pt x="-446" y="109236"/>
                  </a:moveTo>
                  <a:cubicBezTo>
                    <a:pt x="65656" y="162830"/>
                    <a:pt x="116267" y="233089"/>
                    <a:pt x="146166" y="312762"/>
                  </a:cubicBezTo>
                  <a:cubicBezTo>
                    <a:pt x="158358" y="344702"/>
                    <a:pt x="170556" y="376620"/>
                    <a:pt x="182748" y="408510"/>
                  </a:cubicBezTo>
                  <a:cubicBezTo>
                    <a:pt x="193364" y="437748"/>
                    <a:pt x="216243" y="460887"/>
                    <a:pt x="245361" y="471827"/>
                  </a:cubicBezTo>
                  <a:cubicBezTo>
                    <a:pt x="427711" y="544239"/>
                    <a:pt x="610062" y="616701"/>
                    <a:pt x="792413" y="689212"/>
                  </a:cubicBezTo>
                  <a:cubicBezTo>
                    <a:pt x="833568" y="705534"/>
                    <a:pt x="872121" y="700328"/>
                    <a:pt x="904975" y="670499"/>
                  </a:cubicBezTo>
                  <a:cubicBezTo>
                    <a:pt x="940151" y="638981"/>
                    <a:pt x="945005" y="599233"/>
                    <a:pt x="934311" y="554841"/>
                  </a:cubicBezTo>
                  <a:cubicBezTo>
                    <a:pt x="891608" y="378611"/>
                    <a:pt x="849890" y="202100"/>
                    <a:pt x="807679" y="25729"/>
                  </a:cubicBezTo>
                  <a:cubicBezTo>
                    <a:pt x="806131" y="19116"/>
                    <a:pt x="805217" y="12362"/>
                    <a:pt x="802966" y="543"/>
                  </a:cubicBezTo>
                  <a:cubicBezTo>
                    <a:pt x="861209" y="45512"/>
                    <a:pt x="912305" y="99049"/>
                    <a:pt x="954502" y="159326"/>
                  </a:cubicBezTo>
                  <a:cubicBezTo>
                    <a:pt x="982038" y="198892"/>
                    <a:pt x="1007174" y="240075"/>
                    <a:pt x="1029778" y="282652"/>
                  </a:cubicBezTo>
                  <a:cubicBezTo>
                    <a:pt x="1128973" y="470258"/>
                    <a:pt x="1227304" y="658138"/>
                    <a:pt x="1324761" y="846307"/>
                  </a:cubicBezTo>
                  <a:cubicBezTo>
                    <a:pt x="1341554" y="880371"/>
                    <a:pt x="1370869" y="906612"/>
                    <a:pt x="1406580" y="919543"/>
                  </a:cubicBezTo>
                  <a:cubicBezTo>
                    <a:pt x="1579503" y="987270"/>
                    <a:pt x="1752054" y="1055862"/>
                    <a:pt x="1924225" y="1125320"/>
                  </a:cubicBezTo>
                  <a:cubicBezTo>
                    <a:pt x="1980506" y="1147832"/>
                    <a:pt x="2008646" y="1197852"/>
                    <a:pt x="1997812" y="1249842"/>
                  </a:cubicBezTo>
                  <a:cubicBezTo>
                    <a:pt x="1983179" y="1318505"/>
                    <a:pt x="1915853" y="1354314"/>
                    <a:pt x="1847190" y="1328424"/>
                  </a:cubicBezTo>
                  <a:cubicBezTo>
                    <a:pt x="1698045" y="1272143"/>
                    <a:pt x="1549182" y="1215229"/>
                    <a:pt x="1400107" y="1158596"/>
                  </a:cubicBezTo>
                  <a:cubicBezTo>
                    <a:pt x="1037327" y="1020898"/>
                    <a:pt x="674525" y="883171"/>
                    <a:pt x="311702" y="745423"/>
                  </a:cubicBezTo>
                  <a:cubicBezTo>
                    <a:pt x="117603" y="671836"/>
                    <a:pt x="398" y="504188"/>
                    <a:pt x="-587" y="296441"/>
                  </a:cubicBezTo>
                  <a:cubicBezTo>
                    <a:pt x="-869" y="236220"/>
                    <a:pt x="-446" y="175999"/>
                    <a:pt x="-446" y="109236"/>
                  </a:cubicBezTo>
                  <a:close/>
                </a:path>
              </a:pathLst>
            </a:custGeom>
            <a:solidFill>
              <a:srgbClr val="FFFFFF"/>
            </a:solidFill>
            <a:ln w="70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2" name="Равнобедренный треугольник 1">
            <a:extLst>
              <a:ext uri="{FF2B5EF4-FFF2-40B4-BE49-F238E27FC236}">
                <a16:creationId xmlns:a16="http://schemas.microsoft.com/office/drawing/2014/main" id="{C503158C-A130-43E5-BDDE-951768C5BB75}"/>
              </a:ext>
            </a:extLst>
          </p:cNvPr>
          <p:cNvSpPr/>
          <p:nvPr/>
        </p:nvSpPr>
        <p:spPr>
          <a:xfrm flipV="1">
            <a:off x="7113270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76" name="Равнобедренный треугольник 475">
            <a:extLst>
              <a:ext uri="{FF2B5EF4-FFF2-40B4-BE49-F238E27FC236}">
                <a16:creationId xmlns:a16="http://schemas.microsoft.com/office/drawing/2014/main" id="{0B4B490F-538A-4E79-ACE1-4CD7B9CB7981}"/>
              </a:ext>
            </a:extLst>
          </p:cNvPr>
          <p:cNvSpPr/>
          <p:nvPr/>
        </p:nvSpPr>
        <p:spPr>
          <a:xfrm flipV="1">
            <a:off x="5641092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879092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EF223E-7144-4BD4-AF6E-88CDD499DA16}"/>
              </a:ext>
            </a:extLst>
          </p:cNvPr>
          <p:cNvSpPr txBox="1"/>
          <p:nvPr/>
        </p:nvSpPr>
        <p:spPr>
          <a:xfrm>
            <a:off x="3174651" y="581398"/>
            <a:ext cx="584269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pPr algn="ctr"/>
            <a:r>
              <a:rPr lang="ru-RU" sz="3400" spc="100" dirty="0" err="1"/>
              <a:t>туркменистан</a:t>
            </a:r>
            <a:endParaRPr lang="ru-RU" sz="3400" spc="100" dirty="0"/>
          </a:p>
        </p:txBody>
      </p:sp>
      <p:grpSp>
        <p:nvGrpSpPr>
          <p:cNvPr id="10" name="Группа 9">
            <a:extLst>
              <a:ext uri="{FF2B5EF4-FFF2-40B4-BE49-F238E27FC236}">
                <a16:creationId xmlns:a16="http://schemas.microsoft.com/office/drawing/2014/main" id="{5B72E17F-844D-4640-8222-8D4606F6D2D0}"/>
              </a:ext>
            </a:extLst>
          </p:cNvPr>
          <p:cNvGrpSpPr/>
          <p:nvPr/>
        </p:nvGrpSpPr>
        <p:grpSpPr>
          <a:xfrm>
            <a:off x="874712" y="1391107"/>
            <a:ext cx="10477501" cy="4738231"/>
            <a:chOff x="874712" y="1391107"/>
            <a:chExt cx="10477501" cy="4738231"/>
          </a:xfrm>
        </p:grpSpPr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1E990ACA-FF07-40F4-AB58-BE8E99D4B5C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74712" y="1417215"/>
              <a:ext cx="2605606" cy="3483283"/>
            </a:xfrm>
            <a:prstGeom prst="rect">
              <a:avLst/>
            </a:prstGeom>
          </p:spPr>
        </p:pic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id="{311FFC49-B81F-4155-8920-CDCE1F4F843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345801" y="1398104"/>
              <a:ext cx="4202663" cy="3151997"/>
            </a:xfrm>
            <a:prstGeom prst="rect">
              <a:avLst/>
            </a:prstGeom>
          </p:spPr>
        </p:pic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id="{1526E026-05E1-4968-9476-22C39B46680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557796" y="1391107"/>
              <a:ext cx="3794417" cy="2849447"/>
            </a:xfrm>
            <a:prstGeom prst="rect">
              <a:avLst/>
            </a:prstGeom>
          </p:spPr>
        </p:pic>
        <p:pic>
          <p:nvPicPr>
            <p:cNvPr id="6" name="Рисунок 5">
              <a:extLst>
                <a:ext uri="{FF2B5EF4-FFF2-40B4-BE49-F238E27FC236}">
                  <a16:creationId xmlns:a16="http://schemas.microsoft.com/office/drawing/2014/main" id="{FBCB23A1-E6E6-42CB-92A7-0DDBB03268E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b="12492"/>
            <a:stretch/>
          </p:blipFill>
          <p:spPr>
            <a:xfrm>
              <a:off x="5318449" y="4239924"/>
              <a:ext cx="2248677" cy="1889414"/>
            </a:xfrm>
            <a:prstGeom prst="rect">
              <a:avLst/>
            </a:prstGeom>
          </p:spPr>
        </p:pic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id="{60A34FAA-29A4-4470-9C8C-998FCA5C48F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74712" y="4460032"/>
              <a:ext cx="4462835" cy="1669305"/>
            </a:xfrm>
            <a:prstGeom prst="rect">
              <a:avLst/>
            </a:prstGeom>
          </p:spPr>
        </p:pic>
        <p:pic>
          <p:nvPicPr>
            <p:cNvPr id="8" name="Рисунок 7">
              <a:extLst>
                <a:ext uri="{FF2B5EF4-FFF2-40B4-BE49-F238E27FC236}">
                  <a16:creationId xmlns:a16="http://schemas.microsoft.com/office/drawing/2014/main" id="{285F4074-37BF-4D92-B616-C372703483C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548465" y="4239078"/>
              <a:ext cx="3803748" cy="1890260"/>
            </a:xfrm>
            <a:prstGeom prst="rect">
              <a:avLst/>
            </a:prstGeom>
          </p:spPr>
        </p:pic>
      </p:grpSp>
      <p:cxnSp>
        <p:nvCxnSpPr>
          <p:cNvPr id="9" name="Прямая соединительная линия 8">
            <a:extLst>
              <a:ext uri="{FF2B5EF4-FFF2-40B4-BE49-F238E27FC236}">
                <a16:creationId xmlns:a16="http://schemas.microsoft.com/office/drawing/2014/main" id="{A215667D-9440-4828-BFBC-9D86FF39685E}"/>
              </a:ext>
            </a:extLst>
          </p:cNvPr>
          <p:cNvCxnSpPr>
            <a:cxnSpLocks/>
          </p:cNvCxnSpPr>
          <p:nvPr/>
        </p:nvCxnSpPr>
        <p:spPr>
          <a:xfrm>
            <a:off x="874713" y="1407893"/>
            <a:ext cx="10477500" cy="0"/>
          </a:xfrm>
          <a:prstGeom prst="line">
            <a:avLst/>
          </a:prstGeom>
          <a:ln w="38100">
            <a:solidFill>
              <a:srgbClr val="F6B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14521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lag: Somalia on Google Android 12L">
            <a:extLst>
              <a:ext uri="{FF2B5EF4-FFF2-40B4-BE49-F238E27FC236}">
                <a16:creationId xmlns:a16="http://schemas.microsoft.com/office/drawing/2014/main" id="{A715AE08-C73E-4883-8944-C371BE8179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2286" y="362903"/>
            <a:ext cx="955167" cy="95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A54022-5847-4ADF-87FD-6E1F4A3BC96D}"/>
              </a:ext>
            </a:extLst>
          </p:cNvPr>
          <p:cNvSpPr txBox="1"/>
          <p:nvPr/>
        </p:nvSpPr>
        <p:spPr>
          <a:xfrm>
            <a:off x="5740718" y="592574"/>
            <a:ext cx="440912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r>
              <a:rPr lang="ru-RU" sz="3400" dirty="0"/>
              <a:t>сомали </a:t>
            </a:r>
          </a:p>
        </p:txBody>
      </p:sp>
      <p:sp>
        <p:nvSpPr>
          <p:cNvPr id="174" name="Freeform: Shape 690">
            <a:extLst>
              <a:ext uri="{FF2B5EF4-FFF2-40B4-BE49-F238E27FC236}">
                <a16:creationId xmlns:a16="http://schemas.microsoft.com/office/drawing/2014/main" id="{B138E411-EE6A-4C73-BEE6-81B6D1FCBF23}"/>
              </a:ext>
            </a:extLst>
          </p:cNvPr>
          <p:cNvSpPr/>
          <p:nvPr/>
        </p:nvSpPr>
        <p:spPr>
          <a:xfrm>
            <a:off x="6741476" y="9165829"/>
            <a:ext cx="944" cy="0"/>
          </a:xfrm>
          <a:custGeom>
            <a:avLst/>
            <a:gdLst/>
            <a:ahLst/>
            <a:cxnLst>
              <a:cxn ang="3cd4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" h="1">
                <a:moveTo>
                  <a:pt x="0" y="0"/>
                </a:moveTo>
                <a:cubicBezTo>
                  <a:pt x="0" y="1"/>
                  <a:pt x="1" y="1"/>
                  <a:pt x="2" y="1"/>
                </a:cubicBezTo>
                <a:cubicBezTo>
                  <a:pt x="1" y="0"/>
                  <a:pt x="0" y="0"/>
                  <a:pt x="0" y="0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cap="flat">
            <a:noFill/>
            <a:prstDash val="solid"/>
          </a:ln>
        </p:spPr>
        <p:txBody>
          <a:bodyPr vert="horz" wrap="none" lIns="45000" tIns="22500" rIns="45000" bIns="22500" anchor="ctr" anchorCtr="1" compatLnSpc="0"/>
          <a:lstStyle/>
          <a:p>
            <a:pPr hangingPunct="0"/>
            <a:endParaRPr lang="en-US" sz="900">
              <a:latin typeface="Arial" pitchFamily="18"/>
              <a:ea typeface="Arial Unicode MS" pitchFamily="2"/>
              <a:cs typeface="Arial Unicode MS" pitchFamily="2"/>
            </a:endParaRPr>
          </a:p>
        </p:txBody>
      </p:sp>
      <p:grpSp>
        <p:nvGrpSpPr>
          <p:cNvPr id="530" name="Group 609">
            <a:extLst>
              <a:ext uri="{FF2B5EF4-FFF2-40B4-BE49-F238E27FC236}">
                <a16:creationId xmlns:a16="http://schemas.microsoft.com/office/drawing/2014/main" id="{746059E6-11F9-4D5F-B6AE-EEA96EE81D0D}"/>
              </a:ext>
            </a:extLst>
          </p:cNvPr>
          <p:cNvGrpSpPr/>
          <p:nvPr/>
        </p:nvGrpSpPr>
        <p:grpSpPr>
          <a:xfrm>
            <a:off x="232610" y="728663"/>
            <a:ext cx="5415245" cy="2700338"/>
            <a:chOff x="1022538" y="1219200"/>
            <a:chExt cx="10143748" cy="5058230"/>
          </a:xfrm>
          <a:solidFill>
            <a:schemeClr val="bg1">
              <a:lumMod val="85000"/>
            </a:schemeClr>
          </a:solidFill>
        </p:grpSpPr>
        <p:sp>
          <p:nvSpPr>
            <p:cNvPr id="541" name="Freeform 7">
              <a:extLst>
                <a:ext uri="{FF2B5EF4-FFF2-40B4-BE49-F238E27FC236}">
                  <a16:creationId xmlns:a16="http://schemas.microsoft.com/office/drawing/2014/main" id="{E299C217-2AC9-455B-B261-7CE164E12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4511" y="4858396"/>
              <a:ext cx="218313" cy="196872"/>
            </a:xfrm>
            <a:custGeom>
              <a:avLst/>
              <a:gdLst>
                <a:gd name="T0" fmla="*/ 76 w 112"/>
                <a:gd name="T1" fmla="*/ 5 h 101"/>
                <a:gd name="T2" fmla="*/ 87 w 112"/>
                <a:gd name="T3" fmla="*/ 5 h 101"/>
                <a:gd name="T4" fmla="*/ 98 w 112"/>
                <a:gd name="T5" fmla="*/ 11 h 101"/>
                <a:gd name="T6" fmla="*/ 109 w 112"/>
                <a:gd name="T7" fmla="*/ 14 h 101"/>
                <a:gd name="T8" fmla="*/ 112 w 112"/>
                <a:gd name="T9" fmla="*/ 16 h 101"/>
                <a:gd name="T10" fmla="*/ 112 w 112"/>
                <a:gd name="T11" fmla="*/ 25 h 101"/>
                <a:gd name="T12" fmla="*/ 112 w 112"/>
                <a:gd name="T13" fmla="*/ 38 h 101"/>
                <a:gd name="T14" fmla="*/ 111 w 112"/>
                <a:gd name="T15" fmla="*/ 44 h 101"/>
                <a:gd name="T16" fmla="*/ 109 w 112"/>
                <a:gd name="T17" fmla="*/ 47 h 101"/>
                <a:gd name="T18" fmla="*/ 109 w 112"/>
                <a:gd name="T19" fmla="*/ 49 h 101"/>
                <a:gd name="T20" fmla="*/ 111 w 112"/>
                <a:gd name="T21" fmla="*/ 52 h 101"/>
                <a:gd name="T22" fmla="*/ 112 w 112"/>
                <a:gd name="T23" fmla="*/ 62 h 101"/>
                <a:gd name="T24" fmla="*/ 111 w 112"/>
                <a:gd name="T25" fmla="*/ 68 h 101"/>
                <a:gd name="T26" fmla="*/ 106 w 112"/>
                <a:gd name="T27" fmla="*/ 74 h 101"/>
                <a:gd name="T28" fmla="*/ 103 w 112"/>
                <a:gd name="T29" fmla="*/ 80 h 101"/>
                <a:gd name="T30" fmla="*/ 101 w 112"/>
                <a:gd name="T31" fmla="*/ 87 h 101"/>
                <a:gd name="T32" fmla="*/ 92 w 112"/>
                <a:gd name="T33" fmla="*/ 96 h 101"/>
                <a:gd name="T34" fmla="*/ 85 w 112"/>
                <a:gd name="T35" fmla="*/ 99 h 101"/>
                <a:gd name="T36" fmla="*/ 73 w 112"/>
                <a:gd name="T37" fmla="*/ 99 h 101"/>
                <a:gd name="T38" fmla="*/ 60 w 112"/>
                <a:gd name="T39" fmla="*/ 98 h 101"/>
                <a:gd name="T40" fmla="*/ 56 w 112"/>
                <a:gd name="T41" fmla="*/ 95 h 101"/>
                <a:gd name="T42" fmla="*/ 56 w 112"/>
                <a:gd name="T43" fmla="*/ 91 h 101"/>
                <a:gd name="T44" fmla="*/ 51 w 112"/>
                <a:gd name="T45" fmla="*/ 90 h 101"/>
                <a:gd name="T46" fmla="*/ 41 w 112"/>
                <a:gd name="T47" fmla="*/ 87 h 101"/>
                <a:gd name="T48" fmla="*/ 37 w 112"/>
                <a:gd name="T49" fmla="*/ 80 h 101"/>
                <a:gd name="T50" fmla="*/ 37 w 112"/>
                <a:gd name="T51" fmla="*/ 76 h 101"/>
                <a:gd name="T52" fmla="*/ 37 w 112"/>
                <a:gd name="T53" fmla="*/ 71 h 101"/>
                <a:gd name="T54" fmla="*/ 30 w 112"/>
                <a:gd name="T55" fmla="*/ 69 h 101"/>
                <a:gd name="T56" fmla="*/ 27 w 112"/>
                <a:gd name="T57" fmla="*/ 65 h 101"/>
                <a:gd name="T58" fmla="*/ 15 w 112"/>
                <a:gd name="T59" fmla="*/ 58 h 101"/>
                <a:gd name="T60" fmla="*/ 11 w 112"/>
                <a:gd name="T61" fmla="*/ 49 h 101"/>
                <a:gd name="T62" fmla="*/ 8 w 112"/>
                <a:gd name="T63" fmla="*/ 44 h 101"/>
                <a:gd name="T64" fmla="*/ 3 w 112"/>
                <a:gd name="T65" fmla="*/ 36 h 101"/>
                <a:gd name="T66" fmla="*/ 0 w 112"/>
                <a:gd name="T67" fmla="*/ 33 h 101"/>
                <a:gd name="T68" fmla="*/ 5 w 112"/>
                <a:gd name="T69" fmla="*/ 32 h 101"/>
                <a:gd name="T70" fmla="*/ 11 w 112"/>
                <a:gd name="T71" fmla="*/ 33 h 101"/>
                <a:gd name="T72" fmla="*/ 22 w 112"/>
                <a:gd name="T73" fmla="*/ 35 h 101"/>
                <a:gd name="T74" fmla="*/ 27 w 112"/>
                <a:gd name="T75" fmla="*/ 33 h 101"/>
                <a:gd name="T76" fmla="*/ 30 w 112"/>
                <a:gd name="T77" fmla="*/ 30 h 101"/>
                <a:gd name="T78" fmla="*/ 33 w 112"/>
                <a:gd name="T79" fmla="*/ 28 h 101"/>
                <a:gd name="T80" fmla="*/ 33 w 112"/>
                <a:gd name="T81" fmla="*/ 27 h 101"/>
                <a:gd name="T82" fmla="*/ 35 w 112"/>
                <a:gd name="T83" fmla="*/ 25 h 101"/>
                <a:gd name="T84" fmla="*/ 37 w 112"/>
                <a:gd name="T85" fmla="*/ 22 h 101"/>
                <a:gd name="T86" fmla="*/ 38 w 112"/>
                <a:gd name="T87" fmla="*/ 21 h 101"/>
                <a:gd name="T88" fmla="*/ 40 w 112"/>
                <a:gd name="T89" fmla="*/ 21 h 101"/>
                <a:gd name="T90" fmla="*/ 41 w 112"/>
                <a:gd name="T91" fmla="*/ 19 h 101"/>
                <a:gd name="T92" fmla="*/ 43 w 112"/>
                <a:gd name="T93" fmla="*/ 17 h 101"/>
                <a:gd name="T94" fmla="*/ 46 w 112"/>
                <a:gd name="T95" fmla="*/ 16 h 101"/>
                <a:gd name="T96" fmla="*/ 48 w 112"/>
                <a:gd name="T97" fmla="*/ 17 h 101"/>
                <a:gd name="T98" fmla="*/ 49 w 112"/>
                <a:gd name="T99" fmla="*/ 16 h 101"/>
                <a:gd name="T100" fmla="*/ 51 w 112"/>
                <a:gd name="T101" fmla="*/ 16 h 101"/>
                <a:gd name="T102" fmla="*/ 52 w 112"/>
                <a:gd name="T103" fmla="*/ 16 h 101"/>
                <a:gd name="T104" fmla="*/ 54 w 112"/>
                <a:gd name="T105" fmla="*/ 14 h 101"/>
                <a:gd name="T106" fmla="*/ 56 w 112"/>
                <a:gd name="T107" fmla="*/ 14 h 101"/>
                <a:gd name="T108" fmla="*/ 52 w 112"/>
                <a:gd name="T109" fmla="*/ 13 h 101"/>
                <a:gd name="T110" fmla="*/ 52 w 112"/>
                <a:gd name="T111" fmla="*/ 11 h 101"/>
                <a:gd name="T112" fmla="*/ 54 w 112"/>
                <a:gd name="T113" fmla="*/ 5 h 101"/>
                <a:gd name="T114" fmla="*/ 62 w 112"/>
                <a:gd name="T11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2" h="101">
                  <a:moveTo>
                    <a:pt x="73" y="0"/>
                  </a:moveTo>
                  <a:lnTo>
                    <a:pt x="74" y="0"/>
                  </a:lnTo>
                  <a:lnTo>
                    <a:pt x="74" y="2"/>
                  </a:lnTo>
                  <a:lnTo>
                    <a:pt x="76" y="5"/>
                  </a:lnTo>
                  <a:lnTo>
                    <a:pt x="76" y="5"/>
                  </a:lnTo>
                  <a:lnTo>
                    <a:pt x="79" y="5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90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8" y="11"/>
                  </a:lnTo>
                  <a:lnTo>
                    <a:pt x="101" y="11"/>
                  </a:lnTo>
                  <a:lnTo>
                    <a:pt x="104" y="13"/>
                  </a:lnTo>
                  <a:lnTo>
                    <a:pt x="108" y="14"/>
                  </a:lnTo>
                  <a:lnTo>
                    <a:pt x="109" y="14"/>
                  </a:lnTo>
                  <a:lnTo>
                    <a:pt x="111" y="16"/>
                  </a:lnTo>
                  <a:lnTo>
                    <a:pt x="111" y="16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7"/>
                  </a:lnTo>
                  <a:lnTo>
                    <a:pt x="111" y="21"/>
                  </a:lnTo>
                  <a:lnTo>
                    <a:pt x="112" y="24"/>
                  </a:lnTo>
                  <a:lnTo>
                    <a:pt x="112" y="25"/>
                  </a:lnTo>
                  <a:lnTo>
                    <a:pt x="112" y="32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2" y="41"/>
                  </a:lnTo>
                  <a:lnTo>
                    <a:pt x="111" y="44"/>
                  </a:lnTo>
                  <a:lnTo>
                    <a:pt x="111" y="44"/>
                  </a:lnTo>
                  <a:lnTo>
                    <a:pt x="111" y="46"/>
                  </a:lnTo>
                  <a:lnTo>
                    <a:pt x="111" y="46"/>
                  </a:lnTo>
                  <a:lnTo>
                    <a:pt x="109" y="47"/>
                  </a:lnTo>
                  <a:lnTo>
                    <a:pt x="109" y="47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11" y="51"/>
                  </a:lnTo>
                  <a:lnTo>
                    <a:pt x="111" y="51"/>
                  </a:lnTo>
                  <a:lnTo>
                    <a:pt x="111" y="52"/>
                  </a:lnTo>
                  <a:lnTo>
                    <a:pt x="111" y="52"/>
                  </a:lnTo>
                  <a:lnTo>
                    <a:pt x="109" y="55"/>
                  </a:lnTo>
                  <a:lnTo>
                    <a:pt x="111" y="57"/>
                  </a:lnTo>
                  <a:lnTo>
                    <a:pt x="111" y="60"/>
                  </a:lnTo>
                  <a:lnTo>
                    <a:pt x="112" y="62"/>
                  </a:lnTo>
                  <a:lnTo>
                    <a:pt x="112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1" y="68"/>
                  </a:lnTo>
                  <a:lnTo>
                    <a:pt x="109" y="69"/>
                  </a:lnTo>
                  <a:lnTo>
                    <a:pt x="108" y="73"/>
                  </a:lnTo>
                  <a:lnTo>
                    <a:pt x="106" y="73"/>
                  </a:lnTo>
                  <a:lnTo>
                    <a:pt x="106" y="74"/>
                  </a:lnTo>
                  <a:lnTo>
                    <a:pt x="106" y="74"/>
                  </a:lnTo>
                  <a:lnTo>
                    <a:pt x="106" y="77"/>
                  </a:lnTo>
                  <a:lnTo>
                    <a:pt x="106" y="79"/>
                  </a:lnTo>
                  <a:lnTo>
                    <a:pt x="103" y="80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1" y="87"/>
                  </a:lnTo>
                  <a:lnTo>
                    <a:pt x="98" y="90"/>
                  </a:lnTo>
                  <a:lnTo>
                    <a:pt x="97" y="91"/>
                  </a:lnTo>
                  <a:lnTo>
                    <a:pt x="95" y="95"/>
                  </a:lnTo>
                  <a:lnTo>
                    <a:pt x="92" y="96"/>
                  </a:lnTo>
                  <a:lnTo>
                    <a:pt x="90" y="99"/>
                  </a:lnTo>
                  <a:lnTo>
                    <a:pt x="89" y="101"/>
                  </a:lnTo>
                  <a:lnTo>
                    <a:pt x="87" y="99"/>
                  </a:lnTo>
                  <a:lnTo>
                    <a:pt x="85" y="99"/>
                  </a:lnTo>
                  <a:lnTo>
                    <a:pt x="82" y="98"/>
                  </a:lnTo>
                  <a:lnTo>
                    <a:pt x="79" y="99"/>
                  </a:lnTo>
                  <a:lnTo>
                    <a:pt x="76" y="99"/>
                  </a:lnTo>
                  <a:lnTo>
                    <a:pt x="73" y="99"/>
                  </a:lnTo>
                  <a:lnTo>
                    <a:pt x="68" y="96"/>
                  </a:lnTo>
                  <a:lnTo>
                    <a:pt x="65" y="96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6"/>
                  </a:lnTo>
                  <a:lnTo>
                    <a:pt x="59" y="95"/>
                  </a:lnTo>
                  <a:lnTo>
                    <a:pt x="57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3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4" y="90"/>
                  </a:lnTo>
                  <a:lnTo>
                    <a:pt x="51" y="90"/>
                  </a:lnTo>
                  <a:lnTo>
                    <a:pt x="48" y="88"/>
                  </a:lnTo>
                  <a:lnTo>
                    <a:pt x="43" y="88"/>
                  </a:lnTo>
                  <a:lnTo>
                    <a:pt x="41" y="88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5"/>
                  </a:lnTo>
                  <a:lnTo>
                    <a:pt x="38" y="84"/>
                  </a:lnTo>
                  <a:lnTo>
                    <a:pt x="37" y="80"/>
                  </a:lnTo>
                  <a:lnTo>
                    <a:pt x="35" y="80"/>
                  </a:lnTo>
                  <a:lnTo>
                    <a:pt x="37" y="79"/>
                  </a:lnTo>
                  <a:lnTo>
                    <a:pt x="37" y="77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7" y="73"/>
                  </a:lnTo>
                  <a:lnTo>
                    <a:pt x="37" y="73"/>
                  </a:lnTo>
                  <a:lnTo>
                    <a:pt x="37" y="71"/>
                  </a:lnTo>
                  <a:lnTo>
                    <a:pt x="35" y="71"/>
                  </a:lnTo>
                  <a:lnTo>
                    <a:pt x="33" y="71"/>
                  </a:lnTo>
                  <a:lnTo>
                    <a:pt x="30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9" y="66"/>
                  </a:lnTo>
                  <a:lnTo>
                    <a:pt x="29" y="66"/>
                  </a:lnTo>
                  <a:lnTo>
                    <a:pt x="27" y="65"/>
                  </a:lnTo>
                  <a:lnTo>
                    <a:pt x="26" y="65"/>
                  </a:lnTo>
                  <a:lnTo>
                    <a:pt x="21" y="63"/>
                  </a:lnTo>
                  <a:lnTo>
                    <a:pt x="19" y="60"/>
                  </a:lnTo>
                  <a:lnTo>
                    <a:pt x="15" y="58"/>
                  </a:lnTo>
                  <a:lnTo>
                    <a:pt x="15" y="57"/>
                  </a:lnTo>
                  <a:lnTo>
                    <a:pt x="13" y="55"/>
                  </a:lnTo>
                  <a:lnTo>
                    <a:pt x="11" y="51"/>
                  </a:lnTo>
                  <a:lnTo>
                    <a:pt x="11" y="49"/>
                  </a:lnTo>
                  <a:lnTo>
                    <a:pt x="11" y="49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4"/>
                  </a:lnTo>
                  <a:lnTo>
                    <a:pt x="5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1" y="33"/>
                  </a:lnTo>
                  <a:lnTo>
                    <a:pt x="13" y="33"/>
                  </a:lnTo>
                  <a:lnTo>
                    <a:pt x="16" y="33"/>
                  </a:lnTo>
                  <a:lnTo>
                    <a:pt x="19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9" y="32"/>
                  </a:lnTo>
                  <a:lnTo>
                    <a:pt x="29" y="32"/>
                  </a:lnTo>
                  <a:lnTo>
                    <a:pt x="29" y="30"/>
                  </a:lnTo>
                  <a:lnTo>
                    <a:pt x="30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7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7"/>
                  </a:lnTo>
                  <a:lnTo>
                    <a:pt x="35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7" y="24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7"/>
                  </a:lnTo>
                  <a:lnTo>
                    <a:pt x="43" y="17"/>
                  </a:lnTo>
                  <a:lnTo>
                    <a:pt x="43" y="17"/>
                  </a:lnTo>
                  <a:lnTo>
                    <a:pt x="44" y="17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7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2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6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6" y="3"/>
                  </a:lnTo>
                  <a:lnTo>
                    <a:pt x="59" y="2"/>
                  </a:lnTo>
                  <a:lnTo>
                    <a:pt x="62" y="0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2" name="Freeform 8">
              <a:extLst>
                <a:ext uri="{FF2B5EF4-FFF2-40B4-BE49-F238E27FC236}">
                  <a16:creationId xmlns:a16="http://schemas.microsoft.com/office/drawing/2014/main" id="{1F0DEBB4-D1F7-4859-A951-BBAABF0F61A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2897" y="4645931"/>
              <a:ext cx="329419" cy="280688"/>
            </a:xfrm>
            <a:custGeom>
              <a:avLst/>
              <a:gdLst>
                <a:gd name="T0" fmla="*/ 98 w 169"/>
                <a:gd name="T1" fmla="*/ 122 h 144"/>
                <a:gd name="T2" fmla="*/ 123 w 169"/>
                <a:gd name="T3" fmla="*/ 4 h 144"/>
                <a:gd name="T4" fmla="*/ 125 w 169"/>
                <a:gd name="T5" fmla="*/ 5 h 144"/>
                <a:gd name="T6" fmla="*/ 128 w 169"/>
                <a:gd name="T7" fmla="*/ 5 h 144"/>
                <a:gd name="T8" fmla="*/ 134 w 169"/>
                <a:gd name="T9" fmla="*/ 8 h 144"/>
                <a:gd name="T10" fmla="*/ 139 w 169"/>
                <a:gd name="T11" fmla="*/ 8 h 144"/>
                <a:gd name="T12" fmla="*/ 144 w 169"/>
                <a:gd name="T13" fmla="*/ 11 h 144"/>
                <a:gd name="T14" fmla="*/ 155 w 169"/>
                <a:gd name="T15" fmla="*/ 16 h 144"/>
                <a:gd name="T16" fmla="*/ 159 w 169"/>
                <a:gd name="T17" fmla="*/ 21 h 144"/>
                <a:gd name="T18" fmla="*/ 164 w 169"/>
                <a:gd name="T19" fmla="*/ 24 h 144"/>
                <a:gd name="T20" fmla="*/ 167 w 169"/>
                <a:gd name="T21" fmla="*/ 32 h 144"/>
                <a:gd name="T22" fmla="*/ 164 w 169"/>
                <a:gd name="T23" fmla="*/ 40 h 144"/>
                <a:gd name="T24" fmla="*/ 162 w 169"/>
                <a:gd name="T25" fmla="*/ 49 h 144"/>
                <a:gd name="T26" fmla="*/ 166 w 169"/>
                <a:gd name="T27" fmla="*/ 60 h 144"/>
                <a:gd name="T28" fmla="*/ 159 w 169"/>
                <a:gd name="T29" fmla="*/ 65 h 144"/>
                <a:gd name="T30" fmla="*/ 159 w 169"/>
                <a:gd name="T31" fmla="*/ 73 h 144"/>
                <a:gd name="T32" fmla="*/ 156 w 169"/>
                <a:gd name="T33" fmla="*/ 79 h 144"/>
                <a:gd name="T34" fmla="*/ 159 w 169"/>
                <a:gd name="T35" fmla="*/ 84 h 144"/>
                <a:gd name="T36" fmla="*/ 158 w 169"/>
                <a:gd name="T37" fmla="*/ 87 h 144"/>
                <a:gd name="T38" fmla="*/ 139 w 169"/>
                <a:gd name="T39" fmla="*/ 93 h 144"/>
                <a:gd name="T40" fmla="*/ 120 w 169"/>
                <a:gd name="T41" fmla="*/ 100 h 144"/>
                <a:gd name="T42" fmla="*/ 117 w 169"/>
                <a:gd name="T43" fmla="*/ 109 h 144"/>
                <a:gd name="T44" fmla="*/ 99 w 169"/>
                <a:gd name="T45" fmla="*/ 115 h 144"/>
                <a:gd name="T46" fmla="*/ 96 w 169"/>
                <a:gd name="T47" fmla="*/ 122 h 144"/>
                <a:gd name="T48" fmla="*/ 91 w 169"/>
                <a:gd name="T49" fmla="*/ 122 h 144"/>
                <a:gd name="T50" fmla="*/ 90 w 169"/>
                <a:gd name="T51" fmla="*/ 125 h 144"/>
                <a:gd name="T52" fmla="*/ 87 w 169"/>
                <a:gd name="T53" fmla="*/ 125 h 144"/>
                <a:gd name="T54" fmla="*/ 85 w 169"/>
                <a:gd name="T55" fmla="*/ 126 h 144"/>
                <a:gd name="T56" fmla="*/ 84 w 169"/>
                <a:gd name="T57" fmla="*/ 130 h 144"/>
                <a:gd name="T58" fmla="*/ 77 w 169"/>
                <a:gd name="T59" fmla="*/ 136 h 144"/>
                <a:gd name="T60" fmla="*/ 76 w 169"/>
                <a:gd name="T61" fmla="*/ 139 h 144"/>
                <a:gd name="T62" fmla="*/ 69 w 169"/>
                <a:gd name="T63" fmla="*/ 144 h 144"/>
                <a:gd name="T64" fmla="*/ 52 w 169"/>
                <a:gd name="T65" fmla="*/ 141 h 144"/>
                <a:gd name="T66" fmla="*/ 33 w 169"/>
                <a:gd name="T67" fmla="*/ 136 h 144"/>
                <a:gd name="T68" fmla="*/ 8 w 169"/>
                <a:gd name="T69" fmla="*/ 128 h 144"/>
                <a:gd name="T70" fmla="*/ 0 w 169"/>
                <a:gd name="T71" fmla="*/ 90 h 144"/>
                <a:gd name="T72" fmla="*/ 28 w 169"/>
                <a:gd name="T73" fmla="*/ 67 h 144"/>
                <a:gd name="T74" fmla="*/ 30 w 169"/>
                <a:gd name="T75" fmla="*/ 51 h 144"/>
                <a:gd name="T76" fmla="*/ 30 w 169"/>
                <a:gd name="T77" fmla="*/ 43 h 144"/>
                <a:gd name="T78" fmla="*/ 35 w 169"/>
                <a:gd name="T79" fmla="*/ 41 h 144"/>
                <a:gd name="T80" fmla="*/ 39 w 169"/>
                <a:gd name="T81" fmla="*/ 46 h 144"/>
                <a:gd name="T82" fmla="*/ 49 w 169"/>
                <a:gd name="T83" fmla="*/ 45 h 144"/>
                <a:gd name="T84" fmla="*/ 54 w 169"/>
                <a:gd name="T85" fmla="*/ 52 h 144"/>
                <a:gd name="T86" fmla="*/ 69 w 169"/>
                <a:gd name="T87" fmla="*/ 56 h 144"/>
                <a:gd name="T88" fmla="*/ 74 w 169"/>
                <a:gd name="T89" fmla="*/ 49 h 144"/>
                <a:gd name="T90" fmla="*/ 82 w 169"/>
                <a:gd name="T91" fmla="*/ 59 h 144"/>
                <a:gd name="T92" fmla="*/ 95 w 169"/>
                <a:gd name="T93" fmla="*/ 65 h 144"/>
                <a:gd name="T94" fmla="*/ 101 w 169"/>
                <a:gd name="T95" fmla="*/ 73 h 144"/>
                <a:gd name="T96" fmla="*/ 110 w 169"/>
                <a:gd name="T97" fmla="*/ 73 h 144"/>
                <a:gd name="T98" fmla="*/ 114 w 169"/>
                <a:gd name="T99" fmla="*/ 76 h 144"/>
                <a:gd name="T100" fmla="*/ 110 w 169"/>
                <a:gd name="T101" fmla="*/ 59 h 144"/>
                <a:gd name="T102" fmla="*/ 104 w 169"/>
                <a:gd name="T103" fmla="*/ 60 h 144"/>
                <a:gd name="T104" fmla="*/ 93 w 169"/>
                <a:gd name="T105" fmla="*/ 51 h 144"/>
                <a:gd name="T106" fmla="*/ 96 w 169"/>
                <a:gd name="T107" fmla="*/ 37 h 144"/>
                <a:gd name="T108" fmla="*/ 95 w 169"/>
                <a:gd name="T109" fmla="*/ 19 h 144"/>
                <a:gd name="T110" fmla="*/ 99 w 169"/>
                <a:gd name="T111" fmla="*/ 8 h 144"/>
                <a:gd name="T112" fmla="*/ 117 w 169"/>
                <a:gd name="T113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9" h="144">
                  <a:moveTo>
                    <a:pt x="79" y="137"/>
                  </a:moveTo>
                  <a:lnTo>
                    <a:pt x="77" y="139"/>
                  </a:lnTo>
                  <a:lnTo>
                    <a:pt x="77" y="139"/>
                  </a:lnTo>
                  <a:lnTo>
                    <a:pt x="77" y="137"/>
                  </a:lnTo>
                  <a:lnTo>
                    <a:pt x="79" y="137"/>
                  </a:lnTo>
                  <a:lnTo>
                    <a:pt x="79" y="137"/>
                  </a:lnTo>
                  <a:close/>
                  <a:moveTo>
                    <a:pt x="98" y="122"/>
                  </a:move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close/>
                  <a:moveTo>
                    <a:pt x="125" y="0"/>
                  </a:moveTo>
                  <a:lnTo>
                    <a:pt x="125" y="0"/>
                  </a:lnTo>
                  <a:lnTo>
                    <a:pt x="125" y="2"/>
                  </a:lnTo>
                  <a:lnTo>
                    <a:pt x="123" y="2"/>
                  </a:lnTo>
                  <a:lnTo>
                    <a:pt x="123" y="2"/>
                  </a:lnTo>
                  <a:lnTo>
                    <a:pt x="123" y="4"/>
                  </a:lnTo>
                  <a:lnTo>
                    <a:pt x="123" y="4"/>
                  </a:lnTo>
                  <a:lnTo>
                    <a:pt x="123" y="5"/>
                  </a:lnTo>
                  <a:lnTo>
                    <a:pt x="123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8" y="5"/>
                  </a:lnTo>
                  <a:lnTo>
                    <a:pt x="128" y="5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7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39" y="8"/>
                  </a:lnTo>
                  <a:lnTo>
                    <a:pt x="139" y="8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2" y="10"/>
                  </a:lnTo>
                  <a:lnTo>
                    <a:pt x="142" y="10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5" y="13"/>
                  </a:lnTo>
                  <a:lnTo>
                    <a:pt x="145" y="13"/>
                  </a:lnTo>
                  <a:lnTo>
                    <a:pt x="147" y="13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1" y="15"/>
                  </a:lnTo>
                  <a:lnTo>
                    <a:pt x="153" y="15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8" y="18"/>
                  </a:lnTo>
                  <a:lnTo>
                    <a:pt x="159" y="18"/>
                  </a:lnTo>
                  <a:lnTo>
                    <a:pt x="159" y="18"/>
                  </a:lnTo>
                  <a:lnTo>
                    <a:pt x="159" y="19"/>
                  </a:lnTo>
                  <a:lnTo>
                    <a:pt x="159" y="19"/>
                  </a:lnTo>
                  <a:lnTo>
                    <a:pt x="159" y="21"/>
                  </a:lnTo>
                  <a:lnTo>
                    <a:pt x="159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2" y="21"/>
                  </a:lnTo>
                  <a:lnTo>
                    <a:pt x="162" y="21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6" y="24"/>
                  </a:lnTo>
                  <a:lnTo>
                    <a:pt x="164" y="26"/>
                  </a:lnTo>
                  <a:lnTo>
                    <a:pt x="164" y="27"/>
                  </a:lnTo>
                  <a:lnTo>
                    <a:pt x="166" y="29"/>
                  </a:lnTo>
                  <a:lnTo>
                    <a:pt x="167" y="29"/>
                  </a:lnTo>
                  <a:lnTo>
                    <a:pt x="167" y="30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69" y="33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7" y="38"/>
                  </a:lnTo>
                  <a:lnTo>
                    <a:pt x="166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1"/>
                  </a:lnTo>
                  <a:lnTo>
                    <a:pt x="166" y="43"/>
                  </a:lnTo>
                  <a:lnTo>
                    <a:pt x="164" y="45"/>
                  </a:lnTo>
                  <a:lnTo>
                    <a:pt x="164" y="46"/>
                  </a:lnTo>
                  <a:lnTo>
                    <a:pt x="162" y="46"/>
                  </a:lnTo>
                  <a:lnTo>
                    <a:pt x="162" y="49"/>
                  </a:lnTo>
                  <a:lnTo>
                    <a:pt x="164" y="49"/>
                  </a:lnTo>
                  <a:lnTo>
                    <a:pt x="164" y="49"/>
                  </a:lnTo>
                  <a:lnTo>
                    <a:pt x="164" y="51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4" y="57"/>
                  </a:lnTo>
                  <a:lnTo>
                    <a:pt x="164" y="60"/>
                  </a:lnTo>
                  <a:lnTo>
                    <a:pt x="166" y="60"/>
                  </a:lnTo>
                  <a:lnTo>
                    <a:pt x="167" y="60"/>
                  </a:lnTo>
                  <a:lnTo>
                    <a:pt x="167" y="60"/>
                  </a:lnTo>
                  <a:lnTo>
                    <a:pt x="167" y="62"/>
                  </a:lnTo>
                  <a:lnTo>
                    <a:pt x="166" y="62"/>
                  </a:lnTo>
                  <a:lnTo>
                    <a:pt x="166" y="62"/>
                  </a:lnTo>
                  <a:lnTo>
                    <a:pt x="164" y="63"/>
                  </a:lnTo>
                  <a:lnTo>
                    <a:pt x="161" y="65"/>
                  </a:lnTo>
                  <a:lnTo>
                    <a:pt x="159" y="65"/>
                  </a:lnTo>
                  <a:lnTo>
                    <a:pt x="159" y="67"/>
                  </a:lnTo>
                  <a:lnTo>
                    <a:pt x="159" y="68"/>
                  </a:lnTo>
                  <a:lnTo>
                    <a:pt x="159" y="68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8" y="74"/>
                  </a:lnTo>
                  <a:lnTo>
                    <a:pt x="158" y="76"/>
                  </a:lnTo>
                  <a:lnTo>
                    <a:pt x="158" y="78"/>
                  </a:lnTo>
                  <a:lnTo>
                    <a:pt x="156" y="78"/>
                  </a:lnTo>
                  <a:lnTo>
                    <a:pt x="155" y="79"/>
                  </a:lnTo>
                  <a:lnTo>
                    <a:pt x="155" y="79"/>
                  </a:lnTo>
                  <a:lnTo>
                    <a:pt x="156" y="79"/>
                  </a:lnTo>
                  <a:lnTo>
                    <a:pt x="156" y="79"/>
                  </a:lnTo>
                  <a:lnTo>
                    <a:pt x="158" y="81"/>
                  </a:lnTo>
                  <a:lnTo>
                    <a:pt x="156" y="81"/>
                  </a:lnTo>
                  <a:lnTo>
                    <a:pt x="156" y="81"/>
                  </a:lnTo>
                  <a:lnTo>
                    <a:pt x="158" y="81"/>
                  </a:lnTo>
                  <a:lnTo>
                    <a:pt x="158" y="82"/>
                  </a:lnTo>
                  <a:lnTo>
                    <a:pt x="159" y="82"/>
                  </a:lnTo>
                  <a:lnTo>
                    <a:pt x="159" y="84"/>
                  </a:lnTo>
                  <a:lnTo>
                    <a:pt x="159" y="84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61" y="84"/>
                  </a:lnTo>
                  <a:lnTo>
                    <a:pt x="161" y="84"/>
                  </a:lnTo>
                  <a:lnTo>
                    <a:pt x="162" y="84"/>
                  </a:lnTo>
                  <a:lnTo>
                    <a:pt x="162" y="85"/>
                  </a:lnTo>
                  <a:lnTo>
                    <a:pt x="159" y="85"/>
                  </a:lnTo>
                  <a:lnTo>
                    <a:pt x="158" y="87"/>
                  </a:lnTo>
                  <a:lnTo>
                    <a:pt x="153" y="89"/>
                  </a:lnTo>
                  <a:lnTo>
                    <a:pt x="150" y="89"/>
                  </a:lnTo>
                  <a:lnTo>
                    <a:pt x="148" y="90"/>
                  </a:lnTo>
                  <a:lnTo>
                    <a:pt x="147" y="90"/>
                  </a:lnTo>
                  <a:lnTo>
                    <a:pt x="145" y="90"/>
                  </a:lnTo>
                  <a:lnTo>
                    <a:pt x="142" y="92"/>
                  </a:lnTo>
                  <a:lnTo>
                    <a:pt x="140" y="92"/>
                  </a:lnTo>
                  <a:lnTo>
                    <a:pt x="139" y="93"/>
                  </a:lnTo>
                  <a:lnTo>
                    <a:pt x="136" y="93"/>
                  </a:lnTo>
                  <a:lnTo>
                    <a:pt x="132" y="95"/>
                  </a:lnTo>
                  <a:lnTo>
                    <a:pt x="129" y="95"/>
                  </a:lnTo>
                  <a:lnTo>
                    <a:pt x="126" y="97"/>
                  </a:lnTo>
                  <a:lnTo>
                    <a:pt x="125" y="97"/>
                  </a:lnTo>
                  <a:lnTo>
                    <a:pt x="123" y="98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1"/>
                  </a:lnTo>
                  <a:lnTo>
                    <a:pt x="121" y="103"/>
                  </a:lnTo>
                  <a:lnTo>
                    <a:pt x="121" y="104"/>
                  </a:lnTo>
                  <a:lnTo>
                    <a:pt x="121" y="106"/>
                  </a:lnTo>
                  <a:lnTo>
                    <a:pt x="121" y="109"/>
                  </a:lnTo>
                  <a:lnTo>
                    <a:pt x="120" y="109"/>
                  </a:lnTo>
                  <a:lnTo>
                    <a:pt x="117" y="109"/>
                  </a:lnTo>
                  <a:lnTo>
                    <a:pt x="112" y="109"/>
                  </a:lnTo>
                  <a:lnTo>
                    <a:pt x="109" y="109"/>
                  </a:lnTo>
                  <a:lnTo>
                    <a:pt x="106" y="111"/>
                  </a:lnTo>
                  <a:lnTo>
                    <a:pt x="103" y="112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99" y="115"/>
                  </a:lnTo>
                  <a:lnTo>
                    <a:pt x="99" y="119"/>
                  </a:lnTo>
                  <a:lnTo>
                    <a:pt x="99" y="120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3"/>
                  </a:lnTo>
                  <a:lnTo>
                    <a:pt x="91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5"/>
                  </a:lnTo>
                  <a:lnTo>
                    <a:pt x="88" y="125"/>
                  </a:lnTo>
                  <a:lnTo>
                    <a:pt x="88" y="125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5" y="125"/>
                  </a:lnTo>
                  <a:lnTo>
                    <a:pt x="85" y="125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30"/>
                  </a:lnTo>
                  <a:lnTo>
                    <a:pt x="84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0" y="131"/>
                  </a:lnTo>
                  <a:lnTo>
                    <a:pt x="80" y="133"/>
                  </a:lnTo>
                  <a:lnTo>
                    <a:pt x="79" y="133"/>
                  </a:lnTo>
                  <a:lnTo>
                    <a:pt x="79" y="134"/>
                  </a:lnTo>
                  <a:lnTo>
                    <a:pt x="77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6" y="139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2"/>
                  </a:lnTo>
                  <a:lnTo>
                    <a:pt x="74" y="142"/>
                  </a:lnTo>
                  <a:lnTo>
                    <a:pt x="73" y="142"/>
                  </a:lnTo>
                  <a:lnTo>
                    <a:pt x="74" y="142"/>
                  </a:lnTo>
                  <a:lnTo>
                    <a:pt x="69" y="144"/>
                  </a:lnTo>
                  <a:lnTo>
                    <a:pt x="66" y="144"/>
                  </a:lnTo>
                  <a:lnTo>
                    <a:pt x="63" y="142"/>
                  </a:lnTo>
                  <a:lnTo>
                    <a:pt x="60" y="142"/>
                  </a:lnTo>
                  <a:lnTo>
                    <a:pt x="58" y="142"/>
                  </a:lnTo>
                  <a:lnTo>
                    <a:pt x="57" y="142"/>
                  </a:lnTo>
                  <a:lnTo>
                    <a:pt x="55" y="141"/>
                  </a:lnTo>
                  <a:lnTo>
                    <a:pt x="54" y="141"/>
                  </a:lnTo>
                  <a:lnTo>
                    <a:pt x="52" y="141"/>
                  </a:lnTo>
                  <a:lnTo>
                    <a:pt x="50" y="141"/>
                  </a:lnTo>
                  <a:lnTo>
                    <a:pt x="47" y="141"/>
                  </a:lnTo>
                  <a:lnTo>
                    <a:pt x="46" y="137"/>
                  </a:lnTo>
                  <a:lnTo>
                    <a:pt x="44" y="137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33" y="136"/>
                  </a:lnTo>
                  <a:lnTo>
                    <a:pt x="33" y="136"/>
                  </a:lnTo>
                  <a:lnTo>
                    <a:pt x="30" y="136"/>
                  </a:lnTo>
                  <a:lnTo>
                    <a:pt x="27" y="137"/>
                  </a:lnTo>
                  <a:lnTo>
                    <a:pt x="24" y="137"/>
                  </a:lnTo>
                  <a:lnTo>
                    <a:pt x="21" y="137"/>
                  </a:lnTo>
                  <a:lnTo>
                    <a:pt x="17" y="136"/>
                  </a:lnTo>
                  <a:lnTo>
                    <a:pt x="14" y="133"/>
                  </a:lnTo>
                  <a:lnTo>
                    <a:pt x="11" y="130"/>
                  </a:lnTo>
                  <a:lnTo>
                    <a:pt x="8" y="128"/>
                  </a:lnTo>
                  <a:lnTo>
                    <a:pt x="8" y="126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17"/>
                  </a:lnTo>
                  <a:lnTo>
                    <a:pt x="0" y="114"/>
                  </a:lnTo>
                  <a:lnTo>
                    <a:pt x="0" y="95"/>
                  </a:lnTo>
                  <a:lnTo>
                    <a:pt x="0" y="90"/>
                  </a:lnTo>
                  <a:lnTo>
                    <a:pt x="0" y="73"/>
                  </a:lnTo>
                  <a:lnTo>
                    <a:pt x="0" y="70"/>
                  </a:lnTo>
                  <a:lnTo>
                    <a:pt x="27" y="70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30" y="70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5"/>
                  </a:lnTo>
                  <a:lnTo>
                    <a:pt x="28" y="63"/>
                  </a:lnTo>
                  <a:lnTo>
                    <a:pt x="30" y="62"/>
                  </a:lnTo>
                  <a:lnTo>
                    <a:pt x="30" y="60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0" y="54"/>
                  </a:lnTo>
                  <a:lnTo>
                    <a:pt x="30" y="51"/>
                  </a:lnTo>
                  <a:lnTo>
                    <a:pt x="30" y="51"/>
                  </a:lnTo>
                  <a:lnTo>
                    <a:pt x="30" y="49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40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2" y="41"/>
                  </a:lnTo>
                  <a:lnTo>
                    <a:pt x="33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8"/>
                  </a:lnTo>
                  <a:lnTo>
                    <a:pt x="38" y="48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41" y="46"/>
                  </a:lnTo>
                  <a:lnTo>
                    <a:pt x="43" y="45"/>
                  </a:lnTo>
                  <a:lnTo>
                    <a:pt x="46" y="45"/>
                  </a:lnTo>
                  <a:lnTo>
                    <a:pt x="47" y="45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1"/>
                  </a:lnTo>
                  <a:lnTo>
                    <a:pt x="50" y="51"/>
                  </a:lnTo>
                  <a:lnTo>
                    <a:pt x="52" y="52"/>
                  </a:lnTo>
                  <a:lnTo>
                    <a:pt x="54" y="52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8" y="54"/>
                  </a:lnTo>
                  <a:lnTo>
                    <a:pt x="60" y="54"/>
                  </a:lnTo>
                  <a:lnTo>
                    <a:pt x="63" y="54"/>
                  </a:lnTo>
                  <a:lnTo>
                    <a:pt x="65" y="54"/>
                  </a:lnTo>
                  <a:lnTo>
                    <a:pt x="68" y="56"/>
                  </a:lnTo>
                  <a:lnTo>
                    <a:pt x="69" y="56"/>
                  </a:lnTo>
                  <a:lnTo>
                    <a:pt x="71" y="56"/>
                  </a:lnTo>
                  <a:lnTo>
                    <a:pt x="71" y="54"/>
                  </a:lnTo>
                  <a:lnTo>
                    <a:pt x="73" y="54"/>
                  </a:lnTo>
                  <a:lnTo>
                    <a:pt x="73" y="54"/>
                  </a:lnTo>
                  <a:lnTo>
                    <a:pt x="73" y="52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7" y="52"/>
                  </a:lnTo>
                  <a:lnTo>
                    <a:pt x="79" y="54"/>
                  </a:lnTo>
                  <a:lnTo>
                    <a:pt x="80" y="57"/>
                  </a:lnTo>
                  <a:lnTo>
                    <a:pt x="80" y="59"/>
                  </a:lnTo>
                  <a:lnTo>
                    <a:pt x="82" y="59"/>
                  </a:lnTo>
                  <a:lnTo>
                    <a:pt x="82" y="59"/>
                  </a:lnTo>
                  <a:lnTo>
                    <a:pt x="84" y="59"/>
                  </a:lnTo>
                  <a:lnTo>
                    <a:pt x="85" y="59"/>
                  </a:lnTo>
                  <a:lnTo>
                    <a:pt x="88" y="60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3" y="63"/>
                  </a:lnTo>
                  <a:lnTo>
                    <a:pt x="95" y="63"/>
                  </a:lnTo>
                  <a:lnTo>
                    <a:pt x="95" y="65"/>
                  </a:lnTo>
                  <a:lnTo>
                    <a:pt x="95" y="67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8"/>
                  </a:lnTo>
                  <a:lnTo>
                    <a:pt x="99" y="70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4"/>
                  </a:lnTo>
                  <a:lnTo>
                    <a:pt x="103" y="76"/>
                  </a:lnTo>
                  <a:lnTo>
                    <a:pt x="104" y="76"/>
                  </a:lnTo>
                  <a:lnTo>
                    <a:pt x="106" y="76"/>
                  </a:lnTo>
                  <a:lnTo>
                    <a:pt x="106" y="76"/>
                  </a:lnTo>
                  <a:lnTo>
                    <a:pt x="107" y="74"/>
                  </a:lnTo>
                  <a:lnTo>
                    <a:pt x="109" y="74"/>
                  </a:lnTo>
                  <a:lnTo>
                    <a:pt x="110" y="73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3"/>
                  </a:lnTo>
                  <a:lnTo>
                    <a:pt x="114" y="70"/>
                  </a:lnTo>
                  <a:lnTo>
                    <a:pt x="114" y="68"/>
                  </a:lnTo>
                  <a:lnTo>
                    <a:pt x="114" y="65"/>
                  </a:lnTo>
                  <a:lnTo>
                    <a:pt x="114" y="57"/>
                  </a:lnTo>
                  <a:lnTo>
                    <a:pt x="114" y="57"/>
                  </a:lnTo>
                  <a:lnTo>
                    <a:pt x="112" y="59"/>
                  </a:lnTo>
                  <a:lnTo>
                    <a:pt x="110" y="59"/>
                  </a:lnTo>
                  <a:lnTo>
                    <a:pt x="109" y="59"/>
                  </a:lnTo>
                  <a:lnTo>
                    <a:pt x="109" y="59"/>
                  </a:lnTo>
                  <a:lnTo>
                    <a:pt x="109" y="60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09" y="62"/>
                  </a:lnTo>
                  <a:lnTo>
                    <a:pt x="107" y="62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1" y="59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96" y="54"/>
                  </a:lnTo>
                  <a:lnTo>
                    <a:pt x="95" y="54"/>
                  </a:lnTo>
                  <a:lnTo>
                    <a:pt x="95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8"/>
                  </a:lnTo>
                  <a:lnTo>
                    <a:pt x="93" y="46"/>
                  </a:lnTo>
                  <a:lnTo>
                    <a:pt x="95" y="43"/>
                  </a:lnTo>
                  <a:lnTo>
                    <a:pt x="95" y="40"/>
                  </a:lnTo>
                  <a:lnTo>
                    <a:pt x="95" y="38"/>
                  </a:lnTo>
                  <a:lnTo>
                    <a:pt x="96" y="37"/>
                  </a:lnTo>
                  <a:lnTo>
                    <a:pt x="96" y="33"/>
                  </a:lnTo>
                  <a:lnTo>
                    <a:pt x="96" y="32"/>
                  </a:lnTo>
                  <a:lnTo>
                    <a:pt x="96" y="30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6" y="24"/>
                  </a:lnTo>
                  <a:lnTo>
                    <a:pt x="96" y="21"/>
                  </a:lnTo>
                  <a:lnTo>
                    <a:pt x="95" y="19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5" y="15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11"/>
                  </a:lnTo>
                  <a:lnTo>
                    <a:pt x="99" y="10"/>
                  </a:lnTo>
                  <a:lnTo>
                    <a:pt x="99" y="8"/>
                  </a:lnTo>
                  <a:lnTo>
                    <a:pt x="101" y="7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1" y="4"/>
                  </a:lnTo>
                  <a:lnTo>
                    <a:pt x="106" y="4"/>
                  </a:lnTo>
                  <a:lnTo>
                    <a:pt x="109" y="4"/>
                  </a:lnTo>
                  <a:lnTo>
                    <a:pt x="114" y="2"/>
                  </a:lnTo>
                  <a:lnTo>
                    <a:pt x="117" y="2"/>
                  </a:lnTo>
                  <a:lnTo>
                    <a:pt x="121" y="0"/>
                  </a:lnTo>
                  <a:lnTo>
                    <a:pt x="1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3" name="Freeform 9">
              <a:extLst>
                <a:ext uri="{FF2B5EF4-FFF2-40B4-BE49-F238E27FC236}">
                  <a16:creationId xmlns:a16="http://schemas.microsoft.com/office/drawing/2014/main" id="{F9A795A6-FAFF-494A-BADC-E10FE54852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28909" y="5045521"/>
              <a:ext cx="602310" cy="793334"/>
            </a:xfrm>
            <a:custGeom>
              <a:avLst/>
              <a:gdLst>
                <a:gd name="T0" fmla="*/ 306 w 309"/>
                <a:gd name="T1" fmla="*/ 407 h 407"/>
                <a:gd name="T2" fmla="*/ 170 w 309"/>
                <a:gd name="T3" fmla="*/ 101 h 407"/>
                <a:gd name="T4" fmla="*/ 159 w 309"/>
                <a:gd name="T5" fmla="*/ 109 h 407"/>
                <a:gd name="T6" fmla="*/ 153 w 309"/>
                <a:gd name="T7" fmla="*/ 115 h 407"/>
                <a:gd name="T8" fmla="*/ 156 w 309"/>
                <a:gd name="T9" fmla="*/ 123 h 407"/>
                <a:gd name="T10" fmla="*/ 159 w 309"/>
                <a:gd name="T11" fmla="*/ 126 h 407"/>
                <a:gd name="T12" fmla="*/ 167 w 309"/>
                <a:gd name="T13" fmla="*/ 131 h 407"/>
                <a:gd name="T14" fmla="*/ 172 w 309"/>
                <a:gd name="T15" fmla="*/ 123 h 407"/>
                <a:gd name="T16" fmla="*/ 180 w 309"/>
                <a:gd name="T17" fmla="*/ 122 h 407"/>
                <a:gd name="T18" fmla="*/ 185 w 309"/>
                <a:gd name="T19" fmla="*/ 115 h 407"/>
                <a:gd name="T20" fmla="*/ 185 w 309"/>
                <a:gd name="T21" fmla="*/ 107 h 407"/>
                <a:gd name="T22" fmla="*/ 177 w 309"/>
                <a:gd name="T23" fmla="*/ 101 h 407"/>
                <a:gd name="T24" fmla="*/ 202 w 309"/>
                <a:gd name="T25" fmla="*/ 3 h 407"/>
                <a:gd name="T26" fmla="*/ 215 w 309"/>
                <a:gd name="T27" fmla="*/ 5 h 407"/>
                <a:gd name="T28" fmla="*/ 219 w 309"/>
                <a:gd name="T29" fmla="*/ 22 h 407"/>
                <a:gd name="T30" fmla="*/ 224 w 309"/>
                <a:gd name="T31" fmla="*/ 33 h 407"/>
                <a:gd name="T32" fmla="*/ 224 w 309"/>
                <a:gd name="T33" fmla="*/ 49 h 407"/>
                <a:gd name="T34" fmla="*/ 219 w 309"/>
                <a:gd name="T35" fmla="*/ 57 h 407"/>
                <a:gd name="T36" fmla="*/ 208 w 309"/>
                <a:gd name="T37" fmla="*/ 62 h 407"/>
                <a:gd name="T38" fmla="*/ 208 w 309"/>
                <a:gd name="T39" fmla="*/ 73 h 407"/>
                <a:gd name="T40" fmla="*/ 224 w 309"/>
                <a:gd name="T41" fmla="*/ 74 h 407"/>
                <a:gd name="T42" fmla="*/ 232 w 309"/>
                <a:gd name="T43" fmla="*/ 73 h 407"/>
                <a:gd name="T44" fmla="*/ 232 w 309"/>
                <a:gd name="T45" fmla="*/ 93 h 407"/>
                <a:gd name="T46" fmla="*/ 215 w 309"/>
                <a:gd name="T47" fmla="*/ 112 h 407"/>
                <a:gd name="T48" fmla="*/ 196 w 309"/>
                <a:gd name="T49" fmla="*/ 142 h 407"/>
                <a:gd name="T50" fmla="*/ 169 w 309"/>
                <a:gd name="T51" fmla="*/ 166 h 407"/>
                <a:gd name="T52" fmla="*/ 137 w 309"/>
                <a:gd name="T53" fmla="*/ 180 h 407"/>
                <a:gd name="T54" fmla="*/ 123 w 309"/>
                <a:gd name="T55" fmla="*/ 185 h 407"/>
                <a:gd name="T56" fmla="*/ 100 w 309"/>
                <a:gd name="T57" fmla="*/ 186 h 407"/>
                <a:gd name="T58" fmla="*/ 77 w 309"/>
                <a:gd name="T59" fmla="*/ 191 h 407"/>
                <a:gd name="T60" fmla="*/ 62 w 309"/>
                <a:gd name="T61" fmla="*/ 192 h 407"/>
                <a:gd name="T62" fmla="*/ 43 w 309"/>
                <a:gd name="T63" fmla="*/ 196 h 407"/>
                <a:gd name="T64" fmla="*/ 38 w 309"/>
                <a:gd name="T65" fmla="*/ 191 h 407"/>
                <a:gd name="T66" fmla="*/ 33 w 309"/>
                <a:gd name="T67" fmla="*/ 186 h 407"/>
                <a:gd name="T68" fmla="*/ 29 w 309"/>
                <a:gd name="T69" fmla="*/ 191 h 407"/>
                <a:gd name="T70" fmla="*/ 29 w 309"/>
                <a:gd name="T71" fmla="*/ 180 h 407"/>
                <a:gd name="T72" fmla="*/ 21 w 309"/>
                <a:gd name="T73" fmla="*/ 169 h 407"/>
                <a:gd name="T74" fmla="*/ 27 w 309"/>
                <a:gd name="T75" fmla="*/ 161 h 407"/>
                <a:gd name="T76" fmla="*/ 13 w 309"/>
                <a:gd name="T77" fmla="*/ 128 h 407"/>
                <a:gd name="T78" fmla="*/ 2 w 309"/>
                <a:gd name="T79" fmla="*/ 98 h 407"/>
                <a:gd name="T80" fmla="*/ 5 w 309"/>
                <a:gd name="T81" fmla="*/ 93 h 407"/>
                <a:gd name="T82" fmla="*/ 11 w 309"/>
                <a:gd name="T83" fmla="*/ 93 h 407"/>
                <a:gd name="T84" fmla="*/ 13 w 309"/>
                <a:gd name="T85" fmla="*/ 99 h 407"/>
                <a:gd name="T86" fmla="*/ 24 w 309"/>
                <a:gd name="T87" fmla="*/ 104 h 407"/>
                <a:gd name="T88" fmla="*/ 41 w 309"/>
                <a:gd name="T89" fmla="*/ 103 h 407"/>
                <a:gd name="T90" fmla="*/ 49 w 309"/>
                <a:gd name="T91" fmla="*/ 96 h 407"/>
                <a:gd name="T92" fmla="*/ 60 w 309"/>
                <a:gd name="T93" fmla="*/ 51 h 407"/>
                <a:gd name="T94" fmla="*/ 62 w 309"/>
                <a:gd name="T95" fmla="*/ 63 h 407"/>
                <a:gd name="T96" fmla="*/ 63 w 309"/>
                <a:gd name="T97" fmla="*/ 71 h 407"/>
                <a:gd name="T98" fmla="*/ 76 w 309"/>
                <a:gd name="T99" fmla="*/ 71 h 407"/>
                <a:gd name="T100" fmla="*/ 87 w 309"/>
                <a:gd name="T101" fmla="*/ 62 h 407"/>
                <a:gd name="T102" fmla="*/ 93 w 309"/>
                <a:gd name="T103" fmla="*/ 51 h 407"/>
                <a:gd name="T104" fmla="*/ 101 w 309"/>
                <a:gd name="T105" fmla="*/ 49 h 407"/>
                <a:gd name="T106" fmla="*/ 114 w 309"/>
                <a:gd name="T107" fmla="*/ 55 h 407"/>
                <a:gd name="T108" fmla="*/ 126 w 309"/>
                <a:gd name="T109" fmla="*/ 55 h 407"/>
                <a:gd name="T110" fmla="*/ 134 w 309"/>
                <a:gd name="T111" fmla="*/ 46 h 407"/>
                <a:gd name="T112" fmla="*/ 144 w 309"/>
                <a:gd name="T113" fmla="*/ 38 h 407"/>
                <a:gd name="T114" fmla="*/ 153 w 309"/>
                <a:gd name="T115" fmla="*/ 22 h 407"/>
                <a:gd name="T116" fmla="*/ 159 w 309"/>
                <a:gd name="T117" fmla="*/ 18 h 407"/>
                <a:gd name="T118" fmla="*/ 164 w 309"/>
                <a:gd name="T119" fmla="*/ 14 h 407"/>
                <a:gd name="T120" fmla="*/ 177 w 309"/>
                <a:gd name="T121" fmla="*/ 7 h 407"/>
                <a:gd name="T122" fmla="*/ 191 w 309"/>
                <a:gd name="T12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9" h="407">
                  <a:moveTo>
                    <a:pt x="306" y="404"/>
                  </a:moveTo>
                  <a:lnTo>
                    <a:pt x="308" y="405"/>
                  </a:lnTo>
                  <a:lnTo>
                    <a:pt x="309" y="405"/>
                  </a:lnTo>
                  <a:lnTo>
                    <a:pt x="309" y="405"/>
                  </a:lnTo>
                  <a:lnTo>
                    <a:pt x="309" y="407"/>
                  </a:lnTo>
                  <a:lnTo>
                    <a:pt x="308" y="407"/>
                  </a:lnTo>
                  <a:lnTo>
                    <a:pt x="306" y="407"/>
                  </a:lnTo>
                  <a:lnTo>
                    <a:pt x="304" y="405"/>
                  </a:lnTo>
                  <a:lnTo>
                    <a:pt x="306" y="405"/>
                  </a:lnTo>
                  <a:lnTo>
                    <a:pt x="306" y="404"/>
                  </a:lnTo>
                  <a:close/>
                  <a:moveTo>
                    <a:pt x="175" y="99"/>
                  </a:moveTo>
                  <a:lnTo>
                    <a:pt x="175" y="99"/>
                  </a:lnTo>
                  <a:lnTo>
                    <a:pt x="174" y="99"/>
                  </a:lnTo>
                  <a:lnTo>
                    <a:pt x="170" y="101"/>
                  </a:lnTo>
                  <a:lnTo>
                    <a:pt x="167" y="103"/>
                  </a:lnTo>
                  <a:lnTo>
                    <a:pt x="166" y="104"/>
                  </a:lnTo>
                  <a:lnTo>
                    <a:pt x="164" y="104"/>
                  </a:lnTo>
                  <a:lnTo>
                    <a:pt x="163" y="104"/>
                  </a:lnTo>
                  <a:lnTo>
                    <a:pt x="161" y="106"/>
                  </a:lnTo>
                  <a:lnTo>
                    <a:pt x="161" y="107"/>
                  </a:lnTo>
                  <a:lnTo>
                    <a:pt x="159" y="109"/>
                  </a:lnTo>
                  <a:lnTo>
                    <a:pt x="159" y="111"/>
                  </a:lnTo>
                  <a:lnTo>
                    <a:pt x="159" y="111"/>
                  </a:lnTo>
                  <a:lnTo>
                    <a:pt x="158" y="111"/>
                  </a:lnTo>
                  <a:lnTo>
                    <a:pt x="158" y="112"/>
                  </a:lnTo>
                  <a:lnTo>
                    <a:pt x="156" y="114"/>
                  </a:lnTo>
                  <a:lnTo>
                    <a:pt x="155" y="114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7"/>
                  </a:lnTo>
                  <a:lnTo>
                    <a:pt x="155" y="118"/>
                  </a:lnTo>
                  <a:lnTo>
                    <a:pt x="155" y="120"/>
                  </a:lnTo>
                  <a:lnTo>
                    <a:pt x="156" y="122"/>
                  </a:lnTo>
                  <a:lnTo>
                    <a:pt x="156" y="123"/>
                  </a:lnTo>
                  <a:lnTo>
                    <a:pt x="158" y="123"/>
                  </a:lnTo>
                  <a:lnTo>
                    <a:pt x="158" y="125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9" y="126"/>
                  </a:lnTo>
                  <a:lnTo>
                    <a:pt x="159" y="128"/>
                  </a:lnTo>
                  <a:lnTo>
                    <a:pt x="159" y="128"/>
                  </a:lnTo>
                  <a:lnTo>
                    <a:pt x="161" y="128"/>
                  </a:lnTo>
                  <a:lnTo>
                    <a:pt x="161" y="129"/>
                  </a:lnTo>
                  <a:lnTo>
                    <a:pt x="163" y="131"/>
                  </a:lnTo>
                  <a:lnTo>
                    <a:pt x="166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9" y="129"/>
                  </a:lnTo>
                  <a:lnTo>
                    <a:pt x="169" y="128"/>
                  </a:lnTo>
                  <a:lnTo>
                    <a:pt x="169" y="128"/>
                  </a:lnTo>
                  <a:lnTo>
                    <a:pt x="170" y="125"/>
                  </a:lnTo>
                  <a:lnTo>
                    <a:pt x="172" y="123"/>
                  </a:lnTo>
                  <a:lnTo>
                    <a:pt x="174" y="123"/>
                  </a:lnTo>
                  <a:lnTo>
                    <a:pt x="174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7" y="123"/>
                  </a:lnTo>
                  <a:lnTo>
                    <a:pt x="180" y="122"/>
                  </a:lnTo>
                  <a:lnTo>
                    <a:pt x="180" y="122"/>
                  </a:lnTo>
                  <a:lnTo>
                    <a:pt x="182" y="122"/>
                  </a:lnTo>
                  <a:lnTo>
                    <a:pt x="183" y="120"/>
                  </a:lnTo>
                  <a:lnTo>
                    <a:pt x="183" y="118"/>
                  </a:lnTo>
                  <a:lnTo>
                    <a:pt x="183" y="117"/>
                  </a:lnTo>
                  <a:lnTo>
                    <a:pt x="183" y="115"/>
                  </a:lnTo>
                  <a:lnTo>
                    <a:pt x="185" y="115"/>
                  </a:lnTo>
                  <a:lnTo>
                    <a:pt x="185" y="115"/>
                  </a:lnTo>
                  <a:lnTo>
                    <a:pt x="186" y="112"/>
                  </a:lnTo>
                  <a:lnTo>
                    <a:pt x="186" y="111"/>
                  </a:lnTo>
                  <a:lnTo>
                    <a:pt x="186" y="111"/>
                  </a:lnTo>
                  <a:lnTo>
                    <a:pt x="186" y="109"/>
                  </a:lnTo>
                  <a:lnTo>
                    <a:pt x="186" y="109"/>
                  </a:lnTo>
                  <a:lnTo>
                    <a:pt x="185" y="107"/>
                  </a:lnTo>
                  <a:lnTo>
                    <a:pt x="185" y="107"/>
                  </a:lnTo>
                  <a:lnTo>
                    <a:pt x="183" y="106"/>
                  </a:lnTo>
                  <a:lnTo>
                    <a:pt x="182" y="104"/>
                  </a:lnTo>
                  <a:lnTo>
                    <a:pt x="180" y="104"/>
                  </a:lnTo>
                  <a:lnTo>
                    <a:pt x="178" y="103"/>
                  </a:lnTo>
                  <a:lnTo>
                    <a:pt x="178" y="101"/>
                  </a:lnTo>
                  <a:lnTo>
                    <a:pt x="177" y="101"/>
                  </a:lnTo>
                  <a:lnTo>
                    <a:pt x="177" y="99"/>
                  </a:lnTo>
                  <a:lnTo>
                    <a:pt x="175" y="99"/>
                  </a:lnTo>
                  <a:lnTo>
                    <a:pt x="175" y="99"/>
                  </a:lnTo>
                  <a:close/>
                  <a:moveTo>
                    <a:pt x="191" y="0"/>
                  </a:moveTo>
                  <a:lnTo>
                    <a:pt x="194" y="0"/>
                  </a:lnTo>
                  <a:lnTo>
                    <a:pt x="199" y="3"/>
                  </a:lnTo>
                  <a:lnTo>
                    <a:pt x="202" y="3"/>
                  </a:lnTo>
                  <a:lnTo>
                    <a:pt x="205" y="3"/>
                  </a:lnTo>
                  <a:lnTo>
                    <a:pt x="208" y="2"/>
                  </a:lnTo>
                  <a:lnTo>
                    <a:pt x="211" y="3"/>
                  </a:lnTo>
                  <a:lnTo>
                    <a:pt x="213" y="3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8"/>
                  </a:lnTo>
                  <a:lnTo>
                    <a:pt x="216" y="11"/>
                  </a:lnTo>
                  <a:lnTo>
                    <a:pt x="216" y="13"/>
                  </a:lnTo>
                  <a:lnTo>
                    <a:pt x="218" y="18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9" y="22"/>
                  </a:lnTo>
                  <a:lnTo>
                    <a:pt x="219" y="24"/>
                  </a:lnTo>
                  <a:lnTo>
                    <a:pt x="219" y="24"/>
                  </a:lnTo>
                  <a:lnTo>
                    <a:pt x="221" y="25"/>
                  </a:lnTo>
                  <a:lnTo>
                    <a:pt x="221" y="27"/>
                  </a:lnTo>
                  <a:lnTo>
                    <a:pt x="223" y="29"/>
                  </a:lnTo>
                  <a:lnTo>
                    <a:pt x="223" y="32"/>
                  </a:lnTo>
                  <a:lnTo>
                    <a:pt x="224" y="33"/>
                  </a:lnTo>
                  <a:lnTo>
                    <a:pt x="224" y="35"/>
                  </a:lnTo>
                  <a:lnTo>
                    <a:pt x="224" y="35"/>
                  </a:lnTo>
                  <a:lnTo>
                    <a:pt x="224" y="38"/>
                  </a:lnTo>
                  <a:lnTo>
                    <a:pt x="224" y="41"/>
                  </a:lnTo>
                  <a:lnTo>
                    <a:pt x="224" y="44"/>
                  </a:lnTo>
                  <a:lnTo>
                    <a:pt x="224" y="47"/>
                  </a:lnTo>
                  <a:lnTo>
                    <a:pt x="224" y="49"/>
                  </a:lnTo>
                  <a:lnTo>
                    <a:pt x="224" y="54"/>
                  </a:lnTo>
                  <a:lnTo>
                    <a:pt x="223" y="55"/>
                  </a:lnTo>
                  <a:lnTo>
                    <a:pt x="224" y="57"/>
                  </a:lnTo>
                  <a:lnTo>
                    <a:pt x="224" y="59"/>
                  </a:lnTo>
                  <a:lnTo>
                    <a:pt x="223" y="59"/>
                  </a:lnTo>
                  <a:lnTo>
                    <a:pt x="223" y="59"/>
                  </a:lnTo>
                  <a:lnTo>
                    <a:pt x="219" y="57"/>
                  </a:lnTo>
                  <a:lnTo>
                    <a:pt x="216" y="55"/>
                  </a:lnTo>
                  <a:lnTo>
                    <a:pt x="215" y="55"/>
                  </a:lnTo>
                  <a:lnTo>
                    <a:pt x="215" y="55"/>
                  </a:lnTo>
                  <a:lnTo>
                    <a:pt x="213" y="57"/>
                  </a:lnTo>
                  <a:lnTo>
                    <a:pt x="211" y="59"/>
                  </a:lnTo>
                  <a:lnTo>
                    <a:pt x="210" y="60"/>
                  </a:lnTo>
                  <a:lnTo>
                    <a:pt x="208" y="62"/>
                  </a:lnTo>
                  <a:lnTo>
                    <a:pt x="207" y="65"/>
                  </a:lnTo>
                  <a:lnTo>
                    <a:pt x="207" y="66"/>
                  </a:lnTo>
                  <a:lnTo>
                    <a:pt x="207" y="68"/>
                  </a:lnTo>
                  <a:lnTo>
                    <a:pt x="207" y="71"/>
                  </a:lnTo>
                  <a:lnTo>
                    <a:pt x="207" y="71"/>
                  </a:lnTo>
                  <a:lnTo>
                    <a:pt x="208" y="71"/>
                  </a:lnTo>
                  <a:lnTo>
                    <a:pt x="208" y="73"/>
                  </a:lnTo>
                  <a:lnTo>
                    <a:pt x="211" y="76"/>
                  </a:lnTo>
                  <a:lnTo>
                    <a:pt x="215" y="77"/>
                  </a:lnTo>
                  <a:lnTo>
                    <a:pt x="216" y="79"/>
                  </a:lnTo>
                  <a:lnTo>
                    <a:pt x="221" y="79"/>
                  </a:lnTo>
                  <a:lnTo>
                    <a:pt x="224" y="79"/>
                  </a:lnTo>
                  <a:lnTo>
                    <a:pt x="224" y="77"/>
                  </a:lnTo>
                  <a:lnTo>
                    <a:pt x="224" y="74"/>
                  </a:lnTo>
                  <a:lnTo>
                    <a:pt x="224" y="71"/>
                  </a:lnTo>
                  <a:lnTo>
                    <a:pt x="224" y="71"/>
                  </a:lnTo>
                  <a:lnTo>
                    <a:pt x="226" y="71"/>
                  </a:lnTo>
                  <a:lnTo>
                    <a:pt x="226" y="73"/>
                  </a:lnTo>
                  <a:lnTo>
                    <a:pt x="227" y="73"/>
                  </a:lnTo>
                  <a:lnTo>
                    <a:pt x="229" y="73"/>
                  </a:lnTo>
                  <a:lnTo>
                    <a:pt x="232" y="73"/>
                  </a:lnTo>
                  <a:lnTo>
                    <a:pt x="234" y="73"/>
                  </a:lnTo>
                  <a:lnTo>
                    <a:pt x="235" y="73"/>
                  </a:lnTo>
                  <a:lnTo>
                    <a:pt x="237" y="73"/>
                  </a:lnTo>
                  <a:lnTo>
                    <a:pt x="237" y="76"/>
                  </a:lnTo>
                  <a:lnTo>
                    <a:pt x="235" y="81"/>
                  </a:lnTo>
                  <a:lnTo>
                    <a:pt x="234" y="84"/>
                  </a:lnTo>
                  <a:lnTo>
                    <a:pt x="232" y="93"/>
                  </a:lnTo>
                  <a:lnTo>
                    <a:pt x="230" y="98"/>
                  </a:lnTo>
                  <a:lnTo>
                    <a:pt x="229" y="99"/>
                  </a:lnTo>
                  <a:lnTo>
                    <a:pt x="224" y="103"/>
                  </a:lnTo>
                  <a:lnTo>
                    <a:pt x="224" y="104"/>
                  </a:lnTo>
                  <a:lnTo>
                    <a:pt x="223" y="104"/>
                  </a:lnTo>
                  <a:lnTo>
                    <a:pt x="221" y="104"/>
                  </a:lnTo>
                  <a:lnTo>
                    <a:pt x="215" y="112"/>
                  </a:lnTo>
                  <a:lnTo>
                    <a:pt x="213" y="115"/>
                  </a:lnTo>
                  <a:lnTo>
                    <a:pt x="210" y="120"/>
                  </a:lnTo>
                  <a:lnTo>
                    <a:pt x="208" y="123"/>
                  </a:lnTo>
                  <a:lnTo>
                    <a:pt x="205" y="128"/>
                  </a:lnTo>
                  <a:lnTo>
                    <a:pt x="202" y="133"/>
                  </a:lnTo>
                  <a:lnTo>
                    <a:pt x="199" y="137"/>
                  </a:lnTo>
                  <a:lnTo>
                    <a:pt x="196" y="142"/>
                  </a:lnTo>
                  <a:lnTo>
                    <a:pt x="193" y="144"/>
                  </a:lnTo>
                  <a:lnTo>
                    <a:pt x="191" y="145"/>
                  </a:lnTo>
                  <a:lnTo>
                    <a:pt x="188" y="148"/>
                  </a:lnTo>
                  <a:lnTo>
                    <a:pt x="183" y="153"/>
                  </a:lnTo>
                  <a:lnTo>
                    <a:pt x="178" y="158"/>
                  </a:lnTo>
                  <a:lnTo>
                    <a:pt x="174" y="163"/>
                  </a:lnTo>
                  <a:lnTo>
                    <a:pt x="169" y="166"/>
                  </a:lnTo>
                  <a:lnTo>
                    <a:pt x="164" y="170"/>
                  </a:lnTo>
                  <a:lnTo>
                    <a:pt x="163" y="170"/>
                  </a:lnTo>
                  <a:lnTo>
                    <a:pt x="158" y="175"/>
                  </a:lnTo>
                  <a:lnTo>
                    <a:pt x="153" y="177"/>
                  </a:lnTo>
                  <a:lnTo>
                    <a:pt x="147" y="180"/>
                  </a:lnTo>
                  <a:lnTo>
                    <a:pt x="144" y="181"/>
                  </a:lnTo>
                  <a:lnTo>
                    <a:pt x="137" y="180"/>
                  </a:lnTo>
                  <a:lnTo>
                    <a:pt x="134" y="181"/>
                  </a:lnTo>
                  <a:lnTo>
                    <a:pt x="133" y="183"/>
                  </a:lnTo>
                  <a:lnTo>
                    <a:pt x="133" y="185"/>
                  </a:lnTo>
                  <a:lnTo>
                    <a:pt x="131" y="186"/>
                  </a:lnTo>
                  <a:lnTo>
                    <a:pt x="129" y="186"/>
                  </a:lnTo>
                  <a:lnTo>
                    <a:pt x="126" y="185"/>
                  </a:lnTo>
                  <a:lnTo>
                    <a:pt x="123" y="185"/>
                  </a:lnTo>
                  <a:lnTo>
                    <a:pt x="122" y="186"/>
                  </a:lnTo>
                  <a:lnTo>
                    <a:pt x="120" y="188"/>
                  </a:lnTo>
                  <a:lnTo>
                    <a:pt x="117" y="188"/>
                  </a:lnTo>
                  <a:lnTo>
                    <a:pt x="111" y="186"/>
                  </a:lnTo>
                  <a:lnTo>
                    <a:pt x="104" y="185"/>
                  </a:lnTo>
                  <a:lnTo>
                    <a:pt x="103" y="185"/>
                  </a:lnTo>
                  <a:lnTo>
                    <a:pt x="100" y="186"/>
                  </a:lnTo>
                  <a:lnTo>
                    <a:pt x="98" y="186"/>
                  </a:lnTo>
                  <a:lnTo>
                    <a:pt x="93" y="186"/>
                  </a:lnTo>
                  <a:lnTo>
                    <a:pt x="90" y="185"/>
                  </a:lnTo>
                  <a:lnTo>
                    <a:pt x="88" y="185"/>
                  </a:lnTo>
                  <a:lnTo>
                    <a:pt x="85" y="186"/>
                  </a:lnTo>
                  <a:lnTo>
                    <a:pt x="84" y="186"/>
                  </a:lnTo>
                  <a:lnTo>
                    <a:pt x="77" y="191"/>
                  </a:lnTo>
                  <a:lnTo>
                    <a:pt x="73" y="191"/>
                  </a:lnTo>
                  <a:lnTo>
                    <a:pt x="71" y="192"/>
                  </a:lnTo>
                  <a:lnTo>
                    <a:pt x="70" y="192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3" y="191"/>
                  </a:lnTo>
                  <a:lnTo>
                    <a:pt x="62" y="192"/>
                  </a:lnTo>
                  <a:lnTo>
                    <a:pt x="59" y="192"/>
                  </a:lnTo>
                  <a:lnTo>
                    <a:pt x="57" y="194"/>
                  </a:lnTo>
                  <a:lnTo>
                    <a:pt x="51" y="197"/>
                  </a:lnTo>
                  <a:lnTo>
                    <a:pt x="49" y="197"/>
                  </a:lnTo>
                  <a:lnTo>
                    <a:pt x="49" y="197"/>
                  </a:lnTo>
                  <a:lnTo>
                    <a:pt x="46" y="197"/>
                  </a:lnTo>
                  <a:lnTo>
                    <a:pt x="43" y="196"/>
                  </a:lnTo>
                  <a:lnTo>
                    <a:pt x="41" y="196"/>
                  </a:lnTo>
                  <a:lnTo>
                    <a:pt x="41" y="194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38" y="192"/>
                  </a:lnTo>
                  <a:lnTo>
                    <a:pt x="38" y="191"/>
                  </a:lnTo>
                  <a:lnTo>
                    <a:pt x="36" y="191"/>
                  </a:lnTo>
                  <a:lnTo>
                    <a:pt x="35" y="191"/>
                  </a:lnTo>
                  <a:lnTo>
                    <a:pt x="33" y="191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8"/>
                  </a:lnTo>
                  <a:lnTo>
                    <a:pt x="33" y="186"/>
                  </a:lnTo>
                  <a:lnTo>
                    <a:pt x="33" y="186"/>
                  </a:lnTo>
                  <a:lnTo>
                    <a:pt x="32" y="186"/>
                  </a:lnTo>
                  <a:lnTo>
                    <a:pt x="30" y="186"/>
                  </a:lnTo>
                  <a:lnTo>
                    <a:pt x="30" y="186"/>
                  </a:lnTo>
                  <a:lnTo>
                    <a:pt x="29" y="186"/>
                  </a:lnTo>
                  <a:lnTo>
                    <a:pt x="29" y="188"/>
                  </a:lnTo>
                  <a:lnTo>
                    <a:pt x="29" y="191"/>
                  </a:lnTo>
                  <a:lnTo>
                    <a:pt x="29" y="189"/>
                  </a:lnTo>
                  <a:lnTo>
                    <a:pt x="27" y="188"/>
                  </a:lnTo>
                  <a:lnTo>
                    <a:pt x="27" y="186"/>
                  </a:lnTo>
                  <a:lnTo>
                    <a:pt x="27" y="185"/>
                  </a:lnTo>
                  <a:lnTo>
                    <a:pt x="29" y="183"/>
                  </a:lnTo>
                  <a:lnTo>
                    <a:pt x="29" y="181"/>
                  </a:lnTo>
                  <a:lnTo>
                    <a:pt x="29" y="180"/>
                  </a:lnTo>
                  <a:lnTo>
                    <a:pt x="27" y="177"/>
                  </a:lnTo>
                  <a:lnTo>
                    <a:pt x="25" y="175"/>
                  </a:lnTo>
                  <a:lnTo>
                    <a:pt x="24" y="175"/>
                  </a:lnTo>
                  <a:lnTo>
                    <a:pt x="24" y="172"/>
                  </a:lnTo>
                  <a:lnTo>
                    <a:pt x="22" y="172"/>
                  </a:lnTo>
                  <a:lnTo>
                    <a:pt x="21" y="170"/>
                  </a:lnTo>
                  <a:lnTo>
                    <a:pt x="21" y="169"/>
                  </a:lnTo>
                  <a:lnTo>
                    <a:pt x="19" y="166"/>
                  </a:lnTo>
                  <a:lnTo>
                    <a:pt x="21" y="166"/>
                  </a:lnTo>
                  <a:lnTo>
                    <a:pt x="21" y="164"/>
                  </a:lnTo>
                  <a:lnTo>
                    <a:pt x="22" y="166"/>
                  </a:lnTo>
                  <a:lnTo>
                    <a:pt x="24" y="166"/>
                  </a:lnTo>
                  <a:lnTo>
                    <a:pt x="25" y="164"/>
                  </a:lnTo>
                  <a:lnTo>
                    <a:pt x="27" y="161"/>
                  </a:lnTo>
                  <a:lnTo>
                    <a:pt x="27" y="158"/>
                  </a:lnTo>
                  <a:lnTo>
                    <a:pt x="27" y="155"/>
                  </a:lnTo>
                  <a:lnTo>
                    <a:pt x="25" y="148"/>
                  </a:lnTo>
                  <a:lnTo>
                    <a:pt x="24" y="147"/>
                  </a:lnTo>
                  <a:lnTo>
                    <a:pt x="21" y="144"/>
                  </a:lnTo>
                  <a:lnTo>
                    <a:pt x="18" y="137"/>
                  </a:lnTo>
                  <a:lnTo>
                    <a:pt x="13" y="128"/>
                  </a:lnTo>
                  <a:lnTo>
                    <a:pt x="10" y="123"/>
                  </a:lnTo>
                  <a:lnTo>
                    <a:pt x="6" y="112"/>
                  </a:lnTo>
                  <a:lnTo>
                    <a:pt x="3" y="106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2" y="98"/>
                  </a:lnTo>
                  <a:lnTo>
                    <a:pt x="3" y="98"/>
                  </a:lnTo>
                  <a:lnTo>
                    <a:pt x="3" y="98"/>
                  </a:lnTo>
                  <a:lnTo>
                    <a:pt x="3" y="96"/>
                  </a:lnTo>
                  <a:lnTo>
                    <a:pt x="5" y="96"/>
                  </a:lnTo>
                  <a:lnTo>
                    <a:pt x="5" y="95"/>
                  </a:lnTo>
                  <a:lnTo>
                    <a:pt x="5" y="95"/>
                  </a:lnTo>
                  <a:lnTo>
                    <a:pt x="5" y="93"/>
                  </a:lnTo>
                  <a:lnTo>
                    <a:pt x="6" y="92"/>
                  </a:lnTo>
                  <a:lnTo>
                    <a:pt x="6" y="92"/>
                  </a:lnTo>
                  <a:lnTo>
                    <a:pt x="8" y="90"/>
                  </a:lnTo>
                  <a:lnTo>
                    <a:pt x="10" y="92"/>
                  </a:lnTo>
                  <a:lnTo>
                    <a:pt x="10" y="92"/>
                  </a:lnTo>
                  <a:lnTo>
                    <a:pt x="11" y="93"/>
                  </a:lnTo>
                  <a:lnTo>
                    <a:pt x="11" y="93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3" y="96"/>
                  </a:lnTo>
                  <a:lnTo>
                    <a:pt x="13" y="96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99"/>
                  </a:lnTo>
                  <a:lnTo>
                    <a:pt x="14" y="101"/>
                  </a:lnTo>
                  <a:lnTo>
                    <a:pt x="16" y="101"/>
                  </a:lnTo>
                  <a:lnTo>
                    <a:pt x="18" y="103"/>
                  </a:lnTo>
                  <a:lnTo>
                    <a:pt x="19" y="103"/>
                  </a:lnTo>
                  <a:lnTo>
                    <a:pt x="22" y="103"/>
                  </a:lnTo>
                  <a:lnTo>
                    <a:pt x="24" y="104"/>
                  </a:lnTo>
                  <a:lnTo>
                    <a:pt x="27" y="104"/>
                  </a:lnTo>
                  <a:lnTo>
                    <a:pt x="30" y="103"/>
                  </a:lnTo>
                  <a:lnTo>
                    <a:pt x="35" y="104"/>
                  </a:lnTo>
                  <a:lnTo>
                    <a:pt x="36" y="104"/>
                  </a:lnTo>
                  <a:lnTo>
                    <a:pt x="38" y="104"/>
                  </a:lnTo>
                  <a:lnTo>
                    <a:pt x="40" y="104"/>
                  </a:lnTo>
                  <a:lnTo>
                    <a:pt x="41" y="103"/>
                  </a:lnTo>
                  <a:lnTo>
                    <a:pt x="40" y="103"/>
                  </a:lnTo>
                  <a:lnTo>
                    <a:pt x="41" y="101"/>
                  </a:lnTo>
                  <a:lnTo>
                    <a:pt x="43" y="101"/>
                  </a:lnTo>
                  <a:lnTo>
                    <a:pt x="43" y="101"/>
                  </a:lnTo>
                  <a:lnTo>
                    <a:pt x="44" y="99"/>
                  </a:lnTo>
                  <a:lnTo>
                    <a:pt x="46" y="98"/>
                  </a:lnTo>
                  <a:lnTo>
                    <a:pt x="49" y="96"/>
                  </a:lnTo>
                  <a:lnTo>
                    <a:pt x="51" y="96"/>
                  </a:lnTo>
                  <a:lnTo>
                    <a:pt x="51" y="40"/>
                  </a:lnTo>
                  <a:lnTo>
                    <a:pt x="51" y="41"/>
                  </a:lnTo>
                  <a:lnTo>
                    <a:pt x="55" y="44"/>
                  </a:lnTo>
                  <a:lnTo>
                    <a:pt x="57" y="46"/>
                  </a:lnTo>
                  <a:lnTo>
                    <a:pt x="57" y="47"/>
                  </a:lnTo>
                  <a:lnTo>
                    <a:pt x="60" y="51"/>
                  </a:lnTo>
                  <a:lnTo>
                    <a:pt x="62" y="55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3" y="60"/>
                  </a:lnTo>
                  <a:lnTo>
                    <a:pt x="63" y="62"/>
                  </a:lnTo>
                  <a:lnTo>
                    <a:pt x="63" y="62"/>
                  </a:lnTo>
                  <a:lnTo>
                    <a:pt x="62" y="63"/>
                  </a:lnTo>
                  <a:lnTo>
                    <a:pt x="62" y="65"/>
                  </a:lnTo>
                  <a:lnTo>
                    <a:pt x="60" y="66"/>
                  </a:lnTo>
                  <a:lnTo>
                    <a:pt x="60" y="68"/>
                  </a:lnTo>
                  <a:lnTo>
                    <a:pt x="60" y="71"/>
                  </a:lnTo>
                  <a:lnTo>
                    <a:pt x="60" y="71"/>
                  </a:lnTo>
                  <a:lnTo>
                    <a:pt x="62" y="73"/>
                  </a:lnTo>
                  <a:lnTo>
                    <a:pt x="63" y="71"/>
                  </a:lnTo>
                  <a:lnTo>
                    <a:pt x="65" y="71"/>
                  </a:lnTo>
                  <a:lnTo>
                    <a:pt x="66" y="73"/>
                  </a:lnTo>
                  <a:lnTo>
                    <a:pt x="71" y="71"/>
                  </a:lnTo>
                  <a:lnTo>
                    <a:pt x="73" y="73"/>
                  </a:lnTo>
                  <a:lnTo>
                    <a:pt x="74" y="73"/>
                  </a:lnTo>
                  <a:lnTo>
                    <a:pt x="76" y="73"/>
                  </a:lnTo>
                  <a:lnTo>
                    <a:pt x="76" y="71"/>
                  </a:lnTo>
                  <a:lnTo>
                    <a:pt x="77" y="70"/>
                  </a:lnTo>
                  <a:lnTo>
                    <a:pt x="77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2" y="65"/>
                  </a:lnTo>
                  <a:lnTo>
                    <a:pt x="87" y="62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8" y="60"/>
                  </a:lnTo>
                  <a:lnTo>
                    <a:pt x="90" y="57"/>
                  </a:lnTo>
                  <a:lnTo>
                    <a:pt x="92" y="54"/>
                  </a:lnTo>
                  <a:lnTo>
                    <a:pt x="92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5" y="49"/>
                  </a:lnTo>
                  <a:lnTo>
                    <a:pt x="95" y="49"/>
                  </a:lnTo>
                  <a:lnTo>
                    <a:pt x="96" y="47"/>
                  </a:lnTo>
                  <a:lnTo>
                    <a:pt x="98" y="47"/>
                  </a:lnTo>
                  <a:lnTo>
                    <a:pt x="100" y="47"/>
                  </a:lnTo>
                  <a:lnTo>
                    <a:pt x="101" y="49"/>
                  </a:lnTo>
                  <a:lnTo>
                    <a:pt x="104" y="51"/>
                  </a:lnTo>
                  <a:lnTo>
                    <a:pt x="106" y="52"/>
                  </a:lnTo>
                  <a:lnTo>
                    <a:pt x="107" y="52"/>
                  </a:lnTo>
                  <a:lnTo>
                    <a:pt x="109" y="54"/>
                  </a:lnTo>
                  <a:lnTo>
                    <a:pt x="111" y="54"/>
                  </a:lnTo>
                  <a:lnTo>
                    <a:pt x="112" y="54"/>
                  </a:lnTo>
                  <a:lnTo>
                    <a:pt x="114" y="55"/>
                  </a:lnTo>
                  <a:lnTo>
                    <a:pt x="114" y="55"/>
                  </a:lnTo>
                  <a:lnTo>
                    <a:pt x="117" y="55"/>
                  </a:lnTo>
                  <a:lnTo>
                    <a:pt x="120" y="57"/>
                  </a:lnTo>
                  <a:lnTo>
                    <a:pt x="122" y="57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6" y="55"/>
                  </a:lnTo>
                  <a:lnTo>
                    <a:pt x="128" y="55"/>
                  </a:lnTo>
                  <a:lnTo>
                    <a:pt x="129" y="55"/>
                  </a:lnTo>
                  <a:lnTo>
                    <a:pt x="131" y="54"/>
                  </a:lnTo>
                  <a:lnTo>
                    <a:pt x="131" y="54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4" y="46"/>
                  </a:lnTo>
                  <a:lnTo>
                    <a:pt x="136" y="43"/>
                  </a:lnTo>
                  <a:lnTo>
                    <a:pt x="136" y="41"/>
                  </a:lnTo>
                  <a:lnTo>
                    <a:pt x="136" y="40"/>
                  </a:lnTo>
                  <a:lnTo>
                    <a:pt x="137" y="40"/>
                  </a:lnTo>
                  <a:lnTo>
                    <a:pt x="139" y="38"/>
                  </a:lnTo>
                  <a:lnTo>
                    <a:pt x="144" y="38"/>
                  </a:lnTo>
                  <a:lnTo>
                    <a:pt x="144" y="38"/>
                  </a:lnTo>
                  <a:lnTo>
                    <a:pt x="145" y="36"/>
                  </a:lnTo>
                  <a:lnTo>
                    <a:pt x="147" y="35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2" y="25"/>
                  </a:lnTo>
                  <a:lnTo>
                    <a:pt x="152" y="24"/>
                  </a:lnTo>
                  <a:lnTo>
                    <a:pt x="153" y="22"/>
                  </a:lnTo>
                  <a:lnTo>
                    <a:pt x="155" y="21"/>
                  </a:lnTo>
                  <a:lnTo>
                    <a:pt x="155" y="21"/>
                  </a:lnTo>
                  <a:lnTo>
                    <a:pt x="156" y="21"/>
                  </a:lnTo>
                  <a:lnTo>
                    <a:pt x="156" y="19"/>
                  </a:lnTo>
                  <a:lnTo>
                    <a:pt x="158" y="19"/>
                  </a:lnTo>
                  <a:lnTo>
                    <a:pt x="159" y="19"/>
                  </a:lnTo>
                  <a:lnTo>
                    <a:pt x="159" y="18"/>
                  </a:lnTo>
                  <a:lnTo>
                    <a:pt x="161" y="18"/>
                  </a:lnTo>
                  <a:lnTo>
                    <a:pt x="161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4" y="14"/>
                  </a:lnTo>
                  <a:lnTo>
                    <a:pt x="164" y="14"/>
                  </a:lnTo>
                  <a:lnTo>
                    <a:pt x="166" y="14"/>
                  </a:lnTo>
                  <a:lnTo>
                    <a:pt x="166" y="13"/>
                  </a:lnTo>
                  <a:lnTo>
                    <a:pt x="167" y="11"/>
                  </a:lnTo>
                  <a:lnTo>
                    <a:pt x="169" y="8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7" y="7"/>
                  </a:lnTo>
                  <a:lnTo>
                    <a:pt x="178" y="5"/>
                  </a:lnTo>
                  <a:lnTo>
                    <a:pt x="180" y="3"/>
                  </a:lnTo>
                  <a:lnTo>
                    <a:pt x="182" y="2"/>
                  </a:lnTo>
                  <a:lnTo>
                    <a:pt x="183" y="2"/>
                  </a:lnTo>
                  <a:lnTo>
                    <a:pt x="186" y="2"/>
                  </a:lnTo>
                  <a:lnTo>
                    <a:pt x="186" y="2"/>
                  </a:lnTo>
                  <a:lnTo>
                    <a:pt x="1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4" name="Freeform 10">
              <a:extLst>
                <a:ext uri="{FF2B5EF4-FFF2-40B4-BE49-F238E27FC236}">
                  <a16:creationId xmlns:a16="http://schemas.microsoft.com/office/drawing/2014/main" id="{858B4C6D-AC5F-4177-8F66-3907D160CD9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937" y="4772630"/>
              <a:ext cx="3898" cy="9747"/>
            </a:xfrm>
            <a:custGeom>
              <a:avLst/>
              <a:gdLst>
                <a:gd name="T0" fmla="*/ 0 w 2"/>
                <a:gd name="T1" fmla="*/ 0 h 5"/>
                <a:gd name="T2" fmla="*/ 2 w 2"/>
                <a:gd name="T3" fmla="*/ 0 h 5"/>
                <a:gd name="T4" fmla="*/ 2 w 2"/>
                <a:gd name="T5" fmla="*/ 0 h 5"/>
                <a:gd name="T6" fmla="*/ 2 w 2"/>
                <a:gd name="T7" fmla="*/ 2 h 5"/>
                <a:gd name="T8" fmla="*/ 2 w 2"/>
                <a:gd name="T9" fmla="*/ 2 h 5"/>
                <a:gd name="T10" fmla="*/ 2 w 2"/>
                <a:gd name="T11" fmla="*/ 3 h 5"/>
                <a:gd name="T12" fmla="*/ 2 w 2"/>
                <a:gd name="T13" fmla="*/ 3 h 5"/>
                <a:gd name="T14" fmla="*/ 2 w 2"/>
                <a:gd name="T15" fmla="*/ 5 h 5"/>
                <a:gd name="T16" fmla="*/ 0 w 2"/>
                <a:gd name="T17" fmla="*/ 5 h 5"/>
                <a:gd name="T18" fmla="*/ 0 w 2"/>
                <a:gd name="T19" fmla="*/ 5 h 5"/>
                <a:gd name="T20" fmla="*/ 0 w 2"/>
                <a:gd name="T21" fmla="*/ 3 h 5"/>
                <a:gd name="T22" fmla="*/ 0 w 2"/>
                <a:gd name="T23" fmla="*/ 3 h 5"/>
                <a:gd name="T24" fmla="*/ 0 w 2"/>
                <a:gd name="T25" fmla="*/ 2 h 5"/>
                <a:gd name="T26" fmla="*/ 0 w 2"/>
                <a:gd name="T27" fmla="*/ 0 h 5"/>
                <a:gd name="T28" fmla="*/ 0 w 2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5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5" name="Freeform 11">
              <a:extLst>
                <a:ext uri="{FF2B5EF4-FFF2-40B4-BE49-F238E27FC236}">
                  <a16:creationId xmlns:a16="http://schemas.microsoft.com/office/drawing/2014/main" id="{8F3EE230-3DB8-41DF-ABE0-1D9DE653958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63765" y="3879887"/>
              <a:ext cx="337216" cy="189075"/>
            </a:xfrm>
            <a:custGeom>
              <a:avLst/>
              <a:gdLst>
                <a:gd name="T0" fmla="*/ 162 w 173"/>
                <a:gd name="T1" fmla="*/ 92 h 97"/>
                <a:gd name="T2" fmla="*/ 172 w 173"/>
                <a:gd name="T3" fmla="*/ 94 h 97"/>
                <a:gd name="T4" fmla="*/ 161 w 173"/>
                <a:gd name="T5" fmla="*/ 97 h 97"/>
                <a:gd name="T6" fmla="*/ 156 w 173"/>
                <a:gd name="T7" fmla="*/ 94 h 97"/>
                <a:gd name="T8" fmla="*/ 3 w 173"/>
                <a:gd name="T9" fmla="*/ 77 h 97"/>
                <a:gd name="T10" fmla="*/ 3 w 173"/>
                <a:gd name="T11" fmla="*/ 77 h 97"/>
                <a:gd name="T12" fmla="*/ 3 w 173"/>
                <a:gd name="T13" fmla="*/ 74 h 97"/>
                <a:gd name="T14" fmla="*/ 3 w 173"/>
                <a:gd name="T15" fmla="*/ 72 h 97"/>
                <a:gd name="T16" fmla="*/ 0 w 173"/>
                <a:gd name="T17" fmla="*/ 55 h 97"/>
                <a:gd name="T18" fmla="*/ 0 w 173"/>
                <a:gd name="T19" fmla="*/ 52 h 97"/>
                <a:gd name="T20" fmla="*/ 139 w 173"/>
                <a:gd name="T21" fmla="*/ 4 h 97"/>
                <a:gd name="T22" fmla="*/ 140 w 173"/>
                <a:gd name="T23" fmla="*/ 11 h 97"/>
                <a:gd name="T24" fmla="*/ 144 w 173"/>
                <a:gd name="T25" fmla="*/ 15 h 97"/>
                <a:gd name="T26" fmla="*/ 145 w 173"/>
                <a:gd name="T27" fmla="*/ 22 h 97"/>
                <a:gd name="T28" fmla="*/ 148 w 173"/>
                <a:gd name="T29" fmla="*/ 26 h 97"/>
                <a:gd name="T30" fmla="*/ 151 w 173"/>
                <a:gd name="T31" fmla="*/ 34 h 97"/>
                <a:gd name="T32" fmla="*/ 140 w 173"/>
                <a:gd name="T33" fmla="*/ 40 h 97"/>
                <a:gd name="T34" fmla="*/ 137 w 173"/>
                <a:gd name="T35" fmla="*/ 50 h 97"/>
                <a:gd name="T36" fmla="*/ 132 w 173"/>
                <a:gd name="T37" fmla="*/ 53 h 97"/>
                <a:gd name="T38" fmla="*/ 115 w 173"/>
                <a:gd name="T39" fmla="*/ 58 h 97"/>
                <a:gd name="T40" fmla="*/ 101 w 173"/>
                <a:gd name="T41" fmla="*/ 63 h 97"/>
                <a:gd name="T42" fmla="*/ 93 w 173"/>
                <a:gd name="T43" fmla="*/ 67 h 97"/>
                <a:gd name="T44" fmla="*/ 87 w 173"/>
                <a:gd name="T45" fmla="*/ 72 h 97"/>
                <a:gd name="T46" fmla="*/ 77 w 173"/>
                <a:gd name="T47" fmla="*/ 74 h 97"/>
                <a:gd name="T48" fmla="*/ 68 w 173"/>
                <a:gd name="T49" fmla="*/ 78 h 97"/>
                <a:gd name="T50" fmla="*/ 57 w 173"/>
                <a:gd name="T51" fmla="*/ 81 h 97"/>
                <a:gd name="T52" fmla="*/ 43 w 173"/>
                <a:gd name="T53" fmla="*/ 85 h 97"/>
                <a:gd name="T54" fmla="*/ 36 w 173"/>
                <a:gd name="T55" fmla="*/ 91 h 97"/>
                <a:gd name="T56" fmla="*/ 25 w 173"/>
                <a:gd name="T57" fmla="*/ 92 h 97"/>
                <a:gd name="T58" fmla="*/ 21 w 173"/>
                <a:gd name="T59" fmla="*/ 94 h 97"/>
                <a:gd name="T60" fmla="*/ 13 w 173"/>
                <a:gd name="T61" fmla="*/ 89 h 97"/>
                <a:gd name="T62" fmla="*/ 9 w 173"/>
                <a:gd name="T63" fmla="*/ 75 h 97"/>
                <a:gd name="T64" fmla="*/ 6 w 173"/>
                <a:gd name="T65" fmla="*/ 66 h 97"/>
                <a:gd name="T66" fmla="*/ 5 w 173"/>
                <a:gd name="T67" fmla="*/ 61 h 97"/>
                <a:gd name="T68" fmla="*/ 5 w 173"/>
                <a:gd name="T69" fmla="*/ 58 h 97"/>
                <a:gd name="T70" fmla="*/ 3 w 173"/>
                <a:gd name="T71" fmla="*/ 55 h 97"/>
                <a:gd name="T72" fmla="*/ 2 w 173"/>
                <a:gd name="T73" fmla="*/ 48 h 97"/>
                <a:gd name="T74" fmla="*/ 6 w 173"/>
                <a:gd name="T75" fmla="*/ 36 h 97"/>
                <a:gd name="T76" fmla="*/ 9 w 173"/>
                <a:gd name="T77" fmla="*/ 33 h 97"/>
                <a:gd name="T78" fmla="*/ 8 w 173"/>
                <a:gd name="T79" fmla="*/ 28 h 97"/>
                <a:gd name="T80" fmla="*/ 9 w 173"/>
                <a:gd name="T81" fmla="*/ 25 h 97"/>
                <a:gd name="T82" fmla="*/ 11 w 173"/>
                <a:gd name="T83" fmla="*/ 22 h 97"/>
                <a:gd name="T84" fmla="*/ 14 w 173"/>
                <a:gd name="T85" fmla="*/ 22 h 97"/>
                <a:gd name="T86" fmla="*/ 19 w 173"/>
                <a:gd name="T87" fmla="*/ 23 h 97"/>
                <a:gd name="T88" fmla="*/ 22 w 173"/>
                <a:gd name="T89" fmla="*/ 23 h 97"/>
                <a:gd name="T90" fmla="*/ 32 w 173"/>
                <a:gd name="T91" fmla="*/ 23 h 97"/>
                <a:gd name="T92" fmla="*/ 39 w 173"/>
                <a:gd name="T93" fmla="*/ 23 h 97"/>
                <a:gd name="T94" fmla="*/ 50 w 173"/>
                <a:gd name="T95" fmla="*/ 25 h 97"/>
                <a:gd name="T96" fmla="*/ 60 w 173"/>
                <a:gd name="T97" fmla="*/ 25 h 97"/>
                <a:gd name="T98" fmla="*/ 66 w 173"/>
                <a:gd name="T99" fmla="*/ 29 h 97"/>
                <a:gd name="T100" fmla="*/ 71 w 173"/>
                <a:gd name="T101" fmla="*/ 25 h 97"/>
                <a:gd name="T102" fmla="*/ 77 w 173"/>
                <a:gd name="T103" fmla="*/ 15 h 97"/>
                <a:gd name="T104" fmla="*/ 87 w 173"/>
                <a:gd name="T105" fmla="*/ 9 h 97"/>
                <a:gd name="T106" fmla="*/ 99 w 173"/>
                <a:gd name="T107" fmla="*/ 4 h 97"/>
                <a:gd name="T108" fmla="*/ 118 w 173"/>
                <a:gd name="T109" fmla="*/ 3 h 97"/>
                <a:gd name="T110" fmla="*/ 132 w 173"/>
                <a:gd name="T1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73" h="97">
                  <a:moveTo>
                    <a:pt x="159" y="92"/>
                  </a:moveTo>
                  <a:lnTo>
                    <a:pt x="161" y="92"/>
                  </a:lnTo>
                  <a:lnTo>
                    <a:pt x="162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9" y="92"/>
                  </a:lnTo>
                  <a:lnTo>
                    <a:pt x="173" y="94"/>
                  </a:lnTo>
                  <a:lnTo>
                    <a:pt x="172" y="94"/>
                  </a:lnTo>
                  <a:lnTo>
                    <a:pt x="172" y="96"/>
                  </a:lnTo>
                  <a:lnTo>
                    <a:pt x="169" y="96"/>
                  </a:lnTo>
                  <a:lnTo>
                    <a:pt x="167" y="97"/>
                  </a:lnTo>
                  <a:lnTo>
                    <a:pt x="161" y="97"/>
                  </a:lnTo>
                  <a:lnTo>
                    <a:pt x="159" y="97"/>
                  </a:lnTo>
                  <a:lnTo>
                    <a:pt x="158" y="96"/>
                  </a:lnTo>
                  <a:lnTo>
                    <a:pt x="156" y="94"/>
                  </a:lnTo>
                  <a:lnTo>
                    <a:pt x="156" y="94"/>
                  </a:lnTo>
                  <a:lnTo>
                    <a:pt x="156" y="92"/>
                  </a:lnTo>
                  <a:lnTo>
                    <a:pt x="158" y="92"/>
                  </a:lnTo>
                  <a:lnTo>
                    <a:pt x="159" y="92"/>
                  </a:lnTo>
                  <a:close/>
                  <a:moveTo>
                    <a:pt x="3" y="77"/>
                  </a:moveTo>
                  <a:lnTo>
                    <a:pt x="3" y="77"/>
                  </a:lnTo>
                  <a:lnTo>
                    <a:pt x="3" y="77"/>
                  </a:lnTo>
                  <a:lnTo>
                    <a:pt x="2" y="78"/>
                  </a:lnTo>
                  <a:lnTo>
                    <a:pt x="3" y="77"/>
                  </a:lnTo>
                  <a:lnTo>
                    <a:pt x="3" y="77"/>
                  </a:lnTo>
                  <a:close/>
                  <a:moveTo>
                    <a:pt x="3" y="72"/>
                  </a:move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2" y="74"/>
                  </a:lnTo>
                  <a:lnTo>
                    <a:pt x="3" y="72"/>
                  </a:lnTo>
                  <a:close/>
                  <a:moveTo>
                    <a:pt x="0" y="52"/>
                  </a:moveTo>
                  <a:lnTo>
                    <a:pt x="2" y="53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close/>
                  <a:moveTo>
                    <a:pt x="136" y="0"/>
                  </a:moveTo>
                  <a:lnTo>
                    <a:pt x="137" y="1"/>
                  </a:lnTo>
                  <a:lnTo>
                    <a:pt x="137" y="3"/>
                  </a:lnTo>
                  <a:lnTo>
                    <a:pt x="139" y="4"/>
                  </a:lnTo>
                  <a:lnTo>
                    <a:pt x="139" y="6"/>
                  </a:lnTo>
                  <a:lnTo>
                    <a:pt x="139" y="7"/>
                  </a:lnTo>
                  <a:lnTo>
                    <a:pt x="140" y="9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2"/>
                  </a:lnTo>
                  <a:lnTo>
                    <a:pt x="142" y="14"/>
                  </a:lnTo>
                  <a:lnTo>
                    <a:pt x="144" y="15"/>
                  </a:lnTo>
                  <a:lnTo>
                    <a:pt x="144" y="17"/>
                  </a:lnTo>
                  <a:lnTo>
                    <a:pt x="145" y="18"/>
                  </a:lnTo>
                  <a:lnTo>
                    <a:pt x="145" y="20"/>
                  </a:lnTo>
                  <a:lnTo>
                    <a:pt x="145" y="22"/>
                  </a:lnTo>
                  <a:lnTo>
                    <a:pt x="147" y="23"/>
                  </a:lnTo>
                  <a:lnTo>
                    <a:pt x="147" y="25"/>
                  </a:lnTo>
                  <a:lnTo>
                    <a:pt x="148" y="25"/>
                  </a:lnTo>
                  <a:lnTo>
                    <a:pt x="148" y="26"/>
                  </a:lnTo>
                  <a:lnTo>
                    <a:pt x="150" y="28"/>
                  </a:lnTo>
                  <a:lnTo>
                    <a:pt x="150" y="31"/>
                  </a:lnTo>
                  <a:lnTo>
                    <a:pt x="151" y="33"/>
                  </a:lnTo>
                  <a:lnTo>
                    <a:pt x="151" y="34"/>
                  </a:lnTo>
                  <a:lnTo>
                    <a:pt x="145" y="37"/>
                  </a:lnTo>
                  <a:lnTo>
                    <a:pt x="144" y="37"/>
                  </a:lnTo>
                  <a:lnTo>
                    <a:pt x="142" y="39"/>
                  </a:lnTo>
                  <a:lnTo>
                    <a:pt x="140" y="40"/>
                  </a:lnTo>
                  <a:lnTo>
                    <a:pt x="139" y="45"/>
                  </a:lnTo>
                  <a:lnTo>
                    <a:pt x="140" y="47"/>
                  </a:lnTo>
                  <a:lnTo>
                    <a:pt x="140" y="48"/>
                  </a:lnTo>
                  <a:lnTo>
                    <a:pt x="137" y="50"/>
                  </a:lnTo>
                  <a:lnTo>
                    <a:pt x="136" y="50"/>
                  </a:lnTo>
                  <a:lnTo>
                    <a:pt x="134" y="52"/>
                  </a:lnTo>
                  <a:lnTo>
                    <a:pt x="132" y="52"/>
                  </a:lnTo>
                  <a:lnTo>
                    <a:pt x="132" y="53"/>
                  </a:lnTo>
                  <a:lnTo>
                    <a:pt x="131" y="53"/>
                  </a:lnTo>
                  <a:lnTo>
                    <a:pt x="126" y="55"/>
                  </a:lnTo>
                  <a:lnTo>
                    <a:pt x="121" y="56"/>
                  </a:lnTo>
                  <a:lnTo>
                    <a:pt x="115" y="58"/>
                  </a:lnTo>
                  <a:lnTo>
                    <a:pt x="112" y="59"/>
                  </a:lnTo>
                  <a:lnTo>
                    <a:pt x="110" y="61"/>
                  </a:lnTo>
                  <a:lnTo>
                    <a:pt x="106" y="61"/>
                  </a:lnTo>
                  <a:lnTo>
                    <a:pt x="101" y="63"/>
                  </a:lnTo>
                  <a:lnTo>
                    <a:pt x="98" y="64"/>
                  </a:lnTo>
                  <a:lnTo>
                    <a:pt x="95" y="66"/>
                  </a:lnTo>
                  <a:lnTo>
                    <a:pt x="93" y="66"/>
                  </a:lnTo>
                  <a:lnTo>
                    <a:pt x="93" y="67"/>
                  </a:lnTo>
                  <a:lnTo>
                    <a:pt x="91" y="69"/>
                  </a:lnTo>
                  <a:lnTo>
                    <a:pt x="90" y="72"/>
                  </a:lnTo>
                  <a:lnTo>
                    <a:pt x="88" y="72"/>
                  </a:lnTo>
                  <a:lnTo>
                    <a:pt x="87" y="72"/>
                  </a:lnTo>
                  <a:lnTo>
                    <a:pt x="85" y="74"/>
                  </a:lnTo>
                  <a:lnTo>
                    <a:pt x="82" y="74"/>
                  </a:lnTo>
                  <a:lnTo>
                    <a:pt x="79" y="72"/>
                  </a:lnTo>
                  <a:lnTo>
                    <a:pt x="77" y="74"/>
                  </a:lnTo>
                  <a:lnTo>
                    <a:pt x="77" y="74"/>
                  </a:lnTo>
                  <a:lnTo>
                    <a:pt x="73" y="75"/>
                  </a:lnTo>
                  <a:lnTo>
                    <a:pt x="69" y="78"/>
                  </a:lnTo>
                  <a:lnTo>
                    <a:pt x="68" y="78"/>
                  </a:lnTo>
                  <a:lnTo>
                    <a:pt x="63" y="80"/>
                  </a:lnTo>
                  <a:lnTo>
                    <a:pt x="62" y="81"/>
                  </a:lnTo>
                  <a:lnTo>
                    <a:pt x="60" y="81"/>
                  </a:lnTo>
                  <a:lnTo>
                    <a:pt x="57" y="81"/>
                  </a:lnTo>
                  <a:lnTo>
                    <a:pt x="52" y="81"/>
                  </a:lnTo>
                  <a:lnTo>
                    <a:pt x="49" y="81"/>
                  </a:lnTo>
                  <a:lnTo>
                    <a:pt x="44" y="83"/>
                  </a:lnTo>
                  <a:lnTo>
                    <a:pt x="43" y="85"/>
                  </a:lnTo>
                  <a:lnTo>
                    <a:pt x="41" y="86"/>
                  </a:lnTo>
                  <a:lnTo>
                    <a:pt x="38" y="88"/>
                  </a:lnTo>
                  <a:lnTo>
                    <a:pt x="36" y="89"/>
                  </a:lnTo>
                  <a:lnTo>
                    <a:pt x="36" y="91"/>
                  </a:lnTo>
                  <a:lnTo>
                    <a:pt x="33" y="91"/>
                  </a:lnTo>
                  <a:lnTo>
                    <a:pt x="32" y="91"/>
                  </a:lnTo>
                  <a:lnTo>
                    <a:pt x="30" y="91"/>
                  </a:lnTo>
                  <a:lnTo>
                    <a:pt x="25" y="92"/>
                  </a:lnTo>
                  <a:lnTo>
                    <a:pt x="25" y="92"/>
                  </a:lnTo>
                  <a:lnTo>
                    <a:pt x="22" y="92"/>
                  </a:lnTo>
                  <a:lnTo>
                    <a:pt x="21" y="94"/>
                  </a:lnTo>
                  <a:lnTo>
                    <a:pt x="21" y="94"/>
                  </a:lnTo>
                  <a:lnTo>
                    <a:pt x="19" y="92"/>
                  </a:lnTo>
                  <a:lnTo>
                    <a:pt x="16" y="91"/>
                  </a:lnTo>
                  <a:lnTo>
                    <a:pt x="13" y="92"/>
                  </a:lnTo>
                  <a:lnTo>
                    <a:pt x="13" y="89"/>
                  </a:lnTo>
                  <a:lnTo>
                    <a:pt x="9" y="85"/>
                  </a:lnTo>
                  <a:lnTo>
                    <a:pt x="11" y="78"/>
                  </a:lnTo>
                  <a:lnTo>
                    <a:pt x="11" y="78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0"/>
                  </a:lnTo>
                  <a:lnTo>
                    <a:pt x="6" y="69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3"/>
                  </a:lnTo>
                  <a:lnTo>
                    <a:pt x="5" y="61"/>
                  </a:lnTo>
                  <a:lnTo>
                    <a:pt x="5" y="61"/>
                  </a:lnTo>
                  <a:lnTo>
                    <a:pt x="5" y="59"/>
                  </a:lnTo>
                  <a:lnTo>
                    <a:pt x="5" y="59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2" y="48"/>
                  </a:lnTo>
                  <a:lnTo>
                    <a:pt x="5" y="44"/>
                  </a:lnTo>
                  <a:lnTo>
                    <a:pt x="3" y="39"/>
                  </a:lnTo>
                  <a:lnTo>
                    <a:pt x="6" y="36"/>
                  </a:lnTo>
                  <a:lnTo>
                    <a:pt x="6" y="36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6" y="23"/>
                  </a:lnTo>
                  <a:lnTo>
                    <a:pt x="17" y="23"/>
                  </a:lnTo>
                  <a:lnTo>
                    <a:pt x="17" y="25"/>
                  </a:lnTo>
                  <a:lnTo>
                    <a:pt x="19" y="23"/>
                  </a:lnTo>
                  <a:lnTo>
                    <a:pt x="19" y="25"/>
                  </a:lnTo>
                  <a:lnTo>
                    <a:pt x="21" y="25"/>
                  </a:lnTo>
                  <a:lnTo>
                    <a:pt x="21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8" y="23"/>
                  </a:lnTo>
                  <a:lnTo>
                    <a:pt x="32" y="23"/>
                  </a:lnTo>
                  <a:lnTo>
                    <a:pt x="35" y="23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39" y="23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7" y="25"/>
                  </a:lnTo>
                  <a:lnTo>
                    <a:pt x="50" y="25"/>
                  </a:lnTo>
                  <a:lnTo>
                    <a:pt x="54" y="26"/>
                  </a:lnTo>
                  <a:lnTo>
                    <a:pt x="57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2" y="26"/>
                  </a:lnTo>
                  <a:lnTo>
                    <a:pt x="63" y="28"/>
                  </a:lnTo>
                  <a:lnTo>
                    <a:pt x="63" y="29"/>
                  </a:lnTo>
                  <a:lnTo>
                    <a:pt x="66" y="29"/>
                  </a:lnTo>
                  <a:lnTo>
                    <a:pt x="68" y="29"/>
                  </a:lnTo>
                  <a:lnTo>
                    <a:pt x="69" y="28"/>
                  </a:lnTo>
                  <a:lnTo>
                    <a:pt x="71" y="28"/>
                  </a:lnTo>
                  <a:lnTo>
                    <a:pt x="71" y="25"/>
                  </a:lnTo>
                  <a:lnTo>
                    <a:pt x="73" y="23"/>
                  </a:lnTo>
                  <a:lnTo>
                    <a:pt x="74" y="20"/>
                  </a:lnTo>
                  <a:lnTo>
                    <a:pt x="76" y="18"/>
                  </a:lnTo>
                  <a:lnTo>
                    <a:pt x="77" y="15"/>
                  </a:lnTo>
                  <a:lnTo>
                    <a:pt x="79" y="15"/>
                  </a:lnTo>
                  <a:lnTo>
                    <a:pt x="80" y="12"/>
                  </a:lnTo>
                  <a:lnTo>
                    <a:pt x="84" y="11"/>
                  </a:lnTo>
                  <a:lnTo>
                    <a:pt x="87" y="9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6" y="4"/>
                  </a:lnTo>
                  <a:lnTo>
                    <a:pt x="99" y="4"/>
                  </a:lnTo>
                  <a:lnTo>
                    <a:pt x="104" y="4"/>
                  </a:lnTo>
                  <a:lnTo>
                    <a:pt x="109" y="3"/>
                  </a:lnTo>
                  <a:lnTo>
                    <a:pt x="112" y="3"/>
                  </a:lnTo>
                  <a:lnTo>
                    <a:pt x="118" y="3"/>
                  </a:lnTo>
                  <a:lnTo>
                    <a:pt x="121" y="1"/>
                  </a:lnTo>
                  <a:lnTo>
                    <a:pt x="126" y="1"/>
                  </a:lnTo>
                  <a:lnTo>
                    <a:pt x="129" y="1"/>
                  </a:lnTo>
                  <a:lnTo>
                    <a:pt x="132" y="0"/>
                  </a:lnTo>
                  <a:lnTo>
                    <a:pt x="1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6" name="Freeform 12">
              <a:extLst>
                <a:ext uri="{FF2B5EF4-FFF2-40B4-BE49-F238E27FC236}">
                  <a16:creationId xmlns:a16="http://schemas.microsoft.com/office/drawing/2014/main" id="{A7FAE536-1BC2-4B54-B6EB-53CBA06DA16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3123589"/>
              <a:ext cx="48731" cy="48731"/>
            </a:xfrm>
            <a:custGeom>
              <a:avLst/>
              <a:gdLst>
                <a:gd name="T0" fmla="*/ 12 w 25"/>
                <a:gd name="T1" fmla="*/ 0 h 25"/>
                <a:gd name="T2" fmla="*/ 12 w 25"/>
                <a:gd name="T3" fmla="*/ 2 h 25"/>
                <a:gd name="T4" fmla="*/ 14 w 25"/>
                <a:gd name="T5" fmla="*/ 3 h 25"/>
                <a:gd name="T6" fmla="*/ 15 w 25"/>
                <a:gd name="T7" fmla="*/ 3 h 25"/>
                <a:gd name="T8" fmla="*/ 17 w 25"/>
                <a:gd name="T9" fmla="*/ 6 h 25"/>
                <a:gd name="T10" fmla="*/ 20 w 25"/>
                <a:gd name="T11" fmla="*/ 8 h 25"/>
                <a:gd name="T12" fmla="*/ 23 w 25"/>
                <a:gd name="T13" fmla="*/ 9 h 25"/>
                <a:gd name="T14" fmla="*/ 25 w 25"/>
                <a:gd name="T15" fmla="*/ 11 h 25"/>
                <a:gd name="T16" fmla="*/ 25 w 25"/>
                <a:gd name="T17" fmla="*/ 11 h 25"/>
                <a:gd name="T18" fmla="*/ 23 w 25"/>
                <a:gd name="T19" fmla="*/ 16 h 25"/>
                <a:gd name="T20" fmla="*/ 22 w 25"/>
                <a:gd name="T21" fmla="*/ 16 h 25"/>
                <a:gd name="T22" fmla="*/ 22 w 25"/>
                <a:gd name="T23" fmla="*/ 17 h 25"/>
                <a:gd name="T24" fmla="*/ 20 w 25"/>
                <a:gd name="T25" fmla="*/ 19 h 25"/>
                <a:gd name="T26" fmla="*/ 19 w 25"/>
                <a:gd name="T27" fmla="*/ 20 h 25"/>
                <a:gd name="T28" fmla="*/ 19 w 25"/>
                <a:gd name="T29" fmla="*/ 20 h 25"/>
                <a:gd name="T30" fmla="*/ 17 w 25"/>
                <a:gd name="T31" fmla="*/ 19 h 25"/>
                <a:gd name="T32" fmla="*/ 11 w 25"/>
                <a:gd name="T33" fmla="*/ 20 h 25"/>
                <a:gd name="T34" fmla="*/ 11 w 25"/>
                <a:gd name="T35" fmla="*/ 24 h 25"/>
                <a:gd name="T36" fmla="*/ 11 w 25"/>
                <a:gd name="T37" fmla="*/ 25 h 25"/>
                <a:gd name="T38" fmla="*/ 8 w 25"/>
                <a:gd name="T39" fmla="*/ 24 h 25"/>
                <a:gd name="T40" fmla="*/ 8 w 25"/>
                <a:gd name="T41" fmla="*/ 22 h 25"/>
                <a:gd name="T42" fmla="*/ 8 w 25"/>
                <a:gd name="T43" fmla="*/ 17 h 25"/>
                <a:gd name="T44" fmla="*/ 4 w 25"/>
                <a:gd name="T45" fmla="*/ 17 h 25"/>
                <a:gd name="T46" fmla="*/ 3 w 25"/>
                <a:gd name="T47" fmla="*/ 14 h 25"/>
                <a:gd name="T48" fmla="*/ 1 w 25"/>
                <a:gd name="T49" fmla="*/ 13 h 25"/>
                <a:gd name="T50" fmla="*/ 1 w 25"/>
                <a:gd name="T51" fmla="*/ 11 h 25"/>
                <a:gd name="T52" fmla="*/ 0 w 25"/>
                <a:gd name="T53" fmla="*/ 9 h 25"/>
                <a:gd name="T54" fmla="*/ 1 w 25"/>
                <a:gd name="T55" fmla="*/ 9 h 25"/>
                <a:gd name="T56" fmla="*/ 3 w 25"/>
                <a:gd name="T57" fmla="*/ 8 h 25"/>
                <a:gd name="T58" fmla="*/ 6 w 25"/>
                <a:gd name="T59" fmla="*/ 6 h 25"/>
                <a:gd name="T60" fmla="*/ 6 w 25"/>
                <a:gd name="T61" fmla="*/ 6 h 25"/>
                <a:gd name="T62" fmla="*/ 9 w 25"/>
                <a:gd name="T63" fmla="*/ 5 h 25"/>
                <a:gd name="T64" fmla="*/ 9 w 25"/>
                <a:gd name="T65" fmla="*/ 3 h 25"/>
                <a:gd name="T66" fmla="*/ 9 w 25"/>
                <a:gd name="T67" fmla="*/ 2 h 25"/>
                <a:gd name="T68" fmla="*/ 11 w 25"/>
                <a:gd name="T69" fmla="*/ 0 h 25"/>
                <a:gd name="T70" fmla="*/ 11 w 25"/>
                <a:gd name="T71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25">
                  <a:moveTo>
                    <a:pt x="11" y="0"/>
                  </a:moveTo>
                  <a:lnTo>
                    <a:pt x="12" y="0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5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8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0" y="19"/>
                  </a:lnTo>
                  <a:lnTo>
                    <a:pt x="19" y="19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7" y="20"/>
                  </a:lnTo>
                  <a:lnTo>
                    <a:pt x="17" y="19"/>
                  </a:lnTo>
                  <a:lnTo>
                    <a:pt x="15" y="19"/>
                  </a:lnTo>
                  <a:lnTo>
                    <a:pt x="11" y="20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4" y="17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1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7" name="Freeform 13">
              <a:extLst>
                <a:ext uri="{FF2B5EF4-FFF2-40B4-BE49-F238E27FC236}">
                  <a16:creationId xmlns:a16="http://schemas.microsoft.com/office/drawing/2014/main" id="{0A25D4B0-F717-49EE-A1C0-1F892CF0B3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039587" y="4794072"/>
              <a:ext cx="37036" cy="17544"/>
            </a:xfrm>
            <a:custGeom>
              <a:avLst/>
              <a:gdLst>
                <a:gd name="T0" fmla="*/ 14 w 19"/>
                <a:gd name="T1" fmla="*/ 6 h 9"/>
                <a:gd name="T2" fmla="*/ 17 w 19"/>
                <a:gd name="T3" fmla="*/ 6 h 9"/>
                <a:gd name="T4" fmla="*/ 17 w 19"/>
                <a:gd name="T5" fmla="*/ 8 h 9"/>
                <a:gd name="T6" fmla="*/ 19 w 19"/>
                <a:gd name="T7" fmla="*/ 8 h 9"/>
                <a:gd name="T8" fmla="*/ 19 w 19"/>
                <a:gd name="T9" fmla="*/ 8 h 9"/>
                <a:gd name="T10" fmla="*/ 19 w 19"/>
                <a:gd name="T11" fmla="*/ 9 h 9"/>
                <a:gd name="T12" fmla="*/ 19 w 19"/>
                <a:gd name="T13" fmla="*/ 9 h 9"/>
                <a:gd name="T14" fmla="*/ 16 w 19"/>
                <a:gd name="T15" fmla="*/ 9 h 9"/>
                <a:gd name="T16" fmla="*/ 14 w 19"/>
                <a:gd name="T17" fmla="*/ 8 h 9"/>
                <a:gd name="T18" fmla="*/ 13 w 19"/>
                <a:gd name="T19" fmla="*/ 8 h 9"/>
                <a:gd name="T20" fmla="*/ 11 w 19"/>
                <a:gd name="T21" fmla="*/ 8 h 9"/>
                <a:gd name="T22" fmla="*/ 11 w 19"/>
                <a:gd name="T23" fmla="*/ 6 h 9"/>
                <a:gd name="T24" fmla="*/ 11 w 19"/>
                <a:gd name="T25" fmla="*/ 6 h 9"/>
                <a:gd name="T26" fmla="*/ 14 w 19"/>
                <a:gd name="T27" fmla="*/ 6 h 9"/>
                <a:gd name="T28" fmla="*/ 6 w 19"/>
                <a:gd name="T29" fmla="*/ 0 h 9"/>
                <a:gd name="T30" fmla="*/ 8 w 19"/>
                <a:gd name="T31" fmla="*/ 2 h 9"/>
                <a:gd name="T32" fmla="*/ 9 w 19"/>
                <a:gd name="T33" fmla="*/ 3 h 9"/>
                <a:gd name="T34" fmla="*/ 8 w 19"/>
                <a:gd name="T35" fmla="*/ 6 h 9"/>
                <a:gd name="T36" fmla="*/ 6 w 19"/>
                <a:gd name="T37" fmla="*/ 5 h 9"/>
                <a:gd name="T38" fmla="*/ 5 w 19"/>
                <a:gd name="T39" fmla="*/ 6 h 9"/>
                <a:gd name="T40" fmla="*/ 3 w 19"/>
                <a:gd name="T41" fmla="*/ 5 h 9"/>
                <a:gd name="T42" fmla="*/ 2 w 19"/>
                <a:gd name="T43" fmla="*/ 3 h 9"/>
                <a:gd name="T44" fmla="*/ 0 w 19"/>
                <a:gd name="T45" fmla="*/ 2 h 9"/>
                <a:gd name="T46" fmla="*/ 0 w 19"/>
                <a:gd name="T47" fmla="*/ 2 h 9"/>
                <a:gd name="T48" fmla="*/ 2 w 19"/>
                <a:gd name="T49" fmla="*/ 2 h 9"/>
                <a:gd name="T50" fmla="*/ 5 w 19"/>
                <a:gd name="T51" fmla="*/ 2 h 9"/>
                <a:gd name="T52" fmla="*/ 6 w 19"/>
                <a:gd name="T5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" h="9">
                  <a:moveTo>
                    <a:pt x="14" y="6"/>
                  </a:moveTo>
                  <a:lnTo>
                    <a:pt x="17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3" y="8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4" y="6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9" y="3"/>
                  </a:lnTo>
                  <a:lnTo>
                    <a:pt x="8" y="6"/>
                  </a:lnTo>
                  <a:lnTo>
                    <a:pt x="6" y="5"/>
                  </a:lnTo>
                  <a:lnTo>
                    <a:pt x="5" y="6"/>
                  </a:lnTo>
                  <a:lnTo>
                    <a:pt x="3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2"/>
                  </a:lnTo>
                  <a:lnTo>
                    <a:pt x="5" y="2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8" name="Freeform 14">
              <a:extLst>
                <a:ext uri="{FF2B5EF4-FFF2-40B4-BE49-F238E27FC236}">
                  <a16:creationId xmlns:a16="http://schemas.microsoft.com/office/drawing/2014/main" id="{B6A6FE99-A619-4409-82B3-DDD886E9A8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889497" y="4788224"/>
              <a:ext cx="54578" cy="31188"/>
            </a:xfrm>
            <a:custGeom>
              <a:avLst/>
              <a:gdLst>
                <a:gd name="T0" fmla="*/ 0 w 28"/>
                <a:gd name="T1" fmla="*/ 16 h 16"/>
                <a:gd name="T2" fmla="*/ 0 w 28"/>
                <a:gd name="T3" fmla="*/ 16 h 16"/>
                <a:gd name="T4" fmla="*/ 0 w 28"/>
                <a:gd name="T5" fmla="*/ 16 h 16"/>
                <a:gd name="T6" fmla="*/ 1 w 28"/>
                <a:gd name="T7" fmla="*/ 16 h 16"/>
                <a:gd name="T8" fmla="*/ 1 w 28"/>
                <a:gd name="T9" fmla="*/ 16 h 16"/>
                <a:gd name="T10" fmla="*/ 0 w 28"/>
                <a:gd name="T11" fmla="*/ 16 h 16"/>
                <a:gd name="T12" fmla="*/ 0 w 28"/>
                <a:gd name="T13" fmla="*/ 16 h 16"/>
                <a:gd name="T14" fmla="*/ 0 w 28"/>
                <a:gd name="T15" fmla="*/ 16 h 16"/>
                <a:gd name="T16" fmla="*/ 0 w 28"/>
                <a:gd name="T17" fmla="*/ 16 h 16"/>
                <a:gd name="T18" fmla="*/ 28 w 28"/>
                <a:gd name="T19" fmla="*/ 0 h 16"/>
                <a:gd name="T20" fmla="*/ 28 w 28"/>
                <a:gd name="T21" fmla="*/ 1 h 16"/>
                <a:gd name="T22" fmla="*/ 28 w 28"/>
                <a:gd name="T23" fmla="*/ 1 h 16"/>
                <a:gd name="T24" fmla="*/ 28 w 28"/>
                <a:gd name="T25" fmla="*/ 1 h 16"/>
                <a:gd name="T26" fmla="*/ 28 w 28"/>
                <a:gd name="T27" fmla="*/ 1 h 16"/>
                <a:gd name="T28" fmla="*/ 28 w 28"/>
                <a:gd name="T29" fmla="*/ 0 h 16"/>
                <a:gd name="T30" fmla="*/ 28 w 28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16">
                  <a:moveTo>
                    <a:pt x="0" y="16"/>
                  </a:moveTo>
                  <a:lnTo>
                    <a:pt x="0" y="16"/>
                  </a:lnTo>
                  <a:lnTo>
                    <a:pt x="0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  <a:moveTo>
                    <a:pt x="28" y="0"/>
                  </a:move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9" name="Freeform 15">
              <a:extLst>
                <a:ext uri="{FF2B5EF4-FFF2-40B4-BE49-F238E27FC236}">
                  <a16:creationId xmlns:a16="http://schemas.microsoft.com/office/drawing/2014/main" id="{A2FE49F6-F211-4B20-8C20-9A4F0F4888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54821" y="4803817"/>
              <a:ext cx="95512" cy="187125"/>
            </a:xfrm>
            <a:custGeom>
              <a:avLst/>
              <a:gdLst>
                <a:gd name="T0" fmla="*/ 49 w 49"/>
                <a:gd name="T1" fmla="*/ 94 h 96"/>
                <a:gd name="T2" fmla="*/ 48 w 49"/>
                <a:gd name="T3" fmla="*/ 96 h 96"/>
                <a:gd name="T4" fmla="*/ 41 w 49"/>
                <a:gd name="T5" fmla="*/ 82 h 96"/>
                <a:gd name="T6" fmla="*/ 44 w 49"/>
                <a:gd name="T7" fmla="*/ 85 h 96"/>
                <a:gd name="T8" fmla="*/ 41 w 49"/>
                <a:gd name="T9" fmla="*/ 85 h 96"/>
                <a:gd name="T10" fmla="*/ 41 w 49"/>
                <a:gd name="T11" fmla="*/ 82 h 96"/>
                <a:gd name="T12" fmla="*/ 40 w 49"/>
                <a:gd name="T13" fmla="*/ 74 h 96"/>
                <a:gd name="T14" fmla="*/ 41 w 49"/>
                <a:gd name="T15" fmla="*/ 75 h 96"/>
                <a:gd name="T16" fmla="*/ 40 w 49"/>
                <a:gd name="T17" fmla="*/ 77 h 96"/>
                <a:gd name="T18" fmla="*/ 37 w 49"/>
                <a:gd name="T19" fmla="*/ 72 h 96"/>
                <a:gd name="T20" fmla="*/ 29 w 49"/>
                <a:gd name="T21" fmla="*/ 55 h 96"/>
                <a:gd name="T22" fmla="*/ 30 w 49"/>
                <a:gd name="T23" fmla="*/ 60 h 96"/>
                <a:gd name="T24" fmla="*/ 27 w 49"/>
                <a:gd name="T25" fmla="*/ 58 h 96"/>
                <a:gd name="T26" fmla="*/ 26 w 49"/>
                <a:gd name="T27" fmla="*/ 58 h 96"/>
                <a:gd name="T28" fmla="*/ 26 w 49"/>
                <a:gd name="T29" fmla="*/ 56 h 96"/>
                <a:gd name="T30" fmla="*/ 27 w 49"/>
                <a:gd name="T31" fmla="*/ 56 h 96"/>
                <a:gd name="T32" fmla="*/ 26 w 49"/>
                <a:gd name="T33" fmla="*/ 42 h 96"/>
                <a:gd name="T34" fmla="*/ 27 w 49"/>
                <a:gd name="T35" fmla="*/ 44 h 96"/>
                <a:gd name="T36" fmla="*/ 29 w 49"/>
                <a:gd name="T37" fmla="*/ 45 h 96"/>
                <a:gd name="T38" fmla="*/ 26 w 49"/>
                <a:gd name="T39" fmla="*/ 45 h 96"/>
                <a:gd name="T40" fmla="*/ 24 w 49"/>
                <a:gd name="T41" fmla="*/ 42 h 96"/>
                <a:gd name="T42" fmla="*/ 24 w 49"/>
                <a:gd name="T43" fmla="*/ 34 h 96"/>
                <a:gd name="T44" fmla="*/ 26 w 49"/>
                <a:gd name="T45" fmla="*/ 36 h 96"/>
                <a:gd name="T46" fmla="*/ 26 w 49"/>
                <a:gd name="T47" fmla="*/ 38 h 96"/>
                <a:gd name="T48" fmla="*/ 21 w 49"/>
                <a:gd name="T49" fmla="*/ 36 h 96"/>
                <a:gd name="T50" fmla="*/ 24 w 49"/>
                <a:gd name="T51" fmla="*/ 34 h 96"/>
                <a:gd name="T52" fmla="*/ 15 w 49"/>
                <a:gd name="T53" fmla="*/ 34 h 96"/>
                <a:gd name="T54" fmla="*/ 15 w 49"/>
                <a:gd name="T55" fmla="*/ 36 h 96"/>
                <a:gd name="T56" fmla="*/ 18 w 49"/>
                <a:gd name="T57" fmla="*/ 38 h 96"/>
                <a:gd name="T58" fmla="*/ 19 w 49"/>
                <a:gd name="T59" fmla="*/ 39 h 96"/>
                <a:gd name="T60" fmla="*/ 16 w 49"/>
                <a:gd name="T61" fmla="*/ 41 h 96"/>
                <a:gd name="T62" fmla="*/ 15 w 49"/>
                <a:gd name="T63" fmla="*/ 41 h 96"/>
                <a:gd name="T64" fmla="*/ 13 w 49"/>
                <a:gd name="T65" fmla="*/ 34 h 96"/>
                <a:gd name="T66" fmla="*/ 11 w 49"/>
                <a:gd name="T67" fmla="*/ 34 h 96"/>
                <a:gd name="T68" fmla="*/ 11 w 49"/>
                <a:gd name="T69" fmla="*/ 31 h 96"/>
                <a:gd name="T70" fmla="*/ 11 w 49"/>
                <a:gd name="T71" fmla="*/ 28 h 96"/>
                <a:gd name="T72" fmla="*/ 10 w 49"/>
                <a:gd name="T73" fmla="*/ 28 h 96"/>
                <a:gd name="T74" fmla="*/ 26 w 49"/>
                <a:gd name="T75" fmla="*/ 25 h 96"/>
                <a:gd name="T76" fmla="*/ 26 w 49"/>
                <a:gd name="T77" fmla="*/ 33 h 96"/>
                <a:gd name="T78" fmla="*/ 24 w 49"/>
                <a:gd name="T79" fmla="*/ 28 h 96"/>
                <a:gd name="T80" fmla="*/ 21 w 49"/>
                <a:gd name="T81" fmla="*/ 25 h 96"/>
                <a:gd name="T82" fmla="*/ 18 w 49"/>
                <a:gd name="T83" fmla="*/ 25 h 96"/>
                <a:gd name="T84" fmla="*/ 24 w 49"/>
                <a:gd name="T85" fmla="*/ 19 h 96"/>
                <a:gd name="T86" fmla="*/ 26 w 49"/>
                <a:gd name="T87" fmla="*/ 23 h 96"/>
                <a:gd name="T88" fmla="*/ 24 w 49"/>
                <a:gd name="T89" fmla="*/ 19 h 96"/>
                <a:gd name="T90" fmla="*/ 3 w 49"/>
                <a:gd name="T91" fmla="*/ 14 h 96"/>
                <a:gd name="T92" fmla="*/ 7 w 49"/>
                <a:gd name="T93" fmla="*/ 20 h 96"/>
                <a:gd name="T94" fmla="*/ 8 w 49"/>
                <a:gd name="T95" fmla="*/ 17 h 96"/>
                <a:gd name="T96" fmla="*/ 8 w 49"/>
                <a:gd name="T97" fmla="*/ 17 h 96"/>
                <a:gd name="T98" fmla="*/ 10 w 49"/>
                <a:gd name="T99" fmla="*/ 20 h 96"/>
                <a:gd name="T100" fmla="*/ 11 w 49"/>
                <a:gd name="T101" fmla="*/ 25 h 96"/>
                <a:gd name="T102" fmla="*/ 5 w 49"/>
                <a:gd name="T103" fmla="*/ 28 h 96"/>
                <a:gd name="T104" fmla="*/ 3 w 49"/>
                <a:gd name="T105" fmla="*/ 25 h 96"/>
                <a:gd name="T106" fmla="*/ 0 w 49"/>
                <a:gd name="T107" fmla="*/ 16 h 96"/>
                <a:gd name="T108" fmla="*/ 2 w 49"/>
                <a:gd name="T109" fmla="*/ 12 h 96"/>
                <a:gd name="T110" fmla="*/ 16 w 49"/>
                <a:gd name="T111" fmla="*/ 8 h 96"/>
                <a:gd name="T112" fmla="*/ 13 w 49"/>
                <a:gd name="T113" fmla="*/ 8 h 96"/>
                <a:gd name="T114" fmla="*/ 15 w 49"/>
                <a:gd name="T115" fmla="*/ 6 h 96"/>
                <a:gd name="T116" fmla="*/ 16 w 49"/>
                <a:gd name="T117" fmla="*/ 1 h 96"/>
                <a:gd name="T118" fmla="*/ 15 w 49"/>
                <a:gd name="T119" fmla="*/ 1 h 96"/>
                <a:gd name="T120" fmla="*/ 15 w 49"/>
                <a:gd name="T121" fmla="*/ 3 h 96"/>
                <a:gd name="T122" fmla="*/ 15 w 49"/>
                <a:gd name="T123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" h="96">
                  <a:moveTo>
                    <a:pt x="49" y="94"/>
                  </a:moveTo>
                  <a:lnTo>
                    <a:pt x="49" y="94"/>
                  </a:lnTo>
                  <a:lnTo>
                    <a:pt x="49" y="94"/>
                  </a:lnTo>
                  <a:lnTo>
                    <a:pt x="49" y="96"/>
                  </a:lnTo>
                  <a:lnTo>
                    <a:pt x="49" y="96"/>
                  </a:lnTo>
                  <a:lnTo>
                    <a:pt x="48" y="96"/>
                  </a:lnTo>
                  <a:lnTo>
                    <a:pt x="48" y="94"/>
                  </a:lnTo>
                  <a:lnTo>
                    <a:pt x="49" y="94"/>
                  </a:lnTo>
                  <a:close/>
                  <a:moveTo>
                    <a:pt x="41" y="82"/>
                  </a:moveTo>
                  <a:lnTo>
                    <a:pt x="41" y="82"/>
                  </a:lnTo>
                  <a:lnTo>
                    <a:pt x="41" y="85"/>
                  </a:lnTo>
                  <a:lnTo>
                    <a:pt x="44" y="85"/>
                  </a:lnTo>
                  <a:lnTo>
                    <a:pt x="43" y="86"/>
                  </a:lnTo>
                  <a:lnTo>
                    <a:pt x="41" y="86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0" y="82"/>
                  </a:lnTo>
                  <a:lnTo>
                    <a:pt x="41" y="82"/>
                  </a:lnTo>
                  <a:close/>
                  <a:moveTo>
                    <a:pt x="38" y="72"/>
                  </a:moveTo>
                  <a:lnTo>
                    <a:pt x="38" y="72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0" y="77"/>
                  </a:lnTo>
                  <a:lnTo>
                    <a:pt x="37" y="75"/>
                  </a:lnTo>
                  <a:lnTo>
                    <a:pt x="37" y="75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8" y="72"/>
                  </a:lnTo>
                  <a:close/>
                  <a:moveTo>
                    <a:pt x="29" y="55"/>
                  </a:moveTo>
                  <a:lnTo>
                    <a:pt x="30" y="58"/>
                  </a:lnTo>
                  <a:lnTo>
                    <a:pt x="30" y="58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6" y="60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26" y="56"/>
                  </a:lnTo>
                  <a:lnTo>
                    <a:pt x="27" y="55"/>
                  </a:lnTo>
                  <a:lnTo>
                    <a:pt x="27" y="55"/>
                  </a:lnTo>
                  <a:lnTo>
                    <a:pt x="27" y="56"/>
                  </a:lnTo>
                  <a:lnTo>
                    <a:pt x="29" y="55"/>
                  </a:lnTo>
                  <a:close/>
                  <a:moveTo>
                    <a:pt x="26" y="42"/>
                  </a:moveTo>
                  <a:lnTo>
                    <a:pt x="26" y="42"/>
                  </a:lnTo>
                  <a:lnTo>
                    <a:pt x="26" y="42"/>
                  </a:lnTo>
                  <a:lnTo>
                    <a:pt x="27" y="42"/>
                  </a:lnTo>
                  <a:lnTo>
                    <a:pt x="27" y="44"/>
                  </a:lnTo>
                  <a:lnTo>
                    <a:pt x="29" y="44"/>
                  </a:lnTo>
                  <a:lnTo>
                    <a:pt x="29" y="44"/>
                  </a:lnTo>
                  <a:lnTo>
                    <a:pt x="29" y="45"/>
                  </a:lnTo>
                  <a:lnTo>
                    <a:pt x="27" y="44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4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6" y="42"/>
                  </a:lnTo>
                  <a:lnTo>
                    <a:pt x="26" y="42"/>
                  </a:lnTo>
                  <a:close/>
                  <a:moveTo>
                    <a:pt x="24" y="34"/>
                  </a:moveTo>
                  <a:lnTo>
                    <a:pt x="26" y="34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7" y="38"/>
                  </a:lnTo>
                  <a:lnTo>
                    <a:pt x="27" y="38"/>
                  </a:lnTo>
                  <a:lnTo>
                    <a:pt x="26" y="38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6"/>
                  </a:lnTo>
                  <a:lnTo>
                    <a:pt x="22" y="36"/>
                  </a:lnTo>
                  <a:lnTo>
                    <a:pt x="24" y="36"/>
                  </a:lnTo>
                  <a:lnTo>
                    <a:pt x="24" y="34"/>
                  </a:lnTo>
                  <a:close/>
                  <a:moveTo>
                    <a:pt x="11" y="31"/>
                  </a:moveTo>
                  <a:lnTo>
                    <a:pt x="13" y="31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9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9"/>
                  </a:lnTo>
                  <a:lnTo>
                    <a:pt x="13" y="36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0" y="34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close/>
                  <a:moveTo>
                    <a:pt x="10" y="27"/>
                  </a:moveTo>
                  <a:lnTo>
                    <a:pt x="11" y="28"/>
                  </a:lnTo>
                  <a:lnTo>
                    <a:pt x="11" y="28"/>
                  </a:lnTo>
                  <a:lnTo>
                    <a:pt x="11" y="30"/>
                  </a:lnTo>
                  <a:lnTo>
                    <a:pt x="10" y="28"/>
                  </a:lnTo>
                  <a:lnTo>
                    <a:pt x="10" y="27"/>
                  </a:lnTo>
                  <a:close/>
                  <a:moveTo>
                    <a:pt x="24" y="25"/>
                  </a:moveTo>
                  <a:lnTo>
                    <a:pt x="26" y="25"/>
                  </a:lnTo>
                  <a:lnTo>
                    <a:pt x="26" y="31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1"/>
                  </a:lnTo>
                  <a:lnTo>
                    <a:pt x="24" y="28"/>
                  </a:lnTo>
                  <a:lnTo>
                    <a:pt x="24" y="25"/>
                  </a:lnTo>
                  <a:close/>
                  <a:moveTo>
                    <a:pt x="22" y="22"/>
                  </a:moveTo>
                  <a:lnTo>
                    <a:pt x="21" y="25"/>
                  </a:lnTo>
                  <a:lnTo>
                    <a:pt x="21" y="25"/>
                  </a:lnTo>
                  <a:lnTo>
                    <a:pt x="18" y="25"/>
                  </a:lnTo>
                  <a:lnTo>
                    <a:pt x="18" y="25"/>
                  </a:lnTo>
                  <a:lnTo>
                    <a:pt x="19" y="23"/>
                  </a:lnTo>
                  <a:lnTo>
                    <a:pt x="22" y="22"/>
                  </a:lnTo>
                  <a:close/>
                  <a:moveTo>
                    <a:pt x="24" y="19"/>
                  </a:moveTo>
                  <a:lnTo>
                    <a:pt x="26" y="22"/>
                  </a:lnTo>
                  <a:lnTo>
                    <a:pt x="26" y="23"/>
                  </a:lnTo>
                  <a:lnTo>
                    <a:pt x="26" y="23"/>
                  </a:lnTo>
                  <a:lnTo>
                    <a:pt x="24" y="23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9"/>
                  </a:lnTo>
                  <a:close/>
                  <a:moveTo>
                    <a:pt x="2" y="12"/>
                  </a:moveTo>
                  <a:lnTo>
                    <a:pt x="3" y="14"/>
                  </a:lnTo>
                  <a:lnTo>
                    <a:pt x="3" y="16"/>
                  </a:lnTo>
                  <a:lnTo>
                    <a:pt x="5" y="20"/>
                  </a:lnTo>
                  <a:lnTo>
                    <a:pt x="7" y="20"/>
                  </a:lnTo>
                  <a:lnTo>
                    <a:pt x="7" y="20"/>
                  </a:lnTo>
                  <a:lnTo>
                    <a:pt x="7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9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23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7"/>
                  </a:lnTo>
                  <a:lnTo>
                    <a:pt x="7" y="27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3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2" y="12"/>
                  </a:lnTo>
                  <a:close/>
                  <a:moveTo>
                    <a:pt x="15" y="6"/>
                  </a:moveTo>
                  <a:lnTo>
                    <a:pt x="16" y="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5" y="8"/>
                  </a:lnTo>
                  <a:lnTo>
                    <a:pt x="13" y="8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6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0" name="Freeform 16">
              <a:extLst>
                <a:ext uri="{FF2B5EF4-FFF2-40B4-BE49-F238E27FC236}">
                  <a16:creationId xmlns:a16="http://schemas.microsoft.com/office/drawing/2014/main" id="{FAB73835-BFB4-4005-AAA1-9B340A6FD1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2045" y="3749289"/>
              <a:ext cx="206617" cy="426880"/>
            </a:xfrm>
            <a:custGeom>
              <a:avLst/>
              <a:gdLst>
                <a:gd name="T0" fmla="*/ 28 w 106"/>
                <a:gd name="T1" fmla="*/ 194 h 219"/>
                <a:gd name="T2" fmla="*/ 27 w 106"/>
                <a:gd name="T3" fmla="*/ 193 h 219"/>
                <a:gd name="T4" fmla="*/ 71 w 106"/>
                <a:gd name="T5" fmla="*/ 40 h 219"/>
                <a:gd name="T6" fmla="*/ 68 w 106"/>
                <a:gd name="T7" fmla="*/ 40 h 219"/>
                <a:gd name="T8" fmla="*/ 77 w 106"/>
                <a:gd name="T9" fmla="*/ 37 h 219"/>
                <a:gd name="T10" fmla="*/ 47 w 106"/>
                <a:gd name="T11" fmla="*/ 2 h 219"/>
                <a:gd name="T12" fmla="*/ 57 w 106"/>
                <a:gd name="T13" fmla="*/ 7 h 219"/>
                <a:gd name="T14" fmla="*/ 68 w 106"/>
                <a:gd name="T15" fmla="*/ 10 h 219"/>
                <a:gd name="T16" fmla="*/ 66 w 106"/>
                <a:gd name="T17" fmla="*/ 18 h 219"/>
                <a:gd name="T18" fmla="*/ 71 w 106"/>
                <a:gd name="T19" fmla="*/ 22 h 219"/>
                <a:gd name="T20" fmla="*/ 82 w 106"/>
                <a:gd name="T21" fmla="*/ 27 h 219"/>
                <a:gd name="T22" fmla="*/ 76 w 106"/>
                <a:gd name="T23" fmla="*/ 35 h 219"/>
                <a:gd name="T24" fmla="*/ 68 w 106"/>
                <a:gd name="T25" fmla="*/ 37 h 219"/>
                <a:gd name="T26" fmla="*/ 58 w 106"/>
                <a:gd name="T27" fmla="*/ 52 h 219"/>
                <a:gd name="T28" fmla="*/ 52 w 106"/>
                <a:gd name="T29" fmla="*/ 70 h 219"/>
                <a:gd name="T30" fmla="*/ 63 w 106"/>
                <a:gd name="T31" fmla="*/ 84 h 219"/>
                <a:gd name="T32" fmla="*/ 79 w 106"/>
                <a:gd name="T33" fmla="*/ 101 h 219"/>
                <a:gd name="T34" fmla="*/ 87 w 106"/>
                <a:gd name="T35" fmla="*/ 107 h 219"/>
                <a:gd name="T36" fmla="*/ 95 w 106"/>
                <a:gd name="T37" fmla="*/ 119 h 219"/>
                <a:gd name="T38" fmla="*/ 102 w 106"/>
                <a:gd name="T39" fmla="*/ 137 h 219"/>
                <a:gd name="T40" fmla="*/ 106 w 106"/>
                <a:gd name="T41" fmla="*/ 155 h 219"/>
                <a:gd name="T42" fmla="*/ 102 w 106"/>
                <a:gd name="T43" fmla="*/ 169 h 219"/>
                <a:gd name="T44" fmla="*/ 102 w 106"/>
                <a:gd name="T45" fmla="*/ 172 h 219"/>
                <a:gd name="T46" fmla="*/ 91 w 106"/>
                <a:gd name="T47" fmla="*/ 183 h 219"/>
                <a:gd name="T48" fmla="*/ 74 w 106"/>
                <a:gd name="T49" fmla="*/ 193 h 219"/>
                <a:gd name="T50" fmla="*/ 68 w 106"/>
                <a:gd name="T51" fmla="*/ 193 h 219"/>
                <a:gd name="T52" fmla="*/ 63 w 106"/>
                <a:gd name="T53" fmla="*/ 194 h 219"/>
                <a:gd name="T54" fmla="*/ 65 w 106"/>
                <a:gd name="T55" fmla="*/ 200 h 219"/>
                <a:gd name="T56" fmla="*/ 61 w 106"/>
                <a:gd name="T57" fmla="*/ 205 h 219"/>
                <a:gd name="T58" fmla="*/ 47 w 106"/>
                <a:gd name="T59" fmla="*/ 213 h 219"/>
                <a:gd name="T60" fmla="*/ 41 w 106"/>
                <a:gd name="T61" fmla="*/ 200 h 219"/>
                <a:gd name="T62" fmla="*/ 36 w 106"/>
                <a:gd name="T63" fmla="*/ 196 h 219"/>
                <a:gd name="T64" fmla="*/ 39 w 106"/>
                <a:gd name="T65" fmla="*/ 191 h 219"/>
                <a:gd name="T66" fmla="*/ 46 w 106"/>
                <a:gd name="T67" fmla="*/ 186 h 219"/>
                <a:gd name="T68" fmla="*/ 55 w 106"/>
                <a:gd name="T69" fmla="*/ 186 h 219"/>
                <a:gd name="T70" fmla="*/ 54 w 106"/>
                <a:gd name="T71" fmla="*/ 178 h 219"/>
                <a:gd name="T72" fmla="*/ 60 w 106"/>
                <a:gd name="T73" fmla="*/ 174 h 219"/>
                <a:gd name="T74" fmla="*/ 68 w 106"/>
                <a:gd name="T75" fmla="*/ 169 h 219"/>
                <a:gd name="T76" fmla="*/ 79 w 106"/>
                <a:gd name="T77" fmla="*/ 163 h 219"/>
                <a:gd name="T78" fmla="*/ 77 w 106"/>
                <a:gd name="T79" fmla="*/ 142 h 219"/>
                <a:gd name="T80" fmla="*/ 77 w 106"/>
                <a:gd name="T81" fmla="*/ 130 h 219"/>
                <a:gd name="T82" fmla="*/ 79 w 106"/>
                <a:gd name="T83" fmla="*/ 122 h 219"/>
                <a:gd name="T84" fmla="*/ 76 w 106"/>
                <a:gd name="T85" fmla="*/ 112 h 219"/>
                <a:gd name="T86" fmla="*/ 68 w 106"/>
                <a:gd name="T87" fmla="*/ 103 h 219"/>
                <a:gd name="T88" fmla="*/ 63 w 106"/>
                <a:gd name="T89" fmla="*/ 98 h 219"/>
                <a:gd name="T90" fmla="*/ 52 w 106"/>
                <a:gd name="T91" fmla="*/ 85 h 219"/>
                <a:gd name="T92" fmla="*/ 43 w 106"/>
                <a:gd name="T93" fmla="*/ 76 h 219"/>
                <a:gd name="T94" fmla="*/ 35 w 106"/>
                <a:gd name="T95" fmla="*/ 68 h 219"/>
                <a:gd name="T96" fmla="*/ 28 w 106"/>
                <a:gd name="T97" fmla="*/ 59 h 219"/>
                <a:gd name="T98" fmla="*/ 39 w 106"/>
                <a:gd name="T99" fmla="*/ 52 h 219"/>
                <a:gd name="T100" fmla="*/ 36 w 106"/>
                <a:gd name="T101" fmla="*/ 46 h 219"/>
                <a:gd name="T102" fmla="*/ 35 w 106"/>
                <a:gd name="T103" fmla="*/ 41 h 219"/>
                <a:gd name="T104" fmla="*/ 20 w 106"/>
                <a:gd name="T105" fmla="*/ 40 h 219"/>
                <a:gd name="T106" fmla="*/ 13 w 106"/>
                <a:gd name="T107" fmla="*/ 27 h 219"/>
                <a:gd name="T108" fmla="*/ 8 w 106"/>
                <a:gd name="T109" fmla="*/ 27 h 219"/>
                <a:gd name="T110" fmla="*/ 2 w 106"/>
                <a:gd name="T111" fmla="*/ 15 h 219"/>
                <a:gd name="T112" fmla="*/ 11 w 106"/>
                <a:gd name="T113" fmla="*/ 13 h 219"/>
                <a:gd name="T114" fmla="*/ 17 w 106"/>
                <a:gd name="T115" fmla="*/ 10 h 219"/>
                <a:gd name="T116" fmla="*/ 27 w 106"/>
                <a:gd name="T117" fmla="*/ 13 h 219"/>
                <a:gd name="T118" fmla="*/ 35 w 106"/>
                <a:gd name="T119" fmla="*/ 10 h 219"/>
                <a:gd name="T120" fmla="*/ 41 w 106"/>
                <a:gd name="T121" fmla="*/ 4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6" h="219">
                  <a:moveTo>
                    <a:pt x="66" y="216"/>
                  </a:moveTo>
                  <a:lnTo>
                    <a:pt x="66" y="216"/>
                  </a:lnTo>
                  <a:lnTo>
                    <a:pt x="66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6" y="216"/>
                  </a:lnTo>
                  <a:close/>
                  <a:moveTo>
                    <a:pt x="27" y="193"/>
                  </a:moveTo>
                  <a:lnTo>
                    <a:pt x="28" y="193"/>
                  </a:lnTo>
                  <a:lnTo>
                    <a:pt x="28" y="194"/>
                  </a:lnTo>
                  <a:lnTo>
                    <a:pt x="28" y="196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7" y="197"/>
                  </a:lnTo>
                  <a:lnTo>
                    <a:pt x="27" y="194"/>
                  </a:lnTo>
                  <a:lnTo>
                    <a:pt x="25" y="194"/>
                  </a:lnTo>
                  <a:lnTo>
                    <a:pt x="25" y="193"/>
                  </a:lnTo>
                  <a:lnTo>
                    <a:pt x="25" y="193"/>
                  </a:lnTo>
                  <a:lnTo>
                    <a:pt x="27" y="193"/>
                  </a:lnTo>
                  <a:lnTo>
                    <a:pt x="27" y="193"/>
                  </a:lnTo>
                  <a:close/>
                  <a:moveTo>
                    <a:pt x="73" y="193"/>
                  </a:moveTo>
                  <a:lnTo>
                    <a:pt x="74" y="193"/>
                  </a:lnTo>
                  <a:lnTo>
                    <a:pt x="73" y="193"/>
                  </a:lnTo>
                  <a:lnTo>
                    <a:pt x="71" y="194"/>
                  </a:lnTo>
                  <a:lnTo>
                    <a:pt x="71" y="193"/>
                  </a:lnTo>
                  <a:lnTo>
                    <a:pt x="73" y="193"/>
                  </a:lnTo>
                  <a:lnTo>
                    <a:pt x="73" y="193"/>
                  </a:lnTo>
                  <a:close/>
                  <a:moveTo>
                    <a:pt x="69" y="38"/>
                  </a:move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69" y="40"/>
                  </a:lnTo>
                  <a:lnTo>
                    <a:pt x="69" y="38"/>
                  </a:lnTo>
                  <a:close/>
                  <a:moveTo>
                    <a:pt x="68" y="38"/>
                  </a:moveTo>
                  <a:lnTo>
                    <a:pt x="68" y="38"/>
                  </a:lnTo>
                  <a:lnTo>
                    <a:pt x="68" y="40"/>
                  </a:lnTo>
                  <a:lnTo>
                    <a:pt x="68" y="40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8" y="38"/>
                  </a:lnTo>
                  <a:close/>
                  <a:moveTo>
                    <a:pt x="79" y="37"/>
                  </a:moveTo>
                  <a:lnTo>
                    <a:pt x="79" y="37"/>
                  </a:lnTo>
                  <a:lnTo>
                    <a:pt x="79" y="38"/>
                  </a:lnTo>
                  <a:lnTo>
                    <a:pt x="77" y="38"/>
                  </a:lnTo>
                  <a:lnTo>
                    <a:pt x="76" y="38"/>
                  </a:lnTo>
                  <a:lnTo>
                    <a:pt x="77" y="37"/>
                  </a:lnTo>
                  <a:lnTo>
                    <a:pt x="77" y="37"/>
                  </a:lnTo>
                  <a:lnTo>
                    <a:pt x="79" y="37"/>
                  </a:lnTo>
                  <a:close/>
                  <a:moveTo>
                    <a:pt x="77" y="32"/>
                  </a:moveTo>
                  <a:lnTo>
                    <a:pt x="79" y="33"/>
                  </a:lnTo>
                  <a:lnTo>
                    <a:pt x="79" y="33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7" y="33"/>
                  </a:lnTo>
                  <a:lnTo>
                    <a:pt x="77" y="32"/>
                  </a:lnTo>
                  <a:close/>
                  <a:moveTo>
                    <a:pt x="46" y="0"/>
                  </a:moveTo>
                  <a:lnTo>
                    <a:pt x="47" y="2"/>
                  </a:lnTo>
                  <a:lnTo>
                    <a:pt x="47" y="4"/>
                  </a:lnTo>
                  <a:lnTo>
                    <a:pt x="49" y="4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8" y="7"/>
                  </a:lnTo>
                  <a:lnTo>
                    <a:pt x="58" y="7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5" y="8"/>
                  </a:lnTo>
                  <a:lnTo>
                    <a:pt x="65" y="8"/>
                  </a:lnTo>
                  <a:lnTo>
                    <a:pt x="68" y="10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5" y="13"/>
                  </a:lnTo>
                  <a:lnTo>
                    <a:pt x="65" y="13"/>
                  </a:lnTo>
                  <a:lnTo>
                    <a:pt x="65" y="15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9"/>
                  </a:lnTo>
                  <a:lnTo>
                    <a:pt x="66" y="21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6" y="21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71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3" y="26"/>
                  </a:lnTo>
                  <a:lnTo>
                    <a:pt x="74" y="26"/>
                  </a:lnTo>
                  <a:lnTo>
                    <a:pt x="76" y="27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2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2" y="29"/>
                  </a:lnTo>
                  <a:lnTo>
                    <a:pt x="80" y="30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6" y="32"/>
                  </a:lnTo>
                  <a:lnTo>
                    <a:pt x="76" y="33"/>
                  </a:lnTo>
                  <a:lnTo>
                    <a:pt x="76" y="35"/>
                  </a:lnTo>
                  <a:lnTo>
                    <a:pt x="76" y="35"/>
                  </a:lnTo>
                  <a:lnTo>
                    <a:pt x="73" y="37"/>
                  </a:lnTo>
                  <a:lnTo>
                    <a:pt x="73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69" y="37"/>
                  </a:lnTo>
                  <a:lnTo>
                    <a:pt x="69" y="37"/>
                  </a:lnTo>
                  <a:lnTo>
                    <a:pt x="68" y="37"/>
                  </a:lnTo>
                  <a:lnTo>
                    <a:pt x="68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65" y="43"/>
                  </a:lnTo>
                  <a:lnTo>
                    <a:pt x="65" y="46"/>
                  </a:lnTo>
                  <a:lnTo>
                    <a:pt x="63" y="48"/>
                  </a:lnTo>
                  <a:lnTo>
                    <a:pt x="61" y="49"/>
                  </a:lnTo>
                  <a:lnTo>
                    <a:pt x="58" y="52"/>
                  </a:lnTo>
                  <a:lnTo>
                    <a:pt x="57" y="52"/>
                  </a:lnTo>
                  <a:lnTo>
                    <a:pt x="55" y="52"/>
                  </a:lnTo>
                  <a:lnTo>
                    <a:pt x="54" y="57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2" y="65"/>
                  </a:lnTo>
                  <a:lnTo>
                    <a:pt x="50" y="65"/>
                  </a:lnTo>
                  <a:lnTo>
                    <a:pt x="50" y="67"/>
                  </a:lnTo>
                  <a:lnTo>
                    <a:pt x="52" y="70"/>
                  </a:lnTo>
                  <a:lnTo>
                    <a:pt x="52" y="70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5" y="74"/>
                  </a:lnTo>
                  <a:lnTo>
                    <a:pt x="57" y="76"/>
                  </a:lnTo>
                  <a:lnTo>
                    <a:pt x="58" y="78"/>
                  </a:lnTo>
                  <a:lnTo>
                    <a:pt x="60" y="78"/>
                  </a:lnTo>
                  <a:lnTo>
                    <a:pt x="61" y="81"/>
                  </a:lnTo>
                  <a:lnTo>
                    <a:pt x="63" y="82"/>
                  </a:lnTo>
                  <a:lnTo>
                    <a:pt x="63" y="84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63" y="87"/>
                  </a:lnTo>
                  <a:lnTo>
                    <a:pt x="66" y="90"/>
                  </a:lnTo>
                  <a:lnTo>
                    <a:pt x="69" y="93"/>
                  </a:lnTo>
                  <a:lnTo>
                    <a:pt x="73" y="95"/>
                  </a:lnTo>
                  <a:lnTo>
                    <a:pt x="73" y="98"/>
                  </a:lnTo>
                  <a:lnTo>
                    <a:pt x="76" y="100"/>
                  </a:lnTo>
                  <a:lnTo>
                    <a:pt x="79" y="101"/>
                  </a:lnTo>
                  <a:lnTo>
                    <a:pt x="79" y="101"/>
                  </a:lnTo>
                  <a:lnTo>
                    <a:pt x="79" y="103"/>
                  </a:lnTo>
                  <a:lnTo>
                    <a:pt x="80" y="104"/>
                  </a:lnTo>
                  <a:lnTo>
                    <a:pt x="82" y="104"/>
                  </a:lnTo>
                  <a:lnTo>
                    <a:pt x="82" y="106"/>
                  </a:lnTo>
                  <a:lnTo>
                    <a:pt x="84" y="106"/>
                  </a:lnTo>
                  <a:lnTo>
                    <a:pt x="84" y="106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11"/>
                  </a:lnTo>
                  <a:lnTo>
                    <a:pt x="90" y="111"/>
                  </a:lnTo>
                  <a:lnTo>
                    <a:pt x="91" y="112"/>
                  </a:lnTo>
                  <a:lnTo>
                    <a:pt x="91" y="114"/>
                  </a:lnTo>
                  <a:lnTo>
                    <a:pt x="93" y="117"/>
                  </a:lnTo>
                  <a:lnTo>
                    <a:pt x="95" y="119"/>
                  </a:lnTo>
                  <a:lnTo>
                    <a:pt x="96" y="119"/>
                  </a:lnTo>
                  <a:lnTo>
                    <a:pt x="96" y="120"/>
                  </a:lnTo>
                  <a:lnTo>
                    <a:pt x="98" y="123"/>
                  </a:lnTo>
                  <a:lnTo>
                    <a:pt x="99" y="125"/>
                  </a:lnTo>
                  <a:lnTo>
                    <a:pt x="99" y="128"/>
                  </a:lnTo>
                  <a:lnTo>
                    <a:pt x="101" y="130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2" y="137"/>
                  </a:lnTo>
                  <a:lnTo>
                    <a:pt x="102" y="139"/>
                  </a:lnTo>
                  <a:lnTo>
                    <a:pt x="102" y="139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2" y="142"/>
                  </a:lnTo>
                  <a:lnTo>
                    <a:pt x="102" y="147"/>
                  </a:lnTo>
                  <a:lnTo>
                    <a:pt x="104" y="148"/>
                  </a:lnTo>
                  <a:lnTo>
                    <a:pt x="104" y="150"/>
                  </a:lnTo>
                  <a:lnTo>
                    <a:pt x="104" y="152"/>
                  </a:lnTo>
                  <a:lnTo>
                    <a:pt x="106" y="155"/>
                  </a:lnTo>
                  <a:lnTo>
                    <a:pt x="106" y="155"/>
                  </a:lnTo>
                  <a:lnTo>
                    <a:pt x="106" y="159"/>
                  </a:lnTo>
                  <a:lnTo>
                    <a:pt x="106" y="161"/>
                  </a:lnTo>
                  <a:lnTo>
                    <a:pt x="106" y="159"/>
                  </a:lnTo>
                  <a:lnTo>
                    <a:pt x="104" y="158"/>
                  </a:lnTo>
                  <a:lnTo>
                    <a:pt x="104" y="159"/>
                  </a:lnTo>
                  <a:lnTo>
                    <a:pt x="102" y="159"/>
                  </a:lnTo>
                  <a:lnTo>
                    <a:pt x="104" y="164"/>
                  </a:lnTo>
                  <a:lnTo>
                    <a:pt x="102" y="163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2"/>
                  </a:lnTo>
                  <a:lnTo>
                    <a:pt x="102" y="172"/>
                  </a:lnTo>
                  <a:lnTo>
                    <a:pt x="102" y="174"/>
                  </a:lnTo>
                  <a:lnTo>
                    <a:pt x="102" y="174"/>
                  </a:lnTo>
                  <a:lnTo>
                    <a:pt x="101" y="175"/>
                  </a:lnTo>
                  <a:lnTo>
                    <a:pt x="99" y="175"/>
                  </a:lnTo>
                  <a:lnTo>
                    <a:pt x="99" y="177"/>
                  </a:lnTo>
                  <a:lnTo>
                    <a:pt x="99" y="178"/>
                  </a:lnTo>
                  <a:lnTo>
                    <a:pt x="96" y="180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1" y="183"/>
                  </a:lnTo>
                  <a:lnTo>
                    <a:pt x="88" y="185"/>
                  </a:lnTo>
                  <a:lnTo>
                    <a:pt x="88" y="185"/>
                  </a:lnTo>
                  <a:lnTo>
                    <a:pt x="87" y="185"/>
                  </a:lnTo>
                  <a:lnTo>
                    <a:pt x="85" y="188"/>
                  </a:lnTo>
                  <a:lnTo>
                    <a:pt x="82" y="188"/>
                  </a:lnTo>
                  <a:lnTo>
                    <a:pt x="79" y="191"/>
                  </a:lnTo>
                  <a:lnTo>
                    <a:pt x="77" y="191"/>
                  </a:lnTo>
                  <a:lnTo>
                    <a:pt x="76" y="191"/>
                  </a:lnTo>
                  <a:lnTo>
                    <a:pt x="74" y="193"/>
                  </a:lnTo>
                  <a:lnTo>
                    <a:pt x="74" y="193"/>
                  </a:lnTo>
                  <a:lnTo>
                    <a:pt x="74" y="191"/>
                  </a:lnTo>
                  <a:lnTo>
                    <a:pt x="73" y="191"/>
                  </a:lnTo>
                  <a:lnTo>
                    <a:pt x="71" y="191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3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6" y="191"/>
                  </a:lnTo>
                  <a:lnTo>
                    <a:pt x="66" y="193"/>
                  </a:lnTo>
                  <a:lnTo>
                    <a:pt x="68" y="193"/>
                  </a:lnTo>
                  <a:lnTo>
                    <a:pt x="68" y="194"/>
                  </a:lnTo>
                  <a:lnTo>
                    <a:pt x="68" y="194"/>
                  </a:lnTo>
                  <a:lnTo>
                    <a:pt x="65" y="194"/>
                  </a:lnTo>
                  <a:lnTo>
                    <a:pt x="63" y="194"/>
                  </a:lnTo>
                  <a:lnTo>
                    <a:pt x="63" y="194"/>
                  </a:lnTo>
                  <a:lnTo>
                    <a:pt x="65" y="196"/>
                  </a:lnTo>
                  <a:lnTo>
                    <a:pt x="66" y="196"/>
                  </a:lnTo>
                  <a:lnTo>
                    <a:pt x="68" y="196"/>
                  </a:lnTo>
                  <a:lnTo>
                    <a:pt x="68" y="197"/>
                  </a:lnTo>
                  <a:lnTo>
                    <a:pt x="66" y="197"/>
                  </a:lnTo>
                  <a:lnTo>
                    <a:pt x="66" y="199"/>
                  </a:lnTo>
                  <a:lnTo>
                    <a:pt x="66" y="199"/>
                  </a:lnTo>
                  <a:lnTo>
                    <a:pt x="66" y="200"/>
                  </a:lnTo>
                  <a:lnTo>
                    <a:pt x="65" y="200"/>
                  </a:lnTo>
                  <a:lnTo>
                    <a:pt x="65" y="200"/>
                  </a:lnTo>
                  <a:lnTo>
                    <a:pt x="63" y="199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63" y="200"/>
                  </a:lnTo>
                  <a:lnTo>
                    <a:pt x="65" y="202"/>
                  </a:lnTo>
                  <a:lnTo>
                    <a:pt x="65" y="204"/>
                  </a:lnTo>
                  <a:lnTo>
                    <a:pt x="65" y="204"/>
                  </a:lnTo>
                  <a:lnTo>
                    <a:pt x="63" y="205"/>
                  </a:lnTo>
                  <a:lnTo>
                    <a:pt x="61" y="205"/>
                  </a:lnTo>
                  <a:lnTo>
                    <a:pt x="58" y="204"/>
                  </a:lnTo>
                  <a:lnTo>
                    <a:pt x="55" y="199"/>
                  </a:lnTo>
                  <a:lnTo>
                    <a:pt x="54" y="199"/>
                  </a:lnTo>
                  <a:lnTo>
                    <a:pt x="58" y="204"/>
                  </a:lnTo>
                  <a:lnTo>
                    <a:pt x="58" y="204"/>
                  </a:lnTo>
                  <a:lnTo>
                    <a:pt x="58" y="205"/>
                  </a:lnTo>
                  <a:lnTo>
                    <a:pt x="58" y="207"/>
                  </a:lnTo>
                  <a:lnTo>
                    <a:pt x="58" y="207"/>
                  </a:lnTo>
                  <a:lnTo>
                    <a:pt x="49" y="211"/>
                  </a:lnTo>
                  <a:lnTo>
                    <a:pt x="47" y="213"/>
                  </a:lnTo>
                  <a:lnTo>
                    <a:pt x="46" y="216"/>
                  </a:lnTo>
                  <a:lnTo>
                    <a:pt x="44" y="218"/>
                  </a:lnTo>
                  <a:lnTo>
                    <a:pt x="43" y="218"/>
                  </a:lnTo>
                  <a:lnTo>
                    <a:pt x="39" y="219"/>
                  </a:lnTo>
                  <a:lnTo>
                    <a:pt x="38" y="219"/>
                  </a:lnTo>
                  <a:lnTo>
                    <a:pt x="39" y="216"/>
                  </a:lnTo>
                  <a:lnTo>
                    <a:pt x="39" y="216"/>
                  </a:lnTo>
                  <a:lnTo>
                    <a:pt x="39" y="210"/>
                  </a:lnTo>
                  <a:lnTo>
                    <a:pt x="39" y="204"/>
                  </a:lnTo>
                  <a:lnTo>
                    <a:pt x="41" y="200"/>
                  </a:lnTo>
                  <a:lnTo>
                    <a:pt x="41" y="200"/>
                  </a:lnTo>
                  <a:lnTo>
                    <a:pt x="43" y="200"/>
                  </a:lnTo>
                  <a:lnTo>
                    <a:pt x="43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1" y="197"/>
                  </a:lnTo>
                  <a:lnTo>
                    <a:pt x="39" y="197"/>
                  </a:lnTo>
                  <a:lnTo>
                    <a:pt x="39" y="196"/>
                  </a:lnTo>
                  <a:lnTo>
                    <a:pt x="38" y="196"/>
                  </a:lnTo>
                  <a:lnTo>
                    <a:pt x="36" y="196"/>
                  </a:lnTo>
                  <a:lnTo>
                    <a:pt x="36" y="196"/>
                  </a:lnTo>
                  <a:lnTo>
                    <a:pt x="36" y="194"/>
                  </a:lnTo>
                  <a:lnTo>
                    <a:pt x="35" y="194"/>
                  </a:lnTo>
                  <a:lnTo>
                    <a:pt x="33" y="193"/>
                  </a:lnTo>
                  <a:lnTo>
                    <a:pt x="35" y="193"/>
                  </a:lnTo>
                  <a:lnTo>
                    <a:pt x="35" y="191"/>
                  </a:lnTo>
                  <a:lnTo>
                    <a:pt x="35" y="191"/>
                  </a:lnTo>
                  <a:lnTo>
                    <a:pt x="38" y="191"/>
                  </a:lnTo>
                  <a:lnTo>
                    <a:pt x="39" y="191"/>
                  </a:lnTo>
                  <a:lnTo>
                    <a:pt x="39" y="191"/>
                  </a:lnTo>
                  <a:lnTo>
                    <a:pt x="39" y="189"/>
                  </a:lnTo>
                  <a:lnTo>
                    <a:pt x="41" y="189"/>
                  </a:lnTo>
                  <a:lnTo>
                    <a:pt x="43" y="188"/>
                  </a:lnTo>
                  <a:lnTo>
                    <a:pt x="43" y="188"/>
                  </a:lnTo>
                  <a:lnTo>
                    <a:pt x="43" y="186"/>
                  </a:lnTo>
                  <a:lnTo>
                    <a:pt x="43" y="186"/>
                  </a:lnTo>
                  <a:lnTo>
                    <a:pt x="43" y="185"/>
                  </a:lnTo>
                  <a:lnTo>
                    <a:pt x="44" y="185"/>
                  </a:lnTo>
                  <a:lnTo>
                    <a:pt x="46" y="186"/>
                  </a:lnTo>
                  <a:lnTo>
                    <a:pt x="46" y="186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9" y="185"/>
                  </a:lnTo>
                  <a:lnTo>
                    <a:pt x="50" y="185"/>
                  </a:lnTo>
                  <a:lnTo>
                    <a:pt x="52" y="185"/>
                  </a:lnTo>
                  <a:lnTo>
                    <a:pt x="52" y="185"/>
                  </a:lnTo>
                  <a:lnTo>
                    <a:pt x="54" y="185"/>
                  </a:lnTo>
                  <a:lnTo>
                    <a:pt x="54" y="186"/>
                  </a:lnTo>
                  <a:lnTo>
                    <a:pt x="54" y="186"/>
                  </a:lnTo>
                  <a:lnTo>
                    <a:pt x="55" y="186"/>
                  </a:lnTo>
                  <a:lnTo>
                    <a:pt x="55" y="186"/>
                  </a:lnTo>
                  <a:lnTo>
                    <a:pt x="57" y="186"/>
                  </a:lnTo>
                  <a:lnTo>
                    <a:pt x="58" y="186"/>
                  </a:lnTo>
                  <a:lnTo>
                    <a:pt x="58" y="185"/>
                  </a:lnTo>
                  <a:lnTo>
                    <a:pt x="58" y="183"/>
                  </a:lnTo>
                  <a:lnTo>
                    <a:pt x="58" y="183"/>
                  </a:lnTo>
                  <a:lnTo>
                    <a:pt x="57" y="183"/>
                  </a:lnTo>
                  <a:lnTo>
                    <a:pt x="55" y="180"/>
                  </a:lnTo>
                  <a:lnTo>
                    <a:pt x="54" y="180"/>
                  </a:lnTo>
                  <a:lnTo>
                    <a:pt x="54" y="178"/>
                  </a:lnTo>
                  <a:lnTo>
                    <a:pt x="54" y="177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5" y="175"/>
                  </a:lnTo>
                  <a:lnTo>
                    <a:pt x="55" y="174"/>
                  </a:lnTo>
                  <a:lnTo>
                    <a:pt x="55" y="174"/>
                  </a:lnTo>
                  <a:lnTo>
                    <a:pt x="57" y="172"/>
                  </a:lnTo>
                  <a:lnTo>
                    <a:pt x="58" y="174"/>
                  </a:lnTo>
                  <a:lnTo>
                    <a:pt x="60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1"/>
                  </a:lnTo>
                  <a:lnTo>
                    <a:pt x="61" y="171"/>
                  </a:lnTo>
                  <a:lnTo>
                    <a:pt x="63" y="171"/>
                  </a:lnTo>
                  <a:lnTo>
                    <a:pt x="65" y="171"/>
                  </a:lnTo>
                  <a:lnTo>
                    <a:pt x="66" y="169"/>
                  </a:lnTo>
                  <a:lnTo>
                    <a:pt x="68" y="169"/>
                  </a:lnTo>
                  <a:lnTo>
                    <a:pt x="69" y="169"/>
                  </a:lnTo>
                  <a:lnTo>
                    <a:pt x="71" y="167"/>
                  </a:lnTo>
                  <a:lnTo>
                    <a:pt x="73" y="166"/>
                  </a:lnTo>
                  <a:lnTo>
                    <a:pt x="74" y="164"/>
                  </a:lnTo>
                  <a:lnTo>
                    <a:pt x="74" y="164"/>
                  </a:lnTo>
                  <a:lnTo>
                    <a:pt x="76" y="164"/>
                  </a:lnTo>
                  <a:lnTo>
                    <a:pt x="76" y="166"/>
                  </a:lnTo>
                  <a:lnTo>
                    <a:pt x="77" y="166"/>
                  </a:lnTo>
                  <a:lnTo>
                    <a:pt x="77" y="164"/>
                  </a:lnTo>
                  <a:lnTo>
                    <a:pt x="79" y="163"/>
                  </a:lnTo>
                  <a:lnTo>
                    <a:pt x="79" y="161"/>
                  </a:lnTo>
                  <a:lnTo>
                    <a:pt x="79" y="159"/>
                  </a:lnTo>
                  <a:lnTo>
                    <a:pt x="77" y="158"/>
                  </a:lnTo>
                  <a:lnTo>
                    <a:pt x="77" y="156"/>
                  </a:lnTo>
                  <a:lnTo>
                    <a:pt x="77" y="155"/>
                  </a:lnTo>
                  <a:lnTo>
                    <a:pt x="79" y="152"/>
                  </a:lnTo>
                  <a:lnTo>
                    <a:pt x="79" y="148"/>
                  </a:lnTo>
                  <a:lnTo>
                    <a:pt x="79" y="147"/>
                  </a:lnTo>
                  <a:lnTo>
                    <a:pt x="79" y="145"/>
                  </a:lnTo>
                  <a:lnTo>
                    <a:pt x="77" y="142"/>
                  </a:lnTo>
                  <a:lnTo>
                    <a:pt x="76" y="141"/>
                  </a:lnTo>
                  <a:lnTo>
                    <a:pt x="76" y="141"/>
                  </a:lnTo>
                  <a:lnTo>
                    <a:pt x="76" y="139"/>
                  </a:lnTo>
                  <a:lnTo>
                    <a:pt x="76" y="139"/>
                  </a:lnTo>
                  <a:lnTo>
                    <a:pt x="76" y="136"/>
                  </a:lnTo>
                  <a:lnTo>
                    <a:pt x="76" y="134"/>
                  </a:lnTo>
                  <a:lnTo>
                    <a:pt x="77" y="134"/>
                  </a:lnTo>
                  <a:lnTo>
                    <a:pt x="77" y="133"/>
                  </a:lnTo>
                  <a:lnTo>
                    <a:pt x="79" y="131"/>
                  </a:lnTo>
                  <a:lnTo>
                    <a:pt x="77" y="130"/>
                  </a:lnTo>
                  <a:lnTo>
                    <a:pt x="77" y="128"/>
                  </a:lnTo>
                  <a:lnTo>
                    <a:pt x="79" y="128"/>
                  </a:lnTo>
                  <a:lnTo>
                    <a:pt x="77" y="126"/>
                  </a:lnTo>
                  <a:lnTo>
                    <a:pt x="77" y="126"/>
                  </a:lnTo>
                  <a:lnTo>
                    <a:pt x="77" y="125"/>
                  </a:lnTo>
                  <a:lnTo>
                    <a:pt x="79" y="125"/>
                  </a:lnTo>
                  <a:lnTo>
                    <a:pt x="79" y="123"/>
                  </a:lnTo>
                  <a:lnTo>
                    <a:pt x="80" y="123"/>
                  </a:lnTo>
                  <a:lnTo>
                    <a:pt x="80" y="122"/>
                  </a:lnTo>
                  <a:lnTo>
                    <a:pt x="79" y="122"/>
                  </a:lnTo>
                  <a:lnTo>
                    <a:pt x="79" y="120"/>
                  </a:lnTo>
                  <a:lnTo>
                    <a:pt x="77" y="119"/>
                  </a:lnTo>
                  <a:lnTo>
                    <a:pt x="76" y="117"/>
                  </a:lnTo>
                  <a:lnTo>
                    <a:pt x="74" y="117"/>
                  </a:lnTo>
                  <a:lnTo>
                    <a:pt x="74" y="115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6" y="112"/>
                  </a:lnTo>
                  <a:lnTo>
                    <a:pt x="76" y="112"/>
                  </a:lnTo>
                  <a:lnTo>
                    <a:pt x="76" y="111"/>
                  </a:lnTo>
                  <a:lnTo>
                    <a:pt x="76" y="111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1" y="106"/>
                  </a:lnTo>
                  <a:lnTo>
                    <a:pt x="71" y="106"/>
                  </a:lnTo>
                  <a:lnTo>
                    <a:pt x="69" y="106"/>
                  </a:lnTo>
                  <a:lnTo>
                    <a:pt x="69" y="104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6" y="104"/>
                  </a:lnTo>
                  <a:lnTo>
                    <a:pt x="66" y="104"/>
                  </a:lnTo>
                  <a:lnTo>
                    <a:pt x="66" y="103"/>
                  </a:lnTo>
                  <a:lnTo>
                    <a:pt x="65" y="103"/>
                  </a:lnTo>
                  <a:lnTo>
                    <a:pt x="65" y="101"/>
                  </a:lnTo>
                  <a:lnTo>
                    <a:pt x="65" y="101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6"/>
                  </a:lnTo>
                  <a:lnTo>
                    <a:pt x="63" y="96"/>
                  </a:lnTo>
                  <a:lnTo>
                    <a:pt x="61" y="96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7" y="90"/>
                  </a:lnTo>
                  <a:lnTo>
                    <a:pt x="55" y="90"/>
                  </a:lnTo>
                  <a:lnTo>
                    <a:pt x="55" y="89"/>
                  </a:lnTo>
                  <a:lnTo>
                    <a:pt x="54" y="87"/>
                  </a:lnTo>
                  <a:lnTo>
                    <a:pt x="52" y="85"/>
                  </a:lnTo>
                  <a:lnTo>
                    <a:pt x="50" y="84"/>
                  </a:lnTo>
                  <a:lnTo>
                    <a:pt x="50" y="82"/>
                  </a:lnTo>
                  <a:lnTo>
                    <a:pt x="50" y="82"/>
                  </a:lnTo>
                  <a:lnTo>
                    <a:pt x="49" y="81"/>
                  </a:lnTo>
                  <a:lnTo>
                    <a:pt x="49" y="79"/>
                  </a:lnTo>
                  <a:lnTo>
                    <a:pt x="47" y="79"/>
                  </a:lnTo>
                  <a:lnTo>
                    <a:pt x="46" y="79"/>
                  </a:lnTo>
                  <a:lnTo>
                    <a:pt x="46" y="78"/>
                  </a:lnTo>
                  <a:lnTo>
                    <a:pt x="44" y="76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3" y="73"/>
                  </a:lnTo>
                  <a:lnTo>
                    <a:pt x="44" y="73"/>
                  </a:lnTo>
                  <a:lnTo>
                    <a:pt x="44" y="71"/>
                  </a:lnTo>
                  <a:lnTo>
                    <a:pt x="43" y="71"/>
                  </a:lnTo>
                  <a:lnTo>
                    <a:pt x="41" y="70"/>
                  </a:lnTo>
                  <a:lnTo>
                    <a:pt x="38" y="70"/>
                  </a:lnTo>
                  <a:lnTo>
                    <a:pt x="36" y="68"/>
                  </a:lnTo>
                  <a:lnTo>
                    <a:pt x="35" y="68"/>
                  </a:lnTo>
                  <a:lnTo>
                    <a:pt x="33" y="67"/>
                  </a:lnTo>
                  <a:lnTo>
                    <a:pt x="28" y="63"/>
                  </a:lnTo>
                  <a:lnTo>
                    <a:pt x="27" y="63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2" y="56"/>
                  </a:lnTo>
                  <a:lnTo>
                    <a:pt x="35" y="57"/>
                  </a:lnTo>
                  <a:lnTo>
                    <a:pt x="36" y="57"/>
                  </a:lnTo>
                  <a:lnTo>
                    <a:pt x="38" y="56"/>
                  </a:lnTo>
                  <a:lnTo>
                    <a:pt x="39" y="54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1"/>
                  </a:lnTo>
                  <a:lnTo>
                    <a:pt x="41" y="51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8"/>
                  </a:lnTo>
                  <a:lnTo>
                    <a:pt x="38" y="49"/>
                  </a:lnTo>
                  <a:lnTo>
                    <a:pt x="36" y="48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5" y="43"/>
                  </a:lnTo>
                  <a:lnTo>
                    <a:pt x="35" y="43"/>
                  </a:lnTo>
                  <a:lnTo>
                    <a:pt x="36" y="43"/>
                  </a:lnTo>
                  <a:lnTo>
                    <a:pt x="36" y="41"/>
                  </a:lnTo>
                  <a:lnTo>
                    <a:pt x="35" y="41"/>
                  </a:lnTo>
                  <a:lnTo>
                    <a:pt x="33" y="40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28" y="37"/>
                  </a:lnTo>
                  <a:lnTo>
                    <a:pt x="28" y="38"/>
                  </a:lnTo>
                  <a:lnTo>
                    <a:pt x="25" y="38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0" y="40"/>
                  </a:lnTo>
                  <a:lnTo>
                    <a:pt x="19" y="40"/>
                  </a:lnTo>
                  <a:lnTo>
                    <a:pt x="16" y="38"/>
                  </a:lnTo>
                  <a:lnTo>
                    <a:pt x="14" y="38"/>
                  </a:lnTo>
                  <a:lnTo>
                    <a:pt x="11" y="33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29"/>
                  </a:lnTo>
                  <a:lnTo>
                    <a:pt x="13" y="29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9" y="24"/>
                  </a:lnTo>
                  <a:lnTo>
                    <a:pt x="9" y="24"/>
                  </a:lnTo>
                  <a:lnTo>
                    <a:pt x="9" y="26"/>
                  </a:lnTo>
                  <a:lnTo>
                    <a:pt x="9" y="26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5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9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5"/>
                  </a:lnTo>
                  <a:lnTo>
                    <a:pt x="13" y="15"/>
                  </a:lnTo>
                  <a:lnTo>
                    <a:pt x="13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0" y="13"/>
                  </a:lnTo>
                  <a:lnTo>
                    <a:pt x="20" y="10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5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8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11"/>
                  </a:lnTo>
                  <a:lnTo>
                    <a:pt x="33" y="11"/>
                  </a:lnTo>
                  <a:lnTo>
                    <a:pt x="35" y="10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9" y="8"/>
                  </a:lnTo>
                  <a:lnTo>
                    <a:pt x="39" y="7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4" y="2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1" name="Freeform 17">
              <a:extLst>
                <a:ext uri="{FF2B5EF4-FFF2-40B4-BE49-F238E27FC236}">
                  <a16:creationId xmlns:a16="http://schemas.microsoft.com/office/drawing/2014/main" id="{A763FE2F-7898-4FDE-872C-797D3D898F6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2726" y="3897430"/>
              <a:ext cx="13645" cy="17544"/>
            </a:xfrm>
            <a:custGeom>
              <a:avLst/>
              <a:gdLst>
                <a:gd name="T0" fmla="*/ 3 w 7"/>
                <a:gd name="T1" fmla="*/ 8 h 9"/>
                <a:gd name="T2" fmla="*/ 5 w 7"/>
                <a:gd name="T3" fmla="*/ 9 h 9"/>
                <a:gd name="T4" fmla="*/ 7 w 7"/>
                <a:gd name="T5" fmla="*/ 9 h 9"/>
                <a:gd name="T6" fmla="*/ 5 w 7"/>
                <a:gd name="T7" fmla="*/ 9 h 9"/>
                <a:gd name="T8" fmla="*/ 2 w 7"/>
                <a:gd name="T9" fmla="*/ 9 h 9"/>
                <a:gd name="T10" fmla="*/ 2 w 7"/>
                <a:gd name="T11" fmla="*/ 8 h 9"/>
                <a:gd name="T12" fmla="*/ 3 w 7"/>
                <a:gd name="T13" fmla="*/ 8 h 9"/>
                <a:gd name="T14" fmla="*/ 3 w 7"/>
                <a:gd name="T15" fmla="*/ 0 h 9"/>
                <a:gd name="T16" fmla="*/ 5 w 7"/>
                <a:gd name="T17" fmla="*/ 0 h 9"/>
                <a:gd name="T18" fmla="*/ 3 w 7"/>
                <a:gd name="T19" fmla="*/ 0 h 9"/>
                <a:gd name="T20" fmla="*/ 3 w 7"/>
                <a:gd name="T21" fmla="*/ 0 h 9"/>
                <a:gd name="T22" fmla="*/ 3 w 7"/>
                <a:gd name="T23" fmla="*/ 0 h 9"/>
                <a:gd name="T24" fmla="*/ 3 w 7"/>
                <a:gd name="T25" fmla="*/ 0 h 9"/>
                <a:gd name="T26" fmla="*/ 0 w 7"/>
                <a:gd name="T27" fmla="*/ 0 h 9"/>
                <a:gd name="T28" fmla="*/ 2 w 7"/>
                <a:gd name="T29" fmla="*/ 0 h 9"/>
                <a:gd name="T30" fmla="*/ 2 w 7"/>
                <a:gd name="T31" fmla="*/ 0 h 9"/>
                <a:gd name="T32" fmla="*/ 2 w 7"/>
                <a:gd name="T33" fmla="*/ 0 h 9"/>
                <a:gd name="T34" fmla="*/ 0 w 7"/>
                <a:gd name="T35" fmla="*/ 0 h 9"/>
                <a:gd name="T36" fmla="*/ 0 w 7"/>
                <a:gd name="T3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" h="9">
                  <a:moveTo>
                    <a:pt x="3" y="8"/>
                  </a:moveTo>
                  <a:lnTo>
                    <a:pt x="5" y="9"/>
                  </a:lnTo>
                  <a:lnTo>
                    <a:pt x="7" y="9"/>
                  </a:lnTo>
                  <a:lnTo>
                    <a:pt x="5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3" y="8"/>
                  </a:lnTo>
                  <a:close/>
                  <a:moveTo>
                    <a:pt x="3" y="0"/>
                  </a:move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2" name="Freeform 18">
              <a:extLst>
                <a:ext uri="{FF2B5EF4-FFF2-40B4-BE49-F238E27FC236}">
                  <a16:creationId xmlns:a16="http://schemas.microsoft.com/office/drawing/2014/main" id="{ABC0493B-727B-4012-A9F6-8FEE67C247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42472" y="3885735"/>
              <a:ext cx="11695" cy="11695"/>
            </a:xfrm>
            <a:custGeom>
              <a:avLst/>
              <a:gdLst>
                <a:gd name="T0" fmla="*/ 2 w 6"/>
                <a:gd name="T1" fmla="*/ 4 h 6"/>
                <a:gd name="T2" fmla="*/ 2 w 6"/>
                <a:gd name="T3" fmla="*/ 4 h 6"/>
                <a:gd name="T4" fmla="*/ 2 w 6"/>
                <a:gd name="T5" fmla="*/ 6 h 6"/>
                <a:gd name="T6" fmla="*/ 0 w 6"/>
                <a:gd name="T7" fmla="*/ 6 h 6"/>
                <a:gd name="T8" fmla="*/ 0 w 6"/>
                <a:gd name="T9" fmla="*/ 4 h 6"/>
                <a:gd name="T10" fmla="*/ 0 w 6"/>
                <a:gd name="T11" fmla="*/ 4 h 6"/>
                <a:gd name="T12" fmla="*/ 2 w 6"/>
                <a:gd name="T13" fmla="*/ 4 h 6"/>
                <a:gd name="T14" fmla="*/ 5 w 6"/>
                <a:gd name="T15" fmla="*/ 3 h 6"/>
                <a:gd name="T16" fmla="*/ 3 w 6"/>
                <a:gd name="T17" fmla="*/ 4 h 6"/>
                <a:gd name="T18" fmla="*/ 3 w 6"/>
                <a:gd name="T19" fmla="*/ 4 h 6"/>
                <a:gd name="T20" fmla="*/ 3 w 6"/>
                <a:gd name="T21" fmla="*/ 4 h 6"/>
                <a:gd name="T22" fmla="*/ 3 w 6"/>
                <a:gd name="T23" fmla="*/ 4 h 6"/>
                <a:gd name="T24" fmla="*/ 3 w 6"/>
                <a:gd name="T25" fmla="*/ 4 h 6"/>
                <a:gd name="T26" fmla="*/ 5 w 6"/>
                <a:gd name="T27" fmla="*/ 3 h 6"/>
                <a:gd name="T28" fmla="*/ 5 w 6"/>
                <a:gd name="T29" fmla="*/ 0 h 6"/>
                <a:gd name="T30" fmla="*/ 5 w 6"/>
                <a:gd name="T31" fmla="*/ 0 h 6"/>
                <a:gd name="T32" fmla="*/ 6 w 6"/>
                <a:gd name="T33" fmla="*/ 1 h 6"/>
                <a:gd name="T34" fmla="*/ 5 w 6"/>
                <a:gd name="T35" fmla="*/ 1 h 6"/>
                <a:gd name="T36" fmla="*/ 5 w 6"/>
                <a:gd name="T37" fmla="*/ 0 h 6"/>
                <a:gd name="T38" fmla="*/ 5 w 6"/>
                <a:gd name="T39" fmla="*/ 0 h 6"/>
                <a:gd name="T40" fmla="*/ 3 w 6"/>
                <a:gd name="T41" fmla="*/ 0 h 6"/>
                <a:gd name="T42" fmla="*/ 3 w 6"/>
                <a:gd name="T43" fmla="*/ 0 h 6"/>
                <a:gd name="T44" fmla="*/ 5 w 6"/>
                <a:gd name="T4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" h="6">
                  <a:moveTo>
                    <a:pt x="2" y="4"/>
                  </a:moveTo>
                  <a:lnTo>
                    <a:pt x="2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5" y="3"/>
                  </a:move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3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3" name="Freeform 19">
              <a:extLst>
                <a:ext uri="{FF2B5EF4-FFF2-40B4-BE49-F238E27FC236}">
                  <a16:creationId xmlns:a16="http://schemas.microsoft.com/office/drawing/2014/main" id="{E9C5C5AE-5E27-465B-9C49-573998CB74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6870" y="4074809"/>
              <a:ext cx="380099" cy="323571"/>
            </a:xfrm>
            <a:custGeom>
              <a:avLst/>
              <a:gdLst>
                <a:gd name="T0" fmla="*/ 178 w 195"/>
                <a:gd name="T1" fmla="*/ 46 h 166"/>
                <a:gd name="T2" fmla="*/ 180 w 195"/>
                <a:gd name="T3" fmla="*/ 44 h 166"/>
                <a:gd name="T4" fmla="*/ 118 w 195"/>
                <a:gd name="T5" fmla="*/ 18 h 166"/>
                <a:gd name="T6" fmla="*/ 137 w 195"/>
                <a:gd name="T7" fmla="*/ 19 h 166"/>
                <a:gd name="T8" fmla="*/ 132 w 195"/>
                <a:gd name="T9" fmla="*/ 16 h 166"/>
                <a:gd name="T10" fmla="*/ 50 w 195"/>
                <a:gd name="T11" fmla="*/ 2 h 166"/>
                <a:gd name="T12" fmla="*/ 63 w 195"/>
                <a:gd name="T13" fmla="*/ 10 h 166"/>
                <a:gd name="T14" fmla="*/ 74 w 195"/>
                <a:gd name="T15" fmla="*/ 22 h 166"/>
                <a:gd name="T16" fmla="*/ 106 w 195"/>
                <a:gd name="T17" fmla="*/ 24 h 166"/>
                <a:gd name="T18" fmla="*/ 132 w 195"/>
                <a:gd name="T19" fmla="*/ 24 h 166"/>
                <a:gd name="T20" fmla="*/ 137 w 195"/>
                <a:gd name="T21" fmla="*/ 22 h 166"/>
                <a:gd name="T22" fmla="*/ 164 w 195"/>
                <a:gd name="T23" fmla="*/ 22 h 166"/>
                <a:gd name="T24" fmla="*/ 154 w 195"/>
                <a:gd name="T25" fmla="*/ 27 h 166"/>
                <a:gd name="T26" fmla="*/ 156 w 195"/>
                <a:gd name="T27" fmla="*/ 29 h 166"/>
                <a:gd name="T28" fmla="*/ 162 w 195"/>
                <a:gd name="T29" fmla="*/ 33 h 166"/>
                <a:gd name="T30" fmla="*/ 167 w 195"/>
                <a:gd name="T31" fmla="*/ 35 h 166"/>
                <a:gd name="T32" fmla="*/ 170 w 195"/>
                <a:gd name="T33" fmla="*/ 33 h 166"/>
                <a:gd name="T34" fmla="*/ 178 w 195"/>
                <a:gd name="T35" fmla="*/ 43 h 166"/>
                <a:gd name="T36" fmla="*/ 172 w 195"/>
                <a:gd name="T37" fmla="*/ 52 h 166"/>
                <a:gd name="T38" fmla="*/ 189 w 195"/>
                <a:gd name="T39" fmla="*/ 51 h 166"/>
                <a:gd name="T40" fmla="*/ 191 w 195"/>
                <a:gd name="T41" fmla="*/ 60 h 166"/>
                <a:gd name="T42" fmla="*/ 183 w 195"/>
                <a:gd name="T43" fmla="*/ 68 h 166"/>
                <a:gd name="T44" fmla="*/ 189 w 195"/>
                <a:gd name="T45" fmla="*/ 73 h 166"/>
                <a:gd name="T46" fmla="*/ 181 w 195"/>
                <a:gd name="T47" fmla="*/ 78 h 166"/>
                <a:gd name="T48" fmla="*/ 176 w 195"/>
                <a:gd name="T49" fmla="*/ 82 h 166"/>
                <a:gd name="T50" fmla="*/ 180 w 195"/>
                <a:gd name="T51" fmla="*/ 96 h 166"/>
                <a:gd name="T52" fmla="*/ 183 w 195"/>
                <a:gd name="T53" fmla="*/ 108 h 166"/>
                <a:gd name="T54" fmla="*/ 173 w 195"/>
                <a:gd name="T55" fmla="*/ 112 h 166"/>
                <a:gd name="T56" fmla="*/ 156 w 195"/>
                <a:gd name="T57" fmla="*/ 117 h 166"/>
                <a:gd name="T58" fmla="*/ 146 w 195"/>
                <a:gd name="T59" fmla="*/ 119 h 166"/>
                <a:gd name="T60" fmla="*/ 134 w 195"/>
                <a:gd name="T61" fmla="*/ 119 h 166"/>
                <a:gd name="T62" fmla="*/ 124 w 195"/>
                <a:gd name="T63" fmla="*/ 114 h 166"/>
                <a:gd name="T64" fmla="*/ 132 w 195"/>
                <a:gd name="T65" fmla="*/ 130 h 166"/>
                <a:gd name="T66" fmla="*/ 140 w 195"/>
                <a:gd name="T67" fmla="*/ 141 h 166"/>
                <a:gd name="T68" fmla="*/ 137 w 195"/>
                <a:gd name="T69" fmla="*/ 147 h 166"/>
                <a:gd name="T70" fmla="*/ 129 w 195"/>
                <a:gd name="T71" fmla="*/ 155 h 166"/>
                <a:gd name="T72" fmla="*/ 120 w 195"/>
                <a:gd name="T73" fmla="*/ 159 h 166"/>
                <a:gd name="T74" fmla="*/ 113 w 195"/>
                <a:gd name="T75" fmla="*/ 163 h 166"/>
                <a:gd name="T76" fmla="*/ 102 w 195"/>
                <a:gd name="T77" fmla="*/ 164 h 166"/>
                <a:gd name="T78" fmla="*/ 93 w 195"/>
                <a:gd name="T79" fmla="*/ 152 h 166"/>
                <a:gd name="T80" fmla="*/ 90 w 195"/>
                <a:gd name="T81" fmla="*/ 142 h 166"/>
                <a:gd name="T82" fmla="*/ 83 w 195"/>
                <a:gd name="T83" fmla="*/ 136 h 166"/>
                <a:gd name="T84" fmla="*/ 88 w 195"/>
                <a:gd name="T85" fmla="*/ 126 h 166"/>
                <a:gd name="T86" fmla="*/ 80 w 195"/>
                <a:gd name="T87" fmla="*/ 114 h 166"/>
                <a:gd name="T88" fmla="*/ 82 w 195"/>
                <a:gd name="T89" fmla="*/ 96 h 166"/>
                <a:gd name="T90" fmla="*/ 82 w 195"/>
                <a:gd name="T91" fmla="*/ 85 h 166"/>
                <a:gd name="T92" fmla="*/ 60 w 195"/>
                <a:gd name="T93" fmla="*/ 87 h 166"/>
                <a:gd name="T94" fmla="*/ 47 w 195"/>
                <a:gd name="T95" fmla="*/ 76 h 166"/>
                <a:gd name="T96" fmla="*/ 35 w 195"/>
                <a:gd name="T97" fmla="*/ 74 h 166"/>
                <a:gd name="T98" fmla="*/ 17 w 195"/>
                <a:gd name="T99" fmla="*/ 71 h 166"/>
                <a:gd name="T100" fmla="*/ 14 w 195"/>
                <a:gd name="T101" fmla="*/ 60 h 166"/>
                <a:gd name="T102" fmla="*/ 8 w 195"/>
                <a:gd name="T103" fmla="*/ 44 h 166"/>
                <a:gd name="T104" fmla="*/ 0 w 195"/>
                <a:gd name="T105" fmla="*/ 43 h 166"/>
                <a:gd name="T106" fmla="*/ 8 w 195"/>
                <a:gd name="T107" fmla="*/ 24 h 166"/>
                <a:gd name="T108" fmla="*/ 24 w 195"/>
                <a:gd name="T109" fmla="*/ 7 h 166"/>
                <a:gd name="T110" fmla="*/ 22 w 195"/>
                <a:gd name="T111" fmla="*/ 8 h 166"/>
                <a:gd name="T112" fmla="*/ 25 w 195"/>
                <a:gd name="T113" fmla="*/ 19 h 166"/>
                <a:gd name="T114" fmla="*/ 20 w 195"/>
                <a:gd name="T115" fmla="*/ 38 h 166"/>
                <a:gd name="T116" fmla="*/ 30 w 195"/>
                <a:gd name="T117" fmla="*/ 44 h 166"/>
                <a:gd name="T118" fmla="*/ 28 w 195"/>
                <a:gd name="T119" fmla="*/ 27 h 166"/>
                <a:gd name="T120" fmla="*/ 41 w 195"/>
                <a:gd name="T121" fmla="*/ 13 h 166"/>
                <a:gd name="T122" fmla="*/ 50 w 195"/>
                <a:gd name="T123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5" h="166">
                  <a:moveTo>
                    <a:pt x="180" y="44"/>
                  </a:moveTo>
                  <a:lnTo>
                    <a:pt x="181" y="44"/>
                  </a:lnTo>
                  <a:lnTo>
                    <a:pt x="180" y="46"/>
                  </a:lnTo>
                  <a:lnTo>
                    <a:pt x="181" y="46"/>
                  </a:lnTo>
                  <a:lnTo>
                    <a:pt x="181" y="46"/>
                  </a:lnTo>
                  <a:lnTo>
                    <a:pt x="180" y="48"/>
                  </a:lnTo>
                  <a:lnTo>
                    <a:pt x="180" y="48"/>
                  </a:lnTo>
                  <a:lnTo>
                    <a:pt x="178" y="48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0" y="44"/>
                  </a:lnTo>
                  <a:lnTo>
                    <a:pt x="180" y="44"/>
                  </a:lnTo>
                  <a:close/>
                  <a:moveTo>
                    <a:pt x="183" y="43"/>
                  </a:moveTo>
                  <a:lnTo>
                    <a:pt x="183" y="43"/>
                  </a:lnTo>
                  <a:lnTo>
                    <a:pt x="183" y="43"/>
                  </a:lnTo>
                  <a:lnTo>
                    <a:pt x="181" y="43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4"/>
                  </a:lnTo>
                  <a:lnTo>
                    <a:pt x="180" y="43"/>
                  </a:lnTo>
                  <a:lnTo>
                    <a:pt x="181" y="43"/>
                  </a:lnTo>
                  <a:lnTo>
                    <a:pt x="181" y="43"/>
                  </a:lnTo>
                  <a:lnTo>
                    <a:pt x="183" y="43"/>
                  </a:lnTo>
                  <a:close/>
                  <a:moveTo>
                    <a:pt x="115" y="18"/>
                  </a:moveTo>
                  <a:lnTo>
                    <a:pt x="117" y="18"/>
                  </a:lnTo>
                  <a:lnTo>
                    <a:pt x="118" y="18"/>
                  </a:lnTo>
                  <a:lnTo>
                    <a:pt x="118" y="18"/>
                  </a:lnTo>
                  <a:lnTo>
                    <a:pt x="117" y="19"/>
                  </a:lnTo>
                  <a:lnTo>
                    <a:pt x="117" y="18"/>
                  </a:lnTo>
                  <a:lnTo>
                    <a:pt x="115" y="18"/>
                  </a:lnTo>
                  <a:lnTo>
                    <a:pt x="115" y="18"/>
                  </a:lnTo>
                  <a:close/>
                  <a:moveTo>
                    <a:pt x="137" y="15"/>
                  </a:moveTo>
                  <a:lnTo>
                    <a:pt x="137" y="15"/>
                  </a:lnTo>
                  <a:lnTo>
                    <a:pt x="139" y="16"/>
                  </a:lnTo>
                  <a:lnTo>
                    <a:pt x="139" y="18"/>
                  </a:lnTo>
                  <a:lnTo>
                    <a:pt x="137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4" y="18"/>
                  </a:lnTo>
                  <a:lnTo>
                    <a:pt x="134" y="18"/>
                  </a:lnTo>
                  <a:lnTo>
                    <a:pt x="132" y="18"/>
                  </a:lnTo>
                  <a:lnTo>
                    <a:pt x="131" y="18"/>
                  </a:lnTo>
                  <a:lnTo>
                    <a:pt x="129" y="18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35" y="16"/>
                  </a:lnTo>
                  <a:lnTo>
                    <a:pt x="135" y="16"/>
                  </a:lnTo>
                  <a:lnTo>
                    <a:pt x="137" y="15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2"/>
                  </a:lnTo>
                  <a:lnTo>
                    <a:pt x="52" y="2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8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6" y="11"/>
                  </a:lnTo>
                  <a:lnTo>
                    <a:pt x="69" y="13"/>
                  </a:lnTo>
                  <a:lnTo>
                    <a:pt x="72" y="15"/>
                  </a:lnTo>
                  <a:lnTo>
                    <a:pt x="72" y="16"/>
                  </a:lnTo>
                  <a:lnTo>
                    <a:pt x="72" y="18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4" y="21"/>
                  </a:lnTo>
                  <a:lnTo>
                    <a:pt x="74" y="22"/>
                  </a:lnTo>
                  <a:lnTo>
                    <a:pt x="76" y="24"/>
                  </a:lnTo>
                  <a:lnTo>
                    <a:pt x="80" y="24"/>
                  </a:lnTo>
                  <a:lnTo>
                    <a:pt x="83" y="24"/>
                  </a:lnTo>
                  <a:lnTo>
                    <a:pt x="90" y="22"/>
                  </a:lnTo>
                  <a:lnTo>
                    <a:pt x="93" y="22"/>
                  </a:lnTo>
                  <a:lnTo>
                    <a:pt x="102" y="22"/>
                  </a:lnTo>
                  <a:lnTo>
                    <a:pt x="106" y="22"/>
                  </a:lnTo>
                  <a:lnTo>
                    <a:pt x="106" y="24"/>
                  </a:lnTo>
                  <a:lnTo>
                    <a:pt x="106" y="24"/>
                  </a:lnTo>
                  <a:lnTo>
                    <a:pt x="109" y="27"/>
                  </a:lnTo>
                  <a:lnTo>
                    <a:pt x="112" y="29"/>
                  </a:lnTo>
                  <a:lnTo>
                    <a:pt x="113" y="29"/>
                  </a:lnTo>
                  <a:lnTo>
                    <a:pt x="117" y="30"/>
                  </a:lnTo>
                  <a:lnTo>
                    <a:pt x="120" y="30"/>
                  </a:lnTo>
                  <a:lnTo>
                    <a:pt x="121" y="30"/>
                  </a:lnTo>
                  <a:lnTo>
                    <a:pt x="121" y="30"/>
                  </a:lnTo>
                  <a:lnTo>
                    <a:pt x="123" y="30"/>
                  </a:lnTo>
                  <a:lnTo>
                    <a:pt x="132" y="24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40" y="24"/>
                  </a:lnTo>
                  <a:lnTo>
                    <a:pt x="137" y="24"/>
                  </a:lnTo>
                  <a:lnTo>
                    <a:pt x="134" y="22"/>
                  </a:lnTo>
                  <a:lnTo>
                    <a:pt x="132" y="24"/>
                  </a:lnTo>
                  <a:lnTo>
                    <a:pt x="131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3" y="22"/>
                  </a:lnTo>
                  <a:lnTo>
                    <a:pt x="146" y="21"/>
                  </a:lnTo>
                  <a:lnTo>
                    <a:pt x="150" y="21"/>
                  </a:lnTo>
                  <a:lnTo>
                    <a:pt x="151" y="21"/>
                  </a:lnTo>
                  <a:lnTo>
                    <a:pt x="154" y="21"/>
                  </a:lnTo>
                  <a:lnTo>
                    <a:pt x="161" y="21"/>
                  </a:lnTo>
                  <a:lnTo>
                    <a:pt x="167" y="21"/>
                  </a:lnTo>
                  <a:lnTo>
                    <a:pt x="165" y="21"/>
                  </a:lnTo>
                  <a:lnTo>
                    <a:pt x="164" y="22"/>
                  </a:lnTo>
                  <a:lnTo>
                    <a:pt x="161" y="22"/>
                  </a:lnTo>
                  <a:lnTo>
                    <a:pt x="159" y="24"/>
                  </a:lnTo>
                  <a:lnTo>
                    <a:pt x="154" y="24"/>
                  </a:lnTo>
                  <a:lnTo>
                    <a:pt x="151" y="24"/>
                  </a:lnTo>
                  <a:lnTo>
                    <a:pt x="153" y="24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4" y="29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6" y="30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8" y="29"/>
                  </a:lnTo>
                  <a:lnTo>
                    <a:pt x="159" y="32"/>
                  </a:lnTo>
                  <a:lnTo>
                    <a:pt x="159" y="35"/>
                  </a:lnTo>
                  <a:lnTo>
                    <a:pt x="161" y="35"/>
                  </a:lnTo>
                  <a:lnTo>
                    <a:pt x="161" y="35"/>
                  </a:lnTo>
                  <a:lnTo>
                    <a:pt x="161" y="33"/>
                  </a:lnTo>
                  <a:lnTo>
                    <a:pt x="161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5" y="33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9" y="37"/>
                  </a:lnTo>
                  <a:lnTo>
                    <a:pt x="169" y="37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9" y="33"/>
                  </a:lnTo>
                  <a:lnTo>
                    <a:pt x="170" y="33"/>
                  </a:lnTo>
                  <a:lnTo>
                    <a:pt x="170" y="33"/>
                  </a:lnTo>
                  <a:lnTo>
                    <a:pt x="172" y="33"/>
                  </a:lnTo>
                  <a:lnTo>
                    <a:pt x="175" y="37"/>
                  </a:lnTo>
                  <a:lnTo>
                    <a:pt x="175" y="37"/>
                  </a:lnTo>
                  <a:lnTo>
                    <a:pt x="178" y="38"/>
                  </a:lnTo>
                  <a:lnTo>
                    <a:pt x="181" y="40"/>
                  </a:lnTo>
                  <a:lnTo>
                    <a:pt x="181" y="41"/>
                  </a:lnTo>
                  <a:lnTo>
                    <a:pt x="181" y="41"/>
                  </a:lnTo>
                  <a:lnTo>
                    <a:pt x="180" y="43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6" y="48"/>
                  </a:lnTo>
                  <a:lnTo>
                    <a:pt x="176" y="49"/>
                  </a:lnTo>
                  <a:lnTo>
                    <a:pt x="175" y="52"/>
                  </a:lnTo>
                  <a:lnTo>
                    <a:pt x="170" y="52"/>
                  </a:lnTo>
                  <a:lnTo>
                    <a:pt x="172" y="52"/>
                  </a:lnTo>
                  <a:lnTo>
                    <a:pt x="173" y="52"/>
                  </a:lnTo>
                  <a:lnTo>
                    <a:pt x="175" y="54"/>
                  </a:lnTo>
                  <a:lnTo>
                    <a:pt x="176" y="54"/>
                  </a:lnTo>
                  <a:lnTo>
                    <a:pt x="178" y="54"/>
                  </a:lnTo>
                  <a:lnTo>
                    <a:pt x="181" y="52"/>
                  </a:lnTo>
                  <a:lnTo>
                    <a:pt x="181" y="52"/>
                  </a:lnTo>
                  <a:lnTo>
                    <a:pt x="186" y="52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91" y="51"/>
                  </a:lnTo>
                  <a:lnTo>
                    <a:pt x="194" y="52"/>
                  </a:lnTo>
                  <a:lnTo>
                    <a:pt x="195" y="56"/>
                  </a:lnTo>
                  <a:lnTo>
                    <a:pt x="195" y="56"/>
                  </a:lnTo>
                  <a:lnTo>
                    <a:pt x="195" y="57"/>
                  </a:lnTo>
                  <a:lnTo>
                    <a:pt x="194" y="57"/>
                  </a:lnTo>
                  <a:lnTo>
                    <a:pt x="194" y="59"/>
                  </a:lnTo>
                  <a:lnTo>
                    <a:pt x="192" y="60"/>
                  </a:lnTo>
                  <a:lnTo>
                    <a:pt x="191" y="60"/>
                  </a:lnTo>
                  <a:lnTo>
                    <a:pt x="189" y="62"/>
                  </a:lnTo>
                  <a:lnTo>
                    <a:pt x="189" y="62"/>
                  </a:lnTo>
                  <a:lnTo>
                    <a:pt x="187" y="63"/>
                  </a:lnTo>
                  <a:lnTo>
                    <a:pt x="186" y="63"/>
                  </a:lnTo>
                  <a:lnTo>
                    <a:pt x="186" y="63"/>
                  </a:lnTo>
                  <a:lnTo>
                    <a:pt x="184" y="65"/>
                  </a:lnTo>
                  <a:lnTo>
                    <a:pt x="184" y="67"/>
                  </a:lnTo>
                  <a:lnTo>
                    <a:pt x="183" y="67"/>
                  </a:lnTo>
                  <a:lnTo>
                    <a:pt x="183" y="68"/>
                  </a:lnTo>
                  <a:lnTo>
                    <a:pt x="184" y="70"/>
                  </a:lnTo>
                  <a:lnTo>
                    <a:pt x="184" y="70"/>
                  </a:lnTo>
                  <a:lnTo>
                    <a:pt x="184" y="71"/>
                  </a:lnTo>
                  <a:lnTo>
                    <a:pt x="184" y="71"/>
                  </a:lnTo>
                  <a:lnTo>
                    <a:pt x="184" y="73"/>
                  </a:lnTo>
                  <a:lnTo>
                    <a:pt x="186" y="73"/>
                  </a:lnTo>
                  <a:lnTo>
                    <a:pt x="186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4"/>
                  </a:lnTo>
                  <a:lnTo>
                    <a:pt x="187" y="76"/>
                  </a:lnTo>
                  <a:lnTo>
                    <a:pt x="184" y="78"/>
                  </a:lnTo>
                  <a:lnTo>
                    <a:pt x="184" y="78"/>
                  </a:lnTo>
                  <a:lnTo>
                    <a:pt x="183" y="78"/>
                  </a:lnTo>
                  <a:lnTo>
                    <a:pt x="181" y="78"/>
                  </a:lnTo>
                  <a:lnTo>
                    <a:pt x="181" y="78"/>
                  </a:lnTo>
                  <a:lnTo>
                    <a:pt x="180" y="78"/>
                  </a:lnTo>
                  <a:lnTo>
                    <a:pt x="180" y="79"/>
                  </a:lnTo>
                  <a:lnTo>
                    <a:pt x="180" y="79"/>
                  </a:lnTo>
                  <a:lnTo>
                    <a:pt x="178" y="79"/>
                  </a:lnTo>
                  <a:lnTo>
                    <a:pt x="176" y="79"/>
                  </a:lnTo>
                  <a:lnTo>
                    <a:pt x="176" y="79"/>
                  </a:lnTo>
                  <a:lnTo>
                    <a:pt x="176" y="81"/>
                  </a:lnTo>
                  <a:lnTo>
                    <a:pt x="176" y="82"/>
                  </a:lnTo>
                  <a:lnTo>
                    <a:pt x="176" y="82"/>
                  </a:lnTo>
                  <a:lnTo>
                    <a:pt x="176" y="84"/>
                  </a:lnTo>
                  <a:lnTo>
                    <a:pt x="176" y="85"/>
                  </a:lnTo>
                  <a:lnTo>
                    <a:pt x="176" y="87"/>
                  </a:lnTo>
                  <a:lnTo>
                    <a:pt x="176" y="87"/>
                  </a:lnTo>
                  <a:lnTo>
                    <a:pt x="175" y="89"/>
                  </a:lnTo>
                  <a:lnTo>
                    <a:pt x="173" y="90"/>
                  </a:lnTo>
                  <a:lnTo>
                    <a:pt x="173" y="90"/>
                  </a:lnTo>
                  <a:lnTo>
                    <a:pt x="176" y="93"/>
                  </a:lnTo>
                  <a:lnTo>
                    <a:pt x="180" y="96"/>
                  </a:lnTo>
                  <a:lnTo>
                    <a:pt x="183" y="101"/>
                  </a:lnTo>
                  <a:lnTo>
                    <a:pt x="183" y="101"/>
                  </a:lnTo>
                  <a:lnTo>
                    <a:pt x="184" y="101"/>
                  </a:lnTo>
                  <a:lnTo>
                    <a:pt x="184" y="103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6"/>
                  </a:lnTo>
                  <a:lnTo>
                    <a:pt x="183" y="108"/>
                  </a:lnTo>
                  <a:lnTo>
                    <a:pt x="181" y="108"/>
                  </a:lnTo>
                  <a:lnTo>
                    <a:pt x="180" y="108"/>
                  </a:lnTo>
                  <a:lnTo>
                    <a:pt x="180" y="109"/>
                  </a:lnTo>
                  <a:lnTo>
                    <a:pt x="180" y="111"/>
                  </a:lnTo>
                  <a:lnTo>
                    <a:pt x="178" y="111"/>
                  </a:lnTo>
                  <a:lnTo>
                    <a:pt x="178" y="111"/>
                  </a:lnTo>
                  <a:lnTo>
                    <a:pt x="176" y="111"/>
                  </a:lnTo>
                  <a:lnTo>
                    <a:pt x="175" y="111"/>
                  </a:lnTo>
                  <a:lnTo>
                    <a:pt x="173" y="112"/>
                  </a:lnTo>
                  <a:lnTo>
                    <a:pt x="172" y="112"/>
                  </a:lnTo>
                  <a:lnTo>
                    <a:pt x="170" y="114"/>
                  </a:lnTo>
                  <a:lnTo>
                    <a:pt x="167" y="115"/>
                  </a:lnTo>
                  <a:lnTo>
                    <a:pt x="164" y="115"/>
                  </a:lnTo>
                  <a:lnTo>
                    <a:pt x="162" y="117"/>
                  </a:lnTo>
                  <a:lnTo>
                    <a:pt x="159" y="115"/>
                  </a:lnTo>
                  <a:lnTo>
                    <a:pt x="158" y="115"/>
                  </a:lnTo>
                  <a:lnTo>
                    <a:pt x="156" y="117"/>
                  </a:lnTo>
                  <a:lnTo>
                    <a:pt x="156" y="117"/>
                  </a:lnTo>
                  <a:lnTo>
                    <a:pt x="154" y="117"/>
                  </a:lnTo>
                  <a:lnTo>
                    <a:pt x="154" y="117"/>
                  </a:lnTo>
                  <a:lnTo>
                    <a:pt x="154" y="119"/>
                  </a:lnTo>
                  <a:lnTo>
                    <a:pt x="153" y="123"/>
                  </a:lnTo>
                  <a:lnTo>
                    <a:pt x="153" y="123"/>
                  </a:lnTo>
                  <a:lnTo>
                    <a:pt x="151" y="123"/>
                  </a:lnTo>
                  <a:lnTo>
                    <a:pt x="150" y="122"/>
                  </a:lnTo>
                  <a:lnTo>
                    <a:pt x="148" y="122"/>
                  </a:lnTo>
                  <a:lnTo>
                    <a:pt x="146" y="119"/>
                  </a:lnTo>
                  <a:lnTo>
                    <a:pt x="145" y="119"/>
                  </a:lnTo>
                  <a:lnTo>
                    <a:pt x="145" y="119"/>
                  </a:lnTo>
                  <a:lnTo>
                    <a:pt x="142" y="120"/>
                  </a:lnTo>
                  <a:lnTo>
                    <a:pt x="142" y="119"/>
                  </a:lnTo>
                  <a:lnTo>
                    <a:pt x="140" y="119"/>
                  </a:lnTo>
                  <a:lnTo>
                    <a:pt x="139" y="119"/>
                  </a:lnTo>
                  <a:lnTo>
                    <a:pt x="137" y="119"/>
                  </a:lnTo>
                  <a:lnTo>
                    <a:pt x="135" y="119"/>
                  </a:lnTo>
                  <a:lnTo>
                    <a:pt x="134" y="119"/>
                  </a:lnTo>
                  <a:lnTo>
                    <a:pt x="134" y="117"/>
                  </a:lnTo>
                  <a:lnTo>
                    <a:pt x="134" y="117"/>
                  </a:lnTo>
                  <a:lnTo>
                    <a:pt x="132" y="115"/>
                  </a:lnTo>
                  <a:lnTo>
                    <a:pt x="132" y="115"/>
                  </a:lnTo>
                  <a:lnTo>
                    <a:pt x="128" y="115"/>
                  </a:lnTo>
                  <a:lnTo>
                    <a:pt x="126" y="115"/>
                  </a:lnTo>
                  <a:lnTo>
                    <a:pt x="126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6" y="117"/>
                  </a:lnTo>
                  <a:lnTo>
                    <a:pt x="126" y="119"/>
                  </a:lnTo>
                  <a:lnTo>
                    <a:pt x="128" y="120"/>
                  </a:lnTo>
                  <a:lnTo>
                    <a:pt x="132" y="123"/>
                  </a:lnTo>
                  <a:lnTo>
                    <a:pt x="132" y="123"/>
                  </a:lnTo>
                  <a:lnTo>
                    <a:pt x="132" y="125"/>
                  </a:lnTo>
                  <a:lnTo>
                    <a:pt x="132" y="128"/>
                  </a:lnTo>
                  <a:lnTo>
                    <a:pt x="132" y="130"/>
                  </a:lnTo>
                  <a:lnTo>
                    <a:pt x="134" y="133"/>
                  </a:lnTo>
                  <a:lnTo>
                    <a:pt x="135" y="136"/>
                  </a:lnTo>
                  <a:lnTo>
                    <a:pt x="135" y="137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7" y="141"/>
                  </a:lnTo>
                  <a:lnTo>
                    <a:pt x="140" y="141"/>
                  </a:lnTo>
                  <a:lnTo>
                    <a:pt x="142" y="141"/>
                  </a:lnTo>
                  <a:lnTo>
                    <a:pt x="145" y="141"/>
                  </a:lnTo>
                  <a:lnTo>
                    <a:pt x="145" y="142"/>
                  </a:lnTo>
                  <a:lnTo>
                    <a:pt x="145" y="144"/>
                  </a:lnTo>
                  <a:lnTo>
                    <a:pt x="143" y="144"/>
                  </a:lnTo>
                  <a:lnTo>
                    <a:pt x="143" y="145"/>
                  </a:lnTo>
                  <a:lnTo>
                    <a:pt x="142" y="145"/>
                  </a:lnTo>
                  <a:lnTo>
                    <a:pt x="140" y="145"/>
                  </a:lnTo>
                  <a:lnTo>
                    <a:pt x="137" y="147"/>
                  </a:lnTo>
                  <a:lnTo>
                    <a:pt x="137" y="147"/>
                  </a:lnTo>
                  <a:lnTo>
                    <a:pt x="135" y="147"/>
                  </a:lnTo>
                  <a:lnTo>
                    <a:pt x="135" y="147"/>
                  </a:lnTo>
                  <a:lnTo>
                    <a:pt x="135" y="148"/>
                  </a:lnTo>
                  <a:lnTo>
                    <a:pt x="134" y="150"/>
                  </a:lnTo>
                  <a:lnTo>
                    <a:pt x="134" y="152"/>
                  </a:lnTo>
                  <a:lnTo>
                    <a:pt x="132" y="153"/>
                  </a:lnTo>
                  <a:lnTo>
                    <a:pt x="131" y="155"/>
                  </a:lnTo>
                  <a:lnTo>
                    <a:pt x="129" y="155"/>
                  </a:lnTo>
                  <a:lnTo>
                    <a:pt x="129" y="155"/>
                  </a:lnTo>
                  <a:lnTo>
                    <a:pt x="128" y="155"/>
                  </a:lnTo>
                  <a:lnTo>
                    <a:pt x="128" y="156"/>
                  </a:lnTo>
                  <a:lnTo>
                    <a:pt x="126" y="156"/>
                  </a:lnTo>
                  <a:lnTo>
                    <a:pt x="124" y="158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21" y="159"/>
                  </a:lnTo>
                  <a:lnTo>
                    <a:pt x="120" y="159"/>
                  </a:lnTo>
                  <a:lnTo>
                    <a:pt x="118" y="161"/>
                  </a:lnTo>
                  <a:lnTo>
                    <a:pt x="117" y="163"/>
                  </a:lnTo>
                  <a:lnTo>
                    <a:pt x="117" y="163"/>
                  </a:lnTo>
                  <a:lnTo>
                    <a:pt x="115" y="164"/>
                  </a:lnTo>
                  <a:lnTo>
                    <a:pt x="115" y="166"/>
                  </a:lnTo>
                  <a:lnTo>
                    <a:pt x="113" y="166"/>
                  </a:lnTo>
                  <a:lnTo>
                    <a:pt x="113" y="164"/>
                  </a:lnTo>
                  <a:lnTo>
                    <a:pt x="113" y="163"/>
                  </a:lnTo>
                  <a:lnTo>
                    <a:pt x="113" y="163"/>
                  </a:lnTo>
                  <a:lnTo>
                    <a:pt x="112" y="161"/>
                  </a:lnTo>
                  <a:lnTo>
                    <a:pt x="112" y="161"/>
                  </a:lnTo>
                  <a:lnTo>
                    <a:pt x="110" y="161"/>
                  </a:lnTo>
                  <a:lnTo>
                    <a:pt x="109" y="163"/>
                  </a:lnTo>
                  <a:lnTo>
                    <a:pt x="107" y="163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4"/>
                  </a:lnTo>
                  <a:lnTo>
                    <a:pt x="102" y="164"/>
                  </a:lnTo>
                  <a:lnTo>
                    <a:pt x="102" y="164"/>
                  </a:lnTo>
                  <a:lnTo>
                    <a:pt x="101" y="164"/>
                  </a:lnTo>
                  <a:lnTo>
                    <a:pt x="98" y="161"/>
                  </a:lnTo>
                  <a:lnTo>
                    <a:pt x="94" y="158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5"/>
                  </a:lnTo>
                  <a:lnTo>
                    <a:pt x="93" y="153"/>
                  </a:lnTo>
                  <a:lnTo>
                    <a:pt x="93" y="152"/>
                  </a:lnTo>
                  <a:lnTo>
                    <a:pt x="93" y="152"/>
                  </a:lnTo>
                  <a:lnTo>
                    <a:pt x="91" y="148"/>
                  </a:lnTo>
                  <a:lnTo>
                    <a:pt x="91" y="147"/>
                  </a:lnTo>
                  <a:lnTo>
                    <a:pt x="90" y="147"/>
                  </a:lnTo>
                  <a:lnTo>
                    <a:pt x="91" y="145"/>
                  </a:lnTo>
                  <a:lnTo>
                    <a:pt x="90" y="145"/>
                  </a:lnTo>
                  <a:lnTo>
                    <a:pt x="90" y="145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90" y="141"/>
                  </a:lnTo>
                  <a:lnTo>
                    <a:pt x="88" y="141"/>
                  </a:lnTo>
                  <a:lnTo>
                    <a:pt x="88" y="141"/>
                  </a:lnTo>
                  <a:lnTo>
                    <a:pt x="87" y="139"/>
                  </a:lnTo>
                  <a:lnTo>
                    <a:pt x="85" y="137"/>
                  </a:lnTo>
                  <a:lnTo>
                    <a:pt x="85" y="137"/>
                  </a:lnTo>
                  <a:lnTo>
                    <a:pt x="83" y="137"/>
                  </a:lnTo>
                  <a:lnTo>
                    <a:pt x="83" y="136"/>
                  </a:lnTo>
                  <a:lnTo>
                    <a:pt x="83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5" y="130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3" y="122"/>
                  </a:lnTo>
                  <a:lnTo>
                    <a:pt x="83" y="120"/>
                  </a:lnTo>
                  <a:lnTo>
                    <a:pt x="82" y="117"/>
                  </a:lnTo>
                  <a:lnTo>
                    <a:pt x="80" y="115"/>
                  </a:lnTo>
                  <a:lnTo>
                    <a:pt x="80" y="114"/>
                  </a:lnTo>
                  <a:lnTo>
                    <a:pt x="80" y="112"/>
                  </a:lnTo>
                  <a:lnTo>
                    <a:pt x="80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4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0" y="98"/>
                  </a:lnTo>
                  <a:lnTo>
                    <a:pt x="82" y="96"/>
                  </a:lnTo>
                  <a:lnTo>
                    <a:pt x="83" y="95"/>
                  </a:lnTo>
                  <a:lnTo>
                    <a:pt x="83" y="93"/>
                  </a:lnTo>
                  <a:lnTo>
                    <a:pt x="83" y="92"/>
                  </a:lnTo>
                  <a:lnTo>
                    <a:pt x="85" y="90"/>
                  </a:lnTo>
                  <a:lnTo>
                    <a:pt x="87" y="89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3" y="85"/>
                  </a:lnTo>
                  <a:lnTo>
                    <a:pt x="82" y="85"/>
                  </a:lnTo>
                  <a:lnTo>
                    <a:pt x="80" y="85"/>
                  </a:lnTo>
                  <a:lnTo>
                    <a:pt x="79" y="85"/>
                  </a:lnTo>
                  <a:lnTo>
                    <a:pt x="76" y="87"/>
                  </a:lnTo>
                  <a:lnTo>
                    <a:pt x="71" y="87"/>
                  </a:lnTo>
                  <a:lnTo>
                    <a:pt x="68" y="87"/>
                  </a:lnTo>
                  <a:lnTo>
                    <a:pt x="65" y="87"/>
                  </a:lnTo>
                  <a:lnTo>
                    <a:pt x="61" y="87"/>
                  </a:lnTo>
                  <a:lnTo>
                    <a:pt x="60" y="87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8" y="87"/>
                  </a:lnTo>
                  <a:lnTo>
                    <a:pt x="57" y="87"/>
                  </a:lnTo>
                  <a:lnTo>
                    <a:pt x="57" y="87"/>
                  </a:lnTo>
                  <a:lnTo>
                    <a:pt x="55" y="84"/>
                  </a:lnTo>
                  <a:lnTo>
                    <a:pt x="52" y="82"/>
                  </a:lnTo>
                  <a:lnTo>
                    <a:pt x="50" y="79"/>
                  </a:lnTo>
                  <a:lnTo>
                    <a:pt x="47" y="76"/>
                  </a:lnTo>
                  <a:lnTo>
                    <a:pt x="47" y="76"/>
                  </a:lnTo>
                  <a:lnTo>
                    <a:pt x="46" y="76"/>
                  </a:lnTo>
                  <a:lnTo>
                    <a:pt x="46" y="76"/>
                  </a:lnTo>
                  <a:lnTo>
                    <a:pt x="44" y="74"/>
                  </a:lnTo>
                  <a:lnTo>
                    <a:pt x="42" y="74"/>
                  </a:lnTo>
                  <a:lnTo>
                    <a:pt x="41" y="74"/>
                  </a:lnTo>
                  <a:lnTo>
                    <a:pt x="39" y="73"/>
                  </a:lnTo>
                  <a:lnTo>
                    <a:pt x="38" y="73"/>
                  </a:lnTo>
                  <a:lnTo>
                    <a:pt x="38" y="74"/>
                  </a:lnTo>
                  <a:lnTo>
                    <a:pt x="35" y="74"/>
                  </a:lnTo>
                  <a:lnTo>
                    <a:pt x="33" y="74"/>
                  </a:lnTo>
                  <a:lnTo>
                    <a:pt x="31" y="74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0" y="74"/>
                  </a:lnTo>
                  <a:lnTo>
                    <a:pt x="19" y="73"/>
                  </a:lnTo>
                  <a:lnTo>
                    <a:pt x="17" y="71"/>
                  </a:lnTo>
                  <a:lnTo>
                    <a:pt x="17" y="70"/>
                  </a:lnTo>
                  <a:lnTo>
                    <a:pt x="16" y="70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12" y="54"/>
                  </a:lnTo>
                  <a:lnTo>
                    <a:pt x="11" y="51"/>
                  </a:lnTo>
                  <a:lnTo>
                    <a:pt x="9" y="48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5" y="43"/>
                  </a:lnTo>
                  <a:lnTo>
                    <a:pt x="5" y="41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5" y="37"/>
                  </a:lnTo>
                  <a:lnTo>
                    <a:pt x="5" y="35"/>
                  </a:lnTo>
                  <a:lnTo>
                    <a:pt x="6" y="30"/>
                  </a:lnTo>
                  <a:lnTo>
                    <a:pt x="6" y="29"/>
                  </a:lnTo>
                  <a:lnTo>
                    <a:pt x="8" y="24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6" y="15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4" y="7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28" y="7"/>
                  </a:lnTo>
                  <a:lnTo>
                    <a:pt x="27" y="7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20" y="10"/>
                  </a:lnTo>
                  <a:lnTo>
                    <a:pt x="20" y="11"/>
                  </a:lnTo>
                  <a:lnTo>
                    <a:pt x="22" y="15"/>
                  </a:lnTo>
                  <a:lnTo>
                    <a:pt x="24" y="15"/>
                  </a:lnTo>
                  <a:lnTo>
                    <a:pt x="25" y="16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5" y="19"/>
                  </a:lnTo>
                  <a:lnTo>
                    <a:pt x="25" y="21"/>
                  </a:lnTo>
                  <a:lnTo>
                    <a:pt x="25" y="22"/>
                  </a:lnTo>
                  <a:lnTo>
                    <a:pt x="25" y="26"/>
                  </a:lnTo>
                  <a:lnTo>
                    <a:pt x="24" y="27"/>
                  </a:lnTo>
                  <a:lnTo>
                    <a:pt x="22" y="29"/>
                  </a:lnTo>
                  <a:lnTo>
                    <a:pt x="20" y="30"/>
                  </a:lnTo>
                  <a:lnTo>
                    <a:pt x="19" y="33"/>
                  </a:lnTo>
                  <a:lnTo>
                    <a:pt x="20" y="37"/>
                  </a:lnTo>
                  <a:lnTo>
                    <a:pt x="20" y="38"/>
                  </a:lnTo>
                  <a:lnTo>
                    <a:pt x="22" y="40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4" y="43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7" y="44"/>
                  </a:lnTo>
                  <a:lnTo>
                    <a:pt x="30" y="44"/>
                  </a:lnTo>
                  <a:lnTo>
                    <a:pt x="31" y="43"/>
                  </a:lnTo>
                  <a:lnTo>
                    <a:pt x="31" y="43"/>
                  </a:lnTo>
                  <a:lnTo>
                    <a:pt x="33" y="41"/>
                  </a:lnTo>
                  <a:lnTo>
                    <a:pt x="33" y="38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2"/>
                  </a:lnTo>
                  <a:lnTo>
                    <a:pt x="30" y="29"/>
                  </a:lnTo>
                  <a:lnTo>
                    <a:pt x="28" y="27"/>
                  </a:lnTo>
                  <a:lnTo>
                    <a:pt x="28" y="24"/>
                  </a:lnTo>
                  <a:lnTo>
                    <a:pt x="27" y="24"/>
                  </a:lnTo>
                  <a:lnTo>
                    <a:pt x="27" y="22"/>
                  </a:lnTo>
                  <a:lnTo>
                    <a:pt x="27" y="21"/>
                  </a:lnTo>
                  <a:lnTo>
                    <a:pt x="28" y="19"/>
                  </a:lnTo>
                  <a:lnTo>
                    <a:pt x="28" y="18"/>
                  </a:lnTo>
                  <a:lnTo>
                    <a:pt x="30" y="16"/>
                  </a:lnTo>
                  <a:lnTo>
                    <a:pt x="38" y="15"/>
                  </a:lnTo>
                  <a:lnTo>
                    <a:pt x="41" y="13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2" y="8"/>
                  </a:lnTo>
                  <a:lnTo>
                    <a:pt x="52" y="7"/>
                  </a:lnTo>
                  <a:lnTo>
                    <a:pt x="50" y="7"/>
                  </a:lnTo>
                  <a:lnTo>
                    <a:pt x="46" y="8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4" name="Freeform 20">
              <a:extLst>
                <a:ext uri="{FF2B5EF4-FFF2-40B4-BE49-F238E27FC236}">
                  <a16:creationId xmlns:a16="http://schemas.microsoft.com/office/drawing/2014/main" id="{3BE2FE7E-5DEB-4D59-A1C5-A12045C141A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4086" y="4041673"/>
              <a:ext cx="5848" cy="17544"/>
            </a:xfrm>
            <a:custGeom>
              <a:avLst/>
              <a:gdLst>
                <a:gd name="T0" fmla="*/ 2 w 3"/>
                <a:gd name="T1" fmla="*/ 8 h 9"/>
                <a:gd name="T2" fmla="*/ 2 w 3"/>
                <a:gd name="T3" fmla="*/ 8 h 9"/>
                <a:gd name="T4" fmla="*/ 2 w 3"/>
                <a:gd name="T5" fmla="*/ 9 h 9"/>
                <a:gd name="T6" fmla="*/ 2 w 3"/>
                <a:gd name="T7" fmla="*/ 9 h 9"/>
                <a:gd name="T8" fmla="*/ 2 w 3"/>
                <a:gd name="T9" fmla="*/ 9 h 9"/>
                <a:gd name="T10" fmla="*/ 2 w 3"/>
                <a:gd name="T11" fmla="*/ 9 h 9"/>
                <a:gd name="T12" fmla="*/ 2 w 3"/>
                <a:gd name="T13" fmla="*/ 9 h 9"/>
                <a:gd name="T14" fmla="*/ 0 w 3"/>
                <a:gd name="T15" fmla="*/ 9 h 9"/>
                <a:gd name="T16" fmla="*/ 0 w 3"/>
                <a:gd name="T17" fmla="*/ 9 h 9"/>
                <a:gd name="T18" fmla="*/ 0 w 3"/>
                <a:gd name="T19" fmla="*/ 9 h 9"/>
                <a:gd name="T20" fmla="*/ 0 w 3"/>
                <a:gd name="T21" fmla="*/ 9 h 9"/>
                <a:gd name="T22" fmla="*/ 2 w 3"/>
                <a:gd name="T23" fmla="*/ 9 h 9"/>
                <a:gd name="T24" fmla="*/ 0 w 3"/>
                <a:gd name="T25" fmla="*/ 9 h 9"/>
                <a:gd name="T26" fmla="*/ 0 w 3"/>
                <a:gd name="T27" fmla="*/ 9 h 9"/>
                <a:gd name="T28" fmla="*/ 2 w 3"/>
                <a:gd name="T29" fmla="*/ 8 h 9"/>
                <a:gd name="T30" fmla="*/ 2 w 3"/>
                <a:gd name="T31" fmla="*/ 8 h 9"/>
                <a:gd name="T32" fmla="*/ 3 w 3"/>
                <a:gd name="T33" fmla="*/ 5 h 9"/>
                <a:gd name="T34" fmla="*/ 3 w 3"/>
                <a:gd name="T35" fmla="*/ 5 h 9"/>
                <a:gd name="T36" fmla="*/ 3 w 3"/>
                <a:gd name="T37" fmla="*/ 5 h 9"/>
                <a:gd name="T38" fmla="*/ 3 w 3"/>
                <a:gd name="T39" fmla="*/ 5 h 9"/>
                <a:gd name="T40" fmla="*/ 3 w 3"/>
                <a:gd name="T41" fmla="*/ 5 h 9"/>
                <a:gd name="T42" fmla="*/ 3 w 3"/>
                <a:gd name="T43" fmla="*/ 5 h 9"/>
                <a:gd name="T44" fmla="*/ 2 w 3"/>
                <a:gd name="T45" fmla="*/ 5 h 9"/>
                <a:gd name="T46" fmla="*/ 2 w 3"/>
                <a:gd name="T47" fmla="*/ 5 h 9"/>
                <a:gd name="T48" fmla="*/ 2 w 3"/>
                <a:gd name="T49" fmla="*/ 5 h 9"/>
                <a:gd name="T50" fmla="*/ 2 w 3"/>
                <a:gd name="T51" fmla="*/ 5 h 9"/>
                <a:gd name="T52" fmla="*/ 2 w 3"/>
                <a:gd name="T53" fmla="*/ 5 h 9"/>
                <a:gd name="T54" fmla="*/ 2 w 3"/>
                <a:gd name="T55" fmla="*/ 5 h 9"/>
                <a:gd name="T56" fmla="*/ 2 w 3"/>
                <a:gd name="T57" fmla="*/ 5 h 9"/>
                <a:gd name="T58" fmla="*/ 2 w 3"/>
                <a:gd name="T59" fmla="*/ 5 h 9"/>
                <a:gd name="T60" fmla="*/ 2 w 3"/>
                <a:gd name="T61" fmla="*/ 5 h 9"/>
                <a:gd name="T62" fmla="*/ 2 w 3"/>
                <a:gd name="T63" fmla="*/ 5 h 9"/>
                <a:gd name="T64" fmla="*/ 2 w 3"/>
                <a:gd name="T65" fmla="*/ 5 h 9"/>
                <a:gd name="T66" fmla="*/ 2 w 3"/>
                <a:gd name="T67" fmla="*/ 5 h 9"/>
                <a:gd name="T68" fmla="*/ 2 w 3"/>
                <a:gd name="T69" fmla="*/ 5 h 9"/>
                <a:gd name="T70" fmla="*/ 2 w 3"/>
                <a:gd name="T71" fmla="*/ 5 h 9"/>
                <a:gd name="T72" fmla="*/ 2 w 3"/>
                <a:gd name="T73" fmla="*/ 5 h 9"/>
                <a:gd name="T74" fmla="*/ 3 w 3"/>
                <a:gd name="T75" fmla="*/ 5 h 9"/>
                <a:gd name="T76" fmla="*/ 3 w 3"/>
                <a:gd name="T77" fmla="*/ 5 h 9"/>
                <a:gd name="T78" fmla="*/ 3 w 3"/>
                <a:gd name="T79" fmla="*/ 0 h 9"/>
                <a:gd name="T80" fmla="*/ 3 w 3"/>
                <a:gd name="T81" fmla="*/ 0 h 9"/>
                <a:gd name="T82" fmla="*/ 3 w 3"/>
                <a:gd name="T83" fmla="*/ 2 h 9"/>
                <a:gd name="T84" fmla="*/ 3 w 3"/>
                <a:gd name="T85" fmla="*/ 3 h 9"/>
                <a:gd name="T86" fmla="*/ 3 w 3"/>
                <a:gd name="T87" fmla="*/ 3 h 9"/>
                <a:gd name="T88" fmla="*/ 2 w 3"/>
                <a:gd name="T89" fmla="*/ 2 h 9"/>
                <a:gd name="T90" fmla="*/ 2 w 3"/>
                <a:gd name="T91" fmla="*/ 0 h 9"/>
                <a:gd name="T92" fmla="*/ 3 w 3"/>
                <a:gd name="T93" fmla="*/ 0 h 9"/>
                <a:gd name="T94" fmla="*/ 3 w 3"/>
                <a:gd name="T95" fmla="*/ 0 h 9"/>
                <a:gd name="T96" fmla="*/ 3 w 3"/>
                <a:gd name="T9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" h="9">
                  <a:moveTo>
                    <a:pt x="2" y="8"/>
                  </a:moveTo>
                  <a:lnTo>
                    <a:pt x="2" y="8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8"/>
                  </a:lnTo>
                  <a:lnTo>
                    <a:pt x="2" y="8"/>
                  </a:lnTo>
                  <a:close/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3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5" name="Freeform 21">
              <a:extLst>
                <a:ext uri="{FF2B5EF4-FFF2-40B4-BE49-F238E27FC236}">
                  <a16:creationId xmlns:a16="http://schemas.microsoft.com/office/drawing/2014/main" id="{98D91B43-3490-4170-9DA7-44456ADD9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5854" y="3170370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6" name="Freeform 22">
              <a:extLst>
                <a:ext uri="{FF2B5EF4-FFF2-40B4-BE49-F238E27FC236}">
                  <a16:creationId xmlns:a16="http://schemas.microsoft.com/office/drawing/2014/main" id="{0C4398CF-3914-4E09-B46C-E1E81778A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1914" y="3043671"/>
              <a:ext cx="483407" cy="282638"/>
            </a:xfrm>
            <a:custGeom>
              <a:avLst/>
              <a:gdLst>
                <a:gd name="T0" fmla="*/ 218 w 248"/>
                <a:gd name="T1" fmla="*/ 95 h 145"/>
                <a:gd name="T2" fmla="*/ 218 w 248"/>
                <a:gd name="T3" fmla="*/ 98 h 145"/>
                <a:gd name="T4" fmla="*/ 213 w 248"/>
                <a:gd name="T5" fmla="*/ 82 h 145"/>
                <a:gd name="T6" fmla="*/ 35 w 248"/>
                <a:gd name="T7" fmla="*/ 8 h 145"/>
                <a:gd name="T8" fmla="*/ 33 w 248"/>
                <a:gd name="T9" fmla="*/ 20 h 145"/>
                <a:gd name="T10" fmla="*/ 39 w 248"/>
                <a:gd name="T11" fmla="*/ 14 h 145"/>
                <a:gd name="T12" fmla="*/ 41 w 248"/>
                <a:gd name="T13" fmla="*/ 11 h 145"/>
                <a:gd name="T14" fmla="*/ 39 w 248"/>
                <a:gd name="T15" fmla="*/ 5 h 145"/>
                <a:gd name="T16" fmla="*/ 47 w 248"/>
                <a:gd name="T17" fmla="*/ 13 h 145"/>
                <a:gd name="T18" fmla="*/ 54 w 248"/>
                <a:gd name="T19" fmla="*/ 25 h 145"/>
                <a:gd name="T20" fmla="*/ 58 w 248"/>
                <a:gd name="T21" fmla="*/ 20 h 145"/>
                <a:gd name="T22" fmla="*/ 69 w 248"/>
                <a:gd name="T23" fmla="*/ 19 h 145"/>
                <a:gd name="T24" fmla="*/ 85 w 248"/>
                <a:gd name="T25" fmla="*/ 35 h 145"/>
                <a:gd name="T26" fmla="*/ 114 w 248"/>
                <a:gd name="T27" fmla="*/ 35 h 145"/>
                <a:gd name="T28" fmla="*/ 131 w 248"/>
                <a:gd name="T29" fmla="*/ 36 h 145"/>
                <a:gd name="T30" fmla="*/ 147 w 248"/>
                <a:gd name="T31" fmla="*/ 46 h 145"/>
                <a:gd name="T32" fmla="*/ 151 w 248"/>
                <a:gd name="T33" fmla="*/ 63 h 145"/>
                <a:gd name="T34" fmla="*/ 162 w 248"/>
                <a:gd name="T35" fmla="*/ 77 h 145"/>
                <a:gd name="T36" fmla="*/ 175 w 248"/>
                <a:gd name="T37" fmla="*/ 80 h 145"/>
                <a:gd name="T38" fmla="*/ 181 w 248"/>
                <a:gd name="T39" fmla="*/ 83 h 145"/>
                <a:gd name="T40" fmla="*/ 194 w 248"/>
                <a:gd name="T41" fmla="*/ 72 h 145"/>
                <a:gd name="T42" fmla="*/ 210 w 248"/>
                <a:gd name="T43" fmla="*/ 63 h 145"/>
                <a:gd name="T44" fmla="*/ 221 w 248"/>
                <a:gd name="T45" fmla="*/ 60 h 145"/>
                <a:gd name="T46" fmla="*/ 210 w 248"/>
                <a:gd name="T47" fmla="*/ 68 h 145"/>
                <a:gd name="T48" fmla="*/ 214 w 248"/>
                <a:gd name="T49" fmla="*/ 76 h 145"/>
                <a:gd name="T50" fmla="*/ 225 w 248"/>
                <a:gd name="T51" fmla="*/ 74 h 145"/>
                <a:gd name="T52" fmla="*/ 229 w 248"/>
                <a:gd name="T53" fmla="*/ 74 h 145"/>
                <a:gd name="T54" fmla="*/ 237 w 248"/>
                <a:gd name="T55" fmla="*/ 79 h 145"/>
                <a:gd name="T56" fmla="*/ 248 w 248"/>
                <a:gd name="T57" fmla="*/ 83 h 145"/>
                <a:gd name="T58" fmla="*/ 238 w 248"/>
                <a:gd name="T59" fmla="*/ 90 h 145"/>
                <a:gd name="T60" fmla="*/ 230 w 248"/>
                <a:gd name="T61" fmla="*/ 93 h 145"/>
                <a:gd name="T62" fmla="*/ 221 w 248"/>
                <a:gd name="T63" fmla="*/ 93 h 145"/>
                <a:gd name="T64" fmla="*/ 208 w 248"/>
                <a:gd name="T65" fmla="*/ 91 h 145"/>
                <a:gd name="T66" fmla="*/ 211 w 248"/>
                <a:gd name="T67" fmla="*/ 83 h 145"/>
                <a:gd name="T68" fmla="*/ 199 w 248"/>
                <a:gd name="T69" fmla="*/ 85 h 145"/>
                <a:gd name="T70" fmla="*/ 192 w 248"/>
                <a:gd name="T71" fmla="*/ 91 h 145"/>
                <a:gd name="T72" fmla="*/ 184 w 248"/>
                <a:gd name="T73" fmla="*/ 95 h 145"/>
                <a:gd name="T74" fmla="*/ 186 w 248"/>
                <a:gd name="T75" fmla="*/ 99 h 145"/>
                <a:gd name="T76" fmla="*/ 183 w 248"/>
                <a:gd name="T77" fmla="*/ 104 h 145"/>
                <a:gd name="T78" fmla="*/ 166 w 248"/>
                <a:gd name="T79" fmla="*/ 106 h 145"/>
                <a:gd name="T80" fmla="*/ 172 w 248"/>
                <a:gd name="T81" fmla="*/ 115 h 145"/>
                <a:gd name="T82" fmla="*/ 178 w 248"/>
                <a:gd name="T83" fmla="*/ 128 h 145"/>
                <a:gd name="T84" fmla="*/ 170 w 248"/>
                <a:gd name="T85" fmla="*/ 143 h 145"/>
                <a:gd name="T86" fmla="*/ 156 w 248"/>
                <a:gd name="T87" fmla="*/ 142 h 145"/>
                <a:gd name="T88" fmla="*/ 148 w 248"/>
                <a:gd name="T89" fmla="*/ 129 h 145"/>
                <a:gd name="T90" fmla="*/ 128 w 248"/>
                <a:gd name="T91" fmla="*/ 120 h 145"/>
                <a:gd name="T92" fmla="*/ 102 w 248"/>
                <a:gd name="T93" fmla="*/ 104 h 145"/>
                <a:gd name="T94" fmla="*/ 87 w 248"/>
                <a:gd name="T95" fmla="*/ 80 h 145"/>
                <a:gd name="T96" fmla="*/ 74 w 248"/>
                <a:gd name="T97" fmla="*/ 77 h 145"/>
                <a:gd name="T98" fmla="*/ 60 w 248"/>
                <a:gd name="T99" fmla="*/ 69 h 145"/>
                <a:gd name="T100" fmla="*/ 57 w 248"/>
                <a:gd name="T101" fmla="*/ 63 h 145"/>
                <a:gd name="T102" fmla="*/ 50 w 248"/>
                <a:gd name="T103" fmla="*/ 58 h 145"/>
                <a:gd name="T104" fmla="*/ 36 w 248"/>
                <a:gd name="T105" fmla="*/ 50 h 145"/>
                <a:gd name="T106" fmla="*/ 36 w 248"/>
                <a:gd name="T107" fmla="*/ 57 h 145"/>
                <a:gd name="T108" fmla="*/ 30 w 248"/>
                <a:gd name="T109" fmla="*/ 55 h 145"/>
                <a:gd name="T110" fmla="*/ 19 w 248"/>
                <a:gd name="T111" fmla="*/ 58 h 145"/>
                <a:gd name="T112" fmla="*/ 16 w 248"/>
                <a:gd name="T113" fmla="*/ 74 h 145"/>
                <a:gd name="T114" fmla="*/ 0 w 248"/>
                <a:gd name="T115" fmla="*/ 43 h 145"/>
                <a:gd name="T116" fmla="*/ 17 w 248"/>
                <a:gd name="T117" fmla="*/ 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8" h="145">
                  <a:moveTo>
                    <a:pt x="229" y="98"/>
                  </a:moveTo>
                  <a:lnTo>
                    <a:pt x="229" y="98"/>
                  </a:lnTo>
                  <a:lnTo>
                    <a:pt x="229" y="99"/>
                  </a:lnTo>
                  <a:lnTo>
                    <a:pt x="227" y="99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9" y="98"/>
                  </a:lnTo>
                  <a:lnTo>
                    <a:pt x="229" y="98"/>
                  </a:lnTo>
                  <a:close/>
                  <a:moveTo>
                    <a:pt x="218" y="95"/>
                  </a:moveTo>
                  <a:lnTo>
                    <a:pt x="218" y="95"/>
                  </a:lnTo>
                  <a:lnTo>
                    <a:pt x="218" y="96"/>
                  </a:lnTo>
                  <a:lnTo>
                    <a:pt x="219" y="96"/>
                  </a:lnTo>
                  <a:lnTo>
                    <a:pt x="221" y="96"/>
                  </a:lnTo>
                  <a:lnTo>
                    <a:pt x="219" y="98"/>
                  </a:lnTo>
                  <a:lnTo>
                    <a:pt x="221" y="99"/>
                  </a:lnTo>
                  <a:lnTo>
                    <a:pt x="221" y="99"/>
                  </a:lnTo>
                  <a:lnTo>
                    <a:pt x="219" y="99"/>
                  </a:lnTo>
                  <a:lnTo>
                    <a:pt x="218" y="99"/>
                  </a:lnTo>
                  <a:lnTo>
                    <a:pt x="218" y="99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6" y="96"/>
                  </a:lnTo>
                  <a:lnTo>
                    <a:pt x="216" y="96"/>
                  </a:lnTo>
                  <a:lnTo>
                    <a:pt x="216" y="95"/>
                  </a:lnTo>
                  <a:lnTo>
                    <a:pt x="218" y="95"/>
                  </a:lnTo>
                  <a:close/>
                  <a:moveTo>
                    <a:pt x="211" y="80"/>
                  </a:moveTo>
                  <a:lnTo>
                    <a:pt x="211" y="80"/>
                  </a:lnTo>
                  <a:lnTo>
                    <a:pt x="211" y="80"/>
                  </a:lnTo>
                  <a:lnTo>
                    <a:pt x="211" y="82"/>
                  </a:lnTo>
                  <a:lnTo>
                    <a:pt x="213" y="82"/>
                  </a:lnTo>
                  <a:lnTo>
                    <a:pt x="211" y="80"/>
                  </a:lnTo>
                  <a:lnTo>
                    <a:pt x="211" y="80"/>
                  </a:lnTo>
                  <a:lnTo>
                    <a:pt x="211" y="80"/>
                  </a:lnTo>
                  <a:close/>
                  <a:moveTo>
                    <a:pt x="38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2"/>
                  </a:lnTo>
                  <a:lnTo>
                    <a:pt x="36" y="3"/>
                  </a:lnTo>
                  <a:lnTo>
                    <a:pt x="36" y="5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5" y="20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41" y="14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9"/>
                  </a:lnTo>
                  <a:lnTo>
                    <a:pt x="41" y="9"/>
                  </a:lnTo>
                  <a:lnTo>
                    <a:pt x="39" y="11"/>
                  </a:lnTo>
                  <a:lnTo>
                    <a:pt x="38" y="11"/>
                  </a:lnTo>
                  <a:lnTo>
                    <a:pt x="38" y="9"/>
                  </a:lnTo>
                  <a:lnTo>
                    <a:pt x="39" y="9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2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4" y="5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3"/>
                  </a:lnTo>
                  <a:lnTo>
                    <a:pt x="47" y="14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9" y="17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2" y="24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3"/>
                  </a:lnTo>
                  <a:lnTo>
                    <a:pt x="58" y="13"/>
                  </a:lnTo>
                  <a:lnTo>
                    <a:pt x="61" y="14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6" y="17"/>
                  </a:lnTo>
                  <a:lnTo>
                    <a:pt x="69" y="19"/>
                  </a:lnTo>
                  <a:lnTo>
                    <a:pt x="71" y="20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4" y="24"/>
                  </a:lnTo>
                  <a:lnTo>
                    <a:pt x="74" y="25"/>
                  </a:lnTo>
                  <a:lnTo>
                    <a:pt x="77" y="27"/>
                  </a:lnTo>
                  <a:lnTo>
                    <a:pt x="79" y="28"/>
                  </a:lnTo>
                  <a:lnTo>
                    <a:pt x="80" y="30"/>
                  </a:lnTo>
                  <a:lnTo>
                    <a:pt x="82" y="32"/>
                  </a:lnTo>
                  <a:lnTo>
                    <a:pt x="84" y="33"/>
                  </a:lnTo>
                  <a:lnTo>
                    <a:pt x="85" y="35"/>
                  </a:lnTo>
                  <a:lnTo>
                    <a:pt x="87" y="36"/>
                  </a:lnTo>
                  <a:lnTo>
                    <a:pt x="88" y="36"/>
                  </a:lnTo>
                  <a:lnTo>
                    <a:pt x="90" y="36"/>
                  </a:lnTo>
                  <a:lnTo>
                    <a:pt x="93" y="36"/>
                  </a:lnTo>
                  <a:lnTo>
                    <a:pt x="96" y="36"/>
                  </a:lnTo>
                  <a:lnTo>
                    <a:pt x="99" y="35"/>
                  </a:lnTo>
                  <a:lnTo>
                    <a:pt x="102" y="35"/>
                  </a:lnTo>
                  <a:lnTo>
                    <a:pt x="104" y="35"/>
                  </a:lnTo>
                  <a:lnTo>
                    <a:pt x="107" y="35"/>
                  </a:lnTo>
                  <a:lnTo>
                    <a:pt x="112" y="35"/>
                  </a:lnTo>
                  <a:lnTo>
                    <a:pt x="114" y="35"/>
                  </a:lnTo>
                  <a:lnTo>
                    <a:pt x="117" y="35"/>
                  </a:lnTo>
                  <a:lnTo>
                    <a:pt x="118" y="36"/>
                  </a:lnTo>
                  <a:lnTo>
                    <a:pt x="120" y="36"/>
                  </a:lnTo>
                  <a:lnTo>
                    <a:pt x="123" y="36"/>
                  </a:lnTo>
                  <a:lnTo>
                    <a:pt x="123" y="36"/>
                  </a:lnTo>
                  <a:lnTo>
                    <a:pt x="125" y="35"/>
                  </a:lnTo>
                  <a:lnTo>
                    <a:pt x="126" y="35"/>
                  </a:lnTo>
                  <a:lnTo>
                    <a:pt x="128" y="33"/>
                  </a:lnTo>
                  <a:lnTo>
                    <a:pt x="129" y="33"/>
                  </a:lnTo>
                  <a:lnTo>
                    <a:pt x="131" y="35"/>
                  </a:lnTo>
                  <a:lnTo>
                    <a:pt x="131" y="36"/>
                  </a:lnTo>
                  <a:lnTo>
                    <a:pt x="132" y="36"/>
                  </a:lnTo>
                  <a:lnTo>
                    <a:pt x="134" y="38"/>
                  </a:lnTo>
                  <a:lnTo>
                    <a:pt x="136" y="39"/>
                  </a:lnTo>
                  <a:lnTo>
                    <a:pt x="137" y="39"/>
                  </a:lnTo>
                  <a:lnTo>
                    <a:pt x="139" y="43"/>
                  </a:lnTo>
                  <a:lnTo>
                    <a:pt x="140" y="44"/>
                  </a:lnTo>
                  <a:lnTo>
                    <a:pt x="140" y="46"/>
                  </a:lnTo>
                  <a:lnTo>
                    <a:pt x="142" y="47"/>
                  </a:lnTo>
                  <a:lnTo>
                    <a:pt x="143" y="47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7" y="47"/>
                  </a:lnTo>
                  <a:lnTo>
                    <a:pt x="147" y="49"/>
                  </a:lnTo>
                  <a:lnTo>
                    <a:pt x="145" y="52"/>
                  </a:lnTo>
                  <a:lnTo>
                    <a:pt x="145" y="55"/>
                  </a:lnTo>
                  <a:lnTo>
                    <a:pt x="145" y="57"/>
                  </a:lnTo>
                  <a:lnTo>
                    <a:pt x="145" y="60"/>
                  </a:lnTo>
                  <a:lnTo>
                    <a:pt x="145" y="61"/>
                  </a:lnTo>
                  <a:lnTo>
                    <a:pt x="145" y="63"/>
                  </a:lnTo>
                  <a:lnTo>
                    <a:pt x="148" y="63"/>
                  </a:lnTo>
                  <a:lnTo>
                    <a:pt x="150" y="63"/>
                  </a:lnTo>
                  <a:lnTo>
                    <a:pt x="151" y="63"/>
                  </a:lnTo>
                  <a:lnTo>
                    <a:pt x="153" y="65"/>
                  </a:lnTo>
                  <a:lnTo>
                    <a:pt x="153" y="68"/>
                  </a:lnTo>
                  <a:lnTo>
                    <a:pt x="153" y="69"/>
                  </a:lnTo>
                  <a:lnTo>
                    <a:pt x="153" y="71"/>
                  </a:lnTo>
                  <a:lnTo>
                    <a:pt x="155" y="74"/>
                  </a:lnTo>
                  <a:lnTo>
                    <a:pt x="155" y="76"/>
                  </a:lnTo>
                  <a:lnTo>
                    <a:pt x="155" y="77"/>
                  </a:lnTo>
                  <a:lnTo>
                    <a:pt x="156" y="77"/>
                  </a:lnTo>
                  <a:lnTo>
                    <a:pt x="156" y="77"/>
                  </a:lnTo>
                  <a:lnTo>
                    <a:pt x="159" y="77"/>
                  </a:lnTo>
                  <a:lnTo>
                    <a:pt x="162" y="77"/>
                  </a:lnTo>
                  <a:lnTo>
                    <a:pt x="164" y="77"/>
                  </a:lnTo>
                  <a:lnTo>
                    <a:pt x="167" y="77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2" y="77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5" y="79"/>
                  </a:lnTo>
                  <a:lnTo>
                    <a:pt x="175" y="80"/>
                  </a:lnTo>
                  <a:lnTo>
                    <a:pt x="175" y="80"/>
                  </a:lnTo>
                  <a:lnTo>
                    <a:pt x="175" y="82"/>
                  </a:lnTo>
                  <a:lnTo>
                    <a:pt x="175" y="83"/>
                  </a:lnTo>
                  <a:lnTo>
                    <a:pt x="175" y="85"/>
                  </a:lnTo>
                  <a:lnTo>
                    <a:pt x="177" y="85"/>
                  </a:lnTo>
                  <a:lnTo>
                    <a:pt x="178" y="87"/>
                  </a:lnTo>
                  <a:lnTo>
                    <a:pt x="180" y="87"/>
                  </a:lnTo>
                  <a:lnTo>
                    <a:pt x="181" y="87"/>
                  </a:lnTo>
                  <a:lnTo>
                    <a:pt x="181" y="87"/>
                  </a:lnTo>
                  <a:lnTo>
                    <a:pt x="183" y="87"/>
                  </a:lnTo>
                  <a:lnTo>
                    <a:pt x="183" y="85"/>
                  </a:lnTo>
                  <a:lnTo>
                    <a:pt x="181" y="83"/>
                  </a:lnTo>
                  <a:lnTo>
                    <a:pt x="181" y="83"/>
                  </a:lnTo>
                  <a:lnTo>
                    <a:pt x="183" y="82"/>
                  </a:lnTo>
                  <a:lnTo>
                    <a:pt x="183" y="80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8" y="77"/>
                  </a:lnTo>
                  <a:lnTo>
                    <a:pt x="189" y="76"/>
                  </a:lnTo>
                  <a:lnTo>
                    <a:pt x="189" y="74"/>
                  </a:lnTo>
                  <a:lnTo>
                    <a:pt x="191" y="72"/>
                  </a:lnTo>
                  <a:lnTo>
                    <a:pt x="192" y="72"/>
                  </a:lnTo>
                  <a:lnTo>
                    <a:pt x="194" y="72"/>
                  </a:lnTo>
                  <a:lnTo>
                    <a:pt x="194" y="71"/>
                  </a:lnTo>
                  <a:lnTo>
                    <a:pt x="197" y="69"/>
                  </a:lnTo>
                  <a:lnTo>
                    <a:pt x="197" y="69"/>
                  </a:lnTo>
                  <a:lnTo>
                    <a:pt x="200" y="68"/>
                  </a:lnTo>
                  <a:lnTo>
                    <a:pt x="202" y="68"/>
                  </a:lnTo>
                  <a:lnTo>
                    <a:pt x="203" y="66"/>
                  </a:lnTo>
                  <a:lnTo>
                    <a:pt x="207" y="65"/>
                  </a:lnTo>
                  <a:lnTo>
                    <a:pt x="208" y="63"/>
                  </a:lnTo>
                  <a:lnTo>
                    <a:pt x="208" y="61"/>
                  </a:lnTo>
                  <a:lnTo>
                    <a:pt x="210" y="61"/>
                  </a:lnTo>
                  <a:lnTo>
                    <a:pt x="210" y="63"/>
                  </a:lnTo>
                  <a:lnTo>
                    <a:pt x="211" y="63"/>
                  </a:lnTo>
                  <a:lnTo>
                    <a:pt x="211" y="61"/>
                  </a:lnTo>
                  <a:lnTo>
                    <a:pt x="213" y="61"/>
                  </a:lnTo>
                  <a:lnTo>
                    <a:pt x="213" y="60"/>
                  </a:lnTo>
                  <a:lnTo>
                    <a:pt x="214" y="60"/>
                  </a:lnTo>
                  <a:lnTo>
                    <a:pt x="214" y="60"/>
                  </a:lnTo>
                  <a:lnTo>
                    <a:pt x="216" y="58"/>
                  </a:lnTo>
                  <a:lnTo>
                    <a:pt x="218" y="58"/>
                  </a:lnTo>
                  <a:lnTo>
                    <a:pt x="218" y="58"/>
                  </a:lnTo>
                  <a:lnTo>
                    <a:pt x="219" y="58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18" y="61"/>
                  </a:lnTo>
                  <a:lnTo>
                    <a:pt x="216" y="63"/>
                  </a:lnTo>
                  <a:lnTo>
                    <a:pt x="214" y="63"/>
                  </a:lnTo>
                  <a:lnTo>
                    <a:pt x="214" y="63"/>
                  </a:lnTo>
                  <a:lnTo>
                    <a:pt x="214" y="65"/>
                  </a:lnTo>
                  <a:lnTo>
                    <a:pt x="213" y="65"/>
                  </a:lnTo>
                  <a:lnTo>
                    <a:pt x="211" y="65"/>
                  </a:lnTo>
                  <a:lnTo>
                    <a:pt x="211" y="66"/>
                  </a:lnTo>
                  <a:lnTo>
                    <a:pt x="210" y="68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3" y="72"/>
                  </a:lnTo>
                  <a:lnTo>
                    <a:pt x="213" y="74"/>
                  </a:lnTo>
                  <a:lnTo>
                    <a:pt x="214" y="76"/>
                  </a:lnTo>
                  <a:lnTo>
                    <a:pt x="214" y="76"/>
                  </a:lnTo>
                  <a:lnTo>
                    <a:pt x="216" y="77"/>
                  </a:lnTo>
                  <a:lnTo>
                    <a:pt x="218" y="77"/>
                  </a:lnTo>
                  <a:lnTo>
                    <a:pt x="219" y="77"/>
                  </a:lnTo>
                  <a:lnTo>
                    <a:pt x="221" y="77"/>
                  </a:lnTo>
                  <a:lnTo>
                    <a:pt x="221" y="77"/>
                  </a:lnTo>
                  <a:lnTo>
                    <a:pt x="222" y="79"/>
                  </a:lnTo>
                  <a:lnTo>
                    <a:pt x="222" y="77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5" y="76"/>
                  </a:lnTo>
                  <a:lnTo>
                    <a:pt x="225" y="74"/>
                  </a:lnTo>
                  <a:lnTo>
                    <a:pt x="225" y="74"/>
                  </a:lnTo>
                  <a:lnTo>
                    <a:pt x="225" y="72"/>
                  </a:lnTo>
                  <a:lnTo>
                    <a:pt x="225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2"/>
                  </a:lnTo>
                  <a:lnTo>
                    <a:pt x="229" y="72"/>
                  </a:lnTo>
                  <a:lnTo>
                    <a:pt x="229" y="72"/>
                  </a:lnTo>
                  <a:lnTo>
                    <a:pt x="229" y="74"/>
                  </a:lnTo>
                  <a:lnTo>
                    <a:pt x="230" y="74"/>
                  </a:lnTo>
                  <a:lnTo>
                    <a:pt x="230" y="77"/>
                  </a:lnTo>
                  <a:lnTo>
                    <a:pt x="230" y="77"/>
                  </a:lnTo>
                  <a:lnTo>
                    <a:pt x="232" y="77"/>
                  </a:lnTo>
                  <a:lnTo>
                    <a:pt x="233" y="77"/>
                  </a:lnTo>
                  <a:lnTo>
                    <a:pt x="233" y="77"/>
                  </a:lnTo>
                  <a:lnTo>
                    <a:pt x="235" y="79"/>
                  </a:lnTo>
                  <a:lnTo>
                    <a:pt x="235" y="79"/>
                  </a:lnTo>
                  <a:lnTo>
                    <a:pt x="235" y="80"/>
                  </a:lnTo>
                  <a:lnTo>
                    <a:pt x="235" y="80"/>
                  </a:lnTo>
                  <a:lnTo>
                    <a:pt x="237" y="79"/>
                  </a:lnTo>
                  <a:lnTo>
                    <a:pt x="237" y="79"/>
                  </a:lnTo>
                  <a:lnTo>
                    <a:pt x="238" y="80"/>
                  </a:lnTo>
                  <a:lnTo>
                    <a:pt x="240" y="80"/>
                  </a:lnTo>
                  <a:lnTo>
                    <a:pt x="241" y="82"/>
                  </a:lnTo>
                  <a:lnTo>
                    <a:pt x="241" y="82"/>
                  </a:lnTo>
                  <a:lnTo>
                    <a:pt x="243" y="82"/>
                  </a:lnTo>
                  <a:lnTo>
                    <a:pt x="244" y="83"/>
                  </a:lnTo>
                  <a:lnTo>
                    <a:pt x="244" y="83"/>
                  </a:lnTo>
                  <a:lnTo>
                    <a:pt x="246" y="82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3" y="87"/>
                  </a:lnTo>
                  <a:lnTo>
                    <a:pt x="243" y="87"/>
                  </a:lnTo>
                  <a:lnTo>
                    <a:pt x="241" y="88"/>
                  </a:lnTo>
                  <a:lnTo>
                    <a:pt x="240" y="88"/>
                  </a:lnTo>
                  <a:lnTo>
                    <a:pt x="240" y="88"/>
                  </a:lnTo>
                  <a:lnTo>
                    <a:pt x="238" y="87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8" y="90"/>
                  </a:lnTo>
                  <a:lnTo>
                    <a:pt x="237" y="90"/>
                  </a:lnTo>
                  <a:lnTo>
                    <a:pt x="237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3" y="90"/>
                  </a:lnTo>
                  <a:lnTo>
                    <a:pt x="232" y="91"/>
                  </a:lnTo>
                  <a:lnTo>
                    <a:pt x="232" y="93"/>
                  </a:lnTo>
                  <a:lnTo>
                    <a:pt x="230" y="93"/>
                  </a:lnTo>
                  <a:lnTo>
                    <a:pt x="230" y="93"/>
                  </a:lnTo>
                  <a:lnTo>
                    <a:pt x="229" y="93"/>
                  </a:lnTo>
                  <a:lnTo>
                    <a:pt x="229" y="95"/>
                  </a:lnTo>
                  <a:lnTo>
                    <a:pt x="227" y="95"/>
                  </a:lnTo>
                  <a:lnTo>
                    <a:pt x="227" y="95"/>
                  </a:lnTo>
                  <a:lnTo>
                    <a:pt x="227" y="93"/>
                  </a:lnTo>
                  <a:lnTo>
                    <a:pt x="225" y="93"/>
                  </a:lnTo>
                  <a:lnTo>
                    <a:pt x="225" y="93"/>
                  </a:lnTo>
                  <a:lnTo>
                    <a:pt x="224" y="93"/>
                  </a:lnTo>
                  <a:lnTo>
                    <a:pt x="224" y="93"/>
                  </a:lnTo>
                  <a:lnTo>
                    <a:pt x="222" y="93"/>
                  </a:lnTo>
                  <a:lnTo>
                    <a:pt x="221" y="93"/>
                  </a:lnTo>
                  <a:lnTo>
                    <a:pt x="219" y="93"/>
                  </a:lnTo>
                  <a:lnTo>
                    <a:pt x="218" y="93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3" y="95"/>
                  </a:lnTo>
                  <a:lnTo>
                    <a:pt x="211" y="93"/>
                  </a:lnTo>
                  <a:lnTo>
                    <a:pt x="211" y="93"/>
                  </a:lnTo>
                  <a:lnTo>
                    <a:pt x="210" y="91"/>
                  </a:lnTo>
                  <a:lnTo>
                    <a:pt x="210" y="91"/>
                  </a:lnTo>
                  <a:lnTo>
                    <a:pt x="208" y="91"/>
                  </a:lnTo>
                  <a:lnTo>
                    <a:pt x="208" y="91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11" y="88"/>
                  </a:lnTo>
                  <a:lnTo>
                    <a:pt x="213" y="87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1" y="83"/>
                  </a:lnTo>
                  <a:lnTo>
                    <a:pt x="211" y="83"/>
                  </a:lnTo>
                  <a:lnTo>
                    <a:pt x="213" y="83"/>
                  </a:lnTo>
                  <a:lnTo>
                    <a:pt x="213" y="83"/>
                  </a:lnTo>
                  <a:lnTo>
                    <a:pt x="211" y="82"/>
                  </a:lnTo>
                  <a:lnTo>
                    <a:pt x="210" y="80"/>
                  </a:lnTo>
                  <a:lnTo>
                    <a:pt x="208" y="79"/>
                  </a:lnTo>
                  <a:lnTo>
                    <a:pt x="208" y="80"/>
                  </a:lnTo>
                  <a:lnTo>
                    <a:pt x="207" y="82"/>
                  </a:lnTo>
                  <a:lnTo>
                    <a:pt x="207" y="82"/>
                  </a:lnTo>
                  <a:lnTo>
                    <a:pt x="205" y="83"/>
                  </a:lnTo>
                  <a:lnTo>
                    <a:pt x="203" y="83"/>
                  </a:lnTo>
                  <a:lnTo>
                    <a:pt x="199" y="85"/>
                  </a:lnTo>
                  <a:lnTo>
                    <a:pt x="199" y="87"/>
                  </a:lnTo>
                  <a:lnTo>
                    <a:pt x="199" y="87"/>
                  </a:lnTo>
                  <a:lnTo>
                    <a:pt x="197" y="85"/>
                  </a:lnTo>
                  <a:lnTo>
                    <a:pt x="196" y="83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5"/>
                  </a:lnTo>
                  <a:lnTo>
                    <a:pt x="192" y="87"/>
                  </a:lnTo>
                  <a:lnTo>
                    <a:pt x="192" y="87"/>
                  </a:lnTo>
                  <a:lnTo>
                    <a:pt x="191" y="88"/>
                  </a:lnTo>
                  <a:lnTo>
                    <a:pt x="192" y="91"/>
                  </a:lnTo>
                  <a:lnTo>
                    <a:pt x="192" y="93"/>
                  </a:lnTo>
                  <a:lnTo>
                    <a:pt x="191" y="93"/>
                  </a:lnTo>
                  <a:lnTo>
                    <a:pt x="192" y="95"/>
                  </a:lnTo>
                  <a:lnTo>
                    <a:pt x="191" y="95"/>
                  </a:lnTo>
                  <a:lnTo>
                    <a:pt x="189" y="93"/>
                  </a:lnTo>
                  <a:lnTo>
                    <a:pt x="188" y="93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4" y="95"/>
                  </a:lnTo>
                  <a:lnTo>
                    <a:pt x="188" y="95"/>
                  </a:lnTo>
                  <a:lnTo>
                    <a:pt x="188" y="95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6" y="96"/>
                  </a:lnTo>
                  <a:lnTo>
                    <a:pt x="184" y="96"/>
                  </a:lnTo>
                  <a:lnTo>
                    <a:pt x="184" y="98"/>
                  </a:lnTo>
                  <a:lnTo>
                    <a:pt x="186" y="98"/>
                  </a:lnTo>
                  <a:lnTo>
                    <a:pt x="186" y="98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3" y="99"/>
                  </a:lnTo>
                  <a:lnTo>
                    <a:pt x="183" y="99"/>
                  </a:lnTo>
                  <a:lnTo>
                    <a:pt x="183" y="101"/>
                  </a:lnTo>
                  <a:lnTo>
                    <a:pt x="183" y="104"/>
                  </a:lnTo>
                  <a:lnTo>
                    <a:pt x="181" y="104"/>
                  </a:lnTo>
                  <a:lnTo>
                    <a:pt x="180" y="106"/>
                  </a:lnTo>
                  <a:lnTo>
                    <a:pt x="180" y="106"/>
                  </a:lnTo>
                  <a:lnTo>
                    <a:pt x="178" y="106"/>
                  </a:lnTo>
                  <a:lnTo>
                    <a:pt x="177" y="106"/>
                  </a:lnTo>
                  <a:lnTo>
                    <a:pt x="175" y="104"/>
                  </a:lnTo>
                  <a:lnTo>
                    <a:pt x="172" y="104"/>
                  </a:lnTo>
                  <a:lnTo>
                    <a:pt x="170" y="104"/>
                  </a:lnTo>
                  <a:lnTo>
                    <a:pt x="167" y="104"/>
                  </a:lnTo>
                  <a:lnTo>
                    <a:pt x="167" y="106"/>
                  </a:lnTo>
                  <a:lnTo>
                    <a:pt x="166" y="106"/>
                  </a:lnTo>
                  <a:lnTo>
                    <a:pt x="166" y="106"/>
                  </a:lnTo>
                  <a:lnTo>
                    <a:pt x="164" y="110"/>
                  </a:lnTo>
                  <a:lnTo>
                    <a:pt x="164" y="110"/>
                  </a:lnTo>
                  <a:lnTo>
                    <a:pt x="166" y="110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3"/>
                  </a:lnTo>
                  <a:lnTo>
                    <a:pt x="169" y="113"/>
                  </a:lnTo>
                  <a:lnTo>
                    <a:pt x="170" y="115"/>
                  </a:lnTo>
                  <a:lnTo>
                    <a:pt x="172" y="115"/>
                  </a:lnTo>
                  <a:lnTo>
                    <a:pt x="173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7" y="117"/>
                  </a:lnTo>
                  <a:lnTo>
                    <a:pt x="175" y="120"/>
                  </a:lnTo>
                  <a:lnTo>
                    <a:pt x="175" y="121"/>
                  </a:lnTo>
                  <a:lnTo>
                    <a:pt x="175" y="123"/>
                  </a:lnTo>
                  <a:lnTo>
                    <a:pt x="177" y="124"/>
                  </a:lnTo>
                  <a:lnTo>
                    <a:pt x="178" y="126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9"/>
                  </a:lnTo>
                  <a:lnTo>
                    <a:pt x="178" y="131"/>
                  </a:lnTo>
                  <a:lnTo>
                    <a:pt x="177" y="132"/>
                  </a:lnTo>
                  <a:lnTo>
                    <a:pt x="177" y="132"/>
                  </a:lnTo>
                  <a:lnTo>
                    <a:pt x="175" y="134"/>
                  </a:lnTo>
                  <a:lnTo>
                    <a:pt x="173" y="135"/>
                  </a:lnTo>
                  <a:lnTo>
                    <a:pt x="172" y="139"/>
                  </a:lnTo>
                  <a:lnTo>
                    <a:pt x="170" y="139"/>
                  </a:lnTo>
                  <a:lnTo>
                    <a:pt x="170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69" y="143"/>
                  </a:lnTo>
                  <a:lnTo>
                    <a:pt x="169" y="143"/>
                  </a:lnTo>
                  <a:lnTo>
                    <a:pt x="167" y="143"/>
                  </a:lnTo>
                  <a:lnTo>
                    <a:pt x="167" y="143"/>
                  </a:lnTo>
                  <a:lnTo>
                    <a:pt x="166" y="143"/>
                  </a:lnTo>
                  <a:lnTo>
                    <a:pt x="164" y="143"/>
                  </a:lnTo>
                  <a:lnTo>
                    <a:pt x="162" y="143"/>
                  </a:lnTo>
                  <a:lnTo>
                    <a:pt x="161" y="142"/>
                  </a:lnTo>
                  <a:lnTo>
                    <a:pt x="156" y="142"/>
                  </a:lnTo>
                  <a:lnTo>
                    <a:pt x="153" y="142"/>
                  </a:lnTo>
                  <a:lnTo>
                    <a:pt x="153" y="140"/>
                  </a:lnTo>
                  <a:lnTo>
                    <a:pt x="153" y="137"/>
                  </a:lnTo>
                  <a:lnTo>
                    <a:pt x="153" y="134"/>
                  </a:lnTo>
                  <a:lnTo>
                    <a:pt x="155" y="132"/>
                  </a:lnTo>
                  <a:lnTo>
                    <a:pt x="155" y="132"/>
                  </a:lnTo>
                  <a:lnTo>
                    <a:pt x="153" y="131"/>
                  </a:lnTo>
                  <a:lnTo>
                    <a:pt x="153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48" y="129"/>
                  </a:lnTo>
                  <a:lnTo>
                    <a:pt x="147" y="128"/>
                  </a:lnTo>
                  <a:lnTo>
                    <a:pt x="147" y="128"/>
                  </a:lnTo>
                  <a:lnTo>
                    <a:pt x="145" y="126"/>
                  </a:lnTo>
                  <a:lnTo>
                    <a:pt x="143" y="126"/>
                  </a:lnTo>
                  <a:lnTo>
                    <a:pt x="142" y="126"/>
                  </a:lnTo>
                  <a:lnTo>
                    <a:pt x="140" y="128"/>
                  </a:lnTo>
                  <a:lnTo>
                    <a:pt x="140" y="128"/>
                  </a:lnTo>
                  <a:lnTo>
                    <a:pt x="139" y="128"/>
                  </a:lnTo>
                  <a:lnTo>
                    <a:pt x="136" y="124"/>
                  </a:lnTo>
                  <a:lnTo>
                    <a:pt x="131" y="121"/>
                  </a:lnTo>
                  <a:lnTo>
                    <a:pt x="128" y="120"/>
                  </a:lnTo>
                  <a:lnTo>
                    <a:pt x="126" y="118"/>
                  </a:lnTo>
                  <a:lnTo>
                    <a:pt x="125" y="118"/>
                  </a:lnTo>
                  <a:lnTo>
                    <a:pt x="123" y="117"/>
                  </a:lnTo>
                  <a:lnTo>
                    <a:pt x="120" y="115"/>
                  </a:lnTo>
                  <a:lnTo>
                    <a:pt x="118" y="115"/>
                  </a:lnTo>
                  <a:lnTo>
                    <a:pt x="115" y="113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09" y="107"/>
                  </a:lnTo>
                  <a:lnTo>
                    <a:pt x="106" y="106"/>
                  </a:lnTo>
                  <a:lnTo>
                    <a:pt x="102" y="104"/>
                  </a:lnTo>
                  <a:lnTo>
                    <a:pt x="101" y="102"/>
                  </a:lnTo>
                  <a:lnTo>
                    <a:pt x="96" y="99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3" y="96"/>
                  </a:lnTo>
                  <a:lnTo>
                    <a:pt x="93" y="91"/>
                  </a:lnTo>
                  <a:lnTo>
                    <a:pt x="91" y="90"/>
                  </a:lnTo>
                  <a:lnTo>
                    <a:pt x="90" y="88"/>
                  </a:lnTo>
                  <a:lnTo>
                    <a:pt x="88" y="85"/>
                  </a:lnTo>
                  <a:lnTo>
                    <a:pt x="87" y="82"/>
                  </a:lnTo>
                  <a:lnTo>
                    <a:pt x="87" y="80"/>
                  </a:lnTo>
                  <a:lnTo>
                    <a:pt x="85" y="79"/>
                  </a:lnTo>
                  <a:lnTo>
                    <a:pt x="84" y="77"/>
                  </a:lnTo>
                  <a:lnTo>
                    <a:pt x="82" y="76"/>
                  </a:lnTo>
                  <a:lnTo>
                    <a:pt x="80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7" y="77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4" y="77"/>
                  </a:lnTo>
                  <a:lnTo>
                    <a:pt x="71" y="76"/>
                  </a:lnTo>
                  <a:lnTo>
                    <a:pt x="71" y="76"/>
                  </a:lnTo>
                  <a:lnTo>
                    <a:pt x="69" y="76"/>
                  </a:lnTo>
                  <a:lnTo>
                    <a:pt x="66" y="77"/>
                  </a:lnTo>
                  <a:lnTo>
                    <a:pt x="65" y="76"/>
                  </a:lnTo>
                  <a:lnTo>
                    <a:pt x="61" y="74"/>
                  </a:lnTo>
                  <a:lnTo>
                    <a:pt x="60" y="74"/>
                  </a:lnTo>
                  <a:lnTo>
                    <a:pt x="58" y="72"/>
                  </a:lnTo>
                  <a:lnTo>
                    <a:pt x="58" y="72"/>
                  </a:lnTo>
                  <a:lnTo>
                    <a:pt x="60" y="71"/>
                  </a:lnTo>
                  <a:lnTo>
                    <a:pt x="60" y="69"/>
                  </a:lnTo>
                  <a:lnTo>
                    <a:pt x="60" y="69"/>
                  </a:lnTo>
                  <a:lnTo>
                    <a:pt x="60" y="68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58" y="63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7" y="58"/>
                  </a:lnTo>
                  <a:lnTo>
                    <a:pt x="57" y="58"/>
                  </a:lnTo>
                  <a:lnTo>
                    <a:pt x="55" y="58"/>
                  </a:lnTo>
                  <a:lnTo>
                    <a:pt x="50" y="58"/>
                  </a:lnTo>
                  <a:lnTo>
                    <a:pt x="49" y="57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4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39" y="50"/>
                  </a:lnTo>
                  <a:lnTo>
                    <a:pt x="38" y="49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5" y="52"/>
                  </a:lnTo>
                  <a:lnTo>
                    <a:pt x="33" y="50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4"/>
                  </a:lnTo>
                  <a:lnTo>
                    <a:pt x="33" y="54"/>
                  </a:lnTo>
                  <a:lnTo>
                    <a:pt x="35" y="55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6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2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8" y="55"/>
                  </a:lnTo>
                  <a:lnTo>
                    <a:pt x="28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5" y="60"/>
                  </a:lnTo>
                  <a:lnTo>
                    <a:pt x="24" y="60"/>
                  </a:lnTo>
                  <a:lnTo>
                    <a:pt x="22" y="58"/>
                  </a:lnTo>
                  <a:lnTo>
                    <a:pt x="20" y="57"/>
                  </a:lnTo>
                  <a:lnTo>
                    <a:pt x="19" y="58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4" y="66"/>
                  </a:lnTo>
                  <a:lnTo>
                    <a:pt x="14" y="69"/>
                  </a:lnTo>
                  <a:lnTo>
                    <a:pt x="16" y="72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6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8" y="76"/>
                  </a:lnTo>
                  <a:lnTo>
                    <a:pt x="3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43"/>
                  </a:lnTo>
                  <a:lnTo>
                    <a:pt x="0" y="39"/>
                  </a:lnTo>
                  <a:lnTo>
                    <a:pt x="0" y="22"/>
                  </a:lnTo>
                  <a:lnTo>
                    <a:pt x="0" y="19"/>
                  </a:lnTo>
                  <a:lnTo>
                    <a:pt x="0" y="11"/>
                  </a:lnTo>
                  <a:lnTo>
                    <a:pt x="2" y="9"/>
                  </a:lnTo>
                  <a:lnTo>
                    <a:pt x="5" y="9"/>
                  </a:lnTo>
                  <a:lnTo>
                    <a:pt x="6" y="8"/>
                  </a:lnTo>
                  <a:lnTo>
                    <a:pt x="9" y="8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2" y="5"/>
                  </a:lnTo>
                  <a:lnTo>
                    <a:pt x="24" y="3"/>
                  </a:lnTo>
                  <a:lnTo>
                    <a:pt x="28" y="3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7" name="Freeform 23">
              <a:extLst>
                <a:ext uri="{FF2B5EF4-FFF2-40B4-BE49-F238E27FC236}">
                  <a16:creationId xmlns:a16="http://schemas.microsoft.com/office/drawing/2014/main" id="{DEF6B202-1A7B-4800-B684-9D53DDD2C6B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7902" y="5285276"/>
              <a:ext cx="148141" cy="150091"/>
            </a:xfrm>
            <a:custGeom>
              <a:avLst/>
              <a:gdLst>
                <a:gd name="T0" fmla="*/ 25 w 76"/>
                <a:gd name="T1" fmla="*/ 2 h 77"/>
                <a:gd name="T2" fmla="*/ 33 w 76"/>
                <a:gd name="T3" fmla="*/ 10 h 77"/>
                <a:gd name="T4" fmla="*/ 35 w 76"/>
                <a:gd name="T5" fmla="*/ 14 h 77"/>
                <a:gd name="T6" fmla="*/ 36 w 76"/>
                <a:gd name="T7" fmla="*/ 16 h 77"/>
                <a:gd name="T8" fmla="*/ 39 w 76"/>
                <a:gd name="T9" fmla="*/ 14 h 77"/>
                <a:gd name="T10" fmla="*/ 41 w 76"/>
                <a:gd name="T11" fmla="*/ 13 h 77"/>
                <a:gd name="T12" fmla="*/ 41 w 76"/>
                <a:gd name="T13" fmla="*/ 13 h 77"/>
                <a:gd name="T14" fmla="*/ 44 w 76"/>
                <a:gd name="T15" fmla="*/ 16 h 77"/>
                <a:gd name="T16" fmla="*/ 46 w 76"/>
                <a:gd name="T17" fmla="*/ 17 h 77"/>
                <a:gd name="T18" fmla="*/ 49 w 76"/>
                <a:gd name="T19" fmla="*/ 19 h 77"/>
                <a:gd name="T20" fmla="*/ 57 w 76"/>
                <a:gd name="T21" fmla="*/ 22 h 77"/>
                <a:gd name="T22" fmla="*/ 61 w 76"/>
                <a:gd name="T23" fmla="*/ 27 h 77"/>
                <a:gd name="T24" fmla="*/ 65 w 76"/>
                <a:gd name="T25" fmla="*/ 28 h 77"/>
                <a:gd name="T26" fmla="*/ 68 w 76"/>
                <a:gd name="T27" fmla="*/ 32 h 77"/>
                <a:gd name="T28" fmla="*/ 69 w 76"/>
                <a:gd name="T29" fmla="*/ 35 h 77"/>
                <a:gd name="T30" fmla="*/ 74 w 76"/>
                <a:gd name="T31" fmla="*/ 40 h 77"/>
                <a:gd name="T32" fmla="*/ 76 w 76"/>
                <a:gd name="T33" fmla="*/ 41 h 77"/>
                <a:gd name="T34" fmla="*/ 74 w 76"/>
                <a:gd name="T35" fmla="*/ 43 h 77"/>
                <a:gd name="T36" fmla="*/ 74 w 76"/>
                <a:gd name="T37" fmla="*/ 44 h 77"/>
                <a:gd name="T38" fmla="*/ 72 w 76"/>
                <a:gd name="T39" fmla="*/ 46 h 77"/>
                <a:gd name="T40" fmla="*/ 69 w 76"/>
                <a:gd name="T41" fmla="*/ 47 h 77"/>
                <a:gd name="T42" fmla="*/ 71 w 76"/>
                <a:gd name="T43" fmla="*/ 51 h 77"/>
                <a:gd name="T44" fmla="*/ 71 w 76"/>
                <a:gd name="T45" fmla="*/ 54 h 77"/>
                <a:gd name="T46" fmla="*/ 71 w 76"/>
                <a:gd name="T47" fmla="*/ 55 h 77"/>
                <a:gd name="T48" fmla="*/ 71 w 76"/>
                <a:gd name="T49" fmla="*/ 57 h 77"/>
                <a:gd name="T50" fmla="*/ 74 w 76"/>
                <a:gd name="T51" fmla="*/ 58 h 77"/>
                <a:gd name="T52" fmla="*/ 71 w 76"/>
                <a:gd name="T53" fmla="*/ 63 h 77"/>
                <a:gd name="T54" fmla="*/ 65 w 76"/>
                <a:gd name="T55" fmla="*/ 71 h 77"/>
                <a:gd name="T56" fmla="*/ 58 w 76"/>
                <a:gd name="T57" fmla="*/ 74 h 77"/>
                <a:gd name="T58" fmla="*/ 46 w 76"/>
                <a:gd name="T59" fmla="*/ 77 h 77"/>
                <a:gd name="T60" fmla="*/ 38 w 76"/>
                <a:gd name="T61" fmla="*/ 76 h 77"/>
                <a:gd name="T62" fmla="*/ 31 w 76"/>
                <a:gd name="T63" fmla="*/ 77 h 77"/>
                <a:gd name="T64" fmla="*/ 24 w 76"/>
                <a:gd name="T65" fmla="*/ 73 h 77"/>
                <a:gd name="T66" fmla="*/ 9 w 76"/>
                <a:gd name="T67" fmla="*/ 69 h 77"/>
                <a:gd name="T68" fmla="*/ 6 w 76"/>
                <a:gd name="T69" fmla="*/ 66 h 77"/>
                <a:gd name="T70" fmla="*/ 0 w 76"/>
                <a:gd name="T71" fmla="*/ 57 h 77"/>
                <a:gd name="T72" fmla="*/ 1 w 76"/>
                <a:gd name="T73" fmla="*/ 49 h 77"/>
                <a:gd name="T74" fmla="*/ 5 w 76"/>
                <a:gd name="T75" fmla="*/ 47 h 77"/>
                <a:gd name="T76" fmla="*/ 5 w 76"/>
                <a:gd name="T77" fmla="*/ 43 h 77"/>
                <a:gd name="T78" fmla="*/ 5 w 76"/>
                <a:gd name="T79" fmla="*/ 35 h 77"/>
                <a:gd name="T80" fmla="*/ 3 w 76"/>
                <a:gd name="T81" fmla="*/ 32 h 77"/>
                <a:gd name="T82" fmla="*/ 3 w 76"/>
                <a:gd name="T83" fmla="*/ 28 h 77"/>
                <a:gd name="T84" fmla="*/ 6 w 76"/>
                <a:gd name="T85" fmla="*/ 27 h 77"/>
                <a:gd name="T86" fmla="*/ 6 w 76"/>
                <a:gd name="T87" fmla="*/ 24 h 77"/>
                <a:gd name="T88" fmla="*/ 6 w 76"/>
                <a:gd name="T89" fmla="*/ 21 h 77"/>
                <a:gd name="T90" fmla="*/ 8 w 76"/>
                <a:gd name="T91" fmla="*/ 16 h 77"/>
                <a:gd name="T92" fmla="*/ 8 w 76"/>
                <a:gd name="T93" fmla="*/ 13 h 77"/>
                <a:gd name="T94" fmla="*/ 9 w 76"/>
                <a:gd name="T95" fmla="*/ 10 h 77"/>
                <a:gd name="T96" fmla="*/ 11 w 76"/>
                <a:gd name="T97" fmla="*/ 5 h 77"/>
                <a:gd name="T98" fmla="*/ 12 w 76"/>
                <a:gd name="T99" fmla="*/ 2 h 77"/>
                <a:gd name="T100" fmla="*/ 17 w 76"/>
                <a:gd name="T101" fmla="*/ 3 h 77"/>
                <a:gd name="T102" fmla="*/ 20 w 76"/>
                <a:gd name="T10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" h="77">
                  <a:moveTo>
                    <a:pt x="22" y="0"/>
                  </a:moveTo>
                  <a:lnTo>
                    <a:pt x="24" y="0"/>
                  </a:lnTo>
                  <a:lnTo>
                    <a:pt x="25" y="2"/>
                  </a:lnTo>
                  <a:lnTo>
                    <a:pt x="30" y="5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6"/>
                  </a:lnTo>
                  <a:lnTo>
                    <a:pt x="36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4" y="14"/>
                  </a:lnTo>
                  <a:lnTo>
                    <a:pt x="44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47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2" y="21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57" y="24"/>
                  </a:lnTo>
                  <a:lnTo>
                    <a:pt x="58" y="25"/>
                  </a:lnTo>
                  <a:lnTo>
                    <a:pt x="61" y="27"/>
                  </a:lnTo>
                  <a:lnTo>
                    <a:pt x="63" y="28"/>
                  </a:lnTo>
                  <a:lnTo>
                    <a:pt x="65" y="28"/>
                  </a:lnTo>
                  <a:lnTo>
                    <a:pt x="65" y="28"/>
                  </a:lnTo>
                  <a:lnTo>
                    <a:pt x="66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8" y="33"/>
                  </a:lnTo>
                  <a:lnTo>
                    <a:pt x="69" y="35"/>
                  </a:lnTo>
                  <a:lnTo>
                    <a:pt x="69" y="36"/>
                  </a:lnTo>
                  <a:lnTo>
                    <a:pt x="71" y="38"/>
                  </a:lnTo>
                  <a:lnTo>
                    <a:pt x="74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4"/>
                  </a:lnTo>
                  <a:lnTo>
                    <a:pt x="74" y="44"/>
                  </a:lnTo>
                  <a:lnTo>
                    <a:pt x="72" y="46"/>
                  </a:lnTo>
                  <a:lnTo>
                    <a:pt x="72" y="46"/>
                  </a:lnTo>
                  <a:lnTo>
                    <a:pt x="71" y="46"/>
                  </a:lnTo>
                  <a:lnTo>
                    <a:pt x="69" y="47"/>
                  </a:lnTo>
                  <a:lnTo>
                    <a:pt x="69" y="47"/>
                  </a:lnTo>
                  <a:lnTo>
                    <a:pt x="69" y="49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7"/>
                  </a:lnTo>
                  <a:lnTo>
                    <a:pt x="71" y="57"/>
                  </a:lnTo>
                  <a:lnTo>
                    <a:pt x="72" y="57"/>
                  </a:lnTo>
                  <a:lnTo>
                    <a:pt x="72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3"/>
                  </a:lnTo>
                  <a:lnTo>
                    <a:pt x="68" y="66"/>
                  </a:lnTo>
                  <a:lnTo>
                    <a:pt x="68" y="68"/>
                  </a:lnTo>
                  <a:lnTo>
                    <a:pt x="65" y="71"/>
                  </a:lnTo>
                  <a:lnTo>
                    <a:pt x="61" y="73"/>
                  </a:lnTo>
                  <a:lnTo>
                    <a:pt x="60" y="73"/>
                  </a:lnTo>
                  <a:lnTo>
                    <a:pt x="58" y="74"/>
                  </a:lnTo>
                  <a:lnTo>
                    <a:pt x="50" y="77"/>
                  </a:lnTo>
                  <a:lnTo>
                    <a:pt x="49" y="77"/>
                  </a:lnTo>
                  <a:lnTo>
                    <a:pt x="46" y="77"/>
                  </a:lnTo>
                  <a:lnTo>
                    <a:pt x="44" y="76"/>
                  </a:lnTo>
                  <a:lnTo>
                    <a:pt x="39" y="74"/>
                  </a:lnTo>
                  <a:lnTo>
                    <a:pt x="38" y="76"/>
                  </a:lnTo>
                  <a:lnTo>
                    <a:pt x="33" y="77"/>
                  </a:lnTo>
                  <a:lnTo>
                    <a:pt x="33" y="77"/>
                  </a:lnTo>
                  <a:lnTo>
                    <a:pt x="31" y="77"/>
                  </a:lnTo>
                  <a:lnTo>
                    <a:pt x="30" y="76"/>
                  </a:lnTo>
                  <a:lnTo>
                    <a:pt x="28" y="74"/>
                  </a:lnTo>
                  <a:lnTo>
                    <a:pt x="24" y="73"/>
                  </a:lnTo>
                  <a:lnTo>
                    <a:pt x="19" y="69"/>
                  </a:lnTo>
                  <a:lnTo>
                    <a:pt x="12" y="69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3" y="63"/>
                  </a:lnTo>
                  <a:lnTo>
                    <a:pt x="0" y="60"/>
                  </a:lnTo>
                  <a:lnTo>
                    <a:pt x="0" y="57"/>
                  </a:lnTo>
                  <a:lnTo>
                    <a:pt x="0" y="54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3" y="38"/>
                  </a:lnTo>
                  <a:lnTo>
                    <a:pt x="5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3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5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8" name="Freeform 24">
              <a:extLst>
                <a:ext uri="{FF2B5EF4-FFF2-40B4-BE49-F238E27FC236}">
                  <a16:creationId xmlns:a16="http://schemas.microsoft.com/office/drawing/2014/main" id="{D0CF6340-765A-4359-B8C6-2460F2D01D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0598" y="2909174"/>
              <a:ext cx="2627550" cy="970712"/>
            </a:xfrm>
            <a:custGeom>
              <a:avLst/>
              <a:gdLst>
                <a:gd name="T0" fmla="*/ 55 w 1348"/>
                <a:gd name="T1" fmla="*/ 474 h 498"/>
                <a:gd name="T2" fmla="*/ 1 w 1348"/>
                <a:gd name="T3" fmla="*/ 452 h 498"/>
                <a:gd name="T4" fmla="*/ 1144 w 1348"/>
                <a:gd name="T5" fmla="*/ 411 h 498"/>
                <a:gd name="T6" fmla="*/ 910 w 1348"/>
                <a:gd name="T7" fmla="*/ 368 h 498"/>
                <a:gd name="T8" fmla="*/ 987 w 1348"/>
                <a:gd name="T9" fmla="*/ 335 h 498"/>
                <a:gd name="T10" fmla="*/ 1138 w 1348"/>
                <a:gd name="T11" fmla="*/ 315 h 498"/>
                <a:gd name="T12" fmla="*/ 583 w 1348"/>
                <a:gd name="T13" fmla="*/ 266 h 498"/>
                <a:gd name="T14" fmla="*/ 1242 w 1348"/>
                <a:gd name="T15" fmla="*/ 175 h 498"/>
                <a:gd name="T16" fmla="*/ 1253 w 1348"/>
                <a:gd name="T17" fmla="*/ 151 h 498"/>
                <a:gd name="T18" fmla="*/ 1173 w 1348"/>
                <a:gd name="T19" fmla="*/ 115 h 498"/>
                <a:gd name="T20" fmla="*/ 1058 w 1348"/>
                <a:gd name="T21" fmla="*/ 75 h 498"/>
                <a:gd name="T22" fmla="*/ 1078 w 1348"/>
                <a:gd name="T23" fmla="*/ 66 h 498"/>
                <a:gd name="T24" fmla="*/ 1099 w 1348"/>
                <a:gd name="T25" fmla="*/ 55 h 498"/>
                <a:gd name="T26" fmla="*/ 1045 w 1348"/>
                <a:gd name="T27" fmla="*/ 34 h 498"/>
                <a:gd name="T28" fmla="*/ 544 w 1348"/>
                <a:gd name="T29" fmla="*/ 31 h 498"/>
                <a:gd name="T30" fmla="*/ 542 w 1348"/>
                <a:gd name="T31" fmla="*/ 22 h 498"/>
                <a:gd name="T32" fmla="*/ 947 w 1348"/>
                <a:gd name="T33" fmla="*/ 11 h 498"/>
                <a:gd name="T34" fmla="*/ 992 w 1348"/>
                <a:gd name="T35" fmla="*/ 42 h 498"/>
                <a:gd name="T36" fmla="*/ 1034 w 1348"/>
                <a:gd name="T37" fmla="*/ 41 h 498"/>
                <a:gd name="T38" fmla="*/ 1088 w 1348"/>
                <a:gd name="T39" fmla="*/ 47 h 498"/>
                <a:gd name="T40" fmla="*/ 1091 w 1348"/>
                <a:gd name="T41" fmla="*/ 63 h 498"/>
                <a:gd name="T42" fmla="*/ 1058 w 1348"/>
                <a:gd name="T43" fmla="*/ 63 h 498"/>
                <a:gd name="T44" fmla="*/ 1048 w 1348"/>
                <a:gd name="T45" fmla="*/ 102 h 498"/>
                <a:gd name="T46" fmla="*/ 1069 w 1348"/>
                <a:gd name="T47" fmla="*/ 116 h 498"/>
                <a:gd name="T48" fmla="*/ 1080 w 1348"/>
                <a:gd name="T49" fmla="*/ 80 h 498"/>
                <a:gd name="T50" fmla="*/ 1111 w 1348"/>
                <a:gd name="T51" fmla="*/ 77 h 498"/>
                <a:gd name="T52" fmla="*/ 1111 w 1348"/>
                <a:gd name="T53" fmla="*/ 97 h 498"/>
                <a:gd name="T54" fmla="*/ 1113 w 1348"/>
                <a:gd name="T55" fmla="*/ 138 h 498"/>
                <a:gd name="T56" fmla="*/ 1174 w 1348"/>
                <a:gd name="T57" fmla="*/ 115 h 498"/>
                <a:gd name="T58" fmla="*/ 1214 w 1348"/>
                <a:gd name="T59" fmla="*/ 97 h 498"/>
                <a:gd name="T60" fmla="*/ 1297 w 1348"/>
                <a:gd name="T61" fmla="*/ 66 h 498"/>
                <a:gd name="T62" fmla="*/ 1335 w 1348"/>
                <a:gd name="T63" fmla="*/ 64 h 498"/>
                <a:gd name="T64" fmla="*/ 1332 w 1348"/>
                <a:gd name="T65" fmla="*/ 89 h 498"/>
                <a:gd name="T66" fmla="*/ 1307 w 1348"/>
                <a:gd name="T67" fmla="*/ 101 h 498"/>
                <a:gd name="T68" fmla="*/ 1302 w 1348"/>
                <a:gd name="T69" fmla="*/ 130 h 498"/>
                <a:gd name="T70" fmla="*/ 1247 w 1348"/>
                <a:gd name="T71" fmla="*/ 146 h 498"/>
                <a:gd name="T72" fmla="*/ 1225 w 1348"/>
                <a:gd name="T73" fmla="*/ 171 h 498"/>
                <a:gd name="T74" fmla="*/ 1222 w 1348"/>
                <a:gd name="T75" fmla="*/ 203 h 498"/>
                <a:gd name="T76" fmla="*/ 1219 w 1348"/>
                <a:gd name="T77" fmla="*/ 176 h 498"/>
                <a:gd name="T78" fmla="*/ 1211 w 1348"/>
                <a:gd name="T79" fmla="*/ 195 h 498"/>
                <a:gd name="T80" fmla="*/ 1206 w 1348"/>
                <a:gd name="T81" fmla="*/ 203 h 498"/>
                <a:gd name="T82" fmla="*/ 1222 w 1348"/>
                <a:gd name="T83" fmla="*/ 231 h 498"/>
                <a:gd name="T84" fmla="*/ 1215 w 1348"/>
                <a:gd name="T85" fmla="*/ 244 h 498"/>
                <a:gd name="T86" fmla="*/ 1190 w 1348"/>
                <a:gd name="T87" fmla="*/ 264 h 498"/>
                <a:gd name="T88" fmla="*/ 1149 w 1348"/>
                <a:gd name="T89" fmla="*/ 294 h 498"/>
                <a:gd name="T90" fmla="*/ 1151 w 1348"/>
                <a:gd name="T91" fmla="*/ 356 h 498"/>
                <a:gd name="T92" fmla="*/ 1144 w 1348"/>
                <a:gd name="T93" fmla="*/ 401 h 498"/>
                <a:gd name="T94" fmla="*/ 1119 w 1348"/>
                <a:gd name="T95" fmla="*/ 365 h 498"/>
                <a:gd name="T96" fmla="*/ 1069 w 1348"/>
                <a:gd name="T97" fmla="*/ 321 h 498"/>
                <a:gd name="T98" fmla="*/ 1020 w 1348"/>
                <a:gd name="T99" fmla="*/ 327 h 498"/>
                <a:gd name="T100" fmla="*/ 1026 w 1348"/>
                <a:gd name="T101" fmla="*/ 343 h 498"/>
                <a:gd name="T102" fmla="*/ 984 w 1348"/>
                <a:gd name="T103" fmla="*/ 335 h 498"/>
                <a:gd name="T104" fmla="*/ 925 w 1348"/>
                <a:gd name="T105" fmla="*/ 353 h 498"/>
                <a:gd name="T106" fmla="*/ 906 w 1348"/>
                <a:gd name="T107" fmla="*/ 378 h 498"/>
                <a:gd name="T108" fmla="*/ 864 w 1348"/>
                <a:gd name="T109" fmla="*/ 351 h 498"/>
                <a:gd name="T110" fmla="*/ 790 w 1348"/>
                <a:gd name="T111" fmla="*/ 313 h 498"/>
                <a:gd name="T112" fmla="*/ 621 w 1348"/>
                <a:gd name="T113" fmla="*/ 283 h 498"/>
                <a:gd name="T114" fmla="*/ 553 w 1348"/>
                <a:gd name="T115" fmla="*/ 217 h 498"/>
                <a:gd name="T116" fmla="*/ 537 w 1348"/>
                <a:gd name="T117" fmla="*/ 200 h 498"/>
                <a:gd name="T118" fmla="*/ 520 w 1348"/>
                <a:gd name="T119" fmla="*/ 107 h 498"/>
                <a:gd name="T120" fmla="*/ 522 w 1348"/>
                <a:gd name="T121" fmla="*/ 42 h 498"/>
                <a:gd name="T122" fmla="*/ 544 w 1348"/>
                <a:gd name="T123" fmla="*/ 28 h 498"/>
                <a:gd name="T124" fmla="*/ 548 w 1348"/>
                <a:gd name="T125" fmla="*/ 25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48" h="498">
                  <a:moveTo>
                    <a:pt x="63" y="479"/>
                  </a:moveTo>
                  <a:lnTo>
                    <a:pt x="66" y="480"/>
                  </a:lnTo>
                  <a:lnTo>
                    <a:pt x="72" y="483"/>
                  </a:lnTo>
                  <a:lnTo>
                    <a:pt x="74" y="485"/>
                  </a:lnTo>
                  <a:lnTo>
                    <a:pt x="74" y="487"/>
                  </a:lnTo>
                  <a:lnTo>
                    <a:pt x="75" y="487"/>
                  </a:lnTo>
                  <a:lnTo>
                    <a:pt x="75" y="488"/>
                  </a:lnTo>
                  <a:lnTo>
                    <a:pt x="77" y="490"/>
                  </a:lnTo>
                  <a:lnTo>
                    <a:pt x="79" y="490"/>
                  </a:lnTo>
                  <a:lnTo>
                    <a:pt x="77" y="491"/>
                  </a:lnTo>
                  <a:lnTo>
                    <a:pt x="74" y="493"/>
                  </a:lnTo>
                  <a:lnTo>
                    <a:pt x="71" y="493"/>
                  </a:lnTo>
                  <a:lnTo>
                    <a:pt x="67" y="496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3" y="496"/>
                  </a:lnTo>
                  <a:lnTo>
                    <a:pt x="63" y="496"/>
                  </a:lnTo>
                  <a:lnTo>
                    <a:pt x="63" y="491"/>
                  </a:lnTo>
                  <a:lnTo>
                    <a:pt x="61" y="488"/>
                  </a:lnTo>
                  <a:lnTo>
                    <a:pt x="60" y="487"/>
                  </a:lnTo>
                  <a:lnTo>
                    <a:pt x="61" y="485"/>
                  </a:lnTo>
                  <a:lnTo>
                    <a:pt x="61" y="483"/>
                  </a:lnTo>
                  <a:lnTo>
                    <a:pt x="63" y="482"/>
                  </a:lnTo>
                  <a:lnTo>
                    <a:pt x="63" y="480"/>
                  </a:lnTo>
                  <a:lnTo>
                    <a:pt x="63" y="479"/>
                  </a:lnTo>
                  <a:lnTo>
                    <a:pt x="63" y="479"/>
                  </a:lnTo>
                  <a:close/>
                  <a:moveTo>
                    <a:pt x="47" y="469"/>
                  </a:moveTo>
                  <a:lnTo>
                    <a:pt x="49" y="469"/>
                  </a:lnTo>
                  <a:lnTo>
                    <a:pt x="49" y="469"/>
                  </a:lnTo>
                  <a:lnTo>
                    <a:pt x="49" y="471"/>
                  </a:lnTo>
                  <a:lnTo>
                    <a:pt x="49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5" y="469"/>
                  </a:lnTo>
                  <a:lnTo>
                    <a:pt x="47" y="469"/>
                  </a:lnTo>
                  <a:close/>
                  <a:moveTo>
                    <a:pt x="52" y="468"/>
                  </a:moveTo>
                  <a:lnTo>
                    <a:pt x="53" y="468"/>
                  </a:lnTo>
                  <a:lnTo>
                    <a:pt x="53" y="469"/>
                  </a:lnTo>
                  <a:lnTo>
                    <a:pt x="53" y="469"/>
                  </a:lnTo>
                  <a:lnTo>
                    <a:pt x="55" y="469"/>
                  </a:lnTo>
                  <a:lnTo>
                    <a:pt x="56" y="468"/>
                  </a:lnTo>
                  <a:lnTo>
                    <a:pt x="58" y="469"/>
                  </a:lnTo>
                  <a:lnTo>
                    <a:pt x="60" y="469"/>
                  </a:lnTo>
                  <a:lnTo>
                    <a:pt x="60" y="471"/>
                  </a:lnTo>
                  <a:lnTo>
                    <a:pt x="61" y="471"/>
                  </a:lnTo>
                  <a:lnTo>
                    <a:pt x="61" y="472"/>
                  </a:lnTo>
                  <a:lnTo>
                    <a:pt x="60" y="472"/>
                  </a:lnTo>
                  <a:lnTo>
                    <a:pt x="56" y="472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5" y="474"/>
                  </a:lnTo>
                  <a:lnTo>
                    <a:pt x="55" y="472"/>
                  </a:lnTo>
                  <a:lnTo>
                    <a:pt x="53" y="471"/>
                  </a:lnTo>
                  <a:lnTo>
                    <a:pt x="53" y="471"/>
                  </a:lnTo>
                  <a:lnTo>
                    <a:pt x="52" y="471"/>
                  </a:lnTo>
                  <a:lnTo>
                    <a:pt x="50" y="469"/>
                  </a:lnTo>
                  <a:lnTo>
                    <a:pt x="50" y="468"/>
                  </a:lnTo>
                  <a:lnTo>
                    <a:pt x="52" y="468"/>
                  </a:lnTo>
                  <a:lnTo>
                    <a:pt x="52" y="468"/>
                  </a:lnTo>
                  <a:close/>
                  <a:moveTo>
                    <a:pt x="42" y="464"/>
                  </a:moveTo>
                  <a:lnTo>
                    <a:pt x="44" y="464"/>
                  </a:lnTo>
                  <a:lnTo>
                    <a:pt x="45" y="464"/>
                  </a:lnTo>
                  <a:lnTo>
                    <a:pt x="47" y="464"/>
                  </a:lnTo>
                  <a:lnTo>
                    <a:pt x="47" y="464"/>
                  </a:lnTo>
                  <a:lnTo>
                    <a:pt x="50" y="464"/>
                  </a:lnTo>
                  <a:lnTo>
                    <a:pt x="50" y="464"/>
                  </a:lnTo>
                  <a:lnTo>
                    <a:pt x="50" y="466"/>
                  </a:lnTo>
                  <a:lnTo>
                    <a:pt x="49" y="466"/>
                  </a:lnTo>
                  <a:lnTo>
                    <a:pt x="45" y="466"/>
                  </a:lnTo>
                  <a:lnTo>
                    <a:pt x="42" y="466"/>
                  </a:lnTo>
                  <a:lnTo>
                    <a:pt x="42" y="466"/>
                  </a:lnTo>
                  <a:lnTo>
                    <a:pt x="42" y="464"/>
                  </a:lnTo>
                  <a:lnTo>
                    <a:pt x="42" y="464"/>
                  </a:lnTo>
                  <a:close/>
                  <a:moveTo>
                    <a:pt x="33" y="457"/>
                  </a:moveTo>
                  <a:lnTo>
                    <a:pt x="34" y="460"/>
                  </a:lnTo>
                  <a:lnTo>
                    <a:pt x="34" y="460"/>
                  </a:lnTo>
                  <a:lnTo>
                    <a:pt x="34" y="460"/>
                  </a:lnTo>
                  <a:lnTo>
                    <a:pt x="34" y="461"/>
                  </a:lnTo>
                  <a:lnTo>
                    <a:pt x="34" y="461"/>
                  </a:lnTo>
                  <a:lnTo>
                    <a:pt x="36" y="461"/>
                  </a:lnTo>
                  <a:lnTo>
                    <a:pt x="36" y="461"/>
                  </a:lnTo>
                  <a:lnTo>
                    <a:pt x="36" y="463"/>
                  </a:lnTo>
                  <a:lnTo>
                    <a:pt x="38" y="463"/>
                  </a:lnTo>
                  <a:lnTo>
                    <a:pt x="36" y="463"/>
                  </a:lnTo>
                  <a:lnTo>
                    <a:pt x="34" y="463"/>
                  </a:lnTo>
                  <a:lnTo>
                    <a:pt x="34" y="463"/>
                  </a:lnTo>
                  <a:lnTo>
                    <a:pt x="33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1"/>
                  </a:lnTo>
                  <a:lnTo>
                    <a:pt x="31" y="461"/>
                  </a:lnTo>
                  <a:lnTo>
                    <a:pt x="31" y="463"/>
                  </a:lnTo>
                  <a:lnTo>
                    <a:pt x="31" y="463"/>
                  </a:lnTo>
                  <a:lnTo>
                    <a:pt x="30" y="463"/>
                  </a:lnTo>
                  <a:lnTo>
                    <a:pt x="30" y="461"/>
                  </a:lnTo>
                  <a:lnTo>
                    <a:pt x="28" y="460"/>
                  </a:lnTo>
                  <a:lnTo>
                    <a:pt x="28" y="460"/>
                  </a:lnTo>
                  <a:lnTo>
                    <a:pt x="28" y="458"/>
                  </a:lnTo>
                  <a:lnTo>
                    <a:pt x="30" y="458"/>
                  </a:lnTo>
                  <a:lnTo>
                    <a:pt x="31" y="457"/>
                  </a:lnTo>
                  <a:lnTo>
                    <a:pt x="33" y="457"/>
                  </a:lnTo>
                  <a:close/>
                  <a:moveTo>
                    <a:pt x="1" y="452"/>
                  </a:moveTo>
                  <a:lnTo>
                    <a:pt x="3" y="452"/>
                  </a:lnTo>
                  <a:lnTo>
                    <a:pt x="1" y="453"/>
                  </a:lnTo>
                  <a:lnTo>
                    <a:pt x="1" y="453"/>
                  </a:lnTo>
                  <a:lnTo>
                    <a:pt x="1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52"/>
                  </a:lnTo>
                  <a:close/>
                  <a:moveTo>
                    <a:pt x="9" y="449"/>
                  </a:moveTo>
                  <a:lnTo>
                    <a:pt x="12" y="449"/>
                  </a:lnTo>
                  <a:lnTo>
                    <a:pt x="12" y="450"/>
                  </a:lnTo>
                  <a:lnTo>
                    <a:pt x="12" y="450"/>
                  </a:lnTo>
                  <a:lnTo>
                    <a:pt x="12" y="452"/>
                  </a:lnTo>
                  <a:lnTo>
                    <a:pt x="12" y="453"/>
                  </a:lnTo>
                  <a:lnTo>
                    <a:pt x="12" y="453"/>
                  </a:lnTo>
                  <a:lnTo>
                    <a:pt x="11" y="455"/>
                  </a:lnTo>
                  <a:lnTo>
                    <a:pt x="9" y="453"/>
                  </a:lnTo>
                  <a:lnTo>
                    <a:pt x="9" y="453"/>
                  </a:lnTo>
                  <a:lnTo>
                    <a:pt x="8" y="453"/>
                  </a:lnTo>
                  <a:lnTo>
                    <a:pt x="6" y="453"/>
                  </a:lnTo>
                  <a:lnTo>
                    <a:pt x="6" y="452"/>
                  </a:lnTo>
                  <a:lnTo>
                    <a:pt x="6" y="450"/>
                  </a:lnTo>
                  <a:lnTo>
                    <a:pt x="9" y="449"/>
                  </a:lnTo>
                  <a:close/>
                  <a:moveTo>
                    <a:pt x="1133" y="414"/>
                  </a:move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close/>
                  <a:moveTo>
                    <a:pt x="1137" y="412"/>
                  </a:moveTo>
                  <a:lnTo>
                    <a:pt x="1137" y="412"/>
                  </a:lnTo>
                  <a:lnTo>
                    <a:pt x="1137" y="412"/>
                  </a:lnTo>
                  <a:lnTo>
                    <a:pt x="1137" y="412"/>
                  </a:lnTo>
                  <a:lnTo>
                    <a:pt x="1135" y="412"/>
                  </a:lnTo>
                  <a:lnTo>
                    <a:pt x="1137" y="412"/>
                  </a:lnTo>
                  <a:lnTo>
                    <a:pt x="1137" y="412"/>
                  </a:lnTo>
                  <a:close/>
                  <a:moveTo>
                    <a:pt x="1138" y="411"/>
                  </a:move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38" y="411"/>
                  </a:lnTo>
                  <a:lnTo>
                    <a:pt x="1138" y="411"/>
                  </a:lnTo>
                  <a:close/>
                  <a:moveTo>
                    <a:pt x="1146" y="411"/>
                  </a:moveTo>
                  <a:lnTo>
                    <a:pt x="1144" y="411"/>
                  </a:lnTo>
                  <a:lnTo>
                    <a:pt x="1144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6" y="411"/>
                  </a:lnTo>
                  <a:close/>
                  <a:moveTo>
                    <a:pt x="1148" y="409"/>
                  </a:move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close/>
                  <a:moveTo>
                    <a:pt x="1151" y="408"/>
                  </a:moveTo>
                  <a:lnTo>
                    <a:pt x="1151" y="408"/>
                  </a:lnTo>
                  <a:lnTo>
                    <a:pt x="1151" y="408"/>
                  </a:lnTo>
                  <a:lnTo>
                    <a:pt x="1149" y="408"/>
                  </a:lnTo>
                  <a:lnTo>
                    <a:pt x="1151" y="408"/>
                  </a:lnTo>
                  <a:close/>
                  <a:moveTo>
                    <a:pt x="1156" y="401"/>
                  </a:moveTo>
                  <a:lnTo>
                    <a:pt x="1154" y="405"/>
                  </a:lnTo>
                  <a:lnTo>
                    <a:pt x="1151" y="408"/>
                  </a:lnTo>
                  <a:lnTo>
                    <a:pt x="1151" y="406"/>
                  </a:lnTo>
                  <a:lnTo>
                    <a:pt x="1152" y="406"/>
                  </a:lnTo>
                  <a:lnTo>
                    <a:pt x="1152" y="405"/>
                  </a:lnTo>
                  <a:lnTo>
                    <a:pt x="1154" y="405"/>
                  </a:lnTo>
                  <a:lnTo>
                    <a:pt x="1154" y="403"/>
                  </a:lnTo>
                  <a:lnTo>
                    <a:pt x="1154" y="403"/>
                  </a:lnTo>
                  <a:lnTo>
                    <a:pt x="1156" y="401"/>
                  </a:lnTo>
                  <a:lnTo>
                    <a:pt x="1156" y="401"/>
                  </a:lnTo>
                  <a:close/>
                  <a:moveTo>
                    <a:pt x="1127" y="383"/>
                  </a:moveTo>
                  <a:lnTo>
                    <a:pt x="1129" y="384"/>
                  </a:lnTo>
                  <a:lnTo>
                    <a:pt x="1129" y="384"/>
                  </a:lnTo>
                  <a:lnTo>
                    <a:pt x="1130" y="384"/>
                  </a:lnTo>
                  <a:lnTo>
                    <a:pt x="1129" y="386"/>
                  </a:lnTo>
                  <a:lnTo>
                    <a:pt x="1129" y="384"/>
                  </a:lnTo>
                  <a:lnTo>
                    <a:pt x="1127" y="384"/>
                  </a:lnTo>
                  <a:lnTo>
                    <a:pt x="1127" y="383"/>
                  </a:lnTo>
                  <a:close/>
                  <a:moveTo>
                    <a:pt x="1129" y="381"/>
                  </a:moveTo>
                  <a:lnTo>
                    <a:pt x="1129" y="381"/>
                  </a:lnTo>
                  <a:lnTo>
                    <a:pt x="1129" y="383"/>
                  </a:lnTo>
                  <a:lnTo>
                    <a:pt x="1129" y="384"/>
                  </a:lnTo>
                  <a:lnTo>
                    <a:pt x="1129" y="383"/>
                  </a:lnTo>
                  <a:lnTo>
                    <a:pt x="1129" y="381"/>
                  </a:lnTo>
                  <a:close/>
                  <a:moveTo>
                    <a:pt x="908" y="373"/>
                  </a:moveTo>
                  <a:lnTo>
                    <a:pt x="908" y="379"/>
                  </a:lnTo>
                  <a:lnTo>
                    <a:pt x="911" y="387"/>
                  </a:lnTo>
                  <a:lnTo>
                    <a:pt x="911" y="389"/>
                  </a:lnTo>
                  <a:lnTo>
                    <a:pt x="911" y="390"/>
                  </a:lnTo>
                  <a:lnTo>
                    <a:pt x="910" y="387"/>
                  </a:lnTo>
                  <a:lnTo>
                    <a:pt x="908" y="379"/>
                  </a:lnTo>
                  <a:lnTo>
                    <a:pt x="908" y="375"/>
                  </a:lnTo>
                  <a:lnTo>
                    <a:pt x="908" y="373"/>
                  </a:lnTo>
                  <a:close/>
                  <a:moveTo>
                    <a:pt x="913" y="364"/>
                  </a:moveTo>
                  <a:lnTo>
                    <a:pt x="910" y="368"/>
                  </a:lnTo>
                  <a:lnTo>
                    <a:pt x="908" y="371"/>
                  </a:lnTo>
                  <a:lnTo>
                    <a:pt x="908" y="373"/>
                  </a:lnTo>
                  <a:lnTo>
                    <a:pt x="908" y="371"/>
                  </a:lnTo>
                  <a:lnTo>
                    <a:pt x="910" y="368"/>
                  </a:lnTo>
                  <a:lnTo>
                    <a:pt x="911" y="364"/>
                  </a:lnTo>
                  <a:lnTo>
                    <a:pt x="913" y="364"/>
                  </a:lnTo>
                  <a:close/>
                  <a:moveTo>
                    <a:pt x="1152" y="364"/>
                  </a:moveTo>
                  <a:lnTo>
                    <a:pt x="1154" y="364"/>
                  </a:lnTo>
                  <a:lnTo>
                    <a:pt x="1154" y="365"/>
                  </a:lnTo>
                  <a:lnTo>
                    <a:pt x="1157" y="371"/>
                  </a:lnTo>
                  <a:lnTo>
                    <a:pt x="1157" y="373"/>
                  </a:lnTo>
                  <a:lnTo>
                    <a:pt x="1156" y="370"/>
                  </a:lnTo>
                  <a:lnTo>
                    <a:pt x="1154" y="367"/>
                  </a:lnTo>
                  <a:lnTo>
                    <a:pt x="1152" y="364"/>
                  </a:lnTo>
                  <a:close/>
                  <a:moveTo>
                    <a:pt x="916" y="359"/>
                  </a:moveTo>
                  <a:lnTo>
                    <a:pt x="916" y="359"/>
                  </a:lnTo>
                  <a:lnTo>
                    <a:pt x="914" y="360"/>
                  </a:lnTo>
                  <a:lnTo>
                    <a:pt x="913" y="362"/>
                  </a:lnTo>
                  <a:lnTo>
                    <a:pt x="913" y="362"/>
                  </a:lnTo>
                  <a:lnTo>
                    <a:pt x="914" y="360"/>
                  </a:lnTo>
                  <a:lnTo>
                    <a:pt x="914" y="360"/>
                  </a:lnTo>
                  <a:lnTo>
                    <a:pt x="914" y="359"/>
                  </a:lnTo>
                  <a:lnTo>
                    <a:pt x="916" y="359"/>
                  </a:lnTo>
                  <a:close/>
                  <a:moveTo>
                    <a:pt x="922" y="354"/>
                  </a:moveTo>
                  <a:lnTo>
                    <a:pt x="922" y="356"/>
                  </a:lnTo>
                  <a:lnTo>
                    <a:pt x="921" y="356"/>
                  </a:lnTo>
                  <a:lnTo>
                    <a:pt x="917" y="359"/>
                  </a:lnTo>
                  <a:lnTo>
                    <a:pt x="916" y="359"/>
                  </a:lnTo>
                  <a:lnTo>
                    <a:pt x="917" y="357"/>
                  </a:lnTo>
                  <a:lnTo>
                    <a:pt x="917" y="357"/>
                  </a:lnTo>
                  <a:lnTo>
                    <a:pt x="921" y="356"/>
                  </a:lnTo>
                  <a:lnTo>
                    <a:pt x="922" y="356"/>
                  </a:lnTo>
                  <a:lnTo>
                    <a:pt x="922" y="354"/>
                  </a:lnTo>
                  <a:lnTo>
                    <a:pt x="922" y="354"/>
                  </a:lnTo>
                  <a:close/>
                  <a:moveTo>
                    <a:pt x="944" y="340"/>
                  </a:moveTo>
                  <a:lnTo>
                    <a:pt x="946" y="340"/>
                  </a:lnTo>
                  <a:lnTo>
                    <a:pt x="944" y="342"/>
                  </a:lnTo>
                  <a:lnTo>
                    <a:pt x="943" y="343"/>
                  </a:lnTo>
                  <a:lnTo>
                    <a:pt x="941" y="343"/>
                  </a:lnTo>
                  <a:lnTo>
                    <a:pt x="944" y="340"/>
                  </a:lnTo>
                  <a:lnTo>
                    <a:pt x="944" y="340"/>
                  </a:lnTo>
                  <a:close/>
                  <a:moveTo>
                    <a:pt x="987" y="335"/>
                  </a:moveTo>
                  <a:lnTo>
                    <a:pt x="988" y="335"/>
                  </a:lnTo>
                  <a:lnTo>
                    <a:pt x="988" y="335"/>
                  </a:lnTo>
                  <a:lnTo>
                    <a:pt x="990" y="335"/>
                  </a:lnTo>
                  <a:lnTo>
                    <a:pt x="990" y="337"/>
                  </a:lnTo>
                  <a:lnTo>
                    <a:pt x="990" y="337"/>
                  </a:lnTo>
                  <a:lnTo>
                    <a:pt x="988" y="337"/>
                  </a:lnTo>
                  <a:lnTo>
                    <a:pt x="988" y="337"/>
                  </a:lnTo>
                  <a:lnTo>
                    <a:pt x="985" y="337"/>
                  </a:lnTo>
                  <a:lnTo>
                    <a:pt x="985" y="335"/>
                  </a:lnTo>
                  <a:lnTo>
                    <a:pt x="987" y="335"/>
                  </a:lnTo>
                  <a:close/>
                  <a:moveTo>
                    <a:pt x="1091" y="334"/>
                  </a:moveTo>
                  <a:lnTo>
                    <a:pt x="1088" y="335"/>
                  </a:lnTo>
                  <a:lnTo>
                    <a:pt x="1086" y="335"/>
                  </a:lnTo>
                  <a:lnTo>
                    <a:pt x="1085" y="335"/>
                  </a:lnTo>
                  <a:lnTo>
                    <a:pt x="1086" y="335"/>
                  </a:lnTo>
                  <a:lnTo>
                    <a:pt x="1088" y="335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91" y="334"/>
                  </a:lnTo>
                  <a:close/>
                  <a:moveTo>
                    <a:pt x="1031" y="334"/>
                  </a:moveTo>
                  <a:lnTo>
                    <a:pt x="1031" y="334"/>
                  </a:lnTo>
                  <a:lnTo>
                    <a:pt x="1029" y="335"/>
                  </a:lnTo>
                  <a:lnTo>
                    <a:pt x="1029" y="334"/>
                  </a:lnTo>
                  <a:lnTo>
                    <a:pt x="1031" y="334"/>
                  </a:lnTo>
                  <a:lnTo>
                    <a:pt x="1031" y="334"/>
                  </a:lnTo>
                  <a:close/>
                  <a:moveTo>
                    <a:pt x="1031" y="329"/>
                  </a:moveTo>
                  <a:lnTo>
                    <a:pt x="1031" y="329"/>
                  </a:lnTo>
                  <a:lnTo>
                    <a:pt x="1033" y="331"/>
                  </a:lnTo>
                  <a:lnTo>
                    <a:pt x="1031" y="332"/>
                  </a:lnTo>
                  <a:lnTo>
                    <a:pt x="1031" y="334"/>
                  </a:lnTo>
                  <a:lnTo>
                    <a:pt x="1031" y="331"/>
                  </a:lnTo>
                  <a:lnTo>
                    <a:pt x="1031" y="329"/>
                  </a:lnTo>
                  <a:close/>
                  <a:moveTo>
                    <a:pt x="1026" y="327"/>
                  </a:moveTo>
                  <a:lnTo>
                    <a:pt x="1026" y="327"/>
                  </a:lnTo>
                  <a:lnTo>
                    <a:pt x="1026" y="327"/>
                  </a:lnTo>
                  <a:lnTo>
                    <a:pt x="1026" y="329"/>
                  </a:lnTo>
                  <a:lnTo>
                    <a:pt x="1025" y="329"/>
                  </a:lnTo>
                  <a:lnTo>
                    <a:pt x="1025" y="329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6" y="327"/>
                  </a:lnTo>
                  <a:close/>
                  <a:moveTo>
                    <a:pt x="1033" y="326"/>
                  </a:moveTo>
                  <a:lnTo>
                    <a:pt x="1036" y="326"/>
                  </a:lnTo>
                  <a:lnTo>
                    <a:pt x="1036" y="326"/>
                  </a:lnTo>
                  <a:lnTo>
                    <a:pt x="1036" y="326"/>
                  </a:lnTo>
                  <a:lnTo>
                    <a:pt x="1034" y="326"/>
                  </a:lnTo>
                  <a:lnTo>
                    <a:pt x="1034" y="326"/>
                  </a:lnTo>
                  <a:lnTo>
                    <a:pt x="1033" y="326"/>
                  </a:lnTo>
                  <a:close/>
                  <a:moveTo>
                    <a:pt x="1042" y="326"/>
                  </a:moveTo>
                  <a:lnTo>
                    <a:pt x="1042" y="326"/>
                  </a:lnTo>
                  <a:lnTo>
                    <a:pt x="1042" y="326"/>
                  </a:lnTo>
                  <a:lnTo>
                    <a:pt x="1039" y="326"/>
                  </a:lnTo>
                  <a:lnTo>
                    <a:pt x="1039" y="326"/>
                  </a:lnTo>
                  <a:lnTo>
                    <a:pt x="1040" y="326"/>
                  </a:lnTo>
                  <a:lnTo>
                    <a:pt x="1042" y="326"/>
                  </a:lnTo>
                  <a:close/>
                  <a:moveTo>
                    <a:pt x="1138" y="315"/>
                  </a:moveTo>
                  <a:lnTo>
                    <a:pt x="1138" y="318"/>
                  </a:lnTo>
                  <a:lnTo>
                    <a:pt x="1138" y="316"/>
                  </a:lnTo>
                  <a:lnTo>
                    <a:pt x="1138" y="315"/>
                  </a:lnTo>
                  <a:lnTo>
                    <a:pt x="1138" y="315"/>
                  </a:lnTo>
                  <a:lnTo>
                    <a:pt x="1138" y="315"/>
                  </a:lnTo>
                  <a:close/>
                  <a:moveTo>
                    <a:pt x="602" y="282"/>
                  </a:moveTo>
                  <a:lnTo>
                    <a:pt x="602" y="282"/>
                  </a:lnTo>
                  <a:lnTo>
                    <a:pt x="605" y="285"/>
                  </a:lnTo>
                  <a:lnTo>
                    <a:pt x="605" y="285"/>
                  </a:lnTo>
                  <a:lnTo>
                    <a:pt x="604" y="285"/>
                  </a:lnTo>
                  <a:lnTo>
                    <a:pt x="604" y="285"/>
                  </a:lnTo>
                  <a:lnTo>
                    <a:pt x="602" y="283"/>
                  </a:lnTo>
                  <a:lnTo>
                    <a:pt x="602" y="282"/>
                  </a:lnTo>
                  <a:lnTo>
                    <a:pt x="602" y="282"/>
                  </a:lnTo>
                  <a:close/>
                  <a:moveTo>
                    <a:pt x="588" y="277"/>
                  </a:moveTo>
                  <a:lnTo>
                    <a:pt x="588" y="277"/>
                  </a:lnTo>
                  <a:lnTo>
                    <a:pt x="589" y="279"/>
                  </a:lnTo>
                  <a:lnTo>
                    <a:pt x="589" y="279"/>
                  </a:lnTo>
                  <a:lnTo>
                    <a:pt x="588" y="279"/>
                  </a:lnTo>
                  <a:lnTo>
                    <a:pt x="588" y="279"/>
                  </a:lnTo>
                  <a:lnTo>
                    <a:pt x="588" y="277"/>
                  </a:lnTo>
                  <a:lnTo>
                    <a:pt x="588" y="277"/>
                  </a:lnTo>
                  <a:close/>
                  <a:moveTo>
                    <a:pt x="602" y="274"/>
                  </a:moveTo>
                  <a:lnTo>
                    <a:pt x="604" y="275"/>
                  </a:lnTo>
                  <a:lnTo>
                    <a:pt x="605" y="275"/>
                  </a:lnTo>
                  <a:lnTo>
                    <a:pt x="605" y="277"/>
                  </a:lnTo>
                  <a:lnTo>
                    <a:pt x="605" y="277"/>
                  </a:lnTo>
                  <a:lnTo>
                    <a:pt x="604" y="277"/>
                  </a:lnTo>
                  <a:lnTo>
                    <a:pt x="604" y="275"/>
                  </a:lnTo>
                  <a:lnTo>
                    <a:pt x="604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4"/>
                  </a:lnTo>
                  <a:lnTo>
                    <a:pt x="602" y="274"/>
                  </a:lnTo>
                  <a:close/>
                  <a:moveTo>
                    <a:pt x="580" y="266"/>
                  </a:moveTo>
                  <a:lnTo>
                    <a:pt x="582" y="266"/>
                  </a:lnTo>
                  <a:lnTo>
                    <a:pt x="582" y="266"/>
                  </a:lnTo>
                  <a:lnTo>
                    <a:pt x="580" y="268"/>
                  </a:lnTo>
                  <a:lnTo>
                    <a:pt x="580" y="268"/>
                  </a:lnTo>
                  <a:lnTo>
                    <a:pt x="578" y="268"/>
                  </a:lnTo>
                  <a:lnTo>
                    <a:pt x="577" y="266"/>
                  </a:lnTo>
                  <a:lnTo>
                    <a:pt x="580" y="266"/>
                  </a:lnTo>
                  <a:close/>
                  <a:moveTo>
                    <a:pt x="575" y="264"/>
                  </a:moveTo>
                  <a:lnTo>
                    <a:pt x="575" y="264"/>
                  </a:lnTo>
                  <a:lnTo>
                    <a:pt x="577" y="266"/>
                  </a:lnTo>
                  <a:lnTo>
                    <a:pt x="575" y="266"/>
                  </a:lnTo>
                  <a:lnTo>
                    <a:pt x="575" y="264"/>
                  </a:lnTo>
                  <a:lnTo>
                    <a:pt x="575" y="264"/>
                  </a:lnTo>
                  <a:lnTo>
                    <a:pt x="575" y="264"/>
                  </a:lnTo>
                  <a:close/>
                  <a:moveTo>
                    <a:pt x="583" y="264"/>
                  </a:moveTo>
                  <a:lnTo>
                    <a:pt x="586" y="264"/>
                  </a:lnTo>
                  <a:lnTo>
                    <a:pt x="588" y="264"/>
                  </a:lnTo>
                  <a:lnTo>
                    <a:pt x="588" y="264"/>
                  </a:lnTo>
                  <a:lnTo>
                    <a:pt x="588" y="266"/>
                  </a:lnTo>
                  <a:lnTo>
                    <a:pt x="583" y="266"/>
                  </a:lnTo>
                  <a:lnTo>
                    <a:pt x="583" y="266"/>
                  </a:lnTo>
                  <a:lnTo>
                    <a:pt x="583" y="264"/>
                  </a:lnTo>
                  <a:lnTo>
                    <a:pt x="582" y="264"/>
                  </a:lnTo>
                  <a:lnTo>
                    <a:pt x="583" y="264"/>
                  </a:lnTo>
                  <a:close/>
                  <a:moveTo>
                    <a:pt x="1208" y="255"/>
                  </a:moveTo>
                  <a:lnTo>
                    <a:pt x="1208" y="255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08" y="255"/>
                  </a:lnTo>
                  <a:lnTo>
                    <a:pt x="1208" y="255"/>
                  </a:lnTo>
                  <a:lnTo>
                    <a:pt x="1208" y="255"/>
                  </a:lnTo>
                  <a:close/>
                  <a:moveTo>
                    <a:pt x="1214" y="250"/>
                  </a:moveTo>
                  <a:lnTo>
                    <a:pt x="1212" y="253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11" y="253"/>
                  </a:lnTo>
                  <a:lnTo>
                    <a:pt x="1214" y="250"/>
                  </a:lnTo>
                  <a:lnTo>
                    <a:pt x="1214" y="250"/>
                  </a:lnTo>
                  <a:close/>
                  <a:moveTo>
                    <a:pt x="1220" y="247"/>
                  </a:moveTo>
                  <a:lnTo>
                    <a:pt x="1217" y="247"/>
                  </a:lnTo>
                  <a:lnTo>
                    <a:pt x="1217" y="247"/>
                  </a:lnTo>
                  <a:lnTo>
                    <a:pt x="1219" y="247"/>
                  </a:lnTo>
                  <a:lnTo>
                    <a:pt x="1220" y="247"/>
                  </a:lnTo>
                  <a:close/>
                  <a:moveTo>
                    <a:pt x="1225" y="236"/>
                  </a:moveTo>
                  <a:lnTo>
                    <a:pt x="1225" y="238"/>
                  </a:lnTo>
                  <a:lnTo>
                    <a:pt x="1225" y="241"/>
                  </a:lnTo>
                  <a:lnTo>
                    <a:pt x="1225" y="242"/>
                  </a:lnTo>
                  <a:lnTo>
                    <a:pt x="1225" y="245"/>
                  </a:lnTo>
                  <a:lnTo>
                    <a:pt x="1223" y="245"/>
                  </a:lnTo>
                  <a:lnTo>
                    <a:pt x="1222" y="245"/>
                  </a:lnTo>
                  <a:lnTo>
                    <a:pt x="1222" y="245"/>
                  </a:lnTo>
                  <a:lnTo>
                    <a:pt x="1223" y="245"/>
                  </a:lnTo>
                  <a:lnTo>
                    <a:pt x="1225" y="242"/>
                  </a:lnTo>
                  <a:lnTo>
                    <a:pt x="1225" y="241"/>
                  </a:lnTo>
                  <a:lnTo>
                    <a:pt x="1225" y="238"/>
                  </a:lnTo>
                  <a:lnTo>
                    <a:pt x="1225" y="236"/>
                  </a:lnTo>
                  <a:close/>
                  <a:moveTo>
                    <a:pt x="1222" y="234"/>
                  </a:moveTo>
                  <a:lnTo>
                    <a:pt x="1222" y="234"/>
                  </a:lnTo>
                  <a:lnTo>
                    <a:pt x="1222" y="234"/>
                  </a:lnTo>
                  <a:lnTo>
                    <a:pt x="1222" y="236"/>
                  </a:lnTo>
                  <a:lnTo>
                    <a:pt x="1222" y="236"/>
                  </a:lnTo>
                  <a:lnTo>
                    <a:pt x="1222" y="234"/>
                  </a:lnTo>
                  <a:close/>
                  <a:moveTo>
                    <a:pt x="1230" y="195"/>
                  </a:moveTo>
                  <a:lnTo>
                    <a:pt x="1230" y="197"/>
                  </a:lnTo>
                  <a:lnTo>
                    <a:pt x="1228" y="198"/>
                  </a:lnTo>
                  <a:lnTo>
                    <a:pt x="1226" y="201"/>
                  </a:lnTo>
                  <a:lnTo>
                    <a:pt x="1226" y="201"/>
                  </a:lnTo>
                  <a:lnTo>
                    <a:pt x="1228" y="198"/>
                  </a:lnTo>
                  <a:lnTo>
                    <a:pt x="1230" y="197"/>
                  </a:lnTo>
                  <a:lnTo>
                    <a:pt x="1230" y="195"/>
                  </a:lnTo>
                  <a:close/>
                  <a:moveTo>
                    <a:pt x="1244" y="170"/>
                  </a:moveTo>
                  <a:lnTo>
                    <a:pt x="1244" y="171"/>
                  </a:lnTo>
                  <a:lnTo>
                    <a:pt x="1242" y="175"/>
                  </a:lnTo>
                  <a:lnTo>
                    <a:pt x="1242" y="173"/>
                  </a:lnTo>
                  <a:lnTo>
                    <a:pt x="1244" y="170"/>
                  </a:lnTo>
                  <a:close/>
                  <a:moveTo>
                    <a:pt x="1244" y="156"/>
                  </a:moveTo>
                  <a:lnTo>
                    <a:pt x="1245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4" y="157"/>
                  </a:lnTo>
                  <a:lnTo>
                    <a:pt x="1244" y="157"/>
                  </a:lnTo>
                  <a:lnTo>
                    <a:pt x="1242" y="157"/>
                  </a:lnTo>
                  <a:lnTo>
                    <a:pt x="1244" y="156"/>
                  </a:lnTo>
                  <a:lnTo>
                    <a:pt x="1244" y="156"/>
                  </a:lnTo>
                  <a:close/>
                  <a:moveTo>
                    <a:pt x="1271" y="146"/>
                  </a:moveTo>
                  <a:lnTo>
                    <a:pt x="1269" y="148"/>
                  </a:lnTo>
                  <a:lnTo>
                    <a:pt x="1267" y="149"/>
                  </a:lnTo>
                  <a:lnTo>
                    <a:pt x="1266" y="151"/>
                  </a:lnTo>
                  <a:lnTo>
                    <a:pt x="1267" y="151"/>
                  </a:lnTo>
                  <a:lnTo>
                    <a:pt x="1269" y="151"/>
                  </a:lnTo>
                  <a:lnTo>
                    <a:pt x="1269" y="149"/>
                  </a:lnTo>
                  <a:lnTo>
                    <a:pt x="1271" y="149"/>
                  </a:lnTo>
                  <a:lnTo>
                    <a:pt x="1272" y="148"/>
                  </a:lnTo>
                  <a:lnTo>
                    <a:pt x="1272" y="148"/>
                  </a:lnTo>
                  <a:lnTo>
                    <a:pt x="1274" y="149"/>
                  </a:lnTo>
                  <a:lnTo>
                    <a:pt x="1275" y="148"/>
                  </a:lnTo>
                  <a:lnTo>
                    <a:pt x="1277" y="148"/>
                  </a:lnTo>
                  <a:lnTo>
                    <a:pt x="1271" y="151"/>
                  </a:lnTo>
                  <a:lnTo>
                    <a:pt x="1269" y="151"/>
                  </a:lnTo>
                  <a:lnTo>
                    <a:pt x="1267" y="152"/>
                  </a:lnTo>
                  <a:lnTo>
                    <a:pt x="1266" y="152"/>
                  </a:lnTo>
                  <a:lnTo>
                    <a:pt x="1264" y="152"/>
                  </a:lnTo>
                  <a:lnTo>
                    <a:pt x="1258" y="156"/>
                  </a:lnTo>
                  <a:lnTo>
                    <a:pt x="1256" y="156"/>
                  </a:lnTo>
                  <a:lnTo>
                    <a:pt x="1256" y="156"/>
                  </a:lnTo>
                  <a:lnTo>
                    <a:pt x="1252" y="156"/>
                  </a:lnTo>
                  <a:lnTo>
                    <a:pt x="1250" y="156"/>
                  </a:lnTo>
                  <a:lnTo>
                    <a:pt x="1247" y="157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7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5" y="154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50" y="152"/>
                  </a:lnTo>
                  <a:lnTo>
                    <a:pt x="1250" y="151"/>
                  </a:lnTo>
                  <a:lnTo>
                    <a:pt x="1252" y="152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3" y="151"/>
                  </a:lnTo>
                  <a:lnTo>
                    <a:pt x="1255" y="151"/>
                  </a:lnTo>
                  <a:lnTo>
                    <a:pt x="1255" y="151"/>
                  </a:lnTo>
                  <a:lnTo>
                    <a:pt x="1255" y="149"/>
                  </a:lnTo>
                  <a:lnTo>
                    <a:pt x="1256" y="151"/>
                  </a:lnTo>
                  <a:lnTo>
                    <a:pt x="1258" y="151"/>
                  </a:lnTo>
                  <a:lnTo>
                    <a:pt x="1260" y="149"/>
                  </a:lnTo>
                  <a:lnTo>
                    <a:pt x="1260" y="149"/>
                  </a:lnTo>
                  <a:lnTo>
                    <a:pt x="1263" y="149"/>
                  </a:lnTo>
                  <a:lnTo>
                    <a:pt x="1266" y="149"/>
                  </a:lnTo>
                  <a:lnTo>
                    <a:pt x="1267" y="149"/>
                  </a:lnTo>
                  <a:lnTo>
                    <a:pt x="1269" y="148"/>
                  </a:lnTo>
                  <a:lnTo>
                    <a:pt x="1271" y="146"/>
                  </a:lnTo>
                  <a:close/>
                  <a:moveTo>
                    <a:pt x="1304" y="143"/>
                  </a:moveTo>
                  <a:lnTo>
                    <a:pt x="1304" y="145"/>
                  </a:lnTo>
                  <a:lnTo>
                    <a:pt x="1304" y="145"/>
                  </a:lnTo>
                  <a:lnTo>
                    <a:pt x="1304" y="145"/>
                  </a:lnTo>
                  <a:lnTo>
                    <a:pt x="1301" y="145"/>
                  </a:lnTo>
                  <a:lnTo>
                    <a:pt x="1302" y="143"/>
                  </a:lnTo>
                  <a:lnTo>
                    <a:pt x="1302" y="143"/>
                  </a:lnTo>
                  <a:lnTo>
                    <a:pt x="1304" y="143"/>
                  </a:lnTo>
                  <a:lnTo>
                    <a:pt x="1304" y="143"/>
                  </a:lnTo>
                  <a:close/>
                  <a:moveTo>
                    <a:pt x="1294" y="141"/>
                  </a:moveTo>
                  <a:lnTo>
                    <a:pt x="1296" y="141"/>
                  </a:lnTo>
                  <a:lnTo>
                    <a:pt x="1296" y="143"/>
                  </a:lnTo>
                  <a:lnTo>
                    <a:pt x="1293" y="143"/>
                  </a:lnTo>
                  <a:lnTo>
                    <a:pt x="1291" y="143"/>
                  </a:lnTo>
                  <a:lnTo>
                    <a:pt x="1293" y="143"/>
                  </a:lnTo>
                  <a:lnTo>
                    <a:pt x="1294" y="141"/>
                  </a:lnTo>
                  <a:lnTo>
                    <a:pt x="1294" y="141"/>
                  </a:lnTo>
                  <a:close/>
                  <a:moveTo>
                    <a:pt x="1285" y="140"/>
                  </a:moveTo>
                  <a:lnTo>
                    <a:pt x="1285" y="140"/>
                  </a:lnTo>
                  <a:lnTo>
                    <a:pt x="1285" y="141"/>
                  </a:lnTo>
                  <a:lnTo>
                    <a:pt x="1283" y="141"/>
                  </a:lnTo>
                  <a:lnTo>
                    <a:pt x="1283" y="140"/>
                  </a:lnTo>
                  <a:lnTo>
                    <a:pt x="1283" y="140"/>
                  </a:lnTo>
                  <a:lnTo>
                    <a:pt x="1285" y="140"/>
                  </a:lnTo>
                  <a:close/>
                  <a:moveTo>
                    <a:pt x="1286" y="138"/>
                  </a:moveTo>
                  <a:lnTo>
                    <a:pt x="1286" y="141"/>
                  </a:lnTo>
                  <a:lnTo>
                    <a:pt x="1285" y="141"/>
                  </a:lnTo>
                  <a:lnTo>
                    <a:pt x="1285" y="141"/>
                  </a:lnTo>
                  <a:lnTo>
                    <a:pt x="1285" y="140"/>
                  </a:lnTo>
                  <a:lnTo>
                    <a:pt x="1285" y="140"/>
                  </a:lnTo>
                  <a:lnTo>
                    <a:pt x="1285" y="138"/>
                  </a:lnTo>
                  <a:lnTo>
                    <a:pt x="1285" y="138"/>
                  </a:lnTo>
                  <a:lnTo>
                    <a:pt x="1286" y="138"/>
                  </a:lnTo>
                  <a:close/>
                  <a:moveTo>
                    <a:pt x="1174" y="113"/>
                  </a:moveTo>
                  <a:lnTo>
                    <a:pt x="1174" y="113"/>
                  </a:lnTo>
                  <a:lnTo>
                    <a:pt x="1174" y="113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3" y="115"/>
                  </a:lnTo>
                  <a:lnTo>
                    <a:pt x="1173" y="115"/>
                  </a:lnTo>
                  <a:lnTo>
                    <a:pt x="1173" y="113"/>
                  </a:lnTo>
                  <a:lnTo>
                    <a:pt x="1174" y="113"/>
                  </a:lnTo>
                  <a:close/>
                  <a:moveTo>
                    <a:pt x="1214" y="96"/>
                  </a:move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6"/>
                  </a:lnTo>
                  <a:close/>
                  <a:moveTo>
                    <a:pt x="1323" y="93"/>
                  </a:moveTo>
                  <a:lnTo>
                    <a:pt x="1323" y="93"/>
                  </a:lnTo>
                  <a:lnTo>
                    <a:pt x="1324" y="94"/>
                  </a:lnTo>
                  <a:lnTo>
                    <a:pt x="1323" y="94"/>
                  </a:lnTo>
                  <a:lnTo>
                    <a:pt x="1323" y="94"/>
                  </a:lnTo>
                  <a:lnTo>
                    <a:pt x="1323" y="93"/>
                  </a:lnTo>
                  <a:lnTo>
                    <a:pt x="1323" y="93"/>
                  </a:lnTo>
                  <a:lnTo>
                    <a:pt x="1323" y="93"/>
                  </a:lnTo>
                  <a:close/>
                  <a:moveTo>
                    <a:pt x="1215" y="91"/>
                  </a:moveTo>
                  <a:lnTo>
                    <a:pt x="1215" y="91"/>
                  </a:lnTo>
                  <a:lnTo>
                    <a:pt x="1215" y="91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1"/>
                  </a:lnTo>
                  <a:close/>
                  <a:moveTo>
                    <a:pt x="1329" y="89"/>
                  </a:moveTo>
                  <a:lnTo>
                    <a:pt x="1329" y="89"/>
                  </a:lnTo>
                  <a:lnTo>
                    <a:pt x="1331" y="91"/>
                  </a:lnTo>
                  <a:lnTo>
                    <a:pt x="1331" y="91"/>
                  </a:lnTo>
                  <a:lnTo>
                    <a:pt x="1329" y="91"/>
                  </a:lnTo>
                  <a:lnTo>
                    <a:pt x="1329" y="91"/>
                  </a:lnTo>
                  <a:lnTo>
                    <a:pt x="1329" y="93"/>
                  </a:lnTo>
                  <a:lnTo>
                    <a:pt x="1329" y="93"/>
                  </a:lnTo>
                  <a:lnTo>
                    <a:pt x="1327" y="93"/>
                  </a:lnTo>
                  <a:lnTo>
                    <a:pt x="1327" y="91"/>
                  </a:lnTo>
                  <a:lnTo>
                    <a:pt x="1327" y="91"/>
                  </a:lnTo>
                  <a:lnTo>
                    <a:pt x="1327" y="89"/>
                  </a:lnTo>
                  <a:lnTo>
                    <a:pt x="1329" y="89"/>
                  </a:lnTo>
                  <a:close/>
                  <a:moveTo>
                    <a:pt x="1072" y="77"/>
                  </a:moveTo>
                  <a:lnTo>
                    <a:pt x="1072" y="77"/>
                  </a:lnTo>
                  <a:lnTo>
                    <a:pt x="1074" y="77"/>
                  </a:lnTo>
                  <a:lnTo>
                    <a:pt x="1074" y="77"/>
                  </a:lnTo>
                  <a:lnTo>
                    <a:pt x="1072" y="78"/>
                  </a:lnTo>
                  <a:lnTo>
                    <a:pt x="1072" y="78"/>
                  </a:lnTo>
                  <a:lnTo>
                    <a:pt x="1072" y="77"/>
                  </a:lnTo>
                  <a:lnTo>
                    <a:pt x="1072" y="77"/>
                  </a:lnTo>
                  <a:lnTo>
                    <a:pt x="1072" y="77"/>
                  </a:lnTo>
                  <a:close/>
                  <a:moveTo>
                    <a:pt x="1058" y="74"/>
                  </a:moveTo>
                  <a:lnTo>
                    <a:pt x="1058" y="74"/>
                  </a:lnTo>
                  <a:lnTo>
                    <a:pt x="1058" y="74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6" y="77"/>
                  </a:lnTo>
                  <a:lnTo>
                    <a:pt x="1056" y="77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8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5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0"/>
                  </a:lnTo>
                  <a:lnTo>
                    <a:pt x="1053" y="80"/>
                  </a:lnTo>
                  <a:lnTo>
                    <a:pt x="1053" y="78"/>
                  </a:lnTo>
                  <a:lnTo>
                    <a:pt x="1055" y="78"/>
                  </a:lnTo>
                  <a:lnTo>
                    <a:pt x="1055" y="77"/>
                  </a:lnTo>
                  <a:lnTo>
                    <a:pt x="1055" y="77"/>
                  </a:lnTo>
                  <a:lnTo>
                    <a:pt x="1056" y="75"/>
                  </a:lnTo>
                  <a:lnTo>
                    <a:pt x="1056" y="75"/>
                  </a:lnTo>
                  <a:lnTo>
                    <a:pt x="1056" y="74"/>
                  </a:lnTo>
                  <a:lnTo>
                    <a:pt x="1058" y="74"/>
                  </a:lnTo>
                  <a:close/>
                  <a:moveTo>
                    <a:pt x="1059" y="72"/>
                  </a:moveTo>
                  <a:lnTo>
                    <a:pt x="1059" y="72"/>
                  </a:lnTo>
                  <a:lnTo>
                    <a:pt x="1059" y="72"/>
                  </a:lnTo>
                  <a:lnTo>
                    <a:pt x="1059" y="72"/>
                  </a:lnTo>
                  <a:lnTo>
                    <a:pt x="1061" y="72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2"/>
                  </a:lnTo>
                  <a:lnTo>
                    <a:pt x="1059" y="72"/>
                  </a:lnTo>
                  <a:close/>
                  <a:moveTo>
                    <a:pt x="1080" y="66"/>
                  </a:moveTo>
                  <a:lnTo>
                    <a:pt x="1080" y="66"/>
                  </a:lnTo>
                  <a:lnTo>
                    <a:pt x="1080" y="66"/>
                  </a:lnTo>
                  <a:lnTo>
                    <a:pt x="1080" y="67"/>
                  </a:lnTo>
                  <a:lnTo>
                    <a:pt x="1080" y="67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7"/>
                  </a:lnTo>
                  <a:lnTo>
                    <a:pt x="1078" y="66"/>
                  </a:lnTo>
                  <a:lnTo>
                    <a:pt x="1080" y="66"/>
                  </a:lnTo>
                  <a:close/>
                  <a:moveTo>
                    <a:pt x="1094" y="64"/>
                  </a:moveTo>
                  <a:lnTo>
                    <a:pt x="1096" y="64"/>
                  </a:lnTo>
                  <a:lnTo>
                    <a:pt x="1096" y="64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4" y="66"/>
                  </a:lnTo>
                  <a:lnTo>
                    <a:pt x="1094" y="64"/>
                  </a:lnTo>
                  <a:lnTo>
                    <a:pt x="1094" y="64"/>
                  </a:lnTo>
                  <a:close/>
                  <a:moveTo>
                    <a:pt x="1107" y="60"/>
                  </a:moveTo>
                  <a:lnTo>
                    <a:pt x="1107" y="60"/>
                  </a:lnTo>
                  <a:lnTo>
                    <a:pt x="1108" y="60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3"/>
                  </a:lnTo>
                  <a:lnTo>
                    <a:pt x="1107" y="63"/>
                  </a:lnTo>
                  <a:lnTo>
                    <a:pt x="1105" y="63"/>
                  </a:lnTo>
                  <a:lnTo>
                    <a:pt x="1103" y="63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5" y="61"/>
                  </a:lnTo>
                  <a:lnTo>
                    <a:pt x="1105" y="61"/>
                  </a:lnTo>
                  <a:lnTo>
                    <a:pt x="1107" y="60"/>
                  </a:lnTo>
                  <a:lnTo>
                    <a:pt x="1107" y="60"/>
                  </a:lnTo>
                  <a:lnTo>
                    <a:pt x="1105" y="60"/>
                  </a:lnTo>
                  <a:lnTo>
                    <a:pt x="1107" y="60"/>
                  </a:lnTo>
                  <a:close/>
                  <a:moveTo>
                    <a:pt x="1099" y="55"/>
                  </a:moveTo>
                  <a:lnTo>
                    <a:pt x="1099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5"/>
                  </a:lnTo>
                  <a:lnTo>
                    <a:pt x="1099" y="55"/>
                  </a:lnTo>
                  <a:close/>
                  <a:moveTo>
                    <a:pt x="1099" y="52"/>
                  </a:moveTo>
                  <a:lnTo>
                    <a:pt x="1099" y="52"/>
                  </a:lnTo>
                  <a:lnTo>
                    <a:pt x="1099" y="52"/>
                  </a:lnTo>
                  <a:lnTo>
                    <a:pt x="1099" y="53"/>
                  </a:lnTo>
                  <a:lnTo>
                    <a:pt x="1099" y="53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3"/>
                  </a:lnTo>
                  <a:lnTo>
                    <a:pt x="1097" y="53"/>
                  </a:lnTo>
                  <a:lnTo>
                    <a:pt x="1099" y="52"/>
                  </a:lnTo>
                  <a:lnTo>
                    <a:pt x="1099" y="52"/>
                  </a:lnTo>
                  <a:close/>
                  <a:moveTo>
                    <a:pt x="1006" y="45"/>
                  </a:moveTo>
                  <a:lnTo>
                    <a:pt x="1006" y="45"/>
                  </a:lnTo>
                  <a:lnTo>
                    <a:pt x="1006" y="45"/>
                  </a:lnTo>
                  <a:lnTo>
                    <a:pt x="1006" y="47"/>
                  </a:lnTo>
                  <a:lnTo>
                    <a:pt x="1006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3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6" y="45"/>
                  </a:lnTo>
                  <a:close/>
                  <a:moveTo>
                    <a:pt x="1007" y="44"/>
                  </a:moveTo>
                  <a:lnTo>
                    <a:pt x="1007" y="44"/>
                  </a:lnTo>
                  <a:lnTo>
                    <a:pt x="1007" y="45"/>
                  </a:lnTo>
                  <a:lnTo>
                    <a:pt x="1006" y="45"/>
                  </a:lnTo>
                  <a:lnTo>
                    <a:pt x="1006" y="45"/>
                  </a:lnTo>
                  <a:lnTo>
                    <a:pt x="1006" y="44"/>
                  </a:lnTo>
                  <a:lnTo>
                    <a:pt x="1006" y="44"/>
                  </a:lnTo>
                  <a:lnTo>
                    <a:pt x="1007" y="44"/>
                  </a:lnTo>
                  <a:close/>
                  <a:moveTo>
                    <a:pt x="1004" y="44"/>
                  </a:moveTo>
                  <a:lnTo>
                    <a:pt x="1004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4" y="45"/>
                  </a:lnTo>
                  <a:lnTo>
                    <a:pt x="1004" y="44"/>
                  </a:lnTo>
                  <a:lnTo>
                    <a:pt x="1004" y="44"/>
                  </a:lnTo>
                  <a:lnTo>
                    <a:pt x="1004" y="44"/>
                  </a:lnTo>
                  <a:close/>
                  <a:moveTo>
                    <a:pt x="1009" y="42"/>
                  </a:moveTo>
                  <a:lnTo>
                    <a:pt x="1009" y="42"/>
                  </a:lnTo>
                  <a:lnTo>
                    <a:pt x="1009" y="42"/>
                  </a:lnTo>
                  <a:lnTo>
                    <a:pt x="1009" y="42"/>
                  </a:lnTo>
                  <a:lnTo>
                    <a:pt x="1009" y="44"/>
                  </a:lnTo>
                  <a:lnTo>
                    <a:pt x="1007" y="42"/>
                  </a:lnTo>
                  <a:lnTo>
                    <a:pt x="1007" y="42"/>
                  </a:lnTo>
                  <a:lnTo>
                    <a:pt x="1009" y="42"/>
                  </a:lnTo>
                  <a:lnTo>
                    <a:pt x="1009" y="42"/>
                  </a:lnTo>
                  <a:close/>
                  <a:moveTo>
                    <a:pt x="539" y="37"/>
                  </a:moveTo>
                  <a:lnTo>
                    <a:pt x="541" y="39"/>
                  </a:lnTo>
                  <a:lnTo>
                    <a:pt x="541" y="39"/>
                  </a:lnTo>
                  <a:lnTo>
                    <a:pt x="539" y="41"/>
                  </a:lnTo>
                  <a:lnTo>
                    <a:pt x="539" y="41"/>
                  </a:lnTo>
                  <a:lnTo>
                    <a:pt x="539" y="39"/>
                  </a:lnTo>
                  <a:lnTo>
                    <a:pt x="539" y="39"/>
                  </a:lnTo>
                  <a:lnTo>
                    <a:pt x="539" y="37"/>
                  </a:lnTo>
                  <a:close/>
                  <a:moveTo>
                    <a:pt x="1044" y="34"/>
                  </a:moveTo>
                  <a:lnTo>
                    <a:pt x="1045" y="34"/>
                  </a:lnTo>
                  <a:lnTo>
                    <a:pt x="1047" y="34"/>
                  </a:lnTo>
                  <a:lnTo>
                    <a:pt x="1047" y="36"/>
                  </a:lnTo>
                  <a:lnTo>
                    <a:pt x="1047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7"/>
                  </a:lnTo>
                  <a:lnTo>
                    <a:pt x="1044" y="37"/>
                  </a:lnTo>
                  <a:lnTo>
                    <a:pt x="1040" y="39"/>
                  </a:lnTo>
                  <a:lnTo>
                    <a:pt x="1040" y="41"/>
                  </a:lnTo>
                  <a:lnTo>
                    <a:pt x="1040" y="41"/>
                  </a:lnTo>
                  <a:lnTo>
                    <a:pt x="1039" y="42"/>
                  </a:lnTo>
                  <a:lnTo>
                    <a:pt x="1037" y="42"/>
                  </a:lnTo>
                  <a:lnTo>
                    <a:pt x="1037" y="44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39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6" y="41"/>
                  </a:lnTo>
                  <a:lnTo>
                    <a:pt x="1034" y="41"/>
                  </a:lnTo>
                  <a:lnTo>
                    <a:pt x="1034" y="39"/>
                  </a:lnTo>
                  <a:lnTo>
                    <a:pt x="1036" y="39"/>
                  </a:lnTo>
                  <a:lnTo>
                    <a:pt x="1037" y="36"/>
                  </a:lnTo>
                  <a:lnTo>
                    <a:pt x="1039" y="36"/>
                  </a:lnTo>
                  <a:lnTo>
                    <a:pt x="1042" y="34"/>
                  </a:lnTo>
                  <a:lnTo>
                    <a:pt x="1044" y="34"/>
                  </a:lnTo>
                  <a:close/>
                  <a:moveTo>
                    <a:pt x="545" y="34"/>
                  </a:moveTo>
                  <a:lnTo>
                    <a:pt x="545" y="34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6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4"/>
                  </a:lnTo>
                  <a:lnTo>
                    <a:pt x="545" y="34"/>
                  </a:lnTo>
                  <a:close/>
                  <a:moveTo>
                    <a:pt x="544" y="30"/>
                  </a:moveTo>
                  <a:lnTo>
                    <a:pt x="545" y="31"/>
                  </a:lnTo>
                  <a:lnTo>
                    <a:pt x="545" y="31"/>
                  </a:lnTo>
                  <a:lnTo>
                    <a:pt x="545" y="33"/>
                  </a:lnTo>
                  <a:lnTo>
                    <a:pt x="545" y="33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0"/>
                  </a:lnTo>
                  <a:close/>
                  <a:moveTo>
                    <a:pt x="1036" y="22"/>
                  </a:moveTo>
                  <a:lnTo>
                    <a:pt x="1037" y="22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4" y="25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9" y="26"/>
                  </a:lnTo>
                  <a:lnTo>
                    <a:pt x="1031" y="26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8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8" y="26"/>
                  </a:lnTo>
                  <a:lnTo>
                    <a:pt x="1033" y="23"/>
                  </a:lnTo>
                  <a:lnTo>
                    <a:pt x="1036" y="22"/>
                  </a:lnTo>
                  <a:lnTo>
                    <a:pt x="1036" y="22"/>
                  </a:lnTo>
                  <a:close/>
                  <a:moveTo>
                    <a:pt x="544" y="19"/>
                  </a:moveTo>
                  <a:lnTo>
                    <a:pt x="544" y="19"/>
                  </a:lnTo>
                  <a:lnTo>
                    <a:pt x="544" y="19"/>
                  </a:lnTo>
                  <a:lnTo>
                    <a:pt x="544" y="19"/>
                  </a:lnTo>
                  <a:lnTo>
                    <a:pt x="544" y="20"/>
                  </a:lnTo>
                  <a:lnTo>
                    <a:pt x="542" y="20"/>
                  </a:lnTo>
                  <a:lnTo>
                    <a:pt x="542" y="20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5" y="25"/>
                  </a:lnTo>
                  <a:lnTo>
                    <a:pt x="545" y="23"/>
                  </a:lnTo>
                  <a:lnTo>
                    <a:pt x="547" y="25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5" y="26"/>
                  </a:lnTo>
                  <a:lnTo>
                    <a:pt x="545" y="25"/>
                  </a:lnTo>
                  <a:lnTo>
                    <a:pt x="545" y="25"/>
                  </a:lnTo>
                  <a:lnTo>
                    <a:pt x="544" y="25"/>
                  </a:lnTo>
                  <a:lnTo>
                    <a:pt x="544" y="25"/>
                  </a:lnTo>
                  <a:lnTo>
                    <a:pt x="544" y="23"/>
                  </a:lnTo>
                  <a:lnTo>
                    <a:pt x="544" y="23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2" y="22"/>
                  </a:lnTo>
                  <a:lnTo>
                    <a:pt x="542" y="20"/>
                  </a:lnTo>
                  <a:lnTo>
                    <a:pt x="541" y="20"/>
                  </a:lnTo>
                  <a:lnTo>
                    <a:pt x="542" y="20"/>
                  </a:lnTo>
                  <a:lnTo>
                    <a:pt x="542" y="19"/>
                  </a:lnTo>
                  <a:lnTo>
                    <a:pt x="544" y="19"/>
                  </a:lnTo>
                  <a:close/>
                  <a:moveTo>
                    <a:pt x="539" y="15"/>
                  </a:moveTo>
                  <a:lnTo>
                    <a:pt x="539" y="15"/>
                  </a:lnTo>
                  <a:lnTo>
                    <a:pt x="539" y="15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39" y="17"/>
                  </a:lnTo>
                  <a:lnTo>
                    <a:pt x="539" y="17"/>
                  </a:lnTo>
                  <a:lnTo>
                    <a:pt x="539" y="15"/>
                  </a:lnTo>
                  <a:lnTo>
                    <a:pt x="539" y="15"/>
                  </a:lnTo>
                  <a:lnTo>
                    <a:pt x="539" y="15"/>
                  </a:lnTo>
                  <a:close/>
                  <a:moveTo>
                    <a:pt x="536" y="14"/>
                  </a:moveTo>
                  <a:lnTo>
                    <a:pt x="537" y="15"/>
                  </a:lnTo>
                  <a:lnTo>
                    <a:pt x="537" y="15"/>
                  </a:lnTo>
                  <a:lnTo>
                    <a:pt x="537" y="17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4"/>
                  </a:lnTo>
                  <a:lnTo>
                    <a:pt x="536" y="14"/>
                  </a:lnTo>
                  <a:lnTo>
                    <a:pt x="536" y="14"/>
                  </a:lnTo>
                  <a:close/>
                  <a:moveTo>
                    <a:pt x="539" y="12"/>
                  </a:moveTo>
                  <a:lnTo>
                    <a:pt x="541" y="12"/>
                  </a:lnTo>
                  <a:lnTo>
                    <a:pt x="541" y="12"/>
                  </a:lnTo>
                  <a:lnTo>
                    <a:pt x="541" y="14"/>
                  </a:lnTo>
                  <a:lnTo>
                    <a:pt x="541" y="14"/>
                  </a:lnTo>
                  <a:lnTo>
                    <a:pt x="539" y="12"/>
                  </a:lnTo>
                  <a:lnTo>
                    <a:pt x="539" y="12"/>
                  </a:lnTo>
                  <a:lnTo>
                    <a:pt x="539" y="14"/>
                  </a:lnTo>
                  <a:lnTo>
                    <a:pt x="539" y="14"/>
                  </a:lnTo>
                  <a:lnTo>
                    <a:pt x="537" y="14"/>
                  </a:lnTo>
                  <a:lnTo>
                    <a:pt x="537" y="12"/>
                  </a:lnTo>
                  <a:lnTo>
                    <a:pt x="537" y="12"/>
                  </a:lnTo>
                  <a:lnTo>
                    <a:pt x="539" y="12"/>
                  </a:lnTo>
                  <a:lnTo>
                    <a:pt x="539" y="12"/>
                  </a:lnTo>
                  <a:close/>
                  <a:moveTo>
                    <a:pt x="939" y="0"/>
                  </a:moveTo>
                  <a:lnTo>
                    <a:pt x="943" y="0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4"/>
                  </a:lnTo>
                  <a:lnTo>
                    <a:pt x="946" y="6"/>
                  </a:lnTo>
                  <a:lnTo>
                    <a:pt x="947" y="9"/>
                  </a:lnTo>
                  <a:lnTo>
                    <a:pt x="947" y="9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51" y="12"/>
                  </a:lnTo>
                  <a:lnTo>
                    <a:pt x="957" y="12"/>
                  </a:lnTo>
                  <a:lnTo>
                    <a:pt x="958" y="14"/>
                  </a:lnTo>
                  <a:lnTo>
                    <a:pt x="960" y="15"/>
                  </a:lnTo>
                  <a:lnTo>
                    <a:pt x="962" y="15"/>
                  </a:lnTo>
                  <a:lnTo>
                    <a:pt x="963" y="15"/>
                  </a:lnTo>
                  <a:lnTo>
                    <a:pt x="965" y="14"/>
                  </a:lnTo>
                  <a:lnTo>
                    <a:pt x="966" y="14"/>
                  </a:lnTo>
                  <a:lnTo>
                    <a:pt x="968" y="14"/>
                  </a:lnTo>
                  <a:lnTo>
                    <a:pt x="969" y="14"/>
                  </a:lnTo>
                  <a:lnTo>
                    <a:pt x="971" y="14"/>
                  </a:lnTo>
                  <a:lnTo>
                    <a:pt x="971" y="14"/>
                  </a:lnTo>
                  <a:lnTo>
                    <a:pt x="974" y="14"/>
                  </a:lnTo>
                  <a:lnTo>
                    <a:pt x="976" y="15"/>
                  </a:lnTo>
                  <a:lnTo>
                    <a:pt x="977" y="17"/>
                  </a:lnTo>
                  <a:lnTo>
                    <a:pt x="979" y="17"/>
                  </a:lnTo>
                  <a:lnTo>
                    <a:pt x="979" y="19"/>
                  </a:lnTo>
                  <a:lnTo>
                    <a:pt x="980" y="20"/>
                  </a:lnTo>
                  <a:lnTo>
                    <a:pt x="980" y="20"/>
                  </a:lnTo>
                  <a:lnTo>
                    <a:pt x="982" y="19"/>
                  </a:lnTo>
                  <a:lnTo>
                    <a:pt x="984" y="19"/>
                  </a:lnTo>
                  <a:lnTo>
                    <a:pt x="985" y="20"/>
                  </a:lnTo>
                  <a:lnTo>
                    <a:pt x="988" y="22"/>
                  </a:lnTo>
                  <a:lnTo>
                    <a:pt x="992" y="23"/>
                  </a:lnTo>
                  <a:lnTo>
                    <a:pt x="993" y="23"/>
                  </a:lnTo>
                  <a:lnTo>
                    <a:pt x="995" y="23"/>
                  </a:lnTo>
                  <a:lnTo>
                    <a:pt x="998" y="23"/>
                  </a:lnTo>
                  <a:lnTo>
                    <a:pt x="999" y="22"/>
                  </a:lnTo>
                  <a:lnTo>
                    <a:pt x="1001" y="22"/>
                  </a:lnTo>
                  <a:lnTo>
                    <a:pt x="1003" y="22"/>
                  </a:lnTo>
                  <a:lnTo>
                    <a:pt x="1003" y="23"/>
                  </a:lnTo>
                  <a:lnTo>
                    <a:pt x="1004" y="23"/>
                  </a:lnTo>
                  <a:lnTo>
                    <a:pt x="1006" y="23"/>
                  </a:lnTo>
                  <a:lnTo>
                    <a:pt x="1010" y="23"/>
                  </a:lnTo>
                  <a:lnTo>
                    <a:pt x="1014" y="23"/>
                  </a:lnTo>
                  <a:lnTo>
                    <a:pt x="1014" y="23"/>
                  </a:lnTo>
                  <a:lnTo>
                    <a:pt x="1015" y="25"/>
                  </a:lnTo>
                  <a:lnTo>
                    <a:pt x="1017" y="25"/>
                  </a:lnTo>
                  <a:lnTo>
                    <a:pt x="1018" y="25"/>
                  </a:lnTo>
                  <a:lnTo>
                    <a:pt x="1021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18" y="26"/>
                  </a:lnTo>
                  <a:lnTo>
                    <a:pt x="1017" y="26"/>
                  </a:lnTo>
                  <a:lnTo>
                    <a:pt x="1015" y="28"/>
                  </a:lnTo>
                  <a:lnTo>
                    <a:pt x="1012" y="30"/>
                  </a:lnTo>
                  <a:lnTo>
                    <a:pt x="1006" y="31"/>
                  </a:lnTo>
                  <a:lnTo>
                    <a:pt x="1003" y="33"/>
                  </a:lnTo>
                  <a:lnTo>
                    <a:pt x="1001" y="34"/>
                  </a:lnTo>
                  <a:lnTo>
                    <a:pt x="995" y="39"/>
                  </a:lnTo>
                  <a:lnTo>
                    <a:pt x="992" y="42"/>
                  </a:lnTo>
                  <a:lnTo>
                    <a:pt x="985" y="47"/>
                  </a:lnTo>
                  <a:lnTo>
                    <a:pt x="984" y="47"/>
                  </a:lnTo>
                  <a:lnTo>
                    <a:pt x="984" y="47"/>
                  </a:lnTo>
                  <a:lnTo>
                    <a:pt x="985" y="49"/>
                  </a:lnTo>
                  <a:lnTo>
                    <a:pt x="985" y="49"/>
                  </a:lnTo>
                  <a:lnTo>
                    <a:pt x="987" y="49"/>
                  </a:lnTo>
                  <a:lnTo>
                    <a:pt x="988" y="49"/>
                  </a:lnTo>
                  <a:lnTo>
                    <a:pt x="993" y="47"/>
                  </a:lnTo>
                  <a:lnTo>
                    <a:pt x="995" y="47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1001" y="44"/>
                  </a:lnTo>
                  <a:lnTo>
                    <a:pt x="1003" y="44"/>
                  </a:lnTo>
                  <a:lnTo>
                    <a:pt x="1003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3" y="45"/>
                  </a:lnTo>
                  <a:lnTo>
                    <a:pt x="1003" y="47"/>
                  </a:lnTo>
                  <a:lnTo>
                    <a:pt x="1003" y="47"/>
                  </a:lnTo>
                  <a:lnTo>
                    <a:pt x="1003" y="49"/>
                  </a:lnTo>
                  <a:lnTo>
                    <a:pt x="1003" y="49"/>
                  </a:lnTo>
                  <a:lnTo>
                    <a:pt x="1001" y="50"/>
                  </a:lnTo>
                  <a:lnTo>
                    <a:pt x="1001" y="50"/>
                  </a:lnTo>
                  <a:lnTo>
                    <a:pt x="1004" y="50"/>
                  </a:lnTo>
                  <a:lnTo>
                    <a:pt x="1004" y="50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6" y="50"/>
                  </a:lnTo>
                  <a:lnTo>
                    <a:pt x="1007" y="50"/>
                  </a:lnTo>
                  <a:lnTo>
                    <a:pt x="1007" y="50"/>
                  </a:lnTo>
                  <a:lnTo>
                    <a:pt x="1010" y="50"/>
                  </a:lnTo>
                  <a:lnTo>
                    <a:pt x="1012" y="50"/>
                  </a:lnTo>
                  <a:lnTo>
                    <a:pt x="1015" y="49"/>
                  </a:lnTo>
                  <a:lnTo>
                    <a:pt x="1017" y="47"/>
                  </a:lnTo>
                  <a:lnTo>
                    <a:pt x="1020" y="47"/>
                  </a:lnTo>
                  <a:lnTo>
                    <a:pt x="1021" y="45"/>
                  </a:lnTo>
                  <a:lnTo>
                    <a:pt x="1025" y="45"/>
                  </a:lnTo>
                  <a:lnTo>
                    <a:pt x="1025" y="45"/>
                  </a:lnTo>
                  <a:lnTo>
                    <a:pt x="1026" y="44"/>
                  </a:lnTo>
                  <a:lnTo>
                    <a:pt x="1028" y="44"/>
                  </a:lnTo>
                  <a:lnTo>
                    <a:pt x="1029" y="42"/>
                  </a:lnTo>
                  <a:lnTo>
                    <a:pt x="1029" y="42"/>
                  </a:lnTo>
                  <a:lnTo>
                    <a:pt x="1031" y="42"/>
                  </a:lnTo>
                  <a:lnTo>
                    <a:pt x="1031" y="41"/>
                  </a:lnTo>
                  <a:lnTo>
                    <a:pt x="1033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41"/>
                  </a:lnTo>
                  <a:lnTo>
                    <a:pt x="1036" y="41"/>
                  </a:lnTo>
                  <a:lnTo>
                    <a:pt x="1036" y="41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7" y="44"/>
                  </a:lnTo>
                  <a:lnTo>
                    <a:pt x="1037" y="44"/>
                  </a:lnTo>
                  <a:lnTo>
                    <a:pt x="1037" y="45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5"/>
                  </a:lnTo>
                  <a:lnTo>
                    <a:pt x="1039" y="45"/>
                  </a:lnTo>
                  <a:lnTo>
                    <a:pt x="1040" y="44"/>
                  </a:lnTo>
                  <a:lnTo>
                    <a:pt x="1040" y="44"/>
                  </a:lnTo>
                  <a:lnTo>
                    <a:pt x="1042" y="44"/>
                  </a:lnTo>
                  <a:lnTo>
                    <a:pt x="1045" y="45"/>
                  </a:lnTo>
                  <a:lnTo>
                    <a:pt x="1047" y="45"/>
                  </a:lnTo>
                  <a:lnTo>
                    <a:pt x="1048" y="45"/>
                  </a:lnTo>
                  <a:lnTo>
                    <a:pt x="1048" y="47"/>
                  </a:lnTo>
                  <a:lnTo>
                    <a:pt x="1051" y="49"/>
                  </a:lnTo>
                  <a:lnTo>
                    <a:pt x="1051" y="50"/>
                  </a:lnTo>
                  <a:lnTo>
                    <a:pt x="1051" y="50"/>
                  </a:lnTo>
                  <a:lnTo>
                    <a:pt x="1053" y="50"/>
                  </a:lnTo>
                  <a:lnTo>
                    <a:pt x="1053" y="52"/>
                  </a:lnTo>
                  <a:lnTo>
                    <a:pt x="1053" y="52"/>
                  </a:lnTo>
                  <a:lnTo>
                    <a:pt x="1056" y="52"/>
                  </a:lnTo>
                  <a:lnTo>
                    <a:pt x="1056" y="52"/>
                  </a:lnTo>
                  <a:lnTo>
                    <a:pt x="1058" y="52"/>
                  </a:lnTo>
                  <a:lnTo>
                    <a:pt x="1058" y="52"/>
                  </a:lnTo>
                  <a:lnTo>
                    <a:pt x="1059" y="53"/>
                  </a:lnTo>
                  <a:lnTo>
                    <a:pt x="1061" y="53"/>
                  </a:lnTo>
                  <a:lnTo>
                    <a:pt x="1061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4" y="53"/>
                  </a:lnTo>
                  <a:lnTo>
                    <a:pt x="1066" y="52"/>
                  </a:lnTo>
                  <a:lnTo>
                    <a:pt x="1067" y="50"/>
                  </a:lnTo>
                  <a:lnTo>
                    <a:pt x="1069" y="50"/>
                  </a:lnTo>
                  <a:lnTo>
                    <a:pt x="1070" y="49"/>
                  </a:lnTo>
                  <a:lnTo>
                    <a:pt x="1070" y="49"/>
                  </a:lnTo>
                  <a:lnTo>
                    <a:pt x="1074" y="49"/>
                  </a:lnTo>
                  <a:lnTo>
                    <a:pt x="1075" y="49"/>
                  </a:lnTo>
                  <a:lnTo>
                    <a:pt x="1078" y="49"/>
                  </a:lnTo>
                  <a:lnTo>
                    <a:pt x="1081" y="49"/>
                  </a:lnTo>
                  <a:lnTo>
                    <a:pt x="1083" y="49"/>
                  </a:lnTo>
                  <a:lnTo>
                    <a:pt x="1085" y="47"/>
                  </a:lnTo>
                  <a:lnTo>
                    <a:pt x="1086" y="47"/>
                  </a:lnTo>
                  <a:lnTo>
                    <a:pt x="1088" y="47"/>
                  </a:lnTo>
                  <a:lnTo>
                    <a:pt x="1088" y="49"/>
                  </a:lnTo>
                  <a:lnTo>
                    <a:pt x="1086" y="49"/>
                  </a:lnTo>
                  <a:lnTo>
                    <a:pt x="1086" y="50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8" y="52"/>
                  </a:lnTo>
                  <a:lnTo>
                    <a:pt x="1089" y="53"/>
                  </a:lnTo>
                  <a:lnTo>
                    <a:pt x="1091" y="53"/>
                  </a:lnTo>
                  <a:lnTo>
                    <a:pt x="1091" y="53"/>
                  </a:lnTo>
                  <a:lnTo>
                    <a:pt x="1092" y="53"/>
                  </a:lnTo>
                  <a:lnTo>
                    <a:pt x="1092" y="53"/>
                  </a:lnTo>
                  <a:lnTo>
                    <a:pt x="1094" y="53"/>
                  </a:lnTo>
                  <a:lnTo>
                    <a:pt x="1094" y="53"/>
                  </a:lnTo>
                  <a:lnTo>
                    <a:pt x="1096" y="53"/>
                  </a:lnTo>
                  <a:lnTo>
                    <a:pt x="1096" y="52"/>
                  </a:lnTo>
                  <a:lnTo>
                    <a:pt x="1096" y="52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9" y="55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8"/>
                  </a:lnTo>
                  <a:lnTo>
                    <a:pt x="1097" y="58"/>
                  </a:lnTo>
                  <a:lnTo>
                    <a:pt x="1099" y="58"/>
                  </a:lnTo>
                  <a:lnTo>
                    <a:pt x="1100" y="58"/>
                  </a:lnTo>
                  <a:lnTo>
                    <a:pt x="1100" y="58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2" y="60"/>
                  </a:lnTo>
                  <a:lnTo>
                    <a:pt x="1102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2" y="63"/>
                  </a:lnTo>
                  <a:lnTo>
                    <a:pt x="1102" y="63"/>
                  </a:lnTo>
                  <a:lnTo>
                    <a:pt x="1097" y="61"/>
                  </a:lnTo>
                  <a:lnTo>
                    <a:pt x="1096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89" y="64"/>
                  </a:lnTo>
                  <a:lnTo>
                    <a:pt x="1088" y="61"/>
                  </a:lnTo>
                  <a:lnTo>
                    <a:pt x="1086" y="61"/>
                  </a:lnTo>
                  <a:lnTo>
                    <a:pt x="1083" y="60"/>
                  </a:lnTo>
                  <a:lnTo>
                    <a:pt x="1081" y="60"/>
                  </a:lnTo>
                  <a:lnTo>
                    <a:pt x="1080" y="60"/>
                  </a:lnTo>
                  <a:lnTo>
                    <a:pt x="1078" y="60"/>
                  </a:lnTo>
                  <a:lnTo>
                    <a:pt x="1078" y="61"/>
                  </a:lnTo>
                  <a:lnTo>
                    <a:pt x="1077" y="61"/>
                  </a:lnTo>
                  <a:lnTo>
                    <a:pt x="1075" y="61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2" y="63"/>
                  </a:lnTo>
                  <a:lnTo>
                    <a:pt x="1070" y="63"/>
                  </a:lnTo>
                  <a:lnTo>
                    <a:pt x="1069" y="63"/>
                  </a:lnTo>
                  <a:lnTo>
                    <a:pt x="1069" y="63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6" y="66"/>
                  </a:lnTo>
                  <a:lnTo>
                    <a:pt x="1064" y="66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6"/>
                  </a:lnTo>
                  <a:lnTo>
                    <a:pt x="1064" y="66"/>
                  </a:lnTo>
                  <a:lnTo>
                    <a:pt x="1064" y="66"/>
                  </a:lnTo>
                  <a:lnTo>
                    <a:pt x="1064" y="64"/>
                  </a:lnTo>
                  <a:lnTo>
                    <a:pt x="1064" y="64"/>
                  </a:lnTo>
                  <a:lnTo>
                    <a:pt x="1064" y="63"/>
                  </a:lnTo>
                  <a:lnTo>
                    <a:pt x="1064" y="64"/>
                  </a:lnTo>
                  <a:lnTo>
                    <a:pt x="1062" y="64"/>
                  </a:lnTo>
                  <a:lnTo>
                    <a:pt x="1062" y="64"/>
                  </a:lnTo>
                  <a:lnTo>
                    <a:pt x="1061" y="64"/>
                  </a:lnTo>
                  <a:lnTo>
                    <a:pt x="1061" y="64"/>
                  </a:lnTo>
                  <a:lnTo>
                    <a:pt x="1061" y="66"/>
                  </a:lnTo>
                  <a:lnTo>
                    <a:pt x="1059" y="66"/>
                  </a:lnTo>
                  <a:lnTo>
                    <a:pt x="1059" y="67"/>
                  </a:lnTo>
                  <a:lnTo>
                    <a:pt x="1058" y="66"/>
                  </a:lnTo>
                  <a:lnTo>
                    <a:pt x="1058" y="66"/>
                  </a:lnTo>
                  <a:lnTo>
                    <a:pt x="1058" y="64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4"/>
                  </a:lnTo>
                  <a:lnTo>
                    <a:pt x="1056" y="66"/>
                  </a:lnTo>
                  <a:lnTo>
                    <a:pt x="1056" y="67"/>
                  </a:lnTo>
                  <a:lnTo>
                    <a:pt x="1056" y="67"/>
                  </a:lnTo>
                  <a:lnTo>
                    <a:pt x="1055" y="69"/>
                  </a:lnTo>
                  <a:lnTo>
                    <a:pt x="1053" y="71"/>
                  </a:lnTo>
                  <a:lnTo>
                    <a:pt x="1053" y="72"/>
                  </a:lnTo>
                  <a:lnTo>
                    <a:pt x="1051" y="75"/>
                  </a:lnTo>
                  <a:lnTo>
                    <a:pt x="1050" y="75"/>
                  </a:lnTo>
                  <a:lnTo>
                    <a:pt x="1050" y="77"/>
                  </a:lnTo>
                  <a:lnTo>
                    <a:pt x="1050" y="77"/>
                  </a:lnTo>
                  <a:lnTo>
                    <a:pt x="1050" y="78"/>
                  </a:lnTo>
                  <a:lnTo>
                    <a:pt x="1048" y="78"/>
                  </a:lnTo>
                  <a:lnTo>
                    <a:pt x="1048" y="80"/>
                  </a:lnTo>
                  <a:lnTo>
                    <a:pt x="1047" y="80"/>
                  </a:lnTo>
                  <a:lnTo>
                    <a:pt x="1045" y="82"/>
                  </a:lnTo>
                  <a:lnTo>
                    <a:pt x="1045" y="82"/>
                  </a:lnTo>
                  <a:lnTo>
                    <a:pt x="1044" y="83"/>
                  </a:lnTo>
                  <a:lnTo>
                    <a:pt x="1044" y="85"/>
                  </a:lnTo>
                  <a:lnTo>
                    <a:pt x="1044" y="86"/>
                  </a:lnTo>
                  <a:lnTo>
                    <a:pt x="1044" y="86"/>
                  </a:lnTo>
                  <a:lnTo>
                    <a:pt x="1044" y="88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7" y="85"/>
                  </a:lnTo>
                  <a:lnTo>
                    <a:pt x="1047" y="85"/>
                  </a:lnTo>
                  <a:lnTo>
                    <a:pt x="1048" y="83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1" y="82"/>
                  </a:lnTo>
                  <a:lnTo>
                    <a:pt x="1051" y="82"/>
                  </a:lnTo>
                  <a:lnTo>
                    <a:pt x="1053" y="82"/>
                  </a:lnTo>
                  <a:lnTo>
                    <a:pt x="1053" y="83"/>
                  </a:lnTo>
                  <a:lnTo>
                    <a:pt x="1053" y="83"/>
                  </a:lnTo>
                  <a:lnTo>
                    <a:pt x="1053" y="85"/>
                  </a:lnTo>
                  <a:lnTo>
                    <a:pt x="1053" y="85"/>
                  </a:lnTo>
                  <a:lnTo>
                    <a:pt x="1051" y="86"/>
                  </a:lnTo>
                  <a:lnTo>
                    <a:pt x="1051" y="88"/>
                  </a:lnTo>
                  <a:lnTo>
                    <a:pt x="1050" y="89"/>
                  </a:lnTo>
                  <a:lnTo>
                    <a:pt x="1050" y="91"/>
                  </a:lnTo>
                  <a:lnTo>
                    <a:pt x="1051" y="93"/>
                  </a:lnTo>
                  <a:lnTo>
                    <a:pt x="1050" y="94"/>
                  </a:lnTo>
                  <a:lnTo>
                    <a:pt x="1050" y="94"/>
                  </a:lnTo>
                  <a:lnTo>
                    <a:pt x="1048" y="96"/>
                  </a:lnTo>
                  <a:lnTo>
                    <a:pt x="1048" y="97"/>
                  </a:lnTo>
                  <a:lnTo>
                    <a:pt x="1048" y="99"/>
                  </a:lnTo>
                  <a:lnTo>
                    <a:pt x="1048" y="99"/>
                  </a:lnTo>
                  <a:lnTo>
                    <a:pt x="1048" y="101"/>
                  </a:lnTo>
                  <a:lnTo>
                    <a:pt x="1048" y="102"/>
                  </a:lnTo>
                  <a:lnTo>
                    <a:pt x="1048" y="102"/>
                  </a:lnTo>
                  <a:lnTo>
                    <a:pt x="1047" y="104"/>
                  </a:lnTo>
                  <a:lnTo>
                    <a:pt x="1047" y="105"/>
                  </a:lnTo>
                  <a:lnTo>
                    <a:pt x="1047" y="105"/>
                  </a:lnTo>
                  <a:lnTo>
                    <a:pt x="1047" y="107"/>
                  </a:lnTo>
                  <a:lnTo>
                    <a:pt x="1045" y="108"/>
                  </a:lnTo>
                  <a:lnTo>
                    <a:pt x="1045" y="110"/>
                  </a:lnTo>
                  <a:lnTo>
                    <a:pt x="1045" y="110"/>
                  </a:lnTo>
                  <a:lnTo>
                    <a:pt x="1045" y="112"/>
                  </a:lnTo>
                  <a:lnTo>
                    <a:pt x="1045" y="112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7" y="116"/>
                  </a:lnTo>
                  <a:lnTo>
                    <a:pt x="1047" y="118"/>
                  </a:lnTo>
                  <a:lnTo>
                    <a:pt x="1047" y="118"/>
                  </a:lnTo>
                  <a:lnTo>
                    <a:pt x="1047" y="119"/>
                  </a:lnTo>
                  <a:lnTo>
                    <a:pt x="1047" y="119"/>
                  </a:lnTo>
                  <a:lnTo>
                    <a:pt x="1047" y="123"/>
                  </a:lnTo>
                  <a:lnTo>
                    <a:pt x="1047" y="126"/>
                  </a:lnTo>
                  <a:lnTo>
                    <a:pt x="1047" y="129"/>
                  </a:lnTo>
                  <a:lnTo>
                    <a:pt x="1047" y="129"/>
                  </a:lnTo>
                  <a:lnTo>
                    <a:pt x="1047" y="130"/>
                  </a:lnTo>
                  <a:lnTo>
                    <a:pt x="1048" y="130"/>
                  </a:lnTo>
                  <a:lnTo>
                    <a:pt x="1048" y="132"/>
                  </a:lnTo>
                  <a:lnTo>
                    <a:pt x="1050" y="134"/>
                  </a:lnTo>
                  <a:lnTo>
                    <a:pt x="1050" y="137"/>
                  </a:lnTo>
                  <a:lnTo>
                    <a:pt x="1050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8"/>
                  </a:lnTo>
                  <a:lnTo>
                    <a:pt x="1053" y="138"/>
                  </a:lnTo>
                  <a:lnTo>
                    <a:pt x="1055" y="138"/>
                  </a:lnTo>
                  <a:lnTo>
                    <a:pt x="1056" y="138"/>
                  </a:lnTo>
                  <a:lnTo>
                    <a:pt x="1058" y="138"/>
                  </a:lnTo>
                  <a:lnTo>
                    <a:pt x="1061" y="135"/>
                  </a:lnTo>
                  <a:lnTo>
                    <a:pt x="1062" y="135"/>
                  </a:lnTo>
                  <a:lnTo>
                    <a:pt x="1064" y="134"/>
                  </a:lnTo>
                  <a:lnTo>
                    <a:pt x="1064" y="132"/>
                  </a:lnTo>
                  <a:lnTo>
                    <a:pt x="1066" y="130"/>
                  </a:lnTo>
                  <a:lnTo>
                    <a:pt x="1067" y="127"/>
                  </a:lnTo>
                  <a:lnTo>
                    <a:pt x="1067" y="127"/>
                  </a:lnTo>
                  <a:lnTo>
                    <a:pt x="1069" y="124"/>
                  </a:lnTo>
                  <a:lnTo>
                    <a:pt x="1069" y="123"/>
                  </a:lnTo>
                  <a:lnTo>
                    <a:pt x="1069" y="121"/>
                  </a:lnTo>
                  <a:lnTo>
                    <a:pt x="1069" y="118"/>
                  </a:lnTo>
                  <a:lnTo>
                    <a:pt x="1069" y="116"/>
                  </a:lnTo>
                  <a:lnTo>
                    <a:pt x="1069" y="115"/>
                  </a:lnTo>
                  <a:lnTo>
                    <a:pt x="1069" y="112"/>
                  </a:lnTo>
                  <a:lnTo>
                    <a:pt x="1067" y="110"/>
                  </a:lnTo>
                  <a:lnTo>
                    <a:pt x="1067" y="110"/>
                  </a:lnTo>
                  <a:lnTo>
                    <a:pt x="1066" y="107"/>
                  </a:lnTo>
                  <a:lnTo>
                    <a:pt x="1064" y="104"/>
                  </a:lnTo>
                  <a:lnTo>
                    <a:pt x="1064" y="104"/>
                  </a:lnTo>
                  <a:lnTo>
                    <a:pt x="1066" y="101"/>
                  </a:lnTo>
                  <a:lnTo>
                    <a:pt x="1066" y="101"/>
                  </a:lnTo>
                  <a:lnTo>
                    <a:pt x="1066" y="99"/>
                  </a:lnTo>
                  <a:lnTo>
                    <a:pt x="1066" y="97"/>
                  </a:lnTo>
                  <a:lnTo>
                    <a:pt x="1066" y="96"/>
                  </a:lnTo>
                  <a:lnTo>
                    <a:pt x="1066" y="96"/>
                  </a:lnTo>
                  <a:lnTo>
                    <a:pt x="1067" y="94"/>
                  </a:lnTo>
                  <a:lnTo>
                    <a:pt x="1067" y="93"/>
                  </a:lnTo>
                  <a:lnTo>
                    <a:pt x="1069" y="91"/>
                  </a:lnTo>
                  <a:lnTo>
                    <a:pt x="1069" y="89"/>
                  </a:lnTo>
                  <a:lnTo>
                    <a:pt x="1069" y="88"/>
                  </a:lnTo>
                  <a:lnTo>
                    <a:pt x="1069" y="86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70" y="83"/>
                  </a:lnTo>
                  <a:lnTo>
                    <a:pt x="1072" y="83"/>
                  </a:lnTo>
                  <a:lnTo>
                    <a:pt x="1072" y="82"/>
                  </a:lnTo>
                  <a:lnTo>
                    <a:pt x="1072" y="80"/>
                  </a:lnTo>
                  <a:lnTo>
                    <a:pt x="1072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5" y="80"/>
                  </a:lnTo>
                  <a:lnTo>
                    <a:pt x="1075" y="78"/>
                  </a:lnTo>
                  <a:lnTo>
                    <a:pt x="1077" y="77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7"/>
                  </a:lnTo>
                  <a:lnTo>
                    <a:pt x="1078" y="77"/>
                  </a:lnTo>
                  <a:lnTo>
                    <a:pt x="1078" y="78"/>
                  </a:lnTo>
                  <a:lnTo>
                    <a:pt x="1078" y="78"/>
                  </a:lnTo>
                  <a:lnTo>
                    <a:pt x="1078" y="80"/>
                  </a:lnTo>
                  <a:lnTo>
                    <a:pt x="1078" y="80"/>
                  </a:lnTo>
                  <a:lnTo>
                    <a:pt x="1078" y="82"/>
                  </a:lnTo>
                  <a:lnTo>
                    <a:pt x="1078" y="82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78" y="82"/>
                  </a:lnTo>
                  <a:lnTo>
                    <a:pt x="1080" y="82"/>
                  </a:lnTo>
                  <a:lnTo>
                    <a:pt x="1078" y="82"/>
                  </a:lnTo>
                  <a:lnTo>
                    <a:pt x="1078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80" y="83"/>
                  </a:lnTo>
                  <a:lnTo>
                    <a:pt x="1080" y="82"/>
                  </a:lnTo>
                  <a:lnTo>
                    <a:pt x="1081" y="80"/>
                  </a:lnTo>
                  <a:lnTo>
                    <a:pt x="1081" y="78"/>
                  </a:lnTo>
                  <a:lnTo>
                    <a:pt x="1081" y="78"/>
                  </a:lnTo>
                  <a:lnTo>
                    <a:pt x="1081" y="75"/>
                  </a:lnTo>
                  <a:lnTo>
                    <a:pt x="1081" y="75"/>
                  </a:lnTo>
                  <a:lnTo>
                    <a:pt x="1081" y="74"/>
                  </a:lnTo>
                  <a:lnTo>
                    <a:pt x="1083" y="74"/>
                  </a:lnTo>
                  <a:lnTo>
                    <a:pt x="1085" y="72"/>
                  </a:lnTo>
                  <a:lnTo>
                    <a:pt x="1085" y="72"/>
                  </a:lnTo>
                  <a:lnTo>
                    <a:pt x="1086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6" y="72"/>
                  </a:lnTo>
                  <a:lnTo>
                    <a:pt x="1086" y="71"/>
                  </a:lnTo>
                  <a:lnTo>
                    <a:pt x="1086" y="71"/>
                  </a:lnTo>
                  <a:lnTo>
                    <a:pt x="1086" y="69"/>
                  </a:lnTo>
                  <a:lnTo>
                    <a:pt x="1086" y="69"/>
                  </a:lnTo>
                  <a:lnTo>
                    <a:pt x="1086" y="67"/>
                  </a:lnTo>
                  <a:lnTo>
                    <a:pt x="1088" y="67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9" y="66"/>
                  </a:lnTo>
                  <a:lnTo>
                    <a:pt x="1089" y="66"/>
                  </a:lnTo>
                  <a:lnTo>
                    <a:pt x="1091" y="64"/>
                  </a:lnTo>
                  <a:lnTo>
                    <a:pt x="1091" y="66"/>
                  </a:lnTo>
                  <a:lnTo>
                    <a:pt x="1094" y="66"/>
                  </a:lnTo>
                  <a:lnTo>
                    <a:pt x="1096" y="67"/>
                  </a:lnTo>
                  <a:lnTo>
                    <a:pt x="1097" y="67"/>
                  </a:lnTo>
                  <a:lnTo>
                    <a:pt x="1097" y="67"/>
                  </a:lnTo>
                  <a:lnTo>
                    <a:pt x="1099" y="69"/>
                  </a:lnTo>
                  <a:lnTo>
                    <a:pt x="1099" y="69"/>
                  </a:lnTo>
                  <a:lnTo>
                    <a:pt x="1100" y="69"/>
                  </a:lnTo>
                  <a:lnTo>
                    <a:pt x="1100" y="71"/>
                  </a:lnTo>
                  <a:lnTo>
                    <a:pt x="1102" y="71"/>
                  </a:lnTo>
                  <a:lnTo>
                    <a:pt x="1102" y="71"/>
                  </a:lnTo>
                  <a:lnTo>
                    <a:pt x="1103" y="71"/>
                  </a:lnTo>
                  <a:lnTo>
                    <a:pt x="1107" y="72"/>
                  </a:lnTo>
                  <a:lnTo>
                    <a:pt x="1108" y="74"/>
                  </a:lnTo>
                  <a:lnTo>
                    <a:pt x="1110" y="74"/>
                  </a:lnTo>
                  <a:lnTo>
                    <a:pt x="1110" y="74"/>
                  </a:lnTo>
                  <a:lnTo>
                    <a:pt x="1110" y="75"/>
                  </a:lnTo>
                  <a:lnTo>
                    <a:pt x="1110" y="75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80"/>
                  </a:lnTo>
                  <a:lnTo>
                    <a:pt x="1110" y="80"/>
                  </a:lnTo>
                  <a:lnTo>
                    <a:pt x="1111" y="82"/>
                  </a:lnTo>
                  <a:lnTo>
                    <a:pt x="1111" y="83"/>
                  </a:lnTo>
                  <a:lnTo>
                    <a:pt x="1111" y="85"/>
                  </a:lnTo>
                  <a:lnTo>
                    <a:pt x="1111" y="86"/>
                  </a:lnTo>
                  <a:lnTo>
                    <a:pt x="1111" y="88"/>
                  </a:lnTo>
                  <a:lnTo>
                    <a:pt x="1111" y="89"/>
                  </a:lnTo>
                  <a:lnTo>
                    <a:pt x="1111" y="91"/>
                  </a:lnTo>
                  <a:lnTo>
                    <a:pt x="1111" y="91"/>
                  </a:lnTo>
                  <a:lnTo>
                    <a:pt x="1110" y="93"/>
                  </a:lnTo>
                  <a:lnTo>
                    <a:pt x="1110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7"/>
                  </a:lnTo>
                  <a:lnTo>
                    <a:pt x="1105" y="97"/>
                  </a:lnTo>
                  <a:lnTo>
                    <a:pt x="1103" y="97"/>
                  </a:lnTo>
                  <a:lnTo>
                    <a:pt x="1103" y="97"/>
                  </a:lnTo>
                  <a:lnTo>
                    <a:pt x="1102" y="99"/>
                  </a:lnTo>
                  <a:lnTo>
                    <a:pt x="1102" y="101"/>
                  </a:lnTo>
                  <a:lnTo>
                    <a:pt x="1102" y="101"/>
                  </a:lnTo>
                  <a:lnTo>
                    <a:pt x="1102" y="102"/>
                  </a:lnTo>
                  <a:lnTo>
                    <a:pt x="1102" y="102"/>
                  </a:lnTo>
                  <a:lnTo>
                    <a:pt x="1103" y="104"/>
                  </a:lnTo>
                  <a:lnTo>
                    <a:pt x="1105" y="104"/>
                  </a:lnTo>
                  <a:lnTo>
                    <a:pt x="1107" y="104"/>
                  </a:lnTo>
                  <a:lnTo>
                    <a:pt x="1107" y="104"/>
                  </a:lnTo>
                  <a:lnTo>
                    <a:pt x="1108" y="102"/>
                  </a:lnTo>
                  <a:lnTo>
                    <a:pt x="1108" y="102"/>
                  </a:lnTo>
                  <a:lnTo>
                    <a:pt x="1110" y="102"/>
                  </a:lnTo>
                  <a:lnTo>
                    <a:pt x="1110" y="101"/>
                  </a:lnTo>
                  <a:lnTo>
                    <a:pt x="1111" y="99"/>
                  </a:lnTo>
                  <a:lnTo>
                    <a:pt x="1111" y="99"/>
                  </a:lnTo>
                  <a:lnTo>
                    <a:pt x="1110" y="99"/>
                  </a:lnTo>
                  <a:lnTo>
                    <a:pt x="1110" y="99"/>
                  </a:lnTo>
                  <a:lnTo>
                    <a:pt x="1111" y="99"/>
                  </a:lnTo>
                  <a:lnTo>
                    <a:pt x="1111" y="97"/>
                  </a:lnTo>
                  <a:lnTo>
                    <a:pt x="1111" y="97"/>
                  </a:lnTo>
                  <a:lnTo>
                    <a:pt x="1113" y="97"/>
                  </a:lnTo>
                  <a:lnTo>
                    <a:pt x="1115" y="96"/>
                  </a:lnTo>
                  <a:lnTo>
                    <a:pt x="1116" y="96"/>
                  </a:lnTo>
                  <a:lnTo>
                    <a:pt x="1116" y="96"/>
                  </a:lnTo>
                  <a:lnTo>
                    <a:pt x="1118" y="96"/>
                  </a:lnTo>
                  <a:lnTo>
                    <a:pt x="1119" y="97"/>
                  </a:lnTo>
                  <a:lnTo>
                    <a:pt x="1119" y="97"/>
                  </a:lnTo>
                  <a:lnTo>
                    <a:pt x="1121" y="99"/>
                  </a:lnTo>
                  <a:lnTo>
                    <a:pt x="1122" y="104"/>
                  </a:lnTo>
                  <a:lnTo>
                    <a:pt x="1122" y="110"/>
                  </a:lnTo>
                  <a:lnTo>
                    <a:pt x="1124" y="113"/>
                  </a:lnTo>
                  <a:lnTo>
                    <a:pt x="1124" y="113"/>
                  </a:lnTo>
                  <a:lnTo>
                    <a:pt x="1124" y="115"/>
                  </a:lnTo>
                  <a:lnTo>
                    <a:pt x="1124" y="119"/>
                  </a:lnTo>
                  <a:lnTo>
                    <a:pt x="1122" y="121"/>
                  </a:lnTo>
                  <a:lnTo>
                    <a:pt x="1121" y="123"/>
                  </a:lnTo>
                  <a:lnTo>
                    <a:pt x="1121" y="123"/>
                  </a:lnTo>
                  <a:lnTo>
                    <a:pt x="1121" y="121"/>
                  </a:lnTo>
                  <a:lnTo>
                    <a:pt x="1121" y="121"/>
                  </a:lnTo>
                  <a:lnTo>
                    <a:pt x="1121" y="119"/>
                  </a:lnTo>
                  <a:lnTo>
                    <a:pt x="1121" y="119"/>
                  </a:lnTo>
                  <a:lnTo>
                    <a:pt x="1119" y="119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8" y="123"/>
                  </a:lnTo>
                  <a:lnTo>
                    <a:pt x="1118" y="123"/>
                  </a:lnTo>
                  <a:lnTo>
                    <a:pt x="1118" y="124"/>
                  </a:lnTo>
                  <a:lnTo>
                    <a:pt x="1118" y="126"/>
                  </a:lnTo>
                  <a:lnTo>
                    <a:pt x="1118" y="126"/>
                  </a:lnTo>
                  <a:lnTo>
                    <a:pt x="1116" y="126"/>
                  </a:lnTo>
                  <a:lnTo>
                    <a:pt x="1115" y="126"/>
                  </a:lnTo>
                  <a:lnTo>
                    <a:pt x="1115" y="127"/>
                  </a:lnTo>
                  <a:lnTo>
                    <a:pt x="1115" y="127"/>
                  </a:lnTo>
                  <a:lnTo>
                    <a:pt x="1113" y="129"/>
                  </a:lnTo>
                  <a:lnTo>
                    <a:pt x="1113" y="130"/>
                  </a:lnTo>
                  <a:lnTo>
                    <a:pt x="1113" y="130"/>
                  </a:lnTo>
                  <a:lnTo>
                    <a:pt x="1113" y="132"/>
                  </a:lnTo>
                  <a:lnTo>
                    <a:pt x="1113" y="132"/>
                  </a:lnTo>
                  <a:lnTo>
                    <a:pt x="1111" y="132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1" y="137"/>
                  </a:lnTo>
                  <a:lnTo>
                    <a:pt x="1111" y="137"/>
                  </a:lnTo>
                  <a:lnTo>
                    <a:pt x="1113" y="138"/>
                  </a:lnTo>
                  <a:lnTo>
                    <a:pt x="1115" y="138"/>
                  </a:lnTo>
                  <a:lnTo>
                    <a:pt x="1116" y="140"/>
                  </a:lnTo>
                  <a:lnTo>
                    <a:pt x="1116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9" y="140"/>
                  </a:lnTo>
                  <a:lnTo>
                    <a:pt x="1121" y="140"/>
                  </a:lnTo>
                  <a:lnTo>
                    <a:pt x="1121" y="140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8" y="141"/>
                  </a:lnTo>
                  <a:lnTo>
                    <a:pt x="1119" y="141"/>
                  </a:lnTo>
                  <a:lnTo>
                    <a:pt x="1119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2" y="141"/>
                  </a:lnTo>
                  <a:lnTo>
                    <a:pt x="1124" y="143"/>
                  </a:lnTo>
                  <a:lnTo>
                    <a:pt x="1124" y="141"/>
                  </a:lnTo>
                  <a:lnTo>
                    <a:pt x="1126" y="141"/>
                  </a:lnTo>
                  <a:lnTo>
                    <a:pt x="1126" y="141"/>
                  </a:lnTo>
                  <a:lnTo>
                    <a:pt x="1129" y="140"/>
                  </a:lnTo>
                  <a:lnTo>
                    <a:pt x="1130" y="140"/>
                  </a:lnTo>
                  <a:lnTo>
                    <a:pt x="1133" y="140"/>
                  </a:lnTo>
                  <a:lnTo>
                    <a:pt x="1135" y="140"/>
                  </a:lnTo>
                  <a:lnTo>
                    <a:pt x="1135" y="140"/>
                  </a:lnTo>
                  <a:lnTo>
                    <a:pt x="1138" y="138"/>
                  </a:lnTo>
                  <a:lnTo>
                    <a:pt x="1141" y="135"/>
                  </a:lnTo>
                  <a:lnTo>
                    <a:pt x="1146" y="134"/>
                  </a:lnTo>
                  <a:lnTo>
                    <a:pt x="1154" y="130"/>
                  </a:lnTo>
                  <a:lnTo>
                    <a:pt x="1156" y="130"/>
                  </a:lnTo>
                  <a:lnTo>
                    <a:pt x="1157" y="130"/>
                  </a:lnTo>
                  <a:lnTo>
                    <a:pt x="1157" y="130"/>
                  </a:lnTo>
                  <a:lnTo>
                    <a:pt x="1159" y="129"/>
                  </a:lnTo>
                  <a:lnTo>
                    <a:pt x="1163" y="127"/>
                  </a:lnTo>
                  <a:lnTo>
                    <a:pt x="1167" y="126"/>
                  </a:lnTo>
                  <a:lnTo>
                    <a:pt x="1168" y="124"/>
                  </a:lnTo>
                  <a:lnTo>
                    <a:pt x="1170" y="123"/>
                  </a:lnTo>
                  <a:lnTo>
                    <a:pt x="1171" y="123"/>
                  </a:lnTo>
                  <a:lnTo>
                    <a:pt x="1171" y="121"/>
                  </a:lnTo>
                  <a:lnTo>
                    <a:pt x="1173" y="119"/>
                  </a:lnTo>
                  <a:lnTo>
                    <a:pt x="1174" y="119"/>
                  </a:lnTo>
                  <a:lnTo>
                    <a:pt x="1174" y="119"/>
                  </a:lnTo>
                  <a:lnTo>
                    <a:pt x="1176" y="118"/>
                  </a:lnTo>
                  <a:lnTo>
                    <a:pt x="1176" y="118"/>
                  </a:lnTo>
                  <a:lnTo>
                    <a:pt x="1176" y="116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6" y="113"/>
                  </a:lnTo>
                  <a:lnTo>
                    <a:pt x="1174" y="113"/>
                  </a:lnTo>
                  <a:lnTo>
                    <a:pt x="1173" y="113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8" y="108"/>
                  </a:lnTo>
                  <a:lnTo>
                    <a:pt x="1182" y="108"/>
                  </a:lnTo>
                  <a:lnTo>
                    <a:pt x="1185" y="108"/>
                  </a:lnTo>
                  <a:lnTo>
                    <a:pt x="1190" y="108"/>
                  </a:lnTo>
                  <a:lnTo>
                    <a:pt x="1192" y="108"/>
                  </a:lnTo>
                  <a:lnTo>
                    <a:pt x="1193" y="110"/>
                  </a:lnTo>
                  <a:lnTo>
                    <a:pt x="1195" y="110"/>
                  </a:lnTo>
                  <a:lnTo>
                    <a:pt x="1197" y="110"/>
                  </a:lnTo>
                  <a:lnTo>
                    <a:pt x="1198" y="110"/>
                  </a:lnTo>
                  <a:lnTo>
                    <a:pt x="1201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4" y="108"/>
                  </a:lnTo>
                  <a:lnTo>
                    <a:pt x="1206" y="108"/>
                  </a:lnTo>
                  <a:lnTo>
                    <a:pt x="1206" y="108"/>
                  </a:lnTo>
                  <a:lnTo>
                    <a:pt x="1208" y="108"/>
                  </a:lnTo>
                  <a:lnTo>
                    <a:pt x="1208" y="107"/>
                  </a:lnTo>
                  <a:lnTo>
                    <a:pt x="1209" y="107"/>
                  </a:lnTo>
                  <a:lnTo>
                    <a:pt x="1211" y="105"/>
                  </a:lnTo>
                  <a:lnTo>
                    <a:pt x="1212" y="105"/>
                  </a:lnTo>
                  <a:lnTo>
                    <a:pt x="1212" y="105"/>
                  </a:lnTo>
                  <a:lnTo>
                    <a:pt x="1214" y="105"/>
                  </a:lnTo>
                  <a:lnTo>
                    <a:pt x="1214" y="105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2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2" y="99"/>
                  </a:lnTo>
                  <a:lnTo>
                    <a:pt x="1212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5" y="99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5" y="96"/>
                  </a:lnTo>
                  <a:lnTo>
                    <a:pt x="1215" y="96"/>
                  </a:lnTo>
                  <a:lnTo>
                    <a:pt x="1214" y="96"/>
                  </a:lnTo>
                  <a:lnTo>
                    <a:pt x="1214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4" y="94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6" y="83"/>
                  </a:lnTo>
                  <a:lnTo>
                    <a:pt x="1230" y="82"/>
                  </a:lnTo>
                  <a:lnTo>
                    <a:pt x="1231" y="80"/>
                  </a:lnTo>
                  <a:lnTo>
                    <a:pt x="1234" y="78"/>
                  </a:lnTo>
                  <a:lnTo>
                    <a:pt x="1234" y="80"/>
                  </a:lnTo>
                  <a:lnTo>
                    <a:pt x="1236" y="78"/>
                  </a:lnTo>
                  <a:lnTo>
                    <a:pt x="1236" y="78"/>
                  </a:lnTo>
                  <a:lnTo>
                    <a:pt x="1239" y="78"/>
                  </a:lnTo>
                  <a:lnTo>
                    <a:pt x="1245" y="78"/>
                  </a:lnTo>
                  <a:lnTo>
                    <a:pt x="1252" y="78"/>
                  </a:lnTo>
                  <a:lnTo>
                    <a:pt x="1258" y="78"/>
                  </a:lnTo>
                  <a:lnTo>
                    <a:pt x="1264" y="78"/>
                  </a:lnTo>
                  <a:lnTo>
                    <a:pt x="1271" y="78"/>
                  </a:lnTo>
                  <a:lnTo>
                    <a:pt x="1275" y="78"/>
                  </a:lnTo>
                  <a:lnTo>
                    <a:pt x="1282" y="78"/>
                  </a:lnTo>
                  <a:lnTo>
                    <a:pt x="1283" y="75"/>
                  </a:lnTo>
                  <a:lnTo>
                    <a:pt x="1285" y="74"/>
                  </a:lnTo>
                  <a:lnTo>
                    <a:pt x="1286" y="75"/>
                  </a:lnTo>
                  <a:lnTo>
                    <a:pt x="1288" y="75"/>
                  </a:lnTo>
                  <a:lnTo>
                    <a:pt x="1288" y="74"/>
                  </a:lnTo>
                  <a:lnTo>
                    <a:pt x="1290" y="74"/>
                  </a:lnTo>
                  <a:lnTo>
                    <a:pt x="1290" y="74"/>
                  </a:lnTo>
                  <a:lnTo>
                    <a:pt x="1291" y="74"/>
                  </a:lnTo>
                  <a:lnTo>
                    <a:pt x="1291" y="75"/>
                  </a:lnTo>
                  <a:lnTo>
                    <a:pt x="1291" y="74"/>
                  </a:lnTo>
                  <a:lnTo>
                    <a:pt x="1291" y="74"/>
                  </a:lnTo>
                  <a:lnTo>
                    <a:pt x="1291" y="72"/>
                  </a:lnTo>
                  <a:lnTo>
                    <a:pt x="1293" y="72"/>
                  </a:lnTo>
                  <a:lnTo>
                    <a:pt x="1293" y="72"/>
                  </a:lnTo>
                  <a:lnTo>
                    <a:pt x="1294" y="72"/>
                  </a:lnTo>
                  <a:lnTo>
                    <a:pt x="1294" y="72"/>
                  </a:lnTo>
                  <a:lnTo>
                    <a:pt x="1294" y="71"/>
                  </a:lnTo>
                  <a:lnTo>
                    <a:pt x="1294" y="71"/>
                  </a:lnTo>
                  <a:lnTo>
                    <a:pt x="1294" y="69"/>
                  </a:lnTo>
                  <a:lnTo>
                    <a:pt x="1296" y="67"/>
                  </a:lnTo>
                  <a:lnTo>
                    <a:pt x="1297" y="66"/>
                  </a:lnTo>
                  <a:lnTo>
                    <a:pt x="1297" y="66"/>
                  </a:lnTo>
                  <a:lnTo>
                    <a:pt x="1297" y="64"/>
                  </a:lnTo>
                  <a:lnTo>
                    <a:pt x="1299" y="64"/>
                  </a:lnTo>
                  <a:lnTo>
                    <a:pt x="1299" y="63"/>
                  </a:lnTo>
                  <a:lnTo>
                    <a:pt x="1299" y="63"/>
                  </a:lnTo>
                  <a:lnTo>
                    <a:pt x="1299" y="61"/>
                  </a:lnTo>
                  <a:lnTo>
                    <a:pt x="1299" y="60"/>
                  </a:lnTo>
                  <a:lnTo>
                    <a:pt x="1301" y="58"/>
                  </a:lnTo>
                  <a:lnTo>
                    <a:pt x="1301" y="56"/>
                  </a:lnTo>
                  <a:lnTo>
                    <a:pt x="1301" y="55"/>
                  </a:lnTo>
                  <a:lnTo>
                    <a:pt x="1302" y="53"/>
                  </a:lnTo>
                  <a:lnTo>
                    <a:pt x="1304" y="52"/>
                  </a:lnTo>
                  <a:lnTo>
                    <a:pt x="1304" y="49"/>
                  </a:lnTo>
                  <a:lnTo>
                    <a:pt x="1305" y="45"/>
                  </a:lnTo>
                  <a:lnTo>
                    <a:pt x="1308" y="44"/>
                  </a:lnTo>
                  <a:lnTo>
                    <a:pt x="1308" y="42"/>
                  </a:lnTo>
                  <a:lnTo>
                    <a:pt x="1312" y="39"/>
                  </a:lnTo>
                  <a:lnTo>
                    <a:pt x="1313" y="37"/>
                  </a:lnTo>
                  <a:lnTo>
                    <a:pt x="1313" y="36"/>
                  </a:lnTo>
                  <a:lnTo>
                    <a:pt x="1315" y="34"/>
                  </a:lnTo>
                  <a:lnTo>
                    <a:pt x="1316" y="36"/>
                  </a:lnTo>
                  <a:lnTo>
                    <a:pt x="1318" y="36"/>
                  </a:lnTo>
                  <a:lnTo>
                    <a:pt x="1318" y="37"/>
                  </a:lnTo>
                  <a:lnTo>
                    <a:pt x="1318" y="37"/>
                  </a:lnTo>
                  <a:lnTo>
                    <a:pt x="1318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1" y="39"/>
                  </a:lnTo>
                  <a:lnTo>
                    <a:pt x="1323" y="39"/>
                  </a:lnTo>
                  <a:lnTo>
                    <a:pt x="1326" y="37"/>
                  </a:lnTo>
                  <a:lnTo>
                    <a:pt x="1327" y="37"/>
                  </a:lnTo>
                  <a:lnTo>
                    <a:pt x="1327" y="37"/>
                  </a:lnTo>
                  <a:lnTo>
                    <a:pt x="1329" y="37"/>
                  </a:lnTo>
                  <a:lnTo>
                    <a:pt x="1329" y="37"/>
                  </a:lnTo>
                  <a:lnTo>
                    <a:pt x="1332" y="37"/>
                  </a:lnTo>
                  <a:lnTo>
                    <a:pt x="1334" y="41"/>
                  </a:lnTo>
                  <a:lnTo>
                    <a:pt x="1335" y="42"/>
                  </a:lnTo>
                  <a:lnTo>
                    <a:pt x="1335" y="44"/>
                  </a:lnTo>
                  <a:lnTo>
                    <a:pt x="1335" y="47"/>
                  </a:lnTo>
                  <a:lnTo>
                    <a:pt x="1335" y="50"/>
                  </a:lnTo>
                  <a:lnTo>
                    <a:pt x="1335" y="52"/>
                  </a:lnTo>
                  <a:lnTo>
                    <a:pt x="1335" y="55"/>
                  </a:lnTo>
                  <a:lnTo>
                    <a:pt x="1335" y="58"/>
                  </a:lnTo>
                  <a:lnTo>
                    <a:pt x="1335" y="61"/>
                  </a:lnTo>
                  <a:lnTo>
                    <a:pt x="1335" y="63"/>
                  </a:lnTo>
                  <a:lnTo>
                    <a:pt x="1337" y="63"/>
                  </a:lnTo>
                  <a:lnTo>
                    <a:pt x="1335" y="63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7"/>
                  </a:lnTo>
                  <a:lnTo>
                    <a:pt x="1338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2" y="69"/>
                  </a:lnTo>
                  <a:lnTo>
                    <a:pt x="1342" y="69"/>
                  </a:lnTo>
                  <a:lnTo>
                    <a:pt x="1342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2"/>
                  </a:lnTo>
                  <a:lnTo>
                    <a:pt x="1342" y="72"/>
                  </a:lnTo>
                  <a:lnTo>
                    <a:pt x="1342" y="74"/>
                  </a:lnTo>
                  <a:lnTo>
                    <a:pt x="1340" y="74"/>
                  </a:lnTo>
                  <a:lnTo>
                    <a:pt x="1340" y="74"/>
                  </a:lnTo>
                  <a:lnTo>
                    <a:pt x="1340" y="75"/>
                  </a:lnTo>
                  <a:lnTo>
                    <a:pt x="1342" y="75"/>
                  </a:lnTo>
                  <a:lnTo>
                    <a:pt x="1342" y="77"/>
                  </a:lnTo>
                  <a:lnTo>
                    <a:pt x="1343" y="77"/>
                  </a:lnTo>
                  <a:lnTo>
                    <a:pt x="1343" y="77"/>
                  </a:lnTo>
                  <a:lnTo>
                    <a:pt x="1343" y="75"/>
                  </a:lnTo>
                  <a:lnTo>
                    <a:pt x="1343" y="75"/>
                  </a:lnTo>
                  <a:lnTo>
                    <a:pt x="1345" y="75"/>
                  </a:lnTo>
                  <a:lnTo>
                    <a:pt x="1345" y="75"/>
                  </a:lnTo>
                  <a:lnTo>
                    <a:pt x="1345" y="77"/>
                  </a:lnTo>
                  <a:lnTo>
                    <a:pt x="1345" y="77"/>
                  </a:lnTo>
                  <a:lnTo>
                    <a:pt x="1346" y="78"/>
                  </a:lnTo>
                  <a:lnTo>
                    <a:pt x="1346" y="80"/>
                  </a:lnTo>
                  <a:lnTo>
                    <a:pt x="1346" y="80"/>
                  </a:lnTo>
                  <a:lnTo>
                    <a:pt x="1346" y="82"/>
                  </a:lnTo>
                  <a:lnTo>
                    <a:pt x="1346" y="82"/>
                  </a:lnTo>
                  <a:lnTo>
                    <a:pt x="1348" y="82"/>
                  </a:lnTo>
                  <a:lnTo>
                    <a:pt x="1348" y="82"/>
                  </a:lnTo>
                  <a:lnTo>
                    <a:pt x="1345" y="85"/>
                  </a:lnTo>
                  <a:lnTo>
                    <a:pt x="1342" y="85"/>
                  </a:lnTo>
                  <a:lnTo>
                    <a:pt x="1340" y="85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7" y="86"/>
                  </a:lnTo>
                  <a:lnTo>
                    <a:pt x="1335" y="86"/>
                  </a:lnTo>
                  <a:lnTo>
                    <a:pt x="1335" y="86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29" y="88"/>
                  </a:lnTo>
                  <a:lnTo>
                    <a:pt x="1329" y="88"/>
                  </a:lnTo>
                  <a:lnTo>
                    <a:pt x="1327" y="88"/>
                  </a:lnTo>
                  <a:lnTo>
                    <a:pt x="1327" y="89"/>
                  </a:lnTo>
                  <a:lnTo>
                    <a:pt x="1327" y="89"/>
                  </a:lnTo>
                  <a:lnTo>
                    <a:pt x="1326" y="88"/>
                  </a:lnTo>
                  <a:lnTo>
                    <a:pt x="1326" y="89"/>
                  </a:lnTo>
                  <a:lnTo>
                    <a:pt x="1326" y="91"/>
                  </a:lnTo>
                  <a:lnTo>
                    <a:pt x="1326" y="91"/>
                  </a:lnTo>
                  <a:lnTo>
                    <a:pt x="1326" y="93"/>
                  </a:lnTo>
                  <a:lnTo>
                    <a:pt x="1324" y="93"/>
                  </a:lnTo>
                  <a:lnTo>
                    <a:pt x="1324" y="91"/>
                  </a:lnTo>
                  <a:lnTo>
                    <a:pt x="1323" y="91"/>
                  </a:lnTo>
                  <a:lnTo>
                    <a:pt x="1321" y="91"/>
                  </a:lnTo>
                  <a:lnTo>
                    <a:pt x="1321" y="89"/>
                  </a:lnTo>
                  <a:lnTo>
                    <a:pt x="1323" y="89"/>
                  </a:lnTo>
                  <a:lnTo>
                    <a:pt x="1323" y="89"/>
                  </a:lnTo>
                  <a:lnTo>
                    <a:pt x="1321" y="89"/>
                  </a:lnTo>
                  <a:lnTo>
                    <a:pt x="1321" y="89"/>
                  </a:lnTo>
                  <a:lnTo>
                    <a:pt x="1321" y="88"/>
                  </a:lnTo>
                  <a:lnTo>
                    <a:pt x="1321" y="86"/>
                  </a:lnTo>
                  <a:lnTo>
                    <a:pt x="1321" y="88"/>
                  </a:lnTo>
                  <a:lnTo>
                    <a:pt x="1321" y="88"/>
                  </a:lnTo>
                  <a:lnTo>
                    <a:pt x="1320" y="89"/>
                  </a:lnTo>
                  <a:lnTo>
                    <a:pt x="1320" y="91"/>
                  </a:lnTo>
                  <a:lnTo>
                    <a:pt x="1318" y="94"/>
                  </a:lnTo>
                  <a:lnTo>
                    <a:pt x="1318" y="96"/>
                  </a:lnTo>
                  <a:lnTo>
                    <a:pt x="1316" y="96"/>
                  </a:lnTo>
                  <a:lnTo>
                    <a:pt x="1315" y="97"/>
                  </a:lnTo>
                  <a:lnTo>
                    <a:pt x="1313" y="97"/>
                  </a:lnTo>
                  <a:lnTo>
                    <a:pt x="1312" y="97"/>
                  </a:lnTo>
                  <a:lnTo>
                    <a:pt x="1312" y="99"/>
                  </a:lnTo>
                  <a:lnTo>
                    <a:pt x="1310" y="99"/>
                  </a:lnTo>
                  <a:lnTo>
                    <a:pt x="1310" y="97"/>
                  </a:lnTo>
                  <a:lnTo>
                    <a:pt x="1310" y="97"/>
                  </a:lnTo>
                  <a:lnTo>
                    <a:pt x="1310" y="99"/>
                  </a:lnTo>
                  <a:lnTo>
                    <a:pt x="1310" y="99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5" y="101"/>
                  </a:lnTo>
                  <a:lnTo>
                    <a:pt x="1305" y="101"/>
                  </a:lnTo>
                  <a:lnTo>
                    <a:pt x="1304" y="101"/>
                  </a:lnTo>
                  <a:lnTo>
                    <a:pt x="1304" y="101"/>
                  </a:lnTo>
                  <a:lnTo>
                    <a:pt x="1304" y="99"/>
                  </a:lnTo>
                  <a:lnTo>
                    <a:pt x="1302" y="101"/>
                  </a:lnTo>
                  <a:lnTo>
                    <a:pt x="1301" y="101"/>
                  </a:lnTo>
                  <a:lnTo>
                    <a:pt x="1301" y="102"/>
                  </a:lnTo>
                  <a:lnTo>
                    <a:pt x="1301" y="104"/>
                  </a:lnTo>
                  <a:lnTo>
                    <a:pt x="1301" y="104"/>
                  </a:lnTo>
                  <a:lnTo>
                    <a:pt x="1299" y="107"/>
                  </a:lnTo>
                  <a:lnTo>
                    <a:pt x="1296" y="108"/>
                  </a:lnTo>
                  <a:lnTo>
                    <a:pt x="1294" y="112"/>
                  </a:lnTo>
                  <a:lnTo>
                    <a:pt x="1294" y="113"/>
                  </a:lnTo>
                  <a:lnTo>
                    <a:pt x="1293" y="113"/>
                  </a:lnTo>
                  <a:lnTo>
                    <a:pt x="1293" y="116"/>
                  </a:lnTo>
                  <a:lnTo>
                    <a:pt x="1291" y="118"/>
                  </a:lnTo>
                  <a:lnTo>
                    <a:pt x="1293" y="118"/>
                  </a:lnTo>
                  <a:lnTo>
                    <a:pt x="1293" y="119"/>
                  </a:lnTo>
                  <a:lnTo>
                    <a:pt x="1293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6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3" y="123"/>
                  </a:lnTo>
                  <a:lnTo>
                    <a:pt x="1291" y="123"/>
                  </a:lnTo>
                  <a:lnTo>
                    <a:pt x="1291" y="123"/>
                  </a:lnTo>
                  <a:lnTo>
                    <a:pt x="1291" y="124"/>
                  </a:lnTo>
                  <a:lnTo>
                    <a:pt x="1288" y="126"/>
                  </a:lnTo>
                  <a:lnTo>
                    <a:pt x="1290" y="127"/>
                  </a:lnTo>
                  <a:lnTo>
                    <a:pt x="1293" y="127"/>
                  </a:lnTo>
                  <a:lnTo>
                    <a:pt x="1293" y="127"/>
                  </a:lnTo>
                  <a:lnTo>
                    <a:pt x="1294" y="130"/>
                  </a:lnTo>
                  <a:lnTo>
                    <a:pt x="1294" y="132"/>
                  </a:lnTo>
                  <a:lnTo>
                    <a:pt x="1294" y="132"/>
                  </a:lnTo>
                  <a:lnTo>
                    <a:pt x="1296" y="134"/>
                  </a:lnTo>
                  <a:lnTo>
                    <a:pt x="1296" y="135"/>
                  </a:lnTo>
                  <a:lnTo>
                    <a:pt x="1297" y="137"/>
                  </a:lnTo>
                  <a:lnTo>
                    <a:pt x="1299" y="137"/>
                  </a:lnTo>
                  <a:lnTo>
                    <a:pt x="1302" y="135"/>
                  </a:lnTo>
                  <a:lnTo>
                    <a:pt x="1304" y="135"/>
                  </a:lnTo>
                  <a:lnTo>
                    <a:pt x="1304" y="134"/>
                  </a:lnTo>
                  <a:lnTo>
                    <a:pt x="1302" y="132"/>
                  </a:lnTo>
                  <a:lnTo>
                    <a:pt x="1302" y="132"/>
                  </a:lnTo>
                  <a:lnTo>
                    <a:pt x="1301" y="130"/>
                  </a:lnTo>
                  <a:lnTo>
                    <a:pt x="1301" y="132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2" y="130"/>
                  </a:lnTo>
                  <a:lnTo>
                    <a:pt x="1302" y="130"/>
                  </a:lnTo>
                  <a:lnTo>
                    <a:pt x="1304" y="132"/>
                  </a:lnTo>
                  <a:lnTo>
                    <a:pt x="1305" y="135"/>
                  </a:lnTo>
                  <a:lnTo>
                    <a:pt x="1305" y="137"/>
                  </a:lnTo>
                  <a:lnTo>
                    <a:pt x="1305" y="137"/>
                  </a:lnTo>
                  <a:lnTo>
                    <a:pt x="1304" y="137"/>
                  </a:lnTo>
                  <a:lnTo>
                    <a:pt x="1304" y="137"/>
                  </a:lnTo>
                  <a:lnTo>
                    <a:pt x="1297" y="138"/>
                  </a:lnTo>
                  <a:lnTo>
                    <a:pt x="1297" y="140"/>
                  </a:lnTo>
                  <a:lnTo>
                    <a:pt x="1294" y="140"/>
                  </a:lnTo>
                  <a:lnTo>
                    <a:pt x="1294" y="140"/>
                  </a:lnTo>
                  <a:lnTo>
                    <a:pt x="1294" y="138"/>
                  </a:lnTo>
                  <a:lnTo>
                    <a:pt x="1294" y="137"/>
                  </a:lnTo>
                  <a:lnTo>
                    <a:pt x="1294" y="137"/>
                  </a:lnTo>
                  <a:lnTo>
                    <a:pt x="1290" y="140"/>
                  </a:lnTo>
                  <a:lnTo>
                    <a:pt x="1288" y="140"/>
                  </a:lnTo>
                  <a:lnTo>
                    <a:pt x="1286" y="141"/>
                  </a:lnTo>
                  <a:lnTo>
                    <a:pt x="1286" y="140"/>
                  </a:lnTo>
                  <a:lnTo>
                    <a:pt x="1286" y="138"/>
                  </a:lnTo>
                  <a:lnTo>
                    <a:pt x="1288" y="137"/>
                  </a:lnTo>
                  <a:lnTo>
                    <a:pt x="1286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5"/>
                  </a:lnTo>
                  <a:lnTo>
                    <a:pt x="1283" y="135"/>
                  </a:lnTo>
                  <a:lnTo>
                    <a:pt x="1285" y="137"/>
                  </a:lnTo>
                  <a:lnTo>
                    <a:pt x="1283" y="138"/>
                  </a:lnTo>
                  <a:lnTo>
                    <a:pt x="1283" y="141"/>
                  </a:lnTo>
                  <a:lnTo>
                    <a:pt x="1282" y="143"/>
                  </a:lnTo>
                  <a:lnTo>
                    <a:pt x="1279" y="143"/>
                  </a:lnTo>
                  <a:lnTo>
                    <a:pt x="1275" y="143"/>
                  </a:lnTo>
                  <a:lnTo>
                    <a:pt x="1274" y="143"/>
                  </a:lnTo>
                  <a:lnTo>
                    <a:pt x="1271" y="145"/>
                  </a:lnTo>
                  <a:lnTo>
                    <a:pt x="1269" y="143"/>
                  </a:lnTo>
                  <a:lnTo>
                    <a:pt x="1267" y="145"/>
                  </a:lnTo>
                  <a:lnTo>
                    <a:pt x="1263" y="145"/>
                  </a:lnTo>
                  <a:lnTo>
                    <a:pt x="1261" y="145"/>
                  </a:lnTo>
                  <a:lnTo>
                    <a:pt x="1260" y="146"/>
                  </a:lnTo>
                  <a:lnTo>
                    <a:pt x="1258" y="146"/>
                  </a:lnTo>
                  <a:lnTo>
                    <a:pt x="1252" y="149"/>
                  </a:lnTo>
                  <a:lnTo>
                    <a:pt x="1250" y="149"/>
                  </a:lnTo>
                  <a:lnTo>
                    <a:pt x="1249" y="151"/>
                  </a:lnTo>
                  <a:lnTo>
                    <a:pt x="1249" y="152"/>
                  </a:lnTo>
                  <a:lnTo>
                    <a:pt x="1247" y="152"/>
                  </a:lnTo>
                  <a:lnTo>
                    <a:pt x="1247" y="152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47" y="151"/>
                  </a:lnTo>
                  <a:lnTo>
                    <a:pt x="1249" y="148"/>
                  </a:lnTo>
                  <a:lnTo>
                    <a:pt x="1247" y="146"/>
                  </a:lnTo>
                  <a:lnTo>
                    <a:pt x="1247" y="146"/>
                  </a:lnTo>
                  <a:lnTo>
                    <a:pt x="1247" y="145"/>
                  </a:lnTo>
                  <a:lnTo>
                    <a:pt x="1247" y="146"/>
                  </a:lnTo>
                  <a:lnTo>
                    <a:pt x="1247" y="149"/>
                  </a:lnTo>
                  <a:lnTo>
                    <a:pt x="1247" y="151"/>
                  </a:lnTo>
                  <a:lnTo>
                    <a:pt x="1245" y="154"/>
                  </a:lnTo>
                  <a:lnTo>
                    <a:pt x="1245" y="154"/>
                  </a:lnTo>
                  <a:lnTo>
                    <a:pt x="1244" y="154"/>
                  </a:lnTo>
                  <a:lnTo>
                    <a:pt x="1244" y="154"/>
                  </a:lnTo>
                  <a:lnTo>
                    <a:pt x="1244" y="156"/>
                  </a:lnTo>
                  <a:lnTo>
                    <a:pt x="1242" y="156"/>
                  </a:lnTo>
                  <a:lnTo>
                    <a:pt x="1242" y="157"/>
                  </a:lnTo>
                  <a:lnTo>
                    <a:pt x="1242" y="159"/>
                  </a:lnTo>
                  <a:lnTo>
                    <a:pt x="1245" y="159"/>
                  </a:lnTo>
                  <a:lnTo>
                    <a:pt x="1245" y="159"/>
                  </a:lnTo>
                  <a:lnTo>
                    <a:pt x="1247" y="159"/>
                  </a:lnTo>
                  <a:lnTo>
                    <a:pt x="1247" y="160"/>
                  </a:lnTo>
                  <a:lnTo>
                    <a:pt x="1247" y="162"/>
                  </a:lnTo>
                  <a:lnTo>
                    <a:pt x="1245" y="164"/>
                  </a:lnTo>
                  <a:lnTo>
                    <a:pt x="1245" y="165"/>
                  </a:lnTo>
                  <a:lnTo>
                    <a:pt x="1245" y="168"/>
                  </a:lnTo>
                  <a:lnTo>
                    <a:pt x="1245" y="170"/>
                  </a:lnTo>
                  <a:lnTo>
                    <a:pt x="1245" y="170"/>
                  </a:lnTo>
                  <a:lnTo>
                    <a:pt x="1245" y="167"/>
                  </a:lnTo>
                  <a:lnTo>
                    <a:pt x="1245" y="167"/>
                  </a:lnTo>
                  <a:lnTo>
                    <a:pt x="1244" y="167"/>
                  </a:lnTo>
                  <a:lnTo>
                    <a:pt x="1244" y="171"/>
                  </a:lnTo>
                  <a:lnTo>
                    <a:pt x="1242" y="173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6"/>
                  </a:lnTo>
                  <a:lnTo>
                    <a:pt x="1239" y="176"/>
                  </a:lnTo>
                  <a:lnTo>
                    <a:pt x="1239" y="178"/>
                  </a:lnTo>
                  <a:lnTo>
                    <a:pt x="1239" y="178"/>
                  </a:lnTo>
                  <a:lnTo>
                    <a:pt x="1238" y="178"/>
                  </a:lnTo>
                  <a:lnTo>
                    <a:pt x="1238" y="178"/>
                  </a:lnTo>
                  <a:lnTo>
                    <a:pt x="1238" y="179"/>
                  </a:lnTo>
                  <a:lnTo>
                    <a:pt x="1236" y="179"/>
                  </a:lnTo>
                  <a:lnTo>
                    <a:pt x="1234" y="182"/>
                  </a:lnTo>
                  <a:lnTo>
                    <a:pt x="1233" y="184"/>
                  </a:lnTo>
                  <a:lnTo>
                    <a:pt x="1233" y="184"/>
                  </a:lnTo>
                  <a:lnTo>
                    <a:pt x="1233" y="182"/>
                  </a:lnTo>
                  <a:lnTo>
                    <a:pt x="1233" y="181"/>
                  </a:lnTo>
                  <a:lnTo>
                    <a:pt x="1231" y="179"/>
                  </a:lnTo>
                  <a:lnTo>
                    <a:pt x="1231" y="179"/>
                  </a:lnTo>
                  <a:lnTo>
                    <a:pt x="1230" y="179"/>
                  </a:lnTo>
                  <a:lnTo>
                    <a:pt x="1228" y="178"/>
                  </a:lnTo>
                  <a:lnTo>
                    <a:pt x="1226" y="178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3"/>
                  </a:lnTo>
                  <a:lnTo>
                    <a:pt x="1225" y="171"/>
                  </a:lnTo>
                  <a:lnTo>
                    <a:pt x="1225" y="170"/>
                  </a:lnTo>
                  <a:lnTo>
                    <a:pt x="1226" y="170"/>
                  </a:lnTo>
                  <a:lnTo>
                    <a:pt x="1230" y="168"/>
                  </a:lnTo>
                  <a:lnTo>
                    <a:pt x="1230" y="167"/>
                  </a:lnTo>
                  <a:lnTo>
                    <a:pt x="1231" y="167"/>
                  </a:lnTo>
                  <a:lnTo>
                    <a:pt x="1230" y="168"/>
                  </a:lnTo>
                  <a:lnTo>
                    <a:pt x="1226" y="168"/>
                  </a:lnTo>
                  <a:lnTo>
                    <a:pt x="1226" y="170"/>
                  </a:lnTo>
                  <a:lnTo>
                    <a:pt x="1225" y="170"/>
                  </a:lnTo>
                  <a:lnTo>
                    <a:pt x="1225" y="171"/>
                  </a:lnTo>
                  <a:lnTo>
                    <a:pt x="1223" y="173"/>
                  </a:lnTo>
                  <a:lnTo>
                    <a:pt x="1223" y="173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6"/>
                  </a:lnTo>
                  <a:lnTo>
                    <a:pt x="1225" y="178"/>
                  </a:lnTo>
                  <a:lnTo>
                    <a:pt x="1226" y="181"/>
                  </a:lnTo>
                  <a:lnTo>
                    <a:pt x="1226" y="184"/>
                  </a:lnTo>
                  <a:lnTo>
                    <a:pt x="1230" y="186"/>
                  </a:lnTo>
                  <a:lnTo>
                    <a:pt x="1230" y="187"/>
                  </a:lnTo>
                  <a:lnTo>
                    <a:pt x="1230" y="187"/>
                  </a:lnTo>
                  <a:lnTo>
                    <a:pt x="1230" y="189"/>
                  </a:lnTo>
                  <a:lnTo>
                    <a:pt x="1230" y="190"/>
                  </a:lnTo>
                  <a:lnTo>
                    <a:pt x="1230" y="190"/>
                  </a:lnTo>
                  <a:lnTo>
                    <a:pt x="1231" y="190"/>
                  </a:lnTo>
                  <a:lnTo>
                    <a:pt x="1231" y="192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5"/>
                  </a:lnTo>
                  <a:lnTo>
                    <a:pt x="1230" y="195"/>
                  </a:lnTo>
                  <a:lnTo>
                    <a:pt x="1228" y="197"/>
                  </a:lnTo>
                  <a:lnTo>
                    <a:pt x="1228" y="198"/>
                  </a:lnTo>
                  <a:lnTo>
                    <a:pt x="1226" y="198"/>
                  </a:lnTo>
                  <a:lnTo>
                    <a:pt x="1223" y="206"/>
                  </a:lnTo>
                  <a:lnTo>
                    <a:pt x="1223" y="208"/>
                  </a:lnTo>
                  <a:lnTo>
                    <a:pt x="1222" y="208"/>
                  </a:lnTo>
                  <a:lnTo>
                    <a:pt x="1222" y="208"/>
                  </a:lnTo>
                  <a:lnTo>
                    <a:pt x="1220" y="209"/>
                  </a:lnTo>
                  <a:lnTo>
                    <a:pt x="1220" y="209"/>
                  </a:lnTo>
                  <a:lnTo>
                    <a:pt x="1219" y="212"/>
                  </a:lnTo>
                  <a:lnTo>
                    <a:pt x="1219" y="214"/>
                  </a:lnTo>
                  <a:lnTo>
                    <a:pt x="1217" y="212"/>
                  </a:lnTo>
                  <a:lnTo>
                    <a:pt x="1217" y="212"/>
                  </a:lnTo>
                  <a:lnTo>
                    <a:pt x="1217" y="209"/>
                  </a:lnTo>
                  <a:lnTo>
                    <a:pt x="1219" y="206"/>
                  </a:lnTo>
                  <a:lnTo>
                    <a:pt x="1220" y="204"/>
                  </a:lnTo>
                  <a:lnTo>
                    <a:pt x="1222" y="203"/>
                  </a:lnTo>
                  <a:lnTo>
                    <a:pt x="1222" y="201"/>
                  </a:lnTo>
                  <a:lnTo>
                    <a:pt x="1220" y="200"/>
                  </a:lnTo>
                  <a:lnTo>
                    <a:pt x="1219" y="200"/>
                  </a:lnTo>
                  <a:lnTo>
                    <a:pt x="1220" y="200"/>
                  </a:lnTo>
                  <a:lnTo>
                    <a:pt x="1220" y="198"/>
                  </a:lnTo>
                  <a:lnTo>
                    <a:pt x="1219" y="198"/>
                  </a:lnTo>
                  <a:lnTo>
                    <a:pt x="1219" y="198"/>
                  </a:lnTo>
                  <a:lnTo>
                    <a:pt x="1219" y="197"/>
                  </a:lnTo>
                  <a:lnTo>
                    <a:pt x="1219" y="197"/>
                  </a:lnTo>
                  <a:lnTo>
                    <a:pt x="1219" y="195"/>
                  </a:lnTo>
                  <a:lnTo>
                    <a:pt x="1219" y="195"/>
                  </a:lnTo>
                  <a:lnTo>
                    <a:pt x="1219" y="193"/>
                  </a:lnTo>
                  <a:lnTo>
                    <a:pt x="1219" y="193"/>
                  </a:lnTo>
                  <a:lnTo>
                    <a:pt x="1219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5" y="195"/>
                  </a:lnTo>
                  <a:lnTo>
                    <a:pt x="1214" y="193"/>
                  </a:lnTo>
                  <a:lnTo>
                    <a:pt x="1214" y="192"/>
                  </a:lnTo>
                  <a:lnTo>
                    <a:pt x="1212" y="192"/>
                  </a:lnTo>
                  <a:lnTo>
                    <a:pt x="1214" y="190"/>
                  </a:lnTo>
                  <a:lnTo>
                    <a:pt x="1214" y="189"/>
                  </a:lnTo>
                  <a:lnTo>
                    <a:pt x="1215" y="190"/>
                  </a:lnTo>
                  <a:lnTo>
                    <a:pt x="1217" y="190"/>
                  </a:lnTo>
                  <a:lnTo>
                    <a:pt x="1217" y="189"/>
                  </a:lnTo>
                  <a:lnTo>
                    <a:pt x="1217" y="189"/>
                  </a:lnTo>
                  <a:lnTo>
                    <a:pt x="1214" y="189"/>
                  </a:lnTo>
                  <a:lnTo>
                    <a:pt x="1214" y="187"/>
                  </a:lnTo>
                  <a:lnTo>
                    <a:pt x="1214" y="187"/>
                  </a:lnTo>
                  <a:lnTo>
                    <a:pt x="1212" y="187"/>
                  </a:lnTo>
                  <a:lnTo>
                    <a:pt x="1212" y="189"/>
                  </a:lnTo>
                  <a:lnTo>
                    <a:pt x="1212" y="186"/>
                  </a:lnTo>
                  <a:lnTo>
                    <a:pt x="1214" y="186"/>
                  </a:lnTo>
                  <a:lnTo>
                    <a:pt x="1215" y="186"/>
                  </a:lnTo>
                  <a:lnTo>
                    <a:pt x="1214" y="184"/>
                  </a:lnTo>
                  <a:lnTo>
                    <a:pt x="1214" y="184"/>
                  </a:lnTo>
                  <a:lnTo>
                    <a:pt x="1212" y="184"/>
                  </a:lnTo>
                  <a:lnTo>
                    <a:pt x="1212" y="184"/>
                  </a:lnTo>
                  <a:lnTo>
                    <a:pt x="1212" y="182"/>
                  </a:lnTo>
                  <a:lnTo>
                    <a:pt x="1214" y="182"/>
                  </a:lnTo>
                  <a:lnTo>
                    <a:pt x="1214" y="184"/>
                  </a:lnTo>
                  <a:lnTo>
                    <a:pt x="1215" y="182"/>
                  </a:lnTo>
                  <a:lnTo>
                    <a:pt x="1215" y="181"/>
                  </a:lnTo>
                  <a:lnTo>
                    <a:pt x="1214" y="182"/>
                  </a:lnTo>
                  <a:lnTo>
                    <a:pt x="1214" y="179"/>
                  </a:lnTo>
                  <a:lnTo>
                    <a:pt x="1215" y="178"/>
                  </a:lnTo>
                  <a:lnTo>
                    <a:pt x="1215" y="176"/>
                  </a:lnTo>
                  <a:lnTo>
                    <a:pt x="1217" y="178"/>
                  </a:lnTo>
                  <a:lnTo>
                    <a:pt x="1219" y="176"/>
                  </a:lnTo>
                  <a:lnTo>
                    <a:pt x="1219" y="176"/>
                  </a:lnTo>
                  <a:lnTo>
                    <a:pt x="1217" y="176"/>
                  </a:lnTo>
                  <a:lnTo>
                    <a:pt x="1217" y="176"/>
                  </a:lnTo>
                  <a:lnTo>
                    <a:pt x="1219" y="175"/>
                  </a:lnTo>
                  <a:lnTo>
                    <a:pt x="1219" y="175"/>
                  </a:lnTo>
                  <a:lnTo>
                    <a:pt x="1217" y="175"/>
                  </a:lnTo>
                  <a:lnTo>
                    <a:pt x="1217" y="173"/>
                  </a:lnTo>
                  <a:lnTo>
                    <a:pt x="1217" y="173"/>
                  </a:lnTo>
                  <a:lnTo>
                    <a:pt x="1215" y="173"/>
                  </a:lnTo>
                  <a:lnTo>
                    <a:pt x="1215" y="175"/>
                  </a:lnTo>
                  <a:lnTo>
                    <a:pt x="1215" y="175"/>
                  </a:lnTo>
                  <a:lnTo>
                    <a:pt x="1215" y="176"/>
                  </a:lnTo>
                  <a:lnTo>
                    <a:pt x="1215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8"/>
                  </a:lnTo>
                  <a:lnTo>
                    <a:pt x="1214" y="178"/>
                  </a:lnTo>
                  <a:lnTo>
                    <a:pt x="1212" y="176"/>
                  </a:lnTo>
                  <a:lnTo>
                    <a:pt x="1212" y="176"/>
                  </a:lnTo>
                  <a:lnTo>
                    <a:pt x="1212" y="178"/>
                  </a:lnTo>
                  <a:lnTo>
                    <a:pt x="1212" y="178"/>
                  </a:lnTo>
                  <a:lnTo>
                    <a:pt x="1211" y="178"/>
                  </a:lnTo>
                  <a:lnTo>
                    <a:pt x="1211" y="179"/>
                  </a:lnTo>
                  <a:lnTo>
                    <a:pt x="1211" y="179"/>
                  </a:lnTo>
                  <a:lnTo>
                    <a:pt x="1209" y="179"/>
                  </a:lnTo>
                  <a:lnTo>
                    <a:pt x="1209" y="179"/>
                  </a:lnTo>
                  <a:lnTo>
                    <a:pt x="1211" y="181"/>
                  </a:lnTo>
                  <a:lnTo>
                    <a:pt x="1211" y="181"/>
                  </a:lnTo>
                  <a:lnTo>
                    <a:pt x="1211" y="182"/>
                  </a:lnTo>
                  <a:lnTo>
                    <a:pt x="1211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11" y="184"/>
                  </a:lnTo>
                  <a:lnTo>
                    <a:pt x="1209" y="186"/>
                  </a:lnTo>
                  <a:lnTo>
                    <a:pt x="1209" y="186"/>
                  </a:lnTo>
                  <a:lnTo>
                    <a:pt x="1209" y="187"/>
                  </a:lnTo>
                  <a:lnTo>
                    <a:pt x="1209" y="187"/>
                  </a:lnTo>
                  <a:lnTo>
                    <a:pt x="1209" y="190"/>
                  </a:lnTo>
                  <a:lnTo>
                    <a:pt x="1211" y="192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09" y="193"/>
                  </a:lnTo>
                  <a:lnTo>
                    <a:pt x="1209" y="192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2"/>
                  </a:lnTo>
                  <a:lnTo>
                    <a:pt x="1211" y="195"/>
                  </a:lnTo>
                  <a:lnTo>
                    <a:pt x="1212" y="197"/>
                  </a:lnTo>
                  <a:lnTo>
                    <a:pt x="1212" y="198"/>
                  </a:lnTo>
                  <a:lnTo>
                    <a:pt x="1212" y="198"/>
                  </a:lnTo>
                  <a:lnTo>
                    <a:pt x="1211" y="198"/>
                  </a:lnTo>
                  <a:lnTo>
                    <a:pt x="1211" y="197"/>
                  </a:lnTo>
                  <a:lnTo>
                    <a:pt x="1209" y="197"/>
                  </a:lnTo>
                  <a:lnTo>
                    <a:pt x="1206" y="195"/>
                  </a:lnTo>
                  <a:lnTo>
                    <a:pt x="1204" y="193"/>
                  </a:lnTo>
                  <a:lnTo>
                    <a:pt x="1204" y="193"/>
                  </a:lnTo>
                  <a:lnTo>
                    <a:pt x="1204" y="195"/>
                  </a:lnTo>
                  <a:lnTo>
                    <a:pt x="1203" y="193"/>
                  </a:lnTo>
                  <a:lnTo>
                    <a:pt x="1203" y="193"/>
                  </a:lnTo>
                  <a:lnTo>
                    <a:pt x="1203" y="192"/>
                  </a:lnTo>
                  <a:lnTo>
                    <a:pt x="1201" y="192"/>
                  </a:lnTo>
                  <a:lnTo>
                    <a:pt x="1200" y="193"/>
                  </a:lnTo>
                  <a:lnTo>
                    <a:pt x="1200" y="193"/>
                  </a:lnTo>
                  <a:lnTo>
                    <a:pt x="1200" y="192"/>
                  </a:lnTo>
                  <a:lnTo>
                    <a:pt x="1200" y="190"/>
                  </a:lnTo>
                  <a:lnTo>
                    <a:pt x="1201" y="189"/>
                  </a:lnTo>
                  <a:lnTo>
                    <a:pt x="1201" y="189"/>
                  </a:lnTo>
                  <a:lnTo>
                    <a:pt x="1203" y="187"/>
                  </a:lnTo>
                  <a:lnTo>
                    <a:pt x="1203" y="186"/>
                  </a:lnTo>
                  <a:lnTo>
                    <a:pt x="1201" y="187"/>
                  </a:lnTo>
                  <a:lnTo>
                    <a:pt x="1201" y="187"/>
                  </a:lnTo>
                  <a:lnTo>
                    <a:pt x="1200" y="189"/>
                  </a:lnTo>
                  <a:lnTo>
                    <a:pt x="1200" y="190"/>
                  </a:lnTo>
                  <a:lnTo>
                    <a:pt x="1198" y="190"/>
                  </a:lnTo>
                  <a:lnTo>
                    <a:pt x="1198" y="193"/>
                  </a:lnTo>
                  <a:lnTo>
                    <a:pt x="1198" y="193"/>
                  </a:lnTo>
                  <a:lnTo>
                    <a:pt x="1200" y="193"/>
                  </a:lnTo>
                  <a:lnTo>
                    <a:pt x="1201" y="193"/>
                  </a:lnTo>
                  <a:lnTo>
                    <a:pt x="1201" y="193"/>
                  </a:lnTo>
                  <a:lnTo>
                    <a:pt x="1204" y="197"/>
                  </a:lnTo>
                  <a:lnTo>
                    <a:pt x="1208" y="198"/>
                  </a:lnTo>
                  <a:lnTo>
                    <a:pt x="1209" y="198"/>
                  </a:lnTo>
                  <a:lnTo>
                    <a:pt x="1211" y="200"/>
                  </a:lnTo>
                  <a:lnTo>
                    <a:pt x="1212" y="200"/>
                  </a:lnTo>
                  <a:lnTo>
                    <a:pt x="1214" y="201"/>
                  </a:lnTo>
                  <a:lnTo>
                    <a:pt x="1214" y="203"/>
                  </a:lnTo>
                  <a:lnTo>
                    <a:pt x="1212" y="203"/>
                  </a:lnTo>
                  <a:lnTo>
                    <a:pt x="1212" y="204"/>
                  </a:lnTo>
                  <a:lnTo>
                    <a:pt x="1212" y="206"/>
                  </a:lnTo>
                  <a:lnTo>
                    <a:pt x="1211" y="206"/>
                  </a:lnTo>
                  <a:lnTo>
                    <a:pt x="1211" y="204"/>
                  </a:lnTo>
                  <a:lnTo>
                    <a:pt x="1206" y="201"/>
                  </a:lnTo>
                  <a:lnTo>
                    <a:pt x="1204" y="200"/>
                  </a:lnTo>
                  <a:lnTo>
                    <a:pt x="1203" y="198"/>
                  </a:lnTo>
                  <a:lnTo>
                    <a:pt x="1201" y="197"/>
                  </a:lnTo>
                  <a:lnTo>
                    <a:pt x="1201" y="197"/>
                  </a:lnTo>
                  <a:lnTo>
                    <a:pt x="1204" y="200"/>
                  </a:lnTo>
                  <a:lnTo>
                    <a:pt x="1204" y="201"/>
                  </a:lnTo>
                  <a:lnTo>
                    <a:pt x="1206" y="203"/>
                  </a:lnTo>
                  <a:lnTo>
                    <a:pt x="1208" y="204"/>
                  </a:lnTo>
                  <a:lnTo>
                    <a:pt x="1209" y="206"/>
                  </a:lnTo>
                  <a:lnTo>
                    <a:pt x="1211" y="206"/>
                  </a:lnTo>
                  <a:lnTo>
                    <a:pt x="1212" y="208"/>
                  </a:lnTo>
                  <a:lnTo>
                    <a:pt x="1212" y="208"/>
                  </a:lnTo>
                  <a:lnTo>
                    <a:pt x="1214" y="208"/>
                  </a:lnTo>
                  <a:lnTo>
                    <a:pt x="1214" y="209"/>
                  </a:lnTo>
                  <a:lnTo>
                    <a:pt x="1214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2"/>
                  </a:lnTo>
                  <a:lnTo>
                    <a:pt x="1209" y="211"/>
                  </a:lnTo>
                  <a:lnTo>
                    <a:pt x="1206" y="208"/>
                  </a:lnTo>
                  <a:lnTo>
                    <a:pt x="1206" y="209"/>
                  </a:lnTo>
                  <a:lnTo>
                    <a:pt x="1206" y="209"/>
                  </a:lnTo>
                  <a:lnTo>
                    <a:pt x="1208" y="211"/>
                  </a:lnTo>
                  <a:lnTo>
                    <a:pt x="1209" y="212"/>
                  </a:lnTo>
                  <a:lnTo>
                    <a:pt x="1211" y="212"/>
                  </a:lnTo>
                  <a:lnTo>
                    <a:pt x="1212" y="214"/>
                  </a:lnTo>
                  <a:lnTo>
                    <a:pt x="1212" y="214"/>
                  </a:lnTo>
                  <a:lnTo>
                    <a:pt x="1212" y="216"/>
                  </a:lnTo>
                  <a:lnTo>
                    <a:pt x="1212" y="216"/>
                  </a:lnTo>
                  <a:lnTo>
                    <a:pt x="1211" y="217"/>
                  </a:lnTo>
                  <a:lnTo>
                    <a:pt x="1211" y="216"/>
                  </a:lnTo>
                  <a:lnTo>
                    <a:pt x="1209" y="216"/>
                  </a:lnTo>
                  <a:lnTo>
                    <a:pt x="1209" y="214"/>
                  </a:lnTo>
                  <a:lnTo>
                    <a:pt x="1208" y="212"/>
                  </a:lnTo>
                  <a:lnTo>
                    <a:pt x="1208" y="212"/>
                  </a:lnTo>
                  <a:lnTo>
                    <a:pt x="1203" y="211"/>
                  </a:lnTo>
                  <a:lnTo>
                    <a:pt x="1200" y="211"/>
                  </a:lnTo>
                  <a:lnTo>
                    <a:pt x="1200" y="211"/>
                  </a:lnTo>
                  <a:lnTo>
                    <a:pt x="1200" y="212"/>
                  </a:lnTo>
                  <a:lnTo>
                    <a:pt x="1203" y="212"/>
                  </a:lnTo>
                  <a:lnTo>
                    <a:pt x="1204" y="212"/>
                  </a:lnTo>
                  <a:lnTo>
                    <a:pt x="1206" y="214"/>
                  </a:lnTo>
                  <a:lnTo>
                    <a:pt x="1208" y="214"/>
                  </a:lnTo>
                  <a:lnTo>
                    <a:pt x="1208" y="216"/>
                  </a:lnTo>
                  <a:lnTo>
                    <a:pt x="1209" y="217"/>
                  </a:lnTo>
                  <a:lnTo>
                    <a:pt x="1211" y="219"/>
                  </a:lnTo>
                  <a:lnTo>
                    <a:pt x="1211" y="219"/>
                  </a:lnTo>
                  <a:lnTo>
                    <a:pt x="1214" y="217"/>
                  </a:lnTo>
                  <a:lnTo>
                    <a:pt x="1215" y="217"/>
                  </a:lnTo>
                  <a:lnTo>
                    <a:pt x="1217" y="219"/>
                  </a:lnTo>
                  <a:lnTo>
                    <a:pt x="1217" y="219"/>
                  </a:lnTo>
                  <a:lnTo>
                    <a:pt x="1219" y="220"/>
                  </a:lnTo>
                  <a:lnTo>
                    <a:pt x="1219" y="222"/>
                  </a:lnTo>
                  <a:lnTo>
                    <a:pt x="1220" y="230"/>
                  </a:lnTo>
                  <a:lnTo>
                    <a:pt x="1223" y="234"/>
                  </a:lnTo>
                  <a:lnTo>
                    <a:pt x="1223" y="236"/>
                  </a:lnTo>
                  <a:lnTo>
                    <a:pt x="1223" y="234"/>
                  </a:lnTo>
                  <a:lnTo>
                    <a:pt x="1222" y="231"/>
                  </a:lnTo>
                  <a:lnTo>
                    <a:pt x="1220" y="228"/>
                  </a:lnTo>
                  <a:lnTo>
                    <a:pt x="1219" y="223"/>
                  </a:lnTo>
                  <a:lnTo>
                    <a:pt x="1219" y="222"/>
                  </a:lnTo>
                  <a:lnTo>
                    <a:pt x="1219" y="222"/>
                  </a:lnTo>
                  <a:lnTo>
                    <a:pt x="1217" y="222"/>
                  </a:lnTo>
                  <a:lnTo>
                    <a:pt x="1217" y="223"/>
                  </a:lnTo>
                  <a:lnTo>
                    <a:pt x="1217" y="223"/>
                  </a:lnTo>
                  <a:lnTo>
                    <a:pt x="1217" y="225"/>
                  </a:lnTo>
                  <a:lnTo>
                    <a:pt x="1217" y="227"/>
                  </a:lnTo>
                  <a:lnTo>
                    <a:pt x="1219" y="227"/>
                  </a:lnTo>
                  <a:lnTo>
                    <a:pt x="1219" y="228"/>
                  </a:lnTo>
                  <a:lnTo>
                    <a:pt x="1220" y="231"/>
                  </a:lnTo>
                  <a:lnTo>
                    <a:pt x="1219" y="230"/>
                  </a:lnTo>
                  <a:lnTo>
                    <a:pt x="1219" y="230"/>
                  </a:lnTo>
                  <a:lnTo>
                    <a:pt x="1217" y="230"/>
                  </a:lnTo>
                  <a:lnTo>
                    <a:pt x="1215" y="228"/>
                  </a:lnTo>
                  <a:lnTo>
                    <a:pt x="1215" y="230"/>
                  </a:lnTo>
                  <a:lnTo>
                    <a:pt x="1215" y="231"/>
                  </a:lnTo>
                  <a:lnTo>
                    <a:pt x="1214" y="230"/>
                  </a:lnTo>
                  <a:lnTo>
                    <a:pt x="1214" y="230"/>
                  </a:lnTo>
                  <a:lnTo>
                    <a:pt x="1214" y="231"/>
                  </a:lnTo>
                  <a:lnTo>
                    <a:pt x="1212" y="231"/>
                  </a:lnTo>
                  <a:lnTo>
                    <a:pt x="1212" y="231"/>
                  </a:lnTo>
                  <a:lnTo>
                    <a:pt x="1211" y="231"/>
                  </a:lnTo>
                  <a:lnTo>
                    <a:pt x="1211" y="233"/>
                  </a:lnTo>
                  <a:lnTo>
                    <a:pt x="1209" y="233"/>
                  </a:lnTo>
                  <a:lnTo>
                    <a:pt x="1208" y="231"/>
                  </a:lnTo>
                  <a:lnTo>
                    <a:pt x="1206" y="231"/>
                  </a:lnTo>
                  <a:lnTo>
                    <a:pt x="1206" y="230"/>
                  </a:lnTo>
                  <a:lnTo>
                    <a:pt x="1206" y="231"/>
                  </a:lnTo>
                  <a:lnTo>
                    <a:pt x="1206" y="233"/>
                  </a:lnTo>
                  <a:lnTo>
                    <a:pt x="1206" y="234"/>
                  </a:lnTo>
                  <a:lnTo>
                    <a:pt x="1208" y="234"/>
                  </a:lnTo>
                  <a:lnTo>
                    <a:pt x="1209" y="234"/>
                  </a:lnTo>
                  <a:lnTo>
                    <a:pt x="1212" y="234"/>
                  </a:lnTo>
                  <a:lnTo>
                    <a:pt x="1214" y="233"/>
                  </a:lnTo>
                  <a:lnTo>
                    <a:pt x="1214" y="233"/>
                  </a:lnTo>
                  <a:lnTo>
                    <a:pt x="1215" y="233"/>
                  </a:lnTo>
                  <a:lnTo>
                    <a:pt x="1217" y="234"/>
                  </a:lnTo>
                  <a:lnTo>
                    <a:pt x="1215" y="236"/>
                  </a:lnTo>
                  <a:lnTo>
                    <a:pt x="1215" y="238"/>
                  </a:lnTo>
                  <a:lnTo>
                    <a:pt x="1217" y="238"/>
                  </a:lnTo>
                  <a:lnTo>
                    <a:pt x="1217" y="238"/>
                  </a:lnTo>
                  <a:lnTo>
                    <a:pt x="1217" y="234"/>
                  </a:lnTo>
                  <a:lnTo>
                    <a:pt x="1219" y="234"/>
                  </a:lnTo>
                  <a:lnTo>
                    <a:pt x="1220" y="234"/>
                  </a:lnTo>
                  <a:lnTo>
                    <a:pt x="1220" y="234"/>
                  </a:lnTo>
                  <a:lnTo>
                    <a:pt x="1220" y="236"/>
                  </a:lnTo>
                  <a:lnTo>
                    <a:pt x="1220" y="238"/>
                  </a:lnTo>
                  <a:lnTo>
                    <a:pt x="1220" y="239"/>
                  </a:lnTo>
                  <a:lnTo>
                    <a:pt x="1217" y="241"/>
                  </a:lnTo>
                  <a:lnTo>
                    <a:pt x="1215" y="244"/>
                  </a:lnTo>
                  <a:lnTo>
                    <a:pt x="1214" y="244"/>
                  </a:lnTo>
                  <a:lnTo>
                    <a:pt x="1214" y="244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09" y="242"/>
                  </a:lnTo>
                  <a:lnTo>
                    <a:pt x="1209" y="241"/>
                  </a:lnTo>
                  <a:lnTo>
                    <a:pt x="1209" y="241"/>
                  </a:lnTo>
                  <a:lnTo>
                    <a:pt x="1208" y="241"/>
                  </a:lnTo>
                  <a:lnTo>
                    <a:pt x="1208" y="242"/>
                  </a:lnTo>
                  <a:lnTo>
                    <a:pt x="1206" y="242"/>
                  </a:lnTo>
                  <a:lnTo>
                    <a:pt x="1204" y="242"/>
                  </a:lnTo>
                  <a:lnTo>
                    <a:pt x="1203" y="241"/>
                  </a:lnTo>
                  <a:lnTo>
                    <a:pt x="1203" y="242"/>
                  </a:lnTo>
                  <a:lnTo>
                    <a:pt x="1209" y="244"/>
                  </a:lnTo>
                  <a:lnTo>
                    <a:pt x="1209" y="244"/>
                  </a:lnTo>
                  <a:lnTo>
                    <a:pt x="1209" y="245"/>
                  </a:lnTo>
                  <a:lnTo>
                    <a:pt x="1209" y="245"/>
                  </a:lnTo>
                  <a:lnTo>
                    <a:pt x="1208" y="247"/>
                  </a:lnTo>
                  <a:lnTo>
                    <a:pt x="1208" y="247"/>
                  </a:lnTo>
                  <a:lnTo>
                    <a:pt x="1208" y="249"/>
                  </a:lnTo>
                  <a:lnTo>
                    <a:pt x="1206" y="250"/>
                  </a:lnTo>
                  <a:lnTo>
                    <a:pt x="1204" y="249"/>
                  </a:lnTo>
                  <a:lnTo>
                    <a:pt x="1201" y="247"/>
                  </a:lnTo>
                  <a:lnTo>
                    <a:pt x="1203" y="249"/>
                  </a:lnTo>
                  <a:lnTo>
                    <a:pt x="1204" y="250"/>
                  </a:lnTo>
                  <a:lnTo>
                    <a:pt x="1206" y="250"/>
                  </a:lnTo>
                  <a:lnTo>
                    <a:pt x="1211" y="250"/>
                  </a:lnTo>
                  <a:lnTo>
                    <a:pt x="1212" y="250"/>
                  </a:lnTo>
                  <a:lnTo>
                    <a:pt x="1211" y="252"/>
                  </a:lnTo>
                  <a:lnTo>
                    <a:pt x="1209" y="253"/>
                  </a:lnTo>
                  <a:lnTo>
                    <a:pt x="1208" y="253"/>
                  </a:lnTo>
                  <a:lnTo>
                    <a:pt x="1208" y="253"/>
                  </a:lnTo>
                  <a:lnTo>
                    <a:pt x="1206" y="255"/>
                  </a:lnTo>
                  <a:lnTo>
                    <a:pt x="1206" y="255"/>
                  </a:lnTo>
                  <a:lnTo>
                    <a:pt x="1204" y="255"/>
                  </a:lnTo>
                  <a:lnTo>
                    <a:pt x="1201" y="255"/>
                  </a:lnTo>
                  <a:lnTo>
                    <a:pt x="1201" y="253"/>
                  </a:lnTo>
                  <a:lnTo>
                    <a:pt x="1200" y="255"/>
                  </a:lnTo>
                  <a:lnTo>
                    <a:pt x="1198" y="256"/>
                  </a:lnTo>
                  <a:lnTo>
                    <a:pt x="1198" y="255"/>
                  </a:lnTo>
                  <a:lnTo>
                    <a:pt x="1197" y="255"/>
                  </a:lnTo>
                  <a:lnTo>
                    <a:pt x="1197" y="253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5" y="258"/>
                  </a:lnTo>
                  <a:lnTo>
                    <a:pt x="1193" y="260"/>
                  </a:lnTo>
                  <a:lnTo>
                    <a:pt x="1192" y="260"/>
                  </a:lnTo>
                  <a:lnTo>
                    <a:pt x="1192" y="261"/>
                  </a:lnTo>
                  <a:lnTo>
                    <a:pt x="1190" y="263"/>
                  </a:lnTo>
                  <a:lnTo>
                    <a:pt x="1190" y="264"/>
                  </a:lnTo>
                  <a:lnTo>
                    <a:pt x="1189" y="266"/>
                  </a:lnTo>
                  <a:lnTo>
                    <a:pt x="1189" y="266"/>
                  </a:lnTo>
                  <a:lnTo>
                    <a:pt x="1189" y="264"/>
                  </a:lnTo>
                  <a:lnTo>
                    <a:pt x="1189" y="263"/>
                  </a:lnTo>
                  <a:lnTo>
                    <a:pt x="1189" y="266"/>
                  </a:lnTo>
                  <a:lnTo>
                    <a:pt x="1189" y="268"/>
                  </a:lnTo>
                  <a:lnTo>
                    <a:pt x="1182" y="268"/>
                  </a:lnTo>
                  <a:lnTo>
                    <a:pt x="1179" y="268"/>
                  </a:lnTo>
                  <a:lnTo>
                    <a:pt x="1176" y="271"/>
                  </a:lnTo>
                  <a:lnTo>
                    <a:pt x="1174" y="271"/>
                  </a:lnTo>
                  <a:lnTo>
                    <a:pt x="1171" y="275"/>
                  </a:lnTo>
                  <a:lnTo>
                    <a:pt x="1171" y="279"/>
                  </a:lnTo>
                  <a:lnTo>
                    <a:pt x="1170" y="277"/>
                  </a:lnTo>
                  <a:lnTo>
                    <a:pt x="1170" y="275"/>
                  </a:lnTo>
                  <a:lnTo>
                    <a:pt x="1170" y="275"/>
                  </a:lnTo>
                  <a:lnTo>
                    <a:pt x="1170" y="277"/>
                  </a:lnTo>
                  <a:lnTo>
                    <a:pt x="1170" y="279"/>
                  </a:lnTo>
                  <a:lnTo>
                    <a:pt x="1170" y="280"/>
                  </a:lnTo>
                  <a:lnTo>
                    <a:pt x="1168" y="282"/>
                  </a:lnTo>
                  <a:lnTo>
                    <a:pt x="1167" y="282"/>
                  </a:lnTo>
                  <a:lnTo>
                    <a:pt x="1165" y="282"/>
                  </a:lnTo>
                  <a:lnTo>
                    <a:pt x="1165" y="283"/>
                  </a:lnTo>
                  <a:lnTo>
                    <a:pt x="1163" y="285"/>
                  </a:lnTo>
                  <a:lnTo>
                    <a:pt x="1162" y="285"/>
                  </a:lnTo>
                  <a:lnTo>
                    <a:pt x="1160" y="285"/>
                  </a:lnTo>
                  <a:lnTo>
                    <a:pt x="1160" y="286"/>
                  </a:lnTo>
                  <a:lnTo>
                    <a:pt x="1160" y="286"/>
                  </a:lnTo>
                  <a:lnTo>
                    <a:pt x="1159" y="288"/>
                  </a:lnTo>
                  <a:lnTo>
                    <a:pt x="1157" y="288"/>
                  </a:lnTo>
                  <a:lnTo>
                    <a:pt x="1157" y="288"/>
                  </a:lnTo>
                  <a:lnTo>
                    <a:pt x="1156" y="288"/>
                  </a:lnTo>
                  <a:lnTo>
                    <a:pt x="1156" y="290"/>
                  </a:lnTo>
                  <a:lnTo>
                    <a:pt x="1154" y="290"/>
                  </a:lnTo>
                  <a:lnTo>
                    <a:pt x="1152" y="290"/>
                  </a:lnTo>
                  <a:lnTo>
                    <a:pt x="1151" y="290"/>
                  </a:lnTo>
                  <a:lnTo>
                    <a:pt x="1151" y="290"/>
                  </a:lnTo>
                  <a:lnTo>
                    <a:pt x="1152" y="290"/>
                  </a:lnTo>
                  <a:lnTo>
                    <a:pt x="1152" y="291"/>
                  </a:lnTo>
                  <a:lnTo>
                    <a:pt x="1152" y="293"/>
                  </a:lnTo>
                  <a:lnTo>
                    <a:pt x="1152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49" y="291"/>
                  </a:lnTo>
                  <a:lnTo>
                    <a:pt x="1149" y="291"/>
                  </a:lnTo>
                  <a:lnTo>
                    <a:pt x="1149" y="293"/>
                  </a:lnTo>
                  <a:lnTo>
                    <a:pt x="1149" y="293"/>
                  </a:lnTo>
                  <a:lnTo>
                    <a:pt x="1148" y="291"/>
                  </a:lnTo>
                  <a:lnTo>
                    <a:pt x="1148" y="291"/>
                  </a:lnTo>
                  <a:lnTo>
                    <a:pt x="1148" y="293"/>
                  </a:lnTo>
                  <a:lnTo>
                    <a:pt x="1149" y="293"/>
                  </a:lnTo>
                  <a:lnTo>
                    <a:pt x="1149" y="294"/>
                  </a:lnTo>
                  <a:lnTo>
                    <a:pt x="1149" y="294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6" y="296"/>
                  </a:lnTo>
                  <a:lnTo>
                    <a:pt x="1146" y="297"/>
                  </a:lnTo>
                  <a:lnTo>
                    <a:pt x="1146" y="299"/>
                  </a:lnTo>
                  <a:lnTo>
                    <a:pt x="1144" y="299"/>
                  </a:lnTo>
                  <a:lnTo>
                    <a:pt x="1143" y="299"/>
                  </a:lnTo>
                  <a:lnTo>
                    <a:pt x="1143" y="299"/>
                  </a:lnTo>
                  <a:lnTo>
                    <a:pt x="1143" y="301"/>
                  </a:lnTo>
                  <a:lnTo>
                    <a:pt x="1144" y="301"/>
                  </a:lnTo>
                  <a:lnTo>
                    <a:pt x="1144" y="301"/>
                  </a:lnTo>
                  <a:lnTo>
                    <a:pt x="1143" y="302"/>
                  </a:lnTo>
                  <a:lnTo>
                    <a:pt x="1143" y="302"/>
                  </a:lnTo>
                  <a:lnTo>
                    <a:pt x="1141" y="302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1" y="304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3" y="305"/>
                  </a:lnTo>
                  <a:lnTo>
                    <a:pt x="1141" y="307"/>
                  </a:lnTo>
                  <a:lnTo>
                    <a:pt x="1141" y="307"/>
                  </a:lnTo>
                  <a:lnTo>
                    <a:pt x="1141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1" y="310"/>
                  </a:lnTo>
                  <a:lnTo>
                    <a:pt x="1140" y="312"/>
                  </a:lnTo>
                  <a:lnTo>
                    <a:pt x="1138" y="310"/>
                  </a:lnTo>
                  <a:lnTo>
                    <a:pt x="1138" y="310"/>
                  </a:lnTo>
                  <a:lnTo>
                    <a:pt x="1138" y="312"/>
                  </a:lnTo>
                  <a:lnTo>
                    <a:pt x="1138" y="312"/>
                  </a:lnTo>
                  <a:lnTo>
                    <a:pt x="1138" y="313"/>
                  </a:lnTo>
                  <a:lnTo>
                    <a:pt x="1138" y="315"/>
                  </a:lnTo>
                  <a:lnTo>
                    <a:pt x="1137" y="316"/>
                  </a:lnTo>
                  <a:lnTo>
                    <a:pt x="1137" y="316"/>
                  </a:lnTo>
                  <a:lnTo>
                    <a:pt x="1138" y="318"/>
                  </a:lnTo>
                  <a:lnTo>
                    <a:pt x="1138" y="320"/>
                  </a:lnTo>
                  <a:lnTo>
                    <a:pt x="1140" y="326"/>
                  </a:lnTo>
                  <a:lnTo>
                    <a:pt x="1140" y="327"/>
                  </a:lnTo>
                  <a:lnTo>
                    <a:pt x="1141" y="332"/>
                  </a:lnTo>
                  <a:lnTo>
                    <a:pt x="1143" y="338"/>
                  </a:lnTo>
                  <a:lnTo>
                    <a:pt x="1146" y="345"/>
                  </a:lnTo>
                  <a:lnTo>
                    <a:pt x="1151" y="353"/>
                  </a:lnTo>
                  <a:lnTo>
                    <a:pt x="1152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1" y="359"/>
                  </a:lnTo>
                  <a:lnTo>
                    <a:pt x="1152" y="362"/>
                  </a:lnTo>
                  <a:lnTo>
                    <a:pt x="1152" y="362"/>
                  </a:lnTo>
                  <a:lnTo>
                    <a:pt x="1151" y="357"/>
                  </a:lnTo>
                  <a:lnTo>
                    <a:pt x="1151" y="356"/>
                  </a:lnTo>
                  <a:lnTo>
                    <a:pt x="1151" y="353"/>
                  </a:lnTo>
                  <a:lnTo>
                    <a:pt x="1151" y="353"/>
                  </a:lnTo>
                  <a:lnTo>
                    <a:pt x="1149" y="354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4"/>
                  </a:lnTo>
                  <a:lnTo>
                    <a:pt x="1149" y="353"/>
                  </a:lnTo>
                  <a:lnTo>
                    <a:pt x="1149" y="351"/>
                  </a:lnTo>
                  <a:lnTo>
                    <a:pt x="1149" y="351"/>
                  </a:lnTo>
                  <a:lnTo>
                    <a:pt x="1148" y="351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51"/>
                  </a:lnTo>
                  <a:lnTo>
                    <a:pt x="1148" y="353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7"/>
                  </a:lnTo>
                  <a:lnTo>
                    <a:pt x="1156" y="373"/>
                  </a:lnTo>
                  <a:lnTo>
                    <a:pt x="1157" y="375"/>
                  </a:lnTo>
                  <a:lnTo>
                    <a:pt x="1159" y="376"/>
                  </a:lnTo>
                  <a:lnTo>
                    <a:pt x="1159" y="379"/>
                  </a:lnTo>
                  <a:lnTo>
                    <a:pt x="1159" y="383"/>
                  </a:lnTo>
                  <a:lnTo>
                    <a:pt x="1157" y="389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6" y="395"/>
                  </a:lnTo>
                  <a:lnTo>
                    <a:pt x="1156" y="397"/>
                  </a:lnTo>
                  <a:lnTo>
                    <a:pt x="1154" y="400"/>
                  </a:lnTo>
                  <a:lnTo>
                    <a:pt x="1154" y="401"/>
                  </a:lnTo>
                  <a:lnTo>
                    <a:pt x="1152" y="403"/>
                  </a:lnTo>
                  <a:lnTo>
                    <a:pt x="1151" y="403"/>
                  </a:lnTo>
                  <a:lnTo>
                    <a:pt x="1149" y="405"/>
                  </a:lnTo>
                  <a:lnTo>
                    <a:pt x="1146" y="405"/>
                  </a:lnTo>
                  <a:lnTo>
                    <a:pt x="1144" y="405"/>
                  </a:lnTo>
                  <a:lnTo>
                    <a:pt x="1143" y="405"/>
                  </a:lnTo>
                  <a:lnTo>
                    <a:pt x="1143" y="403"/>
                  </a:lnTo>
                  <a:lnTo>
                    <a:pt x="1143" y="403"/>
                  </a:lnTo>
                  <a:lnTo>
                    <a:pt x="1143" y="401"/>
                  </a:lnTo>
                  <a:lnTo>
                    <a:pt x="1143" y="401"/>
                  </a:lnTo>
                  <a:lnTo>
                    <a:pt x="1146" y="403"/>
                  </a:lnTo>
                  <a:lnTo>
                    <a:pt x="1146" y="403"/>
                  </a:lnTo>
                  <a:lnTo>
                    <a:pt x="1144" y="401"/>
                  </a:lnTo>
                  <a:lnTo>
                    <a:pt x="1144" y="401"/>
                  </a:lnTo>
                  <a:lnTo>
                    <a:pt x="1143" y="401"/>
                  </a:lnTo>
                  <a:lnTo>
                    <a:pt x="1141" y="398"/>
                  </a:lnTo>
                  <a:lnTo>
                    <a:pt x="1140" y="395"/>
                  </a:lnTo>
                  <a:lnTo>
                    <a:pt x="1140" y="394"/>
                  </a:lnTo>
                  <a:lnTo>
                    <a:pt x="1137" y="394"/>
                  </a:lnTo>
                  <a:lnTo>
                    <a:pt x="1135" y="392"/>
                  </a:lnTo>
                  <a:lnTo>
                    <a:pt x="1133" y="389"/>
                  </a:lnTo>
                  <a:lnTo>
                    <a:pt x="1132" y="386"/>
                  </a:lnTo>
                  <a:lnTo>
                    <a:pt x="1132" y="384"/>
                  </a:lnTo>
                  <a:lnTo>
                    <a:pt x="1130" y="384"/>
                  </a:lnTo>
                  <a:lnTo>
                    <a:pt x="1132" y="383"/>
                  </a:lnTo>
                  <a:lnTo>
                    <a:pt x="1133" y="381"/>
                  </a:lnTo>
                  <a:lnTo>
                    <a:pt x="1132" y="381"/>
                  </a:lnTo>
                  <a:lnTo>
                    <a:pt x="1132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29" y="381"/>
                  </a:lnTo>
                  <a:lnTo>
                    <a:pt x="1129" y="378"/>
                  </a:lnTo>
                  <a:lnTo>
                    <a:pt x="1130" y="376"/>
                  </a:lnTo>
                  <a:lnTo>
                    <a:pt x="1129" y="376"/>
                  </a:lnTo>
                  <a:lnTo>
                    <a:pt x="1127" y="378"/>
                  </a:lnTo>
                  <a:lnTo>
                    <a:pt x="1129" y="378"/>
                  </a:lnTo>
                  <a:lnTo>
                    <a:pt x="1127" y="379"/>
                  </a:lnTo>
                  <a:lnTo>
                    <a:pt x="1127" y="378"/>
                  </a:lnTo>
                  <a:lnTo>
                    <a:pt x="1126" y="378"/>
                  </a:lnTo>
                  <a:lnTo>
                    <a:pt x="1126" y="378"/>
                  </a:lnTo>
                  <a:lnTo>
                    <a:pt x="1124" y="375"/>
                  </a:lnTo>
                  <a:lnTo>
                    <a:pt x="1121" y="370"/>
                  </a:lnTo>
                  <a:lnTo>
                    <a:pt x="1121" y="370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2" y="365"/>
                  </a:lnTo>
                  <a:lnTo>
                    <a:pt x="1124" y="364"/>
                  </a:lnTo>
                  <a:lnTo>
                    <a:pt x="1124" y="364"/>
                  </a:lnTo>
                  <a:lnTo>
                    <a:pt x="1124" y="362"/>
                  </a:lnTo>
                  <a:lnTo>
                    <a:pt x="1124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1" y="360"/>
                  </a:lnTo>
                  <a:lnTo>
                    <a:pt x="1121" y="362"/>
                  </a:lnTo>
                  <a:lnTo>
                    <a:pt x="1121" y="362"/>
                  </a:lnTo>
                  <a:lnTo>
                    <a:pt x="1122" y="362"/>
                  </a:lnTo>
                  <a:lnTo>
                    <a:pt x="1121" y="364"/>
                  </a:lnTo>
                  <a:lnTo>
                    <a:pt x="1121" y="365"/>
                  </a:lnTo>
                  <a:lnTo>
                    <a:pt x="1121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4"/>
                  </a:lnTo>
                  <a:lnTo>
                    <a:pt x="1118" y="364"/>
                  </a:lnTo>
                  <a:lnTo>
                    <a:pt x="1119" y="357"/>
                  </a:lnTo>
                  <a:lnTo>
                    <a:pt x="1121" y="353"/>
                  </a:lnTo>
                  <a:lnTo>
                    <a:pt x="1121" y="349"/>
                  </a:lnTo>
                  <a:lnTo>
                    <a:pt x="1121" y="348"/>
                  </a:lnTo>
                  <a:lnTo>
                    <a:pt x="1121" y="346"/>
                  </a:lnTo>
                  <a:lnTo>
                    <a:pt x="1119" y="345"/>
                  </a:lnTo>
                  <a:lnTo>
                    <a:pt x="1111" y="338"/>
                  </a:lnTo>
                  <a:lnTo>
                    <a:pt x="1107" y="331"/>
                  </a:lnTo>
                  <a:lnTo>
                    <a:pt x="1100" y="327"/>
                  </a:lnTo>
                  <a:lnTo>
                    <a:pt x="1097" y="329"/>
                  </a:lnTo>
                  <a:lnTo>
                    <a:pt x="1096" y="329"/>
                  </a:lnTo>
                  <a:lnTo>
                    <a:pt x="1096" y="329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4" y="331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88" y="334"/>
                  </a:lnTo>
                  <a:lnTo>
                    <a:pt x="1086" y="334"/>
                  </a:lnTo>
                  <a:lnTo>
                    <a:pt x="1085" y="334"/>
                  </a:lnTo>
                  <a:lnTo>
                    <a:pt x="1083" y="334"/>
                  </a:lnTo>
                  <a:lnTo>
                    <a:pt x="1081" y="334"/>
                  </a:lnTo>
                  <a:lnTo>
                    <a:pt x="1081" y="334"/>
                  </a:lnTo>
                  <a:lnTo>
                    <a:pt x="1081" y="332"/>
                  </a:lnTo>
                  <a:lnTo>
                    <a:pt x="1081" y="332"/>
                  </a:lnTo>
                  <a:lnTo>
                    <a:pt x="1081" y="334"/>
                  </a:lnTo>
                  <a:lnTo>
                    <a:pt x="1083" y="334"/>
                  </a:lnTo>
                  <a:lnTo>
                    <a:pt x="1083" y="332"/>
                  </a:lnTo>
                  <a:lnTo>
                    <a:pt x="1081" y="332"/>
                  </a:lnTo>
                  <a:lnTo>
                    <a:pt x="1080" y="331"/>
                  </a:lnTo>
                  <a:lnTo>
                    <a:pt x="1077" y="327"/>
                  </a:lnTo>
                  <a:lnTo>
                    <a:pt x="1078" y="327"/>
                  </a:lnTo>
                  <a:lnTo>
                    <a:pt x="1078" y="327"/>
                  </a:lnTo>
                  <a:lnTo>
                    <a:pt x="1077" y="326"/>
                  </a:lnTo>
                  <a:lnTo>
                    <a:pt x="1078" y="326"/>
                  </a:lnTo>
                  <a:lnTo>
                    <a:pt x="1078" y="324"/>
                  </a:lnTo>
                  <a:lnTo>
                    <a:pt x="1077" y="324"/>
                  </a:lnTo>
                  <a:lnTo>
                    <a:pt x="1077" y="326"/>
                  </a:lnTo>
                  <a:lnTo>
                    <a:pt x="1077" y="326"/>
                  </a:lnTo>
                  <a:lnTo>
                    <a:pt x="1077" y="327"/>
                  </a:lnTo>
                  <a:lnTo>
                    <a:pt x="1075" y="327"/>
                  </a:lnTo>
                  <a:lnTo>
                    <a:pt x="1075" y="326"/>
                  </a:lnTo>
                  <a:lnTo>
                    <a:pt x="1070" y="324"/>
                  </a:lnTo>
                  <a:lnTo>
                    <a:pt x="1066" y="323"/>
                  </a:lnTo>
                  <a:lnTo>
                    <a:pt x="1069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69" y="321"/>
                  </a:lnTo>
                  <a:lnTo>
                    <a:pt x="1067" y="321"/>
                  </a:lnTo>
                  <a:lnTo>
                    <a:pt x="1066" y="321"/>
                  </a:lnTo>
                  <a:lnTo>
                    <a:pt x="1066" y="323"/>
                  </a:lnTo>
                  <a:lnTo>
                    <a:pt x="1064" y="323"/>
                  </a:lnTo>
                  <a:lnTo>
                    <a:pt x="1062" y="323"/>
                  </a:lnTo>
                  <a:lnTo>
                    <a:pt x="1059" y="324"/>
                  </a:lnTo>
                  <a:lnTo>
                    <a:pt x="1055" y="324"/>
                  </a:lnTo>
                  <a:lnTo>
                    <a:pt x="1056" y="324"/>
                  </a:lnTo>
                  <a:lnTo>
                    <a:pt x="1056" y="323"/>
                  </a:lnTo>
                  <a:lnTo>
                    <a:pt x="1058" y="323"/>
                  </a:lnTo>
                  <a:lnTo>
                    <a:pt x="1059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6" y="321"/>
                  </a:lnTo>
                  <a:lnTo>
                    <a:pt x="1056" y="321"/>
                  </a:lnTo>
                  <a:lnTo>
                    <a:pt x="1056" y="323"/>
                  </a:lnTo>
                  <a:lnTo>
                    <a:pt x="1055" y="323"/>
                  </a:lnTo>
                  <a:lnTo>
                    <a:pt x="1055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3"/>
                  </a:lnTo>
                  <a:lnTo>
                    <a:pt x="1051" y="324"/>
                  </a:lnTo>
                  <a:lnTo>
                    <a:pt x="1050" y="326"/>
                  </a:lnTo>
                  <a:lnTo>
                    <a:pt x="1044" y="326"/>
                  </a:lnTo>
                  <a:lnTo>
                    <a:pt x="1044" y="326"/>
                  </a:lnTo>
                  <a:lnTo>
                    <a:pt x="1045" y="326"/>
                  </a:lnTo>
                  <a:lnTo>
                    <a:pt x="1047" y="324"/>
                  </a:lnTo>
                  <a:lnTo>
                    <a:pt x="1047" y="324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1"/>
                  </a:lnTo>
                  <a:lnTo>
                    <a:pt x="1045" y="320"/>
                  </a:lnTo>
                  <a:lnTo>
                    <a:pt x="1044" y="318"/>
                  </a:lnTo>
                  <a:lnTo>
                    <a:pt x="1044" y="318"/>
                  </a:lnTo>
                  <a:lnTo>
                    <a:pt x="1042" y="321"/>
                  </a:lnTo>
                  <a:lnTo>
                    <a:pt x="1042" y="323"/>
                  </a:lnTo>
                  <a:lnTo>
                    <a:pt x="1042" y="324"/>
                  </a:lnTo>
                  <a:lnTo>
                    <a:pt x="1040" y="324"/>
                  </a:lnTo>
                  <a:lnTo>
                    <a:pt x="1039" y="324"/>
                  </a:lnTo>
                  <a:lnTo>
                    <a:pt x="1034" y="324"/>
                  </a:lnTo>
                  <a:lnTo>
                    <a:pt x="1033" y="323"/>
                  </a:lnTo>
                  <a:lnTo>
                    <a:pt x="1031" y="323"/>
                  </a:lnTo>
                  <a:lnTo>
                    <a:pt x="1031" y="323"/>
                  </a:lnTo>
                  <a:lnTo>
                    <a:pt x="1028" y="324"/>
                  </a:lnTo>
                  <a:lnTo>
                    <a:pt x="1026" y="324"/>
                  </a:lnTo>
                  <a:lnTo>
                    <a:pt x="1025" y="324"/>
                  </a:lnTo>
                  <a:lnTo>
                    <a:pt x="1025" y="324"/>
                  </a:lnTo>
                  <a:lnTo>
                    <a:pt x="1023" y="326"/>
                  </a:lnTo>
                  <a:lnTo>
                    <a:pt x="1020" y="327"/>
                  </a:lnTo>
                  <a:lnTo>
                    <a:pt x="1015" y="326"/>
                  </a:lnTo>
                  <a:lnTo>
                    <a:pt x="1014" y="324"/>
                  </a:lnTo>
                  <a:lnTo>
                    <a:pt x="1014" y="324"/>
                  </a:lnTo>
                  <a:lnTo>
                    <a:pt x="1012" y="323"/>
                  </a:lnTo>
                  <a:lnTo>
                    <a:pt x="1010" y="326"/>
                  </a:lnTo>
                  <a:lnTo>
                    <a:pt x="1009" y="327"/>
                  </a:lnTo>
                  <a:lnTo>
                    <a:pt x="1010" y="329"/>
                  </a:lnTo>
                  <a:lnTo>
                    <a:pt x="1012" y="329"/>
                  </a:lnTo>
                  <a:lnTo>
                    <a:pt x="1015" y="329"/>
                  </a:lnTo>
                  <a:lnTo>
                    <a:pt x="1017" y="327"/>
                  </a:lnTo>
                  <a:lnTo>
                    <a:pt x="1017" y="327"/>
                  </a:lnTo>
                  <a:lnTo>
                    <a:pt x="1018" y="327"/>
                  </a:lnTo>
                  <a:lnTo>
                    <a:pt x="1018" y="327"/>
                  </a:lnTo>
                  <a:lnTo>
                    <a:pt x="1020" y="327"/>
                  </a:lnTo>
                  <a:lnTo>
                    <a:pt x="1020" y="327"/>
                  </a:lnTo>
                  <a:lnTo>
                    <a:pt x="1018" y="329"/>
                  </a:lnTo>
                  <a:lnTo>
                    <a:pt x="1018" y="329"/>
                  </a:lnTo>
                  <a:lnTo>
                    <a:pt x="1017" y="329"/>
                  </a:lnTo>
                  <a:lnTo>
                    <a:pt x="1018" y="331"/>
                  </a:lnTo>
                  <a:lnTo>
                    <a:pt x="1020" y="331"/>
                  </a:lnTo>
                  <a:lnTo>
                    <a:pt x="1020" y="331"/>
                  </a:lnTo>
                  <a:lnTo>
                    <a:pt x="1021" y="329"/>
                  </a:lnTo>
                  <a:lnTo>
                    <a:pt x="1021" y="329"/>
                  </a:lnTo>
                  <a:lnTo>
                    <a:pt x="1023" y="329"/>
                  </a:lnTo>
                  <a:lnTo>
                    <a:pt x="1023" y="329"/>
                  </a:lnTo>
                  <a:lnTo>
                    <a:pt x="1023" y="331"/>
                  </a:lnTo>
                  <a:lnTo>
                    <a:pt x="1025" y="331"/>
                  </a:lnTo>
                  <a:lnTo>
                    <a:pt x="1025" y="332"/>
                  </a:lnTo>
                  <a:lnTo>
                    <a:pt x="1025" y="332"/>
                  </a:lnTo>
                  <a:lnTo>
                    <a:pt x="1023" y="332"/>
                  </a:lnTo>
                  <a:lnTo>
                    <a:pt x="1021" y="334"/>
                  </a:lnTo>
                  <a:lnTo>
                    <a:pt x="1020" y="334"/>
                  </a:lnTo>
                  <a:lnTo>
                    <a:pt x="1021" y="334"/>
                  </a:lnTo>
                  <a:lnTo>
                    <a:pt x="1020" y="335"/>
                  </a:lnTo>
                  <a:lnTo>
                    <a:pt x="1020" y="334"/>
                  </a:lnTo>
                  <a:lnTo>
                    <a:pt x="1020" y="335"/>
                  </a:lnTo>
                  <a:lnTo>
                    <a:pt x="1020" y="335"/>
                  </a:lnTo>
                  <a:lnTo>
                    <a:pt x="1018" y="335"/>
                  </a:lnTo>
                  <a:lnTo>
                    <a:pt x="1020" y="337"/>
                  </a:lnTo>
                  <a:lnTo>
                    <a:pt x="1021" y="337"/>
                  </a:lnTo>
                  <a:lnTo>
                    <a:pt x="1021" y="338"/>
                  </a:lnTo>
                  <a:lnTo>
                    <a:pt x="1026" y="340"/>
                  </a:lnTo>
                  <a:lnTo>
                    <a:pt x="1026" y="340"/>
                  </a:lnTo>
                  <a:lnTo>
                    <a:pt x="1028" y="342"/>
                  </a:lnTo>
                  <a:lnTo>
                    <a:pt x="1028" y="342"/>
                  </a:lnTo>
                  <a:lnTo>
                    <a:pt x="1029" y="342"/>
                  </a:lnTo>
                  <a:lnTo>
                    <a:pt x="1029" y="343"/>
                  </a:lnTo>
                  <a:lnTo>
                    <a:pt x="1028" y="343"/>
                  </a:lnTo>
                  <a:lnTo>
                    <a:pt x="1028" y="345"/>
                  </a:lnTo>
                  <a:lnTo>
                    <a:pt x="1026" y="345"/>
                  </a:lnTo>
                  <a:lnTo>
                    <a:pt x="1026" y="345"/>
                  </a:lnTo>
                  <a:lnTo>
                    <a:pt x="1026" y="343"/>
                  </a:lnTo>
                  <a:lnTo>
                    <a:pt x="1025" y="345"/>
                  </a:lnTo>
                  <a:lnTo>
                    <a:pt x="1023" y="345"/>
                  </a:lnTo>
                  <a:lnTo>
                    <a:pt x="1025" y="345"/>
                  </a:lnTo>
                  <a:lnTo>
                    <a:pt x="1023" y="343"/>
                  </a:lnTo>
                  <a:lnTo>
                    <a:pt x="1023" y="342"/>
                  </a:lnTo>
                  <a:lnTo>
                    <a:pt x="1021" y="342"/>
                  </a:lnTo>
                  <a:lnTo>
                    <a:pt x="1021" y="342"/>
                  </a:lnTo>
                  <a:lnTo>
                    <a:pt x="1020" y="340"/>
                  </a:lnTo>
                  <a:lnTo>
                    <a:pt x="1020" y="340"/>
                  </a:lnTo>
                  <a:lnTo>
                    <a:pt x="1018" y="340"/>
                  </a:lnTo>
                  <a:lnTo>
                    <a:pt x="1018" y="340"/>
                  </a:lnTo>
                  <a:lnTo>
                    <a:pt x="1018" y="338"/>
                  </a:lnTo>
                  <a:lnTo>
                    <a:pt x="1017" y="338"/>
                  </a:lnTo>
                  <a:lnTo>
                    <a:pt x="1017" y="338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4" y="338"/>
                  </a:lnTo>
                  <a:lnTo>
                    <a:pt x="1014" y="338"/>
                  </a:lnTo>
                  <a:lnTo>
                    <a:pt x="1014" y="340"/>
                  </a:lnTo>
                  <a:lnTo>
                    <a:pt x="1014" y="340"/>
                  </a:lnTo>
                  <a:lnTo>
                    <a:pt x="1014" y="342"/>
                  </a:lnTo>
                  <a:lnTo>
                    <a:pt x="1014" y="342"/>
                  </a:lnTo>
                  <a:lnTo>
                    <a:pt x="1012" y="343"/>
                  </a:lnTo>
                  <a:lnTo>
                    <a:pt x="1012" y="343"/>
                  </a:lnTo>
                  <a:lnTo>
                    <a:pt x="1010" y="343"/>
                  </a:lnTo>
                  <a:lnTo>
                    <a:pt x="1010" y="342"/>
                  </a:lnTo>
                  <a:lnTo>
                    <a:pt x="1009" y="340"/>
                  </a:lnTo>
                  <a:lnTo>
                    <a:pt x="1007" y="340"/>
                  </a:lnTo>
                  <a:lnTo>
                    <a:pt x="1006" y="342"/>
                  </a:lnTo>
                  <a:lnTo>
                    <a:pt x="1006" y="343"/>
                  </a:lnTo>
                  <a:lnTo>
                    <a:pt x="1004" y="343"/>
                  </a:lnTo>
                  <a:lnTo>
                    <a:pt x="1001" y="342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8" y="340"/>
                  </a:lnTo>
                  <a:lnTo>
                    <a:pt x="998" y="340"/>
                  </a:lnTo>
                  <a:lnTo>
                    <a:pt x="996" y="338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3" y="337"/>
                  </a:lnTo>
                  <a:lnTo>
                    <a:pt x="992" y="335"/>
                  </a:lnTo>
                  <a:lnTo>
                    <a:pt x="990" y="334"/>
                  </a:lnTo>
                  <a:lnTo>
                    <a:pt x="988" y="334"/>
                  </a:lnTo>
                  <a:lnTo>
                    <a:pt x="987" y="332"/>
                  </a:lnTo>
                  <a:lnTo>
                    <a:pt x="985" y="332"/>
                  </a:lnTo>
                  <a:lnTo>
                    <a:pt x="985" y="334"/>
                  </a:lnTo>
                  <a:lnTo>
                    <a:pt x="984" y="334"/>
                  </a:lnTo>
                  <a:lnTo>
                    <a:pt x="984" y="335"/>
                  </a:lnTo>
                  <a:lnTo>
                    <a:pt x="985" y="335"/>
                  </a:lnTo>
                  <a:lnTo>
                    <a:pt x="985" y="335"/>
                  </a:lnTo>
                  <a:lnTo>
                    <a:pt x="982" y="337"/>
                  </a:lnTo>
                  <a:lnTo>
                    <a:pt x="976" y="335"/>
                  </a:lnTo>
                  <a:lnTo>
                    <a:pt x="974" y="335"/>
                  </a:lnTo>
                  <a:lnTo>
                    <a:pt x="973" y="334"/>
                  </a:lnTo>
                  <a:lnTo>
                    <a:pt x="969" y="332"/>
                  </a:lnTo>
                  <a:lnTo>
                    <a:pt x="968" y="332"/>
                  </a:lnTo>
                  <a:lnTo>
                    <a:pt x="966" y="334"/>
                  </a:lnTo>
                  <a:lnTo>
                    <a:pt x="962" y="334"/>
                  </a:lnTo>
                  <a:lnTo>
                    <a:pt x="960" y="334"/>
                  </a:lnTo>
                  <a:lnTo>
                    <a:pt x="960" y="334"/>
                  </a:lnTo>
                  <a:lnTo>
                    <a:pt x="958" y="334"/>
                  </a:lnTo>
                  <a:lnTo>
                    <a:pt x="958" y="332"/>
                  </a:lnTo>
                  <a:lnTo>
                    <a:pt x="958" y="332"/>
                  </a:lnTo>
                  <a:lnTo>
                    <a:pt x="960" y="332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58" y="329"/>
                  </a:lnTo>
                  <a:lnTo>
                    <a:pt x="958" y="332"/>
                  </a:lnTo>
                  <a:lnTo>
                    <a:pt x="958" y="334"/>
                  </a:lnTo>
                  <a:lnTo>
                    <a:pt x="958" y="334"/>
                  </a:lnTo>
                  <a:lnTo>
                    <a:pt x="955" y="335"/>
                  </a:lnTo>
                  <a:lnTo>
                    <a:pt x="949" y="337"/>
                  </a:lnTo>
                  <a:lnTo>
                    <a:pt x="946" y="338"/>
                  </a:lnTo>
                  <a:lnTo>
                    <a:pt x="946" y="338"/>
                  </a:lnTo>
                  <a:lnTo>
                    <a:pt x="949" y="337"/>
                  </a:lnTo>
                  <a:lnTo>
                    <a:pt x="947" y="337"/>
                  </a:lnTo>
                  <a:lnTo>
                    <a:pt x="946" y="337"/>
                  </a:lnTo>
                  <a:lnTo>
                    <a:pt x="946" y="337"/>
                  </a:lnTo>
                  <a:lnTo>
                    <a:pt x="946" y="335"/>
                  </a:lnTo>
                  <a:lnTo>
                    <a:pt x="946" y="334"/>
                  </a:lnTo>
                  <a:lnTo>
                    <a:pt x="944" y="334"/>
                  </a:lnTo>
                  <a:lnTo>
                    <a:pt x="944" y="335"/>
                  </a:lnTo>
                  <a:lnTo>
                    <a:pt x="944" y="334"/>
                  </a:lnTo>
                  <a:lnTo>
                    <a:pt x="943" y="334"/>
                  </a:lnTo>
                  <a:lnTo>
                    <a:pt x="943" y="334"/>
                  </a:lnTo>
                  <a:lnTo>
                    <a:pt x="943" y="337"/>
                  </a:lnTo>
                  <a:lnTo>
                    <a:pt x="943" y="338"/>
                  </a:lnTo>
                  <a:lnTo>
                    <a:pt x="944" y="340"/>
                  </a:lnTo>
                  <a:lnTo>
                    <a:pt x="943" y="342"/>
                  </a:lnTo>
                  <a:lnTo>
                    <a:pt x="941" y="343"/>
                  </a:lnTo>
                  <a:lnTo>
                    <a:pt x="939" y="343"/>
                  </a:lnTo>
                  <a:lnTo>
                    <a:pt x="938" y="346"/>
                  </a:lnTo>
                  <a:lnTo>
                    <a:pt x="936" y="346"/>
                  </a:lnTo>
                  <a:lnTo>
                    <a:pt x="933" y="349"/>
                  </a:lnTo>
                  <a:lnTo>
                    <a:pt x="932" y="349"/>
                  </a:lnTo>
                  <a:lnTo>
                    <a:pt x="930" y="351"/>
                  </a:lnTo>
                  <a:lnTo>
                    <a:pt x="928" y="351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8" y="351"/>
                  </a:lnTo>
                  <a:lnTo>
                    <a:pt x="927" y="351"/>
                  </a:lnTo>
                  <a:lnTo>
                    <a:pt x="924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1" y="351"/>
                  </a:lnTo>
                  <a:lnTo>
                    <a:pt x="921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21" y="353"/>
                  </a:lnTo>
                  <a:lnTo>
                    <a:pt x="921" y="353"/>
                  </a:lnTo>
                  <a:lnTo>
                    <a:pt x="922" y="354"/>
                  </a:lnTo>
                  <a:lnTo>
                    <a:pt x="921" y="354"/>
                  </a:lnTo>
                  <a:lnTo>
                    <a:pt x="921" y="356"/>
                  </a:lnTo>
                  <a:lnTo>
                    <a:pt x="919" y="356"/>
                  </a:lnTo>
                  <a:lnTo>
                    <a:pt x="917" y="354"/>
                  </a:lnTo>
                  <a:lnTo>
                    <a:pt x="916" y="356"/>
                  </a:lnTo>
                  <a:lnTo>
                    <a:pt x="916" y="357"/>
                  </a:lnTo>
                  <a:lnTo>
                    <a:pt x="916" y="357"/>
                  </a:lnTo>
                  <a:lnTo>
                    <a:pt x="916" y="359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3" y="359"/>
                  </a:lnTo>
                  <a:lnTo>
                    <a:pt x="913" y="359"/>
                  </a:lnTo>
                  <a:lnTo>
                    <a:pt x="911" y="359"/>
                  </a:lnTo>
                  <a:lnTo>
                    <a:pt x="911" y="359"/>
                  </a:lnTo>
                  <a:lnTo>
                    <a:pt x="911" y="360"/>
                  </a:lnTo>
                  <a:lnTo>
                    <a:pt x="913" y="359"/>
                  </a:lnTo>
                  <a:lnTo>
                    <a:pt x="913" y="360"/>
                  </a:lnTo>
                  <a:lnTo>
                    <a:pt x="911" y="362"/>
                  </a:lnTo>
                  <a:lnTo>
                    <a:pt x="910" y="364"/>
                  </a:lnTo>
                  <a:lnTo>
                    <a:pt x="908" y="362"/>
                  </a:lnTo>
                  <a:lnTo>
                    <a:pt x="908" y="364"/>
                  </a:lnTo>
                  <a:lnTo>
                    <a:pt x="908" y="364"/>
                  </a:lnTo>
                  <a:lnTo>
                    <a:pt x="910" y="365"/>
                  </a:lnTo>
                  <a:lnTo>
                    <a:pt x="908" y="370"/>
                  </a:lnTo>
                  <a:lnTo>
                    <a:pt x="908" y="371"/>
                  </a:lnTo>
                  <a:lnTo>
                    <a:pt x="906" y="371"/>
                  </a:lnTo>
                  <a:lnTo>
                    <a:pt x="906" y="371"/>
                  </a:lnTo>
                  <a:lnTo>
                    <a:pt x="903" y="370"/>
                  </a:lnTo>
                  <a:lnTo>
                    <a:pt x="902" y="368"/>
                  </a:lnTo>
                  <a:lnTo>
                    <a:pt x="903" y="371"/>
                  </a:lnTo>
                  <a:lnTo>
                    <a:pt x="906" y="373"/>
                  </a:lnTo>
                  <a:lnTo>
                    <a:pt x="906" y="373"/>
                  </a:lnTo>
                  <a:lnTo>
                    <a:pt x="906" y="375"/>
                  </a:lnTo>
                  <a:lnTo>
                    <a:pt x="906" y="375"/>
                  </a:lnTo>
                  <a:lnTo>
                    <a:pt x="905" y="376"/>
                  </a:lnTo>
                  <a:lnTo>
                    <a:pt x="906" y="378"/>
                  </a:lnTo>
                  <a:lnTo>
                    <a:pt x="906" y="379"/>
                  </a:lnTo>
                  <a:lnTo>
                    <a:pt x="906" y="381"/>
                  </a:lnTo>
                  <a:lnTo>
                    <a:pt x="908" y="384"/>
                  </a:lnTo>
                  <a:lnTo>
                    <a:pt x="908" y="386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2"/>
                  </a:lnTo>
                  <a:lnTo>
                    <a:pt x="910" y="392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5" y="392"/>
                  </a:lnTo>
                  <a:lnTo>
                    <a:pt x="902" y="390"/>
                  </a:lnTo>
                  <a:lnTo>
                    <a:pt x="898" y="390"/>
                  </a:lnTo>
                  <a:lnTo>
                    <a:pt x="895" y="390"/>
                  </a:lnTo>
                  <a:lnTo>
                    <a:pt x="894" y="389"/>
                  </a:lnTo>
                  <a:lnTo>
                    <a:pt x="892" y="389"/>
                  </a:lnTo>
                  <a:lnTo>
                    <a:pt x="891" y="387"/>
                  </a:lnTo>
                  <a:lnTo>
                    <a:pt x="889" y="387"/>
                  </a:lnTo>
                  <a:lnTo>
                    <a:pt x="887" y="386"/>
                  </a:lnTo>
                  <a:lnTo>
                    <a:pt x="886" y="386"/>
                  </a:lnTo>
                  <a:lnTo>
                    <a:pt x="884" y="386"/>
                  </a:lnTo>
                  <a:lnTo>
                    <a:pt x="883" y="384"/>
                  </a:lnTo>
                  <a:lnTo>
                    <a:pt x="883" y="383"/>
                  </a:lnTo>
                  <a:lnTo>
                    <a:pt x="883" y="383"/>
                  </a:lnTo>
                  <a:lnTo>
                    <a:pt x="881" y="379"/>
                  </a:lnTo>
                  <a:lnTo>
                    <a:pt x="880" y="378"/>
                  </a:lnTo>
                  <a:lnTo>
                    <a:pt x="878" y="376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3"/>
                  </a:lnTo>
                  <a:lnTo>
                    <a:pt x="878" y="373"/>
                  </a:lnTo>
                  <a:lnTo>
                    <a:pt x="878" y="371"/>
                  </a:lnTo>
                  <a:lnTo>
                    <a:pt x="878" y="371"/>
                  </a:lnTo>
                  <a:lnTo>
                    <a:pt x="878" y="370"/>
                  </a:lnTo>
                  <a:lnTo>
                    <a:pt x="878" y="368"/>
                  </a:lnTo>
                  <a:lnTo>
                    <a:pt x="878" y="368"/>
                  </a:lnTo>
                  <a:lnTo>
                    <a:pt x="876" y="367"/>
                  </a:lnTo>
                  <a:lnTo>
                    <a:pt x="873" y="365"/>
                  </a:lnTo>
                  <a:lnTo>
                    <a:pt x="872" y="362"/>
                  </a:lnTo>
                  <a:lnTo>
                    <a:pt x="870" y="360"/>
                  </a:lnTo>
                  <a:lnTo>
                    <a:pt x="869" y="357"/>
                  </a:lnTo>
                  <a:lnTo>
                    <a:pt x="867" y="357"/>
                  </a:lnTo>
                  <a:lnTo>
                    <a:pt x="865" y="356"/>
                  </a:lnTo>
                  <a:lnTo>
                    <a:pt x="865" y="354"/>
                  </a:lnTo>
                  <a:lnTo>
                    <a:pt x="865" y="353"/>
                  </a:lnTo>
                  <a:lnTo>
                    <a:pt x="865" y="353"/>
                  </a:lnTo>
                  <a:lnTo>
                    <a:pt x="864" y="351"/>
                  </a:lnTo>
                  <a:lnTo>
                    <a:pt x="862" y="348"/>
                  </a:lnTo>
                  <a:lnTo>
                    <a:pt x="861" y="346"/>
                  </a:lnTo>
                  <a:lnTo>
                    <a:pt x="861" y="345"/>
                  </a:lnTo>
                  <a:lnTo>
                    <a:pt x="859" y="342"/>
                  </a:lnTo>
                  <a:lnTo>
                    <a:pt x="857" y="340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1" y="335"/>
                  </a:lnTo>
                  <a:lnTo>
                    <a:pt x="850" y="334"/>
                  </a:lnTo>
                  <a:lnTo>
                    <a:pt x="850" y="334"/>
                  </a:lnTo>
                  <a:lnTo>
                    <a:pt x="848" y="334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6" y="332"/>
                  </a:lnTo>
                  <a:lnTo>
                    <a:pt x="845" y="332"/>
                  </a:lnTo>
                  <a:lnTo>
                    <a:pt x="842" y="332"/>
                  </a:lnTo>
                  <a:lnTo>
                    <a:pt x="839" y="332"/>
                  </a:lnTo>
                  <a:lnTo>
                    <a:pt x="837" y="332"/>
                  </a:lnTo>
                  <a:lnTo>
                    <a:pt x="837" y="332"/>
                  </a:lnTo>
                  <a:lnTo>
                    <a:pt x="835" y="332"/>
                  </a:lnTo>
                  <a:lnTo>
                    <a:pt x="834" y="334"/>
                  </a:lnTo>
                  <a:lnTo>
                    <a:pt x="832" y="334"/>
                  </a:lnTo>
                  <a:lnTo>
                    <a:pt x="831" y="335"/>
                  </a:lnTo>
                  <a:lnTo>
                    <a:pt x="829" y="338"/>
                  </a:lnTo>
                  <a:lnTo>
                    <a:pt x="829" y="340"/>
                  </a:lnTo>
                  <a:lnTo>
                    <a:pt x="829" y="342"/>
                  </a:lnTo>
                  <a:lnTo>
                    <a:pt x="829" y="342"/>
                  </a:lnTo>
                  <a:lnTo>
                    <a:pt x="828" y="342"/>
                  </a:lnTo>
                  <a:lnTo>
                    <a:pt x="826" y="343"/>
                  </a:lnTo>
                  <a:lnTo>
                    <a:pt x="826" y="345"/>
                  </a:lnTo>
                  <a:lnTo>
                    <a:pt x="824" y="345"/>
                  </a:lnTo>
                  <a:lnTo>
                    <a:pt x="823" y="345"/>
                  </a:lnTo>
                  <a:lnTo>
                    <a:pt x="821" y="345"/>
                  </a:lnTo>
                  <a:lnTo>
                    <a:pt x="816" y="342"/>
                  </a:lnTo>
                  <a:lnTo>
                    <a:pt x="815" y="340"/>
                  </a:lnTo>
                  <a:lnTo>
                    <a:pt x="812" y="340"/>
                  </a:lnTo>
                  <a:lnTo>
                    <a:pt x="810" y="338"/>
                  </a:lnTo>
                  <a:lnTo>
                    <a:pt x="809" y="337"/>
                  </a:lnTo>
                  <a:lnTo>
                    <a:pt x="809" y="337"/>
                  </a:lnTo>
                  <a:lnTo>
                    <a:pt x="807" y="337"/>
                  </a:lnTo>
                  <a:lnTo>
                    <a:pt x="805" y="335"/>
                  </a:lnTo>
                  <a:lnTo>
                    <a:pt x="804" y="332"/>
                  </a:lnTo>
                  <a:lnTo>
                    <a:pt x="802" y="329"/>
                  </a:lnTo>
                  <a:lnTo>
                    <a:pt x="802" y="327"/>
                  </a:lnTo>
                  <a:lnTo>
                    <a:pt x="801" y="323"/>
                  </a:lnTo>
                  <a:lnTo>
                    <a:pt x="799" y="320"/>
                  </a:lnTo>
                  <a:lnTo>
                    <a:pt x="798" y="320"/>
                  </a:lnTo>
                  <a:lnTo>
                    <a:pt x="796" y="318"/>
                  </a:lnTo>
                  <a:lnTo>
                    <a:pt x="794" y="316"/>
                  </a:lnTo>
                  <a:lnTo>
                    <a:pt x="790" y="313"/>
                  </a:lnTo>
                  <a:lnTo>
                    <a:pt x="787" y="310"/>
                  </a:lnTo>
                  <a:lnTo>
                    <a:pt x="783" y="307"/>
                  </a:lnTo>
                  <a:lnTo>
                    <a:pt x="782" y="307"/>
                  </a:lnTo>
                  <a:lnTo>
                    <a:pt x="780" y="305"/>
                  </a:lnTo>
                  <a:lnTo>
                    <a:pt x="779" y="302"/>
                  </a:lnTo>
                  <a:lnTo>
                    <a:pt x="777" y="302"/>
                  </a:lnTo>
                  <a:lnTo>
                    <a:pt x="777" y="302"/>
                  </a:lnTo>
                  <a:lnTo>
                    <a:pt x="777" y="301"/>
                  </a:lnTo>
                  <a:lnTo>
                    <a:pt x="774" y="301"/>
                  </a:lnTo>
                  <a:lnTo>
                    <a:pt x="771" y="301"/>
                  </a:lnTo>
                  <a:lnTo>
                    <a:pt x="768" y="301"/>
                  </a:lnTo>
                  <a:lnTo>
                    <a:pt x="764" y="301"/>
                  </a:lnTo>
                  <a:lnTo>
                    <a:pt x="755" y="301"/>
                  </a:lnTo>
                  <a:lnTo>
                    <a:pt x="752" y="301"/>
                  </a:lnTo>
                  <a:lnTo>
                    <a:pt x="752" y="304"/>
                  </a:lnTo>
                  <a:lnTo>
                    <a:pt x="752" y="305"/>
                  </a:lnTo>
                  <a:lnTo>
                    <a:pt x="752" y="307"/>
                  </a:lnTo>
                  <a:lnTo>
                    <a:pt x="752" y="308"/>
                  </a:lnTo>
                  <a:lnTo>
                    <a:pt x="746" y="308"/>
                  </a:lnTo>
                  <a:lnTo>
                    <a:pt x="741" y="308"/>
                  </a:lnTo>
                  <a:lnTo>
                    <a:pt x="736" y="308"/>
                  </a:lnTo>
                  <a:lnTo>
                    <a:pt x="731" y="308"/>
                  </a:lnTo>
                  <a:lnTo>
                    <a:pt x="727" y="308"/>
                  </a:lnTo>
                  <a:lnTo>
                    <a:pt x="720" y="308"/>
                  </a:lnTo>
                  <a:lnTo>
                    <a:pt x="716" y="308"/>
                  </a:lnTo>
                  <a:lnTo>
                    <a:pt x="711" y="308"/>
                  </a:lnTo>
                  <a:lnTo>
                    <a:pt x="703" y="307"/>
                  </a:lnTo>
                  <a:lnTo>
                    <a:pt x="697" y="304"/>
                  </a:lnTo>
                  <a:lnTo>
                    <a:pt x="690" y="302"/>
                  </a:lnTo>
                  <a:lnTo>
                    <a:pt x="682" y="299"/>
                  </a:lnTo>
                  <a:lnTo>
                    <a:pt x="676" y="297"/>
                  </a:lnTo>
                  <a:lnTo>
                    <a:pt x="670" y="294"/>
                  </a:lnTo>
                  <a:lnTo>
                    <a:pt x="662" y="293"/>
                  </a:lnTo>
                  <a:lnTo>
                    <a:pt x="656" y="290"/>
                  </a:lnTo>
                  <a:lnTo>
                    <a:pt x="656" y="288"/>
                  </a:lnTo>
                  <a:lnTo>
                    <a:pt x="657" y="286"/>
                  </a:lnTo>
                  <a:lnTo>
                    <a:pt x="656" y="286"/>
                  </a:lnTo>
                  <a:lnTo>
                    <a:pt x="651" y="286"/>
                  </a:lnTo>
                  <a:lnTo>
                    <a:pt x="648" y="286"/>
                  </a:lnTo>
                  <a:lnTo>
                    <a:pt x="643" y="288"/>
                  </a:lnTo>
                  <a:lnTo>
                    <a:pt x="640" y="288"/>
                  </a:lnTo>
                  <a:lnTo>
                    <a:pt x="635" y="288"/>
                  </a:lnTo>
                  <a:lnTo>
                    <a:pt x="630" y="288"/>
                  </a:lnTo>
                  <a:lnTo>
                    <a:pt x="627" y="290"/>
                  </a:lnTo>
                  <a:lnTo>
                    <a:pt x="623" y="290"/>
                  </a:lnTo>
                  <a:lnTo>
                    <a:pt x="623" y="290"/>
                  </a:lnTo>
                  <a:lnTo>
                    <a:pt x="623" y="288"/>
                  </a:lnTo>
                  <a:lnTo>
                    <a:pt x="623" y="286"/>
                  </a:lnTo>
                  <a:lnTo>
                    <a:pt x="621" y="286"/>
                  </a:lnTo>
                  <a:lnTo>
                    <a:pt x="621" y="285"/>
                  </a:lnTo>
                  <a:lnTo>
                    <a:pt x="621" y="283"/>
                  </a:lnTo>
                  <a:lnTo>
                    <a:pt x="621" y="283"/>
                  </a:lnTo>
                  <a:lnTo>
                    <a:pt x="619" y="280"/>
                  </a:lnTo>
                  <a:lnTo>
                    <a:pt x="618" y="277"/>
                  </a:lnTo>
                  <a:lnTo>
                    <a:pt x="613" y="274"/>
                  </a:lnTo>
                  <a:lnTo>
                    <a:pt x="610" y="272"/>
                  </a:lnTo>
                  <a:lnTo>
                    <a:pt x="608" y="271"/>
                  </a:lnTo>
                  <a:lnTo>
                    <a:pt x="608" y="269"/>
                  </a:lnTo>
                  <a:lnTo>
                    <a:pt x="607" y="269"/>
                  </a:lnTo>
                  <a:lnTo>
                    <a:pt x="605" y="271"/>
                  </a:lnTo>
                  <a:lnTo>
                    <a:pt x="604" y="269"/>
                  </a:lnTo>
                  <a:lnTo>
                    <a:pt x="604" y="268"/>
                  </a:lnTo>
                  <a:lnTo>
                    <a:pt x="602" y="266"/>
                  </a:lnTo>
                  <a:lnTo>
                    <a:pt x="602" y="264"/>
                  </a:lnTo>
                  <a:lnTo>
                    <a:pt x="597" y="266"/>
                  </a:lnTo>
                  <a:lnTo>
                    <a:pt x="594" y="264"/>
                  </a:lnTo>
                  <a:lnTo>
                    <a:pt x="593" y="263"/>
                  </a:lnTo>
                  <a:lnTo>
                    <a:pt x="591" y="261"/>
                  </a:lnTo>
                  <a:lnTo>
                    <a:pt x="589" y="260"/>
                  </a:lnTo>
                  <a:lnTo>
                    <a:pt x="586" y="258"/>
                  </a:lnTo>
                  <a:lnTo>
                    <a:pt x="585" y="260"/>
                  </a:lnTo>
                  <a:lnTo>
                    <a:pt x="583" y="260"/>
                  </a:lnTo>
                  <a:lnTo>
                    <a:pt x="580" y="258"/>
                  </a:lnTo>
                  <a:lnTo>
                    <a:pt x="578" y="258"/>
                  </a:lnTo>
                  <a:lnTo>
                    <a:pt x="575" y="258"/>
                  </a:lnTo>
                  <a:lnTo>
                    <a:pt x="574" y="258"/>
                  </a:lnTo>
                  <a:lnTo>
                    <a:pt x="574" y="256"/>
                  </a:lnTo>
                  <a:lnTo>
                    <a:pt x="572" y="256"/>
                  </a:lnTo>
                  <a:lnTo>
                    <a:pt x="572" y="255"/>
                  </a:lnTo>
                  <a:lnTo>
                    <a:pt x="572" y="253"/>
                  </a:lnTo>
                  <a:lnTo>
                    <a:pt x="572" y="252"/>
                  </a:lnTo>
                  <a:lnTo>
                    <a:pt x="572" y="250"/>
                  </a:lnTo>
                  <a:lnTo>
                    <a:pt x="572" y="249"/>
                  </a:lnTo>
                  <a:lnTo>
                    <a:pt x="572" y="247"/>
                  </a:lnTo>
                  <a:lnTo>
                    <a:pt x="571" y="247"/>
                  </a:lnTo>
                  <a:lnTo>
                    <a:pt x="569" y="245"/>
                  </a:lnTo>
                  <a:lnTo>
                    <a:pt x="569" y="245"/>
                  </a:lnTo>
                  <a:lnTo>
                    <a:pt x="569" y="244"/>
                  </a:lnTo>
                  <a:lnTo>
                    <a:pt x="567" y="242"/>
                  </a:lnTo>
                  <a:lnTo>
                    <a:pt x="566" y="241"/>
                  </a:lnTo>
                  <a:lnTo>
                    <a:pt x="564" y="239"/>
                  </a:lnTo>
                  <a:lnTo>
                    <a:pt x="563" y="238"/>
                  </a:lnTo>
                  <a:lnTo>
                    <a:pt x="561" y="236"/>
                  </a:lnTo>
                  <a:lnTo>
                    <a:pt x="561" y="236"/>
                  </a:lnTo>
                  <a:lnTo>
                    <a:pt x="559" y="234"/>
                  </a:lnTo>
                  <a:lnTo>
                    <a:pt x="556" y="230"/>
                  </a:lnTo>
                  <a:lnTo>
                    <a:pt x="553" y="228"/>
                  </a:lnTo>
                  <a:lnTo>
                    <a:pt x="553" y="227"/>
                  </a:lnTo>
                  <a:lnTo>
                    <a:pt x="553" y="223"/>
                  </a:lnTo>
                  <a:lnTo>
                    <a:pt x="555" y="222"/>
                  </a:lnTo>
                  <a:lnTo>
                    <a:pt x="555" y="220"/>
                  </a:lnTo>
                  <a:lnTo>
                    <a:pt x="555" y="220"/>
                  </a:lnTo>
                  <a:lnTo>
                    <a:pt x="555" y="219"/>
                  </a:lnTo>
                  <a:lnTo>
                    <a:pt x="553" y="217"/>
                  </a:lnTo>
                  <a:lnTo>
                    <a:pt x="550" y="217"/>
                  </a:lnTo>
                  <a:lnTo>
                    <a:pt x="547" y="212"/>
                  </a:lnTo>
                  <a:lnTo>
                    <a:pt x="547" y="211"/>
                  </a:lnTo>
                  <a:lnTo>
                    <a:pt x="545" y="208"/>
                  </a:lnTo>
                  <a:lnTo>
                    <a:pt x="545" y="206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7" y="203"/>
                  </a:lnTo>
                  <a:lnTo>
                    <a:pt x="547" y="204"/>
                  </a:lnTo>
                  <a:lnTo>
                    <a:pt x="547" y="206"/>
                  </a:lnTo>
                  <a:lnTo>
                    <a:pt x="548" y="206"/>
                  </a:lnTo>
                  <a:lnTo>
                    <a:pt x="548" y="208"/>
                  </a:lnTo>
                  <a:lnTo>
                    <a:pt x="550" y="208"/>
                  </a:lnTo>
                  <a:lnTo>
                    <a:pt x="550" y="209"/>
                  </a:lnTo>
                  <a:lnTo>
                    <a:pt x="552" y="209"/>
                  </a:lnTo>
                  <a:lnTo>
                    <a:pt x="550" y="208"/>
                  </a:lnTo>
                  <a:lnTo>
                    <a:pt x="550" y="208"/>
                  </a:lnTo>
                  <a:lnTo>
                    <a:pt x="550" y="206"/>
                  </a:lnTo>
                  <a:lnTo>
                    <a:pt x="548" y="204"/>
                  </a:lnTo>
                  <a:lnTo>
                    <a:pt x="548" y="203"/>
                  </a:lnTo>
                  <a:lnTo>
                    <a:pt x="547" y="201"/>
                  </a:lnTo>
                  <a:lnTo>
                    <a:pt x="547" y="201"/>
                  </a:lnTo>
                  <a:lnTo>
                    <a:pt x="547" y="200"/>
                  </a:lnTo>
                  <a:lnTo>
                    <a:pt x="547" y="200"/>
                  </a:lnTo>
                  <a:lnTo>
                    <a:pt x="548" y="200"/>
                  </a:lnTo>
                  <a:lnTo>
                    <a:pt x="552" y="200"/>
                  </a:lnTo>
                  <a:lnTo>
                    <a:pt x="556" y="200"/>
                  </a:lnTo>
                  <a:lnTo>
                    <a:pt x="558" y="198"/>
                  </a:lnTo>
                  <a:lnTo>
                    <a:pt x="558" y="200"/>
                  </a:lnTo>
                  <a:lnTo>
                    <a:pt x="559" y="198"/>
                  </a:lnTo>
                  <a:lnTo>
                    <a:pt x="558" y="198"/>
                  </a:lnTo>
                  <a:lnTo>
                    <a:pt x="556" y="198"/>
                  </a:lnTo>
                  <a:lnTo>
                    <a:pt x="556" y="198"/>
                  </a:lnTo>
                  <a:lnTo>
                    <a:pt x="553" y="198"/>
                  </a:lnTo>
                  <a:lnTo>
                    <a:pt x="553" y="198"/>
                  </a:lnTo>
                  <a:lnTo>
                    <a:pt x="552" y="198"/>
                  </a:lnTo>
                  <a:lnTo>
                    <a:pt x="552" y="198"/>
                  </a:lnTo>
                  <a:lnTo>
                    <a:pt x="550" y="198"/>
                  </a:lnTo>
                  <a:lnTo>
                    <a:pt x="548" y="198"/>
                  </a:lnTo>
                  <a:lnTo>
                    <a:pt x="547" y="198"/>
                  </a:lnTo>
                  <a:lnTo>
                    <a:pt x="547" y="198"/>
                  </a:lnTo>
                  <a:lnTo>
                    <a:pt x="545" y="198"/>
                  </a:lnTo>
                  <a:lnTo>
                    <a:pt x="545" y="201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4" y="201"/>
                  </a:lnTo>
                  <a:lnTo>
                    <a:pt x="542" y="201"/>
                  </a:lnTo>
                  <a:lnTo>
                    <a:pt x="541" y="201"/>
                  </a:lnTo>
                  <a:lnTo>
                    <a:pt x="539" y="200"/>
                  </a:lnTo>
                  <a:lnTo>
                    <a:pt x="539" y="198"/>
                  </a:lnTo>
                  <a:lnTo>
                    <a:pt x="537" y="200"/>
                  </a:lnTo>
                  <a:lnTo>
                    <a:pt x="537" y="200"/>
                  </a:lnTo>
                  <a:lnTo>
                    <a:pt x="537" y="198"/>
                  </a:lnTo>
                  <a:lnTo>
                    <a:pt x="537" y="197"/>
                  </a:lnTo>
                  <a:lnTo>
                    <a:pt x="539" y="198"/>
                  </a:lnTo>
                  <a:lnTo>
                    <a:pt x="539" y="197"/>
                  </a:lnTo>
                  <a:lnTo>
                    <a:pt x="537" y="195"/>
                  </a:lnTo>
                  <a:lnTo>
                    <a:pt x="537" y="195"/>
                  </a:lnTo>
                  <a:lnTo>
                    <a:pt x="536" y="192"/>
                  </a:lnTo>
                  <a:lnTo>
                    <a:pt x="534" y="190"/>
                  </a:lnTo>
                  <a:lnTo>
                    <a:pt x="531" y="189"/>
                  </a:lnTo>
                  <a:lnTo>
                    <a:pt x="528" y="184"/>
                  </a:lnTo>
                  <a:lnTo>
                    <a:pt x="528" y="181"/>
                  </a:lnTo>
                  <a:lnTo>
                    <a:pt x="526" y="176"/>
                  </a:lnTo>
                  <a:lnTo>
                    <a:pt x="526" y="175"/>
                  </a:lnTo>
                  <a:lnTo>
                    <a:pt x="526" y="173"/>
                  </a:lnTo>
                  <a:lnTo>
                    <a:pt x="526" y="170"/>
                  </a:lnTo>
                  <a:lnTo>
                    <a:pt x="525" y="168"/>
                  </a:lnTo>
                  <a:lnTo>
                    <a:pt x="522" y="165"/>
                  </a:lnTo>
                  <a:lnTo>
                    <a:pt x="518" y="162"/>
                  </a:lnTo>
                  <a:lnTo>
                    <a:pt x="518" y="160"/>
                  </a:lnTo>
                  <a:lnTo>
                    <a:pt x="518" y="157"/>
                  </a:lnTo>
                  <a:lnTo>
                    <a:pt x="518" y="156"/>
                  </a:lnTo>
                  <a:lnTo>
                    <a:pt x="518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2" y="149"/>
                  </a:lnTo>
                  <a:lnTo>
                    <a:pt x="522" y="146"/>
                  </a:lnTo>
                  <a:lnTo>
                    <a:pt x="522" y="143"/>
                  </a:lnTo>
                  <a:lnTo>
                    <a:pt x="522" y="141"/>
                  </a:lnTo>
                  <a:lnTo>
                    <a:pt x="522" y="138"/>
                  </a:lnTo>
                  <a:lnTo>
                    <a:pt x="522" y="137"/>
                  </a:lnTo>
                  <a:lnTo>
                    <a:pt x="520" y="135"/>
                  </a:lnTo>
                  <a:lnTo>
                    <a:pt x="520" y="134"/>
                  </a:lnTo>
                  <a:lnTo>
                    <a:pt x="520" y="132"/>
                  </a:lnTo>
                  <a:lnTo>
                    <a:pt x="518" y="130"/>
                  </a:lnTo>
                  <a:lnTo>
                    <a:pt x="517" y="127"/>
                  </a:lnTo>
                  <a:lnTo>
                    <a:pt x="517" y="126"/>
                  </a:lnTo>
                  <a:lnTo>
                    <a:pt x="517" y="123"/>
                  </a:lnTo>
                  <a:lnTo>
                    <a:pt x="517" y="121"/>
                  </a:lnTo>
                  <a:lnTo>
                    <a:pt x="515" y="118"/>
                  </a:lnTo>
                  <a:lnTo>
                    <a:pt x="515" y="116"/>
                  </a:lnTo>
                  <a:lnTo>
                    <a:pt x="517" y="115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20" y="107"/>
                  </a:lnTo>
                  <a:lnTo>
                    <a:pt x="520" y="107"/>
                  </a:lnTo>
                  <a:lnTo>
                    <a:pt x="518" y="107"/>
                  </a:lnTo>
                  <a:lnTo>
                    <a:pt x="520" y="105"/>
                  </a:lnTo>
                  <a:lnTo>
                    <a:pt x="520" y="104"/>
                  </a:lnTo>
                  <a:lnTo>
                    <a:pt x="522" y="102"/>
                  </a:lnTo>
                  <a:lnTo>
                    <a:pt x="522" y="96"/>
                  </a:lnTo>
                  <a:lnTo>
                    <a:pt x="522" y="91"/>
                  </a:lnTo>
                  <a:lnTo>
                    <a:pt x="523" y="89"/>
                  </a:lnTo>
                  <a:lnTo>
                    <a:pt x="522" y="88"/>
                  </a:lnTo>
                  <a:lnTo>
                    <a:pt x="523" y="85"/>
                  </a:lnTo>
                  <a:lnTo>
                    <a:pt x="522" y="83"/>
                  </a:lnTo>
                  <a:lnTo>
                    <a:pt x="523" y="72"/>
                  </a:lnTo>
                  <a:lnTo>
                    <a:pt x="523" y="71"/>
                  </a:lnTo>
                  <a:lnTo>
                    <a:pt x="525" y="69"/>
                  </a:lnTo>
                  <a:lnTo>
                    <a:pt x="523" y="64"/>
                  </a:lnTo>
                  <a:lnTo>
                    <a:pt x="523" y="60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5" y="58"/>
                  </a:lnTo>
                  <a:lnTo>
                    <a:pt x="528" y="58"/>
                  </a:lnTo>
                  <a:lnTo>
                    <a:pt x="530" y="58"/>
                  </a:lnTo>
                  <a:lnTo>
                    <a:pt x="531" y="58"/>
                  </a:lnTo>
                  <a:lnTo>
                    <a:pt x="531" y="58"/>
                  </a:lnTo>
                  <a:lnTo>
                    <a:pt x="533" y="60"/>
                  </a:lnTo>
                  <a:lnTo>
                    <a:pt x="534" y="58"/>
                  </a:lnTo>
                  <a:lnTo>
                    <a:pt x="534" y="58"/>
                  </a:lnTo>
                  <a:lnTo>
                    <a:pt x="533" y="58"/>
                  </a:lnTo>
                  <a:lnTo>
                    <a:pt x="531" y="58"/>
                  </a:lnTo>
                  <a:lnTo>
                    <a:pt x="531" y="56"/>
                  </a:lnTo>
                  <a:lnTo>
                    <a:pt x="528" y="56"/>
                  </a:lnTo>
                  <a:lnTo>
                    <a:pt x="528" y="56"/>
                  </a:lnTo>
                  <a:lnTo>
                    <a:pt x="525" y="56"/>
                  </a:lnTo>
                  <a:lnTo>
                    <a:pt x="523" y="56"/>
                  </a:lnTo>
                  <a:lnTo>
                    <a:pt x="522" y="56"/>
                  </a:lnTo>
                  <a:lnTo>
                    <a:pt x="523" y="55"/>
                  </a:lnTo>
                  <a:lnTo>
                    <a:pt x="523" y="53"/>
                  </a:lnTo>
                  <a:lnTo>
                    <a:pt x="523" y="50"/>
                  </a:lnTo>
                  <a:lnTo>
                    <a:pt x="523" y="52"/>
                  </a:lnTo>
                  <a:lnTo>
                    <a:pt x="525" y="53"/>
                  </a:lnTo>
                  <a:lnTo>
                    <a:pt x="525" y="52"/>
                  </a:lnTo>
                  <a:lnTo>
                    <a:pt x="525" y="50"/>
                  </a:lnTo>
                  <a:lnTo>
                    <a:pt x="523" y="49"/>
                  </a:lnTo>
                  <a:lnTo>
                    <a:pt x="522" y="49"/>
                  </a:lnTo>
                  <a:lnTo>
                    <a:pt x="522" y="45"/>
                  </a:lnTo>
                  <a:lnTo>
                    <a:pt x="525" y="44"/>
                  </a:lnTo>
                  <a:lnTo>
                    <a:pt x="523" y="44"/>
                  </a:lnTo>
                  <a:lnTo>
                    <a:pt x="523" y="42"/>
                  </a:lnTo>
                  <a:lnTo>
                    <a:pt x="522" y="42"/>
                  </a:lnTo>
                  <a:lnTo>
                    <a:pt x="522" y="44"/>
                  </a:lnTo>
                  <a:lnTo>
                    <a:pt x="522" y="44"/>
                  </a:lnTo>
                  <a:lnTo>
                    <a:pt x="522" y="42"/>
                  </a:lnTo>
                  <a:lnTo>
                    <a:pt x="520" y="42"/>
                  </a:lnTo>
                  <a:lnTo>
                    <a:pt x="520" y="39"/>
                  </a:lnTo>
                  <a:lnTo>
                    <a:pt x="518" y="36"/>
                  </a:lnTo>
                  <a:lnTo>
                    <a:pt x="518" y="31"/>
                  </a:lnTo>
                  <a:lnTo>
                    <a:pt x="517" y="30"/>
                  </a:lnTo>
                  <a:lnTo>
                    <a:pt x="514" y="26"/>
                  </a:lnTo>
                  <a:lnTo>
                    <a:pt x="514" y="25"/>
                  </a:lnTo>
                  <a:lnTo>
                    <a:pt x="514" y="22"/>
                  </a:lnTo>
                  <a:lnTo>
                    <a:pt x="514" y="20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7" y="20"/>
                  </a:lnTo>
                  <a:lnTo>
                    <a:pt x="520" y="20"/>
                  </a:lnTo>
                  <a:lnTo>
                    <a:pt x="522" y="22"/>
                  </a:lnTo>
                  <a:lnTo>
                    <a:pt x="523" y="22"/>
                  </a:lnTo>
                  <a:lnTo>
                    <a:pt x="533" y="23"/>
                  </a:lnTo>
                  <a:lnTo>
                    <a:pt x="534" y="23"/>
                  </a:lnTo>
                  <a:lnTo>
                    <a:pt x="536" y="22"/>
                  </a:lnTo>
                  <a:lnTo>
                    <a:pt x="536" y="22"/>
                  </a:lnTo>
                  <a:lnTo>
                    <a:pt x="537" y="23"/>
                  </a:lnTo>
                  <a:lnTo>
                    <a:pt x="537" y="23"/>
                  </a:lnTo>
                  <a:lnTo>
                    <a:pt x="539" y="23"/>
                  </a:lnTo>
                  <a:lnTo>
                    <a:pt x="539" y="23"/>
                  </a:lnTo>
                  <a:lnTo>
                    <a:pt x="541" y="22"/>
                  </a:lnTo>
                  <a:lnTo>
                    <a:pt x="541" y="23"/>
                  </a:lnTo>
                  <a:lnTo>
                    <a:pt x="541" y="23"/>
                  </a:lnTo>
                  <a:lnTo>
                    <a:pt x="542" y="25"/>
                  </a:lnTo>
                  <a:lnTo>
                    <a:pt x="542" y="26"/>
                  </a:lnTo>
                  <a:lnTo>
                    <a:pt x="542" y="26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28"/>
                  </a:lnTo>
                  <a:lnTo>
                    <a:pt x="537" y="33"/>
                  </a:lnTo>
                  <a:lnTo>
                    <a:pt x="536" y="36"/>
                  </a:lnTo>
                  <a:lnTo>
                    <a:pt x="536" y="36"/>
                  </a:lnTo>
                  <a:lnTo>
                    <a:pt x="536" y="37"/>
                  </a:lnTo>
                  <a:lnTo>
                    <a:pt x="536" y="37"/>
                  </a:lnTo>
                  <a:lnTo>
                    <a:pt x="537" y="36"/>
                  </a:lnTo>
                  <a:lnTo>
                    <a:pt x="539" y="36"/>
                  </a:lnTo>
                  <a:lnTo>
                    <a:pt x="539" y="36"/>
                  </a:lnTo>
                  <a:lnTo>
                    <a:pt x="537" y="36"/>
                  </a:lnTo>
                  <a:lnTo>
                    <a:pt x="537" y="36"/>
                  </a:lnTo>
                  <a:lnTo>
                    <a:pt x="537" y="34"/>
                  </a:lnTo>
                  <a:lnTo>
                    <a:pt x="537" y="34"/>
                  </a:lnTo>
                  <a:lnTo>
                    <a:pt x="537" y="33"/>
                  </a:lnTo>
                  <a:lnTo>
                    <a:pt x="539" y="33"/>
                  </a:lnTo>
                  <a:lnTo>
                    <a:pt x="541" y="31"/>
                  </a:lnTo>
                  <a:lnTo>
                    <a:pt x="541" y="31"/>
                  </a:lnTo>
                  <a:lnTo>
                    <a:pt x="542" y="30"/>
                  </a:lnTo>
                  <a:lnTo>
                    <a:pt x="544" y="28"/>
                  </a:lnTo>
                  <a:lnTo>
                    <a:pt x="544" y="28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5" y="28"/>
                  </a:lnTo>
                  <a:lnTo>
                    <a:pt x="545" y="30"/>
                  </a:lnTo>
                  <a:lnTo>
                    <a:pt x="544" y="30"/>
                  </a:lnTo>
                  <a:lnTo>
                    <a:pt x="544" y="31"/>
                  </a:lnTo>
                  <a:lnTo>
                    <a:pt x="544" y="33"/>
                  </a:lnTo>
                  <a:lnTo>
                    <a:pt x="544" y="33"/>
                  </a:lnTo>
                  <a:lnTo>
                    <a:pt x="542" y="33"/>
                  </a:lnTo>
                  <a:lnTo>
                    <a:pt x="542" y="33"/>
                  </a:lnTo>
                  <a:lnTo>
                    <a:pt x="544" y="34"/>
                  </a:lnTo>
                  <a:lnTo>
                    <a:pt x="544" y="34"/>
                  </a:lnTo>
                  <a:lnTo>
                    <a:pt x="544" y="36"/>
                  </a:lnTo>
                  <a:lnTo>
                    <a:pt x="544" y="37"/>
                  </a:lnTo>
                  <a:lnTo>
                    <a:pt x="544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1" y="39"/>
                  </a:lnTo>
                  <a:lnTo>
                    <a:pt x="541" y="39"/>
                  </a:lnTo>
                  <a:lnTo>
                    <a:pt x="541" y="37"/>
                  </a:lnTo>
                  <a:lnTo>
                    <a:pt x="541" y="37"/>
                  </a:lnTo>
                  <a:lnTo>
                    <a:pt x="539" y="37"/>
                  </a:lnTo>
                  <a:lnTo>
                    <a:pt x="539" y="39"/>
                  </a:lnTo>
                  <a:lnTo>
                    <a:pt x="537" y="41"/>
                  </a:lnTo>
                  <a:lnTo>
                    <a:pt x="537" y="41"/>
                  </a:lnTo>
                  <a:lnTo>
                    <a:pt x="539" y="41"/>
                  </a:lnTo>
                  <a:lnTo>
                    <a:pt x="541" y="41"/>
                  </a:lnTo>
                  <a:lnTo>
                    <a:pt x="542" y="41"/>
                  </a:lnTo>
                  <a:lnTo>
                    <a:pt x="542" y="41"/>
                  </a:lnTo>
                  <a:lnTo>
                    <a:pt x="544" y="41"/>
                  </a:lnTo>
                  <a:lnTo>
                    <a:pt x="544" y="41"/>
                  </a:lnTo>
                  <a:lnTo>
                    <a:pt x="544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7" y="34"/>
                  </a:lnTo>
                  <a:lnTo>
                    <a:pt x="547" y="33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28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8" y="25"/>
                  </a:lnTo>
                  <a:lnTo>
                    <a:pt x="548" y="25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7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5" y="23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5" y="20"/>
                  </a:lnTo>
                  <a:lnTo>
                    <a:pt x="545" y="20"/>
                  </a:lnTo>
                  <a:lnTo>
                    <a:pt x="547" y="20"/>
                  </a:lnTo>
                  <a:lnTo>
                    <a:pt x="547" y="20"/>
                  </a:lnTo>
                  <a:lnTo>
                    <a:pt x="545" y="19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2" y="17"/>
                  </a:lnTo>
                  <a:lnTo>
                    <a:pt x="542" y="17"/>
                  </a:lnTo>
                  <a:lnTo>
                    <a:pt x="542" y="15"/>
                  </a:lnTo>
                  <a:lnTo>
                    <a:pt x="544" y="15"/>
                  </a:lnTo>
                  <a:lnTo>
                    <a:pt x="544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2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2" y="11"/>
                  </a:lnTo>
                  <a:lnTo>
                    <a:pt x="542" y="11"/>
                  </a:lnTo>
                  <a:lnTo>
                    <a:pt x="542" y="9"/>
                  </a:lnTo>
                  <a:lnTo>
                    <a:pt x="541" y="6"/>
                  </a:lnTo>
                  <a:lnTo>
                    <a:pt x="936" y="6"/>
                  </a:lnTo>
                  <a:lnTo>
                    <a:pt x="939" y="6"/>
                  </a:lnTo>
                  <a:lnTo>
                    <a:pt x="939" y="3"/>
                  </a:lnTo>
                  <a:lnTo>
                    <a:pt x="9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9" name="Freeform 25">
              <a:extLst>
                <a:ext uri="{FF2B5EF4-FFF2-40B4-BE49-F238E27FC236}">
                  <a16:creationId xmlns:a16="http://schemas.microsoft.com/office/drawing/2014/main" id="{C87362F3-159E-4947-80A8-9BD58C1CC7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2538" y="1961853"/>
              <a:ext cx="10143748" cy="873251"/>
            </a:xfrm>
            <a:custGeom>
              <a:avLst/>
              <a:gdLst>
                <a:gd name="T0" fmla="*/ 5077 w 5204"/>
                <a:gd name="T1" fmla="*/ 437 h 448"/>
                <a:gd name="T2" fmla="*/ 5030 w 5204"/>
                <a:gd name="T3" fmla="*/ 437 h 448"/>
                <a:gd name="T4" fmla="*/ 5125 w 5204"/>
                <a:gd name="T5" fmla="*/ 434 h 448"/>
                <a:gd name="T6" fmla="*/ 5170 w 5204"/>
                <a:gd name="T7" fmla="*/ 424 h 448"/>
                <a:gd name="T8" fmla="*/ 5196 w 5204"/>
                <a:gd name="T9" fmla="*/ 416 h 448"/>
                <a:gd name="T10" fmla="*/ 25 w 5204"/>
                <a:gd name="T11" fmla="*/ 402 h 448"/>
                <a:gd name="T12" fmla="*/ 19 w 5204"/>
                <a:gd name="T13" fmla="*/ 397 h 448"/>
                <a:gd name="T14" fmla="*/ 85 w 5204"/>
                <a:gd name="T15" fmla="*/ 379 h 448"/>
                <a:gd name="T16" fmla="*/ 126 w 5204"/>
                <a:gd name="T17" fmla="*/ 372 h 448"/>
                <a:gd name="T18" fmla="*/ 118 w 5204"/>
                <a:gd name="T19" fmla="*/ 374 h 448"/>
                <a:gd name="T20" fmla="*/ 110 w 5204"/>
                <a:gd name="T21" fmla="*/ 371 h 448"/>
                <a:gd name="T22" fmla="*/ 539 w 5204"/>
                <a:gd name="T23" fmla="*/ 366 h 448"/>
                <a:gd name="T24" fmla="*/ 519 w 5204"/>
                <a:gd name="T25" fmla="*/ 368 h 448"/>
                <a:gd name="T26" fmla="*/ 506 w 5204"/>
                <a:gd name="T27" fmla="*/ 364 h 448"/>
                <a:gd name="T28" fmla="*/ 524 w 5204"/>
                <a:gd name="T29" fmla="*/ 353 h 448"/>
                <a:gd name="T30" fmla="*/ 5183 w 5204"/>
                <a:gd name="T31" fmla="*/ 344 h 448"/>
                <a:gd name="T32" fmla="*/ 494 w 5204"/>
                <a:gd name="T33" fmla="*/ 338 h 448"/>
                <a:gd name="T34" fmla="*/ 222 w 5204"/>
                <a:gd name="T35" fmla="*/ 333 h 448"/>
                <a:gd name="T36" fmla="*/ 479 w 5204"/>
                <a:gd name="T37" fmla="*/ 339 h 448"/>
                <a:gd name="T38" fmla="*/ 230 w 5204"/>
                <a:gd name="T39" fmla="*/ 319 h 448"/>
                <a:gd name="T40" fmla="*/ 207 w 5204"/>
                <a:gd name="T41" fmla="*/ 333 h 448"/>
                <a:gd name="T42" fmla="*/ 211 w 5204"/>
                <a:gd name="T43" fmla="*/ 317 h 448"/>
                <a:gd name="T44" fmla="*/ 473 w 5204"/>
                <a:gd name="T45" fmla="*/ 327 h 448"/>
                <a:gd name="T46" fmla="*/ 492 w 5204"/>
                <a:gd name="T47" fmla="*/ 314 h 448"/>
                <a:gd name="T48" fmla="*/ 235 w 5204"/>
                <a:gd name="T49" fmla="*/ 309 h 448"/>
                <a:gd name="T50" fmla="*/ 107 w 5204"/>
                <a:gd name="T51" fmla="*/ 303 h 448"/>
                <a:gd name="T52" fmla="*/ 304 w 5204"/>
                <a:gd name="T53" fmla="*/ 265 h 448"/>
                <a:gd name="T54" fmla="*/ 314 w 5204"/>
                <a:gd name="T55" fmla="*/ 262 h 448"/>
                <a:gd name="T56" fmla="*/ 237 w 5204"/>
                <a:gd name="T57" fmla="*/ 262 h 448"/>
                <a:gd name="T58" fmla="*/ 5197 w 5204"/>
                <a:gd name="T59" fmla="*/ 201 h 448"/>
                <a:gd name="T60" fmla="*/ 180 w 5204"/>
                <a:gd name="T61" fmla="*/ 5 h 448"/>
                <a:gd name="T62" fmla="*/ 266 w 5204"/>
                <a:gd name="T63" fmla="*/ 24 h 448"/>
                <a:gd name="T64" fmla="*/ 419 w 5204"/>
                <a:gd name="T65" fmla="*/ 265 h 448"/>
                <a:gd name="T66" fmla="*/ 490 w 5204"/>
                <a:gd name="T67" fmla="*/ 295 h 448"/>
                <a:gd name="T68" fmla="*/ 552 w 5204"/>
                <a:gd name="T69" fmla="*/ 360 h 448"/>
                <a:gd name="T70" fmla="*/ 522 w 5204"/>
                <a:gd name="T71" fmla="*/ 361 h 448"/>
                <a:gd name="T72" fmla="*/ 501 w 5204"/>
                <a:gd name="T73" fmla="*/ 319 h 448"/>
                <a:gd name="T74" fmla="*/ 479 w 5204"/>
                <a:gd name="T75" fmla="*/ 309 h 448"/>
                <a:gd name="T76" fmla="*/ 460 w 5204"/>
                <a:gd name="T77" fmla="*/ 301 h 448"/>
                <a:gd name="T78" fmla="*/ 416 w 5204"/>
                <a:gd name="T79" fmla="*/ 273 h 448"/>
                <a:gd name="T80" fmla="*/ 348 w 5204"/>
                <a:gd name="T81" fmla="*/ 270 h 448"/>
                <a:gd name="T82" fmla="*/ 307 w 5204"/>
                <a:gd name="T83" fmla="*/ 251 h 448"/>
                <a:gd name="T84" fmla="*/ 285 w 5204"/>
                <a:gd name="T85" fmla="*/ 260 h 448"/>
                <a:gd name="T86" fmla="*/ 266 w 5204"/>
                <a:gd name="T87" fmla="*/ 278 h 448"/>
                <a:gd name="T88" fmla="*/ 238 w 5204"/>
                <a:gd name="T89" fmla="*/ 279 h 448"/>
                <a:gd name="T90" fmla="*/ 255 w 5204"/>
                <a:gd name="T91" fmla="*/ 245 h 448"/>
                <a:gd name="T92" fmla="*/ 214 w 5204"/>
                <a:gd name="T93" fmla="*/ 279 h 448"/>
                <a:gd name="T94" fmla="*/ 181 w 5204"/>
                <a:gd name="T95" fmla="*/ 323 h 448"/>
                <a:gd name="T96" fmla="*/ 143 w 5204"/>
                <a:gd name="T97" fmla="*/ 347 h 448"/>
                <a:gd name="T98" fmla="*/ 104 w 5204"/>
                <a:gd name="T99" fmla="*/ 369 h 448"/>
                <a:gd name="T100" fmla="*/ 71 w 5204"/>
                <a:gd name="T101" fmla="*/ 380 h 448"/>
                <a:gd name="T102" fmla="*/ 112 w 5204"/>
                <a:gd name="T103" fmla="*/ 355 h 448"/>
                <a:gd name="T104" fmla="*/ 156 w 5204"/>
                <a:gd name="T105" fmla="*/ 309 h 448"/>
                <a:gd name="T106" fmla="*/ 107 w 5204"/>
                <a:gd name="T107" fmla="*/ 297 h 448"/>
                <a:gd name="T108" fmla="*/ 60 w 5204"/>
                <a:gd name="T109" fmla="*/ 275 h 448"/>
                <a:gd name="T110" fmla="*/ 49 w 5204"/>
                <a:gd name="T111" fmla="*/ 248 h 448"/>
                <a:gd name="T112" fmla="*/ 50 w 5204"/>
                <a:gd name="T113" fmla="*/ 216 h 448"/>
                <a:gd name="T114" fmla="*/ 106 w 5204"/>
                <a:gd name="T115" fmla="*/ 177 h 448"/>
                <a:gd name="T116" fmla="*/ 27 w 5204"/>
                <a:gd name="T117" fmla="*/ 164 h 448"/>
                <a:gd name="T118" fmla="*/ 66 w 5204"/>
                <a:gd name="T119" fmla="*/ 122 h 448"/>
                <a:gd name="T120" fmla="*/ 117 w 5204"/>
                <a:gd name="T121" fmla="*/ 126 h 448"/>
                <a:gd name="T122" fmla="*/ 73 w 5204"/>
                <a:gd name="T123" fmla="*/ 54 h 448"/>
                <a:gd name="T124" fmla="*/ 131 w 5204"/>
                <a:gd name="T125" fmla="*/ 1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04" h="448">
                  <a:moveTo>
                    <a:pt x="5016" y="442"/>
                  </a:moveTo>
                  <a:lnTo>
                    <a:pt x="5019" y="443"/>
                  </a:lnTo>
                  <a:lnTo>
                    <a:pt x="5022" y="445"/>
                  </a:lnTo>
                  <a:lnTo>
                    <a:pt x="5022" y="446"/>
                  </a:lnTo>
                  <a:lnTo>
                    <a:pt x="5025" y="446"/>
                  </a:lnTo>
                  <a:lnTo>
                    <a:pt x="5027" y="448"/>
                  </a:lnTo>
                  <a:lnTo>
                    <a:pt x="5027" y="448"/>
                  </a:lnTo>
                  <a:lnTo>
                    <a:pt x="5024" y="448"/>
                  </a:lnTo>
                  <a:lnTo>
                    <a:pt x="5019" y="445"/>
                  </a:lnTo>
                  <a:lnTo>
                    <a:pt x="5016" y="443"/>
                  </a:lnTo>
                  <a:lnTo>
                    <a:pt x="5016" y="443"/>
                  </a:lnTo>
                  <a:lnTo>
                    <a:pt x="5016" y="442"/>
                  </a:lnTo>
                  <a:close/>
                  <a:moveTo>
                    <a:pt x="5087" y="438"/>
                  </a:moveTo>
                  <a:lnTo>
                    <a:pt x="5088" y="440"/>
                  </a:lnTo>
                  <a:lnTo>
                    <a:pt x="5088" y="440"/>
                  </a:lnTo>
                  <a:lnTo>
                    <a:pt x="5087" y="440"/>
                  </a:lnTo>
                  <a:lnTo>
                    <a:pt x="5087" y="440"/>
                  </a:lnTo>
                  <a:lnTo>
                    <a:pt x="5087" y="438"/>
                  </a:lnTo>
                  <a:lnTo>
                    <a:pt x="5087" y="438"/>
                  </a:lnTo>
                  <a:close/>
                  <a:moveTo>
                    <a:pt x="5090" y="438"/>
                  </a:moveTo>
                  <a:lnTo>
                    <a:pt x="5092" y="438"/>
                  </a:lnTo>
                  <a:lnTo>
                    <a:pt x="5093" y="440"/>
                  </a:lnTo>
                  <a:lnTo>
                    <a:pt x="5092" y="440"/>
                  </a:lnTo>
                  <a:lnTo>
                    <a:pt x="5090" y="438"/>
                  </a:lnTo>
                  <a:lnTo>
                    <a:pt x="5090" y="438"/>
                  </a:lnTo>
                  <a:close/>
                  <a:moveTo>
                    <a:pt x="5065" y="437"/>
                  </a:moveTo>
                  <a:lnTo>
                    <a:pt x="5066" y="438"/>
                  </a:lnTo>
                  <a:lnTo>
                    <a:pt x="5066" y="438"/>
                  </a:lnTo>
                  <a:lnTo>
                    <a:pt x="5070" y="438"/>
                  </a:lnTo>
                  <a:lnTo>
                    <a:pt x="5068" y="440"/>
                  </a:lnTo>
                  <a:lnTo>
                    <a:pt x="5066" y="440"/>
                  </a:lnTo>
                  <a:lnTo>
                    <a:pt x="5066" y="442"/>
                  </a:lnTo>
                  <a:lnTo>
                    <a:pt x="5065" y="442"/>
                  </a:lnTo>
                  <a:lnTo>
                    <a:pt x="5065" y="443"/>
                  </a:lnTo>
                  <a:lnTo>
                    <a:pt x="5065" y="443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5" y="440"/>
                  </a:lnTo>
                  <a:lnTo>
                    <a:pt x="5063" y="440"/>
                  </a:lnTo>
                  <a:lnTo>
                    <a:pt x="5063" y="440"/>
                  </a:lnTo>
                  <a:lnTo>
                    <a:pt x="5062" y="438"/>
                  </a:lnTo>
                  <a:lnTo>
                    <a:pt x="5062" y="438"/>
                  </a:lnTo>
                  <a:lnTo>
                    <a:pt x="5062" y="437"/>
                  </a:lnTo>
                  <a:lnTo>
                    <a:pt x="5062" y="437"/>
                  </a:lnTo>
                  <a:lnTo>
                    <a:pt x="5065" y="437"/>
                  </a:lnTo>
                  <a:close/>
                  <a:moveTo>
                    <a:pt x="5076" y="437"/>
                  </a:moveTo>
                  <a:lnTo>
                    <a:pt x="5076" y="437"/>
                  </a:lnTo>
                  <a:lnTo>
                    <a:pt x="5077" y="437"/>
                  </a:lnTo>
                  <a:lnTo>
                    <a:pt x="5077" y="438"/>
                  </a:lnTo>
                  <a:lnTo>
                    <a:pt x="5076" y="438"/>
                  </a:lnTo>
                  <a:lnTo>
                    <a:pt x="5076" y="440"/>
                  </a:lnTo>
                  <a:lnTo>
                    <a:pt x="5076" y="442"/>
                  </a:lnTo>
                  <a:lnTo>
                    <a:pt x="5076" y="442"/>
                  </a:lnTo>
                  <a:lnTo>
                    <a:pt x="5074" y="442"/>
                  </a:lnTo>
                  <a:lnTo>
                    <a:pt x="5073" y="442"/>
                  </a:lnTo>
                  <a:lnTo>
                    <a:pt x="5071" y="442"/>
                  </a:lnTo>
                  <a:lnTo>
                    <a:pt x="5070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73" y="440"/>
                  </a:lnTo>
                  <a:lnTo>
                    <a:pt x="5074" y="440"/>
                  </a:lnTo>
                  <a:lnTo>
                    <a:pt x="5076" y="438"/>
                  </a:lnTo>
                  <a:lnTo>
                    <a:pt x="5076" y="437"/>
                  </a:lnTo>
                  <a:lnTo>
                    <a:pt x="5076" y="437"/>
                  </a:lnTo>
                  <a:close/>
                  <a:moveTo>
                    <a:pt x="5082" y="435"/>
                  </a:moveTo>
                  <a:lnTo>
                    <a:pt x="5084" y="435"/>
                  </a:lnTo>
                  <a:lnTo>
                    <a:pt x="5085" y="437"/>
                  </a:lnTo>
                  <a:lnTo>
                    <a:pt x="5085" y="437"/>
                  </a:lnTo>
                  <a:lnTo>
                    <a:pt x="5084" y="438"/>
                  </a:lnTo>
                  <a:lnTo>
                    <a:pt x="5084" y="438"/>
                  </a:lnTo>
                  <a:lnTo>
                    <a:pt x="5085" y="438"/>
                  </a:lnTo>
                  <a:lnTo>
                    <a:pt x="5087" y="438"/>
                  </a:lnTo>
                  <a:lnTo>
                    <a:pt x="5087" y="440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2" y="443"/>
                  </a:lnTo>
                  <a:lnTo>
                    <a:pt x="5081" y="442"/>
                  </a:lnTo>
                  <a:lnTo>
                    <a:pt x="5079" y="443"/>
                  </a:lnTo>
                  <a:lnTo>
                    <a:pt x="5081" y="440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5"/>
                  </a:lnTo>
                  <a:close/>
                  <a:moveTo>
                    <a:pt x="5013" y="435"/>
                  </a:moveTo>
                  <a:lnTo>
                    <a:pt x="5014" y="435"/>
                  </a:lnTo>
                  <a:lnTo>
                    <a:pt x="5014" y="437"/>
                  </a:lnTo>
                  <a:lnTo>
                    <a:pt x="5014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5"/>
                  </a:lnTo>
                  <a:close/>
                  <a:moveTo>
                    <a:pt x="5030" y="435"/>
                  </a:moveTo>
                  <a:lnTo>
                    <a:pt x="5032" y="437"/>
                  </a:lnTo>
                  <a:lnTo>
                    <a:pt x="5030" y="437"/>
                  </a:lnTo>
                  <a:lnTo>
                    <a:pt x="5030" y="438"/>
                  </a:lnTo>
                  <a:lnTo>
                    <a:pt x="5029" y="438"/>
                  </a:lnTo>
                  <a:lnTo>
                    <a:pt x="5027" y="437"/>
                  </a:lnTo>
                  <a:lnTo>
                    <a:pt x="5027" y="435"/>
                  </a:lnTo>
                  <a:lnTo>
                    <a:pt x="5030" y="435"/>
                  </a:lnTo>
                  <a:close/>
                  <a:moveTo>
                    <a:pt x="5092" y="434"/>
                  </a:moveTo>
                  <a:lnTo>
                    <a:pt x="5092" y="434"/>
                  </a:lnTo>
                  <a:lnTo>
                    <a:pt x="5093" y="435"/>
                  </a:lnTo>
                  <a:lnTo>
                    <a:pt x="5093" y="435"/>
                  </a:lnTo>
                  <a:lnTo>
                    <a:pt x="5092" y="435"/>
                  </a:lnTo>
                  <a:lnTo>
                    <a:pt x="5092" y="437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4"/>
                  </a:lnTo>
                  <a:lnTo>
                    <a:pt x="5092" y="434"/>
                  </a:lnTo>
                  <a:close/>
                  <a:moveTo>
                    <a:pt x="5000" y="434"/>
                  </a:moveTo>
                  <a:lnTo>
                    <a:pt x="5002" y="434"/>
                  </a:lnTo>
                  <a:lnTo>
                    <a:pt x="5000" y="434"/>
                  </a:lnTo>
                  <a:lnTo>
                    <a:pt x="5000" y="435"/>
                  </a:lnTo>
                  <a:lnTo>
                    <a:pt x="5000" y="437"/>
                  </a:lnTo>
                  <a:lnTo>
                    <a:pt x="4997" y="438"/>
                  </a:lnTo>
                  <a:lnTo>
                    <a:pt x="4995" y="438"/>
                  </a:lnTo>
                  <a:lnTo>
                    <a:pt x="4995" y="438"/>
                  </a:lnTo>
                  <a:lnTo>
                    <a:pt x="4995" y="437"/>
                  </a:lnTo>
                  <a:lnTo>
                    <a:pt x="4997" y="437"/>
                  </a:lnTo>
                  <a:lnTo>
                    <a:pt x="4999" y="435"/>
                  </a:lnTo>
                  <a:lnTo>
                    <a:pt x="4999" y="435"/>
                  </a:lnTo>
                  <a:lnTo>
                    <a:pt x="5000" y="434"/>
                  </a:lnTo>
                  <a:lnTo>
                    <a:pt x="5000" y="434"/>
                  </a:lnTo>
                  <a:close/>
                  <a:moveTo>
                    <a:pt x="5126" y="432"/>
                  </a:moveTo>
                  <a:lnTo>
                    <a:pt x="5128" y="434"/>
                  </a:lnTo>
                  <a:lnTo>
                    <a:pt x="5131" y="434"/>
                  </a:lnTo>
                  <a:lnTo>
                    <a:pt x="5134" y="434"/>
                  </a:lnTo>
                  <a:lnTo>
                    <a:pt x="5136" y="434"/>
                  </a:lnTo>
                  <a:lnTo>
                    <a:pt x="5136" y="434"/>
                  </a:lnTo>
                  <a:lnTo>
                    <a:pt x="5134" y="434"/>
                  </a:lnTo>
                  <a:lnTo>
                    <a:pt x="5133" y="434"/>
                  </a:lnTo>
                  <a:lnTo>
                    <a:pt x="5131" y="435"/>
                  </a:lnTo>
                  <a:lnTo>
                    <a:pt x="5129" y="435"/>
                  </a:lnTo>
                  <a:lnTo>
                    <a:pt x="5126" y="434"/>
                  </a:lnTo>
                  <a:lnTo>
                    <a:pt x="5123" y="435"/>
                  </a:lnTo>
                  <a:lnTo>
                    <a:pt x="5123" y="435"/>
                  </a:lnTo>
                  <a:lnTo>
                    <a:pt x="5123" y="434"/>
                  </a:lnTo>
                  <a:lnTo>
                    <a:pt x="5122" y="434"/>
                  </a:lnTo>
                  <a:lnTo>
                    <a:pt x="5122" y="434"/>
                  </a:lnTo>
                  <a:lnTo>
                    <a:pt x="5123" y="434"/>
                  </a:lnTo>
                  <a:lnTo>
                    <a:pt x="5125" y="434"/>
                  </a:lnTo>
                  <a:lnTo>
                    <a:pt x="5125" y="434"/>
                  </a:lnTo>
                  <a:lnTo>
                    <a:pt x="5126" y="432"/>
                  </a:lnTo>
                  <a:close/>
                  <a:moveTo>
                    <a:pt x="5144" y="427"/>
                  </a:moveTo>
                  <a:lnTo>
                    <a:pt x="5145" y="429"/>
                  </a:lnTo>
                  <a:lnTo>
                    <a:pt x="5145" y="429"/>
                  </a:lnTo>
                  <a:lnTo>
                    <a:pt x="5144" y="431"/>
                  </a:lnTo>
                  <a:lnTo>
                    <a:pt x="5142" y="431"/>
                  </a:lnTo>
                  <a:lnTo>
                    <a:pt x="5142" y="431"/>
                  </a:lnTo>
                  <a:lnTo>
                    <a:pt x="5142" y="429"/>
                  </a:lnTo>
                  <a:lnTo>
                    <a:pt x="5142" y="429"/>
                  </a:lnTo>
                  <a:lnTo>
                    <a:pt x="5144" y="427"/>
                  </a:lnTo>
                  <a:close/>
                  <a:moveTo>
                    <a:pt x="5118" y="427"/>
                  </a:moveTo>
                  <a:lnTo>
                    <a:pt x="5122" y="429"/>
                  </a:lnTo>
                  <a:lnTo>
                    <a:pt x="5122" y="429"/>
                  </a:lnTo>
                  <a:lnTo>
                    <a:pt x="5122" y="431"/>
                  </a:lnTo>
                  <a:lnTo>
                    <a:pt x="5120" y="431"/>
                  </a:lnTo>
                  <a:lnTo>
                    <a:pt x="5118" y="431"/>
                  </a:lnTo>
                  <a:lnTo>
                    <a:pt x="5118" y="432"/>
                  </a:lnTo>
                  <a:lnTo>
                    <a:pt x="5120" y="434"/>
                  </a:lnTo>
                  <a:lnTo>
                    <a:pt x="5117" y="434"/>
                  </a:lnTo>
                  <a:lnTo>
                    <a:pt x="5112" y="435"/>
                  </a:lnTo>
                  <a:lnTo>
                    <a:pt x="5104" y="435"/>
                  </a:lnTo>
                  <a:lnTo>
                    <a:pt x="5103" y="435"/>
                  </a:lnTo>
                  <a:lnTo>
                    <a:pt x="5104" y="435"/>
                  </a:lnTo>
                  <a:lnTo>
                    <a:pt x="5106" y="435"/>
                  </a:lnTo>
                  <a:lnTo>
                    <a:pt x="5109" y="434"/>
                  </a:lnTo>
                  <a:lnTo>
                    <a:pt x="5112" y="434"/>
                  </a:lnTo>
                  <a:lnTo>
                    <a:pt x="5115" y="432"/>
                  </a:lnTo>
                  <a:lnTo>
                    <a:pt x="5117" y="432"/>
                  </a:lnTo>
                  <a:lnTo>
                    <a:pt x="5118" y="431"/>
                  </a:lnTo>
                  <a:lnTo>
                    <a:pt x="5115" y="431"/>
                  </a:lnTo>
                  <a:lnTo>
                    <a:pt x="5115" y="429"/>
                  </a:lnTo>
                  <a:lnTo>
                    <a:pt x="5117" y="429"/>
                  </a:lnTo>
                  <a:lnTo>
                    <a:pt x="5117" y="429"/>
                  </a:lnTo>
                  <a:lnTo>
                    <a:pt x="5118" y="427"/>
                  </a:lnTo>
                  <a:close/>
                  <a:moveTo>
                    <a:pt x="4943" y="426"/>
                  </a:moveTo>
                  <a:lnTo>
                    <a:pt x="4945" y="426"/>
                  </a:lnTo>
                  <a:lnTo>
                    <a:pt x="4945" y="427"/>
                  </a:lnTo>
                  <a:lnTo>
                    <a:pt x="4943" y="429"/>
                  </a:lnTo>
                  <a:lnTo>
                    <a:pt x="4943" y="429"/>
                  </a:lnTo>
                  <a:lnTo>
                    <a:pt x="4942" y="427"/>
                  </a:lnTo>
                  <a:lnTo>
                    <a:pt x="4939" y="427"/>
                  </a:lnTo>
                  <a:lnTo>
                    <a:pt x="4940" y="427"/>
                  </a:lnTo>
                  <a:lnTo>
                    <a:pt x="4942" y="427"/>
                  </a:lnTo>
                  <a:lnTo>
                    <a:pt x="4943" y="426"/>
                  </a:lnTo>
                  <a:close/>
                  <a:moveTo>
                    <a:pt x="5169" y="423"/>
                  </a:moveTo>
                  <a:lnTo>
                    <a:pt x="5170" y="423"/>
                  </a:lnTo>
                  <a:lnTo>
                    <a:pt x="5170" y="423"/>
                  </a:lnTo>
                  <a:lnTo>
                    <a:pt x="5170" y="423"/>
                  </a:lnTo>
                  <a:lnTo>
                    <a:pt x="5170" y="424"/>
                  </a:lnTo>
                  <a:lnTo>
                    <a:pt x="5170" y="424"/>
                  </a:lnTo>
                  <a:lnTo>
                    <a:pt x="5169" y="424"/>
                  </a:lnTo>
                  <a:lnTo>
                    <a:pt x="5169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3"/>
                  </a:lnTo>
                  <a:lnTo>
                    <a:pt x="5169" y="423"/>
                  </a:lnTo>
                  <a:close/>
                  <a:moveTo>
                    <a:pt x="5183" y="418"/>
                  </a:move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2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2" y="418"/>
                  </a:lnTo>
                  <a:lnTo>
                    <a:pt x="5183" y="418"/>
                  </a:lnTo>
                  <a:close/>
                  <a:moveTo>
                    <a:pt x="4931" y="416"/>
                  </a:moveTo>
                  <a:lnTo>
                    <a:pt x="4934" y="416"/>
                  </a:lnTo>
                  <a:lnTo>
                    <a:pt x="4936" y="416"/>
                  </a:lnTo>
                  <a:lnTo>
                    <a:pt x="4937" y="418"/>
                  </a:lnTo>
                  <a:lnTo>
                    <a:pt x="4940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6" y="420"/>
                  </a:lnTo>
                  <a:lnTo>
                    <a:pt x="4936" y="420"/>
                  </a:lnTo>
                  <a:lnTo>
                    <a:pt x="4932" y="421"/>
                  </a:lnTo>
                  <a:lnTo>
                    <a:pt x="4931" y="420"/>
                  </a:lnTo>
                  <a:lnTo>
                    <a:pt x="4929" y="418"/>
                  </a:lnTo>
                  <a:lnTo>
                    <a:pt x="4928" y="418"/>
                  </a:lnTo>
                  <a:lnTo>
                    <a:pt x="4926" y="418"/>
                  </a:lnTo>
                  <a:lnTo>
                    <a:pt x="4929" y="416"/>
                  </a:lnTo>
                  <a:lnTo>
                    <a:pt x="4931" y="416"/>
                  </a:lnTo>
                  <a:close/>
                  <a:moveTo>
                    <a:pt x="5204" y="410"/>
                  </a:moveTo>
                  <a:lnTo>
                    <a:pt x="5204" y="413"/>
                  </a:lnTo>
                  <a:lnTo>
                    <a:pt x="5202" y="415"/>
                  </a:lnTo>
                  <a:lnTo>
                    <a:pt x="5200" y="415"/>
                  </a:lnTo>
                  <a:lnTo>
                    <a:pt x="5200" y="415"/>
                  </a:lnTo>
                  <a:lnTo>
                    <a:pt x="5200" y="416"/>
                  </a:lnTo>
                  <a:lnTo>
                    <a:pt x="5199" y="416"/>
                  </a:lnTo>
                  <a:lnTo>
                    <a:pt x="5197" y="416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4" y="418"/>
                  </a:lnTo>
                  <a:lnTo>
                    <a:pt x="5196" y="416"/>
                  </a:lnTo>
                  <a:lnTo>
                    <a:pt x="5196" y="416"/>
                  </a:lnTo>
                  <a:lnTo>
                    <a:pt x="5197" y="415"/>
                  </a:lnTo>
                  <a:lnTo>
                    <a:pt x="5197" y="415"/>
                  </a:lnTo>
                  <a:lnTo>
                    <a:pt x="5197" y="413"/>
                  </a:lnTo>
                  <a:lnTo>
                    <a:pt x="5197" y="413"/>
                  </a:lnTo>
                  <a:lnTo>
                    <a:pt x="5199" y="412"/>
                  </a:lnTo>
                  <a:lnTo>
                    <a:pt x="5199" y="412"/>
                  </a:lnTo>
                  <a:lnTo>
                    <a:pt x="5200" y="412"/>
                  </a:lnTo>
                  <a:lnTo>
                    <a:pt x="5202" y="412"/>
                  </a:lnTo>
                  <a:lnTo>
                    <a:pt x="5202" y="410"/>
                  </a:lnTo>
                  <a:lnTo>
                    <a:pt x="5204" y="410"/>
                  </a:lnTo>
                  <a:lnTo>
                    <a:pt x="5204" y="410"/>
                  </a:lnTo>
                  <a:close/>
                  <a:moveTo>
                    <a:pt x="5" y="405"/>
                  </a:moveTo>
                  <a:lnTo>
                    <a:pt x="6" y="407"/>
                  </a:lnTo>
                  <a:lnTo>
                    <a:pt x="6" y="407"/>
                  </a:lnTo>
                  <a:lnTo>
                    <a:pt x="6" y="407"/>
                  </a:lnTo>
                  <a:lnTo>
                    <a:pt x="6" y="408"/>
                  </a:lnTo>
                  <a:lnTo>
                    <a:pt x="5" y="410"/>
                  </a:lnTo>
                  <a:lnTo>
                    <a:pt x="0" y="412"/>
                  </a:lnTo>
                  <a:lnTo>
                    <a:pt x="0" y="407"/>
                  </a:lnTo>
                  <a:lnTo>
                    <a:pt x="2" y="405"/>
                  </a:lnTo>
                  <a:lnTo>
                    <a:pt x="3" y="405"/>
                  </a:lnTo>
                  <a:lnTo>
                    <a:pt x="5" y="405"/>
                  </a:lnTo>
                  <a:close/>
                  <a:moveTo>
                    <a:pt x="32" y="399"/>
                  </a:moveTo>
                  <a:lnTo>
                    <a:pt x="32" y="399"/>
                  </a:lnTo>
                  <a:lnTo>
                    <a:pt x="32" y="401"/>
                  </a:lnTo>
                  <a:lnTo>
                    <a:pt x="30" y="401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2" y="399"/>
                  </a:lnTo>
                  <a:lnTo>
                    <a:pt x="32" y="399"/>
                  </a:lnTo>
                  <a:close/>
                  <a:moveTo>
                    <a:pt x="24" y="396"/>
                  </a:moveTo>
                  <a:lnTo>
                    <a:pt x="24" y="396"/>
                  </a:lnTo>
                  <a:lnTo>
                    <a:pt x="24" y="399"/>
                  </a:lnTo>
                  <a:lnTo>
                    <a:pt x="25" y="399"/>
                  </a:lnTo>
                  <a:lnTo>
                    <a:pt x="25" y="399"/>
                  </a:lnTo>
                  <a:lnTo>
                    <a:pt x="27" y="397"/>
                  </a:lnTo>
                  <a:lnTo>
                    <a:pt x="27" y="397"/>
                  </a:lnTo>
                  <a:lnTo>
                    <a:pt x="28" y="396"/>
                  </a:lnTo>
                  <a:lnTo>
                    <a:pt x="28" y="397"/>
                  </a:lnTo>
                  <a:lnTo>
                    <a:pt x="30" y="397"/>
                  </a:lnTo>
                  <a:lnTo>
                    <a:pt x="28" y="399"/>
                  </a:lnTo>
                  <a:lnTo>
                    <a:pt x="25" y="401"/>
                  </a:lnTo>
                  <a:lnTo>
                    <a:pt x="25" y="402"/>
                  </a:lnTo>
                  <a:lnTo>
                    <a:pt x="25" y="402"/>
                  </a:lnTo>
                  <a:lnTo>
                    <a:pt x="27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7" y="404"/>
                  </a:lnTo>
                  <a:lnTo>
                    <a:pt x="25" y="404"/>
                  </a:lnTo>
                  <a:lnTo>
                    <a:pt x="24" y="405"/>
                  </a:lnTo>
                  <a:lnTo>
                    <a:pt x="22" y="407"/>
                  </a:lnTo>
                  <a:lnTo>
                    <a:pt x="20" y="407"/>
                  </a:lnTo>
                  <a:lnTo>
                    <a:pt x="19" y="407"/>
                  </a:lnTo>
                  <a:lnTo>
                    <a:pt x="16" y="408"/>
                  </a:lnTo>
                  <a:lnTo>
                    <a:pt x="14" y="408"/>
                  </a:lnTo>
                  <a:lnTo>
                    <a:pt x="14" y="410"/>
                  </a:lnTo>
                  <a:lnTo>
                    <a:pt x="14" y="410"/>
                  </a:lnTo>
                  <a:lnTo>
                    <a:pt x="13" y="410"/>
                  </a:lnTo>
                  <a:lnTo>
                    <a:pt x="13" y="410"/>
                  </a:lnTo>
                  <a:lnTo>
                    <a:pt x="11" y="410"/>
                  </a:lnTo>
                  <a:lnTo>
                    <a:pt x="11" y="410"/>
                  </a:lnTo>
                  <a:lnTo>
                    <a:pt x="9" y="410"/>
                  </a:lnTo>
                  <a:lnTo>
                    <a:pt x="9" y="412"/>
                  </a:lnTo>
                  <a:lnTo>
                    <a:pt x="9" y="412"/>
                  </a:lnTo>
                  <a:lnTo>
                    <a:pt x="8" y="410"/>
                  </a:lnTo>
                  <a:lnTo>
                    <a:pt x="6" y="410"/>
                  </a:lnTo>
                  <a:lnTo>
                    <a:pt x="8" y="408"/>
                  </a:lnTo>
                  <a:lnTo>
                    <a:pt x="9" y="408"/>
                  </a:lnTo>
                  <a:lnTo>
                    <a:pt x="11" y="408"/>
                  </a:lnTo>
                  <a:lnTo>
                    <a:pt x="13" y="407"/>
                  </a:lnTo>
                  <a:lnTo>
                    <a:pt x="16" y="407"/>
                  </a:lnTo>
                  <a:lnTo>
                    <a:pt x="17" y="405"/>
                  </a:lnTo>
                  <a:lnTo>
                    <a:pt x="17" y="404"/>
                  </a:lnTo>
                  <a:lnTo>
                    <a:pt x="17" y="404"/>
                  </a:lnTo>
                  <a:lnTo>
                    <a:pt x="19" y="402"/>
                  </a:lnTo>
                  <a:lnTo>
                    <a:pt x="20" y="402"/>
                  </a:lnTo>
                  <a:lnTo>
                    <a:pt x="20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0" y="401"/>
                  </a:lnTo>
                  <a:lnTo>
                    <a:pt x="19" y="401"/>
                  </a:lnTo>
                  <a:lnTo>
                    <a:pt x="19" y="401"/>
                  </a:lnTo>
                  <a:lnTo>
                    <a:pt x="17" y="401"/>
                  </a:lnTo>
                  <a:lnTo>
                    <a:pt x="17" y="401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7"/>
                  </a:lnTo>
                  <a:lnTo>
                    <a:pt x="19" y="397"/>
                  </a:lnTo>
                  <a:lnTo>
                    <a:pt x="20" y="397"/>
                  </a:lnTo>
                  <a:lnTo>
                    <a:pt x="22" y="396"/>
                  </a:lnTo>
                  <a:lnTo>
                    <a:pt x="24" y="396"/>
                  </a:lnTo>
                  <a:close/>
                  <a:moveTo>
                    <a:pt x="33" y="393"/>
                  </a:moveTo>
                  <a:lnTo>
                    <a:pt x="35" y="393"/>
                  </a:lnTo>
                  <a:lnTo>
                    <a:pt x="36" y="393"/>
                  </a:lnTo>
                  <a:lnTo>
                    <a:pt x="38" y="394"/>
                  </a:lnTo>
                  <a:lnTo>
                    <a:pt x="38" y="394"/>
                  </a:lnTo>
                  <a:lnTo>
                    <a:pt x="36" y="394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3" y="396"/>
                  </a:lnTo>
                  <a:lnTo>
                    <a:pt x="32" y="396"/>
                  </a:lnTo>
                  <a:lnTo>
                    <a:pt x="32" y="394"/>
                  </a:lnTo>
                  <a:lnTo>
                    <a:pt x="32" y="394"/>
                  </a:lnTo>
                  <a:lnTo>
                    <a:pt x="32" y="393"/>
                  </a:lnTo>
                  <a:lnTo>
                    <a:pt x="33" y="393"/>
                  </a:lnTo>
                  <a:lnTo>
                    <a:pt x="33" y="393"/>
                  </a:lnTo>
                  <a:close/>
                  <a:moveTo>
                    <a:pt x="39" y="391"/>
                  </a:moveTo>
                  <a:lnTo>
                    <a:pt x="39" y="391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39" y="394"/>
                  </a:lnTo>
                  <a:lnTo>
                    <a:pt x="39" y="394"/>
                  </a:lnTo>
                  <a:lnTo>
                    <a:pt x="38" y="394"/>
                  </a:lnTo>
                  <a:lnTo>
                    <a:pt x="38" y="393"/>
                  </a:lnTo>
                  <a:lnTo>
                    <a:pt x="38" y="391"/>
                  </a:lnTo>
                  <a:lnTo>
                    <a:pt x="39" y="391"/>
                  </a:lnTo>
                  <a:lnTo>
                    <a:pt x="39" y="391"/>
                  </a:lnTo>
                  <a:close/>
                  <a:moveTo>
                    <a:pt x="79" y="386"/>
                  </a:moveTo>
                  <a:lnTo>
                    <a:pt x="82" y="388"/>
                  </a:lnTo>
                  <a:lnTo>
                    <a:pt x="82" y="388"/>
                  </a:lnTo>
                  <a:lnTo>
                    <a:pt x="84" y="388"/>
                  </a:lnTo>
                  <a:lnTo>
                    <a:pt x="82" y="390"/>
                  </a:lnTo>
                  <a:lnTo>
                    <a:pt x="80" y="388"/>
                  </a:lnTo>
                  <a:lnTo>
                    <a:pt x="79" y="388"/>
                  </a:lnTo>
                  <a:lnTo>
                    <a:pt x="79" y="386"/>
                  </a:lnTo>
                  <a:close/>
                  <a:moveTo>
                    <a:pt x="87" y="377"/>
                  </a:moveTo>
                  <a:lnTo>
                    <a:pt x="87" y="377"/>
                  </a:lnTo>
                  <a:lnTo>
                    <a:pt x="88" y="379"/>
                  </a:lnTo>
                  <a:lnTo>
                    <a:pt x="87" y="379"/>
                  </a:lnTo>
                  <a:lnTo>
                    <a:pt x="87" y="380"/>
                  </a:lnTo>
                  <a:lnTo>
                    <a:pt x="87" y="380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7" y="377"/>
                  </a:lnTo>
                  <a:lnTo>
                    <a:pt x="87" y="377"/>
                  </a:lnTo>
                  <a:close/>
                  <a:moveTo>
                    <a:pt x="68" y="375"/>
                  </a:moveTo>
                  <a:lnTo>
                    <a:pt x="68" y="375"/>
                  </a:lnTo>
                  <a:lnTo>
                    <a:pt x="69" y="377"/>
                  </a:lnTo>
                  <a:lnTo>
                    <a:pt x="69" y="377"/>
                  </a:lnTo>
                  <a:lnTo>
                    <a:pt x="71" y="380"/>
                  </a:lnTo>
                  <a:lnTo>
                    <a:pt x="71" y="380"/>
                  </a:lnTo>
                  <a:lnTo>
                    <a:pt x="73" y="382"/>
                  </a:lnTo>
                  <a:lnTo>
                    <a:pt x="74" y="382"/>
                  </a:lnTo>
                  <a:lnTo>
                    <a:pt x="74" y="382"/>
                  </a:lnTo>
                  <a:lnTo>
                    <a:pt x="76" y="383"/>
                  </a:lnTo>
                  <a:lnTo>
                    <a:pt x="76" y="383"/>
                  </a:lnTo>
                  <a:lnTo>
                    <a:pt x="71" y="382"/>
                  </a:lnTo>
                  <a:lnTo>
                    <a:pt x="69" y="383"/>
                  </a:lnTo>
                  <a:lnTo>
                    <a:pt x="68" y="383"/>
                  </a:lnTo>
                  <a:lnTo>
                    <a:pt x="61" y="385"/>
                  </a:lnTo>
                  <a:lnTo>
                    <a:pt x="60" y="385"/>
                  </a:lnTo>
                  <a:lnTo>
                    <a:pt x="58" y="385"/>
                  </a:lnTo>
                  <a:lnTo>
                    <a:pt x="57" y="386"/>
                  </a:lnTo>
                  <a:lnTo>
                    <a:pt x="57" y="388"/>
                  </a:lnTo>
                  <a:lnTo>
                    <a:pt x="55" y="388"/>
                  </a:lnTo>
                  <a:lnTo>
                    <a:pt x="54" y="388"/>
                  </a:lnTo>
                  <a:lnTo>
                    <a:pt x="50" y="388"/>
                  </a:lnTo>
                  <a:lnTo>
                    <a:pt x="50" y="388"/>
                  </a:lnTo>
                  <a:lnTo>
                    <a:pt x="49" y="388"/>
                  </a:lnTo>
                  <a:lnTo>
                    <a:pt x="49" y="386"/>
                  </a:lnTo>
                  <a:lnTo>
                    <a:pt x="49" y="385"/>
                  </a:lnTo>
                  <a:lnTo>
                    <a:pt x="49" y="385"/>
                  </a:lnTo>
                  <a:lnTo>
                    <a:pt x="50" y="383"/>
                  </a:lnTo>
                  <a:lnTo>
                    <a:pt x="52" y="383"/>
                  </a:lnTo>
                  <a:lnTo>
                    <a:pt x="54" y="379"/>
                  </a:lnTo>
                  <a:lnTo>
                    <a:pt x="55" y="379"/>
                  </a:lnTo>
                  <a:lnTo>
                    <a:pt x="55" y="379"/>
                  </a:lnTo>
                  <a:lnTo>
                    <a:pt x="58" y="379"/>
                  </a:lnTo>
                  <a:lnTo>
                    <a:pt x="60" y="377"/>
                  </a:lnTo>
                  <a:lnTo>
                    <a:pt x="65" y="375"/>
                  </a:lnTo>
                  <a:lnTo>
                    <a:pt x="65" y="375"/>
                  </a:lnTo>
                  <a:lnTo>
                    <a:pt x="68" y="375"/>
                  </a:lnTo>
                  <a:close/>
                  <a:moveTo>
                    <a:pt x="128" y="375"/>
                  </a:moveTo>
                  <a:lnTo>
                    <a:pt x="129" y="375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8" y="377"/>
                  </a:lnTo>
                  <a:lnTo>
                    <a:pt x="128" y="375"/>
                  </a:lnTo>
                  <a:lnTo>
                    <a:pt x="128" y="375"/>
                  </a:lnTo>
                  <a:close/>
                  <a:moveTo>
                    <a:pt x="126" y="372"/>
                  </a:moveTo>
                  <a:lnTo>
                    <a:pt x="126" y="374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5" y="375"/>
                  </a:lnTo>
                  <a:lnTo>
                    <a:pt x="125" y="375"/>
                  </a:lnTo>
                  <a:lnTo>
                    <a:pt x="125" y="374"/>
                  </a:lnTo>
                  <a:lnTo>
                    <a:pt x="125" y="374"/>
                  </a:lnTo>
                  <a:lnTo>
                    <a:pt x="126" y="374"/>
                  </a:lnTo>
                  <a:lnTo>
                    <a:pt x="126" y="374"/>
                  </a:lnTo>
                  <a:lnTo>
                    <a:pt x="126" y="372"/>
                  </a:lnTo>
                  <a:lnTo>
                    <a:pt x="126" y="372"/>
                  </a:lnTo>
                  <a:lnTo>
                    <a:pt x="126" y="372"/>
                  </a:lnTo>
                  <a:close/>
                  <a:moveTo>
                    <a:pt x="531" y="371"/>
                  </a:moveTo>
                  <a:lnTo>
                    <a:pt x="531" y="371"/>
                  </a:lnTo>
                  <a:lnTo>
                    <a:pt x="533" y="372"/>
                  </a:lnTo>
                  <a:lnTo>
                    <a:pt x="535" y="375"/>
                  </a:lnTo>
                  <a:lnTo>
                    <a:pt x="536" y="377"/>
                  </a:lnTo>
                  <a:lnTo>
                    <a:pt x="536" y="379"/>
                  </a:lnTo>
                  <a:lnTo>
                    <a:pt x="535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7"/>
                  </a:lnTo>
                  <a:lnTo>
                    <a:pt x="531" y="375"/>
                  </a:lnTo>
                  <a:lnTo>
                    <a:pt x="531" y="375"/>
                  </a:lnTo>
                  <a:lnTo>
                    <a:pt x="530" y="375"/>
                  </a:lnTo>
                  <a:lnTo>
                    <a:pt x="530" y="375"/>
                  </a:lnTo>
                  <a:lnTo>
                    <a:pt x="531" y="374"/>
                  </a:lnTo>
                  <a:lnTo>
                    <a:pt x="531" y="372"/>
                  </a:lnTo>
                  <a:lnTo>
                    <a:pt x="531" y="372"/>
                  </a:lnTo>
                  <a:lnTo>
                    <a:pt x="531" y="371"/>
                  </a:lnTo>
                  <a:close/>
                  <a:moveTo>
                    <a:pt x="121" y="371"/>
                  </a:moveTo>
                  <a:lnTo>
                    <a:pt x="121" y="371"/>
                  </a:lnTo>
                  <a:lnTo>
                    <a:pt x="121" y="372"/>
                  </a:lnTo>
                  <a:lnTo>
                    <a:pt x="121" y="372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17" y="377"/>
                  </a:lnTo>
                  <a:lnTo>
                    <a:pt x="117" y="379"/>
                  </a:lnTo>
                  <a:lnTo>
                    <a:pt x="117" y="377"/>
                  </a:lnTo>
                  <a:lnTo>
                    <a:pt x="118" y="375"/>
                  </a:lnTo>
                  <a:lnTo>
                    <a:pt x="118" y="375"/>
                  </a:lnTo>
                  <a:lnTo>
                    <a:pt x="117" y="374"/>
                  </a:lnTo>
                  <a:lnTo>
                    <a:pt x="118" y="374"/>
                  </a:lnTo>
                  <a:lnTo>
                    <a:pt x="118" y="374"/>
                  </a:lnTo>
                  <a:lnTo>
                    <a:pt x="120" y="372"/>
                  </a:lnTo>
                  <a:lnTo>
                    <a:pt x="120" y="372"/>
                  </a:lnTo>
                  <a:lnTo>
                    <a:pt x="121" y="371"/>
                  </a:lnTo>
                  <a:lnTo>
                    <a:pt x="121" y="371"/>
                  </a:lnTo>
                  <a:close/>
                  <a:moveTo>
                    <a:pt x="506" y="371"/>
                  </a:moveTo>
                  <a:lnTo>
                    <a:pt x="509" y="372"/>
                  </a:lnTo>
                  <a:lnTo>
                    <a:pt x="509" y="374"/>
                  </a:lnTo>
                  <a:lnTo>
                    <a:pt x="511" y="374"/>
                  </a:lnTo>
                  <a:lnTo>
                    <a:pt x="511" y="375"/>
                  </a:lnTo>
                  <a:lnTo>
                    <a:pt x="511" y="377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4" y="379"/>
                  </a:lnTo>
                  <a:lnTo>
                    <a:pt x="514" y="379"/>
                  </a:lnTo>
                  <a:lnTo>
                    <a:pt x="516" y="379"/>
                  </a:lnTo>
                  <a:lnTo>
                    <a:pt x="516" y="379"/>
                  </a:lnTo>
                  <a:lnTo>
                    <a:pt x="516" y="380"/>
                  </a:lnTo>
                  <a:lnTo>
                    <a:pt x="516" y="382"/>
                  </a:lnTo>
                  <a:lnTo>
                    <a:pt x="514" y="382"/>
                  </a:lnTo>
                  <a:lnTo>
                    <a:pt x="514" y="383"/>
                  </a:lnTo>
                  <a:lnTo>
                    <a:pt x="512" y="382"/>
                  </a:lnTo>
                  <a:lnTo>
                    <a:pt x="512" y="382"/>
                  </a:lnTo>
                  <a:lnTo>
                    <a:pt x="509" y="380"/>
                  </a:lnTo>
                  <a:lnTo>
                    <a:pt x="509" y="379"/>
                  </a:lnTo>
                  <a:lnTo>
                    <a:pt x="509" y="377"/>
                  </a:lnTo>
                  <a:lnTo>
                    <a:pt x="508" y="377"/>
                  </a:lnTo>
                  <a:lnTo>
                    <a:pt x="508" y="375"/>
                  </a:lnTo>
                  <a:lnTo>
                    <a:pt x="506" y="374"/>
                  </a:lnTo>
                  <a:lnTo>
                    <a:pt x="506" y="372"/>
                  </a:lnTo>
                  <a:lnTo>
                    <a:pt x="505" y="372"/>
                  </a:lnTo>
                  <a:lnTo>
                    <a:pt x="503" y="371"/>
                  </a:lnTo>
                  <a:lnTo>
                    <a:pt x="505" y="371"/>
                  </a:lnTo>
                  <a:lnTo>
                    <a:pt x="506" y="371"/>
                  </a:lnTo>
                  <a:close/>
                  <a:moveTo>
                    <a:pt x="115" y="369"/>
                  </a:moveTo>
                  <a:lnTo>
                    <a:pt x="115" y="369"/>
                  </a:lnTo>
                  <a:lnTo>
                    <a:pt x="115" y="371"/>
                  </a:lnTo>
                  <a:lnTo>
                    <a:pt x="114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5" y="369"/>
                  </a:lnTo>
                  <a:close/>
                  <a:moveTo>
                    <a:pt x="109" y="369"/>
                  </a:moveTo>
                  <a:lnTo>
                    <a:pt x="110" y="369"/>
                  </a:lnTo>
                  <a:lnTo>
                    <a:pt x="110" y="369"/>
                  </a:lnTo>
                  <a:lnTo>
                    <a:pt x="110" y="369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71"/>
                  </a:lnTo>
                  <a:lnTo>
                    <a:pt x="112" y="372"/>
                  </a:lnTo>
                  <a:lnTo>
                    <a:pt x="114" y="372"/>
                  </a:lnTo>
                  <a:lnTo>
                    <a:pt x="114" y="372"/>
                  </a:lnTo>
                  <a:lnTo>
                    <a:pt x="110" y="374"/>
                  </a:lnTo>
                  <a:lnTo>
                    <a:pt x="110" y="372"/>
                  </a:lnTo>
                  <a:lnTo>
                    <a:pt x="109" y="374"/>
                  </a:lnTo>
                  <a:lnTo>
                    <a:pt x="109" y="374"/>
                  </a:lnTo>
                  <a:lnTo>
                    <a:pt x="107" y="374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9" y="369"/>
                  </a:lnTo>
                  <a:lnTo>
                    <a:pt x="109" y="369"/>
                  </a:lnTo>
                  <a:close/>
                  <a:moveTo>
                    <a:pt x="505" y="366"/>
                  </a:moveTo>
                  <a:lnTo>
                    <a:pt x="506" y="366"/>
                  </a:lnTo>
                  <a:lnTo>
                    <a:pt x="506" y="366"/>
                  </a:lnTo>
                  <a:lnTo>
                    <a:pt x="506" y="366"/>
                  </a:lnTo>
                  <a:lnTo>
                    <a:pt x="505" y="368"/>
                  </a:lnTo>
                  <a:lnTo>
                    <a:pt x="505" y="368"/>
                  </a:lnTo>
                  <a:lnTo>
                    <a:pt x="503" y="369"/>
                  </a:lnTo>
                  <a:lnTo>
                    <a:pt x="503" y="369"/>
                  </a:lnTo>
                  <a:lnTo>
                    <a:pt x="501" y="371"/>
                  </a:lnTo>
                  <a:lnTo>
                    <a:pt x="501" y="371"/>
                  </a:lnTo>
                  <a:lnTo>
                    <a:pt x="501" y="368"/>
                  </a:lnTo>
                  <a:lnTo>
                    <a:pt x="500" y="366"/>
                  </a:lnTo>
                  <a:lnTo>
                    <a:pt x="501" y="366"/>
                  </a:lnTo>
                  <a:lnTo>
                    <a:pt x="501" y="366"/>
                  </a:lnTo>
                  <a:lnTo>
                    <a:pt x="503" y="366"/>
                  </a:lnTo>
                  <a:lnTo>
                    <a:pt x="505" y="366"/>
                  </a:lnTo>
                  <a:close/>
                  <a:moveTo>
                    <a:pt x="183" y="358"/>
                  </a:moveTo>
                  <a:lnTo>
                    <a:pt x="184" y="358"/>
                  </a:lnTo>
                  <a:lnTo>
                    <a:pt x="184" y="358"/>
                  </a:lnTo>
                  <a:lnTo>
                    <a:pt x="184" y="360"/>
                  </a:lnTo>
                  <a:lnTo>
                    <a:pt x="183" y="361"/>
                  </a:lnTo>
                  <a:lnTo>
                    <a:pt x="183" y="361"/>
                  </a:lnTo>
                  <a:lnTo>
                    <a:pt x="181" y="360"/>
                  </a:lnTo>
                  <a:lnTo>
                    <a:pt x="181" y="360"/>
                  </a:lnTo>
                  <a:lnTo>
                    <a:pt x="183" y="358"/>
                  </a:lnTo>
                  <a:lnTo>
                    <a:pt x="183" y="358"/>
                  </a:lnTo>
                  <a:close/>
                  <a:moveTo>
                    <a:pt x="535" y="356"/>
                  </a:moveTo>
                  <a:lnTo>
                    <a:pt x="536" y="358"/>
                  </a:lnTo>
                  <a:lnTo>
                    <a:pt x="538" y="360"/>
                  </a:lnTo>
                  <a:lnTo>
                    <a:pt x="539" y="361"/>
                  </a:lnTo>
                  <a:lnTo>
                    <a:pt x="539" y="363"/>
                  </a:lnTo>
                  <a:lnTo>
                    <a:pt x="539" y="364"/>
                  </a:lnTo>
                  <a:lnTo>
                    <a:pt x="539" y="366"/>
                  </a:lnTo>
                  <a:lnTo>
                    <a:pt x="539" y="369"/>
                  </a:lnTo>
                  <a:lnTo>
                    <a:pt x="538" y="371"/>
                  </a:lnTo>
                  <a:lnTo>
                    <a:pt x="536" y="372"/>
                  </a:lnTo>
                  <a:lnTo>
                    <a:pt x="535" y="372"/>
                  </a:lnTo>
                  <a:lnTo>
                    <a:pt x="535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69"/>
                  </a:lnTo>
                  <a:lnTo>
                    <a:pt x="533" y="369"/>
                  </a:lnTo>
                  <a:lnTo>
                    <a:pt x="531" y="369"/>
                  </a:lnTo>
                  <a:lnTo>
                    <a:pt x="531" y="369"/>
                  </a:lnTo>
                  <a:lnTo>
                    <a:pt x="530" y="371"/>
                  </a:lnTo>
                  <a:lnTo>
                    <a:pt x="528" y="372"/>
                  </a:lnTo>
                  <a:lnTo>
                    <a:pt x="528" y="374"/>
                  </a:lnTo>
                  <a:lnTo>
                    <a:pt x="527" y="372"/>
                  </a:lnTo>
                  <a:lnTo>
                    <a:pt x="527" y="369"/>
                  </a:lnTo>
                  <a:lnTo>
                    <a:pt x="527" y="368"/>
                  </a:lnTo>
                  <a:lnTo>
                    <a:pt x="528" y="366"/>
                  </a:lnTo>
                  <a:lnTo>
                    <a:pt x="530" y="364"/>
                  </a:lnTo>
                  <a:lnTo>
                    <a:pt x="530" y="360"/>
                  </a:lnTo>
                  <a:lnTo>
                    <a:pt x="535" y="356"/>
                  </a:lnTo>
                  <a:close/>
                  <a:moveTo>
                    <a:pt x="501" y="350"/>
                  </a:moveTo>
                  <a:lnTo>
                    <a:pt x="505" y="350"/>
                  </a:lnTo>
                  <a:lnTo>
                    <a:pt x="508" y="350"/>
                  </a:lnTo>
                  <a:lnTo>
                    <a:pt x="508" y="350"/>
                  </a:lnTo>
                  <a:lnTo>
                    <a:pt x="509" y="352"/>
                  </a:lnTo>
                  <a:lnTo>
                    <a:pt x="509" y="352"/>
                  </a:lnTo>
                  <a:lnTo>
                    <a:pt x="509" y="353"/>
                  </a:lnTo>
                  <a:lnTo>
                    <a:pt x="509" y="353"/>
                  </a:lnTo>
                  <a:lnTo>
                    <a:pt x="509" y="355"/>
                  </a:lnTo>
                  <a:lnTo>
                    <a:pt x="509" y="355"/>
                  </a:lnTo>
                  <a:lnTo>
                    <a:pt x="514" y="356"/>
                  </a:lnTo>
                  <a:lnTo>
                    <a:pt x="516" y="358"/>
                  </a:lnTo>
                  <a:lnTo>
                    <a:pt x="517" y="360"/>
                  </a:lnTo>
                  <a:lnTo>
                    <a:pt x="517" y="361"/>
                  </a:lnTo>
                  <a:lnTo>
                    <a:pt x="519" y="363"/>
                  </a:lnTo>
                  <a:lnTo>
                    <a:pt x="520" y="366"/>
                  </a:lnTo>
                  <a:lnTo>
                    <a:pt x="522" y="366"/>
                  </a:lnTo>
                  <a:lnTo>
                    <a:pt x="522" y="368"/>
                  </a:lnTo>
                  <a:lnTo>
                    <a:pt x="522" y="368"/>
                  </a:lnTo>
                  <a:lnTo>
                    <a:pt x="520" y="366"/>
                  </a:lnTo>
                  <a:lnTo>
                    <a:pt x="517" y="364"/>
                  </a:lnTo>
                  <a:lnTo>
                    <a:pt x="517" y="364"/>
                  </a:lnTo>
                  <a:lnTo>
                    <a:pt x="517" y="366"/>
                  </a:lnTo>
                  <a:lnTo>
                    <a:pt x="516" y="366"/>
                  </a:lnTo>
                  <a:lnTo>
                    <a:pt x="516" y="368"/>
                  </a:lnTo>
                  <a:lnTo>
                    <a:pt x="516" y="368"/>
                  </a:lnTo>
                  <a:lnTo>
                    <a:pt x="519" y="368"/>
                  </a:lnTo>
                  <a:lnTo>
                    <a:pt x="520" y="369"/>
                  </a:lnTo>
                  <a:lnTo>
                    <a:pt x="522" y="369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5" y="372"/>
                  </a:lnTo>
                  <a:lnTo>
                    <a:pt x="525" y="372"/>
                  </a:lnTo>
                  <a:lnTo>
                    <a:pt x="525" y="375"/>
                  </a:lnTo>
                  <a:lnTo>
                    <a:pt x="525" y="377"/>
                  </a:lnTo>
                  <a:lnTo>
                    <a:pt x="525" y="377"/>
                  </a:lnTo>
                  <a:lnTo>
                    <a:pt x="525" y="379"/>
                  </a:lnTo>
                  <a:lnTo>
                    <a:pt x="525" y="379"/>
                  </a:lnTo>
                  <a:lnTo>
                    <a:pt x="525" y="380"/>
                  </a:lnTo>
                  <a:lnTo>
                    <a:pt x="525" y="380"/>
                  </a:lnTo>
                  <a:lnTo>
                    <a:pt x="524" y="382"/>
                  </a:lnTo>
                  <a:lnTo>
                    <a:pt x="524" y="382"/>
                  </a:lnTo>
                  <a:lnTo>
                    <a:pt x="522" y="382"/>
                  </a:lnTo>
                  <a:lnTo>
                    <a:pt x="522" y="382"/>
                  </a:lnTo>
                  <a:lnTo>
                    <a:pt x="520" y="380"/>
                  </a:lnTo>
                  <a:lnTo>
                    <a:pt x="520" y="379"/>
                  </a:lnTo>
                  <a:lnTo>
                    <a:pt x="519" y="379"/>
                  </a:lnTo>
                  <a:lnTo>
                    <a:pt x="517" y="379"/>
                  </a:lnTo>
                  <a:lnTo>
                    <a:pt x="517" y="377"/>
                  </a:lnTo>
                  <a:lnTo>
                    <a:pt x="517" y="377"/>
                  </a:lnTo>
                  <a:lnTo>
                    <a:pt x="516" y="377"/>
                  </a:lnTo>
                  <a:lnTo>
                    <a:pt x="516" y="375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4" y="374"/>
                  </a:lnTo>
                  <a:lnTo>
                    <a:pt x="514" y="375"/>
                  </a:lnTo>
                  <a:lnTo>
                    <a:pt x="514" y="375"/>
                  </a:lnTo>
                  <a:lnTo>
                    <a:pt x="512" y="375"/>
                  </a:lnTo>
                  <a:lnTo>
                    <a:pt x="511" y="372"/>
                  </a:lnTo>
                  <a:lnTo>
                    <a:pt x="509" y="371"/>
                  </a:lnTo>
                  <a:lnTo>
                    <a:pt x="508" y="371"/>
                  </a:lnTo>
                  <a:lnTo>
                    <a:pt x="509" y="369"/>
                  </a:lnTo>
                  <a:lnTo>
                    <a:pt x="509" y="369"/>
                  </a:lnTo>
                  <a:lnTo>
                    <a:pt x="511" y="369"/>
                  </a:lnTo>
                  <a:lnTo>
                    <a:pt x="511" y="369"/>
                  </a:lnTo>
                  <a:lnTo>
                    <a:pt x="509" y="366"/>
                  </a:lnTo>
                  <a:lnTo>
                    <a:pt x="509" y="366"/>
                  </a:lnTo>
                  <a:lnTo>
                    <a:pt x="509" y="364"/>
                  </a:lnTo>
                  <a:lnTo>
                    <a:pt x="509" y="364"/>
                  </a:lnTo>
                  <a:lnTo>
                    <a:pt x="506" y="364"/>
                  </a:lnTo>
                  <a:lnTo>
                    <a:pt x="506" y="364"/>
                  </a:lnTo>
                  <a:lnTo>
                    <a:pt x="505" y="363"/>
                  </a:lnTo>
                  <a:lnTo>
                    <a:pt x="505" y="363"/>
                  </a:lnTo>
                  <a:lnTo>
                    <a:pt x="503" y="363"/>
                  </a:lnTo>
                  <a:lnTo>
                    <a:pt x="501" y="363"/>
                  </a:lnTo>
                  <a:lnTo>
                    <a:pt x="501" y="361"/>
                  </a:lnTo>
                  <a:lnTo>
                    <a:pt x="500" y="361"/>
                  </a:lnTo>
                  <a:lnTo>
                    <a:pt x="500" y="360"/>
                  </a:lnTo>
                  <a:lnTo>
                    <a:pt x="501" y="360"/>
                  </a:lnTo>
                  <a:lnTo>
                    <a:pt x="503" y="360"/>
                  </a:lnTo>
                  <a:lnTo>
                    <a:pt x="503" y="361"/>
                  </a:lnTo>
                  <a:lnTo>
                    <a:pt x="505" y="361"/>
                  </a:lnTo>
                  <a:lnTo>
                    <a:pt x="506" y="360"/>
                  </a:lnTo>
                  <a:lnTo>
                    <a:pt x="506" y="358"/>
                  </a:lnTo>
                  <a:lnTo>
                    <a:pt x="506" y="358"/>
                  </a:lnTo>
                  <a:lnTo>
                    <a:pt x="506" y="356"/>
                  </a:lnTo>
                  <a:lnTo>
                    <a:pt x="506" y="356"/>
                  </a:lnTo>
                  <a:lnTo>
                    <a:pt x="505" y="355"/>
                  </a:lnTo>
                  <a:lnTo>
                    <a:pt x="503" y="356"/>
                  </a:lnTo>
                  <a:lnTo>
                    <a:pt x="500" y="358"/>
                  </a:lnTo>
                  <a:lnTo>
                    <a:pt x="500" y="356"/>
                  </a:lnTo>
                  <a:lnTo>
                    <a:pt x="500" y="356"/>
                  </a:lnTo>
                  <a:lnTo>
                    <a:pt x="501" y="355"/>
                  </a:lnTo>
                  <a:lnTo>
                    <a:pt x="503" y="353"/>
                  </a:lnTo>
                  <a:lnTo>
                    <a:pt x="503" y="353"/>
                  </a:lnTo>
                  <a:lnTo>
                    <a:pt x="501" y="352"/>
                  </a:lnTo>
                  <a:lnTo>
                    <a:pt x="501" y="350"/>
                  </a:lnTo>
                  <a:lnTo>
                    <a:pt x="501" y="350"/>
                  </a:lnTo>
                  <a:close/>
                  <a:moveTo>
                    <a:pt x="511" y="347"/>
                  </a:moveTo>
                  <a:lnTo>
                    <a:pt x="514" y="347"/>
                  </a:lnTo>
                  <a:lnTo>
                    <a:pt x="516" y="347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4" y="352"/>
                  </a:lnTo>
                  <a:lnTo>
                    <a:pt x="512" y="352"/>
                  </a:lnTo>
                  <a:lnTo>
                    <a:pt x="511" y="352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11" y="347"/>
                  </a:lnTo>
                  <a:lnTo>
                    <a:pt x="511" y="347"/>
                  </a:lnTo>
                  <a:close/>
                  <a:moveTo>
                    <a:pt x="519" y="345"/>
                  </a:moveTo>
                  <a:lnTo>
                    <a:pt x="520" y="347"/>
                  </a:lnTo>
                  <a:lnTo>
                    <a:pt x="522" y="349"/>
                  </a:lnTo>
                  <a:lnTo>
                    <a:pt x="524" y="352"/>
                  </a:lnTo>
                  <a:lnTo>
                    <a:pt x="524" y="353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0" y="358"/>
                  </a:lnTo>
                  <a:lnTo>
                    <a:pt x="519" y="358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5"/>
                  </a:lnTo>
                  <a:lnTo>
                    <a:pt x="516" y="355"/>
                  </a:lnTo>
                  <a:lnTo>
                    <a:pt x="516" y="355"/>
                  </a:lnTo>
                  <a:lnTo>
                    <a:pt x="514" y="353"/>
                  </a:lnTo>
                  <a:lnTo>
                    <a:pt x="514" y="352"/>
                  </a:lnTo>
                  <a:lnTo>
                    <a:pt x="514" y="352"/>
                  </a:lnTo>
                  <a:lnTo>
                    <a:pt x="516" y="352"/>
                  </a:lnTo>
                  <a:lnTo>
                    <a:pt x="517" y="350"/>
                  </a:lnTo>
                  <a:lnTo>
                    <a:pt x="517" y="350"/>
                  </a:lnTo>
                  <a:lnTo>
                    <a:pt x="519" y="345"/>
                  </a:lnTo>
                  <a:close/>
                  <a:moveTo>
                    <a:pt x="199" y="344"/>
                  </a:moveTo>
                  <a:lnTo>
                    <a:pt x="200" y="344"/>
                  </a:lnTo>
                  <a:lnTo>
                    <a:pt x="200" y="344"/>
                  </a:lnTo>
                  <a:lnTo>
                    <a:pt x="199" y="345"/>
                  </a:lnTo>
                  <a:lnTo>
                    <a:pt x="197" y="347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7" y="345"/>
                  </a:lnTo>
                  <a:lnTo>
                    <a:pt x="199" y="344"/>
                  </a:lnTo>
                  <a:close/>
                  <a:moveTo>
                    <a:pt x="203" y="344"/>
                  </a:moveTo>
                  <a:lnTo>
                    <a:pt x="205" y="344"/>
                  </a:lnTo>
                  <a:lnTo>
                    <a:pt x="205" y="344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3" y="345"/>
                  </a:lnTo>
                  <a:lnTo>
                    <a:pt x="203" y="345"/>
                  </a:lnTo>
                  <a:lnTo>
                    <a:pt x="202" y="345"/>
                  </a:lnTo>
                  <a:lnTo>
                    <a:pt x="202" y="345"/>
                  </a:lnTo>
                  <a:lnTo>
                    <a:pt x="203" y="344"/>
                  </a:lnTo>
                  <a:close/>
                  <a:moveTo>
                    <a:pt x="5183" y="344"/>
                  </a:moveTo>
                  <a:lnTo>
                    <a:pt x="5185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5" y="345"/>
                  </a:lnTo>
                  <a:lnTo>
                    <a:pt x="5185" y="345"/>
                  </a:lnTo>
                  <a:lnTo>
                    <a:pt x="5183" y="344"/>
                  </a:lnTo>
                  <a:lnTo>
                    <a:pt x="5183" y="344"/>
                  </a:lnTo>
                  <a:close/>
                  <a:moveTo>
                    <a:pt x="512" y="341"/>
                  </a:moveTo>
                  <a:lnTo>
                    <a:pt x="516" y="342"/>
                  </a:lnTo>
                  <a:lnTo>
                    <a:pt x="516" y="344"/>
                  </a:lnTo>
                  <a:lnTo>
                    <a:pt x="516" y="344"/>
                  </a:lnTo>
                  <a:lnTo>
                    <a:pt x="516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2" y="345"/>
                  </a:lnTo>
                  <a:lnTo>
                    <a:pt x="511" y="345"/>
                  </a:lnTo>
                  <a:lnTo>
                    <a:pt x="511" y="345"/>
                  </a:lnTo>
                  <a:lnTo>
                    <a:pt x="511" y="344"/>
                  </a:lnTo>
                  <a:lnTo>
                    <a:pt x="511" y="344"/>
                  </a:lnTo>
                  <a:lnTo>
                    <a:pt x="512" y="342"/>
                  </a:lnTo>
                  <a:lnTo>
                    <a:pt x="512" y="341"/>
                  </a:lnTo>
                  <a:close/>
                  <a:moveTo>
                    <a:pt x="494" y="338"/>
                  </a:moveTo>
                  <a:lnTo>
                    <a:pt x="495" y="338"/>
                  </a:lnTo>
                  <a:lnTo>
                    <a:pt x="495" y="339"/>
                  </a:lnTo>
                  <a:lnTo>
                    <a:pt x="495" y="339"/>
                  </a:lnTo>
                  <a:lnTo>
                    <a:pt x="497" y="341"/>
                  </a:lnTo>
                  <a:lnTo>
                    <a:pt x="498" y="341"/>
                  </a:lnTo>
                  <a:lnTo>
                    <a:pt x="498" y="341"/>
                  </a:lnTo>
                  <a:lnTo>
                    <a:pt x="500" y="342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7" y="347"/>
                  </a:lnTo>
                  <a:lnTo>
                    <a:pt x="498" y="349"/>
                  </a:lnTo>
                  <a:lnTo>
                    <a:pt x="497" y="350"/>
                  </a:lnTo>
                  <a:lnTo>
                    <a:pt x="497" y="352"/>
                  </a:lnTo>
                  <a:lnTo>
                    <a:pt x="497" y="353"/>
                  </a:lnTo>
                  <a:lnTo>
                    <a:pt x="497" y="355"/>
                  </a:lnTo>
                  <a:lnTo>
                    <a:pt x="495" y="355"/>
                  </a:lnTo>
                  <a:lnTo>
                    <a:pt x="495" y="353"/>
                  </a:lnTo>
                  <a:lnTo>
                    <a:pt x="495" y="353"/>
                  </a:lnTo>
                  <a:lnTo>
                    <a:pt x="494" y="355"/>
                  </a:lnTo>
                  <a:lnTo>
                    <a:pt x="494" y="355"/>
                  </a:lnTo>
                  <a:lnTo>
                    <a:pt x="492" y="352"/>
                  </a:lnTo>
                  <a:lnTo>
                    <a:pt x="494" y="349"/>
                  </a:lnTo>
                  <a:lnTo>
                    <a:pt x="495" y="347"/>
                  </a:lnTo>
                  <a:lnTo>
                    <a:pt x="494" y="345"/>
                  </a:lnTo>
                  <a:lnTo>
                    <a:pt x="492" y="344"/>
                  </a:lnTo>
                  <a:lnTo>
                    <a:pt x="492" y="344"/>
                  </a:lnTo>
                  <a:lnTo>
                    <a:pt x="490" y="342"/>
                  </a:lnTo>
                  <a:lnTo>
                    <a:pt x="490" y="341"/>
                  </a:lnTo>
                  <a:lnTo>
                    <a:pt x="490" y="339"/>
                  </a:lnTo>
                  <a:lnTo>
                    <a:pt x="492" y="338"/>
                  </a:lnTo>
                  <a:lnTo>
                    <a:pt x="494" y="338"/>
                  </a:lnTo>
                  <a:close/>
                  <a:moveTo>
                    <a:pt x="498" y="334"/>
                  </a:moveTo>
                  <a:lnTo>
                    <a:pt x="500" y="334"/>
                  </a:lnTo>
                  <a:lnTo>
                    <a:pt x="505" y="336"/>
                  </a:lnTo>
                  <a:lnTo>
                    <a:pt x="506" y="336"/>
                  </a:lnTo>
                  <a:lnTo>
                    <a:pt x="506" y="336"/>
                  </a:lnTo>
                  <a:lnTo>
                    <a:pt x="508" y="336"/>
                  </a:lnTo>
                  <a:lnTo>
                    <a:pt x="509" y="336"/>
                  </a:lnTo>
                  <a:lnTo>
                    <a:pt x="511" y="338"/>
                  </a:lnTo>
                  <a:lnTo>
                    <a:pt x="511" y="338"/>
                  </a:lnTo>
                  <a:lnTo>
                    <a:pt x="511" y="339"/>
                  </a:lnTo>
                  <a:lnTo>
                    <a:pt x="511" y="341"/>
                  </a:lnTo>
                  <a:lnTo>
                    <a:pt x="511" y="342"/>
                  </a:lnTo>
                  <a:lnTo>
                    <a:pt x="511" y="342"/>
                  </a:lnTo>
                  <a:lnTo>
                    <a:pt x="511" y="344"/>
                  </a:lnTo>
                  <a:lnTo>
                    <a:pt x="509" y="344"/>
                  </a:lnTo>
                  <a:lnTo>
                    <a:pt x="509" y="344"/>
                  </a:lnTo>
                  <a:lnTo>
                    <a:pt x="508" y="342"/>
                  </a:lnTo>
                  <a:lnTo>
                    <a:pt x="506" y="341"/>
                  </a:lnTo>
                  <a:lnTo>
                    <a:pt x="505" y="339"/>
                  </a:lnTo>
                  <a:lnTo>
                    <a:pt x="505" y="339"/>
                  </a:lnTo>
                  <a:lnTo>
                    <a:pt x="506" y="341"/>
                  </a:lnTo>
                  <a:lnTo>
                    <a:pt x="506" y="341"/>
                  </a:lnTo>
                  <a:lnTo>
                    <a:pt x="506" y="342"/>
                  </a:lnTo>
                  <a:lnTo>
                    <a:pt x="508" y="344"/>
                  </a:lnTo>
                  <a:lnTo>
                    <a:pt x="508" y="344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7"/>
                  </a:lnTo>
                  <a:lnTo>
                    <a:pt x="508" y="347"/>
                  </a:lnTo>
                  <a:lnTo>
                    <a:pt x="505" y="347"/>
                  </a:lnTo>
                  <a:lnTo>
                    <a:pt x="503" y="347"/>
                  </a:lnTo>
                  <a:lnTo>
                    <a:pt x="501" y="347"/>
                  </a:lnTo>
                  <a:lnTo>
                    <a:pt x="501" y="347"/>
                  </a:lnTo>
                  <a:lnTo>
                    <a:pt x="501" y="345"/>
                  </a:lnTo>
                  <a:lnTo>
                    <a:pt x="500" y="344"/>
                  </a:lnTo>
                  <a:lnTo>
                    <a:pt x="500" y="342"/>
                  </a:lnTo>
                  <a:lnTo>
                    <a:pt x="500" y="341"/>
                  </a:lnTo>
                  <a:lnTo>
                    <a:pt x="500" y="339"/>
                  </a:lnTo>
                  <a:lnTo>
                    <a:pt x="498" y="338"/>
                  </a:lnTo>
                  <a:lnTo>
                    <a:pt x="497" y="336"/>
                  </a:lnTo>
                  <a:lnTo>
                    <a:pt x="497" y="336"/>
                  </a:lnTo>
                  <a:lnTo>
                    <a:pt x="497" y="334"/>
                  </a:lnTo>
                  <a:lnTo>
                    <a:pt x="498" y="334"/>
                  </a:lnTo>
                  <a:close/>
                  <a:moveTo>
                    <a:pt x="218" y="331"/>
                  </a:move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1" y="333"/>
                  </a:lnTo>
                  <a:lnTo>
                    <a:pt x="219" y="334"/>
                  </a:lnTo>
                  <a:lnTo>
                    <a:pt x="219" y="334"/>
                  </a:lnTo>
                  <a:lnTo>
                    <a:pt x="218" y="336"/>
                  </a:lnTo>
                  <a:lnTo>
                    <a:pt x="216" y="336"/>
                  </a:lnTo>
                  <a:lnTo>
                    <a:pt x="216" y="334"/>
                  </a:lnTo>
                  <a:lnTo>
                    <a:pt x="216" y="333"/>
                  </a:lnTo>
                  <a:lnTo>
                    <a:pt x="218" y="331"/>
                  </a:lnTo>
                  <a:close/>
                  <a:moveTo>
                    <a:pt x="5178" y="331"/>
                  </a:moveTo>
                  <a:lnTo>
                    <a:pt x="5177" y="331"/>
                  </a:lnTo>
                  <a:lnTo>
                    <a:pt x="5175" y="333"/>
                  </a:lnTo>
                  <a:lnTo>
                    <a:pt x="5174" y="333"/>
                  </a:lnTo>
                  <a:lnTo>
                    <a:pt x="5174" y="331"/>
                  </a:lnTo>
                  <a:lnTo>
                    <a:pt x="5174" y="331"/>
                  </a:lnTo>
                  <a:lnTo>
                    <a:pt x="5178" y="331"/>
                  </a:lnTo>
                  <a:close/>
                  <a:moveTo>
                    <a:pt x="475" y="325"/>
                  </a:moveTo>
                  <a:lnTo>
                    <a:pt x="476" y="325"/>
                  </a:lnTo>
                  <a:lnTo>
                    <a:pt x="479" y="327"/>
                  </a:lnTo>
                  <a:lnTo>
                    <a:pt x="481" y="327"/>
                  </a:lnTo>
                  <a:lnTo>
                    <a:pt x="481" y="328"/>
                  </a:lnTo>
                  <a:lnTo>
                    <a:pt x="483" y="331"/>
                  </a:lnTo>
                  <a:lnTo>
                    <a:pt x="484" y="333"/>
                  </a:lnTo>
                  <a:lnTo>
                    <a:pt x="484" y="334"/>
                  </a:lnTo>
                  <a:lnTo>
                    <a:pt x="486" y="339"/>
                  </a:lnTo>
                  <a:lnTo>
                    <a:pt x="487" y="341"/>
                  </a:lnTo>
                  <a:lnTo>
                    <a:pt x="487" y="342"/>
                  </a:lnTo>
                  <a:lnTo>
                    <a:pt x="487" y="344"/>
                  </a:lnTo>
                  <a:lnTo>
                    <a:pt x="487" y="344"/>
                  </a:lnTo>
                  <a:lnTo>
                    <a:pt x="486" y="345"/>
                  </a:lnTo>
                  <a:lnTo>
                    <a:pt x="486" y="345"/>
                  </a:lnTo>
                  <a:lnTo>
                    <a:pt x="487" y="347"/>
                  </a:lnTo>
                  <a:lnTo>
                    <a:pt x="487" y="350"/>
                  </a:lnTo>
                  <a:lnTo>
                    <a:pt x="486" y="352"/>
                  </a:lnTo>
                  <a:lnTo>
                    <a:pt x="486" y="352"/>
                  </a:lnTo>
                  <a:lnTo>
                    <a:pt x="484" y="352"/>
                  </a:lnTo>
                  <a:lnTo>
                    <a:pt x="484" y="350"/>
                  </a:lnTo>
                  <a:lnTo>
                    <a:pt x="484" y="350"/>
                  </a:lnTo>
                  <a:lnTo>
                    <a:pt x="483" y="347"/>
                  </a:lnTo>
                  <a:lnTo>
                    <a:pt x="481" y="345"/>
                  </a:lnTo>
                  <a:lnTo>
                    <a:pt x="481" y="345"/>
                  </a:lnTo>
                  <a:lnTo>
                    <a:pt x="481" y="344"/>
                  </a:lnTo>
                  <a:lnTo>
                    <a:pt x="483" y="344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1" y="342"/>
                  </a:lnTo>
                  <a:lnTo>
                    <a:pt x="479" y="342"/>
                  </a:lnTo>
                  <a:lnTo>
                    <a:pt x="479" y="341"/>
                  </a:lnTo>
                  <a:lnTo>
                    <a:pt x="479" y="339"/>
                  </a:lnTo>
                  <a:lnTo>
                    <a:pt x="479" y="339"/>
                  </a:lnTo>
                  <a:lnTo>
                    <a:pt x="478" y="341"/>
                  </a:lnTo>
                  <a:lnTo>
                    <a:pt x="476" y="339"/>
                  </a:lnTo>
                  <a:lnTo>
                    <a:pt x="476" y="339"/>
                  </a:lnTo>
                  <a:lnTo>
                    <a:pt x="476" y="338"/>
                  </a:lnTo>
                  <a:lnTo>
                    <a:pt x="476" y="338"/>
                  </a:lnTo>
                  <a:lnTo>
                    <a:pt x="478" y="336"/>
                  </a:lnTo>
                  <a:lnTo>
                    <a:pt x="478" y="334"/>
                  </a:lnTo>
                  <a:lnTo>
                    <a:pt x="478" y="334"/>
                  </a:lnTo>
                  <a:lnTo>
                    <a:pt x="476" y="334"/>
                  </a:lnTo>
                  <a:lnTo>
                    <a:pt x="476" y="331"/>
                  </a:lnTo>
                  <a:lnTo>
                    <a:pt x="475" y="331"/>
                  </a:lnTo>
                  <a:lnTo>
                    <a:pt x="475" y="331"/>
                  </a:lnTo>
                  <a:lnTo>
                    <a:pt x="473" y="334"/>
                  </a:lnTo>
                  <a:lnTo>
                    <a:pt x="471" y="334"/>
                  </a:lnTo>
                  <a:lnTo>
                    <a:pt x="470" y="336"/>
                  </a:lnTo>
                  <a:lnTo>
                    <a:pt x="470" y="334"/>
                  </a:lnTo>
                  <a:lnTo>
                    <a:pt x="470" y="334"/>
                  </a:lnTo>
                  <a:lnTo>
                    <a:pt x="470" y="331"/>
                  </a:lnTo>
                  <a:lnTo>
                    <a:pt x="470" y="330"/>
                  </a:lnTo>
                  <a:lnTo>
                    <a:pt x="470" y="330"/>
                  </a:lnTo>
                  <a:lnTo>
                    <a:pt x="471" y="330"/>
                  </a:lnTo>
                  <a:lnTo>
                    <a:pt x="471" y="328"/>
                  </a:lnTo>
                  <a:lnTo>
                    <a:pt x="473" y="328"/>
                  </a:lnTo>
                  <a:lnTo>
                    <a:pt x="473" y="327"/>
                  </a:lnTo>
                  <a:lnTo>
                    <a:pt x="475" y="325"/>
                  </a:lnTo>
                  <a:lnTo>
                    <a:pt x="475" y="325"/>
                  </a:lnTo>
                  <a:close/>
                  <a:moveTo>
                    <a:pt x="214" y="316"/>
                  </a:moveTo>
                  <a:lnTo>
                    <a:pt x="216" y="317"/>
                  </a:lnTo>
                  <a:lnTo>
                    <a:pt x="216" y="317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4" y="317"/>
                  </a:lnTo>
                  <a:lnTo>
                    <a:pt x="213" y="316"/>
                  </a:lnTo>
                  <a:lnTo>
                    <a:pt x="213" y="316"/>
                  </a:lnTo>
                  <a:lnTo>
                    <a:pt x="214" y="316"/>
                  </a:lnTo>
                  <a:close/>
                  <a:moveTo>
                    <a:pt x="219" y="316"/>
                  </a:moveTo>
                  <a:lnTo>
                    <a:pt x="222" y="317"/>
                  </a:lnTo>
                  <a:lnTo>
                    <a:pt x="224" y="317"/>
                  </a:lnTo>
                  <a:lnTo>
                    <a:pt x="222" y="319"/>
                  </a:lnTo>
                  <a:lnTo>
                    <a:pt x="222" y="320"/>
                  </a:lnTo>
                  <a:lnTo>
                    <a:pt x="224" y="320"/>
                  </a:lnTo>
                  <a:lnTo>
                    <a:pt x="225" y="319"/>
                  </a:lnTo>
                  <a:lnTo>
                    <a:pt x="227" y="319"/>
                  </a:lnTo>
                  <a:lnTo>
                    <a:pt x="229" y="319"/>
                  </a:lnTo>
                  <a:lnTo>
                    <a:pt x="229" y="319"/>
                  </a:lnTo>
                  <a:lnTo>
                    <a:pt x="230" y="319"/>
                  </a:lnTo>
                  <a:lnTo>
                    <a:pt x="229" y="320"/>
                  </a:lnTo>
                  <a:lnTo>
                    <a:pt x="229" y="320"/>
                  </a:lnTo>
                  <a:lnTo>
                    <a:pt x="229" y="322"/>
                  </a:lnTo>
                  <a:lnTo>
                    <a:pt x="230" y="322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27" y="327"/>
                  </a:lnTo>
                  <a:lnTo>
                    <a:pt x="224" y="325"/>
                  </a:lnTo>
                  <a:lnTo>
                    <a:pt x="222" y="325"/>
                  </a:lnTo>
                  <a:lnTo>
                    <a:pt x="222" y="325"/>
                  </a:lnTo>
                  <a:lnTo>
                    <a:pt x="221" y="327"/>
                  </a:lnTo>
                  <a:lnTo>
                    <a:pt x="222" y="327"/>
                  </a:lnTo>
                  <a:lnTo>
                    <a:pt x="224" y="327"/>
                  </a:lnTo>
                  <a:lnTo>
                    <a:pt x="225" y="327"/>
                  </a:lnTo>
                  <a:lnTo>
                    <a:pt x="225" y="328"/>
                  </a:lnTo>
                  <a:lnTo>
                    <a:pt x="225" y="328"/>
                  </a:lnTo>
                  <a:lnTo>
                    <a:pt x="225" y="330"/>
                  </a:lnTo>
                  <a:lnTo>
                    <a:pt x="224" y="330"/>
                  </a:lnTo>
                  <a:lnTo>
                    <a:pt x="222" y="330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18" y="331"/>
                  </a:lnTo>
                  <a:lnTo>
                    <a:pt x="214" y="333"/>
                  </a:lnTo>
                  <a:lnTo>
                    <a:pt x="214" y="333"/>
                  </a:lnTo>
                  <a:lnTo>
                    <a:pt x="213" y="334"/>
                  </a:lnTo>
                  <a:lnTo>
                    <a:pt x="213" y="334"/>
                  </a:lnTo>
                  <a:lnTo>
                    <a:pt x="210" y="334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0" y="339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5" y="339"/>
                  </a:lnTo>
                  <a:lnTo>
                    <a:pt x="205" y="339"/>
                  </a:lnTo>
                  <a:lnTo>
                    <a:pt x="210" y="336"/>
                  </a:lnTo>
                  <a:lnTo>
                    <a:pt x="210" y="336"/>
                  </a:lnTo>
                  <a:lnTo>
                    <a:pt x="208" y="336"/>
                  </a:lnTo>
                  <a:lnTo>
                    <a:pt x="207" y="334"/>
                  </a:lnTo>
                  <a:lnTo>
                    <a:pt x="205" y="336"/>
                  </a:lnTo>
                  <a:lnTo>
                    <a:pt x="205" y="336"/>
                  </a:lnTo>
                  <a:lnTo>
                    <a:pt x="205" y="334"/>
                  </a:lnTo>
                  <a:lnTo>
                    <a:pt x="207" y="333"/>
                  </a:lnTo>
                  <a:lnTo>
                    <a:pt x="207" y="333"/>
                  </a:lnTo>
                  <a:lnTo>
                    <a:pt x="205" y="333"/>
                  </a:lnTo>
                  <a:lnTo>
                    <a:pt x="205" y="333"/>
                  </a:lnTo>
                  <a:lnTo>
                    <a:pt x="203" y="333"/>
                  </a:lnTo>
                  <a:lnTo>
                    <a:pt x="202" y="333"/>
                  </a:lnTo>
                  <a:lnTo>
                    <a:pt x="202" y="333"/>
                  </a:lnTo>
                  <a:lnTo>
                    <a:pt x="200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6"/>
                  </a:lnTo>
                  <a:lnTo>
                    <a:pt x="203" y="336"/>
                  </a:lnTo>
                  <a:lnTo>
                    <a:pt x="203" y="338"/>
                  </a:lnTo>
                  <a:lnTo>
                    <a:pt x="202" y="338"/>
                  </a:lnTo>
                  <a:lnTo>
                    <a:pt x="199" y="334"/>
                  </a:lnTo>
                  <a:lnTo>
                    <a:pt x="199" y="331"/>
                  </a:lnTo>
                  <a:lnTo>
                    <a:pt x="197" y="328"/>
                  </a:lnTo>
                  <a:lnTo>
                    <a:pt x="196" y="328"/>
                  </a:lnTo>
                  <a:lnTo>
                    <a:pt x="197" y="327"/>
                  </a:lnTo>
                  <a:lnTo>
                    <a:pt x="199" y="325"/>
                  </a:lnTo>
                  <a:lnTo>
                    <a:pt x="200" y="323"/>
                  </a:lnTo>
                  <a:lnTo>
                    <a:pt x="202" y="322"/>
                  </a:lnTo>
                  <a:lnTo>
                    <a:pt x="203" y="322"/>
                  </a:lnTo>
                  <a:lnTo>
                    <a:pt x="205" y="322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5"/>
                  </a:lnTo>
                  <a:lnTo>
                    <a:pt x="207" y="325"/>
                  </a:lnTo>
                  <a:lnTo>
                    <a:pt x="208" y="327"/>
                  </a:lnTo>
                  <a:lnTo>
                    <a:pt x="210" y="328"/>
                  </a:lnTo>
                  <a:lnTo>
                    <a:pt x="210" y="330"/>
                  </a:lnTo>
                  <a:lnTo>
                    <a:pt x="211" y="330"/>
                  </a:lnTo>
                  <a:lnTo>
                    <a:pt x="210" y="328"/>
                  </a:lnTo>
                  <a:lnTo>
                    <a:pt x="210" y="327"/>
                  </a:lnTo>
                  <a:lnTo>
                    <a:pt x="210" y="323"/>
                  </a:lnTo>
                  <a:lnTo>
                    <a:pt x="208" y="323"/>
                  </a:lnTo>
                  <a:lnTo>
                    <a:pt x="210" y="322"/>
                  </a:lnTo>
                  <a:lnTo>
                    <a:pt x="211" y="322"/>
                  </a:lnTo>
                  <a:lnTo>
                    <a:pt x="211" y="322"/>
                  </a:lnTo>
                  <a:lnTo>
                    <a:pt x="210" y="320"/>
                  </a:lnTo>
                  <a:lnTo>
                    <a:pt x="208" y="320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10" y="317"/>
                  </a:lnTo>
                  <a:lnTo>
                    <a:pt x="210" y="317"/>
                  </a:lnTo>
                  <a:lnTo>
                    <a:pt x="211" y="317"/>
                  </a:lnTo>
                  <a:lnTo>
                    <a:pt x="211" y="319"/>
                  </a:lnTo>
                  <a:lnTo>
                    <a:pt x="213" y="320"/>
                  </a:lnTo>
                  <a:lnTo>
                    <a:pt x="213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9" y="317"/>
                  </a:lnTo>
                  <a:lnTo>
                    <a:pt x="219" y="317"/>
                  </a:lnTo>
                  <a:lnTo>
                    <a:pt x="218" y="316"/>
                  </a:lnTo>
                  <a:lnTo>
                    <a:pt x="219" y="316"/>
                  </a:lnTo>
                  <a:close/>
                  <a:moveTo>
                    <a:pt x="470" y="309"/>
                  </a:moveTo>
                  <a:lnTo>
                    <a:pt x="470" y="309"/>
                  </a:lnTo>
                  <a:lnTo>
                    <a:pt x="473" y="312"/>
                  </a:lnTo>
                  <a:lnTo>
                    <a:pt x="473" y="312"/>
                  </a:lnTo>
                  <a:lnTo>
                    <a:pt x="473" y="314"/>
                  </a:lnTo>
                  <a:lnTo>
                    <a:pt x="471" y="314"/>
                  </a:lnTo>
                  <a:lnTo>
                    <a:pt x="471" y="316"/>
                  </a:lnTo>
                  <a:lnTo>
                    <a:pt x="473" y="316"/>
                  </a:lnTo>
                  <a:lnTo>
                    <a:pt x="473" y="316"/>
                  </a:lnTo>
                  <a:lnTo>
                    <a:pt x="475" y="312"/>
                  </a:lnTo>
                  <a:lnTo>
                    <a:pt x="476" y="312"/>
                  </a:lnTo>
                  <a:lnTo>
                    <a:pt x="476" y="312"/>
                  </a:lnTo>
                  <a:lnTo>
                    <a:pt x="479" y="312"/>
                  </a:lnTo>
                  <a:lnTo>
                    <a:pt x="481" y="314"/>
                  </a:lnTo>
                  <a:lnTo>
                    <a:pt x="483" y="314"/>
                  </a:lnTo>
                  <a:lnTo>
                    <a:pt x="483" y="316"/>
                  </a:lnTo>
                  <a:lnTo>
                    <a:pt x="481" y="319"/>
                  </a:lnTo>
                  <a:lnTo>
                    <a:pt x="479" y="319"/>
                  </a:lnTo>
                  <a:lnTo>
                    <a:pt x="479" y="319"/>
                  </a:lnTo>
                  <a:lnTo>
                    <a:pt x="478" y="319"/>
                  </a:lnTo>
                  <a:lnTo>
                    <a:pt x="476" y="320"/>
                  </a:lnTo>
                  <a:lnTo>
                    <a:pt x="478" y="320"/>
                  </a:lnTo>
                  <a:lnTo>
                    <a:pt x="481" y="320"/>
                  </a:lnTo>
                  <a:lnTo>
                    <a:pt x="483" y="322"/>
                  </a:lnTo>
                  <a:lnTo>
                    <a:pt x="483" y="323"/>
                  </a:lnTo>
                  <a:lnTo>
                    <a:pt x="483" y="327"/>
                  </a:lnTo>
                  <a:lnTo>
                    <a:pt x="479" y="325"/>
                  </a:lnTo>
                  <a:lnTo>
                    <a:pt x="478" y="323"/>
                  </a:lnTo>
                  <a:lnTo>
                    <a:pt x="475" y="322"/>
                  </a:lnTo>
                  <a:lnTo>
                    <a:pt x="473" y="322"/>
                  </a:lnTo>
                  <a:lnTo>
                    <a:pt x="473" y="322"/>
                  </a:lnTo>
                  <a:lnTo>
                    <a:pt x="471" y="323"/>
                  </a:lnTo>
                  <a:lnTo>
                    <a:pt x="473" y="327"/>
                  </a:lnTo>
                  <a:lnTo>
                    <a:pt x="471" y="327"/>
                  </a:lnTo>
                  <a:lnTo>
                    <a:pt x="468" y="327"/>
                  </a:lnTo>
                  <a:lnTo>
                    <a:pt x="467" y="325"/>
                  </a:lnTo>
                  <a:lnTo>
                    <a:pt x="465" y="322"/>
                  </a:lnTo>
                  <a:lnTo>
                    <a:pt x="462" y="319"/>
                  </a:lnTo>
                  <a:lnTo>
                    <a:pt x="460" y="317"/>
                  </a:lnTo>
                  <a:lnTo>
                    <a:pt x="459" y="316"/>
                  </a:lnTo>
                  <a:lnTo>
                    <a:pt x="459" y="314"/>
                  </a:lnTo>
                  <a:lnTo>
                    <a:pt x="459" y="312"/>
                  </a:lnTo>
                  <a:lnTo>
                    <a:pt x="460" y="312"/>
                  </a:lnTo>
                  <a:lnTo>
                    <a:pt x="462" y="312"/>
                  </a:lnTo>
                  <a:lnTo>
                    <a:pt x="462" y="311"/>
                  </a:lnTo>
                  <a:lnTo>
                    <a:pt x="464" y="312"/>
                  </a:lnTo>
                  <a:lnTo>
                    <a:pt x="465" y="312"/>
                  </a:lnTo>
                  <a:lnTo>
                    <a:pt x="465" y="312"/>
                  </a:lnTo>
                  <a:lnTo>
                    <a:pt x="465" y="311"/>
                  </a:lnTo>
                  <a:lnTo>
                    <a:pt x="467" y="311"/>
                  </a:lnTo>
                  <a:lnTo>
                    <a:pt x="467" y="311"/>
                  </a:lnTo>
                  <a:lnTo>
                    <a:pt x="468" y="309"/>
                  </a:lnTo>
                  <a:lnTo>
                    <a:pt x="470" y="309"/>
                  </a:lnTo>
                  <a:close/>
                  <a:moveTo>
                    <a:pt x="489" y="308"/>
                  </a:moveTo>
                  <a:lnTo>
                    <a:pt x="490" y="309"/>
                  </a:lnTo>
                  <a:lnTo>
                    <a:pt x="490" y="311"/>
                  </a:lnTo>
                  <a:lnTo>
                    <a:pt x="490" y="311"/>
                  </a:lnTo>
                  <a:lnTo>
                    <a:pt x="489" y="311"/>
                  </a:lnTo>
                  <a:lnTo>
                    <a:pt x="487" y="309"/>
                  </a:lnTo>
                  <a:lnTo>
                    <a:pt x="486" y="309"/>
                  </a:lnTo>
                  <a:lnTo>
                    <a:pt x="486" y="309"/>
                  </a:lnTo>
                  <a:lnTo>
                    <a:pt x="489" y="308"/>
                  </a:lnTo>
                  <a:close/>
                  <a:moveTo>
                    <a:pt x="483" y="308"/>
                  </a:moveTo>
                  <a:lnTo>
                    <a:pt x="484" y="308"/>
                  </a:lnTo>
                  <a:lnTo>
                    <a:pt x="486" y="311"/>
                  </a:lnTo>
                  <a:lnTo>
                    <a:pt x="486" y="312"/>
                  </a:lnTo>
                  <a:lnTo>
                    <a:pt x="489" y="312"/>
                  </a:lnTo>
                  <a:lnTo>
                    <a:pt x="492" y="312"/>
                  </a:lnTo>
                  <a:lnTo>
                    <a:pt x="495" y="316"/>
                  </a:lnTo>
                  <a:lnTo>
                    <a:pt x="497" y="317"/>
                  </a:lnTo>
                  <a:lnTo>
                    <a:pt x="497" y="319"/>
                  </a:lnTo>
                  <a:lnTo>
                    <a:pt x="498" y="322"/>
                  </a:lnTo>
                  <a:lnTo>
                    <a:pt x="498" y="323"/>
                  </a:lnTo>
                  <a:lnTo>
                    <a:pt x="498" y="323"/>
                  </a:lnTo>
                  <a:lnTo>
                    <a:pt x="497" y="322"/>
                  </a:lnTo>
                  <a:lnTo>
                    <a:pt x="495" y="320"/>
                  </a:lnTo>
                  <a:lnTo>
                    <a:pt x="495" y="319"/>
                  </a:lnTo>
                  <a:lnTo>
                    <a:pt x="495" y="319"/>
                  </a:lnTo>
                  <a:lnTo>
                    <a:pt x="494" y="317"/>
                  </a:lnTo>
                  <a:lnTo>
                    <a:pt x="494" y="316"/>
                  </a:lnTo>
                  <a:lnTo>
                    <a:pt x="494" y="316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6"/>
                  </a:lnTo>
                  <a:lnTo>
                    <a:pt x="492" y="317"/>
                  </a:lnTo>
                  <a:lnTo>
                    <a:pt x="495" y="322"/>
                  </a:lnTo>
                  <a:lnTo>
                    <a:pt x="497" y="323"/>
                  </a:lnTo>
                  <a:lnTo>
                    <a:pt x="497" y="323"/>
                  </a:lnTo>
                  <a:lnTo>
                    <a:pt x="497" y="325"/>
                  </a:lnTo>
                  <a:lnTo>
                    <a:pt x="497" y="327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4" y="330"/>
                  </a:lnTo>
                  <a:lnTo>
                    <a:pt x="492" y="333"/>
                  </a:lnTo>
                  <a:lnTo>
                    <a:pt x="489" y="334"/>
                  </a:lnTo>
                  <a:lnTo>
                    <a:pt x="489" y="334"/>
                  </a:lnTo>
                  <a:lnTo>
                    <a:pt x="487" y="334"/>
                  </a:lnTo>
                  <a:lnTo>
                    <a:pt x="487" y="334"/>
                  </a:lnTo>
                  <a:lnTo>
                    <a:pt x="487" y="333"/>
                  </a:lnTo>
                  <a:lnTo>
                    <a:pt x="487" y="331"/>
                  </a:lnTo>
                  <a:lnTo>
                    <a:pt x="487" y="331"/>
                  </a:lnTo>
                  <a:lnTo>
                    <a:pt x="489" y="327"/>
                  </a:lnTo>
                  <a:lnTo>
                    <a:pt x="489" y="327"/>
                  </a:lnTo>
                  <a:lnTo>
                    <a:pt x="487" y="323"/>
                  </a:lnTo>
                  <a:lnTo>
                    <a:pt x="486" y="322"/>
                  </a:lnTo>
                  <a:lnTo>
                    <a:pt x="486" y="320"/>
                  </a:lnTo>
                  <a:lnTo>
                    <a:pt x="484" y="316"/>
                  </a:lnTo>
                  <a:lnTo>
                    <a:pt x="484" y="314"/>
                  </a:lnTo>
                  <a:lnTo>
                    <a:pt x="484" y="312"/>
                  </a:lnTo>
                  <a:lnTo>
                    <a:pt x="483" y="311"/>
                  </a:lnTo>
                  <a:lnTo>
                    <a:pt x="483" y="309"/>
                  </a:lnTo>
                  <a:lnTo>
                    <a:pt x="483" y="308"/>
                  </a:lnTo>
                  <a:lnTo>
                    <a:pt x="483" y="308"/>
                  </a:lnTo>
                  <a:close/>
                  <a:moveTo>
                    <a:pt x="225" y="306"/>
                  </a:moveTo>
                  <a:lnTo>
                    <a:pt x="227" y="306"/>
                  </a:lnTo>
                  <a:lnTo>
                    <a:pt x="227" y="306"/>
                  </a:lnTo>
                  <a:lnTo>
                    <a:pt x="229" y="306"/>
                  </a:lnTo>
                  <a:lnTo>
                    <a:pt x="229" y="308"/>
                  </a:lnTo>
                  <a:lnTo>
                    <a:pt x="230" y="308"/>
                  </a:lnTo>
                  <a:lnTo>
                    <a:pt x="230" y="306"/>
                  </a:lnTo>
                  <a:lnTo>
                    <a:pt x="230" y="306"/>
                  </a:lnTo>
                  <a:lnTo>
                    <a:pt x="233" y="308"/>
                  </a:lnTo>
                  <a:lnTo>
                    <a:pt x="233" y="308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7" y="309"/>
                  </a:lnTo>
                  <a:lnTo>
                    <a:pt x="235" y="309"/>
                  </a:lnTo>
                  <a:lnTo>
                    <a:pt x="235" y="311"/>
                  </a:lnTo>
                  <a:lnTo>
                    <a:pt x="233" y="312"/>
                  </a:lnTo>
                  <a:lnTo>
                    <a:pt x="233" y="311"/>
                  </a:lnTo>
                  <a:lnTo>
                    <a:pt x="233" y="311"/>
                  </a:lnTo>
                  <a:lnTo>
                    <a:pt x="232" y="311"/>
                  </a:lnTo>
                  <a:lnTo>
                    <a:pt x="232" y="309"/>
                  </a:lnTo>
                  <a:lnTo>
                    <a:pt x="232" y="309"/>
                  </a:lnTo>
                  <a:lnTo>
                    <a:pt x="230" y="311"/>
                  </a:lnTo>
                  <a:lnTo>
                    <a:pt x="230" y="311"/>
                  </a:lnTo>
                  <a:lnTo>
                    <a:pt x="232" y="312"/>
                  </a:lnTo>
                  <a:lnTo>
                    <a:pt x="230" y="312"/>
                  </a:lnTo>
                  <a:lnTo>
                    <a:pt x="230" y="312"/>
                  </a:lnTo>
                  <a:lnTo>
                    <a:pt x="229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1"/>
                  </a:lnTo>
                  <a:lnTo>
                    <a:pt x="227" y="312"/>
                  </a:lnTo>
                  <a:lnTo>
                    <a:pt x="225" y="312"/>
                  </a:lnTo>
                  <a:lnTo>
                    <a:pt x="225" y="314"/>
                  </a:lnTo>
                  <a:lnTo>
                    <a:pt x="224" y="314"/>
                  </a:lnTo>
                  <a:lnTo>
                    <a:pt x="224" y="314"/>
                  </a:lnTo>
                  <a:lnTo>
                    <a:pt x="224" y="316"/>
                  </a:lnTo>
                  <a:lnTo>
                    <a:pt x="222" y="316"/>
                  </a:lnTo>
                  <a:lnTo>
                    <a:pt x="221" y="316"/>
                  </a:lnTo>
                  <a:lnTo>
                    <a:pt x="216" y="314"/>
                  </a:lnTo>
                  <a:lnTo>
                    <a:pt x="216" y="314"/>
                  </a:lnTo>
                  <a:lnTo>
                    <a:pt x="219" y="311"/>
                  </a:lnTo>
                  <a:lnTo>
                    <a:pt x="221" y="309"/>
                  </a:lnTo>
                  <a:lnTo>
                    <a:pt x="222" y="309"/>
                  </a:lnTo>
                  <a:lnTo>
                    <a:pt x="224" y="309"/>
                  </a:lnTo>
                  <a:lnTo>
                    <a:pt x="224" y="309"/>
                  </a:lnTo>
                  <a:lnTo>
                    <a:pt x="224" y="308"/>
                  </a:lnTo>
                  <a:lnTo>
                    <a:pt x="224" y="306"/>
                  </a:lnTo>
                  <a:lnTo>
                    <a:pt x="224" y="306"/>
                  </a:lnTo>
                  <a:lnTo>
                    <a:pt x="225" y="306"/>
                  </a:lnTo>
                  <a:close/>
                  <a:moveTo>
                    <a:pt x="230" y="301"/>
                  </a:move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29" y="304"/>
                  </a:lnTo>
                  <a:lnTo>
                    <a:pt x="229" y="304"/>
                  </a:lnTo>
                  <a:lnTo>
                    <a:pt x="227" y="304"/>
                  </a:lnTo>
                  <a:lnTo>
                    <a:pt x="225" y="303"/>
                  </a:lnTo>
                  <a:lnTo>
                    <a:pt x="227" y="303"/>
                  </a:lnTo>
                  <a:lnTo>
                    <a:pt x="229" y="301"/>
                  </a:lnTo>
                  <a:lnTo>
                    <a:pt x="230" y="301"/>
                  </a:lnTo>
                  <a:close/>
                  <a:moveTo>
                    <a:pt x="109" y="298"/>
                  </a:moveTo>
                  <a:lnTo>
                    <a:pt x="107" y="303"/>
                  </a:lnTo>
                  <a:lnTo>
                    <a:pt x="106" y="303"/>
                  </a:lnTo>
                  <a:lnTo>
                    <a:pt x="104" y="303"/>
                  </a:lnTo>
                  <a:lnTo>
                    <a:pt x="104" y="301"/>
                  </a:lnTo>
                  <a:lnTo>
                    <a:pt x="104" y="301"/>
                  </a:lnTo>
                  <a:lnTo>
                    <a:pt x="106" y="300"/>
                  </a:lnTo>
                  <a:lnTo>
                    <a:pt x="109" y="298"/>
                  </a:lnTo>
                  <a:lnTo>
                    <a:pt x="109" y="298"/>
                  </a:lnTo>
                  <a:close/>
                  <a:moveTo>
                    <a:pt x="347" y="271"/>
                  </a:moveTo>
                  <a:lnTo>
                    <a:pt x="347" y="273"/>
                  </a:lnTo>
                  <a:lnTo>
                    <a:pt x="345" y="275"/>
                  </a:lnTo>
                  <a:lnTo>
                    <a:pt x="342" y="276"/>
                  </a:lnTo>
                  <a:lnTo>
                    <a:pt x="342" y="276"/>
                  </a:lnTo>
                  <a:lnTo>
                    <a:pt x="344" y="275"/>
                  </a:lnTo>
                  <a:lnTo>
                    <a:pt x="345" y="273"/>
                  </a:lnTo>
                  <a:lnTo>
                    <a:pt x="345" y="273"/>
                  </a:lnTo>
                  <a:lnTo>
                    <a:pt x="347" y="271"/>
                  </a:lnTo>
                  <a:close/>
                  <a:moveTo>
                    <a:pt x="292" y="270"/>
                  </a:moveTo>
                  <a:lnTo>
                    <a:pt x="295" y="270"/>
                  </a:lnTo>
                  <a:lnTo>
                    <a:pt x="293" y="271"/>
                  </a:lnTo>
                  <a:lnTo>
                    <a:pt x="292" y="271"/>
                  </a:lnTo>
                  <a:lnTo>
                    <a:pt x="289" y="271"/>
                  </a:lnTo>
                  <a:lnTo>
                    <a:pt x="290" y="270"/>
                  </a:lnTo>
                  <a:lnTo>
                    <a:pt x="292" y="270"/>
                  </a:lnTo>
                  <a:close/>
                  <a:moveTo>
                    <a:pt x="306" y="265"/>
                  </a:moveTo>
                  <a:lnTo>
                    <a:pt x="307" y="265"/>
                  </a:lnTo>
                  <a:lnTo>
                    <a:pt x="309" y="267"/>
                  </a:lnTo>
                  <a:lnTo>
                    <a:pt x="307" y="267"/>
                  </a:lnTo>
                  <a:lnTo>
                    <a:pt x="303" y="271"/>
                  </a:lnTo>
                  <a:lnTo>
                    <a:pt x="303" y="271"/>
                  </a:lnTo>
                  <a:lnTo>
                    <a:pt x="303" y="273"/>
                  </a:lnTo>
                  <a:lnTo>
                    <a:pt x="301" y="273"/>
                  </a:lnTo>
                  <a:lnTo>
                    <a:pt x="301" y="273"/>
                  </a:lnTo>
                  <a:lnTo>
                    <a:pt x="301" y="275"/>
                  </a:lnTo>
                  <a:lnTo>
                    <a:pt x="301" y="275"/>
                  </a:lnTo>
                  <a:lnTo>
                    <a:pt x="300" y="276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8" y="276"/>
                  </a:lnTo>
                  <a:lnTo>
                    <a:pt x="296" y="276"/>
                  </a:lnTo>
                  <a:lnTo>
                    <a:pt x="295" y="276"/>
                  </a:lnTo>
                  <a:lnTo>
                    <a:pt x="295" y="276"/>
                  </a:lnTo>
                  <a:lnTo>
                    <a:pt x="296" y="275"/>
                  </a:lnTo>
                  <a:lnTo>
                    <a:pt x="296" y="273"/>
                  </a:lnTo>
                  <a:lnTo>
                    <a:pt x="296" y="273"/>
                  </a:lnTo>
                  <a:lnTo>
                    <a:pt x="300" y="271"/>
                  </a:lnTo>
                  <a:lnTo>
                    <a:pt x="301" y="270"/>
                  </a:lnTo>
                  <a:lnTo>
                    <a:pt x="303" y="268"/>
                  </a:lnTo>
                  <a:lnTo>
                    <a:pt x="304" y="265"/>
                  </a:lnTo>
                  <a:lnTo>
                    <a:pt x="304" y="265"/>
                  </a:lnTo>
                  <a:lnTo>
                    <a:pt x="306" y="265"/>
                  </a:lnTo>
                  <a:close/>
                  <a:moveTo>
                    <a:pt x="30" y="264"/>
                  </a:moveTo>
                  <a:lnTo>
                    <a:pt x="32" y="264"/>
                  </a:lnTo>
                  <a:lnTo>
                    <a:pt x="33" y="265"/>
                  </a:lnTo>
                  <a:lnTo>
                    <a:pt x="33" y="265"/>
                  </a:lnTo>
                  <a:lnTo>
                    <a:pt x="35" y="265"/>
                  </a:lnTo>
                  <a:lnTo>
                    <a:pt x="36" y="265"/>
                  </a:lnTo>
                  <a:lnTo>
                    <a:pt x="36" y="265"/>
                  </a:lnTo>
                  <a:lnTo>
                    <a:pt x="38" y="267"/>
                  </a:lnTo>
                  <a:lnTo>
                    <a:pt x="38" y="268"/>
                  </a:lnTo>
                  <a:lnTo>
                    <a:pt x="38" y="268"/>
                  </a:lnTo>
                  <a:lnTo>
                    <a:pt x="38" y="270"/>
                  </a:lnTo>
                  <a:lnTo>
                    <a:pt x="38" y="271"/>
                  </a:lnTo>
                  <a:lnTo>
                    <a:pt x="38" y="271"/>
                  </a:lnTo>
                  <a:lnTo>
                    <a:pt x="39" y="273"/>
                  </a:lnTo>
                  <a:lnTo>
                    <a:pt x="39" y="275"/>
                  </a:lnTo>
                  <a:lnTo>
                    <a:pt x="36" y="275"/>
                  </a:lnTo>
                  <a:lnTo>
                    <a:pt x="33" y="275"/>
                  </a:lnTo>
                  <a:lnTo>
                    <a:pt x="32" y="276"/>
                  </a:lnTo>
                  <a:lnTo>
                    <a:pt x="32" y="276"/>
                  </a:lnTo>
                  <a:lnTo>
                    <a:pt x="32" y="278"/>
                  </a:lnTo>
                  <a:lnTo>
                    <a:pt x="32" y="278"/>
                  </a:lnTo>
                  <a:lnTo>
                    <a:pt x="30" y="278"/>
                  </a:lnTo>
                  <a:lnTo>
                    <a:pt x="30" y="276"/>
                  </a:lnTo>
                  <a:lnTo>
                    <a:pt x="28" y="276"/>
                  </a:lnTo>
                  <a:lnTo>
                    <a:pt x="24" y="276"/>
                  </a:lnTo>
                  <a:lnTo>
                    <a:pt x="19" y="273"/>
                  </a:lnTo>
                  <a:lnTo>
                    <a:pt x="17" y="273"/>
                  </a:lnTo>
                  <a:lnTo>
                    <a:pt x="14" y="270"/>
                  </a:lnTo>
                  <a:lnTo>
                    <a:pt x="13" y="268"/>
                  </a:lnTo>
                  <a:lnTo>
                    <a:pt x="14" y="268"/>
                  </a:lnTo>
                  <a:lnTo>
                    <a:pt x="14" y="267"/>
                  </a:lnTo>
                  <a:lnTo>
                    <a:pt x="20" y="268"/>
                  </a:lnTo>
                  <a:lnTo>
                    <a:pt x="22" y="267"/>
                  </a:lnTo>
                  <a:lnTo>
                    <a:pt x="22" y="265"/>
                  </a:lnTo>
                  <a:lnTo>
                    <a:pt x="24" y="265"/>
                  </a:lnTo>
                  <a:lnTo>
                    <a:pt x="27" y="264"/>
                  </a:lnTo>
                  <a:lnTo>
                    <a:pt x="27" y="264"/>
                  </a:lnTo>
                  <a:lnTo>
                    <a:pt x="28" y="265"/>
                  </a:lnTo>
                  <a:lnTo>
                    <a:pt x="30" y="264"/>
                  </a:lnTo>
                  <a:lnTo>
                    <a:pt x="30" y="264"/>
                  </a:lnTo>
                  <a:close/>
                  <a:moveTo>
                    <a:pt x="334" y="264"/>
                  </a:moveTo>
                  <a:lnTo>
                    <a:pt x="336" y="264"/>
                  </a:lnTo>
                  <a:lnTo>
                    <a:pt x="334" y="265"/>
                  </a:lnTo>
                  <a:lnTo>
                    <a:pt x="334" y="265"/>
                  </a:lnTo>
                  <a:lnTo>
                    <a:pt x="333" y="265"/>
                  </a:lnTo>
                  <a:lnTo>
                    <a:pt x="333" y="265"/>
                  </a:lnTo>
                  <a:lnTo>
                    <a:pt x="334" y="264"/>
                  </a:lnTo>
                  <a:close/>
                  <a:moveTo>
                    <a:pt x="314" y="262"/>
                  </a:moveTo>
                  <a:lnTo>
                    <a:pt x="317" y="264"/>
                  </a:lnTo>
                  <a:lnTo>
                    <a:pt x="317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19" y="265"/>
                  </a:lnTo>
                  <a:lnTo>
                    <a:pt x="315" y="265"/>
                  </a:lnTo>
                  <a:lnTo>
                    <a:pt x="314" y="267"/>
                  </a:lnTo>
                  <a:lnTo>
                    <a:pt x="314" y="267"/>
                  </a:lnTo>
                  <a:lnTo>
                    <a:pt x="312" y="265"/>
                  </a:lnTo>
                  <a:lnTo>
                    <a:pt x="312" y="265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4" y="262"/>
                  </a:lnTo>
                  <a:lnTo>
                    <a:pt x="314" y="262"/>
                  </a:lnTo>
                  <a:close/>
                  <a:moveTo>
                    <a:pt x="298" y="262"/>
                  </a:moveTo>
                  <a:lnTo>
                    <a:pt x="298" y="262"/>
                  </a:lnTo>
                  <a:lnTo>
                    <a:pt x="298" y="264"/>
                  </a:lnTo>
                  <a:lnTo>
                    <a:pt x="298" y="264"/>
                  </a:lnTo>
                  <a:lnTo>
                    <a:pt x="298" y="265"/>
                  </a:lnTo>
                  <a:lnTo>
                    <a:pt x="298" y="267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5" y="268"/>
                  </a:lnTo>
                  <a:lnTo>
                    <a:pt x="295" y="267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6" y="262"/>
                  </a:lnTo>
                  <a:lnTo>
                    <a:pt x="296" y="262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8" y="262"/>
                  </a:lnTo>
                  <a:lnTo>
                    <a:pt x="298" y="262"/>
                  </a:lnTo>
                  <a:close/>
                  <a:moveTo>
                    <a:pt x="237" y="262"/>
                  </a:moveTo>
                  <a:lnTo>
                    <a:pt x="237" y="262"/>
                  </a:lnTo>
                  <a:lnTo>
                    <a:pt x="237" y="262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4"/>
                  </a:lnTo>
                  <a:lnTo>
                    <a:pt x="237" y="262"/>
                  </a:lnTo>
                  <a:close/>
                  <a:moveTo>
                    <a:pt x="5137" y="259"/>
                  </a:moveTo>
                  <a:lnTo>
                    <a:pt x="5137" y="262"/>
                  </a:lnTo>
                  <a:lnTo>
                    <a:pt x="5141" y="262"/>
                  </a:lnTo>
                  <a:lnTo>
                    <a:pt x="5142" y="264"/>
                  </a:lnTo>
                  <a:lnTo>
                    <a:pt x="5145" y="264"/>
                  </a:lnTo>
                  <a:lnTo>
                    <a:pt x="5147" y="265"/>
                  </a:lnTo>
                  <a:lnTo>
                    <a:pt x="5147" y="267"/>
                  </a:lnTo>
                  <a:lnTo>
                    <a:pt x="5145" y="265"/>
                  </a:lnTo>
                  <a:lnTo>
                    <a:pt x="5141" y="265"/>
                  </a:lnTo>
                  <a:lnTo>
                    <a:pt x="5137" y="262"/>
                  </a:lnTo>
                  <a:lnTo>
                    <a:pt x="5134" y="262"/>
                  </a:lnTo>
                  <a:lnTo>
                    <a:pt x="5136" y="260"/>
                  </a:lnTo>
                  <a:lnTo>
                    <a:pt x="5137" y="259"/>
                  </a:lnTo>
                  <a:close/>
                  <a:moveTo>
                    <a:pt x="293" y="253"/>
                  </a:moveTo>
                  <a:lnTo>
                    <a:pt x="293" y="253"/>
                  </a:lnTo>
                  <a:lnTo>
                    <a:pt x="295" y="254"/>
                  </a:lnTo>
                  <a:lnTo>
                    <a:pt x="295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3"/>
                  </a:lnTo>
                  <a:lnTo>
                    <a:pt x="292" y="253"/>
                  </a:lnTo>
                  <a:lnTo>
                    <a:pt x="293" y="253"/>
                  </a:lnTo>
                  <a:close/>
                  <a:moveTo>
                    <a:pt x="5156" y="189"/>
                  </a:moveTo>
                  <a:lnTo>
                    <a:pt x="5158" y="191"/>
                  </a:lnTo>
                  <a:lnTo>
                    <a:pt x="5158" y="193"/>
                  </a:lnTo>
                  <a:lnTo>
                    <a:pt x="5159" y="193"/>
                  </a:lnTo>
                  <a:lnTo>
                    <a:pt x="5163" y="193"/>
                  </a:lnTo>
                  <a:lnTo>
                    <a:pt x="5164" y="193"/>
                  </a:lnTo>
                  <a:lnTo>
                    <a:pt x="5167" y="193"/>
                  </a:lnTo>
                  <a:lnTo>
                    <a:pt x="5169" y="191"/>
                  </a:lnTo>
                  <a:lnTo>
                    <a:pt x="5172" y="191"/>
                  </a:lnTo>
                  <a:lnTo>
                    <a:pt x="5174" y="189"/>
                  </a:lnTo>
                  <a:lnTo>
                    <a:pt x="5175" y="191"/>
                  </a:lnTo>
                  <a:lnTo>
                    <a:pt x="5177" y="191"/>
                  </a:lnTo>
                  <a:lnTo>
                    <a:pt x="5178" y="193"/>
                  </a:lnTo>
                  <a:lnTo>
                    <a:pt x="5178" y="193"/>
                  </a:lnTo>
                  <a:lnTo>
                    <a:pt x="5178" y="194"/>
                  </a:lnTo>
                  <a:lnTo>
                    <a:pt x="5178" y="194"/>
                  </a:lnTo>
                  <a:lnTo>
                    <a:pt x="5183" y="196"/>
                  </a:lnTo>
                  <a:lnTo>
                    <a:pt x="5185" y="196"/>
                  </a:lnTo>
                  <a:lnTo>
                    <a:pt x="5185" y="197"/>
                  </a:lnTo>
                  <a:lnTo>
                    <a:pt x="5186" y="197"/>
                  </a:lnTo>
                  <a:lnTo>
                    <a:pt x="5188" y="199"/>
                  </a:lnTo>
                  <a:lnTo>
                    <a:pt x="5189" y="197"/>
                  </a:lnTo>
                  <a:lnTo>
                    <a:pt x="5191" y="199"/>
                  </a:lnTo>
                  <a:lnTo>
                    <a:pt x="5194" y="199"/>
                  </a:lnTo>
                  <a:lnTo>
                    <a:pt x="5197" y="199"/>
                  </a:lnTo>
                  <a:lnTo>
                    <a:pt x="5197" y="201"/>
                  </a:lnTo>
                  <a:lnTo>
                    <a:pt x="5196" y="202"/>
                  </a:lnTo>
                  <a:lnTo>
                    <a:pt x="5193" y="202"/>
                  </a:lnTo>
                  <a:lnTo>
                    <a:pt x="5188" y="202"/>
                  </a:lnTo>
                  <a:lnTo>
                    <a:pt x="5186" y="204"/>
                  </a:lnTo>
                  <a:lnTo>
                    <a:pt x="5186" y="205"/>
                  </a:lnTo>
                  <a:lnTo>
                    <a:pt x="5186" y="207"/>
                  </a:lnTo>
                  <a:lnTo>
                    <a:pt x="5185" y="207"/>
                  </a:lnTo>
                  <a:lnTo>
                    <a:pt x="5185" y="207"/>
                  </a:lnTo>
                  <a:lnTo>
                    <a:pt x="5183" y="207"/>
                  </a:lnTo>
                  <a:lnTo>
                    <a:pt x="5183" y="204"/>
                  </a:lnTo>
                  <a:lnTo>
                    <a:pt x="5182" y="204"/>
                  </a:lnTo>
                  <a:lnTo>
                    <a:pt x="5182" y="204"/>
                  </a:lnTo>
                  <a:lnTo>
                    <a:pt x="5180" y="202"/>
                  </a:lnTo>
                  <a:lnTo>
                    <a:pt x="5178" y="202"/>
                  </a:lnTo>
                  <a:lnTo>
                    <a:pt x="5177" y="202"/>
                  </a:lnTo>
                  <a:lnTo>
                    <a:pt x="5175" y="201"/>
                  </a:lnTo>
                  <a:lnTo>
                    <a:pt x="5175" y="199"/>
                  </a:lnTo>
                  <a:lnTo>
                    <a:pt x="5175" y="199"/>
                  </a:lnTo>
                  <a:lnTo>
                    <a:pt x="5174" y="197"/>
                  </a:lnTo>
                  <a:lnTo>
                    <a:pt x="5172" y="197"/>
                  </a:lnTo>
                  <a:lnTo>
                    <a:pt x="5167" y="196"/>
                  </a:lnTo>
                  <a:lnTo>
                    <a:pt x="5166" y="196"/>
                  </a:lnTo>
                  <a:lnTo>
                    <a:pt x="5164" y="196"/>
                  </a:lnTo>
                  <a:lnTo>
                    <a:pt x="5163" y="197"/>
                  </a:lnTo>
                  <a:lnTo>
                    <a:pt x="5161" y="197"/>
                  </a:lnTo>
                  <a:lnTo>
                    <a:pt x="5159" y="199"/>
                  </a:lnTo>
                  <a:lnTo>
                    <a:pt x="5158" y="199"/>
                  </a:lnTo>
                  <a:lnTo>
                    <a:pt x="5156" y="197"/>
                  </a:lnTo>
                  <a:lnTo>
                    <a:pt x="5155" y="197"/>
                  </a:lnTo>
                  <a:lnTo>
                    <a:pt x="5153" y="196"/>
                  </a:lnTo>
                  <a:lnTo>
                    <a:pt x="5153" y="196"/>
                  </a:lnTo>
                  <a:lnTo>
                    <a:pt x="5153" y="194"/>
                  </a:lnTo>
                  <a:lnTo>
                    <a:pt x="5153" y="193"/>
                  </a:lnTo>
                  <a:lnTo>
                    <a:pt x="5155" y="189"/>
                  </a:lnTo>
                  <a:lnTo>
                    <a:pt x="5156" y="189"/>
                  </a:lnTo>
                  <a:close/>
                  <a:moveTo>
                    <a:pt x="36" y="128"/>
                  </a:moveTo>
                  <a:lnTo>
                    <a:pt x="36" y="128"/>
                  </a:lnTo>
                  <a:lnTo>
                    <a:pt x="35" y="130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3" y="130"/>
                  </a:lnTo>
                  <a:lnTo>
                    <a:pt x="36" y="128"/>
                  </a:lnTo>
                  <a:close/>
                  <a:moveTo>
                    <a:pt x="170" y="0"/>
                  </a:moveTo>
                  <a:lnTo>
                    <a:pt x="172" y="0"/>
                  </a:lnTo>
                  <a:lnTo>
                    <a:pt x="170" y="0"/>
                  </a:lnTo>
                  <a:lnTo>
                    <a:pt x="169" y="2"/>
                  </a:lnTo>
                  <a:lnTo>
                    <a:pt x="170" y="2"/>
                  </a:lnTo>
                  <a:lnTo>
                    <a:pt x="180" y="5"/>
                  </a:lnTo>
                  <a:lnTo>
                    <a:pt x="183" y="5"/>
                  </a:lnTo>
                  <a:lnTo>
                    <a:pt x="184" y="7"/>
                  </a:lnTo>
                  <a:lnTo>
                    <a:pt x="183" y="8"/>
                  </a:lnTo>
                  <a:lnTo>
                    <a:pt x="180" y="10"/>
                  </a:lnTo>
                  <a:lnTo>
                    <a:pt x="175" y="13"/>
                  </a:lnTo>
                  <a:lnTo>
                    <a:pt x="177" y="13"/>
                  </a:lnTo>
                  <a:lnTo>
                    <a:pt x="178" y="15"/>
                  </a:lnTo>
                  <a:lnTo>
                    <a:pt x="180" y="15"/>
                  </a:lnTo>
                  <a:lnTo>
                    <a:pt x="181" y="15"/>
                  </a:lnTo>
                  <a:lnTo>
                    <a:pt x="184" y="13"/>
                  </a:lnTo>
                  <a:lnTo>
                    <a:pt x="188" y="10"/>
                  </a:lnTo>
                  <a:lnTo>
                    <a:pt x="189" y="8"/>
                  </a:lnTo>
                  <a:lnTo>
                    <a:pt x="189" y="8"/>
                  </a:lnTo>
                  <a:lnTo>
                    <a:pt x="192" y="8"/>
                  </a:lnTo>
                  <a:lnTo>
                    <a:pt x="194" y="10"/>
                  </a:lnTo>
                  <a:lnTo>
                    <a:pt x="197" y="11"/>
                  </a:lnTo>
                  <a:lnTo>
                    <a:pt x="196" y="13"/>
                  </a:lnTo>
                  <a:lnTo>
                    <a:pt x="196" y="13"/>
                  </a:lnTo>
                  <a:lnTo>
                    <a:pt x="197" y="15"/>
                  </a:lnTo>
                  <a:lnTo>
                    <a:pt x="200" y="15"/>
                  </a:lnTo>
                  <a:lnTo>
                    <a:pt x="203" y="16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4" y="13"/>
                  </a:lnTo>
                  <a:lnTo>
                    <a:pt x="218" y="13"/>
                  </a:lnTo>
                  <a:lnTo>
                    <a:pt x="224" y="13"/>
                  </a:lnTo>
                  <a:lnTo>
                    <a:pt x="225" y="13"/>
                  </a:lnTo>
                  <a:lnTo>
                    <a:pt x="229" y="13"/>
                  </a:lnTo>
                  <a:lnTo>
                    <a:pt x="232" y="15"/>
                  </a:lnTo>
                  <a:lnTo>
                    <a:pt x="232" y="16"/>
                  </a:lnTo>
                  <a:lnTo>
                    <a:pt x="229" y="18"/>
                  </a:lnTo>
                  <a:lnTo>
                    <a:pt x="229" y="19"/>
                  </a:lnTo>
                  <a:lnTo>
                    <a:pt x="230" y="21"/>
                  </a:lnTo>
                  <a:lnTo>
                    <a:pt x="232" y="21"/>
                  </a:lnTo>
                  <a:lnTo>
                    <a:pt x="232" y="22"/>
                  </a:lnTo>
                  <a:lnTo>
                    <a:pt x="233" y="22"/>
                  </a:lnTo>
                  <a:lnTo>
                    <a:pt x="238" y="22"/>
                  </a:lnTo>
                  <a:lnTo>
                    <a:pt x="238" y="22"/>
                  </a:lnTo>
                  <a:lnTo>
                    <a:pt x="238" y="24"/>
                  </a:lnTo>
                  <a:lnTo>
                    <a:pt x="237" y="26"/>
                  </a:lnTo>
                  <a:lnTo>
                    <a:pt x="246" y="26"/>
                  </a:lnTo>
                  <a:lnTo>
                    <a:pt x="248" y="26"/>
                  </a:lnTo>
                  <a:lnTo>
                    <a:pt x="251" y="24"/>
                  </a:lnTo>
                  <a:lnTo>
                    <a:pt x="255" y="24"/>
                  </a:lnTo>
                  <a:lnTo>
                    <a:pt x="257" y="24"/>
                  </a:lnTo>
                  <a:lnTo>
                    <a:pt x="259" y="26"/>
                  </a:lnTo>
                  <a:lnTo>
                    <a:pt x="260" y="26"/>
                  </a:lnTo>
                  <a:lnTo>
                    <a:pt x="262" y="26"/>
                  </a:lnTo>
                  <a:lnTo>
                    <a:pt x="266" y="24"/>
                  </a:lnTo>
                  <a:lnTo>
                    <a:pt x="271" y="24"/>
                  </a:lnTo>
                  <a:lnTo>
                    <a:pt x="273" y="24"/>
                  </a:lnTo>
                  <a:lnTo>
                    <a:pt x="274" y="24"/>
                  </a:lnTo>
                  <a:lnTo>
                    <a:pt x="281" y="26"/>
                  </a:lnTo>
                  <a:lnTo>
                    <a:pt x="284" y="26"/>
                  </a:lnTo>
                  <a:lnTo>
                    <a:pt x="287" y="29"/>
                  </a:lnTo>
                  <a:lnTo>
                    <a:pt x="289" y="29"/>
                  </a:lnTo>
                  <a:lnTo>
                    <a:pt x="290" y="27"/>
                  </a:lnTo>
                  <a:lnTo>
                    <a:pt x="292" y="27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6" y="30"/>
                  </a:lnTo>
                  <a:lnTo>
                    <a:pt x="298" y="30"/>
                  </a:lnTo>
                  <a:lnTo>
                    <a:pt x="307" y="32"/>
                  </a:lnTo>
                  <a:lnTo>
                    <a:pt x="311" y="32"/>
                  </a:lnTo>
                  <a:lnTo>
                    <a:pt x="319" y="32"/>
                  </a:lnTo>
                  <a:lnTo>
                    <a:pt x="322" y="32"/>
                  </a:lnTo>
                  <a:lnTo>
                    <a:pt x="325" y="32"/>
                  </a:lnTo>
                  <a:lnTo>
                    <a:pt x="330" y="35"/>
                  </a:lnTo>
                  <a:lnTo>
                    <a:pt x="333" y="35"/>
                  </a:lnTo>
                  <a:lnTo>
                    <a:pt x="334" y="37"/>
                  </a:lnTo>
                  <a:lnTo>
                    <a:pt x="342" y="37"/>
                  </a:lnTo>
                  <a:lnTo>
                    <a:pt x="345" y="35"/>
                  </a:lnTo>
                  <a:lnTo>
                    <a:pt x="350" y="35"/>
                  </a:lnTo>
                  <a:lnTo>
                    <a:pt x="355" y="34"/>
                  </a:lnTo>
                  <a:lnTo>
                    <a:pt x="358" y="34"/>
                  </a:lnTo>
                  <a:lnTo>
                    <a:pt x="361" y="35"/>
                  </a:lnTo>
                  <a:lnTo>
                    <a:pt x="361" y="34"/>
                  </a:lnTo>
                  <a:lnTo>
                    <a:pt x="363" y="34"/>
                  </a:lnTo>
                  <a:lnTo>
                    <a:pt x="371" y="35"/>
                  </a:lnTo>
                  <a:lnTo>
                    <a:pt x="374" y="38"/>
                  </a:lnTo>
                  <a:lnTo>
                    <a:pt x="375" y="40"/>
                  </a:lnTo>
                  <a:lnTo>
                    <a:pt x="385" y="43"/>
                  </a:lnTo>
                  <a:lnTo>
                    <a:pt x="386" y="45"/>
                  </a:lnTo>
                  <a:lnTo>
                    <a:pt x="388" y="46"/>
                  </a:lnTo>
                  <a:lnTo>
                    <a:pt x="389" y="46"/>
                  </a:lnTo>
                  <a:lnTo>
                    <a:pt x="391" y="45"/>
                  </a:lnTo>
                  <a:lnTo>
                    <a:pt x="393" y="46"/>
                  </a:lnTo>
                  <a:lnTo>
                    <a:pt x="394" y="46"/>
                  </a:lnTo>
                  <a:lnTo>
                    <a:pt x="394" y="267"/>
                  </a:lnTo>
                  <a:lnTo>
                    <a:pt x="397" y="267"/>
                  </a:lnTo>
                  <a:lnTo>
                    <a:pt x="402" y="268"/>
                  </a:lnTo>
                  <a:lnTo>
                    <a:pt x="402" y="267"/>
                  </a:lnTo>
                  <a:lnTo>
                    <a:pt x="407" y="267"/>
                  </a:lnTo>
                  <a:lnTo>
                    <a:pt x="410" y="268"/>
                  </a:lnTo>
                  <a:lnTo>
                    <a:pt x="412" y="267"/>
                  </a:lnTo>
                  <a:lnTo>
                    <a:pt x="413" y="265"/>
                  </a:lnTo>
                  <a:lnTo>
                    <a:pt x="416" y="265"/>
                  </a:lnTo>
                  <a:lnTo>
                    <a:pt x="419" y="265"/>
                  </a:lnTo>
                  <a:lnTo>
                    <a:pt x="423" y="265"/>
                  </a:lnTo>
                  <a:lnTo>
                    <a:pt x="423" y="267"/>
                  </a:lnTo>
                  <a:lnTo>
                    <a:pt x="421" y="268"/>
                  </a:lnTo>
                  <a:lnTo>
                    <a:pt x="421" y="271"/>
                  </a:lnTo>
                  <a:lnTo>
                    <a:pt x="423" y="273"/>
                  </a:lnTo>
                  <a:lnTo>
                    <a:pt x="426" y="273"/>
                  </a:lnTo>
                  <a:lnTo>
                    <a:pt x="427" y="275"/>
                  </a:lnTo>
                  <a:lnTo>
                    <a:pt x="429" y="278"/>
                  </a:lnTo>
                  <a:lnTo>
                    <a:pt x="432" y="279"/>
                  </a:lnTo>
                  <a:lnTo>
                    <a:pt x="434" y="281"/>
                  </a:lnTo>
                  <a:lnTo>
                    <a:pt x="435" y="282"/>
                  </a:lnTo>
                  <a:lnTo>
                    <a:pt x="438" y="284"/>
                  </a:lnTo>
                  <a:lnTo>
                    <a:pt x="440" y="286"/>
                  </a:lnTo>
                  <a:lnTo>
                    <a:pt x="442" y="287"/>
                  </a:lnTo>
                  <a:lnTo>
                    <a:pt x="443" y="289"/>
                  </a:lnTo>
                  <a:lnTo>
                    <a:pt x="445" y="292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6" y="297"/>
                  </a:lnTo>
                  <a:lnTo>
                    <a:pt x="448" y="293"/>
                  </a:lnTo>
                  <a:lnTo>
                    <a:pt x="451" y="293"/>
                  </a:lnTo>
                  <a:lnTo>
                    <a:pt x="453" y="292"/>
                  </a:lnTo>
                  <a:lnTo>
                    <a:pt x="456" y="290"/>
                  </a:lnTo>
                  <a:lnTo>
                    <a:pt x="459" y="290"/>
                  </a:lnTo>
                  <a:lnTo>
                    <a:pt x="460" y="289"/>
                  </a:lnTo>
                  <a:lnTo>
                    <a:pt x="460" y="284"/>
                  </a:lnTo>
                  <a:lnTo>
                    <a:pt x="462" y="284"/>
                  </a:lnTo>
                  <a:lnTo>
                    <a:pt x="462" y="284"/>
                  </a:lnTo>
                  <a:lnTo>
                    <a:pt x="464" y="282"/>
                  </a:lnTo>
                  <a:lnTo>
                    <a:pt x="462" y="281"/>
                  </a:lnTo>
                  <a:lnTo>
                    <a:pt x="465" y="281"/>
                  </a:lnTo>
                  <a:lnTo>
                    <a:pt x="468" y="279"/>
                  </a:lnTo>
                  <a:lnTo>
                    <a:pt x="471" y="278"/>
                  </a:lnTo>
                  <a:lnTo>
                    <a:pt x="475" y="278"/>
                  </a:lnTo>
                  <a:lnTo>
                    <a:pt x="476" y="278"/>
                  </a:lnTo>
                  <a:lnTo>
                    <a:pt x="478" y="279"/>
                  </a:lnTo>
                  <a:lnTo>
                    <a:pt x="481" y="281"/>
                  </a:lnTo>
                  <a:lnTo>
                    <a:pt x="481" y="282"/>
                  </a:lnTo>
                  <a:lnTo>
                    <a:pt x="481" y="284"/>
                  </a:lnTo>
                  <a:lnTo>
                    <a:pt x="481" y="284"/>
                  </a:lnTo>
                  <a:lnTo>
                    <a:pt x="483" y="287"/>
                  </a:lnTo>
                  <a:lnTo>
                    <a:pt x="483" y="289"/>
                  </a:lnTo>
                  <a:lnTo>
                    <a:pt x="484" y="289"/>
                  </a:lnTo>
                  <a:lnTo>
                    <a:pt x="486" y="290"/>
                  </a:lnTo>
                  <a:lnTo>
                    <a:pt x="487" y="290"/>
                  </a:lnTo>
                  <a:lnTo>
                    <a:pt x="489" y="292"/>
                  </a:lnTo>
                  <a:lnTo>
                    <a:pt x="490" y="293"/>
                  </a:lnTo>
                  <a:lnTo>
                    <a:pt x="490" y="293"/>
                  </a:lnTo>
                  <a:lnTo>
                    <a:pt x="490" y="295"/>
                  </a:lnTo>
                  <a:lnTo>
                    <a:pt x="490" y="295"/>
                  </a:lnTo>
                  <a:lnTo>
                    <a:pt x="492" y="297"/>
                  </a:lnTo>
                  <a:lnTo>
                    <a:pt x="492" y="297"/>
                  </a:lnTo>
                  <a:lnTo>
                    <a:pt x="495" y="298"/>
                  </a:lnTo>
                  <a:lnTo>
                    <a:pt x="497" y="300"/>
                  </a:lnTo>
                  <a:lnTo>
                    <a:pt x="498" y="300"/>
                  </a:lnTo>
                  <a:lnTo>
                    <a:pt x="500" y="303"/>
                  </a:lnTo>
                  <a:lnTo>
                    <a:pt x="501" y="304"/>
                  </a:lnTo>
                  <a:lnTo>
                    <a:pt x="505" y="306"/>
                  </a:lnTo>
                  <a:lnTo>
                    <a:pt x="505" y="308"/>
                  </a:lnTo>
                  <a:lnTo>
                    <a:pt x="506" y="311"/>
                  </a:lnTo>
                  <a:lnTo>
                    <a:pt x="508" y="314"/>
                  </a:lnTo>
                  <a:lnTo>
                    <a:pt x="509" y="316"/>
                  </a:lnTo>
                  <a:lnTo>
                    <a:pt x="511" y="317"/>
                  </a:lnTo>
                  <a:lnTo>
                    <a:pt x="512" y="320"/>
                  </a:lnTo>
                  <a:lnTo>
                    <a:pt x="514" y="322"/>
                  </a:lnTo>
                  <a:lnTo>
                    <a:pt x="517" y="325"/>
                  </a:lnTo>
                  <a:lnTo>
                    <a:pt x="519" y="328"/>
                  </a:lnTo>
                  <a:lnTo>
                    <a:pt x="520" y="330"/>
                  </a:lnTo>
                  <a:lnTo>
                    <a:pt x="522" y="331"/>
                  </a:lnTo>
                  <a:lnTo>
                    <a:pt x="520" y="333"/>
                  </a:lnTo>
                  <a:lnTo>
                    <a:pt x="520" y="334"/>
                  </a:lnTo>
                  <a:lnTo>
                    <a:pt x="522" y="334"/>
                  </a:lnTo>
                  <a:lnTo>
                    <a:pt x="524" y="336"/>
                  </a:lnTo>
                  <a:lnTo>
                    <a:pt x="524" y="338"/>
                  </a:lnTo>
                  <a:lnTo>
                    <a:pt x="524" y="339"/>
                  </a:lnTo>
                  <a:lnTo>
                    <a:pt x="525" y="339"/>
                  </a:lnTo>
                  <a:lnTo>
                    <a:pt x="527" y="341"/>
                  </a:lnTo>
                  <a:lnTo>
                    <a:pt x="527" y="341"/>
                  </a:lnTo>
                  <a:lnTo>
                    <a:pt x="527" y="342"/>
                  </a:lnTo>
                  <a:lnTo>
                    <a:pt x="527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3" y="345"/>
                  </a:lnTo>
                  <a:lnTo>
                    <a:pt x="535" y="345"/>
                  </a:lnTo>
                  <a:lnTo>
                    <a:pt x="536" y="347"/>
                  </a:lnTo>
                  <a:lnTo>
                    <a:pt x="538" y="349"/>
                  </a:lnTo>
                  <a:lnTo>
                    <a:pt x="539" y="349"/>
                  </a:lnTo>
                  <a:lnTo>
                    <a:pt x="542" y="349"/>
                  </a:lnTo>
                  <a:lnTo>
                    <a:pt x="544" y="350"/>
                  </a:lnTo>
                  <a:lnTo>
                    <a:pt x="547" y="352"/>
                  </a:lnTo>
                  <a:lnTo>
                    <a:pt x="547" y="353"/>
                  </a:lnTo>
                  <a:lnTo>
                    <a:pt x="550" y="355"/>
                  </a:lnTo>
                  <a:lnTo>
                    <a:pt x="552" y="353"/>
                  </a:lnTo>
                  <a:lnTo>
                    <a:pt x="552" y="355"/>
                  </a:lnTo>
                  <a:lnTo>
                    <a:pt x="553" y="356"/>
                  </a:lnTo>
                  <a:lnTo>
                    <a:pt x="553" y="358"/>
                  </a:lnTo>
                  <a:lnTo>
                    <a:pt x="553" y="358"/>
                  </a:lnTo>
                  <a:lnTo>
                    <a:pt x="552" y="360"/>
                  </a:lnTo>
                  <a:lnTo>
                    <a:pt x="552" y="361"/>
                  </a:lnTo>
                  <a:lnTo>
                    <a:pt x="552" y="363"/>
                  </a:lnTo>
                  <a:lnTo>
                    <a:pt x="552" y="363"/>
                  </a:lnTo>
                  <a:lnTo>
                    <a:pt x="552" y="364"/>
                  </a:lnTo>
                  <a:lnTo>
                    <a:pt x="552" y="366"/>
                  </a:lnTo>
                  <a:lnTo>
                    <a:pt x="552" y="368"/>
                  </a:lnTo>
                  <a:lnTo>
                    <a:pt x="553" y="369"/>
                  </a:lnTo>
                  <a:lnTo>
                    <a:pt x="553" y="371"/>
                  </a:lnTo>
                  <a:lnTo>
                    <a:pt x="550" y="374"/>
                  </a:lnTo>
                  <a:lnTo>
                    <a:pt x="550" y="375"/>
                  </a:lnTo>
                  <a:lnTo>
                    <a:pt x="550" y="375"/>
                  </a:lnTo>
                  <a:lnTo>
                    <a:pt x="549" y="377"/>
                  </a:lnTo>
                  <a:lnTo>
                    <a:pt x="546" y="380"/>
                  </a:lnTo>
                  <a:lnTo>
                    <a:pt x="546" y="382"/>
                  </a:lnTo>
                  <a:lnTo>
                    <a:pt x="544" y="380"/>
                  </a:lnTo>
                  <a:lnTo>
                    <a:pt x="541" y="380"/>
                  </a:lnTo>
                  <a:lnTo>
                    <a:pt x="539" y="377"/>
                  </a:lnTo>
                  <a:lnTo>
                    <a:pt x="539" y="375"/>
                  </a:lnTo>
                  <a:lnTo>
                    <a:pt x="538" y="374"/>
                  </a:lnTo>
                  <a:lnTo>
                    <a:pt x="538" y="372"/>
                  </a:lnTo>
                  <a:lnTo>
                    <a:pt x="539" y="372"/>
                  </a:lnTo>
                  <a:lnTo>
                    <a:pt x="542" y="371"/>
                  </a:lnTo>
                  <a:lnTo>
                    <a:pt x="542" y="371"/>
                  </a:lnTo>
                  <a:lnTo>
                    <a:pt x="541" y="369"/>
                  </a:lnTo>
                  <a:lnTo>
                    <a:pt x="541" y="369"/>
                  </a:lnTo>
                  <a:lnTo>
                    <a:pt x="541" y="368"/>
                  </a:lnTo>
                  <a:lnTo>
                    <a:pt x="541" y="366"/>
                  </a:lnTo>
                  <a:lnTo>
                    <a:pt x="541" y="364"/>
                  </a:lnTo>
                  <a:lnTo>
                    <a:pt x="541" y="361"/>
                  </a:lnTo>
                  <a:lnTo>
                    <a:pt x="539" y="360"/>
                  </a:lnTo>
                  <a:lnTo>
                    <a:pt x="538" y="356"/>
                  </a:lnTo>
                  <a:lnTo>
                    <a:pt x="538" y="356"/>
                  </a:lnTo>
                  <a:lnTo>
                    <a:pt x="538" y="355"/>
                  </a:lnTo>
                  <a:lnTo>
                    <a:pt x="539" y="355"/>
                  </a:lnTo>
                  <a:lnTo>
                    <a:pt x="535" y="356"/>
                  </a:lnTo>
                  <a:lnTo>
                    <a:pt x="530" y="358"/>
                  </a:lnTo>
                  <a:lnTo>
                    <a:pt x="528" y="360"/>
                  </a:lnTo>
                  <a:lnTo>
                    <a:pt x="527" y="360"/>
                  </a:lnTo>
                  <a:lnTo>
                    <a:pt x="527" y="360"/>
                  </a:lnTo>
                  <a:lnTo>
                    <a:pt x="528" y="361"/>
                  </a:lnTo>
                  <a:lnTo>
                    <a:pt x="527" y="361"/>
                  </a:lnTo>
                  <a:lnTo>
                    <a:pt x="527" y="361"/>
                  </a:lnTo>
                  <a:lnTo>
                    <a:pt x="527" y="363"/>
                  </a:lnTo>
                  <a:lnTo>
                    <a:pt x="525" y="366"/>
                  </a:lnTo>
                  <a:lnTo>
                    <a:pt x="525" y="366"/>
                  </a:lnTo>
                  <a:lnTo>
                    <a:pt x="524" y="364"/>
                  </a:lnTo>
                  <a:lnTo>
                    <a:pt x="522" y="364"/>
                  </a:lnTo>
                  <a:lnTo>
                    <a:pt x="522" y="363"/>
                  </a:lnTo>
                  <a:lnTo>
                    <a:pt x="522" y="361"/>
                  </a:lnTo>
                  <a:lnTo>
                    <a:pt x="522" y="361"/>
                  </a:lnTo>
                  <a:lnTo>
                    <a:pt x="524" y="360"/>
                  </a:lnTo>
                  <a:lnTo>
                    <a:pt x="525" y="358"/>
                  </a:lnTo>
                  <a:lnTo>
                    <a:pt x="527" y="353"/>
                  </a:lnTo>
                  <a:lnTo>
                    <a:pt x="528" y="353"/>
                  </a:lnTo>
                  <a:lnTo>
                    <a:pt x="531" y="352"/>
                  </a:lnTo>
                  <a:lnTo>
                    <a:pt x="527" y="352"/>
                  </a:lnTo>
                  <a:lnTo>
                    <a:pt x="527" y="352"/>
                  </a:lnTo>
                  <a:lnTo>
                    <a:pt x="525" y="350"/>
                  </a:lnTo>
                  <a:lnTo>
                    <a:pt x="525" y="350"/>
                  </a:lnTo>
                  <a:lnTo>
                    <a:pt x="524" y="349"/>
                  </a:lnTo>
                  <a:lnTo>
                    <a:pt x="522" y="349"/>
                  </a:lnTo>
                  <a:lnTo>
                    <a:pt x="522" y="347"/>
                  </a:lnTo>
                  <a:lnTo>
                    <a:pt x="520" y="347"/>
                  </a:lnTo>
                  <a:lnTo>
                    <a:pt x="520" y="345"/>
                  </a:lnTo>
                  <a:lnTo>
                    <a:pt x="520" y="345"/>
                  </a:lnTo>
                  <a:lnTo>
                    <a:pt x="520" y="344"/>
                  </a:lnTo>
                  <a:lnTo>
                    <a:pt x="519" y="344"/>
                  </a:lnTo>
                  <a:lnTo>
                    <a:pt x="519" y="344"/>
                  </a:lnTo>
                  <a:lnTo>
                    <a:pt x="517" y="342"/>
                  </a:lnTo>
                  <a:lnTo>
                    <a:pt x="517" y="341"/>
                  </a:lnTo>
                  <a:lnTo>
                    <a:pt x="516" y="341"/>
                  </a:lnTo>
                  <a:lnTo>
                    <a:pt x="514" y="339"/>
                  </a:lnTo>
                  <a:lnTo>
                    <a:pt x="512" y="338"/>
                  </a:lnTo>
                  <a:lnTo>
                    <a:pt x="512" y="338"/>
                  </a:lnTo>
                  <a:lnTo>
                    <a:pt x="512" y="336"/>
                  </a:lnTo>
                  <a:lnTo>
                    <a:pt x="512" y="334"/>
                  </a:lnTo>
                  <a:lnTo>
                    <a:pt x="512" y="334"/>
                  </a:lnTo>
                  <a:lnTo>
                    <a:pt x="511" y="334"/>
                  </a:lnTo>
                  <a:lnTo>
                    <a:pt x="503" y="333"/>
                  </a:lnTo>
                  <a:lnTo>
                    <a:pt x="505" y="328"/>
                  </a:lnTo>
                  <a:lnTo>
                    <a:pt x="503" y="325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5" y="323"/>
                  </a:lnTo>
                  <a:lnTo>
                    <a:pt x="508" y="325"/>
                  </a:lnTo>
                  <a:lnTo>
                    <a:pt x="508" y="323"/>
                  </a:lnTo>
                  <a:lnTo>
                    <a:pt x="505" y="320"/>
                  </a:lnTo>
                  <a:lnTo>
                    <a:pt x="503" y="320"/>
                  </a:lnTo>
                  <a:lnTo>
                    <a:pt x="503" y="319"/>
                  </a:lnTo>
                  <a:lnTo>
                    <a:pt x="503" y="319"/>
                  </a:lnTo>
                  <a:lnTo>
                    <a:pt x="503" y="317"/>
                  </a:lnTo>
                  <a:lnTo>
                    <a:pt x="508" y="317"/>
                  </a:lnTo>
                  <a:lnTo>
                    <a:pt x="508" y="317"/>
                  </a:lnTo>
                  <a:lnTo>
                    <a:pt x="503" y="317"/>
                  </a:lnTo>
                  <a:lnTo>
                    <a:pt x="501" y="317"/>
                  </a:lnTo>
                  <a:lnTo>
                    <a:pt x="501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498" y="317"/>
                  </a:lnTo>
                  <a:lnTo>
                    <a:pt x="497" y="316"/>
                  </a:lnTo>
                  <a:lnTo>
                    <a:pt x="495" y="314"/>
                  </a:lnTo>
                  <a:lnTo>
                    <a:pt x="495" y="312"/>
                  </a:lnTo>
                  <a:lnTo>
                    <a:pt x="495" y="311"/>
                  </a:lnTo>
                  <a:lnTo>
                    <a:pt x="495" y="309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5" y="306"/>
                  </a:lnTo>
                  <a:lnTo>
                    <a:pt x="494" y="309"/>
                  </a:lnTo>
                  <a:lnTo>
                    <a:pt x="492" y="311"/>
                  </a:lnTo>
                  <a:lnTo>
                    <a:pt x="492" y="309"/>
                  </a:lnTo>
                  <a:lnTo>
                    <a:pt x="490" y="309"/>
                  </a:lnTo>
                  <a:lnTo>
                    <a:pt x="489" y="308"/>
                  </a:lnTo>
                  <a:lnTo>
                    <a:pt x="486" y="308"/>
                  </a:lnTo>
                  <a:lnTo>
                    <a:pt x="484" y="306"/>
                  </a:lnTo>
                  <a:lnTo>
                    <a:pt x="483" y="301"/>
                  </a:lnTo>
                  <a:lnTo>
                    <a:pt x="481" y="300"/>
                  </a:lnTo>
                  <a:lnTo>
                    <a:pt x="481" y="298"/>
                  </a:lnTo>
                  <a:lnTo>
                    <a:pt x="479" y="298"/>
                  </a:lnTo>
                  <a:lnTo>
                    <a:pt x="479" y="297"/>
                  </a:lnTo>
                  <a:lnTo>
                    <a:pt x="478" y="292"/>
                  </a:lnTo>
                  <a:lnTo>
                    <a:pt x="476" y="289"/>
                  </a:lnTo>
                  <a:lnTo>
                    <a:pt x="476" y="287"/>
                  </a:lnTo>
                  <a:lnTo>
                    <a:pt x="476" y="286"/>
                  </a:lnTo>
                  <a:lnTo>
                    <a:pt x="476" y="286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6" y="289"/>
                  </a:lnTo>
                  <a:lnTo>
                    <a:pt x="475" y="289"/>
                  </a:lnTo>
                  <a:lnTo>
                    <a:pt x="475" y="290"/>
                  </a:lnTo>
                  <a:lnTo>
                    <a:pt x="476" y="292"/>
                  </a:lnTo>
                  <a:lnTo>
                    <a:pt x="476" y="297"/>
                  </a:lnTo>
                  <a:lnTo>
                    <a:pt x="478" y="298"/>
                  </a:lnTo>
                  <a:lnTo>
                    <a:pt x="478" y="301"/>
                  </a:lnTo>
                  <a:lnTo>
                    <a:pt x="478" y="303"/>
                  </a:lnTo>
                  <a:lnTo>
                    <a:pt x="479" y="304"/>
                  </a:lnTo>
                  <a:lnTo>
                    <a:pt x="481" y="308"/>
                  </a:lnTo>
                  <a:lnTo>
                    <a:pt x="481" y="309"/>
                  </a:lnTo>
                  <a:lnTo>
                    <a:pt x="481" y="309"/>
                  </a:lnTo>
                  <a:lnTo>
                    <a:pt x="479" y="309"/>
                  </a:lnTo>
                  <a:lnTo>
                    <a:pt x="479" y="311"/>
                  </a:lnTo>
                  <a:lnTo>
                    <a:pt x="476" y="309"/>
                  </a:lnTo>
                  <a:lnTo>
                    <a:pt x="476" y="309"/>
                  </a:lnTo>
                  <a:lnTo>
                    <a:pt x="475" y="308"/>
                  </a:lnTo>
                  <a:lnTo>
                    <a:pt x="473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3"/>
                  </a:lnTo>
                  <a:lnTo>
                    <a:pt x="468" y="301"/>
                  </a:lnTo>
                  <a:lnTo>
                    <a:pt x="467" y="298"/>
                  </a:lnTo>
                  <a:lnTo>
                    <a:pt x="467" y="298"/>
                  </a:lnTo>
                  <a:lnTo>
                    <a:pt x="470" y="297"/>
                  </a:lnTo>
                  <a:lnTo>
                    <a:pt x="468" y="297"/>
                  </a:lnTo>
                  <a:lnTo>
                    <a:pt x="467" y="297"/>
                  </a:lnTo>
                  <a:lnTo>
                    <a:pt x="467" y="297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5"/>
                  </a:lnTo>
                  <a:lnTo>
                    <a:pt x="465" y="297"/>
                  </a:lnTo>
                  <a:lnTo>
                    <a:pt x="465" y="297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4" y="298"/>
                  </a:lnTo>
                  <a:lnTo>
                    <a:pt x="464" y="298"/>
                  </a:lnTo>
                  <a:lnTo>
                    <a:pt x="462" y="298"/>
                  </a:lnTo>
                  <a:lnTo>
                    <a:pt x="462" y="298"/>
                  </a:lnTo>
                  <a:lnTo>
                    <a:pt x="460" y="297"/>
                  </a:lnTo>
                  <a:lnTo>
                    <a:pt x="460" y="297"/>
                  </a:lnTo>
                  <a:lnTo>
                    <a:pt x="459" y="297"/>
                  </a:lnTo>
                  <a:lnTo>
                    <a:pt x="459" y="295"/>
                  </a:lnTo>
                  <a:lnTo>
                    <a:pt x="454" y="295"/>
                  </a:lnTo>
                  <a:lnTo>
                    <a:pt x="453" y="293"/>
                  </a:lnTo>
                  <a:lnTo>
                    <a:pt x="453" y="293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1" y="297"/>
                  </a:lnTo>
                  <a:lnTo>
                    <a:pt x="451" y="297"/>
                  </a:lnTo>
                  <a:lnTo>
                    <a:pt x="453" y="297"/>
                  </a:lnTo>
                  <a:lnTo>
                    <a:pt x="454" y="297"/>
                  </a:lnTo>
                  <a:lnTo>
                    <a:pt x="456" y="297"/>
                  </a:lnTo>
                  <a:lnTo>
                    <a:pt x="457" y="298"/>
                  </a:lnTo>
                  <a:lnTo>
                    <a:pt x="459" y="298"/>
                  </a:lnTo>
                  <a:lnTo>
                    <a:pt x="459" y="300"/>
                  </a:lnTo>
                  <a:lnTo>
                    <a:pt x="459" y="300"/>
                  </a:lnTo>
                  <a:lnTo>
                    <a:pt x="460" y="300"/>
                  </a:lnTo>
                  <a:lnTo>
                    <a:pt x="460" y="301"/>
                  </a:lnTo>
                  <a:lnTo>
                    <a:pt x="460" y="301"/>
                  </a:lnTo>
                  <a:lnTo>
                    <a:pt x="462" y="301"/>
                  </a:lnTo>
                  <a:lnTo>
                    <a:pt x="464" y="303"/>
                  </a:lnTo>
                  <a:lnTo>
                    <a:pt x="465" y="304"/>
                  </a:lnTo>
                  <a:lnTo>
                    <a:pt x="465" y="306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0" y="308"/>
                  </a:lnTo>
                  <a:lnTo>
                    <a:pt x="459" y="309"/>
                  </a:lnTo>
                  <a:lnTo>
                    <a:pt x="457" y="309"/>
                  </a:lnTo>
                  <a:lnTo>
                    <a:pt x="457" y="309"/>
                  </a:lnTo>
                  <a:lnTo>
                    <a:pt x="454" y="308"/>
                  </a:lnTo>
                  <a:lnTo>
                    <a:pt x="451" y="306"/>
                  </a:lnTo>
                  <a:lnTo>
                    <a:pt x="445" y="303"/>
                  </a:lnTo>
                  <a:lnTo>
                    <a:pt x="445" y="303"/>
                  </a:lnTo>
                  <a:lnTo>
                    <a:pt x="445" y="301"/>
                  </a:lnTo>
                  <a:lnTo>
                    <a:pt x="443" y="301"/>
                  </a:lnTo>
                  <a:lnTo>
                    <a:pt x="443" y="301"/>
                  </a:lnTo>
                  <a:lnTo>
                    <a:pt x="442" y="300"/>
                  </a:lnTo>
                  <a:lnTo>
                    <a:pt x="440" y="298"/>
                  </a:lnTo>
                  <a:lnTo>
                    <a:pt x="438" y="297"/>
                  </a:lnTo>
                  <a:lnTo>
                    <a:pt x="438" y="297"/>
                  </a:lnTo>
                  <a:lnTo>
                    <a:pt x="437" y="295"/>
                  </a:lnTo>
                  <a:lnTo>
                    <a:pt x="434" y="293"/>
                  </a:lnTo>
                  <a:lnTo>
                    <a:pt x="432" y="292"/>
                  </a:lnTo>
                  <a:lnTo>
                    <a:pt x="432" y="292"/>
                  </a:lnTo>
                  <a:lnTo>
                    <a:pt x="430" y="292"/>
                  </a:lnTo>
                  <a:lnTo>
                    <a:pt x="430" y="292"/>
                  </a:lnTo>
                  <a:lnTo>
                    <a:pt x="430" y="290"/>
                  </a:lnTo>
                  <a:lnTo>
                    <a:pt x="430" y="290"/>
                  </a:lnTo>
                  <a:lnTo>
                    <a:pt x="427" y="290"/>
                  </a:lnTo>
                  <a:lnTo>
                    <a:pt x="426" y="289"/>
                  </a:lnTo>
                  <a:lnTo>
                    <a:pt x="418" y="286"/>
                  </a:lnTo>
                  <a:lnTo>
                    <a:pt x="415" y="284"/>
                  </a:lnTo>
                  <a:lnTo>
                    <a:pt x="413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3" y="281"/>
                  </a:lnTo>
                  <a:lnTo>
                    <a:pt x="415" y="281"/>
                  </a:lnTo>
                  <a:lnTo>
                    <a:pt x="416" y="279"/>
                  </a:lnTo>
                  <a:lnTo>
                    <a:pt x="416" y="278"/>
                  </a:lnTo>
                  <a:lnTo>
                    <a:pt x="415" y="278"/>
                  </a:lnTo>
                  <a:lnTo>
                    <a:pt x="415" y="276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8" y="275"/>
                  </a:lnTo>
                  <a:lnTo>
                    <a:pt x="419" y="276"/>
                  </a:lnTo>
                  <a:lnTo>
                    <a:pt x="419" y="278"/>
                  </a:lnTo>
                  <a:lnTo>
                    <a:pt x="419" y="281"/>
                  </a:lnTo>
                  <a:lnTo>
                    <a:pt x="419" y="281"/>
                  </a:lnTo>
                  <a:lnTo>
                    <a:pt x="419" y="279"/>
                  </a:lnTo>
                  <a:lnTo>
                    <a:pt x="419" y="278"/>
                  </a:lnTo>
                  <a:lnTo>
                    <a:pt x="419" y="278"/>
                  </a:lnTo>
                  <a:lnTo>
                    <a:pt x="419" y="276"/>
                  </a:lnTo>
                  <a:lnTo>
                    <a:pt x="421" y="276"/>
                  </a:lnTo>
                  <a:lnTo>
                    <a:pt x="423" y="276"/>
                  </a:lnTo>
                  <a:lnTo>
                    <a:pt x="424" y="276"/>
                  </a:lnTo>
                  <a:lnTo>
                    <a:pt x="419" y="275"/>
                  </a:lnTo>
                  <a:lnTo>
                    <a:pt x="418" y="273"/>
                  </a:lnTo>
                  <a:lnTo>
                    <a:pt x="418" y="273"/>
                  </a:lnTo>
                  <a:lnTo>
                    <a:pt x="416" y="271"/>
                  </a:lnTo>
                  <a:lnTo>
                    <a:pt x="415" y="273"/>
                  </a:lnTo>
                  <a:lnTo>
                    <a:pt x="412" y="276"/>
                  </a:lnTo>
                  <a:lnTo>
                    <a:pt x="410" y="276"/>
                  </a:lnTo>
                  <a:lnTo>
                    <a:pt x="405" y="278"/>
                  </a:lnTo>
                  <a:lnTo>
                    <a:pt x="402" y="279"/>
                  </a:lnTo>
                  <a:lnTo>
                    <a:pt x="399" y="278"/>
                  </a:lnTo>
                  <a:lnTo>
                    <a:pt x="397" y="278"/>
                  </a:lnTo>
                  <a:lnTo>
                    <a:pt x="389" y="275"/>
                  </a:lnTo>
                  <a:lnTo>
                    <a:pt x="388" y="275"/>
                  </a:lnTo>
                  <a:lnTo>
                    <a:pt x="389" y="273"/>
                  </a:lnTo>
                  <a:lnTo>
                    <a:pt x="391" y="273"/>
                  </a:lnTo>
                  <a:lnTo>
                    <a:pt x="389" y="271"/>
                  </a:lnTo>
                  <a:lnTo>
                    <a:pt x="389" y="270"/>
                  </a:lnTo>
                  <a:lnTo>
                    <a:pt x="388" y="270"/>
                  </a:lnTo>
                  <a:lnTo>
                    <a:pt x="388" y="270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3"/>
                  </a:lnTo>
                  <a:lnTo>
                    <a:pt x="385" y="273"/>
                  </a:lnTo>
                  <a:lnTo>
                    <a:pt x="378" y="271"/>
                  </a:lnTo>
                  <a:lnTo>
                    <a:pt x="372" y="271"/>
                  </a:lnTo>
                  <a:lnTo>
                    <a:pt x="366" y="270"/>
                  </a:lnTo>
                  <a:lnTo>
                    <a:pt x="358" y="271"/>
                  </a:lnTo>
                  <a:lnTo>
                    <a:pt x="353" y="273"/>
                  </a:lnTo>
                  <a:lnTo>
                    <a:pt x="352" y="273"/>
                  </a:lnTo>
                  <a:lnTo>
                    <a:pt x="348" y="271"/>
                  </a:lnTo>
                  <a:lnTo>
                    <a:pt x="348" y="271"/>
                  </a:lnTo>
                  <a:lnTo>
                    <a:pt x="350" y="271"/>
                  </a:lnTo>
                  <a:lnTo>
                    <a:pt x="350" y="271"/>
                  </a:lnTo>
                  <a:lnTo>
                    <a:pt x="348" y="270"/>
                  </a:lnTo>
                  <a:lnTo>
                    <a:pt x="347" y="268"/>
                  </a:lnTo>
                  <a:lnTo>
                    <a:pt x="344" y="268"/>
                  </a:lnTo>
                  <a:lnTo>
                    <a:pt x="342" y="268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39" y="267"/>
                  </a:lnTo>
                  <a:lnTo>
                    <a:pt x="337" y="265"/>
                  </a:lnTo>
                  <a:lnTo>
                    <a:pt x="339" y="262"/>
                  </a:lnTo>
                  <a:lnTo>
                    <a:pt x="339" y="260"/>
                  </a:lnTo>
                  <a:lnTo>
                    <a:pt x="339" y="260"/>
                  </a:lnTo>
                  <a:lnTo>
                    <a:pt x="341" y="257"/>
                  </a:lnTo>
                  <a:lnTo>
                    <a:pt x="341" y="259"/>
                  </a:lnTo>
                  <a:lnTo>
                    <a:pt x="339" y="259"/>
                  </a:lnTo>
                  <a:lnTo>
                    <a:pt x="337" y="260"/>
                  </a:lnTo>
                  <a:lnTo>
                    <a:pt x="336" y="262"/>
                  </a:lnTo>
                  <a:lnTo>
                    <a:pt x="334" y="264"/>
                  </a:lnTo>
                  <a:lnTo>
                    <a:pt x="333" y="264"/>
                  </a:lnTo>
                  <a:lnTo>
                    <a:pt x="331" y="264"/>
                  </a:lnTo>
                  <a:lnTo>
                    <a:pt x="328" y="264"/>
                  </a:lnTo>
                  <a:lnTo>
                    <a:pt x="326" y="262"/>
                  </a:lnTo>
                  <a:lnTo>
                    <a:pt x="325" y="262"/>
                  </a:lnTo>
                  <a:lnTo>
                    <a:pt x="323" y="262"/>
                  </a:lnTo>
                  <a:lnTo>
                    <a:pt x="325" y="260"/>
                  </a:lnTo>
                  <a:lnTo>
                    <a:pt x="326" y="260"/>
                  </a:lnTo>
                  <a:lnTo>
                    <a:pt x="326" y="259"/>
                  </a:lnTo>
                  <a:lnTo>
                    <a:pt x="326" y="259"/>
                  </a:lnTo>
                  <a:lnTo>
                    <a:pt x="320" y="259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19" y="256"/>
                  </a:lnTo>
                  <a:lnTo>
                    <a:pt x="317" y="257"/>
                  </a:lnTo>
                  <a:lnTo>
                    <a:pt x="315" y="257"/>
                  </a:lnTo>
                  <a:lnTo>
                    <a:pt x="314" y="257"/>
                  </a:lnTo>
                  <a:lnTo>
                    <a:pt x="314" y="256"/>
                  </a:lnTo>
                  <a:lnTo>
                    <a:pt x="315" y="256"/>
                  </a:lnTo>
                  <a:lnTo>
                    <a:pt x="317" y="254"/>
                  </a:lnTo>
                  <a:lnTo>
                    <a:pt x="314" y="254"/>
                  </a:lnTo>
                  <a:lnTo>
                    <a:pt x="314" y="254"/>
                  </a:lnTo>
                  <a:lnTo>
                    <a:pt x="312" y="253"/>
                  </a:lnTo>
                  <a:lnTo>
                    <a:pt x="312" y="251"/>
                  </a:lnTo>
                  <a:lnTo>
                    <a:pt x="314" y="249"/>
                  </a:lnTo>
                  <a:lnTo>
                    <a:pt x="319" y="248"/>
                  </a:lnTo>
                  <a:lnTo>
                    <a:pt x="317" y="248"/>
                  </a:lnTo>
                  <a:lnTo>
                    <a:pt x="314" y="248"/>
                  </a:lnTo>
                  <a:lnTo>
                    <a:pt x="312" y="249"/>
                  </a:lnTo>
                  <a:lnTo>
                    <a:pt x="309" y="251"/>
                  </a:lnTo>
                  <a:lnTo>
                    <a:pt x="307" y="251"/>
                  </a:lnTo>
                  <a:lnTo>
                    <a:pt x="307" y="251"/>
                  </a:lnTo>
                  <a:lnTo>
                    <a:pt x="306" y="251"/>
                  </a:lnTo>
                  <a:lnTo>
                    <a:pt x="304" y="251"/>
                  </a:lnTo>
                  <a:lnTo>
                    <a:pt x="304" y="251"/>
                  </a:lnTo>
                  <a:lnTo>
                    <a:pt x="304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1" y="253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298" y="253"/>
                  </a:lnTo>
                  <a:lnTo>
                    <a:pt x="298" y="253"/>
                  </a:lnTo>
                  <a:lnTo>
                    <a:pt x="296" y="253"/>
                  </a:lnTo>
                  <a:lnTo>
                    <a:pt x="295" y="253"/>
                  </a:lnTo>
                  <a:lnTo>
                    <a:pt x="293" y="253"/>
                  </a:lnTo>
                  <a:lnTo>
                    <a:pt x="293" y="251"/>
                  </a:lnTo>
                  <a:lnTo>
                    <a:pt x="293" y="251"/>
                  </a:lnTo>
                  <a:lnTo>
                    <a:pt x="296" y="246"/>
                  </a:lnTo>
                  <a:lnTo>
                    <a:pt x="296" y="246"/>
                  </a:lnTo>
                  <a:lnTo>
                    <a:pt x="295" y="246"/>
                  </a:lnTo>
                  <a:lnTo>
                    <a:pt x="293" y="248"/>
                  </a:lnTo>
                  <a:lnTo>
                    <a:pt x="293" y="249"/>
                  </a:lnTo>
                  <a:lnTo>
                    <a:pt x="292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49"/>
                  </a:lnTo>
                  <a:lnTo>
                    <a:pt x="287" y="249"/>
                  </a:lnTo>
                  <a:lnTo>
                    <a:pt x="287" y="251"/>
                  </a:lnTo>
                  <a:lnTo>
                    <a:pt x="287" y="251"/>
                  </a:lnTo>
                  <a:lnTo>
                    <a:pt x="289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53"/>
                  </a:lnTo>
                  <a:lnTo>
                    <a:pt x="289" y="254"/>
                  </a:lnTo>
                  <a:lnTo>
                    <a:pt x="287" y="254"/>
                  </a:lnTo>
                  <a:lnTo>
                    <a:pt x="287" y="254"/>
                  </a:lnTo>
                  <a:lnTo>
                    <a:pt x="285" y="254"/>
                  </a:lnTo>
                  <a:lnTo>
                    <a:pt x="285" y="256"/>
                  </a:lnTo>
                  <a:lnTo>
                    <a:pt x="287" y="257"/>
                  </a:lnTo>
                  <a:lnTo>
                    <a:pt x="289" y="257"/>
                  </a:lnTo>
                  <a:lnTo>
                    <a:pt x="290" y="257"/>
                  </a:lnTo>
                  <a:lnTo>
                    <a:pt x="290" y="257"/>
                  </a:lnTo>
                  <a:lnTo>
                    <a:pt x="289" y="259"/>
                  </a:lnTo>
                  <a:lnTo>
                    <a:pt x="289" y="260"/>
                  </a:lnTo>
                  <a:lnTo>
                    <a:pt x="289" y="260"/>
                  </a:lnTo>
                  <a:lnTo>
                    <a:pt x="287" y="260"/>
                  </a:lnTo>
                  <a:lnTo>
                    <a:pt x="285" y="260"/>
                  </a:lnTo>
                  <a:lnTo>
                    <a:pt x="285" y="260"/>
                  </a:lnTo>
                  <a:lnTo>
                    <a:pt x="284" y="262"/>
                  </a:lnTo>
                  <a:lnTo>
                    <a:pt x="284" y="262"/>
                  </a:lnTo>
                  <a:lnTo>
                    <a:pt x="285" y="262"/>
                  </a:lnTo>
                  <a:lnTo>
                    <a:pt x="287" y="260"/>
                  </a:lnTo>
                  <a:lnTo>
                    <a:pt x="289" y="260"/>
                  </a:lnTo>
                  <a:lnTo>
                    <a:pt x="290" y="260"/>
                  </a:lnTo>
                  <a:lnTo>
                    <a:pt x="292" y="260"/>
                  </a:lnTo>
                  <a:lnTo>
                    <a:pt x="293" y="260"/>
                  </a:lnTo>
                  <a:lnTo>
                    <a:pt x="293" y="260"/>
                  </a:lnTo>
                  <a:lnTo>
                    <a:pt x="293" y="262"/>
                  </a:lnTo>
                  <a:lnTo>
                    <a:pt x="293" y="262"/>
                  </a:lnTo>
                  <a:lnTo>
                    <a:pt x="293" y="264"/>
                  </a:lnTo>
                  <a:lnTo>
                    <a:pt x="292" y="264"/>
                  </a:lnTo>
                  <a:lnTo>
                    <a:pt x="290" y="264"/>
                  </a:lnTo>
                  <a:lnTo>
                    <a:pt x="290" y="265"/>
                  </a:lnTo>
                  <a:lnTo>
                    <a:pt x="290" y="265"/>
                  </a:lnTo>
                  <a:lnTo>
                    <a:pt x="290" y="267"/>
                  </a:lnTo>
                  <a:lnTo>
                    <a:pt x="290" y="268"/>
                  </a:lnTo>
                  <a:lnTo>
                    <a:pt x="290" y="270"/>
                  </a:lnTo>
                  <a:lnTo>
                    <a:pt x="290" y="270"/>
                  </a:lnTo>
                  <a:lnTo>
                    <a:pt x="289" y="270"/>
                  </a:lnTo>
                  <a:lnTo>
                    <a:pt x="289" y="270"/>
                  </a:lnTo>
                  <a:lnTo>
                    <a:pt x="287" y="273"/>
                  </a:lnTo>
                  <a:lnTo>
                    <a:pt x="287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4" y="273"/>
                  </a:lnTo>
                  <a:lnTo>
                    <a:pt x="282" y="273"/>
                  </a:lnTo>
                  <a:lnTo>
                    <a:pt x="281" y="273"/>
                  </a:lnTo>
                  <a:lnTo>
                    <a:pt x="279" y="273"/>
                  </a:lnTo>
                  <a:lnTo>
                    <a:pt x="278" y="273"/>
                  </a:lnTo>
                  <a:lnTo>
                    <a:pt x="278" y="271"/>
                  </a:lnTo>
                  <a:lnTo>
                    <a:pt x="274" y="273"/>
                  </a:lnTo>
                  <a:lnTo>
                    <a:pt x="274" y="273"/>
                  </a:lnTo>
                  <a:lnTo>
                    <a:pt x="273" y="270"/>
                  </a:lnTo>
                  <a:lnTo>
                    <a:pt x="273" y="270"/>
                  </a:lnTo>
                  <a:lnTo>
                    <a:pt x="273" y="273"/>
                  </a:lnTo>
                  <a:lnTo>
                    <a:pt x="273" y="273"/>
                  </a:lnTo>
                  <a:lnTo>
                    <a:pt x="271" y="275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5"/>
                  </a:lnTo>
                  <a:lnTo>
                    <a:pt x="268" y="275"/>
                  </a:lnTo>
                  <a:lnTo>
                    <a:pt x="268" y="276"/>
                  </a:lnTo>
                  <a:lnTo>
                    <a:pt x="266" y="276"/>
                  </a:lnTo>
                  <a:lnTo>
                    <a:pt x="268" y="278"/>
                  </a:lnTo>
                  <a:lnTo>
                    <a:pt x="266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9"/>
                  </a:lnTo>
                  <a:lnTo>
                    <a:pt x="265" y="279"/>
                  </a:lnTo>
                  <a:lnTo>
                    <a:pt x="262" y="282"/>
                  </a:lnTo>
                  <a:lnTo>
                    <a:pt x="260" y="282"/>
                  </a:lnTo>
                  <a:lnTo>
                    <a:pt x="260" y="281"/>
                  </a:lnTo>
                  <a:lnTo>
                    <a:pt x="260" y="281"/>
                  </a:lnTo>
                  <a:lnTo>
                    <a:pt x="257" y="282"/>
                  </a:lnTo>
                  <a:lnTo>
                    <a:pt x="257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4"/>
                  </a:lnTo>
                  <a:lnTo>
                    <a:pt x="254" y="286"/>
                  </a:lnTo>
                  <a:lnTo>
                    <a:pt x="252" y="287"/>
                  </a:lnTo>
                  <a:lnTo>
                    <a:pt x="251" y="287"/>
                  </a:lnTo>
                  <a:lnTo>
                    <a:pt x="251" y="289"/>
                  </a:lnTo>
                  <a:lnTo>
                    <a:pt x="251" y="289"/>
                  </a:lnTo>
                  <a:lnTo>
                    <a:pt x="249" y="289"/>
                  </a:lnTo>
                  <a:lnTo>
                    <a:pt x="248" y="287"/>
                  </a:lnTo>
                  <a:lnTo>
                    <a:pt x="248" y="287"/>
                  </a:lnTo>
                  <a:lnTo>
                    <a:pt x="248" y="289"/>
                  </a:lnTo>
                  <a:lnTo>
                    <a:pt x="248" y="289"/>
                  </a:lnTo>
                  <a:lnTo>
                    <a:pt x="246" y="289"/>
                  </a:lnTo>
                  <a:lnTo>
                    <a:pt x="246" y="289"/>
                  </a:lnTo>
                  <a:lnTo>
                    <a:pt x="244" y="289"/>
                  </a:lnTo>
                  <a:lnTo>
                    <a:pt x="243" y="289"/>
                  </a:lnTo>
                  <a:lnTo>
                    <a:pt x="241" y="290"/>
                  </a:lnTo>
                  <a:lnTo>
                    <a:pt x="240" y="290"/>
                  </a:lnTo>
                  <a:lnTo>
                    <a:pt x="237" y="289"/>
                  </a:lnTo>
                  <a:lnTo>
                    <a:pt x="237" y="289"/>
                  </a:lnTo>
                  <a:lnTo>
                    <a:pt x="237" y="287"/>
                  </a:lnTo>
                  <a:lnTo>
                    <a:pt x="237" y="287"/>
                  </a:lnTo>
                  <a:lnTo>
                    <a:pt x="237" y="286"/>
                  </a:lnTo>
                  <a:lnTo>
                    <a:pt x="238" y="286"/>
                  </a:lnTo>
                  <a:lnTo>
                    <a:pt x="240" y="284"/>
                  </a:lnTo>
                  <a:lnTo>
                    <a:pt x="243" y="284"/>
                  </a:lnTo>
                  <a:lnTo>
                    <a:pt x="244" y="282"/>
                  </a:lnTo>
                  <a:lnTo>
                    <a:pt x="246" y="281"/>
                  </a:lnTo>
                  <a:lnTo>
                    <a:pt x="248" y="281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4" y="279"/>
                  </a:lnTo>
                  <a:lnTo>
                    <a:pt x="243" y="279"/>
                  </a:lnTo>
                  <a:lnTo>
                    <a:pt x="243" y="279"/>
                  </a:lnTo>
                  <a:lnTo>
                    <a:pt x="238" y="279"/>
                  </a:lnTo>
                  <a:lnTo>
                    <a:pt x="238" y="279"/>
                  </a:lnTo>
                  <a:lnTo>
                    <a:pt x="238" y="278"/>
                  </a:lnTo>
                  <a:lnTo>
                    <a:pt x="238" y="275"/>
                  </a:lnTo>
                  <a:lnTo>
                    <a:pt x="240" y="273"/>
                  </a:lnTo>
                  <a:lnTo>
                    <a:pt x="241" y="270"/>
                  </a:lnTo>
                  <a:lnTo>
                    <a:pt x="243" y="268"/>
                  </a:lnTo>
                  <a:lnTo>
                    <a:pt x="244" y="267"/>
                  </a:lnTo>
                  <a:lnTo>
                    <a:pt x="246" y="262"/>
                  </a:lnTo>
                  <a:lnTo>
                    <a:pt x="246" y="260"/>
                  </a:lnTo>
                  <a:lnTo>
                    <a:pt x="244" y="259"/>
                  </a:lnTo>
                  <a:lnTo>
                    <a:pt x="244" y="257"/>
                  </a:lnTo>
                  <a:lnTo>
                    <a:pt x="246" y="256"/>
                  </a:lnTo>
                  <a:lnTo>
                    <a:pt x="251" y="254"/>
                  </a:lnTo>
                  <a:lnTo>
                    <a:pt x="254" y="253"/>
                  </a:lnTo>
                  <a:lnTo>
                    <a:pt x="259" y="251"/>
                  </a:lnTo>
                  <a:lnTo>
                    <a:pt x="259" y="251"/>
                  </a:lnTo>
                  <a:lnTo>
                    <a:pt x="260" y="251"/>
                  </a:lnTo>
                  <a:lnTo>
                    <a:pt x="262" y="251"/>
                  </a:lnTo>
                  <a:lnTo>
                    <a:pt x="263" y="253"/>
                  </a:lnTo>
                  <a:lnTo>
                    <a:pt x="265" y="253"/>
                  </a:lnTo>
                  <a:lnTo>
                    <a:pt x="266" y="251"/>
                  </a:lnTo>
                  <a:lnTo>
                    <a:pt x="270" y="253"/>
                  </a:lnTo>
                  <a:lnTo>
                    <a:pt x="276" y="254"/>
                  </a:lnTo>
                  <a:lnTo>
                    <a:pt x="278" y="254"/>
                  </a:lnTo>
                  <a:lnTo>
                    <a:pt x="278" y="253"/>
                  </a:lnTo>
                  <a:lnTo>
                    <a:pt x="278" y="253"/>
                  </a:lnTo>
                  <a:lnTo>
                    <a:pt x="273" y="251"/>
                  </a:lnTo>
                  <a:lnTo>
                    <a:pt x="270" y="251"/>
                  </a:lnTo>
                  <a:lnTo>
                    <a:pt x="265" y="248"/>
                  </a:lnTo>
                  <a:lnTo>
                    <a:pt x="263" y="246"/>
                  </a:lnTo>
                  <a:lnTo>
                    <a:pt x="263" y="246"/>
                  </a:lnTo>
                  <a:lnTo>
                    <a:pt x="265" y="246"/>
                  </a:lnTo>
                  <a:lnTo>
                    <a:pt x="266" y="246"/>
                  </a:lnTo>
                  <a:lnTo>
                    <a:pt x="266" y="245"/>
                  </a:lnTo>
                  <a:lnTo>
                    <a:pt x="266" y="245"/>
                  </a:lnTo>
                  <a:lnTo>
                    <a:pt x="268" y="243"/>
                  </a:lnTo>
                  <a:lnTo>
                    <a:pt x="270" y="241"/>
                  </a:lnTo>
                  <a:lnTo>
                    <a:pt x="274" y="240"/>
                  </a:lnTo>
                  <a:lnTo>
                    <a:pt x="273" y="240"/>
                  </a:lnTo>
                  <a:lnTo>
                    <a:pt x="270" y="240"/>
                  </a:lnTo>
                  <a:lnTo>
                    <a:pt x="268" y="240"/>
                  </a:lnTo>
                  <a:lnTo>
                    <a:pt x="266" y="241"/>
                  </a:lnTo>
                  <a:lnTo>
                    <a:pt x="266" y="243"/>
                  </a:lnTo>
                  <a:lnTo>
                    <a:pt x="265" y="245"/>
                  </a:lnTo>
                  <a:lnTo>
                    <a:pt x="265" y="245"/>
                  </a:lnTo>
                  <a:lnTo>
                    <a:pt x="263" y="245"/>
                  </a:lnTo>
                  <a:lnTo>
                    <a:pt x="257" y="245"/>
                  </a:lnTo>
                  <a:lnTo>
                    <a:pt x="257" y="245"/>
                  </a:lnTo>
                  <a:lnTo>
                    <a:pt x="255" y="245"/>
                  </a:lnTo>
                  <a:lnTo>
                    <a:pt x="255" y="245"/>
                  </a:lnTo>
                  <a:lnTo>
                    <a:pt x="251" y="246"/>
                  </a:lnTo>
                  <a:lnTo>
                    <a:pt x="249" y="248"/>
                  </a:lnTo>
                  <a:lnTo>
                    <a:pt x="248" y="249"/>
                  </a:lnTo>
                  <a:lnTo>
                    <a:pt x="246" y="249"/>
                  </a:lnTo>
                  <a:lnTo>
                    <a:pt x="243" y="251"/>
                  </a:lnTo>
                  <a:lnTo>
                    <a:pt x="241" y="251"/>
                  </a:lnTo>
                  <a:lnTo>
                    <a:pt x="240" y="253"/>
                  </a:lnTo>
                  <a:lnTo>
                    <a:pt x="238" y="254"/>
                  </a:lnTo>
                  <a:lnTo>
                    <a:pt x="238" y="254"/>
                  </a:lnTo>
                  <a:lnTo>
                    <a:pt x="240" y="256"/>
                  </a:lnTo>
                  <a:lnTo>
                    <a:pt x="238" y="256"/>
                  </a:lnTo>
                  <a:lnTo>
                    <a:pt x="238" y="257"/>
                  </a:lnTo>
                  <a:lnTo>
                    <a:pt x="235" y="257"/>
                  </a:lnTo>
                  <a:lnTo>
                    <a:pt x="232" y="260"/>
                  </a:lnTo>
                  <a:lnTo>
                    <a:pt x="232" y="262"/>
                  </a:lnTo>
                  <a:lnTo>
                    <a:pt x="232" y="262"/>
                  </a:lnTo>
                  <a:lnTo>
                    <a:pt x="232" y="264"/>
                  </a:lnTo>
                  <a:lnTo>
                    <a:pt x="232" y="264"/>
                  </a:lnTo>
                  <a:lnTo>
                    <a:pt x="230" y="265"/>
                  </a:lnTo>
                  <a:lnTo>
                    <a:pt x="227" y="267"/>
                  </a:lnTo>
                  <a:lnTo>
                    <a:pt x="225" y="267"/>
                  </a:lnTo>
                  <a:lnTo>
                    <a:pt x="225" y="267"/>
                  </a:lnTo>
                  <a:lnTo>
                    <a:pt x="224" y="267"/>
                  </a:lnTo>
                  <a:lnTo>
                    <a:pt x="222" y="267"/>
                  </a:lnTo>
                  <a:lnTo>
                    <a:pt x="221" y="267"/>
                  </a:lnTo>
                  <a:lnTo>
                    <a:pt x="221" y="267"/>
                  </a:lnTo>
                  <a:lnTo>
                    <a:pt x="222" y="267"/>
                  </a:lnTo>
                  <a:lnTo>
                    <a:pt x="224" y="268"/>
                  </a:lnTo>
                  <a:lnTo>
                    <a:pt x="225" y="270"/>
                  </a:lnTo>
                  <a:lnTo>
                    <a:pt x="227" y="271"/>
                  </a:lnTo>
                  <a:lnTo>
                    <a:pt x="227" y="271"/>
                  </a:lnTo>
                  <a:lnTo>
                    <a:pt x="225" y="273"/>
                  </a:lnTo>
                  <a:lnTo>
                    <a:pt x="224" y="275"/>
                  </a:lnTo>
                  <a:lnTo>
                    <a:pt x="222" y="275"/>
                  </a:lnTo>
                  <a:lnTo>
                    <a:pt x="219" y="275"/>
                  </a:lnTo>
                  <a:lnTo>
                    <a:pt x="218" y="276"/>
                  </a:lnTo>
                  <a:lnTo>
                    <a:pt x="218" y="276"/>
                  </a:lnTo>
                  <a:lnTo>
                    <a:pt x="221" y="276"/>
                  </a:lnTo>
                  <a:lnTo>
                    <a:pt x="221" y="278"/>
                  </a:lnTo>
                  <a:lnTo>
                    <a:pt x="221" y="278"/>
                  </a:lnTo>
                  <a:lnTo>
                    <a:pt x="219" y="279"/>
                  </a:lnTo>
                  <a:lnTo>
                    <a:pt x="218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8"/>
                  </a:lnTo>
                  <a:lnTo>
                    <a:pt x="214" y="278"/>
                  </a:lnTo>
                  <a:lnTo>
                    <a:pt x="214" y="279"/>
                  </a:lnTo>
                  <a:lnTo>
                    <a:pt x="211" y="281"/>
                  </a:lnTo>
                  <a:lnTo>
                    <a:pt x="211" y="281"/>
                  </a:lnTo>
                  <a:lnTo>
                    <a:pt x="213" y="281"/>
                  </a:lnTo>
                  <a:lnTo>
                    <a:pt x="211" y="281"/>
                  </a:lnTo>
                  <a:lnTo>
                    <a:pt x="211" y="282"/>
                  </a:lnTo>
                  <a:lnTo>
                    <a:pt x="210" y="282"/>
                  </a:lnTo>
                  <a:lnTo>
                    <a:pt x="210" y="284"/>
                  </a:lnTo>
                  <a:lnTo>
                    <a:pt x="205" y="286"/>
                  </a:lnTo>
                  <a:lnTo>
                    <a:pt x="205" y="287"/>
                  </a:lnTo>
                  <a:lnTo>
                    <a:pt x="205" y="289"/>
                  </a:lnTo>
                  <a:lnTo>
                    <a:pt x="203" y="290"/>
                  </a:lnTo>
                  <a:lnTo>
                    <a:pt x="205" y="292"/>
                  </a:lnTo>
                  <a:lnTo>
                    <a:pt x="208" y="292"/>
                  </a:lnTo>
                  <a:lnTo>
                    <a:pt x="210" y="292"/>
                  </a:lnTo>
                  <a:lnTo>
                    <a:pt x="211" y="293"/>
                  </a:lnTo>
                  <a:lnTo>
                    <a:pt x="214" y="295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8"/>
                  </a:lnTo>
                  <a:lnTo>
                    <a:pt x="214" y="300"/>
                  </a:lnTo>
                  <a:lnTo>
                    <a:pt x="211" y="301"/>
                  </a:lnTo>
                  <a:lnTo>
                    <a:pt x="211" y="301"/>
                  </a:lnTo>
                  <a:lnTo>
                    <a:pt x="210" y="303"/>
                  </a:lnTo>
                  <a:lnTo>
                    <a:pt x="208" y="303"/>
                  </a:lnTo>
                  <a:lnTo>
                    <a:pt x="207" y="304"/>
                  </a:lnTo>
                  <a:lnTo>
                    <a:pt x="205" y="306"/>
                  </a:lnTo>
                  <a:lnTo>
                    <a:pt x="205" y="306"/>
                  </a:lnTo>
                  <a:lnTo>
                    <a:pt x="205" y="308"/>
                  </a:lnTo>
                  <a:lnTo>
                    <a:pt x="202" y="309"/>
                  </a:lnTo>
                  <a:lnTo>
                    <a:pt x="202" y="309"/>
                  </a:lnTo>
                  <a:lnTo>
                    <a:pt x="203" y="309"/>
                  </a:lnTo>
                  <a:lnTo>
                    <a:pt x="203" y="311"/>
                  </a:lnTo>
                  <a:lnTo>
                    <a:pt x="203" y="312"/>
                  </a:lnTo>
                  <a:lnTo>
                    <a:pt x="202" y="312"/>
                  </a:lnTo>
                  <a:lnTo>
                    <a:pt x="200" y="312"/>
                  </a:lnTo>
                  <a:lnTo>
                    <a:pt x="199" y="312"/>
                  </a:lnTo>
                  <a:lnTo>
                    <a:pt x="199" y="312"/>
                  </a:lnTo>
                  <a:lnTo>
                    <a:pt x="199" y="314"/>
                  </a:lnTo>
                  <a:lnTo>
                    <a:pt x="192" y="314"/>
                  </a:lnTo>
                  <a:lnTo>
                    <a:pt x="191" y="317"/>
                  </a:lnTo>
                  <a:lnTo>
                    <a:pt x="189" y="317"/>
                  </a:lnTo>
                  <a:lnTo>
                    <a:pt x="188" y="319"/>
                  </a:lnTo>
                  <a:lnTo>
                    <a:pt x="186" y="320"/>
                  </a:lnTo>
                  <a:lnTo>
                    <a:pt x="184" y="320"/>
                  </a:lnTo>
                  <a:lnTo>
                    <a:pt x="183" y="320"/>
                  </a:lnTo>
                  <a:lnTo>
                    <a:pt x="183" y="322"/>
                  </a:lnTo>
                  <a:lnTo>
                    <a:pt x="183" y="322"/>
                  </a:lnTo>
                  <a:lnTo>
                    <a:pt x="181" y="323"/>
                  </a:lnTo>
                  <a:lnTo>
                    <a:pt x="181" y="323"/>
                  </a:lnTo>
                  <a:lnTo>
                    <a:pt x="180" y="325"/>
                  </a:lnTo>
                  <a:lnTo>
                    <a:pt x="178" y="325"/>
                  </a:lnTo>
                  <a:lnTo>
                    <a:pt x="177" y="325"/>
                  </a:lnTo>
                  <a:lnTo>
                    <a:pt x="177" y="327"/>
                  </a:lnTo>
                  <a:lnTo>
                    <a:pt x="177" y="327"/>
                  </a:lnTo>
                  <a:lnTo>
                    <a:pt x="175" y="327"/>
                  </a:lnTo>
                  <a:lnTo>
                    <a:pt x="173" y="327"/>
                  </a:lnTo>
                  <a:lnTo>
                    <a:pt x="172" y="328"/>
                  </a:lnTo>
                  <a:lnTo>
                    <a:pt x="170" y="330"/>
                  </a:lnTo>
                  <a:lnTo>
                    <a:pt x="170" y="330"/>
                  </a:lnTo>
                  <a:lnTo>
                    <a:pt x="172" y="330"/>
                  </a:lnTo>
                  <a:lnTo>
                    <a:pt x="172" y="331"/>
                  </a:lnTo>
                  <a:lnTo>
                    <a:pt x="172" y="331"/>
                  </a:lnTo>
                  <a:lnTo>
                    <a:pt x="170" y="334"/>
                  </a:lnTo>
                  <a:lnTo>
                    <a:pt x="170" y="334"/>
                  </a:lnTo>
                  <a:lnTo>
                    <a:pt x="169" y="334"/>
                  </a:lnTo>
                  <a:lnTo>
                    <a:pt x="169" y="336"/>
                  </a:lnTo>
                  <a:lnTo>
                    <a:pt x="167" y="336"/>
                  </a:lnTo>
                  <a:lnTo>
                    <a:pt x="166" y="336"/>
                  </a:lnTo>
                  <a:lnTo>
                    <a:pt x="166" y="336"/>
                  </a:lnTo>
                  <a:lnTo>
                    <a:pt x="166" y="338"/>
                  </a:lnTo>
                  <a:lnTo>
                    <a:pt x="164" y="338"/>
                  </a:lnTo>
                  <a:lnTo>
                    <a:pt x="164" y="338"/>
                  </a:lnTo>
                  <a:lnTo>
                    <a:pt x="162" y="339"/>
                  </a:lnTo>
                  <a:lnTo>
                    <a:pt x="161" y="339"/>
                  </a:lnTo>
                  <a:lnTo>
                    <a:pt x="161" y="339"/>
                  </a:lnTo>
                  <a:lnTo>
                    <a:pt x="159" y="339"/>
                  </a:lnTo>
                  <a:lnTo>
                    <a:pt x="158" y="339"/>
                  </a:lnTo>
                  <a:lnTo>
                    <a:pt x="158" y="339"/>
                  </a:lnTo>
                  <a:lnTo>
                    <a:pt x="156" y="341"/>
                  </a:lnTo>
                  <a:lnTo>
                    <a:pt x="156" y="341"/>
                  </a:lnTo>
                  <a:lnTo>
                    <a:pt x="156" y="342"/>
                  </a:lnTo>
                  <a:lnTo>
                    <a:pt x="155" y="344"/>
                  </a:lnTo>
                  <a:lnTo>
                    <a:pt x="155" y="344"/>
                  </a:lnTo>
                  <a:lnTo>
                    <a:pt x="153" y="344"/>
                  </a:lnTo>
                  <a:lnTo>
                    <a:pt x="151" y="342"/>
                  </a:lnTo>
                  <a:lnTo>
                    <a:pt x="151" y="344"/>
                  </a:lnTo>
                  <a:lnTo>
                    <a:pt x="148" y="344"/>
                  </a:lnTo>
                  <a:lnTo>
                    <a:pt x="148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48" y="345"/>
                  </a:lnTo>
                  <a:lnTo>
                    <a:pt x="148" y="345"/>
                  </a:lnTo>
                  <a:lnTo>
                    <a:pt x="147" y="345"/>
                  </a:lnTo>
                  <a:lnTo>
                    <a:pt x="147" y="347"/>
                  </a:lnTo>
                  <a:lnTo>
                    <a:pt x="143" y="347"/>
                  </a:lnTo>
                  <a:lnTo>
                    <a:pt x="143" y="347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2" y="350"/>
                  </a:lnTo>
                  <a:lnTo>
                    <a:pt x="143" y="350"/>
                  </a:lnTo>
                  <a:lnTo>
                    <a:pt x="143" y="350"/>
                  </a:lnTo>
                  <a:lnTo>
                    <a:pt x="143" y="352"/>
                  </a:lnTo>
                  <a:lnTo>
                    <a:pt x="145" y="352"/>
                  </a:lnTo>
                  <a:lnTo>
                    <a:pt x="145" y="352"/>
                  </a:lnTo>
                  <a:lnTo>
                    <a:pt x="142" y="353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39" y="355"/>
                  </a:lnTo>
                  <a:lnTo>
                    <a:pt x="137" y="356"/>
                  </a:lnTo>
                  <a:lnTo>
                    <a:pt x="128" y="360"/>
                  </a:lnTo>
                  <a:lnTo>
                    <a:pt x="126" y="360"/>
                  </a:lnTo>
                  <a:lnTo>
                    <a:pt x="126" y="361"/>
                  </a:lnTo>
                  <a:lnTo>
                    <a:pt x="126" y="363"/>
                  </a:lnTo>
                  <a:lnTo>
                    <a:pt x="126" y="363"/>
                  </a:lnTo>
                  <a:lnTo>
                    <a:pt x="125" y="364"/>
                  </a:lnTo>
                  <a:lnTo>
                    <a:pt x="125" y="363"/>
                  </a:lnTo>
                  <a:lnTo>
                    <a:pt x="125" y="361"/>
                  </a:lnTo>
                  <a:lnTo>
                    <a:pt x="125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1" y="360"/>
                  </a:lnTo>
                  <a:lnTo>
                    <a:pt x="121" y="361"/>
                  </a:lnTo>
                  <a:lnTo>
                    <a:pt x="120" y="361"/>
                  </a:lnTo>
                  <a:lnTo>
                    <a:pt x="120" y="361"/>
                  </a:lnTo>
                  <a:lnTo>
                    <a:pt x="117" y="363"/>
                  </a:lnTo>
                  <a:lnTo>
                    <a:pt x="115" y="364"/>
                  </a:lnTo>
                  <a:lnTo>
                    <a:pt x="114" y="364"/>
                  </a:lnTo>
                  <a:lnTo>
                    <a:pt x="114" y="366"/>
                  </a:lnTo>
                  <a:lnTo>
                    <a:pt x="112" y="366"/>
                  </a:lnTo>
                  <a:lnTo>
                    <a:pt x="112" y="366"/>
                  </a:lnTo>
                  <a:lnTo>
                    <a:pt x="110" y="366"/>
                  </a:lnTo>
                  <a:lnTo>
                    <a:pt x="110" y="366"/>
                  </a:lnTo>
                  <a:lnTo>
                    <a:pt x="109" y="366"/>
                  </a:lnTo>
                  <a:lnTo>
                    <a:pt x="109" y="368"/>
                  </a:lnTo>
                  <a:lnTo>
                    <a:pt x="107" y="366"/>
                  </a:lnTo>
                  <a:lnTo>
                    <a:pt x="106" y="366"/>
                  </a:lnTo>
                  <a:lnTo>
                    <a:pt x="106" y="368"/>
                  </a:lnTo>
                  <a:lnTo>
                    <a:pt x="104" y="369"/>
                  </a:lnTo>
                  <a:lnTo>
                    <a:pt x="102" y="369"/>
                  </a:lnTo>
                  <a:lnTo>
                    <a:pt x="99" y="369"/>
                  </a:lnTo>
                  <a:lnTo>
                    <a:pt x="99" y="369"/>
                  </a:lnTo>
                  <a:lnTo>
                    <a:pt x="98" y="369"/>
                  </a:lnTo>
                  <a:lnTo>
                    <a:pt x="98" y="368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101" y="366"/>
                  </a:lnTo>
                  <a:lnTo>
                    <a:pt x="102" y="366"/>
                  </a:lnTo>
                  <a:lnTo>
                    <a:pt x="102" y="366"/>
                  </a:lnTo>
                  <a:lnTo>
                    <a:pt x="101" y="364"/>
                  </a:lnTo>
                  <a:lnTo>
                    <a:pt x="101" y="364"/>
                  </a:lnTo>
                  <a:lnTo>
                    <a:pt x="99" y="364"/>
                  </a:lnTo>
                  <a:lnTo>
                    <a:pt x="98" y="364"/>
                  </a:lnTo>
                  <a:lnTo>
                    <a:pt x="96" y="364"/>
                  </a:lnTo>
                  <a:lnTo>
                    <a:pt x="96" y="366"/>
                  </a:lnTo>
                  <a:lnTo>
                    <a:pt x="96" y="366"/>
                  </a:lnTo>
                  <a:lnTo>
                    <a:pt x="95" y="368"/>
                  </a:lnTo>
                  <a:lnTo>
                    <a:pt x="95" y="369"/>
                  </a:lnTo>
                  <a:lnTo>
                    <a:pt x="91" y="372"/>
                  </a:lnTo>
                  <a:lnTo>
                    <a:pt x="90" y="374"/>
                  </a:lnTo>
                  <a:lnTo>
                    <a:pt x="88" y="374"/>
                  </a:lnTo>
                  <a:lnTo>
                    <a:pt x="88" y="374"/>
                  </a:lnTo>
                  <a:lnTo>
                    <a:pt x="87" y="375"/>
                  </a:lnTo>
                  <a:lnTo>
                    <a:pt x="87" y="375"/>
                  </a:lnTo>
                  <a:lnTo>
                    <a:pt x="85" y="375"/>
                  </a:lnTo>
                  <a:lnTo>
                    <a:pt x="85" y="375"/>
                  </a:lnTo>
                  <a:lnTo>
                    <a:pt x="84" y="375"/>
                  </a:lnTo>
                  <a:lnTo>
                    <a:pt x="84" y="375"/>
                  </a:lnTo>
                  <a:lnTo>
                    <a:pt x="85" y="374"/>
                  </a:lnTo>
                  <a:lnTo>
                    <a:pt x="85" y="374"/>
                  </a:lnTo>
                  <a:lnTo>
                    <a:pt x="84" y="372"/>
                  </a:lnTo>
                  <a:lnTo>
                    <a:pt x="84" y="372"/>
                  </a:lnTo>
                  <a:lnTo>
                    <a:pt x="82" y="372"/>
                  </a:lnTo>
                  <a:lnTo>
                    <a:pt x="82" y="372"/>
                  </a:lnTo>
                  <a:lnTo>
                    <a:pt x="82" y="375"/>
                  </a:lnTo>
                  <a:lnTo>
                    <a:pt x="82" y="375"/>
                  </a:lnTo>
                  <a:lnTo>
                    <a:pt x="80" y="377"/>
                  </a:lnTo>
                  <a:lnTo>
                    <a:pt x="79" y="377"/>
                  </a:lnTo>
                  <a:lnTo>
                    <a:pt x="79" y="377"/>
                  </a:lnTo>
                  <a:lnTo>
                    <a:pt x="77" y="375"/>
                  </a:lnTo>
                  <a:lnTo>
                    <a:pt x="74" y="375"/>
                  </a:lnTo>
                  <a:lnTo>
                    <a:pt x="74" y="375"/>
                  </a:lnTo>
                  <a:lnTo>
                    <a:pt x="76" y="377"/>
                  </a:lnTo>
                  <a:lnTo>
                    <a:pt x="74" y="379"/>
                  </a:lnTo>
                  <a:lnTo>
                    <a:pt x="73" y="379"/>
                  </a:lnTo>
                  <a:lnTo>
                    <a:pt x="73" y="380"/>
                  </a:lnTo>
                  <a:lnTo>
                    <a:pt x="71" y="380"/>
                  </a:lnTo>
                  <a:lnTo>
                    <a:pt x="71" y="379"/>
                  </a:lnTo>
                  <a:lnTo>
                    <a:pt x="73" y="377"/>
                  </a:lnTo>
                  <a:lnTo>
                    <a:pt x="73" y="377"/>
                  </a:lnTo>
                  <a:lnTo>
                    <a:pt x="73" y="375"/>
                  </a:lnTo>
                  <a:lnTo>
                    <a:pt x="73" y="375"/>
                  </a:lnTo>
                  <a:lnTo>
                    <a:pt x="73" y="374"/>
                  </a:lnTo>
                  <a:lnTo>
                    <a:pt x="74" y="372"/>
                  </a:lnTo>
                  <a:lnTo>
                    <a:pt x="76" y="372"/>
                  </a:lnTo>
                  <a:lnTo>
                    <a:pt x="76" y="372"/>
                  </a:lnTo>
                  <a:lnTo>
                    <a:pt x="77" y="372"/>
                  </a:lnTo>
                  <a:lnTo>
                    <a:pt x="77" y="372"/>
                  </a:lnTo>
                  <a:lnTo>
                    <a:pt x="79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2" y="369"/>
                  </a:lnTo>
                  <a:lnTo>
                    <a:pt x="84" y="368"/>
                  </a:lnTo>
                  <a:lnTo>
                    <a:pt x="85" y="364"/>
                  </a:lnTo>
                  <a:lnTo>
                    <a:pt x="88" y="363"/>
                  </a:lnTo>
                  <a:lnTo>
                    <a:pt x="91" y="360"/>
                  </a:lnTo>
                  <a:lnTo>
                    <a:pt x="95" y="358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8"/>
                  </a:lnTo>
                  <a:lnTo>
                    <a:pt x="106" y="356"/>
                  </a:lnTo>
                  <a:lnTo>
                    <a:pt x="107" y="356"/>
                  </a:lnTo>
                  <a:lnTo>
                    <a:pt x="107" y="356"/>
                  </a:lnTo>
                  <a:lnTo>
                    <a:pt x="107" y="358"/>
                  </a:lnTo>
                  <a:lnTo>
                    <a:pt x="106" y="358"/>
                  </a:lnTo>
                  <a:lnTo>
                    <a:pt x="106" y="358"/>
                  </a:lnTo>
                  <a:lnTo>
                    <a:pt x="107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0"/>
                  </a:lnTo>
                  <a:lnTo>
                    <a:pt x="110" y="360"/>
                  </a:lnTo>
                  <a:lnTo>
                    <a:pt x="110" y="360"/>
                  </a:lnTo>
                  <a:lnTo>
                    <a:pt x="112" y="360"/>
                  </a:lnTo>
                  <a:lnTo>
                    <a:pt x="112" y="360"/>
                  </a:lnTo>
                  <a:lnTo>
                    <a:pt x="114" y="360"/>
                  </a:lnTo>
                  <a:lnTo>
                    <a:pt x="115" y="360"/>
                  </a:lnTo>
                  <a:lnTo>
                    <a:pt x="115" y="360"/>
                  </a:lnTo>
                  <a:lnTo>
                    <a:pt x="117" y="360"/>
                  </a:lnTo>
                  <a:lnTo>
                    <a:pt x="115" y="360"/>
                  </a:lnTo>
                  <a:lnTo>
                    <a:pt x="114" y="358"/>
                  </a:lnTo>
                  <a:lnTo>
                    <a:pt x="112" y="356"/>
                  </a:lnTo>
                  <a:lnTo>
                    <a:pt x="112" y="356"/>
                  </a:lnTo>
                  <a:lnTo>
                    <a:pt x="112" y="355"/>
                  </a:lnTo>
                  <a:lnTo>
                    <a:pt x="114" y="353"/>
                  </a:lnTo>
                  <a:lnTo>
                    <a:pt x="115" y="352"/>
                  </a:lnTo>
                  <a:lnTo>
                    <a:pt x="115" y="350"/>
                  </a:lnTo>
                  <a:lnTo>
                    <a:pt x="118" y="349"/>
                  </a:lnTo>
                  <a:lnTo>
                    <a:pt x="120" y="347"/>
                  </a:lnTo>
                  <a:lnTo>
                    <a:pt x="123" y="345"/>
                  </a:lnTo>
                  <a:lnTo>
                    <a:pt x="131" y="342"/>
                  </a:lnTo>
                  <a:lnTo>
                    <a:pt x="132" y="341"/>
                  </a:lnTo>
                  <a:lnTo>
                    <a:pt x="134" y="339"/>
                  </a:lnTo>
                  <a:lnTo>
                    <a:pt x="136" y="338"/>
                  </a:lnTo>
                  <a:lnTo>
                    <a:pt x="136" y="339"/>
                  </a:lnTo>
                  <a:lnTo>
                    <a:pt x="136" y="339"/>
                  </a:lnTo>
                  <a:lnTo>
                    <a:pt x="137" y="341"/>
                  </a:lnTo>
                  <a:lnTo>
                    <a:pt x="139" y="341"/>
                  </a:lnTo>
                  <a:lnTo>
                    <a:pt x="139" y="341"/>
                  </a:lnTo>
                  <a:lnTo>
                    <a:pt x="139" y="339"/>
                  </a:lnTo>
                  <a:lnTo>
                    <a:pt x="139" y="338"/>
                  </a:lnTo>
                  <a:lnTo>
                    <a:pt x="139" y="338"/>
                  </a:lnTo>
                  <a:lnTo>
                    <a:pt x="139" y="336"/>
                  </a:lnTo>
                  <a:lnTo>
                    <a:pt x="139" y="334"/>
                  </a:lnTo>
                  <a:lnTo>
                    <a:pt x="140" y="333"/>
                  </a:lnTo>
                  <a:lnTo>
                    <a:pt x="142" y="331"/>
                  </a:lnTo>
                  <a:lnTo>
                    <a:pt x="143" y="330"/>
                  </a:lnTo>
                  <a:lnTo>
                    <a:pt x="145" y="328"/>
                  </a:lnTo>
                  <a:lnTo>
                    <a:pt x="147" y="328"/>
                  </a:lnTo>
                  <a:lnTo>
                    <a:pt x="148" y="328"/>
                  </a:lnTo>
                  <a:lnTo>
                    <a:pt x="150" y="325"/>
                  </a:lnTo>
                  <a:lnTo>
                    <a:pt x="151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5" y="325"/>
                  </a:lnTo>
                  <a:lnTo>
                    <a:pt x="156" y="327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5" y="325"/>
                  </a:lnTo>
                  <a:lnTo>
                    <a:pt x="155" y="323"/>
                  </a:lnTo>
                  <a:lnTo>
                    <a:pt x="153" y="322"/>
                  </a:lnTo>
                  <a:lnTo>
                    <a:pt x="153" y="322"/>
                  </a:lnTo>
                  <a:lnTo>
                    <a:pt x="153" y="320"/>
                  </a:lnTo>
                  <a:lnTo>
                    <a:pt x="155" y="317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6" y="311"/>
                  </a:lnTo>
                  <a:lnTo>
                    <a:pt x="161" y="311"/>
                  </a:lnTo>
                  <a:lnTo>
                    <a:pt x="158" y="311"/>
                  </a:lnTo>
                  <a:lnTo>
                    <a:pt x="158" y="311"/>
                  </a:lnTo>
                  <a:lnTo>
                    <a:pt x="156" y="309"/>
                  </a:lnTo>
                  <a:lnTo>
                    <a:pt x="156" y="308"/>
                  </a:lnTo>
                  <a:lnTo>
                    <a:pt x="156" y="306"/>
                  </a:lnTo>
                  <a:lnTo>
                    <a:pt x="156" y="304"/>
                  </a:lnTo>
                  <a:lnTo>
                    <a:pt x="159" y="301"/>
                  </a:lnTo>
                  <a:lnTo>
                    <a:pt x="164" y="300"/>
                  </a:lnTo>
                  <a:lnTo>
                    <a:pt x="162" y="300"/>
                  </a:lnTo>
                  <a:lnTo>
                    <a:pt x="162" y="298"/>
                  </a:lnTo>
                  <a:lnTo>
                    <a:pt x="164" y="295"/>
                  </a:lnTo>
                  <a:lnTo>
                    <a:pt x="166" y="290"/>
                  </a:lnTo>
                  <a:lnTo>
                    <a:pt x="164" y="293"/>
                  </a:lnTo>
                  <a:lnTo>
                    <a:pt x="161" y="297"/>
                  </a:lnTo>
                  <a:lnTo>
                    <a:pt x="153" y="300"/>
                  </a:lnTo>
                  <a:lnTo>
                    <a:pt x="148" y="301"/>
                  </a:lnTo>
                  <a:lnTo>
                    <a:pt x="147" y="301"/>
                  </a:lnTo>
                  <a:lnTo>
                    <a:pt x="145" y="301"/>
                  </a:lnTo>
                  <a:lnTo>
                    <a:pt x="143" y="300"/>
                  </a:lnTo>
                  <a:lnTo>
                    <a:pt x="142" y="298"/>
                  </a:lnTo>
                  <a:lnTo>
                    <a:pt x="142" y="297"/>
                  </a:lnTo>
                  <a:lnTo>
                    <a:pt x="142" y="295"/>
                  </a:lnTo>
                  <a:lnTo>
                    <a:pt x="142" y="293"/>
                  </a:lnTo>
                  <a:lnTo>
                    <a:pt x="143" y="293"/>
                  </a:lnTo>
                  <a:lnTo>
                    <a:pt x="147" y="295"/>
                  </a:lnTo>
                  <a:lnTo>
                    <a:pt x="148" y="295"/>
                  </a:lnTo>
                  <a:lnTo>
                    <a:pt x="145" y="293"/>
                  </a:lnTo>
                  <a:lnTo>
                    <a:pt x="142" y="292"/>
                  </a:lnTo>
                  <a:lnTo>
                    <a:pt x="142" y="292"/>
                  </a:lnTo>
                  <a:lnTo>
                    <a:pt x="140" y="293"/>
                  </a:lnTo>
                  <a:lnTo>
                    <a:pt x="139" y="295"/>
                  </a:lnTo>
                  <a:lnTo>
                    <a:pt x="137" y="295"/>
                  </a:lnTo>
                  <a:lnTo>
                    <a:pt x="137" y="295"/>
                  </a:lnTo>
                  <a:lnTo>
                    <a:pt x="137" y="297"/>
                  </a:lnTo>
                  <a:lnTo>
                    <a:pt x="137" y="298"/>
                  </a:lnTo>
                  <a:lnTo>
                    <a:pt x="136" y="300"/>
                  </a:lnTo>
                  <a:lnTo>
                    <a:pt x="137" y="304"/>
                  </a:lnTo>
                  <a:lnTo>
                    <a:pt x="137" y="306"/>
                  </a:lnTo>
                  <a:lnTo>
                    <a:pt x="136" y="306"/>
                  </a:lnTo>
                  <a:lnTo>
                    <a:pt x="132" y="304"/>
                  </a:lnTo>
                  <a:lnTo>
                    <a:pt x="129" y="300"/>
                  </a:lnTo>
                  <a:lnTo>
                    <a:pt x="128" y="298"/>
                  </a:lnTo>
                  <a:lnTo>
                    <a:pt x="125" y="295"/>
                  </a:lnTo>
                  <a:lnTo>
                    <a:pt x="123" y="297"/>
                  </a:lnTo>
                  <a:lnTo>
                    <a:pt x="123" y="298"/>
                  </a:lnTo>
                  <a:lnTo>
                    <a:pt x="121" y="298"/>
                  </a:lnTo>
                  <a:lnTo>
                    <a:pt x="118" y="297"/>
                  </a:lnTo>
                  <a:lnTo>
                    <a:pt x="117" y="295"/>
                  </a:lnTo>
                  <a:lnTo>
                    <a:pt x="115" y="293"/>
                  </a:lnTo>
                  <a:lnTo>
                    <a:pt x="112" y="293"/>
                  </a:lnTo>
                  <a:lnTo>
                    <a:pt x="110" y="295"/>
                  </a:lnTo>
                  <a:lnTo>
                    <a:pt x="107" y="297"/>
                  </a:lnTo>
                  <a:lnTo>
                    <a:pt x="107" y="297"/>
                  </a:lnTo>
                  <a:lnTo>
                    <a:pt x="102" y="298"/>
                  </a:lnTo>
                  <a:lnTo>
                    <a:pt x="102" y="298"/>
                  </a:lnTo>
                  <a:lnTo>
                    <a:pt x="101" y="300"/>
                  </a:lnTo>
                  <a:lnTo>
                    <a:pt x="101" y="300"/>
                  </a:lnTo>
                  <a:lnTo>
                    <a:pt x="99" y="301"/>
                  </a:lnTo>
                  <a:lnTo>
                    <a:pt x="95" y="303"/>
                  </a:lnTo>
                  <a:lnTo>
                    <a:pt x="88" y="301"/>
                  </a:lnTo>
                  <a:lnTo>
                    <a:pt x="91" y="301"/>
                  </a:lnTo>
                  <a:lnTo>
                    <a:pt x="93" y="300"/>
                  </a:lnTo>
                  <a:lnTo>
                    <a:pt x="95" y="298"/>
                  </a:lnTo>
                  <a:lnTo>
                    <a:pt x="95" y="297"/>
                  </a:lnTo>
                  <a:lnTo>
                    <a:pt x="95" y="295"/>
                  </a:lnTo>
                  <a:lnTo>
                    <a:pt x="95" y="293"/>
                  </a:lnTo>
                  <a:lnTo>
                    <a:pt x="96" y="292"/>
                  </a:lnTo>
                  <a:lnTo>
                    <a:pt x="95" y="292"/>
                  </a:lnTo>
                  <a:lnTo>
                    <a:pt x="93" y="292"/>
                  </a:lnTo>
                  <a:lnTo>
                    <a:pt x="91" y="290"/>
                  </a:lnTo>
                  <a:lnTo>
                    <a:pt x="90" y="287"/>
                  </a:lnTo>
                  <a:lnTo>
                    <a:pt x="91" y="286"/>
                  </a:lnTo>
                  <a:lnTo>
                    <a:pt x="93" y="284"/>
                  </a:lnTo>
                  <a:lnTo>
                    <a:pt x="93" y="282"/>
                  </a:lnTo>
                  <a:lnTo>
                    <a:pt x="93" y="281"/>
                  </a:lnTo>
                  <a:lnTo>
                    <a:pt x="91" y="279"/>
                  </a:lnTo>
                  <a:lnTo>
                    <a:pt x="88" y="273"/>
                  </a:lnTo>
                  <a:lnTo>
                    <a:pt x="87" y="268"/>
                  </a:lnTo>
                  <a:lnTo>
                    <a:pt x="85" y="267"/>
                  </a:lnTo>
                  <a:lnTo>
                    <a:pt x="87" y="262"/>
                  </a:lnTo>
                  <a:lnTo>
                    <a:pt x="88" y="259"/>
                  </a:lnTo>
                  <a:lnTo>
                    <a:pt x="91" y="257"/>
                  </a:lnTo>
                  <a:lnTo>
                    <a:pt x="91" y="257"/>
                  </a:lnTo>
                  <a:lnTo>
                    <a:pt x="90" y="257"/>
                  </a:lnTo>
                  <a:lnTo>
                    <a:pt x="88" y="257"/>
                  </a:lnTo>
                  <a:lnTo>
                    <a:pt x="88" y="259"/>
                  </a:lnTo>
                  <a:lnTo>
                    <a:pt x="87" y="259"/>
                  </a:lnTo>
                  <a:lnTo>
                    <a:pt x="84" y="264"/>
                  </a:lnTo>
                  <a:lnTo>
                    <a:pt x="82" y="267"/>
                  </a:lnTo>
                  <a:lnTo>
                    <a:pt x="80" y="267"/>
                  </a:lnTo>
                  <a:lnTo>
                    <a:pt x="84" y="268"/>
                  </a:lnTo>
                  <a:lnTo>
                    <a:pt x="84" y="268"/>
                  </a:lnTo>
                  <a:lnTo>
                    <a:pt x="84" y="270"/>
                  </a:lnTo>
                  <a:lnTo>
                    <a:pt x="84" y="271"/>
                  </a:lnTo>
                  <a:lnTo>
                    <a:pt x="82" y="273"/>
                  </a:lnTo>
                  <a:lnTo>
                    <a:pt x="80" y="273"/>
                  </a:lnTo>
                  <a:lnTo>
                    <a:pt x="79" y="275"/>
                  </a:lnTo>
                  <a:lnTo>
                    <a:pt x="73" y="276"/>
                  </a:lnTo>
                  <a:lnTo>
                    <a:pt x="66" y="276"/>
                  </a:lnTo>
                  <a:lnTo>
                    <a:pt x="63" y="276"/>
                  </a:lnTo>
                  <a:lnTo>
                    <a:pt x="60" y="275"/>
                  </a:lnTo>
                  <a:lnTo>
                    <a:pt x="60" y="273"/>
                  </a:lnTo>
                  <a:lnTo>
                    <a:pt x="60" y="273"/>
                  </a:lnTo>
                  <a:lnTo>
                    <a:pt x="55" y="270"/>
                  </a:lnTo>
                  <a:lnTo>
                    <a:pt x="52" y="267"/>
                  </a:lnTo>
                  <a:lnTo>
                    <a:pt x="50" y="265"/>
                  </a:lnTo>
                  <a:lnTo>
                    <a:pt x="49" y="265"/>
                  </a:lnTo>
                  <a:lnTo>
                    <a:pt x="47" y="264"/>
                  </a:lnTo>
                  <a:lnTo>
                    <a:pt x="47" y="262"/>
                  </a:lnTo>
                  <a:lnTo>
                    <a:pt x="47" y="262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3" y="260"/>
                  </a:lnTo>
                  <a:lnTo>
                    <a:pt x="47" y="256"/>
                  </a:lnTo>
                  <a:lnTo>
                    <a:pt x="49" y="254"/>
                  </a:lnTo>
                  <a:lnTo>
                    <a:pt x="50" y="253"/>
                  </a:lnTo>
                  <a:lnTo>
                    <a:pt x="52" y="254"/>
                  </a:lnTo>
                  <a:lnTo>
                    <a:pt x="55" y="254"/>
                  </a:lnTo>
                  <a:lnTo>
                    <a:pt x="57" y="256"/>
                  </a:lnTo>
                  <a:lnTo>
                    <a:pt x="57" y="256"/>
                  </a:lnTo>
                  <a:lnTo>
                    <a:pt x="58" y="257"/>
                  </a:lnTo>
                  <a:lnTo>
                    <a:pt x="57" y="259"/>
                  </a:lnTo>
                  <a:lnTo>
                    <a:pt x="57" y="260"/>
                  </a:lnTo>
                  <a:lnTo>
                    <a:pt x="57" y="259"/>
                  </a:lnTo>
                  <a:lnTo>
                    <a:pt x="60" y="257"/>
                  </a:lnTo>
                  <a:lnTo>
                    <a:pt x="61" y="256"/>
                  </a:lnTo>
                  <a:lnTo>
                    <a:pt x="63" y="256"/>
                  </a:lnTo>
                  <a:lnTo>
                    <a:pt x="63" y="256"/>
                  </a:lnTo>
                  <a:lnTo>
                    <a:pt x="65" y="257"/>
                  </a:lnTo>
                  <a:lnTo>
                    <a:pt x="66" y="260"/>
                  </a:lnTo>
                  <a:lnTo>
                    <a:pt x="69" y="259"/>
                  </a:lnTo>
                  <a:lnTo>
                    <a:pt x="71" y="256"/>
                  </a:lnTo>
                  <a:lnTo>
                    <a:pt x="69" y="256"/>
                  </a:lnTo>
                  <a:lnTo>
                    <a:pt x="68" y="254"/>
                  </a:lnTo>
                  <a:lnTo>
                    <a:pt x="63" y="254"/>
                  </a:lnTo>
                  <a:lnTo>
                    <a:pt x="65" y="254"/>
                  </a:lnTo>
                  <a:lnTo>
                    <a:pt x="66" y="254"/>
                  </a:lnTo>
                  <a:lnTo>
                    <a:pt x="68" y="253"/>
                  </a:lnTo>
                  <a:lnTo>
                    <a:pt x="66" y="253"/>
                  </a:lnTo>
                  <a:lnTo>
                    <a:pt x="66" y="251"/>
                  </a:lnTo>
                  <a:lnTo>
                    <a:pt x="61" y="254"/>
                  </a:lnTo>
                  <a:lnTo>
                    <a:pt x="55" y="254"/>
                  </a:lnTo>
                  <a:lnTo>
                    <a:pt x="50" y="253"/>
                  </a:lnTo>
                  <a:lnTo>
                    <a:pt x="47" y="253"/>
                  </a:lnTo>
                  <a:lnTo>
                    <a:pt x="46" y="253"/>
                  </a:lnTo>
                  <a:lnTo>
                    <a:pt x="46" y="251"/>
                  </a:lnTo>
                  <a:lnTo>
                    <a:pt x="47" y="249"/>
                  </a:lnTo>
                  <a:lnTo>
                    <a:pt x="49" y="249"/>
                  </a:lnTo>
                  <a:lnTo>
                    <a:pt x="49" y="248"/>
                  </a:lnTo>
                  <a:lnTo>
                    <a:pt x="49" y="248"/>
                  </a:lnTo>
                  <a:lnTo>
                    <a:pt x="46" y="249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6"/>
                  </a:lnTo>
                  <a:lnTo>
                    <a:pt x="44" y="248"/>
                  </a:lnTo>
                  <a:lnTo>
                    <a:pt x="44" y="248"/>
                  </a:lnTo>
                  <a:lnTo>
                    <a:pt x="43" y="246"/>
                  </a:lnTo>
                  <a:lnTo>
                    <a:pt x="43" y="246"/>
                  </a:lnTo>
                  <a:lnTo>
                    <a:pt x="44" y="245"/>
                  </a:lnTo>
                  <a:lnTo>
                    <a:pt x="44" y="245"/>
                  </a:lnTo>
                  <a:lnTo>
                    <a:pt x="43" y="245"/>
                  </a:lnTo>
                  <a:lnTo>
                    <a:pt x="43" y="246"/>
                  </a:lnTo>
                  <a:lnTo>
                    <a:pt x="43" y="248"/>
                  </a:lnTo>
                  <a:lnTo>
                    <a:pt x="43" y="248"/>
                  </a:lnTo>
                  <a:lnTo>
                    <a:pt x="41" y="249"/>
                  </a:lnTo>
                  <a:lnTo>
                    <a:pt x="39" y="248"/>
                  </a:lnTo>
                  <a:lnTo>
                    <a:pt x="38" y="248"/>
                  </a:lnTo>
                  <a:lnTo>
                    <a:pt x="38" y="245"/>
                  </a:lnTo>
                  <a:lnTo>
                    <a:pt x="35" y="243"/>
                  </a:lnTo>
                  <a:lnTo>
                    <a:pt x="35" y="241"/>
                  </a:lnTo>
                  <a:lnTo>
                    <a:pt x="36" y="240"/>
                  </a:lnTo>
                  <a:lnTo>
                    <a:pt x="35" y="238"/>
                  </a:lnTo>
                  <a:lnTo>
                    <a:pt x="33" y="238"/>
                  </a:lnTo>
                  <a:lnTo>
                    <a:pt x="32" y="240"/>
                  </a:lnTo>
                  <a:lnTo>
                    <a:pt x="32" y="238"/>
                  </a:lnTo>
                  <a:lnTo>
                    <a:pt x="30" y="238"/>
                  </a:lnTo>
                  <a:lnTo>
                    <a:pt x="30" y="237"/>
                  </a:lnTo>
                  <a:lnTo>
                    <a:pt x="32" y="237"/>
                  </a:lnTo>
                  <a:lnTo>
                    <a:pt x="32" y="237"/>
                  </a:lnTo>
                  <a:lnTo>
                    <a:pt x="35" y="235"/>
                  </a:lnTo>
                  <a:lnTo>
                    <a:pt x="36" y="235"/>
                  </a:lnTo>
                  <a:lnTo>
                    <a:pt x="33" y="234"/>
                  </a:lnTo>
                  <a:lnTo>
                    <a:pt x="32" y="234"/>
                  </a:lnTo>
                  <a:lnTo>
                    <a:pt x="33" y="232"/>
                  </a:lnTo>
                  <a:lnTo>
                    <a:pt x="35" y="232"/>
                  </a:lnTo>
                  <a:lnTo>
                    <a:pt x="39" y="232"/>
                  </a:lnTo>
                  <a:lnTo>
                    <a:pt x="38" y="230"/>
                  </a:lnTo>
                  <a:lnTo>
                    <a:pt x="36" y="229"/>
                  </a:lnTo>
                  <a:lnTo>
                    <a:pt x="36" y="229"/>
                  </a:lnTo>
                  <a:lnTo>
                    <a:pt x="38" y="226"/>
                  </a:lnTo>
                  <a:lnTo>
                    <a:pt x="41" y="223"/>
                  </a:lnTo>
                  <a:lnTo>
                    <a:pt x="44" y="218"/>
                  </a:lnTo>
                  <a:lnTo>
                    <a:pt x="46" y="218"/>
                  </a:lnTo>
                  <a:lnTo>
                    <a:pt x="47" y="216"/>
                  </a:lnTo>
                  <a:lnTo>
                    <a:pt x="49" y="216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6"/>
                  </a:lnTo>
                  <a:lnTo>
                    <a:pt x="52" y="215"/>
                  </a:lnTo>
                  <a:lnTo>
                    <a:pt x="54" y="213"/>
                  </a:lnTo>
                  <a:lnTo>
                    <a:pt x="54" y="213"/>
                  </a:lnTo>
                  <a:lnTo>
                    <a:pt x="52" y="213"/>
                  </a:lnTo>
                  <a:lnTo>
                    <a:pt x="50" y="215"/>
                  </a:lnTo>
                  <a:lnTo>
                    <a:pt x="50" y="213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0" y="207"/>
                  </a:lnTo>
                  <a:lnTo>
                    <a:pt x="52" y="205"/>
                  </a:lnTo>
                  <a:lnTo>
                    <a:pt x="55" y="205"/>
                  </a:lnTo>
                  <a:lnTo>
                    <a:pt x="57" y="205"/>
                  </a:lnTo>
                  <a:lnTo>
                    <a:pt x="57" y="205"/>
                  </a:lnTo>
                  <a:lnTo>
                    <a:pt x="54" y="204"/>
                  </a:lnTo>
                  <a:lnTo>
                    <a:pt x="55" y="202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6" y="202"/>
                  </a:lnTo>
                  <a:lnTo>
                    <a:pt x="68" y="204"/>
                  </a:lnTo>
                  <a:lnTo>
                    <a:pt x="68" y="204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8" y="205"/>
                  </a:lnTo>
                  <a:lnTo>
                    <a:pt x="69" y="204"/>
                  </a:lnTo>
                  <a:lnTo>
                    <a:pt x="71" y="204"/>
                  </a:lnTo>
                  <a:lnTo>
                    <a:pt x="71" y="205"/>
                  </a:lnTo>
                  <a:lnTo>
                    <a:pt x="73" y="205"/>
                  </a:lnTo>
                  <a:lnTo>
                    <a:pt x="76" y="204"/>
                  </a:lnTo>
                  <a:lnTo>
                    <a:pt x="77" y="204"/>
                  </a:lnTo>
                  <a:lnTo>
                    <a:pt x="79" y="202"/>
                  </a:lnTo>
                  <a:lnTo>
                    <a:pt x="82" y="201"/>
                  </a:lnTo>
                  <a:lnTo>
                    <a:pt x="85" y="196"/>
                  </a:lnTo>
                  <a:lnTo>
                    <a:pt x="87" y="194"/>
                  </a:lnTo>
                  <a:lnTo>
                    <a:pt x="88" y="194"/>
                  </a:lnTo>
                  <a:lnTo>
                    <a:pt x="90" y="194"/>
                  </a:lnTo>
                  <a:lnTo>
                    <a:pt x="90" y="196"/>
                  </a:lnTo>
                  <a:lnTo>
                    <a:pt x="91" y="196"/>
                  </a:lnTo>
                  <a:lnTo>
                    <a:pt x="98" y="196"/>
                  </a:lnTo>
                  <a:lnTo>
                    <a:pt x="101" y="194"/>
                  </a:lnTo>
                  <a:lnTo>
                    <a:pt x="104" y="193"/>
                  </a:lnTo>
                  <a:lnTo>
                    <a:pt x="106" y="191"/>
                  </a:lnTo>
                  <a:lnTo>
                    <a:pt x="107" y="189"/>
                  </a:lnTo>
                  <a:lnTo>
                    <a:pt x="109" y="188"/>
                  </a:lnTo>
                  <a:lnTo>
                    <a:pt x="107" y="185"/>
                  </a:lnTo>
                  <a:lnTo>
                    <a:pt x="107" y="183"/>
                  </a:lnTo>
                  <a:lnTo>
                    <a:pt x="106" y="177"/>
                  </a:lnTo>
                  <a:lnTo>
                    <a:pt x="102" y="174"/>
                  </a:lnTo>
                  <a:lnTo>
                    <a:pt x="99" y="174"/>
                  </a:lnTo>
                  <a:lnTo>
                    <a:pt x="98" y="174"/>
                  </a:lnTo>
                  <a:lnTo>
                    <a:pt x="99" y="171"/>
                  </a:lnTo>
                  <a:lnTo>
                    <a:pt x="102" y="171"/>
                  </a:lnTo>
                  <a:lnTo>
                    <a:pt x="104" y="171"/>
                  </a:lnTo>
                  <a:lnTo>
                    <a:pt x="106" y="169"/>
                  </a:lnTo>
                  <a:lnTo>
                    <a:pt x="107" y="169"/>
                  </a:lnTo>
                  <a:lnTo>
                    <a:pt x="107" y="167"/>
                  </a:lnTo>
                  <a:lnTo>
                    <a:pt x="107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3"/>
                  </a:lnTo>
                  <a:lnTo>
                    <a:pt x="104" y="161"/>
                  </a:lnTo>
                  <a:lnTo>
                    <a:pt x="102" y="161"/>
                  </a:lnTo>
                  <a:lnTo>
                    <a:pt x="99" y="164"/>
                  </a:lnTo>
                  <a:lnTo>
                    <a:pt x="96" y="164"/>
                  </a:lnTo>
                  <a:lnTo>
                    <a:pt x="95" y="164"/>
                  </a:lnTo>
                  <a:lnTo>
                    <a:pt x="93" y="166"/>
                  </a:lnTo>
                  <a:lnTo>
                    <a:pt x="88" y="167"/>
                  </a:lnTo>
                  <a:lnTo>
                    <a:pt x="87" y="169"/>
                  </a:lnTo>
                  <a:lnTo>
                    <a:pt x="82" y="172"/>
                  </a:lnTo>
                  <a:lnTo>
                    <a:pt x="80" y="174"/>
                  </a:lnTo>
                  <a:lnTo>
                    <a:pt x="79" y="175"/>
                  </a:lnTo>
                  <a:lnTo>
                    <a:pt x="79" y="171"/>
                  </a:lnTo>
                  <a:lnTo>
                    <a:pt x="74" y="167"/>
                  </a:lnTo>
                  <a:lnTo>
                    <a:pt x="73" y="169"/>
                  </a:lnTo>
                  <a:lnTo>
                    <a:pt x="73" y="171"/>
                  </a:lnTo>
                  <a:lnTo>
                    <a:pt x="74" y="171"/>
                  </a:lnTo>
                  <a:lnTo>
                    <a:pt x="76" y="171"/>
                  </a:lnTo>
                  <a:lnTo>
                    <a:pt x="76" y="172"/>
                  </a:lnTo>
                  <a:lnTo>
                    <a:pt x="74" y="174"/>
                  </a:lnTo>
                  <a:lnTo>
                    <a:pt x="73" y="172"/>
                  </a:lnTo>
                  <a:lnTo>
                    <a:pt x="69" y="171"/>
                  </a:lnTo>
                  <a:lnTo>
                    <a:pt x="66" y="169"/>
                  </a:lnTo>
                  <a:lnTo>
                    <a:pt x="58" y="169"/>
                  </a:lnTo>
                  <a:lnTo>
                    <a:pt x="52" y="172"/>
                  </a:lnTo>
                  <a:lnTo>
                    <a:pt x="52" y="171"/>
                  </a:lnTo>
                  <a:lnTo>
                    <a:pt x="50" y="171"/>
                  </a:lnTo>
                  <a:lnTo>
                    <a:pt x="50" y="171"/>
                  </a:lnTo>
                  <a:lnTo>
                    <a:pt x="49" y="172"/>
                  </a:lnTo>
                  <a:lnTo>
                    <a:pt x="49" y="172"/>
                  </a:lnTo>
                  <a:lnTo>
                    <a:pt x="47" y="172"/>
                  </a:lnTo>
                  <a:lnTo>
                    <a:pt x="46" y="172"/>
                  </a:lnTo>
                  <a:lnTo>
                    <a:pt x="41" y="171"/>
                  </a:lnTo>
                  <a:lnTo>
                    <a:pt x="32" y="169"/>
                  </a:lnTo>
                  <a:lnTo>
                    <a:pt x="28" y="169"/>
                  </a:lnTo>
                  <a:lnTo>
                    <a:pt x="27" y="166"/>
                  </a:lnTo>
                  <a:lnTo>
                    <a:pt x="27" y="164"/>
                  </a:lnTo>
                  <a:lnTo>
                    <a:pt x="27" y="164"/>
                  </a:lnTo>
                  <a:lnTo>
                    <a:pt x="27" y="161"/>
                  </a:lnTo>
                  <a:lnTo>
                    <a:pt x="25" y="161"/>
                  </a:lnTo>
                  <a:lnTo>
                    <a:pt x="20" y="158"/>
                  </a:lnTo>
                  <a:lnTo>
                    <a:pt x="19" y="156"/>
                  </a:lnTo>
                  <a:lnTo>
                    <a:pt x="20" y="156"/>
                  </a:lnTo>
                  <a:lnTo>
                    <a:pt x="20" y="156"/>
                  </a:lnTo>
                  <a:lnTo>
                    <a:pt x="22" y="156"/>
                  </a:lnTo>
                  <a:lnTo>
                    <a:pt x="25" y="156"/>
                  </a:lnTo>
                  <a:lnTo>
                    <a:pt x="27" y="155"/>
                  </a:lnTo>
                  <a:lnTo>
                    <a:pt x="28" y="153"/>
                  </a:lnTo>
                  <a:lnTo>
                    <a:pt x="32" y="153"/>
                  </a:lnTo>
                  <a:lnTo>
                    <a:pt x="32" y="153"/>
                  </a:lnTo>
                  <a:lnTo>
                    <a:pt x="30" y="153"/>
                  </a:lnTo>
                  <a:lnTo>
                    <a:pt x="24" y="152"/>
                  </a:lnTo>
                  <a:lnTo>
                    <a:pt x="24" y="152"/>
                  </a:lnTo>
                  <a:lnTo>
                    <a:pt x="13" y="150"/>
                  </a:lnTo>
                  <a:lnTo>
                    <a:pt x="5" y="147"/>
                  </a:lnTo>
                  <a:lnTo>
                    <a:pt x="3" y="145"/>
                  </a:lnTo>
                  <a:lnTo>
                    <a:pt x="3" y="144"/>
                  </a:lnTo>
                  <a:lnTo>
                    <a:pt x="5" y="142"/>
                  </a:lnTo>
                  <a:lnTo>
                    <a:pt x="5" y="142"/>
                  </a:lnTo>
                  <a:lnTo>
                    <a:pt x="5" y="144"/>
                  </a:lnTo>
                  <a:lnTo>
                    <a:pt x="5" y="144"/>
                  </a:lnTo>
                  <a:lnTo>
                    <a:pt x="9" y="142"/>
                  </a:lnTo>
                  <a:lnTo>
                    <a:pt x="13" y="139"/>
                  </a:lnTo>
                  <a:lnTo>
                    <a:pt x="17" y="139"/>
                  </a:lnTo>
                  <a:lnTo>
                    <a:pt x="19" y="139"/>
                  </a:lnTo>
                  <a:lnTo>
                    <a:pt x="20" y="137"/>
                  </a:lnTo>
                  <a:lnTo>
                    <a:pt x="22" y="134"/>
                  </a:lnTo>
                  <a:lnTo>
                    <a:pt x="25" y="134"/>
                  </a:lnTo>
                  <a:lnTo>
                    <a:pt x="27" y="133"/>
                  </a:lnTo>
                  <a:lnTo>
                    <a:pt x="30" y="133"/>
                  </a:lnTo>
                  <a:lnTo>
                    <a:pt x="32" y="133"/>
                  </a:lnTo>
                  <a:lnTo>
                    <a:pt x="33" y="133"/>
                  </a:lnTo>
                  <a:lnTo>
                    <a:pt x="38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3"/>
                  </a:lnTo>
                  <a:lnTo>
                    <a:pt x="35" y="130"/>
                  </a:lnTo>
                  <a:lnTo>
                    <a:pt x="36" y="130"/>
                  </a:lnTo>
                  <a:lnTo>
                    <a:pt x="36" y="128"/>
                  </a:lnTo>
                  <a:lnTo>
                    <a:pt x="41" y="126"/>
                  </a:lnTo>
                  <a:lnTo>
                    <a:pt x="44" y="125"/>
                  </a:lnTo>
                  <a:lnTo>
                    <a:pt x="47" y="126"/>
                  </a:lnTo>
                  <a:lnTo>
                    <a:pt x="52" y="123"/>
                  </a:lnTo>
                  <a:lnTo>
                    <a:pt x="55" y="122"/>
                  </a:lnTo>
                  <a:lnTo>
                    <a:pt x="61" y="122"/>
                  </a:lnTo>
                  <a:lnTo>
                    <a:pt x="66" y="122"/>
                  </a:lnTo>
                  <a:lnTo>
                    <a:pt x="68" y="122"/>
                  </a:lnTo>
                  <a:lnTo>
                    <a:pt x="65" y="122"/>
                  </a:lnTo>
                  <a:lnTo>
                    <a:pt x="63" y="122"/>
                  </a:lnTo>
                  <a:lnTo>
                    <a:pt x="65" y="123"/>
                  </a:lnTo>
                  <a:lnTo>
                    <a:pt x="65" y="123"/>
                  </a:lnTo>
                  <a:lnTo>
                    <a:pt x="65" y="125"/>
                  </a:lnTo>
                  <a:lnTo>
                    <a:pt x="63" y="126"/>
                  </a:lnTo>
                  <a:lnTo>
                    <a:pt x="63" y="130"/>
                  </a:lnTo>
                  <a:lnTo>
                    <a:pt x="63" y="130"/>
                  </a:lnTo>
                  <a:lnTo>
                    <a:pt x="61" y="131"/>
                  </a:lnTo>
                  <a:lnTo>
                    <a:pt x="66" y="134"/>
                  </a:lnTo>
                  <a:lnTo>
                    <a:pt x="74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2" y="134"/>
                  </a:lnTo>
                  <a:lnTo>
                    <a:pt x="88" y="134"/>
                  </a:lnTo>
                  <a:lnTo>
                    <a:pt x="91" y="136"/>
                  </a:lnTo>
                  <a:lnTo>
                    <a:pt x="93" y="134"/>
                  </a:lnTo>
                  <a:lnTo>
                    <a:pt x="98" y="130"/>
                  </a:lnTo>
                  <a:lnTo>
                    <a:pt x="99" y="130"/>
                  </a:lnTo>
                  <a:lnTo>
                    <a:pt x="101" y="130"/>
                  </a:lnTo>
                  <a:lnTo>
                    <a:pt x="102" y="131"/>
                  </a:lnTo>
                  <a:lnTo>
                    <a:pt x="104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4" y="128"/>
                  </a:lnTo>
                  <a:lnTo>
                    <a:pt x="98" y="126"/>
                  </a:lnTo>
                  <a:lnTo>
                    <a:pt x="93" y="128"/>
                  </a:lnTo>
                  <a:lnTo>
                    <a:pt x="91" y="126"/>
                  </a:lnTo>
                  <a:lnTo>
                    <a:pt x="93" y="125"/>
                  </a:lnTo>
                  <a:lnTo>
                    <a:pt x="88" y="120"/>
                  </a:lnTo>
                  <a:lnTo>
                    <a:pt x="87" y="119"/>
                  </a:lnTo>
                  <a:lnTo>
                    <a:pt x="84" y="119"/>
                  </a:lnTo>
                  <a:lnTo>
                    <a:pt x="84" y="117"/>
                  </a:lnTo>
                  <a:lnTo>
                    <a:pt x="82" y="114"/>
                  </a:lnTo>
                  <a:lnTo>
                    <a:pt x="84" y="114"/>
                  </a:lnTo>
                  <a:lnTo>
                    <a:pt x="85" y="114"/>
                  </a:lnTo>
                  <a:lnTo>
                    <a:pt x="87" y="114"/>
                  </a:lnTo>
                  <a:lnTo>
                    <a:pt x="88" y="117"/>
                  </a:lnTo>
                  <a:lnTo>
                    <a:pt x="90" y="117"/>
                  </a:lnTo>
                  <a:lnTo>
                    <a:pt x="90" y="120"/>
                  </a:lnTo>
                  <a:lnTo>
                    <a:pt x="91" y="123"/>
                  </a:lnTo>
                  <a:lnTo>
                    <a:pt x="96" y="125"/>
                  </a:lnTo>
                  <a:lnTo>
                    <a:pt x="101" y="125"/>
                  </a:lnTo>
                  <a:lnTo>
                    <a:pt x="102" y="125"/>
                  </a:lnTo>
                  <a:lnTo>
                    <a:pt x="104" y="125"/>
                  </a:lnTo>
                  <a:lnTo>
                    <a:pt x="109" y="126"/>
                  </a:lnTo>
                  <a:lnTo>
                    <a:pt x="110" y="126"/>
                  </a:lnTo>
                  <a:lnTo>
                    <a:pt x="117" y="126"/>
                  </a:lnTo>
                  <a:lnTo>
                    <a:pt x="117" y="123"/>
                  </a:lnTo>
                  <a:lnTo>
                    <a:pt x="117" y="122"/>
                  </a:lnTo>
                  <a:lnTo>
                    <a:pt x="115" y="122"/>
                  </a:lnTo>
                  <a:lnTo>
                    <a:pt x="110" y="122"/>
                  </a:lnTo>
                  <a:lnTo>
                    <a:pt x="107" y="120"/>
                  </a:lnTo>
                  <a:lnTo>
                    <a:pt x="104" y="120"/>
                  </a:lnTo>
                  <a:lnTo>
                    <a:pt x="99" y="123"/>
                  </a:lnTo>
                  <a:lnTo>
                    <a:pt x="98" y="122"/>
                  </a:lnTo>
                  <a:lnTo>
                    <a:pt x="96" y="120"/>
                  </a:lnTo>
                  <a:lnTo>
                    <a:pt x="93" y="119"/>
                  </a:lnTo>
                  <a:lnTo>
                    <a:pt x="93" y="117"/>
                  </a:lnTo>
                  <a:lnTo>
                    <a:pt x="95" y="114"/>
                  </a:lnTo>
                  <a:lnTo>
                    <a:pt x="96" y="112"/>
                  </a:lnTo>
                  <a:lnTo>
                    <a:pt x="95" y="112"/>
                  </a:lnTo>
                  <a:lnTo>
                    <a:pt x="91" y="111"/>
                  </a:lnTo>
                  <a:lnTo>
                    <a:pt x="85" y="112"/>
                  </a:lnTo>
                  <a:lnTo>
                    <a:pt x="85" y="111"/>
                  </a:lnTo>
                  <a:lnTo>
                    <a:pt x="85" y="109"/>
                  </a:lnTo>
                  <a:lnTo>
                    <a:pt x="82" y="112"/>
                  </a:lnTo>
                  <a:lnTo>
                    <a:pt x="80" y="111"/>
                  </a:lnTo>
                  <a:lnTo>
                    <a:pt x="76" y="111"/>
                  </a:lnTo>
                  <a:lnTo>
                    <a:pt x="69" y="109"/>
                  </a:lnTo>
                  <a:lnTo>
                    <a:pt x="66" y="108"/>
                  </a:lnTo>
                  <a:lnTo>
                    <a:pt x="65" y="106"/>
                  </a:lnTo>
                  <a:lnTo>
                    <a:pt x="63" y="100"/>
                  </a:lnTo>
                  <a:lnTo>
                    <a:pt x="60" y="97"/>
                  </a:lnTo>
                  <a:lnTo>
                    <a:pt x="43" y="85"/>
                  </a:lnTo>
                  <a:lnTo>
                    <a:pt x="33" y="84"/>
                  </a:lnTo>
                  <a:lnTo>
                    <a:pt x="30" y="81"/>
                  </a:lnTo>
                  <a:lnTo>
                    <a:pt x="27" y="79"/>
                  </a:lnTo>
                  <a:lnTo>
                    <a:pt x="25" y="79"/>
                  </a:lnTo>
                  <a:lnTo>
                    <a:pt x="22" y="79"/>
                  </a:lnTo>
                  <a:lnTo>
                    <a:pt x="24" y="78"/>
                  </a:lnTo>
                  <a:lnTo>
                    <a:pt x="25" y="76"/>
                  </a:lnTo>
                  <a:lnTo>
                    <a:pt x="24" y="78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7" y="76"/>
                  </a:lnTo>
                  <a:lnTo>
                    <a:pt x="28" y="73"/>
                  </a:lnTo>
                  <a:lnTo>
                    <a:pt x="30" y="68"/>
                  </a:lnTo>
                  <a:lnTo>
                    <a:pt x="30" y="65"/>
                  </a:lnTo>
                  <a:lnTo>
                    <a:pt x="39" y="65"/>
                  </a:lnTo>
                  <a:lnTo>
                    <a:pt x="47" y="65"/>
                  </a:lnTo>
                  <a:lnTo>
                    <a:pt x="49" y="65"/>
                  </a:lnTo>
                  <a:lnTo>
                    <a:pt x="58" y="63"/>
                  </a:lnTo>
                  <a:lnTo>
                    <a:pt x="60" y="63"/>
                  </a:lnTo>
                  <a:lnTo>
                    <a:pt x="65" y="62"/>
                  </a:lnTo>
                  <a:lnTo>
                    <a:pt x="69" y="59"/>
                  </a:lnTo>
                  <a:lnTo>
                    <a:pt x="73" y="54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1"/>
                  </a:lnTo>
                  <a:lnTo>
                    <a:pt x="76" y="46"/>
                  </a:lnTo>
                  <a:lnTo>
                    <a:pt x="77" y="43"/>
                  </a:lnTo>
                  <a:lnTo>
                    <a:pt x="85" y="34"/>
                  </a:lnTo>
                  <a:lnTo>
                    <a:pt x="90" y="30"/>
                  </a:lnTo>
                  <a:lnTo>
                    <a:pt x="91" y="29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5" y="29"/>
                  </a:lnTo>
                  <a:lnTo>
                    <a:pt x="95" y="30"/>
                  </a:lnTo>
                  <a:lnTo>
                    <a:pt x="93" y="30"/>
                  </a:lnTo>
                  <a:lnTo>
                    <a:pt x="91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1" y="32"/>
                  </a:lnTo>
                  <a:lnTo>
                    <a:pt x="95" y="32"/>
                  </a:lnTo>
                  <a:lnTo>
                    <a:pt x="96" y="30"/>
                  </a:lnTo>
                  <a:lnTo>
                    <a:pt x="106" y="29"/>
                  </a:lnTo>
                  <a:lnTo>
                    <a:pt x="110" y="26"/>
                  </a:lnTo>
                  <a:lnTo>
                    <a:pt x="110" y="26"/>
                  </a:lnTo>
                  <a:lnTo>
                    <a:pt x="118" y="21"/>
                  </a:lnTo>
                  <a:lnTo>
                    <a:pt x="120" y="21"/>
                  </a:lnTo>
                  <a:lnTo>
                    <a:pt x="120" y="22"/>
                  </a:lnTo>
                  <a:lnTo>
                    <a:pt x="118" y="24"/>
                  </a:lnTo>
                  <a:lnTo>
                    <a:pt x="120" y="26"/>
                  </a:lnTo>
                  <a:lnTo>
                    <a:pt x="118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7"/>
                  </a:lnTo>
                  <a:lnTo>
                    <a:pt x="121" y="26"/>
                  </a:lnTo>
                  <a:lnTo>
                    <a:pt x="123" y="24"/>
                  </a:lnTo>
                  <a:lnTo>
                    <a:pt x="125" y="24"/>
                  </a:lnTo>
                  <a:lnTo>
                    <a:pt x="129" y="22"/>
                  </a:lnTo>
                  <a:lnTo>
                    <a:pt x="123" y="22"/>
                  </a:lnTo>
                  <a:lnTo>
                    <a:pt x="120" y="21"/>
                  </a:lnTo>
                  <a:lnTo>
                    <a:pt x="118" y="21"/>
                  </a:lnTo>
                  <a:lnTo>
                    <a:pt x="125" y="16"/>
                  </a:lnTo>
                  <a:lnTo>
                    <a:pt x="129" y="13"/>
                  </a:lnTo>
                  <a:lnTo>
                    <a:pt x="131" y="13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31" y="16"/>
                  </a:lnTo>
                  <a:lnTo>
                    <a:pt x="129" y="16"/>
                  </a:lnTo>
                  <a:lnTo>
                    <a:pt x="129" y="18"/>
                  </a:lnTo>
                  <a:lnTo>
                    <a:pt x="131" y="18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40" y="16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5" y="11"/>
                  </a:lnTo>
                  <a:lnTo>
                    <a:pt x="159" y="10"/>
                  </a:lnTo>
                  <a:lnTo>
                    <a:pt x="161" y="8"/>
                  </a:lnTo>
                  <a:lnTo>
                    <a:pt x="164" y="5"/>
                  </a:lnTo>
                  <a:lnTo>
                    <a:pt x="166" y="2"/>
                  </a:lnTo>
                  <a:lnTo>
                    <a:pt x="1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0" name="Freeform 26">
              <a:extLst>
                <a:ext uri="{FF2B5EF4-FFF2-40B4-BE49-F238E27FC236}">
                  <a16:creationId xmlns:a16="http://schemas.microsoft.com/office/drawing/2014/main" id="{0D942BE4-6C1D-4366-A11F-C3E03A3B7F0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0497" y="2718151"/>
              <a:ext cx="11695" cy="15594"/>
            </a:xfrm>
            <a:custGeom>
              <a:avLst/>
              <a:gdLst>
                <a:gd name="T0" fmla="*/ 4 w 6"/>
                <a:gd name="T1" fmla="*/ 0 h 8"/>
                <a:gd name="T2" fmla="*/ 6 w 6"/>
                <a:gd name="T3" fmla="*/ 0 h 8"/>
                <a:gd name="T4" fmla="*/ 6 w 6"/>
                <a:gd name="T5" fmla="*/ 0 h 8"/>
                <a:gd name="T6" fmla="*/ 6 w 6"/>
                <a:gd name="T7" fmla="*/ 3 h 8"/>
                <a:gd name="T8" fmla="*/ 6 w 6"/>
                <a:gd name="T9" fmla="*/ 5 h 8"/>
                <a:gd name="T10" fmla="*/ 4 w 6"/>
                <a:gd name="T11" fmla="*/ 5 h 8"/>
                <a:gd name="T12" fmla="*/ 1 w 6"/>
                <a:gd name="T13" fmla="*/ 8 h 8"/>
                <a:gd name="T14" fmla="*/ 1 w 6"/>
                <a:gd name="T15" fmla="*/ 6 h 8"/>
                <a:gd name="T16" fmla="*/ 0 w 6"/>
                <a:gd name="T17" fmla="*/ 8 h 8"/>
                <a:gd name="T18" fmla="*/ 0 w 6"/>
                <a:gd name="T19" fmla="*/ 6 h 8"/>
                <a:gd name="T20" fmla="*/ 0 w 6"/>
                <a:gd name="T21" fmla="*/ 6 h 8"/>
                <a:gd name="T22" fmla="*/ 1 w 6"/>
                <a:gd name="T23" fmla="*/ 5 h 8"/>
                <a:gd name="T24" fmla="*/ 1 w 6"/>
                <a:gd name="T25" fmla="*/ 3 h 8"/>
                <a:gd name="T26" fmla="*/ 3 w 6"/>
                <a:gd name="T27" fmla="*/ 2 h 8"/>
                <a:gd name="T28" fmla="*/ 4 w 6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8"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3"/>
                  </a:lnTo>
                  <a:lnTo>
                    <a:pt x="6" y="5"/>
                  </a:lnTo>
                  <a:lnTo>
                    <a:pt x="4" y="5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1" name="Freeform 27">
              <a:extLst>
                <a:ext uri="{FF2B5EF4-FFF2-40B4-BE49-F238E27FC236}">
                  <a16:creationId xmlns:a16="http://schemas.microsoft.com/office/drawing/2014/main" id="{AA117C58-AD02-4BF3-8983-77CF09CF234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34986" y="2456955"/>
              <a:ext cx="278739" cy="458068"/>
            </a:xfrm>
            <a:custGeom>
              <a:avLst/>
              <a:gdLst>
                <a:gd name="T0" fmla="*/ 80 w 143"/>
                <a:gd name="T1" fmla="*/ 229 h 235"/>
                <a:gd name="T2" fmla="*/ 57 w 143"/>
                <a:gd name="T3" fmla="*/ 156 h 235"/>
                <a:gd name="T4" fmla="*/ 31 w 143"/>
                <a:gd name="T5" fmla="*/ 121 h 235"/>
                <a:gd name="T6" fmla="*/ 36 w 143"/>
                <a:gd name="T7" fmla="*/ 132 h 235"/>
                <a:gd name="T8" fmla="*/ 25 w 143"/>
                <a:gd name="T9" fmla="*/ 140 h 235"/>
                <a:gd name="T10" fmla="*/ 14 w 143"/>
                <a:gd name="T11" fmla="*/ 136 h 235"/>
                <a:gd name="T12" fmla="*/ 0 w 143"/>
                <a:gd name="T13" fmla="*/ 134 h 235"/>
                <a:gd name="T14" fmla="*/ 9 w 143"/>
                <a:gd name="T15" fmla="*/ 126 h 235"/>
                <a:gd name="T16" fmla="*/ 42 w 143"/>
                <a:gd name="T17" fmla="*/ 109 h 235"/>
                <a:gd name="T18" fmla="*/ 30 w 143"/>
                <a:gd name="T19" fmla="*/ 109 h 235"/>
                <a:gd name="T20" fmla="*/ 25 w 143"/>
                <a:gd name="T21" fmla="*/ 106 h 235"/>
                <a:gd name="T22" fmla="*/ 33 w 143"/>
                <a:gd name="T23" fmla="*/ 102 h 235"/>
                <a:gd name="T24" fmla="*/ 27 w 143"/>
                <a:gd name="T25" fmla="*/ 96 h 235"/>
                <a:gd name="T26" fmla="*/ 23 w 143"/>
                <a:gd name="T27" fmla="*/ 88 h 235"/>
                <a:gd name="T28" fmla="*/ 27 w 143"/>
                <a:gd name="T29" fmla="*/ 82 h 235"/>
                <a:gd name="T30" fmla="*/ 27 w 143"/>
                <a:gd name="T31" fmla="*/ 68 h 235"/>
                <a:gd name="T32" fmla="*/ 33 w 143"/>
                <a:gd name="T33" fmla="*/ 80 h 235"/>
                <a:gd name="T34" fmla="*/ 22 w 143"/>
                <a:gd name="T35" fmla="*/ 71 h 235"/>
                <a:gd name="T36" fmla="*/ 11 w 143"/>
                <a:gd name="T37" fmla="*/ 68 h 235"/>
                <a:gd name="T38" fmla="*/ 25 w 143"/>
                <a:gd name="T39" fmla="*/ 60 h 235"/>
                <a:gd name="T40" fmla="*/ 16 w 143"/>
                <a:gd name="T41" fmla="*/ 60 h 235"/>
                <a:gd name="T42" fmla="*/ 20 w 143"/>
                <a:gd name="T43" fmla="*/ 55 h 235"/>
                <a:gd name="T44" fmla="*/ 63 w 143"/>
                <a:gd name="T45" fmla="*/ 60 h 235"/>
                <a:gd name="T46" fmla="*/ 75 w 143"/>
                <a:gd name="T47" fmla="*/ 68 h 235"/>
                <a:gd name="T48" fmla="*/ 82 w 143"/>
                <a:gd name="T49" fmla="*/ 90 h 235"/>
                <a:gd name="T50" fmla="*/ 71 w 143"/>
                <a:gd name="T51" fmla="*/ 101 h 235"/>
                <a:gd name="T52" fmla="*/ 94 w 143"/>
                <a:gd name="T53" fmla="*/ 112 h 235"/>
                <a:gd name="T54" fmla="*/ 118 w 143"/>
                <a:gd name="T55" fmla="*/ 148 h 235"/>
                <a:gd name="T56" fmla="*/ 123 w 143"/>
                <a:gd name="T57" fmla="*/ 161 h 235"/>
                <a:gd name="T58" fmla="*/ 142 w 143"/>
                <a:gd name="T59" fmla="*/ 167 h 235"/>
                <a:gd name="T60" fmla="*/ 135 w 143"/>
                <a:gd name="T61" fmla="*/ 186 h 235"/>
                <a:gd name="T62" fmla="*/ 131 w 143"/>
                <a:gd name="T63" fmla="*/ 194 h 235"/>
                <a:gd name="T64" fmla="*/ 121 w 143"/>
                <a:gd name="T65" fmla="*/ 205 h 235"/>
                <a:gd name="T66" fmla="*/ 90 w 143"/>
                <a:gd name="T67" fmla="*/ 208 h 235"/>
                <a:gd name="T68" fmla="*/ 63 w 143"/>
                <a:gd name="T69" fmla="*/ 216 h 235"/>
                <a:gd name="T70" fmla="*/ 39 w 143"/>
                <a:gd name="T71" fmla="*/ 217 h 235"/>
                <a:gd name="T72" fmla="*/ 52 w 143"/>
                <a:gd name="T73" fmla="*/ 202 h 235"/>
                <a:gd name="T74" fmla="*/ 79 w 143"/>
                <a:gd name="T75" fmla="*/ 189 h 235"/>
                <a:gd name="T76" fmla="*/ 55 w 143"/>
                <a:gd name="T77" fmla="*/ 188 h 235"/>
                <a:gd name="T78" fmla="*/ 57 w 143"/>
                <a:gd name="T79" fmla="*/ 177 h 235"/>
                <a:gd name="T80" fmla="*/ 52 w 143"/>
                <a:gd name="T81" fmla="*/ 166 h 235"/>
                <a:gd name="T82" fmla="*/ 72 w 143"/>
                <a:gd name="T83" fmla="*/ 158 h 235"/>
                <a:gd name="T84" fmla="*/ 74 w 143"/>
                <a:gd name="T85" fmla="*/ 145 h 235"/>
                <a:gd name="T86" fmla="*/ 74 w 143"/>
                <a:gd name="T87" fmla="*/ 123 h 235"/>
                <a:gd name="T88" fmla="*/ 53 w 143"/>
                <a:gd name="T89" fmla="*/ 126 h 235"/>
                <a:gd name="T90" fmla="*/ 50 w 143"/>
                <a:gd name="T91" fmla="*/ 112 h 235"/>
                <a:gd name="T92" fmla="*/ 46 w 143"/>
                <a:gd name="T93" fmla="*/ 102 h 235"/>
                <a:gd name="T94" fmla="*/ 39 w 143"/>
                <a:gd name="T95" fmla="*/ 102 h 235"/>
                <a:gd name="T96" fmla="*/ 38 w 143"/>
                <a:gd name="T97" fmla="*/ 106 h 235"/>
                <a:gd name="T98" fmla="*/ 36 w 143"/>
                <a:gd name="T99" fmla="*/ 91 h 235"/>
                <a:gd name="T100" fmla="*/ 36 w 143"/>
                <a:gd name="T101" fmla="*/ 76 h 235"/>
                <a:gd name="T102" fmla="*/ 41 w 143"/>
                <a:gd name="T103" fmla="*/ 63 h 235"/>
                <a:gd name="T104" fmla="*/ 44 w 143"/>
                <a:gd name="T105" fmla="*/ 52 h 235"/>
                <a:gd name="T106" fmla="*/ 68 w 143"/>
                <a:gd name="T107" fmla="*/ 47 h 235"/>
                <a:gd name="T108" fmla="*/ 72 w 143"/>
                <a:gd name="T109" fmla="*/ 44 h 235"/>
                <a:gd name="T110" fmla="*/ 77 w 143"/>
                <a:gd name="T111" fmla="*/ 41 h 235"/>
                <a:gd name="T112" fmla="*/ 69 w 143"/>
                <a:gd name="T113" fmla="*/ 38 h 235"/>
                <a:gd name="T114" fmla="*/ 77 w 143"/>
                <a:gd name="T115" fmla="*/ 36 h 235"/>
                <a:gd name="T116" fmla="*/ 102 w 143"/>
                <a:gd name="T117" fmla="*/ 10 h 235"/>
                <a:gd name="T118" fmla="*/ 96 w 143"/>
                <a:gd name="T119" fmla="*/ 14 h 235"/>
                <a:gd name="T120" fmla="*/ 98 w 143"/>
                <a:gd name="T121" fmla="*/ 5 h 235"/>
                <a:gd name="T122" fmla="*/ 107 w 143"/>
                <a:gd name="T123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235">
                  <a:moveTo>
                    <a:pt x="85" y="233"/>
                  </a:moveTo>
                  <a:lnTo>
                    <a:pt x="88" y="233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7" y="235"/>
                  </a:lnTo>
                  <a:lnTo>
                    <a:pt x="85" y="235"/>
                  </a:lnTo>
                  <a:lnTo>
                    <a:pt x="85" y="233"/>
                  </a:lnTo>
                  <a:close/>
                  <a:moveTo>
                    <a:pt x="80" y="229"/>
                  </a:moveTo>
                  <a:lnTo>
                    <a:pt x="82" y="229"/>
                  </a:lnTo>
                  <a:lnTo>
                    <a:pt x="82" y="229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29"/>
                  </a:lnTo>
                  <a:close/>
                  <a:moveTo>
                    <a:pt x="99" y="205"/>
                  </a:moveTo>
                  <a:lnTo>
                    <a:pt x="101" y="206"/>
                  </a:lnTo>
                  <a:lnTo>
                    <a:pt x="102" y="206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99" y="208"/>
                  </a:lnTo>
                  <a:lnTo>
                    <a:pt x="99" y="208"/>
                  </a:lnTo>
                  <a:lnTo>
                    <a:pt x="96" y="206"/>
                  </a:lnTo>
                  <a:lnTo>
                    <a:pt x="94" y="206"/>
                  </a:lnTo>
                  <a:lnTo>
                    <a:pt x="96" y="206"/>
                  </a:lnTo>
                  <a:lnTo>
                    <a:pt x="98" y="206"/>
                  </a:lnTo>
                  <a:lnTo>
                    <a:pt x="99" y="205"/>
                  </a:lnTo>
                  <a:close/>
                  <a:moveTo>
                    <a:pt x="53" y="154"/>
                  </a:moveTo>
                  <a:lnTo>
                    <a:pt x="55" y="154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0" y="156"/>
                  </a:lnTo>
                  <a:lnTo>
                    <a:pt x="58" y="158"/>
                  </a:lnTo>
                  <a:lnTo>
                    <a:pt x="57" y="158"/>
                  </a:lnTo>
                  <a:lnTo>
                    <a:pt x="57" y="159"/>
                  </a:lnTo>
                  <a:lnTo>
                    <a:pt x="55" y="159"/>
                  </a:lnTo>
                  <a:lnTo>
                    <a:pt x="53" y="159"/>
                  </a:lnTo>
                  <a:lnTo>
                    <a:pt x="53" y="159"/>
                  </a:lnTo>
                  <a:lnTo>
                    <a:pt x="52" y="158"/>
                  </a:lnTo>
                  <a:lnTo>
                    <a:pt x="52" y="154"/>
                  </a:lnTo>
                  <a:lnTo>
                    <a:pt x="53" y="154"/>
                  </a:lnTo>
                  <a:close/>
                  <a:moveTo>
                    <a:pt x="25" y="118"/>
                  </a:moveTo>
                  <a:lnTo>
                    <a:pt x="28" y="118"/>
                  </a:lnTo>
                  <a:lnTo>
                    <a:pt x="30" y="118"/>
                  </a:lnTo>
                  <a:lnTo>
                    <a:pt x="30" y="120"/>
                  </a:lnTo>
                  <a:lnTo>
                    <a:pt x="31" y="121"/>
                  </a:lnTo>
                  <a:lnTo>
                    <a:pt x="33" y="125"/>
                  </a:lnTo>
                  <a:lnTo>
                    <a:pt x="34" y="126"/>
                  </a:lnTo>
                  <a:lnTo>
                    <a:pt x="34" y="128"/>
                  </a:lnTo>
                  <a:lnTo>
                    <a:pt x="34" y="128"/>
                  </a:lnTo>
                  <a:lnTo>
                    <a:pt x="33" y="129"/>
                  </a:lnTo>
                  <a:lnTo>
                    <a:pt x="33" y="129"/>
                  </a:lnTo>
                  <a:lnTo>
                    <a:pt x="34" y="129"/>
                  </a:lnTo>
                  <a:lnTo>
                    <a:pt x="34" y="129"/>
                  </a:lnTo>
                  <a:lnTo>
                    <a:pt x="38" y="129"/>
                  </a:lnTo>
                  <a:lnTo>
                    <a:pt x="38" y="131"/>
                  </a:lnTo>
                  <a:lnTo>
                    <a:pt x="38" y="131"/>
                  </a:lnTo>
                  <a:lnTo>
                    <a:pt x="39" y="132"/>
                  </a:lnTo>
                  <a:lnTo>
                    <a:pt x="39" y="134"/>
                  </a:lnTo>
                  <a:lnTo>
                    <a:pt x="38" y="134"/>
                  </a:lnTo>
                  <a:lnTo>
                    <a:pt x="38" y="132"/>
                  </a:lnTo>
                  <a:lnTo>
                    <a:pt x="36" y="132"/>
                  </a:lnTo>
                  <a:lnTo>
                    <a:pt x="36" y="131"/>
                  </a:lnTo>
                  <a:lnTo>
                    <a:pt x="36" y="132"/>
                  </a:lnTo>
                  <a:lnTo>
                    <a:pt x="36" y="136"/>
                  </a:lnTo>
                  <a:lnTo>
                    <a:pt x="36" y="136"/>
                  </a:lnTo>
                  <a:lnTo>
                    <a:pt x="38" y="136"/>
                  </a:lnTo>
                  <a:lnTo>
                    <a:pt x="36" y="137"/>
                  </a:lnTo>
                  <a:lnTo>
                    <a:pt x="34" y="137"/>
                  </a:lnTo>
                  <a:lnTo>
                    <a:pt x="33" y="137"/>
                  </a:lnTo>
                  <a:lnTo>
                    <a:pt x="33" y="139"/>
                  </a:lnTo>
                  <a:lnTo>
                    <a:pt x="33" y="139"/>
                  </a:lnTo>
                  <a:lnTo>
                    <a:pt x="31" y="140"/>
                  </a:lnTo>
                  <a:lnTo>
                    <a:pt x="31" y="142"/>
                  </a:lnTo>
                  <a:lnTo>
                    <a:pt x="30" y="142"/>
                  </a:lnTo>
                  <a:lnTo>
                    <a:pt x="28" y="140"/>
                  </a:lnTo>
                  <a:lnTo>
                    <a:pt x="27" y="140"/>
                  </a:lnTo>
                  <a:lnTo>
                    <a:pt x="25" y="140"/>
                  </a:lnTo>
                  <a:lnTo>
                    <a:pt x="25" y="142"/>
                  </a:lnTo>
                  <a:lnTo>
                    <a:pt x="25" y="142"/>
                  </a:lnTo>
                  <a:lnTo>
                    <a:pt x="23" y="142"/>
                  </a:lnTo>
                  <a:lnTo>
                    <a:pt x="22" y="142"/>
                  </a:lnTo>
                  <a:lnTo>
                    <a:pt x="22" y="140"/>
                  </a:lnTo>
                  <a:lnTo>
                    <a:pt x="22" y="139"/>
                  </a:lnTo>
                  <a:lnTo>
                    <a:pt x="22" y="139"/>
                  </a:lnTo>
                  <a:lnTo>
                    <a:pt x="20" y="139"/>
                  </a:lnTo>
                  <a:lnTo>
                    <a:pt x="19" y="139"/>
                  </a:lnTo>
                  <a:lnTo>
                    <a:pt x="19" y="137"/>
                  </a:lnTo>
                  <a:lnTo>
                    <a:pt x="19" y="137"/>
                  </a:lnTo>
                  <a:lnTo>
                    <a:pt x="19" y="136"/>
                  </a:lnTo>
                  <a:lnTo>
                    <a:pt x="17" y="136"/>
                  </a:lnTo>
                  <a:lnTo>
                    <a:pt x="17" y="134"/>
                  </a:lnTo>
                  <a:lnTo>
                    <a:pt x="16" y="134"/>
                  </a:lnTo>
                  <a:lnTo>
                    <a:pt x="14" y="136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9"/>
                  </a:lnTo>
                  <a:lnTo>
                    <a:pt x="12" y="139"/>
                  </a:lnTo>
                  <a:lnTo>
                    <a:pt x="12" y="140"/>
                  </a:lnTo>
                  <a:lnTo>
                    <a:pt x="11" y="140"/>
                  </a:lnTo>
                  <a:lnTo>
                    <a:pt x="11" y="140"/>
                  </a:lnTo>
                  <a:lnTo>
                    <a:pt x="9" y="140"/>
                  </a:lnTo>
                  <a:lnTo>
                    <a:pt x="8" y="140"/>
                  </a:lnTo>
                  <a:lnTo>
                    <a:pt x="6" y="139"/>
                  </a:lnTo>
                  <a:lnTo>
                    <a:pt x="5" y="139"/>
                  </a:lnTo>
                  <a:lnTo>
                    <a:pt x="5" y="137"/>
                  </a:lnTo>
                  <a:lnTo>
                    <a:pt x="3" y="137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32"/>
                  </a:lnTo>
                  <a:lnTo>
                    <a:pt x="5" y="131"/>
                  </a:lnTo>
                  <a:lnTo>
                    <a:pt x="6" y="131"/>
                  </a:lnTo>
                  <a:lnTo>
                    <a:pt x="6" y="131"/>
                  </a:lnTo>
                  <a:lnTo>
                    <a:pt x="5" y="129"/>
                  </a:lnTo>
                  <a:lnTo>
                    <a:pt x="5" y="129"/>
                  </a:lnTo>
                  <a:lnTo>
                    <a:pt x="3" y="129"/>
                  </a:lnTo>
                  <a:lnTo>
                    <a:pt x="3" y="129"/>
                  </a:lnTo>
                  <a:lnTo>
                    <a:pt x="5" y="128"/>
                  </a:lnTo>
                  <a:lnTo>
                    <a:pt x="5" y="128"/>
                  </a:lnTo>
                  <a:lnTo>
                    <a:pt x="6" y="128"/>
                  </a:lnTo>
                  <a:lnTo>
                    <a:pt x="6" y="128"/>
                  </a:lnTo>
                  <a:lnTo>
                    <a:pt x="8" y="128"/>
                  </a:lnTo>
                  <a:lnTo>
                    <a:pt x="9" y="128"/>
                  </a:lnTo>
                  <a:lnTo>
                    <a:pt x="9" y="126"/>
                  </a:lnTo>
                  <a:lnTo>
                    <a:pt x="9" y="125"/>
                  </a:lnTo>
                  <a:lnTo>
                    <a:pt x="11" y="125"/>
                  </a:lnTo>
                  <a:lnTo>
                    <a:pt x="11" y="123"/>
                  </a:lnTo>
                  <a:lnTo>
                    <a:pt x="11" y="121"/>
                  </a:lnTo>
                  <a:lnTo>
                    <a:pt x="14" y="121"/>
                  </a:lnTo>
                  <a:lnTo>
                    <a:pt x="14" y="121"/>
                  </a:lnTo>
                  <a:lnTo>
                    <a:pt x="16" y="121"/>
                  </a:lnTo>
                  <a:lnTo>
                    <a:pt x="16" y="121"/>
                  </a:lnTo>
                  <a:lnTo>
                    <a:pt x="17" y="118"/>
                  </a:lnTo>
                  <a:lnTo>
                    <a:pt x="19" y="118"/>
                  </a:lnTo>
                  <a:lnTo>
                    <a:pt x="19" y="118"/>
                  </a:lnTo>
                  <a:lnTo>
                    <a:pt x="20" y="118"/>
                  </a:lnTo>
                  <a:lnTo>
                    <a:pt x="23" y="118"/>
                  </a:lnTo>
                  <a:lnTo>
                    <a:pt x="25" y="118"/>
                  </a:lnTo>
                  <a:close/>
                  <a:moveTo>
                    <a:pt x="42" y="109"/>
                  </a:moveTo>
                  <a:lnTo>
                    <a:pt x="42" y="109"/>
                  </a:lnTo>
                  <a:lnTo>
                    <a:pt x="42" y="109"/>
                  </a:lnTo>
                  <a:lnTo>
                    <a:pt x="44" y="110"/>
                  </a:lnTo>
                  <a:lnTo>
                    <a:pt x="44" y="112"/>
                  </a:lnTo>
                  <a:lnTo>
                    <a:pt x="44" y="114"/>
                  </a:lnTo>
                  <a:lnTo>
                    <a:pt x="42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39" y="110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2" y="109"/>
                  </a:lnTo>
                  <a:close/>
                  <a:moveTo>
                    <a:pt x="30" y="104"/>
                  </a:moveTo>
                  <a:lnTo>
                    <a:pt x="30" y="106"/>
                  </a:lnTo>
                  <a:lnTo>
                    <a:pt x="30" y="107"/>
                  </a:lnTo>
                  <a:lnTo>
                    <a:pt x="30" y="109"/>
                  </a:lnTo>
                  <a:lnTo>
                    <a:pt x="30" y="109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5" y="109"/>
                  </a:lnTo>
                  <a:lnTo>
                    <a:pt x="23" y="109"/>
                  </a:lnTo>
                  <a:lnTo>
                    <a:pt x="23" y="109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7" y="106"/>
                  </a:lnTo>
                  <a:lnTo>
                    <a:pt x="27" y="106"/>
                  </a:lnTo>
                  <a:lnTo>
                    <a:pt x="28" y="104"/>
                  </a:lnTo>
                  <a:lnTo>
                    <a:pt x="30" y="104"/>
                  </a:lnTo>
                  <a:close/>
                  <a:moveTo>
                    <a:pt x="34" y="99"/>
                  </a:moveTo>
                  <a:lnTo>
                    <a:pt x="34" y="99"/>
                  </a:lnTo>
                  <a:lnTo>
                    <a:pt x="34" y="102"/>
                  </a:lnTo>
                  <a:lnTo>
                    <a:pt x="31" y="106"/>
                  </a:lnTo>
                  <a:lnTo>
                    <a:pt x="31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4"/>
                  </a:lnTo>
                  <a:lnTo>
                    <a:pt x="30" y="104"/>
                  </a:lnTo>
                  <a:lnTo>
                    <a:pt x="33" y="102"/>
                  </a:lnTo>
                  <a:lnTo>
                    <a:pt x="31" y="102"/>
                  </a:lnTo>
                  <a:lnTo>
                    <a:pt x="31" y="102"/>
                  </a:lnTo>
                  <a:lnTo>
                    <a:pt x="31" y="101"/>
                  </a:lnTo>
                  <a:lnTo>
                    <a:pt x="34" y="101"/>
                  </a:lnTo>
                  <a:lnTo>
                    <a:pt x="34" y="99"/>
                  </a:lnTo>
                  <a:close/>
                  <a:moveTo>
                    <a:pt x="30" y="88"/>
                  </a:moveTo>
                  <a:lnTo>
                    <a:pt x="30" y="90"/>
                  </a:lnTo>
                  <a:lnTo>
                    <a:pt x="31" y="90"/>
                  </a:lnTo>
                  <a:lnTo>
                    <a:pt x="31" y="91"/>
                  </a:lnTo>
                  <a:lnTo>
                    <a:pt x="33" y="91"/>
                  </a:lnTo>
                  <a:lnTo>
                    <a:pt x="34" y="93"/>
                  </a:lnTo>
                  <a:lnTo>
                    <a:pt x="34" y="95"/>
                  </a:lnTo>
                  <a:lnTo>
                    <a:pt x="28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8" y="95"/>
                  </a:lnTo>
                  <a:lnTo>
                    <a:pt x="30" y="93"/>
                  </a:lnTo>
                  <a:lnTo>
                    <a:pt x="27" y="91"/>
                  </a:lnTo>
                  <a:lnTo>
                    <a:pt x="27" y="91"/>
                  </a:lnTo>
                  <a:lnTo>
                    <a:pt x="27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30" y="88"/>
                  </a:lnTo>
                  <a:close/>
                  <a:moveTo>
                    <a:pt x="23" y="88"/>
                  </a:moveTo>
                  <a:lnTo>
                    <a:pt x="23" y="88"/>
                  </a:lnTo>
                  <a:lnTo>
                    <a:pt x="23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3" y="88"/>
                  </a:lnTo>
                  <a:lnTo>
                    <a:pt x="23" y="88"/>
                  </a:lnTo>
                  <a:close/>
                  <a:moveTo>
                    <a:pt x="9" y="82"/>
                  </a:moveTo>
                  <a:lnTo>
                    <a:pt x="11" y="82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close/>
                  <a:moveTo>
                    <a:pt x="27" y="80"/>
                  </a:moveTo>
                  <a:lnTo>
                    <a:pt x="27" y="80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4"/>
                  </a:lnTo>
                  <a:lnTo>
                    <a:pt x="27" y="82"/>
                  </a:lnTo>
                  <a:lnTo>
                    <a:pt x="25" y="82"/>
                  </a:lnTo>
                  <a:lnTo>
                    <a:pt x="25" y="82"/>
                  </a:lnTo>
                  <a:lnTo>
                    <a:pt x="27" y="80"/>
                  </a:lnTo>
                  <a:close/>
                  <a:moveTo>
                    <a:pt x="12" y="74"/>
                  </a:moveTo>
                  <a:lnTo>
                    <a:pt x="12" y="74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1" y="79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1" y="77"/>
                  </a:lnTo>
                  <a:lnTo>
                    <a:pt x="11" y="76"/>
                  </a:lnTo>
                  <a:lnTo>
                    <a:pt x="11" y="74"/>
                  </a:lnTo>
                  <a:lnTo>
                    <a:pt x="12" y="74"/>
                  </a:lnTo>
                  <a:close/>
                  <a:moveTo>
                    <a:pt x="27" y="68"/>
                  </a:moveTo>
                  <a:lnTo>
                    <a:pt x="28" y="68"/>
                  </a:lnTo>
                  <a:lnTo>
                    <a:pt x="28" y="69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4"/>
                  </a:lnTo>
                  <a:lnTo>
                    <a:pt x="30" y="74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3" y="76"/>
                  </a:lnTo>
                  <a:lnTo>
                    <a:pt x="34" y="76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4" y="79"/>
                  </a:lnTo>
                  <a:lnTo>
                    <a:pt x="33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0" y="77"/>
                  </a:lnTo>
                  <a:lnTo>
                    <a:pt x="28" y="79"/>
                  </a:lnTo>
                  <a:lnTo>
                    <a:pt x="27" y="77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5" y="76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1"/>
                  </a:lnTo>
                  <a:lnTo>
                    <a:pt x="22" y="73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69"/>
                  </a:lnTo>
                  <a:lnTo>
                    <a:pt x="25" y="69"/>
                  </a:lnTo>
                  <a:lnTo>
                    <a:pt x="27" y="68"/>
                  </a:lnTo>
                  <a:lnTo>
                    <a:pt x="27" y="68"/>
                  </a:lnTo>
                  <a:close/>
                  <a:moveTo>
                    <a:pt x="14" y="68"/>
                  </a:moveTo>
                  <a:lnTo>
                    <a:pt x="16" y="69"/>
                  </a:lnTo>
                  <a:lnTo>
                    <a:pt x="14" y="71"/>
                  </a:lnTo>
                  <a:lnTo>
                    <a:pt x="12" y="71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8"/>
                  </a:lnTo>
                  <a:lnTo>
                    <a:pt x="11" y="68"/>
                  </a:lnTo>
                  <a:lnTo>
                    <a:pt x="11" y="68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4" y="68"/>
                  </a:lnTo>
                  <a:close/>
                  <a:moveTo>
                    <a:pt x="28" y="50"/>
                  </a:moveTo>
                  <a:lnTo>
                    <a:pt x="28" y="50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7" y="57"/>
                  </a:lnTo>
                  <a:lnTo>
                    <a:pt x="25" y="57"/>
                  </a:lnTo>
                  <a:lnTo>
                    <a:pt x="25" y="58"/>
                  </a:lnTo>
                  <a:lnTo>
                    <a:pt x="23" y="58"/>
                  </a:lnTo>
                  <a:lnTo>
                    <a:pt x="25" y="58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2" y="62"/>
                  </a:lnTo>
                  <a:lnTo>
                    <a:pt x="22" y="63"/>
                  </a:lnTo>
                  <a:lnTo>
                    <a:pt x="19" y="65"/>
                  </a:lnTo>
                  <a:lnTo>
                    <a:pt x="19" y="65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6" y="65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6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0" y="55"/>
                  </a:lnTo>
                  <a:lnTo>
                    <a:pt x="20" y="54"/>
                  </a:lnTo>
                  <a:lnTo>
                    <a:pt x="23" y="54"/>
                  </a:lnTo>
                  <a:lnTo>
                    <a:pt x="27" y="50"/>
                  </a:lnTo>
                  <a:lnTo>
                    <a:pt x="28" y="50"/>
                  </a:lnTo>
                  <a:close/>
                  <a:moveTo>
                    <a:pt x="71" y="47"/>
                  </a:moveTo>
                  <a:lnTo>
                    <a:pt x="74" y="47"/>
                  </a:lnTo>
                  <a:lnTo>
                    <a:pt x="74" y="47"/>
                  </a:lnTo>
                  <a:lnTo>
                    <a:pt x="74" y="49"/>
                  </a:lnTo>
                  <a:lnTo>
                    <a:pt x="72" y="50"/>
                  </a:lnTo>
                  <a:lnTo>
                    <a:pt x="72" y="52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1" y="54"/>
                  </a:lnTo>
                  <a:lnTo>
                    <a:pt x="69" y="57"/>
                  </a:lnTo>
                  <a:lnTo>
                    <a:pt x="63" y="60"/>
                  </a:lnTo>
                  <a:lnTo>
                    <a:pt x="60" y="62"/>
                  </a:lnTo>
                  <a:lnTo>
                    <a:pt x="60" y="63"/>
                  </a:lnTo>
                  <a:lnTo>
                    <a:pt x="60" y="65"/>
                  </a:lnTo>
                  <a:lnTo>
                    <a:pt x="61" y="65"/>
                  </a:lnTo>
                  <a:lnTo>
                    <a:pt x="61" y="65"/>
                  </a:lnTo>
                  <a:lnTo>
                    <a:pt x="61" y="66"/>
                  </a:lnTo>
                  <a:lnTo>
                    <a:pt x="58" y="68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6" y="68"/>
                  </a:lnTo>
                  <a:lnTo>
                    <a:pt x="69" y="68"/>
                  </a:lnTo>
                  <a:lnTo>
                    <a:pt x="71" y="68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5" y="68"/>
                  </a:lnTo>
                  <a:lnTo>
                    <a:pt x="77" y="68"/>
                  </a:lnTo>
                  <a:lnTo>
                    <a:pt x="85" y="68"/>
                  </a:lnTo>
                  <a:lnTo>
                    <a:pt x="88" y="68"/>
                  </a:lnTo>
                  <a:lnTo>
                    <a:pt x="90" y="68"/>
                  </a:lnTo>
                  <a:lnTo>
                    <a:pt x="91" y="69"/>
                  </a:lnTo>
                  <a:lnTo>
                    <a:pt x="91" y="71"/>
                  </a:lnTo>
                  <a:lnTo>
                    <a:pt x="91" y="73"/>
                  </a:lnTo>
                  <a:lnTo>
                    <a:pt x="91" y="73"/>
                  </a:lnTo>
                  <a:lnTo>
                    <a:pt x="90" y="74"/>
                  </a:lnTo>
                  <a:lnTo>
                    <a:pt x="88" y="76"/>
                  </a:lnTo>
                  <a:lnTo>
                    <a:pt x="88" y="77"/>
                  </a:lnTo>
                  <a:lnTo>
                    <a:pt x="88" y="79"/>
                  </a:lnTo>
                  <a:lnTo>
                    <a:pt x="88" y="80"/>
                  </a:lnTo>
                  <a:lnTo>
                    <a:pt x="85" y="85"/>
                  </a:lnTo>
                  <a:lnTo>
                    <a:pt x="83" y="87"/>
                  </a:lnTo>
                  <a:lnTo>
                    <a:pt x="82" y="90"/>
                  </a:lnTo>
                  <a:lnTo>
                    <a:pt x="80" y="91"/>
                  </a:lnTo>
                  <a:lnTo>
                    <a:pt x="79" y="91"/>
                  </a:lnTo>
                  <a:lnTo>
                    <a:pt x="77" y="93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71" y="95"/>
                  </a:lnTo>
                  <a:lnTo>
                    <a:pt x="72" y="95"/>
                  </a:lnTo>
                  <a:lnTo>
                    <a:pt x="75" y="95"/>
                  </a:lnTo>
                  <a:lnTo>
                    <a:pt x="79" y="96"/>
                  </a:lnTo>
                  <a:lnTo>
                    <a:pt x="79" y="98"/>
                  </a:lnTo>
                  <a:lnTo>
                    <a:pt x="77" y="98"/>
                  </a:lnTo>
                  <a:lnTo>
                    <a:pt x="74" y="98"/>
                  </a:lnTo>
                  <a:lnTo>
                    <a:pt x="72" y="101"/>
                  </a:lnTo>
                  <a:lnTo>
                    <a:pt x="71" y="101"/>
                  </a:lnTo>
                  <a:lnTo>
                    <a:pt x="69" y="102"/>
                  </a:lnTo>
                  <a:lnTo>
                    <a:pt x="68" y="101"/>
                  </a:lnTo>
                  <a:lnTo>
                    <a:pt x="64" y="101"/>
                  </a:lnTo>
                  <a:lnTo>
                    <a:pt x="63" y="101"/>
                  </a:lnTo>
                  <a:lnTo>
                    <a:pt x="64" y="101"/>
                  </a:lnTo>
                  <a:lnTo>
                    <a:pt x="66" y="102"/>
                  </a:lnTo>
                  <a:lnTo>
                    <a:pt x="74" y="104"/>
                  </a:lnTo>
                  <a:lnTo>
                    <a:pt x="74" y="102"/>
                  </a:lnTo>
                  <a:lnTo>
                    <a:pt x="77" y="102"/>
                  </a:lnTo>
                  <a:lnTo>
                    <a:pt x="80" y="102"/>
                  </a:lnTo>
                  <a:lnTo>
                    <a:pt x="87" y="104"/>
                  </a:lnTo>
                  <a:lnTo>
                    <a:pt x="88" y="106"/>
                  </a:lnTo>
                  <a:lnTo>
                    <a:pt x="91" y="109"/>
                  </a:lnTo>
                  <a:lnTo>
                    <a:pt x="93" y="110"/>
                  </a:lnTo>
                  <a:lnTo>
                    <a:pt x="94" y="110"/>
                  </a:lnTo>
                  <a:lnTo>
                    <a:pt x="94" y="112"/>
                  </a:lnTo>
                  <a:lnTo>
                    <a:pt x="96" y="117"/>
                  </a:lnTo>
                  <a:lnTo>
                    <a:pt x="98" y="121"/>
                  </a:lnTo>
                  <a:lnTo>
                    <a:pt x="99" y="128"/>
                  </a:lnTo>
                  <a:lnTo>
                    <a:pt x="99" y="129"/>
                  </a:lnTo>
                  <a:lnTo>
                    <a:pt x="101" y="129"/>
                  </a:lnTo>
                  <a:lnTo>
                    <a:pt x="107" y="132"/>
                  </a:lnTo>
                  <a:lnTo>
                    <a:pt x="109" y="132"/>
                  </a:lnTo>
                  <a:lnTo>
                    <a:pt x="110" y="134"/>
                  </a:lnTo>
                  <a:lnTo>
                    <a:pt x="112" y="137"/>
                  </a:lnTo>
                  <a:lnTo>
                    <a:pt x="115" y="139"/>
                  </a:lnTo>
                  <a:lnTo>
                    <a:pt x="116" y="140"/>
                  </a:lnTo>
                  <a:lnTo>
                    <a:pt x="115" y="140"/>
                  </a:lnTo>
                  <a:lnTo>
                    <a:pt x="115" y="142"/>
                  </a:lnTo>
                  <a:lnTo>
                    <a:pt x="115" y="143"/>
                  </a:lnTo>
                  <a:lnTo>
                    <a:pt x="116" y="145"/>
                  </a:lnTo>
                  <a:lnTo>
                    <a:pt x="118" y="148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18" y="150"/>
                  </a:lnTo>
                  <a:lnTo>
                    <a:pt x="118" y="150"/>
                  </a:lnTo>
                  <a:lnTo>
                    <a:pt x="116" y="150"/>
                  </a:lnTo>
                  <a:lnTo>
                    <a:pt x="115" y="148"/>
                  </a:lnTo>
                  <a:lnTo>
                    <a:pt x="113" y="148"/>
                  </a:lnTo>
                  <a:lnTo>
                    <a:pt x="112" y="148"/>
                  </a:lnTo>
                  <a:lnTo>
                    <a:pt x="110" y="148"/>
                  </a:lnTo>
                  <a:lnTo>
                    <a:pt x="109" y="148"/>
                  </a:lnTo>
                  <a:lnTo>
                    <a:pt x="110" y="148"/>
                  </a:lnTo>
                  <a:lnTo>
                    <a:pt x="113" y="148"/>
                  </a:lnTo>
                  <a:lnTo>
                    <a:pt x="120" y="153"/>
                  </a:lnTo>
                  <a:lnTo>
                    <a:pt x="121" y="156"/>
                  </a:lnTo>
                  <a:lnTo>
                    <a:pt x="123" y="159"/>
                  </a:lnTo>
                  <a:lnTo>
                    <a:pt x="123" y="161"/>
                  </a:lnTo>
                  <a:lnTo>
                    <a:pt x="121" y="162"/>
                  </a:lnTo>
                  <a:lnTo>
                    <a:pt x="120" y="162"/>
                  </a:lnTo>
                  <a:lnTo>
                    <a:pt x="118" y="164"/>
                  </a:lnTo>
                  <a:lnTo>
                    <a:pt x="121" y="166"/>
                  </a:lnTo>
                  <a:lnTo>
                    <a:pt x="123" y="166"/>
                  </a:lnTo>
                  <a:lnTo>
                    <a:pt x="123" y="166"/>
                  </a:lnTo>
                  <a:lnTo>
                    <a:pt x="124" y="166"/>
                  </a:lnTo>
                  <a:lnTo>
                    <a:pt x="126" y="164"/>
                  </a:lnTo>
                  <a:lnTo>
                    <a:pt x="126" y="162"/>
                  </a:lnTo>
                  <a:lnTo>
                    <a:pt x="128" y="162"/>
                  </a:lnTo>
                  <a:lnTo>
                    <a:pt x="129" y="162"/>
                  </a:lnTo>
                  <a:lnTo>
                    <a:pt x="131" y="162"/>
                  </a:lnTo>
                  <a:lnTo>
                    <a:pt x="132" y="162"/>
                  </a:lnTo>
                  <a:lnTo>
                    <a:pt x="135" y="164"/>
                  </a:lnTo>
                  <a:lnTo>
                    <a:pt x="137" y="164"/>
                  </a:lnTo>
                  <a:lnTo>
                    <a:pt x="142" y="167"/>
                  </a:lnTo>
                  <a:lnTo>
                    <a:pt x="143" y="169"/>
                  </a:lnTo>
                  <a:lnTo>
                    <a:pt x="143" y="170"/>
                  </a:lnTo>
                  <a:lnTo>
                    <a:pt x="143" y="172"/>
                  </a:lnTo>
                  <a:lnTo>
                    <a:pt x="142" y="175"/>
                  </a:lnTo>
                  <a:lnTo>
                    <a:pt x="142" y="177"/>
                  </a:lnTo>
                  <a:lnTo>
                    <a:pt x="142" y="178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9" y="181"/>
                  </a:lnTo>
                  <a:lnTo>
                    <a:pt x="137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4"/>
                  </a:lnTo>
                  <a:lnTo>
                    <a:pt x="135" y="186"/>
                  </a:lnTo>
                  <a:lnTo>
                    <a:pt x="134" y="186"/>
                  </a:lnTo>
                  <a:lnTo>
                    <a:pt x="132" y="186"/>
                  </a:lnTo>
                  <a:lnTo>
                    <a:pt x="129" y="188"/>
                  </a:lnTo>
                  <a:lnTo>
                    <a:pt x="131" y="188"/>
                  </a:lnTo>
                  <a:lnTo>
                    <a:pt x="131" y="189"/>
                  </a:lnTo>
                  <a:lnTo>
                    <a:pt x="131" y="189"/>
                  </a:lnTo>
                  <a:lnTo>
                    <a:pt x="129" y="191"/>
                  </a:lnTo>
                  <a:lnTo>
                    <a:pt x="128" y="191"/>
                  </a:lnTo>
                  <a:lnTo>
                    <a:pt x="126" y="191"/>
                  </a:lnTo>
                  <a:lnTo>
                    <a:pt x="124" y="191"/>
                  </a:lnTo>
                  <a:lnTo>
                    <a:pt x="124" y="192"/>
                  </a:lnTo>
                  <a:lnTo>
                    <a:pt x="126" y="192"/>
                  </a:lnTo>
                  <a:lnTo>
                    <a:pt x="126" y="192"/>
                  </a:lnTo>
                  <a:lnTo>
                    <a:pt x="128" y="192"/>
                  </a:lnTo>
                  <a:lnTo>
                    <a:pt x="128" y="194"/>
                  </a:lnTo>
                  <a:lnTo>
                    <a:pt x="131" y="194"/>
                  </a:lnTo>
                  <a:lnTo>
                    <a:pt x="132" y="194"/>
                  </a:lnTo>
                  <a:lnTo>
                    <a:pt x="135" y="194"/>
                  </a:lnTo>
                  <a:lnTo>
                    <a:pt x="137" y="194"/>
                  </a:lnTo>
                  <a:lnTo>
                    <a:pt x="139" y="194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37" y="199"/>
                  </a:lnTo>
                  <a:lnTo>
                    <a:pt x="132" y="200"/>
                  </a:lnTo>
                  <a:lnTo>
                    <a:pt x="132" y="202"/>
                  </a:lnTo>
                  <a:lnTo>
                    <a:pt x="132" y="202"/>
                  </a:lnTo>
                  <a:lnTo>
                    <a:pt x="129" y="202"/>
                  </a:lnTo>
                  <a:lnTo>
                    <a:pt x="128" y="203"/>
                  </a:lnTo>
                  <a:lnTo>
                    <a:pt x="126" y="203"/>
                  </a:lnTo>
                  <a:lnTo>
                    <a:pt x="124" y="205"/>
                  </a:lnTo>
                  <a:lnTo>
                    <a:pt x="123" y="205"/>
                  </a:lnTo>
                  <a:lnTo>
                    <a:pt x="121" y="205"/>
                  </a:lnTo>
                  <a:lnTo>
                    <a:pt x="115" y="205"/>
                  </a:lnTo>
                  <a:lnTo>
                    <a:pt x="112" y="205"/>
                  </a:lnTo>
                  <a:lnTo>
                    <a:pt x="107" y="205"/>
                  </a:lnTo>
                  <a:lnTo>
                    <a:pt x="105" y="205"/>
                  </a:lnTo>
                  <a:lnTo>
                    <a:pt x="104" y="205"/>
                  </a:lnTo>
                  <a:lnTo>
                    <a:pt x="101" y="203"/>
                  </a:lnTo>
                  <a:lnTo>
                    <a:pt x="99" y="203"/>
                  </a:lnTo>
                  <a:lnTo>
                    <a:pt x="98" y="203"/>
                  </a:lnTo>
                  <a:lnTo>
                    <a:pt x="99" y="205"/>
                  </a:lnTo>
                  <a:lnTo>
                    <a:pt x="96" y="205"/>
                  </a:lnTo>
                  <a:lnTo>
                    <a:pt x="94" y="206"/>
                  </a:lnTo>
                  <a:lnTo>
                    <a:pt x="93" y="206"/>
                  </a:lnTo>
                  <a:lnTo>
                    <a:pt x="91" y="206"/>
                  </a:lnTo>
                  <a:lnTo>
                    <a:pt x="88" y="206"/>
                  </a:lnTo>
                  <a:lnTo>
                    <a:pt x="88" y="206"/>
                  </a:lnTo>
                  <a:lnTo>
                    <a:pt x="90" y="208"/>
                  </a:lnTo>
                  <a:lnTo>
                    <a:pt x="88" y="208"/>
                  </a:lnTo>
                  <a:lnTo>
                    <a:pt x="88" y="208"/>
                  </a:lnTo>
                  <a:lnTo>
                    <a:pt x="83" y="208"/>
                  </a:lnTo>
                  <a:lnTo>
                    <a:pt x="83" y="208"/>
                  </a:lnTo>
                  <a:lnTo>
                    <a:pt x="82" y="208"/>
                  </a:lnTo>
                  <a:lnTo>
                    <a:pt x="80" y="208"/>
                  </a:lnTo>
                  <a:lnTo>
                    <a:pt x="79" y="206"/>
                  </a:lnTo>
                  <a:lnTo>
                    <a:pt x="77" y="206"/>
                  </a:lnTo>
                  <a:lnTo>
                    <a:pt x="75" y="206"/>
                  </a:lnTo>
                  <a:lnTo>
                    <a:pt x="74" y="206"/>
                  </a:lnTo>
                  <a:lnTo>
                    <a:pt x="69" y="208"/>
                  </a:lnTo>
                  <a:lnTo>
                    <a:pt x="68" y="210"/>
                  </a:lnTo>
                  <a:lnTo>
                    <a:pt x="66" y="211"/>
                  </a:lnTo>
                  <a:lnTo>
                    <a:pt x="66" y="214"/>
                  </a:lnTo>
                  <a:lnTo>
                    <a:pt x="64" y="216"/>
                  </a:lnTo>
                  <a:lnTo>
                    <a:pt x="63" y="216"/>
                  </a:lnTo>
                  <a:lnTo>
                    <a:pt x="61" y="214"/>
                  </a:lnTo>
                  <a:lnTo>
                    <a:pt x="58" y="213"/>
                  </a:lnTo>
                  <a:lnTo>
                    <a:pt x="58" y="213"/>
                  </a:lnTo>
                  <a:lnTo>
                    <a:pt x="57" y="213"/>
                  </a:lnTo>
                  <a:lnTo>
                    <a:pt x="57" y="213"/>
                  </a:lnTo>
                  <a:lnTo>
                    <a:pt x="55" y="213"/>
                  </a:lnTo>
                  <a:lnTo>
                    <a:pt x="55" y="213"/>
                  </a:lnTo>
                  <a:lnTo>
                    <a:pt x="52" y="213"/>
                  </a:lnTo>
                  <a:lnTo>
                    <a:pt x="49" y="214"/>
                  </a:lnTo>
                  <a:lnTo>
                    <a:pt x="49" y="214"/>
                  </a:lnTo>
                  <a:lnTo>
                    <a:pt x="46" y="216"/>
                  </a:lnTo>
                  <a:lnTo>
                    <a:pt x="46" y="217"/>
                  </a:lnTo>
                  <a:lnTo>
                    <a:pt x="44" y="219"/>
                  </a:lnTo>
                  <a:lnTo>
                    <a:pt x="42" y="219"/>
                  </a:lnTo>
                  <a:lnTo>
                    <a:pt x="41" y="217"/>
                  </a:lnTo>
                  <a:lnTo>
                    <a:pt x="39" y="217"/>
                  </a:lnTo>
                  <a:lnTo>
                    <a:pt x="38" y="217"/>
                  </a:lnTo>
                  <a:lnTo>
                    <a:pt x="36" y="219"/>
                  </a:lnTo>
                  <a:lnTo>
                    <a:pt x="36" y="217"/>
                  </a:lnTo>
                  <a:lnTo>
                    <a:pt x="36" y="217"/>
                  </a:lnTo>
                  <a:lnTo>
                    <a:pt x="38" y="216"/>
                  </a:lnTo>
                  <a:lnTo>
                    <a:pt x="41" y="214"/>
                  </a:lnTo>
                  <a:lnTo>
                    <a:pt x="44" y="213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0"/>
                  </a:lnTo>
                  <a:lnTo>
                    <a:pt x="47" y="210"/>
                  </a:lnTo>
                  <a:lnTo>
                    <a:pt x="47" y="208"/>
                  </a:lnTo>
                  <a:lnTo>
                    <a:pt x="52" y="205"/>
                  </a:lnTo>
                  <a:lnTo>
                    <a:pt x="52" y="205"/>
                  </a:lnTo>
                  <a:lnTo>
                    <a:pt x="52" y="203"/>
                  </a:lnTo>
                  <a:lnTo>
                    <a:pt x="52" y="202"/>
                  </a:lnTo>
                  <a:lnTo>
                    <a:pt x="55" y="200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63" y="197"/>
                  </a:lnTo>
                  <a:lnTo>
                    <a:pt x="66" y="197"/>
                  </a:lnTo>
                  <a:lnTo>
                    <a:pt x="69" y="197"/>
                  </a:lnTo>
                  <a:lnTo>
                    <a:pt x="71" y="197"/>
                  </a:lnTo>
                  <a:lnTo>
                    <a:pt x="72" y="197"/>
                  </a:lnTo>
                  <a:lnTo>
                    <a:pt x="74" y="195"/>
                  </a:lnTo>
                  <a:lnTo>
                    <a:pt x="75" y="192"/>
                  </a:lnTo>
                  <a:lnTo>
                    <a:pt x="77" y="192"/>
                  </a:lnTo>
                  <a:lnTo>
                    <a:pt x="79" y="191"/>
                  </a:lnTo>
                  <a:lnTo>
                    <a:pt x="80" y="189"/>
                  </a:lnTo>
                  <a:lnTo>
                    <a:pt x="82" y="186"/>
                  </a:lnTo>
                  <a:lnTo>
                    <a:pt x="82" y="188"/>
                  </a:lnTo>
                  <a:lnTo>
                    <a:pt x="79" y="189"/>
                  </a:lnTo>
                  <a:lnTo>
                    <a:pt x="79" y="189"/>
                  </a:lnTo>
                  <a:lnTo>
                    <a:pt x="74" y="191"/>
                  </a:lnTo>
                  <a:lnTo>
                    <a:pt x="74" y="191"/>
                  </a:lnTo>
                  <a:lnTo>
                    <a:pt x="71" y="194"/>
                  </a:lnTo>
                  <a:lnTo>
                    <a:pt x="71" y="194"/>
                  </a:lnTo>
                  <a:lnTo>
                    <a:pt x="66" y="192"/>
                  </a:lnTo>
                  <a:lnTo>
                    <a:pt x="63" y="191"/>
                  </a:lnTo>
                  <a:lnTo>
                    <a:pt x="61" y="189"/>
                  </a:lnTo>
                  <a:lnTo>
                    <a:pt x="61" y="189"/>
                  </a:lnTo>
                  <a:lnTo>
                    <a:pt x="60" y="189"/>
                  </a:lnTo>
                  <a:lnTo>
                    <a:pt x="58" y="191"/>
                  </a:lnTo>
                  <a:lnTo>
                    <a:pt x="57" y="189"/>
                  </a:lnTo>
                  <a:lnTo>
                    <a:pt x="58" y="189"/>
                  </a:lnTo>
                  <a:lnTo>
                    <a:pt x="58" y="188"/>
                  </a:lnTo>
                  <a:lnTo>
                    <a:pt x="57" y="188"/>
                  </a:lnTo>
                  <a:lnTo>
                    <a:pt x="55" y="188"/>
                  </a:lnTo>
                  <a:lnTo>
                    <a:pt x="55" y="186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50" y="188"/>
                  </a:lnTo>
                  <a:lnTo>
                    <a:pt x="47" y="189"/>
                  </a:lnTo>
                  <a:lnTo>
                    <a:pt x="44" y="188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4"/>
                  </a:lnTo>
                  <a:lnTo>
                    <a:pt x="42" y="184"/>
                  </a:lnTo>
                  <a:lnTo>
                    <a:pt x="42" y="183"/>
                  </a:lnTo>
                  <a:lnTo>
                    <a:pt x="44" y="181"/>
                  </a:lnTo>
                  <a:lnTo>
                    <a:pt x="47" y="181"/>
                  </a:lnTo>
                  <a:lnTo>
                    <a:pt x="52" y="178"/>
                  </a:lnTo>
                  <a:lnTo>
                    <a:pt x="55" y="178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3"/>
                  </a:lnTo>
                  <a:lnTo>
                    <a:pt x="60" y="172"/>
                  </a:lnTo>
                  <a:lnTo>
                    <a:pt x="60" y="172"/>
                  </a:lnTo>
                  <a:lnTo>
                    <a:pt x="60" y="170"/>
                  </a:lnTo>
                  <a:lnTo>
                    <a:pt x="58" y="170"/>
                  </a:lnTo>
                  <a:lnTo>
                    <a:pt x="58" y="169"/>
                  </a:lnTo>
                  <a:lnTo>
                    <a:pt x="60" y="169"/>
                  </a:lnTo>
                  <a:lnTo>
                    <a:pt x="60" y="167"/>
                  </a:lnTo>
                  <a:lnTo>
                    <a:pt x="58" y="166"/>
                  </a:lnTo>
                  <a:lnTo>
                    <a:pt x="58" y="166"/>
                  </a:lnTo>
                  <a:lnTo>
                    <a:pt x="58" y="164"/>
                  </a:lnTo>
                  <a:lnTo>
                    <a:pt x="57" y="164"/>
                  </a:lnTo>
                  <a:lnTo>
                    <a:pt x="55" y="164"/>
                  </a:lnTo>
                  <a:lnTo>
                    <a:pt x="53" y="166"/>
                  </a:lnTo>
                  <a:lnTo>
                    <a:pt x="52" y="166"/>
                  </a:lnTo>
                  <a:lnTo>
                    <a:pt x="50" y="166"/>
                  </a:lnTo>
                  <a:lnTo>
                    <a:pt x="50" y="166"/>
                  </a:lnTo>
                  <a:lnTo>
                    <a:pt x="50" y="164"/>
                  </a:lnTo>
                  <a:lnTo>
                    <a:pt x="52" y="162"/>
                  </a:lnTo>
                  <a:lnTo>
                    <a:pt x="53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7" y="159"/>
                  </a:lnTo>
                  <a:lnTo>
                    <a:pt x="58" y="158"/>
                  </a:lnTo>
                  <a:lnTo>
                    <a:pt x="63" y="156"/>
                  </a:lnTo>
                  <a:lnTo>
                    <a:pt x="63" y="156"/>
                  </a:lnTo>
                  <a:lnTo>
                    <a:pt x="64" y="156"/>
                  </a:lnTo>
                  <a:lnTo>
                    <a:pt x="66" y="156"/>
                  </a:lnTo>
                  <a:lnTo>
                    <a:pt x="68" y="156"/>
                  </a:lnTo>
                  <a:lnTo>
                    <a:pt x="69" y="156"/>
                  </a:lnTo>
                  <a:lnTo>
                    <a:pt x="72" y="158"/>
                  </a:lnTo>
                  <a:lnTo>
                    <a:pt x="72" y="154"/>
                  </a:lnTo>
                  <a:lnTo>
                    <a:pt x="74" y="154"/>
                  </a:lnTo>
                  <a:lnTo>
                    <a:pt x="75" y="156"/>
                  </a:lnTo>
                  <a:lnTo>
                    <a:pt x="77" y="156"/>
                  </a:lnTo>
                  <a:lnTo>
                    <a:pt x="79" y="156"/>
                  </a:lnTo>
                  <a:lnTo>
                    <a:pt x="77" y="156"/>
                  </a:lnTo>
                  <a:lnTo>
                    <a:pt x="77" y="156"/>
                  </a:lnTo>
                  <a:lnTo>
                    <a:pt x="75" y="156"/>
                  </a:lnTo>
                  <a:lnTo>
                    <a:pt x="75" y="154"/>
                  </a:lnTo>
                  <a:lnTo>
                    <a:pt x="74" y="151"/>
                  </a:lnTo>
                  <a:lnTo>
                    <a:pt x="74" y="151"/>
                  </a:lnTo>
                  <a:lnTo>
                    <a:pt x="74" y="150"/>
                  </a:lnTo>
                  <a:lnTo>
                    <a:pt x="75" y="148"/>
                  </a:lnTo>
                  <a:lnTo>
                    <a:pt x="74" y="148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4" y="145"/>
                  </a:lnTo>
                  <a:lnTo>
                    <a:pt x="75" y="143"/>
                  </a:lnTo>
                  <a:lnTo>
                    <a:pt x="77" y="142"/>
                  </a:lnTo>
                  <a:lnTo>
                    <a:pt x="77" y="140"/>
                  </a:lnTo>
                  <a:lnTo>
                    <a:pt x="77" y="139"/>
                  </a:lnTo>
                  <a:lnTo>
                    <a:pt x="74" y="139"/>
                  </a:lnTo>
                  <a:lnTo>
                    <a:pt x="74" y="139"/>
                  </a:lnTo>
                  <a:lnTo>
                    <a:pt x="72" y="140"/>
                  </a:lnTo>
                  <a:lnTo>
                    <a:pt x="72" y="140"/>
                  </a:lnTo>
                  <a:lnTo>
                    <a:pt x="69" y="139"/>
                  </a:lnTo>
                  <a:lnTo>
                    <a:pt x="69" y="137"/>
                  </a:lnTo>
                  <a:lnTo>
                    <a:pt x="66" y="132"/>
                  </a:lnTo>
                  <a:lnTo>
                    <a:pt x="66" y="131"/>
                  </a:lnTo>
                  <a:lnTo>
                    <a:pt x="68" y="128"/>
                  </a:lnTo>
                  <a:lnTo>
                    <a:pt x="71" y="125"/>
                  </a:lnTo>
                  <a:lnTo>
                    <a:pt x="74" y="123"/>
                  </a:lnTo>
                  <a:lnTo>
                    <a:pt x="74" y="123"/>
                  </a:lnTo>
                  <a:lnTo>
                    <a:pt x="68" y="123"/>
                  </a:lnTo>
                  <a:lnTo>
                    <a:pt x="66" y="123"/>
                  </a:lnTo>
                  <a:lnTo>
                    <a:pt x="64" y="125"/>
                  </a:lnTo>
                  <a:lnTo>
                    <a:pt x="64" y="125"/>
                  </a:lnTo>
                  <a:lnTo>
                    <a:pt x="63" y="125"/>
                  </a:lnTo>
                  <a:lnTo>
                    <a:pt x="63" y="126"/>
                  </a:lnTo>
                  <a:lnTo>
                    <a:pt x="61" y="126"/>
                  </a:lnTo>
                  <a:lnTo>
                    <a:pt x="61" y="128"/>
                  </a:lnTo>
                  <a:lnTo>
                    <a:pt x="58" y="126"/>
                  </a:lnTo>
                  <a:lnTo>
                    <a:pt x="58" y="128"/>
                  </a:lnTo>
                  <a:lnTo>
                    <a:pt x="58" y="126"/>
                  </a:lnTo>
                  <a:lnTo>
                    <a:pt x="57" y="126"/>
                  </a:lnTo>
                  <a:lnTo>
                    <a:pt x="57" y="126"/>
                  </a:lnTo>
                  <a:lnTo>
                    <a:pt x="55" y="126"/>
                  </a:lnTo>
                  <a:lnTo>
                    <a:pt x="53" y="126"/>
                  </a:lnTo>
                  <a:lnTo>
                    <a:pt x="52" y="128"/>
                  </a:lnTo>
                  <a:lnTo>
                    <a:pt x="50" y="126"/>
                  </a:lnTo>
                  <a:lnTo>
                    <a:pt x="49" y="126"/>
                  </a:lnTo>
                  <a:lnTo>
                    <a:pt x="47" y="126"/>
                  </a:lnTo>
                  <a:lnTo>
                    <a:pt x="47" y="128"/>
                  </a:lnTo>
                  <a:lnTo>
                    <a:pt x="47" y="129"/>
                  </a:lnTo>
                  <a:lnTo>
                    <a:pt x="46" y="128"/>
                  </a:lnTo>
                  <a:lnTo>
                    <a:pt x="44" y="126"/>
                  </a:lnTo>
                  <a:lnTo>
                    <a:pt x="42" y="125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4" y="123"/>
                  </a:lnTo>
                  <a:lnTo>
                    <a:pt x="46" y="120"/>
                  </a:lnTo>
                  <a:lnTo>
                    <a:pt x="49" y="115"/>
                  </a:lnTo>
                  <a:lnTo>
                    <a:pt x="50" y="114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49" y="110"/>
                  </a:lnTo>
                  <a:lnTo>
                    <a:pt x="47" y="109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9" y="104"/>
                  </a:lnTo>
                  <a:lnTo>
                    <a:pt x="49" y="104"/>
                  </a:lnTo>
                  <a:lnTo>
                    <a:pt x="52" y="104"/>
                  </a:lnTo>
                  <a:lnTo>
                    <a:pt x="50" y="102"/>
                  </a:lnTo>
                  <a:lnTo>
                    <a:pt x="47" y="101"/>
                  </a:lnTo>
                  <a:lnTo>
                    <a:pt x="47" y="101"/>
                  </a:lnTo>
                  <a:lnTo>
                    <a:pt x="49" y="99"/>
                  </a:lnTo>
                  <a:lnTo>
                    <a:pt x="49" y="99"/>
                  </a:lnTo>
                  <a:lnTo>
                    <a:pt x="47" y="99"/>
                  </a:lnTo>
                  <a:lnTo>
                    <a:pt x="47" y="102"/>
                  </a:lnTo>
                  <a:lnTo>
                    <a:pt x="46" y="102"/>
                  </a:lnTo>
                  <a:lnTo>
                    <a:pt x="44" y="102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2" y="99"/>
                  </a:lnTo>
                  <a:lnTo>
                    <a:pt x="46" y="98"/>
                  </a:lnTo>
                  <a:lnTo>
                    <a:pt x="44" y="98"/>
                  </a:lnTo>
                  <a:lnTo>
                    <a:pt x="41" y="10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41" y="106"/>
                  </a:lnTo>
                  <a:lnTo>
                    <a:pt x="39" y="107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6" y="117"/>
                  </a:lnTo>
                  <a:lnTo>
                    <a:pt x="36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6" y="110"/>
                  </a:lnTo>
                  <a:lnTo>
                    <a:pt x="36" y="109"/>
                  </a:lnTo>
                  <a:lnTo>
                    <a:pt x="36" y="109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7"/>
                  </a:lnTo>
                  <a:lnTo>
                    <a:pt x="36" y="107"/>
                  </a:lnTo>
                  <a:lnTo>
                    <a:pt x="36" y="106"/>
                  </a:lnTo>
                  <a:lnTo>
                    <a:pt x="36" y="101"/>
                  </a:lnTo>
                  <a:lnTo>
                    <a:pt x="38" y="99"/>
                  </a:lnTo>
                  <a:lnTo>
                    <a:pt x="38" y="98"/>
                  </a:lnTo>
                  <a:lnTo>
                    <a:pt x="38" y="95"/>
                  </a:lnTo>
                  <a:lnTo>
                    <a:pt x="39" y="93"/>
                  </a:lnTo>
                  <a:lnTo>
                    <a:pt x="39" y="91"/>
                  </a:lnTo>
                  <a:lnTo>
                    <a:pt x="41" y="91"/>
                  </a:lnTo>
                  <a:lnTo>
                    <a:pt x="41" y="90"/>
                  </a:lnTo>
                  <a:lnTo>
                    <a:pt x="42" y="88"/>
                  </a:lnTo>
                  <a:lnTo>
                    <a:pt x="42" y="87"/>
                  </a:lnTo>
                  <a:lnTo>
                    <a:pt x="42" y="87"/>
                  </a:lnTo>
                  <a:lnTo>
                    <a:pt x="38" y="91"/>
                  </a:lnTo>
                  <a:lnTo>
                    <a:pt x="36" y="91"/>
                  </a:lnTo>
                  <a:lnTo>
                    <a:pt x="34" y="91"/>
                  </a:lnTo>
                  <a:lnTo>
                    <a:pt x="33" y="91"/>
                  </a:lnTo>
                  <a:lnTo>
                    <a:pt x="31" y="90"/>
                  </a:lnTo>
                  <a:lnTo>
                    <a:pt x="31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3" y="87"/>
                  </a:lnTo>
                  <a:lnTo>
                    <a:pt x="34" y="85"/>
                  </a:lnTo>
                  <a:lnTo>
                    <a:pt x="33" y="84"/>
                  </a:lnTo>
                  <a:lnTo>
                    <a:pt x="33" y="84"/>
                  </a:lnTo>
                  <a:lnTo>
                    <a:pt x="34" y="82"/>
                  </a:lnTo>
                  <a:lnTo>
                    <a:pt x="38" y="80"/>
                  </a:lnTo>
                  <a:lnTo>
                    <a:pt x="38" y="77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34" y="74"/>
                  </a:lnTo>
                  <a:lnTo>
                    <a:pt x="33" y="73"/>
                  </a:lnTo>
                  <a:lnTo>
                    <a:pt x="34" y="73"/>
                  </a:lnTo>
                  <a:lnTo>
                    <a:pt x="34" y="71"/>
                  </a:lnTo>
                  <a:lnTo>
                    <a:pt x="36" y="71"/>
                  </a:lnTo>
                  <a:lnTo>
                    <a:pt x="38" y="71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8"/>
                  </a:lnTo>
                  <a:lnTo>
                    <a:pt x="34" y="68"/>
                  </a:lnTo>
                  <a:lnTo>
                    <a:pt x="36" y="66"/>
                  </a:lnTo>
                  <a:lnTo>
                    <a:pt x="36" y="65"/>
                  </a:lnTo>
                  <a:lnTo>
                    <a:pt x="36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41" y="58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4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4" y="54"/>
                  </a:lnTo>
                  <a:lnTo>
                    <a:pt x="44" y="54"/>
                  </a:lnTo>
                  <a:lnTo>
                    <a:pt x="44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9"/>
                  </a:lnTo>
                  <a:lnTo>
                    <a:pt x="53" y="49"/>
                  </a:lnTo>
                  <a:lnTo>
                    <a:pt x="53" y="50"/>
                  </a:lnTo>
                  <a:lnTo>
                    <a:pt x="57" y="49"/>
                  </a:lnTo>
                  <a:lnTo>
                    <a:pt x="61" y="49"/>
                  </a:lnTo>
                  <a:lnTo>
                    <a:pt x="64" y="49"/>
                  </a:lnTo>
                  <a:lnTo>
                    <a:pt x="68" y="47"/>
                  </a:lnTo>
                  <a:lnTo>
                    <a:pt x="71" y="47"/>
                  </a:lnTo>
                  <a:close/>
                  <a:moveTo>
                    <a:pt x="75" y="44"/>
                  </a:moveTo>
                  <a:lnTo>
                    <a:pt x="75" y="44"/>
                  </a:lnTo>
                  <a:lnTo>
                    <a:pt x="75" y="44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4" y="44"/>
                  </a:lnTo>
                  <a:lnTo>
                    <a:pt x="75" y="44"/>
                  </a:lnTo>
                  <a:close/>
                  <a:moveTo>
                    <a:pt x="69" y="41"/>
                  </a:moveTo>
                  <a:lnTo>
                    <a:pt x="71" y="43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2" y="44"/>
                  </a:lnTo>
                  <a:lnTo>
                    <a:pt x="72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1"/>
                  </a:lnTo>
                  <a:close/>
                  <a:moveTo>
                    <a:pt x="71" y="36"/>
                  </a:moveTo>
                  <a:lnTo>
                    <a:pt x="72" y="36"/>
                  </a:lnTo>
                  <a:lnTo>
                    <a:pt x="74" y="38"/>
                  </a:lnTo>
                  <a:lnTo>
                    <a:pt x="74" y="38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5" y="41"/>
                  </a:lnTo>
                  <a:lnTo>
                    <a:pt x="77" y="41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39"/>
                  </a:lnTo>
                  <a:lnTo>
                    <a:pt x="71" y="39"/>
                  </a:lnTo>
                  <a:lnTo>
                    <a:pt x="71" y="41"/>
                  </a:lnTo>
                  <a:lnTo>
                    <a:pt x="69" y="41"/>
                  </a:lnTo>
                  <a:lnTo>
                    <a:pt x="69" y="39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6"/>
                  </a:lnTo>
                  <a:close/>
                  <a:moveTo>
                    <a:pt x="82" y="33"/>
                  </a:moveTo>
                  <a:lnTo>
                    <a:pt x="83" y="33"/>
                  </a:lnTo>
                  <a:lnTo>
                    <a:pt x="83" y="35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80" y="33"/>
                  </a:lnTo>
                  <a:lnTo>
                    <a:pt x="82" y="33"/>
                  </a:lnTo>
                  <a:close/>
                  <a:moveTo>
                    <a:pt x="75" y="33"/>
                  </a:moveTo>
                  <a:lnTo>
                    <a:pt x="77" y="33"/>
                  </a:lnTo>
                  <a:lnTo>
                    <a:pt x="77" y="35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7" y="35"/>
                  </a:lnTo>
                  <a:lnTo>
                    <a:pt x="75" y="35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5" y="33"/>
                  </a:lnTo>
                  <a:close/>
                  <a:moveTo>
                    <a:pt x="98" y="5"/>
                  </a:moveTo>
                  <a:lnTo>
                    <a:pt x="99" y="5"/>
                  </a:lnTo>
                  <a:lnTo>
                    <a:pt x="99" y="6"/>
                  </a:lnTo>
                  <a:lnTo>
                    <a:pt x="99" y="8"/>
                  </a:lnTo>
                  <a:lnTo>
                    <a:pt x="99" y="8"/>
                  </a:lnTo>
                  <a:lnTo>
                    <a:pt x="101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9"/>
                  </a:lnTo>
                  <a:lnTo>
                    <a:pt x="99" y="19"/>
                  </a:lnTo>
                  <a:lnTo>
                    <a:pt x="99" y="21"/>
                  </a:lnTo>
                  <a:lnTo>
                    <a:pt x="99" y="21"/>
                  </a:lnTo>
                  <a:lnTo>
                    <a:pt x="98" y="21"/>
                  </a:lnTo>
                  <a:lnTo>
                    <a:pt x="99" y="17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4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4" y="14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8"/>
                  </a:lnTo>
                  <a:lnTo>
                    <a:pt x="96" y="8"/>
                  </a:lnTo>
                  <a:lnTo>
                    <a:pt x="94" y="8"/>
                  </a:lnTo>
                  <a:lnTo>
                    <a:pt x="96" y="8"/>
                  </a:lnTo>
                  <a:lnTo>
                    <a:pt x="96" y="6"/>
                  </a:lnTo>
                  <a:lnTo>
                    <a:pt x="98" y="5"/>
                  </a:lnTo>
                  <a:lnTo>
                    <a:pt x="98" y="5"/>
                  </a:lnTo>
                  <a:close/>
                  <a:moveTo>
                    <a:pt x="102" y="3"/>
                  </a:moveTo>
                  <a:lnTo>
                    <a:pt x="104" y="3"/>
                  </a:lnTo>
                  <a:lnTo>
                    <a:pt x="104" y="3"/>
                  </a:lnTo>
                  <a:lnTo>
                    <a:pt x="104" y="5"/>
                  </a:lnTo>
                  <a:lnTo>
                    <a:pt x="102" y="5"/>
                  </a:lnTo>
                  <a:lnTo>
                    <a:pt x="102" y="5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2" y="8"/>
                  </a:lnTo>
                  <a:lnTo>
                    <a:pt x="102" y="8"/>
                  </a:lnTo>
                  <a:lnTo>
                    <a:pt x="101" y="5"/>
                  </a:lnTo>
                  <a:lnTo>
                    <a:pt x="102" y="3"/>
                  </a:lnTo>
                  <a:close/>
                  <a:moveTo>
                    <a:pt x="105" y="0"/>
                  </a:moveTo>
                  <a:lnTo>
                    <a:pt x="105" y="0"/>
                  </a:lnTo>
                  <a:lnTo>
                    <a:pt x="107" y="0"/>
                  </a:lnTo>
                  <a:lnTo>
                    <a:pt x="107" y="2"/>
                  </a:lnTo>
                  <a:lnTo>
                    <a:pt x="105" y="3"/>
                  </a:lnTo>
                  <a:lnTo>
                    <a:pt x="105" y="3"/>
                  </a:lnTo>
                  <a:lnTo>
                    <a:pt x="104" y="3"/>
                  </a:lnTo>
                  <a:lnTo>
                    <a:pt x="104" y="3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5" y="0"/>
                  </a:lnTo>
                  <a:lnTo>
                    <a:pt x="105" y="2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2" name="Freeform 28">
              <a:extLst>
                <a:ext uri="{FF2B5EF4-FFF2-40B4-BE49-F238E27FC236}">
                  <a16:creationId xmlns:a16="http://schemas.microsoft.com/office/drawing/2014/main" id="{CA910D9A-F1D9-45B2-8F18-56A0DBBFA1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298970"/>
              <a:ext cx="152039" cy="157888"/>
            </a:xfrm>
            <a:custGeom>
              <a:avLst/>
              <a:gdLst>
                <a:gd name="T0" fmla="*/ 38 w 78"/>
                <a:gd name="T1" fmla="*/ 65 h 81"/>
                <a:gd name="T2" fmla="*/ 37 w 78"/>
                <a:gd name="T3" fmla="*/ 68 h 81"/>
                <a:gd name="T4" fmla="*/ 37 w 78"/>
                <a:gd name="T5" fmla="*/ 65 h 81"/>
                <a:gd name="T6" fmla="*/ 54 w 78"/>
                <a:gd name="T7" fmla="*/ 56 h 81"/>
                <a:gd name="T8" fmla="*/ 54 w 78"/>
                <a:gd name="T9" fmla="*/ 59 h 81"/>
                <a:gd name="T10" fmla="*/ 52 w 78"/>
                <a:gd name="T11" fmla="*/ 57 h 81"/>
                <a:gd name="T12" fmla="*/ 67 w 78"/>
                <a:gd name="T13" fmla="*/ 5 h 81"/>
                <a:gd name="T14" fmla="*/ 70 w 78"/>
                <a:gd name="T15" fmla="*/ 7 h 81"/>
                <a:gd name="T16" fmla="*/ 71 w 78"/>
                <a:gd name="T17" fmla="*/ 15 h 81"/>
                <a:gd name="T18" fmla="*/ 76 w 78"/>
                <a:gd name="T19" fmla="*/ 21 h 81"/>
                <a:gd name="T20" fmla="*/ 78 w 78"/>
                <a:gd name="T21" fmla="*/ 26 h 81"/>
                <a:gd name="T22" fmla="*/ 78 w 78"/>
                <a:gd name="T23" fmla="*/ 35 h 81"/>
                <a:gd name="T24" fmla="*/ 76 w 78"/>
                <a:gd name="T25" fmla="*/ 40 h 81"/>
                <a:gd name="T26" fmla="*/ 75 w 78"/>
                <a:gd name="T27" fmla="*/ 43 h 81"/>
                <a:gd name="T28" fmla="*/ 70 w 78"/>
                <a:gd name="T29" fmla="*/ 48 h 81"/>
                <a:gd name="T30" fmla="*/ 65 w 78"/>
                <a:gd name="T31" fmla="*/ 56 h 81"/>
                <a:gd name="T32" fmla="*/ 60 w 78"/>
                <a:gd name="T33" fmla="*/ 57 h 81"/>
                <a:gd name="T34" fmla="*/ 59 w 78"/>
                <a:gd name="T35" fmla="*/ 57 h 81"/>
                <a:gd name="T36" fmla="*/ 57 w 78"/>
                <a:gd name="T37" fmla="*/ 56 h 81"/>
                <a:gd name="T38" fmla="*/ 56 w 78"/>
                <a:gd name="T39" fmla="*/ 54 h 81"/>
                <a:gd name="T40" fmla="*/ 52 w 78"/>
                <a:gd name="T41" fmla="*/ 54 h 81"/>
                <a:gd name="T42" fmla="*/ 51 w 78"/>
                <a:gd name="T43" fmla="*/ 59 h 81"/>
                <a:gd name="T44" fmla="*/ 48 w 78"/>
                <a:gd name="T45" fmla="*/ 59 h 81"/>
                <a:gd name="T46" fmla="*/ 45 w 78"/>
                <a:gd name="T47" fmla="*/ 59 h 81"/>
                <a:gd name="T48" fmla="*/ 45 w 78"/>
                <a:gd name="T49" fmla="*/ 57 h 81"/>
                <a:gd name="T50" fmla="*/ 41 w 78"/>
                <a:gd name="T51" fmla="*/ 59 h 81"/>
                <a:gd name="T52" fmla="*/ 40 w 78"/>
                <a:gd name="T53" fmla="*/ 60 h 81"/>
                <a:gd name="T54" fmla="*/ 35 w 78"/>
                <a:gd name="T55" fmla="*/ 62 h 81"/>
                <a:gd name="T56" fmla="*/ 35 w 78"/>
                <a:gd name="T57" fmla="*/ 65 h 81"/>
                <a:gd name="T58" fmla="*/ 32 w 78"/>
                <a:gd name="T59" fmla="*/ 73 h 81"/>
                <a:gd name="T60" fmla="*/ 18 w 78"/>
                <a:gd name="T61" fmla="*/ 74 h 81"/>
                <a:gd name="T62" fmla="*/ 13 w 78"/>
                <a:gd name="T63" fmla="*/ 76 h 81"/>
                <a:gd name="T64" fmla="*/ 10 w 78"/>
                <a:gd name="T65" fmla="*/ 78 h 81"/>
                <a:gd name="T66" fmla="*/ 5 w 78"/>
                <a:gd name="T67" fmla="*/ 81 h 81"/>
                <a:gd name="T68" fmla="*/ 0 w 78"/>
                <a:gd name="T69" fmla="*/ 81 h 81"/>
                <a:gd name="T70" fmla="*/ 0 w 78"/>
                <a:gd name="T71" fmla="*/ 73 h 81"/>
                <a:gd name="T72" fmla="*/ 5 w 78"/>
                <a:gd name="T73" fmla="*/ 65 h 81"/>
                <a:gd name="T74" fmla="*/ 2 w 78"/>
                <a:gd name="T75" fmla="*/ 62 h 81"/>
                <a:gd name="T76" fmla="*/ 5 w 78"/>
                <a:gd name="T77" fmla="*/ 54 h 81"/>
                <a:gd name="T78" fmla="*/ 7 w 78"/>
                <a:gd name="T79" fmla="*/ 48 h 81"/>
                <a:gd name="T80" fmla="*/ 13 w 78"/>
                <a:gd name="T81" fmla="*/ 43 h 81"/>
                <a:gd name="T82" fmla="*/ 13 w 78"/>
                <a:gd name="T83" fmla="*/ 46 h 81"/>
                <a:gd name="T84" fmla="*/ 16 w 78"/>
                <a:gd name="T85" fmla="*/ 43 h 81"/>
                <a:gd name="T86" fmla="*/ 21 w 78"/>
                <a:gd name="T87" fmla="*/ 38 h 81"/>
                <a:gd name="T88" fmla="*/ 26 w 78"/>
                <a:gd name="T89" fmla="*/ 35 h 81"/>
                <a:gd name="T90" fmla="*/ 27 w 78"/>
                <a:gd name="T91" fmla="*/ 33 h 81"/>
                <a:gd name="T92" fmla="*/ 27 w 78"/>
                <a:gd name="T93" fmla="*/ 26 h 81"/>
                <a:gd name="T94" fmla="*/ 24 w 78"/>
                <a:gd name="T95" fmla="*/ 29 h 81"/>
                <a:gd name="T96" fmla="*/ 21 w 78"/>
                <a:gd name="T97" fmla="*/ 27 h 81"/>
                <a:gd name="T98" fmla="*/ 18 w 78"/>
                <a:gd name="T99" fmla="*/ 24 h 81"/>
                <a:gd name="T100" fmla="*/ 18 w 78"/>
                <a:gd name="T101" fmla="*/ 18 h 81"/>
                <a:gd name="T102" fmla="*/ 19 w 78"/>
                <a:gd name="T103" fmla="*/ 13 h 81"/>
                <a:gd name="T104" fmla="*/ 19 w 78"/>
                <a:gd name="T105" fmla="*/ 8 h 81"/>
                <a:gd name="T106" fmla="*/ 27 w 78"/>
                <a:gd name="T107" fmla="*/ 8 h 81"/>
                <a:gd name="T108" fmla="*/ 34 w 78"/>
                <a:gd name="T109" fmla="*/ 7 h 81"/>
                <a:gd name="T110" fmla="*/ 38 w 78"/>
                <a:gd name="T111" fmla="*/ 10 h 81"/>
                <a:gd name="T112" fmla="*/ 45 w 78"/>
                <a:gd name="T113" fmla="*/ 7 h 81"/>
                <a:gd name="T114" fmla="*/ 54 w 78"/>
                <a:gd name="T115" fmla="*/ 7 h 81"/>
                <a:gd name="T116" fmla="*/ 63 w 78"/>
                <a:gd name="T117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8" h="81">
                  <a:moveTo>
                    <a:pt x="37" y="63"/>
                  </a:moveTo>
                  <a:lnTo>
                    <a:pt x="38" y="63"/>
                  </a:lnTo>
                  <a:lnTo>
                    <a:pt x="38" y="63"/>
                  </a:lnTo>
                  <a:lnTo>
                    <a:pt x="38" y="65"/>
                  </a:lnTo>
                  <a:lnTo>
                    <a:pt x="38" y="65"/>
                  </a:lnTo>
                  <a:lnTo>
                    <a:pt x="40" y="65"/>
                  </a:lnTo>
                  <a:lnTo>
                    <a:pt x="40" y="65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37" y="68"/>
                  </a:lnTo>
                  <a:lnTo>
                    <a:pt x="37" y="67"/>
                  </a:lnTo>
                  <a:lnTo>
                    <a:pt x="38" y="67"/>
                  </a:lnTo>
                  <a:lnTo>
                    <a:pt x="38" y="67"/>
                  </a:lnTo>
                  <a:lnTo>
                    <a:pt x="38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3"/>
                  </a:lnTo>
                  <a:lnTo>
                    <a:pt x="37" y="63"/>
                  </a:lnTo>
                  <a:close/>
                  <a:moveTo>
                    <a:pt x="54" y="56"/>
                  </a:moveTo>
                  <a:lnTo>
                    <a:pt x="56" y="57"/>
                  </a:lnTo>
                  <a:lnTo>
                    <a:pt x="56" y="57"/>
                  </a:lnTo>
                  <a:lnTo>
                    <a:pt x="54" y="57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4" y="56"/>
                  </a:lnTo>
                  <a:close/>
                  <a:moveTo>
                    <a:pt x="63" y="0"/>
                  </a:move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0" y="11"/>
                  </a:lnTo>
                  <a:lnTo>
                    <a:pt x="70" y="11"/>
                  </a:lnTo>
                  <a:lnTo>
                    <a:pt x="71" y="15"/>
                  </a:lnTo>
                  <a:lnTo>
                    <a:pt x="71" y="16"/>
                  </a:lnTo>
                  <a:lnTo>
                    <a:pt x="73" y="18"/>
                  </a:lnTo>
                  <a:lnTo>
                    <a:pt x="75" y="19"/>
                  </a:lnTo>
                  <a:lnTo>
                    <a:pt x="75" y="19"/>
                  </a:lnTo>
                  <a:lnTo>
                    <a:pt x="76" y="21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8" y="24"/>
                  </a:lnTo>
                  <a:lnTo>
                    <a:pt x="78" y="26"/>
                  </a:lnTo>
                  <a:lnTo>
                    <a:pt x="78" y="29"/>
                  </a:lnTo>
                  <a:lnTo>
                    <a:pt x="78" y="30"/>
                  </a:lnTo>
                  <a:lnTo>
                    <a:pt x="78" y="33"/>
                  </a:lnTo>
                  <a:lnTo>
                    <a:pt x="78" y="35"/>
                  </a:lnTo>
                  <a:lnTo>
                    <a:pt x="78" y="35"/>
                  </a:lnTo>
                  <a:lnTo>
                    <a:pt x="78" y="37"/>
                  </a:lnTo>
                  <a:lnTo>
                    <a:pt x="78" y="37"/>
                  </a:lnTo>
                  <a:lnTo>
                    <a:pt x="78" y="38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3"/>
                  </a:lnTo>
                  <a:lnTo>
                    <a:pt x="75" y="43"/>
                  </a:lnTo>
                  <a:lnTo>
                    <a:pt x="73" y="43"/>
                  </a:lnTo>
                  <a:lnTo>
                    <a:pt x="73" y="44"/>
                  </a:lnTo>
                  <a:lnTo>
                    <a:pt x="71" y="44"/>
                  </a:lnTo>
                  <a:lnTo>
                    <a:pt x="71" y="46"/>
                  </a:lnTo>
                  <a:lnTo>
                    <a:pt x="70" y="48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7" y="52"/>
                  </a:lnTo>
                  <a:lnTo>
                    <a:pt x="67" y="52"/>
                  </a:lnTo>
                  <a:lnTo>
                    <a:pt x="65" y="56"/>
                  </a:lnTo>
                  <a:lnTo>
                    <a:pt x="65" y="56"/>
                  </a:lnTo>
                  <a:lnTo>
                    <a:pt x="63" y="57"/>
                  </a:lnTo>
                  <a:lnTo>
                    <a:pt x="63" y="57"/>
                  </a:lnTo>
                  <a:lnTo>
                    <a:pt x="62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9" y="56"/>
                  </a:lnTo>
                  <a:lnTo>
                    <a:pt x="59" y="57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6" y="56"/>
                  </a:lnTo>
                  <a:lnTo>
                    <a:pt x="54" y="56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2" y="54"/>
                  </a:lnTo>
                  <a:lnTo>
                    <a:pt x="52" y="56"/>
                  </a:lnTo>
                  <a:lnTo>
                    <a:pt x="52" y="57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49" y="59"/>
                  </a:lnTo>
                  <a:lnTo>
                    <a:pt x="49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5" y="59"/>
                  </a:lnTo>
                  <a:lnTo>
                    <a:pt x="45" y="59"/>
                  </a:lnTo>
                  <a:lnTo>
                    <a:pt x="46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3" y="59"/>
                  </a:lnTo>
                  <a:lnTo>
                    <a:pt x="43" y="59"/>
                  </a:lnTo>
                  <a:lnTo>
                    <a:pt x="43" y="60"/>
                  </a:lnTo>
                  <a:lnTo>
                    <a:pt x="41" y="60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38" y="60"/>
                  </a:lnTo>
                  <a:lnTo>
                    <a:pt x="38" y="60"/>
                  </a:lnTo>
                  <a:lnTo>
                    <a:pt x="37" y="62"/>
                  </a:lnTo>
                  <a:lnTo>
                    <a:pt x="35" y="62"/>
                  </a:lnTo>
                  <a:lnTo>
                    <a:pt x="35" y="62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5"/>
                  </a:lnTo>
                  <a:lnTo>
                    <a:pt x="34" y="67"/>
                  </a:lnTo>
                  <a:lnTo>
                    <a:pt x="32" y="68"/>
                  </a:lnTo>
                  <a:lnTo>
                    <a:pt x="32" y="71"/>
                  </a:lnTo>
                  <a:lnTo>
                    <a:pt x="32" y="73"/>
                  </a:lnTo>
                  <a:lnTo>
                    <a:pt x="32" y="73"/>
                  </a:lnTo>
                  <a:lnTo>
                    <a:pt x="32" y="74"/>
                  </a:lnTo>
                  <a:lnTo>
                    <a:pt x="32" y="74"/>
                  </a:lnTo>
                  <a:lnTo>
                    <a:pt x="19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6"/>
                  </a:lnTo>
                  <a:lnTo>
                    <a:pt x="15" y="76"/>
                  </a:lnTo>
                  <a:lnTo>
                    <a:pt x="15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1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8" y="79"/>
                  </a:lnTo>
                  <a:lnTo>
                    <a:pt x="8" y="81"/>
                  </a:lnTo>
                  <a:lnTo>
                    <a:pt x="7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4" y="79"/>
                  </a:lnTo>
                  <a:lnTo>
                    <a:pt x="4" y="79"/>
                  </a:lnTo>
                  <a:lnTo>
                    <a:pt x="0" y="81"/>
                  </a:lnTo>
                  <a:lnTo>
                    <a:pt x="0" y="81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0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0" y="7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5" y="65"/>
                  </a:lnTo>
                  <a:lnTo>
                    <a:pt x="5" y="63"/>
                  </a:lnTo>
                  <a:lnTo>
                    <a:pt x="4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59"/>
                  </a:lnTo>
                  <a:lnTo>
                    <a:pt x="4" y="59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5" y="54"/>
                  </a:lnTo>
                  <a:lnTo>
                    <a:pt x="5" y="54"/>
                  </a:lnTo>
                  <a:lnTo>
                    <a:pt x="5" y="51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7" y="48"/>
                  </a:lnTo>
                  <a:lnTo>
                    <a:pt x="10" y="46"/>
                  </a:lnTo>
                  <a:lnTo>
                    <a:pt x="10" y="44"/>
                  </a:lnTo>
                  <a:lnTo>
                    <a:pt x="11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6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0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4" y="37"/>
                  </a:lnTo>
                  <a:lnTo>
                    <a:pt x="24" y="37"/>
                  </a:lnTo>
                  <a:lnTo>
                    <a:pt x="26" y="35"/>
                  </a:lnTo>
                  <a:lnTo>
                    <a:pt x="26" y="35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7" y="27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6" y="27"/>
                  </a:lnTo>
                  <a:lnTo>
                    <a:pt x="26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7"/>
                  </a:lnTo>
                  <a:lnTo>
                    <a:pt x="22" y="27"/>
                  </a:lnTo>
                  <a:lnTo>
                    <a:pt x="22" y="27"/>
                  </a:lnTo>
                  <a:lnTo>
                    <a:pt x="21" y="27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24"/>
                  </a:lnTo>
                  <a:lnTo>
                    <a:pt x="18" y="22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2" y="7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0" y="7"/>
                  </a:lnTo>
                  <a:lnTo>
                    <a:pt x="32" y="5"/>
                  </a:lnTo>
                  <a:lnTo>
                    <a:pt x="34" y="7"/>
                  </a:lnTo>
                  <a:lnTo>
                    <a:pt x="34" y="7"/>
                  </a:lnTo>
                  <a:lnTo>
                    <a:pt x="35" y="8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7"/>
                  </a:lnTo>
                  <a:lnTo>
                    <a:pt x="43" y="7"/>
                  </a:lnTo>
                  <a:lnTo>
                    <a:pt x="45" y="7"/>
                  </a:lnTo>
                  <a:lnTo>
                    <a:pt x="46" y="7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9" y="5"/>
                  </a:lnTo>
                  <a:lnTo>
                    <a:pt x="60" y="4"/>
                  </a:lnTo>
                  <a:lnTo>
                    <a:pt x="6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3" name="Freeform 29">
              <a:extLst>
                <a:ext uri="{FF2B5EF4-FFF2-40B4-BE49-F238E27FC236}">
                  <a16:creationId xmlns:a16="http://schemas.microsoft.com/office/drawing/2014/main" id="{20256C06-B60D-46CD-9CDF-6F8BCC530A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8745" y="2798069"/>
              <a:ext cx="506798" cy="284586"/>
            </a:xfrm>
            <a:custGeom>
              <a:avLst/>
              <a:gdLst>
                <a:gd name="T0" fmla="*/ 161 w 260"/>
                <a:gd name="T1" fmla="*/ 0 h 146"/>
                <a:gd name="T2" fmla="*/ 175 w 260"/>
                <a:gd name="T3" fmla="*/ 13 h 146"/>
                <a:gd name="T4" fmla="*/ 174 w 260"/>
                <a:gd name="T5" fmla="*/ 20 h 146"/>
                <a:gd name="T6" fmla="*/ 188 w 260"/>
                <a:gd name="T7" fmla="*/ 25 h 146"/>
                <a:gd name="T8" fmla="*/ 193 w 260"/>
                <a:gd name="T9" fmla="*/ 31 h 146"/>
                <a:gd name="T10" fmla="*/ 202 w 260"/>
                <a:gd name="T11" fmla="*/ 38 h 146"/>
                <a:gd name="T12" fmla="*/ 216 w 260"/>
                <a:gd name="T13" fmla="*/ 38 h 146"/>
                <a:gd name="T14" fmla="*/ 230 w 260"/>
                <a:gd name="T15" fmla="*/ 46 h 146"/>
                <a:gd name="T16" fmla="*/ 245 w 260"/>
                <a:gd name="T17" fmla="*/ 49 h 146"/>
                <a:gd name="T18" fmla="*/ 257 w 260"/>
                <a:gd name="T19" fmla="*/ 52 h 146"/>
                <a:gd name="T20" fmla="*/ 256 w 260"/>
                <a:gd name="T21" fmla="*/ 63 h 146"/>
                <a:gd name="T22" fmla="*/ 254 w 260"/>
                <a:gd name="T23" fmla="*/ 68 h 146"/>
                <a:gd name="T24" fmla="*/ 256 w 260"/>
                <a:gd name="T25" fmla="*/ 77 h 146"/>
                <a:gd name="T26" fmla="*/ 246 w 260"/>
                <a:gd name="T27" fmla="*/ 85 h 146"/>
                <a:gd name="T28" fmla="*/ 232 w 260"/>
                <a:gd name="T29" fmla="*/ 93 h 146"/>
                <a:gd name="T30" fmla="*/ 232 w 260"/>
                <a:gd name="T31" fmla="*/ 99 h 146"/>
                <a:gd name="T32" fmla="*/ 207 w 260"/>
                <a:gd name="T33" fmla="*/ 106 h 146"/>
                <a:gd name="T34" fmla="*/ 189 w 260"/>
                <a:gd name="T35" fmla="*/ 113 h 146"/>
                <a:gd name="T36" fmla="*/ 186 w 260"/>
                <a:gd name="T37" fmla="*/ 124 h 146"/>
                <a:gd name="T38" fmla="*/ 207 w 260"/>
                <a:gd name="T39" fmla="*/ 129 h 146"/>
                <a:gd name="T40" fmla="*/ 196 w 260"/>
                <a:gd name="T41" fmla="*/ 134 h 146"/>
                <a:gd name="T42" fmla="*/ 170 w 260"/>
                <a:gd name="T43" fmla="*/ 146 h 146"/>
                <a:gd name="T44" fmla="*/ 161 w 260"/>
                <a:gd name="T45" fmla="*/ 134 h 146"/>
                <a:gd name="T46" fmla="*/ 166 w 260"/>
                <a:gd name="T47" fmla="*/ 120 h 146"/>
                <a:gd name="T48" fmla="*/ 142 w 260"/>
                <a:gd name="T49" fmla="*/ 113 h 146"/>
                <a:gd name="T50" fmla="*/ 137 w 260"/>
                <a:gd name="T51" fmla="*/ 109 h 146"/>
                <a:gd name="T52" fmla="*/ 144 w 260"/>
                <a:gd name="T53" fmla="*/ 107 h 146"/>
                <a:gd name="T54" fmla="*/ 141 w 260"/>
                <a:gd name="T55" fmla="*/ 106 h 146"/>
                <a:gd name="T56" fmla="*/ 125 w 260"/>
                <a:gd name="T57" fmla="*/ 110 h 146"/>
                <a:gd name="T58" fmla="*/ 109 w 260"/>
                <a:gd name="T59" fmla="*/ 123 h 146"/>
                <a:gd name="T60" fmla="*/ 100 w 260"/>
                <a:gd name="T61" fmla="*/ 131 h 146"/>
                <a:gd name="T62" fmla="*/ 87 w 260"/>
                <a:gd name="T63" fmla="*/ 128 h 146"/>
                <a:gd name="T64" fmla="*/ 95 w 260"/>
                <a:gd name="T65" fmla="*/ 121 h 146"/>
                <a:gd name="T66" fmla="*/ 101 w 260"/>
                <a:gd name="T67" fmla="*/ 109 h 146"/>
                <a:gd name="T68" fmla="*/ 106 w 260"/>
                <a:gd name="T69" fmla="*/ 110 h 146"/>
                <a:gd name="T70" fmla="*/ 112 w 260"/>
                <a:gd name="T71" fmla="*/ 109 h 146"/>
                <a:gd name="T72" fmla="*/ 106 w 260"/>
                <a:gd name="T73" fmla="*/ 98 h 146"/>
                <a:gd name="T74" fmla="*/ 101 w 260"/>
                <a:gd name="T75" fmla="*/ 91 h 146"/>
                <a:gd name="T76" fmla="*/ 96 w 260"/>
                <a:gd name="T77" fmla="*/ 82 h 146"/>
                <a:gd name="T78" fmla="*/ 88 w 260"/>
                <a:gd name="T79" fmla="*/ 77 h 146"/>
                <a:gd name="T80" fmla="*/ 77 w 260"/>
                <a:gd name="T81" fmla="*/ 72 h 146"/>
                <a:gd name="T82" fmla="*/ 62 w 260"/>
                <a:gd name="T83" fmla="*/ 77 h 146"/>
                <a:gd name="T84" fmla="*/ 40 w 260"/>
                <a:gd name="T85" fmla="*/ 87 h 146"/>
                <a:gd name="T86" fmla="*/ 22 w 260"/>
                <a:gd name="T87" fmla="*/ 82 h 146"/>
                <a:gd name="T88" fmla="*/ 10 w 260"/>
                <a:gd name="T89" fmla="*/ 83 h 146"/>
                <a:gd name="T90" fmla="*/ 3 w 260"/>
                <a:gd name="T91" fmla="*/ 77 h 146"/>
                <a:gd name="T92" fmla="*/ 2 w 260"/>
                <a:gd name="T93" fmla="*/ 69 h 146"/>
                <a:gd name="T94" fmla="*/ 10 w 260"/>
                <a:gd name="T95" fmla="*/ 63 h 146"/>
                <a:gd name="T96" fmla="*/ 11 w 260"/>
                <a:gd name="T97" fmla="*/ 49 h 146"/>
                <a:gd name="T98" fmla="*/ 29 w 260"/>
                <a:gd name="T99" fmla="*/ 35 h 146"/>
                <a:gd name="T100" fmla="*/ 25 w 260"/>
                <a:gd name="T101" fmla="*/ 25 h 146"/>
                <a:gd name="T102" fmla="*/ 22 w 260"/>
                <a:gd name="T103" fmla="*/ 14 h 146"/>
                <a:gd name="T104" fmla="*/ 36 w 260"/>
                <a:gd name="T105" fmla="*/ 9 h 146"/>
                <a:gd name="T106" fmla="*/ 63 w 260"/>
                <a:gd name="T107" fmla="*/ 11 h 146"/>
                <a:gd name="T108" fmla="*/ 81 w 260"/>
                <a:gd name="T109" fmla="*/ 16 h 146"/>
                <a:gd name="T110" fmla="*/ 90 w 260"/>
                <a:gd name="T111" fmla="*/ 16 h 146"/>
                <a:gd name="T112" fmla="*/ 100 w 260"/>
                <a:gd name="T113" fmla="*/ 14 h 146"/>
                <a:gd name="T114" fmla="*/ 114 w 260"/>
                <a:gd name="T115" fmla="*/ 17 h 146"/>
                <a:gd name="T116" fmla="*/ 122 w 260"/>
                <a:gd name="T117" fmla="*/ 16 h 146"/>
                <a:gd name="T118" fmla="*/ 133 w 260"/>
                <a:gd name="T119" fmla="*/ 5 h 146"/>
                <a:gd name="T120" fmla="*/ 148 w 260"/>
                <a:gd name="T121" fmla="*/ 2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146">
                  <a:moveTo>
                    <a:pt x="136" y="112"/>
                  </a:moveTo>
                  <a:lnTo>
                    <a:pt x="136" y="113"/>
                  </a:lnTo>
                  <a:lnTo>
                    <a:pt x="137" y="113"/>
                  </a:lnTo>
                  <a:lnTo>
                    <a:pt x="142" y="115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37" y="115"/>
                  </a:lnTo>
                  <a:lnTo>
                    <a:pt x="136" y="113"/>
                  </a:lnTo>
                  <a:lnTo>
                    <a:pt x="136" y="113"/>
                  </a:lnTo>
                  <a:lnTo>
                    <a:pt x="136" y="112"/>
                  </a:lnTo>
                  <a:close/>
                  <a:moveTo>
                    <a:pt x="161" y="0"/>
                  </a:moveTo>
                  <a:lnTo>
                    <a:pt x="163" y="0"/>
                  </a:lnTo>
                  <a:lnTo>
                    <a:pt x="166" y="0"/>
                  </a:lnTo>
                  <a:lnTo>
                    <a:pt x="167" y="0"/>
                  </a:lnTo>
                  <a:lnTo>
                    <a:pt x="169" y="0"/>
                  </a:lnTo>
                  <a:lnTo>
                    <a:pt x="170" y="2"/>
                  </a:lnTo>
                  <a:lnTo>
                    <a:pt x="172" y="3"/>
                  </a:lnTo>
                  <a:lnTo>
                    <a:pt x="174" y="6"/>
                  </a:lnTo>
                  <a:lnTo>
                    <a:pt x="177" y="11"/>
                  </a:lnTo>
                  <a:lnTo>
                    <a:pt x="177" y="11"/>
                  </a:lnTo>
                  <a:lnTo>
                    <a:pt x="177" y="13"/>
                  </a:lnTo>
                  <a:lnTo>
                    <a:pt x="175" y="13"/>
                  </a:lnTo>
                  <a:lnTo>
                    <a:pt x="174" y="13"/>
                  </a:lnTo>
                  <a:lnTo>
                    <a:pt x="174" y="14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5" y="19"/>
                  </a:lnTo>
                  <a:lnTo>
                    <a:pt x="175" y="19"/>
                  </a:lnTo>
                  <a:lnTo>
                    <a:pt x="175" y="20"/>
                  </a:lnTo>
                  <a:lnTo>
                    <a:pt x="175" y="20"/>
                  </a:lnTo>
                  <a:lnTo>
                    <a:pt x="174" y="20"/>
                  </a:lnTo>
                  <a:lnTo>
                    <a:pt x="175" y="20"/>
                  </a:lnTo>
                  <a:lnTo>
                    <a:pt x="178" y="22"/>
                  </a:lnTo>
                  <a:lnTo>
                    <a:pt x="180" y="22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83" y="22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188" y="22"/>
                  </a:lnTo>
                  <a:lnTo>
                    <a:pt x="188" y="24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9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7"/>
                  </a:lnTo>
                  <a:lnTo>
                    <a:pt x="191" y="27"/>
                  </a:lnTo>
                  <a:lnTo>
                    <a:pt x="191" y="28"/>
                  </a:lnTo>
                  <a:lnTo>
                    <a:pt x="191" y="30"/>
                  </a:lnTo>
                  <a:lnTo>
                    <a:pt x="191" y="30"/>
                  </a:lnTo>
                  <a:lnTo>
                    <a:pt x="193" y="31"/>
                  </a:lnTo>
                  <a:lnTo>
                    <a:pt x="193" y="31"/>
                  </a:lnTo>
                  <a:lnTo>
                    <a:pt x="191" y="33"/>
                  </a:lnTo>
                  <a:lnTo>
                    <a:pt x="191" y="33"/>
                  </a:lnTo>
                  <a:lnTo>
                    <a:pt x="191" y="35"/>
                  </a:lnTo>
                  <a:lnTo>
                    <a:pt x="193" y="36"/>
                  </a:lnTo>
                  <a:lnTo>
                    <a:pt x="194" y="36"/>
                  </a:lnTo>
                  <a:lnTo>
                    <a:pt x="194" y="38"/>
                  </a:lnTo>
                  <a:lnTo>
                    <a:pt x="196" y="38"/>
                  </a:lnTo>
                  <a:lnTo>
                    <a:pt x="197" y="38"/>
                  </a:lnTo>
                  <a:lnTo>
                    <a:pt x="199" y="36"/>
                  </a:lnTo>
                  <a:lnTo>
                    <a:pt x="200" y="36"/>
                  </a:lnTo>
                  <a:lnTo>
                    <a:pt x="202" y="38"/>
                  </a:lnTo>
                  <a:lnTo>
                    <a:pt x="204" y="38"/>
                  </a:lnTo>
                  <a:lnTo>
                    <a:pt x="204" y="39"/>
                  </a:lnTo>
                  <a:lnTo>
                    <a:pt x="205" y="39"/>
                  </a:lnTo>
                  <a:lnTo>
                    <a:pt x="205" y="39"/>
                  </a:lnTo>
                  <a:lnTo>
                    <a:pt x="207" y="39"/>
                  </a:lnTo>
                  <a:lnTo>
                    <a:pt x="208" y="41"/>
                  </a:lnTo>
                  <a:lnTo>
                    <a:pt x="210" y="41"/>
                  </a:lnTo>
                  <a:lnTo>
                    <a:pt x="210" y="39"/>
                  </a:lnTo>
                  <a:lnTo>
                    <a:pt x="211" y="39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8" y="38"/>
                  </a:lnTo>
                  <a:lnTo>
                    <a:pt x="218" y="38"/>
                  </a:lnTo>
                  <a:lnTo>
                    <a:pt x="219" y="36"/>
                  </a:lnTo>
                  <a:lnTo>
                    <a:pt x="221" y="36"/>
                  </a:lnTo>
                  <a:lnTo>
                    <a:pt x="222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9" y="46"/>
                  </a:lnTo>
                  <a:lnTo>
                    <a:pt x="230" y="46"/>
                  </a:lnTo>
                  <a:lnTo>
                    <a:pt x="230" y="46"/>
                  </a:lnTo>
                  <a:lnTo>
                    <a:pt x="232" y="46"/>
                  </a:lnTo>
                  <a:lnTo>
                    <a:pt x="232" y="46"/>
                  </a:lnTo>
                  <a:lnTo>
                    <a:pt x="232" y="44"/>
                  </a:lnTo>
                  <a:lnTo>
                    <a:pt x="232" y="44"/>
                  </a:lnTo>
                  <a:lnTo>
                    <a:pt x="234" y="44"/>
                  </a:lnTo>
                  <a:lnTo>
                    <a:pt x="235" y="46"/>
                  </a:lnTo>
                  <a:lnTo>
                    <a:pt x="237" y="46"/>
                  </a:lnTo>
                  <a:lnTo>
                    <a:pt x="238" y="46"/>
                  </a:lnTo>
                  <a:lnTo>
                    <a:pt x="240" y="47"/>
                  </a:lnTo>
                  <a:lnTo>
                    <a:pt x="243" y="49"/>
                  </a:lnTo>
                  <a:lnTo>
                    <a:pt x="245" y="49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7"/>
                  </a:lnTo>
                  <a:lnTo>
                    <a:pt x="248" y="49"/>
                  </a:lnTo>
                  <a:lnTo>
                    <a:pt x="248" y="49"/>
                  </a:lnTo>
                  <a:lnTo>
                    <a:pt x="249" y="50"/>
                  </a:lnTo>
                  <a:lnTo>
                    <a:pt x="251" y="50"/>
                  </a:lnTo>
                  <a:lnTo>
                    <a:pt x="252" y="52"/>
                  </a:lnTo>
                  <a:lnTo>
                    <a:pt x="254" y="54"/>
                  </a:lnTo>
                  <a:lnTo>
                    <a:pt x="256" y="54"/>
                  </a:lnTo>
                  <a:lnTo>
                    <a:pt x="257" y="52"/>
                  </a:lnTo>
                  <a:lnTo>
                    <a:pt x="259" y="52"/>
                  </a:lnTo>
                  <a:lnTo>
                    <a:pt x="259" y="52"/>
                  </a:lnTo>
                  <a:lnTo>
                    <a:pt x="259" y="54"/>
                  </a:lnTo>
                  <a:lnTo>
                    <a:pt x="259" y="54"/>
                  </a:lnTo>
                  <a:lnTo>
                    <a:pt x="259" y="55"/>
                  </a:lnTo>
                  <a:lnTo>
                    <a:pt x="260" y="57"/>
                  </a:lnTo>
                  <a:lnTo>
                    <a:pt x="260" y="58"/>
                  </a:lnTo>
                  <a:lnTo>
                    <a:pt x="259" y="58"/>
                  </a:lnTo>
                  <a:lnTo>
                    <a:pt x="259" y="60"/>
                  </a:lnTo>
                  <a:lnTo>
                    <a:pt x="257" y="61"/>
                  </a:lnTo>
                  <a:lnTo>
                    <a:pt x="256" y="63"/>
                  </a:lnTo>
                  <a:lnTo>
                    <a:pt x="254" y="63"/>
                  </a:lnTo>
                  <a:lnTo>
                    <a:pt x="254" y="63"/>
                  </a:lnTo>
                  <a:lnTo>
                    <a:pt x="254" y="65"/>
                  </a:lnTo>
                  <a:lnTo>
                    <a:pt x="254" y="65"/>
                  </a:lnTo>
                  <a:lnTo>
                    <a:pt x="256" y="66"/>
                  </a:lnTo>
                  <a:lnTo>
                    <a:pt x="257" y="66"/>
                  </a:lnTo>
                  <a:lnTo>
                    <a:pt x="259" y="66"/>
                  </a:lnTo>
                  <a:lnTo>
                    <a:pt x="257" y="68"/>
                  </a:lnTo>
                  <a:lnTo>
                    <a:pt x="257" y="68"/>
                  </a:lnTo>
                  <a:lnTo>
                    <a:pt x="256" y="68"/>
                  </a:lnTo>
                  <a:lnTo>
                    <a:pt x="254" y="68"/>
                  </a:lnTo>
                  <a:lnTo>
                    <a:pt x="254" y="68"/>
                  </a:lnTo>
                  <a:lnTo>
                    <a:pt x="252" y="69"/>
                  </a:lnTo>
                  <a:lnTo>
                    <a:pt x="252" y="71"/>
                  </a:lnTo>
                  <a:lnTo>
                    <a:pt x="254" y="71"/>
                  </a:lnTo>
                  <a:lnTo>
                    <a:pt x="256" y="72"/>
                  </a:lnTo>
                  <a:lnTo>
                    <a:pt x="256" y="72"/>
                  </a:lnTo>
                  <a:lnTo>
                    <a:pt x="256" y="74"/>
                  </a:lnTo>
                  <a:lnTo>
                    <a:pt x="256" y="76"/>
                  </a:lnTo>
                  <a:lnTo>
                    <a:pt x="256" y="76"/>
                  </a:lnTo>
                  <a:lnTo>
                    <a:pt x="256" y="77"/>
                  </a:lnTo>
                  <a:lnTo>
                    <a:pt x="256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6" y="79"/>
                  </a:lnTo>
                  <a:lnTo>
                    <a:pt x="256" y="82"/>
                  </a:lnTo>
                  <a:lnTo>
                    <a:pt x="254" y="82"/>
                  </a:lnTo>
                  <a:lnTo>
                    <a:pt x="254" y="83"/>
                  </a:lnTo>
                  <a:lnTo>
                    <a:pt x="254" y="85"/>
                  </a:lnTo>
                  <a:lnTo>
                    <a:pt x="252" y="85"/>
                  </a:lnTo>
                  <a:lnTo>
                    <a:pt x="249" y="85"/>
                  </a:lnTo>
                  <a:lnTo>
                    <a:pt x="246" y="85"/>
                  </a:lnTo>
                  <a:lnTo>
                    <a:pt x="245" y="85"/>
                  </a:lnTo>
                  <a:lnTo>
                    <a:pt x="241" y="85"/>
                  </a:lnTo>
                  <a:lnTo>
                    <a:pt x="241" y="85"/>
                  </a:lnTo>
                  <a:lnTo>
                    <a:pt x="240" y="87"/>
                  </a:lnTo>
                  <a:lnTo>
                    <a:pt x="238" y="88"/>
                  </a:lnTo>
                  <a:lnTo>
                    <a:pt x="237" y="88"/>
                  </a:lnTo>
                  <a:lnTo>
                    <a:pt x="235" y="90"/>
                  </a:lnTo>
                  <a:lnTo>
                    <a:pt x="234" y="90"/>
                  </a:lnTo>
                  <a:lnTo>
                    <a:pt x="234" y="91"/>
                  </a:lnTo>
                  <a:lnTo>
                    <a:pt x="234" y="93"/>
                  </a:lnTo>
                  <a:lnTo>
                    <a:pt x="232" y="93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4" y="94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2" y="96"/>
                  </a:lnTo>
                  <a:lnTo>
                    <a:pt x="232" y="98"/>
                  </a:lnTo>
                  <a:lnTo>
                    <a:pt x="232" y="98"/>
                  </a:lnTo>
                  <a:lnTo>
                    <a:pt x="232" y="99"/>
                  </a:lnTo>
                  <a:lnTo>
                    <a:pt x="232" y="99"/>
                  </a:lnTo>
                  <a:lnTo>
                    <a:pt x="227" y="99"/>
                  </a:lnTo>
                  <a:lnTo>
                    <a:pt x="222" y="99"/>
                  </a:lnTo>
                  <a:lnTo>
                    <a:pt x="219" y="102"/>
                  </a:lnTo>
                  <a:lnTo>
                    <a:pt x="218" y="102"/>
                  </a:lnTo>
                  <a:lnTo>
                    <a:pt x="215" y="102"/>
                  </a:lnTo>
                  <a:lnTo>
                    <a:pt x="213" y="104"/>
                  </a:lnTo>
                  <a:lnTo>
                    <a:pt x="211" y="106"/>
                  </a:lnTo>
                  <a:lnTo>
                    <a:pt x="210" y="104"/>
                  </a:lnTo>
                  <a:lnTo>
                    <a:pt x="208" y="104"/>
                  </a:lnTo>
                  <a:lnTo>
                    <a:pt x="207" y="106"/>
                  </a:lnTo>
                  <a:lnTo>
                    <a:pt x="204" y="107"/>
                  </a:lnTo>
                  <a:lnTo>
                    <a:pt x="204" y="107"/>
                  </a:lnTo>
                  <a:lnTo>
                    <a:pt x="200" y="107"/>
                  </a:lnTo>
                  <a:lnTo>
                    <a:pt x="197" y="107"/>
                  </a:lnTo>
                  <a:lnTo>
                    <a:pt x="191" y="112"/>
                  </a:lnTo>
                  <a:lnTo>
                    <a:pt x="189" y="115"/>
                  </a:lnTo>
                  <a:lnTo>
                    <a:pt x="189" y="115"/>
                  </a:lnTo>
                  <a:lnTo>
                    <a:pt x="188" y="117"/>
                  </a:lnTo>
                  <a:lnTo>
                    <a:pt x="186" y="117"/>
                  </a:lnTo>
                  <a:lnTo>
                    <a:pt x="186" y="117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2"/>
                  </a:lnTo>
                  <a:lnTo>
                    <a:pt x="189" y="110"/>
                  </a:lnTo>
                  <a:lnTo>
                    <a:pt x="186" y="113"/>
                  </a:lnTo>
                  <a:lnTo>
                    <a:pt x="185" y="113"/>
                  </a:lnTo>
                  <a:lnTo>
                    <a:pt x="183" y="115"/>
                  </a:lnTo>
                  <a:lnTo>
                    <a:pt x="183" y="117"/>
                  </a:lnTo>
                  <a:lnTo>
                    <a:pt x="183" y="118"/>
                  </a:lnTo>
                  <a:lnTo>
                    <a:pt x="185" y="121"/>
                  </a:lnTo>
                  <a:lnTo>
                    <a:pt x="186" y="124"/>
                  </a:lnTo>
                  <a:lnTo>
                    <a:pt x="189" y="128"/>
                  </a:lnTo>
                  <a:lnTo>
                    <a:pt x="191" y="131"/>
                  </a:lnTo>
                  <a:lnTo>
                    <a:pt x="193" y="131"/>
                  </a:lnTo>
                  <a:lnTo>
                    <a:pt x="194" y="131"/>
                  </a:lnTo>
                  <a:lnTo>
                    <a:pt x="197" y="129"/>
                  </a:lnTo>
                  <a:lnTo>
                    <a:pt x="197" y="129"/>
                  </a:lnTo>
                  <a:lnTo>
                    <a:pt x="200" y="129"/>
                  </a:lnTo>
                  <a:lnTo>
                    <a:pt x="202" y="129"/>
                  </a:lnTo>
                  <a:lnTo>
                    <a:pt x="202" y="128"/>
                  </a:lnTo>
                  <a:lnTo>
                    <a:pt x="204" y="128"/>
                  </a:lnTo>
                  <a:lnTo>
                    <a:pt x="207" y="129"/>
                  </a:lnTo>
                  <a:lnTo>
                    <a:pt x="208" y="129"/>
                  </a:lnTo>
                  <a:lnTo>
                    <a:pt x="208" y="131"/>
                  </a:lnTo>
                  <a:lnTo>
                    <a:pt x="207" y="132"/>
                  </a:lnTo>
                  <a:lnTo>
                    <a:pt x="207" y="134"/>
                  </a:lnTo>
                  <a:lnTo>
                    <a:pt x="205" y="135"/>
                  </a:lnTo>
                  <a:lnTo>
                    <a:pt x="204" y="135"/>
                  </a:lnTo>
                  <a:lnTo>
                    <a:pt x="200" y="135"/>
                  </a:lnTo>
                  <a:lnTo>
                    <a:pt x="199" y="135"/>
                  </a:lnTo>
                  <a:lnTo>
                    <a:pt x="197" y="135"/>
                  </a:lnTo>
                  <a:lnTo>
                    <a:pt x="197" y="135"/>
                  </a:lnTo>
                  <a:lnTo>
                    <a:pt x="196" y="134"/>
                  </a:lnTo>
                  <a:lnTo>
                    <a:pt x="194" y="134"/>
                  </a:lnTo>
                  <a:lnTo>
                    <a:pt x="193" y="134"/>
                  </a:lnTo>
                  <a:lnTo>
                    <a:pt x="191" y="137"/>
                  </a:lnTo>
                  <a:lnTo>
                    <a:pt x="188" y="139"/>
                  </a:lnTo>
                  <a:lnTo>
                    <a:pt x="186" y="140"/>
                  </a:lnTo>
                  <a:lnTo>
                    <a:pt x="185" y="140"/>
                  </a:lnTo>
                  <a:lnTo>
                    <a:pt x="182" y="140"/>
                  </a:lnTo>
                  <a:lnTo>
                    <a:pt x="178" y="142"/>
                  </a:lnTo>
                  <a:lnTo>
                    <a:pt x="175" y="145"/>
                  </a:lnTo>
                  <a:lnTo>
                    <a:pt x="172" y="146"/>
                  </a:lnTo>
                  <a:lnTo>
                    <a:pt x="170" y="146"/>
                  </a:lnTo>
                  <a:lnTo>
                    <a:pt x="167" y="146"/>
                  </a:lnTo>
                  <a:lnTo>
                    <a:pt x="166" y="146"/>
                  </a:lnTo>
                  <a:lnTo>
                    <a:pt x="163" y="145"/>
                  </a:lnTo>
                  <a:lnTo>
                    <a:pt x="164" y="143"/>
                  </a:lnTo>
                  <a:lnTo>
                    <a:pt x="164" y="143"/>
                  </a:lnTo>
                  <a:lnTo>
                    <a:pt x="164" y="142"/>
                  </a:lnTo>
                  <a:lnTo>
                    <a:pt x="166" y="139"/>
                  </a:lnTo>
                  <a:lnTo>
                    <a:pt x="166" y="137"/>
                  </a:lnTo>
                  <a:lnTo>
                    <a:pt x="164" y="134"/>
                  </a:lnTo>
                  <a:lnTo>
                    <a:pt x="163" y="132"/>
                  </a:lnTo>
                  <a:lnTo>
                    <a:pt x="161" y="134"/>
                  </a:lnTo>
                  <a:lnTo>
                    <a:pt x="159" y="132"/>
                  </a:lnTo>
                  <a:lnTo>
                    <a:pt x="156" y="131"/>
                  </a:lnTo>
                  <a:lnTo>
                    <a:pt x="153" y="129"/>
                  </a:lnTo>
                  <a:lnTo>
                    <a:pt x="152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55" y="126"/>
                  </a:lnTo>
                  <a:lnTo>
                    <a:pt x="159" y="123"/>
                  </a:lnTo>
                  <a:lnTo>
                    <a:pt x="161" y="123"/>
                  </a:lnTo>
                  <a:lnTo>
                    <a:pt x="164" y="121"/>
                  </a:lnTo>
                  <a:lnTo>
                    <a:pt x="166" y="120"/>
                  </a:lnTo>
                  <a:lnTo>
                    <a:pt x="166" y="118"/>
                  </a:lnTo>
                  <a:lnTo>
                    <a:pt x="166" y="117"/>
                  </a:lnTo>
                  <a:lnTo>
                    <a:pt x="164" y="117"/>
                  </a:lnTo>
                  <a:lnTo>
                    <a:pt x="163" y="117"/>
                  </a:lnTo>
                  <a:lnTo>
                    <a:pt x="161" y="117"/>
                  </a:lnTo>
                  <a:lnTo>
                    <a:pt x="159" y="115"/>
                  </a:lnTo>
                  <a:lnTo>
                    <a:pt x="156" y="117"/>
                  </a:lnTo>
                  <a:lnTo>
                    <a:pt x="153" y="117"/>
                  </a:lnTo>
                  <a:lnTo>
                    <a:pt x="150" y="117"/>
                  </a:lnTo>
                  <a:lnTo>
                    <a:pt x="147" y="117"/>
                  </a:lnTo>
                  <a:lnTo>
                    <a:pt x="142" y="113"/>
                  </a:lnTo>
                  <a:lnTo>
                    <a:pt x="141" y="113"/>
                  </a:lnTo>
                  <a:lnTo>
                    <a:pt x="141" y="113"/>
                  </a:lnTo>
                  <a:lnTo>
                    <a:pt x="139" y="112"/>
                  </a:lnTo>
                  <a:lnTo>
                    <a:pt x="141" y="112"/>
                  </a:lnTo>
                  <a:lnTo>
                    <a:pt x="141" y="112"/>
                  </a:lnTo>
                  <a:lnTo>
                    <a:pt x="142" y="112"/>
                  </a:lnTo>
                  <a:lnTo>
                    <a:pt x="142" y="112"/>
                  </a:lnTo>
                  <a:lnTo>
                    <a:pt x="142" y="110"/>
                  </a:lnTo>
                  <a:lnTo>
                    <a:pt x="141" y="110"/>
                  </a:lnTo>
                  <a:lnTo>
                    <a:pt x="139" y="110"/>
                  </a:lnTo>
                  <a:lnTo>
                    <a:pt x="137" y="109"/>
                  </a:lnTo>
                  <a:lnTo>
                    <a:pt x="136" y="109"/>
                  </a:lnTo>
                  <a:lnTo>
                    <a:pt x="139" y="109"/>
                  </a:lnTo>
                  <a:lnTo>
                    <a:pt x="141" y="109"/>
                  </a:lnTo>
                  <a:lnTo>
                    <a:pt x="144" y="109"/>
                  </a:lnTo>
                  <a:lnTo>
                    <a:pt x="147" y="110"/>
                  </a:lnTo>
                  <a:lnTo>
                    <a:pt x="148" y="109"/>
                  </a:lnTo>
                  <a:lnTo>
                    <a:pt x="150" y="107"/>
                  </a:lnTo>
                  <a:lnTo>
                    <a:pt x="150" y="107"/>
                  </a:lnTo>
                  <a:lnTo>
                    <a:pt x="147" y="109"/>
                  </a:lnTo>
                  <a:lnTo>
                    <a:pt x="144" y="107"/>
                  </a:lnTo>
                  <a:lnTo>
                    <a:pt x="144" y="107"/>
                  </a:lnTo>
                  <a:lnTo>
                    <a:pt x="142" y="106"/>
                  </a:lnTo>
                  <a:lnTo>
                    <a:pt x="142" y="104"/>
                  </a:lnTo>
                  <a:lnTo>
                    <a:pt x="142" y="102"/>
                  </a:lnTo>
                  <a:lnTo>
                    <a:pt x="142" y="101"/>
                  </a:lnTo>
                  <a:lnTo>
                    <a:pt x="141" y="99"/>
                  </a:lnTo>
                  <a:lnTo>
                    <a:pt x="141" y="98"/>
                  </a:lnTo>
                  <a:lnTo>
                    <a:pt x="139" y="96"/>
                  </a:lnTo>
                  <a:lnTo>
                    <a:pt x="141" y="99"/>
                  </a:lnTo>
                  <a:lnTo>
                    <a:pt x="141" y="101"/>
                  </a:lnTo>
                  <a:lnTo>
                    <a:pt x="141" y="102"/>
                  </a:lnTo>
                  <a:lnTo>
                    <a:pt x="141" y="106"/>
                  </a:lnTo>
                  <a:lnTo>
                    <a:pt x="141" y="107"/>
                  </a:lnTo>
                  <a:lnTo>
                    <a:pt x="139" y="107"/>
                  </a:lnTo>
                  <a:lnTo>
                    <a:pt x="137" y="107"/>
                  </a:lnTo>
                  <a:lnTo>
                    <a:pt x="136" y="107"/>
                  </a:lnTo>
                  <a:lnTo>
                    <a:pt x="136" y="104"/>
                  </a:lnTo>
                  <a:lnTo>
                    <a:pt x="136" y="106"/>
                  </a:lnTo>
                  <a:lnTo>
                    <a:pt x="134" y="107"/>
                  </a:lnTo>
                  <a:lnTo>
                    <a:pt x="133" y="107"/>
                  </a:lnTo>
                  <a:lnTo>
                    <a:pt x="129" y="107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3" y="112"/>
                  </a:lnTo>
                  <a:lnTo>
                    <a:pt x="123" y="113"/>
                  </a:lnTo>
                  <a:lnTo>
                    <a:pt x="123" y="113"/>
                  </a:lnTo>
                  <a:lnTo>
                    <a:pt x="122" y="117"/>
                  </a:lnTo>
                  <a:lnTo>
                    <a:pt x="120" y="117"/>
                  </a:lnTo>
                  <a:lnTo>
                    <a:pt x="117" y="121"/>
                  </a:lnTo>
                  <a:lnTo>
                    <a:pt x="117" y="121"/>
                  </a:lnTo>
                  <a:lnTo>
                    <a:pt x="114" y="121"/>
                  </a:lnTo>
                  <a:lnTo>
                    <a:pt x="112" y="123"/>
                  </a:lnTo>
                  <a:lnTo>
                    <a:pt x="111" y="123"/>
                  </a:lnTo>
                  <a:lnTo>
                    <a:pt x="109" y="123"/>
                  </a:lnTo>
                  <a:lnTo>
                    <a:pt x="107" y="123"/>
                  </a:lnTo>
                  <a:lnTo>
                    <a:pt x="107" y="124"/>
                  </a:lnTo>
                  <a:lnTo>
                    <a:pt x="107" y="126"/>
                  </a:lnTo>
                  <a:lnTo>
                    <a:pt x="109" y="126"/>
                  </a:lnTo>
                  <a:lnTo>
                    <a:pt x="109" y="131"/>
                  </a:lnTo>
                  <a:lnTo>
                    <a:pt x="109" y="132"/>
                  </a:lnTo>
                  <a:lnTo>
                    <a:pt x="109" y="131"/>
                  </a:lnTo>
                  <a:lnTo>
                    <a:pt x="107" y="129"/>
                  </a:lnTo>
                  <a:lnTo>
                    <a:pt x="104" y="129"/>
                  </a:lnTo>
                  <a:lnTo>
                    <a:pt x="103" y="129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2"/>
                  </a:lnTo>
                  <a:lnTo>
                    <a:pt x="96" y="132"/>
                  </a:lnTo>
                  <a:lnTo>
                    <a:pt x="95" y="132"/>
                  </a:lnTo>
                  <a:lnTo>
                    <a:pt x="92" y="131"/>
                  </a:lnTo>
                  <a:lnTo>
                    <a:pt x="88" y="131"/>
                  </a:lnTo>
                  <a:lnTo>
                    <a:pt x="87" y="128"/>
                  </a:lnTo>
                  <a:lnTo>
                    <a:pt x="88" y="128"/>
                  </a:lnTo>
                  <a:lnTo>
                    <a:pt x="88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4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1"/>
                  </a:lnTo>
                  <a:lnTo>
                    <a:pt x="95" y="120"/>
                  </a:lnTo>
                  <a:lnTo>
                    <a:pt x="96" y="118"/>
                  </a:lnTo>
                  <a:lnTo>
                    <a:pt x="98" y="118"/>
                  </a:lnTo>
                  <a:lnTo>
                    <a:pt x="98" y="117"/>
                  </a:lnTo>
                  <a:lnTo>
                    <a:pt x="100" y="115"/>
                  </a:lnTo>
                  <a:lnTo>
                    <a:pt x="98" y="113"/>
                  </a:lnTo>
                  <a:lnTo>
                    <a:pt x="98" y="112"/>
                  </a:lnTo>
                  <a:lnTo>
                    <a:pt x="98" y="110"/>
                  </a:lnTo>
                  <a:lnTo>
                    <a:pt x="98" y="110"/>
                  </a:lnTo>
                  <a:lnTo>
                    <a:pt x="100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0"/>
                  </a:lnTo>
                  <a:lnTo>
                    <a:pt x="104" y="110"/>
                  </a:lnTo>
                  <a:lnTo>
                    <a:pt x="104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7" y="110"/>
                  </a:lnTo>
                  <a:lnTo>
                    <a:pt x="107" y="112"/>
                  </a:lnTo>
                  <a:lnTo>
                    <a:pt x="109" y="110"/>
                  </a:lnTo>
                  <a:lnTo>
                    <a:pt x="109" y="110"/>
                  </a:lnTo>
                  <a:lnTo>
                    <a:pt x="111" y="110"/>
                  </a:lnTo>
                  <a:lnTo>
                    <a:pt x="111" y="112"/>
                  </a:lnTo>
                  <a:lnTo>
                    <a:pt x="112" y="112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5" y="110"/>
                  </a:lnTo>
                  <a:lnTo>
                    <a:pt x="112" y="109"/>
                  </a:lnTo>
                  <a:lnTo>
                    <a:pt x="112" y="107"/>
                  </a:lnTo>
                  <a:lnTo>
                    <a:pt x="112" y="106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09" y="102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99"/>
                  </a:lnTo>
                  <a:lnTo>
                    <a:pt x="106" y="99"/>
                  </a:lnTo>
                  <a:lnTo>
                    <a:pt x="106" y="98"/>
                  </a:lnTo>
                  <a:lnTo>
                    <a:pt x="107" y="98"/>
                  </a:lnTo>
                  <a:lnTo>
                    <a:pt x="107" y="96"/>
                  </a:lnTo>
                  <a:lnTo>
                    <a:pt x="107" y="96"/>
                  </a:lnTo>
                  <a:lnTo>
                    <a:pt x="106" y="94"/>
                  </a:lnTo>
                  <a:lnTo>
                    <a:pt x="106" y="94"/>
                  </a:lnTo>
                  <a:lnTo>
                    <a:pt x="104" y="94"/>
                  </a:lnTo>
                  <a:lnTo>
                    <a:pt x="104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0"/>
                  </a:lnTo>
                  <a:lnTo>
                    <a:pt x="101" y="88"/>
                  </a:lnTo>
                  <a:lnTo>
                    <a:pt x="103" y="87"/>
                  </a:lnTo>
                  <a:lnTo>
                    <a:pt x="103" y="87"/>
                  </a:lnTo>
                  <a:lnTo>
                    <a:pt x="101" y="83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0" y="83"/>
                  </a:lnTo>
                  <a:lnTo>
                    <a:pt x="98" y="83"/>
                  </a:lnTo>
                  <a:lnTo>
                    <a:pt x="98" y="83"/>
                  </a:lnTo>
                  <a:lnTo>
                    <a:pt x="96" y="82"/>
                  </a:lnTo>
                  <a:lnTo>
                    <a:pt x="96" y="80"/>
                  </a:lnTo>
                  <a:lnTo>
                    <a:pt x="93" y="79"/>
                  </a:lnTo>
                  <a:lnTo>
                    <a:pt x="92" y="79"/>
                  </a:lnTo>
                  <a:lnTo>
                    <a:pt x="92" y="80"/>
                  </a:lnTo>
                  <a:lnTo>
                    <a:pt x="92" y="80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88" y="79"/>
                  </a:lnTo>
                  <a:lnTo>
                    <a:pt x="90" y="79"/>
                  </a:lnTo>
                  <a:lnTo>
                    <a:pt x="88" y="77"/>
                  </a:lnTo>
                  <a:lnTo>
                    <a:pt x="87" y="77"/>
                  </a:lnTo>
                  <a:lnTo>
                    <a:pt x="85" y="77"/>
                  </a:lnTo>
                  <a:lnTo>
                    <a:pt x="85" y="77"/>
                  </a:lnTo>
                  <a:lnTo>
                    <a:pt x="85" y="76"/>
                  </a:lnTo>
                  <a:lnTo>
                    <a:pt x="84" y="76"/>
                  </a:lnTo>
                  <a:lnTo>
                    <a:pt x="82" y="76"/>
                  </a:lnTo>
                  <a:lnTo>
                    <a:pt x="82" y="74"/>
                  </a:lnTo>
                  <a:lnTo>
                    <a:pt x="81" y="74"/>
                  </a:lnTo>
                  <a:lnTo>
                    <a:pt x="79" y="74"/>
                  </a:lnTo>
                  <a:lnTo>
                    <a:pt x="77" y="74"/>
                  </a:lnTo>
                  <a:lnTo>
                    <a:pt x="77" y="72"/>
                  </a:lnTo>
                  <a:lnTo>
                    <a:pt x="77" y="74"/>
                  </a:lnTo>
                  <a:lnTo>
                    <a:pt x="76" y="74"/>
                  </a:lnTo>
                  <a:lnTo>
                    <a:pt x="74" y="74"/>
                  </a:lnTo>
                  <a:lnTo>
                    <a:pt x="73" y="76"/>
                  </a:lnTo>
                  <a:lnTo>
                    <a:pt x="70" y="76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65" y="77"/>
                  </a:lnTo>
                  <a:lnTo>
                    <a:pt x="65" y="77"/>
                  </a:lnTo>
                  <a:lnTo>
                    <a:pt x="63" y="77"/>
                  </a:lnTo>
                  <a:lnTo>
                    <a:pt x="62" y="77"/>
                  </a:lnTo>
                  <a:lnTo>
                    <a:pt x="60" y="79"/>
                  </a:lnTo>
                  <a:lnTo>
                    <a:pt x="60" y="80"/>
                  </a:lnTo>
                  <a:lnTo>
                    <a:pt x="59" y="80"/>
                  </a:lnTo>
                  <a:lnTo>
                    <a:pt x="59" y="82"/>
                  </a:lnTo>
                  <a:lnTo>
                    <a:pt x="54" y="82"/>
                  </a:lnTo>
                  <a:lnTo>
                    <a:pt x="51" y="83"/>
                  </a:lnTo>
                  <a:lnTo>
                    <a:pt x="47" y="83"/>
                  </a:lnTo>
                  <a:lnTo>
                    <a:pt x="44" y="85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7"/>
                  </a:lnTo>
                  <a:lnTo>
                    <a:pt x="36" y="83"/>
                  </a:lnTo>
                  <a:lnTo>
                    <a:pt x="35" y="83"/>
                  </a:lnTo>
                  <a:lnTo>
                    <a:pt x="33" y="83"/>
                  </a:lnTo>
                  <a:lnTo>
                    <a:pt x="32" y="83"/>
                  </a:lnTo>
                  <a:lnTo>
                    <a:pt x="30" y="83"/>
                  </a:lnTo>
                  <a:lnTo>
                    <a:pt x="29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1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4" y="80"/>
                  </a:lnTo>
                  <a:lnTo>
                    <a:pt x="13" y="80"/>
                  </a:lnTo>
                  <a:lnTo>
                    <a:pt x="13" y="82"/>
                  </a:lnTo>
                  <a:lnTo>
                    <a:pt x="11" y="82"/>
                  </a:lnTo>
                  <a:lnTo>
                    <a:pt x="11" y="83"/>
                  </a:lnTo>
                  <a:lnTo>
                    <a:pt x="10" y="83"/>
                  </a:lnTo>
                  <a:lnTo>
                    <a:pt x="10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6" y="79"/>
                  </a:lnTo>
                  <a:lnTo>
                    <a:pt x="5" y="79"/>
                  </a:lnTo>
                  <a:lnTo>
                    <a:pt x="3" y="77"/>
                  </a:lnTo>
                  <a:lnTo>
                    <a:pt x="3" y="77"/>
                  </a:lnTo>
                  <a:lnTo>
                    <a:pt x="2" y="77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2" y="69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3" y="65"/>
                  </a:lnTo>
                  <a:lnTo>
                    <a:pt x="5" y="63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61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8" y="61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2"/>
                  </a:lnTo>
                  <a:lnTo>
                    <a:pt x="11" y="49"/>
                  </a:lnTo>
                  <a:lnTo>
                    <a:pt x="11" y="47"/>
                  </a:lnTo>
                  <a:lnTo>
                    <a:pt x="13" y="47"/>
                  </a:lnTo>
                  <a:lnTo>
                    <a:pt x="16" y="44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7" y="35"/>
                  </a:lnTo>
                  <a:lnTo>
                    <a:pt x="29" y="35"/>
                  </a:lnTo>
                  <a:lnTo>
                    <a:pt x="29" y="33"/>
                  </a:lnTo>
                  <a:lnTo>
                    <a:pt x="27" y="31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7" y="27"/>
                  </a:lnTo>
                  <a:lnTo>
                    <a:pt x="25" y="25"/>
                  </a:lnTo>
                  <a:lnTo>
                    <a:pt x="25" y="24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7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2" y="9"/>
                  </a:lnTo>
                  <a:lnTo>
                    <a:pt x="32" y="9"/>
                  </a:lnTo>
                  <a:lnTo>
                    <a:pt x="33" y="9"/>
                  </a:lnTo>
                  <a:lnTo>
                    <a:pt x="35" y="9"/>
                  </a:lnTo>
                  <a:lnTo>
                    <a:pt x="36" y="9"/>
                  </a:lnTo>
                  <a:lnTo>
                    <a:pt x="40" y="8"/>
                  </a:lnTo>
                  <a:lnTo>
                    <a:pt x="41" y="8"/>
                  </a:lnTo>
                  <a:lnTo>
                    <a:pt x="43" y="8"/>
                  </a:lnTo>
                  <a:lnTo>
                    <a:pt x="44" y="8"/>
                  </a:lnTo>
                  <a:lnTo>
                    <a:pt x="49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9"/>
                  </a:lnTo>
                  <a:lnTo>
                    <a:pt x="63" y="11"/>
                  </a:lnTo>
                  <a:lnTo>
                    <a:pt x="66" y="11"/>
                  </a:lnTo>
                  <a:lnTo>
                    <a:pt x="70" y="11"/>
                  </a:lnTo>
                  <a:lnTo>
                    <a:pt x="71" y="11"/>
                  </a:lnTo>
                  <a:lnTo>
                    <a:pt x="73" y="11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4"/>
                  </a:lnTo>
                  <a:lnTo>
                    <a:pt x="76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6"/>
                  </a:lnTo>
                  <a:lnTo>
                    <a:pt x="82" y="14"/>
                  </a:lnTo>
                  <a:lnTo>
                    <a:pt x="82" y="14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4"/>
                  </a:lnTo>
                  <a:lnTo>
                    <a:pt x="87" y="14"/>
                  </a:lnTo>
                  <a:lnTo>
                    <a:pt x="88" y="14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3" y="16"/>
                  </a:lnTo>
                  <a:lnTo>
                    <a:pt x="93" y="17"/>
                  </a:lnTo>
                  <a:lnTo>
                    <a:pt x="95" y="17"/>
                  </a:lnTo>
                  <a:lnTo>
                    <a:pt x="95" y="17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6"/>
                  </a:lnTo>
                  <a:lnTo>
                    <a:pt x="103" y="17"/>
                  </a:lnTo>
                  <a:lnTo>
                    <a:pt x="104" y="19"/>
                  </a:lnTo>
                  <a:lnTo>
                    <a:pt x="106" y="17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12" y="17"/>
                  </a:lnTo>
                  <a:lnTo>
                    <a:pt x="114" y="17"/>
                  </a:lnTo>
                  <a:lnTo>
                    <a:pt x="115" y="17"/>
                  </a:lnTo>
                  <a:lnTo>
                    <a:pt x="117" y="17"/>
                  </a:lnTo>
                  <a:lnTo>
                    <a:pt x="118" y="19"/>
                  </a:lnTo>
                  <a:lnTo>
                    <a:pt x="118" y="19"/>
                  </a:lnTo>
                  <a:lnTo>
                    <a:pt x="120" y="20"/>
                  </a:lnTo>
                  <a:lnTo>
                    <a:pt x="122" y="20"/>
                  </a:lnTo>
                  <a:lnTo>
                    <a:pt x="122" y="20"/>
                  </a:lnTo>
                  <a:lnTo>
                    <a:pt x="123" y="19"/>
                  </a:lnTo>
                  <a:lnTo>
                    <a:pt x="122" y="17"/>
                  </a:lnTo>
                  <a:lnTo>
                    <a:pt x="122" y="17"/>
                  </a:lnTo>
                  <a:lnTo>
                    <a:pt x="122" y="16"/>
                  </a:lnTo>
                  <a:lnTo>
                    <a:pt x="122" y="14"/>
                  </a:lnTo>
                  <a:lnTo>
                    <a:pt x="122" y="13"/>
                  </a:lnTo>
                  <a:lnTo>
                    <a:pt x="123" y="11"/>
                  </a:lnTo>
                  <a:lnTo>
                    <a:pt x="123" y="9"/>
                  </a:lnTo>
                  <a:lnTo>
                    <a:pt x="125" y="8"/>
                  </a:lnTo>
                  <a:lnTo>
                    <a:pt x="126" y="8"/>
                  </a:lnTo>
                  <a:lnTo>
                    <a:pt x="128" y="6"/>
                  </a:lnTo>
                  <a:lnTo>
                    <a:pt x="129" y="5"/>
                  </a:lnTo>
                  <a:lnTo>
                    <a:pt x="131" y="5"/>
                  </a:lnTo>
                  <a:lnTo>
                    <a:pt x="131" y="6"/>
                  </a:lnTo>
                  <a:lnTo>
                    <a:pt x="133" y="5"/>
                  </a:lnTo>
                  <a:lnTo>
                    <a:pt x="136" y="5"/>
                  </a:lnTo>
                  <a:lnTo>
                    <a:pt x="139" y="5"/>
                  </a:lnTo>
                  <a:lnTo>
                    <a:pt x="139" y="5"/>
                  </a:lnTo>
                  <a:lnTo>
                    <a:pt x="141" y="5"/>
                  </a:lnTo>
                  <a:lnTo>
                    <a:pt x="142" y="6"/>
                  </a:lnTo>
                  <a:lnTo>
                    <a:pt x="144" y="6"/>
                  </a:lnTo>
                  <a:lnTo>
                    <a:pt x="144" y="6"/>
                  </a:lnTo>
                  <a:lnTo>
                    <a:pt x="145" y="5"/>
                  </a:lnTo>
                  <a:lnTo>
                    <a:pt x="147" y="5"/>
                  </a:lnTo>
                  <a:lnTo>
                    <a:pt x="147" y="2"/>
                  </a:lnTo>
                  <a:lnTo>
                    <a:pt x="148" y="2"/>
                  </a:lnTo>
                  <a:lnTo>
                    <a:pt x="148" y="0"/>
                  </a:lnTo>
                  <a:lnTo>
                    <a:pt x="150" y="0"/>
                  </a:lnTo>
                  <a:lnTo>
                    <a:pt x="152" y="2"/>
                  </a:lnTo>
                  <a:lnTo>
                    <a:pt x="155" y="2"/>
                  </a:lnTo>
                  <a:lnTo>
                    <a:pt x="155" y="2"/>
                  </a:lnTo>
                  <a:lnTo>
                    <a:pt x="159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4" name="Freeform 30">
              <a:extLst>
                <a:ext uri="{FF2B5EF4-FFF2-40B4-BE49-F238E27FC236}">
                  <a16:creationId xmlns:a16="http://schemas.microsoft.com/office/drawing/2014/main" id="{28D330E0-BC25-4410-BDFC-7B26433A6E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443212"/>
              <a:ext cx="307977" cy="302130"/>
            </a:xfrm>
            <a:custGeom>
              <a:avLst/>
              <a:gdLst>
                <a:gd name="T0" fmla="*/ 145 w 158"/>
                <a:gd name="T1" fmla="*/ 100 h 155"/>
                <a:gd name="T2" fmla="*/ 144 w 158"/>
                <a:gd name="T3" fmla="*/ 74 h 155"/>
                <a:gd name="T4" fmla="*/ 141 w 158"/>
                <a:gd name="T5" fmla="*/ 76 h 155"/>
                <a:gd name="T6" fmla="*/ 149 w 158"/>
                <a:gd name="T7" fmla="*/ 59 h 155"/>
                <a:gd name="T8" fmla="*/ 147 w 158"/>
                <a:gd name="T9" fmla="*/ 57 h 155"/>
                <a:gd name="T10" fmla="*/ 37 w 158"/>
                <a:gd name="T11" fmla="*/ 19 h 155"/>
                <a:gd name="T12" fmla="*/ 32 w 158"/>
                <a:gd name="T13" fmla="*/ 18 h 155"/>
                <a:gd name="T14" fmla="*/ 52 w 158"/>
                <a:gd name="T15" fmla="*/ 18 h 155"/>
                <a:gd name="T16" fmla="*/ 49 w 158"/>
                <a:gd name="T17" fmla="*/ 13 h 155"/>
                <a:gd name="T18" fmla="*/ 34 w 158"/>
                <a:gd name="T19" fmla="*/ 2 h 155"/>
                <a:gd name="T20" fmla="*/ 30 w 158"/>
                <a:gd name="T21" fmla="*/ 19 h 155"/>
                <a:gd name="T22" fmla="*/ 32 w 158"/>
                <a:gd name="T23" fmla="*/ 26 h 155"/>
                <a:gd name="T24" fmla="*/ 35 w 158"/>
                <a:gd name="T25" fmla="*/ 26 h 155"/>
                <a:gd name="T26" fmla="*/ 37 w 158"/>
                <a:gd name="T27" fmla="*/ 21 h 155"/>
                <a:gd name="T28" fmla="*/ 43 w 158"/>
                <a:gd name="T29" fmla="*/ 21 h 155"/>
                <a:gd name="T30" fmla="*/ 48 w 158"/>
                <a:gd name="T31" fmla="*/ 22 h 155"/>
                <a:gd name="T32" fmla="*/ 48 w 158"/>
                <a:gd name="T33" fmla="*/ 27 h 155"/>
                <a:gd name="T34" fmla="*/ 52 w 158"/>
                <a:gd name="T35" fmla="*/ 22 h 155"/>
                <a:gd name="T36" fmla="*/ 62 w 158"/>
                <a:gd name="T37" fmla="*/ 18 h 155"/>
                <a:gd name="T38" fmla="*/ 56 w 158"/>
                <a:gd name="T39" fmla="*/ 16 h 155"/>
                <a:gd name="T40" fmla="*/ 56 w 158"/>
                <a:gd name="T41" fmla="*/ 13 h 155"/>
                <a:gd name="T42" fmla="*/ 59 w 158"/>
                <a:gd name="T43" fmla="*/ 8 h 155"/>
                <a:gd name="T44" fmla="*/ 62 w 158"/>
                <a:gd name="T45" fmla="*/ 7 h 155"/>
                <a:gd name="T46" fmla="*/ 67 w 158"/>
                <a:gd name="T47" fmla="*/ 2 h 155"/>
                <a:gd name="T48" fmla="*/ 93 w 158"/>
                <a:gd name="T49" fmla="*/ 18 h 155"/>
                <a:gd name="T50" fmla="*/ 117 w 158"/>
                <a:gd name="T51" fmla="*/ 30 h 155"/>
                <a:gd name="T52" fmla="*/ 119 w 158"/>
                <a:gd name="T53" fmla="*/ 37 h 155"/>
                <a:gd name="T54" fmla="*/ 131 w 158"/>
                <a:gd name="T55" fmla="*/ 48 h 155"/>
                <a:gd name="T56" fmla="*/ 138 w 158"/>
                <a:gd name="T57" fmla="*/ 60 h 155"/>
                <a:gd name="T58" fmla="*/ 138 w 158"/>
                <a:gd name="T59" fmla="*/ 79 h 155"/>
                <a:gd name="T60" fmla="*/ 141 w 158"/>
                <a:gd name="T61" fmla="*/ 95 h 155"/>
                <a:gd name="T62" fmla="*/ 144 w 158"/>
                <a:gd name="T63" fmla="*/ 114 h 155"/>
                <a:gd name="T64" fmla="*/ 147 w 158"/>
                <a:gd name="T65" fmla="*/ 130 h 155"/>
                <a:gd name="T66" fmla="*/ 158 w 158"/>
                <a:gd name="T67" fmla="*/ 137 h 155"/>
                <a:gd name="T68" fmla="*/ 141 w 158"/>
                <a:gd name="T69" fmla="*/ 147 h 155"/>
                <a:gd name="T70" fmla="*/ 120 w 158"/>
                <a:gd name="T71" fmla="*/ 149 h 155"/>
                <a:gd name="T72" fmla="*/ 109 w 158"/>
                <a:gd name="T73" fmla="*/ 153 h 155"/>
                <a:gd name="T74" fmla="*/ 95 w 158"/>
                <a:gd name="T75" fmla="*/ 153 h 155"/>
                <a:gd name="T76" fmla="*/ 81 w 158"/>
                <a:gd name="T77" fmla="*/ 153 h 155"/>
                <a:gd name="T78" fmla="*/ 75 w 158"/>
                <a:gd name="T79" fmla="*/ 149 h 155"/>
                <a:gd name="T80" fmla="*/ 73 w 158"/>
                <a:gd name="T81" fmla="*/ 139 h 155"/>
                <a:gd name="T82" fmla="*/ 71 w 158"/>
                <a:gd name="T83" fmla="*/ 130 h 155"/>
                <a:gd name="T84" fmla="*/ 63 w 158"/>
                <a:gd name="T85" fmla="*/ 125 h 155"/>
                <a:gd name="T86" fmla="*/ 52 w 158"/>
                <a:gd name="T87" fmla="*/ 123 h 155"/>
                <a:gd name="T88" fmla="*/ 41 w 158"/>
                <a:gd name="T89" fmla="*/ 119 h 155"/>
                <a:gd name="T90" fmla="*/ 32 w 158"/>
                <a:gd name="T91" fmla="*/ 114 h 155"/>
                <a:gd name="T92" fmla="*/ 24 w 158"/>
                <a:gd name="T93" fmla="*/ 111 h 155"/>
                <a:gd name="T94" fmla="*/ 21 w 158"/>
                <a:gd name="T95" fmla="*/ 104 h 155"/>
                <a:gd name="T96" fmla="*/ 15 w 158"/>
                <a:gd name="T97" fmla="*/ 95 h 155"/>
                <a:gd name="T98" fmla="*/ 15 w 158"/>
                <a:gd name="T99" fmla="*/ 87 h 155"/>
                <a:gd name="T100" fmla="*/ 8 w 158"/>
                <a:gd name="T101" fmla="*/ 79 h 155"/>
                <a:gd name="T102" fmla="*/ 2 w 158"/>
                <a:gd name="T103" fmla="*/ 74 h 155"/>
                <a:gd name="T104" fmla="*/ 5 w 158"/>
                <a:gd name="T105" fmla="*/ 70 h 155"/>
                <a:gd name="T106" fmla="*/ 4 w 158"/>
                <a:gd name="T107" fmla="*/ 60 h 155"/>
                <a:gd name="T108" fmla="*/ 0 w 158"/>
                <a:gd name="T109" fmla="*/ 56 h 155"/>
                <a:gd name="T110" fmla="*/ 11 w 158"/>
                <a:gd name="T111" fmla="*/ 40 h 155"/>
                <a:gd name="T112" fmla="*/ 16 w 158"/>
                <a:gd name="T113" fmla="*/ 34 h 155"/>
                <a:gd name="T114" fmla="*/ 15 w 158"/>
                <a:gd name="T115" fmla="*/ 29 h 155"/>
                <a:gd name="T116" fmla="*/ 13 w 158"/>
                <a:gd name="T117" fmla="*/ 24 h 155"/>
                <a:gd name="T118" fmla="*/ 19 w 158"/>
                <a:gd name="T119" fmla="*/ 19 h 155"/>
                <a:gd name="T120" fmla="*/ 16 w 158"/>
                <a:gd name="T121" fmla="*/ 7 h 155"/>
                <a:gd name="T122" fmla="*/ 18 w 158"/>
                <a:gd name="T123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8" h="155">
                  <a:moveTo>
                    <a:pt x="150" y="97"/>
                  </a:moveTo>
                  <a:lnTo>
                    <a:pt x="150" y="98"/>
                  </a:lnTo>
                  <a:lnTo>
                    <a:pt x="149" y="100"/>
                  </a:lnTo>
                  <a:lnTo>
                    <a:pt x="147" y="100"/>
                  </a:lnTo>
                  <a:lnTo>
                    <a:pt x="147" y="101"/>
                  </a:lnTo>
                  <a:lnTo>
                    <a:pt x="145" y="101"/>
                  </a:lnTo>
                  <a:lnTo>
                    <a:pt x="145" y="101"/>
                  </a:lnTo>
                  <a:lnTo>
                    <a:pt x="145" y="100"/>
                  </a:lnTo>
                  <a:lnTo>
                    <a:pt x="145" y="100"/>
                  </a:lnTo>
                  <a:lnTo>
                    <a:pt x="147" y="100"/>
                  </a:lnTo>
                  <a:lnTo>
                    <a:pt x="149" y="98"/>
                  </a:lnTo>
                  <a:lnTo>
                    <a:pt x="150" y="97"/>
                  </a:lnTo>
                  <a:lnTo>
                    <a:pt x="150" y="97"/>
                  </a:lnTo>
                  <a:close/>
                  <a:moveTo>
                    <a:pt x="141" y="68"/>
                  </a:moveTo>
                  <a:lnTo>
                    <a:pt x="142" y="70"/>
                  </a:lnTo>
                  <a:lnTo>
                    <a:pt x="142" y="71"/>
                  </a:lnTo>
                  <a:lnTo>
                    <a:pt x="142" y="74"/>
                  </a:lnTo>
                  <a:lnTo>
                    <a:pt x="144" y="74"/>
                  </a:lnTo>
                  <a:lnTo>
                    <a:pt x="144" y="74"/>
                  </a:lnTo>
                  <a:lnTo>
                    <a:pt x="145" y="78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2" y="79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39" y="74"/>
                  </a:lnTo>
                  <a:lnTo>
                    <a:pt x="139" y="74"/>
                  </a:lnTo>
                  <a:lnTo>
                    <a:pt x="139" y="71"/>
                  </a:lnTo>
                  <a:lnTo>
                    <a:pt x="141" y="70"/>
                  </a:lnTo>
                  <a:lnTo>
                    <a:pt x="141" y="68"/>
                  </a:lnTo>
                  <a:close/>
                  <a:moveTo>
                    <a:pt x="149" y="57"/>
                  </a:moveTo>
                  <a:lnTo>
                    <a:pt x="149" y="57"/>
                  </a:lnTo>
                  <a:lnTo>
                    <a:pt x="149" y="59"/>
                  </a:lnTo>
                  <a:lnTo>
                    <a:pt x="149" y="60"/>
                  </a:lnTo>
                  <a:lnTo>
                    <a:pt x="149" y="62"/>
                  </a:lnTo>
                  <a:lnTo>
                    <a:pt x="149" y="63"/>
                  </a:lnTo>
                  <a:lnTo>
                    <a:pt x="147" y="65"/>
                  </a:lnTo>
                  <a:lnTo>
                    <a:pt x="147" y="65"/>
                  </a:lnTo>
                  <a:lnTo>
                    <a:pt x="147" y="63"/>
                  </a:lnTo>
                  <a:lnTo>
                    <a:pt x="145" y="63"/>
                  </a:lnTo>
                  <a:lnTo>
                    <a:pt x="147" y="60"/>
                  </a:lnTo>
                  <a:lnTo>
                    <a:pt x="147" y="57"/>
                  </a:lnTo>
                  <a:lnTo>
                    <a:pt x="147" y="57"/>
                  </a:lnTo>
                  <a:lnTo>
                    <a:pt x="149" y="57"/>
                  </a:lnTo>
                  <a:close/>
                  <a:moveTo>
                    <a:pt x="32" y="18"/>
                  </a:move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5" y="19"/>
                  </a:lnTo>
                  <a:lnTo>
                    <a:pt x="37" y="18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5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2" y="19"/>
                  </a:lnTo>
                  <a:lnTo>
                    <a:pt x="32" y="18"/>
                  </a:lnTo>
                  <a:lnTo>
                    <a:pt x="32" y="18"/>
                  </a:lnTo>
                  <a:close/>
                  <a:moveTo>
                    <a:pt x="49" y="13"/>
                  </a:moveTo>
                  <a:lnTo>
                    <a:pt x="49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51" y="18"/>
                  </a:lnTo>
                  <a:lnTo>
                    <a:pt x="49" y="16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8" y="15"/>
                  </a:lnTo>
                  <a:lnTo>
                    <a:pt x="48" y="15"/>
                  </a:lnTo>
                  <a:lnTo>
                    <a:pt x="48" y="13"/>
                  </a:lnTo>
                  <a:lnTo>
                    <a:pt x="49" y="13"/>
                  </a:lnTo>
                  <a:close/>
                  <a:moveTo>
                    <a:pt x="18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5"/>
                  </a:lnTo>
                  <a:lnTo>
                    <a:pt x="32" y="7"/>
                  </a:lnTo>
                  <a:lnTo>
                    <a:pt x="32" y="8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0" y="16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6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8" y="21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21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2"/>
                  </a:lnTo>
                  <a:lnTo>
                    <a:pt x="45" y="21"/>
                  </a:lnTo>
                  <a:lnTo>
                    <a:pt x="45" y="21"/>
                  </a:lnTo>
                  <a:lnTo>
                    <a:pt x="45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8" y="27"/>
                  </a:lnTo>
                  <a:lnTo>
                    <a:pt x="46" y="27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9" y="27"/>
                  </a:lnTo>
                  <a:lnTo>
                    <a:pt x="49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8" y="21"/>
                  </a:lnTo>
                  <a:lnTo>
                    <a:pt x="49" y="21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2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1"/>
                  </a:lnTo>
                  <a:lnTo>
                    <a:pt x="57" y="21"/>
                  </a:lnTo>
                  <a:lnTo>
                    <a:pt x="59" y="21"/>
                  </a:lnTo>
                  <a:lnTo>
                    <a:pt x="60" y="18"/>
                  </a:lnTo>
                  <a:lnTo>
                    <a:pt x="62" y="18"/>
                  </a:lnTo>
                  <a:lnTo>
                    <a:pt x="62" y="18"/>
                  </a:lnTo>
                  <a:lnTo>
                    <a:pt x="62" y="16"/>
                  </a:lnTo>
                  <a:lnTo>
                    <a:pt x="60" y="16"/>
                  </a:lnTo>
                  <a:lnTo>
                    <a:pt x="59" y="18"/>
                  </a:lnTo>
                  <a:lnTo>
                    <a:pt x="57" y="18"/>
                  </a:lnTo>
                  <a:lnTo>
                    <a:pt x="54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4" y="15"/>
                  </a:lnTo>
                  <a:lnTo>
                    <a:pt x="56" y="16"/>
                  </a:lnTo>
                  <a:lnTo>
                    <a:pt x="56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6" y="15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6" y="13"/>
                  </a:lnTo>
                  <a:lnTo>
                    <a:pt x="56" y="13"/>
                  </a:lnTo>
                  <a:lnTo>
                    <a:pt x="57" y="13"/>
                  </a:lnTo>
                  <a:lnTo>
                    <a:pt x="57" y="11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60" y="10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67" y="2"/>
                  </a:lnTo>
                  <a:lnTo>
                    <a:pt x="70" y="4"/>
                  </a:lnTo>
                  <a:lnTo>
                    <a:pt x="73" y="5"/>
                  </a:lnTo>
                  <a:lnTo>
                    <a:pt x="76" y="7"/>
                  </a:lnTo>
                  <a:lnTo>
                    <a:pt x="79" y="8"/>
                  </a:lnTo>
                  <a:lnTo>
                    <a:pt x="81" y="10"/>
                  </a:lnTo>
                  <a:lnTo>
                    <a:pt x="84" y="11"/>
                  </a:lnTo>
                  <a:lnTo>
                    <a:pt x="87" y="15"/>
                  </a:lnTo>
                  <a:lnTo>
                    <a:pt x="90" y="16"/>
                  </a:lnTo>
                  <a:lnTo>
                    <a:pt x="93" y="18"/>
                  </a:lnTo>
                  <a:lnTo>
                    <a:pt x="97" y="19"/>
                  </a:lnTo>
                  <a:lnTo>
                    <a:pt x="100" y="21"/>
                  </a:lnTo>
                  <a:lnTo>
                    <a:pt x="103" y="22"/>
                  </a:lnTo>
                  <a:lnTo>
                    <a:pt x="106" y="24"/>
                  </a:lnTo>
                  <a:lnTo>
                    <a:pt x="109" y="26"/>
                  </a:lnTo>
                  <a:lnTo>
                    <a:pt x="112" y="27"/>
                  </a:lnTo>
                  <a:lnTo>
                    <a:pt x="115" y="29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2"/>
                  </a:lnTo>
                  <a:lnTo>
                    <a:pt x="117" y="34"/>
                  </a:lnTo>
                  <a:lnTo>
                    <a:pt x="117" y="34"/>
                  </a:lnTo>
                  <a:lnTo>
                    <a:pt x="117" y="35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9" y="37"/>
                  </a:lnTo>
                  <a:lnTo>
                    <a:pt x="119" y="37"/>
                  </a:lnTo>
                  <a:lnTo>
                    <a:pt x="119" y="38"/>
                  </a:lnTo>
                  <a:lnTo>
                    <a:pt x="119" y="40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6" y="51"/>
                  </a:lnTo>
                  <a:lnTo>
                    <a:pt x="138" y="52"/>
                  </a:lnTo>
                  <a:lnTo>
                    <a:pt x="139" y="54"/>
                  </a:lnTo>
                  <a:lnTo>
                    <a:pt x="139" y="54"/>
                  </a:lnTo>
                  <a:lnTo>
                    <a:pt x="139" y="56"/>
                  </a:lnTo>
                  <a:lnTo>
                    <a:pt x="138" y="57"/>
                  </a:lnTo>
                  <a:lnTo>
                    <a:pt x="138" y="59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6" y="65"/>
                  </a:lnTo>
                  <a:lnTo>
                    <a:pt x="136" y="67"/>
                  </a:lnTo>
                  <a:lnTo>
                    <a:pt x="134" y="71"/>
                  </a:lnTo>
                  <a:lnTo>
                    <a:pt x="134" y="73"/>
                  </a:lnTo>
                  <a:lnTo>
                    <a:pt x="134" y="76"/>
                  </a:lnTo>
                  <a:lnTo>
                    <a:pt x="134" y="78"/>
                  </a:lnTo>
                  <a:lnTo>
                    <a:pt x="136" y="79"/>
                  </a:lnTo>
                  <a:lnTo>
                    <a:pt x="138" y="79"/>
                  </a:lnTo>
                  <a:lnTo>
                    <a:pt x="138" y="81"/>
                  </a:lnTo>
                  <a:lnTo>
                    <a:pt x="139" y="82"/>
                  </a:lnTo>
                  <a:lnTo>
                    <a:pt x="141" y="84"/>
                  </a:lnTo>
                  <a:lnTo>
                    <a:pt x="144" y="86"/>
                  </a:lnTo>
                  <a:lnTo>
                    <a:pt x="144" y="87"/>
                  </a:lnTo>
                  <a:lnTo>
                    <a:pt x="144" y="89"/>
                  </a:lnTo>
                  <a:lnTo>
                    <a:pt x="142" y="90"/>
                  </a:lnTo>
                  <a:lnTo>
                    <a:pt x="142" y="92"/>
                  </a:lnTo>
                  <a:lnTo>
                    <a:pt x="141" y="95"/>
                  </a:lnTo>
                  <a:lnTo>
                    <a:pt x="141" y="98"/>
                  </a:lnTo>
                  <a:lnTo>
                    <a:pt x="141" y="98"/>
                  </a:lnTo>
                  <a:lnTo>
                    <a:pt x="142" y="98"/>
                  </a:lnTo>
                  <a:lnTo>
                    <a:pt x="142" y="101"/>
                  </a:lnTo>
                  <a:lnTo>
                    <a:pt x="141" y="104"/>
                  </a:lnTo>
                  <a:lnTo>
                    <a:pt x="141" y="106"/>
                  </a:lnTo>
                  <a:lnTo>
                    <a:pt x="141" y="108"/>
                  </a:lnTo>
                  <a:lnTo>
                    <a:pt x="142" y="112"/>
                  </a:lnTo>
                  <a:lnTo>
                    <a:pt x="144" y="114"/>
                  </a:lnTo>
                  <a:lnTo>
                    <a:pt x="144" y="114"/>
                  </a:lnTo>
                  <a:lnTo>
                    <a:pt x="142" y="115"/>
                  </a:lnTo>
                  <a:lnTo>
                    <a:pt x="145" y="119"/>
                  </a:lnTo>
                  <a:lnTo>
                    <a:pt x="145" y="122"/>
                  </a:lnTo>
                  <a:lnTo>
                    <a:pt x="147" y="125"/>
                  </a:lnTo>
                  <a:lnTo>
                    <a:pt x="147" y="126"/>
                  </a:lnTo>
                  <a:lnTo>
                    <a:pt x="147" y="128"/>
                  </a:lnTo>
                  <a:lnTo>
                    <a:pt x="149" y="130"/>
                  </a:lnTo>
                  <a:lnTo>
                    <a:pt x="147" y="130"/>
                  </a:lnTo>
                  <a:lnTo>
                    <a:pt x="149" y="131"/>
                  </a:lnTo>
                  <a:lnTo>
                    <a:pt x="150" y="131"/>
                  </a:lnTo>
                  <a:lnTo>
                    <a:pt x="150" y="133"/>
                  </a:lnTo>
                  <a:lnTo>
                    <a:pt x="152" y="133"/>
                  </a:lnTo>
                  <a:lnTo>
                    <a:pt x="153" y="133"/>
                  </a:lnTo>
                  <a:lnTo>
                    <a:pt x="153" y="134"/>
                  </a:lnTo>
                  <a:lnTo>
                    <a:pt x="156" y="136"/>
                  </a:lnTo>
                  <a:lnTo>
                    <a:pt x="156" y="136"/>
                  </a:lnTo>
                  <a:lnTo>
                    <a:pt x="158" y="137"/>
                  </a:lnTo>
                  <a:lnTo>
                    <a:pt x="158" y="137"/>
                  </a:lnTo>
                  <a:lnTo>
                    <a:pt x="156" y="139"/>
                  </a:lnTo>
                  <a:lnTo>
                    <a:pt x="153" y="141"/>
                  </a:lnTo>
                  <a:lnTo>
                    <a:pt x="150" y="142"/>
                  </a:lnTo>
                  <a:lnTo>
                    <a:pt x="149" y="144"/>
                  </a:lnTo>
                  <a:lnTo>
                    <a:pt x="147" y="144"/>
                  </a:lnTo>
                  <a:lnTo>
                    <a:pt x="145" y="144"/>
                  </a:lnTo>
                  <a:lnTo>
                    <a:pt x="142" y="145"/>
                  </a:lnTo>
                  <a:lnTo>
                    <a:pt x="141" y="147"/>
                  </a:lnTo>
                  <a:lnTo>
                    <a:pt x="139" y="147"/>
                  </a:lnTo>
                  <a:lnTo>
                    <a:pt x="136" y="147"/>
                  </a:lnTo>
                  <a:lnTo>
                    <a:pt x="133" y="149"/>
                  </a:lnTo>
                  <a:lnTo>
                    <a:pt x="131" y="150"/>
                  </a:lnTo>
                  <a:lnTo>
                    <a:pt x="130" y="150"/>
                  </a:lnTo>
                  <a:lnTo>
                    <a:pt x="127" y="150"/>
                  </a:lnTo>
                  <a:lnTo>
                    <a:pt x="125" y="149"/>
                  </a:lnTo>
                  <a:lnTo>
                    <a:pt x="122" y="149"/>
                  </a:lnTo>
                  <a:lnTo>
                    <a:pt x="120" y="149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20" y="152"/>
                  </a:lnTo>
                  <a:lnTo>
                    <a:pt x="119" y="153"/>
                  </a:lnTo>
                  <a:lnTo>
                    <a:pt x="115" y="155"/>
                  </a:lnTo>
                  <a:lnTo>
                    <a:pt x="112" y="155"/>
                  </a:lnTo>
                  <a:lnTo>
                    <a:pt x="111" y="155"/>
                  </a:lnTo>
                  <a:lnTo>
                    <a:pt x="109" y="155"/>
                  </a:lnTo>
                  <a:lnTo>
                    <a:pt x="109" y="153"/>
                  </a:lnTo>
                  <a:lnTo>
                    <a:pt x="108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98" y="155"/>
                  </a:lnTo>
                  <a:lnTo>
                    <a:pt x="97" y="155"/>
                  </a:lnTo>
                  <a:lnTo>
                    <a:pt x="95" y="153"/>
                  </a:lnTo>
                  <a:lnTo>
                    <a:pt x="95" y="153"/>
                  </a:lnTo>
                  <a:lnTo>
                    <a:pt x="92" y="152"/>
                  </a:lnTo>
                  <a:lnTo>
                    <a:pt x="90" y="152"/>
                  </a:lnTo>
                  <a:lnTo>
                    <a:pt x="89" y="153"/>
                  </a:lnTo>
                  <a:lnTo>
                    <a:pt x="87" y="153"/>
                  </a:lnTo>
                  <a:lnTo>
                    <a:pt x="87" y="153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4" y="153"/>
                  </a:lnTo>
                  <a:lnTo>
                    <a:pt x="81" y="153"/>
                  </a:lnTo>
                  <a:lnTo>
                    <a:pt x="78" y="153"/>
                  </a:lnTo>
                  <a:lnTo>
                    <a:pt x="78" y="153"/>
                  </a:lnTo>
                  <a:lnTo>
                    <a:pt x="78" y="152"/>
                  </a:lnTo>
                  <a:lnTo>
                    <a:pt x="78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5" y="149"/>
                  </a:lnTo>
                  <a:lnTo>
                    <a:pt x="75" y="149"/>
                  </a:lnTo>
                  <a:lnTo>
                    <a:pt x="75" y="147"/>
                  </a:lnTo>
                  <a:lnTo>
                    <a:pt x="73" y="147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2"/>
                  </a:lnTo>
                  <a:lnTo>
                    <a:pt x="75" y="142"/>
                  </a:lnTo>
                  <a:lnTo>
                    <a:pt x="75" y="141"/>
                  </a:lnTo>
                  <a:lnTo>
                    <a:pt x="73" y="139"/>
                  </a:lnTo>
                  <a:lnTo>
                    <a:pt x="73" y="137"/>
                  </a:lnTo>
                  <a:lnTo>
                    <a:pt x="73" y="137"/>
                  </a:lnTo>
                  <a:lnTo>
                    <a:pt x="73" y="136"/>
                  </a:lnTo>
                  <a:lnTo>
                    <a:pt x="73" y="136"/>
                  </a:lnTo>
                  <a:lnTo>
                    <a:pt x="73" y="134"/>
                  </a:lnTo>
                  <a:lnTo>
                    <a:pt x="73" y="134"/>
                  </a:lnTo>
                  <a:lnTo>
                    <a:pt x="71" y="131"/>
                  </a:lnTo>
                  <a:lnTo>
                    <a:pt x="71" y="131"/>
                  </a:lnTo>
                  <a:lnTo>
                    <a:pt x="71" y="130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65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2" y="125"/>
                  </a:lnTo>
                  <a:lnTo>
                    <a:pt x="62" y="125"/>
                  </a:lnTo>
                  <a:lnTo>
                    <a:pt x="60" y="125"/>
                  </a:lnTo>
                  <a:lnTo>
                    <a:pt x="60" y="125"/>
                  </a:lnTo>
                  <a:lnTo>
                    <a:pt x="57" y="125"/>
                  </a:lnTo>
                  <a:lnTo>
                    <a:pt x="57" y="125"/>
                  </a:lnTo>
                  <a:lnTo>
                    <a:pt x="56" y="125"/>
                  </a:lnTo>
                  <a:lnTo>
                    <a:pt x="54" y="123"/>
                  </a:lnTo>
                  <a:lnTo>
                    <a:pt x="52" y="123"/>
                  </a:lnTo>
                  <a:lnTo>
                    <a:pt x="52" y="123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8" y="122"/>
                  </a:lnTo>
                  <a:lnTo>
                    <a:pt x="46" y="120"/>
                  </a:lnTo>
                  <a:lnTo>
                    <a:pt x="45" y="120"/>
                  </a:lnTo>
                  <a:lnTo>
                    <a:pt x="43" y="119"/>
                  </a:lnTo>
                  <a:lnTo>
                    <a:pt x="41" y="119"/>
                  </a:lnTo>
                  <a:lnTo>
                    <a:pt x="40" y="117"/>
                  </a:lnTo>
                  <a:lnTo>
                    <a:pt x="38" y="117"/>
                  </a:lnTo>
                  <a:lnTo>
                    <a:pt x="37" y="117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7" y="111"/>
                  </a:lnTo>
                  <a:lnTo>
                    <a:pt x="26" y="111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8"/>
                  </a:lnTo>
                  <a:lnTo>
                    <a:pt x="22" y="108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3"/>
                  </a:lnTo>
                  <a:lnTo>
                    <a:pt x="21" y="103"/>
                  </a:lnTo>
                  <a:lnTo>
                    <a:pt x="19" y="103"/>
                  </a:lnTo>
                  <a:lnTo>
                    <a:pt x="19" y="103"/>
                  </a:lnTo>
                  <a:lnTo>
                    <a:pt x="19" y="101"/>
                  </a:lnTo>
                  <a:lnTo>
                    <a:pt x="18" y="100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5" y="93"/>
                  </a:lnTo>
                  <a:lnTo>
                    <a:pt x="15" y="92"/>
                  </a:lnTo>
                  <a:lnTo>
                    <a:pt x="15" y="90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5" y="86"/>
                  </a:lnTo>
                  <a:lnTo>
                    <a:pt x="13" y="86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5" y="73"/>
                  </a:lnTo>
                  <a:lnTo>
                    <a:pt x="5" y="71"/>
                  </a:lnTo>
                  <a:lnTo>
                    <a:pt x="5" y="71"/>
                  </a:lnTo>
                  <a:lnTo>
                    <a:pt x="5" y="70"/>
                  </a:lnTo>
                  <a:lnTo>
                    <a:pt x="5" y="70"/>
                  </a:lnTo>
                  <a:lnTo>
                    <a:pt x="5" y="67"/>
                  </a:lnTo>
                  <a:lnTo>
                    <a:pt x="4" y="65"/>
                  </a:lnTo>
                  <a:lnTo>
                    <a:pt x="4" y="65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2"/>
                  </a:lnTo>
                  <a:lnTo>
                    <a:pt x="4" y="62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2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4" y="49"/>
                  </a:lnTo>
                  <a:lnTo>
                    <a:pt x="5" y="48"/>
                  </a:lnTo>
                  <a:lnTo>
                    <a:pt x="8" y="45"/>
                  </a:lnTo>
                  <a:lnTo>
                    <a:pt x="10" y="43"/>
                  </a:lnTo>
                  <a:lnTo>
                    <a:pt x="10" y="41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3" y="38"/>
                  </a:lnTo>
                  <a:lnTo>
                    <a:pt x="15" y="37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5" y="35"/>
                  </a:lnTo>
                  <a:lnTo>
                    <a:pt x="16" y="35"/>
                  </a:lnTo>
                  <a:lnTo>
                    <a:pt x="16" y="34"/>
                  </a:lnTo>
                  <a:lnTo>
                    <a:pt x="18" y="34"/>
                  </a:lnTo>
                  <a:lnTo>
                    <a:pt x="18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29"/>
                  </a:lnTo>
                  <a:lnTo>
                    <a:pt x="16" y="29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3" y="4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5" name="Freeform 31">
              <a:extLst>
                <a:ext uri="{FF2B5EF4-FFF2-40B4-BE49-F238E27FC236}">
                  <a16:creationId xmlns:a16="http://schemas.microsoft.com/office/drawing/2014/main" id="{224C6C3F-E6B1-40B5-BD0C-F0A120BA76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96213" y="3694711"/>
              <a:ext cx="105258" cy="97461"/>
            </a:xfrm>
            <a:custGeom>
              <a:avLst/>
              <a:gdLst>
                <a:gd name="T0" fmla="*/ 4 w 54"/>
                <a:gd name="T1" fmla="*/ 13 h 50"/>
                <a:gd name="T2" fmla="*/ 0 w 54"/>
                <a:gd name="T3" fmla="*/ 13 h 50"/>
                <a:gd name="T4" fmla="*/ 2 w 54"/>
                <a:gd name="T5" fmla="*/ 13 h 50"/>
                <a:gd name="T6" fmla="*/ 48 w 54"/>
                <a:gd name="T7" fmla="*/ 0 h 50"/>
                <a:gd name="T8" fmla="*/ 49 w 54"/>
                <a:gd name="T9" fmla="*/ 0 h 50"/>
                <a:gd name="T10" fmla="*/ 51 w 54"/>
                <a:gd name="T11" fmla="*/ 2 h 50"/>
                <a:gd name="T12" fmla="*/ 52 w 54"/>
                <a:gd name="T13" fmla="*/ 3 h 50"/>
                <a:gd name="T14" fmla="*/ 52 w 54"/>
                <a:gd name="T15" fmla="*/ 6 h 50"/>
                <a:gd name="T16" fmla="*/ 52 w 54"/>
                <a:gd name="T17" fmla="*/ 8 h 50"/>
                <a:gd name="T18" fmla="*/ 52 w 54"/>
                <a:gd name="T19" fmla="*/ 11 h 50"/>
                <a:gd name="T20" fmla="*/ 49 w 54"/>
                <a:gd name="T21" fmla="*/ 17 h 50"/>
                <a:gd name="T22" fmla="*/ 48 w 54"/>
                <a:gd name="T23" fmla="*/ 22 h 50"/>
                <a:gd name="T24" fmla="*/ 46 w 54"/>
                <a:gd name="T25" fmla="*/ 28 h 50"/>
                <a:gd name="T26" fmla="*/ 45 w 54"/>
                <a:gd name="T27" fmla="*/ 33 h 50"/>
                <a:gd name="T28" fmla="*/ 43 w 54"/>
                <a:gd name="T29" fmla="*/ 38 h 50"/>
                <a:gd name="T30" fmla="*/ 40 w 54"/>
                <a:gd name="T31" fmla="*/ 43 h 50"/>
                <a:gd name="T32" fmla="*/ 38 w 54"/>
                <a:gd name="T33" fmla="*/ 46 h 50"/>
                <a:gd name="T34" fmla="*/ 38 w 54"/>
                <a:gd name="T35" fmla="*/ 49 h 50"/>
                <a:gd name="T36" fmla="*/ 37 w 54"/>
                <a:gd name="T37" fmla="*/ 50 h 50"/>
                <a:gd name="T38" fmla="*/ 35 w 54"/>
                <a:gd name="T39" fmla="*/ 47 h 50"/>
                <a:gd name="T40" fmla="*/ 33 w 54"/>
                <a:gd name="T41" fmla="*/ 44 h 50"/>
                <a:gd name="T42" fmla="*/ 30 w 54"/>
                <a:gd name="T43" fmla="*/ 43 h 50"/>
                <a:gd name="T44" fmla="*/ 30 w 54"/>
                <a:gd name="T45" fmla="*/ 41 h 50"/>
                <a:gd name="T46" fmla="*/ 29 w 54"/>
                <a:gd name="T47" fmla="*/ 39 h 50"/>
                <a:gd name="T48" fmla="*/ 27 w 54"/>
                <a:gd name="T49" fmla="*/ 33 h 50"/>
                <a:gd name="T50" fmla="*/ 27 w 54"/>
                <a:gd name="T51" fmla="*/ 32 h 50"/>
                <a:gd name="T52" fmla="*/ 27 w 54"/>
                <a:gd name="T53" fmla="*/ 30 h 50"/>
                <a:gd name="T54" fmla="*/ 27 w 54"/>
                <a:gd name="T55" fmla="*/ 27 h 50"/>
                <a:gd name="T56" fmla="*/ 27 w 54"/>
                <a:gd name="T57" fmla="*/ 24 h 50"/>
                <a:gd name="T58" fmla="*/ 37 w 54"/>
                <a:gd name="T59" fmla="*/ 9 h 50"/>
                <a:gd name="T60" fmla="*/ 38 w 54"/>
                <a:gd name="T61" fmla="*/ 6 h 50"/>
                <a:gd name="T62" fmla="*/ 40 w 54"/>
                <a:gd name="T63" fmla="*/ 3 h 50"/>
                <a:gd name="T64" fmla="*/ 45 w 54"/>
                <a:gd name="T65" fmla="*/ 2 h 50"/>
                <a:gd name="T66" fmla="*/ 48 w 54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4" h="50">
                  <a:moveTo>
                    <a:pt x="2" y="11"/>
                  </a:moveTo>
                  <a:lnTo>
                    <a:pt x="4" y="13"/>
                  </a:lnTo>
                  <a:lnTo>
                    <a:pt x="4" y="13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2" y="13"/>
                  </a:lnTo>
                  <a:lnTo>
                    <a:pt x="2" y="11"/>
                  </a:lnTo>
                  <a:close/>
                  <a:moveTo>
                    <a:pt x="48" y="0"/>
                  </a:moveTo>
                  <a:lnTo>
                    <a:pt x="49" y="0"/>
                  </a:lnTo>
                  <a:lnTo>
                    <a:pt x="49" y="0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2" y="2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4"/>
                  </a:lnTo>
                  <a:lnTo>
                    <a:pt x="49" y="17"/>
                  </a:lnTo>
                  <a:lnTo>
                    <a:pt x="49" y="19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6" y="28"/>
                  </a:lnTo>
                  <a:lnTo>
                    <a:pt x="46" y="32"/>
                  </a:lnTo>
                  <a:lnTo>
                    <a:pt x="45" y="33"/>
                  </a:lnTo>
                  <a:lnTo>
                    <a:pt x="45" y="35"/>
                  </a:lnTo>
                  <a:lnTo>
                    <a:pt x="43" y="38"/>
                  </a:lnTo>
                  <a:lnTo>
                    <a:pt x="40" y="39"/>
                  </a:lnTo>
                  <a:lnTo>
                    <a:pt x="40" y="43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2" y="43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29" y="39"/>
                  </a:lnTo>
                  <a:lnTo>
                    <a:pt x="29" y="39"/>
                  </a:lnTo>
                  <a:lnTo>
                    <a:pt x="27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27" y="30"/>
                  </a:lnTo>
                  <a:lnTo>
                    <a:pt x="27" y="28"/>
                  </a:lnTo>
                  <a:lnTo>
                    <a:pt x="27" y="27"/>
                  </a:lnTo>
                  <a:lnTo>
                    <a:pt x="27" y="24"/>
                  </a:lnTo>
                  <a:lnTo>
                    <a:pt x="27" y="24"/>
                  </a:lnTo>
                  <a:lnTo>
                    <a:pt x="35" y="13"/>
                  </a:lnTo>
                  <a:lnTo>
                    <a:pt x="37" y="9"/>
                  </a:lnTo>
                  <a:lnTo>
                    <a:pt x="38" y="8"/>
                  </a:lnTo>
                  <a:lnTo>
                    <a:pt x="38" y="6"/>
                  </a:lnTo>
                  <a:lnTo>
                    <a:pt x="40" y="5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5" y="2"/>
                  </a:lnTo>
                  <a:lnTo>
                    <a:pt x="46" y="0"/>
                  </a:lnTo>
                  <a:lnTo>
                    <a:pt x="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6" name="Freeform 32">
              <a:extLst>
                <a:ext uri="{FF2B5EF4-FFF2-40B4-BE49-F238E27FC236}">
                  <a16:creationId xmlns:a16="http://schemas.microsoft.com/office/drawing/2014/main" id="{E59538FC-292F-4B68-BBA3-1D3B6E8B4F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4096251"/>
              <a:ext cx="40934" cy="37036"/>
            </a:xfrm>
            <a:custGeom>
              <a:avLst/>
              <a:gdLst>
                <a:gd name="T0" fmla="*/ 15 w 21"/>
                <a:gd name="T1" fmla="*/ 8 h 19"/>
                <a:gd name="T2" fmla="*/ 15 w 21"/>
                <a:gd name="T3" fmla="*/ 10 h 19"/>
                <a:gd name="T4" fmla="*/ 13 w 21"/>
                <a:gd name="T5" fmla="*/ 11 h 19"/>
                <a:gd name="T6" fmla="*/ 13 w 21"/>
                <a:gd name="T7" fmla="*/ 13 h 19"/>
                <a:gd name="T8" fmla="*/ 13 w 21"/>
                <a:gd name="T9" fmla="*/ 13 h 19"/>
                <a:gd name="T10" fmla="*/ 13 w 21"/>
                <a:gd name="T11" fmla="*/ 15 h 19"/>
                <a:gd name="T12" fmla="*/ 15 w 21"/>
                <a:gd name="T13" fmla="*/ 16 h 19"/>
                <a:gd name="T14" fmla="*/ 15 w 21"/>
                <a:gd name="T15" fmla="*/ 16 h 19"/>
                <a:gd name="T16" fmla="*/ 15 w 21"/>
                <a:gd name="T17" fmla="*/ 18 h 19"/>
                <a:gd name="T18" fmla="*/ 13 w 21"/>
                <a:gd name="T19" fmla="*/ 18 h 19"/>
                <a:gd name="T20" fmla="*/ 11 w 21"/>
                <a:gd name="T21" fmla="*/ 19 h 19"/>
                <a:gd name="T22" fmla="*/ 5 w 21"/>
                <a:gd name="T23" fmla="*/ 19 h 19"/>
                <a:gd name="T24" fmla="*/ 2 w 21"/>
                <a:gd name="T25" fmla="*/ 19 h 19"/>
                <a:gd name="T26" fmla="*/ 0 w 21"/>
                <a:gd name="T27" fmla="*/ 19 h 19"/>
                <a:gd name="T28" fmla="*/ 5 w 21"/>
                <a:gd name="T29" fmla="*/ 18 h 19"/>
                <a:gd name="T30" fmla="*/ 5 w 21"/>
                <a:gd name="T31" fmla="*/ 16 h 19"/>
                <a:gd name="T32" fmla="*/ 7 w 21"/>
                <a:gd name="T33" fmla="*/ 16 h 19"/>
                <a:gd name="T34" fmla="*/ 7 w 21"/>
                <a:gd name="T35" fmla="*/ 16 h 19"/>
                <a:gd name="T36" fmla="*/ 7 w 21"/>
                <a:gd name="T37" fmla="*/ 13 h 19"/>
                <a:gd name="T38" fmla="*/ 7 w 21"/>
                <a:gd name="T39" fmla="*/ 11 h 19"/>
                <a:gd name="T40" fmla="*/ 7 w 21"/>
                <a:gd name="T41" fmla="*/ 11 h 19"/>
                <a:gd name="T42" fmla="*/ 7 w 21"/>
                <a:gd name="T43" fmla="*/ 11 h 19"/>
                <a:gd name="T44" fmla="*/ 5 w 21"/>
                <a:gd name="T45" fmla="*/ 10 h 19"/>
                <a:gd name="T46" fmla="*/ 5 w 21"/>
                <a:gd name="T47" fmla="*/ 10 h 19"/>
                <a:gd name="T48" fmla="*/ 5 w 21"/>
                <a:gd name="T49" fmla="*/ 10 h 19"/>
                <a:gd name="T50" fmla="*/ 7 w 21"/>
                <a:gd name="T51" fmla="*/ 10 h 19"/>
                <a:gd name="T52" fmla="*/ 8 w 21"/>
                <a:gd name="T53" fmla="*/ 8 h 19"/>
                <a:gd name="T54" fmla="*/ 11 w 21"/>
                <a:gd name="T55" fmla="*/ 8 h 19"/>
                <a:gd name="T56" fmla="*/ 13 w 21"/>
                <a:gd name="T57" fmla="*/ 8 h 19"/>
                <a:gd name="T58" fmla="*/ 15 w 21"/>
                <a:gd name="T59" fmla="*/ 8 h 19"/>
                <a:gd name="T60" fmla="*/ 21 w 21"/>
                <a:gd name="T61" fmla="*/ 0 h 19"/>
                <a:gd name="T62" fmla="*/ 21 w 21"/>
                <a:gd name="T63" fmla="*/ 2 h 19"/>
                <a:gd name="T64" fmla="*/ 18 w 21"/>
                <a:gd name="T65" fmla="*/ 4 h 19"/>
                <a:gd name="T66" fmla="*/ 16 w 21"/>
                <a:gd name="T67" fmla="*/ 4 h 19"/>
                <a:gd name="T68" fmla="*/ 16 w 21"/>
                <a:gd name="T69" fmla="*/ 4 h 19"/>
                <a:gd name="T70" fmla="*/ 18 w 21"/>
                <a:gd name="T71" fmla="*/ 2 h 19"/>
                <a:gd name="T72" fmla="*/ 21 w 21"/>
                <a:gd name="T73" fmla="*/ 2 h 19"/>
                <a:gd name="T74" fmla="*/ 21 w 21"/>
                <a:gd name="T7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1" h="19">
                  <a:moveTo>
                    <a:pt x="15" y="8"/>
                  </a:moveTo>
                  <a:lnTo>
                    <a:pt x="15" y="10"/>
                  </a:lnTo>
                  <a:lnTo>
                    <a:pt x="13" y="11"/>
                  </a:lnTo>
                  <a:lnTo>
                    <a:pt x="13" y="13"/>
                  </a:lnTo>
                  <a:lnTo>
                    <a:pt x="13" y="13"/>
                  </a:lnTo>
                  <a:lnTo>
                    <a:pt x="13" y="15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8"/>
                  </a:lnTo>
                  <a:lnTo>
                    <a:pt x="13" y="18"/>
                  </a:lnTo>
                  <a:lnTo>
                    <a:pt x="11" y="19"/>
                  </a:lnTo>
                  <a:lnTo>
                    <a:pt x="5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7" y="10"/>
                  </a:lnTo>
                  <a:lnTo>
                    <a:pt x="8" y="8"/>
                  </a:lnTo>
                  <a:lnTo>
                    <a:pt x="11" y="8"/>
                  </a:lnTo>
                  <a:lnTo>
                    <a:pt x="13" y="8"/>
                  </a:lnTo>
                  <a:lnTo>
                    <a:pt x="15" y="8"/>
                  </a:lnTo>
                  <a:close/>
                  <a:moveTo>
                    <a:pt x="21" y="0"/>
                  </a:moveTo>
                  <a:lnTo>
                    <a:pt x="21" y="2"/>
                  </a:lnTo>
                  <a:lnTo>
                    <a:pt x="18" y="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8" y="2"/>
                  </a:lnTo>
                  <a:lnTo>
                    <a:pt x="21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7" name="Freeform 33">
              <a:extLst>
                <a:ext uri="{FF2B5EF4-FFF2-40B4-BE49-F238E27FC236}">
                  <a16:creationId xmlns:a16="http://schemas.microsoft.com/office/drawing/2014/main" id="{742C073F-EE19-4294-85CF-B8B5C5EC54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88155" y="3162573"/>
              <a:ext cx="539935" cy="206617"/>
            </a:xfrm>
            <a:custGeom>
              <a:avLst/>
              <a:gdLst>
                <a:gd name="T0" fmla="*/ 135 w 277"/>
                <a:gd name="T1" fmla="*/ 0 h 106"/>
                <a:gd name="T2" fmla="*/ 149 w 277"/>
                <a:gd name="T3" fmla="*/ 7 h 106"/>
                <a:gd name="T4" fmla="*/ 164 w 277"/>
                <a:gd name="T5" fmla="*/ 15 h 106"/>
                <a:gd name="T6" fmla="*/ 205 w 277"/>
                <a:gd name="T7" fmla="*/ 19 h 106"/>
                <a:gd name="T8" fmla="*/ 227 w 277"/>
                <a:gd name="T9" fmla="*/ 11 h 106"/>
                <a:gd name="T10" fmla="*/ 239 w 277"/>
                <a:gd name="T11" fmla="*/ 11 h 106"/>
                <a:gd name="T12" fmla="*/ 247 w 277"/>
                <a:gd name="T13" fmla="*/ 10 h 106"/>
                <a:gd name="T14" fmla="*/ 255 w 277"/>
                <a:gd name="T15" fmla="*/ 16 h 106"/>
                <a:gd name="T16" fmla="*/ 260 w 277"/>
                <a:gd name="T17" fmla="*/ 21 h 106"/>
                <a:gd name="T18" fmla="*/ 260 w 277"/>
                <a:gd name="T19" fmla="*/ 32 h 106"/>
                <a:gd name="T20" fmla="*/ 271 w 277"/>
                <a:gd name="T21" fmla="*/ 37 h 106"/>
                <a:gd name="T22" fmla="*/ 272 w 277"/>
                <a:gd name="T23" fmla="*/ 41 h 106"/>
                <a:gd name="T24" fmla="*/ 266 w 277"/>
                <a:gd name="T25" fmla="*/ 48 h 106"/>
                <a:gd name="T26" fmla="*/ 268 w 277"/>
                <a:gd name="T27" fmla="*/ 54 h 106"/>
                <a:gd name="T28" fmla="*/ 271 w 277"/>
                <a:gd name="T29" fmla="*/ 63 h 106"/>
                <a:gd name="T30" fmla="*/ 268 w 277"/>
                <a:gd name="T31" fmla="*/ 70 h 106"/>
                <a:gd name="T32" fmla="*/ 272 w 277"/>
                <a:gd name="T33" fmla="*/ 76 h 106"/>
                <a:gd name="T34" fmla="*/ 276 w 277"/>
                <a:gd name="T35" fmla="*/ 84 h 106"/>
                <a:gd name="T36" fmla="*/ 269 w 277"/>
                <a:gd name="T37" fmla="*/ 87 h 106"/>
                <a:gd name="T38" fmla="*/ 265 w 277"/>
                <a:gd name="T39" fmla="*/ 81 h 106"/>
                <a:gd name="T40" fmla="*/ 252 w 277"/>
                <a:gd name="T41" fmla="*/ 81 h 106"/>
                <a:gd name="T42" fmla="*/ 239 w 277"/>
                <a:gd name="T43" fmla="*/ 82 h 106"/>
                <a:gd name="T44" fmla="*/ 225 w 277"/>
                <a:gd name="T45" fmla="*/ 86 h 106"/>
                <a:gd name="T46" fmla="*/ 198 w 277"/>
                <a:gd name="T47" fmla="*/ 92 h 106"/>
                <a:gd name="T48" fmla="*/ 181 w 277"/>
                <a:gd name="T49" fmla="*/ 89 h 106"/>
                <a:gd name="T50" fmla="*/ 164 w 277"/>
                <a:gd name="T51" fmla="*/ 92 h 106"/>
                <a:gd name="T52" fmla="*/ 159 w 277"/>
                <a:gd name="T53" fmla="*/ 100 h 106"/>
                <a:gd name="T54" fmla="*/ 151 w 277"/>
                <a:gd name="T55" fmla="*/ 106 h 106"/>
                <a:gd name="T56" fmla="*/ 153 w 277"/>
                <a:gd name="T57" fmla="*/ 90 h 106"/>
                <a:gd name="T58" fmla="*/ 143 w 277"/>
                <a:gd name="T59" fmla="*/ 93 h 106"/>
                <a:gd name="T60" fmla="*/ 119 w 277"/>
                <a:gd name="T61" fmla="*/ 98 h 106"/>
                <a:gd name="T62" fmla="*/ 96 w 277"/>
                <a:gd name="T63" fmla="*/ 98 h 106"/>
                <a:gd name="T64" fmla="*/ 71 w 277"/>
                <a:gd name="T65" fmla="*/ 95 h 106"/>
                <a:gd name="T66" fmla="*/ 58 w 277"/>
                <a:gd name="T67" fmla="*/ 100 h 106"/>
                <a:gd name="T68" fmla="*/ 47 w 277"/>
                <a:gd name="T69" fmla="*/ 92 h 106"/>
                <a:gd name="T70" fmla="*/ 34 w 277"/>
                <a:gd name="T71" fmla="*/ 90 h 106"/>
                <a:gd name="T72" fmla="*/ 34 w 277"/>
                <a:gd name="T73" fmla="*/ 89 h 106"/>
                <a:gd name="T74" fmla="*/ 23 w 277"/>
                <a:gd name="T75" fmla="*/ 86 h 106"/>
                <a:gd name="T76" fmla="*/ 22 w 277"/>
                <a:gd name="T77" fmla="*/ 78 h 106"/>
                <a:gd name="T78" fmla="*/ 17 w 277"/>
                <a:gd name="T79" fmla="*/ 68 h 106"/>
                <a:gd name="T80" fmla="*/ 9 w 277"/>
                <a:gd name="T81" fmla="*/ 63 h 106"/>
                <a:gd name="T82" fmla="*/ 14 w 277"/>
                <a:gd name="T83" fmla="*/ 63 h 106"/>
                <a:gd name="T84" fmla="*/ 19 w 277"/>
                <a:gd name="T85" fmla="*/ 62 h 106"/>
                <a:gd name="T86" fmla="*/ 19 w 277"/>
                <a:gd name="T87" fmla="*/ 54 h 106"/>
                <a:gd name="T88" fmla="*/ 15 w 277"/>
                <a:gd name="T89" fmla="*/ 48 h 106"/>
                <a:gd name="T90" fmla="*/ 6 w 277"/>
                <a:gd name="T91" fmla="*/ 43 h 106"/>
                <a:gd name="T92" fmla="*/ 23 w 277"/>
                <a:gd name="T93" fmla="*/ 29 h 106"/>
                <a:gd name="T94" fmla="*/ 31 w 277"/>
                <a:gd name="T95" fmla="*/ 27 h 106"/>
                <a:gd name="T96" fmla="*/ 49 w 277"/>
                <a:gd name="T97" fmla="*/ 29 h 106"/>
                <a:gd name="T98" fmla="*/ 60 w 277"/>
                <a:gd name="T99" fmla="*/ 24 h 106"/>
                <a:gd name="T100" fmla="*/ 50 w 277"/>
                <a:gd name="T101" fmla="*/ 16 h 106"/>
                <a:gd name="T102" fmla="*/ 93 w 277"/>
                <a:gd name="T103" fmla="*/ 8 h 106"/>
                <a:gd name="T104" fmla="*/ 23 w 277"/>
                <a:gd name="T105" fmla="*/ 0 h 106"/>
                <a:gd name="T106" fmla="*/ 31 w 277"/>
                <a:gd name="T107" fmla="*/ 2 h 106"/>
                <a:gd name="T108" fmla="*/ 49 w 277"/>
                <a:gd name="T109" fmla="*/ 16 h 106"/>
                <a:gd name="T110" fmla="*/ 26 w 277"/>
                <a:gd name="T111" fmla="*/ 19 h 106"/>
                <a:gd name="T112" fmla="*/ 8 w 277"/>
                <a:gd name="T113" fmla="*/ 34 h 106"/>
                <a:gd name="T114" fmla="*/ 9 w 277"/>
                <a:gd name="T115" fmla="*/ 26 h 106"/>
                <a:gd name="T116" fmla="*/ 9 w 277"/>
                <a:gd name="T117" fmla="*/ 19 h 106"/>
                <a:gd name="T118" fmla="*/ 14 w 277"/>
                <a:gd name="T119" fmla="*/ 11 h 106"/>
                <a:gd name="T120" fmla="*/ 9 w 277"/>
                <a:gd name="T121" fmla="*/ 5 h 106"/>
                <a:gd name="T122" fmla="*/ 17 w 277"/>
                <a:gd name="T123" fmla="*/ 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77" h="106">
                  <a:moveTo>
                    <a:pt x="3" y="32"/>
                  </a:moveTo>
                  <a:lnTo>
                    <a:pt x="4" y="34"/>
                  </a:lnTo>
                  <a:lnTo>
                    <a:pt x="4" y="34"/>
                  </a:lnTo>
                  <a:lnTo>
                    <a:pt x="1" y="35"/>
                  </a:lnTo>
                  <a:lnTo>
                    <a:pt x="0" y="34"/>
                  </a:lnTo>
                  <a:lnTo>
                    <a:pt x="1" y="34"/>
                  </a:lnTo>
                  <a:lnTo>
                    <a:pt x="3" y="32"/>
                  </a:lnTo>
                  <a:lnTo>
                    <a:pt x="3" y="32"/>
                  </a:lnTo>
                  <a:close/>
                  <a:moveTo>
                    <a:pt x="135" y="0"/>
                  </a:moveTo>
                  <a:lnTo>
                    <a:pt x="137" y="2"/>
                  </a:lnTo>
                  <a:lnTo>
                    <a:pt x="137" y="2"/>
                  </a:lnTo>
                  <a:lnTo>
                    <a:pt x="137" y="2"/>
                  </a:lnTo>
                  <a:lnTo>
                    <a:pt x="137" y="4"/>
                  </a:lnTo>
                  <a:lnTo>
                    <a:pt x="138" y="5"/>
                  </a:lnTo>
                  <a:lnTo>
                    <a:pt x="138" y="7"/>
                  </a:lnTo>
                  <a:lnTo>
                    <a:pt x="143" y="8"/>
                  </a:lnTo>
                  <a:lnTo>
                    <a:pt x="148" y="7"/>
                  </a:lnTo>
                  <a:lnTo>
                    <a:pt x="149" y="7"/>
                  </a:lnTo>
                  <a:lnTo>
                    <a:pt x="149" y="7"/>
                  </a:lnTo>
                  <a:lnTo>
                    <a:pt x="151" y="11"/>
                  </a:lnTo>
                  <a:lnTo>
                    <a:pt x="153" y="13"/>
                  </a:lnTo>
                  <a:lnTo>
                    <a:pt x="156" y="15"/>
                  </a:lnTo>
                  <a:lnTo>
                    <a:pt x="157" y="15"/>
                  </a:lnTo>
                  <a:lnTo>
                    <a:pt x="157" y="13"/>
                  </a:lnTo>
                  <a:lnTo>
                    <a:pt x="159" y="13"/>
                  </a:lnTo>
                  <a:lnTo>
                    <a:pt x="160" y="13"/>
                  </a:lnTo>
                  <a:lnTo>
                    <a:pt x="164" y="15"/>
                  </a:lnTo>
                  <a:lnTo>
                    <a:pt x="165" y="16"/>
                  </a:lnTo>
                  <a:lnTo>
                    <a:pt x="170" y="18"/>
                  </a:lnTo>
                  <a:lnTo>
                    <a:pt x="175" y="18"/>
                  </a:lnTo>
                  <a:lnTo>
                    <a:pt x="176" y="19"/>
                  </a:lnTo>
                  <a:lnTo>
                    <a:pt x="184" y="21"/>
                  </a:lnTo>
                  <a:lnTo>
                    <a:pt x="186" y="21"/>
                  </a:lnTo>
                  <a:lnTo>
                    <a:pt x="190" y="19"/>
                  </a:lnTo>
                  <a:lnTo>
                    <a:pt x="198" y="18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8" y="19"/>
                  </a:lnTo>
                  <a:lnTo>
                    <a:pt x="209" y="19"/>
                  </a:lnTo>
                  <a:lnTo>
                    <a:pt x="211" y="19"/>
                  </a:lnTo>
                  <a:lnTo>
                    <a:pt x="217" y="18"/>
                  </a:lnTo>
                  <a:lnTo>
                    <a:pt x="219" y="16"/>
                  </a:lnTo>
                  <a:lnTo>
                    <a:pt x="220" y="16"/>
                  </a:lnTo>
                  <a:lnTo>
                    <a:pt x="222" y="15"/>
                  </a:lnTo>
                  <a:lnTo>
                    <a:pt x="227" y="11"/>
                  </a:lnTo>
                  <a:lnTo>
                    <a:pt x="228" y="10"/>
                  </a:lnTo>
                  <a:lnTo>
                    <a:pt x="230" y="10"/>
                  </a:lnTo>
                  <a:lnTo>
                    <a:pt x="231" y="11"/>
                  </a:lnTo>
                  <a:lnTo>
                    <a:pt x="233" y="11"/>
                  </a:lnTo>
                  <a:lnTo>
                    <a:pt x="233" y="11"/>
                  </a:lnTo>
                  <a:lnTo>
                    <a:pt x="235" y="10"/>
                  </a:lnTo>
                  <a:lnTo>
                    <a:pt x="238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1" y="11"/>
                  </a:lnTo>
                  <a:lnTo>
                    <a:pt x="242" y="11"/>
                  </a:lnTo>
                  <a:lnTo>
                    <a:pt x="242" y="11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6" y="8"/>
                  </a:lnTo>
                  <a:lnTo>
                    <a:pt x="247" y="10"/>
                  </a:lnTo>
                  <a:lnTo>
                    <a:pt x="247" y="10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2" y="13"/>
                  </a:lnTo>
                  <a:lnTo>
                    <a:pt x="252" y="15"/>
                  </a:lnTo>
                  <a:lnTo>
                    <a:pt x="253" y="15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3" y="16"/>
                  </a:lnTo>
                  <a:lnTo>
                    <a:pt x="255" y="16"/>
                  </a:lnTo>
                  <a:lnTo>
                    <a:pt x="255" y="16"/>
                  </a:lnTo>
                  <a:lnTo>
                    <a:pt x="257" y="16"/>
                  </a:lnTo>
                  <a:lnTo>
                    <a:pt x="257" y="16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8" y="19"/>
                  </a:lnTo>
                  <a:lnTo>
                    <a:pt x="258" y="19"/>
                  </a:lnTo>
                  <a:lnTo>
                    <a:pt x="260" y="21"/>
                  </a:lnTo>
                  <a:lnTo>
                    <a:pt x="260" y="22"/>
                  </a:lnTo>
                  <a:lnTo>
                    <a:pt x="261" y="24"/>
                  </a:lnTo>
                  <a:lnTo>
                    <a:pt x="261" y="26"/>
                  </a:lnTo>
                  <a:lnTo>
                    <a:pt x="260" y="26"/>
                  </a:lnTo>
                  <a:lnTo>
                    <a:pt x="258" y="27"/>
                  </a:lnTo>
                  <a:lnTo>
                    <a:pt x="258" y="29"/>
                  </a:lnTo>
                  <a:lnTo>
                    <a:pt x="260" y="29"/>
                  </a:lnTo>
                  <a:lnTo>
                    <a:pt x="260" y="30"/>
                  </a:lnTo>
                  <a:lnTo>
                    <a:pt x="260" y="32"/>
                  </a:lnTo>
                  <a:lnTo>
                    <a:pt x="261" y="34"/>
                  </a:lnTo>
                  <a:lnTo>
                    <a:pt x="260" y="34"/>
                  </a:lnTo>
                  <a:lnTo>
                    <a:pt x="260" y="34"/>
                  </a:lnTo>
                  <a:lnTo>
                    <a:pt x="261" y="35"/>
                  </a:lnTo>
                  <a:lnTo>
                    <a:pt x="265" y="35"/>
                  </a:lnTo>
                  <a:lnTo>
                    <a:pt x="265" y="37"/>
                  </a:lnTo>
                  <a:lnTo>
                    <a:pt x="268" y="35"/>
                  </a:lnTo>
                  <a:lnTo>
                    <a:pt x="269" y="35"/>
                  </a:lnTo>
                  <a:lnTo>
                    <a:pt x="271" y="37"/>
                  </a:lnTo>
                  <a:lnTo>
                    <a:pt x="272" y="38"/>
                  </a:lnTo>
                  <a:lnTo>
                    <a:pt x="276" y="40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7" y="41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4" y="40"/>
                  </a:lnTo>
                  <a:lnTo>
                    <a:pt x="272" y="41"/>
                  </a:lnTo>
                  <a:lnTo>
                    <a:pt x="271" y="41"/>
                  </a:lnTo>
                  <a:lnTo>
                    <a:pt x="271" y="46"/>
                  </a:lnTo>
                  <a:lnTo>
                    <a:pt x="269" y="46"/>
                  </a:lnTo>
                  <a:lnTo>
                    <a:pt x="268" y="46"/>
                  </a:lnTo>
                  <a:lnTo>
                    <a:pt x="266" y="46"/>
                  </a:lnTo>
                  <a:lnTo>
                    <a:pt x="266" y="46"/>
                  </a:lnTo>
                  <a:lnTo>
                    <a:pt x="265" y="46"/>
                  </a:lnTo>
                  <a:lnTo>
                    <a:pt x="265" y="48"/>
                  </a:lnTo>
                  <a:lnTo>
                    <a:pt x="266" y="48"/>
                  </a:lnTo>
                  <a:lnTo>
                    <a:pt x="266" y="49"/>
                  </a:lnTo>
                  <a:lnTo>
                    <a:pt x="266" y="49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1"/>
                  </a:lnTo>
                  <a:lnTo>
                    <a:pt x="268" y="52"/>
                  </a:lnTo>
                  <a:lnTo>
                    <a:pt x="268" y="52"/>
                  </a:lnTo>
                  <a:lnTo>
                    <a:pt x="266" y="52"/>
                  </a:lnTo>
                  <a:lnTo>
                    <a:pt x="268" y="54"/>
                  </a:lnTo>
                  <a:lnTo>
                    <a:pt x="268" y="56"/>
                  </a:lnTo>
                  <a:lnTo>
                    <a:pt x="269" y="56"/>
                  </a:lnTo>
                  <a:lnTo>
                    <a:pt x="269" y="59"/>
                  </a:lnTo>
                  <a:lnTo>
                    <a:pt x="269" y="59"/>
                  </a:lnTo>
                  <a:lnTo>
                    <a:pt x="269" y="60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71" y="63"/>
                  </a:lnTo>
                  <a:lnTo>
                    <a:pt x="271" y="63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7"/>
                  </a:lnTo>
                  <a:lnTo>
                    <a:pt x="269" y="68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8" y="70"/>
                  </a:lnTo>
                  <a:lnTo>
                    <a:pt x="268" y="71"/>
                  </a:lnTo>
                  <a:lnTo>
                    <a:pt x="268" y="71"/>
                  </a:lnTo>
                  <a:lnTo>
                    <a:pt x="269" y="71"/>
                  </a:lnTo>
                  <a:lnTo>
                    <a:pt x="271" y="73"/>
                  </a:lnTo>
                  <a:lnTo>
                    <a:pt x="272" y="74"/>
                  </a:lnTo>
                  <a:lnTo>
                    <a:pt x="274" y="74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8"/>
                  </a:lnTo>
                  <a:lnTo>
                    <a:pt x="272" y="78"/>
                  </a:lnTo>
                  <a:lnTo>
                    <a:pt x="272" y="79"/>
                  </a:lnTo>
                  <a:lnTo>
                    <a:pt x="274" y="79"/>
                  </a:lnTo>
                  <a:lnTo>
                    <a:pt x="276" y="81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4" y="84"/>
                  </a:lnTo>
                  <a:lnTo>
                    <a:pt x="274" y="84"/>
                  </a:lnTo>
                  <a:lnTo>
                    <a:pt x="272" y="84"/>
                  </a:lnTo>
                  <a:lnTo>
                    <a:pt x="272" y="84"/>
                  </a:lnTo>
                  <a:lnTo>
                    <a:pt x="271" y="86"/>
                  </a:lnTo>
                  <a:lnTo>
                    <a:pt x="269" y="87"/>
                  </a:lnTo>
                  <a:lnTo>
                    <a:pt x="269" y="87"/>
                  </a:lnTo>
                  <a:lnTo>
                    <a:pt x="268" y="87"/>
                  </a:lnTo>
                  <a:lnTo>
                    <a:pt x="268" y="87"/>
                  </a:lnTo>
                  <a:lnTo>
                    <a:pt x="268" y="86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6" y="81"/>
                  </a:lnTo>
                  <a:lnTo>
                    <a:pt x="266" y="81"/>
                  </a:lnTo>
                  <a:lnTo>
                    <a:pt x="265" y="81"/>
                  </a:lnTo>
                  <a:lnTo>
                    <a:pt x="265" y="82"/>
                  </a:lnTo>
                  <a:lnTo>
                    <a:pt x="263" y="82"/>
                  </a:lnTo>
                  <a:lnTo>
                    <a:pt x="260" y="82"/>
                  </a:lnTo>
                  <a:lnTo>
                    <a:pt x="258" y="82"/>
                  </a:lnTo>
                  <a:lnTo>
                    <a:pt x="258" y="82"/>
                  </a:lnTo>
                  <a:lnTo>
                    <a:pt x="255" y="81"/>
                  </a:lnTo>
                  <a:lnTo>
                    <a:pt x="253" y="81"/>
                  </a:lnTo>
                  <a:lnTo>
                    <a:pt x="253" y="81"/>
                  </a:lnTo>
                  <a:lnTo>
                    <a:pt x="252" y="81"/>
                  </a:lnTo>
                  <a:lnTo>
                    <a:pt x="249" y="81"/>
                  </a:lnTo>
                  <a:lnTo>
                    <a:pt x="249" y="81"/>
                  </a:lnTo>
                  <a:lnTo>
                    <a:pt x="247" y="81"/>
                  </a:lnTo>
                  <a:lnTo>
                    <a:pt x="247" y="81"/>
                  </a:lnTo>
                  <a:lnTo>
                    <a:pt x="246" y="82"/>
                  </a:lnTo>
                  <a:lnTo>
                    <a:pt x="242" y="84"/>
                  </a:lnTo>
                  <a:lnTo>
                    <a:pt x="241" y="84"/>
                  </a:lnTo>
                  <a:lnTo>
                    <a:pt x="241" y="82"/>
                  </a:lnTo>
                  <a:lnTo>
                    <a:pt x="239" y="82"/>
                  </a:lnTo>
                  <a:lnTo>
                    <a:pt x="239" y="82"/>
                  </a:lnTo>
                  <a:lnTo>
                    <a:pt x="239" y="81"/>
                  </a:lnTo>
                  <a:lnTo>
                    <a:pt x="238" y="82"/>
                  </a:lnTo>
                  <a:lnTo>
                    <a:pt x="236" y="82"/>
                  </a:lnTo>
                  <a:lnTo>
                    <a:pt x="235" y="84"/>
                  </a:lnTo>
                  <a:lnTo>
                    <a:pt x="231" y="84"/>
                  </a:lnTo>
                  <a:lnTo>
                    <a:pt x="228" y="86"/>
                  </a:lnTo>
                  <a:lnTo>
                    <a:pt x="227" y="86"/>
                  </a:lnTo>
                  <a:lnTo>
                    <a:pt x="225" y="86"/>
                  </a:lnTo>
                  <a:lnTo>
                    <a:pt x="224" y="86"/>
                  </a:lnTo>
                  <a:lnTo>
                    <a:pt x="220" y="84"/>
                  </a:lnTo>
                  <a:lnTo>
                    <a:pt x="219" y="84"/>
                  </a:lnTo>
                  <a:lnTo>
                    <a:pt x="217" y="86"/>
                  </a:lnTo>
                  <a:lnTo>
                    <a:pt x="214" y="87"/>
                  </a:lnTo>
                  <a:lnTo>
                    <a:pt x="208" y="89"/>
                  </a:lnTo>
                  <a:lnTo>
                    <a:pt x="203" y="90"/>
                  </a:lnTo>
                  <a:lnTo>
                    <a:pt x="200" y="92"/>
                  </a:lnTo>
                  <a:lnTo>
                    <a:pt x="198" y="92"/>
                  </a:lnTo>
                  <a:lnTo>
                    <a:pt x="194" y="92"/>
                  </a:lnTo>
                  <a:lnTo>
                    <a:pt x="190" y="92"/>
                  </a:lnTo>
                  <a:lnTo>
                    <a:pt x="189" y="92"/>
                  </a:lnTo>
                  <a:lnTo>
                    <a:pt x="187" y="92"/>
                  </a:lnTo>
                  <a:lnTo>
                    <a:pt x="186" y="90"/>
                  </a:lnTo>
                  <a:lnTo>
                    <a:pt x="184" y="89"/>
                  </a:lnTo>
                  <a:lnTo>
                    <a:pt x="184" y="89"/>
                  </a:lnTo>
                  <a:lnTo>
                    <a:pt x="183" y="89"/>
                  </a:lnTo>
                  <a:lnTo>
                    <a:pt x="181" y="89"/>
                  </a:lnTo>
                  <a:lnTo>
                    <a:pt x="176" y="90"/>
                  </a:lnTo>
                  <a:lnTo>
                    <a:pt x="175" y="90"/>
                  </a:lnTo>
                  <a:lnTo>
                    <a:pt x="175" y="90"/>
                  </a:lnTo>
                  <a:lnTo>
                    <a:pt x="171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2"/>
                  </a:lnTo>
                  <a:lnTo>
                    <a:pt x="165" y="92"/>
                  </a:lnTo>
                  <a:lnTo>
                    <a:pt x="164" y="92"/>
                  </a:lnTo>
                  <a:lnTo>
                    <a:pt x="162" y="90"/>
                  </a:lnTo>
                  <a:lnTo>
                    <a:pt x="160" y="90"/>
                  </a:lnTo>
                  <a:lnTo>
                    <a:pt x="159" y="90"/>
                  </a:lnTo>
                  <a:lnTo>
                    <a:pt x="159" y="90"/>
                  </a:lnTo>
                  <a:lnTo>
                    <a:pt x="157" y="92"/>
                  </a:lnTo>
                  <a:lnTo>
                    <a:pt x="157" y="95"/>
                  </a:lnTo>
                  <a:lnTo>
                    <a:pt x="157" y="95"/>
                  </a:lnTo>
                  <a:lnTo>
                    <a:pt x="159" y="98"/>
                  </a:lnTo>
                  <a:lnTo>
                    <a:pt x="159" y="100"/>
                  </a:lnTo>
                  <a:lnTo>
                    <a:pt x="157" y="100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54" y="100"/>
                  </a:lnTo>
                  <a:lnTo>
                    <a:pt x="154" y="103"/>
                  </a:lnTo>
                  <a:lnTo>
                    <a:pt x="153" y="103"/>
                  </a:lnTo>
                  <a:lnTo>
                    <a:pt x="153" y="104"/>
                  </a:lnTo>
                  <a:lnTo>
                    <a:pt x="151" y="106"/>
                  </a:lnTo>
                  <a:lnTo>
                    <a:pt x="151" y="106"/>
                  </a:lnTo>
                  <a:lnTo>
                    <a:pt x="149" y="104"/>
                  </a:lnTo>
                  <a:lnTo>
                    <a:pt x="148" y="104"/>
                  </a:lnTo>
                  <a:lnTo>
                    <a:pt x="148" y="103"/>
                  </a:lnTo>
                  <a:lnTo>
                    <a:pt x="148" y="100"/>
                  </a:lnTo>
                  <a:lnTo>
                    <a:pt x="146" y="98"/>
                  </a:lnTo>
                  <a:lnTo>
                    <a:pt x="148" y="97"/>
                  </a:lnTo>
                  <a:lnTo>
                    <a:pt x="149" y="95"/>
                  </a:lnTo>
                  <a:lnTo>
                    <a:pt x="153" y="92"/>
                  </a:lnTo>
                  <a:lnTo>
                    <a:pt x="153" y="90"/>
                  </a:lnTo>
                  <a:lnTo>
                    <a:pt x="151" y="90"/>
                  </a:lnTo>
                  <a:lnTo>
                    <a:pt x="151" y="89"/>
                  </a:lnTo>
                  <a:lnTo>
                    <a:pt x="149" y="89"/>
                  </a:lnTo>
                  <a:lnTo>
                    <a:pt x="148" y="89"/>
                  </a:lnTo>
                  <a:lnTo>
                    <a:pt x="146" y="90"/>
                  </a:lnTo>
                  <a:lnTo>
                    <a:pt x="145" y="90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3"/>
                  </a:lnTo>
                  <a:lnTo>
                    <a:pt x="140" y="93"/>
                  </a:lnTo>
                  <a:lnTo>
                    <a:pt x="137" y="92"/>
                  </a:lnTo>
                  <a:lnTo>
                    <a:pt x="134" y="92"/>
                  </a:lnTo>
                  <a:lnTo>
                    <a:pt x="132" y="90"/>
                  </a:lnTo>
                  <a:lnTo>
                    <a:pt x="131" y="90"/>
                  </a:lnTo>
                  <a:lnTo>
                    <a:pt x="129" y="90"/>
                  </a:lnTo>
                  <a:lnTo>
                    <a:pt x="124" y="93"/>
                  </a:lnTo>
                  <a:lnTo>
                    <a:pt x="121" y="98"/>
                  </a:lnTo>
                  <a:lnTo>
                    <a:pt x="119" y="98"/>
                  </a:lnTo>
                  <a:lnTo>
                    <a:pt x="116" y="100"/>
                  </a:lnTo>
                  <a:lnTo>
                    <a:pt x="113" y="101"/>
                  </a:lnTo>
                  <a:lnTo>
                    <a:pt x="112" y="100"/>
                  </a:lnTo>
                  <a:lnTo>
                    <a:pt x="107" y="101"/>
                  </a:lnTo>
                  <a:lnTo>
                    <a:pt x="105" y="101"/>
                  </a:lnTo>
                  <a:lnTo>
                    <a:pt x="102" y="103"/>
                  </a:lnTo>
                  <a:lnTo>
                    <a:pt x="99" y="101"/>
                  </a:lnTo>
                  <a:lnTo>
                    <a:pt x="97" y="100"/>
                  </a:lnTo>
                  <a:lnTo>
                    <a:pt x="96" y="98"/>
                  </a:lnTo>
                  <a:lnTo>
                    <a:pt x="93" y="95"/>
                  </a:lnTo>
                  <a:lnTo>
                    <a:pt x="91" y="93"/>
                  </a:lnTo>
                  <a:lnTo>
                    <a:pt x="88" y="93"/>
                  </a:lnTo>
                  <a:lnTo>
                    <a:pt x="82" y="90"/>
                  </a:lnTo>
                  <a:lnTo>
                    <a:pt x="80" y="89"/>
                  </a:lnTo>
                  <a:lnTo>
                    <a:pt x="77" y="89"/>
                  </a:lnTo>
                  <a:lnTo>
                    <a:pt x="72" y="89"/>
                  </a:lnTo>
                  <a:lnTo>
                    <a:pt x="71" y="90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69" y="98"/>
                  </a:lnTo>
                  <a:lnTo>
                    <a:pt x="67" y="100"/>
                  </a:lnTo>
                  <a:lnTo>
                    <a:pt x="67" y="98"/>
                  </a:lnTo>
                  <a:lnTo>
                    <a:pt x="66" y="98"/>
                  </a:lnTo>
                  <a:lnTo>
                    <a:pt x="64" y="98"/>
                  </a:lnTo>
                  <a:lnTo>
                    <a:pt x="60" y="100"/>
                  </a:lnTo>
                  <a:lnTo>
                    <a:pt x="58" y="100"/>
                  </a:lnTo>
                  <a:lnTo>
                    <a:pt x="53" y="98"/>
                  </a:lnTo>
                  <a:lnTo>
                    <a:pt x="52" y="98"/>
                  </a:lnTo>
                  <a:lnTo>
                    <a:pt x="50" y="97"/>
                  </a:lnTo>
                  <a:lnTo>
                    <a:pt x="50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9" y="92"/>
                  </a:lnTo>
                  <a:lnTo>
                    <a:pt x="47" y="92"/>
                  </a:lnTo>
                  <a:lnTo>
                    <a:pt x="47" y="92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1" y="90"/>
                  </a:lnTo>
                  <a:lnTo>
                    <a:pt x="37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4" y="92"/>
                  </a:lnTo>
                  <a:lnTo>
                    <a:pt x="34" y="92"/>
                  </a:lnTo>
                  <a:lnTo>
                    <a:pt x="34" y="90"/>
                  </a:lnTo>
                  <a:lnTo>
                    <a:pt x="31" y="90"/>
                  </a:lnTo>
                  <a:lnTo>
                    <a:pt x="28" y="92"/>
                  </a:lnTo>
                  <a:lnTo>
                    <a:pt x="26" y="92"/>
                  </a:lnTo>
                  <a:lnTo>
                    <a:pt x="25" y="9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3" y="90"/>
                  </a:lnTo>
                  <a:lnTo>
                    <a:pt x="34" y="89"/>
                  </a:lnTo>
                  <a:lnTo>
                    <a:pt x="34" y="87"/>
                  </a:lnTo>
                  <a:lnTo>
                    <a:pt x="37" y="87"/>
                  </a:lnTo>
                  <a:lnTo>
                    <a:pt x="37" y="86"/>
                  </a:lnTo>
                  <a:lnTo>
                    <a:pt x="36" y="86"/>
                  </a:lnTo>
                  <a:lnTo>
                    <a:pt x="28" y="87"/>
                  </a:lnTo>
                  <a:lnTo>
                    <a:pt x="25" y="86"/>
                  </a:lnTo>
                  <a:lnTo>
                    <a:pt x="23" y="87"/>
                  </a:lnTo>
                  <a:lnTo>
                    <a:pt x="23" y="87"/>
                  </a:lnTo>
                  <a:lnTo>
                    <a:pt x="23" y="86"/>
                  </a:lnTo>
                  <a:lnTo>
                    <a:pt x="23" y="84"/>
                  </a:lnTo>
                  <a:lnTo>
                    <a:pt x="25" y="84"/>
                  </a:lnTo>
                  <a:lnTo>
                    <a:pt x="26" y="84"/>
                  </a:lnTo>
                  <a:lnTo>
                    <a:pt x="26" y="82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3" y="81"/>
                  </a:lnTo>
                  <a:lnTo>
                    <a:pt x="22" y="81"/>
                  </a:lnTo>
                  <a:lnTo>
                    <a:pt x="22" y="78"/>
                  </a:lnTo>
                  <a:lnTo>
                    <a:pt x="22" y="76"/>
                  </a:lnTo>
                  <a:lnTo>
                    <a:pt x="20" y="76"/>
                  </a:lnTo>
                  <a:lnTo>
                    <a:pt x="20" y="74"/>
                  </a:lnTo>
                  <a:lnTo>
                    <a:pt x="22" y="74"/>
                  </a:lnTo>
                  <a:lnTo>
                    <a:pt x="23" y="71"/>
                  </a:lnTo>
                  <a:lnTo>
                    <a:pt x="22" y="70"/>
                  </a:lnTo>
                  <a:lnTo>
                    <a:pt x="22" y="70"/>
                  </a:lnTo>
                  <a:lnTo>
                    <a:pt x="19" y="68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4" y="67"/>
                  </a:lnTo>
                  <a:lnTo>
                    <a:pt x="14" y="67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1" y="67"/>
                  </a:lnTo>
                  <a:lnTo>
                    <a:pt x="9" y="67"/>
                  </a:lnTo>
                  <a:lnTo>
                    <a:pt x="9" y="65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2" y="59"/>
                  </a:lnTo>
                  <a:lnTo>
                    <a:pt x="14" y="60"/>
                  </a:lnTo>
                  <a:lnTo>
                    <a:pt x="14" y="62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5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7" y="63"/>
                  </a:lnTo>
                  <a:lnTo>
                    <a:pt x="20" y="63"/>
                  </a:lnTo>
                  <a:lnTo>
                    <a:pt x="22" y="62"/>
                  </a:lnTo>
                  <a:lnTo>
                    <a:pt x="19" y="62"/>
                  </a:lnTo>
                  <a:lnTo>
                    <a:pt x="17" y="62"/>
                  </a:lnTo>
                  <a:lnTo>
                    <a:pt x="17" y="60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7"/>
                  </a:lnTo>
                  <a:lnTo>
                    <a:pt x="17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7" y="51"/>
                  </a:lnTo>
                  <a:lnTo>
                    <a:pt x="15" y="49"/>
                  </a:lnTo>
                  <a:lnTo>
                    <a:pt x="14" y="48"/>
                  </a:lnTo>
                  <a:lnTo>
                    <a:pt x="15" y="48"/>
                  </a:lnTo>
                  <a:lnTo>
                    <a:pt x="17" y="46"/>
                  </a:lnTo>
                  <a:lnTo>
                    <a:pt x="19" y="45"/>
                  </a:lnTo>
                  <a:lnTo>
                    <a:pt x="17" y="45"/>
                  </a:lnTo>
                  <a:lnTo>
                    <a:pt x="17" y="43"/>
                  </a:lnTo>
                  <a:lnTo>
                    <a:pt x="12" y="45"/>
                  </a:lnTo>
                  <a:lnTo>
                    <a:pt x="9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6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7"/>
                  </a:lnTo>
                  <a:lnTo>
                    <a:pt x="9" y="35"/>
                  </a:lnTo>
                  <a:lnTo>
                    <a:pt x="12" y="34"/>
                  </a:lnTo>
                  <a:lnTo>
                    <a:pt x="15" y="29"/>
                  </a:lnTo>
                  <a:lnTo>
                    <a:pt x="19" y="29"/>
                  </a:lnTo>
                  <a:lnTo>
                    <a:pt x="20" y="29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30"/>
                  </a:lnTo>
                  <a:lnTo>
                    <a:pt x="26" y="30"/>
                  </a:lnTo>
                  <a:lnTo>
                    <a:pt x="30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29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7"/>
                  </a:ln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7" y="29"/>
                  </a:lnTo>
                  <a:lnTo>
                    <a:pt x="42" y="30"/>
                  </a:lnTo>
                  <a:lnTo>
                    <a:pt x="44" y="29"/>
                  </a:lnTo>
                  <a:lnTo>
                    <a:pt x="49" y="29"/>
                  </a:lnTo>
                  <a:lnTo>
                    <a:pt x="49" y="29"/>
                  </a:lnTo>
                  <a:lnTo>
                    <a:pt x="47" y="29"/>
                  </a:lnTo>
                  <a:lnTo>
                    <a:pt x="47" y="27"/>
                  </a:lnTo>
                  <a:lnTo>
                    <a:pt x="45" y="27"/>
                  </a:lnTo>
                  <a:lnTo>
                    <a:pt x="45" y="27"/>
                  </a:lnTo>
                  <a:lnTo>
                    <a:pt x="47" y="26"/>
                  </a:lnTo>
                  <a:lnTo>
                    <a:pt x="49" y="26"/>
                  </a:lnTo>
                  <a:lnTo>
                    <a:pt x="55" y="24"/>
                  </a:lnTo>
                  <a:lnTo>
                    <a:pt x="60" y="24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53" y="22"/>
                  </a:lnTo>
                  <a:lnTo>
                    <a:pt x="52" y="22"/>
                  </a:lnTo>
                  <a:lnTo>
                    <a:pt x="50" y="21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8"/>
                  </a:lnTo>
                  <a:lnTo>
                    <a:pt x="50" y="16"/>
                  </a:lnTo>
                  <a:lnTo>
                    <a:pt x="50" y="15"/>
                  </a:lnTo>
                  <a:lnTo>
                    <a:pt x="53" y="15"/>
                  </a:lnTo>
                  <a:lnTo>
                    <a:pt x="61" y="16"/>
                  </a:lnTo>
                  <a:lnTo>
                    <a:pt x="67" y="16"/>
                  </a:lnTo>
                  <a:lnTo>
                    <a:pt x="74" y="18"/>
                  </a:lnTo>
                  <a:lnTo>
                    <a:pt x="80" y="18"/>
                  </a:lnTo>
                  <a:lnTo>
                    <a:pt x="82" y="16"/>
                  </a:lnTo>
                  <a:lnTo>
                    <a:pt x="83" y="13"/>
                  </a:lnTo>
                  <a:lnTo>
                    <a:pt x="93" y="8"/>
                  </a:lnTo>
                  <a:lnTo>
                    <a:pt x="96" y="7"/>
                  </a:lnTo>
                  <a:lnTo>
                    <a:pt x="99" y="5"/>
                  </a:lnTo>
                  <a:lnTo>
                    <a:pt x="105" y="4"/>
                  </a:lnTo>
                  <a:lnTo>
                    <a:pt x="110" y="2"/>
                  </a:lnTo>
                  <a:lnTo>
                    <a:pt x="112" y="2"/>
                  </a:lnTo>
                  <a:lnTo>
                    <a:pt x="123" y="2"/>
                  </a:lnTo>
                  <a:lnTo>
                    <a:pt x="131" y="2"/>
                  </a:lnTo>
                  <a:lnTo>
                    <a:pt x="135" y="0"/>
                  </a:lnTo>
                  <a:close/>
                  <a:moveTo>
                    <a:pt x="23" y="0"/>
                  </a:moveTo>
                  <a:lnTo>
                    <a:pt x="23" y="0"/>
                  </a:lnTo>
                  <a:lnTo>
                    <a:pt x="25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4" y="2"/>
                  </a:lnTo>
                  <a:lnTo>
                    <a:pt x="33" y="5"/>
                  </a:lnTo>
                  <a:lnTo>
                    <a:pt x="34" y="7"/>
                  </a:lnTo>
                  <a:lnTo>
                    <a:pt x="36" y="10"/>
                  </a:lnTo>
                  <a:lnTo>
                    <a:pt x="39" y="11"/>
                  </a:lnTo>
                  <a:lnTo>
                    <a:pt x="47" y="15"/>
                  </a:lnTo>
                  <a:lnTo>
                    <a:pt x="49" y="15"/>
                  </a:lnTo>
                  <a:lnTo>
                    <a:pt x="49" y="16"/>
                  </a:lnTo>
                  <a:lnTo>
                    <a:pt x="49" y="18"/>
                  </a:lnTo>
                  <a:lnTo>
                    <a:pt x="47" y="19"/>
                  </a:lnTo>
                  <a:lnTo>
                    <a:pt x="45" y="19"/>
                  </a:lnTo>
                  <a:lnTo>
                    <a:pt x="37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3" y="19"/>
                  </a:lnTo>
                  <a:lnTo>
                    <a:pt x="30" y="19"/>
                  </a:lnTo>
                  <a:lnTo>
                    <a:pt x="26" y="19"/>
                  </a:lnTo>
                  <a:lnTo>
                    <a:pt x="25" y="22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5" y="27"/>
                  </a:lnTo>
                  <a:lnTo>
                    <a:pt x="11" y="32"/>
                  </a:lnTo>
                  <a:lnTo>
                    <a:pt x="9" y="34"/>
                  </a:lnTo>
                  <a:lnTo>
                    <a:pt x="9" y="35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9" y="29"/>
                  </a:lnTo>
                  <a:lnTo>
                    <a:pt x="11" y="29"/>
                  </a:lnTo>
                  <a:lnTo>
                    <a:pt x="15" y="27"/>
                  </a:lnTo>
                  <a:lnTo>
                    <a:pt x="15" y="26"/>
                  </a:lnTo>
                  <a:lnTo>
                    <a:pt x="12" y="26"/>
                  </a:lnTo>
                  <a:lnTo>
                    <a:pt x="9" y="26"/>
                  </a:lnTo>
                  <a:lnTo>
                    <a:pt x="8" y="26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9" y="19"/>
                  </a:lnTo>
                  <a:lnTo>
                    <a:pt x="9" y="19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9" y="7"/>
                  </a:lnTo>
                  <a:lnTo>
                    <a:pt x="9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8" name="Freeform 34">
              <a:extLst>
                <a:ext uri="{FF2B5EF4-FFF2-40B4-BE49-F238E27FC236}">
                  <a16:creationId xmlns:a16="http://schemas.microsoft.com/office/drawing/2014/main" id="{2574E541-2386-47EA-9914-D857C1233D3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65517" y="4942213"/>
              <a:ext cx="42883" cy="81867"/>
            </a:xfrm>
            <a:custGeom>
              <a:avLst/>
              <a:gdLst>
                <a:gd name="T0" fmla="*/ 8 w 22"/>
                <a:gd name="T1" fmla="*/ 41 h 42"/>
                <a:gd name="T2" fmla="*/ 8 w 22"/>
                <a:gd name="T3" fmla="*/ 42 h 42"/>
                <a:gd name="T4" fmla="*/ 6 w 22"/>
                <a:gd name="T5" fmla="*/ 42 h 42"/>
                <a:gd name="T6" fmla="*/ 6 w 22"/>
                <a:gd name="T7" fmla="*/ 42 h 42"/>
                <a:gd name="T8" fmla="*/ 8 w 22"/>
                <a:gd name="T9" fmla="*/ 41 h 42"/>
                <a:gd name="T10" fmla="*/ 8 w 22"/>
                <a:gd name="T11" fmla="*/ 41 h 42"/>
                <a:gd name="T12" fmla="*/ 2 w 22"/>
                <a:gd name="T13" fmla="*/ 37 h 42"/>
                <a:gd name="T14" fmla="*/ 2 w 22"/>
                <a:gd name="T15" fmla="*/ 37 h 42"/>
                <a:gd name="T16" fmla="*/ 2 w 22"/>
                <a:gd name="T17" fmla="*/ 37 h 42"/>
                <a:gd name="T18" fmla="*/ 3 w 22"/>
                <a:gd name="T19" fmla="*/ 37 h 42"/>
                <a:gd name="T20" fmla="*/ 3 w 22"/>
                <a:gd name="T21" fmla="*/ 39 h 42"/>
                <a:gd name="T22" fmla="*/ 3 w 22"/>
                <a:gd name="T23" fmla="*/ 39 h 42"/>
                <a:gd name="T24" fmla="*/ 3 w 22"/>
                <a:gd name="T25" fmla="*/ 39 h 42"/>
                <a:gd name="T26" fmla="*/ 3 w 22"/>
                <a:gd name="T27" fmla="*/ 39 h 42"/>
                <a:gd name="T28" fmla="*/ 5 w 22"/>
                <a:gd name="T29" fmla="*/ 39 h 42"/>
                <a:gd name="T30" fmla="*/ 5 w 22"/>
                <a:gd name="T31" fmla="*/ 37 h 42"/>
                <a:gd name="T32" fmla="*/ 5 w 22"/>
                <a:gd name="T33" fmla="*/ 39 h 42"/>
                <a:gd name="T34" fmla="*/ 3 w 22"/>
                <a:gd name="T35" fmla="*/ 41 h 42"/>
                <a:gd name="T36" fmla="*/ 3 w 22"/>
                <a:gd name="T37" fmla="*/ 39 h 42"/>
                <a:gd name="T38" fmla="*/ 2 w 22"/>
                <a:gd name="T39" fmla="*/ 39 h 42"/>
                <a:gd name="T40" fmla="*/ 0 w 22"/>
                <a:gd name="T41" fmla="*/ 37 h 42"/>
                <a:gd name="T42" fmla="*/ 2 w 22"/>
                <a:gd name="T43" fmla="*/ 37 h 42"/>
                <a:gd name="T44" fmla="*/ 21 w 22"/>
                <a:gd name="T45" fmla="*/ 0 h 42"/>
                <a:gd name="T46" fmla="*/ 22 w 22"/>
                <a:gd name="T47" fmla="*/ 0 h 42"/>
                <a:gd name="T48" fmla="*/ 22 w 22"/>
                <a:gd name="T49" fmla="*/ 1 h 42"/>
                <a:gd name="T50" fmla="*/ 21 w 22"/>
                <a:gd name="T51" fmla="*/ 1 h 42"/>
                <a:gd name="T52" fmla="*/ 21 w 22"/>
                <a:gd name="T53" fmla="*/ 1 h 42"/>
                <a:gd name="T54" fmla="*/ 21 w 22"/>
                <a:gd name="T55" fmla="*/ 1 h 42"/>
                <a:gd name="T56" fmla="*/ 19 w 22"/>
                <a:gd name="T57" fmla="*/ 1 h 42"/>
                <a:gd name="T58" fmla="*/ 19 w 22"/>
                <a:gd name="T59" fmla="*/ 1 h 42"/>
                <a:gd name="T60" fmla="*/ 21 w 22"/>
                <a:gd name="T61" fmla="*/ 0 h 42"/>
                <a:gd name="T62" fmla="*/ 21 w 22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" h="42">
                  <a:moveTo>
                    <a:pt x="8" y="41"/>
                  </a:moveTo>
                  <a:lnTo>
                    <a:pt x="8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1"/>
                  </a:lnTo>
                  <a:lnTo>
                    <a:pt x="8" y="41"/>
                  </a:lnTo>
                  <a:close/>
                  <a:moveTo>
                    <a:pt x="2" y="37"/>
                  </a:moveTo>
                  <a:lnTo>
                    <a:pt x="2" y="37"/>
                  </a:lnTo>
                  <a:lnTo>
                    <a:pt x="2" y="37"/>
                  </a:lnTo>
                  <a:lnTo>
                    <a:pt x="3" y="37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5" y="39"/>
                  </a:lnTo>
                  <a:lnTo>
                    <a:pt x="5" y="37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3" y="39"/>
                  </a:lnTo>
                  <a:lnTo>
                    <a:pt x="2" y="39"/>
                  </a:lnTo>
                  <a:lnTo>
                    <a:pt x="0" y="37"/>
                  </a:lnTo>
                  <a:lnTo>
                    <a:pt x="2" y="37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9" name="Freeform 35">
              <a:extLst>
                <a:ext uri="{FF2B5EF4-FFF2-40B4-BE49-F238E27FC236}">
                  <a16:creationId xmlns:a16="http://schemas.microsoft.com/office/drawing/2014/main" id="{EAD5918B-ADB3-433B-A256-19AACCCE22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77459" y="3320461"/>
              <a:ext cx="113055" cy="224161"/>
            </a:xfrm>
            <a:custGeom>
              <a:avLst/>
              <a:gdLst>
                <a:gd name="T0" fmla="*/ 50 w 58"/>
                <a:gd name="T1" fmla="*/ 58 h 115"/>
                <a:gd name="T2" fmla="*/ 49 w 58"/>
                <a:gd name="T3" fmla="*/ 60 h 115"/>
                <a:gd name="T4" fmla="*/ 47 w 58"/>
                <a:gd name="T5" fmla="*/ 60 h 115"/>
                <a:gd name="T6" fmla="*/ 46 w 58"/>
                <a:gd name="T7" fmla="*/ 58 h 115"/>
                <a:gd name="T8" fmla="*/ 49 w 58"/>
                <a:gd name="T9" fmla="*/ 57 h 115"/>
                <a:gd name="T10" fmla="*/ 53 w 58"/>
                <a:gd name="T11" fmla="*/ 42 h 115"/>
                <a:gd name="T12" fmla="*/ 53 w 58"/>
                <a:gd name="T13" fmla="*/ 41 h 115"/>
                <a:gd name="T14" fmla="*/ 33 w 58"/>
                <a:gd name="T15" fmla="*/ 0 h 115"/>
                <a:gd name="T16" fmla="*/ 33 w 58"/>
                <a:gd name="T17" fmla="*/ 3 h 115"/>
                <a:gd name="T18" fmla="*/ 33 w 58"/>
                <a:gd name="T19" fmla="*/ 1 h 115"/>
                <a:gd name="T20" fmla="*/ 38 w 58"/>
                <a:gd name="T21" fmla="*/ 1 h 115"/>
                <a:gd name="T22" fmla="*/ 39 w 58"/>
                <a:gd name="T23" fmla="*/ 9 h 115"/>
                <a:gd name="T24" fmla="*/ 44 w 58"/>
                <a:gd name="T25" fmla="*/ 8 h 115"/>
                <a:gd name="T26" fmla="*/ 50 w 58"/>
                <a:gd name="T27" fmla="*/ 5 h 115"/>
                <a:gd name="T28" fmla="*/ 50 w 58"/>
                <a:gd name="T29" fmla="*/ 8 h 115"/>
                <a:gd name="T30" fmla="*/ 44 w 58"/>
                <a:gd name="T31" fmla="*/ 16 h 115"/>
                <a:gd name="T32" fmla="*/ 42 w 58"/>
                <a:gd name="T33" fmla="*/ 19 h 115"/>
                <a:gd name="T34" fmla="*/ 46 w 58"/>
                <a:gd name="T35" fmla="*/ 25 h 115"/>
                <a:gd name="T36" fmla="*/ 50 w 58"/>
                <a:gd name="T37" fmla="*/ 30 h 115"/>
                <a:gd name="T38" fmla="*/ 52 w 58"/>
                <a:gd name="T39" fmla="*/ 34 h 115"/>
                <a:gd name="T40" fmla="*/ 46 w 58"/>
                <a:gd name="T41" fmla="*/ 44 h 115"/>
                <a:gd name="T42" fmla="*/ 38 w 58"/>
                <a:gd name="T43" fmla="*/ 50 h 115"/>
                <a:gd name="T44" fmla="*/ 36 w 58"/>
                <a:gd name="T45" fmla="*/ 53 h 115"/>
                <a:gd name="T46" fmla="*/ 42 w 58"/>
                <a:gd name="T47" fmla="*/ 60 h 115"/>
                <a:gd name="T48" fmla="*/ 46 w 58"/>
                <a:gd name="T49" fmla="*/ 63 h 115"/>
                <a:gd name="T50" fmla="*/ 49 w 58"/>
                <a:gd name="T51" fmla="*/ 61 h 115"/>
                <a:gd name="T52" fmla="*/ 53 w 58"/>
                <a:gd name="T53" fmla="*/ 66 h 115"/>
                <a:gd name="T54" fmla="*/ 52 w 58"/>
                <a:gd name="T55" fmla="*/ 66 h 115"/>
                <a:gd name="T56" fmla="*/ 55 w 58"/>
                <a:gd name="T57" fmla="*/ 68 h 115"/>
                <a:gd name="T58" fmla="*/ 57 w 58"/>
                <a:gd name="T59" fmla="*/ 71 h 115"/>
                <a:gd name="T60" fmla="*/ 57 w 58"/>
                <a:gd name="T61" fmla="*/ 77 h 115"/>
                <a:gd name="T62" fmla="*/ 57 w 58"/>
                <a:gd name="T63" fmla="*/ 80 h 115"/>
                <a:gd name="T64" fmla="*/ 50 w 58"/>
                <a:gd name="T65" fmla="*/ 83 h 115"/>
                <a:gd name="T66" fmla="*/ 46 w 58"/>
                <a:gd name="T67" fmla="*/ 86 h 115"/>
                <a:gd name="T68" fmla="*/ 42 w 58"/>
                <a:gd name="T69" fmla="*/ 90 h 115"/>
                <a:gd name="T70" fmla="*/ 39 w 58"/>
                <a:gd name="T71" fmla="*/ 91 h 115"/>
                <a:gd name="T72" fmla="*/ 38 w 58"/>
                <a:gd name="T73" fmla="*/ 96 h 115"/>
                <a:gd name="T74" fmla="*/ 39 w 58"/>
                <a:gd name="T75" fmla="*/ 104 h 115"/>
                <a:gd name="T76" fmla="*/ 38 w 58"/>
                <a:gd name="T77" fmla="*/ 109 h 115"/>
                <a:gd name="T78" fmla="*/ 35 w 58"/>
                <a:gd name="T79" fmla="*/ 112 h 115"/>
                <a:gd name="T80" fmla="*/ 28 w 58"/>
                <a:gd name="T81" fmla="*/ 115 h 115"/>
                <a:gd name="T82" fmla="*/ 27 w 58"/>
                <a:gd name="T83" fmla="*/ 105 h 115"/>
                <a:gd name="T84" fmla="*/ 24 w 58"/>
                <a:gd name="T85" fmla="*/ 93 h 115"/>
                <a:gd name="T86" fmla="*/ 20 w 58"/>
                <a:gd name="T87" fmla="*/ 85 h 115"/>
                <a:gd name="T88" fmla="*/ 14 w 58"/>
                <a:gd name="T89" fmla="*/ 80 h 115"/>
                <a:gd name="T90" fmla="*/ 9 w 58"/>
                <a:gd name="T91" fmla="*/ 72 h 115"/>
                <a:gd name="T92" fmla="*/ 5 w 58"/>
                <a:gd name="T93" fmla="*/ 68 h 115"/>
                <a:gd name="T94" fmla="*/ 1 w 58"/>
                <a:gd name="T95" fmla="*/ 64 h 115"/>
                <a:gd name="T96" fmla="*/ 0 w 58"/>
                <a:gd name="T97" fmla="*/ 58 h 115"/>
                <a:gd name="T98" fmla="*/ 0 w 58"/>
                <a:gd name="T99" fmla="*/ 53 h 115"/>
                <a:gd name="T100" fmla="*/ 6 w 58"/>
                <a:gd name="T101" fmla="*/ 47 h 115"/>
                <a:gd name="T102" fmla="*/ 9 w 58"/>
                <a:gd name="T103" fmla="*/ 44 h 115"/>
                <a:gd name="T104" fmla="*/ 11 w 58"/>
                <a:gd name="T105" fmla="*/ 39 h 115"/>
                <a:gd name="T106" fmla="*/ 11 w 58"/>
                <a:gd name="T107" fmla="*/ 33 h 115"/>
                <a:gd name="T108" fmla="*/ 11 w 58"/>
                <a:gd name="T109" fmla="*/ 28 h 115"/>
                <a:gd name="T110" fmla="*/ 9 w 58"/>
                <a:gd name="T111" fmla="*/ 23 h 115"/>
                <a:gd name="T112" fmla="*/ 11 w 58"/>
                <a:gd name="T113" fmla="*/ 16 h 115"/>
                <a:gd name="T114" fmla="*/ 9 w 58"/>
                <a:gd name="T115" fmla="*/ 14 h 115"/>
                <a:gd name="T116" fmla="*/ 12 w 58"/>
                <a:gd name="T117" fmla="*/ 11 h 115"/>
                <a:gd name="T118" fmla="*/ 16 w 58"/>
                <a:gd name="T119" fmla="*/ 8 h 115"/>
                <a:gd name="T120" fmla="*/ 19 w 58"/>
                <a:gd name="T121" fmla="*/ 6 h 115"/>
                <a:gd name="T122" fmla="*/ 31 w 58"/>
                <a:gd name="T123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" h="115">
                  <a:moveTo>
                    <a:pt x="49" y="57"/>
                  </a:move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49" y="57"/>
                  </a:lnTo>
                  <a:close/>
                  <a:moveTo>
                    <a:pt x="53" y="41"/>
                  </a:moveTo>
                  <a:lnTo>
                    <a:pt x="53" y="42"/>
                  </a:lnTo>
                  <a:lnTo>
                    <a:pt x="53" y="42"/>
                  </a:lnTo>
                  <a:lnTo>
                    <a:pt x="52" y="44"/>
                  </a:lnTo>
                  <a:lnTo>
                    <a:pt x="52" y="42"/>
                  </a:lnTo>
                  <a:lnTo>
                    <a:pt x="53" y="41"/>
                  </a:lnTo>
                  <a:close/>
                  <a:moveTo>
                    <a:pt x="31" y="0"/>
                  </a:moveTo>
                  <a:lnTo>
                    <a:pt x="31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6" y="1"/>
                  </a:lnTo>
                  <a:lnTo>
                    <a:pt x="38" y="1"/>
                  </a:lnTo>
                  <a:lnTo>
                    <a:pt x="38" y="5"/>
                  </a:lnTo>
                  <a:lnTo>
                    <a:pt x="41" y="8"/>
                  </a:lnTo>
                  <a:lnTo>
                    <a:pt x="39" y="9"/>
                  </a:lnTo>
                  <a:lnTo>
                    <a:pt x="41" y="9"/>
                  </a:lnTo>
                  <a:lnTo>
                    <a:pt x="42" y="9"/>
                  </a:lnTo>
                  <a:lnTo>
                    <a:pt x="44" y="8"/>
                  </a:lnTo>
                  <a:lnTo>
                    <a:pt x="46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4"/>
                  </a:lnTo>
                  <a:lnTo>
                    <a:pt x="44" y="16"/>
                  </a:lnTo>
                  <a:lnTo>
                    <a:pt x="42" y="17"/>
                  </a:lnTo>
                  <a:lnTo>
                    <a:pt x="42" y="17"/>
                  </a:lnTo>
                  <a:lnTo>
                    <a:pt x="42" y="19"/>
                  </a:lnTo>
                  <a:lnTo>
                    <a:pt x="42" y="22"/>
                  </a:lnTo>
                  <a:lnTo>
                    <a:pt x="44" y="23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0" y="31"/>
                  </a:lnTo>
                  <a:lnTo>
                    <a:pt x="50" y="33"/>
                  </a:lnTo>
                  <a:lnTo>
                    <a:pt x="52" y="34"/>
                  </a:lnTo>
                  <a:lnTo>
                    <a:pt x="49" y="38"/>
                  </a:lnTo>
                  <a:lnTo>
                    <a:pt x="47" y="41"/>
                  </a:lnTo>
                  <a:lnTo>
                    <a:pt x="46" y="44"/>
                  </a:lnTo>
                  <a:lnTo>
                    <a:pt x="42" y="45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8" y="57"/>
                  </a:lnTo>
                  <a:lnTo>
                    <a:pt x="39" y="60"/>
                  </a:lnTo>
                  <a:lnTo>
                    <a:pt x="42" y="60"/>
                  </a:lnTo>
                  <a:lnTo>
                    <a:pt x="46" y="60"/>
                  </a:lnTo>
                  <a:lnTo>
                    <a:pt x="46" y="61"/>
                  </a:lnTo>
                  <a:lnTo>
                    <a:pt x="46" y="63"/>
                  </a:lnTo>
                  <a:lnTo>
                    <a:pt x="47" y="63"/>
                  </a:lnTo>
                  <a:lnTo>
                    <a:pt x="49" y="63"/>
                  </a:lnTo>
                  <a:lnTo>
                    <a:pt x="49" y="61"/>
                  </a:lnTo>
                  <a:lnTo>
                    <a:pt x="50" y="61"/>
                  </a:lnTo>
                  <a:lnTo>
                    <a:pt x="52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2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7" y="68"/>
                  </a:lnTo>
                  <a:lnTo>
                    <a:pt x="57" y="71"/>
                  </a:lnTo>
                  <a:lnTo>
                    <a:pt x="57" y="72"/>
                  </a:lnTo>
                  <a:lnTo>
                    <a:pt x="57" y="74"/>
                  </a:lnTo>
                  <a:lnTo>
                    <a:pt x="57" y="77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57" y="80"/>
                  </a:lnTo>
                  <a:lnTo>
                    <a:pt x="55" y="82"/>
                  </a:lnTo>
                  <a:lnTo>
                    <a:pt x="52" y="83"/>
                  </a:lnTo>
                  <a:lnTo>
                    <a:pt x="50" y="83"/>
                  </a:lnTo>
                  <a:lnTo>
                    <a:pt x="47" y="85"/>
                  </a:lnTo>
                  <a:lnTo>
                    <a:pt x="47" y="86"/>
                  </a:lnTo>
                  <a:lnTo>
                    <a:pt x="46" y="86"/>
                  </a:lnTo>
                  <a:lnTo>
                    <a:pt x="44" y="88"/>
                  </a:lnTo>
                  <a:lnTo>
                    <a:pt x="44" y="88"/>
                  </a:lnTo>
                  <a:lnTo>
                    <a:pt x="42" y="90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9" y="91"/>
                  </a:lnTo>
                  <a:lnTo>
                    <a:pt x="38" y="93"/>
                  </a:lnTo>
                  <a:lnTo>
                    <a:pt x="38" y="94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39" y="105"/>
                  </a:lnTo>
                  <a:lnTo>
                    <a:pt x="38" y="105"/>
                  </a:lnTo>
                  <a:lnTo>
                    <a:pt x="38" y="109"/>
                  </a:lnTo>
                  <a:lnTo>
                    <a:pt x="36" y="109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3" y="113"/>
                  </a:lnTo>
                  <a:lnTo>
                    <a:pt x="30" y="113"/>
                  </a:lnTo>
                  <a:lnTo>
                    <a:pt x="28" y="115"/>
                  </a:lnTo>
                  <a:lnTo>
                    <a:pt x="28" y="112"/>
                  </a:lnTo>
                  <a:lnTo>
                    <a:pt x="27" y="109"/>
                  </a:lnTo>
                  <a:lnTo>
                    <a:pt x="27" y="105"/>
                  </a:lnTo>
                  <a:lnTo>
                    <a:pt x="25" y="101"/>
                  </a:lnTo>
                  <a:lnTo>
                    <a:pt x="24" y="97"/>
                  </a:lnTo>
                  <a:lnTo>
                    <a:pt x="24" y="93"/>
                  </a:lnTo>
                  <a:lnTo>
                    <a:pt x="22" y="90"/>
                  </a:lnTo>
                  <a:lnTo>
                    <a:pt x="22" y="85"/>
                  </a:lnTo>
                  <a:lnTo>
                    <a:pt x="20" y="85"/>
                  </a:lnTo>
                  <a:lnTo>
                    <a:pt x="19" y="83"/>
                  </a:lnTo>
                  <a:lnTo>
                    <a:pt x="16" y="82"/>
                  </a:lnTo>
                  <a:lnTo>
                    <a:pt x="14" y="80"/>
                  </a:lnTo>
                  <a:lnTo>
                    <a:pt x="11" y="79"/>
                  </a:lnTo>
                  <a:lnTo>
                    <a:pt x="11" y="75"/>
                  </a:lnTo>
                  <a:lnTo>
                    <a:pt x="9" y="72"/>
                  </a:lnTo>
                  <a:lnTo>
                    <a:pt x="8" y="69"/>
                  </a:lnTo>
                  <a:lnTo>
                    <a:pt x="8" y="69"/>
                  </a:lnTo>
                  <a:lnTo>
                    <a:pt x="5" y="68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1" y="64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0" y="58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3" y="50"/>
                  </a:lnTo>
                  <a:lnTo>
                    <a:pt x="5" y="49"/>
                  </a:lnTo>
                  <a:lnTo>
                    <a:pt x="6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1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2" y="34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19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12" y="11"/>
                  </a:lnTo>
                  <a:lnTo>
                    <a:pt x="12" y="9"/>
                  </a:lnTo>
                  <a:lnTo>
                    <a:pt x="14" y="9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4" y="6"/>
                  </a:lnTo>
                  <a:lnTo>
                    <a:pt x="19" y="6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0" name="Freeform 36">
              <a:extLst>
                <a:ext uri="{FF2B5EF4-FFF2-40B4-BE49-F238E27FC236}">
                  <a16:creationId xmlns:a16="http://schemas.microsoft.com/office/drawing/2014/main" id="{C9BCF5B0-7188-4AC8-9B52-619505EE08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44453" y="3139182"/>
              <a:ext cx="399591" cy="251450"/>
            </a:xfrm>
            <a:custGeom>
              <a:avLst/>
              <a:gdLst>
                <a:gd name="T0" fmla="*/ 7 w 205"/>
                <a:gd name="T1" fmla="*/ 63 h 129"/>
                <a:gd name="T2" fmla="*/ 97 w 205"/>
                <a:gd name="T3" fmla="*/ 6 h 129"/>
                <a:gd name="T4" fmla="*/ 108 w 205"/>
                <a:gd name="T5" fmla="*/ 11 h 129"/>
                <a:gd name="T6" fmla="*/ 110 w 205"/>
                <a:gd name="T7" fmla="*/ 16 h 129"/>
                <a:gd name="T8" fmla="*/ 110 w 205"/>
                <a:gd name="T9" fmla="*/ 20 h 129"/>
                <a:gd name="T10" fmla="*/ 116 w 205"/>
                <a:gd name="T11" fmla="*/ 28 h 129"/>
                <a:gd name="T12" fmla="*/ 129 w 205"/>
                <a:gd name="T13" fmla="*/ 27 h 129"/>
                <a:gd name="T14" fmla="*/ 137 w 205"/>
                <a:gd name="T15" fmla="*/ 33 h 129"/>
                <a:gd name="T16" fmla="*/ 146 w 205"/>
                <a:gd name="T17" fmla="*/ 50 h 129"/>
                <a:gd name="T18" fmla="*/ 168 w 205"/>
                <a:gd name="T19" fmla="*/ 66 h 129"/>
                <a:gd name="T20" fmla="*/ 189 w 205"/>
                <a:gd name="T21" fmla="*/ 79 h 129"/>
                <a:gd name="T22" fmla="*/ 198 w 205"/>
                <a:gd name="T23" fmla="*/ 80 h 129"/>
                <a:gd name="T24" fmla="*/ 203 w 205"/>
                <a:gd name="T25" fmla="*/ 88 h 129"/>
                <a:gd name="T26" fmla="*/ 192 w 205"/>
                <a:gd name="T27" fmla="*/ 90 h 129"/>
                <a:gd name="T28" fmla="*/ 178 w 205"/>
                <a:gd name="T29" fmla="*/ 96 h 129"/>
                <a:gd name="T30" fmla="*/ 168 w 205"/>
                <a:gd name="T31" fmla="*/ 113 h 129"/>
                <a:gd name="T32" fmla="*/ 159 w 205"/>
                <a:gd name="T33" fmla="*/ 116 h 129"/>
                <a:gd name="T34" fmla="*/ 152 w 205"/>
                <a:gd name="T35" fmla="*/ 121 h 129"/>
                <a:gd name="T36" fmla="*/ 145 w 205"/>
                <a:gd name="T37" fmla="*/ 127 h 129"/>
                <a:gd name="T38" fmla="*/ 137 w 205"/>
                <a:gd name="T39" fmla="*/ 124 h 129"/>
                <a:gd name="T40" fmla="*/ 127 w 205"/>
                <a:gd name="T41" fmla="*/ 121 h 129"/>
                <a:gd name="T42" fmla="*/ 124 w 205"/>
                <a:gd name="T43" fmla="*/ 115 h 129"/>
                <a:gd name="T44" fmla="*/ 118 w 205"/>
                <a:gd name="T45" fmla="*/ 104 h 129"/>
                <a:gd name="T46" fmla="*/ 100 w 205"/>
                <a:gd name="T47" fmla="*/ 94 h 129"/>
                <a:gd name="T48" fmla="*/ 91 w 205"/>
                <a:gd name="T49" fmla="*/ 86 h 129"/>
                <a:gd name="T50" fmla="*/ 82 w 205"/>
                <a:gd name="T51" fmla="*/ 85 h 129"/>
                <a:gd name="T52" fmla="*/ 69 w 205"/>
                <a:gd name="T53" fmla="*/ 82 h 129"/>
                <a:gd name="T54" fmla="*/ 59 w 205"/>
                <a:gd name="T55" fmla="*/ 77 h 129"/>
                <a:gd name="T56" fmla="*/ 53 w 205"/>
                <a:gd name="T57" fmla="*/ 80 h 129"/>
                <a:gd name="T58" fmla="*/ 34 w 205"/>
                <a:gd name="T59" fmla="*/ 86 h 129"/>
                <a:gd name="T60" fmla="*/ 20 w 205"/>
                <a:gd name="T61" fmla="*/ 93 h 129"/>
                <a:gd name="T62" fmla="*/ 18 w 205"/>
                <a:gd name="T63" fmla="*/ 71 h 129"/>
                <a:gd name="T64" fmla="*/ 15 w 205"/>
                <a:gd name="T65" fmla="*/ 61 h 129"/>
                <a:gd name="T66" fmla="*/ 9 w 205"/>
                <a:gd name="T67" fmla="*/ 58 h 129"/>
                <a:gd name="T68" fmla="*/ 14 w 205"/>
                <a:gd name="T69" fmla="*/ 53 h 129"/>
                <a:gd name="T70" fmla="*/ 7 w 205"/>
                <a:gd name="T71" fmla="*/ 49 h 129"/>
                <a:gd name="T72" fmla="*/ 4 w 205"/>
                <a:gd name="T73" fmla="*/ 39 h 129"/>
                <a:gd name="T74" fmla="*/ 12 w 205"/>
                <a:gd name="T75" fmla="*/ 34 h 129"/>
                <a:gd name="T76" fmla="*/ 25 w 205"/>
                <a:gd name="T77" fmla="*/ 36 h 129"/>
                <a:gd name="T78" fmla="*/ 31 w 205"/>
                <a:gd name="T79" fmla="*/ 33 h 129"/>
                <a:gd name="T80" fmla="*/ 25 w 205"/>
                <a:gd name="T81" fmla="*/ 25 h 129"/>
                <a:gd name="T82" fmla="*/ 18 w 205"/>
                <a:gd name="T83" fmla="*/ 12 h 129"/>
                <a:gd name="T84" fmla="*/ 4 w 205"/>
                <a:gd name="T85" fmla="*/ 19 h 129"/>
                <a:gd name="T86" fmla="*/ 1 w 205"/>
                <a:gd name="T87" fmla="*/ 22 h 129"/>
                <a:gd name="T88" fmla="*/ 17 w 205"/>
                <a:gd name="T89" fmla="*/ 9 h 129"/>
                <a:gd name="T90" fmla="*/ 34 w 205"/>
                <a:gd name="T91" fmla="*/ 14 h 129"/>
                <a:gd name="T92" fmla="*/ 42 w 205"/>
                <a:gd name="T93" fmla="*/ 25 h 129"/>
                <a:gd name="T94" fmla="*/ 53 w 205"/>
                <a:gd name="T95" fmla="*/ 25 h 129"/>
                <a:gd name="T96" fmla="*/ 66 w 205"/>
                <a:gd name="T97" fmla="*/ 25 h 129"/>
                <a:gd name="T98" fmla="*/ 66 w 205"/>
                <a:gd name="T99" fmla="*/ 17 h 129"/>
                <a:gd name="T100" fmla="*/ 75 w 205"/>
                <a:gd name="T101" fmla="*/ 20 h 129"/>
                <a:gd name="T102" fmla="*/ 74 w 205"/>
                <a:gd name="T103" fmla="*/ 11 h 129"/>
                <a:gd name="T104" fmla="*/ 80 w 205"/>
                <a:gd name="T105" fmla="*/ 6 h 129"/>
                <a:gd name="T106" fmla="*/ 85 w 205"/>
                <a:gd name="T107" fmla="*/ 9 h 129"/>
                <a:gd name="T108" fmla="*/ 82 w 205"/>
                <a:gd name="T109" fmla="*/ 5 h 129"/>
                <a:gd name="T110" fmla="*/ 88 w 205"/>
                <a:gd name="T11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05" h="129">
                  <a:moveTo>
                    <a:pt x="7" y="63"/>
                  </a:moveTo>
                  <a:lnTo>
                    <a:pt x="9" y="63"/>
                  </a:lnTo>
                  <a:lnTo>
                    <a:pt x="7" y="64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7" y="68"/>
                  </a:lnTo>
                  <a:lnTo>
                    <a:pt x="7" y="64"/>
                  </a:lnTo>
                  <a:lnTo>
                    <a:pt x="7" y="63"/>
                  </a:lnTo>
                  <a:close/>
                  <a:moveTo>
                    <a:pt x="88" y="0"/>
                  </a:moveTo>
                  <a:lnTo>
                    <a:pt x="89" y="1"/>
                  </a:lnTo>
                  <a:lnTo>
                    <a:pt x="93" y="5"/>
                  </a:lnTo>
                  <a:lnTo>
                    <a:pt x="93" y="5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6" y="5"/>
                  </a:lnTo>
                  <a:lnTo>
                    <a:pt x="97" y="6"/>
                  </a:lnTo>
                  <a:lnTo>
                    <a:pt x="97" y="8"/>
                  </a:lnTo>
                  <a:lnTo>
                    <a:pt x="99" y="8"/>
                  </a:lnTo>
                  <a:lnTo>
                    <a:pt x="100" y="9"/>
                  </a:lnTo>
                  <a:lnTo>
                    <a:pt x="105" y="9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2"/>
                  </a:lnTo>
                  <a:lnTo>
                    <a:pt x="108" y="14"/>
                  </a:lnTo>
                  <a:lnTo>
                    <a:pt x="107" y="14"/>
                  </a:lnTo>
                  <a:lnTo>
                    <a:pt x="107" y="14"/>
                  </a:lnTo>
                  <a:lnTo>
                    <a:pt x="108" y="14"/>
                  </a:lnTo>
                  <a:lnTo>
                    <a:pt x="110" y="16"/>
                  </a:lnTo>
                  <a:lnTo>
                    <a:pt x="110" y="17"/>
                  </a:lnTo>
                  <a:lnTo>
                    <a:pt x="111" y="17"/>
                  </a:lnTo>
                  <a:lnTo>
                    <a:pt x="111" y="17"/>
                  </a:lnTo>
                  <a:lnTo>
                    <a:pt x="110" y="17"/>
                  </a:lnTo>
                  <a:lnTo>
                    <a:pt x="110" y="17"/>
                  </a:lnTo>
                  <a:lnTo>
                    <a:pt x="110" y="19"/>
                  </a:lnTo>
                  <a:lnTo>
                    <a:pt x="110" y="19"/>
                  </a:lnTo>
                  <a:lnTo>
                    <a:pt x="110" y="20"/>
                  </a:lnTo>
                  <a:lnTo>
                    <a:pt x="110" y="20"/>
                  </a:lnTo>
                  <a:lnTo>
                    <a:pt x="110" y="22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10" y="25"/>
                  </a:lnTo>
                  <a:lnTo>
                    <a:pt x="111" y="25"/>
                  </a:lnTo>
                  <a:lnTo>
                    <a:pt x="115" y="27"/>
                  </a:lnTo>
                  <a:lnTo>
                    <a:pt x="116" y="28"/>
                  </a:lnTo>
                  <a:lnTo>
                    <a:pt x="119" y="27"/>
                  </a:lnTo>
                  <a:lnTo>
                    <a:pt x="121" y="27"/>
                  </a:lnTo>
                  <a:lnTo>
                    <a:pt x="121" y="27"/>
                  </a:lnTo>
                  <a:lnTo>
                    <a:pt x="124" y="28"/>
                  </a:lnTo>
                  <a:lnTo>
                    <a:pt x="126" y="28"/>
                  </a:lnTo>
                  <a:lnTo>
                    <a:pt x="126" y="28"/>
                  </a:lnTo>
                  <a:lnTo>
                    <a:pt x="127" y="28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30" y="27"/>
                  </a:lnTo>
                  <a:lnTo>
                    <a:pt x="132" y="27"/>
                  </a:lnTo>
                  <a:lnTo>
                    <a:pt x="134" y="28"/>
                  </a:lnTo>
                  <a:lnTo>
                    <a:pt x="135" y="30"/>
                  </a:lnTo>
                  <a:lnTo>
                    <a:pt x="137" y="31"/>
                  </a:lnTo>
                  <a:lnTo>
                    <a:pt x="137" y="33"/>
                  </a:lnTo>
                  <a:lnTo>
                    <a:pt x="138" y="36"/>
                  </a:lnTo>
                  <a:lnTo>
                    <a:pt x="140" y="39"/>
                  </a:lnTo>
                  <a:lnTo>
                    <a:pt x="141" y="41"/>
                  </a:lnTo>
                  <a:lnTo>
                    <a:pt x="143" y="42"/>
                  </a:lnTo>
                  <a:lnTo>
                    <a:pt x="143" y="47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6" y="50"/>
                  </a:lnTo>
                  <a:lnTo>
                    <a:pt x="151" y="53"/>
                  </a:lnTo>
                  <a:lnTo>
                    <a:pt x="152" y="55"/>
                  </a:lnTo>
                  <a:lnTo>
                    <a:pt x="156" y="57"/>
                  </a:lnTo>
                  <a:lnTo>
                    <a:pt x="159" y="58"/>
                  </a:lnTo>
                  <a:lnTo>
                    <a:pt x="162" y="61"/>
                  </a:lnTo>
                  <a:lnTo>
                    <a:pt x="162" y="63"/>
                  </a:lnTo>
                  <a:lnTo>
                    <a:pt x="165" y="64"/>
                  </a:lnTo>
                  <a:lnTo>
                    <a:pt x="168" y="66"/>
                  </a:lnTo>
                  <a:lnTo>
                    <a:pt x="170" y="66"/>
                  </a:lnTo>
                  <a:lnTo>
                    <a:pt x="173" y="68"/>
                  </a:lnTo>
                  <a:lnTo>
                    <a:pt x="175" y="69"/>
                  </a:lnTo>
                  <a:lnTo>
                    <a:pt x="176" y="69"/>
                  </a:lnTo>
                  <a:lnTo>
                    <a:pt x="178" y="71"/>
                  </a:lnTo>
                  <a:lnTo>
                    <a:pt x="181" y="72"/>
                  </a:lnTo>
                  <a:lnTo>
                    <a:pt x="186" y="75"/>
                  </a:lnTo>
                  <a:lnTo>
                    <a:pt x="189" y="79"/>
                  </a:lnTo>
                  <a:lnTo>
                    <a:pt x="190" y="79"/>
                  </a:lnTo>
                  <a:lnTo>
                    <a:pt x="190" y="79"/>
                  </a:lnTo>
                  <a:lnTo>
                    <a:pt x="192" y="77"/>
                  </a:lnTo>
                  <a:lnTo>
                    <a:pt x="193" y="77"/>
                  </a:lnTo>
                  <a:lnTo>
                    <a:pt x="195" y="77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98" y="80"/>
                  </a:lnTo>
                  <a:lnTo>
                    <a:pt x="200" y="80"/>
                  </a:lnTo>
                  <a:lnTo>
                    <a:pt x="200" y="82"/>
                  </a:lnTo>
                  <a:lnTo>
                    <a:pt x="203" y="82"/>
                  </a:lnTo>
                  <a:lnTo>
                    <a:pt x="203" y="82"/>
                  </a:lnTo>
                  <a:lnTo>
                    <a:pt x="205" y="83"/>
                  </a:lnTo>
                  <a:lnTo>
                    <a:pt x="205" y="83"/>
                  </a:lnTo>
                  <a:lnTo>
                    <a:pt x="203" y="85"/>
                  </a:lnTo>
                  <a:lnTo>
                    <a:pt x="203" y="88"/>
                  </a:lnTo>
                  <a:lnTo>
                    <a:pt x="203" y="91"/>
                  </a:lnTo>
                  <a:lnTo>
                    <a:pt x="203" y="93"/>
                  </a:lnTo>
                  <a:lnTo>
                    <a:pt x="201" y="93"/>
                  </a:lnTo>
                  <a:lnTo>
                    <a:pt x="200" y="93"/>
                  </a:lnTo>
                  <a:lnTo>
                    <a:pt x="197" y="91"/>
                  </a:lnTo>
                  <a:lnTo>
                    <a:pt x="193" y="90"/>
                  </a:lnTo>
                  <a:lnTo>
                    <a:pt x="192" y="90"/>
                  </a:lnTo>
                  <a:lnTo>
                    <a:pt x="192" y="90"/>
                  </a:lnTo>
                  <a:lnTo>
                    <a:pt x="190" y="90"/>
                  </a:lnTo>
                  <a:lnTo>
                    <a:pt x="190" y="91"/>
                  </a:lnTo>
                  <a:lnTo>
                    <a:pt x="189" y="93"/>
                  </a:lnTo>
                  <a:lnTo>
                    <a:pt x="189" y="94"/>
                  </a:lnTo>
                  <a:lnTo>
                    <a:pt x="184" y="94"/>
                  </a:lnTo>
                  <a:lnTo>
                    <a:pt x="182" y="94"/>
                  </a:lnTo>
                  <a:lnTo>
                    <a:pt x="179" y="96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6" y="99"/>
                  </a:lnTo>
                  <a:lnTo>
                    <a:pt x="176" y="102"/>
                  </a:lnTo>
                  <a:lnTo>
                    <a:pt x="175" y="105"/>
                  </a:lnTo>
                  <a:lnTo>
                    <a:pt x="175" y="109"/>
                  </a:lnTo>
                  <a:lnTo>
                    <a:pt x="173" y="110"/>
                  </a:lnTo>
                  <a:lnTo>
                    <a:pt x="171" y="112"/>
                  </a:lnTo>
                  <a:lnTo>
                    <a:pt x="168" y="113"/>
                  </a:lnTo>
                  <a:lnTo>
                    <a:pt x="167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5" y="115"/>
                  </a:lnTo>
                  <a:lnTo>
                    <a:pt x="164" y="115"/>
                  </a:lnTo>
                  <a:lnTo>
                    <a:pt x="162" y="115"/>
                  </a:lnTo>
                  <a:lnTo>
                    <a:pt x="159" y="116"/>
                  </a:lnTo>
                  <a:lnTo>
                    <a:pt x="156" y="118"/>
                  </a:lnTo>
                  <a:lnTo>
                    <a:pt x="154" y="118"/>
                  </a:lnTo>
                  <a:lnTo>
                    <a:pt x="154" y="118"/>
                  </a:lnTo>
                  <a:lnTo>
                    <a:pt x="152" y="118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2" y="121"/>
                  </a:lnTo>
                  <a:lnTo>
                    <a:pt x="152" y="123"/>
                  </a:lnTo>
                  <a:lnTo>
                    <a:pt x="152" y="124"/>
                  </a:lnTo>
                  <a:lnTo>
                    <a:pt x="151" y="124"/>
                  </a:lnTo>
                  <a:lnTo>
                    <a:pt x="149" y="126"/>
                  </a:lnTo>
                  <a:lnTo>
                    <a:pt x="148" y="127"/>
                  </a:lnTo>
                  <a:lnTo>
                    <a:pt x="146" y="127"/>
                  </a:lnTo>
                  <a:lnTo>
                    <a:pt x="146" y="127"/>
                  </a:lnTo>
                  <a:lnTo>
                    <a:pt x="145" y="127"/>
                  </a:lnTo>
                  <a:lnTo>
                    <a:pt x="143" y="127"/>
                  </a:lnTo>
                  <a:lnTo>
                    <a:pt x="143" y="127"/>
                  </a:lnTo>
                  <a:lnTo>
                    <a:pt x="141" y="129"/>
                  </a:lnTo>
                  <a:lnTo>
                    <a:pt x="141" y="129"/>
                  </a:lnTo>
                  <a:lnTo>
                    <a:pt x="141" y="127"/>
                  </a:lnTo>
                  <a:lnTo>
                    <a:pt x="140" y="126"/>
                  </a:lnTo>
                  <a:lnTo>
                    <a:pt x="138" y="126"/>
                  </a:lnTo>
                  <a:lnTo>
                    <a:pt x="137" y="124"/>
                  </a:lnTo>
                  <a:lnTo>
                    <a:pt x="137" y="124"/>
                  </a:lnTo>
                  <a:lnTo>
                    <a:pt x="135" y="124"/>
                  </a:lnTo>
                  <a:lnTo>
                    <a:pt x="134" y="124"/>
                  </a:lnTo>
                  <a:lnTo>
                    <a:pt x="132" y="124"/>
                  </a:lnTo>
                  <a:lnTo>
                    <a:pt x="130" y="124"/>
                  </a:lnTo>
                  <a:lnTo>
                    <a:pt x="129" y="123"/>
                  </a:lnTo>
                  <a:lnTo>
                    <a:pt x="127" y="121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6" y="121"/>
                  </a:lnTo>
                  <a:lnTo>
                    <a:pt x="126" y="120"/>
                  </a:lnTo>
                  <a:lnTo>
                    <a:pt x="126" y="120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6" y="115"/>
                  </a:lnTo>
                  <a:lnTo>
                    <a:pt x="126" y="113"/>
                  </a:lnTo>
                  <a:lnTo>
                    <a:pt x="126" y="112"/>
                  </a:lnTo>
                  <a:lnTo>
                    <a:pt x="126" y="110"/>
                  </a:lnTo>
                  <a:lnTo>
                    <a:pt x="124" y="109"/>
                  </a:lnTo>
                  <a:lnTo>
                    <a:pt x="126" y="105"/>
                  </a:lnTo>
                  <a:lnTo>
                    <a:pt x="124" y="104"/>
                  </a:lnTo>
                  <a:lnTo>
                    <a:pt x="118" y="104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110" y="101"/>
                  </a:lnTo>
                  <a:lnTo>
                    <a:pt x="108" y="99"/>
                  </a:lnTo>
                  <a:lnTo>
                    <a:pt x="107" y="98"/>
                  </a:lnTo>
                  <a:lnTo>
                    <a:pt x="104" y="96"/>
                  </a:lnTo>
                  <a:lnTo>
                    <a:pt x="102" y="96"/>
                  </a:lnTo>
                  <a:lnTo>
                    <a:pt x="100" y="94"/>
                  </a:lnTo>
                  <a:lnTo>
                    <a:pt x="99" y="93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3" y="88"/>
                  </a:lnTo>
                  <a:lnTo>
                    <a:pt x="91" y="86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6"/>
                  </a:lnTo>
                  <a:lnTo>
                    <a:pt x="86" y="88"/>
                  </a:lnTo>
                  <a:lnTo>
                    <a:pt x="85" y="88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2" y="85"/>
                  </a:lnTo>
                  <a:lnTo>
                    <a:pt x="78" y="85"/>
                  </a:lnTo>
                  <a:lnTo>
                    <a:pt x="77" y="85"/>
                  </a:lnTo>
                  <a:lnTo>
                    <a:pt x="75" y="83"/>
                  </a:lnTo>
                  <a:lnTo>
                    <a:pt x="72" y="83"/>
                  </a:lnTo>
                  <a:lnTo>
                    <a:pt x="70" y="83"/>
                  </a:lnTo>
                  <a:lnTo>
                    <a:pt x="70" y="82"/>
                  </a:lnTo>
                  <a:lnTo>
                    <a:pt x="69" y="82"/>
                  </a:lnTo>
                  <a:lnTo>
                    <a:pt x="69" y="82"/>
                  </a:lnTo>
                  <a:lnTo>
                    <a:pt x="69" y="80"/>
                  </a:lnTo>
                  <a:lnTo>
                    <a:pt x="69" y="80"/>
                  </a:lnTo>
                  <a:lnTo>
                    <a:pt x="69" y="79"/>
                  </a:lnTo>
                  <a:lnTo>
                    <a:pt x="67" y="79"/>
                  </a:lnTo>
                  <a:lnTo>
                    <a:pt x="66" y="79"/>
                  </a:lnTo>
                  <a:lnTo>
                    <a:pt x="63" y="79"/>
                  </a:lnTo>
                  <a:lnTo>
                    <a:pt x="61" y="77"/>
                  </a:lnTo>
                  <a:lnTo>
                    <a:pt x="59" y="77"/>
                  </a:lnTo>
                  <a:lnTo>
                    <a:pt x="58" y="77"/>
                  </a:lnTo>
                  <a:lnTo>
                    <a:pt x="56" y="77"/>
                  </a:lnTo>
                  <a:lnTo>
                    <a:pt x="56" y="79"/>
                  </a:lnTo>
                  <a:lnTo>
                    <a:pt x="55" y="79"/>
                  </a:lnTo>
                  <a:lnTo>
                    <a:pt x="55" y="80"/>
                  </a:lnTo>
                  <a:lnTo>
                    <a:pt x="55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2" y="80"/>
                  </a:lnTo>
                  <a:lnTo>
                    <a:pt x="48" y="80"/>
                  </a:lnTo>
                  <a:lnTo>
                    <a:pt x="44" y="80"/>
                  </a:lnTo>
                  <a:lnTo>
                    <a:pt x="42" y="82"/>
                  </a:lnTo>
                  <a:lnTo>
                    <a:pt x="39" y="82"/>
                  </a:lnTo>
                  <a:lnTo>
                    <a:pt x="37" y="83"/>
                  </a:lnTo>
                  <a:lnTo>
                    <a:pt x="34" y="85"/>
                  </a:lnTo>
                  <a:lnTo>
                    <a:pt x="34" y="86"/>
                  </a:lnTo>
                  <a:lnTo>
                    <a:pt x="33" y="90"/>
                  </a:lnTo>
                  <a:lnTo>
                    <a:pt x="31" y="91"/>
                  </a:lnTo>
                  <a:lnTo>
                    <a:pt x="31" y="91"/>
                  </a:lnTo>
                  <a:lnTo>
                    <a:pt x="29" y="91"/>
                  </a:lnTo>
                  <a:lnTo>
                    <a:pt x="28" y="91"/>
                  </a:lnTo>
                  <a:lnTo>
                    <a:pt x="26" y="93"/>
                  </a:lnTo>
                  <a:lnTo>
                    <a:pt x="25" y="93"/>
                  </a:lnTo>
                  <a:lnTo>
                    <a:pt x="20" y="93"/>
                  </a:lnTo>
                  <a:lnTo>
                    <a:pt x="20" y="91"/>
                  </a:lnTo>
                  <a:lnTo>
                    <a:pt x="18" y="88"/>
                  </a:lnTo>
                  <a:lnTo>
                    <a:pt x="18" y="83"/>
                  </a:lnTo>
                  <a:lnTo>
                    <a:pt x="18" y="82"/>
                  </a:lnTo>
                  <a:lnTo>
                    <a:pt x="20" y="77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1"/>
                  </a:lnTo>
                  <a:lnTo>
                    <a:pt x="20" y="69"/>
                  </a:lnTo>
                  <a:lnTo>
                    <a:pt x="20" y="68"/>
                  </a:lnTo>
                  <a:lnTo>
                    <a:pt x="20" y="66"/>
                  </a:lnTo>
                  <a:lnTo>
                    <a:pt x="18" y="64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7" y="61"/>
                  </a:lnTo>
                  <a:lnTo>
                    <a:pt x="15" y="61"/>
                  </a:lnTo>
                  <a:lnTo>
                    <a:pt x="15" y="61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11" y="55"/>
                  </a:lnTo>
                  <a:lnTo>
                    <a:pt x="11" y="55"/>
                  </a:lnTo>
                  <a:lnTo>
                    <a:pt x="12" y="57"/>
                  </a:lnTo>
                  <a:lnTo>
                    <a:pt x="14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4" y="53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2" y="49"/>
                  </a:lnTo>
                  <a:lnTo>
                    <a:pt x="11" y="49"/>
                  </a:lnTo>
                  <a:lnTo>
                    <a:pt x="9" y="49"/>
                  </a:lnTo>
                  <a:lnTo>
                    <a:pt x="7" y="49"/>
                  </a:lnTo>
                  <a:lnTo>
                    <a:pt x="6" y="50"/>
                  </a:lnTo>
                  <a:lnTo>
                    <a:pt x="7" y="52"/>
                  </a:lnTo>
                  <a:lnTo>
                    <a:pt x="6" y="50"/>
                  </a:lnTo>
                  <a:lnTo>
                    <a:pt x="6" y="50"/>
                  </a:lnTo>
                  <a:lnTo>
                    <a:pt x="4" y="47"/>
                  </a:lnTo>
                  <a:lnTo>
                    <a:pt x="3" y="44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3"/>
                  </a:lnTo>
                  <a:lnTo>
                    <a:pt x="6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12" y="34"/>
                  </a:lnTo>
                  <a:lnTo>
                    <a:pt x="14" y="34"/>
                  </a:lnTo>
                  <a:lnTo>
                    <a:pt x="14" y="34"/>
                  </a:lnTo>
                  <a:lnTo>
                    <a:pt x="15" y="34"/>
                  </a:lnTo>
                  <a:lnTo>
                    <a:pt x="17" y="36"/>
                  </a:lnTo>
                  <a:lnTo>
                    <a:pt x="18" y="38"/>
                  </a:lnTo>
                  <a:lnTo>
                    <a:pt x="20" y="38"/>
                  </a:lnTo>
                  <a:lnTo>
                    <a:pt x="23" y="36"/>
                  </a:lnTo>
                  <a:lnTo>
                    <a:pt x="25" y="36"/>
                  </a:lnTo>
                  <a:lnTo>
                    <a:pt x="25" y="36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6" y="33"/>
                  </a:lnTo>
                  <a:lnTo>
                    <a:pt x="29" y="34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1"/>
                  </a:lnTo>
                  <a:lnTo>
                    <a:pt x="31" y="31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29" y="28"/>
                  </a:lnTo>
                  <a:lnTo>
                    <a:pt x="25" y="25"/>
                  </a:lnTo>
                  <a:lnTo>
                    <a:pt x="25" y="23"/>
                  </a:lnTo>
                  <a:lnTo>
                    <a:pt x="23" y="22"/>
                  </a:lnTo>
                  <a:lnTo>
                    <a:pt x="22" y="20"/>
                  </a:lnTo>
                  <a:lnTo>
                    <a:pt x="22" y="17"/>
                  </a:lnTo>
                  <a:lnTo>
                    <a:pt x="20" y="16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5" y="11"/>
                  </a:lnTo>
                  <a:lnTo>
                    <a:pt x="14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6" y="14"/>
                  </a:lnTo>
                  <a:lnTo>
                    <a:pt x="6" y="16"/>
                  </a:lnTo>
                  <a:lnTo>
                    <a:pt x="4" y="19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4" y="25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2"/>
                  </a:lnTo>
                  <a:lnTo>
                    <a:pt x="0" y="17"/>
                  </a:lnTo>
                  <a:lnTo>
                    <a:pt x="3" y="16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7" y="9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9"/>
                  </a:lnTo>
                  <a:lnTo>
                    <a:pt x="25" y="9"/>
                  </a:lnTo>
                  <a:lnTo>
                    <a:pt x="28" y="11"/>
                  </a:lnTo>
                  <a:lnTo>
                    <a:pt x="31" y="12"/>
                  </a:lnTo>
                  <a:lnTo>
                    <a:pt x="34" y="1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36" y="17"/>
                  </a:lnTo>
                  <a:lnTo>
                    <a:pt x="37" y="20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41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7"/>
                  </a:lnTo>
                  <a:lnTo>
                    <a:pt x="44" y="27"/>
                  </a:lnTo>
                  <a:lnTo>
                    <a:pt x="45" y="27"/>
                  </a:lnTo>
                  <a:lnTo>
                    <a:pt x="48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3" y="25"/>
                  </a:lnTo>
                  <a:lnTo>
                    <a:pt x="58" y="27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4" y="27"/>
                  </a:lnTo>
                  <a:lnTo>
                    <a:pt x="66" y="27"/>
                  </a:lnTo>
                  <a:lnTo>
                    <a:pt x="66" y="27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4" y="20"/>
                  </a:lnTo>
                  <a:lnTo>
                    <a:pt x="64" y="17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7" y="19"/>
                  </a:lnTo>
                  <a:lnTo>
                    <a:pt x="69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2" y="20"/>
                  </a:lnTo>
                  <a:lnTo>
                    <a:pt x="75" y="20"/>
                  </a:lnTo>
                  <a:lnTo>
                    <a:pt x="77" y="19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5" y="16"/>
                  </a:lnTo>
                  <a:lnTo>
                    <a:pt x="75" y="14"/>
                  </a:lnTo>
                  <a:lnTo>
                    <a:pt x="74" y="12"/>
                  </a:lnTo>
                  <a:lnTo>
                    <a:pt x="74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8" y="8"/>
                  </a:lnTo>
                  <a:lnTo>
                    <a:pt x="78" y="6"/>
                  </a:lnTo>
                  <a:lnTo>
                    <a:pt x="78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6"/>
                  </a:lnTo>
                  <a:lnTo>
                    <a:pt x="83" y="6"/>
                  </a:lnTo>
                  <a:lnTo>
                    <a:pt x="83" y="6"/>
                  </a:lnTo>
                  <a:lnTo>
                    <a:pt x="85" y="8"/>
                  </a:lnTo>
                  <a:lnTo>
                    <a:pt x="85" y="8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6" y="9"/>
                  </a:lnTo>
                  <a:lnTo>
                    <a:pt x="86" y="9"/>
                  </a:lnTo>
                  <a:lnTo>
                    <a:pt x="86" y="8"/>
                  </a:lnTo>
                  <a:lnTo>
                    <a:pt x="86" y="8"/>
                  </a:lnTo>
                  <a:lnTo>
                    <a:pt x="85" y="6"/>
                  </a:lnTo>
                  <a:lnTo>
                    <a:pt x="83" y="5"/>
                  </a:lnTo>
                  <a:lnTo>
                    <a:pt x="82" y="5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3" y="1"/>
                  </a:lnTo>
                  <a:lnTo>
                    <a:pt x="85" y="3"/>
                  </a:lnTo>
                  <a:lnTo>
                    <a:pt x="86" y="3"/>
                  </a:lnTo>
                  <a:lnTo>
                    <a:pt x="86" y="1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1" name="Freeform 37">
              <a:extLst>
                <a:ext uri="{FF2B5EF4-FFF2-40B4-BE49-F238E27FC236}">
                  <a16:creationId xmlns:a16="http://schemas.microsoft.com/office/drawing/2014/main" id="{1A8121BB-50AA-4E77-BF0E-F1B24E24D9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9948" y="4643981"/>
              <a:ext cx="91614" cy="38984"/>
            </a:xfrm>
            <a:custGeom>
              <a:avLst/>
              <a:gdLst>
                <a:gd name="T0" fmla="*/ 6 w 47"/>
                <a:gd name="T1" fmla="*/ 16 h 20"/>
                <a:gd name="T2" fmla="*/ 5 w 47"/>
                <a:gd name="T3" fmla="*/ 17 h 20"/>
                <a:gd name="T4" fmla="*/ 3 w 47"/>
                <a:gd name="T5" fmla="*/ 19 h 20"/>
                <a:gd name="T6" fmla="*/ 2 w 47"/>
                <a:gd name="T7" fmla="*/ 19 h 20"/>
                <a:gd name="T8" fmla="*/ 0 w 47"/>
                <a:gd name="T9" fmla="*/ 19 h 20"/>
                <a:gd name="T10" fmla="*/ 2 w 47"/>
                <a:gd name="T11" fmla="*/ 17 h 20"/>
                <a:gd name="T12" fmla="*/ 43 w 47"/>
                <a:gd name="T13" fmla="*/ 3 h 20"/>
                <a:gd name="T14" fmla="*/ 46 w 47"/>
                <a:gd name="T15" fmla="*/ 3 h 20"/>
                <a:gd name="T16" fmla="*/ 47 w 47"/>
                <a:gd name="T17" fmla="*/ 5 h 20"/>
                <a:gd name="T18" fmla="*/ 41 w 47"/>
                <a:gd name="T19" fmla="*/ 9 h 20"/>
                <a:gd name="T20" fmla="*/ 38 w 47"/>
                <a:gd name="T21" fmla="*/ 9 h 20"/>
                <a:gd name="T22" fmla="*/ 35 w 47"/>
                <a:gd name="T23" fmla="*/ 11 h 20"/>
                <a:gd name="T24" fmla="*/ 31 w 47"/>
                <a:gd name="T25" fmla="*/ 12 h 20"/>
                <a:gd name="T26" fmla="*/ 30 w 47"/>
                <a:gd name="T27" fmla="*/ 14 h 20"/>
                <a:gd name="T28" fmla="*/ 27 w 47"/>
                <a:gd name="T29" fmla="*/ 14 h 20"/>
                <a:gd name="T30" fmla="*/ 24 w 47"/>
                <a:gd name="T31" fmla="*/ 16 h 20"/>
                <a:gd name="T32" fmla="*/ 17 w 47"/>
                <a:gd name="T33" fmla="*/ 19 h 20"/>
                <a:gd name="T34" fmla="*/ 14 w 47"/>
                <a:gd name="T35" fmla="*/ 19 h 20"/>
                <a:gd name="T36" fmla="*/ 13 w 47"/>
                <a:gd name="T37" fmla="*/ 17 h 20"/>
                <a:gd name="T38" fmla="*/ 13 w 47"/>
                <a:gd name="T39" fmla="*/ 16 h 20"/>
                <a:gd name="T40" fmla="*/ 16 w 47"/>
                <a:gd name="T41" fmla="*/ 16 h 20"/>
                <a:gd name="T42" fmla="*/ 16 w 47"/>
                <a:gd name="T43" fmla="*/ 14 h 20"/>
                <a:gd name="T44" fmla="*/ 16 w 47"/>
                <a:gd name="T45" fmla="*/ 12 h 20"/>
                <a:gd name="T46" fmla="*/ 13 w 47"/>
                <a:gd name="T47" fmla="*/ 14 h 20"/>
                <a:gd name="T48" fmla="*/ 13 w 47"/>
                <a:gd name="T49" fmla="*/ 12 h 20"/>
                <a:gd name="T50" fmla="*/ 16 w 47"/>
                <a:gd name="T51" fmla="*/ 9 h 20"/>
                <a:gd name="T52" fmla="*/ 19 w 47"/>
                <a:gd name="T53" fmla="*/ 6 h 20"/>
                <a:gd name="T54" fmla="*/ 25 w 47"/>
                <a:gd name="T55" fmla="*/ 6 h 20"/>
                <a:gd name="T56" fmla="*/ 31 w 47"/>
                <a:gd name="T57" fmla="*/ 6 h 20"/>
                <a:gd name="T58" fmla="*/ 38 w 47"/>
                <a:gd name="T59" fmla="*/ 5 h 20"/>
                <a:gd name="T60" fmla="*/ 41 w 47"/>
                <a:gd name="T61" fmla="*/ 5 h 20"/>
                <a:gd name="T62" fmla="*/ 43 w 47"/>
                <a:gd name="T63" fmla="*/ 3 h 20"/>
                <a:gd name="T64" fmla="*/ 22 w 47"/>
                <a:gd name="T65" fmla="*/ 3 h 20"/>
                <a:gd name="T66" fmla="*/ 22 w 47"/>
                <a:gd name="T67" fmla="*/ 1 h 20"/>
                <a:gd name="T68" fmla="*/ 24 w 47"/>
                <a:gd name="T6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7" h="20">
                  <a:moveTo>
                    <a:pt x="6" y="16"/>
                  </a:moveTo>
                  <a:lnTo>
                    <a:pt x="6" y="16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6" y="16"/>
                  </a:lnTo>
                  <a:close/>
                  <a:moveTo>
                    <a:pt x="43" y="3"/>
                  </a:moveTo>
                  <a:lnTo>
                    <a:pt x="44" y="3"/>
                  </a:lnTo>
                  <a:lnTo>
                    <a:pt x="46" y="3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4" y="6"/>
                  </a:lnTo>
                  <a:lnTo>
                    <a:pt x="41" y="9"/>
                  </a:lnTo>
                  <a:lnTo>
                    <a:pt x="39" y="9"/>
                  </a:lnTo>
                  <a:lnTo>
                    <a:pt x="38" y="9"/>
                  </a:lnTo>
                  <a:lnTo>
                    <a:pt x="36" y="11"/>
                  </a:lnTo>
                  <a:lnTo>
                    <a:pt x="35" y="11"/>
                  </a:lnTo>
                  <a:lnTo>
                    <a:pt x="33" y="12"/>
                  </a:lnTo>
                  <a:lnTo>
                    <a:pt x="31" y="12"/>
                  </a:lnTo>
                  <a:lnTo>
                    <a:pt x="30" y="12"/>
                  </a:lnTo>
                  <a:lnTo>
                    <a:pt x="30" y="1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5" y="14"/>
                  </a:lnTo>
                  <a:lnTo>
                    <a:pt x="24" y="16"/>
                  </a:lnTo>
                  <a:lnTo>
                    <a:pt x="19" y="17"/>
                  </a:lnTo>
                  <a:lnTo>
                    <a:pt x="17" y="19"/>
                  </a:lnTo>
                  <a:lnTo>
                    <a:pt x="14" y="20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3" y="14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4" y="11"/>
                  </a:lnTo>
                  <a:lnTo>
                    <a:pt x="16" y="9"/>
                  </a:lnTo>
                  <a:lnTo>
                    <a:pt x="16" y="8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31" y="6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3" y="3"/>
                  </a:lnTo>
                  <a:close/>
                  <a:moveTo>
                    <a:pt x="24" y="0"/>
                  </a:moveTo>
                  <a:lnTo>
                    <a:pt x="22" y="3"/>
                  </a:lnTo>
                  <a:lnTo>
                    <a:pt x="20" y="3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2" name="Freeform 38">
              <a:extLst>
                <a:ext uri="{FF2B5EF4-FFF2-40B4-BE49-F238E27FC236}">
                  <a16:creationId xmlns:a16="http://schemas.microsoft.com/office/drawing/2014/main" id="{87B1BFB5-D5CD-4CC1-B6B6-8D507FFC34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61586" y="3197659"/>
              <a:ext cx="218313" cy="144242"/>
            </a:xfrm>
            <a:custGeom>
              <a:avLst/>
              <a:gdLst>
                <a:gd name="T0" fmla="*/ 49 w 112"/>
                <a:gd name="T1" fmla="*/ 22 h 74"/>
                <a:gd name="T2" fmla="*/ 47 w 112"/>
                <a:gd name="T3" fmla="*/ 1 h 74"/>
                <a:gd name="T4" fmla="*/ 47 w 112"/>
                <a:gd name="T5" fmla="*/ 1 h 74"/>
                <a:gd name="T6" fmla="*/ 49 w 112"/>
                <a:gd name="T7" fmla="*/ 4 h 74"/>
                <a:gd name="T8" fmla="*/ 49 w 112"/>
                <a:gd name="T9" fmla="*/ 6 h 74"/>
                <a:gd name="T10" fmla="*/ 44 w 112"/>
                <a:gd name="T11" fmla="*/ 12 h 74"/>
                <a:gd name="T12" fmla="*/ 49 w 112"/>
                <a:gd name="T13" fmla="*/ 16 h 74"/>
                <a:gd name="T14" fmla="*/ 47 w 112"/>
                <a:gd name="T15" fmla="*/ 17 h 74"/>
                <a:gd name="T16" fmla="*/ 44 w 112"/>
                <a:gd name="T17" fmla="*/ 17 h 74"/>
                <a:gd name="T18" fmla="*/ 32 w 112"/>
                <a:gd name="T19" fmla="*/ 17 h 74"/>
                <a:gd name="T20" fmla="*/ 30 w 112"/>
                <a:gd name="T21" fmla="*/ 19 h 74"/>
                <a:gd name="T22" fmla="*/ 28 w 112"/>
                <a:gd name="T23" fmla="*/ 27 h 74"/>
                <a:gd name="T24" fmla="*/ 38 w 112"/>
                <a:gd name="T25" fmla="*/ 27 h 74"/>
                <a:gd name="T26" fmla="*/ 44 w 112"/>
                <a:gd name="T27" fmla="*/ 25 h 74"/>
                <a:gd name="T28" fmla="*/ 50 w 112"/>
                <a:gd name="T29" fmla="*/ 28 h 74"/>
                <a:gd name="T30" fmla="*/ 58 w 112"/>
                <a:gd name="T31" fmla="*/ 25 h 74"/>
                <a:gd name="T32" fmla="*/ 60 w 112"/>
                <a:gd name="T33" fmla="*/ 27 h 74"/>
                <a:gd name="T34" fmla="*/ 65 w 112"/>
                <a:gd name="T35" fmla="*/ 30 h 74"/>
                <a:gd name="T36" fmla="*/ 71 w 112"/>
                <a:gd name="T37" fmla="*/ 31 h 74"/>
                <a:gd name="T38" fmla="*/ 77 w 112"/>
                <a:gd name="T39" fmla="*/ 28 h 74"/>
                <a:gd name="T40" fmla="*/ 88 w 112"/>
                <a:gd name="T41" fmla="*/ 28 h 74"/>
                <a:gd name="T42" fmla="*/ 91 w 112"/>
                <a:gd name="T43" fmla="*/ 31 h 74"/>
                <a:gd name="T44" fmla="*/ 93 w 112"/>
                <a:gd name="T45" fmla="*/ 36 h 74"/>
                <a:gd name="T46" fmla="*/ 95 w 112"/>
                <a:gd name="T47" fmla="*/ 42 h 74"/>
                <a:gd name="T48" fmla="*/ 101 w 112"/>
                <a:gd name="T49" fmla="*/ 41 h 74"/>
                <a:gd name="T50" fmla="*/ 107 w 112"/>
                <a:gd name="T51" fmla="*/ 49 h 74"/>
                <a:gd name="T52" fmla="*/ 110 w 112"/>
                <a:gd name="T53" fmla="*/ 55 h 74"/>
                <a:gd name="T54" fmla="*/ 112 w 112"/>
                <a:gd name="T55" fmla="*/ 63 h 74"/>
                <a:gd name="T56" fmla="*/ 109 w 112"/>
                <a:gd name="T57" fmla="*/ 64 h 74"/>
                <a:gd name="T58" fmla="*/ 101 w 112"/>
                <a:gd name="T59" fmla="*/ 61 h 74"/>
                <a:gd name="T60" fmla="*/ 91 w 112"/>
                <a:gd name="T61" fmla="*/ 64 h 74"/>
                <a:gd name="T62" fmla="*/ 91 w 112"/>
                <a:gd name="T63" fmla="*/ 61 h 74"/>
                <a:gd name="T64" fmla="*/ 80 w 112"/>
                <a:gd name="T65" fmla="*/ 64 h 74"/>
                <a:gd name="T66" fmla="*/ 65 w 112"/>
                <a:gd name="T67" fmla="*/ 74 h 74"/>
                <a:gd name="T68" fmla="*/ 60 w 112"/>
                <a:gd name="T69" fmla="*/ 66 h 74"/>
                <a:gd name="T70" fmla="*/ 61 w 112"/>
                <a:gd name="T71" fmla="*/ 53 h 74"/>
                <a:gd name="T72" fmla="*/ 57 w 112"/>
                <a:gd name="T73" fmla="*/ 52 h 74"/>
                <a:gd name="T74" fmla="*/ 47 w 112"/>
                <a:gd name="T75" fmla="*/ 47 h 74"/>
                <a:gd name="T76" fmla="*/ 41 w 112"/>
                <a:gd name="T77" fmla="*/ 53 h 74"/>
                <a:gd name="T78" fmla="*/ 38 w 112"/>
                <a:gd name="T79" fmla="*/ 60 h 74"/>
                <a:gd name="T80" fmla="*/ 30 w 112"/>
                <a:gd name="T81" fmla="*/ 61 h 74"/>
                <a:gd name="T82" fmla="*/ 27 w 112"/>
                <a:gd name="T83" fmla="*/ 66 h 74"/>
                <a:gd name="T84" fmla="*/ 22 w 112"/>
                <a:gd name="T85" fmla="*/ 63 h 74"/>
                <a:gd name="T86" fmla="*/ 17 w 112"/>
                <a:gd name="T87" fmla="*/ 66 h 74"/>
                <a:gd name="T88" fmla="*/ 11 w 112"/>
                <a:gd name="T89" fmla="*/ 69 h 74"/>
                <a:gd name="T90" fmla="*/ 6 w 112"/>
                <a:gd name="T91" fmla="*/ 60 h 74"/>
                <a:gd name="T92" fmla="*/ 14 w 112"/>
                <a:gd name="T93" fmla="*/ 52 h 74"/>
                <a:gd name="T94" fmla="*/ 13 w 112"/>
                <a:gd name="T95" fmla="*/ 45 h 74"/>
                <a:gd name="T96" fmla="*/ 11 w 112"/>
                <a:gd name="T97" fmla="*/ 36 h 74"/>
                <a:gd name="T98" fmla="*/ 5 w 112"/>
                <a:gd name="T99" fmla="*/ 34 h 74"/>
                <a:gd name="T100" fmla="*/ 0 w 112"/>
                <a:gd name="T101" fmla="*/ 31 h 74"/>
                <a:gd name="T102" fmla="*/ 8 w 112"/>
                <a:gd name="T103" fmla="*/ 25 h 74"/>
                <a:gd name="T104" fmla="*/ 17 w 112"/>
                <a:gd name="T105" fmla="*/ 25 h 74"/>
                <a:gd name="T106" fmla="*/ 20 w 112"/>
                <a:gd name="T107" fmla="*/ 20 h 74"/>
                <a:gd name="T108" fmla="*/ 22 w 112"/>
                <a:gd name="T109" fmla="*/ 20 h 74"/>
                <a:gd name="T110" fmla="*/ 24 w 112"/>
                <a:gd name="T111" fmla="*/ 17 h 74"/>
                <a:gd name="T112" fmla="*/ 19 w 112"/>
                <a:gd name="T113" fmla="*/ 16 h 74"/>
                <a:gd name="T114" fmla="*/ 27 w 112"/>
                <a:gd name="T115" fmla="*/ 16 h 74"/>
                <a:gd name="T116" fmla="*/ 28 w 112"/>
                <a:gd name="T117" fmla="*/ 8 h 74"/>
                <a:gd name="T118" fmla="*/ 33 w 112"/>
                <a:gd name="T119" fmla="*/ 6 h 74"/>
                <a:gd name="T120" fmla="*/ 43 w 112"/>
                <a:gd name="T121" fmla="*/ 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" h="74">
                  <a:moveTo>
                    <a:pt x="46" y="20"/>
                  </a:moveTo>
                  <a:lnTo>
                    <a:pt x="46" y="20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0"/>
                  </a:lnTo>
                  <a:lnTo>
                    <a:pt x="46" y="20"/>
                  </a:lnTo>
                  <a:close/>
                  <a:moveTo>
                    <a:pt x="47" y="1"/>
                  </a:moveTo>
                  <a:lnTo>
                    <a:pt x="47" y="1"/>
                  </a:lnTo>
                  <a:lnTo>
                    <a:pt x="47" y="1"/>
                  </a:lnTo>
                  <a:lnTo>
                    <a:pt x="49" y="3"/>
                  </a:lnTo>
                  <a:lnTo>
                    <a:pt x="47" y="3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1"/>
                  </a:lnTo>
                  <a:close/>
                  <a:moveTo>
                    <a:pt x="44" y="0"/>
                  </a:move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7" y="4"/>
                  </a:lnTo>
                  <a:lnTo>
                    <a:pt x="47" y="4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7" y="9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2"/>
                  </a:lnTo>
                  <a:lnTo>
                    <a:pt x="44" y="12"/>
                  </a:lnTo>
                  <a:lnTo>
                    <a:pt x="46" y="12"/>
                  </a:lnTo>
                  <a:lnTo>
                    <a:pt x="46" y="12"/>
                  </a:lnTo>
                  <a:lnTo>
                    <a:pt x="47" y="14"/>
                  </a:lnTo>
                  <a:lnTo>
                    <a:pt x="47" y="14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49" y="16"/>
                  </a:lnTo>
                  <a:lnTo>
                    <a:pt x="47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6" y="17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5" y="16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20"/>
                  </a:lnTo>
                  <a:lnTo>
                    <a:pt x="30" y="20"/>
                  </a:lnTo>
                  <a:lnTo>
                    <a:pt x="30" y="19"/>
                  </a:lnTo>
                  <a:lnTo>
                    <a:pt x="28" y="19"/>
                  </a:lnTo>
                  <a:lnTo>
                    <a:pt x="28" y="20"/>
                  </a:lnTo>
                  <a:lnTo>
                    <a:pt x="28" y="22"/>
                  </a:lnTo>
                  <a:lnTo>
                    <a:pt x="27" y="22"/>
                  </a:lnTo>
                  <a:lnTo>
                    <a:pt x="28" y="23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5"/>
                  </a:lnTo>
                  <a:lnTo>
                    <a:pt x="38" y="27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3" y="27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47" y="25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0" y="28"/>
                  </a:lnTo>
                  <a:lnTo>
                    <a:pt x="54" y="28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1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9" y="30"/>
                  </a:lnTo>
                  <a:lnTo>
                    <a:pt x="69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3" y="30"/>
                  </a:lnTo>
                  <a:lnTo>
                    <a:pt x="74" y="30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4" y="30"/>
                  </a:lnTo>
                  <a:lnTo>
                    <a:pt x="85" y="28"/>
                  </a:lnTo>
                  <a:lnTo>
                    <a:pt x="87" y="28"/>
                  </a:lnTo>
                  <a:lnTo>
                    <a:pt x="88" y="28"/>
                  </a:lnTo>
                  <a:lnTo>
                    <a:pt x="88" y="28"/>
                  </a:lnTo>
                  <a:lnTo>
                    <a:pt x="90" y="28"/>
                  </a:lnTo>
                  <a:lnTo>
                    <a:pt x="91" y="28"/>
                  </a:lnTo>
                  <a:lnTo>
                    <a:pt x="91" y="28"/>
                  </a:lnTo>
                  <a:lnTo>
                    <a:pt x="91" y="30"/>
                  </a:lnTo>
                  <a:lnTo>
                    <a:pt x="91" y="31"/>
                  </a:lnTo>
                  <a:lnTo>
                    <a:pt x="91" y="33"/>
                  </a:lnTo>
                  <a:lnTo>
                    <a:pt x="93" y="34"/>
                  </a:lnTo>
                  <a:lnTo>
                    <a:pt x="93" y="34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8"/>
                  </a:lnTo>
                  <a:lnTo>
                    <a:pt x="91" y="38"/>
                  </a:lnTo>
                  <a:lnTo>
                    <a:pt x="93" y="38"/>
                  </a:lnTo>
                  <a:lnTo>
                    <a:pt x="93" y="41"/>
                  </a:lnTo>
                  <a:lnTo>
                    <a:pt x="93" y="42"/>
                  </a:lnTo>
                  <a:lnTo>
                    <a:pt x="95" y="42"/>
                  </a:lnTo>
                  <a:lnTo>
                    <a:pt x="96" y="42"/>
                  </a:lnTo>
                  <a:lnTo>
                    <a:pt x="96" y="42"/>
                  </a:lnTo>
                  <a:lnTo>
                    <a:pt x="98" y="42"/>
                  </a:lnTo>
                  <a:lnTo>
                    <a:pt x="98" y="41"/>
                  </a:lnTo>
                  <a:lnTo>
                    <a:pt x="99" y="41"/>
                  </a:lnTo>
                  <a:lnTo>
                    <a:pt x="101" y="41"/>
                  </a:lnTo>
                  <a:lnTo>
                    <a:pt x="104" y="42"/>
                  </a:lnTo>
                  <a:lnTo>
                    <a:pt x="107" y="44"/>
                  </a:lnTo>
                  <a:lnTo>
                    <a:pt x="109" y="44"/>
                  </a:lnTo>
                  <a:lnTo>
                    <a:pt x="109" y="45"/>
                  </a:lnTo>
                  <a:lnTo>
                    <a:pt x="107" y="47"/>
                  </a:lnTo>
                  <a:lnTo>
                    <a:pt x="107" y="49"/>
                  </a:lnTo>
                  <a:lnTo>
                    <a:pt x="107" y="50"/>
                  </a:lnTo>
                  <a:lnTo>
                    <a:pt x="109" y="52"/>
                  </a:lnTo>
                  <a:lnTo>
                    <a:pt x="109" y="53"/>
                  </a:lnTo>
                  <a:lnTo>
                    <a:pt x="109" y="55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56"/>
                  </a:lnTo>
                  <a:lnTo>
                    <a:pt x="109" y="58"/>
                  </a:lnTo>
                  <a:lnTo>
                    <a:pt x="110" y="60"/>
                  </a:lnTo>
                  <a:lnTo>
                    <a:pt x="110" y="60"/>
                  </a:lnTo>
                  <a:lnTo>
                    <a:pt x="112" y="61"/>
                  </a:lnTo>
                  <a:lnTo>
                    <a:pt x="112" y="63"/>
                  </a:lnTo>
                  <a:lnTo>
                    <a:pt x="112" y="63"/>
                  </a:lnTo>
                  <a:lnTo>
                    <a:pt x="110" y="64"/>
                  </a:lnTo>
                  <a:lnTo>
                    <a:pt x="110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7" y="63"/>
                  </a:lnTo>
                  <a:lnTo>
                    <a:pt x="106" y="61"/>
                  </a:lnTo>
                  <a:lnTo>
                    <a:pt x="104" y="63"/>
                  </a:lnTo>
                  <a:lnTo>
                    <a:pt x="102" y="61"/>
                  </a:lnTo>
                  <a:lnTo>
                    <a:pt x="101" y="61"/>
                  </a:lnTo>
                  <a:lnTo>
                    <a:pt x="101" y="61"/>
                  </a:lnTo>
                  <a:lnTo>
                    <a:pt x="99" y="63"/>
                  </a:lnTo>
                  <a:lnTo>
                    <a:pt x="99" y="63"/>
                  </a:lnTo>
                  <a:lnTo>
                    <a:pt x="98" y="63"/>
                  </a:lnTo>
                  <a:lnTo>
                    <a:pt x="96" y="64"/>
                  </a:lnTo>
                  <a:lnTo>
                    <a:pt x="93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3" y="63"/>
                  </a:lnTo>
                  <a:lnTo>
                    <a:pt x="93" y="63"/>
                  </a:lnTo>
                  <a:lnTo>
                    <a:pt x="93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88" y="61"/>
                  </a:lnTo>
                  <a:lnTo>
                    <a:pt x="88" y="61"/>
                  </a:lnTo>
                  <a:lnTo>
                    <a:pt x="85" y="61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7" y="68"/>
                  </a:lnTo>
                  <a:lnTo>
                    <a:pt x="73" y="69"/>
                  </a:lnTo>
                  <a:lnTo>
                    <a:pt x="69" y="71"/>
                  </a:lnTo>
                  <a:lnTo>
                    <a:pt x="66" y="72"/>
                  </a:lnTo>
                  <a:lnTo>
                    <a:pt x="65" y="74"/>
                  </a:lnTo>
                  <a:lnTo>
                    <a:pt x="63" y="74"/>
                  </a:lnTo>
                  <a:lnTo>
                    <a:pt x="63" y="74"/>
                  </a:lnTo>
                  <a:lnTo>
                    <a:pt x="61" y="72"/>
                  </a:lnTo>
                  <a:lnTo>
                    <a:pt x="61" y="71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4"/>
                  </a:lnTo>
                  <a:lnTo>
                    <a:pt x="60" y="61"/>
                  </a:lnTo>
                  <a:lnTo>
                    <a:pt x="60" y="58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61" y="53"/>
                  </a:lnTo>
                  <a:lnTo>
                    <a:pt x="61" y="53"/>
                  </a:lnTo>
                  <a:lnTo>
                    <a:pt x="60" y="53"/>
                  </a:lnTo>
                  <a:lnTo>
                    <a:pt x="58" y="53"/>
                  </a:lnTo>
                  <a:lnTo>
                    <a:pt x="58" y="53"/>
                  </a:lnTo>
                  <a:lnTo>
                    <a:pt x="57" y="53"/>
                  </a:lnTo>
                  <a:lnTo>
                    <a:pt x="57" y="52"/>
                  </a:lnTo>
                  <a:lnTo>
                    <a:pt x="58" y="49"/>
                  </a:lnTo>
                  <a:lnTo>
                    <a:pt x="57" y="47"/>
                  </a:lnTo>
                  <a:lnTo>
                    <a:pt x="54" y="45"/>
                  </a:lnTo>
                  <a:lnTo>
                    <a:pt x="52" y="44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9"/>
                  </a:lnTo>
                  <a:lnTo>
                    <a:pt x="44" y="50"/>
                  </a:lnTo>
                  <a:lnTo>
                    <a:pt x="43" y="52"/>
                  </a:lnTo>
                  <a:lnTo>
                    <a:pt x="43" y="53"/>
                  </a:lnTo>
                  <a:lnTo>
                    <a:pt x="41" y="53"/>
                  </a:lnTo>
                  <a:lnTo>
                    <a:pt x="41" y="53"/>
                  </a:lnTo>
                  <a:lnTo>
                    <a:pt x="43" y="56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8" y="60"/>
                  </a:lnTo>
                  <a:lnTo>
                    <a:pt x="38" y="58"/>
                  </a:lnTo>
                  <a:lnTo>
                    <a:pt x="36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30" y="61"/>
                  </a:lnTo>
                  <a:lnTo>
                    <a:pt x="30" y="61"/>
                  </a:lnTo>
                  <a:lnTo>
                    <a:pt x="30" y="64"/>
                  </a:lnTo>
                  <a:lnTo>
                    <a:pt x="30" y="64"/>
                  </a:lnTo>
                  <a:lnTo>
                    <a:pt x="30" y="66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7" y="66"/>
                  </a:lnTo>
                  <a:lnTo>
                    <a:pt x="25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4"/>
                  </a:lnTo>
                  <a:lnTo>
                    <a:pt x="20" y="64"/>
                  </a:lnTo>
                  <a:lnTo>
                    <a:pt x="20" y="64"/>
                  </a:lnTo>
                  <a:lnTo>
                    <a:pt x="19" y="64"/>
                  </a:lnTo>
                  <a:lnTo>
                    <a:pt x="19" y="64"/>
                  </a:lnTo>
                  <a:lnTo>
                    <a:pt x="17" y="66"/>
                  </a:lnTo>
                  <a:lnTo>
                    <a:pt x="16" y="66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1" y="69"/>
                  </a:lnTo>
                  <a:lnTo>
                    <a:pt x="9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4"/>
                  </a:lnTo>
                  <a:lnTo>
                    <a:pt x="6" y="60"/>
                  </a:lnTo>
                  <a:lnTo>
                    <a:pt x="8" y="60"/>
                  </a:lnTo>
                  <a:lnTo>
                    <a:pt x="9" y="56"/>
                  </a:lnTo>
                  <a:lnTo>
                    <a:pt x="11" y="55"/>
                  </a:lnTo>
                  <a:lnTo>
                    <a:pt x="13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7"/>
                  </a:lnTo>
                  <a:lnTo>
                    <a:pt x="13" y="45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3" y="38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6" y="27"/>
                  </a:lnTo>
                  <a:lnTo>
                    <a:pt x="16" y="27"/>
                  </a:lnTo>
                  <a:lnTo>
                    <a:pt x="17" y="25"/>
                  </a:lnTo>
                  <a:lnTo>
                    <a:pt x="19" y="25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0" y="19"/>
                  </a:lnTo>
                  <a:lnTo>
                    <a:pt x="20" y="17"/>
                  </a:lnTo>
                  <a:lnTo>
                    <a:pt x="22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0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8" y="16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2"/>
                  </a:lnTo>
                  <a:lnTo>
                    <a:pt x="27" y="9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8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3" y="6"/>
                  </a:lnTo>
                  <a:lnTo>
                    <a:pt x="35" y="8"/>
                  </a:lnTo>
                  <a:lnTo>
                    <a:pt x="35" y="8"/>
                  </a:lnTo>
                  <a:lnTo>
                    <a:pt x="35" y="6"/>
                  </a:lnTo>
                  <a:lnTo>
                    <a:pt x="39" y="4"/>
                  </a:lnTo>
                  <a:lnTo>
                    <a:pt x="41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4" y="1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3" name="Freeform 39">
              <a:extLst>
                <a:ext uri="{FF2B5EF4-FFF2-40B4-BE49-F238E27FC236}">
                  <a16:creationId xmlns:a16="http://schemas.microsoft.com/office/drawing/2014/main" id="{E4644757-0C47-4CFA-8DA8-7BA5AFB990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07548" y="3835055"/>
              <a:ext cx="231958" cy="424930"/>
            </a:xfrm>
            <a:custGeom>
              <a:avLst/>
              <a:gdLst>
                <a:gd name="T0" fmla="*/ 25 w 119"/>
                <a:gd name="T1" fmla="*/ 191 h 218"/>
                <a:gd name="T2" fmla="*/ 14 w 119"/>
                <a:gd name="T3" fmla="*/ 182 h 218"/>
                <a:gd name="T4" fmla="*/ 14 w 119"/>
                <a:gd name="T5" fmla="*/ 182 h 218"/>
                <a:gd name="T6" fmla="*/ 39 w 119"/>
                <a:gd name="T7" fmla="*/ 163 h 218"/>
                <a:gd name="T8" fmla="*/ 39 w 119"/>
                <a:gd name="T9" fmla="*/ 158 h 218"/>
                <a:gd name="T10" fmla="*/ 75 w 119"/>
                <a:gd name="T11" fmla="*/ 130 h 218"/>
                <a:gd name="T12" fmla="*/ 71 w 119"/>
                <a:gd name="T13" fmla="*/ 123 h 218"/>
                <a:gd name="T14" fmla="*/ 42 w 119"/>
                <a:gd name="T15" fmla="*/ 2 h 218"/>
                <a:gd name="T16" fmla="*/ 44 w 119"/>
                <a:gd name="T17" fmla="*/ 12 h 218"/>
                <a:gd name="T18" fmla="*/ 56 w 119"/>
                <a:gd name="T19" fmla="*/ 15 h 218"/>
                <a:gd name="T20" fmla="*/ 53 w 119"/>
                <a:gd name="T21" fmla="*/ 30 h 218"/>
                <a:gd name="T22" fmla="*/ 53 w 119"/>
                <a:gd name="T23" fmla="*/ 45 h 218"/>
                <a:gd name="T24" fmla="*/ 64 w 119"/>
                <a:gd name="T25" fmla="*/ 37 h 218"/>
                <a:gd name="T26" fmla="*/ 75 w 119"/>
                <a:gd name="T27" fmla="*/ 38 h 218"/>
                <a:gd name="T28" fmla="*/ 83 w 119"/>
                <a:gd name="T29" fmla="*/ 37 h 218"/>
                <a:gd name="T30" fmla="*/ 89 w 119"/>
                <a:gd name="T31" fmla="*/ 30 h 218"/>
                <a:gd name="T32" fmla="*/ 105 w 119"/>
                <a:gd name="T33" fmla="*/ 45 h 218"/>
                <a:gd name="T34" fmla="*/ 113 w 119"/>
                <a:gd name="T35" fmla="*/ 65 h 218"/>
                <a:gd name="T36" fmla="*/ 119 w 119"/>
                <a:gd name="T37" fmla="*/ 73 h 218"/>
                <a:gd name="T38" fmla="*/ 118 w 119"/>
                <a:gd name="T39" fmla="*/ 87 h 218"/>
                <a:gd name="T40" fmla="*/ 112 w 119"/>
                <a:gd name="T41" fmla="*/ 93 h 218"/>
                <a:gd name="T42" fmla="*/ 96 w 119"/>
                <a:gd name="T43" fmla="*/ 90 h 218"/>
                <a:gd name="T44" fmla="*/ 80 w 119"/>
                <a:gd name="T45" fmla="*/ 93 h 218"/>
                <a:gd name="T46" fmla="*/ 72 w 119"/>
                <a:gd name="T47" fmla="*/ 103 h 218"/>
                <a:gd name="T48" fmla="*/ 78 w 119"/>
                <a:gd name="T49" fmla="*/ 120 h 218"/>
                <a:gd name="T50" fmla="*/ 75 w 119"/>
                <a:gd name="T51" fmla="*/ 122 h 218"/>
                <a:gd name="T52" fmla="*/ 66 w 119"/>
                <a:gd name="T53" fmla="*/ 117 h 218"/>
                <a:gd name="T54" fmla="*/ 52 w 119"/>
                <a:gd name="T55" fmla="*/ 111 h 218"/>
                <a:gd name="T56" fmla="*/ 41 w 119"/>
                <a:gd name="T57" fmla="*/ 104 h 218"/>
                <a:gd name="T58" fmla="*/ 36 w 119"/>
                <a:gd name="T59" fmla="*/ 127 h 218"/>
                <a:gd name="T60" fmla="*/ 26 w 119"/>
                <a:gd name="T61" fmla="*/ 150 h 218"/>
                <a:gd name="T62" fmla="*/ 34 w 119"/>
                <a:gd name="T63" fmla="*/ 164 h 218"/>
                <a:gd name="T64" fmla="*/ 41 w 119"/>
                <a:gd name="T65" fmla="*/ 175 h 218"/>
                <a:gd name="T66" fmla="*/ 42 w 119"/>
                <a:gd name="T67" fmla="*/ 190 h 218"/>
                <a:gd name="T68" fmla="*/ 45 w 119"/>
                <a:gd name="T69" fmla="*/ 196 h 218"/>
                <a:gd name="T70" fmla="*/ 64 w 119"/>
                <a:gd name="T71" fmla="*/ 205 h 218"/>
                <a:gd name="T72" fmla="*/ 63 w 119"/>
                <a:gd name="T73" fmla="*/ 215 h 218"/>
                <a:gd name="T74" fmla="*/ 53 w 119"/>
                <a:gd name="T75" fmla="*/ 216 h 218"/>
                <a:gd name="T76" fmla="*/ 52 w 119"/>
                <a:gd name="T77" fmla="*/ 208 h 218"/>
                <a:gd name="T78" fmla="*/ 41 w 119"/>
                <a:gd name="T79" fmla="*/ 202 h 218"/>
                <a:gd name="T80" fmla="*/ 33 w 119"/>
                <a:gd name="T81" fmla="*/ 193 h 218"/>
                <a:gd name="T82" fmla="*/ 23 w 119"/>
                <a:gd name="T83" fmla="*/ 183 h 218"/>
                <a:gd name="T84" fmla="*/ 14 w 119"/>
                <a:gd name="T85" fmla="*/ 180 h 218"/>
                <a:gd name="T86" fmla="*/ 20 w 119"/>
                <a:gd name="T87" fmla="*/ 150 h 218"/>
                <a:gd name="T88" fmla="*/ 30 w 119"/>
                <a:gd name="T89" fmla="*/ 134 h 218"/>
                <a:gd name="T90" fmla="*/ 30 w 119"/>
                <a:gd name="T91" fmla="*/ 120 h 218"/>
                <a:gd name="T92" fmla="*/ 26 w 119"/>
                <a:gd name="T93" fmla="*/ 108 h 218"/>
                <a:gd name="T94" fmla="*/ 17 w 119"/>
                <a:gd name="T95" fmla="*/ 89 h 218"/>
                <a:gd name="T96" fmla="*/ 15 w 119"/>
                <a:gd name="T97" fmla="*/ 76 h 218"/>
                <a:gd name="T98" fmla="*/ 22 w 119"/>
                <a:gd name="T99" fmla="*/ 62 h 218"/>
                <a:gd name="T100" fmla="*/ 17 w 119"/>
                <a:gd name="T101" fmla="*/ 54 h 218"/>
                <a:gd name="T102" fmla="*/ 6 w 119"/>
                <a:gd name="T103" fmla="*/ 38 h 218"/>
                <a:gd name="T104" fmla="*/ 1 w 119"/>
                <a:gd name="T105" fmla="*/ 29 h 218"/>
                <a:gd name="T106" fmla="*/ 6 w 119"/>
                <a:gd name="T107" fmla="*/ 21 h 218"/>
                <a:gd name="T108" fmla="*/ 15 w 119"/>
                <a:gd name="T109" fmla="*/ 12 h 218"/>
                <a:gd name="T110" fmla="*/ 25 w 119"/>
                <a:gd name="T111" fmla="*/ 7 h 218"/>
                <a:gd name="T112" fmla="*/ 31 w 119"/>
                <a:gd name="T113" fmla="*/ 4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19" h="218">
                  <a:moveTo>
                    <a:pt x="33" y="202"/>
                  </a:moveTo>
                  <a:lnTo>
                    <a:pt x="34" y="204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4"/>
                  </a:lnTo>
                  <a:lnTo>
                    <a:pt x="33" y="202"/>
                  </a:lnTo>
                  <a:close/>
                  <a:moveTo>
                    <a:pt x="25" y="188"/>
                  </a:moveTo>
                  <a:lnTo>
                    <a:pt x="25" y="190"/>
                  </a:lnTo>
                  <a:lnTo>
                    <a:pt x="25" y="191"/>
                  </a:lnTo>
                  <a:lnTo>
                    <a:pt x="25" y="191"/>
                  </a:lnTo>
                  <a:lnTo>
                    <a:pt x="25" y="190"/>
                  </a:lnTo>
                  <a:lnTo>
                    <a:pt x="25" y="188"/>
                  </a:lnTo>
                  <a:lnTo>
                    <a:pt x="25" y="188"/>
                  </a:lnTo>
                  <a:close/>
                  <a:moveTo>
                    <a:pt x="17" y="182"/>
                  </a:moveTo>
                  <a:lnTo>
                    <a:pt x="19" y="183"/>
                  </a:lnTo>
                  <a:lnTo>
                    <a:pt x="19" y="185"/>
                  </a:lnTo>
                  <a:lnTo>
                    <a:pt x="19" y="185"/>
                  </a:lnTo>
                  <a:lnTo>
                    <a:pt x="17" y="182"/>
                  </a:lnTo>
                  <a:close/>
                  <a:moveTo>
                    <a:pt x="14" y="182"/>
                  </a:moveTo>
                  <a:lnTo>
                    <a:pt x="14" y="182"/>
                  </a:lnTo>
                  <a:lnTo>
                    <a:pt x="15" y="182"/>
                  </a:lnTo>
                  <a:lnTo>
                    <a:pt x="15" y="183"/>
                  </a:lnTo>
                  <a:lnTo>
                    <a:pt x="15" y="185"/>
                  </a:lnTo>
                  <a:lnTo>
                    <a:pt x="15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5"/>
                  </a:lnTo>
                  <a:lnTo>
                    <a:pt x="14" y="182"/>
                  </a:lnTo>
                  <a:lnTo>
                    <a:pt x="14" y="182"/>
                  </a:lnTo>
                  <a:close/>
                  <a:moveTo>
                    <a:pt x="14" y="167"/>
                  </a:moveTo>
                  <a:lnTo>
                    <a:pt x="14" y="167"/>
                  </a:lnTo>
                  <a:lnTo>
                    <a:pt x="14" y="167"/>
                  </a:lnTo>
                  <a:lnTo>
                    <a:pt x="14" y="169"/>
                  </a:lnTo>
                  <a:lnTo>
                    <a:pt x="14" y="167"/>
                  </a:lnTo>
                  <a:lnTo>
                    <a:pt x="14" y="167"/>
                  </a:lnTo>
                  <a:lnTo>
                    <a:pt x="14" y="167"/>
                  </a:lnTo>
                  <a:close/>
                  <a:moveTo>
                    <a:pt x="39" y="160"/>
                  </a:moveTo>
                  <a:lnTo>
                    <a:pt x="39" y="161"/>
                  </a:lnTo>
                  <a:lnTo>
                    <a:pt x="39" y="163"/>
                  </a:lnTo>
                  <a:lnTo>
                    <a:pt x="37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1"/>
                  </a:lnTo>
                  <a:lnTo>
                    <a:pt x="39" y="161"/>
                  </a:lnTo>
                  <a:lnTo>
                    <a:pt x="39" y="160"/>
                  </a:lnTo>
                  <a:close/>
                  <a:moveTo>
                    <a:pt x="37" y="158"/>
                  </a:moveTo>
                  <a:lnTo>
                    <a:pt x="39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7" y="158"/>
                  </a:lnTo>
                  <a:close/>
                  <a:moveTo>
                    <a:pt x="75" y="130"/>
                  </a:moveTo>
                  <a:lnTo>
                    <a:pt x="75" y="130"/>
                  </a:lnTo>
                  <a:lnTo>
                    <a:pt x="75" y="131"/>
                  </a:lnTo>
                  <a:lnTo>
                    <a:pt x="75" y="131"/>
                  </a:lnTo>
                  <a:lnTo>
                    <a:pt x="75" y="130"/>
                  </a:lnTo>
                  <a:lnTo>
                    <a:pt x="75" y="130"/>
                  </a:lnTo>
                  <a:close/>
                  <a:moveTo>
                    <a:pt x="71" y="123"/>
                  </a:moveTo>
                  <a:lnTo>
                    <a:pt x="72" y="123"/>
                  </a:lnTo>
                  <a:lnTo>
                    <a:pt x="72" y="125"/>
                  </a:lnTo>
                  <a:lnTo>
                    <a:pt x="74" y="125"/>
                  </a:lnTo>
                  <a:lnTo>
                    <a:pt x="74" y="125"/>
                  </a:lnTo>
                  <a:lnTo>
                    <a:pt x="74" y="127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1" y="123"/>
                  </a:lnTo>
                  <a:lnTo>
                    <a:pt x="71" y="123"/>
                  </a:lnTo>
                  <a:close/>
                  <a:moveTo>
                    <a:pt x="37" y="0"/>
                  </a:moveTo>
                  <a:lnTo>
                    <a:pt x="37" y="2"/>
                  </a:lnTo>
                  <a:lnTo>
                    <a:pt x="39" y="2"/>
                  </a:lnTo>
                  <a:lnTo>
                    <a:pt x="41" y="2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4" y="2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7" y="5"/>
                  </a:lnTo>
                  <a:lnTo>
                    <a:pt x="47" y="7"/>
                  </a:lnTo>
                  <a:lnTo>
                    <a:pt x="45" y="7"/>
                  </a:lnTo>
                  <a:lnTo>
                    <a:pt x="45" y="10"/>
                  </a:lnTo>
                  <a:lnTo>
                    <a:pt x="44" y="12"/>
                  </a:lnTo>
                  <a:lnTo>
                    <a:pt x="44" y="13"/>
                  </a:lnTo>
                  <a:lnTo>
                    <a:pt x="45" y="15"/>
                  </a:lnTo>
                  <a:lnTo>
                    <a:pt x="47" y="15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0" y="13"/>
                  </a:lnTo>
                  <a:lnTo>
                    <a:pt x="52" y="13"/>
                  </a:lnTo>
                  <a:lnTo>
                    <a:pt x="52" y="13"/>
                  </a:lnTo>
                  <a:lnTo>
                    <a:pt x="55" y="13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6" y="18"/>
                  </a:lnTo>
                  <a:lnTo>
                    <a:pt x="56" y="19"/>
                  </a:lnTo>
                  <a:lnTo>
                    <a:pt x="56" y="21"/>
                  </a:lnTo>
                  <a:lnTo>
                    <a:pt x="56" y="23"/>
                  </a:lnTo>
                  <a:lnTo>
                    <a:pt x="56" y="26"/>
                  </a:lnTo>
                  <a:lnTo>
                    <a:pt x="55" y="29"/>
                  </a:lnTo>
                  <a:lnTo>
                    <a:pt x="55" y="29"/>
                  </a:lnTo>
                  <a:lnTo>
                    <a:pt x="53" y="30"/>
                  </a:lnTo>
                  <a:lnTo>
                    <a:pt x="53" y="30"/>
                  </a:lnTo>
                  <a:lnTo>
                    <a:pt x="53" y="32"/>
                  </a:lnTo>
                  <a:lnTo>
                    <a:pt x="55" y="32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5" y="35"/>
                  </a:lnTo>
                  <a:lnTo>
                    <a:pt x="55" y="37"/>
                  </a:lnTo>
                  <a:lnTo>
                    <a:pt x="53" y="40"/>
                  </a:lnTo>
                  <a:lnTo>
                    <a:pt x="52" y="43"/>
                  </a:lnTo>
                  <a:lnTo>
                    <a:pt x="52" y="45"/>
                  </a:lnTo>
                  <a:lnTo>
                    <a:pt x="53" y="45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6" y="43"/>
                  </a:lnTo>
                  <a:lnTo>
                    <a:pt x="60" y="41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3" y="38"/>
                  </a:lnTo>
                  <a:lnTo>
                    <a:pt x="64" y="38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7" y="35"/>
                  </a:lnTo>
                  <a:lnTo>
                    <a:pt x="69" y="34"/>
                  </a:lnTo>
                  <a:lnTo>
                    <a:pt x="69" y="34"/>
                  </a:lnTo>
                  <a:lnTo>
                    <a:pt x="71" y="35"/>
                  </a:lnTo>
                  <a:lnTo>
                    <a:pt x="72" y="37"/>
                  </a:lnTo>
                  <a:lnTo>
                    <a:pt x="74" y="37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3" y="37"/>
                  </a:lnTo>
                  <a:lnTo>
                    <a:pt x="83" y="35"/>
                  </a:lnTo>
                  <a:lnTo>
                    <a:pt x="83" y="34"/>
                  </a:lnTo>
                  <a:lnTo>
                    <a:pt x="85" y="34"/>
                  </a:lnTo>
                  <a:lnTo>
                    <a:pt x="85" y="34"/>
                  </a:lnTo>
                  <a:lnTo>
                    <a:pt x="86" y="32"/>
                  </a:lnTo>
                  <a:lnTo>
                    <a:pt x="85" y="32"/>
                  </a:lnTo>
                  <a:lnTo>
                    <a:pt x="85" y="32"/>
                  </a:lnTo>
                  <a:lnTo>
                    <a:pt x="86" y="32"/>
                  </a:lnTo>
                  <a:lnTo>
                    <a:pt x="86" y="30"/>
                  </a:lnTo>
                  <a:lnTo>
                    <a:pt x="89" y="30"/>
                  </a:lnTo>
                  <a:lnTo>
                    <a:pt x="91" y="32"/>
                  </a:lnTo>
                  <a:lnTo>
                    <a:pt x="93" y="32"/>
                  </a:lnTo>
                  <a:lnTo>
                    <a:pt x="94" y="34"/>
                  </a:lnTo>
                  <a:lnTo>
                    <a:pt x="96" y="32"/>
                  </a:lnTo>
                  <a:lnTo>
                    <a:pt x="97" y="34"/>
                  </a:lnTo>
                  <a:lnTo>
                    <a:pt x="99" y="37"/>
                  </a:lnTo>
                  <a:lnTo>
                    <a:pt x="101" y="40"/>
                  </a:lnTo>
                  <a:lnTo>
                    <a:pt x="102" y="41"/>
                  </a:lnTo>
                  <a:lnTo>
                    <a:pt x="104" y="43"/>
                  </a:lnTo>
                  <a:lnTo>
                    <a:pt x="105" y="45"/>
                  </a:lnTo>
                  <a:lnTo>
                    <a:pt x="107" y="45"/>
                  </a:lnTo>
                  <a:lnTo>
                    <a:pt x="108" y="48"/>
                  </a:lnTo>
                  <a:lnTo>
                    <a:pt x="107" y="51"/>
                  </a:lnTo>
                  <a:lnTo>
                    <a:pt x="107" y="54"/>
                  </a:lnTo>
                  <a:lnTo>
                    <a:pt x="107" y="57"/>
                  </a:lnTo>
                  <a:lnTo>
                    <a:pt x="108" y="60"/>
                  </a:lnTo>
                  <a:lnTo>
                    <a:pt x="110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3" y="65"/>
                  </a:lnTo>
                  <a:lnTo>
                    <a:pt x="115" y="67"/>
                  </a:lnTo>
                  <a:lnTo>
                    <a:pt x="116" y="67"/>
                  </a:lnTo>
                  <a:lnTo>
                    <a:pt x="116" y="68"/>
                  </a:lnTo>
                  <a:lnTo>
                    <a:pt x="116" y="68"/>
                  </a:lnTo>
                  <a:lnTo>
                    <a:pt x="116" y="70"/>
                  </a:lnTo>
                  <a:lnTo>
                    <a:pt x="118" y="70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3"/>
                  </a:lnTo>
                  <a:lnTo>
                    <a:pt x="119" y="75"/>
                  </a:lnTo>
                  <a:lnTo>
                    <a:pt x="119" y="76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8" y="78"/>
                  </a:lnTo>
                  <a:lnTo>
                    <a:pt x="118" y="79"/>
                  </a:lnTo>
                  <a:lnTo>
                    <a:pt x="118" y="81"/>
                  </a:lnTo>
                  <a:lnTo>
                    <a:pt x="118" y="82"/>
                  </a:lnTo>
                  <a:lnTo>
                    <a:pt x="118" y="84"/>
                  </a:lnTo>
                  <a:lnTo>
                    <a:pt x="118" y="87"/>
                  </a:lnTo>
                  <a:lnTo>
                    <a:pt x="118" y="87"/>
                  </a:lnTo>
                  <a:lnTo>
                    <a:pt x="118" y="89"/>
                  </a:lnTo>
                  <a:lnTo>
                    <a:pt x="116" y="89"/>
                  </a:lnTo>
                  <a:lnTo>
                    <a:pt x="116" y="90"/>
                  </a:lnTo>
                  <a:lnTo>
                    <a:pt x="115" y="90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2" y="93"/>
                  </a:lnTo>
                  <a:lnTo>
                    <a:pt x="112" y="93"/>
                  </a:lnTo>
                  <a:lnTo>
                    <a:pt x="110" y="92"/>
                  </a:lnTo>
                  <a:lnTo>
                    <a:pt x="110" y="92"/>
                  </a:lnTo>
                  <a:lnTo>
                    <a:pt x="110" y="90"/>
                  </a:lnTo>
                  <a:lnTo>
                    <a:pt x="108" y="90"/>
                  </a:lnTo>
                  <a:lnTo>
                    <a:pt x="107" y="90"/>
                  </a:lnTo>
                  <a:lnTo>
                    <a:pt x="105" y="90"/>
                  </a:lnTo>
                  <a:lnTo>
                    <a:pt x="102" y="90"/>
                  </a:lnTo>
                  <a:lnTo>
                    <a:pt x="99" y="90"/>
                  </a:lnTo>
                  <a:lnTo>
                    <a:pt x="97" y="90"/>
                  </a:lnTo>
                  <a:lnTo>
                    <a:pt x="96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3" y="90"/>
                  </a:lnTo>
                  <a:lnTo>
                    <a:pt x="91" y="90"/>
                  </a:lnTo>
                  <a:lnTo>
                    <a:pt x="89" y="90"/>
                  </a:lnTo>
                  <a:lnTo>
                    <a:pt x="88" y="90"/>
                  </a:lnTo>
                  <a:lnTo>
                    <a:pt x="86" y="90"/>
                  </a:lnTo>
                  <a:lnTo>
                    <a:pt x="85" y="92"/>
                  </a:lnTo>
                  <a:lnTo>
                    <a:pt x="82" y="92"/>
                  </a:lnTo>
                  <a:lnTo>
                    <a:pt x="80" y="93"/>
                  </a:lnTo>
                  <a:lnTo>
                    <a:pt x="80" y="95"/>
                  </a:lnTo>
                  <a:lnTo>
                    <a:pt x="78" y="97"/>
                  </a:lnTo>
                  <a:lnTo>
                    <a:pt x="78" y="98"/>
                  </a:lnTo>
                  <a:lnTo>
                    <a:pt x="77" y="100"/>
                  </a:lnTo>
                  <a:lnTo>
                    <a:pt x="75" y="101"/>
                  </a:lnTo>
                  <a:lnTo>
                    <a:pt x="75" y="101"/>
                  </a:lnTo>
                  <a:lnTo>
                    <a:pt x="75" y="103"/>
                  </a:lnTo>
                  <a:lnTo>
                    <a:pt x="74" y="103"/>
                  </a:lnTo>
                  <a:lnTo>
                    <a:pt x="72" y="103"/>
                  </a:lnTo>
                  <a:lnTo>
                    <a:pt x="72" y="103"/>
                  </a:lnTo>
                  <a:lnTo>
                    <a:pt x="72" y="106"/>
                  </a:lnTo>
                  <a:lnTo>
                    <a:pt x="72" y="108"/>
                  </a:lnTo>
                  <a:lnTo>
                    <a:pt x="74" y="109"/>
                  </a:lnTo>
                  <a:lnTo>
                    <a:pt x="74" y="111"/>
                  </a:lnTo>
                  <a:lnTo>
                    <a:pt x="74" y="114"/>
                  </a:lnTo>
                  <a:lnTo>
                    <a:pt x="74" y="115"/>
                  </a:lnTo>
                  <a:lnTo>
                    <a:pt x="77" y="117"/>
                  </a:lnTo>
                  <a:lnTo>
                    <a:pt x="77" y="119"/>
                  </a:lnTo>
                  <a:lnTo>
                    <a:pt x="78" y="119"/>
                  </a:lnTo>
                  <a:lnTo>
                    <a:pt x="78" y="120"/>
                  </a:lnTo>
                  <a:lnTo>
                    <a:pt x="77" y="122"/>
                  </a:lnTo>
                  <a:lnTo>
                    <a:pt x="78" y="123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28"/>
                  </a:lnTo>
                  <a:lnTo>
                    <a:pt x="78" y="127"/>
                  </a:lnTo>
                  <a:lnTo>
                    <a:pt x="78" y="125"/>
                  </a:lnTo>
                  <a:lnTo>
                    <a:pt x="77" y="123"/>
                  </a:lnTo>
                  <a:lnTo>
                    <a:pt x="75" y="122"/>
                  </a:lnTo>
                  <a:lnTo>
                    <a:pt x="75" y="123"/>
                  </a:lnTo>
                  <a:lnTo>
                    <a:pt x="75" y="123"/>
                  </a:lnTo>
                  <a:lnTo>
                    <a:pt x="74" y="123"/>
                  </a:lnTo>
                  <a:lnTo>
                    <a:pt x="72" y="122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69" y="119"/>
                  </a:lnTo>
                  <a:lnTo>
                    <a:pt x="67" y="117"/>
                  </a:lnTo>
                  <a:lnTo>
                    <a:pt x="66" y="117"/>
                  </a:lnTo>
                  <a:lnTo>
                    <a:pt x="66" y="117"/>
                  </a:lnTo>
                  <a:lnTo>
                    <a:pt x="64" y="115"/>
                  </a:lnTo>
                  <a:lnTo>
                    <a:pt x="63" y="115"/>
                  </a:lnTo>
                  <a:lnTo>
                    <a:pt x="60" y="117"/>
                  </a:lnTo>
                  <a:lnTo>
                    <a:pt x="55" y="115"/>
                  </a:lnTo>
                  <a:lnTo>
                    <a:pt x="52" y="117"/>
                  </a:lnTo>
                  <a:lnTo>
                    <a:pt x="52" y="115"/>
                  </a:lnTo>
                  <a:lnTo>
                    <a:pt x="50" y="115"/>
                  </a:lnTo>
                  <a:lnTo>
                    <a:pt x="52" y="114"/>
                  </a:lnTo>
                  <a:lnTo>
                    <a:pt x="52" y="111"/>
                  </a:lnTo>
                  <a:lnTo>
                    <a:pt x="52" y="108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52" y="104"/>
                  </a:lnTo>
                  <a:lnTo>
                    <a:pt x="52" y="104"/>
                  </a:lnTo>
                  <a:lnTo>
                    <a:pt x="48" y="103"/>
                  </a:lnTo>
                  <a:lnTo>
                    <a:pt x="47" y="103"/>
                  </a:lnTo>
                  <a:lnTo>
                    <a:pt x="45" y="103"/>
                  </a:lnTo>
                  <a:lnTo>
                    <a:pt x="42" y="104"/>
                  </a:lnTo>
                  <a:lnTo>
                    <a:pt x="41" y="104"/>
                  </a:lnTo>
                  <a:lnTo>
                    <a:pt x="39" y="106"/>
                  </a:lnTo>
                  <a:lnTo>
                    <a:pt x="37" y="108"/>
                  </a:lnTo>
                  <a:lnTo>
                    <a:pt x="39" y="108"/>
                  </a:lnTo>
                  <a:lnTo>
                    <a:pt x="39" y="111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9" y="120"/>
                  </a:lnTo>
                  <a:lnTo>
                    <a:pt x="37" y="123"/>
                  </a:lnTo>
                  <a:lnTo>
                    <a:pt x="37" y="125"/>
                  </a:lnTo>
                  <a:lnTo>
                    <a:pt x="36" y="127"/>
                  </a:lnTo>
                  <a:lnTo>
                    <a:pt x="36" y="130"/>
                  </a:lnTo>
                  <a:lnTo>
                    <a:pt x="34" y="130"/>
                  </a:lnTo>
                  <a:lnTo>
                    <a:pt x="33" y="133"/>
                  </a:lnTo>
                  <a:lnTo>
                    <a:pt x="33" y="138"/>
                  </a:lnTo>
                  <a:lnTo>
                    <a:pt x="31" y="139"/>
                  </a:lnTo>
                  <a:lnTo>
                    <a:pt x="31" y="142"/>
                  </a:lnTo>
                  <a:lnTo>
                    <a:pt x="28" y="145"/>
                  </a:lnTo>
                  <a:lnTo>
                    <a:pt x="28" y="149"/>
                  </a:lnTo>
                  <a:lnTo>
                    <a:pt x="26" y="150"/>
                  </a:lnTo>
                  <a:lnTo>
                    <a:pt x="26" y="150"/>
                  </a:lnTo>
                  <a:lnTo>
                    <a:pt x="26" y="152"/>
                  </a:lnTo>
                  <a:lnTo>
                    <a:pt x="26" y="155"/>
                  </a:lnTo>
                  <a:lnTo>
                    <a:pt x="26" y="158"/>
                  </a:lnTo>
                  <a:lnTo>
                    <a:pt x="26" y="160"/>
                  </a:lnTo>
                  <a:lnTo>
                    <a:pt x="28" y="163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28" y="166"/>
                  </a:lnTo>
                  <a:lnTo>
                    <a:pt x="30" y="166"/>
                  </a:lnTo>
                  <a:lnTo>
                    <a:pt x="34" y="164"/>
                  </a:lnTo>
                  <a:lnTo>
                    <a:pt x="36" y="164"/>
                  </a:lnTo>
                  <a:lnTo>
                    <a:pt x="36" y="166"/>
                  </a:lnTo>
                  <a:lnTo>
                    <a:pt x="37" y="167"/>
                  </a:lnTo>
                  <a:lnTo>
                    <a:pt x="37" y="174"/>
                  </a:lnTo>
                  <a:lnTo>
                    <a:pt x="37" y="175"/>
                  </a:lnTo>
                  <a:lnTo>
                    <a:pt x="39" y="175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5"/>
                  </a:lnTo>
                  <a:lnTo>
                    <a:pt x="42" y="177"/>
                  </a:lnTo>
                  <a:lnTo>
                    <a:pt x="42" y="180"/>
                  </a:lnTo>
                  <a:lnTo>
                    <a:pt x="45" y="191"/>
                  </a:lnTo>
                  <a:lnTo>
                    <a:pt x="45" y="193"/>
                  </a:lnTo>
                  <a:lnTo>
                    <a:pt x="47" y="194"/>
                  </a:lnTo>
                  <a:lnTo>
                    <a:pt x="45" y="194"/>
                  </a:lnTo>
                  <a:lnTo>
                    <a:pt x="44" y="191"/>
                  </a:lnTo>
                  <a:lnTo>
                    <a:pt x="44" y="190"/>
                  </a:lnTo>
                  <a:lnTo>
                    <a:pt x="44" y="190"/>
                  </a:lnTo>
                  <a:lnTo>
                    <a:pt x="42" y="190"/>
                  </a:lnTo>
                  <a:lnTo>
                    <a:pt x="42" y="190"/>
                  </a:lnTo>
                  <a:lnTo>
                    <a:pt x="44" y="188"/>
                  </a:lnTo>
                  <a:lnTo>
                    <a:pt x="42" y="188"/>
                  </a:lnTo>
                  <a:lnTo>
                    <a:pt x="42" y="186"/>
                  </a:lnTo>
                  <a:lnTo>
                    <a:pt x="41" y="188"/>
                  </a:lnTo>
                  <a:lnTo>
                    <a:pt x="41" y="190"/>
                  </a:lnTo>
                  <a:lnTo>
                    <a:pt x="41" y="191"/>
                  </a:lnTo>
                  <a:lnTo>
                    <a:pt x="44" y="194"/>
                  </a:lnTo>
                  <a:lnTo>
                    <a:pt x="44" y="194"/>
                  </a:lnTo>
                  <a:lnTo>
                    <a:pt x="45" y="196"/>
                  </a:lnTo>
                  <a:lnTo>
                    <a:pt x="47" y="196"/>
                  </a:lnTo>
                  <a:lnTo>
                    <a:pt x="48" y="196"/>
                  </a:lnTo>
                  <a:lnTo>
                    <a:pt x="50" y="197"/>
                  </a:lnTo>
                  <a:lnTo>
                    <a:pt x="53" y="199"/>
                  </a:lnTo>
                  <a:lnTo>
                    <a:pt x="55" y="199"/>
                  </a:lnTo>
                  <a:lnTo>
                    <a:pt x="56" y="199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1" y="201"/>
                  </a:lnTo>
                  <a:lnTo>
                    <a:pt x="64" y="205"/>
                  </a:lnTo>
                  <a:lnTo>
                    <a:pt x="69" y="208"/>
                  </a:lnTo>
                  <a:lnTo>
                    <a:pt x="69" y="210"/>
                  </a:lnTo>
                  <a:lnTo>
                    <a:pt x="67" y="210"/>
                  </a:lnTo>
                  <a:lnTo>
                    <a:pt x="66" y="213"/>
                  </a:lnTo>
                  <a:lnTo>
                    <a:pt x="66" y="213"/>
                  </a:lnTo>
                  <a:lnTo>
                    <a:pt x="66" y="215"/>
                  </a:lnTo>
                  <a:lnTo>
                    <a:pt x="64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58" y="215"/>
                  </a:lnTo>
                  <a:lnTo>
                    <a:pt x="56" y="215"/>
                  </a:lnTo>
                  <a:lnTo>
                    <a:pt x="56" y="216"/>
                  </a:lnTo>
                  <a:lnTo>
                    <a:pt x="55" y="216"/>
                  </a:lnTo>
                  <a:lnTo>
                    <a:pt x="55" y="218"/>
                  </a:lnTo>
                  <a:lnTo>
                    <a:pt x="55" y="218"/>
                  </a:lnTo>
                  <a:lnTo>
                    <a:pt x="53" y="216"/>
                  </a:lnTo>
                  <a:lnTo>
                    <a:pt x="53" y="216"/>
                  </a:lnTo>
                  <a:lnTo>
                    <a:pt x="53" y="215"/>
                  </a:lnTo>
                  <a:lnTo>
                    <a:pt x="53" y="215"/>
                  </a:lnTo>
                  <a:lnTo>
                    <a:pt x="53" y="213"/>
                  </a:lnTo>
                  <a:lnTo>
                    <a:pt x="55" y="212"/>
                  </a:lnTo>
                  <a:lnTo>
                    <a:pt x="53" y="210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8"/>
                  </a:lnTo>
                  <a:lnTo>
                    <a:pt x="50" y="207"/>
                  </a:lnTo>
                  <a:lnTo>
                    <a:pt x="50" y="205"/>
                  </a:lnTo>
                  <a:lnTo>
                    <a:pt x="48" y="205"/>
                  </a:lnTo>
                  <a:lnTo>
                    <a:pt x="48" y="205"/>
                  </a:lnTo>
                  <a:lnTo>
                    <a:pt x="47" y="205"/>
                  </a:lnTo>
                  <a:lnTo>
                    <a:pt x="47" y="205"/>
                  </a:lnTo>
                  <a:lnTo>
                    <a:pt x="44" y="204"/>
                  </a:lnTo>
                  <a:lnTo>
                    <a:pt x="42" y="202"/>
                  </a:lnTo>
                  <a:lnTo>
                    <a:pt x="42" y="202"/>
                  </a:lnTo>
                  <a:lnTo>
                    <a:pt x="41" y="202"/>
                  </a:lnTo>
                  <a:lnTo>
                    <a:pt x="41" y="202"/>
                  </a:lnTo>
                  <a:lnTo>
                    <a:pt x="41" y="205"/>
                  </a:lnTo>
                  <a:lnTo>
                    <a:pt x="41" y="205"/>
                  </a:lnTo>
                  <a:lnTo>
                    <a:pt x="36" y="202"/>
                  </a:lnTo>
                  <a:lnTo>
                    <a:pt x="34" y="199"/>
                  </a:lnTo>
                  <a:lnTo>
                    <a:pt x="34" y="196"/>
                  </a:lnTo>
                  <a:lnTo>
                    <a:pt x="34" y="196"/>
                  </a:lnTo>
                  <a:lnTo>
                    <a:pt x="33" y="196"/>
                  </a:lnTo>
                  <a:lnTo>
                    <a:pt x="31" y="194"/>
                  </a:lnTo>
                  <a:lnTo>
                    <a:pt x="33" y="193"/>
                  </a:lnTo>
                  <a:lnTo>
                    <a:pt x="31" y="193"/>
                  </a:lnTo>
                  <a:lnTo>
                    <a:pt x="30" y="193"/>
                  </a:lnTo>
                  <a:lnTo>
                    <a:pt x="30" y="193"/>
                  </a:lnTo>
                  <a:lnTo>
                    <a:pt x="28" y="190"/>
                  </a:lnTo>
                  <a:lnTo>
                    <a:pt x="28" y="190"/>
                  </a:lnTo>
                  <a:lnTo>
                    <a:pt x="26" y="188"/>
                  </a:lnTo>
                  <a:lnTo>
                    <a:pt x="25" y="188"/>
                  </a:lnTo>
                  <a:lnTo>
                    <a:pt x="25" y="186"/>
                  </a:lnTo>
                  <a:lnTo>
                    <a:pt x="25" y="185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20" y="180"/>
                  </a:lnTo>
                  <a:lnTo>
                    <a:pt x="19" y="179"/>
                  </a:lnTo>
                  <a:lnTo>
                    <a:pt x="19" y="179"/>
                  </a:lnTo>
                  <a:lnTo>
                    <a:pt x="17" y="179"/>
                  </a:lnTo>
                  <a:lnTo>
                    <a:pt x="17" y="180"/>
                  </a:lnTo>
                  <a:lnTo>
                    <a:pt x="15" y="180"/>
                  </a:lnTo>
                  <a:lnTo>
                    <a:pt x="15" y="180"/>
                  </a:lnTo>
                  <a:lnTo>
                    <a:pt x="14" y="180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2" y="172"/>
                  </a:lnTo>
                  <a:lnTo>
                    <a:pt x="14" y="169"/>
                  </a:lnTo>
                  <a:lnTo>
                    <a:pt x="15" y="164"/>
                  </a:lnTo>
                  <a:lnTo>
                    <a:pt x="15" y="161"/>
                  </a:lnTo>
                  <a:lnTo>
                    <a:pt x="17" y="161"/>
                  </a:lnTo>
                  <a:lnTo>
                    <a:pt x="17" y="156"/>
                  </a:lnTo>
                  <a:lnTo>
                    <a:pt x="20" y="152"/>
                  </a:lnTo>
                  <a:lnTo>
                    <a:pt x="20" y="150"/>
                  </a:lnTo>
                  <a:lnTo>
                    <a:pt x="20" y="149"/>
                  </a:lnTo>
                  <a:lnTo>
                    <a:pt x="20" y="149"/>
                  </a:lnTo>
                  <a:lnTo>
                    <a:pt x="20" y="147"/>
                  </a:lnTo>
                  <a:lnTo>
                    <a:pt x="20" y="145"/>
                  </a:lnTo>
                  <a:lnTo>
                    <a:pt x="20" y="145"/>
                  </a:lnTo>
                  <a:lnTo>
                    <a:pt x="20" y="144"/>
                  </a:lnTo>
                  <a:lnTo>
                    <a:pt x="22" y="142"/>
                  </a:lnTo>
                  <a:lnTo>
                    <a:pt x="25" y="141"/>
                  </a:lnTo>
                  <a:lnTo>
                    <a:pt x="26" y="139"/>
                  </a:lnTo>
                  <a:lnTo>
                    <a:pt x="30" y="134"/>
                  </a:lnTo>
                  <a:lnTo>
                    <a:pt x="30" y="131"/>
                  </a:lnTo>
                  <a:lnTo>
                    <a:pt x="31" y="131"/>
                  </a:lnTo>
                  <a:lnTo>
                    <a:pt x="31" y="131"/>
                  </a:lnTo>
                  <a:lnTo>
                    <a:pt x="33" y="130"/>
                  </a:lnTo>
                  <a:lnTo>
                    <a:pt x="33" y="130"/>
                  </a:lnTo>
                  <a:lnTo>
                    <a:pt x="33" y="128"/>
                  </a:lnTo>
                  <a:lnTo>
                    <a:pt x="31" y="123"/>
                  </a:lnTo>
                  <a:lnTo>
                    <a:pt x="31" y="122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7"/>
                  </a:lnTo>
                  <a:lnTo>
                    <a:pt x="30" y="117"/>
                  </a:lnTo>
                  <a:lnTo>
                    <a:pt x="28" y="115"/>
                  </a:lnTo>
                  <a:lnTo>
                    <a:pt x="26" y="114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6" y="111"/>
                  </a:lnTo>
                  <a:lnTo>
                    <a:pt x="25" y="109"/>
                  </a:lnTo>
                  <a:lnTo>
                    <a:pt x="26" y="108"/>
                  </a:lnTo>
                  <a:lnTo>
                    <a:pt x="26" y="108"/>
                  </a:lnTo>
                  <a:lnTo>
                    <a:pt x="26" y="103"/>
                  </a:lnTo>
                  <a:lnTo>
                    <a:pt x="26" y="103"/>
                  </a:lnTo>
                  <a:lnTo>
                    <a:pt x="26" y="100"/>
                  </a:lnTo>
                  <a:lnTo>
                    <a:pt x="25" y="98"/>
                  </a:lnTo>
                  <a:lnTo>
                    <a:pt x="25" y="97"/>
                  </a:lnTo>
                  <a:lnTo>
                    <a:pt x="23" y="95"/>
                  </a:lnTo>
                  <a:lnTo>
                    <a:pt x="20" y="93"/>
                  </a:lnTo>
                  <a:lnTo>
                    <a:pt x="17" y="90"/>
                  </a:lnTo>
                  <a:lnTo>
                    <a:pt x="17" y="89"/>
                  </a:lnTo>
                  <a:lnTo>
                    <a:pt x="15" y="87"/>
                  </a:lnTo>
                  <a:lnTo>
                    <a:pt x="14" y="86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8"/>
                  </a:lnTo>
                  <a:lnTo>
                    <a:pt x="14" y="78"/>
                  </a:lnTo>
                  <a:lnTo>
                    <a:pt x="14" y="78"/>
                  </a:lnTo>
                  <a:lnTo>
                    <a:pt x="15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3"/>
                  </a:lnTo>
                  <a:lnTo>
                    <a:pt x="17" y="70"/>
                  </a:lnTo>
                  <a:lnTo>
                    <a:pt x="17" y="68"/>
                  </a:lnTo>
                  <a:lnTo>
                    <a:pt x="19" y="67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9" y="59"/>
                  </a:lnTo>
                  <a:lnTo>
                    <a:pt x="17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5" y="52"/>
                  </a:lnTo>
                  <a:lnTo>
                    <a:pt x="14" y="49"/>
                  </a:lnTo>
                  <a:lnTo>
                    <a:pt x="12" y="48"/>
                  </a:lnTo>
                  <a:lnTo>
                    <a:pt x="11" y="46"/>
                  </a:lnTo>
                  <a:lnTo>
                    <a:pt x="9" y="45"/>
                  </a:lnTo>
                  <a:lnTo>
                    <a:pt x="6" y="41"/>
                  </a:lnTo>
                  <a:lnTo>
                    <a:pt x="6" y="40"/>
                  </a:lnTo>
                  <a:lnTo>
                    <a:pt x="6" y="40"/>
                  </a:lnTo>
                  <a:lnTo>
                    <a:pt x="4" y="40"/>
                  </a:lnTo>
                  <a:lnTo>
                    <a:pt x="6" y="38"/>
                  </a:lnTo>
                  <a:lnTo>
                    <a:pt x="6" y="37"/>
                  </a:lnTo>
                  <a:lnTo>
                    <a:pt x="4" y="35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3" y="34"/>
                  </a:lnTo>
                  <a:lnTo>
                    <a:pt x="1" y="32"/>
                  </a:lnTo>
                  <a:lnTo>
                    <a:pt x="1" y="30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4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1"/>
                  </a:lnTo>
                  <a:lnTo>
                    <a:pt x="6" y="18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9" y="13"/>
                  </a:lnTo>
                  <a:lnTo>
                    <a:pt x="9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7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4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6" y="2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4" name="Freeform 40">
              <a:extLst>
                <a:ext uri="{FF2B5EF4-FFF2-40B4-BE49-F238E27FC236}">
                  <a16:creationId xmlns:a16="http://schemas.microsoft.com/office/drawing/2014/main" id="{77E59297-3481-4F19-B044-3A3F3A29AB57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96" y="4104048"/>
              <a:ext cx="52630" cy="144242"/>
            </a:xfrm>
            <a:custGeom>
              <a:avLst/>
              <a:gdLst>
                <a:gd name="T0" fmla="*/ 4 w 27"/>
                <a:gd name="T1" fmla="*/ 1 h 74"/>
                <a:gd name="T2" fmla="*/ 8 w 27"/>
                <a:gd name="T3" fmla="*/ 3 h 74"/>
                <a:gd name="T4" fmla="*/ 10 w 27"/>
                <a:gd name="T5" fmla="*/ 3 h 74"/>
                <a:gd name="T6" fmla="*/ 15 w 27"/>
                <a:gd name="T7" fmla="*/ 3 h 74"/>
                <a:gd name="T8" fmla="*/ 13 w 27"/>
                <a:gd name="T9" fmla="*/ 6 h 74"/>
                <a:gd name="T10" fmla="*/ 13 w 27"/>
                <a:gd name="T11" fmla="*/ 11 h 74"/>
                <a:gd name="T12" fmla="*/ 13 w 27"/>
                <a:gd name="T13" fmla="*/ 11 h 74"/>
                <a:gd name="T14" fmla="*/ 19 w 27"/>
                <a:gd name="T15" fmla="*/ 15 h 74"/>
                <a:gd name="T16" fmla="*/ 21 w 27"/>
                <a:gd name="T17" fmla="*/ 17 h 74"/>
                <a:gd name="T18" fmla="*/ 21 w 27"/>
                <a:gd name="T19" fmla="*/ 23 h 74"/>
                <a:gd name="T20" fmla="*/ 21 w 27"/>
                <a:gd name="T21" fmla="*/ 26 h 74"/>
                <a:gd name="T22" fmla="*/ 24 w 27"/>
                <a:gd name="T23" fmla="*/ 29 h 74"/>
                <a:gd name="T24" fmla="*/ 24 w 27"/>
                <a:gd name="T25" fmla="*/ 34 h 74"/>
                <a:gd name="T26" fmla="*/ 26 w 27"/>
                <a:gd name="T27" fmla="*/ 42 h 74"/>
                <a:gd name="T28" fmla="*/ 24 w 27"/>
                <a:gd name="T29" fmla="*/ 59 h 74"/>
                <a:gd name="T30" fmla="*/ 24 w 27"/>
                <a:gd name="T31" fmla="*/ 63 h 74"/>
                <a:gd name="T32" fmla="*/ 24 w 27"/>
                <a:gd name="T33" fmla="*/ 64 h 74"/>
                <a:gd name="T34" fmla="*/ 26 w 27"/>
                <a:gd name="T35" fmla="*/ 66 h 74"/>
                <a:gd name="T36" fmla="*/ 27 w 27"/>
                <a:gd name="T37" fmla="*/ 70 h 74"/>
                <a:gd name="T38" fmla="*/ 26 w 27"/>
                <a:gd name="T39" fmla="*/ 70 h 74"/>
                <a:gd name="T40" fmla="*/ 19 w 27"/>
                <a:gd name="T41" fmla="*/ 74 h 74"/>
                <a:gd name="T42" fmla="*/ 18 w 27"/>
                <a:gd name="T43" fmla="*/ 72 h 74"/>
                <a:gd name="T44" fmla="*/ 16 w 27"/>
                <a:gd name="T45" fmla="*/ 72 h 74"/>
                <a:gd name="T46" fmla="*/ 16 w 27"/>
                <a:gd name="T47" fmla="*/ 69 h 74"/>
                <a:gd name="T48" fmla="*/ 13 w 27"/>
                <a:gd name="T49" fmla="*/ 69 h 74"/>
                <a:gd name="T50" fmla="*/ 12 w 27"/>
                <a:gd name="T51" fmla="*/ 67 h 74"/>
                <a:gd name="T52" fmla="*/ 12 w 27"/>
                <a:gd name="T53" fmla="*/ 66 h 74"/>
                <a:gd name="T54" fmla="*/ 10 w 27"/>
                <a:gd name="T55" fmla="*/ 64 h 74"/>
                <a:gd name="T56" fmla="*/ 10 w 27"/>
                <a:gd name="T57" fmla="*/ 63 h 74"/>
                <a:gd name="T58" fmla="*/ 10 w 27"/>
                <a:gd name="T59" fmla="*/ 61 h 74"/>
                <a:gd name="T60" fmla="*/ 10 w 27"/>
                <a:gd name="T61" fmla="*/ 59 h 74"/>
                <a:gd name="T62" fmla="*/ 10 w 27"/>
                <a:gd name="T63" fmla="*/ 58 h 74"/>
                <a:gd name="T64" fmla="*/ 12 w 27"/>
                <a:gd name="T65" fmla="*/ 55 h 74"/>
                <a:gd name="T66" fmla="*/ 10 w 27"/>
                <a:gd name="T67" fmla="*/ 55 h 74"/>
                <a:gd name="T68" fmla="*/ 8 w 27"/>
                <a:gd name="T69" fmla="*/ 53 h 74"/>
                <a:gd name="T70" fmla="*/ 10 w 27"/>
                <a:gd name="T71" fmla="*/ 50 h 74"/>
                <a:gd name="T72" fmla="*/ 10 w 27"/>
                <a:gd name="T73" fmla="*/ 42 h 74"/>
                <a:gd name="T74" fmla="*/ 12 w 27"/>
                <a:gd name="T75" fmla="*/ 41 h 74"/>
                <a:gd name="T76" fmla="*/ 10 w 27"/>
                <a:gd name="T77" fmla="*/ 39 h 74"/>
                <a:gd name="T78" fmla="*/ 8 w 27"/>
                <a:gd name="T79" fmla="*/ 36 h 74"/>
                <a:gd name="T80" fmla="*/ 7 w 27"/>
                <a:gd name="T81" fmla="*/ 34 h 74"/>
                <a:gd name="T82" fmla="*/ 8 w 27"/>
                <a:gd name="T83" fmla="*/ 33 h 74"/>
                <a:gd name="T84" fmla="*/ 8 w 27"/>
                <a:gd name="T85" fmla="*/ 31 h 74"/>
                <a:gd name="T86" fmla="*/ 8 w 27"/>
                <a:gd name="T87" fmla="*/ 28 h 74"/>
                <a:gd name="T88" fmla="*/ 10 w 27"/>
                <a:gd name="T89" fmla="*/ 25 h 74"/>
                <a:gd name="T90" fmla="*/ 8 w 27"/>
                <a:gd name="T91" fmla="*/ 23 h 74"/>
                <a:gd name="T92" fmla="*/ 5 w 27"/>
                <a:gd name="T93" fmla="*/ 25 h 74"/>
                <a:gd name="T94" fmla="*/ 5 w 27"/>
                <a:gd name="T95" fmla="*/ 25 h 74"/>
                <a:gd name="T96" fmla="*/ 5 w 27"/>
                <a:gd name="T97" fmla="*/ 23 h 74"/>
                <a:gd name="T98" fmla="*/ 5 w 27"/>
                <a:gd name="T99" fmla="*/ 23 h 74"/>
                <a:gd name="T100" fmla="*/ 7 w 27"/>
                <a:gd name="T101" fmla="*/ 22 h 74"/>
                <a:gd name="T102" fmla="*/ 5 w 27"/>
                <a:gd name="T103" fmla="*/ 22 h 74"/>
                <a:gd name="T104" fmla="*/ 5 w 27"/>
                <a:gd name="T105" fmla="*/ 22 h 74"/>
                <a:gd name="T106" fmla="*/ 7 w 27"/>
                <a:gd name="T107" fmla="*/ 22 h 74"/>
                <a:gd name="T108" fmla="*/ 7 w 27"/>
                <a:gd name="T109" fmla="*/ 18 h 74"/>
                <a:gd name="T110" fmla="*/ 7 w 27"/>
                <a:gd name="T111" fmla="*/ 14 h 74"/>
                <a:gd name="T112" fmla="*/ 7 w 27"/>
                <a:gd name="T113" fmla="*/ 12 h 74"/>
                <a:gd name="T114" fmla="*/ 5 w 27"/>
                <a:gd name="T115" fmla="*/ 11 h 74"/>
                <a:gd name="T116" fmla="*/ 4 w 27"/>
                <a:gd name="T117" fmla="*/ 9 h 74"/>
                <a:gd name="T118" fmla="*/ 0 w 27"/>
                <a:gd name="T119" fmla="*/ 7 h 74"/>
                <a:gd name="T120" fmla="*/ 0 w 27"/>
                <a:gd name="T121" fmla="*/ 6 h 74"/>
                <a:gd name="T122" fmla="*/ 2 w 27"/>
                <a:gd name="T123" fmla="*/ 3 h 74"/>
                <a:gd name="T124" fmla="*/ 2 w 27"/>
                <a:gd name="T125" fmla="*/ 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7" h="74">
                  <a:moveTo>
                    <a:pt x="0" y="0"/>
                  </a:moveTo>
                  <a:lnTo>
                    <a:pt x="4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2"/>
                  </a:lnTo>
                  <a:lnTo>
                    <a:pt x="19" y="15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20"/>
                  </a:lnTo>
                  <a:lnTo>
                    <a:pt x="21" y="23"/>
                  </a:lnTo>
                  <a:lnTo>
                    <a:pt x="21" y="25"/>
                  </a:lnTo>
                  <a:lnTo>
                    <a:pt x="21" y="26"/>
                  </a:lnTo>
                  <a:lnTo>
                    <a:pt x="23" y="26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34"/>
                  </a:lnTo>
                  <a:lnTo>
                    <a:pt x="26" y="37"/>
                  </a:lnTo>
                  <a:lnTo>
                    <a:pt x="26" y="42"/>
                  </a:lnTo>
                  <a:lnTo>
                    <a:pt x="26" y="59"/>
                  </a:lnTo>
                  <a:lnTo>
                    <a:pt x="24" y="59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4"/>
                  </a:lnTo>
                  <a:lnTo>
                    <a:pt x="24" y="64"/>
                  </a:lnTo>
                  <a:lnTo>
                    <a:pt x="24" y="66"/>
                  </a:lnTo>
                  <a:lnTo>
                    <a:pt x="26" y="66"/>
                  </a:lnTo>
                  <a:lnTo>
                    <a:pt x="27" y="67"/>
                  </a:lnTo>
                  <a:lnTo>
                    <a:pt x="27" y="70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1" y="72"/>
                  </a:lnTo>
                  <a:lnTo>
                    <a:pt x="19" y="74"/>
                  </a:lnTo>
                  <a:lnTo>
                    <a:pt x="19" y="72"/>
                  </a:lnTo>
                  <a:lnTo>
                    <a:pt x="18" y="72"/>
                  </a:lnTo>
                  <a:lnTo>
                    <a:pt x="18" y="72"/>
                  </a:lnTo>
                  <a:lnTo>
                    <a:pt x="16" y="72"/>
                  </a:lnTo>
                  <a:lnTo>
                    <a:pt x="16" y="70"/>
                  </a:lnTo>
                  <a:lnTo>
                    <a:pt x="16" y="69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3" y="67"/>
                  </a:lnTo>
                  <a:lnTo>
                    <a:pt x="12" y="67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8"/>
                  </a:lnTo>
                  <a:lnTo>
                    <a:pt x="10" y="56"/>
                  </a:lnTo>
                  <a:lnTo>
                    <a:pt x="12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3"/>
                  </a:lnTo>
                  <a:lnTo>
                    <a:pt x="8" y="53"/>
                  </a:lnTo>
                  <a:lnTo>
                    <a:pt x="8" y="52"/>
                  </a:lnTo>
                  <a:lnTo>
                    <a:pt x="10" y="50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12" y="42"/>
                  </a:lnTo>
                  <a:lnTo>
                    <a:pt x="12" y="41"/>
                  </a:lnTo>
                  <a:lnTo>
                    <a:pt x="12" y="41"/>
                  </a:lnTo>
                  <a:lnTo>
                    <a:pt x="10" y="39"/>
                  </a:lnTo>
                  <a:lnTo>
                    <a:pt x="8" y="37"/>
                  </a:lnTo>
                  <a:lnTo>
                    <a:pt x="8" y="36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8" y="34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10" y="26"/>
                  </a:lnTo>
                  <a:lnTo>
                    <a:pt x="10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7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18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5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2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5" name="Freeform 41">
              <a:extLst>
                <a:ext uri="{FF2B5EF4-FFF2-40B4-BE49-F238E27FC236}">
                  <a16:creationId xmlns:a16="http://schemas.microsoft.com/office/drawing/2014/main" id="{F2D814B5-98A4-4D1A-A233-1C06429ABFE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5817413"/>
              <a:ext cx="534087" cy="118903"/>
            </a:xfrm>
            <a:custGeom>
              <a:avLst/>
              <a:gdLst>
                <a:gd name="T0" fmla="*/ 257 w 274"/>
                <a:gd name="T1" fmla="*/ 47 h 61"/>
                <a:gd name="T2" fmla="*/ 255 w 274"/>
                <a:gd name="T3" fmla="*/ 49 h 61"/>
                <a:gd name="T4" fmla="*/ 254 w 274"/>
                <a:gd name="T5" fmla="*/ 50 h 61"/>
                <a:gd name="T6" fmla="*/ 254 w 274"/>
                <a:gd name="T7" fmla="*/ 49 h 61"/>
                <a:gd name="T8" fmla="*/ 254 w 274"/>
                <a:gd name="T9" fmla="*/ 47 h 61"/>
                <a:gd name="T10" fmla="*/ 255 w 274"/>
                <a:gd name="T11" fmla="*/ 45 h 61"/>
                <a:gd name="T12" fmla="*/ 252 w 274"/>
                <a:gd name="T13" fmla="*/ 42 h 61"/>
                <a:gd name="T14" fmla="*/ 252 w 274"/>
                <a:gd name="T15" fmla="*/ 44 h 61"/>
                <a:gd name="T16" fmla="*/ 254 w 274"/>
                <a:gd name="T17" fmla="*/ 45 h 61"/>
                <a:gd name="T18" fmla="*/ 252 w 274"/>
                <a:gd name="T19" fmla="*/ 47 h 61"/>
                <a:gd name="T20" fmla="*/ 252 w 274"/>
                <a:gd name="T21" fmla="*/ 50 h 61"/>
                <a:gd name="T22" fmla="*/ 255 w 274"/>
                <a:gd name="T23" fmla="*/ 50 h 61"/>
                <a:gd name="T24" fmla="*/ 259 w 274"/>
                <a:gd name="T25" fmla="*/ 49 h 61"/>
                <a:gd name="T26" fmla="*/ 260 w 274"/>
                <a:gd name="T27" fmla="*/ 50 h 61"/>
                <a:gd name="T28" fmla="*/ 260 w 274"/>
                <a:gd name="T29" fmla="*/ 50 h 61"/>
                <a:gd name="T30" fmla="*/ 257 w 274"/>
                <a:gd name="T31" fmla="*/ 52 h 61"/>
                <a:gd name="T32" fmla="*/ 260 w 274"/>
                <a:gd name="T33" fmla="*/ 53 h 61"/>
                <a:gd name="T34" fmla="*/ 262 w 274"/>
                <a:gd name="T35" fmla="*/ 53 h 61"/>
                <a:gd name="T36" fmla="*/ 265 w 274"/>
                <a:gd name="T37" fmla="*/ 52 h 61"/>
                <a:gd name="T38" fmla="*/ 268 w 274"/>
                <a:gd name="T39" fmla="*/ 50 h 61"/>
                <a:gd name="T40" fmla="*/ 270 w 274"/>
                <a:gd name="T41" fmla="*/ 50 h 61"/>
                <a:gd name="T42" fmla="*/ 273 w 274"/>
                <a:gd name="T43" fmla="*/ 50 h 61"/>
                <a:gd name="T44" fmla="*/ 274 w 274"/>
                <a:gd name="T45" fmla="*/ 52 h 61"/>
                <a:gd name="T46" fmla="*/ 273 w 274"/>
                <a:gd name="T47" fmla="*/ 55 h 61"/>
                <a:gd name="T48" fmla="*/ 271 w 274"/>
                <a:gd name="T49" fmla="*/ 56 h 61"/>
                <a:gd name="T50" fmla="*/ 271 w 274"/>
                <a:gd name="T51" fmla="*/ 56 h 61"/>
                <a:gd name="T52" fmla="*/ 270 w 274"/>
                <a:gd name="T53" fmla="*/ 55 h 61"/>
                <a:gd name="T54" fmla="*/ 265 w 274"/>
                <a:gd name="T55" fmla="*/ 55 h 61"/>
                <a:gd name="T56" fmla="*/ 265 w 274"/>
                <a:gd name="T57" fmla="*/ 55 h 61"/>
                <a:gd name="T58" fmla="*/ 263 w 274"/>
                <a:gd name="T59" fmla="*/ 56 h 61"/>
                <a:gd name="T60" fmla="*/ 262 w 274"/>
                <a:gd name="T61" fmla="*/ 56 h 61"/>
                <a:gd name="T62" fmla="*/ 263 w 274"/>
                <a:gd name="T63" fmla="*/ 58 h 61"/>
                <a:gd name="T64" fmla="*/ 266 w 274"/>
                <a:gd name="T65" fmla="*/ 60 h 61"/>
                <a:gd name="T66" fmla="*/ 268 w 274"/>
                <a:gd name="T67" fmla="*/ 58 h 61"/>
                <a:gd name="T68" fmla="*/ 270 w 274"/>
                <a:gd name="T69" fmla="*/ 60 h 61"/>
                <a:gd name="T70" fmla="*/ 270 w 274"/>
                <a:gd name="T71" fmla="*/ 60 h 61"/>
                <a:gd name="T72" fmla="*/ 268 w 274"/>
                <a:gd name="T73" fmla="*/ 61 h 61"/>
                <a:gd name="T74" fmla="*/ 265 w 274"/>
                <a:gd name="T75" fmla="*/ 61 h 61"/>
                <a:gd name="T76" fmla="*/ 263 w 274"/>
                <a:gd name="T77" fmla="*/ 60 h 61"/>
                <a:gd name="T78" fmla="*/ 262 w 274"/>
                <a:gd name="T79" fmla="*/ 60 h 61"/>
                <a:gd name="T80" fmla="*/ 259 w 274"/>
                <a:gd name="T81" fmla="*/ 60 h 61"/>
                <a:gd name="T82" fmla="*/ 255 w 274"/>
                <a:gd name="T83" fmla="*/ 58 h 61"/>
                <a:gd name="T84" fmla="*/ 252 w 274"/>
                <a:gd name="T85" fmla="*/ 61 h 61"/>
                <a:gd name="T86" fmla="*/ 249 w 274"/>
                <a:gd name="T87" fmla="*/ 61 h 61"/>
                <a:gd name="T88" fmla="*/ 247 w 274"/>
                <a:gd name="T89" fmla="*/ 61 h 61"/>
                <a:gd name="T90" fmla="*/ 249 w 274"/>
                <a:gd name="T91" fmla="*/ 58 h 61"/>
                <a:gd name="T92" fmla="*/ 249 w 274"/>
                <a:gd name="T93" fmla="*/ 56 h 61"/>
                <a:gd name="T94" fmla="*/ 249 w 274"/>
                <a:gd name="T95" fmla="*/ 55 h 61"/>
                <a:gd name="T96" fmla="*/ 249 w 274"/>
                <a:gd name="T97" fmla="*/ 53 h 61"/>
                <a:gd name="T98" fmla="*/ 249 w 274"/>
                <a:gd name="T99" fmla="*/ 52 h 61"/>
                <a:gd name="T100" fmla="*/ 249 w 274"/>
                <a:gd name="T101" fmla="*/ 50 h 61"/>
                <a:gd name="T102" fmla="*/ 247 w 274"/>
                <a:gd name="T103" fmla="*/ 50 h 61"/>
                <a:gd name="T104" fmla="*/ 249 w 274"/>
                <a:gd name="T105" fmla="*/ 47 h 61"/>
                <a:gd name="T106" fmla="*/ 249 w 274"/>
                <a:gd name="T107" fmla="*/ 44 h 61"/>
                <a:gd name="T108" fmla="*/ 251 w 274"/>
                <a:gd name="T109" fmla="*/ 42 h 61"/>
                <a:gd name="T110" fmla="*/ 1 w 274"/>
                <a:gd name="T111" fmla="*/ 0 h 61"/>
                <a:gd name="T112" fmla="*/ 3 w 274"/>
                <a:gd name="T113" fmla="*/ 0 h 61"/>
                <a:gd name="T114" fmla="*/ 1 w 274"/>
                <a:gd name="T115" fmla="*/ 1 h 61"/>
                <a:gd name="T116" fmla="*/ 0 w 274"/>
                <a:gd name="T117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74" h="61">
                  <a:moveTo>
                    <a:pt x="255" y="45"/>
                  </a:moveTo>
                  <a:lnTo>
                    <a:pt x="257" y="47"/>
                  </a:lnTo>
                  <a:lnTo>
                    <a:pt x="257" y="47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4" y="50"/>
                  </a:lnTo>
                  <a:lnTo>
                    <a:pt x="254" y="49"/>
                  </a:lnTo>
                  <a:lnTo>
                    <a:pt x="254" y="49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4" y="45"/>
                  </a:lnTo>
                  <a:lnTo>
                    <a:pt x="255" y="45"/>
                  </a:lnTo>
                  <a:close/>
                  <a:moveTo>
                    <a:pt x="252" y="42"/>
                  </a:moveTo>
                  <a:lnTo>
                    <a:pt x="252" y="42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4" y="45"/>
                  </a:lnTo>
                  <a:lnTo>
                    <a:pt x="252" y="47"/>
                  </a:lnTo>
                  <a:lnTo>
                    <a:pt x="252" y="47"/>
                  </a:lnTo>
                  <a:lnTo>
                    <a:pt x="252" y="49"/>
                  </a:lnTo>
                  <a:lnTo>
                    <a:pt x="252" y="50"/>
                  </a:lnTo>
                  <a:lnTo>
                    <a:pt x="254" y="50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9" y="49"/>
                  </a:lnTo>
                  <a:lnTo>
                    <a:pt x="260" y="47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57" y="50"/>
                  </a:lnTo>
                  <a:lnTo>
                    <a:pt x="257" y="52"/>
                  </a:lnTo>
                  <a:lnTo>
                    <a:pt x="259" y="53"/>
                  </a:lnTo>
                  <a:lnTo>
                    <a:pt x="260" y="53"/>
                  </a:lnTo>
                  <a:lnTo>
                    <a:pt x="260" y="53"/>
                  </a:lnTo>
                  <a:lnTo>
                    <a:pt x="262" y="53"/>
                  </a:lnTo>
                  <a:lnTo>
                    <a:pt x="263" y="52"/>
                  </a:lnTo>
                  <a:lnTo>
                    <a:pt x="265" y="52"/>
                  </a:lnTo>
                  <a:lnTo>
                    <a:pt x="266" y="50"/>
                  </a:lnTo>
                  <a:lnTo>
                    <a:pt x="268" y="50"/>
                  </a:lnTo>
                  <a:lnTo>
                    <a:pt x="270" y="50"/>
                  </a:lnTo>
                  <a:lnTo>
                    <a:pt x="270" y="50"/>
                  </a:lnTo>
                  <a:lnTo>
                    <a:pt x="271" y="50"/>
                  </a:lnTo>
                  <a:lnTo>
                    <a:pt x="273" y="50"/>
                  </a:lnTo>
                  <a:lnTo>
                    <a:pt x="273" y="50"/>
                  </a:lnTo>
                  <a:lnTo>
                    <a:pt x="274" y="52"/>
                  </a:lnTo>
                  <a:lnTo>
                    <a:pt x="273" y="53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0" y="56"/>
                  </a:lnTo>
                  <a:lnTo>
                    <a:pt x="270" y="55"/>
                  </a:lnTo>
                  <a:lnTo>
                    <a:pt x="268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3" y="56"/>
                  </a:lnTo>
                  <a:lnTo>
                    <a:pt x="263" y="56"/>
                  </a:lnTo>
                  <a:lnTo>
                    <a:pt x="262" y="56"/>
                  </a:lnTo>
                  <a:lnTo>
                    <a:pt x="262" y="56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5" y="60"/>
                  </a:lnTo>
                  <a:lnTo>
                    <a:pt x="266" y="60"/>
                  </a:lnTo>
                  <a:lnTo>
                    <a:pt x="266" y="58"/>
                  </a:lnTo>
                  <a:lnTo>
                    <a:pt x="268" y="58"/>
                  </a:lnTo>
                  <a:lnTo>
                    <a:pt x="270" y="58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68" y="61"/>
                  </a:lnTo>
                  <a:lnTo>
                    <a:pt x="268" y="61"/>
                  </a:lnTo>
                  <a:lnTo>
                    <a:pt x="266" y="61"/>
                  </a:lnTo>
                  <a:lnTo>
                    <a:pt x="265" y="61"/>
                  </a:lnTo>
                  <a:lnTo>
                    <a:pt x="263" y="60"/>
                  </a:lnTo>
                  <a:lnTo>
                    <a:pt x="263" y="60"/>
                  </a:lnTo>
                  <a:lnTo>
                    <a:pt x="262" y="60"/>
                  </a:lnTo>
                  <a:lnTo>
                    <a:pt x="262" y="60"/>
                  </a:lnTo>
                  <a:lnTo>
                    <a:pt x="260" y="61"/>
                  </a:lnTo>
                  <a:lnTo>
                    <a:pt x="259" y="60"/>
                  </a:lnTo>
                  <a:lnTo>
                    <a:pt x="257" y="58"/>
                  </a:lnTo>
                  <a:lnTo>
                    <a:pt x="255" y="58"/>
                  </a:lnTo>
                  <a:lnTo>
                    <a:pt x="254" y="58"/>
                  </a:lnTo>
                  <a:lnTo>
                    <a:pt x="252" y="61"/>
                  </a:lnTo>
                  <a:lnTo>
                    <a:pt x="251" y="61"/>
                  </a:lnTo>
                  <a:lnTo>
                    <a:pt x="249" y="61"/>
                  </a:lnTo>
                  <a:lnTo>
                    <a:pt x="249" y="61"/>
                  </a:lnTo>
                  <a:lnTo>
                    <a:pt x="247" y="61"/>
                  </a:lnTo>
                  <a:lnTo>
                    <a:pt x="247" y="60"/>
                  </a:lnTo>
                  <a:lnTo>
                    <a:pt x="249" y="58"/>
                  </a:lnTo>
                  <a:lnTo>
                    <a:pt x="249" y="58"/>
                  </a:lnTo>
                  <a:lnTo>
                    <a:pt x="249" y="56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9" y="53"/>
                  </a:lnTo>
                  <a:lnTo>
                    <a:pt x="249" y="53"/>
                  </a:lnTo>
                  <a:lnTo>
                    <a:pt x="249" y="52"/>
                  </a:lnTo>
                  <a:lnTo>
                    <a:pt x="249" y="52"/>
                  </a:lnTo>
                  <a:lnTo>
                    <a:pt x="249" y="50"/>
                  </a:lnTo>
                  <a:lnTo>
                    <a:pt x="249" y="50"/>
                  </a:lnTo>
                  <a:lnTo>
                    <a:pt x="247" y="50"/>
                  </a:lnTo>
                  <a:lnTo>
                    <a:pt x="247" y="50"/>
                  </a:lnTo>
                  <a:lnTo>
                    <a:pt x="247" y="49"/>
                  </a:lnTo>
                  <a:lnTo>
                    <a:pt x="249" y="47"/>
                  </a:lnTo>
                  <a:lnTo>
                    <a:pt x="249" y="45"/>
                  </a:lnTo>
                  <a:lnTo>
                    <a:pt x="249" y="44"/>
                  </a:lnTo>
                  <a:lnTo>
                    <a:pt x="251" y="42"/>
                  </a:lnTo>
                  <a:lnTo>
                    <a:pt x="251" y="42"/>
                  </a:lnTo>
                  <a:lnTo>
                    <a:pt x="252" y="42"/>
                  </a:lnTo>
                  <a:close/>
                  <a:moveTo>
                    <a:pt x="1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6" name="Freeform 42">
              <a:extLst>
                <a:ext uri="{FF2B5EF4-FFF2-40B4-BE49-F238E27FC236}">
                  <a16:creationId xmlns:a16="http://schemas.microsoft.com/office/drawing/2014/main" id="{674F8BAB-AD99-4820-8A93-28D1F5612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43" y="3749289"/>
              <a:ext cx="298231" cy="458068"/>
            </a:xfrm>
            <a:custGeom>
              <a:avLst/>
              <a:gdLst>
                <a:gd name="T0" fmla="*/ 63 w 153"/>
                <a:gd name="T1" fmla="*/ 13 h 235"/>
                <a:gd name="T2" fmla="*/ 98 w 153"/>
                <a:gd name="T3" fmla="*/ 30 h 235"/>
                <a:gd name="T4" fmla="*/ 131 w 153"/>
                <a:gd name="T5" fmla="*/ 48 h 235"/>
                <a:gd name="T6" fmla="*/ 153 w 153"/>
                <a:gd name="T7" fmla="*/ 73 h 235"/>
                <a:gd name="T8" fmla="*/ 153 w 153"/>
                <a:gd name="T9" fmla="*/ 106 h 235"/>
                <a:gd name="T10" fmla="*/ 151 w 153"/>
                <a:gd name="T11" fmla="*/ 115 h 235"/>
                <a:gd name="T12" fmla="*/ 140 w 153"/>
                <a:gd name="T13" fmla="*/ 115 h 235"/>
                <a:gd name="T14" fmla="*/ 137 w 153"/>
                <a:gd name="T15" fmla="*/ 123 h 235"/>
                <a:gd name="T16" fmla="*/ 134 w 153"/>
                <a:gd name="T17" fmla="*/ 128 h 235"/>
                <a:gd name="T18" fmla="*/ 131 w 153"/>
                <a:gd name="T19" fmla="*/ 131 h 235"/>
                <a:gd name="T20" fmla="*/ 131 w 153"/>
                <a:gd name="T21" fmla="*/ 136 h 235"/>
                <a:gd name="T22" fmla="*/ 131 w 153"/>
                <a:gd name="T23" fmla="*/ 139 h 235"/>
                <a:gd name="T24" fmla="*/ 126 w 153"/>
                <a:gd name="T25" fmla="*/ 142 h 235"/>
                <a:gd name="T26" fmla="*/ 126 w 153"/>
                <a:gd name="T27" fmla="*/ 147 h 235"/>
                <a:gd name="T28" fmla="*/ 126 w 153"/>
                <a:gd name="T29" fmla="*/ 152 h 235"/>
                <a:gd name="T30" fmla="*/ 121 w 153"/>
                <a:gd name="T31" fmla="*/ 158 h 235"/>
                <a:gd name="T32" fmla="*/ 128 w 153"/>
                <a:gd name="T33" fmla="*/ 159 h 235"/>
                <a:gd name="T34" fmla="*/ 131 w 153"/>
                <a:gd name="T35" fmla="*/ 167 h 235"/>
                <a:gd name="T36" fmla="*/ 132 w 153"/>
                <a:gd name="T37" fmla="*/ 174 h 235"/>
                <a:gd name="T38" fmla="*/ 136 w 153"/>
                <a:gd name="T39" fmla="*/ 178 h 235"/>
                <a:gd name="T40" fmla="*/ 137 w 153"/>
                <a:gd name="T41" fmla="*/ 183 h 235"/>
                <a:gd name="T42" fmla="*/ 131 w 153"/>
                <a:gd name="T43" fmla="*/ 185 h 235"/>
                <a:gd name="T44" fmla="*/ 125 w 153"/>
                <a:gd name="T45" fmla="*/ 186 h 235"/>
                <a:gd name="T46" fmla="*/ 120 w 153"/>
                <a:gd name="T47" fmla="*/ 189 h 235"/>
                <a:gd name="T48" fmla="*/ 120 w 153"/>
                <a:gd name="T49" fmla="*/ 194 h 235"/>
                <a:gd name="T50" fmla="*/ 115 w 153"/>
                <a:gd name="T51" fmla="*/ 199 h 235"/>
                <a:gd name="T52" fmla="*/ 107 w 153"/>
                <a:gd name="T53" fmla="*/ 205 h 235"/>
                <a:gd name="T54" fmla="*/ 103 w 153"/>
                <a:gd name="T55" fmla="*/ 208 h 235"/>
                <a:gd name="T56" fmla="*/ 90 w 153"/>
                <a:gd name="T57" fmla="*/ 213 h 235"/>
                <a:gd name="T58" fmla="*/ 80 w 153"/>
                <a:gd name="T59" fmla="*/ 213 h 235"/>
                <a:gd name="T60" fmla="*/ 82 w 153"/>
                <a:gd name="T61" fmla="*/ 216 h 235"/>
                <a:gd name="T62" fmla="*/ 80 w 153"/>
                <a:gd name="T63" fmla="*/ 219 h 235"/>
                <a:gd name="T64" fmla="*/ 74 w 153"/>
                <a:gd name="T65" fmla="*/ 226 h 235"/>
                <a:gd name="T66" fmla="*/ 63 w 153"/>
                <a:gd name="T67" fmla="*/ 227 h 235"/>
                <a:gd name="T68" fmla="*/ 55 w 153"/>
                <a:gd name="T69" fmla="*/ 230 h 235"/>
                <a:gd name="T70" fmla="*/ 49 w 153"/>
                <a:gd name="T71" fmla="*/ 234 h 235"/>
                <a:gd name="T72" fmla="*/ 44 w 153"/>
                <a:gd name="T73" fmla="*/ 229 h 235"/>
                <a:gd name="T74" fmla="*/ 38 w 153"/>
                <a:gd name="T75" fmla="*/ 234 h 235"/>
                <a:gd name="T76" fmla="*/ 30 w 153"/>
                <a:gd name="T77" fmla="*/ 234 h 235"/>
                <a:gd name="T78" fmla="*/ 30 w 153"/>
                <a:gd name="T79" fmla="*/ 230 h 235"/>
                <a:gd name="T80" fmla="*/ 22 w 153"/>
                <a:gd name="T81" fmla="*/ 218 h 235"/>
                <a:gd name="T82" fmla="*/ 16 w 153"/>
                <a:gd name="T83" fmla="*/ 213 h 235"/>
                <a:gd name="T84" fmla="*/ 8 w 153"/>
                <a:gd name="T85" fmla="*/ 204 h 235"/>
                <a:gd name="T86" fmla="*/ 14 w 153"/>
                <a:gd name="T87" fmla="*/ 199 h 235"/>
                <a:gd name="T88" fmla="*/ 25 w 153"/>
                <a:gd name="T89" fmla="*/ 199 h 235"/>
                <a:gd name="T90" fmla="*/ 28 w 153"/>
                <a:gd name="T91" fmla="*/ 196 h 235"/>
                <a:gd name="T92" fmla="*/ 24 w 153"/>
                <a:gd name="T93" fmla="*/ 182 h 235"/>
                <a:gd name="T94" fmla="*/ 24 w 153"/>
                <a:gd name="T95" fmla="*/ 174 h 235"/>
                <a:gd name="T96" fmla="*/ 21 w 153"/>
                <a:gd name="T97" fmla="*/ 166 h 235"/>
                <a:gd name="T98" fmla="*/ 16 w 153"/>
                <a:gd name="T99" fmla="*/ 155 h 235"/>
                <a:gd name="T100" fmla="*/ 5 w 153"/>
                <a:gd name="T101" fmla="*/ 147 h 235"/>
                <a:gd name="T102" fmla="*/ 3 w 153"/>
                <a:gd name="T103" fmla="*/ 131 h 235"/>
                <a:gd name="T104" fmla="*/ 25 w 153"/>
                <a:gd name="T105" fmla="*/ 101 h 235"/>
                <a:gd name="T106" fmla="*/ 32 w 153"/>
                <a:gd name="T107" fmla="*/ 70 h 235"/>
                <a:gd name="T108" fmla="*/ 36 w 153"/>
                <a:gd name="T109" fmla="*/ 48 h 235"/>
                <a:gd name="T110" fmla="*/ 30 w 153"/>
                <a:gd name="T111" fmla="*/ 38 h 235"/>
                <a:gd name="T112" fmla="*/ 25 w 153"/>
                <a:gd name="T113" fmla="*/ 27 h 235"/>
                <a:gd name="T114" fmla="*/ 32 w 153"/>
                <a:gd name="T115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3" h="235">
                  <a:moveTo>
                    <a:pt x="36" y="0"/>
                  </a:moveTo>
                  <a:lnTo>
                    <a:pt x="41" y="2"/>
                  </a:lnTo>
                  <a:lnTo>
                    <a:pt x="49" y="5"/>
                  </a:lnTo>
                  <a:lnTo>
                    <a:pt x="55" y="10"/>
                  </a:lnTo>
                  <a:lnTo>
                    <a:pt x="63" y="13"/>
                  </a:lnTo>
                  <a:lnTo>
                    <a:pt x="69" y="16"/>
                  </a:lnTo>
                  <a:lnTo>
                    <a:pt x="76" y="19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8" y="30"/>
                  </a:lnTo>
                  <a:lnTo>
                    <a:pt x="104" y="33"/>
                  </a:lnTo>
                  <a:lnTo>
                    <a:pt x="110" y="38"/>
                  </a:lnTo>
                  <a:lnTo>
                    <a:pt x="118" y="41"/>
                  </a:lnTo>
                  <a:lnTo>
                    <a:pt x="125" y="44"/>
                  </a:lnTo>
                  <a:lnTo>
                    <a:pt x="131" y="48"/>
                  </a:lnTo>
                  <a:lnTo>
                    <a:pt x="139" y="52"/>
                  </a:lnTo>
                  <a:lnTo>
                    <a:pt x="145" y="56"/>
                  </a:lnTo>
                  <a:lnTo>
                    <a:pt x="153" y="59"/>
                  </a:lnTo>
                  <a:lnTo>
                    <a:pt x="153" y="65"/>
                  </a:lnTo>
                  <a:lnTo>
                    <a:pt x="153" y="73"/>
                  </a:lnTo>
                  <a:lnTo>
                    <a:pt x="153" y="79"/>
                  </a:lnTo>
                  <a:lnTo>
                    <a:pt x="153" y="85"/>
                  </a:lnTo>
                  <a:lnTo>
                    <a:pt x="153" y="92"/>
                  </a:lnTo>
                  <a:lnTo>
                    <a:pt x="153" y="98"/>
                  </a:lnTo>
                  <a:lnTo>
                    <a:pt x="153" y="106"/>
                  </a:lnTo>
                  <a:lnTo>
                    <a:pt x="153" y="112"/>
                  </a:lnTo>
                  <a:lnTo>
                    <a:pt x="153" y="114"/>
                  </a:lnTo>
                  <a:lnTo>
                    <a:pt x="153" y="115"/>
                  </a:lnTo>
                  <a:lnTo>
                    <a:pt x="151" y="115"/>
                  </a:lnTo>
                  <a:lnTo>
                    <a:pt x="151" y="115"/>
                  </a:lnTo>
                  <a:lnTo>
                    <a:pt x="148" y="114"/>
                  </a:lnTo>
                  <a:lnTo>
                    <a:pt x="147" y="114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40" y="115"/>
                  </a:lnTo>
                  <a:lnTo>
                    <a:pt x="139" y="117"/>
                  </a:lnTo>
                  <a:lnTo>
                    <a:pt x="137" y="117"/>
                  </a:lnTo>
                  <a:lnTo>
                    <a:pt x="137" y="122"/>
                  </a:lnTo>
                  <a:lnTo>
                    <a:pt x="137" y="122"/>
                  </a:lnTo>
                  <a:lnTo>
                    <a:pt x="137" y="123"/>
                  </a:lnTo>
                  <a:lnTo>
                    <a:pt x="136" y="125"/>
                  </a:lnTo>
                  <a:lnTo>
                    <a:pt x="136" y="125"/>
                  </a:lnTo>
                  <a:lnTo>
                    <a:pt x="134" y="125"/>
                  </a:lnTo>
                  <a:lnTo>
                    <a:pt x="134" y="126"/>
                  </a:lnTo>
                  <a:lnTo>
                    <a:pt x="134" y="128"/>
                  </a:lnTo>
                  <a:lnTo>
                    <a:pt x="134" y="128"/>
                  </a:lnTo>
                  <a:lnTo>
                    <a:pt x="134" y="130"/>
                  </a:lnTo>
                  <a:lnTo>
                    <a:pt x="132" y="130"/>
                  </a:lnTo>
                  <a:lnTo>
                    <a:pt x="131" y="131"/>
                  </a:lnTo>
                  <a:lnTo>
                    <a:pt x="131" y="131"/>
                  </a:lnTo>
                  <a:lnTo>
                    <a:pt x="129" y="131"/>
                  </a:lnTo>
                  <a:lnTo>
                    <a:pt x="129" y="133"/>
                  </a:lnTo>
                  <a:lnTo>
                    <a:pt x="129" y="133"/>
                  </a:lnTo>
                  <a:lnTo>
                    <a:pt x="129" y="134"/>
                  </a:lnTo>
                  <a:lnTo>
                    <a:pt x="131" y="136"/>
                  </a:lnTo>
                  <a:lnTo>
                    <a:pt x="131" y="136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29" y="139"/>
                  </a:lnTo>
                  <a:lnTo>
                    <a:pt x="129" y="139"/>
                  </a:lnTo>
                  <a:lnTo>
                    <a:pt x="128" y="141"/>
                  </a:lnTo>
                  <a:lnTo>
                    <a:pt x="128" y="141"/>
                  </a:lnTo>
                  <a:lnTo>
                    <a:pt x="126" y="142"/>
                  </a:lnTo>
                  <a:lnTo>
                    <a:pt x="126" y="142"/>
                  </a:lnTo>
                  <a:lnTo>
                    <a:pt x="125" y="144"/>
                  </a:lnTo>
                  <a:lnTo>
                    <a:pt x="125" y="144"/>
                  </a:lnTo>
                  <a:lnTo>
                    <a:pt x="126" y="145"/>
                  </a:lnTo>
                  <a:lnTo>
                    <a:pt x="126" y="147"/>
                  </a:lnTo>
                  <a:lnTo>
                    <a:pt x="128" y="148"/>
                  </a:lnTo>
                  <a:lnTo>
                    <a:pt x="128" y="148"/>
                  </a:lnTo>
                  <a:lnTo>
                    <a:pt x="128" y="150"/>
                  </a:lnTo>
                  <a:lnTo>
                    <a:pt x="126" y="152"/>
                  </a:lnTo>
                  <a:lnTo>
                    <a:pt x="126" y="152"/>
                  </a:lnTo>
                  <a:lnTo>
                    <a:pt x="123" y="153"/>
                  </a:lnTo>
                  <a:lnTo>
                    <a:pt x="123" y="155"/>
                  </a:lnTo>
                  <a:lnTo>
                    <a:pt x="121" y="156"/>
                  </a:lnTo>
                  <a:lnTo>
                    <a:pt x="121" y="158"/>
                  </a:lnTo>
                  <a:lnTo>
                    <a:pt x="121" y="158"/>
                  </a:lnTo>
                  <a:lnTo>
                    <a:pt x="121" y="159"/>
                  </a:lnTo>
                  <a:lnTo>
                    <a:pt x="123" y="159"/>
                  </a:lnTo>
                  <a:lnTo>
                    <a:pt x="123" y="159"/>
                  </a:lnTo>
                  <a:lnTo>
                    <a:pt x="126" y="159"/>
                  </a:lnTo>
                  <a:lnTo>
                    <a:pt x="128" y="159"/>
                  </a:lnTo>
                  <a:lnTo>
                    <a:pt x="129" y="159"/>
                  </a:lnTo>
                  <a:lnTo>
                    <a:pt x="129" y="161"/>
                  </a:lnTo>
                  <a:lnTo>
                    <a:pt x="129" y="163"/>
                  </a:lnTo>
                  <a:lnTo>
                    <a:pt x="129" y="164"/>
                  </a:lnTo>
                  <a:lnTo>
                    <a:pt x="131" y="167"/>
                  </a:lnTo>
                  <a:lnTo>
                    <a:pt x="131" y="169"/>
                  </a:lnTo>
                  <a:lnTo>
                    <a:pt x="131" y="169"/>
                  </a:lnTo>
                  <a:lnTo>
                    <a:pt x="132" y="169"/>
                  </a:lnTo>
                  <a:lnTo>
                    <a:pt x="132" y="169"/>
                  </a:lnTo>
                  <a:lnTo>
                    <a:pt x="132" y="174"/>
                  </a:lnTo>
                  <a:lnTo>
                    <a:pt x="132" y="175"/>
                  </a:lnTo>
                  <a:lnTo>
                    <a:pt x="132" y="177"/>
                  </a:lnTo>
                  <a:lnTo>
                    <a:pt x="134" y="177"/>
                  </a:lnTo>
                  <a:lnTo>
                    <a:pt x="134" y="177"/>
                  </a:lnTo>
                  <a:lnTo>
                    <a:pt x="136" y="178"/>
                  </a:lnTo>
                  <a:lnTo>
                    <a:pt x="136" y="178"/>
                  </a:lnTo>
                  <a:lnTo>
                    <a:pt x="137" y="178"/>
                  </a:lnTo>
                  <a:lnTo>
                    <a:pt x="137" y="180"/>
                  </a:lnTo>
                  <a:lnTo>
                    <a:pt x="137" y="182"/>
                  </a:lnTo>
                  <a:lnTo>
                    <a:pt x="137" y="183"/>
                  </a:lnTo>
                  <a:lnTo>
                    <a:pt x="136" y="185"/>
                  </a:lnTo>
                  <a:lnTo>
                    <a:pt x="136" y="185"/>
                  </a:lnTo>
                  <a:lnTo>
                    <a:pt x="134" y="185"/>
                  </a:lnTo>
                  <a:lnTo>
                    <a:pt x="132" y="185"/>
                  </a:lnTo>
                  <a:lnTo>
                    <a:pt x="131" y="185"/>
                  </a:lnTo>
                  <a:lnTo>
                    <a:pt x="129" y="185"/>
                  </a:lnTo>
                  <a:lnTo>
                    <a:pt x="128" y="185"/>
                  </a:lnTo>
                  <a:lnTo>
                    <a:pt x="126" y="186"/>
                  </a:lnTo>
                  <a:lnTo>
                    <a:pt x="126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3" y="188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91"/>
                  </a:lnTo>
                  <a:lnTo>
                    <a:pt x="120" y="191"/>
                  </a:lnTo>
                  <a:lnTo>
                    <a:pt x="120" y="193"/>
                  </a:lnTo>
                  <a:lnTo>
                    <a:pt x="120" y="194"/>
                  </a:lnTo>
                  <a:lnTo>
                    <a:pt x="118" y="196"/>
                  </a:lnTo>
                  <a:lnTo>
                    <a:pt x="118" y="196"/>
                  </a:lnTo>
                  <a:lnTo>
                    <a:pt x="117" y="196"/>
                  </a:lnTo>
                  <a:lnTo>
                    <a:pt x="117" y="196"/>
                  </a:lnTo>
                  <a:lnTo>
                    <a:pt x="115" y="199"/>
                  </a:lnTo>
                  <a:lnTo>
                    <a:pt x="115" y="199"/>
                  </a:lnTo>
                  <a:lnTo>
                    <a:pt x="114" y="199"/>
                  </a:lnTo>
                  <a:lnTo>
                    <a:pt x="109" y="202"/>
                  </a:lnTo>
                  <a:lnTo>
                    <a:pt x="109" y="204"/>
                  </a:lnTo>
                  <a:lnTo>
                    <a:pt x="107" y="205"/>
                  </a:lnTo>
                  <a:lnTo>
                    <a:pt x="106" y="207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3" y="208"/>
                  </a:lnTo>
                  <a:lnTo>
                    <a:pt x="99" y="211"/>
                  </a:lnTo>
                  <a:lnTo>
                    <a:pt x="96" y="211"/>
                  </a:lnTo>
                  <a:lnTo>
                    <a:pt x="95" y="211"/>
                  </a:lnTo>
                  <a:lnTo>
                    <a:pt x="93" y="211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87" y="213"/>
                  </a:lnTo>
                  <a:lnTo>
                    <a:pt x="82" y="213"/>
                  </a:lnTo>
                  <a:lnTo>
                    <a:pt x="80" y="213"/>
                  </a:lnTo>
                  <a:lnTo>
                    <a:pt x="80" y="213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82" y="216"/>
                  </a:lnTo>
                  <a:lnTo>
                    <a:pt x="82" y="218"/>
                  </a:lnTo>
                  <a:lnTo>
                    <a:pt x="82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79" y="221"/>
                  </a:lnTo>
                  <a:lnTo>
                    <a:pt x="77" y="224"/>
                  </a:lnTo>
                  <a:lnTo>
                    <a:pt x="76" y="224"/>
                  </a:lnTo>
                  <a:lnTo>
                    <a:pt x="76" y="226"/>
                  </a:lnTo>
                  <a:lnTo>
                    <a:pt x="74" y="226"/>
                  </a:lnTo>
                  <a:lnTo>
                    <a:pt x="74" y="227"/>
                  </a:lnTo>
                  <a:lnTo>
                    <a:pt x="73" y="227"/>
                  </a:lnTo>
                  <a:lnTo>
                    <a:pt x="69" y="227"/>
                  </a:lnTo>
                  <a:lnTo>
                    <a:pt x="65" y="227"/>
                  </a:lnTo>
                  <a:lnTo>
                    <a:pt x="63" y="227"/>
                  </a:lnTo>
                  <a:lnTo>
                    <a:pt x="62" y="227"/>
                  </a:lnTo>
                  <a:lnTo>
                    <a:pt x="58" y="229"/>
                  </a:lnTo>
                  <a:lnTo>
                    <a:pt x="58" y="229"/>
                  </a:lnTo>
                  <a:lnTo>
                    <a:pt x="57" y="229"/>
                  </a:lnTo>
                  <a:lnTo>
                    <a:pt x="55" y="230"/>
                  </a:lnTo>
                  <a:lnTo>
                    <a:pt x="54" y="232"/>
                  </a:lnTo>
                  <a:lnTo>
                    <a:pt x="52" y="232"/>
                  </a:lnTo>
                  <a:lnTo>
                    <a:pt x="50" y="232"/>
                  </a:lnTo>
                  <a:lnTo>
                    <a:pt x="49" y="234"/>
                  </a:lnTo>
                  <a:lnTo>
                    <a:pt x="49" y="234"/>
                  </a:lnTo>
                  <a:lnTo>
                    <a:pt x="47" y="232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4" y="230"/>
                  </a:lnTo>
                  <a:lnTo>
                    <a:pt x="43" y="230"/>
                  </a:lnTo>
                  <a:lnTo>
                    <a:pt x="43" y="232"/>
                  </a:lnTo>
                  <a:lnTo>
                    <a:pt x="39" y="234"/>
                  </a:lnTo>
                  <a:lnTo>
                    <a:pt x="38" y="234"/>
                  </a:lnTo>
                  <a:lnTo>
                    <a:pt x="36" y="235"/>
                  </a:lnTo>
                  <a:lnTo>
                    <a:pt x="35" y="235"/>
                  </a:lnTo>
                  <a:lnTo>
                    <a:pt x="33" y="235"/>
                  </a:lnTo>
                  <a:lnTo>
                    <a:pt x="32" y="234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30" y="232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28" y="229"/>
                  </a:lnTo>
                  <a:lnTo>
                    <a:pt x="28" y="226"/>
                  </a:lnTo>
                  <a:lnTo>
                    <a:pt x="27" y="223"/>
                  </a:lnTo>
                  <a:lnTo>
                    <a:pt x="24" y="219"/>
                  </a:lnTo>
                  <a:lnTo>
                    <a:pt x="22" y="218"/>
                  </a:lnTo>
                  <a:lnTo>
                    <a:pt x="21" y="216"/>
                  </a:lnTo>
                  <a:lnTo>
                    <a:pt x="21" y="216"/>
                  </a:lnTo>
                  <a:lnTo>
                    <a:pt x="19" y="215"/>
                  </a:lnTo>
                  <a:lnTo>
                    <a:pt x="19" y="215"/>
                  </a:lnTo>
                  <a:lnTo>
                    <a:pt x="16" y="213"/>
                  </a:lnTo>
                  <a:lnTo>
                    <a:pt x="13" y="210"/>
                  </a:lnTo>
                  <a:lnTo>
                    <a:pt x="13" y="208"/>
                  </a:lnTo>
                  <a:lnTo>
                    <a:pt x="11" y="207"/>
                  </a:lnTo>
                  <a:lnTo>
                    <a:pt x="9" y="205"/>
                  </a:lnTo>
                  <a:lnTo>
                    <a:pt x="8" y="204"/>
                  </a:lnTo>
                  <a:lnTo>
                    <a:pt x="8" y="204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1" y="199"/>
                  </a:lnTo>
                  <a:lnTo>
                    <a:pt x="14" y="199"/>
                  </a:lnTo>
                  <a:lnTo>
                    <a:pt x="17" y="199"/>
                  </a:lnTo>
                  <a:lnTo>
                    <a:pt x="21" y="199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7" y="199"/>
                  </a:lnTo>
                  <a:lnTo>
                    <a:pt x="30" y="199"/>
                  </a:lnTo>
                  <a:lnTo>
                    <a:pt x="32" y="199"/>
                  </a:lnTo>
                  <a:lnTo>
                    <a:pt x="30" y="197"/>
                  </a:lnTo>
                  <a:lnTo>
                    <a:pt x="28" y="196"/>
                  </a:lnTo>
                  <a:lnTo>
                    <a:pt x="27" y="193"/>
                  </a:lnTo>
                  <a:lnTo>
                    <a:pt x="25" y="191"/>
                  </a:lnTo>
                  <a:lnTo>
                    <a:pt x="25" y="189"/>
                  </a:lnTo>
                  <a:lnTo>
                    <a:pt x="24" y="186"/>
                  </a:lnTo>
                  <a:lnTo>
                    <a:pt x="24" y="182"/>
                  </a:lnTo>
                  <a:lnTo>
                    <a:pt x="24" y="180"/>
                  </a:lnTo>
                  <a:lnTo>
                    <a:pt x="24" y="178"/>
                  </a:lnTo>
                  <a:lnTo>
                    <a:pt x="24" y="175"/>
                  </a:lnTo>
                  <a:lnTo>
                    <a:pt x="24" y="175"/>
                  </a:lnTo>
                  <a:lnTo>
                    <a:pt x="24" y="174"/>
                  </a:lnTo>
                  <a:lnTo>
                    <a:pt x="24" y="172"/>
                  </a:lnTo>
                  <a:lnTo>
                    <a:pt x="24" y="171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1" y="166"/>
                  </a:lnTo>
                  <a:lnTo>
                    <a:pt x="21" y="163"/>
                  </a:lnTo>
                  <a:lnTo>
                    <a:pt x="19" y="159"/>
                  </a:lnTo>
                  <a:lnTo>
                    <a:pt x="17" y="159"/>
                  </a:lnTo>
                  <a:lnTo>
                    <a:pt x="16" y="158"/>
                  </a:lnTo>
                  <a:lnTo>
                    <a:pt x="16" y="155"/>
                  </a:lnTo>
                  <a:lnTo>
                    <a:pt x="14" y="155"/>
                  </a:lnTo>
                  <a:lnTo>
                    <a:pt x="11" y="153"/>
                  </a:lnTo>
                  <a:lnTo>
                    <a:pt x="9" y="153"/>
                  </a:lnTo>
                  <a:lnTo>
                    <a:pt x="8" y="152"/>
                  </a:lnTo>
                  <a:lnTo>
                    <a:pt x="5" y="147"/>
                  </a:lnTo>
                  <a:lnTo>
                    <a:pt x="3" y="144"/>
                  </a:lnTo>
                  <a:lnTo>
                    <a:pt x="2" y="137"/>
                  </a:lnTo>
                  <a:lnTo>
                    <a:pt x="0" y="134"/>
                  </a:lnTo>
                  <a:lnTo>
                    <a:pt x="2" y="133"/>
                  </a:lnTo>
                  <a:lnTo>
                    <a:pt x="3" y="131"/>
                  </a:lnTo>
                  <a:lnTo>
                    <a:pt x="5" y="126"/>
                  </a:lnTo>
                  <a:lnTo>
                    <a:pt x="11" y="119"/>
                  </a:lnTo>
                  <a:lnTo>
                    <a:pt x="14" y="114"/>
                  </a:lnTo>
                  <a:lnTo>
                    <a:pt x="19" y="109"/>
                  </a:lnTo>
                  <a:lnTo>
                    <a:pt x="25" y="101"/>
                  </a:lnTo>
                  <a:lnTo>
                    <a:pt x="30" y="98"/>
                  </a:lnTo>
                  <a:lnTo>
                    <a:pt x="30" y="90"/>
                  </a:lnTo>
                  <a:lnTo>
                    <a:pt x="30" y="82"/>
                  </a:lnTo>
                  <a:lnTo>
                    <a:pt x="32" y="76"/>
                  </a:lnTo>
                  <a:lnTo>
                    <a:pt x="32" y="70"/>
                  </a:lnTo>
                  <a:lnTo>
                    <a:pt x="32" y="63"/>
                  </a:lnTo>
                  <a:lnTo>
                    <a:pt x="33" y="59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2" y="41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27" y="30"/>
                  </a:lnTo>
                  <a:lnTo>
                    <a:pt x="25" y="29"/>
                  </a:lnTo>
                  <a:lnTo>
                    <a:pt x="25" y="29"/>
                  </a:lnTo>
                  <a:lnTo>
                    <a:pt x="25" y="27"/>
                  </a:lnTo>
                  <a:lnTo>
                    <a:pt x="25" y="22"/>
                  </a:lnTo>
                  <a:lnTo>
                    <a:pt x="24" y="15"/>
                  </a:lnTo>
                  <a:lnTo>
                    <a:pt x="22" y="7"/>
                  </a:lnTo>
                  <a:lnTo>
                    <a:pt x="27" y="4"/>
                  </a:lnTo>
                  <a:lnTo>
                    <a:pt x="32" y="2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7" name="Freeform 43">
              <a:extLst>
                <a:ext uri="{FF2B5EF4-FFF2-40B4-BE49-F238E27FC236}">
                  <a16:creationId xmlns:a16="http://schemas.microsoft.com/office/drawing/2014/main" id="{C5F747BC-0437-45E5-B003-A6543FCFAF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8057" y="3792172"/>
              <a:ext cx="17544" cy="7797"/>
            </a:xfrm>
            <a:custGeom>
              <a:avLst/>
              <a:gdLst>
                <a:gd name="T0" fmla="*/ 0 w 9"/>
                <a:gd name="T1" fmla="*/ 2 h 4"/>
                <a:gd name="T2" fmla="*/ 1 w 9"/>
                <a:gd name="T3" fmla="*/ 2 h 4"/>
                <a:gd name="T4" fmla="*/ 1 w 9"/>
                <a:gd name="T5" fmla="*/ 2 h 4"/>
                <a:gd name="T6" fmla="*/ 1 w 9"/>
                <a:gd name="T7" fmla="*/ 2 h 4"/>
                <a:gd name="T8" fmla="*/ 1 w 9"/>
                <a:gd name="T9" fmla="*/ 4 h 4"/>
                <a:gd name="T10" fmla="*/ 1 w 9"/>
                <a:gd name="T11" fmla="*/ 4 h 4"/>
                <a:gd name="T12" fmla="*/ 0 w 9"/>
                <a:gd name="T13" fmla="*/ 4 h 4"/>
                <a:gd name="T14" fmla="*/ 0 w 9"/>
                <a:gd name="T15" fmla="*/ 4 h 4"/>
                <a:gd name="T16" fmla="*/ 0 w 9"/>
                <a:gd name="T17" fmla="*/ 2 h 4"/>
                <a:gd name="T18" fmla="*/ 0 w 9"/>
                <a:gd name="T19" fmla="*/ 2 h 4"/>
                <a:gd name="T20" fmla="*/ 8 w 9"/>
                <a:gd name="T21" fmla="*/ 2 h 4"/>
                <a:gd name="T22" fmla="*/ 9 w 9"/>
                <a:gd name="T23" fmla="*/ 2 h 4"/>
                <a:gd name="T24" fmla="*/ 9 w 9"/>
                <a:gd name="T25" fmla="*/ 2 h 4"/>
                <a:gd name="T26" fmla="*/ 9 w 9"/>
                <a:gd name="T27" fmla="*/ 4 h 4"/>
                <a:gd name="T28" fmla="*/ 9 w 9"/>
                <a:gd name="T29" fmla="*/ 4 h 4"/>
                <a:gd name="T30" fmla="*/ 8 w 9"/>
                <a:gd name="T31" fmla="*/ 2 h 4"/>
                <a:gd name="T32" fmla="*/ 6 w 9"/>
                <a:gd name="T33" fmla="*/ 2 h 4"/>
                <a:gd name="T34" fmla="*/ 6 w 9"/>
                <a:gd name="T35" fmla="*/ 2 h 4"/>
                <a:gd name="T36" fmla="*/ 8 w 9"/>
                <a:gd name="T37" fmla="*/ 2 h 4"/>
                <a:gd name="T38" fmla="*/ 4 w 9"/>
                <a:gd name="T39" fmla="*/ 0 h 4"/>
                <a:gd name="T40" fmla="*/ 6 w 9"/>
                <a:gd name="T41" fmla="*/ 2 h 4"/>
                <a:gd name="T42" fmla="*/ 6 w 9"/>
                <a:gd name="T43" fmla="*/ 2 h 4"/>
                <a:gd name="T44" fmla="*/ 6 w 9"/>
                <a:gd name="T45" fmla="*/ 2 h 4"/>
                <a:gd name="T46" fmla="*/ 4 w 9"/>
                <a:gd name="T47" fmla="*/ 2 h 4"/>
                <a:gd name="T48" fmla="*/ 4 w 9"/>
                <a:gd name="T49" fmla="*/ 0 h 4"/>
                <a:gd name="T50" fmla="*/ 4 w 9"/>
                <a:gd name="T51" fmla="*/ 0 h 4"/>
                <a:gd name="T52" fmla="*/ 4 w 9"/>
                <a:gd name="T53" fmla="*/ 0 h 4"/>
                <a:gd name="T54" fmla="*/ 4 w 9"/>
                <a:gd name="T55" fmla="*/ 0 h 4"/>
                <a:gd name="T56" fmla="*/ 4 w 9"/>
                <a:gd name="T5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" h="4">
                  <a:moveTo>
                    <a:pt x="0" y="2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close/>
                  <a:moveTo>
                    <a:pt x="8" y="2"/>
                  </a:moveTo>
                  <a:lnTo>
                    <a:pt x="9" y="2"/>
                  </a:lnTo>
                  <a:lnTo>
                    <a:pt x="9" y="2"/>
                  </a:lnTo>
                  <a:lnTo>
                    <a:pt x="9" y="4"/>
                  </a:lnTo>
                  <a:lnTo>
                    <a:pt x="9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8" y="2"/>
                  </a:lnTo>
                  <a:close/>
                  <a:moveTo>
                    <a:pt x="4" y="0"/>
                  </a:moveTo>
                  <a:lnTo>
                    <a:pt x="6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8" name="Freeform 44">
              <a:extLst>
                <a:ext uri="{FF2B5EF4-FFF2-40B4-BE49-F238E27FC236}">
                  <a16:creationId xmlns:a16="http://schemas.microsoft.com/office/drawing/2014/main" id="{9E38518F-50CB-4882-A343-BA6C27883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632397" y="5152729"/>
              <a:ext cx="37036" cy="46781"/>
            </a:xfrm>
            <a:custGeom>
              <a:avLst/>
              <a:gdLst>
                <a:gd name="T0" fmla="*/ 8 w 19"/>
                <a:gd name="T1" fmla="*/ 0 h 24"/>
                <a:gd name="T2" fmla="*/ 9 w 19"/>
                <a:gd name="T3" fmla="*/ 0 h 24"/>
                <a:gd name="T4" fmla="*/ 12 w 19"/>
                <a:gd name="T5" fmla="*/ 2 h 24"/>
                <a:gd name="T6" fmla="*/ 16 w 19"/>
                <a:gd name="T7" fmla="*/ 4 h 24"/>
                <a:gd name="T8" fmla="*/ 16 w 19"/>
                <a:gd name="T9" fmla="*/ 4 h 24"/>
                <a:gd name="T10" fmla="*/ 17 w 19"/>
                <a:gd name="T11" fmla="*/ 4 h 24"/>
                <a:gd name="T12" fmla="*/ 17 w 19"/>
                <a:gd name="T13" fmla="*/ 4 h 24"/>
                <a:gd name="T14" fmla="*/ 19 w 19"/>
                <a:gd name="T15" fmla="*/ 5 h 24"/>
                <a:gd name="T16" fmla="*/ 19 w 19"/>
                <a:gd name="T17" fmla="*/ 5 h 24"/>
                <a:gd name="T18" fmla="*/ 19 w 19"/>
                <a:gd name="T19" fmla="*/ 7 h 24"/>
                <a:gd name="T20" fmla="*/ 19 w 19"/>
                <a:gd name="T21" fmla="*/ 8 h 24"/>
                <a:gd name="T22" fmla="*/ 19 w 19"/>
                <a:gd name="T23" fmla="*/ 10 h 24"/>
                <a:gd name="T24" fmla="*/ 19 w 19"/>
                <a:gd name="T25" fmla="*/ 11 h 24"/>
                <a:gd name="T26" fmla="*/ 19 w 19"/>
                <a:gd name="T27" fmla="*/ 11 h 24"/>
                <a:gd name="T28" fmla="*/ 19 w 19"/>
                <a:gd name="T29" fmla="*/ 18 h 24"/>
                <a:gd name="T30" fmla="*/ 19 w 19"/>
                <a:gd name="T31" fmla="*/ 16 h 24"/>
                <a:gd name="T32" fmla="*/ 17 w 19"/>
                <a:gd name="T33" fmla="*/ 16 h 24"/>
                <a:gd name="T34" fmla="*/ 17 w 19"/>
                <a:gd name="T35" fmla="*/ 16 h 24"/>
                <a:gd name="T36" fmla="*/ 17 w 19"/>
                <a:gd name="T37" fmla="*/ 19 h 24"/>
                <a:gd name="T38" fmla="*/ 17 w 19"/>
                <a:gd name="T39" fmla="*/ 22 h 24"/>
                <a:gd name="T40" fmla="*/ 17 w 19"/>
                <a:gd name="T41" fmla="*/ 24 h 24"/>
                <a:gd name="T42" fmla="*/ 14 w 19"/>
                <a:gd name="T43" fmla="*/ 24 h 24"/>
                <a:gd name="T44" fmla="*/ 9 w 19"/>
                <a:gd name="T45" fmla="*/ 24 h 24"/>
                <a:gd name="T46" fmla="*/ 8 w 19"/>
                <a:gd name="T47" fmla="*/ 22 h 24"/>
                <a:gd name="T48" fmla="*/ 4 w 19"/>
                <a:gd name="T49" fmla="*/ 21 h 24"/>
                <a:gd name="T50" fmla="*/ 1 w 19"/>
                <a:gd name="T51" fmla="*/ 18 h 24"/>
                <a:gd name="T52" fmla="*/ 1 w 19"/>
                <a:gd name="T53" fmla="*/ 16 h 24"/>
                <a:gd name="T54" fmla="*/ 0 w 19"/>
                <a:gd name="T55" fmla="*/ 16 h 24"/>
                <a:gd name="T56" fmla="*/ 0 w 19"/>
                <a:gd name="T57" fmla="*/ 16 h 24"/>
                <a:gd name="T58" fmla="*/ 0 w 19"/>
                <a:gd name="T59" fmla="*/ 13 h 24"/>
                <a:gd name="T60" fmla="*/ 0 w 19"/>
                <a:gd name="T61" fmla="*/ 11 h 24"/>
                <a:gd name="T62" fmla="*/ 0 w 19"/>
                <a:gd name="T63" fmla="*/ 10 h 24"/>
                <a:gd name="T64" fmla="*/ 1 w 19"/>
                <a:gd name="T65" fmla="*/ 7 h 24"/>
                <a:gd name="T66" fmla="*/ 3 w 19"/>
                <a:gd name="T67" fmla="*/ 5 h 24"/>
                <a:gd name="T68" fmla="*/ 4 w 19"/>
                <a:gd name="T69" fmla="*/ 4 h 24"/>
                <a:gd name="T70" fmla="*/ 6 w 19"/>
                <a:gd name="T71" fmla="*/ 2 h 24"/>
                <a:gd name="T72" fmla="*/ 8 w 19"/>
                <a:gd name="T73" fmla="*/ 0 h 24"/>
                <a:gd name="T74" fmla="*/ 8 w 19"/>
                <a:gd name="T7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" h="24">
                  <a:moveTo>
                    <a:pt x="8" y="0"/>
                  </a:moveTo>
                  <a:lnTo>
                    <a:pt x="9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7" y="19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4" y="24"/>
                  </a:lnTo>
                  <a:lnTo>
                    <a:pt x="9" y="24"/>
                  </a:lnTo>
                  <a:lnTo>
                    <a:pt x="8" y="22"/>
                  </a:lnTo>
                  <a:lnTo>
                    <a:pt x="4" y="21"/>
                  </a:lnTo>
                  <a:lnTo>
                    <a:pt x="1" y="18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7"/>
                  </a:lnTo>
                  <a:lnTo>
                    <a:pt x="3" y="5"/>
                  </a:lnTo>
                  <a:lnTo>
                    <a:pt x="4" y="4"/>
                  </a:lnTo>
                  <a:lnTo>
                    <a:pt x="6" y="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9" name="Freeform 45">
              <a:extLst>
                <a:ext uri="{FF2B5EF4-FFF2-40B4-BE49-F238E27FC236}">
                  <a16:creationId xmlns:a16="http://schemas.microsoft.com/office/drawing/2014/main" id="{B33F6DD0-0B10-408D-BDAD-C691E17AC77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72741" y="3320461"/>
              <a:ext cx="185177" cy="159836"/>
            </a:xfrm>
            <a:custGeom>
              <a:avLst/>
              <a:gdLst>
                <a:gd name="T0" fmla="*/ 93 w 95"/>
                <a:gd name="T1" fmla="*/ 1 h 82"/>
                <a:gd name="T2" fmla="*/ 95 w 95"/>
                <a:gd name="T3" fmla="*/ 5 h 82"/>
                <a:gd name="T4" fmla="*/ 92 w 95"/>
                <a:gd name="T5" fmla="*/ 8 h 82"/>
                <a:gd name="T6" fmla="*/ 85 w 95"/>
                <a:gd name="T7" fmla="*/ 12 h 82"/>
                <a:gd name="T8" fmla="*/ 79 w 95"/>
                <a:gd name="T9" fmla="*/ 16 h 82"/>
                <a:gd name="T10" fmla="*/ 79 w 95"/>
                <a:gd name="T11" fmla="*/ 20 h 82"/>
                <a:gd name="T12" fmla="*/ 81 w 95"/>
                <a:gd name="T13" fmla="*/ 27 h 82"/>
                <a:gd name="T14" fmla="*/ 79 w 95"/>
                <a:gd name="T15" fmla="*/ 31 h 82"/>
                <a:gd name="T16" fmla="*/ 78 w 95"/>
                <a:gd name="T17" fmla="*/ 41 h 82"/>
                <a:gd name="T18" fmla="*/ 76 w 95"/>
                <a:gd name="T19" fmla="*/ 47 h 82"/>
                <a:gd name="T20" fmla="*/ 66 w 95"/>
                <a:gd name="T21" fmla="*/ 52 h 82"/>
                <a:gd name="T22" fmla="*/ 55 w 95"/>
                <a:gd name="T23" fmla="*/ 58 h 82"/>
                <a:gd name="T24" fmla="*/ 43 w 95"/>
                <a:gd name="T25" fmla="*/ 64 h 82"/>
                <a:gd name="T26" fmla="*/ 33 w 95"/>
                <a:gd name="T27" fmla="*/ 71 h 82"/>
                <a:gd name="T28" fmla="*/ 22 w 95"/>
                <a:gd name="T29" fmla="*/ 77 h 82"/>
                <a:gd name="T30" fmla="*/ 10 w 95"/>
                <a:gd name="T31" fmla="*/ 82 h 82"/>
                <a:gd name="T32" fmla="*/ 7 w 95"/>
                <a:gd name="T33" fmla="*/ 79 h 82"/>
                <a:gd name="T34" fmla="*/ 2 w 95"/>
                <a:gd name="T35" fmla="*/ 75 h 82"/>
                <a:gd name="T36" fmla="*/ 2 w 95"/>
                <a:gd name="T37" fmla="*/ 72 h 82"/>
                <a:gd name="T38" fmla="*/ 2 w 95"/>
                <a:gd name="T39" fmla="*/ 71 h 82"/>
                <a:gd name="T40" fmla="*/ 2 w 95"/>
                <a:gd name="T41" fmla="*/ 68 h 82"/>
                <a:gd name="T42" fmla="*/ 0 w 95"/>
                <a:gd name="T43" fmla="*/ 66 h 82"/>
                <a:gd name="T44" fmla="*/ 2 w 95"/>
                <a:gd name="T45" fmla="*/ 63 h 82"/>
                <a:gd name="T46" fmla="*/ 3 w 95"/>
                <a:gd name="T47" fmla="*/ 61 h 82"/>
                <a:gd name="T48" fmla="*/ 3 w 95"/>
                <a:gd name="T49" fmla="*/ 61 h 82"/>
                <a:gd name="T50" fmla="*/ 3 w 95"/>
                <a:gd name="T51" fmla="*/ 58 h 82"/>
                <a:gd name="T52" fmla="*/ 5 w 95"/>
                <a:gd name="T53" fmla="*/ 57 h 82"/>
                <a:gd name="T54" fmla="*/ 8 w 95"/>
                <a:gd name="T55" fmla="*/ 58 h 82"/>
                <a:gd name="T56" fmla="*/ 7 w 95"/>
                <a:gd name="T57" fmla="*/ 57 h 82"/>
                <a:gd name="T58" fmla="*/ 8 w 95"/>
                <a:gd name="T59" fmla="*/ 55 h 82"/>
                <a:gd name="T60" fmla="*/ 11 w 95"/>
                <a:gd name="T61" fmla="*/ 52 h 82"/>
                <a:gd name="T62" fmla="*/ 10 w 95"/>
                <a:gd name="T63" fmla="*/ 47 h 82"/>
                <a:gd name="T64" fmla="*/ 8 w 95"/>
                <a:gd name="T65" fmla="*/ 47 h 82"/>
                <a:gd name="T66" fmla="*/ 8 w 95"/>
                <a:gd name="T67" fmla="*/ 44 h 82"/>
                <a:gd name="T68" fmla="*/ 5 w 95"/>
                <a:gd name="T69" fmla="*/ 44 h 82"/>
                <a:gd name="T70" fmla="*/ 2 w 95"/>
                <a:gd name="T71" fmla="*/ 39 h 82"/>
                <a:gd name="T72" fmla="*/ 2 w 95"/>
                <a:gd name="T73" fmla="*/ 33 h 82"/>
                <a:gd name="T74" fmla="*/ 0 w 95"/>
                <a:gd name="T75" fmla="*/ 30 h 82"/>
                <a:gd name="T76" fmla="*/ 3 w 95"/>
                <a:gd name="T77" fmla="*/ 23 h 82"/>
                <a:gd name="T78" fmla="*/ 7 w 95"/>
                <a:gd name="T79" fmla="*/ 23 h 82"/>
                <a:gd name="T80" fmla="*/ 8 w 95"/>
                <a:gd name="T81" fmla="*/ 19 h 82"/>
                <a:gd name="T82" fmla="*/ 11 w 95"/>
                <a:gd name="T83" fmla="*/ 19 h 82"/>
                <a:gd name="T84" fmla="*/ 11 w 95"/>
                <a:gd name="T85" fmla="*/ 14 h 82"/>
                <a:gd name="T86" fmla="*/ 13 w 95"/>
                <a:gd name="T87" fmla="*/ 9 h 82"/>
                <a:gd name="T88" fmla="*/ 16 w 95"/>
                <a:gd name="T89" fmla="*/ 9 h 82"/>
                <a:gd name="T90" fmla="*/ 21 w 95"/>
                <a:gd name="T91" fmla="*/ 11 h 82"/>
                <a:gd name="T92" fmla="*/ 25 w 95"/>
                <a:gd name="T93" fmla="*/ 11 h 82"/>
                <a:gd name="T94" fmla="*/ 30 w 95"/>
                <a:gd name="T95" fmla="*/ 9 h 82"/>
                <a:gd name="T96" fmla="*/ 38 w 95"/>
                <a:gd name="T97" fmla="*/ 8 h 82"/>
                <a:gd name="T98" fmla="*/ 41 w 95"/>
                <a:gd name="T99" fmla="*/ 11 h 82"/>
                <a:gd name="T100" fmla="*/ 48 w 95"/>
                <a:gd name="T101" fmla="*/ 11 h 82"/>
                <a:gd name="T102" fmla="*/ 57 w 95"/>
                <a:gd name="T103" fmla="*/ 9 h 82"/>
                <a:gd name="T104" fmla="*/ 71 w 95"/>
                <a:gd name="T105" fmla="*/ 5 h 82"/>
                <a:gd name="T106" fmla="*/ 78 w 95"/>
                <a:gd name="T107" fmla="*/ 5 h 82"/>
                <a:gd name="T108" fmla="*/ 82 w 95"/>
                <a:gd name="T109" fmla="*/ 5 h 82"/>
                <a:gd name="T110" fmla="*/ 90 w 95"/>
                <a:gd name="T111" fmla="*/ 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5" h="82">
                  <a:moveTo>
                    <a:pt x="93" y="0"/>
                  </a:moveTo>
                  <a:lnTo>
                    <a:pt x="93" y="1"/>
                  </a:lnTo>
                  <a:lnTo>
                    <a:pt x="93" y="1"/>
                  </a:lnTo>
                  <a:lnTo>
                    <a:pt x="95" y="1"/>
                  </a:lnTo>
                  <a:lnTo>
                    <a:pt x="95" y="3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3" y="6"/>
                  </a:lnTo>
                  <a:lnTo>
                    <a:pt x="92" y="8"/>
                  </a:lnTo>
                  <a:lnTo>
                    <a:pt x="90" y="9"/>
                  </a:lnTo>
                  <a:lnTo>
                    <a:pt x="87" y="12"/>
                  </a:lnTo>
                  <a:lnTo>
                    <a:pt x="85" y="12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79" y="16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79" y="20"/>
                  </a:lnTo>
                  <a:lnTo>
                    <a:pt x="79" y="23"/>
                  </a:lnTo>
                  <a:lnTo>
                    <a:pt x="81" y="25"/>
                  </a:lnTo>
                  <a:lnTo>
                    <a:pt x="81" y="27"/>
                  </a:lnTo>
                  <a:lnTo>
                    <a:pt x="81" y="28"/>
                  </a:lnTo>
                  <a:lnTo>
                    <a:pt x="79" y="30"/>
                  </a:lnTo>
                  <a:lnTo>
                    <a:pt x="79" y="31"/>
                  </a:lnTo>
                  <a:lnTo>
                    <a:pt x="79" y="33"/>
                  </a:lnTo>
                  <a:lnTo>
                    <a:pt x="78" y="38"/>
                  </a:lnTo>
                  <a:lnTo>
                    <a:pt x="78" y="41"/>
                  </a:lnTo>
                  <a:lnTo>
                    <a:pt x="78" y="42"/>
                  </a:lnTo>
                  <a:lnTo>
                    <a:pt x="78" y="44"/>
                  </a:lnTo>
                  <a:lnTo>
                    <a:pt x="76" y="47"/>
                  </a:lnTo>
                  <a:lnTo>
                    <a:pt x="74" y="49"/>
                  </a:lnTo>
                  <a:lnTo>
                    <a:pt x="71" y="49"/>
                  </a:lnTo>
                  <a:lnTo>
                    <a:pt x="66" y="52"/>
                  </a:lnTo>
                  <a:lnTo>
                    <a:pt x="63" y="53"/>
                  </a:lnTo>
                  <a:lnTo>
                    <a:pt x="59" y="57"/>
                  </a:lnTo>
                  <a:lnTo>
                    <a:pt x="55" y="58"/>
                  </a:lnTo>
                  <a:lnTo>
                    <a:pt x="51" y="61"/>
                  </a:lnTo>
                  <a:lnTo>
                    <a:pt x="48" y="63"/>
                  </a:lnTo>
                  <a:lnTo>
                    <a:pt x="43" y="64"/>
                  </a:lnTo>
                  <a:lnTo>
                    <a:pt x="40" y="68"/>
                  </a:lnTo>
                  <a:lnTo>
                    <a:pt x="35" y="69"/>
                  </a:lnTo>
                  <a:lnTo>
                    <a:pt x="33" y="71"/>
                  </a:lnTo>
                  <a:lnTo>
                    <a:pt x="29" y="74"/>
                  </a:lnTo>
                  <a:lnTo>
                    <a:pt x="25" y="75"/>
                  </a:lnTo>
                  <a:lnTo>
                    <a:pt x="22" y="77"/>
                  </a:lnTo>
                  <a:lnTo>
                    <a:pt x="19" y="79"/>
                  </a:lnTo>
                  <a:lnTo>
                    <a:pt x="14" y="82"/>
                  </a:lnTo>
                  <a:lnTo>
                    <a:pt x="10" y="82"/>
                  </a:lnTo>
                  <a:lnTo>
                    <a:pt x="8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3" y="79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5"/>
                  </a:lnTo>
                  <a:lnTo>
                    <a:pt x="0" y="74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2" y="64"/>
                  </a:lnTo>
                  <a:lnTo>
                    <a:pt x="2" y="63"/>
                  </a:lnTo>
                  <a:lnTo>
                    <a:pt x="2" y="63"/>
                  </a:lnTo>
                  <a:lnTo>
                    <a:pt x="3" y="63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2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0" y="47"/>
                  </a:lnTo>
                  <a:lnTo>
                    <a:pt x="10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7" y="44"/>
                  </a:lnTo>
                  <a:lnTo>
                    <a:pt x="5" y="44"/>
                  </a:lnTo>
                  <a:lnTo>
                    <a:pt x="3" y="44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4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1" y="19"/>
                  </a:lnTo>
                  <a:lnTo>
                    <a:pt x="13" y="19"/>
                  </a:lnTo>
                  <a:lnTo>
                    <a:pt x="13" y="17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4" y="9"/>
                  </a:lnTo>
                  <a:lnTo>
                    <a:pt x="16" y="9"/>
                  </a:lnTo>
                  <a:lnTo>
                    <a:pt x="18" y="11"/>
                  </a:lnTo>
                  <a:lnTo>
                    <a:pt x="19" y="11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4" y="11"/>
                  </a:lnTo>
                  <a:lnTo>
                    <a:pt x="25" y="11"/>
                  </a:lnTo>
                  <a:lnTo>
                    <a:pt x="29" y="9"/>
                  </a:lnTo>
                  <a:lnTo>
                    <a:pt x="29" y="9"/>
                  </a:lnTo>
                  <a:lnTo>
                    <a:pt x="30" y="9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9"/>
                  </a:lnTo>
                  <a:lnTo>
                    <a:pt x="41" y="11"/>
                  </a:lnTo>
                  <a:lnTo>
                    <a:pt x="43" y="11"/>
                  </a:lnTo>
                  <a:lnTo>
                    <a:pt x="44" y="11"/>
                  </a:lnTo>
                  <a:lnTo>
                    <a:pt x="48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7" y="9"/>
                  </a:lnTo>
                  <a:lnTo>
                    <a:pt x="62" y="8"/>
                  </a:lnTo>
                  <a:lnTo>
                    <a:pt x="68" y="6"/>
                  </a:lnTo>
                  <a:lnTo>
                    <a:pt x="71" y="5"/>
                  </a:lnTo>
                  <a:lnTo>
                    <a:pt x="73" y="3"/>
                  </a:lnTo>
                  <a:lnTo>
                    <a:pt x="74" y="3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5" y="3"/>
                  </a:lnTo>
                  <a:lnTo>
                    <a:pt x="89" y="3"/>
                  </a:lnTo>
                  <a:lnTo>
                    <a:pt x="90" y="1"/>
                  </a:lnTo>
                  <a:lnTo>
                    <a:pt x="92" y="1"/>
                  </a:lnTo>
                  <a:lnTo>
                    <a:pt x="9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0" name="Freeform 46">
              <a:extLst>
                <a:ext uri="{FF2B5EF4-FFF2-40B4-BE49-F238E27FC236}">
                  <a16:creationId xmlns:a16="http://schemas.microsoft.com/office/drawing/2014/main" id="{6F6B0233-EB38-40C1-8008-1A674B092389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7176"/>
              <a:ext cx="3898" cy="0"/>
            </a:xfrm>
            <a:custGeom>
              <a:avLst/>
              <a:gdLst>
                <a:gd name="T0" fmla="*/ 0 w 2"/>
                <a:gd name="T1" fmla="*/ 2 w 2"/>
                <a:gd name="T2" fmla="*/ 2 w 2"/>
                <a:gd name="T3" fmla="*/ 2 w 2"/>
                <a:gd name="T4" fmla="*/ 0 w 2"/>
                <a:gd name="T5" fmla="*/ 0 w 2"/>
                <a:gd name="T6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1" name="Freeform 47">
              <a:extLst>
                <a:ext uri="{FF2B5EF4-FFF2-40B4-BE49-F238E27FC236}">
                  <a16:creationId xmlns:a16="http://schemas.microsoft.com/office/drawing/2014/main" id="{54AD4853-BFEE-4942-9FB6-364F3629C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7108" y="4010485"/>
              <a:ext cx="66274" cy="35086"/>
            </a:xfrm>
            <a:custGeom>
              <a:avLst/>
              <a:gdLst>
                <a:gd name="T0" fmla="*/ 9 w 34"/>
                <a:gd name="T1" fmla="*/ 0 h 18"/>
                <a:gd name="T2" fmla="*/ 11 w 34"/>
                <a:gd name="T3" fmla="*/ 0 h 18"/>
                <a:gd name="T4" fmla="*/ 14 w 34"/>
                <a:gd name="T5" fmla="*/ 0 h 18"/>
                <a:gd name="T6" fmla="*/ 15 w 34"/>
                <a:gd name="T7" fmla="*/ 2 h 18"/>
                <a:gd name="T8" fmla="*/ 17 w 34"/>
                <a:gd name="T9" fmla="*/ 3 h 18"/>
                <a:gd name="T10" fmla="*/ 19 w 34"/>
                <a:gd name="T11" fmla="*/ 5 h 18"/>
                <a:gd name="T12" fmla="*/ 20 w 34"/>
                <a:gd name="T13" fmla="*/ 7 h 18"/>
                <a:gd name="T14" fmla="*/ 22 w 34"/>
                <a:gd name="T15" fmla="*/ 7 h 18"/>
                <a:gd name="T16" fmla="*/ 22 w 34"/>
                <a:gd name="T17" fmla="*/ 8 h 18"/>
                <a:gd name="T18" fmla="*/ 23 w 34"/>
                <a:gd name="T19" fmla="*/ 8 h 18"/>
                <a:gd name="T20" fmla="*/ 26 w 34"/>
                <a:gd name="T21" fmla="*/ 7 h 18"/>
                <a:gd name="T22" fmla="*/ 28 w 34"/>
                <a:gd name="T23" fmla="*/ 7 h 18"/>
                <a:gd name="T24" fmla="*/ 30 w 34"/>
                <a:gd name="T25" fmla="*/ 8 h 18"/>
                <a:gd name="T26" fmla="*/ 33 w 34"/>
                <a:gd name="T27" fmla="*/ 8 h 18"/>
                <a:gd name="T28" fmla="*/ 34 w 34"/>
                <a:gd name="T29" fmla="*/ 8 h 18"/>
                <a:gd name="T30" fmla="*/ 33 w 34"/>
                <a:gd name="T31" fmla="*/ 13 h 18"/>
                <a:gd name="T32" fmla="*/ 33 w 34"/>
                <a:gd name="T33" fmla="*/ 13 h 18"/>
                <a:gd name="T34" fmla="*/ 33 w 34"/>
                <a:gd name="T35" fmla="*/ 14 h 18"/>
                <a:gd name="T36" fmla="*/ 33 w 34"/>
                <a:gd name="T37" fmla="*/ 14 h 18"/>
                <a:gd name="T38" fmla="*/ 31 w 34"/>
                <a:gd name="T39" fmla="*/ 18 h 18"/>
                <a:gd name="T40" fmla="*/ 30 w 34"/>
                <a:gd name="T41" fmla="*/ 18 h 18"/>
                <a:gd name="T42" fmla="*/ 23 w 34"/>
                <a:gd name="T43" fmla="*/ 18 h 18"/>
                <a:gd name="T44" fmla="*/ 20 w 34"/>
                <a:gd name="T45" fmla="*/ 16 h 18"/>
                <a:gd name="T46" fmla="*/ 22 w 34"/>
                <a:gd name="T47" fmla="*/ 18 h 18"/>
                <a:gd name="T48" fmla="*/ 22 w 34"/>
                <a:gd name="T49" fmla="*/ 18 h 18"/>
                <a:gd name="T50" fmla="*/ 11 w 34"/>
                <a:gd name="T51" fmla="*/ 14 h 18"/>
                <a:gd name="T52" fmla="*/ 4 w 34"/>
                <a:gd name="T53" fmla="*/ 13 h 18"/>
                <a:gd name="T54" fmla="*/ 0 w 34"/>
                <a:gd name="T55" fmla="*/ 10 h 18"/>
                <a:gd name="T56" fmla="*/ 0 w 34"/>
                <a:gd name="T57" fmla="*/ 8 h 18"/>
                <a:gd name="T58" fmla="*/ 1 w 34"/>
                <a:gd name="T59" fmla="*/ 7 h 18"/>
                <a:gd name="T60" fmla="*/ 3 w 34"/>
                <a:gd name="T61" fmla="*/ 5 h 18"/>
                <a:gd name="T62" fmla="*/ 4 w 34"/>
                <a:gd name="T63" fmla="*/ 5 h 18"/>
                <a:gd name="T64" fmla="*/ 6 w 34"/>
                <a:gd name="T65" fmla="*/ 3 h 18"/>
                <a:gd name="T66" fmla="*/ 7 w 34"/>
                <a:gd name="T67" fmla="*/ 2 h 18"/>
                <a:gd name="T68" fmla="*/ 7 w 34"/>
                <a:gd name="T69" fmla="*/ 2 h 18"/>
                <a:gd name="T70" fmla="*/ 7 w 34"/>
                <a:gd name="T71" fmla="*/ 0 h 18"/>
                <a:gd name="T72" fmla="*/ 9 w 34"/>
                <a:gd name="T7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4" h="18"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6" y="7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4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1" y="18"/>
                  </a:lnTo>
                  <a:lnTo>
                    <a:pt x="31" y="18"/>
                  </a:lnTo>
                  <a:lnTo>
                    <a:pt x="30" y="18"/>
                  </a:lnTo>
                  <a:lnTo>
                    <a:pt x="26" y="18"/>
                  </a:lnTo>
                  <a:lnTo>
                    <a:pt x="23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17" y="16"/>
                  </a:lnTo>
                  <a:lnTo>
                    <a:pt x="11" y="14"/>
                  </a:lnTo>
                  <a:lnTo>
                    <a:pt x="7" y="13"/>
                  </a:lnTo>
                  <a:lnTo>
                    <a:pt x="4" y="13"/>
                  </a:lnTo>
                  <a:lnTo>
                    <a:pt x="1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1" y="7"/>
                  </a:lnTo>
                  <a:lnTo>
                    <a:pt x="3" y="5"/>
                  </a:lnTo>
                  <a:lnTo>
                    <a:pt x="3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3"/>
                  </a:lnTo>
                  <a:lnTo>
                    <a:pt x="6" y="3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2" name="Freeform 48">
              <a:extLst>
                <a:ext uri="{FF2B5EF4-FFF2-40B4-BE49-F238E27FC236}">
                  <a16:creationId xmlns:a16="http://schemas.microsoft.com/office/drawing/2014/main" id="{A1791056-530A-4864-9B77-A8F5CC03AE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46271" y="4371090"/>
              <a:ext cx="27289" cy="44833"/>
            </a:xfrm>
            <a:custGeom>
              <a:avLst/>
              <a:gdLst>
                <a:gd name="T0" fmla="*/ 3 w 14"/>
                <a:gd name="T1" fmla="*/ 17 h 23"/>
                <a:gd name="T2" fmla="*/ 5 w 14"/>
                <a:gd name="T3" fmla="*/ 19 h 23"/>
                <a:gd name="T4" fmla="*/ 5 w 14"/>
                <a:gd name="T5" fmla="*/ 20 h 23"/>
                <a:gd name="T6" fmla="*/ 3 w 14"/>
                <a:gd name="T7" fmla="*/ 22 h 23"/>
                <a:gd name="T8" fmla="*/ 2 w 14"/>
                <a:gd name="T9" fmla="*/ 23 h 23"/>
                <a:gd name="T10" fmla="*/ 2 w 14"/>
                <a:gd name="T11" fmla="*/ 22 h 23"/>
                <a:gd name="T12" fmla="*/ 0 w 14"/>
                <a:gd name="T13" fmla="*/ 22 h 23"/>
                <a:gd name="T14" fmla="*/ 0 w 14"/>
                <a:gd name="T15" fmla="*/ 20 h 23"/>
                <a:gd name="T16" fmla="*/ 0 w 14"/>
                <a:gd name="T17" fmla="*/ 20 h 23"/>
                <a:gd name="T18" fmla="*/ 2 w 14"/>
                <a:gd name="T19" fmla="*/ 19 h 23"/>
                <a:gd name="T20" fmla="*/ 3 w 14"/>
                <a:gd name="T21" fmla="*/ 17 h 23"/>
                <a:gd name="T22" fmla="*/ 3 w 14"/>
                <a:gd name="T23" fmla="*/ 17 h 23"/>
                <a:gd name="T24" fmla="*/ 14 w 14"/>
                <a:gd name="T25" fmla="*/ 0 h 23"/>
                <a:gd name="T26" fmla="*/ 14 w 14"/>
                <a:gd name="T27" fmla="*/ 0 h 23"/>
                <a:gd name="T28" fmla="*/ 14 w 14"/>
                <a:gd name="T29" fmla="*/ 0 h 23"/>
                <a:gd name="T30" fmla="*/ 14 w 14"/>
                <a:gd name="T31" fmla="*/ 0 h 23"/>
                <a:gd name="T32" fmla="*/ 14 w 14"/>
                <a:gd name="T33" fmla="*/ 1 h 23"/>
                <a:gd name="T34" fmla="*/ 14 w 14"/>
                <a:gd name="T35" fmla="*/ 1 h 23"/>
                <a:gd name="T36" fmla="*/ 13 w 14"/>
                <a:gd name="T37" fmla="*/ 1 h 23"/>
                <a:gd name="T38" fmla="*/ 13 w 14"/>
                <a:gd name="T39" fmla="*/ 0 h 23"/>
                <a:gd name="T40" fmla="*/ 14 w 14"/>
                <a:gd name="T41" fmla="*/ 0 h 23"/>
                <a:gd name="T42" fmla="*/ 14 w 14"/>
                <a:gd name="T4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23">
                  <a:moveTo>
                    <a:pt x="3" y="17"/>
                  </a:moveTo>
                  <a:lnTo>
                    <a:pt x="5" y="19"/>
                  </a:lnTo>
                  <a:lnTo>
                    <a:pt x="5" y="20"/>
                  </a:lnTo>
                  <a:lnTo>
                    <a:pt x="3" y="22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9"/>
                  </a:lnTo>
                  <a:lnTo>
                    <a:pt x="3" y="17"/>
                  </a:lnTo>
                  <a:lnTo>
                    <a:pt x="3" y="17"/>
                  </a:lnTo>
                  <a:close/>
                  <a:moveTo>
                    <a:pt x="14" y="0"/>
                  </a:move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3" name="Freeform 49">
              <a:extLst>
                <a:ext uri="{FF2B5EF4-FFF2-40B4-BE49-F238E27FC236}">
                  <a16:creationId xmlns:a16="http://schemas.microsoft.com/office/drawing/2014/main" id="{64EF89C4-6060-45EA-B8A2-520908A39E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445272" y="4072860"/>
              <a:ext cx="311875" cy="245602"/>
            </a:xfrm>
            <a:custGeom>
              <a:avLst/>
              <a:gdLst>
                <a:gd name="T0" fmla="*/ 129 w 160"/>
                <a:gd name="T1" fmla="*/ 8 h 126"/>
                <a:gd name="T2" fmla="*/ 129 w 160"/>
                <a:gd name="T3" fmla="*/ 9 h 126"/>
                <a:gd name="T4" fmla="*/ 130 w 160"/>
                <a:gd name="T5" fmla="*/ 22 h 126"/>
                <a:gd name="T6" fmla="*/ 135 w 160"/>
                <a:gd name="T7" fmla="*/ 25 h 126"/>
                <a:gd name="T8" fmla="*/ 141 w 160"/>
                <a:gd name="T9" fmla="*/ 33 h 126"/>
                <a:gd name="T10" fmla="*/ 141 w 160"/>
                <a:gd name="T11" fmla="*/ 34 h 126"/>
                <a:gd name="T12" fmla="*/ 140 w 160"/>
                <a:gd name="T13" fmla="*/ 39 h 126"/>
                <a:gd name="T14" fmla="*/ 143 w 160"/>
                <a:gd name="T15" fmla="*/ 41 h 126"/>
                <a:gd name="T16" fmla="*/ 143 w 160"/>
                <a:gd name="T17" fmla="*/ 53 h 126"/>
                <a:gd name="T18" fmla="*/ 135 w 160"/>
                <a:gd name="T19" fmla="*/ 55 h 126"/>
                <a:gd name="T20" fmla="*/ 127 w 160"/>
                <a:gd name="T21" fmla="*/ 61 h 126"/>
                <a:gd name="T22" fmla="*/ 135 w 160"/>
                <a:gd name="T23" fmla="*/ 66 h 126"/>
                <a:gd name="T24" fmla="*/ 143 w 160"/>
                <a:gd name="T25" fmla="*/ 71 h 126"/>
                <a:gd name="T26" fmla="*/ 151 w 160"/>
                <a:gd name="T27" fmla="*/ 80 h 126"/>
                <a:gd name="T28" fmla="*/ 157 w 160"/>
                <a:gd name="T29" fmla="*/ 93 h 126"/>
                <a:gd name="T30" fmla="*/ 157 w 160"/>
                <a:gd name="T31" fmla="*/ 101 h 126"/>
                <a:gd name="T32" fmla="*/ 138 w 160"/>
                <a:gd name="T33" fmla="*/ 120 h 126"/>
                <a:gd name="T34" fmla="*/ 127 w 160"/>
                <a:gd name="T35" fmla="*/ 121 h 126"/>
                <a:gd name="T36" fmla="*/ 116 w 160"/>
                <a:gd name="T37" fmla="*/ 124 h 126"/>
                <a:gd name="T38" fmla="*/ 113 w 160"/>
                <a:gd name="T39" fmla="*/ 124 h 126"/>
                <a:gd name="T40" fmla="*/ 105 w 160"/>
                <a:gd name="T41" fmla="*/ 124 h 126"/>
                <a:gd name="T42" fmla="*/ 97 w 160"/>
                <a:gd name="T43" fmla="*/ 126 h 126"/>
                <a:gd name="T44" fmla="*/ 94 w 160"/>
                <a:gd name="T45" fmla="*/ 124 h 126"/>
                <a:gd name="T46" fmla="*/ 91 w 160"/>
                <a:gd name="T47" fmla="*/ 121 h 126"/>
                <a:gd name="T48" fmla="*/ 80 w 160"/>
                <a:gd name="T49" fmla="*/ 110 h 126"/>
                <a:gd name="T50" fmla="*/ 71 w 160"/>
                <a:gd name="T51" fmla="*/ 113 h 126"/>
                <a:gd name="T52" fmla="*/ 61 w 160"/>
                <a:gd name="T53" fmla="*/ 115 h 126"/>
                <a:gd name="T54" fmla="*/ 55 w 160"/>
                <a:gd name="T55" fmla="*/ 112 h 126"/>
                <a:gd name="T56" fmla="*/ 50 w 160"/>
                <a:gd name="T57" fmla="*/ 107 h 126"/>
                <a:gd name="T58" fmla="*/ 44 w 160"/>
                <a:gd name="T59" fmla="*/ 97 h 126"/>
                <a:gd name="T60" fmla="*/ 41 w 160"/>
                <a:gd name="T61" fmla="*/ 93 h 126"/>
                <a:gd name="T62" fmla="*/ 33 w 160"/>
                <a:gd name="T63" fmla="*/ 86 h 126"/>
                <a:gd name="T64" fmla="*/ 30 w 160"/>
                <a:gd name="T65" fmla="*/ 79 h 126"/>
                <a:gd name="T66" fmla="*/ 17 w 160"/>
                <a:gd name="T67" fmla="*/ 69 h 126"/>
                <a:gd name="T68" fmla="*/ 12 w 160"/>
                <a:gd name="T69" fmla="*/ 61 h 126"/>
                <a:gd name="T70" fmla="*/ 1 w 160"/>
                <a:gd name="T71" fmla="*/ 57 h 126"/>
                <a:gd name="T72" fmla="*/ 1 w 160"/>
                <a:gd name="T73" fmla="*/ 50 h 126"/>
                <a:gd name="T74" fmla="*/ 7 w 160"/>
                <a:gd name="T75" fmla="*/ 44 h 126"/>
                <a:gd name="T76" fmla="*/ 9 w 160"/>
                <a:gd name="T77" fmla="*/ 39 h 126"/>
                <a:gd name="T78" fmla="*/ 12 w 160"/>
                <a:gd name="T79" fmla="*/ 31 h 126"/>
                <a:gd name="T80" fmla="*/ 17 w 160"/>
                <a:gd name="T81" fmla="*/ 28 h 126"/>
                <a:gd name="T82" fmla="*/ 25 w 160"/>
                <a:gd name="T83" fmla="*/ 30 h 126"/>
                <a:gd name="T84" fmla="*/ 36 w 160"/>
                <a:gd name="T85" fmla="*/ 39 h 126"/>
                <a:gd name="T86" fmla="*/ 53 w 160"/>
                <a:gd name="T87" fmla="*/ 38 h 126"/>
                <a:gd name="T88" fmla="*/ 69 w 160"/>
                <a:gd name="T89" fmla="*/ 39 h 126"/>
                <a:gd name="T90" fmla="*/ 77 w 160"/>
                <a:gd name="T91" fmla="*/ 36 h 126"/>
                <a:gd name="T92" fmla="*/ 83 w 160"/>
                <a:gd name="T93" fmla="*/ 28 h 126"/>
                <a:gd name="T94" fmla="*/ 96 w 160"/>
                <a:gd name="T95" fmla="*/ 36 h 126"/>
                <a:gd name="T96" fmla="*/ 102 w 160"/>
                <a:gd name="T97" fmla="*/ 36 h 126"/>
                <a:gd name="T98" fmla="*/ 113 w 160"/>
                <a:gd name="T99" fmla="*/ 23 h 126"/>
                <a:gd name="T100" fmla="*/ 118 w 160"/>
                <a:gd name="T101" fmla="*/ 12 h 126"/>
                <a:gd name="T102" fmla="*/ 115 w 160"/>
                <a:gd name="T103" fmla="*/ 3 h 126"/>
                <a:gd name="T104" fmla="*/ 124 w 160"/>
                <a:gd name="T105" fmla="*/ 1 h 126"/>
                <a:gd name="T106" fmla="*/ 124 w 160"/>
                <a:gd name="T10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0" h="126">
                  <a:moveTo>
                    <a:pt x="124" y="0"/>
                  </a:moveTo>
                  <a:lnTo>
                    <a:pt x="130" y="0"/>
                  </a:lnTo>
                  <a:lnTo>
                    <a:pt x="130" y="1"/>
                  </a:lnTo>
                  <a:lnTo>
                    <a:pt x="130" y="5"/>
                  </a:lnTo>
                  <a:lnTo>
                    <a:pt x="130" y="6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5" y="25"/>
                  </a:lnTo>
                  <a:lnTo>
                    <a:pt x="141" y="30"/>
                  </a:lnTo>
                  <a:lnTo>
                    <a:pt x="141" y="30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3"/>
                  </a:lnTo>
                  <a:lnTo>
                    <a:pt x="141" y="33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6"/>
                  </a:lnTo>
                  <a:lnTo>
                    <a:pt x="140" y="38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4"/>
                  </a:lnTo>
                  <a:lnTo>
                    <a:pt x="143" y="47"/>
                  </a:lnTo>
                  <a:lnTo>
                    <a:pt x="143" y="50"/>
                  </a:lnTo>
                  <a:lnTo>
                    <a:pt x="143" y="52"/>
                  </a:lnTo>
                  <a:lnTo>
                    <a:pt x="143" y="53"/>
                  </a:lnTo>
                  <a:lnTo>
                    <a:pt x="143" y="53"/>
                  </a:lnTo>
                  <a:lnTo>
                    <a:pt x="143" y="55"/>
                  </a:lnTo>
                  <a:lnTo>
                    <a:pt x="141" y="55"/>
                  </a:lnTo>
                  <a:lnTo>
                    <a:pt x="140" y="55"/>
                  </a:lnTo>
                  <a:lnTo>
                    <a:pt x="137" y="55"/>
                  </a:lnTo>
                  <a:lnTo>
                    <a:pt x="135" y="55"/>
                  </a:lnTo>
                  <a:lnTo>
                    <a:pt x="134" y="55"/>
                  </a:lnTo>
                  <a:lnTo>
                    <a:pt x="132" y="55"/>
                  </a:lnTo>
                  <a:lnTo>
                    <a:pt x="130" y="55"/>
                  </a:lnTo>
                  <a:lnTo>
                    <a:pt x="130" y="58"/>
                  </a:lnTo>
                  <a:lnTo>
                    <a:pt x="129" y="61"/>
                  </a:lnTo>
                  <a:lnTo>
                    <a:pt x="127" y="61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9" y="64"/>
                  </a:lnTo>
                  <a:lnTo>
                    <a:pt x="130" y="64"/>
                  </a:lnTo>
                  <a:lnTo>
                    <a:pt x="134" y="66"/>
                  </a:lnTo>
                  <a:lnTo>
                    <a:pt x="135" y="66"/>
                  </a:lnTo>
                  <a:lnTo>
                    <a:pt x="137" y="66"/>
                  </a:lnTo>
                  <a:lnTo>
                    <a:pt x="137" y="66"/>
                  </a:lnTo>
                  <a:lnTo>
                    <a:pt x="141" y="69"/>
                  </a:lnTo>
                  <a:lnTo>
                    <a:pt x="141" y="69"/>
                  </a:lnTo>
                  <a:lnTo>
                    <a:pt x="143" y="71"/>
                  </a:lnTo>
                  <a:lnTo>
                    <a:pt x="143" y="71"/>
                  </a:lnTo>
                  <a:lnTo>
                    <a:pt x="143" y="72"/>
                  </a:lnTo>
                  <a:lnTo>
                    <a:pt x="145" y="74"/>
                  </a:lnTo>
                  <a:lnTo>
                    <a:pt x="146" y="75"/>
                  </a:lnTo>
                  <a:lnTo>
                    <a:pt x="149" y="77"/>
                  </a:lnTo>
                  <a:lnTo>
                    <a:pt x="151" y="79"/>
                  </a:lnTo>
                  <a:lnTo>
                    <a:pt x="151" y="80"/>
                  </a:lnTo>
                  <a:lnTo>
                    <a:pt x="153" y="80"/>
                  </a:lnTo>
                  <a:lnTo>
                    <a:pt x="153" y="82"/>
                  </a:lnTo>
                  <a:lnTo>
                    <a:pt x="154" y="86"/>
                  </a:lnTo>
                  <a:lnTo>
                    <a:pt x="156" y="88"/>
                  </a:lnTo>
                  <a:lnTo>
                    <a:pt x="156" y="90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57" y="94"/>
                  </a:lnTo>
                  <a:lnTo>
                    <a:pt x="159" y="96"/>
                  </a:lnTo>
                  <a:lnTo>
                    <a:pt x="160" y="97"/>
                  </a:lnTo>
                  <a:lnTo>
                    <a:pt x="160" y="97"/>
                  </a:lnTo>
                  <a:lnTo>
                    <a:pt x="157" y="101"/>
                  </a:lnTo>
                  <a:lnTo>
                    <a:pt x="156" y="102"/>
                  </a:lnTo>
                  <a:lnTo>
                    <a:pt x="151" y="107"/>
                  </a:lnTo>
                  <a:lnTo>
                    <a:pt x="148" y="110"/>
                  </a:lnTo>
                  <a:lnTo>
                    <a:pt x="145" y="113"/>
                  </a:lnTo>
                  <a:lnTo>
                    <a:pt x="141" y="116"/>
                  </a:lnTo>
                  <a:lnTo>
                    <a:pt x="138" y="120"/>
                  </a:lnTo>
                  <a:lnTo>
                    <a:pt x="137" y="121"/>
                  </a:lnTo>
                  <a:lnTo>
                    <a:pt x="135" y="123"/>
                  </a:lnTo>
                  <a:lnTo>
                    <a:pt x="135" y="123"/>
                  </a:lnTo>
                  <a:lnTo>
                    <a:pt x="132" y="123"/>
                  </a:lnTo>
                  <a:lnTo>
                    <a:pt x="130" y="123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4" y="123"/>
                  </a:lnTo>
                  <a:lnTo>
                    <a:pt x="123" y="123"/>
                  </a:lnTo>
                  <a:lnTo>
                    <a:pt x="121" y="123"/>
                  </a:lnTo>
                  <a:lnTo>
                    <a:pt x="118" y="123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6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3" y="124"/>
                  </a:lnTo>
                  <a:lnTo>
                    <a:pt x="112" y="123"/>
                  </a:lnTo>
                  <a:lnTo>
                    <a:pt x="112" y="123"/>
                  </a:lnTo>
                  <a:lnTo>
                    <a:pt x="110" y="121"/>
                  </a:lnTo>
                  <a:lnTo>
                    <a:pt x="108" y="123"/>
                  </a:lnTo>
                  <a:lnTo>
                    <a:pt x="107" y="124"/>
                  </a:lnTo>
                  <a:lnTo>
                    <a:pt x="105" y="124"/>
                  </a:lnTo>
                  <a:lnTo>
                    <a:pt x="104" y="123"/>
                  </a:lnTo>
                  <a:lnTo>
                    <a:pt x="102" y="123"/>
                  </a:lnTo>
                  <a:lnTo>
                    <a:pt x="100" y="123"/>
                  </a:lnTo>
                  <a:lnTo>
                    <a:pt x="99" y="123"/>
                  </a:lnTo>
                  <a:lnTo>
                    <a:pt x="97" y="124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6" y="126"/>
                  </a:lnTo>
                  <a:lnTo>
                    <a:pt x="96" y="126"/>
                  </a:lnTo>
                  <a:lnTo>
                    <a:pt x="96" y="124"/>
                  </a:lnTo>
                  <a:lnTo>
                    <a:pt x="94" y="124"/>
                  </a:lnTo>
                  <a:lnTo>
                    <a:pt x="94" y="124"/>
                  </a:lnTo>
                  <a:lnTo>
                    <a:pt x="93" y="124"/>
                  </a:lnTo>
                  <a:lnTo>
                    <a:pt x="93" y="124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88" y="120"/>
                  </a:lnTo>
                  <a:lnTo>
                    <a:pt x="85" y="116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2" y="112"/>
                  </a:lnTo>
                  <a:lnTo>
                    <a:pt x="80" y="110"/>
                  </a:lnTo>
                  <a:lnTo>
                    <a:pt x="78" y="110"/>
                  </a:lnTo>
                  <a:lnTo>
                    <a:pt x="77" y="110"/>
                  </a:lnTo>
                  <a:lnTo>
                    <a:pt x="75" y="112"/>
                  </a:lnTo>
                  <a:lnTo>
                    <a:pt x="74" y="113"/>
                  </a:lnTo>
                  <a:lnTo>
                    <a:pt x="72" y="113"/>
                  </a:lnTo>
                  <a:lnTo>
                    <a:pt x="71" y="113"/>
                  </a:lnTo>
                  <a:lnTo>
                    <a:pt x="69" y="112"/>
                  </a:lnTo>
                  <a:lnTo>
                    <a:pt x="66" y="112"/>
                  </a:lnTo>
                  <a:lnTo>
                    <a:pt x="64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59" y="115"/>
                  </a:lnTo>
                  <a:lnTo>
                    <a:pt x="59" y="113"/>
                  </a:lnTo>
                  <a:lnTo>
                    <a:pt x="58" y="113"/>
                  </a:lnTo>
                  <a:lnTo>
                    <a:pt x="56" y="113"/>
                  </a:lnTo>
                  <a:lnTo>
                    <a:pt x="56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0" y="107"/>
                  </a:lnTo>
                  <a:lnTo>
                    <a:pt x="48" y="105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5" y="102"/>
                  </a:lnTo>
                  <a:lnTo>
                    <a:pt x="45" y="101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4" y="94"/>
                  </a:lnTo>
                  <a:lnTo>
                    <a:pt x="42" y="93"/>
                  </a:lnTo>
                  <a:lnTo>
                    <a:pt x="41" y="93"/>
                  </a:lnTo>
                  <a:lnTo>
                    <a:pt x="37" y="91"/>
                  </a:lnTo>
                  <a:lnTo>
                    <a:pt x="37" y="90"/>
                  </a:lnTo>
                  <a:lnTo>
                    <a:pt x="36" y="90"/>
                  </a:lnTo>
                  <a:lnTo>
                    <a:pt x="34" y="90"/>
                  </a:lnTo>
                  <a:lnTo>
                    <a:pt x="33" y="88"/>
                  </a:lnTo>
                  <a:lnTo>
                    <a:pt x="33" y="86"/>
                  </a:lnTo>
                  <a:lnTo>
                    <a:pt x="31" y="85"/>
                  </a:lnTo>
                  <a:lnTo>
                    <a:pt x="31" y="85"/>
                  </a:lnTo>
                  <a:lnTo>
                    <a:pt x="31" y="83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0" y="79"/>
                  </a:lnTo>
                  <a:lnTo>
                    <a:pt x="28" y="77"/>
                  </a:lnTo>
                  <a:lnTo>
                    <a:pt x="26" y="77"/>
                  </a:lnTo>
                  <a:lnTo>
                    <a:pt x="25" y="75"/>
                  </a:lnTo>
                  <a:lnTo>
                    <a:pt x="20" y="72"/>
                  </a:lnTo>
                  <a:lnTo>
                    <a:pt x="17" y="71"/>
                  </a:lnTo>
                  <a:lnTo>
                    <a:pt x="17" y="69"/>
                  </a:lnTo>
                  <a:lnTo>
                    <a:pt x="15" y="68"/>
                  </a:lnTo>
                  <a:lnTo>
                    <a:pt x="15" y="68"/>
                  </a:lnTo>
                  <a:lnTo>
                    <a:pt x="15" y="66"/>
                  </a:lnTo>
                  <a:lnTo>
                    <a:pt x="15" y="66"/>
                  </a:lnTo>
                  <a:lnTo>
                    <a:pt x="15" y="64"/>
                  </a:lnTo>
                  <a:lnTo>
                    <a:pt x="12" y="61"/>
                  </a:lnTo>
                  <a:lnTo>
                    <a:pt x="11" y="60"/>
                  </a:lnTo>
                  <a:lnTo>
                    <a:pt x="9" y="58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1" y="57"/>
                  </a:lnTo>
                  <a:lnTo>
                    <a:pt x="1" y="57"/>
                  </a:lnTo>
                  <a:lnTo>
                    <a:pt x="0" y="55"/>
                  </a:lnTo>
                  <a:lnTo>
                    <a:pt x="1" y="52"/>
                  </a:lnTo>
                  <a:lnTo>
                    <a:pt x="1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1" y="50"/>
                  </a:lnTo>
                  <a:lnTo>
                    <a:pt x="3" y="50"/>
                  </a:lnTo>
                  <a:lnTo>
                    <a:pt x="6" y="49"/>
                  </a:lnTo>
                  <a:lnTo>
                    <a:pt x="6" y="49"/>
                  </a:lnTo>
                  <a:lnTo>
                    <a:pt x="6" y="47"/>
                  </a:lnTo>
                  <a:lnTo>
                    <a:pt x="6" y="45"/>
                  </a:lnTo>
                  <a:lnTo>
                    <a:pt x="7" y="44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2" y="30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5" y="28"/>
                  </a:lnTo>
                  <a:lnTo>
                    <a:pt x="17" y="28"/>
                  </a:lnTo>
                  <a:lnTo>
                    <a:pt x="23" y="27"/>
                  </a:lnTo>
                  <a:lnTo>
                    <a:pt x="25" y="27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30" y="33"/>
                  </a:lnTo>
                  <a:lnTo>
                    <a:pt x="34" y="39"/>
                  </a:lnTo>
                  <a:lnTo>
                    <a:pt x="36" y="39"/>
                  </a:lnTo>
                  <a:lnTo>
                    <a:pt x="37" y="39"/>
                  </a:lnTo>
                  <a:lnTo>
                    <a:pt x="41" y="38"/>
                  </a:lnTo>
                  <a:lnTo>
                    <a:pt x="42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5" y="41"/>
                  </a:lnTo>
                  <a:lnTo>
                    <a:pt x="56" y="42"/>
                  </a:lnTo>
                  <a:lnTo>
                    <a:pt x="67" y="42"/>
                  </a:lnTo>
                  <a:lnTo>
                    <a:pt x="67" y="41"/>
                  </a:lnTo>
                  <a:lnTo>
                    <a:pt x="67" y="41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8"/>
                  </a:lnTo>
                  <a:lnTo>
                    <a:pt x="72" y="38"/>
                  </a:lnTo>
                  <a:lnTo>
                    <a:pt x="74" y="36"/>
                  </a:lnTo>
                  <a:lnTo>
                    <a:pt x="77" y="36"/>
                  </a:lnTo>
                  <a:lnTo>
                    <a:pt x="78" y="34"/>
                  </a:lnTo>
                  <a:lnTo>
                    <a:pt x="78" y="33"/>
                  </a:lnTo>
                  <a:lnTo>
                    <a:pt x="78" y="31"/>
                  </a:lnTo>
                  <a:lnTo>
                    <a:pt x="78" y="31"/>
                  </a:lnTo>
                  <a:lnTo>
                    <a:pt x="80" y="31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91" y="33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7" y="36"/>
                  </a:lnTo>
                  <a:lnTo>
                    <a:pt x="100" y="36"/>
                  </a:lnTo>
                  <a:lnTo>
                    <a:pt x="102" y="36"/>
                  </a:lnTo>
                  <a:lnTo>
                    <a:pt x="108" y="30"/>
                  </a:lnTo>
                  <a:lnTo>
                    <a:pt x="110" y="27"/>
                  </a:lnTo>
                  <a:lnTo>
                    <a:pt x="110" y="27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3" y="23"/>
                  </a:lnTo>
                  <a:lnTo>
                    <a:pt x="119" y="17"/>
                  </a:lnTo>
                  <a:lnTo>
                    <a:pt x="119" y="17"/>
                  </a:lnTo>
                  <a:lnTo>
                    <a:pt x="119" y="16"/>
                  </a:lnTo>
                  <a:lnTo>
                    <a:pt x="118" y="14"/>
                  </a:lnTo>
                  <a:lnTo>
                    <a:pt x="118" y="14"/>
                  </a:lnTo>
                  <a:lnTo>
                    <a:pt x="118" y="12"/>
                  </a:lnTo>
                  <a:lnTo>
                    <a:pt x="118" y="9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5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4" name="Freeform 50">
              <a:extLst>
                <a:ext uri="{FF2B5EF4-FFF2-40B4-BE49-F238E27FC236}">
                  <a16:creationId xmlns:a16="http://schemas.microsoft.com/office/drawing/2014/main" id="{E3E67A12-D298-4258-8ACF-0A281C5D8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29597" y="4248290"/>
              <a:ext cx="115005" cy="115005"/>
            </a:xfrm>
            <a:custGeom>
              <a:avLst/>
              <a:gdLst>
                <a:gd name="T0" fmla="*/ 52 w 59"/>
                <a:gd name="T1" fmla="*/ 1 h 59"/>
                <a:gd name="T2" fmla="*/ 57 w 59"/>
                <a:gd name="T3" fmla="*/ 4 h 59"/>
                <a:gd name="T4" fmla="*/ 55 w 59"/>
                <a:gd name="T5" fmla="*/ 9 h 59"/>
                <a:gd name="T6" fmla="*/ 52 w 59"/>
                <a:gd name="T7" fmla="*/ 14 h 59"/>
                <a:gd name="T8" fmla="*/ 51 w 59"/>
                <a:gd name="T9" fmla="*/ 17 h 59"/>
                <a:gd name="T10" fmla="*/ 52 w 59"/>
                <a:gd name="T11" fmla="*/ 20 h 59"/>
                <a:gd name="T12" fmla="*/ 52 w 59"/>
                <a:gd name="T13" fmla="*/ 25 h 59"/>
                <a:gd name="T14" fmla="*/ 52 w 59"/>
                <a:gd name="T15" fmla="*/ 26 h 59"/>
                <a:gd name="T16" fmla="*/ 54 w 59"/>
                <a:gd name="T17" fmla="*/ 31 h 59"/>
                <a:gd name="T18" fmla="*/ 57 w 59"/>
                <a:gd name="T19" fmla="*/ 33 h 59"/>
                <a:gd name="T20" fmla="*/ 59 w 59"/>
                <a:gd name="T21" fmla="*/ 34 h 59"/>
                <a:gd name="T22" fmla="*/ 57 w 59"/>
                <a:gd name="T23" fmla="*/ 39 h 59"/>
                <a:gd name="T24" fmla="*/ 55 w 59"/>
                <a:gd name="T25" fmla="*/ 44 h 59"/>
                <a:gd name="T26" fmla="*/ 54 w 59"/>
                <a:gd name="T27" fmla="*/ 47 h 59"/>
                <a:gd name="T28" fmla="*/ 51 w 59"/>
                <a:gd name="T29" fmla="*/ 53 h 59"/>
                <a:gd name="T30" fmla="*/ 49 w 59"/>
                <a:gd name="T31" fmla="*/ 53 h 59"/>
                <a:gd name="T32" fmla="*/ 47 w 59"/>
                <a:gd name="T33" fmla="*/ 52 h 59"/>
                <a:gd name="T34" fmla="*/ 46 w 59"/>
                <a:gd name="T35" fmla="*/ 52 h 59"/>
                <a:gd name="T36" fmla="*/ 44 w 59"/>
                <a:gd name="T37" fmla="*/ 50 h 59"/>
                <a:gd name="T38" fmla="*/ 43 w 59"/>
                <a:gd name="T39" fmla="*/ 50 h 59"/>
                <a:gd name="T40" fmla="*/ 41 w 59"/>
                <a:gd name="T41" fmla="*/ 50 h 59"/>
                <a:gd name="T42" fmla="*/ 38 w 59"/>
                <a:gd name="T43" fmla="*/ 52 h 59"/>
                <a:gd name="T44" fmla="*/ 30 w 59"/>
                <a:gd name="T45" fmla="*/ 50 h 59"/>
                <a:gd name="T46" fmla="*/ 30 w 59"/>
                <a:gd name="T47" fmla="*/ 50 h 59"/>
                <a:gd name="T48" fmla="*/ 29 w 59"/>
                <a:gd name="T49" fmla="*/ 53 h 59"/>
                <a:gd name="T50" fmla="*/ 27 w 59"/>
                <a:gd name="T51" fmla="*/ 53 h 59"/>
                <a:gd name="T52" fmla="*/ 30 w 59"/>
                <a:gd name="T53" fmla="*/ 56 h 59"/>
                <a:gd name="T54" fmla="*/ 30 w 59"/>
                <a:gd name="T55" fmla="*/ 59 h 59"/>
                <a:gd name="T56" fmla="*/ 25 w 59"/>
                <a:gd name="T57" fmla="*/ 59 h 59"/>
                <a:gd name="T58" fmla="*/ 22 w 59"/>
                <a:gd name="T59" fmla="*/ 58 h 59"/>
                <a:gd name="T60" fmla="*/ 21 w 59"/>
                <a:gd name="T61" fmla="*/ 58 h 59"/>
                <a:gd name="T62" fmla="*/ 18 w 59"/>
                <a:gd name="T63" fmla="*/ 55 h 59"/>
                <a:gd name="T64" fmla="*/ 16 w 59"/>
                <a:gd name="T65" fmla="*/ 52 h 59"/>
                <a:gd name="T66" fmla="*/ 14 w 59"/>
                <a:gd name="T67" fmla="*/ 50 h 59"/>
                <a:gd name="T68" fmla="*/ 14 w 59"/>
                <a:gd name="T69" fmla="*/ 48 h 59"/>
                <a:gd name="T70" fmla="*/ 13 w 59"/>
                <a:gd name="T71" fmla="*/ 47 h 59"/>
                <a:gd name="T72" fmla="*/ 11 w 59"/>
                <a:gd name="T73" fmla="*/ 45 h 59"/>
                <a:gd name="T74" fmla="*/ 11 w 59"/>
                <a:gd name="T75" fmla="*/ 44 h 59"/>
                <a:gd name="T76" fmla="*/ 11 w 59"/>
                <a:gd name="T77" fmla="*/ 41 h 59"/>
                <a:gd name="T78" fmla="*/ 11 w 59"/>
                <a:gd name="T79" fmla="*/ 39 h 59"/>
                <a:gd name="T80" fmla="*/ 8 w 59"/>
                <a:gd name="T81" fmla="*/ 37 h 59"/>
                <a:gd name="T82" fmla="*/ 6 w 59"/>
                <a:gd name="T83" fmla="*/ 37 h 59"/>
                <a:gd name="T84" fmla="*/ 5 w 59"/>
                <a:gd name="T85" fmla="*/ 36 h 59"/>
                <a:gd name="T86" fmla="*/ 2 w 59"/>
                <a:gd name="T87" fmla="*/ 33 h 59"/>
                <a:gd name="T88" fmla="*/ 0 w 59"/>
                <a:gd name="T89" fmla="*/ 28 h 59"/>
                <a:gd name="T90" fmla="*/ 2 w 59"/>
                <a:gd name="T91" fmla="*/ 23 h 59"/>
                <a:gd name="T92" fmla="*/ 2 w 59"/>
                <a:gd name="T93" fmla="*/ 20 h 59"/>
                <a:gd name="T94" fmla="*/ 2 w 59"/>
                <a:gd name="T95" fmla="*/ 19 h 59"/>
                <a:gd name="T96" fmla="*/ 2 w 59"/>
                <a:gd name="T97" fmla="*/ 15 h 59"/>
                <a:gd name="T98" fmla="*/ 5 w 59"/>
                <a:gd name="T99" fmla="*/ 15 h 59"/>
                <a:gd name="T100" fmla="*/ 8 w 59"/>
                <a:gd name="T101" fmla="*/ 14 h 59"/>
                <a:gd name="T102" fmla="*/ 10 w 59"/>
                <a:gd name="T103" fmla="*/ 14 h 59"/>
                <a:gd name="T104" fmla="*/ 11 w 59"/>
                <a:gd name="T105" fmla="*/ 12 h 59"/>
                <a:gd name="T106" fmla="*/ 11 w 59"/>
                <a:gd name="T107" fmla="*/ 11 h 59"/>
                <a:gd name="T108" fmla="*/ 11 w 59"/>
                <a:gd name="T109" fmla="*/ 9 h 59"/>
                <a:gd name="T110" fmla="*/ 11 w 59"/>
                <a:gd name="T111" fmla="*/ 6 h 59"/>
                <a:gd name="T112" fmla="*/ 13 w 59"/>
                <a:gd name="T113" fmla="*/ 4 h 59"/>
                <a:gd name="T114" fmla="*/ 16 w 59"/>
                <a:gd name="T115" fmla="*/ 0 h 59"/>
                <a:gd name="T116" fmla="*/ 30 w 59"/>
                <a:gd name="T117" fmla="*/ 3 h 59"/>
                <a:gd name="T118" fmla="*/ 30 w 59"/>
                <a:gd name="T119" fmla="*/ 1 h 59"/>
                <a:gd name="T120" fmla="*/ 38 w 59"/>
                <a:gd name="T121" fmla="*/ 1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9" h="59">
                  <a:moveTo>
                    <a:pt x="41" y="0"/>
                  </a:moveTo>
                  <a:lnTo>
                    <a:pt x="46" y="0"/>
                  </a:lnTo>
                  <a:lnTo>
                    <a:pt x="52" y="1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7" y="6"/>
                  </a:lnTo>
                  <a:lnTo>
                    <a:pt x="57" y="7"/>
                  </a:lnTo>
                  <a:lnTo>
                    <a:pt x="55" y="9"/>
                  </a:lnTo>
                  <a:lnTo>
                    <a:pt x="55" y="11"/>
                  </a:lnTo>
                  <a:lnTo>
                    <a:pt x="54" y="12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4" y="26"/>
                  </a:lnTo>
                  <a:lnTo>
                    <a:pt x="54" y="28"/>
                  </a:lnTo>
                  <a:lnTo>
                    <a:pt x="54" y="31"/>
                  </a:lnTo>
                  <a:lnTo>
                    <a:pt x="55" y="31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4"/>
                  </a:lnTo>
                  <a:lnTo>
                    <a:pt x="59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7"/>
                  </a:lnTo>
                  <a:lnTo>
                    <a:pt x="57" y="39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4" y="47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8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29" y="50"/>
                  </a:lnTo>
                  <a:lnTo>
                    <a:pt x="29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7" y="53"/>
                  </a:lnTo>
                  <a:lnTo>
                    <a:pt x="27" y="53"/>
                  </a:lnTo>
                  <a:lnTo>
                    <a:pt x="29" y="55"/>
                  </a:lnTo>
                  <a:lnTo>
                    <a:pt x="29" y="55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0" y="58"/>
                  </a:lnTo>
                  <a:lnTo>
                    <a:pt x="30" y="59"/>
                  </a:lnTo>
                  <a:lnTo>
                    <a:pt x="30" y="59"/>
                  </a:lnTo>
                  <a:lnTo>
                    <a:pt x="29" y="59"/>
                  </a:lnTo>
                  <a:lnTo>
                    <a:pt x="25" y="59"/>
                  </a:lnTo>
                  <a:lnTo>
                    <a:pt x="24" y="59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1" y="58"/>
                  </a:lnTo>
                  <a:lnTo>
                    <a:pt x="21" y="58"/>
                  </a:lnTo>
                  <a:lnTo>
                    <a:pt x="19" y="58"/>
                  </a:lnTo>
                  <a:lnTo>
                    <a:pt x="18" y="56"/>
                  </a:lnTo>
                  <a:lnTo>
                    <a:pt x="18" y="55"/>
                  </a:lnTo>
                  <a:lnTo>
                    <a:pt x="18" y="53"/>
                  </a:lnTo>
                  <a:lnTo>
                    <a:pt x="16" y="53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5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39"/>
                  </a:lnTo>
                  <a:lnTo>
                    <a:pt x="10" y="37"/>
                  </a:lnTo>
                  <a:lnTo>
                    <a:pt x="8" y="37"/>
                  </a:lnTo>
                  <a:lnTo>
                    <a:pt x="8" y="37"/>
                  </a:lnTo>
                  <a:lnTo>
                    <a:pt x="8" y="39"/>
                  </a:lnTo>
                  <a:lnTo>
                    <a:pt x="6" y="39"/>
                  </a:lnTo>
                  <a:lnTo>
                    <a:pt x="6" y="37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5" y="36"/>
                  </a:lnTo>
                  <a:lnTo>
                    <a:pt x="5" y="34"/>
                  </a:lnTo>
                  <a:lnTo>
                    <a:pt x="3" y="34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5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0" y="9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3" y="7"/>
                  </a:lnTo>
                  <a:lnTo>
                    <a:pt x="13" y="6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5" y="1"/>
                  </a:lnTo>
                  <a:lnTo>
                    <a:pt x="30" y="3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1"/>
                  </a:lnTo>
                  <a:lnTo>
                    <a:pt x="32" y="1"/>
                  </a:lnTo>
                  <a:lnTo>
                    <a:pt x="35" y="0"/>
                  </a:lnTo>
                  <a:lnTo>
                    <a:pt x="38" y="1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5" name="Freeform 51">
              <a:extLst>
                <a:ext uri="{FF2B5EF4-FFF2-40B4-BE49-F238E27FC236}">
                  <a16:creationId xmlns:a16="http://schemas.microsoft.com/office/drawing/2014/main" id="{4702CD00-F0A7-4A78-A70B-332DBCA29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6983" y="4078707"/>
              <a:ext cx="296282" cy="383997"/>
            </a:xfrm>
            <a:custGeom>
              <a:avLst/>
              <a:gdLst>
                <a:gd name="T0" fmla="*/ 149 w 152"/>
                <a:gd name="T1" fmla="*/ 5 h 197"/>
                <a:gd name="T2" fmla="*/ 147 w 152"/>
                <a:gd name="T3" fmla="*/ 14 h 197"/>
                <a:gd name="T4" fmla="*/ 147 w 152"/>
                <a:gd name="T5" fmla="*/ 22 h 197"/>
                <a:gd name="T6" fmla="*/ 149 w 152"/>
                <a:gd name="T7" fmla="*/ 22 h 197"/>
                <a:gd name="T8" fmla="*/ 152 w 152"/>
                <a:gd name="T9" fmla="*/ 22 h 197"/>
                <a:gd name="T10" fmla="*/ 149 w 152"/>
                <a:gd name="T11" fmla="*/ 24 h 197"/>
                <a:gd name="T12" fmla="*/ 144 w 152"/>
                <a:gd name="T13" fmla="*/ 30 h 197"/>
                <a:gd name="T14" fmla="*/ 141 w 152"/>
                <a:gd name="T15" fmla="*/ 42 h 197"/>
                <a:gd name="T16" fmla="*/ 133 w 152"/>
                <a:gd name="T17" fmla="*/ 55 h 197"/>
                <a:gd name="T18" fmla="*/ 125 w 152"/>
                <a:gd name="T19" fmla="*/ 68 h 197"/>
                <a:gd name="T20" fmla="*/ 117 w 152"/>
                <a:gd name="T21" fmla="*/ 85 h 197"/>
                <a:gd name="T22" fmla="*/ 95 w 152"/>
                <a:gd name="T23" fmla="*/ 117 h 197"/>
                <a:gd name="T24" fmla="*/ 59 w 152"/>
                <a:gd name="T25" fmla="*/ 148 h 197"/>
                <a:gd name="T26" fmla="*/ 37 w 152"/>
                <a:gd name="T27" fmla="*/ 164 h 197"/>
                <a:gd name="T28" fmla="*/ 22 w 152"/>
                <a:gd name="T29" fmla="*/ 180 h 197"/>
                <a:gd name="T30" fmla="*/ 16 w 152"/>
                <a:gd name="T31" fmla="*/ 187 h 197"/>
                <a:gd name="T32" fmla="*/ 11 w 152"/>
                <a:gd name="T33" fmla="*/ 194 h 197"/>
                <a:gd name="T34" fmla="*/ 8 w 152"/>
                <a:gd name="T35" fmla="*/ 195 h 197"/>
                <a:gd name="T36" fmla="*/ 0 w 152"/>
                <a:gd name="T37" fmla="*/ 186 h 197"/>
                <a:gd name="T38" fmla="*/ 0 w 152"/>
                <a:gd name="T39" fmla="*/ 154 h 197"/>
                <a:gd name="T40" fmla="*/ 0 w 152"/>
                <a:gd name="T41" fmla="*/ 132 h 197"/>
                <a:gd name="T42" fmla="*/ 13 w 152"/>
                <a:gd name="T43" fmla="*/ 118 h 197"/>
                <a:gd name="T44" fmla="*/ 19 w 152"/>
                <a:gd name="T45" fmla="*/ 113 h 197"/>
                <a:gd name="T46" fmla="*/ 29 w 152"/>
                <a:gd name="T47" fmla="*/ 110 h 197"/>
                <a:gd name="T48" fmla="*/ 35 w 152"/>
                <a:gd name="T49" fmla="*/ 106 h 197"/>
                <a:gd name="T50" fmla="*/ 43 w 152"/>
                <a:gd name="T51" fmla="*/ 102 h 197"/>
                <a:gd name="T52" fmla="*/ 54 w 152"/>
                <a:gd name="T53" fmla="*/ 102 h 197"/>
                <a:gd name="T54" fmla="*/ 65 w 152"/>
                <a:gd name="T55" fmla="*/ 94 h 197"/>
                <a:gd name="T56" fmla="*/ 79 w 152"/>
                <a:gd name="T57" fmla="*/ 80 h 197"/>
                <a:gd name="T58" fmla="*/ 95 w 152"/>
                <a:gd name="T59" fmla="*/ 66 h 197"/>
                <a:gd name="T60" fmla="*/ 87 w 152"/>
                <a:gd name="T61" fmla="*/ 58 h 197"/>
                <a:gd name="T62" fmla="*/ 67 w 152"/>
                <a:gd name="T63" fmla="*/ 52 h 197"/>
                <a:gd name="T64" fmla="*/ 49 w 152"/>
                <a:gd name="T65" fmla="*/ 46 h 197"/>
                <a:gd name="T66" fmla="*/ 40 w 152"/>
                <a:gd name="T67" fmla="*/ 39 h 197"/>
                <a:gd name="T68" fmla="*/ 35 w 152"/>
                <a:gd name="T69" fmla="*/ 35 h 197"/>
                <a:gd name="T70" fmla="*/ 30 w 152"/>
                <a:gd name="T71" fmla="*/ 30 h 197"/>
                <a:gd name="T72" fmla="*/ 27 w 152"/>
                <a:gd name="T73" fmla="*/ 24 h 197"/>
                <a:gd name="T74" fmla="*/ 26 w 152"/>
                <a:gd name="T75" fmla="*/ 20 h 197"/>
                <a:gd name="T76" fmla="*/ 29 w 152"/>
                <a:gd name="T77" fmla="*/ 16 h 197"/>
                <a:gd name="T78" fmla="*/ 33 w 152"/>
                <a:gd name="T79" fmla="*/ 8 h 197"/>
                <a:gd name="T80" fmla="*/ 48 w 152"/>
                <a:gd name="T81" fmla="*/ 22 h 197"/>
                <a:gd name="T82" fmla="*/ 63 w 152"/>
                <a:gd name="T83" fmla="*/ 20 h 197"/>
                <a:gd name="T84" fmla="*/ 78 w 152"/>
                <a:gd name="T85" fmla="*/ 19 h 197"/>
                <a:gd name="T86" fmla="*/ 92 w 152"/>
                <a:gd name="T87" fmla="*/ 14 h 197"/>
                <a:gd name="T88" fmla="*/ 103 w 152"/>
                <a:gd name="T89" fmla="*/ 13 h 197"/>
                <a:gd name="T90" fmla="*/ 115 w 152"/>
                <a:gd name="T91" fmla="*/ 11 h 197"/>
                <a:gd name="T92" fmla="*/ 127 w 152"/>
                <a:gd name="T93" fmla="*/ 8 h 197"/>
                <a:gd name="T94" fmla="*/ 141 w 152"/>
                <a:gd name="T95" fmla="*/ 2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2" h="197">
                  <a:moveTo>
                    <a:pt x="142" y="0"/>
                  </a:moveTo>
                  <a:lnTo>
                    <a:pt x="149" y="3"/>
                  </a:lnTo>
                  <a:lnTo>
                    <a:pt x="150" y="3"/>
                  </a:lnTo>
                  <a:lnTo>
                    <a:pt x="149" y="5"/>
                  </a:lnTo>
                  <a:lnTo>
                    <a:pt x="149" y="5"/>
                  </a:lnTo>
                  <a:lnTo>
                    <a:pt x="149" y="8"/>
                  </a:lnTo>
                  <a:lnTo>
                    <a:pt x="147" y="9"/>
                  </a:lnTo>
                  <a:lnTo>
                    <a:pt x="147" y="14"/>
                  </a:lnTo>
                  <a:lnTo>
                    <a:pt x="149" y="20"/>
                  </a:lnTo>
                  <a:lnTo>
                    <a:pt x="149" y="20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4"/>
                  </a:lnTo>
                  <a:lnTo>
                    <a:pt x="147" y="24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2" y="22"/>
                  </a:lnTo>
                  <a:lnTo>
                    <a:pt x="152" y="24"/>
                  </a:lnTo>
                  <a:lnTo>
                    <a:pt x="152" y="24"/>
                  </a:lnTo>
                  <a:lnTo>
                    <a:pt x="150" y="24"/>
                  </a:lnTo>
                  <a:lnTo>
                    <a:pt x="149" y="24"/>
                  </a:lnTo>
                  <a:lnTo>
                    <a:pt x="147" y="24"/>
                  </a:lnTo>
                  <a:lnTo>
                    <a:pt x="145" y="25"/>
                  </a:lnTo>
                  <a:lnTo>
                    <a:pt x="144" y="25"/>
                  </a:lnTo>
                  <a:lnTo>
                    <a:pt x="144" y="30"/>
                  </a:lnTo>
                  <a:lnTo>
                    <a:pt x="144" y="33"/>
                  </a:lnTo>
                  <a:lnTo>
                    <a:pt x="144" y="38"/>
                  </a:lnTo>
                  <a:lnTo>
                    <a:pt x="141" y="41"/>
                  </a:lnTo>
                  <a:lnTo>
                    <a:pt x="141" y="42"/>
                  </a:lnTo>
                  <a:lnTo>
                    <a:pt x="138" y="46"/>
                  </a:lnTo>
                  <a:lnTo>
                    <a:pt x="136" y="49"/>
                  </a:lnTo>
                  <a:lnTo>
                    <a:pt x="136" y="50"/>
                  </a:lnTo>
                  <a:lnTo>
                    <a:pt x="133" y="55"/>
                  </a:lnTo>
                  <a:lnTo>
                    <a:pt x="130" y="58"/>
                  </a:lnTo>
                  <a:lnTo>
                    <a:pt x="128" y="63"/>
                  </a:lnTo>
                  <a:lnTo>
                    <a:pt x="127" y="66"/>
                  </a:lnTo>
                  <a:lnTo>
                    <a:pt x="125" y="68"/>
                  </a:lnTo>
                  <a:lnTo>
                    <a:pt x="122" y="72"/>
                  </a:lnTo>
                  <a:lnTo>
                    <a:pt x="120" y="76"/>
                  </a:lnTo>
                  <a:lnTo>
                    <a:pt x="119" y="82"/>
                  </a:lnTo>
                  <a:lnTo>
                    <a:pt x="117" y="85"/>
                  </a:lnTo>
                  <a:lnTo>
                    <a:pt x="112" y="94"/>
                  </a:lnTo>
                  <a:lnTo>
                    <a:pt x="106" y="102"/>
                  </a:lnTo>
                  <a:lnTo>
                    <a:pt x="103" y="109"/>
                  </a:lnTo>
                  <a:lnTo>
                    <a:pt x="95" y="117"/>
                  </a:lnTo>
                  <a:lnTo>
                    <a:pt x="87" y="126"/>
                  </a:lnTo>
                  <a:lnTo>
                    <a:pt x="74" y="139"/>
                  </a:lnTo>
                  <a:lnTo>
                    <a:pt x="71" y="140"/>
                  </a:lnTo>
                  <a:lnTo>
                    <a:pt x="59" y="148"/>
                  </a:lnTo>
                  <a:lnTo>
                    <a:pt x="49" y="153"/>
                  </a:lnTo>
                  <a:lnTo>
                    <a:pt x="45" y="157"/>
                  </a:lnTo>
                  <a:lnTo>
                    <a:pt x="41" y="161"/>
                  </a:lnTo>
                  <a:lnTo>
                    <a:pt x="37" y="164"/>
                  </a:lnTo>
                  <a:lnTo>
                    <a:pt x="26" y="176"/>
                  </a:lnTo>
                  <a:lnTo>
                    <a:pt x="26" y="176"/>
                  </a:lnTo>
                  <a:lnTo>
                    <a:pt x="24" y="178"/>
                  </a:lnTo>
                  <a:lnTo>
                    <a:pt x="22" y="180"/>
                  </a:lnTo>
                  <a:lnTo>
                    <a:pt x="22" y="181"/>
                  </a:lnTo>
                  <a:lnTo>
                    <a:pt x="19" y="184"/>
                  </a:lnTo>
                  <a:lnTo>
                    <a:pt x="18" y="186"/>
                  </a:lnTo>
                  <a:lnTo>
                    <a:pt x="16" y="187"/>
                  </a:lnTo>
                  <a:lnTo>
                    <a:pt x="15" y="189"/>
                  </a:lnTo>
                  <a:lnTo>
                    <a:pt x="15" y="191"/>
                  </a:lnTo>
                  <a:lnTo>
                    <a:pt x="13" y="191"/>
                  </a:lnTo>
                  <a:lnTo>
                    <a:pt x="11" y="194"/>
                  </a:lnTo>
                  <a:lnTo>
                    <a:pt x="10" y="195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5"/>
                  </a:lnTo>
                  <a:lnTo>
                    <a:pt x="8" y="194"/>
                  </a:lnTo>
                  <a:lnTo>
                    <a:pt x="5" y="191"/>
                  </a:lnTo>
                  <a:lnTo>
                    <a:pt x="4" y="189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78"/>
                  </a:lnTo>
                  <a:lnTo>
                    <a:pt x="0" y="165"/>
                  </a:lnTo>
                  <a:lnTo>
                    <a:pt x="0" y="154"/>
                  </a:lnTo>
                  <a:lnTo>
                    <a:pt x="0" y="142"/>
                  </a:lnTo>
                  <a:lnTo>
                    <a:pt x="0" y="135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4" y="131"/>
                  </a:lnTo>
                  <a:lnTo>
                    <a:pt x="7" y="128"/>
                  </a:lnTo>
                  <a:lnTo>
                    <a:pt x="10" y="121"/>
                  </a:lnTo>
                  <a:lnTo>
                    <a:pt x="13" y="118"/>
                  </a:lnTo>
                  <a:lnTo>
                    <a:pt x="15" y="117"/>
                  </a:lnTo>
                  <a:lnTo>
                    <a:pt x="15" y="115"/>
                  </a:lnTo>
                  <a:lnTo>
                    <a:pt x="16" y="113"/>
                  </a:lnTo>
                  <a:lnTo>
                    <a:pt x="19" y="113"/>
                  </a:lnTo>
                  <a:lnTo>
                    <a:pt x="21" y="113"/>
                  </a:lnTo>
                  <a:lnTo>
                    <a:pt x="27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29" y="110"/>
                  </a:lnTo>
                  <a:lnTo>
                    <a:pt x="30" y="107"/>
                  </a:lnTo>
                  <a:lnTo>
                    <a:pt x="32" y="107"/>
                  </a:lnTo>
                  <a:lnTo>
                    <a:pt x="35" y="10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43" y="102"/>
                  </a:lnTo>
                  <a:lnTo>
                    <a:pt x="43" y="102"/>
                  </a:lnTo>
                  <a:lnTo>
                    <a:pt x="45" y="102"/>
                  </a:lnTo>
                  <a:lnTo>
                    <a:pt x="45" y="102"/>
                  </a:lnTo>
                  <a:lnTo>
                    <a:pt x="51" y="102"/>
                  </a:lnTo>
                  <a:lnTo>
                    <a:pt x="54" y="102"/>
                  </a:lnTo>
                  <a:lnTo>
                    <a:pt x="59" y="102"/>
                  </a:lnTo>
                  <a:lnTo>
                    <a:pt x="59" y="102"/>
                  </a:lnTo>
                  <a:lnTo>
                    <a:pt x="62" y="99"/>
                  </a:lnTo>
                  <a:lnTo>
                    <a:pt x="65" y="94"/>
                  </a:lnTo>
                  <a:lnTo>
                    <a:pt x="68" y="91"/>
                  </a:lnTo>
                  <a:lnTo>
                    <a:pt x="73" y="87"/>
                  </a:lnTo>
                  <a:lnTo>
                    <a:pt x="76" y="83"/>
                  </a:lnTo>
                  <a:lnTo>
                    <a:pt x="79" y="80"/>
                  </a:lnTo>
                  <a:lnTo>
                    <a:pt x="84" y="77"/>
                  </a:lnTo>
                  <a:lnTo>
                    <a:pt x="87" y="72"/>
                  </a:lnTo>
                  <a:lnTo>
                    <a:pt x="90" y="69"/>
                  </a:lnTo>
                  <a:lnTo>
                    <a:pt x="95" y="66"/>
                  </a:lnTo>
                  <a:lnTo>
                    <a:pt x="98" y="61"/>
                  </a:lnTo>
                  <a:lnTo>
                    <a:pt x="103" y="58"/>
                  </a:lnTo>
                  <a:lnTo>
                    <a:pt x="87" y="58"/>
                  </a:lnTo>
                  <a:lnTo>
                    <a:pt x="87" y="58"/>
                  </a:lnTo>
                  <a:lnTo>
                    <a:pt x="82" y="57"/>
                  </a:lnTo>
                  <a:lnTo>
                    <a:pt x="78" y="55"/>
                  </a:lnTo>
                  <a:lnTo>
                    <a:pt x="71" y="54"/>
                  </a:lnTo>
                  <a:lnTo>
                    <a:pt x="67" y="52"/>
                  </a:lnTo>
                  <a:lnTo>
                    <a:pt x="62" y="50"/>
                  </a:lnTo>
                  <a:lnTo>
                    <a:pt x="57" y="49"/>
                  </a:lnTo>
                  <a:lnTo>
                    <a:pt x="54" y="47"/>
                  </a:lnTo>
                  <a:lnTo>
                    <a:pt x="49" y="46"/>
                  </a:lnTo>
                  <a:lnTo>
                    <a:pt x="45" y="44"/>
                  </a:lnTo>
                  <a:lnTo>
                    <a:pt x="45" y="44"/>
                  </a:lnTo>
                  <a:lnTo>
                    <a:pt x="43" y="41"/>
                  </a:lnTo>
                  <a:lnTo>
                    <a:pt x="40" y="39"/>
                  </a:lnTo>
                  <a:lnTo>
                    <a:pt x="38" y="39"/>
                  </a:lnTo>
                  <a:lnTo>
                    <a:pt x="37" y="38"/>
                  </a:lnTo>
                  <a:lnTo>
                    <a:pt x="37" y="36"/>
                  </a:lnTo>
                  <a:lnTo>
                    <a:pt x="35" y="35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0" y="30"/>
                  </a:lnTo>
                  <a:lnTo>
                    <a:pt x="29" y="27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4"/>
                  </a:lnTo>
                  <a:lnTo>
                    <a:pt x="26" y="2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9" y="14"/>
                  </a:lnTo>
                  <a:lnTo>
                    <a:pt x="30" y="13"/>
                  </a:lnTo>
                  <a:lnTo>
                    <a:pt x="32" y="9"/>
                  </a:lnTo>
                  <a:lnTo>
                    <a:pt x="33" y="8"/>
                  </a:lnTo>
                  <a:lnTo>
                    <a:pt x="37" y="9"/>
                  </a:lnTo>
                  <a:lnTo>
                    <a:pt x="40" y="14"/>
                  </a:lnTo>
                  <a:lnTo>
                    <a:pt x="43" y="17"/>
                  </a:lnTo>
                  <a:lnTo>
                    <a:pt x="48" y="22"/>
                  </a:lnTo>
                  <a:lnTo>
                    <a:pt x="49" y="22"/>
                  </a:lnTo>
                  <a:lnTo>
                    <a:pt x="51" y="24"/>
                  </a:lnTo>
                  <a:lnTo>
                    <a:pt x="59" y="24"/>
                  </a:lnTo>
                  <a:lnTo>
                    <a:pt x="63" y="20"/>
                  </a:lnTo>
                  <a:lnTo>
                    <a:pt x="70" y="17"/>
                  </a:lnTo>
                  <a:lnTo>
                    <a:pt x="71" y="17"/>
                  </a:lnTo>
                  <a:lnTo>
                    <a:pt x="74" y="17"/>
                  </a:lnTo>
                  <a:lnTo>
                    <a:pt x="78" y="19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7" y="16"/>
                  </a:lnTo>
                  <a:lnTo>
                    <a:pt x="92" y="14"/>
                  </a:lnTo>
                  <a:lnTo>
                    <a:pt x="93" y="13"/>
                  </a:lnTo>
                  <a:lnTo>
                    <a:pt x="95" y="13"/>
                  </a:lnTo>
                  <a:lnTo>
                    <a:pt x="98" y="13"/>
                  </a:lnTo>
                  <a:lnTo>
                    <a:pt x="103" y="13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5" y="11"/>
                  </a:lnTo>
                  <a:lnTo>
                    <a:pt x="115" y="11"/>
                  </a:lnTo>
                  <a:lnTo>
                    <a:pt x="119" y="11"/>
                  </a:lnTo>
                  <a:lnTo>
                    <a:pt x="123" y="9"/>
                  </a:lnTo>
                  <a:lnTo>
                    <a:pt x="127" y="8"/>
                  </a:lnTo>
                  <a:lnTo>
                    <a:pt x="133" y="8"/>
                  </a:lnTo>
                  <a:lnTo>
                    <a:pt x="138" y="5"/>
                  </a:lnTo>
                  <a:lnTo>
                    <a:pt x="139" y="3"/>
                  </a:lnTo>
                  <a:lnTo>
                    <a:pt x="141" y="2"/>
                  </a:lnTo>
                  <a:lnTo>
                    <a:pt x="1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6" name="Freeform 52">
              <a:extLst>
                <a:ext uri="{FF2B5EF4-FFF2-40B4-BE49-F238E27FC236}">
                  <a16:creationId xmlns:a16="http://schemas.microsoft.com/office/drawing/2014/main" id="{33826B54-3651-4AF8-A215-546D664E1E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9892" y="3946160"/>
              <a:ext cx="171531" cy="122802"/>
            </a:xfrm>
            <a:custGeom>
              <a:avLst/>
              <a:gdLst>
                <a:gd name="T0" fmla="*/ 44 w 88"/>
                <a:gd name="T1" fmla="*/ 0 h 63"/>
                <a:gd name="T2" fmla="*/ 52 w 88"/>
                <a:gd name="T3" fmla="*/ 6 h 63"/>
                <a:gd name="T4" fmla="*/ 55 w 88"/>
                <a:gd name="T5" fmla="*/ 6 h 63"/>
                <a:gd name="T6" fmla="*/ 59 w 88"/>
                <a:gd name="T7" fmla="*/ 8 h 63"/>
                <a:gd name="T8" fmla="*/ 59 w 88"/>
                <a:gd name="T9" fmla="*/ 8 h 63"/>
                <a:gd name="T10" fmla="*/ 62 w 88"/>
                <a:gd name="T11" fmla="*/ 14 h 63"/>
                <a:gd name="T12" fmla="*/ 65 w 88"/>
                <a:gd name="T13" fmla="*/ 16 h 63"/>
                <a:gd name="T14" fmla="*/ 66 w 88"/>
                <a:gd name="T15" fmla="*/ 18 h 63"/>
                <a:gd name="T16" fmla="*/ 68 w 88"/>
                <a:gd name="T17" fmla="*/ 21 h 63"/>
                <a:gd name="T18" fmla="*/ 71 w 88"/>
                <a:gd name="T19" fmla="*/ 24 h 63"/>
                <a:gd name="T20" fmla="*/ 76 w 88"/>
                <a:gd name="T21" fmla="*/ 27 h 63"/>
                <a:gd name="T22" fmla="*/ 77 w 88"/>
                <a:gd name="T23" fmla="*/ 32 h 63"/>
                <a:gd name="T24" fmla="*/ 81 w 88"/>
                <a:gd name="T25" fmla="*/ 36 h 63"/>
                <a:gd name="T26" fmla="*/ 81 w 88"/>
                <a:gd name="T27" fmla="*/ 41 h 63"/>
                <a:gd name="T28" fmla="*/ 79 w 88"/>
                <a:gd name="T29" fmla="*/ 44 h 63"/>
                <a:gd name="T30" fmla="*/ 82 w 88"/>
                <a:gd name="T31" fmla="*/ 49 h 63"/>
                <a:gd name="T32" fmla="*/ 84 w 88"/>
                <a:gd name="T33" fmla="*/ 47 h 63"/>
                <a:gd name="T34" fmla="*/ 87 w 88"/>
                <a:gd name="T35" fmla="*/ 51 h 63"/>
                <a:gd name="T36" fmla="*/ 88 w 88"/>
                <a:gd name="T37" fmla="*/ 54 h 63"/>
                <a:gd name="T38" fmla="*/ 88 w 88"/>
                <a:gd name="T39" fmla="*/ 58 h 63"/>
                <a:gd name="T40" fmla="*/ 88 w 88"/>
                <a:gd name="T41" fmla="*/ 63 h 63"/>
                <a:gd name="T42" fmla="*/ 82 w 88"/>
                <a:gd name="T43" fmla="*/ 63 h 63"/>
                <a:gd name="T44" fmla="*/ 74 w 88"/>
                <a:gd name="T45" fmla="*/ 63 h 63"/>
                <a:gd name="T46" fmla="*/ 70 w 88"/>
                <a:gd name="T47" fmla="*/ 62 h 63"/>
                <a:gd name="T48" fmla="*/ 66 w 88"/>
                <a:gd name="T49" fmla="*/ 60 h 63"/>
                <a:gd name="T50" fmla="*/ 65 w 88"/>
                <a:gd name="T51" fmla="*/ 60 h 63"/>
                <a:gd name="T52" fmla="*/ 63 w 88"/>
                <a:gd name="T53" fmla="*/ 58 h 63"/>
                <a:gd name="T54" fmla="*/ 55 w 88"/>
                <a:gd name="T55" fmla="*/ 58 h 63"/>
                <a:gd name="T56" fmla="*/ 38 w 88"/>
                <a:gd name="T57" fmla="*/ 58 h 63"/>
                <a:gd name="T58" fmla="*/ 25 w 88"/>
                <a:gd name="T59" fmla="*/ 62 h 63"/>
                <a:gd name="T60" fmla="*/ 16 w 88"/>
                <a:gd name="T61" fmla="*/ 63 h 63"/>
                <a:gd name="T62" fmla="*/ 11 w 88"/>
                <a:gd name="T63" fmla="*/ 63 h 63"/>
                <a:gd name="T64" fmla="*/ 14 w 88"/>
                <a:gd name="T65" fmla="*/ 60 h 63"/>
                <a:gd name="T66" fmla="*/ 16 w 88"/>
                <a:gd name="T67" fmla="*/ 58 h 63"/>
                <a:gd name="T68" fmla="*/ 13 w 88"/>
                <a:gd name="T69" fmla="*/ 60 h 63"/>
                <a:gd name="T70" fmla="*/ 11 w 88"/>
                <a:gd name="T71" fmla="*/ 58 h 63"/>
                <a:gd name="T72" fmla="*/ 11 w 88"/>
                <a:gd name="T73" fmla="*/ 52 h 63"/>
                <a:gd name="T74" fmla="*/ 19 w 88"/>
                <a:gd name="T75" fmla="*/ 52 h 63"/>
                <a:gd name="T76" fmla="*/ 25 w 88"/>
                <a:gd name="T77" fmla="*/ 49 h 63"/>
                <a:gd name="T78" fmla="*/ 33 w 88"/>
                <a:gd name="T79" fmla="*/ 47 h 63"/>
                <a:gd name="T80" fmla="*/ 35 w 88"/>
                <a:gd name="T81" fmla="*/ 46 h 63"/>
                <a:gd name="T82" fmla="*/ 40 w 88"/>
                <a:gd name="T83" fmla="*/ 47 h 63"/>
                <a:gd name="T84" fmla="*/ 51 w 88"/>
                <a:gd name="T85" fmla="*/ 49 h 63"/>
                <a:gd name="T86" fmla="*/ 52 w 88"/>
                <a:gd name="T87" fmla="*/ 46 h 63"/>
                <a:gd name="T88" fmla="*/ 46 w 88"/>
                <a:gd name="T89" fmla="*/ 46 h 63"/>
                <a:gd name="T90" fmla="*/ 41 w 88"/>
                <a:gd name="T91" fmla="*/ 44 h 63"/>
                <a:gd name="T92" fmla="*/ 35 w 88"/>
                <a:gd name="T93" fmla="*/ 41 h 63"/>
                <a:gd name="T94" fmla="*/ 27 w 88"/>
                <a:gd name="T95" fmla="*/ 46 h 63"/>
                <a:gd name="T96" fmla="*/ 14 w 88"/>
                <a:gd name="T97" fmla="*/ 44 h 63"/>
                <a:gd name="T98" fmla="*/ 11 w 88"/>
                <a:gd name="T99" fmla="*/ 40 h 63"/>
                <a:gd name="T100" fmla="*/ 11 w 88"/>
                <a:gd name="T101" fmla="*/ 40 h 63"/>
                <a:gd name="T102" fmla="*/ 8 w 88"/>
                <a:gd name="T103" fmla="*/ 33 h 63"/>
                <a:gd name="T104" fmla="*/ 3 w 88"/>
                <a:gd name="T105" fmla="*/ 29 h 63"/>
                <a:gd name="T106" fmla="*/ 2 w 88"/>
                <a:gd name="T107" fmla="*/ 27 h 63"/>
                <a:gd name="T108" fmla="*/ 14 w 88"/>
                <a:gd name="T109" fmla="*/ 13 h 63"/>
                <a:gd name="T110" fmla="*/ 16 w 88"/>
                <a:gd name="T111" fmla="*/ 6 h 63"/>
                <a:gd name="T112" fmla="*/ 21 w 88"/>
                <a:gd name="T113" fmla="*/ 2 h 63"/>
                <a:gd name="T114" fmla="*/ 25 w 88"/>
                <a:gd name="T115" fmla="*/ 3 h 63"/>
                <a:gd name="T116" fmla="*/ 33 w 88"/>
                <a:gd name="T117" fmla="*/ 2 h 63"/>
                <a:gd name="T118" fmla="*/ 36 w 88"/>
                <a:gd name="T119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8" h="63">
                  <a:moveTo>
                    <a:pt x="38" y="0"/>
                  </a:moveTo>
                  <a:lnTo>
                    <a:pt x="38" y="0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1" y="3"/>
                  </a:lnTo>
                  <a:lnTo>
                    <a:pt x="52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10"/>
                  </a:lnTo>
                  <a:lnTo>
                    <a:pt x="60" y="10"/>
                  </a:lnTo>
                  <a:lnTo>
                    <a:pt x="62" y="11"/>
                  </a:lnTo>
                  <a:lnTo>
                    <a:pt x="62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8"/>
                  </a:lnTo>
                  <a:lnTo>
                    <a:pt x="68" y="19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4"/>
                  </a:lnTo>
                  <a:lnTo>
                    <a:pt x="73" y="24"/>
                  </a:lnTo>
                  <a:lnTo>
                    <a:pt x="74" y="25"/>
                  </a:lnTo>
                  <a:lnTo>
                    <a:pt x="74" y="25"/>
                  </a:lnTo>
                  <a:lnTo>
                    <a:pt x="76" y="27"/>
                  </a:lnTo>
                  <a:lnTo>
                    <a:pt x="76" y="27"/>
                  </a:lnTo>
                  <a:lnTo>
                    <a:pt x="77" y="30"/>
                  </a:lnTo>
                  <a:lnTo>
                    <a:pt x="77" y="30"/>
                  </a:lnTo>
                  <a:lnTo>
                    <a:pt x="77" y="32"/>
                  </a:lnTo>
                  <a:lnTo>
                    <a:pt x="77" y="33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40"/>
                  </a:lnTo>
                  <a:lnTo>
                    <a:pt x="81" y="40"/>
                  </a:lnTo>
                  <a:lnTo>
                    <a:pt x="81" y="41"/>
                  </a:lnTo>
                  <a:lnTo>
                    <a:pt x="81" y="41"/>
                  </a:lnTo>
                  <a:lnTo>
                    <a:pt x="81" y="43"/>
                  </a:lnTo>
                  <a:lnTo>
                    <a:pt x="79" y="43"/>
                  </a:lnTo>
                  <a:lnTo>
                    <a:pt x="79" y="44"/>
                  </a:lnTo>
                  <a:lnTo>
                    <a:pt x="81" y="46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4" y="49"/>
                  </a:lnTo>
                  <a:lnTo>
                    <a:pt x="84" y="49"/>
                  </a:lnTo>
                  <a:lnTo>
                    <a:pt x="84" y="47"/>
                  </a:lnTo>
                  <a:lnTo>
                    <a:pt x="85" y="47"/>
                  </a:lnTo>
                  <a:lnTo>
                    <a:pt x="85" y="49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7" y="51"/>
                  </a:lnTo>
                  <a:lnTo>
                    <a:pt x="87" y="52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8" y="55"/>
                  </a:lnTo>
                  <a:lnTo>
                    <a:pt x="88" y="57"/>
                  </a:lnTo>
                  <a:lnTo>
                    <a:pt x="88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88" y="60"/>
                  </a:lnTo>
                  <a:lnTo>
                    <a:pt x="88" y="62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7" y="62"/>
                  </a:lnTo>
                  <a:lnTo>
                    <a:pt x="84" y="63"/>
                  </a:lnTo>
                  <a:lnTo>
                    <a:pt x="82" y="63"/>
                  </a:lnTo>
                  <a:lnTo>
                    <a:pt x="79" y="63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3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0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5" y="62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58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55" y="58"/>
                  </a:lnTo>
                  <a:lnTo>
                    <a:pt x="51" y="58"/>
                  </a:lnTo>
                  <a:lnTo>
                    <a:pt x="46" y="58"/>
                  </a:lnTo>
                  <a:lnTo>
                    <a:pt x="41" y="58"/>
                  </a:lnTo>
                  <a:lnTo>
                    <a:pt x="38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29" y="62"/>
                  </a:lnTo>
                  <a:lnTo>
                    <a:pt x="25" y="62"/>
                  </a:lnTo>
                  <a:lnTo>
                    <a:pt x="21" y="62"/>
                  </a:lnTo>
                  <a:lnTo>
                    <a:pt x="19" y="62"/>
                  </a:lnTo>
                  <a:lnTo>
                    <a:pt x="18" y="63"/>
                  </a:lnTo>
                  <a:lnTo>
                    <a:pt x="16" y="63"/>
                  </a:lnTo>
                  <a:lnTo>
                    <a:pt x="14" y="63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5"/>
                  </a:lnTo>
                  <a:lnTo>
                    <a:pt x="11" y="54"/>
                  </a:lnTo>
                  <a:lnTo>
                    <a:pt x="11" y="52"/>
                  </a:lnTo>
                  <a:lnTo>
                    <a:pt x="13" y="52"/>
                  </a:lnTo>
                  <a:lnTo>
                    <a:pt x="13" y="52"/>
                  </a:lnTo>
                  <a:lnTo>
                    <a:pt x="16" y="52"/>
                  </a:lnTo>
                  <a:lnTo>
                    <a:pt x="19" y="52"/>
                  </a:lnTo>
                  <a:lnTo>
                    <a:pt x="22" y="52"/>
                  </a:lnTo>
                  <a:lnTo>
                    <a:pt x="25" y="52"/>
                  </a:lnTo>
                  <a:lnTo>
                    <a:pt x="25" y="49"/>
                  </a:lnTo>
                  <a:lnTo>
                    <a:pt x="25" y="49"/>
                  </a:lnTo>
                  <a:lnTo>
                    <a:pt x="27" y="49"/>
                  </a:lnTo>
                  <a:lnTo>
                    <a:pt x="30" y="49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6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0" y="47"/>
                  </a:lnTo>
                  <a:lnTo>
                    <a:pt x="41" y="49"/>
                  </a:lnTo>
                  <a:lnTo>
                    <a:pt x="44" y="51"/>
                  </a:lnTo>
                  <a:lnTo>
                    <a:pt x="48" y="51"/>
                  </a:lnTo>
                  <a:lnTo>
                    <a:pt x="51" y="49"/>
                  </a:lnTo>
                  <a:lnTo>
                    <a:pt x="54" y="49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2" y="46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8" y="46"/>
                  </a:lnTo>
                  <a:lnTo>
                    <a:pt x="46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3" y="44"/>
                  </a:lnTo>
                  <a:lnTo>
                    <a:pt x="41" y="44"/>
                  </a:lnTo>
                  <a:lnTo>
                    <a:pt x="40" y="44"/>
                  </a:lnTo>
                  <a:lnTo>
                    <a:pt x="38" y="43"/>
                  </a:lnTo>
                  <a:lnTo>
                    <a:pt x="36" y="43"/>
                  </a:lnTo>
                  <a:lnTo>
                    <a:pt x="35" y="41"/>
                  </a:lnTo>
                  <a:lnTo>
                    <a:pt x="33" y="43"/>
                  </a:lnTo>
                  <a:lnTo>
                    <a:pt x="30" y="43"/>
                  </a:lnTo>
                  <a:lnTo>
                    <a:pt x="30" y="46"/>
                  </a:lnTo>
                  <a:lnTo>
                    <a:pt x="27" y="46"/>
                  </a:lnTo>
                  <a:lnTo>
                    <a:pt x="22" y="46"/>
                  </a:lnTo>
                  <a:lnTo>
                    <a:pt x="18" y="44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3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0"/>
                  </a:lnTo>
                  <a:lnTo>
                    <a:pt x="13" y="40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0" y="36"/>
                  </a:lnTo>
                  <a:lnTo>
                    <a:pt x="8" y="33"/>
                  </a:lnTo>
                  <a:lnTo>
                    <a:pt x="7" y="32"/>
                  </a:lnTo>
                  <a:lnTo>
                    <a:pt x="5" y="30"/>
                  </a:lnTo>
                  <a:lnTo>
                    <a:pt x="5" y="29"/>
                  </a:lnTo>
                  <a:lnTo>
                    <a:pt x="3" y="29"/>
                  </a:lnTo>
                  <a:lnTo>
                    <a:pt x="2" y="29"/>
                  </a:lnTo>
                  <a:lnTo>
                    <a:pt x="2" y="30"/>
                  </a:lnTo>
                  <a:lnTo>
                    <a:pt x="0" y="29"/>
                  </a:lnTo>
                  <a:lnTo>
                    <a:pt x="2" y="27"/>
                  </a:lnTo>
                  <a:lnTo>
                    <a:pt x="7" y="25"/>
                  </a:lnTo>
                  <a:lnTo>
                    <a:pt x="10" y="21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18" y="5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5" y="3"/>
                  </a:lnTo>
                  <a:lnTo>
                    <a:pt x="29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7" name="Freeform 53">
              <a:extLst>
                <a:ext uri="{FF2B5EF4-FFF2-40B4-BE49-F238E27FC236}">
                  <a16:creationId xmlns:a16="http://schemas.microsoft.com/office/drawing/2014/main" id="{2EE7F0D2-FE2E-46A3-9ADC-FD55AE649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1956" y="3098249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3 w 3"/>
                <a:gd name="T3" fmla="*/ 0 h 2"/>
                <a:gd name="T4" fmla="*/ 2 w 3"/>
                <a:gd name="T5" fmla="*/ 2 h 2"/>
                <a:gd name="T6" fmla="*/ 2 w 3"/>
                <a:gd name="T7" fmla="*/ 2 h 2"/>
                <a:gd name="T8" fmla="*/ 0 w 3"/>
                <a:gd name="T9" fmla="*/ 2 h 2"/>
                <a:gd name="T10" fmla="*/ 2 w 3"/>
                <a:gd name="T11" fmla="*/ 0 h 2"/>
                <a:gd name="T12" fmla="*/ 2 w 3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8" name="Freeform 54">
              <a:extLst>
                <a:ext uri="{FF2B5EF4-FFF2-40B4-BE49-F238E27FC236}">
                  <a16:creationId xmlns:a16="http://schemas.microsoft.com/office/drawing/2014/main" id="{E02FF406-63CF-4C95-AED4-71D88524EE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139245" y="2996890"/>
              <a:ext cx="89664" cy="52630"/>
            </a:xfrm>
            <a:custGeom>
              <a:avLst/>
              <a:gdLst>
                <a:gd name="T0" fmla="*/ 43 w 46"/>
                <a:gd name="T1" fmla="*/ 2 h 27"/>
                <a:gd name="T2" fmla="*/ 45 w 46"/>
                <a:gd name="T3" fmla="*/ 4 h 27"/>
                <a:gd name="T4" fmla="*/ 45 w 46"/>
                <a:gd name="T5" fmla="*/ 5 h 27"/>
                <a:gd name="T6" fmla="*/ 45 w 46"/>
                <a:gd name="T7" fmla="*/ 7 h 27"/>
                <a:gd name="T8" fmla="*/ 43 w 46"/>
                <a:gd name="T9" fmla="*/ 7 h 27"/>
                <a:gd name="T10" fmla="*/ 43 w 46"/>
                <a:gd name="T11" fmla="*/ 10 h 27"/>
                <a:gd name="T12" fmla="*/ 38 w 46"/>
                <a:gd name="T13" fmla="*/ 11 h 27"/>
                <a:gd name="T14" fmla="*/ 37 w 46"/>
                <a:gd name="T15" fmla="*/ 11 h 27"/>
                <a:gd name="T16" fmla="*/ 34 w 46"/>
                <a:gd name="T17" fmla="*/ 13 h 27"/>
                <a:gd name="T18" fmla="*/ 34 w 46"/>
                <a:gd name="T19" fmla="*/ 16 h 27"/>
                <a:gd name="T20" fmla="*/ 34 w 46"/>
                <a:gd name="T21" fmla="*/ 19 h 27"/>
                <a:gd name="T22" fmla="*/ 29 w 46"/>
                <a:gd name="T23" fmla="*/ 21 h 27"/>
                <a:gd name="T24" fmla="*/ 30 w 46"/>
                <a:gd name="T25" fmla="*/ 22 h 27"/>
                <a:gd name="T26" fmla="*/ 29 w 46"/>
                <a:gd name="T27" fmla="*/ 24 h 27"/>
                <a:gd name="T28" fmla="*/ 29 w 46"/>
                <a:gd name="T29" fmla="*/ 27 h 27"/>
                <a:gd name="T30" fmla="*/ 23 w 46"/>
                <a:gd name="T31" fmla="*/ 26 h 27"/>
                <a:gd name="T32" fmla="*/ 21 w 46"/>
                <a:gd name="T33" fmla="*/ 26 h 27"/>
                <a:gd name="T34" fmla="*/ 19 w 46"/>
                <a:gd name="T35" fmla="*/ 22 h 27"/>
                <a:gd name="T36" fmla="*/ 18 w 46"/>
                <a:gd name="T37" fmla="*/ 24 h 27"/>
                <a:gd name="T38" fmla="*/ 15 w 46"/>
                <a:gd name="T39" fmla="*/ 26 h 27"/>
                <a:gd name="T40" fmla="*/ 10 w 46"/>
                <a:gd name="T41" fmla="*/ 26 h 27"/>
                <a:gd name="T42" fmla="*/ 10 w 46"/>
                <a:gd name="T43" fmla="*/ 26 h 27"/>
                <a:gd name="T44" fmla="*/ 4 w 46"/>
                <a:gd name="T45" fmla="*/ 26 h 27"/>
                <a:gd name="T46" fmla="*/ 7 w 46"/>
                <a:gd name="T47" fmla="*/ 24 h 27"/>
                <a:gd name="T48" fmla="*/ 8 w 46"/>
                <a:gd name="T49" fmla="*/ 22 h 27"/>
                <a:gd name="T50" fmla="*/ 4 w 46"/>
                <a:gd name="T51" fmla="*/ 19 h 27"/>
                <a:gd name="T52" fmla="*/ 4 w 46"/>
                <a:gd name="T53" fmla="*/ 16 h 27"/>
                <a:gd name="T54" fmla="*/ 2 w 46"/>
                <a:gd name="T55" fmla="*/ 16 h 27"/>
                <a:gd name="T56" fmla="*/ 5 w 46"/>
                <a:gd name="T57" fmla="*/ 15 h 27"/>
                <a:gd name="T58" fmla="*/ 4 w 46"/>
                <a:gd name="T59" fmla="*/ 13 h 27"/>
                <a:gd name="T60" fmla="*/ 2 w 46"/>
                <a:gd name="T61" fmla="*/ 13 h 27"/>
                <a:gd name="T62" fmla="*/ 2 w 46"/>
                <a:gd name="T63" fmla="*/ 11 h 27"/>
                <a:gd name="T64" fmla="*/ 5 w 46"/>
                <a:gd name="T65" fmla="*/ 8 h 27"/>
                <a:gd name="T66" fmla="*/ 7 w 46"/>
                <a:gd name="T67" fmla="*/ 7 h 27"/>
                <a:gd name="T68" fmla="*/ 10 w 46"/>
                <a:gd name="T69" fmla="*/ 8 h 27"/>
                <a:gd name="T70" fmla="*/ 16 w 46"/>
                <a:gd name="T71" fmla="*/ 8 h 27"/>
                <a:gd name="T72" fmla="*/ 18 w 46"/>
                <a:gd name="T73" fmla="*/ 10 h 27"/>
                <a:gd name="T74" fmla="*/ 19 w 46"/>
                <a:gd name="T75" fmla="*/ 8 h 27"/>
                <a:gd name="T76" fmla="*/ 23 w 46"/>
                <a:gd name="T77" fmla="*/ 5 h 27"/>
                <a:gd name="T78" fmla="*/ 24 w 46"/>
                <a:gd name="T79" fmla="*/ 5 h 27"/>
                <a:gd name="T80" fmla="*/ 32 w 46"/>
                <a:gd name="T81" fmla="*/ 5 h 27"/>
                <a:gd name="T82" fmla="*/ 35 w 46"/>
                <a:gd name="T83" fmla="*/ 4 h 27"/>
                <a:gd name="T84" fmla="*/ 38 w 46"/>
                <a:gd name="T85" fmla="*/ 4 h 27"/>
                <a:gd name="T86" fmla="*/ 40 w 46"/>
                <a:gd name="T87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6" h="27">
                  <a:moveTo>
                    <a:pt x="40" y="0"/>
                  </a:move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5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5" y="13"/>
                  </a:lnTo>
                  <a:lnTo>
                    <a:pt x="34" y="13"/>
                  </a:lnTo>
                  <a:lnTo>
                    <a:pt x="34" y="13"/>
                  </a:lnTo>
                  <a:lnTo>
                    <a:pt x="34" y="15"/>
                  </a:lnTo>
                  <a:lnTo>
                    <a:pt x="34" y="15"/>
                  </a:lnTo>
                  <a:lnTo>
                    <a:pt x="34" y="16"/>
                  </a:lnTo>
                  <a:lnTo>
                    <a:pt x="35" y="16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0" y="19"/>
                  </a:lnTo>
                  <a:lnTo>
                    <a:pt x="29" y="21"/>
                  </a:lnTo>
                  <a:lnTo>
                    <a:pt x="29" y="21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6"/>
                  </a:lnTo>
                  <a:lnTo>
                    <a:pt x="29" y="26"/>
                  </a:lnTo>
                  <a:lnTo>
                    <a:pt x="29" y="27"/>
                  </a:lnTo>
                  <a:lnTo>
                    <a:pt x="26" y="26"/>
                  </a:lnTo>
                  <a:lnTo>
                    <a:pt x="24" y="26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9" y="24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4" y="26"/>
                  </a:lnTo>
                  <a:lnTo>
                    <a:pt x="5" y="24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7" y="21"/>
                  </a:lnTo>
                  <a:lnTo>
                    <a:pt x="5" y="21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4" y="15"/>
                  </a:lnTo>
                  <a:lnTo>
                    <a:pt x="5" y="15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4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7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5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8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3" y="7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7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4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2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9" name="Freeform 55">
              <a:extLst>
                <a:ext uri="{FF2B5EF4-FFF2-40B4-BE49-F238E27FC236}">
                  <a16:creationId xmlns:a16="http://schemas.microsoft.com/office/drawing/2014/main" id="{F9889399-39B8-46E4-BB02-77EED7F53B7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90744" y="4137184"/>
              <a:ext cx="85766" cy="85766"/>
            </a:xfrm>
            <a:custGeom>
              <a:avLst/>
              <a:gdLst>
                <a:gd name="T0" fmla="*/ 11 w 44"/>
                <a:gd name="T1" fmla="*/ 35 h 44"/>
                <a:gd name="T2" fmla="*/ 11 w 44"/>
                <a:gd name="T3" fmla="*/ 35 h 44"/>
                <a:gd name="T4" fmla="*/ 11 w 44"/>
                <a:gd name="T5" fmla="*/ 36 h 44"/>
                <a:gd name="T6" fmla="*/ 4 w 44"/>
                <a:gd name="T7" fmla="*/ 35 h 44"/>
                <a:gd name="T8" fmla="*/ 9 w 44"/>
                <a:gd name="T9" fmla="*/ 33 h 44"/>
                <a:gd name="T10" fmla="*/ 30 w 44"/>
                <a:gd name="T11" fmla="*/ 0 h 44"/>
                <a:gd name="T12" fmla="*/ 31 w 44"/>
                <a:gd name="T13" fmla="*/ 1 h 44"/>
                <a:gd name="T14" fmla="*/ 33 w 44"/>
                <a:gd name="T15" fmla="*/ 5 h 44"/>
                <a:gd name="T16" fmla="*/ 36 w 44"/>
                <a:gd name="T17" fmla="*/ 8 h 44"/>
                <a:gd name="T18" fmla="*/ 38 w 44"/>
                <a:gd name="T19" fmla="*/ 9 h 44"/>
                <a:gd name="T20" fmla="*/ 38 w 44"/>
                <a:gd name="T21" fmla="*/ 11 h 44"/>
                <a:gd name="T22" fmla="*/ 36 w 44"/>
                <a:gd name="T23" fmla="*/ 12 h 44"/>
                <a:gd name="T24" fmla="*/ 38 w 44"/>
                <a:gd name="T25" fmla="*/ 12 h 44"/>
                <a:gd name="T26" fmla="*/ 39 w 44"/>
                <a:gd name="T27" fmla="*/ 16 h 44"/>
                <a:gd name="T28" fmla="*/ 41 w 44"/>
                <a:gd name="T29" fmla="*/ 19 h 44"/>
                <a:gd name="T30" fmla="*/ 38 w 44"/>
                <a:gd name="T31" fmla="*/ 20 h 44"/>
                <a:gd name="T32" fmla="*/ 38 w 44"/>
                <a:gd name="T33" fmla="*/ 24 h 44"/>
                <a:gd name="T34" fmla="*/ 38 w 44"/>
                <a:gd name="T35" fmla="*/ 24 h 44"/>
                <a:gd name="T36" fmla="*/ 39 w 44"/>
                <a:gd name="T37" fmla="*/ 24 h 44"/>
                <a:gd name="T38" fmla="*/ 41 w 44"/>
                <a:gd name="T39" fmla="*/ 24 h 44"/>
                <a:gd name="T40" fmla="*/ 42 w 44"/>
                <a:gd name="T41" fmla="*/ 22 h 44"/>
                <a:gd name="T42" fmla="*/ 44 w 44"/>
                <a:gd name="T43" fmla="*/ 22 h 44"/>
                <a:gd name="T44" fmla="*/ 42 w 44"/>
                <a:gd name="T45" fmla="*/ 25 h 44"/>
                <a:gd name="T46" fmla="*/ 39 w 44"/>
                <a:gd name="T47" fmla="*/ 27 h 44"/>
                <a:gd name="T48" fmla="*/ 38 w 44"/>
                <a:gd name="T49" fmla="*/ 30 h 44"/>
                <a:gd name="T50" fmla="*/ 38 w 44"/>
                <a:gd name="T51" fmla="*/ 31 h 44"/>
                <a:gd name="T52" fmla="*/ 33 w 44"/>
                <a:gd name="T53" fmla="*/ 36 h 44"/>
                <a:gd name="T54" fmla="*/ 30 w 44"/>
                <a:gd name="T55" fmla="*/ 38 h 44"/>
                <a:gd name="T56" fmla="*/ 28 w 44"/>
                <a:gd name="T57" fmla="*/ 41 h 44"/>
                <a:gd name="T58" fmla="*/ 25 w 44"/>
                <a:gd name="T59" fmla="*/ 44 h 44"/>
                <a:gd name="T60" fmla="*/ 22 w 44"/>
                <a:gd name="T61" fmla="*/ 41 h 44"/>
                <a:gd name="T62" fmla="*/ 14 w 44"/>
                <a:gd name="T63" fmla="*/ 38 h 44"/>
                <a:gd name="T64" fmla="*/ 11 w 44"/>
                <a:gd name="T65" fmla="*/ 36 h 44"/>
                <a:gd name="T66" fmla="*/ 11 w 44"/>
                <a:gd name="T67" fmla="*/ 33 h 44"/>
                <a:gd name="T68" fmla="*/ 11 w 44"/>
                <a:gd name="T69" fmla="*/ 31 h 44"/>
                <a:gd name="T70" fmla="*/ 8 w 44"/>
                <a:gd name="T71" fmla="*/ 33 h 44"/>
                <a:gd name="T72" fmla="*/ 6 w 44"/>
                <a:gd name="T73" fmla="*/ 31 h 44"/>
                <a:gd name="T74" fmla="*/ 4 w 44"/>
                <a:gd name="T75" fmla="*/ 28 h 44"/>
                <a:gd name="T76" fmla="*/ 3 w 44"/>
                <a:gd name="T77" fmla="*/ 25 h 44"/>
                <a:gd name="T78" fmla="*/ 1 w 44"/>
                <a:gd name="T79" fmla="*/ 24 h 44"/>
                <a:gd name="T80" fmla="*/ 0 w 44"/>
                <a:gd name="T81" fmla="*/ 22 h 44"/>
                <a:gd name="T82" fmla="*/ 1 w 44"/>
                <a:gd name="T83" fmla="*/ 22 h 44"/>
                <a:gd name="T84" fmla="*/ 4 w 44"/>
                <a:gd name="T85" fmla="*/ 20 h 44"/>
                <a:gd name="T86" fmla="*/ 6 w 44"/>
                <a:gd name="T87" fmla="*/ 19 h 44"/>
                <a:gd name="T88" fmla="*/ 4 w 44"/>
                <a:gd name="T89" fmla="*/ 19 h 44"/>
                <a:gd name="T90" fmla="*/ 3 w 44"/>
                <a:gd name="T91" fmla="*/ 20 h 44"/>
                <a:gd name="T92" fmla="*/ 1 w 44"/>
                <a:gd name="T93" fmla="*/ 19 h 44"/>
                <a:gd name="T94" fmla="*/ 1 w 44"/>
                <a:gd name="T95" fmla="*/ 16 h 44"/>
                <a:gd name="T96" fmla="*/ 3 w 44"/>
                <a:gd name="T97" fmla="*/ 16 h 44"/>
                <a:gd name="T98" fmla="*/ 0 w 44"/>
                <a:gd name="T99" fmla="*/ 14 h 44"/>
                <a:gd name="T100" fmla="*/ 0 w 44"/>
                <a:gd name="T101" fmla="*/ 12 h 44"/>
                <a:gd name="T102" fmla="*/ 1 w 44"/>
                <a:gd name="T103" fmla="*/ 12 h 44"/>
                <a:gd name="T104" fmla="*/ 3 w 44"/>
                <a:gd name="T105" fmla="*/ 12 h 44"/>
                <a:gd name="T106" fmla="*/ 4 w 44"/>
                <a:gd name="T107" fmla="*/ 9 h 44"/>
                <a:gd name="T108" fmla="*/ 8 w 44"/>
                <a:gd name="T109" fmla="*/ 8 h 44"/>
                <a:gd name="T110" fmla="*/ 9 w 44"/>
                <a:gd name="T111" fmla="*/ 6 h 44"/>
                <a:gd name="T112" fmla="*/ 9 w 44"/>
                <a:gd name="T113" fmla="*/ 5 h 44"/>
                <a:gd name="T114" fmla="*/ 11 w 44"/>
                <a:gd name="T115" fmla="*/ 3 h 44"/>
                <a:gd name="T116" fmla="*/ 11 w 44"/>
                <a:gd name="T117" fmla="*/ 1 h 44"/>
                <a:gd name="T118" fmla="*/ 14 w 44"/>
                <a:gd name="T119" fmla="*/ 0 h 44"/>
                <a:gd name="T120" fmla="*/ 19 w 44"/>
                <a:gd name="T121" fmla="*/ 0 h 44"/>
                <a:gd name="T122" fmla="*/ 22 w 44"/>
                <a:gd name="T123" fmla="*/ 0 h 44"/>
                <a:gd name="T124" fmla="*/ 28 w 44"/>
                <a:gd name="T12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" h="44">
                  <a:moveTo>
                    <a:pt x="9" y="33"/>
                  </a:moveTo>
                  <a:lnTo>
                    <a:pt x="11" y="3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4" y="35"/>
                  </a:lnTo>
                  <a:lnTo>
                    <a:pt x="6" y="35"/>
                  </a:lnTo>
                  <a:lnTo>
                    <a:pt x="9" y="33"/>
                  </a:lnTo>
                  <a:close/>
                  <a:moveTo>
                    <a:pt x="28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4" y="6"/>
                  </a:lnTo>
                  <a:lnTo>
                    <a:pt x="36" y="8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4"/>
                  </a:lnTo>
                  <a:lnTo>
                    <a:pt x="39" y="16"/>
                  </a:lnTo>
                  <a:lnTo>
                    <a:pt x="39" y="17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9" y="24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4" y="35"/>
                  </a:lnTo>
                  <a:lnTo>
                    <a:pt x="33" y="36"/>
                  </a:lnTo>
                  <a:lnTo>
                    <a:pt x="31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28" y="41"/>
                  </a:lnTo>
                  <a:lnTo>
                    <a:pt x="26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2" y="41"/>
                  </a:lnTo>
                  <a:lnTo>
                    <a:pt x="19" y="41"/>
                  </a:lnTo>
                  <a:lnTo>
                    <a:pt x="14" y="38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2" y="35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1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6" y="31"/>
                  </a:lnTo>
                  <a:lnTo>
                    <a:pt x="6" y="30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7"/>
                  </a:lnTo>
                  <a:lnTo>
                    <a:pt x="1" y="16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" y="12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4" y="12"/>
                  </a:lnTo>
                  <a:lnTo>
                    <a:pt x="4" y="9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0" name="Freeform 56">
              <a:extLst>
                <a:ext uri="{FF2B5EF4-FFF2-40B4-BE49-F238E27FC236}">
                  <a16:creationId xmlns:a16="http://schemas.microsoft.com/office/drawing/2014/main" id="{AFBA8CF3-410E-4DD0-BCBC-B30560060E19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8654" y="2899429"/>
              <a:ext cx="159836" cy="68223"/>
            </a:xfrm>
            <a:custGeom>
              <a:avLst/>
              <a:gdLst>
                <a:gd name="T0" fmla="*/ 39 w 82"/>
                <a:gd name="T1" fmla="*/ 2 h 35"/>
                <a:gd name="T2" fmla="*/ 41 w 82"/>
                <a:gd name="T3" fmla="*/ 3 h 35"/>
                <a:gd name="T4" fmla="*/ 42 w 82"/>
                <a:gd name="T5" fmla="*/ 5 h 35"/>
                <a:gd name="T6" fmla="*/ 42 w 82"/>
                <a:gd name="T7" fmla="*/ 8 h 35"/>
                <a:gd name="T8" fmla="*/ 44 w 82"/>
                <a:gd name="T9" fmla="*/ 8 h 35"/>
                <a:gd name="T10" fmla="*/ 47 w 82"/>
                <a:gd name="T11" fmla="*/ 6 h 35"/>
                <a:gd name="T12" fmla="*/ 50 w 82"/>
                <a:gd name="T13" fmla="*/ 5 h 35"/>
                <a:gd name="T14" fmla="*/ 52 w 82"/>
                <a:gd name="T15" fmla="*/ 5 h 35"/>
                <a:gd name="T16" fmla="*/ 55 w 82"/>
                <a:gd name="T17" fmla="*/ 5 h 35"/>
                <a:gd name="T18" fmla="*/ 58 w 82"/>
                <a:gd name="T19" fmla="*/ 6 h 35"/>
                <a:gd name="T20" fmla="*/ 61 w 82"/>
                <a:gd name="T21" fmla="*/ 3 h 35"/>
                <a:gd name="T22" fmla="*/ 66 w 82"/>
                <a:gd name="T23" fmla="*/ 3 h 35"/>
                <a:gd name="T24" fmla="*/ 72 w 82"/>
                <a:gd name="T25" fmla="*/ 5 h 35"/>
                <a:gd name="T26" fmla="*/ 76 w 82"/>
                <a:gd name="T27" fmla="*/ 8 h 35"/>
                <a:gd name="T28" fmla="*/ 82 w 82"/>
                <a:gd name="T29" fmla="*/ 9 h 35"/>
                <a:gd name="T30" fmla="*/ 80 w 82"/>
                <a:gd name="T31" fmla="*/ 13 h 35"/>
                <a:gd name="T32" fmla="*/ 79 w 82"/>
                <a:gd name="T33" fmla="*/ 17 h 35"/>
                <a:gd name="T34" fmla="*/ 77 w 82"/>
                <a:gd name="T35" fmla="*/ 22 h 35"/>
                <a:gd name="T36" fmla="*/ 71 w 82"/>
                <a:gd name="T37" fmla="*/ 24 h 35"/>
                <a:gd name="T38" fmla="*/ 69 w 82"/>
                <a:gd name="T39" fmla="*/ 22 h 35"/>
                <a:gd name="T40" fmla="*/ 66 w 82"/>
                <a:gd name="T41" fmla="*/ 20 h 35"/>
                <a:gd name="T42" fmla="*/ 61 w 82"/>
                <a:gd name="T43" fmla="*/ 20 h 35"/>
                <a:gd name="T44" fmla="*/ 55 w 82"/>
                <a:gd name="T45" fmla="*/ 20 h 35"/>
                <a:gd name="T46" fmla="*/ 50 w 82"/>
                <a:gd name="T47" fmla="*/ 25 h 35"/>
                <a:gd name="T48" fmla="*/ 44 w 82"/>
                <a:gd name="T49" fmla="*/ 28 h 35"/>
                <a:gd name="T50" fmla="*/ 41 w 82"/>
                <a:gd name="T51" fmla="*/ 25 h 35"/>
                <a:gd name="T52" fmla="*/ 38 w 82"/>
                <a:gd name="T53" fmla="*/ 28 h 35"/>
                <a:gd name="T54" fmla="*/ 28 w 82"/>
                <a:gd name="T55" fmla="*/ 30 h 35"/>
                <a:gd name="T56" fmla="*/ 28 w 82"/>
                <a:gd name="T57" fmla="*/ 33 h 35"/>
                <a:gd name="T58" fmla="*/ 24 w 82"/>
                <a:gd name="T59" fmla="*/ 35 h 35"/>
                <a:gd name="T60" fmla="*/ 14 w 82"/>
                <a:gd name="T61" fmla="*/ 35 h 35"/>
                <a:gd name="T62" fmla="*/ 8 w 82"/>
                <a:gd name="T63" fmla="*/ 30 h 35"/>
                <a:gd name="T64" fmla="*/ 5 w 82"/>
                <a:gd name="T65" fmla="*/ 30 h 35"/>
                <a:gd name="T66" fmla="*/ 3 w 82"/>
                <a:gd name="T67" fmla="*/ 28 h 35"/>
                <a:gd name="T68" fmla="*/ 0 w 82"/>
                <a:gd name="T69" fmla="*/ 22 h 35"/>
                <a:gd name="T70" fmla="*/ 1 w 82"/>
                <a:gd name="T71" fmla="*/ 19 h 35"/>
                <a:gd name="T72" fmla="*/ 3 w 82"/>
                <a:gd name="T73" fmla="*/ 16 h 35"/>
                <a:gd name="T74" fmla="*/ 6 w 82"/>
                <a:gd name="T75" fmla="*/ 14 h 35"/>
                <a:gd name="T76" fmla="*/ 14 w 82"/>
                <a:gd name="T77" fmla="*/ 14 h 35"/>
                <a:gd name="T78" fmla="*/ 16 w 82"/>
                <a:gd name="T79" fmla="*/ 11 h 35"/>
                <a:gd name="T80" fmla="*/ 19 w 82"/>
                <a:gd name="T81" fmla="*/ 11 h 35"/>
                <a:gd name="T82" fmla="*/ 19 w 82"/>
                <a:gd name="T83" fmla="*/ 8 h 35"/>
                <a:gd name="T84" fmla="*/ 22 w 82"/>
                <a:gd name="T85" fmla="*/ 5 h 35"/>
                <a:gd name="T86" fmla="*/ 25 w 82"/>
                <a:gd name="T87" fmla="*/ 3 h 35"/>
                <a:gd name="T88" fmla="*/ 28 w 82"/>
                <a:gd name="T89" fmla="*/ 2 h 35"/>
                <a:gd name="T90" fmla="*/ 30 w 82"/>
                <a:gd name="T91" fmla="*/ 2 h 35"/>
                <a:gd name="T92" fmla="*/ 33 w 82"/>
                <a:gd name="T93" fmla="*/ 5 h 35"/>
                <a:gd name="T94" fmla="*/ 38 w 82"/>
                <a:gd name="T9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2" h="35">
                  <a:moveTo>
                    <a:pt x="38" y="0"/>
                  </a:moveTo>
                  <a:lnTo>
                    <a:pt x="38" y="0"/>
                  </a:lnTo>
                  <a:lnTo>
                    <a:pt x="39" y="2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7" y="8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4" y="5"/>
                  </a:lnTo>
                  <a:lnTo>
                    <a:pt x="55" y="5"/>
                  </a:lnTo>
                  <a:lnTo>
                    <a:pt x="57" y="5"/>
                  </a:lnTo>
                  <a:lnTo>
                    <a:pt x="57" y="5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72" y="5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82" y="9"/>
                  </a:lnTo>
                  <a:lnTo>
                    <a:pt x="82" y="9"/>
                  </a:lnTo>
                  <a:lnTo>
                    <a:pt x="82" y="11"/>
                  </a:lnTo>
                  <a:lnTo>
                    <a:pt x="82" y="11"/>
                  </a:lnTo>
                  <a:lnTo>
                    <a:pt x="80" y="13"/>
                  </a:lnTo>
                  <a:lnTo>
                    <a:pt x="80" y="14"/>
                  </a:lnTo>
                  <a:lnTo>
                    <a:pt x="80" y="16"/>
                  </a:lnTo>
                  <a:lnTo>
                    <a:pt x="79" y="17"/>
                  </a:lnTo>
                  <a:lnTo>
                    <a:pt x="77" y="19"/>
                  </a:lnTo>
                  <a:lnTo>
                    <a:pt x="77" y="22"/>
                  </a:lnTo>
                  <a:lnTo>
                    <a:pt x="77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3" y="20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5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50" y="25"/>
                  </a:lnTo>
                  <a:lnTo>
                    <a:pt x="47" y="25"/>
                  </a:lnTo>
                  <a:lnTo>
                    <a:pt x="46" y="27"/>
                  </a:lnTo>
                  <a:lnTo>
                    <a:pt x="44" y="28"/>
                  </a:lnTo>
                  <a:lnTo>
                    <a:pt x="42" y="27"/>
                  </a:lnTo>
                  <a:lnTo>
                    <a:pt x="41" y="27"/>
                  </a:lnTo>
                  <a:lnTo>
                    <a:pt x="41" y="25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28"/>
                  </a:lnTo>
                  <a:lnTo>
                    <a:pt x="35" y="28"/>
                  </a:lnTo>
                  <a:lnTo>
                    <a:pt x="30" y="28"/>
                  </a:lnTo>
                  <a:lnTo>
                    <a:pt x="28" y="30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7" y="35"/>
                  </a:lnTo>
                  <a:lnTo>
                    <a:pt x="24" y="35"/>
                  </a:lnTo>
                  <a:lnTo>
                    <a:pt x="19" y="35"/>
                  </a:lnTo>
                  <a:lnTo>
                    <a:pt x="16" y="35"/>
                  </a:lnTo>
                  <a:lnTo>
                    <a:pt x="14" y="35"/>
                  </a:lnTo>
                  <a:lnTo>
                    <a:pt x="11" y="33"/>
                  </a:lnTo>
                  <a:lnTo>
                    <a:pt x="9" y="31"/>
                  </a:lnTo>
                  <a:lnTo>
                    <a:pt x="8" y="30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30"/>
                  </a:lnTo>
                  <a:lnTo>
                    <a:pt x="3" y="28"/>
                  </a:lnTo>
                  <a:lnTo>
                    <a:pt x="1" y="27"/>
                  </a:lnTo>
                  <a:lnTo>
                    <a:pt x="0" y="24"/>
                  </a:lnTo>
                  <a:lnTo>
                    <a:pt x="0" y="22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9" y="11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3"/>
                  </a:lnTo>
                  <a:lnTo>
                    <a:pt x="31" y="5"/>
                  </a:lnTo>
                  <a:lnTo>
                    <a:pt x="33" y="5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1" name="Freeform 57">
              <a:extLst>
                <a:ext uri="{FF2B5EF4-FFF2-40B4-BE49-F238E27FC236}">
                  <a16:creationId xmlns:a16="http://schemas.microsoft.com/office/drawing/2014/main" id="{785178AB-B08D-4924-80DF-B059DE2FD8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59556" y="4638134"/>
              <a:ext cx="245602" cy="230008"/>
            </a:xfrm>
            <a:custGeom>
              <a:avLst/>
              <a:gdLst>
                <a:gd name="T0" fmla="*/ 124 w 126"/>
                <a:gd name="T1" fmla="*/ 116 h 118"/>
                <a:gd name="T2" fmla="*/ 126 w 126"/>
                <a:gd name="T3" fmla="*/ 116 h 118"/>
                <a:gd name="T4" fmla="*/ 126 w 126"/>
                <a:gd name="T5" fmla="*/ 118 h 118"/>
                <a:gd name="T6" fmla="*/ 126 w 126"/>
                <a:gd name="T7" fmla="*/ 118 h 118"/>
                <a:gd name="T8" fmla="*/ 124 w 126"/>
                <a:gd name="T9" fmla="*/ 118 h 118"/>
                <a:gd name="T10" fmla="*/ 124 w 126"/>
                <a:gd name="T11" fmla="*/ 118 h 118"/>
                <a:gd name="T12" fmla="*/ 124 w 126"/>
                <a:gd name="T13" fmla="*/ 116 h 118"/>
                <a:gd name="T14" fmla="*/ 0 w 126"/>
                <a:gd name="T15" fmla="*/ 0 h 118"/>
                <a:gd name="T16" fmla="*/ 0 w 126"/>
                <a:gd name="T17" fmla="*/ 0 h 118"/>
                <a:gd name="T18" fmla="*/ 0 w 126"/>
                <a:gd name="T19" fmla="*/ 0 h 118"/>
                <a:gd name="T20" fmla="*/ 2 w 126"/>
                <a:gd name="T21" fmla="*/ 0 h 118"/>
                <a:gd name="T22" fmla="*/ 2 w 126"/>
                <a:gd name="T23" fmla="*/ 1 h 118"/>
                <a:gd name="T24" fmla="*/ 0 w 126"/>
                <a:gd name="T25" fmla="*/ 1 h 118"/>
                <a:gd name="T26" fmla="*/ 0 w 126"/>
                <a:gd name="T27" fmla="*/ 1 h 118"/>
                <a:gd name="T28" fmla="*/ 0 w 126"/>
                <a:gd name="T29" fmla="*/ 1 h 118"/>
                <a:gd name="T30" fmla="*/ 0 w 126"/>
                <a:gd name="T31" fmla="*/ 1 h 118"/>
                <a:gd name="T32" fmla="*/ 0 w 126"/>
                <a:gd name="T33" fmla="*/ 0 h 118"/>
                <a:gd name="T34" fmla="*/ 0 w 12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8">
                  <a:moveTo>
                    <a:pt x="124" y="116"/>
                  </a:moveTo>
                  <a:lnTo>
                    <a:pt x="126" y="116"/>
                  </a:lnTo>
                  <a:lnTo>
                    <a:pt x="126" y="118"/>
                  </a:lnTo>
                  <a:lnTo>
                    <a:pt x="126" y="118"/>
                  </a:lnTo>
                  <a:lnTo>
                    <a:pt x="124" y="118"/>
                  </a:lnTo>
                  <a:lnTo>
                    <a:pt x="124" y="118"/>
                  </a:lnTo>
                  <a:lnTo>
                    <a:pt x="124" y="116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2" name="Freeform 58">
              <a:extLst>
                <a:ext uri="{FF2B5EF4-FFF2-40B4-BE49-F238E27FC236}">
                  <a16:creationId xmlns:a16="http://schemas.microsoft.com/office/drawing/2014/main" id="{488BA97B-E1C2-4901-9BEF-A4918168F4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84928" y="4376939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0 h 3"/>
                <a:gd name="T4" fmla="*/ 5 w 5"/>
                <a:gd name="T5" fmla="*/ 0 h 3"/>
                <a:gd name="T6" fmla="*/ 5 w 5"/>
                <a:gd name="T7" fmla="*/ 1 h 3"/>
                <a:gd name="T8" fmla="*/ 5 w 5"/>
                <a:gd name="T9" fmla="*/ 1 h 3"/>
                <a:gd name="T10" fmla="*/ 3 w 5"/>
                <a:gd name="T11" fmla="*/ 3 h 3"/>
                <a:gd name="T12" fmla="*/ 0 w 5"/>
                <a:gd name="T13" fmla="*/ 1 h 3"/>
                <a:gd name="T14" fmla="*/ 2 w 5"/>
                <a:gd name="T15" fmla="*/ 0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0"/>
                  </a:lnTo>
                  <a:lnTo>
                    <a:pt x="5" y="0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3" name="Freeform 59">
              <a:extLst>
                <a:ext uri="{FF2B5EF4-FFF2-40B4-BE49-F238E27FC236}">
                  <a16:creationId xmlns:a16="http://schemas.microsoft.com/office/drawing/2014/main" id="{C8C3F29D-459A-4770-8110-01A5BFF7BB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78818" y="2082704"/>
              <a:ext cx="366454" cy="598412"/>
            </a:xfrm>
            <a:custGeom>
              <a:avLst/>
              <a:gdLst>
                <a:gd name="T0" fmla="*/ 77 w 188"/>
                <a:gd name="T1" fmla="*/ 288 h 307"/>
                <a:gd name="T2" fmla="*/ 83 w 188"/>
                <a:gd name="T3" fmla="*/ 269 h 307"/>
                <a:gd name="T4" fmla="*/ 110 w 188"/>
                <a:gd name="T5" fmla="*/ 265 h 307"/>
                <a:gd name="T6" fmla="*/ 102 w 188"/>
                <a:gd name="T7" fmla="*/ 276 h 307"/>
                <a:gd name="T8" fmla="*/ 102 w 188"/>
                <a:gd name="T9" fmla="*/ 261 h 307"/>
                <a:gd name="T10" fmla="*/ 118 w 188"/>
                <a:gd name="T11" fmla="*/ 254 h 307"/>
                <a:gd name="T12" fmla="*/ 104 w 188"/>
                <a:gd name="T13" fmla="*/ 231 h 307"/>
                <a:gd name="T14" fmla="*/ 107 w 188"/>
                <a:gd name="T15" fmla="*/ 222 h 307"/>
                <a:gd name="T16" fmla="*/ 147 w 188"/>
                <a:gd name="T17" fmla="*/ 6 h 307"/>
                <a:gd name="T18" fmla="*/ 169 w 188"/>
                <a:gd name="T19" fmla="*/ 16 h 307"/>
                <a:gd name="T20" fmla="*/ 178 w 188"/>
                <a:gd name="T21" fmla="*/ 30 h 307"/>
                <a:gd name="T22" fmla="*/ 181 w 188"/>
                <a:gd name="T23" fmla="*/ 39 h 307"/>
                <a:gd name="T24" fmla="*/ 184 w 188"/>
                <a:gd name="T25" fmla="*/ 52 h 307"/>
                <a:gd name="T26" fmla="*/ 181 w 188"/>
                <a:gd name="T27" fmla="*/ 63 h 307"/>
                <a:gd name="T28" fmla="*/ 184 w 188"/>
                <a:gd name="T29" fmla="*/ 79 h 307"/>
                <a:gd name="T30" fmla="*/ 164 w 188"/>
                <a:gd name="T31" fmla="*/ 79 h 307"/>
                <a:gd name="T32" fmla="*/ 158 w 188"/>
                <a:gd name="T33" fmla="*/ 83 h 307"/>
                <a:gd name="T34" fmla="*/ 151 w 188"/>
                <a:gd name="T35" fmla="*/ 88 h 307"/>
                <a:gd name="T36" fmla="*/ 148 w 188"/>
                <a:gd name="T37" fmla="*/ 91 h 307"/>
                <a:gd name="T38" fmla="*/ 147 w 188"/>
                <a:gd name="T39" fmla="*/ 104 h 307"/>
                <a:gd name="T40" fmla="*/ 134 w 188"/>
                <a:gd name="T41" fmla="*/ 126 h 307"/>
                <a:gd name="T42" fmla="*/ 121 w 188"/>
                <a:gd name="T43" fmla="*/ 134 h 307"/>
                <a:gd name="T44" fmla="*/ 110 w 188"/>
                <a:gd name="T45" fmla="*/ 140 h 307"/>
                <a:gd name="T46" fmla="*/ 106 w 188"/>
                <a:gd name="T47" fmla="*/ 146 h 307"/>
                <a:gd name="T48" fmla="*/ 98 w 188"/>
                <a:gd name="T49" fmla="*/ 146 h 307"/>
                <a:gd name="T50" fmla="*/ 96 w 188"/>
                <a:gd name="T51" fmla="*/ 156 h 307"/>
                <a:gd name="T52" fmla="*/ 93 w 188"/>
                <a:gd name="T53" fmla="*/ 162 h 307"/>
                <a:gd name="T54" fmla="*/ 87 w 188"/>
                <a:gd name="T55" fmla="*/ 173 h 307"/>
                <a:gd name="T56" fmla="*/ 87 w 188"/>
                <a:gd name="T57" fmla="*/ 186 h 307"/>
                <a:gd name="T58" fmla="*/ 93 w 188"/>
                <a:gd name="T59" fmla="*/ 198 h 307"/>
                <a:gd name="T60" fmla="*/ 107 w 188"/>
                <a:gd name="T61" fmla="*/ 208 h 307"/>
                <a:gd name="T62" fmla="*/ 109 w 188"/>
                <a:gd name="T63" fmla="*/ 219 h 307"/>
                <a:gd name="T64" fmla="*/ 102 w 188"/>
                <a:gd name="T65" fmla="*/ 225 h 307"/>
                <a:gd name="T66" fmla="*/ 104 w 188"/>
                <a:gd name="T67" fmla="*/ 228 h 307"/>
                <a:gd name="T68" fmla="*/ 87 w 188"/>
                <a:gd name="T69" fmla="*/ 238 h 307"/>
                <a:gd name="T70" fmla="*/ 83 w 188"/>
                <a:gd name="T71" fmla="*/ 242 h 307"/>
                <a:gd name="T72" fmla="*/ 79 w 188"/>
                <a:gd name="T73" fmla="*/ 260 h 307"/>
                <a:gd name="T74" fmla="*/ 76 w 188"/>
                <a:gd name="T75" fmla="*/ 280 h 307"/>
                <a:gd name="T76" fmla="*/ 57 w 188"/>
                <a:gd name="T77" fmla="*/ 291 h 307"/>
                <a:gd name="T78" fmla="*/ 44 w 188"/>
                <a:gd name="T79" fmla="*/ 299 h 307"/>
                <a:gd name="T80" fmla="*/ 27 w 188"/>
                <a:gd name="T81" fmla="*/ 302 h 307"/>
                <a:gd name="T82" fmla="*/ 24 w 188"/>
                <a:gd name="T83" fmla="*/ 290 h 307"/>
                <a:gd name="T84" fmla="*/ 22 w 188"/>
                <a:gd name="T85" fmla="*/ 280 h 307"/>
                <a:gd name="T86" fmla="*/ 8 w 188"/>
                <a:gd name="T87" fmla="*/ 258 h 307"/>
                <a:gd name="T88" fmla="*/ 1 w 188"/>
                <a:gd name="T89" fmla="*/ 235 h 307"/>
                <a:gd name="T90" fmla="*/ 8 w 188"/>
                <a:gd name="T91" fmla="*/ 231 h 307"/>
                <a:gd name="T92" fmla="*/ 13 w 188"/>
                <a:gd name="T93" fmla="*/ 213 h 307"/>
                <a:gd name="T94" fmla="*/ 19 w 188"/>
                <a:gd name="T95" fmla="*/ 195 h 307"/>
                <a:gd name="T96" fmla="*/ 25 w 188"/>
                <a:gd name="T97" fmla="*/ 183 h 307"/>
                <a:gd name="T98" fmla="*/ 17 w 188"/>
                <a:gd name="T99" fmla="*/ 161 h 307"/>
                <a:gd name="T100" fmla="*/ 13 w 188"/>
                <a:gd name="T101" fmla="*/ 137 h 307"/>
                <a:gd name="T102" fmla="*/ 31 w 188"/>
                <a:gd name="T103" fmla="*/ 120 h 307"/>
                <a:gd name="T104" fmla="*/ 36 w 188"/>
                <a:gd name="T105" fmla="*/ 107 h 307"/>
                <a:gd name="T106" fmla="*/ 50 w 188"/>
                <a:gd name="T107" fmla="*/ 75 h 307"/>
                <a:gd name="T108" fmla="*/ 74 w 188"/>
                <a:gd name="T109" fmla="*/ 50 h 307"/>
                <a:gd name="T110" fmla="*/ 79 w 188"/>
                <a:gd name="T111" fmla="*/ 35 h 307"/>
                <a:gd name="T112" fmla="*/ 101 w 188"/>
                <a:gd name="T113" fmla="*/ 17 h 307"/>
                <a:gd name="T114" fmla="*/ 126 w 188"/>
                <a:gd name="T115" fmla="*/ 16 h 307"/>
                <a:gd name="T116" fmla="*/ 132 w 188"/>
                <a:gd name="T117" fmla="*/ 1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8" h="307">
                  <a:moveTo>
                    <a:pt x="85" y="266"/>
                  </a:moveTo>
                  <a:lnTo>
                    <a:pt x="85" y="268"/>
                  </a:lnTo>
                  <a:lnTo>
                    <a:pt x="87" y="268"/>
                  </a:lnTo>
                  <a:lnTo>
                    <a:pt x="85" y="268"/>
                  </a:lnTo>
                  <a:lnTo>
                    <a:pt x="85" y="269"/>
                  </a:lnTo>
                  <a:lnTo>
                    <a:pt x="85" y="269"/>
                  </a:lnTo>
                  <a:lnTo>
                    <a:pt x="83" y="274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77" y="288"/>
                  </a:lnTo>
                  <a:lnTo>
                    <a:pt x="77" y="290"/>
                  </a:lnTo>
                  <a:lnTo>
                    <a:pt x="76" y="290"/>
                  </a:lnTo>
                  <a:lnTo>
                    <a:pt x="76" y="288"/>
                  </a:lnTo>
                  <a:lnTo>
                    <a:pt x="76" y="285"/>
                  </a:lnTo>
                  <a:lnTo>
                    <a:pt x="76" y="283"/>
                  </a:lnTo>
                  <a:lnTo>
                    <a:pt x="79" y="277"/>
                  </a:lnTo>
                  <a:lnTo>
                    <a:pt x="80" y="276"/>
                  </a:lnTo>
                  <a:lnTo>
                    <a:pt x="82" y="272"/>
                  </a:lnTo>
                  <a:lnTo>
                    <a:pt x="83" y="271"/>
                  </a:lnTo>
                  <a:lnTo>
                    <a:pt x="83" y="269"/>
                  </a:lnTo>
                  <a:lnTo>
                    <a:pt x="85" y="268"/>
                  </a:lnTo>
                  <a:lnTo>
                    <a:pt x="85" y="266"/>
                  </a:lnTo>
                  <a:close/>
                  <a:moveTo>
                    <a:pt x="112" y="255"/>
                  </a:moveTo>
                  <a:lnTo>
                    <a:pt x="113" y="255"/>
                  </a:lnTo>
                  <a:lnTo>
                    <a:pt x="115" y="257"/>
                  </a:lnTo>
                  <a:lnTo>
                    <a:pt x="113" y="257"/>
                  </a:lnTo>
                  <a:lnTo>
                    <a:pt x="112" y="258"/>
                  </a:lnTo>
                  <a:lnTo>
                    <a:pt x="112" y="258"/>
                  </a:lnTo>
                  <a:lnTo>
                    <a:pt x="110" y="260"/>
                  </a:lnTo>
                  <a:lnTo>
                    <a:pt x="110" y="265"/>
                  </a:lnTo>
                  <a:lnTo>
                    <a:pt x="112" y="266"/>
                  </a:lnTo>
                  <a:lnTo>
                    <a:pt x="112" y="266"/>
                  </a:lnTo>
                  <a:lnTo>
                    <a:pt x="110" y="266"/>
                  </a:lnTo>
                  <a:lnTo>
                    <a:pt x="110" y="268"/>
                  </a:lnTo>
                  <a:lnTo>
                    <a:pt x="109" y="269"/>
                  </a:lnTo>
                  <a:lnTo>
                    <a:pt x="107" y="269"/>
                  </a:lnTo>
                  <a:lnTo>
                    <a:pt x="106" y="271"/>
                  </a:lnTo>
                  <a:lnTo>
                    <a:pt x="104" y="272"/>
                  </a:lnTo>
                  <a:lnTo>
                    <a:pt x="104" y="274"/>
                  </a:lnTo>
                  <a:lnTo>
                    <a:pt x="102" y="276"/>
                  </a:lnTo>
                  <a:lnTo>
                    <a:pt x="101" y="276"/>
                  </a:lnTo>
                  <a:lnTo>
                    <a:pt x="102" y="274"/>
                  </a:lnTo>
                  <a:lnTo>
                    <a:pt x="102" y="272"/>
                  </a:lnTo>
                  <a:lnTo>
                    <a:pt x="102" y="271"/>
                  </a:lnTo>
                  <a:lnTo>
                    <a:pt x="101" y="269"/>
                  </a:lnTo>
                  <a:lnTo>
                    <a:pt x="101" y="268"/>
                  </a:lnTo>
                  <a:lnTo>
                    <a:pt x="101" y="266"/>
                  </a:lnTo>
                  <a:lnTo>
                    <a:pt x="101" y="265"/>
                  </a:lnTo>
                  <a:lnTo>
                    <a:pt x="101" y="263"/>
                  </a:lnTo>
                  <a:lnTo>
                    <a:pt x="102" y="261"/>
                  </a:lnTo>
                  <a:lnTo>
                    <a:pt x="102" y="260"/>
                  </a:lnTo>
                  <a:lnTo>
                    <a:pt x="106" y="258"/>
                  </a:lnTo>
                  <a:lnTo>
                    <a:pt x="107" y="257"/>
                  </a:lnTo>
                  <a:lnTo>
                    <a:pt x="109" y="257"/>
                  </a:lnTo>
                  <a:lnTo>
                    <a:pt x="110" y="257"/>
                  </a:lnTo>
                  <a:lnTo>
                    <a:pt x="112" y="255"/>
                  </a:lnTo>
                  <a:lnTo>
                    <a:pt x="112" y="255"/>
                  </a:lnTo>
                  <a:close/>
                  <a:moveTo>
                    <a:pt x="115" y="254"/>
                  </a:moveTo>
                  <a:lnTo>
                    <a:pt x="118" y="254"/>
                  </a:lnTo>
                  <a:lnTo>
                    <a:pt x="118" y="254"/>
                  </a:lnTo>
                  <a:lnTo>
                    <a:pt x="115" y="255"/>
                  </a:lnTo>
                  <a:lnTo>
                    <a:pt x="115" y="257"/>
                  </a:lnTo>
                  <a:lnTo>
                    <a:pt x="115" y="255"/>
                  </a:lnTo>
                  <a:lnTo>
                    <a:pt x="113" y="255"/>
                  </a:lnTo>
                  <a:lnTo>
                    <a:pt x="115" y="254"/>
                  </a:lnTo>
                  <a:close/>
                  <a:moveTo>
                    <a:pt x="106" y="230"/>
                  </a:moveTo>
                  <a:lnTo>
                    <a:pt x="106" y="230"/>
                  </a:lnTo>
                  <a:lnTo>
                    <a:pt x="106" y="231"/>
                  </a:lnTo>
                  <a:lnTo>
                    <a:pt x="104" y="231"/>
                  </a:lnTo>
                  <a:lnTo>
                    <a:pt x="104" y="231"/>
                  </a:lnTo>
                  <a:lnTo>
                    <a:pt x="104" y="230"/>
                  </a:lnTo>
                  <a:lnTo>
                    <a:pt x="104" y="230"/>
                  </a:lnTo>
                  <a:lnTo>
                    <a:pt x="106" y="230"/>
                  </a:lnTo>
                  <a:close/>
                  <a:moveTo>
                    <a:pt x="109" y="220"/>
                  </a:moveTo>
                  <a:lnTo>
                    <a:pt x="109" y="220"/>
                  </a:lnTo>
                  <a:lnTo>
                    <a:pt x="109" y="220"/>
                  </a:lnTo>
                  <a:lnTo>
                    <a:pt x="109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0"/>
                  </a:lnTo>
                  <a:lnTo>
                    <a:pt x="109" y="220"/>
                  </a:lnTo>
                  <a:close/>
                  <a:moveTo>
                    <a:pt x="137" y="0"/>
                  </a:move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3"/>
                  </a:lnTo>
                  <a:lnTo>
                    <a:pt x="145" y="5"/>
                  </a:lnTo>
                  <a:lnTo>
                    <a:pt x="147" y="6"/>
                  </a:lnTo>
                  <a:lnTo>
                    <a:pt x="148" y="8"/>
                  </a:lnTo>
                  <a:lnTo>
                    <a:pt x="150" y="8"/>
                  </a:lnTo>
                  <a:lnTo>
                    <a:pt x="151" y="9"/>
                  </a:lnTo>
                  <a:lnTo>
                    <a:pt x="153" y="11"/>
                  </a:lnTo>
                  <a:lnTo>
                    <a:pt x="154" y="11"/>
                  </a:lnTo>
                  <a:lnTo>
                    <a:pt x="156" y="12"/>
                  </a:lnTo>
                  <a:lnTo>
                    <a:pt x="159" y="14"/>
                  </a:lnTo>
                  <a:lnTo>
                    <a:pt x="162" y="14"/>
                  </a:lnTo>
                  <a:lnTo>
                    <a:pt x="169" y="16"/>
                  </a:lnTo>
                  <a:lnTo>
                    <a:pt x="169" y="16"/>
                  </a:lnTo>
                  <a:lnTo>
                    <a:pt x="170" y="17"/>
                  </a:lnTo>
                  <a:lnTo>
                    <a:pt x="173" y="19"/>
                  </a:lnTo>
                  <a:lnTo>
                    <a:pt x="173" y="22"/>
                  </a:lnTo>
                  <a:lnTo>
                    <a:pt x="177" y="22"/>
                  </a:lnTo>
                  <a:lnTo>
                    <a:pt x="177" y="23"/>
                  </a:lnTo>
                  <a:lnTo>
                    <a:pt x="178" y="25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78" y="28"/>
                  </a:lnTo>
                  <a:lnTo>
                    <a:pt x="178" y="30"/>
                  </a:lnTo>
                  <a:lnTo>
                    <a:pt x="178" y="33"/>
                  </a:lnTo>
                  <a:lnTo>
                    <a:pt x="180" y="35"/>
                  </a:lnTo>
                  <a:lnTo>
                    <a:pt x="180" y="36"/>
                  </a:lnTo>
                  <a:lnTo>
                    <a:pt x="178" y="36"/>
                  </a:lnTo>
                  <a:lnTo>
                    <a:pt x="178" y="38"/>
                  </a:lnTo>
                  <a:lnTo>
                    <a:pt x="178" y="38"/>
                  </a:lnTo>
                  <a:lnTo>
                    <a:pt x="178" y="39"/>
                  </a:lnTo>
                  <a:lnTo>
                    <a:pt x="178" y="39"/>
                  </a:lnTo>
                  <a:lnTo>
                    <a:pt x="180" y="39"/>
                  </a:lnTo>
                  <a:lnTo>
                    <a:pt x="181" y="39"/>
                  </a:lnTo>
                  <a:lnTo>
                    <a:pt x="181" y="39"/>
                  </a:lnTo>
                  <a:lnTo>
                    <a:pt x="183" y="42"/>
                  </a:lnTo>
                  <a:lnTo>
                    <a:pt x="183" y="42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1" y="47"/>
                  </a:lnTo>
                  <a:lnTo>
                    <a:pt x="181" y="49"/>
                  </a:lnTo>
                  <a:lnTo>
                    <a:pt x="183" y="50"/>
                  </a:lnTo>
                  <a:lnTo>
                    <a:pt x="184" y="52"/>
                  </a:lnTo>
                  <a:lnTo>
                    <a:pt x="184" y="53"/>
                  </a:lnTo>
                  <a:lnTo>
                    <a:pt x="186" y="53"/>
                  </a:lnTo>
                  <a:lnTo>
                    <a:pt x="186" y="55"/>
                  </a:lnTo>
                  <a:lnTo>
                    <a:pt x="184" y="55"/>
                  </a:lnTo>
                  <a:lnTo>
                    <a:pt x="184" y="57"/>
                  </a:lnTo>
                  <a:lnTo>
                    <a:pt x="184" y="60"/>
                  </a:lnTo>
                  <a:lnTo>
                    <a:pt x="184" y="60"/>
                  </a:lnTo>
                  <a:lnTo>
                    <a:pt x="183" y="61"/>
                  </a:lnTo>
                  <a:lnTo>
                    <a:pt x="181" y="63"/>
                  </a:lnTo>
                  <a:lnTo>
                    <a:pt x="181" y="63"/>
                  </a:lnTo>
                  <a:lnTo>
                    <a:pt x="181" y="64"/>
                  </a:lnTo>
                  <a:lnTo>
                    <a:pt x="181" y="68"/>
                  </a:lnTo>
                  <a:lnTo>
                    <a:pt x="181" y="68"/>
                  </a:lnTo>
                  <a:lnTo>
                    <a:pt x="181" y="69"/>
                  </a:lnTo>
                  <a:lnTo>
                    <a:pt x="183" y="69"/>
                  </a:lnTo>
                  <a:lnTo>
                    <a:pt x="184" y="71"/>
                  </a:lnTo>
                  <a:lnTo>
                    <a:pt x="186" y="72"/>
                  </a:lnTo>
                  <a:lnTo>
                    <a:pt x="186" y="74"/>
                  </a:lnTo>
                  <a:lnTo>
                    <a:pt x="188" y="79"/>
                  </a:lnTo>
                  <a:lnTo>
                    <a:pt x="184" y="79"/>
                  </a:lnTo>
                  <a:lnTo>
                    <a:pt x="181" y="79"/>
                  </a:lnTo>
                  <a:lnTo>
                    <a:pt x="180" y="79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0"/>
                  </a:lnTo>
                  <a:lnTo>
                    <a:pt x="173" y="80"/>
                  </a:lnTo>
                  <a:lnTo>
                    <a:pt x="170" y="79"/>
                  </a:lnTo>
                  <a:lnTo>
                    <a:pt x="167" y="77"/>
                  </a:lnTo>
                  <a:lnTo>
                    <a:pt x="165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2" y="77"/>
                  </a:lnTo>
                  <a:lnTo>
                    <a:pt x="162" y="79"/>
                  </a:lnTo>
                  <a:lnTo>
                    <a:pt x="162" y="79"/>
                  </a:lnTo>
                  <a:lnTo>
                    <a:pt x="161" y="80"/>
                  </a:lnTo>
                  <a:lnTo>
                    <a:pt x="161" y="80"/>
                  </a:lnTo>
                  <a:lnTo>
                    <a:pt x="161" y="83"/>
                  </a:lnTo>
                  <a:lnTo>
                    <a:pt x="161" y="83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6" y="87"/>
                  </a:lnTo>
                  <a:lnTo>
                    <a:pt x="156" y="87"/>
                  </a:lnTo>
                  <a:lnTo>
                    <a:pt x="156" y="88"/>
                  </a:lnTo>
                  <a:lnTo>
                    <a:pt x="154" y="88"/>
                  </a:lnTo>
                  <a:lnTo>
                    <a:pt x="153" y="88"/>
                  </a:lnTo>
                  <a:lnTo>
                    <a:pt x="151" y="88"/>
                  </a:lnTo>
                  <a:lnTo>
                    <a:pt x="150" y="88"/>
                  </a:lnTo>
                  <a:lnTo>
                    <a:pt x="150" y="90"/>
                  </a:lnTo>
                  <a:lnTo>
                    <a:pt x="150" y="90"/>
                  </a:lnTo>
                  <a:lnTo>
                    <a:pt x="151" y="90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48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50" y="93"/>
                  </a:lnTo>
                  <a:lnTo>
                    <a:pt x="150" y="93"/>
                  </a:lnTo>
                  <a:lnTo>
                    <a:pt x="151" y="94"/>
                  </a:lnTo>
                  <a:lnTo>
                    <a:pt x="151" y="94"/>
                  </a:lnTo>
                  <a:lnTo>
                    <a:pt x="148" y="98"/>
                  </a:lnTo>
                  <a:lnTo>
                    <a:pt x="147" y="99"/>
                  </a:lnTo>
                  <a:lnTo>
                    <a:pt x="145" y="101"/>
                  </a:lnTo>
                  <a:lnTo>
                    <a:pt x="145" y="102"/>
                  </a:lnTo>
                  <a:lnTo>
                    <a:pt x="145" y="104"/>
                  </a:lnTo>
                  <a:lnTo>
                    <a:pt x="147" y="104"/>
                  </a:lnTo>
                  <a:lnTo>
                    <a:pt x="147" y="107"/>
                  </a:lnTo>
                  <a:lnTo>
                    <a:pt x="148" y="109"/>
                  </a:lnTo>
                  <a:lnTo>
                    <a:pt x="150" y="110"/>
                  </a:lnTo>
                  <a:lnTo>
                    <a:pt x="150" y="112"/>
                  </a:lnTo>
                  <a:lnTo>
                    <a:pt x="150" y="112"/>
                  </a:lnTo>
                  <a:lnTo>
                    <a:pt x="147" y="115"/>
                  </a:lnTo>
                  <a:lnTo>
                    <a:pt x="142" y="116"/>
                  </a:lnTo>
                  <a:lnTo>
                    <a:pt x="139" y="124"/>
                  </a:lnTo>
                  <a:lnTo>
                    <a:pt x="137" y="126"/>
                  </a:lnTo>
                  <a:lnTo>
                    <a:pt x="134" y="126"/>
                  </a:lnTo>
                  <a:lnTo>
                    <a:pt x="134" y="127"/>
                  </a:lnTo>
                  <a:lnTo>
                    <a:pt x="131" y="129"/>
                  </a:lnTo>
                  <a:lnTo>
                    <a:pt x="126" y="131"/>
                  </a:lnTo>
                  <a:lnTo>
                    <a:pt x="124" y="132"/>
                  </a:lnTo>
                  <a:lnTo>
                    <a:pt x="124" y="134"/>
                  </a:lnTo>
                  <a:lnTo>
                    <a:pt x="123" y="134"/>
                  </a:lnTo>
                  <a:lnTo>
                    <a:pt x="121" y="132"/>
                  </a:lnTo>
                  <a:lnTo>
                    <a:pt x="121" y="132"/>
                  </a:lnTo>
                  <a:lnTo>
                    <a:pt x="120" y="134"/>
                  </a:lnTo>
                  <a:lnTo>
                    <a:pt x="121" y="134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7" y="137"/>
                  </a:lnTo>
                  <a:lnTo>
                    <a:pt x="113" y="139"/>
                  </a:lnTo>
                  <a:lnTo>
                    <a:pt x="110" y="139"/>
                  </a:lnTo>
                  <a:lnTo>
                    <a:pt x="110" y="139"/>
                  </a:lnTo>
                  <a:lnTo>
                    <a:pt x="112" y="139"/>
                  </a:lnTo>
                  <a:lnTo>
                    <a:pt x="112" y="140"/>
                  </a:lnTo>
                  <a:lnTo>
                    <a:pt x="110" y="140"/>
                  </a:lnTo>
                  <a:lnTo>
                    <a:pt x="110" y="140"/>
                  </a:lnTo>
                  <a:lnTo>
                    <a:pt x="109" y="140"/>
                  </a:lnTo>
                  <a:lnTo>
                    <a:pt x="107" y="140"/>
                  </a:lnTo>
                  <a:lnTo>
                    <a:pt x="107" y="142"/>
                  </a:lnTo>
                  <a:lnTo>
                    <a:pt x="107" y="143"/>
                  </a:lnTo>
                  <a:lnTo>
                    <a:pt x="106" y="143"/>
                  </a:lnTo>
                  <a:lnTo>
                    <a:pt x="104" y="143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6" y="145"/>
                  </a:lnTo>
                  <a:lnTo>
                    <a:pt x="106" y="146"/>
                  </a:lnTo>
                  <a:lnTo>
                    <a:pt x="106" y="146"/>
                  </a:lnTo>
                  <a:lnTo>
                    <a:pt x="102" y="148"/>
                  </a:lnTo>
                  <a:lnTo>
                    <a:pt x="102" y="148"/>
                  </a:lnTo>
                  <a:lnTo>
                    <a:pt x="101" y="150"/>
                  </a:lnTo>
                  <a:lnTo>
                    <a:pt x="99" y="150"/>
                  </a:lnTo>
                  <a:lnTo>
                    <a:pt x="101" y="148"/>
                  </a:lnTo>
                  <a:lnTo>
                    <a:pt x="101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8"/>
                  </a:lnTo>
                  <a:lnTo>
                    <a:pt x="98" y="150"/>
                  </a:lnTo>
                  <a:lnTo>
                    <a:pt x="99" y="151"/>
                  </a:lnTo>
                  <a:lnTo>
                    <a:pt x="98" y="151"/>
                  </a:lnTo>
                  <a:lnTo>
                    <a:pt x="98" y="151"/>
                  </a:lnTo>
                  <a:lnTo>
                    <a:pt x="98" y="153"/>
                  </a:lnTo>
                  <a:lnTo>
                    <a:pt x="99" y="153"/>
                  </a:lnTo>
                  <a:lnTo>
                    <a:pt x="99" y="153"/>
                  </a:lnTo>
                  <a:lnTo>
                    <a:pt x="98" y="154"/>
                  </a:lnTo>
                  <a:lnTo>
                    <a:pt x="96" y="156"/>
                  </a:lnTo>
                  <a:lnTo>
                    <a:pt x="95" y="156"/>
                  </a:lnTo>
                  <a:lnTo>
                    <a:pt x="95" y="156"/>
                  </a:lnTo>
                  <a:lnTo>
                    <a:pt x="93" y="156"/>
                  </a:lnTo>
                  <a:lnTo>
                    <a:pt x="91" y="156"/>
                  </a:lnTo>
                  <a:lnTo>
                    <a:pt x="90" y="156"/>
                  </a:lnTo>
                  <a:lnTo>
                    <a:pt x="90" y="156"/>
                  </a:lnTo>
                  <a:lnTo>
                    <a:pt x="90" y="157"/>
                  </a:lnTo>
                  <a:lnTo>
                    <a:pt x="91" y="159"/>
                  </a:lnTo>
                  <a:lnTo>
                    <a:pt x="93" y="161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1" y="162"/>
                  </a:lnTo>
                  <a:lnTo>
                    <a:pt x="91" y="167"/>
                  </a:lnTo>
                  <a:lnTo>
                    <a:pt x="90" y="167"/>
                  </a:lnTo>
                  <a:lnTo>
                    <a:pt x="90" y="170"/>
                  </a:lnTo>
                  <a:lnTo>
                    <a:pt x="90" y="172"/>
                  </a:lnTo>
                  <a:lnTo>
                    <a:pt x="90" y="172"/>
                  </a:lnTo>
                  <a:lnTo>
                    <a:pt x="91" y="173"/>
                  </a:lnTo>
                  <a:lnTo>
                    <a:pt x="90" y="173"/>
                  </a:lnTo>
                  <a:lnTo>
                    <a:pt x="87" y="173"/>
                  </a:lnTo>
                  <a:lnTo>
                    <a:pt x="88" y="175"/>
                  </a:lnTo>
                  <a:lnTo>
                    <a:pt x="87" y="176"/>
                  </a:lnTo>
                  <a:lnTo>
                    <a:pt x="87" y="178"/>
                  </a:lnTo>
                  <a:lnTo>
                    <a:pt x="87" y="178"/>
                  </a:lnTo>
                  <a:lnTo>
                    <a:pt x="87" y="181"/>
                  </a:lnTo>
                  <a:lnTo>
                    <a:pt x="87" y="181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6"/>
                  </a:lnTo>
                  <a:lnTo>
                    <a:pt x="88" y="189"/>
                  </a:lnTo>
                  <a:lnTo>
                    <a:pt x="88" y="191"/>
                  </a:lnTo>
                  <a:lnTo>
                    <a:pt x="88" y="192"/>
                  </a:lnTo>
                  <a:lnTo>
                    <a:pt x="88" y="194"/>
                  </a:lnTo>
                  <a:lnTo>
                    <a:pt x="88" y="195"/>
                  </a:lnTo>
                  <a:lnTo>
                    <a:pt x="90" y="197"/>
                  </a:lnTo>
                  <a:lnTo>
                    <a:pt x="91" y="197"/>
                  </a:lnTo>
                  <a:lnTo>
                    <a:pt x="93" y="197"/>
                  </a:lnTo>
                  <a:lnTo>
                    <a:pt x="93" y="197"/>
                  </a:lnTo>
                  <a:lnTo>
                    <a:pt x="93" y="198"/>
                  </a:lnTo>
                  <a:lnTo>
                    <a:pt x="95" y="198"/>
                  </a:lnTo>
                  <a:lnTo>
                    <a:pt x="95" y="198"/>
                  </a:lnTo>
                  <a:lnTo>
                    <a:pt x="98" y="198"/>
                  </a:lnTo>
                  <a:lnTo>
                    <a:pt x="98" y="198"/>
                  </a:lnTo>
                  <a:lnTo>
                    <a:pt x="99" y="200"/>
                  </a:lnTo>
                  <a:lnTo>
                    <a:pt x="101" y="202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7" y="205"/>
                  </a:lnTo>
                  <a:lnTo>
                    <a:pt x="107" y="208"/>
                  </a:lnTo>
                  <a:lnTo>
                    <a:pt x="107" y="208"/>
                  </a:lnTo>
                  <a:lnTo>
                    <a:pt x="110" y="209"/>
                  </a:lnTo>
                  <a:lnTo>
                    <a:pt x="112" y="209"/>
                  </a:lnTo>
                  <a:lnTo>
                    <a:pt x="112" y="211"/>
                  </a:lnTo>
                  <a:lnTo>
                    <a:pt x="112" y="211"/>
                  </a:lnTo>
                  <a:lnTo>
                    <a:pt x="113" y="214"/>
                  </a:lnTo>
                  <a:lnTo>
                    <a:pt x="113" y="216"/>
                  </a:lnTo>
                  <a:lnTo>
                    <a:pt x="112" y="216"/>
                  </a:lnTo>
                  <a:lnTo>
                    <a:pt x="109" y="217"/>
                  </a:lnTo>
                  <a:lnTo>
                    <a:pt x="109" y="219"/>
                  </a:lnTo>
                  <a:lnTo>
                    <a:pt x="107" y="220"/>
                  </a:lnTo>
                  <a:lnTo>
                    <a:pt x="106" y="222"/>
                  </a:lnTo>
                  <a:lnTo>
                    <a:pt x="104" y="222"/>
                  </a:lnTo>
                  <a:lnTo>
                    <a:pt x="102" y="222"/>
                  </a:lnTo>
                  <a:lnTo>
                    <a:pt x="102" y="224"/>
                  </a:lnTo>
                  <a:lnTo>
                    <a:pt x="101" y="222"/>
                  </a:lnTo>
                  <a:lnTo>
                    <a:pt x="98" y="224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4"/>
                  </a:lnTo>
                  <a:lnTo>
                    <a:pt x="104" y="224"/>
                  </a:lnTo>
                  <a:lnTo>
                    <a:pt x="104" y="224"/>
                  </a:lnTo>
                  <a:lnTo>
                    <a:pt x="106" y="224"/>
                  </a:lnTo>
                  <a:lnTo>
                    <a:pt x="106" y="224"/>
                  </a:lnTo>
                  <a:lnTo>
                    <a:pt x="107" y="224"/>
                  </a:lnTo>
                  <a:lnTo>
                    <a:pt x="107" y="225"/>
                  </a:lnTo>
                  <a:lnTo>
                    <a:pt x="106" y="225"/>
                  </a:lnTo>
                  <a:lnTo>
                    <a:pt x="106" y="225"/>
                  </a:lnTo>
                  <a:lnTo>
                    <a:pt x="104" y="228"/>
                  </a:lnTo>
                  <a:lnTo>
                    <a:pt x="104" y="230"/>
                  </a:lnTo>
                  <a:lnTo>
                    <a:pt x="102" y="230"/>
                  </a:lnTo>
                  <a:lnTo>
                    <a:pt x="101" y="230"/>
                  </a:lnTo>
                  <a:lnTo>
                    <a:pt x="99" y="231"/>
                  </a:lnTo>
                  <a:lnTo>
                    <a:pt x="96" y="233"/>
                  </a:lnTo>
                  <a:lnTo>
                    <a:pt x="96" y="233"/>
                  </a:lnTo>
                  <a:lnTo>
                    <a:pt x="95" y="233"/>
                  </a:lnTo>
                  <a:lnTo>
                    <a:pt x="91" y="235"/>
                  </a:lnTo>
                  <a:lnTo>
                    <a:pt x="90" y="236"/>
                  </a:lnTo>
                  <a:lnTo>
                    <a:pt x="87" y="238"/>
                  </a:lnTo>
                  <a:lnTo>
                    <a:pt x="83" y="239"/>
                  </a:lnTo>
                  <a:lnTo>
                    <a:pt x="79" y="239"/>
                  </a:lnTo>
                  <a:lnTo>
                    <a:pt x="74" y="239"/>
                  </a:lnTo>
                  <a:lnTo>
                    <a:pt x="72" y="239"/>
                  </a:lnTo>
                  <a:lnTo>
                    <a:pt x="74" y="239"/>
                  </a:lnTo>
                  <a:lnTo>
                    <a:pt x="76" y="241"/>
                  </a:lnTo>
                  <a:lnTo>
                    <a:pt x="77" y="241"/>
                  </a:lnTo>
                  <a:lnTo>
                    <a:pt x="80" y="241"/>
                  </a:lnTo>
                  <a:lnTo>
                    <a:pt x="82" y="241"/>
                  </a:lnTo>
                  <a:lnTo>
                    <a:pt x="83" y="242"/>
                  </a:lnTo>
                  <a:lnTo>
                    <a:pt x="82" y="244"/>
                  </a:lnTo>
                  <a:lnTo>
                    <a:pt x="79" y="244"/>
                  </a:lnTo>
                  <a:lnTo>
                    <a:pt x="80" y="247"/>
                  </a:lnTo>
                  <a:lnTo>
                    <a:pt x="82" y="249"/>
                  </a:lnTo>
                  <a:lnTo>
                    <a:pt x="80" y="250"/>
                  </a:lnTo>
                  <a:lnTo>
                    <a:pt x="80" y="255"/>
                  </a:lnTo>
                  <a:lnTo>
                    <a:pt x="79" y="255"/>
                  </a:lnTo>
                  <a:lnTo>
                    <a:pt x="79" y="257"/>
                  </a:lnTo>
                  <a:lnTo>
                    <a:pt x="79" y="258"/>
                  </a:lnTo>
                  <a:lnTo>
                    <a:pt x="79" y="260"/>
                  </a:lnTo>
                  <a:lnTo>
                    <a:pt x="79" y="261"/>
                  </a:lnTo>
                  <a:lnTo>
                    <a:pt x="79" y="263"/>
                  </a:lnTo>
                  <a:lnTo>
                    <a:pt x="79" y="265"/>
                  </a:lnTo>
                  <a:lnTo>
                    <a:pt x="77" y="268"/>
                  </a:lnTo>
                  <a:lnTo>
                    <a:pt x="77" y="269"/>
                  </a:lnTo>
                  <a:lnTo>
                    <a:pt x="77" y="271"/>
                  </a:lnTo>
                  <a:lnTo>
                    <a:pt x="77" y="272"/>
                  </a:lnTo>
                  <a:lnTo>
                    <a:pt x="77" y="276"/>
                  </a:lnTo>
                  <a:lnTo>
                    <a:pt x="76" y="277"/>
                  </a:lnTo>
                  <a:lnTo>
                    <a:pt x="76" y="280"/>
                  </a:lnTo>
                  <a:lnTo>
                    <a:pt x="72" y="282"/>
                  </a:lnTo>
                  <a:lnTo>
                    <a:pt x="72" y="283"/>
                  </a:lnTo>
                  <a:lnTo>
                    <a:pt x="69" y="290"/>
                  </a:lnTo>
                  <a:lnTo>
                    <a:pt x="69" y="291"/>
                  </a:lnTo>
                  <a:lnTo>
                    <a:pt x="68" y="291"/>
                  </a:lnTo>
                  <a:lnTo>
                    <a:pt x="66" y="291"/>
                  </a:lnTo>
                  <a:lnTo>
                    <a:pt x="65" y="291"/>
                  </a:lnTo>
                  <a:lnTo>
                    <a:pt x="63" y="291"/>
                  </a:lnTo>
                  <a:lnTo>
                    <a:pt x="60" y="291"/>
                  </a:lnTo>
                  <a:lnTo>
                    <a:pt x="57" y="291"/>
                  </a:lnTo>
                  <a:lnTo>
                    <a:pt x="52" y="291"/>
                  </a:lnTo>
                  <a:lnTo>
                    <a:pt x="52" y="291"/>
                  </a:lnTo>
                  <a:lnTo>
                    <a:pt x="52" y="293"/>
                  </a:lnTo>
                  <a:lnTo>
                    <a:pt x="50" y="294"/>
                  </a:lnTo>
                  <a:lnTo>
                    <a:pt x="49" y="293"/>
                  </a:lnTo>
                  <a:lnTo>
                    <a:pt x="47" y="294"/>
                  </a:lnTo>
                  <a:lnTo>
                    <a:pt x="47" y="294"/>
                  </a:lnTo>
                  <a:lnTo>
                    <a:pt x="46" y="296"/>
                  </a:lnTo>
                  <a:lnTo>
                    <a:pt x="44" y="298"/>
                  </a:lnTo>
                  <a:lnTo>
                    <a:pt x="44" y="299"/>
                  </a:lnTo>
                  <a:lnTo>
                    <a:pt x="46" y="302"/>
                  </a:lnTo>
                  <a:lnTo>
                    <a:pt x="46" y="304"/>
                  </a:lnTo>
                  <a:lnTo>
                    <a:pt x="44" y="307"/>
                  </a:lnTo>
                  <a:lnTo>
                    <a:pt x="42" y="307"/>
                  </a:lnTo>
                  <a:lnTo>
                    <a:pt x="38" y="306"/>
                  </a:lnTo>
                  <a:lnTo>
                    <a:pt x="31" y="307"/>
                  </a:lnTo>
                  <a:lnTo>
                    <a:pt x="25" y="306"/>
                  </a:lnTo>
                  <a:lnTo>
                    <a:pt x="25" y="306"/>
                  </a:lnTo>
                  <a:lnTo>
                    <a:pt x="25" y="304"/>
                  </a:lnTo>
                  <a:lnTo>
                    <a:pt x="27" y="302"/>
                  </a:lnTo>
                  <a:lnTo>
                    <a:pt x="27" y="301"/>
                  </a:lnTo>
                  <a:lnTo>
                    <a:pt x="27" y="299"/>
                  </a:lnTo>
                  <a:lnTo>
                    <a:pt x="25" y="298"/>
                  </a:lnTo>
                  <a:lnTo>
                    <a:pt x="24" y="296"/>
                  </a:lnTo>
                  <a:lnTo>
                    <a:pt x="20" y="291"/>
                  </a:lnTo>
                  <a:lnTo>
                    <a:pt x="20" y="290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2" y="290"/>
                  </a:lnTo>
                  <a:lnTo>
                    <a:pt x="24" y="290"/>
                  </a:lnTo>
                  <a:lnTo>
                    <a:pt x="24" y="288"/>
                  </a:lnTo>
                  <a:lnTo>
                    <a:pt x="24" y="287"/>
                  </a:lnTo>
                  <a:lnTo>
                    <a:pt x="22" y="287"/>
                  </a:lnTo>
                  <a:lnTo>
                    <a:pt x="22" y="285"/>
                  </a:lnTo>
                  <a:lnTo>
                    <a:pt x="24" y="285"/>
                  </a:lnTo>
                  <a:lnTo>
                    <a:pt x="25" y="285"/>
                  </a:lnTo>
                  <a:lnTo>
                    <a:pt x="25" y="283"/>
                  </a:lnTo>
                  <a:lnTo>
                    <a:pt x="25" y="282"/>
                  </a:lnTo>
                  <a:lnTo>
                    <a:pt x="24" y="280"/>
                  </a:lnTo>
                  <a:lnTo>
                    <a:pt x="22" y="280"/>
                  </a:lnTo>
                  <a:lnTo>
                    <a:pt x="20" y="277"/>
                  </a:lnTo>
                  <a:lnTo>
                    <a:pt x="19" y="276"/>
                  </a:lnTo>
                  <a:lnTo>
                    <a:pt x="14" y="269"/>
                  </a:lnTo>
                  <a:lnTo>
                    <a:pt x="13" y="265"/>
                  </a:lnTo>
                  <a:lnTo>
                    <a:pt x="11" y="265"/>
                  </a:lnTo>
                  <a:lnTo>
                    <a:pt x="11" y="263"/>
                  </a:lnTo>
                  <a:lnTo>
                    <a:pt x="11" y="261"/>
                  </a:lnTo>
                  <a:lnTo>
                    <a:pt x="11" y="260"/>
                  </a:lnTo>
                  <a:lnTo>
                    <a:pt x="8" y="258"/>
                  </a:lnTo>
                  <a:lnTo>
                    <a:pt x="8" y="258"/>
                  </a:lnTo>
                  <a:lnTo>
                    <a:pt x="8" y="254"/>
                  </a:lnTo>
                  <a:lnTo>
                    <a:pt x="6" y="254"/>
                  </a:lnTo>
                  <a:lnTo>
                    <a:pt x="5" y="250"/>
                  </a:lnTo>
                  <a:lnTo>
                    <a:pt x="5" y="246"/>
                  </a:lnTo>
                  <a:lnTo>
                    <a:pt x="3" y="246"/>
                  </a:lnTo>
                  <a:lnTo>
                    <a:pt x="1" y="246"/>
                  </a:lnTo>
                  <a:lnTo>
                    <a:pt x="1" y="244"/>
                  </a:lnTo>
                  <a:lnTo>
                    <a:pt x="1" y="242"/>
                  </a:lnTo>
                  <a:lnTo>
                    <a:pt x="1" y="239"/>
                  </a:lnTo>
                  <a:lnTo>
                    <a:pt x="1" y="235"/>
                  </a:lnTo>
                  <a:lnTo>
                    <a:pt x="0" y="233"/>
                  </a:lnTo>
                  <a:lnTo>
                    <a:pt x="0" y="231"/>
                  </a:lnTo>
                  <a:lnTo>
                    <a:pt x="0" y="231"/>
                  </a:lnTo>
                  <a:lnTo>
                    <a:pt x="0" y="230"/>
                  </a:lnTo>
                  <a:lnTo>
                    <a:pt x="1" y="230"/>
                  </a:lnTo>
                  <a:lnTo>
                    <a:pt x="3" y="231"/>
                  </a:lnTo>
                  <a:lnTo>
                    <a:pt x="5" y="235"/>
                  </a:lnTo>
                  <a:lnTo>
                    <a:pt x="6" y="235"/>
                  </a:lnTo>
                  <a:lnTo>
                    <a:pt x="6" y="233"/>
                  </a:lnTo>
                  <a:lnTo>
                    <a:pt x="8" y="231"/>
                  </a:lnTo>
                  <a:lnTo>
                    <a:pt x="9" y="228"/>
                  </a:lnTo>
                  <a:lnTo>
                    <a:pt x="9" y="225"/>
                  </a:lnTo>
                  <a:lnTo>
                    <a:pt x="8" y="222"/>
                  </a:lnTo>
                  <a:lnTo>
                    <a:pt x="6" y="220"/>
                  </a:lnTo>
                  <a:lnTo>
                    <a:pt x="6" y="219"/>
                  </a:lnTo>
                  <a:lnTo>
                    <a:pt x="9" y="217"/>
                  </a:lnTo>
                  <a:lnTo>
                    <a:pt x="11" y="216"/>
                  </a:lnTo>
                  <a:lnTo>
                    <a:pt x="11" y="214"/>
                  </a:lnTo>
                  <a:lnTo>
                    <a:pt x="13" y="213"/>
                  </a:lnTo>
                  <a:lnTo>
                    <a:pt x="13" y="213"/>
                  </a:lnTo>
                  <a:lnTo>
                    <a:pt x="14" y="213"/>
                  </a:lnTo>
                  <a:lnTo>
                    <a:pt x="16" y="211"/>
                  </a:lnTo>
                  <a:lnTo>
                    <a:pt x="17" y="209"/>
                  </a:lnTo>
                  <a:lnTo>
                    <a:pt x="19" y="208"/>
                  </a:lnTo>
                  <a:lnTo>
                    <a:pt x="20" y="205"/>
                  </a:lnTo>
                  <a:lnTo>
                    <a:pt x="20" y="203"/>
                  </a:lnTo>
                  <a:lnTo>
                    <a:pt x="20" y="203"/>
                  </a:lnTo>
                  <a:lnTo>
                    <a:pt x="20" y="200"/>
                  </a:lnTo>
                  <a:lnTo>
                    <a:pt x="20" y="198"/>
                  </a:lnTo>
                  <a:lnTo>
                    <a:pt x="19" y="195"/>
                  </a:lnTo>
                  <a:lnTo>
                    <a:pt x="17" y="191"/>
                  </a:lnTo>
                  <a:lnTo>
                    <a:pt x="17" y="189"/>
                  </a:lnTo>
                  <a:lnTo>
                    <a:pt x="17" y="189"/>
                  </a:lnTo>
                  <a:lnTo>
                    <a:pt x="19" y="187"/>
                  </a:lnTo>
                  <a:lnTo>
                    <a:pt x="22" y="187"/>
                  </a:lnTo>
                  <a:lnTo>
                    <a:pt x="22" y="187"/>
                  </a:lnTo>
                  <a:lnTo>
                    <a:pt x="22" y="186"/>
                  </a:lnTo>
                  <a:lnTo>
                    <a:pt x="24" y="184"/>
                  </a:lnTo>
                  <a:lnTo>
                    <a:pt x="24" y="184"/>
                  </a:lnTo>
                  <a:lnTo>
                    <a:pt x="25" y="183"/>
                  </a:lnTo>
                  <a:lnTo>
                    <a:pt x="25" y="181"/>
                  </a:lnTo>
                  <a:lnTo>
                    <a:pt x="24" y="179"/>
                  </a:lnTo>
                  <a:lnTo>
                    <a:pt x="20" y="176"/>
                  </a:lnTo>
                  <a:lnTo>
                    <a:pt x="19" y="176"/>
                  </a:lnTo>
                  <a:lnTo>
                    <a:pt x="16" y="175"/>
                  </a:lnTo>
                  <a:lnTo>
                    <a:pt x="14" y="173"/>
                  </a:lnTo>
                  <a:lnTo>
                    <a:pt x="16" y="167"/>
                  </a:lnTo>
                  <a:lnTo>
                    <a:pt x="16" y="162"/>
                  </a:lnTo>
                  <a:lnTo>
                    <a:pt x="17" y="162"/>
                  </a:lnTo>
                  <a:lnTo>
                    <a:pt x="17" y="161"/>
                  </a:lnTo>
                  <a:lnTo>
                    <a:pt x="14" y="153"/>
                  </a:lnTo>
                  <a:lnTo>
                    <a:pt x="14" y="151"/>
                  </a:lnTo>
                  <a:lnTo>
                    <a:pt x="14" y="151"/>
                  </a:lnTo>
                  <a:lnTo>
                    <a:pt x="14" y="148"/>
                  </a:lnTo>
                  <a:lnTo>
                    <a:pt x="14" y="146"/>
                  </a:lnTo>
                  <a:lnTo>
                    <a:pt x="14" y="145"/>
                  </a:lnTo>
                  <a:lnTo>
                    <a:pt x="16" y="145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3" y="137"/>
                  </a:lnTo>
                  <a:lnTo>
                    <a:pt x="16" y="132"/>
                  </a:lnTo>
                  <a:lnTo>
                    <a:pt x="14" y="131"/>
                  </a:lnTo>
                  <a:lnTo>
                    <a:pt x="17" y="129"/>
                  </a:lnTo>
                  <a:lnTo>
                    <a:pt x="20" y="124"/>
                  </a:lnTo>
                  <a:lnTo>
                    <a:pt x="22" y="123"/>
                  </a:lnTo>
                  <a:lnTo>
                    <a:pt x="22" y="123"/>
                  </a:lnTo>
                  <a:lnTo>
                    <a:pt x="24" y="121"/>
                  </a:lnTo>
                  <a:lnTo>
                    <a:pt x="27" y="120"/>
                  </a:lnTo>
                  <a:lnTo>
                    <a:pt x="30" y="120"/>
                  </a:lnTo>
                  <a:lnTo>
                    <a:pt x="31" y="120"/>
                  </a:lnTo>
                  <a:lnTo>
                    <a:pt x="36" y="120"/>
                  </a:lnTo>
                  <a:lnTo>
                    <a:pt x="41" y="121"/>
                  </a:lnTo>
                  <a:lnTo>
                    <a:pt x="41" y="120"/>
                  </a:lnTo>
                  <a:lnTo>
                    <a:pt x="42" y="120"/>
                  </a:lnTo>
                  <a:lnTo>
                    <a:pt x="42" y="116"/>
                  </a:lnTo>
                  <a:lnTo>
                    <a:pt x="44" y="115"/>
                  </a:lnTo>
                  <a:lnTo>
                    <a:pt x="42" y="112"/>
                  </a:lnTo>
                  <a:lnTo>
                    <a:pt x="42" y="110"/>
                  </a:lnTo>
                  <a:lnTo>
                    <a:pt x="39" y="109"/>
                  </a:lnTo>
                  <a:lnTo>
                    <a:pt x="36" y="107"/>
                  </a:lnTo>
                  <a:lnTo>
                    <a:pt x="39" y="102"/>
                  </a:lnTo>
                  <a:lnTo>
                    <a:pt x="42" y="99"/>
                  </a:lnTo>
                  <a:lnTo>
                    <a:pt x="46" y="94"/>
                  </a:lnTo>
                  <a:lnTo>
                    <a:pt x="47" y="91"/>
                  </a:lnTo>
                  <a:lnTo>
                    <a:pt x="49" y="91"/>
                  </a:lnTo>
                  <a:lnTo>
                    <a:pt x="49" y="83"/>
                  </a:lnTo>
                  <a:lnTo>
                    <a:pt x="50" y="80"/>
                  </a:lnTo>
                  <a:lnTo>
                    <a:pt x="50" y="79"/>
                  </a:lnTo>
                  <a:lnTo>
                    <a:pt x="50" y="79"/>
                  </a:lnTo>
                  <a:lnTo>
                    <a:pt x="50" y="75"/>
                  </a:lnTo>
                  <a:lnTo>
                    <a:pt x="49" y="71"/>
                  </a:lnTo>
                  <a:lnTo>
                    <a:pt x="55" y="71"/>
                  </a:lnTo>
                  <a:lnTo>
                    <a:pt x="57" y="71"/>
                  </a:lnTo>
                  <a:lnTo>
                    <a:pt x="58" y="69"/>
                  </a:lnTo>
                  <a:lnTo>
                    <a:pt x="61" y="68"/>
                  </a:lnTo>
                  <a:lnTo>
                    <a:pt x="63" y="68"/>
                  </a:lnTo>
                  <a:lnTo>
                    <a:pt x="61" y="63"/>
                  </a:lnTo>
                  <a:lnTo>
                    <a:pt x="63" y="61"/>
                  </a:lnTo>
                  <a:lnTo>
                    <a:pt x="68" y="55"/>
                  </a:lnTo>
                  <a:lnTo>
                    <a:pt x="74" y="50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6"/>
                  </a:lnTo>
                  <a:lnTo>
                    <a:pt x="76" y="44"/>
                  </a:lnTo>
                  <a:lnTo>
                    <a:pt x="74" y="42"/>
                  </a:lnTo>
                  <a:lnTo>
                    <a:pt x="72" y="39"/>
                  </a:lnTo>
                  <a:lnTo>
                    <a:pt x="72" y="38"/>
                  </a:lnTo>
                  <a:lnTo>
                    <a:pt x="74" y="38"/>
                  </a:lnTo>
                  <a:lnTo>
                    <a:pt x="77" y="36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2" y="28"/>
                  </a:lnTo>
                  <a:lnTo>
                    <a:pt x="87" y="25"/>
                  </a:lnTo>
                  <a:lnTo>
                    <a:pt x="90" y="23"/>
                  </a:lnTo>
                  <a:lnTo>
                    <a:pt x="93" y="23"/>
                  </a:lnTo>
                  <a:lnTo>
                    <a:pt x="98" y="27"/>
                  </a:lnTo>
                  <a:lnTo>
                    <a:pt x="99" y="23"/>
                  </a:lnTo>
                  <a:lnTo>
                    <a:pt x="101" y="22"/>
                  </a:lnTo>
                  <a:lnTo>
                    <a:pt x="101" y="20"/>
                  </a:lnTo>
                  <a:lnTo>
                    <a:pt x="101" y="17"/>
                  </a:lnTo>
                  <a:lnTo>
                    <a:pt x="101" y="14"/>
                  </a:lnTo>
                  <a:lnTo>
                    <a:pt x="101" y="12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3" y="12"/>
                  </a:lnTo>
                  <a:lnTo>
                    <a:pt x="117" y="14"/>
                  </a:lnTo>
                  <a:lnTo>
                    <a:pt x="123" y="16"/>
                  </a:lnTo>
                  <a:lnTo>
                    <a:pt x="126" y="16"/>
                  </a:lnTo>
                  <a:lnTo>
                    <a:pt x="128" y="17"/>
                  </a:lnTo>
                  <a:lnTo>
                    <a:pt x="129" y="16"/>
                  </a:lnTo>
                  <a:lnTo>
                    <a:pt x="131" y="14"/>
                  </a:lnTo>
                  <a:lnTo>
                    <a:pt x="128" y="12"/>
                  </a:lnTo>
                  <a:lnTo>
                    <a:pt x="129" y="11"/>
                  </a:lnTo>
                  <a:lnTo>
                    <a:pt x="131" y="9"/>
                  </a:lnTo>
                  <a:lnTo>
                    <a:pt x="132" y="6"/>
                  </a:lnTo>
                  <a:lnTo>
                    <a:pt x="132" y="5"/>
                  </a:lnTo>
                  <a:lnTo>
                    <a:pt x="132" y="3"/>
                  </a:lnTo>
                  <a:lnTo>
                    <a:pt x="132" y="1"/>
                  </a:lnTo>
                  <a:lnTo>
                    <a:pt x="129" y="0"/>
                  </a:lnTo>
                  <a:lnTo>
                    <a:pt x="136" y="0"/>
                  </a:lnTo>
                  <a:lnTo>
                    <a:pt x="1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4" name="Freeform 60">
              <a:extLst>
                <a:ext uri="{FF2B5EF4-FFF2-40B4-BE49-F238E27FC236}">
                  <a16:creationId xmlns:a16="http://schemas.microsoft.com/office/drawing/2014/main" id="{756462B6-E0CB-4D80-B073-2313711542F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8998" y="3784375"/>
              <a:ext cx="473661" cy="389844"/>
            </a:xfrm>
            <a:custGeom>
              <a:avLst/>
              <a:gdLst>
                <a:gd name="T0" fmla="*/ 190 w 243"/>
                <a:gd name="T1" fmla="*/ 3 h 200"/>
                <a:gd name="T2" fmla="*/ 223 w 243"/>
                <a:gd name="T3" fmla="*/ 17 h 200"/>
                <a:gd name="T4" fmla="*/ 223 w 243"/>
                <a:gd name="T5" fmla="*/ 25 h 200"/>
                <a:gd name="T6" fmla="*/ 227 w 243"/>
                <a:gd name="T7" fmla="*/ 52 h 200"/>
                <a:gd name="T8" fmla="*/ 237 w 243"/>
                <a:gd name="T9" fmla="*/ 60 h 200"/>
                <a:gd name="T10" fmla="*/ 240 w 243"/>
                <a:gd name="T11" fmla="*/ 66 h 200"/>
                <a:gd name="T12" fmla="*/ 237 w 243"/>
                <a:gd name="T13" fmla="*/ 69 h 200"/>
                <a:gd name="T14" fmla="*/ 232 w 243"/>
                <a:gd name="T15" fmla="*/ 71 h 200"/>
                <a:gd name="T16" fmla="*/ 227 w 243"/>
                <a:gd name="T17" fmla="*/ 74 h 200"/>
                <a:gd name="T18" fmla="*/ 220 w 243"/>
                <a:gd name="T19" fmla="*/ 77 h 200"/>
                <a:gd name="T20" fmla="*/ 218 w 243"/>
                <a:gd name="T21" fmla="*/ 88 h 200"/>
                <a:gd name="T22" fmla="*/ 212 w 243"/>
                <a:gd name="T23" fmla="*/ 105 h 200"/>
                <a:gd name="T24" fmla="*/ 210 w 243"/>
                <a:gd name="T25" fmla="*/ 127 h 200"/>
                <a:gd name="T26" fmla="*/ 207 w 243"/>
                <a:gd name="T27" fmla="*/ 140 h 200"/>
                <a:gd name="T28" fmla="*/ 199 w 243"/>
                <a:gd name="T29" fmla="*/ 143 h 200"/>
                <a:gd name="T30" fmla="*/ 191 w 243"/>
                <a:gd name="T31" fmla="*/ 160 h 200"/>
                <a:gd name="T32" fmla="*/ 188 w 243"/>
                <a:gd name="T33" fmla="*/ 170 h 200"/>
                <a:gd name="T34" fmla="*/ 180 w 243"/>
                <a:gd name="T35" fmla="*/ 173 h 200"/>
                <a:gd name="T36" fmla="*/ 177 w 243"/>
                <a:gd name="T37" fmla="*/ 187 h 200"/>
                <a:gd name="T38" fmla="*/ 174 w 243"/>
                <a:gd name="T39" fmla="*/ 187 h 200"/>
                <a:gd name="T40" fmla="*/ 175 w 243"/>
                <a:gd name="T41" fmla="*/ 182 h 200"/>
                <a:gd name="T42" fmla="*/ 175 w 243"/>
                <a:gd name="T43" fmla="*/ 179 h 200"/>
                <a:gd name="T44" fmla="*/ 168 w 243"/>
                <a:gd name="T45" fmla="*/ 171 h 200"/>
                <a:gd name="T46" fmla="*/ 164 w 243"/>
                <a:gd name="T47" fmla="*/ 168 h 200"/>
                <a:gd name="T48" fmla="*/ 163 w 243"/>
                <a:gd name="T49" fmla="*/ 156 h 200"/>
                <a:gd name="T50" fmla="*/ 158 w 243"/>
                <a:gd name="T51" fmla="*/ 148 h 200"/>
                <a:gd name="T52" fmla="*/ 158 w 243"/>
                <a:gd name="T53" fmla="*/ 149 h 200"/>
                <a:gd name="T54" fmla="*/ 152 w 243"/>
                <a:gd name="T55" fmla="*/ 156 h 200"/>
                <a:gd name="T56" fmla="*/ 152 w 243"/>
                <a:gd name="T57" fmla="*/ 162 h 200"/>
                <a:gd name="T58" fmla="*/ 144 w 243"/>
                <a:gd name="T59" fmla="*/ 175 h 200"/>
                <a:gd name="T60" fmla="*/ 130 w 243"/>
                <a:gd name="T61" fmla="*/ 184 h 200"/>
                <a:gd name="T62" fmla="*/ 119 w 243"/>
                <a:gd name="T63" fmla="*/ 176 h 200"/>
                <a:gd name="T64" fmla="*/ 111 w 243"/>
                <a:gd name="T65" fmla="*/ 184 h 200"/>
                <a:gd name="T66" fmla="*/ 101 w 243"/>
                <a:gd name="T67" fmla="*/ 189 h 200"/>
                <a:gd name="T68" fmla="*/ 87 w 243"/>
                <a:gd name="T69" fmla="*/ 186 h 200"/>
                <a:gd name="T70" fmla="*/ 62 w 243"/>
                <a:gd name="T71" fmla="*/ 181 h 200"/>
                <a:gd name="T72" fmla="*/ 59 w 243"/>
                <a:gd name="T73" fmla="*/ 175 h 200"/>
                <a:gd name="T74" fmla="*/ 46 w 243"/>
                <a:gd name="T75" fmla="*/ 178 h 200"/>
                <a:gd name="T76" fmla="*/ 43 w 243"/>
                <a:gd name="T77" fmla="*/ 187 h 200"/>
                <a:gd name="T78" fmla="*/ 40 w 243"/>
                <a:gd name="T79" fmla="*/ 193 h 200"/>
                <a:gd name="T80" fmla="*/ 34 w 243"/>
                <a:gd name="T81" fmla="*/ 200 h 200"/>
                <a:gd name="T82" fmla="*/ 24 w 243"/>
                <a:gd name="T83" fmla="*/ 195 h 200"/>
                <a:gd name="T84" fmla="*/ 27 w 243"/>
                <a:gd name="T85" fmla="*/ 184 h 200"/>
                <a:gd name="T86" fmla="*/ 16 w 243"/>
                <a:gd name="T87" fmla="*/ 168 h 200"/>
                <a:gd name="T88" fmla="*/ 15 w 243"/>
                <a:gd name="T89" fmla="*/ 160 h 200"/>
                <a:gd name="T90" fmla="*/ 11 w 243"/>
                <a:gd name="T91" fmla="*/ 151 h 200"/>
                <a:gd name="T92" fmla="*/ 8 w 243"/>
                <a:gd name="T93" fmla="*/ 141 h 200"/>
                <a:gd name="T94" fmla="*/ 0 w 243"/>
                <a:gd name="T95" fmla="*/ 140 h 200"/>
                <a:gd name="T96" fmla="*/ 7 w 243"/>
                <a:gd name="T97" fmla="*/ 130 h 200"/>
                <a:gd name="T98" fmla="*/ 5 w 243"/>
                <a:gd name="T99" fmla="*/ 124 h 200"/>
                <a:gd name="T100" fmla="*/ 10 w 243"/>
                <a:gd name="T101" fmla="*/ 119 h 200"/>
                <a:gd name="T102" fmla="*/ 8 w 243"/>
                <a:gd name="T103" fmla="*/ 113 h 200"/>
                <a:gd name="T104" fmla="*/ 13 w 243"/>
                <a:gd name="T105" fmla="*/ 108 h 200"/>
                <a:gd name="T106" fmla="*/ 16 w 243"/>
                <a:gd name="T107" fmla="*/ 99 h 200"/>
                <a:gd name="T108" fmla="*/ 30 w 243"/>
                <a:gd name="T109" fmla="*/ 97 h 200"/>
                <a:gd name="T110" fmla="*/ 32 w 243"/>
                <a:gd name="T111" fmla="*/ 74 h 200"/>
                <a:gd name="T112" fmla="*/ 38 w 243"/>
                <a:gd name="T113" fmla="*/ 33 h 200"/>
                <a:gd name="T114" fmla="*/ 46 w 243"/>
                <a:gd name="T115" fmla="*/ 19 h 200"/>
                <a:gd name="T116" fmla="*/ 136 w 243"/>
                <a:gd name="T117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3" h="200">
                  <a:moveTo>
                    <a:pt x="139" y="0"/>
                  </a:moveTo>
                  <a:lnTo>
                    <a:pt x="139" y="1"/>
                  </a:lnTo>
                  <a:lnTo>
                    <a:pt x="139" y="1"/>
                  </a:lnTo>
                  <a:lnTo>
                    <a:pt x="139" y="3"/>
                  </a:lnTo>
                  <a:lnTo>
                    <a:pt x="139" y="3"/>
                  </a:lnTo>
                  <a:lnTo>
                    <a:pt x="185" y="3"/>
                  </a:lnTo>
                  <a:lnTo>
                    <a:pt x="190" y="3"/>
                  </a:lnTo>
                  <a:lnTo>
                    <a:pt x="218" y="3"/>
                  </a:lnTo>
                  <a:lnTo>
                    <a:pt x="218" y="8"/>
                  </a:lnTo>
                  <a:lnTo>
                    <a:pt x="218" y="9"/>
                  </a:lnTo>
                  <a:lnTo>
                    <a:pt x="221" y="14"/>
                  </a:lnTo>
                  <a:lnTo>
                    <a:pt x="223" y="15"/>
                  </a:lnTo>
                  <a:lnTo>
                    <a:pt x="223" y="17"/>
                  </a:lnTo>
                  <a:lnTo>
                    <a:pt x="223" y="17"/>
                  </a:lnTo>
                  <a:lnTo>
                    <a:pt x="223" y="19"/>
                  </a:lnTo>
                  <a:lnTo>
                    <a:pt x="223" y="17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1" y="20"/>
                  </a:lnTo>
                  <a:lnTo>
                    <a:pt x="223" y="23"/>
                  </a:lnTo>
                  <a:lnTo>
                    <a:pt x="223" y="25"/>
                  </a:lnTo>
                  <a:lnTo>
                    <a:pt x="223" y="28"/>
                  </a:lnTo>
                  <a:lnTo>
                    <a:pt x="223" y="31"/>
                  </a:lnTo>
                  <a:lnTo>
                    <a:pt x="223" y="36"/>
                  </a:lnTo>
                  <a:lnTo>
                    <a:pt x="223" y="39"/>
                  </a:lnTo>
                  <a:lnTo>
                    <a:pt x="224" y="47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7" y="53"/>
                  </a:lnTo>
                  <a:lnTo>
                    <a:pt x="231" y="53"/>
                  </a:lnTo>
                  <a:lnTo>
                    <a:pt x="232" y="55"/>
                  </a:lnTo>
                  <a:lnTo>
                    <a:pt x="235" y="56"/>
                  </a:lnTo>
                  <a:lnTo>
                    <a:pt x="235" y="58"/>
                  </a:lnTo>
                  <a:lnTo>
                    <a:pt x="237" y="60"/>
                  </a:lnTo>
                  <a:lnTo>
                    <a:pt x="237" y="60"/>
                  </a:lnTo>
                  <a:lnTo>
                    <a:pt x="239" y="60"/>
                  </a:lnTo>
                  <a:lnTo>
                    <a:pt x="239" y="60"/>
                  </a:lnTo>
                  <a:lnTo>
                    <a:pt x="242" y="63"/>
                  </a:lnTo>
                  <a:lnTo>
                    <a:pt x="243" y="63"/>
                  </a:lnTo>
                  <a:lnTo>
                    <a:pt x="242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39" y="67"/>
                  </a:lnTo>
                  <a:lnTo>
                    <a:pt x="239" y="69"/>
                  </a:lnTo>
                  <a:lnTo>
                    <a:pt x="239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71"/>
                  </a:lnTo>
                  <a:lnTo>
                    <a:pt x="235" y="71"/>
                  </a:lnTo>
                  <a:lnTo>
                    <a:pt x="234" y="71"/>
                  </a:lnTo>
                  <a:lnTo>
                    <a:pt x="234" y="71"/>
                  </a:lnTo>
                  <a:lnTo>
                    <a:pt x="232" y="71"/>
                  </a:lnTo>
                  <a:lnTo>
                    <a:pt x="232" y="71"/>
                  </a:lnTo>
                  <a:lnTo>
                    <a:pt x="231" y="71"/>
                  </a:lnTo>
                  <a:lnTo>
                    <a:pt x="231" y="71"/>
                  </a:lnTo>
                  <a:lnTo>
                    <a:pt x="231" y="72"/>
                  </a:lnTo>
                  <a:lnTo>
                    <a:pt x="229" y="72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6" y="77"/>
                  </a:lnTo>
                  <a:lnTo>
                    <a:pt x="226" y="77"/>
                  </a:lnTo>
                  <a:lnTo>
                    <a:pt x="224" y="77"/>
                  </a:lnTo>
                  <a:lnTo>
                    <a:pt x="223" y="77"/>
                  </a:lnTo>
                  <a:lnTo>
                    <a:pt x="223" y="77"/>
                  </a:lnTo>
                  <a:lnTo>
                    <a:pt x="221" y="77"/>
                  </a:lnTo>
                  <a:lnTo>
                    <a:pt x="220" y="77"/>
                  </a:lnTo>
                  <a:lnTo>
                    <a:pt x="220" y="78"/>
                  </a:lnTo>
                  <a:lnTo>
                    <a:pt x="220" y="80"/>
                  </a:lnTo>
                  <a:lnTo>
                    <a:pt x="220" y="82"/>
                  </a:lnTo>
                  <a:lnTo>
                    <a:pt x="218" y="82"/>
                  </a:lnTo>
                  <a:lnTo>
                    <a:pt x="218" y="83"/>
                  </a:lnTo>
                  <a:lnTo>
                    <a:pt x="218" y="86"/>
                  </a:lnTo>
                  <a:lnTo>
                    <a:pt x="218" y="88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5" y="96"/>
                  </a:lnTo>
                  <a:lnTo>
                    <a:pt x="215" y="97"/>
                  </a:lnTo>
                  <a:lnTo>
                    <a:pt x="213" y="102"/>
                  </a:lnTo>
                  <a:lnTo>
                    <a:pt x="213" y="104"/>
                  </a:lnTo>
                  <a:lnTo>
                    <a:pt x="212" y="105"/>
                  </a:lnTo>
                  <a:lnTo>
                    <a:pt x="212" y="108"/>
                  </a:lnTo>
                  <a:lnTo>
                    <a:pt x="212" y="112"/>
                  </a:lnTo>
                  <a:lnTo>
                    <a:pt x="212" y="115"/>
                  </a:lnTo>
                  <a:lnTo>
                    <a:pt x="213" y="118"/>
                  </a:lnTo>
                  <a:lnTo>
                    <a:pt x="212" y="123"/>
                  </a:lnTo>
                  <a:lnTo>
                    <a:pt x="212" y="124"/>
                  </a:lnTo>
                  <a:lnTo>
                    <a:pt x="210" y="127"/>
                  </a:lnTo>
                  <a:lnTo>
                    <a:pt x="210" y="129"/>
                  </a:lnTo>
                  <a:lnTo>
                    <a:pt x="210" y="130"/>
                  </a:lnTo>
                  <a:lnTo>
                    <a:pt x="209" y="130"/>
                  </a:lnTo>
                  <a:lnTo>
                    <a:pt x="209" y="132"/>
                  </a:lnTo>
                  <a:lnTo>
                    <a:pt x="207" y="135"/>
                  </a:lnTo>
                  <a:lnTo>
                    <a:pt x="207" y="138"/>
                  </a:lnTo>
                  <a:lnTo>
                    <a:pt x="207" y="140"/>
                  </a:lnTo>
                  <a:lnTo>
                    <a:pt x="207" y="140"/>
                  </a:lnTo>
                  <a:lnTo>
                    <a:pt x="207" y="141"/>
                  </a:lnTo>
                  <a:lnTo>
                    <a:pt x="205" y="141"/>
                  </a:lnTo>
                  <a:lnTo>
                    <a:pt x="202" y="141"/>
                  </a:lnTo>
                  <a:lnTo>
                    <a:pt x="201" y="141"/>
                  </a:lnTo>
                  <a:lnTo>
                    <a:pt x="201" y="141"/>
                  </a:lnTo>
                  <a:lnTo>
                    <a:pt x="199" y="143"/>
                  </a:lnTo>
                  <a:lnTo>
                    <a:pt x="198" y="146"/>
                  </a:lnTo>
                  <a:lnTo>
                    <a:pt x="196" y="149"/>
                  </a:lnTo>
                  <a:lnTo>
                    <a:pt x="194" y="153"/>
                  </a:lnTo>
                  <a:lnTo>
                    <a:pt x="193" y="154"/>
                  </a:lnTo>
                  <a:lnTo>
                    <a:pt x="191" y="156"/>
                  </a:lnTo>
                  <a:lnTo>
                    <a:pt x="191" y="157"/>
                  </a:lnTo>
                  <a:lnTo>
                    <a:pt x="191" y="160"/>
                  </a:lnTo>
                  <a:lnTo>
                    <a:pt x="190" y="162"/>
                  </a:lnTo>
                  <a:lnTo>
                    <a:pt x="190" y="164"/>
                  </a:lnTo>
                  <a:lnTo>
                    <a:pt x="190" y="167"/>
                  </a:lnTo>
                  <a:lnTo>
                    <a:pt x="190" y="168"/>
                  </a:lnTo>
                  <a:lnTo>
                    <a:pt x="190" y="168"/>
                  </a:lnTo>
                  <a:lnTo>
                    <a:pt x="188" y="170"/>
                  </a:lnTo>
                  <a:lnTo>
                    <a:pt x="188" y="170"/>
                  </a:lnTo>
                  <a:lnTo>
                    <a:pt x="187" y="168"/>
                  </a:lnTo>
                  <a:lnTo>
                    <a:pt x="185" y="168"/>
                  </a:lnTo>
                  <a:lnTo>
                    <a:pt x="185" y="168"/>
                  </a:lnTo>
                  <a:lnTo>
                    <a:pt x="183" y="168"/>
                  </a:lnTo>
                  <a:lnTo>
                    <a:pt x="182" y="168"/>
                  </a:lnTo>
                  <a:lnTo>
                    <a:pt x="182" y="171"/>
                  </a:lnTo>
                  <a:lnTo>
                    <a:pt x="180" y="173"/>
                  </a:lnTo>
                  <a:lnTo>
                    <a:pt x="180" y="176"/>
                  </a:lnTo>
                  <a:lnTo>
                    <a:pt x="180" y="178"/>
                  </a:lnTo>
                  <a:lnTo>
                    <a:pt x="180" y="179"/>
                  </a:lnTo>
                  <a:lnTo>
                    <a:pt x="179" y="181"/>
                  </a:lnTo>
                  <a:lnTo>
                    <a:pt x="179" y="182"/>
                  </a:lnTo>
                  <a:lnTo>
                    <a:pt x="179" y="184"/>
                  </a:lnTo>
                  <a:lnTo>
                    <a:pt x="177" y="187"/>
                  </a:lnTo>
                  <a:lnTo>
                    <a:pt x="177" y="189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6"/>
                  </a:lnTo>
                  <a:lnTo>
                    <a:pt x="175" y="184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8"/>
                  </a:lnTo>
                  <a:lnTo>
                    <a:pt x="175" y="178"/>
                  </a:lnTo>
                  <a:lnTo>
                    <a:pt x="169" y="173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4" y="154"/>
                  </a:lnTo>
                  <a:lnTo>
                    <a:pt x="164" y="153"/>
                  </a:lnTo>
                  <a:lnTo>
                    <a:pt x="164" y="149"/>
                  </a:lnTo>
                  <a:lnTo>
                    <a:pt x="164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49" y="151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7"/>
                  </a:lnTo>
                  <a:lnTo>
                    <a:pt x="152" y="160"/>
                  </a:lnTo>
                  <a:lnTo>
                    <a:pt x="152" y="162"/>
                  </a:lnTo>
                  <a:lnTo>
                    <a:pt x="152" y="162"/>
                  </a:lnTo>
                  <a:lnTo>
                    <a:pt x="153" y="164"/>
                  </a:lnTo>
                  <a:lnTo>
                    <a:pt x="153" y="165"/>
                  </a:lnTo>
                  <a:lnTo>
                    <a:pt x="153" y="165"/>
                  </a:lnTo>
                  <a:lnTo>
                    <a:pt x="147" y="171"/>
                  </a:lnTo>
                  <a:lnTo>
                    <a:pt x="146" y="171"/>
                  </a:lnTo>
                  <a:lnTo>
                    <a:pt x="146" y="173"/>
                  </a:lnTo>
                  <a:lnTo>
                    <a:pt x="144" y="175"/>
                  </a:lnTo>
                  <a:lnTo>
                    <a:pt x="144" y="175"/>
                  </a:lnTo>
                  <a:lnTo>
                    <a:pt x="142" y="178"/>
                  </a:lnTo>
                  <a:lnTo>
                    <a:pt x="136" y="184"/>
                  </a:lnTo>
                  <a:lnTo>
                    <a:pt x="134" y="184"/>
                  </a:lnTo>
                  <a:lnTo>
                    <a:pt x="131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25" y="181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4" y="179"/>
                  </a:lnTo>
                  <a:lnTo>
                    <a:pt x="112" y="179"/>
                  </a:lnTo>
                  <a:lnTo>
                    <a:pt x="112" y="179"/>
                  </a:lnTo>
                  <a:lnTo>
                    <a:pt x="112" y="181"/>
                  </a:lnTo>
                  <a:lnTo>
                    <a:pt x="112" y="182"/>
                  </a:lnTo>
                  <a:lnTo>
                    <a:pt x="111" y="184"/>
                  </a:lnTo>
                  <a:lnTo>
                    <a:pt x="108" y="184"/>
                  </a:lnTo>
                  <a:lnTo>
                    <a:pt x="106" y="186"/>
                  </a:lnTo>
                  <a:lnTo>
                    <a:pt x="105" y="186"/>
                  </a:lnTo>
                  <a:lnTo>
                    <a:pt x="103" y="186"/>
                  </a:lnTo>
                  <a:lnTo>
                    <a:pt x="103" y="186"/>
                  </a:lnTo>
                  <a:lnTo>
                    <a:pt x="103" y="187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1" y="190"/>
                  </a:lnTo>
                  <a:lnTo>
                    <a:pt x="90" y="190"/>
                  </a:lnTo>
                  <a:lnTo>
                    <a:pt x="89" y="189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76" y="186"/>
                  </a:lnTo>
                  <a:lnTo>
                    <a:pt x="75" y="186"/>
                  </a:lnTo>
                  <a:lnTo>
                    <a:pt x="71" y="187"/>
                  </a:lnTo>
                  <a:lnTo>
                    <a:pt x="70" y="187"/>
                  </a:lnTo>
                  <a:lnTo>
                    <a:pt x="68" y="187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2" y="179"/>
                  </a:lnTo>
                  <a:lnTo>
                    <a:pt x="60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6"/>
                  </a:lnTo>
                  <a:lnTo>
                    <a:pt x="59" y="176"/>
                  </a:lnTo>
                  <a:lnTo>
                    <a:pt x="59" y="175"/>
                  </a:lnTo>
                  <a:lnTo>
                    <a:pt x="57" y="175"/>
                  </a:lnTo>
                  <a:lnTo>
                    <a:pt x="51" y="176"/>
                  </a:lnTo>
                  <a:lnTo>
                    <a:pt x="49" y="176"/>
                  </a:lnTo>
                  <a:lnTo>
                    <a:pt x="48" y="176"/>
                  </a:lnTo>
                  <a:lnTo>
                    <a:pt x="48" y="176"/>
                  </a:lnTo>
                  <a:lnTo>
                    <a:pt x="46" y="178"/>
                  </a:lnTo>
                  <a:lnTo>
                    <a:pt x="46" y="178"/>
                  </a:lnTo>
                  <a:lnTo>
                    <a:pt x="46" y="179"/>
                  </a:lnTo>
                  <a:lnTo>
                    <a:pt x="46" y="179"/>
                  </a:lnTo>
                  <a:lnTo>
                    <a:pt x="46" y="181"/>
                  </a:lnTo>
                  <a:lnTo>
                    <a:pt x="43" y="182"/>
                  </a:lnTo>
                  <a:lnTo>
                    <a:pt x="43" y="184"/>
                  </a:lnTo>
                  <a:lnTo>
                    <a:pt x="43" y="186"/>
                  </a:lnTo>
                  <a:lnTo>
                    <a:pt x="43" y="187"/>
                  </a:lnTo>
                  <a:lnTo>
                    <a:pt x="43" y="187"/>
                  </a:lnTo>
                  <a:lnTo>
                    <a:pt x="41" y="189"/>
                  </a:lnTo>
                  <a:lnTo>
                    <a:pt x="41" y="189"/>
                  </a:lnTo>
                  <a:lnTo>
                    <a:pt x="41" y="190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3"/>
                  </a:lnTo>
                  <a:lnTo>
                    <a:pt x="40" y="195"/>
                  </a:lnTo>
                  <a:lnTo>
                    <a:pt x="40" y="197"/>
                  </a:lnTo>
                  <a:lnTo>
                    <a:pt x="40" y="197"/>
                  </a:lnTo>
                  <a:lnTo>
                    <a:pt x="37" y="198"/>
                  </a:lnTo>
                  <a:lnTo>
                    <a:pt x="35" y="198"/>
                  </a:lnTo>
                  <a:lnTo>
                    <a:pt x="34" y="200"/>
                  </a:lnTo>
                  <a:lnTo>
                    <a:pt x="34" y="200"/>
                  </a:lnTo>
                  <a:lnTo>
                    <a:pt x="32" y="200"/>
                  </a:lnTo>
                  <a:lnTo>
                    <a:pt x="30" y="200"/>
                  </a:lnTo>
                  <a:lnTo>
                    <a:pt x="27" y="198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26" y="195"/>
                  </a:lnTo>
                  <a:lnTo>
                    <a:pt x="24" y="195"/>
                  </a:lnTo>
                  <a:lnTo>
                    <a:pt x="24" y="195"/>
                  </a:lnTo>
                  <a:lnTo>
                    <a:pt x="24" y="193"/>
                  </a:lnTo>
                  <a:lnTo>
                    <a:pt x="24" y="193"/>
                  </a:lnTo>
                  <a:lnTo>
                    <a:pt x="26" y="190"/>
                  </a:lnTo>
                  <a:lnTo>
                    <a:pt x="26" y="190"/>
                  </a:lnTo>
                  <a:lnTo>
                    <a:pt x="27" y="186"/>
                  </a:lnTo>
                  <a:lnTo>
                    <a:pt x="27" y="184"/>
                  </a:lnTo>
                  <a:lnTo>
                    <a:pt x="27" y="182"/>
                  </a:lnTo>
                  <a:lnTo>
                    <a:pt x="26" y="179"/>
                  </a:lnTo>
                  <a:lnTo>
                    <a:pt x="24" y="178"/>
                  </a:lnTo>
                  <a:lnTo>
                    <a:pt x="23" y="175"/>
                  </a:lnTo>
                  <a:lnTo>
                    <a:pt x="21" y="173"/>
                  </a:lnTo>
                  <a:lnTo>
                    <a:pt x="16" y="170"/>
                  </a:lnTo>
                  <a:lnTo>
                    <a:pt x="16" y="168"/>
                  </a:lnTo>
                  <a:lnTo>
                    <a:pt x="15" y="167"/>
                  </a:lnTo>
                  <a:lnTo>
                    <a:pt x="16" y="165"/>
                  </a:lnTo>
                  <a:lnTo>
                    <a:pt x="16" y="164"/>
                  </a:lnTo>
                  <a:lnTo>
                    <a:pt x="16" y="162"/>
                  </a:lnTo>
                  <a:lnTo>
                    <a:pt x="16" y="160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3" y="159"/>
                  </a:lnTo>
                  <a:lnTo>
                    <a:pt x="13" y="159"/>
                  </a:lnTo>
                  <a:lnTo>
                    <a:pt x="11" y="159"/>
                  </a:lnTo>
                  <a:lnTo>
                    <a:pt x="11" y="157"/>
                  </a:lnTo>
                  <a:lnTo>
                    <a:pt x="11" y="156"/>
                  </a:lnTo>
                  <a:lnTo>
                    <a:pt x="11" y="151"/>
                  </a:lnTo>
                  <a:lnTo>
                    <a:pt x="11" y="151"/>
                  </a:lnTo>
                  <a:lnTo>
                    <a:pt x="10" y="151"/>
                  </a:lnTo>
                  <a:lnTo>
                    <a:pt x="10" y="151"/>
                  </a:lnTo>
                  <a:lnTo>
                    <a:pt x="10" y="149"/>
                  </a:lnTo>
                  <a:lnTo>
                    <a:pt x="8" y="146"/>
                  </a:lnTo>
                  <a:lnTo>
                    <a:pt x="8" y="145"/>
                  </a:lnTo>
                  <a:lnTo>
                    <a:pt x="8" y="143"/>
                  </a:lnTo>
                  <a:lnTo>
                    <a:pt x="8" y="141"/>
                  </a:lnTo>
                  <a:lnTo>
                    <a:pt x="7" y="141"/>
                  </a:lnTo>
                  <a:lnTo>
                    <a:pt x="5" y="141"/>
                  </a:lnTo>
                  <a:lnTo>
                    <a:pt x="2" y="141"/>
                  </a:lnTo>
                  <a:lnTo>
                    <a:pt x="2" y="141"/>
                  </a:lnTo>
                  <a:lnTo>
                    <a:pt x="0" y="141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38"/>
                  </a:lnTo>
                  <a:lnTo>
                    <a:pt x="2" y="137"/>
                  </a:lnTo>
                  <a:lnTo>
                    <a:pt x="2" y="135"/>
                  </a:lnTo>
                  <a:lnTo>
                    <a:pt x="5" y="134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7" y="130"/>
                  </a:lnTo>
                  <a:lnTo>
                    <a:pt x="7" y="130"/>
                  </a:lnTo>
                  <a:lnTo>
                    <a:pt x="5" y="129"/>
                  </a:lnTo>
                  <a:lnTo>
                    <a:pt x="5" y="127"/>
                  </a:lnTo>
                  <a:lnTo>
                    <a:pt x="4" y="126"/>
                  </a:lnTo>
                  <a:lnTo>
                    <a:pt x="4" y="126"/>
                  </a:lnTo>
                  <a:lnTo>
                    <a:pt x="5" y="124"/>
                  </a:lnTo>
                  <a:lnTo>
                    <a:pt x="5" y="124"/>
                  </a:lnTo>
                  <a:lnTo>
                    <a:pt x="7" y="123"/>
                  </a:lnTo>
                  <a:lnTo>
                    <a:pt x="7" y="123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10" y="121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8"/>
                  </a:lnTo>
                  <a:lnTo>
                    <a:pt x="10" y="118"/>
                  </a:lnTo>
                  <a:lnTo>
                    <a:pt x="8" y="116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3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1" y="112"/>
                  </a:lnTo>
                  <a:lnTo>
                    <a:pt x="13" y="112"/>
                  </a:lnTo>
                  <a:lnTo>
                    <a:pt x="13" y="110"/>
                  </a:lnTo>
                  <a:lnTo>
                    <a:pt x="13" y="110"/>
                  </a:lnTo>
                  <a:lnTo>
                    <a:pt x="13" y="108"/>
                  </a:lnTo>
                  <a:lnTo>
                    <a:pt x="13" y="107"/>
                  </a:lnTo>
                  <a:lnTo>
                    <a:pt x="15" y="107"/>
                  </a:lnTo>
                  <a:lnTo>
                    <a:pt x="15" y="107"/>
                  </a:lnTo>
                  <a:lnTo>
                    <a:pt x="16" y="105"/>
                  </a:lnTo>
                  <a:lnTo>
                    <a:pt x="16" y="104"/>
                  </a:lnTo>
                  <a:lnTo>
                    <a:pt x="16" y="104"/>
                  </a:lnTo>
                  <a:lnTo>
                    <a:pt x="16" y="99"/>
                  </a:lnTo>
                  <a:lnTo>
                    <a:pt x="18" y="99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4" y="97"/>
                  </a:lnTo>
                  <a:lnTo>
                    <a:pt x="26" y="96"/>
                  </a:lnTo>
                  <a:lnTo>
                    <a:pt x="27" y="96"/>
                  </a:lnTo>
                  <a:lnTo>
                    <a:pt x="30" y="97"/>
                  </a:lnTo>
                  <a:lnTo>
                    <a:pt x="30" y="97"/>
                  </a:lnTo>
                  <a:lnTo>
                    <a:pt x="32" y="97"/>
                  </a:lnTo>
                  <a:lnTo>
                    <a:pt x="32" y="96"/>
                  </a:lnTo>
                  <a:lnTo>
                    <a:pt x="32" y="94"/>
                  </a:lnTo>
                  <a:lnTo>
                    <a:pt x="32" y="88"/>
                  </a:lnTo>
                  <a:lnTo>
                    <a:pt x="32" y="80"/>
                  </a:lnTo>
                  <a:lnTo>
                    <a:pt x="32" y="74"/>
                  </a:lnTo>
                  <a:lnTo>
                    <a:pt x="32" y="67"/>
                  </a:lnTo>
                  <a:lnTo>
                    <a:pt x="32" y="61"/>
                  </a:lnTo>
                  <a:lnTo>
                    <a:pt x="32" y="55"/>
                  </a:lnTo>
                  <a:lnTo>
                    <a:pt x="32" y="47"/>
                  </a:lnTo>
                  <a:lnTo>
                    <a:pt x="32" y="41"/>
                  </a:lnTo>
                  <a:lnTo>
                    <a:pt x="32" y="33"/>
                  </a:lnTo>
                  <a:lnTo>
                    <a:pt x="38" y="33"/>
                  </a:lnTo>
                  <a:lnTo>
                    <a:pt x="41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19"/>
                  </a:lnTo>
                  <a:lnTo>
                    <a:pt x="46" y="11"/>
                  </a:lnTo>
                  <a:lnTo>
                    <a:pt x="46" y="3"/>
                  </a:lnTo>
                  <a:lnTo>
                    <a:pt x="51" y="3"/>
                  </a:lnTo>
                  <a:lnTo>
                    <a:pt x="57" y="3"/>
                  </a:lnTo>
                  <a:lnTo>
                    <a:pt x="95" y="3"/>
                  </a:lnTo>
                  <a:lnTo>
                    <a:pt x="101" y="3"/>
                  </a:lnTo>
                  <a:lnTo>
                    <a:pt x="136" y="3"/>
                  </a:lnTo>
                  <a:lnTo>
                    <a:pt x="136" y="3"/>
                  </a:lnTo>
                  <a:lnTo>
                    <a:pt x="138" y="1"/>
                  </a:lnTo>
                  <a:lnTo>
                    <a:pt x="1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5" name="Freeform 61">
              <a:extLst>
                <a:ext uri="{FF2B5EF4-FFF2-40B4-BE49-F238E27FC236}">
                  <a16:creationId xmlns:a16="http://schemas.microsoft.com/office/drawing/2014/main" id="{B4AD9E27-7BB8-4410-88DD-4A5188B1E4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150742" y="4601098"/>
              <a:ext cx="317724" cy="146192"/>
            </a:xfrm>
            <a:custGeom>
              <a:avLst/>
              <a:gdLst>
                <a:gd name="T0" fmla="*/ 161 w 163"/>
                <a:gd name="T1" fmla="*/ 74 h 75"/>
                <a:gd name="T2" fmla="*/ 71 w 163"/>
                <a:gd name="T3" fmla="*/ 75 h 75"/>
                <a:gd name="T4" fmla="*/ 66 w 163"/>
                <a:gd name="T5" fmla="*/ 74 h 75"/>
                <a:gd name="T6" fmla="*/ 62 w 163"/>
                <a:gd name="T7" fmla="*/ 71 h 75"/>
                <a:gd name="T8" fmla="*/ 152 w 163"/>
                <a:gd name="T9" fmla="*/ 60 h 75"/>
                <a:gd name="T10" fmla="*/ 147 w 163"/>
                <a:gd name="T11" fmla="*/ 61 h 75"/>
                <a:gd name="T12" fmla="*/ 150 w 163"/>
                <a:gd name="T13" fmla="*/ 60 h 75"/>
                <a:gd name="T14" fmla="*/ 87 w 163"/>
                <a:gd name="T15" fmla="*/ 55 h 75"/>
                <a:gd name="T16" fmla="*/ 96 w 163"/>
                <a:gd name="T17" fmla="*/ 60 h 75"/>
                <a:gd name="T18" fmla="*/ 92 w 163"/>
                <a:gd name="T19" fmla="*/ 61 h 75"/>
                <a:gd name="T20" fmla="*/ 84 w 163"/>
                <a:gd name="T21" fmla="*/ 55 h 75"/>
                <a:gd name="T22" fmla="*/ 84 w 163"/>
                <a:gd name="T23" fmla="*/ 41 h 75"/>
                <a:gd name="T24" fmla="*/ 84 w 163"/>
                <a:gd name="T25" fmla="*/ 44 h 75"/>
                <a:gd name="T26" fmla="*/ 59 w 163"/>
                <a:gd name="T27" fmla="*/ 39 h 75"/>
                <a:gd name="T28" fmla="*/ 73 w 163"/>
                <a:gd name="T29" fmla="*/ 45 h 75"/>
                <a:gd name="T30" fmla="*/ 73 w 163"/>
                <a:gd name="T31" fmla="*/ 49 h 75"/>
                <a:gd name="T32" fmla="*/ 59 w 163"/>
                <a:gd name="T33" fmla="*/ 45 h 75"/>
                <a:gd name="T34" fmla="*/ 59 w 163"/>
                <a:gd name="T35" fmla="*/ 39 h 75"/>
                <a:gd name="T36" fmla="*/ 68 w 163"/>
                <a:gd name="T37" fmla="*/ 38 h 75"/>
                <a:gd name="T38" fmla="*/ 65 w 163"/>
                <a:gd name="T39" fmla="*/ 36 h 75"/>
                <a:gd name="T40" fmla="*/ 52 w 163"/>
                <a:gd name="T41" fmla="*/ 36 h 75"/>
                <a:gd name="T42" fmla="*/ 49 w 163"/>
                <a:gd name="T43" fmla="*/ 36 h 75"/>
                <a:gd name="T44" fmla="*/ 29 w 163"/>
                <a:gd name="T45" fmla="*/ 31 h 75"/>
                <a:gd name="T46" fmla="*/ 36 w 163"/>
                <a:gd name="T47" fmla="*/ 30 h 75"/>
                <a:gd name="T48" fmla="*/ 36 w 163"/>
                <a:gd name="T49" fmla="*/ 30 h 75"/>
                <a:gd name="T50" fmla="*/ 35 w 163"/>
                <a:gd name="T51" fmla="*/ 30 h 75"/>
                <a:gd name="T52" fmla="*/ 32 w 163"/>
                <a:gd name="T53" fmla="*/ 28 h 75"/>
                <a:gd name="T54" fmla="*/ 25 w 163"/>
                <a:gd name="T55" fmla="*/ 28 h 75"/>
                <a:gd name="T56" fmla="*/ 22 w 163"/>
                <a:gd name="T57" fmla="*/ 28 h 75"/>
                <a:gd name="T58" fmla="*/ 57 w 163"/>
                <a:gd name="T59" fmla="*/ 27 h 75"/>
                <a:gd name="T60" fmla="*/ 57 w 163"/>
                <a:gd name="T61" fmla="*/ 27 h 75"/>
                <a:gd name="T62" fmla="*/ 77 w 163"/>
                <a:gd name="T63" fmla="*/ 33 h 75"/>
                <a:gd name="T64" fmla="*/ 81 w 163"/>
                <a:gd name="T65" fmla="*/ 39 h 75"/>
                <a:gd name="T66" fmla="*/ 77 w 163"/>
                <a:gd name="T67" fmla="*/ 39 h 75"/>
                <a:gd name="T68" fmla="*/ 71 w 163"/>
                <a:gd name="T69" fmla="*/ 25 h 75"/>
                <a:gd name="T70" fmla="*/ 27 w 163"/>
                <a:gd name="T71" fmla="*/ 20 h 75"/>
                <a:gd name="T72" fmla="*/ 32 w 163"/>
                <a:gd name="T73" fmla="*/ 28 h 75"/>
                <a:gd name="T74" fmla="*/ 29 w 163"/>
                <a:gd name="T75" fmla="*/ 27 h 75"/>
                <a:gd name="T76" fmla="*/ 22 w 163"/>
                <a:gd name="T77" fmla="*/ 25 h 75"/>
                <a:gd name="T78" fmla="*/ 27 w 163"/>
                <a:gd name="T79" fmla="*/ 20 h 75"/>
                <a:gd name="T80" fmla="*/ 13 w 163"/>
                <a:gd name="T81" fmla="*/ 20 h 75"/>
                <a:gd name="T82" fmla="*/ 22 w 163"/>
                <a:gd name="T83" fmla="*/ 20 h 75"/>
                <a:gd name="T84" fmla="*/ 19 w 163"/>
                <a:gd name="T85" fmla="*/ 19 h 75"/>
                <a:gd name="T86" fmla="*/ 16 w 163"/>
                <a:gd name="T87" fmla="*/ 17 h 75"/>
                <a:gd name="T88" fmla="*/ 14 w 163"/>
                <a:gd name="T89" fmla="*/ 19 h 75"/>
                <a:gd name="T90" fmla="*/ 44 w 163"/>
                <a:gd name="T91" fmla="*/ 14 h 75"/>
                <a:gd name="T92" fmla="*/ 52 w 163"/>
                <a:gd name="T93" fmla="*/ 20 h 75"/>
                <a:gd name="T94" fmla="*/ 62 w 163"/>
                <a:gd name="T95" fmla="*/ 28 h 75"/>
                <a:gd name="T96" fmla="*/ 52 w 163"/>
                <a:gd name="T97" fmla="*/ 23 h 75"/>
                <a:gd name="T98" fmla="*/ 44 w 163"/>
                <a:gd name="T99" fmla="*/ 17 h 75"/>
                <a:gd name="T100" fmla="*/ 3 w 163"/>
                <a:gd name="T101" fmla="*/ 6 h 75"/>
                <a:gd name="T102" fmla="*/ 11 w 163"/>
                <a:gd name="T103" fmla="*/ 0 h 75"/>
                <a:gd name="T104" fmla="*/ 22 w 163"/>
                <a:gd name="T105" fmla="*/ 8 h 75"/>
                <a:gd name="T106" fmla="*/ 25 w 163"/>
                <a:gd name="T107" fmla="*/ 12 h 75"/>
                <a:gd name="T108" fmla="*/ 18 w 163"/>
                <a:gd name="T109" fmla="*/ 9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5">
                  <a:moveTo>
                    <a:pt x="161" y="72"/>
                  </a:moveTo>
                  <a:lnTo>
                    <a:pt x="161" y="72"/>
                  </a:lnTo>
                  <a:lnTo>
                    <a:pt x="163" y="72"/>
                  </a:lnTo>
                  <a:lnTo>
                    <a:pt x="163" y="74"/>
                  </a:lnTo>
                  <a:lnTo>
                    <a:pt x="161" y="74"/>
                  </a:lnTo>
                  <a:lnTo>
                    <a:pt x="161" y="74"/>
                  </a:lnTo>
                  <a:lnTo>
                    <a:pt x="159" y="72"/>
                  </a:lnTo>
                  <a:lnTo>
                    <a:pt x="161" y="72"/>
                  </a:lnTo>
                  <a:close/>
                  <a:moveTo>
                    <a:pt x="63" y="71"/>
                  </a:moveTo>
                  <a:lnTo>
                    <a:pt x="63" y="71"/>
                  </a:lnTo>
                  <a:lnTo>
                    <a:pt x="70" y="74"/>
                  </a:lnTo>
                  <a:lnTo>
                    <a:pt x="71" y="75"/>
                  </a:lnTo>
                  <a:lnTo>
                    <a:pt x="71" y="75"/>
                  </a:lnTo>
                  <a:lnTo>
                    <a:pt x="70" y="75"/>
                  </a:lnTo>
                  <a:lnTo>
                    <a:pt x="70" y="75"/>
                  </a:lnTo>
                  <a:lnTo>
                    <a:pt x="68" y="75"/>
                  </a:lnTo>
                  <a:lnTo>
                    <a:pt x="68" y="74"/>
                  </a:lnTo>
                  <a:lnTo>
                    <a:pt x="66" y="74"/>
                  </a:lnTo>
                  <a:lnTo>
                    <a:pt x="65" y="74"/>
                  </a:lnTo>
                  <a:lnTo>
                    <a:pt x="65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2" y="72"/>
                  </a:lnTo>
                  <a:lnTo>
                    <a:pt x="62" y="71"/>
                  </a:lnTo>
                  <a:lnTo>
                    <a:pt x="63" y="71"/>
                  </a:lnTo>
                  <a:close/>
                  <a:moveTo>
                    <a:pt x="150" y="60"/>
                  </a:move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1"/>
                  </a:lnTo>
                  <a:lnTo>
                    <a:pt x="150" y="61"/>
                  </a:lnTo>
                  <a:lnTo>
                    <a:pt x="148" y="61"/>
                  </a:lnTo>
                  <a:lnTo>
                    <a:pt x="148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8" y="60"/>
                  </a:lnTo>
                  <a:lnTo>
                    <a:pt x="150" y="60"/>
                  </a:lnTo>
                  <a:close/>
                  <a:moveTo>
                    <a:pt x="82" y="52"/>
                  </a:moveTo>
                  <a:lnTo>
                    <a:pt x="82" y="52"/>
                  </a:lnTo>
                  <a:lnTo>
                    <a:pt x="84" y="53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9" y="56"/>
                  </a:lnTo>
                  <a:lnTo>
                    <a:pt x="90" y="55"/>
                  </a:lnTo>
                  <a:lnTo>
                    <a:pt x="92" y="56"/>
                  </a:lnTo>
                  <a:lnTo>
                    <a:pt x="93" y="56"/>
                  </a:lnTo>
                  <a:lnTo>
                    <a:pt x="93" y="56"/>
                  </a:lnTo>
                  <a:lnTo>
                    <a:pt x="96" y="60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5" y="61"/>
                  </a:lnTo>
                  <a:lnTo>
                    <a:pt x="93" y="61"/>
                  </a:lnTo>
                  <a:lnTo>
                    <a:pt x="92" y="61"/>
                  </a:lnTo>
                  <a:lnTo>
                    <a:pt x="90" y="60"/>
                  </a:lnTo>
                  <a:lnTo>
                    <a:pt x="89" y="60"/>
                  </a:lnTo>
                  <a:lnTo>
                    <a:pt x="85" y="58"/>
                  </a:lnTo>
                  <a:lnTo>
                    <a:pt x="85" y="56"/>
                  </a:lnTo>
                  <a:lnTo>
                    <a:pt x="84" y="56"/>
                  </a:lnTo>
                  <a:lnTo>
                    <a:pt x="84" y="55"/>
                  </a:lnTo>
                  <a:lnTo>
                    <a:pt x="82" y="53"/>
                  </a:lnTo>
                  <a:lnTo>
                    <a:pt x="81" y="53"/>
                  </a:lnTo>
                  <a:lnTo>
                    <a:pt x="81" y="53"/>
                  </a:lnTo>
                  <a:lnTo>
                    <a:pt x="82" y="52"/>
                  </a:lnTo>
                  <a:close/>
                  <a:moveTo>
                    <a:pt x="82" y="39"/>
                  </a:moveTo>
                  <a:lnTo>
                    <a:pt x="84" y="41"/>
                  </a:lnTo>
                  <a:lnTo>
                    <a:pt x="85" y="44"/>
                  </a:lnTo>
                  <a:lnTo>
                    <a:pt x="85" y="45"/>
                  </a:lnTo>
                  <a:lnTo>
                    <a:pt x="85" y="45"/>
                  </a:lnTo>
                  <a:lnTo>
                    <a:pt x="84" y="45"/>
                  </a:lnTo>
                  <a:lnTo>
                    <a:pt x="84" y="45"/>
                  </a:lnTo>
                  <a:lnTo>
                    <a:pt x="84" y="44"/>
                  </a:lnTo>
                  <a:lnTo>
                    <a:pt x="84" y="44"/>
                  </a:lnTo>
                  <a:lnTo>
                    <a:pt x="84" y="42"/>
                  </a:lnTo>
                  <a:lnTo>
                    <a:pt x="82" y="41"/>
                  </a:lnTo>
                  <a:lnTo>
                    <a:pt x="82" y="39"/>
                  </a:lnTo>
                  <a:close/>
                  <a:moveTo>
                    <a:pt x="59" y="39"/>
                  </a:moveTo>
                  <a:lnTo>
                    <a:pt x="59" y="39"/>
                  </a:lnTo>
                  <a:lnTo>
                    <a:pt x="62" y="41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0" y="42"/>
                  </a:lnTo>
                  <a:lnTo>
                    <a:pt x="71" y="44"/>
                  </a:lnTo>
                  <a:lnTo>
                    <a:pt x="73" y="45"/>
                  </a:lnTo>
                  <a:lnTo>
                    <a:pt x="74" y="45"/>
                  </a:lnTo>
                  <a:lnTo>
                    <a:pt x="74" y="45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9"/>
                  </a:lnTo>
                  <a:lnTo>
                    <a:pt x="73" y="49"/>
                  </a:lnTo>
                  <a:lnTo>
                    <a:pt x="70" y="47"/>
                  </a:lnTo>
                  <a:lnTo>
                    <a:pt x="68" y="47"/>
                  </a:lnTo>
                  <a:lnTo>
                    <a:pt x="63" y="47"/>
                  </a:lnTo>
                  <a:lnTo>
                    <a:pt x="60" y="47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9" y="44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39"/>
                  </a:lnTo>
                  <a:lnTo>
                    <a:pt x="57" y="39"/>
                  </a:lnTo>
                  <a:lnTo>
                    <a:pt x="59" y="39"/>
                  </a:lnTo>
                  <a:close/>
                  <a:moveTo>
                    <a:pt x="65" y="34"/>
                  </a:moveTo>
                  <a:lnTo>
                    <a:pt x="66" y="34"/>
                  </a:lnTo>
                  <a:lnTo>
                    <a:pt x="66" y="34"/>
                  </a:lnTo>
                  <a:lnTo>
                    <a:pt x="68" y="36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6"/>
                  </a:lnTo>
                  <a:lnTo>
                    <a:pt x="65" y="36"/>
                  </a:lnTo>
                  <a:lnTo>
                    <a:pt x="65" y="36"/>
                  </a:lnTo>
                  <a:lnTo>
                    <a:pt x="63" y="36"/>
                  </a:lnTo>
                  <a:lnTo>
                    <a:pt x="65" y="34"/>
                  </a:lnTo>
                  <a:close/>
                  <a:moveTo>
                    <a:pt x="51" y="34"/>
                  </a:moveTo>
                  <a:lnTo>
                    <a:pt x="51" y="34"/>
                  </a:lnTo>
                  <a:lnTo>
                    <a:pt x="51" y="34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49" y="36"/>
                  </a:lnTo>
                  <a:lnTo>
                    <a:pt x="49" y="36"/>
                  </a:lnTo>
                  <a:lnTo>
                    <a:pt x="49" y="34"/>
                  </a:lnTo>
                  <a:lnTo>
                    <a:pt x="51" y="34"/>
                  </a:lnTo>
                  <a:close/>
                  <a:moveTo>
                    <a:pt x="27" y="30"/>
                  </a:moveTo>
                  <a:lnTo>
                    <a:pt x="27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7" y="31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7" y="30"/>
                  </a:lnTo>
                  <a:close/>
                  <a:moveTo>
                    <a:pt x="36" y="30"/>
                  </a:moveTo>
                  <a:lnTo>
                    <a:pt x="36" y="31"/>
                  </a:lnTo>
                  <a:lnTo>
                    <a:pt x="38" y="31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close/>
                  <a:moveTo>
                    <a:pt x="33" y="28"/>
                  </a:moveTo>
                  <a:lnTo>
                    <a:pt x="35" y="28"/>
                  </a:lnTo>
                  <a:lnTo>
                    <a:pt x="35" y="28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3" y="28"/>
                  </a:lnTo>
                  <a:close/>
                  <a:moveTo>
                    <a:pt x="25" y="27"/>
                  </a:moveTo>
                  <a:lnTo>
                    <a:pt x="25" y="27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4" y="30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4" y="30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4" y="27"/>
                  </a:lnTo>
                  <a:lnTo>
                    <a:pt x="25" y="27"/>
                  </a:lnTo>
                  <a:close/>
                  <a:moveTo>
                    <a:pt x="57" y="27"/>
                  </a:moveTo>
                  <a:lnTo>
                    <a:pt x="57" y="27"/>
                  </a:lnTo>
                  <a:lnTo>
                    <a:pt x="57" y="27"/>
                  </a:lnTo>
                  <a:lnTo>
                    <a:pt x="59" y="28"/>
                  </a:lnTo>
                  <a:lnTo>
                    <a:pt x="57" y="28"/>
                  </a:lnTo>
                  <a:lnTo>
                    <a:pt x="57" y="28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close/>
                  <a:moveTo>
                    <a:pt x="73" y="25"/>
                  </a:moveTo>
                  <a:lnTo>
                    <a:pt x="77" y="30"/>
                  </a:lnTo>
                  <a:lnTo>
                    <a:pt x="77" y="30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79" y="34"/>
                  </a:lnTo>
                  <a:lnTo>
                    <a:pt x="81" y="36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39"/>
                  </a:lnTo>
                  <a:lnTo>
                    <a:pt x="82" y="42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1" y="41"/>
                  </a:lnTo>
                  <a:lnTo>
                    <a:pt x="77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4" y="34"/>
                  </a:lnTo>
                  <a:lnTo>
                    <a:pt x="73" y="30"/>
                  </a:lnTo>
                  <a:lnTo>
                    <a:pt x="73" y="2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close/>
                  <a:moveTo>
                    <a:pt x="27" y="20"/>
                  </a:moveTo>
                  <a:lnTo>
                    <a:pt x="29" y="20"/>
                  </a:lnTo>
                  <a:lnTo>
                    <a:pt x="29" y="23"/>
                  </a:lnTo>
                  <a:lnTo>
                    <a:pt x="29" y="23"/>
                  </a:lnTo>
                  <a:lnTo>
                    <a:pt x="30" y="23"/>
                  </a:lnTo>
                  <a:lnTo>
                    <a:pt x="32" y="25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30"/>
                  </a:lnTo>
                  <a:lnTo>
                    <a:pt x="30" y="28"/>
                  </a:lnTo>
                  <a:lnTo>
                    <a:pt x="29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4" y="22"/>
                  </a:lnTo>
                  <a:lnTo>
                    <a:pt x="25" y="20"/>
                  </a:lnTo>
                  <a:lnTo>
                    <a:pt x="27" y="20"/>
                  </a:lnTo>
                  <a:close/>
                  <a:moveTo>
                    <a:pt x="13" y="20"/>
                  </a:moveTo>
                  <a:lnTo>
                    <a:pt x="14" y="22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2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20"/>
                  </a:lnTo>
                  <a:close/>
                  <a:moveTo>
                    <a:pt x="21" y="19"/>
                  </a:moveTo>
                  <a:lnTo>
                    <a:pt x="21" y="19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9"/>
                  </a:lnTo>
                  <a:close/>
                  <a:moveTo>
                    <a:pt x="13" y="14"/>
                  </a:moveTo>
                  <a:lnTo>
                    <a:pt x="14" y="16"/>
                  </a:lnTo>
                  <a:lnTo>
                    <a:pt x="16" y="16"/>
                  </a:lnTo>
                  <a:lnTo>
                    <a:pt x="16" y="17"/>
                  </a:lnTo>
                  <a:lnTo>
                    <a:pt x="16" y="17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3" y="14"/>
                  </a:lnTo>
                  <a:close/>
                  <a:moveTo>
                    <a:pt x="40" y="14"/>
                  </a:moveTo>
                  <a:lnTo>
                    <a:pt x="44" y="14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1" y="19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2" y="28"/>
                  </a:lnTo>
                  <a:lnTo>
                    <a:pt x="62" y="28"/>
                  </a:lnTo>
                  <a:lnTo>
                    <a:pt x="59" y="27"/>
                  </a:lnTo>
                  <a:lnTo>
                    <a:pt x="57" y="25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49" y="22"/>
                  </a:lnTo>
                  <a:lnTo>
                    <a:pt x="48" y="20"/>
                  </a:lnTo>
                  <a:lnTo>
                    <a:pt x="46" y="20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41" y="16"/>
                  </a:lnTo>
                  <a:lnTo>
                    <a:pt x="41" y="14"/>
                  </a:lnTo>
                  <a:lnTo>
                    <a:pt x="40" y="14"/>
                  </a:lnTo>
                  <a:close/>
                  <a:moveTo>
                    <a:pt x="2" y="6"/>
                  </a:moveTo>
                  <a:lnTo>
                    <a:pt x="3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close/>
                  <a:moveTo>
                    <a:pt x="11" y="0"/>
                  </a:moveTo>
                  <a:lnTo>
                    <a:pt x="13" y="1"/>
                  </a:lnTo>
                  <a:lnTo>
                    <a:pt x="16" y="3"/>
                  </a:lnTo>
                  <a:lnTo>
                    <a:pt x="19" y="5"/>
                  </a:lnTo>
                  <a:lnTo>
                    <a:pt x="21" y="6"/>
                  </a:lnTo>
                  <a:lnTo>
                    <a:pt x="21" y="8"/>
                  </a:lnTo>
                  <a:lnTo>
                    <a:pt x="22" y="8"/>
                  </a:lnTo>
                  <a:lnTo>
                    <a:pt x="24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5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8" y="9"/>
                  </a:lnTo>
                  <a:lnTo>
                    <a:pt x="14" y="5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6" name="Freeform 62">
              <a:extLst>
                <a:ext uri="{FF2B5EF4-FFF2-40B4-BE49-F238E27FC236}">
                  <a16:creationId xmlns:a16="http://schemas.microsoft.com/office/drawing/2014/main" id="{A99DE687-1F4E-4F42-827B-52898608D8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39605" y="3486144"/>
              <a:ext cx="592563" cy="469763"/>
            </a:xfrm>
            <a:custGeom>
              <a:avLst/>
              <a:gdLst>
                <a:gd name="T0" fmla="*/ 107 w 304"/>
                <a:gd name="T1" fmla="*/ 235 h 241"/>
                <a:gd name="T2" fmla="*/ 109 w 304"/>
                <a:gd name="T3" fmla="*/ 238 h 241"/>
                <a:gd name="T4" fmla="*/ 104 w 304"/>
                <a:gd name="T5" fmla="*/ 235 h 241"/>
                <a:gd name="T6" fmla="*/ 28 w 304"/>
                <a:gd name="T7" fmla="*/ 101 h 241"/>
                <a:gd name="T8" fmla="*/ 31 w 304"/>
                <a:gd name="T9" fmla="*/ 104 h 241"/>
                <a:gd name="T10" fmla="*/ 28 w 304"/>
                <a:gd name="T11" fmla="*/ 99 h 241"/>
                <a:gd name="T12" fmla="*/ 66 w 304"/>
                <a:gd name="T13" fmla="*/ 0 h 241"/>
                <a:gd name="T14" fmla="*/ 93 w 304"/>
                <a:gd name="T15" fmla="*/ 8 h 241"/>
                <a:gd name="T16" fmla="*/ 120 w 304"/>
                <a:gd name="T17" fmla="*/ 25 h 241"/>
                <a:gd name="T18" fmla="*/ 147 w 304"/>
                <a:gd name="T19" fmla="*/ 46 h 241"/>
                <a:gd name="T20" fmla="*/ 180 w 304"/>
                <a:gd name="T21" fmla="*/ 49 h 241"/>
                <a:gd name="T22" fmla="*/ 192 w 304"/>
                <a:gd name="T23" fmla="*/ 57 h 241"/>
                <a:gd name="T24" fmla="*/ 205 w 304"/>
                <a:gd name="T25" fmla="*/ 66 h 241"/>
                <a:gd name="T26" fmla="*/ 210 w 304"/>
                <a:gd name="T27" fmla="*/ 72 h 241"/>
                <a:gd name="T28" fmla="*/ 222 w 304"/>
                <a:gd name="T29" fmla="*/ 83 h 241"/>
                <a:gd name="T30" fmla="*/ 222 w 304"/>
                <a:gd name="T31" fmla="*/ 88 h 241"/>
                <a:gd name="T32" fmla="*/ 224 w 304"/>
                <a:gd name="T33" fmla="*/ 94 h 241"/>
                <a:gd name="T34" fmla="*/ 229 w 304"/>
                <a:gd name="T35" fmla="*/ 104 h 241"/>
                <a:gd name="T36" fmla="*/ 236 w 304"/>
                <a:gd name="T37" fmla="*/ 116 h 241"/>
                <a:gd name="T38" fmla="*/ 243 w 304"/>
                <a:gd name="T39" fmla="*/ 118 h 241"/>
                <a:gd name="T40" fmla="*/ 246 w 304"/>
                <a:gd name="T41" fmla="*/ 121 h 241"/>
                <a:gd name="T42" fmla="*/ 249 w 304"/>
                <a:gd name="T43" fmla="*/ 129 h 241"/>
                <a:gd name="T44" fmla="*/ 254 w 304"/>
                <a:gd name="T45" fmla="*/ 135 h 241"/>
                <a:gd name="T46" fmla="*/ 260 w 304"/>
                <a:gd name="T47" fmla="*/ 142 h 241"/>
                <a:gd name="T48" fmla="*/ 271 w 304"/>
                <a:gd name="T49" fmla="*/ 143 h 241"/>
                <a:gd name="T50" fmla="*/ 292 w 304"/>
                <a:gd name="T51" fmla="*/ 146 h 241"/>
                <a:gd name="T52" fmla="*/ 298 w 304"/>
                <a:gd name="T53" fmla="*/ 148 h 241"/>
                <a:gd name="T54" fmla="*/ 303 w 304"/>
                <a:gd name="T55" fmla="*/ 159 h 241"/>
                <a:gd name="T56" fmla="*/ 300 w 304"/>
                <a:gd name="T57" fmla="*/ 172 h 241"/>
                <a:gd name="T58" fmla="*/ 296 w 304"/>
                <a:gd name="T59" fmla="*/ 183 h 241"/>
                <a:gd name="T60" fmla="*/ 284 w 304"/>
                <a:gd name="T61" fmla="*/ 191 h 241"/>
                <a:gd name="T62" fmla="*/ 265 w 304"/>
                <a:gd name="T63" fmla="*/ 197 h 241"/>
                <a:gd name="T64" fmla="*/ 247 w 304"/>
                <a:gd name="T65" fmla="*/ 202 h 241"/>
                <a:gd name="T66" fmla="*/ 219 w 304"/>
                <a:gd name="T67" fmla="*/ 206 h 241"/>
                <a:gd name="T68" fmla="*/ 195 w 304"/>
                <a:gd name="T69" fmla="*/ 214 h 241"/>
                <a:gd name="T70" fmla="*/ 186 w 304"/>
                <a:gd name="T71" fmla="*/ 230 h 241"/>
                <a:gd name="T72" fmla="*/ 175 w 304"/>
                <a:gd name="T73" fmla="*/ 227 h 241"/>
                <a:gd name="T74" fmla="*/ 156 w 304"/>
                <a:gd name="T75" fmla="*/ 227 h 241"/>
                <a:gd name="T76" fmla="*/ 140 w 304"/>
                <a:gd name="T77" fmla="*/ 225 h 241"/>
                <a:gd name="T78" fmla="*/ 132 w 304"/>
                <a:gd name="T79" fmla="*/ 227 h 241"/>
                <a:gd name="T80" fmla="*/ 126 w 304"/>
                <a:gd name="T81" fmla="*/ 224 h 241"/>
                <a:gd name="T82" fmla="*/ 123 w 304"/>
                <a:gd name="T83" fmla="*/ 230 h 241"/>
                <a:gd name="T84" fmla="*/ 123 w 304"/>
                <a:gd name="T85" fmla="*/ 236 h 241"/>
                <a:gd name="T86" fmla="*/ 117 w 304"/>
                <a:gd name="T87" fmla="*/ 236 h 241"/>
                <a:gd name="T88" fmla="*/ 112 w 304"/>
                <a:gd name="T89" fmla="*/ 227 h 241"/>
                <a:gd name="T90" fmla="*/ 96 w 304"/>
                <a:gd name="T91" fmla="*/ 206 h 241"/>
                <a:gd name="T92" fmla="*/ 90 w 304"/>
                <a:gd name="T93" fmla="*/ 192 h 241"/>
                <a:gd name="T94" fmla="*/ 74 w 304"/>
                <a:gd name="T95" fmla="*/ 181 h 241"/>
                <a:gd name="T96" fmla="*/ 65 w 304"/>
                <a:gd name="T97" fmla="*/ 162 h 241"/>
                <a:gd name="T98" fmla="*/ 65 w 304"/>
                <a:gd name="T99" fmla="*/ 148 h 241"/>
                <a:gd name="T100" fmla="*/ 60 w 304"/>
                <a:gd name="T101" fmla="*/ 140 h 241"/>
                <a:gd name="T102" fmla="*/ 49 w 304"/>
                <a:gd name="T103" fmla="*/ 124 h 241"/>
                <a:gd name="T104" fmla="*/ 39 w 304"/>
                <a:gd name="T105" fmla="*/ 116 h 241"/>
                <a:gd name="T106" fmla="*/ 33 w 304"/>
                <a:gd name="T107" fmla="*/ 101 h 241"/>
                <a:gd name="T108" fmla="*/ 22 w 304"/>
                <a:gd name="T109" fmla="*/ 83 h 241"/>
                <a:gd name="T110" fmla="*/ 6 w 304"/>
                <a:gd name="T111" fmla="*/ 63 h 241"/>
                <a:gd name="T112" fmla="*/ 3 w 304"/>
                <a:gd name="T113" fmla="*/ 53 h 241"/>
                <a:gd name="T114" fmla="*/ 20 w 304"/>
                <a:gd name="T115" fmla="*/ 46 h 241"/>
                <a:gd name="T116" fmla="*/ 38 w 304"/>
                <a:gd name="T117" fmla="*/ 35 h 241"/>
                <a:gd name="T118" fmla="*/ 47 w 304"/>
                <a:gd name="T119" fmla="*/ 27 h 241"/>
                <a:gd name="T120" fmla="*/ 35 w 304"/>
                <a:gd name="T121" fmla="*/ 9 h 241"/>
                <a:gd name="T122" fmla="*/ 63 w 304"/>
                <a:gd name="T123" fmla="*/ 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4" h="241">
                  <a:moveTo>
                    <a:pt x="106" y="231"/>
                  </a:moveTo>
                  <a:lnTo>
                    <a:pt x="106" y="231"/>
                  </a:lnTo>
                  <a:lnTo>
                    <a:pt x="106" y="231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9" y="235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4" y="235"/>
                  </a:lnTo>
                  <a:lnTo>
                    <a:pt x="104" y="233"/>
                  </a:lnTo>
                  <a:lnTo>
                    <a:pt x="104" y="233"/>
                  </a:lnTo>
                  <a:lnTo>
                    <a:pt x="106" y="233"/>
                  </a:lnTo>
                  <a:lnTo>
                    <a:pt x="106" y="231"/>
                  </a:lnTo>
                  <a:lnTo>
                    <a:pt x="106" y="231"/>
                  </a:lnTo>
                  <a:close/>
                  <a:moveTo>
                    <a:pt x="28" y="101"/>
                  </a:moveTo>
                  <a:lnTo>
                    <a:pt x="28" y="101"/>
                  </a:lnTo>
                  <a:lnTo>
                    <a:pt x="28" y="101"/>
                  </a:lnTo>
                  <a:lnTo>
                    <a:pt x="31" y="102"/>
                  </a:lnTo>
                  <a:lnTo>
                    <a:pt x="33" y="104"/>
                  </a:lnTo>
                  <a:lnTo>
                    <a:pt x="35" y="104"/>
                  </a:lnTo>
                  <a:lnTo>
                    <a:pt x="33" y="105"/>
                  </a:lnTo>
                  <a:lnTo>
                    <a:pt x="33" y="105"/>
                  </a:lnTo>
                  <a:lnTo>
                    <a:pt x="31" y="104"/>
                  </a:lnTo>
                  <a:lnTo>
                    <a:pt x="31" y="104"/>
                  </a:lnTo>
                  <a:lnTo>
                    <a:pt x="30" y="102"/>
                  </a:lnTo>
                  <a:lnTo>
                    <a:pt x="28" y="102"/>
                  </a:lnTo>
                  <a:lnTo>
                    <a:pt x="27" y="101"/>
                  </a:lnTo>
                  <a:lnTo>
                    <a:pt x="28" y="101"/>
                  </a:lnTo>
                  <a:close/>
                  <a:moveTo>
                    <a:pt x="28" y="98"/>
                  </a:moveTo>
                  <a:lnTo>
                    <a:pt x="28" y="99"/>
                  </a:lnTo>
                  <a:lnTo>
                    <a:pt x="28" y="99"/>
                  </a:lnTo>
                  <a:lnTo>
                    <a:pt x="28" y="101"/>
                  </a:lnTo>
                  <a:lnTo>
                    <a:pt x="28" y="101"/>
                  </a:lnTo>
                  <a:lnTo>
                    <a:pt x="28" y="99"/>
                  </a:lnTo>
                  <a:lnTo>
                    <a:pt x="28" y="99"/>
                  </a:lnTo>
                  <a:lnTo>
                    <a:pt x="28" y="98"/>
                  </a:lnTo>
                  <a:close/>
                  <a:moveTo>
                    <a:pt x="66" y="0"/>
                  </a:moveTo>
                  <a:lnTo>
                    <a:pt x="69" y="0"/>
                  </a:lnTo>
                  <a:lnTo>
                    <a:pt x="74" y="1"/>
                  </a:lnTo>
                  <a:lnTo>
                    <a:pt x="79" y="1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90" y="6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101" y="12"/>
                  </a:lnTo>
                  <a:lnTo>
                    <a:pt x="104" y="14"/>
                  </a:lnTo>
                  <a:lnTo>
                    <a:pt x="109" y="16"/>
                  </a:lnTo>
                  <a:lnTo>
                    <a:pt x="110" y="19"/>
                  </a:lnTo>
                  <a:lnTo>
                    <a:pt x="115" y="22"/>
                  </a:lnTo>
                  <a:lnTo>
                    <a:pt x="120" y="25"/>
                  </a:lnTo>
                  <a:lnTo>
                    <a:pt x="123" y="28"/>
                  </a:lnTo>
                  <a:lnTo>
                    <a:pt x="128" y="31"/>
                  </a:lnTo>
                  <a:lnTo>
                    <a:pt x="132" y="36"/>
                  </a:lnTo>
                  <a:lnTo>
                    <a:pt x="137" y="39"/>
                  </a:lnTo>
                  <a:lnTo>
                    <a:pt x="140" y="42"/>
                  </a:lnTo>
                  <a:lnTo>
                    <a:pt x="147" y="46"/>
                  </a:lnTo>
                  <a:lnTo>
                    <a:pt x="147" y="46"/>
                  </a:lnTo>
                  <a:lnTo>
                    <a:pt x="151" y="47"/>
                  </a:lnTo>
                  <a:lnTo>
                    <a:pt x="158" y="47"/>
                  </a:lnTo>
                  <a:lnTo>
                    <a:pt x="164" y="47"/>
                  </a:lnTo>
                  <a:lnTo>
                    <a:pt x="170" y="49"/>
                  </a:lnTo>
                  <a:lnTo>
                    <a:pt x="172" y="47"/>
                  </a:lnTo>
                  <a:lnTo>
                    <a:pt x="175" y="49"/>
                  </a:lnTo>
                  <a:lnTo>
                    <a:pt x="180" y="49"/>
                  </a:lnTo>
                  <a:lnTo>
                    <a:pt x="181" y="49"/>
                  </a:lnTo>
                  <a:lnTo>
                    <a:pt x="186" y="49"/>
                  </a:lnTo>
                  <a:lnTo>
                    <a:pt x="186" y="52"/>
                  </a:lnTo>
                  <a:lnTo>
                    <a:pt x="188" y="53"/>
                  </a:lnTo>
                  <a:lnTo>
                    <a:pt x="188" y="55"/>
                  </a:lnTo>
                  <a:lnTo>
                    <a:pt x="189" y="57"/>
                  </a:lnTo>
                  <a:lnTo>
                    <a:pt x="192" y="57"/>
                  </a:lnTo>
                  <a:lnTo>
                    <a:pt x="194" y="57"/>
                  </a:lnTo>
                  <a:lnTo>
                    <a:pt x="197" y="57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2" y="60"/>
                  </a:lnTo>
                  <a:lnTo>
                    <a:pt x="203" y="63"/>
                  </a:lnTo>
                  <a:lnTo>
                    <a:pt x="205" y="66"/>
                  </a:lnTo>
                  <a:lnTo>
                    <a:pt x="205" y="66"/>
                  </a:lnTo>
                  <a:lnTo>
                    <a:pt x="205" y="68"/>
                  </a:lnTo>
                  <a:lnTo>
                    <a:pt x="205" y="68"/>
                  </a:lnTo>
                  <a:lnTo>
                    <a:pt x="205" y="69"/>
                  </a:lnTo>
                  <a:lnTo>
                    <a:pt x="206" y="71"/>
                  </a:lnTo>
                  <a:lnTo>
                    <a:pt x="210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1" y="74"/>
                  </a:lnTo>
                  <a:lnTo>
                    <a:pt x="213" y="75"/>
                  </a:lnTo>
                  <a:lnTo>
                    <a:pt x="214" y="77"/>
                  </a:lnTo>
                  <a:lnTo>
                    <a:pt x="216" y="77"/>
                  </a:lnTo>
                  <a:lnTo>
                    <a:pt x="219" y="80"/>
                  </a:lnTo>
                  <a:lnTo>
                    <a:pt x="222" y="83"/>
                  </a:lnTo>
                  <a:lnTo>
                    <a:pt x="225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2" y="85"/>
                  </a:lnTo>
                  <a:lnTo>
                    <a:pt x="222" y="85"/>
                  </a:lnTo>
                  <a:lnTo>
                    <a:pt x="222" y="87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1"/>
                  </a:lnTo>
                  <a:lnTo>
                    <a:pt x="225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2" y="94"/>
                  </a:lnTo>
                  <a:lnTo>
                    <a:pt x="224" y="96"/>
                  </a:lnTo>
                  <a:lnTo>
                    <a:pt x="224" y="98"/>
                  </a:lnTo>
                  <a:lnTo>
                    <a:pt x="225" y="99"/>
                  </a:lnTo>
                  <a:lnTo>
                    <a:pt x="225" y="101"/>
                  </a:lnTo>
                  <a:lnTo>
                    <a:pt x="227" y="102"/>
                  </a:lnTo>
                  <a:lnTo>
                    <a:pt x="229" y="104"/>
                  </a:lnTo>
                  <a:lnTo>
                    <a:pt x="230" y="107"/>
                  </a:lnTo>
                  <a:lnTo>
                    <a:pt x="230" y="110"/>
                  </a:lnTo>
                  <a:lnTo>
                    <a:pt x="232" y="112"/>
                  </a:lnTo>
                  <a:lnTo>
                    <a:pt x="233" y="113"/>
                  </a:lnTo>
                  <a:lnTo>
                    <a:pt x="235" y="115"/>
                  </a:lnTo>
                  <a:lnTo>
                    <a:pt x="235" y="116"/>
                  </a:lnTo>
                  <a:lnTo>
                    <a:pt x="236" y="116"/>
                  </a:lnTo>
                  <a:lnTo>
                    <a:pt x="236" y="118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40" y="118"/>
                  </a:lnTo>
                  <a:lnTo>
                    <a:pt x="241" y="116"/>
                  </a:lnTo>
                  <a:lnTo>
                    <a:pt x="241" y="118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3" y="120"/>
                  </a:lnTo>
                  <a:lnTo>
                    <a:pt x="241" y="121"/>
                  </a:lnTo>
                  <a:lnTo>
                    <a:pt x="243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4"/>
                  </a:lnTo>
                  <a:lnTo>
                    <a:pt x="246" y="124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9"/>
                  </a:lnTo>
                  <a:lnTo>
                    <a:pt x="249" y="129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2" y="132"/>
                  </a:lnTo>
                  <a:lnTo>
                    <a:pt x="252" y="134"/>
                  </a:lnTo>
                  <a:lnTo>
                    <a:pt x="254" y="135"/>
                  </a:lnTo>
                  <a:lnTo>
                    <a:pt x="254" y="135"/>
                  </a:lnTo>
                  <a:lnTo>
                    <a:pt x="255" y="137"/>
                  </a:lnTo>
                  <a:lnTo>
                    <a:pt x="255" y="137"/>
                  </a:lnTo>
                  <a:lnTo>
                    <a:pt x="257" y="139"/>
                  </a:lnTo>
                  <a:lnTo>
                    <a:pt x="257" y="140"/>
                  </a:lnTo>
                  <a:lnTo>
                    <a:pt x="259" y="140"/>
                  </a:lnTo>
                  <a:lnTo>
                    <a:pt x="259" y="142"/>
                  </a:lnTo>
                  <a:lnTo>
                    <a:pt x="260" y="142"/>
                  </a:lnTo>
                  <a:lnTo>
                    <a:pt x="260" y="143"/>
                  </a:lnTo>
                  <a:lnTo>
                    <a:pt x="262" y="143"/>
                  </a:lnTo>
                  <a:lnTo>
                    <a:pt x="262" y="143"/>
                  </a:lnTo>
                  <a:lnTo>
                    <a:pt x="263" y="143"/>
                  </a:lnTo>
                  <a:lnTo>
                    <a:pt x="266" y="143"/>
                  </a:lnTo>
                  <a:lnTo>
                    <a:pt x="268" y="143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7" y="145"/>
                  </a:lnTo>
                  <a:lnTo>
                    <a:pt x="281" y="145"/>
                  </a:lnTo>
                  <a:lnTo>
                    <a:pt x="284" y="145"/>
                  </a:lnTo>
                  <a:lnTo>
                    <a:pt x="287" y="146"/>
                  </a:lnTo>
                  <a:lnTo>
                    <a:pt x="290" y="146"/>
                  </a:lnTo>
                  <a:lnTo>
                    <a:pt x="292" y="146"/>
                  </a:lnTo>
                  <a:lnTo>
                    <a:pt x="293" y="146"/>
                  </a:lnTo>
                  <a:lnTo>
                    <a:pt x="295" y="146"/>
                  </a:lnTo>
                  <a:lnTo>
                    <a:pt x="295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8" y="146"/>
                  </a:lnTo>
                  <a:lnTo>
                    <a:pt x="298" y="148"/>
                  </a:lnTo>
                  <a:lnTo>
                    <a:pt x="300" y="150"/>
                  </a:lnTo>
                  <a:lnTo>
                    <a:pt x="301" y="151"/>
                  </a:lnTo>
                  <a:lnTo>
                    <a:pt x="303" y="153"/>
                  </a:lnTo>
                  <a:lnTo>
                    <a:pt x="303" y="154"/>
                  </a:lnTo>
                  <a:lnTo>
                    <a:pt x="304" y="156"/>
                  </a:lnTo>
                  <a:lnTo>
                    <a:pt x="304" y="157"/>
                  </a:lnTo>
                  <a:lnTo>
                    <a:pt x="303" y="159"/>
                  </a:lnTo>
                  <a:lnTo>
                    <a:pt x="303" y="161"/>
                  </a:lnTo>
                  <a:lnTo>
                    <a:pt x="303" y="164"/>
                  </a:lnTo>
                  <a:lnTo>
                    <a:pt x="301" y="165"/>
                  </a:lnTo>
                  <a:lnTo>
                    <a:pt x="301" y="167"/>
                  </a:lnTo>
                  <a:lnTo>
                    <a:pt x="301" y="168"/>
                  </a:lnTo>
                  <a:lnTo>
                    <a:pt x="300" y="170"/>
                  </a:lnTo>
                  <a:lnTo>
                    <a:pt x="300" y="172"/>
                  </a:lnTo>
                  <a:lnTo>
                    <a:pt x="300" y="173"/>
                  </a:lnTo>
                  <a:lnTo>
                    <a:pt x="298" y="175"/>
                  </a:lnTo>
                  <a:lnTo>
                    <a:pt x="298" y="176"/>
                  </a:lnTo>
                  <a:lnTo>
                    <a:pt x="298" y="178"/>
                  </a:lnTo>
                  <a:lnTo>
                    <a:pt x="296" y="179"/>
                  </a:lnTo>
                  <a:lnTo>
                    <a:pt x="296" y="181"/>
                  </a:lnTo>
                  <a:lnTo>
                    <a:pt x="296" y="183"/>
                  </a:lnTo>
                  <a:lnTo>
                    <a:pt x="295" y="184"/>
                  </a:lnTo>
                  <a:lnTo>
                    <a:pt x="295" y="186"/>
                  </a:lnTo>
                  <a:lnTo>
                    <a:pt x="293" y="187"/>
                  </a:lnTo>
                  <a:lnTo>
                    <a:pt x="290" y="187"/>
                  </a:lnTo>
                  <a:lnTo>
                    <a:pt x="288" y="189"/>
                  </a:lnTo>
                  <a:lnTo>
                    <a:pt x="285" y="189"/>
                  </a:lnTo>
                  <a:lnTo>
                    <a:pt x="284" y="191"/>
                  </a:lnTo>
                  <a:lnTo>
                    <a:pt x="281" y="192"/>
                  </a:lnTo>
                  <a:lnTo>
                    <a:pt x="277" y="192"/>
                  </a:lnTo>
                  <a:lnTo>
                    <a:pt x="276" y="194"/>
                  </a:lnTo>
                  <a:lnTo>
                    <a:pt x="273" y="194"/>
                  </a:lnTo>
                  <a:lnTo>
                    <a:pt x="271" y="195"/>
                  </a:lnTo>
                  <a:lnTo>
                    <a:pt x="268" y="195"/>
                  </a:lnTo>
                  <a:lnTo>
                    <a:pt x="265" y="197"/>
                  </a:lnTo>
                  <a:lnTo>
                    <a:pt x="263" y="197"/>
                  </a:lnTo>
                  <a:lnTo>
                    <a:pt x="260" y="198"/>
                  </a:lnTo>
                  <a:lnTo>
                    <a:pt x="259" y="198"/>
                  </a:lnTo>
                  <a:lnTo>
                    <a:pt x="255" y="200"/>
                  </a:lnTo>
                  <a:lnTo>
                    <a:pt x="254" y="202"/>
                  </a:lnTo>
                  <a:lnTo>
                    <a:pt x="251" y="202"/>
                  </a:lnTo>
                  <a:lnTo>
                    <a:pt x="247" y="202"/>
                  </a:lnTo>
                  <a:lnTo>
                    <a:pt x="244" y="203"/>
                  </a:lnTo>
                  <a:lnTo>
                    <a:pt x="241" y="203"/>
                  </a:lnTo>
                  <a:lnTo>
                    <a:pt x="236" y="203"/>
                  </a:lnTo>
                  <a:lnTo>
                    <a:pt x="233" y="205"/>
                  </a:lnTo>
                  <a:lnTo>
                    <a:pt x="227" y="205"/>
                  </a:lnTo>
                  <a:lnTo>
                    <a:pt x="224" y="205"/>
                  </a:lnTo>
                  <a:lnTo>
                    <a:pt x="219" y="206"/>
                  </a:lnTo>
                  <a:lnTo>
                    <a:pt x="214" y="206"/>
                  </a:lnTo>
                  <a:lnTo>
                    <a:pt x="211" y="206"/>
                  </a:lnTo>
                  <a:lnTo>
                    <a:pt x="208" y="208"/>
                  </a:lnTo>
                  <a:lnTo>
                    <a:pt x="206" y="209"/>
                  </a:lnTo>
                  <a:lnTo>
                    <a:pt x="202" y="211"/>
                  </a:lnTo>
                  <a:lnTo>
                    <a:pt x="199" y="213"/>
                  </a:lnTo>
                  <a:lnTo>
                    <a:pt x="195" y="214"/>
                  </a:lnTo>
                  <a:lnTo>
                    <a:pt x="194" y="217"/>
                  </a:lnTo>
                  <a:lnTo>
                    <a:pt x="192" y="217"/>
                  </a:lnTo>
                  <a:lnTo>
                    <a:pt x="191" y="220"/>
                  </a:lnTo>
                  <a:lnTo>
                    <a:pt x="189" y="222"/>
                  </a:lnTo>
                  <a:lnTo>
                    <a:pt x="188" y="225"/>
                  </a:lnTo>
                  <a:lnTo>
                    <a:pt x="186" y="227"/>
                  </a:lnTo>
                  <a:lnTo>
                    <a:pt x="186" y="230"/>
                  </a:lnTo>
                  <a:lnTo>
                    <a:pt x="184" y="230"/>
                  </a:lnTo>
                  <a:lnTo>
                    <a:pt x="183" y="231"/>
                  </a:lnTo>
                  <a:lnTo>
                    <a:pt x="181" y="231"/>
                  </a:lnTo>
                  <a:lnTo>
                    <a:pt x="178" y="231"/>
                  </a:lnTo>
                  <a:lnTo>
                    <a:pt x="178" y="230"/>
                  </a:lnTo>
                  <a:lnTo>
                    <a:pt x="177" y="228"/>
                  </a:lnTo>
                  <a:lnTo>
                    <a:pt x="175" y="227"/>
                  </a:lnTo>
                  <a:lnTo>
                    <a:pt x="175" y="227"/>
                  </a:lnTo>
                  <a:lnTo>
                    <a:pt x="172" y="227"/>
                  </a:lnTo>
                  <a:lnTo>
                    <a:pt x="169" y="228"/>
                  </a:lnTo>
                  <a:lnTo>
                    <a:pt x="165" y="227"/>
                  </a:lnTo>
                  <a:lnTo>
                    <a:pt x="162" y="227"/>
                  </a:lnTo>
                  <a:lnTo>
                    <a:pt x="158" y="227"/>
                  </a:lnTo>
                  <a:lnTo>
                    <a:pt x="156" y="227"/>
                  </a:lnTo>
                  <a:lnTo>
                    <a:pt x="154" y="225"/>
                  </a:lnTo>
                  <a:lnTo>
                    <a:pt x="153" y="225"/>
                  </a:lnTo>
                  <a:lnTo>
                    <a:pt x="153" y="225"/>
                  </a:lnTo>
                  <a:lnTo>
                    <a:pt x="150" y="225"/>
                  </a:lnTo>
                  <a:lnTo>
                    <a:pt x="147" y="225"/>
                  </a:lnTo>
                  <a:lnTo>
                    <a:pt x="143" y="225"/>
                  </a:lnTo>
                  <a:lnTo>
                    <a:pt x="140" y="225"/>
                  </a:lnTo>
                  <a:lnTo>
                    <a:pt x="139" y="225"/>
                  </a:lnTo>
                  <a:lnTo>
                    <a:pt x="137" y="225"/>
                  </a:lnTo>
                  <a:lnTo>
                    <a:pt x="136" y="225"/>
                  </a:lnTo>
                  <a:lnTo>
                    <a:pt x="136" y="227"/>
                  </a:lnTo>
                  <a:lnTo>
                    <a:pt x="134" y="227"/>
                  </a:lnTo>
                  <a:lnTo>
                    <a:pt x="134" y="225"/>
                  </a:lnTo>
                  <a:lnTo>
                    <a:pt x="132" y="227"/>
                  </a:lnTo>
                  <a:lnTo>
                    <a:pt x="132" y="225"/>
                  </a:lnTo>
                  <a:lnTo>
                    <a:pt x="131" y="225"/>
                  </a:lnTo>
                  <a:lnTo>
                    <a:pt x="129" y="224"/>
                  </a:lnTo>
                  <a:lnTo>
                    <a:pt x="129" y="224"/>
                  </a:lnTo>
                  <a:lnTo>
                    <a:pt x="128" y="224"/>
                  </a:lnTo>
                  <a:lnTo>
                    <a:pt x="128" y="224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5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3" y="228"/>
                  </a:lnTo>
                  <a:lnTo>
                    <a:pt x="123" y="230"/>
                  </a:lnTo>
                  <a:lnTo>
                    <a:pt x="123" y="230"/>
                  </a:lnTo>
                  <a:lnTo>
                    <a:pt x="123" y="231"/>
                  </a:lnTo>
                  <a:lnTo>
                    <a:pt x="123" y="233"/>
                  </a:lnTo>
                  <a:lnTo>
                    <a:pt x="124" y="235"/>
                  </a:lnTo>
                  <a:lnTo>
                    <a:pt x="124" y="235"/>
                  </a:lnTo>
                  <a:lnTo>
                    <a:pt x="124" y="236"/>
                  </a:lnTo>
                  <a:lnTo>
                    <a:pt x="123" y="236"/>
                  </a:lnTo>
                  <a:lnTo>
                    <a:pt x="123" y="238"/>
                  </a:lnTo>
                  <a:lnTo>
                    <a:pt x="121" y="238"/>
                  </a:lnTo>
                  <a:lnTo>
                    <a:pt x="121" y="238"/>
                  </a:lnTo>
                  <a:lnTo>
                    <a:pt x="118" y="241"/>
                  </a:lnTo>
                  <a:lnTo>
                    <a:pt x="118" y="239"/>
                  </a:lnTo>
                  <a:lnTo>
                    <a:pt x="118" y="238"/>
                  </a:lnTo>
                  <a:lnTo>
                    <a:pt x="117" y="236"/>
                  </a:lnTo>
                  <a:lnTo>
                    <a:pt x="117" y="235"/>
                  </a:lnTo>
                  <a:lnTo>
                    <a:pt x="117" y="235"/>
                  </a:lnTo>
                  <a:lnTo>
                    <a:pt x="115" y="233"/>
                  </a:lnTo>
                  <a:lnTo>
                    <a:pt x="115" y="231"/>
                  </a:lnTo>
                  <a:lnTo>
                    <a:pt x="113" y="230"/>
                  </a:lnTo>
                  <a:lnTo>
                    <a:pt x="112" y="230"/>
                  </a:lnTo>
                  <a:lnTo>
                    <a:pt x="112" y="227"/>
                  </a:lnTo>
                  <a:lnTo>
                    <a:pt x="112" y="225"/>
                  </a:lnTo>
                  <a:lnTo>
                    <a:pt x="107" y="220"/>
                  </a:lnTo>
                  <a:lnTo>
                    <a:pt x="104" y="217"/>
                  </a:lnTo>
                  <a:lnTo>
                    <a:pt x="102" y="216"/>
                  </a:lnTo>
                  <a:lnTo>
                    <a:pt x="99" y="213"/>
                  </a:lnTo>
                  <a:lnTo>
                    <a:pt x="99" y="209"/>
                  </a:lnTo>
                  <a:lnTo>
                    <a:pt x="96" y="206"/>
                  </a:lnTo>
                  <a:lnTo>
                    <a:pt x="96" y="205"/>
                  </a:lnTo>
                  <a:lnTo>
                    <a:pt x="95" y="203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1" y="194"/>
                  </a:lnTo>
                  <a:lnTo>
                    <a:pt x="90" y="194"/>
                  </a:lnTo>
                  <a:lnTo>
                    <a:pt x="90" y="192"/>
                  </a:lnTo>
                  <a:lnTo>
                    <a:pt x="90" y="191"/>
                  </a:lnTo>
                  <a:lnTo>
                    <a:pt x="88" y="191"/>
                  </a:lnTo>
                  <a:lnTo>
                    <a:pt x="87" y="189"/>
                  </a:lnTo>
                  <a:lnTo>
                    <a:pt x="85" y="187"/>
                  </a:lnTo>
                  <a:lnTo>
                    <a:pt x="79" y="183"/>
                  </a:lnTo>
                  <a:lnTo>
                    <a:pt x="76" y="183"/>
                  </a:lnTo>
                  <a:lnTo>
                    <a:pt x="74" y="181"/>
                  </a:lnTo>
                  <a:lnTo>
                    <a:pt x="72" y="179"/>
                  </a:lnTo>
                  <a:lnTo>
                    <a:pt x="71" y="175"/>
                  </a:lnTo>
                  <a:lnTo>
                    <a:pt x="68" y="172"/>
                  </a:lnTo>
                  <a:lnTo>
                    <a:pt x="65" y="167"/>
                  </a:lnTo>
                  <a:lnTo>
                    <a:pt x="66" y="165"/>
                  </a:lnTo>
                  <a:lnTo>
                    <a:pt x="66" y="164"/>
                  </a:lnTo>
                  <a:lnTo>
                    <a:pt x="65" y="162"/>
                  </a:lnTo>
                  <a:lnTo>
                    <a:pt x="65" y="161"/>
                  </a:lnTo>
                  <a:lnTo>
                    <a:pt x="63" y="159"/>
                  </a:lnTo>
                  <a:lnTo>
                    <a:pt x="65" y="156"/>
                  </a:lnTo>
                  <a:lnTo>
                    <a:pt x="65" y="153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5" y="148"/>
                  </a:lnTo>
                  <a:lnTo>
                    <a:pt x="63" y="146"/>
                  </a:lnTo>
                  <a:lnTo>
                    <a:pt x="63" y="145"/>
                  </a:lnTo>
                  <a:lnTo>
                    <a:pt x="63" y="145"/>
                  </a:lnTo>
                  <a:lnTo>
                    <a:pt x="61" y="143"/>
                  </a:lnTo>
                  <a:lnTo>
                    <a:pt x="63" y="143"/>
                  </a:lnTo>
                  <a:lnTo>
                    <a:pt x="61" y="142"/>
                  </a:lnTo>
                  <a:lnTo>
                    <a:pt x="60" y="140"/>
                  </a:lnTo>
                  <a:lnTo>
                    <a:pt x="60" y="139"/>
                  </a:lnTo>
                  <a:lnTo>
                    <a:pt x="60" y="137"/>
                  </a:lnTo>
                  <a:lnTo>
                    <a:pt x="57" y="132"/>
                  </a:lnTo>
                  <a:lnTo>
                    <a:pt x="55" y="131"/>
                  </a:lnTo>
                  <a:lnTo>
                    <a:pt x="54" y="127"/>
                  </a:lnTo>
                  <a:lnTo>
                    <a:pt x="50" y="126"/>
                  </a:lnTo>
                  <a:lnTo>
                    <a:pt x="49" y="124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6" y="123"/>
                  </a:lnTo>
                  <a:lnTo>
                    <a:pt x="44" y="123"/>
                  </a:lnTo>
                  <a:lnTo>
                    <a:pt x="42" y="121"/>
                  </a:lnTo>
                  <a:lnTo>
                    <a:pt x="41" y="120"/>
                  </a:lnTo>
                  <a:lnTo>
                    <a:pt x="39" y="116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8" y="110"/>
                  </a:lnTo>
                  <a:lnTo>
                    <a:pt x="38" y="109"/>
                  </a:lnTo>
                  <a:lnTo>
                    <a:pt x="36" y="107"/>
                  </a:lnTo>
                  <a:lnTo>
                    <a:pt x="33" y="101"/>
                  </a:lnTo>
                  <a:lnTo>
                    <a:pt x="33" y="101"/>
                  </a:lnTo>
                  <a:lnTo>
                    <a:pt x="31" y="99"/>
                  </a:lnTo>
                  <a:lnTo>
                    <a:pt x="30" y="98"/>
                  </a:lnTo>
                  <a:lnTo>
                    <a:pt x="30" y="94"/>
                  </a:lnTo>
                  <a:lnTo>
                    <a:pt x="28" y="94"/>
                  </a:lnTo>
                  <a:lnTo>
                    <a:pt x="24" y="87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17" y="79"/>
                  </a:lnTo>
                  <a:lnTo>
                    <a:pt x="17" y="75"/>
                  </a:lnTo>
                  <a:lnTo>
                    <a:pt x="14" y="74"/>
                  </a:lnTo>
                  <a:lnTo>
                    <a:pt x="13" y="69"/>
                  </a:lnTo>
                  <a:lnTo>
                    <a:pt x="8" y="64"/>
                  </a:lnTo>
                  <a:lnTo>
                    <a:pt x="6" y="63"/>
                  </a:lnTo>
                  <a:lnTo>
                    <a:pt x="3" y="63"/>
                  </a:lnTo>
                  <a:lnTo>
                    <a:pt x="2" y="63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2" y="61"/>
                  </a:lnTo>
                  <a:lnTo>
                    <a:pt x="3" y="57"/>
                  </a:lnTo>
                  <a:lnTo>
                    <a:pt x="3" y="53"/>
                  </a:lnTo>
                  <a:lnTo>
                    <a:pt x="5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4" y="46"/>
                  </a:lnTo>
                  <a:lnTo>
                    <a:pt x="19" y="46"/>
                  </a:lnTo>
                  <a:lnTo>
                    <a:pt x="20" y="46"/>
                  </a:lnTo>
                  <a:lnTo>
                    <a:pt x="20" y="46"/>
                  </a:lnTo>
                  <a:lnTo>
                    <a:pt x="24" y="44"/>
                  </a:lnTo>
                  <a:lnTo>
                    <a:pt x="27" y="41"/>
                  </a:lnTo>
                  <a:lnTo>
                    <a:pt x="28" y="39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3" y="35"/>
                  </a:lnTo>
                  <a:lnTo>
                    <a:pt x="38" y="35"/>
                  </a:lnTo>
                  <a:lnTo>
                    <a:pt x="41" y="33"/>
                  </a:lnTo>
                  <a:lnTo>
                    <a:pt x="41" y="33"/>
                  </a:lnTo>
                  <a:lnTo>
                    <a:pt x="42" y="31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7" y="27"/>
                  </a:lnTo>
                  <a:lnTo>
                    <a:pt x="49" y="25"/>
                  </a:lnTo>
                  <a:lnTo>
                    <a:pt x="46" y="24"/>
                  </a:lnTo>
                  <a:lnTo>
                    <a:pt x="44" y="20"/>
                  </a:lnTo>
                  <a:lnTo>
                    <a:pt x="41" y="17"/>
                  </a:lnTo>
                  <a:lnTo>
                    <a:pt x="39" y="16"/>
                  </a:lnTo>
                  <a:lnTo>
                    <a:pt x="36" y="12"/>
                  </a:lnTo>
                  <a:lnTo>
                    <a:pt x="35" y="9"/>
                  </a:lnTo>
                  <a:lnTo>
                    <a:pt x="38" y="9"/>
                  </a:lnTo>
                  <a:lnTo>
                    <a:pt x="42" y="8"/>
                  </a:lnTo>
                  <a:lnTo>
                    <a:pt x="46" y="6"/>
                  </a:lnTo>
                  <a:lnTo>
                    <a:pt x="50" y="5"/>
                  </a:lnTo>
                  <a:lnTo>
                    <a:pt x="55" y="5"/>
                  </a:lnTo>
                  <a:lnTo>
                    <a:pt x="60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7" name="Freeform 63">
              <a:extLst>
                <a:ext uri="{FF2B5EF4-FFF2-40B4-BE49-F238E27FC236}">
                  <a16:creationId xmlns:a16="http://schemas.microsoft.com/office/drawing/2014/main" id="{B1DB53A5-B489-4F07-829B-A65D76DD79BB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5870" y="4447111"/>
              <a:ext cx="58477" cy="48731"/>
            </a:xfrm>
            <a:custGeom>
              <a:avLst/>
              <a:gdLst>
                <a:gd name="T0" fmla="*/ 24 w 30"/>
                <a:gd name="T1" fmla="*/ 0 h 25"/>
                <a:gd name="T2" fmla="*/ 24 w 30"/>
                <a:gd name="T3" fmla="*/ 0 h 25"/>
                <a:gd name="T4" fmla="*/ 24 w 30"/>
                <a:gd name="T5" fmla="*/ 2 h 25"/>
                <a:gd name="T6" fmla="*/ 27 w 30"/>
                <a:gd name="T7" fmla="*/ 5 h 25"/>
                <a:gd name="T8" fmla="*/ 29 w 30"/>
                <a:gd name="T9" fmla="*/ 6 h 25"/>
                <a:gd name="T10" fmla="*/ 29 w 30"/>
                <a:gd name="T11" fmla="*/ 11 h 25"/>
                <a:gd name="T12" fmla="*/ 30 w 30"/>
                <a:gd name="T13" fmla="*/ 14 h 25"/>
                <a:gd name="T14" fmla="*/ 30 w 30"/>
                <a:gd name="T15" fmla="*/ 17 h 25"/>
                <a:gd name="T16" fmla="*/ 29 w 30"/>
                <a:gd name="T17" fmla="*/ 19 h 25"/>
                <a:gd name="T18" fmla="*/ 27 w 30"/>
                <a:gd name="T19" fmla="*/ 19 h 25"/>
                <a:gd name="T20" fmla="*/ 26 w 30"/>
                <a:gd name="T21" fmla="*/ 19 h 25"/>
                <a:gd name="T22" fmla="*/ 26 w 30"/>
                <a:gd name="T23" fmla="*/ 19 h 25"/>
                <a:gd name="T24" fmla="*/ 24 w 30"/>
                <a:gd name="T25" fmla="*/ 17 h 25"/>
                <a:gd name="T26" fmla="*/ 21 w 30"/>
                <a:gd name="T27" fmla="*/ 17 h 25"/>
                <a:gd name="T28" fmla="*/ 19 w 30"/>
                <a:gd name="T29" fmla="*/ 19 h 25"/>
                <a:gd name="T30" fmla="*/ 19 w 30"/>
                <a:gd name="T31" fmla="*/ 19 h 25"/>
                <a:gd name="T32" fmla="*/ 16 w 30"/>
                <a:gd name="T33" fmla="*/ 17 h 25"/>
                <a:gd name="T34" fmla="*/ 16 w 30"/>
                <a:gd name="T35" fmla="*/ 22 h 25"/>
                <a:gd name="T36" fmla="*/ 15 w 30"/>
                <a:gd name="T37" fmla="*/ 24 h 25"/>
                <a:gd name="T38" fmla="*/ 13 w 30"/>
                <a:gd name="T39" fmla="*/ 24 h 25"/>
                <a:gd name="T40" fmla="*/ 8 w 30"/>
                <a:gd name="T41" fmla="*/ 25 h 25"/>
                <a:gd name="T42" fmla="*/ 7 w 30"/>
                <a:gd name="T43" fmla="*/ 22 h 25"/>
                <a:gd name="T44" fmla="*/ 5 w 30"/>
                <a:gd name="T45" fmla="*/ 22 h 25"/>
                <a:gd name="T46" fmla="*/ 4 w 30"/>
                <a:gd name="T47" fmla="*/ 22 h 25"/>
                <a:gd name="T48" fmla="*/ 2 w 30"/>
                <a:gd name="T49" fmla="*/ 22 h 25"/>
                <a:gd name="T50" fmla="*/ 2 w 30"/>
                <a:gd name="T51" fmla="*/ 20 h 25"/>
                <a:gd name="T52" fmla="*/ 0 w 30"/>
                <a:gd name="T53" fmla="*/ 19 h 25"/>
                <a:gd name="T54" fmla="*/ 4 w 30"/>
                <a:gd name="T55" fmla="*/ 19 h 25"/>
                <a:gd name="T56" fmla="*/ 4 w 30"/>
                <a:gd name="T57" fmla="*/ 17 h 25"/>
                <a:gd name="T58" fmla="*/ 5 w 30"/>
                <a:gd name="T59" fmla="*/ 17 h 25"/>
                <a:gd name="T60" fmla="*/ 7 w 30"/>
                <a:gd name="T61" fmla="*/ 14 h 25"/>
                <a:gd name="T62" fmla="*/ 8 w 30"/>
                <a:gd name="T63" fmla="*/ 14 h 25"/>
                <a:gd name="T64" fmla="*/ 7 w 30"/>
                <a:gd name="T65" fmla="*/ 11 h 25"/>
                <a:gd name="T66" fmla="*/ 7 w 30"/>
                <a:gd name="T67" fmla="*/ 8 h 25"/>
                <a:gd name="T68" fmla="*/ 8 w 30"/>
                <a:gd name="T69" fmla="*/ 6 h 25"/>
                <a:gd name="T70" fmla="*/ 10 w 30"/>
                <a:gd name="T71" fmla="*/ 5 h 25"/>
                <a:gd name="T72" fmla="*/ 11 w 30"/>
                <a:gd name="T73" fmla="*/ 5 h 25"/>
                <a:gd name="T74" fmla="*/ 15 w 30"/>
                <a:gd name="T75" fmla="*/ 3 h 25"/>
                <a:gd name="T76" fmla="*/ 16 w 30"/>
                <a:gd name="T77" fmla="*/ 5 h 25"/>
                <a:gd name="T78" fmla="*/ 16 w 30"/>
                <a:gd name="T79" fmla="*/ 5 h 25"/>
                <a:gd name="T80" fmla="*/ 19 w 30"/>
                <a:gd name="T81" fmla="*/ 5 h 25"/>
                <a:gd name="T82" fmla="*/ 21 w 30"/>
                <a:gd name="T83" fmla="*/ 2 h 25"/>
                <a:gd name="T84" fmla="*/ 22 w 30"/>
                <a:gd name="T85" fmla="*/ 0 h 25"/>
                <a:gd name="T86" fmla="*/ 24 w 30"/>
                <a:gd name="T8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" h="25">
                  <a:moveTo>
                    <a:pt x="24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8"/>
                  </a:lnTo>
                  <a:lnTo>
                    <a:pt x="29" y="11"/>
                  </a:lnTo>
                  <a:lnTo>
                    <a:pt x="29" y="13"/>
                  </a:lnTo>
                  <a:lnTo>
                    <a:pt x="30" y="14"/>
                  </a:lnTo>
                  <a:lnTo>
                    <a:pt x="30" y="16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6" y="20"/>
                  </a:lnTo>
                  <a:lnTo>
                    <a:pt x="16" y="22"/>
                  </a:lnTo>
                  <a:lnTo>
                    <a:pt x="16" y="24"/>
                  </a:lnTo>
                  <a:lnTo>
                    <a:pt x="15" y="24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0" y="25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6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7" y="11"/>
                  </a:lnTo>
                  <a:lnTo>
                    <a:pt x="7" y="9"/>
                  </a:lnTo>
                  <a:lnTo>
                    <a:pt x="7" y="8"/>
                  </a:lnTo>
                  <a:lnTo>
                    <a:pt x="7" y="8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8" name="Freeform 64">
              <a:extLst>
                <a:ext uri="{FF2B5EF4-FFF2-40B4-BE49-F238E27FC236}">
                  <a16:creationId xmlns:a16="http://schemas.microsoft.com/office/drawing/2014/main" id="{D7D5359A-96EE-4917-892B-D7AF596CE1D3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1094" y="1794220"/>
              <a:ext cx="15594" cy="5848"/>
            </a:xfrm>
            <a:custGeom>
              <a:avLst/>
              <a:gdLst>
                <a:gd name="T0" fmla="*/ 8 w 8"/>
                <a:gd name="T1" fmla="*/ 0 h 3"/>
                <a:gd name="T2" fmla="*/ 6 w 8"/>
                <a:gd name="T3" fmla="*/ 1 h 3"/>
                <a:gd name="T4" fmla="*/ 5 w 8"/>
                <a:gd name="T5" fmla="*/ 3 h 3"/>
                <a:gd name="T6" fmla="*/ 2 w 8"/>
                <a:gd name="T7" fmla="*/ 3 h 3"/>
                <a:gd name="T8" fmla="*/ 0 w 8"/>
                <a:gd name="T9" fmla="*/ 1 h 3"/>
                <a:gd name="T10" fmla="*/ 3 w 8"/>
                <a:gd name="T11" fmla="*/ 0 h 3"/>
                <a:gd name="T12" fmla="*/ 5 w 8"/>
                <a:gd name="T13" fmla="*/ 0 h 3"/>
                <a:gd name="T14" fmla="*/ 8 w 8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6" y="1"/>
                  </a:lnTo>
                  <a:lnTo>
                    <a:pt x="5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9" name="Freeform 65">
              <a:extLst>
                <a:ext uri="{FF2B5EF4-FFF2-40B4-BE49-F238E27FC236}">
                  <a16:creationId xmlns:a16="http://schemas.microsoft.com/office/drawing/2014/main" id="{145371BB-14D5-4AA2-AF9A-E4FE7696FC52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5673" y="1766931"/>
              <a:ext cx="25340" cy="7797"/>
            </a:xfrm>
            <a:custGeom>
              <a:avLst/>
              <a:gdLst>
                <a:gd name="T0" fmla="*/ 5 w 13"/>
                <a:gd name="T1" fmla="*/ 0 h 4"/>
                <a:gd name="T2" fmla="*/ 5 w 13"/>
                <a:gd name="T3" fmla="*/ 0 h 4"/>
                <a:gd name="T4" fmla="*/ 7 w 13"/>
                <a:gd name="T5" fmla="*/ 1 h 4"/>
                <a:gd name="T6" fmla="*/ 10 w 13"/>
                <a:gd name="T7" fmla="*/ 0 h 4"/>
                <a:gd name="T8" fmla="*/ 11 w 13"/>
                <a:gd name="T9" fmla="*/ 0 h 4"/>
                <a:gd name="T10" fmla="*/ 13 w 13"/>
                <a:gd name="T11" fmla="*/ 1 h 4"/>
                <a:gd name="T12" fmla="*/ 10 w 13"/>
                <a:gd name="T13" fmla="*/ 4 h 4"/>
                <a:gd name="T14" fmla="*/ 10 w 13"/>
                <a:gd name="T15" fmla="*/ 4 h 4"/>
                <a:gd name="T16" fmla="*/ 7 w 13"/>
                <a:gd name="T17" fmla="*/ 4 h 4"/>
                <a:gd name="T18" fmla="*/ 2 w 13"/>
                <a:gd name="T19" fmla="*/ 4 h 4"/>
                <a:gd name="T20" fmla="*/ 0 w 13"/>
                <a:gd name="T21" fmla="*/ 3 h 4"/>
                <a:gd name="T22" fmla="*/ 0 w 13"/>
                <a:gd name="T23" fmla="*/ 1 h 4"/>
                <a:gd name="T24" fmla="*/ 4 w 13"/>
                <a:gd name="T25" fmla="*/ 1 h 4"/>
                <a:gd name="T26" fmla="*/ 5 w 13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" h="4">
                  <a:moveTo>
                    <a:pt x="5" y="0"/>
                  </a:moveTo>
                  <a:lnTo>
                    <a:pt x="5" y="0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1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7" y="4"/>
                  </a:lnTo>
                  <a:lnTo>
                    <a:pt x="2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4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0" name="Freeform 66">
              <a:extLst>
                <a:ext uri="{FF2B5EF4-FFF2-40B4-BE49-F238E27FC236}">
                  <a16:creationId xmlns:a16="http://schemas.microsoft.com/office/drawing/2014/main" id="{ED6336FA-2946-4D1A-A03E-E26B61CFC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8275591" y="1630485"/>
              <a:ext cx="15594" cy="9747"/>
            </a:xfrm>
            <a:custGeom>
              <a:avLst/>
              <a:gdLst>
                <a:gd name="T0" fmla="*/ 7 w 8"/>
                <a:gd name="T1" fmla="*/ 0 h 5"/>
                <a:gd name="T2" fmla="*/ 8 w 8"/>
                <a:gd name="T3" fmla="*/ 2 h 5"/>
                <a:gd name="T4" fmla="*/ 8 w 8"/>
                <a:gd name="T5" fmla="*/ 2 h 5"/>
                <a:gd name="T6" fmla="*/ 5 w 8"/>
                <a:gd name="T7" fmla="*/ 5 h 5"/>
                <a:gd name="T8" fmla="*/ 2 w 8"/>
                <a:gd name="T9" fmla="*/ 5 h 5"/>
                <a:gd name="T10" fmla="*/ 0 w 8"/>
                <a:gd name="T11" fmla="*/ 3 h 5"/>
                <a:gd name="T12" fmla="*/ 0 w 8"/>
                <a:gd name="T13" fmla="*/ 3 h 5"/>
                <a:gd name="T14" fmla="*/ 2 w 8"/>
                <a:gd name="T15" fmla="*/ 2 h 5"/>
                <a:gd name="T16" fmla="*/ 2 w 8"/>
                <a:gd name="T17" fmla="*/ 2 h 5"/>
                <a:gd name="T18" fmla="*/ 7 w 8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" h="5">
                  <a:moveTo>
                    <a:pt x="7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5" y="5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1" name="Freeform 67">
              <a:extLst>
                <a:ext uri="{FF2B5EF4-FFF2-40B4-BE49-F238E27FC236}">
                  <a16:creationId xmlns:a16="http://schemas.microsoft.com/office/drawing/2014/main" id="{E276845B-9F66-4F15-B543-86932365884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1021" y="1692860"/>
              <a:ext cx="37036" cy="9747"/>
            </a:xfrm>
            <a:custGeom>
              <a:avLst/>
              <a:gdLst>
                <a:gd name="T0" fmla="*/ 13 w 19"/>
                <a:gd name="T1" fmla="*/ 0 h 5"/>
                <a:gd name="T2" fmla="*/ 18 w 19"/>
                <a:gd name="T3" fmla="*/ 0 h 5"/>
                <a:gd name="T4" fmla="*/ 19 w 19"/>
                <a:gd name="T5" fmla="*/ 1 h 5"/>
                <a:gd name="T6" fmla="*/ 18 w 19"/>
                <a:gd name="T7" fmla="*/ 1 h 5"/>
                <a:gd name="T8" fmla="*/ 16 w 19"/>
                <a:gd name="T9" fmla="*/ 1 h 5"/>
                <a:gd name="T10" fmla="*/ 14 w 19"/>
                <a:gd name="T11" fmla="*/ 1 h 5"/>
                <a:gd name="T12" fmla="*/ 14 w 19"/>
                <a:gd name="T13" fmla="*/ 3 h 5"/>
                <a:gd name="T14" fmla="*/ 14 w 19"/>
                <a:gd name="T15" fmla="*/ 5 h 5"/>
                <a:gd name="T16" fmla="*/ 11 w 19"/>
                <a:gd name="T17" fmla="*/ 5 h 5"/>
                <a:gd name="T18" fmla="*/ 7 w 19"/>
                <a:gd name="T19" fmla="*/ 3 h 5"/>
                <a:gd name="T20" fmla="*/ 5 w 19"/>
                <a:gd name="T21" fmla="*/ 3 h 5"/>
                <a:gd name="T22" fmla="*/ 0 w 19"/>
                <a:gd name="T23" fmla="*/ 1 h 5"/>
                <a:gd name="T24" fmla="*/ 0 w 19"/>
                <a:gd name="T25" fmla="*/ 1 h 5"/>
                <a:gd name="T26" fmla="*/ 0 w 19"/>
                <a:gd name="T27" fmla="*/ 0 h 5"/>
                <a:gd name="T28" fmla="*/ 3 w 19"/>
                <a:gd name="T29" fmla="*/ 1 h 5"/>
                <a:gd name="T30" fmla="*/ 7 w 19"/>
                <a:gd name="T31" fmla="*/ 0 h 5"/>
                <a:gd name="T32" fmla="*/ 11 w 19"/>
                <a:gd name="T33" fmla="*/ 0 h 5"/>
                <a:gd name="T34" fmla="*/ 13 w 19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5">
                  <a:moveTo>
                    <a:pt x="13" y="0"/>
                  </a:moveTo>
                  <a:lnTo>
                    <a:pt x="18" y="0"/>
                  </a:lnTo>
                  <a:lnTo>
                    <a:pt x="19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4" y="5"/>
                  </a:lnTo>
                  <a:lnTo>
                    <a:pt x="11" y="5"/>
                  </a:lnTo>
                  <a:lnTo>
                    <a:pt x="7" y="3"/>
                  </a:lnTo>
                  <a:lnTo>
                    <a:pt x="5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2" name="Freeform 68">
              <a:extLst>
                <a:ext uri="{FF2B5EF4-FFF2-40B4-BE49-F238E27FC236}">
                  <a16:creationId xmlns:a16="http://schemas.microsoft.com/office/drawing/2014/main" id="{07608574-1F4A-4C88-85A1-E86FCA8D45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491954" y="1688962"/>
              <a:ext cx="7797" cy="9747"/>
            </a:xfrm>
            <a:custGeom>
              <a:avLst/>
              <a:gdLst>
                <a:gd name="T0" fmla="*/ 1 w 4"/>
                <a:gd name="T1" fmla="*/ 0 h 5"/>
                <a:gd name="T2" fmla="*/ 3 w 4"/>
                <a:gd name="T3" fmla="*/ 0 h 5"/>
                <a:gd name="T4" fmla="*/ 3 w 4"/>
                <a:gd name="T5" fmla="*/ 2 h 5"/>
                <a:gd name="T6" fmla="*/ 4 w 4"/>
                <a:gd name="T7" fmla="*/ 2 h 5"/>
                <a:gd name="T8" fmla="*/ 3 w 4"/>
                <a:gd name="T9" fmla="*/ 3 h 5"/>
                <a:gd name="T10" fmla="*/ 1 w 4"/>
                <a:gd name="T11" fmla="*/ 5 h 5"/>
                <a:gd name="T12" fmla="*/ 0 w 4"/>
                <a:gd name="T13" fmla="*/ 5 h 5"/>
                <a:gd name="T14" fmla="*/ 0 w 4"/>
                <a:gd name="T15" fmla="*/ 5 h 5"/>
                <a:gd name="T16" fmla="*/ 0 w 4"/>
                <a:gd name="T17" fmla="*/ 5 h 5"/>
                <a:gd name="T18" fmla="*/ 0 w 4"/>
                <a:gd name="T19" fmla="*/ 3 h 5"/>
                <a:gd name="T20" fmla="*/ 1 w 4"/>
                <a:gd name="T21" fmla="*/ 0 h 5"/>
                <a:gd name="T22" fmla="*/ 1 w 4"/>
                <a:gd name="T23" fmla="*/ 0 h 5"/>
                <a:gd name="T24" fmla="*/ 1 w 4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" h="5">
                  <a:moveTo>
                    <a:pt x="1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3" name="Freeform 69">
              <a:extLst>
                <a:ext uri="{FF2B5EF4-FFF2-40B4-BE49-F238E27FC236}">
                  <a16:creationId xmlns:a16="http://schemas.microsoft.com/office/drawing/2014/main" id="{329D60BB-2794-4173-B8A2-DA1F5B0D9CAD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6516" y="1811763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4 w 4"/>
                <a:gd name="T7" fmla="*/ 3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2 h 3"/>
                <a:gd name="T16" fmla="*/ 0 w 4"/>
                <a:gd name="T17" fmla="*/ 2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4" name="Freeform 70">
              <a:extLst>
                <a:ext uri="{FF2B5EF4-FFF2-40B4-BE49-F238E27FC236}">
                  <a16:creationId xmlns:a16="http://schemas.microsoft.com/office/drawing/2014/main" id="{2C5BE24D-56FA-4344-BC5D-45A9BA2CED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098212" y="1815662"/>
              <a:ext cx="21442" cy="5848"/>
            </a:xfrm>
            <a:custGeom>
              <a:avLst/>
              <a:gdLst>
                <a:gd name="T0" fmla="*/ 5 w 11"/>
                <a:gd name="T1" fmla="*/ 0 h 3"/>
                <a:gd name="T2" fmla="*/ 9 w 11"/>
                <a:gd name="T3" fmla="*/ 0 h 3"/>
                <a:gd name="T4" fmla="*/ 11 w 11"/>
                <a:gd name="T5" fmla="*/ 1 h 3"/>
                <a:gd name="T6" fmla="*/ 11 w 11"/>
                <a:gd name="T7" fmla="*/ 1 h 3"/>
                <a:gd name="T8" fmla="*/ 9 w 11"/>
                <a:gd name="T9" fmla="*/ 1 h 3"/>
                <a:gd name="T10" fmla="*/ 9 w 11"/>
                <a:gd name="T11" fmla="*/ 1 h 3"/>
                <a:gd name="T12" fmla="*/ 8 w 11"/>
                <a:gd name="T13" fmla="*/ 3 h 3"/>
                <a:gd name="T14" fmla="*/ 5 w 11"/>
                <a:gd name="T15" fmla="*/ 1 h 3"/>
                <a:gd name="T16" fmla="*/ 0 w 11"/>
                <a:gd name="T17" fmla="*/ 1 h 3"/>
                <a:gd name="T18" fmla="*/ 1 w 11"/>
                <a:gd name="T19" fmla="*/ 0 h 3"/>
                <a:gd name="T20" fmla="*/ 5 w 11"/>
                <a:gd name="T2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3">
                  <a:moveTo>
                    <a:pt x="5" y="0"/>
                  </a:moveTo>
                  <a:lnTo>
                    <a:pt x="9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8" y="3"/>
                  </a:lnTo>
                  <a:lnTo>
                    <a:pt x="5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5" name="Freeform 71">
              <a:extLst>
                <a:ext uri="{FF2B5EF4-FFF2-40B4-BE49-F238E27FC236}">
                  <a16:creationId xmlns:a16="http://schemas.microsoft.com/office/drawing/2014/main" id="{11E11EDC-E1D3-44AC-950F-8DAA6D2D49B8}"/>
                </a:ext>
              </a:extLst>
            </p:cNvPr>
            <p:cNvSpPr>
              <a:spLocks/>
            </p:cNvSpPr>
            <p:nvPr/>
          </p:nvSpPr>
          <p:spPr bwMode="auto">
            <a:xfrm>
              <a:off x="8297032" y="1384883"/>
              <a:ext cx="46781" cy="9747"/>
            </a:xfrm>
            <a:custGeom>
              <a:avLst/>
              <a:gdLst>
                <a:gd name="T0" fmla="*/ 4 w 24"/>
                <a:gd name="T1" fmla="*/ 0 h 5"/>
                <a:gd name="T2" fmla="*/ 18 w 24"/>
                <a:gd name="T3" fmla="*/ 0 h 5"/>
                <a:gd name="T4" fmla="*/ 22 w 24"/>
                <a:gd name="T5" fmla="*/ 2 h 5"/>
                <a:gd name="T6" fmla="*/ 24 w 24"/>
                <a:gd name="T7" fmla="*/ 3 h 5"/>
                <a:gd name="T8" fmla="*/ 19 w 24"/>
                <a:gd name="T9" fmla="*/ 5 h 5"/>
                <a:gd name="T10" fmla="*/ 2 w 24"/>
                <a:gd name="T11" fmla="*/ 3 h 5"/>
                <a:gd name="T12" fmla="*/ 0 w 24"/>
                <a:gd name="T13" fmla="*/ 2 h 5"/>
                <a:gd name="T14" fmla="*/ 0 w 24"/>
                <a:gd name="T15" fmla="*/ 2 h 5"/>
                <a:gd name="T16" fmla="*/ 4 w 24"/>
                <a:gd name="T1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5">
                  <a:moveTo>
                    <a:pt x="4" y="0"/>
                  </a:moveTo>
                  <a:lnTo>
                    <a:pt x="18" y="0"/>
                  </a:lnTo>
                  <a:lnTo>
                    <a:pt x="22" y="2"/>
                  </a:lnTo>
                  <a:lnTo>
                    <a:pt x="24" y="3"/>
                  </a:lnTo>
                  <a:lnTo>
                    <a:pt x="19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6" name="Freeform 72">
              <a:extLst>
                <a:ext uri="{FF2B5EF4-FFF2-40B4-BE49-F238E27FC236}">
                  <a16:creationId xmlns:a16="http://schemas.microsoft.com/office/drawing/2014/main" id="{A3FC4551-C513-4181-B5C3-52B4CBFA0E5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2118" y="1462852"/>
              <a:ext cx="76020" cy="23391"/>
            </a:xfrm>
            <a:custGeom>
              <a:avLst/>
              <a:gdLst>
                <a:gd name="T0" fmla="*/ 9 w 39"/>
                <a:gd name="T1" fmla="*/ 0 h 12"/>
                <a:gd name="T2" fmla="*/ 15 w 39"/>
                <a:gd name="T3" fmla="*/ 0 h 12"/>
                <a:gd name="T4" fmla="*/ 22 w 39"/>
                <a:gd name="T5" fmla="*/ 1 h 12"/>
                <a:gd name="T6" fmla="*/ 34 w 39"/>
                <a:gd name="T7" fmla="*/ 3 h 12"/>
                <a:gd name="T8" fmla="*/ 39 w 39"/>
                <a:gd name="T9" fmla="*/ 4 h 12"/>
                <a:gd name="T10" fmla="*/ 36 w 39"/>
                <a:gd name="T11" fmla="*/ 7 h 12"/>
                <a:gd name="T12" fmla="*/ 33 w 39"/>
                <a:gd name="T13" fmla="*/ 7 h 12"/>
                <a:gd name="T14" fmla="*/ 30 w 39"/>
                <a:gd name="T15" fmla="*/ 9 h 12"/>
                <a:gd name="T16" fmla="*/ 27 w 39"/>
                <a:gd name="T17" fmla="*/ 11 h 12"/>
                <a:gd name="T18" fmla="*/ 22 w 39"/>
                <a:gd name="T19" fmla="*/ 12 h 12"/>
                <a:gd name="T20" fmla="*/ 19 w 39"/>
                <a:gd name="T21" fmla="*/ 12 h 12"/>
                <a:gd name="T22" fmla="*/ 15 w 39"/>
                <a:gd name="T23" fmla="*/ 12 h 12"/>
                <a:gd name="T24" fmla="*/ 8 w 39"/>
                <a:gd name="T25" fmla="*/ 7 h 12"/>
                <a:gd name="T26" fmla="*/ 3 w 39"/>
                <a:gd name="T27" fmla="*/ 6 h 12"/>
                <a:gd name="T28" fmla="*/ 0 w 39"/>
                <a:gd name="T29" fmla="*/ 4 h 12"/>
                <a:gd name="T30" fmla="*/ 0 w 39"/>
                <a:gd name="T31" fmla="*/ 1 h 12"/>
                <a:gd name="T32" fmla="*/ 1 w 39"/>
                <a:gd name="T33" fmla="*/ 0 h 12"/>
                <a:gd name="T34" fmla="*/ 4 w 39"/>
                <a:gd name="T35" fmla="*/ 0 h 12"/>
                <a:gd name="T36" fmla="*/ 9 w 39"/>
                <a:gd name="T3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12">
                  <a:moveTo>
                    <a:pt x="9" y="0"/>
                  </a:moveTo>
                  <a:lnTo>
                    <a:pt x="15" y="0"/>
                  </a:lnTo>
                  <a:lnTo>
                    <a:pt x="22" y="1"/>
                  </a:lnTo>
                  <a:lnTo>
                    <a:pt x="34" y="3"/>
                  </a:lnTo>
                  <a:lnTo>
                    <a:pt x="39" y="4"/>
                  </a:lnTo>
                  <a:lnTo>
                    <a:pt x="36" y="7"/>
                  </a:lnTo>
                  <a:lnTo>
                    <a:pt x="33" y="7"/>
                  </a:lnTo>
                  <a:lnTo>
                    <a:pt x="30" y="9"/>
                  </a:lnTo>
                  <a:lnTo>
                    <a:pt x="27" y="11"/>
                  </a:lnTo>
                  <a:lnTo>
                    <a:pt x="22" y="12"/>
                  </a:lnTo>
                  <a:lnTo>
                    <a:pt x="19" y="12"/>
                  </a:lnTo>
                  <a:lnTo>
                    <a:pt x="15" y="12"/>
                  </a:lnTo>
                  <a:lnTo>
                    <a:pt x="8" y="7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1" y="0"/>
                  </a:lnTo>
                  <a:lnTo>
                    <a:pt x="4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7" name="Freeform 73">
              <a:extLst>
                <a:ext uri="{FF2B5EF4-FFF2-40B4-BE49-F238E27FC236}">
                  <a16:creationId xmlns:a16="http://schemas.microsoft.com/office/drawing/2014/main" id="{5E103AC6-1B8C-4ACB-85CE-6F63573606E9}"/>
                </a:ext>
              </a:extLst>
            </p:cNvPr>
            <p:cNvSpPr>
              <a:spLocks/>
            </p:cNvSpPr>
            <p:nvPr/>
          </p:nvSpPr>
          <p:spPr bwMode="auto">
            <a:xfrm>
              <a:off x="8449071" y="1636333"/>
              <a:ext cx="37036" cy="15594"/>
            </a:xfrm>
            <a:custGeom>
              <a:avLst/>
              <a:gdLst>
                <a:gd name="T0" fmla="*/ 19 w 19"/>
                <a:gd name="T1" fmla="*/ 0 h 8"/>
                <a:gd name="T2" fmla="*/ 19 w 19"/>
                <a:gd name="T3" fmla="*/ 2 h 8"/>
                <a:gd name="T4" fmla="*/ 19 w 19"/>
                <a:gd name="T5" fmla="*/ 4 h 8"/>
                <a:gd name="T6" fmla="*/ 17 w 19"/>
                <a:gd name="T7" fmla="*/ 5 h 8"/>
                <a:gd name="T8" fmla="*/ 15 w 19"/>
                <a:gd name="T9" fmla="*/ 7 h 8"/>
                <a:gd name="T10" fmla="*/ 14 w 19"/>
                <a:gd name="T11" fmla="*/ 7 h 8"/>
                <a:gd name="T12" fmla="*/ 14 w 19"/>
                <a:gd name="T13" fmla="*/ 8 h 8"/>
                <a:gd name="T14" fmla="*/ 12 w 19"/>
                <a:gd name="T15" fmla="*/ 7 h 8"/>
                <a:gd name="T16" fmla="*/ 9 w 19"/>
                <a:gd name="T17" fmla="*/ 8 h 8"/>
                <a:gd name="T18" fmla="*/ 8 w 19"/>
                <a:gd name="T19" fmla="*/ 8 h 8"/>
                <a:gd name="T20" fmla="*/ 6 w 19"/>
                <a:gd name="T21" fmla="*/ 7 h 8"/>
                <a:gd name="T22" fmla="*/ 1 w 19"/>
                <a:gd name="T23" fmla="*/ 7 h 8"/>
                <a:gd name="T24" fmla="*/ 0 w 19"/>
                <a:gd name="T25" fmla="*/ 7 h 8"/>
                <a:gd name="T26" fmla="*/ 3 w 19"/>
                <a:gd name="T27" fmla="*/ 5 h 8"/>
                <a:gd name="T28" fmla="*/ 9 w 19"/>
                <a:gd name="T29" fmla="*/ 5 h 8"/>
                <a:gd name="T30" fmla="*/ 19 w 19"/>
                <a:gd name="T3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8">
                  <a:moveTo>
                    <a:pt x="19" y="0"/>
                  </a:moveTo>
                  <a:lnTo>
                    <a:pt x="19" y="2"/>
                  </a:lnTo>
                  <a:lnTo>
                    <a:pt x="19" y="4"/>
                  </a:lnTo>
                  <a:lnTo>
                    <a:pt x="17" y="5"/>
                  </a:lnTo>
                  <a:lnTo>
                    <a:pt x="15" y="7"/>
                  </a:lnTo>
                  <a:lnTo>
                    <a:pt x="14" y="7"/>
                  </a:lnTo>
                  <a:lnTo>
                    <a:pt x="14" y="8"/>
                  </a:lnTo>
                  <a:lnTo>
                    <a:pt x="12" y="7"/>
                  </a:lnTo>
                  <a:lnTo>
                    <a:pt x="9" y="8"/>
                  </a:lnTo>
                  <a:lnTo>
                    <a:pt x="8" y="8"/>
                  </a:lnTo>
                  <a:lnTo>
                    <a:pt x="6" y="7"/>
                  </a:lnTo>
                  <a:lnTo>
                    <a:pt x="1" y="7"/>
                  </a:lnTo>
                  <a:lnTo>
                    <a:pt x="0" y="7"/>
                  </a:lnTo>
                  <a:lnTo>
                    <a:pt x="3" y="5"/>
                  </a:lnTo>
                  <a:lnTo>
                    <a:pt x="9" y="5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8" name="Freeform 74">
              <a:extLst>
                <a:ext uri="{FF2B5EF4-FFF2-40B4-BE49-F238E27FC236}">
                  <a16:creationId xmlns:a16="http://schemas.microsoft.com/office/drawing/2014/main" id="{56E28DDA-A825-473C-94BC-195C6357BEE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3813" y="1382935"/>
              <a:ext cx="177380" cy="81867"/>
            </a:xfrm>
            <a:custGeom>
              <a:avLst/>
              <a:gdLst>
                <a:gd name="T0" fmla="*/ 63 w 91"/>
                <a:gd name="T1" fmla="*/ 0 h 42"/>
                <a:gd name="T2" fmla="*/ 66 w 91"/>
                <a:gd name="T3" fmla="*/ 1 h 42"/>
                <a:gd name="T4" fmla="*/ 71 w 91"/>
                <a:gd name="T5" fmla="*/ 4 h 42"/>
                <a:gd name="T6" fmla="*/ 73 w 91"/>
                <a:gd name="T7" fmla="*/ 8 h 42"/>
                <a:gd name="T8" fmla="*/ 76 w 91"/>
                <a:gd name="T9" fmla="*/ 11 h 42"/>
                <a:gd name="T10" fmla="*/ 90 w 91"/>
                <a:gd name="T11" fmla="*/ 14 h 42"/>
                <a:gd name="T12" fmla="*/ 91 w 91"/>
                <a:gd name="T13" fmla="*/ 17 h 42"/>
                <a:gd name="T14" fmla="*/ 90 w 91"/>
                <a:gd name="T15" fmla="*/ 19 h 42"/>
                <a:gd name="T16" fmla="*/ 82 w 91"/>
                <a:gd name="T17" fmla="*/ 20 h 42"/>
                <a:gd name="T18" fmla="*/ 79 w 91"/>
                <a:gd name="T19" fmla="*/ 25 h 42"/>
                <a:gd name="T20" fmla="*/ 80 w 91"/>
                <a:gd name="T21" fmla="*/ 25 h 42"/>
                <a:gd name="T22" fmla="*/ 84 w 91"/>
                <a:gd name="T23" fmla="*/ 31 h 42"/>
                <a:gd name="T24" fmla="*/ 84 w 91"/>
                <a:gd name="T25" fmla="*/ 33 h 42"/>
                <a:gd name="T26" fmla="*/ 63 w 91"/>
                <a:gd name="T27" fmla="*/ 36 h 42"/>
                <a:gd name="T28" fmla="*/ 46 w 91"/>
                <a:gd name="T29" fmla="*/ 37 h 42"/>
                <a:gd name="T30" fmla="*/ 41 w 91"/>
                <a:gd name="T31" fmla="*/ 39 h 42"/>
                <a:gd name="T32" fmla="*/ 30 w 91"/>
                <a:gd name="T33" fmla="*/ 42 h 42"/>
                <a:gd name="T34" fmla="*/ 9 w 91"/>
                <a:gd name="T35" fmla="*/ 36 h 42"/>
                <a:gd name="T36" fmla="*/ 5 w 91"/>
                <a:gd name="T37" fmla="*/ 34 h 42"/>
                <a:gd name="T38" fmla="*/ 0 w 91"/>
                <a:gd name="T39" fmla="*/ 30 h 42"/>
                <a:gd name="T40" fmla="*/ 5 w 91"/>
                <a:gd name="T41" fmla="*/ 26 h 42"/>
                <a:gd name="T42" fmla="*/ 16 w 91"/>
                <a:gd name="T43" fmla="*/ 25 h 42"/>
                <a:gd name="T44" fmla="*/ 21 w 91"/>
                <a:gd name="T45" fmla="*/ 19 h 42"/>
                <a:gd name="T46" fmla="*/ 17 w 91"/>
                <a:gd name="T47" fmla="*/ 17 h 42"/>
                <a:gd name="T48" fmla="*/ 16 w 91"/>
                <a:gd name="T49" fmla="*/ 15 h 42"/>
                <a:gd name="T50" fmla="*/ 17 w 91"/>
                <a:gd name="T51" fmla="*/ 12 h 42"/>
                <a:gd name="T52" fmla="*/ 22 w 91"/>
                <a:gd name="T53" fmla="*/ 9 h 42"/>
                <a:gd name="T54" fmla="*/ 28 w 91"/>
                <a:gd name="T55" fmla="*/ 8 h 42"/>
                <a:gd name="T56" fmla="*/ 35 w 91"/>
                <a:gd name="T57" fmla="*/ 6 h 42"/>
                <a:gd name="T58" fmla="*/ 41 w 91"/>
                <a:gd name="T59" fmla="*/ 4 h 42"/>
                <a:gd name="T60" fmla="*/ 47 w 91"/>
                <a:gd name="T61" fmla="*/ 4 h 42"/>
                <a:gd name="T62" fmla="*/ 52 w 91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" h="42">
                  <a:moveTo>
                    <a:pt x="62" y="0"/>
                  </a:moveTo>
                  <a:lnTo>
                    <a:pt x="63" y="0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8" y="3"/>
                  </a:lnTo>
                  <a:lnTo>
                    <a:pt x="71" y="4"/>
                  </a:lnTo>
                  <a:lnTo>
                    <a:pt x="73" y="6"/>
                  </a:lnTo>
                  <a:lnTo>
                    <a:pt x="73" y="8"/>
                  </a:lnTo>
                  <a:lnTo>
                    <a:pt x="74" y="9"/>
                  </a:lnTo>
                  <a:lnTo>
                    <a:pt x="76" y="11"/>
                  </a:lnTo>
                  <a:lnTo>
                    <a:pt x="85" y="14"/>
                  </a:lnTo>
                  <a:lnTo>
                    <a:pt x="90" y="14"/>
                  </a:lnTo>
                  <a:lnTo>
                    <a:pt x="91" y="15"/>
                  </a:lnTo>
                  <a:lnTo>
                    <a:pt x="91" y="17"/>
                  </a:lnTo>
                  <a:lnTo>
                    <a:pt x="91" y="19"/>
                  </a:lnTo>
                  <a:lnTo>
                    <a:pt x="90" y="19"/>
                  </a:lnTo>
                  <a:lnTo>
                    <a:pt x="88" y="20"/>
                  </a:lnTo>
                  <a:lnTo>
                    <a:pt x="82" y="20"/>
                  </a:lnTo>
                  <a:lnTo>
                    <a:pt x="80" y="22"/>
                  </a:lnTo>
                  <a:lnTo>
                    <a:pt x="79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2" y="30"/>
                  </a:lnTo>
                  <a:lnTo>
                    <a:pt x="84" y="31"/>
                  </a:lnTo>
                  <a:lnTo>
                    <a:pt x="85" y="31"/>
                  </a:lnTo>
                  <a:lnTo>
                    <a:pt x="84" y="33"/>
                  </a:lnTo>
                  <a:lnTo>
                    <a:pt x="82" y="34"/>
                  </a:lnTo>
                  <a:lnTo>
                    <a:pt x="63" y="36"/>
                  </a:lnTo>
                  <a:lnTo>
                    <a:pt x="49" y="37"/>
                  </a:lnTo>
                  <a:lnTo>
                    <a:pt x="46" y="37"/>
                  </a:lnTo>
                  <a:lnTo>
                    <a:pt x="44" y="37"/>
                  </a:lnTo>
                  <a:lnTo>
                    <a:pt x="41" y="39"/>
                  </a:lnTo>
                  <a:lnTo>
                    <a:pt x="33" y="42"/>
                  </a:lnTo>
                  <a:lnTo>
                    <a:pt x="30" y="42"/>
                  </a:lnTo>
                  <a:lnTo>
                    <a:pt x="21" y="39"/>
                  </a:lnTo>
                  <a:lnTo>
                    <a:pt x="9" y="36"/>
                  </a:lnTo>
                  <a:lnTo>
                    <a:pt x="8" y="34"/>
                  </a:lnTo>
                  <a:lnTo>
                    <a:pt x="5" y="34"/>
                  </a:lnTo>
                  <a:lnTo>
                    <a:pt x="2" y="33"/>
                  </a:lnTo>
                  <a:lnTo>
                    <a:pt x="0" y="30"/>
                  </a:lnTo>
                  <a:lnTo>
                    <a:pt x="2" y="28"/>
                  </a:lnTo>
                  <a:lnTo>
                    <a:pt x="5" y="26"/>
                  </a:lnTo>
                  <a:lnTo>
                    <a:pt x="9" y="25"/>
                  </a:lnTo>
                  <a:lnTo>
                    <a:pt x="16" y="25"/>
                  </a:lnTo>
                  <a:lnTo>
                    <a:pt x="19" y="22"/>
                  </a:lnTo>
                  <a:lnTo>
                    <a:pt x="21" y="19"/>
                  </a:lnTo>
                  <a:lnTo>
                    <a:pt x="25" y="15"/>
                  </a:lnTo>
                  <a:lnTo>
                    <a:pt x="17" y="17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21" y="11"/>
                  </a:lnTo>
                  <a:lnTo>
                    <a:pt x="22" y="9"/>
                  </a:lnTo>
                  <a:lnTo>
                    <a:pt x="27" y="8"/>
                  </a:lnTo>
                  <a:lnTo>
                    <a:pt x="28" y="8"/>
                  </a:lnTo>
                  <a:lnTo>
                    <a:pt x="30" y="8"/>
                  </a:lnTo>
                  <a:lnTo>
                    <a:pt x="35" y="6"/>
                  </a:lnTo>
                  <a:lnTo>
                    <a:pt x="38" y="6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7" y="4"/>
                  </a:lnTo>
                  <a:lnTo>
                    <a:pt x="50" y="3"/>
                  </a:lnTo>
                  <a:lnTo>
                    <a:pt x="52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9" name="Freeform 75">
              <a:extLst>
                <a:ext uri="{FF2B5EF4-FFF2-40B4-BE49-F238E27FC236}">
                  <a16:creationId xmlns:a16="http://schemas.microsoft.com/office/drawing/2014/main" id="{94531AE7-0E93-48E2-BBCC-058E35281F7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91005" y="1400477"/>
              <a:ext cx="38984" cy="11695"/>
            </a:xfrm>
            <a:custGeom>
              <a:avLst/>
              <a:gdLst>
                <a:gd name="T0" fmla="*/ 11 w 20"/>
                <a:gd name="T1" fmla="*/ 0 h 6"/>
                <a:gd name="T2" fmla="*/ 19 w 20"/>
                <a:gd name="T3" fmla="*/ 2 h 6"/>
                <a:gd name="T4" fmla="*/ 20 w 20"/>
                <a:gd name="T5" fmla="*/ 2 h 6"/>
                <a:gd name="T6" fmla="*/ 20 w 20"/>
                <a:gd name="T7" fmla="*/ 3 h 6"/>
                <a:gd name="T8" fmla="*/ 19 w 20"/>
                <a:gd name="T9" fmla="*/ 3 h 6"/>
                <a:gd name="T10" fmla="*/ 14 w 20"/>
                <a:gd name="T11" fmla="*/ 5 h 6"/>
                <a:gd name="T12" fmla="*/ 1 w 20"/>
                <a:gd name="T13" fmla="*/ 6 h 6"/>
                <a:gd name="T14" fmla="*/ 0 w 20"/>
                <a:gd name="T15" fmla="*/ 5 h 6"/>
                <a:gd name="T16" fmla="*/ 0 w 20"/>
                <a:gd name="T17" fmla="*/ 5 h 6"/>
                <a:gd name="T18" fmla="*/ 1 w 20"/>
                <a:gd name="T19" fmla="*/ 2 h 6"/>
                <a:gd name="T20" fmla="*/ 3 w 20"/>
                <a:gd name="T21" fmla="*/ 0 h 6"/>
                <a:gd name="T22" fmla="*/ 11 w 20"/>
                <a:gd name="T2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6">
                  <a:moveTo>
                    <a:pt x="11" y="0"/>
                  </a:moveTo>
                  <a:lnTo>
                    <a:pt x="19" y="2"/>
                  </a:lnTo>
                  <a:lnTo>
                    <a:pt x="20" y="2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4" y="5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3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0" name="Freeform 76">
              <a:extLst>
                <a:ext uri="{FF2B5EF4-FFF2-40B4-BE49-F238E27FC236}">
                  <a16:creationId xmlns:a16="http://schemas.microsoft.com/office/drawing/2014/main" id="{755D56A8-4146-4ECB-90BC-E495B5696E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649977"/>
              <a:ext cx="428829" cy="210516"/>
            </a:xfrm>
            <a:custGeom>
              <a:avLst/>
              <a:gdLst>
                <a:gd name="T0" fmla="*/ 216 w 220"/>
                <a:gd name="T1" fmla="*/ 4 h 108"/>
                <a:gd name="T2" fmla="*/ 218 w 220"/>
                <a:gd name="T3" fmla="*/ 11 h 108"/>
                <a:gd name="T4" fmla="*/ 209 w 220"/>
                <a:gd name="T5" fmla="*/ 22 h 108"/>
                <a:gd name="T6" fmla="*/ 193 w 220"/>
                <a:gd name="T7" fmla="*/ 27 h 108"/>
                <a:gd name="T8" fmla="*/ 171 w 220"/>
                <a:gd name="T9" fmla="*/ 33 h 108"/>
                <a:gd name="T10" fmla="*/ 144 w 220"/>
                <a:gd name="T11" fmla="*/ 41 h 108"/>
                <a:gd name="T12" fmla="*/ 120 w 220"/>
                <a:gd name="T13" fmla="*/ 47 h 108"/>
                <a:gd name="T14" fmla="*/ 108 w 220"/>
                <a:gd name="T15" fmla="*/ 52 h 108"/>
                <a:gd name="T16" fmla="*/ 100 w 220"/>
                <a:gd name="T17" fmla="*/ 58 h 108"/>
                <a:gd name="T18" fmla="*/ 93 w 220"/>
                <a:gd name="T19" fmla="*/ 60 h 108"/>
                <a:gd name="T20" fmla="*/ 97 w 220"/>
                <a:gd name="T21" fmla="*/ 63 h 108"/>
                <a:gd name="T22" fmla="*/ 90 w 220"/>
                <a:gd name="T23" fmla="*/ 67 h 108"/>
                <a:gd name="T24" fmla="*/ 87 w 220"/>
                <a:gd name="T25" fmla="*/ 71 h 108"/>
                <a:gd name="T26" fmla="*/ 78 w 220"/>
                <a:gd name="T27" fmla="*/ 69 h 108"/>
                <a:gd name="T28" fmla="*/ 76 w 220"/>
                <a:gd name="T29" fmla="*/ 75 h 108"/>
                <a:gd name="T30" fmla="*/ 70 w 220"/>
                <a:gd name="T31" fmla="*/ 77 h 108"/>
                <a:gd name="T32" fmla="*/ 68 w 220"/>
                <a:gd name="T33" fmla="*/ 85 h 108"/>
                <a:gd name="T34" fmla="*/ 59 w 220"/>
                <a:gd name="T35" fmla="*/ 93 h 108"/>
                <a:gd name="T36" fmla="*/ 56 w 220"/>
                <a:gd name="T37" fmla="*/ 94 h 108"/>
                <a:gd name="T38" fmla="*/ 54 w 220"/>
                <a:gd name="T39" fmla="*/ 96 h 108"/>
                <a:gd name="T40" fmla="*/ 46 w 220"/>
                <a:gd name="T41" fmla="*/ 107 h 108"/>
                <a:gd name="T42" fmla="*/ 32 w 220"/>
                <a:gd name="T43" fmla="*/ 107 h 108"/>
                <a:gd name="T44" fmla="*/ 15 w 220"/>
                <a:gd name="T45" fmla="*/ 104 h 108"/>
                <a:gd name="T46" fmla="*/ 7 w 220"/>
                <a:gd name="T47" fmla="*/ 101 h 108"/>
                <a:gd name="T48" fmla="*/ 4 w 220"/>
                <a:gd name="T49" fmla="*/ 94 h 108"/>
                <a:gd name="T50" fmla="*/ 13 w 220"/>
                <a:gd name="T51" fmla="*/ 90 h 108"/>
                <a:gd name="T52" fmla="*/ 18 w 220"/>
                <a:gd name="T53" fmla="*/ 83 h 108"/>
                <a:gd name="T54" fmla="*/ 34 w 220"/>
                <a:gd name="T55" fmla="*/ 74 h 108"/>
                <a:gd name="T56" fmla="*/ 27 w 220"/>
                <a:gd name="T57" fmla="*/ 72 h 108"/>
                <a:gd name="T58" fmla="*/ 35 w 220"/>
                <a:gd name="T59" fmla="*/ 63 h 108"/>
                <a:gd name="T60" fmla="*/ 32 w 220"/>
                <a:gd name="T61" fmla="*/ 60 h 108"/>
                <a:gd name="T62" fmla="*/ 30 w 220"/>
                <a:gd name="T63" fmla="*/ 55 h 108"/>
                <a:gd name="T64" fmla="*/ 38 w 220"/>
                <a:gd name="T65" fmla="*/ 56 h 108"/>
                <a:gd name="T66" fmla="*/ 45 w 220"/>
                <a:gd name="T67" fmla="*/ 52 h 108"/>
                <a:gd name="T68" fmla="*/ 48 w 220"/>
                <a:gd name="T69" fmla="*/ 49 h 108"/>
                <a:gd name="T70" fmla="*/ 57 w 220"/>
                <a:gd name="T71" fmla="*/ 47 h 108"/>
                <a:gd name="T72" fmla="*/ 62 w 220"/>
                <a:gd name="T73" fmla="*/ 41 h 108"/>
                <a:gd name="T74" fmla="*/ 76 w 220"/>
                <a:gd name="T75" fmla="*/ 34 h 108"/>
                <a:gd name="T76" fmla="*/ 90 w 220"/>
                <a:gd name="T77" fmla="*/ 31 h 108"/>
                <a:gd name="T78" fmla="*/ 101 w 220"/>
                <a:gd name="T79" fmla="*/ 28 h 108"/>
                <a:gd name="T80" fmla="*/ 106 w 220"/>
                <a:gd name="T81" fmla="*/ 27 h 108"/>
                <a:gd name="T82" fmla="*/ 108 w 220"/>
                <a:gd name="T83" fmla="*/ 22 h 108"/>
                <a:gd name="T84" fmla="*/ 127 w 220"/>
                <a:gd name="T85" fmla="*/ 23 h 108"/>
                <a:gd name="T86" fmla="*/ 155 w 220"/>
                <a:gd name="T87" fmla="*/ 19 h 108"/>
                <a:gd name="T88" fmla="*/ 164 w 220"/>
                <a:gd name="T89" fmla="*/ 15 h 108"/>
                <a:gd name="T90" fmla="*/ 174 w 220"/>
                <a:gd name="T91" fmla="*/ 14 h 108"/>
                <a:gd name="T92" fmla="*/ 182 w 220"/>
                <a:gd name="T93" fmla="*/ 6 h 108"/>
                <a:gd name="T94" fmla="*/ 201 w 220"/>
                <a:gd name="T95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0" h="108">
                  <a:moveTo>
                    <a:pt x="201" y="0"/>
                  </a:moveTo>
                  <a:lnTo>
                    <a:pt x="205" y="1"/>
                  </a:lnTo>
                  <a:lnTo>
                    <a:pt x="213" y="3"/>
                  </a:lnTo>
                  <a:lnTo>
                    <a:pt x="216" y="4"/>
                  </a:lnTo>
                  <a:lnTo>
                    <a:pt x="218" y="6"/>
                  </a:lnTo>
                  <a:lnTo>
                    <a:pt x="220" y="8"/>
                  </a:lnTo>
                  <a:lnTo>
                    <a:pt x="220" y="9"/>
                  </a:lnTo>
                  <a:lnTo>
                    <a:pt x="218" y="11"/>
                  </a:lnTo>
                  <a:lnTo>
                    <a:pt x="218" y="12"/>
                  </a:lnTo>
                  <a:lnTo>
                    <a:pt x="218" y="14"/>
                  </a:lnTo>
                  <a:lnTo>
                    <a:pt x="213" y="17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2" y="23"/>
                  </a:lnTo>
                  <a:lnTo>
                    <a:pt x="196" y="25"/>
                  </a:lnTo>
                  <a:lnTo>
                    <a:pt x="193" y="27"/>
                  </a:lnTo>
                  <a:lnTo>
                    <a:pt x="190" y="28"/>
                  </a:lnTo>
                  <a:lnTo>
                    <a:pt x="187" y="30"/>
                  </a:lnTo>
                  <a:lnTo>
                    <a:pt x="180" y="31"/>
                  </a:lnTo>
                  <a:lnTo>
                    <a:pt x="171" y="33"/>
                  </a:lnTo>
                  <a:lnTo>
                    <a:pt x="166" y="36"/>
                  </a:lnTo>
                  <a:lnTo>
                    <a:pt x="158" y="36"/>
                  </a:lnTo>
                  <a:lnTo>
                    <a:pt x="152" y="39"/>
                  </a:lnTo>
                  <a:lnTo>
                    <a:pt x="144" y="41"/>
                  </a:lnTo>
                  <a:lnTo>
                    <a:pt x="142" y="41"/>
                  </a:lnTo>
                  <a:lnTo>
                    <a:pt x="138" y="42"/>
                  </a:lnTo>
                  <a:lnTo>
                    <a:pt x="134" y="42"/>
                  </a:lnTo>
                  <a:lnTo>
                    <a:pt x="120" y="47"/>
                  </a:lnTo>
                  <a:lnTo>
                    <a:pt x="114" y="50"/>
                  </a:lnTo>
                  <a:lnTo>
                    <a:pt x="111" y="50"/>
                  </a:lnTo>
                  <a:lnTo>
                    <a:pt x="109" y="50"/>
                  </a:lnTo>
                  <a:lnTo>
                    <a:pt x="108" y="52"/>
                  </a:lnTo>
                  <a:lnTo>
                    <a:pt x="106" y="53"/>
                  </a:lnTo>
                  <a:lnTo>
                    <a:pt x="103" y="55"/>
                  </a:lnTo>
                  <a:lnTo>
                    <a:pt x="101" y="56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98" y="58"/>
                  </a:lnTo>
                  <a:lnTo>
                    <a:pt x="97" y="58"/>
                  </a:lnTo>
                  <a:lnTo>
                    <a:pt x="93" y="60"/>
                  </a:lnTo>
                  <a:lnTo>
                    <a:pt x="93" y="61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5" y="64"/>
                  </a:lnTo>
                  <a:lnTo>
                    <a:pt x="93" y="66"/>
                  </a:lnTo>
                  <a:lnTo>
                    <a:pt x="92" y="67"/>
                  </a:lnTo>
                  <a:lnTo>
                    <a:pt x="90" y="67"/>
                  </a:lnTo>
                  <a:lnTo>
                    <a:pt x="87" y="67"/>
                  </a:lnTo>
                  <a:lnTo>
                    <a:pt x="86" y="69"/>
                  </a:lnTo>
                  <a:lnTo>
                    <a:pt x="87" y="69"/>
                  </a:lnTo>
                  <a:lnTo>
                    <a:pt x="87" y="71"/>
                  </a:lnTo>
                  <a:lnTo>
                    <a:pt x="86" y="71"/>
                  </a:lnTo>
                  <a:lnTo>
                    <a:pt x="84" y="71"/>
                  </a:lnTo>
                  <a:lnTo>
                    <a:pt x="79" y="69"/>
                  </a:lnTo>
                  <a:lnTo>
                    <a:pt x="78" y="69"/>
                  </a:lnTo>
                  <a:lnTo>
                    <a:pt x="78" y="71"/>
                  </a:lnTo>
                  <a:lnTo>
                    <a:pt x="78" y="72"/>
                  </a:lnTo>
                  <a:lnTo>
                    <a:pt x="78" y="74"/>
                  </a:lnTo>
                  <a:lnTo>
                    <a:pt x="76" y="75"/>
                  </a:lnTo>
                  <a:lnTo>
                    <a:pt x="75" y="75"/>
                  </a:lnTo>
                  <a:lnTo>
                    <a:pt x="68" y="74"/>
                  </a:lnTo>
                  <a:lnTo>
                    <a:pt x="68" y="75"/>
                  </a:lnTo>
                  <a:lnTo>
                    <a:pt x="70" y="77"/>
                  </a:lnTo>
                  <a:lnTo>
                    <a:pt x="70" y="78"/>
                  </a:lnTo>
                  <a:lnTo>
                    <a:pt x="71" y="80"/>
                  </a:lnTo>
                  <a:lnTo>
                    <a:pt x="70" y="82"/>
                  </a:lnTo>
                  <a:lnTo>
                    <a:pt x="68" y="85"/>
                  </a:lnTo>
                  <a:lnTo>
                    <a:pt x="57" y="88"/>
                  </a:lnTo>
                  <a:lnTo>
                    <a:pt x="57" y="90"/>
                  </a:lnTo>
                  <a:lnTo>
                    <a:pt x="59" y="91"/>
                  </a:lnTo>
                  <a:lnTo>
                    <a:pt x="59" y="93"/>
                  </a:lnTo>
                  <a:lnTo>
                    <a:pt x="59" y="94"/>
                  </a:lnTo>
                  <a:lnTo>
                    <a:pt x="57" y="94"/>
                  </a:lnTo>
                  <a:lnTo>
                    <a:pt x="56" y="94"/>
                  </a:lnTo>
                  <a:lnTo>
                    <a:pt x="56" y="94"/>
                  </a:lnTo>
                  <a:lnTo>
                    <a:pt x="52" y="93"/>
                  </a:lnTo>
                  <a:lnTo>
                    <a:pt x="51" y="93"/>
                  </a:lnTo>
                  <a:lnTo>
                    <a:pt x="51" y="94"/>
                  </a:lnTo>
                  <a:lnTo>
                    <a:pt x="54" y="96"/>
                  </a:lnTo>
                  <a:lnTo>
                    <a:pt x="54" y="97"/>
                  </a:lnTo>
                  <a:lnTo>
                    <a:pt x="54" y="99"/>
                  </a:lnTo>
                  <a:lnTo>
                    <a:pt x="49" y="102"/>
                  </a:lnTo>
                  <a:lnTo>
                    <a:pt x="46" y="107"/>
                  </a:lnTo>
                  <a:lnTo>
                    <a:pt x="41" y="108"/>
                  </a:lnTo>
                  <a:lnTo>
                    <a:pt x="38" y="108"/>
                  </a:lnTo>
                  <a:lnTo>
                    <a:pt x="35" y="108"/>
                  </a:lnTo>
                  <a:lnTo>
                    <a:pt x="32" y="107"/>
                  </a:lnTo>
                  <a:lnTo>
                    <a:pt x="26" y="107"/>
                  </a:lnTo>
                  <a:lnTo>
                    <a:pt x="23" y="105"/>
                  </a:lnTo>
                  <a:lnTo>
                    <a:pt x="18" y="104"/>
                  </a:lnTo>
                  <a:lnTo>
                    <a:pt x="15" y="104"/>
                  </a:lnTo>
                  <a:lnTo>
                    <a:pt x="11" y="105"/>
                  </a:lnTo>
                  <a:lnTo>
                    <a:pt x="8" y="107"/>
                  </a:lnTo>
                  <a:lnTo>
                    <a:pt x="5" y="104"/>
                  </a:lnTo>
                  <a:lnTo>
                    <a:pt x="7" y="101"/>
                  </a:lnTo>
                  <a:lnTo>
                    <a:pt x="0" y="97"/>
                  </a:lnTo>
                  <a:lnTo>
                    <a:pt x="0" y="96"/>
                  </a:lnTo>
                  <a:lnTo>
                    <a:pt x="0" y="94"/>
                  </a:lnTo>
                  <a:lnTo>
                    <a:pt x="4" y="94"/>
                  </a:lnTo>
                  <a:lnTo>
                    <a:pt x="5" y="91"/>
                  </a:lnTo>
                  <a:lnTo>
                    <a:pt x="8" y="90"/>
                  </a:lnTo>
                  <a:lnTo>
                    <a:pt x="11" y="90"/>
                  </a:lnTo>
                  <a:lnTo>
                    <a:pt x="13" y="90"/>
                  </a:lnTo>
                  <a:lnTo>
                    <a:pt x="15" y="88"/>
                  </a:lnTo>
                  <a:lnTo>
                    <a:pt x="15" y="86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23" y="77"/>
                  </a:lnTo>
                  <a:lnTo>
                    <a:pt x="24" y="75"/>
                  </a:lnTo>
                  <a:lnTo>
                    <a:pt x="34" y="75"/>
                  </a:lnTo>
                  <a:lnTo>
                    <a:pt x="34" y="74"/>
                  </a:lnTo>
                  <a:lnTo>
                    <a:pt x="32" y="74"/>
                  </a:lnTo>
                  <a:lnTo>
                    <a:pt x="29" y="74"/>
                  </a:lnTo>
                  <a:lnTo>
                    <a:pt x="27" y="72"/>
                  </a:lnTo>
                  <a:lnTo>
                    <a:pt x="27" y="72"/>
                  </a:lnTo>
                  <a:lnTo>
                    <a:pt x="26" y="71"/>
                  </a:lnTo>
                  <a:lnTo>
                    <a:pt x="27" y="69"/>
                  </a:lnTo>
                  <a:lnTo>
                    <a:pt x="30" y="66"/>
                  </a:lnTo>
                  <a:lnTo>
                    <a:pt x="35" y="63"/>
                  </a:lnTo>
                  <a:lnTo>
                    <a:pt x="40" y="61"/>
                  </a:lnTo>
                  <a:lnTo>
                    <a:pt x="38" y="61"/>
                  </a:lnTo>
                  <a:lnTo>
                    <a:pt x="37" y="60"/>
                  </a:lnTo>
                  <a:lnTo>
                    <a:pt x="32" y="60"/>
                  </a:lnTo>
                  <a:lnTo>
                    <a:pt x="30" y="58"/>
                  </a:lnTo>
                  <a:lnTo>
                    <a:pt x="30" y="56"/>
                  </a:lnTo>
                  <a:lnTo>
                    <a:pt x="29" y="56"/>
                  </a:lnTo>
                  <a:lnTo>
                    <a:pt x="30" y="55"/>
                  </a:lnTo>
                  <a:lnTo>
                    <a:pt x="34" y="55"/>
                  </a:lnTo>
                  <a:lnTo>
                    <a:pt x="35" y="55"/>
                  </a:lnTo>
                  <a:lnTo>
                    <a:pt x="37" y="55"/>
                  </a:lnTo>
                  <a:lnTo>
                    <a:pt x="38" y="56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5" y="53"/>
                  </a:lnTo>
                  <a:lnTo>
                    <a:pt x="45" y="52"/>
                  </a:lnTo>
                  <a:lnTo>
                    <a:pt x="45" y="50"/>
                  </a:lnTo>
                  <a:lnTo>
                    <a:pt x="45" y="50"/>
                  </a:lnTo>
                  <a:lnTo>
                    <a:pt x="46" y="49"/>
                  </a:lnTo>
                  <a:lnTo>
                    <a:pt x="48" y="49"/>
                  </a:lnTo>
                  <a:lnTo>
                    <a:pt x="51" y="49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7" y="47"/>
                  </a:lnTo>
                  <a:lnTo>
                    <a:pt x="59" y="45"/>
                  </a:lnTo>
                  <a:lnTo>
                    <a:pt x="62" y="42"/>
                  </a:lnTo>
                  <a:lnTo>
                    <a:pt x="62" y="42"/>
                  </a:lnTo>
                  <a:lnTo>
                    <a:pt x="62" y="41"/>
                  </a:lnTo>
                  <a:lnTo>
                    <a:pt x="67" y="39"/>
                  </a:lnTo>
                  <a:lnTo>
                    <a:pt x="71" y="38"/>
                  </a:lnTo>
                  <a:lnTo>
                    <a:pt x="75" y="34"/>
                  </a:lnTo>
                  <a:lnTo>
                    <a:pt x="76" y="34"/>
                  </a:lnTo>
                  <a:lnTo>
                    <a:pt x="78" y="34"/>
                  </a:lnTo>
                  <a:lnTo>
                    <a:pt x="81" y="33"/>
                  </a:lnTo>
                  <a:lnTo>
                    <a:pt x="87" y="33"/>
                  </a:lnTo>
                  <a:lnTo>
                    <a:pt x="90" y="31"/>
                  </a:lnTo>
                  <a:lnTo>
                    <a:pt x="92" y="28"/>
                  </a:lnTo>
                  <a:lnTo>
                    <a:pt x="93" y="28"/>
                  </a:lnTo>
                  <a:lnTo>
                    <a:pt x="98" y="27"/>
                  </a:lnTo>
                  <a:lnTo>
                    <a:pt x="101" y="28"/>
                  </a:lnTo>
                  <a:lnTo>
                    <a:pt x="101" y="28"/>
                  </a:lnTo>
                  <a:lnTo>
                    <a:pt x="103" y="28"/>
                  </a:lnTo>
                  <a:lnTo>
                    <a:pt x="105" y="28"/>
                  </a:lnTo>
                  <a:lnTo>
                    <a:pt x="106" y="27"/>
                  </a:lnTo>
                  <a:lnTo>
                    <a:pt x="105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8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2" y="23"/>
                  </a:lnTo>
                  <a:lnTo>
                    <a:pt x="127" y="23"/>
                  </a:lnTo>
                  <a:lnTo>
                    <a:pt x="130" y="23"/>
                  </a:lnTo>
                  <a:lnTo>
                    <a:pt x="133" y="23"/>
                  </a:lnTo>
                  <a:lnTo>
                    <a:pt x="141" y="22"/>
                  </a:lnTo>
                  <a:lnTo>
                    <a:pt x="155" y="19"/>
                  </a:lnTo>
                  <a:lnTo>
                    <a:pt x="158" y="17"/>
                  </a:lnTo>
                  <a:lnTo>
                    <a:pt x="161" y="15"/>
                  </a:lnTo>
                  <a:lnTo>
                    <a:pt x="163" y="15"/>
                  </a:lnTo>
                  <a:lnTo>
                    <a:pt x="164" y="15"/>
                  </a:lnTo>
                  <a:lnTo>
                    <a:pt x="168" y="15"/>
                  </a:lnTo>
                  <a:lnTo>
                    <a:pt x="171" y="14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5" y="12"/>
                  </a:lnTo>
                  <a:lnTo>
                    <a:pt x="175" y="9"/>
                  </a:lnTo>
                  <a:lnTo>
                    <a:pt x="177" y="8"/>
                  </a:lnTo>
                  <a:lnTo>
                    <a:pt x="182" y="6"/>
                  </a:lnTo>
                  <a:lnTo>
                    <a:pt x="188" y="3"/>
                  </a:lnTo>
                  <a:lnTo>
                    <a:pt x="194" y="1"/>
                  </a:lnTo>
                  <a:lnTo>
                    <a:pt x="199" y="0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1" name="Freeform 77">
              <a:extLst>
                <a:ext uri="{FF2B5EF4-FFF2-40B4-BE49-F238E27FC236}">
                  <a16:creationId xmlns:a16="http://schemas.microsoft.com/office/drawing/2014/main" id="{4B616C32-059A-44DB-B890-0A83333BC7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634297" y="1993040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1 w 3"/>
                <a:gd name="T3" fmla="*/ 0 h 8"/>
                <a:gd name="T4" fmla="*/ 1 w 3"/>
                <a:gd name="T5" fmla="*/ 2 h 8"/>
                <a:gd name="T6" fmla="*/ 3 w 3"/>
                <a:gd name="T7" fmla="*/ 6 h 8"/>
                <a:gd name="T8" fmla="*/ 3 w 3"/>
                <a:gd name="T9" fmla="*/ 8 h 8"/>
                <a:gd name="T10" fmla="*/ 3 w 3"/>
                <a:gd name="T11" fmla="*/ 6 h 8"/>
                <a:gd name="T12" fmla="*/ 1 w 3"/>
                <a:gd name="T13" fmla="*/ 6 h 8"/>
                <a:gd name="T14" fmla="*/ 1 w 3"/>
                <a:gd name="T15" fmla="*/ 5 h 8"/>
                <a:gd name="T16" fmla="*/ 0 w 3"/>
                <a:gd name="T17" fmla="*/ 2 h 8"/>
                <a:gd name="T18" fmla="*/ 1 w 3"/>
                <a:gd name="T19" fmla="*/ 0 h 8"/>
                <a:gd name="T20" fmla="*/ 1 w 3"/>
                <a:gd name="T2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2" name="Freeform 78">
              <a:extLst>
                <a:ext uri="{FF2B5EF4-FFF2-40B4-BE49-F238E27FC236}">
                  <a16:creationId xmlns:a16="http://schemas.microsoft.com/office/drawing/2014/main" id="{4DE028A8-EDA8-4BFB-AFB9-58DAA5288A0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81258" y="1870240"/>
              <a:ext cx="25340" cy="21442"/>
            </a:xfrm>
            <a:custGeom>
              <a:avLst/>
              <a:gdLst>
                <a:gd name="T0" fmla="*/ 8 w 13"/>
                <a:gd name="T1" fmla="*/ 0 h 11"/>
                <a:gd name="T2" fmla="*/ 9 w 13"/>
                <a:gd name="T3" fmla="*/ 2 h 11"/>
                <a:gd name="T4" fmla="*/ 11 w 13"/>
                <a:gd name="T5" fmla="*/ 3 h 11"/>
                <a:gd name="T6" fmla="*/ 13 w 13"/>
                <a:gd name="T7" fmla="*/ 5 h 11"/>
                <a:gd name="T8" fmla="*/ 13 w 13"/>
                <a:gd name="T9" fmla="*/ 10 h 11"/>
                <a:gd name="T10" fmla="*/ 13 w 13"/>
                <a:gd name="T11" fmla="*/ 11 h 11"/>
                <a:gd name="T12" fmla="*/ 11 w 13"/>
                <a:gd name="T13" fmla="*/ 11 h 11"/>
                <a:gd name="T14" fmla="*/ 3 w 13"/>
                <a:gd name="T15" fmla="*/ 10 h 11"/>
                <a:gd name="T16" fmla="*/ 0 w 13"/>
                <a:gd name="T17" fmla="*/ 10 h 11"/>
                <a:gd name="T18" fmla="*/ 0 w 13"/>
                <a:gd name="T19" fmla="*/ 8 h 11"/>
                <a:gd name="T20" fmla="*/ 0 w 13"/>
                <a:gd name="T21" fmla="*/ 6 h 11"/>
                <a:gd name="T22" fmla="*/ 8 w 13"/>
                <a:gd name="T2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11">
                  <a:moveTo>
                    <a:pt x="8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3" y="5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3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3" name="Freeform 79">
              <a:extLst>
                <a:ext uri="{FF2B5EF4-FFF2-40B4-BE49-F238E27FC236}">
                  <a16:creationId xmlns:a16="http://schemas.microsoft.com/office/drawing/2014/main" id="{D7CA8169-16E0-4860-A31B-FA7D0B676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86" y="2008634"/>
              <a:ext cx="56528" cy="40934"/>
            </a:xfrm>
            <a:custGeom>
              <a:avLst/>
              <a:gdLst>
                <a:gd name="T0" fmla="*/ 8 w 29"/>
                <a:gd name="T1" fmla="*/ 0 h 21"/>
                <a:gd name="T2" fmla="*/ 8 w 29"/>
                <a:gd name="T3" fmla="*/ 0 h 21"/>
                <a:gd name="T4" fmla="*/ 8 w 29"/>
                <a:gd name="T5" fmla="*/ 2 h 21"/>
                <a:gd name="T6" fmla="*/ 13 w 29"/>
                <a:gd name="T7" fmla="*/ 3 h 21"/>
                <a:gd name="T8" fmla="*/ 14 w 29"/>
                <a:gd name="T9" fmla="*/ 5 h 21"/>
                <a:gd name="T10" fmla="*/ 16 w 29"/>
                <a:gd name="T11" fmla="*/ 6 h 21"/>
                <a:gd name="T12" fmla="*/ 18 w 29"/>
                <a:gd name="T13" fmla="*/ 8 h 21"/>
                <a:gd name="T14" fmla="*/ 21 w 29"/>
                <a:gd name="T15" fmla="*/ 10 h 21"/>
                <a:gd name="T16" fmla="*/ 24 w 29"/>
                <a:gd name="T17" fmla="*/ 13 h 21"/>
                <a:gd name="T18" fmla="*/ 27 w 29"/>
                <a:gd name="T19" fmla="*/ 14 h 21"/>
                <a:gd name="T20" fmla="*/ 29 w 29"/>
                <a:gd name="T21" fmla="*/ 14 h 21"/>
                <a:gd name="T22" fmla="*/ 29 w 29"/>
                <a:gd name="T23" fmla="*/ 16 h 21"/>
                <a:gd name="T24" fmla="*/ 29 w 29"/>
                <a:gd name="T25" fmla="*/ 17 h 21"/>
                <a:gd name="T26" fmla="*/ 29 w 29"/>
                <a:gd name="T27" fmla="*/ 19 h 21"/>
                <a:gd name="T28" fmla="*/ 27 w 29"/>
                <a:gd name="T29" fmla="*/ 21 h 21"/>
                <a:gd name="T30" fmla="*/ 25 w 29"/>
                <a:gd name="T31" fmla="*/ 21 h 21"/>
                <a:gd name="T32" fmla="*/ 22 w 29"/>
                <a:gd name="T33" fmla="*/ 21 h 21"/>
                <a:gd name="T34" fmla="*/ 21 w 29"/>
                <a:gd name="T35" fmla="*/ 21 h 21"/>
                <a:gd name="T36" fmla="*/ 19 w 29"/>
                <a:gd name="T37" fmla="*/ 21 h 21"/>
                <a:gd name="T38" fmla="*/ 18 w 29"/>
                <a:gd name="T39" fmla="*/ 21 h 21"/>
                <a:gd name="T40" fmla="*/ 18 w 29"/>
                <a:gd name="T41" fmla="*/ 21 h 21"/>
                <a:gd name="T42" fmla="*/ 16 w 29"/>
                <a:gd name="T43" fmla="*/ 19 h 21"/>
                <a:gd name="T44" fmla="*/ 16 w 29"/>
                <a:gd name="T45" fmla="*/ 17 h 21"/>
                <a:gd name="T46" fmla="*/ 14 w 29"/>
                <a:gd name="T47" fmla="*/ 16 h 21"/>
                <a:gd name="T48" fmla="*/ 13 w 29"/>
                <a:gd name="T49" fmla="*/ 16 h 21"/>
                <a:gd name="T50" fmla="*/ 11 w 29"/>
                <a:gd name="T51" fmla="*/ 16 h 21"/>
                <a:gd name="T52" fmla="*/ 10 w 29"/>
                <a:gd name="T53" fmla="*/ 14 h 21"/>
                <a:gd name="T54" fmla="*/ 8 w 29"/>
                <a:gd name="T55" fmla="*/ 14 h 21"/>
                <a:gd name="T56" fmla="*/ 8 w 29"/>
                <a:gd name="T57" fmla="*/ 16 h 21"/>
                <a:gd name="T58" fmla="*/ 7 w 29"/>
                <a:gd name="T59" fmla="*/ 16 h 21"/>
                <a:gd name="T60" fmla="*/ 3 w 29"/>
                <a:gd name="T61" fmla="*/ 11 h 21"/>
                <a:gd name="T62" fmla="*/ 2 w 29"/>
                <a:gd name="T63" fmla="*/ 11 h 21"/>
                <a:gd name="T64" fmla="*/ 2 w 29"/>
                <a:gd name="T65" fmla="*/ 10 h 21"/>
                <a:gd name="T66" fmla="*/ 2 w 29"/>
                <a:gd name="T67" fmla="*/ 8 h 21"/>
                <a:gd name="T68" fmla="*/ 0 w 29"/>
                <a:gd name="T69" fmla="*/ 6 h 21"/>
                <a:gd name="T70" fmla="*/ 0 w 29"/>
                <a:gd name="T71" fmla="*/ 5 h 21"/>
                <a:gd name="T72" fmla="*/ 2 w 29"/>
                <a:gd name="T73" fmla="*/ 3 h 21"/>
                <a:gd name="T74" fmla="*/ 3 w 29"/>
                <a:gd name="T75" fmla="*/ 3 h 21"/>
                <a:gd name="T76" fmla="*/ 5 w 29"/>
                <a:gd name="T77" fmla="*/ 2 h 21"/>
                <a:gd name="T78" fmla="*/ 8 w 29"/>
                <a:gd name="T79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21">
                  <a:moveTo>
                    <a:pt x="8" y="0"/>
                  </a:moveTo>
                  <a:lnTo>
                    <a:pt x="8" y="0"/>
                  </a:lnTo>
                  <a:lnTo>
                    <a:pt x="8" y="2"/>
                  </a:lnTo>
                  <a:lnTo>
                    <a:pt x="13" y="3"/>
                  </a:lnTo>
                  <a:lnTo>
                    <a:pt x="14" y="5"/>
                  </a:lnTo>
                  <a:lnTo>
                    <a:pt x="16" y="6"/>
                  </a:lnTo>
                  <a:lnTo>
                    <a:pt x="18" y="8"/>
                  </a:lnTo>
                  <a:lnTo>
                    <a:pt x="21" y="10"/>
                  </a:lnTo>
                  <a:lnTo>
                    <a:pt x="24" y="13"/>
                  </a:lnTo>
                  <a:lnTo>
                    <a:pt x="27" y="14"/>
                  </a:lnTo>
                  <a:lnTo>
                    <a:pt x="29" y="14"/>
                  </a:lnTo>
                  <a:lnTo>
                    <a:pt x="29" y="16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7" y="21"/>
                  </a:lnTo>
                  <a:lnTo>
                    <a:pt x="25" y="21"/>
                  </a:lnTo>
                  <a:lnTo>
                    <a:pt x="22" y="21"/>
                  </a:lnTo>
                  <a:lnTo>
                    <a:pt x="21" y="21"/>
                  </a:lnTo>
                  <a:lnTo>
                    <a:pt x="19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6" y="19"/>
                  </a:lnTo>
                  <a:lnTo>
                    <a:pt x="16" y="17"/>
                  </a:lnTo>
                  <a:lnTo>
                    <a:pt x="14" y="16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3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4" name="Freeform 80">
              <a:extLst>
                <a:ext uri="{FF2B5EF4-FFF2-40B4-BE49-F238E27FC236}">
                  <a16:creationId xmlns:a16="http://schemas.microsoft.com/office/drawing/2014/main" id="{6BD1DE30-F984-48F5-BF4D-7449AF403D5F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6067" y="1441411"/>
              <a:ext cx="37036" cy="17544"/>
            </a:xfrm>
            <a:custGeom>
              <a:avLst/>
              <a:gdLst>
                <a:gd name="T0" fmla="*/ 17 w 19"/>
                <a:gd name="T1" fmla="*/ 0 h 9"/>
                <a:gd name="T2" fmla="*/ 19 w 19"/>
                <a:gd name="T3" fmla="*/ 1 h 9"/>
                <a:gd name="T4" fmla="*/ 19 w 19"/>
                <a:gd name="T5" fmla="*/ 1 h 9"/>
                <a:gd name="T6" fmla="*/ 19 w 19"/>
                <a:gd name="T7" fmla="*/ 6 h 9"/>
                <a:gd name="T8" fmla="*/ 19 w 19"/>
                <a:gd name="T9" fmla="*/ 7 h 9"/>
                <a:gd name="T10" fmla="*/ 19 w 19"/>
                <a:gd name="T11" fmla="*/ 9 h 9"/>
                <a:gd name="T12" fmla="*/ 17 w 19"/>
                <a:gd name="T13" fmla="*/ 9 h 9"/>
                <a:gd name="T14" fmla="*/ 6 w 19"/>
                <a:gd name="T15" fmla="*/ 9 h 9"/>
                <a:gd name="T16" fmla="*/ 0 w 19"/>
                <a:gd name="T17" fmla="*/ 9 h 9"/>
                <a:gd name="T18" fmla="*/ 0 w 19"/>
                <a:gd name="T19" fmla="*/ 9 h 9"/>
                <a:gd name="T20" fmla="*/ 3 w 19"/>
                <a:gd name="T21" fmla="*/ 7 h 9"/>
                <a:gd name="T22" fmla="*/ 3 w 19"/>
                <a:gd name="T23" fmla="*/ 6 h 9"/>
                <a:gd name="T24" fmla="*/ 3 w 19"/>
                <a:gd name="T25" fmla="*/ 1 h 9"/>
                <a:gd name="T26" fmla="*/ 3 w 19"/>
                <a:gd name="T27" fmla="*/ 1 h 9"/>
                <a:gd name="T28" fmla="*/ 12 w 19"/>
                <a:gd name="T29" fmla="*/ 1 h 9"/>
                <a:gd name="T30" fmla="*/ 14 w 19"/>
                <a:gd name="T31" fmla="*/ 0 h 9"/>
                <a:gd name="T32" fmla="*/ 17 w 19"/>
                <a:gd name="T3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9">
                  <a:moveTo>
                    <a:pt x="17" y="0"/>
                  </a:moveTo>
                  <a:lnTo>
                    <a:pt x="19" y="1"/>
                  </a:lnTo>
                  <a:lnTo>
                    <a:pt x="19" y="1"/>
                  </a:lnTo>
                  <a:lnTo>
                    <a:pt x="19" y="6"/>
                  </a:lnTo>
                  <a:lnTo>
                    <a:pt x="19" y="7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6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1"/>
                  </a:lnTo>
                  <a:lnTo>
                    <a:pt x="3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5" name="Freeform 81">
              <a:extLst>
                <a:ext uri="{FF2B5EF4-FFF2-40B4-BE49-F238E27FC236}">
                  <a16:creationId xmlns:a16="http://schemas.microsoft.com/office/drawing/2014/main" id="{EA2E932F-AA20-4E24-BBA7-6A2730E2EC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14625" y="1443360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2 h 3"/>
                <a:gd name="T6" fmla="*/ 6 w 6"/>
                <a:gd name="T7" fmla="*/ 2 h 3"/>
                <a:gd name="T8" fmla="*/ 3 w 6"/>
                <a:gd name="T9" fmla="*/ 3 h 3"/>
                <a:gd name="T10" fmla="*/ 0 w 6"/>
                <a:gd name="T11" fmla="*/ 3 h 3"/>
                <a:gd name="T12" fmla="*/ 0 w 6"/>
                <a:gd name="T13" fmla="*/ 3 h 3"/>
                <a:gd name="T14" fmla="*/ 1 w 6"/>
                <a:gd name="T15" fmla="*/ 2 h 3"/>
                <a:gd name="T16" fmla="*/ 3 w 6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6" name="Freeform 82">
              <a:extLst>
                <a:ext uri="{FF2B5EF4-FFF2-40B4-BE49-F238E27FC236}">
                  <a16:creationId xmlns:a16="http://schemas.microsoft.com/office/drawing/2014/main" id="{BCF15151-BA78-4C75-9834-9408EC5672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5656" y="1848798"/>
              <a:ext cx="44833" cy="25340"/>
            </a:xfrm>
            <a:custGeom>
              <a:avLst/>
              <a:gdLst>
                <a:gd name="T0" fmla="*/ 14 w 23"/>
                <a:gd name="T1" fmla="*/ 0 h 13"/>
                <a:gd name="T2" fmla="*/ 16 w 23"/>
                <a:gd name="T3" fmla="*/ 0 h 13"/>
                <a:gd name="T4" fmla="*/ 17 w 23"/>
                <a:gd name="T5" fmla="*/ 2 h 13"/>
                <a:gd name="T6" fmla="*/ 19 w 23"/>
                <a:gd name="T7" fmla="*/ 2 h 13"/>
                <a:gd name="T8" fmla="*/ 20 w 23"/>
                <a:gd name="T9" fmla="*/ 5 h 13"/>
                <a:gd name="T10" fmla="*/ 22 w 23"/>
                <a:gd name="T11" fmla="*/ 5 h 13"/>
                <a:gd name="T12" fmla="*/ 23 w 23"/>
                <a:gd name="T13" fmla="*/ 6 h 13"/>
                <a:gd name="T14" fmla="*/ 23 w 23"/>
                <a:gd name="T15" fmla="*/ 8 h 13"/>
                <a:gd name="T16" fmla="*/ 23 w 23"/>
                <a:gd name="T17" fmla="*/ 10 h 13"/>
                <a:gd name="T18" fmla="*/ 20 w 23"/>
                <a:gd name="T19" fmla="*/ 10 h 13"/>
                <a:gd name="T20" fmla="*/ 14 w 23"/>
                <a:gd name="T21" fmla="*/ 11 h 13"/>
                <a:gd name="T22" fmla="*/ 11 w 23"/>
                <a:gd name="T23" fmla="*/ 11 h 13"/>
                <a:gd name="T24" fmla="*/ 6 w 23"/>
                <a:gd name="T25" fmla="*/ 13 h 13"/>
                <a:gd name="T26" fmla="*/ 5 w 23"/>
                <a:gd name="T27" fmla="*/ 13 h 13"/>
                <a:gd name="T28" fmla="*/ 3 w 23"/>
                <a:gd name="T29" fmla="*/ 13 h 13"/>
                <a:gd name="T30" fmla="*/ 1 w 23"/>
                <a:gd name="T31" fmla="*/ 13 h 13"/>
                <a:gd name="T32" fmla="*/ 0 w 23"/>
                <a:gd name="T33" fmla="*/ 13 h 13"/>
                <a:gd name="T34" fmla="*/ 0 w 23"/>
                <a:gd name="T35" fmla="*/ 11 h 13"/>
                <a:gd name="T36" fmla="*/ 0 w 23"/>
                <a:gd name="T37" fmla="*/ 10 h 13"/>
                <a:gd name="T38" fmla="*/ 1 w 23"/>
                <a:gd name="T39" fmla="*/ 8 h 13"/>
                <a:gd name="T40" fmla="*/ 0 w 23"/>
                <a:gd name="T41" fmla="*/ 5 h 13"/>
                <a:gd name="T42" fmla="*/ 3 w 23"/>
                <a:gd name="T43" fmla="*/ 2 h 13"/>
                <a:gd name="T44" fmla="*/ 6 w 23"/>
                <a:gd name="T45" fmla="*/ 2 h 13"/>
                <a:gd name="T46" fmla="*/ 14 w 23"/>
                <a:gd name="T4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" h="13">
                  <a:moveTo>
                    <a:pt x="14" y="0"/>
                  </a:moveTo>
                  <a:lnTo>
                    <a:pt x="16" y="0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0" y="10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6" y="13"/>
                  </a:lnTo>
                  <a:lnTo>
                    <a:pt x="5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8"/>
                  </a:lnTo>
                  <a:lnTo>
                    <a:pt x="0" y="5"/>
                  </a:lnTo>
                  <a:lnTo>
                    <a:pt x="3" y="2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7" name="Freeform 83">
              <a:extLst>
                <a:ext uri="{FF2B5EF4-FFF2-40B4-BE49-F238E27FC236}">
                  <a16:creationId xmlns:a16="http://schemas.microsoft.com/office/drawing/2014/main" id="{BD2F2E14-DF00-4F1E-8DF4-7A7FBE52E5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2528" y="1897529"/>
              <a:ext cx="38984" cy="19492"/>
            </a:xfrm>
            <a:custGeom>
              <a:avLst/>
              <a:gdLst>
                <a:gd name="T0" fmla="*/ 12 w 20"/>
                <a:gd name="T1" fmla="*/ 0 h 10"/>
                <a:gd name="T2" fmla="*/ 19 w 20"/>
                <a:gd name="T3" fmla="*/ 2 h 10"/>
                <a:gd name="T4" fmla="*/ 20 w 20"/>
                <a:gd name="T5" fmla="*/ 3 h 10"/>
                <a:gd name="T6" fmla="*/ 20 w 20"/>
                <a:gd name="T7" fmla="*/ 3 h 10"/>
                <a:gd name="T8" fmla="*/ 17 w 20"/>
                <a:gd name="T9" fmla="*/ 5 h 10"/>
                <a:gd name="T10" fmla="*/ 16 w 20"/>
                <a:gd name="T11" fmla="*/ 7 h 10"/>
                <a:gd name="T12" fmla="*/ 12 w 20"/>
                <a:gd name="T13" fmla="*/ 8 h 10"/>
                <a:gd name="T14" fmla="*/ 11 w 20"/>
                <a:gd name="T15" fmla="*/ 8 h 10"/>
                <a:gd name="T16" fmla="*/ 3 w 20"/>
                <a:gd name="T17" fmla="*/ 10 h 10"/>
                <a:gd name="T18" fmla="*/ 0 w 20"/>
                <a:gd name="T19" fmla="*/ 8 h 10"/>
                <a:gd name="T20" fmla="*/ 0 w 20"/>
                <a:gd name="T21" fmla="*/ 8 h 10"/>
                <a:gd name="T22" fmla="*/ 0 w 20"/>
                <a:gd name="T23" fmla="*/ 7 h 10"/>
                <a:gd name="T24" fmla="*/ 3 w 20"/>
                <a:gd name="T25" fmla="*/ 5 h 10"/>
                <a:gd name="T26" fmla="*/ 4 w 20"/>
                <a:gd name="T27" fmla="*/ 3 h 10"/>
                <a:gd name="T28" fmla="*/ 6 w 20"/>
                <a:gd name="T29" fmla="*/ 2 h 10"/>
                <a:gd name="T30" fmla="*/ 9 w 20"/>
                <a:gd name="T31" fmla="*/ 0 h 10"/>
                <a:gd name="T32" fmla="*/ 12 w 20"/>
                <a:gd name="T33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10">
                  <a:moveTo>
                    <a:pt x="12" y="0"/>
                  </a:move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17" y="5"/>
                  </a:lnTo>
                  <a:lnTo>
                    <a:pt x="16" y="7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3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3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9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8" name="Freeform 84">
              <a:extLst>
                <a:ext uri="{FF2B5EF4-FFF2-40B4-BE49-F238E27FC236}">
                  <a16:creationId xmlns:a16="http://schemas.microsoft.com/office/drawing/2014/main" id="{53C132A7-1291-4F8A-AEAE-C15B8561FE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486243"/>
              <a:ext cx="42883" cy="13645"/>
            </a:xfrm>
            <a:custGeom>
              <a:avLst/>
              <a:gdLst>
                <a:gd name="T0" fmla="*/ 2 w 22"/>
                <a:gd name="T1" fmla="*/ 0 h 7"/>
                <a:gd name="T2" fmla="*/ 3 w 22"/>
                <a:gd name="T3" fmla="*/ 0 h 7"/>
                <a:gd name="T4" fmla="*/ 5 w 22"/>
                <a:gd name="T5" fmla="*/ 2 h 7"/>
                <a:gd name="T6" fmla="*/ 6 w 22"/>
                <a:gd name="T7" fmla="*/ 0 h 7"/>
                <a:gd name="T8" fmla="*/ 19 w 22"/>
                <a:gd name="T9" fmla="*/ 3 h 7"/>
                <a:gd name="T10" fmla="*/ 22 w 22"/>
                <a:gd name="T11" fmla="*/ 5 h 7"/>
                <a:gd name="T12" fmla="*/ 22 w 22"/>
                <a:gd name="T13" fmla="*/ 5 h 7"/>
                <a:gd name="T14" fmla="*/ 11 w 22"/>
                <a:gd name="T15" fmla="*/ 7 h 7"/>
                <a:gd name="T16" fmla="*/ 8 w 22"/>
                <a:gd name="T17" fmla="*/ 7 h 7"/>
                <a:gd name="T18" fmla="*/ 8 w 22"/>
                <a:gd name="T19" fmla="*/ 3 h 7"/>
                <a:gd name="T20" fmla="*/ 6 w 22"/>
                <a:gd name="T21" fmla="*/ 3 h 7"/>
                <a:gd name="T22" fmla="*/ 2 w 22"/>
                <a:gd name="T23" fmla="*/ 3 h 7"/>
                <a:gd name="T24" fmla="*/ 0 w 22"/>
                <a:gd name="T25" fmla="*/ 2 h 7"/>
                <a:gd name="T26" fmla="*/ 0 w 22"/>
                <a:gd name="T27" fmla="*/ 0 h 7"/>
                <a:gd name="T28" fmla="*/ 2 w 22"/>
                <a:gd name="T2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" h="7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6" y="0"/>
                  </a:lnTo>
                  <a:lnTo>
                    <a:pt x="19" y="3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11" y="7"/>
                  </a:lnTo>
                  <a:lnTo>
                    <a:pt x="8" y="7"/>
                  </a:lnTo>
                  <a:lnTo>
                    <a:pt x="8" y="3"/>
                  </a:lnTo>
                  <a:lnTo>
                    <a:pt x="6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9" name="Freeform 85">
              <a:extLst>
                <a:ext uri="{FF2B5EF4-FFF2-40B4-BE49-F238E27FC236}">
                  <a16:creationId xmlns:a16="http://schemas.microsoft.com/office/drawing/2014/main" id="{E5900A7F-76C2-4C5B-AECF-E0458CBAAC7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846849"/>
              <a:ext cx="19492" cy="5848"/>
            </a:xfrm>
            <a:custGeom>
              <a:avLst/>
              <a:gdLst>
                <a:gd name="T0" fmla="*/ 3 w 10"/>
                <a:gd name="T1" fmla="*/ 0 h 3"/>
                <a:gd name="T2" fmla="*/ 10 w 10"/>
                <a:gd name="T3" fmla="*/ 3 h 3"/>
                <a:gd name="T4" fmla="*/ 10 w 10"/>
                <a:gd name="T5" fmla="*/ 3 h 3"/>
                <a:gd name="T6" fmla="*/ 3 w 10"/>
                <a:gd name="T7" fmla="*/ 3 h 3"/>
                <a:gd name="T8" fmla="*/ 0 w 10"/>
                <a:gd name="T9" fmla="*/ 1 h 3"/>
                <a:gd name="T10" fmla="*/ 2 w 10"/>
                <a:gd name="T11" fmla="*/ 0 h 3"/>
                <a:gd name="T12" fmla="*/ 3 w 10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3">
                  <a:moveTo>
                    <a:pt x="3" y="0"/>
                  </a:moveTo>
                  <a:lnTo>
                    <a:pt x="10" y="3"/>
                  </a:lnTo>
                  <a:lnTo>
                    <a:pt x="10" y="3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0" name="Freeform 86">
              <a:extLst>
                <a:ext uri="{FF2B5EF4-FFF2-40B4-BE49-F238E27FC236}">
                  <a16:creationId xmlns:a16="http://schemas.microsoft.com/office/drawing/2014/main" id="{2C0DB47E-D09C-4E67-B8E9-04CAD2384BA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89645" y="1846849"/>
              <a:ext cx="17544" cy="5848"/>
            </a:xfrm>
            <a:custGeom>
              <a:avLst/>
              <a:gdLst>
                <a:gd name="T0" fmla="*/ 8 w 9"/>
                <a:gd name="T1" fmla="*/ 0 h 3"/>
                <a:gd name="T2" fmla="*/ 9 w 9"/>
                <a:gd name="T3" fmla="*/ 0 h 3"/>
                <a:gd name="T4" fmla="*/ 9 w 9"/>
                <a:gd name="T5" fmla="*/ 0 h 3"/>
                <a:gd name="T6" fmla="*/ 8 w 9"/>
                <a:gd name="T7" fmla="*/ 3 h 3"/>
                <a:gd name="T8" fmla="*/ 6 w 9"/>
                <a:gd name="T9" fmla="*/ 3 h 3"/>
                <a:gd name="T10" fmla="*/ 1 w 9"/>
                <a:gd name="T11" fmla="*/ 3 h 3"/>
                <a:gd name="T12" fmla="*/ 0 w 9"/>
                <a:gd name="T13" fmla="*/ 3 h 3"/>
                <a:gd name="T14" fmla="*/ 0 w 9"/>
                <a:gd name="T15" fmla="*/ 3 h 3"/>
                <a:gd name="T16" fmla="*/ 3 w 9"/>
                <a:gd name="T17" fmla="*/ 1 h 3"/>
                <a:gd name="T18" fmla="*/ 8 w 9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3">
                  <a:moveTo>
                    <a:pt x="8" y="0"/>
                  </a:moveTo>
                  <a:lnTo>
                    <a:pt x="9" y="0"/>
                  </a:lnTo>
                  <a:lnTo>
                    <a:pt x="9" y="0"/>
                  </a:lnTo>
                  <a:lnTo>
                    <a:pt x="8" y="3"/>
                  </a:lnTo>
                  <a:lnTo>
                    <a:pt x="6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1" name="Freeform 87">
              <a:extLst>
                <a:ext uri="{FF2B5EF4-FFF2-40B4-BE49-F238E27FC236}">
                  <a16:creationId xmlns:a16="http://schemas.microsoft.com/office/drawing/2014/main" id="{97DA415D-332F-485C-BA5F-CD40DD93CD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52610" y="1870240"/>
              <a:ext cx="23391" cy="11695"/>
            </a:xfrm>
            <a:custGeom>
              <a:avLst/>
              <a:gdLst>
                <a:gd name="T0" fmla="*/ 4 w 12"/>
                <a:gd name="T1" fmla="*/ 0 h 6"/>
                <a:gd name="T2" fmla="*/ 8 w 12"/>
                <a:gd name="T3" fmla="*/ 0 h 6"/>
                <a:gd name="T4" fmla="*/ 9 w 12"/>
                <a:gd name="T5" fmla="*/ 0 h 6"/>
                <a:gd name="T6" fmla="*/ 12 w 12"/>
                <a:gd name="T7" fmla="*/ 2 h 6"/>
                <a:gd name="T8" fmla="*/ 9 w 12"/>
                <a:gd name="T9" fmla="*/ 2 h 6"/>
                <a:gd name="T10" fmla="*/ 8 w 12"/>
                <a:gd name="T11" fmla="*/ 5 h 6"/>
                <a:gd name="T12" fmla="*/ 8 w 12"/>
                <a:gd name="T13" fmla="*/ 5 h 6"/>
                <a:gd name="T14" fmla="*/ 9 w 12"/>
                <a:gd name="T15" fmla="*/ 6 h 6"/>
                <a:gd name="T16" fmla="*/ 8 w 12"/>
                <a:gd name="T17" fmla="*/ 6 h 6"/>
                <a:gd name="T18" fmla="*/ 8 w 12"/>
                <a:gd name="T19" fmla="*/ 6 h 6"/>
                <a:gd name="T20" fmla="*/ 8 w 12"/>
                <a:gd name="T21" fmla="*/ 6 h 6"/>
                <a:gd name="T22" fmla="*/ 4 w 12"/>
                <a:gd name="T23" fmla="*/ 6 h 6"/>
                <a:gd name="T24" fmla="*/ 1 w 12"/>
                <a:gd name="T25" fmla="*/ 5 h 6"/>
                <a:gd name="T26" fmla="*/ 0 w 12"/>
                <a:gd name="T27" fmla="*/ 3 h 6"/>
                <a:gd name="T28" fmla="*/ 1 w 12"/>
                <a:gd name="T29" fmla="*/ 2 h 6"/>
                <a:gd name="T30" fmla="*/ 1 w 12"/>
                <a:gd name="T31" fmla="*/ 0 h 6"/>
                <a:gd name="T32" fmla="*/ 4 w 12"/>
                <a:gd name="T3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" h="6">
                  <a:moveTo>
                    <a:pt x="4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9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9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4" y="6"/>
                  </a:lnTo>
                  <a:lnTo>
                    <a:pt x="1" y="5"/>
                  </a:lnTo>
                  <a:lnTo>
                    <a:pt x="0" y="3"/>
                  </a:lnTo>
                  <a:lnTo>
                    <a:pt x="1" y="2"/>
                  </a:lnTo>
                  <a:lnTo>
                    <a:pt x="1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2" name="Freeform 88">
              <a:extLst>
                <a:ext uri="{FF2B5EF4-FFF2-40B4-BE49-F238E27FC236}">
                  <a16:creationId xmlns:a16="http://schemas.microsoft.com/office/drawing/2014/main" id="{14AA04E1-0421-4689-816D-B0FD86CA7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8523" y="1827357"/>
              <a:ext cx="109156" cy="37036"/>
            </a:xfrm>
            <a:custGeom>
              <a:avLst/>
              <a:gdLst>
                <a:gd name="T0" fmla="*/ 34 w 56"/>
                <a:gd name="T1" fmla="*/ 0 h 19"/>
                <a:gd name="T2" fmla="*/ 37 w 56"/>
                <a:gd name="T3" fmla="*/ 0 h 19"/>
                <a:gd name="T4" fmla="*/ 41 w 56"/>
                <a:gd name="T5" fmla="*/ 2 h 19"/>
                <a:gd name="T6" fmla="*/ 43 w 56"/>
                <a:gd name="T7" fmla="*/ 3 h 19"/>
                <a:gd name="T8" fmla="*/ 54 w 56"/>
                <a:gd name="T9" fmla="*/ 10 h 19"/>
                <a:gd name="T10" fmla="*/ 56 w 56"/>
                <a:gd name="T11" fmla="*/ 11 h 19"/>
                <a:gd name="T12" fmla="*/ 56 w 56"/>
                <a:gd name="T13" fmla="*/ 13 h 19"/>
                <a:gd name="T14" fmla="*/ 56 w 56"/>
                <a:gd name="T15" fmla="*/ 19 h 19"/>
                <a:gd name="T16" fmla="*/ 56 w 56"/>
                <a:gd name="T17" fmla="*/ 19 h 19"/>
                <a:gd name="T18" fmla="*/ 52 w 56"/>
                <a:gd name="T19" fmla="*/ 19 h 19"/>
                <a:gd name="T20" fmla="*/ 46 w 56"/>
                <a:gd name="T21" fmla="*/ 19 h 19"/>
                <a:gd name="T22" fmla="*/ 43 w 56"/>
                <a:gd name="T23" fmla="*/ 19 h 19"/>
                <a:gd name="T24" fmla="*/ 40 w 56"/>
                <a:gd name="T25" fmla="*/ 19 h 19"/>
                <a:gd name="T26" fmla="*/ 37 w 56"/>
                <a:gd name="T27" fmla="*/ 17 h 19"/>
                <a:gd name="T28" fmla="*/ 29 w 56"/>
                <a:gd name="T29" fmla="*/ 17 h 19"/>
                <a:gd name="T30" fmla="*/ 22 w 56"/>
                <a:gd name="T31" fmla="*/ 14 h 19"/>
                <a:gd name="T32" fmla="*/ 16 w 56"/>
                <a:gd name="T33" fmla="*/ 13 h 19"/>
                <a:gd name="T34" fmla="*/ 15 w 56"/>
                <a:gd name="T35" fmla="*/ 13 h 19"/>
                <a:gd name="T36" fmla="*/ 11 w 56"/>
                <a:gd name="T37" fmla="*/ 13 h 19"/>
                <a:gd name="T38" fmla="*/ 7 w 56"/>
                <a:gd name="T39" fmla="*/ 16 h 19"/>
                <a:gd name="T40" fmla="*/ 5 w 56"/>
                <a:gd name="T41" fmla="*/ 16 h 19"/>
                <a:gd name="T42" fmla="*/ 2 w 56"/>
                <a:gd name="T43" fmla="*/ 16 h 19"/>
                <a:gd name="T44" fmla="*/ 0 w 56"/>
                <a:gd name="T45" fmla="*/ 14 h 19"/>
                <a:gd name="T46" fmla="*/ 5 w 56"/>
                <a:gd name="T47" fmla="*/ 13 h 19"/>
                <a:gd name="T48" fmla="*/ 8 w 56"/>
                <a:gd name="T49" fmla="*/ 13 h 19"/>
                <a:gd name="T50" fmla="*/ 11 w 56"/>
                <a:gd name="T51" fmla="*/ 13 h 19"/>
                <a:gd name="T52" fmla="*/ 15 w 56"/>
                <a:gd name="T53" fmla="*/ 10 h 19"/>
                <a:gd name="T54" fmla="*/ 16 w 56"/>
                <a:gd name="T55" fmla="*/ 8 h 19"/>
                <a:gd name="T56" fmla="*/ 18 w 56"/>
                <a:gd name="T57" fmla="*/ 3 h 19"/>
                <a:gd name="T58" fmla="*/ 19 w 56"/>
                <a:gd name="T59" fmla="*/ 2 h 19"/>
                <a:gd name="T60" fmla="*/ 21 w 56"/>
                <a:gd name="T61" fmla="*/ 2 h 19"/>
                <a:gd name="T62" fmla="*/ 22 w 56"/>
                <a:gd name="T63" fmla="*/ 2 h 19"/>
                <a:gd name="T64" fmla="*/ 24 w 56"/>
                <a:gd name="T65" fmla="*/ 2 h 19"/>
                <a:gd name="T66" fmla="*/ 30 w 56"/>
                <a:gd name="T67" fmla="*/ 0 h 19"/>
                <a:gd name="T68" fmla="*/ 34 w 56"/>
                <a:gd name="T6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6" h="19">
                  <a:moveTo>
                    <a:pt x="34" y="0"/>
                  </a:moveTo>
                  <a:lnTo>
                    <a:pt x="37" y="0"/>
                  </a:lnTo>
                  <a:lnTo>
                    <a:pt x="41" y="2"/>
                  </a:lnTo>
                  <a:lnTo>
                    <a:pt x="43" y="3"/>
                  </a:lnTo>
                  <a:lnTo>
                    <a:pt x="54" y="10"/>
                  </a:lnTo>
                  <a:lnTo>
                    <a:pt x="56" y="11"/>
                  </a:lnTo>
                  <a:lnTo>
                    <a:pt x="56" y="13"/>
                  </a:lnTo>
                  <a:lnTo>
                    <a:pt x="56" y="19"/>
                  </a:lnTo>
                  <a:lnTo>
                    <a:pt x="56" y="19"/>
                  </a:lnTo>
                  <a:lnTo>
                    <a:pt x="52" y="19"/>
                  </a:lnTo>
                  <a:lnTo>
                    <a:pt x="46" y="19"/>
                  </a:lnTo>
                  <a:lnTo>
                    <a:pt x="43" y="19"/>
                  </a:lnTo>
                  <a:lnTo>
                    <a:pt x="40" y="19"/>
                  </a:lnTo>
                  <a:lnTo>
                    <a:pt x="37" y="17"/>
                  </a:lnTo>
                  <a:lnTo>
                    <a:pt x="29" y="17"/>
                  </a:lnTo>
                  <a:lnTo>
                    <a:pt x="22" y="14"/>
                  </a:lnTo>
                  <a:lnTo>
                    <a:pt x="16" y="13"/>
                  </a:lnTo>
                  <a:lnTo>
                    <a:pt x="15" y="13"/>
                  </a:lnTo>
                  <a:lnTo>
                    <a:pt x="11" y="13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5" y="13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5" y="10"/>
                  </a:lnTo>
                  <a:lnTo>
                    <a:pt x="16" y="8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3" name="Freeform 89">
              <a:extLst>
                <a:ext uri="{FF2B5EF4-FFF2-40B4-BE49-F238E27FC236}">
                  <a16:creationId xmlns:a16="http://schemas.microsoft.com/office/drawing/2014/main" id="{ED713300-EFF6-4DDE-9042-257E1ABD512C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7548" y="1667521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3 h 3"/>
                <a:gd name="T4" fmla="*/ 3 w 3"/>
                <a:gd name="T5" fmla="*/ 3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0 h 3"/>
                <a:gd name="T12" fmla="*/ 1 w 3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4" name="Freeform 90">
              <a:extLst>
                <a:ext uri="{FF2B5EF4-FFF2-40B4-BE49-F238E27FC236}">
                  <a16:creationId xmlns:a16="http://schemas.microsoft.com/office/drawing/2014/main" id="{ADA3C474-865C-414C-909E-25E05AF0EE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3698" y="1731845"/>
              <a:ext cx="128649" cy="46781"/>
            </a:xfrm>
            <a:custGeom>
              <a:avLst/>
              <a:gdLst>
                <a:gd name="T0" fmla="*/ 5 w 66"/>
                <a:gd name="T1" fmla="*/ 0 h 24"/>
                <a:gd name="T2" fmla="*/ 8 w 66"/>
                <a:gd name="T3" fmla="*/ 3 h 24"/>
                <a:gd name="T4" fmla="*/ 8 w 66"/>
                <a:gd name="T5" fmla="*/ 5 h 24"/>
                <a:gd name="T6" fmla="*/ 9 w 66"/>
                <a:gd name="T7" fmla="*/ 7 h 24"/>
                <a:gd name="T8" fmla="*/ 13 w 66"/>
                <a:gd name="T9" fmla="*/ 7 h 24"/>
                <a:gd name="T10" fmla="*/ 19 w 66"/>
                <a:gd name="T11" fmla="*/ 5 h 24"/>
                <a:gd name="T12" fmla="*/ 19 w 66"/>
                <a:gd name="T13" fmla="*/ 5 h 24"/>
                <a:gd name="T14" fmla="*/ 33 w 66"/>
                <a:gd name="T15" fmla="*/ 5 h 24"/>
                <a:gd name="T16" fmla="*/ 33 w 66"/>
                <a:gd name="T17" fmla="*/ 7 h 24"/>
                <a:gd name="T18" fmla="*/ 33 w 66"/>
                <a:gd name="T19" fmla="*/ 8 h 24"/>
                <a:gd name="T20" fmla="*/ 33 w 66"/>
                <a:gd name="T21" fmla="*/ 8 h 24"/>
                <a:gd name="T22" fmla="*/ 33 w 66"/>
                <a:gd name="T23" fmla="*/ 10 h 24"/>
                <a:gd name="T24" fmla="*/ 35 w 66"/>
                <a:gd name="T25" fmla="*/ 11 h 24"/>
                <a:gd name="T26" fmla="*/ 39 w 66"/>
                <a:gd name="T27" fmla="*/ 11 h 24"/>
                <a:gd name="T28" fmla="*/ 43 w 66"/>
                <a:gd name="T29" fmla="*/ 10 h 24"/>
                <a:gd name="T30" fmla="*/ 50 w 66"/>
                <a:gd name="T31" fmla="*/ 11 h 24"/>
                <a:gd name="T32" fmla="*/ 57 w 66"/>
                <a:gd name="T33" fmla="*/ 11 h 24"/>
                <a:gd name="T34" fmla="*/ 60 w 66"/>
                <a:gd name="T35" fmla="*/ 13 h 24"/>
                <a:gd name="T36" fmla="*/ 62 w 66"/>
                <a:gd name="T37" fmla="*/ 14 h 24"/>
                <a:gd name="T38" fmla="*/ 63 w 66"/>
                <a:gd name="T39" fmla="*/ 14 h 24"/>
                <a:gd name="T40" fmla="*/ 65 w 66"/>
                <a:gd name="T41" fmla="*/ 14 h 24"/>
                <a:gd name="T42" fmla="*/ 65 w 66"/>
                <a:gd name="T43" fmla="*/ 13 h 24"/>
                <a:gd name="T44" fmla="*/ 66 w 66"/>
                <a:gd name="T45" fmla="*/ 13 h 24"/>
                <a:gd name="T46" fmla="*/ 66 w 66"/>
                <a:gd name="T47" fmla="*/ 13 h 24"/>
                <a:gd name="T48" fmla="*/ 65 w 66"/>
                <a:gd name="T49" fmla="*/ 19 h 24"/>
                <a:gd name="T50" fmla="*/ 63 w 66"/>
                <a:gd name="T51" fmla="*/ 21 h 24"/>
                <a:gd name="T52" fmla="*/ 60 w 66"/>
                <a:gd name="T53" fmla="*/ 22 h 24"/>
                <a:gd name="T54" fmla="*/ 52 w 66"/>
                <a:gd name="T55" fmla="*/ 24 h 24"/>
                <a:gd name="T56" fmla="*/ 49 w 66"/>
                <a:gd name="T57" fmla="*/ 24 h 24"/>
                <a:gd name="T58" fmla="*/ 41 w 66"/>
                <a:gd name="T59" fmla="*/ 24 h 24"/>
                <a:gd name="T60" fmla="*/ 30 w 66"/>
                <a:gd name="T61" fmla="*/ 24 h 24"/>
                <a:gd name="T62" fmla="*/ 27 w 66"/>
                <a:gd name="T63" fmla="*/ 22 h 24"/>
                <a:gd name="T64" fmla="*/ 25 w 66"/>
                <a:gd name="T65" fmla="*/ 22 h 24"/>
                <a:gd name="T66" fmla="*/ 22 w 66"/>
                <a:gd name="T67" fmla="*/ 19 h 24"/>
                <a:gd name="T68" fmla="*/ 21 w 66"/>
                <a:gd name="T69" fmla="*/ 19 h 24"/>
                <a:gd name="T70" fmla="*/ 16 w 66"/>
                <a:gd name="T71" fmla="*/ 18 h 24"/>
                <a:gd name="T72" fmla="*/ 14 w 66"/>
                <a:gd name="T73" fmla="*/ 18 h 24"/>
                <a:gd name="T74" fmla="*/ 11 w 66"/>
                <a:gd name="T75" fmla="*/ 16 h 24"/>
                <a:gd name="T76" fmla="*/ 8 w 66"/>
                <a:gd name="T77" fmla="*/ 14 h 24"/>
                <a:gd name="T78" fmla="*/ 0 w 66"/>
                <a:gd name="T79" fmla="*/ 11 h 24"/>
                <a:gd name="T80" fmla="*/ 0 w 66"/>
                <a:gd name="T81" fmla="*/ 10 h 24"/>
                <a:gd name="T82" fmla="*/ 2 w 66"/>
                <a:gd name="T83" fmla="*/ 7 h 24"/>
                <a:gd name="T84" fmla="*/ 2 w 66"/>
                <a:gd name="T85" fmla="*/ 3 h 24"/>
                <a:gd name="T86" fmla="*/ 3 w 66"/>
                <a:gd name="T87" fmla="*/ 2 h 24"/>
                <a:gd name="T88" fmla="*/ 5 w 66"/>
                <a:gd name="T8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24">
                  <a:moveTo>
                    <a:pt x="5" y="0"/>
                  </a:moveTo>
                  <a:lnTo>
                    <a:pt x="8" y="3"/>
                  </a:lnTo>
                  <a:lnTo>
                    <a:pt x="8" y="5"/>
                  </a:lnTo>
                  <a:lnTo>
                    <a:pt x="9" y="7"/>
                  </a:lnTo>
                  <a:lnTo>
                    <a:pt x="13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33" y="5"/>
                  </a:lnTo>
                  <a:lnTo>
                    <a:pt x="33" y="7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9" y="11"/>
                  </a:lnTo>
                  <a:lnTo>
                    <a:pt x="43" y="10"/>
                  </a:lnTo>
                  <a:lnTo>
                    <a:pt x="50" y="11"/>
                  </a:lnTo>
                  <a:lnTo>
                    <a:pt x="57" y="11"/>
                  </a:lnTo>
                  <a:lnTo>
                    <a:pt x="60" y="13"/>
                  </a:lnTo>
                  <a:lnTo>
                    <a:pt x="62" y="14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5" y="19"/>
                  </a:lnTo>
                  <a:lnTo>
                    <a:pt x="63" y="21"/>
                  </a:lnTo>
                  <a:lnTo>
                    <a:pt x="60" y="22"/>
                  </a:lnTo>
                  <a:lnTo>
                    <a:pt x="52" y="24"/>
                  </a:lnTo>
                  <a:lnTo>
                    <a:pt x="49" y="24"/>
                  </a:lnTo>
                  <a:lnTo>
                    <a:pt x="41" y="24"/>
                  </a:lnTo>
                  <a:lnTo>
                    <a:pt x="30" y="24"/>
                  </a:lnTo>
                  <a:lnTo>
                    <a:pt x="27" y="22"/>
                  </a:lnTo>
                  <a:lnTo>
                    <a:pt x="25" y="22"/>
                  </a:lnTo>
                  <a:lnTo>
                    <a:pt x="22" y="19"/>
                  </a:lnTo>
                  <a:lnTo>
                    <a:pt x="21" y="19"/>
                  </a:lnTo>
                  <a:lnTo>
                    <a:pt x="16" y="18"/>
                  </a:lnTo>
                  <a:lnTo>
                    <a:pt x="14" y="18"/>
                  </a:lnTo>
                  <a:lnTo>
                    <a:pt x="11" y="16"/>
                  </a:lnTo>
                  <a:lnTo>
                    <a:pt x="8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2" y="3"/>
                  </a:lnTo>
                  <a:lnTo>
                    <a:pt x="3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5" name="Freeform 91">
              <a:extLst>
                <a:ext uri="{FF2B5EF4-FFF2-40B4-BE49-F238E27FC236}">
                  <a16:creationId xmlns:a16="http://schemas.microsoft.com/office/drawing/2014/main" id="{51CD2F19-1271-4C5C-9F0B-B5052B10AD40}"/>
                </a:ext>
              </a:extLst>
            </p:cNvPr>
            <p:cNvSpPr>
              <a:spLocks/>
            </p:cNvSpPr>
            <p:nvPr/>
          </p:nvSpPr>
          <p:spPr bwMode="auto">
            <a:xfrm>
              <a:off x="9946073" y="1665571"/>
              <a:ext cx="27289" cy="5848"/>
            </a:xfrm>
            <a:custGeom>
              <a:avLst/>
              <a:gdLst>
                <a:gd name="T0" fmla="*/ 14 w 14"/>
                <a:gd name="T1" fmla="*/ 0 h 3"/>
                <a:gd name="T2" fmla="*/ 12 w 14"/>
                <a:gd name="T3" fmla="*/ 0 h 3"/>
                <a:gd name="T4" fmla="*/ 12 w 14"/>
                <a:gd name="T5" fmla="*/ 3 h 3"/>
                <a:gd name="T6" fmla="*/ 11 w 14"/>
                <a:gd name="T7" fmla="*/ 3 h 3"/>
                <a:gd name="T8" fmla="*/ 0 w 14"/>
                <a:gd name="T9" fmla="*/ 3 h 3"/>
                <a:gd name="T10" fmla="*/ 1 w 14"/>
                <a:gd name="T11" fmla="*/ 3 h 3"/>
                <a:gd name="T12" fmla="*/ 4 w 14"/>
                <a:gd name="T13" fmla="*/ 0 h 3"/>
                <a:gd name="T14" fmla="*/ 14 w 14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" h="3">
                  <a:moveTo>
                    <a:pt x="14" y="0"/>
                  </a:moveTo>
                  <a:lnTo>
                    <a:pt x="12" y="0"/>
                  </a:lnTo>
                  <a:lnTo>
                    <a:pt x="12" y="3"/>
                  </a:lnTo>
                  <a:lnTo>
                    <a:pt x="1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6" name="Freeform 92">
              <a:extLst>
                <a:ext uri="{FF2B5EF4-FFF2-40B4-BE49-F238E27FC236}">
                  <a16:creationId xmlns:a16="http://schemas.microsoft.com/office/drawing/2014/main" id="{1CE4CC83-09CD-47F2-ACC5-0E14CAF26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61078" y="1698708"/>
              <a:ext cx="9747" cy="5848"/>
            </a:xfrm>
            <a:custGeom>
              <a:avLst/>
              <a:gdLst>
                <a:gd name="T0" fmla="*/ 5 w 5"/>
                <a:gd name="T1" fmla="*/ 0 h 3"/>
                <a:gd name="T2" fmla="*/ 5 w 5"/>
                <a:gd name="T3" fmla="*/ 0 h 3"/>
                <a:gd name="T4" fmla="*/ 5 w 5"/>
                <a:gd name="T5" fmla="*/ 0 h 3"/>
                <a:gd name="T6" fmla="*/ 5 w 5"/>
                <a:gd name="T7" fmla="*/ 2 h 3"/>
                <a:gd name="T8" fmla="*/ 4 w 5"/>
                <a:gd name="T9" fmla="*/ 3 h 3"/>
                <a:gd name="T10" fmla="*/ 0 w 5"/>
                <a:gd name="T11" fmla="*/ 2 h 3"/>
                <a:gd name="T12" fmla="*/ 2 w 5"/>
                <a:gd name="T13" fmla="*/ 0 h 3"/>
                <a:gd name="T14" fmla="*/ 5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5" y="0"/>
                  </a:moveTo>
                  <a:lnTo>
                    <a:pt x="5" y="0"/>
                  </a:ln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7" name="Freeform 93">
              <a:extLst>
                <a:ext uri="{FF2B5EF4-FFF2-40B4-BE49-F238E27FC236}">
                  <a16:creationId xmlns:a16="http://schemas.microsoft.com/office/drawing/2014/main" id="{D30000E6-1FDF-43FC-97E8-6C5E7F9A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5051" y="1390731"/>
              <a:ext cx="50680" cy="25340"/>
            </a:xfrm>
            <a:custGeom>
              <a:avLst/>
              <a:gdLst>
                <a:gd name="T0" fmla="*/ 13 w 26"/>
                <a:gd name="T1" fmla="*/ 0 h 13"/>
                <a:gd name="T2" fmla="*/ 13 w 26"/>
                <a:gd name="T3" fmla="*/ 0 h 13"/>
                <a:gd name="T4" fmla="*/ 15 w 26"/>
                <a:gd name="T5" fmla="*/ 2 h 13"/>
                <a:gd name="T6" fmla="*/ 19 w 26"/>
                <a:gd name="T7" fmla="*/ 2 h 13"/>
                <a:gd name="T8" fmla="*/ 21 w 26"/>
                <a:gd name="T9" fmla="*/ 4 h 13"/>
                <a:gd name="T10" fmla="*/ 22 w 26"/>
                <a:gd name="T11" fmla="*/ 5 h 13"/>
                <a:gd name="T12" fmla="*/ 24 w 26"/>
                <a:gd name="T13" fmla="*/ 7 h 13"/>
                <a:gd name="T14" fmla="*/ 26 w 26"/>
                <a:gd name="T15" fmla="*/ 8 h 13"/>
                <a:gd name="T16" fmla="*/ 26 w 26"/>
                <a:gd name="T17" fmla="*/ 10 h 13"/>
                <a:gd name="T18" fmla="*/ 24 w 26"/>
                <a:gd name="T19" fmla="*/ 11 h 13"/>
                <a:gd name="T20" fmla="*/ 21 w 26"/>
                <a:gd name="T21" fmla="*/ 13 h 13"/>
                <a:gd name="T22" fmla="*/ 16 w 26"/>
                <a:gd name="T23" fmla="*/ 13 h 13"/>
                <a:gd name="T24" fmla="*/ 11 w 26"/>
                <a:gd name="T25" fmla="*/ 11 h 13"/>
                <a:gd name="T26" fmla="*/ 8 w 26"/>
                <a:gd name="T27" fmla="*/ 8 h 13"/>
                <a:gd name="T28" fmla="*/ 3 w 26"/>
                <a:gd name="T29" fmla="*/ 7 h 13"/>
                <a:gd name="T30" fmla="*/ 0 w 26"/>
                <a:gd name="T31" fmla="*/ 4 h 13"/>
                <a:gd name="T32" fmla="*/ 3 w 26"/>
                <a:gd name="T33" fmla="*/ 4 h 13"/>
                <a:gd name="T34" fmla="*/ 7 w 26"/>
                <a:gd name="T35" fmla="*/ 4 h 13"/>
                <a:gd name="T36" fmla="*/ 13 w 26"/>
                <a:gd name="T3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" h="13">
                  <a:moveTo>
                    <a:pt x="13" y="0"/>
                  </a:moveTo>
                  <a:lnTo>
                    <a:pt x="13" y="0"/>
                  </a:lnTo>
                  <a:lnTo>
                    <a:pt x="15" y="2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6" y="8"/>
                  </a:lnTo>
                  <a:lnTo>
                    <a:pt x="26" y="10"/>
                  </a:lnTo>
                  <a:lnTo>
                    <a:pt x="24" y="11"/>
                  </a:lnTo>
                  <a:lnTo>
                    <a:pt x="21" y="13"/>
                  </a:lnTo>
                  <a:lnTo>
                    <a:pt x="16" y="13"/>
                  </a:lnTo>
                  <a:lnTo>
                    <a:pt x="11" y="11"/>
                  </a:lnTo>
                  <a:lnTo>
                    <a:pt x="8" y="8"/>
                  </a:lnTo>
                  <a:lnTo>
                    <a:pt x="3" y="7"/>
                  </a:lnTo>
                  <a:lnTo>
                    <a:pt x="0" y="4"/>
                  </a:lnTo>
                  <a:lnTo>
                    <a:pt x="3" y="4"/>
                  </a:lnTo>
                  <a:lnTo>
                    <a:pt x="7" y="4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8" name="Freeform 94">
              <a:extLst>
                <a:ext uri="{FF2B5EF4-FFF2-40B4-BE49-F238E27FC236}">
                  <a16:creationId xmlns:a16="http://schemas.microsoft.com/office/drawing/2014/main" id="{6ED0D6C0-122F-4D4B-8791-E03C406F047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2167" y="1805915"/>
              <a:ext cx="27289" cy="21442"/>
            </a:xfrm>
            <a:custGeom>
              <a:avLst/>
              <a:gdLst>
                <a:gd name="T0" fmla="*/ 11 w 14"/>
                <a:gd name="T1" fmla="*/ 0 h 11"/>
                <a:gd name="T2" fmla="*/ 12 w 14"/>
                <a:gd name="T3" fmla="*/ 2 h 11"/>
                <a:gd name="T4" fmla="*/ 14 w 14"/>
                <a:gd name="T5" fmla="*/ 2 h 11"/>
                <a:gd name="T6" fmla="*/ 14 w 14"/>
                <a:gd name="T7" fmla="*/ 3 h 11"/>
                <a:gd name="T8" fmla="*/ 14 w 14"/>
                <a:gd name="T9" fmla="*/ 3 h 11"/>
                <a:gd name="T10" fmla="*/ 14 w 14"/>
                <a:gd name="T11" fmla="*/ 6 h 11"/>
                <a:gd name="T12" fmla="*/ 14 w 14"/>
                <a:gd name="T13" fmla="*/ 8 h 11"/>
                <a:gd name="T14" fmla="*/ 6 w 14"/>
                <a:gd name="T15" fmla="*/ 11 h 11"/>
                <a:gd name="T16" fmla="*/ 4 w 14"/>
                <a:gd name="T17" fmla="*/ 11 h 11"/>
                <a:gd name="T18" fmla="*/ 1 w 14"/>
                <a:gd name="T19" fmla="*/ 8 h 11"/>
                <a:gd name="T20" fmla="*/ 0 w 14"/>
                <a:gd name="T21" fmla="*/ 3 h 11"/>
                <a:gd name="T22" fmla="*/ 1 w 14"/>
                <a:gd name="T23" fmla="*/ 2 h 11"/>
                <a:gd name="T24" fmla="*/ 3 w 14"/>
                <a:gd name="T25" fmla="*/ 2 h 11"/>
                <a:gd name="T26" fmla="*/ 4 w 14"/>
                <a:gd name="T27" fmla="*/ 2 h 11"/>
                <a:gd name="T28" fmla="*/ 11 w 14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1">
                  <a:moveTo>
                    <a:pt x="11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6" y="11"/>
                  </a:lnTo>
                  <a:lnTo>
                    <a:pt x="4" y="11"/>
                  </a:lnTo>
                  <a:lnTo>
                    <a:pt x="1" y="8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4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9" name="Freeform 95">
              <a:extLst>
                <a:ext uri="{FF2B5EF4-FFF2-40B4-BE49-F238E27FC236}">
                  <a16:creationId xmlns:a16="http://schemas.microsoft.com/office/drawing/2014/main" id="{D14803D1-950F-42EC-826F-EB4A53D2CF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6401" y="1950157"/>
              <a:ext cx="27289" cy="9747"/>
            </a:xfrm>
            <a:custGeom>
              <a:avLst/>
              <a:gdLst>
                <a:gd name="T0" fmla="*/ 11 w 14"/>
                <a:gd name="T1" fmla="*/ 0 h 5"/>
                <a:gd name="T2" fmla="*/ 12 w 14"/>
                <a:gd name="T3" fmla="*/ 2 h 5"/>
                <a:gd name="T4" fmla="*/ 12 w 14"/>
                <a:gd name="T5" fmla="*/ 2 h 5"/>
                <a:gd name="T6" fmla="*/ 14 w 14"/>
                <a:gd name="T7" fmla="*/ 3 h 5"/>
                <a:gd name="T8" fmla="*/ 9 w 14"/>
                <a:gd name="T9" fmla="*/ 5 h 5"/>
                <a:gd name="T10" fmla="*/ 7 w 14"/>
                <a:gd name="T11" fmla="*/ 5 h 5"/>
                <a:gd name="T12" fmla="*/ 6 w 14"/>
                <a:gd name="T13" fmla="*/ 3 h 5"/>
                <a:gd name="T14" fmla="*/ 6 w 14"/>
                <a:gd name="T15" fmla="*/ 3 h 5"/>
                <a:gd name="T16" fmla="*/ 4 w 14"/>
                <a:gd name="T17" fmla="*/ 3 h 5"/>
                <a:gd name="T18" fmla="*/ 4 w 14"/>
                <a:gd name="T19" fmla="*/ 5 h 5"/>
                <a:gd name="T20" fmla="*/ 3 w 14"/>
                <a:gd name="T21" fmla="*/ 5 h 5"/>
                <a:gd name="T22" fmla="*/ 0 w 14"/>
                <a:gd name="T23" fmla="*/ 3 h 5"/>
                <a:gd name="T24" fmla="*/ 0 w 14"/>
                <a:gd name="T25" fmla="*/ 2 h 5"/>
                <a:gd name="T26" fmla="*/ 1 w 14"/>
                <a:gd name="T27" fmla="*/ 2 h 5"/>
                <a:gd name="T28" fmla="*/ 1 w 14"/>
                <a:gd name="T29" fmla="*/ 2 h 5"/>
                <a:gd name="T30" fmla="*/ 1 w 14"/>
                <a:gd name="T31" fmla="*/ 2 h 5"/>
                <a:gd name="T32" fmla="*/ 3 w 14"/>
                <a:gd name="T33" fmla="*/ 2 h 5"/>
                <a:gd name="T34" fmla="*/ 11 w 14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" h="5">
                  <a:moveTo>
                    <a:pt x="11" y="0"/>
                  </a:move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9" y="5"/>
                  </a:lnTo>
                  <a:lnTo>
                    <a:pt x="7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3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0" name="Freeform 96">
              <a:extLst>
                <a:ext uri="{FF2B5EF4-FFF2-40B4-BE49-F238E27FC236}">
                  <a16:creationId xmlns:a16="http://schemas.microsoft.com/office/drawing/2014/main" id="{03966C14-BE44-4D3B-B30A-EB5C28F202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7188" y="198719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0 h 3"/>
                <a:gd name="T4" fmla="*/ 3 w 3"/>
                <a:gd name="T5" fmla="*/ 0 h 3"/>
                <a:gd name="T6" fmla="*/ 3 w 3"/>
                <a:gd name="T7" fmla="*/ 2 h 3"/>
                <a:gd name="T8" fmla="*/ 3 w 3"/>
                <a:gd name="T9" fmla="*/ 3 h 3"/>
                <a:gd name="T10" fmla="*/ 0 w 3"/>
                <a:gd name="T11" fmla="*/ 2 h 3"/>
                <a:gd name="T12" fmla="*/ 0 w 3"/>
                <a:gd name="T13" fmla="*/ 2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1" name="Freeform 97">
              <a:extLst>
                <a:ext uri="{FF2B5EF4-FFF2-40B4-BE49-F238E27FC236}">
                  <a16:creationId xmlns:a16="http://schemas.microsoft.com/office/drawing/2014/main" id="{F0B0E976-C8C8-4D88-A4D7-0E0D60793B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04730" y="2051517"/>
              <a:ext cx="11695" cy="37036"/>
            </a:xfrm>
            <a:custGeom>
              <a:avLst/>
              <a:gdLst>
                <a:gd name="T0" fmla="*/ 5 w 6"/>
                <a:gd name="T1" fmla="*/ 0 h 19"/>
                <a:gd name="T2" fmla="*/ 6 w 6"/>
                <a:gd name="T3" fmla="*/ 0 h 19"/>
                <a:gd name="T4" fmla="*/ 6 w 6"/>
                <a:gd name="T5" fmla="*/ 2 h 19"/>
                <a:gd name="T6" fmla="*/ 6 w 6"/>
                <a:gd name="T7" fmla="*/ 3 h 19"/>
                <a:gd name="T8" fmla="*/ 6 w 6"/>
                <a:gd name="T9" fmla="*/ 5 h 19"/>
                <a:gd name="T10" fmla="*/ 3 w 6"/>
                <a:gd name="T11" fmla="*/ 6 h 19"/>
                <a:gd name="T12" fmla="*/ 3 w 6"/>
                <a:gd name="T13" fmla="*/ 6 h 19"/>
                <a:gd name="T14" fmla="*/ 3 w 6"/>
                <a:gd name="T15" fmla="*/ 10 h 19"/>
                <a:gd name="T16" fmla="*/ 3 w 6"/>
                <a:gd name="T17" fmla="*/ 11 h 19"/>
                <a:gd name="T18" fmla="*/ 3 w 6"/>
                <a:gd name="T19" fmla="*/ 14 h 19"/>
                <a:gd name="T20" fmla="*/ 5 w 6"/>
                <a:gd name="T21" fmla="*/ 16 h 19"/>
                <a:gd name="T22" fmla="*/ 6 w 6"/>
                <a:gd name="T23" fmla="*/ 17 h 19"/>
                <a:gd name="T24" fmla="*/ 5 w 6"/>
                <a:gd name="T25" fmla="*/ 17 h 19"/>
                <a:gd name="T26" fmla="*/ 5 w 6"/>
                <a:gd name="T27" fmla="*/ 19 h 19"/>
                <a:gd name="T28" fmla="*/ 5 w 6"/>
                <a:gd name="T29" fmla="*/ 19 h 19"/>
                <a:gd name="T30" fmla="*/ 5 w 6"/>
                <a:gd name="T31" fmla="*/ 17 h 19"/>
                <a:gd name="T32" fmla="*/ 5 w 6"/>
                <a:gd name="T33" fmla="*/ 16 h 19"/>
                <a:gd name="T34" fmla="*/ 3 w 6"/>
                <a:gd name="T35" fmla="*/ 16 h 19"/>
                <a:gd name="T36" fmla="*/ 0 w 6"/>
                <a:gd name="T37" fmla="*/ 14 h 19"/>
                <a:gd name="T38" fmla="*/ 0 w 6"/>
                <a:gd name="T39" fmla="*/ 13 h 19"/>
                <a:gd name="T40" fmla="*/ 0 w 6"/>
                <a:gd name="T41" fmla="*/ 11 h 19"/>
                <a:gd name="T42" fmla="*/ 0 w 6"/>
                <a:gd name="T43" fmla="*/ 8 h 19"/>
                <a:gd name="T44" fmla="*/ 0 w 6"/>
                <a:gd name="T45" fmla="*/ 6 h 19"/>
                <a:gd name="T46" fmla="*/ 0 w 6"/>
                <a:gd name="T47" fmla="*/ 5 h 19"/>
                <a:gd name="T48" fmla="*/ 3 w 6"/>
                <a:gd name="T49" fmla="*/ 3 h 19"/>
                <a:gd name="T50" fmla="*/ 5 w 6"/>
                <a:gd name="T51" fmla="*/ 2 h 19"/>
                <a:gd name="T52" fmla="*/ 5 w 6"/>
                <a:gd name="T5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" h="19">
                  <a:moveTo>
                    <a:pt x="5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3"/>
                  </a:lnTo>
                  <a:lnTo>
                    <a:pt x="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10"/>
                  </a:lnTo>
                  <a:lnTo>
                    <a:pt x="3" y="11"/>
                  </a:lnTo>
                  <a:lnTo>
                    <a:pt x="3" y="14"/>
                  </a:lnTo>
                  <a:lnTo>
                    <a:pt x="5" y="16"/>
                  </a:lnTo>
                  <a:lnTo>
                    <a:pt x="6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7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2" name="Freeform 98">
              <a:extLst>
                <a:ext uri="{FF2B5EF4-FFF2-40B4-BE49-F238E27FC236}">
                  <a16:creationId xmlns:a16="http://schemas.microsoft.com/office/drawing/2014/main" id="{381506EE-0FCE-42EE-A765-0CFF1DC79E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1855" y="2033975"/>
              <a:ext cx="46781" cy="21442"/>
            </a:xfrm>
            <a:custGeom>
              <a:avLst/>
              <a:gdLst>
                <a:gd name="T0" fmla="*/ 8 w 24"/>
                <a:gd name="T1" fmla="*/ 0 h 11"/>
                <a:gd name="T2" fmla="*/ 24 w 24"/>
                <a:gd name="T3" fmla="*/ 3 h 11"/>
                <a:gd name="T4" fmla="*/ 24 w 24"/>
                <a:gd name="T5" fmla="*/ 3 h 11"/>
                <a:gd name="T6" fmla="*/ 24 w 24"/>
                <a:gd name="T7" fmla="*/ 4 h 11"/>
                <a:gd name="T8" fmla="*/ 24 w 24"/>
                <a:gd name="T9" fmla="*/ 6 h 11"/>
                <a:gd name="T10" fmla="*/ 22 w 24"/>
                <a:gd name="T11" fmla="*/ 6 h 11"/>
                <a:gd name="T12" fmla="*/ 22 w 24"/>
                <a:gd name="T13" fmla="*/ 6 h 11"/>
                <a:gd name="T14" fmla="*/ 22 w 24"/>
                <a:gd name="T15" fmla="*/ 9 h 11"/>
                <a:gd name="T16" fmla="*/ 21 w 24"/>
                <a:gd name="T17" fmla="*/ 11 h 11"/>
                <a:gd name="T18" fmla="*/ 21 w 24"/>
                <a:gd name="T19" fmla="*/ 11 h 11"/>
                <a:gd name="T20" fmla="*/ 16 w 24"/>
                <a:gd name="T21" fmla="*/ 11 h 11"/>
                <a:gd name="T22" fmla="*/ 8 w 24"/>
                <a:gd name="T23" fmla="*/ 9 h 11"/>
                <a:gd name="T24" fmla="*/ 5 w 24"/>
                <a:gd name="T25" fmla="*/ 8 h 11"/>
                <a:gd name="T26" fmla="*/ 3 w 24"/>
                <a:gd name="T27" fmla="*/ 6 h 11"/>
                <a:gd name="T28" fmla="*/ 0 w 24"/>
                <a:gd name="T29" fmla="*/ 4 h 11"/>
                <a:gd name="T30" fmla="*/ 0 w 24"/>
                <a:gd name="T31" fmla="*/ 4 h 11"/>
                <a:gd name="T32" fmla="*/ 0 w 24"/>
                <a:gd name="T33" fmla="*/ 3 h 11"/>
                <a:gd name="T34" fmla="*/ 2 w 24"/>
                <a:gd name="T35" fmla="*/ 3 h 11"/>
                <a:gd name="T36" fmla="*/ 5 w 24"/>
                <a:gd name="T37" fmla="*/ 0 h 11"/>
                <a:gd name="T38" fmla="*/ 7 w 24"/>
                <a:gd name="T39" fmla="*/ 0 h 11"/>
                <a:gd name="T40" fmla="*/ 8 w 24"/>
                <a:gd name="T41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4" h="11">
                  <a:moveTo>
                    <a:pt x="8" y="0"/>
                  </a:moveTo>
                  <a:lnTo>
                    <a:pt x="24" y="3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9"/>
                  </a:lnTo>
                  <a:lnTo>
                    <a:pt x="21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3" name="Freeform 99">
              <a:extLst>
                <a:ext uri="{FF2B5EF4-FFF2-40B4-BE49-F238E27FC236}">
                  <a16:creationId xmlns:a16="http://schemas.microsoft.com/office/drawing/2014/main" id="{BBDA9275-D8BF-4923-9564-874B039ED33A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2503" y="1698708"/>
              <a:ext cx="235856" cy="85766"/>
            </a:xfrm>
            <a:custGeom>
              <a:avLst/>
              <a:gdLst>
                <a:gd name="T0" fmla="*/ 28 w 121"/>
                <a:gd name="T1" fmla="*/ 0 h 44"/>
                <a:gd name="T2" fmla="*/ 32 w 121"/>
                <a:gd name="T3" fmla="*/ 2 h 44"/>
                <a:gd name="T4" fmla="*/ 38 w 121"/>
                <a:gd name="T5" fmla="*/ 5 h 44"/>
                <a:gd name="T6" fmla="*/ 46 w 121"/>
                <a:gd name="T7" fmla="*/ 11 h 44"/>
                <a:gd name="T8" fmla="*/ 49 w 121"/>
                <a:gd name="T9" fmla="*/ 11 h 44"/>
                <a:gd name="T10" fmla="*/ 52 w 121"/>
                <a:gd name="T11" fmla="*/ 14 h 44"/>
                <a:gd name="T12" fmla="*/ 54 w 121"/>
                <a:gd name="T13" fmla="*/ 16 h 44"/>
                <a:gd name="T14" fmla="*/ 57 w 121"/>
                <a:gd name="T15" fmla="*/ 16 h 44"/>
                <a:gd name="T16" fmla="*/ 58 w 121"/>
                <a:gd name="T17" fmla="*/ 14 h 44"/>
                <a:gd name="T18" fmla="*/ 58 w 121"/>
                <a:gd name="T19" fmla="*/ 11 h 44"/>
                <a:gd name="T20" fmla="*/ 58 w 121"/>
                <a:gd name="T21" fmla="*/ 8 h 44"/>
                <a:gd name="T22" fmla="*/ 60 w 121"/>
                <a:gd name="T23" fmla="*/ 6 h 44"/>
                <a:gd name="T24" fmla="*/ 66 w 121"/>
                <a:gd name="T25" fmla="*/ 2 h 44"/>
                <a:gd name="T26" fmla="*/ 74 w 121"/>
                <a:gd name="T27" fmla="*/ 5 h 44"/>
                <a:gd name="T28" fmla="*/ 84 w 121"/>
                <a:gd name="T29" fmla="*/ 9 h 44"/>
                <a:gd name="T30" fmla="*/ 90 w 121"/>
                <a:gd name="T31" fmla="*/ 11 h 44"/>
                <a:gd name="T32" fmla="*/ 96 w 121"/>
                <a:gd name="T33" fmla="*/ 9 h 44"/>
                <a:gd name="T34" fmla="*/ 120 w 121"/>
                <a:gd name="T35" fmla="*/ 17 h 44"/>
                <a:gd name="T36" fmla="*/ 121 w 121"/>
                <a:gd name="T37" fmla="*/ 19 h 44"/>
                <a:gd name="T38" fmla="*/ 114 w 121"/>
                <a:gd name="T39" fmla="*/ 22 h 44"/>
                <a:gd name="T40" fmla="*/ 114 w 121"/>
                <a:gd name="T41" fmla="*/ 25 h 44"/>
                <a:gd name="T42" fmla="*/ 109 w 121"/>
                <a:gd name="T43" fmla="*/ 31 h 44"/>
                <a:gd name="T44" fmla="*/ 102 w 121"/>
                <a:gd name="T45" fmla="*/ 33 h 44"/>
                <a:gd name="T46" fmla="*/ 93 w 121"/>
                <a:gd name="T47" fmla="*/ 33 h 44"/>
                <a:gd name="T48" fmla="*/ 87 w 121"/>
                <a:gd name="T49" fmla="*/ 28 h 44"/>
                <a:gd name="T50" fmla="*/ 84 w 121"/>
                <a:gd name="T51" fmla="*/ 25 h 44"/>
                <a:gd name="T52" fmla="*/ 84 w 121"/>
                <a:gd name="T53" fmla="*/ 19 h 44"/>
                <a:gd name="T54" fmla="*/ 88 w 121"/>
                <a:gd name="T55" fmla="*/ 16 h 44"/>
                <a:gd name="T56" fmla="*/ 87 w 121"/>
                <a:gd name="T57" fmla="*/ 14 h 44"/>
                <a:gd name="T58" fmla="*/ 77 w 121"/>
                <a:gd name="T59" fmla="*/ 14 h 44"/>
                <a:gd name="T60" fmla="*/ 76 w 121"/>
                <a:gd name="T61" fmla="*/ 22 h 44"/>
                <a:gd name="T62" fmla="*/ 77 w 121"/>
                <a:gd name="T63" fmla="*/ 25 h 44"/>
                <a:gd name="T64" fmla="*/ 84 w 121"/>
                <a:gd name="T65" fmla="*/ 31 h 44"/>
                <a:gd name="T66" fmla="*/ 90 w 121"/>
                <a:gd name="T67" fmla="*/ 36 h 44"/>
                <a:gd name="T68" fmla="*/ 82 w 121"/>
                <a:gd name="T69" fmla="*/ 39 h 44"/>
                <a:gd name="T70" fmla="*/ 79 w 121"/>
                <a:gd name="T71" fmla="*/ 39 h 44"/>
                <a:gd name="T72" fmla="*/ 76 w 121"/>
                <a:gd name="T73" fmla="*/ 38 h 44"/>
                <a:gd name="T74" fmla="*/ 73 w 121"/>
                <a:gd name="T75" fmla="*/ 35 h 44"/>
                <a:gd name="T76" fmla="*/ 66 w 121"/>
                <a:gd name="T77" fmla="*/ 36 h 44"/>
                <a:gd name="T78" fmla="*/ 54 w 121"/>
                <a:gd name="T79" fmla="*/ 38 h 44"/>
                <a:gd name="T80" fmla="*/ 49 w 121"/>
                <a:gd name="T81" fmla="*/ 39 h 44"/>
                <a:gd name="T82" fmla="*/ 41 w 121"/>
                <a:gd name="T83" fmla="*/ 36 h 44"/>
                <a:gd name="T84" fmla="*/ 39 w 121"/>
                <a:gd name="T85" fmla="*/ 36 h 44"/>
                <a:gd name="T86" fmla="*/ 38 w 121"/>
                <a:gd name="T87" fmla="*/ 39 h 44"/>
                <a:gd name="T88" fmla="*/ 35 w 121"/>
                <a:gd name="T89" fmla="*/ 44 h 44"/>
                <a:gd name="T90" fmla="*/ 32 w 121"/>
                <a:gd name="T91" fmla="*/ 44 h 44"/>
                <a:gd name="T92" fmla="*/ 28 w 121"/>
                <a:gd name="T93" fmla="*/ 44 h 44"/>
                <a:gd name="T94" fmla="*/ 16 w 121"/>
                <a:gd name="T95" fmla="*/ 39 h 44"/>
                <a:gd name="T96" fmla="*/ 11 w 121"/>
                <a:gd name="T97" fmla="*/ 35 h 44"/>
                <a:gd name="T98" fmla="*/ 8 w 121"/>
                <a:gd name="T99" fmla="*/ 33 h 44"/>
                <a:gd name="T100" fmla="*/ 2 w 121"/>
                <a:gd name="T101" fmla="*/ 28 h 44"/>
                <a:gd name="T102" fmla="*/ 0 w 121"/>
                <a:gd name="T103" fmla="*/ 25 h 44"/>
                <a:gd name="T104" fmla="*/ 3 w 121"/>
                <a:gd name="T105" fmla="*/ 25 h 44"/>
                <a:gd name="T106" fmla="*/ 5 w 121"/>
                <a:gd name="T107" fmla="*/ 19 h 44"/>
                <a:gd name="T108" fmla="*/ 6 w 121"/>
                <a:gd name="T109" fmla="*/ 13 h 44"/>
                <a:gd name="T110" fmla="*/ 9 w 121"/>
                <a:gd name="T111" fmla="*/ 11 h 44"/>
                <a:gd name="T112" fmla="*/ 9 w 121"/>
                <a:gd name="T113" fmla="*/ 6 h 44"/>
                <a:gd name="T114" fmla="*/ 13 w 121"/>
                <a:gd name="T115" fmla="*/ 5 h 44"/>
                <a:gd name="T116" fmla="*/ 16 w 121"/>
                <a:gd name="T117" fmla="*/ 5 h 44"/>
                <a:gd name="T118" fmla="*/ 19 w 121"/>
                <a:gd name="T119" fmla="*/ 2 h 44"/>
                <a:gd name="T120" fmla="*/ 27 w 121"/>
                <a:gd name="T12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1" h="44">
                  <a:moveTo>
                    <a:pt x="27" y="0"/>
                  </a:moveTo>
                  <a:lnTo>
                    <a:pt x="28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3" y="3"/>
                  </a:lnTo>
                  <a:lnTo>
                    <a:pt x="38" y="5"/>
                  </a:lnTo>
                  <a:lnTo>
                    <a:pt x="41" y="6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57" y="16"/>
                  </a:lnTo>
                  <a:lnTo>
                    <a:pt x="57" y="16"/>
                  </a:lnTo>
                  <a:lnTo>
                    <a:pt x="58" y="14"/>
                  </a:lnTo>
                  <a:lnTo>
                    <a:pt x="58" y="13"/>
                  </a:lnTo>
                  <a:lnTo>
                    <a:pt x="58" y="11"/>
                  </a:lnTo>
                  <a:lnTo>
                    <a:pt x="58" y="9"/>
                  </a:lnTo>
                  <a:lnTo>
                    <a:pt x="58" y="8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3" y="3"/>
                  </a:lnTo>
                  <a:lnTo>
                    <a:pt x="66" y="2"/>
                  </a:lnTo>
                  <a:lnTo>
                    <a:pt x="69" y="2"/>
                  </a:lnTo>
                  <a:lnTo>
                    <a:pt x="74" y="5"/>
                  </a:lnTo>
                  <a:lnTo>
                    <a:pt x="80" y="8"/>
                  </a:lnTo>
                  <a:lnTo>
                    <a:pt x="84" y="9"/>
                  </a:lnTo>
                  <a:lnTo>
                    <a:pt x="87" y="11"/>
                  </a:lnTo>
                  <a:lnTo>
                    <a:pt x="90" y="11"/>
                  </a:lnTo>
                  <a:lnTo>
                    <a:pt x="93" y="11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120" y="17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17" y="20"/>
                  </a:lnTo>
                  <a:lnTo>
                    <a:pt x="114" y="22"/>
                  </a:lnTo>
                  <a:lnTo>
                    <a:pt x="114" y="24"/>
                  </a:lnTo>
                  <a:lnTo>
                    <a:pt x="114" y="25"/>
                  </a:lnTo>
                  <a:lnTo>
                    <a:pt x="115" y="27"/>
                  </a:lnTo>
                  <a:lnTo>
                    <a:pt x="109" y="31"/>
                  </a:lnTo>
                  <a:lnTo>
                    <a:pt x="106" y="33"/>
                  </a:lnTo>
                  <a:lnTo>
                    <a:pt x="102" y="33"/>
                  </a:lnTo>
                  <a:lnTo>
                    <a:pt x="98" y="33"/>
                  </a:lnTo>
                  <a:lnTo>
                    <a:pt x="93" y="33"/>
                  </a:lnTo>
                  <a:lnTo>
                    <a:pt x="90" y="31"/>
                  </a:lnTo>
                  <a:lnTo>
                    <a:pt x="87" y="28"/>
                  </a:lnTo>
                  <a:lnTo>
                    <a:pt x="85" y="27"/>
                  </a:lnTo>
                  <a:lnTo>
                    <a:pt x="84" y="25"/>
                  </a:lnTo>
                  <a:lnTo>
                    <a:pt x="84" y="22"/>
                  </a:lnTo>
                  <a:lnTo>
                    <a:pt x="84" y="19"/>
                  </a:lnTo>
                  <a:lnTo>
                    <a:pt x="87" y="19"/>
                  </a:lnTo>
                  <a:lnTo>
                    <a:pt x="88" y="16"/>
                  </a:lnTo>
                  <a:lnTo>
                    <a:pt x="88" y="16"/>
                  </a:lnTo>
                  <a:lnTo>
                    <a:pt x="87" y="14"/>
                  </a:lnTo>
                  <a:lnTo>
                    <a:pt x="82" y="14"/>
                  </a:lnTo>
                  <a:lnTo>
                    <a:pt x="77" y="14"/>
                  </a:lnTo>
                  <a:lnTo>
                    <a:pt x="74" y="16"/>
                  </a:lnTo>
                  <a:lnTo>
                    <a:pt x="76" y="22"/>
                  </a:lnTo>
                  <a:lnTo>
                    <a:pt x="76" y="24"/>
                  </a:lnTo>
                  <a:lnTo>
                    <a:pt x="77" y="25"/>
                  </a:lnTo>
                  <a:lnTo>
                    <a:pt x="82" y="31"/>
                  </a:lnTo>
                  <a:lnTo>
                    <a:pt x="84" y="31"/>
                  </a:lnTo>
                  <a:lnTo>
                    <a:pt x="87" y="33"/>
                  </a:lnTo>
                  <a:lnTo>
                    <a:pt x="90" y="36"/>
                  </a:lnTo>
                  <a:lnTo>
                    <a:pt x="85" y="39"/>
                  </a:lnTo>
                  <a:lnTo>
                    <a:pt x="82" y="39"/>
                  </a:lnTo>
                  <a:lnTo>
                    <a:pt x="80" y="39"/>
                  </a:lnTo>
                  <a:lnTo>
                    <a:pt x="79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6" y="36"/>
                  </a:lnTo>
                  <a:lnTo>
                    <a:pt x="73" y="35"/>
                  </a:lnTo>
                  <a:lnTo>
                    <a:pt x="69" y="35"/>
                  </a:lnTo>
                  <a:lnTo>
                    <a:pt x="66" y="36"/>
                  </a:lnTo>
                  <a:lnTo>
                    <a:pt x="63" y="38"/>
                  </a:lnTo>
                  <a:lnTo>
                    <a:pt x="54" y="38"/>
                  </a:lnTo>
                  <a:lnTo>
                    <a:pt x="52" y="39"/>
                  </a:lnTo>
                  <a:lnTo>
                    <a:pt x="49" y="39"/>
                  </a:lnTo>
                  <a:lnTo>
                    <a:pt x="44" y="38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8" y="38"/>
                  </a:lnTo>
                  <a:lnTo>
                    <a:pt x="38" y="39"/>
                  </a:lnTo>
                  <a:lnTo>
                    <a:pt x="36" y="42"/>
                  </a:lnTo>
                  <a:lnTo>
                    <a:pt x="35" y="44"/>
                  </a:lnTo>
                  <a:lnTo>
                    <a:pt x="33" y="44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28" y="44"/>
                  </a:lnTo>
                  <a:lnTo>
                    <a:pt x="17" y="41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1" y="35"/>
                  </a:lnTo>
                  <a:lnTo>
                    <a:pt x="9" y="33"/>
                  </a:lnTo>
                  <a:lnTo>
                    <a:pt x="8" y="33"/>
                  </a:lnTo>
                  <a:lnTo>
                    <a:pt x="5" y="31"/>
                  </a:lnTo>
                  <a:lnTo>
                    <a:pt x="2" y="28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5" y="19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3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4" name="Freeform 100">
              <a:extLst>
                <a:ext uri="{FF2B5EF4-FFF2-40B4-BE49-F238E27FC236}">
                  <a16:creationId xmlns:a16="http://schemas.microsoft.com/office/drawing/2014/main" id="{E227AA03-FB25-4220-B9D5-67700132D6E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86287" y="1630485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0 h 3"/>
                <a:gd name="T6" fmla="*/ 6 w 6"/>
                <a:gd name="T7" fmla="*/ 2 h 3"/>
                <a:gd name="T8" fmla="*/ 6 w 6"/>
                <a:gd name="T9" fmla="*/ 2 h 3"/>
                <a:gd name="T10" fmla="*/ 3 w 6"/>
                <a:gd name="T11" fmla="*/ 3 h 3"/>
                <a:gd name="T12" fmla="*/ 2 w 6"/>
                <a:gd name="T13" fmla="*/ 3 h 3"/>
                <a:gd name="T14" fmla="*/ 0 w 6"/>
                <a:gd name="T15" fmla="*/ 2 h 3"/>
                <a:gd name="T16" fmla="*/ 2 w 6"/>
                <a:gd name="T17" fmla="*/ 0 h 3"/>
                <a:gd name="T18" fmla="*/ 3 w 6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5" name="Freeform 101">
              <a:extLst>
                <a:ext uri="{FF2B5EF4-FFF2-40B4-BE49-F238E27FC236}">
                  <a16:creationId xmlns:a16="http://schemas.microsoft.com/office/drawing/2014/main" id="{F709CFEA-EF0E-4608-BDBC-434CC0B2D87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3150" y="1570060"/>
              <a:ext cx="17544" cy="7797"/>
            </a:xfrm>
            <a:custGeom>
              <a:avLst/>
              <a:gdLst>
                <a:gd name="T0" fmla="*/ 6 w 9"/>
                <a:gd name="T1" fmla="*/ 0 h 4"/>
                <a:gd name="T2" fmla="*/ 8 w 9"/>
                <a:gd name="T3" fmla="*/ 0 h 4"/>
                <a:gd name="T4" fmla="*/ 9 w 9"/>
                <a:gd name="T5" fmla="*/ 0 h 4"/>
                <a:gd name="T6" fmla="*/ 9 w 9"/>
                <a:gd name="T7" fmla="*/ 1 h 4"/>
                <a:gd name="T8" fmla="*/ 9 w 9"/>
                <a:gd name="T9" fmla="*/ 3 h 4"/>
                <a:gd name="T10" fmla="*/ 9 w 9"/>
                <a:gd name="T11" fmla="*/ 3 h 4"/>
                <a:gd name="T12" fmla="*/ 6 w 9"/>
                <a:gd name="T13" fmla="*/ 3 h 4"/>
                <a:gd name="T14" fmla="*/ 6 w 9"/>
                <a:gd name="T15" fmla="*/ 3 h 4"/>
                <a:gd name="T16" fmla="*/ 3 w 9"/>
                <a:gd name="T17" fmla="*/ 4 h 4"/>
                <a:gd name="T18" fmla="*/ 1 w 9"/>
                <a:gd name="T19" fmla="*/ 4 h 4"/>
                <a:gd name="T20" fmla="*/ 0 w 9"/>
                <a:gd name="T21" fmla="*/ 3 h 4"/>
                <a:gd name="T22" fmla="*/ 0 w 9"/>
                <a:gd name="T23" fmla="*/ 3 h 4"/>
                <a:gd name="T24" fmla="*/ 4 w 9"/>
                <a:gd name="T25" fmla="*/ 1 h 4"/>
                <a:gd name="T26" fmla="*/ 6 w 9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4">
                  <a:moveTo>
                    <a:pt x="6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9" y="1"/>
                  </a:lnTo>
                  <a:lnTo>
                    <a:pt x="9" y="3"/>
                  </a:lnTo>
                  <a:lnTo>
                    <a:pt x="9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6" name="Freeform 102">
              <a:extLst>
                <a:ext uri="{FF2B5EF4-FFF2-40B4-BE49-F238E27FC236}">
                  <a16:creationId xmlns:a16="http://schemas.microsoft.com/office/drawing/2014/main" id="{A8C193CB-BEF0-4330-81D6-AE85263393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62126" y="1501836"/>
              <a:ext cx="171531" cy="91614"/>
            </a:xfrm>
            <a:custGeom>
              <a:avLst/>
              <a:gdLst>
                <a:gd name="T0" fmla="*/ 50 w 88"/>
                <a:gd name="T1" fmla="*/ 2 h 47"/>
                <a:gd name="T2" fmla="*/ 55 w 88"/>
                <a:gd name="T3" fmla="*/ 5 h 47"/>
                <a:gd name="T4" fmla="*/ 54 w 88"/>
                <a:gd name="T5" fmla="*/ 5 h 47"/>
                <a:gd name="T6" fmla="*/ 50 w 88"/>
                <a:gd name="T7" fmla="*/ 8 h 47"/>
                <a:gd name="T8" fmla="*/ 46 w 88"/>
                <a:gd name="T9" fmla="*/ 17 h 47"/>
                <a:gd name="T10" fmla="*/ 47 w 88"/>
                <a:gd name="T11" fmla="*/ 17 h 47"/>
                <a:gd name="T12" fmla="*/ 52 w 88"/>
                <a:gd name="T13" fmla="*/ 13 h 47"/>
                <a:gd name="T14" fmla="*/ 55 w 88"/>
                <a:gd name="T15" fmla="*/ 13 h 47"/>
                <a:gd name="T16" fmla="*/ 60 w 88"/>
                <a:gd name="T17" fmla="*/ 10 h 47"/>
                <a:gd name="T18" fmla="*/ 65 w 88"/>
                <a:gd name="T19" fmla="*/ 10 h 47"/>
                <a:gd name="T20" fmla="*/ 68 w 88"/>
                <a:gd name="T21" fmla="*/ 11 h 47"/>
                <a:gd name="T22" fmla="*/ 74 w 88"/>
                <a:gd name="T23" fmla="*/ 14 h 47"/>
                <a:gd name="T24" fmla="*/ 76 w 88"/>
                <a:gd name="T25" fmla="*/ 16 h 47"/>
                <a:gd name="T26" fmla="*/ 77 w 88"/>
                <a:gd name="T27" fmla="*/ 19 h 47"/>
                <a:gd name="T28" fmla="*/ 84 w 88"/>
                <a:gd name="T29" fmla="*/ 19 h 47"/>
                <a:gd name="T30" fmla="*/ 85 w 88"/>
                <a:gd name="T31" fmla="*/ 21 h 47"/>
                <a:gd name="T32" fmla="*/ 87 w 88"/>
                <a:gd name="T33" fmla="*/ 24 h 47"/>
                <a:gd name="T34" fmla="*/ 87 w 88"/>
                <a:gd name="T35" fmla="*/ 30 h 47"/>
                <a:gd name="T36" fmla="*/ 79 w 88"/>
                <a:gd name="T37" fmla="*/ 35 h 47"/>
                <a:gd name="T38" fmla="*/ 73 w 88"/>
                <a:gd name="T39" fmla="*/ 35 h 47"/>
                <a:gd name="T40" fmla="*/ 54 w 88"/>
                <a:gd name="T41" fmla="*/ 38 h 47"/>
                <a:gd name="T42" fmla="*/ 50 w 88"/>
                <a:gd name="T43" fmla="*/ 39 h 47"/>
                <a:gd name="T44" fmla="*/ 49 w 88"/>
                <a:gd name="T45" fmla="*/ 38 h 47"/>
                <a:gd name="T46" fmla="*/ 35 w 88"/>
                <a:gd name="T47" fmla="*/ 39 h 47"/>
                <a:gd name="T48" fmla="*/ 25 w 88"/>
                <a:gd name="T49" fmla="*/ 41 h 47"/>
                <a:gd name="T50" fmla="*/ 11 w 88"/>
                <a:gd name="T51" fmla="*/ 46 h 47"/>
                <a:gd name="T52" fmla="*/ 3 w 88"/>
                <a:gd name="T53" fmla="*/ 46 h 47"/>
                <a:gd name="T54" fmla="*/ 0 w 88"/>
                <a:gd name="T55" fmla="*/ 44 h 47"/>
                <a:gd name="T56" fmla="*/ 3 w 88"/>
                <a:gd name="T57" fmla="*/ 39 h 47"/>
                <a:gd name="T58" fmla="*/ 11 w 88"/>
                <a:gd name="T59" fmla="*/ 35 h 47"/>
                <a:gd name="T60" fmla="*/ 13 w 88"/>
                <a:gd name="T61" fmla="*/ 30 h 47"/>
                <a:gd name="T62" fmla="*/ 14 w 88"/>
                <a:gd name="T63" fmla="*/ 28 h 47"/>
                <a:gd name="T64" fmla="*/ 14 w 88"/>
                <a:gd name="T65" fmla="*/ 25 h 47"/>
                <a:gd name="T66" fmla="*/ 16 w 88"/>
                <a:gd name="T67" fmla="*/ 22 h 47"/>
                <a:gd name="T68" fmla="*/ 19 w 88"/>
                <a:gd name="T69" fmla="*/ 21 h 47"/>
                <a:gd name="T70" fmla="*/ 24 w 88"/>
                <a:gd name="T71" fmla="*/ 21 h 47"/>
                <a:gd name="T72" fmla="*/ 22 w 88"/>
                <a:gd name="T73" fmla="*/ 17 h 47"/>
                <a:gd name="T74" fmla="*/ 24 w 88"/>
                <a:gd name="T75" fmla="*/ 14 h 47"/>
                <a:gd name="T76" fmla="*/ 25 w 88"/>
                <a:gd name="T77" fmla="*/ 13 h 47"/>
                <a:gd name="T78" fmla="*/ 25 w 88"/>
                <a:gd name="T79" fmla="*/ 10 h 47"/>
                <a:gd name="T80" fmla="*/ 28 w 88"/>
                <a:gd name="T81" fmla="*/ 6 h 47"/>
                <a:gd name="T82" fmla="*/ 33 w 88"/>
                <a:gd name="T83" fmla="*/ 5 h 47"/>
                <a:gd name="T84" fmla="*/ 33 w 88"/>
                <a:gd name="T85" fmla="*/ 2 h 47"/>
                <a:gd name="T86" fmla="*/ 36 w 88"/>
                <a:gd name="T87" fmla="*/ 2 h 47"/>
                <a:gd name="T88" fmla="*/ 38 w 88"/>
                <a:gd name="T89" fmla="*/ 3 h 47"/>
                <a:gd name="T90" fmla="*/ 41 w 88"/>
                <a:gd name="T91" fmla="*/ 5 h 47"/>
                <a:gd name="T92" fmla="*/ 43 w 88"/>
                <a:gd name="T93" fmla="*/ 3 h 47"/>
                <a:gd name="T94" fmla="*/ 43 w 88"/>
                <a:gd name="T95" fmla="*/ 0 h 47"/>
                <a:gd name="T96" fmla="*/ 46 w 88"/>
                <a:gd name="T9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8" h="47">
                  <a:moveTo>
                    <a:pt x="46" y="0"/>
                  </a:moveTo>
                  <a:lnTo>
                    <a:pt x="50" y="2"/>
                  </a:lnTo>
                  <a:lnTo>
                    <a:pt x="54" y="3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4" y="5"/>
                  </a:lnTo>
                  <a:lnTo>
                    <a:pt x="52" y="5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7" y="17"/>
                  </a:lnTo>
                  <a:lnTo>
                    <a:pt x="50" y="16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5" y="10"/>
                  </a:lnTo>
                  <a:lnTo>
                    <a:pt x="68" y="10"/>
                  </a:lnTo>
                  <a:lnTo>
                    <a:pt x="68" y="11"/>
                  </a:lnTo>
                  <a:lnTo>
                    <a:pt x="69" y="13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4" y="17"/>
                  </a:lnTo>
                  <a:lnTo>
                    <a:pt x="77" y="19"/>
                  </a:lnTo>
                  <a:lnTo>
                    <a:pt x="80" y="19"/>
                  </a:lnTo>
                  <a:lnTo>
                    <a:pt x="84" y="19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7" y="22"/>
                  </a:lnTo>
                  <a:lnTo>
                    <a:pt x="87" y="24"/>
                  </a:lnTo>
                  <a:lnTo>
                    <a:pt x="88" y="27"/>
                  </a:lnTo>
                  <a:lnTo>
                    <a:pt x="87" y="30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76" y="35"/>
                  </a:lnTo>
                  <a:lnTo>
                    <a:pt x="73" y="35"/>
                  </a:lnTo>
                  <a:lnTo>
                    <a:pt x="65" y="38"/>
                  </a:lnTo>
                  <a:lnTo>
                    <a:pt x="54" y="38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43" y="39"/>
                  </a:lnTo>
                  <a:lnTo>
                    <a:pt x="35" y="39"/>
                  </a:lnTo>
                  <a:lnTo>
                    <a:pt x="28" y="39"/>
                  </a:lnTo>
                  <a:lnTo>
                    <a:pt x="25" y="41"/>
                  </a:lnTo>
                  <a:lnTo>
                    <a:pt x="19" y="44"/>
                  </a:lnTo>
                  <a:lnTo>
                    <a:pt x="11" y="46"/>
                  </a:lnTo>
                  <a:lnTo>
                    <a:pt x="8" y="47"/>
                  </a:lnTo>
                  <a:lnTo>
                    <a:pt x="3" y="46"/>
                  </a:lnTo>
                  <a:lnTo>
                    <a:pt x="2" y="46"/>
                  </a:lnTo>
                  <a:lnTo>
                    <a:pt x="0" y="44"/>
                  </a:lnTo>
                  <a:lnTo>
                    <a:pt x="2" y="43"/>
                  </a:lnTo>
                  <a:lnTo>
                    <a:pt x="3" y="39"/>
                  </a:lnTo>
                  <a:lnTo>
                    <a:pt x="6" y="38"/>
                  </a:lnTo>
                  <a:lnTo>
                    <a:pt x="11" y="35"/>
                  </a:lnTo>
                  <a:lnTo>
                    <a:pt x="11" y="33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5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7" y="21"/>
                  </a:lnTo>
                  <a:lnTo>
                    <a:pt x="19" y="21"/>
                  </a:lnTo>
                  <a:lnTo>
                    <a:pt x="24" y="21"/>
                  </a:lnTo>
                  <a:lnTo>
                    <a:pt x="24" y="21"/>
                  </a:lnTo>
                  <a:lnTo>
                    <a:pt x="24" y="19"/>
                  </a:lnTo>
                  <a:lnTo>
                    <a:pt x="22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3"/>
                  </a:lnTo>
                  <a:lnTo>
                    <a:pt x="25" y="11"/>
                  </a:lnTo>
                  <a:lnTo>
                    <a:pt x="25" y="10"/>
                  </a:lnTo>
                  <a:lnTo>
                    <a:pt x="27" y="8"/>
                  </a:lnTo>
                  <a:lnTo>
                    <a:pt x="28" y="6"/>
                  </a:lnTo>
                  <a:lnTo>
                    <a:pt x="30" y="6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8" y="3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7" name="Freeform 103">
              <a:extLst>
                <a:ext uri="{FF2B5EF4-FFF2-40B4-BE49-F238E27FC236}">
                  <a16:creationId xmlns:a16="http://schemas.microsoft.com/office/drawing/2014/main" id="{017B6C4D-63DE-4AB7-A432-1097CB01690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86696" y="1453107"/>
              <a:ext cx="196872" cy="89664"/>
            </a:xfrm>
            <a:custGeom>
              <a:avLst/>
              <a:gdLst>
                <a:gd name="T0" fmla="*/ 66 w 101"/>
                <a:gd name="T1" fmla="*/ 1 h 46"/>
                <a:gd name="T2" fmla="*/ 71 w 101"/>
                <a:gd name="T3" fmla="*/ 5 h 46"/>
                <a:gd name="T4" fmla="*/ 68 w 101"/>
                <a:gd name="T5" fmla="*/ 8 h 46"/>
                <a:gd name="T6" fmla="*/ 66 w 101"/>
                <a:gd name="T7" fmla="*/ 11 h 46"/>
                <a:gd name="T8" fmla="*/ 66 w 101"/>
                <a:gd name="T9" fmla="*/ 14 h 46"/>
                <a:gd name="T10" fmla="*/ 69 w 101"/>
                <a:gd name="T11" fmla="*/ 11 h 46"/>
                <a:gd name="T12" fmla="*/ 76 w 101"/>
                <a:gd name="T13" fmla="*/ 11 h 46"/>
                <a:gd name="T14" fmla="*/ 79 w 101"/>
                <a:gd name="T15" fmla="*/ 8 h 46"/>
                <a:gd name="T16" fmla="*/ 79 w 101"/>
                <a:gd name="T17" fmla="*/ 5 h 46"/>
                <a:gd name="T18" fmla="*/ 84 w 101"/>
                <a:gd name="T19" fmla="*/ 5 h 46"/>
                <a:gd name="T20" fmla="*/ 92 w 101"/>
                <a:gd name="T21" fmla="*/ 6 h 46"/>
                <a:gd name="T22" fmla="*/ 93 w 101"/>
                <a:gd name="T23" fmla="*/ 8 h 46"/>
                <a:gd name="T24" fmla="*/ 98 w 101"/>
                <a:gd name="T25" fmla="*/ 9 h 46"/>
                <a:gd name="T26" fmla="*/ 101 w 101"/>
                <a:gd name="T27" fmla="*/ 14 h 46"/>
                <a:gd name="T28" fmla="*/ 98 w 101"/>
                <a:gd name="T29" fmla="*/ 17 h 46"/>
                <a:gd name="T30" fmla="*/ 98 w 101"/>
                <a:gd name="T31" fmla="*/ 19 h 46"/>
                <a:gd name="T32" fmla="*/ 96 w 101"/>
                <a:gd name="T33" fmla="*/ 22 h 46"/>
                <a:gd name="T34" fmla="*/ 96 w 101"/>
                <a:gd name="T35" fmla="*/ 24 h 46"/>
                <a:gd name="T36" fmla="*/ 96 w 101"/>
                <a:gd name="T37" fmla="*/ 28 h 46"/>
                <a:gd name="T38" fmla="*/ 92 w 101"/>
                <a:gd name="T39" fmla="*/ 30 h 46"/>
                <a:gd name="T40" fmla="*/ 87 w 101"/>
                <a:gd name="T41" fmla="*/ 28 h 46"/>
                <a:gd name="T42" fmla="*/ 90 w 101"/>
                <a:gd name="T43" fmla="*/ 31 h 46"/>
                <a:gd name="T44" fmla="*/ 96 w 101"/>
                <a:gd name="T45" fmla="*/ 35 h 46"/>
                <a:gd name="T46" fmla="*/ 99 w 101"/>
                <a:gd name="T47" fmla="*/ 39 h 46"/>
                <a:gd name="T48" fmla="*/ 93 w 101"/>
                <a:gd name="T49" fmla="*/ 44 h 46"/>
                <a:gd name="T50" fmla="*/ 84 w 101"/>
                <a:gd name="T51" fmla="*/ 44 h 46"/>
                <a:gd name="T52" fmla="*/ 76 w 101"/>
                <a:gd name="T53" fmla="*/ 46 h 46"/>
                <a:gd name="T54" fmla="*/ 69 w 101"/>
                <a:gd name="T55" fmla="*/ 46 h 46"/>
                <a:gd name="T56" fmla="*/ 65 w 101"/>
                <a:gd name="T57" fmla="*/ 44 h 46"/>
                <a:gd name="T58" fmla="*/ 55 w 101"/>
                <a:gd name="T59" fmla="*/ 41 h 46"/>
                <a:gd name="T60" fmla="*/ 54 w 101"/>
                <a:gd name="T61" fmla="*/ 39 h 46"/>
                <a:gd name="T62" fmla="*/ 47 w 101"/>
                <a:gd name="T63" fmla="*/ 38 h 46"/>
                <a:gd name="T64" fmla="*/ 38 w 101"/>
                <a:gd name="T65" fmla="*/ 38 h 46"/>
                <a:gd name="T66" fmla="*/ 35 w 101"/>
                <a:gd name="T67" fmla="*/ 36 h 46"/>
                <a:gd name="T68" fmla="*/ 28 w 101"/>
                <a:gd name="T69" fmla="*/ 38 h 46"/>
                <a:gd name="T70" fmla="*/ 24 w 101"/>
                <a:gd name="T71" fmla="*/ 35 h 46"/>
                <a:gd name="T72" fmla="*/ 22 w 101"/>
                <a:gd name="T73" fmla="*/ 33 h 46"/>
                <a:gd name="T74" fmla="*/ 17 w 101"/>
                <a:gd name="T75" fmla="*/ 28 h 46"/>
                <a:gd name="T76" fmla="*/ 10 w 101"/>
                <a:gd name="T77" fmla="*/ 24 h 46"/>
                <a:gd name="T78" fmla="*/ 3 w 101"/>
                <a:gd name="T79" fmla="*/ 24 h 46"/>
                <a:gd name="T80" fmla="*/ 5 w 101"/>
                <a:gd name="T81" fmla="*/ 19 h 46"/>
                <a:gd name="T82" fmla="*/ 14 w 101"/>
                <a:gd name="T83" fmla="*/ 14 h 46"/>
                <a:gd name="T84" fmla="*/ 19 w 101"/>
                <a:gd name="T85" fmla="*/ 8 h 46"/>
                <a:gd name="T86" fmla="*/ 25 w 101"/>
                <a:gd name="T87" fmla="*/ 5 h 46"/>
                <a:gd name="T88" fmla="*/ 28 w 101"/>
                <a:gd name="T89" fmla="*/ 3 h 46"/>
                <a:gd name="T90" fmla="*/ 33 w 101"/>
                <a:gd name="T91" fmla="*/ 5 h 46"/>
                <a:gd name="T92" fmla="*/ 35 w 101"/>
                <a:gd name="T93" fmla="*/ 3 h 46"/>
                <a:gd name="T94" fmla="*/ 44 w 101"/>
                <a:gd name="T95" fmla="*/ 3 h 46"/>
                <a:gd name="T96" fmla="*/ 49 w 101"/>
                <a:gd name="T97" fmla="*/ 3 h 46"/>
                <a:gd name="T98" fmla="*/ 65 w 101"/>
                <a:gd name="T9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1" h="46">
                  <a:moveTo>
                    <a:pt x="65" y="0"/>
                  </a:moveTo>
                  <a:lnTo>
                    <a:pt x="66" y="1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69" y="6"/>
                  </a:lnTo>
                  <a:lnTo>
                    <a:pt x="68" y="8"/>
                  </a:lnTo>
                  <a:lnTo>
                    <a:pt x="68" y="9"/>
                  </a:lnTo>
                  <a:lnTo>
                    <a:pt x="66" y="11"/>
                  </a:lnTo>
                  <a:lnTo>
                    <a:pt x="65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69" y="11"/>
                  </a:lnTo>
                  <a:lnTo>
                    <a:pt x="73" y="9"/>
                  </a:lnTo>
                  <a:lnTo>
                    <a:pt x="76" y="11"/>
                  </a:lnTo>
                  <a:lnTo>
                    <a:pt x="76" y="9"/>
                  </a:lnTo>
                  <a:lnTo>
                    <a:pt x="79" y="8"/>
                  </a:lnTo>
                  <a:lnTo>
                    <a:pt x="79" y="6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4" y="5"/>
                  </a:lnTo>
                  <a:lnTo>
                    <a:pt x="90" y="6"/>
                  </a:lnTo>
                  <a:lnTo>
                    <a:pt x="92" y="6"/>
                  </a:lnTo>
                  <a:lnTo>
                    <a:pt x="93" y="8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99" y="11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8" y="17"/>
                  </a:lnTo>
                  <a:lnTo>
                    <a:pt x="98" y="17"/>
                  </a:lnTo>
                  <a:lnTo>
                    <a:pt x="98" y="19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6" y="27"/>
                  </a:lnTo>
                  <a:lnTo>
                    <a:pt x="96" y="28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88" y="28"/>
                  </a:lnTo>
                  <a:lnTo>
                    <a:pt x="87" y="28"/>
                  </a:lnTo>
                  <a:lnTo>
                    <a:pt x="87" y="30"/>
                  </a:lnTo>
                  <a:lnTo>
                    <a:pt x="90" y="31"/>
                  </a:lnTo>
                  <a:lnTo>
                    <a:pt x="93" y="35"/>
                  </a:lnTo>
                  <a:lnTo>
                    <a:pt x="96" y="35"/>
                  </a:lnTo>
                  <a:lnTo>
                    <a:pt x="98" y="36"/>
                  </a:lnTo>
                  <a:lnTo>
                    <a:pt x="99" y="39"/>
                  </a:lnTo>
                  <a:lnTo>
                    <a:pt x="99" y="39"/>
                  </a:lnTo>
                  <a:lnTo>
                    <a:pt x="93" y="44"/>
                  </a:lnTo>
                  <a:lnTo>
                    <a:pt x="92" y="44"/>
                  </a:lnTo>
                  <a:lnTo>
                    <a:pt x="84" y="44"/>
                  </a:lnTo>
                  <a:lnTo>
                    <a:pt x="77" y="46"/>
                  </a:lnTo>
                  <a:lnTo>
                    <a:pt x="76" y="46"/>
                  </a:lnTo>
                  <a:lnTo>
                    <a:pt x="73" y="44"/>
                  </a:lnTo>
                  <a:lnTo>
                    <a:pt x="69" y="46"/>
                  </a:lnTo>
                  <a:lnTo>
                    <a:pt x="66" y="44"/>
                  </a:lnTo>
                  <a:lnTo>
                    <a:pt x="65" y="44"/>
                  </a:lnTo>
                  <a:lnTo>
                    <a:pt x="60" y="42"/>
                  </a:lnTo>
                  <a:lnTo>
                    <a:pt x="55" y="41"/>
                  </a:lnTo>
                  <a:lnTo>
                    <a:pt x="55" y="39"/>
                  </a:lnTo>
                  <a:lnTo>
                    <a:pt x="54" y="39"/>
                  </a:lnTo>
                  <a:lnTo>
                    <a:pt x="49" y="39"/>
                  </a:lnTo>
                  <a:lnTo>
                    <a:pt x="47" y="38"/>
                  </a:lnTo>
                  <a:lnTo>
                    <a:pt x="40" y="39"/>
                  </a:lnTo>
                  <a:lnTo>
                    <a:pt x="38" y="38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0" y="38"/>
                  </a:lnTo>
                  <a:lnTo>
                    <a:pt x="28" y="38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2" y="33"/>
                  </a:lnTo>
                  <a:lnTo>
                    <a:pt x="21" y="31"/>
                  </a:lnTo>
                  <a:lnTo>
                    <a:pt x="17" y="28"/>
                  </a:lnTo>
                  <a:lnTo>
                    <a:pt x="17" y="25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4"/>
                  </a:lnTo>
                  <a:lnTo>
                    <a:pt x="0" y="22"/>
                  </a:lnTo>
                  <a:lnTo>
                    <a:pt x="5" y="19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7" y="12"/>
                  </a:lnTo>
                  <a:lnTo>
                    <a:pt x="19" y="8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7" y="3"/>
                  </a:lnTo>
                  <a:lnTo>
                    <a:pt x="28" y="3"/>
                  </a:lnTo>
                  <a:lnTo>
                    <a:pt x="32" y="5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41" y="3"/>
                  </a:lnTo>
                  <a:lnTo>
                    <a:pt x="44" y="3"/>
                  </a:lnTo>
                  <a:lnTo>
                    <a:pt x="46" y="3"/>
                  </a:lnTo>
                  <a:lnTo>
                    <a:pt x="49" y="3"/>
                  </a:lnTo>
                  <a:lnTo>
                    <a:pt x="58" y="1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8" name="Freeform 104">
              <a:extLst>
                <a:ext uri="{FF2B5EF4-FFF2-40B4-BE49-F238E27FC236}">
                  <a16:creationId xmlns:a16="http://schemas.microsoft.com/office/drawing/2014/main" id="{281ACC7A-5413-4424-ABD1-C75475F30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79670" y="1484294"/>
              <a:ext cx="9747" cy="5848"/>
            </a:xfrm>
            <a:custGeom>
              <a:avLst/>
              <a:gdLst>
                <a:gd name="T0" fmla="*/ 2 w 5"/>
                <a:gd name="T1" fmla="*/ 0 h 3"/>
                <a:gd name="T2" fmla="*/ 4 w 5"/>
                <a:gd name="T3" fmla="*/ 1 h 3"/>
                <a:gd name="T4" fmla="*/ 5 w 5"/>
                <a:gd name="T5" fmla="*/ 1 h 3"/>
                <a:gd name="T6" fmla="*/ 4 w 5"/>
                <a:gd name="T7" fmla="*/ 3 h 3"/>
                <a:gd name="T8" fmla="*/ 0 w 5"/>
                <a:gd name="T9" fmla="*/ 3 h 3"/>
                <a:gd name="T10" fmla="*/ 0 w 5"/>
                <a:gd name="T11" fmla="*/ 1 h 3"/>
                <a:gd name="T12" fmla="*/ 0 w 5"/>
                <a:gd name="T13" fmla="*/ 0 h 3"/>
                <a:gd name="T14" fmla="*/ 2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2" y="0"/>
                  </a:moveTo>
                  <a:lnTo>
                    <a:pt x="4" y="1"/>
                  </a:lnTo>
                  <a:lnTo>
                    <a:pt x="5" y="1"/>
                  </a:lnTo>
                  <a:lnTo>
                    <a:pt x="4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4044F9A5-9F54-456D-BCFB-4042A0DEE4A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37147" y="1868290"/>
              <a:ext cx="15594" cy="5848"/>
            </a:xfrm>
            <a:custGeom>
              <a:avLst/>
              <a:gdLst>
                <a:gd name="T0" fmla="*/ 5 w 8"/>
                <a:gd name="T1" fmla="*/ 0 h 3"/>
                <a:gd name="T2" fmla="*/ 6 w 8"/>
                <a:gd name="T3" fmla="*/ 0 h 3"/>
                <a:gd name="T4" fmla="*/ 8 w 8"/>
                <a:gd name="T5" fmla="*/ 1 h 3"/>
                <a:gd name="T6" fmla="*/ 8 w 8"/>
                <a:gd name="T7" fmla="*/ 1 h 3"/>
                <a:gd name="T8" fmla="*/ 5 w 8"/>
                <a:gd name="T9" fmla="*/ 3 h 3"/>
                <a:gd name="T10" fmla="*/ 1 w 8"/>
                <a:gd name="T11" fmla="*/ 3 h 3"/>
                <a:gd name="T12" fmla="*/ 0 w 8"/>
                <a:gd name="T13" fmla="*/ 1 h 3"/>
                <a:gd name="T14" fmla="*/ 1 w 8"/>
                <a:gd name="T15" fmla="*/ 0 h 3"/>
                <a:gd name="T16" fmla="*/ 5 w 8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" h="3">
                  <a:moveTo>
                    <a:pt x="5" y="0"/>
                  </a:move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CBACFB4C-B268-4AEC-A42F-4782F3433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9269694" y="1825407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1 h 3"/>
                <a:gd name="T4" fmla="*/ 3 w 4"/>
                <a:gd name="T5" fmla="*/ 1 h 3"/>
                <a:gd name="T6" fmla="*/ 4 w 4"/>
                <a:gd name="T7" fmla="*/ 1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1 h 3"/>
                <a:gd name="T16" fmla="*/ 0 w 4"/>
                <a:gd name="T17" fmla="*/ 1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4" y="1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1" name="Freeform 107">
              <a:extLst>
                <a:ext uri="{FF2B5EF4-FFF2-40B4-BE49-F238E27FC236}">
                  <a16:creationId xmlns:a16="http://schemas.microsoft.com/office/drawing/2014/main" id="{AC21EB9E-F248-4B57-BA70-DBAF914ED96C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620" y="1809813"/>
              <a:ext cx="25340" cy="17544"/>
            </a:xfrm>
            <a:custGeom>
              <a:avLst/>
              <a:gdLst>
                <a:gd name="T0" fmla="*/ 0 w 13"/>
                <a:gd name="T1" fmla="*/ 0 h 9"/>
                <a:gd name="T2" fmla="*/ 3 w 13"/>
                <a:gd name="T3" fmla="*/ 0 h 9"/>
                <a:gd name="T4" fmla="*/ 9 w 13"/>
                <a:gd name="T5" fmla="*/ 4 h 9"/>
                <a:gd name="T6" fmla="*/ 13 w 13"/>
                <a:gd name="T7" fmla="*/ 8 h 9"/>
                <a:gd name="T8" fmla="*/ 11 w 13"/>
                <a:gd name="T9" fmla="*/ 9 h 9"/>
                <a:gd name="T10" fmla="*/ 11 w 13"/>
                <a:gd name="T11" fmla="*/ 9 h 9"/>
                <a:gd name="T12" fmla="*/ 9 w 13"/>
                <a:gd name="T13" fmla="*/ 9 h 9"/>
                <a:gd name="T14" fmla="*/ 5 w 13"/>
                <a:gd name="T15" fmla="*/ 4 h 9"/>
                <a:gd name="T16" fmla="*/ 3 w 13"/>
                <a:gd name="T17" fmla="*/ 3 h 9"/>
                <a:gd name="T18" fmla="*/ 2 w 13"/>
                <a:gd name="T19" fmla="*/ 1 h 9"/>
                <a:gd name="T20" fmla="*/ 0 w 13"/>
                <a:gd name="T21" fmla="*/ 1 h 9"/>
                <a:gd name="T22" fmla="*/ 0 w 13"/>
                <a:gd name="T2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9">
                  <a:moveTo>
                    <a:pt x="0" y="0"/>
                  </a:moveTo>
                  <a:lnTo>
                    <a:pt x="3" y="0"/>
                  </a:lnTo>
                  <a:lnTo>
                    <a:pt x="9" y="4"/>
                  </a:lnTo>
                  <a:lnTo>
                    <a:pt x="13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9" y="9"/>
                  </a:lnTo>
                  <a:lnTo>
                    <a:pt x="5" y="4"/>
                  </a:lnTo>
                  <a:lnTo>
                    <a:pt x="3" y="3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2" name="Freeform 108">
              <a:extLst>
                <a:ext uri="{FF2B5EF4-FFF2-40B4-BE49-F238E27FC236}">
                  <a16:creationId xmlns:a16="http://schemas.microsoft.com/office/drawing/2014/main" id="{FA1B52F6-0EC8-47A0-B87A-CF6E5778D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0947" y="1577857"/>
              <a:ext cx="37036" cy="9747"/>
            </a:xfrm>
            <a:custGeom>
              <a:avLst/>
              <a:gdLst>
                <a:gd name="T0" fmla="*/ 16 w 19"/>
                <a:gd name="T1" fmla="*/ 0 h 5"/>
                <a:gd name="T2" fmla="*/ 18 w 19"/>
                <a:gd name="T3" fmla="*/ 0 h 5"/>
                <a:gd name="T4" fmla="*/ 19 w 19"/>
                <a:gd name="T5" fmla="*/ 2 h 5"/>
                <a:gd name="T6" fmla="*/ 18 w 19"/>
                <a:gd name="T7" fmla="*/ 4 h 5"/>
                <a:gd name="T8" fmla="*/ 16 w 19"/>
                <a:gd name="T9" fmla="*/ 5 h 5"/>
                <a:gd name="T10" fmla="*/ 15 w 19"/>
                <a:gd name="T11" fmla="*/ 4 h 5"/>
                <a:gd name="T12" fmla="*/ 10 w 19"/>
                <a:gd name="T13" fmla="*/ 4 h 5"/>
                <a:gd name="T14" fmla="*/ 0 w 19"/>
                <a:gd name="T15" fmla="*/ 2 h 5"/>
                <a:gd name="T16" fmla="*/ 4 w 19"/>
                <a:gd name="T17" fmla="*/ 0 h 5"/>
                <a:gd name="T18" fmla="*/ 16 w 19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5">
                  <a:moveTo>
                    <a:pt x="16" y="0"/>
                  </a:moveTo>
                  <a:lnTo>
                    <a:pt x="18" y="0"/>
                  </a:lnTo>
                  <a:lnTo>
                    <a:pt x="19" y="2"/>
                  </a:lnTo>
                  <a:lnTo>
                    <a:pt x="18" y="4"/>
                  </a:lnTo>
                  <a:lnTo>
                    <a:pt x="16" y="5"/>
                  </a:lnTo>
                  <a:lnTo>
                    <a:pt x="15" y="4"/>
                  </a:lnTo>
                  <a:lnTo>
                    <a:pt x="10" y="4"/>
                  </a:lnTo>
                  <a:lnTo>
                    <a:pt x="0" y="2"/>
                  </a:lnTo>
                  <a:lnTo>
                    <a:pt x="4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3" name="Freeform 109">
              <a:extLst>
                <a:ext uri="{FF2B5EF4-FFF2-40B4-BE49-F238E27FC236}">
                  <a16:creationId xmlns:a16="http://schemas.microsoft.com/office/drawing/2014/main" id="{33BFA6AE-DE8D-43C8-BC92-CCB4AF91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8918834" y="1671419"/>
              <a:ext cx="21442" cy="11695"/>
            </a:xfrm>
            <a:custGeom>
              <a:avLst/>
              <a:gdLst>
                <a:gd name="T0" fmla="*/ 6 w 11"/>
                <a:gd name="T1" fmla="*/ 0 h 6"/>
                <a:gd name="T2" fmla="*/ 8 w 11"/>
                <a:gd name="T3" fmla="*/ 1 h 6"/>
                <a:gd name="T4" fmla="*/ 9 w 11"/>
                <a:gd name="T5" fmla="*/ 3 h 6"/>
                <a:gd name="T6" fmla="*/ 11 w 11"/>
                <a:gd name="T7" fmla="*/ 4 h 6"/>
                <a:gd name="T8" fmla="*/ 9 w 11"/>
                <a:gd name="T9" fmla="*/ 4 h 6"/>
                <a:gd name="T10" fmla="*/ 9 w 11"/>
                <a:gd name="T11" fmla="*/ 4 h 6"/>
                <a:gd name="T12" fmla="*/ 9 w 11"/>
                <a:gd name="T13" fmla="*/ 6 h 6"/>
                <a:gd name="T14" fmla="*/ 8 w 11"/>
                <a:gd name="T15" fmla="*/ 6 h 6"/>
                <a:gd name="T16" fmla="*/ 6 w 11"/>
                <a:gd name="T17" fmla="*/ 4 h 6"/>
                <a:gd name="T18" fmla="*/ 5 w 11"/>
                <a:gd name="T19" fmla="*/ 3 h 6"/>
                <a:gd name="T20" fmla="*/ 3 w 11"/>
                <a:gd name="T21" fmla="*/ 3 h 6"/>
                <a:gd name="T22" fmla="*/ 1 w 11"/>
                <a:gd name="T23" fmla="*/ 1 h 6"/>
                <a:gd name="T24" fmla="*/ 0 w 11"/>
                <a:gd name="T25" fmla="*/ 1 h 6"/>
                <a:gd name="T26" fmla="*/ 1 w 11"/>
                <a:gd name="T27" fmla="*/ 0 h 6"/>
                <a:gd name="T28" fmla="*/ 5 w 11"/>
                <a:gd name="T29" fmla="*/ 1 h 6"/>
                <a:gd name="T30" fmla="*/ 6 w 11"/>
                <a:gd name="T3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" h="6">
                  <a:moveTo>
                    <a:pt x="6" y="0"/>
                  </a:moveTo>
                  <a:lnTo>
                    <a:pt x="8" y="1"/>
                  </a:lnTo>
                  <a:lnTo>
                    <a:pt x="9" y="3"/>
                  </a:lnTo>
                  <a:lnTo>
                    <a:pt x="11" y="4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6"/>
                  </a:lnTo>
                  <a:lnTo>
                    <a:pt x="8" y="6"/>
                  </a:lnTo>
                  <a:lnTo>
                    <a:pt x="6" y="4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4" name="Freeform 110">
              <a:extLst>
                <a:ext uri="{FF2B5EF4-FFF2-40B4-BE49-F238E27FC236}">
                  <a16:creationId xmlns:a16="http://schemas.microsoft.com/office/drawing/2014/main" id="{F3178B59-F198-4131-94C8-DEB7F3682D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583518" y="1716251"/>
              <a:ext cx="17544" cy="29239"/>
            </a:xfrm>
            <a:custGeom>
              <a:avLst/>
              <a:gdLst>
                <a:gd name="T0" fmla="*/ 3 w 9"/>
                <a:gd name="T1" fmla="*/ 0 h 15"/>
                <a:gd name="T2" fmla="*/ 4 w 9"/>
                <a:gd name="T3" fmla="*/ 2 h 15"/>
                <a:gd name="T4" fmla="*/ 4 w 9"/>
                <a:gd name="T5" fmla="*/ 5 h 15"/>
                <a:gd name="T6" fmla="*/ 6 w 9"/>
                <a:gd name="T7" fmla="*/ 5 h 15"/>
                <a:gd name="T8" fmla="*/ 9 w 9"/>
                <a:gd name="T9" fmla="*/ 8 h 15"/>
                <a:gd name="T10" fmla="*/ 9 w 9"/>
                <a:gd name="T11" fmla="*/ 8 h 15"/>
                <a:gd name="T12" fmla="*/ 6 w 9"/>
                <a:gd name="T13" fmla="*/ 10 h 15"/>
                <a:gd name="T14" fmla="*/ 6 w 9"/>
                <a:gd name="T15" fmla="*/ 11 h 15"/>
                <a:gd name="T16" fmla="*/ 7 w 9"/>
                <a:gd name="T17" fmla="*/ 13 h 15"/>
                <a:gd name="T18" fmla="*/ 6 w 9"/>
                <a:gd name="T19" fmla="*/ 15 h 15"/>
                <a:gd name="T20" fmla="*/ 3 w 9"/>
                <a:gd name="T21" fmla="*/ 15 h 15"/>
                <a:gd name="T22" fmla="*/ 0 w 9"/>
                <a:gd name="T23" fmla="*/ 15 h 15"/>
                <a:gd name="T24" fmla="*/ 0 w 9"/>
                <a:gd name="T25" fmla="*/ 13 h 15"/>
                <a:gd name="T26" fmla="*/ 0 w 9"/>
                <a:gd name="T27" fmla="*/ 11 h 15"/>
                <a:gd name="T28" fmla="*/ 1 w 9"/>
                <a:gd name="T29" fmla="*/ 8 h 15"/>
                <a:gd name="T30" fmla="*/ 1 w 9"/>
                <a:gd name="T31" fmla="*/ 7 h 15"/>
                <a:gd name="T32" fmla="*/ 1 w 9"/>
                <a:gd name="T33" fmla="*/ 5 h 15"/>
                <a:gd name="T34" fmla="*/ 1 w 9"/>
                <a:gd name="T35" fmla="*/ 4 h 15"/>
                <a:gd name="T36" fmla="*/ 3 w 9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" h="15">
                  <a:moveTo>
                    <a:pt x="3" y="0"/>
                  </a:moveTo>
                  <a:lnTo>
                    <a:pt x="4" y="2"/>
                  </a:lnTo>
                  <a:lnTo>
                    <a:pt x="4" y="5"/>
                  </a:lnTo>
                  <a:lnTo>
                    <a:pt x="6" y="5"/>
                  </a:lnTo>
                  <a:lnTo>
                    <a:pt x="9" y="8"/>
                  </a:lnTo>
                  <a:lnTo>
                    <a:pt x="9" y="8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7" y="13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5"/>
                  </a:lnTo>
                  <a:lnTo>
                    <a:pt x="1" y="4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5" name="Freeform 111">
              <a:extLst>
                <a:ext uri="{FF2B5EF4-FFF2-40B4-BE49-F238E27FC236}">
                  <a16:creationId xmlns:a16="http://schemas.microsoft.com/office/drawing/2014/main" id="{09A48E6B-C94C-4782-9723-19268FB3F812}"/>
                </a:ext>
              </a:extLst>
            </p:cNvPr>
            <p:cNvSpPr>
              <a:spLocks/>
            </p:cNvSpPr>
            <p:nvPr/>
          </p:nvSpPr>
          <p:spPr bwMode="auto">
            <a:xfrm>
              <a:off x="8061177" y="1737693"/>
              <a:ext cx="21442" cy="15594"/>
            </a:xfrm>
            <a:custGeom>
              <a:avLst/>
              <a:gdLst>
                <a:gd name="T0" fmla="*/ 9 w 11"/>
                <a:gd name="T1" fmla="*/ 0 h 8"/>
                <a:gd name="T2" fmla="*/ 9 w 11"/>
                <a:gd name="T3" fmla="*/ 2 h 8"/>
                <a:gd name="T4" fmla="*/ 9 w 11"/>
                <a:gd name="T5" fmla="*/ 4 h 8"/>
                <a:gd name="T6" fmla="*/ 11 w 11"/>
                <a:gd name="T7" fmla="*/ 5 h 8"/>
                <a:gd name="T8" fmla="*/ 9 w 11"/>
                <a:gd name="T9" fmla="*/ 5 h 8"/>
                <a:gd name="T10" fmla="*/ 8 w 11"/>
                <a:gd name="T11" fmla="*/ 5 h 8"/>
                <a:gd name="T12" fmla="*/ 6 w 11"/>
                <a:gd name="T13" fmla="*/ 8 h 8"/>
                <a:gd name="T14" fmla="*/ 6 w 11"/>
                <a:gd name="T15" fmla="*/ 7 h 8"/>
                <a:gd name="T16" fmla="*/ 5 w 11"/>
                <a:gd name="T17" fmla="*/ 5 h 8"/>
                <a:gd name="T18" fmla="*/ 3 w 11"/>
                <a:gd name="T19" fmla="*/ 7 h 8"/>
                <a:gd name="T20" fmla="*/ 2 w 11"/>
                <a:gd name="T21" fmla="*/ 7 h 8"/>
                <a:gd name="T22" fmla="*/ 2 w 11"/>
                <a:gd name="T23" fmla="*/ 5 h 8"/>
                <a:gd name="T24" fmla="*/ 0 w 11"/>
                <a:gd name="T25" fmla="*/ 5 h 8"/>
                <a:gd name="T26" fmla="*/ 0 w 11"/>
                <a:gd name="T27" fmla="*/ 4 h 8"/>
                <a:gd name="T28" fmla="*/ 3 w 11"/>
                <a:gd name="T29" fmla="*/ 2 h 8"/>
                <a:gd name="T30" fmla="*/ 5 w 11"/>
                <a:gd name="T31" fmla="*/ 4 h 8"/>
                <a:gd name="T32" fmla="*/ 6 w 11"/>
                <a:gd name="T33" fmla="*/ 4 h 8"/>
                <a:gd name="T34" fmla="*/ 6 w 11"/>
                <a:gd name="T35" fmla="*/ 2 h 8"/>
                <a:gd name="T36" fmla="*/ 6 w 11"/>
                <a:gd name="T37" fmla="*/ 0 h 8"/>
                <a:gd name="T38" fmla="*/ 8 w 11"/>
                <a:gd name="T39" fmla="*/ 0 h 8"/>
                <a:gd name="T40" fmla="*/ 9 w 11"/>
                <a:gd name="T4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" h="8">
                  <a:moveTo>
                    <a:pt x="9" y="0"/>
                  </a:moveTo>
                  <a:lnTo>
                    <a:pt x="9" y="2"/>
                  </a:lnTo>
                  <a:lnTo>
                    <a:pt x="9" y="4"/>
                  </a:lnTo>
                  <a:lnTo>
                    <a:pt x="11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6" y="8"/>
                  </a:lnTo>
                  <a:lnTo>
                    <a:pt x="6" y="7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4"/>
                  </a:lnTo>
                  <a:lnTo>
                    <a:pt x="3" y="2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6" name="Freeform 112">
              <a:extLst>
                <a:ext uri="{FF2B5EF4-FFF2-40B4-BE49-F238E27FC236}">
                  <a16:creationId xmlns:a16="http://schemas.microsoft.com/office/drawing/2014/main" id="{0854C12A-CB22-42A2-B405-93C7B4D3A60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5910" y="2924768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1 h 3"/>
                <a:gd name="T6" fmla="*/ 0 w 3"/>
                <a:gd name="T7" fmla="*/ 3 h 3"/>
                <a:gd name="T8" fmla="*/ 0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1 h 3"/>
                <a:gd name="T16" fmla="*/ 1 w 3"/>
                <a:gd name="T17" fmla="*/ 0 h 3"/>
                <a:gd name="T18" fmla="*/ 1 w 3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1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7" name="Freeform 113">
              <a:extLst>
                <a:ext uri="{FF2B5EF4-FFF2-40B4-BE49-F238E27FC236}">
                  <a16:creationId xmlns:a16="http://schemas.microsoft.com/office/drawing/2014/main" id="{D0D48EF7-BBC0-45FC-8972-057565CCB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64386" y="2852647"/>
              <a:ext cx="7797" cy="9747"/>
            </a:xfrm>
            <a:custGeom>
              <a:avLst/>
              <a:gdLst>
                <a:gd name="T0" fmla="*/ 3 w 4"/>
                <a:gd name="T1" fmla="*/ 0 h 5"/>
                <a:gd name="T2" fmla="*/ 4 w 4"/>
                <a:gd name="T3" fmla="*/ 0 h 5"/>
                <a:gd name="T4" fmla="*/ 4 w 4"/>
                <a:gd name="T5" fmla="*/ 0 h 5"/>
                <a:gd name="T6" fmla="*/ 4 w 4"/>
                <a:gd name="T7" fmla="*/ 2 h 5"/>
                <a:gd name="T8" fmla="*/ 4 w 4"/>
                <a:gd name="T9" fmla="*/ 5 h 5"/>
                <a:gd name="T10" fmla="*/ 3 w 4"/>
                <a:gd name="T11" fmla="*/ 5 h 5"/>
                <a:gd name="T12" fmla="*/ 3 w 4"/>
                <a:gd name="T13" fmla="*/ 5 h 5"/>
                <a:gd name="T14" fmla="*/ 1 w 4"/>
                <a:gd name="T15" fmla="*/ 3 h 5"/>
                <a:gd name="T16" fmla="*/ 0 w 4"/>
                <a:gd name="T17" fmla="*/ 3 h 5"/>
                <a:gd name="T18" fmla="*/ 1 w 4"/>
                <a:gd name="T19" fmla="*/ 2 h 5"/>
                <a:gd name="T20" fmla="*/ 3 w 4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" h="5">
                  <a:moveTo>
                    <a:pt x="3" y="0"/>
                  </a:moveTo>
                  <a:lnTo>
                    <a:pt x="4" y="0"/>
                  </a:lnTo>
                  <a:lnTo>
                    <a:pt x="4" y="0"/>
                  </a:lnTo>
                  <a:lnTo>
                    <a:pt x="4" y="2"/>
                  </a:lnTo>
                  <a:lnTo>
                    <a:pt x="4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8" name="Freeform 114">
              <a:extLst>
                <a:ext uri="{FF2B5EF4-FFF2-40B4-BE49-F238E27FC236}">
                  <a16:creationId xmlns:a16="http://schemas.microsoft.com/office/drawing/2014/main" id="{84F38A67-C90B-42C1-B636-1D49CE0E4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722" y="2963752"/>
              <a:ext cx="1950" cy="3898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2 h 2"/>
                <a:gd name="T4" fmla="*/ 1 w 1"/>
                <a:gd name="T5" fmla="*/ 2 h 2"/>
                <a:gd name="T6" fmla="*/ 0 w 1"/>
                <a:gd name="T7" fmla="*/ 2 h 2"/>
                <a:gd name="T8" fmla="*/ 0 w 1"/>
                <a:gd name="T9" fmla="*/ 2 h 2"/>
                <a:gd name="T10" fmla="*/ 1 w 1"/>
                <a:gd name="T11" fmla="*/ 0 h 2"/>
                <a:gd name="T12" fmla="*/ 1 w 1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9" name="Freeform 115">
              <a:extLst>
                <a:ext uri="{FF2B5EF4-FFF2-40B4-BE49-F238E27FC236}">
                  <a16:creationId xmlns:a16="http://schemas.microsoft.com/office/drawing/2014/main" id="{42E630A7-7D5B-441E-920C-80A79588FD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44894" y="285069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0 h 3"/>
                <a:gd name="T4" fmla="*/ 3 w 3"/>
                <a:gd name="T5" fmla="*/ 1 h 3"/>
                <a:gd name="T6" fmla="*/ 3 w 3"/>
                <a:gd name="T7" fmla="*/ 3 h 3"/>
                <a:gd name="T8" fmla="*/ 2 w 3"/>
                <a:gd name="T9" fmla="*/ 3 h 3"/>
                <a:gd name="T10" fmla="*/ 0 w 3"/>
                <a:gd name="T11" fmla="*/ 1 h 3"/>
                <a:gd name="T12" fmla="*/ 0 w 3"/>
                <a:gd name="T13" fmla="*/ 1 h 3"/>
                <a:gd name="T14" fmla="*/ 0 w 3"/>
                <a:gd name="T15" fmla="*/ 0 h 3"/>
                <a:gd name="T16" fmla="*/ 2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0" name="Freeform 116">
              <a:extLst>
                <a:ext uri="{FF2B5EF4-FFF2-40B4-BE49-F238E27FC236}">
                  <a16:creationId xmlns:a16="http://schemas.microsoft.com/office/drawing/2014/main" id="{3E24B16D-A6F4-4A8C-85C3-0409BA0694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9047" y="2856546"/>
              <a:ext cx="25340" cy="27289"/>
            </a:xfrm>
            <a:custGeom>
              <a:avLst/>
              <a:gdLst>
                <a:gd name="T0" fmla="*/ 13 w 13"/>
                <a:gd name="T1" fmla="*/ 0 h 14"/>
                <a:gd name="T2" fmla="*/ 13 w 13"/>
                <a:gd name="T3" fmla="*/ 1 h 14"/>
                <a:gd name="T4" fmla="*/ 13 w 13"/>
                <a:gd name="T5" fmla="*/ 5 h 14"/>
                <a:gd name="T6" fmla="*/ 11 w 13"/>
                <a:gd name="T7" fmla="*/ 6 h 14"/>
                <a:gd name="T8" fmla="*/ 9 w 13"/>
                <a:gd name="T9" fmla="*/ 9 h 14"/>
                <a:gd name="T10" fmla="*/ 8 w 13"/>
                <a:gd name="T11" fmla="*/ 11 h 14"/>
                <a:gd name="T12" fmla="*/ 5 w 13"/>
                <a:gd name="T13" fmla="*/ 11 h 14"/>
                <a:gd name="T14" fmla="*/ 5 w 13"/>
                <a:gd name="T15" fmla="*/ 12 h 14"/>
                <a:gd name="T16" fmla="*/ 3 w 13"/>
                <a:gd name="T17" fmla="*/ 12 h 14"/>
                <a:gd name="T18" fmla="*/ 1 w 13"/>
                <a:gd name="T19" fmla="*/ 14 h 14"/>
                <a:gd name="T20" fmla="*/ 0 w 13"/>
                <a:gd name="T21" fmla="*/ 14 h 14"/>
                <a:gd name="T22" fmla="*/ 0 w 13"/>
                <a:gd name="T23" fmla="*/ 12 h 14"/>
                <a:gd name="T24" fmla="*/ 0 w 13"/>
                <a:gd name="T25" fmla="*/ 11 h 14"/>
                <a:gd name="T26" fmla="*/ 0 w 13"/>
                <a:gd name="T27" fmla="*/ 9 h 14"/>
                <a:gd name="T28" fmla="*/ 0 w 13"/>
                <a:gd name="T29" fmla="*/ 9 h 14"/>
                <a:gd name="T30" fmla="*/ 1 w 13"/>
                <a:gd name="T31" fmla="*/ 9 h 14"/>
                <a:gd name="T32" fmla="*/ 3 w 13"/>
                <a:gd name="T33" fmla="*/ 8 h 14"/>
                <a:gd name="T34" fmla="*/ 6 w 13"/>
                <a:gd name="T35" fmla="*/ 8 h 14"/>
                <a:gd name="T36" fmla="*/ 8 w 13"/>
                <a:gd name="T37" fmla="*/ 6 h 14"/>
                <a:gd name="T38" fmla="*/ 9 w 13"/>
                <a:gd name="T39" fmla="*/ 1 h 14"/>
                <a:gd name="T40" fmla="*/ 11 w 13"/>
                <a:gd name="T41" fmla="*/ 0 h 14"/>
                <a:gd name="T42" fmla="*/ 13 w 13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" h="14">
                  <a:moveTo>
                    <a:pt x="13" y="0"/>
                  </a:moveTo>
                  <a:lnTo>
                    <a:pt x="13" y="1"/>
                  </a:lnTo>
                  <a:lnTo>
                    <a:pt x="13" y="5"/>
                  </a:lnTo>
                  <a:lnTo>
                    <a:pt x="11" y="6"/>
                  </a:lnTo>
                  <a:lnTo>
                    <a:pt x="9" y="9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5" y="12"/>
                  </a:lnTo>
                  <a:lnTo>
                    <a:pt x="3" y="12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3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1" name="Freeform 117">
              <a:extLst>
                <a:ext uri="{FF2B5EF4-FFF2-40B4-BE49-F238E27FC236}">
                  <a16:creationId xmlns:a16="http://schemas.microsoft.com/office/drawing/2014/main" id="{BB6CA08E-01C0-4FDF-B1F7-D962E477D2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39636" y="2989093"/>
              <a:ext cx="15594" cy="11695"/>
            </a:xfrm>
            <a:custGeom>
              <a:avLst/>
              <a:gdLst>
                <a:gd name="T0" fmla="*/ 7 w 8"/>
                <a:gd name="T1" fmla="*/ 0 h 6"/>
                <a:gd name="T2" fmla="*/ 8 w 8"/>
                <a:gd name="T3" fmla="*/ 0 h 6"/>
                <a:gd name="T4" fmla="*/ 4 w 8"/>
                <a:gd name="T5" fmla="*/ 4 h 6"/>
                <a:gd name="T6" fmla="*/ 2 w 8"/>
                <a:gd name="T7" fmla="*/ 6 h 6"/>
                <a:gd name="T8" fmla="*/ 0 w 8"/>
                <a:gd name="T9" fmla="*/ 6 h 6"/>
                <a:gd name="T10" fmla="*/ 0 w 8"/>
                <a:gd name="T11" fmla="*/ 6 h 6"/>
                <a:gd name="T12" fmla="*/ 0 w 8"/>
                <a:gd name="T13" fmla="*/ 4 h 6"/>
                <a:gd name="T14" fmla="*/ 2 w 8"/>
                <a:gd name="T15" fmla="*/ 4 h 6"/>
                <a:gd name="T16" fmla="*/ 5 w 8"/>
                <a:gd name="T17" fmla="*/ 1 h 6"/>
                <a:gd name="T18" fmla="*/ 7 w 8"/>
                <a:gd name="T19" fmla="*/ 0 h 6"/>
                <a:gd name="T20" fmla="*/ 7 w 8"/>
                <a:gd name="T2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6">
                  <a:moveTo>
                    <a:pt x="7" y="0"/>
                  </a:moveTo>
                  <a:lnTo>
                    <a:pt x="8" y="0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4"/>
                  </a:lnTo>
                  <a:lnTo>
                    <a:pt x="5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2" name="Freeform 118">
              <a:extLst>
                <a:ext uri="{FF2B5EF4-FFF2-40B4-BE49-F238E27FC236}">
                  <a16:creationId xmlns:a16="http://schemas.microsoft.com/office/drawing/2014/main" id="{5A3179A2-3D82-4939-BB3B-C47223E7C9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19555" y="2899429"/>
              <a:ext cx="9747" cy="11695"/>
            </a:xfrm>
            <a:custGeom>
              <a:avLst/>
              <a:gdLst>
                <a:gd name="T0" fmla="*/ 4 w 5"/>
                <a:gd name="T1" fmla="*/ 0 h 6"/>
                <a:gd name="T2" fmla="*/ 5 w 5"/>
                <a:gd name="T3" fmla="*/ 0 h 6"/>
                <a:gd name="T4" fmla="*/ 5 w 5"/>
                <a:gd name="T5" fmla="*/ 2 h 6"/>
                <a:gd name="T6" fmla="*/ 4 w 5"/>
                <a:gd name="T7" fmla="*/ 3 h 6"/>
                <a:gd name="T8" fmla="*/ 4 w 5"/>
                <a:gd name="T9" fmla="*/ 5 h 6"/>
                <a:gd name="T10" fmla="*/ 4 w 5"/>
                <a:gd name="T11" fmla="*/ 6 h 6"/>
                <a:gd name="T12" fmla="*/ 2 w 5"/>
                <a:gd name="T13" fmla="*/ 6 h 6"/>
                <a:gd name="T14" fmla="*/ 0 w 5"/>
                <a:gd name="T15" fmla="*/ 6 h 6"/>
                <a:gd name="T16" fmla="*/ 0 w 5"/>
                <a:gd name="T17" fmla="*/ 5 h 6"/>
                <a:gd name="T18" fmla="*/ 4 w 5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6">
                  <a:moveTo>
                    <a:pt x="4" y="0"/>
                  </a:move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4" y="5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3" name="Freeform 119">
              <a:extLst>
                <a:ext uri="{FF2B5EF4-FFF2-40B4-BE49-F238E27FC236}">
                  <a16:creationId xmlns:a16="http://schemas.microsoft.com/office/drawing/2014/main" id="{9A561230-FFB7-4F44-87DF-126A9295013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2258" y="3080706"/>
              <a:ext cx="31188" cy="31188"/>
            </a:xfrm>
            <a:custGeom>
              <a:avLst/>
              <a:gdLst>
                <a:gd name="T0" fmla="*/ 9 w 16"/>
                <a:gd name="T1" fmla="*/ 0 h 16"/>
                <a:gd name="T2" fmla="*/ 11 w 16"/>
                <a:gd name="T3" fmla="*/ 0 h 16"/>
                <a:gd name="T4" fmla="*/ 14 w 16"/>
                <a:gd name="T5" fmla="*/ 1 h 16"/>
                <a:gd name="T6" fmla="*/ 16 w 16"/>
                <a:gd name="T7" fmla="*/ 1 h 16"/>
                <a:gd name="T8" fmla="*/ 16 w 16"/>
                <a:gd name="T9" fmla="*/ 3 h 16"/>
                <a:gd name="T10" fmla="*/ 14 w 16"/>
                <a:gd name="T11" fmla="*/ 3 h 16"/>
                <a:gd name="T12" fmla="*/ 13 w 16"/>
                <a:gd name="T13" fmla="*/ 5 h 16"/>
                <a:gd name="T14" fmla="*/ 11 w 16"/>
                <a:gd name="T15" fmla="*/ 5 h 16"/>
                <a:gd name="T16" fmla="*/ 9 w 16"/>
                <a:gd name="T17" fmla="*/ 5 h 16"/>
                <a:gd name="T18" fmla="*/ 6 w 16"/>
                <a:gd name="T19" fmla="*/ 8 h 16"/>
                <a:gd name="T20" fmla="*/ 6 w 16"/>
                <a:gd name="T21" fmla="*/ 8 h 16"/>
                <a:gd name="T22" fmla="*/ 5 w 16"/>
                <a:gd name="T23" fmla="*/ 9 h 16"/>
                <a:gd name="T24" fmla="*/ 2 w 16"/>
                <a:gd name="T25" fmla="*/ 13 h 16"/>
                <a:gd name="T26" fmla="*/ 2 w 16"/>
                <a:gd name="T27" fmla="*/ 16 h 16"/>
                <a:gd name="T28" fmla="*/ 0 w 16"/>
                <a:gd name="T29" fmla="*/ 14 h 16"/>
                <a:gd name="T30" fmla="*/ 0 w 16"/>
                <a:gd name="T31" fmla="*/ 13 h 16"/>
                <a:gd name="T32" fmla="*/ 0 w 16"/>
                <a:gd name="T33" fmla="*/ 11 h 16"/>
                <a:gd name="T34" fmla="*/ 3 w 16"/>
                <a:gd name="T35" fmla="*/ 9 h 16"/>
                <a:gd name="T36" fmla="*/ 5 w 16"/>
                <a:gd name="T37" fmla="*/ 8 h 16"/>
                <a:gd name="T38" fmla="*/ 5 w 16"/>
                <a:gd name="T39" fmla="*/ 6 h 16"/>
                <a:gd name="T40" fmla="*/ 6 w 16"/>
                <a:gd name="T41" fmla="*/ 6 h 16"/>
                <a:gd name="T42" fmla="*/ 6 w 16"/>
                <a:gd name="T43" fmla="*/ 5 h 16"/>
                <a:gd name="T44" fmla="*/ 8 w 16"/>
                <a:gd name="T45" fmla="*/ 5 h 16"/>
                <a:gd name="T46" fmla="*/ 9 w 16"/>
                <a:gd name="T4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16">
                  <a:moveTo>
                    <a:pt x="9" y="0"/>
                  </a:move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4" y="3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9" y="5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9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3" y="9"/>
                  </a:lnTo>
                  <a:lnTo>
                    <a:pt x="5" y="8"/>
                  </a:lnTo>
                  <a:lnTo>
                    <a:pt x="5" y="6"/>
                  </a:lnTo>
                  <a:lnTo>
                    <a:pt x="6" y="6"/>
                  </a:lnTo>
                  <a:lnTo>
                    <a:pt x="6" y="5"/>
                  </a:lnTo>
                  <a:lnTo>
                    <a:pt x="8" y="5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4" name="Freeform 120">
              <a:extLst>
                <a:ext uri="{FF2B5EF4-FFF2-40B4-BE49-F238E27FC236}">
                  <a16:creationId xmlns:a16="http://schemas.microsoft.com/office/drawing/2014/main" id="{1E578F39-266F-4D42-91B7-056D5E80AE8C}"/>
                </a:ext>
              </a:extLst>
            </p:cNvPr>
            <p:cNvSpPr>
              <a:spLocks/>
            </p:cNvSpPr>
            <p:nvPr/>
          </p:nvSpPr>
          <p:spPr bwMode="auto">
            <a:xfrm>
              <a:off x="9895394" y="3102148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2 h 3"/>
                <a:gd name="T4" fmla="*/ 5 w 5"/>
                <a:gd name="T5" fmla="*/ 2 h 3"/>
                <a:gd name="T6" fmla="*/ 2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2 h 3"/>
                <a:gd name="T14" fmla="*/ 0 w 5"/>
                <a:gd name="T15" fmla="*/ 2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5" name="Freeform 121">
              <a:extLst>
                <a:ext uri="{FF2B5EF4-FFF2-40B4-BE49-F238E27FC236}">
                  <a16:creationId xmlns:a16="http://schemas.microsoft.com/office/drawing/2014/main" id="{0F5074F3-3132-40B1-96E8-1169C35A5E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975312" y="3022229"/>
              <a:ext cx="31188" cy="21442"/>
            </a:xfrm>
            <a:custGeom>
              <a:avLst/>
              <a:gdLst>
                <a:gd name="T0" fmla="*/ 13 w 16"/>
                <a:gd name="T1" fmla="*/ 0 h 11"/>
                <a:gd name="T2" fmla="*/ 16 w 16"/>
                <a:gd name="T3" fmla="*/ 0 h 11"/>
                <a:gd name="T4" fmla="*/ 11 w 16"/>
                <a:gd name="T5" fmla="*/ 3 h 11"/>
                <a:gd name="T6" fmla="*/ 11 w 16"/>
                <a:gd name="T7" fmla="*/ 5 h 11"/>
                <a:gd name="T8" fmla="*/ 8 w 16"/>
                <a:gd name="T9" fmla="*/ 6 h 11"/>
                <a:gd name="T10" fmla="*/ 8 w 16"/>
                <a:gd name="T11" fmla="*/ 6 h 11"/>
                <a:gd name="T12" fmla="*/ 7 w 16"/>
                <a:gd name="T13" fmla="*/ 8 h 11"/>
                <a:gd name="T14" fmla="*/ 3 w 16"/>
                <a:gd name="T15" fmla="*/ 9 h 11"/>
                <a:gd name="T16" fmla="*/ 2 w 16"/>
                <a:gd name="T17" fmla="*/ 11 h 11"/>
                <a:gd name="T18" fmla="*/ 0 w 16"/>
                <a:gd name="T19" fmla="*/ 11 h 11"/>
                <a:gd name="T20" fmla="*/ 3 w 16"/>
                <a:gd name="T21" fmla="*/ 6 h 11"/>
                <a:gd name="T22" fmla="*/ 5 w 16"/>
                <a:gd name="T23" fmla="*/ 6 h 11"/>
                <a:gd name="T24" fmla="*/ 8 w 16"/>
                <a:gd name="T25" fmla="*/ 3 h 11"/>
                <a:gd name="T26" fmla="*/ 13 w 16"/>
                <a:gd name="T27" fmla="*/ 0 h 11"/>
                <a:gd name="T28" fmla="*/ 13 w 16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1">
                  <a:moveTo>
                    <a:pt x="13" y="0"/>
                  </a:moveTo>
                  <a:lnTo>
                    <a:pt x="16" y="0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8" y="6"/>
                  </a:lnTo>
                  <a:lnTo>
                    <a:pt x="8" y="6"/>
                  </a:lnTo>
                  <a:lnTo>
                    <a:pt x="7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3" y="6"/>
                  </a:lnTo>
                  <a:lnTo>
                    <a:pt x="5" y="6"/>
                  </a:lnTo>
                  <a:lnTo>
                    <a:pt x="8" y="3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6" name="Freeform 122">
              <a:extLst>
                <a:ext uri="{FF2B5EF4-FFF2-40B4-BE49-F238E27FC236}">
                  <a16:creationId xmlns:a16="http://schemas.microsoft.com/office/drawing/2014/main" id="{31DDE0EE-8BAA-4358-80C0-98F6C1FC3B19}"/>
                </a:ext>
              </a:extLst>
            </p:cNvPr>
            <p:cNvSpPr>
              <a:spLocks/>
            </p:cNvSpPr>
            <p:nvPr/>
          </p:nvSpPr>
          <p:spPr bwMode="auto">
            <a:xfrm>
              <a:off x="9901242" y="3047570"/>
              <a:ext cx="56528" cy="35086"/>
            </a:xfrm>
            <a:custGeom>
              <a:avLst/>
              <a:gdLst>
                <a:gd name="T0" fmla="*/ 29 w 29"/>
                <a:gd name="T1" fmla="*/ 0 h 18"/>
                <a:gd name="T2" fmla="*/ 29 w 29"/>
                <a:gd name="T3" fmla="*/ 0 h 18"/>
                <a:gd name="T4" fmla="*/ 29 w 29"/>
                <a:gd name="T5" fmla="*/ 0 h 18"/>
                <a:gd name="T6" fmla="*/ 29 w 29"/>
                <a:gd name="T7" fmla="*/ 0 h 18"/>
                <a:gd name="T8" fmla="*/ 29 w 29"/>
                <a:gd name="T9" fmla="*/ 1 h 18"/>
                <a:gd name="T10" fmla="*/ 29 w 29"/>
                <a:gd name="T11" fmla="*/ 1 h 18"/>
                <a:gd name="T12" fmla="*/ 29 w 29"/>
                <a:gd name="T13" fmla="*/ 3 h 18"/>
                <a:gd name="T14" fmla="*/ 26 w 29"/>
                <a:gd name="T15" fmla="*/ 3 h 18"/>
                <a:gd name="T16" fmla="*/ 23 w 29"/>
                <a:gd name="T17" fmla="*/ 4 h 18"/>
                <a:gd name="T18" fmla="*/ 21 w 29"/>
                <a:gd name="T19" fmla="*/ 4 h 18"/>
                <a:gd name="T20" fmla="*/ 18 w 29"/>
                <a:gd name="T21" fmla="*/ 7 h 18"/>
                <a:gd name="T22" fmla="*/ 16 w 29"/>
                <a:gd name="T23" fmla="*/ 9 h 18"/>
                <a:gd name="T24" fmla="*/ 15 w 29"/>
                <a:gd name="T25" fmla="*/ 9 h 18"/>
                <a:gd name="T26" fmla="*/ 12 w 29"/>
                <a:gd name="T27" fmla="*/ 9 h 18"/>
                <a:gd name="T28" fmla="*/ 12 w 29"/>
                <a:gd name="T29" fmla="*/ 9 h 18"/>
                <a:gd name="T30" fmla="*/ 12 w 29"/>
                <a:gd name="T31" fmla="*/ 11 h 18"/>
                <a:gd name="T32" fmla="*/ 12 w 29"/>
                <a:gd name="T33" fmla="*/ 11 h 18"/>
                <a:gd name="T34" fmla="*/ 7 w 29"/>
                <a:gd name="T35" fmla="*/ 14 h 18"/>
                <a:gd name="T36" fmla="*/ 5 w 29"/>
                <a:gd name="T37" fmla="*/ 17 h 18"/>
                <a:gd name="T38" fmla="*/ 4 w 29"/>
                <a:gd name="T39" fmla="*/ 17 h 18"/>
                <a:gd name="T40" fmla="*/ 0 w 29"/>
                <a:gd name="T41" fmla="*/ 18 h 18"/>
                <a:gd name="T42" fmla="*/ 2 w 29"/>
                <a:gd name="T43" fmla="*/ 17 h 18"/>
                <a:gd name="T44" fmla="*/ 2 w 29"/>
                <a:gd name="T45" fmla="*/ 15 h 18"/>
                <a:gd name="T46" fmla="*/ 5 w 29"/>
                <a:gd name="T47" fmla="*/ 14 h 18"/>
                <a:gd name="T48" fmla="*/ 5 w 29"/>
                <a:gd name="T49" fmla="*/ 12 h 18"/>
                <a:gd name="T50" fmla="*/ 7 w 29"/>
                <a:gd name="T51" fmla="*/ 11 h 18"/>
                <a:gd name="T52" fmla="*/ 8 w 29"/>
                <a:gd name="T53" fmla="*/ 9 h 18"/>
                <a:gd name="T54" fmla="*/ 12 w 29"/>
                <a:gd name="T55" fmla="*/ 7 h 18"/>
                <a:gd name="T56" fmla="*/ 12 w 29"/>
                <a:gd name="T57" fmla="*/ 6 h 18"/>
                <a:gd name="T58" fmla="*/ 13 w 29"/>
                <a:gd name="T59" fmla="*/ 4 h 18"/>
                <a:gd name="T60" fmla="*/ 16 w 29"/>
                <a:gd name="T61" fmla="*/ 4 h 18"/>
                <a:gd name="T62" fmla="*/ 15 w 29"/>
                <a:gd name="T63" fmla="*/ 3 h 18"/>
                <a:gd name="T64" fmla="*/ 16 w 29"/>
                <a:gd name="T65" fmla="*/ 1 h 18"/>
                <a:gd name="T66" fmla="*/ 16 w 29"/>
                <a:gd name="T67" fmla="*/ 1 h 18"/>
                <a:gd name="T68" fmla="*/ 18 w 29"/>
                <a:gd name="T69" fmla="*/ 4 h 18"/>
                <a:gd name="T70" fmla="*/ 19 w 29"/>
                <a:gd name="T71" fmla="*/ 4 h 18"/>
                <a:gd name="T72" fmla="*/ 23 w 29"/>
                <a:gd name="T73" fmla="*/ 3 h 18"/>
                <a:gd name="T74" fmla="*/ 26 w 29"/>
                <a:gd name="T75" fmla="*/ 0 h 18"/>
                <a:gd name="T76" fmla="*/ 27 w 29"/>
                <a:gd name="T77" fmla="*/ 0 h 18"/>
                <a:gd name="T78" fmla="*/ 29 w 29"/>
                <a:gd name="T7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18">
                  <a:moveTo>
                    <a:pt x="29" y="0"/>
                  </a:move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26" y="3"/>
                  </a:lnTo>
                  <a:lnTo>
                    <a:pt x="23" y="4"/>
                  </a:lnTo>
                  <a:lnTo>
                    <a:pt x="21" y="4"/>
                  </a:lnTo>
                  <a:lnTo>
                    <a:pt x="18" y="7"/>
                  </a:lnTo>
                  <a:lnTo>
                    <a:pt x="16" y="9"/>
                  </a:lnTo>
                  <a:lnTo>
                    <a:pt x="15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7" y="14"/>
                  </a:lnTo>
                  <a:lnTo>
                    <a:pt x="5" y="17"/>
                  </a:lnTo>
                  <a:lnTo>
                    <a:pt x="4" y="17"/>
                  </a:lnTo>
                  <a:lnTo>
                    <a:pt x="0" y="18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5" y="14"/>
                  </a:lnTo>
                  <a:lnTo>
                    <a:pt x="5" y="12"/>
                  </a:lnTo>
                  <a:lnTo>
                    <a:pt x="7" y="11"/>
                  </a:lnTo>
                  <a:lnTo>
                    <a:pt x="8" y="9"/>
                  </a:lnTo>
                  <a:lnTo>
                    <a:pt x="12" y="7"/>
                  </a:lnTo>
                  <a:lnTo>
                    <a:pt x="12" y="6"/>
                  </a:lnTo>
                  <a:lnTo>
                    <a:pt x="13" y="4"/>
                  </a:lnTo>
                  <a:lnTo>
                    <a:pt x="16" y="4"/>
                  </a:lnTo>
                  <a:lnTo>
                    <a:pt x="15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4"/>
                  </a:lnTo>
                  <a:lnTo>
                    <a:pt x="19" y="4"/>
                  </a:lnTo>
                  <a:lnTo>
                    <a:pt x="23" y="3"/>
                  </a:lnTo>
                  <a:lnTo>
                    <a:pt x="26" y="0"/>
                  </a:lnTo>
                  <a:lnTo>
                    <a:pt x="27" y="0"/>
                  </a:lnTo>
                  <a:lnTo>
                    <a:pt x="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7" name="Freeform 123">
              <a:extLst>
                <a:ext uri="{FF2B5EF4-FFF2-40B4-BE49-F238E27FC236}">
                  <a16:creationId xmlns:a16="http://schemas.microsoft.com/office/drawing/2014/main" id="{7CB692FA-7E23-4DC2-8185-B81BDF6456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4550" y="2527127"/>
              <a:ext cx="7797" cy="5848"/>
            </a:xfrm>
            <a:custGeom>
              <a:avLst/>
              <a:gdLst>
                <a:gd name="T0" fmla="*/ 3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1 w 4"/>
                <a:gd name="T7" fmla="*/ 3 h 3"/>
                <a:gd name="T8" fmla="*/ 1 w 4"/>
                <a:gd name="T9" fmla="*/ 3 h 3"/>
                <a:gd name="T10" fmla="*/ 0 w 4"/>
                <a:gd name="T11" fmla="*/ 3 h 3"/>
                <a:gd name="T12" fmla="*/ 0 w 4"/>
                <a:gd name="T13" fmla="*/ 3 h 3"/>
                <a:gd name="T14" fmla="*/ 1 w 4"/>
                <a:gd name="T15" fmla="*/ 2 h 3"/>
                <a:gd name="T16" fmla="*/ 3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3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8" name="Freeform 124">
              <a:extLst>
                <a:ext uri="{FF2B5EF4-FFF2-40B4-BE49-F238E27FC236}">
                  <a16:creationId xmlns:a16="http://schemas.microsoft.com/office/drawing/2014/main" id="{9FB51AE1-93D3-4961-8FBA-782C26ACF610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2249" y="2686963"/>
              <a:ext cx="27289" cy="21442"/>
            </a:xfrm>
            <a:custGeom>
              <a:avLst/>
              <a:gdLst>
                <a:gd name="T0" fmla="*/ 4 w 14"/>
                <a:gd name="T1" fmla="*/ 0 h 11"/>
                <a:gd name="T2" fmla="*/ 9 w 14"/>
                <a:gd name="T3" fmla="*/ 2 h 11"/>
                <a:gd name="T4" fmla="*/ 9 w 14"/>
                <a:gd name="T5" fmla="*/ 3 h 11"/>
                <a:gd name="T6" fmla="*/ 11 w 14"/>
                <a:gd name="T7" fmla="*/ 3 h 11"/>
                <a:gd name="T8" fmla="*/ 14 w 14"/>
                <a:gd name="T9" fmla="*/ 3 h 11"/>
                <a:gd name="T10" fmla="*/ 14 w 14"/>
                <a:gd name="T11" fmla="*/ 3 h 11"/>
                <a:gd name="T12" fmla="*/ 12 w 14"/>
                <a:gd name="T13" fmla="*/ 5 h 11"/>
                <a:gd name="T14" fmla="*/ 11 w 14"/>
                <a:gd name="T15" fmla="*/ 7 h 11"/>
                <a:gd name="T16" fmla="*/ 11 w 14"/>
                <a:gd name="T17" fmla="*/ 8 h 11"/>
                <a:gd name="T18" fmla="*/ 11 w 14"/>
                <a:gd name="T19" fmla="*/ 8 h 11"/>
                <a:gd name="T20" fmla="*/ 9 w 14"/>
                <a:gd name="T21" fmla="*/ 10 h 11"/>
                <a:gd name="T22" fmla="*/ 8 w 14"/>
                <a:gd name="T23" fmla="*/ 11 h 11"/>
                <a:gd name="T24" fmla="*/ 6 w 14"/>
                <a:gd name="T25" fmla="*/ 11 h 11"/>
                <a:gd name="T26" fmla="*/ 6 w 14"/>
                <a:gd name="T27" fmla="*/ 11 h 11"/>
                <a:gd name="T28" fmla="*/ 4 w 14"/>
                <a:gd name="T29" fmla="*/ 8 h 11"/>
                <a:gd name="T30" fmla="*/ 3 w 14"/>
                <a:gd name="T31" fmla="*/ 7 h 11"/>
                <a:gd name="T32" fmla="*/ 0 w 14"/>
                <a:gd name="T33" fmla="*/ 8 h 11"/>
                <a:gd name="T34" fmla="*/ 0 w 14"/>
                <a:gd name="T35" fmla="*/ 8 h 11"/>
                <a:gd name="T36" fmla="*/ 0 w 14"/>
                <a:gd name="T37" fmla="*/ 7 h 11"/>
                <a:gd name="T38" fmla="*/ 1 w 14"/>
                <a:gd name="T39" fmla="*/ 5 h 11"/>
                <a:gd name="T40" fmla="*/ 3 w 14"/>
                <a:gd name="T41" fmla="*/ 5 h 11"/>
                <a:gd name="T42" fmla="*/ 4 w 14"/>
                <a:gd name="T43" fmla="*/ 2 h 11"/>
                <a:gd name="T44" fmla="*/ 4 w 14"/>
                <a:gd name="T4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" h="11">
                  <a:moveTo>
                    <a:pt x="4" y="0"/>
                  </a:moveTo>
                  <a:lnTo>
                    <a:pt x="9" y="2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2" y="5"/>
                  </a:lnTo>
                  <a:lnTo>
                    <a:pt x="11" y="7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9" y="10"/>
                  </a:lnTo>
                  <a:lnTo>
                    <a:pt x="8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8"/>
                  </a:lnTo>
                  <a:lnTo>
                    <a:pt x="3" y="7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9" name="Freeform 125">
              <a:extLst>
                <a:ext uri="{FF2B5EF4-FFF2-40B4-BE49-F238E27FC236}">
                  <a16:creationId xmlns:a16="http://schemas.microsoft.com/office/drawing/2014/main" id="{6ACF29B9-E501-4657-82D0-F6263FFF030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51840" y="2055415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5 w 5"/>
                <a:gd name="T3" fmla="*/ 0 h 3"/>
                <a:gd name="T4" fmla="*/ 5 w 5"/>
                <a:gd name="T5" fmla="*/ 1 h 3"/>
                <a:gd name="T6" fmla="*/ 3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1 h 3"/>
                <a:gd name="T14" fmla="*/ 3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0" name="Freeform 126">
              <a:extLst>
                <a:ext uri="{FF2B5EF4-FFF2-40B4-BE49-F238E27FC236}">
                  <a16:creationId xmlns:a16="http://schemas.microsoft.com/office/drawing/2014/main" id="{AD9E225C-12BB-41F0-987F-F61309B806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69055" y="2525178"/>
              <a:ext cx="35086" cy="29239"/>
            </a:xfrm>
            <a:custGeom>
              <a:avLst/>
              <a:gdLst>
                <a:gd name="T0" fmla="*/ 16 w 18"/>
                <a:gd name="T1" fmla="*/ 0 h 15"/>
                <a:gd name="T2" fmla="*/ 18 w 18"/>
                <a:gd name="T3" fmla="*/ 0 h 15"/>
                <a:gd name="T4" fmla="*/ 18 w 18"/>
                <a:gd name="T5" fmla="*/ 3 h 15"/>
                <a:gd name="T6" fmla="*/ 18 w 18"/>
                <a:gd name="T7" fmla="*/ 6 h 15"/>
                <a:gd name="T8" fmla="*/ 18 w 18"/>
                <a:gd name="T9" fmla="*/ 8 h 15"/>
                <a:gd name="T10" fmla="*/ 13 w 18"/>
                <a:gd name="T11" fmla="*/ 8 h 15"/>
                <a:gd name="T12" fmla="*/ 8 w 18"/>
                <a:gd name="T13" fmla="*/ 11 h 15"/>
                <a:gd name="T14" fmla="*/ 3 w 18"/>
                <a:gd name="T15" fmla="*/ 14 h 15"/>
                <a:gd name="T16" fmla="*/ 0 w 18"/>
                <a:gd name="T17" fmla="*/ 15 h 15"/>
                <a:gd name="T18" fmla="*/ 0 w 18"/>
                <a:gd name="T19" fmla="*/ 15 h 15"/>
                <a:gd name="T20" fmla="*/ 0 w 18"/>
                <a:gd name="T21" fmla="*/ 14 h 15"/>
                <a:gd name="T22" fmla="*/ 0 w 18"/>
                <a:gd name="T23" fmla="*/ 14 h 15"/>
                <a:gd name="T24" fmla="*/ 2 w 18"/>
                <a:gd name="T25" fmla="*/ 12 h 15"/>
                <a:gd name="T26" fmla="*/ 5 w 18"/>
                <a:gd name="T27" fmla="*/ 9 h 15"/>
                <a:gd name="T28" fmla="*/ 5 w 18"/>
                <a:gd name="T29" fmla="*/ 6 h 15"/>
                <a:gd name="T30" fmla="*/ 5 w 18"/>
                <a:gd name="T31" fmla="*/ 6 h 15"/>
                <a:gd name="T32" fmla="*/ 5 w 18"/>
                <a:gd name="T33" fmla="*/ 4 h 15"/>
                <a:gd name="T34" fmla="*/ 11 w 18"/>
                <a:gd name="T35" fmla="*/ 3 h 15"/>
                <a:gd name="T36" fmla="*/ 16 w 18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5">
                  <a:moveTo>
                    <a:pt x="16" y="0"/>
                  </a:moveTo>
                  <a:lnTo>
                    <a:pt x="18" y="0"/>
                  </a:lnTo>
                  <a:lnTo>
                    <a:pt x="18" y="3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3" y="8"/>
                  </a:lnTo>
                  <a:lnTo>
                    <a:pt x="8" y="11"/>
                  </a:lnTo>
                  <a:lnTo>
                    <a:pt x="3" y="14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5" y="9"/>
                  </a:lnTo>
                  <a:lnTo>
                    <a:pt x="5" y="6"/>
                  </a:lnTo>
                  <a:lnTo>
                    <a:pt x="5" y="6"/>
                  </a:lnTo>
                  <a:lnTo>
                    <a:pt x="5" y="4"/>
                  </a:lnTo>
                  <a:lnTo>
                    <a:pt x="11" y="3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1" name="Freeform 127">
              <a:extLst>
                <a:ext uri="{FF2B5EF4-FFF2-40B4-BE49-F238E27FC236}">
                  <a16:creationId xmlns:a16="http://schemas.microsoft.com/office/drawing/2014/main" id="{15E71A59-6300-43BB-A212-8656EA806BB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6894" y="2263983"/>
              <a:ext cx="9747" cy="11695"/>
            </a:xfrm>
            <a:custGeom>
              <a:avLst/>
              <a:gdLst>
                <a:gd name="T0" fmla="*/ 2 w 5"/>
                <a:gd name="T1" fmla="*/ 0 h 6"/>
                <a:gd name="T2" fmla="*/ 3 w 5"/>
                <a:gd name="T3" fmla="*/ 1 h 6"/>
                <a:gd name="T4" fmla="*/ 3 w 5"/>
                <a:gd name="T5" fmla="*/ 1 h 6"/>
                <a:gd name="T6" fmla="*/ 5 w 5"/>
                <a:gd name="T7" fmla="*/ 3 h 6"/>
                <a:gd name="T8" fmla="*/ 3 w 5"/>
                <a:gd name="T9" fmla="*/ 5 h 6"/>
                <a:gd name="T10" fmla="*/ 3 w 5"/>
                <a:gd name="T11" fmla="*/ 5 h 6"/>
                <a:gd name="T12" fmla="*/ 3 w 5"/>
                <a:gd name="T13" fmla="*/ 6 h 6"/>
                <a:gd name="T14" fmla="*/ 2 w 5"/>
                <a:gd name="T15" fmla="*/ 3 h 6"/>
                <a:gd name="T16" fmla="*/ 0 w 5"/>
                <a:gd name="T17" fmla="*/ 3 h 6"/>
                <a:gd name="T18" fmla="*/ 0 w 5"/>
                <a:gd name="T19" fmla="*/ 3 h 6"/>
                <a:gd name="T20" fmla="*/ 0 w 5"/>
                <a:gd name="T21" fmla="*/ 1 h 6"/>
                <a:gd name="T22" fmla="*/ 0 w 5"/>
                <a:gd name="T23" fmla="*/ 1 h 6"/>
                <a:gd name="T24" fmla="*/ 0 w 5"/>
                <a:gd name="T25" fmla="*/ 1 h 6"/>
                <a:gd name="T26" fmla="*/ 2 w 5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" h="6">
                  <a:moveTo>
                    <a:pt x="2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5" y="3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2" name="Freeform 128">
              <a:extLst>
                <a:ext uri="{FF2B5EF4-FFF2-40B4-BE49-F238E27FC236}">
                  <a16:creationId xmlns:a16="http://schemas.microsoft.com/office/drawing/2014/main" id="{743E2EC6-636E-424B-96BA-DD3B6957B7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3961" y="2193811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4 w 9"/>
                <a:gd name="T5" fmla="*/ 0 h 6"/>
                <a:gd name="T6" fmla="*/ 6 w 9"/>
                <a:gd name="T7" fmla="*/ 0 h 6"/>
                <a:gd name="T8" fmla="*/ 7 w 9"/>
                <a:gd name="T9" fmla="*/ 1 h 6"/>
                <a:gd name="T10" fmla="*/ 7 w 9"/>
                <a:gd name="T11" fmla="*/ 3 h 6"/>
                <a:gd name="T12" fmla="*/ 7 w 9"/>
                <a:gd name="T13" fmla="*/ 3 h 6"/>
                <a:gd name="T14" fmla="*/ 9 w 9"/>
                <a:gd name="T15" fmla="*/ 3 h 6"/>
                <a:gd name="T16" fmla="*/ 7 w 9"/>
                <a:gd name="T17" fmla="*/ 4 h 6"/>
                <a:gd name="T18" fmla="*/ 7 w 9"/>
                <a:gd name="T19" fmla="*/ 6 h 6"/>
                <a:gd name="T20" fmla="*/ 4 w 9"/>
                <a:gd name="T21" fmla="*/ 6 h 6"/>
                <a:gd name="T22" fmla="*/ 1 w 9"/>
                <a:gd name="T23" fmla="*/ 4 h 6"/>
                <a:gd name="T24" fmla="*/ 0 w 9"/>
                <a:gd name="T25" fmla="*/ 0 h 6"/>
                <a:gd name="T26" fmla="*/ 0 w 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9" y="3"/>
                  </a:lnTo>
                  <a:lnTo>
                    <a:pt x="7" y="4"/>
                  </a:lnTo>
                  <a:lnTo>
                    <a:pt x="7" y="6"/>
                  </a:lnTo>
                  <a:lnTo>
                    <a:pt x="4" y="6"/>
                  </a:lnTo>
                  <a:lnTo>
                    <a:pt x="1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3" name="Freeform 129">
              <a:extLst>
                <a:ext uri="{FF2B5EF4-FFF2-40B4-BE49-F238E27FC236}">
                  <a16:creationId xmlns:a16="http://schemas.microsoft.com/office/drawing/2014/main" id="{A77B540E-1AFD-4168-B0E8-6D440272A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8907139" y="1790321"/>
              <a:ext cx="50680" cy="27289"/>
            </a:xfrm>
            <a:custGeom>
              <a:avLst/>
              <a:gdLst>
                <a:gd name="T0" fmla="*/ 7 w 26"/>
                <a:gd name="T1" fmla="*/ 0 h 14"/>
                <a:gd name="T2" fmla="*/ 20 w 26"/>
                <a:gd name="T3" fmla="*/ 3 h 14"/>
                <a:gd name="T4" fmla="*/ 25 w 26"/>
                <a:gd name="T5" fmla="*/ 3 h 14"/>
                <a:gd name="T6" fmla="*/ 26 w 26"/>
                <a:gd name="T7" fmla="*/ 5 h 14"/>
                <a:gd name="T8" fmla="*/ 26 w 26"/>
                <a:gd name="T9" fmla="*/ 6 h 14"/>
                <a:gd name="T10" fmla="*/ 25 w 26"/>
                <a:gd name="T11" fmla="*/ 8 h 14"/>
                <a:gd name="T12" fmla="*/ 25 w 26"/>
                <a:gd name="T13" fmla="*/ 8 h 14"/>
                <a:gd name="T14" fmla="*/ 23 w 26"/>
                <a:gd name="T15" fmla="*/ 10 h 14"/>
                <a:gd name="T16" fmla="*/ 22 w 26"/>
                <a:gd name="T17" fmla="*/ 11 h 14"/>
                <a:gd name="T18" fmla="*/ 19 w 26"/>
                <a:gd name="T19" fmla="*/ 13 h 14"/>
                <a:gd name="T20" fmla="*/ 19 w 26"/>
                <a:gd name="T21" fmla="*/ 14 h 14"/>
                <a:gd name="T22" fmla="*/ 9 w 26"/>
                <a:gd name="T23" fmla="*/ 13 h 14"/>
                <a:gd name="T24" fmla="*/ 9 w 26"/>
                <a:gd name="T25" fmla="*/ 11 h 14"/>
                <a:gd name="T26" fmla="*/ 6 w 26"/>
                <a:gd name="T27" fmla="*/ 10 h 14"/>
                <a:gd name="T28" fmla="*/ 1 w 26"/>
                <a:gd name="T29" fmla="*/ 8 h 14"/>
                <a:gd name="T30" fmla="*/ 0 w 26"/>
                <a:gd name="T31" fmla="*/ 6 h 14"/>
                <a:gd name="T32" fmla="*/ 1 w 26"/>
                <a:gd name="T33" fmla="*/ 6 h 14"/>
                <a:gd name="T34" fmla="*/ 1 w 26"/>
                <a:gd name="T35" fmla="*/ 6 h 14"/>
                <a:gd name="T36" fmla="*/ 4 w 26"/>
                <a:gd name="T37" fmla="*/ 6 h 14"/>
                <a:gd name="T38" fmla="*/ 6 w 26"/>
                <a:gd name="T39" fmla="*/ 5 h 14"/>
                <a:gd name="T40" fmla="*/ 6 w 26"/>
                <a:gd name="T41" fmla="*/ 3 h 14"/>
                <a:gd name="T42" fmla="*/ 6 w 26"/>
                <a:gd name="T43" fmla="*/ 2 h 14"/>
                <a:gd name="T44" fmla="*/ 7 w 26"/>
                <a:gd name="T45" fmla="*/ 2 h 14"/>
                <a:gd name="T46" fmla="*/ 7 w 26"/>
                <a:gd name="T47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14">
                  <a:moveTo>
                    <a:pt x="7" y="0"/>
                  </a:moveTo>
                  <a:lnTo>
                    <a:pt x="20" y="3"/>
                  </a:lnTo>
                  <a:lnTo>
                    <a:pt x="25" y="3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10"/>
                  </a:lnTo>
                  <a:lnTo>
                    <a:pt x="22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6" y="10"/>
                  </a:lnTo>
                  <a:lnTo>
                    <a:pt x="1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4" y="6"/>
                  </a:lnTo>
                  <a:lnTo>
                    <a:pt x="6" y="5"/>
                  </a:lnTo>
                  <a:lnTo>
                    <a:pt x="6" y="3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4" name="Freeform 130">
              <a:extLst>
                <a:ext uri="{FF2B5EF4-FFF2-40B4-BE49-F238E27FC236}">
                  <a16:creationId xmlns:a16="http://schemas.microsoft.com/office/drawing/2014/main" id="{2BA1EA57-90F2-4C4E-A78C-0F4A05CC9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3855" y="3039773"/>
              <a:ext cx="3898" cy="7797"/>
            </a:xfrm>
            <a:custGeom>
              <a:avLst/>
              <a:gdLst>
                <a:gd name="T0" fmla="*/ 0 w 2"/>
                <a:gd name="T1" fmla="*/ 0 h 4"/>
                <a:gd name="T2" fmla="*/ 2 w 2"/>
                <a:gd name="T3" fmla="*/ 2 h 4"/>
                <a:gd name="T4" fmla="*/ 2 w 2"/>
                <a:gd name="T5" fmla="*/ 4 h 4"/>
                <a:gd name="T6" fmla="*/ 2 w 2"/>
                <a:gd name="T7" fmla="*/ 4 h 4"/>
                <a:gd name="T8" fmla="*/ 0 w 2"/>
                <a:gd name="T9" fmla="*/ 2 h 4"/>
                <a:gd name="T10" fmla="*/ 0 w 2"/>
                <a:gd name="T11" fmla="*/ 2 h 4"/>
                <a:gd name="T12" fmla="*/ 0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0" y="0"/>
                  </a:moveTo>
                  <a:lnTo>
                    <a:pt x="2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5" name="Freeform 131">
              <a:extLst>
                <a:ext uri="{FF2B5EF4-FFF2-40B4-BE49-F238E27FC236}">
                  <a16:creationId xmlns:a16="http://schemas.microsoft.com/office/drawing/2014/main" id="{974E5D28-140B-48A3-9E72-6468312FB6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33379" y="2681116"/>
              <a:ext cx="27289" cy="27289"/>
            </a:xfrm>
            <a:custGeom>
              <a:avLst/>
              <a:gdLst>
                <a:gd name="T0" fmla="*/ 3 w 14"/>
                <a:gd name="T1" fmla="*/ 0 h 14"/>
                <a:gd name="T2" fmla="*/ 8 w 14"/>
                <a:gd name="T3" fmla="*/ 2 h 14"/>
                <a:gd name="T4" fmla="*/ 8 w 14"/>
                <a:gd name="T5" fmla="*/ 2 h 14"/>
                <a:gd name="T6" fmla="*/ 8 w 14"/>
                <a:gd name="T7" fmla="*/ 3 h 14"/>
                <a:gd name="T8" fmla="*/ 8 w 14"/>
                <a:gd name="T9" fmla="*/ 5 h 14"/>
                <a:gd name="T10" fmla="*/ 10 w 14"/>
                <a:gd name="T11" fmla="*/ 8 h 14"/>
                <a:gd name="T12" fmla="*/ 11 w 14"/>
                <a:gd name="T13" fmla="*/ 8 h 14"/>
                <a:gd name="T14" fmla="*/ 13 w 14"/>
                <a:gd name="T15" fmla="*/ 10 h 14"/>
                <a:gd name="T16" fmla="*/ 14 w 14"/>
                <a:gd name="T17" fmla="*/ 11 h 14"/>
                <a:gd name="T18" fmla="*/ 14 w 14"/>
                <a:gd name="T19" fmla="*/ 14 h 14"/>
                <a:gd name="T20" fmla="*/ 11 w 14"/>
                <a:gd name="T21" fmla="*/ 13 h 14"/>
                <a:gd name="T22" fmla="*/ 11 w 14"/>
                <a:gd name="T23" fmla="*/ 11 h 14"/>
                <a:gd name="T24" fmla="*/ 10 w 14"/>
                <a:gd name="T25" fmla="*/ 11 h 14"/>
                <a:gd name="T26" fmla="*/ 10 w 14"/>
                <a:gd name="T27" fmla="*/ 10 h 14"/>
                <a:gd name="T28" fmla="*/ 8 w 14"/>
                <a:gd name="T29" fmla="*/ 10 h 14"/>
                <a:gd name="T30" fmla="*/ 7 w 14"/>
                <a:gd name="T31" fmla="*/ 6 h 14"/>
                <a:gd name="T32" fmla="*/ 5 w 14"/>
                <a:gd name="T33" fmla="*/ 6 h 14"/>
                <a:gd name="T34" fmla="*/ 5 w 14"/>
                <a:gd name="T35" fmla="*/ 5 h 14"/>
                <a:gd name="T36" fmla="*/ 5 w 14"/>
                <a:gd name="T37" fmla="*/ 3 h 14"/>
                <a:gd name="T38" fmla="*/ 0 w 14"/>
                <a:gd name="T39" fmla="*/ 2 h 14"/>
                <a:gd name="T40" fmla="*/ 2 w 14"/>
                <a:gd name="T41" fmla="*/ 2 h 14"/>
                <a:gd name="T42" fmla="*/ 3 w 14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14">
                  <a:moveTo>
                    <a:pt x="3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5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3" y="10"/>
                  </a:lnTo>
                  <a:lnTo>
                    <a:pt x="14" y="11"/>
                  </a:lnTo>
                  <a:lnTo>
                    <a:pt x="14" y="14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7" y="6"/>
                  </a:lnTo>
                  <a:lnTo>
                    <a:pt x="5" y="6"/>
                  </a:lnTo>
                  <a:lnTo>
                    <a:pt x="5" y="5"/>
                  </a:lnTo>
                  <a:lnTo>
                    <a:pt x="5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6" name="Freeform 132">
              <a:extLst>
                <a:ext uri="{FF2B5EF4-FFF2-40B4-BE49-F238E27FC236}">
                  <a16:creationId xmlns:a16="http://schemas.microsoft.com/office/drawing/2014/main" id="{45A2E0CA-4461-4B5C-A705-56B04870F74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4059" y="2702557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3 w 9"/>
                <a:gd name="T5" fmla="*/ 2 h 6"/>
                <a:gd name="T6" fmla="*/ 6 w 9"/>
                <a:gd name="T7" fmla="*/ 3 h 6"/>
                <a:gd name="T8" fmla="*/ 7 w 9"/>
                <a:gd name="T9" fmla="*/ 5 h 6"/>
                <a:gd name="T10" fmla="*/ 9 w 9"/>
                <a:gd name="T11" fmla="*/ 6 h 6"/>
                <a:gd name="T12" fmla="*/ 3 w 9"/>
                <a:gd name="T13" fmla="*/ 3 h 6"/>
                <a:gd name="T14" fmla="*/ 0 w 9"/>
                <a:gd name="T15" fmla="*/ 0 h 6"/>
                <a:gd name="T16" fmla="*/ 0 w 9"/>
                <a:gd name="T17" fmla="*/ 0 h 6"/>
                <a:gd name="T18" fmla="*/ 0 w 9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3" y="2"/>
                  </a:lnTo>
                  <a:lnTo>
                    <a:pt x="6" y="3"/>
                  </a:lnTo>
                  <a:lnTo>
                    <a:pt x="7" y="5"/>
                  </a:lnTo>
                  <a:lnTo>
                    <a:pt x="9" y="6"/>
                  </a:lnTo>
                  <a:lnTo>
                    <a:pt x="3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7" name="Freeform 133">
              <a:extLst>
                <a:ext uri="{FF2B5EF4-FFF2-40B4-BE49-F238E27FC236}">
                  <a16:creationId xmlns:a16="http://schemas.microsoft.com/office/drawing/2014/main" id="{1BB6B893-2B2C-471D-91D2-9BD4915F1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6656" y="2690862"/>
              <a:ext cx="11695" cy="9747"/>
            </a:xfrm>
            <a:custGeom>
              <a:avLst/>
              <a:gdLst>
                <a:gd name="T0" fmla="*/ 6 w 6"/>
                <a:gd name="T1" fmla="*/ 0 h 5"/>
                <a:gd name="T2" fmla="*/ 6 w 6"/>
                <a:gd name="T3" fmla="*/ 0 h 5"/>
                <a:gd name="T4" fmla="*/ 5 w 6"/>
                <a:gd name="T5" fmla="*/ 5 h 5"/>
                <a:gd name="T6" fmla="*/ 3 w 6"/>
                <a:gd name="T7" fmla="*/ 5 h 5"/>
                <a:gd name="T8" fmla="*/ 3 w 6"/>
                <a:gd name="T9" fmla="*/ 3 h 5"/>
                <a:gd name="T10" fmla="*/ 1 w 6"/>
                <a:gd name="T11" fmla="*/ 3 h 5"/>
                <a:gd name="T12" fmla="*/ 0 w 6"/>
                <a:gd name="T13" fmla="*/ 3 h 5"/>
                <a:gd name="T14" fmla="*/ 1 w 6"/>
                <a:gd name="T15" fmla="*/ 3 h 5"/>
                <a:gd name="T16" fmla="*/ 5 w 6"/>
                <a:gd name="T17" fmla="*/ 1 h 5"/>
                <a:gd name="T18" fmla="*/ 5 w 6"/>
                <a:gd name="T19" fmla="*/ 1 h 5"/>
                <a:gd name="T20" fmla="*/ 6 w 6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" h="5">
                  <a:moveTo>
                    <a:pt x="6" y="0"/>
                  </a:moveTo>
                  <a:lnTo>
                    <a:pt x="6" y="0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8" name="Freeform 134">
              <a:extLst>
                <a:ext uri="{FF2B5EF4-FFF2-40B4-BE49-F238E27FC236}">
                  <a16:creationId xmlns:a16="http://schemas.microsoft.com/office/drawing/2014/main" id="{DDA9B05E-204A-4394-BF72-1471B62982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6886" y="1607094"/>
              <a:ext cx="4588467" cy="1586666"/>
            </a:xfrm>
            <a:custGeom>
              <a:avLst/>
              <a:gdLst>
                <a:gd name="T0" fmla="*/ 1246 w 2354"/>
                <a:gd name="T1" fmla="*/ 66 h 814"/>
                <a:gd name="T2" fmla="*/ 1209 w 2354"/>
                <a:gd name="T3" fmla="*/ 112 h 814"/>
                <a:gd name="T4" fmla="*/ 1378 w 2354"/>
                <a:gd name="T5" fmla="*/ 141 h 814"/>
                <a:gd name="T6" fmla="*/ 1468 w 2354"/>
                <a:gd name="T7" fmla="*/ 164 h 814"/>
                <a:gd name="T8" fmla="*/ 1599 w 2354"/>
                <a:gd name="T9" fmla="*/ 182 h 814"/>
                <a:gd name="T10" fmla="*/ 1711 w 2354"/>
                <a:gd name="T11" fmla="*/ 160 h 814"/>
                <a:gd name="T12" fmla="*/ 1916 w 2354"/>
                <a:gd name="T13" fmla="*/ 212 h 814"/>
                <a:gd name="T14" fmla="*/ 2116 w 2354"/>
                <a:gd name="T15" fmla="*/ 222 h 814"/>
                <a:gd name="T16" fmla="*/ 2283 w 2354"/>
                <a:gd name="T17" fmla="*/ 304 h 814"/>
                <a:gd name="T18" fmla="*/ 2345 w 2354"/>
                <a:gd name="T19" fmla="*/ 312 h 814"/>
                <a:gd name="T20" fmla="*/ 2308 w 2354"/>
                <a:gd name="T21" fmla="*/ 349 h 814"/>
                <a:gd name="T22" fmla="*/ 2226 w 2354"/>
                <a:gd name="T23" fmla="*/ 308 h 814"/>
                <a:gd name="T24" fmla="*/ 2151 w 2354"/>
                <a:gd name="T25" fmla="*/ 351 h 814"/>
                <a:gd name="T26" fmla="*/ 2162 w 2354"/>
                <a:gd name="T27" fmla="*/ 398 h 814"/>
                <a:gd name="T28" fmla="*/ 2007 w 2354"/>
                <a:gd name="T29" fmla="*/ 446 h 814"/>
                <a:gd name="T30" fmla="*/ 1965 w 2354"/>
                <a:gd name="T31" fmla="*/ 534 h 814"/>
                <a:gd name="T32" fmla="*/ 1870 w 2354"/>
                <a:gd name="T33" fmla="*/ 636 h 814"/>
                <a:gd name="T34" fmla="*/ 1974 w 2354"/>
                <a:gd name="T35" fmla="*/ 417 h 814"/>
                <a:gd name="T36" fmla="*/ 1909 w 2354"/>
                <a:gd name="T37" fmla="*/ 416 h 814"/>
                <a:gd name="T38" fmla="*/ 1785 w 2354"/>
                <a:gd name="T39" fmla="*/ 464 h 814"/>
                <a:gd name="T40" fmla="*/ 1577 w 2354"/>
                <a:gd name="T41" fmla="*/ 546 h 814"/>
                <a:gd name="T42" fmla="*/ 1641 w 2354"/>
                <a:gd name="T43" fmla="*/ 589 h 814"/>
                <a:gd name="T44" fmla="*/ 1563 w 2354"/>
                <a:gd name="T45" fmla="*/ 765 h 814"/>
                <a:gd name="T46" fmla="*/ 1499 w 2354"/>
                <a:gd name="T47" fmla="*/ 773 h 814"/>
                <a:gd name="T48" fmla="*/ 1542 w 2354"/>
                <a:gd name="T49" fmla="*/ 712 h 814"/>
                <a:gd name="T50" fmla="*/ 1474 w 2354"/>
                <a:gd name="T51" fmla="*/ 668 h 814"/>
                <a:gd name="T52" fmla="*/ 1421 w 2354"/>
                <a:gd name="T53" fmla="*/ 600 h 814"/>
                <a:gd name="T54" fmla="*/ 1324 w 2354"/>
                <a:gd name="T55" fmla="*/ 657 h 814"/>
                <a:gd name="T56" fmla="*/ 1165 w 2354"/>
                <a:gd name="T57" fmla="*/ 663 h 814"/>
                <a:gd name="T58" fmla="*/ 1059 w 2354"/>
                <a:gd name="T59" fmla="*/ 624 h 814"/>
                <a:gd name="T60" fmla="*/ 995 w 2354"/>
                <a:gd name="T61" fmla="*/ 657 h 814"/>
                <a:gd name="T62" fmla="*/ 914 w 2354"/>
                <a:gd name="T63" fmla="*/ 650 h 814"/>
                <a:gd name="T64" fmla="*/ 847 w 2354"/>
                <a:gd name="T65" fmla="*/ 665 h 814"/>
                <a:gd name="T66" fmla="*/ 761 w 2354"/>
                <a:gd name="T67" fmla="*/ 639 h 814"/>
                <a:gd name="T68" fmla="*/ 664 w 2354"/>
                <a:gd name="T69" fmla="*/ 579 h 814"/>
                <a:gd name="T70" fmla="*/ 545 w 2354"/>
                <a:gd name="T71" fmla="*/ 572 h 814"/>
                <a:gd name="T72" fmla="*/ 482 w 2354"/>
                <a:gd name="T73" fmla="*/ 613 h 814"/>
                <a:gd name="T74" fmla="*/ 402 w 2354"/>
                <a:gd name="T75" fmla="*/ 641 h 814"/>
                <a:gd name="T76" fmla="*/ 309 w 2354"/>
                <a:gd name="T77" fmla="*/ 652 h 814"/>
                <a:gd name="T78" fmla="*/ 315 w 2354"/>
                <a:gd name="T79" fmla="*/ 724 h 814"/>
                <a:gd name="T80" fmla="*/ 303 w 2354"/>
                <a:gd name="T81" fmla="*/ 798 h 814"/>
                <a:gd name="T82" fmla="*/ 225 w 2354"/>
                <a:gd name="T83" fmla="*/ 781 h 814"/>
                <a:gd name="T84" fmla="*/ 151 w 2354"/>
                <a:gd name="T85" fmla="*/ 718 h 814"/>
                <a:gd name="T86" fmla="*/ 178 w 2354"/>
                <a:gd name="T87" fmla="*/ 676 h 814"/>
                <a:gd name="T88" fmla="*/ 115 w 2354"/>
                <a:gd name="T89" fmla="*/ 636 h 814"/>
                <a:gd name="T90" fmla="*/ 63 w 2354"/>
                <a:gd name="T91" fmla="*/ 595 h 814"/>
                <a:gd name="T92" fmla="*/ 28 w 2354"/>
                <a:gd name="T93" fmla="*/ 540 h 814"/>
                <a:gd name="T94" fmla="*/ 6 w 2354"/>
                <a:gd name="T95" fmla="*/ 485 h 814"/>
                <a:gd name="T96" fmla="*/ 60 w 2354"/>
                <a:gd name="T97" fmla="*/ 390 h 814"/>
                <a:gd name="T98" fmla="*/ 28 w 2354"/>
                <a:gd name="T99" fmla="*/ 267 h 814"/>
                <a:gd name="T100" fmla="*/ 83 w 2354"/>
                <a:gd name="T101" fmla="*/ 242 h 814"/>
                <a:gd name="T102" fmla="*/ 72 w 2354"/>
                <a:gd name="T103" fmla="*/ 296 h 814"/>
                <a:gd name="T104" fmla="*/ 161 w 2354"/>
                <a:gd name="T105" fmla="*/ 346 h 814"/>
                <a:gd name="T106" fmla="*/ 271 w 2354"/>
                <a:gd name="T107" fmla="*/ 263 h 814"/>
                <a:gd name="T108" fmla="*/ 381 w 2354"/>
                <a:gd name="T109" fmla="*/ 252 h 814"/>
                <a:gd name="T110" fmla="*/ 549 w 2354"/>
                <a:gd name="T111" fmla="*/ 239 h 814"/>
                <a:gd name="T112" fmla="*/ 643 w 2354"/>
                <a:gd name="T113" fmla="*/ 143 h 814"/>
                <a:gd name="T114" fmla="*/ 612 w 2354"/>
                <a:gd name="T115" fmla="*/ 307 h 814"/>
                <a:gd name="T116" fmla="*/ 667 w 2354"/>
                <a:gd name="T117" fmla="*/ 227 h 814"/>
                <a:gd name="T118" fmla="*/ 703 w 2354"/>
                <a:gd name="T119" fmla="*/ 168 h 814"/>
                <a:gd name="T120" fmla="*/ 814 w 2354"/>
                <a:gd name="T121" fmla="*/ 204 h 814"/>
                <a:gd name="T122" fmla="*/ 850 w 2354"/>
                <a:gd name="T123" fmla="*/ 124 h 814"/>
                <a:gd name="T124" fmla="*/ 990 w 2354"/>
                <a:gd name="T125" fmla="*/ 49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4" h="814">
                  <a:moveTo>
                    <a:pt x="1110" y="0"/>
                  </a:moveTo>
                  <a:lnTo>
                    <a:pt x="1119" y="3"/>
                  </a:lnTo>
                  <a:lnTo>
                    <a:pt x="1121" y="4"/>
                  </a:lnTo>
                  <a:lnTo>
                    <a:pt x="1126" y="6"/>
                  </a:lnTo>
                  <a:lnTo>
                    <a:pt x="1132" y="6"/>
                  </a:lnTo>
                  <a:lnTo>
                    <a:pt x="1135" y="8"/>
                  </a:lnTo>
                  <a:lnTo>
                    <a:pt x="1135" y="9"/>
                  </a:lnTo>
                  <a:lnTo>
                    <a:pt x="1137" y="11"/>
                  </a:lnTo>
                  <a:lnTo>
                    <a:pt x="1132" y="12"/>
                  </a:lnTo>
                  <a:lnTo>
                    <a:pt x="1127" y="15"/>
                  </a:lnTo>
                  <a:lnTo>
                    <a:pt x="1121" y="17"/>
                  </a:lnTo>
                  <a:lnTo>
                    <a:pt x="1112" y="19"/>
                  </a:lnTo>
                  <a:lnTo>
                    <a:pt x="1110" y="19"/>
                  </a:lnTo>
                  <a:lnTo>
                    <a:pt x="1126" y="20"/>
                  </a:lnTo>
                  <a:lnTo>
                    <a:pt x="1130" y="19"/>
                  </a:lnTo>
                  <a:lnTo>
                    <a:pt x="1132" y="22"/>
                  </a:lnTo>
                  <a:lnTo>
                    <a:pt x="1134" y="22"/>
                  </a:lnTo>
                  <a:lnTo>
                    <a:pt x="1138" y="22"/>
                  </a:lnTo>
                  <a:lnTo>
                    <a:pt x="1141" y="20"/>
                  </a:lnTo>
                  <a:lnTo>
                    <a:pt x="1146" y="22"/>
                  </a:lnTo>
                  <a:lnTo>
                    <a:pt x="1148" y="22"/>
                  </a:lnTo>
                  <a:lnTo>
                    <a:pt x="1149" y="22"/>
                  </a:lnTo>
                  <a:lnTo>
                    <a:pt x="1154" y="23"/>
                  </a:lnTo>
                  <a:lnTo>
                    <a:pt x="1157" y="25"/>
                  </a:lnTo>
                  <a:lnTo>
                    <a:pt x="1153" y="28"/>
                  </a:lnTo>
                  <a:lnTo>
                    <a:pt x="1149" y="31"/>
                  </a:lnTo>
                  <a:lnTo>
                    <a:pt x="1145" y="36"/>
                  </a:lnTo>
                  <a:lnTo>
                    <a:pt x="1145" y="34"/>
                  </a:lnTo>
                  <a:lnTo>
                    <a:pt x="1141" y="34"/>
                  </a:lnTo>
                  <a:lnTo>
                    <a:pt x="1141" y="37"/>
                  </a:lnTo>
                  <a:lnTo>
                    <a:pt x="1146" y="37"/>
                  </a:lnTo>
                  <a:lnTo>
                    <a:pt x="1148" y="37"/>
                  </a:lnTo>
                  <a:lnTo>
                    <a:pt x="1153" y="37"/>
                  </a:lnTo>
                  <a:lnTo>
                    <a:pt x="1159" y="37"/>
                  </a:lnTo>
                  <a:lnTo>
                    <a:pt x="1160" y="37"/>
                  </a:lnTo>
                  <a:lnTo>
                    <a:pt x="1164" y="36"/>
                  </a:lnTo>
                  <a:lnTo>
                    <a:pt x="1164" y="33"/>
                  </a:lnTo>
                  <a:lnTo>
                    <a:pt x="1165" y="31"/>
                  </a:lnTo>
                  <a:lnTo>
                    <a:pt x="1168" y="30"/>
                  </a:lnTo>
                  <a:lnTo>
                    <a:pt x="1170" y="31"/>
                  </a:lnTo>
                  <a:lnTo>
                    <a:pt x="1175" y="31"/>
                  </a:lnTo>
                  <a:lnTo>
                    <a:pt x="1184" y="30"/>
                  </a:lnTo>
                  <a:lnTo>
                    <a:pt x="1194" y="31"/>
                  </a:lnTo>
                  <a:lnTo>
                    <a:pt x="1201" y="30"/>
                  </a:lnTo>
                  <a:lnTo>
                    <a:pt x="1209" y="31"/>
                  </a:lnTo>
                  <a:lnTo>
                    <a:pt x="1214" y="31"/>
                  </a:lnTo>
                  <a:lnTo>
                    <a:pt x="1217" y="34"/>
                  </a:lnTo>
                  <a:lnTo>
                    <a:pt x="1220" y="34"/>
                  </a:lnTo>
                  <a:lnTo>
                    <a:pt x="1222" y="36"/>
                  </a:lnTo>
                  <a:lnTo>
                    <a:pt x="1223" y="37"/>
                  </a:lnTo>
                  <a:lnTo>
                    <a:pt x="1223" y="41"/>
                  </a:lnTo>
                  <a:lnTo>
                    <a:pt x="1222" y="41"/>
                  </a:lnTo>
                  <a:lnTo>
                    <a:pt x="1225" y="39"/>
                  </a:lnTo>
                  <a:lnTo>
                    <a:pt x="1227" y="39"/>
                  </a:lnTo>
                  <a:lnTo>
                    <a:pt x="1228" y="41"/>
                  </a:lnTo>
                  <a:lnTo>
                    <a:pt x="1231" y="41"/>
                  </a:lnTo>
                  <a:lnTo>
                    <a:pt x="1233" y="45"/>
                  </a:lnTo>
                  <a:lnTo>
                    <a:pt x="1233" y="47"/>
                  </a:lnTo>
                  <a:lnTo>
                    <a:pt x="1235" y="49"/>
                  </a:lnTo>
                  <a:lnTo>
                    <a:pt x="1233" y="50"/>
                  </a:lnTo>
                  <a:lnTo>
                    <a:pt x="1233" y="50"/>
                  </a:lnTo>
                  <a:lnTo>
                    <a:pt x="1235" y="50"/>
                  </a:lnTo>
                  <a:lnTo>
                    <a:pt x="1238" y="49"/>
                  </a:lnTo>
                  <a:lnTo>
                    <a:pt x="1239" y="49"/>
                  </a:lnTo>
                  <a:lnTo>
                    <a:pt x="1239" y="47"/>
                  </a:lnTo>
                  <a:lnTo>
                    <a:pt x="1238" y="45"/>
                  </a:lnTo>
                  <a:lnTo>
                    <a:pt x="1238" y="45"/>
                  </a:lnTo>
                  <a:lnTo>
                    <a:pt x="1239" y="45"/>
                  </a:lnTo>
                  <a:lnTo>
                    <a:pt x="1241" y="45"/>
                  </a:lnTo>
                  <a:lnTo>
                    <a:pt x="1242" y="47"/>
                  </a:lnTo>
                  <a:lnTo>
                    <a:pt x="1244" y="49"/>
                  </a:lnTo>
                  <a:lnTo>
                    <a:pt x="1246" y="56"/>
                  </a:lnTo>
                  <a:lnTo>
                    <a:pt x="1250" y="55"/>
                  </a:lnTo>
                  <a:lnTo>
                    <a:pt x="1250" y="56"/>
                  </a:lnTo>
                  <a:lnTo>
                    <a:pt x="1249" y="61"/>
                  </a:lnTo>
                  <a:lnTo>
                    <a:pt x="1246" y="64"/>
                  </a:lnTo>
                  <a:lnTo>
                    <a:pt x="1246" y="66"/>
                  </a:lnTo>
                  <a:lnTo>
                    <a:pt x="1244" y="66"/>
                  </a:lnTo>
                  <a:lnTo>
                    <a:pt x="1244" y="64"/>
                  </a:lnTo>
                  <a:lnTo>
                    <a:pt x="1244" y="63"/>
                  </a:lnTo>
                  <a:lnTo>
                    <a:pt x="1242" y="63"/>
                  </a:lnTo>
                  <a:lnTo>
                    <a:pt x="1239" y="61"/>
                  </a:lnTo>
                  <a:lnTo>
                    <a:pt x="1231" y="58"/>
                  </a:lnTo>
                  <a:lnTo>
                    <a:pt x="1230" y="56"/>
                  </a:lnTo>
                  <a:lnTo>
                    <a:pt x="1230" y="56"/>
                  </a:lnTo>
                  <a:lnTo>
                    <a:pt x="1230" y="58"/>
                  </a:lnTo>
                  <a:lnTo>
                    <a:pt x="1233" y="60"/>
                  </a:lnTo>
                  <a:lnTo>
                    <a:pt x="1236" y="66"/>
                  </a:lnTo>
                  <a:lnTo>
                    <a:pt x="1239" y="64"/>
                  </a:lnTo>
                  <a:lnTo>
                    <a:pt x="1241" y="64"/>
                  </a:lnTo>
                  <a:lnTo>
                    <a:pt x="1242" y="66"/>
                  </a:lnTo>
                  <a:lnTo>
                    <a:pt x="1246" y="67"/>
                  </a:lnTo>
                  <a:lnTo>
                    <a:pt x="1247" y="69"/>
                  </a:lnTo>
                  <a:lnTo>
                    <a:pt x="1246" y="74"/>
                  </a:lnTo>
                  <a:lnTo>
                    <a:pt x="1236" y="82"/>
                  </a:lnTo>
                  <a:lnTo>
                    <a:pt x="1225" y="86"/>
                  </a:lnTo>
                  <a:lnTo>
                    <a:pt x="1220" y="89"/>
                  </a:lnTo>
                  <a:lnTo>
                    <a:pt x="1212" y="91"/>
                  </a:lnTo>
                  <a:lnTo>
                    <a:pt x="1206" y="94"/>
                  </a:lnTo>
                  <a:lnTo>
                    <a:pt x="1200" y="97"/>
                  </a:lnTo>
                  <a:lnTo>
                    <a:pt x="1197" y="99"/>
                  </a:lnTo>
                  <a:lnTo>
                    <a:pt x="1192" y="102"/>
                  </a:lnTo>
                  <a:lnTo>
                    <a:pt x="1192" y="102"/>
                  </a:lnTo>
                  <a:lnTo>
                    <a:pt x="1192" y="104"/>
                  </a:lnTo>
                  <a:lnTo>
                    <a:pt x="1192" y="105"/>
                  </a:lnTo>
                  <a:lnTo>
                    <a:pt x="1190" y="105"/>
                  </a:lnTo>
                  <a:lnTo>
                    <a:pt x="1187" y="108"/>
                  </a:lnTo>
                  <a:lnTo>
                    <a:pt x="1181" y="110"/>
                  </a:lnTo>
                  <a:lnTo>
                    <a:pt x="1168" y="119"/>
                  </a:lnTo>
                  <a:lnTo>
                    <a:pt x="1162" y="121"/>
                  </a:lnTo>
                  <a:lnTo>
                    <a:pt x="1154" y="121"/>
                  </a:lnTo>
                  <a:lnTo>
                    <a:pt x="1153" y="123"/>
                  </a:lnTo>
                  <a:lnTo>
                    <a:pt x="1148" y="127"/>
                  </a:lnTo>
                  <a:lnTo>
                    <a:pt x="1146" y="129"/>
                  </a:lnTo>
                  <a:lnTo>
                    <a:pt x="1138" y="130"/>
                  </a:lnTo>
                  <a:lnTo>
                    <a:pt x="1132" y="140"/>
                  </a:lnTo>
                  <a:lnTo>
                    <a:pt x="1127" y="143"/>
                  </a:lnTo>
                  <a:lnTo>
                    <a:pt x="1124" y="145"/>
                  </a:lnTo>
                  <a:lnTo>
                    <a:pt x="1127" y="145"/>
                  </a:lnTo>
                  <a:lnTo>
                    <a:pt x="1132" y="143"/>
                  </a:lnTo>
                  <a:lnTo>
                    <a:pt x="1137" y="140"/>
                  </a:lnTo>
                  <a:lnTo>
                    <a:pt x="1138" y="138"/>
                  </a:lnTo>
                  <a:lnTo>
                    <a:pt x="1138" y="137"/>
                  </a:lnTo>
                  <a:lnTo>
                    <a:pt x="1140" y="135"/>
                  </a:lnTo>
                  <a:lnTo>
                    <a:pt x="1143" y="135"/>
                  </a:lnTo>
                  <a:lnTo>
                    <a:pt x="1153" y="134"/>
                  </a:lnTo>
                  <a:lnTo>
                    <a:pt x="1156" y="134"/>
                  </a:lnTo>
                  <a:lnTo>
                    <a:pt x="1162" y="134"/>
                  </a:lnTo>
                  <a:lnTo>
                    <a:pt x="1165" y="132"/>
                  </a:lnTo>
                  <a:lnTo>
                    <a:pt x="1167" y="132"/>
                  </a:lnTo>
                  <a:lnTo>
                    <a:pt x="1170" y="130"/>
                  </a:lnTo>
                  <a:lnTo>
                    <a:pt x="1170" y="130"/>
                  </a:lnTo>
                  <a:lnTo>
                    <a:pt x="1173" y="129"/>
                  </a:lnTo>
                  <a:lnTo>
                    <a:pt x="1181" y="127"/>
                  </a:lnTo>
                  <a:lnTo>
                    <a:pt x="1182" y="127"/>
                  </a:lnTo>
                  <a:lnTo>
                    <a:pt x="1184" y="124"/>
                  </a:lnTo>
                  <a:lnTo>
                    <a:pt x="1189" y="126"/>
                  </a:lnTo>
                  <a:lnTo>
                    <a:pt x="1192" y="126"/>
                  </a:lnTo>
                  <a:lnTo>
                    <a:pt x="1200" y="121"/>
                  </a:lnTo>
                  <a:lnTo>
                    <a:pt x="1205" y="119"/>
                  </a:lnTo>
                  <a:lnTo>
                    <a:pt x="1206" y="118"/>
                  </a:lnTo>
                  <a:lnTo>
                    <a:pt x="1206" y="118"/>
                  </a:lnTo>
                  <a:lnTo>
                    <a:pt x="1205" y="116"/>
                  </a:lnTo>
                  <a:lnTo>
                    <a:pt x="1200" y="118"/>
                  </a:lnTo>
                  <a:lnTo>
                    <a:pt x="1195" y="119"/>
                  </a:lnTo>
                  <a:lnTo>
                    <a:pt x="1190" y="118"/>
                  </a:lnTo>
                  <a:lnTo>
                    <a:pt x="1190" y="118"/>
                  </a:lnTo>
                  <a:lnTo>
                    <a:pt x="1189" y="116"/>
                  </a:lnTo>
                  <a:lnTo>
                    <a:pt x="1190" y="113"/>
                  </a:lnTo>
                  <a:lnTo>
                    <a:pt x="1192" y="113"/>
                  </a:lnTo>
                  <a:lnTo>
                    <a:pt x="1195" y="110"/>
                  </a:lnTo>
                  <a:lnTo>
                    <a:pt x="1198" y="110"/>
                  </a:lnTo>
                  <a:lnTo>
                    <a:pt x="1208" y="112"/>
                  </a:lnTo>
                  <a:lnTo>
                    <a:pt x="1209" y="112"/>
                  </a:lnTo>
                  <a:lnTo>
                    <a:pt x="1211" y="108"/>
                  </a:lnTo>
                  <a:lnTo>
                    <a:pt x="1214" y="108"/>
                  </a:lnTo>
                  <a:lnTo>
                    <a:pt x="1216" y="110"/>
                  </a:lnTo>
                  <a:lnTo>
                    <a:pt x="1216" y="110"/>
                  </a:lnTo>
                  <a:lnTo>
                    <a:pt x="1211" y="112"/>
                  </a:lnTo>
                  <a:lnTo>
                    <a:pt x="1212" y="113"/>
                  </a:lnTo>
                  <a:lnTo>
                    <a:pt x="1214" y="115"/>
                  </a:lnTo>
                  <a:lnTo>
                    <a:pt x="1220" y="118"/>
                  </a:lnTo>
                  <a:lnTo>
                    <a:pt x="1225" y="119"/>
                  </a:lnTo>
                  <a:lnTo>
                    <a:pt x="1228" y="118"/>
                  </a:lnTo>
                  <a:lnTo>
                    <a:pt x="1235" y="118"/>
                  </a:lnTo>
                  <a:lnTo>
                    <a:pt x="1235" y="116"/>
                  </a:lnTo>
                  <a:lnTo>
                    <a:pt x="1236" y="115"/>
                  </a:lnTo>
                  <a:lnTo>
                    <a:pt x="1235" y="112"/>
                  </a:lnTo>
                  <a:lnTo>
                    <a:pt x="1236" y="112"/>
                  </a:lnTo>
                  <a:lnTo>
                    <a:pt x="1238" y="113"/>
                  </a:lnTo>
                  <a:lnTo>
                    <a:pt x="1239" y="115"/>
                  </a:lnTo>
                  <a:lnTo>
                    <a:pt x="1242" y="119"/>
                  </a:lnTo>
                  <a:lnTo>
                    <a:pt x="1244" y="121"/>
                  </a:lnTo>
                  <a:lnTo>
                    <a:pt x="1242" y="123"/>
                  </a:lnTo>
                  <a:lnTo>
                    <a:pt x="1239" y="126"/>
                  </a:lnTo>
                  <a:lnTo>
                    <a:pt x="1241" y="127"/>
                  </a:lnTo>
                  <a:lnTo>
                    <a:pt x="1244" y="129"/>
                  </a:lnTo>
                  <a:lnTo>
                    <a:pt x="1244" y="135"/>
                  </a:lnTo>
                  <a:lnTo>
                    <a:pt x="1244" y="137"/>
                  </a:lnTo>
                  <a:lnTo>
                    <a:pt x="1242" y="140"/>
                  </a:lnTo>
                  <a:lnTo>
                    <a:pt x="1241" y="141"/>
                  </a:lnTo>
                  <a:lnTo>
                    <a:pt x="1239" y="143"/>
                  </a:lnTo>
                  <a:lnTo>
                    <a:pt x="1239" y="145"/>
                  </a:lnTo>
                  <a:lnTo>
                    <a:pt x="1239" y="146"/>
                  </a:lnTo>
                  <a:lnTo>
                    <a:pt x="1242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2" y="146"/>
                  </a:lnTo>
                  <a:lnTo>
                    <a:pt x="1241" y="146"/>
                  </a:lnTo>
                  <a:lnTo>
                    <a:pt x="1241" y="143"/>
                  </a:lnTo>
                  <a:lnTo>
                    <a:pt x="1242" y="141"/>
                  </a:lnTo>
                  <a:lnTo>
                    <a:pt x="1244" y="140"/>
                  </a:lnTo>
                  <a:lnTo>
                    <a:pt x="1246" y="137"/>
                  </a:lnTo>
                  <a:lnTo>
                    <a:pt x="1246" y="135"/>
                  </a:lnTo>
                  <a:lnTo>
                    <a:pt x="1246" y="132"/>
                  </a:lnTo>
                  <a:lnTo>
                    <a:pt x="1247" y="130"/>
                  </a:lnTo>
                  <a:lnTo>
                    <a:pt x="1249" y="129"/>
                  </a:lnTo>
                  <a:lnTo>
                    <a:pt x="1249" y="129"/>
                  </a:lnTo>
                  <a:lnTo>
                    <a:pt x="1250" y="129"/>
                  </a:lnTo>
                  <a:lnTo>
                    <a:pt x="1249" y="129"/>
                  </a:lnTo>
                  <a:lnTo>
                    <a:pt x="1247" y="127"/>
                  </a:lnTo>
                  <a:lnTo>
                    <a:pt x="1246" y="126"/>
                  </a:lnTo>
                  <a:lnTo>
                    <a:pt x="1244" y="124"/>
                  </a:lnTo>
                  <a:lnTo>
                    <a:pt x="1250" y="124"/>
                  </a:lnTo>
                  <a:lnTo>
                    <a:pt x="1252" y="123"/>
                  </a:lnTo>
                  <a:lnTo>
                    <a:pt x="1263" y="121"/>
                  </a:lnTo>
                  <a:lnTo>
                    <a:pt x="1271" y="119"/>
                  </a:lnTo>
                  <a:lnTo>
                    <a:pt x="1288" y="119"/>
                  </a:lnTo>
                  <a:lnTo>
                    <a:pt x="1299" y="121"/>
                  </a:lnTo>
                  <a:lnTo>
                    <a:pt x="1317" y="123"/>
                  </a:lnTo>
                  <a:lnTo>
                    <a:pt x="1323" y="124"/>
                  </a:lnTo>
                  <a:lnTo>
                    <a:pt x="1323" y="124"/>
                  </a:lnTo>
                  <a:lnTo>
                    <a:pt x="1323" y="126"/>
                  </a:lnTo>
                  <a:lnTo>
                    <a:pt x="1320" y="126"/>
                  </a:lnTo>
                  <a:lnTo>
                    <a:pt x="1317" y="126"/>
                  </a:lnTo>
                  <a:lnTo>
                    <a:pt x="1315" y="129"/>
                  </a:lnTo>
                  <a:lnTo>
                    <a:pt x="1317" y="132"/>
                  </a:lnTo>
                  <a:lnTo>
                    <a:pt x="1323" y="135"/>
                  </a:lnTo>
                  <a:lnTo>
                    <a:pt x="1331" y="137"/>
                  </a:lnTo>
                  <a:lnTo>
                    <a:pt x="1335" y="138"/>
                  </a:lnTo>
                  <a:lnTo>
                    <a:pt x="1337" y="140"/>
                  </a:lnTo>
                  <a:lnTo>
                    <a:pt x="1346" y="138"/>
                  </a:lnTo>
                  <a:lnTo>
                    <a:pt x="1353" y="140"/>
                  </a:lnTo>
                  <a:lnTo>
                    <a:pt x="1358" y="140"/>
                  </a:lnTo>
                  <a:lnTo>
                    <a:pt x="1364" y="140"/>
                  </a:lnTo>
                  <a:lnTo>
                    <a:pt x="1365" y="140"/>
                  </a:lnTo>
                  <a:lnTo>
                    <a:pt x="1369" y="141"/>
                  </a:lnTo>
                  <a:lnTo>
                    <a:pt x="1372" y="141"/>
                  </a:lnTo>
                  <a:lnTo>
                    <a:pt x="1375" y="141"/>
                  </a:lnTo>
                  <a:lnTo>
                    <a:pt x="1378" y="141"/>
                  </a:lnTo>
                  <a:lnTo>
                    <a:pt x="1378" y="141"/>
                  </a:lnTo>
                  <a:lnTo>
                    <a:pt x="1378" y="140"/>
                  </a:lnTo>
                  <a:lnTo>
                    <a:pt x="1375" y="140"/>
                  </a:lnTo>
                  <a:lnTo>
                    <a:pt x="1375" y="138"/>
                  </a:lnTo>
                  <a:lnTo>
                    <a:pt x="1376" y="138"/>
                  </a:lnTo>
                  <a:lnTo>
                    <a:pt x="1381" y="140"/>
                  </a:lnTo>
                  <a:lnTo>
                    <a:pt x="1384" y="140"/>
                  </a:lnTo>
                  <a:lnTo>
                    <a:pt x="1386" y="138"/>
                  </a:lnTo>
                  <a:lnTo>
                    <a:pt x="1387" y="137"/>
                  </a:lnTo>
                  <a:lnTo>
                    <a:pt x="1389" y="135"/>
                  </a:lnTo>
                  <a:lnTo>
                    <a:pt x="1389" y="134"/>
                  </a:lnTo>
                  <a:lnTo>
                    <a:pt x="1391" y="134"/>
                  </a:lnTo>
                  <a:lnTo>
                    <a:pt x="1391" y="134"/>
                  </a:lnTo>
                  <a:lnTo>
                    <a:pt x="1389" y="130"/>
                  </a:lnTo>
                  <a:lnTo>
                    <a:pt x="1387" y="129"/>
                  </a:lnTo>
                  <a:lnTo>
                    <a:pt x="1387" y="127"/>
                  </a:lnTo>
                  <a:lnTo>
                    <a:pt x="1386" y="126"/>
                  </a:lnTo>
                  <a:lnTo>
                    <a:pt x="1386" y="124"/>
                  </a:lnTo>
                  <a:lnTo>
                    <a:pt x="1387" y="121"/>
                  </a:lnTo>
                  <a:lnTo>
                    <a:pt x="1389" y="119"/>
                  </a:lnTo>
                  <a:lnTo>
                    <a:pt x="1394" y="121"/>
                  </a:lnTo>
                  <a:lnTo>
                    <a:pt x="1395" y="119"/>
                  </a:lnTo>
                  <a:lnTo>
                    <a:pt x="1397" y="118"/>
                  </a:lnTo>
                  <a:lnTo>
                    <a:pt x="1402" y="118"/>
                  </a:lnTo>
                  <a:lnTo>
                    <a:pt x="1405" y="118"/>
                  </a:lnTo>
                  <a:lnTo>
                    <a:pt x="1408" y="118"/>
                  </a:lnTo>
                  <a:lnTo>
                    <a:pt x="1419" y="124"/>
                  </a:lnTo>
                  <a:lnTo>
                    <a:pt x="1419" y="126"/>
                  </a:lnTo>
                  <a:lnTo>
                    <a:pt x="1422" y="126"/>
                  </a:lnTo>
                  <a:lnTo>
                    <a:pt x="1424" y="124"/>
                  </a:lnTo>
                  <a:lnTo>
                    <a:pt x="1427" y="124"/>
                  </a:lnTo>
                  <a:lnTo>
                    <a:pt x="1428" y="123"/>
                  </a:lnTo>
                  <a:lnTo>
                    <a:pt x="1430" y="124"/>
                  </a:lnTo>
                  <a:lnTo>
                    <a:pt x="1430" y="124"/>
                  </a:lnTo>
                  <a:lnTo>
                    <a:pt x="1430" y="126"/>
                  </a:lnTo>
                  <a:lnTo>
                    <a:pt x="1428" y="127"/>
                  </a:lnTo>
                  <a:lnTo>
                    <a:pt x="1430" y="127"/>
                  </a:lnTo>
                  <a:lnTo>
                    <a:pt x="1430" y="127"/>
                  </a:lnTo>
                  <a:lnTo>
                    <a:pt x="1433" y="129"/>
                  </a:lnTo>
                  <a:lnTo>
                    <a:pt x="1438" y="126"/>
                  </a:lnTo>
                  <a:lnTo>
                    <a:pt x="1440" y="124"/>
                  </a:lnTo>
                  <a:lnTo>
                    <a:pt x="1440" y="123"/>
                  </a:lnTo>
                  <a:lnTo>
                    <a:pt x="1451" y="126"/>
                  </a:lnTo>
                  <a:lnTo>
                    <a:pt x="1454" y="126"/>
                  </a:lnTo>
                  <a:lnTo>
                    <a:pt x="1454" y="127"/>
                  </a:lnTo>
                  <a:lnTo>
                    <a:pt x="1454" y="127"/>
                  </a:lnTo>
                  <a:lnTo>
                    <a:pt x="1457" y="129"/>
                  </a:lnTo>
                  <a:lnTo>
                    <a:pt x="1458" y="129"/>
                  </a:lnTo>
                  <a:lnTo>
                    <a:pt x="1458" y="130"/>
                  </a:lnTo>
                  <a:lnTo>
                    <a:pt x="1458" y="130"/>
                  </a:lnTo>
                  <a:lnTo>
                    <a:pt x="1463" y="130"/>
                  </a:lnTo>
                  <a:lnTo>
                    <a:pt x="1465" y="132"/>
                  </a:lnTo>
                  <a:lnTo>
                    <a:pt x="1466" y="134"/>
                  </a:lnTo>
                  <a:lnTo>
                    <a:pt x="1466" y="135"/>
                  </a:lnTo>
                  <a:lnTo>
                    <a:pt x="1468" y="135"/>
                  </a:lnTo>
                  <a:lnTo>
                    <a:pt x="1469" y="135"/>
                  </a:lnTo>
                  <a:lnTo>
                    <a:pt x="1469" y="135"/>
                  </a:lnTo>
                  <a:lnTo>
                    <a:pt x="1469" y="137"/>
                  </a:lnTo>
                  <a:lnTo>
                    <a:pt x="1466" y="140"/>
                  </a:lnTo>
                  <a:lnTo>
                    <a:pt x="1465" y="140"/>
                  </a:lnTo>
                  <a:lnTo>
                    <a:pt x="1463" y="141"/>
                  </a:lnTo>
                  <a:lnTo>
                    <a:pt x="1463" y="141"/>
                  </a:lnTo>
                  <a:lnTo>
                    <a:pt x="1469" y="141"/>
                  </a:lnTo>
                  <a:lnTo>
                    <a:pt x="1473" y="145"/>
                  </a:lnTo>
                  <a:lnTo>
                    <a:pt x="1473" y="146"/>
                  </a:lnTo>
                  <a:lnTo>
                    <a:pt x="1469" y="148"/>
                  </a:lnTo>
                  <a:lnTo>
                    <a:pt x="1466" y="149"/>
                  </a:lnTo>
                  <a:lnTo>
                    <a:pt x="1463" y="151"/>
                  </a:lnTo>
                  <a:lnTo>
                    <a:pt x="1462" y="151"/>
                  </a:lnTo>
                  <a:lnTo>
                    <a:pt x="1460" y="151"/>
                  </a:lnTo>
                  <a:lnTo>
                    <a:pt x="1462" y="152"/>
                  </a:lnTo>
                  <a:lnTo>
                    <a:pt x="1469" y="152"/>
                  </a:lnTo>
                  <a:lnTo>
                    <a:pt x="1473" y="154"/>
                  </a:lnTo>
                  <a:lnTo>
                    <a:pt x="1474" y="157"/>
                  </a:lnTo>
                  <a:lnTo>
                    <a:pt x="1474" y="162"/>
                  </a:lnTo>
                  <a:lnTo>
                    <a:pt x="1473" y="164"/>
                  </a:lnTo>
                  <a:lnTo>
                    <a:pt x="1468" y="164"/>
                  </a:lnTo>
                  <a:lnTo>
                    <a:pt x="1462" y="159"/>
                  </a:lnTo>
                  <a:lnTo>
                    <a:pt x="1457" y="157"/>
                  </a:lnTo>
                  <a:lnTo>
                    <a:pt x="1451" y="154"/>
                  </a:lnTo>
                  <a:lnTo>
                    <a:pt x="1451" y="154"/>
                  </a:lnTo>
                  <a:lnTo>
                    <a:pt x="1452" y="157"/>
                  </a:lnTo>
                  <a:lnTo>
                    <a:pt x="1454" y="159"/>
                  </a:lnTo>
                  <a:lnTo>
                    <a:pt x="1460" y="164"/>
                  </a:lnTo>
                  <a:lnTo>
                    <a:pt x="1468" y="173"/>
                  </a:lnTo>
                  <a:lnTo>
                    <a:pt x="1469" y="171"/>
                  </a:lnTo>
                  <a:lnTo>
                    <a:pt x="1469" y="170"/>
                  </a:lnTo>
                  <a:lnTo>
                    <a:pt x="1471" y="170"/>
                  </a:lnTo>
                  <a:lnTo>
                    <a:pt x="1471" y="167"/>
                  </a:lnTo>
                  <a:lnTo>
                    <a:pt x="1471" y="168"/>
                  </a:lnTo>
                  <a:lnTo>
                    <a:pt x="1473" y="170"/>
                  </a:lnTo>
                  <a:lnTo>
                    <a:pt x="1476" y="173"/>
                  </a:lnTo>
                  <a:lnTo>
                    <a:pt x="1473" y="173"/>
                  </a:lnTo>
                  <a:lnTo>
                    <a:pt x="1468" y="173"/>
                  </a:lnTo>
                  <a:lnTo>
                    <a:pt x="1466" y="175"/>
                  </a:lnTo>
                  <a:lnTo>
                    <a:pt x="1468" y="176"/>
                  </a:lnTo>
                  <a:lnTo>
                    <a:pt x="1471" y="176"/>
                  </a:lnTo>
                  <a:lnTo>
                    <a:pt x="1471" y="179"/>
                  </a:lnTo>
                  <a:lnTo>
                    <a:pt x="1474" y="182"/>
                  </a:lnTo>
                  <a:lnTo>
                    <a:pt x="1479" y="189"/>
                  </a:lnTo>
                  <a:lnTo>
                    <a:pt x="1484" y="190"/>
                  </a:lnTo>
                  <a:lnTo>
                    <a:pt x="1487" y="193"/>
                  </a:lnTo>
                  <a:lnTo>
                    <a:pt x="1492" y="195"/>
                  </a:lnTo>
                  <a:lnTo>
                    <a:pt x="1493" y="195"/>
                  </a:lnTo>
                  <a:lnTo>
                    <a:pt x="1495" y="193"/>
                  </a:lnTo>
                  <a:lnTo>
                    <a:pt x="1495" y="193"/>
                  </a:lnTo>
                  <a:lnTo>
                    <a:pt x="1496" y="198"/>
                  </a:lnTo>
                  <a:lnTo>
                    <a:pt x="1498" y="200"/>
                  </a:lnTo>
                  <a:lnTo>
                    <a:pt x="1499" y="200"/>
                  </a:lnTo>
                  <a:lnTo>
                    <a:pt x="1501" y="198"/>
                  </a:lnTo>
                  <a:lnTo>
                    <a:pt x="1504" y="197"/>
                  </a:lnTo>
                  <a:lnTo>
                    <a:pt x="1506" y="195"/>
                  </a:lnTo>
                  <a:lnTo>
                    <a:pt x="1509" y="190"/>
                  </a:lnTo>
                  <a:lnTo>
                    <a:pt x="1510" y="187"/>
                  </a:lnTo>
                  <a:lnTo>
                    <a:pt x="1512" y="186"/>
                  </a:lnTo>
                  <a:lnTo>
                    <a:pt x="1512" y="184"/>
                  </a:lnTo>
                  <a:lnTo>
                    <a:pt x="1512" y="182"/>
                  </a:lnTo>
                  <a:lnTo>
                    <a:pt x="1514" y="179"/>
                  </a:lnTo>
                  <a:lnTo>
                    <a:pt x="1515" y="176"/>
                  </a:lnTo>
                  <a:lnTo>
                    <a:pt x="1517" y="173"/>
                  </a:lnTo>
                  <a:lnTo>
                    <a:pt x="1520" y="168"/>
                  </a:lnTo>
                  <a:lnTo>
                    <a:pt x="1522" y="168"/>
                  </a:lnTo>
                  <a:lnTo>
                    <a:pt x="1522" y="170"/>
                  </a:lnTo>
                  <a:lnTo>
                    <a:pt x="1523" y="171"/>
                  </a:lnTo>
                  <a:lnTo>
                    <a:pt x="1523" y="171"/>
                  </a:lnTo>
                  <a:lnTo>
                    <a:pt x="1525" y="173"/>
                  </a:lnTo>
                  <a:lnTo>
                    <a:pt x="1528" y="176"/>
                  </a:lnTo>
                  <a:lnTo>
                    <a:pt x="1533" y="179"/>
                  </a:lnTo>
                  <a:lnTo>
                    <a:pt x="1536" y="181"/>
                  </a:lnTo>
                  <a:lnTo>
                    <a:pt x="1542" y="182"/>
                  </a:lnTo>
                  <a:lnTo>
                    <a:pt x="1551" y="182"/>
                  </a:lnTo>
                  <a:lnTo>
                    <a:pt x="1553" y="181"/>
                  </a:lnTo>
                  <a:lnTo>
                    <a:pt x="1556" y="179"/>
                  </a:lnTo>
                  <a:lnTo>
                    <a:pt x="1561" y="178"/>
                  </a:lnTo>
                  <a:lnTo>
                    <a:pt x="1564" y="176"/>
                  </a:lnTo>
                  <a:lnTo>
                    <a:pt x="1569" y="176"/>
                  </a:lnTo>
                  <a:lnTo>
                    <a:pt x="1570" y="176"/>
                  </a:lnTo>
                  <a:lnTo>
                    <a:pt x="1575" y="178"/>
                  </a:lnTo>
                  <a:lnTo>
                    <a:pt x="1586" y="181"/>
                  </a:lnTo>
                  <a:lnTo>
                    <a:pt x="1589" y="182"/>
                  </a:lnTo>
                  <a:lnTo>
                    <a:pt x="1591" y="184"/>
                  </a:lnTo>
                  <a:lnTo>
                    <a:pt x="1594" y="187"/>
                  </a:lnTo>
                  <a:lnTo>
                    <a:pt x="1596" y="189"/>
                  </a:lnTo>
                  <a:lnTo>
                    <a:pt x="1597" y="189"/>
                  </a:lnTo>
                  <a:lnTo>
                    <a:pt x="1599" y="189"/>
                  </a:lnTo>
                  <a:lnTo>
                    <a:pt x="1599" y="189"/>
                  </a:lnTo>
                  <a:lnTo>
                    <a:pt x="1597" y="187"/>
                  </a:lnTo>
                  <a:lnTo>
                    <a:pt x="1596" y="187"/>
                  </a:lnTo>
                  <a:lnTo>
                    <a:pt x="1599" y="186"/>
                  </a:lnTo>
                  <a:lnTo>
                    <a:pt x="1599" y="186"/>
                  </a:lnTo>
                  <a:lnTo>
                    <a:pt x="1600" y="184"/>
                  </a:lnTo>
                  <a:lnTo>
                    <a:pt x="1604" y="184"/>
                  </a:lnTo>
                  <a:lnTo>
                    <a:pt x="1600" y="182"/>
                  </a:lnTo>
                  <a:lnTo>
                    <a:pt x="1599" y="182"/>
                  </a:lnTo>
                  <a:lnTo>
                    <a:pt x="1597" y="182"/>
                  </a:lnTo>
                  <a:lnTo>
                    <a:pt x="1597" y="181"/>
                  </a:lnTo>
                  <a:lnTo>
                    <a:pt x="1599" y="181"/>
                  </a:lnTo>
                  <a:lnTo>
                    <a:pt x="1599" y="179"/>
                  </a:lnTo>
                  <a:lnTo>
                    <a:pt x="1600" y="178"/>
                  </a:lnTo>
                  <a:lnTo>
                    <a:pt x="1602" y="176"/>
                  </a:lnTo>
                  <a:lnTo>
                    <a:pt x="1604" y="176"/>
                  </a:lnTo>
                  <a:lnTo>
                    <a:pt x="1607" y="178"/>
                  </a:lnTo>
                  <a:lnTo>
                    <a:pt x="1608" y="176"/>
                  </a:lnTo>
                  <a:lnTo>
                    <a:pt x="1610" y="176"/>
                  </a:lnTo>
                  <a:lnTo>
                    <a:pt x="1613" y="178"/>
                  </a:lnTo>
                  <a:lnTo>
                    <a:pt x="1616" y="181"/>
                  </a:lnTo>
                  <a:lnTo>
                    <a:pt x="1618" y="181"/>
                  </a:lnTo>
                  <a:lnTo>
                    <a:pt x="1622" y="179"/>
                  </a:lnTo>
                  <a:lnTo>
                    <a:pt x="1627" y="179"/>
                  </a:lnTo>
                  <a:lnTo>
                    <a:pt x="1627" y="178"/>
                  </a:lnTo>
                  <a:lnTo>
                    <a:pt x="1622" y="175"/>
                  </a:lnTo>
                  <a:lnTo>
                    <a:pt x="1624" y="168"/>
                  </a:lnTo>
                  <a:lnTo>
                    <a:pt x="1621" y="168"/>
                  </a:lnTo>
                  <a:lnTo>
                    <a:pt x="1618" y="167"/>
                  </a:lnTo>
                  <a:lnTo>
                    <a:pt x="1622" y="165"/>
                  </a:lnTo>
                  <a:lnTo>
                    <a:pt x="1626" y="162"/>
                  </a:lnTo>
                  <a:lnTo>
                    <a:pt x="1627" y="162"/>
                  </a:lnTo>
                  <a:lnTo>
                    <a:pt x="1630" y="160"/>
                  </a:lnTo>
                  <a:lnTo>
                    <a:pt x="1629" y="160"/>
                  </a:lnTo>
                  <a:lnTo>
                    <a:pt x="1622" y="160"/>
                  </a:lnTo>
                  <a:lnTo>
                    <a:pt x="1621" y="160"/>
                  </a:lnTo>
                  <a:lnTo>
                    <a:pt x="1619" y="162"/>
                  </a:lnTo>
                  <a:lnTo>
                    <a:pt x="1616" y="162"/>
                  </a:lnTo>
                  <a:lnTo>
                    <a:pt x="1615" y="159"/>
                  </a:lnTo>
                  <a:lnTo>
                    <a:pt x="1615" y="157"/>
                  </a:lnTo>
                  <a:lnTo>
                    <a:pt x="1619" y="152"/>
                  </a:lnTo>
                  <a:lnTo>
                    <a:pt x="1622" y="152"/>
                  </a:lnTo>
                  <a:lnTo>
                    <a:pt x="1633" y="152"/>
                  </a:lnTo>
                  <a:lnTo>
                    <a:pt x="1638" y="151"/>
                  </a:lnTo>
                  <a:lnTo>
                    <a:pt x="1643" y="149"/>
                  </a:lnTo>
                  <a:lnTo>
                    <a:pt x="1641" y="149"/>
                  </a:lnTo>
                  <a:lnTo>
                    <a:pt x="1641" y="146"/>
                  </a:lnTo>
                  <a:lnTo>
                    <a:pt x="1637" y="143"/>
                  </a:lnTo>
                  <a:lnTo>
                    <a:pt x="1637" y="141"/>
                  </a:lnTo>
                  <a:lnTo>
                    <a:pt x="1638" y="141"/>
                  </a:lnTo>
                  <a:lnTo>
                    <a:pt x="1640" y="141"/>
                  </a:lnTo>
                  <a:lnTo>
                    <a:pt x="1646" y="143"/>
                  </a:lnTo>
                  <a:lnTo>
                    <a:pt x="1649" y="145"/>
                  </a:lnTo>
                  <a:lnTo>
                    <a:pt x="1657" y="146"/>
                  </a:lnTo>
                  <a:lnTo>
                    <a:pt x="1678" y="146"/>
                  </a:lnTo>
                  <a:lnTo>
                    <a:pt x="1681" y="148"/>
                  </a:lnTo>
                  <a:lnTo>
                    <a:pt x="1690" y="148"/>
                  </a:lnTo>
                  <a:lnTo>
                    <a:pt x="1693" y="149"/>
                  </a:lnTo>
                  <a:lnTo>
                    <a:pt x="1703" y="151"/>
                  </a:lnTo>
                  <a:lnTo>
                    <a:pt x="1708" y="151"/>
                  </a:lnTo>
                  <a:lnTo>
                    <a:pt x="1711" y="152"/>
                  </a:lnTo>
                  <a:lnTo>
                    <a:pt x="1715" y="152"/>
                  </a:lnTo>
                  <a:lnTo>
                    <a:pt x="1719" y="154"/>
                  </a:lnTo>
                  <a:lnTo>
                    <a:pt x="1717" y="156"/>
                  </a:lnTo>
                  <a:lnTo>
                    <a:pt x="1706" y="156"/>
                  </a:lnTo>
                  <a:lnTo>
                    <a:pt x="1703" y="156"/>
                  </a:lnTo>
                  <a:lnTo>
                    <a:pt x="1698" y="156"/>
                  </a:lnTo>
                  <a:lnTo>
                    <a:pt x="1697" y="156"/>
                  </a:lnTo>
                  <a:lnTo>
                    <a:pt x="1693" y="157"/>
                  </a:lnTo>
                  <a:lnTo>
                    <a:pt x="1690" y="159"/>
                  </a:lnTo>
                  <a:lnTo>
                    <a:pt x="1687" y="159"/>
                  </a:lnTo>
                  <a:lnTo>
                    <a:pt x="1690" y="160"/>
                  </a:lnTo>
                  <a:lnTo>
                    <a:pt x="1692" y="160"/>
                  </a:lnTo>
                  <a:lnTo>
                    <a:pt x="1700" y="159"/>
                  </a:lnTo>
                  <a:lnTo>
                    <a:pt x="1723" y="157"/>
                  </a:lnTo>
                  <a:lnTo>
                    <a:pt x="1726" y="157"/>
                  </a:lnTo>
                  <a:lnTo>
                    <a:pt x="1726" y="159"/>
                  </a:lnTo>
                  <a:lnTo>
                    <a:pt x="1723" y="162"/>
                  </a:lnTo>
                  <a:lnTo>
                    <a:pt x="1720" y="165"/>
                  </a:lnTo>
                  <a:lnTo>
                    <a:pt x="1715" y="167"/>
                  </a:lnTo>
                  <a:lnTo>
                    <a:pt x="1714" y="167"/>
                  </a:lnTo>
                  <a:lnTo>
                    <a:pt x="1717" y="162"/>
                  </a:lnTo>
                  <a:lnTo>
                    <a:pt x="1717" y="162"/>
                  </a:lnTo>
                  <a:lnTo>
                    <a:pt x="1715" y="162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09" y="164"/>
                  </a:lnTo>
                  <a:lnTo>
                    <a:pt x="1711" y="165"/>
                  </a:lnTo>
                  <a:lnTo>
                    <a:pt x="1711" y="167"/>
                  </a:lnTo>
                  <a:lnTo>
                    <a:pt x="1706" y="168"/>
                  </a:lnTo>
                  <a:lnTo>
                    <a:pt x="1704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70"/>
                  </a:lnTo>
                  <a:lnTo>
                    <a:pt x="1701" y="170"/>
                  </a:lnTo>
                  <a:lnTo>
                    <a:pt x="1700" y="171"/>
                  </a:lnTo>
                  <a:lnTo>
                    <a:pt x="1700" y="173"/>
                  </a:lnTo>
                  <a:lnTo>
                    <a:pt x="1701" y="173"/>
                  </a:lnTo>
                  <a:lnTo>
                    <a:pt x="1703" y="175"/>
                  </a:lnTo>
                  <a:lnTo>
                    <a:pt x="1711" y="173"/>
                  </a:lnTo>
                  <a:lnTo>
                    <a:pt x="1715" y="171"/>
                  </a:lnTo>
                  <a:lnTo>
                    <a:pt x="1720" y="168"/>
                  </a:lnTo>
                  <a:lnTo>
                    <a:pt x="1726" y="160"/>
                  </a:lnTo>
                  <a:lnTo>
                    <a:pt x="1731" y="157"/>
                  </a:lnTo>
                  <a:lnTo>
                    <a:pt x="1733" y="157"/>
                  </a:lnTo>
                  <a:lnTo>
                    <a:pt x="1734" y="157"/>
                  </a:lnTo>
                  <a:lnTo>
                    <a:pt x="1749" y="157"/>
                  </a:lnTo>
                  <a:lnTo>
                    <a:pt x="1756" y="159"/>
                  </a:lnTo>
                  <a:lnTo>
                    <a:pt x="1764" y="162"/>
                  </a:lnTo>
                  <a:lnTo>
                    <a:pt x="1769" y="164"/>
                  </a:lnTo>
                  <a:lnTo>
                    <a:pt x="1772" y="167"/>
                  </a:lnTo>
                  <a:lnTo>
                    <a:pt x="1772" y="167"/>
                  </a:lnTo>
                  <a:lnTo>
                    <a:pt x="1772" y="168"/>
                  </a:lnTo>
                  <a:lnTo>
                    <a:pt x="1771" y="170"/>
                  </a:lnTo>
                  <a:lnTo>
                    <a:pt x="1761" y="170"/>
                  </a:lnTo>
                  <a:lnTo>
                    <a:pt x="1758" y="171"/>
                  </a:lnTo>
                  <a:lnTo>
                    <a:pt x="1756" y="171"/>
                  </a:lnTo>
                  <a:lnTo>
                    <a:pt x="1756" y="173"/>
                  </a:lnTo>
                  <a:lnTo>
                    <a:pt x="1756" y="173"/>
                  </a:lnTo>
                  <a:lnTo>
                    <a:pt x="1756" y="175"/>
                  </a:lnTo>
                  <a:lnTo>
                    <a:pt x="1761" y="175"/>
                  </a:lnTo>
                  <a:lnTo>
                    <a:pt x="1764" y="175"/>
                  </a:lnTo>
                  <a:lnTo>
                    <a:pt x="1771" y="176"/>
                  </a:lnTo>
                  <a:lnTo>
                    <a:pt x="1771" y="178"/>
                  </a:lnTo>
                  <a:lnTo>
                    <a:pt x="1772" y="179"/>
                  </a:lnTo>
                  <a:lnTo>
                    <a:pt x="1772" y="179"/>
                  </a:lnTo>
                  <a:lnTo>
                    <a:pt x="1780" y="179"/>
                  </a:lnTo>
                  <a:lnTo>
                    <a:pt x="1782" y="179"/>
                  </a:lnTo>
                  <a:lnTo>
                    <a:pt x="1782" y="181"/>
                  </a:lnTo>
                  <a:lnTo>
                    <a:pt x="1780" y="182"/>
                  </a:lnTo>
                  <a:lnTo>
                    <a:pt x="1777" y="184"/>
                  </a:lnTo>
                  <a:lnTo>
                    <a:pt x="1774" y="187"/>
                  </a:lnTo>
                  <a:lnTo>
                    <a:pt x="1775" y="186"/>
                  </a:lnTo>
                  <a:lnTo>
                    <a:pt x="1783" y="182"/>
                  </a:lnTo>
                  <a:lnTo>
                    <a:pt x="1786" y="182"/>
                  </a:lnTo>
                  <a:lnTo>
                    <a:pt x="1788" y="182"/>
                  </a:lnTo>
                  <a:lnTo>
                    <a:pt x="1794" y="186"/>
                  </a:lnTo>
                  <a:lnTo>
                    <a:pt x="1797" y="187"/>
                  </a:lnTo>
                  <a:lnTo>
                    <a:pt x="1802" y="192"/>
                  </a:lnTo>
                  <a:lnTo>
                    <a:pt x="1801" y="192"/>
                  </a:lnTo>
                  <a:lnTo>
                    <a:pt x="1797" y="193"/>
                  </a:lnTo>
                  <a:lnTo>
                    <a:pt x="1808" y="197"/>
                  </a:lnTo>
                  <a:lnTo>
                    <a:pt x="1813" y="197"/>
                  </a:lnTo>
                  <a:lnTo>
                    <a:pt x="1823" y="195"/>
                  </a:lnTo>
                  <a:lnTo>
                    <a:pt x="1827" y="195"/>
                  </a:lnTo>
                  <a:lnTo>
                    <a:pt x="1835" y="193"/>
                  </a:lnTo>
                  <a:lnTo>
                    <a:pt x="1845" y="192"/>
                  </a:lnTo>
                  <a:lnTo>
                    <a:pt x="1853" y="192"/>
                  </a:lnTo>
                  <a:lnTo>
                    <a:pt x="1857" y="190"/>
                  </a:lnTo>
                  <a:lnTo>
                    <a:pt x="1868" y="190"/>
                  </a:lnTo>
                  <a:lnTo>
                    <a:pt x="1879" y="190"/>
                  </a:lnTo>
                  <a:lnTo>
                    <a:pt x="1889" y="192"/>
                  </a:lnTo>
                  <a:lnTo>
                    <a:pt x="1898" y="193"/>
                  </a:lnTo>
                  <a:lnTo>
                    <a:pt x="1908" y="198"/>
                  </a:lnTo>
                  <a:lnTo>
                    <a:pt x="1913" y="201"/>
                  </a:lnTo>
                  <a:lnTo>
                    <a:pt x="1914" y="203"/>
                  </a:lnTo>
                  <a:lnTo>
                    <a:pt x="1916" y="206"/>
                  </a:lnTo>
                  <a:lnTo>
                    <a:pt x="1916" y="208"/>
                  </a:lnTo>
                  <a:lnTo>
                    <a:pt x="1917" y="211"/>
                  </a:lnTo>
                  <a:lnTo>
                    <a:pt x="1916" y="212"/>
                  </a:lnTo>
                  <a:lnTo>
                    <a:pt x="1916" y="214"/>
                  </a:lnTo>
                  <a:lnTo>
                    <a:pt x="1914" y="217"/>
                  </a:lnTo>
                  <a:lnTo>
                    <a:pt x="1914" y="219"/>
                  </a:lnTo>
                  <a:lnTo>
                    <a:pt x="1913" y="222"/>
                  </a:lnTo>
                  <a:lnTo>
                    <a:pt x="1914" y="225"/>
                  </a:lnTo>
                  <a:lnTo>
                    <a:pt x="1919" y="225"/>
                  </a:lnTo>
                  <a:lnTo>
                    <a:pt x="1927" y="228"/>
                  </a:lnTo>
                  <a:lnTo>
                    <a:pt x="1930" y="228"/>
                  </a:lnTo>
                  <a:lnTo>
                    <a:pt x="1930" y="233"/>
                  </a:lnTo>
                  <a:lnTo>
                    <a:pt x="1931" y="236"/>
                  </a:lnTo>
                  <a:lnTo>
                    <a:pt x="1931" y="242"/>
                  </a:lnTo>
                  <a:lnTo>
                    <a:pt x="1933" y="244"/>
                  </a:lnTo>
                  <a:lnTo>
                    <a:pt x="1936" y="245"/>
                  </a:lnTo>
                  <a:lnTo>
                    <a:pt x="1936" y="247"/>
                  </a:lnTo>
                  <a:lnTo>
                    <a:pt x="1933" y="253"/>
                  </a:lnTo>
                  <a:lnTo>
                    <a:pt x="1931" y="255"/>
                  </a:lnTo>
                  <a:lnTo>
                    <a:pt x="1928" y="256"/>
                  </a:lnTo>
                  <a:lnTo>
                    <a:pt x="1933" y="255"/>
                  </a:lnTo>
                  <a:lnTo>
                    <a:pt x="1935" y="253"/>
                  </a:lnTo>
                  <a:lnTo>
                    <a:pt x="1936" y="249"/>
                  </a:lnTo>
                  <a:lnTo>
                    <a:pt x="1938" y="249"/>
                  </a:lnTo>
                  <a:lnTo>
                    <a:pt x="1939" y="247"/>
                  </a:lnTo>
                  <a:lnTo>
                    <a:pt x="1939" y="242"/>
                  </a:lnTo>
                  <a:lnTo>
                    <a:pt x="1938" y="239"/>
                  </a:lnTo>
                  <a:lnTo>
                    <a:pt x="1938" y="236"/>
                  </a:lnTo>
                  <a:lnTo>
                    <a:pt x="1939" y="234"/>
                  </a:lnTo>
                  <a:lnTo>
                    <a:pt x="1944" y="230"/>
                  </a:lnTo>
                  <a:lnTo>
                    <a:pt x="1947" y="228"/>
                  </a:lnTo>
                  <a:lnTo>
                    <a:pt x="1950" y="228"/>
                  </a:lnTo>
                  <a:lnTo>
                    <a:pt x="1960" y="227"/>
                  </a:lnTo>
                  <a:lnTo>
                    <a:pt x="1963" y="227"/>
                  </a:lnTo>
                  <a:lnTo>
                    <a:pt x="1968" y="227"/>
                  </a:lnTo>
                  <a:lnTo>
                    <a:pt x="1971" y="227"/>
                  </a:lnTo>
                  <a:lnTo>
                    <a:pt x="1974" y="225"/>
                  </a:lnTo>
                  <a:lnTo>
                    <a:pt x="1977" y="227"/>
                  </a:lnTo>
                  <a:lnTo>
                    <a:pt x="1982" y="228"/>
                  </a:lnTo>
                  <a:lnTo>
                    <a:pt x="1999" y="230"/>
                  </a:lnTo>
                  <a:lnTo>
                    <a:pt x="2002" y="230"/>
                  </a:lnTo>
                  <a:lnTo>
                    <a:pt x="2015" y="231"/>
                  </a:lnTo>
                  <a:lnTo>
                    <a:pt x="2017" y="231"/>
                  </a:lnTo>
                  <a:lnTo>
                    <a:pt x="2018" y="230"/>
                  </a:lnTo>
                  <a:lnTo>
                    <a:pt x="2028" y="225"/>
                  </a:lnTo>
                  <a:lnTo>
                    <a:pt x="2031" y="225"/>
                  </a:lnTo>
                  <a:lnTo>
                    <a:pt x="2031" y="227"/>
                  </a:lnTo>
                  <a:lnTo>
                    <a:pt x="2032" y="228"/>
                  </a:lnTo>
                  <a:lnTo>
                    <a:pt x="2034" y="230"/>
                  </a:lnTo>
                  <a:lnTo>
                    <a:pt x="2036" y="233"/>
                  </a:lnTo>
                  <a:lnTo>
                    <a:pt x="2037" y="238"/>
                  </a:lnTo>
                  <a:lnTo>
                    <a:pt x="2039" y="238"/>
                  </a:lnTo>
                  <a:lnTo>
                    <a:pt x="2040" y="239"/>
                  </a:lnTo>
                  <a:lnTo>
                    <a:pt x="2047" y="241"/>
                  </a:lnTo>
                  <a:lnTo>
                    <a:pt x="2051" y="242"/>
                  </a:lnTo>
                  <a:lnTo>
                    <a:pt x="2053" y="247"/>
                  </a:lnTo>
                  <a:lnTo>
                    <a:pt x="2056" y="250"/>
                  </a:lnTo>
                  <a:lnTo>
                    <a:pt x="2062" y="250"/>
                  </a:lnTo>
                  <a:lnTo>
                    <a:pt x="2069" y="249"/>
                  </a:lnTo>
                  <a:lnTo>
                    <a:pt x="2075" y="244"/>
                  </a:lnTo>
                  <a:lnTo>
                    <a:pt x="2075" y="241"/>
                  </a:lnTo>
                  <a:lnTo>
                    <a:pt x="2073" y="238"/>
                  </a:lnTo>
                  <a:lnTo>
                    <a:pt x="2072" y="234"/>
                  </a:lnTo>
                  <a:lnTo>
                    <a:pt x="2070" y="230"/>
                  </a:lnTo>
                  <a:lnTo>
                    <a:pt x="2064" y="228"/>
                  </a:lnTo>
                  <a:lnTo>
                    <a:pt x="2064" y="227"/>
                  </a:lnTo>
                  <a:lnTo>
                    <a:pt x="2067" y="225"/>
                  </a:lnTo>
                  <a:lnTo>
                    <a:pt x="2069" y="222"/>
                  </a:lnTo>
                  <a:lnTo>
                    <a:pt x="2069" y="220"/>
                  </a:lnTo>
                  <a:lnTo>
                    <a:pt x="2069" y="216"/>
                  </a:lnTo>
                  <a:lnTo>
                    <a:pt x="2073" y="216"/>
                  </a:lnTo>
                  <a:lnTo>
                    <a:pt x="2080" y="217"/>
                  </a:lnTo>
                  <a:lnTo>
                    <a:pt x="2089" y="219"/>
                  </a:lnTo>
                  <a:lnTo>
                    <a:pt x="2099" y="220"/>
                  </a:lnTo>
                  <a:lnTo>
                    <a:pt x="2103" y="220"/>
                  </a:lnTo>
                  <a:lnTo>
                    <a:pt x="2105" y="222"/>
                  </a:lnTo>
                  <a:lnTo>
                    <a:pt x="2108" y="223"/>
                  </a:lnTo>
                  <a:lnTo>
                    <a:pt x="2110" y="220"/>
                  </a:lnTo>
                  <a:lnTo>
                    <a:pt x="2111" y="220"/>
                  </a:lnTo>
                  <a:lnTo>
                    <a:pt x="2116" y="222"/>
                  </a:lnTo>
                  <a:lnTo>
                    <a:pt x="2118" y="222"/>
                  </a:lnTo>
                  <a:lnTo>
                    <a:pt x="2124" y="222"/>
                  </a:lnTo>
                  <a:lnTo>
                    <a:pt x="2130" y="222"/>
                  </a:lnTo>
                  <a:lnTo>
                    <a:pt x="2138" y="222"/>
                  </a:lnTo>
                  <a:lnTo>
                    <a:pt x="2144" y="222"/>
                  </a:lnTo>
                  <a:lnTo>
                    <a:pt x="2148" y="222"/>
                  </a:lnTo>
                  <a:lnTo>
                    <a:pt x="2149" y="222"/>
                  </a:lnTo>
                  <a:lnTo>
                    <a:pt x="2154" y="225"/>
                  </a:lnTo>
                  <a:lnTo>
                    <a:pt x="2162" y="228"/>
                  </a:lnTo>
                  <a:lnTo>
                    <a:pt x="2168" y="228"/>
                  </a:lnTo>
                  <a:lnTo>
                    <a:pt x="2176" y="231"/>
                  </a:lnTo>
                  <a:lnTo>
                    <a:pt x="2184" y="233"/>
                  </a:lnTo>
                  <a:lnTo>
                    <a:pt x="2189" y="234"/>
                  </a:lnTo>
                  <a:lnTo>
                    <a:pt x="2190" y="234"/>
                  </a:lnTo>
                  <a:lnTo>
                    <a:pt x="2190" y="236"/>
                  </a:lnTo>
                  <a:lnTo>
                    <a:pt x="2190" y="236"/>
                  </a:lnTo>
                  <a:lnTo>
                    <a:pt x="2195" y="238"/>
                  </a:lnTo>
                  <a:lnTo>
                    <a:pt x="2204" y="244"/>
                  </a:lnTo>
                  <a:lnTo>
                    <a:pt x="2206" y="245"/>
                  </a:lnTo>
                  <a:lnTo>
                    <a:pt x="2209" y="245"/>
                  </a:lnTo>
                  <a:lnTo>
                    <a:pt x="2212" y="247"/>
                  </a:lnTo>
                  <a:lnTo>
                    <a:pt x="2212" y="247"/>
                  </a:lnTo>
                  <a:lnTo>
                    <a:pt x="2214" y="247"/>
                  </a:lnTo>
                  <a:lnTo>
                    <a:pt x="2215" y="249"/>
                  </a:lnTo>
                  <a:lnTo>
                    <a:pt x="2217" y="249"/>
                  </a:lnTo>
                  <a:lnTo>
                    <a:pt x="2222" y="250"/>
                  </a:lnTo>
                  <a:lnTo>
                    <a:pt x="2225" y="252"/>
                  </a:lnTo>
                  <a:lnTo>
                    <a:pt x="2226" y="255"/>
                  </a:lnTo>
                  <a:lnTo>
                    <a:pt x="2226" y="255"/>
                  </a:lnTo>
                  <a:lnTo>
                    <a:pt x="2223" y="253"/>
                  </a:lnTo>
                  <a:lnTo>
                    <a:pt x="2225" y="255"/>
                  </a:lnTo>
                  <a:lnTo>
                    <a:pt x="2225" y="256"/>
                  </a:lnTo>
                  <a:lnTo>
                    <a:pt x="2228" y="256"/>
                  </a:lnTo>
                  <a:lnTo>
                    <a:pt x="2231" y="258"/>
                  </a:lnTo>
                  <a:lnTo>
                    <a:pt x="2233" y="258"/>
                  </a:lnTo>
                  <a:lnTo>
                    <a:pt x="2234" y="260"/>
                  </a:lnTo>
                  <a:lnTo>
                    <a:pt x="2234" y="261"/>
                  </a:lnTo>
                  <a:lnTo>
                    <a:pt x="2234" y="263"/>
                  </a:lnTo>
                  <a:lnTo>
                    <a:pt x="2236" y="263"/>
                  </a:lnTo>
                  <a:lnTo>
                    <a:pt x="2237" y="261"/>
                  </a:lnTo>
                  <a:lnTo>
                    <a:pt x="2237" y="260"/>
                  </a:lnTo>
                  <a:lnTo>
                    <a:pt x="2231" y="256"/>
                  </a:lnTo>
                  <a:lnTo>
                    <a:pt x="2230" y="255"/>
                  </a:lnTo>
                  <a:lnTo>
                    <a:pt x="2231" y="256"/>
                  </a:lnTo>
                  <a:lnTo>
                    <a:pt x="2239" y="260"/>
                  </a:lnTo>
                  <a:lnTo>
                    <a:pt x="2242" y="263"/>
                  </a:lnTo>
                  <a:lnTo>
                    <a:pt x="2241" y="263"/>
                  </a:lnTo>
                  <a:lnTo>
                    <a:pt x="2241" y="263"/>
                  </a:lnTo>
                  <a:lnTo>
                    <a:pt x="2241" y="264"/>
                  </a:lnTo>
                  <a:lnTo>
                    <a:pt x="2242" y="263"/>
                  </a:lnTo>
                  <a:lnTo>
                    <a:pt x="2244" y="263"/>
                  </a:lnTo>
                  <a:lnTo>
                    <a:pt x="2245" y="264"/>
                  </a:lnTo>
                  <a:lnTo>
                    <a:pt x="2247" y="264"/>
                  </a:lnTo>
                  <a:lnTo>
                    <a:pt x="2250" y="266"/>
                  </a:lnTo>
                  <a:lnTo>
                    <a:pt x="2274" y="277"/>
                  </a:lnTo>
                  <a:lnTo>
                    <a:pt x="2274" y="279"/>
                  </a:lnTo>
                  <a:lnTo>
                    <a:pt x="2274" y="280"/>
                  </a:lnTo>
                  <a:lnTo>
                    <a:pt x="2275" y="282"/>
                  </a:lnTo>
                  <a:lnTo>
                    <a:pt x="2275" y="283"/>
                  </a:lnTo>
                  <a:lnTo>
                    <a:pt x="2272" y="285"/>
                  </a:lnTo>
                  <a:lnTo>
                    <a:pt x="2275" y="285"/>
                  </a:lnTo>
                  <a:lnTo>
                    <a:pt x="2277" y="285"/>
                  </a:lnTo>
                  <a:lnTo>
                    <a:pt x="2277" y="283"/>
                  </a:lnTo>
                  <a:lnTo>
                    <a:pt x="2278" y="283"/>
                  </a:lnTo>
                  <a:lnTo>
                    <a:pt x="2280" y="285"/>
                  </a:lnTo>
                  <a:lnTo>
                    <a:pt x="2280" y="285"/>
                  </a:lnTo>
                  <a:lnTo>
                    <a:pt x="2280" y="288"/>
                  </a:lnTo>
                  <a:lnTo>
                    <a:pt x="2278" y="290"/>
                  </a:lnTo>
                  <a:lnTo>
                    <a:pt x="2278" y="291"/>
                  </a:lnTo>
                  <a:lnTo>
                    <a:pt x="2280" y="294"/>
                  </a:lnTo>
                  <a:lnTo>
                    <a:pt x="2280" y="294"/>
                  </a:lnTo>
                  <a:lnTo>
                    <a:pt x="2282" y="296"/>
                  </a:lnTo>
                  <a:lnTo>
                    <a:pt x="2282" y="299"/>
                  </a:lnTo>
                  <a:lnTo>
                    <a:pt x="2280" y="301"/>
                  </a:lnTo>
                  <a:lnTo>
                    <a:pt x="2278" y="304"/>
                  </a:lnTo>
                  <a:lnTo>
                    <a:pt x="2280" y="304"/>
                  </a:lnTo>
                  <a:lnTo>
                    <a:pt x="2283" y="304"/>
                  </a:lnTo>
                  <a:lnTo>
                    <a:pt x="2283" y="304"/>
                  </a:lnTo>
                  <a:lnTo>
                    <a:pt x="2285" y="305"/>
                  </a:lnTo>
                  <a:lnTo>
                    <a:pt x="2286" y="307"/>
                  </a:lnTo>
                  <a:lnTo>
                    <a:pt x="2286" y="308"/>
                  </a:lnTo>
                  <a:lnTo>
                    <a:pt x="2286" y="310"/>
                  </a:lnTo>
                  <a:lnTo>
                    <a:pt x="2286" y="310"/>
                  </a:lnTo>
                  <a:lnTo>
                    <a:pt x="2288" y="310"/>
                  </a:lnTo>
                  <a:lnTo>
                    <a:pt x="2289" y="308"/>
                  </a:lnTo>
                  <a:lnTo>
                    <a:pt x="2289" y="307"/>
                  </a:lnTo>
                  <a:lnTo>
                    <a:pt x="2291" y="307"/>
                  </a:lnTo>
                  <a:lnTo>
                    <a:pt x="2293" y="308"/>
                  </a:lnTo>
                  <a:lnTo>
                    <a:pt x="2291" y="313"/>
                  </a:lnTo>
                  <a:lnTo>
                    <a:pt x="2293" y="313"/>
                  </a:lnTo>
                  <a:lnTo>
                    <a:pt x="2293" y="312"/>
                  </a:lnTo>
                  <a:lnTo>
                    <a:pt x="2293" y="312"/>
                  </a:lnTo>
                  <a:lnTo>
                    <a:pt x="2294" y="310"/>
                  </a:lnTo>
                  <a:lnTo>
                    <a:pt x="2296" y="310"/>
                  </a:lnTo>
                  <a:lnTo>
                    <a:pt x="2296" y="308"/>
                  </a:lnTo>
                  <a:lnTo>
                    <a:pt x="2294" y="307"/>
                  </a:lnTo>
                  <a:lnTo>
                    <a:pt x="2294" y="305"/>
                  </a:lnTo>
                  <a:lnTo>
                    <a:pt x="2291" y="305"/>
                  </a:lnTo>
                  <a:lnTo>
                    <a:pt x="2289" y="304"/>
                  </a:lnTo>
                  <a:lnTo>
                    <a:pt x="2289" y="304"/>
                  </a:lnTo>
                  <a:lnTo>
                    <a:pt x="2291" y="302"/>
                  </a:lnTo>
                  <a:lnTo>
                    <a:pt x="2291" y="302"/>
                  </a:lnTo>
                  <a:lnTo>
                    <a:pt x="2293" y="299"/>
                  </a:lnTo>
                  <a:lnTo>
                    <a:pt x="2293" y="299"/>
                  </a:lnTo>
                  <a:lnTo>
                    <a:pt x="2293" y="297"/>
                  </a:lnTo>
                  <a:lnTo>
                    <a:pt x="2291" y="296"/>
                  </a:lnTo>
                  <a:lnTo>
                    <a:pt x="2291" y="294"/>
                  </a:lnTo>
                  <a:lnTo>
                    <a:pt x="2288" y="294"/>
                  </a:lnTo>
                  <a:lnTo>
                    <a:pt x="2288" y="293"/>
                  </a:lnTo>
                  <a:lnTo>
                    <a:pt x="2286" y="293"/>
                  </a:lnTo>
                  <a:lnTo>
                    <a:pt x="2285" y="293"/>
                  </a:lnTo>
                  <a:lnTo>
                    <a:pt x="2285" y="293"/>
                  </a:lnTo>
                  <a:lnTo>
                    <a:pt x="2285" y="291"/>
                  </a:lnTo>
                  <a:lnTo>
                    <a:pt x="2286" y="291"/>
                  </a:lnTo>
                  <a:lnTo>
                    <a:pt x="2294" y="291"/>
                  </a:lnTo>
                  <a:lnTo>
                    <a:pt x="2297" y="291"/>
                  </a:lnTo>
                  <a:lnTo>
                    <a:pt x="2299" y="291"/>
                  </a:lnTo>
                  <a:lnTo>
                    <a:pt x="2300" y="291"/>
                  </a:lnTo>
                  <a:lnTo>
                    <a:pt x="2305" y="293"/>
                  </a:lnTo>
                  <a:lnTo>
                    <a:pt x="2305" y="293"/>
                  </a:lnTo>
                  <a:lnTo>
                    <a:pt x="2304" y="293"/>
                  </a:lnTo>
                  <a:lnTo>
                    <a:pt x="2302" y="296"/>
                  </a:lnTo>
                  <a:lnTo>
                    <a:pt x="2302" y="296"/>
                  </a:lnTo>
                  <a:lnTo>
                    <a:pt x="2302" y="297"/>
                  </a:lnTo>
                  <a:lnTo>
                    <a:pt x="2304" y="297"/>
                  </a:lnTo>
                  <a:lnTo>
                    <a:pt x="2305" y="297"/>
                  </a:lnTo>
                  <a:lnTo>
                    <a:pt x="2304" y="296"/>
                  </a:lnTo>
                  <a:lnTo>
                    <a:pt x="2304" y="294"/>
                  </a:lnTo>
                  <a:lnTo>
                    <a:pt x="2304" y="294"/>
                  </a:lnTo>
                  <a:lnTo>
                    <a:pt x="2305" y="294"/>
                  </a:lnTo>
                  <a:lnTo>
                    <a:pt x="2307" y="296"/>
                  </a:lnTo>
                  <a:lnTo>
                    <a:pt x="2307" y="296"/>
                  </a:lnTo>
                  <a:lnTo>
                    <a:pt x="2312" y="296"/>
                  </a:lnTo>
                  <a:lnTo>
                    <a:pt x="2313" y="296"/>
                  </a:lnTo>
                  <a:lnTo>
                    <a:pt x="2315" y="296"/>
                  </a:lnTo>
                  <a:lnTo>
                    <a:pt x="2313" y="294"/>
                  </a:lnTo>
                  <a:lnTo>
                    <a:pt x="2307" y="293"/>
                  </a:lnTo>
                  <a:lnTo>
                    <a:pt x="2307" y="293"/>
                  </a:lnTo>
                  <a:lnTo>
                    <a:pt x="2313" y="293"/>
                  </a:lnTo>
                  <a:lnTo>
                    <a:pt x="2315" y="294"/>
                  </a:lnTo>
                  <a:lnTo>
                    <a:pt x="2318" y="294"/>
                  </a:lnTo>
                  <a:lnTo>
                    <a:pt x="2321" y="294"/>
                  </a:lnTo>
                  <a:lnTo>
                    <a:pt x="2324" y="296"/>
                  </a:lnTo>
                  <a:lnTo>
                    <a:pt x="2327" y="299"/>
                  </a:lnTo>
                  <a:lnTo>
                    <a:pt x="2330" y="302"/>
                  </a:lnTo>
                  <a:lnTo>
                    <a:pt x="2334" y="304"/>
                  </a:lnTo>
                  <a:lnTo>
                    <a:pt x="2337" y="305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2"/>
                  </a:lnTo>
                  <a:lnTo>
                    <a:pt x="2341" y="312"/>
                  </a:lnTo>
                  <a:lnTo>
                    <a:pt x="2343" y="312"/>
                  </a:lnTo>
                  <a:lnTo>
                    <a:pt x="2345" y="312"/>
                  </a:lnTo>
                  <a:lnTo>
                    <a:pt x="2346" y="312"/>
                  </a:lnTo>
                  <a:lnTo>
                    <a:pt x="2346" y="312"/>
                  </a:lnTo>
                  <a:lnTo>
                    <a:pt x="2348" y="313"/>
                  </a:lnTo>
                  <a:lnTo>
                    <a:pt x="2348" y="313"/>
                  </a:lnTo>
                  <a:lnTo>
                    <a:pt x="2346" y="315"/>
                  </a:lnTo>
                  <a:lnTo>
                    <a:pt x="2353" y="315"/>
                  </a:lnTo>
                  <a:lnTo>
                    <a:pt x="2354" y="315"/>
                  </a:lnTo>
                  <a:lnTo>
                    <a:pt x="2354" y="316"/>
                  </a:lnTo>
                  <a:lnTo>
                    <a:pt x="2353" y="318"/>
                  </a:lnTo>
                  <a:lnTo>
                    <a:pt x="2353" y="318"/>
                  </a:lnTo>
                  <a:lnTo>
                    <a:pt x="2351" y="318"/>
                  </a:lnTo>
                  <a:lnTo>
                    <a:pt x="2351" y="318"/>
                  </a:lnTo>
                  <a:lnTo>
                    <a:pt x="2348" y="318"/>
                  </a:lnTo>
                  <a:lnTo>
                    <a:pt x="2345" y="319"/>
                  </a:lnTo>
                  <a:lnTo>
                    <a:pt x="2343" y="321"/>
                  </a:lnTo>
                  <a:lnTo>
                    <a:pt x="2341" y="323"/>
                  </a:lnTo>
                  <a:lnTo>
                    <a:pt x="2343" y="326"/>
                  </a:lnTo>
                  <a:lnTo>
                    <a:pt x="2341" y="326"/>
                  </a:lnTo>
                  <a:lnTo>
                    <a:pt x="2341" y="327"/>
                  </a:lnTo>
                  <a:lnTo>
                    <a:pt x="2337" y="327"/>
                  </a:lnTo>
                  <a:lnTo>
                    <a:pt x="2335" y="326"/>
                  </a:lnTo>
                  <a:lnTo>
                    <a:pt x="2334" y="326"/>
                  </a:lnTo>
                  <a:lnTo>
                    <a:pt x="2332" y="324"/>
                  </a:lnTo>
                  <a:lnTo>
                    <a:pt x="2330" y="323"/>
                  </a:lnTo>
                  <a:lnTo>
                    <a:pt x="2330" y="323"/>
                  </a:lnTo>
                  <a:lnTo>
                    <a:pt x="2329" y="323"/>
                  </a:lnTo>
                  <a:lnTo>
                    <a:pt x="2330" y="324"/>
                  </a:lnTo>
                  <a:lnTo>
                    <a:pt x="2332" y="326"/>
                  </a:lnTo>
                  <a:lnTo>
                    <a:pt x="2334" y="327"/>
                  </a:lnTo>
                  <a:lnTo>
                    <a:pt x="2335" y="329"/>
                  </a:lnTo>
                  <a:lnTo>
                    <a:pt x="2335" y="331"/>
                  </a:lnTo>
                  <a:lnTo>
                    <a:pt x="2334" y="331"/>
                  </a:lnTo>
                  <a:lnTo>
                    <a:pt x="2332" y="331"/>
                  </a:lnTo>
                  <a:lnTo>
                    <a:pt x="2330" y="329"/>
                  </a:lnTo>
                  <a:lnTo>
                    <a:pt x="2329" y="329"/>
                  </a:lnTo>
                  <a:lnTo>
                    <a:pt x="2324" y="331"/>
                  </a:lnTo>
                  <a:lnTo>
                    <a:pt x="2323" y="331"/>
                  </a:lnTo>
                  <a:lnTo>
                    <a:pt x="2323" y="331"/>
                  </a:lnTo>
                  <a:lnTo>
                    <a:pt x="2323" y="329"/>
                  </a:lnTo>
                  <a:lnTo>
                    <a:pt x="2319" y="329"/>
                  </a:lnTo>
                  <a:lnTo>
                    <a:pt x="2318" y="329"/>
                  </a:lnTo>
                  <a:lnTo>
                    <a:pt x="2318" y="329"/>
                  </a:lnTo>
                  <a:lnTo>
                    <a:pt x="2316" y="327"/>
                  </a:lnTo>
                  <a:lnTo>
                    <a:pt x="2315" y="326"/>
                  </a:lnTo>
                  <a:lnTo>
                    <a:pt x="2313" y="326"/>
                  </a:lnTo>
                  <a:lnTo>
                    <a:pt x="2312" y="326"/>
                  </a:lnTo>
                  <a:lnTo>
                    <a:pt x="2310" y="326"/>
                  </a:lnTo>
                  <a:lnTo>
                    <a:pt x="2313" y="327"/>
                  </a:lnTo>
                  <a:lnTo>
                    <a:pt x="2316" y="331"/>
                  </a:lnTo>
                  <a:lnTo>
                    <a:pt x="2316" y="331"/>
                  </a:lnTo>
                  <a:lnTo>
                    <a:pt x="2315" y="332"/>
                  </a:lnTo>
                  <a:lnTo>
                    <a:pt x="2318" y="332"/>
                  </a:lnTo>
                  <a:lnTo>
                    <a:pt x="2318" y="331"/>
                  </a:lnTo>
                  <a:lnTo>
                    <a:pt x="2318" y="332"/>
                  </a:lnTo>
                  <a:lnTo>
                    <a:pt x="2318" y="335"/>
                  </a:lnTo>
                  <a:lnTo>
                    <a:pt x="2316" y="335"/>
                  </a:lnTo>
                  <a:lnTo>
                    <a:pt x="2312" y="337"/>
                  </a:lnTo>
                  <a:lnTo>
                    <a:pt x="2313" y="337"/>
                  </a:lnTo>
                  <a:lnTo>
                    <a:pt x="2315" y="337"/>
                  </a:lnTo>
                  <a:lnTo>
                    <a:pt x="2316" y="337"/>
                  </a:lnTo>
                  <a:lnTo>
                    <a:pt x="2318" y="337"/>
                  </a:lnTo>
                  <a:lnTo>
                    <a:pt x="2318" y="338"/>
                  </a:lnTo>
                  <a:lnTo>
                    <a:pt x="2318" y="342"/>
                  </a:lnTo>
                  <a:lnTo>
                    <a:pt x="2318" y="342"/>
                  </a:lnTo>
                  <a:lnTo>
                    <a:pt x="2316" y="343"/>
                  </a:lnTo>
                  <a:lnTo>
                    <a:pt x="2313" y="345"/>
                  </a:lnTo>
                  <a:lnTo>
                    <a:pt x="2310" y="345"/>
                  </a:lnTo>
                  <a:lnTo>
                    <a:pt x="2308" y="345"/>
                  </a:lnTo>
                  <a:lnTo>
                    <a:pt x="2307" y="345"/>
                  </a:lnTo>
                  <a:lnTo>
                    <a:pt x="2307" y="346"/>
                  </a:lnTo>
                  <a:lnTo>
                    <a:pt x="2305" y="346"/>
                  </a:lnTo>
                  <a:lnTo>
                    <a:pt x="2307" y="346"/>
                  </a:lnTo>
                  <a:lnTo>
                    <a:pt x="2308" y="346"/>
                  </a:lnTo>
                  <a:lnTo>
                    <a:pt x="2310" y="346"/>
                  </a:lnTo>
                  <a:lnTo>
                    <a:pt x="2310" y="348"/>
                  </a:lnTo>
                  <a:lnTo>
                    <a:pt x="2308" y="348"/>
                  </a:lnTo>
                  <a:lnTo>
                    <a:pt x="2308" y="349"/>
                  </a:lnTo>
                  <a:lnTo>
                    <a:pt x="2308" y="349"/>
                  </a:lnTo>
                  <a:lnTo>
                    <a:pt x="2308" y="351"/>
                  </a:lnTo>
                  <a:lnTo>
                    <a:pt x="2308" y="351"/>
                  </a:lnTo>
                  <a:lnTo>
                    <a:pt x="2310" y="351"/>
                  </a:lnTo>
                  <a:lnTo>
                    <a:pt x="2313" y="353"/>
                  </a:lnTo>
                  <a:lnTo>
                    <a:pt x="2315" y="353"/>
                  </a:lnTo>
                  <a:lnTo>
                    <a:pt x="2315" y="353"/>
                  </a:lnTo>
                  <a:lnTo>
                    <a:pt x="2316" y="354"/>
                  </a:lnTo>
                  <a:lnTo>
                    <a:pt x="2316" y="356"/>
                  </a:lnTo>
                  <a:lnTo>
                    <a:pt x="2316" y="356"/>
                  </a:lnTo>
                  <a:lnTo>
                    <a:pt x="2312" y="356"/>
                  </a:lnTo>
                  <a:lnTo>
                    <a:pt x="2312" y="356"/>
                  </a:lnTo>
                  <a:lnTo>
                    <a:pt x="2310" y="354"/>
                  </a:lnTo>
                  <a:lnTo>
                    <a:pt x="2310" y="354"/>
                  </a:lnTo>
                  <a:lnTo>
                    <a:pt x="2308" y="353"/>
                  </a:lnTo>
                  <a:lnTo>
                    <a:pt x="2308" y="354"/>
                  </a:lnTo>
                  <a:lnTo>
                    <a:pt x="2308" y="357"/>
                  </a:lnTo>
                  <a:lnTo>
                    <a:pt x="2308" y="357"/>
                  </a:lnTo>
                  <a:lnTo>
                    <a:pt x="2307" y="359"/>
                  </a:lnTo>
                  <a:lnTo>
                    <a:pt x="2305" y="359"/>
                  </a:lnTo>
                  <a:lnTo>
                    <a:pt x="2304" y="359"/>
                  </a:lnTo>
                  <a:lnTo>
                    <a:pt x="2302" y="357"/>
                  </a:lnTo>
                  <a:lnTo>
                    <a:pt x="2302" y="356"/>
                  </a:lnTo>
                  <a:lnTo>
                    <a:pt x="2302" y="356"/>
                  </a:lnTo>
                  <a:lnTo>
                    <a:pt x="2302" y="354"/>
                  </a:lnTo>
                  <a:lnTo>
                    <a:pt x="2302" y="353"/>
                  </a:lnTo>
                  <a:lnTo>
                    <a:pt x="2302" y="354"/>
                  </a:lnTo>
                  <a:lnTo>
                    <a:pt x="2300" y="356"/>
                  </a:lnTo>
                  <a:lnTo>
                    <a:pt x="2299" y="357"/>
                  </a:lnTo>
                  <a:lnTo>
                    <a:pt x="2297" y="357"/>
                  </a:lnTo>
                  <a:lnTo>
                    <a:pt x="2296" y="357"/>
                  </a:lnTo>
                  <a:lnTo>
                    <a:pt x="2294" y="356"/>
                  </a:lnTo>
                  <a:lnTo>
                    <a:pt x="2293" y="354"/>
                  </a:lnTo>
                  <a:lnTo>
                    <a:pt x="2289" y="353"/>
                  </a:lnTo>
                  <a:lnTo>
                    <a:pt x="2288" y="351"/>
                  </a:lnTo>
                  <a:lnTo>
                    <a:pt x="2285" y="348"/>
                  </a:lnTo>
                  <a:lnTo>
                    <a:pt x="2280" y="348"/>
                  </a:lnTo>
                  <a:lnTo>
                    <a:pt x="2277" y="346"/>
                  </a:lnTo>
                  <a:lnTo>
                    <a:pt x="2275" y="346"/>
                  </a:lnTo>
                  <a:lnTo>
                    <a:pt x="2274" y="346"/>
                  </a:lnTo>
                  <a:lnTo>
                    <a:pt x="2272" y="346"/>
                  </a:lnTo>
                  <a:lnTo>
                    <a:pt x="2272" y="346"/>
                  </a:lnTo>
                  <a:lnTo>
                    <a:pt x="2271" y="345"/>
                  </a:lnTo>
                  <a:lnTo>
                    <a:pt x="2271" y="345"/>
                  </a:lnTo>
                  <a:lnTo>
                    <a:pt x="2267" y="343"/>
                  </a:lnTo>
                  <a:lnTo>
                    <a:pt x="2266" y="342"/>
                  </a:lnTo>
                  <a:lnTo>
                    <a:pt x="2266" y="340"/>
                  </a:lnTo>
                  <a:lnTo>
                    <a:pt x="2266" y="340"/>
                  </a:lnTo>
                  <a:lnTo>
                    <a:pt x="2266" y="337"/>
                  </a:lnTo>
                  <a:lnTo>
                    <a:pt x="2264" y="334"/>
                  </a:lnTo>
                  <a:lnTo>
                    <a:pt x="2263" y="331"/>
                  </a:lnTo>
                  <a:lnTo>
                    <a:pt x="2256" y="329"/>
                  </a:lnTo>
                  <a:lnTo>
                    <a:pt x="2250" y="327"/>
                  </a:lnTo>
                  <a:lnTo>
                    <a:pt x="2248" y="327"/>
                  </a:lnTo>
                  <a:lnTo>
                    <a:pt x="2247" y="327"/>
                  </a:lnTo>
                  <a:lnTo>
                    <a:pt x="2242" y="331"/>
                  </a:lnTo>
                  <a:lnTo>
                    <a:pt x="2239" y="331"/>
                  </a:lnTo>
                  <a:lnTo>
                    <a:pt x="2230" y="331"/>
                  </a:lnTo>
                  <a:lnTo>
                    <a:pt x="2230" y="331"/>
                  </a:lnTo>
                  <a:lnTo>
                    <a:pt x="2228" y="329"/>
                  </a:lnTo>
                  <a:lnTo>
                    <a:pt x="2226" y="327"/>
                  </a:lnTo>
                  <a:lnTo>
                    <a:pt x="2228" y="326"/>
                  </a:lnTo>
                  <a:lnTo>
                    <a:pt x="2228" y="324"/>
                  </a:lnTo>
                  <a:lnTo>
                    <a:pt x="2226" y="324"/>
                  </a:lnTo>
                  <a:lnTo>
                    <a:pt x="2226" y="324"/>
                  </a:lnTo>
                  <a:lnTo>
                    <a:pt x="2225" y="323"/>
                  </a:lnTo>
                  <a:lnTo>
                    <a:pt x="2223" y="321"/>
                  </a:lnTo>
                  <a:lnTo>
                    <a:pt x="2222" y="319"/>
                  </a:lnTo>
                  <a:lnTo>
                    <a:pt x="2222" y="318"/>
                  </a:lnTo>
                  <a:lnTo>
                    <a:pt x="2222" y="318"/>
                  </a:lnTo>
                  <a:lnTo>
                    <a:pt x="2223" y="318"/>
                  </a:lnTo>
                  <a:lnTo>
                    <a:pt x="2225" y="318"/>
                  </a:lnTo>
                  <a:lnTo>
                    <a:pt x="2225" y="315"/>
                  </a:lnTo>
                  <a:lnTo>
                    <a:pt x="2226" y="315"/>
                  </a:lnTo>
                  <a:lnTo>
                    <a:pt x="2226" y="313"/>
                  </a:lnTo>
                  <a:lnTo>
                    <a:pt x="2226" y="310"/>
                  </a:lnTo>
                  <a:lnTo>
                    <a:pt x="2226" y="308"/>
                  </a:lnTo>
                  <a:lnTo>
                    <a:pt x="2226" y="310"/>
                  </a:lnTo>
                  <a:lnTo>
                    <a:pt x="2223" y="313"/>
                  </a:lnTo>
                  <a:lnTo>
                    <a:pt x="2223" y="313"/>
                  </a:lnTo>
                  <a:lnTo>
                    <a:pt x="2222" y="313"/>
                  </a:lnTo>
                  <a:lnTo>
                    <a:pt x="2222" y="313"/>
                  </a:lnTo>
                  <a:lnTo>
                    <a:pt x="2220" y="313"/>
                  </a:lnTo>
                  <a:lnTo>
                    <a:pt x="2218" y="313"/>
                  </a:lnTo>
                  <a:lnTo>
                    <a:pt x="2218" y="310"/>
                  </a:lnTo>
                  <a:lnTo>
                    <a:pt x="2218" y="308"/>
                  </a:lnTo>
                  <a:lnTo>
                    <a:pt x="2218" y="310"/>
                  </a:lnTo>
                  <a:lnTo>
                    <a:pt x="2217" y="310"/>
                  </a:lnTo>
                  <a:lnTo>
                    <a:pt x="2215" y="312"/>
                  </a:lnTo>
                  <a:lnTo>
                    <a:pt x="2215" y="312"/>
                  </a:lnTo>
                  <a:lnTo>
                    <a:pt x="2215" y="313"/>
                  </a:lnTo>
                  <a:lnTo>
                    <a:pt x="2215" y="315"/>
                  </a:lnTo>
                  <a:lnTo>
                    <a:pt x="2214" y="315"/>
                  </a:lnTo>
                  <a:lnTo>
                    <a:pt x="2211" y="315"/>
                  </a:lnTo>
                  <a:lnTo>
                    <a:pt x="2211" y="313"/>
                  </a:lnTo>
                  <a:lnTo>
                    <a:pt x="2209" y="316"/>
                  </a:lnTo>
                  <a:lnTo>
                    <a:pt x="2209" y="318"/>
                  </a:lnTo>
                  <a:lnTo>
                    <a:pt x="2209" y="321"/>
                  </a:lnTo>
                  <a:lnTo>
                    <a:pt x="2209" y="323"/>
                  </a:lnTo>
                  <a:lnTo>
                    <a:pt x="2211" y="324"/>
                  </a:lnTo>
                  <a:lnTo>
                    <a:pt x="2214" y="326"/>
                  </a:lnTo>
                  <a:lnTo>
                    <a:pt x="2215" y="327"/>
                  </a:lnTo>
                  <a:lnTo>
                    <a:pt x="2215" y="329"/>
                  </a:lnTo>
                  <a:lnTo>
                    <a:pt x="2215" y="329"/>
                  </a:lnTo>
                  <a:lnTo>
                    <a:pt x="2214" y="332"/>
                  </a:lnTo>
                  <a:lnTo>
                    <a:pt x="2212" y="332"/>
                  </a:lnTo>
                  <a:lnTo>
                    <a:pt x="2211" y="337"/>
                  </a:lnTo>
                  <a:lnTo>
                    <a:pt x="2211" y="337"/>
                  </a:lnTo>
                  <a:lnTo>
                    <a:pt x="2206" y="340"/>
                  </a:lnTo>
                  <a:lnTo>
                    <a:pt x="2203" y="342"/>
                  </a:lnTo>
                  <a:lnTo>
                    <a:pt x="2201" y="343"/>
                  </a:lnTo>
                  <a:lnTo>
                    <a:pt x="2198" y="346"/>
                  </a:lnTo>
                  <a:lnTo>
                    <a:pt x="2193" y="346"/>
                  </a:lnTo>
                  <a:lnTo>
                    <a:pt x="2187" y="351"/>
                  </a:lnTo>
                  <a:lnTo>
                    <a:pt x="2184" y="351"/>
                  </a:lnTo>
                  <a:lnTo>
                    <a:pt x="2181" y="349"/>
                  </a:lnTo>
                  <a:lnTo>
                    <a:pt x="2173" y="348"/>
                  </a:lnTo>
                  <a:lnTo>
                    <a:pt x="2171" y="348"/>
                  </a:lnTo>
                  <a:lnTo>
                    <a:pt x="2168" y="343"/>
                  </a:lnTo>
                  <a:lnTo>
                    <a:pt x="2166" y="343"/>
                  </a:lnTo>
                  <a:lnTo>
                    <a:pt x="2165" y="342"/>
                  </a:lnTo>
                  <a:lnTo>
                    <a:pt x="2160" y="340"/>
                  </a:lnTo>
                  <a:lnTo>
                    <a:pt x="2157" y="342"/>
                  </a:lnTo>
                  <a:lnTo>
                    <a:pt x="2154" y="340"/>
                  </a:lnTo>
                  <a:lnTo>
                    <a:pt x="2152" y="342"/>
                  </a:lnTo>
                  <a:lnTo>
                    <a:pt x="2154" y="342"/>
                  </a:lnTo>
                  <a:lnTo>
                    <a:pt x="2157" y="342"/>
                  </a:lnTo>
                  <a:lnTo>
                    <a:pt x="2162" y="342"/>
                  </a:lnTo>
                  <a:lnTo>
                    <a:pt x="2163" y="342"/>
                  </a:lnTo>
                  <a:lnTo>
                    <a:pt x="2165" y="343"/>
                  </a:lnTo>
                  <a:lnTo>
                    <a:pt x="2166" y="345"/>
                  </a:lnTo>
                  <a:lnTo>
                    <a:pt x="2165" y="346"/>
                  </a:lnTo>
                  <a:lnTo>
                    <a:pt x="2163" y="346"/>
                  </a:lnTo>
                  <a:lnTo>
                    <a:pt x="2160" y="345"/>
                  </a:lnTo>
                  <a:lnTo>
                    <a:pt x="2155" y="346"/>
                  </a:lnTo>
                  <a:lnTo>
                    <a:pt x="2154" y="345"/>
                  </a:lnTo>
                  <a:lnTo>
                    <a:pt x="2149" y="343"/>
                  </a:lnTo>
                  <a:lnTo>
                    <a:pt x="2144" y="346"/>
                  </a:lnTo>
                  <a:lnTo>
                    <a:pt x="2140" y="346"/>
                  </a:lnTo>
                  <a:lnTo>
                    <a:pt x="2135" y="348"/>
                  </a:lnTo>
                  <a:lnTo>
                    <a:pt x="2127" y="349"/>
                  </a:lnTo>
                  <a:lnTo>
                    <a:pt x="2129" y="349"/>
                  </a:lnTo>
                  <a:lnTo>
                    <a:pt x="2135" y="348"/>
                  </a:lnTo>
                  <a:lnTo>
                    <a:pt x="2138" y="348"/>
                  </a:lnTo>
                  <a:lnTo>
                    <a:pt x="2143" y="346"/>
                  </a:lnTo>
                  <a:lnTo>
                    <a:pt x="2146" y="346"/>
                  </a:lnTo>
                  <a:lnTo>
                    <a:pt x="2148" y="345"/>
                  </a:lnTo>
                  <a:lnTo>
                    <a:pt x="2149" y="345"/>
                  </a:lnTo>
                  <a:lnTo>
                    <a:pt x="2151" y="345"/>
                  </a:lnTo>
                  <a:lnTo>
                    <a:pt x="2152" y="346"/>
                  </a:lnTo>
                  <a:lnTo>
                    <a:pt x="2152" y="346"/>
                  </a:lnTo>
                  <a:lnTo>
                    <a:pt x="2154" y="349"/>
                  </a:lnTo>
                  <a:lnTo>
                    <a:pt x="2152" y="349"/>
                  </a:lnTo>
                  <a:lnTo>
                    <a:pt x="2151" y="351"/>
                  </a:lnTo>
                  <a:lnTo>
                    <a:pt x="2151" y="351"/>
                  </a:lnTo>
                  <a:lnTo>
                    <a:pt x="2155" y="349"/>
                  </a:lnTo>
                  <a:lnTo>
                    <a:pt x="2159" y="351"/>
                  </a:lnTo>
                  <a:lnTo>
                    <a:pt x="2160" y="351"/>
                  </a:lnTo>
                  <a:lnTo>
                    <a:pt x="2163" y="348"/>
                  </a:lnTo>
                  <a:lnTo>
                    <a:pt x="2168" y="348"/>
                  </a:lnTo>
                  <a:lnTo>
                    <a:pt x="2168" y="348"/>
                  </a:lnTo>
                  <a:lnTo>
                    <a:pt x="2170" y="348"/>
                  </a:lnTo>
                  <a:lnTo>
                    <a:pt x="2168" y="353"/>
                  </a:lnTo>
                  <a:lnTo>
                    <a:pt x="2168" y="354"/>
                  </a:lnTo>
                  <a:lnTo>
                    <a:pt x="2173" y="359"/>
                  </a:lnTo>
                  <a:lnTo>
                    <a:pt x="2176" y="360"/>
                  </a:lnTo>
                  <a:lnTo>
                    <a:pt x="2177" y="360"/>
                  </a:lnTo>
                  <a:lnTo>
                    <a:pt x="2179" y="360"/>
                  </a:lnTo>
                  <a:lnTo>
                    <a:pt x="2179" y="357"/>
                  </a:lnTo>
                  <a:lnTo>
                    <a:pt x="2181" y="357"/>
                  </a:lnTo>
                  <a:lnTo>
                    <a:pt x="2182" y="357"/>
                  </a:lnTo>
                  <a:lnTo>
                    <a:pt x="2182" y="359"/>
                  </a:lnTo>
                  <a:lnTo>
                    <a:pt x="2184" y="362"/>
                  </a:lnTo>
                  <a:lnTo>
                    <a:pt x="2184" y="364"/>
                  </a:lnTo>
                  <a:lnTo>
                    <a:pt x="2184" y="365"/>
                  </a:lnTo>
                  <a:lnTo>
                    <a:pt x="2185" y="365"/>
                  </a:lnTo>
                  <a:lnTo>
                    <a:pt x="2187" y="367"/>
                  </a:lnTo>
                  <a:lnTo>
                    <a:pt x="2187" y="368"/>
                  </a:lnTo>
                  <a:lnTo>
                    <a:pt x="2187" y="373"/>
                  </a:lnTo>
                  <a:lnTo>
                    <a:pt x="2187" y="373"/>
                  </a:lnTo>
                  <a:lnTo>
                    <a:pt x="2185" y="373"/>
                  </a:lnTo>
                  <a:lnTo>
                    <a:pt x="2184" y="375"/>
                  </a:lnTo>
                  <a:lnTo>
                    <a:pt x="2184" y="375"/>
                  </a:lnTo>
                  <a:lnTo>
                    <a:pt x="2187" y="375"/>
                  </a:lnTo>
                  <a:lnTo>
                    <a:pt x="2187" y="376"/>
                  </a:lnTo>
                  <a:lnTo>
                    <a:pt x="2187" y="378"/>
                  </a:lnTo>
                  <a:lnTo>
                    <a:pt x="2187" y="379"/>
                  </a:lnTo>
                  <a:lnTo>
                    <a:pt x="2187" y="379"/>
                  </a:lnTo>
                  <a:lnTo>
                    <a:pt x="2189" y="378"/>
                  </a:lnTo>
                  <a:lnTo>
                    <a:pt x="2189" y="376"/>
                  </a:lnTo>
                  <a:lnTo>
                    <a:pt x="2189" y="376"/>
                  </a:lnTo>
                  <a:lnTo>
                    <a:pt x="2190" y="379"/>
                  </a:lnTo>
                  <a:lnTo>
                    <a:pt x="2190" y="381"/>
                  </a:lnTo>
                  <a:lnTo>
                    <a:pt x="2192" y="381"/>
                  </a:lnTo>
                  <a:lnTo>
                    <a:pt x="2196" y="384"/>
                  </a:lnTo>
                  <a:lnTo>
                    <a:pt x="2196" y="384"/>
                  </a:lnTo>
                  <a:lnTo>
                    <a:pt x="2198" y="386"/>
                  </a:lnTo>
                  <a:lnTo>
                    <a:pt x="2196" y="387"/>
                  </a:lnTo>
                  <a:lnTo>
                    <a:pt x="2195" y="387"/>
                  </a:lnTo>
                  <a:lnTo>
                    <a:pt x="2196" y="389"/>
                  </a:lnTo>
                  <a:lnTo>
                    <a:pt x="2196" y="390"/>
                  </a:lnTo>
                  <a:lnTo>
                    <a:pt x="2198" y="392"/>
                  </a:lnTo>
                  <a:lnTo>
                    <a:pt x="2200" y="394"/>
                  </a:lnTo>
                  <a:lnTo>
                    <a:pt x="2200" y="395"/>
                  </a:lnTo>
                  <a:lnTo>
                    <a:pt x="2198" y="397"/>
                  </a:lnTo>
                  <a:lnTo>
                    <a:pt x="2195" y="400"/>
                  </a:lnTo>
                  <a:lnTo>
                    <a:pt x="2193" y="400"/>
                  </a:lnTo>
                  <a:lnTo>
                    <a:pt x="2193" y="401"/>
                  </a:lnTo>
                  <a:lnTo>
                    <a:pt x="2193" y="403"/>
                  </a:lnTo>
                  <a:lnTo>
                    <a:pt x="2192" y="403"/>
                  </a:lnTo>
                  <a:lnTo>
                    <a:pt x="2190" y="403"/>
                  </a:lnTo>
                  <a:lnTo>
                    <a:pt x="2177" y="398"/>
                  </a:lnTo>
                  <a:lnTo>
                    <a:pt x="2173" y="398"/>
                  </a:lnTo>
                  <a:lnTo>
                    <a:pt x="2168" y="397"/>
                  </a:lnTo>
                  <a:lnTo>
                    <a:pt x="2166" y="397"/>
                  </a:lnTo>
                  <a:lnTo>
                    <a:pt x="2166" y="397"/>
                  </a:lnTo>
                  <a:lnTo>
                    <a:pt x="2166" y="395"/>
                  </a:lnTo>
                  <a:lnTo>
                    <a:pt x="2168" y="394"/>
                  </a:lnTo>
                  <a:lnTo>
                    <a:pt x="2168" y="394"/>
                  </a:lnTo>
                  <a:lnTo>
                    <a:pt x="2166" y="394"/>
                  </a:lnTo>
                  <a:lnTo>
                    <a:pt x="2166" y="394"/>
                  </a:lnTo>
                  <a:lnTo>
                    <a:pt x="2165" y="394"/>
                  </a:lnTo>
                  <a:lnTo>
                    <a:pt x="2163" y="394"/>
                  </a:lnTo>
                  <a:lnTo>
                    <a:pt x="2163" y="394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3" y="397"/>
                  </a:lnTo>
                  <a:lnTo>
                    <a:pt x="2165" y="397"/>
                  </a:lnTo>
                  <a:lnTo>
                    <a:pt x="2165" y="398"/>
                  </a:lnTo>
                  <a:lnTo>
                    <a:pt x="2162" y="398"/>
                  </a:lnTo>
                  <a:lnTo>
                    <a:pt x="2159" y="400"/>
                  </a:lnTo>
                  <a:lnTo>
                    <a:pt x="2154" y="401"/>
                  </a:lnTo>
                  <a:lnTo>
                    <a:pt x="2152" y="403"/>
                  </a:lnTo>
                  <a:lnTo>
                    <a:pt x="2143" y="406"/>
                  </a:lnTo>
                  <a:lnTo>
                    <a:pt x="2140" y="408"/>
                  </a:lnTo>
                  <a:lnTo>
                    <a:pt x="2138" y="408"/>
                  </a:lnTo>
                  <a:lnTo>
                    <a:pt x="2138" y="408"/>
                  </a:lnTo>
                  <a:lnTo>
                    <a:pt x="2136" y="409"/>
                  </a:lnTo>
                  <a:lnTo>
                    <a:pt x="2130" y="412"/>
                  </a:lnTo>
                  <a:lnTo>
                    <a:pt x="2130" y="412"/>
                  </a:lnTo>
                  <a:lnTo>
                    <a:pt x="2129" y="414"/>
                  </a:lnTo>
                  <a:lnTo>
                    <a:pt x="2127" y="414"/>
                  </a:lnTo>
                  <a:lnTo>
                    <a:pt x="2124" y="414"/>
                  </a:lnTo>
                  <a:lnTo>
                    <a:pt x="2121" y="416"/>
                  </a:lnTo>
                  <a:lnTo>
                    <a:pt x="2116" y="417"/>
                  </a:lnTo>
                  <a:lnTo>
                    <a:pt x="2114" y="417"/>
                  </a:lnTo>
                  <a:lnTo>
                    <a:pt x="2110" y="420"/>
                  </a:lnTo>
                  <a:lnTo>
                    <a:pt x="2107" y="423"/>
                  </a:lnTo>
                  <a:lnTo>
                    <a:pt x="2105" y="423"/>
                  </a:lnTo>
                  <a:lnTo>
                    <a:pt x="2102" y="422"/>
                  </a:lnTo>
                  <a:lnTo>
                    <a:pt x="2102" y="423"/>
                  </a:lnTo>
                  <a:lnTo>
                    <a:pt x="2102" y="425"/>
                  </a:lnTo>
                  <a:lnTo>
                    <a:pt x="2103" y="427"/>
                  </a:lnTo>
                  <a:lnTo>
                    <a:pt x="2103" y="427"/>
                  </a:lnTo>
                  <a:lnTo>
                    <a:pt x="2102" y="427"/>
                  </a:lnTo>
                  <a:lnTo>
                    <a:pt x="2100" y="425"/>
                  </a:lnTo>
                  <a:lnTo>
                    <a:pt x="2100" y="427"/>
                  </a:lnTo>
                  <a:lnTo>
                    <a:pt x="2100" y="427"/>
                  </a:lnTo>
                  <a:lnTo>
                    <a:pt x="2099" y="428"/>
                  </a:lnTo>
                  <a:lnTo>
                    <a:pt x="2097" y="428"/>
                  </a:lnTo>
                  <a:lnTo>
                    <a:pt x="2095" y="430"/>
                  </a:lnTo>
                  <a:lnTo>
                    <a:pt x="2095" y="430"/>
                  </a:lnTo>
                  <a:lnTo>
                    <a:pt x="2095" y="431"/>
                  </a:lnTo>
                  <a:lnTo>
                    <a:pt x="2094" y="433"/>
                  </a:lnTo>
                  <a:lnTo>
                    <a:pt x="2091" y="435"/>
                  </a:lnTo>
                  <a:lnTo>
                    <a:pt x="2091" y="435"/>
                  </a:lnTo>
                  <a:lnTo>
                    <a:pt x="2089" y="436"/>
                  </a:lnTo>
                  <a:lnTo>
                    <a:pt x="2088" y="436"/>
                  </a:lnTo>
                  <a:lnTo>
                    <a:pt x="2086" y="436"/>
                  </a:lnTo>
                  <a:lnTo>
                    <a:pt x="2083" y="439"/>
                  </a:lnTo>
                  <a:lnTo>
                    <a:pt x="2075" y="442"/>
                  </a:lnTo>
                  <a:lnTo>
                    <a:pt x="2073" y="444"/>
                  </a:lnTo>
                  <a:lnTo>
                    <a:pt x="2070" y="446"/>
                  </a:lnTo>
                  <a:lnTo>
                    <a:pt x="2070" y="446"/>
                  </a:lnTo>
                  <a:lnTo>
                    <a:pt x="2070" y="447"/>
                  </a:lnTo>
                  <a:lnTo>
                    <a:pt x="2069" y="449"/>
                  </a:lnTo>
                  <a:lnTo>
                    <a:pt x="2067" y="453"/>
                  </a:lnTo>
                  <a:lnTo>
                    <a:pt x="2067" y="455"/>
                  </a:lnTo>
                  <a:lnTo>
                    <a:pt x="2067" y="455"/>
                  </a:lnTo>
                  <a:lnTo>
                    <a:pt x="2064" y="455"/>
                  </a:lnTo>
                  <a:lnTo>
                    <a:pt x="2061" y="453"/>
                  </a:lnTo>
                  <a:lnTo>
                    <a:pt x="2061" y="452"/>
                  </a:lnTo>
                  <a:lnTo>
                    <a:pt x="2059" y="452"/>
                  </a:lnTo>
                  <a:lnTo>
                    <a:pt x="2059" y="450"/>
                  </a:lnTo>
                  <a:lnTo>
                    <a:pt x="2059" y="449"/>
                  </a:lnTo>
                  <a:lnTo>
                    <a:pt x="2059" y="449"/>
                  </a:lnTo>
                  <a:lnTo>
                    <a:pt x="2056" y="446"/>
                  </a:lnTo>
                  <a:lnTo>
                    <a:pt x="2051" y="442"/>
                  </a:lnTo>
                  <a:lnTo>
                    <a:pt x="2050" y="441"/>
                  </a:lnTo>
                  <a:lnTo>
                    <a:pt x="2043" y="442"/>
                  </a:lnTo>
                  <a:lnTo>
                    <a:pt x="2042" y="442"/>
                  </a:lnTo>
                  <a:lnTo>
                    <a:pt x="2039" y="442"/>
                  </a:lnTo>
                  <a:lnTo>
                    <a:pt x="2034" y="442"/>
                  </a:lnTo>
                  <a:lnTo>
                    <a:pt x="2029" y="444"/>
                  </a:lnTo>
                  <a:lnTo>
                    <a:pt x="2028" y="444"/>
                  </a:lnTo>
                  <a:lnTo>
                    <a:pt x="2021" y="446"/>
                  </a:lnTo>
                  <a:lnTo>
                    <a:pt x="2017" y="447"/>
                  </a:lnTo>
                  <a:lnTo>
                    <a:pt x="2010" y="455"/>
                  </a:lnTo>
                  <a:lnTo>
                    <a:pt x="2009" y="457"/>
                  </a:lnTo>
                  <a:lnTo>
                    <a:pt x="2007" y="458"/>
                  </a:lnTo>
                  <a:lnTo>
                    <a:pt x="2006" y="458"/>
                  </a:lnTo>
                  <a:lnTo>
                    <a:pt x="2006" y="457"/>
                  </a:lnTo>
                  <a:lnTo>
                    <a:pt x="2006" y="455"/>
                  </a:lnTo>
                  <a:lnTo>
                    <a:pt x="2006" y="452"/>
                  </a:lnTo>
                  <a:lnTo>
                    <a:pt x="2007" y="450"/>
                  </a:lnTo>
                  <a:lnTo>
                    <a:pt x="2007" y="447"/>
                  </a:lnTo>
                  <a:lnTo>
                    <a:pt x="2007" y="446"/>
                  </a:lnTo>
                  <a:lnTo>
                    <a:pt x="2009" y="444"/>
                  </a:lnTo>
                  <a:lnTo>
                    <a:pt x="2006" y="444"/>
                  </a:lnTo>
                  <a:lnTo>
                    <a:pt x="2002" y="447"/>
                  </a:lnTo>
                  <a:lnTo>
                    <a:pt x="1998" y="449"/>
                  </a:lnTo>
                  <a:lnTo>
                    <a:pt x="1995" y="450"/>
                  </a:lnTo>
                  <a:lnTo>
                    <a:pt x="1993" y="452"/>
                  </a:lnTo>
                  <a:lnTo>
                    <a:pt x="1991" y="452"/>
                  </a:lnTo>
                  <a:lnTo>
                    <a:pt x="1990" y="452"/>
                  </a:lnTo>
                  <a:lnTo>
                    <a:pt x="1990" y="455"/>
                  </a:lnTo>
                  <a:lnTo>
                    <a:pt x="1990" y="458"/>
                  </a:lnTo>
                  <a:lnTo>
                    <a:pt x="1988" y="458"/>
                  </a:lnTo>
                  <a:lnTo>
                    <a:pt x="1987" y="458"/>
                  </a:lnTo>
                  <a:lnTo>
                    <a:pt x="1985" y="457"/>
                  </a:lnTo>
                  <a:lnTo>
                    <a:pt x="1984" y="455"/>
                  </a:lnTo>
                  <a:lnTo>
                    <a:pt x="1982" y="453"/>
                  </a:lnTo>
                  <a:lnTo>
                    <a:pt x="1980" y="453"/>
                  </a:lnTo>
                  <a:lnTo>
                    <a:pt x="1980" y="453"/>
                  </a:lnTo>
                  <a:lnTo>
                    <a:pt x="1979" y="455"/>
                  </a:lnTo>
                  <a:lnTo>
                    <a:pt x="1976" y="457"/>
                  </a:lnTo>
                  <a:lnTo>
                    <a:pt x="1977" y="455"/>
                  </a:lnTo>
                  <a:lnTo>
                    <a:pt x="1974" y="453"/>
                  </a:lnTo>
                  <a:lnTo>
                    <a:pt x="1972" y="453"/>
                  </a:lnTo>
                  <a:lnTo>
                    <a:pt x="1971" y="453"/>
                  </a:lnTo>
                  <a:lnTo>
                    <a:pt x="1971" y="453"/>
                  </a:lnTo>
                  <a:lnTo>
                    <a:pt x="1969" y="455"/>
                  </a:lnTo>
                  <a:lnTo>
                    <a:pt x="1968" y="457"/>
                  </a:lnTo>
                  <a:lnTo>
                    <a:pt x="1968" y="457"/>
                  </a:lnTo>
                  <a:lnTo>
                    <a:pt x="1966" y="458"/>
                  </a:lnTo>
                  <a:lnTo>
                    <a:pt x="1965" y="460"/>
                  </a:lnTo>
                  <a:lnTo>
                    <a:pt x="1965" y="461"/>
                  </a:lnTo>
                  <a:lnTo>
                    <a:pt x="1965" y="464"/>
                  </a:lnTo>
                  <a:lnTo>
                    <a:pt x="1965" y="469"/>
                  </a:lnTo>
                  <a:lnTo>
                    <a:pt x="1961" y="474"/>
                  </a:lnTo>
                  <a:lnTo>
                    <a:pt x="1960" y="472"/>
                  </a:lnTo>
                  <a:lnTo>
                    <a:pt x="1960" y="472"/>
                  </a:lnTo>
                  <a:lnTo>
                    <a:pt x="1960" y="474"/>
                  </a:lnTo>
                  <a:lnTo>
                    <a:pt x="1960" y="475"/>
                  </a:lnTo>
                  <a:lnTo>
                    <a:pt x="1960" y="475"/>
                  </a:lnTo>
                  <a:lnTo>
                    <a:pt x="1960" y="477"/>
                  </a:lnTo>
                  <a:lnTo>
                    <a:pt x="1958" y="477"/>
                  </a:lnTo>
                  <a:lnTo>
                    <a:pt x="1955" y="480"/>
                  </a:lnTo>
                  <a:lnTo>
                    <a:pt x="1952" y="482"/>
                  </a:lnTo>
                  <a:lnTo>
                    <a:pt x="1947" y="488"/>
                  </a:lnTo>
                  <a:lnTo>
                    <a:pt x="1946" y="491"/>
                  </a:lnTo>
                  <a:lnTo>
                    <a:pt x="1946" y="496"/>
                  </a:lnTo>
                  <a:lnTo>
                    <a:pt x="1946" y="498"/>
                  </a:lnTo>
                  <a:lnTo>
                    <a:pt x="1946" y="499"/>
                  </a:lnTo>
                  <a:lnTo>
                    <a:pt x="1947" y="499"/>
                  </a:lnTo>
                  <a:lnTo>
                    <a:pt x="1949" y="501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4" y="499"/>
                  </a:lnTo>
                  <a:lnTo>
                    <a:pt x="1955" y="498"/>
                  </a:lnTo>
                  <a:lnTo>
                    <a:pt x="1957" y="498"/>
                  </a:lnTo>
                  <a:lnTo>
                    <a:pt x="1961" y="501"/>
                  </a:lnTo>
                  <a:lnTo>
                    <a:pt x="1963" y="501"/>
                  </a:lnTo>
                  <a:lnTo>
                    <a:pt x="1963" y="504"/>
                  </a:lnTo>
                  <a:lnTo>
                    <a:pt x="1963" y="505"/>
                  </a:lnTo>
                  <a:lnTo>
                    <a:pt x="1961" y="505"/>
                  </a:lnTo>
                  <a:lnTo>
                    <a:pt x="1960" y="509"/>
                  </a:lnTo>
                  <a:lnTo>
                    <a:pt x="1957" y="510"/>
                  </a:lnTo>
                  <a:lnTo>
                    <a:pt x="1957" y="512"/>
                  </a:lnTo>
                  <a:lnTo>
                    <a:pt x="1957" y="513"/>
                  </a:lnTo>
                  <a:lnTo>
                    <a:pt x="1957" y="516"/>
                  </a:lnTo>
                  <a:lnTo>
                    <a:pt x="1957" y="518"/>
                  </a:lnTo>
                  <a:lnTo>
                    <a:pt x="1957" y="521"/>
                  </a:lnTo>
                  <a:lnTo>
                    <a:pt x="1957" y="521"/>
                  </a:lnTo>
                  <a:lnTo>
                    <a:pt x="1958" y="523"/>
                  </a:lnTo>
                  <a:lnTo>
                    <a:pt x="1958" y="524"/>
                  </a:lnTo>
                  <a:lnTo>
                    <a:pt x="1961" y="523"/>
                  </a:lnTo>
                  <a:lnTo>
                    <a:pt x="1963" y="523"/>
                  </a:lnTo>
                  <a:lnTo>
                    <a:pt x="1963" y="524"/>
                  </a:lnTo>
                  <a:lnTo>
                    <a:pt x="1963" y="527"/>
                  </a:lnTo>
                  <a:lnTo>
                    <a:pt x="1965" y="529"/>
                  </a:lnTo>
                  <a:lnTo>
                    <a:pt x="1965" y="534"/>
                  </a:lnTo>
                  <a:lnTo>
                    <a:pt x="1965" y="535"/>
                  </a:lnTo>
                  <a:lnTo>
                    <a:pt x="1963" y="535"/>
                  </a:lnTo>
                  <a:lnTo>
                    <a:pt x="1961" y="537"/>
                  </a:lnTo>
                  <a:lnTo>
                    <a:pt x="1960" y="537"/>
                  </a:lnTo>
                  <a:lnTo>
                    <a:pt x="1958" y="537"/>
                  </a:lnTo>
                  <a:lnTo>
                    <a:pt x="1955" y="534"/>
                  </a:lnTo>
                  <a:lnTo>
                    <a:pt x="1955" y="532"/>
                  </a:lnTo>
                  <a:lnTo>
                    <a:pt x="1958" y="531"/>
                  </a:lnTo>
                  <a:lnTo>
                    <a:pt x="1960" y="529"/>
                  </a:lnTo>
                  <a:lnTo>
                    <a:pt x="1960" y="527"/>
                  </a:lnTo>
                  <a:lnTo>
                    <a:pt x="1960" y="527"/>
                  </a:lnTo>
                  <a:lnTo>
                    <a:pt x="1958" y="529"/>
                  </a:lnTo>
                  <a:lnTo>
                    <a:pt x="1955" y="529"/>
                  </a:lnTo>
                  <a:lnTo>
                    <a:pt x="1954" y="529"/>
                  </a:lnTo>
                  <a:lnTo>
                    <a:pt x="1952" y="531"/>
                  </a:lnTo>
                  <a:lnTo>
                    <a:pt x="1954" y="534"/>
                  </a:lnTo>
                  <a:lnTo>
                    <a:pt x="1952" y="534"/>
                  </a:lnTo>
                  <a:lnTo>
                    <a:pt x="1950" y="534"/>
                  </a:lnTo>
                  <a:lnTo>
                    <a:pt x="1947" y="535"/>
                  </a:lnTo>
                  <a:lnTo>
                    <a:pt x="1947" y="537"/>
                  </a:lnTo>
                  <a:lnTo>
                    <a:pt x="1944" y="542"/>
                  </a:lnTo>
                  <a:lnTo>
                    <a:pt x="1943" y="545"/>
                  </a:lnTo>
                  <a:lnTo>
                    <a:pt x="1941" y="548"/>
                  </a:lnTo>
                  <a:lnTo>
                    <a:pt x="1941" y="551"/>
                  </a:lnTo>
                  <a:lnTo>
                    <a:pt x="1943" y="554"/>
                  </a:lnTo>
                  <a:lnTo>
                    <a:pt x="1943" y="556"/>
                  </a:lnTo>
                  <a:lnTo>
                    <a:pt x="1946" y="559"/>
                  </a:lnTo>
                  <a:lnTo>
                    <a:pt x="1947" y="561"/>
                  </a:lnTo>
                  <a:lnTo>
                    <a:pt x="1947" y="564"/>
                  </a:lnTo>
                  <a:lnTo>
                    <a:pt x="1946" y="565"/>
                  </a:lnTo>
                  <a:lnTo>
                    <a:pt x="1941" y="568"/>
                  </a:lnTo>
                  <a:lnTo>
                    <a:pt x="1941" y="568"/>
                  </a:lnTo>
                  <a:lnTo>
                    <a:pt x="1935" y="568"/>
                  </a:lnTo>
                  <a:lnTo>
                    <a:pt x="1933" y="567"/>
                  </a:lnTo>
                  <a:lnTo>
                    <a:pt x="1930" y="567"/>
                  </a:lnTo>
                  <a:lnTo>
                    <a:pt x="1928" y="568"/>
                  </a:lnTo>
                  <a:lnTo>
                    <a:pt x="1924" y="570"/>
                  </a:lnTo>
                  <a:lnTo>
                    <a:pt x="1920" y="573"/>
                  </a:lnTo>
                  <a:lnTo>
                    <a:pt x="1917" y="575"/>
                  </a:lnTo>
                  <a:lnTo>
                    <a:pt x="1917" y="576"/>
                  </a:lnTo>
                  <a:lnTo>
                    <a:pt x="1916" y="578"/>
                  </a:lnTo>
                  <a:lnTo>
                    <a:pt x="1914" y="583"/>
                  </a:lnTo>
                  <a:lnTo>
                    <a:pt x="1914" y="586"/>
                  </a:lnTo>
                  <a:lnTo>
                    <a:pt x="1916" y="586"/>
                  </a:lnTo>
                  <a:lnTo>
                    <a:pt x="1916" y="587"/>
                  </a:lnTo>
                  <a:lnTo>
                    <a:pt x="1916" y="589"/>
                  </a:lnTo>
                  <a:lnTo>
                    <a:pt x="1916" y="590"/>
                  </a:lnTo>
                  <a:lnTo>
                    <a:pt x="1917" y="592"/>
                  </a:lnTo>
                  <a:lnTo>
                    <a:pt x="1917" y="595"/>
                  </a:lnTo>
                  <a:lnTo>
                    <a:pt x="1916" y="595"/>
                  </a:lnTo>
                  <a:lnTo>
                    <a:pt x="1914" y="594"/>
                  </a:lnTo>
                  <a:lnTo>
                    <a:pt x="1911" y="594"/>
                  </a:lnTo>
                  <a:lnTo>
                    <a:pt x="1905" y="595"/>
                  </a:lnTo>
                  <a:lnTo>
                    <a:pt x="1902" y="597"/>
                  </a:lnTo>
                  <a:lnTo>
                    <a:pt x="1898" y="600"/>
                  </a:lnTo>
                  <a:lnTo>
                    <a:pt x="1898" y="600"/>
                  </a:lnTo>
                  <a:lnTo>
                    <a:pt x="1897" y="598"/>
                  </a:lnTo>
                  <a:lnTo>
                    <a:pt x="1895" y="597"/>
                  </a:lnTo>
                  <a:lnTo>
                    <a:pt x="1895" y="597"/>
                  </a:lnTo>
                  <a:lnTo>
                    <a:pt x="1894" y="598"/>
                  </a:lnTo>
                  <a:lnTo>
                    <a:pt x="1895" y="600"/>
                  </a:lnTo>
                  <a:lnTo>
                    <a:pt x="1897" y="600"/>
                  </a:lnTo>
                  <a:lnTo>
                    <a:pt x="1895" y="605"/>
                  </a:lnTo>
                  <a:lnTo>
                    <a:pt x="1895" y="606"/>
                  </a:lnTo>
                  <a:lnTo>
                    <a:pt x="1895" y="609"/>
                  </a:lnTo>
                  <a:lnTo>
                    <a:pt x="1895" y="611"/>
                  </a:lnTo>
                  <a:lnTo>
                    <a:pt x="1895" y="611"/>
                  </a:lnTo>
                  <a:lnTo>
                    <a:pt x="1892" y="616"/>
                  </a:lnTo>
                  <a:lnTo>
                    <a:pt x="1889" y="622"/>
                  </a:lnTo>
                  <a:lnTo>
                    <a:pt x="1886" y="625"/>
                  </a:lnTo>
                  <a:lnTo>
                    <a:pt x="1883" y="627"/>
                  </a:lnTo>
                  <a:lnTo>
                    <a:pt x="1881" y="628"/>
                  </a:lnTo>
                  <a:lnTo>
                    <a:pt x="1881" y="628"/>
                  </a:lnTo>
                  <a:lnTo>
                    <a:pt x="1876" y="633"/>
                  </a:lnTo>
                  <a:lnTo>
                    <a:pt x="1872" y="636"/>
                  </a:lnTo>
                  <a:lnTo>
                    <a:pt x="1870" y="638"/>
                  </a:lnTo>
                  <a:lnTo>
                    <a:pt x="1870" y="636"/>
                  </a:lnTo>
                  <a:lnTo>
                    <a:pt x="1868" y="635"/>
                  </a:lnTo>
                  <a:lnTo>
                    <a:pt x="1868" y="633"/>
                  </a:lnTo>
                  <a:lnTo>
                    <a:pt x="1867" y="631"/>
                  </a:lnTo>
                  <a:lnTo>
                    <a:pt x="1867" y="630"/>
                  </a:lnTo>
                  <a:lnTo>
                    <a:pt x="1867" y="628"/>
                  </a:lnTo>
                  <a:lnTo>
                    <a:pt x="1865" y="619"/>
                  </a:lnTo>
                  <a:lnTo>
                    <a:pt x="1864" y="611"/>
                  </a:lnTo>
                  <a:lnTo>
                    <a:pt x="1864" y="608"/>
                  </a:lnTo>
                  <a:lnTo>
                    <a:pt x="1862" y="606"/>
                  </a:lnTo>
                  <a:lnTo>
                    <a:pt x="1861" y="603"/>
                  </a:lnTo>
                  <a:lnTo>
                    <a:pt x="1861" y="602"/>
                  </a:lnTo>
                  <a:lnTo>
                    <a:pt x="1861" y="598"/>
                  </a:lnTo>
                  <a:lnTo>
                    <a:pt x="1857" y="584"/>
                  </a:lnTo>
                  <a:lnTo>
                    <a:pt x="1857" y="579"/>
                  </a:lnTo>
                  <a:lnTo>
                    <a:pt x="1854" y="568"/>
                  </a:lnTo>
                  <a:lnTo>
                    <a:pt x="1853" y="561"/>
                  </a:lnTo>
                  <a:lnTo>
                    <a:pt x="1853" y="554"/>
                  </a:lnTo>
                  <a:lnTo>
                    <a:pt x="1853" y="551"/>
                  </a:lnTo>
                  <a:lnTo>
                    <a:pt x="1854" y="543"/>
                  </a:lnTo>
                  <a:lnTo>
                    <a:pt x="1854" y="537"/>
                  </a:lnTo>
                  <a:lnTo>
                    <a:pt x="1859" y="524"/>
                  </a:lnTo>
                  <a:lnTo>
                    <a:pt x="1859" y="523"/>
                  </a:lnTo>
                  <a:lnTo>
                    <a:pt x="1861" y="523"/>
                  </a:lnTo>
                  <a:lnTo>
                    <a:pt x="1867" y="518"/>
                  </a:lnTo>
                  <a:lnTo>
                    <a:pt x="1870" y="515"/>
                  </a:lnTo>
                  <a:lnTo>
                    <a:pt x="1872" y="512"/>
                  </a:lnTo>
                  <a:lnTo>
                    <a:pt x="1873" y="509"/>
                  </a:lnTo>
                  <a:lnTo>
                    <a:pt x="1873" y="507"/>
                  </a:lnTo>
                  <a:lnTo>
                    <a:pt x="1873" y="505"/>
                  </a:lnTo>
                  <a:lnTo>
                    <a:pt x="1872" y="504"/>
                  </a:lnTo>
                  <a:lnTo>
                    <a:pt x="1870" y="502"/>
                  </a:lnTo>
                  <a:lnTo>
                    <a:pt x="1872" y="502"/>
                  </a:lnTo>
                  <a:lnTo>
                    <a:pt x="1872" y="501"/>
                  </a:lnTo>
                  <a:lnTo>
                    <a:pt x="1873" y="501"/>
                  </a:lnTo>
                  <a:lnTo>
                    <a:pt x="1876" y="502"/>
                  </a:lnTo>
                  <a:lnTo>
                    <a:pt x="1879" y="501"/>
                  </a:lnTo>
                  <a:lnTo>
                    <a:pt x="1883" y="496"/>
                  </a:lnTo>
                  <a:lnTo>
                    <a:pt x="1887" y="498"/>
                  </a:lnTo>
                  <a:lnTo>
                    <a:pt x="1890" y="496"/>
                  </a:lnTo>
                  <a:lnTo>
                    <a:pt x="1892" y="498"/>
                  </a:lnTo>
                  <a:lnTo>
                    <a:pt x="1892" y="496"/>
                  </a:lnTo>
                  <a:lnTo>
                    <a:pt x="1894" y="494"/>
                  </a:lnTo>
                  <a:lnTo>
                    <a:pt x="1898" y="491"/>
                  </a:lnTo>
                  <a:lnTo>
                    <a:pt x="1903" y="488"/>
                  </a:lnTo>
                  <a:lnTo>
                    <a:pt x="1905" y="486"/>
                  </a:lnTo>
                  <a:lnTo>
                    <a:pt x="1906" y="485"/>
                  </a:lnTo>
                  <a:lnTo>
                    <a:pt x="1909" y="482"/>
                  </a:lnTo>
                  <a:lnTo>
                    <a:pt x="1911" y="480"/>
                  </a:lnTo>
                  <a:lnTo>
                    <a:pt x="1914" y="474"/>
                  </a:lnTo>
                  <a:lnTo>
                    <a:pt x="1922" y="468"/>
                  </a:lnTo>
                  <a:lnTo>
                    <a:pt x="1925" y="464"/>
                  </a:lnTo>
                  <a:lnTo>
                    <a:pt x="1927" y="463"/>
                  </a:lnTo>
                  <a:lnTo>
                    <a:pt x="1928" y="463"/>
                  </a:lnTo>
                  <a:lnTo>
                    <a:pt x="1935" y="458"/>
                  </a:lnTo>
                  <a:lnTo>
                    <a:pt x="1938" y="453"/>
                  </a:lnTo>
                  <a:lnTo>
                    <a:pt x="1943" y="452"/>
                  </a:lnTo>
                  <a:lnTo>
                    <a:pt x="1944" y="449"/>
                  </a:lnTo>
                  <a:lnTo>
                    <a:pt x="1946" y="446"/>
                  </a:lnTo>
                  <a:lnTo>
                    <a:pt x="1947" y="444"/>
                  </a:lnTo>
                  <a:lnTo>
                    <a:pt x="1949" y="442"/>
                  </a:lnTo>
                  <a:lnTo>
                    <a:pt x="1955" y="441"/>
                  </a:lnTo>
                  <a:lnTo>
                    <a:pt x="1960" y="438"/>
                  </a:lnTo>
                  <a:lnTo>
                    <a:pt x="1965" y="438"/>
                  </a:lnTo>
                  <a:lnTo>
                    <a:pt x="1966" y="436"/>
                  </a:lnTo>
                  <a:lnTo>
                    <a:pt x="1968" y="436"/>
                  </a:lnTo>
                  <a:lnTo>
                    <a:pt x="1971" y="435"/>
                  </a:lnTo>
                  <a:lnTo>
                    <a:pt x="1968" y="433"/>
                  </a:lnTo>
                  <a:lnTo>
                    <a:pt x="1969" y="431"/>
                  </a:lnTo>
                  <a:lnTo>
                    <a:pt x="1969" y="430"/>
                  </a:lnTo>
                  <a:lnTo>
                    <a:pt x="1972" y="428"/>
                  </a:lnTo>
                  <a:lnTo>
                    <a:pt x="1974" y="425"/>
                  </a:lnTo>
                  <a:lnTo>
                    <a:pt x="1974" y="423"/>
                  </a:lnTo>
                  <a:lnTo>
                    <a:pt x="1974" y="423"/>
                  </a:lnTo>
                  <a:lnTo>
                    <a:pt x="1971" y="422"/>
                  </a:lnTo>
                  <a:lnTo>
                    <a:pt x="1972" y="420"/>
                  </a:lnTo>
                  <a:lnTo>
                    <a:pt x="1972" y="419"/>
                  </a:lnTo>
                  <a:lnTo>
                    <a:pt x="1974" y="417"/>
                  </a:lnTo>
                  <a:lnTo>
                    <a:pt x="1976" y="414"/>
                  </a:lnTo>
                  <a:lnTo>
                    <a:pt x="1976" y="409"/>
                  </a:lnTo>
                  <a:lnTo>
                    <a:pt x="1977" y="405"/>
                  </a:lnTo>
                  <a:lnTo>
                    <a:pt x="1979" y="403"/>
                  </a:lnTo>
                  <a:lnTo>
                    <a:pt x="1984" y="400"/>
                  </a:lnTo>
                  <a:lnTo>
                    <a:pt x="1984" y="400"/>
                  </a:lnTo>
                  <a:lnTo>
                    <a:pt x="1987" y="401"/>
                  </a:lnTo>
                  <a:lnTo>
                    <a:pt x="1991" y="401"/>
                  </a:lnTo>
                  <a:lnTo>
                    <a:pt x="1991" y="403"/>
                  </a:lnTo>
                  <a:lnTo>
                    <a:pt x="1993" y="401"/>
                  </a:lnTo>
                  <a:lnTo>
                    <a:pt x="1991" y="400"/>
                  </a:lnTo>
                  <a:lnTo>
                    <a:pt x="1993" y="400"/>
                  </a:lnTo>
                  <a:lnTo>
                    <a:pt x="1995" y="400"/>
                  </a:lnTo>
                  <a:lnTo>
                    <a:pt x="1995" y="400"/>
                  </a:lnTo>
                  <a:lnTo>
                    <a:pt x="1990" y="398"/>
                  </a:lnTo>
                  <a:lnTo>
                    <a:pt x="1987" y="398"/>
                  </a:lnTo>
                  <a:lnTo>
                    <a:pt x="1982" y="395"/>
                  </a:lnTo>
                  <a:lnTo>
                    <a:pt x="1980" y="395"/>
                  </a:lnTo>
                  <a:lnTo>
                    <a:pt x="1979" y="395"/>
                  </a:lnTo>
                  <a:lnTo>
                    <a:pt x="1965" y="398"/>
                  </a:lnTo>
                  <a:lnTo>
                    <a:pt x="1965" y="400"/>
                  </a:lnTo>
                  <a:lnTo>
                    <a:pt x="1963" y="400"/>
                  </a:lnTo>
                  <a:lnTo>
                    <a:pt x="1965" y="403"/>
                  </a:lnTo>
                  <a:lnTo>
                    <a:pt x="1963" y="403"/>
                  </a:lnTo>
                  <a:lnTo>
                    <a:pt x="1963" y="403"/>
                  </a:lnTo>
                  <a:lnTo>
                    <a:pt x="1963" y="405"/>
                  </a:lnTo>
                  <a:lnTo>
                    <a:pt x="1961" y="408"/>
                  </a:lnTo>
                  <a:lnTo>
                    <a:pt x="1961" y="409"/>
                  </a:lnTo>
                  <a:lnTo>
                    <a:pt x="1960" y="412"/>
                  </a:lnTo>
                  <a:lnTo>
                    <a:pt x="1960" y="416"/>
                  </a:lnTo>
                  <a:lnTo>
                    <a:pt x="1963" y="417"/>
                  </a:lnTo>
                  <a:lnTo>
                    <a:pt x="1963" y="417"/>
                  </a:lnTo>
                  <a:lnTo>
                    <a:pt x="1963" y="419"/>
                  </a:lnTo>
                  <a:lnTo>
                    <a:pt x="1961" y="419"/>
                  </a:lnTo>
                  <a:lnTo>
                    <a:pt x="1961" y="420"/>
                  </a:lnTo>
                  <a:lnTo>
                    <a:pt x="1961" y="420"/>
                  </a:lnTo>
                  <a:lnTo>
                    <a:pt x="1960" y="420"/>
                  </a:lnTo>
                  <a:lnTo>
                    <a:pt x="1958" y="420"/>
                  </a:lnTo>
                  <a:lnTo>
                    <a:pt x="1958" y="417"/>
                  </a:lnTo>
                  <a:lnTo>
                    <a:pt x="1957" y="417"/>
                  </a:lnTo>
                  <a:lnTo>
                    <a:pt x="1957" y="417"/>
                  </a:lnTo>
                  <a:lnTo>
                    <a:pt x="1955" y="419"/>
                  </a:lnTo>
                  <a:lnTo>
                    <a:pt x="1955" y="419"/>
                  </a:lnTo>
                  <a:lnTo>
                    <a:pt x="1954" y="417"/>
                  </a:lnTo>
                  <a:lnTo>
                    <a:pt x="1952" y="419"/>
                  </a:lnTo>
                  <a:lnTo>
                    <a:pt x="1949" y="420"/>
                  </a:lnTo>
                  <a:lnTo>
                    <a:pt x="1931" y="433"/>
                  </a:lnTo>
                  <a:lnTo>
                    <a:pt x="1930" y="435"/>
                  </a:lnTo>
                  <a:lnTo>
                    <a:pt x="1928" y="438"/>
                  </a:lnTo>
                  <a:lnTo>
                    <a:pt x="1924" y="438"/>
                  </a:lnTo>
                  <a:lnTo>
                    <a:pt x="1922" y="439"/>
                  </a:lnTo>
                  <a:lnTo>
                    <a:pt x="1920" y="439"/>
                  </a:lnTo>
                  <a:lnTo>
                    <a:pt x="1919" y="441"/>
                  </a:lnTo>
                  <a:lnTo>
                    <a:pt x="1919" y="439"/>
                  </a:lnTo>
                  <a:lnTo>
                    <a:pt x="1919" y="439"/>
                  </a:lnTo>
                  <a:lnTo>
                    <a:pt x="1920" y="436"/>
                  </a:lnTo>
                  <a:lnTo>
                    <a:pt x="1922" y="433"/>
                  </a:lnTo>
                  <a:lnTo>
                    <a:pt x="1920" y="431"/>
                  </a:lnTo>
                  <a:lnTo>
                    <a:pt x="1919" y="431"/>
                  </a:lnTo>
                  <a:lnTo>
                    <a:pt x="1917" y="433"/>
                  </a:lnTo>
                  <a:lnTo>
                    <a:pt x="1916" y="435"/>
                  </a:lnTo>
                  <a:lnTo>
                    <a:pt x="1914" y="433"/>
                  </a:lnTo>
                  <a:lnTo>
                    <a:pt x="1914" y="433"/>
                  </a:lnTo>
                  <a:lnTo>
                    <a:pt x="1916" y="430"/>
                  </a:lnTo>
                  <a:lnTo>
                    <a:pt x="1916" y="428"/>
                  </a:lnTo>
                  <a:lnTo>
                    <a:pt x="1916" y="427"/>
                  </a:lnTo>
                  <a:lnTo>
                    <a:pt x="1916" y="425"/>
                  </a:lnTo>
                  <a:lnTo>
                    <a:pt x="1919" y="420"/>
                  </a:lnTo>
                  <a:lnTo>
                    <a:pt x="1920" y="419"/>
                  </a:lnTo>
                  <a:lnTo>
                    <a:pt x="1922" y="416"/>
                  </a:lnTo>
                  <a:lnTo>
                    <a:pt x="1922" y="414"/>
                  </a:lnTo>
                  <a:lnTo>
                    <a:pt x="1920" y="412"/>
                  </a:lnTo>
                  <a:lnTo>
                    <a:pt x="1920" y="412"/>
                  </a:lnTo>
                  <a:lnTo>
                    <a:pt x="1919" y="412"/>
                  </a:lnTo>
                  <a:lnTo>
                    <a:pt x="1913" y="416"/>
                  </a:lnTo>
                  <a:lnTo>
                    <a:pt x="1911" y="417"/>
                  </a:lnTo>
                  <a:lnTo>
                    <a:pt x="1909" y="416"/>
                  </a:lnTo>
                  <a:lnTo>
                    <a:pt x="1908" y="416"/>
                  </a:lnTo>
                  <a:lnTo>
                    <a:pt x="1906" y="412"/>
                  </a:lnTo>
                  <a:lnTo>
                    <a:pt x="1905" y="412"/>
                  </a:lnTo>
                  <a:lnTo>
                    <a:pt x="1903" y="412"/>
                  </a:lnTo>
                  <a:lnTo>
                    <a:pt x="1900" y="414"/>
                  </a:lnTo>
                  <a:lnTo>
                    <a:pt x="1895" y="414"/>
                  </a:lnTo>
                  <a:lnTo>
                    <a:pt x="1892" y="414"/>
                  </a:lnTo>
                  <a:lnTo>
                    <a:pt x="1890" y="416"/>
                  </a:lnTo>
                  <a:lnTo>
                    <a:pt x="1889" y="416"/>
                  </a:lnTo>
                  <a:lnTo>
                    <a:pt x="1884" y="416"/>
                  </a:lnTo>
                  <a:lnTo>
                    <a:pt x="1879" y="416"/>
                  </a:lnTo>
                  <a:lnTo>
                    <a:pt x="1879" y="416"/>
                  </a:lnTo>
                  <a:lnTo>
                    <a:pt x="1875" y="417"/>
                  </a:lnTo>
                  <a:lnTo>
                    <a:pt x="1872" y="420"/>
                  </a:lnTo>
                  <a:lnTo>
                    <a:pt x="1870" y="420"/>
                  </a:lnTo>
                  <a:lnTo>
                    <a:pt x="1868" y="422"/>
                  </a:lnTo>
                  <a:lnTo>
                    <a:pt x="1868" y="427"/>
                  </a:lnTo>
                  <a:lnTo>
                    <a:pt x="1865" y="428"/>
                  </a:lnTo>
                  <a:lnTo>
                    <a:pt x="1864" y="430"/>
                  </a:lnTo>
                  <a:lnTo>
                    <a:pt x="1859" y="433"/>
                  </a:lnTo>
                  <a:lnTo>
                    <a:pt x="1857" y="438"/>
                  </a:lnTo>
                  <a:lnTo>
                    <a:pt x="1854" y="439"/>
                  </a:lnTo>
                  <a:lnTo>
                    <a:pt x="1851" y="442"/>
                  </a:lnTo>
                  <a:lnTo>
                    <a:pt x="1845" y="447"/>
                  </a:lnTo>
                  <a:lnTo>
                    <a:pt x="1838" y="452"/>
                  </a:lnTo>
                  <a:lnTo>
                    <a:pt x="1837" y="457"/>
                  </a:lnTo>
                  <a:lnTo>
                    <a:pt x="1835" y="457"/>
                  </a:lnTo>
                  <a:lnTo>
                    <a:pt x="1834" y="458"/>
                  </a:lnTo>
                  <a:lnTo>
                    <a:pt x="1834" y="460"/>
                  </a:lnTo>
                  <a:lnTo>
                    <a:pt x="1834" y="461"/>
                  </a:lnTo>
                  <a:lnTo>
                    <a:pt x="1834" y="463"/>
                  </a:lnTo>
                  <a:lnTo>
                    <a:pt x="1832" y="464"/>
                  </a:lnTo>
                  <a:lnTo>
                    <a:pt x="1834" y="466"/>
                  </a:lnTo>
                  <a:lnTo>
                    <a:pt x="1834" y="466"/>
                  </a:lnTo>
                  <a:lnTo>
                    <a:pt x="1835" y="466"/>
                  </a:lnTo>
                  <a:lnTo>
                    <a:pt x="1838" y="464"/>
                  </a:lnTo>
                  <a:lnTo>
                    <a:pt x="1845" y="466"/>
                  </a:lnTo>
                  <a:lnTo>
                    <a:pt x="1846" y="468"/>
                  </a:lnTo>
                  <a:lnTo>
                    <a:pt x="1846" y="471"/>
                  </a:lnTo>
                  <a:lnTo>
                    <a:pt x="1846" y="472"/>
                  </a:lnTo>
                  <a:lnTo>
                    <a:pt x="1845" y="472"/>
                  </a:lnTo>
                  <a:lnTo>
                    <a:pt x="1842" y="472"/>
                  </a:lnTo>
                  <a:lnTo>
                    <a:pt x="1840" y="472"/>
                  </a:lnTo>
                  <a:lnTo>
                    <a:pt x="1837" y="471"/>
                  </a:lnTo>
                  <a:lnTo>
                    <a:pt x="1835" y="472"/>
                  </a:lnTo>
                  <a:lnTo>
                    <a:pt x="1834" y="474"/>
                  </a:lnTo>
                  <a:lnTo>
                    <a:pt x="1831" y="474"/>
                  </a:lnTo>
                  <a:lnTo>
                    <a:pt x="1829" y="474"/>
                  </a:lnTo>
                  <a:lnTo>
                    <a:pt x="1826" y="471"/>
                  </a:lnTo>
                  <a:lnTo>
                    <a:pt x="1821" y="471"/>
                  </a:lnTo>
                  <a:lnTo>
                    <a:pt x="1820" y="474"/>
                  </a:lnTo>
                  <a:lnTo>
                    <a:pt x="1818" y="474"/>
                  </a:lnTo>
                  <a:lnTo>
                    <a:pt x="1816" y="474"/>
                  </a:lnTo>
                  <a:lnTo>
                    <a:pt x="1813" y="477"/>
                  </a:lnTo>
                  <a:lnTo>
                    <a:pt x="1813" y="477"/>
                  </a:lnTo>
                  <a:lnTo>
                    <a:pt x="1810" y="477"/>
                  </a:lnTo>
                  <a:lnTo>
                    <a:pt x="1807" y="475"/>
                  </a:lnTo>
                  <a:lnTo>
                    <a:pt x="1805" y="475"/>
                  </a:lnTo>
                  <a:lnTo>
                    <a:pt x="1804" y="475"/>
                  </a:lnTo>
                  <a:lnTo>
                    <a:pt x="1802" y="479"/>
                  </a:lnTo>
                  <a:lnTo>
                    <a:pt x="1797" y="479"/>
                  </a:lnTo>
                  <a:lnTo>
                    <a:pt x="1791" y="479"/>
                  </a:lnTo>
                  <a:lnTo>
                    <a:pt x="1788" y="474"/>
                  </a:lnTo>
                  <a:lnTo>
                    <a:pt x="1794" y="472"/>
                  </a:lnTo>
                  <a:lnTo>
                    <a:pt x="1797" y="472"/>
                  </a:lnTo>
                  <a:lnTo>
                    <a:pt x="1801" y="472"/>
                  </a:lnTo>
                  <a:lnTo>
                    <a:pt x="1805" y="471"/>
                  </a:lnTo>
                  <a:lnTo>
                    <a:pt x="1804" y="471"/>
                  </a:lnTo>
                  <a:lnTo>
                    <a:pt x="1802" y="469"/>
                  </a:lnTo>
                  <a:lnTo>
                    <a:pt x="1801" y="469"/>
                  </a:lnTo>
                  <a:lnTo>
                    <a:pt x="1797" y="469"/>
                  </a:lnTo>
                  <a:lnTo>
                    <a:pt x="1794" y="464"/>
                  </a:lnTo>
                  <a:lnTo>
                    <a:pt x="1791" y="464"/>
                  </a:lnTo>
                  <a:lnTo>
                    <a:pt x="1790" y="463"/>
                  </a:lnTo>
                  <a:lnTo>
                    <a:pt x="1786" y="463"/>
                  </a:lnTo>
                  <a:lnTo>
                    <a:pt x="1786" y="464"/>
                  </a:lnTo>
                  <a:lnTo>
                    <a:pt x="1785" y="464"/>
                  </a:lnTo>
                  <a:lnTo>
                    <a:pt x="1785" y="466"/>
                  </a:lnTo>
                  <a:lnTo>
                    <a:pt x="1783" y="466"/>
                  </a:lnTo>
                  <a:lnTo>
                    <a:pt x="1783" y="466"/>
                  </a:lnTo>
                  <a:lnTo>
                    <a:pt x="1782" y="464"/>
                  </a:lnTo>
                  <a:lnTo>
                    <a:pt x="1779" y="466"/>
                  </a:lnTo>
                  <a:lnTo>
                    <a:pt x="1780" y="464"/>
                  </a:lnTo>
                  <a:lnTo>
                    <a:pt x="1782" y="464"/>
                  </a:lnTo>
                  <a:lnTo>
                    <a:pt x="1779" y="463"/>
                  </a:lnTo>
                  <a:lnTo>
                    <a:pt x="1777" y="463"/>
                  </a:lnTo>
                  <a:lnTo>
                    <a:pt x="1775" y="461"/>
                  </a:lnTo>
                  <a:lnTo>
                    <a:pt x="1767" y="460"/>
                  </a:lnTo>
                  <a:lnTo>
                    <a:pt x="1764" y="460"/>
                  </a:lnTo>
                  <a:lnTo>
                    <a:pt x="1761" y="460"/>
                  </a:lnTo>
                  <a:lnTo>
                    <a:pt x="1758" y="463"/>
                  </a:lnTo>
                  <a:lnTo>
                    <a:pt x="1760" y="464"/>
                  </a:lnTo>
                  <a:lnTo>
                    <a:pt x="1760" y="464"/>
                  </a:lnTo>
                  <a:lnTo>
                    <a:pt x="1761" y="466"/>
                  </a:lnTo>
                  <a:lnTo>
                    <a:pt x="1760" y="466"/>
                  </a:lnTo>
                  <a:lnTo>
                    <a:pt x="1756" y="466"/>
                  </a:lnTo>
                  <a:lnTo>
                    <a:pt x="1755" y="464"/>
                  </a:lnTo>
                  <a:lnTo>
                    <a:pt x="1753" y="466"/>
                  </a:lnTo>
                  <a:lnTo>
                    <a:pt x="1753" y="468"/>
                  </a:lnTo>
                  <a:lnTo>
                    <a:pt x="1756" y="468"/>
                  </a:lnTo>
                  <a:lnTo>
                    <a:pt x="1756" y="468"/>
                  </a:lnTo>
                  <a:lnTo>
                    <a:pt x="1756" y="469"/>
                  </a:lnTo>
                  <a:lnTo>
                    <a:pt x="1753" y="471"/>
                  </a:lnTo>
                  <a:lnTo>
                    <a:pt x="1750" y="471"/>
                  </a:lnTo>
                  <a:lnTo>
                    <a:pt x="1747" y="468"/>
                  </a:lnTo>
                  <a:lnTo>
                    <a:pt x="1741" y="468"/>
                  </a:lnTo>
                  <a:lnTo>
                    <a:pt x="1739" y="469"/>
                  </a:lnTo>
                  <a:lnTo>
                    <a:pt x="1736" y="471"/>
                  </a:lnTo>
                  <a:lnTo>
                    <a:pt x="1730" y="468"/>
                  </a:lnTo>
                  <a:lnTo>
                    <a:pt x="1726" y="468"/>
                  </a:lnTo>
                  <a:lnTo>
                    <a:pt x="1722" y="466"/>
                  </a:lnTo>
                  <a:lnTo>
                    <a:pt x="1720" y="466"/>
                  </a:lnTo>
                  <a:lnTo>
                    <a:pt x="1719" y="471"/>
                  </a:lnTo>
                  <a:lnTo>
                    <a:pt x="1715" y="472"/>
                  </a:lnTo>
                  <a:lnTo>
                    <a:pt x="1714" y="472"/>
                  </a:lnTo>
                  <a:lnTo>
                    <a:pt x="1712" y="469"/>
                  </a:lnTo>
                  <a:lnTo>
                    <a:pt x="1711" y="468"/>
                  </a:lnTo>
                  <a:lnTo>
                    <a:pt x="1708" y="468"/>
                  </a:lnTo>
                  <a:lnTo>
                    <a:pt x="1692" y="468"/>
                  </a:lnTo>
                  <a:lnTo>
                    <a:pt x="1687" y="468"/>
                  </a:lnTo>
                  <a:lnTo>
                    <a:pt x="1684" y="468"/>
                  </a:lnTo>
                  <a:lnTo>
                    <a:pt x="1679" y="469"/>
                  </a:lnTo>
                  <a:lnTo>
                    <a:pt x="1674" y="468"/>
                  </a:lnTo>
                  <a:lnTo>
                    <a:pt x="1665" y="471"/>
                  </a:lnTo>
                  <a:lnTo>
                    <a:pt x="1662" y="472"/>
                  </a:lnTo>
                  <a:lnTo>
                    <a:pt x="1657" y="475"/>
                  </a:lnTo>
                  <a:lnTo>
                    <a:pt x="1652" y="482"/>
                  </a:lnTo>
                  <a:lnTo>
                    <a:pt x="1651" y="483"/>
                  </a:lnTo>
                  <a:lnTo>
                    <a:pt x="1648" y="486"/>
                  </a:lnTo>
                  <a:lnTo>
                    <a:pt x="1641" y="488"/>
                  </a:lnTo>
                  <a:lnTo>
                    <a:pt x="1640" y="491"/>
                  </a:lnTo>
                  <a:lnTo>
                    <a:pt x="1638" y="493"/>
                  </a:lnTo>
                  <a:lnTo>
                    <a:pt x="1635" y="499"/>
                  </a:lnTo>
                  <a:lnTo>
                    <a:pt x="1633" y="501"/>
                  </a:lnTo>
                  <a:lnTo>
                    <a:pt x="1627" y="504"/>
                  </a:lnTo>
                  <a:lnTo>
                    <a:pt x="1626" y="507"/>
                  </a:lnTo>
                  <a:lnTo>
                    <a:pt x="1624" y="507"/>
                  </a:lnTo>
                  <a:lnTo>
                    <a:pt x="1622" y="509"/>
                  </a:lnTo>
                  <a:lnTo>
                    <a:pt x="1621" y="510"/>
                  </a:lnTo>
                  <a:lnTo>
                    <a:pt x="1619" y="512"/>
                  </a:lnTo>
                  <a:lnTo>
                    <a:pt x="1616" y="512"/>
                  </a:lnTo>
                  <a:lnTo>
                    <a:pt x="1613" y="516"/>
                  </a:lnTo>
                  <a:lnTo>
                    <a:pt x="1608" y="518"/>
                  </a:lnTo>
                  <a:lnTo>
                    <a:pt x="1602" y="526"/>
                  </a:lnTo>
                  <a:lnTo>
                    <a:pt x="1602" y="526"/>
                  </a:lnTo>
                  <a:lnTo>
                    <a:pt x="1600" y="527"/>
                  </a:lnTo>
                  <a:lnTo>
                    <a:pt x="1600" y="529"/>
                  </a:lnTo>
                  <a:lnTo>
                    <a:pt x="1594" y="535"/>
                  </a:lnTo>
                  <a:lnTo>
                    <a:pt x="1592" y="535"/>
                  </a:lnTo>
                  <a:lnTo>
                    <a:pt x="1589" y="538"/>
                  </a:lnTo>
                  <a:lnTo>
                    <a:pt x="1588" y="540"/>
                  </a:lnTo>
                  <a:lnTo>
                    <a:pt x="1585" y="543"/>
                  </a:lnTo>
                  <a:lnTo>
                    <a:pt x="1581" y="545"/>
                  </a:lnTo>
                  <a:lnTo>
                    <a:pt x="1577" y="546"/>
                  </a:lnTo>
                  <a:lnTo>
                    <a:pt x="1575" y="548"/>
                  </a:lnTo>
                  <a:lnTo>
                    <a:pt x="1572" y="551"/>
                  </a:lnTo>
                  <a:lnTo>
                    <a:pt x="1566" y="556"/>
                  </a:lnTo>
                  <a:lnTo>
                    <a:pt x="1563" y="556"/>
                  </a:lnTo>
                  <a:lnTo>
                    <a:pt x="1559" y="559"/>
                  </a:lnTo>
                  <a:lnTo>
                    <a:pt x="1559" y="561"/>
                  </a:lnTo>
                  <a:lnTo>
                    <a:pt x="1558" y="562"/>
                  </a:lnTo>
                  <a:lnTo>
                    <a:pt x="1559" y="564"/>
                  </a:lnTo>
                  <a:lnTo>
                    <a:pt x="1559" y="564"/>
                  </a:lnTo>
                  <a:lnTo>
                    <a:pt x="1561" y="565"/>
                  </a:lnTo>
                  <a:lnTo>
                    <a:pt x="1567" y="567"/>
                  </a:lnTo>
                  <a:lnTo>
                    <a:pt x="1574" y="567"/>
                  </a:lnTo>
                  <a:lnTo>
                    <a:pt x="1578" y="567"/>
                  </a:lnTo>
                  <a:lnTo>
                    <a:pt x="1580" y="567"/>
                  </a:lnTo>
                  <a:lnTo>
                    <a:pt x="1581" y="567"/>
                  </a:lnTo>
                  <a:lnTo>
                    <a:pt x="1581" y="567"/>
                  </a:lnTo>
                  <a:lnTo>
                    <a:pt x="1581" y="570"/>
                  </a:lnTo>
                  <a:lnTo>
                    <a:pt x="1581" y="572"/>
                  </a:lnTo>
                  <a:lnTo>
                    <a:pt x="1580" y="578"/>
                  </a:lnTo>
                  <a:lnTo>
                    <a:pt x="1580" y="579"/>
                  </a:lnTo>
                  <a:lnTo>
                    <a:pt x="1580" y="583"/>
                  </a:lnTo>
                  <a:lnTo>
                    <a:pt x="1581" y="583"/>
                  </a:lnTo>
                  <a:lnTo>
                    <a:pt x="1583" y="581"/>
                  </a:lnTo>
                  <a:lnTo>
                    <a:pt x="1585" y="581"/>
                  </a:lnTo>
                  <a:lnTo>
                    <a:pt x="1586" y="583"/>
                  </a:lnTo>
                  <a:lnTo>
                    <a:pt x="1588" y="578"/>
                  </a:lnTo>
                  <a:lnTo>
                    <a:pt x="1586" y="578"/>
                  </a:lnTo>
                  <a:lnTo>
                    <a:pt x="1586" y="576"/>
                  </a:lnTo>
                  <a:lnTo>
                    <a:pt x="1586" y="575"/>
                  </a:lnTo>
                  <a:lnTo>
                    <a:pt x="1589" y="573"/>
                  </a:lnTo>
                  <a:lnTo>
                    <a:pt x="1592" y="573"/>
                  </a:lnTo>
                  <a:lnTo>
                    <a:pt x="1594" y="573"/>
                  </a:lnTo>
                  <a:lnTo>
                    <a:pt x="1591" y="575"/>
                  </a:lnTo>
                  <a:lnTo>
                    <a:pt x="1591" y="576"/>
                  </a:lnTo>
                  <a:lnTo>
                    <a:pt x="1589" y="576"/>
                  </a:lnTo>
                  <a:lnTo>
                    <a:pt x="1589" y="576"/>
                  </a:lnTo>
                  <a:lnTo>
                    <a:pt x="1591" y="578"/>
                  </a:lnTo>
                  <a:lnTo>
                    <a:pt x="1592" y="579"/>
                  </a:lnTo>
                  <a:lnTo>
                    <a:pt x="1596" y="579"/>
                  </a:lnTo>
                  <a:lnTo>
                    <a:pt x="1596" y="581"/>
                  </a:lnTo>
                  <a:lnTo>
                    <a:pt x="1594" y="581"/>
                  </a:lnTo>
                  <a:lnTo>
                    <a:pt x="1591" y="584"/>
                  </a:lnTo>
                  <a:lnTo>
                    <a:pt x="1589" y="586"/>
                  </a:lnTo>
                  <a:lnTo>
                    <a:pt x="1588" y="587"/>
                  </a:lnTo>
                  <a:lnTo>
                    <a:pt x="1588" y="587"/>
                  </a:lnTo>
                  <a:lnTo>
                    <a:pt x="1589" y="587"/>
                  </a:lnTo>
                  <a:lnTo>
                    <a:pt x="1596" y="587"/>
                  </a:lnTo>
                  <a:lnTo>
                    <a:pt x="1597" y="586"/>
                  </a:lnTo>
                  <a:lnTo>
                    <a:pt x="1602" y="584"/>
                  </a:lnTo>
                  <a:lnTo>
                    <a:pt x="1604" y="581"/>
                  </a:lnTo>
                  <a:lnTo>
                    <a:pt x="1605" y="579"/>
                  </a:lnTo>
                  <a:lnTo>
                    <a:pt x="1607" y="579"/>
                  </a:lnTo>
                  <a:lnTo>
                    <a:pt x="1607" y="579"/>
                  </a:lnTo>
                  <a:lnTo>
                    <a:pt x="1607" y="583"/>
                  </a:lnTo>
                  <a:lnTo>
                    <a:pt x="1605" y="584"/>
                  </a:lnTo>
                  <a:lnTo>
                    <a:pt x="1604" y="587"/>
                  </a:lnTo>
                  <a:lnTo>
                    <a:pt x="1602" y="587"/>
                  </a:lnTo>
                  <a:lnTo>
                    <a:pt x="1604" y="587"/>
                  </a:lnTo>
                  <a:lnTo>
                    <a:pt x="1605" y="587"/>
                  </a:lnTo>
                  <a:lnTo>
                    <a:pt x="1607" y="587"/>
                  </a:lnTo>
                  <a:lnTo>
                    <a:pt x="1608" y="584"/>
                  </a:lnTo>
                  <a:lnTo>
                    <a:pt x="1608" y="581"/>
                  </a:lnTo>
                  <a:lnTo>
                    <a:pt x="1610" y="578"/>
                  </a:lnTo>
                  <a:lnTo>
                    <a:pt x="1608" y="576"/>
                  </a:lnTo>
                  <a:lnTo>
                    <a:pt x="1608" y="575"/>
                  </a:lnTo>
                  <a:lnTo>
                    <a:pt x="1608" y="573"/>
                  </a:lnTo>
                  <a:lnTo>
                    <a:pt x="1608" y="572"/>
                  </a:lnTo>
                  <a:lnTo>
                    <a:pt x="1615" y="575"/>
                  </a:lnTo>
                  <a:lnTo>
                    <a:pt x="1618" y="575"/>
                  </a:lnTo>
                  <a:lnTo>
                    <a:pt x="1624" y="573"/>
                  </a:lnTo>
                  <a:lnTo>
                    <a:pt x="1624" y="573"/>
                  </a:lnTo>
                  <a:lnTo>
                    <a:pt x="1626" y="575"/>
                  </a:lnTo>
                  <a:lnTo>
                    <a:pt x="1630" y="578"/>
                  </a:lnTo>
                  <a:lnTo>
                    <a:pt x="1630" y="578"/>
                  </a:lnTo>
                  <a:lnTo>
                    <a:pt x="1632" y="583"/>
                  </a:lnTo>
                  <a:lnTo>
                    <a:pt x="1638" y="586"/>
                  </a:lnTo>
                  <a:lnTo>
                    <a:pt x="1641" y="589"/>
                  </a:lnTo>
                  <a:lnTo>
                    <a:pt x="1643" y="589"/>
                  </a:lnTo>
                  <a:lnTo>
                    <a:pt x="1644" y="592"/>
                  </a:lnTo>
                  <a:lnTo>
                    <a:pt x="1648" y="592"/>
                  </a:lnTo>
                  <a:lnTo>
                    <a:pt x="1648" y="595"/>
                  </a:lnTo>
                  <a:lnTo>
                    <a:pt x="1646" y="597"/>
                  </a:lnTo>
                  <a:lnTo>
                    <a:pt x="1644" y="598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3" y="600"/>
                  </a:lnTo>
                  <a:lnTo>
                    <a:pt x="1646" y="602"/>
                  </a:lnTo>
                  <a:lnTo>
                    <a:pt x="1646" y="605"/>
                  </a:lnTo>
                  <a:lnTo>
                    <a:pt x="1646" y="606"/>
                  </a:lnTo>
                  <a:lnTo>
                    <a:pt x="1644" y="609"/>
                  </a:lnTo>
                  <a:lnTo>
                    <a:pt x="1644" y="611"/>
                  </a:lnTo>
                  <a:lnTo>
                    <a:pt x="1646" y="613"/>
                  </a:lnTo>
                  <a:lnTo>
                    <a:pt x="1648" y="613"/>
                  </a:lnTo>
                  <a:lnTo>
                    <a:pt x="1649" y="614"/>
                  </a:lnTo>
                  <a:lnTo>
                    <a:pt x="1648" y="617"/>
                  </a:lnTo>
                  <a:lnTo>
                    <a:pt x="1648" y="619"/>
                  </a:lnTo>
                  <a:lnTo>
                    <a:pt x="1646" y="620"/>
                  </a:lnTo>
                  <a:lnTo>
                    <a:pt x="1644" y="624"/>
                  </a:lnTo>
                  <a:lnTo>
                    <a:pt x="1641" y="625"/>
                  </a:lnTo>
                  <a:lnTo>
                    <a:pt x="1640" y="628"/>
                  </a:lnTo>
                  <a:lnTo>
                    <a:pt x="1638" y="633"/>
                  </a:lnTo>
                  <a:lnTo>
                    <a:pt x="1637" y="636"/>
                  </a:lnTo>
                  <a:lnTo>
                    <a:pt x="1637" y="638"/>
                  </a:lnTo>
                  <a:lnTo>
                    <a:pt x="1635" y="641"/>
                  </a:lnTo>
                  <a:lnTo>
                    <a:pt x="1635" y="646"/>
                  </a:lnTo>
                  <a:lnTo>
                    <a:pt x="1635" y="653"/>
                  </a:lnTo>
                  <a:lnTo>
                    <a:pt x="1635" y="653"/>
                  </a:lnTo>
                  <a:lnTo>
                    <a:pt x="1637" y="653"/>
                  </a:lnTo>
                  <a:lnTo>
                    <a:pt x="1637" y="655"/>
                  </a:lnTo>
                  <a:lnTo>
                    <a:pt x="1637" y="655"/>
                  </a:lnTo>
                  <a:lnTo>
                    <a:pt x="1635" y="657"/>
                  </a:lnTo>
                  <a:lnTo>
                    <a:pt x="1635" y="658"/>
                  </a:lnTo>
                  <a:lnTo>
                    <a:pt x="1635" y="660"/>
                  </a:lnTo>
                  <a:lnTo>
                    <a:pt x="1635" y="663"/>
                  </a:lnTo>
                  <a:lnTo>
                    <a:pt x="1633" y="668"/>
                  </a:lnTo>
                  <a:lnTo>
                    <a:pt x="1633" y="669"/>
                  </a:lnTo>
                  <a:lnTo>
                    <a:pt x="1633" y="671"/>
                  </a:lnTo>
                  <a:lnTo>
                    <a:pt x="1632" y="671"/>
                  </a:lnTo>
                  <a:lnTo>
                    <a:pt x="1632" y="672"/>
                  </a:lnTo>
                  <a:lnTo>
                    <a:pt x="1632" y="674"/>
                  </a:lnTo>
                  <a:lnTo>
                    <a:pt x="1632" y="674"/>
                  </a:lnTo>
                  <a:lnTo>
                    <a:pt x="1633" y="676"/>
                  </a:lnTo>
                  <a:lnTo>
                    <a:pt x="1630" y="679"/>
                  </a:lnTo>
                  <a:lnTo>
                    <a:pt x="1630" y="683"/>
                  </a:lnTo>
                  <a:lnTo>
                    <a:pt x="1629" y="685"/>
                  </a:lnTo>
                  <a:lnTo>
                    <a:pt x="1627" y="687"/>
                  </a:lnTo>
                  <a:lnTo>
                    <a:pt x="1624" y="690"/>
                  </a:lnTo>
                  <a:lnTo>
                    <a:pt x="1622" y="691"/>
                  </a:lnTo>
                  <a:lnTo>
                    <a:pt x="1621" y="693"/>
                  </a:lnTo>
                  <a:lnTo>
                    <a:pt x="1619" y="694"/>
                  </a:lnTo>
                  <a:lnTo>
                    <a:pt x="1616" y="699"/>
                  </a:lnTo>
                  <a:lnTo>
                    <a:pt x="1613" y="704"/>
                  </a:lnTo>
                  <a:lnTo>
                    <a:pt x="1607" y="710"/>
                  </a:lnTo>
                  <a:lnTo>
                    <a:pt x="1607" y="712"/>
                  </a:lnTo>
                  <a:lnTo>
                    <a:pt x="1607" y="713"/>
                  </a:lnTo>
                  <a:lnTo>
                    <a:pt x="1605" y="717"/>
                  </a:lnTo>
                  <a:lnTo>
                    <a:pt x="1604" y="720"/>
                  </a:lnTo>
                  <a:lnTo>
                    <a:pt x="1602" y="721"/>
                  </a:lnTo>
                  <a:lnTo>
                    <a:pt x="1600" y="724"/>
                  </a:lnTo>
                  <a:lnTo>
                    <a:pt x="1596" y="731"/>
                  </a:lnTo>
                  <a:lnTo>
                    <a:pt x="1594" y="732"/>
                  </a:lnTo>
                  <a:lnTo>
                    <a:pt x="1591" y="735"/>
                  </a:lnTo>
                  <a:lnTo>
                    <a:pt x="1586" y="740"/>
                  </a:lnTo>
                  <a:lnTo>
                    <a:pt x="1581" y="745"/>
                  </a:lnTo>
                  <a:lnTo>
                    <a:pt x="1580" y="746"/>
                  </a:lnTo>
                  <a:lnTo>
                    <a:pt x="1578" y="748"/>
                  </a:lnTo>
                  <a:lnTo>
                    <a:pt x="1577" y="751"/>
                  </a:lnTo>
                  <a:lnTo>
                    <a:pt x="1574" y="753"/>
                  </a:lnTo>
                  <a:lnTo>
                    <a:pt x="1574" y="754"/>
                  </a:lnTo>
                  <a:lnTo>
                    <a:pt x="1572" y="756"/>
                  </a:lnTo>
                  <a:lnTo>
                    <a:pt x="1569" y="757"/>
                  </a:lnTo>
                  <a:lnTo>
                    <a:pt x="1567" y="759"/>
                  </a:lnTo>
                  <a:lnTo>
                    <a:pt x="1563" y="765"/>
                  </a:lnTo>
                  <a:lnTo>
                    <a:pt x="1563" y="767"/>
                  </a:lnTo>
                  <a:lnTo>
                    <a:pt x="1563" y="769"/>
                  </a:lnTo>
                  <a:lnTo>
                    <a:pt x="1559" y="770"/>
                  </a:lnTo>
                  <a:lnTo>
                    <a:pt x="1558" y="773"/>
                  </a:lnTo>
                  <a:lnTo>
                    <a:pt x="1555" y="775"/>
                  </a:lnTo>
                  <a:lnTo>
                    <a:pt x="1551" y="778"/>
                  </a:lnTo>
                  <a:lnTo>
                    <a:pt x="1544" y="781"/>
                  </a:lnTo>
                  <a:lnTo>
                    <a:pt x="1540" y="783"/>
                  </a:lnTo>
                  <a:lnTo>
                    <a:pt x="1537" y="786"/>
                  </a:lnTo>
                  <a:lnTo>
                    <a:pt x="1534" y="786"/>
                  </a:lnTo>
                  <a:lnTo>
                    <a:pt x="1531" y="787"/>
                  </a:lnTo>
                  <a:lnTo>
                    <a:pt x="1529" y="787"/>
                  </a:lnTo>
                  <a:lnTo>
                    <a:pt x="1528" y="787"/>
                  </a:lnTo>
                  <a:lnTo>
                    <a:pt x="1526" y="786"/>
                  </a:lnTo>
                  <a:lnTo>
                    <a:pt x="1525" y="786"/>
                  </a:lnTo>
                  <a:lnTo>
                    <a:pt x="1525" y="786"/>
                  </a:lnTo>
                  <a:lnTo>
                    <a:pt x="1522" y="784"/>
                  </a:lnTo>
                  <a:lnTo>
                    <a:pt x="1520" y="784"/>
                  </a:lnTo>
                  <a:lnTo>
                    <a:pt x="1518" y="784"/>
                  </a:lnTo>
                  <a:lnTo>
                    <a:pt x="1517" y="784"/>
                  </a:lnTo>
                  <a:lnTo>
                    <a:pt x="1517" y="778"/>
                  </a:lnTo>
                  <a:lnTo>
                    <a:pt x="1517" y="776"/>
                  </a:lnTo>
                  <a:lnTo>
                    <a:pt x="1515" y="778"/>
                  </a:lnTo>
                  <a:lnTo>
                    <a:pt x="1512" y="781"/>
                  </a:lnTo>
                  <a:lnTo>
                    <a:pt x="1510" y="781"/>
                  </a:lnTo>
                  <a:lnTo>
                    <a:pt x="1510" y="781"/>
                  </a:lnTo>
                  <a:lnTo>
                    <a:pt x="1510" y="780"/>
                  </a:lnTo>
                  <a:lnTo>
                    <a:pt x="1512" y="778"/>
                  </a:lnTo>
                  <a:lnTo>
                    <a:pt x="1512" y="778"/>
                  </a:lnTo>
                  <a:lnTo>
                    <a:pt x="1510" y="778"/>
                  </a:lnTo>
                  <a:lnTo>
                    <a:pt x="1509" y="778"/>
                  </a:lnTo>
                  <a:lnTo>
                    <a:pt x="1507" y="780"/>
                  </a:lnTo>
                  <a:lnTo>
                    <a:pt x="1504" y="783"/>
                  </a:lnTo>
                  <a:lnTo>
                    <a:pt x="1503" y="786"/>
                  </a:lnTo>
                  <a:lnTo>
                    <a:pt x="1501" y="786"/>
                  </a:lnTo>
                  <a:lnTo>
                    <a:pt x="1501" y="787"/>
                  </a:lnTo>
                  <a:lnTo>
                    <a:pt x="1499" y="789"/>
                  </a:lnTo>
                  <a:lnTo>
                    <a:pt x="1498" y="789"/>
                  </a:lnTo>
                  <a:lnTo>
                    <a:pt x="1496" y="789"/>
                  </a:lnTo>
                  <a:lnTo>
                    <a:pt x="1495" y="789"/>
                  </a:lnTo>
                  <a:lnTo>
                    <a:pt x="1493" y="789"/>
                  </a:lnTo>
                  <a:lnTo>
                    <a:pt x="1495" y="791"/>
                  </a:lnTo>
                  <a:lnTo>
                    <a:pt x="1493" y="794"/>
                  </a:lnTo>
                  <a:lnTo>
                    <a:pt x="1493" y="795"/>
                  </a:lnTo>
                  <a:lnTo>
                    <a:pt x="1493" y="794"/>
                  </a:lnTo>
                  <a:lnTo>
                    <a:pt x="1493" y="794"/>
                  </a:lnTo>
                  <a:lnTo>
                    <a:pt x="1492" y="792"/>
                  </a:lnTo>
                  <a:lnTo>
                    <a:pt x="1492" y="792"/>
                  </a:lnTo>
                  <a:lnTo>
                    <a:pt x="1490" y="791"/>
                  </a:lnTo>
                  <a:lnTo>
                    <a:pt x="1492" y="791"/>
                  </a:lnTo>
                  <a:lnTo>
                    <a:pt x="1492" y="789"/>
                  </a:lnTo>
                  <a:lnTo>
                    <a:pt x="1490" y="789"/>
                  </a:lnTo>
                  <a:lnTo>
                    <a:pt x="1490" y="787"/>
                  </a:lnTo>
                  <a:lnTo>
                    <a:pt x="1488" y="787"/>
                  </a:lnTo>
                  <a:lnTo>
                    <a:pt x="1488" y="787"/>
                  </a:lnTo>
                  <a:lnTo>
                    <a:pt x="1490" y="787"/>
                  </a:lnTo>
                  <a:lnTo>
                    <a:pt x="1490" y="786"/>
                  </a:lnTo>
                  <a:lnTo>
                    <a:pt x="1492" y="786"/>
                  </a:lnTo>
                  <a:lnTo>
                    <a:pt x="1493" y="786"/>
                  </a:lnTo>
                  <a:lnTo>
                    <a:pt x="1495" y="784"/>
                  </a:lnTo>
                  <a:lnTo>
                    <a:pt x="1496" y="784"/>
                  </a:lnTo>
                  <a:lnTo>
                    <a:pt x="1496" y="786"/>
                  </a:lnTo>
                  <a:lnTo>
                    <a:pt x="1498" y="784"/>
                  </a:lnTo>
                  <a:lnTo>
                    <a:pt x="1498" y="784"/>
                  </a:lnTo>
                  <a:lnTo>
                    <a:pt x="1499" y="783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0"/>
                  </a:lnTo>
                  <a:lnTo>
                    <a:pt x="1501" y="778"/>
                  </a:lnTo>
                  <a:lnTo>
                    <a:pt x="1501" y="776"/>
                  </a:lnTo>
                  <a:lnTo>
                    <a:pt x="1501" y="776"/>
                  </a:lnTo>
                  <a:lnTo>
                    <a:pt x="1501" y="775"/>
                  </a:lnTo>
                  <a:lnTo>
                    <a:pt x="1501" y="775"/>
                  </a:lnTo>
                  <a:lnTo>
                    <a:pt x="1501" y="773"/>
                  </a:lnTo>
                  <a:lnTo>
                    <a:pt x="1499" y="773"/>
                  </a:lnTo>
                  <a:lnTo>
                    <a:pt x="1499" y="773"/>
                  </a:lnTo>
                  <a:lnTo>
                    <a:pt x="1499" y="772"/>
                  </a:lnTo>
                  <a:lnTo>
                    <a:pt x="1499" y="770"/>
                  </a:lnTo>
                  <a:lnTo>
                    <a:pt x="1501" y="765"/>
                  </a:lnTo>
                  <a:lnTo>
                    <a:pt x="1501" y="764"/>
                  </a:lnTo>
                  <a:lnTo>
                    <a:pt x="1499" y="757"/>
                  </a:lnTo>
                  <a:lnTo>
                    <a:pt x="1499" y="754"/>
                  </a:lnTo>
                  <a:lnTo>
                    <a:pt x="1498" y="753"/>
                  </a:lnTo>
                  <a:lnTo>
                    <a:pt x="1498" y="751"/>
                  </a:lnTo>
                  <a:lnTo>
                    <a:pt x="1496" y="751"/>
                  </a:lnTo>
                  <a:lnTo>
                    <a:pt x="1498" y="750"/>
                  </a:lnTo>
                  <a:lnTo>
                    <a:pt x="1498" y="750"/>
                  </a:lnTo>
                  <a:lnTo>
                    <a:pt x="1499" y="750"/>
                  </a:lnTo>
                  <a:lnTo>
                    <a:pt x="1501" y="748"/>
                  </a:lnTo>
                  <a:lnTo>
                    <a:pt x="1501" y="748"/>
                  </a:lnTo>
                  <a:lnTo>
                    <a:pt x="1504" y="748"/>
                  </a:lnTo>
                  <a:lnTo>
                    <a:pt x="1504" y="746"/>
                  </a:lnTo>
                  <a:lnTo>
                    <a:pt x="1506" y="746"/>
                  </a:lnTo>
                  <a:lnTo>
                    <a:pt x="1506" y="745"/>
                  </a:lnTo>
                  <a:lnTo>
                    <a:pt x="1507" y="743"/>
                  </a:lnTo>
                  <a:lnTo>
                    <a:pt x="1509" y="743"/>
                  </a:lnTo>
                  <a:lnTo>
                    <a:pt x="1509" y="742"/>
                  </a:lnTo>
                  <a:lnTo>
                    <a:pt x="1510" y="742"/>
                  </a:lnTo>
                  <a:lnTo>
                    <a:pt x="1510" y="742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5"/>
                  </a:lnTo>
                  <a:lnTo>
                    <a:pt x="1512" y="746"/>
                  </a:lnTo>
                  <a:lnTo>
                    <a:pt x="1514" y="748"/>
                  </a:lnTo>
                  <a:lnTo>
                    <a:pt x="1514" y="750"/>
                  </a:lnTo>
                  <a:lnTo>
                    <a:pt x="1514" y="751"/>
                  </a:lnTo>
                  <a:lnTo>
                    <a:pt x="1514" y="753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7" y="756"/>
                  </a:lnTo>
                  <a:lnTo>
                    <a:pt x="1518" y="754"/>
                  </a:lnTo>
                  <a:lnTo>
                    <a:pt x="1522" y="753"/>
                  </a:lnTo>
                  <a:lnTo>
                    <a:pt x="1523" y="748"/>
                  </a:lnTo>
                  <a:lnTo>
                    <a:pt x="1523" y="746"/>
                  </a:lnTo>
                  <a:lnTo>
                    <a:pt x="1523" y="746"/>
                  </a:lnTo>
                  <a:lnTo>
                    <a:pt x="1525" y="746"/>
                  </a:lnTo>
                  <a:lnTo>
                    <a:pt x="1525" y="746"/>
                  </a:lnTo>
                  <a:lnTo>
                    <a:pt x="1526" y="746"/>
                  </a:lnTo>
                  <a:lnTo>
                    <a:pt x="1526" y="746"/>
                  </a:lnTo>
                  <a:lnTo>
                    <a:pt x="1528" y="745"/>
                  </a:lnTo>
                  <a:lnTo>
                    <a:pt x="1528" y="743"/>
                  </a:lnTo>
                  <a:lnTo>
                    <a:pt x="1528" y="742"/>
                  </a:lnTo>
                  <a:lnTo>
                    <a:pt x="1529" y="739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3" y="737"/>
                  </a:lnTo>
                  <a:lnTo>
                    <a:pt x="1533" y="735"/>
                  </a:lnTo>
                  <a:lnTo>
                    <a:pt x="1533" y="735"/>
                  </a:lnTo>
                  <a:lnTo>
                    <a:pt x="1533" y="734"/>
                  </a:lnTo>
                  <a:lnTo>
                    <a:pt x="1534" y="732"/>
                  </a:lnTo>
                  <a:lnTo>
                    <a:pt x="1534" y="732"/>
                  </a:lnTo>
                  <a:lnTo>
                    <a:pt x="1534" y="731"/>
                  </a:lnTo>
                  <a:lnTo>
                    <a:pt x="1536" y="731"/>
                  </a:lnTo>
                  <a:lnTo>
                    <a:pt x="1536" y="731"/>
                  </a:lnTo>
                  <a:lnTo>
                    <a:pt x="1536" y="729"/>
                  </a:lnTo>
                  <a:lnTo>
                    <a:pt x="1537" y="728"/>
                  </a:lnTo>
                  <a:lnTo>
                    <a:pt x="1537" y="728"/>
                  </a:lnTo>
                  <a:lnTo>
                    <a:pt x="1537" y="726"/>
                  </a:lnTo>
                  <a:lnTo>
                    <a:pt x="1539" y="726"/>
                  </a:lnTo>
                  <a:lnTo>
                    <a:pt x="1539" y="724"/>
                  </a:lnTo>
                  <a:lnTo>
                    <a:pt x="1539" y="724"/>
                  </a:lnTo>
                  <a:lnTo>
                    <a:pt x="1539" y="723"/>
                  </a:lnTo>
                  <a:lnTo>
                    <a:pt x="1539" y="723"/>
                  </a:lnTo>
                  <a:lnTo>
                    <a:pt x="1539" y="721"/>
                  </a:lnTo>
                  <a:lnTo>
                    <a:pt x="1539" y="720"/>
                  </a:lnTo>
                  <a:lnTo>
                    <a:pt x="1540" y="718"/>
                  </a:lnTo>
                  <a:lnTo>
                    <a:pt x="1540" y="717"/>
                  </a:lnTo>
                  <a:lnTo>
                    <a:pt x="1542" y="713"/>
                  </a:lnTo>
                  <a:lnTo>
                    <a:pt x="1542" y="713"/>
                  </a:lnTo>
                  <a:lnTo>
                    <a:pt x="1542" y="712"/>
                  </a:lnTo>
                  <a:lnTo>
                    <a:pt x="1542" y="712"/>
                  </a:lnTo>
                  <a:lnTo>
                    <a:pt x="1544" y="710"/>
                  </a:lnTo>
                  <a:lnTo>
                    <a:pt x="1544" y="709"/>
                  </a:lnTo>
                  <a:lnTo>
                    <a:pt x="1544" y="707"/>
                  </a:lnTo>
                  <a:lnTo>
                    <a:pt x="1544" y="707"/>
                  </a:lnTo>
                  <a:lnTo>
                    <a:pt x="1544" y="705"/>
                  </a:lnTo>
                  <a:lnTo>
                    <a:pt x="1544" y="705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7" y="704"/>
                  </a:lnTo>
                  <a:lnTo>
                    <a:pt x="1548" y="702"/>
                  </a:lnTo>
                  <a:lnTo>
                    <a:pt x="1548" y="702"/>
                  </a:lnTo>
                  <a:lnTo>
                    <a:pt x="1550" y="702"/>
                  </a:lnTo>
                  <a:lnTo>
                    <a:pt x="1551" y="699"/>
                  </a:lnTo>
                  <a:lnTo>
                    <a:pt x="1551" y="699"/>
                  </a:lnTo>
                  <a:lnTo>
                    <a:pt x="1551" y="698"/>
                  </a:lnTo>
                  <a:lnTo>
                    <a:pt x="1551" y="696"/>
                  </a:lnTo>
                  <a:lnTo>
                    <a:pt x="1550" y="696"/>
                  </a:lnTo>
                  <a:lnTo>
                    <a:pt x="1550" y="693"/>
                  </a:lnTo>
                  <a:lnTo>
                    <a:pt x="1548" y="693"/>
                  </a:lnTo>
                  <a:lnTo>
                    <a:pt x="1550" y="691"/>
                  </a:lnTo>
                  <a:lnTo>
                    <a:pt x="1550" y="691"/>
                  </a:lnTo>
                  <a:lnTo>
                    <a:pt x="1550" y="690"/>
                  </a:lnTo>
                  <a:lnTo>
                    <a:pt x="1550" y="690"/>
                  </a:lnTo>
                  <a:lnTo>
                    <a:pt x="1550" y="688"/>
                  </a:lnTo>
                  <a:lnTo>
                    <a:pt x="1548" y="687"/>
                  </a:lnTo>
                  <a:lnTo>
                    <a:pt x="1547" y="687"/>
                  </a:lnTo>
                  <a:lnTo>
                    <a:pt x="1545" y="687"/>
                  </a:lnTo>
                  <a:lnTo>
                    <a:pt x="1545" y="687"/>
                  </a:lnTo>
                  <a:lnTo>
                    <a:pt x="1544" y="687"/>
                  </a:lnTo>
                  <a:lnTo>
                    <a:pt x="1539" y="688"/>
                  </a:lnTo>
                  <a:lnTo>
                    <a:pt x="1536" y="690"/>
                  </a:lnTo>
                  <a:lnTo>
                    <a:pt x="1534" y="690"/>
                  </a:lnTo>
                  <a:lnTo>
                    <a:pt x="1533" y="691"/>
                  </a:lnTo>
                  <a:lnTo>
                    <a:pt x="1531" y="691"/>
                  </a:lnTo>
                  <a:lnTo>
                    <a:pt x="1528" y="691"/>
                  </a:lnTo>
                  <a:lnTo>
                    <a:pt x="1526" y="691"/>
                  </a:lnTo>
                  <a:lnTo>
                    <a:pt x="1525" y="693"/>
                  </a:lnTo>
                  <a:lnTo>
                    <a:pt x="1523" y="694"/>
                  </a:lnTo>
                  <a:lnTo>
                    <a:pt x="1522" y="694"/>
                  </a:lnTo>
                  <a:lnTo>
                    <a:pt x="1522" y="694"/>
                  </a:lnTo>
                  <a:lnTo>
                    <a:pt x="1520" y="698"/>
                  </a:lnTo>
                  <a:lnTo>
                    <a:pt x="1518" y="698"/>
                  </a:lnTo>
                  <a:lnTo>
                    <a:pt x="1517" y="698"/>
                  </a:lnTo>
                  <a:lnTo>
                    <a:pt x="1514" y="698"/>
                  </a:lnTo>
                  <a:lnTo>
                    <a:pt x="1509" y="699"/>
                  </a:lnTo>
                  <a:lnTo>
                    <a:pt x="1506" y="699"/>
                  </a:lnTo>
                  <a:lnTo>
                    <a:pt x="1504" y="698"/>
                  </a:lnTo>
                  <a:lnTo>
                    <a:pt x="1503" y="698"/>
                  </a:lnTo>
                  <a:lnTo>
                    <a:pt x="1499" y="699"/>
                  </a:lnTo>
                  <a:lnTo>
                    <a:pt x="1498" y="699"/>
                  </a:lnTo>
                  <a:lnTo>
                    <a:pt x="1496" y="698"/>
                  </a:lnTo>
                  <a:lnTo>
                    <a:pt x="1496" y="698"/>
                  </a:lnTo>
                  <a:lnTo>
                    <a:pt x="1496" y="696"/>
                  </a:lnTo>
                  <a:lnTo>
                    <a:pt x="1495" y="694"/>
                  </a:lnTo>
                  <a:lnTo>
                    <a:pt x="1493" y="693"/>
                  </a:lnTo>
                  <a:lnTo>
                    <a:pt x="1493" y="691"/>
                  </a:lnTo>
                  <a:lnTo>
                    <a:pt x="1495" y="688"/>
                  </a:lnTo>
                  <a:lnTo>
                    <a:pt x="1495" y="687"/>
                  </a:lnTo>
                  <a:lnTo>
                    <a:pt x="1495" y="685"/>
                  </a:lnTo>
                  <a:lnTo>
                    <a:pt x="1493" y="685"/>
                  </a:lnTo>
                  <a:lnTo>
                    <a:pt x="1493" y="683"/>
                  </a:lnTo>
                  <a:lnTo>
                    <a:pt x="1492" y="682"/>
                  </a:lnTo>
                  <a:lnTo>
                    <a:pt x="1492" y="682"/>
                  </a:lnTo>
                  <a:lnTo>
                    <a:pt x="1492" y="680"/>
                  </a:lnTo>
                  <a:lnTo>
                    <a:pt x="1492" y="679"/>
                  </a:lnTo>
                  <a:lnTo>
                    <a:pt x="1492" y="677"/>
                  </a:lnTo>
                  <a:lnTo>
                    <a:pt x="1488" y="677"/>
                  </a:lnTo>
                  <a:lnTo>
                    <a:pt x="1485" y="677"/>
                  </a:lnTo>
                  <a:lnTo>
                    <a:pt x="1484" y="676"/>
                  </a:lnTo>
                  <a:lnTo>
                    <a:pt x="1481" y="671"/>
                  </a:lnTo>
                  <a:lnTo>
                    <a:pt x="1479" y="669"/>
                  </a:lnTo>
                  <a:lnTo>
                    <a:pt x="1477" y="669"/>
                  </a:lnTo>
                  <a:lnTo>
                    <a:pt x="1476" y="668"/>
                  </a:lnTo>
                  <a:lnTo>
                    <a:pt x="1476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3" y="668"/>
                  </a:lnTo>
                  <a:lnTo>
                    <a:pt x="1473" y="668"/>
                  </a:lnTo>
                  <a:lnTo>
                    <a:pt x="1471" y="668"/>
                  </a:lnTo>
                  <a:lnTo>
                    <a:pt x="1471" y="668"/>
                  </a:lnTo>
                  <a:lnTo>
                    <a:pt x="1469" y="668"/>
                  </a:lnTo>
                  <a:lnTo>
                    <a:pt x="1469" y="666"/>
                  </a:lnTo>
                  <a:lnTo>
                    <a:pt x="1468" y="666"/>
                  </a:lnTo>
                  <a:lnTo>
                    <a:pt x="1466" y="666"/>
                  </a:lnTo>
                  <a:lnTo>
                    <a:pt x="1465" y="665"/>
                  </a:lnTo>
                  <a:lnTo>
                    <a:pt x="1466" y="665"/>
                  </a:lnTo>
                  <a:lnTo>
                    <a:pt x="1465" y="663"/>
                  </a:lnTo>
                  <a:lnTo>
                    <a:pt x="1465" y="663"/>
                  </a:lnTo>
                  <a:lnTo>
                    <a:pt x="1462" y="663"/>
                  </a:lnTo>
                  <a:lnTo>
                    <a:pt x="1457" y="665"/>
                  </a:lnTo>
                  <a:lnTo>
                    <a:pt x="1454" y="665"/>
                  </a:lnTo>
                  <a:lnTo>
                    <a:pt x="1452" y="663"/>
                  </a:lnTo>
                  <a:lnTo>
                    <a:pt x="1451" y="661"/>
                  </a:lnTo>
                  <a:lnTo>
                    <a:pt x="1449" y="661"/>
                  </a:lnTo>
                  <a:lnTo>
                    <a:pt x="1449" y="660"/>
                  </a:lnTo>
                  <a:lnTo>
                    <a:pt x="1447" y="660"/>
                  </a:lnTo>
                  <a:lnTo>
                    <a:pt x="1447" y="658"/>
                  </a:lnTo>
                  <a:lnTo>
                    <a:pt x="1447" y="657"/>
                  </a:lnTo>
                  <a:lnTo>
                    <a:pt x="1447" y="655"/>
                  </a:lnTo>
                  <a:lnTo>
                    <a:pt x="1447" y="652"/>
                  </a:lnTo>
                  <a:lnTo>
                    <a:pt x="1446" y="650"/>
                  </a:lnTo>
                  <a:lnTo>
                    <a:pt x="1444" y="649"/>
                  </a:lnTo>
                  <a:lnTo>
                    <a:pt x="1444" y="649"/>
                  </a:lnTo>
                  <a:lnTo>
                    <a:pt x="1444" y="647"/>
                  </a:lnTo>
                  <a:lnTo>
                    <a:pt x="1444" y="647"/>
                  </a:lnTo>
                  <a:lnTo>
                    <a:pt x="1444" y="646"/>
                  </a:lnTo>
                  <a:lnTo>
                    <a:pt x="1444" y="646"/>
                  </a:lnTo>
                  <a:lnTo>
                    <a:pt x="1444" y="644"/>
                  </a:lnTo>
                  <a:lnTo>
                    <a:pt x="1444" y="642"/>
                  </a:lnTo>
                  <a:lnTo>
                    <a:pt x="1443" y="639"/>
                  </a:lnTo>
                  <a:lnTo>
                    <a:pt x="1440" y="638"/>
                  </a:lnTo>
                  <a:lnTo>
                    <a:pt x="1438" y="635"/>
                  </a:lnTo>
                  <a:lnTo>
                    <a:pt x="1438" y="633"/>
                  </a:lnTo>
                  <a:lnTo>
                    <a:pt x="1438" y="633"/>
                  </a:lnTo>
                  <a:lnTo>
                    <a:pt x="1438" y="631"/>
                  </a:lnTo>
                  <a:lnTo>
                    <a:pt x="1438" y="631"/>
                  </a:lnTo>
                  <a:lnTo>
                    <a:pt x="1438" y="630"/>
                  </a:lnTo>
                  <a:lnTo>
                    <a:pt x="1438" y="628"/>
                  </a:lnTo>
                  <a:lnTo>
                    <a:pt x="1436" y="628"/>
                  </a:lnTo>
                  <a:lnTo>
                    <a:pt x="1436" y="627"/>
                  </a:lnTo>
                  <a:lnTo>
                    <a:pt x="1436" y="627"/>
                  </a:lnTo>
                  <a:lnTo>
                    <a:pt x="1435" y="627"/>
                  </a:lnTo>
                  <a:lnTo>
                    <a:pt x="1435" y="625"/>
                  </a:lnTo>
                  <a:lnTo>
                    <a:pt x="1435" y="624"/>
                  </a:lnTo>
                  <a:lnTo>
                    <a:pt x="1435" y="622"/>
                  </a:lnTo>
                  <a:lnTo>
                    <a:pt x="1433" y="619"/>
                  </a:lnTo>
                  <a:lnTo>
                    <a:pt x="1432" y="617"/>
                  </a:lnTo>
                  <a:lnTo>
                    <a:pt x="1432" y="616"/>
                  </a:lnTo>
                  <a:lnTo>
                    <a:pt x="1432" y="614"/>
                  </a:lnTo>
                  <a:lnTo>
                    <a:pt x="1432" y="614"/>
                  </a:lnTo>
                  <a:lnTo>
                    <a:pt x="1430" y="613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09"/>
                  </a:lnTo>
                  <a:lnTo>
                    <a:pt x="1428" y="609"/>
                  </a:lnTo>
                  <a:lnTo>
                    <a:pt x="1428" y="608"/>
                  </a:lnTo>
                  <a:lnTo>
                    <a:pt x="1428" y="608"/>
                  </a:lnTo>
                  <a:lnTo>
                    <a:pt x="1427" y="606"/>
                  </a:lnTo>
                  <a:lnTo>
                    <a:pt x="1425" y="606"/>
                  </a:lnTo>
                  <a:lnTo>
                    <a:pt x="1425" y="606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4" y="602"/>
                  </a:lnTo>
                  <a:lnTo>
                    <a:pt x="1424" y="600"/>
                  </a:lnTo>
                  <a:lnTo>
                    <a:pt x="1422" y="600"/>
                  </a:lnTo>
                  <a:lnTo>
                    <a:pt x="1421" y="600"/>
                  </a:lnTo>
                  <a:lnTo>
                    <a:pt x="1421" y="600"/>
                  </a:lnTo>
                  <a:lnTo>
                    <a:pt x="1421" y="598"/>
                  </a:lnTo>
                  <a:lnTo>
                    <a:pt x="1421" y="598"/>
                  </a:lnTo>
                  <a:lnTo>
                    <a:pt x="1421" y="597"/>
                  </a:lnTo>
                  <a:lnTo>
                    <a:pt x="1419" y="597"/>
                  </a:lnTo>
                  <a:lnTo>
                    <a:pt x="1419" y="597"/>
                  </a:lnTo>
                  <a:lnTo>
                    <a:pt x="1417" y="597"/>
                  </a:lnTo>
                  <a:lnTo>
                    <a:pt x="1414" y="595"/>
                  </a:lnTo>
                  <a:lnTo>
                    <a:pt x="1411" y="594"/>
                  </a:lnTo>
                  <a:lnTo>
                    <a:pt x="1410" y="594"/>
                  </a:lnTo>
                  <a:lnTo>
                    <a:pt x="1410" y="595"/>
                  </a:lnTo>
                  <a:lnTo>
                    <a:pt x="1410" y="595"/>
                  </a:lnTo>
                  <a:lnTo>
                    <a:pt x="1408" y="595"/>
                  </a:lnTo>
                  <a:lnTo>
                    <a:pt x="1405" y="594"/>
                  </a:lnTo>
                  <a:lnTo>
                    <a:pt x="1403" y="594"/>
                  </a:lnTo>
                  <a:lnTo>
                    <a:pt x="1402" y="594"/>
                  </a:lnTo>
                  <a:lnTo>
                    <a:pt x="1400" y="592"/>
                  </a:lnTo>
                  <a:lnTo>
                    <a:pt x="1400" y="590"/>
                  </a:lnTo>
                  <a:lnTo>
                    <a:pt x="1399" y="590"/>
                  </a:lnTo>
                  <a:lnTo>
                    <a:pt x="1397" y="590"/>
                  </a:lnTo>
                  <a:lnTo>
                    <a:pt x="1392" y="589"/>
                  </a:lnTo>
                  <a:lnTo>
                    <a:pt x="1391" y="587"/>
                  </a:lnTo>
                  <a:lnTo>
                    <a:pt x="1391" y="587"/>
                  </a:lnTo>
                  <a:lnTo>
                    <a:pt x="1389" y="587"/>
                  </a:lnTo>
                  <a:lnTo>
                    <a:pt x="1389" y="587"/>
                  </a:lnTo>
                  <a:lnTo>
                    <a:pt x="1387" y="587"/>
                  </a:lnTo>
                  <a:lnTo>
                    <a:pt x="1386" y="587"/>
                  </a:lnTo>
                  <a:lnTo>
                    <a:pt x="1384" y="587"/>
                  </a:lnTo>
                  <a:lnTo>
                    <a:pt x="1381" y="589"/>
                  </a:lnTo>
                  <a:lnTo>
                    <a:pt x="1378" y="589"/>
                  </a:lnTo>
                  <a:lnTo>
                    <a:pt x="1375" y="589"/>
                  </a:lnTo>
                  <a:lnTo>
                    <a:pt x="1373" y="589"/>
                  </a:lnTo>
                  <a:lnTo>
                    <a:pt x="1372" y="589"/>
                  </a:lnTo>
                  <a:lnTo>
                    <a:pt x="1369" y="589"/>
                  </a:lnTo>
                  <a:lnTo>
                    <a:pt x="1364" y="590"/>
                  </a:lnTo>
                  <a:lnTo>
                    <a:pt x="1359" y="592"/>
                  </a:lnTo>
                  <a:lnTo>
                    <a:pt x="1353" y="592"/>
                  </a:lnTo>
                  <a:lnTo>
                    <a:pt x="1348" y="595"/>
                  </a:lnTo>
                  <a:lnTo>
                    <a:pt x="1345" y="598"/>
                  </a:lnTo>
                  <a:lnTo>
                    <a:pt x="1342" y="602"/>
                  </a:lnTo>
                  <a:lnTo>
                    <a:pt x="1340" y="603"/>
                  </a:lnTo>
                  <a:lnTo>
                    <a:pt x="1339" y="603"/>
                  </a:lnTo>
                  <a:lnTo>
                    <a:pt x="1340" y="605"/>
                  </a:lnTo>
                  <a:lnTo>
                    <a:pt x="1340" y="606"/>
                  </a:lnTo>
                  <a:lnTo>
                    <a:pt x="1343" y="606"/>
                  </a:lnTo>
                  <a:lnTo>
                    <a:pt x="1346" y="606"/>
                  </a:lnTo>
                  <a:lnTo>
                    <a:pt x="1348" y="606"/>
                  </a:lnTo>
                  <a:lnTo>
                    <a:pt x="1348" y="608"/>
                  </a:lnTo>
                  <a:lnTo>
                    <a:pt x="1348" y="609"/>
                  </a:lnTo>
                  <a:lnTo>
                    <a:pt x="1348" y="613"/>
                  </a:lnTo>
                  <a:lnTo>
                    <a:pt x="1350" y="614"/>
                  </a:lnTo>
                  <a:lnTo>
                    <a:pt x="1350" y="616"/>
                  </a:lnTo>
                  <a:lnTo>
                    <a:pt x="1348" y="619"/>
                  </a:lnTo>
                  <a:lnTo>
                    <a:pt x="1346" y="620"/>
                  </a:lnTo>
                  <a:lnTo>
                    <a:pt x="1342" y="624"/>
                  </a:lnTo>
                  <a:lnTo>
                    <a:pt x="1340" y="625"/>
                  </a:lnTo>
                  <a:lnTo>
                    <a:pt x="1339" y="628"/>
                  </a:lnTo>
                  <a:lnTo>
                    <a:pt x="1335" y="631"/>
                  </a:lnTo>
                  <a:lnTo>
                    <a:pt x="1335" y="633"/>
                  </a:lnTo>
                  <a:lnTo>
                    <a:pt x="1335" y="635"/>
                  </a:lnTo>
                  <a:lnTo>
                    <a:pt x="1334" y="636"/>
                  </a:lnTo>
                  <a:lnTo>
                    <a:pt x="1332" y="638"/>
                  </a:lnTo>
                  <a:lnTo>
                    <a:pt x="1331" y="639"/>
                  </a:lnTo>
                  <a:lnTo>
                    <a:pt x="1331" y="641"/>
                  </a:lnTo>
                  <a:lnTo>
                    <a:pt x="1331" y="642"/>
                  </a:lnTo>
                  <a:lnTo>
                    <a:pt x="1329" y="644"/>
                  </a:lnTo>
                  <a:lnTo>
                    <a:pt x="1328" y="646"/>
                  </a:lnTo>
                  <a:lnTo>
                    <a:pt x="1328" y="647"/>
                  </a:lnTo>
                  <a:lnTo>
                    <a:pt x="1328" y="647"/>
                  </a:lnTo>
                  <a:lnTo>
                    <a:pt x="1326" y="649"/>
                  </a:lnTo>
                  <a:lnTo>
                    <a:pt x="1328" y="649"/>
                  </a:lnTo>
                  <a:lnTo>
                    <a:pt x="1329" y="649"/>
                  </a:lnTo>
                  <a:lnTo>
                    <a:pt x="1329" y="650"/>
                  </a:lnTo>
                  <a:lnTo>
                    <a:pt x="1329" y="653"/>
                  </a:lnTo>
                  <a:lnTo>
                    <a:pt x="1328" y="655"/>
                  </a:lnTo>
                  <a:lnTo>
                    <a:pt x="1326" y="655"/>
                  </a:lnTo>
                  <a:lnTo>
                    <a:pt x="1324" y="657"/>
                  </a:lnTo>
                  <a:lnTo>
                    <a:pt x="1321" y="657"/>
                  </a:lnTo>
                  <a:lnTo>
                    <a:pt x="1317" y="658"/>
                  </a:lnTo>
                  <a:lnTo>
                    <a:pt x="1312" y="661"/>
                  </a:lnTo>
                  <a:lnTo>
                    <a:pt x="1307" y="665"/>
                  </a:lnTo>
                  <a:lnTo>
                    <a:pt x="1307" y="665"/>
                  </a:lnTo>
                  <a:lnTo>
                    <a:pt x="1305" y="665"/>
                  </a:lnTo>
                  <a:lnTo>
                    <a:pt x="1302" y="663"/>
                  </a:lnTo>
                  <a:lnTo>
                    <a:pt x="1299" y="663"/>
                  </a:lnTo>
                  <a:lnTo>
                    <a:pt x="1296" y="661"/>
                  </a:lnTo>
                  <a:lnTo>
                    <a:pt x="1293" y="661"/>
                  </a:lnTo>
                  <a:lnTo>
                    <a:pt x="1291" y="660"/>
                  </a:lnTo>
                  <a:lnTo>
                    <a:pt x="1290" y="658"/>
                  </a:lnTo>
                  <a:lnTo>
                    <a:pt x="1288" y="657"/>
                  </a:lnTo>
                  <a:lnTo>
                    <a:pt x="1285" y="657"/>
                  </a:lnTo>
                  <a:lnTo>
                    <a:pt x="1283" y="655"/>
                  </a:lnTo>
                  <a:lnTo>
                    <a:pt x="1282" y="655"/>
                  </a:lnTo>
                  <a:lnTo>
                    <a:pt x="1280" y="657"/>
                  </a:lnTo>
                  <a:lnTo>
                    <a:pt x="1277" y="658"/>
                  </a:lnTo>
                  <a:lnTo>
                    <a:pt x="1277" y="658"/>
                  </a:lnTo>
                  <a:lnTo>
                    <a:pt x="1274" y="658"/>
                  </a:lnTo>
                  <a:lnTo>
                    <a:pt x="1272" y="658"/>
                  </a:lnTo>
                  <a:lnTo>
                    <a:pt x="1271" y="657"/>
                  </a:lnTo>
                  <a:lnTo>
                    <a:pt x="1271" y="657"/>
                  </a:lnTo>
                  <a:lnTo>
                    <a:pt x="1268" y="655"/>
                  </a:lnTo>
                  <a:lnTo>
                    <a:pt x="1266" y="653"/>
                  </a:lnTo>
                  <a:lnTo>
                    <a:pt x="1264" y="652"/>
                  </a:lnTo>
                  <a:lnTo>
                    <a:pt x="1263" y="652"/>
                  </a:lnTo>
                  <a:lnTo>
                    <a:pt x="1261" y="650"/>
                  </a:lnTo>
                  <a:lnTo>
                    <a:pt x="1260" y="652"/>
                  </a:lnTo>
                  <a:lnTo>
                    <a:pt x="1257" y="650"/>
                  </a:lnTo>
                  <a:lnTo>
                    <a:pt x="1257" y="650"/>
                  </a:lnTo>
                  <a:lnTo>
                    <a:pt x="1255" y="650"/>
                  </a:lnTo>
                  <a:lnTo>
                    <a:pt x="1253" y="652"/>
                  </a:lnTo>
                  <a:lnTo>
                    <a:pt x="1250" y="653"/>
                  </a:lnTo>
                  <a:lnTo>
                    <a:pt x="1247" y="655"/>
                  </a:lnTo>
                  <a:lnTo>
                    <a:pt x="1246" y="655"/>
                  </a:lnTo>
                  <a:lnTo>
                    <a:pt x="1244" y="657"/>
                  </a:lnTo>
                  <a:lnTo>
                    <a:pt x="1242" y="658"/>
                  </a:lnTo>
                  <a:lnTo>
                    <a:pt x="1239" y="660"/>
                  </a:lnTo>
                  <a:lnTo>
                    <a:pt x="1239" y="661"/>
                  </a:lnTo>
                  <a:lnTo>
                    <a:pt x="1238" y="663"/>
                  </a:lnTo>
                  <a:lnTo>
                    <a:pt x="1236" y="665"/>
                  </a:lnTo>
                  <a:lnTo>
                    <a:pt x="1235" y="665"/>
                  </a:lnTo>
                  <a:lnTo>
                    <a:pt x="1233" y="665"/>
                  </a:lnTo>
                  <a:lnTo>
                    <a:pt x="1230" y="665"/>
                  </a:lnTo>
                  <a:lnTo>
                    <a:pt x="1228" y="665"/>
                  </a:lnTo>
                  <a:lnTo>
                    <a:pt x="1223" y="666"/>
                  </a:lnTo>
                  <a:lnTo>
                    <a:pt x="1222" y="666"/>
                  </a:lnTo>
                  <a:lnTo>
                    <a:pt x="1220" y="668"/>
                  </a:lnTo>
                  <a:lnTo>
                    <a:pt x="1219" y="668"/>
                  </a:lnTo>
                  <a:lnTo>
                    <a:pt x="1217" y="668"/>
                  </a:lnTo>
                  <a:lnTo>
                    <a:pt x="1216" y="668"/>
                  </a:lnTo>
                  <a:lnTo>
                    <a:pt x="1214" y="668"/>
                  </a:lnTo>
                  <a:lnTo>
                    <a:pt x="1212" y="668"/>
                  </a:lnTo>
                  <a:lnTo>
                    <a:pt x="1211" y="669"/>
                  </a:lnTo>
                  <a:lnTo>
                    <a:pt x="1206" y="671"/>
                  </a:lnTo>
                  <a:lnTo>
                    <a:pt x="1205" y="672"/>
                  </a:lnTo>
                  <a:lnTo>
                    <a:pt x="1203" y="672"/>
                  </a:lnTo>
                  <a:lnTo>
                    <a:pt x="1201" y="671"/>
                  </a:lnTo>
                  <a:lnTo>
                    <a:pt x="1200" y="671"/>
                  </a:lnTo>
                  <a:lnTo>
                    <a:pt x="1198" y="671"/>
                  </a:lnTo>
                  <a:lnTo>
                    <a:pt x="1197" y="671"/>
                  </a:lnTo>
                  <a:lnTo>
                    <a:pt x="1194" y="671"/>
                  </a:lnTo>
                  <a:lnTo>
                    <a:pt x="1190" y="669"/>
                  </a:lnTo>
                  <a:lnTo>
                    <a:pt x="1187" y="669"/>
                  </a:lnTo>
                  <a:lnTo>
                    <a:pt x="1186" y="669"/>
                  </a:lnTo>
                  <a:lnTo>
                    <a:pt x="1182" y="668"/>
                  </a:lnTo>
                  <a:lnTo>
                    <a:pt x="1178" y="668"/>
                  </a:lnTo>
                  <a:lnTo>
                    <a:pt x="1176" y="668"/>
                  </a:lnTo>
                  <a:lnTo>
                    <a:pt x="1175" y="668"/>
                  </a:lnTo>
                  <a:lnTo>
                    <a:pt x="1173" y="668"/>
                  </a:lnTo>
                  <a:lnTo>
                    <a:pt x="1171" y="668"/>
                  </a:lnTo>
                  <a:lnTo>
                    <a:pt x="1168" y="665"/>
                  </a:lnTo>
                  <a:lnTo>
                    <a:pt x="1167" y="665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4" y="661"/>
                  </a:lnTo>
                  <a:lnTo>
                    <a:pt x="1164" y="661"/>
                  </a:lnTo>
                  <a:lnTo>
                    <a:pt x="1164" y="658"/>
                  </a:lnTo>
                  <a:lnTo>
                    <a:pt x="1164" y="657"/>
                  </a:lnTo>
                  <a:lnTo>
                    <a:pt x="1164" y="657"/>
                  </a:lnTo>
                  <a:lnTo>
                    <a:pt x="1162" y="657"/>
                  </a:lnTo>
                  <a:lnTo>
                    <a:pt x="1160" y="657"/>
                  </a:lnTo>
                  <a:lnTo>
                    <a:pt x="1156" y="657"/>
                  </a:lnTo>
                  <a:lnTo>
                    <a:pt x="1154" y="657"/>
                  </a:lnTo>
                  <a:lnTo>
                    <a:pt x="1153" y="655"/>
                  </a:lnTo>
                  <a:lnTo>
                    <a:pt x="1151" y="653"/>
                  </a:lnTo>
                  <a:lnTo>
                    <a:pt x="1149" y="652"/>
                  </a:lnTo>
                  <a:lnTo>
                    <a:pt x="1148" y="650"/>
                  </a:lnTo>
                  <a:lnTo>
                    <a:pt x="1146" y="650"/>
                  </a:lnTo>
                  <a:lnTo>
                    <a:pt x="1145" y="649"/>
                  </a:lnTo>
                  <a:lnTo>
                    <a:pt x="1141" y="650"/>
                  </a:lnTo>
                  <a:lnTo>
                    <a:pt x="1140" y="650"/>
                  </a:lnTo>
                  <a:lnTo>
                    <a:pt x="1137" y="649"/>
                  </a:lnTo>
                  <a:lnTo>
                    <a:pt x="1137" y="649"/>
                  </a:lnTo>
                  <a:lnTo>
                    <a:pt x="1134" y="649"/>
                  </a:lnTo>
                  <a:lnTo>
                    <a:pt x="1132" y="647"/>
                  </a:lnTo>
                  <a:lnTo>
                    <a:pt x="1129" y="647"/>
                  </a:lnTo>
                  <a:lnTo>
                    <a:pt x="1127" y="647"/>
                  </a:lnTo>
                  <a:lnTo>
                    <a:pt x="1126" y="647"/>
                  </a:lnTo>
                  <a:lnTo>
                    <a:pt x="1124" y="647"/>
                  </a:lnTo>
                  <a:lnTo>
                    <a:pt x="1123" y="649"/>
                  </a:lnTo>
                  <a:lnTo>
                    <a:pt x="1121" y="649"/>
                  </a:lnTo>
                  <a:lnTo>
                    <a:pt x="1118" y="649"/>
                  </a:lnTo>
                  <a:lnTo>
                    <a:pt x="1116" y="650"/>
                  </a:lnTo>
                  <a:lnTo>
                    <a:pt x="1115" y="650"/>
                  </a:lnTo>
                  <a:lnTo>
                    <a:pt x="1112" y="650"/>
                  </a:lnTo>
                  <a:lnTo>
                    <a:pt x="1112" y="652"/>
                  </a:lnTo>
                  <a:lnTo>
                    <a:pt x="1110" y="652"/>
                  </a:lnTo>
                  <a:lnTo>
                    <a:pt x="1108" y="653"/>
                  </a:lnTo>
                  <a:lnTo>
                    <a:pt x="1107" y="653"/>
                  </a:lnTo>
                  <a:lnTo>
                    <a:pt x="1105" y="652"/>
                  </a:lnTo>
                  <a:lnTo>
                    <a:pt x="1104" y="652"/>
                  </a:lnTo>
                  <a:lnTo>
                    <a:pt x="1104" y="653"/>
                  </a:lnTo>
                  <a:lnTo>
                    <a:pt x="1102" y="653"/>
                  </a:lnTo>
                  <a:lnTo>
                    <a:pt x="1100" y="652"/>
                  </a:lnTo>
                  <a:lnTo>
                    <a:pt x="1099" y="652"/>
                  </a:lnTo>
                  <a:lnTo>
                    <a:pt x="1097" y="652"/>
                  </a:lnTo>
                  <a:lnTo>
                    <a:pt x="1096" y="650"/>
                  </a:lnTo>
                  <a:lnTo>
                    <a:pt x="1096" y="650"/>
                  </a:lnTo>
                  <a:lnTo>
                    <a:pt x="1093" y="650"/>
                  </a:lnTo>
                  <a:lnTo>
                    <a:pt x="1091" y="649"/>
                  </a:lnTo>
                  <a:lnTo>
                    <a:pt x="1089" y="649"/>
                  </a:lnTo>
                  <a:lnTo>
                    <a:pt x="1088" y="649"/>
                  </a:lnTo>
                  <a:lnTo>
                    <a:pt x="1086" y="647"/>
                  </a:lnTo>
                  <a:lnTo>
                    <a:pt x="1085" y="646"/>
                  </a:lnTo>
                  <a:lnTo>
                    <a:pt x="1085" y="646"/>
                  </a:lnTo>
                  <a:lnTo>
                    <a:pt x="1083" y="646"/>
                  </a:lnTo>
                  <a:lnTo>
                    <a:pt x="1083" y="644"/>
                  </a:lnTo>
                  <a:lnTo>
                    <a:pt x="1083" y="644"/>
                  </a:lnTo>
                  <a:lnTo>
                    <a:pt x="1083" y="642"/>
                  </a:lnTo>
                  <a:lnTo>
                    <a:pt x="1083" y="642"/>
                  </a:lnTo>
                  <a:lnTo>
                    <a:pt x="1082" y="641"/>
                  </a:lnTo>
                  <a:lnTo>
                    <a:pt x="1082" y="641"/>
                  </a:lnTo>
                  <a:lnTo>
                    <a:pt x="1082" y="639"/>
                  </a:lnTo>
                  <a:lnTo>
                    <a:pt x="1082" y="639"/>
                  </a:lnTo>
                  <a:lnTo>
                    <a:pt x="1082" y="638"/>
                  </a:lnTo>
                  <a:lnTo>
                    <a:pt x="1082" y="636"/>
                  </a:lnTo>
                  <a:lnTo>
                    <a:pt x="1080" y="635"/>
                  </a:lnTo>
                  <a:lnTo>
                    <a:pt x="1080" y="633"/>
                  </a:lnTo>
                  <a:lnTo>
                    <a:pt x="1080" y="631"/>
                  </a:lnTo>
                  <a:lnTo>
                    <a:pt x="1080" y="631"/>
                  </a:lnTo>
                  <a:lnTo>
                    <a:pt x="1080" y="630"/>
                  </a:lnTo>
                  <a:lnTo>
                    <a:pt x="1078" y="630"/>
                  </a:lnTo>
                  <a:lnTo>
                    <a:pt x="1075" y="628"/>
                  </a:lnTo>
                  <a:lnTo>
                    <a:pt x="1072" y="628"/>
                  </a:lnTo>
                  <a:lnTo>
                    <a:pt x="1071" y="628"/>
                  </a:lnTo>
                  <a:lnTo>
                    <a:pt x="1069" y="628"/>
                  </a:lnTo>
                  <a:lnTo>
                    <a:pt x="1069" y="628"/>
                  </a:lnTo>
                  <a:lnTo>
                    <a:pt x="1067" y="627"/>
                  </a:lnTo>
                  <a:lnTo>
                    <a:pt x="1066" y="627"/>
                  </a:lnTo>
                  <a:lnTo>
                    <a:pt x="1063" y="625"/>
                  </a:lnTo>
                  <a:lnTo>
                    <a:pt x="1059" y="624"/>
                  </a:lnTo>
                  <a:lnTo>
                    <a:pt x="1056" y="624"/>
                  </a:lnTo>
                  <a:lnTo>
                    <a:pt x="1056" y="624"/>
                  </a:lnTo>
                  <a:lnTo>
                    <a:pt x="1053" y="624"/>
                  </a:lnTo>
                  <a:lnTo>
                    <a:pt x="1050" y="622"/>
                  </a:lnTo>
                  <a:lnTo>
                    <a:pt x="1048" y="622"/>
                  </a:lnTo>
                  <a:lnTo>
                    <a:pt x="1047" y="620"/>
                  </a:lnTo>
                  <a:lnTo>
                    <a:pt x="1045" y="620"/>
                  </a:lnTo>
                  <a:lnTo>
                    <a:pt x="1044" y="620"/>
                  </a:lnTo>
                  <a:lnTo>
                    <a:pt x="1042" y="619"/>
                  </a:lnTo>
                  <a:lnTo>
                    <a:pt x="1041" y="619"/>
                  </a:lnTo>
                  <a:lnTo>
                    <a:pt x="1037" y="617"/>
                  </a:lnTo>
                  <a:lnTo>
                    <a:pt x="1036" y="617"/>
                  </a:lnTo>
                  <a:lnTo>
                    <a:pt x="1036" y="617"/>
                  </a:lnTo>
                  <a:lnTo>
                    <a:pt x="1034" y="616"/>
                  </a:lnTo>
                  <a:lnTo>
                    <a:pt x="1033" y="616"/>
                  </a:lnTo>
                  <a:lnTo>
                    <a:pt x="1033" y="616"/>
                  </a:lnTo>
                  <a:lnTo>
                    <a:pt x="1033" y="619"/>
                  </a:lnTo>
                  <a:lnTo>
                    <a:pt x="1031" y="619"/>
                  </a:lnTo>
                  <a:lnTo>
                    <a:pt x="1030" y="622"/>
                  </a:lnTo>
                  <a:lnTo>
                    <a:pt x="1025" y="624"/>
                  </a:lnTo>
                  <a:lnTo>
                    <a:pt x="1025" y="624"/>
                  </a:lnTo>
                  <a:lnTo>
                    <a:pt x="1025" y="625"/>
                  </a:lnTo>
                  <a:lnTo>
                    <a:pt x="1023" y="625"/>
                  </a:lnTo>
                  <a:lnTo>
                    <a:pt x="1023" y="627"/>
                  </a:lnTo>
                  <a:lnTo>
                    <a:pt x="1023" y="627"/>
                  </a:lnTo>
                  <a:lnTo>
                    <a:pt x="1022" y="628"/>
                  </a:lnTo>
                  <a:lnTo>
                    <a:pt x="1022" y="628"/>
                  </a:lnTo>
                  <a:lnTo>
                    <a:pt x="1020" y="630"/>
                  </a:lnTo>
                  <a:lnTo>
                    <a:pt x="1020" y="630"/>
                  </a:lnTo>
                  <a:lnTo>
                    <a:pt x="1020" y="631"/>
                  </a:lnTo>
                  <a:lnTo>
                    <a:pt x="1020" y="631"/>
                  </a:lnTo>
                  <a:lnTo>
                    <a:pt x="1018" y="633"/>
                  </a:lnTo>
                  <a:lnTo>
                    <a:pt x="1018" y="633"/>
                  </a:lnTo>
                  <a:lnTo>
                    <a:pt x="1018" y="636"/>
                  </a:lnTo>
                  <a:lnTo>
                    <a:pt x="1018" y="638"/>
                  </a:lnTo>
                  <a:lnTo>
                    <a:pt x="1018" y="638"/>
                  </a:lnTo>
                  <a:lnTo>
                    <a:pt x="1018" y="639"/>
                  </a:lnTo>
                  <a:lnTo>
                    <a:pt x="1020" y="639"/>
                  </a:lnTo>
                  <a:lnTo>
                    <a:pt x="1020" y="641"/>
                  </a:lnTo>
                  <a:lnTo>
                    <a:pt x="1020" y="641"/>
                  </a:lnTo>
                  <a:lnTo>
                    <a:pt x="1020" y="642"/>
                  </a:lnTo>
                  <a:lnTo>
                    <a:pt x="1020" y="644"/>
                  </a:lnTo>
                  <a:lnTo>
                    <a:pt x="1022" y="644"/>
                  </a:lnTo>
                  <a:lnTo>
                    <a:pt x="1023" y="646"/>
                  </a:lnTo>
                  <a:lnTo>
                    <a:pt x="1023" y="646"/>
                  </a:lnTo>
                  <a:lnTo>
                    <a:pt x="1025" y="646"/>
                  </a:lnTo>
                  <a:lnTo>
                    <a:pt x="1025" y="647"/>
                  </a:lnTo>
                  <a:lnTo>
                    <a:pt x="1025" y="647"/>
                  </a:lnTo>
                  <a:lnTo>
                    <a:pt x="1025" y="650"/>
                  </a:lnTo>
                  <a:lnTo>
                    <a:pt x="1023" y="652"/>
                  </a:lnTo>
                  <a:lnTo>
                    <a:pt x="1023" y="652"/>
                  </a:lnTo>
                  <a:lnTo>
                    <a:pt x="1022" y="653"/>
                  </a:lnTo>
                  <a:lnTo>
                    <a:pt x="1022" y="653"/>
                  </a:lnTo>
                  <a:lnTo>
                    <a:pt x="1020" y="655"/>
                  </a:lnTo>
                  <a:lnTo>
                    <a:pt x="1020" y="655"/>
                  </a:lnTo>
                  <a:lnTo>
                    <a:pt x="1018" y="657"/>
                  </a:lnTo>
                  <a:lnTo>
                    <a:pt x="1017" y="657"/>
                  </a:lnTo>
                  <a:lnTo>
                    <a:pt x="1017" y="657"/>
                  </a:lnTo>
                  <a:lnTo>
                    <a:pt x="1015" y="657"/>
                  </a:lnTo>
                  <a:lnTo>
                    <a:pt x="1014" y="657"/>
                  </a:lnTo>
                  <a:lnTo>
                    <a:pt x="1014" y="658"/>
                  </a:lnTo>
                  <a:lnTo>
                    <a:pt x="1012" y="660"/>
                  </a:lnTo>
                  <a:lnTo>
                    <a:pt x="1011" y="661"/>
                  </a:lnTo>
                  <a:lnTo>
                    <a:pt x="1009" y="661"/>
                  </a:lnTo>
                  <a:lnTo>
                    <a:pt x="1007" y="660"/>
                  </a:lnTo>
                  <a:lnTo>
                    <a:pt x="1007" y="660"/>
                  </a:lnTo>
                  <a:lnTo>
                    <a:pt x="1007" y="658"/>
                  </a:lnTo>
                  <a:lnTo>
                    <a:pt x="1006" y="658"/>
                  </a:lnTo>
                  <a:lnTo>
                    <a:pt x="1001" y="657"/>
                  </a:lnTo>
                  <a:lnTo>
                    <a:pt x="1001" y="658"/>
                  </a:lnTo>
                  <a:lnTo>
                    <a:pt x="1000" y="658"/>
                  </a:lnTo>
                  <a:lnTo>
                    <a:pt x="1000" y="658"/>
                  </a:lnTo>
                  <a:lnTo>
                    <a:pt x="1000" y="657"/>
                  </a:lnTo>
                  <a:lnTo>
                    <a:pt x="998" y="657"/>
                  </a:lnTo>
                  <a:lnTo>
                    <a:pt x="996" y="658"/>
                  </a:lnTo>
                  <a:lnTo>
                    <a:pt x="996" y="658"/>
                  </a:lnTo>
                  <a:lnTo>
                    <a:pt x="995" y="657"/>
                  </a:lnTo>
                  <a:lnTo>
                    <a:pt x="993" y="657"/>
                  </a:lnTo>
                  <a:lnTo>
                    <a:pt x="992" y="655"/>
                  </a:lnTo>
                  <a:lnTo>
                    <a:pt x="992" y="655"/>
                  </a:lnTo>
                  <a:lnTo>
                    <a:pt x="992" y="657"/>
                  </a:lnTo>
                  <a:lnTo>
                    <a:pt x="990" y="657"/>
                  </a:lnTo>
                  <a:lnTo>
                    <a:pt x="990" y="657"/>
                  </a:lnTo>
                  <a:lnTo>
                    <a:pt x="990" y="655"/>
                  </a:lnTo>
                  <a:lnTo>
                    <a:pt x="989" y="655"/>
                  </a:lnTo>
                  <a:lnTo>
                    <a:pt x="987" y="657"/>
                  </a:lnTo>
                  <a:lnTo>
                    <a:pt x="985" y="657"/>
                  </a:lnTo>
                  <a:lnTo>
                    <a:pt x="985" y="657"/>
                  </a:lnTo>
                  <a:lnTo>
                    <a:pt x="984" y="657"/>
                  </a:lnTo>
                  <a:lnTo>
                    <a:pt x="982" y="657"/>
                  </a:lnTo>
                  <a:lnTo>
                    <a:pt x="982" y="657"/>
                  </a:lnTo>
                  <a:lnTo>
                    <a:pt x="979" y="657"/>
                  </a:lnTo>
                  <a:lnTo>
                    <a:pt x="979" y="657"/>
                  </a:lnTo>
                  <a:lnTo>
                    <a:pt x="977" y="657"/>
                  </a:lnTo>
                  <a:lnTo>
                    <a:pt x="977" y="655"/>
                  </a:lnTo>
                  <a:lnTo>
                    <a:pt x="976" y="655"/>
                  </a:lnTo>
                  <a:lnTo>
                    <a:pt x="974" y="655"/>
                  </a:lnTo>
                  <a:lnTo>
                    <a:pt x="973" y="655"/>
                  </a:lnTo>
                  <a:lnTo>
                    <a:pt x="973" y="655"/>
                  </a:lnTo>
                  <a:lnTo>
                    <a:pt x="971" y="655"/>
                  </a:lnTo>
                  <a:lnTo>
                    <a:pt x="971" y="653"/>
                  </a:lnTo>
                  <a:lnTo>
                    <a:pt x="970" y="653"/>
                  </a:lnTo>
                  <a:lnTo>
                    <a:pt x="970" y="652"/>
                  </a:lnTo>
                  <a:lnTo>
                    <a:pt x="968" y="652"/>
                  </a:lnTo>
                  <a:lnTo>
                    <a:pt x="968" y="652"/>
                  </a:lnTo>
                  <a:lnTo>
                    <a:pt x="968" y="650"/>
                  </a:lnTo>
                  <a:lnTo>
                    <a:pt x="966" y="649"/>
                  </a:lnTo>
                  <a:lnTo>
                    <a:pt x="966" y="646"/>
                  </a:lnTo>
                  <a:lnTo>
                    <a:pt x="966" y="646"/>
                  </a:lnTo>
                  <a:lnTo>
                    <a:pt x="963" y="646"/>
                  </a:lnTo>
                  <a:lnTo>
                    <a:pt x="962" y="646"/>
                  </a:lnTo>
                  <a:lnTo>
                    <a:pt x="960" y="644"/>
                  </a:lnTo>
                  <a:lnTo>
                    <a:pt x="957" y="644"/>
                  </a:lnTo>
                  <a:lnTo>
                    <a:pt x="957" y="644"/>
                  </a:lnTo>
                  <a:lnTo>
                    <a:pt x="955" y="644"/>
                  </a:lnTo>
                  <a:lnTo>
                    <a:pt x="954" y="644"/>
                  </a:lnTo>
                  <a:lnTo>
                    <a:pt x="952" y="644"/>
                  </a:lnTo>
                  <a:lnTo>
                    <a:pt x="951" y="644"/>
                  </a:lnTo>
                  <a:lnTo>
                    <a:pt x="949" y="644"/>
                  </a:lnTo>
                  <a:lnTo>
                    <a:pt x="948" y="644"/>
                  </a:lnTo>
                  <a:lnTo>
                    <a:pt x="948" y="642"/>
                  </a:lnTo>
                  <a:lnTo>
                    <a:pt x="948" y="641"/>
                  </a:lnTo>
                  <a:lnTo>
                    <a:pt x="948" y="641"/>
                  </a:lnTo>
                  <a:lnTo>
                    <a:pt x="946" y="641"/>
                  </a:lnTo>
                  <a:lnTo>
                    <a:pt x="944" y="641"/>
                  </a:lnTo>
                  <a:lnTo>
                    <a:pt x="944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1" y="641"/>
                  </a:lnTo>
                  <a:lnTo>
                    <a:pt x="940" y="641"/>
                  </a:lnTo>
                  <a:lnTo>
                    <a:pt x="938" y="639"/>
                  </a:lnTo>
                  <a:lnTo>
                    <a:pt x="938" y="639"/>
                  </a:lnTo>
                  <a:lnTo>
                    <a:pt x="938" y="641"/>
                  </a:lnTo>
                  <a:lnTo>
                    <a:pt x="938" y="641"/>
                  </a:lnTo>
                  <a:lnTo>
                    <a:pt x="936" y="642"/>
                  </a:lnTo>
                  <a:lnTo>
                    <a:pt x="935" y="642"/>
                  </a:lnTo>
                  <a:lnTo>
                    <a:pt x="933" y="642"/>
                  </a:lnTo>
                  <a:lnTo>
                    <a:pt x="930" y="642"/>
                  </a:lnTo>
                  <a:lnTo>
                    <a:pt x="930" y="642"/>
                  </a:lnTo>
                  <a:lnTo>
                    <a:pt x="929" y="644"/>
                  </a:lnTo>
                  <a:lnTo>
                    <a:pt x="929" y="646"/>
                  </a:lnTo>
                  <a:lnTo>
                    <a:pt x="927" y="646"/>
                  </a:lnTo>
                  <a:lnTo>
                    <a:pt x="925" y="646"/>
                  </a:lnTo>
                  <a:lnTo>
                    <a:pt x="925" y="647"/>
                  </a:lnTo>
                  <a:lnTo>
                    <a:pt x="924" y="647"/>
                  </a:lnTo>
                  <a:lnTo>
                    <a:pt x="924" y="647"/>
                  </a:lnTo>
                  <a:lnTo>
                    <a:pt x="922" y="647"/>
                  </a:lnTo>
                  <a:lnTo>
                    <a:pt x="921" y="647"/>
                  </a:lnTo>
                  <a:lnTo>
                    <a:pt x="919" y="647"/>
                  </a:lnTo>
                  <a:lnTo>
                    <a:pt x="918" y="649"/>
                  </a:lnTo>
                  <a:lnTo>
                    <a:pt x="918" y="650"/>
                  </a:lnTo>
                  <a:lnTo>
                    <a:pt x="916" y="650"/>
                  </a:lnTo>
                  <a:lnTo>
                    <a:pt x="914" y="650"/>
                  </a:lnTo>
                  <a:lnTo>
                    <a:pt x="914" y="652"/>
                  </a:lnTo>
                  <a:lnTo>
                    <a:pt x="913" y="652"/>
                  </a:lnTo>
                  <a:lnTo>
                    <a:pt x="910" y="652"/>
                  </a:lnTo>
                  <a:lnTo>
                    <a:pt x="910" y="653"/>
                  </a:lnTo>
                  <a:lnTo>
                    <a:pt x="908" y="653"/>
                  </a:lnTo>
                  <a:lnTo>
                    <a:pt x="907" y="653"/>
                  </a:lnTo>
                  <a:lnTo>
                    <a:pt x="905" y="653"/>
                  </a:lnTo>
                  <a:lnTo>
                    <a:pt x="905" y="655"/>
                  </a:lnTo>
                  <a:lnTo>
                    <a:pt x="905" y="657"/>
                  </a:lnTo>
                  <a:lnTo>
                    <a:pt x="903" y="657"/>
                  </a:lnTo>
                  <a:lnTo>
                    <a:pt x="902" y="657"/>
                  </a:lnTo>
                  <a:lnTo>
                    <a:pt x="900" y="658"/>
                  </a:lnTo>
                  <a:lnTo>
                    <a:pt x="900" y="660"/>
                  </a:lnTo>
                  <a:lnTo>
                    <a:pt x="900" y="660"/>
                  </a:lnTo>
                  <a:lnTo>
                    <a:pt x="900" y="661"/>
                  </a:lnTo>
                  <a:lnTo>
                    <a:pt x="899" y="661"/>
                  </a:lnTo>
                  <a:lnTo>
                    <a:pt x="897" y="661"/>
                  </a:lnTo>
                  <a:lnTo>
                    <a:pt x="895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2" y="665"/>
                  </a:lnTo>
                  <a:lnTo>
                    <a:pt x="892" y="665"/>
                  </a:lnTo>
                  <a:lnTo>
                    <a:pt x="891" y="666"/>
                  </a:lnTo>
                  <a:lnTo>
                    <a:pt x="889" y="666"/>
                  </a:lnTo>
                  <a:lnTo>
                    <a:pt x="889" y="665"/>
                  </a:lnTo>
                  <a:lnTo>
                    <a:pt x="889" y="665"/>
                  </a:lnTo>
                  <a:lnTo>
                    <a:pt x="888" y="665"/>
                  </a:lnTo>
                  <a:lnTo>
                    <a:pt x="888" y="666"/>
                  </a:lnTo>
                  <a:lnTo>
                    <a:pt x="888" y="666"/>
                  </a:lnTo>
                  <a:lnTo>
                    <a:pt x="886" y="666"/>
                  </a:lnTo>
                  <a:lnTo>
                    <a:pt x="886" y="666"/>
                  </a:lnTo>
                  <a:lnTo>
                    <a:pt x="884" y="666"/>
                  </a:lnTo>
                  <a:lnTo>
                    <a:pt x="884" y="666"/>
                  </a:lnTo>
                  <a:lnTo>
                    <a:pt x="883" y="666"/>
                  </a:lnTo>
                  <a:lnTo>
                    <a:pt x="881" y="666"/>
                  </a:lnTo>
                  <a:lnTo>
                    <a:pt x="881" y="666"/>
                  </a:lnTo>
                  <a:lnTo>
                    <a:pt x="878" y="666"/>
                  </a:lnTo>
                  <a:lnTo>
                    <a:pt x="878" y="668"/>
                  </a:lnTo>
                  <a:lnTo>
                    <a:pt x="878" y="669"/>
                  </a:lnTo>
                  <a:lnTo>
                    <a:pt x="878" y="669"/>
                  </a:lnTo>
                  <a:lnTo>
                    <a:pt x="877" y="671"/>
                  </a:lnTo>
                  <a:lnTo>
                    <a:pt x="875" y="671"/>
                  </a:lnTo>
                  <a:lnTo>
                    <a:pt x="875" y="671"/>
                  </a:lnTo>
                  <a:lnTo>
                    <a:pt x="873" y="671"/>
                  </a:lnTo>
                  <a:lnTo>
                    <a:pt x="873" y="671"/>
                  </a:lnTo>
                  <a:lnTo>
                    <a:pt x="872" y="671"/>
                  </a:lnTo>
                  <a:lnTo>
                    <a:pt x="872" y="672"/>
                  </a:lnTo>
                  <a:lnTo>
                    <a:pt x="870" y="672"/>
                  </a:lnTo>
                  <a:lnTo>
                    <a:pt x="869" y="672"/>
                  </a:lnTo>
                  <a:lnTo>
                    <a:pt x="869" y="672"/>
                  </a:lnTo>
                  <a:lnTo>
                    <a:pt x="867" y="672"/>
                  </a:lnTo>
                  <a:lnTo>
                    <a:pt x="866" y="672"/>
                  </a:lnTo>
                  <a:lnTo>
                    <a:pt x="866" y="672"/>
                  </a:lnTo>
                  <a:lnTo>
                    <a:pt x="866" y="671"/>
                  </a:lnTo>
                  <a:lnTo>
                    <a:pt x="864" y="669"/>
                  </a:lnTo>
                  <a:lnTo>
                    <a:pt x="862" y="669"/>
                  </a:lnTo>
                  <a:lnTo>
                    <a:pt x="861" y="669"/>
                  </a:lnTo>
                  <a:lnTo>
                    <a:pt x="861" y="668"/>
                  </a:lnTo>
                  <a:lnTo>
                    <a:pt x="859" y="666"/>
                  </a:lnTo>
                  <a:lnTo>
                    <a:pt x="858" y="665"/>
                  </a:lnTo>
                  <a:lnTo>
                    <a:pt x="856" y="665"/>
                  </a:lnTo>
                  <a:lnTo>
                    <a:pt x="856" y="663"/>
                  </a:lnTo>
                  <a:lnTo>
                    <a:pt x="856" y="663"/>
                  </a:lnTo>
                  <a:lnTo>
                    <a:pt x="858" y="661"/>
                  </a:lnTo>
                  <a:lnTo>
                    <a:pt x="858" y="660"/>
                  </a:lnTo>
                  <a:lnTo>
                    <a:pt x="856" y="660"/>
                  </a:lnTo>
                  <a:lnTo>
                    <a:pt x="856" y="660"/>
                  </a:lnTo>
                  <a:lnTo>
                    <a:pt x="855" y="661"/>
                  </a:lnTo>
                  <a:lnTo>
                    <a:pt x="853" y="663"/>
                  </a:lnTo>
                  <a:lnTo>
                    <a:pt x="851" y="663"/>
                  </a:lnTo>
                  <a:lnTo>
                    <a:pt x="850" y="665"/>
                  </a:lnTo>
                  <a:lnTo>
                    <a:pt x="850" y="665"/>
                  </a:lnTo>
                  <a:lnTo>
                    <a:pt x="848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5" y="665"/>
                  </a:lnTo>
                  <a:lnTo>
                    <a:pt x="840" y="663"/>
                  </a:lnTo>
                  <a:lnTo>
                    <a:pt x="837" y="663"/>
                  </a:lnTo>
                  <a:lnTo>
                    <a:pt x="837" y="663"/>
                  </a:lnTo>
                  <a:lnTo>
                    <a:pt x="836" y="663"/>
                  </a:lnTo>
                  <a:lnTo>
                    <a:pt x="836" y="661"/>
                  </a:lnTo>
                  <a:lnTo>
                    <a:pt x="834" y="660"/>
                  </a:lnTo>
                  <a:lnTo>
                    <a:pt x="834" y="660"/>
                  </a:lnTo>
                  <a:lnTo>
                    <a:pt x="832" y="658"/>
                  </a:lnTo>
                  <a:lnTo>
                    <a:pt x="832" y="657"/>
                  </a:lnTo>
                  <a:lnTo>
                    <a:pt x="832" y="655"/>
                  </a:lnTo>
                  <a:lnTo>
                    <a:pt x="832" y="655"/>
                  </a:lnTo>
                  <a:lnTo>
                    <a:pt x="831" y="653"/>
                  </a:lnTo>
                  <a:lnTo>
                    <a:pt x="831" y="653"/>
                  </a:lnTo>
                  <a:lnTo>
                    <a:pt x="826" y="652"/>
                  </a:lnTo>
                  <a:lnTo>
                    <a:pt x="825" y="652"/>
                  </a:lnTo>
                  <a:lnTo>
                    <a:pt x="825" y="652"/>
                  </a:lnTo>
                  <a:lnTo>
                    <a:pt x="823" y="652"/>
                  </a:lnTo>
                  <a:lnTo>
                    <a:pt x="821" y="650"/>
                  </a:lnTo>
                  <a:lnTo>
                    <a:pt x="821" y="647"/>
                  </a:lnTo>
                  <a:lnTo>
                    <a:pt x="820" y="646"/>
                  </a:lnTo>
                  <a:lnTo>
                    <a:pt x="820" y="644"/>
                  </a:lnTo>
                  <a:lnTo>
                    <a:pt x="818" y="642"/>
                  </a:lnTo>
                  <a:lnTo>
                    <a:pt x="817" y="641"/>
                  </a:lnTo>
                  <a:lnTo>
                    <a:pt x="817" y="641"/>
                  </a:lnTo>
                  <a:lnTo>
                    <a:pt x="814" y="639"/>
                  </a:lnTo>
                  <a:lnTo>
                    <a:pt x="812" y="638"/>
                  </a:lnTo>
                  <a:lnTo>
                    <a:pt x="809" y="636"/>
                  </a:lnTo>
                  <a:lnTo>
                    <a:pt x="807" y="636"/>
                  </a:lnTo>
                  <a:lnTo>
                    <a:pt x="806" y="638"/>
                  </a:lnTo>
                  <a:lnTo>
                    <a:pt x="806" y="638"/>
                  </a:lnTo>
                  <a:lnTo>
                    <a:pt x="804" y="639"/>
                  </a:lnTo>
                  <a:lnTo>
                    <a:pt x="802" y="639"/>
                  </a:lnTo>
                  <a:lnTo>
                    <a:pt x="801" y="639"/>
                  </a:lnTo>
                  <a:lnTo>
                    <a:pt x="799" y="639"/>
                  </a:lnTo>
                  <a:lnTo>
                    <a:pt x="799" y="639"/>
                  </a:lnTo>
                  <a:lnTo>
                    <a:pt x="798" y="641"/>
                  </a:lnTo>
                  <a:lnTo>
                    <a:pt x="796" y="642"/>
                  </a:lnTo>
                  <a:lnTo>
                    <a:pt x="795" y="642"/>
                  </a:lnTo>
                  <a:lnTo>
                    <a:pt x="791" y="642"/>
                  </a:lnTo>
                  <a:lnTo>
                    <a:pt x="790" y="642"/>
                  </a:lnTo>
                  <a:lnTo>
                    <a:pt x="788" y="641"/>
                  </a:lnTo>
                  <a:lnTo>
                    <a:pt x="785" y="641"/>
                  </a:lnTo>
                  <a:lnTo>
                    <a:pt x="784" y="642"/>
                  </a:lnTo>
                  <a:lnTo>
                    <a:pt x="782" y="642"/>
                  </a:lnTo>
                  <a:lnTo>
                    <a:pt x="780" y="641"/>
                  </a:lnTo>
                  <a:lnTo>
                    <a:pt x="782" y="641"/>
                  </a:lnTo>
                  <a:lnTo>
                    <a:pt x="780" y="639"/>
                  </a:lnTo>
                  <a:lnTo>
                    <a:pt x="780" y="638"/>
                  </a:lnTo>
                  <a:lnTo>
                    <a:pt x="780" y="638"/>
                  </a:lnTo>
                  <a:lnTo>
                    <a:pt x="779" y="638"/>
                  </a:lnTo>
                  <a:lnTo>
                    <a:pt x="777" y="638"/>
                  </a:lnTo>
                  <a:lnTo>
                    <a:pt x="776" y="638"/>
                  </a:lnTo>
                  <a:lnTo>
                    <a:pt x="776" y="636"/>
                  </a:lnTo>
                  <a:lnTo>
                    <a:pt x="776" y="636"/>
                  </a:lnTo>
                  <a:lnTo>
                    <a:pt x="777" y="635"/>
                  </a:lnTo>
                  <a:lnTo>
                    <a:pt x="777" y="633"/>
                  </a:lnTo>
                  <a:lnTo>
                    <a:pt x="776" y="633"/>
                  </a:lnTo>
                  <a:lnTo>
                    <a:pt x="774" y="633"/>
                  </a:lnTo>
                  <a:lnTo>
                    <a:pt x="774" y="631"/>
                  </a:lnTo>
                  <a:lnTo>
                    <a:pt x="773" y="631"/>
                  </a:lnTo>
                  <a:lnTo>
                    <a:pt x="773" y="631"/>
                  </a:lnTo>
                  <a:lnTo>
                    <a:pt x="771" y="631"/>
                  </a:lnTo>
                  <a:lnTo>
                    <a:pt x="769" y="631"/>
                  </a:lnTo>
                  <a:lnTo>
                    <a:pt x="769" y="633"/>
                  </a:lnTo>
                  <a:lnTo>
                    <a:pt x="768" y="633"/>
                  </a:lnTo>
                  <a:lnTo>
                    <a:pt x="768" y="633"/>
                  </a:lnTo>
                  <a:lnTo>
                    <a:pt x="766" y="633"/>
                  </a:lnTo>
                  <a:lnTo>
                    <a:pt x="766" y="635"/>
                  </a:lnTo>
                  <a:lnTo>
                    <a:pt x="766" y="635"/>
                  </a:lnTo>
                  <a:lnTo>
                    <a:pt x="766" y="636"/>
                  </a:lnTo>
                  <a:lnTo>
                    <a:pt x="766" y="638"/>
                  </a:lnTo>
                  <a:lnTo>
                    <a:pt x="765" y="638"/>
                  </a:lnTo>
                  <a:lnTo>
                    <a:pt x="765" y="638"/>
                  </a:lnTo>
                  <a:lnTo>
                    <a:pt x="763" y="638"/>
                  </a:lnTo>
                  <a:lnTo>
                    <a:pt x="761" y="639"/>
                  </a:lnTo>
                  <a:lnTo>
                    <a:pt x="761" y="639"/>
                  </a:lnTo>
                  <a:lnTo>
                    <a:pt x="761" y="641"/>
                  </a:lnTo>
                  <a:lnTo>
                    <a:pt x="761" y="641"/>
                  </a:lnTo>
                  <a:lnTo>
                    <a:pt x="760" y="641"/>
                  </a:lnTo>
                  <a:lnTo>
                    <a:pt x="758" y="638"/>
                  </a:lnTo>
                  <a:lnTo>
                    <a:pt x="757" y="633"/>
                  </a:lnTo>
                  <a:lnTo>
                    <a:pt x="754" y="630"/>
                  </a:lnTo>
                  <a:lnTo>
                    <a:pt x="752" y="627"/>
                  </a:lnTo>
                  <a:lnTo>
                    <a:pt x="747" y="620"/>
                  </a:lnTo>
                  <a:lnTo>
                    <a:pt x="746" y="617"/>
                  </a:lnTo>
                  <a:lnTo>
                    <a:pt x="741" y="611"/>
                  </a:lnTo>
                  <a:lnTo>
                    <a:pt x="738" y="605"/>
                  </a:lnTo>
                  <a:lnTo>
                    <a:pt x="735" y="600"/>
                  </a:lnTo>
                  <a:lnTo>
                    <a:pt x="732" y="597"/>
                  </a:lnTo>
                  <a:lnTo>
                    <a:pt x="730" y="594"/>
                  </a:lnTo>
                  <a:lnTo>
                    <a:pt x="728" y="592"/>
                  </a:lnTo>
                  <a:lnTo>
                    <a:pt x="727" y="590"/>
                  </a:lnTo>
                  <a:lnTo>
                    <a:pt x="724" y="589"/>
                  </a:lnTo>
                  <a:lnTo>
                    <a:pt x="719" y="586"/>
                  </a:lnTo>
                  <a:lnTo>
                    <a:pt x="714" y="583"/>
                  </a:lnTo>
                  <a:lnTo>
                    <a:pt x="711" y="579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8" y="576"/>
                  </a:lnTo>
                  <a:lnTo>
                    <a:pt x="708" y="575"/>
                  </a:lnTo>
                  <a:lnTo>
                    <a:pt x="713" y="576"/>
                  </a:lnTo>
                  <a:lnTo>
                    <a:pt x="713" y="575"/>
                  </a:lnTo>
                  <a:lnTo>
                    <a:pt x="714" y="572"/>
                  </a:lnTo>
                  <a:lnTo>
                    <a:pt x="714" y="570"/>
                  </a:lnTo>
                  <a:lnTo>
                    <a:pt x="713" y="570"/>
                  </a:lnTo>
                  <a:lnTo>
                    <a:pt x="711" y="572"/>
                  </a:lnTo>
                  <a:lnTo>
                    <a:pt x="709" y="572"/>
                  </a:lnTo>
                  <a:lnTo>
                    <a:pt x="709" y="572"/>
                  </a:lnTo>
                  <a:lnTo>
                    <a:pt x="706" y="572"/>
                  </a:lnTo>
                  <a:lnTo>
                    <a:pt x="705" y="573"/>
                  </a:lnTo>
                  <a:lnTo>
                    <a:pt x="700" y="575"/>
                  </a:lnTo>
                  <a:lnTo>
                    <a:pt x="698" y="576"/>
                  </a:lnTo>
                  <a:lnTo>
                    <a:pt x="697" y="576"/>
                  </a:lnTo>
                  <a:lnTo>
                    <a:pt x="694" y="576"/>
                  </a:lnTo>
                  <a:lnTo>
                    <a:pt x="694" y="578"/>
                  </a:lnTo>
                  <a:lnTo>
                    <a:pt x="694" y="578"/>
                  </a:lnTo>
                  <a:lnTo>
                    <a:pt x="694" y="579"/>
                  </a:lnTo>
                  <a:lnTo>
                    <a:pt x="691" y="581"/>
                  </a:lnTo>
                  <a:lnTo>
                    <a:pt x="689" y="583"/>
                  </a:lnTo>
                  <a:lnTo>
                    <a:pt x="687" y="583"/>
                  </a:lnTo>
                  <a:lnTo>
                    <a:pt x="686" y="581"/>
                  </a:lnTo>
                  <a:lnTo>
                    <a:pt x="686" y="583"/>
                  </a:lnTo>
                  <a:lnTo>
                    <a:pt x="683" y="583"/>
                  </a:lnTo>
                  <a:lnTo>
                    <a:pt x="679" y="586"/>
                  </a:lnTo>
                  <a:lnTo>
                    <a:pt x="679" y="586"/>
                  </a:lnTo>
                  <a:lnTo>
                    <a:pt x="679" y="587"/>
                  </a:lnTo>
                  <a:lnTo>
                    <a:pt x="679" y="589"/>
                  </a:lnTo>
                  <a:lnTo>
                    <a:pt x="678" y="589"/>
                  </a:lnTo>
                  <a:lnTo>
                    <a:pt x="678" y="587"/>
                  </a:lnTo>
                  <a:lnTo>
                    <a:pt x="676" y="587"/>
                  </a:lnTo>
                  <a:lnTo>
                    <a:pt x="675" y="586"/>
                  </a:lnTo>
                  <a:lnTo>
                    <a:pt x="672" y="586"/>
                  </a:lnTo>
                  <a:lnTo>
                    <a:pt x="670" y="586"/>
                  </a:lnTo>
                  <a:lnTo>
                    <a:pt x="668" y="587"/>
                  </a:lnTo>
                  <a:lnTo>
                    <a:pt x="665" y="589"/>
                  </a:lnTo>
                  <a:lnTo>
                    <a:pt x="665" y="589"/>
                  </a:lnTo>
                  <a:lnTo>
                    <a:pt x="664" y="589"/>
                  </a:lnTo>
                  <a:lnTo>
                    <a:pt x="664" y="589"/>
                  </a:lnTo>
                  <a:lnTo>
                    <a:pt x="664" y="587"/>
                  </a:lnTo>
                  <a:lnTo>
                    <a:pt x="664" y="586"/>
                  </a:lnTo>
                  <a:lnTo>
                    <a:pt x="664" y="584"/>
                  </a:lnTo>
                  <a:lnTo>
                    <a:pt x="665" y="583"/>
                  </a:lnTo>
                  <a:lnTo>
                    <a:pt x="667" y="581"/>
                  </a:lnTo>
                  <a:lnTo>
                    <a:pt x="668" y="579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68" y="578"/>
                  </a:lnTo>
                  <a:lnTo>
                    <a:pt x="668" y="578"/>
                  </a:lnTo>
                  <a:lnTo>
                    <a:pt x="667" y="578"/>
                  </a:lnTo>
                  <a:lnTo>
                    <a:pt x="667" y="578"/>
                  </a:lnTo>
                  <a:lnTo>
                    <a:pt x="665" y="579"/>
                  </a:lnTo>
                  <a:lnTo>
                    <a:pt x="664" y="579"/>
                  </a:lnTo>
                  <a:lnTo>
                    <a:pt x="662" y="579"/>
                  </a:lnTo>
                  <a:lnTo>
                    <a:pt x="661" y="579"/>
                  </a:lnTo>
                  <a:lnTo>
                    <a:pt x="657" y="576"/>
                  </a:lnTo>
                  <a:lnTo>
                    <a:pt x="656" y="576"/>
                  </a:lnTo>
                  <a:lnTo>
                    <a:pt x="654" y="576"/>
                  </a:lnTo>
                  <a:lnTo>
                    <a:pt x="653" y="576"/>
                  </a:lnTo>
                  <a:lnTo>
                    <a:pt x="653" y="576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9"/>
                  </a:lnTo>
                  <a:lnTo>
                    <a:pt x="651" y="579"/>
                  </a:lnTo>
                  <a:lnTo>
                    <a:pt x="651" y="579"/>
                  </a:lnTo>
                  <a:lnTo>
                    <a:pt x="650" y="578"/>
                  </a:lnTo>
                  <a:lnTo>
                    <a:pt x="650" y="576"/>
                  </a:lnTo>
                  <a:lnTo>
                    <a:pt x="650" y="575"/>
                  </a:lnTo>
                  <a:lnTo>
                    <a:pt x="648" y="573"/>
                  </a:lnTo>
                  <a:lnTo>
                    <a:pt x="648" y="572"/>
                  </a:lnTo>
                  <a:lnTo>
                    <a:pt x="646" y="573"/>
                  </a:lnTo>
                  <a:lnTo>
                    <a:pt x="645" y="573"/>
                  </a:lnTo>
                  <a:lnTo>
                    <a:pt x="645" y="575"/>
                  </a:lnTo>
                  <a:lnTo>
                    <a:pt x="643" y="575"/>
                  </a:lnTo>
                  <a:lnTo>
                    <a:pt x="640" y="575"/>
                  </a:lnTo>
                  <a:lnTo>
                    <a:pt x="635" y="575"/>
                  </a:lnTo>
                  <a:lnTo>
                    <a:pt x="632" y="575"/>
                  </a:lnTo>
                  <a:lnTo>
                    <a:pt x="631" y="573"/>
                  </a:lnTo>
                  <a:lnTo>
                    <a:pt x="632" y="572"/>
                  </a:lnTo>
                  <a:lnTo>
                    <a:pt x="632" y="570"/>
                  </a:lnTo>
                  <a:lnTo>
                    <a:pt x="632" y="568"/>
                  </a:lnTo>
                  <a:lnTo>
                    <a:pt x="632" y="567"/>
                  </a:lnTo>
                  <a:lnTo>
                    <a:pt x="632" y="564"/>
                  </a:lnTo>
                  <a:lnTo>
                    <a:pt x="631" y="559"/>
                  </a:lnTo>
                  <a:lnTo>
                    <a:pt x="629" y="556"/>
                  </a:lnTo>
                  <a:lnTo>
                    <a:pt x="627" y="553"/>
                  </a:lnTo>
                  <a:lnTo>
                    <a:pt x="626" y="553"/>
                  </a:lnTo>
                  <a:lnTo>
                    <a:pt x="623" y="553"/>
                  </a:lnTo>
                  <a:lnTo>
                    <a:pt x="621" y="554"/>
                  </a:lnTo>
                  <a:lnTo>
                    <a:pt x="621" y="554"/>
                  </a:lnTo>
                  <a:lnTo>
                    <a:pt x="620" y="554"/>
                  </a:lnTo>
                  <a:lnTo>
                    <a:pt x="618" y="556"/>
                  </a:lnTo>
                  <a:lnTo>
                    <a:pt x="616" y="554"/>
                  </a:lnTo>
                  <a:lnTo>
                    <a:pt x="615" y="554"/>
                  </a:lnTo>
                  <a:lnTo>
                    <a:pt x="613" y="554"/>
                  </a:lnTo>
                  <a:lnTo>
                    <a:pt x="612" y="553"/>
                  </a:lnTo>
                  <a:lnTo>
                    <a:pt x="609" y="551"/>
                  </a:lnTo>
                  <a:lnTo>
                    <a:pt x="605" y="551"/>
                  </a:lnTo>
                  <a:lnTo>
                    <a:pt x="601" y="551"/>
                  </a:lnTo>
                  <a:lnTo>
                    <a:pt x="599" y="551"/>
                  </a:lnTo>
                  <a:lnTo>
                    <a:pt x="597" y="553"/>
                  </a:lnTo>
                  <a:lnTo>
                    <a:pt x="594" y="554"/>
                  </a:lnTo>
                  <a:lnTo>
                    <a:pt x="593" y="554"/>
                  </a:lnTo>
                  <a:lnTo>
                    <a:pt x="591" y="554"/>
                  </a:lnTo>
                  <a:lnTo>
                    <a:pt x="590" y="556"/>
                  </a:lnTo>
                  <a:lnTo>
                    <a:pt x="590" y="556"/>
                  </a:lnTo>
                  <a:lnTo>
                    <a:pt x="590" y="557"/>
                  </a:lnTo>
                  <a:lnTo>
                    <a:pt x="590" y="559"/>
                  </a:lnTo>
                  <a:lnTo>
                    <a:pt x="590" y="559"/>
                  </a:lnTo>
                  <a:lnTo>
                    <a:pt x="588" y="559"/>
                  </a:lnTo>
                  <a:lnTo>
                    <a:pt x="586" y="559"/>
                  </a:lnTo>
                  <a:lnTo>
                    <a:pt x="585" y="559"/>
                  </a:lnTo>
                  <a:lnTo>
                    <a:pt x="582" y="561"/>
                  </a:lnTo>
                  <a:lnTo>
                    <a:pt x="579" y="562"/>
                  </a:lnTo>
                  <a:lnTo>
                    <a:pt x="575" y="562"/>
                  </a:lnTo>
                  <a:lnTo>
                    <a:pt x="574" y="562"/>
                  </a:lnTo>
                  <a:lnTo>
                    <a:pt x="569" y="564"/>
                  </a:lnTo>
                  <a:lnTo>
                    <a:pt x="566" y="564"/>
                  </a:lnTo>
                  <a:lnTo>
                    <a:pt x="561" y="565"/>
                  </a:lnTo>
                  <a:lnTo>
                    <a:pt x="556" y="565"/>
                  </a:lnTo>
                  <a:lnTo>
                    <a:pt x="556" y="565"/>
                  </a:lnTo>
                  <a:lnTo>
                    <a:pt x="553" y="567"/>
                  </a:lnTo>
                  <a:lnTo>
                    <a:pt x="550" y="567"/>
                  </a:lnTo>
                  <a:lnTo>
                    <a:pt x="550" y="567"/>
                  </a:lnTo>
                  <a:lnTo>
                    <a:pt x="549" y="567"/>
                  </a:lnTo>
                  <a:lnTo>
                    <a:pt x="549" y="567"/>
                  </a:lnTo>
                  <a:lnTo>
                    <a:pt x="547" y="568"/>
                  </a:lnTo>
                  <a:lnTo>
                    <a:pt x="545" y="570"/>
                  </a:lnTo>
                  <a:lnTo>
                    <a:pt x="545" y="572"/>
                  </a:lnTo>
                  <a:lnTo>
                    <a:pt x="545" y="572"/>
                  </a:lnTo>
                  <a:lnTo>
                    <a:pt x="544" y="572"/>
                  </a:lnTo>
                  <a:lnTo>
                    <a:pt x="542" y="570"/>
                  </a:lnTo>
                  <a:lnTo>
                    <a:pt x="541" y="572"/>
                  </a:lnTo>
                  <a:lnTo>
                    <a:pt x="538" y="572"/>
                  </a:lnTo>
                  <a:lnTo>
                    <a:pt x="536" y="572"/>
                  </a:lnTo>
                  <a:lnTo>
                    <a:pt x="536" y="572"/>
                  </a:lnTo>
                  <a:lnTo>
                    <a:pt x="531" y="572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27" y="573"/>
                  </a:lnTo>
                  <a:lnTo>
                    <a:pt x="525" y="573"/>
                  </a:lnTo>
                  <a:lnTo>
                    <a:pt x="525" y="573"/>
                  </a:lnTo>
                  <a:lnTo>
                    <a:pt x="523" y="575"/>
                  </a:lnTo>
                  <a:lnTo>
                    <a:pt x="520" y="575"/>
                  </a:lnTo>
                  <a:lnTo>
                    <a:pt x="519" y="575"/>
                  </a:lnTo>
                  <a:lnTo>
                    <a:pt x="517" y="575"/>
                  </a:lnTo>
                  <a:lnTo>
                    <a:pt x="517" y="576"/>
                  </a:lnTo>
                  <a:lnTo>
                    <a:pt x="515" y="576"/>
                  </a:lnTo>
                  <a:lnTo>
                    <a:pt x="509" y="578"/>
                  </a:lnTo>
                  <a:lnTo>
                    <a:pt x="509" y="578"/>
                  </a:lnTo>
                  <a:lnTo>
                    <a:pt x="508" y="578"/>
                  </a:lnTo>
                  <a:lnTo>
                    <a:pt x="501" y="578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495" y="578"/>
                  </a:lnTo>
                  <a:lnTo>
                    <a:pt x="490" y="578"/>
                  </a:lnTo>
                  <a:lnTo>
                    <a:pt x="489" y="578"/>
                  </a:lnTo>
                  <a:lnTo>
                    <a:pt x="487" y="579"/>
                  </a:lnTo>
                  <a:lnTo>
                    <a:pt x="487" y="581"/>
                  </a:lnTo>
                  <a:lnTo>
                    <a:pt x="487" y="583"/>
                  </a:lnTo>
                  <a:lnTo>
                    <a:pt x="487" y="584"/>
                  </a:lnTo>
                  <a:lnTo>
                    <a:pt x="486" y="586"/>
                  </a:lnTo>
                  <a:lnTo>
                    <a:pt x="486" y="586"/>
                  </a:lnTo>
                  <a:lnTo>
                    <a:pt x="487" y="587"/>
                  </a:lnTo>
                  <a:lnTo>
                    <a:pt x="489" y="587"/>
                  </a:lnTo>
                  <a:lnTo>
                    <a:pt x="490" y="587"/>
                  </a:lnTo>
                  <a:lnTo>
                    <a:pt x="492" y="587"/>
                  </a:lnTo>
                  <a:lnTo>
                    <a:pt x="492" y="587"/>
                  </a:lnTo>
                  <a:lnTo>
                    <a:pt x="493" y="587"/>
                  </a:lnTo>
                  <a:lnTo>
                    <a:pt x="493" y="587"/>
                  </a:lnTo>
                  <a:lnTo>
                    <a:pt x="493" y="589"/>
                  </a:lnTo>
                  <a:lnTo>
                    <a:pt x="493" y="589"/>
                  </a:lnTo>
                  <a:lnTo>
                    <a:pt x="492" y="589"/>
                  </a:lnTo>
                  <a:lnTo>
                    <a:pt x="490" y="589"/>
                  </a:lnTo>
                  <a:lnTo>
                    <a:pt x="489" y="589"/>
                  </a:lnTo>
                  <a:lnTo>
                    <a:pt x="489" y="590"/>
                  </a:lnTo>
                  <a:lnTo>
                    <a:pt x="489" y="592"/>
                  </a:lnTo>
                  <a:lnTo>
                    <a:pt x="489" y="592"/>
                  </a:lnTo>
                  <a:lnTo>
                    <a:pt x="490" y="592"/>
                  </a:lnTo>
                  <a:lnTo>
                    <a:pt x="492" y="594"/>
                  </a:lnTo>
                  <a:lnTo>
                    <a:pt x="493" y="594"/>
                  </a:lnTo>
                  <a:lnTo>
                    <a:pt x="495" y="594"/>
                  </a:lnTo>
                  <a:lnTo>
                    <a:pt x="497" y="595"/>
                  </a:lnTo>
                  <a:lnTo>
                    <a:pt x="500" y="597"/>
                  </a:lnTo>
                  <a:lnTo>
                    <a:pt x="501" y="597"/>
                  </a:lnTo>
                  <a:lnTo>
                    <a:pt x="501" y="598"/>
                  </a:lnTo>
                  <a:lnTo>
                    <a:pt x="501" y="598"/>
                  </a:lnTo>
                  <a:lnTo>
                    <a:pt x="500" y="600"/>
                  </a:lnTo>
                  <a:lnTo>
                    <a:pt x="498" y="598"/>
                  </a:lnTo>
                  <a:lnTo>
                    <a:pt x="497" y="598"/>
                  </a:lnTo>
                  <a:lnTo>
                    <a:pt x="493" y="598"/>
                  </a:lnTo>
                  <a:lnTo>
                    <a:pt x="492" y="598"/>
                  </a:lnTo>
                  <a:lnTo>
                    <a:pt x="489" y="598"/>
                  </a:lnTo>
                  <a:lnTo>
                    <a:pt x="486" y="598"/>
                  </a:lnTo>
                  <a:lnTo>
                    <a:pt x="486" y="600"/>
                  </a:lnTo>
                  <a:lnTo>
                    <a:pt x="486" y="602"/>
                  </a:lnTo>
                  <a:lnTo>
                    <a:pt x="484" y="602"/>
                  </a:lnTo>
                  <a:lnTo>
                    <a:pt x="482" y="603"/>
                  </a:lnTo>
                  <a:lnTo>
                    <a:pt x="482" y="605"/>
                  </a:lnTo>
                  <a:lnTo>
                    <a:pt x="482" y="606"/>
                  </a:lnTo>
                  <a:lnTo>
                    <a:pt x="486" y="609"/>
                  </a:lnTo>
                  <a:lnTo>
                    <a:pt x="486" y="611"/>
                  </a:lnTo>
                  <a:lnTo>
                    <a:pt x="484" y="613"/>
                  </a:lnTo>
                  <a:lnTo>
                    <a:pt x="482" y="613"/>
                  </a:lnTo>
                  <a:lnTo>
                    <a:pt x="481" y="614"/>
                  </a:lnTo>
                  <a:lnTo>
                    <a:pt x="478" y="614"/>
                  </a:lnTo>
                  <a:lnTo>
                    <a:pt x="478" y="616"/>
                  </a:lnTo>
                  <a:lnTo>
                    <a:pt x="474" y="617"/>
                  </a:lnTo>
                  <a:lnTo>
                    <a:pt x="471" y="619"/>
                  </a:lnTo>
                  <a:lnTo>
                    <a:pt x="471" y="619"/>
                  </a:lnTo>
                  <a:lnTo>
                    <a:pt x="471" y="620"/>
                  </a:lnTo>
                  <a:lnTo>
                    <a:pt x="474" y="620"/>
                  </a:lnTo>
                  <a:lnTo>
                    <a:pt x="476" y="622"/>
                  </a:lnTo>
                  <a:lnTo>
                    <a:pt x="478" y="624"/>
                  </a:lnTo>
                  <a:lnTo>
                    <a:pt x="478" y="624"/>
                  </a:lnTo>
                  <a:lnTo>
                    <a:pt x="481" y="625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90" y="628"/>
                  </a:lnTo>
                  <a:lnTo>
                    <a:pt x="492" y="628"/>
                  </a:lnTo>
                  <a:lnTo>
                    <a:pt x="493" y="630"/>
                  </a:lnTo>
                  <a:lnTo>
                    <a:pt x="493" y="633"/>
                  </a:lnTo>
                  <a:lnTo>
                    <a:pt x="493" y="635"/>
                  </a:lnTo>
                  <a:lnTo>
                    <a:pt x="492" y="638"/>
                  </a:lnTo>
                  <a:lnTo>
                    <a:pt x="492" y="639"/>
                  </a:lnTo>
                  <a:lnTo>
                    <a:pt x="489" y="641"/>
                  </a:lnTo>
                  <a:lnTo>
                    <a:pt x="484" y="642"/>
                  </a:lnTo>
                  <a:lnTo>
                    <a:pt x="481" y="642"/>
                  </a:lnTo>
                  <a:lnTo>
                    <a:pt x="479" y="642"/>
                  </a:lnTo>
                  <a:lnTo>
                    <a:pt x="478" y="642"/>
                  </a:lnTo>
                  <a:lnTo>
                    <a:pt x="474" y="642"/>
                  </a:lnTo>
                  <a:lnTo>
                    <a:pt x="474" y="641"/>
                  </a:lnTo>
                  <a:lnTo>
                    <a:pt x="473" y="639"/>
                  </a:lnTo>
                  <a:lnTo>
                    <a:pt x="471" y="639"/>
                  </a:lnTo>
                  <a:lnTo>
                    <a:pt x="471" y="639"/>
                  </a:lnTo>
                  <a:lnTo>
                    <a:pt x="470" y="641"/>
                  </a:lnTo>
                  <a:lnTo>
                    <a:pt x="470" y="642"/>
                  </a:lnTo>
                  <a:lnTo>
                    <a:pt x="468" y="644"/>
                  </a:lnTo>
                  <a:lnTo>
                    <a:pt x="468" y="646"/>
                  </a:lnTo>
                  <a:lnTo>
                    <a:pt x="463" y="647"/>
                  </a:lnTo>
                  <a:lnTo>
                    <a:pt x="463" y="646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59" y="644"/>
                  </a:lnTo>
                  <a:lnTo>
                    <a:pt x="457" y="642"/>
                  </a:lnTo>
                  <a:lnTo>
                    <a:pt x="457" y="642"/>
                  </a:lnTo>
                  <a:lnTo>
                    <a:pt x="456" y="642"/>
                  </a:lnTo>
                  <a:lnTo>
                    <a:pt x="454" y="642"/>
                  </a:lnTo>
                  <a:lnTo>
                    <a:pt x="452" y="639"/>
                  </a:lnTo>
                  <a:lnTo>
                    <a:pt x="451" y="638"/>
                  </a:lnTo>
                  <a:lnTo>
                    <a:pt x="448" y="636"/>
                  </a:lnTo>
                  <a:lnTo>
                    <a:pt x="445" y="635"/>
                  </a:lnTo>
                  <a:lnTo>
                    <a:pt x="445" y="636"/>
                  </a:lnTo>
                  <a:lnTo>
                    <a:pt x="443" y="636"/>
                  </a:lnTo>
                  <a:lnTo>
                    <a:pt x="440" y="635"/>
                  </a:lnTo>
                  <a:lnTo>
                    <a:pt x="440" y="635"/>
                  </a:lnTo>
                  <a:lnTo>
                    <a:pt x="438" y="636"/>
                  </a:lnTo>
                  <a:lnTo>
                    <a:pt x="438" y="638"/>
                  </a:lnTo>
                  <a:lnTo>
                    <a:pt x="437" y="638"/>
                  </a:lnTo>
                  <a:lnTo>
                    <a:pt x="435" y="639"/>
                  </a:lnTo>
                  <a:lnTo>
                    <a:pt x="433" y="639"/>
                  </a:lnTo>
                  <a:lnTo>
                    <a:pt x="432" y="638"/>
                  </a:lnTo>
                  <a:lnTo>
                    <a:pt x="430" y="636"/>
                  </a:lnTo>
                  <a:lnTo>
                    <a:pt x="427" y="636"/>
                  </a:lnTo>
                  <a:lnTo>
                    <a:pt x="426" y="636"/>
                  </a:lnTo>
                  <a:lnTo>
                    <a:pt x="424" y="636"/>
                  </a:lnTo>
                  <a:lnTo>
                    <a:pt x="422" y="638"/>
                  </a:lnTo>
                  <a:lnTo>
                    <a:pt x="421" y="636"/>
                  </a:lnTo>
                  <a:lnTo>
                    <a:pt x="421" y="636"/>
                  </a:lnTo>
                  <a:lnTo>
                    <a:pt x="418" y="638"/>
                  </a:lnTo>
                  <a:lnTo>
                    <a:pt x="416" y="639"/>
                  </a:lnTo>
                  <a:lnTo>
                    <a:pt x="415" y="641"/>
                  </a:lnTo>
                  <a:lnTo>
                    <a:pt x="415" y="642"/>
                  </a:lnTo>
                  <a:lnTo>
                    <a:pt x="413" y="644"/>
                  </a:lnTo>
                  <a:lnTo>
                    <a:pt x="410" y="644"/>
                  </a:lnTo>
                  <a:lnTo>
                    <a:pt x="408" y="644"/>
                  </a:lnTo>
                  <a:lnTo>
                    <a:pt x="407" y="644"/>
                  </a:lnTo>
                  <a:lnTo>
                    <a:pt x="404" y="642"/>
                  </a:lnTo>
                  <a:lnTo>
                    <a:pt x="402" y="641"/>
                  </a:lnTo>
                  <a:lnTo>
                    <a:pt x="399" y="639"/>
                  </a:lnTo>
                  <a:lnTo>
                    <a:pt x="397" y="638"/>
                  </a:lnTo>
                  <a:lnTo>
                    <a:pt x="396" y="636"/>
                  </a:lnTo>
                  <a:lnTo>
                    <a:pt x="394" y="636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9"/>
                  </a:lnTo>
                  <a:lnTo>
                    <a:pt x="394" y="641"/>
                  </a:lnTo>
                  <a:lnTo>
                    <a:pt x="394" y="642"/>
                  </a:lnTo>
                  <a:lnTo>
                    <a:pt x="394" y="644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1" y="644"/>
                  </a:lnTo>
                  <a:lnTo>
                    <a:pt x="391" y="642"/>
                  </a:lnTo>
                  <a:lnTo>
                    <a:pt x="391" y="641"/>
                  </a:lnTo>
                  <a:lnTo>
                    <a:pt x="389" y="638"/>
                  </a:lnTo>
                  <a:lnTo>
                    <a:pt x="388" y="636"/>
                  </a:lnTo>
                  <a:lnTo>
                    <a:pt x="386" y="636"/>
                  </a:lnTo>
                  <a:lnTo>
                    <a:pt x="385" y="635"/>
                  </a:lnTo>
                  <a:lnTo>
                    <a:pt x="383" y="633"/>
                  </a:lnTo>
                  <a:lnTo>
                    <a:pt x="381" y="633"/>
                  </a:lnTo>
                  <a:lnTo>
                    <a:pt x="380" y="631"/>
                  </a:lnTo>
                  <a:lnTo>
                    <a:pt x="378" y="630"/>
                  </a:lnTo>
                  <a:lnTo>
                    <a:pt x="377" y="628"/>
                  </a:lnTo>
                  <a:lnTo>
                    <a:pt x="375" y="628"/>
                  </a:lnTo>
                  <a:lnTo>
                    <a:pt x="374" y="627"/>
                  </a:lnTo>
                  <a:lnTo>
                    <a:pt x="374" y="628"/>
                  </a:lnTo>
                  <a:lnTo>
                    <a:pt x="370" y="628"/>
                  </a:lnTo>
                  <a:lnTo>
                    <a:pt x="369" y="628"/>
                  </a:lnTo>
                  <a:lnTo>
                    <a:pt x="367" y="627"/>
                  </a:lnTo>
                  <a:lnTo>
                    <a:pt x="366" y="627"/>
                  </a:lnTo>
                  <a:lnTo>
                    <a:pt x="366" y="627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3" y="627"/>
                  </a:lnTo>
                  <a:lnTo>
                    <a:pt x="361" y="625"/>
                  </a:lnTo>
                  <a:lnTo>
                    <a:pt x="361" y="624"/>
                  </a:lnTo>
                  <a:lnTo>
                    <a:pt x="359" y="624"/>
                  </a:lnTo>
                  <a:lnTo>
                    <a:pt x="356" y="624"/>
                  </a:lnTo>
                  <a:lnTo>
                    <a:pt x="351" y="627"/>
                  </a:lnTo>
                  <a:lnTo>
                    <a:pt x="350" y="628"/>
                  </a:lnTo>
                  <a:lnTo>
                    <a:pt x="348" y="628"/>
                  </a:lnTo>
                  <a:lnTo>
                    <a:pt x="347" y="628"/>
                  </a:lnTo>
                  <a:lnTo>
                    <a:pt x="347" y="628"/>
                  </a:lnTo>
                  <a:lnTo>
                    <a:pt x="345" y="627"/>
                  </a:lnTo>
                  <a:lnTo>
                    <a:pt x="345" y="627"/>
                  </a:lnTo>
                  <a:lnTo>
                    <a:pt x="345" y="625"/>
                  </a:lnTo>
                  <a:lnTo>
                    <a:pt x="344" y="625"/>
                  </a:lnTo>
                  <a:lnTo>
                    <a:pt x="342" y="624"/>
                  </a:lnTo>
                  <a:lnTo>
                    <a:pt x="339" y="624"/>
                  </a:lnTo>
                  <a:lnTo>
                    <a:pt x="337" y="624"/>
                  </a:lnTo>
                  <a:lnTo>
                    <a:pt x="337" y="624"/>
                  </a:lnTo>
                  <a:lnTo>
                    <a:pt x="336" y="625"/>
                  </a:lnTo>
                  <a:lnTo>
                    <a:pt x="334" y="627"/>
                  </a:lnTo>
                  <a:lnTo>
                    <a:pt x="331" y="630"/>
                  </a:lnTo>
                  <a:lnTo>
                    <a:pt x="331" y="630"/>
                  </a:lnTo>
                  <a:lnTo>
                    <a:pt x="329" y="631"/>
                  </a:lnTo>
                  <a:lnTo>
                    <a:pt x="328" y="631"/>
                  </a:lnTo>
                  <a:lnTo>
                    <a:pt x="326" y="633"/>
                  </a:lnTo>
                  <a:lnTo>
                    <a:pt x="325" y="635"/>
                  </a:lnTo>
                  <a:lnTo>
                    <a:pt x="322" y="635"/>
                  </a:lnTo>
                  <a:lnTo>
                    <a:pt x="320" y="635"/>
                  </a:lnTo>
                  <a:lnTo>
                    <a:pt x="318" y="636"/>
                  </a:lnTo>
                  <a:lnTo>
                    <a:pt x="317" y="638"/>
                  </a:lnTo>
                  <a:lnTo>
                    <a:pt x="317" y="639"/>
                  </a:lnTo>
                  <a:lnTo>
                    <a:pt x="314" y="642"/>
                  </a:lnTo>
                  <a:lnTo>
                    <a:pt x="310" y="644"/>
                  </a:lnTo>
                  <a:lnTo>
                    <a:pt x="309" y="644"/>
                  </a:lnTo>
                  <a:lnTo>
                    <a:pt x="309" y="644"/>
                  </a:lnTo>
                  <a:lnTo>
                    <a:pt x="307" y="644"/>
                  </a:lnTo>
                  <a:lnTo>
                    <a:pt x="307" y="644"/>
                  </a:lnTo>
                  <a:lnTo>
                    <a:pt x="307" y="646"/>
                  </a:lnTo>
                  <a:lnTo>
                    <a:pt x="307" y="649"/>
                  </a:lnTo>
                  <a:lnTo>
                    <a:pt x="309" y="652"/>
                  </a:lnTo>
                  <a:lnTo>
                    <a:pt x="309" y="653"/>
                  </a:lnTo>
                  <a:lnTo>
                    <a:pt x="309" y="653"/>
                  </a:lnTo>
                  <a:lnTo>
                    <a:pt x="310" y="655"/>
                  </a:lnTo>
                  <a:lnTo>
                    <a:pt x="309" y="657"/>
                  </a:lnTo>
                  <a:lnTo>
                    <a:pt x="309" y="657"/>
                  </a:lnTo>
                  <a:lnTo>
                    <a:pt x="306" y="658"/>
                  </a:lnTo>
                  <a:lnTo>
                    <a:pt x="304" y="658"/>
                  </a:lnTo>
                  <a:lnTo>
                    <a:pt x="303" y="658"/>
                  </a:lnTo>
                  <a:lnTo>
                    <a:pt x="301" y="657"/>
                  </a:lnTo>
                  <a:lnTo>
                    <a:pt x="301" y="657"/>
                  </a:lnTo>
                  <a:lnTo>
                    <a:pt x="298" y="653"/>
                  </a:lnTo>
                  <a:lnTo>
                    <a:pt x="295" y="650"/>
                  </a:lnTo>
                  <a:lnTo>
                    <a:pt x="293" y="649"/>
                  </a:lnTo>
                  <a:lnTo>
                    <a:pt x="292" y="647"/>
                  </a:lnTo>
                  <a:lnTo>
                    <a:pt x="290" y="649"/>
                  </a:lnTo>
                  <a:lnTo>
                    <a:pt x="290" y="649"/>
                  </a:lnTo>
                  <a:lnTo>
                    <a:pt x="288" y="650"/>
                  </a:lnTo>
                  <a:lnTo>
                    <a:pt x="288" y="650"/>
                  </a:lnTo>
                  <a:lnTo>
                    <a:pt x="287" y="652"/>
                  </a:lnTo>
                  <a:lnTo>
                    <a:pt x="287" y="653"/>
                  </a:lnTo>
                  <a:lnTo>
                    <a:pt x="287" y="655"/>
                  </a:lnTo>
                  <a:lnTo>
                    <a:pt x="287" y="655"/>
                  </a:lnTo>
                  <a:lnTo>
                    <a:pt x="285" y="657"/>
                  </a:lnTo>
                  <a:lnTo>
                    <a:pt x="284" y="658"/>
                  </a:lnTo>
                  <a:lnTo>
                    <a:pt x="282" y="661"/>
                  </a:lnTo>
                  <a:lnTo>
                    <a:pt x="281" y="665"/>
                  </a:lnTo>
                  <a:lnTo>
                    <a:pt x="281" y="668"/>
                  </a:lnTo>
                  <a:lnTo>
                    <a:pt x="281" y="669"/>
                  </a:lnTo>
                  <a:lnTo>
                    <a:pt x="282" y="669"/>
                  </a:lnTo>
                  <a:lnTo>
                    <a:pt x="284" y="671"/>
                  </a:lnTo>
                  <a:lnTo>
                    <a:pt x="284" y="672"/>
                  </a:lnTo>
                  <a:lnTo>
                    <a:pt x="284" y="672"/>
                  </a:lnTo>
                  <a:lnTo>
                    <a:pt x="282" y="674"/>
                  </a:lnTo>
                  <a:lnTo>
                    <a:pt x="281" y="676"/>
                  </a:lnTo>
                  <a:lnTo>
                    <a:pt x="279" y="679"/>
                  </a:lnTo>
                  <a:lnTo>
                    <a:pt x="277" y="682"/>
                  </a:lnTo>
                  <a:lnTo>
                    <a:pt x="279" y="685"/>
                  </a:lnTo>
                  <a:lnTo>
                    <a:pt x="281" y="687"/>
                  </a:lnTo>
                  <a:lnTo>
                    <a:pt x="284" y="688"/>
                  </a:lnTo>
                  <a:lnTo>
                    <a:pt x="284" y="688"/>
                  </a:lnTo>
                  <a:lnTo>
                    <a:pt x="285" y="691"/>
                  </a:lnTo>
                  <a:lnTo>
                    <a:pt x="285" y="693"/>
                  </a:lnTo>
                  <a:lnTo>
                    <a:pt x="285" y="694"/>
                  </a:lnTo>
                  <a:lnTo>
                    <a:pt x="285" y="694"/>
                  </a:lnTo>
                  <a:lnTo>
                    <a:pt x="287" y="696"/>
                  </a:lnTo>
                  <a:lnTo>
                    <a:pt x="287" y="698"/>
                  </a:lnTo>
                  <a:lnTo>
                    <a:pt x="288" y="698"/>
                  </a:lnTo>
                  <a:lnTo>
                    <a:pt x="290" y="696"/>
                  </a:lnTo>
                  <a:lnTo>
                    <a:pt x="292" y="696"/>
                  </a:lnTo>
                  <a:lnTo>
                    <a:pt x="296" y="698"/>
                  </a:lnTo>
                  <a:lnTo>
                    <a:pt x="299" y="698"/>
                  </a:lnTo>
                  <a:lnTo>
                    <a:pt x="299" y="698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6" y="705"/>
                  </a:lnTo>
                  <a:lnTo>
                    <a:pt x="306" y="707"/>
                  </a:lnTo>
                  <a:lnTo>
                    <a:pt x="307" y="710"/>
                  </a:lnTo>
                  <a:lnTo>
                    <a:pt x="309" y="712"/>
                  </a:lnTo>
                  <a:lnTo>
                    <a:pt x="312" y="715"/>
                  </a:lnTo>
                  <a:lnTo>
                    <a:pt x="312" y="717"/>
                  </a:lnTo>
                  <a:lnTo>
                    <a:pt x="310" y="717"/>
                  </a:lnTo>
                  <a:lnTo>
                    <a:pt x="309" y="717"/>
                  </a:lnTo>
                  <a:lnTo>
                    <a:pt x="307" y="717"/>
                  </a:lnTo>
                  <a:lnTo>
                    <a:pt x="307" y="715"/>
                  </a:lnTo>
                  <a:lnTo>
                    <a:pt x="306" y="715"/>
                  </a:lnTo>
                  <a:lnTo>
                    <a:pt x="306" y="715"/>
                  </a:lnTo>
                  <a:lnTo>
                    <a:pt x="306" y="717"/>
                  </a:lnTo>
                  <a:lnTo>
                    <a:pt x="304" y="717"/>
                  </a:lnTo>
                  <a:lnTo>
                    <a:pt x="306" y="718"/>
                  </a:lnTo>
                  <a:lnTo>
                    <a:pt x="306" y="718"/>
                  </a:lnTo>
                  <a:lnTo>
                    <a:pt x="306" y="720"/>
                  </a:lnTo>
                  <a:lnTo>
                    <a:pt x="306" y="720"/>
                  </a:lnTo>
                  <a:lnTo>
                    <a:pt x="309" y="720"/>
                  </a:lnTo>
                  <a:lnTo>
                    <a:pt x="312" y="721"/>
                  </a:lnTo>
                  <a:lnTo>
                    <a:pt x="315" y="723"/>
                  </a:lnTo>
                  <a:lnTo>
                    <a:pt x="315" y="723"/>
                  </a:lnTo>
                  <a:lnTo>
                    <a:pt x="315" y="724"/>
                  </a:lnTo>
                  <a:lnTo>
                    <a:pt x="314" y="724"/>
                  </a:lnTo>
                  <a:lnTo>
                    <a:pt x="314" y="726"/>
                  </a:lnTo>
                  <a:lnTo>
                    <a:pt x="314" y="726"/>
                  </a:lnTo>
                  <a:lnTo>
                    <a:pt x="309" y="728"/>
                  </a:lnTo>
                  <a:lnTo>
                    <a:pt x="309" y="728"/>
                  </a:lnTo>
                  <a:lnTo>
                    <a:pt x="307" y="728"/>
                  </a:lnTo>
                  <a:lnTo>
                    <a:pt x="307" y="729"/>
                  </a:lnTo>
                  <a:lnTo>
                    <a:pt x="307" y="729"/>
                  </a:lnTo>
                  <a:lnTo>
                    <a:pt x="309" y="731"/>
                  </a:lnTo>
                  <a:lnTo>
                    <a:pt x="309" y="731"/>
                  </a:lnTo>
                  <a:lnTo>
                    <a:pt x="307" y="731"/>
                  </a:lnTo>
                  <a:lnTo>
                    <a:pt x="307" y="731"/>
                  </a:lnTo>
                  <a:lnTo>
                    <a:pt x="306" y="731"/>
                  </a:lnTo>
                  <a:lnTo>
                    <a:pt x="306" y="731"/>
                  </a:lnTo>
                  <a:lnTo>
                    <a:pt x="304" y="731"/>
                  </a:lnTo>
                  <a:lnTo>
                    <a:pt x="301" y="734"/>
                  </a:lnTo>
                  <a:lnTo>
                    <a:pt x="299" y="734"/>
                  </a:lnTo>
                  <a:lnTo>
                    <a:pt x="298" y="734"/>
                  </a:lnTo>
                  <a:lnTo>
                    <a:pt x="295" y="735"/>
                  </a:lnTo>
                  <a:lnTo>
                    <a:pt x="295" y="735"/>
                  </a:lnTo>
                  <a:lnTo>
                    <a:pt x="293" y="735"/>
                  </a:lnTo>
                  <a:lnTo>
                    <a:pt x="293" y="735"/>
                  </a:lnTo>
                  <a:lnTo>
                    <a:pt x="292" y="737"/>
                  </a:lnTo>
                  <a:lnTo>
                    <a:pt x="292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7"/>
                  </a:lnTo>
                  <a:lnTo>
                    <a:pt x="292" y="739"/>
                  </a:lnTo>
                  <a:lnTo>
                    <a:pt x="290" y="739"/>
                  </a:lnTo>
                  <a:lnTo>
                    <a:pt x="290" y="739"/>
                  </a:lnTo>
                  <a:lnTo>
                    <a:pt x="290" y="740"/>
                  </a:lnTo>
                  <a:lnTo>
                    <a:pt x="288" y="740"/>
                  </a:lnTo>
                  <a:lnTo>
                    <a:pt x="288" y="742"/>
                  </a:lnTo>
                  <a:lnTo>
                    <a:pt x="288" y="743"/>
                  </a:lnTo>
                  <a:lnTo>
                    <a:pt x="287" y="745"/>
                  </a:lnTo>
                  <a:lnTo>
                    <a:pt x="287" y="746"/>
                  </a:lnTo>
                  <a:lnTo>
                    <a:pt x="285" y="748"/>
                  </a:lnTo>
                  <a:lnTo>
                    <a:pt x="285" y="750"/>
                  </a:lnTo>
                  <a:lnTo>
                    <a:pt x="284" y="751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2" y="751"/>
                  </a:lnTo>
                  <a:lnTo>
                    <a:pt x="281" y="753"/>
                  </a:lnTo>
                  <a:lnTo>
                    <a:pt x="279" y="753"/>
                  </a:lnTo>
                  <a:lnTo>
                    <a:pt x="279" y="754"/>
                  </a:lnTo>
                  <a:lnTo>
                    <a:pt x="279" y="756"/>
                  </a:lnTo>
                  <a:lnTo>
                    <a:pt x="279" y="757"/>
                  </a:lnTo>
                  <a:lnTo>
                    <a:pt x="279" y="757"/>
                  </a:lnTo>
                  <a:lnTo>
                    <a:pt x="282" y="757"/>
                  </a:lnTo>
                  <a:lnTo>
                    <a:pt x="284" y="759"/>
                  </a:lnTo>
                  <a:lnTo>
                    <a:pt x="285" y="761"/>
                  </a:lnTo>
                  <a:lnTo>
                    <a:pt x="287" y="762"/>
                  </a:lnTo>
                  <a:lnTo>
                    <a:pt x="287" y="764"/>
                  </a:lnTo>
                  <a:lnTo>
                    <a:pt x="288" y="765"/>
                  </a:lnTo>
                  <a:lnTo>
                    <a:pt x="290" y="769"/>
                  </a:lnTo>
                  <a:lnTo>
                    <a:pt x="290" y="773"/>
                  </a:lnTo>
                  <a:lnTo>
                    <a:pt x="292" y="769"/>
                  </a:lnTo>
                  <a:lnTo>
                    <a:pt x="293" y="767"/>
                  </a:lnTo>
                  <a:lnTo>
                    <a:pt x="292" y="769"/>
                  </a:lnTo>
                  <a:lnTo>
                    <a:pt x="292" y="770"/>
                  </a:lnTo>
                  <a:lnTo>
                    <a:pt x="290" y="773"/>
                  </a:lnTo>
                  <a:lnTo>
                    <a:pt x="290" y="776"/>
                  </a:lnTo>
                  <a:lnTo>
                    <a:pt x="290" y="778"/>
                  </a:lnTo>
                  <a:lnTo>
                    <a:pt x="290" y="778"/>
                  </a:lnTo>
                  <a:lnTo>
                    <a:pt x="290" y="783"/>
                  </a:lnTo>
                  <a:lnTo>
                    <a:pt x="290" y="783"/>
                  </a:lnTo>
                  <a:lnTo>
                    <a:pt x="292" y="783"/>
                  </a:lnTo>
                  <a:lnTo>
                    <a:pt x="292" y="784"/>
                  </a:lnTo>
                  <a:lnTo>
                    <a:pt x="293" y="786"/>
                  </a:lnTo>
                  <a:lnTo>
                    <a:pt x="293" y="787"/>
                  </a:lnTo>
                  <a:lnTo>
                    <a:pt x="295" y="789"/>
                  </a:lnTo>
                  <a:lnTo>
                    <a:pt x="295" y="789"/>
                  </a:lnTo>
                  <a:lnTo>
                    <a:pt x="299" y="794"/>
                  </a:lnTo>
                  <a:lnTo>
                    <a:pt x="301" y="797"/>
                  </a:lnTo>
                  <a:lnTo>
                    <a:pt x="303" y="798"/>
                  </a:lnTo>
                  <a:lnTo>
                    <a:pt x="303" y="800"/>
                  </a:lnTo>
                  <a:lnTo>
                    <a:pt x="304" y="802"/>
                  </a:lnTo>
                  <a:lnTo>
                    <a:pt x="304" y="802"/>
                  </a:lnTo>
                  <a:lnTo>
                    <a:pt x="306" y="803"/>
                  </a:lnTo>
                  <a:lnTo>
                    <a:pt x="306" y="803"/>
                  </a:lnTo>
                  <a:lnTo>
                    <a:pt x="304" y="806"/>
                  </a:lnTo>
                  <a:lnTo>
                    <a:pt x="303" y="806"/>
                  </a:lnTo>
                  <a:lnTo>
                    <a:pt x="303" y="808"/>
                  </a:lnTo>
                  <a:lnTo>
                    <a:pt x="299" y="809"/>
                  </a:lnTo>
                  <a:lnTo>
                    <a:pt x="298" y="809"/>
                  </a:lnTo>
                  <a:lnTo>
                    <a:pt x="298" y="811"/>
                  </a:lnTo>
                  <a:lnTo>
                    <a:pt x="296" y="814"/>
                  </a:lnTo>
                  <a:lnTo>
                    <a:pt x="295" y="814"/>
                  </a:lnTo>
                  <a:lnTo>
                    <a:pt x="292" y="813"/>
                  </a:lnTo>
                  <a:lnTo>
                    <a:pt x="290" y="813"/>
                  </a:lnTo>
                  <a:lnTo>
                    <a:pt x="288" y="813"/>
                  </a:lnTo>
                  <a:lnTo>
                    <a:pt x="287" y="811"/>
                  </a:lnTo>
                  <a:lnTo>
                    <a:pt x="287" y="809"/>
                  </a:lnTo>
                  <a:lnTo>
                    <a:pt x="285" y="808"/>
                  </a:lnTo>
                  <a:lnTo>
                    <a:pt x="284" y="808"/>
                  </a:lnTo>
                  <a:lnTo>
                    <a:pt x="284" y="806"/>
                  </a:lnTo>
                  <a:lnTo>
                    <a:pt x="284" y="806"/>
                  </a:lnTo>
                  <a:lnTo>
                    <a:pt x="282" y="806"/>
                  </a:lnTo>
                  <a:lnTo>
                    <a:pt x="281" y="805"/>
                  </a:lnTo>
                  <a:lnTo>
                    <a:pt x="279" y="803"/>
                  </a:lnTo>
                  <a:lnTo>
                    <a:pt x="279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6" y="802"/>
                  </a:lnTo>
                  <a:lnTo>
                    <a:pt x="274" y="802"/>
                  </a:lnTo>
                  <a:lnTo>
                    <a:pt x="274" y="802"/>
                  </a:lnTo>
                  <a:lnTo>
                    <a:pt x="273" y="800"/>
                  </a:lnTo>
                  <a:lnTo>
                    <a:pt x="271" y="800"/>
                  </a:lnTo>
                  <a:lnTo>
                    <a:pt x="271" y="800"/>
                  </a:lnTo>
                  <a:lnTo>
                    <a:pt x="269" y="800"/>
                  </a:lnTo>
                  <a:lnTo>
                    <a:pt x="268" y="800"/>
                  </a:lnTo>
                  <a:lnTo>
                    <a:pt x="268" y="798"/>
                  </a:lnTo>
                  <a:lnTo>
                    <a:pt x="266" y="798"/>
                  </a:lnTo>
                  <a:lnTo>
                    <a:pt x="265" y="797"/>
                  </a:lnTo>
                  <a:lnTo>
                    <a:pt x="263" y="797"/>
                  </a:lnTo>
                  <a:lnTo>
                    <a:pt x="263" y="795"/>
                  </a:lnTo>
                  <a:lnTo>
                    <a:pt x="265" y="794"/>
                  </a:lnTo>
                  <a:lnTo>
                    <a:pt x="265" y="792"/>
                  </a:lnTo>
                  <a:lnTo>
                    <a:pt x="265" y="791"/>
                  </a:lnTo>
                  <a:lnTo>
                    <a:pt x="263" y="791"/>
                  </a:lnTo>
                  <a:lnTo>
                    <a:pt x="262" y="791"/>
                  </a:lnTo>
                  <a:lnTo>
                    <a:pt x="258" y="791"/>
                  </a:lnTo>
                  <a:lnTo>
                    <a:pt x="257" y="789"/>
                  </a:lnTo>
                  <a:lnTo>
                    <a:pt x="257" y="789"/>
                  </a:lnTo>
                  <a:lnTo>
                    <a:pt x="255" y="787"/>
                  </a:lnTo>
                  <a:lnTo>
                    <a:pt x="254" y="787"/>
                  </a:lnTo>
                  <a:lnTo>
                    <a:pt x="252" y="787"/>
                  </a:lnTo>
                  <a:lnTo>
                    <a:pt x="252" y="787"/>
                  </a:lnTo>
                  <a:lnTo>
                    <a:pt x="251" y="789"/>
                  </a:lnTo>
                  <a:lnTo>
                    <a:pt x="251" y="787"/>
                  </a:lnTo>
                  <a:lnTo>
                    <a:pt x="249" y="787"/>
                  </a:lnTo>
                  <a:lnTo>
                    <a:pt x="247" y="787"/>
                  </a:lnTo>
                  <a:lnTo>
                    <a:pt x="247" y="787"/>
                  </a:lnTo>
                  <a:lnTo>
                    <a:pt x="244" y="787"/>
                  </a:lnTo>
                  <a:lnTo>
                    <a:pt x="243" y="789"/>
                  </a:lnTo>
                  <a:lnTo>
                    <a:pt x="241" y="789"/>
                  </a:lnTo>
                  <a:lnTo>
                    <a:pt x="240" y="789"/>
                  </a:lnTo>
                  <a:lnTo>
                    <a:pt x="240" y="791"/>
                  </a:lnTo>
                  <a:lnTo>
                    <a:pt x="238" y="791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5" y="786"/>
                  </a:lnTo>
                  <a:lnTo>
                    <a:pt x="233" y="786"/>
                  </a:lnTo>
                  <a:lnTo>
                    <a:pt x="230" y="784"/>
                  </a:lnTo>
                  <a:lnTo>
                    <a:pt x="227" y="783"/>
                  </a:lnTo>
                  <a:lnTo>
                    <a:pt x="225" y="781"/>
                  </a:lnTo>
                  <a:lnTo>
                    <a:pt x="225" y="781"/>
                  </a:lnTo>
                  <a:lnTo>
                    <a:pt x="224" y="780"/>
                  </a:lnTo>
                  <a:lnTo>
                    <a:pt x="222" y="780"/>
                  </a:lnTo>
                  <a:lnTo>
                    <a:pt x="221" y="780"/>
                  </a:lnTo>
                  <a:lnTo>
                    <a:pt x="219" y="780"/>
                  </a:lnTo>
                  <a:lnTo>
                    <a:pt x="217" y="778"/>
                  </a:lnTo>
                  <a:lnTo>
                    <a:pt x="214" y="778"/>
                  </a:lnTo>
                  <a:lnTo>
                    <a:pt x="213" y="780"/>
                  </a:lnTo>
                  <a:lnTo>
                    <a:pt x="213" y="780"/>
                  </a:lnTo>
                  <a:lnTo>
                    <a:pt x="211" y="780"/>
                  </a:lnTo>
                  <a:lnTo>
                    <a:pt x="205" y="778"/>
                  </a:lnTo>
                  <a:lnTo>
                    <a:pt x="203" y="778"/>
                  </a:lnTo>
                  <a:lnTo>
                    <a:pt x="202" y="776"/>
                  </a:lnTo>
                  <a:lnTo>
                    <a:pt x="197" y="776"/>
                  </a:lnTo>
                  <a:lnTo>
                    <a:pt x="195" y="775"/>
                  </a:lnTo>
                  <a:lnTo>
                    <a:pt x="194" y="775"/>
                  </a:lnTo>
                  <a:lnTo>
                    <a:pt x="191" y="773"/>
                  </a:lnTo>
                  <a:lnTo>
                    <a:pt x="189" y="773"/>
                  </a:lnTo>
                  <a:lnTo>
                    <a:pt x="187" y="773"/>
                  </a:lnTo>
                  <a:lnTo>
                    <a:pt x="184" y="773"/>
                  </a:lnTo>
                  <a:lnTo>
                    <a:pt x="183" y="773"/>
                  </a:lnTo>
                  <a:lnTo>
                    <a:pt x="183" y="775"/>
                  </a:lnTo>
                  <a:lnTo>
                    <a:pt x="181" y="775"/>
                  </a:lnTo>
                  <a:lnTo>
                    <a:pt x="180" y="775"/>
                  </a:lnTo>
                  <a:lnTo>
                    <a:pt x="175" y="770"/>
                  </a:lnTo>
                  <a:lnTo>
                    <a:pt x="172" y="767"/>
                  </a:lnTo>
                  <a:lnTo>
                    <a:pt x="164" y="761"/>
                  </a:lnTo>
                  <a:lnTo>
                    <a:pt x="162" y="759"/>
                  </a:lnTo>
                  <a:lnTo>
                    <a:pt x="158" y="759"/>
                  </a:lnTo>
                  <a:lnTo>
                    <a:pt x="156" y="757"/>
                  </a:lnTo>
                  <a:lnTo>
                    <a:pt x="151" y="753"/>
                  </a:lnTo>
                  <a:lnTo>
                    <a:pt x="148" y="753"/>
                  </a:lnTo>
                  <a:lnTo>
                    <a:pt x="146" y="753"/>
                  </a:lnTo>
                  <a:lnTo>
                    <a:pt x="146" y="753"/>
                  </a:lnTo>
                  <a:lnTo>
                    <a:pt x="145" y="753"/>
                  </a:lnTo>
                  <a:lnTo>
                    <a:pt x="143" y="751"/>
                  </a:lnTo>
                  <a:lnTo>
                    <a:pt x="143" y="750"/>
                  </a:lnTo>
                  <a:lnTo>
                    <a:pt x="142" y="748"/>
                  </a:lnTo>
                  <a:lnTo>
                    <a:pt x="137" y="746"/>
                  </a:lnTo>
                  <a:lnTo>
                    <a:pt x="134" y="745"/>
                  </a:lnTo>
                  <a:lnTo>
                    <a:pt x="134" y="745"/>
                  </a:lnTo>
                  <a:lnTo>
                    <a:pt x="134" y="743"/>
                  </a:lnTo>
                  <a:lnTo>
                    <a:pt x="137" y="743"/>
                  </a:lnTo>
                  <a:lnTo>
                    <a:pt x="137" y="742"/>
                  </a:lnTo>
                  <a:lnTo>
                    <a:pt x="135" y="742"/>
                  </a:lnTo>
                  <a:lnTo>
                    <a:pt x="135" y="742"/>
                  </a:lnTo>
                  <a:lnTo>
                    <a:pt x="134" y="740"/>
                  </a:lnTo>
                  <a:lnTo>
                    <a:pt x="135" y="740"/>
                  </a:lnTo>
                  <a:lnTo>
                    <a:pt x="137" y="740"/>
                  </a:lnTo>
                  <a:lnTo>
                    <a:pt x="139" y="740"/>
                  </a:lnTo>
                  <a:lnTo>
                    <a:pt x="140" y="742"/>
                  </a:lnTo>
                  <a:lnTo>
                    <a:pt x="142" y="742"/>
                  </a:lnTo>
                  <a:lnTo>
                    <a:pt x="142" y="742"/>
                  </a:lnTo>
                  <a:lnTo>
                    <a:pt x="148" y="740"/>
                  </a:lnTo>
                  <a:lnTo>
                    <a:pt x="148" y="740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7"/>
                  </a:lnTo>
                  <a:lnTo>
                    <a:pt x="148" y="735"/>
                  </a:lnTo>
                  <a:lnTo>
                    <a:pt x="151" y="732"/>
                  </a:lnTo>
                  <a:lnTo>
                    <a:pt x="153" y="729"/>
                  </a:lnTo>
                  <a:lnTo>
                    <a:pt x="153" y="729"/>
                  </a:lnTo>
                  <a:lnTo>
                    <a:pt x="154" y="729"/>
                  </a:lnTo>
                  <a:lnTo>
                    <a:pt x="154" y="729"/>
                  </a:lnTo>
                  <a:lnTo>
                    <a:pt x="154" y="731"/>
                  </a:lnTo>
                  <a:lnTo>
                    <a:pt x="154" y="729"/>
                  </a:lnTo>
                  <a:lnTo>
                    <a:pt x="156" y="728"/>
                  </a:lnTo>
                  <a:lnTo>
                    <a:pt x="158" y="728"/>
                  </a:lnTo>
                  <a:lnTo>
                    <a:pt x="159" y="728"/>
                  </a:lnTo>
                  <a:lnTo>
                    <a:pt x="161" y="728"/>
                  </a:lnTo>
                  <a:lnTo>
                    <a:pt x="158" y="724"/>
                  </a:lnTo>
                  <a:lnTo>
                    <a:pt x="154" y="723"/>
                  </a:lnTo>
                  <a:lnTo>
                    <a:pt x="153" y="723"/>
                  </a:lnTo>
                  <a:lnTo>
                    <a:pt x="151" y="721"/>
                  </a:lnTo>
                  <a:lnTo>
                    <a:pt x="150" y="720"/>
                  </a:lnTo>
                  <a:lnTo>
                    <a:pt x="150" y="718"/>
                  </a:lnTo>
                  <a:lnTo>
                    <a:pt x="151" y="718"/>
                  </a:lnTo>
                  <a:lnTo>
                    <a:pt x="153" y="718"/>
                  </a:lnTo>
                  <a:lnTo>
                    <a:pt x="156" y="717"/>
                  </a:lnTo>
                  <a:lnTo>
                    <a:pt x="156" y="717"/>
                  </a:lnTo>
                  <a:lnTo>
                    <a:pt x="158" y="717"/>
                  </a:lnTo>
                  <a:lnTo>
                    <a:pt x="161" y="718"/>
                  </a:lnTo>
                  <a:lnTo>
                    <a:pt x="161" y="717"/>
                  </a:lnTo>
                  <a:lnTo>
                    <a:pt x="159" y="715"/>
                  </a:lnTo>
                  <a:lnTo>
                    <a:pt x="162" y="713"/>
                  </a:lnTo>
                  <a:lnTo>
                    <a:pt x="165" y="713"/>
                  </a:lnTo>
                  <a:lnTo>
                    <a:pt x="169" y="710"/>
                  </a:lnTo>
                  <a:lnTo>
                    <a:pt x="172" y="710"/>
                  </a:lnTo>
                  <a:lnTo>
                    <a:pt x="172" y="710"/>
                  </a:lnTo>
                  <a:lnTo>
                    <a:pt x="172" y="709"/>
                  </a:lnTo>
                  <a:lnTo>
                    <a:pt x="172" y="707"/>
                  </a:lnTo>
                  <a:lnTo>
                    <a:pt x="170" y="707"/>
                  </a:lnTo>
                  <a:lnTo>
                    <a:pt x="169" y="707"/>
                  </a:lnTo>
                  <a:lnTo>
                    <a:pt x="167" y="709"/>
                  </a:lnTo>
                  <a:lnTo>
                    <a:pt x="162" y="709"/>
                  </a:lnTo>
                  <a:lnTo>
                    <a:pt x="161" y="709"/>
                  </a:lnTo>
                  <a:lnTo>
                    <a:pt x="162" y="707"/>
                  </a:lnTo>
                  <a:lnTo>
                    <a:pt x="164" y="707"/>
                  </a:lnTo>
                  <a:lnTo>
                    <a:pt x="164" y="707"/>
                  </a:lnTo>
                  <a:lnTo>
                    <a:pt x="161" y="707"/>
                  </a:lnTo>
                  <a:lnTo>
                    <a:pt x="161" y="709"/>
                  </a:lnTo>
                  <a:lnTo>
                    <a:pt x="156" y="710"/>
                  </a:lnTo>
                  <a:lnTo>
                    <a:pt x="156" y="709"/>
                  </a:lnTo>
                  <a:lnTo>
                    <a:pt x="156" y="709"/>
                  </a:lnTo>
                  <a:lnTo>
                    <a:pt x="156" y="707"/>
                  </a:lnTo>
                  <a:lnTo>
                    <a:pt x="158" y="707"/>
                  </a:lnTo>
                  <a:lnTo>
                    <a:pt x="158" y="707"/>
                  </a:lnTo>
                  <a:lnTo>
                    <a:pt x="158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4"/>
                  </a:lnTo>
                  <a:lnTo>
                    <a:pt x="158" y="704"/>
                  </a:lnTo>
                  <a:lnTo>
                    <a:pt x="158" y="702"/>
                  </a:lnTo>
                  <a:lnTo>
                    <a:pt x="158" y="701"/>
                  </a:lnTo>
                  <a:lnTo>
                    <a:pt x="159" y="701"/>
                  </a:lnTo>
                  <a:lnTo>
                    <a:pt x="161" y="699"/>
                  </a:lnTo>
                  <a:lnTo>
                    <a:pt x="162" y="699"/>
                  </a:lnTo>
                  <a:lnTo>
                    <a:pt x="164" y="698"/>
                  </a:lnTo>
                  <a:lnTo>
                    <a:pt x="165" y="696"/>
                  </a:lnTo>
                  <a:lnTo>
                    <a:pt x="165" y="696"/>
                  </a:lnTo>
                  <a:lnTo>
                    <a:pt x="169" y="696"/>
                  </a:lnTo>
                  <a:lnTo>
                    <a:pt x="170" y="696"/>
                  </a:lnTo>
                  <a:lnTo>
                    <a:pt x="173" y="696"/>
                  </a:lnTo>
                  <a:lnTo>
                    <a:pt x="176" y="696"/>
                  </a:lnTo>
                  <a:lnTo>
                    <a:pt x="178" y="696"/>
                  </a:lnTo>
                  <a:lnTo>
                    <a:pt x="178" y="694"/>
                  </a:lnTo>
                  <a:lnTo>
                    <a:pt x="178" y="693"/>
                  </a:lnTo>
                  <a:lnTo>
                    <a:pt x="180" y="693"/>
                  </a:lnTo>
                  <a:lnTo>
                    <a:pt x="180" y="690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0" y="688"/>
                  </a:lnTo>
                  <a:lnTo>
                    <a:pt x="180" y="688"/>
                  </a:lnTo>
                  <a:lnTo>
                    <a:pt x="180" y="687"/>
                  </a:lnTo>
                  <a:lnTo>
                    <a:pt x="180" y="687"/>
                  </a:lnTo>
                  <a:lnTo>
                    <a:pt x="180" y="685"/>
                  </a:lnTo>
                  <a:lnTo>
                    <a:pt x="180" y="683"/>
                  </a:lnTo>
                  <a:lnTo>
                    <a:pt x="180" y="683"/>
                  </a:lnTo>
                  <a:lnTo>
                    <a:pt x="178" y="682"/>
                  </a:lnTo>
                  <a:lnTo>
                    <a:pt x="176" y="682"/>
                  </a:lnTo>
                  <a:lnTo>
                    <a:pt x="176" y="680"/>
                  </a:lnTo>
                  <a:lnTo>
                    <a:pt x="178" y="679"/>
                  </a:lnTo>
                  <a:lnTo>
                    <a:pt x="178" y="679"/>
                  </a:lnTo>
                  <a:lnTo>
                    <a:pt x="180" y="679"/>
                  </a:lnTo>
                  <a:lnTo>
                    <a:pt x="181" y="679"/>
                  </a:lnTo>
                  <a:lnTo>
                    <a:pt x="181" y="679"/>
                  </a:lnTo>
                  <a:lnTo>
                    <a:pt x="183" y="677"/>
                  </a:lnTo>
                  <a:lnTo>
                    <a:pt x="181" y="677"/>
                  </a:lnTo>
                  <a:lnTo>
                    <a:pt x="180" y="677"/>
                  </a:lnTo>
                  <a:lnTo>
                    <a:pt x="178" y="676"/>
                  </a:lnTo>
                  <a:lnTo>
                    <a:pt x="178" y="676"/>
                  </a:lnTo>
                  <a:lnTo>
                    <a:pt x="178" y="674"/>
                  </a:lnTo>
                  <a:lnTo>
                    <a:pt x="178" y="674"/>
                  </a:lnTo>
                  <a:lnTo>
                    <a:pt x="180" y="674"/>
                  </a:lnTo>
                  <a:lnTo>
                    <a:pt x="181" y="672"/>
                  </a:lnTo>
                  <a:lnTo>
                    <a:pt x="183" y="671"/>
                  </a:lnTo>
                  <a:lnTo>
                    <a:pt x="183" y="669"/>
                  </a:lnTo>
                  <a:lnTo>
                    <a:pt x="184" y="669"/>
                  </a:lnTo>
                  <a:lnTo>
                    <a:pt x="184" y="668"/>
                  </a:lnTo>
                  <a:lnTo>
                    <a:pt x="183" y="666"/>
                  </a:lnTo>
                  <a:lnTo>
                    <a:pt x="183" y="665"/>
                  </a:lnTo>
                  <a:lnTo>
                    <a:pt x="183" y="665"/>
                  </a:lnTo>
                  <a:lnTo>
                    <a:pt x="183" y="663"/>
                  </a:lnTo>
                  <a:lnTo>
                    <a:pt x="183" y="663"/>
                  </a:lnTo>
                  <a:lnTo>
                    <a:pt x="181" y="663"/>
                  </a:lnTo>
                  <a:lnTo>
                    <a:pt x="180" y="665"/>
                  </a:lnTo>
                  <a:lnTo>
                    <a:pt x="178" y="665"/>
                  </a:lnTo>
                  <a:lnTo>
                    <a:pt x="176" y="663"/>
                  </a:lnTo>
                  <a:lnTo>
                    <a:pt x="175" y="661"/>
                  </a:lnTo>
                  <a:lnTo>
                    <a:pt x="173" y="661"/>
                  </a:lnTo>
                  <a:lnTo>
                    <a:pt x="172" y="660"/>
                  </a:lnTo>
                  <a:lnTo>
                    <a:pt x="172" y="660"/>
                  </a:lnTo>
                  <a:lnTo>
                    <a:pt x="170" y="658"/>
                  </a:lnTo>
                  <a:lnTo>
                    <a:pt x="170" y="658"/>
                  </a:lnTo>
                  <a:lnTo>
                    <a:pt x="169" y="658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4" y="658"/>
                  </a:lnTo>
                  <a:lnTo>
                    <a:pt x="162" y="657"/>
                  </a:lnTo>
                  <a:lnTo>
                    <a:pt x="161" y="657"/>
                  </a:lnTo>
                  <a:lnTo>
                    <a:pt x="159" y="657"/>
                  </a:lnTo>
                  <a:lnTo>
                    <a:pt x="158" y="655"/>
                  </a:lnTo>
                  <a:lnTo>
                    <a:pt x="156" y="655"/>
                  </a:lnTo>
                  <a:lnTo>
                    <a:pt x="156" y="655"/>
                  </a:lnTo>
                  <a:lnTo>
                    <a:pt x="156" y="657"/>
                  </a:lnTo>
                  <a:lnTo>
                    <a:pt x="156" y="657"/>
                  </a:lnTo>
                  <a:lnTo>
                    <a:pt x="154" y="657"/>
                  </a:lnTo>
                  <a:lnTo>
                    <a:pt x="154" y="657"/>
                  </a:lnTo>
                  <a:lnTo>
                    <a:pt x="153" y="657"/>
                  </a:lnTo>
                  <a:lnTo>
                    <a:pt x="148" y="653"/>
                  </a:lnTo>
                  <a:lnTo>
                    <a:pt x="148" y="652"/>
                  </a:lnTo>
                  <a:lnTo>
                    <a:pt x="146" y="650"/>
                  </a:lnTo>
                  <a:lnTo>
                    <a:pt x="146" y="649"/>
                  </a:lnTo>
                  <a:lnTo>
                    <a:pt x="145" y="647"/>
                  </a:lnTo>
                  <a:lnTo>
                    <a:pt x="143" y="647"/>
                  </a:lnTo>
                  <a:lnTo>
                    <a:pt x="142" y="649"/>
                  </a:lnTo>
                  <a:lnTo>
                    <a:pt x="142" y="649"/>
                  </a:lnTo>
                  <a:lnTo>
                    <a:pt x="140" y="649"/>
                  </a:lnTo>
                  <a:lnTo>
                    <a:pt x="139" y="649"/>
                  </a:lnTo>
                  <a:lnTo>
                    <a:pt x="135" y="650"/>
                  </a:lnTo>
                  <a:lnTo>
                    <a:pt x="134" y="650"/>
                  </a:lnTo>
                  <a:lnTo>
                    <a:pt x="134" y="652"/>
                  </a:lnTo>
                  <a:lnTo>
                    <a:pt x="132" y="652"/>
                  </a:lnTo>
                  <a:lnTo>
                    <a:pt x="131" y="650"/>
                  </a:lnTo>
                  <a:lnTo>
                    <a:pt x="129" y="650"/>
                  </a:lnTo>
                  <a:lnTo>
                    <a:pt x="129" y="650"/>
                  </a:lnTo>
                  <a:lnTo>
                    <a:pt x="128" y="650"/>
                  </a:lnTo>
                  <a:lnTo>
                    <a:pt x="128" y="649"/>
                  </a:lnTo>
                  <a:lnTo>
                    <a:pt x="126" y="649"/>
                  </a:lnTo>
                  <a:lnTo>
                    <a:pt x="124" y="647"/>
                  </a:lnTo>
                  <a:lnTo>
                    <a:pt x="123" y="647"/>
                  </a:lnTo>
                  <a:lnTo>
                    <a:pt x="121" y="649"/>
                  </a:lnTo>
                  <a:lnTo>
                    <a:pt x="120" y="649"/>
                  </a:lnTo>
                  <a:lnTo>
                    <a:pt x="118" y="649"/>
                  </a:lnTo>
                  <a:lnTo>
                    <a:pt x="118" y="647"/>
                  </a:lnTo>
                  <a:lnTo>
                    <a:pt x="117" y="647"/>
                  </a:lnTo>
                  <a:lnTo>
                    <a:pt x="115" y="646"/>
                  </a:lnTo>
                  <a:lnTo>
                    <a:pt x="115" y="644"/>
                  </a:lnTo>
                  <a:lnTo>
                    <a:pt x="115" y="644"/>
                  </a:lnTo>
                  <a:lnTo>
                    <a:pt x="117" y="642"/>
                  </a:lnTo>
                  <a:lnTo>
                    <a:pt x="117" y="642"/>
                  </a:lnTo>
                  <a:lnTo>
                    <a:pt x="115" y="641"/>
                  </a:lnTo>
                  <a:lnTo>
                    <a:pt x="115" y="641"/>
                  </a:lnTo>
                  <a:lnTo>
                    <a:pt x="115" y="639"/>
                  </a:lnTo>
                  <a:lnTo>
                    <a:pt x="115" y="638"/>
                  </a:lnTo>
                  <a:lnTo>
                    <a:pt x="113" y="638"/>
                  </a:lnTo>
                  <a:lnTo>
                    <a:pt x="115" y="636"/>
                  </a:lnTo>
                  <a:lnTo>
                    <a:pt x="115" y="636"/>
                  </a:lnTo>
                  <a:lnTo>
                    <a:pt x="113" y="636"/>
                  </a:lnTo>
                  <a:lnTo>
                    <a:pt x="112" y="636"/>
                  </a:lnTo>
                  <a:lnTo>
                    <a:pt x="112" y="636"/>
                  </a:lnTo>
                  <a:lnTo>
                    <a:pt x="112" y="635"/>
                  </a:lnTo>
                  <a:lnTo>
                    <a:pt x="112" y="633"/>
                  </a:lnTo>
                  <a:lnTo>
                    <a:pt x="110" y="633"/>
                  </a:lnTo>
                  <a:lnTo>
                    <a:pt x="110" y="633"/>
                  </a:lnTo>
                  <a:lnTo>
                    <a:pt x="107" y="633"/>
                  </a:lnTo>
                  <a:lnTo>
                    <a:pt x="106" y="633"/>
                  </a:lnTo>
                  <a:lnTo>
                    <a:pt x="106" y="633"/>
                  </a:lnTo>
                  <a:lnTo>
                    <a:pt x="104" y="633"/>
                  </a:lnTo>
                  <a:lnTo>
                    <a:pt x="102" y="633"/>
                  </a:lnTo>
                  <a:lnTo>
                    <a:pt x="99" y="631"/>
                  </a:lnTo>
                  <a:lnTo>
                    <a:pt x="98" y="631"/>
                  </a:lnTo>
                  <a:lnTo>
                    <a:pt x="99" y="631"/>
                  </a:lnTo>
                  <a:lnTo>
                    <a:pt x="99" y="631"/>
                  </a:lnTo>
                  <a:lnTo>
                    <a:pt x="99" y="630"/>
                  </a:lnTo>
                  <a:lnTo>
                    <a:pt x="99" y="630"/>
                  </a:lnTo>
                  <a:lnTo>
                    <a:pt x="98" y="628"/>
                  </a:lnTo>
                  <a:lnTo>
                    <a:pt x="98" y="628"/>
                  </a:lnTo>
                  <a:lnTo>
                    <a:pt x="98" y="627"/>
                  </a:lnTo>
                  <a:lnTo>
                    <a:pt x="98" y="625"/>
                  </a:lnTo>
                  <a:lnTo>
                    <a:pt x="98" y="625"/>
                  </a:lnTo>
                  <a:lnTo>
                    <a:pt x="98" y="624"/>
                  </a:lnTo>
                  <a:lnTo>
                    <a:pt x="99" y="624"/>
                  </a:lnTo>
                  <a:lnTo>
                    <a:pt x="101" y="624"/>
                  </a:lnTo>
                  <a:lnTo>
                    <a:pt x="101" y="622"/>
                  </a:lnTo>
                  <a:lnTo>
                    <a:pt x="101" y="622"/>
                  </a:lnTo>
                  <a:lnTo>
                    <a:pt x="98" y="617"/>
                  </a:lnTo>
                  <a:lnTo>
                    <a:pt x="96" y="614"/>
                  </a:lnTo>
                  <a:lnTo>
                    <a:pt x="94" y="613"/>
                  </a:lnTo>
                  <a:lnTo>
                    <a:pt x="93" y="611"/>
                  </a:lnTo>
                  <a:lnTo>
                    <a:pt x="91" y="611"/>
                  </a:lnTo>
                  <a:lnTo>
                    <a:pt x="90" y="611"/>
                  </a:lnTo>
                  <a:lnTo>
                    <a:pt x="87" y="611"/>
                  </a:lnTo>
                  <a:lnTo>
                    <a:pt x="85" y="611"/>
                  </a:lnTo>
                  <a:lnTo>
                    <a:pt x="83" y="611"/>
                  </a:lnTo>
                  <a:lnTo>
                    <a:pt x="79" y="613"/>
                  </a:lnTo>
                  <a:lnTo>
                    <a:pt x="79" y="613"/>
                  </a:lnTo>
                  <a:lnTo>
                    <a:pt x="76" y="613"/>
                  </a:lnTo>
                  <a:lnTo>
                    <a:pt x="74" y="611"/>
                  </a:lnTo>
                  <a:lnTo>
                    <a:pt x="72" y="611"/>
                  </a:lnTo>
                  <a:lnTo>
                    <a:pt x="72" y="613"/>
                  </a:lnTo>
                  <a:lnTo>
                    <a:pt x="71" y="613"/>
                  </a:lnTo>
                  <a:lnTo>
                    <a:pt x="71" y="616"/>
                  </a:lnTo>
                  <a:lnTo>
                    <a:pt x="69" y="616"/>
                  </a:lnTo>
                  <a:lnTo>
                    <a:pt x="68" y="617"/>
                  </a:lnTo>
                  <a:lnTo>
                    <a:pt x="68" y="617"/>
                  </a:lnTo>
                  <a:lnTo>
                    <a:pt x="66" y="617"/>
                  </a:lnTo>
                  <a:lnTo>
                    <a:pt x="65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1" y="614"/>
                  </a:lnTo>
                  <a:lnTo>
                    <a:pt x="61" y="613"/>
                  </a:lnTo>
                  <a:lnTo>
                    <a:pt x="61" y="613"/>
                  </a:lnTo>
                  <a:lnTo>
                    <a:pt x="60" y="611"/>
                  </a:lnTo>
                  <a:lnTo>
                    <a:pt x="60" y="609"/>
                  </a:lnTo>
                  <a:lnTo>
                    <a:pt x="60" y="608"/>
                  </a:lnTo>
                  <a:lnTo>
                    <a:pt x="61" y="606"/>
                  </a:lnTo>
                  <a:lnTo>
                    <a:pt x="60" y="605"/>
                  </a:lnTo>
                  <a:lnTo>
                    <a:pt x="60" y="605"/>
                  </a:lnTo>
                  <a:lnTo>
                    <a:pt x="60" y="603"/>
                  </a:lnTo>
                  <a:lnTo>
                    <a:pt x="60" y="603"/>
                  </a:lnTo>
                  <a:lnTo>
                    <a:pt x="60" y="602"/>
                  </a:lnTo>
                  <a:lnTo>
                    <a:pt x="58" y="602"/>
                  </a:lnTo>
                  <a:lnTo>
                    <a:pt x="57" y="600"/>
                  </a:lnTo>
                  <a:lnTo>
                    <a:pt x="57" y="598"/>
                  </a:lnTo>
                  <a:lnTo>
                    <a:pt x="55" y="598"/>
                  </a:lnTo>
                  <a:lnTo>
                    <a:pt x="57" y="597"/>
                  </a:lnTo>
                  <a:lnTo>
                    <a:pt x="57" y="595"/>
                  </a:lnTo>
                  <a:lnTo>
                    <a:pt x="58" y="595"/>
                  </a:lnTo>
                  <a:lnTo>
                    <a:pt x="58" y="594"/>
                  </a:lnTo>
                  <a:lnTo>
                    <a:pt x="60" y="594"/>
                  </a:lnTo>
                  <a:lnTo>
                    <a:pt x="61" y="594"/>
                  </a:lnTo>
                  <a:lnTo>
                    <a:pt x="63" y="595"/>
                  </a:lnTo>
                  <a:lnTo>
                    <a:pt x="63" y="595"/>
                  </a:lnTo>
                  <a:lnTo>
                    <a:pt x="65" y="597"/>
                  </a:lnTo>
                  <a:lnTo>
                    <a:pt x="68" y="597"/>
                  </a:lnTo>
                  <a:lnTo>
                    <a:pt x="68" y="597"/>
                  </a:lnTo>
                  <a:lnTo>
                    <a:pt x="69" y="595"/>
                  </a:lnTo>
                  <a:lnTo>
                    <a:pt x="72" y="594"/>
                  </a:lnTo>
                  <a:lnTo>
                    <a:pt x="72" y="594"/>
                  </a:lnTo>
                  <a:lnTo>
                    <a:pt x="74" y="592"/>
                  </a:lnTo>
                  <a:lnTo>
                    <a:pt x="76" y="592"/>
                  </a:lnTo>
                  <a:lnTo>
                    <a:pt x="77" y="592"/>
                  </a:lnTo>
                  <a:lnTo>
                    <a:pt x="77" y="590"/>
                  </a:lnTo>
                  <a:lnTo>
                    <a:pt x="77" y="590"/>
                  </a:lnTo>
                  <a:lnTo>
                    <a:pt x="76" y="589"/>
                  </a:lnTo>
                  <a:lnTo>
                    <a:pt x="72" y="587"/>
                  </a:lnTo>
                  <a:lnTo>
                    <a:pt x="72" y="587"/>
                  </a:lnTo>
                  <a:lnTo>
                    <a:pt x="72" y="586"/>
                  </a:lnTo>
                  <a:lnTo>
                    <a:pt x="72" y="586"/>
                  </a:lnTo>
                  <a:lnTo>
                    <a:pt x="72" y="584"/>
                  </a:lnTo>
                  <a:lnTo>
                    <a:pt x="69" y="583"/>
                  </a:lnTo>
                  <a:lnTo>
                    <a:pt x="66" y="583"/>
                  </a:lnTo>
                  <a:lnTo>
                    <a:pt x="65" y="583"/>
                  </a:lnTo>
                  <a:lnTo>
                    <a:pt x="63" y="583"/>
                  </a:lnTo>
                  <a:lnTo>
                    <a:pt x="63" y="581"/>
                  </a:lnTo>
                  <a:lnTo>
                    <a:pt x="65" y="579"/>
                  </a:lnTo>
                  <a:lnTo>
                    <a:pt x="65" y="578"/>
                  </a:lnTo>
                  <a:lnTo>
                    <a:pt x="65" y="578"/>
                  </a:lnTo>
                  <a:lnTo>
                    <a:pt x="63" y="578"/>
                  </a:lnTo>
                  <a:lnTo>
                    <a:pt x="61" y="576"/>
                  </a:lnTo>
                  <a:lnTo>
                    <a:pt x="58" y="575"/>
                  </a:lnTo>
                  <a:lnTo>
                    <a:pt x="57" y="573"/>
                  </a:lnTo>
                  <a:lnTo>
                    <a:pt x="55" y="570"/>
                  </a:lnTo>
                  <a:lnTo>
                    <a:pt x="55" y="570"/>
                  </a:lnTo>
                  <a:lnTo>
                    <a:pt x="53" y="568"/>
                  </a:lnTo>
                  <a:lnTo>
                    <a:pt x="53" y="568"/>
                  </a:lnTo>
                  <a:lnTo>
                    <a:pt x="53" y="567"/>
                  </a:lnTo>
                  <a:lnTo>
                    <a:pt x="53" y="565"/>
                  </a:lnTo>
                  <a:lnTo>
                    <a:pt x="53" y="565"/>
                  </a:lnTo>
                  <a:lnTo>
                    <a:pt x="52" y="565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1"/>
                  </a:lnTo>
                  <a:lnTo>
                    <a:pt x="50" y="559"/>
                  </a:lnTo>
                  <a:lnTo>
                    <a:pt x="52" y="557"/>
                  </a:lnTo>
                  <a:lnTo>
                    <a:pt x="52" y="557"/>
                  </a:lnTo>
                  <a:lnTo>
                    <a:pt x="52" y="556"/>
                  </a:lnTo>
                  <a:lnTo>
                    <a:pt x="50" y="554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50" y="551"/>
                  </a:lnTo>
                  <a:lnTo>
                    <a:pt x="50" y="551"/>
                  </a:lnTo>
                  <a:lnTo>
                    <a:pt x="50" y="548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9" y="546"/>
                  </a:lnTo>
                  <a:lnTo>
                    <a:pt x="47" y="546"/>
                  </a:lnTo>
                  <a:lnTo>
                    <a:pt x="47" y="545"/>
                  </a:lnTo>
                  <a:lnTo>
                    <a:pt x="47" y="545"/>
                  </a:lnTo>
                  <a:lnTo>
                    <a:pt x="46" y="545"/>
                  </a:lnTo>
                  <a:lnTo>
                    <a:pt x="44" y="543"/>
                  </a:lnTo>
                  <a:lnTo>
                    <a:pt x="44" y="543"/>
                  </a:lnTo>
                  <a:lnTo>
                    <a:pt x="41" y="542"/>
                  </a:lnTo>
                  <a:lnTo>
                    <a:pt x="38" y="542"/>
                  </a:lnTo>
                  <a:lnTo>
                    <a:pt x="36" y="542"/>
                  </a:lnTo>
                  <a:lnTo>
                    <a:pt x="36" y="542"/>
                  </a:lnTo>
                  <a:lnTo>
                    <a:pt x="35" y="543"/>
                  </a:lnTo>
                  <a:lnTo>
                    <a:pt x="33" y="543"/>
                  </a:lnTo>
                  <a:lnTo>
                    <a:pt x="33" y="543"/>
                  </a:lnTo>
                  <a:lnTo>
                    <a:pt x="31" y="543"/>
                  </a:lnTo>
                  <a:lnTo>
                    <a:pt x="30" y="545"/>
                  </a:lnTo>
                  <a:lnTo>
                    <a:pt x="28" y="543"/>
                  </a:lnTo>
                  <a:lnTo>
                    <a:pt x="28" y="543"/>
                  </a:lnTo>
                  <a:lnTo>
                    <a:pt x="28" y="542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7" y="538"/>
                  </a:lnTo>
                  <a:lnTo>
                    <a:pt x="24" y="538"/>
                  </a:lnTo>
                  <a:lnTo>
                    <a:pt x="24" y="538"/>
                  </a:lnTo>
                  <a:lnTo>
                    <a:pt x="22" y="538"/>
                  </a:lnTo>
                  <a:lnTo>
                    <a:pt x="20" y="540"/>
                  </a:lnTo>
                  <a:lnTo>
                    <a:pt x="19" y="538"/>
                  </a:lnTo>
                  <a:lnTo>
                    <a:pt x="19" y="538"/>
                  </a:lnTo>
                  <a:lnTo>
                    <a:pt x="17" y="537"/>
                  </a:lnTo>
                  <a:lnTo>
                    <a:pt x="17" y="537"/>
                  </a:lnTo>
                  <a:lnTo>
                    <a:pt x="14" y="537"/>
                  </a:lnTo>
                  <a:lnTo>
                    <a:pt x="14" y="537"/>
                  </a:lnTo>
                  <a:lnTo>
                    <a:pt x="12" y="537"/>
                  </a:lnTo>
                  <a:lnTo>
                    <a:pt x="12" y="537"/>
                  </a:lnTo>
                  <a:lnTo>
                    <a:pt x="11" y="535"/>
                  </a:lnTo>
                  <a:lnTo>
                    <a:pt x="11" y="534"/>
                  </a:lnTo>
                  <a:lnTo>
                    <a:pt x="11" y="534"/>
                  </a:lnTo>
                  <a:lnTo>
                    <a:pt x="11" y="532"/>
                  </a:lnTo>
                  <a:lnTo>
                    <a:pt x="11" y="531"/>
                  </a:lnTo>
                  <a:lnTo>
                    <a:pt x="11" y="527"/>
                  </a:lnTo>
                  <a:lnTo>
                    <a:pt x="9" y="527"/>
                  </a:lnTo>
                  <a:lnTo>
                    <a:pt x="9" y="526"/>
                  </a:lnTo>
                  <a:lnTo>
                    <a:pt x="8" y="526"/>
                  </a:lnTo>
                  <a:lnTo>
                    <a:pt x="8" y="524"/>
                  </a:lnTo>
                  <a:lnTo>
                    <a:pt x="6" y="523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3" y="521"/>
                  </a:lnTo>
                  <a:lnTo>
                    <a:pt x="3" y="521"/>
                  </a:lnTo>
                  <a:lnTo>
                    <a:pt x="5" y="518"/>
                  </a:lnTo>
                  <a:lnTo>
                    <a:pt x="5" y="516"/>
                  </a:lnTo>
                  <a:lnTo>
                    <a:pt x="5" y="515"/>
                  </a:lnTo>
                  <a:lnTo>
                    <a:pt x="6" y="515"/>
                  </a:lnTo>
                  <a:lnTo>
                    <a:pt x="6" y="513"/>
                  </a:lnTo>
                  <a:lnTo>
                    <a:pt x="6" y="513"/>
                  </a:lnTo>
                  <a:lnTo>
                    <a:pt x="6" y="512"/>
                  </a:lnTo>
                  <a:lnTo>
                    <a:pt x="6" y="512"/>
                  </a:lnTo>
                  <a:lnTo>
                    <a:pt x="3" y="510"/>
                  </a:lnTo>
                  <a:lnTo>
                    <a:pt x="1" y="509"/>
                  </a:lnTo>
                  <a:lnTo>
                    <a:pt x="1" y="507"/>
                  </a:lnTo>
                  <a:lnTo>
                    <a:pt x="1" y="507"/>
                  </a:lnTo>
                  <a:lnTo>
                    <a:pt x="0" y="507"/>
                  </a:lnTo>
                  <a:lnTo>
                    <a:pt x="0" y="507"/>
                  </a:lnTo>
                  <a:lnTo>
                    <a:pt x="0" y="505"/>
                  </a:lnTo>
                  <a:lnTo>
                    <a:pt x="0" y="504"/>
                  </a:lnTo>
                  <a:lnTo>
                    <a:pt x="1" y="502"/>
                  </a:lnTo>
                  <a:lnTo>
                    <a:pt x="1" y="502"/>
                  </a:lnTo>
                  <a:lnTo>
                    <a:pt x="1" y="501"/>
                  </a:lnTo>
                  <a:lnTo>
                    <a:pt x="5" y="501"/>
                  </a:lnTo>
                  <a:lnTo>
                    <a:pt x="5" y="501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3" y="499"/>
                  </a:lnTo>
                  <a:lnTo>
                    <a:pt x="3" y="498"/>
                  </a:lnTo>
                  <a:lnTo>
                    <a:pt x="3" y="496"/>
                  </a:lnTo>
                  <a:lnTo>
                    <a:pt x="5" y="496"/>
                  </a:lnTo>
                  <a:lnTo>
                    <a:pt x="6" y="498"/>
                  </a:lnTo>
                  <a:lnTo>
                    <a:pt x="6" y="499"/>
                  </a:lnTo>
                  <a:lnTo>
                    <a:pt x="6" y="499"/>
                  </a:lnTo>
                  <a:lnTo>
                    <a:pt x="8" y="499"/>
                  </a:lnTo>
                  <a:lnTo>
                    <a:pt x="8" y="499"/>
                  </a:lnTo>
                  <a:lnTo>
                    <a:pt x="9" y="501"/>
                  </a:lnTo>
                  <a:lnTo>
                    <a:pt x="11" y="499"/>
                  </a:lnTo>
                  <a:lnTo>
                    <a:pt x="11" y="498"/>
                  </a:lnTo>
                  <a:lnTo>
                    <a:pt x="9" y="496"/>
                  </a:lnTo>
                  <a:lnTo>
                    <a:pt x="8" y="494"/>
                  </a:lnTo>
                  <a:lnTo>
                    <a:pt x="6" y="493"/>
                  </a:lnTo>
                  <a:lnTo>
                    <a:pt x="5" y="494"/>
                  </a:lnTo>
                  <a:lnTo>
                    <a:pt x="3" y="493"/>
                  </a:lnTo>
                  <a:lnTo>
                    <a:pt x="3" y="493"/>
                  </a:lnTo>
                  <a:lnTo>
                    <a:pt x="1" y="491"/>
                  </a:lnTo>
                  <a:lnTo>
                    <a:pt x="3" y="491"/>
                  </a:lnTo>
                  <a:lnTo>
                    <a:pt x="5" y="488"/>
                  </a:lnTo>
                  <a:lnTo>
                    <a:pt x="6" y="488"/>
                  </a:lnTo>
                  <a:lnTo>
                    <a:pt x="6" y="486"/>
                  </a:lnTo>
                  <a:lnTo>
                    <a:pt x="6" y="485"/>
                  </a:lnTo>
                  <a:lnTo>
                    <a:pt x="5" y="477"/>
                  </a:lnTo>
                  <a:lnTo>
                    <a:pt x="5" y="477"/>
                  </a:lnTo>
                  <a:lnTo>
                    <a:pt x="3" y="477"/>
                  </a:lnTo>
                  <a:lnTo>
                    <a:pt x="5" y="475"/>
                  </a:lnTo>
                  <a:lnTo>
                    <a:pt x="6" y="472"/>
                  </a:lnTo>
                  <a:lnTo>
                    <a:pt x="8" y="471"/>
                  </a:lnTo>
                  <a:lnTo>
                    <a:pt x="8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9" y="466"/>
                  </a:lnTo>
                  <a:lnTo>
                    <a:pt x="9" y="466"/>
                  </a:lnTo>
                  <a:lnTo>
                    <a:pt x="9" y="464"/>
                  </a:lnTo>
                  <a:lnTo>
                    <a:pt x="9" y="463"/>
                  </a:lnTo>
                  <a:lnTo>
                    <a:pt x="9" y="460"/>
                  </a:lnTo>
                  <a:lnTo>
                    <a:pt x="9" y="460"/>
                  </a:lnTo>
                  <a:lnTo>
                    <a:pt x="11" y="460"/>
                  </a:lnTo>
                  <a:lnTo>
                    <a:pt x="11" y="460"/>
                  </a:lnTo>
                  <a:lnTo>
                    <a:pt x="14" y="461"/>
                  </a:lnTo>
                  <a:lnTo>
                    <a:pt x="14" y="460"/>
                  </a:lnTo>
                  <a:lnTo>
                    <a:pt x="16" y="458"/>
                  </a:lnTo>
                  <a:lnTo>
                    <a:pt x="16" y="458"/>
                  </a:lnTo>
                  <a:lnTo>
                    <a:pt x="17" y="458"/>
                  </a:lnTo>
                  <a:lnTo>
                    <a:pt x="19" y="458"/>
                  </a:lnTo>
                  <a:lnTo>
                    <a:pt x="20" y="458"/>
                  </a:lnTo>
                  <a:lnTo>
                    <a:pt x="22" y="458"/>
                  </a:lnTo>
                  <a:lnTo>
                    <a:pt x="22" y="458"/>
                  </a:lnTo>
                  <a:lnTo>
                    <a:pt x="24" y="457"/>
                  </a:lnTo>
                  <a:lnTo>
                    <a:pt x="24" y="455"/>
                  </a:lnTo>
                  <a:lnTo>
                    <a:pt x="25" y="455"/>
                  </a:lnTo>
                  <a:lnTo>
                    <a:pt x="33" y="455"/>
                  </a:lnTo>
                  <a:lnTo>
                    <a:pt x="39" y="457"/>
                  </a:lnTo>
                  <a:lnTo>
                    <a:pt x="39" y="457"/>
                  </a:lnTo>
                  <a:lnTo>
                    <a:pt x="39" y="455"/>
                  </a:lnTo>
                  <a:lnTo>
                    <a:pt x="38" y="455"/>
                  </a:lnTo>
                  <a:lnTo>
                    <a:pt x="38" y="453"/>
                  </a:lnTo>
                  <a:lnTo>
                    <a:pt x="36" y="452"/>
                  </a:lnTo>
                  <a:lnTo>
                    <a:pt x="33" y="450"/>
                  </a:lnTo>
                  <a:lnTo>
                    <a:pt x="31" y="450"/>
                  </a:lnTo>
                  <a:lnTo>
                    <a:pt x="28" y="450"/>
                  </a:lnTo>
                  <a:lnTo>
                    <a:pt x="24" y="450"/>
                  </a:lnTo>
                  <a:lnTo>
                    <a:pt x="20" y="447"/>
                  </a:lnTo>
                  <a:lnTo>
                    <a:pt x="17" y="447"/>
                  </a:lnTo>
                  <a:lnTo>
                    <a:pt x="16" y="444"/>
                  </a:lnTo>
                  <a:lnTo>
                    <a:pt x="16" y="442"/>
                  </a:lnTo>
                  <a:lnTo>
                    <a:pt x="17" y="444"/>
                  </a:lnTo>
                  <a:lnTo>
                    <a:pt x="17" y="442"/>
                  </a:lnTo>
                  <a:lnTo>
                    <a:pt x="17" y="441"/>
                  </a:lnTo>
                  <a:lnTo>
                    <a:pt x="17" y="441"/>
                  </a:lnTo>
                  <a:lnTo>
                    <a:pt x="16" y="439"/>
                  </a:lnTo>
                  <a:lnTo>
                    <a:pt x="11" y="442"/>
                  </a:lnTo>
                  <a:lnTo>
                    <a:pt x="6" y="442"/>
                  </a:lnTo>
                  <a:lnTo>
                    <a:pt x="11" y="438"/>
                  </a:lnTo>
                  <a:lnTo>
                    <a:pt x="14" y="435"/>
                  </a:lnTo>
                  <a:lnTo>
                    <a:pt x="16" y="435"/>
                  </a:lnTo>
                  <a:lnTo>
                    <a:pt x="17" y="433"/>
                  </a:lnTo>
                  <a:lnTo>
                    <a:pt x="19" y="433"/>
                  </a:lnTo>
                  <a:lnTo>
                    <a:pt x="19" y="431"/>
                  </a:lnTo>
                  <a:lnTo>
                    <a:pt x="24" y="430"/>
                  </a:lnTo>
                  <a:lnTo>
                    <a:pt x="27" y="427"/>
                  </a:lnTo>
                  <a:lnTo>
                    <a:pt x="30" y="423"/>
                  </a:lnTo>
                  <a:lnTo>
                    <a:pt x="31" y="422"/>
                  </a:lnTo>
                  <a:lnTo>
                    <a:pt x="33" y="420"/>
                  </a:lnTo>
                  <a:lnTo>
                    <a:pt x="36" y="417"/>
                  </a:lnTo>
                  <a:lnTo>
                    <a:pt x="38" y="416"/>
                  </a:lnTo>
                  <a:lnTo>
                    <a:pt x="42" y="411"/>
                  </a:lnTo>
                  <a:lnTo>
                    <a:pt x="44" y="409"/>
                  </a:lnTo>
                  <a:lnTo>
                    <a:pt x="46" y="408"/>
                  </a:lnTo>
                  <a:lnTo>
                    <a:pt x="50" y="403"/>
                  </a:lnTo>
                  <a:lnTo>
                    <a:pt x="55" y="400"/>
                  </a:lnTo>
                  <a:lnTo>
                    <a:pt x="57" y="398"/>
                  </a:lnTo>
                  <a:lnTo>
                    <a:pt x="57" y="395"/>
                  </a:lnTo>
                  <a:lnTo>
                    <a:pt x="58" y="394"/>
                  </a:lnTo>
                  <a:lnTo>
                    <a:pt x="60" y="390"/>
                  </a:lnTo>
                  <a:lnTo>
                    <a:pt x="60" y="390"/>
                  </a:lnTo>
                  <a:lnTo>
                    <a:pt x="60" y="389"/>
                  </a:lnTo>
                  <a:lnTo>
                    <a:pt x="58" y="387"/>
                  </a:lnTo>
                  <a:lnTo>
                    <a:pt x="57" y="387"/>
                  </a:lnTo>
                  <a:lnTo>
                    <a:pt x="55" y="384"/>
                  </a:lnTo>
                  <a:lnTo>
                    <a:pt x="55" y="384"/>
                  </a:lnTo>
                  <a:lnTo>
                    <a:pt x="52" y="381"/>
                  </a:lnTo>
                  <a:lnTo>
                    <a:pt x="47" y="379"/>
                  </a:lnTo>
                  <a:lnTo>
                    <a:pt x="44" y="376"/>
                  </a:lnTo>
                  <a:lnTo>
                    <a:pt x="38" y="373"/>
                  </a:lnTo>
                  <a:lnTo>
                    <a:pt x="38" y="371"/>
                  </a:lnTo>
                  <a:lnTo>
                    <a:pt x="38" y="371"/>
                  </a:lnTo>
                  <a:lnTo>
                    <a:pt x="41" y="370"/>
                  </a:lnTo>
                  <a:lnTo>
                    <a:pt x="44" y="367"/>
                  </a:lnTo>
                  <a:lnTo>
                    <a:pt x="44" y="365"/>
                  </a:lnTo>
                  <a:lnTo>
                    <a:pt x="46" y="364"/>
                  </a:lnTo>
                  <a:lnTo>
                    <a:pt x="46" y="362"/>
                  </a:lnTo>
                  <a:lnTo>
                    <a:pt x="46" y="360"/>
                  </a:lnTo>
                  <a:lnTo>
                    <a:pt x="44" y="360"/>
                  </a:lnTo>
                  <a:lnTo>
                    <a:pt x="42" y="359"/>
                  </a:lnTo>
                  <a:lnTo>
                    <a:pt x="39" y="357"/>
                  </a:lnTo>
                  <a:lnTo>
                    <a:pt x="38" y="354"/>
                  </a:lnTo>
                  <a:lnTo>
                    <a:pt x="38" y="353"/>
                  </a:lnTo>
                  <a:lnTo>
                    <a:pt x="38" y="353"/>
                  </a:lnTo>
                  <a:lnTo>
                    <a:pt x="39" y="351"/>
                  </a:lnTo>
                  <a:lnTo>
                    <a:pt x="39" y="349"/>
                  </a:lnTo>
                  <a:lnTo>
                    <a:pt x="39" y="348"/>
                  </a:lnTo>
                  <a:lnTo>
                    <a:pt x="38" y="348"/>
                  </a:lnTo>
                  <a:lnTo>
                    <a:pt x="35" y="346"/>
                  </a:lnTo>
                  <a:lnTo>
                    <a:pt x="33" y="346"/>
                  </a:lnTo>
                  <a:lnTo>
                    <a:pt x="33" y="345"/>
                  </a:lnTo>
                  <a:lnTo>
                    <a:pt x="31" y="343"/>
                  </a:lnTo>
                  <a:lnTo>
                    <a:pt x="31" y="342"/>
                  </a:lnTo>
                  <a:lnTo>
                    <a:pt x="31" y="342"/>
                  </a:lnTo>
                  <a:lnTo>
                    <a:pt x="33" y="340"/>
                  </a:lnTo>
                  <a:lnTo>
                    <a:pt x="35" y="340"/>
                  </a:lnTo>
                  <a:lnTo>
                    <a:pt x="35" y="338"/>
                  </a:lnTo>
                  <a:lnTo>
                    <a:pt x="35" y="337"/>
                  </a:lnTo>
                  <a:lnTo>
                    <a:pt x="35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5"/>
                  </a:lnTo>
                  <a:lnTo>
                    <a:pt x="33" y="334"/>
                  </a:lnTo>
                  <a:lnTo>
                    <a:pt x="33" y="331"/>
                  </a:lnTo>
                  <a:lnTo>
                    <a:pt x="35" y="329"/>
                  </a:lnTo>
                  <a:lnTo>
                    <a:pt x="33" y="327"/>
                  </a:lnTo>
                  <a:lnTo>
                    <a:pt x="33" y="327"/>
                  </a:lnTo>
                  <a:lnTo>
                    <a:pt x="36" y="326"/>
                  </a:lnTo>
                  <a:lnTo>
                    <a:pt x="38" y="326"/>
                  </a:lnTo>
                  <a:lnTo>
                    <a:pt x="39" y="326"/>
                  </a:lnTo>
                  <a:lnTo>
                    <a:pt x="39" y="324"/>
                  </a:lnTo>
                  <a:lnTo>
                    <a:pt x="39" y="323"/>
                  </a:lnTo>
                  <a:lnTo>
                    <a:pt x="36" y="318"/>
                  </a:lnTo>
                  <a:lnTo>
                    <a:pt x="36" y="316"/>
                  </a:lnTo>
                  <a:lnTo>
                    <a:pt x="35" y="313"/>
                  </a:lnTo>
                  <a:lnTo>
                    <a:pt x="33" y="313"/>
                  </a:lnTo>
                  <a:lnTo>
                    <a:pt x="33" y="312"/>
                  </a:lnTo>
                  <a:lnTo>
                    <a:pt x="31" y="310"/>
                  </a:lnTo>
                  <a:lnTo>
                    <a:pt x="31" y="307"/>
                  </a:lnTo>
                  <a:lnTo>
                    <a:pt x="30" y="305"/>
                  </a:lnTo>
                  <a:lnTo>
                    <a:pt x="28" y="304"/>
                  </a:lnTo>
                  <a:lnTo>
                    <a:pt x="27" y="302"/>
                  </a:lnTo>
                  <a:lnTo>
                    <a:pt x="25" y="297"/>
                  </a:lnTo>
                  <a:lnTo>
                    <a:pt x="24" y="297"/>
                  </a:lnTo>
                  <a:lnTo>
                    <a:pt x="24" y="296"/>
                  </a:lnTo>
                  <a:lnTo>
                    <a:pt x="24" y="294"/>
                  </a:lnTo>
                  <a:lnTo>
                    <a:pt x="27" y="291"/>
                  </a:lnTo>
                  <a:lnTo>
                    <a:pt x="28" y="290"/>
                  </a:lnTo>
                  <a:lnTo>
                    <a:pt x="31" y="286"/>
                  </a:lnTo>
                  <a:lnTo>
                    <a:pt x="35" y="283"/>
                  </a:lnTo>
                  <a:lnTo>
                    <a:pt x="36" y="280"/>
                  </a:lnTo>
                  <a:lnTo>
                    <a:pt x="38" y="277"/>
                  </a:lnTo>
                  <a:lnTo>
                    <a:pt x="38" y="277"/>
                  </a:lnTo>
                  <a:lnTo>
                    <a:pt x="35" y="275"/>
                  </a:lnTo>
                  <a:lnTo>
                    <a:pt x="30" y="271"/>
                  </a:lnTo>
                  <a:lnTo>
                    <a:pt x="28" y="267"/>
                  </a:lnTo>
                  <a:lnTo>
                    <a:pt x="24" y="266"/>
                  </a:lnTo>
                  <a:lnTo>
                    <a:pt x="19" y="264"/>
                  </a:lnTo>
                  <a:lnTo>
                    <a:pt x="17" y="261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9" y="250"/>
                  </a:lnTo>
                  <a:lnTo>
                    <a:pt x="20" y="249"/>
                  </a:lnTo>
                  <a:lnTo>
                    <a:pt x="20" y="249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6" y="247"/>
                  </a:lnTo>
                  <a:lnTo>
                    <a:pt x="14" y="247"/>
                  </a:lnTo>
                  <a:lnTo>
                    <a:pt x="17" y="245"/>
                  </a:lnTo>
                  <a:lnTo>
                    <a:pt x="19" y="245"/>
                  </a:lnTo>
                  <a:lnTo>
                    <a:pt x="22" y="244"/>
                  </a:lnTo>
                  <a:lnTo>
                    <a:pt x="22" y="244"/>
                  </a:lnTo>
                  <a:lnTo>
                    <a:pt x="25" y="242"/>
                  </a:lnTo>
                  <a:lnTo>
                    <a:pt x="25" y="242"/>
                  </a:lnTo>
                  <a:lnTo>
                    <a:pt x="27" y="242"/>
                  </a:lnTo>
                  <a:lnTo>
                    <a:pt x="28" y="238"/>
                  </a:lnTo>
                  <a:lnTo>
                    <a:pt x="28" y="236"/>
                  </a:lnTo>
                  <a:lnTo>
                    <a:pt x="35" y="234"/>
                  </a:lnTo>
                  <a:lnTo>
                    <a:pt x="38" y="234"/>
                  </a:lnTo>
                  <a:lnTo>
                    <a:pt x="39" y="233"/>
                  </a:lnTo>
                  <a:lnTo>
                    <a:pt x="39" y="233"/>
                  </a:lnTo>
                  <a:lnTo>
                    <a:pt x="39" y="231"/>
                  </a:lnTo>
                  <a:lnTo>
                    <a:pt x="41" y="230"/>
                  </a:lnTo>
                  <a:lnTo>
                    <a:pt x="41" y="230"/>
                  </a:lnTo>
                  <a:lnTo>
                    <a:pt x="39" y="228"/>
                  </a:lnTo>
                  <a:lnTo>
                    <a:pt x="39" y="228"/>
                  </a:lnTo>
                  <a:lnTo>
                    <a:pt x="41" y="228"/>
                  </a:lnTo>
                  <a:lnTo>
                    <a:pt x="42" y="230"/>
                  </a:lnTo>
                  <a:lnTo>
                    <a:pt x="46" y="231"/>
                  </a:lnTo>
                  <a:lnTo>
                    <a:pt x="49" y="231"/>
                  </a:lnTo>
                  <a:lnTo>
                    <a:pt x="50" y="231"/>
                  </a:lnTo>
                  <a:lnTo>
                    <a:pt x="50" y="230"/>
                  </a:lnTo>
                  <a:lnTo>
                    <a:pt x="50" y="228"/>
                  </a:lnTo>
                  <a:lnTo>
                    <a:pt x="50" y="228"/>
                  </a:lnTo>
                  <a:lnTo>
                    <a:pt x="50" y="225"/>
                  </a:lnTo>
                  <a:lnTo>
                    <a:pt x="52" y="225"/>
                  </a:lnTo>
                  <a:lnTo>
                    <a:pt x="58" y="227"/>
                  </a:lnTo>
                  <a:lnTo>
                    <a:pt x="60" y="227"/>
                  </a:lnTo>
                  <a:lnTo>
                    <a:pt x="61" y="227"/>
                  </a:lnTo>
                  <a:lnTo>
                    <a:pt x="63" y="223"/>
                  </a:lnTo>
                  <a:lnTo>
                    <a:pt x="65" y="223"/>
                  </a:lnTo>
                  <a:lnTo>
                    <a:pt x="66" y="223"/>
                  </a:lnTo>
                  <a:lnTo>
                    <a:pt x="66" y="223"/>
                  </a:lnTo>
                  <a:lnTo>
                    <a:pt x="66" y="220"/>
                  </a:lnTo>
                  <a:lnTo>
                    <a:pt x="66" y="220"/>
                  </a:lnTo>
                  <a:lnTo>
                    <a:pt x="72" y="222"/>
                  </a:lnTo>
                  <a:lnTo>
                    <a:pt x="74" y="223"/>
                  </a:lnTo>
                  <a:lnTo>
                    <a:pt x="80" y="225"/>
                  </a:lnTo>
                  <a:lnTo>
                    <a:pt x="80" y="227"/>
                  </a:lnTo>
                  <a:lnTo>
                    <a:pt x="80" y="227"/>
                  </a:lnTo>
                  <a:lnTo>
                    <a:pt x="80" y="228"/>
                  </a:lnTo>
                  <a:lnTo>
                    <a:pt x="80" y="230"/>
                  </a:lnTo>
                  <a:lnTo>
                    <a:pt x="77" y="228"/>
                  </a:lnTo>
                  <a:lnTo>
                    <a:pt x="69" y="227"/>
                  </a:lnTo>
                  <a:lnTo>
                    <a:pt x="68" y="228"/>
                  </a:lnTo>
                  <a:lnTo>
                    <a:pt x="69" y="230"/>
                  </a:lnTo>
                  <a:lnTo>
                    <a:pt x="71" y="230"/>
                  </a:lnTo>
                  <a:lnTo>
                    <a:pt x="72" y="233"/>
                  </a:lnTo>
                  <a:lnTo>
                    <a:pt x="76" y="231"/>
                  </a:lnTo>
                  <a:lnTo>
                    <a:pt x="79" y="233"/>
                  </a:lnTo>
                  <a:lnTo>
                    <a:pt x="80" y="233"/>
                  </a:lnTo>
                  <a:lnTo>
                    <a:pt x="82" y="233"/>
                  </a:lnTo>
                  <a:lnTo>
                    <a:pt x="80" y="234"/>
                  </a:lnTo>
                  <a:lnTo>
                    <a:pt x="80" y="234"/>
                  </a:lnTo>
                  <a:lnTo>
                    <a:pt x="85" y="233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8" y="234"/>
                  </a:lnTo>
                  <a:lnTo>
                    <a:pt x="87" y="236"/>
                  </a:lnTo>
                  <a:lnTo>
                    <a:pt x="87" y="238"/>
                  </a:lnTo>
                  <a:lnTo>
                    <a:pt x="85" y="241"/>
                  </a:lnTo>
                  <a:lnTo>
                    <a:pt x="83" y="241"/>
                  </a:lnTo>
                  <a:lnTo>
                    <a:pt x="83" y="242"/>
                  </a:lnTo>
                  <a:lnTo>
                    <a:pt x="85" y="242"/>
                  </a:lnTo>
                  <a:lnTo>
                    <a:pt x="87" y="241"/>
                  </a:lnTo>
                  <a:lnTo>
                    <a:pt x="90" y="238"/>
                  </a:lnTo>
                  <a:lnTo>
                    <a:pt x="91" y="236"/>
                  </a:lnTo>
                  <a:lnTo>
                    <a:pt x="99" y="236"/>
                  </a:lnTo>
                  <a:lnTo>
                    <a:pt x="101" y="236"/>
                  </a:lnTo>
                  <a:lnTo>
                    <a:pt x="107" y="239"/>
                  </a:lnTo>
                  <a:lnTo>
                    <a:pt x="110" y="239"/>
                  </a:lnTo>
                  <a:lnTo>
                    <a:pt x="112" y="239"/>
                  </a:lnTo>
                  <a:lnTo>
                    <a:pt x="113" y="238"/>
                  </a:lnTo>
                  <a:lnTo>
                    <a:pt x="113" y="238"/>
                  </a:lnTo>
                  <a:lnTo>
                    <a:pt x="123" y="239"/>
                  </a:lnTo>
                  <a:lnTo>
                    <a:pt x="132" y="244"/>
                  </a:lnTo>
                  <a:lnTo>
                    <a:pt x="150" y="252"/>
                  </a:lnTo>
                  <a:lnTo>
                    <a:pt x="158" y="260"/>
                  </a:lnTo>
                  <a:lnTo>
                    <a:pt x="159" y="261"/>
                  </a:lnTo>
                  <a:lnTo>
                    <a:pt x="162" y="261"/>
                  </a:lnTo>
                  <a:lnTo>
                    <a:pt x="164" y="261"/>
                  </a:lnTo>
                  <a:lnTo>
                    <a:pt x="165" y="261"/>
                  </a:lnTo>
                  <a:lnTo>
                    <a:pt x="176" y="267"/>
                  </a:lnTo>
                  <a:lnTo>
                    <a:pt x="180" y="267"/>
                  </a:lnTo>
                  <a:lnTo>
                    <a:pt x="180" y="266"/>
                  </a:lnTo>
                  <a:lnTo>
                    <a:pt x="178" y="266"/>
                  </a:lnTo>
                  <a:lnTo>
                    <a:pt x="180" y="266"/>
                  </a:lnTo>
                  <a:lnTo>
                    <a:pt x="181" y="266"/>
                  </a:lnTo>
                  <a:lnTo>
                    <a:pt x="183" y="269"/>
                  </a:lnTo>
                  <a:lnTo>
                    <a:pt x="184" y="271"/>
                  </a:lnTo>
                  <a:lnTo>
                    <a:pt x="187" y="274"/>
                  </a:lnTo>
                  <a:lnTo>
                    <a:pt x="189" y="275"/>
                  </a:lnTo>
                  <a:lnTo>
                    <a:pt x="192" y="275"/>
                  </a:lnTo>
                  <a:lnTo>
                    <a:pt x="194" y="275"/>
                  </a:lnTo>
                  <a:lnTo>
                    <a:pt x="195" y="277"/>
                  </a:lnTo>
                  <a:lnTo>
                    <a:pt x="197" y="283"/>
                  </a:lnTo>
                  <a:lnTo>
                    <a:pt x="199" y="285"/>
                  </a:lnTo>
                  <a:lnTo>
                    <a:pt x="199" y="288"/>
                  </a:lnTo>
                  <a:lnTo>
                    <a:pt x="200" y="288"/>
                  </a:lnTo>
                  <a:lnTo>
                    <a:pt x="202" y="290"/>
                  </a:lnTo>
                  <a:lnTo>
                    <a:pt x="202" y="291"/>
                  </a:lnTo>
                  <a:lnTo>
                    <a:pt x="200" y="296"/>
                  </a:lnTo>
                  <a:lnTo>
                    <a:pt x="199" y="299"/>
                  </a:lnTo>
                  <a:lnTo>
                    <a:pt x="189" y="307"/>
                  </a:lnTo>
                  <a:lnTo>
                    <a:pt x="183" y="312"/>
                  </a:lnTo>
                  <a:lnTo>
                    <a:pt x="172" y="315"/>
                  </a:lnTo>
                  <a:lnTo>
                    <a:pt x="162" y="316"/>
                  </a:lnTo>
                  <a:lnTo>
                    <a:pt x="159" y="316"/>
                  </a:lnTo>
                  <a:lnTo>
                    <a:pt x="151" y="316"/>
                  </a:lnTo>
                  <a:lnTo>
                    <a:pt x="148" y="315"/>
                  </a:lnTo>
                  <a:lnTo>
                    <a:pt x="143" y="313"/>
                  </a:lnTo>
                  <a:lnTo>
                    <a:pt x="139" y="312"/>
                  </a:lnTo>
                  <a:lnTo>
                    <a:pt x="135" y="312"/>
                  </a:lnTo>
                  <a:lnTo>
                    <a:pt x="129" y="312"/>
                  </a:lnTo>
                  <a:lnTo>
                    <a:pt x="117" y="308"/>
                  </a:lnTo>
                  <a:lnTo>
                    <a:pt x="115" y="308"/>
                  </a:lnTo>
                  <a:lnTo>
                    <a:pt x="107" y="304"/>
                  </a:lnTo>
                  <a:lnTo>
                    <a:pt x="104" y="305"/>
                  </a:lnTo>
                  <a:lnTo>
                    <a:pt x="102" y="305"/>
                  </a:lnTo>
                  <a:lnTo>
                    <a:pt x="101" y="304"/>
                  </a:lnTo>
                  <a:lnTo>
                    <a:pt x="101" y="304"/>
                  </a:lnTo>
                  <a:lnTo>
                    <a:pt x="102" y="302"/>
                  </a:lnTo>
                  <a:lnTo>
                    <a:pt x="98" y="301"/>
                  </a:lnTo>
                  <a:lnTo>
                    <a:pt x="94" y="301"/>
                  </a:lnTo>
                  <a:lnTo>
                    <a:pt x="91" y="301"/>
                  </a:lnTo>
                  <a:lnTo>
                    <a:pt x="90" y="299"/>
                  </a:lnTo>
                  <a:lnTo>
                    <a:pt x="88" y="299"/>
                  </a:lnTo>
                  <a:lnTo>
                    <a:pt x="88" y="299"/>
                  </a:lnTo>
                  <a:lnTo>
                    <a:pt x="83" y="297"/>
                  </a:lnTo>
                  <a:lnTo>
                    <a:pt x="80" y="296"/>
                  </a:lnTo>
                  <a:lnTo>
                    <a:pt x="79" y="294"/>
                  </a:lnTo>
                  <a:lnTo>
                    <a:pt x="79" y="293"/>
                  </a:lnTo>
                  <a:lnTo>
                    <a:pt x="80" y="293"/>
                  </a:lnTo>
                  <a:lnTo>
                    <a:pt x="72" y="290"/>
                  </a:lnTo>
                  <a:lnTo>
                    <a:pt x="65" y="290"/>
                  </a:lnTo>
                  <a:lnTo>
                    <a:pt x="66" y="291"/>
                  </a:lnTo>
                  <a:lnTo>
                    <a:pt x="69" y="291"/>
                  </a:lnTo>
                  <a:lnTo>
                    <a:pt x="71" y="293"/>
                  </a:lnTo>
                  <a:lnTo>
                    <a:pt x="74" y="294"/>
                  </a:lnTo>
                  <a:lnTo>
                    <a:pt x="72" y="296"/>
                  </a:lnTo>
                  <a:lnTo>
                    <a:pt x="76" y="297"/>
                  </a:lnTo>
                  <a:lnTo>
                    <a:pt x="79" y="301"/>
                  </a:lnTo>
                  <a:lnTo>
                    <a:pt x="79" y="301"/>
                  </a:lnTo>
                  <a:lnTo>
                    <a:pt x="80" y="301"/>
                  </a:lnTo>
                  <a:lnTo>
                    <a:pt x="83" y="302"/>
                  </a:lnTo>
                  <a:lnTo>
                    <a:pt x="83" y="304"/>
                  </a:lnTo>
                  <a:lnTo>
                    <a:pt x="83" y="304"/>
                  </a:lnTo>
                  <a:lnTo>
                    <a:pt x="83" y="305"/>
                  </a:lnTo>
                  <a:lnTo>
                    <a:pt x="87" y="307"/>
                  </a:lnTo>
                  <a:lnTo>
                    <a:pt x="88" y="307"/>
                  </a:lnTo>
                  <a:lnTo>
                    <a:pt x="90" y="307"/>
                  </a:lnTo>
                  <a:lnTo>
                    <a:pt x="90" y="308"/>
                  </a:lnTo>
                  <a:lnTo>
                    <a:pt x="88" y="310"/>
                  </a:lnTo>
                  <a:lnTo>
                    <a:pt x="87" y="310"/>
                  </a:lnTo>
                  <a:lnTo>
                    <a:pt x="87" y="310"/>
                  </a:lnTo>
                  <a:lnTo>
                    <a:pt x="90" y="310"/>
                  </a:lnTo>
                  <a:lnTo>
                    <a:pt x="98" y="313"/>
                  </a:lnTo>
                  <a:lnTo>
                    <a:pt x="101" y="315"/>
                  </a:lnTo>
                  <a:lnTo>
                    <a:pt x="106" y="319"/>
                  </a:lnTo>
                  <a:lnTo>
                    <a:pt x="107" y="321"/>
                  </a:lnTo>
                  <a:lnTo>
                    <a:pt x="107" y="323"/>
                  </a:lnTo>
                  <a:lnTo>
                    <a:pt x="107" y="324"/>
                  </a:lnTo>
                  <a:lnTo>
                    <a:pt x="106" y="324"/>
                  </a:lnTo>
                  <a:lnTo>
                    <a:pt x="106" y="326"/>
                  </a:lnTo>
                  <a:lnTo>
                    <a:pt x="104" y="331"/>
                  </a:lnTo>
                  <a:lnTo>
                    <a:pt x="102" y="331"/>
                  </a:lnTo>
                  <a:lnTo>
                    <a:pt x="101" y="332"/>
                  </a:lnTo>
                  <a:lnTo>
                    <a:pt x="102" y="335"/>
                  </a:lnTo>
                  <a:lnTo>
                    <a:pt x="106" y="338"/>
                  </a:lnTo>
                  <a:lnTo>
                    <a:pt x="107" y="342"/>
                  </a:lnTo>
                  <a:lnTo>
                    <a:pt x="107" y="345"/>
                  </a:lnTo>
                  <a:lnTo>
                    <a:pt x="107" y="346"/>
                  </a:lnTo>
                  <a:lnTo>
                    <a:pt x="109" y="348"/>
                  </a:lnTo>
                  <a:lnTo>
                    <a:pt x="109" y="348"/>
                  </a:lnTo>
                  <a:lnTo>
                    <a:pt x="107" y="349"/>
                  </a:lnTo>
                  <a:lnTo>
                    <a:pt x="107" y="353"/>
                  </a:lnTo>
                  <a:lnTo>
                    <a:pt x="110" y="356"/>
                  </a:lnTo>
                  <a:lnTo>
                    <a:pt x="113" y="357"/>
                  </a:lnTo>
                  <a:lnTo>
                    <a:pt x="117" y="357"/>
                  </a:lnTo>
                  <a:lnTo>
                    <a:pt x="120" y="356"/>
                  </a:lnTo>
                  <a:lnTo>
                    <a:pt x="121" y="357"/>
                  </a:lnTo>
                  <a:lnTo>
                    <a:pt x="126" y="360"/>
                  </a:lnTo>
                  <a:lnTo>
                    <a:pt x="129" y="365"/>
                  </a:lnTo>
                  <a:lnTo>
                    <a:pt x="129" y="365"/>
                  </a:lnTo>
                  <a:lnTo>
                    <a:pt x="134" y="367"/>
                  </a:lnTo>
                  <a:lnTo>
                    <a:pt x="139" y="367"/>
                  </a:lnTo>
                  <a:lnTo>
                    <a:pt x="143" y="370"/>
                  </a:lnTo>
                  <a:lnTo>
                    <a:pt x="145" y="370"/>
                  </a:lnTo>
                  <a:lnTo>
                    <a:pt x="148" y="368"/>
                  </a:lnTo>
                  <a:lnTo>
                    <a:pt x="153" y="367"/>
                  </a:lnTo>
                  <a:lnTo>
                    <a:pt x="154" y="365"/>
                  </a:lnTo>
                  <a:lnTo>
                    <a:pt x="154" y="364"/>
                  </a:lnTo>
                  <a:lnTo>
                    <a:pt x="153" y="360"/>
                  </a:lnTo>
                  <a:lnTo>
                    <a:pt x="153" y="357"/>
                  </a:lnTo>
                  <a:lnTo>
                    <a:pt x="151" y="357"/>
                  </a:lnTo>
                  <a:lnTo>
                    <a:pt x="150" y="356"/>
                  </a:lnTo>
                  <a:lnTo>
                    <a:pt x="145" y="357"/>
                  </a:lnTo>
                  <a:lnTo>
                    <a:pt x="143" y="356"/>
                  </a:lnTo>
                  <a:lnTo>
                    <a:pt x="142" y="356"/>
                  </a:lnTo>
                  <a:lnTo>
                    <a:pt x="139" y="354"/>
                  </a:lnTo>
                  <a:lnTo>
                    <a:pt x="135" y="349"/>
                  </a:lnTo>
                  <a:lnTo>
                    <a:pt x="134" y="348"/>
                  </a:lnTo>
                  <a:lnTo>
                    <a:pt x="132" y="346"/>
                  </a:lnTo>
                  <a:lnTo>
                    <a:pt x="132" y="346"/>
                  </a:lnTo>
                  <a:lnTo>
                    <a:pt x="132" y="343"/>
                  </a:lnTo>
                  <a:lnTo>
                    <a:pt x="134" y="343"/>
                  </a:lnTo>
                  <a:lnTo>
                    <a:pt x="135" y="342"/>
                  </a:lnTo>
                  <a:lnTo>
                    <a:pt x="137" y="338"/>
                  </a:lnTo>
                  <a:lnTo>
                    <a:pt x="139" y="337"/>
                  </a:lnTo>
                  <a:lnTo>
                    <a:pt x="140" y="337"/>
                  </a:lnTo>
                  <a:lnTo>
                    <a:pt x="146" y="340"/>
                  </a:lnTo>
                  <a:lnTo>
                    <a:pt x="153" y="345"/>
                  </a:lnTo>
                  <a:lnTo>
                    <a:pt x="154" y="345"/>
                  </a:lnTo>
                  <a:lnTo>
                    <a:pt x="156" y="345"/>
                  </a:lnTo>
                  <a:lnTo>
                    <a:pt x="159" y="345"/>
                  </a:lnTo>
                  <a:lnTo>
                    <a:pt x="159" y="346"/>
                  </a:lnTo>
                  <a:lnTo>
                    <a:pt x="161" y="346"/>
                  </a:lnTo>
                  <a:lnTo>
                    <a:pt x="162" y="346"/>
                  </a:lnTo>
                  <a:lnTo>
                    <a:pt x="169" y="348"/>
                  </a:lnTo>
                  <a:lnTo>
                    <a:pt x="176" y="353"/>
                  </a:lnTo>
                  <a:lnTo>
                    <a:pt x="178" y="353"/>
                  </a:lnTo>
                  <a:lnTo>
                    <a:pt x="180" y="349"/>
                  </a:lnTo>
                  <a:lnTo>
                    <a:pt x="180" y="349"/>
                  </a:lnTo>
                  <a:lnTo>
                    <a:pt x="183" y="348"/>
                  </a:lnTo>
                  <a:lnTo>
                    <a:pt x="184" y="346"/>
                  </a:lnTo>
                  <a:lnTo>
                    <a:pt x="187" y="348"/>
                  </a:lnTo>
                  <a:lnTo>
                    <a:pt x="189" y="348"/>
                  </a:lnTo>
                  <a:lnTo>
                    <a:pt x="187" y="345"/>
                  </a:lnTo>
                  <a:lnTo>
                    <a:pt x="186" y="342"/>
                  </a:lnTo>
                  <a:lnTo>
                    <a:pt x="184" y="340"/>
                  </a:lnTo>
                  <a:lnTo>
                    <a:pt x="181" y="335"/>
                  </a:lnTo>
                  <a:lnTo>
                    <a:pt x="180" y="334"/>
                  </a:lnTo>
                  <a:lnTo>
                    <a:pt x="178" y="332"/>
                  </a:lnTo>
                  <a:lnTo>
                    <a:pt x="178" y="329"/>
                  </a:lnTo>
                  <a:lnTo>
                    <a:pt x="180" y="327"/>
                  </a:lnTo>
                  <a:lnTo>
                    <a:pt x="187" y="324"/>
                  </a:lnTo>
                  <a:lnTo>
                    <a:pt x="189" y="323"/>
                  </a:lnTo>
                  <a:lnTo>
                    <a:pt x="192" y="319"/>
                  </a:lnTo>
                  <a:lnTo>
                    <a:pt x="194" y="318"/>
                  </a:lnTo>
                  <a:lnTo>
                    <a:pt x="197" y="318"/>
                  </a:lnTo>
                  <a:lnTo>
                    <a:pt x="203" y="315"/>
                  </a:lnTo>
                  <a:lnTo>
                    <a:pt x="208" y="312"/>
                  </a:lnTo>
                  <a:lnTo>
                    <a:pt x="213" y="307"/>
                  </a:lnTo>
                  <a:lnTo>
                    <a:pt x="214" y="305"/>
                  </a:lnTo>
                  <a:lnTo>
                    <a:pt x="216" y="305"/>
                  </a:lnTo>
                  <a:lnTo>
                    <a:pt x="217" y="307"/>
                  </a:lnTo>
                  <a:lnTo>
                    <a:pt x="219" y="308"/>
                  </a:lnTo>
                  <a:lnTo>
                    <a:pt x="222" y="308"/>
                  </a:lnTo>
                  <a:lnTo>
                    <a:pt x="225" y="308"/>
                  </a:lnTo>
                  <a:lnTo>
                    <a:pt x="228" y="308"/>
                  </a:lnTo>
                  <a:lnTo>
                    <a:pt x="233" y="310"/>
                  </a:lnTo>
                  <a:lnTo>
                    <a:pt x="235" y="312"/>
                  </a:lnTo>
                  <a:lnTo>
                    <a:pt x="235" y="312"/>
                  </a:lnTo>
                  <a:lnTo>
                    <a:pt x="233" y="315"/>
                  </a:lnTo>
                  <a:lnTo>
                    <a:pt x="233" y="315"/>
                  </a:lnTo>
                  <a:lnTo>
                    <a:pt x="235" y="315"/>
                  </a:lnTo>
                  <a:lnTo>
                    <a:pt x="236" y="315"/>
                  </a:lnTo>
                  <a:lnTo>
                    <a:pt x="238" y="315"/>
                  </a:lnTo>
                  <a:lnTo>
                    <a:pt x="240" y="316"/>
                  </a:lnTo>
                  <a:lnTo>
                    <a:pt x="240" y="316"/>
                  </a:lnTo>
                  <a:lnTo>
                    <a:pt x="241" y="318"/>
                  </a:lnTo>
                  <a:lnTo>
                    <a:pt x="241" y="316"/>
                  </a:lnTo>
                  <a:lnTo>
                    <a:pt x="243" y="315"/>
                  </a:lnTo>
                  <a:lnTo>
                    <a:pt x="241" y="313"/>
                  </a:lnTo>
                  <a:lnTo>
                    <a:pt x="243" y="308"/>
                  </a:lnTo>
                  <a:lnTo>
                    <a:pt x="244" y="307"/>
                  </a:lnTo>
                  <a:lnTo>
                    <a:pt x="247" y="302"/>
                  </a:lnTo>
                  <a:lnTo>
                    <a:pt x="246" y="299"/>
                  </a:lnTo>
                  <a:lnTo>
                    <a:pt x="246" y="296"/>
                  </a:lnTo>
                  <a:lnTo>
                    <a:pt x="246" y="294"/>
                  </a:lnTo>
                  <a:lnTo>
                    <a:pt x="244" y="291"/>
                  </a:lnTo>
                  <a:lnTo>
                    <a:pt x="241" y="290"/>
                  </a:lnTo>
                  <a:lnTo>
                    <a:pt x="238" y="290"/>
                  </a:lnTo>
                  <a:lnTo>
                    <a:pt x="236" y="288"/>
                  </a:lnTo>
                  <a:lnTo>
                    <a:pt x="236" y="286"/>
                  </a:lnTo>
                  <a:lnTo>
                    <a:pt x="238" y="283"/>
                  </a:lnTo>
                  <a:lnTo>
                    <a:pt x="241" y="277"/>
                  </a:lnTo>
                  <a:lnTo>
                    <a:pt x="243" y="269"/>
                  </a:lnTo>
                  <a:lnTo>
                    <a:pt x="243" y="267"/>
                  </a:lnTo>
                  <a:lnTo>
                    <a:pt x="243" y="266"/>
                  </a:lnTo>
                  <a:lnTo>
                    <a:pt x="243" y="266"/>
                  </a:lnTo>
                  <a:lnTo>
                    <a:pt x="243" y="263"/>
                  </a:lnTo>
                  <a:lnTo>
                    <a:pt x="243" y="261"/>
                  </a:lnTo>
                  <a:lnTo>
                    <a:pt x="232" y="255"/>
                  </a:lnTo>
                  <a:lnTo>
                    <a:pt x="230" y="253"/>
                  </a:lnTo>
                  <a:lnTo>
                    <a:pt x="230" y="253"/>
                  </a:lnTo>
                  <a:lnTo>
                    <a:pt x="232" y="252"/>
                  </a:lnTo>
                  <a:lnTo>
                    <a:pt x="232" y="252"/>
                  </a:lnTo>
                  <a:lnTo>
                    <a:pt x="241" y="256"/>
                  </a:lnTo>
                  <a:lnTo>
                    <a:pt x="243" y="256"/>
                  </a:lnTo>
                  <a:lnTo>
                    <a:pt x="255" y="255"/>
                  </a:lnTo>
                  <a:lnTo>
                    <a:pt x="262" y="256"/>
                  </a:lnTo>
                  <a:lnTo>
                    <a:pt x="268" y="258"/>
                  </a:lnTo>
                  <a:lnTo>
                    <a:pt x="271" y="263"/>
                  </a:lnTo>
                  <a:lnTo>
                    <a:pt x="274" y="266"/>
                  </a:lnTo>
                  <a:lnTo>
                    <a:pt x="279" y="271"/>
                  </a:lnTo>
                  <a:lnTo>
                    <a:pt x="279" y="274"/>
                  </a:lnTo>
                  <a:lnTo>
                    <a:pt x="274" y="274"/>
                  </a:lnTo>
                  <a:lnTo>
                    <a:pt x="271" y="274"/>
                  </a:lnTo>
                  <a:lnTo>
                    <a:pt x="262" y="275"/>
                  </a:lnTo>
                  <a:lnTo>
                    <a:pt x="260" y="277"/>
                  </a:lnTo>
                  <a:lnTo>
                    <a:pt x="254" y="282"/>
                  </a:lnTo>
                  <a:lnTo>
                    <a:pt x="252" y="283"/>
                  </a:lnTo>
                  <a:lnTo>
                    <a:pt x="254" y="285"/>
                  </a:lnTo>
                  <a:lnTo>
                    <a:pt x="257" y="286"/>
                  </a:lnTo>
                  <a:lnTo>
                    <a:pt x="262" y="290"/>
                  </a:lnTo>
                  <a:lnTo>
                    <a:pt x="265" y="294"/>
                  </a:lnTo>
                  <a:lnTo>
                    <a:pt x="266" y="297"/>
                  </a:lnTo>
                  <a:lnTo>
                    <a:pt x="268" y="297"/>
                  </a:lnTo>
                  <a:lnTo>
                    <a:pt x="269" y="297"/>
                  </a:lnTo>
                  <a:lnTo>
                    <a:pt x="273" y="297"/>
                  </a:lnTo>
                  <a:lnTo>
                    <a:pt x="276" y="299"/>
                  </a:lnTo>
                  <a:lnTo>
                    <a:pt x="276" y="299"/>
                  </a:lnTo>
                  <a:lnTo>
                    <a:pt x="277" y="299"/>
                  </a:lnTo>
                  <a:lnTo>
                    <a:pt x="279" y="299"/>
                  </a:lnTo>
                  <a:lnTo>
                    <a:pt x="290" y="296"/>
                  </a:lnTo>
                  <a:lnTo>
                    <a:pt x="293" y="294"/>
                  </a:lnTo>
                  <a:lnTo>
                    <a:pt x="293" y="293"/>
                  </a:lnTo>
                  <a:lnTo>
                    <a:pt x="295" y="288"/>
                  </a:lnTo>
                  <a:lnTo>
                    <a:pt x="295" y="285"/>
                  </a:lnTo>
                  <a:lnTo>
                    <a:pt x="296" y="283"/>
                  </a:lnTo>
                  <a:lnTo>
                    <a:pt x="296" y="282"/>
                  </a:lnTo>
                  <a:lnTo>
                    <a:pt x="296" y="280"/>
                  </a:lnTo>
                  <a:lnTo>
                    <a:pt x="301" y="279"/>
                  </a:lnTo>
                  <a:lnTo>
                    <a:pt x="307" y="277"/>
                  </a:lnTo>
                  <a:lnTo>
                    <a:pt x="309" y="277"/>
                  </a:lnTo>
                  <a:lnTo>
                    <a:pt x="310" y="275"/>
                  </a:lnTo>
                  <a:lnTo>
                    <a:pt x="309" y="274"/>
                  </a:lnTo>
                  <a:lnTo>
                    <a:pt x="307" y="272"/>
                  </a:lnTo>
                  <a:lnTo>
                    <a:pt x="309" y="272"/>
                  </a:lnTo>
                  <a:lnTo>
                    <a:pt x="310" y="272"/>
                  </a:lnTo>
                  <a:lnTo>
                    <a:pt x="312" y="274"/>
                  </a:lnTo>
                  <a:lnTo>
                    <a:pt x="314" y="272"/>
                  </a:lnTo>
                  <a:lnTo>
                    <a:pt x="326" y="267"/>
                  </a:lnTo>
                  <a:lnTo>
                    <a:pt x="329" y="264"/>
                  </a:lnTo>
                  <a:lnTo>
                    <a:pt x="333" y="264"/>
                  </a:lnTo>
                  <a:lnTo>
                    <a:pt x="337" y="261"/>
                  </a:lnTo>
                  <a:lnTo>
                    <a:pt x="339" y="261"/>
                  </a:lnTo>
                  <a:lnTo>
                    <a:pt x="342" y="260"/>
                  </a:lnTo>
                  <a:lnTo>
                    <a:pt x="345" y="260"/>
                  </a:lnTo>
                  <a:lnTo>
                    <a:pt x="350" y="258"/>
                  </a:lnTo>
                  <a:lnTo>
                    <a:pt x="355" y="256"/>
                  </a:lnTo>
                  <a:lnTo>
                    <a:pt x="356" y="256"/>
                  </a:lnTo>
                  <a:lnTo>
                    <a:pt x="358" y="256"/>
                  </a:lnTo>
                  <a:lnTo>
                    <a:pt x="359" y="258"/>
                  </a:lnTo>
                  <a:lnTo>
                    <a:pt x="359" y="260"/>
                  </a:lnTo>
                  <a:lnTo>
                    <a:pt x="358" y="260"/>
                  </a:lnTo>
                  <a:lnTo>
                    <a:pt x="359" y="261"/>
                  </a:lnTo>
                  <a:lnTo>
                    <a:pt x="359" y="261"/>
                  </a:lnTo>
                  <a:lnTo>
                    <a:pt x="361" y="261"/>
                  </a:lnTo>
                  <a:lnTo>
                    <a:pt x="363" y="260"/>
                  </a:lnTo>
                  <a:lnTo>
                    <a:pt x="366" y="258"/>
                  </a:lnTo>
                  <a:lnTo>
                    <a:pt x="366" y="258"/>
                  </a:lnTo>
                  <a:lnTo>
                    <a:pt x="364" y="256"/>
                  </a:lnTo>
                  <a:lnTo>
                    <a:pt x="364" y="255"/>
                  </a:lnTo>
                  <a:lnTo>
                    <a:pt x="361" y="255"/>
                  </a:lnTo>
                  <a:lnTo>
                    <a:pt x="361" y="255"/>
                  </a:lnTo>
                  <a:lnTo>
                    <a:pt x="366" y="252"/>
                  </a:lnTo>
                  <a:lnTo>
                    <a:pt x="375" y="247"/>
                  </a:lnTo>
                  <a:lnTo>
                    <a:pt x="381" y="244"/>
                  </a:lnTo>
                  <a:lnTo>
                    <a:pt x="388" y="244"/>
                  </a:lnTo>
                  <a:lnTo>
                    <a:pt x="391" y="244"/>
                  </a:lnTo>
                  <a:lnTo>
                    <a:pt x="389" y="245"/>
                  </a:lnTo>
                  <a:lnTo>
                    <a:pt x="383" y="245"/>
                  </a:lnTo>
                  <a:lnTo>
                    <a:pt x="381" y="247"/>
                  </a:lnTo>
                  <a:lnTo>
                    <a:pt x="381" y="247"/>
                  </a:lnTo>
                  <a:lnTo>
                    <a:pt x="383" y="247"/>
                  </a:lnTo>
                  <a:lnTo>
                    <a:pt x="385" y="249"/>
                  </a:lnTo>
                  <a:lnTo>
                    <a:pt x="383" y="249"/>
                  </a:lnTo>
                  <a:lnTo>
                    <a:pt x="383" y="249"/>
                  </a:lnTo>
                  <a:lnTo>
                    <a:pt x="381" y="252"/>
                  </a:lnTo>
                  <a:lnTo>
                    <a:pt x="381" y="253"/>
                  </a:lnTo>
                  <a:lnTo>
                    <a:pt x="383" y="256"/>
                  </a:lnTo>
                  <a:lnTo>
                    <a:pt x="383" y="258"/>
                  </a:lnTo>
                  <a:lnTo>
                    <a:pt x="381" y="260"/>
                  </a:lnTo>
                  <a:lnTo>
                    <a:pt x="380" y="260"/>
                  </a:lnTo>
                  <a:lnTo>
                    <a:pt x="378" y="260"/>
                  </a:lnTo>
                  <a:lnTo>
                    <a:pt x="375" y="261"/>
                  </a:lnTo>
                  <a:lnTo>
                    <a:pt x="374" y="261"/>
                  </a:lnTo>
                  <a:lnTo>
                    <a:pt x="374" y="263"/>
                  </a:lnTo>
                  <a:lnTo>
                    <a:pt x="375" y="263"/>
                  </a:lnTo>
                  <a:lnTo>
                    <a:pt x="377" y="263"/>
                  </a:lnTo>
                  <a:lnTo>
                    <a:pt x="383" y="264"/>
                  </a:lnTo>
                  <a:lnTo>
                    <a:pt x="385" y="264"/>
                  </a:lnTo>
                  <a:lnTo>
                    <a:pt x="386" y="263"/>
                  </a:lnTo>
                  <a:lnTo>
                    <a:pt x="388" y="263"/>
                  </a:lnTo>
                  <a:lnTo>
                    <a:pt x="389" y="263"/>
                  </a:lnTo>
                  <a:lnTo>
                    <a:pt x="391" y="263"/>
                  </a:lnTo>
                  <a:lnTo>
                    <a:pt x="392" y="263"/>
                  </a:lnTo>
                  <a:lnTo>
                    <a:pt x="394" y="264"/>
                  </a:lnTo>
                  <a:lnTo>
                    <a:pt x="397" y="264"/>
                  </a:lnTo>
                  <a:lnTo>
                    <a:pt x="397" y="260"/>
                  </a:lnTo>
                  <a:lnTo>
                    <a:pt x="400" y="258"/>
                  </a:lnTo>
                  <a:lnTo>
                    <a:pt x="405" y="255"/>
                  </a:lnTo>
                  <a:lnTo>
                    <a:pt x="408" y="255"/>
                  </a:lnTo>
                  <a:lnTo>
                    <a:pt x="411" y="253"/>
                  </a:lnTo>
                  <a:lnTo>
                    <a:pt x="415" y="253"/>
                  </a:lnTo>
                  <a:lnTo>
                    <a:pt x="418" y="253"/>
                  </a:lnTo>
                  <a:lnTo>
                    <a:pt x="422" y="253"/>
                  </a:lnTo>
                  <a:lnTo>
                    <a:pt x="427" y="255"/>
                  </a:lnTo>
                  <a:lnTo>
                    <a:pt x="430" y="255"/>
                  </a:lnTo>
                  <a:lnTo>
                    <a:pt x="433" y="253"/>
                  </a:lnTo>
                  <a:lnTo>
                    <a:pt x="445" y="247"/>
                  </a:lnTo>
                  <a:lnTo>
                    <a:pt x="446" y="249"/>
                  </a:lnTo>
                  <a:lnTo>
                    <a:pt x="448" y="247"/>
                  </a:lnTo>
                  <a:lnTo>
                    <a:pt x="456" y="244"/>
                  </a:lnTo>
                  <a:lnTo>
                    <a:pt x="457" y="244"/>
                  </a:lnTo>
                  <a:lnTo>
                    <a:pt x="457" y="245"/>
                  </a:lnTo>
                  <a:lnTo>
                    <a:pt x="459" y="247"/>
                  </a:lnTo>
                  <a:lnTo>
                    <a:pt x="460" y="249"/>
                  </a:lnTo>
                  <a:lnTo>
                    <a:pt x="462" y="250"/>
                  </a:lnTo>
                  <a:lnTo>
                    <a:pt x="460" y="252"/>
                  </a:lnTo>
                  <a:lnTo>
                    <a:pt x="460" y="252"/>
                  </a:lnTo>
                  <a:lnTo>
                    <a:pt x="459" y="253"/>
                  </a:lnTo>
                  <a:lnTo>
                    <a:pt x="459" y="258"/>
                  </a:lnTo>
                  <a:lnTo>
                    <a:pt x="462" y="260"/>
                  </a:lnTo>
                  <a:lnTo>
                    <a:pt x="465" y="261"/>
                  </a:lnTo>
                  <a:lnTo>
                    <a:pt x="467" y="261"/>
                  </a:lnTo>
                  <a:lnTo>
                    <a:pt x="468" y="260"/>
                  </a:lnTo>
                  <a:lnTo>
                    <a:pt x="470" y="260"/>
                  </a:lnTo>
                  <a:lnTo>
                    <a:pt x="470" y="260"/>
                  </a:lnTo>
                  <a:lnTo>
                    <a:pt x="470" y="258"/>
                  </a:lnTo>
                  <a:lnTo>
                    <a:pt x="470" y="256"/>
                  </a:lnTo>
                  <a:lnTo>
                    <a:pt x="470" y="255"/>
                  </a:lnTo>
                  <a:lnTo>
                    <a:pt x="470" y="252"/>
                  </a:lnTo>
                  <a:lnTo>
                    <a:pt x="473" y="252"/>
                  </a:lnTo>
                  <a:lnTo>
                    <a:pt x="478" y="252"/>
                  </a:lnTo>
                  <a:lnTo>
                    <a:pt x="481" y="250"/>
                  </a:lnTo>
                  <a:lnTo>
                    <a:pt x="482" y="247"/>
                  </a:lnTo>
                  <a:lnTo>
                    <a:pt x="484" y="244"/>
                  </a:lnTo>
                  <a:lnTo>
                    <a:pt x="484" y="241"/>
                  </a:lnTo>
                  <a:lnTo>
                    <a:pt x="481" y="241"/>
                  </a:lnTo>
                  <a:lnTo>
                    <a:pt x="476" y="233"/>
                  </a:lnTo>
                  <a:lnTo>
                    <a:pt x="473" y="230"/>
                  </a:lnTo>
                  <a:lnTo>
                    <a:pt x="474" y="228"/>
                  </a:lnTo>
                  <a:lnTo>
                    <a:pt x="479" y="227"/>
                  </a:lnTo>
                  <a:lnTo>
                    <a:pt x="482" y="223"/>
                  </a:lnTo>
                  <a:lnTo>
                    <a:pt x="484" y="223"/>
                  </a:lnTo>
                  <a:lnTo>
                    <a:pt x="486" y="222"/>
                  </a:lnTo>
                  <a:lnTo>
                    <a:pt x="497" y="225"/>
                  </a:lnTo>
                  <a:lnTo>
                    <a:pt x="509" y="225"/>
                  </a:lnTo>
                  <a:lnTo>
                    <a:pt x="520" y="227"/>
                  </a:lnTo>
                  <a:lnTo>
                    <a:pt x="531" y="231"/>
                  </a:lnTo>
                  <a:lnTo>
                    <a:pt x="538" y="233"/>
                  </a:lnTo>
                  <a:lnTo>
                    <a:pt x="542" y="236"/>
                  </a:lnTo>
                  <a:lnTo>
                    <a:pt x="542" y="238"/>
                  </a:lnTo>
                  <a:lnTo>
                    <a:pt x="544" y="238"/>
                  </a:lnTo>
                  <a:lnTo>
                    <a:pt x="549" y="239"/>
                  </a:lnTo>
                  <a:lnTo>
                    <a:pt x="552" y="239"/>
                  </a:lnTo>
                  <a:lnTo>
                    <a:pt x="553" y="241"/>
                  </a:lnTo>
                  <a:lnTo>
                    <a:pt x="555" y="242"/>
                  </a:lnTo>
                  <a:lnTo>
                    <a:pt x="560" y="244"/>
                  </a:lnTo>
                  <a:lnTo>
                    <a:pt x="563" y="245"/>
                  </a:lnTo>
                  <a:lnTo>
                    <a:pt x="564" y="245"/>
                  </a:lnTo>
                  <a:lnTo>
                    <a:pt x="569" y="247"/>
                  </a:lnTo>
                  <a:lnTo>
                    <a:pt x="572" y="247"/>
                  </a:lnTo>
                  <a:lnTo>
                    <a:pt x="574" y="250"/>
                  </a:lnTo>
                  <a:lnTo>
                    <a:pt x="582" y="255"/>
                  </a:lnTo>
                  <a:lnTo>
                    <a:pt x="583" y="256"/>
                  </a:lnTo>
                  <a:lnTo>
                    <a:pt x="590" y="260"/>
                  </a:lnTo>
                  <a:lnTo>
                    <a:pt x="593" y="261"/>
                  </a:lnTo>
                  <a:lnTo>
                    <a:pt x="594" y="261"/>
                  </a:lnTo>
                  <a:lnTo>
                    <a:pt x="599" y="255"/>
                  </a:lnTo>
                  <a:lnTo>
                    <a:pt x="602" y="249"/>
                  </a:lnTo>
                  <a:lnTo>
                    <a:pt x="604" y="245"/>
                  </a:lnTo>
                  <a:lnTo>
                    <a:pt x="601" y="245"/>
                  </a:lnTo>
                  <a:lnTo>
                    <a:pt x="597" y="247"/>
                  </a:lnTo>
                  <a:lnTo>
                    <a:pt x="596" y="245"/>
                  </a:lnTo>
                  <a:lnTo>
                    <a:pt x="594" y="245"/>
                  </a:lnTo>
                  <a:lnTo>
                    <a:pt x="591" y="242"/>
                  </a:lnTo>
                  <a:lnTo>
                    <a:pt x="588" y="238"/>
                  </a:lnTo>
                  <a:lnTo>
                    <a:pt x="588" y="233"/>
                  </a:lnTo>
                  <a:lnTo>
                    <a:pt x="586" y="233"/>
                  </a:lnTo>
                  <a:lnTo>
                    <a:pt x="583" y="231"/>
                  </a:lnTo>
                  <a:lnTo>
                    <a:pt x="582" y="230"/>
                  </a:lnTo>
                  <a:lnTo>
                    <a:pt x="574" y="227"/>
                  </a:lnTo>
                  <a:lnTo>
                    <a:pt x="572" y="228"/>
                  </a:lnTo>
                  <a:lnTo>
                    <a:pt x="571" y="230"/>
                  </a:lnTo>
                  <a:lnTo>
                    <a:pt x="571" y="230"/>
                  </a:lnTo>
                  <a:lnTo>
                    <a:pt x="571" y="228"/>
                  </a:lnTo>
                  <a:lnTo>
                    <a:pt x="569" y="228"/>
                  </a:lnTo>
                  <a:lnTo>
                    <a:pt x="569" y="225"/>
                  </a:lnTo>
                  <a:lnTo>
                    <a:pt x="569" y="223"/>
                  </a:lnTo>
                  <a:lnTo>
                    <a:pt x="571" y="219"/>
                  </a:lnTo>
                  <a:lnTo>
                    <a:pt x="574" y="219"/>
                  </a:lnTo>
                  <a:lnTo>
                    <a:pt x="574" y="219"/>
                  </a:lnTo>
                  <a:lnTo>
                    <a:pt x="575" y="216"/>
                  </a:lnTo>
                  <a:lnTo>
                    <a:pt x="575" y="214"/>
                  </a:lnTo>
                  <a:lnTo>
                    <a:pt x="574" y="212"/>
                  </a:lnTo>
                  <a:lnTo>
                    <a:pt x="574" y="211"/>
                  </a:lnTo>
                  <a:lnTo>
                    <a:pt x="575" y="206"/>
                  </a:lnTo>
                  <a:lnTo>
                    <a:pt x="577" y="200"/>
                  </a:lnTo>
                  <a:lnTo>
                    <a:pt x="575" y="198"/>
                  </a:lnTo>
                  <a:lnTo>
                    <a:pt x="574" y="197"/>
                  </a:lnTo>
                  <a:lnTo>
                    <a:pt x="569" y="198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9" y="193"/>
                  </a:lnTo>
                  <a:lnTo>
                    <a:pt x="571" y="190"/>
                  </a:lnTo>
                  <a:lnTo>
                    <a:pt x="568" y="192"/>
                  </a:lnTo>
                  <a:lnTo>
                    <a:pt x="568" y="190"/>
                  </a:lnTo>
                  <a:lnTo>
                    <a:pt x="569" y="189"/>
                  </a:lnTo>
                  <a:lnTo>
                    <a:pt x="571" y="186"/>
                  </a:lnTo>
                  <a:lnTo>
                    <a:pt x="577" y="184"/>
                  </a:lnTo>
                  <a:lnTo>
                    <a:pt x="580" y="181"/>
                  </a:lnTo>
                  <a:lnTo>
                    <a:pt x="586" y="178"/>
                  </a:lnTo>
                  <a:lnTo>
                    <a:pt x="591" y="175"/>
                  </a:lnTo>
                  <a:lnTo>
                    <a:pt x="593" y="170"/>
                  </a:lnTo>
                  <a:lnTo>
                    <a:pt x="596" y="165"/>
                  </a:lnTo>
                  <a:lnTo>
                    <a:pt x="599" y="156"/>
                  </a:lnTo>
                  <a:lnTo>
                    <a:pt x="602" y="148"/>
                  </a:lnTo>
                  <a:lnTo>
                    <a:pt x="607" y="140"/>
                  </a:lnTo>
                  <a:lnTo>
                    <a:pt x="610" y="138"/>
                  </a:lnTo>
                  <a:lnTo>
                    <a:pt x="612" y="138"/>
                  </a:lnTo>
                  <a:lnTo>
                    <a:pt x="612" y="140"/>
                  </a:lnTo>
                  <a:lnTo>
                    <a:pt x="610" y="140"/>
                  </a:lnTo>
                  <a:lnTo>
                    <a:pt x="610" y="141"/>
                  </a:lnTo>
                  <a:lnTo>
                    <a:pt x="612" y="141"/>
                  </a:lnTo>
                  <a:lnTo>
                    <a:pt x="613" y="141"/>
                  </a:lnTo>
                  <a:lnTo>
                    <a:pt x="618" y="141"/>
                  </a:lnTo>
                  <a:lnTo>
                    <a:pt x="626" y="141"/>
                  </a:lnTo>
                  <a:lnTo>
                    <a:pt x="637" y="141"/>
                  </a:lnTo>
                  <a:lnTo>
                    <a:pt x="638" y="141"/>
                  </a:lnTo>
                  <a:lnTo>
                    <a:pt x="643" y="143"/>
                  </a:lnTo>
                  <a:lnTo>
                    <a:pt x="646" y="143"/>
                  </a:lnTo>
                  <a:lnTo>
                    <a:pt x="651" y="145"/>
                  </a:lnTo>
                  <a:lnTo>
                    <a:pt x="654" y="146"/>
                  </a:lnTo>
                  <a:lnTo>
                    <a:pt x="656" y="146"/>
                  </a:lnTo>
                  <a:lnTo>
                    <a:pt x="656" y="152"/>
                  </a:lnTo>
                  <a:lnTo>
                    <a:pt x="656" y="157"/>
                  </a:lnTo>
                  <a:lnTo>
                    <a:pt x="654" y="164"/>
                  </a:lnTo>
                  <a:lnTo>
                    <a:pt x="653" y="165"/>
                  </a:lnTo>
                  <a:lnTo>
                    <a:pt x="650" y="170"/>
                  </a:lnTo>
                  <a:lnTo>
                    <a:pt x="648" y="175"/>
                  </a:lnTo>
                  <a:lnTo>
                    <a:pt x="646" y="176"/>
                  </a:lnTo>
                  <a:lnTo>
                    <a:pt x="643" y="178"/>
                  </a:lnTo>
                  <a:lnTo>
                    <a:pt x="643" y="179"/>
                  </a:lnTo>
                  <a:lnTo>
                    <a:pt x="643" y="181"/>
                  </a:lnTo>
                  <a:lnTo>
                    <a:pt x="646" y="184"/>
                  </a:lnTo>
                  <a:lnTo>
                    <a:pt x="653" y="189"/>
                  </a:lnTo>
                  <a:lnTo>
                    <a:pt x="654" y="193"/>
                  </a:lnTo>
                  <a:lnTo>
                    <a:pt x="656" y="197"/>
                  </a:lnTo>
                  <a:lnTo>
                    <a:pt x="654" y="206"/>
                  </a:lnTo>
                  <a:lnTo>
                    <a:pt x="654" y="208"/>
                  </a:lnTo>
                  <a:lnTo>
                    <a:pt x="653" y="209"/>
                  </a:lnTo>
                  <a:lnTo>
                    <a:pt x="651" y="211"/>
                  </a:lnTo>
                  <a:lnTo>
                    <a:pt x="653" y="214"/>
                  </a:lnTo>
                  <a:lnTo>
                    <a:pt x="653" y="223"/>
                  </a:lnTo>
                  <a:lnTo>
                    <a:pt x="654" y="231"/>
                  </a:lnTo>
                  <a:lnTo>
                    <a:pt x="653" y="234"/>
                  </a:lnTo>
                  <a:lnTo>
                    <a:pt x="653" y="241"/>
                  </a:lnTo>
                  <a:lnTo>
                    <a:pt x="653" y="242"/>
                  </a:lnTo>
                  <a:lnTo>
                    <a:pt x="653" y="245"/>
                  </a:lnTo>
                  <a:lnTo>
                    <a:pt x="654" y="247"/>
                  </a:lnTo>
                  <a:lnTo>
                    <a:pt x="656" y="249"/>
                  </a:lnTo>
                  <a:lnTo>
                    <a:pt x="662" y="252"/>
                  </a:lnTo>
                  <a:lnTo>
                    <a:pt x="667" y="255"/>
                  </a:lnTo>
                  <a:lnTo>
                    <a:pt x="667" y="256"/>
                  </a:lnTo>
                  <a:lnTo>
                    <a:pt x="667" y="258"/>
                  </a:lnTo>
                  <a:lnTo>
                    <a:pt x="665" y="258"/>
                  </a:lnTo>
                  <a:lnTo>
                    <a:pt x="662" y="263"/>
                  </a:lnTo>
                  <a:lnTo>
                    <a:pt x="661" y="264"/>
                  </a:lnTo>
                  <a:lnTo>
                    <a:pt x="661" y="267"/>
                  </a:lnTo>
                  <a:lnTo>
                    <a:pt x="662" y="271"/>
                  </a:lnTo>
                  <a:lnTo>
                    <a:pt x="661" y="272"/>
                  </a:lnTo>
                  <a:lnTo>
                    <a:pt x="661" y="275"/>
                  </a:lnTo>
                  <a:lnTo>
                    <a:pt x="659" y="277"/>
                  </a:lnTo>
                  <a:lnTo>
                    <a:pt x="653" y="280"/>
                  </a:lnTo>
                  <a:lnTo>
                    <a:pt x="642" y="294"/>
                  </a:lnTo>
                  <a:lnTo>
                    <a:pt x="640" y="296"/>
                  </a:lnTo>
                  <a:lnTo>
                    <a:pt x="635" y="294"/>
                  </a:lnTo>
                  <a:lnTo>
                    <a:pt x="637" y="297"/>
                  </a:lnTo>
                  <a:lnTo>
                    <a:pt x="638" y="301"/>
                  </a:lnTo>
                  <a:lnTo>
                    <a:pt x="638" y="302"/>
                  </a:lnTo>
                  <a:lnTo>
                    <a:pt x="635" y="302"/>
                  </a:lnTo>
                  <a:lnTo>
                    <a:pt x="631" y="304"/>
                  </a:lnTo>
                  <a:lnTo>
                    <a:pt x="629" y="305"/>
                  </a:lnTo>
                  <a:lnTo>
                    <a:pt x="626" y="305"/>
                  </a:lnTo>
                  <a:lnTo>
                    <a:pt x="624" y="305"/>
                  </a:lnTo>
                  <a:lnTo>
                    <a:pt x="621" y="304"/>
                  </a:lnTo>
                  <a:lnTo>
                    <a:pt x="621" y="302"/>
                  </a:lnTo>
                  <a:lnTo>
                    <a:pt x="623" y="302"/>
                  </a:lnTo>
                  <a:lnTo>
                    <a:pt x="624" y="301"/>
                  </a:lnTo>
                  <a:lnTo>
                    <a:pt x="626" y="301"/>
                  </a:lnTo>
                  <a:lnTo>
                    <a:pt x="624" y="301"/>
                  </a:lnTo>
                  <a:lnTo>
                    <a:pt x="624" y="301"/>
                  </a:lnTo>
                  <a:lnTo>
                    <a:pt x="623" y="302"/>
                  </a:lnTo>
                  <a:lnTo>
                    <a:pt x="620" y="302"/>
                  </a:lnTo>
                  <a:lnTo>
                    <a:pt x="616" y="301"/>
                  </a:lnTo>
                  <a:lnTo>
                    <a:pt x="615" y="297"/>
                  </a:lnTo>
                  <a:lnTo>
                    <a:pt x="613" y="297"/>
                  </a:lnTo>
                  <a:lnTo>
                    <a:pt x="612" y="299"/>
                  </a:lnTo>
                  <a:lnTo>
                    <a:pt x="604" y="297"/>
                  </a:lnTo>
                  <a:lnTo>
                    <a:pt x="602" y="299"/>
                  </a:lnTo>
                  <a:lnTo>
                    <a:pt x="601" y="299"/>
                  </a:lnTo>
                  <a:lnTo>
                    <a:pt x="602" y="299"/>
                  </a:lnTo>
                  <a:lnTo>
                    <a:pt x="602" y="301"/>
                  </a:lnTo>
                  <a:lnTo>
                    <a:pt x="604" y="302"/>
                  </a:lnTo>
                  <a:lnTo>
                    <a:pt x="604" y="304"/>
                  </a:lnTo>
                  <a:lnTo>
                    <a:pt x="607" y="305"/>
                  </a:lnTo>
                  <a:lnTo>
                    <a:pt x="612" y="307"/>
                  </a:lnTo>
                  <a:lnTo>
                    <a:pt x="615" y="308"/>
                  </a:lnTo>
                  <a:lnTo>
                    <a:pt x="621" y="310"/>
                  </a:lnTo>
                  <a:lnTo>
                    <a:pt x="632" y="310"/>
                  </a:lnTo>
                  <a:lnTo>
                    <a:pt x="635" y="310"/>
                  </a:lnTo>
                  <a:lnTo>
                    <a:pt x="638" y="310"/>
                  </a:lnTo>
                  <a:lnTo>
                    <a:pt x="643" y="312"/>
                  </a:lnTo>
                  <a:lnTo>
                    <a:pt x="645" y="312"/>
                  </a:lnTo>
                  <a:lnTo>
                    <a:pt x="650" y="310"/>
                  </a:lnTo>
                  <a:lnTo>
                    <a:pt x="650" y="305"/>
                  </a:lnTo>
                  <a:lnTo>
                    <a:pt x="651" y="305"/>
                  </a:lnTo>
                  <a:lnTo>
                    <a:pt x="664" y="299"/>
                  </a:lnTo>
                  <a:lnTo>
                    <a:pt x="667" y="297"/>
                  </a:lnTo>
                  <a:lnTo>
                    <a:pt x="670" y="294"/>
                  </a:lnTo>
                  <a:lnTo>
                    <a:pt x="672" y="293"/>
                  </a:lnTo>
                  <a:lnTo>
                    <a:pt x="673" y="286"/>
                  </a:lnTo>
                  <a:lnTo>
                    <a:pt x="675" y="283"/>
                  </a:lnTo>
                  <a:lnTo>
                    <a:pt x="683" y="277"/>
                  </a:lnTo>
                  <a:lnTo>
                    <a:pt x="684" y="275"/>
                  </a:lnTo>
                  <a:lnTo>
                    <a:pt x="684" y="272"/>
                  </a:lnTo>
                  <a:lnTo>
                    <a:pt x="684" y="269"/>
                  </a:lnTo>
                  <a:lnTo>
                    <a:pt x="684" y="267"/>
                  </a:lnTo>
                  <a:lnTo>
                    <a:pt x="683" y="264"/>
                  </a:lnTo>
                  <a:lnTo>
                    <a:pt x="681" y="261"/>
                  </a:lnTo>
                  <a:lnTo>
                    <a:pt x="679" y="260"/>
                  </a:lnTo>
                  <a:lnTo>
                    <a:pt x="681" y="253"/>
                  </a:lnTo>
                  <a:lnTo>
                    <a:pt x="683" y="250"/>
                  </a:lnTo>
                  <a:lnTo>
                    <a:pt x="691" y="247"/>
                  </a:lnTo>
                  <a:lnTo>
                    <a:pt x="697" y="247"/>
                  </a:lnTo>
                  <a:lnTo>
                    <a:pt x="705" y="245"/>
                  </a:lnTo>
                  <a:lnTo>
                    <a:pt x="706" y="244"/>
                  </a:lnTo>
                  <a:lnTo>
                    <a:pt x="709" y="245"/>
                  </a:lnTo>
                  <a:lnTo>
                    <a:pt x="711" y="247"/>
                  </a:lnTo>
                  <a:lnTo>
                    <a:pt x="713" y="250"/>
                  </a:lnTo>
                  <a:lnTo>
                    <a:pt x="719" y="255"/>
                  </a:lnTo>
                  <a:lnTo>
                    <a:pt x="720" y="258"/>
                  </a:lnTo>
                  <a:lnTo>
                    <a:pt x="720" y="261"/>
                  </a:lnTo>
                  <a:lnTo>
                    <a:pt x="720" y="271"/>
                  </a:lnTo>
                  <a:lnTo>
                    <a:pt x="719" y="275"/>
                  </a:lnTo>
                  <a:lnTo>
                    <a:pt x="722" y="275"/>
                  </a:lnTo>
                  <a:lnTo>
                    <a:pt x="722" y="277"/>
                  </a:lnTo>
                  <a:lnTo>
                    <a:pt x="725" y="279"/>
                  </a:lnTo>
                  <a:lnTo>
                    <a:pt x="727" y="280"/>
                  </a:lnTo>
                  <a:lnTo>
                    <a:pt x="728" y="280"/>
                  </a:lnTo>
                  <a:lnTo>
                    <a:pt x="732" y="280"/>
                  </a:lnTo>
                  <a:lnTo>
                    <a:pt x="739" y="280"/>
                  </a:lnTo>
                  <a:lnTo>
                    <a:pt x="744" y="280"/>
                  </a:lnTo>
                  <a:lnTo>
                    <a:pt x="744" y="279"/>
                  </a:lnTo>
                  <a:lnTo>
                    <a:pt x="744" y="279"/>
                  </a:lnTo>
                  <a:lnTo>
                    <a:pt x="739" y="279"/>
                  </a:lnTo>
                  <a:lnTo>
                    <a:pt x="733" y="277"/>
                  </a:lnTo>
                  <a:lnTo>
                    <a:pt x="725" y="275"/>
                  </a:lnTo>
                  <a:lnTo>
                    <a:pt x="724" y="272"/>
                  </a:lnTo>
                  <a:lnTo>
                    <a:pt x="725" y="269"/>
                  </a:lnTo>
                  <a:lnTo>
                    <a:pt x="727" y="264"/>
                  </a:lnTo>
                  <a:lnTo>
                    <a:pt x="728" y="264"/>
                  </a:lnTo>
                  <a:lnTo>
                    <a:pt x="730" y="264"/>
                  </a:lnTo>
                  <a:lnTo>
                    <a:pt x="732" y="263"/>
                  </a:lnTo>
                  <a:lnTo>
                    <a:pt x="730" y="260"/>
                  </a:lnTo>
                  <a:lnTo>
                    <a:pt x="730" y="258"/>
                  </a:lnTo>
                  <a:lnTo>
                    <a:pt x="728" y="253"/>
                  </a:lnTo>
                  <a:lnTo>
                    <a:pt x="727" y="247"/>
                  </a:lnTo>
                  <a:lnTo>
                    <a:pt x="724" y="247"/>
                  </a:lnTo>
                  <a:lnTo>
                    <a:pt x="722" y="245"/>
                  </a:lnTo>
                  <a:lnTo>
                    <a:pt x="711" y="241"/>
                  </a:lnTo>
                  <a:lnTo>
                    <a:pt x="703" y="238"/>
                  </a:lnTo>
                  <a:lnTo>
                    <a:pt x="697" y="238"/>
                  </a:lnTo>
                  <a:lnTo>
                    <a:pt x="694" y="238"/>
                  </a:lnTo>
                  <a:lnTo>
                    <a:pt x="689" y="241"/>
                  </a:lnTo>
                  <a:lnTo>
                    <a:pt x="686" y="242"/>
                  </a:lnTo>
                  <a:lnTo>
                    <a:pt x="679" y="241"/>
                  </a:lnTo>
                  <a:lnTo>
                    <a:pt x="673" y="241"/>
                  </a:lnTo>
                  <a:lnTo>
                    <a:pt x="672" y="241"/>
                  </a:lnTo>
                  <a:lnTo>
                    <a:pt x="670" y="239"/>
                  </a:lnTo>
                  <a:lnTo>
                    <a:pt x="672" y="234"/>
                  </a:lnTo>
                  <a:lnTo>
                    <a:pt x="672" y="231"/>
                  </a:lnTo>
                  <a:lnTo>
                    <a:pt x="668" y="228"/>
                  </a:lnTo>
                  <a:lnTo>
                    <a:pt x="667" y="227"/>
                  </a:lnTo>
                  <a:lnTo>
                    <a:pt x="667" y="223"/>
                  </a:lnTo>
                  <a:lnTo>
                    <a:pt x="672" y="214"/>
                  </a:lnTo>
                  <a:lnTo>
                    <a:pt x="673" y="212"/>
                  </a:lnTo>
                  <a:lnTo>
                    <a:pt x="676" y="208"/>
                  </a:lnTo>
                  <a:lnTo>
                    <a:pt x="678" y="203"/>
                  </a:lnTo>
                  <a:lnTo>
                    <a:pt x="678" y="201"/>
                  </a:lnTo>
                  <a:lnTo>
                    <a:pt x="670" y="190"/>
                  </a:lnTo>
                  <a:lnTo>
                    <a:pt x="667" y="187"/>
                  </a:lnTo>
                  <a:lnTo>
                    <a:pt x="667" y="186"/>
                  </a:lnTo>
                  <a:lnTo>
                    <a:pt x="664" y="184"/>
                  </a:lnTo>
                  <a:lnTo>
                    <a:pt x="661" y="182"/>
                  </a:lnTo>
                  <a:lnTo>
                    <a:pt x="661" y="181"/>
                  </a:lnTo>
                  <a:lnTo>
                    <a:pt x="668" y="170"/>
                  </a:lnTo>
                  <a:lnTo>
                    <a:pt x="673" y="168"/>
                  </a:lnTo>
                  <a:lnTo>
                    <a:pt x="678" y="167"/>
                  </a:lnTo>
                  <a:lnTo>
                    <a:pt x="681" y="165"/>
                  </a:lnTo>
                  <a:lnTo>
                    <a:pt x="686" y="164"/>
                  </a:lnTo>
                  <a:lnTo>
                    <a:pt x="687" y="162"/>
                  </a:lnTo>
                  <a:lnTo>
                    <a:pt x="689" y="160"/>
                  </a:lnTo>
                  <a:lnTo>
                    <a:pt x="689" y="159"/>
                  </a:lnTo>
                  <a:lnTo>
                    <a:pt x="689" y="154"/>
                  </a:lnTo>
                  <a:lnTo>
                    <a:pt x="689" y="151"/>
                  </a:lnTo>
                  <a:lnTo>
                    <a:pt x="687" y="149"/>
                  </a:lnTo>
                  <a:lnTo>
                    <a:pt x="686" y="146"/>
                  </a:lnTo>
                  <a:lnTo>
                    <a:pt x="684" y="143"/>
                  </a:lnTo>
                  <a:lnTo>
                    <a:pt x="686" y="143"/>
                  </a:lnTo>
                  <a:lnTo>
                    <a:pt x="687" y="143"/>
                  </a:lnTo>
                  <a:lnTo>
                    <a:pt x="691" y="143"/>
                  </a:lnTo>
                  <a:lnTo>
                    <a:pt x="694" y="145"/>
                  </a:lnTo>
                  <a:lnTo>
                    <a:pt x="695" y="148"/>
                  </a:lnTo>
                  <a:lnTo>
                    <a:pt x="697" y="149"/>
                  </a:lnTo>
                  <a:lnTo>
                    <a:pt x="697" y="152"/>
                  </a:lnTo>
                  <a:lnTo>
                    <a:pt x="697" y="154"/>
                  </a:lnTo>
                  <a:lnTo>
                    <a:pt x="697" y="156"/>
                  </a:lnTo>
                  <a:lnTo>
                    <a:pt x="698" y="156"/>
                  </a:lnTo>
                  <a:lnTo>
                    <a:pt x="698" y="157"/>
                  </a:lnTo>
                  <a:lnTo>
                    <a:pt x="698" y="159"/>
                  </a:lnTo>
                  <a:lnTo>
                    <a:pt x="697" y="159"/>
                  </a:lnTo>
                  <a:lnTo>
                    <a:pt x="695" y="160"/>
                  </a:lnTo>
                  <a:lnTo>
                    <a:pt x="694" y="167"/>
                  </a:lnTo>
                  <a:lnTo>
                    <a:pt x="692" y="167"/>
                  </a:lnTo>
                  <a:lnTo>
                    <a:pt x="692" y="171"/>
                  </a:lnTo>
                  <a:lnTo>
                    <a:pt x="695" y="175"/>
                  </a:lnTo>
                  <a:lnTo>
                    <a:pt x="695" y="178"/>
                  </a:lnTo>
                  <a:lnTo>
                    <a:pt x="694" y="179"/>
                  </a:lnTo>
                  <a:lnTo>
                    <a:pt x="692" y="181"/>
                  </a:lnTo>
                  <a:lnTo>
                    <a:pt x="692" y="182"/>
                  </a:lnTo>
                  <a:lnTo>
                    <a:pt x="692" y="184"/>
                  </a:lnTo>
                  <a:lnTo>
                    <a:pt x="698" y="186"/>
                  </a:lnTo>
                  <a:lnTo>
                    <a:pt x="705" y="187"/>
                  </a:lnTo>
                  <a:lnTo>
                    <a:pt x="713" y="187"/>
                  </a:lnTo>
                  <a:lnTo>
                    <a:pt x="716" y="189"/>
                  </a:lnTo>
                  <a:lnTo>
                    <a:pt x="717" y="187"/>
                  </a:lnTo>
                  <a:lnTo>
                    <a:pt x="725" y="189"/>
                  </a:lnTo>
                  <a:lnTo>
                    <a:pt x="732" y="193"/>
                  </a:lnTo>
                  <a:lnTo>
                    <a:pt x="736" y="195"/>
                  </a:lnTo>
                  <a:lnTo>
                    <a:pt x="739" y="195"/>
                  </a:lnTo>
                  <a:lnTo>
                    <a:pt x="746" y="195"/>
                  </a:lnTo>
                  <a:lnTo>
                    <a:pt x="746" y="193"/>
                  </a:lnTo>
                  <a:lnTo>
                    <a:pt x="747" y="192"/>
                  </a:lnTo>
                  <a:lnTo>
                    <a:pt x="744" y="192"/>
                  </a:lnTo>
                  <a:lnTo>
                    <a:pt x="743" y="193"/>
                  </a:lnTo>
                  <a:lnTo>
                    <a:pt x="743" y="193"/>
                  </a:lnTo>
                  <a:lnTo>
                    <a:pt x="739" y="192"/>
                  </a:lnTo>
                  <a:lnTo>
                    <a:pt x="738" y="192"/>
                  </a:lnTo>
                  <a:lnTo>
                    <a:pt x="736" y="190"/>
                  </a:lnTo>
                  <a:lnTo>
                    <a:pt x="735" y="186"/>
                  </a:lnTo>
                  <a:lnTo>
                    <a:pt x="730" y="184"/>
                  </a:lnTo>
                  <a:lnTo>
                    <a:pt x="727" y="184"/>
                  </a:lnTo>
                  <a:lnTo>
                    <a:pt x="724" y="184"/>
                  </a:lnTo>
                  <a:lnTo>
                    <a:pt x="719" y="181"/>
                  </a:lnTo>
                  <a:lnTo>
                    <a:pt x="716" y="181"/>
                  </a:lnTo>
                  <a:lnTo>
                    <a:pt x="709" y="178"/>
                  </a:lnTo>
                  <a:lnTo>
                    <a:pt x="706" y="176"/>
                  </a:lnTo>
                  <a:lnTo>
                    <a:pt x="706" y="175"/>
                  </a:lnTo>
                  <a:lnTo>
                    <a:pt x="703" y="170"/>
                  </a:lnTo>
                  <a:lnTo>
                    <a:pt x="703" y="168"/>
                  </a:lnTo>
                  <a:lnTo>
                    <a:pt x="705" y="168"/>
                  </a:lnTo>
                  <a:lnTo>
                    <a:pt x="708" y="165"/>
                  </a:lnTo>
                  <a:lnTo>
                    <a:pt x="716" y="165"/>
                  </a:lnTo>
                  <a:lnTo>
                    <a:pt x="717" y="165"/>
                  </a:lnTo>
                  <a:lnTo>
                    <a:pt x="725" y="170"/>
                  </a:lnTo>
                  <a:lnTo>
                    <a:pt x="728" y="170"/>
                  </a:lnTo>
                  <a:lnTo>
                    <a:pt x="735" y="168"/>
                  </a:lnTo>
                  <a:lnTo>
                    <a:pt x="735" y="167"/>
                  </a:lnTo>
                  <a:lnTo>
                    <a:pt x="733" y="165"/>
                  </a:lnTo>
                  <a:lnTo>
                    <a:pt x="732" y="164"/>
                  </a:lnTo>
                  <a:lnTo>
                    <a:pt x="728" y="162"/>
                  </a:lnTo>
                  <a:lnTo>
                    <a:pt x="724" y="164"/>
                  </a:lnTo>
                  <a:lnTo>
                    <a:pt x="722" y="164"/>
                  </a:lnTo>
                  <a:lnTo>
                    <a:pt x="724" y="162"/>
                  </a:lnTo>
                  <a:lnTo>
                    <a:pt x="724" y="160"/>
                  </a:lnTo>
                  <a:lnTo>
                    <a:pt x="725" y="160"/>
                  </a:lnTo>
                  <a:lnTo>
                    <a:pt x="727" y="159"/>
                  </a:lnTo>
                  <a:lnTo>
                    <a:pt x="732" y="157"/>
                  </a:lnTo>
                  <a:lnTo>
                    <a:pt x="735" y="156"/>
                  </a:lnTo>
                  <a:lnTo>
                    <a:pt x="738" y="156"/>
                  </a:lnTo>
                  <a:lnTo>
                    <a:pt x="752" y="156"/>
                  </a:lnTo>
                  <a:lnTo>
                    <a:pt x="760" y="160"/>
                  </a:lnTo>
                  <a:lnTo>
                    <a:pt x="768" y="162"/>
                  </a:lnTo>
                  <a:lnTo>
                    <a:pt x="771" y="164"/>
                  </a:lnTo>
                  <a:lnTo>
                    <a:pt x="771" y="164"/>
                  </a:lnTo>
                  <a:lnTo>
                    <a:pt x="773" y="164"/>
                  </a:lnTo>
                  <a:lnTo>
                    <a:pt x="773" y="167"/>
                  </a:lnTo>
                  <a:lnTo>
                    <a:pt x="782" y="173"/>
                  </a:lnTo>
                  <a:lnTo>
                    <a:pt x="784" y="173"/>
                  </a:lnTo>
                  <a:lnTo>
                    <a:pt x="790" y="173"/>
                  </a:lnTo>
                  <a:lnTo>
                    <a:pt x="798" y="173"/>
                  </a:lnTo>
                  <a:lnTo>
                    <a:pt x="799" y="171"/>
                  </a:lnTo>
                  <a:lnTo>
                    <a:pt x="804" y="173"/>
                  </a:lnTo>
                  <a:lnTo>
                    <a:pt x="806" y="173"/>
                  </a:lnTo>
                  <a:lnTo>
                    <a:pt x="807" y="175"/>
                  </a:lnTo>
                  <a:lnTo>
                    <a:pt x="806" y="176"/>
                  </a:lnTo>
                  <a:lnTo>
                    <a:pt x="806" y="178"/>
                  </a:lnTo>
                  <a:lnTo>
                    <a:pt x="802" y="181"/>
                  </a:lnTo>
                  <a:lnTo>
                    <a:pt x="802" y="181"/>
                  </a:lnTo>
                  <a:lnTo>
                    <a:pt x="796" y="184"/>
                  </a:lnTo>
                  <a:lnTo>
                    <a:pt x="795" y="186"/>
                  </a:lnTo>
                  <a:lnTo>
                    <a:pt x="793" y="190"/>
                  </a:lnTo>
                  <a:lnTo>
                    <a:pt x="793" y="190"/>
                  </a:lnTo>
                  <a:lnTo>
                    <a:pt x="793" y="192"/>
                  </a:lnTo>
                  <a:lnTo>
                    <a:pt x="793" y="195"/>
                  </a:lnTo>
                  <a:lnTo>
                    <a:pt x="795" y="198"/>
                  </a:lnTo>
                  <a:lnTo>
                    <a:pt x="793" y="200"/>
                  </a:lnTo>
                  <a:lnTo>
                    <a:pt x="791" y="203"/>
                  </a:lnTo>
                  <a:lnTo>
                    <a:pt x="791" y="206"/>
                  </a:lnTo>
                  <a:lnTo>
                    <a:pt x="793" y="208"/>
                  </a:lnTo>
                  <a:lnTo>
                    <a:pt x="793" y="208"/>
                  </a:lnTo>
                  <a:lnTo>
                    <a:pt x="793" y="206"/>
                  </a:lnTo>
                  <a:lnTo>
                    <a:pt x="793" y="204"/>
                  </a:lnTo>
                  <a:lnTo>
                    <a:pt x="796" y="201"/>
                  </a:lnTo>
                  <a:lnTo>
                    <a:pt x="798" y="195"/>
                  </a:lnTo>
                  <a:lnTo>
                    <a:pt x="799" y="193"/>
                  </a:lnTo>
                  <a:lnTo>
                    <a:pt x="802" y="193"/>
                  </a:lnTo>
                  <a:lnTo>
                    <a:pt x="804" y="195"/>
                  </a:lnTo>
                  <a:lnTo>
                    <a:pt x="804" y="197"/>
                  </a:lnTo>
                  <a:lnTo>
                    <a:pt x="804" y="201"/>
                  </a:lnTo>
                  <a:lnTo>
                    <a:pt x="804" y="203"/>
                  </a:lnTo>
                  <a:lnTo>
                    <a:pt x="802" y="208"/>
                  </a:lnTo>
                  <a:lnTo>
                    <a:pt x="799" y="211"/>
                  </a:lnTo>
                  <a:lnTo>
                    <a:pt x="799" y="212"/>
                  </a:lnTo>
                  <a:lnTo>
                    <a:pt x="801" y="214"/>
                  </a:lnTo>
                  <a:lnTo>
                    <a:pt x="801" y="216"/>
                  </a:lnTo>
                  <a:lnTo>
                    <a:pt x="802" y="217"/>
                  </a:lnTo>
                  <a:lnTo>
                    <a:pt x="804" y="216"/>
                  </a:lnTo>
                  <a:lnTo>
                    <a:pt x="806" y="216"/>
                  </a:lnTo>
                  <a:lnTo>
                    <a:pt x="806" y="214"/>
                  </a:lnTo>
                  <a:lnTo>
                    <a:pt x="806" y="212"/>
                  </a:lnTo>
                  <a:lnTo>
                    <a:pt x="804" y="211"/>
                  </a:lnTo>
                  <a:lnTo>
                    <a:pt x="807" y="211"/>
                  </a:lnTo>
                  <a:lnTo>
                    <a:pt x="810" y="209"/>
                  </a:lnTo>
                  <a:lnTo>
                    <a:pt x="814" y="208"/>
                  </a:lnTo>
                  <a:lnTo>
                    <a:pt x="814" y="206"/>
                  </a:lnTo>
                  <a:lnTo>
                    <a:pt x="814" y="204"/>
                  </a:lnTo>
                  <a:lnTo>
                    <a:pt x="814" y="201"/>
                  </a:lnTo>
                  <a:lnTo>
                    <a:pt x="812" y="198"/>
                  </a:lnTo>
                  <a:lnTo>
                    <a:pt x="809" y="193"/>
                  </a:lnTo>
                  <a:lnTo>
                    <a:pt x="806" y="190"/>
                  </a:lnTo>
                  <a:lnTo>
                    <a:pt x="807" y="186"/>
                  </a:lnTo>
                  <a:lnTo>
                    <a:pt x="810" y="181"/>
                  </a:lnTo>
                  <a:lnTo>
                    <a:pt x="812" y="179"/>
                  </a:lnTo>
                  <a:lnTo>
                    <a:pt x="812" y="178"/>
                  </a:lnTo>
                  <a:lnTo>
                    <a:pt x="812" y="176"/>
                  </a:lnTo>
                  <a:lnTo>
                    <a:pt x="812" y="175"/>
                  </a:lnTo>
                  <a:lnTo>
                    <a:pt x="812" y="175"/>
                  </a:lnTo>
                  <a:lnTo>
                    <a:pt x="809" y="170"/>
                  </a:lnTo>
                  <a:lnTo>
                    <a:pt x="807" y="170"/>
                  </a:lnTo>
                  <a:lnTo>
                    <a:pt x="799" y="168"/>
                  </a:lnTo>
                  <a:lnTo>
                    <a:pt x="798" y="168"/>
                  </a:lnTo>
                  <a:lnTo>
                    <a:pt x="793" y="164"/>
                  </a:lnTo>
                  <a:lnTo>
                    <a:pt x="793" y="164"/>
                  </a:lnTo>
                  <a:lnTo>
                    <a:pt x="791" y="160"/>
                  </a:lnTo>
                  <a:lnTo>
                    <a:pt x="791" y="159"/>
                  </a:lnTo>
                  <a:lnTo>
                    <a:pt x="790" y="159"/>
                  </a:lnTo>
                  <a:lnTo>
                    <a:pt x="787" y="157"/>
                  </a:lnTo>
                  <a:lnTo>
                    <a:pt x="784" y="156"/>
                  </a:lnTo>
                  <a:lnTo>
                    <a:pt x="779" y="156"/>
                  </a:lnTo>
                  <a:lnTo>
                    <a:pt x="776" y="156"/>
                  </a:lnTo>
                  <a:lnTo>
                    <a:pt x="773" y="152"/>
                  </a:lnTo>
                  <a:lnTo>
                    <a:pt x="773" y="151"/>
                  </a:lnTo>
                  <a:lnTo>
                    <a:pt x="771" y="148"/>
                  </a:lnTo>
                  <a:lnTo>
                    <a:pt x="769" y="146"/>
                  </a:lnTo>
                  <a:lnTo>
                    <a:pt x="769" y="145"/>
                  </a:lnTo>
                  <a:lnTo>
                    <a:pt x="771" y="143"/>
                  </a:lnTo>
                  <a:lnTo>
                    <a:pt x="773" y="140"/>
                  </a:lnTo>
                  <a:lnTo>
                    <a:pt x="771" y="138"/>
                  </a:lnTo>
                  <a:lnTo>
                    <a:pt x="769" y="137"/>
                  </a:lnTo>
                  <a:lnTo>
                    <a:pt x="768" y="137"/>
                  </a:lnTo>
                  <a:lnTo>
                    <a:pt x="766" y="134"/>
                  </a:lnTo>
                  <a:lnTo>
                    <a:pt x="766" y="132"/>
                  </a:lnTo>
                  <a:lnTo>
                    <a:pt x="766" y="130"/>
                  </a:lnTo>
                  <a:lnTo>
                    <a:pt x="766" y="129"/>
                  </a:lnTo>
                  <a:lnTo>
                    <a:pt x="766" y="127"/>
                  </a:lnTo>
                  <a:lnTo>
                    <a:pt x="769" y="126"/>
                  </a:lnTo>
                  <a:lnTo>
                    <a:pt x="768" y="124"/>
                  </a:lnTo>
                  <a:lnTo>
                    <a:pt x="769" y="123"/>
                  </a:lnTo>
                  <a:lnTo>
                    <a:pt x="782" y="121"/>
                  </a:lnTo>
                  <a:lnTo>
                    <a:pt x="787" y="119"/>
                  </a:lnTo>
                  <a:lnTo>
                    <a:pt x="812" y="119"/>
                  </a:lnTo>
                  <a:lnTo>
                    <a:pt x="814" y="119"/>
                  </a:lnTo>
                  <a:lnTo>
                    <a:pt x="825" y="118"/>
                  </a:lnTo>
                  <a:lnTo>
                    <a:pt x="829" y="118"/>
                  </a:lnTo>
                  <a:lnTo>
                    <a:pt x="834" y="118"/>
                  </a:lnTo>
                  <a:lnTo>
                    <a:pt x="836" y="118"/>
                  </a:lnTo>
                  <a:lnTo>
                    <a:pt x="839" y="118"/>
                  </a:lnTo>
                  <a:lnTo>
                    <a:pt x="842" y="116"/>
                  </a:lnTo>
                  <a:lnTo>
                    <a:pt x="847" y="115"/>
                  </a:lnTo>
                  <a:lnTo>
                    <a:pt x="856" y="113"/>
                  </a:lnTo>
                  <a:lnTo>
                    <a:pt x="859" y="113"/>
                  </a:lnTo>
                  <a:lnTo>
                    <a:pt x="861" y="115"/>
                  </a:lnTo>
                  <a:lnTo>
                    <a:pt x="862" y="115"/>
                  </a:lnTo>
                  <a:lnTo>
                    <a:pt x="858" y="118"/>
                  </a:lnTo>
                  <a:lnTo>
                    <a:pt x="853" y="121"/>
                  </a:lnTo>
                  <a:lnTo>
                    <a:pt x="848" y="123"/>
                  </a:lnTo>
                  <a:lnTo>
                    <a:pt x="845" y="124"/>
                  </a:lnTo>
                  <a:lnTo>
                    <a:pt x="843" y="126"/>
                  </a:lnTo>
                  <a:lnTo>
                    <a:pt x="843" y="126"/>
                  </a:lnTo>
                  <a:lnTo>
                    <a:pt x="843" y="129"/>
                  </a:lnTo>
                  <a:lnTo>
                    <a:pt x="845" y="129"/>
                  </a:lnTo>
                  <a:lnTo>
                    <a:pt x="848" y="130"/>
                  </a:lnTo>
                  <a:lnTo>
                    <a:pt x="851" y="134"/>
                  </a:lnTo>
                  <a:lnTo>
                    <a:pt x="855" y="135"/>
                  </a:lnTo>
                  <a:lnTo>
                    <a:pt x="856" y="135"/>
                  </a:lnTo>
                  <a:lnTo>
                    <a:pt x="858" y="135"/>
                  </a:lnTo>
                  <a:lnTo>
                    <a:pt x="848" y="130"/>
                  </a:lnTo>
                  <a:lnTo>
                    <a:pt x="847" y="129"/>
                  </a:lnTo>
                  <a:lnTo>
                    <a:pt x="845" y="127"/>
                  </a:lnTo>
                  <a:lnTo>
                    <a:pt x="847" y="126"/>
                  </a:lnTo>
                  <a:lnTo>
                    <a:pt x="847" y="124"/>
                  </a:lnTo>
                  <a:lnTo>
                    <a:pt x="848" y="124"/>
                  </a:lnTo>
                  <a:lnTo>
                    <a:pt x="850" y="124"/>
                  </a:lnTo>
                  <a:lnTo>
                    <a:pt x="853" y="123"/>
                  </a:lnTo>
                  <a:lnTo>
                    <a:pt x="862" y="121"/>
                  </a:lnTo>
                  <a:lnTo>
                    <a:pt x="866" y="119"/>
                  </a:lnTo>
                  <a:lnTo>
                    <a:pt x="867" y="118"/>
                  </a:lnTo>
                  <a:lnTo>
                    <a:pt x="870" y="116"/>
                  </a:lnTo>
                  <a:lnTo>
                    <a:pt x="869" y="115"/>
                  </a:lnTo>
                  <a:lnTo>
                    <a:pt x="866" y="115"/>
                  </a:lnTo>
                  <a:lnTo>
                    <a:pt x="864" y="113"/>
                  </a:lnTo>
                  <a:lnTo>
                    <a:pt x="858" y="105"/>
                  </a:lnTo>
                  <a:lnTo>
                    <a:pt x="855" y="104"/>
                  </a:lnTo>
                  <a:lnTo>
                    <a:pt x="850" y="102"/>
                  </a:lnTo>
                  <a:lnTo>
                    <a:pt x="847" y="102"/>
                  </a:lnTo>
                  <a:lnTo>
                    <a:pt x="850" y="99"/>
                  </a:lnTo>
                  <a:lnTo>
                    <a:pt x="853" y="97"/>
                  </a:lnTo>
                  <a:lnTo>
                    <a:pt x="855" y="97"/>
                  </a:lnTo>
                  <a:lnTo>
                    <a:pt x="856" y="99"/>
                  </a:lnTo>
                  <a:lnTo>
                    <a:pt x="859" y="100"/>
                  </a:lnTo>
                  <a:lnTo>
                    <a:pt x="864" y="100"/>
                  </a:lnTo>
                  <a:lnTo>
                    <a:pt x="862" y="99"/>
                  </a:lnTo>
                  <a:lnTo>
                    <a:pt x="859" y="97"/>
                  </a:lnTo>
                  <a:lnTo>
                    <a:pt x="858" y="96"/>
                  </a:lnTo>
                  <a:lnTo>
                    <a:pt x="853" y="94"/>
                  </a:lnTo>
                  <a:lnTo>
                    <a:pt x="848" y="93"/>
                  </a:lnTo>
                  <a:lnTo>
                    <a:pt x="843" y="93"/>
                  </a:lnTo>
                  <a:lnTo>
                    <a:pt x="845" y="89"/>
                  </a:lnTo>
                  <a:lnTo>
                    <a:pt x="848" y="89"/>
                  </a:lnTo>
                  <a:lnTo>
                    <a:pt x="848" y="89"/>
                  </a:lnTo>
                  <a:lnTo>
                    <a:pt x="850" y="88"/>
                  </a:lnTo>
                  <a:lnTo>
                    <a:pt x="856" y="91"/>
                  </a:lnTo>
                  <a:lnTo>
                    <a:pt x="859" y="89"/>
                  </a:lnTo>
                  <a:lnTo>
                    <a:pt x="862" y="88"/>
                  </a:lnTo>
                  <a:lnTo>
                    <a:pt x="867" y="83"/>
                  </a:lnTo>
                  <a:lnTo>
                    <a:pt x="869" y="82"/>
                  </a:lnTo>
                  <a:lnTo>
                    <a:pt x="866" y="80"/>
                  </a:lnTo>
                  <a:lnTo>
                    <a:pt x="864" y="80"/>
                  </a:lnTo>
                  <a:lnTo>
                    <a:pt x="861" y="80"/>
                  </a:lnTo>
                  <a:lnTo>
                    <a:pt x="861" y="78"/>
                  </a:lnTo>
                  <a:lnTo>
                    <a:pt x="861" y="77"/>
                  </a:lnTo>
                  <a:lnTo>
                    <a:pt x="864" y="77"/>
                  </a:lnTo>
                  <a:lnTo>
                    <a:pt x="872" y="78"/>
                  </a:lnTo>
                  <a:lnTo>
                    <a:pt x="883" y="74"/>
                  </a:lnTo>
                  <a:lnTo>
                    <a:pt x="886" y="71"/>
                  </a:lnTo>
                  <a:lnTo>
                    <a:pt x="895" y="67"/>
                  </a:lnTo>
                  <a:lnTo>
                    <a:pt x="899" y="69"/>
                  </a:lnTo>
                  <a:lnTo>
                    <a:pt x="908" y="64"/>
                  </a:lnTo>
                  <a:lnTo>
                    <a:pt x="919" y="63"/>
                  </a:lnTo>
                  <a:lnTo>
                    <a:pt x="925" y="63"/>
                  </a:lnTo>
                  <a:lnTo>
                    <a:pt x="932" y="61"/>
                  </a:lnTo>
                  <a:lnTo>
                    <a:pt x="940" y="60"/>
                  </a:lnTo>
                  <a:lnTo>
                    <a:pt x="943" y="60"/>
                  </a:lnTo>
                  <a:lnTo>
                    <a:pt x="955" y="56"/>
                  </a:lnTo>
                  <a:lnTo>
                    <a:pt x="963" y="55"/>
                  </a:lnTo>
                  <a:lnTo>
                    <a:pt x="965" y="53"/>
                  </a:lnTo>
                  <a:lnTo>
                    <a:pt x="959" y="55"/>
                  </a:lnTo>
                  <a:lnTo>
                    <a:pt x="957" y="53"/>
                  </a:lnTo>
                  <a:lnTo>
                    <a:pt x="955" y="55"/>
                  </a:lnTo>
                  <a:lnTo>
                    <a:pt x="954" y="55"/>
                  </a:lnTo>
                  <a:lnTo>
                    <a:pt x="951" y="53"/>
                  </a:lnTo>
                  <a:lnTo>
                    <a:pt x="949" y="55"/>
                  </a:lnTo>
                  <a:lnTo>
                    <a:pt x="949" y="55"/>
                  </a:lnTo>
                  <a:lnTo>
                    <a:pt x="948" y="55"/>
                  </a:lnTo>
                  <a:lnTo>
                    <a:pt x="946" y="55"/>
                  </a:lnTo>
                  <a:lnTo>
                    <a:pt x="946" y="53"/>
                  </a:lnTo>
                  <a:lnTo>
                    <a:pt x="948" y="50"/>
                  </a:lnTo>
                  <a:lnTo>
                    <a:pt x="949" y="52"/>
                  </a:lnTo>
                  <a:lnTo>
                    <a:pt x="952" y="50"/>
                  </a:lnTo>
                  <a:lnTo>
                    <a:pt x="954" y="50"/>
                  </a:lnTo>
                  <a:lnTo>
                    <a:pt x="957" y="50"/>
                  </a:lnTo>
                  <a:lnTo>
                    <a:pt x="960" y="50"/>
                  </a:lnTo>
                  <a:lnTo>
                    <a:pt x="963" y="49"/>
                  </a:lnTo>
                  <a:lnTo>
                    <a:pt x="968" y="50"/>
                  </a:lnTo>
                  <a:lnTo>
                    <a:pt x="970" y="49"/>
                  </a:lnTo>
                  <a:lnTo>
                    <a:pt x="971" y="49"/>
                  </a:lnTo>
                  <a:lnTo>
                    <a:pt x="977" y="49"/>
                  </a:lnTo>
                  <a:lnTo>
                    <a:pt x="982" y="49"/>
                  </a:lnTo>
                  <a:lnTo>
                    <a:pt x="985" y="49"/>
                  </a:lnTo>
                  <a:lnTo>
                    <a:pt x="990" y="49"/>
                  </a:lnTo>
                  <a:lnTo>
                    <a:pt x="993" y="50"/>
                  </a:lnTo>
                  <a:lnTo>
                    <a:pt x="992" y="52"/>
                  </a:lnTo>
                  <a:lnTo>
                    <a:pt x="987" y="56"/>
                  </a:lnTo>
                  <a:lnTo>
                    <a:pt x="989" y="56"/>
                  </a:lnTo>
                  <a:lnTo>
                    <a:pt x="990" y="55"/>
                  </a:lnTo>
                  <a:lnTo>
                    <a:pt x="1000" y="52"/>
                  </a:lnTo>
                  <a:lnTo>
                    <a:pt x="1000" y="53"/>
                  </a:lnTo>
                  <a:lnTo>
                    <a:pt x="1000" y="55"/>
                  </a:lnTo>
                  <a:lnTo>
                    <a:pt x="998" y="56"/>
                  </a:lnTo>
                  <a:lnTo>
                    <a:pt x="1004" y="55"/>
                  </a:lnTo>
                  <a:lnTo>
                    <a:pt x="1009" y="52"/>
                  </a:lnTo>
                  <a:lnTo>
                    <a:pt x="1011" y="52"/>
                  </a:lnTo>
                  <a:lnTo>
                    <a:pt x="1014" y="53"/>
                  </a:lnTo>
                  <a:lnTo>
                    <a:pt x="1015" y="52"/>
                  </a:lnTo>
                  <a:lnTo>
                    <a:pt x="1015" y="50"/>
                  </a:lnTo>
                  <a:lnTo>
                    <a:pt x="1018" y="50"/>
                  </a:lnTo>
                  <a:lnTo>
                    <a:pt x="1020" y="49"/>
                  </a:lnTo>
                  <a:lnTo>
                    <a:pt x="1023" y="47"/>
                  </a:lnTo>
                  <a:lnTo>
                    <a:pt x="1025" y="47"/>
                  </a:lnTo>
                  <a:lnTo>
                    <a:pt x="1030" y="45"/>
                  </a:lnTo>
                  <a:lnTo>
                    <a:pt x="1031" y="45"/>
                  </a:lnTo>
                  <a:lnTo>
                    <a:pt x="1034" y="47"/>
                  </a:lnTo>
                  <a:lnTo>
                    <a:pt x="1037" y="47"/>
                  </a:lnTo>
                  <a:lnTo>
                    <a:pt x="1044" y="49"/>
                  </a:lnTo>
                  <a:lnTo>
                    <a:pt x="1044" y="50"/>
                  </a:lnTo>
                  <a:lnTo>
                    <a:pt x="1044" y="50"/>
                  </a:lnTo>
                  <a:lnTo>
                    <a:pt x="1045" y="52"/>
                  </a:lnTo>
                  <a:lnTo>
                    <a:pt x="1045" y="53"/>
                  </a:lnTo>
                  <a:lnTo>
                    <a:pt x="1044" y="56"/>
                  </a:lnTo>
                  <a:lnTo>
                    <a:pt x="1041" y="58"/>
                  </a:lnTo>
                  <a:lnTo>
                    <a:pt x="1042" y="58"/>
                  </a:lnTo>
                  <a:lnTo>
                    <a:pt x="1044" y="58"/>
                  </a:lnTo>
                  <a:lnTo>
                    <a:pt x="1045" y="56"/>
                  </a:lnTo>
                  <a:lnTo>
                    <a:pt x="1047" y="55"/>
                  </a:lnTo>
                  <a:lnTo>
                    <a:pt x="1047" y="49"/>
                  </a:lnTo>
                  <a:lnTo>
                    <a:pt x="1044" y="45"/>
                  </a:lnTo>
                  <a:lnTo>
                    <a:pt x="1042" y="44"/>
                  </a:lnTo>
                  <a:lnTo>
                    <a:pt x="1036" y="41"/>
                  </a:lnTo>
                  <a:lnTo>
                    <a:pt x="1034" y="39"/>
                  </a:lnTo>
                  <a:lnTo>
                    <a:pt x="1033" y="37"/>
                  </a:lnTo>
                  <a:lnTo>
                    <a:pt x="1033" y="37"/>
                  </a:lnTo>
                  <a:lnTo>
                    <a:pt x="1044" y="39"/>
                  </a:lnTo>
                  <a:lnTo>
                    <a:pt x="1048" y="37"/>
                  </a:lnTo>
                  <a:lnTo>
                    <a:pt x="1055" y="37"/>
                  </a:lnTo>
                  <a:lnTo>
                    <a:pt x="1061" y="37"/>
                  </a:lnTo>
                  <a:lnTo>
                    <a:pt x="1064" y="37"/>
                  </a:lnTo>
                  <a:lnTo>
                    <a:pt x="1069" y="37"/>
                  </a:lnTo>
                  <a:lnTo>
                    <a:pt x="1072" y="39"/>
                  </a:lnTo>
                  <a:lnTo>
                    <a:pt x="1074" y="37"/>
                  </a:lnTo>
                  <a:lnTo>
                    <a:pt x="1067" y="36"/>
                  </a:lnTo>
                  <a:lnTo>
                    <a:pt x="1064" y="36"/>
                  </a:lnTo>
                  <a:lnTo>
                    <a:pt x="1063" y="36"/>
                  </a:lnTo>
                  <a:lnTo>
                    <a:pt x="1064" y="34"/>
                  </a:lnTo>
                  <a:lnTo>
                    <a:pt x="1066" y="31"/>
                  </a:lnTo>
                  <a:lnTo>
                    <a:pt x="1064" y="30"/>
                  </a:lnTo>
                  <a:lnTo>
                    <a:pt x="1063" y="28"/>
                  </a:lnTo>
                  <a:lnTo>
                    <a:pt x="1063" y="25"/>
                  </a:lnTo>
                  <a:lnTo>
                    <a:pt x="1064" y="23"/>
                  </a:lnTo>
                  <a:lnTo>
                    <a:pt x="1066" y="22"/>
                  </a:lnTo>
                  <a:lnTo>
                    <a:pt x="1067" y="19"/>
                  </a:lnTo>
                  <a:lnTo>
                    <a:pt x="1071" y="17"/>
                  </a:lnTo>
                  <a:lnTo>
                    <a:pt x="1086" y="8"/>
                  </a:lnTo>
                  <a:lnTo>
                    <a:pt x="1094" y="3"/>
                  </a:lnTo>
                  <a:lnTo>
                    <a:pt x="1097" y="3"/>
                  </a:lnTo>
                  <a:lnTo>
                    <a:pt x="1100" y="3"/>
                  </a:lnTo>
                  <a:lnTo>
                    <a:pt x="1107" y="0"/>
                  </a:lnTo>
                  <a:lnTo>
                    <a:pt x="11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669" name="Freeform 135">
              <a:extLst>
                <a:ext uri="{FF2B5EF4-FFF2-40B4-BE49-F238E27FC236}">
                  <a16:creationId xmlns:a16="http://schemas.microsoft.com/office/drawing/2014/main" id="{2C9B2AA9-3077-49F4-9C82-E805DE1BB8C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7597" y="3111893"/>
              <a:ext cx="1950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1 w 1"/>
                <a:gd name="T4" fmla="*/ 0 w 1"/>
                <a:gd name="T5" fmla="*/ 0 w 1"/>
                <a:gd name="T6" fmla="*/ 0 w 1"/>
                <a:gd name="T7" fmla="*/ 0 w 1"/>
                <a:gd name="T8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0" name="Freeform 136">
              <a:extLst>
                <a:ext uri="{FF2B5EF4-FFF2-40B4-BE49-F238E27FC236}">
                  <a16:creationId xmlns:a16="http://schemas.microsoft.com/office/drawing/2014/main" id="{196761D1-2BBA-4275-A502-5EAAB494A641}"/>
                </a:ext>
              </a:extLst>
            </p:cNvPr>
            <p:cNvSpPr>
              <a:spLocks/>
            </p:cNvSpPr>
            <p:nvPr/>
          </p:nvSpPr>
          <p:spPr bwMode="auto">
            <a:xfrm>
              <a:off x="7425731" y="1455055"/>
              <a:ext cx="27289" cy="15594"/>
            </a:xfrm>
            <a:custGeom>
              <a:avLst/>
              <a:gdLst>
                <a:gd name="T0" fmla="*/ 9 w 14"/>
                <a:gd name="T1" fmla="*/ 0 h 8"/>
                <a:gd name="T2" fmla="*/ 12 w 14"/>
                <a:gd name="T3" fmla="*/ 2 h 8"/>
                <a:gd name="T4" fmla="*/ 14 w 14"/>
                <a:gd name="T5" fmla="*/ 5 h 8"/>
                <a:gd name="T6" fmla="*/ 11 w 14"/>
                <a:gd name="T7" fmla="*/ 7 h 8"/>
                <a:gd name="T8" fmla="*/ 6 w 14"/>
                <a:gd name="T9" fmla="*/ 8 h 8"/>
                <a:gd name="T10" fmla="*/ 4 w 14"/>
                <a:gd name="T11" fmla="*/ 7 h 8"/>
                <a:gd name="T12" fmla="*/ 3 w 14"/>
                <a:gd name="T13" fmla="*/ 7 h 8"/>
                <a:gd name="T14" fmla="*/ 3 w 14"/>
                <a:gd name="T15" fmla="*/ 7 h 8"/>
                <a:gd name="T16" fmla="*/ 0 w 14"/>
                <a:gd name="T17" fmla="*/ 5 h 8"/>
                <a:gd name="T18" fmla="*/ 0 w 14"/>
                <a:gd name="T19" fmla="*/ 4 h 8"/>
                <a:gd name="T20" fmla="*/ 1 w 14"/>
                <a:gd name="T21" fmla="*/ 4 h 8"/>
                <a:gd name="T22" fmla="*/ 9 w 14"/>
                <a:gd name="T2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" h="8">
                  <a:moveTo>
                    <a:pt x="9" y="0"/>
                  </a:moveTo>
                  <a:lnTo>
                    <a:pt x="12" y="2"/>
                  </a:lnTo>
                  <a:lnTo>
                    <a:pt x="14" y="5"/>
                  </a:lnTo>
                  <a:lnTo>
                    <a:pt x="11" y="7"/>
                  </a:lnTo>
                  <a:lnTo>
                    <a:pt x="6" y="8"/>
                  </a:lnTo>
                  <a:lnTo>
                    <a:pt x="4" y="7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4"/>
                  </a:lnTo>
                  <a:lnTo>
                    <a:pt x="1" y="4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1" name="Freeform 137">
              <a:extLst>
                <a:ext uri="{FF2B5EF4-FFF2-40B4-BE49-F238E27FC236}">
                  <a16:creationId xmlns:a16="http://schemas.microsoft.com/office/drawing/2014/main" id="{C9D1F716-864A-40DE-B5B0-6D9D586C2815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6320" y="1361493"/>
              <a:ext cx="89664" cy="29239"/>
            </a:xfrm>
            <a:custGeom>
              <a:avLst/>
              <a:gdLst>
                <a:gd name="T0" fmla="*/ 33 w 46"/>
                <a:gd name="T1" fmla="*/ 0 h 15"/>
                <a:gd name="T2" fmla="*/ 35 w 46"/>
                <a:gd name="T3" fmla="*/ 1 h 15"/>
                <a:gd name="T4" fmla="*/ 35 w 46"/>
                <a:gd name="T5" fmla="*/ 3 h 15"/>
                <a:gd name="T6" fmla="*/ 38 w 46"/>
                <a:gd name="T7" fmla="*/ 3 h 15"/>
                <a:gd name="T8" fmla="*/ 44 w 46"/>
                <a:gd name="T9" fmla="*/ 4 h 15"/>
                <a:gd name="T10" fmla="*/ 46 w 46"/>
                <a:gd name="T11" fmla="*/ 6 h 15"/>
                <a:gd name="T12" fmla="*/ 43 w 46"/>
                <a:gd name="T13" fmla="*/ 6 h 15"/>
                <a:gd name="T14" fmla="*/ 35 w 46"/>
                <a:gd name="T15" fmla="*/ 8 h 15"/>
                <a:gd name="T16" fmla="*/ 36 w 46"/>
                <a:gd name="T17" fmla="*/ 9 h 15"/>
                <a:gd name="T18" fmla="*/ 38 w 46"/>
                <a:gd name="T19" fmla="*/ 11 h 15"/>
                <a:gd name="T20" fmla="*/ 36 w 46"/>
                <a:gd name="T21" fmla="*/ 12 h 15"/>
                <a:gd name="T22" fmla="*/ 33 w 46"/>
                <a:gd name="T23" fmla="*/ 14 h 15"/>
                <a:gd name="T24" fmla="*/ 28 w 46"/>
                <a:gd name="T25" fmla="*/ 15 h 15"/>
                <a:gd name="T26" fmla="*/ 25 w 46"/>
                <a:gd name="T27" fmla="*/ 14 h 15"/>
                <a:gd name="T28" fmla="*/ 21 w 46"/>
                <a:gd name="T29" fmla="*/ 11 h 15"/>
                <a:gd name="T30" fmla="*/ 17 w 46"/>
                <a:gd name="T31" fmla="*/ 12 h 15"/>
                <a:gd name="T32" fmla="*/ 16 w 46"/>
                <a:gd name="T33" fmla="*/ 14 h 15"/>
                <a:gd name="T34" fmla="*/ 14 w 46"/>
                <a:gd name="T35" fmla="*/ 14 h 15"/>
                <a:gd name="T36" fmla="*/ 11 w 46"/>
                <a:gd name="T37" fmla="*/ 12 h 15"/>
                <a:gd name="T38" fmla="*/ 5 w 46"/>
                <a:gd name="T39" fmla="*/ 14 h 15"/>
                <a:gd name="T40" fmla="*/ 2 w 46"/>
                <a:gd name="T41" fmla="*/ 12 h 15"/>
                <a:gd name="T42" fmla="*/ 0 w 46"/>
                <a:gd name="T43" fmla="*/ 9 h 15"/>
                <a:gd name="T44" fmla="*/ 5 w 46"/>
                <a:gd name="T45" fmla="*/ 8 h 15"/>
                <a:gd name="T46" fmla="*/ 11 w 46"/>
                <a:gd name="T47" fmla="*/ 9 h 15"/>
                <a:gd name="T48" fmla="*/ 14 w 46"/>
                <a:gd name="T49" fmla="*/ 6 h 15"/>
                <a:gd name="T50" fmla="*/ 19 w 46"/>
                <a:gd name="T51" fmla="*/ 4 h 15"/>
                <a:gd name="T52" fmla="*/ 22 w 46"/>
                <a:gd name="T53" fmla="*/ 3 h 15"/>
                <a:gd name="T54" fmla="*/ 24 w 46"/>
                <a:gd name="T55" fmla="*/ 1 h 15"/>
                <a:gd name="T56" fmla="*/ 28 w 46"/>
                <a:gd name="T57" fmla="*/ 1 h 15"/>
                <a:gd name="T58" fmla="*/ 30 w 46"/>
                <a:gd name="T59" fmla="*/ 1 h 15"/>
                <a:gd name="T60" fmla="*/ 33 w 46"/>
                <a:gd name="T61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15">
                  <a:moveTo>
                    <a:pt x="33" y="0"/>
                  </a:moveTo>
                  <a:lnTo>
                    <a:pt x="35" y="1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4" y="4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35" y="8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3" y="14"/>
                  </a:lnTo>
                  <a:lnTo>
                    <a:pt x="28" y="15"/>
                  </a:lnTo>
                  <a:lnTo>
                    <a:pt x="25" y="14"/>
                  </a:lnTo>
                  <a:lnTo>
                    <a:pt x="21" y="11"/>
                  </a:lnTo>
                  <a:lnTo>
                    <a:pt x="17" y="12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1" y="12"/>
                  </a:lnTo>
                  <a:lnTo>
                    <a:pt x="5" y="14"/>
                  </a:lnTo>
                  <a:lnTo>
                    <a:pt x="2" y="12"/>
                  </a:lnTo>
                  <a:lnTo>
                    <a:pt x="0" y="9"/>
                  </a:lnTo>
                  <a:lnTo>
                    <a:pt x="5" y="8"/>
                  </a:lnTo>
                  <a:lnTo>
                    <a:pt x="11" y="9"/>
                  </a:lnTo>
                  <a:lnTo>
                    <a:pt x="14" y="6"/>
                  </a:lnTo>
                  <a:lnTo>
                    <a:pt x="19" y="4"/>
                  </a:lnTo>
                  <a:lnTo>
                    <a:pt x="22" y="3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0" y="1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2" name="Freeform 138">
              <a:extLst>
                <a:ext uri="{FF2B5EF4-FFF2-40B4-BE49-F238E27FC236}">
                  <a16:creationId xmlns:a16="http://schemas.microsoft.com/office/drawing/2014/main" id="{A9C36D71-7423-404C-800B-A31A1D20A0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96492" y="1342000"/>
              <a:ext cx="40934" cy="9747"/>
            </a:xfrm>
            <a:custGeom>
              <a:avLst/>
              <a:gdLst>
                <a:gd name="T0" fmla="*/ 19 w 21"/>
                <a:gd name="T1" fmla="*/ 0 h 5"/>
                <a:gd name="T2" fmla="*/ 21 w 21"/>
                <a:gd name="T3" fmla="*/ 2 h 5"/>
                <a:gd name="T4" fmla="*/ 21 w 21"/>
                <a:gd name="T5" fmla="*/ 3 h 5"/>
                <a:gd name="T6" fmla="*/ 21 w 21"/>
                <a:gd name="T7" fmla="*/ 3 h 5"/>
                <a:gd name="T8" fmla="*/ 5 w 21"/>
                <a:gd name="T9" fmla="*/ 5 h 5"/>
                <a:gd name="T10" fmla="*/ 0 w 21"/>
                <a:gd name="T11" fmla="*/ 5 h 5"/>
                <a:gd name="T12" fmla="*/ 0 w 21"/>
                <a:gd name="T13" fmla="*/ 5 h 5"/>
                <a:gd name="T14" fmla="*/ 0 w 21"/>
                <a:gd name="T15" fmla="*/ 5 h 5"/>
                <a:gd name="T16" fmla="*/ 0 w 21"/>
                <a:gd name="T17" fmla="*/ 3 h 5"/>
                <a:gd name="T18" fmla="*/ 0 w 21"/>
                <a:gd name="T19" fmla="*/ 2 h 5"/>
                <a:gd name="T20" fmla="*/ 4 w 21"/>
                <a:gd name="T21" fmla="*/ 0 h 5"/>
                <a:gd name="T22" fmla="*/ 19 w 21"/>
                <a:gd name="T23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" h="5">
                  <a:moveTo>
                    <a:pt x="19" y="0"/>
                  </a:move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4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3" name="Freeform 139">
              <a:extLst>
                <a:ext uri="{FF2B5EF4-FFF2-40B4-BE49-F238E27FC236}">
                  <a16:creationId xmlns:a16="http://schemas.microsoft.com/office/drawing/2014/main" id="{1A121381-BAAB-429C-818F-726C1AF262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528" y="1406325"/>
              <a:ext cx="83817" cy="31188"/>
            </a:xfrm>
            <a:custGeom>
              <a:avLst/>
              <a:gdLst>
                <a:gd name="T0" fmla="*/ 33 w 43"/>
                <a:gd name="T1" fmla="*/ 0 h 16"/>
                <a:gd name="T2" fmla="*/ 38 w 43"/>
                <a:gd name="T3" fmla="*/ 0 h 16"/>
                <a:gd name="T4" fmla="*/ 41 w 43"/>
                <a:gd name="T5" fmla="*/ 2 h 16"/>
                <a:gd name="T6" fmla="*/ 43 w 43"/>
                <a:gd name="T7" fmla="*/ 2 h 16"/>
                <a:gd name="T8" fmla="*/ 43 w 43"/>
                <a:gd name="T9" fmla="*/ 3 h 16"/>
                <a:gd name="T10" fmla="*/ 43 w 43"/>
                <a:gd name="T11" fmla="*/ 5 h 16"/>
                <a:gd name="T12" fmla="*/ 41 w 43"/>
                <a:gd name="T13" fmla="*/ 7 h 16"/>
                <a:gd name="T14" fmla="*/ 41 w 43"/>
                <a:gd name="T15" fmla="*/ 10 h 16"/>
                <a:gd name="T16" fmla="*/ 37 w 43"/>
                <a:gd name="T17" fmla="*/ 10 h 16"/>
                <a:gd name="T18" fmla="*/ 35 w 43"/>
                <a:gd name="T19" fmla="*/ 11 h 16"/>
                <a:gd name="T20" fmla="*/ 33 w 43"/>
                <a:gd name="T21" fmla="*/ 13 h 16"/>
                <a:gd name="T22" fmla="*/ 30 w 43"/>
                <a:gd name="T23" fmla="*/ 13 h 16"/>
                <a:gd name="T24" fmla="*/ 26 w 43"/>
                <a:gd name="T25" fmla="*/ 16 h 16"/>
                <a:gd name="T26" fmla="*/ 21 w 43"/>
                <a:gd name="T27" fmla="*/ 16 h 16"/>
                <a:gd name="T28" fmla="*/ 14 w 43"/>
                <a:gd name="T29" fmla="*/ 13 h 16"/>
                <a:gd name="T30" fmla="*/ 10 w 43"/>
                <a:gd name="T31" fmla="*/ 16 h 16"/>
                <a:gd name="T32" fmla="*/ 7 w 43"/>
                <a:gd name="T33" fmla="*/ 16 h 16"/>
                <a:gd name="T34" fmla="*/ 2 w 43"/>
                <a:gd name="T35" fmla="*/ 13 h 16"/>
                <a:gd name="T36" fmla="*/ 0 w 43"/>
                <a:gd name="T37" fmla="*/ 13 h 16"/>
                <a:gd name="T38" fmla="*/ 0 w 43"/>
                <a:gd name="T39" fmla="*/ 11 h 16"/>
                <a:gd name="T40" fmla="*/ 0 w 43"/>
                <a:gd name="T41" fmla="*/ 10 h 16"/>
                <a:gd name="T42" fmla="*/ 2 w 43"/>
                <a:gd name="T43" fmla="*/ 7 h 16"/>
                <a:gd name="T44" fmla="*/ 3 w 43"/>
                <a:gd name="T45" fmla="*/ 5 h 16"/>
                <a:gd name="T46" fmla="*/ 5 w 43"/>
                <a:gd name="T47" fmla="*/ 3 h 16"/>
                <a:gd name="T48" fmla="*/ 5 w 43"/>
                <a:gd name="T49" fmla="*/ 3 h 16"/>
                <a:gd name="T50" fmla="*/ 7 w 43"/>
                <a:gd name="T51" fmla="*/ 2 h 16"/>
                <a:gd name="T52" fmla="*/ 13 w 43"/>
                <a:gd name="T53" fmla="*/ 2 h 16"/>
                <a:gd name="T54" fmla="*/ 14 w 43"/>
                <a:gd name="T55" fmla="*/ 2 h 16"/>
                <a:gd name="T56" fmla="*/ 14 w 43"/>
                <a:gd name="T57" fmla="*/ 3 h 16"/>
                <a:gd name="T58" fmla="*/ 18 w 43"/>
                <a:gd name="T59" fmla="*/ 3 h 16"/>
                <a:gd name="T60" fmla="*/ 22 w 43"/>
                <a:gd name="T61" fmla="*/ 2 h 16"/>
                <a:gd name="T62" fmla="*/ 30 w 43"/>
                <a:gd name="T63" fmla="*/ 2 h 16"/>
                <a:gd name="T64" fmla="*/ 33 w 43"/>
                <a:gd name="T65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3" h="16">
                  <a:moveTo>
                    <a:pt x="33" y="0"/>
                  </a:moveTo>
                  <a:lnTo>
                    <a:pt x="38" y="0"/>
                  </a:lnTo>
                  <a:lnTo>
                    <a:pt x="41" y="2"/>
                  </a:lnTo>
                  <a:lnTo>
                    <a:pt x="43" y="2"/>
                  </a:lnTo>
                  <a:lnTo>
                    <a:pt x="43" y="3"/>
                  </a:lnTo>
                  <a:lnTo>
                    <a:pt x="43" y="5"/>
                  </a:lnTo>
                  <a:lnTo>
                    <a:pt x="41" y="7"/>
                  </a:lnTo>
                  <a:lnTo>
                    <a:pt x="41" y="10"/>
                  </a:lnTo>
                  <a:lnTo>
                    <a:pt x="37" y="10"/>
                  </a:lnTo>
                  <a:lnTo>
                    <a:pt x="35" y="11"/>
                  </a:lnTo>
                  <a:lnTo>
                    <a:pt x="33" y="13"/>
                  </a:lnTo>
                  <a:lnTo>
                    <a:pt x="30" y="13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4" y="13"/>
                  </a:lnTo>
                  <a:lnTo>
                    <a:pt x="10" y="16"/>
                  </a:lnTo>
                  <a:lnTo>
                    <a:pt x="7" y="16"/>
                  </a:lnTo>
                  <a:lnTo>
                    <a:pt x="2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3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7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8" y="3"/>
                  </a:lnTo>
                  <a:lnTo>
                    <a:pt x="22" y="2"/>
                  </a:lnTo>
                  <a:lnTo>
                    <a:pt x="30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4" name="Freeform 140">
              <a:extLst>
                <a:ext uri="{FF2B5EF4-FFF2-40B4-BE49-F238E27FC236}">
                  <a16:creationId xmlns:a16="http://schemas.microsoft.com/office/drawing/2014/main" id="{3F85AD63-9959-4FCF-B935-3E9943AD7D9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7335" y="1390731"/>
              <a:ext cx="103309" cy="35086"/>
            </a:xfrm>
            <a:custGeom>
              <a:avLst/>
              <a:gdLst>
                <a:gd name="T0" fmla="*/ 9 w 53"/>
                <a:gd name="T1" fmla="*/ 0 h 18"/>
                <a:gd name="T2" fmla="*/ 20 w 53"/>
                <a:gd name="T3" fmla="*/ 4 h 18"/>
                <a:gd name="T4" fmla="*/ 31 w 53"/>
                <a:gd name="T5" fmla="*/ 4 h 18"/>
                <a:gd name="T6" fmla="*/ 36 w 53"/>
                <a:gd name="T7" fmla="*/ 5 h 18"/>
                <a:gd name="T8" fmla="*/ 42 w 53"/>
                <a:gd name="T9" fmla="*/ 8 h 18"/>
                <a:gd name="T10" fmla="*/ 52 w 53"/>
                <a:gd name="T11" fmla="*/ 11 h 18"/>
                <a:gd name="T12" fmla="*/ 53 w 53"/>
                <a:gd name="T13" fmla="*/ 11 h 18"/>
                <a:gd name="T14" fmla="*/ 52 w 53"/>
                <a:gd name="T15" fmla="*/ 13 h 18"/>
                <a:gd name="T16" fmla="*/ 41 w 53"/>
                <a:gd name="T17" fmla="*/ 16 h 18"/>
                <a:gd name="T18" fmla="*/ 33 w 53"/>
                <a:gd name="T19" fmla="*/ 18 h 18"/>
                <a:gd name="T20" fmla="*/ 26 w 53"/>
                <a:gd name="T21" fmla="*/ 18 h 18"/>
                <a:gd name="T22" fmla="*/ 25 w 53"/>
                <a:gd name="T23" fmla="*/ 16 h 18"/>
                <a:gd name="T24" fmla="*/ 22 w 53"/>
                <a:gd name="T25" fmla="*/ 15 h 18"/>
                <a:gd name="T26" fmla="*/ 15 w 53"/>
                <a:gd name="T27" fmla="*/ 13 h 18"/>
                <a:gd name="T28" fmla="*/ 9 w 53"/>
                <a:gd name="T29" fmla="*/ 13 h 18"/>
                <a:gd name="T30" fmla="*/ 9 w 53"/>
                <a:gd name="T31" fmla="*/ 13 h 18"/>
                <a:gd name="T32" fmla="*/ 7 w 53"/>
                <a:gd name="T33" fmla="*/ 11 h 18"/>
                <a:gd name="T34" fmla="*/ 4 w 53"/>
                <a:gd name="T35" fmla="*/ 11 h 18"/>
                <a:gd name="T36" fmla="*/ 0 w 53"/>
                <a:gd name="T37" fmla="*/ 11 h 18"/>
                <a:gd name="T38" fmla="*/ 0 w 53"/>
                <a:gd name="T39" fmla="*/ 8 h 18"/>
                <a:gd name="T40" fmla="*/ 3 w 53"/>
                <a:gd name="T41" fmla="*/ 8 h 18"/>
                <a:gd name="T42" fmla="*/ 4 w 53"/>
                <a:gd name="T43" fmla="*/ 8 h 18"/>
                <a:gd name="T44" fmla="*/ 6 w 53"/>
                <a:gd name="T45" fmla="*/ 5 h 18"/>
                <a:gd name="T46" fmla="*/ 9 w 53"/>
                <a:gd name="T47" fmla="*/ 0 h 18"/>
                <a:gd name="T48" fmla="*/ 9 w 53"/>
                <a:gd name="T4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3" h="18">
                  <a:moveTo>
                    <a:pt x="9" y="0"/>
                  </a:moveTo>
                  <a:lnTo>
                    <a:pt x="20" y="4"/>
                  </a:lnTo>
                  <a:lnTo>
                    <a:pt x="31" y="4"/>
                  </a:lnTo>
                  <a:lnTo>
                    <a:pt x="36" y="5"/>
                  </a:lnTo>
                  <a:lnTo>
                    <a:pt x="42" y="8"/>
                  </a:lnTo>
                  <a:lnTo>
                    <a:pt x="52" y="11"/>
                  </a:lnTo>
                  <a:lnTo>
                    <a:pt x="53" y="11"/>
                  </a:lnTo>
                  <a:lnTo>
                    <a:pt x="52" y="13"/>
                  </a:lnTo>
                  <a:lnTo>
                    <a:pt x="41" y="16"/>
                  </a:lnTo>
                  <a:lnTo>
                    <a:pt x="33" y="18"/>
                  </a:lnTo>
                  <a:lnTo>
                    <a:pt x="26" y="18"/>
                  </a:lnTo>
                  <a:lnTo>
                    <a:pt x="25" y="16"/>
                  </a:lnTo>
                  <a:lnTo>
                    <a:pt x="22" y="15"/>
                  </a:lnTo>
                  <a:lnTo>
                    <a:pt x="15" y="13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7" y="11"/>
                  </a:lnTo>
                  <a:lnTo>
                    <a:pt x="4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5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5" name="Freeform 141">
              <a:extLst>
                <a:ext uri="{FF2B5EF4-FFF2-40B4-BE49-F238E27FC236}">
                  <a16:creationId xmlns:a16="http://schemas.microsoft.com/office/drawing/2014/main" id="{5CC60F71-50F3-4E69-B3AB-F645B4FDB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425817"/>
              <a:ext cx="19492" cy="11695"/>
            </a:xfrm>
            <a:custGeom>
              <a:avLst/>
              <a:gdLst>
                <a:gd name="T0" fmla="*/ 2 w 10"/>
                <a:gd name="T1" fmla="*/ 0 h 6"/>
                <a:gd name="T2" fmla="*/ 5 w 10"/>
                <a:gd name="T3" fmla="*/ 1 h 6"/>
                <a:gd name="T4" fmla="*/ 7 w 10"/>
                <a:gd name="T5" fmla="*/ 1 h 6"/>
                <a:gd name="T6" fmla="*/ 10 w 10"/>
                <a:gd name="T7" fmla="*/ 3 h 6"/>
                <a:gd name="T8" fmla="*/ 10 w 10"/>
                <a:gd name="T9" fmla="*/ 3 h 6"/>
                <a:gd name="T10" fmla="*/ 10 w 10"/>
                <a:gd name="T11" fmla="*/ 4 h 6"/>
                <a:gd name="T12" fmla="*/ 7 w 10"/>
                <a:gd name="T13" fmla="*/ 6 h 6"/>
                <a:gd name="T14" fmla="*/ 0 w 10"/>
                <a:gd name="T15" fmla="*/ 4 h 6"/>
                <a:gd name="T16" fmla="*/ 0 w 10"/>
                <a:gd name="T17" fmla="*/ 3 h 6"/>
                <a:gd name="T18" fmla="*/ 2 w 10"/>
                <a:gd name="T19" fmla="*/ 3 h 6"/>
                <a:gd name="T20" fmla="*/ 2 w 10"/>
                <a:gd name="T21" fmla="*/ 1 h 6"/>
                <a:gd name="T22" fmla="*/ 2 w 10"/>
                <a:gd name="T23" fmla="*/ 1 h 6"/>
                <a:gd name="T24" fmla="*/ 2 w 10"/>
                <a:gd name="T2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6">
                  <a:moveTo>
                    <a:pt x="2" y="0"/>
                  </a:moveTo>
                  <a:lnTo>
                    <a:pt x="5" y="1"/>
                  </a:lnTo>
                  <a:lnTo>
                    <a:pt x="7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7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6" name="Freeform 142">
              <a:extLst>
                <a:ext uri="{FF2B5EF4-FFF2-40B4-BE49-F238E27FC236}">
                  <a16:creationId xmlns:a16="http://schemas.microsoft.com/office/drawing/2014/main" id="{BD3B257B-2EFB-47FC-8BC7-460F9ABC5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4707" y="1437513"/>
              <a:ext cx="44833" cy="15594"/>
            </a:xfrm>
            <a:custGeom>
              <a:avLst/>
              <a:gdLst>
                <a:gd name="T0" fmla="*/ 14 w 23"/>
                <a:gd name="T1" fmla="*/ 0 h 8"/>
                <a:gd name="T2" fmla="*/ 17 w 23"/>
                <a:gd name="T3" fmla="*/ 0 h 8"/>
                <a:gd name="T4" fmla="*/ 17 w 23"/>
                <a:gd name="T5" fmla="*/ 2 h 8"/>
                <a:gd name="T6" fmla="*/ 19 w 23"/>
                <a:gd name="T7" fmla="*/ 3 h 8"/>
                <a:gd name="T8" fmla="*/ 23 w 23"/>
                <a:gd name="T9" fmla="*/ 5 h 8"/>
                <a:gd name="T10" fmla="*/ 23 w 23"/>
                <a:gd name="T11" fmla="*/ 6 h 8"/>
                <a:gd name="T12" fmla="*/ 22 w 23"/>
                <a:gd name="T13" fmla="*/ 6 h 8"/>
                <a:gd name="T14" fmla="*/ 19 w 23"/>
                <a:gd name="T15" fmla="*/ 8 h 8"/>
                <a:gd name="T16" fmla="*/ 9 w 23"/>
                <a:gd name="T17" fmla="*/ 8 h 8"/>
                <a:gd name="T18" fmla="*/ 6 w 23"/>
                <a:gd name="T19" fmla="*/ 8 h 8"/>
                <a:gd name="T20" fmla="*/ 6 w 23"/>
                <a:gd name="T21" fmla="*/ 8 h 8"/>
                <a:gd name="T22" fmla="*/ 6 w 23"/>
                <a:gd name="T23" fmla="*/ 8 h 8"/>
                <a:gd name="T24" fmla="*/ 3 w 23"/>
                <a:gd name="T25" fmla="*/ 6 h 8"/>
                <a:gd name="T26" fmla="*/ 0 w 23"/>
                <a:gd name="T27" fmla="*/ 5 h 8"/>
                <a:gd name="T28" fmla="*/ 1 w 23"/>
                <a:gd name="T29" fmla="*/ 5 h 8"/>
                <a:gd name="T30" fmla="*/ 6 w 23"/>
                <a:gd name="T31" fmla="*/ 5 h 8"/>
                <a:gd name="T32" fmla="*/ 8 w 23"/>
                <a:gd name="T33" fmla="*/ 3 h 8"/>
                <a:gd name="T34" fmla="*/ 8 w 23"/>
                <a:gd name="T35" fmla="*/ 3 h 8"/>
                <a:gd name="T36" fmla="*/ 9 w 23"/>
                <a:gd name="T37" fmla="*/ 0 h 8"/>
                <a:gd name="T38" fmla="*/ 14 w 23"/>
                <a:gd name="T3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" h="8">
                  <a:moveTo>
                    <a:pt x="14" y="0"/>
                  </a:moveTo>
                  <a:lnTo>
                    <a:pt x="17" y="0"/>
                  </a:lnTo>
                  <a:lnTo>
                    <a:pt x="17" y="2"/>
                  </a:lnTo>
                  <a:lnTo>
                    <a:pt x="19" y="3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9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3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6" y="5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7" name="Freeform 143">
              <a:extLst>
                <a:ext uri="{FF2B5EF4-FFF2-40B4-BE49-F238E27FC236}">
                  <a16:creationId xmlns:a16="http://schemas.microsoft.com/office/drawing/2014/main" id="{E81C26E1-80AA-4F53-ABD0-E5B2B4FDFC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369203" y="1433614"/>
              <a:ext cx="64325" cy="25340"/>
            </a:xfrm>
            <a:custGeom>
              <a:avLst/>
              <a:gdLst>
                <a:gd name="T0" fmla="*/ 2 w 33"/>
                <a:gd name="T1" fmla="*/ 0 h 13"/>
                <a:gd name="T2" fmla="*/ 8 w 33"/>
                <a:gd name="T3" fmla="*/ 0 h 13"/>
                <a:gd name="T4" fmla="*/ 22 w 33"/>
                <a:gd name="T5" fmla="*/ 0 h 13"/>
                <a:gd name="T6" fmla="*/ 29 w 33"/>
                <a:gd name="T7" fmla="*/ 2 h 13"/>
                <a:gd name="T8" fmla="*/ 32 w 33"/>
                <a:gd name="T9" fmla="*/ 4 h 13"/>
                <a:gd name="T10" fmla="*/ 33 w 33"/>
                <a:gd name="T11" fmla="*/ 5 h 13"/>
                <a:gd name="T12" fmla="*/ 21 w 33"/>
                <a:gd name="T13" fmla="*/ 5 h 13"/>
                <a:gd name="T14" fmla="*/ 19 w 33"/>
                <a:gd name="T15" fmla="*/ 7 h 13"/>
                <a:gd name="T16" fmla="*/ 19 w 33"/>
                <a:gd name="T17" fmla="*/ 8 h 13"/>
                <a:gd name="T18" fmla="*/ 19 w 33"/>
                <a:gd name="T19" fmla="*/ 10 h 13"/>
                <a:gd name="T20" fmla="*/ 18 w 33"/>
                <a:gd name="T21" fmla="*/ 10 h 13"/>
                <a:gd name="T22" fmla="*/ 14 w 33"/>
                <a:gd name="T23" fmla="*/ 11 h 13"/>
                <a:gd name="T24" fmla="*/ 13 w 33"/>
                <a:gd name="T25" fmla="*/ 13 h 13"/>
                <a:gd name="T26" fmla="*/ 6 w 33"/>
                <a:gd name="T27" fmla="*/ 11 h 13"/>
                <a:gd name="T28" fmla="*/ 5 w 33"/>
                <a:gd name="T29" fmla="*/ 11 h 13"/>
                <a:gd name="T30" fmla="*/ 5 w 33"/>
                <a:gd name="T31" fmla="*/ 10 h 13"/>
                <a:gd name="T32" fmla="*/ 3 w 33"/>
                <a:gd name="T33" fmla="*/ 5 h 13"/>
                <a:gd name="T34" fmla="*/ 3 w 33"/>
                <a:gd name="T35" fmla="*/ 4 h 13"/>
                <a:gd name="T36" fmla="*/ 3 w 33"/>
                <a:gd name="T37" fmla="*/ 4 h 13"/>
                <a:gd name="T38" fmla="*/ 2 w 33"/>
                <a:gd name="T39" fmla="*/ 2 h 13"/>
                <a:gd name="T40" fmla="*/ 0 w 33"/>
                <a:gd name="T41" fmla="*/ 0 h 13"/>
                <a:gd name="T42" fmla="*/ 2 w 33"/>
                <a:gd name="T43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13">
                  <a:moveTo>
                    <a:pt x="2" y="0"/>
                  </a:moveTo>
                  <a:lnTo>
                    <a:pt x="8" y="0"/>
                  </a:lnTo>
                  <a:lnTo>
                    <a:pt x="22" y="0"/>
                  </a:lnTo>
                  <a:lnTo>
                    <a:pt x="29" y="2"/>
                  </a:lnTo>
                  <a:lnTo>
                    <a:pt x="32" y="4"/>
                  </a:lnTo>
                  <a:lnTo>
                    <a:pt x="33" y="5"/>
                  </a:lnTo>
                  <a:lnTo>
                    <a:pt x="21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4" y="11"/>
                  </a:lnTo>
                  <a:lnTo>
                    <a:pt x="13" y="13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3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8" name="Freeform 144">
              <a:extLst>
                <a:ext uri="{FF2B5EF4-FFF2-40B4-BE49-F238E27FC236}">
                  <a16:creationId xmlns:a16="http://schemas.microsoft.com/office/drawing/2014/main" id="{AE8F87B8-8BF7-45CE-84C5-4FCCA10AF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5984" y="1373188"/>
              <a:ext cx="21442" cy="5848"/>
            </a:xfrm>
            <a:custGeom>
              <a:avLst/>
              <a:gdLst>
                <a:gd name="T0" fmla="*/ 6 w 11"/>
                <a:gd name="T1" fmla="*/ 0 h 3"/>
                <a:gd name="T2" fmla="*/ 9 w 11"/>
                <a:gd name="T3" fmla="*/ 2 h 3"/>
                <a:gd name="T4" fmla="*/ 11 w 11"/>
                <a:gd name="T5" fmla="*/ 3 h 3"/>
                <a:gd name="T6" fmla="*/ 11 w 11"/>
                <a:gd name="T7" fmla="*/ 3 h 3"/>
                <a:gd name="T8" fmla="*/ 8 w 11"/>
                <a:gd name="T9" fmla="*/ 3 h 3"/>
                <a:gd name="T10" fmla="*/ 1 w 11"/>
                <a:gd name="T11" fmla="*/ 3 h 3"/>
                <a:gd name="T12" fmla="*/ 0 w 11"/>
                <a:gd name="T13" fmla="*/ 2 h 3"/>
                <a:gd name="T14" fmla="*/ 0 w 11"/>
                <a:gd name="T15" fmla="*/ 2 h 3"/>
                <a:gd name="T16" fmla="*/ 5 w 11"/>
                <a:gd name="T17" fmla="*/ 0 h 3"/>
                <a:gd name="T18" fmla="*/ 6 w 11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">
                  <a:moveTo>
                    <a:pt x="6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8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5" y="0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9" name="Freeform 145">
              <a:extLst>
                <a:ext uri="{FF2B5EF4-FFF2-40B4-BE49-F238E27FC236}">
                  <a16:creationId xmlns:a16="http://schemas.microsoft.com/office/drawing/2014/main" id="{228BDA6B-3F2A-4F7C-85AC-F4201588B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7213265" y="1854646"/>
              <a:ext cx="175430" cy="150091"/>
            </a:xfrm>
            <a:custGeom>
              <a:avLst/>
              <a:gdLst>
                <a:gd name="T0" fmla="*/ 53 w 90"/>
                <a:gd name="T1" fmla="*/ 2 h 77"/>
                <a:gd name="T2" fmla="*/ 68 w 90"/>
                <a:gd name="T3" fmla="*/ 5 h 77"/>
                <a:gd name="T4" fmla="*/ 72 w 90"/>
                <a:gd name="T5" fmla="*/ 8 h 77"/>
                <a:gd name="T6" fmla="*/ 69 w 90"/>
                <a:gd name="T7" fmla="*/ 11 h 77"/>
                <a:gd name="T8" fmla="*/ 68 w 90"/>
                <a:gd name="T9" fmla="*/ 16 h 77"/>
                <a:gd name="T10" fmla="*/ 63 w 90"/>
                <a:gd name="T11" fmla="*/ 18 h 77"/>
                <a:gd name="T12" fmla="*/ 61 w 90"/>
                <a:gd name="T13" fmla="*/ 22 h 77"/>
                <a:gd name="T14" fmla="*/ 58 w 90"/>
                <a:gd name="T15" fmla="*/ 25 h 77"/>
                <a:gd name="T16" fmla="*/ 58 w 90"/>
                <a:gd name="T17" fmla="*/ 29 h 77"/>
                <a:gd name="T18" fmla="*/ 60 w 90"/>
                <a:gd name="T19" fmla="*/ 33 h 77"/>
                <a:gd name="T20" fmla="*/ 57 w 90"/>
                <a:gd name="T21" fmla="*/ 41 h 77"/>
                <a:gd name="T22" fmla="*/ 61 w 90"/>
                <a:gd name="T23" fmla="*/ 48 h 77"/>
                <a:gd name="T24" fmla="*/ 72 w 90"/>
                <a:gd name="T25" fmla="*/ 63 h 77"/>
                <a:gd name="T26" fmla="*/ 88 w 90"/>
                <a:gd name="T27" fmla="*/ 71 h 77"/>
                <a:gd name="T28" fmla="*/ 86 w 90"/>
                <a:gd name="T29" fmla="*/ 74 h 77"/>
                <a:gd name="T30" fmla="*/ 83 w 90"/>
                <a:gd name="T31" fmla="*/ 76 h 77"/>
                <a:gd name="T32" fmla="*/ 74 w 90"/>
                <a:gd name="T33" fmla="*/ 73 h 77"/>
                <a:gd name="T34" fmla="*/ 71 w 90"/>
                <a:gd name="T35" fmla="*/ 73 h 77"/>
                <a:gd name="T36" fmla="*/ 74 w 90"/>
                <a:gd name="T37" fmla="*/ 76 h 77"/>
                <a:gd name="T38" fmla="*/ 68 w 90"/>
                <a:gd name="T39" fmla="*/ 74 h 77"/>
                <a:gd name="T40" fmla="*/ 66 w 90"/>
                <a:gd name="T41" fmla="*/ 74 h 77"/>
                <a:gd name="T42" fmla="*/ 61 w 90"/>
                <a:gd name="T43" fmla="*/ 74 h 77"/>
                <a:gd name="T44" fmla="*/ 55 w 90"/>
                <a:gd name="T45" fmla="*/ 74 h 77"/>
                <a:gd name="T46" fmla="*/ 47 w 90"/>
                <a:gd name="T47" fmla="*/ 73 h 77"/>
                <a:gd name="T48" fmla="*/ 45 w 90"/>
                <a:gd name="T49" fmla="*/ 74 h 77"/>
                <a:gd name="T50" fmla="*/ 33 w 90"/>
                <a:gd name="T51" fmla="*/ 71 h 77"/>
                <a:gd name="T52" fmla="*/ 31 w 90"/>
                <a:gd name="T53" fmla="*/ 68 h 77"/>
                <a:gd name="T54" fmla="*/ 31 w 90"/>
                <a:gd name="T55" fmla="*/ 65 h 77"/>
                <a:gd name="T56" fmla="*/ 34 w 90"/>
                <a:gd name="T57" fmla="*/ 62 h 77"/>
                <a:gd name="T58" fmla="*/ 39 w 90"/>
                <a:gd name="T59" fmla="*/ 62 h 77"/>
                <a:gd name="T60" fmla="*/ 31 w 90"/>
                <a:gd name="T61" fmla="*/ 57 h 77"/>
                <a:gd name="T62" fmla="*/ 28 w 90"/>
                <a:gd name="T63" fmla="*/ 55 h 77"/>
                <a:gd name="T64" fmla="*/ 28 w 90"/>
                <a:gd name="T65" fmla="*/ 51 h 77"/>
                <a:gd name="T66" fmla="*/ 14 w 90"/>
                <a:gd name="T67" fmla="*/ 51 h 77"/>
                <a:gd name="T68" fmla="*/ 6 w 90"/>
                <a:gd name="T69" fmla="*/ 52 h 77"/>
                <a:gd name="T70" fmla="*/ 1 w 90"/>
                <a:gd name="T71" fmla="*/ 48 h 77"/>
                <a:gd name="T72" fmla="*/ 0 w 90"/>
                <a:gd name="T73" fmla="*/ 41 h 77"/>
                <a:gd name="T74" fmla="*/ 3 w 90"/>
                <a:gd name="T75" fmla="*/ 37 h 77"/>
                <a:gd name="T76" fmla="*/ 9 w 90"/>
                <a:gd name="T77" fmla="*/ 35 h 77"/>
                <a:gd name="T78" fmla="*/ 14 w 90"/>
                <a:gd name="T79" fmla="*/ 33 h 77"/>
                <a:gd name="T80" fmla="*/ 17 w 90"/>
                <a:gd name="T81" fmla="*/ 30 h 77"/>
                <a:gd name="T82" fmla="*/ 19 w 90"/>
                <a:gd name="T83" fmla="*/ 27 h 77"/>
                <a:gd name="T84" fmla="*/ 20 w 90"/>
                <a:gd name="T85" fmla="*/ 22 h 77"/>
                <a:gd name="T86" fmla="*/ 19 w 90"/>
                <a:gd name="T87" fmla="*/ 21 h 77"/>
                <a:gd name="T88" fmla="*/ 17 w 90"/>
                <a:gd name="T89" fmla="*/ 18 h 77"/>
                <a:gd name="T90" fmla="*/ 22 w 90"/>
                <a:gd name="T91" fmla="*/ 14 h 77"/>
                <a:gd name="T92" fmla="*/ 27 w 90"/>
                <a:gd name="T93" fmla="*/ 14 h 77"/>
                <a:gd name="T94" fmla="*/ 27 w 90"/>
                <a:gd name="T95" fmla="*/ 11 h 77"/>
                <a:gd name="T96" fmla="*/ 27 w 90"/>
                <a:gd name="T97" fmla="*/ 7 h 77"/>
                <a:gd name="T98" fmla="*/ 31 w 90"/>
                <a:gd name="T99" fmla="*/ 3 h 77"/>
                <a:gd name="T100" fmla="*/ 39 w 90"/>
                <a:gd name="T101" fmla="*/ 3 h 77"/>
                <a:gd name="T102" fmla="*/ 47 w 90"/>
                <a:gd name="T103" fmla="*/ 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0" h="77">
                  <a:moveTo>
                    <a:pt x="49" y="0"/>
                  </a:moveTo>
                  <a:lnTo>
                    <a:pt x="50" y="0"/>
                  </a:lnTo>
                  <a:lnTo>
                    <a:pt x="53" y="2"/>
                  </a:lnTo>
                  <a:lnTo>
                    <a:pt x="57" y="3"/>
                  </a:lnTo>
                  <a:lnTo>
                    <a:pt x="63" y="3"/>
                  </a:lnTo>
                  <a:lnTo>
                    <a:pt x="68" y="5"/>
                  </a:lnTo>
                  <a:lnTo>
                    <a:pt x="71" y="5"/>
                  </a:lnTo>
                  <a:lnTo>
                    <a:pt x="72" y="7"/>
                  </a:lnTo>
                  <a:lnTo>
                    <a:pt x="72" y="8"/>
                  </a:lnTo>
                  <a:lnTo>
                    <a:pt x="71" y="8"/>
                  </a:lnTo>
                  <a:lnTo>
                    <a:pt x="69" y="10"/>
                  </a:lnTo>
                  <a:lnTo>
                    <a:pt x="69" y="11"/>
                  </a:lnTo>
                  <a:lnTo>
                    <a:pt x="69" y="14"/>
                  </a:lnTo>
                  <a:lnTo>
                    <a:pt x="69" y="16"/>
                  </a:lnTo>
                  <a:lnTo>
                    <a:pt x="68" y="16"/>
                  </a:lnTo>
                  <a:lnTo>
                    <a:pt x="68" y="18"/>
                  </a:lnTo>
                  <a:lnTo>
                    <a:pt x="64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61" y="22"/>
                  </a:lnTo>
                  <a:lnTo>
                    <a:pt x="58" y="22"/>
                  </a:lnTo>
                  <a:lnTo>
                    <a:pt x="58" y="24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8" y="29"/>
                  </a:lnTo>
                  <a:lnTo>
                    <a:pt x="58" y="30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7"/>
                  </a:lnTo>
                  <a:lnTo>
                    <a:pt x="57" y="38"/>
                  </a:lnTo>
                  <a:lnTo>
                    <a:pt x="57" y="41"/>
                  </a:lnTo>
                  <a:lnTo>
                    <a:pt x="58" y="43"/>
                  </a:lnTo>
                  <a:lnTo>
                    <a:pt x="60" y="44"/>
                  </a:lnTo>
                  <a:lnTo>
                    <a:pt x="61" y="48"/>
                  </a:lnTo>
                  <a:lnTo>
                    <a:pt x="64" y="52"/>
                  </a:lnTo>
                  <a:lnTo>
                    <a:pt x="68" y="57"/>
                  </a:lnTo>
                  <a:lnTo>
                    <a:pt x="72" y="63"/>
                  </a:lnTo>
                  <a:lnTo>
                    <a:pt x="79" y="68"/>
                  </a:lnTo>
                  <a:lnTo>
                    <a:pt x="82" y="68"/>
                  </a:lnTo>
                  <a:lnTo>
                    <a:pt x="88" y="71"/>
                  </a:lnTo>
                  <a:lnTo>
                    <a:pt x="88" y="71"/>
                  </a:lnTo>
                  <a:lnTo>
                    <a:pt x="90" y="73"/>
                  </a:lnTo>
                  <a:lnTo>
                    <a:pt x="86" y="74"/>
                  </a:lnTo>
                  <a:lnTo>
                    <a:pt x="85" y="74"/>
                  </a:lnTo>
                  <a:lnTo>
                    <a:pt x="85" y="76"/>
                  </a:lnTo>
                  <a:lnTo>
                    <a:pt x="83" y="76"/>
                  </a:lnTo>
                  <a:lnTo>
                    <a:pt x="75" y="74"/>
                  </a:lnTo>
                  <a:lnTo>
                    <a:pt x="75" y="74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72" y="73"/>
                  </a:lnTo>
                  <a:lnTo>
                    <a:pt x="71" y="73"/>
                  </a:lnTo>
                  <a:lnTo>
                    <a:pt x="71" y="74"/>
                  </a:lnTo>
                  <a:lnTo>
                    <a:pt x="72" y="74"/>
                  </a:lnTo>
                  <a:lnTo>
                    <a:pt x="74" y="76"/>
                  </a:lnTo>
                  <a:lnTo>
                    <a:pt x="74" y="77"/>
                  </a:lnTo>
                  <a:lnTo>
                    <a:pt x="72" y="77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6" y="74"/>
                  </a:lnTo>
                  <a:lnTo>
                    <a:pt x="64" y="76"/>
                  </a:lnTo>
                  <a:lnTo>
                    <a:pt x="63" y="76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55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47" y="73"/>
                  </a:lnTo>
                  <a:lnTo>
                    <a:pt x="45" y="73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2" y="73"/>
                  </a:lnTo>
                  <a:lnTo>
                    <a:pt x="41" y="71"/>
                  </a:lnTo>
                  <a:lnTo>
                    <a:pt x="33" y="71"/>
                  </a:lnTo>
                  <a:lnTo>
                    <a:pt x="28" y="70"/>
                  </a:lnTo>
                  <a:lnTo>
                    <a:pt x="30" y="68"/>
                  </a:lnTo>
                  <a:lnTo>
                    <a:pt x="31" y="68"/>
                  </a:lnTo>
                  <a:lnTo>
                    <a:pt x="31" y="66"/>
                  </a:lnTo>
                  <a:lnTo>
                    <a:pt x="31" y="65"/>
                  </a:lnTo>
                  <a:lnTo>
                    <a:pt x="31" y="65"/>
                  </a:lnTo>
                  <a:lnTo>
                    <a:pt x="33" y="63"/>
                  </a:lnTo>
                  <a:lnTo>
                    <a:pt x="36" y="63"/>
                  </a:lnTo>
                  <a:lnTo>
                    <a:pt x="34" y="62"/>
                  </a:lnTo>
                  <a:lnTo>
                    <a:pt x="36" y="62"/>
                  </a:lnTo>
                  <a:lnTo>
                    <a:pt x="39" y="63"/>
                  </a:lnTo>
                  <a:lnTo>
                    <a:pt x="39" y="62"/>
                  </a:lnTo>
                  <a:lnTo>
                    <a:pt x="36" y="60"/>
                  </a:lnTo>
                  <a:lnTo>
                    <a:pt x="31" y="57"/>
                  </a:lnTo>
                  <a:lnTo>
                    <a:pt x="31" y="57"/>
                  </a:lnTo>
                  <a:lnTo>
                    <a:pt x="30" y="57"/>
                  </a:lnTo>
                  <a:lnTo>
                    <a:pt x="28" y="57"/>
                  </a:lnTo>
                  <a:lnTo>
                    <a:pt x="28" y="55"/>
                  </a:lnTo>
                  <a:lnTo>
                    <a:pt x="28" y="52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2" y="52"/>
                  </a:lnTo>
                  <a:lnTo>
                    <a:pt x="19" y="52"/>
                  </a:lnTo>
                  <a:lnTo>
                    <a:pt x="14" y="51"/>
                  </a:lnTo>
                  <a:lnTo>
                    <a:pt x="11" y="52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4" y="52"/>
                  </a:lnTo>
                  <a:lnTo>
                    <a:pt x="3" y="51"/>
                  </a:lnTo>
                  <a:lnTo>
                    <a:pt x="1" y="48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1" y="40"/>
                  </a:lnTo>
                  <a:lnTo>
                    <a:pt x="3" y="37"/>
                  </a:lnTo>
                  <a:lnTo>
                    <a:pt x="3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9" y="35"/>
                  </a:lnTo>
                  <a:lnTo>
                    <a:pt x="12" y="35"/>
                  </a:lnTo>
                  <a:lnTo>
                    <a:pt x="14" y="35"/>
                  </a:lnTo>
                  <a:lnTo>
                    <a:pt x="14" y="33"/>
                  </a:lnTo>
                  <a:lnTo>
                    <a:pt x="16" y="32"/>
                  </a:lnTo>
                  <a:lnTo>
                    <a:pt x="17" y="32"/>
                  </a:lnTo>
                  <a:lnTo>
                    <a:pt x="17" y="30"/>
                  </a:lnTo>
                  <a:lnTo>
                    <a:pt x="19" y="30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19" y="25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19" y="21"/>
                  </a:lnTo>
                  <a:lnTo>
                    <a:pt x="17" y="19"/>
                  </a:lnTo>
                  <a:lnTo>
                    <a:pt x="16" y="19"/>
                  </a:lnTo>
                  <a:lnTo>
                    <a:pt x="17" y="18"/>
                  </a:lnTo>
                  <a:lnTo>
                    <a:pt x="17" y="18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5" y="8"/>
                  </a:lnTo>
                  <a:lnTo>
                    <a:pt x="25" y="7"/>
                  </a:lnTo>
                  <a:lnTo>
                    <a:pt x="27" y="7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7" y="2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0" name="Freeform 146">
              <a:extLst>
                <a:ext uri="{FF2B5EF4-FFF2-40B4-BE49-F238E27FC236}">
                  <a16:creationId xmlns:a16="http://schemas.microsoft.com/office/drawing/2014/main" id="{9A1610D3-8151-46EB-8DAF-8529678F3108}"/>
                </a:ext>
              </a:extLst>
            </p:cNvPr>
            <p:cNvSpPr>
              <a:spLocks/>
            </p:cNvSpPr>
            <p:nvPr/>
          </p:nvSpPr>
          <p:spPr bwMode="auto">
            <a:xfrm>
              <a:off x="7454969" y="1390731"/>
              <a:ext cx="42883" cy="13645"/>
            </a:xfrm>
            <a:custGeom>
              <a:avLst/>
              <a:gdLst>
                <a:gd name="T0" fmla="*/ 21 w 22"/>
                <a:gd name="T1" fmla="*/ 0 h 7"/>
                <a:gd name="T2" fmla="*/ 22 w 22"/>
                <a:gd name="T3" fmla="*/ 4 h 7"/>
                <a:gd name="T4" fmla="*/ 21 w 22"/>
                <a:gd name="T5" fmla="*/ 4 h 7"/>
                <a:gd name="T6" fmla="*/ 16 w 22"/>
                <a:gd name="T7" fmla="*/ 7 h 7"/>
                <a:gd name="T8" fmla="*/ 11 w 22"/>
                <a:gd name="T9" fmla="*/ 7 h 7"/>
                <a:gd name="T10" fmla="*/ 5 w 22"/>
                <a:gd name="T11" fmla="*/ 7 h 7"/>
                <a:gd name="T12" fmla="*/ 0 w 22"/>
                <a:gd name="T13" fmla="*/ 5 h 7"/>
                <a:gd name="T14" fmla="*/ 2 w 22"/>
                <a:gd name="T15" fmla="*/ 5 h 7"/>
                <a:gd name="T16" fmla="*/ 2 w 22"/>
                <a:gd name="T17" fmla="*/ 4 h 7"/>
                <a:gd name="T18" fmla="*/ 8 w 22"/>
                <a:gd name="T19" fmla="*/ 2 h 7"/>
                <a:gd name="T20" fmla="*/ 21 w 22"/>
                <a:gd name="T21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" h="7">
                  <a:moveTo>
                    <a:pt x="21" y="0"/>
                  </a:moveTo>
                  <a:lnTo>
                    <a:pt x="22" y="4"/>
                  </a:lnTo>
                  <a:lnTo>
                    <a:pt x="21" y="4"/>
                  </a:lnTo>
                  <a:lnTo>
                    <a:pt x="16" y="7"/>
                  </a:lnTo>
                  <a:lnTo>
                    <a:pt x="11" y="7"/>
                  </a:lnTo>
                  <a:lnTo>
                    <a:pt x="5" y="7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4"/>
                  </a:lnTo>
                  <a:lnTo>
                    <a:pt x="8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1" name="Freeform 147">
              <a:extLst>
                <a:ext uri="{FF2B5EF4-FFF2-40B4-BE49-F238E27FC236}">
                  <a16:creationId xmlns:a16="http://schemas.microsoft.com/office/drawing/2014/main" id="{97DE92BD-1FC0-49F5-BF43-8C24B7525536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7090" y="1384883"/>
              <a:ext cx="81867" cy="35086"/>
            </a:xfrm>
            <a:custGeom>
              <a:avLst/>
              <a:gdLst>
                <a:gd name="T0" fmla="*/ 30 w 42"/>
                <a:gd name="T1" fmla="*/ 0 h 18"/>
                <a:gd name="T2" fmla="*/ 33 w 42"/>
                <a:gd name="T3" fmla="*/ 0 h 18"/>
                <a:gd name="T4" fmla="*/ 36 w 42"/>
                <a:gd name="T5" fmla="*/ 2 h 18"/>
                <a:gd name="T6" fmla="*/ 37 w 42"/>
                <a:gd name="T7" fmla="*/ 3 h 18"/>
                <a:gd name="T8" fmla="*/ 41 w 42"/>
                <a:gd name="T9" fmla="*/ 5 h 18"/>
                <a:gd name="T10" fmla="*/ 41 w 42"/>
                <a:gd name="T11" fmla="*/ 5 h 18"/>
                <a:gd name="T12" fmla="*/ 41 w 42"/>
                <a:gd name="T13" fmla="*/ 7 h 18"/>
                <a:gd name="T14" fmla="*/ 41 w 42"/>
                <a:gd name="T15" fmla="*/ 8 h 18"/>
                <a:gd name="T16" fmla="*/ 42 w 42"/>
                <a:gd name="T17" fmla="*/ 10 h 18"/>
                <a:gd name="T18" fmla="*/ 36 w 42"/>
                <a:gd name="T19" fmla="*/ 14 h 18"/>
                <a:gd name="T20" fmla="*/ 30 w 42"/>
                <a:gd name="T21" fmla="*/ 16 h 18"/>
                <a:gd name="T22" fmla="*/ 12 w 42"/>
                <a:gd name="T23" fmla="*/ 18 h 18"/>
                <a:gd name="T24" fmla="*/ 9 w 42"/>
                <a:gd name="T25" fmla="*/ 18 h 18"/>
                <a:gd name="T26" fmla="*/ 6 w 42"/>
                <a:gd name="T27" fmla="*/ 18 h 18"/>
                <a:gd name="T28" fmla="*/ 3 w 42"/>
                <a:gd name="T29" fmla="*/ 16 h 18"/>
                <a:gd name="T30" fmla="*/ 0 w 42"/>
                <a:gd name="T31" fmla="*/ 13 h 18"/>
                <a:gd name="T32" fmla="*/ 1 w 42"/>
                <a:gd name="T33" fmla="*/ 13 h 18"/>
                <a:gd name="T34" fmla="*/ 4 w 42"/>
                <a:gd name="T35" fmla="*/ 11 h 18"/>
                <a:gd name="T36" fmla="*/ 7 w 42"/>
                <a:gd name="T37" fmla="*/ 8 h 18"/>
                <a:gd name="T38" fmla="*/ 15 w 42"/>
                <a:gd name="T39" fmla="*/ 8 h 18"/>
                <a:gd name="T40" fmla="*/ 19 w 42"/>
                <a:gd name="T41" fmla="*/ 8 h 18"/>
                <a:gd name="T42" fmla="*/ 22 w 42"/>
                <a:gd name="T43" fmla="*/ 8 h 18"/>
                <a:gd name="T44" fmla="*/ 23 w 42"/>
                <a:gd name="T45" fmla="*/ 7 h 18"/>
                <a:gd name="T46" fmla="*/ 23 w 42"/>
                <a:gd name="T47" fmla="*/ 3 h 18"/>
                <a:gd name="T48" fmla="*/ 25 w 42"/>
                <a:gd name="T49" fmla="*/ 3 h 18"/>
                <a:gd name="T50" fmla="*/ 25 w 42"/>
                <a:gd name="T51" fmla="*/ 2 h 18"/>
                <a:gd name="T52" fmla="*/ 30 w 42"/>
                <a:gd name="T5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2" h="18">
                  <a:moveTo>
                    <a:pt x="30" y="0"/>
                  </a:moveTo>
                  <a:lnTo>
                    <a:pt x="33" y="0"/>
                  </a:lnTo>
                  <a:lnTo>
                    <a:pt x="36" y="2"/>
                  </a:lnTo>
                  <a:lnTo>
                    <a:pt x="37" y="3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1" y="8"/>
                  </a:lnTo>
                  <a:lnTo>
                    <a:pt x="42" y="10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12" y="18"/>
                  </a:lnTo>
                  <a:lnTo>
                    <a:pt x="9" y="18"/>
                  </a:lnTo>
                  <a:lnTo>
                    <a:pt x="6" y="18"/>
                  </a:lnTo>
                  <a:lnTo>
                    <a:pt x="3" y="16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4" y="11"/>
                  </a:lnTo>
                  <a:lnTo>
                    <a:pt x="7" y="8"/>
                  </a:lnTo>
                  <a:lnTo>
                    <a:pt x="15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3" y="7"/>
                  </a:lnTo>
                  <a:lnTo>
                    <a:pt x="23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2" name="Freeform 148">
              <a:extLst>
                <a:ext uri="{FF2B5EF4-FFF2-40B4-BE49-F238E27FC236}">
                  <a16:creationId xmlns:a16="http://schemas.microsoft.com/office/drawing/2014/main" id="{1A60FF7C-1FB6-4FD3-82CF-3222AC0FBA64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9800" y="311774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3" name="Freeform 149">
              <a:extLst>
                <a:ext uri="{FF2B5EF4-FFF2-40B4-BE49-F238E27FC236}">
                  <a16:creationId xmlns:a16="http://schemas.microsoft.com/office/drawing/2014/main" id="{405C1EF5-0AC8-4F68-B421-4BFAC3D54F43}"/>
                </a:ext>
              </a:extLst>
            </p:cNvPr>
            <p:cNvSpPr>
              <a:spLocks/>
            </p:cNvSpPr>
            <p:nvPr/>
          </p:nvSpPr>
          <p:spPr bwMode="auto">
            <a:xfrm>
              <a:off x="7513445" y="1351747"/>
              <a:ext cx="50680" cy="9747"/>
            </a:xfrm>
            <a:custGeom>
              <a:avLst/>
              <a:gdLst>
                <a:gd name="T0" fmla="*/ 10 w 26"/>
                <a:gd name="T1" fmla="*/ 0 h 5"/>
                <a:gd name="T2" fmla="*/ 24 w 26"/>
                <a:gd name="T3" fmla="*/ 1 h 5"/>
                <a:gd name="T4" fmla="*/ 24 w 26"/>
                <a:gd name="T5" fmla="*/ 1 h 5"/>
                <a:gd name="T6" fmla="*/ 26 w 26"/>
                <a:gd name="T7" fmla="*/ 1 h 5"/>
                <a:gd name="T8" fmla="*/ 22 w 26"/>
                <a:gd name="T9" fmla="*/ 3 h 5"/>
                <a:gd name="T10" fmla="*/ 21 w 26"/>
                <a:gd name="T11" fmla="*/ 5 h 5"/>
                <a:gd name="T12" fmla="*/ 11 w 26"/>
                <a:gd name="T13" fmla="*/ 3 h 5"/>
                <a:gd name="T14" fmla="*/ 7 w 26"/>
                <a:gd name="T15" fmla="*/ 3 h 5"/>
                <a:gd name="T16" fmla="*/ 7 w 26"/>
                <a:gd name="T17" fmla="*/ 3 h 5"/>
                <a:gd name="T18" fmla="*/ 7 w 26"/>
                <a:gd name="T19" fmla="*/ 1 h 5"/>
                <a:gd name="T20" fmla="*/ 0 w 26"/>
                <a:gd name="T21" fmla="*/ 1 h 5"/>
                <a:gd name="T22" fmla="*/ 3 w 26"/>
                <a:gd name="T23" fmla="*/ 0 h 5"/>
                <a:gd name="T24" fmla="*/ 10 w 26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" h="5">
                  <a:moveTo>
                    <a:pt x="10" y="0"/>
                  </a:moveTo>
                  <a:lnTo>
                    <a:pt x="24" y="1"/>
                  </a:lnTo>
                  <a:lnTo>
                    <a:pt x="24" y="1"/>
                  </a:lnTo>
                  <a:lnTo>
                    <a:pt x="26" y="1"/>
                  </a:lnTo>
                  <a:lnTo>
                    <a:pt x="22" y="3"/>
                  </a:lnTo>
                  <a:lnTo>
                    <a:pt x="21" y="5"/>
                  </a:lnTo>
                  <a:lnTo>
                    <a:pt x="11" y="3"/>
                  </a:lnTo>
                  <a:lnTo>
                    <a:pt x="7" y="3"/>
                  </a:lnTo>
                  <a:lnTo>
                    <a:pt x="7" y="3"/>
                  </a:lnTo>
                  <a:lnTo>
                    <a:pt x="7" y="1"/>
                  </a:lnTo>
                  <a:lnTo>
                    <a:pt x="0" y="1"/>
                  </a:lnTo>
                  <a:lnTo>
                    <a:pt x="3" y="0"/>
                  </a:lnTo>
                  <a:lnTo>
                    <a:pt x="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4" name="Freeform 150">
              <a:extLst>
                <a:ext uri="{FF2B5EF4-FFF2-40B4-BE49-F238E27FC236}">
                  <a16:creationId xmlns:a16="http://schemas.microsoft.com/office/drawing/2014/main" id="{7CD9A283-9E3C-4880-B3C7-B6025333EC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573" y="2685014"/>
              <a:ext cx="89664" cy="37036"/>
            </a:xfrm>
            <a:custGeom>
              <a:avLst/>
              <a:gdLst>
                <a:gd name="T0" fmla="*/ 17 w 46"/>
                <a:gd name="T1" fmla="*/ 0 h 19"/>
                <a:gd name="T2" fmla="*/ 19 w 46"/>
                <a:gd name="T3" fmla="*/ 0 h 19"/>
                <a:gd name="T4" fmla="*/ 17 w 46"/>
                <a:gd name="T5" fmla="*/ 1 h 19"/>
                <a:gd name="T6" fmla="*/ 14 w 46"/>
                <a:gd name="T7" fmla="*/ 6 h 19"/>
                <a:gd name="T8" fmla="*/ 14 w 46"/>
                <a:gd name="T9" fmla="*/ 6 h 19"/>
                <a:gd name="T10" fmla="*/ 16 w 46"/>
                <a:gd name="T11" fmla="*/ 6 h 19"/>
                <a:gd name="T12" fmla="*/ 17 w 46"/>
                <a:gd name="T13" fmla="*/ 8 h 19"/>
                <a:gd name="T14" fmla="*/ 19 w 46"/>
                <a:gd name="T15" fmla="*/ 8 h 19"/>
                <a:gd name="T16" fmla="*/ 22 w 46"/>
                <a:gd name="T17" fmla="*/ 8 h 19"/>
                <a:gd name="T18" fmla="*/ 22 w 46"/>
                <a:gd name="T19" fmla="*/ 3 h 19"/>
                <a:gd name="T20" fmla="*/ 22 w 46"/>
                <a:gd name="T21" fmla="*/ 0 h 19"/>
                <a:gd name="T22" fmla="*/ 24 w 46"/>
                <a:gd name="T23" fmla="*/ 0 h 19"/>
                <a:gd name="T24" fmla="*/ 25 w 46"/>
                <a:gd name="T25" fmla="*/ 0 h 19"/>
                <a:gd name="T26" fmla="*/ 25 w 46"/>
                <a:gd name="T27" fmla="*/ 1 h 19"/>
                <a:gd name="T28" fmla="*/ 27 w 46"/>
                <a:gd name="T29" fmla="*/ 1 h 19"/>
                <a:gd name="T30" fmla="*/ 30 w 46"/>
                <a:gd name="T31" fmla="*/ 3 h 19"/>
                <a:gd name="T32" fmla="*/ 31 w 46"/>
                <a:gd name="T33" fmla="*/ 3 h 19"/>
                <a:gd name="T34" fmla="*/ 35 w 46"/>
                <a:gd name="T35" fmla="*/ 4 h 19"/>
                <a:gd name="T36" fmla="*/ 36 w 46"/>
                <a:gd name="T37" fmla="*/ 4 h 19"/>
                <a:gd name="T38" fmla="*/ 39 w 46"/>
                <a:gd name="T39" fmla="*/ 4 h 19"/>
                <a:gd name="T40" fmla="*/ 42 w 46"/>
                <a:gd name="T41" fmla="*/ 4 h 19"/>
                <a:gd name="T42" fmla="*/ 42 w 46"/>
                <a:gd name="T43" fmla="*/ 6 h 19"/>
                <a:gd name="T44" fmla="*/ 44 w 46"/>
                <a:gd name="T45" fmla="*/ 8 h 19"/>
                <a:gd name="T46" fmla="*/ 46 w 46"/>
                <a:gd name="T47" fmla="*/ 8 h 19"/>
                <a:gd name="T48" fmla="*/ 46 w 46"/>
                <a:gd name="T49" fmla="*/ 9 h 19"/>
                <a:gd name="T50" fmla="*/ 44 w 46"/>
                <a:gd name="T51" fmla="*/ 12 h 19"/>
                <a:gd name="T52" fmla="*/ 44 w 46"/>
                <a:gd name="T53" fmla="*/ 14 h 19"/>
                <a:gd name="T54" fmla="*/ 44 w 46"/>
                <a:gd name="T55" fmla="*/ 15 h 19"/>
                <a:gd name="T56" fmla="*/ 44 w 46"/>
                <a:gd name="T57" fmla="*/ 17 h 19"/>
                <a:gd name="T58" fmla="*/ 46 w 46"/>
                <a:gd name="T59" fmla="*/ 19 h 19"/>
                <a:gd name="T60" fmla="*/ 44 w 46"/>
                <a:gd name="T61" fmla="*/ 19 h 19"/>
                <a:gd name="T62" fmla="*/ 36 w 46"/>
                <a:gd name="T63" fmla="*/ 19 h 19"/>
                <a:gd name="T64" fmla="*/ 28 w 46"/>
                <a:gd name="T65" fmla="*/ 19 h 19"/>
                <a:gd name="T66" fmla="*/ 22 w 46"/>
                <a:gd name="T67" fmla="*/ 17 h 19"/>
                <a:gd name="T68" fmla="*/ 14 w 46"/>
                <a:gd name="T69" fmla="*/ 17 h 19"/>
                <a:gd name="T70" fmla="*/ 8 w 46"/>
                <a:gd name="T71" fmla="*/ 17 h 19"/>
                <a:gd name="T72" fmla="*/ 3 w 46"/>
                <a:gd name="T73" fmla="*/ 17 h 19"/>
                <a:gd name="T74" fmla="*/ 0 w 46"/>
                <a:gd name="T75" fmla="*/ 17 h 19"/>
                <a:gd name="T76" fmla="*/ 0 w 46"/>
                <a:gd name="T77" fmla="*/ 17 h 19"/>
                <a:gd name="T78" fmla="*/ 1 w 46"/>
                <a:gd name="T79" fmla="*/ 15 h 19"/>
                <a:gd name="T80" fmla="*/ 3 w 46"/>
                <a:gd name="T81" fmla="*/ 12 h 19"/>
                <a:gd name="T82" fmla="*/ 5 w 46"/>
                <a:gd name="T83" fmla="*/ 11 h 19"/>
                <a:gd name="T84" fmla="*/ 5 w 46"/>
                <a:gd name="T85" fmla="*/ 9 h 19"/>
                <a:gd name="T86" fmla="*/ 5 w 46"/>
                <a:gd name="T87" fmla="*/ 8 h 19"/>
                <a:gd name="T88" fmla="*/ 6 w 46"/>
                <a:gd name="T89" fmla="*/ 6 h 19"/>
                <a:gd name="T90" fmla="*/ 11 w 46"/>
                <a:gd name="T91" fmla="*/ 6 h 19"/>
                <a:gd name="T92" fmla="*/ 13 w 46"/>
                <a:gd name="T93" fmla="*/ 6 h 19"/>
                <a:gd name="T94" fmla="*/ 14 w 46"/>
                <a:gd name="T95" fmla="*/ 3 h 19"/>
                <a:gd name="T96" fmla="*/ 17 w 46"/>
                <a:gd name="T97" fmla="*/ 1 h 19"/>
                <a:gd name="T98" fmla="*/ 17 w 46"/>
                <a:gd name="T9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" h="19">
                  <a:moveTo>
                    <a:pt x="17" y="0"/>
                  </a:moveTo>
                  <a:lnTo>
                    <a:pt x="19" y="0"/>
                  </a:lnTo>
                  <a:lnTo>
                    <a:pt x="17" y="1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2" y="3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9" y="4"/>
                  </a:lnTo>
                  <a:lnTo>
                    <a:pt x="42" y="4"/>
                  </a:lnTo>
                  <a:lnTo>
                    <a:pt x="42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6" y="9"/>
                  </a:lnTo>
                  <a:lnTo>
                    <a:pt x="44" y="12"/>
                  </a:lnTo>
                  <a:lnTo>
                    <a:pt x="44" y="14"/>
                  </a:lnTo>
                  <a:lnTo>
                    <a:pt x="44" y="15"/>
                  </a:lnTo>
                  <a:lnTo>
                    <a:pt x="44" y="17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36" y="19"/>
                  </a:lnTo>
                  <a:lnTo>
                    <a:pt x="28" y="19"/>
                  </a:lnTo>
                  <a:lnTo>
                    <a:pt x="22" y="17"/>
                  </a:lnTo>
                  <a:lnTo>
                    <a:pt x="14" y="17"/>
                  </a:lnTo>
                  <a:lnTo>
                    <a:pt x="8" y="17"/>
                  </a:lnTo>
                  <a:lnTo>
                    <a:pt x="3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1" y="15"/>
                  </a:lnTo>
                  <a:lnTo>
                    <a:pt x="3" y="12"/>
                  </a:lnTo>
                  <a:lnTo>
                    <a:pt x="5" y="11"/>
                  </a:lnTo>
                  <a:lnTo>
                    <a:pt x="5" y="9"/>
                  </a:lnTo>
                  <a:lnTo>
                    <a:pt x="5" y="8"/>
                  </a:lnTo>
                  <a:lnTo>
                    <a:pt x="6" y="6"/>
                  </a:lnTo>
                  <a:lnTo>
                    <a:pt x="11" y="6"/>
                  </a:lnTo>
                  <a:lnTo>
                    <a:pt x="13" y="6"/>
                  </a:lnTo>
                  <a:lnTo>
                    <a:pt x="14" y="3"/>
                  </a:lnTo>
                  <a:lnTo>
                    <a:pt x="17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5" name="Freeform 151">
              <a:extLst>
                <a:ext uri="{FF2B5EF4-FFF2-40B4-BE49-F238E27FC236}">
                  <a16:creationId xmlns:a16="http://schemas.microsoft.com/office/drawing/2014/main" id="{5DA956A8-E2D1-42A7-BA83-836B084039F2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9866" y="2189912"/>
              <a:ext cx="7797" cy="5848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0 h 3"/>
                <a:gd name="T4" fmla="*/ 4 w 4"/>
                <a:gd name="T5" fmla="*/ 2 h 3"/>
                <a:gd name="T6" fmla="*/ 4 w 4"/>
                <a:gd name="T7" fmla="*/ 2 h 3"/>
                <a:gd name="T8" fmla="*/ 4 w 4"/>
                <a:gd name="T9" fmla="*/ 3 h 3"/>
                <a:gd name="T10" fmla="*/ 0 w 4"/>
                <a:gd name="T11" fmla="*/ 2 h 3"/>
                <a:gd name="T12" fmla="*/ 0 w 4"/>
                <a:gd name="T13" fmla="*/ 0 h 3"/>
                <a:gd name="T14" fmla="*/ 0 w 4"/>
                <a:gd name="T15" fmla="*/ 0 h 3"/>
                <a:gd name="T16" fmla="*/ 2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6" name="Freeform 152">
              <a:extLst>
                <a:ext uri="{FF2B5EF4-FFF2-40B4-BE49-F238E27FC236}">
                  <a16:creationId xmlns:a16="http://schemas.microsoft.com/office/drawing/2014/main" id="{6ADA054C-9C93-45B4-8AC7-EE9302F41F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8090" y="1410224"/>
              <a:ext cx="107208" cy="27289"/>
            </a:xfrm>
            <a:custGeom>
              <a:avLst/>
              <a:gdLst>
                <a:gd name="T0" fmla="*/ 38 w 55"/>
                <a:gd name="T1" fmla="*/ 0 h 14"/>
                <a:gd name="T2" fmla="*/ 44 w 55"/>
                <a:gd name="T3" fmla="*/ 1 h 14"/>
                <a:gd name="T4" fmla="*/ 49 w 55"/>
                <a:gd name="T5" fmla="*/ 0 h 14"/>
                <a:gd name="T6" fmla="*/ 51 w 55"/>
                <a:gd name="T7" fmla="*/ 1 h 14"/>
                <a:gd name="T8" fmla="*/ 52 w 55"/>
                <a:gd name="T9" fmla="*/ 1 h 14"/>
                <a:gd name="T10" fmla="*/ 54 w 55"/>
                <a:gd name="T11" fmla="*/ 1 h 14"/>
                <a:gd name="T12" fmla="*/ 55 w 55"/>
                <a:gd name="T13" fmla="*/ 5 h 14"/>
                <a:gd name="T14" fmla="*/ 55 w 55"/>
                <a:gd name="T15" fmla="*/ 8 h 14"/>
                <a:gd name="T16" fmla="*/ 55 w 55"/>
                <a:gd name="T17" fmla="*/ 8 h 14"/>
                <a:gd name="T18" fmla="*/ 46 w 55"/>
                <a:gd name="T19" fmla="*/ 6 h 14"/>
                <a:gd name="T20" fmla="*/ 43 w 55"/>
                <a:gd name="T21" fmla="*/ 3 h 14"/>
                <a:gd name="T22" fmla="*/ 41 w 55"/>
                <a:gd name="T23" fmla="*/ 3 h 14"/>
                <a:gd name="T24" fmla="*/ 40 w 55"/>
                <a:gd name="T25" fmla="*/ 3 h 14"/>
                <a:gd name="T26" fmla="*/ 38 w 55"/>
                <a:gd name="T27" fmla="*/ 5 h 14"/>
                <a:gd name="T28" fmla="*/ 36 w 55"/>
                <a:gd name="T29" fmla="*/ 6 h 14"/>
                <a:gd name="T30" fmla="*/ 35 w 55"/>
                <a:gd name="T31" fmla="*/ 8 h 14"/>
                <a:gd name="T32" fmla="*/ 33 w 55"/>
                <a:gd name="T33" fmla="*/ 8 h 14"/>
                <a:gd name="T34" fmla="*/ 33 w 55"/>
                <a:gd name="T35" fmla="*/ 8 h 14"/>
                <a:gd name="T36" fmla="*/ 32 w 55"/>
                <a:gd name="T37" fmla="*/ 9 h 14"/>
                <a:gd name="T38" fmla="*/ 27 w 55"/>
                <a:gd name="T39" fmla="*/ 9 h 14"/>
                <a:gd name="T40" fmla="*/ 25 w 55"/>
                <a:gd name="T41" fmla="*/ 11 h 14"/>
                <a:gd name="T42" fmla="*/ 24 w 55"/>
                <a:gd name="T43" fmla="*/ 12 h 14"/>
                <a:gd name="T44" fmla="*/ 22 w 55"/>
                <a:gd name="T45" fmla="*/ 12 h 14"/>
                <a:gd name="T46" fmla="*/ 19 w 55"/>
                <a:gd name="T47" fmla="*/ 14 h 14"/>
                <a:gd name="T48" fmla="*/ 17 w 55"/>
                <a:gd name="T49" fmla="*/ 12 h 14"/>
                <a:gd name="T50" fmla="*/ 17 w 55"/>
                <a:gd name="T51" fmla="*/ 9 h 14"/>
                <a:gd name="T52" fmla="*/ 16 w 55"/>
                <a:gd name="T53" fmla="*/ 9 h 14"/>
                <a:gd name="T54" fmla="*/ 11 w 55"/>
                <a:gd name="T55" fmla="*/ 11 h 14"/>
                <a:gd name="T56" fmla="*/ 8 w 55"/>
                <a:gd name="T57" fmla="*/ 9 h 14"/>
                <a:gd name="T58" fmla="*/ 5 w 55"/>
                <a:gd name="T59" fmla="*/ 8 h 14"/>
                <a:gd name="T60" fmla="*/ 0 w 55"/>
                <a:gd name="T61" fmla="*/ 8 h 14"/>
                <a:gd name="T62" fmla="*/ 3 w 55"/>
                <a:gd name="T63" fmla="*/ 6 h 14"/>
                <a:gd name="T64" fmla="*/ 22 w 55"/>
                <a:gd name="T65" fmla="*/ 3 h 14"/>
                <a:gd name="T66" fmla="*/ 29 w 55"/>
                <a:gd name="T67" fmla="*/ 3 h 14"/>
                <a:gd name="T68" fmla="*/ 32 w 55"/>
                <a:gd name="T69" fmla="*/ 1 h 14"/>
                <a:gd name="T70" fmla="*/ 36 w 55"/>
                <a:gd name="T71" fmla="*/ 0 h 14"/>
                <a:gd name="T72" fmla="*/ 38 w 55"/>
                <a:gd name="T7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5" h="14">
                  <a:moveTo>
                    <a:pt x="38" y="0"/>
                  </a:moveTo>
                  <a:lnTo>
                    <a:pt x="44" y="1"/>
                  </a:lnTo>
                  <a:lnTo>
                    <a:pt x="49" y="0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5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46" y="6"/>
                  </a:lnTo>
                  <a:lnTo>
                    <a:pt x="43" y="3"/>
                  </a:lnTo>
                  <a:lnTo>
                    <a:pt x="41" y="3"/>
                  </a:lnTo>
                  <a:lnTo>
                    <a:pt x="40" y="3"/>
                  </a:lnTo>
                  <a:lnTo>
                    <a:pt x="38" y="5"/>
                  </a:lnTo>
                  <a:lnTo>
                    <a:pt x="36" y="6"/>
                  </a:lnTo>
                  <a:lnTo>
                    <a:pt x="35" y="8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2" y="9"/>
                  </a:lnTo>
                  <a:lnTo>
                    <a:pt x="27" y="9"/>
                  </a:lnTo>
                  <a:lnTo>
                    <a:pt x="25" y="11"/>
                  </a:lnTo>
                  <a:lnTo>
                    <a:pt x="24" y="12"/>
                  </a:lnTo>
                  <a:lnTo>
                    <a:pt x="22" y="12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1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0" y="8"/>
                  </a:lnTo>
                  <a:lnTo>
                    <a:pt x="3" y="6"/>
                  </a:lnTo>
                  <a:lnTo>
                    <a:pt x="22" y="3"/>
                  </a:lnTo>
                  <a:lnTo>
                    <a:pt x="29" y="3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7" name="Freeform 153">
              <a:extLst>
                <a:ext uri="{FF2B5EF4-FFF2-40B4-BE49-F238E27FC236}">
                  <a16:creationId xmlns:a16="http://schemas.microsoft.com/office/drawing/2014/main" id="{23BD580F-7F4A-4BF9-BD77-02222A5294A5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3953" y="3117742"/>
              <a:ext cx="3898" cy="0"/>
            </a:xfrm>
            <a:custGeom>
              <a:avLst/>
              <a:gdLst>
                <a:gd name="T0" fmla="*/ 0 w 2"/>
                <a:gd name="T1" fmla="*/ 0 w 2"/>
                <a:gd name="T2" fmla="*/ 0 w 2"/>
                <a:gd name="T3" fmla="*/ 2 w 2"/>
                <a:gd name="T4" fmla="*/ 2 w 2"/>
                <a:gd name="T5" fmla="*/ 2 w 2"/>
                <a:gd name="T6" fmla="*/ 2 w 2"/>
                <a:gd name="T7" fmla="*/ 0 w 2"/>
                <a:gd name="T8" fmla="*/ 0 w 2"/>
                <a:gd name="T9" fmla="*/ 0 w 2"/>
                <a:gd name="T10" fmla="*/ 0 w 2"/>
                <a:gd name="T11" fmla="*/ 0 w 2"/>
                <a:gd name="T12" fmla="*/ 0 w 2"/>
                <a:gd name="T13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  <a:cxn ang="0">
                  <a:pos x="T9" y="0"/>
                </a:cxn>
                <a:cxn ang="0">
                  <a:pos x="T10" y="0"/>
                </a:cxn>
                <a:cxn ang="0">
                  <a:pos x="T11" y="0"/>
                </a:cxn>
                <a:cxn ang="0">
                  <a:pos x="T12" y="0"/>
                </a:cxn>
                <a:cxn ang="0">
                  <a:pos x="T13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8" name="Freeform 154">
              <a:extLst>
                <a:ext uri="{FF2B5EF4-FFF2-40B4-BE49-F238E27FC236}">
                  <a16:creationId xmlns:a16="http://schemas.microsoft.com/office/drawing/2014/main" id="{15A37ED7-A75C-42EE-8C75-C2FE98C6B6B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5050" y="2718151"/>
              <a:ext cx="85766" cy="313825"/>
            </a:xfrm>
            <a:custGeom>
              <a:avLst/>
              <a:gdLst>
                <a:gd name="T0" fmla="*/ 20 w 44"/>
                <a:gd name="T1" fmla="*/ 6 h 161"/>
                <a:gd name="T2" fmla="*/ 19 w 44"/>
                <a:gd name="T3" fmla="*/ 9 h 161"/>
                <a:gd name="T4" fmla="*/ 19 w 44"/>
                <a:gd name="T5" fmla="*/ 13 h 161"/>
                <a:gd name="T6" fmla="*/ 23 w 44"/>
                <a:gd name="T7" fmla="*/ 24 h 161"/>
                <a:gd name="T8" fmla="*/ 25 w 44"/>
                <a:gd name="T9" fmla="*/ 35 h 161"/>
                <a:gd name="T10" fmla="*/ 23 w 44"/>
                <a:gd name="T11" fmla="*/ 38 h 161"/>
                <a:gd name="T12" fmla="*/ 22 w 44"/>
                <a:gd name="T13" fmla="*/ 46 h 161"/>
                <a:gd name="T14" fmla="*/ 23 w 44"/>
                <a:gd name="T15" fmla="*/ 52 h 161"/>
                <a:gd name="T16" fmla="*/ 27 w 44"/>
                <a:gd name="T17" fmla="*/ 57 h 161"/>
                <a:gd name="T18" fmla="*/ 27 w 44"/>
                <a:gd name="T19" fmla="*/ 61 h 161"/>
                <a:gd name="T20" fmla="*/ 31 w 44"/>
                <a:gd name="T21" fmla="*/ 76 h 161"/>
                <a:gd name="T22" fmla="*/ 36 w 44"/>
                <a:gd name="T23" fmla="*/ 91 h 161"/>
                <a:gd name="T24" fmla="*/ 38 w 44"/>
                <a:gd name="T25" fmla="*/ 99 h 161"/>
                <a:gd name="T26" fmla="*/ 42 w 44"/>
                <a:gd name="T27" fmla="*/ 106 h 161"/>
                <a:gd name="T28" fmla="*/ 44 w 44"/>
                <a:gd name="T29" fmla="*/ 112 h 161"/>
                <a:gd name="T30" fmla="*/ 42 w 44"/>
                <a:gd name="T31" fmla="*/ 107 h 161"/>
                <a:gd name="T32" fmla="*/ 36 w 44"/>
                <a:gd name="T33" fmla="*/ 101 h 161"/>
                <a:gd name="T34" fmla="*/ 31 w 44"/>
                <a:gd name="T35" fmla="*/ 99 h 161"/>
                <a:gd name="T36" fmla="*/ 23 w 44"/>
                <a:gd name="T37" fmla="*/ 99 h 161"/>
                <a:gd name="T38" fmla="*/ 20 w 44"/>
                <a:gd name="T39" fmla="*/ 106 h 161"/>
                <a:gd name="T40" fmla="*/ 14 w 44"/>
                <a:gd name="T41" fmla="*/ 124 h 161"/>
                <a:gd name="T42" fmla="*/ 16 w 44"/>
                <a:gd name="T43" fmla="*/ 131 h 161"/>
                <a:gd name="T44" fmla="*/ 19 w 44"/>
                <a:gd name="T45" fmla="*/ 134 h 161"/>
                <a:gd name="T46" fmla="*/ 20 w 44"/>
                <a:gd name="T47" fmla="*/ 137 h 161"/>
                <a:gd name="T48" fmla="*/ 23 w 44"/>
                <a:gd name="T49" fmla="*/ 145 h 161"/>
                <a:gd name="T50" fmla="*/ 27 w 44"/>
                <a:gd name="T51" fmla="*/ 145 h 161"/>
                <a:gd name="T52" fmla="*/ 28 w 44"/>
                <a:gd name="T53" fmla="*/ 153 h 161"/>
                <a:gd name="T54" fmla="*/ 27 w 44"/>
                <a:gd name="T55" fmla="*/ 156 h 161"/>
                <a:gd name="T56" fmla="*/ 27 w 44"/>
                <a:gd name="T57" fmla="*/ 159 h 161"/>
                <a:gd name="T58" fmla="*/ 25 w 44"/>
                <a:gd name="T59" fmla="*/ 151 h 161"/>
                <a:gd name="T60" fmla="*/ 17 w 44"/>
                <a:gd name="T61" fmla="*/ 148 h 161"/>
                <a:gd name="T62" fmla="*/ 16 w 44"/>
                <a:gd name="T63" fmla="*/ 147 h 161"/>
                <a:gd name="T64" fmla="*/ 12 w 44"/>
                <a:gd name="T65" fmla="*/ 148 h 161"/>
                <a:gd name="T66" fmla="*/ 9 w 44"/>
                <a:gd name="T67" fmla="*/ 153 h 161"/>
                <a:gd name="T68" fmla="*/ 6 w 44"/>
                <a:gd name="T69" fmla="*/ 161 h 161"/>
                <a:gd name="T70" fmla="*/ 5 w 44"/>
                <a:gd name="T71" fmla="*/ 158 h 161"/>
                <a:gd name="T72" fmla="*/ 3 w 44"/>
                <a:gd name="T73" fmla="*/ 147 h 161"/>
                <a:gd name="T74" fmla="*/ 6 w 44"/>
                <a:gd name="T75" fmla="*/ 137 h 161"/>
                <a:gd name="T76" fmla="*/ 5 w 44"/>
                <a:gd name="T77" fmla="*/ 131 h 161"/>
                <a:gd name="T78" fmla="*/ 8 w 44"/>
                <a:gd name="T79" fmla="*/ 124 h 161"/>
                <a:gd name="T80" fmla="*/ 6 w 44"/>
                <a:gd name="T81" fmla="*/ 113 h 161"/>
                <a:gd name="T82" fmla="*/ 3 w 44"/>
                <a:gd name="T83" fmla="*/ 109 h 161"/>
                <a:gd name="T84" fmla="*/ 6 w 44"/>
                <a:gd name="T85" fmla="*/ 99 h 161"/>
                <a:gd name="T86" fmla="*/ 8 w 44"/>
                <a:gd name="T87" fmla="*/ 82 h 161"/>
                <a:gd name="T88" fmla="*/ 6 w 44"/>
                <a:gd name="T89" fmla="*/ 74 h 161"/>
                <a:gd name="T90" fmla="*/ 9 w 44"/>
                <a:gd name="T91" fmla="*/ 66 h 161"/>
                <a:gd name="T92" fmla="*/ 6 w 44"/>
                <a:gd name="T93" fmla="*/ 57 h 161"/>
                <a:gd name="T94" fmla="*/ 1 w 44"/>
                <a:gd name="T95" fmla="*/ 52 h 161"/>
                <a:gd name="T96" fmla="*/ 1 w 44"/>
                <a:gd name="T97" fmla="*/ 50 h 161"/>
                <a:gd name="T98" fmla="*/ 1 w 44"/>
                <a:gd name="T99" fmla="*/ 41 h 161"/>
                <a:gd name="T100" fmla="*/ 3 w 44"/>
                <a:gd name="T101" fmla="*/ 32 h 161"/>
                <a:gd name="T102" fmla="*/ 3 w 44"/>
                <a:gd name="T103" fmla="*/ 22 h 161"/>
                <a:gd name="T104" fmla="*/ 8 w 44"/>
                <a:gd name="T105" fmla="*/ 19 h 161"/>
                <a:gd name="T106" fmla="*/ 11 w 44"/>
                <a:gd name="T107" fmla="*/ 20 h 161"/>
                <a:gd name="T108" fmla="*/ 14 w 44"/>
                <a:gd name="T109" fmla="*/ 17 h 161"/>
                <a:gd name="T110" fmla="*/ 16 w 44"/>
                <a:gd name="T111" fmla="*/ 14 h 161"/>
                <a:gd name="T112" fmla="*/ 16 w 44"/>
                <a:gd name="T113" fmla="*/ 13 h 161"/>
                <a:gd name="T114" fmla="*/ 12 w 44"/>
                <a:gd name="T115" fmla="*/ 6 h 161"/>
                <a:gd name="T116" fmla="*/ 14 w 44"/>
                <a:gd name="T117" fmla="*/ 3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" h="161">
                  <a:moveTo>
                    <a:pt x="16" y="0"/>
                  </a:moveTo>
                  <a:lnTo>
                    <a:pt x="17" y="0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22" y="19"/>
                  </a:lnTo>
                  <a:lnTo>
                    <a:pt x="23" y="22"/>
                  </a:lnTo>
                  <a:lnTo>
                    <a:pt x="23" y="24"/>
                  </a:lnTo>
                  <a:lnTo>
                    <a:pt x="23" y="25"/>
                  </a:lnTo>
                  <a:lnTo>
                    <a:pt x="25" y="28"/>
                  </a:lnTo>
                  <a:lnTo>
                    <a:pt x="25" y="35"/>
                  </a:lnTo>
                  <a:lnTo>
                    <a:pt x="25" y="36"/>
                  </a:lnTo>
                  <a:lnTo>
                    <a:pt x="23" y="38"/>
                  </a:lnTo>
                  <a:lnTo>
                    <a:pt x="23" y="38"/>
                  </a:lnTo>
                  <a:lnTo>
                    <a:pt x="23" y="39"/>
                  </a:lnTo>
                  <a:lnTo>
                    <a:pt x="22" y="41"/>
                  </a:lnTo>
                  <a:lnTo>
                    <a:pt x="22" y="46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2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7" y="61"/>
                  </a:lnTo>
                  <a:lnTo>
                    <a:pt x="27" y="61"/>
                  </a:lnTo>
                  <a:lnTo>
                    <a:pt x="28" y="61"/>
                  </a:lnTo>
                  <a:lnTo>
                    <a:pt x="31" y="76"/>
                  </a:lnTo>
                  <a:lnTo>
                    <a:pt x="31" y="80"/>
                  </a:lnTo>
                  <a:lnTo>
                    <a:pt x="34" y="88"/>
                  </a:lnTo>
                  <a:lnTo>
                    <a:pt x="36" y="91"/>
                  </a:lnTo>
                  <a:lnTo>
                    <a:pt x="38" y="95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1"/>
                  </a:lnTo>
                  <a:lnTo>
                    <a:pt x="41" y="104"/>
                  </a:lnTo>
                  <a:lnTo>
                    <a:pt x="42" y="106"/>
                  </a:lnTo>
                  <a:lnTo>
                    <a:pt x="44" y="107"/>
                  </a:lnTo>
                  <a:lnTo>
                    <a:pt x="44" y="107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4" y="107"/>
                  </a:lnTo>
                  <a:lnTo>
                    <a:pt x="42" y="107"/>
                  </a:lnTo>
                  <a:lnTo>
                    <a:pt x="41" y="104"/>
                  </a:lnTo>
                  <a:lnTo>
                    <a:pt x="39" y="102"/>
                  </a:lnTo>
                  <a:lnTo>
                    <a:pt x="36" y="101"/>
                  </a:lnTo>
                  <a:lnTo>
                    <a:pt x="34" y="99"/>
                  </a:lnTo>
                  <a:lnTo>
                    <a:pt x="34" y="99"/>
                  </a:lnTo>
                  <a:lnTo>
                    <a:pt x="31" y="99"/>
                  </a:lnTo>
                  <a:lnTo>
                    <a:pt x="30" y="99"/>
                  </a:lnTo>
                  <a:lnTo>
                    <a:pt x="25" y="99"/>
                  </a:lnTo>
                  <a:lnTo>
                    <a:pt x="23" y="99"/>
                  </a:lnTo>
                  <a:lnTo>
                    <a:pt x="22" y="101"/>
                  </a:lnTo>
                  <a:lnTo>
                    <a:pt x="20" y="102"/>
                  </a:lnTo>
                  <a:lnTo>
                    <a:pt x="20" y="106"/>
                  </a:lnTo>
                  <a:lnTo>
                    <a:pt x="16" y="118"/>
                  </a:lnTo>
                  <a:lnTo>
                    <a:pt x="14" y="121"/>
                  </a:lnTo>
                  <a:lnTo>
                    <a:pt x="14" y="124"/>
                  </a:lnTo>
                  <a:lnTo>
                    <a:pt x="14" y="128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6" y="132"/>
                  </a:lnTo>
                  <a:lnTo>
                    <a:pt x="17" y="134"/>
                  </a:lnTo>
                  <a:lnTo>
                    <a:pt x="19" y="134"/>
                  </a:lnTo>
                  <a:lnTo>
                    <a:pt x="19" y="134"/>
                  </a:lnTo>
                  <a:lnTo>
                    <a:pt x="19" y="135"/>
                  </a:lnTo>
                  <a:lnTo>
                    <a:pt x="20" y="137"/>
                  </a:lnTo>
                  <a:lnTo>
                    <a:pt x="22" y="142"/>
                  </a:lnTo>
                  <a:lnTo>
                    <a:pt x="22" y="143"/>
                  </a:lnTo>
                  <a:lnTo>
                    <a:pt x="23" y="145"/>
                  </a:lnTo>
                  <a:lnTo>
                    <a:pt x="25" y="145"/>
                  </a:lnTo>
                  <a:lnTo>
                    <a:pt x="25" y="145"/>
                  </a:lnTo>
                  <a:lnTo>
                    <a:pt x="27" y="145"/>
                  </a:lnTo>
                  <a:lnTo>
                    <a:pt x="27" y="147"/>
                  </a:lnTo>
                  <a:lnTo>
                    <a:pt x="28" y="150"/>
                  </a:lnTo>
                  <a:lnTo>
                    <a:pt x="28" y="153"/>
                  </a:lnTo>
                  <a:lnTo>
                    <a:pt x="28" y="153"/>
                  </a:lnTo>
                  <a:lnTo>
                    <a:pt x="27" y="156"/>
                  </a:lnTo>
                  <a:lnTo>
                    <a:pt x="27" y="156"/>
                  </a:lnTo>
                  <a:lnTo>
                    <a:pt x="27" y="158"/>
                  </a:lnTo>
                  <a:lnTo>
                    <a:pt x="27" y="158"/>
                  </a:lnTo>
                  <a:lnTo>
                    <a:pt x="27" y="159"/>
                  </a:lnTo>
                  <a:lnTo>
                    <a:pt x="27" y="156"/>
                  </a:lnTo>
                  <a:lnTo>
                    <a:pt x="25" y="153"/>
                  </a:lnTo>
                  <a:lnTo>
                    <a:pt x="25" y="151"/>
                  </a:lnTo>
                  <a:lnTo>
                    <a:pt x="23" y="150"/>
                  </a:lnTo>
                  <a:lnTo>
                    <a:pt x="20" y="148"/>
                  </a:lnTo>
                  <a:lnTo>
                    <a:pt x="17" y="148"/>
                  </a:lnTo>
                  <a:lnTo>
                    <a:pt x="17" y="148"/>
                  </a:lnTo>
                  <a:lnTo>
                    <a:pt x="16" y="147"/>
                  </a:lnTo>
                  <a:lnTo>
                    <a:pt x="16" y="147"/>
                  </a:lnTo>
                  <a:lnTo>
                    <a:pt x="14" y="147"/>
                  </a:lnTo>
                  <a:lnTo>
                    <a:pt x="14" y="147"/>
                  </a:lnTo>
                  <a:lnTo>
                    <a:pt x="12" y="148"/>
                  </a:lnTo>
                  <a:lnTo>
                    <a:pt x="11" y="150"/>
                  </a:lnTo>
                  <a:lnTo>
                    <a:pt x="11" y="151"/>
                  </a:lnTo>
                  <a:lnTo>
                    <a:pt x="9" y="153"/>
                  </a:lnTo>
                  <a:lnTo>
                    <a:pt x="9" y="158"/>
                  </a:lnTo>
                  <a:lnTo>
                    <a:pt x="8" y="159"/>
                  </a:lnTo>
                  <a:lnTo>
                    <a:pt x="6" y="161"/>
                  </a:lnTo>
                  <a:lnTo>
                    <a:pt x="6" y="161"/>
                  </a:lnTo>
                  <a:lnTo>
                    <a:pt x="5" y="159"/>
                  </a:lnTo>
                  <a:lnTo>
                    <a:pt x="5" y="158"/>
                  </a:lnTo>
                  <a:lnTo>
                    <a:pt x="5" y="156"/>
                  </a:lnTo>
                  <a:lnTo>
                    <a:pt x="3" y="151"/>
                  </a:lnTo>
                  <a:lnTo>
                    <a:pt x="3" y="147"/>
                  </a:lnTo>
                  <a:lnTo>
                    <a:pt x="6" y="140"/>
                  </a:lnTo>
                  <a:lnTo>
                    <a:pt x="6" y="139"/>
                  </a:lnTo>
                  <a:lnTo>
                    <a:pt x="6" y="137"/>
                  </a:lnTo>
                  <a:lnTo>
                    <a:pt x="5" y="135"/>
                  </a:lnTo>
                  <a:lnTo>
                    <a:pt x="5" y="131"/>
                  </a:lnTo>
                  <a:lnTo>
                    <a:pt x="5" y="131"/>
                  </a:lnTo>
                  <a:lnTo>
                    <a:pt x="6" y="129"/>
                  </a:lnTo>
                  <a:lnTo>
                    <a:pt x="6" y="126"/>
                  </a:lnTo>
                  <a:lnTo>
                    <a:pt x="8" y="124"/>
                  </a:lnTo>
                  <a:lnTo>
                    <a:pt x="8" y="123"/>
                  </a:lnTo>
                  <a:lnTo>
                    <a:pt x="8" y="118"/>
                  </a:lnTo>
                  <a:lnTo>
                    <a:pt x="6" y="113"/>
                  </a:lnTo>
                  <a:lnTo>
                    <a:pt x="5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5" y="106"/>
                  </a:lnTo>
                  <a:lnTo>
                    <a:pt x="6" y="102"/>
                  </a:lnTo>
                  <a:lnTo>
                    <a:pt x="6" y="99"/>
                  </a:lnTo>
                  <a:lnTo>
                    <a:pt x="8" y="96"/>
                  </a:lnTo>
                  <a:lnTo>
                    <a:pt x="8" y="95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6" y="76"/>
                  </a:lnTo>
                  <a:lnTo>
                    <a:pt x="6" y="74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9" y="66"/>
                  </a:lnTo>
                  <a:lnTo>
                    <a:pt x="8" y="63"/>
                  </a:lnTo>
                  <a:lnTo>
                    <a:pt x="6" y="58"/>
                  </a:lnTo>
                  <a:lnTo>
                    <a:pt x="6" y="57"/>
                  </a:lnTo>
                  <a:lnTo>
                    <a:pt x="3" y="55"/>
                  </a:lnTo>
                  <a:lnTo>
                    <a:pt x="3" y="54"/>
                  </a:lnTo>
                  <a:lnTo>
                    <a:pt x="1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0"/>
                  </a:lnTo>
                  <a:lnTo>
                    <a:pt x="1" y="49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6"/>
                  </a:lnTo>
                  <a:lnTo>
                    <a:pt x="3" y="32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5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2" y="17"/>
                  </a:lnTo>
                  <a:lnTo>
                    <a:pt x="14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9"/>
                  </a:lnTo>
                  <a:lnTo>
                    <a:pt x="12" y="6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9" name="Freeform 155">
              <a:extLst>
                <a:ext uri="{FF2B5EF4-FFF2-40B4-BE49-F238E27FC236}">
                  <a16:creationId xmlns:a16="http://schemas.microsoft.com/office/drawing/2014/main" id="{BC5602D1-3AEC-44E8-921F-D025C63FA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6230" y="1458954"/>
              <a:ext cx="37036" cy="11695"/>
            </a:xfrm>
            <a:custGeom>
              <a:avLst/>
              <a:gdLst>
                <a:gd name="T0" fmla="*/ 12 w 19"/>
                <a:gd name="T1" fmla="*/ 0 h 6"/>
                <a:gd name="T2" fmla="*/ 17 w 19"/>
                <a:gd name="T3" fmla="*/ 2 h 6"/>
                <a:gd name="T4" fmla="*/ 17 w 19"/>
                <a:gd name="T5" fmla="*/ 3 h 6"/>
                <a:gd name="T6" fmla="*/ 17 w 19"/>
                <a:gd name="T7" fmla="*/ 3 h 6"/>
                <a:gd name="T8" fmla="*/ 17 w 19"/>
                <a:gd name="T9" fmla="*/ 5 h 6"/>
                <a:gd name="T10" fmla="*/ 19 w 19"/>
                <a:gd name="T11" fmla="*/ 5 h 6"/>
                <a:gd name="T12" fmla="*/ 19 w 19"/>
                <a:gd name="T13" fmla="*/ 5 h 6"/>
                <a:gd name="T14" fmla="*/ 19 w 19"/>
                <a:gd name="T15" fmla="*/ 6 h 6"/>
                <a:gd name="T16" fmla="*/ 14 w 19"/>
                <a:gd name="T17" fmla="*/ 5 h 6"/>
                <a:gd name="T18" fmla="*/ 5 w 19"/>
                <a:gd name="T19" fmla="*/ 6 h 6"/>
                <a:gd name="T20" fmla="*/ 0 w 19"/>
                <a:gd name="T21" fmla="*/ 3 h 6"/>
                <a:gd name="T22" fmla="*/ 6 w 19"/>
                <a:gd name="T23" fmla="*/ 2 h 6"/>
                <a:gd name="T24" fmla="*/ 8 w 19"/>
                <a:gd name="T25" fmla="*/ 2 h 6"/>
                <a:gd name="T26" fmla="*/ 12 w 1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" h="6">
                  <a:moveTo>
                    <a:pt x="12" y="0"/>
                  </a:moveTo>
                  <a:lnTo>
                    <a:pt x="17" y="2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6"/>
                  </a:lnTo>
                  <a:lnTo>
                    <a:pt x="14" y="5"/>
                  </a:lnTo>
                  <a:lnTo>
                    <a:pt x="5" y="6"/>
                  </a:lnTo>
                  <a:lnTo>
                    <a:pt x="0" y="3"/>
                  </a:lnTo>
                  <a:lnTo>
                    <a:pt x="6" y="2"/>
                  </a:lnTo>
                  <a:lnTo>
                    <a:pt x="8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0" name="Freeform 156">
              <a:extLst>
                <a:ext uri="{FF2B5EF4-FFF2-40B4-BE49-F238E27FC236}">
                  <a16:creationId xmlns:a16="http://schemas.microsoft.com/office/drawing/2014/main" id="{E7F3B552-D78F-4253-BE2C-EC9C310491D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601" y="2057365"/>
              <a:ext cx="58477" cy="40934"/>
            </a:xfrm>
            <a:custGeom>
              <a:avLst/>
              <a:gdLst>
                <a:gd name="T0" fmla="*/ 14 w 30"/>
                <a:gd name="T1" fmla="*/ 0 h 21"/>
                <a:gd name="T2" fmla="*/ 25 w 30"/>
                <a:gd name="T3" fmla="*/ 5 h 21"/>
                <a:gd name="T4" fmla="*/ 28 w 30"/>
                <a:gd name="T5" fmla="*/ 7 h 21"/>
                <a:gd name="T6" fmla="*/ 30 w 30"/>
                <a:gd name="T7" fmla="*/ 8 h 21"/>
                <a:gd name="T8" fmla="*/ 30 w 30"/>
                <a:gd name="T9" fmla="*/ 11 h 21"/>
                <a:gd name="T10" fmla="*/ 28 w 30"/>
                <a:gd name="T11" fmla="*/ 11 h 21"/>
                <a:gd name="T12" fmla="*/ 28 w 30"/>
                <a:gd name="T13" fmla="*/ 13 h 21"/>
                <a:gd name="T14" fmla="*/ 27 w 30"/>
                <a:gd name="T15" fmla="*/ 11 h 21"/>
                <a:gd name="T16" fmla="*/ 27 w 30"/>
                <a:gd name="T17" fmla="*/ 10 h 21"/>
                <a:gd name="T18" fmla="*/ 24 w 30"/>
                <a:gd name="T19" fmla="*/ 11 h 21"/>
                <a:gd name="T20" fmla="*/ 24 w 30"/>
                <a:gd name="T21" fmla="*/ 14 h 21"/>
                <a:gd name="T22" fmla="*/ 21 w 30"/>
                <a:gd name="T23" fmla="*/ 18 h 21"/>
                <a:gd name="T24" fmla="*/ 14 w 30"/>
                <a:gd name="T25" fmla="*/ 19 h 21"/>
                <a:gd name="T26" fmla="*/ 9 w 30"/>
                <a:gd name="T27" fmla="*/ 19 h 21"/>
                <a:gd name="T28" fmla="*/ 6 w 30"/>
                <a:gd name="T29" fmla="*/ 21 h 21"/>
                <a:gd name="T30" fmla="*/ 3 w 30"/>
                <a:gd name="T31" fmla="*/ 18 h 21"/>
                <a:gd name="T32" fmla="*/ 2 w 30"/>
                <a:gd name="T33" fmla="*/ 14 h 21"/>
                <a:gd name="T34" fmla="*/ 2 w 30"/>
                <a:gd name="T35" fmla="*/ 14 h 21"/>
                <a:gd name="T36" fmla="*/ 0 w 30"/>
                <a:gd name="T37" fmla="*/ 13 h 21"/>
                <a:gd name="T38" fmla="*/ 0 w 30"/>
                <a:gd name="T39" fmla="*/ 11 h 21"/>
                <a:gd name="T40" fmla="*/ 2 w 30"/>
                <a:gd name="T41" fmla="*/ 8 h 21"/>
                <a:gd name="T42" fmla="*/ 2 w 30"/>
                <a:gd name="T43" fmla="*/ 7 h 21"/>
                <a:gd name="T44" fmla="*/ 3 w 30"/>
                <a:gd name="T45" fmla="*/ 5 h 21"/>
                <a:gd name="T46" fmla="*/ 6 w 30"/>
                <a:gd name="T47" fmla="*/ 2 h 21"/>
                <a:gd name="T48" fmla="*/ 9 w 30"/>
                <a:gd name="T49" fmla="*/ 0 h 21"/>
                <a:gd name="T50" fmla="*/ 11 w 30"/>
                <a:gd name="T51" fmla="*/ 0 h 21"/>
                <a:gd name="T52" fmla="*/ 14 w 30"/>
                <a:gd name="T53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" h="21">
                  <a:moveTo>
                    <a:pt x="14" y="0"/>
                  </a:moveTo>
                  <a:lnTo>
                    <a:pt x="25" y="5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11"/>
                  </a:lnTo>
                  <a:lnTo>
                    <a:pt x="28" y="11"/>
                  </a:lnTo>
                  <a:lnTo>
                    <a:pt x="28" y="13"/>
                  </a:lnTo>
                  <a:lnTo>
                    <a:pt x="27" y="11"/>
                  </a:lnTo>
                  <a:lnTo>
                    <a:pt x="27" y="10"/>
                  </a:lnTo>
                  <a:lnTo>
                    <a:pt x="24" y="11"/>
                  </a:lnTo>
                  <a:lnTo>
                    <a:pt x="24" y="14"/>
                  </a:lnTo>
                  <a:lnTo>
                    <a:pt x="21" y="18"/>
                  </a:lnTo>
                  <a:lnTo>
                    <a:pt x="14" y="19"/>
                  </a:lnTo>
                  <a:lnTo>
                    <a:pt x="9" y="19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5"/>
                  </a:lnTo>
                  <a:lnTo>
                    <a:pt x="6" y="2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1" name="Freeform 157">
              <a:extLst>
                <a:ext uri="{FF2B5EF4-FFF2-40B4-BE49-F238E27FC236}">
                  <a16:creationId xmlns:a16="http://schemas.microsoft.com/office/drawing/2014/main" id="{BE326829-1BD9-424A-AB85-D0021E7593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60637" y="1449208"/>
              <a:ext cx="21442" cy="13645"/>
            </a:xfrm>
            <a:custGeom>
              <a:avLst/>
              <a:gdLst>
                <a:gd name="T0" fmla="*/ 5 w 11"/>
                <a:gd name="T1" fmla="*/ 0 h 7"/>
                <a:gd name="T2" fmla="*/ 9 w 11"/>
                <a:gd name="T3" fmla="*/ 0 h 7"/>
                <a:gd name="T4" fmla="*/ 11 w 11"/>
                <a:gd name="T5" fmla="*/ 2 h 7"/>
                <a:gd name="T6" fmla="*/ 11 w 11"/>
                <a:gd name="T7" fmla="*/ 2 h 7"/>
                <a:gd name="T8" fmla="*/ 8 w 11"/>
                <a:gd name="T9" fmla="*/ 5 h 7"/>
                <a:gd name="T10" fmla="*/ 8 w 11"/>
                <a:gd name="T11" fmla="*/ 5 h 7"/>
                <a:gd name="T12" fmla="*/ 6 w 11"/>
                <a:gd name="T13" fmla="*/ 7 h 7"/>
                <a:gd name="T14" fmla="*/ 0 w 11"/>
                <a:gd name="T15" fmla="*/ 3 h 7"/>
                <a:gd name="T16" fmla="*/ 0 w 11"/>
                <a:gd name="T17" fmla="*/ 3 h 7"/>
                <a:gd name="T18" fmla="*/ 5 w 11"/>
                <a:gd name="T1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7">
                  <a:moveTo>
                    <a:pt x="5" y="0"/>
                  </a:moveTo>
                  <a:lnTo>
                    <a:pt x="9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2" name="Freeform 158">
              <a:extLst>
                <a:ext uri="{FF2B5EF4-FFF2-40B4-BE49-F238E27FC236}">
                  <a16:creationId xmlns:a16="http://schemas.microsoft.com/office/drawing/2014/main" id="{54306274-90FE-4395-988E-B6FAB29F1C6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1388782"/>
              <a:ext cx="13645" cy="9747"/>
            </a:xfrm>
            <a:custGeom>
              <a:avLst/>
              <a:gdLst>
                <a:gd name="T0" fmla="*/ 4 w 7"/>
                <a:gd name="T1" fmla="*/ 0 h 5"/>
                <a:gd name="T2" fmla="*/ 6 w 7"/>
                <a:gd name="T3" fmla="*/ 0 h 5"/>
                <a:gd name="T4" fmla="*/ 7 w 7"/>
                <a:gd name="T5" fmla="*/ 1 h 5"/>
                <a:gd name="T6" fmla="*/ 4 w 7"/>
                <a:gd name="T7" fmla="*/ 3 h 5"/>
                <a:gd name="T8" fmla="*/ 4 w 7"/>
                <a:gd name="T9" fmla="*/ 5 h 5"/>
                <a:gd name="T10" fmla="*/ 3 w 7"/>
                <a:gd name="T11" fmla="*/ 5 h 5"/>
                <a:gd name="T12" fmla="*/ 1 w 7"/>
                <a:gd name="T13" fmla="*/ 5 h 5"/>
                <a:gd name="T14" fmla="*/ 0 w 7"/>
                <a:gd name="T15" fmla="*/ 3 h 5"/>
                <a:gd name="T16" fmla="*/ 0 w 7"/>
                <a:gd name="T17" fmla="*/ 1 h 5"/>
                <a:gd name="T18" fmla="*/ 0 w 7"/>
                <a:gd name="T19" fmla="*/ 1 h 5"/>
                <a:gd name="T20" fmla="*/ 0 w 7"/>
                <a:gd name="T21" fmla="*/ 1 h 5"/>
                <a:gd name="T22" fmla="*/ 1 w 7"/>
                <a:gd name="T23" fmla="*/ 1 h 5"/>
                <a:gd name="T24" fmla="*/ 1 w 7"/>
                <a:gd name="T25" fmla="*/ 0 h 5"/>
                <a:gd name="T26" fmla="*/ 3 w 7"/>
                <a:gd name="T27" fmla="*/ 0 h 5"/>
                <a:gd name="T28" fmla="*/ 4 w 7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" h="5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3" name="Freeform 159">
              <a:extLst>
                <a:ext uri="{FF2B5EF4-FFF2-40B4-BE49-F238E27FC236}">
                  <a16:creationId xmlns:a16="http://schemas.microsoft.com/office/drawing/2014/main" id="{6F2E7003-28DD-4870-8438-84E784C53DF5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6656" y="1961853"/>
              <a:ext cx="29239" cy="21442"/>
            </a:xfrm>
            <a:custGeom>
              <a:avLst/>
              <a:gdLst>
                <a:gd name="T0" fmla="*/ 7 w 15"/>
                <a:gd name="T1" fmla="*/ 0 h 11"/>
                <a:gd name="T2" fmla="*/ 8 w 15"/>
                <a:gd name="T3" fmla="*/ 0 h 11"/>
                <a:gd name="T4" fmla="*/ 10 w 15"/>
                <a:gd name="T5" fmla="*/ 0 h 11"/>
                <a:gd name="T6" fmla="*/ 11 w 15"/>
                <a:gd name="T7" fmla="*/ 2 h 11"/>
                <a:gd name="T8" fmla="*/ 11 w 15"/>
                <a:gd name="T9" fmla="*/ 4 h 11"/>
                <a:gd name="T10" fmla="*/ 13 w 15"/>
                <a:gd name="T11" fmla="*/ 4 h 11"/>
                <a:gd name="T12" fmla="*/ 13 w 15"/>
                <a:gd name="T13" fmla="*/ 5 h 11"/>
                <a:gd name="T14" fmla="*/ 15 w 15"/>
                <a:gd name="T15" fmla="*/ 7 h 11"/>
                <a:gd name="T16" fmla="*/ 11 w 15"/>
                <a:gd name="T17" fmla="*/ 8 h 11"/>
                <a:gd name="T18" fmla="*/ 11 w 15"/>
                <a:gd name="T19" fmla="*/ 10 h 11"/>
                <a:gd name="T20" fmla="*/ 13 w 15"/>
                <a:gd name="T21" fmla="*/ 10 h 11"/>
                <a:gd name="T22" fmla="*/ 13 w 15"/>
                <a:gd name="T23" fmla="*/ 11 h 11"/>
                <a:gd name="T24" fmla="*/ 11 w 15"/>
                <a:gd name="T25" fmla="*/ 11 h 11"/>
                <a:gd name="T26" fmla="*/ 11 w 15"/>
                <a:gd name="T27" fmla="*/ 10 h 11"/>
                <a:gd name="T28" fmla="*/ 10 w 15"/>
                <a:gd name="T29" fmla="*/ 8 h 11"/>
                <a:gd name="T30" fmla="*/ 8 w 15"/>
                <a:gd name="T31" fmla="*/ 8 h 11"/>
                <a:gd name="T32" fmla="*/ 8 w 15"/>
                <a:gd name="T33" fmla="*/ 7 h 11"/>
                <a:gd name="T34" fmla="*/ 7 w 15"/>
                <a:gd name="T35" fmla="*/ 5 h 11"/>
                <a:gd name="T36" fmla="*/ 5 w 15"/>
                <a:gd name="T37" fmla="*/ 4 h 11"/>
                <a:gd name="T38" fmla="*/ 2 w 15"/>
                <a:gd name="T39" fmla="*/ 4 h 11"/>
                <a:gd name="T40" fmla="*/ 0 w 15"/>
                <a:gd name="T41" fmla="*/ 4 h 11"/>
                <a:gd name="T42" fmla="*/ 0 w 15"/>
                <a:gd name="T43" fmla="*/ 4 h 11"/>
                <a:gd name="T44" fmla="*/ 0 w 15"/>
                <a:gd name="T45" fmla="*/ 2 h 11"/>
                <a:gd name="T46" fmla="*/ 0 w 15"/>
                <a:gd name="T47" fmla="*/ 0 h 11"/>
                <a:gd name="T48" fmla="*/ 4 w 15"/>
                <a:gd name="T49" fmla="*/ 0 h 11"/>
                <a:gd name="T50" fmla="*/ 5 w 15"/>
                <a:gd name="T51" fmla="*/ 0 h 11"/>
                <a:gd name="T52" fmla="*/ 7 w 15"/>
                <a:gd name="T53" fmla="*/ 0 h 11"/>
                <a:gd name="T54" fmla="*/ 7 w 15"/>
                <a:gd name="T55" fmla="*/ 0 h 11"/>
                <a:gd name="T56" fmla="*/ 7 w 15"/>
                <a:gd name="T5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" h="11">
                  <a:moveTo>
                    <a:pt x="7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5" y="7"/>
                  </a:lnTo>
                  <a:lnTo>
                    <a:pt x="11" y="8"/>
                  </a:lnTo>
                  <a:lnTo>
                    <a:pt x="11" y="10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11" y="10"/>
                  </a:lnTo>
                  <a:lnTo>
                    <a:pt x="10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7" y="5"/>
                  </a:lnTo>
                  <a:lnTo>
                    <a:pt x="5" y="4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4" name="Freeform 160">
              <a:extLst>
                <a:ext uri="{FF2B5EF4-FFF2-40B4-BE49-F238E27FC236}">
                  <a16:creationId xmlns:a16="http://schemas.microsoft.com/office/drawing/2014/main" id="{8758C286-858A-4572-AE0B-620CC9933FA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20" y="1404375"/>
              <a:ext cx="144242" cy="54578"/>
            </a:xfrm>
            <a:custGeom>
              <a:avLst/>
              <a:gdLst>
                <a:gd name="T0" fmla="*/ 54 w 74"/>
                <a:gd name="T1" fmla="*/ 0 h 28"/>
                <a:gd name="T2" fmla="*/ 56 w 74"/>
                <a:gd name="T3" fmla="*/ 1 h 28"/>
                <a:gd name="T4" fmla="*/ 62 w 74"/>
                <a:gd name="T5" fmla="*/ 0 h 28"/>
                <a:gd name="T6" fmla="*/ 63 w 74"/>
                <a:gd name="T7" fmla="*/ 1 h 28"/>
                <a:gd name="T8" fmla="*/ 71 w 74"/>
                <a:gd name="T9" fmla="*/ 6 h 28"/>
                <a:gd name="T10" fmla="*/ 73 w 74"/>
                <a:gd name="T11" fmla="*/ 6 h 28"/>
                <a:gd name="T12" fmla="*/ 74 w 74"/>
                <a:gd name="T13" fmla="*/ 8 h 28"/>
                <a:gd name="T14" fmla="*/ 67 w 74"/>
                <a:gd name="T15" fmla="*/ 11 h 28"/>
                <a:gd name="T16" fmla="*/ 63 w 74"/>
                <a:gd name="T17" fmla="*/ 14 h 28"/>
                <a:gd name="T18" fmla="*/ 54 w 74"/>
                <a:gd name="T19" fmla="*/ 14 h 28"/>
                <a:gd name="T20" fmla="*/ 48 w 74"/>
                <a:gd name="T21" fmla="*/ 14 h 28"/>
                <a:gd name="T22" fmla="*/ 46 w 74"/>
                <a:gd name="T23" fmla="*/ 15 h 28"/>
                <a:gd name="T24" fmla="*/ 46 w 74"/>
                <a:gd name="T25" fmla="*/ 17 h 28"/>
                <a:gd name="T26" fmla="*/ 43 w 74"/>
                <a:gd name="T27" fmla="*/ 19 h 28"/>
                <a:gd name="T28" fmla="*/ 33 w 74"/>
                <a:gd name="T29" fmla="*/ 19 h 28"/>
                <a:gd name="T30" fmla="*/ 32 w 74"/>
                <a:gd name="T31" fmla="*/ 19 h 28"/>
                <a:gd name="T32" fmla="*/ 30 w 74"/>
                <a:gd name="T33" fmla="*/ 22 h 28"/>
                <a:gd name="T34" fmla="*/ 30 w 74"/>
                <a:gd name="T35" fmla="*/ 22 h 28"/>
                <a:gd name="T36" fmla="*/ 33 w 74"/>
                <a:gd name="T37" fmla="*/ 22 h 28"/>
                <a:gd name="T38" fmla="*/ 35 w 74"/>
                <a:gd name="T39" fmla="*/ 22 h 28"/>
                <a:gd name="T40" fmla="*/ 35 w 74"/>
                <a:gd name="T41" fmla="*/ 23 h 28"/>
                <a:gd name="T42" fmla="*/ 35 w 74"/>
                <a:gd name="T43" fmla="*/ 25 h 28"/>
                <a:gd name="T44" fmla="*/ 35 w 74"/>
                <a:gd name="T45" fmla="*/ 26 h 28"/>
                <a:gd name="T46" fmla="*/ 33 w 74"/>
                <a:gd name="T47" fmla="*/ 26 h 28"/>
                <a:gd name="T48" fmla="*/ 32 w 74"/>
                <a:gd name="T49" fmla="*/ 26 h 28"/>
                <a:gd name="T50" fmla="*/ 29 w 74"/>
                <a:gd name="T51" fmla="*/ 25 h 28"/>
                <a:gd name="T52" fmla="*/ 29 w 74"/>
                <a:gd name="T53" fmla="*/ 25 h 28"/>
                <a:gd name="T54" fmla="*/ 29 w 74"/>
                <a:gd name="T55" fmla="*/ 26 h 28"/>
                <a:gd name="T56" fmla="*/ 27 w 74"/>
                <a:gd name="T57" fmla="*/ 28 h 28"/>
                <a:gd name="T58" fmla="*/ 26 w 74"/>
                <a:gd name="T59" fmla="*/ 28 h 28"/>
                <a:gd name="T60" fmla="*/ 22 w 74"/>
                <a:gd name="T61" fmla="*/ 26 h 28"/>
                <a:gd name="T62" fmla="*/ 22 w 74"/>
                <a:gd name="T63" fmla="*/ 26 h 28"/>
                <a:gd name="T64" fmla="*/ 21 w 74"/>
                <a:gd name="T65" fmla="*/ 28 h 28"/>
                <a:gd name="T66" fmla="*/ 19 w 74"/>
                <a:gd name="T67" fmla="*/ 28 h 28"/>
                <a:gd name="T68" fmla="*/ 16 w 74"/>
                <a:gd name="T69" fmla="*/ 28 h 28"/>
                <a:gd name="T70" fmla="*/ 15 w 74"/>
                <a:gd name="T71" fmla="*/ 28 h 28"/>
                <a:gd name="T72" fmla="*/ 16 w 74"/>
                <a:gd name="T73" fmla="*/ 26 h 28"/>
                <a:gd name="T74" fmla="*/ 21 w 74"/>
                <a:gd name="T75" fmla="*/ 23 h 28"/>
                <a:gd name="T76" fmla="*/ 19 w 74"/>
                <a:gd name="T77" fmla="*/ 23 h 28"/>
                <a:gd name="T78" fmla="*/ 16 w 74"/>
                <a:gd name="T79" fmla="*/ 23 h 28"/>
                <a:gd name="T80" fmla="*/ 13 w 74"/>
                <a:gd name="T81" fmla="*/ 23 h 28"/>
                <a:gd name="T82" fmla="*/ 11 w 74"/>
                <a:gd name="T83" fmla="*/ 25 h 28"/>
                <a:gd name="T84" fmla="*/ 10 w 74"/>
                <a:gd name="T85" fmla="*/ 25 h 28"/>
                <a:gd name="T86" fmla="*/ 7 w 74"/>
                <a:gd name="T87" fmla="*/ 25 h 28"/>
                <a:gd name="T88" fmla="*/ 4 w 74"/>
                <a:gd name="T89" fmla="*/ 23 h 28"/>
                <a:gd name="T90" fmla="*/ 2 w 74"/>
                <a:gd name="T91" fmla="*/ 23 h 28"/>
                <a:gd name="T92" fmla="*/ 0 w 74"/>
                <a:gd name="T93" fmla="*/ 22 h 28"/>
                <a:gd name="T94" fmla="*/ 11 w 74"/>
                <a:gd name="T95" fmla="*/ 17 h 28"/>
                <a:gd name="T96" fmla="*/ 16 w 74"/>
                <a:gd name="T97" fmla="*/ 14 h 28"/>
                <a:gd name="T98" fmla="*/ 19 w 74"/>
                <a:gd name="T99" fmla="*/ 14 h 28"/>
                <a:gd name="T100" fmla="*/ 24 w 74"/>
                <a:gd name="T101" fmla="*/ 12 h 28"/>
                <a:gd name="T102" fmla="*/ 26 w 74"/>
                <a:gd name="T103" fmla="*/ 12 h 28"/>
                <a:gd name="T104" fmla="*/ 27 w 74"/>
                <a:gd name="T105" fmla="*/ 12 h 28"/>
                <a:gd name="T106" fmla="*/ 27 w 74"/>
                <a:gd name="T107" fmla="*/ 12 h 28"/>
                <a:gd name="T108" fmla="*/ 30 w 74"/>
                <a:gd name="T109" fmla="*/ 14 h 28"/>
                <a:gd name="T110" fmla="*/ 37 w 74"/>
                <a:gd name="T111" fmla="*/ 14 h 28"/>
                <a:gd name="T112" fmla="*/ 38 w 74"/>
                <a:gd name="T113" fmla="*/ 12 h 28"/>
                <a:gd name="T114" fmla="*/ 38 w 74"/>
                <a:gd name="T115" fmla="*/ 9 h 28"/>
                <a:gd name="T116" fmla="*/ 37 w 74"/>
                <a:gd name="T117" fmla="*/ 8 h 28"/>
                <a:gd name="T118" fmla="*/ 38 w 74"/>
                <a:gd name="T119" fmla="*/ 3 h 28"/>
                <a:gd name="T120" fmla="*/ 43 w 74"/>
                <a:gd name="T121" fmla="*/ 3 h 28"/>
                <a:gd name="T122" fmla="*/ 51 w 74"/>
                <a:gd name="T123" fmla="*/ 0 h 28"/>
                <a:gd name="T124" fmla="*/ 54 w 74"/>
                <a:gd name="T1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" h="28">
                  <a:moveTo>
                    <a:pt x="54" y="0"/>
                  </a:moveTo>
                  <a:lnTo>
                    <a:pt x="56" y="1"/>
                  </a:lnTo>
                  <a:lnTo>
                    <a:pt x="62" y="0"/>
                  </a:lnTo>
                  <a:lnTo>
                    <a:pt x="63" y="1"/>
                  </a:lnTo>
                  <a:lnTo>
                    <a:pt x="71" y="6"/>
                  </a:lnTo>
                  <a:lnTo>
                    <a:pt x="73" y="6"/>
                  </a:lnTo>
                  <a:lnTo>
                    <a:pt x="74" y="8"/>
                  </a:lnTo>
                  <a:lnTo>
                    <a:pt x="67" y="11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8" y="14"/>
                  </a:lnTo>
                  <a:lnTo>
                    <a:pt x="46" y="15"/>
                  </a:lnTo>
                  <a:lnTo>
                    <a:pt x="46" y="17"/>
                  </a:lnTo>
                  <a:lnTo>
                    <a:pt x="43" y="19"/>
                  </a:lnTo>
                  <a:lnTo>
                    <a:pt x="33" y="19"/>
                  </a:lnTo>
                  <a:lnTo>
                    <a:pt x="32" y="19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3"/>
                  </a:lnTo>
                  <a:lnTo>
                    <a:pt x="35" y="25"/>
                  </a:lnTo>
                  <a:lnTo>
                    <a:pt x="35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29" y="25"/>
                  </a:lnTo>
                  <a:lnTo>
                    <a:pt x="29" y="25"/>
                  </a:lnTo>
                  <a:lnTo>
                    <a:pt x="29" y="26"/>
                  </a:lnTo>
                  <a:lnTo>
                    <a:pt x="27" y="28"/>
                  </a:lnTo>
                  <a:lnTo>
                    <a:pt x="26" y="28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1" y="28"/>
                  </a:lnTo>
                  <a:lnTo>
                    <a:pt x="19" y="28"/>
                  </a:lnTo>
                  <a:lnTo>
                    <a:pt x="16" y="28"/>
                  </a:lnTo>
                  <a:lnTo>
                    <a:pt x="15" y="28"/>
                  </a:lnTo>
                  <a:lnTo>
                    <a:pt x="16" y="26"/>
                  </a:lnTo>
                  <a:lnTo>
                    <a:pt x="21" y="23"/>
                  </a:lnTo>
                  <a:lnTo>
                    <a:pt x="19" y="23"/>
                  </a:lnTo>
                  <a:lnTo>
                    <a:pt x="16" y="23"/>
                  </a:lnTo>
                  <a:lnTo>
                    <a:pt x="13" y="23"/>
                  </a:lnTo>
                  <a:lnTo>
                    <a:pt x="11" y="25"/>
                  </a:lnTo>
                  <a:lnTo>
                    <a:pt x="10" y="25"/>
                  </a:lnTo>
                  <a:lnTo>
                    <a:pt x="7" y="25"/>
                  </a:lnTo>
                  <a:lnTo>
                    <a:pt x="4" y="23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11" y="17"/>
                  </a:lnTo>
                  <a:lnTo>
                    <a:pt x="16" y="14"/>
                  </a:lnTo>
                  <a:lnTo>
                    <a:pt x="19" y="14"/>
                  </a:lnTo>
                  <a:lnTo>
                    <a:pt x="24" y="12"/>
                  </a:lnTo>
                  <a:lnTo>
                    <a:pt x="26" y="12"/>
                  </a:lnTo>
                  <a:lnTo>
                    <a:pt x="27" y="12"/>
                  </a:lnTo>
                  <a:lnTo>
                    <a:pt x="27" y="12"/>
                  </a:lnTo>
                  <a:lnTo>
                    <a:pt x="30" y="14"/>
                  </a:lnTo>
                  <a:lnTo>
                    <a:pt x="37" y="14"/>
                  </a:lnTo>
                  <a:lnTo>
                    <a:pt x="38" y="12"/>
                  </a:lnTo>
                  <a:lnTo>
                    <a:pt x="38" y="9"/>
                  </a:lnTo>
                  <a:lnTo>
                    <a:pt x="37" y="8"/>
                  </a:lnTo>
                  <a:lnTo>
                    <a:pt x="38" y="3"/>
                  </a:lnTo>
                  <a:lnTo>
                    <a:pt x="43" y="3"/>
                  </a:lnTo>
                  <a:lnTo>
                    <a:pt x="51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5" name="Freeform 161">
              <a:extLst>
                <a:ext uri="{FF2B5EF4-FFF2-40B4-BE49-F238E27FC236}">
                  <a16:creationId xmlns:a16="http://schemas.microsoft.com/office/drawing/2014/main" id="{93F9BB10-79BA-4AD6-95DA-DBD4711655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95934" y="1950157"/>
              <a:ext cx="111106" cy="40934"/>
            </a:xfrm>
            <a:custGeom>
              <a:avLst/>
              <a:gdLst>
                <a:gd name="T0" fmla="*/ 33 w 57"/>
                <a:gd name="T1" fmla="*/ 0 h 21"/>
                <a:gd name="T2" fmla="*/ 35 w 57"/>
                <a:gd name="T3" fmla="*/ 0 h 21"/>
                <a:gd name="T4" fmla="*/ 37 w 57"/>
                <a:gd name="T5" fmla="*/ 2 h 21"/>
                <a:gd name="T6" fmla="*/ 43 w 57"/>
                <a:gd name="T7" fmla="*/ 2 h 21"/>
                <a:gd name="T8" fmla="*/ 45 w 57"/>
                <a:gd name="T9" fmla="*/ 2 h 21"/>
                <a:gd name="T10" fmla="*/ 46 w 57"/>
                <a:gd name="T11" fmla="*/ 3 h 21"/>
                <a:gd name="T12" fmla="*/ 48 w 57"/>
                <a:gd name="T13" fmla="*/ 5 h 21"/>
                <a:gd name="T14" fmla="*/ 49 w 57"/>
                <a:gd name="T15" fmla="*/ 5 h 21"/>
                <a:gd name="T16" fmla="*/ 51 w 57"/>
                <a:gd name="T17" fmla="*/ 6 h 21"/>
                <a:gd name="T18" fmla="*/ 52 w 57"/>
                <a:gd name="T19" fmla="*/ 8 h 21"/>
                <a:gd name="T20" fmla="*/ 56 w 57"/>
                <a:gd name="T21" fmla="*/ 10 h 21"/>
                <a:gd name="T22" fmla="*/ 57 w 57"/>
                <a:gd name="T23" fmla="*/ 10 h 21"/>
                <a:gd name="T24" fmla="*/ 57 w 57"/>
                <a:gd name="T25" fmla="*/ 11 h 21"/>
                <a:gd name="T26" fmla="*/ 57 w 57"/>
                <a:gd name="T27" fmla="*/ 13 h 21"/>
                <a:gd name="T28" fmla="*/ 52 w 57"/>
                <a:gd name="T29" fmla="*/ 14 h 21"/>
                <a:gd name="T30" fmla="*/ 49 w 57"/>
                <a:gd name="T31" fmla="*/ 16 h 21"/>
                <a:gd name="T32" fmla="*/ 41 w 57"/>
                <a:gd name="T33" fmla="*/ 16 h 21"/>
                <a:gd name="T34" fmla="*/ 33 w 57"/>
                <a:gd name="T35" fmla="*/ 17 h 21"/>
                <a:gd name="T36" fmla="*/ 29 w 57"/>
                <a:gd name="T37" fmla="*/ 19 h 21"/>
                <a:gd name="T38" fmla="*/ 27 w 57"/>
                <a:gd name="T39" fmla="*/ 19 h 21"/>
                <a:gd name="T40" fmla="*/ 24 w 57"/>
                <a:gd name="T41" fmla="*/ 17 h 21"/>
                <a:gd name="T42" fmla="*/ 21 w 57"/>
                <a:gd name="T43" fmla="*/ 17 h 21"/>
                <a:gd name="T44" fmla="*/ 19 w 57"/>
                <a:gd name="T45" fmla="*/ 17 h 21"/>
                <a:gd name="T46" fmla="*/ 16 w 57"/>
                <a:gd name="T47" fmla="*/ 19 h 21"/>
                <a:gd name="T48" fmla="*/ 8 w 57"/>
                <a:gd name="T49" fmla="*/ 19 h 21"/>
                <a:gd name="T50" fmla="*/ 5 w 57"/>
                <a:gd name="T51" fmla="*/ 21 h 21"/>
                <a:gd name="T52" fmla="*/ 4 w 57"/>
                <a:gd name="T53" fmla="*/ 21 h 21"/>
                <a:gd name="T54" fmla="*/ 2 w 57"/>
                <a:gd name="T55" fmla="*/ 16 h 21"/>
                <a:gd name="T56" fmla="*/ 0 w 57"/>
                <a:gd name="T57" fmla="*/ 16 h 21"/>
                <a:gd name="T58" fmla="*/ 2 w 57"/>
                <a:gd name="T59" fmla="*/ 14 h 21"/>
                <a:gd name="T60" fmla="*/ 4 w 57"/>
                <a:gd name="T61" fmla="*/ 11 h 21"/>
                <a:gd name="T62" fmla="*/ 5 w 57"/>
                <a:gd name="T63" fmla="*/ 11 h 21"/>
                <a:gd name="T64" fmla="*/ 10 w 57"/>
                <a:gd name="T65" fmla="*/ 8 h 21"/>
                <a:gd name="T66" fmla="*/ 15 w 57"/>
                <a:gd name="T67" fmla="*/ 5 h 21"/>
                <a:gd name="T68" fmla="*/ 16 w 57"/>
                <a:gd name="T69" fmla="*/ 5 h 21"/>
                <a:gd name="T70" fmla="*/ 19 w 57"/>
                <a:gd name="T71" fmla="*/ 3 h 21"/>
                <a:gd name="T72" fmla="*/ 21 w 57"/>
                <a:gd name="T73" fmla="*/ 2 h 21"/>
                <a:gd name="T74" fmla="*/ 22 w 57"/>
                <a:gd name="T75" fmla="*/ 2 h 21"/>
                <a:gd name="T76" fmla="*/ 26 w 57"/>
                <a:gd name="T77" fmla="*/ 2 h 21"/>
                <a:gd name="T78" fmla="*/ 27 w 57"/>
                <a:gd name="T79" fmla="*/ 2 h 21"/>
                <a:gd name="T80" fmla="*/ 29 w 57"/>
                <a:gd name="T81" fmla="*/ 2 h 21"/>
                <a:gd name="T82" fmla="*/ 32 w 57"/>
                <a:gd name="T83" fmla="*/ 2 h 21"/>
                <a:gd name="T84" fmla="*/ 33 w 57"/>
                <a:gd name="T8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7" h="21">
                  <a:moveTo>
                    <a:pt x="33" y="0"/>
                  </a:moveTo>
                  <a:lnTo>
                    <a:pt x="35" y="0"/>
                  </a:lnTo>
                  <a:lnTo>
                    <a:pt x="37" y="2"/>
                  </a:lnTo>
                  <a:lnTo>
                    <a:pt x="43" y="2"/>
                  </a:lnTo>
                  <a:lnTo>
                    <a:pt x="45" y="2"/>
                  </a:lnTo>
                  <a:lnTo>
                    <a:pt x="46" y="3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6" y="10"/>
                  </a:lnTo>
                  <a:lnTo>
                    <a:pt x="57" y="10"/>
                  </a:lnTo>
                  <a:lnTo>
                    <a:pt x="57" y="11"/>
                  </a:lnTo>
                  <a:lnTo>
                    <a:pt x="57" y="13"/>
                  </a:lnTo>
                  <a:lnTo>
                    <a:pt x="52" y="14"/>
                  </a:lnTo>
                  <a:lnTo>
                    <a:pt x="49" y="16"/>
                  </a:lnTo>
                  <a:lnTo>
                    <a:pt x="41" y="16"/>
                  </a:lnTo>
                  <a:lnTo>
                    <a:pt x="33" y="17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19" y="17"/>
                  </a:lnTo>
                  <a:lnTo>
                    <a:pt x="16" y="19"/>
                  </a:lnTo>
                  <a:lnTo>
                    <a:pt x="8" y="19"/>
                  </a:lnTo>
                  <a:lnTo>
                    <a:pt x="5" y="21"/>
                  </a:lnTo>
                  <a:lnTo>
                    <a:pt x="4" y="21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2" y="14"/>
                  </a:lnTo>
                  <a:lnTo>
                    <a:pt x="4" y="11"/>
                  </a:lnTo>
                  <a:lnTo>
                    <a:pt x="5" y="11"/>
                  </a:lnTo>
                  <a:lnTo>
                    <a:pt x="10" y="8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9" y="2"/>
                  </a:lnTo>
                  <a:lnTo>
                    <a:pt x="32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6" name="Freeform 162">
              <a:extLst>
                <a:ext uri="{FF2B5EF4-FFF2-40B4-BE49-F238E27FC236}">
                  <a16:creationId xmlns:a16="http://schemas.microsoft.com/office/drawing/2014/main" id="{43C10762-6493-41CA-ABA2-263D0FD43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297131" y="3022229"/>
              <a:ext cx="113055" cy="134497"/>
            </a:xfrm>
            <a:custGeom>
              <a:avLst/>
              <a:gdLst>
                <a:gd name="T0" fmla="*/ 19 w 58"/>
                <a:gd name="T1" fmla="*/ 2 h 69"/>
                <a:gd name="T2" fmla="*/ 22 w 58"/>
                <a:gd name="T3" fmla="*/ 5 h 69"/>
                <a:gd name="T4" fmla="*/ 27 w 58"/>
                <a:gd name="T5" fmla="*/ 8 h 69"/>
                <a:gd name="T6" fmla="*/ 27 w 58"/>
                <a:gd name="T7" fmla="*/ 9 h 69"/>
                <a:gd name="T8" fmla="*/ 27 w 58"/>
                <a:gd name="T9" fmla="*/ 13 h 69"/>
                <a:gd name="T10" fmla="*/ 31 w 58"/>
                <a:gd name="T11" fmla="*/ 16 h 69"/>
                <a:gd name="T12" fmla="*/ 38 w 58"/>
                <a:gd name="T13" fmla="*/ 19 h 69"/>
                <a:gd name="T14" fmla="*/ 36 w 58"/>
                <a:gd name="T15" fmla="*/ 20 h 69"/>
                <a:gd name="T16" fmla="*/ 36 w 58"/>
                <a:gd name="T17" fmla="*/ 22 h 69"/>
                <a:gd name="T18" fmla="*/ 38 w 58"/>
                <a:gd name="T19" fmla="*/ 24 h 69"/>
                <a:gd name="T20" fmla="*/ 38 w 58"/>
                <a:gd name="T21" fmla="*/ 25 h 69"/>
                <a:gd name="T22" fmla="*/ 46 w 58"/>
                <a:gd name="T23" fmla="*/ 28 h 69"/>
                <a:gd name="T24" fmla="*/ 53 w 58"/>
                <a:gd name="T25" fmla="*/ 27 h 69"/>
                <a:gd name="T26" fmla="*/ 53 w 58"/>
                <a:gd name="T27" fmla="*/ 30 h 69"/>
                <a:gd name="T28" fmla="*/ 53 w 58"/>
                <a:gd name="T29" fmla="*/ 33 h 69"/>
                <a:gd name="T30" fmla="*/ 53 w 58"/>
                <a:gd name="T31" fmla="*/ 36 h 69"/>
                <a:gd name="T32" fmla="*/ 50 w 58"/>
                <a:gd name="T33" fmla="*/ 39 h 69"/>
                <a:gd name="T34" fmla="*/ 50 w 58"/>
                <a:gd name="T35" fmla="*/ 46 h 69"/>
                <a:gd name="T36" fmla="*/ 57 w 58"/>
                <a:gd name="T37" fmla="*/ 50 h 69"/>
                <a:gd name="T38" fmla="*/ 58 w 58"/>
                <a:gd name="T39" fmla="*/ 55 h 69"/>
                <a:gd name="T40" fmla="*/ 53 w 58"/>
                <a:gd name="T41" fmla="*/ 58 h 69"/>
                <a:gd name="T42" fmla="*/ 52 w 58"/>
                <a:gd name="T43" fmla="*/ 61 h 69"/>
                <a:gd name="T44" fmla="*/ 52 w 58"/>
                <a:gd name="T45" fmla="*/ 66 h 69"/>
                <a:gd name="T46" fmla="*/ 49 w 58"/>
                <a:gd name="T47" fmla="*/ 68 h 69"/>
                <a:gd name="T48" fmla="*/ 44 w 58"/>
                <a:gd name="T49" fmla="*/ 68 h 69"/>
                <a:gd name="T50" fmla="*/ 38 w 58"/>
                <a:gd name="T51" fmla="*/ 69 h 69"/>
                <a:gd name="T52" fmla="*/ 39 w 58"/>
                <a:gd name="T53" fmla="*/ 66 h 69"/>
                <a:gd name="T54" fmla="*/ 39 w 58"/>
                <a:gd name="T55" fmla="*/ 61 h 69"/>
                <a:gd name="T56" fmla="*/ 33 w 58"/>
                <a:gd name="T57" fmla="*/ 57 h 69"/>
                <a:gd name="T58" fmla="*/ 28 w 58"/>
                <a:gd name="T59" fmla="*/ 54 h 69"/>
                <a:gd name="T60" fmla="*/ 27 w 58"/>
                <a:gd name="T61" fmla="*/ 52 h 69"/>
                <a:gd name="T62" fmla="*/ 25 w 58"/>
                <a:gd name="T63" fmla="*/ 55 h 69"/>
                <a:gd name="T64" fmla="*/ 22 w 58"/>
                <a:gd name="T65" fmla="*/ 58 h 69"/>
                <a:gd name="T66" fmla="*/ 19 w 58"/>
                <a:gd name="T67" fmla="*/ 57 h 69"/>
                <a:gd name="T68" fmla="*/ 11 w 58"/>
                <a:gd name="T69" fmla="*/ 54 h 69"/>
                <a:gd name="T70" fmla="*/ 5 w 58"/>
                <a:gd name="T71" fmla="*/ 49 h 69"/>
                <a:gd name="T72" fmla="*/ 6 w 58"/>
                <a:gd name="T73" fmla="*/ 46 h 69"/>
                <a:gd name="T74" fmla="*/ 8 w 58"/>
                <a:gd name="T75" fmla="*/ 44 h 69"/>
                <a:gd name="T76" fmla="*/ 6 w 58"/>
                <a:gd name="T77" fmla="*/ 39 h 69"/>
                <a:gd name="T78" fmla="*/ 9 w 58"/>
                <a:gd name="T79" fmla="*/ 38 h 69"/>
                <a:gd name="T80" fmla="*/ 3 w 58"/>
                <a:gd name="T81" fmla="*/ 33 h 69"/>
                <a:gd name="T82" fmla="*/ 3 w 58"/>
                <a:gd name="T83" fmla="*/ 30 h 69"/>
                <a:gd name="T84" fmla="*/ 6 w 58"/>
                <a:gd name="T85" fmla="*/ 24 h 69"/>
                <a:gd name="T86" fmla="*/ 1 w 58"/>
                <a:gd name="T87" fmla="*/ 24 h 69"/>
                <a:gd name="T88" fmla="*/ 3 w 58"/>
                <a:gd name="T89" fmla="*/ 22 h 69"/>
                <a:gd name="T90" fmla="*/ 3 w 58"/>
                <a:gd name="T91" fmla="*/ 17 h 69"/>
                <a:gd name="T92" fmla="*/ 8 w 58"/>
                <a:gd name="T93" fmla="*/ 17 h 69"/>
                <a:gd name="T94" fmla="*/ 3 w 58"/>
                <a:gd name="T95" fmla="*/ 16 h 69"/>
                <a:gd name="T96" fmla="*/ 1 w 58"/>
                <a:gd name="T97" fmla="*/ 13 h 69"/>
                <a:gd name="T98" fmla="*/ 0 w 58"/>
                <a:gd name="T99" fmla="*/ 6 h 69"/>
                <a:gd name="T100" fmla="*/ 1 w 58"/>
                <a:gd name="T101" fmla="*/ 5 h 69"/>
                <a:gd name="T102" fmla="*/ 5 w 58"/>
                <a:gd name="T103" fmla="*/ 3 h 69"/>
                <a:gd name="T104" fmla="*/ 8 w 58"/>
                <a:gd name="T105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8" h="69">
                  <a:moveTo>
                    <a:pt x="11" y="0"/>
                  </a:move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5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9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8" y="14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8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4" y="27"/>
                  </a:lnTo>
                  <a:lnTo>
                    <a:pt x="46" y="28"/>
                  </a:lnTo>
                  <a:lnTo>
                    <a:pt x="46" y="30"/>
                  </a:lnTo>
                  <a:lnTo>
                    <a:pt x="47" y="28"/>
                  </a:lnTo>
                  <a:lnTo>
                    <a:pt x="50" y="27"/>
                  </a:lnTo>
                  <a:lnTo>
                    <a:pt x="52" y="27"/>
                  </a:lnTo>
                  <a:lnTo>
                    <a:pt x="53" y="27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30"/>
                  </a:lnTo>
                  <a:lnTo>
                    <a:pt x="53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50" y="41"/>
                  </a:lnTo>
                  <a:lnTo>
                    <a:pt x="50" y="43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2" y="46"/>
                  </a:lnTo>
                  <a:lnTo>
                    <a:pt x="52" y="47"/>
                  </a:lnTo>
                  <a:lnTo>
                    <a:pt x="53" y="49"/>
                  </a:lnTo>
                  <a:lnTo>
                    <a:pt x="55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7" y="52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58" y="55"/>
                  </a:lnTo>
                  <a:lnTo>
                    <a:pt x="58" y="55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5" y="58"/>
                  </a:lnTo>
                  <a:lnTo>
                    <a:pt x="53" y="58"/>
                  </a:lnTo>
                  <a:lnTo>
                    <a:pt x="52" y="58"/>
                  </a:lnTo>
                  <a:lnTo>
                    <a:pt x="52" y="60"/>
                  </a:lnTo>
                  <a:lnTo>
                    <a:pt x="52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50" y="63"/>
                  </a:lnTo>
                  <a:lnTo>
                    <a:pt x="52" y="65"/>
                  </a:lnTo>
                  <a:lnTo>
                    <a:pt x="52" y="65"/>
                  </a:lnTo>
                  <a:lnTo>
                    <a:pt x="52" y="66"/>
                  </a:lnTo>
                  <a:lnTo>
                    <a:pt x="52" y="66"/>
                  </a:lnTo>
                  <a:lnTo>
                    <a:pt x="52" y="68"/>
                  </a:lnTo>
                  <a:lnTo>
                    <a:pt x="50" y="68"/>
                  </a:lnTo>
                  <a:lnTo>
                    <a:pt x="50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7" y="68"/>
                  </a:lnTo>
                  <a:lnTo>
                    <a:pt x="46" y="69"/>
                  </a:lnTo>
                  <a:lnTo>
                    <a:pt x="44" y="68"/>
                  </a:lnTo>
                  <a:lnTo>
                    <a:pt x="44" y="68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1" y="69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6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1"/>
                  </a:lnTo>
                  <a:lnTo>
                    <a:pt x="39" y="61"/>
                  </a:lnTo>
                  <a:lnTo>
                    <a:pt x="36" y="61"/>
                  </a:lnTo>
                  <a:lnTo>
                    <a:pt x="36" y="60"/>
                  </a:lnTo>
                  <a:lnTo>
                    <a:pt x="35" y="58"/>
                  </a:lnTo>
                  <a:lnTo>
                    <a:pt x="33" y="58"/>
                  </a:lnTo>
                  <a:lnTo>
                    <a:pt x="33" y="57"/>
                  </a:lnTo>
                  <a:lnTo>
                    <a:pt x="31" y="55"/>
                  </a:lnTo>
                  <a:lnTo>
                    <a:pt x="31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5" y="57"/>
                  </a:lnTo>
                  <a:lnTo>
                    <a:pt x="24" y="57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2" y="58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19" y="57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2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9" y="54"/>
                  </a:lnTo>
                  <a:lnTo>
                    <a:pt x="8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9" y="46"/>
                  </a:lnTo>
                  <a:lnTo>
                    <a:pt x="8" y="44"/>
                  </a:lnTo>
                  <a:lnTo>
                    <a:pt x="6" y="43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8" y="36"/>
                  </a:lnTo>
                  <a:lnTo>
                    <a:pt x="6" y="35"/>
                  </a:lnTo>
                  <a:lnTo>
                    <a:pt x="5" y="35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6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2"/>
                  </a:lnTo>
                  <a:lnTo>
                    <a:pt x="8" y="2"/>
                  </a:lnTo>
                  <a:lnTo>
                    <a:pt x="9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7" name="Freeform 163">
              <a:extLst>
                <a:ext uri="{FF2B5EF4-FFF2-40B4-BE49-F238E27FC236}">
                  <a16:creationId xmlns:a16="http://schemas.microsoft.com/office/drawing/2014/main" id="{E127760C-E3DC-45B9-96EA-03456E4EF2D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34167" y="2948159"/>
              <a:ext cx="267044" cy="159836"/>
            </a:xfrm>
            <a:custGeom>
              <a:avLst/>
              <a:gdLst>
                <a:gd name="T0" fmla="*/ 98 w 137"/>
                <a:gd name="T1" fmla="*/ 3 h 82"/>
                <a:gd name="T2" fmla="*/ 102 w 137"/>
                <a:gd name="T3" fmla="*/ 10 h 82"/>
                <a:gd name="T4" fmla="*/ 107 w 137"/>
                <a:gd name="T5" fmla="*/ 17 h 82"/>
                <a:gd name="T6" fmla="*/ 112 w 137"/>
                <a:gd name="T7" fmla="*/ 22 h 82"/>
                <a:gd name="T8" fmla="*/ 116 w 137"/>
                <a:gd name="T9" fmla="*/ 32 h 82"/>
                <a:gd name="T10" fmla="*/ 115 w 137"/>
                <a:gd name="T11" fmla="*/ 43 h 82"/>
                <a:gd name="T12" fmla="*/ 115 w 137"/>
                <a:gd name="T13" fmla="*/ 47 h 82"/>
                <a:gd name="T14" fmla="*/ 115 w 137"/>
                <a:gd name="T15" fmla="*/ 51 h 82"/>
                <a:gd name="T16" fmla="*/ 124 w 137"/>
                <a:gd name="T17" fmla="*/ 55 h 82"/>
                <a:gd name="T18" fmla="*/ 126 w 137"/>
                <a:gd name="T19" fmla="*/ 54 h 82"/>
                <a:gd name="T20" fmla="*/ 137 w 137"/>
                <a:gd name="T21" fmla="*/ 54 h 82"/>
                <a:gd name="T22" fmla="*/ 135 w 137"/>
                <a:gd name="T23" fmla="*/ 60 h 82"/>
                <a:gd name="T24" fmla="*/ 128 w 137"/>
                <a:gd name="T25" fmla="*/ 60 h 82"/>
                <a:gd name="T26" fmla="*/ 126 w 137"/>
                <a:gd name="T27" fmla="*/ 63 h 82"/>
                <a:gd name="T28" fmla="*/ 124 w 137"/>
                <a:gd name="T29" fmla="*/ 66 h 82"/>
                <a:gd name="T30" fmla="*/ 123 w 137"/>
                <a:gd name="T31" fmla="*/ 77 h 82"/>
                <a:gd name="T32" fmla="*/ 116 w 137"/>
                <a:gd name="T33" fmla="*/ 81 h 82"/>
                <a:gd name="T34" fmla="*/ 109 w 137"/>
                <a:gd name="T35" fmla="*/ 77 h 82"/>
                <a:gd name="T36" fmla="*/ 99 w 137"/>
                <a:gd name="T37" fmla="*/ 74 h 82"/>
                <a:gd name="T38" fmla="*/ 80 w 137"/>
                <a:gd name="T39" fmla="*/ 81 h 82"/>
                <a:gd name="T40" fmla="*/ 61 w 137"/>
                <a:gd name="T41" fmla="*/ 81 h 82"/>
                <a:gd name="T42" fmla="*/ 39 w 137"/>
                <a:gd name="T43" fmla="*/ 81 h 82"/>
                <a:gd name="T44" fmla="*/ 41 w 137"/>
                <a:gd name="T45" fmla="*/ 77 h 82"/>
                <a:gd name="T46" fmla="*/ 36 w 137"/>
                <a:gd name="T47" fmla="*/ 73 h 82"/>
                <a:gd name="T48" fmla="*/ 33 w 137"/>
                <a:gd name="T49" fmla="*/ 71 h 82"/>
                <a:gd name="T50" fmla="*/ 36 w 137"/>
                <a:gd name="T51" fmla="*/ 68 h 82"/>
                <a:gd name="T52" fmla="*/ 31 w 137"/>
                <a:gd name="T53" fmla="*/ 65 h 82"/>
                <a:gd name="T54" fmla="*/ 22 w 137"/>
                <a:gd name="T55" fmla="*/ 65 h 82"/>
                <a:gd name="T56" fmla="*/ 17 w 137"/>
                <a:gd name="T57" fmla="*/ 62 h 82"/>
                <a:gd name="T58" fmla="*/ 19 w 137"/>
                <a:gd name="T59" fmla="*/ 60 h 82"/>
                <a:gd name="T60" fmla="*/ 17 w 137"/>
                <a:gd name="T61" fmla="*/ 58 h 82"/>
                <a:gd name="T62" fmla="*/ 19 w 137"/>
                <a:gd name="T63" fmla="*/ 57 h 82"/>
                <a:gd name="T64" fmla="*/ 17 w 137"/>
                <a:gd name="T65" fmla="*/ 55 h 82"/>
                <a:gd name="T66" fmla="*/ 11 w 137"/>
                <a:gd name="T67" fmla="*/ 52 h 82"/>
                <a:gd name="T68" fmla="*/ 8 w 137"/>
                <a:gd name="T69" fmla="*/ 51 h 82"/>
                <a:gd name="T70" fmla="*/ 8 w 137"/>
                <a:gd name="T71" fmla="*/ 46 h 82"/>
                <a:gd name="T72" fmla="*/ 6 w 137"/>
                <a:gd name="T73" fmla="*/ 46 h 82"/>
                <a:gd name="T74" fmla="*/ 1 w 137"/>
                <a:gd name="T75" fmla="*/ 41 h 82"/>
                <a:gd name="T76" fmla="*/ 6 w 137"/>
                <a:gd name="T77" fmla="*/ 38 h 82"/>
                <a:gd name="T78" fmla="*/ 9 w 137"/>
                <a:gd name="T79" fmla="*/ 36 h 82"/>
                <a:gd name="T80" fmla="*/ 14 w 137"/>
                <a:gd name="T81" fmla="*/ 35 h 82"/>
                <a:gd name="T82" fmla="*/ 16 w 137"/>
                <a:gd name="T83" fmla="*/ 30 h 82"/>
                <a:gd name="T84" fmla="*/ 19 w 137"/>
                <a:gd name="T85" fmla="*/ 27 h 82"/>
                <a:gd name="T86" fmla="*/ 22 w 137"/>
                <a:gd name="T87" fmla="*/ 22 h 82"/>
                <a:gd name="T88" fmla="*/ 25 w 137"/>
                <a:gd name="T89" fmla="*/ 16 h 82"/>
                <a:gd name="T90" fmla="*/ 30 w 137"/>
                <a:gd name="T91" fmla="*/ 11 h 82"/>
                <a:gd name="T92" fmla="*/ 34 w 137"/>
                <a:gd name="T93" fmla="*/ 10 h 82"/>
                <a:gd name="T94" fmla="*/ 39 w 137"/>
                <a:gd name="T95" fmla="*/ 5 h 82"/>
                <a:gd name="T96" fmla="*/ 46 w 137"/>
                <a:gd name="T97" fmla="*/ 5 h 82"/>
                <a:gd name="T98" fmla="*/ 55 w 137"/>
                <a:gd name="T99" fmla="*/ 6 h 82"/>
                <a:gd name="T100" fmla="*/ 60 w 137"/>
                <a:gd name="T101" fmla="*/ 6 h 82"/>
                <a:gd name="T102" fmla="*/ 68 w 137"/>
                <a:gd name="T103" fmla="*/ 10 h 82"/>
                <a:gd name="T104" fmla="*/ 79 w 137"/>
                <a:gd name="T105" fmla="*/ 6 h 82"/>
                <a:gd name="T106" fmla="*/ 88 w 137"/>
                <a:gd name="T107" fmla="*/ 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82">
                  <a:moveTo>
                    <a:pt x="94" y="0"/>
                  </a:moveTo>
                  <a:lnTo>
                    <a:pt x="94" y="0"/>
                  </a:lnTo>
                  <a:lnTo>
                    <a:pt x="96" y="2"/>
                  </a:lnTo>
                  <a:lnTo>
                    <a:pt x="98" y="2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101" y="6"/>
                  </a:lnTo>
                  <a:lnTo>
                    <a:pt x="101" y="8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1"/>
                  </a:lnTo>
                  <a:lnTo>
                    <a:pt x="104" y="13"/>
                  </a:lnTo>
                  <a:lnTo>
                    <a:pt x="105" y="13"/>
                  </a:lnTo>
                  <a:lnTo>
                    <a:pt x="105" y="14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0" y="21"/>
                  </a:lnTo>
                  <a:lnTo>
                    <a:pt x="110" y="21"/>
                  </a:lnTo>
                  <a:lnTo>
                    <a:pt x="112" y="22"/>
                  </a:lnTo>
                  <a:lnTo>
                    <a:pt x="113" y="24"/>
                  </a:lnTo>
                  <a:lnTo>
                    <a:pt x="115" y="27"/>
                  </a:lnTo>
                  <a:lnTo>
                    <a:pt x="115" y="29"/>
                  </a:lnTo>
                  <a:lnTo>
                    <a:pt x="116" y="30"/>
                  </a:lnTo>
                  <a:lnTo>
                    <a:pt x="116" y="32"/>
                  </a:lnTo>
                  <a:lnTo>
                    <a:pt x="116" y="33"/>
                  </a:lnTo>
                  <a:lnTo>
                    <a:pt x="115" y="35"/>
                  </a:lnTo>
                  <a:lnTo>
                    <a:pt x="115" y="40"/>
                  </a:lnTo>
                  <a:lnTo>
                    <a:pt x="113" y="41"/>
                  </a:lnTo>
                  <a:lnTo>
                    <a:pt x="115" y="43"/>
                  </a:lnTo>
                  <a:lnTo>
                    <a:pt x="115" y="44"/>
                  </a:lnTo>
                  <a:lnTo>
                    <a:pt x="115" y="46"/>
                  </a:lnTo>
                  <a:lnTo>
                    <a:pt x="115" y="46"/>
                  </a:lnTo>
                  <a:lnTo>
                    <a:pt x="115" y="47"/>
                  </a:lnTo>
                  <a:lnTo>
                    <a:pt x="115" y="47"/>
                  </a:lnTo>
                  <a:lnTo>
                    <a:pt x="113" y="49"/>
                  </a:lnTo>
                  <a:lnTo>
                    <a:pt x="113" y="49"/>
                  </a:lnTo>
                  <a:lnTo>
                    <a:pt x="115" y="49"/>
                  </a:lnTo>
                  <a:lnTo>
                    <a:pt x="115" y="51"/>
                  </a:lnTo>
                  <a:lnTo>
                    <a:pt x="115" y="51"/>
                  </a:lnTo>
                  <a:lnTo>
                    <a:pt x="116" y="54"/>
                  </a:lnTo>
                  <a:lnTo>
                    <a:pt x="120" y="54"/>
                  </a:lnTo>
                  <a:lnTo>
                    <a:pt x="123" y="55"/>
                  </a:lnTo>
                  <a:lnTo>
                    <a:pt x="124" y="55"/>
                  </a:lnTo>
                  <a:lnTo>
                    <a:pt x="124" y="55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6" y="54"/>
                  </a:lnTo>
                  <a:lnTo>
                    <a:pt x="128" y="54"/>
                  </a:lnTo>
                  <a:lnTo>
                    <a:pt x="131" y="52"/>
                  </a:lnTo>
                  <a:lnTo>
                    <a:pt x="132" y="52"/>
                  </a:lnTo>
                  <a:lnTo>
                    <a:pt x="135" y="52"/>
                  </a:lnTo>
                  <a:lnTo>
                    <a:pt x="137" y="54"/>
                  </a:lnTo>
                  <a:lnTo>
                    <a:pt x="137" y="55"/>
                  </a:lnTo>
                  <a:lnTo>
                    <a:pt x="137" y="55"/>
                  </a:lnTo>
                  <a:lnTo>
                    <a:pt x="137" y="57"/>
                  </a:lnTo>
                  <a:lnTo>
                    <a:pt x="135" y="60"/>
                  </a:lnTo>
                  <a:lnTo>
                    <a:pt x="135" y="60"/>
                  </a:lnTo>
                  <a:lnTo>
                    <a:pt x="135" y="62"/>
                  </a:lnTo>
                  <a:lnTo>
                    <a:pt x="128" y="63"/>
                  </a:lnTo>
                  <a:lnTo>
                    <a:pt x="128" y="63"/>
                  </a:lnTo>
                  <a:lnTo>
                    <a:pt x="128" y="62"/>
                  </a:lnTo>
                  <a:lnTo>
                    <a:pt x="128" y="60"/>
                  </a:lnTo>
                  <a:lnTo>
                    <a:pt x="129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3"/>
                  </a:lnTo>
                  <a:lnTo>
                    <a:pt x="124" y="63"/>
                  </a:lnTo>
                  <a:lnTo>
                    <a:pt x="124" y="65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6" y="66"/>
                  </a:lnTo>
                  <a:lnTo>
                    <a:pt x="124" y="68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23" y="77"/>
                  </a:lnTo>
                  <a:lnTo>
                    <a:pt x="121" y="81"/>
                  </a:lnTo>
                  <a:lnTo>
                    <a:pt x="121" y="82"/>
                  </a:lnTo>
                  <a:lnTo>
                    <a:pt x="118" y="82"/>
                  </a:lnTo>
                  <a:lnTo>
                    <a:pt x="118" y="82"/>
                  </a:lnTo>
                  <a:lnTo>
                    <a:pt x="116" y="81"/>
                  </a:lnTo>
                  <a:lnTo>
                    <a:pt x="113" y="81"/>
                  </a:lnTo>
                  <a:lnTo>
                    <a:pt x="112" y="79"/>
                  </a:lnTo>
                  <a:lnTo>
                    <a:pt x="110" y="77"/>
                  </a:lnTo>
                  <a:lnTo>
                    <a:pt x="109" y="77"/>
                  </a:lnTo>
                  <a:lnTo>
                    <a:pt x="109" y="77"/>
                  </a:lnTo>
                  <a:lnTo>
                    <a:pt x="107" y="77"/>
                  </a:lnTo>
                  <a:lnTo>
                    <a:pt x="105" y="77"/>
                  </a:lnTo>
                  <a:lnTo>
                    <a:pt x="104" y="77"/>
                  </a:lnTo>
                  <a:lnTo>
                    <a:pt x="99" y="74"/>
                  </a:lnTo>
                  <a:lnTo>
                    <a:pt x="99" y="74"/>
                  </a:lnTo>
                  <a:lnTo>
                    <a:pt x="96" y="74"/>
                  </a:lnTo>
                  <a:lnTo>
                    <a:pt x="91" y="76"/>
                  </a:lnTo>
                  <a:lnTo>
                    <a:pt x="87" y="77"/>
                  </a:lnTo>
                  <a:lnTo>
                    <a:pt x="83" y="79"/>
                  </a:lnTo>
                  <a:lnTo>
                    <a:pt x="80" y="81"/>
                  </a:lnTo>
                  <a:lnTo>
                    <a:pt x="79" y="82"/>
                  </a:lnTo>
                  <a:lnTo>
                    <a:pt x="77" y="82"/>
                  </a:lnTo>
                  <a:lnTo>
                    <a:pt x="71" y="82"/>
                  </a:lnTo>
                  <a:lnTo>
                    <a:pt x="66" y="82"/>
                  </a:lnTo>
                  <a:lnTo>
                    <a:pt x="61" y="81"/>
                  </a:lnTo>
                  <a:lnTo>
                    <a:pt x="58" y="81"/>
                  </a:lnTo>
                  <a:lnTo>
                    <a:pt x="53" y="81"/>
                  </a:lnTo>
                  <a:lnTo>
                    <a:pt x="49" y="79"/>
                  </a:lnTo>
                  <a:lnTo>
                    <a:pt x="44" y="79"/>
                  </a:lnTo>
                  <a:lnTo>
                    <a:pt x="39" y="81"/>
                  </a:lnTo>
                  <a:lnTo>
                    <a:pt x="38" y="79"/>
                  </a:lnTo>
                  <a:lnTo>
                    <a:pt x="38" y="79"/>
                  </a:lnTo>
                  <a:lnTo>
                    <a:pt x="38" y="77"/>
                  </a:lnTo>
                  <a:lnTo>
                    <a:pt x="39" y="77"/>
                  </a:lnTo>
                  <a:lnTo>
                    <a:pt x="41" y="77"/>
                  </a:lnTo>
                  <a:lnTo>
                    <a:pt x="41" y="76"/>
                  </a:lnTo>
                  <a:lnTo>
                    <a:pt x="41" y="76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4" y="71"/>
                  </a:lnTo>
                  <a:lnTo>
                    <a:pt x="34" y="71"/>
                  </a:lnTo>
                  <a:lnTo>
                    <a:pt x="33" y="71"/>
                  </a:lnTo>
                  <a:lnTo>
                    <a:pt x="33" y="69"/>
                  </a:lnTo>
                  <a:lnTo>
                    <a:pt x="33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5"/>
                  </a:lnTo>
                  <a:lnTo>
                    <a:pt x="33" y="65"/>
                  </a:lnTo>
                  <a:lnTo>
                    <a:pt x="31" y="65"/>
                  </a:lnTo>
                  <a:lnTo>
                    <a:pt x="28" y="66"/>
                  </a:lnTo>
                  <a:lnTo>
                    <a:pt x="27" y="68"/>
                  </a:lnTo>
                  <a:lnTo>
                    <a:pt x="27" y="66"/>
                  </a:lnTo>
                  <a:lnTo>
                    <a:pt x="25" y="65"/>
                  </a:lnTo>
                  <a:lnTo>
                    <a:pt x="22" y="65"/>
                  </a:lnTo>
                  <a:lnTo>
                    <a:pt x="20" y="65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19" y="62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7" y="55"/>
                  </a:lnTo>
                  <a:lnTo>
                    <a:pt x="17" y="55"/>
                  </a:lnTo>
                  <a:lnTo>
                    <a:pt x="14" y="55"/>
                  </a:lnTo>
                  <a:lnTo>
                    <a:pt x="14" y="54"/>
                  </a:lnTo>
                  <a:lnTo>
                    <a:pt x="12" y="54"/>
                  </a:lnTo>
                  <a:lnTo>
                    <a:pt x="12" y="54"/>
                  </a:lnTo>
                  <a:lnTo>
                    <a:pt x="11" y="52"/>
                  </a:lnTo>
                  <a:lnTo>
                    <a:pt x="9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49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6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1"/>
                  </a:lnTo>
                  <a:lnTo>
                    <a:pt x="1" y="41"/>
                  </a:lnTo>
                  <a:lnTo>
                    <a:pt x="0" y="40"/>
                  </a:lnTo>
                  <a:lnTo>
                    <a:pt x="1" y="40"/>
                  </a:lnTo>
                  <a:lnTo>
                    <a:pt x="5" y="38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9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4" y="36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6" y="30"/>
                  </a:lnTo>
                  <a:lnTo>
                    <a:pt x="17" y="30"/>
                  </a:lnTo>
                  <a:lnTo>
                    <a:pt x="17" y="30"/>
                  </a:lnTo>
                  <a:lnTo>
                    <a:pt x="19" y="29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2" y="22"/>
                  </a:lnTo>
                  <a:lnTo>
                    <a:pt x="23" y="21"/>
                  </a:lnTo>
                  <a:lnTo>
                    <a:pt x="23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3"/>
                  </a:lnTo>
                  <a:lnTo>
                    <a:pt x="28" y="13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0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8"/>
                  </a:lnTo>
                  <a:lnTo>
                    <a:pt x="38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4" y="3"/>
                  </a:lnTo>
                  <a:lnTo>
                    <a:pt x="46" y="5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4" y="6"/>
                  </a:lnTo>
                  <a:lnTo>
                    <a:pt x="68" y="10"/>
                  </a:lnTo>
                  <a:lnTo>
                    <a:pt x="68" y="10"/>
                  </a:lnTo>
                  <a:lnTo>
                    <a:pt x="69" y="10"/>
                  </a:lnTo>
                  <a:lnTo>
                    <a:pt x="71" y="10"/>
                  </a:lnTo>
                  <a:lnTo>
                    <a:pt x="72" y="8"/>
                  </a:lnTo>
                  <a:lnTo>
                    <a:pt x="75" y="6"/>
                  </a:lnTo>
                  <a:lnTo>
                    <a:pt x="79" y="6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87" y="3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3" y="0"/>
                  </a:lnTo>
                  <a:lnTo>
                    <a:pt x="9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8" name="Freeform 164">
              <a:extLst>
                <a:ext uri="{FF2B5EF4-FFF2-40B4-BE49-F238E27FC236}">
                  <a16:creationId xmlns:a16="http://schemas.microsoft.com/office/drawing/2014/main" id="{7C5197EF-323A-4040-A339-D72DE48D793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473" y="5008486"/>
              <a:ext cx="17544" cy="15594"/>
            </a:xfrm>
            <a:custGeom>
              <a:avLst/>
              <a:gdLst>
                <a:gd name="T0" fmla="*/ 3 w 9"/>
                <a:gd name="T1" fmla="*/ 0 h 8"/>
                <a:gd name="T2" fmla="*/ 5 w 9"/>
                <a:gd name="T3" fmla="*/ 0 h 8"/>
                <a:gd name="T4" fmla="*/ 6 w 9"/>
                <a:gd name="T5" fmla="*/ 0 h 8"/>
                <a:gd name="T6" fmla="*/ 8 w 9"/>
                <a:gd name="T7" fmla="*/ 2 h 8"/>
                <a:gd name="T8" fmla="*/ 9 w 9"/>
                <a:gd name="T9" fmla="*/ 3 h 8"/>
                <a:gd name="T10" fmla="*/ 9 w 9"/>
                <a:gd name="T11" fmla="*/ 7 h 8"/>
                <a:gd name="T12" fmla="*/ 8 w 9"/>
                <a:gd name="T13" fmla="*/ 7 h 8"/>
                <a:gd name="T14" fmla="*/ 6 w 9"/>
                <a:gd name="T15" fmla="*/ 8 h 8"/>
                <a:gd name="T16" fmla="*/ 5 w 9"/>
                <a:gd name="T17" fmla="*/ 8 h 8"/>
                <a:gd name="T18" fmla="*/ 2 w 9"/>
                <a:gd name="T19" fmla="*/ 7 h 8"/>
                <a:gd name="T20" fmla="*/ 2 w 9"/>
                <a:gd name="T21" fmla="*/ 5 h 8"/>
                <a:gd name="T22" fmla="*/ 0 w 9"/>
                <a:gd name="T23" fmla="*/ 3 h 8"/>
                <a:gd name="T24" fmla="*/ 0 w 9"/>
                <a:gd name="T25" fmla="*/ 2 h 8"/>
                <a:gd name="T26" fmla="*/ 2 w 9"/>
                <a:gd name="T27" fmla="*/ 0 h 8"/>
                <a:gd name="T28" fmla="*/ 3 w 9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" h="8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3"/>
                  </a:lnTo>
                  <a:lnTo>
                    <a:pt x="9" y="7"/>
                  </a:lnTo>
                  <a:lnTo>
                    <a:pt x="8" y="7"/>
                  </a:lnTo>
                  <a:lnTo>
                    <a:pt x="6" y="8"/>
                  </a:lnTo>
                  <a:lnTo>
                    <a:pt x="5" y="8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9" name="Freeform 165">
              <a:extLst>
                <a:ext uri="{FF2B5EF4-FFF2-40B4-BE49-F238E27FC236}">
                  <a16:creationId xmlns:a16="http://schemas.microsoft.com/office/drawing/2014/main" id="{9D539930-72C7-4A78-A797-9CFF928F29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93773" y="3667422"/>
              <a:ext cx="25340" cy="48731"/>
            </a:xfrm>
            <a:custGeom>
              <a:avLst/>
              <a:gdLst>
                <a:gd name="T0" fmla="*/ 8 w 13"/>
                <a:gd name="T1" fmla="*/ 0 h 25"/>
                <a:gd name="T2" fmla="*/ 10 w 13"/>
                <a:gd name="T3" fmla="*/ 3 h 25"/>
                <a:gd name="T4" fmla="*/ 11 w 13"/>
                <a:gd name="T5" fmla="*/ 5 h 25"/>
                <a:gd name="T6" fmla="*/ 13 w 13"/>
                <a:gd name="T7" fmla="*/ 6 h 25"/>
                <a:gd name="T8" fmla="*/ 11 w 13"/>
                <a:gd name="T9" fmla="*/ 8 h 25"/>
                <a:gd name="T10" fmla="*/ 11 w 13"/>
                <a:gd name="T11" fmla="*/ 9 h 25"/>
                <a:gd name="T12" fmla="*/ 11 w 13"/>
                <a:gd name="T13" fmla="*/ 11 h 25"/>
                <a:gd name="T14" fmla="*/ 11 w 13"/>
                <a:gd name="T15" fmla="*/ 12 h 25"/>
                <a:gd name="T16" fmla="*/ 11 w 13"/>
                <a:gd name="T17" fmla="*/ 14 h 25"/>
                <a:gd name="T18" fmla="*/ 13 w 13"/>
                <a:gd name="T19" fmla="*/ 16 h 25"/>
                <a:gd name="T20" fmla="*/ 13 w 13"/>
                <a:gd name="T21" fmla="*/ 17 h 25"/>
                <a:gd name="T22" fmla="*/ 13 w 13"/>
                <a:gd name="T23" fmla="*/ 19 h 25"/>
                <a:gd name="T24" fmla="*/ 11 w 13"/>
                <a:gd name="T25" fmla="*/ 20 h 25"/>
                <a:gd name="T26" fmla="*/ 10 w 13"/>
                <a:gd name="T27" fmla="*/ 23 h 25"/>
                <a:gd name="T28" fmla="*/ 10 w 13"/>
                <a:gd name="T29" fmla="*/ 23 h 25"/>
                <a:gd name="T30" fmla="*/ 8 w 13"/>
                <a:gd name="T31" fmla="*/ 23 h 25"/>
                <a:gd name="T32" fmla="*/ 7 w 13"/>
                <a:gd name="T33" fmla="*/ 25 h 25"/>
                <a:gd name="T34" fmla="*/ 5 w 13"/>
                <a:gd name="T35" fmla="*/ 25 h 25"/>
                <a:gd name="T36" fmla="*/ 5 w 13"/>
                <a:gd name="T37" fmla="*/ 25 h 25"/>
                <a:gd name="T38" fmla="*/ 3 w 13"/>
                <a:gd name="T39" fmla="*/ 25 h 25"/>
                <a:gd name="T40" fmla="*/ 3 w 13"/>
                <a:gd name="T41" fmla="*/ 23 h 25"/>
                <a:gd name="T42" fmla="*/ 2 w 13"/>
                <a:gd name="T43" fmla="*/ 23 h 25"/>
                <a:gd name="T44" fmla="*/ 2 w 13"/>
                <a:gd name="T45" fmla="*/ 22 h 25"/>
                <a:gd name="T46" fmla="*/ 2 w 13"/>
                <a:gd name="T47" fmla="*/ 20 h 25"/>
                <a:gd name="T48" fmla="*/ 2 w 13"/>
                <a:gd name="T49" fmla="*/ 20 h 25"/>
                <a:gd name="T50" fmla="*/ 0 w 13"/>
                <a:gd name="T51" fmla="*/ 16 h 25"/>
                <a:gd name="T52" fmla="*/ 0 w 13"/>
                <a:gd name="T53" fmla="*/ 12 h 25"/>
                <a:gd name="T54" fmla="*/ 0 w 13"/>
                <a:gd name="T55" fmla="*/ 11 h 25"/>
                <a:gd name="T56" fmla="*/ 2 w 13"/>
                <a:gd name="T57" fmla="*/ 11 h 25"/>
                <a:gd name="T58" fmla="*/ 2 w 13"/>
                <a:gd name="T59" fmla="*/ 9 h 25"/>
                <a:gd name="T60" fmla="*/ 2 w 13"/>
                <a:gd name="T61" fmla="*/ 6 h 25"/>
                <a:gd name="T62" fmla="*/ 3 w 13"/>
                <a:gd name="T63" fmla="*/ 3 h 25"/>
                <a:gd name="T64" fmla="*/ 5 w 13"/>
                <a:gd name="T65" fmla="*/ 1 h 25"/>
                <a:gd name="T66" fmla="*/ 8 w 13"/>
                <a:gd name="T6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" h="25">
                  <a:moveTo>
                    <a:pt x="8" y="0"/>
                  </a:moveTo>
                  <a:lnTo>
                    <a:pt x="10" y="3"/>
                  </a:lnTo>
                  <a:lnTo>
                    <a:pt x="11" y="5"/>
                  </a:lnTo>
                  <a:lnTo>
                    <a:pt x="13" y="6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13" y="16"/>
                  </a:lnTo>
                  <a:lnTo>
                    <a:pt x="13" y="17"/>
                  </a:lnTo>
                  <a:lnTo>
                    <a:pt x="13" y="19"/>
                  </a:lnTo>
                  <a:lnTo>
                    <a:pt x="11" y="20"/>
                  </a:lnTo>
                  <a:lnTo>
                    <a:pt x="10" y="23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7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3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9"/>
                  </a:lnTo>
                  <a:lnTo>
                    <a:pt x="2" y="6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0" name="Freeform 166">
              <a:extLst>
                <a:ext uri="{FF2B5EF4-FFF2-40B4-BE49-F238E27FC236}">
                  <a16:creationId xmlns:a16="http://schemas.microsoft.com/office/drawing/2014/main" id="{61EBC520-3142-4CC2-AAEF-A008FFFB4E5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7050" y="4963654"/>
              <a:ext cx="239755" cy="245602"/>
            </a:xfrm>
            <a:custGeom>
              <a:avLst/>
              <a:gdLst>
                <a:gd name="T0" fmla="*/ 67 w 123"/>
                <a:gd name="T1" fmla="*/ 8 h 126"/>
                <a:gd name="T2" fmla="*/ 67 w 123"/>
                <a:gd name="T3" fmla="*/ 15 h 126"/>
                <a:gd name="T4" fmla="*/ 68 w 123"/>
                <a:gd name="T5" fmla="*/ 19 h 126"/>
                <a:gd name="T6" fmla="*/ 70 w 123"/>
                <a:gd name="T7" fmla="*/ 22 h 126"/>
                <a:gd name="T8" fmla="*/ 70 w 123"/>
                <a:gd name="T9" fmla="*/ 23 h 126"/>
                <a:gd name="T10" fmla="*/ 70 w 123"/>
                <a:gd name="T11" fmla="*/ 30 h 126"/>
                <a:gd name="T12" fmla="*/ 70 w 123"/>
                <a:gd name="T13" fmla="*/ 34 h 126"/>
                <a:gd name="T14" fmla="*/ 70 w 123"/>
                <a:gd name="T15" fmla="*/ 37 h 126"/>
                <a:gd name="T16" fmla="*/ 68 w 123"/>
                <a:gd name="T17" fmla="*/ 42 h 126"/>
                <a:gd name="T18" fmla="*/ 73 w 123"/>
                <a:gd name="T19" fmla="*/ 42 h 126"/>
                <a:gd name="T20" fmla="*/ 79 w 123"/>
                <a:gd name="T21" fmla="*/ 44 h 126"/>
                <a:gd name="T22" fmla="*/ 86 w 123"/>
                <a:gd name="T23" fmla="*/ 44 h 126"/>
                <a:gd name="T24" fmla="*/ 90 w 123"/>
                <a:gd name="T25" fmla="*/ 42 h 126"/>
                <a:gd name="T26" fmla="*/ 93 w 123"/>
                <a:gd name="T27" fmla="*/ 44 h 126"/>
                <a:gd name="T28" fmla="*/ 100 w 123"/>
                <a:gd name="T29" fmla="*/ 45 h 126"/>
                <a:gd name="T30" fmla="*/ 103 w 123"/>
                <a:gd name="T31" fmla="*/ 50 h 126"/>
                <a:gd name="T32" fmla="*/ 103 w 123"/>
                <a:gd name="T33" fmla="*/ 55 h 126"/>
                <a:gd name="T34" fmla="*/ 103 w 123"/>
                <a:gd name="T35" fmla="*/ 60 h 126"/>
                <a:gd name="T36" fmla="*/ 104 w 123"/>
                <a:gd name="T37" fmla="*/ 64 h 126"/>
                <a:gd name="T38" fmla="*/ 106 w 123"/>
                <a:gd name="T39" fmla="*/ 69 h 126"/>
                <a:gd name="T40" fmla="*/ 112 w 123"/>
                <a:gd name="T41" fmla="*/ 71 h 126"/>
                <a:gd name="T42" fmla="*/ 117 w 123"/>
                <a:gd name="T43" fmla="*/ 67 h 126"/>
                <a:gd name="T44" fmla="*/ 122 w 123"/>
                <a:gd name="T45" fmla="*/ 72 h 126"/>
                <a:gd name="T46" fmla="*/ 120 w 123"/>
                <a:gd name="T47" fmla="*/ 83 h 126"/>
                <a:gd name="T48" fmla="*/ 117 w 123"/>
                <a:gd name="T49" fmla="*/ 94 h 126"/>
                <a:gd name="T50" fmla="*/ 114 w 123"/>
                <a:gd name="T51" fmla="*/ 112 h 126"/>
                <a:gd name="T52" fmla="*/ 109 w 123"/>
                <a:gd name="T53" fmla="*/ 115 h 126"/>
                <a:gd name="T54" fmla="*/ 104 w 123"/>
                <a:gd name="T55" fmla="*/ 118 h 126"/>
                <a:gd name="T56" fmla="*/ 103 w 123"/>
                <a:gd name="T57" fmla="*/ 123 h 126"/>
                <a:gd name="T58" fmla="*/ 97 w 123"/>
                <a:gd name="T59" fmla="*/ 121 h 126"/>
                <a:gd name="T60" fmla="*/ 90 w 123"/>
                <a:gd name="T61" fmla="*/ 126 h 126"/>
                <a:gd name="T62" fmla="*/ 84 w 123"/>
                <a:gd name="T63" fmla="*/ 123 h 126"/>
                <a:gd name="T64" fmla="*/ 67 w 123"/>
                <a:gd name="T65" fmla="*/ 121 h 126"/>
                <a:gd name="T66" fmla="*/ 60 w 123"/>
                <a:gd name="T67" fmla="*/ 116 h 126"/>
                <a:gd name="T68" fmla="*/ 63 w 123"/>
                <a:gd name="T69" fmla="*/ 113 h 126"/>
                <a:gd name="T70" fmla="*/ 65 w 123"/>
                <a:gd name="T71" fmla="*/ 112 h 126"/>
                <a:gd name="T72" fmla="*/ 65 w 123"/>
                <a:gd name="T73" fmla="*/ 105 h 126"/>
                <a:gd name="T74" fmla="*/ 67 w 123"/>
                <a:gd name="T75" fmla="*/ 104 h 126"/>
                <a:gd name="T76" fmla="*/ 71 w 123"/>
                <a:gd name="T77" fmla="*/ 97 h 126"/>
                <a:gd name="T78" fmla="*/ 74 w 123"/>
                <a:gd name="T79" fmla="*/ 94 h 126"/>
                <a:gd name="T80" fmla="*/ 68 w 123"/>
                <a:gd name="T81" fmla="*/ 86 h 126"/>
                <a:gd name="T82" fmla="*/ 62 w 123"/>
                <a:gd name="T83" fmla="*/ 85 h 126"/>
                <a:gd name="T84" fmla="*/ 48 w 123"/>
                <a:gd name="T85" fmla="*/ 77 h 126"/>
                <a:gd name="T86" fmla="*/ 32 w 123"/>
                <a:gd name="T87" fmla="*/ 71 h 126"/>
                <a:gd name="T88" fmla="*/ 19 w 123"/>
                <a:gd name="T89" fmla="*/ 63 h 126"/>
                <a:gd name="T90" fmla="*/ 13 w 123"/>
                <a:gd name="T91" fmla="*/ 58 h 126"/>
                <a:gd name="T92" fmla="*/ 2 w 123"/>
                <a:gd name="T93" fmla="*/ 45 h 126"/>
                <a:gd name="T94" fmla="*/ 2 w 123"/>
                <a:gd name="T95" fmla="*/ 41 h 126"/>
                <a:gd name="T96" fmla="*/ 8 w 123"/>
                <a:gd name="T97" fmla="*/ 15 h 126"/>
                <a:gd name="T98" fmla="*/ 18 w 123"/>
                <a:gd name="T99" fmla="*/ 4 h 126"/>
                <a:gd name="T100" fmla="*/ 46 w 123"/>
                <a:gd name="T10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3" h="126">
                  <a:moveTo>
                    <a:pt x="52" y="0"/>
                  </a:moveTo>
                  <a:lnTo>
                    <a:pt x="57" y="3"/>
                  </a:lnTo>
                  <a:lnTo>
                    <a:pt x="62" y="4"/>
                  </a:lnTo>
                  <a:lnTo>
                    <a:pt x="65" y="8"/>
                  </a:lnTo>
                  <a:lnTo>
                    <a:pt x="67" y="8"/>
                  </a:lnTo>
                  <a:lnTo>
                    <a:pt x="67" y="11"/>
                  </a:lnTo>
                  <a:lnTo>
                    <a:pt x="67" y="12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9"/>
                  </a:lnTo>
                  <a:lnTo>
                    <a:pt x="68" y="19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70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0" y="30"/>
                  </a:lnTo>
                  <a:lnTo>
                    <a:pt x="70" y="31"/>
                  </a:lnTo>
                  <a:lnTo>
                    <a:pt x="70" y="31"/>
                  </a:lnTo>
                  <a:lnTo>
                    <a:pt x="70" y="33"/>
                  </a:lnTo>
                  <a:lnTo>
                    <a:pt x="70" y="33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0" y="36"/>
                  </a:lnTo>
                  <a:lnTo>
                    <a:pt x="70" y="36"/>
                  </a:lnTo>
                  <a:lnTo>
                    <a:pt x="70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2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74" y="42"/>
                  </a:lnTo>
                  <a:lnTo>
                    <a:pt x="76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9" y="44"/>
                  </a:lnTo>
                  <a:lnTo>
                    <a:pt x="81" y="44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4"/>
                  </a:lnTo>
                  <a:lnTo>
                    <a:pt x="87" y="44"/>
                  </a:lnTo>
                  <a:lnTo>
                    <a:pt x="89" y="44"/>
                  </a:lnTo>
                  <a:lnTo>
                    <a:pt x="89" y="42"/>
                  </a:lnTo>
                  <a:lnTo>
                    <a:pt x="89" y="42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2" y="42"/>
                  </a:lnTo>
                  <a:lnTo>
                    <a:pt x="92" y="42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5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98" y="45"/>
                  </a:lnTo>
                  <a:lnTo>
                    <a:pt x="100" y="45"/>
                  </a:lnTo>
                  <a:lnTo>
                    <a:pt x="100" y="45"/>
                  </a:lnTo>
                  <a:lnTo>
                    <a:pt x="101" y="47"/>
                  </a:lnTo>
                  <a:lnTo>
                    <a:pt x="101" y="49"/>
                  </a:lnTo>
                  <a:lnTo>
                    <a:pt x="101" y="49"/>
                  </a:lnTo>
                  <a:lnTo>
                    <a:pt x="103" y="50"/>
                  </a:lnTo>
                  <a:lnTo>
                    <a:pt x="103" y="50"/>
                  </a:lnTo>
                  <a:lnTo>
                    <a:pt x="103" y="52"/>
                  </a:lnTo>
                  <a:lnTo>
                    <a:pt x="103" y="52"/>
                  </a:lnTo>
                  <a:lnTo>
                    <a:pt x="103" y="53"/>
                  </a:lnTo>
                  <a:lnTo>
                    <a:pt x="103" y="55"/>
                  </a:lnTo>
                  <a:lnTo>
                    <a:pt x="103" y="56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4" y="63"/>
                  </a:lnTo>
                  <a:lnTo>
                    <a:pt x="104" y="63"/>
                  </a:lnTo>
                  <a:lnTo>
                    <a:pt x="104" y="64"/>
                  </a:lnTo>
                  <a:lnTo>
                    <a:pt x="104" y="64"/>
                  </a:lnTo>
                  <a:lnTo>
                    <a:pt x="104" y="66"/>
                  </a:lnTo>
                  <a:lnTo>
                    <a:pt x="106" y="67"/>
                  </a:lnTo>
                  <a:lnTo>
                    <a:pt x="106" y="69"/>
                  </a:lnTo>
                  <a:lnTo>
                    <a:pt x="106" y="69"/>
                  </a:lnTo>
                  <a:lnTo>
                    <a:pt x="106" y="71"/>
                  </a:lnTo>
                  <a:lnTo>
                    <a:pt x="108" y="71"/>
                  </a:lnTo>
                  <a:lnTo>
                    <a:pt x="109" y="71"/>
                  </a:lnTo>
                  <a:lnTo>
                    <a:pt x="111" y="71"/>
                  </a:lnTo>
                  <a:lnTo>
                    <a:pt x="112" y="71"/>
                  </a:lnTo>
                  <a:lnTo>
                    <a:pt x="112" y="69"/>
                  </a:lnTo>
                  <a:lnTo>
                    <a:pt x="114" y="69"/>
                  </a:lnTo>
                  <a:lnTo>
                    <a:pt x="115" y="69"/>
                  </a:lnTo>
                  <a:lnTo>
                    <a:pt x="117" y="67"/>
                  </a:lnTo>
                  <a:lnTo>
                    <a:pt x="117" y="67"/>
                  </a:lnTo>
                  <a:lnTo>
                    <a:pt x="119" y="69"/>
                  </a:lnTo>
                  <a:lnTo>
                    <a:pt x="120" y="69"/>
                  </a:lnTo>
                  <a:lnTo>
                    <a:pt x="120" y="71"/>
                  </a:lnTo>
                  <a:lnTo>
                    <a:pt x="123" y="71"/>
                  </a:lnTo>
                  <a:lnTo>
                    <a:pt x="122" y="72"/>
                  </a:lnTo>
                  <a:lnTo>
                    <a:pt x="122" y="72"/>
                  </a:lnTo>
                  <a:lnTo>
                    <a:pt x="122" y="74"/>
                  </a:lnTo>
                  <a:lnTo>
                    <a:pt x="122" y="75"/>
                  </a:lnTo>
                  <a:lnTo>
                    <a:pt x="122" y="78"/>
                  </a:lnTo>
                  <a:lnTo>
                    <a:pt x="120" y="83"/>
                  </a:lnTo>
                  <a:lnTo>
                    <a:pt x="120" y="86"/>
                  </a:lnTo>
                  <a:lnTo>
                    <a:pt x="120" y="88"/>
                  </a:lnTo>
                  <a:lnTo>
                    <a:pt x="119" y="89"/>
                  </a:lnTo>
                  <a:lnTo>
                    <a:pt x="117" y="93"/>
                  </a:lnTo>
                  <a:lnTo>
                    <a:pt x="117" y="94"/>
                  </a:lnTo>
                  <a:lnTo>
                    <a:pt x="117" y="101"/>
                  </a:lnTo>
                  <a:lnTo>
                    <a:pt x="117" y="105"/>
                  </a:lnTo>
                  <a:lnTo>
                    <a:pt x="115" y="110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2" y="112"/>
                  </a:lnTo>
                  <a:lnTo>
                    <a:pt x="112" y="113"/>
                  </a:lnTo>
                  <a:lnTo>
                    <a:pt x="111" y="113"/>
                  </a:lnTo>
                  <a:lnTo>
                    <a:pt x="111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04" y="118"/>
                  </a:lnTo>
                  <a:lnTo>
                    <a:pt x="104" y="118"/>
                  </a:lnTo>
                  <a:lnTo>
                    <a:pt x="103" y="119"/>
                  </a:lnTo>
                  <a:lnTo>
                    <a:pt x="103" y="119"/>
                  </a:lnTo>
                  <a:lnTo>
                    <a:pt x="103" y="121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3"/>
                  </a:lnTo>
                  <a:lnTo>
                    <a:pt x="100" y="123"/>
                  </a:lnTo>
                  <a:lnTo>
                    <a:pt x="98" y="121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2" y="124"/>
                  </a:lnTo>
                  <a:lnTo>
                    <a:pt x="90" y="126"/>
                  </a:lnTo>
                  <a:lnTo>
                    <a:pt x="90" y="124"/>
                  </a:lnTo>
                  <a:lnTo>
                    <a:pt x="89" y="124"/>
                  </a:lnTo>
                  <a:lnTo>
                    <a:pt x="87" y="124"/>
                  </a:lnTo>
                  <a:lnTo>
                    <a:pt x="86" y="124"/>
                  </a:lnTo>
                  <a:lnTo>
                    <a:pt x="84" y="123"/>
                  </a:lnTo>
                  <a:lnTo>
                    <a:pt x="82" y="123"/>
                  </a:lnTo>
                  <a:lnTo>
                    <a:pt x="81" y="124"/>
                  </a:lnTo>
                  <a:lnTo>
                    <a:pt x="78" y="123"/>
                  </a:lnTo>
                  <a:lnTo>
                    <a:pt x="71" y="121"/>
                  </a:lnTo>
                  <a:lnTo>
                    <a:pt x="67" y="121"/>
                  </a:lnTo>
                  <a:lnTo>
                    <a:pt x="60" y="121"/>
                  </a:lnTo>
                  <a:lnTo>
                    <a:pt x="59" y="119"/>
                  </a:lnTo>
                  <a:lnTo>
                    <a:pt x="59" y="118"/>
                  </a:lnTo>
                  <a:lnTo>
                    <a:pt x="60" y="118"/>
                  </a:lnTo>
                  <a:lnTo>
                    <a:pt x="60" y="116"/>
                  </a:lnTo>
                  <a:lnTo>
                    <a:pt x="62" y="116"/>
                  </a:lnTo>
                  <a:lnTo>
                    <a:pt x="62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5" y="113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0"/>
                  </a:lnTo>
                  <a:lnTo>
                    <a:pt x="65" y="108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4"/>
                  </a:lnTo>
                  <a:lnTo>
                    <a:pt x="67" y="104"/>
                  </a:lnTo>
                  <a:lnTo>
                    <a:pt x="70" y="102"/>
                  </a:lnTo>
                  <a:lnTo>
                    <a:pt x="70" y="101"/>
                  </a:lnTo>
                  <a:lnTo>
                    <a:pt x="70" y="101"/>
                  </a:lnTo>
                  <a:lnTo>
                    <a:pt x="70" y="99"/>
                  </a:lnTo>
                  <a:lnTo>
                    <a:pt x="71" y="97"/>
                  </a:lnTo>
                  <a:lnTo>
                    <a:pt x="71" y="97"/>
                  </a:lnTo>
                  <a:lnTo>
                    <a:pt x="71" y="96"/>
                  </a:lnTo>
                  <a:lnTo>
                    <a:pt x="73" y="96"/>
                  </a:lnTo>
                  <a:lnTo>
                    <a:pt x="74" y="94"/>
                  </a:lnTo>
                  <a:lnTo>
                    <a:pt x="74" y="94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1"/>
                  </a:lnTo>
                  <a:lnTo>
                    <a:pt x="71" y="88"/>
                  </a:lnTo>
                  <a:lnTo>
                    <a:pt x="68" y="86"/>
                  </a:lnTo>
                  <a:lnTo>
                    <a:pt x="67" y="85"/>
                  </a:lnTo>
                  <a:lnTo>
                    <a:pt x="65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2" y="85"/>
                  </a:lnTo>
                  <a:lnTo>
                    <a:pt x="60" y="83"/>
                  </a:lnTo>
                  <a:lnTo>
                    <a:pt x="57" y="83"/>
                  </a:lnTo>
                  <a:lnTo>
                    <a:pt x="51" y="78"/>
                  </a:lnTo>
                  <a:lnTo>
                    <a:pt x="48" y="77"/>
                  </a:lnTo>
                  <a:lnTo>
                    <a:pt x="48" y="77"/>
                  </a:lnTo>
                  <a:lnTo>
                    <a:pt x="45" y="75"/>
                  </a:lnTo>
                  <a:lnTo>
                    <a:pt x="41" y="72"/>
                  </a:lnTo>
                  <a:lnTo>
                    <a:pt x="38" y="71"/>
                  </a:lnTo>
                  <a:lnTo>
                    <a:pt x="35" y="71"/>
                  </a:lnTo>
                  <a:lnTo>
                    <a:pt x="32" y="71"/>
                  </a:lnTo>
                  <a:lnTo>
                    <a:pt x="27" y="69"/>
                  </a:lnTo>
                  <a:lnTo>
                    <a:pt x="24" y="67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19" y="63"/>
                  </a:lnTo>
                  <a:lnTo>
                    <a:pt x="18" y="61"/>
                  </a:lnTo>
                  <a:lnTo>
                    <a:pt x="18" y="61"/>
                  </a:lnTo>
                  <a:lnTo>
                    <a:pt x="16" y="60"/>
                  </a:lnTo>
                  <a:lnTo>
                    <a:pt x="15" y="60"/>
                  </a:lnTo>
                  <a:lnTo>
                    <a:pt x="13" y="58"/>
                  </a:lnTo>
                  <a:lnTo>
                    <a:pt x="11" y="56"/>
                  </a:lnTo>
                  <a:lnTo>
                    <a:pt x="10" y="53"/>
                  </a:lnTo>
                  <a:lnTo>
                    <a:pt x="7" y="50"/>
                  </a:lnTo>
                  <a:lnTo>
                    <a:pt x="5" y="47"/>
                  </a:lnTo>
                  <a:lnTo>
                    <a:pt x="2" y="45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4" y="36"/>
                  </a:lnTo>
                  <a:lnTo>
                    <a:pt x="5" y="31"/>
                  </a:lnTo>
                  <a:lnTo>
                    <a:pt x="7" y="26"/>
                  </a:lnTo>
                  <a:lnTo>
                    <a:pt x="7" y="19"/>
                  </a:lnTo>
                  <a:lnTo>
                    <a:pt x="8" y="15"/>
                  </a:lnTo>
                  <a:lnTo>
                    <a:pt x="10" y="14"/>
                  </a:lnTo>
                  <a:lnTo>
                    <a:pt x="11" y="11"/>
                  </a:lnTo>
                  <a:lnTo>
                    <a:pt x="13" y="8"/>
                  </a:lnTo>
                  <a:lnTo>
                    <a:pt x="15" y="4"/>
                  </a:lnTo>
                  <a:lnTo>
                    <a:pt x="18" y="4"/>
                  </a:lnTo>
                  <a:lnTo>
                    <a:pt x="24" y="3"/>
                  </a:lnTo>
                  <a:lnTo>
                    <a:pt x="27" y="3"/>
                  </a:lnTo>
                  <a:lnTo>
                    <a:pt x="33" y="1"/>
                  </a:lnTo>
                  <a:lnTo>
                    <a:pt x="40" y="0"/>
                  </a:lnTo>
                  <a:lnTo>
                    <a:pt x="46" y="0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1" name="Freeform 167">
              <a:extLst>
                <a:ext uri="{FF2B5EF4-FFF2-40B4-BE49-F238E27FC236}">
                  <a16:creationId xmlns:a16="http://schemas.microsoft.com/office/drawing/2014/main" id="{D6825E0D-3589-4AB7-86D1-11C6DABD486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58768" y="4201509"/>
              <a:ext cx="99411" cy="132547"/>
            </a:xfrm>
            <a:custGeom>
              <a:avLst/>
              <a:gdLst>
                <a:gd name="T0" fmla="*/ 0 w 51"/>
                <a:gd name="T1" fmla="*/ 66 h 68"/>
                <a:gd name="T2" fmla="*/ 0 w 51"/>
                <a:gd name="T3" fmla="*/ 66 h 68"/>
                <a:gd name="T4" fmla="*/ 0 w 51"/>
                <a:gd name="T5" fmla="*/ 66 h 68"/>
                <a:gd name="T6" fmla="*/ 0 w 51"/>
                <a:gd name="T7" fmla="*/ 66 h 68"/>
                <a:gd name="T8" fmla="*/ 0 w 51"/>
                <a:gd name="T9" fmla="*/ 68 h 68"/>
                <a:gd name="T10" fmla="*/ 0 w 51"/>
                <a:gd name="T11" fmla="*/ 68 h 68"/>
                <a:gd name="T12" fmla="*/ 0 w 51"/>
                <a:gd name="T13" fmla="*/ 66 h 68"/>
                <a:gd name="T14" fmla="*/ 0 w 51"/>
                <a:gd name="T15" fmla="*/ 66 h 68"/>
                <a:gd name="T16" fmla="*/ 0 w 51"/>
                <a:gd name="T17" fmla="*/ 66 h 68"/>
                <a:gd name="T18" fmla="*/ 51 w 51"/>
                <a:gd name="T19" fmla="*/ 0 h 68"/>
                <a:gd name="T20" fmla="*/ 51 w 51"/>
                <a:gd name="T21" fmla="*/ 0 h 68"/>
                <a:gd name="T22" fmla="*/ 51 w 51"/>
                <a:gd name="T23" fmla="*/ 3 h 68"/>
                <a:gd name="T24" fmla="*/ 51 w 51"/>
                <a:gd name="T25" fmla="*/ 3 h 68"/>
                <a:gd name="T26" fmla="*/ 51 w 51"/>
                <a:gd name="T27" fmla="*/ 5 h 68"/>
                <a:gd name="T28" fmla="*/ 49 w 51"/>
                <a:gd name="T29" fmla="*/ 5 h 68"/>
                <a:gd name="T30" fmla="*/ 49 w 51"/>
                <a:gd name="T31" fmla="*/ 3 h 68"/>
                <a:gd name="T32" fmla="*/ 49 w 51"/>
                <a:gd name="T33" fmla="*/ 2 h 68"/>
                <a:gd name="T34" fmla="*/ 49 w 51"/>
                <a:gd name="T35" fmla="*/ 2 h 68"/>
                <a:gd name="T36" fmla="*/ 51 w 51"/>
                <a:gd name="T37" fmla="*/ 2 h 68"/>
                <a:gd name="T38" fmla="*/ 51 w 51"/>
                <a:gd name="T39" fmla="*/ 2 h 68"/>
                <a:gd name="T40" fmla="*/ 51 w 51"/>
                <a:gd name="T4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1" h="68">
                  <a:moveTo>
                    <a:pt x="0" y="66"/>
                  </a:move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close/>
                  <a:moveTo>
                    <a:pt x="51" y="0"/>
                  </a:moveTo>
                  <a:lnTo>
                    <a:pt x="51" y="0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1" y="5"/>
                  </a:lnTo>
                  <a:lnTo>
                    <a:pt x="49" y="5"/>
                  </a:lnTo>
                  <a:lnTo>
                    <a:pt x="49" y="3"/>
                  </a:lnTo>
                  <a:lnTo>
                    <a:pt x="49" y="2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2" name="Freeform 168">
              <a:extLst>
                <a:ext uri="{FF2B5EF4-FFF2-40B4-BE49-F238E27FC236}">
                  <a16:creationId xmlns:a16="http://schemas.microsoft.com/office/drawing/2014/main" id="{B782F6F8-36C8-48B3-9094-69C9512F9D4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83946" y="3160624"/>
              <a:ext cx="705618" cy="309927"/>
            </a:xfrm>
            <a:custGeom>
              <a:avLst/>
              <a:gdLst>
                <a:gd name="T0" fmla="*/ 211 w 362"/>
                <a:gd name="T1" fmla="*/ 156 h 159"/>
                <a:gd name="T2" fmla="*/ 203 w 362"/>
                <a:gd name="T3" fmla="*/ 156 h 159"/>
                <a:gd name="T4" fmla="*/ 89 w 362"/>
                <a:gd name="T5" fmla="*/ 88 h 159"/>
                <a:gd name="T6" fmla="*/ 88 w 362"/>
                <a:gd name="T7" fmla="*/ 87 h 159"/>
                <a:gd name="T8" fmla="*/ 86 w 362"/>
                <a:gd name="T9" fmla="*/ 74 h 159"/>
                <a:gd name="T10" fmla="*/ 80 w 362"/>
                <a:gd name="T11" fmla="*/ 75 h 159"/>
                <a:gd name="T12" fmla="*/ 41 w 362"/>
                <a:gd name="T13" fmla="*/ 61 h 159"/>
                <a:gd name="T14" fmla="*/ 42 w 362"/>
                <a:gd name="T15" fmla="*/ 64 h 159"/>
                <a:gd name="T16" fmla="*/ 41 w 362"/>
                <a:gd name="T17" fmla="*/ 61 h 159"/>
                <a:gd name="T18" fmla="*/ 37 w 362"/>
                <a:gd name="T19" fmla="*/ 61 h 159"/>
                <a:gd name="T20" fmla="*/ 47 w 362"/>
                <a:gd name="T21" fmla="*/ 60 h 159"/>
                <a:gd name="T22" fmla="*/ 42 w 362"/>
                <a:gd name="T23" fmla="*/ 58 h 159"/>
                <a:gd name="T24" fmla="*/ 61 w 362"/>
                <a:gd name="T25" fmla="*/ 60 h 159"/>
                <a:gd name="T26" fmla="*/ 56 w 362"/>
                <a:gd name="T27" fmla="*/ 58 h 159"/>
                <a:gd name="T28" fmla="*/ 1 w 362"/>
                <a:gd name="T29" fmla="*/ 49 h 159"/>
                <a:gd name="T30" fmla="*/ 332 w 362"/>
                <a:gd name="T31" fmla="*/ 0 h 159"/>
                <a:gd name="T32" fmla="*/ 334 w 362"/>
                <a:gd name="T33" fmla="*/ 3 h 159"/>
                <a:gd name="T34" fmla="*/ 334 w 362"/>
                <a:gd name="T35" fmla="*/ 6 h 159"/>
                <a:gd name="T36" fmla="*/ 340 w 362"/>
                <a:gd name="T37" fmla="*/ 5 h 159"/>
                <a:gd name="T38" fmla="*/ 346 w 362"/>
                <a:gd name="T39" fmla="*/ 5 h 159"/>
                <a:gd name="T40" fmla="*/ 348 w 362"/>
                <a:gd name="T41" fmla="*/ 3 h 159"/>
                <a:gd name="T42" fmla="*/ 354 w 362"/>
                <a:gd name="T43" fmla="*/ 3 h 159"/>
                <a:gd name="T44" fmla="*/ 357 w 362"/>
                <a:gd name="T45" fmla="*/ 6 h 159"/>
                <a:gd name="T46" fmla="*/ 361 w 362"/>
                <a:gd name="T47" fmla="*/ 9 h 159"/>
                <a:gd name="T48" fmla="*/ 361 w 362"/>
                <a:gd name="T49" fmla="*/ 12 h 159"/>
                <a:gd name="T50" fmla="*/ 353 w 362"/>
                <a:gd name="T51" fmla="*/ 19 h 159"/>
                <a:gd name="T52" fmla="*/ 353 w 362"/>
                <a:gd name="T53" fmla="*/ 27 h 159"/>
                <a:gd name="T54" fmla="*/ 353 w 362"/>
                <a:gd name="T55" fmla="*/ 31 h 159"/>
                <a:gd name="T56" fmla="*/ 350 w 362"/>
                <a:gd name="T57" fmla="*/ 35 h 159"/>
                <a:gd name="T58" fmla="*/ 351 w 362"/>
                <a:gd name="T59" fmla="*/ 41 h 159"/>
                <a:gd name="T60" fmla="*/ 343 w 362"/>
                <a:gd name="T61" fmla="*/ 42 h 159"/>
                <a:gd name="T62" fmla="*/ 346 w 362"/>
                <a:gd name="T63" fmla="*/ 49 h 159"/>
                <a:gd name="T64" fmla="*/ 350 w 362"/>
                <a:gd name="T65" fmla="*/ 55 h 159"/>
                <a:gd name="T66" fmla="*/ 346 w 362"/>
                <a:gd name="T67" fmla="*/ 61 h 159"/>
                <a:gd name="T68" fmla="*/ 351 w 362"/>
                <a:gd name="T69" fmla="*/ 68 h 159"/>
                <a:gd name="T70" fmla="*/ 346 w 362"/>
                <a:gd name="T71" fmla="*/ 72 h 159"/>
                <a:gd name="T72" fmla="*/ 343 w 362"/>
                <a:gd name="T73" fmla="*/ 80 h 159"/>
                <a:gd name="T74" fmla="*/ 334 w 362"/>
                <a:gd name="T75" fmla="*/ 87 h 159"/>
                <a:gd name="T76" fmla="*/ 323 w 362"/>
                <a:gd name="T77" fmla="*/ 87 h 159"/>
                <a:gd name="T78" fmla="*/ 324 w 362"/>
                <a:gd name="T79" fmla="*/ 75 h 159"/>
                <a:gd name="T80" fmla="*/ 323 w 362"/>
                <a:gd name="T81" fmla="*/ 63 h 159"/>
                <a:gd name="T82" fmla="*/ 323 w 362"/>
                <a:gd name="T83" fmla="*/ 63 h 159"/>
                <a:gd name="T84" fmla="*/ 318 w 362"/>
                <a:gd name="T85" fmla="*/ 60 h 159"/>
                <a:gd name="T86" fmla="*/ 321 w 362"/>
                <a:gd name="T87" fmla="*/ 55 h 159"/>
                <a:gd name="T88" fmla="*/ 320 w 362"/>
                <a:gd name="T89" fmla="*/ 57 h 159"/>
                <a:gd name="T90" fmla="*/ 315 w 362"/>
                <a:gd name="T91" fmla="*/ 58 h 159"/>
                <a:gd name="T92" fmla="*/ 316 w 362"/>
                <a:gd name="T93" fmla="*/ 50 h 159"/>
                <a:gd name="T94" fmla="*/ 320 w 362"/>
                <a:gd name="T95" fmla="*/ 46 h 159"/>
                <a:gd name="T96" fmla="*/ 323 w 362"/>
                <a:gd name="T97" fmla="*/ 33 h 159"/>
                <a:gd name="T98" fmla="*/ 326 w 362"/>
                <a:gd name="T99" fmla="*/ 20 h 159"/>
                <a:gd name="T100" fmla="*/ 324 w 362"/>
                <a:gd name="T101" fmla="*/ 9 h 159"/>
                <a:gd name="T102" fmla="*/ 324 w 362"/>
                <a:gd name="T103" fmla="*/ 5 h 159"/>
                <a:gd name="T104" fmla="*/ 332 w 362"/>
                <a:gd name="T105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2" h="159">
                  <a:moveTo>
                    <a:pt x="203" y="154"/>
                  </a:moveTo>
                  <a:lnTo>
                    <a:pt x="205" y="156"/>
                  </a:lnTo>
                  <a:lnTo>
                    <a:pt x="208" y="156"/>
                  </a:lnTo>
                  <a:lnTo>
                    <a:pt x="209" y="156"/>
                  </a:lnTo>
                  <a:lnTo>
                    <a:pt x="211" y="156"/>
                  </a:lnTo>
                  <a:lnTo>
                    <a:pt x="209" y="157"/>
                  </a:lnTo>
                  <a:lnTo>
                    <a:pt x="208" y="159"/>
                  </a:lnTo>
                  <a:lnTo>
                    <a:pt x="206" y="157"/>
                  </a:lnTo>
                  <a:lnTo>
                    <a:pt x="203" y="157"/>
                  </a:lnTo>
                  <a:lnTo>
                    <a:pt x="203" y="156"/>
                  </a:lnTo>
                  <a:lnTo>
                    <a:pt x="203" y="156"/>
                  </a:lnTo>
                  <a:lnTo>
                    <a:pt x="203" y="154"/>
                  </a:lnTo>
                  <a:close/>
                  <a:moveTo>
                    <a:pt x="89" y="87"/>
                  </a:move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8"/>
                  </a:lnTo>
                  <a:lnTo>
                    <a:pt x="88" y="87"/>
                  </a:lnTo>
                  <a:lnTo>
                    <a:pt x="89" y="87"/>
                  </a:lnTo>
                  <a:close/>
                  <a:moveTo>
                    <a:pt x="78" y="72"/>
                  </a:moveTo>
                  <a:lnTo>
                    <a:pt x="82" y="74"/>
                  </a:lnTo>
                  <a:lnTo>
                    <a:pt x="82" y="74"/>
                  </a:lnTo>
                  <a:lnTo>
                    <a:pt x="86" y="74"/>
                  </a:lnTo>
                  <a:lnTo>
                    <a:pt x="88" y="74"/>
                  </a:lnTo>
                  <a:lnTo>
                    <a:pt x="88" y="75"/>
                  </a:lnTo>
                  <a:lnTo>
                    <a:pt x="86" y="75"/>
                  </a:lnTo>
                  <a:lnTo>
                    <a:pt x="85" y="75"/>
                  </a:lnTo>
                  <a:lnTo>
                    <a:pt x="80" y="75"/>
                  </a:lnTo>
                  <a:lnTo>
                    <a:pt x="78" y="74"/>
                  </a:lnTo>
                  <a:lnTo>
                    <a:pt x="78" y="72"/>
                  </a:lnTo>
                  <a:lnTo>
                    <a:pt x="78" y="72"/>
                  </a:lnTo>
                  <a:lnTo>
                    <a:pt x="78" y="72"/>
                  </a:lnTo>
                  <a:close/>
                  <a:moveTo>
                    <a:pt x="41" y="61"/>
                  </a:moveTo>
                  <a:lnTo>
                    <a:pt x="45" y="63"/>
                  </a:lnTo>
                  <a:lnTo>
                    <a:pt x="47" y="64"/>
                  </a:lnTo>
                  <a:lnTo>
                    <a:pt x="44" y="64"/>
                  </a:lnTo>
                  <a:lnTo>
                    <a:pt x="44" y="64"/>
                  </a:lnTo>
                  <a:lnTo>
                    <a:pt x="42" y="64"/>
                  </a:lnTo>
                  <a:lnTo>
                    <a:pt x="41" y="64"/>
                  </a:lnTo>
                  <a:lnTo>
                    <a:pt x="39" y="63"/>
                  </a:lnTo>
                  <a:lnTo>
                    <a:pt x="39" y="63"/>
                  </a:lnTo>
                  <a:lnTo>
                    <a:pt x="39" y="61"/>
                  </a:lnTo>
                  <a:lnTo>
                    <a:pt x="41" y="61"/>
                  </a:lnTo>
                  <a:close/>
                  <a:moveTo>
                    <a:pt x="37" y="60"/>
                  </a:moveTo>
                  <a:lnTo>
                    <a:pt x="37" y="61"/>
                  </a:lnTo>
                  <a:lnTo>
                    <a:pt x="37" y="61"/>
                  </a:lnTo>
                  <a:lnTo>
                    <a:pt x="39" y="61"/>
                  </a:lnTo>
                  <a:lnTo>
                    <a:pt x="37" y="61"/>
                  </a:lnTo>
                  <a:lnTo>
                    <a:pt x="36" y="63"/>
                  </a:lnTo>
                  <a:lnTo>
                    <a:pt x="34" y="61"/>
                  </a:lnTo>
                  <a:lnTo>
                    <a:pt x="37" y="60"/>
                  </a:lnTo>
                  <a:close/>
                  <a:moveTo>
                    <a:pt x="42" y="58"/>
                  </a:moveTo>
                  <a:lnTo>
                    <a:pt x="47" y="60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45" y="60"/>
                  </a:lnTo>
                  <a:lnTo>
                    <a:pt x="44" y="60"/>
                  </a:lnTo>
                  <a:lnTo>
                    <a:pt x="42" y="58"/>
                  </a:lnTo>
                  <a:close/>
                  <a:moveTo>
                    <a:pt x="58" y="58"/>
                  </a:moveTo>
                  <a:lnTo>
                    <a:pt x="59" y="58"/>
                  </a:lnTo>
                  <a:lnTo>
                    <a:pt x="61" y="58"/>
                  </a:lnTo>
                  <a:lnTo>
                    <a:pt x="61" y="60"/>
                  </a:lnTo>
                  <a:lnTo>
                    <a:pt x="61" y="60"/>
                  </a:lnTo>
                  <a:lnTo>
                    <a:pt x="59" y="60"/>
                  </a:lnTo>
                  <a:lnTo>
                    <a:pt x="56" y="60"/>
                  </a:lnTo>
                  <a:lnTo>
                    <a:pt x="56" y="60"/>
                  </a:lnTo>
                  <a:lnTo>
                    <a:pt x="56" y="58"/>
                  </a:lnTo>
                  <a:lnTo>
                    <a:pt x="56" y="58"/>
                  </a:lnTo>
                  <a:lnTo>
                    <a:pt x="58" y="58"/>
                  </a:lnTo>
                  <a:close/>
                  <a:moveTo>
                    <a:pt x="1" y="46"/>
                  </a:moveTo>
                  <a:lnTo>
                    <a:pt x="1" y="46"/>
                  </a:lnTo>
                  <a:lnTo>
                    <a:pt x="1" y="47"/>
                  </a:lnTo>
                  <a:lnTo>
                    <a:pt x="1" y="49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0" y="46"/>
                  </a:lnTo>
                  <a:lnTo>
                    <a:pt x="1" y="46"/>
                  </a:lnTo>
                  <a:close/>
                  <a:moveTo>
                    <a:pt x="332" y="0"/>
                  </a:moveTo>
                  <a:lnTo>
                    <a:pt x="332" y="0"/>
                  </a:lnTo>
                  <a:lnTo>
                    <a:pt x="334" y="1"/>
                  </a:lnTo>
                  <a:lnTo>
                    <a:pt x="334" y="1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5"/>
                  </a:lnTo>
                  <a:lnTo>
                    <a:pt x="332" y="5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5" y="6"/>
                  </a:lnTo>
                  <a:lnTo>
                    <a:pt x="337" y="6"/>
                  </a:lnTo>
                  <a:lnTo>
                    <a:pt x="337" y="5"/>
                  </a:lnTo>
                  <a:lnTo>
                    <a:pt x="337" y="5"/>
                  </a:lnTo>
                  <a:lnTo>
                    <a:pt x="340" y="5"/>
                  </a:lnTo>
                  <a:lnTo>
                    <a:pt x="342" y="5"/>
                  </a:lnTo>
                  <a:lnTo>
                    <a:pt x="342" y="6"/>
                  </a:lnTo>
                  <a:lnTo>
                    <a:pt x="343" y="6"/>
                  </a:lnTo>
                  <a:lnTo>
                    <a:pt x="345" y="6"/>
                  </a:lnTo>
                  <a:lnTo>
                    <a:pt x="346" y="5"/>
                  </a:lnTo>
                  <a:lnTo>
                    <a:pt x="348" y="5"/>
                  </a:lnTo>
                  <a:lnTo>
                    <a:pt x="348" y="5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50" y="3"/>
                  </a:lnTo>
                  <a:lnTo>
                    <a:pt x="350" y="3"/>
                  </a:lnTo>
                  <a:lnTo>
                    <a:pt x="353" y="5"/>
                  </a:lnTo>
                  <a:lnTo>
                    <a:pt x="353" y="3"/>
                  </a:lnTo>
                  <a:lnTo>
                    <a:pt x="354" y="3"/>
                  </a:lnTo>
                  <a:lnTo>
                    <a:pt x="354" y="5"/>
                  </a:lnTo>
                  <a:lnTo>
                    <a:pt x="356" y="5"/>
                  </a:lnTo>
                  <a:lnTo>
                    <a:pt x="357" y="5"/>
                  </a:lnTo>
                  <a:lnTo>
                    <a:pt x="357" y="5"/>
                  </a:lnTo>
                  <a:lnTo>
                    <a:pt x="357" y="6"/>
                  </a:lnTo>
                  <a:lnTo>
                    <a:pt x="357" y="8"/>
                  </a:lnTo>
                  <a:lnTo>
                    <a:pt x="357" y="9"/>
                  </a:lnTo>
                  <a:lnTo>
                    <a:pt x="357" y="9"/>
                  </a:lnTo>
                  <a:lnTo>
                    <a:pt x="359" y="9"/>
                  </a:lnTo>
                  <a:lnTo>
                    <a:pt x="361" y="9"/>
                  </a:lnTo>
                  <a:lnTo>
                    <a:pt x="362" y="9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1" y="12"/>
                  </a:lnTo>
                  <a:lnTo>
                    <a:pt x="359" y="14"/>
                  </a:lnTo>
                  <a:lnTo>
                    <a:pt x="357" y="16"/>
                  </a:lnTo>
                  <a:lnTo>
                    <a:pt x="354" y="17"/>
                  </a:lnTo>
                  <a:lnTo>
                    <a:pt x="354" y="19"/>
                  </a:lnTo>
                  <a:lnTo>
                    <a:pt x="353" y="19"/>
                  </a:lnTo>
                  <a:lnTo>
                    <a:pt x="351" y="19"/>
                  </a:lnTo>
                  <a:lnTo>
                    <a:pt x="351" y="20"/>
                  </a:lnTo>
                  <a:lnTo>
                    <a:pt x="353" y="22"/>
                  </a:lnTo>
                  <a:lnTo>
                    <a:pt x="353" y="23"/>
                  </a:lnTo>
                  <a:lnTo>
                    <a:pt x="353" y="27"/>
                  </a:lnTo>
                  <a:lnTo>
                    <a:pt x="353" y="27"/>
                  </a:lnTo>
                  <a:lnTo>
                    <a:pt x="353" y="28"/>
                  </a:lnTo>
                  <a:lnTo>
                    <a:pt x="353" y="30"/>
                  </a:lnTo>
                  <a:lnTo>
                    <a:pt x="353" y="30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1" y="33"/>
                  </a:lnTo>
                  <a:lnTo>
                    <a:pt x="350" y="33"/>
                  </a:lnTo>
                  <a:lnTo>
                    <a:pt x="350" y="35"/>
                  </a:lnTo>
                  <a:lnTo>
                    <a:pt x="350" y="35"/>
                  </a:lnTo>
                  <a:lnTo>
                    <a:pt x="351" y="36"/>
                  </a:lnTo>
                  <a:lnTo>
                    <a:pt x="353" y="36"/>
                  </a:lnTo>
                  <a:lnTo>
                    <a:pt x="351" y="38"/>
                  </a:lnTo>
                  <a:lnTo>
                    <a:pt x="351" y="41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43" y="42"/>
                  </a:lnTo>
                  <a:lnTo>
                    <a:pt x="343" y="42"/>
                  </a:lnTo>
                  <a:lnTo>
                    <a:pt x="343" y="44"/>
                  </a:lnTo>
                  <a:lnTo>
                    <a:pt x="345" y="46"/>
                  </a:lnTo>
                  <a:lnTo>
                    <a:pt x="345" y="46"/>
                  </a:lnTo>
                  <a:lnTo>
                    <a:pt x="346" y="46"/>
                  </a:lnTo>
                  <a:lnTo>
                    <a:pt x="346" y="49"/>
                  </a:lnTo>
                  <a:lnTo>
                    <a:pt x="348" y="52"/>
                  </a:lnTo>
                  <a:lnTo>
                    <a:pt x="350" y="52"/>
                  </a:lnTo>
                  <a:lnTo>
                    <a:pt x="351" y="53"/>
                  </a:lnTo>
                  <a:lnTo>
                    <a:pt x="351" y="55"/>
                  </a:lnTo>
                  <a:lnTo>
                    <a:pt x="350" y="55"/>
                  </a:lnTo>
                  <a:lnTo>
                    <a:pt x="348" y="57"/>
                  </a:lnTo>
                  <a:lnTo>
                    <a:pt x="348" y="58"/>
                  </a:lnTo>
                  <a:lnTo>
                    <a:pt x="346" y="58"/>
                  </a:lnTo>
                  <a:lnTo>
                    <a:pt x="346" y="60"/>
                  </a:lnTo>
                  <a:lnTo>
                    <a:pt x="346" y="61"/>
                  </a:lnTo>
                  <a:lnTo>
                    <a:pt x="346" y="63"/>
                  </a:lnTo>
                  <a:lnTo>
                    <a:pt x="345" y="63"/>
                  </a:lnTo>
                  <a:lnTo>
                    <a:pt x="350" y="68"/>
                  </a:lnTo>
                  <a:lnTo>
                    <a:pt x="351" y="68"/>
                  </a:lnTo>
                  <a:lnTo>
                    <a:pt x="351" y="68"/>
                  </a:lnTo>
                  <a:lnTo>
                    <a:pt x="351" y="69"/>
                  </a:lnTo>
                  <a:lnTo>
                    <a:pt x="350" y="71"/>
                  </a:lnTo>
                  <a:lnTo>
                    <a:pt x="350" y="71"/>
                  </a:lnTo>
                  <a:lnTo>
                    <a:pt x="348" y="71"/>
                  </a:lnTo>
                  <a:lnTo>
                    <a:pt x="346" y="72"/>
                  </a:lnTo>
                  <a:lnTo>
                    <a:pt x="345" y="74"/>
                  </a:lnTo>
                  <a:lnTo>
                    <a:pt x="345" y="75"/>
                  </a:lnTo>
                  <a:lnTo>
                    <a:pt x="343" y="77"/>
                  </a:lnTo>
                  <a:lnTo>
                    <a:pt x="343" y="79"/>
                  </a:lnTo>
                  <a:lnTo>
                    <a:pt x="343" y="80"/>
                  </a:lnTo>
                  <a:lnTo>
                    <a:pt x="345" y="85"/>
                  </a:lnTo>
                  <a:lnTo>
                    <a:pt x="343" y="85"/>
                  </a:lnTo>
                  <a:lnTo>
                    <a:pt x="339" y="88"/>
                  </a:lnTo>
                  <a:lnTo>
                    <a:pt x="337" y="88"/>
                  </a:lnTo>
                  <a:lnTo>
                    <a:pt x="334" y="87"/>
                  </a:lnTo>
                  <a:lnTo>
                    <a:pt x="329" y="87"/>
                  </a:lnTo>
                  <a:lnTo>
                    <a:pt x="327" y="85"/>
                  </a:lnTo>
                  <a:lnTo>
                    <a:pt x="326" y="87"/>
                  </a:lnTo>
                  <a:lnTo>
                    <a:pt x="324" y="87"/>
                  </a:lnTo>
                  <a:lnTo>
                    <a:pt x="323" y="87"/>
                  </a:lnTo>
                  <a:lnTo>
                    <a:pt x="321" y="87"/>
                  </a:lnTo>
                  <a:lnTo>
                    <a:pt x="323" y="85"/>
                  </a:lnTo>
                  <a:lnTo>
                    <a:pt x="324" y="80"/>
                  </a:lnTo>
                  <a:lnTo>
                    <a:pt x="324" y="77"/>
                  </a:lnTo>
                  <a:lnTo>
                    <a:pt x="324" y="75"/>
                  </a:lnTo>
                  <a:lnTo>
                    <a:pt x="324" y="72"/>
                  </a:lnTo>
                  <a:lnTo>
                    <a:pt x="323" y="72"/>
                  </a:lnTo>
                  <a:lnTo>
                    <a:pt x="324" y="68"/>
                  </a:lnTo>
                  <a:lnTo>
                    <a:pt x="324" y="66"/>
                  </a:lnTo>
                  <a:lnTo>
                    <a:pt x="323" y="63"/>
                  </a:lnTo>
                  <a:lnTo>
                    <a:pt x="326" y="64"/>
                  </a:lnTo>
                  <a:lnTo>
                    <a:pt x="326" y="63"/>
                  </a:lnTo>
                  <a:lnTo>
                    <a:pt x="324" y="63"/>
                  </a:lnTo>
                  <a:lnTo>
                    <a:pt x="324" y="63"/>
                  </a:lnTo>
                  <a:lnTo>
                    <a:pt x="323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18" y="63"/>
                  </a:lnTo>
                  <a:lnTo>
                    <a:pt x="318" y="61"/>
                  </a:lnTo>
                  <a:lnTo>
                    <a:pt x="318" y="60"/>
                  </a:lnTo>
                  <a:lnTo>
                    <a:pt x="320" y="60"/>
                  </a:lnTo>
                  <a:lnTo>
                    <a:pt x="320" y="60"/>
                  </a:lnTo>
                  <a:lnTo>
                    <a:pt x="321" y="58"/>
                  </a:lnTo>
                  <a:lnTo>
                    <a:pt x="321" y="58"/>
                  </a:lnTo>
                  <a:lnTo>
                    <a:pt x="321" y="55"/>
                  </a:lnTo>
                  <a:lnTo>
                    <a:pt x="323" y="53"/>
                  </a:lnTo>
                  <a:lnTo>
                    <a:pt x="324" y="53"/>
                  </a:lnTo>
                  <a:lnTo>
                    <a:pt x="324" y="53"/>
                  </a:lnTo>
                  <a:lnTo>
                    <a:pt x="323" y="53"/>
                  </a:lnTo>
                  <a:lnTo>
                    <a:pt x="320" y="57"/>
                  </a:lnTo>
                  <a:lnTo>
                    <a:pt x="320" y="58"/>
                  </a:lnTo>
                  <a:lnTo>
                    <a:pt x="318" y="58"/>
                  </a:lnTo>
                  <a:lnTo>
                    <a:pt x="316" y="60"/>
                  </a:lnTo>
                  <a:lnTo>
                    <a:pt x="316" y="60"/>
                  </a:lnTo>
                  <a:lnTo>
                    <a:pt x="315" y="58"/>
                  </a:lnTo>
                  <a:lnTo>
                    <a:pt x="315" y="58"/>
                  </a:lnTo>
                  <a:lnTo>
                    <a:pt x="315" y="57"/>
                  </a:lnTo>
                  <a:lnTo>
                    <a:pt x="315" y="55"/>
                  </a:lnTo>
                  <a:lnTo>
                    <a:pt x="315" y="52"/>
                  </a:lnTo>
                  <a:lnTo>
                    <a:pt x="316" y="50"/>
                  </a:lnTo>
                  <a:lnTo>
                    <a:pt x="316" y="49"/>
                  </a:lnTo>
                  <a:lnTo>
                    <a:pt x="316" y="49"/>
                  </a:lnTo>
                  <a:lnTo>
                    <a:pt x="316" y="47"/>
                  </a:lnTo>
                  <a:lnTo>
                    <a:pt x="318" y="47"/>
                  </a:lnTo>
                  <a:lnTo>
                    <a:pt x="320" y="46"/>
                  </a:lnTo>
                  <a:lnTo>
                    <a:pt x="321" y="41"/>
                  </a:lnTo>
                  <a:lnTo>
                    <a:pt x="324" y="35"/>
                  </a:lnTo>
                  <a:lnTo>
                    <a:pt x="324" y="35"/>
                  </a:lnTo>
                  <a:lnTo>
                    <a:pt x="323" y="35"/>
                  </a:lnTo>
                  <a:lnTo>
                    <a:pt x="323" y="33"/>
                  </a:lnTo>
                  <a:lnTo>
                    <a:pt x="324" y="27"/>
                  </a:lnTo>
                  <a:lnTo>
                    <a:pt x="326" y="27"/>
                  </a:lnTo>
                  <a:lnTo>
                    <a:pt x="326" y="25"/>
                  </a:lnTo>
                  <a:lnTo>
                    <a:pt x="326" y="22"/>
                  </a:lnTo>
                  <a:lnTo>
                    <a:pt x="326" y="20"/>
                  </a:lnTo>
                  <a:lnTo>
                    <a:pt x="326" y="19"/>
                  </a:lnTo>
                  <a:lnTo>
                    <a:pt x="326" y="17"/>
                  </a:lnTo>
                  <a:lnTo>
                    <a:pt x="326" y="16"/>
                  </a:lnTo>
                  <a:lnTo>
                    <a:pt x="324" y="11"/>
                  </a:lnTo>
                  <a:lnTo>
                    <a:pt x="324" y="9"/>
                  </a:lnTo>
                  <a:lnTo>
                    <a:pt x="326" y="8"/>
                  </a:lnTo>
                  <a:lnTo>
                    <a:pt x="324" y="8"/>
                  </a:lnTo>
                  <a:lnTo>
                    <a:pt x="323" y="8"/>
                  </a:lnTo>
                  <a:lnTo>
                    <a:pt x="323" y="6"/>
                  </a:lnTo>
                  <a:lnTo>
                    <a:pt x="324" y="5"/>
                  </a:lnTo>
                  <a:lnTo>
                    <a:pt x="326" y="3"/>
                  </a:lnTo>
                  <a:lnTo>
                    <a:pt x="327" y="1"/>
                  </a:lnTo>
                  <a:lnTo>
                    <a:pt x="329" y="1"/>
                  </a:lnTo>
                  <a:lnTo>
                    <a:pt x="331" y="1"/>
                  </a:lnTo>
                  <a:lnTo>
                    <a:pt x="3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3" name="Freeform 169">
              <a:extLst>
                <a:ext uri="{FF2B5EF4-FFF2-40B4-BE49-F238E27FC236}">
                  <a16:creationId xmlns:a16="http://schemas.microsoft.com/office/drawing/2014/main" id="{92FFA381-EFD7-40F7-98E2-85FFE290B05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7910" y="3474448"/>
              <a:ext cx="38984" cy="38984"/>
            </a:xfrm>
            <a:custGeom>
              <a:avLst/>
              <a:gdLst>
                <a:gd name="T0" fmla="*/ 4 w 20"/>
                <a:gd name="T1" fmla="*/ 14 h 20"/>
                <a:gd name="T2" fmla="*/ 4 w 20"/>
                <a:gd name="T3" fmla="*/ 15 h 20"/>
                <a:gd name="T4" fmla="*/ 4 w 20"/>
                <a:gd name="T5" fmla="*/ 15 h 20"/>
                <a:gd name="T6" fmla="*/ 3 w 20"/>
                <a:gd name="T7" fmla="*/ 18 h 20"/>
                <a:gd name="T8" fmla="*/ 3 w 20"/>
                <a:gd name="T9" fmla="*/ 18 h 20"/>
                <a:gd name="T10" fmla="*/ 1 w 20"/>
                <a:gd name="T11" fmla="*/ 20 h 20"/>
                <a:gd name="T12" fmla="*/ 0 w 20"/>
                <a:gd name="T13" fmla="*/ 18 h 20"/>
                <a:gd name="T14" fmla="*/ 0 w 20"/>
                <a:gd name="T15" fmla="*/ 18 h 20"/>
                <a:gd name="T16" fmla="*/ 3 w 20"/>
                <a:gd name="T17" fmla="*/ 15 h 20"/>
                <a:gd name="T18" fmla="*/ 4 w 20"/>
                <a:gd name="T19" fmla="*/ 14 h 20"/>
                <a:gd name="T20" fmla="*/ 14 w 20"/>
                <a:gd name="T21" fmla="*/ 0 h 20"/>
                <a:gd name="T22" fmla="*/ 15 w 20"/>
                <a:gd name="T23" fmla="*/ 0 h 20"/>
                <a:gd name="T24" fmla="*/ 17 w 20"/>
                <a:gd name="T25" fmla="*/ 0 h 20"/>
                <a:gd name="T26" fmla="*/ 17 w 20"/>
                <a:gd name="T27" fmla="*/ 0 h 20"/>
                <a:gd name="T28" fmla="*/ 17 w 20"/>
                <a:gd name="T29" fmla="*/ 1 h 20"/>
                <a:gd name="T30" fmla="*/ 19 w 20"/>
                <a:gd name="T31" fmla="*/ 1 h 20"/>
                <a:gd name="T32" fmla="*/ 20 w 20"/>
                <a:gd name="T33" fmla="*/ 1 h 20"/>
                <a:gd name="T34" fmla="*/ 20 w 20"/>
                <a:gd name="T35" fmla="*/ 4 h 20"/>
                <a:gd name="T36" fmla="*/ 20 w 20"/>
                <a:gd name="T37" fmla="*/ 6 h 20"/>
                <a:gd name="T38" fmla="*/ 20 w 20"/>
                <a:gd name="T39" fmla="*/ 7 h 20"/>
                <a:gd name="T40" fmla="*/ 20 w 20"/>
                <a:gd name="T41" fmla="*/ 12 h 20"/>
                <a:gd name="T42" fmla="*/ 19 w 20"/>
                <a:gd name="T43" fmla="*/ 12 h 20"/>
                <a:gd name="T44" fmla="*/ 19 w 20"/>
                <a:gd name="T45" fmla="*/ 15 h 20"/>
                <a:gd name="T46" fmla="*/ 19 w 20"/>
                <a:gd name="T47" fmla="*/ 15 h 20"/>
                <a:gd name="T48" fmla="*/ 17 w 20"/>
                <a:gd name="T49" fmla="*/ 15 h 20"/>
                <a:gd name="T50" fmla="*/ 15 w 20"/>
                <a:gd name="T51" fmla="*/ 17 h 20"/>
                <a:gd name="T52" fmla="*/ 14 w 20"/>
                <a:gd name="T53" fmla="*/ 18 h 20"/>
                <a:gd name="T54" fmla="*/ 11 w 20"/>
                <a:gd name="T55" fmla="*/ 18 h 20"/>
                <a:gd name="T56" fmla="*/ 11 w 20"/>
                <a:gd name="T57" fmla="*/ 18 h 20"/>
                <a:gd name="T58" fmla="*/ 9 w 20"/>
                <a:gd name="T59" fmla="*/ 17 h 20"/>
                <a:gd name="T60" fmla="*/ 11 w 20"/>
                <a:gd name="T61" fmla="*/ 15 h 20"/>
                <a:gd name="T62" fmla="*/ 11 w 20"/>
                <a:gd name="T63" fmla="*/ 14 h 20"/>
                <a:gd name="T64" fmla="*/ 12 w 20"/>
                <a:gd name="T65" fmla="*/ 12 h 20"/>
                <a:gd name="T66" fmla="*/ 14 w 20"/>
                <a:gd name="T67" fmla="*/ 12 h 20"/>
                <a:gd name="T68" fmla="*/ 15 w 20"/>
                <a:gd name="T69" fmla="*/ 12 h 20"/>
                <a:gd name="T70" fmla="*/ 14 w 20"/>
                <a:gd name="T71" fmla="*/ 11 h 20"/>
                <a:gd name="T72" fmla="*/ 14 w 20"/>
                <a:gd name="T73" fmla="*/ 11 h 20"/>
                <a:gd name="T74" fmla="*/ 12 w 20"/>
                <a:gd name="T75" fmla="*/ 11 h 20"/>
                <a:gd name="T76" fmla="*/ 12 w 20"/>
                <a:gd name="T77" fmla="*/ 11 h 20"/>
                <a:gd name="T78" fmla="*/ 11 w 20"/>
                <a:gd name="T79" fmla="*/ 11 h 20"/>
                <a:gd name="T80" fmla="*/ 11 w 20"/>
                <a:gd name="T81" fmla="*/ 11 h 20"/>
                <a:gd name="T82" fmla="*/ 11 w 20"/>
                <a:gd name="T83" fmla="*/ 11 h 20"/>
                <a:gd name="T84" fmla="*/ 12 w 20"/>
                <a:gd name="T85" fmla="*/ 9 h 20"/>
                <a:gd name="T86" fmla="*/ 11 w 20"/>
                <a:gd name="T87" fmla="*/ 7 h 20"/>
                <a:gd name="T88" fmla="*/ 11 w 20"/>
                <a:gd name="T89" fmla="*/ 6 h 20"/>
                <a:gd name="T90" fmla="*/ 11 w 20"/>
                <a:gd name="T91" fmla="*/ 6 h 20"/>
                <a:gd name="T92" fmla="*/ 12 w 20"/>
                <a:gd name="T93" fmla="*/ 3 h 20"/>
                <a:gd name="T94" fmla="*/ 12 w 20"/>
                <a:gd name="T95" fmla="*/ 3 h 20"/>
                <a:gd name="T96" fmla="*/ 12 w 20"/>
                <a:gd name="T97" fmla="*/ 1 h 20"/>
                <a:gd name="T98" fmla="*/ 14 w 20"/>
                <a:gd name="T9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" h="20">
                  <a:moveTo>
                    <a:pt x="4" y="14"/>
                  </a:moveTo>
                  <a:lnTo>
                    <a:pt x="4" y="15"/>
                  </a:lnTo>
                  <a:lnTo>
                    <a:pt x="4" y="15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1" y="20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" y="15"/>
                  </a:lnTo>
                  <a:lnTo>
                    <a:pt x="4" y="14"/>
                  </a:lnTo>
                  <a:close/>
                  <a:moveTo>
                    <a:pt x="14" y="0"/>
                  </a:moveTo>
                  <a:lnTo>
                    <a:pt x="15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4"/>
                  </a:lnTo>
                  <a:lnTo>
                    <a:pt x="20" y="6"/>
                  </a:lnTo>
                  <a:lnTo>
                    <a:pt x="20" y="7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7" y="15"/>
                  </a:lnTo>
                  <a:lnTo>
                    <a:pt x="15" y="17"/>
                  </a:lnTo>
                  <a:lnTo>
                    <a:pt x="14" y="18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1" y="14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4" name="Freeform 170">
              <a:extLst>
                <a:ext uri="{FF2B5EF4-FFF2-40B4-BE49-F238E27FC236}">
                  <a16:creationId xmlns:a16="http://schemas.microsoft.com/office/drawing/2014/main" id="{844C9525-4330-4FA6-841B-581132F36D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50859" y="3891582"/>
              <a:ext cx="74070" cy="17544"/>
            </a:xfrm>
            <a:custGeom>
              <a:avLst/>
              <a:gdLst>
                <a:gd name="T0" fmla="*/ 1 w 38"/>
                <a:gd name="T1" fmla="*/ 6 h 9"/>
                <a:gd name="T2" fmla="*/ 1 w 38"/>
                <a:gd name="T3" fmla="*/ 6 h 9"/>
                <a:gd name="T4" fmla="*/ 1 w 38"/>
                <a:gd name="T5" fmla="*/ 8 h 9"/>
                <a:gd name="T6" fmla="*/ 1 w 38"/>
                <a:gd name="T7" fmla="*/ 8 h 9"/>
                <a:gd name="T8" fmla="*/ 1 w 38"/>
                <a:gd name="T9" fmla="*/ 8 h 9"/>
                <a:gd name="T10" fmla="*/ 0 w 38"/>
                <a:gd name="T11" fmla="*/ 8 h 9"/>
                <a:gd name="T12" fmla="*/ 0 w 38"/>
                <a:gd name="T13" fmla="*/ 8 h 9"/>
                <a:gd name="T14" fmla="*/ 0 w 38"/>
                <a:gd name="T15" fmla="*/ 6 h 9"/>
                <a:gd name="T16" fmla="*/ 0 w 38"/>
                <a:gd name="T17" fmla="*/ 6 h 9"/>
                <a:gd name="T18" fmla="*/ 36 w 38"/>
                <a:gd name="T19" fmla="*/ 6 h 9"/>
                <a:gd name="T20" fmla="*/ 38 w 38"/>
                <a:gd name="T21" fmla="*/ 6 h 9"/>
                <a:gd name="T22" fmla="*/ 36 w 38"/>
                <a:gd name="T23" fmla="*/ 6 h 9"/>
                <a:gd name="T24" fmla="*/ 34 w 38"/>
                <a:gd name="T25" fmla="*/ 6 h 9"/>
                <a:gd name="T26" fmla="*/ 36 w 38"/>
                <a:gd name="T27" fmla="*/ 6 h 9"/>
                <a:gd name="T28" fmla="*/ 15 w 38"/>
                <a:gd name="T29" fmla="*/ 1 h 9"/>
                <a:gd name="T30" fmla="*/ 25 w 38"/>
                <a:gd name="T31" fmla="*/ 1 h 9"/>
                <a:gd name="T32" fmla="*/ 27 w 38"/>
                <a:gd name="T33" fmla="*/ 1 h 9"/>
                <a:gd name="T34" fmla="*/ 27 w 38"/>
                <a:gd name="T35" fmla="*/ 1 h 9"/>
                <a:gd name="T36" fmla="*/ 30 w 38"/>
                <a:gd name="T37" fmla="*/ 1 h 9"/>
                <a:gd name="T38" fmla="*/ 33 w 38"/>
                <a:gd name="T39" fmla="*/ 3 h 9"/>
                <a:gd name="T40" fmla="*/ 31 w 38"/>
                <a:gd name="T41" fmla="*/ 6 h 9"/>
                <a:gd name="T42" fmla="*/ 30 w 38"/>
                <a:gd name="T43" fmla="*/ 8 h 9"/>
                <a:gd name="T44" fmla="*/ 25 w 38"/>
                <a:gd name="T45" fmla="*/ 9 h 9"/>
                <a:gd name="T46" fmla="*/ 23 w 38"/>
                <a:gd name="T47" fmla="*/ 9 h 9"/>
                <a:gd name="T48" fmla="*/ 22 w 38"/>
                <a:gd name="T49" fmla="*/ 9 h 9"/>
                <a:gd name="T50" fmla="*/ 19 w 38"/>
                <a:gd name="T51" fmla="*/ 9 h 9"/>
                <a:gd name="T52" fmla="*/ 15 w 38"/>
                <a:gd name="T53" fmla="*/ 9 h 9"/>
                <a:gd name="T54" fmla="*/ 14 w 38"/>
                <a:gd name="T55" fmla="*/ 9 h 9"/>
                <a:gd name="T56" fmla="*/ 11 w 38"/>
                <a:gd name="T57" fmla="*/ 9 h 9"/>
                <a:gd name="T58" fmla="*/ 11 w 38"/>
                <a:gd name="T59" fmla="*/ 6 h 9"/>
                <a:gd name="T60" fmla="*/ 11 w 38"/>
                <a:gd name="T61" fmla="*/ 5 h 9"/>
                <a:gd name="T62" fmla="*/ 9 w 38"/>
                <a:gd name="T63" fmla="*/ 3 h 9"/>
                <a:gd name="T64" fmla="*/ 11 w 38"/>
                <a:gd name="T65" fmla="*/ 1 h 9"/>
                <a:gd name="T66" fmla="*/ 12 w 38"/>
                <a:gd name="T6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" h="9">
                  <a:moveTo>
                    <a:pt x="1" y="6"/>
                  </a:move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close/>
                  <a:moveTo>
                    <a:pt x="36" y="6"/>
                  </a:move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6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6" y="6"/>
                  </a:lnTo>
                  <a:close/>
                  <a:moveTo>
                    <a:pt x="12" y="0"/>
                  </a:moveTo>
                  <a:lnTo>
                    <a:pt x="1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30" y="8"/>
                  </a:lnTo>
                  <a:lnTo>
                    <a:pt x="28" y="9"/>
                  </a:lnTo>
                  <a:lnTo>
                    <a:pt x="25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2" y="9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7" y="8"/>
                  </a:lnTo>
                  <a:lnTo>
                    <a:pt x="15" y="9"/>
                  </a:lnTo>
                  <a:lnTo>
                    <a:pt x="14" y="9"/>
                  </a:lnTo>
                  <a:lnTo>
                    <a:pt x="14" y="9"/>
                  </a:lnTo>
                  <a:lnTo>
                    <a:pt x="12" y="9"/>
                  </a:lnTo>
                  <a:lnTo>
                    <a:pt x="11" y="9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5" name="Freeform 171">
              <a:extLst>
                <a:ext uri="{FF2B5EF4-FFF2-40B4-BE49-F238E27FC236}">
                  <a16:creationId xmlns:a16="http://schemas.microsoft.com/office/drawing/2014/main" id="{E9C0B154-F430-416E-BB91-0070F418648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7239" y="5109846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2 w 2"/>
                <a:gd name="T9" fmla="*/ 2 h 2"/>
                <a:gd name="T10" fmla="*/ 0 w 2"/>
                <a:gd name="T11" fmla="*/ 2 h 2"/>
                <a:gd name="T12" fmla="*/ 0 w 2"/>
                <a:gd name="T13" fmla="*/ 2 h 2"/>
                <a:gd name="T14" fmla="*/ 0 w 2"/>
                <a:gd name="T15" fmla="*/ 0 h 2"/>
                <a:gd name="T16" fmla="*/ 0 w 2"/>
                <a:gd name="T1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6" name="Freeform 172">
              <a:extLst>
                <a:ext uri="{FF2B5EF4-FFF2-40B4-BE49-F238E27FC236}">
                  <a16:creationId xmlns:a16="http://schemas.microsoft.com/office/drawing/2014/main" id="{CBC573A2-0B09-4DF9-80B6-7A268E70F9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76378" y="2991042"/>
              <a:ext cx="5848" cy="13645"/>
            </a:xfrm>
            <a:custGeom>
              <a:avLst/>
              <a:gdLst>
                <a:gd name="T0" fmla="*/ 3 w 3"/>
                <a:gd name="T1" fmla="*/ 5 h 7"/>
                <a:gd name="T2" fmla="*/ 3 w 3"/>
                <a:gd name="T3" fmla="*/ 5 h 7"/>
                <a:gd name="T4" fmla="*/ 3 w 3"/>
                <a:gd name="T5" fmla="*/ 5 h 7"/>
                <a:gd name="T6" fmla="*/ 3 w 3"/>
                <a:gd name="T7" fmla="*/ 5 h 7"/>
                <a:gd name="T8" fmla="*/ 3 w 3"/>
                <a:gd name="T9" fmla="*/ 7 h 7"/>
                <a:gd name="T10" fmla="*/ 1 w 3"/>
                <a:gd name="T11" fmla="*/ 5 h 7"/>
                <a:gd name="T12" fmla="*/ 1 w 3"/>
                <a:gd name="T13" fmla="*/ 5 h 7"/>
                <a:gd name="T14" fmla="*/ 3 w 3"/>
                <a:gd name="T15" fmla="*/ 5 h 7"/>
                <a:gd name="T16" fmla="*/ 3 w 3"/>
                <a:gd name="T17" fmla="*/ 5 h 7"/>
                <a:gd name="T18" fmla="*/ 0 w 3"/>
                <a:gd name="T19" fmla="*/ 0 h 7"/>
                <a:gd name="T20" fmla="*/ 1 w 3"/>
                <a:gd name="T21" fmla="*/ 0 h 7"/>
                <a:gd name="T22" fmla="*/ 1 w 3"/>
                <a:gd name="T23" fmla="*/ 0 h 7"/>
                <a:gd name="T24" fmla="*/ 1 w 3"/>
                <a:gd name="T25" fmla="*/ 2 h 7"/>
                <a:gd name="T26" fmla="*/ 1 w 3"/>
                <a:gd name="T27" fmla="*/ 3 h 7"/>
                <a:gd name="T28" fmla="*/ 1 w 3"/>
                <a:gd name="T29" fmla="*/ 3 h 7"/>
                <a:gd name="T30" fmla="*/ 1 w 3"/>
                <a:gd name="T31" fmla="*/ 5 h 7"/>
                <a:gd name="T32" fmla="*/ 0 w 3"/>
                <a:gd name="T33" fmla="*/ 5 h 7"/>
                <a:gd name="T34" fmla="*/ 0 w 3"/>
                <a:gd name="T35" fmla="*/ 5 h 7"/>
                <a:gd name="T36" fmla="*/ 0 w 3"/>
                <a:gd name="T37" fmla="*/ 3 h 7"/>
                <a:gd name="T38" fmla="*/ 0 w 3"/>
                <a:gd name="T39" fmla="*/ 3 h 7"/>
                <a:gd name="T40" fmla="*/ 0 w 3"/>
                <a:gd name="T41" fmla="*/ 2 h 7"/>
                <a:gd name="T42" fmla="*/ 0 w 3"/>
                <a:gd name="T43" fmla="*/ 0 h 7"/>
                <a:gd name="T44" fmla="*/ 0 w 3"/>
                <a:gd name="T45" fmla="*/ 0 h 7"/>
                <a:gd name="T46" fmla="*/ 0 w 3"/>
                <a:gd name="T47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" h="7"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7" name="Freeform 173">
              <a:extLst>
                <a:ext uri="{FF2B5EF4-FFF2-40B4-BE49-F238E27FC236}">
                  <a16:creationId xmlns:a16="http://schemas.microsoft.com/office/drawing/2014/main" id="{4B5EC62B-AFCD-463A-85A4-EC4A55DA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6160686" y="2702557"/>
              <a:ext cx="284586" cy="218313"/>
            </a:xfrm>
            <a:custGeom>
              <a:avLst/>
              <a:gdLst>
                <a:gd name="T0" fmla="*/ 67 w 146"/>
                <a:gd name="T1" fmla="*/ 3 h 112"/>
                <a:gd name="T2" fmla="*/ 68 w 146"/>
                <a:gd name="T3" fmla="*/ 10 h 112"/>
                <a:gd name="T4" fmla="*/ 81 w 146"/>
                <a:gd name="T5" fmla="*/ 8 h 112"/>
                <a:gd name="T6" fmla="*/ 109 w 146"/>
                <a:gd name="T7" fmla="*/ 10 h 112"/>
                <a:gd name="T8" fmla="*/ 128 w 146"/>
                <a:gd name="T9" fmla="*/ 8 h 112"/>
                <a:gd name="T10" fmla="*/ 130 w 146"/>
                <a:gd name="T11" fmla="*/ 11 h 112"/>
                <a:gd name="T12" fmla="*/ 136 w 146"/>
                <a:gd name="T13" fmla="*/ 14 h 112"/>
                <a:gd name="T14" fmla="*/ 141 w 146"/>
                <a:gd name="T15" fmla="*/ 32 h 112"/>
                <a:gd name="T16" fmla="*/ 142 w 146"/>
                <a:gd name="T17" fmla="*/ 41 h 112"/>
                <a:gd name="T18" fmla="*/ 133 w 146"/>
                <a:gd name="T19" fmla="*/ 47 h 112"/>
                <a:gd name="T20" fmla="*/ 135 w 146"/>
                <a:gd name="T21" fmla="*/ 52 h 112"/>
                <a:gd name="T22" fmla="*/ 139 w 146"/>
                <a:gd name="T23" fmla="*/ 55 h 112"/>
                <a:gd name="T24" fmla="*/ 138 w 146"/>
                <a:gd name="T25" fmla="*/ 62 h 112"/>
                <a:gd name="T26" fmla="*/ 139 w 146"/>
                <a:gd name="T27" fmla="*/ 68 h 112"/>
                <a:gd name="T28" fmla="*/ 144 w 146"/>
                <a:gd name="T29" fmla="*/ 76 h 112"/>
                <a:gd name="T30" fmla="*/ 144 w 146"/>
                <a:gd name="T31" fmla="*/ 79 h 112"/>
                <a:gd name="T32" fmla="*/ 146 w 146"/>
                <a:gd name="T33" fmla="*/ 84 h 112"/>
                <a:gd name="T34" fmla="*/ 139 w 146"/>
                <a:gd name="T35" fmla="*/ 87 h 112"/>
                <a:gd name="T36" fmla="*/ 128 w 146"/>
                <a:gd name="T37" fmla="*/ 96 h 112"/>
                <a:gd name="T38" fmla="*/ 125 w 146"/>
                <a:gd name="T39" fmla="*/ 106 h 112"/>
                <a:gd name="T40" fmla="*/ 125 w 146"/>
                <a:gd name="T41" fmla="*/ 110 h 112"/>
                <a:gd name="T42" fmla="*/ 125 w 146"/>
                <a:gd name="T43" fmla="*/ 112 h 112"/>
                <a:gd name="T44" fmla="*/ 116 w 146"/>
                <a:gd name="T45" fmla="*/ 109 h 112"/>
                <a:gd name="T46" fmla="*/ 109 w 146"/>
                <a:gd name="T47" fmla="*/ 104 h 112"/>
                <a:gd name="T48" fmla="*/ 100 w 146"/>
                <a:gd name="T49" fmla="*/ 106 h 112"/>
                <a:gd name="T50" fmla="*/ 95 w 146"/>
                <a:gd name="T51" fmla="*/ 106 h 112"/>
                <a:gd name="T52" fmla="*/ 90 w 146"/>
                <a:gd name="T53" fmla="*/ 106 h 112"/>
                <a:gd name="T54" fmla="*/ 87 w 146"/>
                <a:gd name="T55" fmla="*/ 109 h 112"/>
                <a:gd name="T56" fmla="*/ 82 w 146"/>
                <a:gd name="T57" fmla="*/ 109 h 112"/>
                <a:gd name="T58" fmla="*/ 81 w 146"/>
                <a:gd name="T59" fmla="*/ 106 h 112"/>
                <a:gd name="T60" fmla="*/ 78 w 146"/>
                <a:gd name="T61" fmla="*/ 101 h 112"/>
                <a:gd name="T62" fmla="*/ 73 w 146"/>
                <a:gd name="T63" fmla="*/ 106 h 112"/>
                <a:gd name="T64" fmla="*/ 68 w 146"/>
                <a:gd name="T65" fmla="*/ 103 h 112"/>
                <a:gd name="T66" fmla="*/ 65 w 146"/>
                <a:gd name="T67" fmla="*/ 96 h 112"/>
                <a:gd name="T68" fmla="*/ 60 w 146"/>
                <a:gd name="T69" fmla="*/ 95 h 112"/>
                <a:gd name="T70" fmla="*/ 57 w 146"/>
                <a:gd name="T71" fmla="*/ 93 h 112"/>
                <a:gd name="T72" fmla="*/ 53 w 146"/>
                <a:gd name="T73" fmla="*/ 93 h 112"/>
                <a:gd name="T74" fmla="*/ 53 w 146"/>
                <a:gd name="T75" fmla="*/ 90 h 112"/>
                <a:gd name="T76" fmla="*/ 51 w 146"/>
                <a:gd name="T77" fmla="*/ 88 h 112"/>
                <a:gd name="T78" fmla="*/ 41 w 146"/>
                <a:gd name="T79" fmla="*/ 85 h 112"/>
                <a:gd name="T80" fmla="*/ 41 w 146"/>
                <a:gd name="T81" fmla="*/ 90 h 112"/>
                <a:gd name="T82" fmla="*/ 37 w 146"/>
                <a:gd name="T83" fmla="*/ 91 h 112"/>
                <a:gd name="T84" fmla="*/ 32 w 146"/>
                <a:gd name="T85" fmla="*/ 87 h 112"/>
                <a:gd name="T86" fmla="*/ 34 w 146"/>
                <a:gd name="T87" fmla="*/ 84 h 112"/>
                <a:gd name="T88" fmla="*/ 34 w 146"/>
                <a:gd name="T89" fmla="*/ 82 h 112"/>
                <a:gd name="T90" fmla="*/ 27 w 146"/>
                <a:gd name="T91" fmla="*/ 80 h 112"/>
                <a:gd name="T92" fmla="*/ 21 w 146"/>
                <a:gd name="T93" fmla="*/ 79 h 112"/>
                <a:gd name="T94" fmla="*/ 18 w 146"/>
                <a:gd name="T95" fmla="*/ 76 h 112"/>
                <a:gd name="T96" fmla="*/ 13 w 146"/>
                <a:gd name="T97" fmla="*/ 77 h 112"/>
                <a:gd name="T98" fmla="*/ 13 w 146"/>
                <a:gd name="T99" fmla="*/ 73 h 112"/>
                <a:gd name="T100" fmla="*/ 10 w 146"/>
                <a:gd name="T101" fmla="*/ 65 h 112"/>
                <a:gd name="T102" fmla="*/ 8 w 146"/>
                <a:gd name="T103" fmla="*/ 60 h 112"/>
                <a:gd name="T104" fmla="*/ 10 w 146"/>
                <a:gd name="T105" fmla="*/ 54 h 112"/>
                <a:gd name="T106" fmla="*/ 8 w 146"/>
                <a:gd name="T107" fmla="*/ 51 h 112"/>
                <a:gd name="T108" fmla="*/ 8 w 146"/>
                <a:gd name="T109" fmla="*/ 46 h 112"/>
                <a:gd name="T110" fmla="*/ 2 w 146"/>
                <a:gd name="T111" fmla="*/ 36 h 112"/>
                <a:gd name="T112" fmla="*/ 5 w 146"/>
                <a:gd name="T113" fmla="*/ 30 h 112"/>
                <a:gd name="T114" fmla="*/ 7 w 146"/>
                <a:gd name="T115" fmla="*/ 24 h 112"/>
                <a:gd name="T116" fmla="*/ 7 w 146"/>
                <a:gd name="T117" fmla="*/ 21 h 112"/>
                <a:gd name="T118" fmla="*/ 2 w 146"/>
                <a:gd name="T119" fmla="*/ 17 h 112"/>
                <a:gd name="T120" fmla="*/ 29 w 146"/>
                <a:gd name="T121" fmla="*/ 11 h 112"/>
                <a:gd name="T122" fmla="*/ 37 w 146"/>
                <a:gd name="T123" fmla="*/ 5 h 112"/>
                <a:gd name="T124" fmla="*/ 59 w 146"/>
                <a:gd name="T12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6" h="112">
                  <a:moveTo>
                    <a:pt x="62" y="0"/>
                  </a:moveTo>
                  <a:lnTo>
                    <a:pt x="65" y="2"/>
                  </a:lnTo>
                  <a:lnTo>
                    <a:pt x="68" y="3"/>
                  </a:lnTo>
                  <a:lnTo>
                    <a:pt x="68" y="3"/>
                  </a:lnTo>
                  <a:lnTo>
                    <a:pt x="67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5" y="6"/>
                  </a:lnTo>
                  <a:lnTo>
                    <a:pt x="67" y="8"/>
                  </a:lnTo>
                  <a:lnTo>
                    <a:pt x="68" y="10"/>
                  </a:lnTo>
                  <a:lnTo>
                    <a:pt x="71" y="10"/>
                  </a:lnTo>
                  <a:lnTo>
                    <a:pt x="78" y="10"/>
                  </a:lnTo>
                  <a:lnTo>
                    <a:pt x="79" y="8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4" y="8"/>
                  </a:lnTo>
                  <a:lnTo>
                    <a:pt x="89" y="8"/>
                  </a:lnTo>
                  <a:lnTo>
                    <a:pt x="95" y="8"/>
                  </a:lnTo>
                  <a:lnTo>
                    <a:pt x="103" y="8"/>
                  </a:lnTo>
                  <a:lnTo>
                    <a:pt x="109" y="10"/>
                  </a:lnTo>
                  <a:lnTo>
                    <a:pt x="117" y="10"/>
                  </a:lnTo>
                  <a:lnTo>
                    <a:pt x="125" y="10"/>
                  </a:lnTo>
                  <a:lnTo>
                    <a:pt x="127" y="10"/>
                  </a:lnTo>
                  <a:lnTo>
                    <a:pt x="127" y="8"/>
                  </a:lnTo>
                  <a:lnTo>
                    <a:pt x="128" y="8"/>
                  </a:lnTo>
                  <a:lnTo>
                    <a:pt x="128" y="10"/>
                  </a:lnTo>
                  <a:lnTo>
                    <a:pt x="130" y="10"/>
                  </a:lnTo>
                  <a:lnTo>
                    <a:pt x="130" y="10"/>
                  </a:lnTo>
                  <a:lnTo>
                    <a:pt x="130" y="11"/>
                  </a:lnTo>
                  <a:lnTo>
                    <a:pt x="130" y="11"/>
                  </a:lnTo>
                  <a:lnTo>
                    <a:pt x="131" y="11"/>
                  </a:lnTo>
                  <a:lnTo>
                    <a:pt x="133" y="11"/>
                  </a:lnTo>
                  <a:lnTo>
                    <a:pt x="135" y="13"/>
                  </a:lnTo>
                  <a:lnTo>
                    <a:pt x="136" y="14"/>
                  </a:lnTo>
                  <a:lnTo>
                    <a:pt x="136" y="14"/>
                  </a:lnTo>
                  <a:lnTo>
                    <a:pt x="136" y="16"/>
                  </a:lnTo>
                  <a:lnTo>
                    <a:pt x="136" y="17"/>
                  </a:lnTo>
                  <a:lnTo>
                    <a:pt x="136" y="17"/>
                  </a:lnTo>
                  <a:lnTo>
                    <a:pt x="138" y="24"/>
                  </a:lnTo>
                  <a:lnTo>
                    <a:pt x="141" y="32"/>
                  </a:lnTo>
                  <a:lnTo>
                    <a:pt x="142" y="33"/>
                  </a:lnTo>
                  <a:lnTo>
                    <a:pt x="142" y="36"/>
                  </a:lnTo>
                  <a:lnTo>
                    <a:pt x="142" y="38"/>
                  </a:lnTo>
                  <a:lnTo>
                    <a:pt x="142" y="40"/>
                  </a:lnTo>
                  <a:lnTo>
                    <a:pt x="142" y="41"/>
                  </a:lnTo>
                  <a:lnTo>
                    <a:pt x="142" y="43"/>
                  </a:lnTo>
                  <a:lnTo>
                    <a:pt x="141" y="43"/>
                  </a:lnTo>
                  <a:lnTo>
                    <a:pt x="136" y="44"/>
                  </a:lnTo>
                  <a:lnTo>
                    <a:pt x="135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1" y="49"/>
                  </a:lnTo>
                  <a:lnTo>
                    <a:pt x="131" y="51"/>
                  </a:lnTo>
                  <a:lnTo>
                    <a:pt x="131" y="51"/>
                  </a:lnTo>
                  <a:lnTo>
                    <a:pt x="135" y="52"/>
                  </a:lnTo>
                  <a:lnTo>
                    <a:pt x="136" y="52"/>
                  </a:lnTo>
                  <a:lnTo>
                    <a:pt x="136" y="52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8" y="63"/>
                  </a:lnTo>
                  <a:lnTo>
                    <a:pt x="138" y="65"/>
                  </a:lnTo>
                  <a:lnTo>
                    <a:pt x="139" y="66"/>
                  </a:lnTo>
                  <a:lnTo>
                    <a:pt x="139" y="68"/>
                  </a:lnTo>
                  <a:lnTo>
                    <a:pt x="139" y="68"/>
                  </a:lnTo>
                  <a:lnTo>
                    <a:pt x="139" y="69"/>
                  </a:lnTo>
                  <a:lnTo>
                    <a:pt x="139" y="69"/>
                  </a:lnTo>
                  <a:lnTo>
                    <a:pt x="142" y="73"/>
                  </a:lnTo>
                  <a:lnTo>
                    <a:pt x="142" y="74"/>
                  </a:lnTo>
                  <a:lnTo>
                    <a:pt x="144" y="76"/>
                  </a:lnTo>
                  <a:lnTo>
                    <a:pt x="146" y="77"/>
                  </a:lnTo>
                  <a:lnTo>
                    <a:pt x="146" y="77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80"/>
                  </a:lnTo>
                  <a:lnTo>
                    <a:pt x="146" y="82"/>
                  </a:lnTo>
                  <a:lnTo>
                    <a:pt x="146" y="84"/>
                  </a:lnTo>
                  <a:lnTo>
                    <a:pt x="144" y="84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39" y="87"/>
                  </a:lnTo>
                  <a:lnTo>
                    <a:pt x="139" y="87"/>
                  </a:lnTo>
                  <a:lnTo>
                    <a:pt x="136" y="90"/>
                  </a:lnTo>
                  <a:lnTo>
                    <a:pt x="135" y="90"/>
                  </a:lnTo>
                  <a:lnTo>
                    <a:pt x="133" y="93"/>
                  </a:lnTo>
                  <a:lnTo>
                    <a:pt x="130" y="96"/>
                  </a:lnTo>
                  <a:lnTo>
                    <a:pt x="128" y="96"/>
                  </a:lnTo>
                  <a:lnTo>
                    <a:pt x="128" y="98"/>
                  </a:lnTo>
                  <a:lnTo>
                    <a:pt x="125" y="101"/>
                  </a:lnTo>
                  <a:lnTo>
                    <a:pt x="123" y="103"/>
                  </a:lnTo>
                  <a:lnTo>
                    <a:pt x="125" y="104"/>
                  </a:lnTo>
                  <a:lnTo>
                    <a:pt x="125" y="106"/>
                  </a:lnTo>
                  <a:lnTo>
                    <a:pt x="125" y="107"/>
                  </a:lnTo>
                  <a:lnTo>
                    <a:pt x="125" y="107"/>
                  </a:lnTo>
                  <a:lnTo>
                    <a:pt x="125" y="109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7" y="110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5" y="112"/>
                  </a:lnTo>
                  <a:lnTo>
                    <a:pt x="123" y="110"/>
                  </a:lnTo>
                  <a:lnTo>
                    <a:pt x="122" y="110"/>
                  </a:lnTo>
                  <a:lnTo>
                    <a:pt x="122" y="110"/>
                  </a:lnTo>
                  <a:lnTo>
                    <a:pt x="117" y="109"/>
                  </a:lnTo>
                  <a:lnTo>
                    <a:pt x="116" y="109"/>
                  </a:lnTo>
                  <a:lnTo>
                    <a:pt x="116" y="107"/>
                  </a:lnTo>
                  <a:lnTo>
                    <a:pt x="114" y="107"/>
                  </a:lnTo>
                  <a:lnTo>
                    <a:pt x="112" y="106"/>
                  </a:lnTo>
                  <a:lnTo>
                    <a:pt x="111" y="106"/>
                  </a:lnTo>
                  <a:lnTo>
                    <a:pt x="109" y="104"/>
                  </a:lnTo>
                  <a:lnTo>
                    <a:pt x="106" y="104"/>
                  </a:lnTo>
                  <a:lnTo>
                    <a:pt x="103" y="104"/>
                  </a:lnTo>
                  <a:lnTo>
                    <a:pt x="103" y="104"/>
                  </a:lnTo>
                  <a:lnTo>
                    <a:pt x="101" y="104"/>
                  </a:lnTo>
                  <a:lnTo>
                    <a:pt x="100" y="106"/>
                  </a:lnTo>
                  <a:lnTo>
                    <a:pt x="100" y="107"/>
                  </a:lnTo>
                  <a:lnTo>
                    <a:pt x="98" y="107"/>
                  </a:lnTo>
                  <a:lnTo>
                    <a:pt x="97" y="106"/>
                  </a:lnTo>
                  <a:lnTo>
                    <a:pt x="97" y="106"/>
                  </a:lnTo>
                  <a:lnTo>
                    <a:pt x="95" y="106"/>
                  </a:lnTo>
                  <a:lnTo>
                    <a:pt x="94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0" y="106"/>
                  </a:lnTo>
                  <a:lnTo>
                    <a:pt x="90" y="106"/>
                  </a:lnTo>
                  <a:lnTo>
                    <a:pt x="89" y="106"/>
                  </a:lnTo>
                  <a:lnTo>
                    <a:pt x="89" y="107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4" y="109"/>
                  </a:lnTo>
                  <a:lnTo>
                    <a:pt x="84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7"/>
                  </a:lnTo>
                  <a:lnTo>
                    <a:pt x="82" y="107"/>
                  </a:lnTo>
                  <a:lnTo>
                    <a:pt x="82" y="106"/>
                  </a:lnTo>
                  <a:lnTo>
                    <a:pt x="82" y="106"/>
                  </a:lnTo>
                  <a:lnTo>
                    <a:pt x="81" y="106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79" y="104"/>
                  </a:lnTo>
                  <a:lnTo>
                    <a:pt x="79" y="103"/>
                  </a:lnTo>
                  <a:lnTo>
                    <a:pt x="78" y="101"/>
                  </a:lnTo>
                  <a:lnTo>
                    <a:pt x="78" y="101"/>
                  </a:lnTo>
                  <a:lnTo>
                    <a:pt x="78" y="103"/>
                  </a:lnTo>
                  <a:lnTo>
                    <a:pt x="76" y="103"/>
                  </a:lnTo>
                  <a:lnTo>
                    <a:pt x="75" y="103"/>
                  </a:lnTo>
                  <a:lnTo>
                    <a:pt x="73" y="106"/>
                  </a:lnTo>
                  <a:lnTo>
                    <a:pt x="71" y="106"/>
                  </a:lnTo>
                  <a:lnTo>
                    <a:pt x="71" y="104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1"/>
                  </a:lnTo>
                  <a:lnTo>
                    <a:pt x="65" y="98"/>
                  </a:lnTo>
                  <a:lnTo>
                    <a:pt x="65" y="98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6" y="95"/>
                  </a:lnTo>
                  <a:lnTo>
                    <a:pt x="54" y="95"/>
                  </a:lnTo>
                  <a:lnTo>
                    <a:pt x="54" y="93"/>
                  </a:lnTo>
                  <a:lnTo>
                    <a:pt x="53" y="93"/>
                  </a:lnTo>
                  <a:lnTo>
                    <a:pt x="53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1" y="88"/>
                  </a:lnTo>
                  <a:lnTo>
                    <a:pt x="49" y="88"/>
                  </a:lnTo>
                  <a:lnTo>
                    <a:pt x="48" y="88"/>
                  </a:lnTo>
                  <a:lnTo>
                    <a:pt x="45" y="87"/>
                  </a:lnTo>
                  <a:lnTo>
                    <a:pt x="41" y="85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1" y="87"/>
                  </a:lnTo>
                  <a:lnTo>
                    <a:pt x="43" y="88"/>
                  </a:lnTo>
                  <a:lnTo>
                    <a:pt x="43" y="90"/>
                  </a:lnTo>
                  <a:lnTo>
                    <a:pt x="41" y="90"/>
                  </a:lnTo>
                  <a:lnTo>
                    <a:pt x="40" y="90"/>
                  </a:lnTo>
                  <a:lnTo>
                    <a:pt x="40" y="91"/>
                  </a:lnTo>
                  <a:lnTo>
                    <a:pt x="38" y="91"/>
                  </a:lnTo>
                  <a:lnTo>
                    <a:pt x="38" y="91"/>
                  </a:lnTo>
                  <a:lnTo>
                    <a:pt x="37" y="91"/>
                  </a:lnTo>
                  <a:lnTo>
                    <a:pt x="37" y="91"/>
                  </a:lnTo>
                  <a:lnTo>
                    <a:pt x="35" y="88"/>
                  </a:lnTo>
                  <a:lnTo>
                    <a:pt x="34" y="87"/>
                  </a:lnTo>
                  <a:lnTo>
                    <a:pt x="34" y="87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0" y="85"/>
                  </a:lnTo>
                  <a:lnTo>
                    <a:pt x="32" y="85"/>
                  </a:lnTo>
                  <a:lnTo>
                    <a:pt x="32" y="85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2" y="82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7" y="82"/>
                  </a:lnTo>
                  <a:lnTo>
                    <a:pt x="27" y="80"/>
                  </a:lnTo>
                  <a:lnTo>
                    <a:pt x="27" y="80"/>
                  </a:lnTo>
                  <a:lnTo>
                    <a:pt x="26" y="80"/>
                  </a:lnTo>
                  <a:lnTo>
                    <a:pt x="24" y="80"/>
                  </a:lnTo>
                  <a:lnTo>
                    <a:pt x="23" y="79"/>
                  </a:lnTo>
                  <a:lnTo>
                    <a:pt x="21" y="79"/>
                  </a:lnTo>
                  <a:lnTo>
                    <a:pt x="19" y="79"/>
                  </a:lnTo>
                  <a:lnTo>
                    <a:pt x="19" y="79"/>
                  </a:lnTo>
                  <a:lnTo>
                    <a:pt x="18" y="77"/>
                  </a:lnTo>
                  <a:lnTo>
                    <a:pt x="18" y="77"/>
                  </a:lnTo>
                  <a:lnTo>
                    <a:pt x="18" y="76"/>
                  </a:lnTo>
                  <a:lnTo>
                    <a:pt x="15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3" y="69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2" y="66"/>
                  </a:lnTo>
                  <a:lnTo>
                    <a:pt x="10" y="65"/>
                  </a:lnTo>
                  <a:lnTo>
                    <a:pt x="10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47"/>
                  </a:lnTo>
                  <a:lnTo>
                    <a:pt x="8" y="46"/>
                  </a:lnTo>
                  <a:lnTo>
                    <a:pt x="7" y="43"/>
                  </a:lnTo>
                  <a:lnTo>
                    <a:pt x="2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6"/>
                  </a:lnTo>
                  <a:lnTo>
                    <a:pt x="4" y="36"/>
                  </a:lnTo>
                  <a:lnTo>
                    <a:pt x="5" y="35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4" y="25"/>
                  </a:lnTo>
                  <a:lnTo>
                    <a:pt x="4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21"/>
                  </a:lnTo>
                  <a:lnTo>
                    <a:pt x="7" y="21"/>
                  </a:lnTo>
                  <a:lnTo>
                    <a:pt x="4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5" y="17"/>
                  </a:lnTo>
                  <a:lnTo>
                    <a:pt x="10" y="16"/>
                  </a:lnTo>
                  <a:lnTo>
                    <a:pt x="18" y="14"/>
                  </a:lnTo>
                  <a:lnTo>
                    <a:pt x="27" y="11"/>
                  </a:lnTo>
                  <a:lnTo>
                    <a:pt x="29" y="11"/>
                  </a:lnTo>
                  <a:lnTo>
                    <a:pt x="30" y="11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4" y="8"/>
                  </a:lnTo>
                  <a:lnTo>
                    <a:pt x="37" y="5"/>
                  </a:lnTo>
                  <a:lnTo>
                    <a:pt x="41" y="5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54" y="0"/>
                  </a:lnTo>
                  <a:lnTo>
                    <a:pt x="59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8" name="Freeform 174">
              <a:extLst>
                <a:ext uri="{FF2B5EF4-FFF2-40B4-BE49-F238E27FC236}">
                  <a16:creationId xmlns:a16="http://schemas.microsoft.com/office/drawing/2014/main" id="{F4676DA9-9391-4666-991E-775CC2EA76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9" y="3330206"/>
              <a:ext cx="454169" cy="411286"/>
            </a:xfrm>
            <a:custGeom>
              <a:avLst/>
              <a:gdLst>
                <a:gd name="T0" fmla="*/ 210 w 233"/>
                <a:gd name="T1" fmla="*/ 3 h 211"/>
                <a:gd name="T2" fmla="*/ 218 w 233"/>
                <a:gd name="T3" fmla="*/ 9 h 211"/>
                <a:gd name="T4" fmla="*/ 219 w 233"/>
                <a:gd name="T5" fmla="*/ 17 h 211"/>
                <a:gd name="T6" fmla="*/ 227 w 233"/>
                <a:gd name="T7" fmla="*/ 22 h 211"/>
                <a:gd name="T8" fmla="*/ 233 w 233"/>
                <a:gd name="T9" fmla="*/ 33 h 211"/>
                <a:gd name="T10" fmla="*/ 225 w 233"/>
                <a:gd name="T11" fmla="*/ 37 h 211"/>
                <a:gd name="T12" fmla="*/ 207 w 233"/>
                <a:gd name="T13" fmla="*/ 39 h 211"/>
                <a:gd name="T14" fmla="*/ 189 w 233"/>
                <a:gd name="T15" fmla="*/ 39 h 211"/>
                <a:gd name="T16" fmla="*/ 189 w 233"/>
                <a:gd name="T17" fmla="*/ 47 h 211"/>
                <a:gd name="T18" fmla="*/ 192 w 233"/>
                <a:gd name="T19" fmla="*/ 52 h 211"/>
                <a:gd name="T20" fmla="*/ 192 w 233"/>
                <a:gd name="T21" fmla="*/ 58 h 211"/>
                <a:gd name="T22" fmla="*/ 194 w 233"/>
                <a:gd name="T23" fmla="*/ 66 h 211"/>
                <a:gd name="T24" fmla="*/ 199 w 233"/>
                <a:gd name="T25" fmla="*/ 69 h 211"/>
                <a:gd name="T26" fmla="*/ 208 w 233"/>
                <a:gd name="T27" fmla="*/ 77 h 211"/>
                <a:gd name="T28" fmla="*/ 197 w 233"/>
                <a:gd name="T29" fmla="*/ 86 h 211"/>
                <a:gd name="T30" fmla="*/ 197 w 233"/>
                <a:gd name="T31" fmla="*/ 99 h 211"/>
                <a:gd name="T32" fmla="*/ 189 w 233"/>
                <a:gd name="T33" fmla="*/ 110 h 211"/>
                <a:gd name="T34" fmla="*/ 177 w 233"/>
                <a:gd name="T35" fmla="*/ 124 h 211"/>
                <a:gd name="T36" fmla="*/ 159 w 233"/>
                <a:gd name="T37" fmla="*/ 141 h 211"/>
                <a:gd name="T38" fmla="*/ 142 w 233"/>
                <a:gd name="T39" fmla="*/ 149 h 211"/>
                <a:gd name="T40" fmla="*/ 134 w 233"/>
                <a:gd name="T41" fmla="*/ 146 h 211"/>
                <a:gd name="T42" fmla="*/ 125 w 233"/>
                <a:gd name="T43" fmla="*/ 160 h 211"/>
                <a:gd name="T44" fmla="*/ 134 w 233"/>
                <a:gd name="T45" fmla="*/ 168 h 211"/>
                <a:gd name="T46" fmla="*/ 139 w 233"/>
                <a:gd name="T47" fmla="*/ 181 h 211"/>
                <a:gd name="T48" fmla="*/ 145 w 233"/>
                <a:gd name="T49" fmla="*/ 190 h 211"/>
                <a:gd name="T50" fmla="*/ 147 w 233"/>
                <a:gd name="T51" fmla="*/ 200 h 211"/>
                <a:gd name="T52" fmla="*/ 142 w 233"/>
                <a:gd name="T53" fmla="*/ 203 h 211"/>
                <a:gd name="T54" fmla="*/ 132 w 233"/>
                <a:gd name="T55" fmla="*/ 203 h 211"/>
                <a:gd name="T56" fmla="*/ 118 w 233"/>
                <a:gd name="T57" fmla="*/ 201 h 211"/>
                <a:gd name="T58" fmla="*/ 113 w 233"/>
                <a:gd name="T59" fmla="*/ 203 h 211"/>
                <a:gd name="T60" fmla="*/ 104 w 233"/>
                <a:gd name="T61" fmla="*/ 211 h 211"/>
                <a:gd name="T62" fmla="*/ 98 w 233"/>
                <a:gd name="T63" fmla="*/ 207 h 211"/>
                <a:gd name="T64" fmla="*/ 93 w 233"/>
                <a:gd name="T65" fmla="*/ 201 h 211"/>
                <a:gd name="T66" fmla="*/ 80 w 233"/>
                <a:gd name="T67" fmla="*/ 182 h 211"/>
                <a:gd name="T68" fmla="*/ 79 w 233"/>
                <a:gd name="T69" fmla="*/ 184 h 211"/>
                <a:gd name="T70" fmla="*/ 54 w 233"/>
                <a:gd name="T71" fmla="*/ 187 h 211"/>
                <a:gd name="T72" fmla="*/ 38 w 233"/>
                <a:gd name="T73" fmla="*/ 187 h 211"/>
                <a:gd name="T74" fmla="*/ 19 w 233"/>
                <a:gd name="T75" fmla="*/ 189 h 211"/>
                <a:gd name="T76" fmla="*/ 11 w 233"/>
                <a:gd name="T77" fmla="*/ 182 h 211"/>
                <a:gd name="T78" fmla="*/ 14 w 233"/>
                <a:gd name="T79" fmla="*/ 171 h 211"/>
                <a:gd name="T80" fmla="*/ 25 w 233"/>
                <a:gd name="T81" fmla="*/ 167 h 211"/>
                <a:gd name="T82" fmla="*/ 33 w 233"/>
                <a:gd name="T83" fmla="*/ 160 h 211"/>
                <a:gd name="T84" fmla="*/ 27 w 233"/>
                <a:gd name="T85" fmla="*/ 157 h 211"/>
                <a:gd name="T86" fmla="*/ 27 w 233"/>
                <a:gd name="T87" fmla="*/ 141 h 211"/>
                <a:gd name="T88" fmla="*/ 13 w 233"/>
                <a:gd name="T89" fmla="*/ 135 h 211"/>
                <a:gd name="T90" fmla="*/ 0 w 233"/>
                <a:gd name="T91" fmla="*/ 116 h 211"/>
                <a:gd name="T92" fmla="*/ 47 w 233"/>
                <a:gd name="T93" fmla="*/ 122 h 211"/>
                <a:gd name="T94" fmla="*/ 61 w 233"/>
                <a:gd name="T95" fmla="*/ 119 h 211"/>
                <a:gd name="T96" fmla="*/ 77 w 233"/>
                <a:gd name="T97" fmla="*/ 111 h 211"/>
                <a:gd name="T98" fmla="*/ 82 w 233"/>
                <a:gd name="T99" fmla="*/ 97 h 211"/>
                <a:gd name="T100" fmla="*/ 96 w 233"/>
                <a:gd name="T101" fmla="*/ 92 h 211"/>
                <a:gd name="T102" fmla="*/ 102 w 233"/>
                <a:gd name="T103" fmla="*/ 86 h 211"/>
                <a:gd name="T104" fmla="*/ 113 w 233"/>
                <a:gd name="T105" fmla="*/ 86 h 211"/>
                <a:gd name="T106" fmla="*/ 121 w 233"/>
                <a:gd name="T107" fmla="*/ 74 h 211"/>
                <a:gd name="T108" fmla="*/ 132 w 233"/>
                <a:gd name="T109" fmla="*/ 63 h 211"/>
                <a:gd name="T110" fmla="*/ 136 w 233"/>
                <a:gd name="T111" fmla="*/ 50 h 211"/>
                <a:gd name="T112" fmla="*/ 148 w 233"/>
                <a:gd name="T113" fmla="*/ 44 h 211"/>
                <a:gd name="T114" fmla="*/ 151 w 233"/>
                <a:gd name="T115" fmla="*/ 34 h 211"/>
                <a:gd name="T116" fmla="*/ 154 w 233"/>
                <a:gd name="T117" fmla="*/ 28 h 211"/>
                <a:gd name="T118" fmla="*/ 151 w 233"/>
                <a:gd name="T119" fmla="*/ 18 h 211"/>
                <a:gd name="T120" fmla="*/ 158 w 233"/>
                <a:gd name="T121" fmla="*/ 11 h 211"/>
                <a:gd name="T122" fmla="*/ 170 w 233"/>
                <a:gd name="T123" fmla="*/ 3 h 211"/>
                <a:gd name="T124" fmla="*/ 191 w 233"/>
                <a:gd name="T12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3" h="211">
                  <a:moveTo>
                    <a:pt x="199" y="0"/>
                  </a:moveTo>
                  <a:lnTo>
                    <a:pt x="200" y="0"/>
                  </a:lnTo>
                  <a:lnTo>
                    <a:pt x="200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7" y="1"/>
                  </a:lnTo>
                  <a:lnTo>
                    <a:pt x="210" y="3"/>
                  </a:lnTo>
                  <a:lnTo>
                    <a:pt x="210" y="3"/>
                  </a:lnTo>
                  <a:lnTo>
                    <a:pt x="210" y="4"/>
                  </a:lnTo>
                  <a:lnTo>
                    <a:pt x="211" y="6"/>
                  </a:lnTo>
                  <a:lnTo>
                    <a:pt x="213" y="4"/>
                  </a:lnTo>
                  <a:lnTo>
                    <a:pt x="213" y="4"/>
                  </a:lnTo>
                  <a:lnTo>
                    <a:pt x="214" y="6"/>
                  </a:lnTo>
                  <a:lnTo>
                    <a:pt x="216" y="6"/>
                  </a:lnTo>
                  <a:lnTo>
                    <a:pt x="216" y="7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8" y="14"/>
                  </a:lnTo>
                  <a:lnTo>
                    <a:pt x="218" y="15"/>
                  </a:lnTo>
                  <a:lnTo>
                    <a:pt x="218" y="15"/>
                  </a:lnTo>
                  <a:lnTo>
                    <a:pt x="218" y="17"/>
                  </a:lnTo>
                  <a:lnTo>
                    <a:pt x="218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8"/>
                  </a:lnTo>
                  <a:lnTo>
                    <a:pt x="221" y="20"/>
                  </a:lnTo>
                  <a:lnTo>
                    <a:pt x="221" y="20"/>
                  </a:lnTo>
                  <a:lnTo>
                    <a:pt x="222" y="20"/>
                  </a:lnTo>
                  <a:lnTo>
                    <a:pt x="224" y="20"/>
                  </a:lnTo>
                  <a:lnTo>
                    <a:pt x="225" y="18"/>
                  </a:lnTo>
                  <a:lnTo>
                    <a:pt x="227" y="18"/>
                  </a:lnTo>
                  <a:lnTo>
                    <a:pt x="227" y="20"/>
                  </a:lnTo>
                  <a:lnTo>
                    <a:pt x="227" y="22"/>
                  </a:lnTo>
                  <a:lnTo>
                    <a:pt x="229" y="22"/>
                  </a:lnTo>
                  <a:lnTo>
                    <a:pt x="230" y="23"/>
                  </a:lnTo>
                  <a:lnTo>
                    <a:pt x="230" y="25"/>
                  </a:lnTo>
                  <a:lnTo>
                    <a:pt x="232" y="26"/>
                  </a:lnTo>
                  <a:lnTo>
                    <a:pt x="232" y="28"/>
                  </a:lnTo>
                  <a:lnTo>
                    <a:pt x="233" y="29"/>
                  </a:lnTo>
                  <a:lnTo>
                    <a:pt x="233" y="29"/>
                  </a:lnTo>
                  <a:lnTo>
                    <a:pt x="233" y="31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2" y="34"/>
                  </a:lnTo>
                  <a:lnTo>
                    <a:pt x="230" y="36"/>
                  </a:lnTo>
                  <a:lnTo>
                    <a:pt x="229" y="36"/>
                  </a:lnTo>
                  <a:lnTo>
                    <a:pt x="229" y="36"/>
                  </a:lnTo>
                  <a:lnTo>
                    <a:pt x="229" y="37"/>
                  </a:lnTo>
                  <a:lnTo>
                    <a:pt x="227" y="37"/>
                  </a:lnTo>
                  <a:lnTo>
                    <a:pt x="225" y="37"/>
                  </a:lnTo>
                  <a:lnTo>
                    <a:pt x="225" y="37"/>
                  </a:lnTo>
                  <a:lnTo>
                    <a:pt x="221" y="39"/>
                  </a:lnTo>
                  <a:lnTo>
                    <a:pt x="219" y="39"/>
                  </a:lnTo>
                  <a:lnTo>
                    <a:pt x="218" y="39"/>
                  </a:lnTo>
                  <a:lnTo>
                    <a:pt x="216" y="40"/>
                  </a:lnTo>
                  <a:lnTo>
                    <a:pt x="214" y="42"/>
                  </a:lnTo>
                  <a:lnTo>
                    <a:pt x="213" y="42"/>
                  </a:lnTo>
                  <a:lnTo>
                    <a:pt x="211" y="40"/>
                  </a:lnTo>
                  <a:lnTo>
                    <a:pt x="208" y="40"/>
                  </a:lnTo>
                  <a:lnTo>
                    <a:pt x="207" y="39"/>
                  </a:lnTo>
                  <a:lnTo>
                    <a:pt x="205" y="39"/>
                  </a:lnTo>
                  <a:lnTo>
                    <a:pt x="203" y="39"/>
                  </a:lnTo>
                  <a:lnTo>
                    <a:pt x="200" y="39"/>
                  </a:lnTo>
                  <a:lnTo>
                    <a:pt x="199" y="37"/>
                  </a:lnTo>
                  <a:lnTo>
                    <a:pt x="197" y="37"/>
                  </a:lnTo>
                  <a:lnTo>
                    <a:pt x="194" y="37"/>
                  </a:lnTo>
                  <a:lnTo>
                    <a:pt x="192" y="37"/>
                  </a:lnTo>
                  <a:lnTo>
                    <a:pt x="191" y="39"/>
                  </a:lnTo>
                  <a:lnTo>
                    <a:pt x="189" y="39"/>
                  </a:lnTo>
                  <a:lnTo>
                    <a:pt x="188" y="40"/>
                  </a:lnTo>
                  <a:lnTo>
                    <a:pt x="188" y="42"/>
                  </a:lnTo>
                  <a:lnTo>
                    <a:pt x="186" y="42"/>
                  </a:lnTo>
                  <a:lnTo>
                    <a:pt x="186" y="44"/>
                  </a:lnTo>
                  <a:lnTo>
                    <a:pt x="186" y="44"/>
                  </a:lnTo>
                  <a:lnTo>
                    <a:pt x="189" y="45"/>
                  </a:lnTo>
                  <a:lnTo>
                    <a:pt x="189" y="45"/>
                  </a:lnTo>
                  <a:lnTo>
                    <a:pt x="189" y="47"/>
                  </a:lnTo>
                  <a:lnTo>
                    <a:pt x="189" y="47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9" y="50"/>
                  </a:lnTo>
                  <a:lnTo>
                    <a:pt x="191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2"/>
                  </a:lnTo>
                  <a:lnTo>
                    <a:pt x="191" y="52"/>
                  </a:lnTo>
                  <a:lnTo>
                    <a:pt x="189" y="53"/>
                  </a:lnTo>
                  <a:lnTo>
                    <a:pt x="189" y="55"/>
                  </a:lnTo>
                  <a:lnTo>
                    <a:pt x="189" y="55"/>
                  </a:lnTo>
                  <a:lnTo>
                    <a:pt x="189" y="56"/>
                  </a:lnTo>
                  <a:lnTo>
                    <a:pt x="191" y="56"/>
                  </a:lnTo>
                  <a:lnTo>
                    <a:pt x="191" y="56"/>
                  </a:lnTo>
                  <a:lnTo>
                    <a:pt x="192" y="58"/>
                  </a:lnTo>
                  <a:lnTo>
                    <a:pt x="192" y="58"/>
                  </a:lnTo>
                  <a:lnTo>
                    <a:pt x="191" y="59"/>
                  </a:lnTo>
                  <a:lnTo>
                    <a:pt x="191" y="61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91" y="64"/>
                  </a:lnTo>
                  <a:lnTo>
                    <a:pt x="191" y="64"/>
                  </a:lnTo>
                  <a:lnTo>
                    <a:pt x="192" y="66"/>
                  </a:lnTo>
                  <a:lnTo>
                    <a:pt x="194" y="66"/>
                  </a:lnTo>
                  <a:lnTo>
                    <a:pt x="194" y="66"/>
                  </a:lnTo>
                  <a:lnTo>
                    <a:pt x="194" y="67"/>
                  </a:lnTo>
                  <a:lnTo>
                    <a:pt x="194" y="67"/>
                  </a:lnTo>
                  <a:lnTo>
                    <a:pt x="194" y="69"/>
                  </a:lnTo>
                  <a:lnTo>
                    <a:pt x="194" y="69"/>
                  </a:lnTo>
                  <a:lnTo>
                    <a:pt x="197" y="69"/>
                  </a:lnTo>
                  <a:lnTo>
                    <a:pt x="199" y="70"/>
                  </a:lnTo>
                  <a:lnTo>
                    <a:pt x="199" y="69"/>
                  </a:lnTo>
                  <a:lnTo>
                    <a:pt x="199" y="69"/>
                  </a:lnTo>
                  <a:lnTo>
                    <a:pt x="199" y="72"/>
                  </a:lnTo>
                  <a:lnTo>
                    <a:pt x="199" y="74"/>
                  </a:lnTo>
                  <a:lnTo>
                    <a:pt x="199" y="74"/>
                  </a:lnTo>
                  <a:lnTo>
                    <a:pt x="200" y="75"/>
                  </a:lnTo>
                  <a:lnTo>
                    <a:pt x="203" y="74"/>
                  </a:lnTo>
                  <a:lnTo>
                    <a:pt x="205" y="75"/>
                  </a:lnTo>
                  <a:lnTo>
                    <a:pt x="208" y="75"/>
                  </a:lnTo>
                  <a:lnTo>
                    <a:pt x="208" y="77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8" y="80"/>
                  </a:lnTo>
                  <a:lnTo>
                    <a:pt x="207" y="80"/>
                  </a:lnTo>
                  <a:lnTo>
                    <a:pt x="205" y="80"/>
                  </a:lnTo>
                  <a:lnTo>
                    <a:pt x="200" y="83"/>
                  </a:lnTo>
                  <a:lnTo>
                    <a:pt x="199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6"/>
                  </a:lnTo>
                  <a:lnTo>
                    <a:pt x="199" y="89"/>
                  </a:lnTo>
                  <a:lnTo>
                    <a:pt x="199" y="91"/>
                  </a:lnTo>
                  <a:lnTo>
                    <a:pt x="197" y="94"/>
                  </a:lnTo>
                  <a:lnTo>
                    <a:pt x="197" y="94"/>
                  </a:lnTo>
                  <a:lnTo>
                    <a:pt x="197" y="96"/>
                  </a:lnTo>
                  <a:lnTo>
                    <a:pt x="199" y="96"/>
                  </a:lnTo>
                  <a:lnTo>
                    <a:pt x="199" y="97"/>
                  </a:lnTo>
                  <a:lnTo>
                    <a:pt x="199" y="97"/>
                  </a:lnTo>
                  <a:lnTo>
                    <a:pt x="197" y="99"/>
                  </a:lnTo>
                  <a:lnTo>
                    <a:pt x="195" y="99"/>
                  </a:lnTo>
                  <a:lnTo>
                    <a:pt x="194" y="99"/>
                  </a:lnTo>
                  <a:lnTo>
                    <a:pt x="192" y="102"/>
                  </a:lnTo>
                  <a:lnTo>
                    <a:pt x="189" y="105"/>
                  </a:lnTo>
                  <a:lnTo>
                    <a:pt x="188" y="107"/>
                  </a:lnTo>
                  <a:lnTo>
                    <a:pt x="188" y="107"/>
                  </a:lnTo>
                  <a:lnTo>
                    <a:pt x="188" y="108"/>
                  </a:lnTo>
                  <a:lnTo>
                    <a:pt x="189" y="108"/>
                  </a:lnTo>
                  <a:lnTo>
                    <a:pt x="189" y="110"/>
                  </a:lnTo>
                  <a:lnTo>
                    <a:pt x="188" y="111"/>
                  </a:lnTo>
                  <a:lnTo>
                    <a:pt x="186" y="111"/>
                  </a:lnTo>
                  <a:lnTo>
                    <a:pt x="184" y="113"/>
                  </a:lnTo>
                  <a:lnTo>
                    <a:pt x="181" y="115"/>
                  </a:lnTo>
                  <a:lnTo>
                    <a:pt x="181" y="115"/>
                  </a:lnTo>
                  <a:lnTo>
                    <a:pt x="180" y="118"/>
                  </a:lnTo>
                  <a:lnTo>
                    <a:pt x="178" y="119"/>
                  </a:lnTo>
                  <a:lnTo>
                    <a:pt x="178" y="121"/>
                  </a:lnTo>
                  <a:lnTo>
                    <a:pt x="177" y="124"/>
                  </a:lnTo>
                  <a:lnTo>
                    <a:pt x="175" y="127"/>
                  </a:lnTo>
                  <a:lnTo>
                    <a:pt x="173" y="129"/>
                  </a:lnTo>
                  <a:lnTo>
                    <a:pt x="170" y="130"/>
                  </a:lnTo>
                  <a:lnTo>
                    <a:pt x="166" y="133"/>
                  </a:lnTo>
                  <a:lnTo>
                    <a:pt x="166" y="133"/>
                  </a:lnTo>
                  <a:lnTo>
                    <a:pt x="164" y="137"/>
                  </a:lnTo>
                  <a:lnTo>
                    <a:pt x="164" y="138"/>
                  </a:lnTo>
                  <a:lnTo>
                    <a:pt x="162" y="140"/>
                  </a:lnTo>
                  <a:lnTo>
                    <a:pt x="159" y="141"/>
                  </a:lnTo>
                  <a:lnTo>
                    <a:pt x="159" y="144"/>
                  </a:lnTo>
                  <a:lnTo>
                    <a:pt x="159" y="146"/>
                  </a:lnTo>
                  <a:lnTo>
                    <a:pt x="156" y="146"/>
                  </a:lnTo>
                  <a:lnTo>
                    <a:pt x="154" y="146"/>
                  </a:lnTo>
                  <a:lnTo>
                    <a:pt x="150" y="148"/>
                  </a:lnTo>
                  <a:lnTo>
                    <a:pt x="148" y="148"/>
                  </a:lnTo>
                  <a:lnTo>
                    <a:pt x="145" y="149"/>
                  </a:lnTo>
                  <a:lnTo>
                    <a:pt x="143" y="149"/>
                  </a:lnTo>
                  <a:lnTo>
                    <a:pt x="142" y="149"/>
                  </a:lnTo>
                  <a:lnTo>
                    <a:pt x="142" y="148"/>
                  </a:lnTo>
                  <a:lnTo>
                    <a:pt x="140" y="148"/>
                  </a:lnTo>
                  <a:lnTo>
                    <a:pt x="140" y="146"/>
                  </a:lnTo>
                  <a:lnTo>
                    <a:pt x="140" y="144"/>
                  </a:lnTo>
                  <a:lnTo>
                    <a:pt x="139" y="144"/>
                  </a:lnTo>
                  <a:lnTo>
                    <a:pt x="137" y="144"/>
                  </a:lnTo>
                  <a:lnTo>
                    <a:pt x="136" y="144"/>
                  </a:lnTo>
                  <a:lnTo>
                    <a:pt x="136" y="146"/>
                  </a:lnTo>
                  <a:lnTo>
                    <a:pt x="134" y="146"/>
                  </a:lnTo>
                  <a:lnTo>
                    <a:pt x="134" y="148"/>
                  </a:lnTo>
                  <a:lnTo>
                    <a:pt x="132" y="149"/>
                  </a:lnTo>
                  <a:lnTo>
                    <a:pt x="131" y="152"/>
                  </a:lnTo>
                  <a:lnTo>
                    <a:pt x="128" y="155"/>
                  </a:lnTo>
                  <a:lnTo>
                    <a:pt x="126" y="155"/>
                  </a:lnTo>
                  <a:lnTo>
                    <a:pt x="126" y="157"/>
                  </a:lnTo>
                  <a:lnTo>
                    <a:pt x="126" y="157"/>
                  </a:lnTo>
                  <a:lnTo>
                    <a:pt x="125" y="159"/>
                  </a:lnTo>
                  <a:lnTo>
                    <a:pt x="125" y="160"/>
                  </a:lnTo>
                  <a:lnTo>
                    <a:pt x="125" y="163"/>
                  </a:lnTo>
                  <a:lnTo>
                    <a:pt x="125" y="163"/>
                  </a:lnTo>
                  <a:lnTo>
                    <a:pt x="125" y="165"/>
                  </a:lnTo>
                  <a:lnTo>
                    <a:pt x="126" y="165"/>
                  </a:lnTo>
                  <a:lnTo>
                    <a:pt x="128" y="167"/>
                  </a:lnTo>
                  <a:lnTo>
                    <a:pt x="131" y="167"/>
                  </a:lnTo>
                  <a:lnTo>
                    <a:pt x="132" y="167"/>
                  </a:lnTo>
                  <a:lnTo>
                    <a:pt x="134" y="167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2" y="174"/>
                  </a:lnTo>
                  <a:lnTo>
                    <a:pt x="132" y="176"/>
                  </a:lnTo>
                  <a:lnTo>
                    <a:pt x="132" y="178"/>
                  </a:lnTo>
                  <a:lnTo>
                    <a:pt x="136" y="181"/>
                  </a:lnTo>
                  <a:lnTo>
                    <a:pt x="137" y="181"/>
                  </a:lnTo>
                  <a:lnTo>
                    <a:pt x="139" y="181"/>
                  </a:lnTo>
                  <a:lnTo>
                    <a:pt x="139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4"/>
                  </a:lnTo>
                  <a:lnTo>
                    <a:pt x="142" y="185"/>
                  </a:lnTo>
                  <a:lnTo>
                    <a:pt x="143" y="189"/>
                  </a:lnTo>
                  <a:lnTo>
                    <a:pt x="145" y="190"/>
                  </a:lnTo>
                  <a:lnTo>
                    <a:pt x="145" y="193"/>
                  </a:lnTo>
                  <a:lnTo>
                    <a:pt x="147" y="195"/>
                  </a:lnTo>
                  <a:lnTo>
                    <a:pt x="147" y="196"/>
                  </a:lnTo>
                  <a:lnTo>
                    <a:pt x="147" y="196"/>
                  </a:lnTo>
                  <a:lnTo>
                    <a:pt x="145" y="196"/>
                  </a:lnTo>
                  <a:lnTo>
                    <a:pt x="145" y="198"/>
                  </a:lnTo>
                  <a:lnTo>
                    <a:pt x="147" y="198"/>
                  </a:lnTo>
                  <a:lnTo>
                    <a:pt x="145" y="198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1"/>
                  </a:lnTo>
                  <a:lnTo>
                    <a:pt x="145" y="201"/>
                  </a:lnTo>
                  <a:lnTo>
                    <a:pt x="145" y="201"/>
                  </a:lnTo>
                  <a:lnTo>
                    <a:pt x="143" y="203"/>
                  </a:lnTo>
                  <a:lnTo>
                    <a:pt x="143" y="203"/>
                  </a:lnTo>
                  <a:lnTo>
                    <a:pt x="142" y="203"/>
                  </a:lnTo>
                  <a:lnTo>
                    <a:pt x="142" y="203"/>
                  </a:lnTo>
                  <a:lnTo>
                    <a:pt x="140" y="201"/>
                  </a:lnTo>
                  <a:lnTo>
                    <a:pt x="140" y="201"/>
                  </a:lnTo>
                  <a:lnTo>
                    <a:pt x="140" y="200"/>
                  </a:lnTo>
                  <a:lnTo>
                    <a:pt x="140" y="200"/>
                  </a:lnTo>
                  <a:lnTo>
                    <a:pt x="139" y="200"/>
                  </a:lnTo>
                  <a:lnTo>
                    <a:pt x="136" y="201"/>
                  </a:lnTo>
                  <a:lnTo>
                    <a:pt x="132" y="201"/>
                  </a:lnTo>
                  <a:lnTo>
                    <a:pt x="132" y="203"/>
                  </a:lnTo>
                  <a:lnTo>
                    <a:pt x="132" y="203"/>
                  </a:lnTo>
                  <a:lnTo>
                    <a:pt x="131" y="204"/>
                  </a:lnTo>
                  <a:lnTo>
                    <a:pt x="129" y="204"/>
                  </a:lnTo>
                  <a:lnTo>
                    <a:pt x="128" y="204"/>
                  </a:lnTo>
                  <a:lnTo>
                    <a:pt x="126" y="203"/>
                  </a:lnTo>
                  <a:lnTo>
                    <a:pt x="125" y="203"/>
                  </a:lnTo>
                  <a:lnTo>
                    <a:pt x="123" y="203"/>
                  </a:lnTo>
                  <a:lnTo>
                    <a:pt x="121" y="203"/>
                  </a:lnTo>
                  <a:lnTo>
                    <a:pt x="118" y="203"/>
                  </a:lnTo>
                  <a:lnTo>
                    <a:pt x="118" y="201"/>
                  </a:lnTo>
                  <a:lnTo>
                    <a:pt x="117" y="203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5" y="203"/>
                  </a:lnTo>
                  <a:lnTo>
                    <a:pt x="115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3"/>
                  </a:lnTo>
                  <a:lnTo>
                    <a:pt x="113" y="207"/>
                  </a:lnTo>
                  <a:lnTo>
                    <a:pt x="112" y="207"/>
                  </a:lnTo>
                  <a:lnTo>
                    <a:pt x="110" y="207"/>
                  </a:lnTo>
                  <a:lnTo>
                    <a:pt x="109" y="207"/>
                  </a:lnTo>
                  <a:lnTo>
                    <a:pt x="107" y="207"/>
                  </a:lnTo>
                  <a:lnTo>
                    <a:pt x="106" y="207"/>
                  </a:lnTo>
                  <a:lnTo>
                    <a:pt x="106" y="209"/>
                  </a:lnTo>
                  <a:lnTo>
                    <a:pt x="106" y="209"/>
                  </a:lnTo>
                  <a:lnTo>
                    <a:pt x="104" y="211"/>
                  </a:lnTo>
                  <a:lnTo>
                    <a:pt x="104" y="209"/>
                  </a:lnTo>
                  <a:lnTo>
                    <a:pt x="104" y="209"/>
                  </a:lnTo>
                  <a:lnTo>
                    <a:pt x="102" y="209"/>
                  </a:lnTo>
                  <a:lnTo>
                    <a:pt x="102" y="209"/>
                  </a:lnTo>
                  <a:lnTo>
                    <a:pt x="101" y="207"/>
                  </a:lnTo>
                  <a:lnTo>
                    <a:pt x="101" y="209"/>
                  </a:lnTo>
                  <a:lnTo>
                    <a:pt x="98" y="209"/>
                  </a:lnTo>
                  <a:lnTo>
                    <a:pt x="98" y="207"/>
                  </a:lnTo>
                  <a:lnTo>
                    <a:pt x="98" y="207"/>
                  </a:lnTo>
                  <a:lnTo>
                    <a:pt x="96" y="207"/>
                  </a:lnTo>
                  <a:lnTo>
                    <a:pt x="96" y="207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3" y="204"/>
                  </a:lnTo>
                  <a:lnTo>
                    <a:pt x="93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1" y="195"/>
                  </a:lnTo>
                  <a:lnTo>
                    <a:pt x="90" y="195"/>
                  </a:lnTo>
                  <a:lnTo>
                    <a:pt x="84" y="193"/>
                  </a:lnTo>
                  <a:lnTo>
                    <a:pt x="84" y="192"/>
                  </a:lnTo>
                  <a:lnTo>
                    <a:pt x="84" y="189"/>
                  </a:lnTo>
                  <a:lnTo>
                    <a:pt x="84" y="187"/>
                  </a:lnTo>
                  <a:lnTo>
                    <a:pt x="82" y="185"/>
                  </a:lnTo>
                  <a:lnTo>
                    <a:pt x="82" y="184"/>
                  </a:lnTo>
                  <a:lnTo>
                    <a:pt x="80" y="182"/>
                  </a:lnTo>
                  <a:lnTo>
                    <a:pt x="79" y="182"/>
                  </a:lnTo>
                  <a:lnTo>
                    <a:pt x="77" y="182"/>
                  </a:lnTo>
                  <a:lnTo>
                    <a:pt x="76" y="182"/>
                  </a:lnTo>
                  <a:lnTo>
                    <a:pt x="76" y="184"/>
                  </a:lnTo>
                  <a:lnTo>
                    <a:pt x="79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79" y="184"/>
                  </a:lnTo>
                  <a:lnTo>
                    <a:pt x="77" y="184"/>
                  </a:lnTo>
                  <a:lnTo>
                    <a:pt x="72" y="184"/>
                  </a:lnTo>
                  <a:lnTo>
                    <a:pt x="69" y="185"/>
                  </a:lnTo>
                  <a:lnTo>
                    <a:pt x="65" y="185"/>
                  </a:lnTo>
                  <a:lnTo>
                    <a:pt x="60" y="185"/>
                  </a:lnTo>
                  <a:lnTo>
                    <a:pt x="57" y="187"/>
                  </a:lnTo>
                  <a:lnTo>
                    <a:pt x="55" y="189"/>
                  </a:lnTo>
                  <a:lnTo>
                    <a:pt x="54" y="189"/>
                  </a:lnTo>
                  <a:lnTo>
                    <a:pt x="54" y="187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6" y="185"/>
                  </a:lnTo>
                  <a:lnTo>
                    <a:pt x="44" y="185"/>
                  </a:lnTo>
                  <a:lnTo>
                    <a:pt x="44" y="185"/>
                  </a:lnTo>
                  <a:lnTo>
                    <a:pt x="41" y="185"/>
                  </a:lnTo>
                  <a:lnTo>
                    <a:pt x="38" y="185"/>
                  </a:lnTo>
                  <a:lnTo>
                    <a:pt x="38" y="187"/>
                  </a:lnTo>
                  <a:lnTo>
                    <a:pt x="38" y="187"/>
                  </a:lnTo>
                  <a:lnTo>
                    <a:pt x="35" y="187"/>
                  </a:lnTo>
                  <a:lnTo>
                    <a:pt x="33" y="187"/>
                  </a:lnTo>
                  <a:lnTo>
                    <a:pt x="30" y="187"/>
                  </a:lnTo>
                  <a:lnTo>
                    <a:pt x="25" y="187"/>
                  </a:lnTo>
                  <a:lnTo>
                    <a:pt x="24" y="187"/>
                  </a:lnTo>
                  <a:lnTo>
                    <a:pt x="22" y="189"/>
                  </a:lnTo>
                  <a:lnTo>
                    <a:pt x="22" y="189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9" y="187"/>
                  </a:lnTo>
                  <a:lnTo>
                    <a:pt x="19" y="187"/>
                  </a:lnTo>
                  <a:lnTo>
                    <a:pt x="17" y="189"/>
                  </a:lnTo>
                  <a:lnTo>
                    <a:pt x="14" y="189"/>
                  </a:lnTo>
                  <a:lnTo>
                    <a:pt x="13" y="189"/>
                  </a:lnTo>
                  <a:lnTo>
                    <a:pt x="9" y="189"/>
                  </a:lnTo>
                  <a:lnTo>
                    <a:pt x="9" y="189"/>
                  </a:lnTo>
                  <a:lnTo>
                    <a:pt x="11" y="187"/>
                  </a:lnTo>
                  <a:lnTo>
                    <a:pt x="11" y="182"/>
                  </a:lnTo>
                  <a:lnTo>
                    <a:pt x="11" y="181"/>
                  </a:lnTo>
                  <a:lnTo>
                    <a:pt x="11" y="179"/>
                  </a:lnTo>
                  <a:lnTo>
                    <a:pt x="11" y="179"/>
                  </a:lnTo>
                  <a:lnTo>
                    <a:pt x="13" y="179"/>
                  </a:lnTo>
                  <a:lnTo>
                    <a:pt x="13" y="178"/>
                  </a:lnTo>
                  <a:lnTo>
                    <a:pt x="13" y="176"/>
                  </a:lnTo>
                  <a:lnTo>
                    <a:pt x="13" y="173"/>
                  </a:lnTo>
                  <a:lnTo>
                    <a:pt x="14" y="173"/>
                  </a:lnTo>
                  <a:lnTo>
                    <a:pt x="14" y="171"/>
                  </a:lnTo>
                  <a:lnTo>
                    <a:pt x="17" y="171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5" y="167"/>
                  </a:lnTo>
                  <a:lnTo>
                    <a:pt x="27" y="167"/>
                  </a:lnTo>
                  <a:lnTo>
                    <a:pt x="27" y="165"/>
                  </a:lnTo>
                  <a:lnTo>
                    <a:pt x="31" y="167"/>
                  </a:lnTo>
                  <a:lnTo>
                    <a:pt x="33" y="165"/>
                  </a:lnTo>
                  <a:lnTo>
                    <a:pt x="33" y="165"/>
                  </a:lnTo>
                  <a:lnTo>
                    <a:pt x="33" y="163"/>
                  </a:lnTo>
                  <a:lnTo>
                    <a:pt x="35" y="162"/>
                  </a:lnTo>
                  <a:lnTo>
                    <a:pt x="35" y="162"/>
                  </a:lnTo>
                  <a:lnTo>
                    <a:pt x="33" y="160"/>
                  </a:lnTo>
                  <a:lnTo>
                    <a:pt x="35" y="159"/>
                  </a:lnTo>
                  <a:lnTo>
                    <a:pt x="35" y="159"/>
                  </a:lnTo>
                  <a:lnTo>
                    <a:pt x="35" y="157"/>
                  </a:lnTo>
                  <a:lnTo>
                    <a:pt x="35" y="157"/>
                  </a:lnTo>
                  <a:lnTo>
                    <a:pt x="33" y="157"/>
                  </a:lnTo>
                  <a:lnTo>
                    <a:pt x="33" y="157"/>
                  </a:lnTo>
                  <a:lnTo>
                    <a:pt x="30" y="157"/>
                  </a:lnTo>
                  <a:lnTo>
                    <a:pt x="28" y="157"/>
                  </a:lnTo>
                  <a:lnTo>
                    <a:pt x="27" y="157"/>
                  </a:lnTo>
                  <a:lnTo>
                    <a:pt x="27" y="155"/>
                  </a:lnTo>
                  <a:lnTo>
                    <a:pt x="27" y="155"/>
                  </a:lnTo>
                  <a:lnTo>
                    <a:pt x="27" y="154"/>
                  </a:lnTo>
                  <a:lnTo>
                    <a:pt x="28" y="154"/>
                  </a:lnTo>
                  <a:lnTo>
                    <a:pt x="28" y="152"/>
                  </a:lnTo>
                  <a:lnTo>
                    <a:pt x="27" y="148"/>
                  </a:lnTo>
                  <a:lnTo>
                    <a:pt x="27" y="144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4" y="141"/>
                  </a:lnTo>
                  <a:lnTo>
                    <a:pt x="22" y="140"/>
                  </a:lnTo>
                  <a:lnTo>
                    <a:pt x="20" y="138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4" y="137"/>
                  </a:lnTo>
                  <a:lnTo>
                    <a:pt x="13" y="135"/>
                  </a:lnTo>
                  <a:lnTo>
                    <a:pt x="11" y="132"/>
                  </a:lnTo>
                  <a:lnTo>
                    <a:pt x="9" y="132"/>
                  </a:lnTo>
                  <a:lnTo>
                    <a:pt x="9" y="129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3" y="121"/>
                  </a:lnTo>
                  <a:lnTo>
                    <a:pt x="2" y="119"/>
                  </a:lnTo>
                  <a:lnTo>
                    <a:pt x="0" y="116"/>
                  </a:lnTo>
                  <a:lnTo>
                    <a:pt x="5" y="118"/>
                  </a:lnTo>
                  <a:lnTo>
                    <a:pt x="9" y="119"/>
                  </a:lnTo>
                  <a:lnTo>
                    <a:pt x="16" y="121"/>
                  </a:lnTo>
                  <a:lnTo>
                    <a:pt x="22" y="122"/>
                  </a:lnTo>
                  <a:lnTo>
                    <a:pt x="24" y="122"/>
                  </a:lnTo>
                  <a:lnTo>
                    <a:pt x="39" y="121"/>
                  </a:lnTo>
                  <a:lnTo>
                    <a:pt x="44" y="122"/>
                  </a:lnTo>
                  <a:lnTo>
                    <a:pt x="46" y="122"/>
                  </a:lnTo>
                  <a:lnTo>
                    <a:pt x="47" y="122"/>
                  </a:lnTo>
                  <a:lnTo>
                    <a:pt x="47" y="122"/>
                  </a:lnTo>
                  <a:lnTo>
                    <a:pt x="49" y="121"/>
                  </a:lnTo>
                  <a:lnTo>
                    <a:pt x="50" y="121"/>
                  </a:lnTo>
                  <a:lnTo>
                    <a:pt x="52" y="121"/>
                  </a:lnTo>
                  <a:lnTo>
                    <a:pt x="55" y="121"/>
                  </a:lnTo>
                  <a:lnTo>
                    <a:pt x="57" y="121"/>
                  </a:lnTo>
                  <a:lnTo>
                    <a:pt x="58" y="121"/>
                  </a:lnTo>
                  <a:lnTo>
                    <a:pt x="61" y="121"/>
                  </a:lnTo>
                  <a:lnTo>
                    <a:pt x="61" y="119"/>
                  </a:lnTo>
                  <a:lnTo>
                    <a:pt x="66" y="119"/>
                  </a:lnTo>
                  <a:lnTo>
                    <a:pt x="69" y="118"/>
                  </a:lnTo>
                  <a:lnTo>
                    <a:pt x="74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9" y="115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9" y="108"/>
                  </a:lnTo>
                  <a:lnTo>
                    <a:pt x="79" y="105"/>
                  </a:lnTo>
                  <a:lnTo>
                    <a:pt x="77" y="104"/>
                  </a:lnTo>
                  <a:lnTo>
                    <a:pt x="79" y="100"/>
                  </a:lnTo>
                  <a:lnTo>
                    <a:pt x="79" y="99"/>
                  </a:lnTo>
                  <a:lnTo>
                    <a:pt x="80" y="99"/>
                  </a:lnTo>
                  <a:lnTo>
                    <a:pt x="82" y="97"/>
                  </a:lnTo>
                  <a:lnTo>
                    <a:pt x="82" y="97"/>
                  </a:lnTo>
                  <a:lnTo>
                    <a:pt x="84" y="97"/>
                  </a:lnTo>
                  <a:lnTo>
                    <a:pt x="85" y="94"/>
                  </a:lnTo>
                  <a:lnTo>
                    <a:pt x="85" y="94"/>
                  </a:lnTo>
                  <a:lnTo>
                    <a:pt x="87" y="92"/>
                  </a:lnTo>
                  <a:lnTo>
                    <a:pt x="88" y="92"/>
                  </a:lnTo>
                  <a:lnTo>
                    <a:pt x="90" y="94"/>
                  </a:lnTo>
                  <a:lnTo>
                    <a:pt x="93" y="94"/>
                  </a:lnTo>
                  <a:lnTo>
                    <a:pt x="95" y="94"/>
                  </a:lnTo>
                  <a:lnTo>
                    <a:pt x="96" y="92"/>
                  </a:lnTo>
                  <a:lnTo>
                    <a:pt x="98" y="92"/>
                  </a:lnTo>
                  <a:lnTo>
                    <a:pt x="99" y="92"/>
                  </a:lnTo>
                  <a:lnTo>
                    <a:pt x="99" y="91"/>
                  </a:lnTo>
                  <a:lnTo>
                    <a:pt x="98" y="91"/>
                  </a:lnTo>
                  <a:lnTo>
                    <a:pt x="98" y="91"/>
                  </a:lnTo>
                  <a:lnTo>
                    <a:pt x="96" y="89"/>
                  </a:lnTo>
                  <a:lnTo>
                    <a:pt x="98" y="89"/>
                  </a:lnTo>
                  <a:lnTo>
                    <a:pt x="99" y="89"/>
                  </a:lnTo>
                  <a:lnTo>
                    <a:pt x="102" y="86"/>
                  </a:lnTo>
                  <a:lnTo>
                    <a:pt x="104" y="86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7" y="86"/>
                  </a:lnTo>
                  <a:lnTo>
                    <a:pt x="109" y="86"/>
                  </a:lnTo>
                  <a:lnTo>
                    <a:pt x="110" y="85"/>
                  </a:lnTo>
                  <a:lnTo>
                    <a:pt x="112" y="85"/>
                  </a:lnTo>
                  <a:lnTo>
                    <a:pt x="112" y="86"/>
                  </a:lnTo>
                  <a:lnTo>
                    <a:pt x="113" y="86"/>
                  </a:lnTo>
                  <a:lnTo>
                    <a:pt x="113" y="88"/>
                  </a:lnTo>
                  <a:lnTo>
                    <a:pt x="115" y="88"/>
                  </a:lnTo>
                  <a:lnTo>
                    <a:pt x="117" y="88"/>
                  </a:lnTo>
                  <a:lnTo>
                    <a:pt x="118" y="86"/>
                  </a:lnTo>
                  <a:lnTo>
                    <a:pt x="120" y="85"/>
                  </a:lnTo>
                  <a:lnTo>
                    <a:pt x="121" y="83"/>
                  </a:lnTo>
                  <a:lnTo>
                    <a:pt x="121" y="78"/>
                  </a:lnTo>
                  <a:lnTo>
                    <a:pt x="121" y="75"/>
                  </a:lnTo>
                  <a:lnTo>
                    <a:pt x="121" y="74"/>
                  </a:lnTo>
                  <a:lnTo>
                    <a:pt x="123" y="72"/>
                  </a:lnTo>
                  <a:lnTo>
                    <a:pt x="123" y="70"/>
                  </a:lnTo>
                  <a:lnTo>
                    <a:pt x="123" y="69"/>
                  </a:lnTo>
                  <a:lnTo>
                    <a:pt x="125" y="69"/>
                  </a:lnTo>
                  <a:lnTo>
                    <a:pt x="125" y="66"/>
                  </a:lnTo>
                  <a:lnTo>
                    <a:pt x="126" y="64"/>
                  </a:lnTo>
                  <a:lnTo>
                    <a:pt x="128" y="64"/>
                  </a:lnTo>
                  <a:lnTo>
                    <a:pt x="131" y="64"/>
                  </a:lnTo>
                  <a:lnTo>
                    <a:pt x="132" y="63"/>
                  </a:lnTo>
                  <a:lnTo>
                    <a:pt x="136" y="61"/>
                  </a:lnTo>
                  <a:lnTo>
                    <a:pt x="136" y="59"/>
                  </a:lnTo>
                  <a:lnTo>
                    <a:pt x="136" y="58"/>
                  </a:lnTo>
                  <a:lnTo>
                    <a:pt x="134" y="56"/>
                  </a:lnTo>
                  <a:lnTo>
                    <a:pt x="132" y="55"/>
                  </a:lnTo>
                  <a:lnTo>
                    <a:pt x="129" y="52"/>
                  </a:lnTo>
                  <a:lnTo>
                    <a:pt x="131" y="50"/>
                  </a:lnTo>
                  <a:lnTo>
                    <a:pt x="131" y="48"/>
                  </a:lnTo>
                  <a:lnTo>
                    <a:pt x="136" y="50"/>
                  </a:lnTo>
                  <a:lnTo>
                    <a:pt x="137" y="50"/>
                  </a:lnTo>
                  <a:lnTo>
                    <a:pt x="137" y="50"/>
                  </a:lnTo>
                  <a:lnTo>
                    <a:pt x="142" y="50"/>
                  </a:lnTo>
                  <a:lnTo>
                    <a:pt x="143" y="50"/>
                  </a:lnTo>
                  <a:lnTo>
                    <a:pt x="147" y="48"/>
                  </a:lnTo>
                  <a:lnTo>
                    <a:pt x="148" y="48"/>
                  </a:lnTo>
                  <a:lnTo>
                    <a:pt x="148" y="47"/>
                  </a:lnTo>
                  <a:lnTo>
                    <a:pt x="148" y="45"/>
                  </a:lnTo>
                  <a:lnTo>
                    <a:pt x="148" y="44"/>
                  </a:lnTo>
                  <a:lnTo>
                    <a:pt x="147" y="42"/>
                  </a:lnTo>
                  <a:lnTo>
                    <a:pt x="147" y="42"/>
                  </a:lnTo>
                  <a:lnTo>
                    <a:pt x="145" y="40"/>
                  </a:lnTo>
                  <a:lnTo>
                    <a:pt x="147" y="40"/>
                  </a:lnTo>
                  <a:lnTo>
                    <a:pt x="147" y="40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6"/>
                  </a:lnTo>
                  <a:lnTo>
                    <a:pt x="151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29"/>
                  </a:lnTo>
                  <a:lnTo>
                    <a:pt x="154" y="29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6"/>
                  </a:lnTo>
                  <a:lnTo>
                    <a:pt x="154" y="26"/>
                  </a:lnTo>
                  <a:lnTo>
                    <a:pt x="154" y="25"/>
                  </a:lnTo>
                  <a:lnTo>
                    <a:pt x="153" y="23"/>
                  </a:lnTo>
                  <a:lnTo>
                    <a:pt x="153" y="22"/>
                  </a:lnTo>
                  <a:lnTo>
                    <a:pt x="153" y="20"/>
                  </a:lnTo>
                  <a:lnTo>
                    <a:pt x="151" y="18"/>
                  </a:lnTo>
                  <a:lnTo>
                    <a:pt x="151" y="18"/>
                  </a:lnTo>
                  <a:lnTo>
                    <a:pt x="150" y="17"/>
                  </a:lnTo>
                  <a:lnTo>
                    <a:pt x="148" y="17"/>
                  </a:lnTo>
                  <a:lnTo>
                    <a:pt x="150" y="15"/>
                  </a:lnTo>
                  <a:lnTo>
                    <a:pt x="151" y="14"/>
                  </a:lnTo>
                  <a:lnTo>
                    <a:pt x="153" y="12"/>
                  </a:lnTo>
                  <a:lnTo>
                    <a:pt x="154" y="11"/>
                  </a:lnTo>
                  <a:lnTo>
                    <a:pt x="154" y="11"/>
                  </a:lnTo>
                  <a:lnTo>
                    <a:pt x="156" y="11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9" y="9"/>
                  </a:lnTo>
                  <a:lnTo>
                    <a:pt x="162" y="6"/>
                  </a:lnTo>
                  <a:lnTo>
                    <a:pt x="162" y="6"/>
                  </a:lnTo>
                  <a:lnTo>
                    <a:pt x="164" y="4"/>
                  </a:lnTo>
                  <a:lnTo>
                    <a:pt x="166" y="4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0" y="3"/>
                  </a:lnTo>
                  <a:lnTo>
                    <a:pt x="172" y="3"/>
                  </a:lnTo>
                  <a:lnTo>
                    <a:pt x="175" y="3"/>
                  </a:lnTo>
                  <a:lnTo>
                    <a:pt x="177" y="3"/>
                  </a:lnTo>
                  <a:lnTo>
                    <a:pt x="181" y="3"/>
                  </a:lnTo>
                  <a:lnTo>
                    <a:pt x="186" y="3"/>
                  </a:lnTo>
                  <a:lnTo>
                    <a:pt x="186" y="3"/>
                  </a:lnTo>
                  <a:lnTo>
                    <a:pt x="188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2" y="3"/>
                  </a:lnTo>
                  <a:lnTo>
                    <a:pt x="195" y="1"/>
                  </a:lnTo>
                  <a:lnTo>
                    <a:pt x="197" y="0"/>
                  </a:lnTo>
                  <a:lnTo>
                    <a:pt x="19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9" name="Freeform 175">
              <a:extLst>
                <a:ext uri="{FF2B5EF4-FFF2-40B4-BE49-F238E27FC236}">
                  <a16:creationId xmlns:a16="http://schemas.microsoft.com/office/drawing/2014/main" id="{A76C7509-E904-46E4-A696-FE1DBFDF34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59178" y="3823360"/>
              <a:ext cx="270942" cy="452219"/>
            </a:xfrm>
            <a:custGeom>
              <a:avLst/>
              <a:gdLst>
                <a:gd name="T0" fmla="*/ 62 w 139"/>
                <a:gd name="T1" fmla="*/ 218 h 232"/>
                <a:gd name="T2" fmla="*/ 73 w 139"/>
                <a:gd name="T3" fmla="*/ 213 h 232"/>
                <a:gd name="T4" fmla="*/ 86 w 139"/>
                <a:gd name="T5" fmla="*/ 199 h 232"/>
                <a:gd name="T6" fmla="*/ 114 w 139"/>
                <a:gd name="T7" fmla="*/ 172 h 232"/>
                <a:gd name="T8" fmla="*/ 130 w 139"/>
                <a:gd name="T9" fmla="*/ 167 h 232"/>
                <a:gd name="T10" fmla="*/ 136 w 139"/>
                <a:gd name="T11" fmla="*/ 181 h 232"/>
                <a:gd name="T12" fmla="*/ 134 w 139"/>
                <a:gd name="T13" fmla="*/ 214 h 232"/>
                <a:gd name="T14" fmla="*/ 125 w 139"/>
                <a:gd name="T15" fmla="*/ 211 h 232"/>
                <a:gd name="T16" fmla="*/ 108 w 139"/>
                <a:gd name="T17" fmla="*/ 216 h 232"/>
                <a:gd name="T18" fmla="*/ 97 w 139"/>
                <a:gd name="T19" fmla="*/ 192 h 232"/>
                <a:gd name="T20" fmla="*/ 82 w 139"/>
                <a:gd name="T21" fmla="*/ 192 h 232"/>
                <a:gd name="T22" fmla="*/ 79 w 139"/>
                <a:gd name="T23" fmla="*/ 189 h 232"/>
                <a:gd name="T24" fmla="*/ 100 w 139"/>
                <a:gd name="T25" fmla="*/ 183 h 232"/>
                <a:gd name="T26" fmla="*/ 114 w 139"/>
                <a:gd name="T27" fmla="*/ 177 h 232"/>
                <a:gd name="T28" fmla="*/ 133 w 139"/>
                <a:gd name="T29" fmla="*/ 164 h 232"/>
                <a:gd name="T30" fmla="*/ 111 w 139"/>
                <a:gd name="T31" fmla="*/ 162 h 232"/>
                <a:gd name="T32" fmla="*/ 127 w 139"/>
                <a:gd name="T33" fmla="*/ 156 h 232"/>
                <a:gd name="T34" fmla="*/ 43 w 139"/>
                <a:gd name="T35" fmla="*/ 153 h 232"/>
                <a:gd name="T36" fmla="*/ 81 w 139"/>
                <a:gd name="T37" fmla="*/ 151 h 232"/>
                <a:gd name="T38" fmla="*/ 92 w 139"/>
                <a:gd name="T39" fmla="*/ 170 h 232"/>
                <a:gd name="T40" fmla="*/ 82 w 139"/>
                <a:gd name="T41" fmla="*/ 161 h 232"/>
                <a:gd name="T42" fmla="*/ 103 w 139"/>
                <a:gd name="T43" fmla="*/ 145 h 232"/>
                <a:gd name="T44" fmla="*/ 98 w 139"/>
                <a:gd name="T45" fmla="*/ 153 h 232"/>
                <a:gd name="T46" fmla="*/ 38 w 139"/>
                <a:gd name="T47" fmla="*/ 145 h 232"/>
                <a:gd name="T48" fmla="*/ 23 w 139"/>
                <a:gd name="T49" fmla="*/ 172 h 232"/>
                <a:gd name="T50" fmla="*/ 8 w 139"/>
                <a:gd name="T51" fmla="*/ 177 h 232"/>
                <a:gd name="T52" fmla="*/ 34 w 139"/>
                <a:gd name="T53" fmla="*/ 150 h 232"/>
                <a:gd name="T54" fmla="*/ 111 w 139"/>
                <a:gd name="T55" fmla="*/ 140 h 232"/>
                <a:gd name="T56" fmla="*/ 119 w 139"/>
                <a:gd name="T57" fmla="*/ 156 h 232"/>
                <a:gd name="T58" fmla="*/ 111 w 139"/>
                <a:gd name="T59" fmla="*/ 147 h 232"/>
                <a:gd name="T60" fmla="*/ 114 w 139"/>
                <a:gd name="T61" fmla="*/ 137 h 232"/>
                <a:gd name="T62" fmla="*/ 90 w 139"/>
                <a:gd name="T63" fmla="*/ 139 h 232"/>
                <a:gd name="T64" fmla="*/ 73 w 139"/>
                <a:gd name="T65" fmla="*/ 151 h 232"/>
                <a:gd name="T66" fmla="*/ 46 w 139"/>
                <a:gd name="T67" fmla="*/ 134 h 232"/>
                <a:gd name="T68" fmla="*/ 46 w 139"/>
                <a:gd name="T69" fmla="*/ 131 h 232"/>
                <a:gd name="T70" fmla="*/ 81 w 139"/>
                <a:gd name="T71" fmla="*/ 125 h 232"/>
                <a:gd name="T72" fmla="*/ 125 w 139"/>
                <a:gd name="T73" fmla="*/ 142 h 232"/>
                <a:gd name="T74" fmla="*/ 116 w 139"/>
                <a:gd name="T75" fmla="*/ 134 h 232"/>
                <a:gd name="T76" fmla="*/ 101 w 139"/>
                <a:gd name="T77" fmla="*/ 129 h 232"/>
                <a:gd name="T78" fmla="*/ 92 w 139"/>
                <a:gd name="T79" fmla="*/ 126 h 232"/>
                <a:gd name="T80" fmla="*/ 73 w 139"/>
                <a:gd name="T81" fmla="*/ 125 h 232"/>
                <a:gd name="T82" fmla="*/ 87 w 139"/>
                <a:gd name="T83" fmla="*/ 117 h 232"/>
                <a:gd name="T84" fmla="*/ 65 w 139"/>
                <a:gd name="T85" fmla="*/ 118 h 232"/>
                <a:gd name="T86" fmla="*/ 57 w 139"/>
                <a:gd name="T87" fmla="*/ 123 h 232"/>
                <a:gd name="T88" fmla="*/ 71 w 139"/>
                <a:gd name="T89" fmla="*/ 109 h 232"/>
                <a:gd name="T90" fmla="*/ 46 w 139"/>
                <a:gd name="T91" fmla="*/ 104 h 232"/>
                <a:gd name="T92" fmla="*/ 76 w 139"/>
                <a:gd name="T93" fmla="*/ 101 h 232"/>
                <a:gd name="T94" fmla="*/ 71 w 139"/>
                <a:gd name="T95" fmla="*/ 88 h 232"/>
                <a:gd name="T96" fmla="*/ 76 w 139"/>
                <a:gd name="T97" fmla="*/ 47 h 232"/>
                <a:gd name="T98" fmla="*/ 68 w 139"/>
                <a:gd name="T99" fmla="*/ 74 h 232"/>
                <a:gd name="T100" fmla="*/ 70 w 139"/>
                <a:gd name="T101" fmla="*/ 99 h 232"/>
                <a:gd name="T102" fmla="*/ 89 w 139"/>
                <a:gd name="T103" fmla="*/ 101 h 232"/>
                <a:gd name="T104" fmla="*/ 97 w 139"/>
                <a:gd name="T105" fmla="*/ 106 h 232"/>
                <a:gd name="T106" fmla="*/ 100 w 139"/>
                <a:gd name="T107" fmla="*/ 118 h 232"/>
                <a:gd name="T108" fmla="*/ 81 w 139"/>
                <a:gd name="T109" fmla="*/ 106 h 232"/>
                <a:gd name="T110" fmla="*/ 65 w 139"/>
                <a:gd name="T111" fmla="*/ 106 h 232"/>
                <a:gd name="T112" fmla="*/ 52 w 139"/>
                <a:gd name="T113" fmla="*/ 90 h 232"/>
                <a:gd name="T114" fmla="*/ 43 w 139"/>
                <a:gd name="T115" fmla="*/ 74 h 232"/>
                <a:gd name="T116" fmla="*/ 49 w 139"/>
                <a:gd name="T117" fmla="*/ 65 h 232"/>
                <a:gd name="T118" fmla="*/ 73 w 139"/>
                <a:gd name="T119" fmla="*/ 29 h 232"/>
                <a:gd name="T120" fmla="*/ 65 w 139"/>
                <a:gd name="T121" fmla="*/ 24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9" h="232">
                  <a:moveTo>
                    <a:pt x="48" y="227"/>
                  </a:moveTo>
                  <a:lnTo>
                    <a:pt x="48" y="229"/>
                  </a:lnTo>
                  <a:lnTo>
                    <a:pt x="48" y="229"/>
                  </a:lnTo>
                  <a:lnTo>
                    <a:pt x="48" y="230"/>
                  </a:lnTo>
                  <a:lnTo>
                    <a:pt x="48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5" y="230"/>
                  </a:lnTo>
                  <a:lnTo>
                    <a:pt x="45" y="232"/>
                  </a:lnTo>
                  <a:lnTo>
                    <a:pt x="43" y="232"/>
                  </a:lnTo>
                  <a:lnTo>
                    <a:pt x="41" y="232"/>
                  </a:lnTo>
                  <a:lnTo>
                    <a:pt x="41" y="230"/>
                  </a:lnTo>
                  <a:lnTo>
                    <a:pt x="45" y="229"/>
                  </a:lnTo>
                  <a:lnTo>
                    <a:pt x="46" y="229"/>
                  </a:lnTo>
                  <a:lnTo>
                    <a:pt x="46" y="227"/>
                  </a:lnTo>
                  <a:lnTo>
                    <a:pt x="48" y="227"/>
                  </a:lnTo>
                  <a:close/>
                  <a:moveTo>
                    <a:pt x="59" y="216"/>
                  </a:moveTo>
                  <a:lnTo>
                    <a:pt x="62" y="218"/>
                  </a:lnTo>
                  <a:lnTo>
                    <a:pt x="62" y="218"/>
                  </a:lnTo>
                  <a:lnTo>
                    <a:pt x="64" y="218"/>
                  </a:lnTo>
                  <a:lnTo>
                    <a:pt x="65" y="218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4" y="221"/>
                  </a:lnTo>
                  <a:lnTo>
                    <a:pt x="62" y="219"/>
                  </a:lnTo>
                  <a:lnTo>
                    <a:pt x="60" y="219"/>
                  </a:lnTo>
                  <a:lnTo>
                    <a:pt x="59" y="219"/>
                  </a:lnTo>
                  <a:lnTo>
                    <a:pt x="57" y="219"/>
                  </a:lnTo>
                  <a:lnTo>
                    <a:pt x="57" y="219"/>
                  </a:lnTo>
                  <a:lnTo>
                    <a:pt x="57" y="218"/>
                  </a:lnTo>
                  <a:lnTo>
                    <a:pt x="59" y="216"/>
                  </a:lnTo>
                  <a:close/>
                  <a:moveTo>
                    <a:pt x="75" y="208"/>
                  </a:moveTo>
                  <a:lnTo>
                    <a:pt x="78" y="210"/>
                  </a:lnTo>
                  <a:lnTo>
                    <a:pt x="78" y="210"/>
                  </a:lnTo>
                  <a:lnTo>
                    <a:pt x="78" y="210"/>
                  </a:lnTo>
                  <a:lnTo>
                    <a:pt x="76" y="211"/>
                  </a:lnTo>
                  <a:lnTo>
                    <a:pt x="75" y="211"/>
                  </a:lnTo>
                  <a:lnTo>
                    <a:pt x="73" y="213"/>
                  </a:lnTo>
                  <a:lnTo>
                    <a:pt x="73" y="213"/>
                  </a:lnTo>
                  <a:lnTo>
                    <a:pt x="71" y="211"/>
                  </a:lnTo>
                  <a:lnTo>
                    <a:pt x="71" y="210"/>
                  </a:lnTo>
                  <a:lnTo>
                    <a:pt x="70" y="210"/>
                  </a:lnTo>
                  <a:lnTo>
                    <a:pt x="71" y="208"/>
                  </a:lnTo>
                  <a:lnTo>
                    <a:pt x="71" y="208"/>
                  </a:lnTo>
                  <a:lnTo>
                    <a:pt x="75" y="208"/>
                  </a:lnTo>
                  <a:close/>
                  <a:moveTo>
                    <a:pt x="127" y="202"/>
                  </a:moveTo>
                  <a:lnTo>
                    <a:pt x="128" y="202"/>
                  </a:lnTo>
                  <a:lnTo>
                    <a:pt x="128" y="205"/>
                  </a:lnTo>
                  <a:lnTo>
                    <a:pt x="128" y="205"/>
                  </a:lnTo>
                  <a:lnTo>
                    <a:pt x="127" y="203"/>
                  </a:lnTo>
                  <a:lnTo>
                    <a:pt x="127" y="203"/>
                  </a:lnTo>
                  <a:lnTo>
                    <a:pt x="127" y="202"/>
                  </a:lnTo>
                  <a:close/>
                  <a:moveTo>
                    <a:pt x="87" y="197"/>
                  </a:moveTo>
                  <a:lnTo>
                    <a:pt x="87" y="197"/>
                  </a:lnTo>
                  <a:lnTo>
                    <a:pt x="87" y="199"/>
                  </a:lnTo>
                  <a:lnTo>
                    <a:pt x="87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7"/>
                  </a:lnTo>
                  <a:lnTo>
                    <a:pt x="86" y="199"/>
                  </a:lnTo>
                  <a:lnTo>
                    <a:pt x="87" y="197"/>
                  </a:lnTo>
                  <a:close/>
                  <a:moveTo>
                    <a:pt x="2" y="188"/>
                  </a:moveTo>
                  <a:lnTo>
                    <a:pt x="2" y="191"/>
                  </a:lnTo>
                  <a:lnTo>
                    <a:pt x="2" y="192"/>
                  </a:lnTo>
                  <a:lnTo>
                    <a:pt x="0" y="191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2" y="188"/>
                  </a:lnTo>
                  <a:close/>
                  <a:moveTo>
                    <a:pt x="5" y="185"/>
                  </a:moveTo>
                  <a:lnTo>
                    <a:pt x="5" y="185"/>
                  </a:lnTo>
                  <a:lnTo>
                    <a:pt x="7" y="185"/>
                  </a:lnTo>
                  <a:lnTo>
                    <a:pt x="7" y="186"/>
                  </a:lnTo>
                  <a:lnTo>
                    <a:pt x="5" y="186"/>
                  </a:lnTo>
                  <a:lnTo>
                    <a:pt x="5" y="186"/>
                  </a:lnTo>
                  <a:lnTo>
                    <a:pt x="5" y="185"/>
                  </a:lnTo>
                  <a:close/>
                  <a:moveTo>
                    <a:pt x="112" y="172"/>
                  </a:moveTo>
                  <a:lnTo>
                    <a:pt x="112" y="172"/>
                  </a:lnTo>
                  <a:lnTo>
                    <a:pt x="114" y="172"/>
                  </a:lnTo>
                  <a:lnTo>
                    <a:pt x="114" y="173"/>
                  </a:lnTo>
                  <a:lnTo>
                    <a:pt x="114" y="173"/>
                  </a:lnTo>
                  <a:lnTo>
                    <a:pt x="112" y="173"/>
                  </a:lnTo>
                  <a:lnTo>
                    <a:pt x="111" y="172"/>
                  </a:lnTo>
                  <a:lnTo>
                    <a:pt x="112" y="172"/>
                  </a:lnTo>
                  <a:lnTo>
                    <a:pt x="112" y="172"/>
                  </a:lnTo>
                  <a:close/>
                  <a:moveTo>
                    <a:pt x="97" y="170"/>
                  </a:moveTo>
                  <a:lnTo>
                    <a:pt x="98" y="172"/>
                  </a:lnTo>
                  <a:lnTo>
                    <a:pt x="98" y="173"/>
                  </a:lnTo>
                  <a:lnTo>
                    <a:pt x="97" y="173"/>
                  </a:lnTo>
                  <a:lnTo>
                    <a:pt x="95" y="173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7" y="170"/>
                  </a:lnTo>
                  <a:lnTo>
                    <a:pt x="97" y="170"/>
                  </a:lnTo>
                  <a:close/>
                  <a:moveTo>
                    <a:pt x="131" y="164"/>
                  </a:moveTo>
                  <a:lnTo>
                    <a:pt x="131" y="166"/>
                  </a:lnTo>
                  <a:lnTo>
                    <a:pt x="131" y="166"/>
                  </a:lnTo>
                  <a:lnTo>
                    <a:pt x="130" y="167"/>
                  </a:lnTo>
                  <a:lnTo>
                    <a:pt x="130" y="166"/>
                  </a:lnTo>
                  <a:lnTo>
                    <a:pt x="130" y="164"/>
                  </a:lnTo>
                  <a:lnTo>
                    <a:pt x="131" y="164"/>
                  </a:lnTo>
                  <a:close/>
                  <a:moveTo>
                    <a:pt x="125" y="164"/>
                  </a:moveTo>
                  <a:lnTo>
                    <a:pt x="127" y="166"/>
                  </a:lnTo>
                  <a:lnTo>
                    <a:pt x="130" y="167"/>
                  </a:lnTo>
                  <a:lnTo>
                    <a:pt x="131" y="169"/>
                  </a:lnTo>
                  <a:lnTo>
                    <a:pt x="131" y="170"/>
                  </a:lnTo>
                  <a:lnTo>
                    <a:pt x="133" y="170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4" y="173"/>
                  </a:lnTo>
                  <a:lnTo>
                    <a:pt x="136" y="175"/>
                  </a:lnTo>
                  <a:lnTo>
                    <a:pt x="136" y="177"/>
                  </a:lnTo>
                  <a:lnTo>
                    <a:pt x="134" y="178"/>
                  </a:lnTo>
                  <a:lnTo>
                    <a:pt x="134" y="180"/>
                  </a:lnTo>
                  <a:lnTo>
                    <a:pt x="133" y="180"/>
                  </a:lnTo>
                  <a:lnTo>
                    <a:pt x="133" y="181"/>
                  </a:lnTo>
                  <a:lnTo>
                    <a:pt x="134" y="181"/>
                  </a:lnTo>
                  <a:lnTo>
                    <a:pt x="136" y="181"/>
                  </a:lnTo>
                  <a:lnTo>
                    <a:pt x="136" y="183"/>
                  </a:lnTo>
                  <a:lnTo>
                    <a:pt x="136" y="185"/>
                  </a:lnTo>
                  <a:lnTo>
                    <a:pt x="138" y="186"/>
                  </a:lnTo>
                  <a:lnTo>
                    <a:pt x="138" y="188"/>
                  </a:lnTo>
                  <a:lnTo>
                    <a:pt x="138" y="191"/>
                  </a:lnTo>
                  <a:lnTo>
                    <a:pt x="138" y="192"/>
                  </a:lnTo>
                  <a:lnTo>
                    <a:pt x="138" y="192"/>
                  </a:lnTo>
                  <a:lnTo>
                    <a:pt x="139" y="194"/>
                  </a:lnTo>
                  <a:lnTo>
                    <a:pt x="139" y="194"/>
                  </a:lnTo>
                  <a:lnTo>
                    <a:pt x="139" y="196"/>
                  </a:lnTo>
                  <a:lnTo>
                    <a:pt x="139" y="199"/>
                  </a:lnTo>
                  <a:lnTo>
                    <a:pt x="139" y="200"/>
                  </a:lnTo>
                  <a:lnTo>
                    <a:pt x="139" y="202"/>
                  </a:lnTo>
                  <a:lnTo>
                    <a:pt x="138" y="203"/>
                  </a:lnTo>
                  <a:lnTo>
                    <a:pt x="136" y="205"/>
                  </a:lnTo>
                  <a:lnTo>
                    <a:pt x="134" y="205"/>
                  </a:lnTo>
                  <a:lnTo>
                    <a:pt x="134" y="207"/>
                  </a:lnTo>
                  <a:lnTo>
                    <a:pt x="134" y="208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3"/>
                  </a:lnTo>
                  <a:lnTo>
                    <a:pt x="133" y="211"/>
                  </a:lnTo>
                  <a:lnTo>
                    <a:pt x="133" y="208"/>
                  </a:lnTo>
                  <a:lnTo>
                    <a:pt x="131" y="207"/>
                  </a:lnTo>
                  <a:lnTo>
                    <a:pt x="131" y="205"/>
                  </a:lnTo>
                  <a:lnTo>
                    <a:pt x="131" y="203"/>
                  </a:lnTo>
                  <a:lnTo>
                    <a:pt x="130" y="202"/>
                  </a:lnTo>
                  <a:lnTo>
                    <a:pt x="128" y="199"/>
                  </a:lnTo>
                  <a:lnTo>
                    <a:pt x="128" y="199"/>
                  </a:lnTo>
                  <a:lnTo>
                    <a:pt x="127" y="200"/>
                  </a:lnTo>
                  <a:lnTo>
                    <a:pt x="127" y="200"/>
                  </a:lnTo>
                  <a:lnTo>
                    <a:pt x="127" y="202"/>
                  </a:lnTo>
                  <a:lnTo>
                    <a:pt x="127" y="202"/>
                  </a:lnTo>
                  <a:lnTo>
                    <a:pt x="125" y="203"/>
                  </a:lnTo>
                  <a:lnTo>
                    <a:pt x="123" y="205"/>
                  </a:lnTo>
                  <a:lnTo>
                    <a:pt x="122" y="207"/>
                  </a:lnTo>
                  <a:lnTo>
                    <a:pt x="122" y="208"/>
                  </a:lnTo>
                  <a:lnTo>
                    <a:pt x="123" y="210"/>
                  </a:lnTo>
                  <a:lnTo>
                    <a:pt x="123" y="210"/>
                  </a:lnTo>
                  <a:lnTo>
                    <a:pt x="125" y="211"/>
                  </a:lnTo>
                  <a:lnTo>
                    <a:pt x="125" y="211"/>
                  </a:lnTo>
                  <a:lnTo>
                    <a:pt x="127" y="214"/>
                  </a:lnTo>
                  <a:lnTo>
                    <a:pt x="127" y="219"/>
                  </a:lnTo>
                  <a:lnTo>
                    <a:pt x="125" y="221"/>
                  </a:lnTo>
                  <a:lnTo>
                    <a:pt x="123" y="222"/>
                  </a:lnTo>
                  <a:lnTo>
                    <a:pt x="122" y="224"/>
                  </a:lnTo>
                  <a:lnTo>
                    <a:pt x="120" y="224"/>
                  </a:lnTo>
                  <a:lnTo>
                    <a:pt x="120" y="222"/>
                  </a:lnTo>
                  <a:lnTo>
                    <a:pt x="120" y="221"/>
                  </a:lnTo>
                  <a:lnTo>
                    <a:pt x="120" y="219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19" y="218"/>
                  </a:lnTo>
                  <a:lnTo>
                    <a:pt x="117" y="219"/>
                  </a:lnTo>
                  <a:lnTo>
                    <a:pt x="117" y="221"/>
                  </a:lnTo>
                  <a:lnTo>
                    <a:pt x="117" y="221"/>
                  </a:lnTo>
                  <a:lnTo>
                    <a:pt x="116" y="219"/>
                  </a:lnTo>
                  <a:lnTo>
                    <a:pt x="111" y="218"/>
                  </a:lnTo>
                  <a:lnTo>
                    <a:pt x="108" y="216"/>
                  </a:lnTo>
                  <a:lnTo>
                    <a:pt x="106" y="214"/>
                  </a:lnTo>
                  <a:lnTo>
                    <a:pt x="103" y="213"/>
                  </a:lnTo>
                  <a:lnTo>
                    <a:pt x="103" y="210"/>
                  </a:lnTo>
                  <a:lnTo>
                    <a:pt x="103" y="208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101" y="203"/>
                  </a:lnTo>
                  <a:lnTo>
                    <a:pt x="103" y="202"/>
                  </a:lnTo>
                  <a:lnTo>
                    <a:pt x="105" y="202"/>
                  </a:lnTo>
                  <a:lnTo>
                    <a:pt x="105" y="200"/>
                  </a:lnTo>
                  <a:lnTo>
                    <a:pt x="105" y="200"/>
                  </a:lnTo>
                  <a:lnTo>
                    <a:pt x="106" y="199"/>
                  </a:lnTo>
                  <a:lnTo>
                    <a:pt x="105" y="199"/>
                  </a:lnTo>
                  <a:lnTo>
                    <a:pt x="105" y="197"/>
                  </a:lnTo>
                  <a:lnTo>
                    <a:pt x="103" y="196"/>
                  </a:lnTo>
                  <a:lnTo>
                    <a:pt x="101" y="194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7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4"/>
                  </a:lnTo>
                  <a:lnTo>
                    <a:pt x="95" y="194"/>
                  </a:lnTo>
                  <a:lnTo>
                    <a:pt x="93" y="197"/>
                  </a:lnTo>
                  <a:lnTo>
                    <a:pt x="92" y="197"/>
                  </a:lnTo>
                  <a:lnTo>
                    <a:pt x="90" y="196"/>
                  </a:lnTo>
                  <a:lnTo>
                    <a:pt x="90" y="196"/>
                  </a:lnTo>
                  <a:lnTo>
                    <a:pt x="90" y="194"/>
                  </a:lnTo>
                  <a:lnTo>
                    <a:pt x="90" y="194"/>
                  </a:lnTo>
                  <a:lnTo>
                    <a:pt x="89" y="194"/>
                  </a:lnTo>
                  <a:lnTo>
                    <a:pt x="89" y="196"/>
                  </a:lnTo>
                  <a:lnTo>
                    <a:pt x="87" y="196"/>
                  </a:lnTo>
                  <a:lnTo>
                    <a:pt x="87" y="196"/>
                  </a:lnTo>
                  <a:lnTo>
                    <a:pt x="86" y="196"/>
                  </a:lnTo>
                  <a:lnTo>
                    <a:pt x="86" y="196"/>
                  </a:lnTo>
                  <a:lnTo>
                    <a:pt x="86" y="194"/>
                  </a:lnTo>
                  <a:lnTo>
                    <a:pt x="84" y="192"/>
                  </a:lnTo>
                  <a:lnTo>
                    <a:pt x="82" y="192"/>
                  </a:lnTo>
                  <a:lnTo>
                    <a:pt x="81" y="194"/>
                  </a:lnTo>
                  <a:lnTo>
                    <a:pt x="81" y="194"/>
                  </a:lnTo>
                  <a:lnTo>
                    <a:pt x="79" y="196"/>
                  </a:lnTo>
                  <a:lnTo>
                    <a:pt x="78" y="199"/>
                  </a:lnTo>
                  <a:lnTo>
                    <a:pt x="78" y="202"/>
                  </a:lnTo>
                  <a:lnTo>
                    <a:pt x="76" y="203"/>
                  </a:lnTo>
                  <a:lnTo>
                    <a:pt x="76" y="205"/>
                  </a:lnTo>
                  <a:lnTo>
                    <a:pt x="75" y="205"/>
                  </a:lnTo>
                  <a:lnTo>
                    <a:pt x="75" y="205"/>
                  </a:lnTo>
                  <a:lnTo>
                    <a:pt x="73" y="205"/>
                  </a:lnTo>
                  <a:lnTo>
                    <a:pt x="71" y="203"/>
                  </a:lnTo>
                  <a:lnTo>
                    <a:pt x="73" y="200"/>
                  </a:lnTo>
                  <a:lnTo>
                    <a:pt x="73" y="200"/>
                  </a:lnTo>
                  <a:lnTo>
                    <a:pt x="75" y="199"/>
                  </a:lnTo>
                  <a:lnTo>
                    <a:pt x="75" y="194"/>
                  </a:lnTo>
                  <a:lnTo>
                    <a:pt x="75" y="192"/>
                  </a:lnTo>
                  <a:lnTo>
                    <a:pt x="75" y="192"/>
                  </a:lnTo>
                  <a:lnTo>
                    <a:pt x="76" y="191"/>
                  </a:lnTo>
                  <a:lnTo>
                    <a:pt x="78" y="189"/>
                  </a:lnTo>
                  <a:lnTo>
                    <a:pt x="79" y="189"/>
                  </a:lnTo>
                  <a:lnTo>
                    <a:pt x="82" y="188"/>
                  </a:lnTo>
                  <a:lnTo>
                    <a:pt x="82" y="188"/>
                  </a:lnTo>
                  <a:lnTo>
                    <a:pt x="86" y="188"/>
                  </a:lnTo>
                  <a:lnTo>
                    <a:pt x="87" y="188"/>
                  </a:lnTo>
                  <a:lnTo>
                    <a:pt x="87" y="186"/>
                  </a:lnTo>
                  <a:lnTo>
                    <a:pt x="87" y="185"/>
                  </a:lnTo>
                  <a:lnTo>
                    <a:pt x="87" y="185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90" y="181"/>
                  </a:lnTo>
                  <a:lnTo>
                    <a:pt x="92" y="181"/>
                  </a:lnTo>
                  <a:lnTo>
                    <a:pt x="93" y="181"/>
                  </a:lnTo>
                  <a:lnTo>
                    <a:pt x="93" y="180"/>
                  </a:lnTo>
                  <a:lnTo>
                    <a:pt x="93" y="180"/>
                  </a:lnTo>
                  <a:lnTo>
                    <a:pt x="95" y="180"/>
                  </a:lnTo>
                  <a:lnTo>
                    <a:pt x="97" y="180"/>
                  </a:lnTo>
                  <a:lnTo>
                    <a:pt x="98" y="180"/>
                  </a:lnTo>
                  <a:lnTo>
                    <a:pt x="100" y="181"/>
                  </a:lnTo>
                  <a:lnTo>
                    <a:pt x="100" y="183"/>
                  </a:lnTo>
                  <a:lnTo>
                    <a:pt x="100" y="185"/>
                  </a:lnTo>
                  <a:lnTo>
                    <a:pt x="100" y="186"/>
                  </a:lnTo>
                  <a:lnTo>
                    <a:pt x="100" y="188"/>
                  </a:lnTo>
                  <a:lnTo>
                    <a:pt x="98" y="189"/>
                  </a:lnTo>
                  <a:lnTo>
                    <a:pt x="100" y="189"/>
                  </a:lnTo>
                  <a:lnTo>
                    <a:pt x="101" y="188"/>
                  </a:lnTo>
                  <a:lnTo>
                    <a:pt x="103" y="188"/>
                  </a:lnTo>
                  <a:lnTo>
                    <a:pt x="105" y="186"/>
                  </a:lnTo>
                  <a:lnTo>
                    <a:pt x="105" y="186"/>
                  </a:lnTo>
                  <a:lnTo>
                    <a:pt x="106" y="186"/>
                  </a:lnTo>
                  <a:lnTo>
                    <a:pt x="106" y="185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9" y="180"/>
                  </a:lnTo>
                  <a:lnTo>
                    <a:pt x="111" y="181"/>
                  </a:lnTo>
                  <a:lnTo>
                    <a:pt x="112" y="181"/>
                  </a:lnTo>
                  <a:lnTo>
                    <a:pt x="114" y="180"/>
                  </a:lnTo>
                  <a:lnTo>
                    <a:pt x="114" y="177"/>
                  </a:lnTo>
                  <a:lnTo>
                    <a:pt x="114" y="177"/>
                  </a:lnTo>
                  <a:lnTo>
                    <a:pt x="116" y="175"/>
                  </a:lnTo>
                  <a:lnTo>
                    <a:pt x="116" y="175"/>
                  </a:lnTo>
                  <a:lnTo>
                    <a:pt x="117" y="177"/>
                  </a:lnTo>
                  <a:lnTo>
                    <a:pt x="119" y="177"/>
                  </a:lnTo>
                  <a:lnTo>
                    <a:pt x="119" y="177"/>
                  </a:lnTo>
                  <a:lnTo>
                    <a:pt x="120" y="175"/>
                  </a:lnTo>
                  <a:lnTo>
                    <a:pt x="120" y="175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5" y="173"/>
                  </a:lnTo>
                  <a:lnTo>
                    <a:pt x="123" y="170"/>
                  </a:lnTo>
                  <a:lnTo>
                    <a:pt x="123" y="166"/>
                  </a:lnTo>
                  <a:lnTo>
                    <a:pt x="123" y="164"/>
                  </a:lnTo>
                  <a:lnTo>
                    <a:pt x="125" y="164"/>
                  </a:lnTo>
                  <a:close/>
                  <a:moveTo>
                    <a:pt x="133" y="159"/>
                  </a:moveTo>
                  <a:lnTo>
                    <a:pt x="133" y="161"/>
                  </a:lnTo>
                  <a:lnTo>
                    <a:pt x="133" y="162"/>
                  </a:lnTo>
                  <a:lnTo>
                    <a:pt x="133" y="162"/>
                  </a:lnTo>
                  <a:lnTo>
                    <a:pt x="133" y="164"/>
                  </a:lnTo>
                  <a:lnTo>
                    <a:pt x="133" y="164"/>
                  </a:lnTo>
                  <a:lnTo>
                    <a:pt x="131" y="164"/>
                  </a:lnTo>
                  <a:lnTo>
                    <a:pt x="131" y="164"/>
                  </a:lnTo>
                  <a:lnTo>
                    <a:pt x="131" y="162"/>
                  </a:lnTo>
                  <a:lnTo>
                    <a:pt x="131" y="161"/>
                  </a:lnTo>
                  <a:lnTo>
                    <a:pt x="133" y="159"/>
                  </a:lnTo>
                  <a:close/>
                  <a:moveTo>
                    <a:pt x="119" y="158"/>
                  </a:moveTo>
                  <a:lnTo>
                    <a:pt x="119" y="158"/>
                  </a:lnTo>
                  <a:lnTo>
                    <a:pt x="120" y="159"/>
                  </a:lnTo>
                  <a:lnTo>
                    <a:pt x="120" y="161"/>
                  </a:lnTo>
                  <a:lnTo>
                    <a:pt x="120" y="161"/>
                  </a:lnTo>
                  <a:lnTo>
                    <a:pt x="119" y="159"/>
                  </a:lnTo>
                  <a:lnTo>
                    <a:pt x="119" y="158"/>
                  </a:lnTo>
                  <a:close/>
                  <a:moveTo>
                    <a:pt x="108" y="158"/>
                  </a:moveTo>
                  <a:lnTo>
                    <a:pt x="108" y="158"/>
                  </a:lnTo>
                  <a:lnTo>
                    <a:pt x="108" y="159"/>
                  </a:lnTo>
                  <a:lnTo>
                    <a:pt x="108" y="159"/>
                  </a:lnTo>
                  <a:lnTo>
                    <a:pt x="109" y="159"/>
                  </a:lnTo>
                  <a:lnTo>
                    <a:pt x="111" y="159"/>
                  </a:lnTo>
                  <a:lnTo>
                    <a:pt x="111" y="162"/>
                  </a:lnTo>
                  <a:lnTo>
                    <a:pt x="111" y="162"/>
                  </a:lnTo>
                  <a:lnTo>
                    <a:pt x="111" y="164"/>
                  </a:lnTo>
                  <a:lnTo>
                    <a:pt x="111" y="164"/>
                  </a:lnTo>
                  <a:lnTo>
                    <a:pt x="109" y="164"/>
                  </a:lnTo>
                  <a:lnTo>
                    <a:pt x="109" y="164"/>
                  </a:lnTo>
                  <a:lnTo>
                    <a:pt x="108" y="166"/>
                  </a:lnTo>
                  <a:lnTo>
                    <a:pt x="108" y="166"/>
                  </a:lnTo>
                  <a:lnTo>
                    <a:pt x="105" y="166"/>
                  </a:lnTo>
                  <a:lnTo>
                    <a:pt x="101" y="166"/>
                  </a:lnTo>
                  <a:lnTo>
                    <a:pt x="100" y="166"/>
                  </a:lnTo>
                  <a:lnTo>
                    <a:pt x="100" y="164"/>
                  </a:lnTo>
                  <a:lnTo>
                    <a:pt x="100" y="162"/>
                  </a:lnTo>
                  <a:lnTo>
                    <a:pt x="100" y="162"/>
                  </a:lnTo>
                  <a:lnTo>
                    <a:pt x="101" y="161"/>
                  </a:lnTo>
                  <a:lnTo>
                    <a:pt x="103" y="161"/>
                  </a:lnTo>
                  <a:lnTo>
                    <a:pt x="103" y="159"/>
                  </a:lnTo>
                  <a:lnTo>
                    <a:pt x="105" y="158"/>
                  </a:lnTo>
                  <a:lnTo>
                    <a:pt x="108" y="158"/>
                  </a:lnTo>
                  <a:close/>
                  <a:moveTo>
                    <a:pt x="127" y="155"/>
                  </a:moveTo>
                  <a:lnTo>
                    <a:pt x="127" y="155"/>
                  </a:lnTo>
                  <a:lnTo>
                    <a:pt x="127" y="156"/>
                  </a:lnTo>
                  <a:lnTo>
                    <a:pt x="127" y="159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2"/>
                  </a:lnTo>
                  <a:lnTo>
                    <a:pt x="127" y="161"/>
                  </a:lnTo>
                  <a:lnTo>
                    <a:pt x="125" y="161"/>
                  </a:lnTo>
                  <a:lnTo>
                    <a:pt x="125" y="159"/>
                  </a:lnTo>
                  <a:lnTo>
                    <a:pt x="123" y="159"/>
                  </a:lnTo>
                  <a:lnTo>
                    <a:pt x="125" y="158"/>
                  </a:lnTo>
                  <a:lnTo>
                    <a:pt x="125" y="156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7" y="155"/>
                  </a:lnTo>
                  <a:lnTo>
                    <a:pt x="127" y="155"/>
                  </a:lnTo>
                  <a:close/>
                  <a:moveTo>
                    <a:pt x="43" y="151"/>
                  </a:moveTo>
                  <a:lnTo>
                    <a:pt x="43" y="151"/>
                  </a:lnTo>
                  <a:lnTo>
                    <a:pt x="45" y="151"/>
                  </a:lnTo>
                  <a:lnTo>
                    <a:pt x="45" y="153"/>
                  </a:lnTo>
                  <a:lnTo>
                    <a:pt x="43" y="153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3" y="151"/>
                  </a:lnTo>
                  <a:close/>
                  <a:moveTo>
                    <a:pt x="108" y="150"/>
                  </a:moveTo>
                  <a:lnTo>
                    <a:pt x="108" y="150"/>
                  </a:lnTo>
                  <a:lnTo>
                    <a:pt x="108" y="150"/>
                  </a:lnTo>
                  <a:lnTo>
                    <a:pt x="108" y="151"/>
                  </a:lnTo>
                  <a:lnTo>
                    <a:pt x="106" y="151"/>
                  </a:lnTo>
                  <a:lnTo>
                    <a:pt x="106" y="151"/>
                  </a:lnTo>
                  <a:lnTo>
                    <a:pt x="108" y="150"/>
                  </a:lnTo>
                  <a:close/>
                  <a:moveTo>
                    <a:pt x="84" y="150"/>
                  </a:moveTo>
                  <a:lnTo>
                    <a:pt x="84" y="150"/>
                  </a:lnTo>
                  <a:lnTo>
                    <a:pt x="84" y="151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1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4" y="150"/>
                  </a:lnTo>
                  <a:close/>
                  <a:moveTo>
                    <a:pt x="92" y="147"/>
                  </a:moveTo>
                  <a:lnTo>
                    <a:pt x="95" y="147"/>
                  </a:lnTo>
                  <a:lnTo>
                    <a:pt x="97" y="148"/>
                  </a:lnTo>
                  <a:lnTo>
                    <a:pt x="97" y="150"/>
                  </a:lnTo>
                  <a:lnTo>
                    <a:pt x="95" y="151"/>
                  </a:lnTo>
                  <a:lnTo>
                    <a:pt x="95" y="151"/>
                  </a:lnTo>
                  <a:lnTo>
                    <a:pt x="93" y="153"/>
                  </a:lnTo>
                  <a:lnTo>
                    <a:pt x="93" y="156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61"/>
                  </a:lnTo>
                  <a:lnTo>
                    <a:pt x="90" y="162"/>
                  </a:lnTo>
                  <a:lnTo>
                    <a:pt x="90" y="164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2"/>
                  </a:lnTo>
                  <a:lnTo>
                    <a:pt x="92" y="173"/>
                  </a:lnTo>
                  <a:lnTo>
                    <a:pt x="90" y="173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7" y="173"/>
                  </a:lnTo>
                  <a:lnTo>
                    <a:pt x="87" y="173"/>
                  </a:lnTo>
                  <a:lnTo>
                    <a:pt x="86" y="170"/>
                  </a:lnTo>
                  <a:lnTo>
                    <a:pt x="84" y="169"/>
                  </a:lnTo>
                  <a:lnTo>
                    <a:pt x="82" y="169"/>
                  </a:lnTo>
                  <a:lnTo>
                    <a:pt x="82" y="169"/>
                  </a:lnTo>
                  <a:lnTo>
                    <a:pt x="81" y="167"/>
                  </a:lnTo>
                  <a:lnTo>
                    <a:pt x="79" y="166"/>
                  </a:lnTo>
                  <a:lnTo>
                    <a:pt x="79" y="162"/>
                  </a:lnTo>
                  <a:lnTo>
                    <a:pt x="79" y="162"/>
                  </a:lnTo>
                  <a:lnTo>
                    <a:pt x="81" y="161"/>
                  </a:lnTo>
                  <a:lnTo>
                    <a:pt x="81" y="161"/>
                  </a:lnTo>
                  <a:lnTo>
                    <a:pt x="82" y="161"/>
                  </a:lnTo>
                  <a:lnTo>
                    <a:pt x="84" y="161"/>
                  </a:lnTo>
                  <a:lnTo>
                    <a:pt x="86" y="159"/>
                  </a:lnTo>
                  <a:lnTo>
                    <a:pt x="86" y="159"/>
                  </a:lnTo>
                  <a:lnTo>
                    <a:pt x="86" y="156"/>
                  </a:lnTo>
                  <a:lnTo>
                    <a:pt x="86" y="155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7" y="151"/>
                  </a:lnTo>
                  <a:lnTo>
                    <a:pt x="87" y="150"/>
                  </a:lnTo>
                  <a:lnTo>
                    <a:pt x="87" y="150"/>
                  </a:lnTo>
                  <a:lnTo>
                    <a:pt x="87" y="148"/>
                  </a:lnTo>
                  <a:lnTo>
                    <a:pt x="87" y="148"/>
                  </a:lnTo>
                  <a:lnTo>
                    <a:pt x="89" y="147"/>
                  </a:lnTo>
                  <a:lnTo>
                    <a:pt x="90" y="147"/>
                  </a:lnTo>
                  <a:lnTo>
                    <a:pt x="92" y="147"/>
                  </a:lnTo>
                  <a:close/>
                  <a:moveTo>
                    <a:pt x="103" y="142"/>
                  </a:moveTo>
                  <a:lnTo>
                    <a:pt x="103" y="142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7"/>
                  </a:lnTo>
                  <a:lnTo>
                    <a:pt x="103" y="150"/>
                  </a:lnTo>
                  <a:lnTo>
                    <a:pt x="103" y="151"/>
                  </a:lnTo>
                  <a:lnTo>
                    <a:pt x="103" y="155"/>
                  </a:lnTo>
                  <a:lnTo>
                    <a:pt x="101" y="156"/>
                  </a:lnTo>
                  <a:lnTo>
                    <a:pt x="100" y="156"/>
                  </a:lnTo>
                  <a:lnTo>
                    <a:pt x="100" y="158"/>
                  </a:lnTo>
                  <a:lnTo>
                    <a:pt x="98" y="159"/>
                  </a:lnTo>
                  <a:lnTo>
                    <a:pt x="97" y="161"/>
                  </a:lnTo>
                  <a:lnTo>
                    <a:pt x="97" y="161"/>
                  </a:lnTo>
                  <a:lnTo>
                    <a:pt x="95" y="166"/>
                  </a:lnTo>
                  <a:lnTo>
                    <a:pt x="93" y="169"/>
                  </a:lnTo>
                  <a:lnTo>
                    <a:pt x="92" y="169"/>
                  </a:lnTo>
                  <a:lnTo>
                    <a:pt x="92" y="167"/>
                  </a:lnTo>
                  <a:lnTo>
                    <a:pt x="92" y="167"/>
                  </a:lnTo>
                  <a:lnTo>
                    <a:pt x="93" y="162"/>
                  </a:lnTo>
                  <a:lnTo>
                    <a:pt x="93" y="161"/>
                  </a:lnTo>
                  <a:lnTo>
                    <a:pt x="95" y="158"/>
                  </a:lnTo>
                  <a:lnTo>
                    <a:pt x="97" y="156"/>
                  </a:lnTo>
                  <a:lnTo>
                    <a:pt x="98" y="153"/>
                  </a:lnTo>
                  <a:lnTo>
                    <a:pt x="98" y="153"/>
                  </a:lnTo>
                  <a:lnTo>
                    <a:pt x="100" y="150"/>
                  </a:lnTo>
                  <a:lnTo>
                    <a:pt x="101" y="147"/>
                  </a:lnTo>
                  <a:lnTo>
                    <a:pt x="101" y="145"/>
                  </a:lnTo>
                  <a:lnTo>
                    <a:pt x="101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3" y="142"/>
                  </a:lnTo>
                  <a:close/>
                  <a:moveTo>
                    <a:pt x="98" y="142"/>
                  </a:moveTo>
                  <a:lnTo>
                    <a:pt x="100" y="144"/>
                  </a:lnTo>
                  <a:lnTo>
                    <a:pt x="98" y="144"/>
                  </a:lnTo>
                  <a:lnTo>
                    <a:pt x="98" y="142"/>
                  </a:lnTo>
                  <a:lnTo>
                    <a:pt x="98" y="142"/>
                  </a:lnTo>
                  <a:lnTo>
                    <a:pt x="98" y="142"/>
                  </a:lnTo>
                  <a:close/>
                  <a:moveTo>
                    <a:pt x="37" y="140"/>
                  </a:moveTo>
                  <a:lnTo>
                    <a:pt x="38" y="142"/>
                  </a:lnTo>
                  <a:lnTo>
                    <a:pt x="38" y="142"/>
                  </a:lnTo>
                  <a:lnTo>
                    <a:pt x="38" y="144"/>
                  </a:lnTo>
                  <a:lnTo>
                    <a:pt x="38" y="145"/>
                  </a:lnTo>
                  <a:lnTo>
                    <a:pt x="38" y="145"/>
                  </a:lnTo>
                  <a:lnTo>
                    <a:pt x="38" y="147"/>
                  </a:lnTo>
                  <a:lnTo>
                    <a:pt x="38" y="150"/>
                  </a:lnTo>
                  <a:lnTo>
                    <a:pt x="40" y="153"/>
                  </a:lnTo>
                  <a:lnTo>
                    <a:pt x="40" y="153"/>
                  </a:lnTo>
                  <a:lnTo>
                    <a:pt x="38" y="155"/>
                  </a:lnTo>
                  <a:lnTo>
                    <a:pt x="38" y="155"/>
                  </a:lnTo>
                  <a:lnTo>
                    <a:pt x="37" y="155"/>
                  </a:lnTo>
                  <a:lnTo>
                    <a:pt x="35" y="156"/>
                  </a:lnTo>
                  <a:lnTo>
                    <a:pt x="34" y="156"/>
                  </a:lnTo>
                  <a:lnTo>
                    <a:pt x="34" y="158"/>
                  </a:lnTo>
                  <a:lnTo>
                    <a:pt x="34" y="159"/>
                  </a:lnTo>
                  <a:lnTo>
                    <a:pt x="32" y="159"/>
                  </a:lnTo>
                  <a:lnTo>
                    <a:pt x="29" y="161"/>
                  </a:lnTo>
                  <a:lnTo>
                    <a:pt x="27" y="161"/>
                  </a:lnTo>
                  <a:lnTo>
                    <a:pt x="27" y="161"/>
                  </a:lnTo>
                  <a:lnTo>
                    <a:pt x="26" y="162"/>
                  </a:lnTo>
                  <a:lnTo>
                    <a:pt x="27" y="164"/>
                  </a:lnTo>
                  <a:lnTo>
                    <a:pt x="24" y="169"/>
                  </a:lnTo>
                  <a:lnTo>
                    <a:pt x="23" y="170"/>
                  </a:lnTo>
                  <a:lnTo>
                    <a:pt x="23" y="172"/>
                  </a:lnTo>
                  <a:lnTo>
                    <a:pt x="21" y="172"/>
                  </a:lnTo>
                  <a:lnTo>
                    <a:pt x="19" y="172"/>
                  </a:lnTo>
                  <a:lnTo>
                    <a:pt x="18" y="173"/>
                  </a:lnTo>
                  <a:lnTo>
                    <a:pt x="16" y="175"/>
                  </a:lnTo>
                  <a:lnTo>
                    <a:pt x="15" y="177"/>
                  </a:lnTo>
                  <a:lnTo>
                    <a:pt x="15" y="178"/>
                  </a:lnTo>
                  <a:lnTo>
                    <a:pt x="13" y="178"/>
                  </a:lnTo>
                  <a:lnTo>
                    <a:pt x="11" y="180"/>
                  </a:lnTo>
                  <a:lnTo>
                    <a:pt x="10" y="180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7" y="183"/>
                  </a:lnTo>
                  <a:lnTo>
                    <a:pt x="5" y="183"/>
                  </a:lnTo>
                  <a:lnTo>
                    <a:pt x="4" y="185"/>
                  </a:lnTo>
                  <a:lnTo>
                    <a:pt x="5" y="183"/>
                  </a:lnTo>
                  <a:lnTo>
                    <a:pt x="5" y="181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8" y="177"/>
                  </a:lnTo>
                  <a:lnTo>
                    <a:pt x="10" y="175"/>
                  </a:lnTo>
                  <a:lnTo>
                    <a:pt x="11" y="173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6" y="170"/>
                  </a:lnTo>
                  <a:lnTo>
                    <a:pt x="18" y="170"/>
                  </a:lnTo>
                  <a:lnTo>
                    <a:pt x="21" y="166"/>
                  </a:lnTo>
                  <a:lnTo>
                    <a:pt x="23" y="164"/>
                  </a:lnTo>
                  <a:lnTo>
                    <a:pt x="26" y="159"/>
                  </a:lnTo>
                  <a:lnTo>
                    <a:pt x="27" y="159"/>
                  </a:lnTo>
                  <a:lnTo>
                    <a:pt x="27" y="158"/>
                  </a:lnTo>
                  <a:lnTo>
                    <a:pt x="30" y="155"/>
                  </a:lnTo>
                  <a:lnTo>
                    <a:pt x="30" y="155"/>
                  </a:lnTo>
                  <a:lnTo>
                    <a:pt x="32" y="155"/>
                  </a:lnTo>
                  <a:lnTo>
                    <a:pt x="32" y="155"/>
                  </a:lnTo>
                  <a:lnTo>
                    <a:pt x="34" y="153"/>
                  </a:lnTo>
                  <a:lnTo>
                    <a:pt x="34" y="151"/>
                  </a:lnTo>
                  <a:lnTo>
                    <a:pt x="35" y="150"/>
                  </a:lnTo>
                  <a:lnTo>
                    <a:pt x="34" y="150"/>
                  </a:lnTo>
                  <a:lnTo>
                    <a:pt x="34" y="148"/>
                  </a:lnTo>
                  <a:lnTo>
                    <a:pt x="35" y="147"/>
                  </a:lnTo>
                  <a:lnTo>
                    <a:pt x="35" y="145"/>
                  </a:lnTo>
                  <a:lnTo>
                    <a:pt x="37" y="142"/>
                  </a:lnTo>
                  <a:lnTo>
                    <a:pt x="37" y="140"/>
                  </a:lnTo>
                  <a:close/>
                  <a:moveTo>
                    <a:pt x="43" y="139"/>
                  </a:moveTo>
                  <a:lnTo>
                    <a:pt x="43" y="139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0" y="139"/>
                  </a:lnTo>
                  <a:lnTo>
                    <a:pt x="40" y="139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3" y="139"/>
                  </a:lnTo>
                  <a:close/>
                  <a:moveTo>
                    <a:pt x="108" y="139"/>
                  </a:moveTo>
                  <a:lnTo>
                    <a:pt x="108" y="139"/>
                  </a:lnTo>
                  <a:lnTo>
                    <a:pt x="109" y="139"/>
                  </a:lnTo>
                  <a:lnTo>
                    <a:pt x="109" y="140"/>
                  </a:lnTo>
                  <a:lnTo>
                    <a:pt x="111" y="140"/>
                  </a:lnTo>
                  <a:lnTo>
                    <a:pt x="111" y="140"/>
                  </a:lnTo>
                  <a:lnTo>
                    <a:pt x="111" y="142"/>
                  </a:lnTo>
                  <a:lnTo>
                    <a:pt x="112" y="142"/>
                  </a:lnTo>
                  <a:lnTo>
                    <a:pt x="114" y="140"/>
                  </a:lnTo>
                  <a:lnTo>
                    <a:pt x="116" y="140"/>
                  </a:lnTo>
                  <a:lnTo>
                    <a:pt x="117" y="142"/>
                  </a:lnTo>
                  <a:lnTo>
                    <a:pt x="117" y="144"/>
                  </a:lnTo>
                  <a:lnTo>
                    <a:pt x="117" y="144"/>
                  </a:lnTo>
                  <a:lnTo>
                    <a:pt x="117" y="147"/>
                  </a:lnTo>
                  <a:lnTo>
                    <a:pt x="117" y="148"/>
                  </a:lnTo>
                  <a:lnTo>
                    <a:pt x="117" y="150"/>
                  </a:lnTo>
                  <a:lnTo>
                    <a:pt x="119" y="150"/>
                  </a:lnTo>
                  <a:lnTo>
                    <a:pt x="119" y="150"/>
                  </a:lnTo>
                  <a:lnTo>
                    <a:pt x="119" y="151"/>
                  </a:lnTo>
                  <a:lnTo>
                    <a:pt x="119" y="151"/>
                  </a:lnTo>
                  <a:lnTo>
                    <a:pt x="120" y="153"/>
                  </a:lnTo>
                  <a:lnTo>
                    <a:pt x="120" y="155"/>
                  </a:lnTo>
                  <a:lnTo>
                    <a:pt x="120" y="156"/>
                  </a:lnTo>
                  <a:lnTo>
                    <a:pt x="120" y="156"/>
                  </a:lnTo>
                  <a:lnTo>
                    <a:pt x="119" y="156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7" y="156"/>
                  </a:lnTo>
                  <a:lnTo>
                    <a:pt x="117" y="155"/>
                  </a:lnTo>
                  <a:lnTo>
                    <a:pt x="117" y="158"/>
                  </a:lnTo>
                  <a:lnTo>
                    <a:pt x="117" y="159"/>
                  </a:lnTo>
                  <a:lnTo>
                    <a:pt x="117" y="159"/>
                  </a:lnTo>
                  <a:lnTo>
                    <a:pt x="116" y="159"/>
                  </a:lnTo>
                  <a:lnTo>
                    <a:pt x="114" y="158"/>
                  </a:lnTo>
                  <a:lnTo>
                    <a:pt x="114" y="158"/>
                  </a:lnTo>
                  <a:lnTo>
                    <a:pt x="114" y="156"/>
                  </a:lnTo>
                  <a:lnTo>
                    <a:pt x="114" y="156"/>
                  </a:lnTo>
                  <a:lnTo>
                    <a:pt x="112" y="155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2" y="148"/>
                  </a:lnTo>
                  <a:lnTo>
                    <a:pt x="112" y="147"/>
                  </a:lnTo>
                  <a:lnTo>
                    <a:pt x="111" y="147"/>
                  </a:lnTo>
                  <a:lnTo>
                    <a:pt x="109" y="147"/>
                  </a:lnTo>
                  <a:lnTo>
                    <a:pt x="109" y="147"/>
                  </a:lnTo>
                  <a:lnTo>
                    <a:pt x="108" y="144"/>
                  </a:lnTo>
                  <a:lnTo>
                    <a:pt x="108" y="140"/>
                  </a:lnTo>
                  <a:lnTo>
                    <a:pt x="108" y="140"/>
                  </a:lnTo>
                  <a:lnTo>
                    <a:pt x="106" y="139"/>
                  </a:lnTo>
                  <a:lnTo>
                    <a:pt x="108" y="139"/>
                  </a:lnTo>
                  <a:close/>
                  <a:moveTo>
                    <a:pt x="109" y="136"/>
                  </a:moveTo>
                  <a:lnTo>
                    <a:pt x="109" y="136"/>
                  </a:lnTo>
                  <a:lnTo>
                    <a:pt x="111" y="137"/>
                  </a:lnTo>
                  <a:lnTo>
                    <a:pt x="111" y="137"/>
                  </a:lnTo>
                  <a:lnTo>
                    <a:pt x="111" y="139"/>
                  </a:lnTo>
                  <a:lnTo>
                    <a:pt x="109" y="139"/>
                  </a:lnTo>
                  <a:lnTo>
                    <a:pt x="109" y="139"/>
                  </a:lnTo>
                  <a:lnTo>
                    <a:pt x="108" y="136"/>
                  </a:lnTo>
                  <a:lnTo>
                    <a:pt x="109" y="136"/>
                  </a:lnTo>
                  <a:close/>
                  <a:moveTo>
                    <a:pt x="112" y="136"/>
                  </a:moveTo>
                  <a:lnTo>
                    <a:pt x="114" y="136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2" y="136"/>
                  </a:lnTo>
                  <a:lnTo>
                    <a:pt x="112" y="136"/>
                  </a:lnTo>
                  <a:close/>
                  <a:moveTo>
                    <a:pt x="73" y="133"/>
                  </a:moveTo>
                  <a:lnTo>
                    <a:pt x="75" y="133"/>
                  </a:lnTo>
                  <a:lnTo>
                    <a:pt x="75" y="134"/>
                  </a:lnTo>
                  <a:lnTo>
                    <a:pt x="78" y="134"/>
                  </a:lnTo>
                  <a:lnTo>
                    <a:pt x="79" y="136"/>
                  </a:lnTo>
                  <a:lnTo>
                    <a:pt x="81" y="137"/>
                  </a:lnTo>
                  <a:lnTo>
                    <a:pt x="82" y="137"/>
                  </a:lnTo>
                  <a:lnTo>
                    <a:pt x="84" y="137"/>
                  </a:lnTo>
                  <a:lnTo>
                    <a:pt x="86" y="137"/>
                  </a:lnTo>
                  <a:lnTo>
                    <a:pt x="87" y="139"/>
                  </a:lnTo>
                  <a:lnTo>
                    <a:pt x="87" y="139"/>
                  </a:lnTo>
                  <a:lnTo>
                    <a:pt x="86" y="139"/>
                  </a:lnTo>
                  <a:lnTo>
                    <a:pt x="89" y="137"/>
                  </a:lnTo>
                  <a:lnTo>
                    <a:pt x="90" y="139"/>
                  </a:lnTo>
                  <a:lnTo>
                    <a:pt x="90" y="139"/>
                  </a:lnTo>
                  <a:lnTo>
                    <a:pt x="90" y="140"/>
                  </a:lnTo>
                  <a:lnTo>
                    <a:pt x="90" y="142"/>
                  </a:lnTo>
                  <a:lnTo>
                    <a:pt x="89" y="144"/>
                  </a:lnTo>
                  <a:lnTo>
                    <a:pt x="89" y="144"/>
                  </a:lnTo>
                  <a:lnTo>
                    <a:pt x="87" y="145"/>
                  </a:lnTo>
                  <a:lnTo>
                    <a:pt x="86" y="145"/>
                  </a:lnTo>
                  <a:lnTo>
                    <a:pt x="86" y="147"/>
                  </a:lnTo>
                  <a:lnTo>
                    <a:pt x="84" y="147"/>
                  </a:lnTo>
                  <a:lnTo>
                    <a:pt x="84" y="148"/>
                  </a:lnTo>
                  <a:lnTo>
                    <a:pt x="84" y="148"/>
                  </a:lnTo>
                  <a:lnTo>
                    <a:pt x="82" y="148"/>
                  </a:lnTo>
                  <a:lnTo>
                    <a:pt x="81" y="150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5" y="153"/>
                  </a:lnTo>
                  <a:lnTo>
                    <a:pt x="73" y="153"/>
                  </a:lnTo>
                  <a:lnTo>
                    <a:pt x="73" y="155"/>
                  </a:lnTo>
                  <a:lnTo>
                    <a:pt x="73" y="153"/>
                  </a:lnTo>
                  <a:lnTo>
                    <a:pt x="73" y="153"/>
                  </a:lnTo>
                  <a:lnTo>
                    <a:pt x="73" y="151"/>
                  </a:lnTo>
                  <a:lnTo>
                    <a:pt x="73" y="150"/>
                  </a:lnTo>
                  <a:lnTo>
                    <a:pt x="73" y="150"/>
                  </a:lnTo>
                  <a:lnTo>
                    <a:pt x="73" y="148"/>
                  </a:lnTo>
                  <a:lnTo>
                    <a:pt x="73" y="147"/>
                  </a:lnTo>
                  <a:lnTo>
                    <a:pt x="75" y="145"/>
                  </a:lnTo>
                  <a:lnTo>
                    <a:pt x="75" y="140"/>
                  </a:lnTo>
                  <a:lnTo>
                    <a:pt x="75" y="137"/>
                  </a:lnTo>
                  <a:lnTo>
                    <a:pt x="75" y="136"/>
                  </a:lnTo>
                  <a:lnTo>
                    <a:pt x="75" y="136"/>
                  </a:lnTo>
                  <a:lnTo>
                    <a:pt x="73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3" y="133"/>
                  </a:lnTo>
                  <a:close/>
                  <a:moveTo>
                    <a:pt x="43" y="131"/>
                  </a:moveTo>
                  <a:lnTo>
                    <a:pt x="45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6" y="134"/>
                  </a:lnTo>
                  <a:lnTo>
                    <a:pt x="45" y="134"/>
                  </a:lnTo>
                  <a:lnTo>
                    <a:pt x="46" y="134"/>
                  </a:lnTo>
                  <a:lnTo>
                    <a:pt x="45" y="136"/>
                  </a:lnTo>
                  <a:lnTo>
                    <a:pt x="45" y="136"/>
                  </a:lnTo>
                  <a:lnTo>
                    <a:pt x="43" y="136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3" y="133"/>
                  </a:lnTo>
                  <a:lnTo>
                    <a:pt x="43" y="131"/>
                  </a:lnTo>
                  <a:close/>
                  <a:moveTo>
                    <a:pt x="43" y="126"/>
                  </a:moveTo>
                  <a:lnTo>
                    <a:pt x="45" y="128"/>
                  </a:lnTo>
                  <a:lnTo>
                    <a:pt x="46" y="128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48" y="129"/>
                  </a:lnTo>
                  <a:lnTo>
                    <a:pt x="49" y="131"/>
                  </a:lnTo>
                  <a:lnTo>
                    <a:pt x="49" y="131"/>
                  </a:lnTo>
                  <a:lnTo>
                    <a:pt x="48" y="131"/>
                  </a:lnTo>
                  <a:lnTo>
                    <a:pt x="48" y="131"/>
                  </a:lnTo>
                  <a:lnTo>
                    <a:pt x="46" y="131"/>
                  </a:lnTo>
                  <a:lnTo>
                    <a:pt x="45" y="131"/>
                  </a:lnTo>
                  <a:lnTo>
                    <a:pt x="45" y="131"/>
                  </a:lnTo>
                  <a:lnTo>
                    <a:pt x="43" y="129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6"/>
                  </a:lnTo>
                  <a:lnTo>
                    <a:pt x="43" y="126"/>
                  </a:lnTo>
                  <a:lnTo>
                    <a:pt x="43" y="126"/>
                  </a:lnTo>
                  <a:close/>
                  <a:moveTo>
                    <a:pt x="81" y="125"/>
                  </a:moveTo>
                  <a:lnTo>
                    <a:pt x="82" y="125"/>
                  </a:lnTo>
                  <a:lnTo>
                    <a:pt x="82" y="125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8"/>
                  </a:lnTo>
                  <a:lnTo>
                    <a:pt x="81" y="126"/>
                  </a:lnTo>
                  <a:lnTo>
                    <a:pt x="79" y="125"/>
                  </a:lnTo>
                  <a:lnTo>
                    <a:pt x="79" y="125"/>
                  </a:lnTo>
                  <a:lnTo>
                    <a:pt x="81" y="125"/>
                  </a:lnTo>
                  <a:close/>
                  <a:moveTo>
                    <a:pt x="119" y="123"/>
                  </a:moveTo>
                  <a:lnTo>
                    <a:pt x="120" y="123"/>
                  </a:lnTo>
                  <a:lnTo>
                    <a:pt x="122" y="125"/>
                  </a:lnTo>
                  <a:lnTo>
                    <a:pt x="122" y="126"/>
                  </a:lnTo>
                  <a:lnTo>
                    <a:pt x="122" y="126"/>
                  </a:lnTo>
                  <a:lnTo>
                    <a:pt x="122" y="128"/>
                  </a:lnTo>
                  <a:lnTo>
                    <a:pt x="122" y="128"/>
                  </a:lnTo>
                  <a:lnTo>
                    <a:pt x="123" y="128"/>
                  </a:lnTo>
                  <a:lnTo>
                    <a:pt x="125" y="128"/>
                  </a:lnTo>
                  <a:lnTo>
                    <a:pt x="123" y="129"/>
                  </a:lnTo>
                  <a:lnTo>
                    <a:pt x="123" y="131"/>
                  </a:lnTo>
                  <a:lnTo>
                    <a:pt x="123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3" y="136"/>
                  </a:lnTo>
                  <a:lnTo>
                    <a:pt x="123" y="137"/>
                  </a:lnTo>
                  <a:lnTo>
                    <a:pt x="123" y="137"/>
                  </a:lnTo>
                  <a:lnTo>
                    <a:pt x="125" y="140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7" y="142"/>
                  </a:lnTo>
                  <a:lnTo>
                    <a:pt x="127" y="144"/>
                  </a:lnTo>
                  <a:lnTo>
                    <a:pt x="128" y="145"/>
                  </a:lnTo>
                  <a:lnTo>
                    <a:pt x="127" y="145"/>
                  </a:lnTo>
                  <a:lnTo>
                    <a:pt x="127" y="144"/>
                  </a:lnTo>
                  <a:lnTo>
                    <a:pt x="127" y="144"/>
                  </a:lnTo>
                  <a:lnTo>
                    <a:pt x="123" y="144"/>
                  </a:lnTo>
                  <a:lnTo>
                    <a:pt x="122" y="144"/>
                  </a:lnTo>
                  <a:lnTo>
                    <a:pt x="120" y="144"/>
                  </a:lnTo>
                  <a:lnTo>
                    <a:pt x="119" y="142"/>
                  </a:lnTo>
                  <a:lnTo>
                    <a:pt x="119" y="142"/>
                  </a:lnTo>
                  <a:lnTo>
                    <a:pt x="117" y="140"/>
                  </a:lnTo>
                  <a:lnTo>
                    <a:pt x="116" y="139"/>
                  </a:lnTo>
                  <a:lnTo>
                    <a:pt x="116" y="137"/>
                  </a:lnTo>
                  <a:lnTo>
                    <a:pt x="117" y="137"/>
                  </a:lnTo>
                  <a:lnTo>
                    <a:pt x="117" y="136"/>
                  </a:lnTo>
                  <a:lnTo>
                    <a:pt x="117" y="134"/>
                  </a:lnTo>
                  <a:lnTo>
                    <a:pt x="116" y="136"/>
                  </a:lnTo>
                  <a:lnTo>
                    <a:pt x="116" y="134"/>
                  </a:lnTo>
                  <a:lnTo>
                    <a:pt x="114" y="134"/>
                  </a:lnTo>
                  <a:lnTo>
                    <a:pt x="114" y="133"/>
                  </a:lnTo>
                  <a:lnTo>
                    <a:pt x="112" y="133"/>
                  </a:lnTo>
                  <a:lnTo>
                    <a:pt x="112" y="131"/>
                  </a:lnTo>
                  <a:lnTo>
                    <a:pt x="111" y="131"/>
                  </a:lnTo>
                  <a:lnTo>
                    <a:pt x="109" y="131"/>
                  </a:lnTo>
                  <a:lnTo>
                    <a:pt x="109" y="129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6" y="123"/>
                  </a:lnTo>
                  <a:lnTo>
                    <a:pt x="111" y="123"/>
                  </a:lnTo>
                  <a:lnTo>
                    <a:pt x="114" y="123"/>
                  </a:lnTo>
                  <a:lnTo>
                    <a:pt x="119" y="123"/>
                  </a:lnTo>
                  <a:close/>
                  <a:moveTo>
                    <a:pt x="92" y="123"/>
                  </a:moveTo>
                  <a:lnTo>
                    <a:pt x="93" y="123"/>
                  </a:lnTo>
                  <a:lnTo>
                    <a:pt x="95" y="125"/>
                  </a:lnTo>
                  <a:lnTo>
                    <a:pt x="97" y="125"/>
                  </a:lnTo>
                  <a:lnTo>
                    <a:pt x="97" y="125"/>
                  </a:lnTo>
                  <a:lnTo>
                    <a:pt x="98" y="128"/>
                  </a:lnTo>
                  <a:lnTo>
                    <a:pt x="101" y="129"/>
                  </a:lnTo>
                  <a:lnTo>
                    <a:pt x="103" y="133"/>
                  </a:lnTo>
                  <a:lnTo>
                    <a:pt x="103" y="134"/>
                  </a:lnTo>
                  <a:lnTo>
                    <a:pt x="103" y="136"/>
                  </a:lnTo>
                  <a:lnTo>
                    <a:pt x="101" y="134"/>
                  </a:lnTo>
                  <a:lnTo>
                    <a:pt x="100" y="133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7" y="129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3" y="128"/>
                  </a:lnTo>
                  <a:lnTo>
                    <a:pt x="92" y="131"/>
                  </a:lnTo>
                  <a:lnTo>
                    <a:pt x="90" y="133"/>
                  </a:lnTo>
                  <a:lnTo>
                    <a:pt x="90" y="133"/>
                  </a:lnTo>
                  <a:lnTo>
                    <a:pt x="90" y="129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5"/>
                  </a:lnTo>
                  <a:lnTo>
                    <a:pt x="92" y="123"/>
                  </a:lnTo>
                  <a:close/>
                  <a:moveTo>
                    <a:pt x="78" y="123"/>
                  </a:moveTo>
                  <a:lnTo>
                    <a:pt x="78" y="123"/>
                  </a:lnTo>
                  <a:lnTo>
                    <a:pt x="78" y="123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8" y="123"/>
                  </a:lnTo>
                  <a:lnTo>
                    <a:pt x="78" y="123"/>
                  </a:lnTo>
                  <a:close/>
                  <a:moveTo>
                    <a:pt x="76" y="121"/>
                  </a:moveTo>
                  <a:lnTo>
                    <a:pt x="75" y="123"/>
                  </a:lnTo>
                  <a:lnTo>
                    <a:pt x="75" y="123"/>
                  </a:lnTo>
                  <a:lnTo>
                    <a:pt x="75" y="126"/>
                  </a:lnTo>
                  <a:lnTo>
                    <a:pt x="73" y="129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3" y="123"/>
                  </a:lnTo>
                  <a:lnTo>
                    <a:pt x="75" y="121"/>
                  </a:lnTo>
                  <a:lnTo>
                    <a:pt x="76" y="121"/>
                  </a:lnTo>
                  <a:close/>
                  <a:moveTo>
                    <a:pt x="97" y="121"/>
                  </a:moveTo>
                  <a:lnTo>
                    <a:pt x="98" y="123"/>
                  </a:lnTo>
                  <a:lnTo>
                    <a:pt x="100" y="125"/>
                  </a:lnTo>
                  <a:lnTo>
                    <a:pt x="100" y="126"/>
                  </a:lnTo>
                  <a:lnTo>
                    <a:pt x="98" y="126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7" y="121"/>
                  </a:lnTo>
                  <a:close/>
                  <a:moveTo>
                    <a:pt x="89" y="115"/>
                  </a:moveTo>
                  <a:lnTo>
                    <a:pt x="89" y="115"/>
                  </a:lnTo>
                  <a:lnTo>
                    <a:pt x="90" y="118"/>
                  </a:lnTo>
                  <a:lnTo>
                    <a:pt x="92" y="118"/>
                  </a:lnTo>
                  <a:lnTo>
                    <a:pt x="93" y="121"/>
                  </a:lnTo>
                  <a:lnTo>
                    <a:pt x="92" y="120"/>
                  </a:lnTo>
                  <a:lnTo>
                    <a:pt x="90" y="118"/>
                  </a:lnTo>
                  <a:lnTo>
                    <a:pt x="89" y="117"/>
                  </a:lnTo>
                  <a:lnTo>
                    <a:pt x="87" y="117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9" y="115"/>
                  </a:lnTo>
                  <a:close/>
                  <a:moveTo>
                    <a:pt x="51" y="109"/>
                  </a:moveTo>
                  <a:lnTo>
                    <a:pt x="54" y="109"/>
                  </a:lnTo>
                  <a:lnTo>
                    <a:pt x="54" y="110"/>
                  </a:lnTo>
                  <a:lnTo>
                    <a:pt x="56" y="110"/>
                  </a:lnTo>
                  <a:lnTo>
                    <a:pt x="57" y="109"/>
                  </a:lnTo>
                  <a:lnTo>
                    <a:pt x="59" y="110"/>
                  </a:lnTo>
                  <a:lnTo>
                    <a:pt x="59" y="110"/>
                  </a:lnTo>
                  <a:lnTo>
                    <a:pt x="60" y="110"/>
                  </a:lnTo>
                  <a:lnTo>
                    <a:pt x="60" y="110"/>
                  </a:lnTo>
                  <a:lnTo>
                    <a:pt x="62" y="110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5" y="114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7"/>
                  </a:lnTo>
                  <a:lnTo>
                    <a:pt x="65" y="118"/>
                  </a:lnTo>
                  <a:lnTo>
                    <a:pt x="65" y="120"/>
                  </a:lnTo>
                  <a:lnTo>
                    <a:pt x="67" y="121"/>
                  </a:lnTo>
                  <a:lnTo>
                    <a:pt x="67" y="123"/>
                  </a:lnTo>
                  <a:lnTo>
                    <a:pt x="65" y="125"/>
                  </a:lnTo>
                  <a:lnTo>
                    <a:pt x="65" y="125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4" y="126"/>
                  </a:lnTo>
                  <a:lnTo>
                    <a:pt x="64" y="126"/>
                  </a:lnTo>
                  <a:lnTo>
                    <a:pt x="64" y="128"/>
                  </a:lnTo>
                  <a:lnTo>
                    <a:pt x="62" y="128"/>
                  </a:lnTo>
                  <a:lnTo>
                    <a:pt x="62" y="128"/>
                  </a:lnTo>
                  <a:lnTo>
                    <a:pt x="60" y="128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59" y="125"/>
                  </a:lnTo>
                  <a:lnTo>
                    <a:pt x="57" y="125"/>
                  </a:lnTo>
                  <a:lnTo>
                    <a:pt x="57" y="123"/>
                  </a:lnTo>
                  <a:lnTo>
                    <a:pt x="57" y="121"/>
                  </a:lnTo>
                  <a:lnTo>
                    <a:pt x="57" y="121"/>
                  </a:lnTo>
                  <a:lnTo>
                    <a:pt x="56" y="120"/>
                  </a:lnTo>
                  <a:lnTo>
                    <a:pt x="56" y="120"/>
                  </a:lnTo>
                  <a:lnTo>
                    <a:pt x="56" y="118"/>
                  </a:lnTo>
                  <a:lnTo>
                    <a:pt x="56" y="117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2" y="114"/>
                  </a:lnTo>
                  <a:lnTo>
                    <a:pt x="52" y="114"/>
                  </a:lnTo>
                  <a:lnTo>
                    <a:pt x="51" y="112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51" y="109"/>
                  </a:lnTo>
                  <a:lnTo>
                    <a:pt x="51" y="109"/>
                  </a:lnTo>
                  <a:close/>
                  <a:moveTo>
                    <a:pt x="71" y="109"/>
                  </a:moveTo>
                  <a:lnTo>
                    <a:pt x="71" y="109"/>
                  </a:lnTo>
                  <a:lnTo>
                    <a:pt x="73" y="109"/>
                  </a:lnTo>
                  <a:lnTo>
                    <a:pt x="73" y="109"/>
                  </a:lnTo>
                  <a:lnTo>
                    <a:pt x="75" y="110"/>
                  </a:lnTo>
                  <a:lnTo>
                    <a:pt x="75" y="110"/>
                  </a:lnTo>
                  <a:lnTo>
                    <a:pt x="75" y="112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3" y="114"/>
                  </a:lnTo>
                  <a:lnTo>
                    <a:pt x="71" y="112"/>
                  </a:lnTo>
                  <a:lnTo>
                    <a:pt x="71" y="112"/>
                  </a:lnTo>
                  <a:lnTo>
                    <a:pt x="71" y="110"/>
                  </a:lnTo>
                  <a:lnTo>
                    <a:pt x="71" y="109"/>
                  </a:lnTo>
                  <a:close/>
                  <a:moveTo>
                    <a:pt x="46" y="104"/>
                  </a:moveTo>
                  <a:lnTo>
                    <a:pt x="48" y="104"/>
                  </a:lnTo>
                  <a:lnTo>
                    <a:pt x="48" y="106"/>
                  </a:lnTo>
                  <a:lnTo>
                    <a:pt x="48" y="107"/>
                  </a:lnTo>
                  <a:lnTo>
                    <a:pt x="46" y="106"/>
                  </a:lnTo>
                  <a:lnTo>
                    <a:pt x="46" y="104"/>
                  </a:lnTo>
                  <a:lnTo>
                    <a:pt x="46" y="104"/>
                  </a:lnTo>
                  <a:lnTo>
                    <a:pt x="46" y="104"/>
                  </a:lnTo>
                  <a:close/>
                  <a:moveTo>
                    <a:pt x="106" y="101"/>
                  </a:moveTo>
                  <a:lnTo>
                    <a:pt x="106" y="103"/>
                  </a:lnTo>
                  <a:lnTo>
                    <a:pt x="108" y="103"/>
                  </a:lnTo>
                  <a:lnTo>
                    <a:pt x="108" y="104"/>
                  </a:lnTo>
                  <a:lnTo>
                    <a:pt x="108" y="106"/>
                  </a:lnTo>
                  <a:lnTo>
                    <a:pt x="108" y="107"/>
                  </a:lnTo>
                  <a:lnTo>
                    <a:pt x="108" y="107"/>
                  </a:lnTo>
                  <a:lnTo>
                    <a:pt x="108" y="109"/>
                  </a:lnTo>
                  <a:lnTo>
                    <a:pt x="106" y="109"/>
                  </a:lnTo>
                  <a:lnTo>
                    <a:pt x="106" y="109"/>
                  </a:lnTo>
                  <a:lnTo>
                    <a:pt x="105" y="109"/>
                  </a:lnTo>
                  <a:lnTo>
                    <a:pt x="103" y="107"/>
                  </a:lnTo>
                  <a:lnTo>
                    <a:pt x="103" y="107"/>
                  </a:lnTo>
                  <a:lnTo>
                    <a:pt x="105" y="106"/>
                  </a:lnTo>
                  <a:lnTo>
                    <a:pt x="105" y="103"/>
                  </a:lnTo>
                  <a:lnTo>
                    <a:pt x="105" y="101"/>
                  </a:lnTo>
                  <a:lnTo>
                    <a:pt x="105" y="101"/>
                  </a:lnTo>
                  <a:lnTo>
                    <a:pt x="106" y="101"/>
                  </a:lnTo>
                  <a:close/>
                  <a:moveTo>
                    <a:pt x="73" y="99"/>
                  </a:moveTo>
                  <a:lnTo>
                    <a:pt x="76" y="101"/>
                  </a:lnTo>
                  <a:lnTo>
                    <a:pt x="76" y="103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close/>
                  <a:moveTo>
                    <a:pt x="73" y="87"/>
                  </a:moveTo>
                  <a:lnTo>
                    <a:pt x="75" y="87"/>
                  </a:lnTo>
                  <a:lnTo>
                    <a:pt x="75" y="88"/>
                  </a:lnTo>
                  <a:lnTo>
                    <a:pt x="75" y="88"/>
                  </a:lnTo>
                  <a:lnTo>
                    <a:pt x="73" y="88"/>
                  </a:lnTo>
                  <a:lnTo>
                    <a:pt x="73" y="88"/>
                  </a:lnTo>
                  <a:lnTo>
                    <a:pt x="73" y="92"/>
                  </a:lnTo>
                  <a:lnTo>
                    <a:pt x="73" y="93"/>
                  </a:lnTo>
                  <a:lnTo>
                    <a:pt x="73" y="93"/>
                  </a:lnTo>
                  <a:lnTo>
                    <a:pt x="71" y="93"/>
                  </a:lnTo>
                  <a:lnTo>
                    <a:pt x="73" y="92"/>
                  </a:lnTo>
                  <a:lnTo>
                    <a:pt x="73" y="92"/>
                  </a:lnTo>
                  <a:lnTo>
                    <a:pt x="73" y="90"/>
                  </a:lnTo>
                  <a:lnTo>
                    <a:pt x="71" y="90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7"/>
                  </a:lnTo>
                  <a:lnTo>
                    <a:pt x="73" y="87"/>
                  </a:lnTo>
                  <a:close/>
                  <a:moveTo>
                    <a:pt x="60" y="35"/>
                  </a:moveTo>
                  <a:lnTo>
                    <a:pt x="62" y="35"/>
                  </a:lnTo>
                  <a:lnTo>
                    <a:pt x="68" y="38"/>
                  </a:lnTo>
                  <a:lnTo>
                    <a:pt x="70" y="38"/>
                  </a:lnTo>
                  <a:lnTo>
                    <a:pt x="71" y="40"/>
                  </a:lnTo>
                  <a:lnTo>
                    <a:pt x="73" y="40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78" y="36"/>
                  </a:lnTo>
                  <a:lnTo>
                    <a:pt x="78" y="38"/>
                  </a:lnTo>
                  <a:lnTo>
                    <a:pt x="78" y="38"/>
                  </a:lnTo>
                  <a:lnTo>
                    <a:pt x="78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6" y="52"/>
                  </a:lnTo>
                  <a:lnTo>
                    <a:pt x="78" y="52"/>
                  </a:lnTo>
                  <a:lnTo>
                    <a:pt x="79" y="54"/>
                  </a:lnTo>
                  <a:lnTo>
                    <a:pt x="79" y="54"/>
                  </a:lnTo>
                  <a:lnTo>
                    <a:pt x="79" y="55"/>
                  </a:lnTo>
                  <a:lnTo>
                    <a:pt x="79" y="55"/>
                  </a:lnTo>
                  <a:lnTo>
                    <a:pt x="81" y="55"/>
                  </a:lnTo>
                  <a:lnTo>
                    <a:pt x="81" y="57"/>
                  </a:lnTo>
                  <a:lnTo>
                    <a:pt x="81" y="57"/>
                  </a:lnTo>
                  <a:lnTo>
                    <a:pt x="81" y="58"/>
                  </a:lnTo>
                  <a:lnTo>
                    <a:pt x="79" y="60"/>
                  </a:lnTo>
                  <a:lnTo>
                    <a:pt x="76" y="66"/>
                  </a:lnTo>
                  <a:lnTo>
                    <a:pt x="76" y="68"/>
                  </a:lnTo>
                  <a:lnTo>
                    <a:pt x="75" y="69"/>
                  </a:lnTo>
                  <a:lnTo>
                    <a:pt x="73" y="71"/>
                  </a:lnTo>
                  <a:lnTo>
                    <a:pt x="70" y="71"/>
                  </a:lnTo>
                  <a:lnTo>
                    <a:pt x="68" y="73"/>
                  </a:lnTo>
                  <a:lnTo>
                    <a:pt x="68" y="74"/>
                  </a:lnTo>
                  <a:lnTo>
                    <a:pt x="67" y="76"/>
                  </a:lnTo>
                  <a:lnTo>
                    <a:pt x="67" y="76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7" y="79"/>
                  </a:lnTo>
                  <a:lnTo>
                    <a:pt x="67" y="81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7" y="87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3"/>
                  </a:lnTo>
                  <a:lnTo>
                    <a:pt x="68" y="95"/>
                  </a:lnTo>
                  <a:lnTo>
                    <a:pt x="70" y="99"/>
                  </a:lnTo>
                  <a:lnTo>
                    <a:pt x="70" y="99"/>
                  </a:lnTo>
                  <a:lnTo>
                    <a:pt x="70" y="101"/>
                  </a:lnTo>
                  <a:lnTo>
                    <a:pt x="71" y="101"/>
                  </a:lnTo>
                  <a:lnTo>
                    <a:pt x="71" y="103"/>
                  </a:lnTo>
                  <a:lnTo>
                    <a:pt x="75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8" y="103"/>
                  </a:lnTo>
                  <a:lnTo>
                    <a:pt x="78" y="101"/>
                  </a:lnTo>
                  <a:lnTo>
                    <a:pt x="76" y="101"/>
                  </a:lnTo>
                  <a:lnTo>
                    <a:pt x="76" y="99"/>
                  </a:lnTo>
                  <a:lnTo>
                    <a:pt x="76" y="99"/>
                  </a:lnTo>
                  <a:lnTo>
                    <a:pt x="78" y="99"/>
                  </a:lnTo>
                  <a:lnTo>
                    <a:pt x="79" y="98"/>
                  </a:lnTo>
                  <a:lnTo>
                    <a:pt x="81" y="98"/>
                  </a:lnTo>
                  <a:lnTo>
                    <a:pt x="82" y="98"/>
                  </a:lnTo>
                  <a:lnTo>
                    <a:pt x="84" y="98"/>
                  </a:lnTo>
                  <a:lnTo>
                    <a:pt x="86" y="98"/>
                  </a:lnTo>
                  <a:lnTo>
                    <a:pt x="87" y="99"/>
                  </a:lnTo>
                  <a:lnTo>
                    <a:pt x="89" y="101"/>
                  </a:lnTo>
                  <a:lnTo>
                    <a:pt x="89" y="103"/>
                  </a:lnTo>
                  <a:lnTo>
                    <a:pt x="89" y="104"/>
                  </a:lnTo>
                  <a:lnTo>
                    <a:pt x="89" y="104"/>
                  </a:lnTo>
                  <a:lnTo>
                    <a:pt x="89" y="106"/>
                  </a:lnTo>
                  <a:lnTo>
                    <a:pt x="89" y="106"/>
                  </a:lnTo>
                  <a:lnTo>
                    <a:pt x="92" y="106"/>
                  </a:lnTo>
                  <a:lnTo>
                    <a:pt x="92" y="104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1"/>
                  </a:lnTo>
                  <a:lnTo>
                    <a:pt x="93" y="101"/>
                  </a:lnTo>
                  <a:lnTo>
                    <a:pt x="93" y="103"/>
                  </a:lnTo>
                  <a:lnTo>
                    <a:pt x="97" y="104"/>
                  </a:lnTo>
                  <a:lnTo>
                    <a:pt x="98" y="104"/>
                  </a:lnTo>
                  <a:lnTo>
                    <a:pt x="98" y="104"/>
                  </a:lnTo>
                  <a:lnTo>
                    <a:pt x="100" y="104"/>
                  </a:lnTo>
                  <a:lnTo>
                    <a:pt x="100" y="106"/>
                  </a:lnTo>
                  <a:lnTo>
                    <a:pt x="100" y="106"/>
                  </a:lnTo>
                  <a:lnTo>
                    <a:pt x="97" y="106"/>
                  </a:lnTo>
                  <a:lnTo>
                    <a:pt x="95" y="107"/>
                  </a:lnTo>
                  <a:lnTo>
                    <a:pt x="97" y="109"/>
                  </a:lnTo>
                  <a:lnTo>
                    <a:pt x="98" y="110"/>
                  </a:lnTo>
                  <a:lnTo>
                    <a:pt x="98" y="112"/>
                  </a:lnTo>
                  <a:lnTo>
                    <a:pt x="100" y="114"/>
                  </a:lnTo>
                  <a:lnTo>
                    <a:pt x="100" y="114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1" y="115"/>
                  </a:lnTo>
                  <a:lnTo>
                    <a:pt x="103" y="117"/>
                  </a:lnTo>
                  <a:lnTo>
                    <a:pt x="105" y="117"/>
                  </a:lnTo>
                  <a:lnTo>
                    <a:pt x="105" y="117"/>
                  </a:lnTo>
                  <a:lnTo>
                    <a:pt x="105" y="120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1"/>
                  </a:lnTo>
                  <a:lnTo>
                    <a:pt x="101" y="120"/>
                  </a:lnTo>
                  <a:lnTo>
                    <a:pt x="101" y="118"/>
                  </a:lnTo>
                  <a:lnTo>
                    <a:pt x="101" y="118"/>
                  </a:lnTo>
                  <a:lnTo>
                    <a:pt x="100" y="118"/>
                  </a:lnTo>
                  <a:lnTo>
                    <a:pt x="100" y="118"/>
                  </a:lnTo>
                  <a:lnTo>
                    <a:pt x="98" y="118"/>
                  </a:lnTo>
                  <a:lnTo>
                    <a:pt x="97" y="118"/>
                  </a:lnTo>
                  <a:lnTo>
                    <a:pt x="93" y="117"/>
                  </a:lnTo>
                  <a:lnTo>
                    <a:pt x="92" y="117"/>
                  </a:lnTo>
                  <a:lnTo>
                    <a:pt x="92" y="115"/>
                  </a:lnTo>
                  <a:lnTo>
                    <a:pt x="92" y="114"/>
                  </a:lnTo>
                  <a:lnTo>
                    <a:pt x="90" y="112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86" y="109"/>
                  </a:lnTo>
                  <a:lnTo>
                    <a:pt x="86" y="107"/>
                  </a:lnTo>
                  <a:lnTo>
                    <a:pt x="84" y="106"/>
                  </a:lnTo>
                  <a:lnTo>
                    <a:pt x="82" y="104"/>
                  </a:lnTo>
                  <a:lnTo>
                    <a:pt x="81" y="103"/>
                  </a:lnTo>
                  <a:lnTo>
                    <a:pt x="81" y="103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81" y="106"/>
                  </a:lnTo>
                  <a:lnTo>
                    <a:pt x="81" y="106"/>
                  </a:lnTo>
                  <a:lnTo>
                    <a:pt x="81" y="107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10"/>
                  </a:lnTo>
                  <a:lnTo>
                    <a:pt x="82" y="114"/>
                  </a:lnTo>
                  <a:lnTo>
                    <a:pt x="82" y="114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2"/>
                  </a:lnTo>
                  <a:lnTo>
                    <a:pt x="79" y="109"/>
                  </a:lnTo>
                  <a:lnTo>
                    <a:pt x="79" y="109"/>
                  </a:lnTo>
                  <a:lnTo>
                    <a:pt x="76" y="107"/>
                  </a:lnTo>
                  <a:lnTo>
                    <a:pt x="75" y="106"/>
                  </a:lnTo>
                  <a:lnTo>
                    <a:pt x="70" y="103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7" y="104"/>
                  </a:lnTo>
                  <a:lnTo>
                    <a:pt x="65" y="106"/>
                  </a:lnTo>
                  <a:lnTo>
                    <a:pt x="65" y="106"/>
                  </a:lnTo>
                  <a:lnTo>
                    <a:pt x="64" y="107"/>
                  </a:lnTo>
                  <a:lnTo>
                    <a:pt x="62" y="107"/>
                  </a:lnTo>
                  <a:lnTo>
                    <a:pt x="60" y="107"/>
                  </a:lnTo>
                  <a:lnTo>
                    <a:pt x="59" y="106"/>
                  </a:lnTo>
                  <a:lnTo>
                    <a:pt x="57" y="106"/>
                  </a:lnTo>
                  <a:lnTo>
                    <a:pt x="57" y="104"/>
                  </a:lnTo>
                  <a:lnTo>
                    <a:pt x="56" y="104"/>
                  </a:lnTo>
                  <a:lnTo>
                    <a:pt x="54" y="106"/>
                  </a:lnTo>
                  <a:lnTo>
                    <a:pt x="54" y="103"/>
                  </a:lnTo>
                  <a:lnTo>
                    <a:pt x="54" y="99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7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2"/>
                  </a:lnTo>
                  <a:lnTo>
                    <a:pt x="56" y="92"/>
                  </a:lnTo>
                  <a:lnTo>
                    <a:pt x="54" y="92"/>
                  </a:lnTo>
                  <a:lnTo>
                    <a:pt x="54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3"/>
                  </a:lnTo>
                  <a:lnTo>
                    <a:pt x="52" y="95"/>
                  </a:lnTo>
                  <a:lnTo>
                    <a:pt x="52" y="96"/>
                  </a:lnTo>
                  <a:lnTo>
                    <a:pt x="51" y="96"/>
                  </a:lnTo>
                  <a:lnTo>
                    <a:pt x="51" y="96"/>
                  </a:lnTo>
                  <a:lnTo>
                    <a:pt x="51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8" y="90"/>
                  </a:lnTo>
                  <a:lnTo>
                    <a:pt x="48" y="90"/>
                  </a:lnTo>
                  <a:lnTo>
                    <a:pt x="46" y="90"/>
                  </a:lnTo>
                  <a:lnTo>
                    <a:pt x="46" y="90"/>
                  </a:lnTo>
                  <a:lnTo>
                    <a:pt x="45" y="88"/>
                  </a:lnTo>
                  <a:lnTo>
                    <a:pt x="45" y="85"/>
                  </a:lnTo>
                  <a:lnTo>
                    <a:pt x="45" y="84"/>
                  </a:lnTo>
                  <a:lnTo>
                    <a:pt x="45" y="82"/>
                  </a:lnTo>
                  <a:lnTo>
                    <a:pt x="43" y="81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1" y="74"/>
                  </a:lnTo>
                  <a:lnTo>
                    <a:pt x="41" y="73"/>
                  </a:lnTo>
                  <a:lnTo>
                    <a:pt x="41" y="73"/>
                  </a:lnTo>
                  <a:lnTo>
                    <a:pt x="41" y="69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3" y="68"/>
                  </a:lnTo>
                  <a:lnTo>
                    <a:pt x="43" y="69"/>
                  </a:lnTo>
                  <a:lnTo>
                    <a:pt x="45" y="69"/>
                  </a:lnTo>
                  <a:lnTo>
                    <a:pt x="45" y="69"/>
                  </a:lnTo>
                  <a:lnTo>
                    <a:pt x="46" y="71"/>
                  </a:lnTo>
                  <a:lnTo>
                    <a:pt x="46" y="73"/>
                  </a:lnTo>
                  <a:lnTo>
                    <a:pt x="48" y="73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69"/>
                  </a:lnTo>
                  <a:lnTo>
                    <a:pt x="49" y="66"/>
                  </a:lnTo>
                  <a:lnTo>
                    <a:pt x="49" y="65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51" y="58"/>
                  </a:lnTo>
                  <a:lnTo>
                    <a:pt x="51" y="57"/>
                  </a:lnTo>
                  <a:lnTo>
                    <a:pt x="51" y="54"/>
                  </a:lnTo>
                  <a:lnTo>
                    <a:pt x="51" y="52"/>
                  </a:lnTo>
                  <a:lnTo>
                    <a:pt x="51" y="52"/>
                  </a:lnTo>
                  <a:lnTo>
                    <a:pt x="49" y="51"/>
                  </a:lnTo>
                  <a:lnTo>
                    <a:pt x="49" y="49"/>
                  </a:lnTo>
                  <a:lnTo>
                    <a:pt x="52" y="41"/>
                  </a:lnTo>
                  <a:lnTo>
                    <a:pt x="52" y="40"/>
                  </a:lnTo>
                  <a:lnTo>
                    <a:pt x="52" y="38"/>
                  </a:lnTo>
                  <a:lnTo>
                    <a:pt x="52" y="36"/>
                  </a:lnTo>
                  <a:lnTo>
                    <a:pt x="54" y="35"/>
                  </a:lnTo>
                  <a:lnTo>
                    <a:pt x="56" y="35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0" y="35"/>
                  </a:lnTo>
                  <a:close/>
                  <a:moveTo>
                    <a:pt x="73" y="29"/>
                  </a:moveTo>
                  <a:lnTo>
                    <a:pt x="73" y="29"/>
                  </a:lnTo>
                  <a:lnTo>
                    <a:pt x="73" y="30"/>
                  </a:lnTo>
                  <a:lnTo>
                    <a:pt x="71" y="32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9"/>
                  </a:lnTo>
                  <a:lnTo>
                    <a:pt x="73" y="29"/>
                  </a:lnTo>
                  <a:close/>
                  <a:moveTo>
                    <a:pt x="62" y="25"/>
                  </a:moveTo>
                  <a:lnTo>
                    <a:pt x="62" y="27"/>
                  </a:lnTo>
                  <a:lnTo>
                    <a:pt x="62" y="27"/>
                  </a:lnTo>
                  <a:lnTo>
                    <a:pt x="62" y="29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5"/>
                  </a:lnTo>
                  <a:close/>
                  <a:moveTo>
                    <a:pt x="65" y="22"/>
                  </a:moveTo>
                  <a:lnTo>
                    <a:pt x="67" y="22"/>
                  </a:lnTo>
                  <a:lnTo>
                    <a:pt x="67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2"/>
                  </a:lnTo>
                  <a:lnTo>
                    <a:pt x="65" y="22"/>
                  </a:lnTo>
                  <a:close/>
                  <a:moveTo>
                    <a:pt x="73" y="6"/>
                  </a:moveTo>
                  <a:lnTo>
                    <a:pt x="75" y="6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1" y="8"/>
                  </a:lnTo>
                  <a:lnTo>
                    <a:pt x="73" y="6"/>
                  </a:lnTo>
                  <a:lnTo>
                    <a:pt x="73" y="6"/>
                  </a:lnTo>
                  <a:close/>
                  <a:moveTo>
                    <a:pt x="71" y="0"/>
                  </a:moveTo>
                  <a:lnTo>
                    <a:pt x="71" y="0"/>
                  </a:lnTo>
                  <a:lnTo>
                    <a:pt x="71" y="2"/>
                  </a:lnTo>
                  <a:lnTo>
                    <a:pt x="71" y="3"/>
                  </a:lnTo>
                  <a:lnTo>
                    <a:pt x="70" y="3"/>
                  </a:lnTo>
                  <a:lnTo>
                    <a:pt x="70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0" name="Freeform 176">
              <a:extLst>
                <a:ext uri="{FF2B5EF4-FFF2-40B4-BE49-F238E27FC236}">
                  <a16:creationId xmlns:a16="http://schemas.microsoft.com/office/drawing/2014/main" id="{D23716F7-0EFE-4D6B-83DF-414DDF812D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33609" y="4452958"/>
              <a:ext cx="426880" cy="288485"/>
            </a:xfrm>
            <a:custGeom>
              <a:avLst/>
              <a:gdLst>
                <a:gd name="T0" fmla="*/ 180 w 219"/>
                <a:gd name="T1" fmla="*/ 147 h 148"/>
                <a:gd name="T2" fmla="*/ 191 w 219"/>
                <a:gd name="T3" fmla="*/ 145 h 148"/>
                <a:gd name="T4" fmla="*/ 145 w 219"/>
                <a:gd name="T5" fmla="*/ 123 h 148"/>
                <a:gd name="T6" fmla="*/ 145 w 219"/>
                <a:gd name="T7" fmla="*/ 125 h 148"/>
                <a:gd name="T8" fmla="*/ 145 w 219"/>
                <a:gd name="T9" fmla="*/ 120 h 148"/>
                <a:gd name="T10" fmla="*/ 140 w 219"/>
                <a:gd name="T11" fmla="*/ 115 h 148"/>
                <a:gd name="T12" fmla="*/ 172 w 219"/>
                <a:gd name="T13" fmla="*/ 110 h 148"/>
                <a:gd name="T14" fmla="*/ 172 w 219"/>
                <a:gd name="T15" fmla="*/ 114 h 148"/>
                <a:gd name="T16" fmla="*/ 38 w 219"/>
                <a:gd name="T17" fmla="*/ 106 h 148"/>
                <a:gd name="T18" fmla="*/ 148 w 219"/>
                <a:gd name="T19" fmla="*/ 104 h 148"/>
                <a:gd name="T20" fmla="*/ 36 w 219"/>
                <a:gd name="T21" fmla="*/ 101 h 148"/>
                <a:gd name="T22" fmla="*/ 101 w 219"/>
                <a:gd name="T23" fmla="*/ 60 h 148"/>
                <a:gd name="T24" fmla="*/ 211 w 219"/>
                <a:gd name="T25" fmla="*/ 69 h 148"/>
                <a:gd name="T26" fmla="*/ 216 w 219"/>
                <a:gd name="T27" fmla="*/ 79 h 148"/>
                <a:gd name="T28" fmla="*/ 205 w 219"/>
                <a:gd name="T29" fmla="*/ 71 h 148"/>
                <a:gd name="T30" fmla="*/ 91 w 219"/>
                <a:gd name="T31" fmla="*/ 60 h 148"/>
                <a:gd name="T32" fmla="*/ 198 w 219"/>
                <a:gd name="T33" fmla="*/ 60 h 148"/>
                <a:gd name="T34" fmla="*/ 72 w 219"/>
                <a:gd name="T35" fmla="*/ 49 h 148"/>
                <a:gd name="T36" fmla="*/ 165 w 219"/>
                <a:gd name="T37" fmla="*/ 43 h 148"/>
                <a:gd name="T38" fmla="*/ 161 w 219"/>
                <a:gd name="T39" fmla="*/ 55 h 148"/>
                <a:gd name="T40" fmla="*/ 151 w 219"/>
                <a:gd name="T41" fmla="*/ 65 h 148"/>
                <a:gd name="T42" fmla="*/ 131 w 219"/>
                <a:gd name="T43" fmla="*/ 71 h 148"/>
                <a:gd name="T44" fmla="*/ 110 w 219"/>
                <a:gd name="T45" fmla="*/ 65 h 148"/>
                <a:gd name="T46" fmla="*/ 121 w 219"/>
                <a:gd name="T47" fmla="*/ 62 h 148"/>
                <a:gd name="T48" fmla="*/ 134 w 219"/>
                <a:gd name="T49" fmla="*/ 55 h 148"/>
                <a:gd name="T50" fmla="*/ 145 w 219"/>
                <a:gd name="T51" fmla="*/ 60 h 148"/>
                <a:gd name="T52" fmla="*/ 154 w 219"/>
                <a:gd name="T53" fmla="*/ 44 h 148"/>
                <a:gd name="T54" fmla="*/ 170 w 219"/>
                <a:gd name="T55" fmla="*/ 27 h 148"/>
                <a:gd name="T56" fmla="*/ 161 w 219"/>
                <a:gd name="T57" fmla="*/ 22 h 148"/>
                <a:gd name="T58" fmla="*/ 4 w 219"/>
                <a:gd name="T59" fmla="*/ 19 h 148"/>
                <a:gd name="T60" fmla="*/ 38 w 219"/>
                <a:gd name="T61" fmla="*/ 30 h 148"/>
                <a:gd name="T62" fmla="*/ 53 w 219"/>
                <a:gd name="T63" fmla="*/ 38 h 148"/>
                <a:gd name="T64" fmla="*/ 71 w 219"/>
                <a:gd name="T65" fmla="*/ 58 h 148"/>
                <a:gd name="T66" fmla="*/ 98 w 219"/>
                <a:gd name="T67" fmla="*/ 69 h 148"/>
                <a:gd name="T68" fmla="*/ 88 w 219"/>
                <a:gd name="T69" fmla="*/ 81 h 148"/>
                <a:gd name="T70" fmla="*/ 105 w 219"/>
                <a:gd name="T71" fmla="*/ 99 h 148"/>
                <a:gd name="T72" fmla="*/ 120 w 219"/>
                <a:gd name="T73" fmla="*/ 110 h 148"/>
                <a:gd name="T74" fmla="*/ 132 w 219"/>
                <a:gd name="T75" fmla="*/ 121 h 148"/>
                <a:gd name="T76" fmla="*/ 137 w 219"/>
                <a:gd name="T77" fmla="*/ 128 h 148"/>
                <a:gd name="T78" fmla="*/ 142 w 219"/>
                <a:gd name="T79" fmla="*/ 134 h 148"/>
                <a:gd name="T80" fmla="*/ 123 w 219"/>
                <a:gd name="T81" fmla="*/ 129 h 148"/>
                <a:gd name="T82" fmla="*/ 102 w 219"/>
                <a:gd name="T83" fmla="*/ 126 h 148"/>
                <a:gd name="T84" fmla="*/ 88 w 219"/>
                <a:gd name="T85" fmla="*/ 112 h 148"/>
                <a:gd name="T86" fmla="*/ 75 w 219"/>
                <a:gd name="T87" fmla="*/ 98 h 148"/>
                <a:gd name="T88" fmla="*/ 58 w 219"/>
                <a:gd name="T89" fmla="*/ 93 h 148"/>
                <a:gd name="T90" fmla="*/ 49 w 219"/>
                <a:gd name="T91" fmla="*/ 93 h 148"/>
                <a:gd name="T92" fmla="*/ 44 w 219"/>
                <a:gd name="T93" fmla="*/ 96 h 148"/>
                <a:gd name="T94" fmla="*/ 30 w 219"/>
                <a:gd name="T95" fmla="*/ 101 h 148"/>
                <a:gd name="T96" fmla="*/ 22 w 219"/>
                <a:gd name="T97" fmla="*/ 99 h 148"/>
                <a:gd name="T98" fmla="*/ 36 w 219"/>
                <a:gd name="T99" fmla="*/ 109 h 148"/>
                <a:gd name="T100" fmla="*/ 12 w 219"/>
                <a:gd name="T101" fmla="*/ 114 h 148"/>
                <a:gd name="T102" fmla="*/ 1 w 219"/>
                <a:gd name="T103" fmla="*/ 81 h 148"/>
                <a:gd name="T104" fmla="*/ 1 w 219"/>
                <a:gd name="T105" fmla="*/ 19 h 148"/>
                <a:gd name="T106" fmla="*/ 164 w 219"/>
                <a:gd name="T107" fmla="*/ 30 h 148"/>
                <a:gd name="T108" fmla="*/ 173 w 219"/>
                <a:gd name="T109" fmla="*/ 49 h 148"/>
                <a:gd name="T110" fmla="*/ 164 w 219"/>
                <a:gd name="T111" fmla="*/ 32 h 148"/>
                <a:gd name="T112" fmla="*/ 145 w 219"/>
                <a:gd name="T113" fmla="*/ 21 h 148"/>
                <a:gd name="T114" fmla="*/ 132 w 219"/>
                <a:gd name="T115" fmla="*/ 17 h 148"/>
                <a:gd name="T116" fmla="*/ 101 w 219"/>
                <a:gd name="T117" fmla="*/ 14 h 148"/>
                <a:gd name="T118" fmla="*/ 91 w 219"/>
                <a:gd name="T119" fmla="*/ 13 h 148"/>
                <a:gd name="T120" fmla="*/ 83 w 219"/>
                <a:gd name="T121" fmla="*/ 10 h 148"/>
                <a:gd name="T122" fmla="*/ 126 w 219"/>
                <a:gd name="T123" fmla="*/ 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148">
                  <a:moveTo>
                    <a:pt x="178" y="145"/>
                  </a:moveTo>
                  <a:lnTo>
                    <a:pt x="180" y="145"/>
                  </a:lnTo>
                  <a:lnTo>
                    <a:pt x="183" y="147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4" y="148"/>
                  </a:lnTo>
                  <a:lnTo>
                    <a:pt x="183" y="148"/>
                  </a:lnTo>
                  <a:lnTo>
                    <a:pt x="181" y="148"/>
                  </a:lnTo>
                  <a:lnTo>
                    <a:pt x="181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78" y="145"/>
                  </a:lnTo>
                  <a:lnTo>
                    <a:pt x="178" y="145"/>
                  </a:lnTo>
                  <a:close/>
                  <a:moveTo>
                    <a:pt x="192" y="145"/>
                  </a:move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2" y="147"/>
                  </a:lnTo>
                  <a:lnTo>
                    <a:pt x="191" y="147"/>
                  </a:lnTo>
                  <a:lnTo>
                    <a:pt x="191" y="145"/>
                  </a:lnTo>
                  <a:lnTo>
                    <a:pt x="191" y="145"/>
                  </a:lnTo>
                  <a:lnTo>
                    <a:pt x="192" y="145"/>
                  </a:lnTo>
                  <a:lnTo>
                    <a:pt x="192" y="145"/>
                  </a:lnTo>
                  <a:close/>
                  <a:moveTo>
                    <a:pt x="145" y="134"/>
                  </a:moveTo>
                  <a:lnTo>
                    <a:pt x="145" y="134"/>
                  </a:lnTo>
                  <a:lnTo>
                    <a:pt x="145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5" y="134"/>
                  </a:lnTo>
                  <a:close/>
                  <a:moveTo>
                    <a:pt x="143" y="121"/>
                  </a:moveTo>
                  <a:lnTo>
                    <a:pt x="143" y="121"/>
                  </a:lnTo>
                  <a:lnTo>
                    <a:pt x="145" y="123"/>
                  </a:lnTo>
                  <a:lnTo>
                    <a:pt x="148" y="125"/>
                  </a:lnTo>
                  <a:lnTo>
                    <a:pt x="148" y="125"/>
                  </a:lnTo>
                  <a:lnTo>
                    <a:pt x="148" y="126"/>
                  </a:lnTo>
                  <a:lnTo>
                    <a:pt x="148" y="126"/>
                  </a:lnTo>
                  <a:lnTo>
                    <a:pt x="150" y="125"/>
                  </a:lnTo>
                  <a:lnTo>
                    <a:pt x="150" y="125"/>
                  </a:lnTo>
                  <a:lnTo>
                    <a:pt x="151" y="125"/>
                  </a:lnTo>
                  <a:lnTo>
                    <a:pt x="150" y="128"/>
                  </a:lnTo>
                  <a:lnTo>
                    <a:pt x="150" y="128"/>
                  </a:lnTo>
                  <a:lnTo>
                    <a:pt x="146" y="126"/>
                  </a:lnTo>
                  <a:lnTo>
                    <a:pt x="146" y="125"/>
                  </a:lnTo>
                  <a:lnTo>
                    <a:pt x="145" y="125"/>
                  </a:lnTo>
                  <a:lnTo>
                    <a:pt x="145" y="123"/>
                  </a:lnTo>
                  <a:lnTo>
                    <a:pt x="143" y="121"/>
                  </a:lnTo>
                  <a:lnTo>
                    <a:pt x="143" y="121"/>
                  </a:lnTo>
                  <a:close/>
                  <a:moveTo>
                    <a:pt x="140" y="115"/>
                  </a:moveTo>
                  <a:lnTo>
                    <a:pt x="140" y="115"/>
                  </a:lnTo>
                  <a:lnTo>
                    <a:pt x="142" y="117"/>
                  </a:lnTo>
                  <a:lnTo>
                    <a:pt x="143" y="117"/>
                  </a:lnTo>
                  <a:lnTo>
                    <a:pt x="143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1"/>
                  </a:lnTo>
                  <a:lnTo>
                    <a:pt x="145" y="120"/>
                  </a:lnTo>
                  <a:lnTo>
                    <a:pt x="143" y="120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9" y="118"/>
                  </a:lnTo>
                  <a:lnTo>
                    <a:pt x="140" y="118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40" y="115"/>
                  </a:lnTo>
                  <a:close/>
                  <a:moveTo>
                    <a:pt x="135" y="114"/>
                  </a:moveTo>
                  <a:lnTo>
                    <a:pt x="137" y="115"/>
                  </a:lnTo>
                  <a:lnTo>
                    <a:pt x="137" y="115"/>
                  </a:lnTo>
                  <a:lnTo>
                    <a:pt x="137" y="117"/>
                  </a:lnTo>
                  <a:lnTo>
                    <a:pt x="137" y="118"/>
                  </a:lnTo>
                  <a:lnTo>
                    <a:pt x="137" y="118"/>
                  </a:lnTo>
                  <a:lnTo>
                    <a:pt x="135" y="118"/>
                  </a:lnTo>
                  <a:lnTo>
                    <a:pt x="134" y="117"/>
                  </a:lnTo>
                  <a:lnTo>
                    <a:pt x="134" y="115"/>
                  </a:lnTo>
                  <a:lnTo>
                    <a:pt x="135" y="114"/>
                  </a:lnTo>
                  <a:close/>
                  <a:moveTo>
                    <a:pt x="170" y="110"/>
                  </a:moveTo>
                  <a:lnTo>
                    <a:pt x="172" y="110"/>
                  </a:lnTo>
                  <a:lnTo>
                    <a:pt x="173" y="110"/>
                  </a:lnTo>
                  <a:lnTo>
                    <a:pt x="173" y="110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3" y="114"/>
                  </a:lnTo>
                  <a:lnTo>
                    <a:pt x="172" y="114"/>
                  </a:lnTo>
                  <a:lnTo>
                    <a:pt x="172" y="114"/>
                  </a:lnTo>
                  <a:lnTo>
                    <a:pt x="172" y="112"/>
                  </a:lnTo>
                  <a:lnTo>
                    <a:pt x="170" y="112"/>
                  </a:lnTo>
                  <a:lnTo>
                    <a:pt x="168" y="110"/>
                  </a:lnTo>
                  <a:lnTo>
                    <a:pt x="170" y="110"/>
                  </a:lnTo>
                  <a:lnTo>
                    <a:pt x="170" y="110"/>
                  </a:lnTo>
                  <a:close/>
                  <a:moveTo>
                    <a:pt x="34" y="103"/>
                  </a:moveTo>
                  <a:lnTo>
                    <a:pt x="34" y="103"/>
                  </a:lnTo>
                  <a:lnTo>
                    <a:pt x="38" y="104"/>
                  </a:lnTo>
                  <a:lnTo>
                    <a:pt x="39" y="106"/>
                  </a:lnTo>
                  <a:lnTo>
                    <a:pt x="39" y="106"/>
                  </a:lnTo>
                  <a:lnTo>
                    <a:pt x="38" y="106"/>
                  </a:lnTo>
                  <a:lnTo>
                    <a:pt x="36" y="104"/>
                  </a:lnTo>
                  <a:lnTo>
                    <a:pt x="34" y="104"/>
                  </a:lnTo>
                  <a:lnTo>
                    <a:pt x="34" y="103"/>
                  </a:lnTo>
                  <a:close/>
                  <a:moveTo>
                    <a:pt x="148" y="103"/>
                  </a:moveTo>
                  <a:lnTo>
                    <a:pt x="148" y="104"/>
                  </a:lnTo>
                  <a:lnTo>
                    <a:pt x="148" y="104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6"/>
                  </a:lnTo>
                  <a:lnTo>
                    <a:pt x="148" y="106"/>
                  </a:lnTo>
                  <a:lnTo>
                    <a:pt x="148" y="104"/>
                  </a:lnTo>
                  <a:lnTo>
                    <a:pt x="146" y="104"/>
                  </a:lnTo>
                  <a:lnTo>
                    <a:pt x="148" y="103"/>
                  </a:lnTo>
                  <a:lnTo>
                    <a:pt x="148" y="103"/>
                  </a:lnTo>
                  <a:lnTo>
                    <a:pt x="148" y="103"/>
                  </a:lnTo>
                  <a:close/>
                  <a:moveTo>
                    <a:pt x="36" y="101"/>
                  </a:move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4"/>
                  </a:lnTo>
                  <a:lnTo>
                    <a:pt x="36" y="103"/>
                  </a:lnTo>
                  <a:lnTo>
                    <a:pt x="36" y="101"/>
                  </a:lnTo>
                  <a:close/>
                  <a:moveTo>
                    <a:pt x="101" y="60"/>
                  </a:moveTo>
                  <a:lnTo>
                    <a:pt x="104" y="62"/>
                  </a:lnTo>
                  <a:lnTo>
                    <a:pt x="104" y="63"/>
                  </a:lnTo>
                  <a:lnTo>
                    <a:pt x="104" y="65"/>
                  </a:lnTo>
                  <a:lnTo>
                    <a:pt x="104" y="65"/>
                  </a:lnTo>
                  <a:lnTo>
                    <a:pt x="102" y="65"/>
                  </a:lnTo>
                  <a:lnTo>
                    <a:pt x="102" y="65"/>
                  </a:lnTo>
                  <a:lnTo>
                    <a:pt x="101" y="63"/>
                  </a:lnTo>
                  <a:lnTo>
                    <a:pt x="101" y="62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101" y="60"/>
                  </a:lnTo>
                  <a:close/>
                  <a:moveTo>
                    <a:pt x="200" y="60"/>
                  </a:moveTo>
                  <a:lnTo>
                    <a:pt x="202" y="60"/>
                  </a:lnTo>
                  <a:lnTo>
                    <a:pt x="202" y="60"/>
                  </a:lnTo>
                  <a:lnTo>
                    <a:pt x="203" y="60"/>
                  </a:lnTo>
                  <a:lnTo>
                    <a:pt x="205" y="62"/>
                  </a:lnTo>
                  <a:lnTo>
                    <a:pt x="206" y="62"/>
                  </a:lnTo>
                  <a:lnTo>
                    <a:pt x="206" y="65"/>
                  </a:lnTo>
                  <a:lnTo>
                    <a:pt x="208" y="65"/>
                  </a:lnTo>
                  <a:lnTo>
                    <a:pt x="208" y="66"/>
                  </a:lnTo>
                  <a:lnTo>
                    <a:pt x="209" y="66"/>
                  </a:lnTo>
                  <a:lnTo>
                    <a:pt x="209" y="68"/>
                  </a:lnTo>
                  <a:lnTo>
                    <a:pt x="211" y="69"/>
                  </a:lnTo>
                  <a:lnTo>
                    <a:pt x="213" y="69"/>
                  </a:lnTo>
                  <a:lnTo>
                    <a:pt x="213" y="71"/>
                  </a:lnTo>
                  <a:lnTo>
                    <a:pt x="214" y="71"/>
                  </a:lnTo>
                  <a:lnTo>
                    <a:pt x="216" y="71"/>
                  </a:lnTo>
                  <a:lnTo>
                    <a:pt x="216" y="73"/>
                  </a:lnTo>
                  <a:lnTo>
                    <a:pt x="217" y="74"/>
                  </a:lnTo>
                  <a:lnTo>
                    <a:pt x="217" y="76"/>
                  </a:lnTo>
                  <a:lnTo>
                    <a:pt x="219" y="77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6" y="79"/>
                  </a:lnTo>
                  <a:lnTo>
                    <a:pt x="216" y="79"/>
                  </a:lnTo>
                  <a:lnTo>
                    <a:pt x="214" y="81"/>
                  </a:lnTo>
                  <a:lnTo>
                    <a:pt x="213" y="81"/>
                  </a:lnTo>
                  <a:lnTo>
                    <a:pt x="213" y="79"/>
                  </a:lnTo>
                  <a:lnTo>
                    <a:pt x="211" y="79"/>
                  </a:lnTo>
                  <a:lnTo>
                    <a:pt x="209" y="77"/>
                  </a:lnTo>
                  <a:lnTo>
                    <a:pt x="208" y="76"/>
                  </a:lnTo>
                  <a:lnTo>
                    <a:pt x="208" y="76"/>
                  </a:lnTo>
                  <a:lnTo>
                    <a:pt x="208" y="74"/>
                  </a:lnTo>
                  <a:lnTo>
                    <a:pt x="208" y="73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3" y="69"/>
                  </a:lnTo>
                  <a:lnTo>
                    <a:pt x="203" y="68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0" y="62"/>
                  </a:lnTo>
                  <a:lnTo>
                    <a:pt x="200" y="60"/>
                  </a:lnTo>
                  <a:close/>
                  <a:moveTo>
                    <a:pt x="91" y="55"/>
                  </a:moveTo>
                  <a:lnTo>
                    <a:pt x="91" y="57"/>
                  </a:lnTo>
                  <a:lnTo>
                    <a:pt x="91" y="58"/>
                  </a:lnTo>
                  <a:lnTo>
                    <a:pt x="91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88" y="57"/>
                  </a:lnTo>
                  <a:lnTo>
                    <a:pt x="90" y="57"/>
                  </a:lnTo>
                  <a:lnTo>
                    <a:pt x="91" y="55"/>
                  </a:lnTo>
                  <a:close/>
                  <a:moveTo>
                    <a:pt x="198" y="54"/>
                  </a:moveTo>
                  <a:lnTo>
                    <a:pt x="200" y="54"/>
                  </a:lnTo>
                  <a:lnTo>
                    <a:pt x="200" y="55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0" y="60"/>
                  </a:lnTo>
                  <a:lnTo>
                    <a:pt x="198" y="60"/>
                  </a:lnTo>
                  <a:lnTo>
                    <a:pt x="198" y="58"/>
                  </a:lnTo>
                  <a:lnTo>
                    <a:pt x="198" y="57"/>
                  </a:lnTo>
                  <a:lnTo>
                    <a:pt x="198" y="55"/>
                  </a:lnTo>
                  <a:lnTo>
                    <a:pt x="198" y="55"/>
                  </a:lnTo>
                  <a:lnTo>
                    <a:pt x="198" y="54"/>
                  </a:lnTo>
                  <a:lnTo>
                    <a:pt x="198" y="54"/>
                  </a:lnTo>
                  <a:close/>
                  <a:moveTo>
                    <a:pt x="74" y="46"/>
                  </a:moveTo>
                  <a:lnTo>
                    <a:pt x="75" y="47"/>
                  </a:lnTo>
                  <a:lnTo>
                    <a:pt x="75" y="47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2" y="47"/>
                  </a:lnTo>
                  <a:lnTo>
                    <a:pt x="74" y="47"/>
                  </a:lnTo>
                  <a:lnTo>
                    <a:pt x="74" y="46"/>
                  </a:lnTo>
                  <a:close/>
                  <a:moveTo>
                    <a:pt x="157" y="41"/>
                  </a:moveTo>
                  <a:lnTo>
                    <a:pt x="159" y="41"/>
                  </a:lnTo>
                  <a:lnTo>
                    <a:pt x="159" y="43"/>
                  </a:lnTo>
                  <a:lnTo>
                    <a:pt x="161" y="43"/>
                  </a:lnTo>
                  <a:lnTo>
                    <a:pt x="161" y="43"/>
                  </a:lnTo>
                  <a:lnTo>
                    <a:pt x="162" y="41"/>
                  </a:lnTo>
                  <a:lnTo>
                    <a:pt x="164" y="43"/>
                  </a:lnTo>
                  <a:lnTo>
                    <a:pt x="165" y="43"/>
                  </a:lnTo>
                  <a:lnTo>
                    <a:pt x="167" y="44"/>
                  </a:lnTo>
                  <a:lnTo>
                    <a:pt x="167" y="46"/>
                  </a:lnTo>
                  <a:lnTo>
                    <a:pt x="167" y="47"/>
                  </a:lnTo>
                  <a:lnTo>
                    <a:pt x="167" y="47"/>
                  </a:lnTo>
                  <a:lnTo>
                    <a:pt x="167" y="49"/>
                  </a:lnTo>
                  <a:lnTo>
                    <a:pt x="165" y="51"/>
                  </a:lnTo>
                  <a:lnTo>
                    <a:pt x="165" y="52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1" y="54"/>
                  </a:lnTo>
                  <a:lnTo>
                    <a:pt x="161" y="54"/>
                  </a:lnTo>
                  <a:lnTo>
                    <a:pt x="161" y="55"/>
                  </a:lnTo>
                  <a:lnTo>
                    <a:pt x="162" y="57"/>
                  </a:lnTo>
                  <a:lnTo>
                    <a:pt x="164" y="58"/>
                  </a:lnTo>
                  <a:lnTo>
                    <a:pt x="162" y="60"/>
                  </a:lnTo>
                  <a:lnTo>
                    <a:pt x="161" y="60"/>
                  </a:lnTo>
                  <a:lnTo>
                    <a:pt x="159" y="62"/>
                  </a:lnTo>
                  <a:lnTo>
                    <a:pt x="156" y="62"/>
                  </a:lnTo>
                  <a:lnTo>
                    <a:pt x="154" y="62"/>
                  </a:lnTo>
                  <a:lnTo>
                    <a:pt x="154" y="62"/>
                  </a:lnTo>
                  <a:lnTo>
                    <a:pt x="154" y="63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1" y="65"/>
                  </a:lnTo>
                  <a:lnTo>
                    <a:pt x="150" y="66"/>
                  </a:lnTo>
                  <a:lnTo>
                    <a:pt x="148" y="68"/>
                  </a:lnTo>
                  <a:lnTo>
                    <a:pt x="148" y="68"/>
                  </a:lnTo>
                  <a:lnTo>
                    <a:pt x="145" y="68"/>
                  </a:lnTo>
                  <a:lnTo>
                    <a:pt x="143" y="68"/>
                  </a:lnTo>
                  <a:lnTo>
                    <a:pt x="143" y="69"/>
                  </a:lnTo>
                  <a:lnTo>
                    <a:pt x="142" y="69"/>
                  </a:lnTo>
                  <a:lnTo>
                    <a:pt x="140" y="69"/>
                  </a:lnTo>
                  <a:lnTo>
                    <a:pt x="139" y="71"/>
                  </a:lnTo>
                  <a:lnTo>
                    <a:pt x="139" y="71"/>
                  </a:lnTo>
                  <a:lnTo>
                    <a:pt x="135" y="71"/>
                  </a:lnTo>
                  <a:lnTo>
                    <a:pt x="131" y="71"/>
                  </a:lnTo>
                  <a:lnTo>
                    <a:pt x="129" y="73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4" y="69"/>
                  </a:lnTo>
                  <a:lnTo>
                    <a:pt x="123" y="68"/>
                  </a:lnTo>
                  <a:lnTo>
                    <a:pt x="121" y="68"/>
                  </a:lnTo>
                  <a:lnTo>
                    <a:pt x="120" y="69"/>
                  </a:lnTo>
                  <a:lnTo>
                    <a:pt x="120" y="69"/>
                  </a:lnTo>
                  <a:lnTo>
                    <a:pt x="115" y="66"/>
                  </a:lnTo>
                  <a:lnTo>
                    <a:pt x="113" y="66"/>
                  </a:lnTo>
                  <a:lnTo>
                    <a:pt x="112" y="65"/>
                  </a:lnTo>
                  <a:lnTo>
                    <a:pt x="110" y="65"/>
                  </a:lnTo>
                  <a:lnTo>
                    <a:pt x="109" y="65"/>
                  </a:lnTo>
                  <a:lnTo>
                    <a:pt x="109" y="63"/>
                  </a:lnTo>
                  <a:lnTo>
                    <a:pt x="109" y="62"/>
                  </a:lnTo>
                  <a:lnTo>
                    <a:pt x="110" y="60"/>
                  </a:lnTo>
                  <a:lnTo>
                    <a:pt x="112" y="60"/>
                  </a:lnTo>
                  <a:lnTo>
                    <a:pt x="112" y="60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8" y="60"/>
                  </a:lnTo>
                  <a:lnTo>
                    <a:pt x="120" y="60"/>
                  </a:lnTo>
                  <a:lnTo>
                    <a:pt x="121" y="62"/>
                  </a:lnTo>
                  <a:lnTo>
                    <a:pt x="123" y="62"/>
                  </a:lnTo>
                  <a:lnTo>
                    <a:pt x="124" y="62"/>
                  </a:lnTo>
                  <a:lnTo>
                    <a:pt x="127" y="60"/>
                  </a:lnTo>
                  <a:lnTo>
                    <a:pt x="127" y="60"/>
                  </a:lnTo>
                  <a:lnTo>
                    <a:pt x="129" y="60"/>
                  </a:lnTo>
                  <a:lnTo>
                    <a:pt x="132" y="60"/>
                  </a:lnTo>
                  <a:lnTo>
                    <a:pt x="132" y="55"/>
                  </a:lnTo>
                  <a:lnTo>
                    <a:pt x="132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5"/>
                  </a:lnTo>
                  <a:lnTo>
                    <a:pt x="134" y="55"/>
                  </a:lnTo>
                  <a:lnTo>
                    <a:pt x="134" y="57"/>
                  </a:lnTo>
                  <a:lnTo>
                    <a:pt x="134" y="60"/>
                  </a:lnTo>
                  <a:lnTo>
                    <a:pt x="135" y="60"/>
                  </a:lnTo>
                  <a:lnTo>
                    <a:pt x="137" y="62"/>
                  </a:lnTo>
                  <a:lnTo>
                    <a:pt x="139" y="60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3" y="60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6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48" y="55"/>
                  </a:lnTo>
                  <a:lnTo>
                    <a:pt x="148" y="55"/>
                  </a:lnTo>
                  <a:lnTo>
                    <a:pt x="151" y="52"/>
                  </a:lnTo>
                  <a:lnTo>
                    <a:pt x="153" y="52"/>
                  </a:lnTo>
                  <a:lnTo>
                    <a:pt x="153" y="52"/>
                  </a:lnTo>
                  <a:lnTo>
                    <a:pt x="154" y="52"/>
                  </a:lnTo>
                  <a:lnTo>
                    <a:pt x="156" y="52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4" y="44"/>
                  </a:lnTo>
                  <a:lnTo>
                    <a:pt x="154" y="43"/>
                  </a:lnTo>
                  <a:lnTo>
                    <a:pt x="154" y="43"/>
                  </a:lnTo>
                  <a:lnTo>
                    <a:pt x="156" y="41"/>
                  </a:lnTo>
                  <a:lnTo>
                    <a:pt x="157" y="41"/>
                  </a:lnTo>
                  <a:close/>
                  <a:moveTo>
                    <a:pt x="186" y="40"/>
                  </a:moveTo>
                  <a:lnTo>
                    <a:pt x="184" y="40"/>
                  </a:lnTo>
                  <a:lnTo>
                    <a:pt x="184" y="41"/>
                  </a:lnTo>
                  <a:lnTo>
                    <a:pt x="184" y="40"/>
                  </a:lnTo>
                  <a:lnTo>
                    <a:pt x="184" y="40"/>
                  </a:lnTo>
                  <a:lnTo>
                    <a:pt x="186" y="40"/>
                  </a:lnTo>
                  <a:close/>
                  <a:moveTo>
                    <a:pt x="170" y="25"/>
                  </a:moveTo>
                  <a:lnTo>
                    <a:pt x="170" y="27"/>
                  </a:lnTo>
                  <a:lnTo>
                    <a:pt x="170" y="27"/>
                  </a:lnTo>
                  <a:lnTo>
                    <a:pt x="170" y="27"/>
                  </a:lnTo>
                  <a:lnTo>
                    <a:pt x="168" y="25"/>
                  </a:lnTo>
                  <a:lnTo>
                    <a:pt x="168" y="25"/>
                  </a:lnTo>
                  <a:lnTo>
                    <a:pt x="170" y="25"/>
                  </a:lnTo>
                  <a:close/>
                  <a:moveTo>
                    <a:pt x="161" y="22"/>
                  </a:move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close/>
                  <a:moveTo>
                    <a:pt x="161" y="21"/>
                  </a:moveTo>
                  <a:lnTo>
                    <a:pt x="161" y="21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1"/>
                  </a:lnTo>
                  <a:lnTo>
                    <a:pt x="161" y="21"/>
                  </a:lnTo>
                  <a:close/>
                  <a:moveTo>
                    <a:pt x="1" y="19"/>
                  </a:moveTo>
                  <a:lnTo>
                    <a:pt x="1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12" y="22"/>
                  </a:lnTo>
                  <a:lnTo>
                    <a:pt x="14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20" y="25"/>
                  </a:lnTo>
                  <a:lnTo>
                    <a:pt x="25" y="27"/>
                  </a:lnTo>
                  <a:lnTo>
                    <a:pt x="30" y="29"/>
                  </a:lnTo>
                  <a:lnTo>
                    <a:pt x="31" y="30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8" y="30"/>
                  </a:lnTo>
                  <a:lnTo>
                    <a:pt x="41" y="33"/>
                  </a:lnTo>
                  <a:lnTo>
                    <a:pt x="42" y="33"/>
                  </a:lnTo>
                  <a:lnTo>
                    <a:pt x="44" y="35"/>
                  </a:lnTo>
                  <a:lnTo>
                    <a:pt x="45" y="36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9" y="36"/>
                  </a:lnTo>
                  <a:lnTo>
                    <a:pt x="50" y="36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5" y="38"/>
                  </a:lnTo>
                  <a:lnTo>
                    <a:pt x="57" y="40"/>
                  </a:lnTo>
                  <a:lnTo>
                    <a:pt x="58" y="40"/>
                  </a:lnTo>
                  <a:lnTo>
                    <a:pt x="60" y="41"/>
                  </a:lnTo>
                  <a:lnTo>
                    <a:pt x="60" y="43"/>
                  </a:lnTo>
                  <a:lnTo>
                    <a:pt x="61" y="44"/>
                  </a:lnTo>
                  <a:lnTo>
                    <a:pt x="63" y="44"/>
                  </a:lnTo>
                  <a:lnTo>
                    <a:pt x="64" y="44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5"/>
                  </a:lnTo>
                  <a:lnTo>
                    <a:pt x="71" y="58"/>
                  </a:lnTo>
                  <a:lnTo>
                    <a:pt x="72" y="60"/>
                  </a:lnTo>
                  <a:lnTo>
                    <a:pt x="74" y="60"/>
                  </a:lnTo>
                  <a:lnTo>
                    <a:pt x="77" y="62"/>
                  </a:lnTo>
                  <a:lnTo>
                    <a:pt x="80" y="62"/>
                  </a:lnTo>
                  <a:lnTo>
                    <a:pt x="90" y="66"/>
                  </a:lnTo>
                  <a:lnTo>
                    <a:pt x="91" y="66"/>
                  </a:lnTo>
                  <a:lnTo>
                    <a:pt x="93" y="66"/>
                  </a:lnTo>
                  <a:lnTo>
                    <a:pt x="94" y="66"/>
                  </a:lnTo>
                  <a:lnTo>
                    <a:pt x="94" y="66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9"/>
                  </a:lnTo>
                  <a:lnTo>
                    <a:pt x="99" y="71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3"/>
                  </a:lnTo>
                  <a:lnTo>
                    <a:pt x="101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99" y="77"/>
                  </a:lnTo>
                  <a:lnTo>
                    <a:pt x="94" y="79"/>
                  </a:lnTo>
                  <a:lnTo>
                    <a:pt x="91" y="77"/>
                  </a:lnTo>
                  <a:lnTo>
                    <a:pt x="88" y="79"/>
                  </a:lnTo>
                  <a:lnTo>
                    <a:pt x="88" y="81"/>
                  </a:lnTo>
                  <a:lnTo>
                    <a:pt x="88" y="81"/>
                  </a:lnTo>
                  <a:lnTo>
                    <a:pt x="90" y="84"/>
                  </a:lnTo>
                  <a:lnTo>
                    <a:pt x="91" y="87"/>
                  </a:lnTo>
                  <a:lnTo>
                    <a:pt x="93" y="88"/>
                  </a:lnTo>
                  <a:lnTo>
                    <a:pt x="94" y="90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101" y="95"/>
                  </a:lnTo>
                  <a:lnTo>
                    <a:pt x="102" y="96"/>
                  </a:lnTo>
                  <a:lnTo>
                    <a:pt x="105" y="98"/>
                  </a:lnTo>
                  <a:lnTo>
                    <a:pt x="105" y="99"/>
                  </a:lnTo>
                  <a:lnTo>
                    <a:pt x="105" y="101"/>
                  </a:lnTo>
                  <a:lnTo>
                    <a:pt x="107" y="103"/>
                  </a:lnTo>
                  <a:lnTo>
                    <a:pt x="107" y="104"/>
                  </a:lnTo>
                  <a:lnTo>
                    <a:pt x="107" y="104"/>
                  </a:lnTo>
                  <a:lnTo>
                    <a:pt x="109" y="106"/>
                  </a:lnTo>
                  <a:lnTo>
                    <a:pt x="110" y="106"/>
                  </a:lnTo>
                  <a:lnTo>
                    <a:pt x="110" y="110"/>
                  </a:lnTo>
                  <a:lnTo>
                    <a:pt x="112" y="112"/>
                  </a:lnTo>
                  <a:lnTo>
                    <a:pt x="113" y="112"/>
                  </a:lnTo>
                  <a:lnTo>
                    <a:pt x="115" y="112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4"/>
                  </a:lnTo>
                  <a:lnTo>
                    <a:pt x="121" y="115"/>
                  </a:lnTo>
                  <a:lnTo>
                    <a:pt x="121" y="117"/>
                  </a:lnTo>
                  <a:lnTo>
                    <a:pt x="121" y="118"/>
                  </a:lnTo>
                  <a:lnTo>
                    <a:pt x="124" y="118"/>
                  </a:lnTo>
                  <a:lnTo>
                    <a:pt x="124" y="120"/>
                  </a:lnTo>
                  <a:lnTo>
                    <a:pt x="129" y="120"/>
                  </a:lnTo>
                  <a:lnTo>
                    <a:pt x="131" y="120"/>
                  </a:lnTo>
                  <a:lnTo>
                    <a:pt x="132" y="120"/>
                  </a:lnTo>
                  <a:lnTo>
                    <a:pt x="132" y="121"/>
                  </a:lnTo>
                  <a:lnTo>
                    <a:pt x="132" y="121"/>
                  </a:lnTo>
                  <a:lnTo>
                    <a:pt x="131" y="121"/>
                  </a:lnTo>
                  <a:lnTo>
                    <a:pt x="131" y="121"/>
                  </a:lnTo>
                  <a:lnTo>
                    <a:pt x="129" y="123"/>
                  </a:lnTo>
                  <a:lnTo>
                    <a:pt x="129" y="123"/>
                  </a:lnTo>
                  <a:lnTo>
                    <a:pt x="129" y="125"/>
                  </a:lnTo>
                  <a:lnTo>
                    <a:pt x="131" y="126"/>
                  </a:lnTo>
                  <a:lnTo>
                    <a:pt x="131" y="126"/>
                  </a:lnTo>
                  <a:lnTo>
                    <a:pt x="132" y="126"/>
                  </a:lnTo>
                  <a:lnTo>
                    <a:pt x="134" y="126"/>
                  </a:lnTo>
                  <a:lnTo>
                    <a:pt x="135" y="128"/>
                  </a:lnTo>
                  <a:lnTo>
                    <a:pt x="137" y="128"/>
                  </a:lnTo>
                  <a:lnTo>
                    <a:pt x="137" y="128"/>
                  </a:lnTo>
                  <a:lnTo>
                    <a:pt x="140" y="128"/>
                  </a:lnTo>
                  <a:lnTo>
                    <a:pt x="142" y="129"/>
                  </a:lnTo>
                  <a:lnTo>
                    <a:pt x="145" y="129"/>
                  </a:lnTo>
                  <a:lnTo>
                    <a:pt x="142" y="129"/>
                  </a:lnTo>
                  <a:lnTo>
                    <a:pt x="142" y="131"/>
                  </a:lnTo>
                  <a:lnTo>
                    <a:pt x="139" y="129"/>
                  </a:lnTo>
                  <a:lnTo>
                    <a:pt x="139" y="131"/>
                  </a:lnTo>
                  <a:lnTo>
                    <a:pt x="139" y="131"/>
                  </a:lnTo>
                  <a:lnTo>
                    <a:pt x="140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39" y="134"/>
                  </a:lnTo>
                  <a:lnTo>
                    <a:pt x="139" y="134"/>
                  </a:lnTo>
                  <a:lnTo>
                    <a:pt x="137" y="134"/>
                  </a:lnTo>
                  <a:lnTo>
                    <a:pt x="134" y="134"/>
                  </a:lnTo>
                  <a:lnTo>
                    <a:pt x="132" y="134"/>
                  </a:lnTo>
                  <a:lnTo>
                    <a:pt x="132" y="132"/>
                  </a:lnTo>
                  <a:lnTo>
                    <a:pt x="131" y="132"/>
                  </a:lnTo>
                  <a:lnTo>
                    <a:pt x="129" y="131"/>
                  </a:lnTo>
                  <a:lnTo>
                    <a:pt x="129" y="131"/>
                  </a:lnTo>
                  <a:lnTo>
                    <a:pt x="127" y="131"/>
                  </a:lnTo>
                  <a:lnTo>
                    <a:pt x="126" y="131"/>
                  </a:lnTo>
                  <a:lnTo>
                    <a:pt x="123" y="129"/>
                  </a:lnTo>
                  <a:lnTo>
                    <a:pt x="116" y="129"/>
                  </a:lnTo>
                  <a:lnTo>
                    <a:pt x="115" y="129"/>
                  </a:lnTo>
                  <a:lnTo>
                    <a:pt x="113" y="128"/>
                  </a:lnTo>
                  <a:lnTo>
                    <a:pt x="113" y="128"/>
                  </a:lnTo>
                  <a:lnTo>
                    <a:pt x="112" y="128"/>
                  </a:lnTo>
                  <a:lnTo>
                    <a:pt x="110" y="128"/>
                  </a:lnTo>
                  <a:lnTo>
                    <a:pt x="109" y="128"/>
                  </a:lnTo>
                  <a:lnTo>
                    <a:pt x="107" y="128"/>
                  </a:lnTo>
                  <a:lnTo>
                    <a:pt x="105" y="126"/>
                  </a:lnTo>
                  <a:lnTo>
                    <a:pt x="105" y="128"/>
                  </a:lnTo>
                  <a:lnTo>
                    <a:pt x="104" y="128"/>
                  </a:lnTo>
                  <a:lnTo>
                    <a:pt x="102" y="126"/>
                  </a:lnTo>
                  <a:lnTo>
                    <a:pt x="99" y="126"/>
                  </a:lnTo>
                  <a:lnTo>
                    <a:pt x="99" y="126"/>
                  </a:lnTo>
                  <a:lnTo>
                    <a:pt x="98" y="125"/>
                  </a:lnTo>
                  <a:lnTo>
                    <a:pt x="98" y="125"/>
                  </a:lnTo>
                  <a:lnTo>
                    <a:pt x="96" y="121"/>
                  </a:lnTo>
                  <a:lnTo>
                    <a:pt x="94" y="120"/>
                  </a:lnTo>
                  <a:lnTo>
                    <a:pt x="93" y="120"/>
                  </a:lnTo>
                  <a:lnTo>
                    <a:pt x="90" y="117"/>
                  </a:lnTo>
                  <a:lnTo>
                    <a:pt x="90" y="117"/>
                  </a:lnTo>
                  <a:lnTo>
                    <a:pt x="88" y="115"/>
                  </a:lnTo>
                  <a:lnTo>
                    <a:pt x="88" y="114"/>
                  </a:lnTo>
                  <a:lnTo>
                    <a:pt x="88" y="112"/>
                  </a:lnTo>
                  <a:lnTo>
                    <a:pt x="88" y="112"/>
                  </a:lnTo>
                  <a:lnTo>
                    <a:pt x="86" y="112"/>
                  </a:lnTo>
                  <a:lnTo>
                    <a:pt x="85" y="110"/>
                  </a:lnTo>
                  <a:lnTo>
                    <a:pt x="83" y="110"/>
                  </a:lnTo>
                  <a:lnTo>
                    <a:pt x="82" y="107"/>
                  </a:lnTo>
                  <a:lnTo>
                    <a:pt x="80" y="106"/>
                  </a:lnTo>
                  <a:lnTo>
                    <a:pt x="79" y="103"/>
                  </a:lnTo>
                  <a:lnTo>
                    <a:pt x="79" y="101"/>
                  </a:lnTo>
                  <a:lnTo>
                    <a:pt x="77" y="99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8"/>
                  </a:lnTo>
                  <a:lnTo>
                    <a:pt x="75" y="98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68" y="96"/>
                  </a:lnTo>
                  <a:lnTo>
                    <a:pt x="66" y="95"/>
                  </a:lnTo>
                  <a:lnTo>
                    <a:pt x="64" y="95"/>
                  </a:lnTo>
                  <a:lnTo>
                    <a:pt x="63" y="95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8" y="93"/>
                  </a:lnTo>
                  <a:lnTo>
                    <a:pt x="58" y="93"/>
                  </a:lnTo>
                  <a:lnTo>
                    <a:pt x="58" y="92"/>
                  </a:lnTo>
                  <a:lnTo>
                    <a:pt x="57" y="92"/>
                  </a:lnTo>
                  <a:lnTo>
                    <a:pt x="55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49" y="92"/>
                  </a:lnTo>
                  <a:lnTo>
                    <a:pt x="49" y="93"/>
                  </a:lnTo>
                  <a:lnTo>
                    <a:pt x="47" y="93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2" y="92"/>
                  </a:lnTo>
                  <a:lnTo>
                    <a:pt x="42" y="90"/>
                  </a:lnTo>
                  <a:lnTo>
                    <a:pt x="41" y="88"/>
                  </a:lnTo>
                  <a:lnTo>
                    <a:pt x="41" y="88"/>
                  </a:lnTo>
                  <a:lnTo>
                    <a:pt x="42" y="90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6"/>
                  </a:lnTo>
                  <a:lnTo>
                    <a:pt x="41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8"/>
                  </a:lnTo>
                  <a:lnTo>
                    <a:pt x="39" y="99"/>
                  </a:lnTo>
                  <a:lnTo>
                    <a:pt x="38" y="99"/>
                  </a:lnTo>
                  <a:lnTo>
                    <a:pt x="34" y="99"/>
                  </a:lnTo>
                  <a:lnTo>
                    <a:pt x="33" y="101"/>
                  </a:lnTo>
                  <a:lnTo>
                    <a:pt x="30" y="101"/>
                  </a:lnTo>
                  <a:lnTo>
                    <a:pt x="28" y="101"/>
                  </a:lnTo>
                  <a:lnTo>
                    <a:pt x="27" y="101"/>
                  </a:lnTo>
                  <a:lnTo>
                    <a:pt x="25" y="101"/>
                  </a:lnTo>
                  <a:lnTo>
                    <a:pt x="23" y="101"/>
                  </a:lnTo>
                  <a:lnTo>
                    <a:pt x="23" y="101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0" y="99"/>
                  </a:lnTo>
                  <a:lnTo>
                    <a:pt x="19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101"/>
                  </a:lnTo>
                  <a:lnTo>
                    <a:pt x="23" y="101"/>
                  </a:lnTo>
                  <a:lnTo>
                    <a:pt x="25" y="101"/>
                  </a:lnTo>
                  <a:lnTo>
                    <a:pt x="28" y="101"/>
                  </a:lnTo>
                  <a:lnTo>
                    <a:pt x="31" y="103"/>
                  </a:lnTo>
                  <a:lnTo>
                    <a:pt x="31" y="103"/>
                  </a:lnTo>
                  <a:lnTo>
                    <a:pt x="33" y="103"/>
                  </a:lnTo>
                  <a:lnTo>
                    <a:pt x="34" y="104"/>
                  </a:lnTo>
                  <a:lnTo>
                    <a:pt x="36" y="106"/>
                  </a:lnTo>
                  <a:lnTo>
                    <a:pt x="36" y="107"/>
                  </a:lnTo>
                  <a:lnTo>
                    <a:pt x="36" y="107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4" y="112"/>
                  </a:lnTo>
                  <a:lnTo>
                    <a:pt x="31" y="112"/>
                  </a:lnTo>
                  <a:lnTo>
                    <a:pt x="28" y="114"/>
                  </a:lnTo>
                  <a:lnTo>
                    <a:pt x="27" y="115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2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2" y="114"/>
                  </a:lnTo>
                  <a:lnTo>
                    <a:pt x="11" y="114"/>
                  </a:lnTo>
                  <a:lnTo>
                    <a:pt x="9" y="114"/>
                  </a:lnTo>
                  <a:lnTo>
                    <a:pt x="8" y="114"/>
                  </a:lnTo>
                  <a:lnTo>
                    <a:pt x="6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1" y="112"/>
                  </a:lnTo>
                  <a:lnTo>
                    <a:pt x="1" y="109"/>
                  </a:lnTo>
                  <a:lnTo>
                    <a:pt x="1" y="106"/>
                  </a:lnTo>
                  <a:lnTo>
                    <a:pt x="1" y="92"/>
                  </a:lnTo>
                  <a:lnTo>
                    <a:pt x="1" y="88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1" y="74"/>
                  </a:lnTo>
                  <a:lnTo>
                    <a:pt x="1" y="73"/>
                  </a:lnTo>
                  <a:lnTo>
                    <a:pt x="1" y="68"/>
                  </a:lnTo>
                  <a:lnTo>
                    <a:pt x="1" y="65"/>
                  </a:lnTo>
                  <a:lnTo>
                    <a:pt x="1" y="47"/>
                  </a:lnTo>
                  <a:lnTo>
                    <a:pt x="1" y="44"/>
                  </a:lnTo>
                  <a:lnTo>
                    <a:pt x="1" y="27"/>
                  </a:lnTo>
                  <a:lnTo>
                    <a:pt x="1" y="24"/>
                  </a:lnTo>
                  <a:lnTo>
                    <a:pt x="1" y="19"/>
                  </a:lnTo>
                  <a:close/>
                  <a:moveTo>
                    <a:pt x="145" y="17"/>
                  </a:moveTo>
                  <a:lnTo>
                    <a:pt x="146" y="21"/>
                  </a:lnTo>
                  <a:lnTo>
                    <a:pt x="150" y="21"/>
                  </a:lnTo>
                  <a:lnTo>
                    <a:pt x="150" y="22"/>
                  </a:lnTo>
                  <a:lnTo>
                    <a:pt x="151" y="22"/>
                  </a:lnTo>
                  <a:lnTo>
                    <a:pt x="153" y="24"/>
                  </a:lnTo>
                  <a:lnTo>
                    <a:pt x="154" y="24"/>
                  </a:lnTo>
                  <a:lnTo>
                    <a:pt x="156" y="25"/>
                  </a:lnTo>
                  <a:lnTo>
                    <a:pt x="159" y="27"/>
                  </a:lnTo>
                  <a:lnTo>
                    <a:pt x="162" y="29"/>
                  </a:lnTo>
                  <a:lnTo>
                    <a:pt x="162" y="29"/>
                  </a:lnTo>
                  <a:lnTo>
                    <a:pt x="164" y="30"/>
                  </a:lnTo>
                  <a:lnTo>
                    <a:pt x="165" y="32"/>
                  </a:lnTo>
                  <a:lnTo>
                    <a:pt x="167" y="33"/>
                  </a:lnTo>
                  <a:lnTo>
                    <a:pt x="176" y="40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6" y="44"/>
                  </a:lnTo>
                  <a:lnTo>
                    <a:pt x="176" y="46"/>
                  </a:lnTo>
                  <a:lnTo>
                    <a:pt x="176" y="47"/>
                  </a:lnTo>
                  <a:lnTo>
                    <a:pt x="176" y="49"/>
                  </a:lnTo>
                  <a:lnTo>
                    <a:pt x="175" y="49"/>
                  </a:lnTo>
                  <a:lnTo>
                    <a:pt x="173" y="51"/>
                  </a:lnTo>
                  <a:lnTo>
                    <a:pt x="173" y="49"/>
                  </a:lnTo>
                  <a:lnTo>
                    <a:pt x="172" y="49"/>
                  </a:lnTo>
                  <a:lnTo>
                    <a:pt x="172" y="47"/>
                  </a:lnTo>
                  <a:lnTo>
                    <a:pt x="172" y="46"/>
                  </a:lnTo>
                  <a:lnTo>
                    <a:pt x="170" y="44"/>
                  </a:lnTo>
                  <a:lnTo>
                    <a:pt x="172" y="44"/>
                  </a:lnTo>
                  <a:lnTo>
                    <a:pt x="172" y="43"/>
                  </a:lnTo>
                  <a:lnTo>
                    <a:pt x="170" y="41"/>
                  </a:lnTo>
                  <a:lnTo>
                    <a:pt x="170" y="38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1" y="32"/>
                  </a:lnTo>
                  <a:lnTo>
                    <a:pt x="161" y="32"/>
                  </a:lnTo>
                  <a:lnTo>
                    <a:pt x="159" y="30"/>
                  </a:lnTo>
                  <a:lnTo>
                    <a:pt x="157" y="29"/>
                  </a:lnTo>
                  <a:lnTo>
                    <a:pt x="154" y="27"/>
                  </a:lnTo>
                  <a:lnTo>
                    <a:pt x="153" y="25"/>
                  </a:lnTo>
                  <a:lnTo>
                    <a:pt x="153" y="25"/>
                  </a:lnTo>
                  <a:lnTo>
                    <a:pt x="148" y="22"/>
                  </a:lnTo>
                  <a:lnTo>
                    <a:pt x="146" y="21"/>
                  </a:lnTo>
                  <a:lnTo>
                    <a:pt x="145" y="21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5" y="17"/>
                  </a:lnTo>
                  <a:close/>
                  <a:moveTo>
                    <a:pt x="135" y="16"/>
                  </a:moveTo>
                  <a:lnTo>
                    <a:pt x="139" y="17"/>
                  </a:lnTo>
                  <a:lnTo>
                    <a:pt x="139" y="17"/>
                  </a:lnTo>
                  <a:lnTo>
                    <a:pt x="139" y="17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35" y="19"/>
                  </a:lnTo>
                  <a:lnTo>
                    <a:pt x="134" y="19"/>
                  </a:lnTo>
                  <a:lnTo>
                    <a:pt x="134" y="19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4" y="16"/>
                  </a:lnTo>
                  <a:lnTo>
                    <a:pt x="135" y="16"/>
                  </a:lnTo>
                  <a:close/>
                  <a:moveTo>
                    <a:pt x="101" y="14"/>
                  </a:moveTo>
                  <a:lnTo>
                    <a:pt x="101" y="14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close/>
                  <a:moveTo>
                    <a:pt x="86" y="10"/>
                  </a:moveTo>
                  <a:lnTo>
                    <a:pt x="90" y="10"/>
                  </a:lnTo>
                  <a:lnTo>
                    <a:pt x="94" y="11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6" y="10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3" y="11"/>
                  </a:lnTo>
                  <a:lnTo>
                    <a:pt x="91" y="13"/>
                  </a:lnTo>
                  <a:lnTo>
                    <a:pt x="91" y="13"/>
                  </a:lnTo>
                  <a:lnTo>
                    <a:pt x="90" y="13"/>
                  </a:lnTo>
                  <a:lnTo>
                    <a:pt x="88" y="13"/>
                  </a:lnTo>
                  <a:lnTo>
                    <a:pt x="85" y="13"/>
                  </a:lnTo>
                  <a:lnTo>
                    <a:pt x="85" y="13"/>
                  </a:lnTo>
                  <a:lnTo>
                    <a:pt x="83" y="13"/>
                  </a:lnTo>
                  <a:lnTo>
                    <a:pt x="83" y="13"/>
                  </a:lnTo>
                  <a:lnTo>
                    <a:pt x="82" y="13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3" y="11"/>
                  </a:lnTo>
                  <a:lnTo>
                    <a:pt x="83" y="10"/>
                  </a:lnTo>
                  <a:lnTo>
                    <a:pt x="83" y="10"/>
                  </a:lnTo>
                  <a:lnTo>
                    <a:pt x="85" y="10"/>
                  </a:lnTo>
                  <a:lnTo>
                    <a:pt x="86" y="10"/>
                  </a:lnTo>
                  <a:close/>
                  <a:moveTo>
                    <a:pt x="126" y="0"/>
                  </a:moveTo>
                  <a:lnTo>
                    <a:pt x="127" y="0"/>
                  </a:lnTo>
                  <a:lnTo>
                    <a:pt x="127" y="2"/>
                  </a:lnTo>
                  <a:lnTo>
                    <a:pt x="129" y="3"/>
                  </a:lnTo>
                  <a:lnTo>
                    <a:pt x="129" y="5"/>
                  </a:lnTo>
                  <a:lnTo>
                    <a:pt x="127" y="3"/>
                  </a:lnTo>
                  <a:lnTo>
                    <a:pt x="127" y="3"/>
                  </a:lnTo>
                  <a:lnTo>
                    <a:pt x="126" y="2"/>
                  </a:lnTo>
                  <a:lnTo>
                    <a:pt x="126" y="2"/>
                  </a:lnTo>
                  <a:lnTo>
                    <a:pt x="12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1" name="Freeform 177">
              <a:extLst>
                <a:ext uri="{FF2B5EF4-FFF2-40B4-BE49-F238E27FC236}">
                  <a16:creationId xmlns:a16="http://schemas.microsoft.com/office/drawing/2014/main" id="{72607BC2-E043-4AE2-8B9D-7B88FC2895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96199" y="4661525"/>
              <a:ext cx="426880" cy="346961"/>
            </a:xfrm>
            <a:custGeom>
              <a:avLst/>
              <a:gdLst>
                <a:gd name="T0" fmla="*/ 187 w 219"/>
                <a:gd name="T1" fmla="*/ 178 h 178"/>
                <a:gd name="T2" fmla="*/ 187 w 219"/>
                <a:gd name="T3" fmla="*/ 177 h 178"/>
                <a:gd name="T4" fmla="*/ 217 w 219"/>
                <a:gd name="T5" fmla="*/ 142 h 178"/>
                <a:gd name="T6" fmla="*/ 219 w 219"/>
                <a:gd name="T7" fmla="*/ 144 h 178"/>
                <a:gd name="T8" fmla="*/ 219 w 219"/>
                <a:gd name="T9" fmla="*/ 144 h 178"/>
                <a:gd name="T10" fmla="*/ 217 w 219"/>
                <a:gd name="T11" fmla="*/ 142 h 178"/>
                <a:gd name="T12" fmla="*/ 217 w 219"/>
                <a:gd name="T13" fmla="*/ 142 h 178"/>
                <a:gd name="T14" fmla="*/ 156 w 219"/>
                <a:gd name="T15" fmla="*/ 142 h 178"/>
                <a:gd name="T16" fmla="*/ 154 w 219"/>
                <a:gd name="T17" fmla="*/ 141 h 178"/>
                <a:gd name="T18" fmla="*/ 210 w 219"/>
                <a:gd name="T19" fmla="*/ 141 h 178"/>
                <a:gd name="T20" fmla="*/ 151 w 219"/>
                <a:gd name="T21" fmla="*/ 136 h 178"/>
                <a:gd name="T22" fmla="*/ 154 w 219"/>
                <a:gd name="T23" fmla="*/ 139 h 178"/>
                <a:gd name="T24" fmla="*/ 153 w 219"/>
                <a:gd name="T25" fmla="*/ 137 h 178"/>
                <a:gd name="T26" fmla="*/ 156 w 219"/>
                <a:gd name="T27" fmla="*/ 131 h 178"/>
                <a:gd name="T28" fmla="*/ 154 w 219"/>
                <a:gd name="T29" fmla="*/ 131 h 178"/>
                <a:gd name="T30" fmla="*/ 154 w 219"/>
                <a:gd name="T31" fmla="*/ 133 h 178"/>
                <a:gd name="T32" fmla="*/ 154 w 219"/>
                <a:gd name="T33" fmla="*/ 134 h 178"/>
                <a:gd name="T34" fmla="*/ 154 w 219"/>
                <a:gd name="T35" fmla="*/ 133 h 178"/>
                <a:gd name="T36" fmla="*/ 156 w 219"/>
                <a:gd name="T37" fmla="*/ 131 h 178"/>
                <a:gd name="T38" fmla="*/ 30 w 219"/>
                <a:gd name="T39" fmla="*/ 128 h 178"/>
                <a:gd name="T40" fmla="*/ 33 w 219"/>
                <a:gd name="T41" fmla="*/ 131 h 178"/>
                <a:gd name="T42" fmla="*/ 31 w 219"/>
                <a:gd name="T43" fmla="*/ 133 h 178"/>
                <a:gd name="T44" fmla="*/ 28 w 219"/>
                <a:gd name="T45" fmla="*/ 131 h 178"/>
                <a:gd name="T46" fmla="*/ 27 w 219"/>
                <a:gd name="T47" fmla="*/ 129 h 178"/>
                <a:gd name="T48" fmla="*/ 23 w 219"/>
                <a:gd name="T49" fmla="*/ 128 h 178"/>
                <a:gd name="T50" fmla="*/ 23 w 219"/>
                <a:gd name="T51" fmla="*/ 129 h 178"/>
                <a:gd name="T52" fmla="*/ 23 w 219"/>
                <a:gd name="T53" fmla="*/ 128 h 178"/>
                <a:gd name="T54" fmla="*/ 0 w 219"/>
                <a:gd name="T55" fmla="*/ 117 h 178"/>
                <a:gd name="T56" fmla="*/ 1 w 219"/>
                <a:gd name="T57" fmla="*/ 118 h 178"/>
                <a:gd name="T58" fmla="*/ 0 w 219"/>
                <a:gd name="T59" fmla="*/ 117 h 178"/>
                <a:gd name="T60" fmla="*/ 117 w 219"/>
                <a:gd name="T61" fmla="*/ 115 h 178"/>
                <a:gd name="T62" fmla="*/ 117 w 219"/>
                <a:gd name="T63" fmla="*/ 115 h 178"/>
                <a:gd name="T64" fmla="*/ 112 w 219"/>
                <a:gd name="T65" fmla="*/ 114 h 178"/>
                <a:gd name="T66" fmla="*/ 115 w 219"/>
                <a:gd name="T67" fmla="*/ 115 h 178"/>
                <a:gd name="T68" fmla="*/ 0 w 219"/>
                <a:gd name="T69" fmla="*/ 114 h 178"/>
                <a:gd name="T70" fmla="*/ 0 w 219"/>
                <a:gd name="T71" fmla="*/ 115 h 178"/>
                <a:gd name="T72" fmla="*/ 0 w 219"/>
                <a:gd name="T73" fmla="*/ 115 h 178"/>
                <a:gd name="T74" fmla="*/ 85 w 219"/>
                <a:gd name="T75" fmla="*/ 109 h 178"/>
                <a:gd name="T76" fmla="*/ 87 w 219"/>
                <a:gd name="T77" fmla="*/ 111 h 178"/>
                <a:gd name="T78" fmla="*/ 87 w 219"/>
                <a:gd name="T79" fmla="*/ 111 h 178"/>
                <a:gd name="T80" fmla="*/ 85 w 219"/>
                <a:gd name="T81" fmla="*/ 109 h 178"/>
                <a:gd name="T82" fmla="*/ 131 w 219"/>
                <a:gd name="T83" fmla="*/ 106 h 178"/>
                <a:gd name="T84" fmla="*/ 129 w 219"/>
                <a:gd name="T85" fmla="*/ 106 h 178"/>
                <a:gd name="T86" fmla="*/ 91 w 219"/>
                <a:gd name="T87" fmla="*/ 103 h 178"/>
                <a:gd name="T88" fmla="*/ 93 w 219"/>
                <a:gd name="T89" fmla="*/ 104 h 178"/>
                <a:gd name="T90" fmla="*/ 184 w 219"/>
                <a:gd name="T91" fmla="*/ 24 h 178"/>
                <a:gd name="T92" fmla="*/ 186 w 219"/>
                <a:gd name="T93" fmla="*/ 25 h 178"/>
                <a:gd name="T94" fmla="*/ 184 w 219"/>
                <a:gd name="T95" fmla="*/ 24 h 178"/>
                <a:gd name="T96" fmla="*/ 180 w 219"/>
                <a:gd name="T97" fmla="*/ 18 h 178"/>
                <a:gd name="T98" fmla="*/ 180 w 219"/>
                <a:gd name="T99" fmla="*/ 18 h 178"/>
                <a:gd name="T100" fmla="*/ 183 w 219"/>
                <a:gd name="T101" fmla="*/ 14 h 178"/>
                <a:gd name="T102" fmla="*/ 180 w 219"/>
                <a:gd name="T103" fmla="*/ 16 h 178"/>
                <a:gd name="T104" fmla="*/ 180 w 219"/>
                <a:gd name="T105" fmla="*/ 14 h 178"/>
                <a:gd name="T106" fmla="*/ 165 w 219"/>
                <a:gd name="T107" fmla="*/ 10 h 178"/>
                <a:gd name="T108" fmla="*/ 164 w 219"/>
                <a:gd name="T109" fmla="*/ 10 h 178"/>
                <a:gd name="T110" fmla="*/ 173 w 219"/>
                <a:gd name="T111" fmla="*/ 2 h 178"/>
                <a:gd name="T112" fmla="*/ 172 w 219"/>
                <a:gd name="T113" fmla="*/ 3 h 178"/>
                <a:gd name="T114" fmla="*/ 172 w 219"/>
                <a:gd name="T115" fmla="*/ 2 h 178"/>
                <a:gd name="T116" fmla="*/ 165 w 219"/>
                <a:gd name="T117" fmla="*/ 0 h 178"/>
                <a:gd name="T118" fmla="*/ 165 w 219"/>
                <a:gd name="T119" fmla="*/ 2 h 178"/>
                <a:gd name="T120" fmla="*/ 162 w 219"/>
                <a:gd name="T121" fmla="*/ 2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19" h="178">
                  <a:moveTo>
                    <a:pt x="187" y="177"/>
                  </a:moveTo>
                  <a:lnTo>
                    <a:pt x="187" y="177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7"/>
                  </a:lnTo>
                  <a:lnTo>
                    <a:pt x="186" y="177"/>
                  </a:lnTo>
                  <a:lnTo>
                    <a:pt x="187" y="177"/>
                  </a:lnTo>
                  <a:close/>
                  <a:moveTo>
                    <a:pt x="217" y="142"/>
                  </a:moveTo>
                  <a:lnTo>
                    <a:pt x="217" y="142"/>
                  </a:lnTo>
                  <a:lnTo>
                    <a:pt x="219" y="142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7" y="144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close/>
                  <a:moveTo>
                    <a:pt x="154" y="141"/>
                  </a:moveTo>
                  <a:lnTo>
                    <a:pt x="156" y="141"/>
                  </a:lnTo>
                  <a:lnTo>
                    <a:pt x="156" y="142"/>
                  </a:lnTo>
                  <a:lnTo>
                    <a:pt x="156" y="142"/>
                  </a:lnTo>
                  <a:lnTo>
                    <a:pt x="154" y="141"/>
                  </a:lnTo>
                  <a:lnTo>
                    <a:pt x="154" y="141"/>
                  </a:lnTo>
                  <a:close/>
                  <a:moveTo>
                    <a:pt x="208" y="139"/>
                  </a:moveTo>
                  <a:lnTo>
                    <a:pt x="210" y="139"/>
                  </a:lnTo>
                  <a:lnTo>
                    <a:pt x="210" y="141"/>
                  </a:lnTo>
                  <a:lnTo>
                    <a:pt x="210" y="141"/>
                  </a:lnTo>
                  <a:lnTo>
                    <a:pt x="208" y="139"/>
                  </a:lnTo>
                  <a:close/>
                  <a:moveTo>
                    <a:pt x="151" y="136"/>
                  </a:moveTo>
                  <a:lnTo>
                    <a:pt x="153" y="137"/>
                  </a:lnTo>
                  <a:lnTo>
                    <a:pt x="153" y="137"/>
                  </a:lnTo>
                  <a:lnTo>
                    <a:pt x="154" y="139"/>
                  </a:lnTo>
                  <a:lnTo>
                    <a:pt x="154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3" y="137"/>
                  </a:lnTo>
                  <a:lnTo>
                    <a:pt x="151" y="136"/>
                  </a:lnTo>
                  <a:close/>
                  <a:moveTo>
                    <a:pt x="156" y="131"/>
                  </a:moveTo>
                  <a:lnTo>
                    <a:pt x="156" y="131"/>
                  </a:lnTo>
                  <a:lnTo>
                    <a:pt x="156" y="131"/>
                  </a:lnTo>
                  <a:lnTo>
                    <a:pt x="154" y="131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1"/>
                  </a:lnTo>
                  <a:lnTo>
                    <a:pt x="154" y="131"/>
                  </a:lnTo>
                  <a:lnTo>
                    <a:pt x="156" y="131"/>
                  </a:lnTo>
                  <a:lnTo>
                    <a:pt x="156" y="131"/>
                  </a:lnTo>
                  <a:close/>
                  <a:moveTo>
                    <a:pt x="28" y="128"/>
                  </a:moveTo>
                  <a:lnTo>
                    <a:pt x="30" y="128"/>
                  </a:lnTo>
                  <a:lnTo>
                    <a:pt x="31" y="129"/>
                  </a:lnTo>
                  <a:lnTo>
                    <a:pt x="31" y="131"/>
                  </a:lnTo>
                  <a:lnTo>
                    <a:pt x="33" y="131"/>
                  </a:lnTo>
                  <a:lnTo>
                    <a:pt x="33" y="133"/>
                  </a:lnTo>
                  <a:lnTo>
                    <a:pt x="33" y="133"/>
                  </a:lnTo>
                  <a:lnTo>
                    <a:pt x="31" y="133"/>
                  </a:lnTo>
                  <a:lnTo>
                    <a:pt x="31" y="133"/>
                  </a:lnTo>
                  <a:lnTo>
                    <a:pt x="31" y="131"/>
                  </a:lnTo>
                  <a:lnTo>
                    <a:pt x="28" y="131"/>
                  </a:lnTo>
                  <a:lnTo>
                    <a:pt x="28" y="131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8" y="128"/>
                  </a:lnTo>
                  <a:close/>
                  <a:moveTo>
                    <a:pt x="23" y="128"/>
                  </a:moveTo>
                  <a:lnTo>
                    <a:pt x="23" y="128"/>
                  </a:lnTo>
                  <a:lnTo>
                    <a:pt x="25" y="128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8"/>
                  </a:lnTo>
                  <a:lnTo>
                    <a:pt x="22" y="128"/>
                  </a:lnTo>
                  <a:lnTo>
                    <a:pt x="23" y="128"/>
                  </a:lnTo>
                  <a:close/>
                  <a:moveTo>
                    <a:pt x="0" y="117"/>
                  </a:moveTo>
                  <a:lnTo>
                    <a:pt x="1" y="117"/>
                  </a:lnTo>
                  <a:lnTo>
                    <a:pt x="1" y="118"/>
                  </a:lnTo>
                  <a:lnTo>
                    <a:pt x="1" y="118"/>
                  </a:lnTo>
                  <a:lnTo>
                    <a:pt x="0" y="118"/>
                  </a:lnTo>
                  <a:lnTo>
                    <a:pt x="0" y="118"/>
                  </a:lnTo>
                  <a:lnTo>
                    <a:pt x="0" y="117"/>
                  </a:lnTo>
                  <a:lnTo>
                    <a:pt x="0" y="117"/>
                  </a:lnTo>
                  <a:close/>
                  <a:moveTo>
                    <a:pt x="115" y="115"/>
                  </a:move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5" y="115"/>
                  </a:lnTo>
                  <a:lnTo>
                    <a:pt x="115" y="115"/>
                  </a:lnTo>
                  <a:close/>
                  <a:moveTo>
                    <a:pt x="112" y="114"/>
                  </a:moveTo>
                  <a:lnTo>
                    <a:pt x="113" y="114"/>
                  </a:lnTo>
                  <a:lnTo>
                    <a:pt x="113" y="115"/>
                  </a:lnTo>
                  <a:lnTo>
                    <a:pt x="115" y="115"/>
                  </a:lnTo>
                  <a:lnTo>
                    <a:pt x="113" y="115"/>
                  </a:lnTo>
                  <a:lnTo>
                    <a:pt x="112" y="114"/>
                  </a:lnTo>
                  <a:close/>
                  <a:moveTo>
                    <a:pt x="0" y="114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close/>
                  <a:moveTo>
                    <a:pt x="85" y="107"/>
                  </a:moveTo>
                  <a:lnTo>
                    <a:pt x="85" y="109"/>
                  </a:lnTo>
                  <a:lnTo>
                    <a:pt x="87" y="109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7"/>
                  </a:lnTo>
                  <a:lnTo>
                    <a:pt x="85" y="107"/>
                  </a:lnTo>
                  <a:close/>
                  <a:moveTo>
                    <a:pt x="131" y="106"/>
                  </a:moveTo>
                  <a:lnTo>
                    <a:pt x="129" y="107"/>
                  </a:lnTo>
                  <a:lnTo>
                    <a:pt x="129" y="107"/>
                  </a:lnTo>
                  <a:lnTo>
                    <a:pt x="129" y="106"/>
                  </a:lnTo>
                  <a:lnTo>
                    <a:pt x="131" y="106"/>
                  </a:lnTo>
                  <a:close/>
                  <a:moveTo>
                    <a:pt x="91" y="103"/>
                  </a:moveTo>
                  <a:lnTo>
                    <a:pt x="91" y="103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1" y="103"/>
                  </a:lnTo>
                  <a:lnTo>
                    <a:pt x="91" y="103"/>
                  </a:lnTo>
                  <a:close/>
                  <a:moveTo>
                    <a:pt x="184" y="24"/>
                  </a:move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4"/>
                  </a:lnTo>
                  <a:close/>
                  <a:moveTo>
                    <a:pt x="180" y="18"/>
                  </a:moveTo>
                  <a:lnTo>
                    <a:pt x="180" y="18"/>
                  </a:lnTo>
                  <a:lnTo>
                    <a:pt x="180" y="18"/>
                  </a:lnTo>
                  <a:lnTo>
                    <a:pt x="178" y="19"/>
                  </a:lnTo>
                  <a:lnTo>
                    <a:pt x="178" y="18"/>
                  </a:lnTo>
                  <a:lnTo>
                    <a:pt x="180" y="18"/>
                  </a:lnTo>
                  <a:close/>
                  <a:moveTo>
                    <a:pt x="180" y="14"/>
                  </a:moveTo>
                  <a:lnTo>
                    <a:pt x="183" y="14"/>
                  </a:lnTo>
                  <a:lnTo>
                    <a:pt x="183" y="14"/>
                  </a:lnTo>
                  <a:lnTo>
                    <a:pt x="183" y="16"/>
                  </a:lnTo>
                  <a:lnTo>
                    <a:pt x="180" y="16"/>
                  </a:lnTo>
                  <a:lnTo>
                    <a:pt x="180" y="16"/>
                  </a:lnTo>
                  <a:lnTo>
                    <a:pt x="178" y="16"/>
                  </a:lnTo>
                  <a:lnTo>
                    <a:pt x="178" y="14"/>
                  </a:lnTo>
                  <a:lnTo>
                    <a:pt x="180" y="14"/>
                  </a:lnTo>
                  <a:close/>
                  <a:moveTo>
                    <a:pt x="165" y="8"/>
                  </a:moveTo>
                  <a:lnTo>
                    <a:pt x="165" y="8"/>
                  </a:lnTo>
                  <a:lnTo>
                    <a:pt x="165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5" y="8"/>
                  </a:lnTo>
                  <a:close/>
                  <a:moveTo>
                    <a:pt x="172" y="2"/>
                  </a:moveTo>
                  <a:lnTo>
                    <a:pt x="173" y="2"/>
                  </a:lnTo>
                  <a:lnTo>
                    <a:pt x="173" y="2"/>
                  </a:lnTo>
                  <a:lnTo>
                    <a:pt x="173" y="2"/>
                  </a:lnTo>
                  <a:lnTo>
                    <a:pt x="172" y="3"/>
                  </a:lnTo>
                  <a:lnTo>
                    <a:pt x="172" y="3"/>
                  </a:lnTo>
                  <a:lnTo>
                    <a:pt x="172" y="2"/>
                  </a:lnTo>
                  <a:lnTo>
                    <a:pt x="172" y="2"/>
                  </a:lnTo>
                  <a:lnTo>
                    <a:pt x="172" y="2"/>
                  </a:lnTo>
                  <a:close/>
                  <a:moveTo>
                    <a:pt x="162" y="0"/>
                  </a:moveTo>
                  <a:lnTo>
                    <a:pt x="165" y="0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4" y="3"/>
                  </a:lnTo>
                  <a:lnTo>
                    <a:pt x="162" y="3"/>
                  </a:lnTo>
                  <a:lnTo>
                    <a:pt x="162" y="2"/>
                  </a:lnTo>
                  <a:lnTo>
                    <a:pt x="162" y="0"/>
                  </a:lnTo>
                  <a:lnTo>
                    <a:pt x="1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2" name="Freeform 178">
              <a:extLst>
                <a:ext uri="{FF2B5EF4-FFF2-40B4-BE49-F238E27FC236}">
                  <a16:creationId xmlns:a16="http://schemas.microsoft.com/office/drawing/2014/main" id="{A88CF8A5-1CC8-47B7-9F3F-A84CA69E6E79}"/>
                </a:ext>
              </a:extLst>
            </p:cNvPr>
            <p:cNvSpPr>
              <a:spLocks/>
            </p:cNvSpPr>
            <p:nvPr/>
          </p:nvSpPr>
          <p:spPr bwMode="auto">
            <a:xfrm>
              <a:off x="3472710" y="4415923"/>
              <a:ext cx="356708" cy="520443"/>
            </a:xfrm>
            <a:custGeom>
              <a:avLst/>
              <a:gdLst>
                <a:gd name="T0" fmla="*/ 94 w 183"/>
                <a:gd name="T1" fmla="*/ 5 h 267"/>
                <a:gd name="T2" fmla="*/ 102 w 183"/>
                <a:gd name="T3" fmla="*/ 14 h 267"/>
                <a:gd name="T4" fmla="*/ 112 w 183"/>
                <a:gd name="T5" fmla="*/ 21 h 267"/>
                <a:gd name="T6" fmla="*/ 118 w 183"/>
                <a:gd name="T7" fmla="*/ 29 h 267"/>
                <a:gd name="T8" fmla="*/ 126 w 183"/>
                <a:gd name="T9" fmla="*/ 35 h 267"/>
                <a:gd name="T10" fmla="*/ 137 w 183"/>
                <a:gd name="T11" fmla="*/ 32 h 267"/>
                <a:gd name="T12" fmla="*/ 150 w 183"/>
                <a:gd name="T13" fmla="*/ 32 h 267"/>
                <a:gd name="T14" fmla="*/ 162 w 183"/>
                <a:gd name="T15" fmla="*/ 38 h 267"/>
                <a:gd name="T16" fmla="*/ 156 w 183"/>
                <a:gd name="T17" fmla="*/ 55 h 267"/>
                <a:gd name="T18" fmla="*/ 164 w 183"/>
                <a:gd name="T19" fmla="*/ 62 h 267"/>
                <a:gd name="T20" fmla="*/ 154 w 183"/>
                <a:gd name="T21" fmla="*/ 60 h 267"/>
                <a:gd name="T22" fmla="*/ 140 w 183"/>
                <a:gd name="T23" fmla="*/ 65 h 267"/>
                <a:gd name="T24" fmla="*/ 123 w 183"/>
                <a:gd name="T25" fmla="*/ 74 h 267"/>
                <a:gd name="T26" fmla="*/ 118 w 183"/>
                <a:gd name="T27" fmla="*/ 88 h 267"/>
                <a:gd name="T28" fmla="*/ 109 w 183"/>
                <a:gd name="T29" fmla="*/ 101 h 267"/>
                <a:gd name="T30" fmla="*/ 107 w 183"/>
                <a:gd name="T31" fmla="*/ 106 h 267"/>
                <a:gd name="T32" fmla="*/ 110 w 183"/>
                <a:gd name="T33" fmla="*/ 112 h 267"/>
                <a:gd name="T34" fmla="*/ 113 w 183"/>
                <a:gd name="T35" fmla="*/ 120 h 267"/>
                <a:gd name="T36" fmla="*/ 120 w 183"/>
                <a:gd name="T37" fmla="*/ 128 h 267"/>
                <a:gd name="T38" fmla="*/ 131 w 183"/>
                <a:gd name="T39" fmla="*/ 139 h 267"/>
                <a:gd name="T40" fmla="*/ 148 w 183"/>
                <a:gd name="T41" fmla="*/ 142 h 267"/>
                <a:gd name="T42" fmla="*/ 156 w 183"/>
                <a:gd name="T43" fmla="*/ 137 h 267"/>
                <a:gd name="T44" fmla="*/ 156 w 183"/>
                <a:gd name="T45" fmla="*/ 158 h 267"/>
                <a:gd name="T46" fmla="*/ 170 w 183"/>
                <a:gd name="T47" fmla="*/ 158 h 267"/>
                <a:gd name="T48" fmla="*/ 181 w 183"/>
                <a:gd name="T49" fmla="*/ 183 h 267"/>
                <a:gd name="T50" fmla="*/ 178 w 183"/>
                <a:gd name="T51" fmla="*/ 199 h 267"/>
                <a:gd name="T52" fmla="*/ 176 w 183"/>
                <a:gd name="T53" fmla="*/ 210 h 267"/>
                <a:gd name="T54" fmla="*/ 175 w 183"/>
                <a:gd name="T55" fmla="*/ 222 h 267"/>
                <a:gd name="T56" fmla="*/ 167 w 183"/>
                <a:gd name="T57" fmla="*/ 222 h 267"/>
                <a:gd name="T58" fmla="*/ 165 w 183"/>
                <a:gd name="T59" fmla="*/ 227 h 267"/>
                <a:gd name="T60" fmla="*/ 165 w 183"/>
                <a:gd name="T61" fmla="*/ 230 h 267"/>
                <a:gd name="T62" fmla="*/ 167 w 183"/>
                <a:gd name="T63" fmla="*/ 229 h 267"/>
                <a:gd name="T64" fmla="*/ 172 w 183"/>
                <a:gd name="T65" fmla="*/ 233 h 267"/>
                <a:gd name="T66" fmla="*/ 176 w 183"/>
                <a:gd name="T67" fmla="*/ 235 h 267"/>
                <a:gd name="T68" fmla="*/ 178 w 183"/>
                <a:gd name="T69" fmla="*/ 240 h 267"/>
                <a:gd name="T70" fmla="*/ 170 w 183"/>
                <a:gd name="T71" fmla="*/ 249 h 267"/>
                <a:gd name="T72" fmla="*/ 167 w 183"/>
                <a:gd name="T73" fmla="*/ 259 h 267"/>
                <a:gd name="T74" fmla="*/ 153 w 183"/>
                <a:gd name="T75" fmla="*/ 262 h 267"/>
                <a:gd name="T76" fmla="*/ 134 w 183"/>
                <a:gd name="T77" fmla="*/ 246 h 267"/>
                <a:gd name="T78" fmla="*/ 101 w 183"/>
                <a:gd name="T79" fmla="*/ 229 h 267"/>
                <a:gd name="T80" fmla="*/ 74 w 183"/>
                <a:gd name="T81" fmla="*/ 205 h 267"/>
                <a:gd name="T82" fmla="*/ 68 w 183"/>
                <a:gd name="T83" fmla="*/ 185 h 267"/>
                <a:gd name="T84" fmla="*/ 53 w 183"/>
                <a:gd name="T85" fmla="*/ 161 h 267"/>
                <a:gd name="T86" fmla="*/ 38 w 183"/>
                <a:gd name="T87" fmla="*/ 125 h 267"/>
                <a:gd name="T88" fmla="*/ 17 w 183"/>
                <a:gd name="T89" fmla="*/ 96 h 267"/>
                <a:gd name="T90" fmla="*/ 6 w 183"/>
                <a:gd name="T91" fmla="*/ 79 h 267"/>
                <a:gd name="T92" fmla="*/ 9 w 183"/>
                <a:gd name="T93" fmla="*/ 52 h 267"/>
                <a:gd name="T94" fmla="*/ 16 w 183"/>
                <a:gd name="T95" fmla="*/ 54 h 267"/>
                <a:gd name="T96" fmla="*/ 12 w 183"/>
                <a:gd name="T97" fmla="*/ 59 h 267"/>
                <a:gd name="T98" fmla="*/ 16 w 183"/>
                <a:gd name="T99" fmla="*/ 63 h 267"/>
                <a:gd name="T100" fmla="*/ 27 w 183"/>
                <a:gd name="T101" fmla="*/ 68 h 267"/>
                <a:gd name="T102" fmla="*/ 34 w 183"/>
                <a:gd name="T103" fmla="*/ 70 h 267"/>
                <a:gd name="T104" fmla="*/ 39 w 183"/>
                <a:gd name="T105" fmla="*/ 62 h 267"/>
                <a:gd name="T106" fmla="*/ 44 w 183"/>
                <a:gd name="T107" fmla="*/ 49 h 267"/>
                <a:gd name="T108" fmla="*/ 45 w 183"/>
                <a:gd name="T109" fmla="*/ 49 h 267"/>
                <a:gd name="T110" fmla="*/ 68 w 183"/>
                <a:gd name="T111" fmla="*/ 36 h 267"/>
                <a:gd name="T112" fmla="*/ 85 w 183"/>
                <a:gd name="T113" fmla="*/ 14 h 267"/>
                <a:gd name="T114" fmla="*/ 86 w 183"/>
                <a:gd name="T115" fmla="*/ 8 h 267"/>
                <a:gd name="T116" fmla="*/ 88 w 183"/>
                <a:gd name="T117" fmla="*/ 2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3" h="267">
                  <a:moveTo>
                    <a:pt x="88" y="0"/>
                  </a:moveTo>
                  <a:lnTo>
                    <a:pt x="90" y="0"/>
                  </a:lnTo>
                  <a:lnTo>
                    <a:pt x="90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3" y="3"/>
                  </a:lnTo>
                  <a:lnTo>
                    <a:pt x="93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1" y="8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1" y="13"/>
                  </a:lnTo>
                  <a:lnTo>
                    <a:pt x="102" y="14"/>
                  </a:lnTo>
                  <a:lnTo>
                    <a:pt x="102" y="14"/>
                  </a:lnTo>
                  <a:lnTo>
                    <a:pt x="104" y="14"/>
                  </a:lnTo>
                  <a:lnTo>
                    <a:pt x="105" y="14"/>
                  </a:lnTo>
                  <a:lnTo>
                    <a:pt x="107" y="16"/>
                  </a:lnTo>
                  <a:lnTo>
                    <a:pt x="107" y="16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10" y="18"/>
                  </a:lnTo>
                  <a:lnTo>
                    <a:pt x="110" y="18"/>
                  </a:lnTo>
                  <a:lnTo>
                    <a:pt x="112" y="19"/>
                  </a:lnTo>
                  <a:lnTo>
                    <a:pt x="112" y="21"/>
                  </a:lnTo>
                  <a:lnTo>
                    <a:pt x="113" y="21"/>
                  </a:lnTo>
                  <a:lnTo>
                    <a:pt x="113" y="22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5"/>
                  </a:lnTo>
                  <a:lnTo>
                    <a:pt x="115" y="25"/>
                  </a:lnTo>
                  <a:lnTo>
                    <a:pt x="116" y="25"/>
                  </a:lnTo>
                  <a:lnTo>
                    <a:pt x="118" y="25"/>
                  </a:lnTo>
                  <a:lnTo>
                    <a:pt x="118" y="27"/>
                  </a:lnTo>
                  <a:lnTo>
                    <a:pt x="118" y="27"/>
                  </a:lnTo>
                  <a:lnTo>
                    <a:pt x="118" y="29"/>
                  </a:lnTo>
                  <a:lnTo>
                    <a:pt x="118" y="30"/>
                  </a:lnTo>
                  <a:lnTo>
                    <a:pt x="118" y="32"/>
                  </a:lnTo>
                  <a:lnTo>
                    <a:pt x="118" y="32"/>
                  </a:lnTo>
                  <a:lnTo>
                    <a:pt x="118" y="33"/>
                  </a:lnTo>
                  <a:lnTo>
                    <a:pt x="120" y="33"/>
                  </a:lnTo>
                  <a:lnTo>
                    <a:pt x="121" y="33"/>
                  </a:lnTo>
                  <a:lnTo>
                    <a:pt x="121" y="35"/>
                  </a:lnTo>
                  <a:lnTo>
                    <a:pt x="123" y="35"/>
                  </a:lnTo>
                  <a:lnTo>
                    <a:pt x="123" y="35"/>
                  </a:lnTo>
                  <a:lnTo>
                    <a:pt x="124" y="35"/>
                  </a:lnTo>
                  <a:lnTo>
                    <a:pt x="126" y="35"/>
                  </a:lnTo>
                  <a:lnTo>
                    <a:pt x="126" y="33"/>
                  </a:lnTo>
                  <a:lnTo>
                    <a:pt x="126" y="35"/>
                  </a:lnTo>
                  <a:lnTo>
                    <a:pt x="127" y="35"/>
                  </a:lnTo>
                  <a:lnTo>
                    <a:pt x="129" y="35"/>
                  </a:lnTo>
                  <a:lnTo>
                    <a:pt x="131" y="35"/>
                  </a:lnTo>
                  <a:lnTo>
                    <a:pt x="132" y="35"/>
                  </a:lnTo>
                  <a:lnTo>
                    <a:pt x="132" y="35"/>
                  </a:lnTo>
                  <a:lnTo>
                    <a:pt x="134" y="33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7" y="32"/>
                  </a:lnTo>
                  <a:lnTo>
                    <a:pt x="139" y="32"/>
                  </a:lnTo>
                  <a:lnTo>
                    <a:pt x="139" y="32"/>
                  </a:lnTo>
                  <a:lnTo>
                    <a:pt x="140" y="32"/>
                  </a:lnTo>
                  <a:lnTo>
                    <a:pt x="142" y="32"/>
                  </a:lnTo>
                  <a:lnTo>
                    <a:pt x="142" y="33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3"/>
                  </a:lnTo>
                  <a:lnTo>
                    <a:pt x="146" y="33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0" y="32"/>
                  </a:lnTo>
                  <a:lnTo>
                    <a:pt x="151" y="32"/>
                  </a:lnTo>
                  <a:lnTo>
                    <a:pt x="154" y="33"/>
                  </a:lnTo>
                  <a:lnTo>
                    <a:pt x="154" y="35"/>
                  </a:lnTo>
                  <a:lnTo>
                    <a:pt x="156" y="35"/>
                  </a:lnTo>
                  <a:lnTo>
                    <a:pt x="156" y="35"/>
                  </a:lnTo>
                  <a:lnTo>
                    <a:pt x="157" y="36"/>
                  </a:lnTo>
                  <a:lnTo>
                    <a:pt x="159" y="36"/>
                  </a:lnTo>
                  <a:lnTo>
                    <a:pt x="159" y="36"/>
                  </a:lnTo>
                  <a:lnTo>
                    <a:pt x="161" y="38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1"/>
                  </a:lnTo>
                  <a:lnTo>
                    <a:pt x="159" y="44"/>
                  </a:lnTo>
                  <a:lnTo>
                    <a:pt x="157" y="48"/>
                  </a:lnTo>
                  <a:lnTo>
                    <a:pt x="154" y="52"/>
                  </a:lnTo>
                  <a:lnTo>
                    <a:pt x="153" y="55"/>
                  </a:lnTo>
                  <a:lnTo>
                    <a:pt x="154" y="55"/>
                  </a:lnTo>
                  <a:lnTo>
                    <a:pt x="156" y="55"/>
                  </a:lnTo>
                  <a:lnTo>
                    <a:pt x="157" y="55"/>
                  </a:lnTo>
                  <a:lnTo>
                    <a:pt x="157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61" y="55"/>
                  </a:lnTo>
                  <a:lnTo>
                    <a:pt x="161" y="57"/>
                  </a:lnTo>
                  <a:lnTo>
                    <a:pt x="162" y="59"/>
                  </a:lnTo>
                  <a:lnTo>
                    <a:pt x="162" y="59"/>
                  </a:lnTo>
                  <a:lnTo>
                    <a:pt x="164" y="60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3"/>
                  </a:lnTo>
                  <a:lnTo>
                    <a:pt x="162" y="62"/>
                  </a:lnTo>
                  <a:lnTo>
                    <a:pt x="161" y="62"/>
                  </a:lnTo>
                  <a:lnTo>
                    <a:pt x="161" y="62"/>
                  </a:lnTo>
                  <a:lnTo>
                    <a:pt x="159" y="62"/>
                  </a:lnTo>
                  <a:lnTo>
                    <a:pt x="159" y="60"/>
                  </a:lnTo>
                  <a:lnTo>
                    <a:pt x="157" y="60"/>
                  </a:lnTo>
                  <a:lnTo>
                    <a:pt x="156" y="60"/>
                  </a:lnTo>
                  <a:lnTo>
                    <a:pt x="154" y="60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1" y="62"/>
                  </a:lnTo>
                  <a:lnTo>
                    <a:pt x="151" y="62"/>
                  </a:lnTo>
                  <a:lnTo>
                    <a:pt x="150" y="63"/>
                  </a:lnTo>
                  <a:lnTo>
                    <a:pt x="148" y="63"/>
                  </a:lnTo>
                  <a:lnTo>
                    <a:pt x="146" y="63"/>
                  </a:lnTo>
                  <a:lnTo>
                    <a:pt x="145" y="63"/>
                  </a:lnTo>
                  <a:lnTo>
                    <a:pt x="143" y="63"/>
                  </a:lnTo>
                  <a:lnTo>
                    <a:pt x="142" y="65"/>
                  </a:lnTo>
                  <a:lnTo>
                    <a:pt x="140" y="65"/>
                  </a:lnTo>
                  <a:lnTo>
                    <a:pt x="137" y="65"/>
                  </a:lnTo>
                  <a:lnTo>
                    <a:pt x="135" y="66"/>
                  </a:lnTo>
                  <a:lnTo>
                    <a:pt x="135" y="66"/>
                  </a:lnTo>
                  <a:lnTo>
                    <a:pt x="134" y="66"/>
                  </a:lnTo>
                  <a:lnTo>
                    <a:pt x="131" y="68"/>
                  </a:lnTo>
                  <a:lnTo>
                    <a:pt x="129" y="70"/>
                  </a:lnTo>
                  <a:lnTo>
                    <a:pt x="127" y="71"/>
                  </a:lnTo>
                  <a:lnTo>
                    <a:pt x="126" y="73"/>
                  </a:lnTo>
                  <a:lnTo>
                    <a:pt x="124" y="73"/>
                  </a:lnTo>
                  <a:lnTo>
                    <a:pt x="123" y="73"/>
                  </a:lnTo>
                  <a:lnTo>
                    <a:pt x="123" y="74"/>
                  </a:lnTo>
                  <a:lnTo>
                    <a:pt x="121" y="74"/>
                  </a:lnTo>
                  <a:lnTo>
                    <a:pt x="123" y="74"/>
                  </a:lnTo>
                  <a:lnTo>
                    <a:pt x="121" y="76"/>
                  </a:lnTo>
                  <a:lnTo>
                    <a:pt x="121" y="79"/>
                  </a:lnTo>
                  <a:lnTo>
                    <a:pt x="121" y="81"/>
                  </a:lnTo>
                  <a:lnTo>
                    <a:pt x="121" y="81"/>
                  </a:lnTo>
                  <a:lnTo>
                    <a:pt x="120" y="84"/>
                  </a:lnTo>
                  <a:lnTo>
                    <a:pt x="118" y="85"/>
                  </a:lnTo>
                  <a:lnTo>
                    <a:pt x="118" y="87"/>
                  </a:lnTo>
                  <a:lnTo>
                    <a:pt x="116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18" y="93"/>
                  </a:lnTo>
                  <a:lnTo>
                    <a:pt x="118" y="95"/>
                  </a:lnTo>
                  <a:lnTo>
                    <a:pt x="116" y="95"/>
                  </a:lnTo>
                  <a:lnTo>
                    <a:pt x="116" y="95"/>
                  </a:lnTo>
                  <a:lnTo>
                    <a:pt x="113" y="96"/>
                  </a:lnTo>
                  <a:lnTo>
                    <a:pt x="110" y="98"/>
                  </a:lnTo>
                  <a:lnTo>
                    <a:pt x="110" y="100"/>
                  </a:lnTo>
                  <a:lnTo>
                    <a:pt x="109" y="101"/>
                  </a:lnTo>
                  <a:lnTo>
                    <a:pt x="109" y="103"/>
                  </a:lnTo>
                  <a:lnTo>
                    <a:pt x="109" y="103"/>
                  </a:lnTo>
                  <a:lnTo>
                    <a:pt x="110" y="103"/>
                  </a:lnTo>
                  <a:lnTo>
                    <a:pt x="110" y="104"/>
                  </a:lnTo>
                  <a:lnTo>
                    <a:pt x="110" y="106"/>
                  </a:lnTo>
                  <a:lnTo>
                    <a:pt x="110" y="106"/>
                  </a:lnTo>
                  <a:lnTo>
                    <a:pt x="109" y="106"/>
                  </a:lnTo>
                  <a:lnTo>
                    <a:pt x="109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7"/>
                  </a:lnTo>
                  <a:lnTo>
                    <a:pt x="107" y="107"/>
                  </a:lnTo>
                  <a:lnTo>
                    <a:pt x="107" y="109"/>
                  </a:lnTo>
                  <a:lnTo>
                    <a:pt x="107" y="109"/>
                  </a:lnTo>
                  <a:lnTo>
                    <a:pt x="105" y="109"/>
                  </a:lnTo>
                  <a:lnTo>
                    <a:pt x="107" y="109"/>
                  </a:lnTo>
                  <a:lnTo>
                    <a:pt x="107" y="111"/>
                  </a:lnTo>
                  <a:lnTo>
                    <a:pt x="107" y="111"/>
                  </a:lnTo>
                  <a:lnTo>
                    <a:pt x="109" y="112"/>
                  </a:lnTo>
                  <a:lnTo>
                    <a:pt x="110" y="112"/>
                  </a:lnTo>
                  <a:lnTo>
                    <a:pt x="110" y="112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09" y="114"/>
                  </a:lnTo>
                  <a:lnTo>
                    <a:pt x="109" y="114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2" y="117"/>
                  </a:lnTo>
                  <a:lnTo>
                    <a:pt x="112" y="117"/>
                  </a:lnTo>
                  <a:lnTo>
                    <a:pt x="112" y="118"/>
                  </a:lnTo>
                  <a:lnTo>
                    <a:pt x="112" y="118"/>
                  </a:lnTo>
                  <a:lnTo>
                    <a:pt x="113" y="120"/>
                  </a:lnTo>
                  <a:lnTo>
                    <a:pt x="113" y="120"/>
                  </a:lnTo>
                  <a:lnTo>
                    <a:pt x="113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3"/>
                  </a:lnTo>
                  <a:lnTo>
                    <a:pt x="116" y="125"/>
                  </a:lnTo>
                  <a:lnTo>
                    <a:pt x="118" y="126"/>
                  </a:lnTo>
                  <a:lnTo>
                    <a:pt x="118" y="128"/>
                  </a:lnTo>
                  <a:lnTo>
                    <a:pt x="120" y="128"/>
                  </a:lnTo>
                  <a:lnTo>
                    <a:pt x="121" y="129"/>
                  </a:lnTo>
                  <a:lnTo>
                    <a:pt x="121" y="131"/>
                  </a:lnTo>
                  <a:lnTo>
                    <a:pt x="120" y="134"/>
                  </a:lnTo>
                  <a:lnTo>
                    <a:pt x="118" y="136"/>
                  </a:lnTo>
                  <a:lnTo>
                    <a:pt x="120" y="136"/>
                  </a:lnTo>
                  <a:lnTo>
                    <a:pt x="123" y="136"/>
                  </a:lnTo>
                  <a:lnTo>
                    <a:pt x="126" y="136"/>
                  </a:lnTo>
                  <a:lnTo>
                    <a:pt x="127" y="137"/>
                  </a:lnTo>
                  <a:lnTo>
                    <a:pt x="129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31" y="140"/>
                  </a:lnTo>
                  <a:lnTo>
                    <a:pt x="131" y="140"/>
                  </a:lnTo>
                  <a:lnTo>
                    <a:pt x="132" y="142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7" y="144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46" y="144"/>
                  </a:lnTo>
                  <a:lnTo>
                    <a:pt x="148" y="142"/>
                  </a:lnTo>
                  <a:lnTo>
                    <a:pt x="150" y="142"/>
                  </a:lnTo>
                  <a:lnTo>
                    <a:pt x="150" y="140"/>
                  </a:lnTo>
                  <a:lnTo>
                    <a:pt x="151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4" y="137"/>
                  </a:lnTo>
                  <a:lnTo>
                    <a:pt x="154" y="137"/>
                  </a:lnTo>
                  <a:lnTo>
                    <a:pt x="154" y="136"/>
                  </a:lnTo>
                  <a:lnTo>
                    <a:pt x="156" y="136"/>
                  </a:lnTo>
                  <a:lnTo>
                    <a:pt x="156" y="137"/>
                  </a:lnTo>
                  <a:lnTo>
                    <a:pt x="156" y="137"/>
                  </a:lnTo>
                  <a:lnTo>
                    <a:pt x="156" y="139"/>
                  </a:lnTo>
                  <a:lnTo>
                    <a:pt x="156" y="140"/>
                  </a:lnTo>
                  <a:lnTo>
                    <a:pt x="156" y="140"/>
                  </a:lnTo>
                  <a:lnTo>
                    <a:pt x="154" y="142"/>
                  </a:lnTo>
                  <a:lnTo>
                    <a:pt x="154" y="144"/>
                  </a:lnTo>
                  <a:lnTo>
                    <a:pt x="154" y="147"/>
                  </a:lnTo>
                  <a:lnTo>
                    <a:pt x="154" y="150"/>
                  </a:lnTo>
                  <a:lnTo>
                    <a:pt x="154" y="153"/>
                  </a:lnTo>
                  <a:lnTo>
                    <a:pt x="154" y="156"/>
                  </a:lnTo>
                  <a:lnTo>
                    <a:pt x="154" y="159"/>
                  </a:lnTo>
                  <a:lnTo>
                    <a:pt x="156" y="158"/>
                  </a:lnTo>
                  <a:lnTo>
                    <a:pt x="156" y="158"/>
                  </a:lnTo>
                  <a:lnTo>
                    <a:pt x="157" y="159"/>
                  </a:lnTo>
                  <a:lnTo>
                    <a:pt x="157" y="159"/>
                  </a:lnTo>
                  <a:lnTo>
                    <a:pt x="159" y="159"/>
                  </a:lnTo>
                  <a:lnTo>
                    <a:pt x="159" y="159"/>
                  </a:lnTo>
                  <a:lnTo>
                    <a:pt x="161" y="159"/>
                  </a:lnTo>
                  <a:lnTo>
                    <a:pt x="162" y="158"/>
                  </a:lnTo>
                  <a:lnTo>
                    <a:pt x="164" y="158"/>
                  </a:lnTo>
                  <a:lnTo>
                    <a:pt x="167" y="158"/>
                  </a:lnTo>
                  <a:lnTo>
                    <a:pt x="168" y="158"/>
                  </a:lnTo>
                  <a:lnTo>
                    <a:pt x="170" y="158"/>
                  </a:lnTo>
                  <a:lnTo>
                    <a:pt x="172" y="161"/>
                  </a:lnTo>
                  <a:lnTo>
                    <a:pt x="173" y="164"/>
                  </a:lnTo>
                  <a:lnTo>
                    <a:pt x="175" y="166"/>
                  </a:lnTo>
                  <a:lnTo>
                    <a:pt x="176" y="169"/>
                  </a:lnTo>
                  <a:lnTo>
                    <a:pt x="178" y="172"/>
                  </a:lnTo>
                  <a:lnTo>
                    <a:pt x="180" y="174"/>
                  </a:lnTo>
                  <a:lnTo>
                    <a:pt x="181" y="177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81" y="181"/>
                  </a:lnTo>
                  <a:lnTo>
                    <a:pt x="181" y="183"/>
                  </a:lnTo>
                  <a:lnTo>
                    <a:pt x="181" y="185"/>
                  </a:lnTo>
                  <a:lnTo>
                    <a:pt x="180" y="185"/>
                  </a:lnTo>
                  <a:lnTo>
                    <a:pt x="180" y="185"/>
                  </a:lnTo>
                  <a:lnTo>
                    <a:pt x="178" y="186"/>
                  </a:lnTo>
                  <a:lnTo>
                    <a:pt x="178" y="188"/>
                  </a:lnTo>
                  <a:lnTo>
                    <a:pt x="178" y="194"/>
                  </a:lnTo>
                  <a:lnTo>
                    <a:pt x="178" y="196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9"/>
                  </a:lnTo>
                  <a:lnTo>
                    <a:pt x="178" y="202"/>
                  </a:lnTo>
                  <a:lnTo>
                    <a:pt x="180" y="203"/>
                  </a:lnTo>
                  <a:lnTo>
                    <a:pt x="180" y="203"/>
                  </a:lnTo>
                  <a:lnTo>
                    <a:pt x="180" y="205"/>
                  </a:lnTo>
                  <a:lnTo>
                    <a:pt x="180" y="205"/>
                  </a:lnTo>
                  <a:lnTo>
                    <a:pt x="178" y="207"/>
                  </a:lnTo>
                  <a:lnTo>
                    <a:pt x="178" y="207"/>
                  </a:lnTo>
                  <a:lnTo>
                    <a:pt x="178" y="208"/>
                  </a:lnTo>
                  <a:lnTo>
                    <a:pt x="178" y="208"/>
                  </a:lnTo>
                  <a:lnTo>
                    <a:pt x="176" y="210"/>
                  </a:lnTo>
                  <a:lnTo>
                    <a:pt x="176" y="210"/>
                  </a:lnTo>
                  <a:lnTo>
                    <a:pt x="175" y="211"/>
                  </a:lnTo>
                  <a:lnTo>
                    <a:pt x="175" y="211"/>
                  </a:lnTo>
                  <a:lnTo>
                    <a:pt x="175" y="213"/>
                  </a:lnTo>
                  <a:lnTo>
                    <a:pt x="175" y="213"/>
                  </a:lnTo>
                  <a:lnTo>
                    <a:pt x="173" y="215"/>
                  </a:lnTo>
                  <a:lnTo>
                    <a:pt x="173" y="216"/>
                  </a:lnTo>
                  <a:lnTo>
                    <a:pt x="173" y="216"/>
                  </a:lnTo>
                  <a:lnTo>
                    <a:pt x="173" y="218"/>
                  </a:lnTo>
                  <a:lnTo>
                    <a:pt x="176" y="221"/>
                  </a:lnTo>
                  <a:lnTo>
                    <a:pt x="176" y="221"/>
                  </a:lnTo>
                  <a:lnTo>
                    <a:pt x="175" y="222"/>
                  </a:lnTo>
                  <a:lnTo>
                    <a:pt x="173" y="222"/>
                  </a:lnTo>
                  <a:lnTo>
                    <a:pt x="173" y="224"/>
                  </a:lnTo>
                  <a:lnTo>
                    <a:pt x="173" y="224"/>
                  </a:lnTo>
                  <a:lnTo>
                    <a:pt x="172" y="224"/>
                  </a:lnTo>
                  <a:lnTo>
                    <a:pt x="170" y="222"/>
                  </a:lnTo>
                  <a:lnTo>
                    <a:pt x="168" y="222"/>
                  </a:lnTo>
                  <a:lnTo>
                    <a:pt x="168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4"/>
                  </a:lnTo>
                  <a:lnTo>
                    <a:pt x="165" y="226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5" y="227"/>
                  </a:lnTo>
                  <a:lnTo>
                    <a:pt x="165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30"/>
                  </a:lnTo>
                  <a:lnTo>
                    <a:pt x="164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29"/>
                  </a:lnTo>
                  <a:lnTo>
                    <a:pt x="167" y="229"/>
                  </a:lnTo>
                  <a:lnTo>
                    <a:pt x="167" y="229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2"/>
                  </a:lnTo>
                  <a:lnTo>
                    <a:pt x="170" y="232"/>
                  </a:lnTo>
                  <a:lnTo>
                    <a:pt x="172" y="232"/>
                  </a:lnTo>
                  <a:lnTo>
                    <a:pt x="172" y="232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5" y="235"/>
                  </a:lnTo>
                  <a:lnTo>
                    <a:pt x="175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8"/>
                  </a:lnTo>
                  <a:lnTo>
                    <a:pt x="176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1"/>
                  </a:lnTo>
                  <a:lnTo>
                    <a:pt x="178" y="241"/>
                  </a:lnTo>
                  <a:lnTo>
                    <a:pt x="176" y="243"/>
                  </a:lnTo>
                  <a:lnTo>
                    <a:pt x="175" y="243"/>
                  </a:lnTo>
                  <a:lnTo>
                    <a:pt x="175" y="244"/>
                  </a:lnTo>
                  <a:lnTo>
                    <a:pt x="173" y="246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0" y="249"/>
                  </a:lnTo>
                  <a:lnTo>
                    <a:pt x="168" y="251"/>
                  </a:lnTo>
                  <a:lnTo>
                    <a:pt x="168" y="251"/>
                  </a:lnTo>
                  <a:lnTo>
                    <a:pt x="170" y="252"/>
                  </a:lnTo>
                  <a:lnTo>
                    <a:pt x="170" y="252"/>
                  </a:lnTo>
                  <a:lnTo>
                    <a:pt x="172" y="254"/>
                  </a:lnTo>
                  <a:lnTo>
                    <a:pt x="172" y="254"/>
                  </a:lnTo>
                  <a:lnTo>
                    <a:pt x="170" y="255"/>
                  </a:lnTo>
                  <a:lnTo>
                    <a:pt x="168" y="255"/>
                  </a:lnTo>
                  <a:lnTo>
                    <a:pt x="167" y="257"/>
                  </a:lnTo>
                  <a:lnTo>
                    <a:pt x="165" y="257"/>
                  </a:lnTo>
                  <a:lnTo>
                    <a:pt x="167" y="259"/>
                  </a:lnTo>
                  <a:lnTo>
                    <a:pt x="167" y="260"/>
                  </a:lnTo>
                  <a:lnTo>
                    <a:pt x="167" y="262"/>
                  </a:lnTo>
                  <a:lnTo>
                    <a:pt x="167" y="263"/>
                  </a:lnTo>
                  <a:lnTo>
                    <a:pt x="165" y="265"/>
                  </a:lnTo>
                  <a:lnTo>
                    <a:pt x="164" y="265"/>
                  </a:lnTo>
                  <a:lnTo>
                    <a:pt x="161" y="267"/>
                  </a:lnTo>
                  <a:lnTo>
                    <a:pt x="159" y="267"/>
                  </a:lnTo>
                  <a:lnTo>
                    <a:pt x="159" y="267"/>
                  </a:lnTo>
                  <a:lnTo>
                    <a:pt x="157" y="267"/>
                  </a:lnTo>
                  <a:lnTo>
                    <a:pt x="157" y="265"/>
                  </a:lnTo>
                  <a:lnTo>
                    <a:pt x="153" y="262"/>
                  </a:lnTo>
                  <a:lnTo>
                    <a:pt x="150" y="260"/>
                  </a:lnTo>
                  <a:lnTo>
                    <a:pt x="148" y="260"/>
                  </a:lnTo>
                  <a:lnTo>
                    <a:pt x="145" y="257"/>
                  </a:lnTo>
                  <a:lnTo>
                    <a:pt x="145" y="255"/>
                  </a:lnTo>
                  <a:lnTo>
                    <a:pt x="143" y="252"/>
                  </a:lnTo>
                  <a:lnTo>
                    <a:pt x="143" y="252"/>
                  </a:lnTo>
                  <a:lnTo>
                    <a:pt x="142" y="251"/>
                  </a:lnTo>
                  <a:lnTo>
                    <a:pt x="139" y="249"/>
                  </a:lnTo>
                  <a:lnTo>
                    <a:pt x="137" y="249"/>
                  </a:lnTo>
                  <a:lnTo>
                    <a:pt x="135" y="248"/>
                  </a:lnTo>
                  <a:lnTo>
                    <a:pt x="134" y="246"/>
                  </a:lnTo>
                  <a:lnTo>
                    <a:pt x="131" y="244"/>
                  </a:lnTo>
                  <a:lnTo>
                    <a:pt x="129" y="243"/>
                  </a:lnTo>
                  <a:lnTo>
                    <a:pt x="127" y="243"/>
                  </a:lnTo>
                  <a:lnTo>
                    <a:pt x="123" y="241"/>
                  </a:lnTo>
                  <a:lnTo>
                    <a:pt x="121" y="240"/>
                  </a:lnTo>
                  <a:lnTo>
                    <a:pt x="116" y="238"/>
                  </a:lnTo>
                  <a:lnTo>
                    <a:pt x="115" y="237"/>
                  </a:lnTo>
                  <a:lnTo>
                    <a:pt x="110" y="235"/>
                  </a:lnTo>
                  <a:lnTo>
                    <a:pt x="109" y="233"/>
                  </a:lnTo>
                  <a:lnTo>
                    <a:pt x="104" y="230"/>
                  </a:lnTo>
                  <a:lnTo>
                    <a:pt x="101" y="229"/>
                  </a:lnTo>
                  <a:lnTo>
                    <a:pt x="98" y="227"/>
                  </a:lnTo>
                  <a:lnTo>
                    <a:pt x="90" y="224"/>
                  </a:lnTo>
                  <a:lnTo>
                    <a:pt x="88" y="222"/>
                  </a:lnTo>
                  <a:lnTo>
                    <a:pt x="88" y="219"/>
                  </a:lnTo>
                  <a:lnTo>
                    <a:pt x="86" y="219"/>
                  </a:lnTo>
                  <a:lnTo>
                    <a:pt x="83" y="216"/>
                  </a:lnTo>
                  <a:lnTo>
                    <a:pt x="80" y="215"/>
                  </a:lnTo>
                  <a:lnTo>
                    <a:pt x="79" y="211"/>
                  </a:lnTo>
                  <a:lnTo>
                    <a:pt x="77" y="210"/>
                  </a:lnTo>
                  <a:lnTo>
                    <a:pt x="75" y="207"/>
                  </a:lnTo>
                  <a:lnTo>
                    <a:pt x="74" y="205"/>
                  </a:lnTo>
                  <a:lnTo>
                    <a:pt x="72" y="205"/>
                  </a:lnTo>
                  <a:lnTo>
                    <a:pt x="72" y="202"/>
                  </a:lnTo>
                  <a:lnTo>
                    <a:pt x="72" y="200"/>
                  </a:lnTo>
                  <a:lnTo>
                    <a:pt x="72" y="200"/>
                  </a:lnTo>
                  <a:lnTo>
                    <a:pt x="74" y="200"/>
                  </a:lnTo>
                  <a:lnTo>
                    <a:pt x="74" y="196"/>
                  </a:lnTo>
                  <a:lnTo>
                    <a:pt x="74" y="194"/>
                  </a:lnTo>
                  <a:lnTo>
                    <a:pt x="71" y="189"/>
                  </a:lnTo>
                  <a:lnTo>
                    <a:pt x="69" y="188"/>
                  </a:lnTo>
                  <a:lnTo>
                    <a:pt x="69" y="185"/>
                  </a:lnTo>
                  <a:lnTo>
                    <a:pt x="68" y="185"/>
                  </a:lnTo>
                  <a:lnTo>
                    <a:pt x="66" y="181"/>
                  </a:lnTo>
                  <a:lnTo>
                    <a:pt x="64" y="178"/>
                  </a:lnTo>
                  <a:lnTo>
                    <a:pt x="63" y="177"/>
                  </a:lnTo>
                  <a:lnTo>
                    <a:pt x="63" y="175"/>
                  </a:lnTo>
                  <a:lnTo>
                    <a:pt x="61" y="175"/>
                  </a:lnTo>
                  <a:lnTo>
                    <a:pt x="60" y="174"/>
                  </a:lnTo>
                  <a:lnTo>
                    <a:pt x="60" y="172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59"/>
                  </a:lnTo>
                  <a:lnTo>
                    <a:pt x="52" y="156"/>
                  </a:lnTo>
                  <a:lnTo>
                    <a:pt x="47" y="148"/>
                  </a:lnTo>
                  <a:lnTo>
                    <a:pt x="45" y="145"/>
                  </a:lnTo>
                  <a:lnTo>
                    <a:pt x="44" y="142"/>
                  </a:lnTo>
                  <a:lnTo>
                    <a:pt x="42" y="139"/>
                  </a:lnTo>
                  <a:lnTo>
                    <a:pt x="42" y="136"/>
                  </a:lnTo>
                  <a:lnTo>
                    <a:pt x="39" y="133"/>
                  </a:lnTo>
                  <a:lnTo>
                    <a:pt x="39" y="129"/>
                  </a:lnTo>
                  <a:lnTo>
                    <a:pt x="38" y="126"/>
                  </a:lnTo>
                  <a:lnTo>
                    <a:pt x="38" y="125"/>
                  </a:lnTo>
                  <a:lnTo>
                    <a:pt x="34" y="122"/>
                  </a:lnTo>
                  <a:lnTo>
                    <a:pt x="33" y="118"/>
                  </a:lnTo>
                  <a:lnTo>
                    <a:pt x="31" y="115"/>
                  </a:lnTo>
                  <a:lnTo>
                    <a:pt x="30" y="114"/>
                  </a:lnTo>
                  <a:lnTo>
                    <a:pt x="28" y="114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3" y="103"/>
                  </a:lnTo>
                  <a:lnTo>
                    <a:pt x="20" y="100"/>
                  </a:lnTo>
                  <a:lnTo>
                    <a:pt x="19" y="98"/>
                  </a:lnTo>
                  <a:lnTo>
                    <a:pt x="17" y="96"/>
                  </a:lnTo>
                  <a:lnTo>
                    <a:pt x="8" y="90"/>
                  </a:lnTo>
                  <a:lnTo>
                    <a:pt x="4" y="88"/>
                  </a:lnTo>
                  <a:lnTo>
                    <a:pt x="3" y="87"/>
                  </a:lnTo>
                  <a:lnTo>
                    <a:pt x="3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4" y="84"/>
                  </a:lnTo>
                  <a:lnTo>
                    <a:pt x="6" y="84"/>
                  </a:lnTo>
                  <a:lnTo>
                    <a:pt x="6" y="84"/>
                  </a:lnTo>
                  <a:lnTo>
                    <a:pt x="6" y="81"/>
                  </a:lnTo>
                  <a:lnTo>
                    <a:pt x="6" y="79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1" y="71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1" y="62"/>
                  </a:lnTo>
                  <a:lnTo>
                    <a:pt x="1" y="62"/>
                  </a:lnTo>
                  <a:lnTo>
                    <a:pt x="6" y="55"/>
                  </a:lnTo>
                  <a:lnTo>
                    <a:pt x="8" y="54"/>
                  </a:lnTo>
                  <a:lnTo>
                    <a:pt x="9" y="52"/>
                  </a:lnTo>
                  <a:lnTo>
                    <a:pt x="12" y="51"/>
                  </a:lnTo>
                  <a:lnTo>
                    <a:pt x="14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7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4" y="59"/>
                  </a:lnTo>
                  <a:lnTo>
                    <a:pt x="12" y="57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4" y="60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5"/>
                  </a:lnTo>
                  <a:lnTo>
                    <a:pt x="14" y="65"/>
                  </a:lnTo>
                  <a:lnTo>
                    <a:pt x="16" y="63"/>
                  </a:lnTo>
                  <a:lnTo>
                    <a:pt x="16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20" y="63"/>
                  </a:lnTo>
                  <a:lnTo>
                    <a:pt x="22" y="65"/>
                  </a:lnTo>
                  <a:lnTo>
                    <a:pt x="22" y="65"/>
                  </a:lnTo>
                  <a:lnTo>
                    <a:pt x="23" y="65"/>
                  </a:lnTo>
                  <a:lnTo>
                    <a:pt x="25" y="65"/>
                  </a:lnTo>
                  <a:lnTo>
                    <a:pt x="25" y="65"/>
                  </a:lnTo>
                  <a:lnTo>
                    <a:pt x="27" y="65"/>
                  </a:lnTo>
                  <a:lnTo>
                    <a:pt x="27" y="68"/>
                  </a:lnTo>
                  <a:lnTo>
                    <a:pt x="27" y="68"/>
                  </a:lnTo>
                  <a:lnTo>
                    <a:pt x="28" y="70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3" y="73"/>
                  </a:lnTo>
                  <a:lnTo>
                    <a:pt x="33" y="71"/>
                  </a:lnTo>
                  <a:lnTo>
                    <a:pt x="34" y="71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68"/>
                  </a:lnTo>
                  <a:lnTo>
                    <a:pt x="36" y="68"/>
                  </a:lnTo>
                  <a:lnTo>
                    <a:pt x="38" y="66"/>
                  </a:lnTo>
                  <a:lnTo>
                    <a:pt x="38" y="66"/>
                  </a:lnTo>
                  <a:lnTo>
                    <a:pt x="39" y="65"/>
                  </a:lnTo>
                  <a:lnTo>
                    <a:pt x="39" y="65"/>
                  </a:lnTo>
                  <a:lnTo>
                    <a:pt x="39" y="63"/>
                  </a:lnTo>
                  <a:lnTo>
                    <a:pt x="38" y="63"/>
                  </a:lnTo>
                  <a:lnTo>
                    <a:pt x="38" y="62"/>
                  </a:lnTo>
                  <a:lnTo>
                    <a:pt x="39" y="62"/>
                  </a:lnTo>
                  <a:lnTo>
                    <a:pt x="39" y="60"/>
                  </a:lnTo>
                  <a:lnTo>
                    <a:pt x="41" y="59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2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7" y="48"/>
                  </a:lnTo>
                  <a:lnTo>
                    <a:pt x="47" y="46"/>
                  </a:lnTo>
                  <a:lnTo>
                    <a:pt x="49" y="44"/>
                  </a:lnTo>
                  <a:lnTo>
                    <a:pt x="50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8" y="41"/>
                  </a:lnTo>
                  <a:lnTo>
                    <a:pt x="60" y="40"/>
                  </a:lnTo>
                  <a:lnTo>
                    <a:pt x="64" y="38"/>
                  </a:lnTo>
                  <a:lnTo>
                    <a:pt x="68" y="36"/>
                  </a:lnTo>
                  <a:lnTo>
                    <a:pt x="69" y="35"/>
                  </a:lnTo>
                  <a:lnTo>
                    <a:pt x="72" y="33"/>
                  </a:lnTo>
                  <a:lnTo>
                    <a:pt x="74" y="32"/>
                  </a:lnTo>
                  <a:lnTo>
                    <a:pt x="75" y="30"/>
                  </a:lnTo>
                  <a:lnTo>
                    <a:pt x="79" y="27"/>
                  </a:lnTo>
                  <a:lnTo>
                    <a:pt x="80" y="25"/>
                  </a:lnTo>
                  <a:lnTo>
                    <a:pt x="82" y="24"/>
                  </a:lnTo>
                  <a:lnTo>
                    <a:pt x="83" y="22"/>
                  </a:lnTo>
                  <a:lnTo>
                    <a:pt x="85" y="19"/>
                  </a:lnTo>
                  <a:lnTo>
                    <a:pt x="85" y="16"/>
                  </a:lnTo>
                  <a:lnTo>
                    <a:pt x="85" y="14"/>
                  </a:lnTo>
                  <a:lnTo>
                    <a:pt x="85" y="13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1"/>
                  </a:lnTo>
                  <a:lnTo>
                    <a:pt x="88" y="10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6" y="8"/>
                  </a:lnTo>
                  <a:lnTo>
                    <a:pt x="85" y="7"/>
                  </a:lnTo>
                  <a:lnTo>
                    <a:pt x="85" y="5"/>
                  </a:lnTo>
                  <a:lnTo>
                    <a:pt x="85" y="3"/>
                  </a:lnTo>
                  <a:lnTo>
                    <a:pt x="83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2"/>
                  </a:lnTo>
                  <a:lnTo>
                    <a:pt x="85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8" y="2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3" name="Freeform 179">
              <a:extLst>
                <a:ext uri="{FF2B5EF4-FFF2-40B4-BE49-F238E27FC236}">
                  <a16:creationId xmlns:a16="http://schemas.microsoft.com/office/drawing/2014/main" id="{1D704226-8304-475F-93ED-01282E623A0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25929" y="4146930"/>
              <a:ext cx="163735" cy="66274"/>
            </a:xfrm>
            <a:custGeom>
              <a:avLst/>
              <a:gdLst>
                <a:gd name="T0" fmla="*/ 19 w 84"/>
                <a:gd name="T1" fmla="*/ 31 h 34"/>
                <a:gd name="T2" fmla="*/ 19 w 84"/>
                <a:gd name="T3" fmla="*/ 33 h 34"/>
                <a:gd name="T4" fmla="*/ 16 w 84"/>
                <a:gd name="T5" fmla="*/ 31 h 34"/>
                <a:gd name="T6" fmla="*/ 57 w 84"/>
                <a:gd name="T7" fmla="*/ 20 h 34"/>
                <a:gd name="T8" fmla="*/ 57 w 84"/>
                <a:gd name="T9" fmla="*/ 19 h 34"/>
                <a:gd name="T10" fmla="*/ 60 w 84"/>
                <a:gd name="T11" fmla="*/ 19 h 34"/>
                <a:gd name="T12" fmla="*/ 58 w 84"/>
                <a:gd name="T13" fmla="*/ 19 h 34"/>
                <a:gd name="T14" fmla="*/ 11 w 84"/>
                <a:gd name="T15" fmla="*/ 3 h 34"/>
                <a:gd name="T16" fmla="*/ 10 w 84"/>
                <a:gd name="T17" fmla="*/ 3 h 34"/>
                <a:gd name="T18" fmla="*/ 55 w 84"/>
                <a:gd name="T19" fmla="*/ 1 h 34"/>
                <a:gd name="T20" fmla="*/ 58 w 84"/>
                <a:gd name="T21" fmla="*/ 3 h 34"/>
                <a:gd name="T22" fmla="*/ 74 w 84"/>
                <a:gd name="T23" fmla="*/ 7 h 34"/>
                <a:gd name="T24" fmla="*/ 81 w 84"/>
                <a:gd name="T25" fmla="*/ 15 h 34"/>
                <a:gd name="T26" fmla="*/ 82 w 84"/>
                <a:gd name="T27" fmla="*/ 20 h 34"/>
                <a:gd name="T28" fmla="*/ 84 w 84"/>
                <a:gd name="T29" fmla="*/ 25 h 34"/>
                <a:gd name="T30" fmla="*/ 82 w 84"/>
                <a:gd name="T31" fmla="*/ 28 h 34"/>
                <a:gd name="T32" fmla="*/ 77 w 84"/>
                <a:gd name="T33" fmla="*/ 28 h 34"/>
                <a:gd name="T34" fmla="*/ 76 w 84"/>
                <a:gd name="T35" fmla="*/ 28 h 34"/>
                <a:gd name="T36" fmla="*/ 74 w 84"/>
                <a:gd name="T37" fmla="*/ 31 h 34"/>
                <a:gd name="T38" fmla="*/ 66 w 84"/>
                <a:gd name="T39" fmla="*/ 25 h 34"/>
                <a:gd name="T40" fmla="*/ 68 w 84"/>
                <a:gd name="T41" fmla="*/ 22 h 34"/>
                <a:gd name="T42" fmla="*/ 69 w 84"/>
                <a:gd name="T43" fmla="*/ 19 h 34"/>
                <a:gd name="T44" fmla="*/ 74 w 84"/>
                <a:gd name="T45" fmla="*/ 22 h 34"/>
                <a:gd name="T46" fmla="*/ 71 w 84"/>
                <a:gd name="T47" fmla="*/ 17 h 34"/>
                <a:gd name="T48" fmla="*/ 69 w 84"/>
                <a:gd name="T49" fmla="*/ 17 h 34"/>
                <a:gd name="T50" fmla="*/ 66 w 84"/>
                <a:gd name="T51" fmla="*/ 17 h 34"/>
                <a:gd name="T52" fmla="*/ 66 w 84"/>
                <a:gd name="T53" fmla="*/ 19 h 34"/>
                <a:gd name="T54" fmla="*/ 65 w 84"/>
                <a:gd name="T55" fmla="*/ 14 h 34"/>
                <a:gd name="T56" fmla="*/ 62 w 84"/>
                <a:gd name="T57" fmla="*/ 12 h 34"/>
                <a:gd name="T58" fmla="*/ 54 w 84"/>
                <a:gd name="T59" fmla="*/ 9 h 34"/>
                <a:gd name="T60" fmla="*/ 49 w 84"/>
                <a:gd name="T61" fmla="*/ 11 h 34"/>
                <a:gd name="T62" fmla="*/ 46 w 84"/>
                <a:gd name="T63" fmla="*/ 14 h 34"/>
                <a:gd name="T64" fmla="*/ 38 w 84"/>
                <a:gd name="T65" fmla="*/ 19 h 34"/>
                <a:gd name="T66" fmla="*/ 36 w 84"/>
                <a:gd name="T67" fmla="*/ 22 h 34"/>
                <a:gd name="T68" fmla="*/ 43 w 84"/>
                <a:gd name="T69" fmla="*/ 28 h 34"/>
                <a:gd name="T70" fmla="*/ 41 w 84"/>
                <a:gd name="T71" fmla="*/ 31 h 34"/>
                <a:gd name="T72" fmla="*/ 36 w 84"/>
                <a:gd name="T73" fmla="*/ 34 h 34"/>
                <a:gd name="T74" fmla="*/ 30 w 84"/>
                <a:gd name="T75" fmla="*/ 31 h 34"/>
                <a:gd name="T76" fmla="*/ 27 w 84"/>
                <a:gd name="T77" fmla="*/ 25 h 34"/>
                <a:gd name="T78" fmla="*/ 25 w 84"/>
                <a:gd name="T79" fmla="*/ 28 h 34"/>
                <a:gd name="T80" fmla="*/ 19 w 84"/>
                <a:gd name="T81" fmla="*/ 22 h 34"/>
                <a:gd name="T82" fmla="*/ 13 w 84"/>
                <a:gd name="T83" fmla="*/ 20 h 34"/>
                <a:gd name="T84" fmla="*/ 10 w 84"/>
                <a:gd name="T85" fmla="*/ 20 h 34"/>
                <a:gd name="T86" fmla="*/ 2 w 84"/>
                <a:gd name="T87" fmla="*/ 20 h 34"/>
                <a:gd name="T88" fmla="*/ 2 w 84"/>
                <a:gd name="T89" fmla="*/ 20 h 34"/>
                <a:gd name="T90" fmla="*/ 0 w 84"/>
                <a:gd name="T91" fmla="*/ 19 h 34"/>
                <a:gd name="T92" fmla="*/ 2 w 84"/>
                <a:gd name="T93" fmla="*/ 14 h 34"/>
                <a:gd name="T94" fmla="*/ 3 w 84"/>
                <a:gd name="T95" fmla="*/ 11 h 34"/>
                <a:gd name="T96" fmla="*/ 2 w 84"/>
                <a:gd name="T97" fmla="*/ 7 h 34"/>
                <a:gd name="T98" fmla="*/ 2 w 84"/>
                <a:gd name="T99" fmla="*/ 3 h 34"/>
                <a:gd name="T100" fmla="*/ 3 w 84"/>
                <a:gd name="T101" fmla="*/ 0 h 34"/>
                <a:gd name="T102" fmla="*/ 6 w 84"/>
                <a:gd name="T103" fmla="*/ 1 h 34"/>
                <a:gd name="T104" fmla="*/ 10 w 84"/>
                <a:gd name="T105" fmla="*/ 3 h 34"/>
                <a:gd name="T106" fmla="*/ 11 w 84"/>
                <a:gd name="T107" fmla="*/ 6 h 34"/>
                <a:gd name="T108" fmla="*/ 11 w 84"/>
                <a:gd name="T109" fmla="*/ 7 h 34"/>
                <a:gd name="T110" fmla="*/ 16 w 84"/>
                <a:gd name="T111" fmla="*/ 9 h 34"/>
                <a:gd name="T112" fmla="*/ 16 w 84"/>
                <a:gd name="T113" fmla="*/ 7 h 34"/>
                <a:gd name="T114" fmla="*/ 19 w 84"/>
                <a:gd name="T115" fmla="*/ 9 h 34"/>
                <a:gd name="T116" fmla="*/ 28 w 84"/>
                <a:gd name="T117" fmla="*/ 12 h 34"/>
                <a:gd name="T118" fmla="*/ 41 w 84"/>
                <a:gd name="T119" fmla="*/ 6 h 34"/>
                <a:gd name="T120" fmla="*/ 47 w 84"/>
                <a:gd name="T121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4" h="34">
                  <a:moveTo>
                    <a:pt x="17" y="30"/>
                  </a:moveTo>
                  <a:lnTo>
                    <a:pt x="19" y="30"/>
                  </a:lnTo>
                  <a:lnTo>
                    <a:pt x="19" y="30"/>
                  </a:lnTo>
                  <a:lnTo>
                    <a:pt x="19" y="31"/>
                  </a:lnTo>
                  <a:lnTo>
                    <a:pt x="19" y="31"/>
                  </a:lnTo>
                  <a:lnTo>
                    <a:pt x="21" y="33"/>
                  </a:lnTo>
                  <a:lnTo>
                    <a:pt x="21" y="33"/>
                  </a:lnTo>
                  <a:lnTo>
                    <a:pt x="19" y="33"/>
                  </a:lnTo>
                  <a:lnTo>
                    <a:pt x="17" y="33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7" y="30"/>
                  </a:lnTo>
                  <a:lnTo>
                    <a:pt x="17" y="30"/>
                  </a:lnTo>
                  <a:close/>
                  <a:moveTo>
                    <a:pt x="57" y="19"/>
                  </a:moveTo>
                  <a:lnTo>
                    <a:pt x="57" y="20"/>
                  </a:lnTo>
                  <a:lnTo>
                    <a:pt x="57" y="20"/>
                  </a:lnTo>
                  <a:lnTo>
                    <a:pt x="55" y="20"/>
                  </a:lnTo>
                  <a:lnTo>
                    <a:pt x="57" y="19"/>
                  </a:lnTo>
                  <a:lnTo>
                    <a:pt x="57" y="19"/>
                  </a:lnTo>
                  <a:close/>
                  <a:moveTo>
                    <a:pt x="60" y="17"/>
                  </a:move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7"/>
                  </a:lnTo>
                  <a:lnTo>
                    <a:pt x="60" y="17"/>
                  </a:lnTo>
                  <a:close/>
                  <a:moveTo>
                    <a:pt x="11" y="3"/>
                  </a:moveTo>
                  <a:lnTo>
                    <a:pt x="11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0" y="3"/>
                  </a:lnTo>
                  <a:lnTo>
                    <a:pt x="11" y="3"/>
                  </a:lnTo>
                  <a:close/>
                  <a:moveTo>
                    <a:pt x="49" y="0"/>
                  </a:moveTo>
                  <a:lnTo>
                    <a:pt x="52" y="1"/>
                  </a:lnTo>
                  <a:lnTo>
                    <a:pt x="55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62" y="3"/>
                  </a:lnTo>
                  <a:lnTo>
                    <a:pt x="65" y="3"/>
                  </a:lnTo>
                  <a:lnTo>
                    <a:pt x="71" y="6"/>
                  </a:lnTo>
                  <a:lnTo>
                    <a:pt x="74" y="7"/>
                  </a:lnTo>
                  <a:lnTo>
                    <a:pt x="76" y="11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20"/>
                  </a:lnTo>
                  <a:lnTo>
                    <a:pt x="82" y="20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82" y="25"/>
                  </a:lnTo>
                  <a:lnTo>
                    <a:pt x="82" y="26"/>
                  </a:lnTo>
                  <a:lnTo>
                    <a:pt x="82" y="26"/>
                  </a:lnTo>
                  <a:lnTo>
                    <a:pt x="82" y="28"/>
                  </a:lnTo>
                  <a:lnTo>
                    <a:pt x="79" y="30"/>
                  </a:lnTo>
                  <a:lnTo>
                    <a:pt x="79" y="30"/>
                  </a:lnTo>
                  <a:lnTo>
                    <a:pt x="77" y="30"/>
                  </a:lnTo>
                  <a:lnTo>
                    <a:pt x="77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4" y="31"/>
                  </a:lnTo>
                  <a:lnTo>
                    <a:pt x="74" y="34"/>
                  </a:lnTo>
                  <a:lnTo>
                    <a:pt x="73" y="34"/>
                  </a:lnTo>
                  <a:lnTo>
                    <a:pt x="69" y="30"/>
                  </a:lnTo>
                  <a:lnTo>
                    <a:pt x="66" y="25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0"/>
                  </a:lnTo>
                  <a:lnTo>
                    <a:pt x="69" y="19"/>
                  </a:lnTo>
                  <a:lnTo>
                    <a:pt x="69" y="19"/>
                  </a:lnTo>
                  <a:lnTo>
                    <a:pt x="71" y="19"/>
                  </a:lnTo>
                  <a:lnTo>
                    <a:pt x="71" y="19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6" y="22"/>
                  </a:lnTo>
                  <a:lnTo>
                    <a:pt x="74" y="20"/>
                  </a:lnTo>
                  <a:lnTo>
                    <a:pt x="73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6" y="17"/>
                  </a:lnTo>
                  <a:lnTo>
                    <a:pt x="65" y="17"/>
                  </a:lnTo>
                  <a:lnTo>
                    <a:pt x="65" y="14"/>
                  </a:lnTo>
                  <a:lnTo>
                    <a:pt x="63" y="14"/>
                  </a:lnTo>
                  <a:lnTo>
                    <a:pt x="63" y="12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0" y="11"/>
                  </a:lnTo>
                  <a:lnTo>
                    <a:pt x="58" y="9"/>
                  </a:lnTo>
                  <a:lnTo>
                    <a:pt x="57" y="9"/>
                  </a:lnTo>
                  <a:lnTo>
                    <a:pt x="54" y="9"/>
                  </a:lnTo>
                  <a:lnTo>
                    <a:pt x="52" y="9"/>
                  </a:lnTo>
                  <a:lnTo>
                    <a:pt x="51" y="9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7" y="15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3" y="28"/>
                  </a:lnTo>
                  <a:lnTo>
                    <a:pt x="43" y="30"/>
                  </a:lnTo>
                  <a:lnTo>
                    <a:pt x="43" y="31"/>
                  </a:lnTo>
                  <a:lnTo>
                    <a:pt x="43" y="31"/>
                  </a:lnTo>
                  <a:lnTo>
                    <a:pt x="41" y="31"/>
                  </a:lnTo>
                  <a:lnTo>
                    <a:pt x="40" y="31"/>
                  </a:lnTo>
                  <a:lnTo>
                    <a:pt x="38" y="33"/>
                  </a:lnTo>
                  <a:lnTo>
                    <a:pt x="38" y="33"/>
                  </a:lnTo>
                  <a:lnTo>
                    <a:pt x="36" y="34"/>
                  </a:lnTo>
                  <a:lnTo>
                    <a:pt x="33" y="34"/>
                  </a:lnTo>
                  <a:lnTo>
                    <a:pt x="32" y="34"/>
                  </a:lnTo>
                  <a:lnTo>
                    <a:pt x="30" y="34"/>
                  </a:lnTo>
                  <a:lnTo>
                    <a:pt x="30" y="31"/>
                  </a:lnTo>
                  <a:lnTo>
                    <a:pt x="28" y="28"/>
                  </a:lnTo>
                  <a:lnTo>
                    <a:pt x="28" y="25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6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2" y="28"/>
                  </a:lnTo>
                  <a:lnTo>
                    <a:pt x="19" y="23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0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1" y="20"/>
                  </a:lnTo>
                  <a:lnTo>
                    <a:pt x="11" y="19"/>
                  </a:lnTo>
                  <a:lnTo>
                    <a:pt x="10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9"/>
                  </a:lnTo>
                  <a:lnTo>
                    <a:pt x="3" y="9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7"/>
                  </a:lnTo>
                  <a:lnTo>
                    <a:pt x="11" y="9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6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7" y="7"/>
                  </a:lnTo>
                  <a:lnTo>
                    <a:pt x="19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25" y="12"/>
                  </a:lnTo>
                  <a:lnTo>
                    <a:pt x="28" y="12"/>
                  </a:lnTo>
                  <a:lnTo>
                    <a:pt x="32" y="11"/>
                  </a:lnTo>
                  <a:lnTo>
                    <a:pt x="33" y="9"/>
                  </a:lnTo>
                  <a:lnTo>
                    <a:pt x="35" y="7"/>
                  </a:lnTo>
                  <a:lnTo>
                    <a:pt x="41" y="6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6" y="3"/>
                  </a:lnTo>
                  <a:lnTo>
                    <a:pt x="47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4" name="Freeform 180">
              <a:extLst>
                <a:ext uri="{FF2B5EF4-FFF2-40B4-BE49-F238E27FC236}">
                  <a16:creationId xmlns:a16="http://schemas.microsoft.com/office/drawing/2014/main" id="{C68E73BB-7E36-42B8-9258-0576C1622AC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28859" y="3661574"/>
              <a:ext cx="220263" cy="284586"/>
            </a:xfrm>
            <a:custGeom>
              <a:avLst/>
              <a:gdLst>
                <a:gd name="T0" fmla="*/ 99 w 113"/>
                <a:gd name="T1" fmla="*/ 93 h 146"/>
                <a:gd name="T2" fmla="*/ 96 w 113"/>
                <a:gd name="T3" fmla="*/ 91 h 146"/>
                <a:gd name="T4" fmla="*/ 66 w 113"/>
                <a:gd name="T5" fmla="*/ 25 h 146"/>
                <a:gd name="T6" fmla="*/ 74 w 113"/>
                <a:gd name="T7" fmla="*/ 36 h 146"/>
                <a:gd name="T8" fmla="*/ 90 w 113"/>
                <a:gd name="T9" fmla="*/ 41 h 146"/>
                <a:gd name="T10" fmla="*/ 96 w 113"/>
                <a:gd name="T11" fmla="*/ 41 h 146"/>
                <a:gd name="T12" fmla="*/ 102 w 113"/>
                <a:gd name="T13" fmla="*/ 49 h 146"/>
                <a:gd name="T14" fmla="*/ 108 w 113"/>
                <a:gd name="T15" fmla="*/ 56 h 146"/>
                <a:gd name="T16" fmla="*/ 113 w 113"/>
                <a:gd name="T17" fmla="*/ 60 h 146"/>
                <a:gd name="T18" fmla="*/ 112 w 113"/>
                <a:gd name="T19" fmla="*/ 67 h 146"/>
                <a:gd name="T20" fmla="*/ 102 w 113"/>
                <a:gd name="T21" fmla="*/ 77 h 146"/>
                <a:gd name="T22" fmla="*/ 94 w 113"/>
                <a:gd name="T23" fmla="*/ 91 h 146"/>
                <a:gd name="T24" fmla="*/ 91 w 113"/>
                <a:gd name="T25" fmla="*/ 89 h 146"/>
                <a:gd name="T26" fmla="*/ 86 w 113"/>
                <a:gd name="T27" fmla="*/ 91 h 146"/>
                <a:gd name="T28" fmla="*/ 83 w 113"/>
                <a:gd name="T29" fmla="*/ 99 h 146"/>
                <a:gd name="T30" fmla="*/ 83 w 113"/>
                <a:gd name="T31" fmla="*/ 108 h 146"/>
                <a:gd name="T32" fmla="*/ 83 w 113"/>
                <a:gd name="T33" fmla="*/ 112 h 146"/>
                <a:gd name="T34" fmla="*/ 71 w 113"/>
                <a:gd name="T35" fmla="*/ 115 h 146"/>
                <a:gd name="T36" fmla="*/ 63 w 113"/>
                <a:gd name="T37" fmla="*/ 127 h 146"/>
                <a:gd name="T38" fmla="*/ 47 w 113"/>
                <a:gd name="T39" fmla="*/ 132 h 146"/>
                <a:gd name="T40" fmla="*/ 49 w 113"/>
                <a:gd name="T41" fmla="*/ 137 h 146"/>
                <a:gd name="T42" fmla="*/ 39 w 113"/>
                <a:gd name="T43" fmla="*/ 141 h 146"/>
                <a:gd name="T44" fmla="*/ 28 w 113"/>
                <a:gd name="T45" fmla="*/ 143 h 146"/>
                <a:gd name="T46" fmla="*/ 15 w 113"/>
                <a:gd name="T47" fmla="*/ 146 h 146"/>
                <a:gd name="T48" fmla="*/ 12 w 113"/>
                <a:gd name="T49" fmla="*/ 138 h 146"/>
                <a:gd name="T50" fmla="*/ 9 w 113"/>
                <a:gd name="T51" fmla="*/ 134 h 146"/>
                <a:gd name="T52" fmla="*/ 8 w 113"/>
                <a:gd name="T53" fmla="*/ 127 h 146"/>
                <a:gd name="T54" fmla="*/ 4 w 113"/>
                <a:gd name="T55" fmla="*/ 123 h 146"/>
                <a:gd name="T56" fmla="*/ 3 w 113"/>
                <a:gd name="T57" fmla="*/ 116 h 146"/>
                <a:gd name="T58" fmla="*/ 3 w 113"/>
                <a:gd name="T59" fmla="*/ 112 h 146"/>
                <a:gd name="T60" fmla="*/ 12 w 113"/>
                <a:gd name="T61" fmla="*/ 107 h 146"/>
                <a:gd name="T62" fmla="*/ 22 w 113"/>
                <a:gd name="T63" fmla="*/ 104 h 146"/>
                <a:gd name="T64" fmla="*/ 33 w 113"/>
                <a:gd name="T65" fmla="*/ 101 h 146"/>
                <a:gd name="T66" fmla="*/ 42 w 113"/>
                <a:gd name="T67" fmla="*/ 97 h 146"/>
                <a:gd name="T68" fmla="*/ 45 w 113"/>
                <a:gd name="T69" fmla="*/ 91 h 146"/>
                <a:gd name="T70" fmla="*/ 47 w 113"/>
                <a:gd name="T71" fmla="*/ 85 h 146"/>
                <a:gd name="T72" fmla="*/ 50 w 113"/>
                <a:gd name="T73" fmla="*/ 78 h 146"/>
                <a:gd name="T74" fmla="*/ 52 w 113"/>
                <a:gd name="T75" fmla="*/ 71 h 146"/>
                <a:gd name="T76" fmla="*/ 52 w 113"/>
                <a:gd name="T77" fmla="*/ 64 h 146"/>
                <a:gd name="T78" fmla="*/ 47 w 113"/>
                <a:gd name="T79" fmla="*/ 58 h 146"/>
                <a:gd name="T80" fmla="*/ 47 w 113"/>
                <a:gd name="T81" fmla="*/ 50 h 146"/>
                <a:gd name="T82" fmla="*/ 50 w 113"/>
                <a:gd name="T83" fmla="*/ 41 h 146"/>
                <a:gd name="T84" fmla="*/ 52 w 113"/>
                <a:gd name="T85" fmla="*/ 37 h 146"/>
                <a:gd name="T86" fmla="*/ 55 w 113"/>
                <a:gd name="T87" fmla="*/ 36 h 146"/>
                <a:gd name="T88" fmla="*/ 58 w 113"/>
                <a:gd name="T89" fmla="*/ 34 h 146"/>
                <a:gd name="T90" fmla="*/ 55 w 113"/>
                <a:gd name="T91" fmla="*/ 31 h 146"/>
                <a:gd name="T92" fmla="*/ 55 w 113"/>
                <a:gd name="T93" fmla="*/ 28 h 146"/>
                <a:gd name="T94" fmla="*/ 55 w 113"/>
                <a:gd name="T95" fmla="*/ 23 h 146"/>
                <a:gd name="T96" fmla="*/ 58 w 113"/>
                <a:gd name="T97" fmla="*/ 22 h 146"/>
                <a:gd name="T98" fmla="*/ 58 w 113"/>
                <a:gd name="T99" fmla="*/ 23 h 146"/>
                <a:gd name="T100" fmla="*/ 60 w 113"/>
                <a:gd name="T101" fmla="*/ 25 h 146"/>
                <a:gd name="T102" fmla="*/ 63 w 113"/>
                <a:gd name="T103" fmla="*/ 22 h 146"/>
                <a:gd name="T104" fmla="*/ 63 w 113"/>
                <a:gd name="T105" fmla="*/ 17 h 146"/>
                <a:gd name="T106" fmla="*/ 61 w 113"/>
                <a:gd name="T107" fmla="*/ 17 h 146"/>
                <a:gd name="T108" fmla="*/ 64 w 113"/>
                <a:gd name="T109" fmla="*/ 0 h 146"/>
                <a:gd name="T110" fmla="*/ 64 w 113"/>
                <a:gd name="T111" fmla="*/ 9 h 146"/>
                <a:gd name="T112" fmla="*/ 63 w 113"/>
                <a:gd name="T113" fmla="*/ 11 h 146"/>
                <a:gd name="T114" fmla="*/ 61 w 113"/>
                <a:gd name="T115" fmla="*/ 9 h 146"/>
                <a:gd name="T116" fmla="*/ 60 w 113"/>
                <a:gd name="T117" fmla="*/ 4 h 146"/>
                <a:gd name="T118" fmla="*/ 61 w 113"/>
                <a:gd name="T119" fmla="*/ 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3" h="146">
                  <a:moveTo>
                    <a:pt x="101" y="86"/>
                  </a:moveTo>
                  <a:lnTo>
                    <a:pt x="101" y="89"/>
                  </a:lnTo>
                  <a:lnTo>
                    <a:pt x="99" y="89"/>
                  </a:lnTo>
                  <a:lnTo>
                    <a:pt x="99" y="93"/>
                  </a:lnTo>
                  <a:lnTo>
                    <a:pt x="97" y="93"/>
                  </a:lnTo>
                  <a:lnTo>
                    <a:pt x="97" y="94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9" y="89"/>
                  </a:lnTo>
                  <a:lnTo>
                    <a:pt x="101" y="86"/>
                  </a:lnTo>
                  <a:close/>
                  <a:moveTo>
                    <a:pt x="64" y="22"/>
                  </a:moveTo>
                  <a:lnTo>
                    <a:pt x="66" y="25"/>
                  </a:lnTo>
                  <a:lnTo>
                    <a:pt x="67" y="30"/>
                  </a:lnTo>
                  <a:lnTo>
                    <a:pt x="69" y="31"/>
                  </a:lnTo>
                  <a:lnTo>
                    <a:pt x="72" y="34"/>
                  </a:lnTo>
                  <a:lnTo>
                    <a:pt x="74" y="36"/>
                  </a:lnTo>
                  <a:lnTo>
                    <a:pt x="75" y="37"/>
                  </a:lnTo>
                  <a:lnTo>
                    <a:pt x="82" y="39"/>
                  </a:lnTo>
                  <a:lnTo>
                    <a:pt x="85" y="41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4" y="41"/>
                  </a:lnTo>
                  <a:lnTo>
                    <a:pt x="96" y="41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101" y="47"/>
                  </a:lnTo>
                  <a:lnTo>
                    <a:pt x="102" y="49"/>
                  </a:lnTo>
                  <a:lnTo>
                    <a:pt x="102" y="50"/>
                  </a:lnTo>
                  <a:lnTo>
                    <a:pt x="104" y="52"/>
                  </a:lnTo>
                  <a:lnTo>
                    <a:pt x="107" y="55"/>
                  </a:lnTo>
                  <a:lnTo>
                    <a:pt x="108" y="56"/>
                  </a:lnTo>
                  <a:lnTo>
                    <a:pt x="110" y="58"/>
                  </a:lnTo>
                  <a:lnTo>
                    <a:pt x="112" y="58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3" y="61"/>
                  </a:lnTo>
                  <a:lnTo>
                    <a:pt x="113" y="63"/>
                  </a:lnTo>
                  <a:lnTo>
                    <a:pt x="112" y="66"/>
                  </a:lnTo>
                  <a:lnTo>
                    <a:pt x="112" y="67"/>
                  </a:lnTo>
                  <a:lnTo>
                    <a:pt x="108" y="69"/>
                  </a:lnTo>
                  <a:lnTo>
                    <a:pt x="107" y="74"/>
                  </a:lnTo>
                  <a:lnTo>
                    <a:pt x="105" y="75"/>
                  </a:lnTo>
                  <a:lnTo>
                    <a:pt x="102" y="77"/>
                  </a:lnTo>
                  <a:lnTo>
                    <a:pt x="101" y="80"/>
                  </a:lnTo>
                  <a:lnTo>
                    <a:pt x="97" y="85"/>
                  </a:lnTo>
                  <a:lnTo>
                    <a:pt x="94" y="89"/>
                  </a:lnTo>
                  <a:lnTo>
                    <a:pt x="94" y="91"/>
                  </a:lnTo>
                  <a:lnTo>
                    <a:pt x="93" y="91"/>
                  </a:lnTo>
                  <a:lnTo>
                    <a:pt x="91" y="91"/>
                  </a:lnTo>
                  <a:lnTo>
                    <a:pt x="90" y="89"/>
                  </a:lnTo>
                  <a:lnTo>
                    <a:pt x="91" y="89"/>
                  </a:lnTo>
                  <a:lnTo>
                    <a:pt x="91" y="88"/>
                  </a:lnTo>
                  <a:lnTo>
                    <a:pt x="90" y="88"/>
                  </a:lnTo>
                  <a:lnTo>
                    <a:pt x="88" y="88"/>
                  </a:lnTo>
                  <a:lnTo>
                    <a:pt x="86" y="91"/>
                  </a:lnTo>
                  <a:lnTo>
                    <a:pt x="85" y="93"/>
                  </a:lnTo>
                  <a:lnTo>
                    <a:pt x="85" y="94"/>
                  </a:lnTo>
                  <a:lnTo>
                    <a:pt x="85" y="97"/>
                  </a:lnTo>
                  <a:lnTo>
                    <a:pt x="83" y="99"/>
                  </a:lnTo>
                  <a:lnTo>
                    <a:pt x="83" y="102"/>
                  </a:lnTo>
                  <a:lnTo>
                    <a:pt x="83" y="102"/>
                  </a:lnTo>
                  <a:lnTo>
                    <a:pt x="83" y="105"/>
                  </a:lnTo>
                  <a:lnTo>
                    <a:pt x="83" y="108"/>
                  </a:lnTo>
                  <a:lnTo>
                    <a:pt x="85" y="110"/>
                  </a:lnTo>
                  <a:lnTo>
                    <a:pt x="85" y="112"/>
                  </a:lnTo>
                  <a:lnTo>
                    <a:pt x="83" y="112"/>
                  </a:lnTo>
                  <a:lnTo>
                    <a:pt x="83" y="112"/>
                  </a:lnTo>
                  <a:lnTo>
                    <a:pt x="78" y="112"/>
                  </a:lnTo>
                  <a:lnTo>
                    <a:pt x="75" y="113"/>
                  </a:lnTo>
                  <a:lnTo>
                    <a:pt x="72" y="115"/>
                  </a:lnTo>
                  <a:lnTo>
                    <a:pt x="71" y="115"/>
                  </a:lnTo>
                  <a:lnTo>
                    <a:pt x="67" y="118"/>
                  </a:lnTo>
                  <a:lnTo>
                    <a:pt x="66" y="124"/>
                  </a:lnTo>
                  <a:lnTo>
                    <a:pt x="64" y="126"/>
                  </a:lnTo>
                  <a:lnTo>
                    <a:pt x="63" y="127"/>
                  </a:lnTo>
                  <a:lnTo>
                    <a:pt x="58" y="127"/>
                  </a:lnTo>
                  <a:lnTo>
                    <a:pt x="53" y="127"/>
                  </a:lnTo>
                  <a:lnTo>
                    <a:pt x="50" y="129"/>
                  </a:lnTo>
                  <a:lnTo>
                    <a:pt x="47" y="132"/>
                  </a:lnTo>
                  <a:lnTo>
                    <a:pt x="47" y="134"/>
                  </a:lnTo>
                  <a:lnTo>
                    <a:pt x="49" y="135"/>
                  </a:lnTo>
                  <a:lnTo>
                    <a:pt x="49" y="135"/>
                  </a:lnTo>
                  <a:lnTo>
                    <a:pt x="49" y="137"/>
                  </a:lnTo>
                  <a:lnTo>
                    <a:pt x="47" y="138"/>
                  </a:lnTo>
                  <a:lnTo>
                    <a:pt x="45" y="140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7" y="140"/>
                  </a:lnTo>
                  <a:lnTo>
                    <a:pt x="34" y="140"/>
                  </a:lnTo>
                  <a:lnTo>
                    <a:pt x="30" y="141"/>
                  </a:lnTo>
                  <a:lnTo>
                    <a:pt x="28" y="143"/>
                  </a:lnTo>
                  <a:lnTo>
                    <a:pt x="26" y="143"/>
                  </a:lnTo>
                  <a:lnTo>
                    <a:pt x="23" y="145"/>
                  </a:lnTo>
                  <a:lnTo>
                    <a:pt x="19" y="145"/>
                  </a:lnTo>
                  <a:lnTo>
                    <a:pt x="15" y="146"/>
                  </a:lnTo>
                  <a:lnTo>
                    <a:pt x="15" y="145"/>
                  </a:lnTo>
                  <a:lnTo>
                    <a:pt x="14" y="143"/>
                  </a:lnTo>
                  <a:lnTo>
                    <a:pt x="14" y="140"/>
                  </a:lnTo>
                  <a:lnTo>
                    <a:pt x="12" y="138"/>
                  </a:lnTo>
                  <a:lnTo>
                    <a:pt x="12" y="137"/>
                  </a:lnTo>
                  <a:lnTo>
                    <a:pt x="11" y="137"/>
                  </a:lnTo>
                  <a:lnTo>
                    <a:pt x="11" y="135"/>
                  </a:lnTo>
                  <a:lnTo>
                    <a:pt x="9" y="134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3" y="119"/>
                  </a:lnTo>
                  <a:lnTo>
                    <a:pt x="3" y="118"/>
                  </a:lnTo>
                  <a:lnTo>
                    <a:pt x="3" y="116"/>
                  </a:lnTo>
                  <a:lnTo>
                    <a:pt x="1" y="115"/>
                  </a:lnTo>
                  <a:lnTo>
                    <a:pt x="1" y="113"/>
                  </a:lnTo>
                  <a:lnTo>
                    <a:pt x="0" y="112"/>
                  </a:lnTo>
                  <a:lnTo>
                    <a:pt x="3" y="112"/>
                  </a:lnTo>
                  <a:lnTo>
                    <a:pt x="4" y="110"/>
                  </a:lnTo>
                  <a:lnTo>
                    <a:pt x="8" y="108"/>
                  </a:lnTo>
                  <a:lnTo>
                    <a:pt x="9" y="108"/>
                  </a:lnTo>
                  <a:lnTo>
                    <a:pt x="12" y="107"/>
                  </a:lnTo>
                  <a:lnTo>
                    <a:pt x="14" y="107"/>
                  </a:lnTo>
                  <a:lnTo>
                    <a:pt x="17" y="105"/>
                  </a:lnTo>
                  <a:lnTo>
                    <a:pt x="20" y="105"/>
                  </a:lnTo>
                  <a:lnTo>
                    <a:pt x="22" y="104"/>
                  </a:lnTo>
                  <a:lnTo>
                    <a:pt x="25" y="104"/>
                  </a:lnTo>
                  <a:lnTo>
                    <a:pt x="26" y="102"/>
                  </a:lnTo>
                  <a:lnTo>
                    <a:pt x="30" y="102"/>
                  </a:lnTo>
                  <a:lnTo>
                    <a:pt x="33" y="101"/>
                  </a:lnTo>
                  <a:lnTo>
                    <a:pt x="34" y="99"/>
                  </a:lnTo>
                  <a:lnTo>
                    <a:pt x="37" y="99"/>
                  </a:lnTo>
                  <a:lnTo>
                    <a:pt x="39" y="97"/>
                  </a:lnTo>
                  <a:lnTo>
                    <a:pt x="42" y="97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5" y="93"/>
                  </a:lnTo>
                  <a:lnTo>
                    <a:pt x="45" y="91"/>
                  </a:lnTo>
                  <a:lnTo>
                    <a:pt x="45" y="89"/>
                  </a:lnTo>
                  <a:lnTo>
                    <a:pt x="47" y="88"/>
                  </a:lnTo>
                  <a:lnTo>
                    <a:pt x="47" y="86"/>
                  </a:lnTo>
                  <a:lnTo>
                    <a:pt x="47" y="85"/>
                  </a:lnTo>
                  <a:lnTo>
                    <a:pt x="49" y="83"/>
                  </a:lnTo>
                  <a:lnTo>
                    <a:pt x="49" y="82"/>
                  </a:lnTo>
                  <a:lnTo>
                    <a:pt x="49" y="80"/>
                  </a:lnTo>
                  <a:lnTo>
                    <a:pt x="50" y="78"/>
                  </a:lnTo>
                  <a:lnTo>
                    <a:pt x="50" y="77"/>
                  </a:lnTo>
                  <a:lnTo>
                    <a:pt x="50" y="75"/>
                  </a:lnTo>
                  <a:lnTo>
                    <a:pt x="52" y="74"/>
                  </a:lnTo>
                  <a:lnTo>
                    <a:pt x="52" y="71"/>
                  </a:lnTo>
                  <a:lnTo>
                    <a:pt x="52" y="69"/>
                  </a:lnTo>
                  <a:lnTo>
                    <a:pt x="53" y="67"/>
                  </a:lnTo>
                  <a:lnTo>
                    <a:pt x="53" y="66"/>
                  </a:lnTo>
                  <a:lnTo>
                    <a:pt x="52" y="64"/>
                  </a:lnTo>
                  <a:lnTo>
                    <a:pt x="52" y="63"/>
                  </a:lnTo>
                  <a:lnTo>
                    <a:pt x="50" y="61"/>
                  </a:lnTo>
                  <a:lnTo>
                    <a:pt x="49" y="60"/>
                  </a:lnTo>
                  <a:lnTo>
                    <a:pt x="47" y="58"/>
                  </a:lnTo>
                  <a:lnTo>
                    <a:pt x="47" y="56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0"/>
                  </a:lnTo>
                  <a:lnTo>
                    <a:pt x="47" y="49"/>
                  </a:lnTo>
                  <a:lnTo>
                    <a:pt x="49" y="45"/>
                  </a:lnTo>
                  <a:lnTo>
                    <a:pt x="50" y="44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7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5" y="36"/>
                  </a:lnTo>
                  <a:lnTo>
                    <a:pt x="56" y="36"/>
                  </a:lnTo>
                  <a:lnTo>
                    <a:pt x="58" y="36"/>
                  </a:lnTo>
                  <a:lnTo>
                    <a:pt x="58" y="34"/>
                  </a:lnTo>
                  <a:lnTo>
                    <a:pt x="58" y="34"/>
                  </a:lnTo>
                  <a:lnTo>
                    <a:pt x="58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55" y="31"/>
                  </a:lnTo>
                  <a:lnTo>
                    <a:pt x="55" y="30"/>
                  </a:lnTo>
                  <a:lnTo>
                    <a:pt x="55" y="30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5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3" y="23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4" y="22"/>
                  </a:lnTo>
                  <a:close/>
                  <a:moveTo>
                    <a:pt x="61" y="17"/>
                  </a:moveTo>
                  <a:lnTo>
                    <a:pt x="63" y="17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close/>
                  <a:moveTo>
                    <a:pt x="64" y="0"/>
                  </a:moveTo>
                  <a:lnTo>
                    <a:pt x="64" y="0"/>
                  </a:lnTo>
                  <a:lnTo>
                    <a:pt x="64" y="1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9"/>
                  </a:lnTo>
                  <a:lnTo>
                    <a:pt x="63" y="9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6"/>
                  </a:lnTo>
                  <a:lnTo>
                    <a:pt x="61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5" name="Freeform 181">
              <a:extLst>
                <a:ext uri="{FF2B5EF4-FFF2-40B4-BE49-F238E27FC236}">
                  <a16:creationId xmlns:a16="http://schemas.microsoft.com/office/drawing/2014/main" id="{6AE2FC04-EADF-4703-96CA-668368263A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39227" y="4655677"/>
              <a:ext cx="647141" cy="1387846"/>
            </a:xfrm>
            <a:custGeom>
              <a:avLst/>
              <a:gdLst>
                <a:gd name="T0" fmla="*/ 5 w 332"/>
                <a:gd name="T1" fmla="*/ 674 h 712"/>
                <a:gd name="T2" fmla="*/ 0 w 332"/>
                <a:gd name="T3" fmla="*/ 679 h 712"/>
                <a:gd name="T4" fmla="*/ 32 w 332"/>
                <a:gd name="T5" fmla="*/ 607 h 712"/>
                <a:gd name="T6" fmla="*/ 26 w 332"/>
                <a:gd name="T7" fmla="*/ 610 h 712"/>
                <a:gd name="T8" fmla="*/ 11 w 332"/>
                <a:gd name="T9" fmla="*/ 585 h 712"/>
                <a:gd name="T10" fmla="*/ 16 w 332"/>
                <a:gd name="T11" fmla="*/ 575 h 712"/>
                <a:gd name="T12" fmla="*/ 256 w 332"/>
                <a:gd name="T13" fmla="*/ 550 h 712"/>
                <a:gd name="T14" fmla="*/ 253 w 332"/>
                <a:gd name="T15" fmla="*/ 556 h 712"/>
                <a:gd name="T16" fmla="*/ 117 w 332"/>
                <a:gd name="T17" fmla="*/ 496 h 712"/>
                <a:gd name="T18" fmla="*/ 98 w 332"/>
                <a:gd name="T19" fmla="*/ 496 h 712"/>
                <a:gd name="T20" fmla="*/ 114 w 332"/>
                <a:gd name="T21" fmla="*/ 501 h 712"/>
                <a:gd name="T22" fmla="*/ 116 w 332"/>
                <a:gd name="T23" fmla="*/ 504 h 712"/>
                <a:gd name="T24" fmla="*/ 120 w 332"/>
                <a:gd name="T25" fmla="*/ 504 h 712"/>
                <a:gd name="T26" fmla="*/ 119 w 332"/>
                <a:gd name="T27" fmla="*/ 509 h 712"/>
                <a:gd name="T28" fmla="*/ 114 w 332"/>
                <a:gd name="T29" fmla="*/ 523 h 712"/>
                <a:gd name="T30" fmla="*/ 98 w 332"/>
                <a:gd name="T31" fmla="*/ 542 h 712"/>
                <a:gd name="T32" fmla="*/ 105 w 332"/>
                <a:gd name="T33" fmla="*/ 550 h 712"/>
                <a:gd name="T34" fmla="*/ 95 w 332"/>
                <a:gd name="T35" fmla="*/ 550 h 712"/>
                <a:gd name="T36" fmla="*/ 87 w 332"/>
                <a:gd name="T37" fmla="*/ 553 h 712"/>
                <a:gd name="T38" fmla="*/ 76 w 332"/>
                <a:gd name="T39" fmla="*/ 567 h 712"/>
                <a:gd name="T40" fmla="*/ 71 w 332"/>
                <a:gd name="T41" fmla="*/ 586 h 712"/>
                <a:gd name="T42" fmla="*/ 49 w 332"/>
                <a:gd name="T43" fmla="*/ 600 h 712"/>
                <a:gd name="T44" fmla="*/ 34 w 332"/>
                <a:gd name="T45" fmla="*/ 597 h 712"/>
                <a:gd name="T46" fmla="*/ 13 w 332"/>
                <a:gd name="T47" fmla="*/ 594 h 712"/>
                <a:gd name="T48" fmla="*/ 8 w 332"/>
                <a:gd name="T49" fmla="*/ 586 h 712"/>
                <a:gd name="T50" fmla="*/ 15 w 332"/>
                <a:gd name="T51" fmla="*/ 578 h 712"/>
                <a:gd name="T52" fmla="*/ 16 w 332"/>
                <a:gd name="T53" fmla="*/ 575 h 712"/>
                <a:gd name="T54" fmla="*/ 23 w 332"/>
                <a:gd name="T55" fmla="*/ 567 h 712"/>
                <a:gd name="T56" fmla="*/ 37 w 332"/>
                <a:gd name="T57" fmla="*/ 555 h 712"/>
                <a:gd name="T58" fmla="*/ 56 w 332"/>
                <a:gd name="T59" fmla="*/ 545 h 712"/>
                <a:gd name="T60" fmla="*/ 65 w 332"/>
                <a:gd name="T61" fmla="*/ 539 h 712"/>
                <a:gd name="T62" fmla="*/ 70 w 332"/>
                <a:gd name="T63" fmla="*/ 536 h 712"/>
                <a:gd name="T64" fmla="*/ 78 w 332"/>
                <a:gd name="T65" fmla="*/ 526 h 712"/>
                <a:gd name="T66" fmla="*/ 89 w 332"/>
                <a:gd name="T67" fmla="*/ 509 h 712"/>
                <a:gd name="T68" fmla="*/ 138 w 332"/>
                <a:gd name="T69" fmla="*/ 422 h 712"/>
                <a:gd name="T70" fmla="*/ 105 w 332"/>
                <a:gd name="T71" fmla="*/ 399 h 712"/>
                <a:gd name="T72" fmla="*/ 116 w 332"/>
                <a:gd name="T73" fmla="*/ 402 h 712"/>
                <a:gd name="T74" fmla="*/ 123 w 332"/>
                <a:gd name="T75" fmla="*/ 408 h 712"/>
                <a:gd name="T76" fmla="*/ 128 w 332"/>
                <a:gd name="T77" fmla="*/ 424 h 712"/>
                <a:gd name="T78" fmla="*/ 133 w 332"/>
                <a:gd name="T79" fmla="*/ 433 h 712"/>
                <a:gd name="T80" fmla="*/ 139 w 332"/>
                <a:gd name="T81" fmla="*/ 429 h 712"/>
                <a:gd name="T82" fmla="*/ 146 w 332"/>
                <a:gd name="T83" fmla="*/ 438 h 712"/>
                <a:gd name="T84" fmla="*/ 163 w 332"/>
                <a:gd name="T85" fmla="*/ 451 h 712"/>
                <a:gd name="T86" fmla="*/ 182 w 332"/>
                <a:gd name="T87" fmla="*/ 444 h 712"/>
                <a:gd name="T88" fmla="*/ 174 w 332"/>
                <a:gd name="T89" fmla="*/ 468 h 712"/>
                <a:gd name="T90" fmla="*/ 161 w 332"/>
                <a:gd name="T91" fmla="*/ 473 h 712"/>
                <a:gd name="T92" fmla="*/ 150 w 332"/>
                <a:gd name="T93" fmla="*/ 498 h 712"/>
                <a:gd name="T94" fmla="*/ 134 w 332"/>
                <a:gd name="T95" fmla="*/ 509 h 712"/>
                <a:gd name="T96" fmla="*/ 127 w 332"/>
                <a:gd name="T97" fmla="*/ 507 h 712"/>
                <a:gd name="T98" fmla="*/ 127 w 332"/>
                <a:gd name="T99" fmla="*/ 482 h 712"/>
                <a:gd name="T100" fmla="*/ 119 w 332"/>
                <a:gd name="T101" fmla="*/ 468 h 712"/>
                <a:gd name="T102" fmla="*/ 130 w 332"/>
                <a:gd name="T103" fmla="*/ 448 h 712"/>
                <a:gd name="T104" fmla="*/ 128 w 332"/>
                <a:gd name="T105" fmla="*/ 438 h 712"/>
                <a:gd name="T106" fmla="*/ 122 w 332"/>
                <a:gd name="T107" fmla="*/ 430 h 712"/>
                <a:gd name="T108" fmla="*/ 120 w 332"/>
                <a:gd name="T109" fmla="*/ 421 h 712"/>
                <a:gd name="T110" fmla="*/ 119 w 332"/>
                <a:gd name="T111" fmla="*/ 424 h 712"/>
                <a:gd name="T112" fmla="*/ 108 w 332"/>
                <a:gd name="T113" fmla="*/ 410 h 712"/>
                <a:gd name="T114" fmla="*/ 101 w 332"/>
                <a:gd name="T115" fmla="*/ 396 h 712"/>
                <a:gd name="T116" fmla="*/ 313 w 332"/>
                <a:gd name="T117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2" h="712">
                  <a:moveTo>
                    <a:pt x="46" y="711"/>
                  </a:moveTo>
                  <a:lnTo>
                    <a:pt x="48" y="711"/>
                  </a:lnTo>
                  <a:lnTo>
                    <a:pt x="48" y="712"/>
                  </a:lnTo>
                  <a:lnTo>
                    <a:pt x="46" y="712"/>
                  </a:lnTo>
                  <a:lnTo>
                    <a:pt x="46" y="712"/>
                  </a:lnTo>
                  <a:lnTo>
                    <a:pt x="45" y="711"/>
                  </a:lnTo>
                  <a:lnTo>
                    <a:pt x="45" y="711"/>
                  </a:lnTo>
                  <a:lnTo>
                    <a:pt x="46" y="711"/>
                  </a:lnTo>
                  <a:lnTo>
                    <a:pt x="46" y="711"/>
                  </a:lnTo>
                  <a:close/>
                  <a:moveTo>
                    <a:pt x="5" y="673"/>
                  </a:moveTo>
                  <a:lnTo>
                    <a:pt x="5" y="673"/>
                  </a:lnTo>
                  <a:lnTo>
                    <a:pt x="5" y="673"/>
                  </a:lnTo>
                  <a:lnTo>
                    <a:pt x="5" y="674"/>
                  </a:lnTo>
                  <a:lnTo>
                    <a:pt x="5" y="674"/>
                  </a:lnTo>
                  <a:lnTo>
                    <a:pt x="5" y="676"/>
                  </a:lnTo>
                  <a:lnTo>
                    <a:pt x="5" y="676"/>
                  </a:lnTo>
                  <a:lnTo>
                    <a:pt x="4" y="676"/>
                  </a:lnTo>
                  <a:lnTo>
                    <a:pt x="4" y="678"/>
                  </a:lnTo>
                  <a:lnTo>
                    <a:pt x="5" y="678"/>
                  </a:lnTo>
                  <a:lnTo>
                    <a:pt x="5" y="679"/>
                  </a:lnTo>
                  <a:lnTo>
                    <a:pt x="4" y="679"/>
                  </a:lnTo>
                  <a:lnTo>
                    <a:pt x="2" y="679"/>
                  </a:lnTo>
                  <a:lnTo>
                    <a:pt x="2" y="678"/>
                  </a:lnTo>
                  <a:lnTo>
                    <a:pt x="2" y="678"/>
                  </a:lnTo>
                  <a:lnTo>
                    <a:pt x="0" y="679"/>
                  </a:lnTo>
                  <a:lnTo>
                    <a:pt x="0" y="679"/>
                  </a:lnTo>
                  <a:lnTo>
                    <a:pt x="0" y="678"/>
                  </a:lnTo>
                  <a:lnTo>
                    <a:pt x="0" y="678"/>
                  </a:lnTo>
                  <a:lnTo>
                    <a:pt x="2" y="676"/>
                  </a:lnTo>
                  <a:lnTo>
                    <a:pt x="4" y="674"/>
                  </a:lnTo>
                  <a:lnTo>
                    <a:pt x="4" y="673"/>
                  </a:lnTo>
                  <a:lnTo>
                    <a:pt x="5" y="673"/>
                  </a:lnTo>
                  <a:close/>
                  <a:moveTo>
                    <a:pt x="30" y="602"/>
                  </a:moveTo>
                  <a:lnTo>
                    <a:pt x="32" y="605"/>
                  </a:lnTo>
                  <a:lnTo>
                    <a:pt x="32" y="605"/>
                  </a:lnTo>
                  <a:lnTo>
                    <a:pt x="30" y="605"/>
                  </a:lnTo>
                  <a:lnTo>
                    <a:pt x="30" y="607"/>
                  </a:lnTo>
                  <a:lnTo>
                    <a:pt x="32" y="607"/>
                  </a:lnTo>
                  <a:lnTo>
                    <a:pt x="32" y="607"/>
                  </a:lnTo>
                  <a:lnTo>
                    <a:pt x="34" y="607"/>
                  </a:lnTo>
                  <a:lnTo>
                    <a:pt x="34" y="608"/>
                  </a:lnTo>
                  <a:lnTo>
                    <a:pt x="34" y="608"/>
                  </a:lnTo>
                  <a:lnTo>
                    <a:pt x="34" y="610"/>
                  </a:lnTo>
                  <a:lnTo>
                    <a:pt x="30" y="610"/>
                  </a:lnTo>
                  <a:lnTo>
                    <a:pt x="29" y="611"/>
                  </a:lnTo>
                  <a:lnTo>
                    <a:pt x="27" y="610"/>
                  </a:lnTo>
                  <a:lnTo>
                    <a:pt x="27" y="610"/>
                  </a:lnTo>
                  <a:lnTo>
                    <a:pt x="26" y="611"/>
                  </a:lnTo>
                  <a:lnTo>
                    <a:pt x="24" y="613"/>
                  </a:lnTo>
                  <a:lnTo>
                    <a:pt x="24" y="611"/>
                  </a:lnTo>
                  <a:lnTo>
                    <a:pt x="24" y="611"/>
                  </a:lnTo>
                  <a:lnTo>
                    <a:pt x="26" y="610"/>
                  </a:lnTo>
                  <a:lnTo>
                    <a:pt x="26" y="608"/>
                  </a:lnTo>
                  <a:lnTo>
                    <a:pt x="26" y="608"/>
                  </a:lnTo>
                  <a:lnTo>
                    <a:pt x="27" y="608"/>
                  </a:lnTo>
                  <a:lnTo>
                    <a:pt x="27" y="607"/>
                  </a:lnTo>
                  <a:lnTo>
                    <a:pt x="27" y="605"/>
                  </a:lnTo>
                  <a:lnTo>
                    <a:pt x="27" y="604"/>
                  </a:lnTo>
                  <a:lnTo>
                    <a:pt x="27" y="602"/>
                  </a:lnTo>
                  <a:lnTo>
                    <a:pt x="30" y="602"/>
                  </a:lnTo>
                  <a:close/>
                  <a:moveTo>
                    <a:pt x="11" y="583"/>
                  </a:moveTo>
                  <a:lnTo>
                    <a:pt x="11" y="583"/>
                  </a:lnTo>
                  <a:lnTo>
                    <a:pt x="11" y="583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0" y="585"/>
                  </a:lnTo>
                  <a:lnTo>
                    <a:pt x="10" y="585"/>
                  </a:lnTo>
                  <a:lnTo>
                    <a:pt x="8" y="585"/>
                  </a:lnTo>
                  <a:lnTo>
                    <a:pt x="10" y="583"/>
                  </a:lnTo>
                  <a:lnTo>
                    <a:pt x="11" y="583"/>
                  </a:lnTo>
                  <a:close/>
                  <a:moveTo>
                    <a:pt x="16" y="575"/>
                  </a:moveTo>
                  <a:lnTo>
                    <a:pt x="16" y="577"/>
                  </a:lnTo>
                  <a:lnTo>
                    <a:pt x="15" y="577"/>
                  </a:lnTo>
                  <a:lnTo>
                    <a:pt x="15" y="575"/>
                  </a:lnTo>
                  <a:lnTo>
                    <a:pt x="15" y="575"/>
                  </a:lnTo>
                  <a:lnTo>
                    <a:pt x="16" y="575"/>
                  </a:lnTo>
                  <a:close/>
                  <a:moveTo>
                    <a:pt x="259" y="558"/>
                  </a:moveTo>
                  <a:lnTo>
                    <a:pt x="261" y="558"/>
                  </a:lnTo>
                  <a:lnTo>
                    <a:pt x="259" y="559"/>
                  </a:lnTo>
                  <a:lnTo>
                    <a:pt x="259" y="559"/>
                  </a:lnTo>
                  <a:lnTo>
                    <a:pt x="259" y="558"/>
                  </a:lnTo>
                  <a:lnTo>
                    <a:pt x="259" y="558"/>
                  </a:lnTo>
                  <a:lnTo>
                    <a:pt x="259" y="558"/>
                  </a:lnTo>
                  <a:close/>
                  <a:moveTo>
                    <a:pt x="253" y="548"/>
                  </a:moveTo>
                  <a:lnTo>
                    <a:pt x="259" y="548"/>
                  </a:lnTo>
                  <a:lnTo>
                    <a:pt x="259" y="550"/>
                  </a:lnTo>
                  <a:lnTo>
                    <a:pt x="257" y="550"/>
                  </a:lnTo>
                  <a:lnTo>
                    <a:pt x="256" y="552"/>
                  </a:lnTo>
                  <a:lnTo>
                    <a:pt x="256" y="550"/>
                  </a:lnTo>
                  <a:lnTo>
                    <a:pt x="256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6" y="550"/>
                  </a:lnTo>
                  <a:lnTo>
                    <a:pt x="254" y="552"/>
                  </a:lnTo>
                  <a:lnTo>
                    <a:pt x="256" y="553"/>
                  </a:lnTo>
                  <a:lnTo>
                    <a:pt x="256" y="553"/>
                  </a:lnTo>
                  <a:lnTo>
                    <a:pt x="257" y="555"/>
                  </a:lnTo>
                  <a:lnTo>
                    <a:pt x="257" y="555"/>
                  </a:lnTo>
                  <a:lnTo>
                    <a:pt x="254" y="555"/>
                  </a:lnTo>
                  <a:lnTo>
                    <a:pt x="254" y="556"/>
                  </a:lnTo>
                  <a:lnTo>
                    <a:pt x="253" y="556"/>
                  </a:lnTo>
                  <a:lnTo>
                    <a:pt x="253" y="556"/>
                  </a:lnTo>
                  <a:lnTo>
                    <a:pt x="253" y="555"/>
                  </a:lnTo>
                  <a:lnTo>
                    <a:pt x="253" y="553"/>
                  </a:lnTo>
                  <a:lnTo>
                    <a:pt x="253" y="553"/>
                  </a:lnTo>
                  <a:lnTo>
                    <a:pt x="254" y="552"/>
                  </a:lnTo>
                  <a:lnTo>
                    <a:pt x="254" y="552"/>
                  </a:lnTo>
                  <a:lnTo>
                    <a:pt x="253" y="550"/>
                  </a:lnTo>
                  <a:lnTo>
                    <a:pt x="250" y="550"/>
                  </a:lnTo>
                  <a:lnTo>
                    <a:pt x="250" y="550"/>
                  </a:lnTo>
                  <a:lnTo>
                    <a:pt x="251" y="550"/>
                  </a:lnTo>
                  <a:lnTo>
                    <a:pt x="253" y="550"/>
                  </a:lnTo>
                  <a:lnTo>
                    <a:pt x="253" y="548"/>
                  </a:lnTo>
                  <a:close/>
                  <a:moveTo>
                    <a:pt x="117" y="496"/>
                  </a:moveTo>
                  <a:lnTo>
                    <a:pt x="117" y="498"/>
                  </a:lnTo>
                  <a:lnTo>
                    <a:pt x="116" y="500"/>
                  </a:lnTo>
                  <a:lnTo>
                    <a:pt x="114" y="500"/>
                  </a:lnTo>
                  <a:lnTo>
                    <a:pt x="114" y="500"/>
                  </a:lnTo>
                  <a:lnTo>
                    <a:pt x="114" y="498"/>
                  </a:lnTo>
                  <a:lnTo>
                    <a:pt x="116" y="498"/>
                  </a:lnTo>
                  <a:lnTo>
                    <a:pt x="116" y="496"/>
                  </a:lnTo>
                  <a:lnTo>
                    <a:pt x="117" y="496"/>
                  </a:lnTo>
                  <a:close/>
                  <a:moveTo>
                    <a:pt x="100" y="493"/>
                  </a:moveTo>
                  <a:lnTo>
                    <a:pt x="101" y="493"/>
                  </a:lnTo>
                  <a:lnTo>
                    <a:pt x="98" y="493"/>
                  </a:lnTo>
                  <a:lnTo>
                    <a:pt x="98" y="495"/>
                  </a:lnTo>
                  <a:lnTo>
                    <a:pt x="98" y="496"/>
                  </a:lnTo>
                  <a:lnTo>
                    <a:pt x="98" y="496"/>
                  </a:lnTo>
                  <a:lnTo>
                    <a:pt x="100" y="498"/>
                  </a:lnTo>
                  <a:lnTo>
                    <a:pt x="101" y="498"/>
                  </a:lnTo>
                  <a:lnTo>
                    <a:pt x="103" y="500"/>
                  </a:lnTo>
                  <a:lnTo>
                    <a:pt x="103" y="501"/>
                  </a:lnTo>
                  <a:lnTo>
                    <a:pt x="103" y="503"/>
                  </a:lnTo>
                  <a:lnTo>
                    <a:pt x="103" y="504"/>
                  </a:lnTo>
                  <a:lnTo>
                    <a:pt x="105" y="506"/>
                  </a:lnTo>
                  <a:lnTo>
                    <a:pt x="106" y="506"/>
                  </a:lnTo>
                  <a:lnTo>
                    <a:pt x="108" y="506"/>
                  </a:lnTo>
                  <a:lnTo>
                    <a:pt x="109" y="504"/>
                  </a:lnTo>
                  <a:lnTo>
                    <a:pt x="111" y="503"/>
                  </a:lnTo>
                  <a:lnTo>
                    <a:pt x="114" y="501"/>
                  </a:lnTo>
                  <a:lnTo>
                    <a:pt x="114" y="501"/>
                  </a:lnTo>
                  <a:lnTo>
                    <a:pt x="116" y="501"/>
                  </a:lnTo>
                  <a:lnTo>
                    <a:pt x="116" y="500"/>
                  </a:lnTo>
                  <a:lnTo>
                    <a:pt x="117" y="500"/>
                  </a:lnTo>
                  <a:lnTo>
                    <a:pt x="117" y="501"/>
                  </a:lnTo>
                  <a:lnTo>
                    <a:pt x="116" y="501"/>
                  </a:lnTo>
                  <a:lnTo>
                    <a:pt x="116" y="503"/>
                  </a:lnTo>
                  <a:lnTo>
                    <a:pt x="116" y="503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4" y="506"/>
                  </a:lnTo>
                  <a:lnTo>
                    <a:pt x="116" y="506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20" y="501"/>
                  </a:lnTo>
                  <a:lnTo>
                    <a:pt x="120" y="503"/>
                  </a:lnTo>
                  <a:lnTo>
                    <a:pt x="122" y="501"/>
                  </a:lnTo>
                  <a:lnTo>
                    <a:pt x="120" y="503"/>
                  </a:lnTo>
                  <a:lnTo>
                    <a:pt x="120" y="504"/>
                  </a:lnTo>
                  <a:lnTo>
                    <a:pt x="120" y="504"/>
                  </a:lnTo>
                  <a:lnTo>
                    <a:pt x="119" y="506"/>
                  </a:lnTo>
                  <a:lnTo>
                    <a:pt x="117" y="506"/>
                  </a:lnTo>
                  <a:lnTo>
                    <a:pt x="119" y="506"/>
                  </a:lnTo>
                  <a:lnTo>
                    <a:pt x="122" y="504"/>
                  </a:lnTo>
                  <a:lnTo>
                    <a:pt x="122" y="503"/>
                  </a:lnTo>
                  <a:lnTo>
                    <a:pt x="122" y="504"/>
                  </a:lnTo>
                  <a:lnTo>
                    <a:pt x="122" y="506"/>
                  </a:lnTo>
                  <a:lnTo>
                    <a:pt x="120" y="507"/>
                  </a:lnTo>
                  <a:lnTo>
                    <a:pt x="120" y="507"/>
                  </a:lnTo>
                  <a:lnTo>
                    <a:pt x="119" y="507"/>
                  </a:lnTo>
                  <a:lnTo>
                    <a:pt x="119" y="509"/>
                  </a:lnTo>
                  <a:lnTo>
                    <a:pt x="119" y="509"/>
                  </a:lnTo>
                  <a:lnTo>
                    <a:pt x="119" y="511"/>
                  </a:lnTo>
                  <a:lnTo>
                    <a:pt x="119" y="511"/>
                  </a:lnTo>
                  <a:lnTo>
                    <a:pt x="119" y="514"/>
                  </a:lnTo>
                  <a:lnTo>
                    <a:pt x="120" y="512"/>
                  </a:lnTo>
                  <a:lnTo>
                    <a:pt x="120" y="514"/>
                  </a:lnTo>
                  <a:lnTo>
                    <a:pt x="122" y="514"/>
                  </a:lnTo>
                  <a:lnTo>
                    <a:pt x="120" y="515"/>
                  </a:lnTo>
                  <a:lnTo>
                    <a:pt x="120" y="517"/>
                  </a:lnTo>
                  <a:lnTo>
                    <a:pt x="117" y="518"/>
                  </a:lnTo>
                  <a:lnTo>
                    <a:pt x="117" y="520"/>
                  </a:lnTo>
                  <a:lnTo>
                    <a:pt x="116" y="522"/>
                  </a:lnTo>
                  <a:lnTo>
                    <a:pt x="116" y="523"/>
                  </a:lnTo>
                  <a:lnTo>
                    <a:pt x="114" y="523"/>
                  </a:lnTo>
                  <a:lnTo>
                    <a:pt x="111" y="526"/>
                  </a:lnTo>
                  <a:lnTo>
                    <a:pt x="111" y="528"/>
                  </a:lnTo>
                  <a:lnTo>
                    <a:pt x="108" y="533"/>
                  </a:lnTo>
                  <a:lnTo>
                    <a:pt x="106" y="536"/>
                  </a:lnTo>
                  <a:lnTo>
                    <a:pt x="105" y="536"/>
                  </a:lnTo>
                  <a:lnTo>
                    <a:pt x="103" y="537"/>
                  </a:lnTo>
                  <a:lnTo>
                    <a:pt x="101" y="539"/>
                  </a:lnTo>
                  <a:lnTo>
                    <a:pt x="100" y="539"/>
                  </a:lnTo>
                  <a:lnTo>
                    <a:pt x="98" y="541"/>
                  </a:lnTo>
                  <a:lnTo>
                    <a:pt x="97" y="541"/>
                  </a:lnTo>
                  <a:lnTo>
                    <a:pt x="97" y="542"/>
                  </a:lnTo>
                  <a:lnTo>
                    <a:pt x="98" y="542"/>
                  </a:lnTo>
                  <a:lnTo>
                    <a:pt x="98" y="542"/>
                  </a:lnTo>
                  <a:lnTo>
                    <a:pt x="98" y="544"/>
                  </a:lnTo>
                  <a:lnTo>
                    <a:pt x="97" y="544"/>
                  </a:lnTo>
                  <a:lnTo>
                    <a:pt x="97" y="544"/>
                  </a:lnTo>
                  <a:lnTo>
                    <a:pt x="95" y="544"/>
                  </a:lnTo>
                  <a:lnTo>
                    <a:pt x="98" y="544"/>
                  </a:lnTo>
                  <a:lnTo>
                    <a:pt x="98" y="544"/>
                  </a:lnTo>
                  <a:lnTo>
                    <a:pt x="98" y="545"/>
                  </a:lnTo>
                  <a:lnTo>
                    <a:pt x="100" y="545"/>
                  </a:lnTo>
                  <a:lnTo>
                    <a:pt x="100" y="547"/>
                  </a:lnTo>
                  <a:lnTo>
                    <a:pt x="101" y="548"/>
                  </a:lnTo>
                  <a:lnTo>
                    <a:pt x="103" y="548"/>
                  </a:lnTo>
                  <a:lnTo>
                    <a:pt x="105" y="548"/>
                  </a:lnTo>
                  <a:lnTo>
                    <a:pt x="105" y="550"/>
                  </a:lnTo>
                  <a:lnTo>
                    <a:pt x="105" y="552"/>
                  </a:lnTo>
                  <a:lnTo>
                    <a:pt x="103" y="552"/>
                  </a:lnTo>
                  <a:lnTo>
                    <a:pt x="103" y="552"/>
                  </a:lnTo>
                  <a:lnTo>
                    <a:pt x="101" y="552"/>
                  </a:lnTo>
                  <a:lnTo>
                    <a:pt x="100" y="552"/>
                  </a:lnTo>
                  <a:lnTo>
                    <a:pt x="98" y="550"/>
                  </a:lnTo>
                  <a:lnTo>
                    <a:pt x="97" y="550"/>
                  </a:lnTo>
                  <a:lnTo>
                    <a:pt x="95" y="552"/>
                  </a:lnTo>
                  <a:lnTo>
                    <a:pt x="95" y="550"/>
                  </a:lnTo>
                  <a:lnTo>
                    <a:pt x="97" y="550"/>
                  </a:lnTo>
                  <a:lnTo>
                    <a:pt x="95" y="548"/>
                  </a:lnTo>
                  <a:lnTo>
                    <a:pt x="95" y="548"/>
                  </a:lnTo>
                  <a:lnTo>
                    <a:pt x="95" y="550"/>
                  </a:lnTo>
                  <a:lnTo>
                    <a:pt x="93" y="550"/>
                  </a:lnTo>
                  <a:lnTo>
                    <a:pt x="93" y="550"/>
                  </a:lnTo>
                  <a:lnTo>
                    <a:pt x="93" y="552"/>
                  </a:lnTo>
                  <a:lnTo>
                    <a:pt x="92" y="552"/>
                  </a:lnTo>
                  <a:lnTo>
                    <a:pt x="92" y="550"/>
                  </a:lnTo>
                  <a:lnTo>
                    <a:pt x="90" y="550"/>
                  </a:lnTo>
                  <a:lnTo>
                    <a:pt x="89" y="548"/>
                  </a:lnTo>
                  <a:lnTo>
                    <a:pt x="89" y="548"/>
                  </a:lnTo>
                  <a:lnTo>
                    <a:pt x="90" y="550"/>
                  </a:lnTo>
                  <a:lnTo>
                    <a:pt x="90" y="552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5"/>
                  </a:lnTo>
                  <a:lnTo>
                    <a:pt x="84" y="555"/>
                  </a:lnTo>
                  <a:lnTo>
                    <a:pt x="82" y="556"/>
                  </a:lnTo>
                  <a:lnTo>
                    <a:pt x="81" y="556"/>
                  </a:lnTo>
                  <a:lnTo>
                    <a:pt x="81" y="556"/>
                  </a:lnTo>
                  <a:lnTo>
                    <a:pt x="79" y="558"/>
                  </a:lnTo>
                  <a:lnTo>
                    <a:pt x="79" y="558"/>
                  </a:lnTo>
                  <a:lnTo>
                    <a:pt x="78" y="558"/>
                  </a:lnTo>
                  <a:lnTo>
                    <a:pt x="78" y="558"/>
                  </a:lnTo>
                  <a:lnTo>
                    <a:pt x="78" y="559"/>
                  </a:lnTo>
                  <a:lnTo>
                    <a:pt x="78" y="563"/>
                  </a:lnTo>
                  <a:lnTo>
                    <a:pt x="76" y="564"/>
                  </a:lnTo>
                  <a:lnTo>
                    <a:pt x="76" y="567"/>
                  </a:lnTo>
                  <a:lnTo>
                    <a:pt x="76" y="570"/>
                  </a:lnTo>
                  <a:lnTo>
                    <a:pt x="73" y="570"/>
                  </a:lnTo>
                  <a:lnTo>
                    <a:pt x="75" y="570"/>
                  </a:lnTo>
                  <a:lnTo>
                    <a:pt x="76" y="570"/>
                  </a:lnTo>
                  <a:lnTo>
                    <a:pt x="75" y="572"/>
                  </a:lnTo>
                  <a:lnTo>
                    <a:pt x="73" y="574"/>
                  </a:lnTo>
                  <a:lnTo>
                    <a:pt x="73" y="575"/>
                  </a:lnTo>
                  <a:lnTo>
                    <a:pt x="71" y="578"/>
                  </a:lnTo>
                  <a:lnTo>
                    <a:pt x="71" y="580"/>
                  </a:lnTo>
                  <a:lnTo>
                    <a:pt x="70" y="583"/>
                  </a:lnTo>
                  <a:lnTo>
                    <a:pt x="70" y="585"/>
                  </a:lnTo>
                  <a:lnTo>
                    <a:pt x="70" y="585"/>
                  </a:lnTo>
                  <a:lnTo>
                    <a:pt x="71" y="586"/>
                  </a:lnTo>
                  <a:lnTo>
                    <a:pt x="71" y="586"/>
                  </a:lnTo>
                  <a:lnTo>
                    <a:pt x="70" y="586"/>
                  </a:lnTo>
                  <a:lnTo>
                    <a:pt x="70" y="588"/>
                  </a:lnTo>
                  <a:lnTo>
                    <a:pt x="68" y="588"/>
                  </a:lnTo>
                  <a:lnTo>
                    <a:pt x="65" y="588"/>
                  </a:lnTo>
                  <a:lnTo>
                    <a:pt x="64" y="589"/>
                  </a:lnTo>
                  <a:lnTo>
                    <a:pt x="64" y="591"/>
                  </a:lnTo>
                  <a:lnTo>
                    <a:pt x="62" y="593"/>
                  </a:lnTo>
                  <a:lnTo>
                    <a:pt x="59" y="596"/>
                  </a:lnTo>
                  <a:lnTo>
                    <a:pt x="56" y="597"/>
                  </a:lnTo>
                  <a:lnTo>
                    <a:pt x="56" y="599"/>
                  </a:lnTo>
                  <a:lnTo>
                    <a:pt x="54" y="599"/>
                  </a:lnTo>
                  <a:lnTo>
                    <a:pt x="49" y="600"/>
                  </a:lnTo>
                  <a:lnTo>
                    <a:pt x="46" y="600"/>
                  </a:lnTo>
                  <a:lnTo>
                    <a:pt x="45" y="600"/>
                  </a:lnTo>
                  <a:lnTo>
                    <a:pt x="43" y="600"/>
                  </a:lnTo>
                  <a:lnTo>
                    <a:pt x="41" y="599"/>
                  </a:lnTo>
                  <a:lnTo>
                    <a:pt x="40" y="600"/>
                  </a:lnTo>
                  <a:lnTo>
                    <a:pt x="38" y="600"/>
                  </a:lnTo>
                  <a:lnTo>
                    <a:pt x="37" y="600"/>
                  </a:lnTo>
                  <a:lnTo>
                    <a:pt x="35" y="600"/>
                  </a:lnTo>
                  <a:lnTo>
                    <a:pt x="35" y="600"/>
                  </a:lnTo>
                  <a:lnTo>
                    <a:pt x="35" y="599"/>
                  </a:lnTo>
                  <a:lnTo>
                    <a:pt x="35" y="599"/>
                  </a:lnTo>
                  <a:lnTo>
                    <a:pt x="35" y="597"/>
                  </a:lnTo>
                  <a:lnTo>
                    <a:pt x="34" y="597"/>
                  </a:lnTo>
                  <a:lnTo>
                    <a:pt x="34" y="596"/>
                  </a:lnTo>
                  <a:lnTo>
                    <a:pt x="34" y="596"/>
                  </a:lnTo>
                  <a:lnTo>
                    <a:pt x="32" y="596"/>
                  </a:lnTo>
                  <a:lnTo>
                    <a:pt x="29" y="596"/>
                  </a:lnTo>
                  <a:lnTo>
                    <a:pt x="29" y="596"/>
                  </a:lnTo>
                  <a:lnTo>
                    <a:pt x="26" y="594"/>
                  </a:lnTo>
                  <a:lnTo>
                    <a:pt x="26" y="593"/>
                  </a:lnTo>
                  <a:lnTo>
                    <a:pt x="24" y="593"/>
                  </a:lnTo>
                  <a:lnTo>
                    <a:pt x="23" y="593"/>
                  </a:lnTo>
                  <a:lnTo>
                    <a:pt x="23" y="594"/>
                  </a:lnTo>
                  <a:lnTo>
                    <a:pt x="21" y="594"/>
                  </a:lnTo>
                  <a:lnTo>
                    <a:pt x="18" y="594"/>
                  </a:lnTo>
                  <a:lnTo>
                    <a:pt x="13" y="594"/>
                  </a:lnTo>
                  <a:lnTo>
                    <a:pt x="11" y="593"/>
                  </a:lnTo>
                  <a:lnTo>
                    <a:pt x="11" y="591"/>
                  </a:lnTo>
                  <a:lnTo>
                    <a:pt x="15" y="588"/>
                  </a:lnTo>
                  <a:lnTo>
                    <a:pt x="13" y="589"/>
                  </a:lnTo>
                  <a:lnTo>
                    <a:pt x="11" y="591"/>
                  </a:lnTo>
                  <a:lnTo>
                    <a:pt x="11" y="589"/>
                  </a:lnTo>
                  <a:lnTo>
                    <a:pt x="11" y="589"/>
                  </a:lnTo>
                  <a:lnTo>
                    <a:pt x="11" y="588"/>
                  </a:lnTo>
                  <a:lnTo>
                    <a:pt x="11" y="588"/>
                  </a:lnTo>
                  <a:lnTo>
                    <a:pt x="10" y="588"/>
                  </a:lnTo>
                  <a:lnTo>
                    <a:pt x="8" y="589"/>
                  </a:lnTo>
                  <a:lnTo>
                    <a:pt x="8" y="588"/>
                  </a:lnTo>
                  <a:lnTo>
                    <a:pt x="8" y="586"/>
                  </a:lnTo>
                  <a:lnTo>
                    <a:pt x="8" y="586"/>
                  </a:lnTo>
                  <a:lnTo>
                    <a:pt x="13" y="585"/>
                  </a:lnTo>
                  <a:lnTo>
                    <a:pt x="15" y="585"/>
                  </a:lnTo>
                  <a:lnTo>
                    <a:pt x="16" y="585"/>
                  </a:lnTo>
                  <a:lnTo>
                    <a:pt x="13" y="585"/>
                  </a:lnTo>
                  <a:lnTo>
                    <a:pt x="13" y="583"/>
                  </a:lnTo>
                  <a:lnTo>
                    <a:pt x="13" y="581"/>
                  </a:lnTo>
                  <a:lnTo>
                    <a:pt x="16" y="581"/>
                  </a:lnTo>
                  <a:lnTo>
                    <a:pt x="15" y="581"/>
                  </a:lnTo>
                  <a:lnTo>
                    <a:pt x="11" y="581"/>
                  </a:lnTo>
                  <a:lnTo>
                    <a:pt x="11" y="580"/>
                  </a:lnTo>
                  <a:lnTo>
                    <a:pt x="13" y="578"/>
                  </a:lnTo>
                  <a:lnTo>
                    <a:pt x="15" y="578"/>
                  </a:lnTo>
                  <a:lnTo>
                    <a:pt x="15" y="578"/>
                  </a:lnTo>
                  <a:lnTo>
                    <a:pt x="15" y="577"/>
                  </a:lnTo>
                  <a:lnTo>
                    <a:pt x="15" y="577"/>
                  </a:lnTo>
                  <a:lnTo>
                    <a:pt x="16" y="578"/>
                  </a:lnTo>
                  <a:lnTo>
                    <a:pt x="18" y="578"/>
                  </a:lnTo>
                  <a:lnTo>
                    <a:pt x="18" y="578"/>
                  </a:lnTo>
                  <a:lnTo>
                    <a:pt x="18" y="577"/>
                  </a:lnTo>
                  <a:lnTo>
                    <a:pt x="18" y="577"/>
                  </a:lnTo>
                  <a:lnTo>
                    <a:pt x="19" y="577"/>
                  </a:lnTo>
                  <a:lnTo>
                    <a:pt x="19" y="577"/>
                  </a:lnTo>
                  <a:lnTo>
                    <a:pt x="18" y="577"/>
                  </a:lnTo>
                  <a:lnTo>
                    <a:pt x="16" y="575"/>
                  </a:lnTo>
                  <a:lnTo>
                    <a:pt x="16" y="575"/>
                  </a:lnTo>
                  <a:lnTo>
                    <a:pt x="16" y="574"/>
                  </a:lnTo>
                  <a:lnTo>
                    <a:pt x="18" y="572"/>
                  </a:lnTo>
                  <a:lnTo>
                    <a:pt x="19" y="574"/>
                  </a:lnTo>
                  <a:lnTo>
                    <a:pt x="19" y="574"/>
                  </a:lnTo>
                  <a:lnTo>
                    <a:pt x="19" y="572"/>
                  </a:lnTo>
                  <a:lnTo>
                    <a:pt x="18" y="572"/>
                  </a:lnTo>
                  <a:lnTo>
                    <a:pt x="19" y="570"/>
                  </a:lnTo>
                  <a:lnTo>
                    <a:pt x="23" y="569"/>
                  </a:lnTo>
                  <a:lnTo>
                    <a:pt x="23" y="570"/>
                  </a:lnTo>
                  <a:lnTo>
                    <a:pt x="23" y="570"/>
                  </a:lnTo>
                  <a:lnTo>
                    <a:pt x="23" y="569"/>
                  </a:lnTo>
                  <a:lnTo>
                    <a:pt x="23" y="569"/>
                  </a:lnTo>
                  <a:lnTo>
                    <a:pt x="23" y="567"/>
                  </a:lnTo>
                  <a:lnTo>
                    <a:pt x="23" y="567"/>
                  </a:lnTo>
                  <a:lnTo>
                    <a:pt x="24" y="567"/>
                  </a:lnTo>
                  <a:lnTo>
                    <a:pt x="26" y="566"/>
                  </a:lnTo>
                  <a:lnTo>
                    <a:pt x="27" y="564"/>
                  </a:lnTo>
                  <a:lnTo>
                    <a:pt x="29" y="564"/>
                  </a:lnTo>
                  <a:lnTo>
                    <a:pt x="29" y="566"/>
                  </a:lnTo>
                  <a:lnTo>
                    <a:pt x="29" y="564"/>
                  </a:lnTo>
                  <a:lnTo>
                    <a:pt x="29" y="564"/>
                  </a:lnTo>
                  <a:lnTo>
                    <a:pt x="29" y="563"/>
                  </a:lnTo>
                  <a:lnTo>
                    <a:pt x="30" y="559"/>
                  </a:lnTo>
                  <a:lnTo>
                    <a:pt x="34" y="558"/>
                  </a:lnTo>
                  <a:lnTo>
                    <a:pt x="35" y="555"/>
                  </a:lnTo>
                  <a:lnTo>
                    <a:pt x="37" y="555"/>
                  </a:lnTo>
                  <a:lnTo>
                    <a:pt x="40" y="553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45" y="552"/>
                  </a:lnTo>
                  <a:lnTo>
                    <a:pt x="46" y="552"/>
                  </a:lnTo>
                  <a:lnTo>
                    <a:pt x="46" y="552"/>
                  </a:lnTo>
                  <a:lnTo>
                    <a:pt x="48" y="552"/>
                  </a:lnTo>
                  <a:lnTo>
                    <a:pt x="46" y="550"/>
                  </a:lnTo>
                  <a:lnTo>
                    <a:pt x="48" y="550"/>
                  </a:lnTo>
                  <a:lnTo>
                    <a:pt x="49" y="548"/>
                  </a:lnTo>
                  <a:lnTo>
                    <a:pt x="52" y="547"/>
                  </a:lnTo>
                  <a:lnTo>
                    <a:pt x="54" y="547"/>
                  </a:lnTo>
                  <a:lnTo>
                    <a:pt x="56" y="545"/>
                  </a:lnTo>
                  <a:lnTo>
                    <a:pt x="57" y="545"/>
                  </a:lnTo>
                  <a:lnTo>
                    <a:pt x="57" y="545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9" y="542"/>
                  </a:lnTo>
                  <a:lnTo>
                    <a:pt x="60" y="541"/>
                  </a:lnTo>
                  <a:lnTo>
                    <a:pt x="62" y="541"/>
                  </a:lnTo>
                  <a:lnTo>
                    <a:pt x="62" y="541"/>
                  </a:lnTo>
                  <a:lnTo>
                    <a:pt x="62" y="539"/>
                  </a:lnTo>
                  <a:lnTo>
                    <a:pt x="64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4" y="537"/>
                  </a:lnTo>
                  <a:lnTo>
                    <a:pt x="65" y="537"/>
                  </a:lnTo>
                  <a:lnTo>
                    <a:pt x="65" y="537"/>
                  </a:lnTo>
                  <a:lnTo>
                    <a:pt x="67" y="537"/>
                  </a:lnTo>
                  <a:lnTo>
                    <a:pt x="68" y="537"/>
                  </a:lnTo>
                  <a:lnTo>
                    <a:pt x="67" y="537"/>
                  </a:lnTo>
                  <a:lnTo>
                    <a:pt x="67" y="536"/>
                  </a:lnTo>
                  <a:lnTo>
                    <a:pt x="68" y="536"/>
                  </a:lnTo>
                  <a:lnTo>
                    <a:pt x="68" y="536"/>
                  </a:lnTo>
                  <a:lnTo>
                    <a:pt x="70" y="537"/>
                  </a:lnTo>
                  <a:lnTo>
                    <a:pt x="70" y="536"/>
                  </a:lnTo>
                  <a:lnTo>
                    <a:pt x="70" y="534"/>
                  </a:lnTo>
                  <a:lnTo>
                    <a:pt x="71" y="534"/>
                  </a:lnTo>
                  <a:lnTo>
                    <a:pt x="73" y="531"/>
                  </a:lnTo>
                  <a:lnTo>
                    <a:pt x="75" y="533"/>
                  </a:lnTo>
                  <a:lnTo>
                    <a:pt x="75" y="533"/>
                  </a:lnTo>
                  <a:lnTo>
                    <a:pt x="75" y="534"/>
                  </a:lnTo>
                  <a:lnTo>
                    <a:pt x="75" y="534"/>
                  </a:lnTo>
                  <a:lnTo>
                    <a:pt x="75" y="533"/>
                  </a:lnTo>
                  <a:lnTo>
                    <a:pt x="75" y="531"/>
                  </a:lnTo>
                  <a:lnTo>
                    <a:pt x="76" y="528"/>
                  </a:lnTo>
                  <a:lnTo>
                    <a:pt x="76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5"/>
                  </a:lnTo>
                  <a:lnTo>
                    <a:pt x="78" y="522"/>
                  </a:lnTo>
                  <a:lnTo>
                    <a:pt x="79" y="520"/>
                  </a:lnTo>
                  <a:lnTo>
                    <a:pt x="79" y="518"/>
                  </a:lnTo>
                  <a:lnTo>
                    <a:pt x="81" y="515"/>
                  </a:lnTo>
                  <a:lnTo>
                    <a:pt x="81" y="515"/>
                  </a:lnTo>
                  <a:lnTo>
                    <a:pt x="84" y="514"/>
                  </a:lnTo>
                  <a:lnTo>
                    <a:pt x="84" y="514"/>
                  </a:lnTo>
                  <a:lnTo>
                    <a:pt x="86" y="512"/>
                  </a:lnTo>
                  <a:lnTo>
                    <a:pt x="87" y="511"/>
                  </a:lnTo>
                  <a:lnTo>
                    <a:pt x="89" y="509"/>
                  </a:lnTo>
                  <a:lnTo>
                    <a:pt x="89" y="504"/>
                  </a:lnTo>
                  <a:lnTo>
                    <a:pt x="90" y="501"/>
                  </a:lnTo>
                  <a:lnTo>
                    <a:pt x="92" y="498"/>
                  </a:lnTo>
                  <a:lnTo>
                    <a:pt x="95" y="495"/>
                  </a:lnTo>
                  <a:lnTo>
                    <a:pt x="98" y="493"/>
                  </a:lnTo>
                  <a:lnTo>
                    <a:pt x="98" y="493"/>
                  </a:lnTo>
                  <a:lnTo>
                    <a:pt x="100" y="493"/>
                  </a:lnTo>
                  <a:close/>
                  <a:moveTo>
                    <a:pt x="138" y="419"/>
                  </a:moveTo>
                  <a:lnTo>
                    <a:pt x="138" y="419"/>
                  </a:lnTo>
                  <a:lnTo>
                    <a:pt x="139" y="421"/>
                  </a:lnTo>
                  <a:lnTo>
                    <a:pt x="139" y="422"/>
                  </a:lnTo>
                  <a:lnTo>
                    <a:pt x="139" y="424"/>
                  </a:lnTo>
                  <a:lnTo>
                    <a:pt x="138" y="422"/>
                  </a:lnTo>
                  <a:lnTo>
                    <a:pt x="138" y="422"/>
                  </a:lnTo>
                  <a:lnTo>
                    <a:pt x="136" y="421"/>
                  </a:lnTo>
                  <a:lnTo>
                    <a:pt x="136" y="421"/>
                  </a:lnTo>
                  <a:lnTo>
                    <a:pt x="136" y="419"/>
                  </a:lnTo>
                  <a:lnTo>
                    <a:pt x="138" y="419"/>
                  </a:lnTo>
                  <a:lnTo>
                    <a:pt x="138" y="419"/>
                  </a:lnTo>
                  <a:lnTo>
                    <a:pt x="138" y="419"/>
                  </a:lnTo>
                  <a:close/>
                  <a:moveTo>
                    <a:pt x="103" y="392"/>
                  </a:moveTo>
                  <a:lnTo>
                    <a:pt x="101" y="394"/>
                  </a:lnTo>
                  <a:lnTo>
                    <a:pt x="103" y="394"/>
                  </a:lnTo>
                  <a:lnTo>
                    <a:pt x="103" y="396"/>
                  </a:lnTo>
                  <a:lnTo>
                    <a:pt x="105" y="399"/>
                  </a:lnTo>
                  <a:lnTo>
                    <a:pt x="105" y="399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8" y="400"/>
                  </a:lnTo>
                  <a:lnTo>
                    <a:pt x="108" y="400"/>
                  </a:lnTo>
                  <a:lnTo>
                    <a:pt x="109" y="399"/>
                  </a:lnTo>
                  <a:lnTo>
                    <a:pt x="109" y="400"/>
                  </a:lnTo>
                  <a:lnTo>
                    <a:pt x="109" y="400"/>
                  </a:lnTo>
                  <a:lnTo>
                    <a:pt x="112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6" y="402"/>
                  </a:lnTo>
                  <a:lnTo>
                    <a:pt x="116" y="402"/>
                  </a:lnTo>
                  <a:lnTo>
                    <a:pt x="119" y="403"/>
                  </a:lnTo>
                  <a:lnTo>
                    <a:pt x="119" y="403"/>
                  </a:lnTo>
                  <a:lnTo>
                    <a:pt x="119" y="405"/>
                  </a:lnTo>
                  <a:lnTo>
                    <a:pt x="119" y="405"/>
                  </a:lnTo>
                  <a:lnTo>
                    <a:pt x="119" y="407"/>
                  </a:lnTo>
                  <a:lnTo>
                    <a:pt x="120" y="407"/>
                  </a:lnTo>
                  <a:lnTo>
                    <a:pt x="122" y="405"/>
                  </a:lnTo>
                  <a:lnTo>
                    <a:pt x="122" y="405"/>
                  </a:lnTo>
                  <a:lnTo>
                    <a:pt x="122" y="407"/>
                  </a:lnTo>
                  <a:lnTo>
                    <a:pt x="123" y="407"/>
                  </a:lnTo>
                  <a:lnTo>
                    <a:pt x="122" y="407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5" y="411"/>
                  </a:lnTo>
                  <a:lnTo>
                    <a:pt x="125" y="411"/>
                  </a:lnTo>
                  <a:lnTo>
                    <a:pt x="125" y="413"/>
                  </a:lnTo>
                  <a:lnTo>
                    <a:pt x="125" y="414"/>
                  </a:lnTo>
                  <a:lnTo>
                    <a:pt x="125" y="414"/>
                  </a:lnTo>
                  <a:lnTo>
                    <a:pt x="123" y="414"/>
                  </a:lnTo>
                  <a:lnTo>
                    <a:pt x="123" y="414"/>
                  </a:lnTo>
                  <a:lnTo>
                    <a:pt x="123" y="416"/>
                  </a:lnTo>
                  <a:lnTo>
                    <a:pt x="125" y="418"/>
                  </a:lnTo>
                  <a:lnTo>
                    <a:pt x="127" y="419"/>
                  </a:lnTo>
                  <a:lnTo>
                    <a:pt x="128" y="422"/>
                  </a:lnTo>
                  <a:lnTo>
                    <a:pt x="128" y="424"/>
                  </a:lnTo>
                  <a:lnTo>
                    <a:pt x="128" y="426"/>
                  </a:lnTo>
                  <a:lnTo>
                    <a:pt x="128" y="426"/>
                  </a:lnTo>
                  <a:lnTo>
                    <a:pt x="128" y="427"/>
                  </a:lnTo>
                  <a:lnTo>
                    <a:pt x="128" y="429"/>
                  </a:lnTo>
                  <a:lnTo>
                    <a:pt x="128" y="430"/>
                  </a:lnTo>
                  <a:lnTo>
                    <a:pt x="128" y="430"/>
                  </a:lnTo>
                  <a:lnTo>
                    <a:pt x="128" y="432"/>
                  </a:lnTo>
                  <a:lnTo>
                    <a:pt x="128" y="432"/>
                  </a:lnTo>
                  <a:lnTo>
                    <a:pt x="130" y="432"/>
                  </a:lnTo>
                  <a:lnTo>
                    <a:pt x="130" y="433"/>
                  </a:lnTo>
                  <a:lnTo>
                    <a:pt x="130" y="432"/>
                  </a:lnTo>
                  <a:lnTo>
                    <a:pt x="131" y="432"/>
                  </a:lnTo>
                  <a:lnTo>
                    <a:pt x="133" y="433"/>
                  </a:lnTo>
                  <a:lnTo>
                    <a:pt x="134" y="433"/>
                  </a:lnTo>
                  <a:lnTo>
                    <a:pt x="136" y="433"/>
                  </a:lnTo>
                  <a:lnTo>
                    <a:pt x="136" y="435"/>
                  </a:lnTo>
                  <a:lnTo>
                    <a:pt x="136" y="437"/>
                  </a:lnTo>
                  <a:lnTo>
                    <a:pt x="138" y="438"/>
                  </a:lnTo>
                  <a:lnTo>
                    <a:pt x="138" y="438"/>
                  </a:lnTo>
                  <a:lnTo>
                    <a:pt x="139" y="438"/>
                  </a:lnTo>
                  <a:lnTo>
                    <a:pt x="139" y="437"/>
                  </a:lnTo>
                  <a:lnTo>
                    <a:pt x="139" y="435"/>
                  </a:lnTo>
                  <a:lnTo>
                    <a:pt x="139" y="432"/>
                  </a:lnTo>
                  <a:lnTo>
                    <a:pt x="139" y="430"/>
                  </a:lnTo>
                  <a:lnTo>
                    <a:pt x="139" y="430"/>
                  </a:lnTo>
                  <a:lnTo>
                    <a:pt x="139" y="429"/>
                  </a:lnTo>
                  <a:lnTo>
                    <a:pt x="138" y="429"/>
                  </a:lnTo>
                  <a:lnTo>
                    <a:pt x="138" y="427"/>
                  </a:lnTo>
                  <a:lnTo>
                    <a:pt x="138" y="427"/>
                  </a:lnTo>
                  <a:lnTo>
                    <a:pt x="138" y="426"/>
                  </a:lnTo>
                  <a:lnTo>
                    <a:pt x="138" y="426"/>
                  </a:lnTo>
                  <a:lnTo>
                    <a:pt x="139" y="426"/>
                  </a:lnTo>
                  <a:lnTo>
                    <a:pt x="139" y="427"/>
                  </a:lnTo>
                  <a:lnTo>
                    <a:pt x="141" y="430"/>
                  </a:lnTo>
                  <a:lnTo>
                    <a:pt x="142" y="430"/>
                  </a:lnTo>
                  <a:lnTo>
                    <a:pt x="142" y="430"/>
                  </a:lnTo>
                  <a:lnTo>
                    <a:pt x="144" y="432"/>
                  </a:lnTo>
                  <a:lnTo>
                    <a:pt x="144" y="433"/>
                  </a:lnTo>
                  <a:lnTo>
                    <a:pt x="146" y="438"/>
                  </a:lnTo>
                  <a:lnTo>
                    <a:pt x="146" y="441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9" y="446"/>
                  </a:lnTo>
                  <a:lnTo>
                    <a:pt x="150" y="444"/>
                  </a:lnTo>
                  <a:lnTo>
                    <a:pt x="150" y="446"/>
                  </a:lnTo>
                  <a:lnTo>
                    <a:pt x="155" y="448"/>
                  </a:lnTo>
                  <a:lnTo>
                    <a:pt x="157" y="449"/>
                  </a:lnTo>
                  <a:lnTo>
                    <a:pt x="163" y="451"/>
                  </a:lnTo>
                  <a:lnTo>
                    <a:pt x="164" y="451"/>
                  </a:lnTo>
                  <a:lnTo>
                    <a:pt x="166" y="451"/>
                  </a:lnTo>
                  <a:lnTo>
                    <a:pt x="168" y="451"/>
                  </a:lnTo>
                  <a:lnTo>
                    <a:pt x="169" y="449"/>
                  </a:lnTo>
                  <a:lnTo>
                    <a:pt x="169" y="448"/>
                  </a:lnTo>
                  <a:lnTo>
                    <a:pt x="171" y="446"/>
                  </a:lnTo>
                  <a:lnTo>
                    <a:pt x="172" y="444"/>
                  </a:lnTo>
                  <a:lnTo>
                    <a:pt x="174" y="444"/>
                  </a:lnTo>
                  <a:lnTo>
                    <a:pt x="174" y="444"/>
                  </a:lnTo>
                  <a:lnTo>
                    <a:pt x="175" y="443"/>
                  </a:lnTo>
                  <a:lnTo>
                    <a:pt x="179" y="443"/>
                  </a:lnTo>
                  <a:lnTo>
                    <a:pt x="180" y="444"/>
                  </a:lnTo>
                  <a:lnTo>
                    <a:pt x="182" y="444"/>
                  </a:lnTo>
                  <a:lnTo>
                    <a:pt x="183" y="446"/>
                  </a:lnTo>
                  <a:lnTo>
                    <a:pt x="182" y="446"/>
                  </a:lnTo>
                  <a:lnTo>
                    <a:pt x="182" y="449"/>
                  </a:lnTo>
                  <a:lnTo>
                    <a:pt x="180" y="451"/>
                  </a:lnTo>
                  <a:lnTo>
                    <a:pt x="180" y="454"/>
                  </a:lnTo>
                  <a:lnTo>
                    <a:pt x="180" y="459"/>
                  </a:lnTo>
                  <a:lnTo>
                    <a:pt x="179" y="460"/>
                  </a:lnTo>
                  <a:lnTo>
                    <a:pt x="177" y="462"/>
                  </a:lnTo>
                  <a:lnTo>
                    <a:pt x="175" y="462"/>
                  </a:lnTo>
                  <a:lnTo>
                    <a:pt x="174" y="463"/>
                  </a:lnTo>
                  <a:lnTo>
                    <a:pt x="174" y="465"/>
                  </a:lnTo>
                  <a:lnTo>
                    <a:pt x="174" y="468"/>
                  </a:lnTo>
                  <a:lnTo>
                    <a:pt x="174" y="468"/>
                  </a:lnTo>
                  <a:lnTo>
                    <a:pt x="174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2" y="471"/>
                  </a:lnTo>
                  <a:lnTo>
                    <a:pt x="172" y="470"/>
                  </a:lnTo>
                  <a:lnTo>
                    <a:pt x="172" y="470"/>
                  </a:lnTo>
                  <a:lnTo>
                    <a:pt x="169" y="470"/>
                  </a:lnTo>
                  <a:lnTo>
                    <a:pt x="168" y="468"/>
                  </a:lnTo>
                  <a:lnTo>
                    <a:pt x="166" y="470"/>
                  </a:lnTo>
                  <a:lnTo>
                    <a:pt x="164" y="470"/>
                  </a:lnTo>
                  <a:lnTo>
                    <a:pt x="163" y="471"/>
                  </a:lnTo>
                  <a:lnTo>
                    <a:pt x="161" y="471"/>
                  </a:lnTo>
                  <a:lnTo>
                    <a:pt x="161" y="473"/>
                  </a:lnTo>
                  <a:lnTo>
                    <a:pt x="160" y="474"/>
                  </a:lnTo>
                  <a:lnTo>
                    <a:pt x="160" y="476"/>
                  </a:lnTo>
                  <a:lnTo>
                    <a:pt x="160" y="478"/>
                  </a:lnTo>
                  <a:lnTo>
                    <a:pt x="160" y="478"/>
                  </a:lnTo>
                  <a:lnTo>
                    <a:pt x="161" y="479"/>
                  </a:lnTo>
                  <a:lnTo>
                    <a:pt x="160" y="482"/>
                  </a:lnTo>
                  <a:lnTo>
                    <a:pt x="158" y="487"/>
                  </a:lnTo>
                  <a:lnTo>
                    <a:pt x="157" y="489"/>
                  </a:lnTo>
                  <a:lnTo>
                    <a:pt x="157" y="490"/>
                  </a:lnTo>
                  <a:lnTo>
                    <a:pt x="155" y="492"/>
                  </a:lnTo>
                  <a:lnTo>
                    <a:pt x="153" y="495"/>
                  </a:lnTo>
                  <a:lnTo>
                    <a:pt x="152" y="496"/>
                  </a:lnTo>
                  <a:lnTo>
                    <a:pt x="150" y="498"/>
                  </a:lnTo>
                  <a:lnTo>
                    <a:pt x="150" y="500"/>
                  </a:lnTo>
                  <a:lnTo>
                    <a:pt x="147" y="503"/>
                  </a:lnTo>
                  <a:lnTo>
                    <a:pt x="147" y="504"/>
                  </a:lnTo>
                  <a:lnTo>
                    <a:pt x="146" y="506"/>
                  </a:lnTo>
                  <a:lnTo>
                    <a:pt x="144" y="507"/>
                  </a:lnTo>
                  <a:lnTo>
                    <a:pt x="141" y="509"/>
                  </a:lnTo>
                  <a:lnTo>
                    <a:pt x="138" y="511"/>
                  </a:lnTo>
                  <a:lnTo>
                    <a:pt x="138" y="512"/>
                  </a:lnTo>
                  <a:lnTo>
                    <a:pt x="136" y="512"/>
                  </a:lnTo>
                  <a:lnTo>
                    <a:pt x="134" y="512"/>
                  </a:lnTo>
                  <a:lnTo>
                    <a:pt x="134" y="511"/>
                  </a:lnTo>
                  <a:lnTo>
                    <a:pt x="134" y="509"/>
                  </a:lnTo>
                  <a:lnTo>
                    <a:pt x="134" y="509"/>
                  </a:lnTo>
                  <a:lnTo>
                    <a:pt x="133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28" y="506"/>
                  </a:lnTo>
                  <a:lnTo>
                    <a:pt x="130" y="506"/>
                  </a:lnTo>
                  <a:lnTo>
                    <a:pt x="128" y="507"/>
                  </a:lnTo>
                  <a:lnTo>
                    <a:pt x="127" y="507"/>
                  </a:lnTo>
                  <a:lnTo>
                    <a:pt x="127" y="507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30" y="503"/>
                  </a:lnTo>
                  <a:lnTo>
                    <a:pt x="131" y="500"/>
                  </a:lnTo>
                  <a:lnTo>
                    <a:pt x="134" y="495"/>
                  </a:lnTo>
                  <a:lnTo>
                    <a:pt x="134" y="493"/>
                  </a:lnTo>
                  <a:lnTo>
                    <a:pt x="134" y="490"/>
                  </a:lnTo>
                  <a:lnTo>
                    <a:pt x="134" y="489"/>
                  </a:lnTo>
                  <a:lnTo>
                    <a:pt x="134" y="487"/>
                  </a:lnTo>
                  <a:lnTo>
                    <a:pt x="131" y="484"/>
                  </a:lnTo>
                  <a:lnTo>
                    <a:pt x="128" y="482"/>
                  </a:lnTo>
                  <a:lnTo>
                    <a:pt x="127" y="482"/>
                  </a:lnTo>
                  <a:lnTo>
                    <a:pt x="125" y="481"/>
                  </a:lnTo>
                  <a:lnTo>
                    <a:pt x="123" y="481"/>
                  </a:lnTo>
                  <a:lnTo>
                    <a:pt x="122" y="479"/>
                  </a:lnTo>
                  <a:lnTo>
                    <a:pt x="119" y="478"/>
                  </a:lnTo>
                  <a:lnTo>
                    <a:pt x="116" y="476"/>
                  </a:lnTo>
                  <a:lnTo>
                    <a:pt x="114" y="474"/>
                  </a:lnTo>
                  <a:lnTo>
                    <a:pt x="114" y="474"/>
                  </a:lnTo>
                  <a:lnTo>
                    <a:pt x="114" y="473"/>
                  </a:lnTo>
                  <a:lnTo>
                    <a:pt x="114" y="473"/>
                  </a:lnTo>
                  <a:lnTo>
                    <a:pt x="114" y="471"/>
                  </a:lnTo>
                  <a:lnTo>
                    <a:pt x="114" y="471"/>
                  </a:lnTo>
                  <a:lnTo>
                    <a:pt x="116" y="470"/>
                  </a:lnTo>
                  <a:lnTo>
                    <a:pt x="119" y="468"/>
                  </a:lnTo>
                  <a:lnTo>
                    <a:pt x="122" y="466"/>
                  </a:lnTo>
                  <a:lnTo>
                    <a:pt x="122" y="466"/>
                  </a:lnTo>
                  <a:lnTo>
                    <a:pt x="123" y="466"/>
                  </a:lnTo>
                  <a:lnTo>
                    <a:pt x="123" y="466"/>
                  </a:lnTo>
                  <a:lnTo>
                    <a:pt x="125" y="465"/>
                  </a:lnTo>
                  <a:lnTo>
                    <a:pt x="125" y="463"/>
                  </a:lnTo>
                  <a:lnTo>
                    <a:pt x="127" y="460"/>
                  </a:lnTo>
                  <a:lnTo>
                    <a:pt x="127" y="459"/>
                  </a:lnTo>
                  <a:lnTo>
                    <a:pt x="128" y="454"/>
                  </a:lnTo>
                  <a:lnTo>
                    <a:pt x="128" y="452"/>
                  </a:lnTo>
                  <a:lnTo>
                    <a:pt x="130" y="451"/>
                  </a:lnTo>
                  <a:lnTo>
                    <a:pt x="128" y="449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6"/>
                  </a:lnTo>
                  <a:lnTo>
                    <a:pt x="128" y="443"/>
                  </a:lnTo>
                  <a:lnTo>
                    <a:pt x="128" y="441"/>
                  </a:lnTo>
                  <a:lnTo>
                    <a:pt x="128" y="441"/>
                  </a:lnTo>
                  <a:lnTo>
                    <a:pt x="128" y="440"/>
                  </a:lnTo>
                  <a:lnTo>
                    <a:pt x="127" y="440"/>
                  </a:lnTo>
                  <a:lnTo>
                    <a:pt x="127" y="438"/>
                  </a:lnTo>
                  <a:lnTo>
                    <a:pt x="125" y="437"/>
                  </a:lnTo>
                  <a:lnTo>
                    <a:pt x="127" y="435"/>
                  </a:lnTo>
                  <a:lnTo>
                    <a:pt x="127" y="435"/>
                  </a:lnTo>
                  <a:lnTo>
                    <a:pt x="128" y="438"/>
                  </a:lnTo>
                  <a:lnTo>
                    <a:pt x="128" y="437"/>
                  </a:lnTo>
                  <a:lnTo>
                    <a:pt x="128" y="437"/>
                  </a:lnTo>
                  <a:lnTo>
                    <a:pt x="130" y="435"/>
                  </a:lnTo>
                  <a:lnTo>
                    <a:pt x="130" y="435"/>
                  </a:lnTo>
                  <a:lnTo>
                    <a:pt x="128" y="433"/>
                  </a:lnTo>
                  <a:lnTo>
                    <a:pt x="128" y="433"/>
                  </a:lnTo>
                  <a:lnTo>
                    <a:pt x="127" y="433"/>
                  </a:lnTo>
                  <a:lnTo>
                    <a:pt x="125" y="433"/>
                  </a:lnTo>
                  <a:lnTo>
                    <a:pt x="125" y="433"/>
                  </a:lnTo>
                  <a:lnTo>
                    <a:pt x="123" y="433"/>
                  </a:lnTo>
                  <a:lnTo>
                    <a:pt x="123" y="432"/>
                  </a:lnTo>
                  <a:lnTo>
                    <a:pt x="123" y="430"/>
                  </a:lnTo>
                  <a:lnTo>
                    <a:pt x="122" y="430"/>
                  </a:lnTo>
                  <a:lnTo>
                    <a:pt x="120" y="426"/>
                  </a:lnTo>
                  <a:lnTo>
                    <a:pt x="120" y="426"/>
                  </a:lnTo>
                  <a:lnTo>
                    <a:pt x="123" y="427"/>
                  </a:lnTo>
                  <a:lnTo>
                    <a:pt x="123" y="427"/>
                  </a:lnTo>
                  <a:lnTo>
                    <a:pt x="123" y="426"/>
                  </a:lnTo>
                  <a:lnTo>
                    <a:pt x="123" y="426"/>
                  </a:lnTo>
                  <a:lnTo>
                    <a:pt x="123" y="424"/>
                  </a:lnTo>
                  <a:lnTo>
                    <a:pt x="122" y="424"/>
                  </a:lnTo>
                  <a:lnTo>
                    <a:pt x="122" y="422"/>
                  </a:lnTo>
                  <a:lnTo>
                    <a:pt x="123" y="422"/>
                  </a:lnTo>
                  <a:lnTo>
                    <a:pt x="123" y="422"/>
                  </a:lnTo>
                  <a:lnTo>
                    <a:pt x="122" y="421"/>
                  </a:lnTo>
                  <a:lnTo>
                    <a:pt x="120" y="421"/>
                  </a:lnTo>
                  <a:lnTo>
                    <a:pt x="120" y="421"/>
                  </a:lnTo>
                  <a:lnTo>
                    <a:pt x="122" y="422"/>
                  </a:lnTo>
                  <a:lnTo>
                    <a:pt x="120" y="422"/>
                  </a:lnTo>
                  <a:lnTo>
                    <a:pt x="117" y="419"/>
                  </a:lnTo>
                  <a:lnTo>
                    <a:pt x="117" y="418"/>
                  </a:lnTo>
                  <a:lnTo>
                    <a:pt x="116" y="416"/>
                  </a:lnTo>
                  <a:lnTo>
                    <a:pt x="116" y="418"/>
                  </a:lnTo>
                  <a:lnTo>
                    <a:pt x="116" y="418"/>
                  </a:lnTo>
                  <a:lnTo>
                    <a:pt x="117" y="421"/>
                  </a:lnTo>
                  <a:lnTo>
                    <a:pt x="119" y="422"/>
                  </a:lnTo>
                  <a:lnTo>
                    <a:pt x="119" y="422"/>
                  </a:lnTo>
                  <a:lnTo>
                    <a:pt x="119" y="424"/>
                  </a:lnTo>
                  <a:lnTo>
                    <a:pt x="119" y="424"/>
                  </a:lnTo>
                  <a:lnTo>
                    <a:pt x="117" y="424"/>
                  </a:lnTo>
                  <a:lnTo>
                    <a:pt x="117" y="422"/>
                  </a:lnTo>
                  <a:lnTo>
                    <a:pt x="116" y="421"/>
                  </a:lnTo>
                  <a:lnTo>
                    <a:pt x="109" y="410"/>
                  </a:lnTo>
                  <a:lnTo>
                    <a:pt x="109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12" y="407"/>
                  </a:lnTo>
                  <a:lnTo>
                    <a:pt x="111" y="407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09" y="408"/>
                  </a:lnTo>
                  <a:lnTo>
                    <a:pt x="108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5" y="405"/>
                  </a:lnTo>
                  <a:lnTo>
                    <a:pt x="106" y="403"/>
                  </a:lnTo>
                  <a:lnTo>
                    <a:pt x="106" y="402"/>
                  </a:lnTo>
                  <a:lnTo>
                    <a:pt x="105" y="400"/>
                  </a:lnTo>
                  <a:lnTo>
                    <a:pt x="103" y="399"/>
                  </a:lnTo>
                  <a:lnTo>
                    <a:pt x="101" y="396"/>
                  </a:lnTo>
                  <a:lnTo>
                    <a:pt x="98" y="392"/>
                  </a:lnTo>
                  <a:lnTo>
                    <a:pt x="101" y="392"/>
                  </a:lnTo>
                  <a:lnTo>
                    <a:pt x="103" y="392"/>
                  </a:lnTo>
                  <a:close/>
                  <a:moveTo>
                    <a:pt x="332" y="11"/>
                  </a:moveTo>
                  <a:lnTo>
                    <a:pt x="332" y="11"/>
                  </a:lnTo>
                  <a:lnTo>
                    <a:pt x="332" y="11"/>
                  </a:lnTo>
                  <a:lnTo>
                    <a:pt x="332" y="13"/>
                  </a:lnTo>
                  <a:lnTo>
                    <a:pt x="332" y="13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close/>
                  <a:moveTo>
                    <a:pt x="313" y="0"/>
                  </a:move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6" name="Freeform 182">
              <a:extLst>
                <a:ext uri="{FF2B5EF4-FFF2-40B4-BE49-F238E27FC236}">
                  <a16:creationId xmlns:a16="http://schemas.microsoft.com/office/drawing/2014/main" id="{AB2EA7EC-8584-4B2A-A708-ADE7E23119BD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4412" y="4895431"/>
              <a:ext cx="380099" cy="352810"/>
            </a:xfrm>
            <a:custGeom>
              <a:avLst/>
              <a:gdLst>
                <a:gd name="T0" fmla="*/ 25 w 195"/>
                <a:gd name="T1" fmla="*/ 0 h 181"/>
                <a:gd name="T2" fmla="*/ 30 w 195"/>
                <a:gd name="T3" fmla="*/ 5 h 181"/>
                <a:gd name="T4" fmla="*/ 33 w 195"/>
                <a:gd name="T5" fmla="*/ 6 h 181"/>
                <a:gd name="T6" fmla="*/ 47 w 195"/>
                <a:gd name="T7" fmla="*/ 6 h 181"/>
                <a:gd name="T8" fmla="*/ 69 w 195"/>
                <a:gd name="T9" fmla="*/ 6 h 181"/>
                <a:gd name="T10" fmla="*/ 88 w 195"/>
                <a:gd name="T11" fmla="*/ 6 h 181"/>
                <a:gd name="T12" fmla="*/ 98 w 195"/>
                <a:gd name="T13" fmla="*/ 6 h 181"/>
                <a:gd name="T14" fmla="*/ 102 w 195"/>
                <a:gd name="T15" fmla="*/ 13 h 181"/>
                <a:gd name="T16" fmla="*/ 110 w 195"/>
                <a:gd name="T17" fmla="*/ 13 h 181"/>
                <a:gd name="T18" fmla="*/ 126 w 195"/>
                <a:gd name="T19" fmla="*/ 14 h 181"/>
                <a:gd name="T20" fmla="*/ 132 w 195"/>
                <a:gd name="T21" fmla="*/ 16 h 181"/>
                <a:gd name="T22" fmla="*/ 140 w 195"/>
                <a:gd name="T23" fmla="*/ 16 h 181"/>
                <a:gd name="T24" fmla="*/ 157 w 195"/>
                <a:gd name="T25" fmla="*/ 13 h 181"/>
                <a:gd name="T26" fmla="*/ 175 w 195"/>
                <a:gd name="T27" fmla="*/ 9 h 181"/>
                <a:gd name="T28" fmla="*/ 189 w 195"/>
                <a:gd name="T29" fmla="*/ 8 h 181"/>
                <a:gd name="T30" fmla="*/ 195 w 195"/>
                <a:gd name="T31" fmla="*/ 13 h 181"/>
                <a:gd name="T32" fmla="*/ 186 w 195"/>
                <a:gd name="T33" fmla="*/ 16 h 181"/>
                <a:gd name="T34" fmla="*/ 181 w 195"/>
                <a:gd name="T35" fmla="*/ 16 h 181"/>
                <a:gd name="T36" fmla="*/ 176 w 195"/>
                <a:gd name="T37" fmla="*/ 19 h 181"/>
                <a:gd name="T38" fmla="*/ 172 w 195"/>
                <a:gd name="T39" fmla="*/ 22 h 181"/>
                <a:gd name="T40" fmla="*/ 167 w 195"/>
                <a:gd name="T41" fmla="*/ 16 h 181"/>
                <a:gd name="T42" fmla="*/ 156 w 195"/>
                <a:gd name="T43" fmla="*/ 17 h 181"/>
                <a:gd name="T44" fmla="*/ 134 w 195"/>
                <a:gd name="T45" fmla="*/ 21 h 181"/>
                <a:gd name="T46" fmla="*/ 134 w 195"/>
                <a:gd name="T47" fmla="*/ 41 h 181"/>
                <a:gd name="T48" fmla="*/ 134 w 195"/>
                <a:gd name="T49" fmla="*/ 66 h 181"/>
                <a:gd name="T50" fmla="*/ 120 w 195"/>
                <a:gd name="T51" fmla="*/ 76 h 181"/>
                <a:gd name="T52" fmla="*/ 120 w 195"/>
                <a:gd name="T53" fmla="*/ 91 h 181"/>
                <a:gd name="T54" fmla="*/ 120 w 195"/>
                <a:gd name="T55" fmla="*/ 109 h 181"/>
                <a:gd name="T56" fmla="*/ 118 w 195"/>
                <a:gd name="T57" fmla="*/ 173 h 181"/>
                <a:gd name="T58" fmla="*/ 112 w 195"/>
                <a:gd name="T59" fmla="*/ 178 h 181"/>
                <a:gd name="T60" fmla="*/ 109 w 195"/>
                <a:gd name="T61" fmla="*/ 181 h 181"/>
                <a:gd name="T62" fmla="*/ 99 w 195"/>
                <a:gd name="T63" fmla="*/ 180 h 181"/>
                <a:gd name="T64" fmla="*/ 88 w 195"/>
                <a:gd name="T65" fmla="*/ 180 h 181"/>
                <a:gd name="T66" fmla="*/ 82 w 195"/>
                <a:gd name="T67" fmla="*/ 176 h 181"/>
                <a:gd name="T68" fmla="*/ 82 w 195"/>
                <a:gd name="T69" fmla="*/ 173 h 181"/>
                <a:gd name="T70" fmla="*/ 80 w 195"/>
                <a:gd name="T71" fmla="*/ 170 h 181"/>
                <a:gd name="T72" fmla="*/ 77 w 195"/>
                <a:gd name="T73" fmla="*/ 167 h 181"/>
                <a:gd name="T74" fmla="*/ 74 w 195"/>
                <a:gd name="T75" fmla="*/ 172 h 181"/>
                <a:gd name="T76" fmla="*/ 72 w 195"/>
                <a:gd name="T77" fmla="*/ 175 h 181"/>
                <a:gd name="T78" fmla="*/ 69 w 195"/>
                <a:gd name="T79" fmla="*/ 176 h 181"/>
                <a:gd name="T80" fmla="*/ 58 w 195"/>
                <a:gd name="T81" fmla="*/ 167 h 181"/>
                <a:gd name="T82" fmla="*/ 50 w 195"/>
                <a:gd name="T83" fmla="*/ 148 h 181"/>
                <a:gd name="T84" fmla="*/ 49 w 195"/>
                <a:gd name="T85" fmla="*/ 143 h 181"/>
                <a:gd name="T86" fmla="*/ 46 w 195"/>
                <a:gd name="T87" fmla="*/ 129 h 181"/>
                <a:gd name="T88" fmla="*/ 44 w 195"/>
                <a:gd name="T89" fmla="*/ 118 h 181"/>
                <a:gd name="T90" fmla="*/ 41 w 195"/>
                <a:gd name="T91" fmla="*/ 99 h 181"/>
                <a:gd name="T92" fmla="*/ 39 w 195"/>
                <a:gd name="T93" fmla="*/ 90 h 181"/>
                <a:gd name="T94" fmla="*/ 41 w 195"/>
                <a:gd name="T95" fmla="*/ 87 h 181"/>
                <a:gd name="T96" fmla="*/ 33 w 195"/>
                <a:gd name="T97" fmla="*/ 71 h 181"/>
                <a:gd name="T98" fmla="*/ 23 w 195"/>
                <a:gd name="T99" fmla="*/ 54 h 181"/>
                <a:gd name="T100" fmla="*/ 9 w 195"/>
                <a:gd name="T101" fmla="*/ 27 h 181"/>
                <a:gd name="T102" fmla="*/ 1 w 195"/>
                <a:gd name="T103" fmla="*/ 16 h 181"/>
                <a:gd name="T104" fmla="*/ 3 w 195"/>
                <a:gd name="T105" fmla="*/ 5 h 181"/>
                <a:gd name="T106" fmla="*/ 9 w 195"/>
                <a:gd name="T107" fmla="*/ 3 h 181"/>
                <a:gd name="T108" fmla="*/ 16 w 195"/>
                <a:gd name="T109" fmla="*/ 2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95" h="181">
                  <a:moveTo>
                    <a:pt x="20" y="0"/>
                  </a:moveTo>
                  <a:lnTo>
                    <a:pt x="22" y="0"/>
                  </a:lnTo>
                  <a:lnTo>
                    <a:pt x="23" y="0"/>
                  </a:lnTo>
                  <a:lnTo>
                    <a:pt x="25" y="0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6" y="6"/>
                  </a:lnTo>
                  <a:lnTo>
                    <a:pt x="39" y="6"/>
                  </a:lnTo>
                  <a:lnTo>
                    <a:pt x="42" y="6"/>
                  </a:lnTo>
                  <a:lnTo>
                    <a:pt x="47" y="6"/>
                  </a:lnTo>
                  <a:lnTo>
                    <a:pt x="53" y="6"/>
                  </a:lnTo>
                  <a:lnTo>
                    <a:pt x="58" y="6"/>
                  </a:lnTo>
                  <a:lnTo>
                    <a:pt x="64" y="6"/>
                  </a:lnTo>
                  <a:lnTo>
                    <a:pt x="69" y="6"/>
                  </a:lnTo>
                  <a:lnTo>
                    <a:pt x="75" y="6"/>
                  </a:lnTo>
                  <a:lnTo>
                    <a:pt x="80" y="6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93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98" y="6"/>
                  </a:lnTo>
                  <a:lnTo>
                    <a:pt x="98" y="8"/>
                  </a:lnTo>
                  <a:lnTo>
                    <a:pt x="99" y="9"/>
                  </a:lnTo>
                  <a:lnTo>
                    <a:pt x="101" y="11"/>
                  </a:lnTo>
                  <a:lnTo>
                    <a:pt x="102" y="13"/>
                  </a:lnTo>
                  <a:lnTo>
                    <a:pt x="105" y="13"/>
                  </a:lnTo>
                  <a:lnTo>
                    <a:pt x="107" y="13"/>
                  </a:lnTo>
                  <a:lnTo>
                    <a:pt x="109" y="13"/>
                  </a:lnTo>
                  <a:lnTo>
                    <a:pt x="110" y="13"/>
                  </a:lnTo>
                  <a:lnTo>
                    <a:pt x="115" y="14"/>
                  </a:lnTo>
                  <a:lnTo>
                    <a:pt x="118" y="14"/>
                  </a:lnTo>
                  <a:lnTo>
                    <a:pt x="123" y="13"/>
                  </a:lnTo>
                  <a:lnTo>
                    <a:pt x="126" y="14"/>
                  </a:lnTo>
                  <a:lnTo>
                    <a:pt x="128" y="14"/>
                  </a:lnTo>
                  <a:lnTo>
                    <a:pt x="129" y="16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5" y="14"/>
                  </a:lnTo>
                  <a:lnTo>
                    <a:pt x="139" y="14"/>
                  </a:lnTo>
                  <a:lnTo>
                    <a:pt x="140" y="16"/>
                  </a:lnTo>
                  <a:lnTo>
                    <a:pt x="140" y="16"/>
                  </a:lnTo>
                  <a:lnTo>
                    <a:pt x="145" y="14"/>
                  </a:lnTo>
                  <a:lnTo>
                    <a:pt x="148" y="14"/>
                  </a:lnTo>
                  <a:lnTo>
                    <a:pt x="153" y="13"/>
                  </a:lnTo>
                  <a:lnTo>
                    <a:pt x="157" y="13"/>
                  </a:lnTo>
                  <a:lnTo>
                    <a:pt x="164" y="11"/>
                  </a:lnTo>
                  <a:lnTo>
                    <a:pt x="169" y="9"/>
                  </a:lnTo>
                  <a:lnTo>
                    <a:pt x="172" y="9"/>
                  </a:lnTo>
                  <a:lnTo>
                    <a:pt x="175" y="9"/>
                  </a:lnTo>
                  <a:lnTo>
                    <a:pt x="178" y="8"/>
                  </a:lnTo>
                  <a:lnTo>
                    <a:pt x="181" y="8"/>
                  </a:lnTo>
                  <a:lnTo>
                    <a:pt x="181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9"/>
                  </a:lnTo>
                  <a:lnTo>
                    <a:pt x="194" y="9"/>
                  </a:lnTo>
                  <a:lnTo>
                    <a:pt x="195" y="13"/>
                  </a:lnTo>
                  <a:lnTo>
                    <a:pt x="195" y="13"/>
                  </a:lnTo>
                  <a:lnTo>
                    <a:pt x="191" y="13"/>
                  </a:lnTo>
                  <a:lnTo>
                    <a:pt x="189" y="14"/>
                  </a:lnTo>
                  <a:lnTo>
                    <a:pt x="186" y="16"/>
                  </a:lnTo>
                  <a:lnTo>
                    <a:pt x="184" y="16"/>
                  </a:lnTo>
                  <a:lnTo>
                    <a:pt x="184" y="16"/>
                  </a:lnTo>
                  <a:lnTo>
                    <a:pt x="183" y="16"/>
                  </a:lnTo>
                  <a:lnTo>
                    <a:pt x="181" y="16"/>
                  </a:lnTo>
                  <a:lnTo>
                    <a:pt x="180" y="17"/>
                  </a:lnTo>
                  <a:lnTo>
                    <a:pt x="178" y="17"/>
                  </a:lnTo>
                  <a:lnTo>
                    <a:pt x="176" y="19"/>
                  </a:lnTo>
                  <a:lnTo>
                    <a:pt x="176" y="19"/>
                  </a:lnTo>
                  <a:lnTo>
                    <a:pt x="173" y="22"/>
                  </a:lnTo>
                  <a:lnTo>
                    <a:pt x="173" y="22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2" y="21"/>
                  </a:lnTo>
                  <a:lnTo>
                    <a:pt x="170" y="19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5" y="16"/>
                  </a:lnTo>
                  <a:lnTo>
                    <a:pt x="159" y="16"/>
                  </a:lnTo>
                  <a:lnTo>
                    <a:pt x="156" y="17"/>
                  </a:lnTo>
                  <a:lnTo>
                    <a:pt x="150" y="19"/>
                  </a:lnTo>
                  <a:lnTo>
                    <a:pt x="142" y="19"/>
                  </a:lnTo>
                  <a:lnTo>
                    <a:pt x="137" y="21"/>
                  </a:lnTo>
                  <a:lnTo>
                    <a:pt x="134" y="21"/>
                  </a:lnTo>
                  <a:lnTo>
                    <a:pt x="134" y="24"/>
                  </a:lnTo>
                  <a:lnTo>
                    <a:pt x="134" y="30"/>
                  </a:lnTo>
                  <a:lnTo>
                    <a:pt x="134" y="35"/>
                  </a:lnTo>
                  <a:lnTo>
                    <a:pt x="134" y="41"/>
                  </a:lnTo>
                  <a:lnTo>
                    <a:pt x="134" y="47"/>
                  </a:lnTo>
                  <a:lnTo>
                    <a:pt x="134" y="54"/>
                  </a:lnTo>
                  <a:lnTo>
                    <a:pt x="134" y="60"/>
                  </a:lnTo>
                  <a:lnTo>
                    <a:pt x="134" y="66"/>
                  </a:lnTo>
                  <a:lnTo>
                    <a:pt x="134" y="72"/>
                  </a:lnTo>
                  <a:lnTo>
                    <a:pt x="134" y="74"/>
                  </a:lnTo>
                  <a:lnTo>
                    <a:pt x="134" y="76"/>
                  </a:lnTo>
                  <a:lnTo>
                    <a:pt x="120" y="76"/>
                  </a:lnTo>
                  <a:lnTo>
                    <a:pt x="120" y="79"/>
                  </a:lnTo>
                  <a:lnTo>
                    <a:pt x="120" y="84"/>
                  </a:lnTo>
                  <a:lnTo>
                    <a:pt x="120" y="88"/>
                  </a:lnTo>
                  <a:lnTo>
                    <a:pt x="120" y="91"/>
                  </a:lnTo>
                  <a:lnTo>
                    <a:pt x="120" y="96"/>
                  </a:lnTo>
                  <a:lnTo>
                    <a:pt x="120" y="101"/>
                  </a:lnTo>
                  <a:lnTo>
                    <a:pt x="120" y="106"/>
                  </a:lnTo>
                  <a:lnTo>
                    <a:pt x="120" y="109"/>
                  </a:lnTo>
                  <a:lnTo>
                    <a:pt x="120" y="113"/>
                  </a:lnTo>
                  <a:lnTo>
                    <a:pt x="120" y="117"/>
                  </a:lnTo>
                  <a:lnTo>
                    <a:pt x="120" y="173"/>
                  </a:lnTo>
                  <a:lnTo>
                    <a:pt x="118" y="173"/>
                  </a:lnTo>
                  <a:lnTo>
                    <a:pt x="115" y="175"/>
                  </a:lnTo>
                  <a:lnTo>
                    <a:pt x="113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0" y="178"/>
                  </a:lnTo>
                  <a:lnTo>
                    <a:pt x="109" y="180"/>
                  </a:lnTo>
                  <a:lnTo>
                    <a:pt x="110" y="180"/>
                  </a:lnTo>
                  <a:lnTo>
                    <a:pt x="109" y="181"/>
                  </a:lnTo>
                  <a:lnTo>
                    <a:pt x="107" y="181"/>
                  </a:lnTo>
                  <a:lnTo>
                    <a:pt x="105" y="181"/>
                  </a:lnTo>
                  <a:lnTo>
                    <a:pt x="104" y="181"/>
                  </a:lnTo>
                  <a:lnTo>
                    <a:pt x="99" y="180"/>
                  </a:lnTo>
                  <a:lnTo>
                    <a:pt x="96" y="181"/>
                  </a:lnTo>
                  <a:lnTo>
                    <a:pt x="93" y="181"/>
                  </a:lnTo>
                  <a:lnTo>
                    <a:pt x="91" y="180"/>
                  </a:lnTo>
                  <a:lnTo>
                    <a:pt x="88" y="180"/>
                  </a:lnTo>
                  <a:lnTo>
                    <a:pt x="87" y="180"/>
                  </a:lnTo>
                  <a:lnTo>
                    <a:pt x="85" y="178"/>
                  </a:lnTo>
                  <a:lnTo>
                    <a:pt x="83" y="178"/>
                  </a:lnTo>
                  <a:lnTo>
                    <a:pt x="82" y="176"/>
                  </a:lnTo>
                  <a:lnTo>
                    <a:pt x="82" y="176"/>
                  </a:lnTo>
                  <a:lnTo>
                    <a:pt x="82" y="175"/>
                  </a:lnTo>
                  <a:lnTo>
                    <a:pt x="82" y="173"/>
                  </a:lnTo>
                  <a:lnTo>
                    <a:pt x="82" y="173"/>
                  </a:lnTo>
                  <a:lnTo>
                    <a:pt x="82" y="172"/>
                  </a:lnTo>
                  <a:lnTo>
                    <a:pt x="82" y="172"/>
                  </a:lnTo>
                  <a:lnTo>
                    <a:pt x="82" y="170"/>
                  </a:lnTo>
                  <a:lnTo>
                    <a:pt x="80" y="170"/>
                  </a:lnTo>
                  <a:lnTo>
                    <a:pt x="80" y="170"/>
                  </a:lnTo>
                  <a:lnTo>
                    <a:pt x="79" y="169"/>
                  </a:lnTo>
                  <a:lnTo>
                    <a:pt x="79" y="169"/>
                  </a:lnTo>
                  <a:lnTo>
                    <a:pt x="77" y="167"/>
                  </a:lnTo>
                  <a:lnTo>
                    <a:pt x="75" y="169"/>
                  </a:lnTo>
                  <a:lnTo>
                    <a:pt x="75" y="169"/>
                  </a:lnTo>
                  <a:lnTo>
                    <a:pt x="74" y="170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74" y="173"/>
                  </a:lnTo>
                  <a:lnTo>
                    <a:pt x="72" y="173"/>
                  </a:lnTo>
                  <a:lnTo>
                    <a:pt x="72" y="175"/>
                  </a:lnTo>
                  <a:lnTo>
                    <a:pt x="72" y="175"/>
                  </a:lnTo>
                  <a:lnTo>
                    <a:pt x="71" y="175"/>
                  </a:lnTo>
                  <a:lnTo>
                    <a:pt x="69" y="176"/>
                  </a:lnTo>
                  <a:lnTo>
                    <a:pt x="69" y="176"/>
                  </a:lnTo>
                  <a:lnTo>
                    <a:pt x="68" y="175"/>
                  </a:lnTo>
                  <a:lnTo>
                    <a:pt x="63" y="170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1"/>
                  </a:lnTo>
                  <a:lnTo>
                    <a:pt x="50" y="148"/>
                  </a:lnTo>
                  <a:lnTo>
                    <a:pt x="49" y="147"/>
                  </a:lnTo>
                  <a:lnTo>
                    <a:pt x="50" y="145"/>
                  </a:lnTo>
                  <a:lnTo>
                    <a:pt x="50" y="143"/>
                  </a:lnTo>
                  <a:lnTo>
                    <a:pt x="49" y="143"/>
                  </a:lnTo>
                  <a:lnTo>
                    <a:pt x="47" y="140"/>
                  </a:lnTo>
                  <a:lnTo>
                    <a:pt x="47" y="136"/>
                  </a:lnTo>
                  <a:lnTo>
                    <a:pt x="46" y="132"/>
                  </a:lnTo>
                  <a:lnTo>
                    <a:pt x="46" y="129"/>
                  </a:lnTo>
                  <a:lnTo>
                    <a:pt x="46" y="126"/>
                  </a:lnTo>
                  <a:lnTo>
                    <a:pt x="46" y="124"/>
                  </a:lnTo>
                  <a:lnTo>
                    <a:pt x="46" y="121"/>
                  </a:lnTo>
                  <a:lnTo>
                    <a:pt x="44" y="118"/>
                  </a:lnTo>
                  <a:lnTo>
                    <a:pt x="42" y="113"/>
                  </a:lnTo>
                  <a:lnTo>
                    <a:pt x="41" y="109"/>
                  </a:lnTo>
                  <a:lnTo>
                    <a:pt x="41" y="106"/>
                  </a:lnTo>
                  <a:lnTo>
                    <a:pt x="41" y="99"/>
                  </a:lnTo>
                  <a:lnTo>
                    <a:pt x="39" y="98"/>
                  </a:lnTo>
                  <a:lnTo>
                    <a:pt x="39" y="95"/>
                  </a:lnTo>
                  <a:lnTo>
                    <a:pt x="39" y="91"/>
                  </a:lnTo>
                  <a:lnTo>
                    <a:pt x="39" y="90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41" y="90"/>
                  </a:lnTo>
                  <a:lnTo>
                    <a:pt x="41" y="87"/>
                  </a:lnTo>
                  <a:lnTo>
                    <a:pt x="41" y="85"/>
                  </a:lnTo>
                  <a:lnTo>
                    <a:pt x="39" y="82"/>
                  </a:lnTo>
                  <a:lnTo>
                    <a:pt x="38" y="79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31" y="68"/>
                  </a:lnTo>
                  <a:lnTo>
                    <a:pt x="25" y="58"/>
                  </a:lnTo>
                  <a:lnTo>
                    <a:pt x="23" y="54"/>
                  </a:lnTo>
                  <a:lnTo>
                    <a:pt x="22" y="47"/>
                  </a:lnTo>
                  <a:lnTo>
                    <a:pt x="19" y="46"/>
                  </a:lnTo>
                  <a:lnTo>
                    <a:pt x="11" y="30"/>
                  </a:lnTo>
                  <a:lnTo>
                    <a:pt x="9" y="27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19"/>
                  </a:lnTo>
                  <a:lnTo>
                    <a:pt x="1" y="16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5"/>
                  </a:lnTo>
                  <a:lnTo>
                    <a:pt x="3" y="5"/>
                  </a:lnTo>
                  <a:lnTo>
                    <a:pt x="5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9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7" name="Freeform 183">
              <a:extLst>
                <a:ext uri="{FF2B5EF4-FFF2-40B4-BE49-F238E27FC236}">
                  <a16:creationId xmlns:a16="http://schemas.microsoft.com/office/drawing/2014/main" id="{5731D4CF-6F80-4373-B60D-168D9F0CB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9505" y="495390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2 h 3"/>
                <a:gd name="T4" fmla="*/ 2 w 3"/>
                <a:gd name="T5" fmla="*/ 2 h 3"/>
                <a:gd name="T6" fmla="*/ 2 w 3"/>
                <a:gd name="T7" fmla="*/ 3 h 3"/>
                <a:gd name="T8" fmla="*/ 0 w 3"/>
                <a:gd name="T9" fmla="*/ 2 h 3"/>
                <a:gd name="T10" fmla="*/ 0 w 3"/>
                <a:gd name="T11" fmla="*/ 0 h 3"/>
                <a:gd name="T12" fmla="*/ 2 w 3"/>
                <a:gd name="T13" fmla="*/ 0 h 3"/>
                <a:gd name="T14" fmla="*/ 2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8" name="Freeform 184">
              <a:extLst>
                <a:ext uri="{FF2B5EF4-FFF2-40B4-BE49-F238E27FC236}">
                  <a16:creationId xmlns:a16="http://schemas.microsoft.com/office/drawing/2014/main" id="{9F30DBEA-C4E0-4898-85C0-0B1312B74A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68465" y="4431517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9" name="Freeform 185">
              <a:extLst>
                <a:ext uri="{FF2B5EF4-FFF2-40B4-BE49-F238E27FC236}">
                  <a16:creationId xmlns:a16="http://schemas.microsoft.com/office/drawing/2014/main" id="{1583E5BA-8F08-4646-942C-E954878F13F5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0243" y="3538773"/>
              <a:ext cx="228060" cy="122802"/>
            </a:xfrm>
            <a:custGeom>
              <a:avLst/>
              <a:gdLst>
                <a:gd name="T0" fmla="*/ 29 w 117"/>
                <a:gd name="T1" fmla="*/ 3 h 63"/>
                <a:gd name="T2" fmla="*/ 35 w 117"/>
                <a:gd name="T3" fmla="*/ 8 h 63"/>
                <a:gd name="T4" fmla="*/ 45 w 117"/>
                <a:gd name="T5" fmla="*/ 12 h 63"/>
                <a:gd name="T6" fmla="*/ 51 w 117"/>
                <a:gd name="T7" fmla="*/ 19 h 63"/>
                <a:gd name="T8" fmla="*/ 57 w 117"/>
                <a:gd name="T9" fmla="*/ 19 h 63"/>
                <a:gd name="T10" fmla="*/ 60 w 117"/>
                <a:gd name="T11" fmla="*/ 23 h 63"/>
                <a:gd name="T12" fmla="*/ 67 w 117"/>
                <a:gd name="T13" fmla="*/ 28 h 63"/>
                <a:gd name="T14" fmla="*/ 68 w 117"/>
                <a:gd name="T15" fmla="*/ 30 h 63"/>
                <a:gd name="T16" fmla="*/ 75 w 117"/>
                <a:gd name="T17" fmla="*/ 28 h 63"/>
                <a:gd name="T18" fmla="*/ 73 w 117"/>
                <a:gd name="T19" fmla="*/ 33 h 63"/>
                <a:gd name="T20" fmla="*/ 82 w 117"/>
                <a:gd name="T21" fmla="*/ 34 h 63"/>
                <a:gd name="T22" fmla="*/ 86 w 117"/>
                <a:gd name="T23" fmla="*/ 39 h 63"/>
                <a:gd name="T24" fmla="*/ 87 w 117"/>
                <a:gd name="T25" fmla="*/ 36 h 63"/>
                <a:gd name="T26" fmla="*/ 92 w 117"/>
                <a:gd name="T27" fmla="*/ 39 h 63"/>
                <a:gd name="T28" fmla="*/ 95 w 117"/>
                <a:gd name="T29" fmla="*/ 36 h 63"/>
                <a:gd name="T30" fmla="*/ 98 w 117"/>
                <a:gd name="T31" fmla="*/ 37 h 63"/>
                <a:gd name="T32" fmla="*/ 105 w 117"/>
                <a:gd name="T33" fmla="*/ 41 h 63"/>
                <a:gd name="T34" fmla="*/ 111 w 117"/>
                <a:gd name="T35" fmla="*/ 41 h 63"/>
                <a:gd name="T36" fmla="*/ 117 w 117"/>
                <a:gd name="T37" fmla="*/ 39 h 63"/>
                <a:gd name="T38" fmla="*/ 117 w 117"/>
                <a:gd name="T39" fmla="*/ 44 h 63"/>
                <a:gd name="T40" fmla="*/ 114 w 117"/>
                <a:gd name="T41" fmla="*/ 52 h 63"/>
                <a:gd name="T42" fmla="*/ 117 w 117"/>
                <a:gd name="T43" fmla="*/ 60 h 63"/>
                <a:gd name="T44" fmla="*/ 112 w 117"/>
                <a:gd name="T45" fmla="*/ 63 h 63"/>
                <a:gd name="T46" fmla="*/ 106 w 117"/>
                <a:gd name="T47" fmla="*/ 63 h 63"/>
                <a:gd name="T48" fmla="*/ 101 w 117"/>
                <a:gd name="T49" fmla="*/ 60 h 63"/>
                <a:gd name="T50" fmla="*/ 94 w 117"/>
                <a:gd name="T51" fmla="*/ 61 h 63"/>
                <a:gd name="T52" fmla="*/ 87 w 117"/>
                <a:gd name="T53" fmla="*/ 60 h 63"/>
                <a:gd name="T54" fmla="*/ 82 w 117"/>
                <a:gd name="T55" fmla="*/ 60 h 63"/>
                <a:gd name="T56" fmla="*/ 79 w 117"/>
                <a:gd name="T57" fmla="*/ 56 h 63"/>
                <a:gd name="T58" fmla="*/ 75 w 117"/>
                <a:gd name="T59" fmla="*/ 56 h 63"/>
                <a:gd name="T60" fmla="*/ 73 w 117"/>
                <a:gd name="T61" fmla="*/ 55 h 63"/>
                <a:gd name="T62" fmla="*/ 67 w 117"/>
                <a:gd name="T63" fmla="*/ 52 h 63"/>
                <a:gd name="T64" fmla="*/ 64 w 117"/>
                <a:gd name="T65" fmla="*/ 48 h 63"/>
                <a:gd name="T66" fmla="*/ 56 w 117"/>
                <a:gd name="T67" fmla="*/ 47 h 63"/>
                <a:gd name="T68" fmla="*/ 49 w 117"/>
                <a:gd name="T69" fmla="*/ 45 h 63"/>
                <a:gd name="T70" fmla="*/ 46 w 117"/>
                <a:gd name="T71" fmla="*/ 47 h 63"/>
                <a:gd name="T72" fmla="*/ 38 w 117"/>
                <a:gd name="T73" fmla="*/ 44 h 63"/>
                <a:gd name="T74" fmla="*/ 32 w 117"/>
                <a:gd name="T75" fmla="*/ 42 h 63"/>
                <a:gd name="T76" fmla="*/ 27 w 117"/>
                <a:gd name="T77" fmla="*/ 39 h 63"/>
                <a:gd name="T78" fmla="*/ 23 w 117"/>
                <a:gd name="T79" fmla="*/ 37 h 63"/>
                <a:gd name="T80" fmla="*/ 16 w 117"/>
                <a:gd name="T81" fmla="*/ 33 h 63"/>
                <a:gd name="T82" fmla="*/ 10 w 117"/>
                <a:gd name="T83" fmla="*/ 30 h 63"/>
                <a:gd name="T84" fmla="*/ 7 w 117"/>
                <a:gd name="T85" fmla="*/ 28 h 63"/>
                <a:gd name="T86" fmla="*/ 4 w 117"/>
                <a:gd name="T87" fmla="*/ 28 h 63"/>
                <a:gd name="T88" fmla="*/ 0 w 117"/>
                <a:gd name="T89" fmla="*/ 25 h 63"/>
                <a:gd name="T90" fmla="*/ 2 w 117"/>
                <a:gd name="T91" fmla="*/ 19 h 63"/>
                <a:gd name="T92" fmla="*/ 5 w 117"/>
                <a:gd name="T93" fmla="*/ 11 h 63"/>
                <a:gd name="T94" fmla="*/ 12 w 117"/>
                <a:gd name="T95" fmla="*/ 4 h 63"/>
                <a:gd name="T96" fmla="*/ 13 w 117"/>
                <a:gd name="T97" fmla="*/ 4 h 63"/>
                <a:gd name="T98" fmla="*/ 18 w 117"/>
                <a:gd name="T99" fmla="*/ 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7" h="63">
                  <a:moveTo>
                    <a:pt x="23" y="0"/>
                  </a:moveTo>
                  <a:lnTo>
                    <a:pt x="26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6"/>
                  </a:lnTo>
                  <a:lnTo>
                    <a:pt x="35" y="8"/>
                  </a:lnTo>
                  <a:lnTo>
                    <a:pt x="37" y="9"/>
                  </a:lnTo>
                  <a:lnTo>
                    <a:pt x="40" y="11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4"/>
                  </a:lnTo>
                  <a:lnTo>
                    <a:pt x="48" y="15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4" y="19"/>
                  </a:lnTo>
                  <a:lnTo>
                    <a:pt x="56" y="17"/>
                  </a:lnTo>
                  <a:lnTo>
                    <a:pt x="57" y="19"/>
                  </a:lnTo>
                  <a:lnTo>
                    <a:pt x="59" y="19"/>
                  </a:lnTo>
                  <a:lnTo>
                    <a:pt x="59" y="20"/>
                  </a:lnTo>
                  <a:lnTo>
                    <a:pt x="59" y="22"/>
                  </a:lnTo>
                  <a:lnTo>
                    <a:pt x="60" y="23"/>
                  </a:lnTo>
                  <a:lnTo>
                    <a:pt x="62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8" y="28"/>
                  </a:lnTo>
                  <a:lnTo>
                    <a:pt x="68" y="30"/>
                  </a:lnTo>
                  <a:lnTo>
                    <a:pt x="70" y="30"/>
                  </a:lnTo>
                  <a:lnTo>
                    <a:pt x="73" y="28"/>
                  </a:lnTo>
                  <a:lnTo>
                    <a:pt x="73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3" y="30"/>
                  </a:lnTo>
                  <a:lnTo>
                    <a:pt x="73" y="31"/>
                  </a:lnTo>
                  <a:lnTo>
                    <a:pt x="73" y="33"/>
                  </a:lnTo>
                  <a:lnTo>
                    <a:pt x="75" y="33"/>
                  </a:lnTo>
                  <a:lnTo>
                    <a:pt x="78" y="33"/>
                  </a:lnTo>
                  <a:lnTo>
                    <a:pt x="81" y="33"/>
                  </a:lnTo>
                  <a:lnTo>
                    <a:pt x="82" y="34"/>
                  </a:lnTo>
                  <a:lnTo>
                    <a:pt x="84" y="36"/>
                  </a:lnTo>
                  <a:lnTo>
                    <a:pt x="84" y="37"/>
                  </a:lnTo>
                  <a:lnTo>
                    <a:pt x="86" y="39"/>
                  </a:lnTo>
                  <a:lnTo>
                    <a:pt x="86" y="39"/>
                  </a:lnTo>
                  <a:lnTo>
                    <a:pt x="87" y="39"/>
                  </a:lnTo>
                  <a:lnTo>
                    <a:pt x="87" y="37"/>
                  </a:lnTo>
                  <a:lnTo>
                    <a:pt x="87" y="36"/>
                  </a:lnTo>
                  <a:lnTo>
                    <a:pt x="87" y="36"/>
                  </a:lnTo>
                  <a:lnTo>
                    <a:pt x="89" y="36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2" y="39"/>
                  </a:lnTo>
                  <a:lnTo>
                    <a:pt x="94" y="39"/>
                  </a:lnTo>
                  <a:lnTo>
                    <a:pt x="94" y="39"/>
                  </a:lnTo>
                  <a:lnTo>
                    <a:pt x="94" y="36"/>
                  </a:lnTo>
                  <a:lnTo>
                    <a:pt x="95" y="36"/>
                  </a:lnTo>
                  <a:lnTo>
                    <a:pt x="97" y="36"/>
                  </a:lnTo>
                  <a:lnTo>
                    <a:pt x="97" y="36"/>
                  </a:lnTo>
                  <a:lnTo>
                    <a:pt x="97" y="37"/>
                  </a:lnTo>
                  <a:lnTo>
                    <a:pt x="98" y="37"/>
                  </a:lnTo>
                  <a:lnTo>
                    <a:pt x="100" y="37"/>
                  </a:lnTo>
                  <a:lnTo>
                    <a:pt x="101" y="39"/>
                  </a:lnTo>
                  <a:lnTo>
                    <a:pt x="103" y="41"/>
                  </a:lnTo>
                  <a:lnTo>
                    <a:pt x="105" y="41"/>
                  </a:lnTo>
                  <a:lnTo>
                    <a:pt x="108" y="41"/>
                  </a:lnTo>
                  <a:lnTo>
                    <a:pt x="108" y="41"/>
                  </a:lnTo>
                  <a:lnTo>
                    <a:pt x="109" y="41"/>
                  </a:lnTo>
                  <a:lnTo>
                    <a:pt x="111" y="41"/>
                  </a:lnTo>
                  <a:lnTo>
                    <a:pt x="112" y="39"/>
                  </a:lnTo>
                  <a:lnTo>
                    <a:pt x="114" y="39"/>
                  </a:lnTo>
                  <a:lnTo>
                    <a:pt x="116" y="39"/>
                  </a:lnTo>
                  <a:lnTo>
                    <a:pt x="117" y="39"/>
                  </a:lnTo>
                  <a:lnTo>
                    <a:pt x="117" y="41"/>
                  </a:lnTo>
                  <a:lnTo>
                    <a:pt x="117" y="41"/>
                  </a:lnTo>
                  <a:lnTo>
                    <a:pt x="117" y="42"/>
                  </a:lnTo>
                  <a:lnTo>
                    <a:pt x="117" y="44"/>
                  </a:lnTo>
                  <a:lnTo>
                    <a:pt x="116" y="44"/>
                  </a:lnTo>
                  <a:lnTo>
                    <a:pt x="116" y="47"/>
                  </a:lnTo>
                  <a:lnTo>
                    <a:pt x="114" y="52"/>
                  </a:lnTo>
                  <a:lnTo>
                    <a:pt x="114" y="52"/>
                  </a:lnTo>
                  <a:lnTo>
                    <a:pt x="117" y="55"/>
                  </a:lnTo>
                  <a:lnTo>
                    <a:pt x="117" y="56"/>
                  </a:lnTo>
                  <a:lnTo>
                    <a:pt x="117" y="58"/>
                  </a:lnTo>
                  <a:lnTo>
                    <a:pt x="117" y="60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9" y="63"/>
                  </a:lnTo>
                  <a:lnTo>
                    <a:pt x="108" y="63"/>
                  </a:lnTo>
                  <a:lnTo>
                    <a:pt x="106" y="63"/>
                  </a:lnTo>
                  <a:lnTo>
                    <a:pt x="105" y="63"/>
                  </a:lnTo>
                  <a:lnTo>
                    <a:pt x="103" y="63"/>
                  </a:lnTo>
                  <a:lnTo>
                    <a:pt x="101" y="63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4" y="61"/>
                  </a:lnTo>
                  <a:lnTo>
                    <a:pt x="92" y="60"/>
                  </a:lnTo>
                  <a:lnTo>
                    <a:pt x="92" y="60"/>
                  </a:lnTo>
                  <a:lnTo>
                    <a:pt x="89" y="60"/>
                  </a:lnTo>
                  <a:lnTo>
                    <a:pt x="87" y="60"/>
                  </a:lnTo>
                  <a:lnTo>
                    <a:pt x="86" y="58"/>
                  </a:lnTo>
                  <a:lnTo>
                    <a:pt x="84" y="60"/>
                  </a:lnTo>
                  <a:lnTo>
                    <a:pt x="82" y="60"/>
                  </a:lnTo>
                  <a:lnTo>
                    <a:pt x="82" y="60"/>
                  </a:lnTo>
                  <a:lnTo>
                    <a:pt x="82" y="58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6"/>
                  </a:lnTo>
                  <a:lnTo>
                    <a:pt x="76" y="58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1" y="55"/>
                  </a:lnTo>
                  <a:lnTo>
                    <a:pt x="70" y="55"/>
                  </a:lnTo>
                  <a:lnTo>
                    <a:pt x="67" y="53"/>
                  </a:lnTo>
                  <a:lnTo>
                    <a:pt x="67" y="52"/>
                  </a:lnTo>
                  <a:lnTo>
                    <a:pt x="67" y="50"/>
                  </a:lnTo>
                  <a:lnTo>
                    <a:pt x="67" y="50"/>
                  </a:lnTo>
                  <a:lnTo>
                    <a:pt x="65" y="48"/>
                  </a:lnTo>
                  <a:lnTo>
                    <a:pt x="64" y="48"/>
                  </a:lnTo>
                  <a:lnTo>
                    <a:pt x="60" y="47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6" y="47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1" y="47"/>
                  </a:lnTo>
                  <a:lnTo>
                    <a:pt x="49" y="45"/>
                  </a:lnTo>
                  <a:lnTo>
                    <a:pt x="48" y="47"/>
                  </a:lnTo>
                  <a:lnTo>
                    <a:pt x="48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3" y="47"/>
                  </a:lnTo>
                  <a:lnTo>
                    <a:pt x="41" y="45"/>
                  </a:lnTo>
                  <a:lnTo>
                    <a:pt x="38" y="45"/>
                  </a:lnTo>
                  <a:lnTo>
                    <a:pt x="38" y="44"/>
                  </a:lnTo>
                  <a:lnTo>
                    <a:pt x="38" y="42"/>
                  </a:lnTo>
                  <a:lnTo>
                    <a:pt x="37" y="42"/>
                  </a:lnTo>
                  <a:lnTo>
                    <a:pt x="35" y="42"/>
                  </a:lnTo>
                  <a:lnTo>
                    <a:pt x="32" y="42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7"/>
                  </a:lnTo>
                  <a:lnTo>
                    <a:pt x="21" y="37"/>
                  </a:lnTo>
                  <a:lnTo>
                    <a:pt x="18" y="34"/>
                  </a:lnTo>
                  <a:lnTo>
                    <a:pt x="18" y="34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5" y="31"/>
                  </a:lnTo>
                  <a:lnTo>
                    <a:pt x="12" y="31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5" y="28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4" y="17"/>
                  </a:lnTo>
                  <a:lnTo>
                    <a:pt x="4" y="15"/>
                  </a:lnTo>
                  <a:lnTo>
                    <a:pt x="4" y="14"/>
                  </a:lnTo>
                  <a:lnTo>
                    <a:pt x="5" y="11"/>
                  </a:lnTo>
                  <a:lnTo>
                    <a:pt x="7" y="8"/>
                  </a:lnTo>
                  <a:lnTo>
                    <a:pt x="8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6" y="6"/>
                  </a:lnTo>
                  <a:lnTo>
                    <a:pt x="18" y="4"/>
                  </a:lnTo>
                  <a:lnTo>
                    <a:pt x="19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0" name="Freeform 186">
              <a:extLst>
                <a:ext uri="{FF2B5EF4-FFF2-40B4-BE49-F238E27FC236}">
                  <a16:creationId xmlns:a16="http://schemas.microsoft.com/office/drawing/2014/main" id="{2AAE9B52-6990-4F24-80CD-DB108DDE69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07697" y="1433614"/>
              <a:ext cx="1204619" cy="1140295"/>
            </a:xfrm>
            <a:custGeom>
              <a:avLst/>
              <a:gdLst>
                <a:gd name="T0" fmla="*/ 260 w 618"/>
                <a:gd name="T1" fmla="*/ 460 h 585"/>
                <a:gd name="T2" fmla="*/ 312 w 618"/>
                <a:gd name="T3" fmla="*/ 410 h 585"/>
                <a:gd name="T4" fmla="*/ 335 w 618"/>
                <a:gd name="T5" fmla="*/ 353 h 585"/>
                <a:gd name="T6" fmla="*/ 345 w 618"/>
                <a:gd name="T7" fmla="*/ 342 h 585"/>
                <a:gd name="T8" fmla="*/ 364 w 618"/>
                <a:gd name="T9" fmla="*/ 341 h 585"/>
                <a:gd name="T10" fmla="*/ 340 w 618"/>
                <a:gd name="T11" fmla="*/ 350 h 585"/>
                <a:gd name="T12" fmla="*/ 378 w 618"/>
                <a:gd name="T13" fmla="*/ 333 h 585"/>
                <a:gd name="T14" fmla="*/ 432 w 618"/>
                <a:gd name="T15" fmla="*/ 301 h 585"/>
                <a:gd name="T16" fmla="*/ 394 w 618"/>
                <a:gd name="T17" fmla="*/ 319 h 585"/>
                <a:gd name="T18" fmla="*/ 422 w 618"/>
                <a:gd name="T19" fmla="*/ 305 h 585"/>
                <a:gd name="T20" fmla="*/ 476 w 618"/>
                <a:gd name="T21" fmla="*/ 289 h 585"/>
                <a:gd name="T22" fmla="*/ 462 w 618"/>
                <a:gd name="T23" fmla="*/ 289 h 585"/>
                <a:gd name="T24" fmla="*/ 556 w 618"/>
                <a:gd name="T25" fmla="*/ 287 h 585"/>
                <a:gd name="T26" fmla="*/ 569 w 618"/>
                <a:gd name="T27" fmla="*/ 311 h 585"/>
                <a:gd name="T28" fmla="*/ 548 w 618"/>
                <a:gd name="T29" fmla="*/ 330 h 585"/>
                <a:gd name="T30" fmla="*/ 503 w 618"/>
                <a:gd name="T31" fmla="*/ 336 h 585"/>
                <a:gd name="T32" fmla="*/ 440 w 618"/>
                <a:gd name="T33" fmla="*/ 327 h 585"/>
                <a:gd name="T34" fmla="*/ 394 w 618"/>
                <a:gd name="T35" fmla="*/ 350 h 585"/>
                <a:gd name="T36" fmla="*/ 343 w 618"/>
                <a:gd name="T37" fmla="*/ 412 h 585"/>
                <a:gd name="T38" fmla="*/ 307 w 618"/>
                <a:gd name="T39" fmla="*/ 478 h 585"/>
                <a:gd name="T40" fmla="*/ 312 w 618"/>
                <a:gd name="T41" fmla="*/ 541 h 585"/>
                <a:gd name="T42" fmla="*/ 283 w 618"/>
                <a:gd name="T43" fmla="*/ 550 h 585"/>
                <a:gd name="T44" fmla="*/ 247 w 618"/>
                <a:gd name="T45" fmla="*/ 583 h 585"/>
                <a:gd name="T46" fmla="*/ 220 w 618"/>
                <a:gd name="T47" fmla="*/ 568 h 585"/>
                <a:gd name="T48" fmla="*/ 209 w 618"/>
                <a:gd name="T49" fmla="*/ 550 h 585"/>
                <a:gd name="T50" fmla="*/ 220 w 618"/>
                <a:gd name="T51" fmla="*/ 536 h 585"/>
                <a:gd name="T52" fmla="*/ 212 w 618"/>
                <a:gd name="T53" fmla="*/ 530 h 585"/>
                <a:gd name="T54" fmla="*/ 238 w 618"/>
                <a:gd name="T55" fmla="*/ 514 h 585"/>
                <a:gd name="T56" fmla="*/ 203 w 618"/>
                <a:gd name="T57" fmla="*/ 501 h 585"/>
                <a:gd name="T58" fmla="*/ 225 w 618"/>
                <a:gd name="T59" fmla="*/ 489 h 585"/>
                <a:gd name="T60" fmla="*/ 233 w 618"/>
                <a:gd name="T61" fmla="*/ 478 h 585"/>
                <a:gd name="T62" fmla="*/ 266 w 618"/>
                <a:gd name="T63" fmla="*/ 464 h 585"/>
                <a:gd name="T64" fmla="*/ 291 w 618"/>
                <a:gd name="T65" fmla="*/ 454 h 585"/>
                <a:gd name="T66" fmla="*/ 296 w 618"/>
                <a:gd name="T67" fmla="*/ 434 h 585"/>
                <a:gd name="T68" fmla="*/ 332 w 618"/>
                <a:gd name="T69" fmla="*/ 401 h 585"/>
                <a:gd name="T70" fmla="*/ 354 w 618"/>
                <a:gd name="T71" fmla="*/ 377 h 585"/>
                <a:gd name="T72" fmla="*/ 350 w 618"/>
                <a:gd name="T73" fmla="*/ 360 h 585"/>
                <a:gd name="T74" fmla="*/ 383 w 618"/>
                <a:gd name="T75" fmla="*/ 349 h 585"/>
                <a:gd name="T76" fmla="*/ 402 w 618"/>
                <a:gd name="T77" fmla="*/ 322 h 585"/>
                <a:gd name="T78" fmla="*/ 432 w 618"/>
                <a:gd name="T79" fmla="*/ 320 h 585"/>
                <a:gd name="T80" fmla="*/ 462 w 618"/>
                <a:gd name="T81" fmla="*/ 298 h 585"/>
                <a:gd name="T82" fmla="*/ 503 w 618"/>
                <a:gd name="T83" fmla="*/ 286 h 585"/>
                <a:gd name="T84" fmla="*/ 526 w 618"/>
                <a:gd name="T85" fmla="*/ 287 h 585"/>
                <a:gd name="T86" fmla="*/ 11 w 618"/>
                <a:gd name="T87" fmla="*/ 278 h 585"/>
                <a:gd name="T88" fmla="*/ 481 w 618"/>
                <a:gd name="T89" fmla="*/ 92 h 585"/>
                <a:gd name="T90" fmla="*/ 444 w 618"/>
                <a:gd name="T91" fmla="*/ 82 h 585"/>
                <a:gd name="T92" fmla="*/ 299 w 618"/>
                <a:gd name="T93" fmla="*/ 65 h 585"/>
                <a:gd name="T94" fmla="*/ 369 w 618"/>
                <a:gd name="T95" fmla="*/ 15 h 585"/>
                <a:gd name="T96" fmla="*/ 405 w 618"/>
                <a:gd name="T97" fmla="*/ 41 h 585"/>
                <a:gd name="T98" fmla="*/ 406 w 618"/>
                <a:gd name="T99" fmla="*/ 78 h 585"/>
                <a:gd name="T100" fmla="*/ 350 w 618"/>
                <a:gd name="T101" fmla="*/ 109 h 585"/>
                <a:gd name="T102" fmla="*/ 331 w 618"/>
                <a:gd name="T103" fmla="*/ 86 h 585"/>
                <a:gd name="T104" fmla="*/ 365 w 618"/>
                <a:gd name="T105" fmla="*/ 63 h 585"/>
                <a:gd name="T106" fmla="*/ 332 w 618"/>
                <a:gd name="T107" fmla="*/ 71 h 585"/>
                <a:gd name="T108" fmla="*/ 307 w 618"/>
                <a:gd name="T109" fmla="*/ 40 h 585"/>
                <a:gd name="T110" fmla="*/ 309 w 618"/>
                <a:gd name="T111" fmla="*/ 24 h 585"/>
                <a:gd name="T112" fmla="*/ 350 w 618"/>
                <a:gd name="T113" fmla="*/ 27 h 585"/>
                <a:gd name="T114" fmla="*/ 403 w 618"/>
                <a:gd name="T115" fmla="*/ 7 h 585"/>
                <a:gd name="T116" fmla="*/ 468 w 618"/>
                <a:gd name="T117" fmla="*/ 4 h 585"/>
                <a:gd name="T118" fmla="*/ 496 w 618"/>
                <a:gd name="T119" fmla="*/ 38 h 585"/>
                <a:gd name="T120" fmla="*/ 416 w 618"/>
                <a:gd name="T121" fmla="*/ 26 h 585"/>
                <a:gd name="T122" fmla="*/ 416 w 618"/>
                <a:gd name="T12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18" h="585">
                  <a:moveTo>
                    <a:pt x="205" y="533"/>
                  </a:moveTo>
                  <a:lnTo>
                    <a:pt x="205" y="535"/>
                  </a:lnTo>
                  <a:lnTo>
                    <a:pt x="205" y="536"/>
                  </a:lnTo>
                  <a:lnTo>
                    <a:pt x="205" y="539"/>
                  </a:lnTo>
                  <a:lnTo>
                    <a:pt x="205" y="539"/>
                  </a:lnTo>
                  <a:lnTo>
                    <a:pt x="203" y="538"/>
                  </a:lnTo>
                  <a:lnTo>
                    <a:pt x="203" y="538"/>
                  </a:lnTo>
                  <a:lnTo>
                    <a:pt x="203" y="536"/>
                  </a:lnTo>
                  <a:lnTo>
                    <a:pt x="203" y="535"/>
                  </a:lnTo>
                  <a:lnTo>
                    <a:pt x="203" y="535"/>
                  </a:lnTo>
                  <a:lnTo>
                    <a:pt x="205" y="533"/>
                  </a:lnTo>
                  <a:close/>
                  <a:moveTo>
                    <a:pt x="203" y="517"/>
                  </a:moveTo>
                  <a:lnTo>
                    <a:pt x="203" y="519"/>
                  </a:lnTo>
                  <a:lnTo>
                    <a:pt x="203" y="520"/>
                  </a:lnTo>
                  <a:lnTo>
                    <a:pt x="201" y="520"/>
                  </a:lnTo>
                  <a:lnTo>
                    <a:pt x="201" y="520"/>
                  </a:lnTo>
                  <a:lnTo>
                    <a:pt x="201" y="517"/>
                  </a:lnTo>
                  <a:lnTo>
                    <a:pt x="201" y="517"/>
                  </a:lnTo>
                  <a:lnTo>
                    <a:pt x="203" y="517"/>
                  </a:lnTo>
                  <a:close/>
                  <a:moveTo>
                    <a:pt x="249" y="467"/>
                  </a:moveTo>
                  <a:lnTo>
                    <a:pt x="249" y="467"/>
                  </a:lnTo>
                  <a:lnTo>
                    <a:pt x="249" y="468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6" y="468"/>
                  </a:lnTo>
                  <a:lnTo>
                    <a:pt x="244" y="468"/>
                  </a:lnTo>
                  <a:lnTo>
                    <a:pt x="244" y="468"/>
                  </a:lnTo>
                  <a:lnTo>
                    <a:pt x="247" y="467"/>
                  </a:lnTo>
                  <a:lnTo>
                    <a:pt x="249" y="467"/>
                  </a:lnTo>
                  <a:close/>
                  <a:moveTo>
                    <a:pt x="258" y="459"/>
                  </a:moveTo>
                  <a:lnTo>
                    <a:pt x="260" y="459"/>
                  </a:lnTo>
                  <a:lnTo>
                    <a:pt x="260" y="460"/>
                  </a:lnTo>
                  <a:lnTo>
                    <a:pt x="258" y="460"/>
                  </a:lnTo>
                  <a:lnTo>
                    <a:pt x="253" y="462"/>
                  </a:lnTo>
                  <a:lnTo>
                    <a:pt x="252" y="462"/>
                  </a:lnTo>
                  <a:lnTo>
                    <a:pt x="252" y="462"/>
                  </a:lnTo>
                  <a:lnTo>
                    <a:pt x="253" y="460"/>
                  </a:lnTo>
                  <a:lnTo>
                    <a:pt x="258" y="459"/>
                  </a:lnTo>
                  <a:lnTo>
                    <a:pt x="258" y="459"/>
                  </a:lnTo>
                  <a:lnTo>
                    <a:pt x="258" y="459"/>
                  </a:lnTo>
                  <a:close/>
                  <a:moveTo>
                    <a:pt x="291" y="432"/>
                  </a:moveTo>
                  <a:lnTo>
                    <a:pt x="293" y="432"/>
                  </a:lnTo>
                  <a:lnTo>
                    <a:pt x="294" y="434"/>
                  </a:lnTo>
                  <a:lnTo>
                    <a:pt x="294" y="434"/>
                  </a:lnTo>
                  <a:lnTo>
                    <a:pt x="293" y="435"/>
                  </a:lnTo>
                  <a:lnTo>
                    <a:pt x="291" y="434"/>
                  </a:lnTo>
                  <a:lnTo>
                    <a:pt x="288" y="435"/>
                  </a:lnTo>
                  <a:lnTo>
                    <a:pt x="287" y="434"/>
                  </a:lnTo>
                  <a:lnTo>
                    <a:pt x="288" y="432"/>
                  </a:lnTo>
                  <a:lnTo>
                    <a:pt x="291" y="432"/>
                  </a:lnTo>
                  <a:close/>
                  <a:moveTo>
                    <a:pt x="304" y="415"/>
                  </a:moveTo>
                  <a:lnTo>
                    <a:pt x="306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2" y="416"/>
                  </a:lnTo>
                  <a:lnTo>
                    <a:pt x="302" y="416"/>
                  </a:lnTo>
                  <a:lnTo>
                    <a:pt x="302" y="415"/>
                  </a:lnTo>
                  <a:lnTo>
                    <a:pt x="304" y="415"/>
                  </a:lnTo>
                  <a:close/>
                  <a:moveTo>
                    <a:pt x="317" y="407"/>
                  </a:moveTo>
                  <a:lnTo>
                    <a:pt x="317" y="407"/>
                  </a:lnTo>
                  <a:lnTo>
                    <a:pt x="315" y="408"/>
                  </a:lnTo>
                  <a:lnTo>
                    <a:pt x="312" y="410"/>
                  </a:lnTo>
                  <a:lnTo>
                    <a:pt x="312" y="410"/>
                  </a:lnTo>
                  <a:lnTo>
                    <a:pt x="312" y="408"/>
                  </a:lnTo>
                  <a:lnTo>
                    <a:pt x="312" y="408"/>
                  </a:lnTo>
                  <a:lnTo>
                    <a:pt x="313" y="407"/>
                  </a:lnTo>
                  <a:lnTo>
                    <a:pt x="315" y="407"/>
                  </a:lnTo>
                  <a:lnTo>
                    <a:pt x="317" y="407"/>
                  </a:lnTo>
                  <a:close/>
                  <a:moveTo>
                    <a:pt x="313" y="402"/>
                  </a:moveTo>
                  <a:lnTo>
                    <a:pt x="313" y="402"/>
                  </a:lnTo>
                  <a:lnTo>
                    <a:pt x="315" y="404"/>
                  </a:lnTo>
                  <a:lnTo>
                    <a:pt x="313" y="405"/>
                  </a:lnTo>
                  <a:lnTo>
                    <a:pt x="312" y="407"/>
                  </a:lnTo>
                  <a:lnTo>
                    <a:pt x="310" y="407"/>
                  </a:lnTo>
                  <a:lnTo>
                    <a:pt x="310" y="405"/>
                  </a:lnTo>
                  <a:lnTo>
                    <a:pt x="312" y="404"/>
                  </a:lnTo>
                  <a:lnTo>
                    <a:pt x="312" y="404"/>
                  </a:lnTo>
                  <a:lnTo>
                    <a:pt x="312" y="402"/>
                  </a:lnTo>
                  <a:lnTo>
                    <a:pt x="313" y="402"/>
                  </a:lnTo>
                  <a:close/>
                  <a:moveTo>
                    <a:pt x="321" y="356"/>
                  </a:moveTo>
                  <a:lnTo>
                    <a:pt x="321" y="356"/>
                  </a:lnTo>
                  <a:lnTo>
                    <a:pt x="321" y="358"/>
                  </a:lnTo>
                  <a:lnTo>
                    <a:pt x="321" y="360"/>
                  </a:lnTo>
                  <a:lnTo>
                    <a:pt x="321" y="360"/>
                  </a:lnTo>
                  <a:lnTo>
                    <a:pt x="320" y="361"/>
                  </a:lnTo>
                  <a:lnTo>
                    <a:pt x="317" y="363"/>
                  </a:lnTo>
                  <a:lnTo>
                    <a:pt x="318" y="361"/>
                  </a:lnTo>
                  <a:lnTo>
                    <a:pt x="320" y="358"/>
                  </a:lnTo>
                  <a:lnTo>
                    <a:pt x="321" y="356"/>
                  </a:lnTo>
                  <a:close/>
                  <a:moveTo>
                    <a:pt x="331" y="352"/>
                  </a:moveTo>
                  <a:lnTo>
                    <a:pt x="332" y="352"/>
                  </a:lnTo>
                  <a:lnTo>
                    <a:pt x="334" y="352"/>
                  </a:lnTo>
                  <a:lnTo>
                    <a:pt x="335" y="352"/>
                  </a:lnTo>
                  <a:lnTo>
                    <a:pt x="335" y="352"/>
                  </a:lnTo>
                  <a:lnTo>
                    <a:pt x="335" y="353"/>
                  </a:lnTo>
                  <a:lnTo>
                    <a:pt x="334" y="353"/>
                  </a:lnTo>
                  <a:lnTo>
                    <a:pt x="332" y="355"/>
                  </a:lnTo>
                  <a:lnTo>
                    <a:pt x="332" y="355"/>
                  </a:lnTo>
                  <a:lnTo>
                    <a:pt x="331" y="356"/>
                  </a:lnTo>
                  <a:lnTo>
                    <a:pt x="329" y="356"/>
                  </a:lnTo>
                  <a:lnTo>
                    <a:pt x="328" y="356"/>
                  </a:lnTo>
                  <a:lnTo>
                    <a:pt x="328" y="356"/>
                  </a:lnTo>
                  <a:lnTo>
                    <a:pt x="326" y="356"/>
                  </a:lnTo>
                  <a:lnTo>
                    <a:pt x="326" y="356"/>
                  </a:lnTo>
                  <a:lnTo>
                    <a:pt x="326" y="358"/>
                  </a:lnTo>
                  <a:lnTo>
                    <a:pt x="324" y="358"/>
                  </a:lnTo>
                  <a:lnTo>
                    <a:pt x="323" y="358"/>
                  </a:lnTo>
                  <a:lnTo>
                    <a:pt x="323" y="356"/>
                  </a:lnTo>
                  <a:lnTo>
                    <a:pt x="323" y="355"/>
                  </a:lnTo>
                  <a:lnTo>
                    <a:pt x="324" y="355"/>
                  </a:lnTo>
                  <a:lnTo>
                    <a:pt x="324" y="355"/>
                  </a:lnTo>
                  <a:lnTo>
                    <a:pt x="326" y="355"/>
                  </a:lnTo>
                  <a:lnTo>
                    <a:pt x="328" y="352"/>
                  </a:lnTo>
                  <a:lnTo>
                    <a:pt x="329" y="352"/>
                  </a:lnTo>
                  <a:lnTo>
                    <a:pt x="331" y="352"/>
                  </a:lnTo>
                  <a:close/>
                  <a:moveTo>
                    <a:pt x="350" y="333"/>
                  </a:moveTo>
                  <a:lnTo>
                    <a:pt x="350" y="333"/>
                  </a:lnTo>
                  <a:lnTo>
                    <a:pt x="351" y="334"/>
                  </a:lnTo>
                  <a:lnTo>
                    <a:pt x="351" y="334"/>
                  </a:lnTo>
                  <a:lnTo>
                    <a:pt x="353" y="338"/>
                  </a:lnTo>
                  <a:lnTo>
                    <a:pt x="354" y="339"/>
                  </a:lnTo>
                  <a:lnTo>
                    <a:pt x="354" y="342"/>
                  </a:lnTo>
                  <a:lnTo>
                    <a:pt x="351" y="342"/>
                  </a:lnTo>
                  <a:lnTo>
                    <a:pt x="350" y="344"/>
                  </a:lnTo>
                  <a:lnTo>
                    <a:pt x="347" y="344"/>
                  </a:lnTo>
                  <a:lnTo>
                    <a:pt x="347" y="342"/>
                  </a:lnTo>
                  <a:lnTo>
                    <a:pt x="345" y="342"/>
                  </a:lnTo>
                  <a:lnTo>
                    <a:pt x="345" y="341"/>
                  </a:lnTo>
                  <a:lnTo>
                    <a:pt x="343" y="342"/>
                  </a:lnTo>
                  <a:lnTo>
                    <a:pt x="342" y="342"/>
                  </a:lnTo>
                  <a:lnTo>
                    <a:pt x="340" y="342"/>
                  </a:lnTo>
                  <a:lnTo>
                    <a:pt x="340" y="341"/>
                  </a:lnTo>
                  <a:lnTo>
                    <a:pt x="342" y="339"/>
                  </a:lnTo>
                  <a:lnTo>
                    <a:pt x="342" y="338"/>
                  </a:lnTo>
                  <a:lnTo>
                    <a:pt x="343" y="338"/>
                  </a:lnTo>
                  <a:lnTo>
                    <a:pt x="345" y="338"/>
                  </a:lnTo>
                  <a:lnTo>
                    <a:pt x="345" y="339"/>
                  </a:lnTo>
                  <a:lnTo>
                    <a:pt x="347" y="338"/>
                  </a:lnTo>
                  <a:lnTo>
                    <a:pt x="347" y="336"/>
                  </a:lnTo>
                  <a:lnTo>
                    <a:pt x="347" y="336"/>
                  </a:lnTo>
                  <a:lnTo>
                    <a:pt x="350" y="336"/>
                  </a:lnTo>
                  <a:lnTo>
                    <a:pt x="350" y="333"/>
                  </a:lnTo>
                  <a:lnTo>
                    <a:pt x="350" y="333"/>
                  </a:lnTo>
                  <a:close/>
                  <a:moveTo>
                    <a:pt x="362" y="325"/>
                  </a:moveTo>
                  <a:lnTo>
                    <a:pt x="364" y="325"/>
                  </a:lnTo>
                  <a:lnTo>
                    <a:pt x="365" y="327"/>
                  </a:lnTo>
                  <a:lnTo>
                    <a:pt x="365" y="328"/>
                  </a:lnTo>
                  <a:lnTo>
                    <a:pt x="362" y="330"/>
                  </a:lnTo>
                  <a:lnTo>
                    <a:pt x="361" y="333"/>
                  </a:lnTo>
                  <a:lnTo>
                    <a:pt x="361" y="334"/>
                  </a:lnTo>
                  <a:lnTo>
                    <a:pt x="362" y="336"/>
                  </a:lnTo>
                  <a:lnTo>
                    <a:pt x="362" y="338"/>
                  </a:lnTo>
                  <a:lnTo>
                    <a:pt x="362" y="341"/>
                  </a:lnTo>
                  <a:lnTo>
                    <a:pt x="361" y="342"/>
                  </a:lnTo>
                  <a:lnTo>
                    <a:pt x="359" y="344"/>
                  </a:lnTo>
                  <a:lnTo>
                    <a:pt x="359" y="344"/>
                  </a:lnTo>
                  <a:lnTo>
                    <a:pt x="362" y="342"/>
                  </a:lnTo>
                  <a:lnTo>
                    <a:pt x="364" y="341"/>
                  </a:lnTo>
                  <a:lnTo>
                    <a:pt x="364" y="341"/>
                  </a:lnTo>
                  <a:lnTo>
                    <a:pt x="365" y="339"/>
                  </a:lnTo>
                  <a:lnTo>
                    <a:pt x="365" y="338"/>
                  </a:lnTo>
                  <a:lnTo>
                    <a:pt x="365" y="338"/>
                  </a:lnTo>
                  <a:lnTo>
                    <a:pt x="367" y="338"/>
                  </a:lnTo>
                  <a:lnTo>
                    <a:pt x="367" y="336"/>
                  </a:lnTo>
                  <a:lnTo>
                    <a:pt x="367" y="336"/>
                  </a:lnTo>
                  <a:lnTo>
                    <a:pt x="369" y="338"/>
                  </a:lnTo>
                  <a:lnTo>
                    <a:pt x="370" y="338"/>
                  </a:lnTo>
                  <a:lnTo>
                    <a:pt x="370" y="341"/>
                  </a:lnTo>
                  <a:lnTo>
                    <a:pt x="370" y="342"/>
                  </a:lnTo>
                  <a:lnTo>
                    <a:pt x="369" y="344"/>
                  </a:lnTo>
                  <a:lnTo>
                    <a:pt x="365" y="345"/>
                  </a:lnTo>
                  <a:lnTo>
                    <a:pt x="364" y="347"/>
                  </a:lnTo>
                  <a:lnTo>
                    <a:pt x="362" y="349"/>
                  </a:lnTo>
                  <a:lnTo>
                    <a:pt x="362" y="349"/>
                  </a:lnTo>
                  <a:lnTo>
                    <a:pt x="361" y="349"/>
                  </a:lnTo>
                  <a:lnTo>
                    <a:pt x="361" y="349"/>
                  </a:lnTo>
                  <a:lnTo>
                    <a:pt x="359" y="349"/>
                  </a:lnTo>
                  <a:lnTo>
                    <a:pt x="359" y="350"/>
                  </a:lnTo>
                  <a:lnTo>
                    <a:pt x="354" y="350"/>
                  </a:lnTo>
                  <a:lnTo>
                    <a:pt x="353" y="350"/>
                  </a:lnTo>
                  <a:lnTo>
                    <a:pt x="353" y="349"/>
                  </a:lnTo>
                  <a:lnTo>
                    <a:pt x="353" y="349"/>
                  </a:lnTo>
                  <a:lnTo>
                    <a:pt x="351" y="350"/>
                  </a:lnTo>
                  <a:lnTo>
                    <a:pt x="350" y="352"/>
                  </a:lnTo>
                  <a:lnTo>
                    <a:pt x="350" y="352"/>
                  </a:lnTo>
                  <a:lnTo>
                    <a:pt x="348" y="350"/>
                  </a:lnTo>
                  <a:lnTo>
                    <a:pt x="343" y="353"/>
                  </a:lnTo>
                  <a:lnTo>
                    <a:pt x="339" y="353"/>
                  </a:lnTo>
                  <a:lnTo>
                    <a:pt x="339" y="353"/>
                  </a:lnTo>
                  <a:lnTo>
                    <a:pt x="339" y="352"/>
                  </a:lnTo>
                  <a:lnTo>
                    <a:pt x="340" y="350"/>
                  </a:lnTo>
                  <a:lnTo>
                    <a:pt x="343" y="349"/>
                  </a:lnTo>
                  <a:lnTo>
                    <a:pt x="350" y="347"/>
                  </a:lnTo>
                  <a:lnTo>
                    <a:pt x="354" y="342"/>
                  </a:lnTo>
                  <a:lnTo>
                    <a:pt x="356" y="338"/>
                  </a:lnTo>
                  <a:lnTo>
                    <a:pt x="356" y="336"/>
                  </a:lnTo>
                  <a:lnTo>
                    <a:pt x="356" y="336"/>
                  </a:lnTo>
                  <a:lnTo>
                    <a:pt x="354" y="336"/>
                  </a:lnTo>
                  <a:lnTo>
                    <a:pt x="354" y="334"/>
                  </a:lnTo>
                  <a:lnTo>
                    <a:pt x="356" y="333"/>
                  </a:lnTo>
                  <a:lnTo>
                    <a:pt x="358" y="330"/>
                  </a:lnTo>
                  <a:lnTo>
                    <a:pt x="359" y="330"/>
                  </a:lnTo>
                  <a:lnTo>
                    <a:pt x="361" y="327"/>
                  </a:lnTo>
                  <a:lnTo>
                    <a:pt x="362" y="325"/>
                  </a:lnTo>
                  <a:close/>
                  <a:moveTo>
                    <a:pt x="384" y="319"/>
                  </a:moveTo>
                  <a:lnTo>
                    <a:pt x="386" y="320"/>
                  </a:lnTo>
                  <a:lnTo>
                    <a:pt x="388" y="319"/>
                  </a:lnTo>
                  <a:lnTo>
                    <a:pt x="389" y="319"/>
                  </a:lnTo>
                  <a:lnTo>
                    <a:pt x="391" y="319"/>
                  </a:lnTo>
                  <a:lnTo>
                    <a:pt x="391" y="320"/>
                  </a:lnTo>
                  <a:lnTo>
                    <a:pt x="392" y="320"/>
                  </a:lnTo>
                  <a:lnTo>
                    <a:pt x="392" y="322"/>
                  </a:lnTo>
                  <a:lnTo>
                    <a:pt x="394" y="323"/>
                  </a:lnTo>
                  <a:lnTo>
                    <a:pt x="392" y="325"/>
                  </a:lnTo>
                  <a:lnTo>
                    <a:pt x="391" y="325"/>
                  </a:lnTo>
                  <a:lnTo>
                    <a:pt x="391" y="327"/>
                  </a:lnTo>
                  <a:lnTo>
                    <a:pt x="391" y="328"/>
                  </a:lnTo>
                  <a:lnTo>
                    <a:pt x="389" y="330"/>
                  </a:lnTo>
                  <a:lnTo>
                    <a:pt x="386" y="330"/>
                  </a:lnTo>
                  <a:lnTo>
                    <a:pt x="384" y="328"/>
                  </a:lnTo>
                  <a:lnTo>
                    <a:pt x="383" y="330"/>
                  </a:lnTo>
                  <a:lnTo>
                    <a:pt x="380" y="333"/>
                  </a:lnTo>
                  <a:lnTo>
                    <a:pt x="378" y="333"/>
                  </a:lnTo>
                  <a:lnTo>
                    <a:pt x="378" y="333"/>
                  </a:lnTo>
                  <a:lnTo>
                    <a:pt x="376" y="331"/>
                  </a:lnTo>
                  <a:lnTo>
                    <a:pt x="375" y="331"/>
                  </a:lnTo>
                  <a:lnTo>
                    <a:pt x="375" y="331"/>
                  </a:lnTo>
                  <a:lnTo>
                    <a:pt x="375" y="330"/>
                  </a:lnTo>
                  <a:lnTo>
                    <a:pt x="376" y="330"/>
                  </a:lnTo>
                  <a:lnTo>
                    <a:pt x="378" y="328"/>
                  </a:lnTo>
                  <a:lnTo>
                    <a:pt x="376" y="327"/>
                  </a:lnTo>
                  <a:lnTo>
                    <a:pt x="378" y="325"/>
                  </a:lnTo>
                  <a:lnTo>
                    <a:pt x="378" y="323"/>
                  </a:lnTo>
                  <a:lnTo>
                    <a:pt x="378" y="323"/>
                  </a:lnTo>
                  <a:lnTo>
                    <a:pt x="383" y="323"/>
                  </a:lnTo>
                  <a:lnTo>
                    <a:pt x="383" y="323"/>
                  </a:lnTo>
                  <a:lnTo>
                    <a:pt x="383" y="322"/>
                  </a:lnTo>
                  <a:lnTo>
                    <a:pt x="381" y="322"/>
                  </a:lnTo>
                  <a:lnTo>
                    <a:pt x="381" y="320"/>
                  </a:lnTo>
                  <a:lnTo>
                    <a:pt x="383" y="320"/>
                  </a:lnTo>
                  <a:lnTo>
                    <a:pt x="384" y="320"/>
                  </a:lnTo>
                  <a:lnTo>
                    <a:pt x="384" y="319"/>
                  </a:lnTo>
                  <a:lnTo>
                    <a:pt x="384" y="319"/>
                  </a:lnTo>
                  <a:lnTo>
                    <a:pt x="384" y="319"/>
                  </a:lnTo>
                  <a:close/>
                  <a:moveTo>
                    <a:pt x="563" y="311"/>
                  </a:moveTo>
                  <a:lnTo>
                    <a:pt x="564" y="311"/>
                  </a:lnTo>
                  <a:lnTo>
                    <a:pt x="566" y="311"/>
                  </a:lnTo>
                  <a:lnTo>
                    <a:pt x="566" y="312"/>
                  </a:lnTo>
                  <a:lnTo>
                    <a:pt x="564" y="312"/>
                  </a:lnTo>
                  <a:lnTo>
                    <a:pt x="563" y="314"/>
                  </a:lnTo>
                  <a:lnTo>
                    <a:pt x="561" y="312"/>
                  </a:lnTo>
                  <a:lnTo>
                    <a:pt x="563" y="312"/>
                  </a:lnTo>
                  <a:lnTo>
                    <a:pt x="563" y="311"/>
                  </a:lnTo>
                  <a:close/>
                  <a:moveTo>
                    <a:pt x="430" y="301"/>
                  </a:moveTo>
                  <a:lnTo>
                    <a:pt x="432" y="301"/>
                  </a:lnTo>
                  <a:lnTo>
                    <a:pt x="433" y="303"/>
                  </a:lnTo>
                  <a:lnTo>
                    <a:pt x="432" y="306"/>
                  </a:lnTo>
                  <a:lnTo>
                    <a:pt x="432" y="306"/>
                  </a:lnTo>
                  <a:lnTo>
                    <a:pt x="430" y="306"/>
                  </a:lnTo>
                  <a:lnTo>
                    <a:pt x="430" y="306"/>
                  </a:lnTo>
                  <a:lnTo>
                    <a:pt x="429" y="306"/>
                  </a:lnTo>
                  <a:lnTo>
                    <a:pt x="427" y="306"/>
                  </a:lnTo>
                  <a:lnTo>
                    <a:pt x="427" y="305"/>
                  </a:lnTo>
                  <a:lnTo>
                    <a:pt x="427" y="303"/>
                  </a:lnTo>
                  <a:lnTo>
                    <a:pt x="429" y="303"/>
                  </a:lnTo>
                  <a:lnTo>
                    <a:pt x="430" y="301"/>
                  </a:lnTo>
                  <a:close/>
                  <a:moveTo>
                    <a:pt x="410" y="301"/>
                  </a:moveTo>
                  <a:lnTo>
                    <a:pt x="410" y="303"/>
                  </a:lnTo>
                  <a:lnTo>
                    <a:pt x="410" y="306"/>
                  </a:lnTo>
                  <a:lnTo>
                    <a:pt x="411" y="308"/>
                  </a:lnTo>
                  <a:lnTo>
                    <a:pt x="413" y="308"/>
                  </a:lnTo>
                  <a:lnTo>
                    <a:pt x="413" y="306"/>
                  </a:lnTo>
                  <a:lnTo>
                    <a:pt x="414" y="306"/>
                  </a:lnTo>
                  <a:lnTo>
                    <a:pt x="416" y="308"/>
                  </a:lnTo>
                  <a:lnTo>
                    <a:pt x="414" y="308"/>
                  </a:lnTo>
                  <a:lnTo>
                    <a:pt x="413" y="311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8" y="312"/>
                  </a:lnTo>
                  <a:lnTo>
                    <a:pt x="406" y="314"/>
                  </a:lnTo>
                  <a:lnTo>
                    <a:pt x="405" y="316"/>
                  </a:lnTo>
                  <a:lnTo>
                    <a:pt x="403" y="317"/>
                  </a:lnTo>
                  <a:lnTo>
                    <a:pt x="403" y="317"/>
                  </a:lnTo>
                  <a:lnTo>
                    <a:pt x="403" y="319"/>
                  </a:lnTo>
                  <a:lnTo>
                    <a:pt x="399" y="319"/>
                  </a:lnTo>
                  <a:lnTo>
                    <a:pt x="395" y="320"/>
                  </a:lnTo>
                  <a:lnTo>
                    <a:pt x="394" y="319"/>
                  </a:lnTo>
                  <a:lnTo>
                    <a:pt x="392" y="319"/>
                  </a:lnTo>
                  <a:lnTo>
                    <a:pt x="394" y="317"/>
                  </a:lnTo>
                  <a:lnTo>
                    <a:pt x="395" y="317"/>
                  </a:lnTo>
                  <a:lnTo>
                    <a:pt x="395" y="316"/>
                  </a:lnTo>
                  <a:lnTo>
                    <a:pt x="395" y="316"/>
                  </a:lnTo>
                  <a:lnTo>
                    <a:pt x="397" y="316"/>
                  </a:lnTo>
                  <a:lnTo>
                    <a:pt x="397" y="314"/>
                  </a:lnTo>
                  <a:lnTo>
                    <a:pt x="399" y="314"/>
                  </a:lnTo>
                  <a:lnTo>
                    <a:pt x="400" y="314"/>
                  </a:lnTo>
                  <a:lnTo>
                    <a:pt x="400" y="312"/>
                  </a:lnTo>
                  <a:lnTo>
                    <a:pt x="402" y="312"/>
                  </a:lnTo>
                  <a:lnTo>
                    <a:pt x="402" y="314"/>
                  </a:lnTo>
                  <a:lnTo>
                    <a:pt x="402" y="312"/>
                  </a:lnTo>
                  <a:lnTo>
                    <a:pt x="402" y="311"/>
                  </a:lnTo>
                  <a:lnTo>
                    <a:pt x="402" y="311"/>
                  </a:lnTo>
                  <a:lnTo>
                    <a:pt x="403" y="309"/>
                  </a:lnTo>
                  <a:lnTo>
                    <a:pt x="405" y="308"/>
                  </a:lnTo>
                  <a:lnTo>
                    <a:pt x="406" y="306"/>
                  </a:lnTo>
                  <a:lnTo>
                    <a:pt x="406" y="306"/>
                  </a:lnTo>
                  <a:lnTo>
                    <a:pt x="408" y="306"/>
                  </a:lnTo>
                  <a:lnTo>
                    <a:pt x="406" y="305"/>
                  </a:lnTo>
                  <a:lnTo>
                    <a:pt x="408" y="303"/>
                  </a:lnTo>
                  <a:lnTo>
                    <a:pt x="408" y="301"/>
                  </a:lnTo>
                  <a:lnTo>
                    <a:pt x="410" y="301"/>
                  </a:lnTo>
                  <a:close/>
                  <a:moveTo>
                    <a:pt x="416" y="300"/>
                  </a:moveTo>
                  <a:lnTo>
                    <a:pt x="417" y="301"/>
                  </a:lnTo>
                  <a:lnTo>
                    <a:pt x="417" y="303"/>
                  </a:lnTo>
                  <a:lnTo>
                    <a:pt x="419" y="303"/>
                  </a:lnTo>
                  <a:lnTo>
                    <a:pt x="419" y="303"/>
                  </a:lnTo>
                  <a:lnTo>
                    <a:pt x="421" y="305"/>
                  </a:lnTo>
                  <a:lnTo>
                    <a:pt x="422" y="305"/>
                  </a:lnTo>
                  <a:lnTo>
                    <a:pt x="422" y="305"/>
                  </a:lnTo>
                  <a:lnTo>
                    <a:pt x="421" y="306"/>
                  </a:lnTo>
                  <a:lnTo>
                    <a:pt x="419" y="306"/>
                  </a:lnTo>
                  <a:lnTo>
                    <a:pt x="417" y="306"/>
                  </a:lnTo>
                  <a:lnTo>
                    <a:pt x="417" y="305"/>
                  </a:lnTo>
                  <a:lnTo>
                    <a:pt x="416" y="303"/>
                  </a:lnTo>
                  <a:lnTo>
                    <a:pt x="416" y="301"/>
                  </a:lnTo>
                  <a:lnTo>
                    <a:pt x="414" y="301"/>
                  </a:lnTo>
                  <a:lnTo>
                    <a:pt x="416" y="300"/>
                  </a:lnTo>
                  <a:close/>
                  <a:moveTo>
                    <a:pt x="473" y="292"/>
                  </a:moveTo>
                  <a:lnTo>
                    <a:pt x="473" y="292"/>
                  </a:lnTo>
                  <a:lnTo>
                    <a:pt x="473" y="293"/>
                  </a:lnTo>
                  <a:lnTo>
                    <a:pt x="473" y="295"/>
                  </a:lnTo>
                  <a:lnTo>
                    <a:pt x="474" y="295"/>
                  </a:lnTo>
                  <a:lnTo>
                    <a:pt x="473" y="297"/>
                  </a:lnTo>
                  <a:lnTo>
                    <a:pt x="470" y="298"/>
                  </a:lnTo>
                  <a:lnTo>
                    <a:pt x="470" y="300"/>
                  </a:lnTo>
                  <a:lnTo>
                    <a:pt x="468" y="300"/>
                  </a:lnTo>
                  <a:lnTo>
                    <a:pt x="466" y="300"/>
                  </a:lnTo>
                  <a:lnTo>
                    <a:pt x="466" y="300"/>
                  </a:lnTo>
                  <a:lnTo>
                    <a:pt x="466" y="298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3" y="298"/>
                  </a:lnTo>
                  <a:lnTo>
                    <a:pt x="463" y="297"/>
                  </a:lnTo>
                  <a:lnTo>
                    <a:pt x="463" y="297"/>
                  </a:lnTo>
                  <a:lnTo>
                    <a:pt x="465" y="295"/>
                  </a:lnTo>
                  <a:lnTo>
                    <a:pt x="466" y="293"/>
                  </a:lnTo>
                  <a:lnTo>
                    <a:pt x="468" y="295"/>
                  </a:lnTo>
                  <a:lnTo>
                    <a:pt x="473" y="292"/>
                  </a:lnTo>
                  <a:close/>
                  <a:moveTo>
                    <a:pt x="476" y="289"/>
                  </a:moveTo>
                  <a:lnTo>
                    <a:pt x="476" y="289"/>
                  </a:lnTo>
                  <a:lnTo>
                    <a:pt x="476" y="289"/>
                  </a:lnTo>
                  <a:lnTo>
                    <a:pt x="477" y="289"/>
                  </a:lnTo>
                  <a:lnTo>
                    <a:pt x="481" y="290"/>
                  </a:lnTo>
                  <a:lnTo>
                    <a:pt x="479" y="293"/>
                  </a:lnTo>
                  <a:lnTo>
                    <a:pt x="476" y="293"/>
                  </a:lnTo>
                  <a:lnTo>
                    <a:pt x="474" y="293"/>
                  </a:lnTo>
                  <a:lnTo>
                    <a:pt x="474" y="292"/>
                  </a:lnTo>
                  <a:lnTo>
                    <a:pt x="474" y="290"/>
                  </a:lnTo>
                  <a:lnTo>
                    <a:pt x="474" y="289"/>
                  </a:lnTo>
                  <a:lnTo>
                    <a:pt x="476" y="289"/>
                  </a:lnTo>
                  <a:close/>
                  <a:moveTo>
                    <a:pt x="470" y="286"/>
                  </a:moveTo>
                  <a:lnTo>
                    <a:pt x="471" y="286"/>
                  </a:lnTo>
                  <a:lnTo>
                    <a:pt x="471" y="287"/>
                  </a:lnTo>
                  <a:lnTo>
                    <a:pt x="470" y="289"/>
                  </a:lnTo>
                  <a:lnTo>
                    <a:pt x="468" y="289"/>
                  </a:lnTo>
                  <a:lnTo>
                    <a:pt x="465" y="292"/>
                  </a:lnTo>
                  <a:lnTo>
                    <a:pt x="463" y="293"/>
                  </a:lnTo>
                  <a:lnTo>
                    <a:pt x="463" y="293"/>
                  </a:lnTo>
                  <a:lnTo>
                    <a:pt x="462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5" y="295"/>
                  </a:lnTo>
                  <a:lnTo>
                    <a:pt x="455" y="295"/>
                  </a:lnTo>
                  <a:lnTo>
                    <a:pt x="452" y="293"/>
                  </a:lnTo>
                  <a:lnTo>
                    <a:pt x="451" y="292"/>
                  </a:lnTo>
                  <a:lnTo>
                    <a:pt x="449" y="290"/>
                  </a:lnTo>
                  <a:lnTo>
                    <a:pt x="452" y="290"/>
                  </a:lnTo>
                  <a:lnTo>
                    <a:pt x="454" y="290"/>
                  </a:lnTo>
                  <a:lnTo>
                    <a:pt x="455" y="290"/>
                  </a:lnTo>
                  <a:lnTo>
                    <a:pt x="455" y="289"/>
                  </a:lnTo>
                  <a:lnTo>
                    <a:pt x="458" y="289"/>
                  </a:lnTo>
                  <a:lnTo>
                    <a:pt x="462" y="289"/>
                  </a:lnTo>
                  <a:lnTo>
                    <a:pt x="463" y="289"/>
                  </a:lnTo>
                  <a:lnTo>
                    <a:pt x="468" y="286"/>
                  </a:lnTo>
                  <a:lnTo>
                    <a:pt x="468" y="287"/>
                  </a:lnTo>
                  <a:lnTo>
                    <a:pt x="470" y="286"/>
                  </a:lnTo>
                  <a:close/>
                  <a:moveTo>
                    <a:pt x="531" y="279"/>
                  </a:moveTo>
                  <a:lnTo>
                    <a:pt x="533" y="279"/>
                  </a:lnTo>
                  <a:lnTo>
                    <a:pt x="534" y="279"/>
                  </a:lnTo>
                  <a:lnTo>
                    <a:pt x="539" y="281"/>
                  </a:lnTo>
                  <a:lnTo>
                    <a:pt x="542" y="282"/>
                  </a:lnTo>
                  <a:lnTo>
                    <a:pt x="542" y="286"/>
                  </a:lnTo>
                  <a:lnTo>
                    <a:pt x="540" y="286"/>
                  </a:lnTo>
                  <a:lnTo>
                    <a:pt x="540" y="287"/>
                  </a:lnTo>
                  <a:lnTo>
                    <a:pt x="536" y="289"/>
                  </a:lnTo>
                  <a:lnTo>
                    <a:pt x="536" y="290"/>
                  </a:lnTo>
                  <a:lnTo>
                    <a:pt x="536" y="290"/>
                  </a:lnTo>
                  <a:lnTo>
                    <a:pt x="539" y="289"/>
                  </a:lnTo>
                  <a:lnTo>
                    <a:pt x="540" y="290"/>
                  </a:lnTo>
                  <a:lnTo>
                    <a:pt x="539" y="292"/>
                  </a:lnTo>
                  <a:lnTo>
                    <a:pt x="539" y="297"/>
                  </a:lnTo>
                  <a:lnTo>
                    <a:pt x="539" y="298"/>
                  </a:lnTo>
                  <a:lnTo>
                    <a:pt x="539" y="300"/>
                  </a:lnTo>
                  <a:lnTo>
                    <a:pt x="539" y="301"/>
                  </a:lnTo>
                  <a:lnTo>
                    <a:pt x="540" y="297"/>
                  </a:lnTo>
                  <a:lnTo>
                    <a:pt x="540" y="297"/>
                  </a:lnTo>
                  <a:lnTo>
                    <a:pt x="544" y="295"/>
                  </a:lnTo>
                  <a:lnTo>
                    <a:pt x="544" y="292"/>
                  </a:lnTo>
                  <a:lnTo>
                    <a:pt x="545" y="287"/>
                  </a:lnTo>
                  <a:lnTo>
                    <a:pt x="547" y="286"/>
                  </a:lnTo>
                  <a:lnTo>
                    <a:pt x="548" y="286"/>
                  </a:lnTo>
                  <a:lnTo>
                    <a:pt x="553" y="286"/>
                  </a:lnTo>
                  <a:lnTo>
                    <a:pt x="555" y="286"/>
                  </a:lnTo>
                  <a:lnTo>
                    <a:pt x="556" y="287"/>
                  </a:lnTo>
                  <a:lnTo>
                    <a:pt x="556" y="289"/>
                  </a:lnTo>
                  <a:lnTo>
                    <a:pt x="561" y="289"/>
                  </a:lnTo>
                  <a:lnTo>
                    <a:pt x="561" y="290"/>
                  </a:lnTo>
                  <a:lnTo>
                    <a:pt x="561" y="290"/>
                  </a:lnTo>
                  <a:lnTo>
                    <a:pt x="563" y="290"/>
                  </a:lnTo>
                  <a:lnTo>
                    <a:pt x="564" y="290"/>
                  </a:lnTo>
                  <a:lnTo>
                    <a:pt x="566" y="289"/>
                  </a:lnTo>
                  <a:lnTo>
                    <a:pt x="569" y="292"/>
                  </a:lnTo>
                  <a:lnTo>
                    <a:pt x="569" y="293"/>
                  </a:lnTo>
                  <a:lnTo>
                    <a:pt x="569" y="293"/>
                  </a:lnTo>
                  <a:lnTo>
                    <a:pt x="572" y="293"/>
                  </a:lnTo>
                  <a:lnTo>
                    <a:pt x="574" y="293"/>
                  </a:lnTo>
                  <a:lnTo>
                    <a:pt x="578" y="297"/>
                  </a:lnTo>
                  <a:lnTo>
                    <a:pt x="580" y="298"/>
                  </a:lnTo>
                  <a:lnTo>
                    <a:pt x="578" y="300"/>
                  </a:lnTo>
                  <a:lnTo>
                    <a:pt x="572" y="303"/>
                  </a:lnTo>
                  <a:lnTo>
                    <a:pt x="569" y="305"/>
                  </a:lnTo>
                  <a:lnTo>
                    <a:pt x="564" y="305"/>
                  </a:lnTo>
                  <a:lnTo>
                    <a:pt x="548" y="305"/>
                  </a:lnTo>
                  <a:lnTo>
                    <a:pt x="548" y="305"/>
                  </a:lnTo>
                  <a:lnTo>
                    <a:pt x="559" y="308"/>
                  </a:lnTo>
                  <a:lnTo>
                    <a:pt x="561" y="309"/>
                  </a:lnTo>
                  <a:lnTo>
                    <a:pt x="559" y="311"/>
                  </a:lnTo>
                  <a:lnTo>
                    <a:pt x="559" y="312"/>
                  </a:lnTo>
                  <a:lnTo>
                    <a:pt x="559" y="314"/>
                  </a:lnTo>
                  <a:lnTo>
                    <a:pt x="561" y="314"/>
                  </a:lnTo>
                  <a:lnTo>
                    <a:pt x="563" y="314"/>
                  </a:lnTo>
                  <a:lnTo>
                    <a:pt x="566" y="314"/>
                  </a:lnTo>
                  <a:lnTo>
                    <a:pt x="567" y="316"/>
                  </a:lnTo>
                  <a:lnTo>
                    <a:pt x="567" y="314"/>
                  </a:lnTo>
                  <a:lnTo>
                    <a:pt x="567" y="312"/>
                  </a:lnTo>
                  <a:lnTo>
                    <a:pt x="569" y="311"/>
                  </a:lnTo>
                  <a:lnTo>
                    <a:pt x="570" y="312"/>
                  </a:lnTo>
                  <a:lnTo>
                    <a:pt x="570" y="314"/>
                  </a:lnTo>
                  <a:lnTo>
                    <a:pt x="572" y="316"/>
                  </a:lnTo>
                  <a:lnTo>
                    <a:pt x="572" y="312"/>
                  </a:lnTo>
                  <a:lnTo>
                    <a:pt x="574" y="312"/>
                  </a:lnTo>
                  <a:lnTo>
                    <a:pt x="575" y="312"/>
                  </a:lnTo>
                  <a:lnTo>
                    <a:pt x="578" y="314"/>
                  </a:lnTo>
                  <a:lnTo>
                    <a:pt x="578" y="317"/>
                  </a:lnTo>
                  <a:lnTo>
                    <a:pt x="578" y="317"/>
                  </a:lnTo>
                  <a:lnTo>
                    <a:pt x="578" y="319"/>
                  </a:lnTo>
                  <a:lnTo>
                    <a:pt x="578" y="320"/>
                  </a:lnTo>
                  <a:lnTo>
                    <a:pt x="577" y="320"/>
                  </a:lnTo>
                  <a:lnTo>
                    <a:pt x="574" y="320"/>
                  </a:lnTo>
                  <a:lnTo>
                    <a:pt x="570" y="319"/>
                  </a:lnTo>
                  <a:lnTo>
                    <a:pt x="569" y="317"/>
                  </a:lnTo>
                  <a:lnTo>
                    <a:pt x="567" y="317"/>
                  </a:lnTo>
                  <a:lnTo>
                    <a:pt x="567" y="317"/>
                  </a:lnTo>
                  <a:lnTo>
                    <a:pt x="569" y="319"/>
                  </a:lnTo>
                  <a:lnTo>
                    <a:pt x="569" y="319"/>
                  </a:lnTo>
                  <a:lnTo>
                    <a:pt x="567" y="320"/>
                  </a:lnTo>
                  <a:lnTo>
                    <a:pt x="567" y="322"/>
                  </a:lnTo>
                  <a:lnTo>
                    <a:pt x="567" y="322"/>
                  </a:lnTo>
                  <a:lnTo>
                    <a:pt x="566" y="323"/>
                  </a:lnTo>
                  <a:lnTo>
                    <a:pt x="563" y="323"/>
                  </a:lnTo>
                  <a:lnTo>
                    <a:pt x="556" y="325"/>
                  </a:lnTo>
                  <a:lnTo>
                    <a:pt x="556" y="327"/>
                  </a:lnTo>
                  <a:lnTo>
                    <a:pt x="555" y="331"/>
                  </a:lnTo>
                  <a:lnTo>
                    <a:pt x="553" y="331"/>
                  </a:lnTo>
                  <a:lnTo>
                    <a:pt x="553" y="331"/>
                  </a:lnTo>
                  <a:lnTo>
                    <a:pt x="550" y="333"/>
                  </a:lnTo>
                  <a:lnTo>
                    <a:pt x="550" y="331"/>
                  </a:lnTo>
                  <a:lnTo>
                    <a:pt x="548" y="330"/>
                  </a:lnTo>
                  <a:lnTo>
                    <a:pt x="548" y="328"/>
                  </a:lnTo>
                  <a:lnTo>
                    <a:pt x="552" y="327"/>
                  </a:lnTo>
                  <a:lnTo>
                    <a:pt x="553" y="323"/>
                  </a:lnTo>
                  <a:lnTo>
                    <a:pt x="555" y="323"/>
                  </a:lnTo>
                  <a:lnTo>
                    <a:pt x="556" y="322"/>
                  </a:lnTo>
                  <a:lnTo>
                    <a:pt x="553" y="316"/>
                  </a:lnTo>
                  <a:lnTo>
                    <a:pt x="548" y="314"/>
                  </a:lnTo>
                  <a:lnTo>
                    <a:pt x="542" y="312"/>
                  </a:lnTo>
                  <a:lnTo>
                    <a:pt x="540" y="311"/>
                  </a:lnTo>
                  <a:lnTo>
                    <a:pt x="537" y="308"/>
                  </a:lnTo>
                  <a:lnTo>
                    <a:pt x="534" y="306"/>
                  </a:lnTo>
                  <a:lnTo>
                    <a:pt x="533" y="306"/>
                  </a:lnTo>
                  <a:lnTo>
                    <a:pt x="531" y="306"/>
                  </a:lnTo>
                  <a:lnTo>
                    <a:pt x="528" y="309"/>
                  </a:lnTo>
                  <a:lnTo>
                    <a:pt x="525" y="309"/>
                  </a:lnTo>
                  <a:lnTo>
                    <a:pt x="523" y="311"/>
                  </a:lnTo>
                  <a:lnTo>
                    <a:pt x="523" y="311"/>
                  </a:lnTo>
                  <a:lnTo>
                    <a:pt x="522" y="309"/>
                  </a:lnTo>
                  <a:lnTo>
                    <a:pt x="518" y="309"/>
                  </a:lnTo>
                  <a:lnTo>
                    <a:pt x="517" y="309"/>
                  </a:lnTo>
                  <a:lnTo>
                    <a:pt x="515" y="309"/>
                  </a:lnTo>
                  <a:lnTo>
                    <a:pt x="512" y="314"/>
                  </a:lnTo>
                  <a:lnTo>
                    <a:pt x="511" y="316"/>
                  </a:lnTo>
                  <a:lnTo>
                    <a:pt x="509" y="316"/>
                  </a:lnTo>
                  <a:lnTo>
                    <a:pt x="507" y="317"/>
                  </a:lnTo>
                  <a:lnTo>
                    <a:pt x="507" y="319"/>
                  </a:lnTo>
                  <a:lnTo>
                    <a:pt x="506" y="323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4" y="331"/>
                  </a:lnTo>
                  <a:lnTo>
                    <a:pt x="504" y="333"/>
                  </a:lnTo>
                  <a:lnTo>
                    <a:pt x="503" y="336"/>
                  </a:lnTo>
                  <a:lnTo>
                    <a:pt x="501" y="336"/>
                  </a:lnTo>
                  <a:lnTo>
                    <a:pt x="499" y="336"/>
                  </a:lnTo>
                  <a:lnTo>
                    <a:pt x="498" y="336"/>
                  </a:lnTo>
                  <a:lnTo>
                    <a:pt x="496" y="338"/>
                  </a:lnTo>
                  <a:lnTo>
                    <a:pt x="496" y="339"/>
                  </a:lnTo>
                  <a:lnTo>
                    <a:pt x="495" y="342"/>
                  </a:lnTo>
                  <a:lnTo>
                    <a:pt x="492" y="344"/>
                  </a:lnTo>
                  <a:lnTo>
                    <a:pt x="490" y="344"/>
                  </a:lnTo>
                  <a:lnTo>
                    <a:pt x="488" y="342"/>
                  </a:lnTo>
                  <a:lnTo>
                    <a:pt x="485" y="341"/>
                  </a:lnTo>
                  <a:lnTo>
                    <a:pt x="484" y="341"/>
                  </a:lnTo>
                  <a:lnTo>
                    <a:pt x="481" y="339"/>
                  </a:lnTo>
                  <a:lnTo>
                    <a:pt x="479" y="339"/>
                  </a:lnTo>
                  <a:lnTo>
                    <a:pt x="476" y="338"/>
                  </a:lnTo>
                  <a:lnTo>
                    <a:pt x="476" y="339"/>
                  </a:lnTo>
                  <a:lnTo>
                    <a:pt x="474" y="341"/>
                  </a:lnTo>
                  <a:lnTo>
                    <a:pt x="471" y="341"/>
                  </a:lnTo>
                  <a:lnTo>
                    <a:pt x="470" y="342"/>
                  </a:lnTo>
                  <a:lnTo>
                    <a:pt x="466" y="342"/>
                  </a:lnTo>
                  <a:lnTo>
                    <a:pt x="465" y="342"/>
                  </a:lnTo>
                  <a:lnTo>
                    <a:pt x="462" y="341"/>
                  </a:lnTo>
                  <a:lnTo>
                    <a:pt x="457" y="341"/>
                  </a:lnTo>
                  <a:lnTo>
                    <a:pt x="455" y="341"/>
                  </a:lnTo>
                  <a:lnTo>
                    <a:pt x="455" y="339"/>
                  </a:lnTo>
                  <a:lnTo>
                    <a:pt x="454" y="338"/>
                  </a:lnTo>
                  <a:lnTo>
                    <a:pt x="451" y="333"/>
                  </a:lnTo>
                  <a:lnTo>
                    <a:pt x="449" y="333"/>
                  </a:lnTo>
                  <a:lnTo>
                    <a:pt x="447" y="330"/>
                  </a:lnTo>
                  <a:lnTo>
                    <a:pt x="444" y="327"/>
                  </a:lnTo>
                  <a:lnTo>
                    <a:pt x="444" y="327"/>
                  </a:lnTo>
                  <a:lnTo>
                    <a:pt x="443" y="327"/>
                  </a:lnTo>
                  <a:lnTo>
                    <a:pt x="440" y="327"/>
                  </a:lnTo>
                  <a:lnTo>
                    <a:pt x="438" y="327"/>
                  </a:lnTo>
                  <a:lnTo>
                    <a:pt x="436" y="328"/>
                  </a:lnTo>
                  <a:lnTo>
                    <a:pt x="436" y="328"/>
                  </a:lnTo>
                  <a:lnTo>
                    <a:pt x="436" y="331"/>
                  </a:lnTo>
                  <a:lnTo>
                    <a:pt x="436" y="331"/>
                  </a:lnTo>
                  <a:lnTo>
                    <a:pt x="436" y="333"/>
                  </a:lnTo>
                  <a:lnTo>
                    <a:pt x="433" y="331"/>
                  </a:lnTo>
                  <a:lnTo>
                    <a:pt x="430" y="331"/>
                  </a:lnTo>
                  <a:lnTo>
                    <a:pt x="430" y="333"/>
                  </a:lnTo>
                  <a:lnTo>
                    <a:pt x="429" y="333"/>
                  </a:lnTo>
                  <a:lnTo>
                    <a:pt x="422" y="333"/>
                  </a:lnTo>
                  <a:lnTo>
                    <a:pt x="425" y="334"/>
                  </a:lnTo>
                  <a:lnTo>
                    <a:pt x="425" y="336"/>
                  </a:lnTo>
                  <a:lnTo>
                    <a:pt x="425" y="338"/>
                  </a:lnTo>
                  <a:lnTo>
                    <a:pt x="425" y="339"/>
                  </a:lnTo>
                  <a:lnTo>
                    <a:pt x="424" y="342"/>
                  </a:lnTo>
                  <a:lnTo>
                    <a:pt x="422" y="344"/>
                  </a:lnTo>
                  <a:lnTo>
                    <a:pt x="421" y="345"/>
                  </a:lnTo>
                  <a:lnTo>
                    <a:pt x="424" y="347"/>
                  </a:lnTo>
                  <a:lnTo>
                    <a:pt x="422" y="349"/>
                  </a:lnTo>
                  <a:lnTo>
                    <a:pt x="421" y="350"/>
                  </a:lnTo>
                  <a:lnTo>
                    <a:pt x="419" y="349"/>
                  </a:lnTo>
                  <a:lnTo>
                    <a:pt x="416" y="349"/>
                  </a:lnTo>
                  <a:lnTo>
                    <a:pt x="410" y="347"/>
                  </a:lnTo>
                  <a:lnTo>
                    <a:pt x="406" y="345"/>
                  </a:lnTo>
                  <a:lnTo>
                    <a:pt x="405" y="345"/>
                  </a:lnTo>
                  <a:lnTo>
                    <a:pt x="403" y="345"/>
                  </a:lnTo>
                  <a:lnTo>
                    <a:pt x="397" y="344"/>
                  </a:lnTo>
                  <a:lnTo>
                    <a:pt x="397" y="344"/>
                  </a:lnTo>
                  <a:lnTo>
                    <a:pt x="394" y="345"/>
                  </a:lnTo>
                  <a:lnTo>
                    <a:pt x="394" y="347"/>
                  </a:lnTo>
                  <a:lnTo>
                    <a:pt x="394" y="350"/>
                  </a:lnTo>
                  <a:lnTo>
                    <a:pt x="394" y="353"/>
                  </a:lnTo>
                  <a:lnTo>
                    <a:pt x="394" y="355"/>
                  </a:lnTo>
                  <a:lnTo>
                    <a:pt x="392" y="356"/>
                  </a:lnTo>
                  <a:lnTo>
                    <a:pt x="391" y="360"/>
                  </a:lnTo>
                  <a:lnTo>
                    <a:pt x="386" y="356"/>
                  </a:lnTo>
                  <a:lnTo>
                    <a:pt x="383" y="356"/>
                  </a:lnTo>
                  <a:lnTo>
                    <a:pt x="380" y="358"/>
                  </a:lnTo>
                  <a:lnTo>
                    <a:pt x="375" y="361"/>
                  </a:lnTo>
                  <a:lnTo>
                    <a:pt x="372" y="368"/>
                  </a:lnTo>
                  <a:lnTo>
                    <a:pt x="372" y="368"/>
                  </a:lnTo>
                  <a:lnTo>
                    <a:pt x="370" y="369"/>
                  </a:lnTo>
                  <a:lnTo>
                    <a:pt x="367" y="371"/>
                  </a:lnTo>
                  <a:lnTo>
                    <a:pt x="365" y="371"/>
                  </a:lnTo>
                  <a:lnTo>
                    <a:pt x="365" y="372"/>
                  </a:lnTo>
                  <a:lnTo>
                    <a:pt x="367" y="375"/>
                  </a:lnTo>
                  <a:lnTo>
                    <a:pt x="369" y="377"/>
                  </a:lnTo>
                  <a:lnTo>
                    <a:pt x="369" y="379"/>
                  </a:lnTo>
                  <a:lnTo>
                    <a:pt x="369" y="380"/>
                  </a:lnTo>
                  <a:lnTo>
                    <a:pt x="369" y="382"/>
                  </a:lnTo>
                  <a:lnTo>
                    <a:pt x="367" y="383"/>
                  </a:lnTo>
                  <a:lnTo>
                    <a:pt x="361" y="388"/>
                  </a:lnTo>
                  <a:lnTo>
                    <a:pt x="356" y="394"/>
                  </a:lnTo>
                  <a:lnTo>
                    <a:pt x="354" y="396"/>
                  </a:lnTo>
                  <a:lnTo>
                    <a:pt x="356" y="401"/>
                  </a:lnTo>
                  <a:lnTo>
                    <a:pt x="354" y="401"/>
                  </a:lnTo>
                  <a:lnTo>
                    <a:pt x="351" y="402"/>
                  </a:lnTo>
                  <a:lnTo>
                    <a:pt x="350" y="404"/>
                  </a:lnTo>
                  <a:lnTo>
                    <a:pt x="348" y="404"/>
                  </a:lnTo>
                  <a:lnTo>
                    <a:pt x="342" y="404"/>
                  </a:lnTo>
                  <a:lnTo>
                    <a:pt x="343" y="408"/>
                  </a:lnTo>
                  <a:lnTo>
                    <a:pt x="343" y="412"/>
                  </a:lnTo>
                  <a:lnTo>
                    <a:pt x="343" y="412"/>
                  </a:lnTo>
                  <a:lnTo>
                    <a:pt x="343" y="413"/>
                  </a:lnTo>
                  <a:lnTo>
                    <a:pt x="342" y="416"/>
                  </a:lnTo>
                  <a:lnTo>
                    <a:pt x="342" y="424"/>
                  </a:lnTo>
                  <a:lnTo>
                    <a:pt x="340" y="424"/>
                  </a:lnTo>
                  <a:lnTo>
                    <a:pt x="339" y="427"/>
                  </a:lnTo>
                  <a:lnTo>
                    <a:pt x="335" y="432"/>
                  </a:lnTo>
                  <a:lnTo>
                    <a:pt x="332" y="435"/>
                  </a:lnTo>
                  <a:lnTo>
                    <a:pt x="329" y="440"/>
                  </a:lnTo>
                  <a:lnTo>
                    <a:pt x="332" y="442"/>
                  </a:lnTo>
                  <a:lnTo>
                    <a:pt x="335" y="443"/>
                  </a:lnTo>
                  <a:lnTo>
                    <a:pt x="335" y="445"/>
                  </a:lnTo>
                  <a:lnTo>
                    <a:pt x="337" y="448"/>
                  </a:lnTo>
                  <a:lnTo>
                    <a:pt x="335" y="449"/>
                  </a:lnTo>
                  <a:lnTo>
                    <a:pt x="335" y="453"/>
                  </a:lnTo>
                  <a:lnTo>
                    <a:pt x="334" y="453"/>
                  </a:lnTo>
                  <a:lnTo>
                    <a:pt x="334" y="454"/>
                  </a:lnTo>
                  <a:lnTo>
                    <a:pt x="329" y="453"/>
                  </a:lnTo>
                  <a:lnTo>
                    <a:pt x="324" y="453"/>
                  </a:lnTo>
                  <a:lnTo>
                    <a:pt x="323" y="453"/>
                  </a:lnTo>
                  <a:lnTo>
                    <a:pt x="320" y="453"/>
                  </a:lnTo>
                  <a:lnTo>
                    <a:pt x="317" y="454"/>
                  </a:lnTo>
                  <a:lnTo>
                    <a:pt x="315" y="456"/>
                  </a:lnTo>
                  <a:lnTo>
                    <a:pt x="315" y="456"/>
                  </a:lnTo>
                  <a:lnTo>
                    <a:pt x="313" y="457"/>
                  </a:lnTo>
                  <a:lnTo>
                    <a:pt x="310" y="462"/>
                  </a:lnTo>
                  <a:lnTo>
                    <a:pt x="307" y="464"/>
                  </a:lnTo>
                  <a:lnTo>
                    <a:pt x="309" y="465"/>
                  </a:lnTo>
                  <a:lnTo>
                    <a:pt x="306" y="470"/>
                  </a:lnTo>
                  <a:lnTo>
                    <a:pt x="307" y="475"/>
                  </a:lnTo>
                  <a:lnTo>
                    <a:pt x="307" y="475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7" y="479"/>
                  </a:lnTo>
                  <a:lnTo>
                    <a:pt x="307" y="481"/>
                  </a:lnTo>
                  <a:lnTo>
                    <a:pt x="307" y="484"/>
                  </a:lnTo>
                  <a:lnTo>
                    <a:pt x="307" y="484"/>
                  </a:lnTo>
                  <a:lnTo>
                    <a:pt x="307" y="486"/>
                  </a:lnTo>
                  <a:lnTo>
                    <a:pt x="310" y="494"/>
                  </a:lnTo>
                  <a:lnTo>
                    <a:pt x="310" y="495"/>
                  </a:lnTo>
                  <a:lnTo>
                    <a:pt x="309" y="495"/>
                  </a:lnTo>
                  <a:lnTo>
                    <a:pt x="309" y="500"/>
                  </a:lnTo>
                  <a:lnTo>
                    <a:pt x="307" y="506"/>
                  </a:lnTo>
                  <a:lnTo>
                    <a:pt x="309" y="508"/>
                  </a:lnTo>
                  <a:lnTo>
                    <a:pt x="312" y="509"/>
                  </a:lnTo>
                  <a:lnTo>
                    <a:pt x="313" y="509"/>
                  </a:lnTo>
                  <a:lnTo>
                    <a:pt x="317" y="512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7" y="517"/>
                  </a:lnTo>
                  <a:lnTo>
                    <a:pt x="317" y="517"/>
                  </a:lnTo>
                  <a:lnTo>
                    <a:pt x="315" y="519"/>
                  </a:lnTo>
                  <a:lnTo>
                    <a:pt x="315" y="520"/>
                  </a:lnTo>
                  <a:lnTo>
                    <a:pt x="315" y="520"/>
                  </a:lnTo>
                  <a:lnTo>
                    <a:pt x="312" y="520"/>
                  </a:lnTo>
                  <a:lnTo>
                    <a:pt x="310" y="522"/>
                  </a:lnTo>
                  <a:lnTo>
                    <a:pt x="310" y="522"/>
                  </a:lnTo>
                  <a:lnTo>
                    <a:pt x="310" y="524"/>
                  </a:lnTo>
                  <a:lnTo>
                    <a:pt x="312" y="528"/>
                  </a:lnTo>
                  <a:lnTo>
                    <a:pt x="313" y="531"/>
                  </a:lnTo>
                  <a:lnTo>
                    <a:pt x="313" y="533"/>
                  </a:lnTo>
                  <a:lnTo>
                    <a:pt x="313" y="536"/>
                  </a:lnTo>
                  <a:lnTo>
                    <a:pt x="313" y="536"/>
                  </a:lnTo>
                  <a:lnTo>
                    <a:pt x="313" y="538"/>
                  </a:lnTo>
                  <a:lnTo>
                    <a:pt x="312" y="541"/>
                  </a:lnTo>
                  <a:lnTo>
                    <a:pt x="310" y="542"/>
                  </a:lnTo>
                  <a:lnTo>
                    <a:pt x="309" y="544"/>
                  </a:lnTo>
                  <a:lnTo>
                    <a:pt x="307" y="546"/>
                  </a:lnTo>
                  <a:lnTo>
                    <a:pt x="306" y="546"/>
                  </a:lnTo>
                  <a:lnTo>
                    <a:pt x="306" y="546"/>
                  </a:lnTo>
                  <a:lnTo>
                    <a:pt x="304" y="547"/>
                  </a:lnTo>
                  <a:lnTo>
                    <a:pt x="304" y="549"/>
                  </a:lnTo>
                  <a:lnTo>
                    <a:pt x="302" y="550"/>
                  </a:lnTo>
                  <a:lnTo>
                    <a:pt x="299" y="552"/>
                  </a:lnTo>
                  <a:lnTo>
                    <a:pt x="299" y="553"/>
                  </a:lnTo>
                  <a:lnTo>
                    <a:pt x="301" y="555"/>
                  </a:lnTo>
                  <a:lnTo>
                    <a:pt x="302" y="558"/>
                  </a:lnTo>
                  <a:lnTo>
                    <a:pt x="302" y="561"/>
                  </a:lnTo>
                  <a:lnTo>
                    <a:pt x="301" y="564"/>
                  </a:lnTo>
                  <a:lnTo>
                    <a:pt x="299" y="566"/>
                  </a:lnTo>
                  <a:lnTo>
                    <a:pt x="299" y="568"/>
                  </a:lnTo>
                  <a:lnTo>
                    <a:pt x="298" y="568"/>
                  </a:lnTo>
                  <a:lnTo>
                    <a:pt x="296" y="564"/>
                  </a:lnTo>
                  <a:lnTo>
                    <a:pt x="296" y="563"/>
                  </a:lnTo>
                  <a:lnTo>
                    <a:pt x="296" y="563"/>
                  </a:lnTo>
                  <a:lnTo>
                    <a:pt x="293" y="561"/>
                  </a:lnTo>
                  <a:lnTo>
                    <a:pt x="291" y="561"/>
                  </a:lnTo>
                  <a:lnTo>
                    <a:pt x="291" y="561"/>
                  </a:lnTo>
                  <a:lnTo>
                    <a:pt x="290" y="561"/>
                  </a:lnTo>
                  <a:lnTo>
                    <a:pt x="288" y="561"/>
                  </a:lnTo>
                  <a:lnTo>
                    <a:pt x="287" y="558"/>
                  </a:lnTo>
                  <a:lnTo>
                    <a:pt x="285" y="557"/>
                  </a:lnTo>
                  <a:lnTo>
                    <a:pt x="285" y="555"/>
                  </a:lnTo>
                  <a:lnTo>
                    <a:pt x="285" y="552"/>
                  </a:lnTo>
                  <a:lnTo>
                    <a:pt x="285" y="550"/>
                  </a:lnTo>
                  <a:lnTo>
                    <a:pt x="285" y="549"/>
                  </a:lnTo>
                  <a:lnTo>
                    <a:pt x="283" y="550"/>
                  </a:lnTo>
                  <a:lnTo>
                    <a:pt x="285" y="552"/>
                  </a:lnTo>
                  <a:lnTo>
                    <a:pt x="283" y="553"/>
                  </a:lnTo>
                  <a:lnTo>
                    <a:pt x="282" y="553"/>
                  </a:lnTo>
                  <a:lnTo>
                    <a:pt x="282" y="555"/>
                  </a:lnTo>
                  <a:lnTo>
                    <a:pt x="283" y="555"/>
                  </a:lnTo>
                  <a:lnTo>
                    <a:pt x="283" y="557"/>
                  </a:lnTo>
                  <a:lnTo>
                    <a:pt x="282" y="560"/>
                  </a:lnTo>
                  <a:lnTo>
                    <a:pt x="280" y="563"/>
                  </a:lnTo>
                  <a:lnTo>
                    <a:pt x="279" y="564"/>
                  </a:lnTo>
                  <a:lnTo>
                    <a:pt x="279" y="564"/>
                  </a:lnTo>
                  <a:lnTo>
                    <a:pt x="277" y="564"/>
                  </a:lnTo>
                  <a:lnTo>
                    <a:pt x="276" y="566"/>
                  </a:lnTo>
                  <a:lnTo>
                    <a:pt x="274" y="566"/>
                  </a:lnTo>
                  <a:lnTo>
                    <a:pt x="274" y="564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71" y="563"/>
                  </a:lnTo>
                  <a:lnTo>
                    <a:pt x="272" y="564"/>
                  </a:lnTo>
                  <a:lnTo>
                    <a:pt x="271" y="566"/>
                  </a:lnTo>
                  <a:lnTo>
                    <a:pt x="271" y="566"/>
                  </a:lnTo>
                  <a:lnTo>
                    <a:pt x="269" y="566"/>
                  </a:lnTo>
                  <a:lnTo>
                    <a:pt x="266" y="568"/>
                  </a:lnTo>
                  <a:lnTo>
                    <a:pt x="268" y="569"/>
                  </a:lnTo>
                  <a:lnTo>
                    <a:pt x="266" y="571"/>
                  </a:lnTo>
                  <a:lnTo>
                    <a:pt x="265" y="571"/>
                  </a:lnTo>
                  <a:lnTo>
                    <a:pt x="265" y="571"/>
                  </a:lnTo>
                  <a:lnTo>
                    <a:pt x="265" y="572"/>
                  </a:lnTo>
                  <a:lnTo>
                    <a:pt x="261" y="574"/>
                  </a:lnTo>
                  <a:lnTo>
                    <a:pt x="255" y="580"/>
                  </a:lnTo>
                  <a:lnTo>
                    <a:pt x="252" y="582"/>
                  </a:lnTo>
                  <a:lnTo>
                    <a:pt x="250" y="583"/>
                  </a:lnTo>
                  <a:lnTo>
                    <a:pt x="247" y="583"/>
                  </a:lnTo>
                  <a:lnTo>
                    <a:pt x="246" y="585"/>
                  </a:lnTo>
                  <a:lnTo>
                    <a:pt x="239" y="585"/>
                  </a:lnTo>
                  <a:lnTo>
                    <a:pt x="236" y="585"/>
                  </a:lnTo>
                  <a:lnTo>
                    <a:pt x="233" y="585"/>
                  </a:lnTo>
                  <a:lnTo>
                    <a:pt x="231" y="585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0" y="583"/>
                  </a:lnTo>
                  <a:lnTo>
                    <a:pt x="230" y="583"/>
                  </a:lnTo>
                  <a:lnTo>
                    <a:pt x="230" y="585"/>
                  </a:lnTo>
                  <a:lnTo>
                    <a:pt x="230" y="585"/>
                  </a:lnTo>
                  <a:lnTo>
                    <a:pt x="227" y="583"/>
                  </a:lnTo>
                  <a:lnTo>
                    <a:pt x="227" y="583"/>
                  </a:lnTo>
                  <a:lnTo>
                    <a:pt x="227" y="582"/>
                  </a:lnTo>
                  <a:lnTo>
                    <a:pt x="228" y="582"/>
                  </a:lnTo>
                  <a:lnTo>
                    <a:pt x="228" y="582"/>
                  </a:lnTo>
                  <a:lnTo>
                    <a:pt x="228" y="580"/>
                  </a:lnTo>
                  <a:lnTo>
                    <a:pt x="227" y="580"/>
                  </a:lnTo>
                  <a:lnTo>
                    <a:pt x="225" y="580"/>
                  </a:lnTo>
                  <a:lnTo>
                    <a:pt x="224" y="580"/>
                  </a:lnTo>
                  <a:lnTo>
                    <a:pt x="219" y="579"/>
                  </a:lnTo>
                  <a:lnTo>
                    <a:pt x="219" y="577"/>
                  </a:lnTo>
                  <a:lnTo>
                    <a:pt x="214" y="575"/>
                  </a:lnTo>
                  <a:lnTo>
                    <a:pt x="212" y="572"/>
                  </a:lnTo>
                  <a:lnTo>
                    <a:pt x="211" y="571"/>
                  </a:lnTo>
                  <a:lnTo>
                    <a:pt x="211" y="569"/>
                  </a:lnTo>
                  <a:lnTo>
                    <a:pt x="212" y="566"/>
                  </a:lnTo>
                  <a:lnTo>
                    <a:pt x="212" y="564"/>
                  </a:lnTo>
                  <a:lnTo>
                    <a:pt x="216" y="566"/>
                  </a:lnTo>
                  <a:lnTo>
                    <a:pt x="220" y="568"/>
                  </a:lnTo>
                  <a:lnTo>
                    <a:pt x="220" y="568"/>
                  </a:lnTo>
                  <a:lnTo>
                    <a:pt x="222" y="566"/>
                  </a:lnTo>
                  <a:lnTo>
                    <a:pt x="224" y="564"/>
                  </a:lnTo>
                  <a:lnTo>
                    <a:pt x="224" y="564"/>
                  </a:lnTo>
                  <a:lnTo>
                    <a:pt x="220" y="566"/>
                  </a:lnTo>
                  <a:lnTo>
                    <a:pt x="219" y="564"/>
                  </a:lnTo>
                  <a:lnTo>
                    <a:pt x="217" y="563"/>
                  </a:lnTo>
                  <a:lnTo>
                    <a:pt x="217" y="563"/>
                  </a:lnTo>
                  <a:lnTo>
                    <a:pt x="217" y="561"/>
                  </a:lnTo>
                  <a:lnTo>
                    <a:pt x="219" y="561"/>
                  </a:lnTo>
                  <a:lnTo>
                    <a:pt x="217" y="560"/>
                  </a:lnTo>
                  <a:lnTo>
                    <a:pt x="217" y="558"/>
                  </a:lnTo>
                  <a:lnTo>
                    <a:pt x="219" y="557"/>
                  </a:lnTo>
                  <a:lnTo>
                    <a:pt x="222" y="555"/>
                  </a:lnTo>
                  <a:lnTo>
                    <a:pt x="224" y="553"/>
                  </a:lnTo>
                  <a:lnTo>
                    <a:pt x="225" y="553"/>
                  </a:lnTo>
                  <a:lnTo>
                    <a:pt x="225" y="553"/>
                  </a:lnTo>
                  <a:lnTo>
                    <a:pt x="222" y="553"/>
                  </a:lnTo>
                  <a:lnTo>
                    <a:pt x="220" y="555"/>
                  </a:lnTo>
                  <a:lnTo>
                    <a:pt x="219" y="557"/>
                  </a:lnTo>
                  <a:lnTo>
                    <a:pt x="216" y="558"/>
                  </a:lnTo>
                  <a:lnTo>
                    <a:pt x="214" y="558"/>
                  </a:lnTo>
                  <a:lnTo>
                    <a:pt x="214" y="558"/>
                  </a:lnTo>
                  <a:lnTo>
                    <a:pt x="212" y="558"/>
                  </a:lnTo>
                  <a:lnTo>
                    <a:pt x="211" y="561"/>
                  </a:lnTo>
                  <a:lnTo>
                    <a:pt x="209" y="561"/>
                  </a:lnTo>
                  <a:lnTo>
                    <a:pt x="206" y="561"/>
                  </a:lnTo>
                  <a:lnTo>
                    <a:pt x="206" y="560"/>
                  </a:lnTo>
                  <a:lnTo>
                    <a:pt x="206" y="555"/>
                  </a:lnTo>
                  <a:lnTo>
                    <a:pt x="208" y="553"/>
                  </a:lnTo>
                  <a:lnTo>
                    <a:pt x="208" y="552"/>
                  </a:lnTo>
                  <a:lnTo>
                    <a:pt x="209" y="550"/>
                  </a:lnTo>
                  <a:lnTo>
                    <a:pt x="211" y="550"/>
                  </a:lnTo>
                  <a:lnTo>
                    <a:pt x="211" y="550"/>
                  </a:lnTo>
                  <a:lnTo>
                    <a:pt x="212" y="550"/>
                  </a:lnTo>
                  <a:lnTo>
                    <a:pt x="216" y="550"/>
                  </a:lnTo>
                  <a:lnTo>
                    <a:pt x="217" y="549"/>
                  </a:lnTo>
                  <a:lnTo>
                    <a:pt x="219" y="549"/>
                  </a:lnTo>
                  <a:lnTo>
                    <a:pt x="222" y="547"/>
                  </a:lnTo>
                  <a:lnTo>
                    <a:pt x="222" y="547"/>
                  </a:lnTo>
                  <a:lnTo>
                    <a:pt x="219" y="547"/>
                  </a:lnTo>
                  <a:lnTo>
                    <a:pt x="217" y="547"/>
                  </a:lnTo>
                  <a:lnTo>
                    <a:pt x="216" y="547"/>
                  </a:lnTo>
                  <a:lnTo>
                    <a:pt x="216" y="547"/>
                  </a:lnTo>
                  <a:lnTo>
                    <a:pt x="214" y="547"/>
                  </a:lnTo>
                  <a:lnTo>
                    <a:pt x="216" y="546"/>
                  </a:lnTo>
                  <a:lnTo>
                    <a:pt x="219" y="542"/>
                  </a:lnTo>
                  <a:lnTo>
                    <a:pt x="219" y="542"/>
                  </a:lnTo>
                  <a:lnTo>
                    <a:pt x="220" y="541"/>
                  </a:lnTo>
                  <a:lnTo>
                    <a:pt x="220" y="539"/>
                  </a:lnTo>
                  <a:lnTo>
                    <a:pt x="220" y="538"/>
                  </a:lnTo>
                  <a:lnTo>
                    <a:pt x="224" y="536"/>
                  </a:lnTo>
                  <a:lnTo>
                    <a:pt x="227" y="535"/>
                  </a:lnTo>
                  <a:lnTo>
                    <a:pt x="227" y="536"/>
                  </a:lnTo>
                  <a:lnTo>
                    <a:pt x="227" y="539"/>
                  </a:lnTo>
                  <a:lnTo>
                    <a:pt x="227" y="541"/>
                  </a:lnTo>
                  <a:lnTo>
                    <a:pt x="228" y="536"/>
                  </a:lnTo>
                  <a:lnTo>
                    <a:pt x="228" y="535"/>
                  </a:lnTo>
                  <a:lnTo>
                    <a:pt x="230" y="533"/>
                  </a:lnTo>
                  <a:lnTo>
                    <a:pt x="233" y="533"/>
                  </a:lnTo>
                  <a:lnTo>
                    <a:pt x="233" y="533"/>
                  </a:lnTo>
                  <a:lnTo>
                    <a:pt x="230" y="533"/>
                  </a:lnTo>
                  <a:lnTo>
                    <a:pt x="224" y="535"/>
                  </a:lnTo>
                  <a:lnTo>
                    <a:pt x="220" y="536"/>
                  </a:lnTo>
                  <a:lnTo>
                    <a:pt x="220" y="538"/>
                  </a:lnTo>
                  <a:lnTo>
                    <a:pt x="219" y="539"/>
                  </a:lnTo>
                  <a:lnTo>
                    <a:pt x="217" y="541"/>
                  </a:lnTo>
                  <a:lnTo>
                    <a:pt x="217" y="542"/>
                  </a:lnTo>
                  <a:lnTo>
                    <a:pt x="216" y="542"/>
                  </a:lnTo>
                  <a:lnTo>
                    <a:pt x="214" y="544"/>
                  </a:lnTo>
                  <a:lnTo>
                    <a:pt x="212" y="546"/>
                  </a:lnTo>
                  <a:lnTo>
                    <a:pt x="211" y="547"/>
                  </a:lnTo>
                  <a:lnTo>
                    <a:pt x="209" y="549"/>
                  </a:lnTo>
                  <a:lnTo>
                    <a:pt x="208" y="550"/>
                  </a:lnTo>
                  <a:lnTo>
                    <a:pt x="208" y="550"/>
                  </a:lnTo>
                  <a:lnTo>
                    <a:pt x="206" y="552"/>
                  </a:lnTo>
                  <a:lnTo>
                    <a:pt x="206" y="552"/>
                  </a:lnTo>
                  <a:lnTo>
                    <a:pt x="206" y="550"/>
                  </a:lnTo>
                  <a:lnTo>
                    <a:pt x="206" y="549"/>
                  </a:lnTo>
                  <a:lnTo>
                    <a:pt x="206" y="547"/>
                  </a:lnTo>
                  <a:lnTo>
                    <a:pt x="206" y="546"/>
                  </a:lnTo>
                  <a:lnTo>
                    <a:pt x="208" y="544"/>
                  </a:lnTo>
                  <a:lnTo>
                    <a:pt x="206" y="542"/>
                  </a:lnTo>
                  <a:lnTo>
                    <a:pt x="208" y="541"/>
                  </a:lnTo>
                  <a:lnTo>
                    <a:pt x="208" y="542"/>
                  </a:lnTo>
                  <a:lnTo>
                    <a:pt x="209" y="542"/>
                  </a:lnTo>
                  <a:lnTo>
                    <a:pt x="211" y="542"/>
                  </a:lnTo>
                  <a:lnTo>
                    <a:pt x="214" y="541"/>
                  </a:lnTo>
                  <a:lnTo>
                    <a:pt x="214" y="541"/>
                  </a:lnTo>
                  <a:lnTo>
                    <a:pt x="212" y="541"/>
                  </a:lnTo>
                  <a:lnTo>
                    <a:pt x="209" y="541"/>
                  </a:lnTo>
                  <a:lnTo>
                    <a:pt x="208" y="539"/>
                  </a:lnTo>
                  <a:lnTo>
                    <a:pt x="206" y="536"/>
                  </a:lnTo>
                  <a:lnTo>
                    <a:pt x="206" y="535"/>
                  </a:lnTo>
                  <a:lnTo>
                    <a:pt x="206" y="533"/>
                  </a:lnTo>
                  <a:lnTo>
                    <a:pt x="212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1" y="530"/>
                  </a:lnTo>
                  <a:lnTo>
                    <a:pt x="208" y="531"/>
                  </a:lnTo>
                  <a:lnTo>
                    <a:pt x="206" y="530"/>
                  </a:lnTo>
                  <a:lnTo>
                    <a:pt x="205" y="528"/>
                  </a:lnTo>
                  <a:lnTo>
                    <a:pt x="205" y="525"/>
                  </a:lnTo>
                  <a:lnTo>
                    <a:pt x="205" y="524"/>
                  </a:lnTo>
                  <a:lnTo>
                    <a:pt x="205" y="520"/>
                  </a:lnTo>
                  <a:lnTo>
                    <a:pt x="206" y="520"/>
                  </a:lnTo>
                  <a:lnTo>
                    <a:pt x="206" y="520"/>
                  </a:lnTo>
                  <a:lnTo>
                    <a:pt x="208" y="520"/>
                  </a:lnTo>
                  <a:lnTo>
                    <a:pt x="211" y="520"/>
                  </a:lnTo>
                  <a:lnTo>
                    <a:pt x="219" y="519"/>
                  </a:lnTo>
                  <a:lnTo>
                    <a:pt x="222" y="520"/>
                  </a:lnTo>
                  <a:lnTo>
                    <a:pt x="225" y="520"/>
                  </a:lnTo>
                  <a:lnTo>
                    <a:pt x="227" y="519"/>
                  </a:lnTo>
                  <a:lnTo>
                    <a:pt x="230" y="519"/>
                  </a:lnTo>
                  <a:lnTo>
                    <a:pt x="231" y="519"/>
                  </a:lnTo>
                  <a:lnTo>
                    <a:pt x="233" y="520"/>
                  </a:lnTo>
                  <a:lnTo>
                    <a:pt x="233" y="522"/>
                  </a:lnTo>
                  <a:lnTo>
                    <a:pt x="233" y="524"/>
                  </a:lnTo>
                  <a:lnTo>
                    <a:pt x="235" y="522"/>
                  </a:lnTo>
                  <a:lnTo>
                    <a:pt x="233" y="522"/>
                  </a:lnTo>
                  <a:lnTo>
                    <a:pt x="233" y="520"/>
                  </a:lnTo>
                  <a:lnTo>
                    <a:pt x="241" y="517"/>
                  </a:lnTo>
                  <a:lnTo>
                    <a:pt x="242" y="517"/>
                  </a:lnTo>
                  <a:lnTo>
                    <a:pt x="239" y="517"/>
                  </a:lnTo>
                  <a:lnTo>
                    <a:pt x="238" y="516"/>
                  </a:lnTo>
                  <a:lnTo>
                    <a:pt x="239" y="512"/>
                  </a:lnTo>
                  <a:lnTo>
                    <a:pt x="239" y="512"/>
                  </a:lnTo>
                  <a:lnTo>
                    <a:pt x="238" y="514"/>
                  </a:lnTo>
                  <a:lnTo>
                    <a:pt x="238" y="516"/>
                  </a:lnTo>
                  <a:lnTo>
                    <a:pt x="238" y="517"/>
                  </a:lnTo>
                  <a:lnTo>
                    <a:pt x="238" y="517"/>
                  </a:lnTo>
                  <a:lnTo>
                    <a:pt x="236" y="519"/>
                  </a:lnTo>
                  <a:lnTo>
                    <a:pt x="231" y="519"/>
                  </a:lnTo>
                  <a:lnTo>
                    <a:pt x="230" y="517"/>
                  </a:lnTo>
                  <a:lnTo>
                    <a:pt x="228" y="517"/>
                  </a:lnTo>
                  <a:lnTo>
                    <a:pt x="227" y="517"/>
                  </a:lnTo>
                  <a:lnTo>
                    <a:pt x="228" y="516"/>
                  </a:lnTo>
                  <a:lnTo>
                    <a:pt x="227" y="516"/>
                  </a:lnTo>
                  <a:lnTo>
                    <a:pt x="227" y="516"/>
                  </a:lnTo>
                  <a:lnTo>
                    <a:pt x="225" y="519"/>
                  </a:lnTo>
                  <a:lnTo>
                    <a:pt x="224" y="519"/>
                  </a:lnTo>
                  <a:lnTo>
                    <a:pt x="220" y="519"/>
                  </a:lnTo>
                  <a:lnTo>
                    <a:pt x="214" y="519"/>
                  </a:lnTo>
                  <a:lnTo>
                    <a:pt x="211" y="519"/>
                  </a:lnTo>
                  <a:lnTo>
                    <a:pt x="209" y="519"/>
                  </a:lnTo>
                  <a:lnTo>
                    <a:pt x="206" y="517"/>
                  </a:lnTo>
                  <a:lnTo>
                    <a:pt x="205" y="516"/>
                  </a:lnTo>
                  <a:lnTo>
                    <a:pt x="205" y="514"/>
                  </a:lnTo>
                  <a:lnTo>
                    <a:pt x="205" y="512"/>
                  </a:lnTo>
                  <a:lnTo>
                    <a:pt x="206" y="511"/>
                  </a:lnTo>
                  <a:lnTo>
                    <a:pt x="208" y="511"/>
                  </a:lnTo>
                  <a:lnTo>
                    <a:pt x="209" y="511"/>
                  </a:lnTo>
                  <a:lnTo>
                    <a:pt x="208" y="511"/>
                  </a:lnTo>
                  <a:lnTo>
                    <a:pt x="206" y="509"/>
                  </a:lnTo>
                  <a:lnTo>
                    <a:pt x="206" y="508"/>
                  </a:lnTo>
                  <a:lnTo>
                    <a:pt x="205" y="508"/>
                  </a:lnTo>
                  <a:lnTo>
                    <a:pt x="203" y="506"/>
                  </a:lnTo>
                  <a:lnTo>
                    <a:pt x="203" y="505"/>
                  </a:lnTo>
                  <a:lnTo>
                    <a:pt x="203" y="503"/>
                  </a:lnTo>
                  <a:lnTo>
                    <a:pt x="203" y="501"/>
                  </a:lnTo>
                  <a:lnTo>
                    <a:pt x="206" y="501"/>
                  </a:lnTo>
                  <a:lnTo>
                    <a:pt x="211" y="501"/>
                  </a:lnTo>
                  <a:lnTo>
                    <a:pt x="216" y="503"/>
                  </a:lnTo>
                  <a:lnTo>
                    <a:pt x="219" y="505"/>
                  </a:lnTo>
                  <a:lnTo>
                    <a:pt x="225" y="505"/>
                  </a:lnTo>
                  <a:lnTo>
                    <a:pt x="230" y="503"/>
                  </a:lnTo>
                  <a:lnTo>
                    <a:pt x="228" y="501"/>
                  </a:lnTo>
                  <a:lnTo>
                    <a:pt x="224" y="503"/>
                  </a:lnTo>
                  <a:lnTo>
                    <a:pt x="220" y="503"/>
                  </a:lnTo>
                  <a:lnTo>
                    <a:pt x="214" y="501"/>
                  </a:lnTo>
                  <a:lnTo>
                    <a:pt x="211" y="501"/>
                  </a:lnTo>
                  <a:lnTo>
                    <a:pt x="208" y="501"/>
                  </a:lnTo>
                  <a:lnTo>
                    <a:pt x="206" y="500"/>
                  </a:lnTo>
                  <a:lnTo>
                    <a:pt x="206" y="498"/>
                  </a:lnTo>
                  <a:lnTo>
                    <a:pt x="206" y="497"/>
                  </a:lnTo>
                  <a:lnTo>
                    <a:pt x="208" y="495"/>
                  </a:lnTo>
                  <a:lnTo>
                    <a:pt x="208" y="497"/>
                  </a:lnTo>
                  <a:lnTo>
                    <a:pt x="209" y="497"/>
                  </a:lnTo>
                  <a:lnTo>
                    <a:pt x="211" y="495"/>
                  </a:lnTo>
                  <a:lnTo>
                    <a:pt x="211" y="494"/>
                  </a:lnTo>
                  <a:lnTo>
                    <a:pt x="212" y="492"/>
                  </a:lnTo>
                  <a:lnTo>
                    <a:pt x="214" y="490"/>
                  </a:lnTo>
                  <a:lnTo>
                    <a:pt x="216" y="490"/>
                  </a:lnTo>
                  <a:lnTo>
                    <a:pt x="217" y="490"/>
                  </a:lnTo>
                  <a:lnTo>
                    <a:pt x="219" y="490"/>
                  </a:lnTo>
                  <a:lnTo>
                    <a:pt x="219" y="490"/>
                  </a:lnTo>
                  <a:lnTo>
                    <a:pt x="220" y="492"/>
                  </a:lnTo>
                  <a:lnTo>
                    <a:pt x="222" y="492"/>
                  </a:lnTo>
                  <a:lnTo>
                    <a:pt x="227" y="490"/>
                  </a:lnTo>
                  <a:lnTo>
                    <a:pt x="227" y="490"/>
                  </a:lnTo>
                  <a:lnTo>
                    <a:pt x="228" y="489"/>
                  </a:lnTo>
                  <a:lnTo>
                    <a:pt x="225" y="489"/>
                  </a:lnTo>
                  <a:lnTo>
                    <a:pt x="222" y="490"/>
                  </a:lnTo>
                  <a:lnTo>
                    <a:pt x="220" y="490"/>
                  </a:lnTo>
                  <a:lnTo>
                    <a:pt x="220" y="489"/>
                  </a:lnTo>
                  <a:lnTo>
                    <a:pt x="220" y="489"/>
                  </a:lnTo>
                  <a:lnTo>
                    <a:pt x="222" y="487"/>
                  </a:lnTo>
                  <a:lnTo>
                    <a:pt x="222" y="487"/>
                  </a:lnTo>
                  <a:lnTo>
                    <a:pt x="224" y="486"/>
                  </a:lnTo>
                  <a:lnTo>
                    <a:pt x="225" y="486"/>
                  </a:lnTo>
                  <a:lnTo>
                    <a:pt x="227" y="486"/>
                  </a:lnTo>
                  <a:lnTo>
                    <a:pt x="230" y="486"/>
                  </a:lnTo>
                  <a:lnTo>
                    <a:pt x="233" y="486"/>
                  </a:lnTo>
                  <a:lnTo>
                    <a:pt x="238" y="486"/>
                  </a:lnTo>
                  <a:lnTo>
                    <a:pt x="239" y="487"/>
                  </a:lnTo>
                  <a:lnTo>
                    <a:pt x="241" y="487"/>
                  </a:lnTo>
                  <a:lnTo>
                    <a:pt x="242" y="487"/>
                  </a:lnTo>
                  <a:lnTo>
                    <a:pt x="242" y="486"/>
                  </a:lnTo>
                  <a:lnTo>
                    <a:pt x="241" y="486"/>
                  </a:lnTo>
                  <a:lnTo>
                    <a:pt x="241" y="486"/>
                  </a:lnTo>
                  <a:lnTo>
                    <a:pt x="241" y="484"/>
                  </a:lnTo>
                  <a:lnTo>
                    <a:pt x="244" y="484"/>
                  </a:lnTo>
                  <a:lnTo>
                    <a:pt x="249" y="483"/>
                  </a:lnTo>
                  <a:lnTo>
                    <a:pt x="249" y="483"/>
                  </a:lnTo>
                  <a:lnTo>
                    <a:pt x="239" y="484"/>
                  </a:lnTo>
                  <a:lnTo>
                    <a:pt x="236" y="483"/>
                  </a:lnTo>
                  <a:lnTo>
                    <a:pt x="235" y="483"/>
                  </a:lnTo>
                  <a:lnTo>
                    <a:pt x="233" y="483"/>
                  </a:lnTo>
                  <a:lnTo>
                    <a:pt x="230" y="484"/>
                  </a:lnTo>
                  <a:lnTo>
                    <a:pt x="230" y="484"/>
                  </a:lnTo>
                  <a:lnTo>
                    <a:pt x="230" y="483"/>
                  </a:lnTo>
                  <a:lnTo>
                    <a:pt x="231" y="479"/>
                  </a:lnTo>
                  <a:lnTo>
                    <a:pt x="231" y="479"/>
                  </a:lnTo>
                  <a:lnTo>
                    <a:pt x="233" y="478"/>
                  </a:lnTo>
                  <a:lnTo>
                    <a:pt x="239" y="476"/>
                  </a:lnTo>
                  <a:lnTo>
                    <a:pt x="241" y="475"/>
                  </a:lnTo>
                  <a:lnTo>
                    <a:pt x="242" y="475"/>
                  </a:lnTo>
                  <a:lnTo>
                    <a:pt x="244" y="475"/>
                  </a:lnTo>
                  <a:lnTo>
                    <a:pt x="246" y="475"/>
                  </a:lnTo>
                  <a:lnTo>
                    <a:pt x="249" y="475"/>
                  </a:lnTo>
                  <a:lnTo>
                    <a:pt x="250" y="478"/>
                  </a:lnTo>
                  <a:lnTo>
                    <a:pt x="252" y="478"/>
                  </a:lnTo>
                  <a:lnTo>
                    <a:pt x="257" y="481"/>
                  </a:lnTo>
                  <a:lnTo>
                    <a:pt x="257" y="479"/>
                  </a:lnTo>
                  <a:lnTo>
                    <a:pt x="252" y="476"/>
                  </a:lnTo>
                  <a:lnTo>
                    <a:pt x="250" y="475"/>
                  </a:lnTo>
                  <a:lnTo>
                    <a:pt x="250" y="473"/>
                  </a:lnTo>
                  <a:lnTo>
                    <a:pt x="250" y="472"/>
                  </a:lnTo>
                  <a:lnTo>
                    <a:pt x="252" y="470"/>
                  </a:lnTo>
                  <a:lnTo>
                    <a:pt x="255" y="470"/>
                  </a:lnTo>
                  <a:lnTo>
                    <a:pt x="257" y="470"/>
                  </a:lnTo>
                  <a:lnTo>
                    <a:pt x="257" y="468"/>
                  </a:lnTo>
                  <a:lnTo>
                    <a:pt x="257" y="467"/>
                  </a:lnTo>
                  <a:lnTo>
                    <a:pt x="255" y="467"/>
                  </a:lnTo>
                  <a:lnTo>
                    <a:pt x="253" y="467"/>
                  </a:lnTo>
                  <a:lnTo>
                    <a:pt x="252" y="465"/>
                  </a:lnTo>
                  <a:lnTo>
                    <a:pt x="253" y="465"/>
                  </a:lnTo>
                  <a:lnTo>
                    <a:pt x="255" y="464"/>
                  </a:lnTo>
                  <a:lnTo>
                    <a:pt x="257" y="464"/>
                  </a:lnTo>
                  <a:lnTo>
                    <a:pt x="260" y="462"/>
                  </a:lnTo>
                  <a:lnTo>
                    <a:pt x="265" y="464"/>
                  </a:lnTo>
                  <a:lnTo>
                    <a:pt x="265" y="464"/>
                  </a:lnTo>
                  <a:lnTo>
                    <a:pt x="263" y="465"/>
                  </a:lnTo>
                  <a:lnTo>
                    <a:pt x="263" y="467"/>
                  </a:lnTo>
                  <a:lnTo>
                    <a:pt x="265" y="467"/>
                  </a:lnTo>
                  <a:lnTo>
                    <a:pt x="266" y="464"/>
                  </a:lnTo>
                  <a:lnTo>
                    <a:pt x="269" y="464"/>
                  </a:lnTo>
                  <a:lnTo>
                    <a:pt x="271" y="464"/>
                  </a:lnTo>
                  <a:lnTo>
                    <a:pt x="272" y="464"/>
                  </a:lnTo>
                  <a:lnTo>
                    <a:pt x="274" y="465"/>
                  </a:lnTo>
                  <a:lnTo>
                    <a:pt x="274" y="465"/>
                  </a:lnTo>
                  <a:lnTo>
                    <a:pt x="276" y="467"/>
                  </a:lnTo>
                  <a:lnTo>
                    <a:pt x="276" y="468"/>
                  </a:lnTo>
                  <a:lnTo>
                    <a:pt x="277" y="468"/>
                  </a:lnTo>
                  <a:lnTo>
                    <a:pt x="277" y="467"/>
                  </a:lnTo>
                  <a:lnTo>
                    <a:pt x="279" y="467"/>
                  </a:lnTo>
                  <a:lnTo>
                    <a:pt x="282" y="467"/>
                  </a:lnTo>
                  <a:lnTo>
                    <a:pt x="285" y="467"/>
                  </a:lnTo>
                  <a:lnTo>
                    <a:pt x="287" y="467"/>
                  </a:lnTo>
                  <a:lnTo>
                    <a:pt x="287" y="467"/>
                  </a:lnTo>
                  <a:lnTo>
                    <a:pt x="287" y="465"/>
                  </a:lnTo>
                  <a:lnTo>
                    <a:pt x="287" y="464"/>
                  </a:lnTo>
                  <a:lnTo>
                    <a:pt x="287" y="462"/>
                  </a:lnTo>
                  <a:lnTo>
                    <a:pt x="288" y="462"/>
                  </a:lnTo>
                  <a:lnTo>
                    <a:pt x="290" y="460"/>
                  </a:lnTo>
                  <a:lnTo>
                    <a:pt x="293" y="460"/>
                  </a:lnTo>
                  <a:lnTo>
                    <a:pt x="294" y="459"/>
                  </a:lnTo>
                  <a:lnTo>
                    <a:pt x="296" y="459"/>
                  </a:lnTo>
                  <a:lnTo>
                    <a:pt x="296" y="457"/>
                  </a:lnTo>
                  <a:lnTo>
                    <a:pt x="294" y="457"/>
                  </a:lnTo>
                  <a:lnTo>
                    <a:pt x="294" y="457"/>
                  </a:lnTo>
                  <a:lnTo>
                    <a:pt x="293" y="456"/>
                  </a:lnTo>
                  <a:lnTo>
                    <a:pt x="294" y="456"/>
                  </a:lnTo>
                  <a:lnTo>
                    <a:pt x="298" y="454"/>
                  </a:lnTo>
                  <a:lnTo>
                    <a:pt x="298" y="454"/>
                  </a:lnTo>
                  <a:lnTo>
                    <a:pt x="294" y="453"/>
                  </a:lnTo>
                  <a:lnTo>
                    <a:pt x="294" y="454"/>
                  </a:lnTo>
                  <a:lnTo>
                    <a:pt x="291" y="454"/>
                  </a:lnTo>
                  <a:lnTo>
                    <a:pt x="290" y="456"/>
                  </a:lnTo>
                  <a:lnTo>
                    <a:pt x="290" y="456"/>
                  </a:lnTo>
                  <a:lnTo>
                    <a:pt x="291" y="457"/>
                  </a:lnTo>
                  <a:lnTo>
                    <a:pt x="290" y="459"/>
                  </a:lnTo>
                  <a:lnTo>
                    <a:pt x="282" y="464"/>
                  </a:lnTo>
                  <a:lnTo>
                    <a:pt x="277" y="465"/>
                  </a:lnTo>
                  <a:lnTo>
                    <a:pt x="276" y="465"/>
                  </a:lnTo>
                  <a:lnTo>
                    <a:pt x="274" y="464"/>
                  </a:lnTo>
                  <a:lnTo>
                    <a:pt x="274" y="464"/>
                  </a:lnTo>
                  <a:lnTo>
                    <a:pt x="272" y="460"/>
                  </a:lnTo>
                  <a:lnTo>
                    <a:pt x="271" y="460"/>
                  </a:lnTo>
                  <a:lnTo>
                    <a:pt x="271" y="462"/>
                  </a:lnTo>
                  <a:lnTo>
                    <a:pt x="271" y="460"/>
                  </a:lnTo>
                  <a:lnTo>
                    <a:pt x="271" y="459"/>
                  </a:lnTo>
                  <a:lnTo>
                    <a:pt x="272" y="457"/>
                  </a:lnTo>
                  <a:lnTo>
                    <a:pt x="274" y="456"/>
                  </a:lnTo>
                  <a:lnTo>
                    <a:pt x="276" y="454"/>
                  </a:lnTo>
                  <a:lnTo>
                    <a:pt x="277" y="453"/>
                  </a:lnTo>
                  <a:lnTo>
                    <a:pt x="280" y="449"/>
                  </a:lnTo>
                  <a:lnTo>
                    <a:pt x="285" y="445"/>
                  </a:lnTo>
                  <a:lnTo>
                    <a:pt x="288" y="443"/>
                  </a:lnTo>
                  <a:lnTo>
                    <a:pt x="290" y="442"/>
                  </a:lnTo>
                  <a:lnTo>
                    <a:pt x="291" y="440"/>
                  </a:lnTo>
                  <a:lnTo>
                    <a:pt x="294" y="438"/>
                  </a:lnTo>
                  <a:lnTo>
                    <a:pt x="296" y="438"/>
                  </a:lnTo>
                  <a:lnTo>
                    <a:pt x="298" y="437"/>
                  </a:lnTo>
                  <a:lnTo>
                    <a:pt x="299" y="435"/>
                  </a:lnTo>
                  <a:lnTo>
                    <a:pt x="299" y="435"/>
                  </a:lnTo>
                  <a:lnTo>
                    <a:pt x="296" y="437"/>
                  </a:lnTo>
                  <a:lnTo>
                    <a:pt x="294" y="437"/>
                  </a:lnTo>
                  <a:lnTo>
                    <a:pt x="294" y="435"/>
                  </a:lnTo>
                  <a:lnTo>
                    <a:pt x="296" y="434"/>
                  </a:lnTo>
                  <a:lnTo>
                    <a:pt x="298" y="432"/>
                  </a:lnTo>
                  <a:lnTo>
                    <a:pt x="307" y="427"/>
                  </a:lnTo>
                  <a:lnTo>
                    <a:pt x="309" y="427"/>
                  </a:lnTo>
                  <a:lnTo>
                    <a:pt x="310" y="429"/>
                  </a:lnTo>
                  <a:lnTo>
                    <a:pt x="312" y="429"/>
                  </a:lnTo>
                  <a:lnTo>
                    <a:pt x="317" y="426"/>
                  </a:lnTo>
                  <a:lnTo>
                    <a:pt x="318" y="423"/>
                  </a:lnTo>
                  <a:lnTo>
                    <a:pt x="317" y="423"/>
                  </a:lnTo>
                  <a:lnTo>
                    <a:pt x="315" y="424"/>
                  </a:lnTo>
                  <a:lnTo>
                    <a:pt x="312" y="426"/>
                  </a:lnTo>
                  <a:lnTo>
                    <a:pt x="312" y="426"/>
                  </a:lnTo>
                  <a:lnTo>
                    <a:pt x="310" y="426"/>
                  </a:lnTo>
                  <a:lnTo>
                    <a:pt x="310" y="426"/>
                  </a:lnTo>
                  <a:lnTo>
                    <a:pt x="309" y="424"/>
                  </a:lnTo>
                  <a:lnTo>
                    <a:pt x="309" y="426"/>
                  </a:lnTo>
                  <a:lnTo>
                    <a:pt x="307" y="424"/>
                  </a:lnTo>
                  <a:lnTo>
                    <a:pt x="307" y="423"/>
                  </a:lnTo>
                  <a:lnTo>
                    <a:pt x="309" y="420"/>
                  </a:lnTo>
                  <a:lnTo>
                    <a:pt x="309" y="418"/>
                  </a:lnTo>
                  <a:lnTo>
                    <a:pt x="310" y="416"/>
                  </a:lnTo>
                  <a:lnTo>
                    <a:pt x="315" y="412"/>
                  </a:lnTo>
                  <a:lnTo>
                    <a:pt x="315" y="410"/>
                  </a:lnTo>
                  <a:lnTo>
                    <a:pt x="317" y="408"/>
                  </a:lnTo>
                  <a:lnTo>
                    <a:pt x="320" y="408"/>
                  </a:lnTo>
                  <a:lnTo>
                    <a:pt x="320" y="408"/>
                  </a:lnTo>
                  <a:lnTo>
                    <a:pt x="320" y="407"/>
                  </a:lnTo>
                  <a:lnTo>
                    <a:pt x="317" y="405"/>
                  </a:lnTo>
                  <a:lnTo>
                    <a:pt x="317" y="405"/>
                  </a:lnTo>
                  <a:lnTo>
                    <a:pt x="326" y="402"/>
                  </a:lnTo>
                  <a:lnTo>
                    <a:pt x="329" y="402"/>
                  </a:lnTo>
                  <a:lnTo>
                    <a:pt x="331" y="402"/>
                  </a:lnTo>
                  <a:lnTo>
                    <a:pt x="332" y="401"/>
                  </a:lnTo>
                  <a:lnTo>
                    <a:pt x="334" y="401"/>
                  </a:lnTo>
                  <a:lnTo>
                    <a:pt x="334" y="399"/>
                  </a:lnTo>
                  <a:lnTo>
                    <a:pt x="329" y="401"/>
                  </a:lnTo>
                  <a:lnTo>
                    <a:pt x="328" y="401"/>
                  </a:lnTo>
                  <a:lnTo>
                    <a:pt x="326" y="401"/>
                  </a:lnTo>
                  <a:lnTo>
                    <a:pt x="324" y="402"/>
                  </a:lnTo>
                  <a:lnTo>
                    <a:pt x="321" y="402"/>
                  </a:lnTo>
                  <a:lnTo>
                    <a:pt x="321" y="397"/>
                  </a:lnTo>
                  <a:lnTo>
                    <a:pt x="321" y="394"/>
                  </a:lnTo>
                  <a:lnTo>
                    <a:pt x="323" y="394"/>
                  </a:lnTo>
                  <a:lnTo>
                    <a:pt x="323" y="391"/>
                  </a:lnTo>
                  <a:lnTo>
                    <a:pt x="324" y="390"/>
                  </a:lnTo>
                  <a:lnTo>
                    <a:pt x="326" y="390"/>
                  </a:lnTo>
                  <a:lnTo>
                    <a:pt x="328" y="390"/>
                  </a:lnTo>
                  <a:lnTo>
                    <a:pt x="329" y="388"/>
                  </a:lnTo>
                  <a:lnTo>
                    <a:pt x="331" y="388"/>
                  </a:lnTo>
                  <a:lnTo>
                    <a:pt x="334" y="388"/>
                  </a:lnTo>
                  <a:lnTo>
                    <a:pt x="332" y="388"/>
                  </a:lnTo>
                  <a:lnTo>
                    <a:pt x="329" y="386"/>
                  </a:lnTo>
                  <a:lnTo>
                    <a:pt x="329" y="385"/>
                  </a:lnTo>
                  <a:lnTo>
                    <a:pt x="331" y="385"/>
                  </a:lnTo>
                  <a:lnTo>
                    <a:pt x="331" y="383"/>
                  </a:lnTo>
                  <a:lnTo>
                    <a:pt x="332" y="383"/>
                  </a:lnTo>
                  <a:lnTo>
                    <a:pt x="334" y="382"/>
                  </a:lnTo>
                  <a:lnTo>
                    <a:pt x="335" y="380"/>
                  </a:lnTo>
                  <a:lnTo>
                    <a:pt x="337" y="380"/>
                  </a:lnTo>
                  <a:lnTo>
                    <a:pt x="339" y="379"/>
                  </a:lnTo>
                  <a:lnTo>
                    <a:pt x="340" y="380"/>
                  </a:lnTo>
                  <a:lnTo>
                    <a:pt x="343" y="379"/>
                  </a:lnTo>
                  <a:lnTo>
                    <a:pt x="345" y="379"/>
                  </a:lnTo>
                  <a:lnTo>
                    <a:pt x="354" y="379"/>
                  </a:lnTo>
                  <a:lnTo>
                    <a:pt x="354" y="377"/>
                  </a:lnTo>
                  <a:lnTo>
                    <a:pt x="353" y="377"/>
                  </a:lnTo>
                  <a:lnTo>
                    <a:pt x="347" y="377"/>
                  </a:lnTo>
                  <a:lnTo>
                    <a:pt x="342" y="377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5"/>
                  </a:lnTo>
                  <a:lnTo>
                    <a:pt x="342" y="375"/>
                  </a:lnTo>
                  <a:lnTo>
                    <a:pt x="342" y="374"/>
                  </a:lnTo>
                  <a:lnTo>
                    <a:pt x="345" y="371"/>
                  </a:lnTo>
                  <a:lnTo>
                    <a:pt x="348" y="369"/>
                  </a:lnTo>
                  <a:lnTo>
                    <a:pt x="350" y="369"/>
                  </a:lnTo>
                  <a:lnTo>
                    <a:pt x="353" y="371"/>
                  </a:lnTo>
                  <a:lnTo>
                    <a:pt x="354" y="371"/>
                  </a:lnTo>
                  <a:lnTo>
                    <a:pt x="356" y="372"/>
                  </a:lnTo>
                  <a:lnTo>
                    <a:pt x="356" y="374"/>
                  </a:lnTo>
                  <a:lnTo>
                    <a:pt x="358" y="374"/>
                  </a:lnTo>
                  <a:lnTo>
                    <a:pt x="358" y="372"/>
                  </a:lnTo>
                  <a:lnTo>
                    <a:pt x="359" y="371"/>
                  </a:lnTo>
                  <a:lnTo>
                    <a:pt x="358" y="369"/>
                  </a:lnTo>
                  <a:lnTo>
                    <a:pt x="356" y="371"/>
                  </a:lnTo>
                  <a:lnTo>
                    <a:pt x="354" y="369"/>
                  </a:lnTo>
                  <a:lnTo>
                    <a:pt x="353" y="368"/>
                  </a:lnTo>
                  <a:lnTo>
                    <a:pt x="351" y="368"/>
                  </a:lnTo>
                  <a:lnTo>
                    <a:pt x="353" y="366"/>
                  </a:lnTo>
                  <a:lnTo>
                    <a:pt x="353" y="364"/>
                  </a:lnTo>
                  <a:lnTo>
                    <a:pt x="353" y="364"/>
                  </a:lnTo>
                  <a:lnTo>
                    <a:pt x="350" y="366"/>
                  </a:lnTo>
                  <a:lnTo>
                    <a:pt x="347" y="368"/>
                  </a:lnTo>
                  <a:lnTo>
                    <a:pt x="345" y="366"/>
                  </a:lnTo>
                  <a:lnTo>
                    <a:pt x="347" y="364"/>
                  </a:lnTo>
                  <a:lnTo>
                    <a:pt x="345" y="363"/>
                  </a:lnTo>
                  <a:lnTo>
                    <a:pt x="350" y="360"/>
                  </a:lnTo>
                  <a:lnTo>
                    <a:pt x="351" y="360"/>
                  </a:lnTo>
                  <a:lnTo>
                    <a:pt x="353" y="360"/>
                  </a:lnTo>
                  <a:lnTo>
                    <a:pt x="354" y="360"/>
                  </a:lnTo>
                  <a:lnTo>
                    <a:pt x="356" y="360"/>
                  </a:lnTo>
                  <a:lnTo>
                    <a:pt x="358" y="360"/>
                  </a:lnTo>
                  <a:lnTo>
                    <a:pt x="358" y="358"/>
                  </a:lnTo>
                  <a:lnTo>
                    <a:pt x="354" y="358"/>
                  </a:lnTo>
                  <a:lnTo>
                    <a:pt x="353" y="358"/>
                  </a:lnTo>
                  <a:lnTo>
                    <a:pt x="353" y="356"/>
                  </a:lnTo>
                  <a:lnTo>
                    <a:pt x="356" y="356"/>
                  </a:lnTo>
                  <a:lnTo>
                    <a:pt x="358" y="355"/>
                  </a:lnTo>
                  <a:lnTo>
                    <a:pt x="361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5" y="358"/>
                  </a:lnTo>
                  <a:lnTo>
                    <a:pt x="367" y="361"/>
                  </a:lnTo>
                  <a:lnTo>
                    <a:pt x="367" y="361"/>
                  </a:lnTo>
                  <a:lnTo>
                    <a:pt x="367" y="358"/>
                  </a:lnTo>
                  <a:lnTo>
                    <a:pt x="367" y="358"/>
                  </a:lnTo>
                  <a:lnTo>
                    <a:pt x="369" y="356"/>
                  </a:lnTo>
                  <a:lnTo>
                    <a:pt x="369" y="356"/>
                  </a:lnTo>
                  <a:lnTo>
                    <a:pt x="367" y="356"/>
                  </a:lnTo>
                  <a:lnTo>
                    <a:pt x="367" y="355"/>
                  </a:lnTo>
                  <a:lnTo>
                    <a:pt x="365" y="352"/>
                  </a:lnTo>
                  <a:lnTo>
                    <a:pt x="365" y="350"/>
                  </a:lnTo>
                  <a:lnTo>
                    <a:pt x="369" y="349"/>
                  </a:lnTo>
                  <a:lnTo>
                    <a:pt x="372" y="349"/>
                  </a:lnTo>
                  <a:lnTo>
                    <a:pt x="375" y="350"/>
                  </a:lnTo>
                  <a:lnTo>
                    <a:pt x="376" y="350"/>
                  </a:lnTo>
                  <a:lnTo>
                    <a:pt x="380" y="349"/>
                  </a:lnTo>
                  <a:lnTo>
                    <a:pt x="383" y="349"/>
                  </a:lnTo>
                  <a:lnTo>
                    <a:pt x="384" y="347"/>
                  </a:lnTo>
                  <a:lnTo>
                    <a:pt x="386" y="347"/>
                  </a:lnTo>
                  <a:lnTo>
                    <a:pt x="386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1" y="347"/>
                  </a:lnTo>
                  <a:lnTo>
                    <a:pt x="372" y="347"/>
                  </a:lnTo>
                  <a:lnTo>
                    <a:pt x="370" y="345"/>
                  </a:lnTo>
                  <a:lnTo>
                    <a:pt x="370" y="345"/>
                  </a:lnTo>
                  <a:lnTo>
                    <a:pt x="372" y="344"/>
                  </a:lnTo>
                  <a:lnTo>
                    <a:pt x="372" y="342"/>
                  </a:lnTo>
                  <a:lnTo>
                    <a:pt x="376" y="341"/>
                  </a:lnTo>
                  <a:lnTo>
                    <a:pt x="380" y="341"/>
                  </a:lnTo>
                  <a:lnTo>
                    <a:pt x="383" y="338"/>
                  </a:lnTo>
                  <a:lnTo>
                    <a:pt x="384" y="336"/>
                  </a:lnTo>
                  <a:lnTo>
                    <a:pt x="386" y="333"/>
                  </a:lnTo>
                  <a:lnTo>
                    <a:pt x="388" y="331"/>
                  </a:lnTo>
                  <a:lnTo>
                    <a:pt x="394" y="330"/>
                  </a:lnTo>
                  <a:lnTo>
                    <a:pt x="394" y="328"/>
                  </a:lnTo>
                  <a:lnTo>
                    <a:pt x="394" y="328"/>
                  </a:lnTo>
                  <a:lnTo>
                    <a:pt x="394" y="325"/>
                  </a:lnTo>
                  <a:lnTo>
                    <a:pt x="395" y="322"/>
                  </a:lnTo>
                  <a:lnTo>
                    <a:pt x="395" y="322"/>
                  </a:lnTo>
                  <a:lnTo>
                    <a:pt x="397" y="322"/>
                  </a:lnTo>
                  <a:lnTo>
                    <a:pt x="397" y="322"/>
                  </a:lnTo>
                  <a:lnTo>
                    <a:pt x="399" y="323"/>
                  </a:lnTo>
                  <a:lnTo>
                    <a:pt x="402" y="325"/>
                  </a:lnTo>
                  <a:lnTo>
                    <a:pt x="405" y="325"/>
                  </a:lnTo>
                  <a:lnTo>
                    <a:pt x="405" y="325"/>
                  </a:lnTo>
                  <a:lnTo>
                    <a:pt x="403" y="323"/>
                  </a:lnTo>
                  <a:lnTo>
                    <a:pt x="402" y="322"/>
                  </a:lnTo>
                  <a:lnTo>
                    <a:pt x="400" y="320"/>
                  </a:lnTo>
                  <a:lnTo>
                    <a:pt x="402" y="320"/>
                  </a:lnTo>
                  <a:lnTo>
                    <a:pt x="403" y="320"/>
                  </a:lnTo>
                  <a:lnTo>
                    <a:pt x="405" y="320"/>
                  </a:lnTo>
                  <a:lnTo>
                    <a:pt x="406" y="319"/>
                  </a:lnTo>
                  <a:lnTo>
                    <a:pt x="406" y="319"/>
                  </a:lnTo>
                  <a:lnTo>
                    <a:pt x="406" y="317"/>
                  </a:lnTo>
                  <a:lnTo>
                    <a:pt x="406" y="317"/>
                  </a:lnTo>
                  <a:lnTo>
                    <a:pt x="410" y="314"/>
                  </a:lnTo>
                  <a:lnTo>
                    <a:pt x="416" y="312"/>
                  </a:lnTo>
                  <a:lnTo>
                    <a:pt x="417" y="314"/>
                  </a:lnTo>
                  <a:lnTo>
                    <a:pt x="416" y="317"/>
                  </a:lnTo>
                  <a:lnTo>
                    <a:pt x="416" y="320"/>
                  </a:lnTo>
                  <a:lnTo>
                    <a:pt x="416" y="322"/>
                  </a:lnTo>
                  <a:lnTo>
                    <a:pt x="417" y="320"/>
                  </a:lnTo>
                  <a:lnTo>
                    <a:pt x="419" y="316"/>
                  </a:lnTo>
                  <a:lnTo>
                    <a:pt x="421" y="312"/>
                  </a:lnTo>
                  <a:lnTo>
                    <a:pt x="422" y="311"/>
                  </a:lnTo>
                  <a:lnTo>
                    <a:pt x="422" y="311"/>
                  </a:lnTo>
                  <a:lnTo>
                    <a:pt x="424" y="309"/>
                  </a:lnTo>
                  <a:lnTo>
                    <a:pt x="425" y="309"/>
                  </a:lnTo>
                  <a:lnTo>
                    <a:pt x="425" y="309"/>
                  </a:lnTo>
                  <a:lnTo>
                    <a:pt x="427" y="311"/>
                  </a:lnTo>
                  <a:lnTo>
                    <a:pt x="425" y="316"/>
                  </a:lnTo>
                  <a:lnTo>
                    <a:pt x="425" y="317"/>
                  </a:lnTo>
                  <a:lnTo>
                    <a:pt x="425" y="320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4" y="323"/>
                  </a:lnTo>
                  <a:lnTo>
                    <a:pt x="429" y="319"/>
                  </a:lnTo>
                  <a:lnTo>
                    <a:pt x="432" y="320"/>
                  </a:lnTo>
                  <a:lnTo>
                    <a:pt x="432" y="320"/>
                  </a:lnTo>
                  <a:lnTo>
                    <a:pt x="430" y="319"/>
                  </a:lnTo>
                  <a:lnTo>
                    <a:pt x="429" y="317"/>
                  </a:lnTo>
                  <a:lnTo>
                    <a:pt x="429" y="316"/>
                  </a:lnTo>
                  <a:lnTo>
                    <a:pt x="429" y="311"/>
                  </a:lnTo>
                  <a:lnTo>
                    <a:pt x="430" y="309"/>
                  </a:lnTo>
                  <a:lnTo>
                    <a:pt x="433" y="311"/>
                  </a:lnTo>
                  <a:lnTo>
                    <a:pt x="435" y="309"/>
                  </a:lnTo>
                  <a:lnTo>
                    <a:pt x="436" y="311"/>
                  </a:lnTo>
                  <a:lnTo>
                    <a:pt x="438" y="311"/>
                  </a:lnTo>
                  <a:lnTo>
                    <a:pt x="440" y="308"/>
                  </a:lnTo>
                  <a:lnTo>
                    <a:pt x="441" y="308"/>
                  </a:lnTo>
                  <a:lnTo>
                    <a:pt x="444" y="309"/>
                  </a:lnTo>
                  <a:lnTo>
                    <a:pt x="446" y="311"/>
                  </a:lnTo>
                  <a:lnTo>
                    <a:pt x="449" y="312"/>
                  </a:lnTo>
                  <a:lnTo>
                    <a:pt x="449" y="312"/>
                  </a:lnTo>
                  <a:lnTo>
                    <a:pt x="449" y="308"/>
                  </a:lnTo>
                  <a:lnTo>
                    <a:pt x="447" y="306"/>
                  </a:lnTo>
                  <a:lnTo>
                    <a:pt x="444" y="305"/>
                  </a:lnTo>
                  <a:lnTo>
                    <a:pt x="441" y="303"/>
                  </a:lnTo>
                  <a:lnTo>
                    <a:pt x="440" y="303"/>
                  </a:lnTo>
                  <a:lnTo>
                    <a:pt x="441" y="301"/>
                  </a:lnTo>
                  <a:lnTo>
                    <a:pt x="443" y="301"/>
                  </a:lnTo>
                  <a:lnTo>
                    <a:pt x="446" y="301"/>
                  </a:lnTo>
                  <a:lnTo>
                    <a:pt x="449" y="300"/>
                  </a:lnTo>
                  <a:lnTo>
                    <a:pt x="451" y="300"/>
                  </a:lnTo>
                  <a:lnTo>
                    <a:pt x="452" y="300"/>
                  </a:lnTo>
                  <a:lnTo>
                    <a:pt x="454" y="301"/>
                  </a:lnTo>
                  <a:lnTo>
                    <a:pt x="455" y="300"/>
                  </a:lnTo>
                  <a:lnTo>
                    <a:pt x="455" y="298"/>
                  </a:lnTo>
                  <a:lnTo>
                    <a:pt x="460" y="298"/>
                  </a:lnTo>
                  <a:lnTo>
                    <a:pt x="462" y="298"/>
                  </a:lnTo>
                  <a:lnTo>
                    <a:pt x="463" y="300"/>
                  </a:lnTo>
                  <a:lnTo>
                    <a:pt x="463" y="301"/>
                  </a:lnTo>
                  <a:lnTo>
                    <a:pt x="465" y="305"/>
                  </a:lnTo>
                  <a:lnTo>
                    <a:pt x="466" y="308"/>
                  </a:lnTo>
                  <a:lnTo>
                    <a:pt x="468" y="308"/>
                  </a:lnTo>
                  <a:lnTo>
                    <a:pt x="470" y="308"/>
                  </a:lnTo>
                  <a:lnTo>
                    <a:pt x="470" y="308"/>
                  </a:lnTo>
                  <a:lnTo>
                    <a:pt x="468" y="306"/>
                  </a:lnTo>
                  <a:lnTo>
                    <a:pt x="468" y="305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4" y="297"/>
                  </a:lnTo>
                  <a:lnTo>
                    <a:pt x="477" y="295"/>
                  </a:lnTo>
                  <a:lnTo>
                    <a:pt x="479" y="295"/>
                  </a:lnTo>
                  <a:lnTo>
                    <a:pt x="482" y="290"/>
                  </a:lnTo>
                  <a:lnTo>
                    <a:pt x="484" y="290"/>
                  </a:lnTo>
                  <a:lnTo>
                    <a:pt x="485" y="289"/>
                  </a:lnTo>
                  <a:lnTo>
                    <a:pt x="485" y="289"/>
                  </a:lnTo>
                  <a:lnTo>
                    <a:pt x="482" y="287"/>
                  </a:lnTo>
                  <a:lnTo>
                    <a:pt x="482" y="286"/>
                  </a:lnTo>
                  <a:lnTo>
                    <a:pt x="485" y="284"/>
                  </a:lnTo>
                  <a:lnTo>
                    <a:pt x="488" y="281"/>
                  </a:lnTo>
                  <a:lnTo>
                    <a:pt x="490" y="281"/>
                  </a:lnTo>
                  <a:lnTo>
                    <a:pt x="490" y="282"/>
                  </a:lnTo>
                  <a:lnTo>
                    <a:pt x="493" y="284"/>
                  </a:lnTo>
                  <a:lnTo>
                    <a:pt x="496" y="286"/>
                  </a:lnTo>
                  <a:lnTo>
                    <a:pt x="496" y="286"/>
                  </a:lnTo>
                  <a:lnTo>
                    <a:pt x="498" y="286"/>
                  </a:lnTo>
                  <a:lnTo>
                    <a:pt x="498" y="284"/>
                  </a:lnTo>
                  <a:lnTo>
                    <a:pt x="499" y="284"/>
                  </a:lnTo>
                  <a:lnTo>
                    <a:pt x="501" y="284"/>
                  </a:lnTo>
                  <a:lnTo>
                    <a:pt x="503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3" y="287"/>
                  </a:lnTo>
                  <a:lnTo>
                    <a:pt x="499" y="290"/>
                  </a:lnTo>
                  <a:lnTo>
                    <a:pt x="496" y="293"/>
                  </a:lnTo>
                  <a:lnTo>
                    <a:pt x="496" y="295"/>
                  </a:lnTo>
                  <a:lnTo>
                    <a:pt x="495" y="300"/>
                  </a:lnTo>
                  <a:lnTo>
                    <a:pt x="493" y="301"/>
                  </a:lnTo>
                  <a:lnTo>
                    <a:pt x="493" y="305"/>
                  </a:lnTo>
                  <a:lnTo>
                    <a:pt x="493" y="305"/>
                  </a:lnTo>
                  <a:lnTo>
                    <a:pt x="496" y="305"/>
                  </a:lnTo>
                  <a:lnTo>
                    <a:pt x="499" y="301"/>
                  </a:lnTo>
                  <a:lnTo>
                    <a:pt x="499" y="298"/>
                  </a:lnTo>
                  <a:lnTo>
                    <a:pt x="507" y="292"/>
                  </a:lnTo>
                  <a:lnTo>
                    <a:pt x="511" y="287"/>
                  </a:lnTo>
                  <a:lnTo>
                    <a:pt x="515" y="284"/>
                  </a:lnTo>
                  <a:lnTo>
                    <a:pt x="517" y="282"/>
                  </a:lnTo>
                  <a:lnTo>
                    <a:pt x="518" y="286"/>
                  </a:lnTo>
                  <a:lnTo>
                    <a:pt x="517" y="289"/>
                  </a:lnTo>
                  <a:lnTo>
                    <a:pt x="515" y="290"/>
                  </a:lnTo>
                  <a:lnTo>
                    <a:pt x="517" y="290"/>
                  </a:lnTo>
                  <a:lnTo>
                    <a:pt x="517" y="293"/>
                  </a:lnTo>
                  <a:lnTo>
                    <a:pt x="517" y="295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22" y="295"/>
                  </a:lnTo>
                  <a:lnTo>
                    <a:pt x="523" y="292"/>
                  </a:lnTo>
                  <a:lnTo>
                    <a:pt x="525" y="290"/>
                  </a:lnTo>
                  <a:lnTo>
                    <a:pt x="525" y="289"/>
                  </a:lnTo>
                  <a:lnTo>
                    <a:pt x="526" y="287"/>
                  </a:lnTo>
                  <a:lnTo>
                    <a:pt x="529" y="287"/>
                  </a:lnTo>
                  <a:lnTo>
                    <a:pt x="529" y="286"/>
                  </a:lnTo>
                  <a:lnTo>
                    <a:pt x="526" y="284"/>
                  </a:lnTo>
                  <a:lnTo>
                    <a:pt x="525" y="282"/>
                  </a:lnTo>
                  <a:lnTo>
                    <a:pt x="526" y="281"/>
                  </a:lnTo>
                  <a:lnTo>
                    <a:pt x="531" y="279"/>
                  </a:lnTo>
                  <a:close/>
                  <a:moveTo>
                    <a:pt x="501" y="278"/>
                  </a:moveTo>
                  <a:lnTo>
                    <a:pt x="506" y="279"/>
                  </a:lnTo>
                  <a:lnTo>
                    <a:pt x="507" y="279"/>
                  </a:lnTo>
                  <a:lnTo>
                    <a:pt x="509" y="281"/>
                  </a:lnTo>
                  <a:lnTo>
                    <a:pt x="511" y="281"/>
                  </a:lnTo>
                  <a:lnTo>
                    <a:pt x="509" y="281"/>
                  </a:lnTo>
                  <a:lnTo>
                    <a:pt x="507" y="282"/>
                  </a:lnTo>
                  <a:lnTo>
                    <a:pt x="504" y="282"/>
                  </a:lnTo>
                  <a:lnTo>
                    <a:pt x="504" y="282"/>
                  </a:lnTo>
                  <a:lnTo>
                    <a:pt x="501" y="282"/>
                  </a:lnTo>
                  <a:lnTo>
                    <a:pt x="499" y="281"/>
                  </a:lnTo>
                  <a:lnTo>
                    <a:pt x="498" y="281"/>
                  </a:lnTo>
                  <a:lnTo>
                    <a:pt x="498" y="281"/>
                  </a:lnTo>
                  <a:lnTo>
                    <a:pt x="499" y="279"/>
                  </a:lnTo>
                  <a:lnTo>
                    <a:pt x="501" y="278"/>
                  </a:lnTo>
                  <a:close/>
                  <a:moveTo>
                    <a:pt x="15" y="276"/>
                  </a:moveTo>
                  <a:lnTo>
                    <a:pt x="17" y="278"/>
                  </a:lnTo>
                  <a:lnTo>
                    <a:pt x="15" y="281"/>
                  </a:lnTo>
                  <a:lnTo>
                    <a:pt x="12" y="282"/>
                  </a:lnTo>
                  <a:lnTo>
                    <a:pt x="7" y="282"/>
                  </a:lnTo>
                  <a:lnTo>
                    <a:pt x="3" y="286"/>
                  </a:lnTo>
                  <a:lnTo>
                    <a:pt x="1" y="286"/>
                  </a:lnTo>
                  <a:lnTo>
                    <a:pt x="0" y="286"/>
                  </a:lnTo>
                  <a:lnTo>
                    <a:pt x="3" y="284"/>
                  </a:lnTo>
                  <a:lnTo>
                    <a:pt x="9" y="281"/>
                  </a:lnTo>
                  <a:lnTo>
                    <a:pt x="11" y="278"/>
                  </a:lnTo>
                  <a:lnTo>
                    <a:pt x="15" y="276"/>
                  </a:lnTo>
                  <a:close/>
                  <a:moveTo>
                    <a:pt x="410" y="185"/>
                  </a:moveTo>
                  <a:lnTo>
                    <a:pt x="410" y="186"/>
                  </a:lnTo>
                  <a:lnTo>
                    <a:pt x="410" y="186"/>
                  </a:lnTo>
                  <a:lnTo>
                    <a:pt x="410" y="188"/>
                  </a:lnTo>
                  <a:lnTo>
                    <a:pt x="408" y="189"/>
                  </a:lnTo>
                  <a:lnTo>
                    <a:pt x="405" y="188"/>
                  </a:lnTo>
                  <a:lnTo>
                    <a:pt x="403" y="186"/>
                  </a:lnTo>
                  <a:lnTo>
                    <a:pt x="405" y="185"/>
                  </a:lnTo>
                  <a:lnTo>
                    <a:pt x="410" y="185"/>
                  </a:lnTo>
                  <a:close/>
                  <a:moveTo>
                    <a:pt x="441" y="62"/>
                  </a:moveTo>
                  <a:lnTo>
                    <a:pt x="444" y="62"/>
                  </a:lnTo>
                  <a:lnTo>
                    <a:pt x="446" y="62"/>
                  </a:lnTo>
                  <a:lnTo>
                    <a:pt x="451" y="62"/>
                  </a:lnTo>
                  <a:lnTo>
                    <a:pt x="452" y="68"/>
                  </a:lnTo>
                  <a:lnTo>
                    <a:pt x="454" y="73"/>
                  </a:lnTo>
                  <a:lnTo>
                    <a:pt x="457" y="74"/>
                  </a:lnTo>
                  <a:lnTo>
                    <a:pt x="460" y="73"/>
                  </a:lnTo>
                  <a:lnTo>
                    <a:pt x="465" y="73"/>
                  </a:lnTo>
                  <a:lnTo>
                    <a:pt x="466" y="73"/>
                  </a:lnTo>
                  <a:lnTo>
                    <a:pt x="470" y="74"/>
                  </a:lnTo>
                  <a:lnTo>
                    <a:pt x="471" y="76"/>
                  </a:lnTo>
                  <a:lnTo>
                    <a:pt x="470" y="76"/>
                  </a:lnTo>
                  <a:lnTo>
                    <a:pt x="466" y="78"/>
                  </a:lnTo>
                  <a:lnTo>
                    <a:pt x="466" y="81"/>
                  </a:lnTo>
                  <a:lnTo>
                    <a:pt x="470" y="82"/>
                  </a:lnTo>
                  <a:lnTo>
                    <a:pt x="474" y="84"/>
                  </a:lnTo>
                  <a:lnTo>
                    <a:pt x="477" y="84"/>
                  </a:lnTo>
                  <a:lnTo>
                    <a:pt x="482" y="84"/>
                  </a:lnTo>
                  <a:lnTo>
                    <a:pt x="487" y="86"/>
                  </a:lnTo>
                  <a:lnTo>
                    <a:pt x="492" y="89"/>
                  </a:lnTo>
                  <a:lnTo>
                    <a:pt x="481" y="92"/>
                  </a:lnTo>
                  <a:lnTo>
                    <a:pt x="479" y="92"/>
                  </a:lnTo>
                  <a:lnTo>
                    <a:pt x="477" y="95"/>
                  </a:lnTo>
                  <a:lnTo>
                    <a:pt x="476" y="97"/>
                  </a:lnTo>
                  <a:lnTo>
                    <a:pt x="474" y="97"/>
                  </a:lnTo>
                  <a:lnTo>
                    <a:pt x="471" y="100"/>
                  </a:lnTo>
                  <a:lnTo>
                    <a:pt x="470" y="100"/>
                  </a:lnTo>
                  <a:lnTo>
                    <a:pt x="466" y="100"/>
                  </a:lnTo>
                  <a:lnTo>
                    <a:pt x="465" y="100"/>
                  </a:lnTo>
                  <a:lnTo>
                    <a:pt x="463" y="101"/>
                  </a:lnTo>
                  <a:lnTo>
                    <a:pt x="462" y="103"/>
                  </a:lnTo>
                  <a:lnTo>
                    <a:pt x="458" y="103"/>
                  </a:lnTo>
                  <a:lnTo>
                    <a:pt x="455" y="101"/>
                  </a:lnTo>
                  <a:lnTo>
                    <a:pt x="457" y="101"/>
                  </a:lnTo>
                  <a:lnTo>
                    <a:pt x="457" y="100"/>
                  </a:lnTo>
                  <a:lnTo>
                    <a:pt x="457" y="98"/>
                  </a:lnTo>
                  <a:lnTo>
                    <a:pt x="460" y="97"/>
                  </a:lnTo>
                  <a:lnTo>
                    <a:pt x="460" y="95"/>
                  </a:lnTo>
                  <a:lnTo>
                    <a:pt x="460" y="95"/>
                  </a:lnTo>
                  <a:lnTo>
                    <a:pt x="458" y="95"/>
                  </a:lnTo>
                  <a:lnTo>
                    <a:pt x="457" y="93"/>
                  </a:lnTo>
                  <a:lnTo>
                    <a:pt x="455" y="93"/>
                  </a:lnTo>
                  <a:lnTo>
                    <a:pt x="454" y="95"/>
                  </a:lnTo>
                  <a:lnTo>
                    <a:pt x="451" y="97"/>
                  </a:lnTo>
                  <a:lnTo>
                    <a:pt x="447" y="97"/>
                  </a:lnTo>
                  <a:lnTo>
                    <a:pt x="436" y="98"/>
                  </a:lnTo>
                  <a:lnTo>
                    <a:pt x="435" y="97"/>
                  </a:lnTo>
                  <a:lnTo>
                    <a:pt x="433" y="93"/>
                  </a:lnTo>
                  <a:lnTo>
                    <a:pt x="438" y="92"/>
                  </a:lnTo>
                  <a:lnTo>
                    <a:pt x="440" y="90"/>
                  </a:lnTo>
                  <a:lnTo>
                    <a:pt x="440" y="87"/>
                  </a:lnTo>
                  <a:lnTo>
                    <a:pt x="441" y="87"/>
                  </a:lnTo>
                  <a:lnTo>
                    <a:pt x="444" y="82"/>
                  </a:lnTo>
                  <a:lnTo>
                    <a:pt x="444" y="82"/>
                  </a:lnTo>
                  <a:lnTo>
                    <a:pt x="438" y="81"/>
                  </a:lnTo>
                  <a:lnTo>
                    <a:pt x="436" y="79"/>
                  </a:lnTo>
                  <a:lnTo>
                    <a:pt x="433" y="74"/>
                  </a:lnTo>
                  <a:lnTo>
                    <a:pt x="432" y="73"/>
                  </a:lnTo>
                  <a:lnTo>
                    <a:pt x="429" y="70"/>
                  </a:lnTo>
                  <a:lnTo>
                    <a:pt x="429" y="67"/>
                  </a:lnTo>
                  <a:lnTo>
                    <a:pt x="427" y="68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36" y="63"/>
                  </a:lnTo>
                  <a:lnTo>
                    <a:pt x="441" y="62"/>
                  </a:lnTo>
                  <a:close/>
                  <a:moveTo>
                    <a:pt x="517" y="54"/>
                  </a:moveTo>
                  <a:lnTo>
                    <a:pt x="518" y="57"/>
                  </a:lnTo>
                  <a:lnTo>
                    <a:pt x="522" y="59"/>
                  </a:lnTo>
                  <a:lnTo>
                    <a:pt x="520" y="60"/>
                  </a:lnTo>
                  <a:lnTo>
                    <a:pt x="518" y="60"/>
                  </a:lnTo>
                  <a:lnTo>
                    <a:pt x="514" y="57"/>
                  </a:lnTo>
                  <a:lnTo>
                    <a:pt x="514" y="56"/>
                  </a:lnTo>
                  <a:lnTo>
                    <a:pt x="514" y="56"/>
                  </a:lnTo>
                  <a:lnTo>
                    <a:pt x="517" y="54"/>
                  </a:lnTo>
                  <a:close/>
                  <a:moveTo>
                    <a:pt x="285" y="52"/>
                  </a:moveTo>
                  <a:lnTo>
                    <a:pt x="288" y="52"/>
                  </a:lnTo>
                  <a:lnTo>
                    <a:pt x="290" y="54"/>
                  </a:lnTo>
                  <a:lnTo>
                    <a:pt x="293" y="57"/>
                  </a:lnTo>
                  <a:lnTo>
                    <a:pt x="293" y="57"/>
                  </a:lnTo>
                  <a:lnTo>
                    <a:pt x="291" y="59"/>
                  </a:lnTo>
                  <a:lnTo>
                    <a:pt x="293" y="60"/>
                  </a:lnTo>
                  <a:lnTo>
                    <a:pt x="294" y="62"/>
                  </a:lnTo>
                  <a:lnTo>
                    <a:pt x="294" y="63"/>
                  </a:lnTo>
                  <a:lnTo>
                    <a:pt x="298" y="63"/>
                  </a:lnTo>
                  <a:lnTo>
                    <a:pt x="299" y="65"/>
                  </a:lnTo>
                  <a:lnTo>
                    <a:pt x="302" y="67"/>
                  </a:lnTo>
                  <a:lnTo>
                    <a:pt x="304" y="68"/>
                  </a:lnTo>
                  <a:lnTo>
                    <a:pt x="304" y="68"/>
                  </a:lnTo>
                  <a:lnTo>
                    <a:pt x="306" y="71"/>
                  </a:lnTo>
                  <a:lnTo>
                    <a:pt x="307" y="73"/>
                  </a:lnTo>
                  <a:lnTo>
                    <a:pt x="304" y="73"/>
                  </a:lnTo>
                  <a:lnTo>
                    <a:pt x="302" y="70"/>
                  </a:lnTo>
                  <a:lnTo>
                    <a:pt x="299" y="68"/>
                  </a:lnTo>
                  <a:lnTo>
                    <a:pt x="296" y="67"/>
                  </a:lnTo>
                  <a:lnTo>
                    <a:pt x="293" y="67"/>
                  </a:lnTo>
                  <a:lnTo>
                    <a:pt x="293" y="67"/>
                  </a:lnTo>
                  <a:lnTo>
                    <a:pt x="288" y="60"/>
                  </a:lnTo>
                  <a:lnTo>
                    <a:pt x="288" y="59"/>
                  </a:lnTo>
                  <a:lnTo>
                    <a:pt x="285" y="57"/>
                  </a:lnTo>
                  <a:lnTo>
                    <a:pt x="285" y="54"/>
                  </a:lnTo>
                  <a:lnTo>
                    <a:pt x="285" y="52"/>
                  </a:lnTo>
                  <a:close/>
                  <a:moveTo>
                    <a:pt x="548" y="49"/>
                  </a:moveTo>
                  <a:lnTo>
                    <a:pt x="552" y="51"/>
                  </a:lnTo>
                  <a:lnTo>
                    <a:pt x="556" y="52"/>
                  </a:lnTo>
                  <a:lnTo>
                    <a:pt x="561" y="51"/>
                  </a:lnTo>
                  <a:lnTo>
                    <a:pt x="561" y="52"/>
                  </a:lnTo>
                  <a:lnTo>
                    <a:pt x="556" y="54"/>
                  </a:lnTo>
                  <a:lnTo>
                    <a:pt x="550" y="52"/>
                  </a:lnTo>
                  <a:lnTo>
                    <a:pt x="544" y="52"/>
                  </a:lnTo>
                  <a:lnTo>
                    <a:pt x="537" y="54"/>
                  </a:lnTo>
                  <a:lnTo>
                    <a:pt x="534" y="54"/>
                  </a:lnTo>
                  <a:lnTo>
                    <a:pt x="539" y="52"/>
                  </a:lnTo>
                  <a:lnTo>
                    <a:pt x="542" y="51"/>
                  </a:lnTo>
                  <a:lnTo>
                    <a:pt x="542" y="49"/>
                  </a:lnTo>
                  <a:lnTo>
                    <a:pt x="544" y="49"/>
                  </a:lnTo>
                  <a:lnTo>
                    <a:pt x="548" y="49"/>
                  </a:lnTo>
                  <a:close/>
                  <a:moveTo>
                    <a:pt x="369" y="15"/>
                  </a:moveTo>
                  <a:lnTo>
                    <a:pt x="370" y="16"/>
                  </a:lnTo>
                  <a:lnTo>
                    <a:pt x="375" y="19"/>
                  </a:lnTo>
                  <a:lnTo>
                    <a:pt x="375" y="19"/>
                  </a:lnTo>
                  <a:lnTo>
                    <a:pt x="376" y="19"/>
                  </a:lnTo>
                  <a:lnTo>
                    <a:pt x="376" y="18"/>
                  </a:lnTo>
                  <a:lnTo>
                    <a:pt x="376" y="18"/>
                  </a:lnTo>
                  <a:lnTo>
                    <a:pt x="381" y="18"/>
                  </a:lnTo>
                  <a:lnTo>
                    <a:pt x="386" y="19"/>
                  </a:lnTo>
                  <a:lnTo>
                    <a:pt x="388" y="21"/>
                  </a:lnTo>
                  <a:lnTo>
                    <a:pt x="389" y="22"/>
                  </a:lnTo>
                  <a:lnTo>
                    <a:pt x="391" y="26"/>
                  </a:lnTo>
                  <a:lnTo>
                    <a:pt x="391" y="29"/>
                  </a:lnTo>
                  <a:lnTo>
                    <a:pt x="388" y="30"/>
                  </a:lnTo>
                  <a:lnTo>
                    <a:pt x="388" y="32"/>
                  </a:lnTo>
                  <a:lnTo>
                    <a:pt x="388" y="34"/>
                  </a:lnTo>
                  <a:lnTo>
                    <a:pt x="388" y="35"/>
                  </a:lnTo>
                  <a:lnTo>
                    <a:pt x="388" y="37"/>
                  </a:lnTo>
                  <a:lnTo>
                    <a:pt x="391" y="35"/>
                  </a:lnTo>
                  <a:lnTo>
                    <a:pt x="395" y="29"/>
                  </a:lnTo>
                  <a:lnTo>
                    <a:pt x="397" y="29"/>
                  </a:lnTo>
                  <a:lnTo>
                    <a:pt x="397" y="29"/>
                  </a:lnTo>
                  <a:lnTo>
                    <a:pt x="400" y="30"/>
                  </a:lnTo>
                  <a:lnTo>
                    <a:pt x="403" y="34"/>
                  </a:lnTo>
                  <a:lnTo>
                    <a:pt x="403" y="34"/>
                  </a:lnTo>
                  <a:lnTo>
                    <a:pt x="403" y="35"/>
                  </a:lnTo>
                  <a:lnTo>
                    <a:pt x="403" y="37"/>
                  </a:lnTo>
                  <a:lnTo>
                    <a:pt x="403" y="38"/>
                  </a:lnTo>
                  <a:lnTo>
                    <a:pt x="403" y="38"/>
                  </a:lnTo>
                  <a:lnTo>
                    <a:pt x="402" y="40"/>
                  </a:lnTo>
                  <a:lnTo>
                    <a:pt x="402" y="40"/>
                  </a:lnTo>
                  <a:lnTo>
                    <a:pt x="403" y="40"/>
                  </a:lnTo>
                  <a:lnTo>
                    <a:pt x="405" y="41"/>
                  </a:lnTo>
                  <a:lnTo>
                    <a:pt x="406" y="43"/>
                  </a:lnTo>
                  <a:lnTo>
                    <a:pt x="408" y="43"/>
                  </a:lnTo>
                  <a:lnTo>
                    <a:pt x="413" y="43"/>
                  </a:lnTo>
                  <a:lnTo>
                    <a:pt x="417" y="45"/>
                  </a:lnTo>
                  <a:lnTo>
                    <a:pt x="419" y="48"/>
                  </a:lnTo>
                  <a:lnTo>
                    <a:pt x="422" y="46"/>
                  </a:lnTo>
                  <a:lnTo>
                    <a:pt x="422" y="45"/>
                  </a:lnTo>
                  <a:lnTo>
                    <a:pt x="424" y="45"/>
                  </a:lnTo>
                  <a:lnTo>
                    <a:pt x="427" y="45"/>
                  </a:lnTo>
                  <a:lnTo>
                    <a:pt x="430" y="45"/>
                  </a:lnTo>
                  <a:lnTo>
                    <a:pt x="432" y="46"/>
                  </a:lnTo>
                  <a:lnTo>
                    <a:pt x="429" y="49"/>
                  </a:lnTo>
                  <a:lnTo>
                    <a:pt x="432" y="52"/>
                  </a:lnTo>
                  <a:lnTo>
                    <a:pt x="436" y="54"/>
                  </a:lnTo>
                  <a:lnTo>
                    <a:pt x="440" y="56"/>
                  </a:lnTo>
                  <a:lnTo>
                    <a:pt x="441" y="56"/>
                  </a:lnTo>
                  <a:lnTo>
                    <a:pt x="441" y="57"/>
                  </a:lnTo>
                  <a:lnTo>
                    <a:pt x="440" y="59"/>
                  </a:lnTo>
                  <a:lnTo>
                    <a:pt x="436" y="59"/>
                  </a:lnTo>
                  <a:lnTo>
                    <a:pt x="432" y="59"/>
                  </a:lnTo>
                  <a:lnTo>
                    <a:pt x="427" y="60"/>
                  </a:lnTo>
                  <a:lnTo>
                    <a:pt x="417" y="60"/>
                  </a:lnTo>
                  <a:lnTo>
                    <a:pt x="416" y="62"/>
                  </a:lnTo>
                  <a:lnTo>
                    <a:pt x="416" y="62"/>
                  </a:lnTo>
                  <a:lnTo>
                    <a:pt x="416" y="63"/>
                  </a:lnTo>
                  <a:lnTo>
                    <a:pt x="411" y="65"/>
                  </a:lnTo>
                  <a:lnTo>
                    <a:pt x="408" y="68"/>
                  </a:lnTo>
                  <a:lnTo>
                    <a:pt x="406" y="70"/>
                  </a:lnTo>
                  <a:lnTo>
                    <a:pt x="406" y="73"/>
                  </a:lnTo>
                  <a:lnTo>
                    <a:pt x="406" y="74"/>
                  </a:lnTo>
                  <a:lnTo>
                    <a:pt x="406" y="76"/>
                  </a:lnTo>
                  <a:lnTo>
                    <a:pt x="406" y="78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399" y="79"/>
                  </a:lnTo>
                  <a:lnTo>
                    <a:pt x="399" y="81"/>
                  </a:lnTo>
                  <a:lnTo>
                    <a:pt x="399" y="82"/>
                  </a:lnTo>
                  <a:lnTo>
                    <a:pt x="399" y="87"/>
                  </a:lnTo>
                  <a:lnTo>
                    <a:pt x="397" y="90"/>
                  </a:lnTo>
                  <a:lnTo>
                    <a:pt x="397" y="93"/>
                  </a:lnTo>
                  <a:lnTo>
                    <a:pt x="395" y="95"/>
                  </a:lnTo>
                  <a:lnTo>
                    <a:pt x="394" y="97"/>
                  </a:lnTo>
                  <a:lnTo>
                    <a:pt x="389" y="97"/>
                  </a:lnTo>
                  <a:lnTo>
                    <a:pt x="386" y="100"/>
                  </a:lnTo>
                  <a:lnTo>
                    <a:pt x="384" y="104"/>
                  </a:lnTo>
                  <a:lnTo>
                    <a:pt x="383" y="106"/>
                  </a:lnTo>
                  <a:lnTo>
                    <a:pt x="380" y="109"/>
                  </a:lnTo>
                  <a:lnTo>
                    <a:pt x="380" y="111"/>
                  </a:lnTo>
                  <a:lnTo>
                    <a:pt x="381" y="112"/>
                  </a:lnTo>
                  <a:lnTo>
                    <a:pt x="380" y="114"/>
                  </a:lnTo>
                  <a:lnTo>
                    <a:pt x="376" y="117"/>
                  </a:lnTo>
                  <a:lnTo>
                    <a:pt x="376" y="119"/>
                  </a:lnTo>
                  <a:lnTo>
                    <a:pt x="378" y="120"/>
                  </a:lnTo>
                  <a:lnTo>
                    <a:pt x="378" y="122"/>
                  </a:lnTo>
                  <a:lnTo>
                    <a:pt x="376" y="123"/>
                  </a:lnTo>
                  <a:lnTo>
                    <a:pt x="373" y="125"/>
                  </a:lnTo>
                  <a:lnTo>
                    <a:pt x="370" y="123"/>
                  </a:lnTo>
                  <a:lnTo>
                    <a:pt x="369" y="122"/>
                  </a:lnTo>
                  <a:lnTo>
                    <a:pt x="367" y="120"/>
                  </a:lnTo>
                  <a:lnTo>
                    <a:pt x="365" y="119"/>
                  </a:lnTo>
                  <a:lnTo>
                    <a:pt x="364" y="119"/>
                  </a:lnTo>
                  <a:lnTo>
                    <a:pt x="356" y="115"/>
                  </a:lnTo>
                  <a:lnTo>
                    <a:pt x="350" y="109"/>
                  </a:lnTo>
                  <a:lnTo>
                    <a:pt x="345" y="106"/>
                  </a:lnTo>
                  <a:lnTo>
                    <a:pt x="342" y="106"/>
                  </a:lnTo>
                  <a:lnTo>
                    <a:pt x="339" y="104"/>
                  </a:lnTo>
                  <a:lnTo>
                    <a:pt x="337" y="103"/>
                  </a:lnTo>
                  <a:lnTo>
                    <a:pt x="335" y="101"/>
                  </a:lnTo>
                  <a:lnTo>
                    <a:pt x="335" y="100"/>
                  </a:lnTo>
                  <a:lnTo>
                    <a:pt x="334" y="98"/>
                  </a:lnTo>
                  <a:lnTo>
                    <a:pt x="334" y="97"/>
                  </a:lnTo>
                  <a:lnTo>
                    <a:pt x="334" y="95"/>
                  </a:lnTo>
                  <a:lnTo>
                    <a:pt x="335" y="93"/>
                  </a:lnTo>
                  <a:lnTo>
                    <a:pt x="340" y="93"/>
                  </a:lnTo>
                  <a:lnTo>
                    <a:pt x="342" y="93"/>
                  </a:lnTo>
                  <a:lnTo>
                    <a:pt x="343" y="95"/>
                  </a:lnTo>
                  <a:lnTo>
                    <a:pt x="345" y="95"/>
                  </a:lnTo>
                  <a:lnTo>
                    <a:pt x="348" y="90"/>
                  </a:lnTo>
                  <a:lnTo>
                    <a:pt x="365" y="87"/>
                  </a:lnTo>
                  <a:lnTo>
                    <a:pt x="372" y="87"/>
                  </a:lnTo>
                  <a:lnTo>
                    <a:pt x="378" y="87"/>
                  </a:lnTo>
                  <a:lnTo>
                    <a:pt x="376" y="86"/>
                  </a:lnTo>
                  <a:lnTo>
                    <a:pt x="376" y="84"/>
                  </a:lnTo>
                  <a:lnTo>
                    <a:pt x="375" y="84"/>
                  </a:lnTo>
                  <a:lnTo>
                    <a:pt x="370" y="84"/>
                  </a:lnTo>
                  <a:lnTo>
                    <a:pt x="364" y="86"/>
                  </a:lnTo>
                  <a:lnTo>
                    <a:pt x="361" y="86"/>
                  </a:lnTo>
                  <a:lnTo>
                    <a:pt x="358" y="84"/>
                  </a:lnTo>
                  <a:lnTo>
                    <a:pt x="353" y="86"/>
                  </a:lnTo>
                  <a:lnTo>
                    <a:pt x="350" y="87"/>
                  </a:lnTo>
                  <a:lnTo>
                    <a:pt x="347" y="87"/>
                  </a:lnTo>
                  <a:lnTo>
                    <a:pt x="343" y="87"/>
                  </a:lnTo>
                  <a:lnTo>
                    <a:pt x="335" y="87"/>
                  </a:lnTo>
                  <a:lnTo>
                    <a:pt x="334" y="87"/>
                  </a:lnTo>
                  <a:lnTo>
                    <a:pt x="331" y="86"/>
                  </a:lnTo>
                  <a:lnTo>
                    <a:pt x="331" y="84"/>
                  </a:lnTo>
                  <a:lnTo>
                    <a:pt x="331" y="82"/>
                  </a:lnTo>
                  <a:lnTo>
                    <a:pt x="329" y="79"/>
                  </a:lnTo>
                  <a:lnTo>
                    <a:pt x="331" y="79"/>
                  </a:lnTo>
                  <a:lnTo>
                    <a:pt x="331" y="78"/>
                  </a:lnTo>
                  <a:lnTo>
                    <a:pt x="332" y="78"/>
                  </a:lnTo>
                  <a:lnTo>
                    <a:pt x="334" y="78"/>
                  </a:lnTo>
                  <a:lnTo>
                    <a:pt x="335" y="78"/>
                  </a:lnTo>
                  <a:lnTo>
                    <a:pt x="339" y="81"/>
                  </a:lnTo>
                  <a:lnTo>
                    <a:pt x="337" y="78"/>
                  </a:lnTo>
                  <a:lnTo>
                    <a:pt x="348" y="76"/>
                  </a:lnTo>
                  <a:lnTo>
                    <a:pt x="353" y="73"/>
                  </a:lnTo>
                  <a:lnTo>
                    <a:pt x="356" y="73"/>
                  </a:lnTo>
                  <a:lnTo>
                    <a:pt x="359" y="73"/>
                  </a:lnTo>
                  <a:lnTo>
                    <a:pt x="358" y="73"/>
                  </a:lnTo>
                  <a:lnTo>
                    <a:pt x="358" y="71"/>
                  </a:lnTo>
                  <a:lnTo>
                    <a:pt x="359" y="70"/>
                  </a:lnTo>
                  <a:lnTo>
                    <a:pt x="361" y="70"/>
                  </a:lnTo>
                  <a:lnTo>
                    <a:pt x="365" y="70"/>
                  </a:lnTo>
                  <a:lnTo>
                    <a:pt x="375" y="70"/>
                  </a:lnTo>
                  <a:lnTo>
                    <a:pt x="378" y="68"/>
                  </a:lnTo>
                  <a:lnTo>
                    <a:pt x="380" y="67"/>
                  </a:lnTo>
                  <a:lnTo>
                    <a:pt x="378" y="68"/>
                  </a:lnTo>
                  <a:lnTo>
                    <a:pt x="375" y="68"/>
                  </a:lnTo>
                  <a:lnTo>
                    <a:pt x="373" y="68"/>
                  </a:lnTo>
                  <a:lnTo>
                    <a:pt x="370" y="67"/>
                  </a:lnTo>
                  <a:lnTo>
                    <a:pt x="370" y="65"/>
                  </a:lnTo>
                  <a:lnTo>
                    <a:pt x="373" y="62"/>
                  </a:lnTo>
                  <a:lnTo>
                    <a:pt x="375" y="59"/>
                  </a:lnTo>
                  <a:lnTo>
                    <a:pt x="370" y="60"/>
                  </a:lnTo>
                  <a:lnTo>
                    <a:pt x="370" y="60"/>
                  </a:lnTo>
                  <a:lnTo>
                    <a:pt x="365" y="63"/>
                  </a:lnTo>
                  <a:lnTo>
                    <a:pt x="362" y="65"/>
                  </a:lnTo>
                  <a:lnTo>
                    <a:pt x="359" y="65"/>
                  </a:lnTo>
                  <a:lnTo>
                    <a:pt x="354" y="65"/>
                  </a:lnTo>
                  <a:lnTo>
                    <a:pt x="354" y="65"/>
                  </a:lnTo>
                  <a:lnTo>
                    <a:pt x="353" y="63"/>
                  </a:lnTo>
                  <a:lnTo>
                    <a:pt x="353" y="62"/>
                  </a:lnTo>
                  <a:lnTo>
                    <a:pt x="353" y="62"/>
                  </a:lnTo>
                  <a:lnTo>
                    <a:pt x="354" y="60"/>
                  </a:lnTo>
                  <a:lnTo>
                    <a:pt x="354" y="57"/>
                  </a:lnTo>
                  <a:lnTo>
                    <a:pt x="354" y="56"/>
                  </a:lnTo>
                  <a:lnTo>
                    <a:pt x="353" y="56"/>
                  </a:lnTo>
                  <a:lnTo>
                    <a:pt x="351" y="57"/>
                  </a:lnTo>
                  <a:lnTo>
                    <a:pt x="351" y="59"/>
                  </a:lnTo>
                  <a:lnTo>
                    <a:pt x="348" y="60"/>
                  </a:lnTo>
                  <a:lnTo>
                    <a:pt x="347" y="60"/>
                  </a:lnTo>
                  <a:lnTo>
                    <a:pt x="347" y="59"/>
                  </a:lnTo>
                  <a:lnTo>
                    <a:pt x="345" y="59"/>
                  </a:lnTo>
                  <a:lnTo>
                    <a:pt x="345" y="57"/>
                  </a:lnTo>
                  <a:lnTo>
                    <a:pt x="343" y="57"/>
                  </a:lnTo>
                  <a:lnTo>
                    <a:pt x="342" y="59"/>
                  </a:lnTo>
                  <a:lnTo>
                    <a:pt x="340" y="59"/>
                  </a:lnTo>
                  <a:lnTo>
                    <a:pt x="342" y="60"/>
                  </a:lnTo>
                  <a:lnTo>
                    <a:pt x="342" y="62"/>
                  </a:lnTo>
                  <a:lnTo>
                    <a:pt x="340" y="63"/>
                  </a:lnTo>
                  <a:lnTo>
                    <a:pt x="340" y="65"/>
                  </a:lnTo>
                  <a:lnTo>
                    <a:pt x="342" y="67"/>
                  </a:lnTo>
                  <a:lnTo>
                    <a:pt x="343" y="68"/>
                  </a:lnTo>
                  <a:lnTo>
                    <a:pt x="342" y="68"/>
                  </a:lnTo>
                  <a:lnTo>
                    <a:pt x="339" y="70"/>
                  </a:lnTo>
                  <a:lnTo>
                    <a:pt x="337" y="71"/>
                  </a:lnTo>
                  <a:lnTo>
                    <a:pt x="335" y="71"/>
                  </a:lnTo>
                  <a:lnTo>
                    <a:pt x="332" y="71"/>
                  </a:lnTo>
                  <a:lnTo>
                    <a:pt x="329" y="73"/>
                  </a:lnTo>
                  <a:lnTo>
                    <a:pt x="321" y="73"/>
                  </a:lnTo>
                  <a:lnTo>
                    <a:pt x="318" y="71"/>
                  </a:lnTo>
                  <a:lnTo>
                    <a:pt x="318" y="70"/>
                  </a:lnTo>
                  <a:lnTo>
                    <a:pt x="317" y="70"/>
                  </a:lnTo>
                  <a:lnTo>
                    <a:pt x="315" y="68"/>
                  </a:lnTo>
                  <a:lnTo>
                    <a:pt x="312" y="65"/>
                  </a:lnTo>
                  <a:lnTo>
                    <a:pt x="309" y="62"/>
                  </a:lnTo>
                  <a:lnTo>
                    <a:pt x="307" y="62"/>
                  </a:lnTo>
                  <a:lnTo>
                    <a:pt x="304" y="60"/>
                  </a:lnTo>
                  <a:lnTo>
                    <a:pt x="304" y="59"/>
                  </a:lnTo>
                  <a:lnTo>
                    <a:pt x="302" y="57"/>
                  </a:lnTo>
                  <a:lnTo>
                    <a:pt x="301" y="56"/>
                  </a:lnTo>
                  <a:lnTo>
                    <a:pt x="302" y="54"/>
                  </a:lnTo>
                  <a:lnTo>
                    <a:pt x="304" y="54"/>
                  </a:lnTo>
                  <a:lnTo>
                    <a:pt x="299" y="52"/>
                  </a:lnTo>
                  <a:lnTo>
                    <a:pt x="296" y="51"/>
                  </a:lnTo>
                  <a:lnTo>
                    <a:pt x="298" y="49"/>
                  </a:lnTo>
                  <a:lnTo>
                    <a:pt x="299" y="49"/>
                  </a:lnTo>
                  <a:lnTo>
                    <a:pt x="309" y="52"/>
                  </a:lnTo>
                  <a:lnTo>
                    <a:pt x="310" y="51"/>
                  </a:lnTo>
                  <a:lnTo>
                    <a:pt x="312" y="51"/>
                  </a:lnTo>
                  <a:lnTo>
                    <a:pt x="310" y="49"/>
                  </a:lnTo>
                  <a:lnTo>
                    <a:pt x="309" y="49"/>
                  </a:lnTo>
                  <a:lnTo>
                    <a:pt x="307" y="49"/>
                  </a:lnTo>
                  <a:lnTo>
                    <a:pt x="306" y="49"/>
                  </a:lnTo>
                  <a:lnTo>
                    <a:pt x="306" y="48"/>
                  </a:lnTo>
                  <a:lnTo>
                    <a:pt x="304" y="46"/>
                  </a:lnTo>
                  <a:lnTo>
                    <a:pt x="304" y="45"/>
                  </a:lnTo>
                  <a:lnTo>
                    <a:pt x="304" y="45"/>
                  </a:lnTo>
                  <a:lnTo>
                    <a:pt x="306" y="41"/>
                  </a:lnTo>
                  <a:lnTo>
                    <a:pt x="307" y="40"/>
                  </a:lnTo>
                  <a:lnTo>
                    <a:pt x="306" y="40"/>
                  </a:lnTo>
                  <a:lnTo>
                    <a:pt x="299" y="40"/>
                  </a:lnTo>
                  <a:lnTo>
                    <a:pt x="299" y="40"/>
                  </a:lnTo>
                  <a:lnTo>
                    <a:pt x="299" y="41"/>
                  </a:lnTo>
                  <a:lnTo>
                    <a:pt x="298" y="45"/>
                  </a:lnTo>
                  <a:lnTo>
                    <a:pt x="296" y="45"/>
                  </a:lnTo>
                  <a:lnTo>
                    <a:pt x="294" y="45"/>
                  </a:lnTo>
                  <a:lnTo>
                    <a:pt x="293" y="41"/>
                  </a:lnTo>
                  <a:lnTo>
                    <a:pt x="290" y="38"/>
                  </a:lnTo>
                  <a:lnTo>
                    <a:pt x="290" y="37"/>
                  </a:lnTo>
                  <a:lnTo>
                    <a:pt x="290" y="35"/>
                  </a:lnTo>
                  <a:lnTo>
                    <a:pt x="288" y="34"/>
                  </a:lnTo>
                  <a:lnTo>
                    <a:pt x="287" y="32"/>
                  </a:lnTo>
                  <a:lnTo>
                    <a:pt x="287" y="30"/>
                  </a:lnTo>
                  <a:lnTo>
                    <a:pt x="287" y="30"/>
                  </a:lnTo>
                  <a:lnTo>
                    <a:pt x="288" y="27"/>
                  </a:lnTo>
                  <a:lnTo>
                    <a:pt x="287" y="26"/>
                  </a:lnTo>
                  <a:lnTo>
                    <a:pt x="287" y="26"/>
                  </a:lnTo>
                  <a:lnTo>
                    <a:pt x="287" y="24"/>
                  </a:lnTo>
                  <a:lnTo>
                    <a:pt x="287" y="22"/>
                  </a:lnTo>
                  <a:lnTo>
                    <a:pt x="288" y="22"/>
                  </a:lnTo>
                  <a:lnTo>
                    <a:pt x="288" y="22"/>
                  </a:lnTo>
                  <a:lnTo>
                    <a:pt x="291" y="24"/>
                  </a:lnTo>
                  <a:lnTo>
                    <a:pt x="293" y="26"/>
                  </a:lnTo>
                  <a:lnTo>
                    <a:pt x="293" y="26"/>
                  </a:lnTo>
                  <a:lnTo>
                    <a:pt x="294" y="22"/>
                  </a:lnTo>
                  <a:lnTo>
                    <a:pt x="296" y="22"/>
                  </a:lnTo>
                  <a:lnTo>
                    <a:pt x="301" y="22"/>
                  </a:lnTo>
                  <a:lnTo>
                    <a:pt x="307" y="24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4"/>
                  </a:lnTo>
                  <a:lnTo>
                    <a:pt x="309" y="22"/>
                  </a:lnTo>
                  <a:lnTo>
                    <a:pt x="309" y="22"/>
                  </a:lnTo>
                  <a:lnTo>
                    <a:pt x="313" y="24"/>
                  </a:lnTo>
                  <a:lnTo>
                    <a:pt x="317" y="24"/>
                  </a:lnTo>
                  <a:lnTo>
                    <a:pt x="321" y="21"/>
                  </a:lnTo>
                  <a:lnTo>
                    <a:pt x="329" y="21"/>
                  </a:lnTo>
                  <a:lnTo>
                    <a:pt x="332" y="22"/>
                  </a:lnTo>
                  <a:lnTo>
                    <a:pt x="332" y="22"/>
                  </a:lnTo>
                  <a:lnTo>
                    <a:pt x="332" y="24"/>
                  </a:lnTo>
                  <a:lnTo>
                    <a:pt x="332" y="24"/>
                  </a:lnTo>
                  <a:lnTo>
                    <a:pt x="331" y="26"/>
                  </a:lnTo>
                  <a:lnTo>
                    <a:pt x="320" y="27"/>
                  </a:lnTo>
                  <a:lnTo>
                    <a:pt x="313" y="30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4"/>
                  </a:lnTo>
                  <a:lnTo>
                    <a:pt x="326" y="34"/>
                  </a:lnTo>
                  <a:lnTo>
                    <a:pt x="328" y="34"/>
                  </a:lnTo>
                  <a:lnTo>
                    <a:pt x="331" y="35"/>
                  </a:lnTo>
                  <a:lnTo>
                    <a:pt x="332" y="37"/>
                  </a:lnTo>
                  <a:lnTo>
                    <a:pt x="334" y="38"/>
                  </a:lnTo>
                  <a:lnTo>
                    <a:pt x="334" y="38"/>
                  </a:lnTo>
                  <a:lnTo>
                    <a:pt x="335" y="37"/>
                  </a:lnTo>
                  <a:lnTo>
                    <a:pt x="334" y="35"/>
                  </a:lnTo>
                  <a:lnTo>
                    <a:pt x="334" y="34"/>
                  </a:lnTo>
                  <a:lnTo>
                    <a:pt x="334" y="32"/>
                  </a:lnTo>
                  <a:lnTo>
                    <a:pt x="335" y="30"/>
                  </a:lnTo>
                  <a:lnTo>
                    <a:pt x="337" y="29"/>
                  </a:lnTo>
                  <a:lnTo>
                    <a:pt x="340" y="26"/>
                  </a:lnTo>
                  <a:lnTo>
                    <a:pt x="343" y="22"/>
                  </a:lnTo>
                  <a:lnTo>
                    <a:pt x="347" y="24"/>
                  </a:lnTo>
                  <a:lnTo>
                    <a:pt x="350" y="27"/>
                  </a:lnTo>
                  <a:lnTo>
                    <a:pt x="353" y="30"/>
                  </a:lnTo>
                  <a:lnTo>
                    <a:pt x="354" y="35"/>
                  </a:lnTo>
                  <a:lnTo>
                    <a:pt x="358" y="41"/>
                  </a:lnTo>
                  <a:lnTo>
                    <a:pt x="359" y="43"/>
                  </a:lnTo>
                  <a:lnTo>
                    <a:pt x="361" y="43"/>
                  </a:lnTo>
                  <a:lnTo>
                    <a:pt x="367" y="49"/>
                  </a:lnTo>
                  <a:lnTo>
                    <a:pt x="369" y="49"/>
                  </a:lnTo>
                  <a:lnTo>
                    <a:pt x="367" y="45"/>
                  </a:lnTo>
                  <a:lnTo>
                    <a:pt x="364" y="38"/>
                  </a:lnTo>
                  <a:lnTo>
                    <a:pt x="361" y="32"/>
                  </a:lnTo>
                  <a:lnTo>
                    <a:pt x="361" y="30"/>
                  </a:lnTo>
                  <a:lnTo>
                    <a:pt x="361" y="27"/>
                  </a:lnTo>
                  <a:lnTo>
                    <a:pt x="361" y="26"/>
                  </a:lnTo>
                  <a:lnTo>
                    <a:pt x="361" y="26"/>
                  </a:lnTo>
                  <a:lnTo>
                    <a:pt x="362" y="21"/>
                  </a:lnTo>
                  <a:lnTo>
                    <a:pt x="364" y="19"/>
                  </a:lnTo>
                  <a:lnTo>
                    <a:pt x="364" y="18"/>
                  </a:lnTo>
                  <a:lnTo>
                    <a:pt x="364" y="16"/>
                  </a:lnTo>
                  <a:lnTo>
                    <a:pt x="367" y="15"/>
                  </a:lnTo>
                  <a:lnTo>
                    <a:pt x="369" y="15"/>
                  </a:lnTo>
                  <a:close/>
                  <a:moveTo>
                    <a:pt x="615" y="8"/>
                  </a:moveTo>
                  <a:lnTo>
                    <a:pt x="618" y="8"/>
                  </a:lnTo>
                  <a:lnTo>
                    <a:pt x="616" y="10"/>
                  </a:lnTo>
                  <a:lnTo>
                    <a:pt x="602" y="11"/>
                  </a:lnTo>
                  <a:lnTo>
                    <a:pt x="588" y="13"/>
                  </a:lnTo>
                  <a:lnTo>
                    <a:pt x="586" y="13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5" y="8"/>
                  </a:lnTo>
                  <a:close/>
                  <a:moveTo>
                    <a:pt x="395" y="4"/>
                  </a:moveTo>
                  <a:lnTo>
                    <a:pt x="400" y="5"/>
                  </a:lnTo>
                  <a:lnTo>
                    <a:pt x="403" y="7"/>
                  </a:lnTo>
                  <a:lnTo>
                    <a:pt x="400" y="8"/>
                  </a:lnTo>
                  <a:lnTo>
                    <a:pt x="394" y="7"/>
                  </a:lnTo>
                  <a:lnTo>
                    <a:pt x="395" y="5"/>
                  </a:lnTo>
                  <a:lnTo>
                    <a:pt x="395" y="4"/>
                  </a:lnTo>
                  <a:close/>
                  <a:moveTo>
                    <a:pt x="417" y="0"/>
                  </a:moveTo>
                  <a:lnTo>
                    <a:pt x="419" y="0"/>
                  </a:lnTo>
                  <a:lnTo>
                    <a:pt x="422" y="2"/>
                  </a:lnTo>
                  <a:lnTo>
                    <a:pt x="425" y="2"/>
                  </a:lnTo>
                  <a:lnTo>
                    <a:pt x="429" y="4"/>
                  </a:lnTo>
                  <a:lnTo>
                    <a:pt x="432" y="7"/>
                  </a:lnTo>
                  <a:lnTo>
                    <a:pt x="433" y="8"/>
                  </a:lnTo>
                  <a:lnTo>
                    <a:pt x="435" y="8"/>
                  </a:lnTo>
                  <a:lnTo>
                    <a:pt x="443" y="8"/>
                  </a:lnTo>
                  <a:lnTo>
                    <a:pt x="444" y="8"/>
                  </a:lnTo>
                  <a:lnTo>
                    <a:pt x="446" y="11"/>
                  </a:lnTo>
                  <a:lnTo>
                    <a:pt x="446" y="11"/>
                  </a:lnTo>
                  <a:lnTo>
                    <a:pt x="449" y="11"/>
                  </a:lnTo>
                  <a:lnTo>
                    <a:pt x="452" y="15"/>
                  </a:lnTo>
                  <a:lnTo>
                    <a:pt x="454" y="15"/>
                  </a:lnTo>
                  <a:lnTo>
                    <a:pt x="455" y="13"/>
                  </a:lnTo>
                  <a:lnTo>
                    <a:pt x="457" y="10"/>
                  </a:lnTo>
                  <a:lnTo>
                    <a:pt x="457" y="5"/>
                  </a:lnTo>
                  <a:lnTo>
                    <a:pt x="455" y="4"/>
                  </a:lnTo>
                  <a:lnTo>
                    <a:pt x="457" y="2"/>
                  </a:lnTo>
                  <a:lnTo>
                    <a:pt x="458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3" y="0"/>
                  </a:lnTo>
                  <a:lnTo>
                    <a:pt x="465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68" y="4"/>
                  </a:lnTo>
                  <a:lnTo>
                    <a:pt x="468" y="5"/>
                  </a:lnTo>
                  <a:lnTo>
                    <a:pt x="466" y="10"/>
                  </a:lnTo>
                  <a:lnTo>
                    <a:pt x="470" y="10"/>
                  </a:lnTo>
                  <a:lnTo>
                    <a:pt x="474" y="10"/>
                  </a:lnTo>
                  <a:lnTo>
                    <a:pt x="476" y="8"/>
                  </a:lnTo>
                  <a:lnTo>
                    <a:pt x="477" y="7"/>
                  </a:lnTo>
                  <a:lnTo>
                    <a:pt x="481" y="7"/>
                  </a:lnTo>
                  <a:lnTo>
                    <a:pt x="482" y="7"/>
                  </a:lnTo>
                  <a:lnTo>
                    <a:pt x="482" y="5"/>
                  </a:lnTo>
                  <a:lnTo>
                    <a:pt x="484" y="4"/>
                  </a:lnTo>
                  <a:lnTo>
                    <a:pt x="485" y="4"/>
                  </a:lnTo>
                  <a:lnTo>
                    <a:pt x="487" y="7"/>
                  </a:lnTo>
                  <a:lnTo>
                    <a:pt x="487" y="7"/>
                  </a:lnTo>
                  <a:lnTo>
                    <a:pt x="490" y="7"/>
                  </a:lnTo>
                  <a:lnTo>
                    <a:pt x="490" y="7"/>
                  </a:lnTo>
                  <a:lnTo>
                    <a:pt x="492" y="7"/>
                  </a:lnTo>
                  <a:lnTo>
                    <a:pt x="499" y="8"/>
                  </a:lnTo>
                  <a:lnTo>
                    <a:pt x="503" y="10"/>
                  </a:lnTo>
                  <a:lnTo>
                    <a:pt x="504" y="10"/>
                  </a:lnTo>
                  <a:lnTo>
                    <a:pt x="506" y="10"/>
                  </a:lnTo>
                  <a:lnTo>
                    <a:pt x="514" y="10"/>
                  </a:lnTo>
                  <a:lnTo>
                    <a:pt x="520" y="11"/>
                  </a:lnTo>
                  <a:lnTo>
                    <a:pt x="522" y="11"/>
                  </a:lnTo>
                  <a:lnTo>
                    <a:pt x="525" y="15"/>
                  </a:lnTo>
                  <a:lnTo>
                    <a:pt x="525" y="19"/>
                  </a:lnTo>
                  <a:lnTo>
                    <a:pt x="523" y="21"/>
                  </a:lnTo>
                  <a:lnTo>
                    <a:pt x="511" y="27"/>
                  </a:lnTo>
                  <a:lnTo>
                    <a:pt x="507" y="29"/>
                  </a:lnTo>
                  <a:lnTo>
                    <a:pt x="506" y="30"/>
                  </a:lnTo>
                  <a:lnTo>
                    <a:pt x="504" y="35"/>
                  </a:lnTo>
                  <a:lnTo>
                    <a:pt x="503" y="35"/>
                  </a:lnTo>
                  <a:lnTo>
                    <a:pt x="496" y="38"/>
                  </a:lnTo>
                  <a:lnTo>
                    <a:pt x="495" y="38"/>
                  </a:lnTo>
                  <a:lnTo>
                    <a:pt x="492" y="37"/>
                  </a:lnTo>
                  <a:lnTo>
                    <a:pt x="490" y="37"/>
                  </a:lnTo>
                  <a:lnTo>
                    <a:pt x="484" y="38"/>
                  </a:lnTo>
                  <a:lnTo>
                    <a:pt x="482" y="40"/>
                  </a:lnTo>
                  <a:lnTo>
                    <a:pt x="481" y="41"/>
                  </a:lnTo>
                  <a:lnTo>
                    <a:pt x="477" y="43"/>
                  </a:lnTo>
                  <a:lnTo>
                    <a:pt x="476" y="41"/>
                  </a:lnTo>
                  <a:lnTo>
                    <a:pt x="463" y="41"/>
                  </a:lnTo>
                  <a:lnTo>
                    <a:pt x="462" y="40"/>
                  </a:lnTo>
                  <a:lnTo>
                    <a:pt x="460" y="38"/>
                  </a:lnTo>
                  <a:lnTo>
                    <a:pt x="462" y="35"/>
                  </a:lnTo>
                  <a:lnTo>
                    <a:pt x="449" y="37"/>
                  </a:lnTo>
                  <a:lnTo>
                    <a:pt x="433" y="35"/>
                  </a:lnTo>
                  <a:lnTo>
                    <a:pt x="433" y="35"/>
                  </a:lnTo>
                  <a:lnTo>
                    <a:pt x="432" y="35"/>
                  </a:lnTo>
                  <a:lnTo>
                    <a:pt x="427" y="34"/>
                  </a:lnTo>
                  <a:lnTo>
                    <a:pt x="422" y="34"/>
                  </a:lnTo>
                  <a:lnTo>
                    <a:pt x="419" y="32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21" y="27"/>
                  </a:lnTo>
                  <a:lnTo>
                    <a:pt x="424" y="29"/>
                  </a:lnTo>
                  <a:lnTo>
                    <a:pt x="429" y="29"/>
                  </a:lnTo>
                  <a:lnTo>
                    <a:pt x="429" y="26"/>
                  </a:lnTo>
                  <a:lnTo>
                    <a:pt x="430" y="26"/>
                  </a:lnTo>
                  <a:lnTo>
                    <a:pt x="432" y="24"/>
                  </a:lnTo>
                  <a:lnTo>
                    <a:pt x="427" y="24"/>
                  </a:lnTo>
                  <a:lnTo>
                    <a:pt x="422" y="24"/>
                  </a:lnTo>
                  <a:lnTo>
                    <a:pt x="419" y="24"/>
                  </a:lnTo>
                  <a:lnTo>
                    <a:pt x="416" y="26"/>
                  </a:lnTo>
                  <a:lnTo>
                    <a:pt x="413" y="26"/>
                  </a:lnTo>
                  <a:lnTo>
                    <a:pt x="405" y="24"/>
                  </a:lnTo>
                  <a:lnTo>
                    <a:pt x="402" y="24"/>
                  </a:lnTo>
                  <a:lnTo>
                    <a:pt x="399" y="22"/>
                  </a:lnTo>
                  <a:lnTo>
                    <a:pt x="397" y="21"/>
                  </a:lnTo>
                  <a:lnTo>
                    <a:pt x="395" y="19"/>
                  </a:lnTo>
                  <a:lnTo>
                    <a:pt x="395" y="18"/>
                  </a:lnTo>
                  <a:lnTo>
                    <a:pt x="400" y="18"/>
                  </a:lnTo>
                  <a:lnTo>
                    <a:pt x="402" y="16"/>
                  </a:lnTo>
                  <a:lnTo>
                    <a:pt x="405" y="15"/>
                  </a:lnTo>
                  <a:lnTo>
                    <a:pt x="397" y="15"/>
                  </a:lnTo>
                  <a:lnTo>
                    <a:pt x="394" y="13"/>
                  </a:lnTo>
                  <a:lnTo>
                    <a:pt x="391" y="11"/>
                  </a:lnTo>
                  <a:lnTo>
                    <a:pt x="394" y="10"/>
                  </a:lnTo>
                  <a:lnTo>
                    <a:pt x="403" y="10"/>
                  </a:lnTo>
                  <a:lnTo>
                    <a:pt x="406" y="10"/>
                  </a:lnTo>
                  <a:lnTo>
                    <a:pt x="408" y="11"/>
                  </a:lnTo>
                  <a:lnTo>
                    <a:pt x="411" y="13"/>
                  </a:lnTo>
                  <a:lnTo>
                    <a:pt x="414" y="11"/>
                  </a:lnTo>
                  <a:lnTo>
                    <a:pt x="411" y="10"/>
                  </a:lnTo>
                  <a:lnTo>
                    <a:pt x="410" y="7"/>
                  </a:lnTo>
                  <a:lnTo>
                    <a:pt x="408" y="7"/>
                  </a:lnTo>
                  <a:lnTo>
                    <a:pt x="410" y="5"/>
                  </a:lnTo>
                  <a:lnTo>
                    <a:pt x="410" y="5"/>
                  </a:lnTo>
                  <a:lnTo>
                    <a:pt x="411" y="5"/>
                  </a:lnTo>
                  <a:lnTo>
                    <a:pt x="414" y="8"/>
                  </a:lnTo>
                  <a:lnTo>
                    <a:pt x="417" y="8"/>
                  </a:lnTo>
                  <a:lnTo>
                    <a:pt x="417" y="7"/>
                  </a:lnTo>
                  <a:lnTo>
                    <a:pt x="417" y="5"/>
                  </a:lnTo>
                  <a:lnTo>
                    <a:pt x="417" y="4"/>
                  </a:lnTo>
                  <a:lnTo>
                    <a:pt x="416" y="2"/>
                  </a:lnTo>
                  <a:lnTo>
                    <a:pt x="416" y="0"/>
                  </a:lnTo>
                  <a:lnTo>
                    <a:pt x="4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1" name="Freeform 187">
              <a:extLst>
                <a:ext uri="{FF2B5EF4-FFF2-40B4-BE49-F238E27FC236}">
                  <a16:creationId xmlns:a16="http://schemas.microsoft.com/office/drawing/2014/main" id="{8C5C14C8-44E2-4C44-834E-5DAE28CC23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60505" y="2749338"/>
              <a:ext cx="107208" cy="107208"/>
            </a:xfrm>
            <a:custGeom>
              <a:avLst/>
              <a:gdLst>
                <a:gd name="T0" fmla="*/ 9 w 55"/>
                <a:gd name="T1" fmla="*/ 44 h 55"/>
                <a:gd name="T2" fmla="*/ 8 w 55"/>
                <a:gd name="T3" fmla="*/ 47 h 55"/>
                <a:gd name="T4" fmla="*/ 3 w 55"/>
                <a:gd name="T5" fmla="*/ 45 h 55"/>
                <a:gd name="T6" fmla="*/ 0 w 55"/>
                <a:gd name="T7" fmla="*/ 45 h 55"/>
                <a:gd name="T8" fmla="*/ 8 w 55"/>
                <a:gd name="T9" fmla="*/ 36 h 55"/>
                <a:gd name="T10" fmla="*/ 6 w 55"/>
                <a:gd name="T11" fmla="*/ 38 h 55"/>
                <a:gd name="T12" fmla="*/ 33 w 55"/>
                <a:gd name="T13" fmla="*/ 20 h 55"/>
                <a:gd name="T14" fmla="*/ 35 w 55"/>
                <a:gd name="T15" fmla="*/ 22 h 55"/>
                <a:gd name="T16" fmla="*/ 30 w 55"/>
                <a:gd name="T17" fmla="*/ 27 h 55"/>
                <a:gd name="T18" fmla="*/ 31 w 55"/>
                <a:gd name="T19" fmla="*/ 20 h 55"/>
                <a:gd name="T20" fmla="*/ 24 w 55"/>
                <a:gd name="T21" fmla="*/ 14 h 55"/>
                <a:gd name="T22" fmla="*/ 27 w 55"/>
                <a:gd name="T23" fmla="*/ 19 h 55"/>
                <a:gd name="T24" fmla="*/ 24 w 55"/>
                <a:gd name="T25" fmla="*/ 23 h 55"/>
                <a:gd name="T26" fmla="*/ 28 w 55"/>
                <a:gd name="T27" fmla="*/ 27 h 55"/>
                <a:gd name="T28" fmla="*/ 35 w 55"/>
                <a:gd name="T29" fmla="*/ 20 h 55"/>
                <a:gd name="T30" fmla="*/ 31 w 55"/>
                <a:gd name="T31" fmla="*/ 17 h 55"/>
                <a:gd name="T32" fmla="*/ 28 w 55"/>
                <a:gd name="T33" fmla="*/ 14 h 55"/>
                <a:gd name="T34" fmla="*/ 22 w 55"/>
                <a:gd name="T35" fmla="*/ 11 h 55"/>
                <a:gd name="T36" fmla="*/ 22 w 55"/>
                <a:gd name="T37" fmla="*/ 9 h 55"/>
                <a:gd name="T38" fmla="*/ 24 w 55"/>
                <a:gd name="T39" fmla="*/ 6 h 55"/>
                <a:gd name="T40" fmla="*/ 55 w 55"/>
                <a:gd name="T41" fmla="*/ 6 h 55"/>
                <a:gd name="T42" fmla="*/ 52 w 55"/>
                <a:gd name="T43" fmla="*/ 17 h 55"/>
                <a:gd name="T44" fmla="*/ 47 w 55"/>
                <a:gd name="T45" fmla="*/ 20 h 55"/>
                <a:gd name="T46" fmla="*/ 49 w 55"/>
                <a:gd name="T47" fmla="*/ 23 h 55"/>
                <a:gd name="T48" fmla="*/ 52 w 55"/>
                <a:gd name="T49" fmla="*/ 25 h 55"/>
                <a:gd name="T50" fmla="*/ 49 w 55"/>
                <a:gd name="T51" fmla="*/ 30 h 55"/>
                <a:gd name="T52" fmla="*/ 49 w 55"/>
                <a:gd name="T53" fmla="*/ 31 h 55"/>
                <a:gd name="T54" fmla="*/ 44 w 55"/>
                <a:gd name="T55" fmla="*/ 34 h 55"/>
                <a:gd name="T56" fmla="*/ 39 w 55"/>
                <a:gd name="T57" fmla="*/ 34 h 55"/>
                <a:gd name="T58" fmla="*/ 38 w 55"/>
                <a:gd name="T59" fmla="*/ 38 h 55"/>
                <a:gd name="T60" fmla="*/ 41 w 55"/>
                <a:gd name="T61" fmla="*/ 42 h 55"/>
                <a:gd name="T62" fmla="*/ 39 w 55"/>
                <a:gd name="T63" fmla="*/ 47 h 55"/>
                <a:gd name="T64" fmla="*/ 36 w 55"/>
                <a:gd name="T65" fmla="*/ 50 h 55"/>
                <a:gd name="T66" fmla="*/ 36 w 55"/>
                <a:gd name="T67" fmla="*/ 52 h 55"/>
                <a:gd name="T68" fmla="*/ 35 w 55"/>
                <a:gd name="T69" fmla="*/ 55 h 55"/>
                <a:gd name="T70" fmla="*/ 33 w 55"/>
                <a:gd name="T71" fmla="*/ 53 h 55"/>
                <a:gd name="T72" fmla="*/ 35 w 55"/>
                <a:gd name="T73" fmla="*/ 49 h 55"/>
                <a:gd name="T74" fmla="*/ 31 w 55"/>
                <a:gd name="T75" fmla="*/ 45 h 55"/>
                <a:gd name="T76" fmla="*/ 27 w 55"/>
                <a:gd name="T77" fmla="*/ 45 h 55"/>
                <a:gd name="T78" fmla="*/ 24 w 55"/>
                <a:gd name="T79" fmla="*/ 42 h 55"/>
                <a:gd name="T80" fmla="*/ 20 w 55"/>
                <a:gd name="T81" fmla="*/ 42 h 55"/>
                <a:gd name="T82" fmla="*/ 16 w 55"/>
                <a:gd name="T83" fmla="*/ 42 h 55"/>
                <a:gd name="T84" fmla="*/ 14 w 55"/>
                <a:gd name="T85" fmla="*/ 44 h 55"/>
                <a:gd name="T86" fmla="*/ 6 w 55"/>
                <a:gd name="T87" fmla="*/ 42 h 55"/>
                <a:gd name="T88" fmla="*/ 2 w 55"/>
                <a:gd name="T89" fmla="*/ 39 h 55"/>
                <a:gd name="T90" fmla="*/ 11 w 55"/>
                <a:gd name="T91" fmla="*/ 42 h 55"/>
                <a:gd name="T92" fmla="*/ 9 w 55"/>
                <a:gd name="T93" fmla="*/ 39 h 55"/>
                <a:gd name="T94" fmla="*/ 8 w 55"/>
                <a:gd name="T95" fmla="*/ 34 h 55"/>
                <a:gd name="T96" fmla="*/ 14 w 55"/>
                <a:gd name="T97" fmla="*/ 28 h 55"/>
                <a:gd name="T98" fmla="*/ 20 w 55"/>
                <a:gd name="T99" fmla="*/ 14 h 55"/>
                <a:gd name="T100" fmla="*/ 30 w 55"/>
                <a:gd name="T101" fmla="*/ 8 h 55"/>
                <a:gd name="T102" fmla="*/ 46 w 55"/>
                <a:gd name="T103" fmla="*/ 3 h 55"/>
                <a:gd name="T104" fmla="*/ 27 w 55"/>
                <a:gd name="T105" fmla="*/ 4 h 55"/>
                <a:gd name="T106" fmla="*/ 36 w 55"/>
                <a:gd name="T107" fmla="*/ 3 h 55"/>
                <a:gd name="T108" fmla="*/ 33 w 55"/>
                <a:gd name="T109" fmla="*/ 3 h 55"/>
                <a:gd name="T110" fmla="*/ 39 w 55"/>
                <a:gd name="T111" fmla="*/ 3 h 55"/>
                <a:gd name="T112" fmla="*/ 49 w 55"/>
                <a:gd name="T113" fmla="*/ 1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5" h="55">
                  <a:moveTo>
                    <a:pt x="3" y="44"/>
                  </a:moveTo>
                  <a:lnTo>
                    <a:pt x="5" y="44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11" y="45"/>
                  </a:lnTo>
                  <a:lnTo>
                    <a:pt x="9" y="45"/>
                  </a:lnTo>
                  <a:lnTo>
                    <a:pt x="8" y="47"/>
                  </a:lnTo>
                  <a:lnTo>
                    <a:pt x="6" y="47"/>
                  </a:lnTo>
                  <a:lnTo>
                    <a:pt x="5" y="47"/>
                  </a:lnTo>
                  <a:lnTo>
                    <a:pt x="5" y="45"/>
                  </a:lnTo>
                  <a:lnTo>
                    <a:pt x="5" y="45"/>
                  </a:lnTo>
                  <a:lnTo>
                    <a:pt x="3" y="45"/>
                  </a:lnTo>
                  <a:lnTo>
                    <a:pt x="2" y="45"/>
                  </a:lnTo>
                  <a:lnTo>
                    <a:pt x="2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4"/>
                  </a:lnTo>
                  <a:close/>
                  <a:moveTo>
                    <a:pt x="6" y="36"/>
                  </a:moveTo>
                  <a:lnTo>
                    <a:pt x="8" y="36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9" y="39"/>
                  </a:lnTo>
                  <a:lnTo>
                    <a:pt x="8" y="39"/>
                  </a:lnTo>
                  <a:lnTo>
                    <a:pt x="6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6" y="36"/>
                  </a:lnTo>
                  <a:close/>
                  <a:moveTo>
                    <a:pt x="33" y="20"/>
                  </a:moveTo>
                  <a:lnTo>
                    <a:pt x="33" y="20"/>
                  </a:lnTo>
                  <a:lnTo>
                    <a:pt x="35" y="20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3"/>
                  </a:lnTo>
                  <a:lnTo>
                    <a:pt x="31" y="25"/>
                  </a:lnTo>
                  <a:lnTo>
                    <a:pt x="31" y="25"/>
                  </a:lnTo>
                  <a:lnTo>
                    <a:pt x="30" y="27"/>
                  </a:lnTo>
                  <a:lnTo>
                    <a:pt x="30" y="27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28" y="22"/>
                  </a:lnTo>
                  <a:lnTo>
                    <a:pt x="31" y="20"/>
                  </a:lnTo>
                  <a:lnTo>
                    <a:pt x="33" y="20"/>
                  </a:lnTo>
                  <a:close/>
                  <a:moveTo>
                    <a:pt x="28" y="11"/>
                  </a:moveTo>
                  <a:lnTo>
                    <a:pt x="27" y="12"/>
                  </a:lnTo>
                  <a:lnTo>
                    <a:pt x="25" y="12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6"/>
                  </a:lnTo>
                  <a:lnTo>
                    <a:pt x="25" y="17"/>
                  </a:lnTo>
                  <a:lnTo>
                    <a:pt x="27" y="17"/>
                  </a:lnTo>
                  <a:lnTo>
                    <a:pt x="27" y="19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4" y="22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5" y="20"/>
                  </a:lnTo>
                  <a:lnTo>
                    <a:pt x="33" y="19"/>
                  </a:lnTo>
                  <a:lnTo>
                    <a:pt x="31" y="19"/>
                  </a:lnTo>
                  <a:lnTo>
                    <a:pt x="31" y="19"/>
                  </a:lnTo>
                  <a:lnTo>
                    <a:pt x="31" y="17"/>
                  </a:lnTo>
                  <a:lnTo>
                    <a:pt x="31" y="17"/>
                  </a:lnTo>
                  <a:lnTo>
                    <a:pt x="33" y="16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28" y="11"/>
                  </a:lnTo>
                  <a:lnTo>
                    <a:pt x="28" y="11"/>
                  </a:lnTo>
                  <a:close/>
                  <a:moveTo>
                    <a:pt x="22" y="9"/>
                  </a:moveTo>
                  <a:lnTo>
                    <a:pt x="22" y="11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2" y="9"/>
                  </a:lnTo>
                  <a:close/>
                  <a:moveTo>
                    <a:pt x="24" y="6"/>
                  </a:moveTo>
                  <a:lnTo>
                    <a:pt x="25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4" y="6"/>
                  </a:lnTo>
                  <a:close/>
                  <a:moveTo>
                    <a:pt x="49" y="3"/>
                  </a:moveTo>
                  <a:lnTo>
                    <a:pt x="50" y="4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9"/>
                  </a:lnTo>
                  <a:lnTo>
                    <a:pt x="55" y="12"/>
                  </a:lnTo>
                  <a:lnTo>
                    <a:pt x="55" y="12"/>
                  </a:lnTo>
                  <a:lnTo>
                    <a:pt x="54" y="14"/>
                  </a:lnTo>
                  <a:lnTo>
                    <a:pt x="52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49" y="19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7"/>
                  </a:lnTo>
                  <a:lnTo>
                    <a:pt x="52" y="28"/>
                  </a:lnTo>
                  <a:lnTo>
                    <a:pt x="50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7" y="30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6" y="34"/>
                  </a:lnTo>
                  <a:lnTo>
                    <a:pt x="44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8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8" y="38"/>
                  </a:lnTo>
                  <a:lnTo>
                    <a:pt x="39" y="39"/>
                  </a:lnTo>
                  <a:lnTo>
                    <a:pt x="39" y="39"/>
                  </a:lnTo>
                  <a:lnTo>
                    <a:pt x="39" y="41"/>
                  </a:lnTo>
                  <a:lnTo>
                    <a:pt x="41" y="41"/>
                  </a:lnTo>
                  <a:lnTo>
                    <a:pt x="41" y="42"/>
                  </a:lnTo>
                  <a:lnTo>
                    <a:pt x="41" y="42"/>
                  </a:lnTo>
                  <a:lnTo>
                    <a:pt x="39" y="44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9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5" y="50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8" y="52"/>
                  </a:lnTo>
                  <a:lnTo>
                    <a:pt x="38" y="53"/>
                  </a:lnTo>
                  <a:lnTo>
                    <a:pt x="38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1" y="47"/>
                  </a:lnTo>
                  <a:lnTo>
                    <a:pt x="31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27" y="45"/>
                  </a:lnTo>
                  <a:lnTo>
                    <a:pt x="27" y="45"/>
                  </a:lnTo>
                  <a:lnTo>
                    <a:pt x="25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2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19" y="41"/>
                  </a:lnTo>
                  <a:lnTo>
                    <a:pt x="17" y="42"/>
                  </a:lnTo>
                  <a:lnTo>
                    <a:pt x="17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4" y="42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13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9" y="42"/>
                  </a:lnTo>
                  <a:lnTo>
                    <a:pt x="6" y="42"/>
                  </a:lnTo>
                  <a:lnTo>
                    <a:pt x="5" y="42"/>
                  </a:lnTo>
                  <a:lnTo>
                    <a:pt x="3" y="42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11" y="31"/>
                  </a:lnTo>
                  <a:lnTo>
                    <a:pt x="11" y="30"/>
                  </a:lnTo>
                  <a:lnTo>
                    <a:pt x="14" y="28"/>
                  </a:lnTo>
                  <a:lnTo>
                    <a:pt x="16" y="25"/>
                  </a:lnTo>
                  <a:lnTo>
                    <a:pt x="17" y="23"/>
                  </a:lnTo>
                  <a:lnTo>
                    <a:pt x="19" y="16"/>
                  </a:lnTo>
                  <a:lnTo>
                    <a:pt x="19" y="1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2"/>
                  </a:lnTo>
                  <a:lnTo>
                    <a:pt x="28" y="11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43" y="4"/>
                  </a:lnTo>
                  <a:lnTo>
                    <a:pt x="46" y="3"/>
                  </a:lnTo>
                  <a:lnTo>
                    <a:pt x="49" y="3"/>
                  </a:lnTo>
                  <a:close/>
                  <a:moveTo>
                    <a:pt x="31" y="3"/>
                  </a:moveTo>
                  <a:lnTo>
                    <a:pt x="31" y="3"/>
                  </a:lnTo>
                  <a:lnTo>
                    <a:pt x="28" y="4"/>
                  </a:lnTo>
                  <a:lnTo>
                    <a:pt x="27" y="4"/>
                  </a:lnTo>
                  <a:lnTo>
                    <a:pt x="25" y="4"/>
                  </a:lnTo>
                  <a:lnTo>
                    <a:pt x="28" y="4"/>
                  </a:lnTo>
                  <a:lnTo>
                    <a:pt x="31" y="3"/>
                  </a:lnTo>
                  <a:close/>
                  <a:moveTo>
                    <a:pt x="36" y="3"/>
                  </a:moveTo>
                  <a:lnTo>
                    <a:pt x="36" y="3"/>
                  </a:lnTo>
                  <a:lnTo>
                    <a:pt x="36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6" y="3"/>
                  </a:lnTo>
                  <a:close/>
                  <a:moveTo>
                    <a:pt x="41" y="1"/>
                  </a:moveTo>
                  <a:lnTo>
                    <a:pt x="43" y="3"/>
                  </a:lnTo>
                  <a:lnTo>
                    <a:pt x="41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close/>
                  <a:moveTo>
                    <a:pt x="49" y="0"/>
                  </a:moveTo>
                  <a:lnTo>
                    <a:pt x="49" y="0"/>
                  </a:lnTo>
                  <a:lnTo>
                    <a:pt x="49" y="1"/>
                  </a:lnTo>
                  <a:lnTo>
                    <a:pt x="47" y="1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2" name="Freeform 188">
              <a:extLst>
                <a:ext uri="{FF2B5EF4-FFF2-40B4-BE49-F238E27FC236}">
                  <a16:creationId xmlns:a16="http://schemas.microsoft.com/office/drawing/2014/main" id="{25EB91AF-E9AB-474A-B41B-6567AD48F7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81456" y="3918871"/>
              <a:ext cx="9747" cy="3898"/>
            </a:xfrm>
            <a:custGeom>
              <a:avLst/>
              <a:gdLst>
                <a:gd name="T0" fmla="*/ 4 w 5"/>
                <a:gd name="T1" fmla="*/ 2 h 2"/>
                <a:gd name="T2" fmla="*/ 4 w 5"/>
                <a:gd name="T3" fmla="*/ 2 h 2"/>
                <a:gd name="T4" fmla="*/ 4 w 5"/>
                <a:gd name="T5" fmla="*/ 2 h 2"/>
                <a:gd name="T6" fmla="*/ 5 w 5"/>
                <a:gd name="T7" fmla="*/ 2 h 2"/>
                <a:gd name="T8" fmla="*/ 5 w 5"/>
                <a:gd name="T9" fmla="*/ 2 h 2"/>
                <a:gd name="T10" fmla="*/ 5 w 5"/>
                <a:gd name="T11" fmla="*/ 2 h 2"/>
                <a:gd name="T12" fmla="*/ 4 w 5"/>
                <a:gd name="T13" fmla="*/ 2 h 2"/>
                <a:gd name="T14" fmla="*/ 4 w 5"/>
                <a:gd name="T15" fmla="*/ 2 h 2"/>
                <a:gd name="T16" fmla="*/ 4 w 5"/>
                <a:gd name="T17" fmla="*/ 2 h 2"/>
                <a:gd name="T18" fmla="*/ 0 w 5"/>
                <a:gd name="T19" fmla="*/ 0 h 2"/>
                <a:gd name="T20" fmla="*/ 0 w 5"/>
                <a:gd name="T21" fmla="*/ 0 h 2"/>
                <a:gd name="T22" fmla="*/ 0 w 5"/>
                <a:gd name="T23" fmla="*/ 0 h 2"/>
                <a:gd name="T24" fmla="*/ 0 w 5"/>
                <a:gd name="T25" fmla="*/ 0 h 2"/>
                <a:gd name="T26" fmla="*/ 0 w 5"/>
                <a:gd name="T27" fmla="*/ 0 h 2"/>
                <a:gd name="T28" fmla="*/ 0 w 5"/>
                <a:gd name="T29" fmla="*/ 0 h 2"/>
                <a:gd name="T30" fmla="*/ 0 w 5"/>
                <a:gd name="T31" fmla="*/ 0 h 2"/>
                <a:gd name="T32" fmla="*/ 0 w 5"/>
                <a:gd name="T3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" h="2">
                  <a:moveTo>
                    <a:pt x="4" y="2"/>
                  </a:moveTo>
                  <a:lnTo>
                    <a:pt x="4" y="2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3" name="Freeform 189">
              <a:extLst>
                <a:ext uri="{FF2B5EF4-FFF2-40B4-BE49-F238E27FC236}">
                  <a16:creationId xmlns:a16="http://schemas.microsoft.com/office/drawing/2014/main" id="{9483B9E1-1FB7-45BC-9E73-810C224DD4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3382" y="3992941"/>
              <a:ext cx="126700" cy="122802"/>
            </a:xfrm>
            <a:custGeom>
              <a:avLst/>
              <a:gdLst>
                <a:gd name="T0" fmla="*/ 26 w 65"/>
                <a:gd name="T1" fmla="*/ 44 h 63"/>
                <a:gd name="T2" fmla="*/ 26 w 65"/>
                <a:gd name="T3" fmla="*/ 49 h 63"/>
                <a:gd name="T4" fmla="*/ 27 w 65"/>
                <a:gd name="T5" fmla="*/ 49 h 63"/>
                <a:gd name="T6" fmla="*/ 27 w 65"/>
                <a:gd name="T7" fmla="*/ 52 h 63"/>
                <a:gd name="T8" fmla="*/ 30 w 65"/>
                <a:gd name="T9" fmla="*/ 55 h 63"/>
                <a:gd name="T10" fmla="*/ 35 w 65"/>
                <a:gd name="T11" fmla="*/ 57 h 63"/>
                <a:gd name="T12" fmla="*/ 40 w 65"/>
                <a:gd name="T13" fmla="*/ 58 h 63"/>
                <a:gd name="T14" fmla="*/ 43 w 65"/>
                <a:gd name="T15" fmla="*/ 57 h 63"/>
                <a:gd name="T16" fmla="*/ 40 w 65"/>
                <a:gd name="T17" fmla="*/ 53 h 63"/>
                <a:gd name="T18" fmla="*/ 33 w 65"/>
                <a:gd name="T19" fmla="*/ 47 h 63"/>
                <a:gd name="T20" fmla="*/ 29 w 65"/>
                <a:gd name="T21" fmla="*/ 44 h 63"/>
                <a:gd name="T22" fmla="*/ 19 w 65"/>
                <a:gd name="T23" fmla="*/ 38 h 63"/>
                <a:gd name="T24" fmla="*/ 16 w 65"/>
                <a:gd name="T25" fmla="*/ 39 h 63"/>
                <a:gd name="T26" fmla="*/ 18 w 65"/>
                <a:gd name="T27" fmla="*/ 41 h 63"/>
                <a:gd name="T28" fmla="*/ 21 w 65"/>
                <a:gd name="T29" fmla="*/ 41 h 63"/>
                <a:gd name="T30" fmla="*/ 22 w 65"/>
                <a:gd name="T31" fmla="*/ 42 h 63"/>
                <a:gd name="T32" fmla="*/ 22 w 65"/>
                <a:gd name="T33" fmla="*/ 39 h 63"/>
                <a:gd name="T34" fmla="*/ 19 w 65"/>
                <a:gd name="T35" fmla="*/ 38 h 63"/>
                <a:gd name="T36" fmla="*/ 65 w 65"/>
                <a:gd name="T37" fmla="*/ 1 h 63"/>
                <a:gd name="T38" fmla="*/ 63 w 65"/>
                <a:gd name="T39" fmla="*/ 1 h 63"/>
                <a:gd name="T40" fmla="*/ 63 w 65"/>
                <a:gd name="T41" fmla="*/ 5 h 63"/>
                <a:gd name="T42" fmla="*/ 63 w 65"/>
                <a:gd name="T43" fmla="*/ 12 h 63"/>
                <a:gd name="T44" fmla="*/ 60 w 65"/>
                <a:gd name="T45" fmla="*/ 25 h 63"/>
                <a:gd name="T46" fmla="*/ 60 w 65"/>
                <a:gd name="T47" fmla="*/ 38 h 63"/>
                <a:gd name="T48" fmla="*/ 59 w 65"/>
                <a:gd name="T49" fmla="*/ 36 h 63"/>
                <a:gd name="T50" fmla="*/ 59 w 65"/>
                <a:gd name="T51" fmla="*/ 36 h 63"/>
                <a:gd name="T52" fmla="*/ 57 w 65"/>
                <a:gd name="T53" fmla="*/ 38 h 63"/>
                <a:gd name="T54" fmla="*/ 59 w 65"/>
                <a:gd name="T55" fmla="*/ 44 h 63"/>
                <a:gd name="T56" fmla="*/ 57 w 65"/>
                <a:gd name="T57" fmla="*/ 44 h 63"/>
                <a:gd name="T58" fmla="*/ 57 w 65"/>
                <a:gd name="T59" fmla="*/ 47 h 63"/>
                <a:gd name="T60" fmla="*/ 59 w 65"/>
                <a:gd name="T61" fmla="*/ 50 h 63"/>
                <a:gd name="T62" fmla="*/ 55 w 65"/>
                <a:gd name="T63" fmla="*/ 53 h 63"/>
                <a:gd name="T64" fmla="*/ 57 w 65"/>
                <a:gd name="T65" fmla="*/ 60 h 63"/>
                <a:gd name="T66" fmla="*/ 55 w 65"/>
                <a:gd name="T67" fmla="*/ 63 h 63"/>
                <a:gd name="T68" fmla="*/ 51 w 65"/>
                <a:gd name="T69" fmla="*/ 61 h 63"/>
                <a:gd name="T70" fmla="*/ 48 w 65"/>
                <a:gd name="T71" fmla="*/ 60 h 63"/>
                <a:gd name="T72" fmla="*/ 41 w 65"/>
                <a:gd name="T73" fmla="*/ 58 h 63"/>
                <a:gd name="T74" fmla="*/ 32 w 65"/>
                <a:gd name="T75" fmla="*/ 57 h 63"/>
                <a:gd name="T76" fmla="*/ 29 w 65"/>
                <a:gd name="T77" fmla="*/ 58 h 63"/>
                <a:gd name="T78" fmla="*/ 29 w 65"/>
                <a:gd name="T79" fmla="*/ 58 h 63"/>
                <a:gd name="T80" fmla="*/ 14 w 65"/>
                <a:gd name="T81" fmla="*/ 44 h 63"/>
                <a:gd name="T82" fmla="*/ 7 w 65"/>
                <a:gd name="T83" fmla="*/ 38 h 63"/>
                <a:gd name="T84" fmla="*/ 2 w 65"/>
                <a:gd name="T85" fmla="*/ 30 h 63"/>
                <a:gd name="T86" fmla="*/ 5 w 65"/>
                <a:gd name="T87" fmla="*/ 31 h 63"/>
                <a:gd name="T88" fmla="*/ 10 w 65"/>
                <a:gd name="T89" fmla="*/ 30 h 63"/>
                <a:gd name="T90" fmla="*/ 11 w 65"/>
                <a:gd name="T91" fmla="*/ 27 h 63"/>
                <a:gd name="T92" fmla="*/ 14 w 65"/>
                <a:gd name="T93" fmla="*/ 25 h 63"/>
                <a:gd name="T94" fmla="*/ 13 w 65"/>
                <a:gd name="T95" fmla="*/ 19 h 63"/>
                <a:gd name="T96" fmla="*/ 19 w 65"/>
                <a:gd name="T97" fmla="*/ 19 h 63"/>
                <a:gd name="T98" fmla="*/ 24 w 65"/>
                <a:gd name="T99" fmla="*/ 14 h 63"/>
                <a:gd name="T100" fmla="*/ 29 w 65"/>
                <a:gd name="T101" fmla="*/ 17 h 63"/>
                <a:gd name="T102" fmla="*/ 30 w 65"/>
                <a:gd name="T103" fmla="*/ 14 h 63"/>
                <a:gd name="T104" fmla="*/ 37 w 65"/>
                <a:gd name="T105" fmla="*/ 11 h 63"/>
                <a:gd name="T106" fmla="*/ 37 w 65"/>
                <a:gd name="T107" fmla="*/ 8 h 63"/>
                <a:gd name="T108" fmla="*/ 38 w 65"/>
                <a:gd name="T109" fmla="*/ 6 h 63"/>
                <a:gd name="T110" fmla="*/ 41 w 65"/>
                <a:gd name="T111" fmla="*/ 3 h 63"/>
                <a:gd name="T112" fmla="*/ 48 w 65"/>
                <a:gd name="T113" fmla="*/ 6 h 63"/>
                <a:gd name="T114" fmla="*/ 49 w 65"/>
                <a:gd name="T115" fmla="*/ 5 h 63"/>
                <a:gd name="T116" fmla="*/ 51 w 65"/>
                <a:gd name="T117" fmla="*/ 5 h 63"/>
                <a:gd name="T118" fmla="*/ 52 w 65"/>
                <a:gd name="T119" fmla="*/ 3 h 63"/>
                <a:gd name="T120" fmla="*/ 59 w 65"/>
                <a:gd name="T121" fmla="*/ 3 h 63"/>
                <a:gd name="T122" fmla="*/ 62 w 65"/>
                <a:gd name="T1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5" h="63">
                  <a:moveTo>
                    <a:pt x="27" y="42"/>
                  </a:moveTo>
                  <a:lnTo>
                    <a:pt x="27" y="4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6" y="47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7" y="49"/>
                  </a:lnTo>
                  <a:lnTo>
                    <a:pt x="27" y="49"/>
                  </a:lnTo>
                  <a:lnTo>
                    <a:pt x="27" y="50"/>
                  </a:lnTo>
                  <a:lnTo>
                    <a:pt x="27" y="50"/>
                  </a:lnTo>
                  <a:lnTo>
                    <a:pt x="27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9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32" y="55"/>
                  </a:lnTo>
                  <a:lnTo>
                    <a:pt x="33" y="57"/>
                  </a:lnTo>
                  <a:lnTo>
                    <a:pt x="35" y="57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3" y="57"/>
                  </a:lnTo>
                  <a:lnTo>
                    <a:pt x="43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1" y="53"/>
                  </a:lnTo>
                  <a:lnTo>
                    <a:pt x="40" y="53"/>
                  </a:lnTo>
                  <a:lnTo>
                    <a:pt x="38" y="52"/>
                  </a:lnTo>
                  <a:lnTo>
                    <a:pt x="37" y="49"/>
                  </a:lnTo>
                  <a:lnTo>
                    <a:pt x="35" y="47"/>
                  </a:lnTo>
                  <a:lnTo>
                    <a:pt x="33" y="47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0" y="44"/>
                  </a:lnTo>
                  <a:lnTo>
                    <a:pt x="29" y="44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7" y="42"/>
                  </a:lnTo>
                  <a:close/>
                  <a:moveTo>
                    <a:pt x="19" y="38"/>
                  </a:moveTo>
                  <a:lnTo>
                    <a:pt x="19" y="38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8" y="39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2" y="42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19" y="38"/>
                  </a:lnTo>
                  <a:close/>
                  <a:moveTo>
                    <a:pt x="62" y="0"/>
                  </a:move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2" y="16"/>
                  </a:lnTo>
                  <a:lnTo>
                    <a:pt x="60" y="19"/>
                  </a:lnTo>
                  <a:lnTo>
                    <a:pt x="60" y="25"/>
                  </a:lnTo>
                  <a:lnTo>
                    <a:pt x="60" y="31"/>
                  </a:lnTo>
                  <a:lnTo>
                    <a:pt x="60" y="36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60" y="39"/>
                  </a:lnTo>
                  <a:lnTo>
                    <a:pt x="59" y="39"/>
                  </a:lnTo>
                  <a:lnTo>
                    <a:pt x="59" y="38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60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8"/>
                  </a:lnTo>
                  <a:lnTo>
                    <a:pt x="57" y="38"/>
                  </a:lnTo>
                  <a:lnTo>
                    <a:pt x="59" y="39"/>
                  </a:lnTo>
                  <a:lnTo>
                    <a:pt x="59" y="41"/>
                  </a:lnTo>
                  <a:lnTo>
                    <a:pt x="59" y="41"/>
                  </a:lnTo>
                  <a:lnTo>
                    <a:pt x="59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5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9" y="49"/>
                  </a:lnTo>
                  <a:lnTo>
                    <a:pt x="59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7"/>
                  </a:lnTo>
                  <a:lnTo>
                    <a:pt x="57" y="58"/>
                  </a:lnTo>
                  <a:lnTo>
                    <a:pt x="57" y="60"/>
                  </a:lnTo>
                  <a:lnTo>
                    <a:pt x="59" y="60"/>
                  </a:lnTo>
                  <a:lnTo>
                    <a:pt x="59" y="61"/>
                  </a:lnTo>
                  <a:lnTo>
                    <a:pt x="57" y="61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1"/>
                  </a:lnTo>
                  <a:lnTo>
                    <a:pt x="51" y="61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8" y="60"/>
                  </a:lnTo>
                  <a:lnTo>
                    <a:pt x="46" y="60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0" y="60"/>
                  </a:lnTo>
                  <a:lnTo>
                    <a:pt x="37" y="58"/>
                  </a:lnTo>
                  <a:lnTo>
                    <a:pt x="33" y="58"/>
                  </a:lnTo>
                  <a:lnTo>
                    <a:pt x="32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7" y="57"/>
                  </a:lnTo>
                  <a:lnTo>
                    <a:pt x="26" y="53"/>
                  </a:lnTo>
                  <a:lnTo>
                    <a:pt x="18" y="49"/>
                  </a:lnTo>
                  <a:lnTo>
                    <a:pt x="14" y="44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8" y="38"/>
                  </a:lnTo>
                  <a:lnTo>
                    <a:pt x="7" y="38"/>
                  </a:lnTo>
                  <a:lnTo>
                    <a:pt x="3" y="33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3" y="30"/>
                  </a:lnTo>
                  <a:lnTo>
                    <a:pt x="3" y="31"/>
                  </a:lnTo>
                  <a:lnTo>
                    <a:pt x="5" y="31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19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7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30" y="14"/>
                  </a:lnTo>
                  <a:lnTo>
                    <a:pt x="32" y="14"/>
                  </a:lnTo>
                  <a:lnTo>
                    <a:pt x="33" y="12"/>
                  </a:lnTo>
                  <a:lnTo>
                    <a:pt x="35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7" y="8"/>
                  </a:lnTo>
                  <a:lnTo>
                    <a:pt x="37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3" y="5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3"/>
                  </a:lnTo>
                  <a:lnTo>
                    <a:pt x="59" y="1"/>
                  </a:lnTo>
                  <a:lnTo>
                    <a:pt x="60" y="1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4" name="Freeform 190">
              <a:extLst>
                <a:ext uri="{FF2B5EF4-FFF2-40B4-BE49-F238E27FC236}">
                  <a16:creationId xmlns:a16="http://schemas.microsoft.com/office/drawing/2014/main" id="{4BA1BDD9-8074-4EF3-8A29-5666755BC2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39065" y="4026079"/>
              <a:ext cx="337216" cy="270942"/>
            </a:xfrm>
            <a:custGeom>
              <a:avLst/>
              <a:gdLst>
                <a:gd name="T0" fmla="*/ 65 w 173"/>
                <a:gd name="T1" fmla="*/ 137 h 139"/>
                <a:gd name="T2" fmla="*/ 54 w 173"/>
                <a:gd name="T3" fmla="*/ 3 h 139"/>
                <a:gd name="T4" fmla="*/ 61 w 173"/>
                <a:gd name="T5" fmla="*/ 13 h 139"/>
                <a:gd name="T6" fmla="*/ 66 w 173"/>
                <a:gd name="T7" fmla="*/ 11 h 139"/>
                <a:gd name="T8" fmla="*/ 83 w 173"/>
                <a:gd name="T9" fmla="*/ 11 h 139"/>
                <a:gd name="T10" fmla="*/ 107 w 173"/>
                <a:gd name="T11" fmla="*/ 10 h 139"/>
                <a:gd name="T12" fmla="*/ 128 w 173"/>
                <a:gd name="T13" fmla="*/ 8 h 139"/>
                <a:gd name="T14" fmla="*/ 142 w 173"/>
                <a:gd name="T15" fmla="*/ 10 h 139"/>
                <a:gd name="T16" fmla="*/ 154 w 173"/>
                <a:gd name="T17" fmla="*/ 3 h 139"/>
                <a:gd name="T18" fmla="*/ 167 w 173"/>
                <a:gd name="T19" fmla="*/ 19 h 139"/>
                <a:gd name="T20" fmla="*/ 170 w 173"/>
                <a:gd name="T21" fmla="*/ 22 h 139"/>
                <a:gd name="T22" fmla="*/ 173 w 173"/>
                <a:gd name="T23" fmla="*/ 27 h 139"/>
                <a:gd name="T24" fmla="*/ 172 w 173"/>
                <a:gd name="T25" fmla="*/ 35 h 139"/>
                <a:gd name="T26" fmla="*/ 162 w 173"/>
                <a:gd name="T27" fmla="*/ 40 h 139"/>
                <a:gd name="T28" fmla="*/ 153 w 173"/>
                <a:gd name="T29" fmla="*/ 57 h 139"/>
                <a:gd name="T30" fmla="*/ 150 w 173"/>
                <a:gd name="T31" fmla="*/ 63 h 139"/>
                <a:gd name="T32" fmla="*/ 147 w 173"/>
                <a:gd name="T33" fmla="*/ 74 h 139"/>
                <a:gd name="T34" fmla="*/ 139 w 173"/>
                <a:gd name="T35" fmla="*/ 81 h 139"/>
                <a:gd name="T36" fmla="*/ 132 w 173"/>
                <a:gd name="T37" fmla="*/ 95 h 139"/>
                <a:gd name="T38" fmla="*/ 132 w 173"/>
                <a:gd name="T39" fmla="*/ 99 h 139"/>
                <a:gd name="T40" fmla="*/ 128 w 173"/>
                <a:gd name="T41" fmla="*/ 106 h 139"/>
                <a:gd name="T42" fmla="*/ 121 w 173"/>
                <a:gd name="T43" fmla="*/ 107 h 139"/>
                <a:gd name="T44" fmla="*/ 115 w 173"/>
                <a:gd name="T45" fmla="*/ 99 h 139"/>
                <a:gd name="T46" fmla="*/ 110 w 173"/>
                <a:gd name="T47" fmla="*/ 101 h 139"/>
                <a:gd name="T48" fmla="*/ 104 w 173"/>
                <a:gd name="T49" fmla="*/ 103 h 139"/>
                <a:gd name="T50" fmla="*/ 99 w 173"/>
                <a:gd name="T51" fmla="*/ 109 h 139"/>
                <a:gd name="T52" fmla="*/ 91 w 173"/>
                <a:gd name="T53" fmla="*/ 117 h 139"/>
                <a:gd name="T54" fmla="*/ 87 w 173"/>
                <a:gd name="T55" fmla="*/ 131 h 139"/>
                <a:gd name="T56" fmla="*/ 82 w 173"/>
                <a:gd name="T57" fmla="*/ 131 h 139"/>
                <a:gd name="T58" fmla="*/ 74 w 173"/>
                <a:gd name="T59" fmla="*/ 136 h 139"/>
                <a:gd name="T60" fmla="*/ 69 w 173"/>
                <a:gd name="T61" fmla="*/ 136 h 139"/>
                <a:gd name="T62" fmla="*/ 65 w 173"/>
                <a:gd name="T63" fmla="*/ 134 h 139"/>
                <a:gd name="T64" fmla="*/ 60 w 173"/>
                <a:gd name="T65" fmla="*/ 134 h 139"/>
                <a:gd name="T66" fmla="*/ 61 w 173"/>
                <a:gd name="T67" fmla="*/ 137 h 139"/>
                <a:gd name="T68" fmla="*/ 57 w 173"/>
                <a:gd name="T69" fmla="*/ 136 h 139"/>
                <a:gd name="T70" fmla="*/ 52 w 173"/>
                <a:gd name="T71" fmla="*/ 139 h 139"/>
                <a:gd name="T72" fmla="*/ 50 w 173"/>
                <a:gd name="T73" fmla="*/ 139 h 139"/>
                <a:gd name="T74" fmla="*/ 41 w 173"/>
                <a:gd name="T75" fmla="*/ 131 h 139"/>
                <a:gd name="T76" fmla="*/ 39 w 173"/>
                <a:gd name="T77" fmla="*/ 126 h 139"/>
                <a:gd name="T78" fmla="*/ 42 w 173"/>
                <a:gd name="T79" fmla="*/ 123 h 139"/>
                <a:gd name="T80" fmla="*/ 38 w 173"/>
                <a:gd name="T81" fmla="*/ 120 h 139"/>
                <a:gd name="T82" fmla="*/ 39 w 173"/>
                <a:gd name="T83" fmla="*/ 118 h 139"/>
                <a:gd name="T84" fmla="*/ 35 w 173"/>
                <a:gd name="T85" fmla="*/ 117 h 139"/>
                <a:gd name="T86" fmla="*/ 13 w 173"/>
                <a:gd name="T87" fmla="*/ 109 h 139"/>
                <a:gd name="T88" fmla="*/ 13 w 173"/>
                <a:gd name="T89" fmla="*/ 107 h 139"/>
                <a:gd name="T90" fmla="*/ 1 w 173"/>
                <a:gd name="T91" fmla="*/ 106 h 139"/>
                <a:gd name="T92" fmla="*/ 1 w 173"/>
                <a:gd name="T93" fmla="*/ 99 h 139"/>
                <a:gd name="T94" fmla="*/ 1 w 173"/>
                <a:gd name="T95" fmla="*/ 93 h 139"/>
                <a:gd name="T96" fmla="*/ 1 w 173"/>
                <a:gd name="T97" fmla="*/ 85 h 139"/>
                <a:gd name="T98" fmla="*/ 1 w 173"/>
                <a:gd name="T99" fmla="*/ 69 h 139"/>
                <a:gd name="T100" fmla="*/ 8 w 173"/>
                <a:gd name="T101" fmla="*/ 63 h 139"/>
                <a:gd name="T102" fmla="*/ 13 w 173"/>
                <a:gd name="T103" fmla="*/ 58 h 139"/>
                <a:gd name="T104" fmla="*/ 14 w 173"/>
                <a:gd name="T105" fmla="*/ 51 h 139"/>
                <a:gd name="T106" fmla="*/ 17 w 173"/>
                <a:gd name="T107" fmla="*/ 47 h 139"/>
                <a:gd name="T108" fmla="*/ 16 w 173"/>
                <a:gd name="T109" fmla="*/ 40 h 139"/>
                <a:gd name="T110" fmla="*/ 14 w 173"/>
                <a:gd name="T111" fmla="*/ 32 h 139"/>
                <a:gd name="T112" fmla="*/ 14 w 173"/>
                <a:gd name="T113" fmla="*/ 29 h 139"/>
                <a:gd name="T114" fmla="*/ 16 w 173"/>
                <a:gd name="T115" fmla="*/ 19 h 139"/>
                <a:gd name="T116" fmla="*/ 24 w 173"/>
                <a:gd name="T117" fmla="*/ 5 h 139"/>
                <a:gd name="T118" fmla="*/ 36 w 173"/>
                <a:gd name="T119" fmla="*/ 2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3" h="139">
                  <a:moveTo>
                    <a:pt x="66" y="136"/>
                  </a:moveTo>
                  <a:lnTo>
                    <a:pt x="66" y="136"/>
                  </a:lnTo>
                  <a:lnTo>
                    <a:pt x="68" y="136"/>
                  </a:lnTo>
                  <a:lnTo>
                    <a:pt x="68" y="137"/>
                  </a:lnTo>
                  <a:lnTo>
                    <a:pt x="66" y="137"/>
                  </a:lnTo>
                  <a:lnTo>
                    <a:pt x="65" y="137"/>
                  </a:lnTo>
                  <a:lnTo>
                    <a:pt x="66" y="136"/>
                  </a:lnTo>
                  <a:close/>
                  <a:moveTo>
                    <a:pt x="41" y="0"/>
                  </a:moveTo>
                  <a:lnTo>
                    <a:pt x="46" y="2"/>
                  </a:lnTo>
                  <a:lnTo>
                    <a:pt x="50" y="3"/>
                  </a:lnTo>
                  <a:lnTo>
                    <a:pt x="52" y="3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58" y="8"/>
                  </a:lnTo>
                  <a:lnTo>
                    <a:pt x="60" y="11"/>
                  </a:lnTo>
                  <a:lnTo>
                    <a:pt x="61" y="13"/>
                  </a:lnTo>
                  <a:lnTo>
                    <a:pt x="61" y="13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5" y="13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8" y="11"/>
                  </a:lnTo>
                  <a:lnTo>
                    <a:pt x="74" y="8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79" y="8"/>
                  </a:lnTo>
                  <a:lnTo>
                    <a:pt x="83" y="11"/>
                  </a:lnTo>
                  <a:lnTo>
                    <a:pt x="88" y="14"/>
                  </a:lnTo>
                  <a:lnTo>
                    <a:pt x="91" y="14"/>
                  </a:lnTo>
                  <a:lnTo>
                    <a:pt x="95" y="16"/>
                  </a:lnTo>
                  <a:lnTo>
                    <a:pt x="101" y="16"/>
                  </a:lnTo>
                  <a:lnTo>
                    <a:pt x="106" y="11"/>
                  </a:lnTo>
                  <a:lnTo>
                    <a:pt x="107" y="10"/>
                  </a:lnTo>
                  <a:lnTo>
                    <a:pt x="109" y="10"/>
                  </a:lnTo>
                  <a:lnTo>
                    <a:pt x="110" y="8"/>
                  </a:lnTo>
                  <a:lnTo>
                    <a:pt x="113" y="8"/>
                  </a:lnTo>
                  <a:lnTo>
                    <a:pt x="120" y="8"/>
                  </a:lnTo>
                  <a:lnTo>
                    <a:pt x="126" y="8"/>
                  </a:lnTo>
                  <a:lnTo>
                    <a:pt x="128" y="8"/>
                  </a:lnTo>
                  <a:lnTo>
                    <a:pt x="129" y="8"/>
                  </a:lnTo>
                  <a:lnTo>
                    <a:pt x="136" y="10"/>
                  </a:lnTo>
                  <a:lnTo>
                    <a:pt x="137" y="11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0"/>
                  </a:lnTo>
                  <a:lnTo>
                    <a:pt x="145" y="8"/>
                  </a:lnTo>
                  <a:lnTo>
                    <a:pt x="147" y="6"/>
                  </a:lnTo>
                  <a:lnTo>
                    <a:pt x="148" y="6"/>
                  </a:lnTo>
                  <a:lnTo>
                    <a:pt x="150" y="5"/>
                  </a:lnTo>
                  <a:lnTo>
                    <a:pt x="153" y="5"/>
                  </a:lnTo>
                  <a:lnTo>
                    <a:pt x="154" y="3"/>
                  </a:lnTo>
                  <a:lnTo>
                    <a:pt x="156" y="3"/>
                  </a:lnTo>
                  <a:lnTo>
                    <a:pt x="159" y="2"/>
                  </a:lnTo>
                  <a:lnTo>
                    <a:pt x="161" y="5"/>
                  </a:lnTo>
                  <a:lnTo>
                    <a:pt x="164" y="10"/>
                  </a:lnTo>
                  <a:lnTo>
                    <a:pt x="165" y="11"/>
                  </a:lnTo>
                  <a:lnTo>
                    <a:pt x="167" y="19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3" y="24"/>
                  </a:lnTo>
                  <a:lnTo>
                    <a:pt x="173" y="25"/>
                  </a:lnTo>
                  <a:lnTo>
                    <a:pt x="173" y="25"/>
                  </a:lnTo>
                  <a:lnTo>
                    <a:pt x="173" y="27"/>
                  </a:lnTo>
                  <a:lnTo>
                    <a:pt x="173" y="30"/>
                  </a:lnTo>
                  <a:lnTo>
                    <a:pt x="172" y="32"/>
                  </a:lnTo>
                  <a:lnTo>
                    <a:pt x="172" y="33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0" y="36"/>
                  </a:lnTo>
                  <a:lnTo>
                    <a:pt x="167" y="38"/>
                  </a:lnTo>
                  <a:lnTo>
                    <a:pt x="165" y="38"/>
                  </a:lnTo>
                  <a:lnTo>
                    <a:pt x="165" y="38"/>
                  </a:lnTo>
                  <a:lnTo>
                    <a:pt x="164" y="40"/>
                  </a:lnTo>
                  <a:lnTo>
                    <a:pt x="162" y="40"/>
                  </a:lnTo>
                  <a:lnTo>
                    <a:pt x="159" y="44"/>
                  </a:lnTo>
                  <a:lnTo>
                    <a:pt x="158" y="47"/>
                  </a:lnTo>
                  <a:lnTo>
                    <a:pt x="156" y="51"/>
                  </a:lnTo>
                  <a:lnTo>
                    <a:pt x="156" y="54"/>
                  </a:lnTo>
                  <a:lnTo>
                    <a:pt x="153" y="55"/>
                  </a:lnTo>
                  <a:lnTo>
                    <a:pt x="153" y="57"/>
                  </a:lnTo>
                  <a:lnTo>
                    <a:pt x="153" y="57"/>
                  </a:lnTo>
                  <a:lnTo>
                    <a:pt x="153" y="58"/>
                  </a:lnTo>
                  <a:lnTo>
                    <a:pt x="153" y="62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0" y="63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48" y="68"/>
                  </a:lnTo>
                  <a:lnTo>
                    <a:pt x="147" y="71"/>
                  </a:lnTo>
                  <a:lnTo>
                    <a:pt x="147" y="73"/>
                  </a:lnTo>
                  <a:lnTo>
                    <a:pt x="147" y="74"/>
                  </a:lnTo>
                  <a:lnTo>
                    <a:pt x="147" y="74"/>
                  </a:lnTo>
                  <a:lnTo>
                    <a:pt x="145" y="76"/>
                  </a:lnTo>
                  <a:lnTo>
                    <a:pt x="143" y="76"/>
                  </a:lnTo>
                  <a:lnTo>
                    <a:pt x="142" y="77"/>
                  </a:lnTo>
                  <a:lnTo>
                    <a:pt x="140" y="79"/>
                  </a:lnTo>
                  <a:lnTo>
                    <a:pt x="139" y="81"/>
                  </a:lnTo>
                  <a:lnTo>
                    <a:pt x="139" y="82"/>
                  </a:lnTo>
                  <a:lnTo>
                    <a:pt x="137" y="87"/>
                  </a:lnTo>
                  <a:lnTo>
                    <a:pt x="136" y="90"/>
                  </a:lnTo>
                  <a:lnTo>
                    <a:pt x="136" y="90"/>
                  </a:lnTo>
                  <a:lnTo>
                    <a:pt x="136" y="92"/>
                  </a:lnTo>
                  <a:lnTo>
                    <a:pt x="132" y="95"/>
                  </a:lnTo>
                  <a:lnTo>
                    <a:pt x="132" y="95"/>
                  </a:lnTo>
                  <a:lnTo>
                    <a:pt x="132" y="96"/>
                  </a:lnTo>
                  <a:lnTo>
                    <a:pt x="132" y="96"/>
                  </a:lnTo>
                  <a:lnTo>
                    <a:pt x="132" y="98"/>
                  </a:lnTo>
                  <a:lnTo>
                    <a:pt x="134" y="98"/>
                  </a:lnTo>
                  <a:lnTo>
                    <a:pt x="132" y="99"/>
                  </a:lnTo>
                  <a:lnTo>
                    <a:pt x="129" y="101"/>
                  </a:lnTo>
                  <a:lnTo>
                    <a:pt x="129" y="101"/>
                  </a:lnTo>
                  <a:lnTo>
                    <a:pt x="129" y="103"/>
                  </a:lnTo>
                  <a:lnTo>
                    <a:pt x="129" y="104"/>
                  </a:lnTo>
                  <a:lnTo>
                    <a:pt x="128" y="104"/>
                  </a:lnTo>
                  <a:lnTo>
                    <a:pt x="128" y="106"/>
                  </a:lnTo>
                  <a:lnTo>
                    <a:pt x="126" y="106"/>
                  </a:lnTo>
                  <a:lnTo>
                    <a:pt x="126" y="107"/>
                  </a:lnTo>
                  <a:lnTo>
                    <a:pt x="124" y="107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1" y="107"/>
                  </a:lnTo>
                  <a:lnTo>
                    <a:pt x="121" y="104"/>
                  </a:lnTo>
                  <a:lnTo>
                    <a:pt x="121" y="104"/>
                  </a:lnTo>
                  <a:lnTo>
                    <a:pt x="120" y="103"/>
                  </a:lnTo>
                  <a:lnTo>
                    <a:pt x="118" y="101"/>
                  </a:lnTo>
                  <a:lnTo>
                    <a:pt x="117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3" y="101"/>
                  </a:lnTo>
                  <a:lnTo>
                    <a:pt x="113" y="101"/>
                  </a:lnTo>
                  <a:lnTo>
                    <a:pt x="112" y="101"/>
                  </a:lnTo>
                  <a:lnTo>
                    <a:pt x="110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7" y="101"/>
                  </a:lnTo>
                  <a:lnTo>
                    <a:pt x="104" y="103"/>
                  </a:lnTo>
                  <a:lnTo>
                    <a:pt x="104" y="103"/>
                  </a:lnTo>
                  <a:lnTo>
                    <a:pt x="102" y="103"/>
                  </a:lnTo>
                  <a:lnTo>
                    <a:pt x="102" y="104"/>
                  </a:lnTo>
                  <a:lnTo>
                    <a:pt x="101" y="106"/>
                  </a:lnTo>
                  <a:lnTo>
                    <a:pt x="101" y="107"/>
                  </a:lnTo>
                  <a:lnTo>
                    <a:pt x="99" y="109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5" y="112"/>
                  </a:lnTo>
                  <a:lnTo>
                    <a:pt x="93" y="114"/>
                  </a:lnTo>
                  <a:lnTo>
                    <a:pt x="91" y="115"/>
                  </a:lnTo>
                  <a:lnTo>
                    <a:pt x="91" y="117"/>
                  </a:lnTo>
                  <a:lnTo>
                    <a:pt x="90" y="120"/>
                  </a:lnTo>
                  <a:lnTo>
                    <a:pt x="90" y="121"/>
                  </a:lnTo>
                  <a:lnTo>
                    <a:pt x="88" y="126"/>
                  </a:lnTo>
                  <a:lnTo>
                    <a:pt x="88" y="128"/>
                  </a:lnTo>
                  <a:lnTo>
                    <a:pt x="87" y="129"/>
                  </a:lnTo>
                  <a:lnTo>
                    <a:pt x="87" y="131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3" y="133"/>
                  </a:lnTo>
                  <a:lnTo>
                    <a:pt x="83" y="131"/>
                  </a:lnTo>
                  <a:lnTo>
                    <a:pt x="82" y="131"/>
                  </a:lnTo>
                  <a:lnTo>
                    <a:pt x="80" y="129"/>
                  </a:lnTo>
                  <a:lnTo>
                    <a:pt x="80" y="129"/>
                  </a:lnTo>
                  <a:lnTo>
                    <a:pt x="82" y="134"/>
                  </a:lnTo>
                  <a:lnTo>
                    <a:pt x="82" y="136"/>
                  </a:lnTo>
                  <a:lnTo>
                    <a:pt x="77" y="136"/>
                  </a:lnTo>
                  <a:lnTo>
                    <a:pt x="74" y="136"/>
                  </a:lnTo>
                  <a:lnTo>
                    <a:pt x="72" y="136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69" y="136"/>
                  </a:lnTo>
                  <a:lnTo>
                    <a:pt x="68" y="136"/>
                  </a:lnTo>
                  <a:lnTo>
                    <a:pt x="66" y="134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4"/>
                  </a:lnTo>
                  <a:lnTo>
                    <a:pt x="65" y="136"/>
                  </a:lnTo>
                  <a:lnTo>
                    <a:pt x="63" y="137"/>
                  </a:lnTo>
                  <a:lnTo>
                    <a:pt x="61" y="137"/>
                  </a:lnTo>
                  <a:lnTo>
                    <a:pt x="61" y="137"/>
                  </a:lnTo>
                  <a:lnTo>
                    <a:pt x="60" y="136"/>
                  </a:lnTo>
                  <a:lnTo>
                    <a:pt x="60" y="134"/>
                  </a:lnTo>
                  <a:lnTo>
                    <a:pt x="60" y="133"/>
                  </a:lnTo>
                  <a:lnTo>
                    <a:pt x="60" y="133"/>
                  </a:lnTo>
                  <a:lnTo>
                    <a:pt x="60" y="134"/>
                  </a:lnTo>
                  <a:lnTo>
                    <a:pt x="60" y="134"/>
                  </a:lnTo>
                  <a:lnTo>
                    <a:pt x="60" y="136"/>
                  </a:lnTo>
                  <a:lnTo>
                    <a:pt x="61" y="137"/>
                  </a:lnTo>
                  <a:lnTo>
                    <a:pt x="60" y="137"/>
                  </a:lnTo>
                  <a:lnTo>
                    <a:pt x="58" y="137"/>
                  </a:lnTo>
                  <a:lnTo>
                    <a:pt x="58" y="139"/>
                  </a:lnTo>
                  <a:lnTo>
                    <a:pt x="57" y="137"/>
                  </a:lnTo>
                  <a:lnTo>
                    <a:pt x="57" y="136"/>
                  </a:lnTo>
                  <a:lnTo>
                    <a:pt x="57" y="136"/>
                  </a:lnTo>
                  <a:lnTo>
                    <a:pt x="57" y="137"/>
                  </a:lnTo>
                  <a:lnTo>
                    <a:pt x="55" y="139"/>
                  </a:lnTo>
                  <a:lnTo>
                    <a:pt x="55" y="139"/>
                  </a:lnTo>
                  <a:lnTo>
                    <a:pt x="54" y="139"/>
                  </a:lnTo>
                  <a:lnTo>
                    <a:pt x="52" y="139"/>
                  </a:lnTo>
                  <a:lnTo>
                    <a:pt x="52" y="139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9"/>
                  </a:lnTo>
                  <a:lnTo>
                    <a:pt x="50" y="139"/>
                  </a:lnTo>
                  <a:lnTo>
                    <a:pt x="50" y="139"/>
                  </a:lnTo>
                  <a:lnTo>
                    <a:pt x="49" y="139"/>
                  </a:lnTo>
                  <a:lnTo>
                    <a:pt x="47" y="137"/>
                  </a:lnTo>
                  <a:lnTo>
                    <a:pt x="46" y="136"/>
                  </a:lnTo>
                  <a:lnTo>
                    <a:pt x="42" y="134"/>
                  </a:lnTo>
                  <a:lnTo>
                    <a:pt x="42" y="133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39" y="125"/>
                  </a:lnTo>
                  <a:lnTo>
                    <a:pt x="39" y="123"/>
                  </a:lnTo>
                  <a:lnTo>
                    <a:pt x="41" y="123"/>
                  </a:lnTo>
                  <a:lnTo>
                    <a:pt x="41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39" y="123"/>
                  </a:lnTo>
                  <a:lnTo>
                    <a:pt x="38" y="121"/>
                  </a:lnTo>
                  <a:lnTo>
                    <a:pt x="36" y="121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20"/>
                  </a:lnTo>
                  <a:lnTo>
                    <a:pt x="41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18"/>
                  </a:lnTo>
                  <a:lnTo>
                    <a:pt x="38" y="118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20"/>
                  </a:lnTo>
                  <a:lnTo>
                    <a:pt x="36" y="118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1" y="114"/>
                  </a:lnTo>
                  <a:lnTo>
                    <a:pt x="28" y="110"/>
                  </a:lnTo>
                  <a:lnTo>
                    <a:pt x="25" y="109"/>
                  </a:lnTo>
                  <a:lnTo>
                    <a:pt x="22" y="109"/>
                  </a:lnTo>
                  <a:lnTo>
                    <a:pt x="13" y="109"/>
                  </a:lnTo>
                  <a:lnTo>
                    <a:pt x="11" y="107"/>
                  </a:lnTo>
                  <a:lnTo>
                    <a:pt x="13" y="107"/>
                  </a:lnTo>
                  <a:lnTo>
                    <a:pt x="13" y="107"/>
                  </a:lnTo>
                  <a:lnTo>
                    <a:pt x="16" y="106"/>
                  </a:lnTo>
                  <a:lnTo>
                    <a:pt x="16" y="106"/>
                  </a:lnTo>
                  <a:lnTo>
                    <a:pt x="13" y="107"/>
                  </a:lnTo>
                  <a:lnTo>
                    <a:pt x="11" y="107"/>
                  </a:lnTo>
                  <a:lnTo>
                    <a:pt x="9" y="109"/>
                  </a:lnTo>
                  <a:lnTo>
                    <a:pt x="1" y="109"/>
                  </a:lnTo>
                  <a:lnTo>
                    <a:pt x="1" y="109"/>
                  </a:lnTo>
                  <a:lnTo>
                    <a:pt x="1" y="107"/>
                  </a:lnTo>
                  <a:lnTo>
                    <a:pt x="1" y="106"/>
                  </a:lnTo>
                  <a:lnTo>
                    <a:pt x="1" y="104"/>
                  </a:lnTo>
                  <a:lnTo>
                    <a:pt x="1" y="104"/>
                  </a:lnTo>
                  <a:lnTo>
                    <a:pt x="1" y="103"/>
                  </a:lnTo>
                  <a:lnTo>
                    <a:pt x="1" y="103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8"/>
                  </a:lnTo>
                  <a:lnTo>
                    <a:pt x="1" y="95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2"/>
                  </a:lnTo>
                  <a:lnTo>
                    <a:pt x="1" y="92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0" y="87"/>
                  </a:lnTo>
                  <a:lnTo>
                    <a:pt x="1" y="85"/>
                  </a:lnTo>
                  <a:lnTo>
                    <a:pt x="1" y="82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1" y="76"/>
                  </a:lnTo>
                  <a:lnTo>
                    <a:pt x="1" y="74"/>
                  </a:lnTo>
                  <a:lnTo>
                    <a:pt x="1" y="69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6" y="68"/>
                  </a:lnTo>
                  <a:lnTo>
                    <a:pt x="8" y="66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2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4" y="57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6" y="43"/>
                  </a:lnTo>
                  <a:lnTo>
                    <a:pt x="16" y="41"/>
                  </a:lnTo>
                  <a:lnTo>
                    <a:pt x="16" y="40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13" y="36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7"/>
                  </a:lnTo>
                  <a:lnTo>
                    <a:pt x="14" y="24"/>
                  </a:lnTo>
                  <a:lnTo>
                    <a:pt x="14" y="22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6"/>
                  </a:lnTo>
                  <a:lnTo>
                    <a:pt x="20" y="14"/>
                  </a:lnTo>
                  <a:lnTo>
                    <a:pt x="20" y="11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5"/>
                  </a:lnTo>
                  <a:lnTo>
                    <a:pt x="25" y="3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5" name="Freeform 191">
              <a:extLst>
                <a:ext uri="{FF2B5EF4-FFF2-40B4-BE49-F238E27FC236}">
                  <a16:creationId xmlns:a16="http://schemas.microsoft.com/office/drawing/2014/main" id="{9BF55247-DA9D-407F-AD14-A2928D895C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5754" y="5252138"/>
              <a:ext cx="1950" cy="1950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0 h 1"/>
                <a:gd name="T4" fmla="*/ 1 w 1"/>
                <a:gd name="T5" fmla="*/ 0 h 1"/>
                <a:gd name="T6" fmla="*/ 1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1 h 1"/>
                <a:gd name="T14" fmla="*/ 1 w 1"/>
                <a:gd name="T15" fmla="*/ 1 h 1"/>
                <a:gd name="T16" fmla="*/ 1 w 1"/>
                <a:gd name="T17" fmla="*/ 1 h 1"/>
                <a:gd name="T18" fmla="*/ 1 w 1"/>
                <a:gd name="T19" fmla="*/ 1 h 1"/>
                <a:gd name="T20" fmla="*/ 1 w 1"/>
                <a:gd name="T21" fmla="*/ 1 h 1"/>
                <a:gd name="T22" fmla="*/ 1 w 1"/>
                <a:gd name="T23" fmla="*/ 1 h 1"/>
                <a:gd name="T24" fmla="*/ 1 w 1"/>
                <a:gd name="T25" fmla="*/ 1 h 1"/>
                <a:gd name="T26" fmla="*/ 0 w 1"/>
                <a:gd name="T27" fmla="*/ 1 h 1"/>
                <a:gd name="T28" fmla="*/ 0 w 1"/>
                <a:gd name="T29" fmla="*/ 1 h 1"/>
                <a:gd name="T30" fmla="*/ 0 w 1"/>
                <a:gd name="T31" fmla="*/ 1 h 1"/>
                <a:gd name="T32" fmla="*/ 0 w 1"/>
                <a:gd name="T33" fmla="*/ 1 h 1"/>
                <a:gd name="T34" fmla="*/ 0 w 1"/>
                <a:gd name="T35" fmla="*/ 1 h 1"/>
                <a:gd name="T36" fmla="*/ 0 w 1"/>
                <a:gd name="T37" fmla="*/ 0 h 1"/>
                <a:gd name="T38" fmla="*/ 0 w 1"/>
                <a:gd name="T39" fmla="*/ 0 h 1"/>
                <a:gd name="T40" fmla="*/ 0 w 1"/>
                <a:gd name="T41" fmla="*/ 0 h 1"/>
                <a:gd name="T42" fmla="*/ 0 w 1"/>
                <a:gd name="T43" fmla="*/ 0 h 1"/>
                <a:gd name="T44" fmla="*/ 0 w 1"/>
                <a:gd name="T45" fmla="*/ 0 h 1"/>
                <a:gd name="T46" fmla="*/ 0 w 1"/>
                <a:gd name="T47" fmla="*/ 0 h 1"/>
                <a:gd name="T48" fmla="*/ 0 w 1"/>
                <a:gd name="T49" fmla="*/ 0 h 1"/>
                <a:gd name="T50" fmla="*/ 0 w 1"/>
                <a:gd name="T5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6" name="Freeform 192">
              <a:extLst>
                <a:ext uri="{FF2B5EF4-FFF2-40B4-BE49-F238E27FC236}">
                  <a16:creationId xmlns:a16="http://schemas.microsoft.com/office/drawing/2014/main" id="{023A12AF-D0F4-48BA-B87D-D2B5EEC98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8893" y="3747339"/>
              <a:ext cx="444422" cy="341114"/>
            </a:xfrm>
            <a:custGeom>
              <a:avLst/>
              <a:gdLst>
                <a:gd name="T0" fmla="*/ 192 w 228"/>
                <a:gd name="T1" fmla="*/ 5 h 175"/>
                <a:gd name="T2" fmla="*/ 203 w 228"/>
                <a:gd name="T3" fmla="*/ 12 h 175"/>
                <a:gd name="T4" fmla="*/ 216 w 228"/>
                <a:gd name="T5" fmla="*/ 16 h 175"/>
                <a:gd name="T6" fmla="*/ 217 w 228"/>
                <a:gd name="T7" fmla="*/ 30 h 175"/>
                <a:gd name="T8" fmla="*/ 224 w 228"/>
                <a:gd name="T9" fmla="*/ 41 h 175"/>
                <a:gd name="T10" fmla="*/ 228 w 228"/>
                <a:gd name="T11" fmla="*/ 49 h 175"/>
                <a:gd name="T12" fmla="*/ 224 w 228"/>
                <a:gd name="T13" fmla="*/ 64 h 175"/>
                <a:gd name="T14" fmla="*/ 222 w 228"/>
                <a:gd name="T15" fmla="*/ 91 h 175"/>
                <a:gd name="T16" fmla="*/ 206 w 228"/>
                <a:gd name="T17" fmla="*/ 115 h 175"/>
                <a:gd name="T18" fmla="*/ 194 w 228"/>
                <a:gd name="T19" fmla="*/ 134 h 175"/>
                <a:gd name="T20" fmla="*/ 192 w 228"/>
                <a:gd name="T21" fmla="*/ 146 h 175"/>
                <a:gd name="T22" fmla="*/ 184 w 228"/>
                <a:gd name="T23" fmla="*/ 149 h 175"/>
                <a:gd name="T24" fmla="*/ 178 w 228"/>
                <a:gd name="T25" fmla="*/ 154 h 175"/>
                <a:gd name="T26" fmla="*/ 165 w 228"/>
                <a:gd name="T27" fmla="*/ 151 h 175"/>
                <a:gd name="T28" fmla="*/ 149 w 228"/>
                <a:gd name="T29" fmla="*/ 151 h 175"/>
                <a:gd name="T30" fmla="*/ 142 w 228"/>
                <a:gd name="T31" fmla="*/ 154 h 175"/>
                <a:gd name="T32" fmla="*/ 124 w 228"/>
                <a:gd name="T33" fmla="*/ 157 h 175"/>
                <a:gd name="T34" fmla="*/ 112 w 228"/>
                <a:gd name="T35" fmla="*/ 151 h 175"/>
                <a:gd name="T36" fmla="*/ 102 w 228"/>
                <a:gd name="T37" fmla="*/ 154 h 175"/>
                <a:gd name="T38" fmla="*/ 97 w 228"/>
                <a:gd name="T39" fmla="*/ 156 h 175"/>
                <a:gd name="T40" fmla="*/ 93 w 228"/>
                <a:gd name="T41" fmla="*/ 149 h 175"/>
                <a:gd name="T42" fmla="*/ 88 w 228"/>
                <a:gd name="T43" fmla="*/ 146 h 175"/>
                <a:gd name="T44" fmla="*/ 75 w 228"/>
                <a:gd name="T45" fmla="*/ 143 h 175"/>
                <a:gd name="T46" fmla="*/ 69 w 228"/>
                <a:gd name="T47" fmla="*/ 145 h 175"/>
                <a:gd name="T48" fmla="*/ 61 w 228"/>
                <a:gd name="T49" fmla="*/ 146 h 175"/>
                <a:gd name="T50" fmla="*/ 56 w 228"/>
                <a:gd name="T51" fmla="*/ 154 h 175"/>
                <a:gd name="T52" fmla="*/ 50 w 228"/>
                <a:gd name="T53" fmla="*/ 162 h 175"/>
                <a:gd name="T54" fmla="*/ 50 w 228"/>
                <a:gd name="T55" fmla="*/ 172 h 175"/>
                <a:gd name="T56" fmla="*/ 50 w 228"/>
                <a:gd name="T57" fmla="*/ 173 h 175"/>
                <a:gd name="T58" fmla="*/ 49 w 228"/>
                <a:gd name="T59" fmla="*/ 173 h 175"/>
                <a:gd name="T60" fmla="*/ 45 w 228"/>
                <a:gd name="T61" fmla="*/ 170 h 175"/>
                <a:gd name="T62" fmla="*/ 39 w 228"/>
                <a:gd name="T63" fmla="*/ 165 h 175"/>
                <a:gd name="T64" fmla="*/ 36 w 228"/>
                <a:gd name="T65" fmla="*/ 167 h 175"/>
                <a:gd name="T66" fmla="*/ 33 w 228"/>
                <a:gd name="T67" fmla="*/ 170 h 175"/>
                <a:gd name="T68" fmla="*/ 28 w 228"/>
                <a:gd name="T69" fmla="*/ 167 h 175"/>
                <a:gd name="T70" fmla="*/ 28 w 228"/>
                <a:gd name="T71" fmla="*/ 165 h 175"/>
                <a:gd name="T72" fmla="*/ 30 w 228"/>
                <a:gd name="T73" fmla="*/ 162 h 175"/>
                <a:gd name="T74" fmla="*/ 26 w 228"/>
                <a:gd name="T75" fmla="*/ 160 h 175"/>
                <a:gd name="T76" fmla="*/ 22 w 228"/>
                <a:gd name="T77" fmla="*/ 162 h 175"/>
                <a:gd name="T78" fmla="*/ 14 w 228"/>
                <a:gd name="T79" fmla="*/ 156 h 175"/>
                <a:gd name="T80" fmla="*/ 12 w 228"/>
                <a:gd name="T81" fmla="*/ 151 h 175"/>
                <a:gd name="T82" fmla="*/ 15 w 228"/>
                <a:gd name="T83" fmla="*/ 151 h 175"/>
                <a:gd name="T84" fmla="*/ 11 w 228"/>
                <a:gd name="T85" fmla="*/ 148 h 175"/>
                <a:gd name="T86" fmla="*/ 9 w 228"/>
                <a:gd name="T87" fmla="*/ 146 h 175"/>
                <a:gd name="T88" fmla="*/ 4 w 228"/>
                <a:gd name="T89" fmla="*/ 142 h 175"/>
                <a:gd name="T90" fmla="*/ 3 w 228"/>
                <a:gd name="T91" fmla="*/ 137 h 175"/>
                <a:gd name="T92" fmla="*/ 1 w 228"/>
                <a:gd name="T93" fmla="*/ 129 h 175"/>
                <a:gd name="T94" fmla="*/ 1 w 228"/>
                <a:gd name="T95" fmla="*/ 127 h 175"/>
                <a:gd name="T96" fmla="*/ 12 w 228"/>
                <a:gd name="T97" fmla="*/ 127 h 175"/>
                <a:gd name="T98" fmla="*/ 25 w 228"/>
                <a:gd name="T99" fmla="*/ 123 h 175"/>
                <a:gd name="T100" fmla="*/ 41 w 228"/>
                <a:gd name="T101" fmla="*/ 121 h 175"/>
                <a:gd name="T102" fmla="*/ 45 w 228"/>
                <a:gd name="T103" fmla="*/ 121 h 175"/>
                <a:gd name="T104" fmla="*/ 53 w 228"/>
                <a:gd name="T105" fmla="*/ 116 h 175"/>
                <a:gd name="T106" fmla="*/ 55 w 228"/>
                <a:gd name="T107" fmla="*/ 113 h 175"/>
                <a:gd name="T108" fmla="*/ 58 w 228"/>
                <a:gd name="T109" fmla="*/ 107 h 175"/>
                <a:gd name="T110" fmla="*/ 60 w 228"/>
                <a:gd name="T111" fmla="*/ 97 h 175"/>
                <a:gd name="T112" fmla="*/ 60 w 228"/>
                <a:gd name="T113" fmla="*/ 80 h 175"/>
                <a:gd name="T114" fmla="*/ 60 w 228"/>
                <a:gd name="T115" fmla="*/ 66 h 175"/>
                <a:gd name="T116" fmla="*/ 75 w 228"/>
                <a:gd name="T117" fmla="*/ 63 h 175"/>
                <a:gd name="T118" fmla="*/ 88 w 228"/>
                <a:gd name="T119" fmla="*/ 55 h 175"/>
                <a:gd name="T120" fmla="*/ 102 w 228"/>
                <a:gd name="T121" fmla="*/ 42 h 175"/>
                <a:gd name="T122" fmla="*/ 126 w 228"/>
                <a:gd name="T123" fmla="*/ 27 h 175"/>
                <a:gd name="T124" fmla="*/ 156 w 228"/>
                <a:gd name="T125" fmla="*/ 9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8" h="175">
                  <a:moveTo>
                    <a:pt x="172" y="0"/>
                  </a:moveTo>
                  <a:lnTo>
                    <a:pt x="178" y="1"/>
                  </a:lnTo>
                  <a:lnTo>
                    <a:pt x="186" y="3"/>
                  </a:lnTo>
                  <a:lnTo>
                    <a:pt x="192" y="5"/>
                  </a:lnTo>
                  <a:lnTo>
                    <a:pt x="194" y="6"/>
                  </a:lnTo>
                  <a:lnTo>
                    <a:pt x="198" y="9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8" y="11"/>
                  </a:lnTo>
                  <a:lnTo>
                    <a:pt x="214" y="8"/>
                  </a:lnTo>
                  <a:lnTo>
                    <a:pt x="216" y="16"/>
                  </a:lnTo>
                  <a:lnTo>
                    <a:pt x="217" y="23"/>
                  </a:lnTo>
                  <a:lnTo>
                    <a:pt x="217" y="28"/>
                  </a:lnTo>
                  <a:lnTo>
                    <a:pt x="217" y="30"/>
                  </a:lnTo>
                  <a:lnTo>
                    <a:pt x="217" y="30"/>
                  </a:lnTo>
                  <a:lnTo>
                    <a:pt x="219" y="31"/>
                  </a:lnTo>
                  <a:lnTo>
                    <a:pt x="224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8" y="47"/>
                  </a:lnTo>
                  <a:lnTo>
                    <a:pt x="228" y="47"/>
                  </a:lnTo>
                  <a:lnTo>
                    <a:pt x="228" y="49"/>
                  </a:lnTo>
                  <a:lnTo>
                    <a:pt x="225" y="53"/>
                  </a:lnTo>
                  <a:lnTo>
                    <a:pt x="225" y="53"/>
                  </a:lnTo>
                  <a:lnTo>
                    <a:pt x="225" y="60"/>
                  </a:lnTo>
                  <a:lnTo>
                    <a:pt x="224" y="64"/>
                  </a:lnTo>
                  <a:lnTo>
                    <a:pt x="224" y="71"/>
                  </a:lnTo>
                  <a:lnTo>
                    <a:pt x="224" y="77"/>
                  </a:lnTo>
                  <a:lnTo>
                    <a:pt x="222" y="83"/>
                  </a:lnTo>
                  <a:lnTo>
                    <a:pt x="222" y="91"/>
                  </a:lnTo>
                  <a:lnTo>
                    <a:pt x="222" y="99"/>
                  </a:lnTo>
                  <a:lnTo>
                    <a:pt x="217" y="102"/>
                  </a:lnTo>
                  <a:lnTo>
                    <a:pt x="211" y="110"/>
                  </a:lnTo>
                  <a:lnTo>
                    <a:pt x="206" y="115"/>
                  </a:lnTo>
                  <a:lnTo>
                    <a:pt x="203" y="120"/>
                  </a:lnTo>
                  <a:lnTo>
                    <a:pt x="197" y="127"/>
                  </a:lnTo>
                  <a:lnTo>
                    <a:pt x="195" y="132"/>
                  </a:lnTo>
                  <a:lnTo>
                    <a:pt x="194" y="134"/>
                  </a:lnTo>
                  <a:lnTo>
                    <a:pt x="192" y="135"/>
                  </a:lnTo>
                  <a:lnTo>
                    <a:pt x="194" y="138"/>
                  </a:lnTo>
                  <a:lnTo>
                    <a:pt x="195" y="145"/>
                  </a:lnTo>
                  <a:lnTo>
                    <a:pt x="192" y="146"/>
                  </a:lnTo>
                  <a:lnTo>
                    <a:pt x="190" y="146"/>
                  </a:lnTo>
                  <a:lnTo>
                    <a:pt x="189" y="148"/>
                  </a:lnTo>
                  <a:lnTo>
                    <a:pt x="186" y="148"/>
                  </a:lnTo>
                  <a:lnTo>
                    <a:pt x="184" y="149"/>
                  </a:lnTo>
                  <a:lnTo>
                    <a:pt x="183" y="149"/>
                  </a:lnTo>
                  <a:lnTo>
                    <a:pt x="181" y="151"/>
                  </a:lnTo>
                  <a:lnTo>
                    <a:pt x="178" y="153"/>
                  </a:lnTo>
                  <a:lnTo>
                    <a:pt x="178" y="154"/>
                  </a:lnTo>
                  <a:lnTo>
                    <a:pt x="176" y="154"/>
                  </a:lnTo>
                  <a:lnTo>
                    <a:pt x="173" y="154"/>
                  </a:lnTo>
                  <a:lnTo>
                    <a:pt x="172" y="153"/>
                  </a:lnTo>
                  <a:lnTo>
                    <a:pt x="165" y="151"/>
                  </a:lnTo>
                  <a:lnTo>
                    <a:pt x="164" y="151"/>
                  </a:lnTo>
                  <a:lnTo>
                    <a:pt x="162" y="151"/>
                  </a:lnTo>
                  <a:lnTo>
                    <a:pt x="156" y="151"/>
                  </a:lnTo>
                  <a:lnTo>
                    <a:pt x="149" y="151"/>
                  </a:lnTo>
                  <a:lnTo>
                    <a:pt x="146" y="151"/>
                  </a:lnTo>
                  <a:lnTo>
                    <a:pt x="145" y="153"/>
                  </a:lnTo>
                  <a:lnTo>
                    <a:pt x="143" y="153"/>
                  </a:lnTo>
                  <a:lnTo>
                    <a:pt x="142" y="154"/>
                  </a:lnTo>
                  <a:lnTo>
                    <a:pt x="137" y="159"/>
                  </a:lnTo>
                  <a:lnTo>
                    <a:pt x="131" y="159"/>
                  </a:lnTo>
                  <a:lnTo>
                    <a:pt x="127" y="157"/>
                  </a:lnTo>
                  <a:lnTo>
                    <a:pt x="124" y="157"/>
                  </a:lnTo>
                  <a:lnTo>
                    <a:pt x="119" y="154"/>
                  </a:lnTo>
                  <a:lnTo>
                    <a:pt x="115" y="151"/>
                  </a:lnTo>
                  <a:lnTo>
                    <a:pt x="113" y="151"/>
                  </a:lnTo>
                  <a:lnTo>
                    <a:pt x="112" y="151"/>
                  </a:lnTo>
                  <a:lnTo>
                    <a:pt x="110" y="151"/>
                  </a:lnTo>
                  <a:lnTo>
                    <a:pt x="104" y="154"/>
                  </a:lnTo>
                  <a:lnTo>
                    <a:pt x="102" y="154"/>
                  </a:lnTo>
                  <a:lnTo>
                    <a:pt x="102" y="154"/>
                  </a:lnTo>
                  <a:lnTo>
                    <a:pt x="101" y="156"/>
                  </a:lnTo>
                  <a:lnTo>
                    <a:pt x="99" y="156"/>
                  </a:lnTo>
                  <a:lnTo>
                    <a:pt x="99" y="156"/>
                  </a:lnTo>
                  <a:lnTo>
                    <a:pt x="97" y="156"/>
                  </a:lnTo>
                  <a:lnTo>
                    <a:pt x="97" y="156"/>
                  </a:lnTo>
                  <a:lnTo>
                    <a:pt x="96" y="154"/>
                  </a:lnTo>
                  <a:lnTo>
                    <a:pt x="94" y="151"/>
                  </a:lnTo>
                  <a:lnTo>
                    <a:pt x="93" y="149"/>
                  </a:lnTo>
                  <a:lnTo>
                    <a:pt x="93" y="149"/>
                  </a:lnTo>
                  <a:lnTo>
                    <a:pt x="90" y="146"/>
                  </a:lnTo>
                  <a:lnTo>
                    <a:pt x="90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2" y="145"/>
                  </a:lnTo>
                  <a:lnTo>
                    <a:pt x="77" y="143"/>
                  </a:lnTo>
                  <a:lnTo>
                    <a:pt x="75" y="143"/>
                  </a:lnTo>
                  <a:lnTo>
                    <a:pt x="75" y="143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69" y="145"/>
                  </a:lnTo>
                  <a:lnTo>
                    <a:pt x="67" y="145"/>
                  </a:lnTo>
                  <a:lnTo>
                    <a:pt x="66" y="145"/>
                  </a:lnTo>
                  <a:lnTo>
                    <a:pt x="64" y="145"/>
                  </a:lnTo>
                  <a:lnTo>
                    <a:pt x="61" y="146"/>
                  </a:lnTo>
                  <a:lnTo>
                    <a:pt x="60" y="148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54"/>
                  </a:lnTo>
                  <a:lnTo>
                    <a:pt x="56" y="157"/>
                  </a:lnTo>
                  <a:lnTo>
                    <a:pt x="55" y="159"/>
                  </a:lnTo>
                  <a:lnTo>
                    <a:pt x="52" y="162"/>
                  </a:lnTo>
                  <a:lnTo>
                    <a:pt x="50" y="162"/>
                  </a:lnTo>
                  <a:lnTo>
                    <a:pt x="50" y="165"/>
                  </a:lnTo>
                  <a:lnTo>
                    <a:pt x="50" y="167"/>
                  </a:lnTo>
                  <a:lnTo>
                    <a:pt x="50" y="170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5"/>
                  </a:lnTo>
                  <a:lnTo>
                    <a:pt x="50" y="175"/>
                  </a:lnTo>
                  <a:lnTo>
                    <a:pt x="49" y="173"/>
                  </a:lnTo>
                  <a:lnTo>
                    <a:pt x="47" y="173"/>
                  </a:lnTo>
                  <a:lnTo>
                    <a:pt x="47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4" y="168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7" y="165"/>
                  </a:lnTo>
                  <a:lnTo>
                    <a:pt x="36" y="165"/>
                  </a:lnTo>
                  <a:lnTo>
                    <a:pt x="36" y="167"/>
                  </a:lnTo>
                  <a:lnTo>
                    <a:pt x="36" y="167"/>
                  </a:lnTo>
                  <a:lnTo>
                    <a:pt x="33" y="167"/>
                  </a:lnTo>
                  <a:lnTo>
                    <a:pt x="31" y="167"/>
                  </a:lnTo>
                  <a:lnTo>
                    <a:pt x="31" y="168"/>
                  </a:lnTo>
                  <a:lnTo>
                    <a:pt x="33" y="170"/>
                  </a:lnTo>
                  <a:lnTo>
                    <a:pt x="33" y="172"/>
                  </a:lnTo>
                  <a:lnTo>
                    <a:pt x="31" y="172"/>
                  </a:lnTo>
                  <a:lnTo>
                    <a:pt x="30" y="168"/>
                  </a:lnTo>
                  <a:lnTo>
                    <a:pt x="28" y="167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2"/>
                  </a:lnTo>
                  <a:lnTo>
                    <a:pt x="30" y="160"/>
                  </a:lnTo>
                  <a:lnTo>
                    <a:pt x="28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6" y="160"/>
                  </a:lnTo>
                  <a:lnTo>
                    <a:pt x="25" y="160"/>
                  </a:lnTo>
                  <a:lnTo>
                    <a:pt x="23" y="162"/>
                  </a:lnTo>
                  <a:lnTo>
                    <a:pt x="22" y="162"/>
                  </a:lnTo>
                  <a:lnTo>
                    <a:pt x="20" y="160"/>
                  </a:lnTo>
                  <a:lnTo>
                    <a:pt x="20" y="160"/>
                  </a:lnTo>
                  <a:lnTo>
                    <a:pt x="17" y="159"/>
                  </a:lnTo>
                  <a:lnTo>
                    <a:pt x="14" y="156"/>
                  </a:lnTo>
                  <a:lnTo>
                    <a:pt x="12" y="156"/>
                  </a:lnTo>
                  <a:lnTo>
                    <a:pt x="12" y="156"/>
                  </a:lnTo>
                  <a:lnTo>
                    <a:pt x="12" y="153"/>
                  </a:lnTo>
                  <a:lnTo>
                    <a:pt x="12" y="151"/>
                  </a:lnTo>
                  <a:lnTo>
                    <a:pt x="12" y="151"/>
                  </a:lnTo>
                  <a:lnTo>
                    <a:pt x="14" y="151"/>
                  </a:lnTo>
                  <a:lnTo>
                    <a:pt x="15" y="151"/>
                  </a:lnTo>
                  <a:lnTo>
                    <a:pt x="15" y="151"/>
                  </a:lnTo>
                  <a:lnTo>
                    <a:pt x="14" y="149"/>
                  </a:lnTo>
                  <a:lnTo>
                    <a:pt x="12" y="149"/>
                  </a:lnTo>
                  <a:lnTo>
                    <a:pt x="12" y="148"/>
                  </a:lnTo>
                  <a:lnTo>
                    <a:pt x="11" y="148"/>
                  </a:lnTo>
                  <a:lnTo>
                    <a:pt x="11" y="146"/>
                  </a:lnTo>
                  <a:lnTo>
                    <a:pt x="11" y="146"/>
                  </a:lnTo>
                  <a:lnTo>
                    <a:pt x="9" y="146"/>
                  </a:lnTo>
                  <a:lnTo>
                    <a:pt x="9" y="146"/>
                  </a:lnTo>
                  <a:lnTo>
                    <a:pt x="8" y="146"/>
                  </a:lnTo>
                  <a:lnTo>
                    <a:pt x="6" y="145"/>
                  </a:lnTo>
                  <a:lnTo>
                    <a:pt x="6" y="143"/>
                  </a:lnTo>
                  <a:lnTo>
                    <a:pt x="4" y="142"/>
                  </a:lnTo>
                  <a:lnTo>
                    <a:pt x="3" y="140"/>
                  </a:lnTo>
                  <a:lnTo>
                    <a:pt x="3" y="138"/>
                  </a:lnTo>
                  <a:lnTo>
                    <a:pt x="3" y="137"/>
                  </a:lnTo>
                  <a:lnTo>
                    <a:pt x="3" y="137"/>
                  </a:lnTo>
                  <a:lnTo>
                    <a:pt x="1" y="135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29"/>
                  </a:lnTo>
                  <a:lnTo>
                    <a:pt x="1" y="129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4" y="127"/>
                  </a:lnTo>
                  <a:lnTo>
                    <a:pt x="8" y="127"/>
                  </a:lnTo>
                  <a:lnTo>
                    <a:pt x="11" y="127"/>
                  </a:lnTo>
                  <a:lnTo>
                    <a:pt x="12" y="127"/>
                  </a:lnTo>
                  <a:lnTo>
                    <a:pt x="14" y="124"/>
                  </a:lnTo>
                  <a:lnTo>
                    <a:pt x="17" y="123"/>
                  </a:lnTo>
                  <a:lnTo>
                    <a:pt x="20" y="123"/>
                  </a:lnTo>
                  <a:lnTo>
                    <a:pt x="25" y="123"/>
                  </a:lnTo>
                  <a:lnTo>
                    <a:pt x="28" y="123"/>
                  </a:lnTo>
                  <a:lnTo>
                    <a:pt x="33" y="121"/>
                  </a:lnTo>
                  <a:lnTo>
                    <a:pt x="36" y="121"/>
                  </a:lnTo>
                  <a:lnTo>
                    <a:pt x="41" y="121"/>
                  </a:lnTo>
                  <a:lnTo>
                    <a:pt x="41" y="121"/>
                  </a:lnTo>
                  <a:lnTo>
                    <a:pt x="42" y="120"/>
                  </a:lnTo>
                  <a:lnTo>
                    <a:pt x="42" y="120"/>
                  </a:lnTo>
                  <a:lnTo>
                    <a:pt x="45" y="121"/>
                  </a:lnTo>
                  <a:lnTo>
                    <a:pt x="49" y="121"/>
                  </a:lnTo>
                  <a:lnTo>
                    <a:pt x="49" y="120"/>
                  </a:lnTo>
                  <a:lnTo>
                    <a:pt x="52" y="116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5"/>
                  </a:lnTo>
                  <a:lnTo>
                    <a:pt x="55" y="115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6" y="108"/>
                  </a:lnTo>
                  <a:lnTo>
                    <a:pt x="58" y="107"/>
                  </a:lnTo>
                  <a:lnTo>
                    <a:pt x="58" y="104"/>
                  </a:lnTo>
                  <a:lnTo>
                    <a:pt x="58" y="101"/>
                  </a:lnTo>
                  <a:lnTo>
                    <a:pt x="58" y="97"/>
                  </a:lnTo>
                  <a:lnTo>
                    <a:pt x="60" y="97"/>
                  </a:lnTo>
                  <a:lnTo>
                    <a:pt x="60" y="93"/>
                  </a:lnTo>
                  <a:lnTo>
                    <a:pt x="60" y="88"/>
                  </a:lnTo>
                  <a:lnTo>
                    <a:pt x="60" y="85"/>
                  </a:lnTo>
                  <a:lnTo>
                    <a:pt x="60" y="80"/>
                  </a:lnTo>
                  <a:lnTo>
                    <a:pt x="60" y="75"/>
                  </a:lnTo>
                  <a:lnTo>
                    <a:pt x="60" y="72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3" y="64"/>
                  </a:lnTo>
                  <a:lnTo>
                    <a:pt x="66" y="64"/>
                  </a:lnTo>
                  <a:lnTo>
                    <a:pt x="71" y="63"/>
                  </a:lnTo>
                  <a:lnTo>
                    <a:pt x="75" y="63"/>
                  </a:lnTo>
                  <a:lnTo>
                    <a:pt x="80" y="61"/>
                  </a:lnTo>
                  <a:lnTo>
                    <a:pt x="82" y="60"/>
                  </a:lnTo>
                  <a:lnTo>
                    <a:pt x="86" y="57"/>
                  </a:lnTo>
                  <a:lnTo>
                    <a:pt x="88" y="55"/>
                  </a:lnTo>
                  <a:lnTo>
                    <a:pt x="93" y="52"/>
                  </a:lnTo>
                  <a:lnTo>
                    <a:pt x="96" y="49"/>
                  </a:lnTo>
                  <a:lnTo>
                    <a:pt x="99" y="45"/>
                  </a:lnTo>
                  <a:lnTo>
                    <a:pt x="102" y="42"/>
                  </a:lnTo>
                  <a:lnTo>
                    <a:pt x="105" y="39"/>
                  </a:lnTo>
                  <a:lnTo>
                    <a:pt x="112" y="36"/>
                  </a:lnTo>
                  <a:lnTo>
                    <a:pt x="118" y="31"/>
                  </a:lnTo>
                  <a:lnTo>
                    <a:pt x="126" y="27"/>
                  </a:lnTo>
                  <a:lnTo>
                    <a:pt x="134" y="22"/>
                  </a:lnTo>
                  <a:lnTo>
                    <a:pt x="142" y="19"/>
                  </a:lnTo>
                  <a:lnTo>
                    <a:pt x="148" y="14"/>
                  </a:lnTo>
                  <a:lnTo>
                    <a:pt x="156" y="9"/>
                  </a:lnTo>
                  <a:lnTo>
                    <a:pt x="164" y="5"/>
                  </a:lnTo>
                  <a:lnTo>
                    <a:pt x="1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7" name="Freeform 193">
              <a:extLst>
                <a:ext uri="{FF2B5EF4-FFF2-40B4-BE49-F238E27FC236}">
                  <a16:creationId xmlns:a16="http://schemas.microsoft.com/office/drawing/2014/main" id="{24D0421E-45B9-4A38-B221-A0159CEF75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71594" y="4957807"/>
              <a:ext cx="230008" cy="103309"/>
            </a:xfrm>
            <a:custGeom>
              <a:avLst/>
              <a:gdLst>
                <a:gd name="T0" fmla="*/ 110 w 118"/>
                <a:gd name="T1" fmla="*/ 52 h 53"/>
                <a:gd name="T2" fmla="*/ 109 w 118"/>
                <a:gd name="T3" fmla="*/ 53 h 53"/>
                <a:gd name="T4" fmla="*/ 109 w 118"/>
                <a:gd name="T5" fmla="*/ 53 h 53"/>
                <a:gd name="T6" fmla="*/ 109 w 118"/>
                <a:gd name="T7" fmla="*/ 52 h 53"/>
                <a:gd name="T8" fmla="*/ 116 w 118"/>
                <a:gd name="T9" fmla="*/ 34 h 53"/>
                <a:gd name="T10" fmla="*/ 116 w 118"/>
                <a:gd name="T11" fmla="*/ 34 h 53"/>
                <a:gd name="T12" fmla="*/ 118 w 118"/>
                <a:gd name="T13" fmla="*/ 34 h 53"/>
                <a:gd name="T14" fmla="*/ 116 w 118"/>
                <a:gd name="T15" fmla="*/ 37 h 53"/>
                <a:gd name="T16" fmla="*/ 115 w 118"/>
                <a:gd name="T17" fmla="*/ 37 h 53"/>
                <a:gd name="T18" fmla="*/ 115 w 118"/>
                <a:gd name="T19" fmla="*/ 36 h 53"/>
                <a:gd name="T20" fmla="*/ 115 w 118"/>
                <a:gd name="T21" fmla="*/ 34 h 53"/>
                <a:gd name="T22" fmla="*/ 105 w 118"/>
                <a:gd name="T23" fmla="*/ 23 h 53"/>
                <a:gd name="T24" fmla="*/ 107 w 118"/>
                <a:gd name="T25" fmla="*/ 25 h 53"/>
                <a:gd name="T26" fmla="*/ 107 w 118"/>
                <a:gd name="T27" fmla="*/ 28 h 53"/>
                <a:gd name="T28" fmla="*/ 109 w 118"/>
                <a:gd name="T29" fmla="*/ 29 h 53"/>
                <a:gd name="T30" fmla="*/ 107 w 118"/>
                <a:gd name="T31" fmla="*/ 31 h 53"/>
                <a:gd name="T32" fmla="*/ 104 w 118"/>
                <a:gd name="T33" fmla="*/ 29 h 53"/>
                <a:gd name="T34" fmla="*/ 102 w 118"/>
                <a:gd name="T35" fmla="*/ 26 h 53"/>
                <a:gd name="T36" fmla="*/ 105 w 118"/>
                <a:gd name="T37" fmla="*/ 25 h 53"/>
                <a:gd name="T38" fmla="*/ 102 w 118"/>
                <a:gd name="T39" fmla="*/ 25 h 53"/>
                <a:gd name="T40" fmla="*/ 105 w 118"/>
                <a:gd name="T41" fmla="*/ 23 h 53"/>
                <a:gd name="T42" fmla="*/ 96 w 118"/>
                <a:gd name="T43" fmla="*/ 20 h 53"/>
                <a:gd name="T44" fmla="*/ 96 w 118"/>
                <a:gd name="T45" fmla="*/ 20 h 53"/>
                <a:gd name="T46" fmla="*/ 96 w 118"/>
                <a:gd name="T47" fmla="*/ 22 h 53"/>
                <a:gd name="T48" fmla="*/ 96 w 118"/>
                <a:gd name="T49" fmla="*/ 23 h 53"/>
                <a:gd name="T50" fmla="*/ 94 w 118"/>
                <a:gd name="T51" fmla="*/ 23 h 53"/>
                <a:gd name="T52" fmla="*/ 96 w 118"/>
                <a:gd name="T53" fmla="*/ 22 h 53"/>
                <a:gd name="T54" fmla="*/ 96 w 118"/>
                <a:gd name="T55" fmla="*/ 20 h 53"/>
                <a:gd name="T56" fmla="*/ 61 w 118"/>
                <a:gd name="T57" fmla="*/ 17 h 53"/>
                <a:gd name="T58" fmla="*/ 64 w 118"/>
                <a:gd name="T59" fmla="*/ 17 h 53"/>
                <a:gd name="T60" fmla="*/ 72 w 118"/>
                <a:gd name="T61" fmla="*/ 23 h 53"/>
                <a:gd name="T62" fmla="*/ 75 w 118"/>
                <a:gd name="T63" fmla="*/ 25 h 53"/>
                <a:gd name="T64" fmla="*/ 77 w 118"/>
                <a:gd name="T65" fmla="*/ 26 h 53"/>
                <a:gd name="T66" fmla="*/ 79 w 118"/>
                <a:gd name="T67" fmla="*/ 28 h 53"/>
                <a:gd name="T68" fmla="*/ 80 w 118"/>
                <a:gd name="T69" fmla="*/ 29 h 53"/>
                <a:gd name="T70" fmla="*/ 83 w 118"/>
                <a:gd name="T71" fmla="*/ 33 h 53"/>
                <a:gd name="T72" fmla="*/ 85 w 118"/>
                <a:gd name="T73" fmla="*/ 34 h 53"/>
                <a:gd name="T74" fmla="*/ 86 w 118"/>
                <a:gd name="T75" fmla="*/ 34 h 53"/>
                <a:gd name="T76" fmla="*/ 91 w 118"/>
                <a:gd name="T77" fmla="*/ 37 h 53"/>
                <a:gd name="T78" fmla="*/ 96 w 118"/>
                <a:gd name="T79" fmla="*/ 40 h 53"/>
                <a:gd name="T80" fmla="*/ 99 w 118"/>
                <a:gd name="T81" fmla="*/ 44 h 53"/>
                <a:gd name="T82" fmla="*/ 102 w 118"/>
                <a:gd name="T83" fmla="*/ 47 h 53"/>
                <a:gd name="T84" fmla="*/ 101 w 118"/>
                <a:gd name="T85" fmla="*/ 48 h 53"/>
                <a:gd name="T86" fmla="*/ 99 w 118"/>
                <a:gd name="T87" fmla="*/ 48 h 53"/>
                <a:gd name="T88" fmla="*/ 94 w 118"/>
                <a:gd name="T89" fmla="*/ 47 h 53"/>
                <a:gd name="T90" fmla="*/ 94 w 118"/>
                <a:gd name="T91" fmla="*/ 47 h 53"/>
                <a:gd name="T92" fmla="*/ 91 w 118"/>
                <a:gd name="T93" fmla="*/ 45 h 53"/>
                <a:gd name="T94" fmla="*/ 90 w 118"/>
                <a:gd name="T95" fmla="*/ 44 h 53"/>
                <a:gd name="T96" fmla="*/ 90 w 118"/>
                <a:gd name="T97" fmla="*/ 42 h 53"/>
                <a:gd name="T98" fmla="*/ 85 w 118"/>
                <a:gd name="T99" fmla="*/ 40 h 53"/>
                <a:gd name="T100" fmla="*/ 82 w 118"/>
                <a:gd name="T101" fmla="*/ 39 h 53"/>
                <a:gd name="T102" fmla="*/ 77 w 118"/>
                <a:gd name="T103" fmla="*/ 37 h 53"/>
                <a:gd name="T104" fmla="*/ 74 w 118"/>
                <a:gd name="T105" fmla="*/ 33 h 53"/>
                <a:gd name="T106" fmla="*/ 71 w 118"/>
                <a:gd name="T107" fmla="*/ 31 h 53"/>
                <a:gd name="T108" fmla="*/ 66 w 118"/>
                <a:gd name="T109" fmla="*/ 26 h 53"/>
                <a:gd name="T110" fmla="*/ 64 w 118"/>
                <a:gd name="T111" fmla="*/ 25 h 53"/>
                <a:gd name="T112" fmla="*/ 61 w 118"/>
                <a:gd name="T113" fmla="*/ 20 h 53"/>
                <a:gd name="T114" fmla="*/ 61 w 118"/>
                <a:gd name="T115" fmla="*/ 18 h 53"/>
                <a:gd name="T116" fmla="*/ 60 w 118"/>
                <a:gd name="T117" fmla="*/ 17 h 53"/>
                <a:gd name="T118" fmla="*/ 60 w 118"/>
                <a:gd name="T119" fmla="*/ 15 h 53"/>
                <a:gd name="T120" fmla="*/ 0 w 118"/>
                <a:gd name="T121" fmla="*/ 0 h 53"/>
                <a:gd name="T122" fmla="*/ 0 w 118"/>
                <a:gd name="T123" fmla="*/ 3 h 53"/>
                <a:gd name="T124" fmla="*/ 0 w 118"/>
                <a:gd name="T125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53">
                  <a:moveTo>
                    <a:pt x="109" y="52"/>
                  </a:moveTo>
                  <a:lnTo>
                    <a:pt x="110" y="52"/>
                  </a:lnTo>
                  <a:lnTo>
                    <a:pt x="110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2"/>
                  </a:lnTo>
                  <a:close/>
                  <a:moveTo>
                    <a:pt x="116" y="33"/>
                  </a:move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8" y="34"/>
                  </a:lnTo>
                  <a:lnTo>
                    <a:pt x="118" y="37"/>
                  </a:lnTo>
                  <a:lnTo>
                    <a:pt x="116" y="37"/>
                  </a:lnTo>
                  <a:lnTo>
                    <a:pt x="116" y="37"/>
                  </a:lnTo>
                  <a:lnTo>
                    <a:pt x="115" y="37"/>
                  </a:lnTo>
                  <a:lnTo>
                    <a:pt x="115" y="37"/>
                  </a:lnTo>
                  <a:lnTo>
                    <a:pt x="115" y="36"/>
                  </a:lnTo>
                  <a:lnTo>
                    <a:pt x="113" y="34"/>
                  </a:lnTo>
                  <a:lnTo>
                    <a:pt x="115" y="34"/>
                  </a:lnTo>
                  <a:lnTo>
                    <a:pt x="116" y="33"/>
                  </a:lnTo>
                  <a:close/>
                  <a:moveTo>
                    <a:pt x="105" y="23"/>
                  </a:moveTo>
                  <a:lnTo>
                    <a:pt x="105" y="23"/>
                  </a:lnTo>
                  <a:lnTo>
                    <a:pt x="107" y="25"/>
                  </a:lnTo>
                  <a:lnTo>
                    <a:pt x="105" y="26"/>
                  </a:lnTo>
                  <a:lnTo>
                    <a:pt x="107" y="28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07" y="31"/>
                  </a:lnTo>
                  <a:lnTo>
                    <a:pt x="107" y="31"/>
                  </a:lnTo>
                  <a:lnTo>
                    <a:pt x="105" y="29"/>
                  </a:lnTo>
                  <a:lnTo>
                    <a:pt x="104" y="29"/>
                  </a:lnTo>
                  <a:lnTo>
                    <a:pt x="102" y="28"/>
                  </a:lnTo>
                  <a:lnTo>
                    <a:pt x="102" y="26"/>
                  </a:lnTo>
                  <a:lnTo>
                    <a:pt x="104" y="26"/>
                  </a:lnTo>
                  <a:lnTo>
                    <a:pt x="105" y="25"/>
                  </a:lnTo>
                  <a:lnTo>
                    <a:pt x="104" y="25"/>
                  </a:lnTo>
                  <a:lnTo>
                    <a:pt x="102" y="25"/>
                  </a:lnTo>
                  <a:lnTo>
                    <a:pt x="102" y="25"/>
                  </a:lnTo>
                  <a:lnTo>
                    <a:pt x="105" y="23"/>
                  </a:lnTo>
                  <a:close/>
                  <a:moveTo>
                    <a:pt x="96" y="20"/>
                  </a:moveTo>
                  <a:lnTo>
                    <a:pt x="96" y="20"/>
                  </a:lnTo>
                  <a:lnTo>
                    <a:pt x="97" y="20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3"/>
                  </a:lnTo>
                  <a:lnTo>
                    <a:pt x="96" y="23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6" y="22"/>
                  </a:lnTo>
                  <a:lnTo>
                    <a:pt x="96" y="20"/>
                  </a:lnTo>
                  <a:lnTo>
                    <a:pt x="96" y="20"/>
                  </a:lnTo>
                  <a:close/>
                  <a:moveTo>
                    <a:pt x="60" y="15"/>
                  </a:moveTo>
                  <a:lnTo>
                    <a:pt x="61" y="17"/>
                  </a:lnTo>
                  <a:lnTo>
                    <a:pt x="63" y="18"/>
                  </a:lnTo>
                  <a:lnTo>
                    <a:pt x="64" y="17"/>
                  </a:lnTo>
                  <a:lnTo>
                    <a:pt x="68" y="18"/>
                  </a:lnTo>
                  <a:lnTo>
                    <a:pt x="72" y="23"/>
                  </a:lnTo>
                  <a:lnTo>
                    <a:pt x="74" y="25"/>
                  </a:lnTo>
                  <a:lnTo>
                    <a:pt x="75" y="25"/>
                  </a:lnTo>
                  <a:lnTo>
                    <a:pt x="77" y="25"/>
                  </a:lnTo>
                  <a:lnTo>
                    <a:pt x="77" y="26"/>
                  </a:lnTo>
                  <a:lnTo>
                    <a:pt x="79" y="28"/>
                  </a:lnTo>
                  <a:lnTo>
                    <a:pt x="79" y="28"/>
                  </a:lnTo>
                  <a:lnTo>
                    <a:pt x="79" y="29"/>
                  </a:lnTo>
                  <a:lnTo>
                    <a:pt x="80" y="29"/>
                  </a:lnTo>
                  <a:lnTo>
                    <a:pt x="82" y="31"/>
                  </a:lnTo>
                  <a:lnTo>
                    <a:pt x="83" y="33"/>
                  </a:lnTo>
                  <a:lnTo>
                    <a:pt x="85" y="33"/>
                  </a:lnTo>
                  <a:lnTo>
                    <a:pt x="85" y="34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88" y="36"/>
                  </a:lnTo>
                  <a:lnTo>
                    <a:pt x="91" y="37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2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2" y="47"/>
                  </a:lnTo>
                  <a:lnTo>
                    <a:pt x="102" y="48"/>
                  </a:lnTo>
                  <a:lnTo>
                    <a:pt x="101" y="48"/>
                  </a:lnTo>
                  <a:lnTo>
                    <a:pt x="99" y="48"/>
                  </a:lnTo>
                  <a:lnTo>
                    <a:pt x="99" y="48"/>
                  </a:lnTo>
                  <a:lnTo>
                    <a:pt x="96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3" y="47"/>
                  </a:lnTo>
                  <a:lnTo>
                    <a:pt x="91" y="45"/>
                  </a:lnTo>
                  <a:lnTo>
                    <a:pt x="90" y="45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86" y="42"/>
                  </a:lnTo>
                  <a:lnTo>
                    <a:pt x="85" y="40"/>
                  </a:lnTo>
                  <a:lnTo>
                    <a:pt x="83" y="40"/>
                  </a:lnTo>
                  <a:lnTo>
                    <a:pt x="82" y="39"/>
                  </a:lnTo>
                  <a:lnTo>
                    <a:pt x="79" y="37"/>
                  </a:lnTo>
                  <a:lnTo>
                    <a:pt x="77" y="37"/>
                  </a:lnTo>
                  <a:lnTo>
                    <a:pt x="77" y="36"/>
                  </a:lnTo>
                  <a:lnTo>
                    <a:pt x="74" y="33"/>
                  </a:lnTo>
                  <a:lnTo>
                    <a:pt x="72" y="33"/>
                  </a:lnTo>
                  <a:lnTo>
                    <a:pt x="71" y="31"/>
                  </a:lnTo>
                  <a:lnTo>
                    <a:pt x="68" y="28"/>
                  </a:lnTo>
                  <a:lnTo>
                    <a:pt x="66" y="26"/>
                  </a:lnTo>
                  <a:lnTo>
                    <a:pt x="64" y="26"/>
                  </a:lnTo>
                  <a:lnTo>
                    <a:pt x="64" y="25"/>
                  </a:lnTo>
                  <a:lnTo>
                    <a:pt x="63" y="23"/>
                  </a:lnTo>
                  <a:lnTo>
                    <a:pt x="61" y="20"/>
                  </a:lnTo>
                  <a:lnTo>
                    <a:pt x="61" y="20"/>
                  </a:lnTo>
                  <a:lnTo>
                    <a:pt x="61" y="18"/>
                  </a:lnTo>
                  <a:lnTo>
                    <a:pt x="60" y="18"/>
                  </a:lnTo>
                  <a:lnTo>
                    <a:pt x="60" y="17"/>
                  </a:lnTo>
                  <a:lnTo>
                    <a:pt x="60" y="17"/>
                  </a:lnTo>
                  <a:lnTo>
                    <a:pt x="60" y="15"/>
                  </a:lnTo>
                  <a:lnTo>
                    <a:pt x="60" y="15"/>
                  </a:lnTo>
                  <a:close/>
                  <a:moveTo>
                    <a:pt x="0" y="0"/>
                  </a:move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8" name="Freeform 194">
              <a:extLst>
                <a:ext uri="{FF2B5EF4-FFF2-40B4-BE49-F238E27FC236}">
                  <a16:creationId xmlns:a16="http://schemas.microsoft.com/office/drawing/2014/main" id="{76799AD1-9EAB-4E2F-99BA-C94B68D4AF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6803" y="4710255"/>
              <a:ext cx="298231" cy="477560"/>
            </a:xfrm>
            <a:custGeom>
              <a:avLst/>
              <a:gdLst>
                <a:gd name="T0" fmla="*/ 148 w 153"/>
                <a:gd name="T1" fmla="*/ 8 h 245"/>
                <a:gd name="T2" fmla="*/ 148 w 153"/>
                <a:gd name="T3" fmla="*/ 19 h 245"/>
                <a:gd name="T4" fmla="*/ 150 w 153"/>
                <a:gd name="T5" fmla="*/ 32 h 245"/>
                <a:gd name="T6" fmla="*/ 150 w 153"/>
                <a:gd name="T7" fmla="*/ 38 h 245"/>
                <a:gd name="T8" fmla="*/ 150 w 153"/>
                <a:gd name="T9" fmla="*/ 54 h 245"/>
                <a:gd name="T10" fmla="*/ 151 w 153"/>
                <a:gd name="T11" fmla="*/ 57 h 245"/>
                <a:gd name="T12" fmla="*/ 153 w 153"/>
                <a:gd name="T13" fmla="*/ 64 h 245"/>
                <a:gd name="T14" fmla="*/ 150 w 153"/>
                <a:gd name="T15" fmla="*/ 73 h 245"/>
                <a:gd name="T16" fmla="*/ 139 w 153"/>
                <a:gd name="T17" fmla="*/ 86 h 245"/>
                <a:gd name="T18" fmla="*/ 124 w 153"/>
                <a:gd name="T19" fmla="*/ 97 h 245"/>
                <a:gd name="T20" fmla="*/ 113 w 153"/>
                <a:gd name="T21" fmla="*/ 100 h 245"/>
                <a:gd name="T22" fmla="*/ 96 w 153"/>
                <a:gd name="T23" fmla="*/ 112 h 245"/>
                <a:gd name="T24" fmla="*/ 87 w 153"/>
                <a:gd name="T25" fmla="*/ 123 h 245"/>
                <a:gd name="T26" fmla="*/ 68 w 153"/>
                <a:gd name="T27" fmla="*/ 138 h 245"/>
                <a:gd name="T28" fmla="*/ 65 w 153"/>
                <a:gd name="T29" fmla="*/ 147 h 245"/>
                <a:gd name="T30" fmla="*/ 72 w 153"/>
                <a:gd name="T31" fmla="*/ 166 h 245"/>
                <a:gd name="T32" fmla="*/ 76 w 153"/>
                <a:gd name="T33" fmla="*/ 172 h 245"/>
                <a:gd name="T34" fmla="*/ 77 w 153"/>
                <a:gd name="T35" fmla="*/ 185 h 245"/>
                <a:gd name="T36" fmla="*/ 77 w 153"/>
                <a:gd name="T37" fmla="*/ 197 h 245"/>
                <a:gd name="T38" fmla="*/ 47 w 153"/>
                <a:gd name="T39" fmla="*/ 218 h 245"/>
                <a:gd name="T40" fmla="*/ 36 w 153"/>
                <a:gd name="T41" fmla="*/ 234 h 245"/>
                <a:gd name="T42" fmla="*/ 38 w 153"/>
                <a:gd name="T43" fmla="*/ 243 h 245"/>
                <a:gd name="T44" fmla="*/ 27 w 153"/>
                <a:gd name="T45" fmla="*/ 238 h 245"/>
                <a:gd name="T46" fmla="*/ 25 w 153"/>
                <a:gd name="T47" fmla="*/ 231 h 245"/>
                <a:gd name="T48" fmla="*/ 25 w 153"/>
                <a:gd name="T49" fmla="*/ 210 h 245"/>
                <a:gd name="T50" fmla="*/ 20 w 153"/>
                <a:gd name="T51" fmla="*/ 196 h 245"/>
                <a:gd name="T52" fmla="*/ 16 w 153"/>
                <a:gd name="T53" fmla="*/ 180 h 245"/>
                <a:gd name="T54" fmla="*/ 25 w 153"/>
                <a:gd name="T55" fmla="*/ 166 h 245"/>
                <a:gd name="T56" fmla="*/ 33 w 153"/>
                <a:gd name="T57" fmla="*/ 150 h 245"/>
                <a:gd name="T58" fmla="*/ 39 w 153"/>
                <a:gd name="T59" fmla="*/ 138 h 245"/>
                <a:gd name="T60" fmla="*/ 38 w 153"/>
                <a:gd name="T61" fmla="*/ 127 h 245"/>
                <a:gd name="T62" fmla="*/ 38 w 153"/>
                <a:gd name="T63" fmla="*/ 120 h 245"/>
                <a:gd name="T64" fmla="*/ 39 w 153"/>
                <a:gd name="T65" fmla="*/ 108 h 245"/>
                <a:gd name="T66" fmla="*/ 38 w 153"/>
                <a:gd name="T67" fmla="*/ 92 h 245"/>
                <a:gd name="T68" fmla="*/ 17 w 153"/>
                <a:gd name="T69" fmla="*/ 82 h 245"/>
                <a:gd name="T70" fmla="*/ 1 w 153"/>
                <a:gd name="T71" fmla="*/ 73 h 245"/>
                <a:gd name="T72" fmla="*/ 5 w 153"/>
                <a:gd name="T73" fmla="*/ 64 h 245"/>
                <a:gd name="T74" fmla="*/ 25 w 153"/>
                <a:gd name="T75" fmla="*/ 57 h 245"/>
                <a:gd name="T76" fmla="*/ 44 w 153"/>
                <a:gd name="T77" fmla="*/ 52 h 245"/>
                <a:gd name="T78" fmla="*/ 55 w 153"/>
                <a:gd name="T79" fmla="*/ 59 h 245"/>
                <a:gd name="T80" fmla="*/ 63 w 153"/>
                <a:gd name="T81" fmla="*/ 67 h 245"/>
                <a:gd name="T82" fmla="*/ 58 w 153"/>
                <a:gd name="T83" fmla="*/ 79 h 245"/>
                <a:gd name="T84" fmla="*/ 61 w 153"/>
                <a:gd name="T85" fmla="*/ 86 h 245"/>
                <a:gd name="T86" fmla="*/ 69 w 153"/>
                <a:gd name="T87" fmla="*/ 97 h 245"/>
                <a:gd name="T88" fmla="*/ 72 w 153"/>
                <a:gd name="T89" fmla="*/ 90 h 245"/>
                <a:gd name="T90" fmla="*/ 77 w 153"/>
                <a:gd name="T91" fmla="*/ 82 h 245"/>
                <a:gd name="T92" fmla="*/ 82 w 153"/>
                <a:gd name="T93" fmla="*/ 65 h 245"/>
                <a:gd name="T94" fmla="*/ 68 w 153"/>
                <a:gd name="T95" fmla="*/ 45 h 245"/>
                <a:gd name="T96" fmla="*/ 66 w 153"/>
                <a:gd name="T97" fmla="*/ 37 h 245"/>
                <a:gd name="T98" fmla="*/ 65 w 153"/>
                <a:gd name="T99" fmla="*/ 26 h 245"/>
                <a:gd name="T100" fmla="*/ 68 w 153"/>
                <a:gd name="T101" fmla="*/ 18 h 245"/>
                <a:gd name="T102" fmla="*/ 77 w 153"/>
                <a:gd name="T103" fmla="*/ 16 h 245"/>
                <a:gd name="T104" fmla="*/ 91 w 153"/>
                <a:gd name="T105" fmla="*/ 18 h 245"/>
                <a:gd name="T106" fmla="*/ 102 w 153"/>
                <a:gd name="T107" fmla="*/ 18 h 245"/>
                <a:gd name="T108" fmla="*/ 115 w 153"/>
                <a:gd name="T109" fmla="*/ 12 h 245"/>
                <a:gd name="T110" fmla="*/ 132 w 153"/>
                <a:gd name="T111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3" h="245">
                  <a:moveTo>
                    <a:pt x="148" y="0"/>
                  </a:moveTo>
                  <a:lnTo>
                    <a:pt x="148" y="2"/>
                  </a:lnTo>
                  <a:lnTo>
                    <a:pt x="150" y="4"/>
                  </a:lnTo>
                  <a:lnTo>
                    <a:pt x="150" y="4"/>
                  </a:lnTo>
                  <a:lnTo>
                    <a:pt x="148" y="4"/>
                  </a:lnTo>
                  <a:lnTo>
                    <a:pt x="150" y="5"/>
                  </a:lnTo>
                  <a:lnTo>
                    <a:pt x="148" y="7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10"/>
                  </a:lnTo>
                  <a:lnTo>
                    <a:pt x="146" y="12"/>
                  </a:lnTo>
                  <a:lnTo>
                    <a:pt x="146" y="13"/>
                  </a:lnTo>
                  <a:lnTo>
                    <a:pt x="148" y="15"/>
                  </a:lnTo>
                  <a:lnTo>
                    <a:pt x="146" y="18"/>
                  </a:lnTo>
                  <a:lnTo>
                    <a:pt x="148" y="19"/>
                  </a:lnTo>
                  <a:lnTo>
                    <a:pt x="148" y="21"/>
                  </a:lnTo>
                  <a:lnTo>
                    <a:pt x="148" y="23"/>
                  </a:lnTo>
                  <a:lnTo>
                    <a:pt x="148" y="24"/>
                  </a:lnTo>
                  <a:lnTo>
                    <a:pt x="148" y="27"/>
                  </a:lnTo>
                  <a:lnTo>
                    <a:pt x="148" y="27"/>
                  </a:lnTo>
                  <a:lnTo>
                    <a:pt x="148" y="29"/>
                  </a:lnTo>
                  <a:lnTo>
                    <a:pt x="150" y="30"/>
                  </a:lnTo>
                  <a:lnTo>
                    <a:pt x="150" y="32"/>
                  </a:lnTo>
                  <a:lnTo>
                    <a:pt x="150" y="34"/>
                  </a:lnTo>
                  <a:lnTo>
                    <a:pt x="150" y="34"/>
                  </a:lnTo>
                  <a:lnTo>
                    <a:pt x="148" y="35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50" y="37"/>
                  </a:lnTo>
                  <a:lnTo>
                    <a:pt x="150" y="38"/>
                  </a:lnTo>
                  <a:lnTo>
                    <a:pt x="150" y="38"/>
                  </a:lnTo>
                  <a:lnTo>
                    <a:pt x="150" y="40"/>
                  </a:lnTo>
                  <a:lnTo>
                    <a:pt x="150" y="41"/>
                  </a:lnTo>
                  <a:lnTo>
                    <a:pt x="150" y="43"/>
                  </a:lnTo>
                  <a:lnTo>
                    <a:pt x="148" y="43"/>
                  </a:lnTo>
                  <a:lnTo>
                    <a:pt x="150" y="45"/>
                  </a:lnTo>
                  <a:lnTo>
                    <a:pt x="150" y="46"/>
                  </a:lnTo>
                  <a:lnTo>
                    <a:pt x="150" y="49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1" y="54"/>
                  </a:lnTo>
                  <a:lnTo>
                    <a:pt x="151" y="56"/>
                  </a:lnTo>
                  <a:lnTo>
                    <a:pt x="150" y="57"/>
                  </a:lnTo>
                  <a:lnTo>
                    <a:pt x="150" y="59"/>
                  </a:lnTo>
                  <a:lnTo>
                    <a:pt x="150" y="59"/>
                  </a:lnTo>
                  <a:lnTo>
                    <a:pt x="151" y="57"/>
                  </a:lnTo>
                  <a:lnTo>
                    <a:pt x="153" y="57"/>
                  </a:lnTo>
                  <a:lnTo>
                    <a:pt x="153" y="59"/>
                  </a:lnTo>
                  <a:lnTo>
                    <a:pt x="153" y="59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3" y="62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5"/>
                  </a:lnTo>
                  <a:lnTo>
                    <a:pt x="151" y="67"/>
                  </a:lnTo>
                  <a:lnTo>
                    <a:pt x="151" y="67"/>
                  </a:lnTo>
                  <a:lnTo>
                    <a:pt x="150" y="67"/>
                  </a:lnTo>
                  <a:lnTo>
                    <a:pt x="150" y="68"/>
                  </a:lnTo>
                  <a:lnTo>
                    <a:pt x="150" y="68"/>
                  </a:lnTo>
                  <a:lnTo>
                    <a:pt x="150" y="70"/>
                  </a:lnTo>
                  <a:lnTo>
                    <a:pt x="150" y="73"/>
                  </a:lnTo>
                  <a:lnTo>
                    <a:pt x="145" y="78"/>
                  </a:lnTo>
                  <a:lnTo>
                    <a:pt x="143" y="79"/>
                  </a:lnTo>
                  <a:lnTo>
                    <a:pt x="142" y="81"/>
                  </a:lnTo>
                  <a:lnTo>
                    <a:pt x="143" y="81"/>
                  </a:lnTo>
                  <a:lnTo>
                    <a:pt x="142" y="82"/>
                  </a:lnTo>
                  <a:lnTo>
                    <a:pt x="140" y="84"/>
                  </a:lnTo>
                  <a:lnTo>
                    <a:pt x="139" y="84"/>
                  </a:lnTo>
                  <a:lnTo>
                    <a:pt x="139" y="86"/>
                  </a:lnTo>
                  <a:lnTo>
                    <a:pt x="139" y="87"/>
                  </a:lnTo>
                  <a:lnTo>
                    <a:pt x="137" y="87"/>
                  </a:lnTo>
                  <a:lnTo>
                    <a:pt x="135" y="89"/>
                  </a:lnTo>
                  <a:lnTo>
                    <a:pt x="131" y="92"/>
                  </a:lnTo>
                  <a:lnTo>
                    <a:pt x="129" y="93"/>
                  </a:lnTo>
                  <a:lnTo>
                    <a:pt x="128" y="95"/>
                  </a:lnTo>
                  <a:lnTo>
                    <a:pt x="126" y="95"/>
                  </a:lnTo>
                  <a:lnTo>
                    <a:pt x="124" y="97"/>
                  </a:lnTo>
                  <a:lnTo>
                    <a:pt x="123" y="97"/>
                  </a:lnTo>
                  <a:lnTo>
                    <a:pt x="123" y="97"/>
                  </a:lnTo>
                  <a:lnTo>
                    <a:pt x="121" y="97"/>
                  </a:lnTo>
                  <a:lnTo>
                    <a:pt x="121" y="97"/>
                  </a:lnTo>
                  <a:lnTo>
                    <a:pt x="118" y="98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0" y="101"/>
                  </a:lnTo>
                  <a:lnTo>
                    <a:pt x="105" y="104"/>
                  </a:lnTo>
                  <a:lnTo>
                    <a:pt x="101" y="106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6" y="111"/>
                  </a:lnTo>
                  <a:lnTo>
                    <a:pt x="96" y="112"/>
                  </a:lnTo>
                  <a:lnTo>
                    <a:pt x="96" y="112"/>
                  </a:lnTo>
                  <a:lnTo>
                    <a:pt x="94" y="116"/>
                  </a:lnTo>
                  <a:lnTo>
                    <a:pt x="91" y="119"/>
                  </a:lnTo>
                  <a:lnTo>
                    <a:pt x="90" y="119"/>
                  </a:lnTo>
                  <a:lnTo>
                    <a:pt x="90" y="120"/>
                  </a:lnTo>
                  <a:lnTo>
                    <a:pt x="90" y="122"/>
                  </a:lnTo>
                  <a:lnTo>
                    <a:pt x="88" y="122"/>
                  </a:lnTo>
                  <a:lnTo>
                    <a:pt x="87" y="122"/>
                  </a:lnTo>
                  <a:lnTo>
                    <a:pt x="87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3" y="123"/>
                  </a:lnTo>
                  <a:lnTo>
                    <a:pt x="80" y="125"/>
                  </a:lnTo>
                  <a:lnTo>
                    <a:pt x="79" y="128"/>
                  </a:lnTo>
                  <a:lnTo>
                    <a:pt x="74" y="133"/>
                  </a:lnTo>
                  <a:lnTo>
                    <a:pt x="68" y="138"/>
                  </a:lnTo>
                  <a:lnTo>
                    <a:pt x="68" y="138"/>
                  </a:lnTo>
                  <a:lnTo>
                    <a:pt x="66" y="138"/>
                  </a:lnTo>
                  <a:lnTo>
                    <a:pt x="65" y="136"/>
                  </a:lnTo>
                  <a:lnTo>
                    <a:pt x="63" y="136"/>
                  </a:lnTo>
                  <a:lnTo>
                    <a:pt x="65" y="136"/>
                  </a:lnTo>
                  <a:lnTo>
                    <a:pt x="65" y="138"/>
                  </a:lnTo>
                  <a:lnTo>
                    <a:pt x="65" y="139"/>
                  </a:lnTo>
                  <a:lnTo>
                    <a:pt x="65" y="142"/>
                  </a:lnTo>
                  <a:lnTo>
                    <a:pt x="65" y="147"/>
                  </a:lnTo>
                  <a:lnTo>
                    <a:pt x="65" y="147"/>
                  </a:lnTo>
                  <a:lnTo>
                    <a:pt x="66" y="149"/>
                  </a:lnTo>
                  <a:lnTo>
                    <a:pt x="68" y="150"/>
                  </a:lnTo>
                  <a:lnTo>
                    <a:pt x="68" y="152"/>
                  </a:lnTo>
                  <a:lnTo>
                    <a:pt x="71" y="158"/>
                  </a:lnTo>
                  <a:lnTo>
                    <a:pt x="71" y="161"/>
                  </a:lnTo>
                  <a:lnTo>
                    <a:pt x="72" y="164"/>
                  </a:lnTo>
                  <a:lnTo>
                    <a:pt x="72" y="166"/>
                  </a:lnTo>
                  <a:lnTo>
                    <a:pt x="74" y="171"/>
                  </a:lnTo>
                  <a:lnTo>
                    <a:pt x="74" y="174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5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4"/>
                  </a:lnTo>
                  <a:lnTo>
                    <a:pt x="77" y="174"/>
                  </a:lnTo>
                  <a:lnTo>
                    <a:pt x="77" y="175"/>
                  </a:lnTo>
                  <a:lnTo>
                    <a:pt x="77" y="175"/>
                  </a:lnTo>
                  <a:lnTo>
                    <a:pt x="76" y="180"/>
                  </a:lnTo>
                  <a:lnTo>
                    <a:pt x="76" y="182"/>
                  </a:lnTo>
                  <a:lnTo>
                    <a:pt x="77" y="185"/>
                  </a:lnTo>
                  <a:lnTo>
                    <a:pt x="76" y="188"/>
                  </a:lnTo>
                  <a:lnTo>
                    <a:pt x="74" y="196"/>
                  </a:lnTo>
                  <a:lnTo>
                    <a:pt x="74" y="197"/>
                  </a:lnTo>
                  <a:lnTo>
                    <a:pt x="74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7" y="197"/>
                  </a:lnTo>
                  <a:lnTo>
                    <a:pt x="76" y="202"/>
                  </a:lnTo>
                  <a:lnTo>
                    <a:pt x="76" y="204"/>
                  </a:lnTo>
                  <a:lnTo>
                    <a:pt x="72" y="207"/>
                  </a:lnTo>
                  <a:lnTo>
                    <a:pt x="71" y="208"/>
                  </a:lnTo>
                  <a:lnTo>
                    <a:pt x="69" y="210"/>
                  </a:lnTo>
                  <a:lnTo>
                    <a:pt x="63" y="213"/>
                  </a:lnTo>
                  <a:lnTo>
                    <a:pt x="52" y="216"/>
                  </a:lnTo>
                  <a:lnTo>
                    <a:pt x="47" y="218"/>
                  </a:lnTo>
                  <a:lnTo>
                    <a:pt x="46" y="219"/>
                  </a:lnTo>
                  <a:lnTo>
                    <a:pt x="39" y="223"/>
                  </a:lnTo>
                  <a:lnTo>
                    <a:pt x="36" y="226"/>
                  </a:lnTo>
                  <a:lnTo>
                    <a:pt x="36" y="229"/>
                  </a:lnTo>
                  <a:lnTo>
                    <a:pt x="35" y="229"/>
                  </a:lnTo>
                  <a:lnTo>
                    <a:pt x="35" y="231"/>
                  </a:lnTo>
                  <a:lnTo>
                    <a:pt x="35" y="232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8" y="235"/>
                  </a:lnTo>
                  <a:lnTo>
                    <a:pt x="38" y="235"/>
                  </a:lnTo>
                  <a:lnTo>
                    <a:pt x="38" y="234"/>
                  </a:lnTo>
                  <a:lnTo>
                    <a:pt x="39" y="232"/>
                  </a:lnTo>
                  <a:lnTo>
                    <a:pt x="39" y="232"/>
                  </a:lnTo>
                  <a:lnTo>
                    <a:pt x="39" y="235"/>
                  </a:lnTo>
                  <a:lnTo>
                    <a:pt x="38" y="243"/>
                  </a:lnTo>
                  <a:lnTo>
                    <a:pt x="38" y="245"/>
                  </a:lnTo>
                  <a:lnTo>
                    <a:pt x="36" y="245"/>
                  </a:lnTo>
                  <a:lnTo>
                    <a:pt x="35" y="245"/>
                  </a:lnTo>
                  <a:lnTo>
                    <a:pt x="33" y="245"/>
                  </a:lnTo>
                  <a:lnTo>
                    <a:pt x="30" y="245"/>
                  </a:lnTo>
                  <a:lnTo>
                    <a:pt x="28" y="245"/>
                  </a:lnTo>
                  <a:lnTo>
                    <a:pt x="27" y="245"/>
                  </a:lnTo>
                  <a:lnTo>
                    <a:pt x="27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7" y="234"/>
                  </a:lnTo>
                  <a:lnTo>
                    <a:pt x="27" y="232"/>
                  </a:lnTo>
                  <a:lnTo>
                    <a:pt x="27" y="232"/>
                  </a:lnTo>
                  <a:lnTo>
                    <a:pt x="25" y="231"/>
                  </a:lnTo>
                  <a:lnTo>
                    <a:pt x="25" y="231"/>
                  </a:lnTo>
                  <a:lnTo>
                    <a:pt x="25" y="229"/>
                  </a:lnTo>
                  <a:lnTo>
                    <a:pt x="24" y="227"/>
                  </a:lnTo>
                  <a:lnTo>
                    <a:pt x="25" y="226"/>
                  </a:lnTo>
                  <a:lnTo>
                    <a:pt x="25" y="221"/>
                  </a:lnTo>
                  <a:lnTo>
                    <a:pt x="25" y="219"/>
                  </a:lnTo>
                  <a:lnTo>
                    <a:pt x="25" y="216"/>
                  </a:lnTo>
                  <a:lnTo>
                    <a:pt x="25" y="213"/>
                  </a:lnTo>
                  <a:lnTo>
                    <a:pt x="25" y="210"/>
                  </a:lnTo>
                  <a:lnTo>
                    <a:pt x="25" y="207"/>
                  </a:lnTo>
                  <a:lnTo>
                    <a:pt x="25" y="207"/>
                  </a:lnTo>
                  <a:lnTo>
                    <a:pt x="25" y="205"/>
                  </a:lnTo>
                  <a:lnTo>
                    <a:pt x="24" y="204"/>
                  </a:lnTo>
                  <a:lnTo>
                    <a:pt x="24" y="201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20" y="196"/>
                  </a:lnTo>
                  <a:lnTo>
                    <a:pt x="20" y="194"/>
                  </a:lnTo>
                  <a:lnTo>
                    <a:pt x="19" y="193"/>
                  </a:lnTo>
                  <a:lnTo>
                    <a:pt x="19" y="191"/>
                  </a:lnTo>
                  <a:lnTo>
                    <a:pt x="19" y="190"/>
                  </a:lnTo>
                  <a:lnTo>
                    <a:pt x="17" y="185"/>
                  </a:lnTo>
                  <a:lnTo>
                    <a:pt x="17" y="183"/>
                  </a:lnTo>
                  <a:lnTo>
                    <a:pt x="16" y="180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7" y="175"/>
                  </a:lnTo>
                  <a:lnTo>
                    <a:pt x="19" y="172"/>
                  </a:lnTo>
                  <a:lnTo>
                    <a:pt x="22" y="171"/>
                  </a:lnTo>
                  <a:lnTo>
                    <a:pt x="24" y="167"/>
                  </a:lnTo>
                  <a:lnTo>
                    <a:pt x="25" y="166"/>
                  </a:lnTo>
                  <a:lnTo>
                    <a:pt x="28" y="163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0" y="156"/>
                  </a:lnTo>
                  <a:lnTo>
                    <a:pt x="33" y="155"/>
                  </a:lnTo>
                  <a:lnTo>
                    <a:pt x="33" y="153"/>
                  </a:lnTo>
                  <a:lnTo>
                    <a:pt x="33" y="150"/>
                  </a:lnTo>
                  <a:lnTo>
                    <a:pt x="33" y="150"/>
                  </a:lnTo>
                  <a:lnTo>
                    <a:pt x="33" y="149"/>
                  </a:lnTo>
                  <a:lnTo>
                    <a:pt x="35" y="149"/>
                  </a:lnTo>
                  <a:lnTo>
                    <a:pt x="36" y="145"/>
                  </a:lnTo>
                  <a:lnTo>
                    <a:pt x="38" y="144"/>
                  </a:lnTo>
                  <a:lnTo>
                    <a:pt x="39" y="141"/>
                  </a:lnTo>
                  <a:lnTo>
                    <a:pt x="39" y="139"/>
                  </a:lnTo>
                  <a:lnTo>
                    <a:pt x="39" y="138"/>
                  </a:lnTo>
                  <a:lnTo>
                    <a:pt x="39" y="138"/>
                  </a:lnTo>
                  <a:lnTo>
                    <a:pt x="38" y="136"/>
                  </a:lnTo>
                  <a:lnTo>
                    <a:pt x="38" y="133"/>
                  </a:lnTo>
                  <a:lnTo>
                    <a:pt x="36" y="131"/>
                  </a:lnTo>
                  <a:lnTo>
                    <a:pt x="38" y="128"/>
                  </a:lnTo>
                  <a:lnTo>
                    <a:pt x="38" y="128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3"/>
                  </a:lnTo>
                  <a:lnTo>
                    <a:pt x="36" y="123"/>
                  </a:lnTo>
                  <a:lnTo>
                    <a:pt x="38" y="122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17"/>
                  </a:lnTo>
                  <a:lnTo>
                    <a:pt x="39" y="116"/>
                  </a:lnTo>
                  <a:lnTo>
                    <a:pt x="39" y="116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2"/>
                  </a:lnTo>
                  <a:lnTo>
                    <a:pt x="39" y="108"/>
                  </a:lnTo>
                  <a:lnTo>
                    <a:pt x="39" y="101"/>
                  </a:lnTo>
                  <a:lnTo>
                    <a:pt x="39" y="100"/>
                  </a:lnTo>
                  <a:lnTo>
                    <a:pt x="38" y="97"/>
                  </a:lnTo>
                  <a:lnTo>
                    <a:pt x="38" y="93"/>
                  </a:lnTo>
                  <a:lnTo>
                    <a:pt x="39" y="92"/>
                  </a:lnTo>
                  <a:lnTo>
                    <a:pt x="39" y="92"/>
                  </a:lnTo>
                  <a:lnTo>
                    <a:pt x="38" y="92"/>
                  </a:lnTo>
                  <a:lnTo>
                    <a:pt x="38" y="92"/>
                  </a:lnTo>
                  <a:lnTo>
                    <a:pt x="36" y="90"/>
                  </a:lnTo>
                  <a:lnTo>
                    <a:pt x="35" y="90"/>
                  </a:lnTo>
                  <a:lnTo>
                    <a:pt x="31" y="89"/>
                  </a:lnTo>
                  <a:lnTo>
                    <a:pt x="28" y="87"/>
                  </a:lnTo>
                  <a:lnTo>
                    <a:pt x="25" y="87"/>
                  </a:lnTo>
                  <a:lnTo>
                    <a:pt x="20" y="84"/>
                  </a:lnTo>
                  <a:lnTo>
                    <a:pt x="17" y="84"/>
                  </a:lnTo>
                  <a:lnTo>
                    <a:pt x="17" y="82"/>
                  </a:lnTo>
                  <a:lnTo>
                    <a:pt x="14" y="81"/>
                  </a:lnTo>
                  <a:lnTo>
                    <a:pt x="9" y="81"/>
                  </a:lnTo>
                  <a:lnTo>
                    <a:pt x="6" y="81"/>
                  </a:lnTo>
                  <a:lnTo>
                    <a:pt x="3" y="81"/>
                  </a:lnTo>
                  <a:lnTo>
                    <a:pt x="3" y="81"/>
                  </a:lnTo>
                  <a:lnTo>
                    <a:pt x="1" y="78"/>
                  </a:lnTo>
                  <a:lnTo>
                    <a:pt x="1" y="76"/>
                  </a:lnTo>
                  <a:lnTo>
                    <a:pt x="1" y="73"/>
                  </a:lnTo>
                  <a:lnTo>
                    <a:pt x="1" y="71"/>
                  </a:lnTo>
                  <a:lnTo>
                    <a:pt x="1" y="70"/>
                  </a:lnTo>
                  <a:lnTo>
                    <a:pt x="0" y="68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5"/>
                  </a:lnTo>
                  <a:lnTo>
                    <a:pt x="5" y="64"/>
                  </a:lnTo>
                  <a:lnTo>
                    <a:pt x="6" y="64"/>
                  </a:lnTo>
                  <a:lnTo>
                    <a:pt x="9" y="62"/>
                  </a:lnTo>
                  <a:lnTo>
                    <a:pt x="12" y="62"/>
                  </a:lnTo>
                  <a:lnTo>
                    <a:pt x="16" y="60"/>
                  </a:lnTo>
                  <a:lnTo>
                    <a:pt x="19" y="60"/>
                  </a:lnTo>
                  <a:lnTo>
                    <a:pt x="20" y="59"/>
                  </a:lnTo>
                  <a:lnTo>
                    <a:pt x="22" y="59"/>
                  </a:lnTo>
                  <a:lnTo>
                    <a:pt x="25" y="57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30" y="56"/>
                  </a:lnTo>
                  <a:lnTo>
                    <a:pt x="33" y="56"/>
                  </a:lnTo>
                  <a:lnTo>
                    <a:pt x="38" y="54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4" y="52"/>
                  </a:lnTo>
                  <a:lnTo>
                    <a:pt x="46" y="56"/>
                  </a:lnTo>
                  <a:lnTo>
                    <a:pt x="47" y="57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50" y="59"/>
                  </a:lnTo>
                  <a:lnTo>
                    <a:pt x="50" y="59"/>
                  </a:lnTo>
                  <a:lnTo>
                    <a:pt x="53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7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1" y="60"/>
                  </a:lnTo>
                  <a:lnTo>
                    <a:pt x="61" y="62"/>
                  </a:lnTo>
                  <a:lnTo>
                    <a:pt x="63" y="65"/>
                  </a:lnTo>
                  <a:lnTo>
                    <a:pt x="63" y="67"/>
                  </a:lnTo>
                  <a:lnTo>
                    <a:pt x="63" y="68"/>
                  </a:lnTo>
                  <a:lnTo>
                    <a:pt x="61" y="70"/>
                  </a:lnTo>
                  <a:lnTo>
                    <a:pt x="60" y="73"/>
                  </a:lnTo>
                  <a:lnTo>
                    <a:pt x="60" y="75"/>
                  </a:lnTo>
                  <a:lnTo>
                    <a:pt x="60" y="76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8" y="92"/>
                  </a:lnTo>
                  <a:lnTo>
                    <a:pt x="69" y="93"/>
                  </a:lnTo>
                  <a:lnTo>
                    <a:pt x="69" y="93"/>
                  </a:lnTo>
                  <a:lnTo>
                    <a:pt x="71" y="93"/>
                  </a:lnTo>
                  <a:lnTo>
                    <a:pt x="71" y="95"/>
                  </a:lnTo>
                  <a:lnTo>
                    <a:pt x="69" y="97"/>
                  </a:lnTo>
                  <a:lnTo>
                    <a:pt x="69" y="97"/>
                  </a:lnTo>
                  <a:lnTo>
                    <a:pt x="71" y="97"/>
                  </a:lnTo>
                  <a:lnTo>
                    <a:pt x="71" y="98"/>
                  </a:lnTo>
                  <a:lnTo>
                    <a:pt x="72" y="98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3"/>
                  </a:lnTo>
                  <a:lnTo>
                    <a:pt x="72" y="90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2" y="87"/>
                  </a:lnTo>
                  <a:lnTo>
                    <a:pt x="72" y="84"/>
                  </a:lnTo>
                  <a:lnTo>
                    <a:pt x="74" y="84"/>
                  </a:lnTo>
                  <a:lnTo>
                    <a:pt x="74" y="84"/>
                  </a:lnTo>
                  <a:lnTo>
                    <a:pt x="77" y="82"/>
                  </a:lnTo>
                  <a:lnTo>
                    <a:pt x="79" y="82"/>
                  </a:lnTo>
                  <a:lnTo>
                    <a:pt x="80" y="82"/>
                  </a:lnTo>
                  <a:lnTo>
                    <a:pt x="80" y="81"/>
                  </a:lnTo>
                  <a:lnTo>
                    <a:pt x="80" y="76"/>
                  </a:lnTo>
                  <a:lnTo>
                    <a:pt x="80" y="73"/>
                  </a:lnTo>
                  <a:lnTo>
                    <a:pt x="80" y="70"/>
                  </a:lnTo>
                  <a:lnTo>
                    <a:pt x="80" y="67"/>
                  </a:lnTo>
                  <a:lnTo>
                    <a:pt x="82" y="65"/>
                  </a:lnTo>
                  <a:lnTo>
                    <a:pt x="82" y="64"/>
                  </a:lnTo>
                  <a:lnTo>
                    <a:pt x="80" y="62"/>
                  </a:lnTo>
                  <a:lnTo>
                    <a:pt x="79" y="59"/>
                  </a:lnTo>
                  <a:lnTo>
                    <a:pt x="76" y="54"/>
                  </a:lnTo>
                  <a:lnTo>
                    <a:pt x="74" y="52"/>
                  </a:lnTo>
                  <a:lnTo>
                    <a:pt x="72" y="49"/>
                  </a:lnTo>
                  <a:lnTo>
                    <a:pt x="69" y="46"/>
                  </a:lnTo>
                  <a:lnTo>
                    <a:pt x="68" y="45"/>
                  </a:lnTo>
                  <a:lnTo>
                    <a:pt x="66" y="45"/>
                  </a:lnTo>
                  <a:lnTo>
                    <a:pt x="66" y="43"/>
                  </a:lnTo>
                  <a:lnTo>
                    <a:pt x="66" y="43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6" y="34"/>
                  </a:lnTo>
                  <a:lnTo>
                    <a:pt x="66" y="32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27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4"/>
                  </a:lnTo>
                  <a:lnTo>
                    <a:pt x="66" y="24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3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8" y="16"/>
                  </a:lnTo>
                  <a:lnTo>
                    <a:pt x="68" y="16"/>
                  </a:lnTo>
                  <a:lnTo>
                    <a:pt x="71" y="16"/>
                  </a:lnTo>
                  <a:lnTo>
                    <a:pt x="74" y="16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9" y="16"/>
                  </a:lnTo>
                  <a:lnTo>
                    <a:pt x="80" y="15"/>
                  </a:lnTo>
                  <a:lnTo>
                    <a:pt x="82" y="15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91" y="18"/>
                  </a:lnTo>
                  <a:lnTo>
                    <a:pt x="93" y="18"/>
                  </a:lnTo>
                  <a:lnTo>
                    <a:pt x="94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9" y="16"/>
                  </a:lnTo>
                  <a:lnTo>
                    <a:pt x="99" y="18"/>
                  </a:lnTo>
                  <a:lnTo>
                    <a:pt x="101" y="18"/>
                  </a:lnTo>
                  <a:lnTo>
                    <a:pt x="102" y="18"/>
                  </a:lnTo>
                  <a:lnTo>
                    <a:pt x="105" y="18"/>
                  </a:lnTo>
                  <a:lnTo>
                    <a:pt x="109" y="16"/>
                  </a:lnTo>
                  <a:lnTo>
                    <a:pt x="110" y="15"/>
                  </a:lnTo>
                  <a:lnTo>
                    <a:pt x="110" y="13"/>
                  </a:lnTo>
                  <a:lnTo>
                    <a:pt x="110" y="13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5" y="12"/>
                  </a:lnTo>
                  <a:lnTo>
                    <a:pt x="117" y="13"/>
                  </a:lnTo>
                  <a:lnTo>
                    <a:pt x="120" y="13"/>
                  </a:lnTo>
                  <a:lnTo>
                    <a:pt x="121" y="13"/>
                  </a:lnTo>
                  <a:lnTo>
                    <a:pt x="123" y="12"/>
                  </a:lnTo>
                  <a:lnTo>
                    <a:pt x="126" y="10"/>
                  </a:lnTo>
                  <a:lnTo>
                    <a:pt x="129" y="10"/>
                  </a:lnTo>
                  <a:lnTo>
                    <a:pt x="131" y="10"/>
                  </a:lnTo>
                  <a:lnTo>
                    <a:pt x="132" y="8"/>
                  </a:lnTo>
                  <a:lnTo>
                    <a:pt x="135" y="7"/>
                  </a:lnTo>
                  <a:lnTo>
                    <a:pt x="137" y="7"/>
                  </a:lnTo>
                  <a:lnTo>
                    <a:pt x="139" y="7"/>
                  </a:lnTo>
                  <a:lnTo>
                    <a:pt x="140" y="5"/>
                  </a:lnTo>
                  <a:lnTo>
                    <a:pt x="143" y="4"/>
                  </a:lnTo>
                  <a:lnTo>
                    <a:pt x="146" y="2"/>
                  </a:lnTo>
                  <a:lnTo>
                    <a:pt x="1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9" name="Freeform 195">
              <a:extLst>
                <a:ext uri="{FF2B5EF4-FFF2-40B4-BE49-F238E27FC236}">
                  <a16:creationId xmlns:a16="http://schemas.microsoft.com/office/drawing/2014/main" id="{76DB353F-96EC-4F0F-9160-060A199E7D5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361357" y="3597250"/>
              <a:ext cx="253399" cy="541884"/>
            </a:xfrm>
            <a:custGeom>
              <a:avLst/>
              <a:gdLst>
                <a:gd name="T0" fmla="*/ 89 w 130"/>
                <a:gd name="T1" fmla="*/ 266 h 278"/>
                <a:gd name="T2" fmla="*/ 89 w 130"/>
                <a:gd name="T3" fmla="*/ 252 h 278"/>
                <a:gd name="T4" fmla="*/ 90 w 130"/>
                <a:gd name="T5" fmla="*/ 253 h 278"/>
                <a:gd name="T6" fmla="*/ 92 w 130"/>
                <a:gd name="T7" fmla="*/ 247 h 278"/>
                <a:gd name="T8" fmla="*/ 86 w 130"/>
                <a:gd name="T9" fmla="*/ 245 h 278"/>
                <a:gd name="T10" fmla="*/ 86 w 130"/>
                <a:gd name="T11" fmla="*/ 242 h 278"/>
                <a:gd name="T12" fmla="*/ 89 w 130"/>
                <a:gd name="T13" fmla="*/ 230 h 278"/>
                <a:gd name="T14" fmla="*/ 38 w 130"/>
                <a:gd name="T15" fmla="*/ 190 h 278"/>
                <a:gd name="T16" fmla="*/ 78 w 130"/>
                <a:gd name="T17" fmla="*/ 182 h 278"/>
                <a:gd name="T18" fmla="*/ 19 w 130"/>
                <a:gd name="T19" fmla="*/ 146 h 278"/>
                <a:gd name="T20" fmla="*/ 23 w 130"/>
                <a:gd name="T21" fmla="*/ 137 h 278"/>
                <a:gd name="T22" fmla="*/ 12 w 130"/>
                <a:gd name="T23" fmla="*/ 129 h 278"/>
                <a:gd name="T24" fmla="*/ 86 w 130"/>
                <a:gd name="T25" fmla="*/ 7 h 278"/>
                <a:gd name="T26" fmla="*/ 95 w 130"/>
                <a:gd name="T27" fmla="*/ 23 h 278"/>
                <a:gd name="T28" fmla="*/ 94 w 130"/>
                <a:gd name="T29" fmla="*/ 41 h 278"/>
                <a:gd name="T30" fmla="*/ 81 w 130"/>
                <a:gd name="T31" fmla="*/ 52 h 278"/>
                <a:gd name="T32" fmla="*/ 79 w 130"/>
                <a:gd name="T33" fmla="*/ 67 h 278"/>
                <a:gd name="T34" fmla="*/ 97 w 130"/>
                <a:gd name="T35" fmla="*/ 67 h 278"/>
                <a:gd name="T36" fmla="*/ 97 w 130"/>
                <a:gd name="T37" fmla="*/ 82 h 278"/>
                <a:gd name="T38" fmla="*/ 101 w 130"/>
                <a:gd name="T39" fmla="*/ 96 h 278"/>
                <a:gd name="T40" fmla="*/ 112 w 130"/>
                <a:gd name="T41" fmla="*/ 104 h 278"/>
                <a:gd name="T42" fmla="*/ 128 w 130"/>
                <a:gd name="T43" fmla="*/ 104 h 278"/>
                <a:gd name="T44" fmla="*/ 122 w 130"/>
                <a:gd name="T45" fmla="*/ 115 h 278"/>
                <a:gd name="T46" fmla="*/ 114 w 130"/>
                <a:gd name="T47" fmla="*/ 124 h 278"/>
                <a:gd name="T48" fmla="*/ 105 w 130"/>
                <a:gd name="T49" fmla="*/ 129 h 278"/>
                <a:gd name="T50" fmla="*/ 92 w 130"/>
                <a:gd name="T51" fmla="*/ 134 h 278"/>
                <a:gd name="T52" fmla="*/ 81 w 130"/>
                <a:gd name="T53" fmla="*/ 146 h 278"/>
                <a:gd name="T54" fmla="*/ 79 w 130"/>
                <a:gd name="T55" fmla="*/ 156 h 278"/>
                <a:gd name="T56" fmla="*/ 92 w 130"/>
                <a:gd name="T57" fmla="*/ 176 h 278"/>
                <a:gd name="T58" fmla="*/ 92 w 130"/>
                <a:gd name="T59" fmla="*/ 190 h 278"/>
                <a:gd name="T60" fmla="*/ 89 w 130"/>
                <a:gd name="T61" fmla="*/ 208 h 278"/>
                <a:gd name="T62" fmla="*/ 101 w 130"/>
                <a:gd name="T63" fmla="*/ 233 h 278"/>
                <a:gd name="T64" fmla="*/ 108 w 130"/>
                <a:gd name="T65" fmla="*/ 252 h 278"/>
                <a:gd name="T66" fmla="*/ 95 w 130"/>
                <a:gd name="T67" fmla="*/ 272 h 278"/>
                <a:gd name="T68" fmla="*/ 95 w 130"/>
                <a:gd name="T69" fmla="*/ 256 h 278"/>
                <a:gd name="T70" fmla="*/ 95 w 130"/>
                <a:gd name="T71" fmla="*/ 247 h 278"/>
                <a:gd name="T72" fmla="*/ 92 w 130"/>
                <a:gd name="T73" fmla="*/ 228 h 278"/>
                <a:gd name="T74" fmla="*/ 84 w 130"/>
                <a:gd name="T75" fmla="*/ 208 h 278"/>
                <a:gd name="T76" fmla="*/ 81 w 130"/>
                <a:gd name="T77" fmla="*/ 181 h 278"/>
                <a:gd name="T78" fmla="*/ 68 w 130"/>
                <a:gd name="T79" fmla="*/ 170 h 278"/>
                <a:gd name="T80" fmla="*/ 59 w 130"/>
                <a:gd name="T81" fmla="*/ 178 h 278"/>
                <a:gd name="T82" fmla="*/ 49 w 130"/>
                <a:gd name="T83" fmla="*/ 192 h 278"/>
                <a:gd name="T84" fmla="*/ 40 w 130"/>
                <a:gd name="T85" fmla="*/ 187 h 278"/>
                <a:gd name="T86" fmla="*/ 37 w 130"/>
                <a:gd name="T87" fmla="*/ 182 h 278"/>
                <a:gd name="T88" fmla="*/ 34 w 130"/>
                <a:gd name="T89" fmla="*/ 171 h 278"/>
                <a:gd name="T90" fmla="*/ 27 w 130"/>
                <a:gd name="T91" fmla="*/ 140 h 278"/>
                <a:gd name="T92" fmla="*/ 24 w 130"/>
                <a:gd name="T93" fmla="*/ 141 h 278"/>
                <a:gd name="T94" fmla="*/ 21 w 130"/>
                <a:gd name="T95" fmla="*/ 130 h 278"/>
                <a:gd name="T96" fmla="*/ 13 w 130"/>
                <a:gd name="T97" fmla="*/ 124 h 278"/>
                <a:gd name="T98" fmla="*/ 8 w 130"/>
                <a:gd name="T99" fmla="*/ 122 h 278"/>
                <a:gd name="T100" fmla="*/ 2 w 130"/>
                <a:gd name="T101" fmla="*/ 108 h 278"/>
                <a:gd name="T102" fmla="*/ 7 w 130"/>
                <a:gd name="T103" fmla="*/ 97 h 278"/>
                <a:gd name="T104" fmla="*/ 13 w 130"/>
                <a:gd name="T105" fmla="*/ 91 h 278"/>
                <a:gd name="T106" fmla="*/ 18 w 130"/>
                <a:gd name="T107" fmla="*/ 74 h 278"/>
                <a:gd name="T108" fmla="*/ 29 w 130"/>
                <a:gd name="T109" fmla="*/ 70 h 278"/>
                <a:gd name="T110" fmla="*/ 35 w 130"/>
                <a:gd name="T111" fmla="*/ 50 h 278"/>
                <a:gd name="T112" fmla="*/ 43 w 130"/>
                <a:gd name="T113" fmla="*/ 37 h 278"/>
                <a:gd name="T114" fmla="*/ 59 w 130"/>
                <a:gd name="T115" fmla="*/ 18 h 278"/>
                <a:gd name="T116" fmla="*/ 70 w 130"/>
                <a:gd name="T117" fmla="*/ 12 h 278"/>
                <a:gd name="T118" fmla="*/ 78 w 130"/>
                <a:gd name="T119" fmla="*/ 1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0" h="278">
                  <a:moveTo>
                    <a:pt x="89" y="275"/>
                  </a:moveTo>
                  <a:lnTo>
                    <a:pt x="89" y="277"/>
                  </a:lnTo>
                  <a:lnTo>
                    <a:pt x="87" y="277"/>
                  </a:lnTo>
                  <a:lnTo>
                    <a:pt x="87" y="277"/>
                  </a:lnTo>
                  <a:lnTo>
                    <a:pt x="86" y="278"/>
                  </a:lnTo>
                  <a:lnTo>
                    <a:pt x="86" y="278"/>
                  </a:lnTo>
                  <a:lnTo>
                    <a:pt x="87" y="277"/>
                  </a:lnTo>
                  <a:lnTo>
                    <a:pt x="87" y="275"/>
                  </a:lnTo>
                  <a:lnTo>
                    <a:pt x="89" y="275"/>
                  </a:lnTo>
                  <a:close/>
                  <a:moveTo>
                    <a:pt x="87" y="263"/>
                  </a:moveTo>
                  <a:lnTo>
                    <a:pt x="87" y="263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7" y="264"/>
                  </a:lnTo>
                  <a:lnTo>
                    <a:pt x="87" y="263"/>
                  </a:lnTo>
                  <a:lnTo>
                    <a:pt x="86" y="264"/>
                  </a:lnTo>
                  <a:lnTo>
                    <a:pt x="87" y="263"/>
                  </a:lnTo>
                  <a:lnTo>
                    <a:pt x="87" y="263"/>
                  </a:lnTo>
                  <a:close/>
                  <a:moveTo>
                    <a:pt x="92" y="261"/>
                  </a:move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1"/>
                  </a:lnTo>
                  <a:close/>
                  <a:moveTo>
                    <a:pt x="89" y="250"/>
                  </a:moveTo>
                  <a:lnTo>
                    <a:pt x="89" y="252"/>
                  </a:lnTo>
                  <a:lnTo>
                    <a:pt x="89" y="253"/>
                  </a:lnTo>
                  <a:lnTo>
                    <a:pt x="89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3"/>
                  </a:lnTo>
                  <a:lnTo>
                    <a:pt x="87" y="253"/>
                  </a:lnTo>
                  <a:lnTo>
                    <a:pt x="89" y="250"/>
                  </a:lnTo>
                  <a:lnTo>
                    <a:pt x="89" y="250"/>
                  </a:lnTo>
                  <a:close/>
                  <a:moveTo>
                    <a:pt x="92" y="250"/>
                  </a:moveTo>
                  <a:lnTo>
                    <a:pt x="92" y="252"/>
                  </a:lnTo>
                  <a:lnTo>
                    <a:pt x="92" y="255"/>
                  </a:lnTo>
                  <a:lnTo>
                    <a:pt x="90" y="253"/>
                  </a:lnTo>
                  <a:lnTo>
                    <a:pt x="90" y="253"/>
                  </a:lnTo>
                  <a:lnTo>
                    <a:pt x="90" y="252"/>
                  </a:lnTo>
                  <a:lnTo>
                    <a:pt x="90" y="252"/>
                  </a:lnTo>
                  <a:lnTo>
                    <a:pt x="90" y="250"/>
                  </a:lnTo>
                  <a:lnTo>
                    <a:pt x="92" y="250"/>
                  </a:lnTo>
                  <a:close/>
                  <a:moveTo>
                    <a:pt x="84" y="250"/>
                  </a:moveTo>
                  <a:lnTo>
                    <a:pt x="86" y="252"/>
                  </a:lnTo>
                  <a:lnTo>
                    <a:pt x="86" y="252"/>
                  </a:lnTo>
                  <a:lnTo>
                    <a:pt x="86" y="252"/>
                  </a:lnTo>
                  <a:lnTo>
                    <a:pt x="86" y="253"/>
                  </a:lnTo>
                  <a:lnTo>
                    <a:pt x="84" y="252"/>
                  </a:lnTo>
                  <a:lnTo>
                    <a:pt x="84" y="250"/>
                  </a:lnTo>
                  <a:close/>
                  <a:moveTo>
                    <a:pt x="90" y="245"/>
                  </a:moveTo>
                  <a:lnTo>
                    <a:pt x="92" y="247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2" y="249"/>
                  </a:lnTo>
                  <a:lnTo>
                    <a:pt x="92" y="249"/>
                  </a:lnTo>
                  <a:lnTo>
                    <a:pt x="90" y="247"/>
                  </a:lnTo>
                  <a:lnTo>
                    <a:pt x="90" y="245"/>
                  </a:lnTo>
                  <a:close/>
                  <a:moveTo>
                    <a:pt x="86" y="244"/>
                  </a:move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close/>
                  <a:moveTo>
                    <a:pt x="86" y="242"/>
                  </a:moveTo>
                  <a:lnTo>
                    <a:pt x="86" y="242"/>
                  </a:lnTo>
                  <a:lnTo>
                    <a:pt x="86" y="242"/>
                  </a:lnTo>
                  <a:lnTo>
                    <a:pt x="84" y="244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6" y="242"/>
                  </a:lnTo>
                  <a:lnTo>
                    <a:pt x="86" y="242"/>
                  </a:lnTo>
                  <a:close/>
                  <a:moveTo>
                    <a:pt x="89" y="237"/>
                  </a:moveTo>
                  <a:lnTo>
                    <a:pt x="90" y="237"/>
                  </a:lnTo>
                  <a:lnTo>
                    <a:pt x="90" y="239"/>
                  </a:lnTo>
                  <a:lnTo>
                    <a:pt x="90" y="239"/>
                  </a:lnTo>
                  <a:lnTo>
                    <a:pt x="92" y="239"/>
                  </a:lnTo>
                  <a:lnTo>
                    <a:pt x="90" y="241"/>
                  </a:lnTo>
                  <a:lnTo>
                    <a:pt x="90" y="242"/>
                  </a:lnTo>
                  <a:lnTo>
                    <a:pt x="89" y="242"/>
                  </a:lnTo>
                  <a:lnTo>
                    <a:pt x="89" y="242"/>
                  </a:lnTo>
                  <a:lnTo>
                    <a:pt x="89" y="241"/>
                  </a:lnTo>
                  <a:lnTo>
                    <a:pt x="89" y="239"/>
                  </a:lnTo>
                  <a:lnTo>
                    <a:pt x="89" y="237"/>
                  </a:lnTo>
                  <a:close/>
                  <a:moveTo>
                    <a:pt x="89" y="230"/>
                  </a:moveTo>
                  <a:lnTo>
                    <a:pt x="89" y="230"/>
                  </a:lnTo>
                  <a:lnTo>
                    <a:pt x="89" y="231"/>
                  </a:lnTo>
                  <a:lnTo>
                    <a:pt x="89" y="231"/>
                  </a:lnTo>
                  <a:lnTo>
                    <a:pt x="89" y="234"/>
                  </a:lnTo>
                  <a:lnTo>
                    <a:pt x="89" y="233"/>
                  </a:lnTo>
                  <a:lnTo>
                    <a:pt x="89" y="231"/>
                  </a:lnTo>
                  <a:lnTo>
                    <a:pt x="89" y="230"/>
                  </a:lnTo>
                  <a:lnTo>
                    <a:pt x="89" y="230"/>
                  </a:lnTo>
                  <a:close/>
                  <a:moveTo>
                    <a:pt x="38" y="190"/>
                  </a:moveTo>
                  <a:lnTo>
                    <a:pt x="38" y="190"/>
                  </a:lnTo>
                  <a:lnTo>
                    <a:pt x="38" y="192"/>
                  </a:lnTo>
                  <a:lnTo>
                    <a:pt x="38" y="192"/>
                  </a:lnTo>
                  <a:lnTo>
                    <a:pt x="37" y="192"/>
                  </a:lnTo>
                  <a:lnTo>
                    <a:pt x="37" y="192"/>
                  </a:lnTo>
                  <a:lnTo>
                    <a:pt x="38" y="190"/>
                  </a:lnTo>
                  <a:close/>
                  <a:moveTo>
                    <a:pt x="35" y="185"/>
                  </a:moveTo>
                  <a:lnTo>
                    <a:pt x="35" y="187"/>
                  </a:lnTo>
                  <a:lnTo>
                    <a:pt x="35" y="189"/>
                  </a:lnTo>
                  <a:lnTo>
                    <a:pt x="34" y="190"/>
                  </a:lnTo>
                  <a:lnTo>
                    <a:pt x="32" y="192"/>
                  </a:lnTo>
                  <a:lnTo>
                    <a:pt x="32" y="189"/>
                  </a:lnTo>
                  <a:lnTo>
                    <a:pt x="34" y="187"/>
                  </a:lnTo>
                  <a:lnTo>
                    <a:pt x="35" y="187"/>
                  </a:lnTo>
                  <a:lnTo>
                    <a:pt x="35" y="185"/>
                  </a:lnTo>
                  <a:close/>
                  <a:moveTo>
                    <a:pt x="78" y="181"/>
                  </a:moveTo>
                  <a:lnTo>
                    <a:pt x="78" y="182"/>
                  </a:lnTo>
                  <a:lnTo>
                    <a:pt x="78" y="182"/>
                  </a:lnTo>
                  <a:lnTo>
                    <a:pt x="79" y="182"/>
                  </a:lnTo>
                  <a:lnTo>
                    <a:pt x="78" y="182"/>
                  </a:lnTo>
                  <a:lnTo>
                    <a:pt x="78" y="185"/>
                  </a:lnTo>
                  <a:lnTo>
                    <a:pt x="78" y="185"/>
                  </a:lnTo>
                  <a:lnTo>
                    <a:pt x="76" y="184"/>
                  </a:lnTo>
                  <a:lnTo>
                    <a:pt x="76" y="182"/>
                  </a:lnTo>
                  <a:lnTo>
                    <a:pt x="78" y="181"/>
                  </a:lnTo>
                  <a:lnTo>
                    <a:pt x="78" y="181"/>
                  </a:lnTo>
                  <a:close/>
                  <a:moveTo>
                    <a:pt x="21" y="146"/>
                  </a:moveTo>
                  <a:lnTo>
                    <a:pt x="23" y="146"/>
                  </a:lnTo>
                  <a:lnTo>
                    <a:pt x="23" y="148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1" y="148"/>
                  </a:lnTo>
                  <a:lnTo>
                    <a:pt x="19" y="146"/>
                  </a:lnTo>
                  <a:lnTo>
                    <a:pt x="21" y="146"/>
                  </a:lnTo>
                  <a:close/>
                  <a:moveTo>
                    <a:pt x="23" y="137"/>
                  </a:moveTo>
                  <a:lnTo>
                    <a:pt x="24" y="137"/>
                  </a:lnTo>
                  <a:lnTo>
                    <a:pt x="24" y="137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40"/>
                  </a:lnTo>
                  <a:lnTo>
                    <a:pt x="24" y="140"/>
                  </a:lnTo>
                  <a:lnTo>
                    <a:pt x="23" y="140"/>
                  </a:lnTo>
                  <a:lnTo>
                    <a:pt x="23" y="138"/>
                  </a:lnTo>
                  <a:lnTo>
                    <a:pt x="21" y="138"/>
                  </a:lnTo>
                  <a:lnTo>
                    <a:pt x="21" y="137"/>
                  </a:lnTo>
                  <a:lnTo>
                    <a:pt x="23" y="137"/>
                  </a:lnTo>
                  <a:lnTo>
                    <a:pt x="23" y="137"/>
                  </a:lnTo>
                  <a:close/>
                  <a:moveTo>
                    <a:pt x="18" y="130"/>
                  </a:moveTo>
                  <a:lnTo>
                    <a:pt x="19" y="130"/>
                  </a:lnTo>
                  <a:lnTo>
                    <a:pt x="19" y="134"/>
                  </a:lnTo>
                  <a:lnTo>
                    <a:pt x="18" y="132"/>
                  </a:lnTo>
                  <a:lnTo>
                    <a:pt x="18" y="132"/>
                  </a:lnTo>
                  <a:lnTo>
                    <a:pt x="18" y="130"/>
                  </a:lnTo>
                  <a:close/>
                  <a:moveTo>
                    <a:pt x="12" y="129"/>
                  </a:moveTo>
                  <a:lnTo>
                    <a:pt x="12" y="129"/>
                  </a:lnTo>
                  <a:lnTo>
                    <a:pt x="12" y="130"/>
                  </a:lnTo>
                  <a:lnTo>
                    <a:pt x="13" y="132"/>
                  </a:lnTo>
                  <a:lnTo>
                    <a:pt x="12" y="132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79" y="0"/>
                  </a:moveTo>
                  <a:lnTo>
                    <a:pt x="79" y="0"/>
                  </a:lnTo>
                  <a:lnTo>
                    <a:pt x="79" y="1"/>
                  </a:lnTo>
                  <a:lnTo>
                    <a:pt x="81" y="1"/>
                  </a:lnTo>
                  <a:lnTo>
                    <a:pt x="81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4" y="3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6" y="6"/>
                  </a:lnTo>
                  <a:lnTo>
                    <a:pt x="86" y="7"/>
                  </a:lnTo>
                  <a:lnTo>
                    <a:pt x="86" y="7"/>
                  </a:lnTo>
                  <a:lnTo>
                    <a:pt x="87" y="12"/>
                  </a:lnTo>
                  <a:lnTo>
                    <a:pt x="89" y="14"/>
                  </a:lnTo>
                  <a:lnTo>
                    <a:pt x="89" y="15"/>
                  </a:lnTo>
                  <a:lnTo>
                    <a:pt x="89" y="15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2" y="14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94" y="17"/>
                  </a:lnTo>
                  <a:lnTo>
                    <a:pt x="94" y="20"/>
                  </a:lnTo>
                  <a:lnTo>
                    <a:pt x="94" y="20"/>
                  </a:lnTo>
                  <a:lnTo>
                    <a:pt x="95" y="23"/>
                  </a:lnTo>
                  <a:lnTo>
                    <a:pt x="95" y="25"/>
                  </a:lnTo>
                  <a:lnTo>
                    <a:pt x="95" y="26"/>
                  </a:lnTo>
                  <a:lnTo>
                    <a:pt x="95" y="28"/>
                  </a:lnTo>
                  <a:lnTo>
                    <a:pt x="95" y="30"/>
                  </a:lnTo>
                  <a:lnTo>
                    <a:pt x="95" y="33"/>
                  </a:lnTo>
                  <a:lnTo>
                    <a:pt x="94" y="34"/>
                  </a:lnTo>
                  <a:lnTo>
                    <a:pt x="95" y="36"/>
                  </a:lnTo>
                  <a:lnTo>
                    <a:pt x="94" y="36"/>
                  </a:lnTo>
                  <a:lnTo>
                    <a:pt x="92" y="37"/>
                  </a:lnTo>
                  <a:lnTo>
                    <a:pt x="92" y="37"/>
                  </a:lnTo>
                  <a:lnTo>
                    <a:pt x="94" y="39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2" y="41"/>
                  </a:lnTo>
                  <a:lnTo>
                    <a:pt x="90" y="42"/>
                  </a:lnTo>
                  <a:lnTo>
                    <a:pt x="90" y="44"/>
                  </a:lnTo>
                  <a:lnTo>
                    <a:pt x="89" y="45"/>
                  </a:lnTo>
                  <a:lnTo>
                    <a:pt x="89" y="45"/>
                  </a:lnTo>
                  <a:lnTo>
                    <a:pt x="87" y="45"/>
                  </a:lnTo>
                  <a:lnTo>
                    <a:pt x="87" y="45"/>
                  </a:lnTo>
                  <a:lnTo>
                    <a:pt x="86" y="47"/>
                  </a:lnTo>
                  <a:lnTo>
                    <a:pt x="86" y="48"/>
                  </a:lnTo>
                  <a:lnTo>
                    <a:pt x="84" y="50"/>
                  </a:lnTo>
                  <a:lnTo>
                    <a:pt x="84" y="50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1" y="52"/>
                  </a:lnTo>
                  <a:lnTo>
                    <a:pt x="81" y="53"/>
                  </a:lnTo>
                  <a:lnTo>
                    <a:pt x="81" y="55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8"/>
                  </a:lnTo>
                  <a:lnTo>
                    <a:pt x="78" y="59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3"/>
                  </a:lnTo>
                  <a:lnTo>
                    <a:pt x="79" y="64"/>
                  </a:lnTo>
                  <a:lnTo>
                    <a:pt x="79" y="64"/>
                  </a:lnTo>
                  <a:lnTo>
                    <a:pt x="81" y="66"/>
                  </a:lnTo>
                  <a:lnTo>
                    <a:pt x="79" y="67"/>
                  </a:lnTo>
                  <a:lnTo>
                    <a:pt x="78" y="69"/>
                  </a:lnTo>
                  <a:lnTo>
                    <a:pt x="78" y="70"/>
                  </a:lnTo>
                  <a:lnTo>
                    <a:pt x="79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7" y="67"/>
                  </a:lnTo>
                  <a:lnTo>
                    <a:pt x="90" y="67"/>
                  </a:lnTo>
                  <a:lnTo>
                    <a:pt x="92" y="67"/>
                  </a:lnTo>
                  <a:lnTo>
                    <a:pt x="92" y="67"/>
                  </a:lnTo>
                  <a:lnTo>
                    <a:pt x="94" y="69"/>
                  </a:lnTo>
                  <a:lnTo>
                    <a:pt x="95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5" y="70"/>
                  </a:lnTo>
                  <a:lnTo>
                    <a:pt x="94" y="70"/>
                  </a:lnTo>
                  <a:lnTo>
                    <a:pt x="94" y="72"/>
                  </a:lnTo>
                  <a:lnTo>
                    <a:pt x="95" y="72"/>
                  </a:lnTo>
                  <a:lnTo>
                    <a:pt x="95" y="74"/>
                  </a:lnTo>
                  <a:lnTo>
                    <a:pt x="97" y="74"/>
                  </a:lnTo>
                  <a:lnTo>
                    <a:pt x="97" y="77"/>
                  </a:lnTo>
                  <a:lnTo>
                    <a:pt x="97" y="77"/>
                  </a:lnTo>
                  <a:lnTo>
                    <a:pt x="97" y="78"/>
                  </a:lnTo>
                  <a:lnTo>
                    <a:pt x="97" y="78"/>
                  </a:lnTo>
                  <a:lnTo>
                    <a:pt x="97" y="80"/>
                  </a:lnTo>
                  <a:lnTo>
                    <a:pt x="97" y="82"/>
                  </a:lnTo>
                  <a:lnTo>
                    <a:pt x="100" y="83"/>
                  </a:lnTo>
                  <a:lnTo>
                    <a:pt x="101" y="83"/>
                  </a:lnTo>
                  <a:lnTo>
                    <a:pt x="105" y="83"/>
                  </a:lnTo>
                  <a:lnTo>
                    <a:pt x="105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6" y="86"/>
                  </a:lnTo>
                  <a:lnTo>
                    <a:pt x="105" y="86"/>
                  </a:lnTo>
                  <a:lnTo>
                    <a:pt x="103" y="89"/>
                  </a:lnTo>
                  <a:lnTo>
                    <a:pt x="105" y="91"/>
                  </a:lnTo>
                  <a:lnTo>
                    <a:pt x="103" y="93"/>
                  </a:lnTo>
                  <a:lnTo>
                    <a:pt x="103" y="94"/>
                  </a:lnTo>
                  <a:lnTo>
                    <a:pt x="101" y="96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3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8" y="99"/>
                  </a:lnTo>
                  <a:lnTo>
                    <a:pt x="111" y="99"/>
                  </a:lnTo>
                  <a:lnTo>
                    <a:pt x="112" y="99"/>
                  </a:lnTo>
                  <a:lnTo>
                    <a:pt x="112" y="100"/>
                  </a:lnTo>
                  <a:lnTo>
                    <a:pt x="112" y="100"/>
                  </a:lnTo>
                  <a:lnTo>
                    <a:pt x="112" y="102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14" y="104"/>
                  </a:lnTo>
                  <a:lnTo>
                    <a:pt x="114" y="105"/>
                  </a:lnTo>
                  <a:lnTo>
                    <a:pt x="116" y="105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6" y="107"/>
                  </a:lnTo>
                  <a:lnTo>
                    <a:pt x="117" y="108"/>
                  </a:lnTo>
                  <a:lnTo>
                    <a:pt x="119" y="107"/>
                  </a:lnTo>
                  <a:lnTo>
                    <a:pt x="120" y="107"/>
                  </a:lnTo>
                  <a:lnTo>
                    <a:pt x="120" y="108"/>
                  </a:lnTo>
                  <a:lnTo>
                    <a:pt x="122" y="107"/>
                  </a:lnTo>
                  <a:lnTo>
                    <a:pt x="123" y="107"/>
                  </a:lnTo>
                  <a:lnTo>
                    <a:pt x="125" y="105"/>
                  </a:lnTo>
                  <a:lnTo>
                    <a:pt x="128" y="104"/>
                  </a:lnTo>
                  <a:lnTo>
                    <a:pt x="128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5"/>
                  </a:lnTo>
                  <a:lnTo>
                    <a:pt x="130" y="107"/>
                  </a:lnTo>
                  <a:lnTo>
                    <a:pt x="128" y="107"/>
                  </a:lnTo>
                  <a:lnTo>
                    <a:pt x="127" y="108"/>
                  </a:lnTo>
                  <a:lnTo>
                    <a:pt x="125" y="110"/>
                  </a:lnTo>
                  <a:lnTo>
                    <a:pt x="123" y="110"/>
                  </a:lnTo>
                  <a:lnTo>
                    <a:pt x="123" y="111"/>
                  </a:lnTo>
                  <a:lnTo>
                    <a:pt x="123" y="113"/>
                  </a:lnTo>
                  <a:lnTo>
                    <a:pt x="122" y="113"/>
                  </a:lnTo>
                  <a:lnTo>
                    <a:pt x="122" y="115"/>
                  </a:lnTo>
                  <a:lnTo>
                    <a:pt x="120" y="115"/>
                  </a:lnTo>
                  <a:lnTo>
                    <a:pt x="120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8"/>
                  </a:lnTo>
                  <a:lnTo>
                    <a:pt x="120" y="118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7" y="119"/>
                  </a:lnTo>
                  <a:lnTo>
                    <a:pt x="116" y="121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4" y="124"/>
                  </a:lnTo>
                  <a:lnTo>
                    <a:pt x="112" y="124"/>
                  </a:lnTo>
                  <a:lnTo>
                    <a:pt x="112" y="122"/>
                  </a:lnTo>
                  <a:lnTo>
                    <a:pt x="111" y="124"/>
                  </a:lnTo>
                  <a:lnTo>
                    <a:pt x="109" y="124"/>
                  </a:lnTo>
                  <a:lnTo>
                    <a:pt x="109" y="124"/>
                  </a:lnTo>
                  <a:lnTo>
                    <a:pt x="108" y="124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05" y="124"/>
                  </a:lnTo>
                  <a:lnTo>
                    <a:pt x="106" y="126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5" y="129"/>
                  </a:lnTo>
                  <a:lnTo>
                    <a:pt x="103" y="129"/>
                  </a:lnTo>
                  <a:lnTo>
                    <a:pt x="103" y="129"/>
                  </a:lnTo>
                  <a:lnTo>
                    <a:pt x="101" y="127"/>
                  </a:lnTo>
                  <a:lnTo>
                    <a:pt x="101" y="127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98" y="132"/>
                  </a:lnTo>
                  <a:lnTo>
                    <a:pt x="98" y="132"/>
                  </a:lnTo>
                  <a:lnTo>
                    <a:pt x="98" y="134"/>
                  </a:lnTo>
                  <a:lnTo>
                    <a:pt x="97" y="134"/>
                  </a:lnTo>
                  <a:lnTo>
                    <a:pt x="97" y="134"/>
                  </a:lnTo>
                  <a:lnTo>
                    <a:pt x="95" y="134"/>
                  </a:lnTo>
                  <a:lnTo>
                    <a:pt x="92" y="134"/>
                  </a:lnTo>
                  <a:lnTo>
                    <a:pt x="90" y="134"/>
                  </a:lnTo>
                  <a:lnTo>
                    <a:pt x="90" y="134"/>
                  </a:lnTo>
                  <a:lnTo>
                    <a:pt x="89" y="134"/>
                  </a:lnTo>
                  <a:lnTo>
                    <a:pt x="87" y="134"/>
                  </a:lnTo>
                  <a:lnTo>
                    <a:pt x="86" y="134"/>
                  </a:lnTo>
                  <a:lnTo>
                    <a:pt x="86" y="134"/>
                  </a:lnTo>
                  <a:lnTo>
                    <a:pt x="84" y="134"/>
                  </a:lnTo>
                  <a:lnTo>
                    <a:pt x="84" y="135"/>
                  </a:lnTo>
                  <a:lnTo>
                    <a:pt x="82" y="135"/>
                  </a:lnTo>
                  <a:lnTo>
                    <a:pt x="82" y="138"/>
                  </a:lnTo>
                  <a:lnTo>
                    <a:pt x="81" y="140"/>
                  </a:lnTo>
                  <a:lnTo>
                    <a:pt x="81" y="143"/>
                  </a:lnTo>
                  <a:lnTo>
                    <a:pt x="81" y="145"/>
                  </a:lnTo>
                  <a:lnTo>
                    <a:pt x="81" y="146"/>
                  </a:lnTo>
                  <a:lnTo>
                    <a:pt x="81" y="149"/>
                  </a:lnTo>
                  <a:lnTo>
                    <a:pt x="81" y="151"/>
                  </a:lnTo>
                  <a:lnTo>
                    <a:pt x="81" y="151"/>
                  </a:lnTo>
                  <a:lnTo>
                    <a:pt x="79" y="151"/>
                  </a:lnTo>
                  <a:lnTo>
                    <a:pt x="78" y="151"/>
                  </a:lnTo>
                  <a:lnTo>
                    <a:pt x="78" y="152"/>
                  </a:lnTo>
                  <a:lnTo>
                    <a:pt x="78" y="152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6" y="152"/>
                  </a:lnTo>
                  <a:lnTo>
                    <a:pt x="76" y="154"/>
                  </a:lnTo>
                  <a:lnTo>
                    <a:pt x="78" y="156"/>
                  </a:lnTo>
                  <a:lnTo>
                    <a:pt x="79" y="154"/>
                  </a:lnTo>
                  <a:lnTo>
                    <a:pt x="79" y="156"/>
                  </a:lnTo>
                  <a:lnTo>
                    <a:pt x="79" y="156"/>
                  </a:lnTo>
                  <a:lnTo>
                    <a:pt x="79" y="157"/>
                  </a:lnTo>
                  <a:lnTo>
                    <a:pt x="81" y="159"/>
                  </a:lnTo>
                  <a:lnTo>
                    <a:pt x="81" y="160"/>
                  </a:lnTo>
                  <a:lnTo>
                    <a:pt x="79" y="162"/>
                  </a:lnTo>
                  <a:lnTo>
                    <a:pt x="81" y="162"/>
                  </a:lnTo>
                  <a:lnTo>
                    <a:pt x="81" y="162"/>
                  </a:lnTo>
                  <a:lnTo>
                    <a:pt x="81" y="163"/>
                  </a:lnTo>
                  <a:lnTo>
                    <a:pt x="84" y="167"/>
                  </a:lnTo>
                  <a:lnTo>
                    <a:pt x="86" y="168"/>
                  </a:lnTo>
                  <a:lnTo>
                    <a:pt x="87" y="170"/>
                  </a:lnTo>
                  <a:lnTo>
                    <a:pt x="89" y="171"/>
                  </a:lnTo>
                  <a:lnTo>
                    <a:pt x="90" y="174"/>
                  </a:lnTo>
                  <a:lnTo>
                    <a:pt x="92" y="176"/>
                  </a:lnTo>
                  <a:lnTo>
                    <a:pt x="92" y="178"/>
                  </a:lnTo>
                  <a:lnTo>
                    <a:pt x="92" y="179"/>
                  </a:lnTo>
                  <a:lnTo>
                    <a:pt x="92" y="181"/>
                  </a:lnTo>
                  <a:lnTo>
                    <a:pt x="94" y="181"/>
                  </a:lnTo>
                  <a:lnTo>
                    <a:pt x="94" y="184"/>
                  </a:lnTo>
                  <a:lnTo>
                    <a:pt x="95" y="184"/>
                  </a:lnTo>
                  <a:lnTo>
                    <a:pt x="97" y="182"/>
                  </a:lnTo>
                  <a:lnTo>
                    <a:pt x="97" y="182"/>
                  </a:lnTo>
                  <a:lnTo>
                    <a:pt x="97" y="184"/>
                  </a:lnTo>
                  <a:lnTo>
                    <a:pt x="97" y="184"/>
                  </a:lnTo>
                  <a:lnTo>
                    <a:pt x="97" y="185"/>
                  </a:lnTo>
                  <a:lnTo>
                    <a:pt x="97" y="185"/>
                  </a:lnTo>
                  <a:lnTo>
                    <a:pt x="94" y="189"/>
                  </a:lnTo>
                  <a:lnTo>
                    <a:pt x="92" y="190"/>
                  </a:lnTo>
                  <a:lnTo>
                    <a:pt x="92" y="192"/>
                  </a:lnTo>
                  <a:lnTo>
                    <a:pt x="92" y="195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0" y="198"/>
                  </a:lnTo>
                  <a:lnTo>
                    <a:pt x="89" y="200"/>
                  </a:lnTo>
                  <a:lnTo>
                    <a:pt x="89" y="200"/>
                  </a:lnTo>
                  <a:lnTo>
                    <a:pt x="87" y="200"/>
                  </a:lnTo>
                  <a:lnTo>
                    <a:pt x="87" y="201"/>
                  </a:lnTo>
                  <a:lnTo>
                    <a:pt x="87" y="201"/>
                  </a:lnTo>
                  <a:lnTo>
                    <a:pt x="87" y="204"/>
                  </a:lnTo>
                  <a:lnTo>
                    <a:pt x="87" y="206"/>
                  </a:lnTo>
                  <a:lnTo>
                    <a:pt x="89" y="208"/>
                  </a:lnTo>
                  <a:lnTo>
                    <a:pt x="90" y="209"/>
                  </a:lnTo>
                  <a:lnTo>
                    <a:pt x="92" y="211"/>
                  </a:lnTo>
                  <a:lnTo>
                    <a:pt x="92" y="212"/>
                  </a:lnTo>
                  <a:lnTo>
                    <a:pt x="95" y="215"/>
                  </a:lnTo>
                  <a:lnTo>
                    <a:pt x="98" y="217"/>
                  </a:lnTo>
                  <a:lnTo>
                    <a:pt x="100" y="219"/>
                  </a:lnTo>
                  <a:lnTo>
                    <a:pt x="100" y="220"/>
                  </a:lnTo>
                  <a:lnTo>
                    <a:pt x="101" y="222"/>
                  </a:lnTo>
                  <a:lnTo>
                    <a:pt x="101" y="225"/>
                  </a:lnTo>
                  <a:lnTo>
                    <a:pt x="101" y="225"/>
                  </a:lnTo>
                  <a:lnTo>
                    <a:pt x="101" y="230"/>
                  </a:lnTo>
                  <a:lnTo>
                    <a:pt x="101" y="230"/>
                  </a:lnTo>
                  <a:lnTo>
                    <a:pt x="100" y="231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1" y="234"/>
                  </a:lnTo>
                  <a:lnTo>
                    <a:pt x="101" y="236"/>
                  </a:lnTo>
                  <a:lnTo>
                    <a:pt x="103" y="237"/>
                  </a:lnTo>
                  <a:lnTo>
                    <a:pt x="105" y="239"/>
                  </a:lnTo>
                  <a:lnTo>
                    <a:pt x="105" y="239"/>
                  </a:lnTo>
                  <a:lnTo>
                    <a:pt x="105" y="241"/>
                  </a:lnTo>
                  <a:lnTo>
                    <a:pt x="105" y="242"/>
                  </a:lnTo>
                  <a:lnTo>
                    <a:pt x="105" y="242"/>
                  </a:lnTo>
                  <a:lnTo>
                    <a:pt x="106" y="244"/>
                  </a:lnTo>
                  <a:lnTo>
                    <a:pt x="106" y="245"/>
                  </a:lnTo>
                  <a:lnTo>
                    <a:pt x="108" y="250"/>
                  </a:lnTo>
                  <a:lnTo>
                    <a:pt x="108" y="252"/>
                  </a:lnTo>
                  <a:lnTo>
                    <a:pt x="108" y="252"/>
                  </a:lnTo>
                  <a:lnTo>
                    <a:pt x="106" y="253"/>
                  </a:lnTo>
                  <a:lnTo>
                    <a:pt x="106" y="253"/>
                  </a:lnTo>
                  <a:lnTo>
                    <a:pt x="105" y="253"/>
                  </a:lnTo>
                  <a:lnTo>
                    <a:pt x="105" y="256"/>
                  </a:lnTo>
                  <a:lnTo>
                    <a:pt x="101" y="261"/>
                  </a:lnTo>
                  <a:lnTo>
                    <a:pt x="100" y="263"/>
                  </a:lnTo>
                  <a:lnTo>
                    <a:pt x="97" y="264"/>
                  </a:lnTo>
                  <a:lnTo>
                    <a:pt x="95" y="266"/>
                  </a:lnTo>
                  <a:lnTo>
                    <a:pt x="95" y="267"/>
                  </a:lnTo>
                  <a:lnTo>
                    <a:pt x="95" y="267"/>
                  </a:lnTo>
                  <a:lnTo>
                    <a:pt x="95" y="269"/>
                  </a:lnTo>
                  <a:lnTo>
                    <a:pt x="95" y="271"/>
                  </a:lnTo>
                  <a:lnTo>
                    <a:pt x="95" y="271"/>
                  </a:lnTo>
                  <a:lnTo>
                    <a:pt x="95" y="272"/>
                  </a:lnTo>
                  <a:lnTo>
                    <a:pt x="95" y="274"/>
                  </a:lnTo>
                  <a:lnTo>
                    <a:pt x="94" y="274"/>
                  </a:lnTo>
                  <a:lnTo>
                    <a:pt x="92" y="275"/>
                  </a:lnTo>
                  <a:lnTo>
                    <a:pt x="92" y="275"/>
                  </a:lnTo>
                  <a:lnTo>
                    <a:pt x="92" y="274"/>
                  </a:lnTo>
                  <a:lnTo>
                    <a:pt x="92" y="271"/>
                  </a:lnTo>
                  <a:lnTo>
                    <a:pt x="90" y="266"/>
                  </a:lnTo>
                  <a:lnTo>
                    <a:pt x="92" y="266"/>
                  </a:lnTo>
                  <a:lnTo>
                    <a:pt x="92" y="266"/>
                  </a:lnTo>
                  <a:lnTo>
                    <a:pt x="94" y="264"/>
                  </a:lnTo>
                  <a:lnTo>
                    <a:pt x="94" y="263"/>
                  </a:lnTo>
                  <a:lnTo>
                    <a:pt x="94" y="260"/>
                  </a:lnTo>
                  <a:lnTo>
                    <a:pt x="95" y="258"/>
                  </a:lnTo>
                  <a:lnTo>
                    <a:pt x="95" y="256"/>
                  </a:lnTo>
                  <a:lnTo>
                    <a:pt x="95" y="255"/>
                  </a:lnTo>
                  <a:lnTo>
                    <a:pt x="95" y="255"/>
                  </a:lnTo>
                  <a:lnTo>
                    <a:pt x="95" y="253"/>
                  </a:lnTo>
                  <a:lnTo>
                    <a:pt x="95" y="252"/>
                  </a:lnTo>
                  <a:lnTo>
                    <a:pt x="97" y="252"/>
                  </a:lnTo>
                  <a:lnTo>
                    <a:pt x="97" y="252"/>
                  </a:lnTo>
                  <a:lnTo>
                    <a:pt x="97" y="250"/>
                  </a:lnTo>
                  <a:lnTo>
                    <a:pt x="95" y="252"/>
                  </a:lnTo>
                  <a:lnTo>
                    <a:pt x="94" y="252"/>
                  </a:lnTo>
                  <a:lnTo>
                    <a:pt x="94" y="250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5" y="249"/>
                  </a:lnTo>
                  <a:lnTo>
                    <a:pt x="95" y="247"/>
                  </a:lnTo>
                  <a:lnTo>
                    <a:pt x="94" y="245"/>
                  </a:lnTo>
                  <a:lnTo>
                    <a:pt x="95" y="244"/>
                  </a:lnTo>
                  <a:lnTo>
                    <a:pt x="94" y="244"/>
                  </a:lnTo>
                  <a:lnTo>
                    <a:pt x="94" y="244"/>
                  </a:lnTo>
                  <a:lnTo>
                    <a:pt x="94" y="242"/>
                  </a:lnTo>
                  <a:lnTo>
                    <a:pt x="94" y="242"/>
                  </a:lnTo>
                  <a:lnTo>
                    <a:pt x="94" y="241"/>
                  </a:lnTo>
                  <a:lnTo>
                    <a:pt x="94" y="239"/>
                  </a:lnTo>
                  <a:lnTo>
                    <a:pt x="94" y="237"/>
                  </a:lnTo>
                  <a:lnTo>
                    <a:pt x="94" y="236"/>
                  </a:lnTo>
                  <a:lnTo>
                    <a:pt x="94" y="234"/>
                  </a:lnTo>
                  <a:lnTo>
                    <a:pt x="94" y="233"/>
                  </a:lnTo>
                  <a:lnTo>
                    <a:pt x="94" y="231"/>
                  </a:lnTo>
                  <a:lnTo>
                    <a:pt x="92" y="228"/>
                  </a:lnTo>
                  <a:lnTo>
                    <a:pt x="90" y="226"/>
                  </a:lnTo>
                  <a:lnTo>
                    <a:pt x="87" y="222"/>
                  </a:lnTo>
                  <a:lnTo>
                    <a:pt x="89" y="220"/>
                  </a:lnTo>
                  <a:lnTo>
                    <a:pt x="87" y="219"/>
                  </a:lnTo>
                  <a:lnTo>
                    <a:pt x="87" y="219"/>
                  </a:lnTo>
                  <a:lnTo>
                    <a:pt x="87" y="223"/>
                  </a:lnTo>
                  <a:lnTo>
                    <a:pt x="86" y="222"/>
                  </a:lnTo>
                  <a:lnTo>
                    <a:pt x="86" y="220"/>
                  </a:lnTo>
                  <a:lnTo>
                    <a:pt x="86" y="219"/>
                  </a:lnTo>
                  <a:lnTo>
                    <a:pt x="86" y="215"/>
                  </a:lnTo>
                  <a:lnTo>
                    <a:pt x="84" y="214"/>
                  </a:lnTo>
                  <a:lnTo>
                    <a:pt x="84" y="211"/>
                  </a:lnTo>
                  <a:lnTo>
                    <a:pt x="82" y="209"/>
                  </a:lnTo>
                  <a:lnTo>
                    <a:pt x="84" y="208"/>
                  </a:lnTo>
                  <a:lnTo>
                    <a:pt x="84" y="209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1" y="201"/>
                  </a:lnTo>
                  <a:lnTo>
                    <a:pt x="81" y="200"/>
                  </a:lnTo>
                  <a:lnTo>
                    <a:pt x="81" y="197"/>
                  </a:lnTo>
                  <a:lnTo>
                    <a:pt x="81" y="190"/>
                  </a:lnTo>
                  <a:lnTo>
                    <a:pt x="78" y="189"/>
                  </a:lnTo>
                  <a:lnTo>
                    <a:pt x="79" y="187"/>
                  </a:lnTo>
                  <a:lnTo>
                    <a:pt x="79" y="185"/>
                  </a:lnTo>
                  <a:lnTo>
                    <a:pt x="79" y="182"/>
                  </a:lnTo>
                  <a:lnTo>
                    <a:pt x="79" y="181"/>
                  </a:lnTo>
                  <a:lnTo>
                    <a:pt x="81" y="181"/>
                  </a:lnTo>
                  <a:lnTo>
                    <a:pt x="79" y="181"/>
                  </a:lnTo>
                  <a:lnTo>
                    <a:pt x="79" y="181"/>
                  </a:lnTo>
                  <a:lnTo>
                    <a:pt x="78" y="181"/>
                  </a:lnTo>
                  <a:lnTo>
                    <a:pt x="76" y="181"/>
                  </a:lnTo>
                  <a:lnTo>
                    <a:pt x="75" y="179"/>
                  </a:lnTo>
                  <a:lnTo>
                    <a:pt x="75" y="178"/>
                  </a:lnTo>
                  <a:lnTo>
                    <a:pt x="73" y="176"/>
                  </a:lnTo>
                  <a:lnTo>
                    <a:pt x="73" y="173"/>
                  </a:lnTo>
                  <a:lnTo>
                    <a:pt x="73" y="173"/>
                  </a:lnTo>
                  <a:lnTo>
                    <a:pt x="71" y="171"/>
                  </a:lnTo>
                  <a:lnTo>
                    <a:pt x="71" y="171"/>
                  </a:lnTo>
                  <a:lnTo>
                    <a:pt x="70" y="170"/>
                  </a:lnTo>
                  <a:lnTo>
                    <a:pt x="68" y="168"/>
                  </a:lnTo>
                  <a:lnTo>
                    <a:pt x="68" y="170"/>
                  </a:lnTo>
                  <a:lnTo>
                    <a:pt x="68" y="170"/>
                  </a:lnTo>
                  <a:lnTo>
                    <a:pt x="68" y="171"/>
                  </a:lnTo>
                  <a:lnTo>
                    <a:pt x="68" y="173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65" y="181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59" y="181"/>
                  </a:lnTo>
                  <a:lnTo>
                    <a:pt x="59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9"/>
                  </a:lnTo>
                  <a:lnTo>
                    <a:pt x="59" y="181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7" y="184"/>
                  </a:lnTo>
                  <a:lnTo>
                    <a:pt x="57" y="184"/>
                  </a:lnTo>
                  <a:lnTo>
                    <a:pt x="56" y="184"/>
                  </a:lnTo>
                  <a:lnTo>
                    <a:pt x="56" y="184"/>
                  </a:lnTo>
                  <a:lnTo>
                    <a:pt x="56" y="185"/>
                  </a:lnTo>
                  <a:lnTo>
                    <a:pt x="53" y="187"/>
                  </a:lnTo>
                  <a:lnTo>
                    <a:pt x="51" y="187"/>
                  </a:lnTo>
                  <a:lnTo>
                    <a:pt x="51" y="189"/>
                  </a:lnTo>
                  <a:lnTo>
                    <a:pt x="49" y="192"/>
                  </a:lnTo>
                  <a:lnTo>
                    <a:pt x="46" y="193"/>
                  </a:lnTo>
                  <a:lnTo>
                    <a:pt x="46" y="193"/>
                  </a:lnTo>
                  <a:lnTo>
                    <a:pt x="45" y="192"/>
                  </a:lnTo>
                  <a:lnTo>
                    <a:pt x="46" y="190"/>
                  </a:lnTo>
                  <a:lnTo>
                    <a:pt x="46" y="189"/>
                  </a:lnTo>
                  <a:lnTo>
                    <a:pt x="46" y="187"/>
                  </a:lnTo>
                  <a:lnTo>
                    <a:pt x="46" y="189"/>
                  </a:lnTo>
                  <a:lnTo>
                    <a:pt x="45" y="190"/>
                  </a:lnTo>
                  <a:lnTo>
                    <a:pt x="43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40" y="189"/>
                  </a:lnTo>
                  <a:lnTo>
                    <a:pt x="40" y="189"/>
                  </a:lnTo>
                  <a:lnTo>
                    <a:pt x="40" y="187"/>
                  </a:lnTo>
                  <a:lnTo>
                    <a:pt x="40" y="187"/>
                  </a:lnTo>
                  <a:lnTo>
                    <a:pt x="40" y="185"/>
                  </a:lnTo>
                  <a:lnTo>
                    <a:pt x="38" y="187"/>
                  </a:lnTo>
                  <a:lnTo>
                    <a:pt x="38" y="189"/>
                  </a:lnTo>
                  <a:lnTo>
                    <a:pt x="38" y="189"/>
                  </a:lnTo>
                  <a:lnTo>
                    <a:pt x="37" y="190"/>
                  </a:lnTo>
                  <a:lnTo>
                    <a:pt x="37" y="189"/>
                  </a:lnTo>
                  <a:lnTo>
                    <a:pt x="37" y="187"/>
                  </a:lnTo>
                  <a:lnTo>
                    <a:pt x="37" y="187"/>
                  </a:lnTo>
                  <a:lnTo>
                    <a:pt x="37" y="185"/>
                  </a:lnTo>
                  <a:lnTo>
                    <a:pt x="37" y="182"/>
                  </a:lnTo>
                  <a:lnTo>
                    <a:pt x="37" y="182"/>
                  </a:lnTo>
                  <a:lnTo>
                    <a:pt x="37" y="181"/>
                  </a:lnTo>
                  <a:lnTo>
                    <a:pt x="37" y="182"/>
                  </a:lnTo>
                  <a:lnTo>
                    <a:pt x="37" y="184"/>
                  </a:lnTo>
                  <a:lnTo>
                    <a:pt x="35" y="184"/>
                  </a:lnTo>
                  <a:lnTo>
                    <a:pt x="35" y="184"/>
                  </a:lnTo>
                  <a:lnTo>
                    <a:pt x="34" y="185"/>
                  </a:lnTo>
                  <a:lnTo>
                    <a:pt x="34" y="187"/>
                  </a:lnTo>
                  <a:lnTo>
                    <a:pt x="30" y="189"/>
                  </a:lnTo>
                  <a:lnTo>
                    <a:pt x="30" y="189"/>
                  </a:lnTo>
                  <a:lnTo>
                    <a:pt x="30" y="187"/>
                  </a:lnTo>
                  <a:lnTo>
                    <a:pt x="30" y="181"/>
                  </a:lnTo>
                  <a:lnTo>
                    <a:pt x="32" y="181"/>
                  </a:lnTo>
                  <a:lnTo>
                    <a:pt x="32" y="179"/>
                  </a:lnTo>
                  <a:lnTo>
                    <a:pt x="32" y="176"/>
                  </a:lnTo>
                  <a:lnTo>
                    <a:pt x="34" y="174"/>
                  </a:lnTo>
                  <a:lnTo>
                    <a:pt x="34" y="171"/>
                  </a:lnTo>
                  <a:lnTo>
                    <a:pt x="34" y="171"/>
                  </a:lnTo>
                  <a:lnTo>
                    <a:pt x="35" y="170"/>
                  </a:lnTo>
                  <a:lnTo>
                    <a:pt x="35" y="165"/>
                  </a:lnTo>
                  <a:lnTo>
                    <a:pt x="35" y="163"/>
                  </a:lnTo>
                  <a:lnTo>
                    <a:pt x="34" y="162"/>
                  </a:lnTo>
                  <a:lnTo>
                    <a:pt x="34" y="156"/>
                  </a:lnTo>
                  <a:lnTo>
                    <a:pt x="30" y="152"/>
                  </a:lnTo>
                  <a:lnTo>
                    <a:pt x="30" y="151"/>
                  </a:lnTo>
                  <a:lnTo>
                    <a:pt x="29" y="148"/>
                  </a:lnTo>
                  <a:lnTo>
                    <a:pt x="30" y="148"/>
                  </a:lnTo>
                  <a:lnTo>
                    <a:pt x="27" y="146"/>
                  </a:lnTo>
                  <a:lnTo>
                    <a:pt x="27" y="146"/>
                  </a:lnTo>
                  <a:lnTo>
                    <a:pt x="27" y="143"/>
                  </a:lnTo>
                  <a:lnTo>
                    <a:pt x="27" y="140"/>
                  </a:lnTo>
                  <a:lnTo>
                    <a:pt x="27" y="140"/>
                  </a:lnTo>
                  <a:lnTo>
                    <a:pt x="27" y="141"/>
                  </a:lnTo>
                  <a:lnTo>
                    <a:pt x="26" y="143"/>
                  </a:lnTo>
                  <a:lnTo>
                    <a:pt x="26" y="145"/>
                  </a:lnTo>
                  <a:lnTo>
                    <a:pt x="26" y="145"/>
                  </a:lnTo>
                  <a:lnTo>
                    <a:pt x="26" y="146"/>
                  </a:lnTo>
                  <a:lnTo>
                    <a:pt x="24" y="145"/>
                  </a:lnTo>
                  <a:lnTo>
                    <a:pt x="23" y="145"/>
                  </a:lnTo>
                  <a:lnTo>
                    <a:pt x="21" y="141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21" y="138"/>
                  </a:lnTo>
                  <a:lnTo>
                    <a:pt x="23" y="140"/>
                  </a:lnTo>
                  <a:lnTo>
                    <a:pt x="24" y="141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27" y="138"/>
                  </a:lnTo>
                  <a:lnTo>
                    <a:pt x="26" y="137"/>
                  </a:lnTo>
                  <a:lnTo>
                    <a:pt x="26" y="137"/>
                  </a:lnTo>
                  <a:lnTo>
                    <a:pt x="24" y="137"/>
                  </a:lnTo>
                  <a:lnTo>
                    <a:pt x="23" y="135"/>
                  </a:lnTo>
                  <a:lnTo>
                    <a:pt x="23" y="135"/>
                  </a:lnTo>
                  <a:lnTo>
                    <a:pt x="23" y="134"/>
                  </a:lnTo>
                  <a:lnTo>
                    <a:pt x="23" y="134"/>
                  </a:lnTo>
                  <a:lnTo>
                    <a:pt x="21" y="134"/>
                  </a:lnTo>
                  <a:lnTo>
                    <a:pt x="21" y="132"/>
                  </a:lnTo>
                  <a:lnTo>
                    <a:pt x="23" y="130"/>
                  </a:lnTo>
                  <a:lnTo>
                    <a:pt x="21" y="130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6" y="129"/>
                  </a:lnTo>
                  <a:lnTo>
                    <a:pt x="15" y="129"/>
                  </a:lnTo>
                  <a:lnTo>
                    <a:pt x="15" y="130"/>
                  </a:lnTo>
                  <a:lnTo>
                    <a:pt x="15" y="132"/>
                  </a:lnTo>
                  <a:lnTo>
                    <a:pt x="15" y="132"/>
                  </a:lnTo>
                  <a:lnTo>
                    <a:pt x="12" y="129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2" y="126"/>
                  </a:lnTo>
                  <a:lnTo>
                    <a:pt x="10" y="127"/>
                  </a:lnTo>
                  <a:lnTo>
                    <a:pt x="10" y="127"/>
                  </a:lnTo>
                  <a:lnTo>
                    <a:pt x="8" y="126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10" y="124"/>
                  </a:lnTo>
                  <a:lnTo>
                    <a:pt x="10" y="124"/>
                  </a:lnTo>
                  <a:lnTo>
                    <a:pt x="8" y="122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8" y="122"/>
                  </a:lnTo>
                  <a:lnTo>
                    <a:pt x="8" y="126"/>
                  </a:lnTo>
                  <a:lnTo>
                    <a:pt x="7" y="122"/>
                  </a:lnTo>
                  <a:lnTo>
                    <a:pt x="4" y="119"/>
                  </a:lnTo>
                  <a:lnTo>
                    <a:pt x="2" y="118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3"/>
                  </a:lnTo>
                  <a:lnTo>
                    <a:pt x="0" y="113"/>
                  </a:lnTo>
                  <a:lnTo>
                    <a:pt x="0" y="111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4" y="108"/>
                  </a:lnTo>
                  <a:lnTo>
                    <a:pt x="5" y="108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07"/>
                  </a:lnTo>
                  <a:lnTo>
                    <a:pt x="7" y="105"/>
                  </a:lnTo>
                  <a:lnTo>
                    <a:pt x="7" y="100"/>
                  </a:lnTo>
                  <a:lnTo>
                    <a:pt x="5" y="100"/>
                  </a:lnTo>
                  <a:lnTo>
                    <a:pt x="7" y="99"/>
                  </a:lnTo>
                  <a:lnTo>
                    <a:pt x="7" y="99"/>
                  </a:lnTo>
                  <a:lnTo>
                    <a:pt x="7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10" y="99"/>
                  </a:lnTo>
                  <a:lnTo>
                    <a:pt x="12" y="100"/>
                  </a:lnTo>
                  <a:lnTo>
                    <a:pt x="12" y="99"/>
                  </a:lnTo>
                  <a:lnTo>
                    <a:pt x="13" y="97"/>
                  </a:lnTo>
                  <a:lnTo>
                    <a:pt x="13" y="97"/>
                  </a:lnTo>
                  <a:lnTo>
                    <a:pt x="13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4"/>
                  </a:lnTo>
                  <a:lnTo>
                    <a:pt x="13" y="91"/>
                  </a:lnTo>
                  <a:lnTo>
                    <a:pt x="13" y="89"/>
                  </a:lnTo>
                  <a:lnTo>
                    <a:pt x="13" y="89"/>
                  </a:lnTo>
                  <a:lnTo>
                    <a:pt x="13" y="88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6" y="85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18" y="83"/>
                  </a:lnTo>
                  <a:lnTo>
                    <a:pt x="18" y="80"/>
                  </a:lnTo>
                  <a:lnTo>
                    <a:pt x="18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6" y="69"/>
                  </a:lnTo>
                  <a:lnTo>
                    <a:pt x="16" y="69"/>
                  </a:lnTo>
                  <a:lnTo>
                    <a:pt x="18" y="67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3" y="69"/>
                  </a:lnTo>
                  <a:lnTo>
                    <a:pt x="23" y="69"/>
                  </a:lnTo>
                  <a:lnTo>
                    <a:pt x="24" y="70"/>
                  </a:lnTo>
                  <a:lnTo>
                    <a:pt x="27" y="70"/>
                  </a:lnTo>
                  <a:lnTo>
                    <a:pt x="27" y="70"/>
                  </a:lnTo>
                  <a:lnTo>
                    <a:pt x="29" y="70"/>
                  </a:lnTo>
                  <a:lnTo>
                    <a:pt x="29" y="69"/>
                  </a:lnTo>
                  <a:lnTo>
                    <a:pt x="30" y="67"/>
                  </a:lnTo>
                  <a:lnTo>
                    <a:pt x="30" y="64"/>
                  </a:lnTo>
                  <a:lnTo>
                    <a:pt x="32" y="63"/>
                  </a:lnTo>
                  <a:lnTo>
                    <a:pt x="32" y="61"/>
                  </a:lnTo>
                  <a:lnTo>
                    <a:pt x="34" y="59"/>
                  </a:lnTo>
                  <a:lnTo>
                    <a:pt x="35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3"/>
                  </a:lnTo>
                  <a:lnTo>
                    <a:pt x="37" y="52"/>
                  </a:lnTo>
                  <a:lnTo>
                    <a:pt x="35" y="52"/>
                  </a:lnTo>
                  <a:lnTo>
                    <a:pt x="35" y="52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7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40" y="44"/>
                  </a:lnTo>
                  <a:lnTo>
                    <a:pt x="41" y="42"/>
                  </a:lnTo>
                  <a:lnTo>
                    <a:pt x="41" y="41"/>
                  </a:lnTo>
                  <a:lnTo>
                    <a:pt x="41" y="39"/>
                  </a:lnTo>
                  <a:lnTo>
                    <a:pt x="43" y="39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1" y="36"/>
                  </a:lnTo>
                  <a:lnTo>
                    <a:pt x="41" y="33"/>
                  </a:lnTo>
                  <a:lnTo>
                    <a:pt x="41" y="31"/>
                  </a:lnTo>
                  <a:lnTo>
                    <a:pt x="43" y="31"/>
                  </a:lnTo>
                  <a:lnTo>
                    <a:pt x="43" y="30"/>
                  </a:lnTo>
                  <a:lnTo>
                    <a:pt x="45" y="28"/>
                  </a:lnTo>
                  <a:lnTo>
                    <a:pt x="46" y="28"/>
                  </a:lnTo>
                  <a:lnTo>
                    <a:pt x="48" y="26"/>
                  </a:lnTo>
                  <a:lnTo>
                    <a:pt x="51" y="23"/>
                  </a:lnTo>
                  <a:lnTo>
                    <a:pt x="53" y="23"/>
                  </a:lnTo>
                  <a:lnTo>
                    <a:pt x="54" y="23"/>
                  </a:lnTo>
                  <a:lnTo>
                    <a:pt x="56" y="22"/>
                  </a:lnTo>
                  <a:lnTo>
                    <a:pt x="56" y="20"/>
                  </a:lnTo>
                  <a:lnTo>
                    <a:pt x="59" y="18"/>
                  </a:lnTo>
                  <a:lnTo>
                    <a:pt x="59" y="18"/>
                  </a:lnTo>
                  <a:lnTo>
                    <a:pt x="65" y="18"/>
                  </a:lnTo>
                  <a:lnTo>
                    <a:pt x="67" y="18"/>
                  </a:lnTo>
                  <a:lnTo>
                    <a:pt x="67" y="18"/>
                  </a:lnTo>
                  <a:lnTo>
                    <a:pt x="68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20"/>
                  </a:lnTo>
                  <a:lnTo>
                    <a:pt x="68" y="17"/>
                  </a:lnTo>
                  <a:lnTo>
                    <a:pt x="68" y="15"/>
                  </a:lnTo>
                  <a:lnTo>
                    <a:pt x="68" y="14"/>
                  </a:lnTo>
                  <a:lnTo>
                    <a:pt x="68" y="14"/>
                  </a:lnTo>
                  <a:lnTo>
                    <a:pt x="70" y="12"/>
                  </a:lnTo>
                  <a:lnTo>
                    <a:pt x="71" y="12"/>
                  </a:lnTo>
                  <a:lnTo>
                    <a:pt x="73" y="11"/>
                  </a:lnTo>
                  <a:lnTo>
                    <a:pt x="73" y="9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7"/>
                  </a:lnTo>
                  <a:lnTo>
                    <a:pt x="75" y="6"/>
                  </a:lnTo>
                  <a:lnTo>
                    <a:pt x="75" y="6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6" y="3"/>
                  </a:lnTo>
                  <a:lnTo>
                    <a:pt x="76" y="1"/>
                  </a:lnTo>
                  <a:lnTo>
                    <a:pt x="78" y="1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0" name="Freeform 196">
              <a:extLst>
                <a:ext uri="{FF2B5EF4-FFF2-40B4-BE49-F238E27FC236}">
                  <a16:creationId xmlns:a16="http://schemas.microsoft.com/office/drawing/2014/main" id="{82B56428-9FDC-4A5D-BFDB-E0D7912F91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71873" y="4211254"/>
              <a:ext cx="553579" cy="181278"/>
            </a:xfrm>
            <a:custGeom>
              <a:avLst/>
              <a:gdLst>
                <a:gd name="T0" fmla="*/ 168 w 284"/>
                <a:gd name="T1" fmla="*/ 71 h 93"/>
                <a:gd name="T2" fmla="*/ 64 w 284"/>
                <a:gd name="T3" fmla="*/ 66 h 93"/>
                <a:gd name="T4" fmla="*/ 23 w 284"/>
                <a:gd name="T5" fmla="*/ 61 h 93"/>
                <a:gd name="T6" fmla="*/ 260 w 284"/>
                <a:gd name="T7" fmla="*/ 44 h 93"/>
                <a:gd name="T8" fmla="*/ 8 w 284"/>
                <a:gd name="T9" fmla="*/ 26 h 93"/>
                <a:gd name="T10" fmla="*/ 1 w 284"/>
                <a:gd name="T11" fmla="*/ 15 h 93"/>
                <a:gd name="T12" fmla="*/ 9 w 284"/>
                <a:gd name="T13" fmla="*/ 9 h 93"/>
                <a:gd name="T14" fmla="*/ 17 w 284"/>
                <a:gd name="T15" fmla="*/ 14 h 93"/>
                <a:gd name="T16" fmla="*/ 20 w 284"/>
                <a:gd name="T17" fmla="*/ 22 h 93"/>
                <a:gd name="T18" fmla="*/ 23 w 284"/>
                <a:gd name="T19" fmla="*/ 22 h 93"/>
                <a:gd name="T20" fmla="*/ 31 w 284"/>
                <a:gd name="T21" fmla="*/ 22 h 93"/>
                <a:gd name="T22" fmla="*/ 39 w 284"/>
                <a:gd name="T23" fmla="*/ 17 h 93"/>
                <a:gd name="T24" fmla="*/ 55 w 284"/>
                <a:gd name="T25" fmla="*/ 39 h 93"/>
                <a:gd name="T26" fmla="*/ 55 w 284"/>
                <a:gd name="T27" fmla="*/ 63 h 93"/>
                <a:gd name="T28" fmla="*/ 68 w 284"/>
                <a:gd name="T29" fmla="*/ 85 h 93"/>
                <a:gd name="T30" fmla="*/ 63 w 284"/>
                <a:gd name="T31" fmla="*/ 82 h 93"/>
                <a:gd name="T32" fmla="*/ 55 w 284"/>
                <a:gd name="T33" fmla="*/ 85 h 93"/>
                <a:gd name="T34" fmla="*/ 31 w 284"/>
                <a:gd name="T35" fmla="*/ 69 h 93"/>
                <a:gd name="T36" fmla="*/ 22 w 284"/>
                <a:gd name="T37" fmla="*/ 55 h 93"/>
                <a:gd name="T38" fmla="*/ 15 w 284"/>
                <a:gd name="T39" fmla="*/ 45 h 93"/>
                <a:gd name="T40" fmla="*/ 8 w 284"/>
                <a:gd name="T41" fmla="*/ 14 h 93"/>
                <a:gd name="T42" fmla="*/ 249 w 284"/>
                <a:gd name="T43" fmla="*/ 8 h 93"/>
                <a:gd name="T44" fmla="*/ 254 w 284"/>
                <a:gd name="T45" fmla="*/ 4 h 93"/>
                <a:gd name="T46" fmla="*/ 260 w 284"/>
                <a:gd name="T47" fmla="*/ 12 h 93"/>
                <a:gd name="T48" fmla="*/ 260 w 284"/>
                <a:gd name="T49" fmla="*/ 20 h 93"/>
                <a:gd name="T50" fmla="*/ 265 w 284"/>
                <a:gd name="T51" fmla="*/ 22 h 93"/>
                <a:gd name="T52" fmla="*/ 273 w 284"/>
                <a:gd name="T53" fmla="*/ 23 h 93"/>
                <a:gd name="T54" fmla="*/ 282 w 284"/>
                <a:gd name="T55" fmla="*/ 28 h 93"/>
                <a:gd name="T56" fmla="*/ 279 w 284"/>
                <a:gd name="T57" fmla="*/ 33 h 93"/>
                <a:gd name="T58" fmla="*/ 274 w 284"/>
                <a:gd name="T59" fmla="*/ 41 h 93"/>
                <a:gd name="T60" fmla="*/ 266 w 284"/>
                <a:gd name="T61" fmla="*/ 44 h 93"/>
                <a:gd name="T62" fmla="*/ 258 w 284"/>
                <a:gd name="T63" fmla="*/ 45 h 93"/>
                <a:gd name="T64" fmla="*/ 244 w 284"/>
                <a:gd name="T65" fmla="*/ 42 h 93"/>
                <a:gd name="T66" fmla="*/ 235 w 284"/>
                <a:gd name="T67" fmla="*/ 42 h 93"/>
                <a:gd name="T68" fmla="*/ 230 w 284"/>
                <a:gd name="T69" fmla="*/ 53 h 93"/>
                <a:gd name="T70" fmla="*/ 228 w 284"/>
                <a:gd name="T71" fmla="*/ 61 h 93"/>
                <a:gd name="T72" fmla="*/ 224 w 284"/>
                <a:gd name="T73" fmla="*/ 66 h 93"/>
                <a:gd name="T74" fmla="*/ 224 w 284"/>
                <a:gd name="T75" fmla="*/ 71 h 93"/>
                <a:gd name="T76" fmla="*/ 220 w 284"/>
                <a:gd name="T77" fmla="*/ 77 h 93"/>
                <a:gd name="T78" fmla="*/ 216 w 284"/>
                <a:gd name="T79" fmla="*/ 83 h 93"/>
                <a:gd name="T80" fmla="*/ 205 w 284"/>
                <a:gd name="T81" fmla="*/ 85 h 93"/>
                <a:gd name="T82" fmla="*/ 194 w 284"/>
                <a:gd name="T83" fmla="*/ 85 h 93"/>
                <a:gd name="T84" fmla="*/ 183 w 284"/>
                <a:gd name="T85" fmla="*/ 85 h 93"/>
                <a:gd name="T86" fmla="*/ 175 w 284"/>
                <a:gd name="T87" fmla="*/ 91 h 93"/>
                <a:gd name="T88" fmla="*/ 159 w 284"/>
                <a:gd name="T89" fmla="*/ 93 h 93"/>
                <a:gd name="T90" fmla="*/ 150 w 284"/>
                <a:gd name="T91" fmla="*/ 86 h 93"/>
                <a:gd name="T92" fmla="*/ 143 w 284"/>
                <a:gd name="T93" fmla="*/ 78 h 93"/>
                <a:gd name="T94" fmla="*/ 154 w 284"/>
                <a:gd name="T95" fmla="*/ 82 h 93"/>
                <a:gd name="T96" fmla="*/ 167 w 284"/>
                <a:gd name="T97" fmla="*/ 85 h 93"/>
                <a:gd name="T98" fmla="*/ 167 w 284"/>
                <a:gd name="T99" fmla="*/ 78 h 93"/>
                <a:gd name="T100" fmla="*/ 168 w 284"/>
                <a:gd name="T101" fmla="*/ 71 h 93"/>
                <a:gd name="T102" fmla="*/ 173 w 284"/>
                <a:gd name="T103" fmla="*/ 64 h 93"/>
                <a:gd name="T104" fmla="*/ 198 w 284"/>
                <a:gd name="T105" fmla="*/ 55 h 93"/>
                <a:gd name="T106" fmla="*/ 208 w 284"/>
                <a:gd name="T107" fmla="*/ 39 h 93"/>
                <a:gd name="T108" fmla="*/ 213 w 284"/>
                <a:gd name="T109" fmla="*/ 44 h 93"/>
                <a:gd name="T110" fmla="*/ 219 w 284"/>
                <a:gd name="T111" fmla="*/ 47 h 93"/>
                <a:gd name="T112" fmla="*/ 219 w 284"/>
                <a:gd name="T113" fmla="*/ 41 h 93"/>
                <a:gd name="T114" fmla="*/ 222 w 284"/>
                <a:gd name="T115" fmla="*/ 38 h 93"/>
                <a:gd name="T116" fmla="*/ 227 w 284"/>
                <a:gd name="T117" fmla="*/ 41 h 93"/>
                <a:gd name="T118" fmla="*/ 230 w 284"/>
                <a:gd name="T119" fmla="*/ 33 h 93"/>
                <a:gd name="T120" fmla="*/ 232 w 284"/>
                <a:gd name="T121" fmla="*/ 26 h 93"/>
                <a:gd name="T122" fmla="*/ 244 w 284"/>
                <a:gd name="T123" fmla="*/ 12 h 93"/>
                <a:gd name="T124" fmla="*/ 254 w 284"/>
                <a:gd name="T125" fmla="*/ 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84" h="93">
                  <a:moveTo>
                    <a:pt x="168" y="66"/>
                  </a:moveTo>
                  <a:lnTo>
                    <a:pt x="170" y="66"/>
                  </a:lnTo>
                  <a:lnTo>
                    <a:pt x="170" y="66"/>
                  </a:lnTo>
                  <a:lnTo>
                    <a:pt x="170" y="69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68" y="71"/>
                  </a:lnTo>
                  <a:lnTo>
                    <a:pt x="168" y="66"/>
                  </a:lnTo>
                  <a:lnTo>
                    <a:pt x="168" y="66"/>
                  </a:lnTo>
                  <a:close/>
                  <a:moveTo>
                    <a:pt x="66" y="64"/>
                  </a:move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6" y="64"/>
                  </a:lnTo>
                  <a:lnTo>
                    <a:pt x="66" y="64"/>
                  </a:lnTo>
                  <a:close/>
                  <a:moveTo>
                    <a:pt x="25" y="61"/>
                  </a:moveTo>
                  <a:lnTo>
                    <a:pt x="25" y="61"/>
                  </a:lnTo>
                  <a:lnTo>
                    <a:pt x="25" y="63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3" y="61"/>
                  </a:lnTo>
                  <a:lnTo>
                    <a:pt x="25" y="61"/>
                  </a:lnTo>
                  <a:close/>
                  <a:moveTo>
                    <a:pt x="261" y="44"/>
                  </a:moveTo>
                  <a:lnTo>
                    <a:pt x="261" y="44"/>
                  </a:lnTo>
                  <a:lnTo>
                    <a:pt x="265" y="45"/>
                  </a:lnTo>
                  <a:lnTo>
                    <a:pt x="261" y="45"/>
                  </a:lnTo>
                  <a:lnTo>
                    <a:pt x="260" y="45"/>
                  </a:lnTo>
                  <a:lnTo>
                    <a:pt x="261" y="45"/>
                  </a:lnTo>
                  <a:lnTo>
                    <a:pt x="260" y="44"/>
                  </a:lnTo>
                  <a:lnTo>
                    <a:pt x="261" y="44"/>
                  </a:lnTo>
                  <a:close/>
                  <a:moveTo>
                    <a:pt x="9" y="26"/>
                  </a:moveTo>
                  <a:lnTo>
                    <a:pt x="9" y="26"/>
                  </a:lnTo>
                  <a:lnTo>
                    <a:pt x="11" y="28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8" y="30"/>
                  </a:lnTo>
                  <a:lnTo>
                    <a:pt x="8" y="26"/>
                  </a:lnTo>
                  <a:lnTo>
                    <a:pt x="9" y="26"/>
                  </a:lnTo>
                  <a:close/>
                  <a:moveTo>
                    <a:pt x="3" y="12"/>
                  </a:moveTo>
                  <a:lnTo>
                    <a:pt x="4" y="14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5"/>
                  </a:lnTo>
                  <a:lnTo>
                    <a:pt x="1" y="15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3" y="12"/>
                  </a:lnTo>
                  <a:lnTo>
                    <a:pt x="3" y="12"/>
                  </a:lnTo>
                  <a:close/>
                  <a:moveTo>
                    <a:pt x="9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7" y="14"/>
                  </a:lnTo>
                  <a:lnTo>
                    <a:pt x="19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7"/>
                  </a:lnTo>
                  <a:lnTo>
                    <a:pt x="22" y="19"/>
                  </a:lnTo>
                  <a:lnTo>
                    <a:pt x="20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4" y="17"/>
                  </a:lnTo>
                  <a:lnTo>
                    <a:pt x="36" y="17"/>
                  </a:lnTo>
                  <a:lnTo>
                    <a:pt x="36" y="15"/>
                  </a:lnTo>
                  <a:lnTo>
                    <a:pt x="38" y="15"/>
                  </a:lnTo>
                  <a:lnTo>
                    <a:pt x="39" y="17"/>
                  </a:lnTo>
                  <a:lnTo>
                    <a:pt x="42" y="22"/>
                  </a:lnTo>
                  <a:lnTo>
                    <a:pt x="45" y="25"/>
                  </a:lnTo>
                  <a:lnTo>
                    <a:pt x="47" y="25"/>
                  </a:lnTo>
                  <a:lnTo>
                    <a:pt x="49" y="26"/>
                  </a:lnTo>
                  <a:lnTo>
                    <a:pt x="50" y="28"/>
                  </a:lnTo>
                  <a:lnTo>
                    <a:pt x="52" y="30"/>
                  </a:lnTo>
                  <a:lnTo>
                    <a:pt x="55" y="36"/>
                  </a:lnTo>
                  <a:lnTo>
                    <a:pt x="55" y="39"/>
                  </a:lnTo>
                  <a:lnTo>
                    <a:pt x="55" y="42"/>
                  </a:lnTo>
                  <a:lnTo>
                    <a:pt x="55" y="49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63"/>
                  </a:lnTo>
                  <a:lnTo>
                    <a:pt x="56" y="64"/>
                  </a:lnTo>
                  <a:lnTo>
                    <a:pt x="56" y="66"/>
                  </a:lnTo>
                  <a:lnTo>
                    <a:pt x="61" y="69"/>
                  </a:lnTo>
                  <a:lnTo>
                    <a:pt x="61" y="69"/>
                  </a:lnTo>
                  <a:lnTo>
                    <a:pt x="63" y="72"/>
                  </a:lnTo>
                  <a:lnTo>
                    <a:pt x="66" y="80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6" y="86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3" y="83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58" y="85"/>
                  </a:lnTo>
                  <a:lnTo>
                    <a:pt x="56" y="86"/>
                  </a:lnTo>
                  <a:lnTo>
                    <a:pt x="55" y="86"/>
                  </a:lnTo>
                  <a:lnTo>
                    <a:pt x="55" y="85"/>
                  </a:lnTo>
                  <a:lnTo>
                    <a:pt x="55" y="83"/>
                  </a:lnTo>
                  <a:lnTo>
                    <a:pt x="53" y="83"/>
                  </a:lnTo>
                  <a:lnTo>
                    <a:pt x="47" y="80"/>
                  </a:lnTo>
                  <a:lnTo>
                    <a:pt x="45" y="78"/>
                  </a:lnTo>
                  <a:lnTo>
                    <a:pt x="42" y="75"/>
                  </a:lnTo>
                  <a:lnTo>
                    <a:pt x="36" y="74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27" y="67"/>
                  </a:lnTo>
                  <a:lnTo>
                    <a:pt x="25" y="64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5" y="63"/>
                  </a:lnTo>
                  <a:lnTo>
                    <a:pt x="25" y="60"/>
                  </a:lnTo>
                  <a:lnTo>
                    <a:pt x="23" y="58"/>
                  </a:lnTo>
                  <a:lnTo>
                    <a:pt x="22" y="55"/>
                  </a:lnTo>
                  <a:lnTo>
                    <a:pt x="20" y="53"/>
                  </a:lnTo>
                  <a:lnTo>
                    <a:pt x="17" y="52"/>
                  </a:lnTo>
                  <a:lnTo>
                    <a:pt x="17" y="50"/>
                  </a:lnTo>
                  <a:lnTo>
                    <a:pt x="15" y="49"/>
                  </a:lnTo>
                  <a:lnTo>
                    <a:pt x="17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45"/>
                  </a:lnTo>
                  <a:lnTo>
                    <a:pt x="14" y="42"/>
                  </a:lnTo>
                  <a:lnTo>
                    <a:pt x="14" y="39"/>
                  </a:lnTo>
                  <a:lnTo>
                    <a:pt x="12" y="33"/>
                  </a:lnTo>
                  <a:lnTo>
                    <a:pt x="11" y="25"/>
                  </a:lnTo>
                  <a:lnTo>
                    <a:pt x="11" y="22"/>
                  </a:lnTo>
                  <a:lnTo>
                    <a:pt x="11" y="20"/>
                  </a:lnTo>
                  <a:lnTo>
                    <a:pt x="9" y="17"/>
                  </a:lnTo>
                  <a:lnTo>
                    <a:pt x="8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8" y="9"/>
                  </a:lnTo>
                  <a:lnTo>
                    <a:pt x="8" y="9"/>
                  </a:lnTo>
                  <a:lnTo>
                    <a:pt x="9" y="9"/>
                  </a:lnTo>
                  <a:close/>
                  <a:moveTo>
                    <a:pt x="247" y="4"/>
                  </a:moveTo>
                  <a:lnTo>
                    <a:pt x="249" y="6"/>
                  </a:lnTo>
                  <a:lnTo>
                    <a:pt x="249" y="8"/>
                  </a:lnTo>
                  <a:lnTo>
                    <a:pt x="249" y="8"/>
                  </a:lnTo>
                  <a:lnTo>
                    <a:pt x="249" y="9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0" y="9"/>
                  </a:lnTo>
                  <a:lnTo>
                    <a:pt x="252" y="8"/>
                  </a:lnTo>
                  <a:lnTo>
                    <a:pt x="252" y="6"/>
                  </a:lnTo>
                  <a:lnTo>
                    <a:pt x="254" y="4"/>
                  </a:lnTo>
                  <a:lnTo>
                    <a:pt x="255" y="6"/>
                  </a:lnTo>
                  <a:lnTo>
                    <a:pt x="255" y="6"/>
                  </a:lnTo>
                  <a:lnTo>
                    <a:pt x="255" y="8"/>
                  </a:lnTo>
                  <a:lnTo>
                    <a:pt x="255" y="8"/>
                  </a:lnTo>
                  <a:lnTo>
                    <a:pt x="255" y="9"/>
                  </a:lnTo>
                  <a:lnTo>
                    <a:pt x="257" y="11"/>
                  </a:lnTo>
                  <a:lnTo>
                    <a:pt x="258" y="11"/>
                  </a:lnTo>
                  <a:lnTo>
                    <a:pt x="260" y="12"/>
                  </a:lnTo>
                  <a:lnTo>
                    <a:pt x="260" y="12"/>
                  </a:lnTo>
                  <a:lnTo>
                    <a:pt x="261" y="12"/>
                  </a:lnTo>
                  <a:lnTo>
                    <a:pt x="261" y="14"/>
                  </a:lnTo>
                  <a:lnTo>
                    <a:pt x="261" y="15"/>
                  </a:lnTo>
                  <a:lnTo>
                    <a:pt x="260" y="17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60" y="20"/>
                  </a:lnTo>
                  <a:lnTo>
                    <a:pt x="258" y="20"/>
                  </a:lnTo>
                  <a:lnTo>
                    <a:pt x="263" y="20"/>
                  </a:lnTo>
                  <a:lnTo>
                    <a:pt x="265" y="20"/>
                  </a:lnTo>
                  <a:lnTo>
                    <a:pt x="266" y="19"/>
                  </a:lnTo>
                  <a:lnTo>
                    <a:pt x="266" y="20"/>
                  </a:lnTo>
                  <a:lnTo>
                    <a:pt x="268" y="22"/>
                  </a:lnTo>
                  <a:lnTo>
                    <a:pt x="266" y="22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9" y="22"/>
                  </a:lnTo>
                  <a:lnTo>
                    <a:pt x="269" y="22"/>
                  </a:lnTo>
                  <a:lnTo>
                    <a:pt x="271" y="22"/>
                  </a:lnTo>
                  <a:lnTo>
                    <a:pt x="273" y="23"/>
                  </a:lnTo>
                  <a:lnTo>
                    <a:pt x="273" y="23"/>
                  </a:lnTo>
                  <a:lnTo>
                    <a:pt x="274" y="23"/>
                  </a:lnTo>
                  <a:lnTo>
                    <a:pt x="274" y="25"/>
                  </a:lnTo>
                  <a:lnTo>
                    <a:pt x="276" y="25"/>
                  </a:lnTo>
                  <a:lnTo>
                    <a:pt x="279" y="28"/>
                  </a:lnTo>
                  <a:lnTo>
                    <a:pt x="280" y="28"/>
                  </a:lnTo>
                  <a:lnTo>
                    <a:pt x="280" y="28"/>
                  </a:lnTo>
                  <a:lnTo>
                    <a:pt x="282" y="28"/>
                  </a:lnTo>
                  <a:lnTo>
                    <a:pt x="284" y="28"/>
                  </a:lnTo>
                  <a:lnTo>
                    <a:pt x="284" y="28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4" y="31"/>
                  </a:lnTo>
                  <a:lnTo>
                    <a:pt x="284" y="31"/>
                  </a:lnTo>
                  <a:lnTo>
                    <a:pt x="282" y="33"/>
                  </a:lnTo>
                  <a:lnTo>
                    <a:pt x="279" y="33"/>
                  </a:lnTo>
                  <a:lnTo>
                    <a:pt x="276" y="34"/>
                  </a:lnTo>
                  <a:lnTo>
                    <a:pt x="274" y="34"/>
                  </a:lnTo>
                  <a:lnTo>
                    <a:pt x="271" y="33"/>
                  </a:lnTo>
                  <a:lnTo>
                    <a:pt x="271" y="33"/>
                  </a:lnTo>
                  <a:lnTo>
                    <a:pt x="269" y="34"/>
                  </a:lnTo>
                  <a:lnTo>
                    <a:pt x="268" y="36"/>
                  </a:lnTo>
                  <a:lnTo>
                    <a:pt x="271" y="39"/>
                  </a:lnTo>
                  <a:lnTo>
                    <a:pt x="274" y="41"/>
                  </a:lnTo>
                  <a:lnTo>
                    <a:pt x="274" y="41"/>
                  </a:lnTo>
                  <a:lnTo>
                    <a:pt x="274" y="42"/>
                  </a:lnTo>
                  <a:lnTo>
                    <a:pt x="274" y="42"/>
                  </a:lnTo>
                  <a:lnTo>
                    <a:pt x="273" y="42"/>
                  </a:lnTo>
                  <a:lnTo>
                    <a:pt x="271" y="44"/>
                  </a:lnTo>
                  <a:lnTo>
                    <a:pt x="269" y="44"/>
                  </a:lnTo>
                  <a:lnTo>
                    <a:pt x="268" y="44"/>
                  </a:lnTo>
                  <a:lnTo>
                    <a:pt x="266" y="44"/>
                  </a:lnTo>
                  <a:lnTo>
                    <a:pt x="265" y="44"/>
                  </a:lnTo>
                  <a:lnTo>
                    <a:pt x="261" y="44"/>
                  </a:lnTo>
                  <a:lnTo>
                    <a:pt x="261" y="42"/>
                  </a:lnTo>
                  <a:lnTo>
                    <a:pt x="260" y="44"/>
                  </a:lnTo>
                  <a:lnTo>
                    <a:pt x="260" y="45"/>
                  </a:lnTo>
                  <a:lnTo>
                    <a:pt x="260" y="45"/>
                  </a:lnTo>
                  <a:lnTo>
                    <a:pt x="258" y="45"/>
                  </a:lnTo>
                  <a:lnTo>
                    <a:pt x="258" y="45"/>
                  </a:lnTo>
                  <a:lnTo>
                    <a:pt x="255" y="44"/>
                  </a:lnTo>
                  <a:lnTo>
                    <a:pt x="252" y="44"/>
                  </a:lnTo>
                  <a:lnTo>
                    <a:pt x="249" y="44"/>
                  </a:lnTo>
                  <a:lnTo>
                    <a:pt x="247" y="42"/>
                  </a:lnTo>
                  <a:lnTo>
                    <a:pt x="246" y="44"/>
                  </a:lnTo>
                  <a:lnTo>
                    <a:pt x="246" y="44"/>
                  </a:lnTo>
                  <a:lnTo>
                    <a:pt x="244" y="42"/>
                  </a:lnTo>
                  <a:lnTo>
                    <a:pt x="244" y="42"/>
                  </a:lnTo>
                  <a:lnTo>
                    <a:pt x="243" y="44"/>
                  </a:lnTo>
                  <a:lnTo>
                    <a:pt x="243" y="44"/>
                  </a:lnTo>
                  <a:lnTo>
                    <a:pt x="241" y="42"/>
                  </a:lnTo>
                  <a:lnTo>
                    <a:pt x="239" y="42"/>
                  </a:lnTo>
                  <a:lnTo>
                    <a:pt x="238" y="42"/>
                  </a:lnTo>
                  <a:lnTo>
                    <a:pt x="236" y="44"/>
                  </a:lnTo>
                  <a:lnTo>
                    <a:pt x="235" y="42"/>
                  </a:lnTo>
                  <a:lnTo>
                    <a:pt x="235" y="42"/>
                  </a:lnTo>
                  <a:lnTo>
                    <a:pt x="235" y="44"/>
                  </a:lnTo>
                  <a:lnTo>
                    <a:pt x="233" y="44"/>
                  </a:lnTo>
                  <a:lnTo>
                    <a:pt x="232" y="45"/>
                  </a:lnTo>
                  <a:lnTo>
                    <a:pt x="232" y="47"/>
                  </a:lnTo>
                  <a:lnTo>
                    <a:pt x="232" y="49"/>
                  </a:lnTo>
                  <a:lnTo>
                    <a:pt x="230" y="49"/>
                  </a:lnTo>
                  <a:lnTo>
                    <a:pt x="230" y="52"/>
                  </a:lnTo>
                  <a:lnTo>
                    <a:pt x="230" y="53"/>
                  </a:lnTo>
                  <a:lnTo>
                    <a:pt x="230" y="55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0" y="58"/>
                  </a:lnTo>
                  <a:lnTo>
                    <a:pt x="230" y="60"/>
                  </a:lnTo>
                  <a:lnTo>
                    <a:pt x="230" y="60"/>
                  </a:lnTo>
                  <a:lnTo>
                    <a:pt x="230" y="61"/>
                  </a:lnTo>
                  <a:lnTo>
                    <a:pt x="228" y="61"/>
                  </a:lnTo>
                  <a:lnTo>
                    <a:pt x="228" y="63"/>
                  </a:lnTo>
                  <a:lnTo>
                    <a:pt x="227" y="63"/>
                  </a:lnTo>
                  <a:lnTo>
                    <a:pt x="225" y="61"/>
                  </a:lnTo>
                  <a:lnTo>
                    <a:pt x="225" y="63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5" y="69"/>
                  </a:lnTo>
                  <a:lnTo>
                    <a:pt x="225" y="69"/>
                  </a:lnTo>
                  <a:lnTo>
                    <a:pt x="224" y="69"/>
                  </a:lnTo>
                  <a:lnTo>
                    <a:pt x="224" y="71"/>
                  </a:lnTo>
                  <a:lnTo>
                    <a:pt x="222" y="72"/>
                  </a:lnTo>
                  <a:lnTo>
                    <a:pt x="220" y="72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5"/>
                  </a:lnTo>
                  <a:lnTo>
                    <a:pt x="219" y="77"/>
                  </a:lnTo>
                  <a:lnTo>
                    <a:pt x="220" y="77"/>
                  </a:lnTo>
                  <a:lnTo>
                    <a:pt x="219" y="77"/>
                  </a:lnTo>
                  <a:lnTo>
                    <a:pt x="219" y="78"/>
                  </a:lnTo>
                  <a:lnTo>
                    <a:pt x="219" y="78"/>
                  </a:lnTo>
                  <a:lnTo>
                    <a:pt x="217" y="78"/>
                  </a:lnTo>
                  <a:lnTo>
                    <a:pt x="217" y="78"/>
                  </a:lnTo>
                  <a:lnTo>
                    <a:pt x="217" y="82"/>
                  </a:lnTo>
                  <a:lnTo>
                    <a:pt x="217" y="82"/>
                  </a:lnTo>
                  <a:lnTo>
                    <a:pt x="216" y="83"/>
                  </a:lnTo>
                  <a:lnTo>
                    <a:pt x="216" y="85"/>
                  </a:lnTo>
                  <a:lnTo>
                    <a:pt x="216" y="85"/>
                  </a:lnTo>
                  <a:lnTo>
                    <a:pt x="213" y="83"/>
                  </a:lnTo>
                  <a:lnTo>
                    <a:pt x="211" y="85"/>
                  </a:lnTo>
                  <a:lnTo>
                    <a:pt x="209" y="85"/>
                  </a:lnTo>
                  <a:lnTo>
                    <a:pt x="208" y="85"/>
                  </a:lnTo>
                  <a:lnTo>
                    <a:pt x="206" y="85"/>
                  </a:lnTo>
                  <a:lnTo>
                    <a:pt x="205" y="85"/>
                  </a:lnTo>
                  <a:lnTo>
                    <a:pt x="205" y="86"/>
                  </a:lnTo>
                  <a:lnTo>
                    <a:pt x="203" y="88"/>
                  </a:lnTo>
                  <a:lnTo>
                    <a:pt x="202" y="88"/>
                  </a:lnTo>
                  <a:lnTo>
                    <a:pt x="200" y="86"/>
                  </a:lnTo>
                  <a:lnTo>
                    <a:pt x="200" y="86"/>
                  </a:lnTo>
                  <a:lnTo>
                    <a:pt x="198" y="86"/>
                  </a:lnTo>
                  <a:lnTo>
                    <a:pt x="195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3"/>
                  </a:lnTo>
                  <a:lnTo>
                    <a:pt x="186" y="83"/>
                  </a:lnTo>
                  <a:lnTo>
                    <a:pt x="184" y="83"/>
                  </a:lnTo>
                  <a:lnTo>
                    <a:pt x="183" y="85"/>
                  </a:lnTo>
                  <a:lnTo>
                    <a:pt x="181" y="85"/>
                  </a:lnTo>
                  <a:lnTo>
                    <a:pt x="181" y="86"/>
                  </a:lnTo>
                  <a:lnTo>
                    <a:pt x="181" y="88"/>
                  </a:lnTo>
                  <a:lnTo>
                    <a:pt x="179" y="89"/>
                  </a:lnTo>
                  <a:lnTo>
                    <a:pt x="178" y="89"/>
                  </a:lnTo>
                  <a:lnTo>
                    <a:pt x="176" y="91"/>
                  </a:lnTo>
                  <a:lnTo>
                    <a:pt x="175" y="91"/>
                  </a:lnTo>
                  <a:lnTo>
                    <a:pt x="175" y="91"/>
                  </a:lnTo>
                  <a:lnTo>
                    <a:pt x="173" y="91"/>
                  </a:lnTo>
                  <a:lnTo>
                    <a:pt x="172" y="91"/>
                  </a:lnTo>
                  <a:lnTo>
                    <a:pt x="172" y="91"/>
                  </a:lnTo>
                  <a:lnTo>
                    <a:pt x="168" y="91"/>
                  </a:lnTo>
                  <a:lnTo>
                    <a:pt x="165" y="89"/>
                  </a:lnTo>
                  <a:lnTo>
                    <a:pt x="164" y="91"/>
                  </a:lnTo>
                  <a:lnTo>
                    <a:pt x="164" y="91"/>
                  </a:lnTo>
                  <a:lnTo>
                    <a:pt x="159" y="93"/>
                  </a:lnTo>
                  <a:lnTo>
                    <a:pt x="157" y="93"/>
                  </a:lnTo>
                  <a:lnTo>
                    <a:pt x="156" y="93"/>
                  </a:lnTo>
                  <a:lnTo>
                    <a:pt x="156" y="93"/>
                  </a:lnTo>
                  <a:lnTo>
                    <a:pt x="154" y="91"/>
                  </a:lnTo>
                  <a:lnTo>
                    <a:pt x="151" y="88"/>
                  </a:lnTo>
                  <a:lnTo>
                    <a:pt x="151" y="88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3"/>
                  </a:lnTo>
                  <a:lnTo>
                    <a:pt x="145" y="82"/>
                  </a:lnTo>
                  <a:lnTo>
                    <a:pt x="145" y="80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5" y="77"/>
                  </a:lnTo>
                  <a:lnTo>
                    <a:pt x="145" y="78"/>
                  </a:lnTo>
                  <a:lnTo>
                    <a:pt x="146" y="78"/>
                  </a:lnTo>
                  <a:lnTo>
                    <a:pt x="148" y="80"/>
                  </a:lnTo>
                  <a:lnTo>
                    <a:pt x="150" y="80"/>
                  </a:lnTo>
                  <a:lnTo>
                    <a:pt x="151" y="82"/>
                  </a:lnTo>
                  <a:lnTo>
                    <a:pt x="153" y="82"/>
                  </a:lnTo>
                  <a:lnTo>
                    <a:pt x="154" y="82"/>
                  </a:lnTo>
                  <a:lnTo>
                    <a:pt x="154" y="80"/>
                  </a:lnTo>
                  <a:lnTo>
                    <a:pt x="156" y="82"/>
                  </a:lnTo>
                  <a:lnTo>
                    <a:pt x="159" y="83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4" y="83"/>
                  </a:lnTo>
                  <a:lnTo>
                    <a:pt x="165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5" y="85"/>
                  </a:lnTo>
                  <a:lnTo>
                    <a:pt x="165" y="83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7" y="80"/>
                  </a:lnTo>
                  <a:lnTo>
                    <a:pt x="167" y="78"/>
                  </a:lnTo>
                  <a:lnTo>
                    <a:pt x="167" y="77"/>
                  </a:lnTo>
                  <a:lnTo>
                    <a:pt x="168" y="75"/>
                  </a:lnTo>
                  <a:lnTo>
                    <a:pt x="168" y="75"/>
                  </a:lnTo>
                  <a:lnTo>
                    <a:pt x="167" y="74"/>
                  </a:lnTo>
                  <a:lnTo>
                    <a:pt x="167" y="72"/>
                  </a:lnTo>
                  <a:lnTo>
                    <a:pt x="167" y="71"/>
                  </a:lnTo>
                  <a:lnTo>
                    <a:pt x="168" y="71"/>
                  </a:lnTo>
                  <a:lnTo>
                    <a:pt x="168" y="71"/>
                  </a:lnTo>
                  <a:lnTo>
                    <a:pt x="170" y="72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2" y="71"/>
                  </a:lnTo>
                  <a:lnTo>
                    <a:pt x="170" y="69"/>
                  </a:lnTo>
                  <a:lnTo>
                    <a:pt x="170" y="67"/>
                  </a:lnTo>
                  <a:lnTo>
                    <a:pt x="172" y="66"/>
                  </a:lnTo>
                  <a:lnTo>
                    <a:pt x="173" y="64"/>
                  </a:lnTo>
                  <a:lnTo>
                    <a:pt x="175" y="64"/>
                  </a:lnTo>
                  <a:lnTo>
                    <a:pt x="181" y="64"/>
                  </a:lnTo>
                  <a:lnTo>
                    <a:pt x="189" y="61"/>
                  </a:lnTo>
                  <a:lnTo>
                    <a:pt x="192" y="61"/>
                  </a:lnTo>
                  <a:lnTo>
                    <a:pt x="194" y="60"/>
                  </a:lnTo>
                  <a:lnTo>
                    <a:pt x="194" y="60"/>
                  </a:lnTo>
                  <a:lnTo>
                    <a:pt x="195" y="58"/>
                  </a:lnTo>
                  <a:lnTo>
                    <a:pt x="198" y="55"/>
                  </a:lnTo>
                  <a:lnTo>
                    <a:pt x="200" y="52"/>
                  </a:lnTo>
                  <a:lnTo>
                    <a:pt x="203" y="49"/>
                  </a:lnTo>
                  <a:lnTo>
                    <a:pt x="206" y="44"/>
                  </a:lnTo>
                  <a:lnTo>
                    <a:pt x="206" y="44"/>
                  </a:lnTo>
                  <a:lnTo>
                    <a:pt x="208" y="42"/>
                  </a:lnTo>
                  <a:lnTo>
                    <a:pt x="208" y="41"/>
                  </a:lnTo>
                  <a:lnTo>
                    <a:pt x="208" y="41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9" y="39"/>
                  </a:lnTo>
                  <a:lnTo>
                    <a:pt x="209" y="41"/>
                  </a:lnTo>
                  <a:lnTo>
                    <a:pt x="211" y="41"/>
                  </a:lnTo>
                  <a:lnTo>
                    <a:pt x="211" y="42"/>
                  </a:lnTo>
                  <a:lnTo>
                    <a:pt x="213" y="42"/>
                  </a:lnTo>
                  <a:lnTo>
                    <a:pt x="213" y="44"/>
                  </a:lnTo>
                  <a:lnTo>
                    <a:pt x="213" y="44"/>
                  </a:lnTo>
                  <a:lnTo>
                    <a:pt x="214" y="44"/>
                  </a:lnTo>
                  <a:lnTo>
                    <a:pt x="214" y="45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7" y="47"/>
                  </a:lnTo>
                  <a:lnTo>
                    <a:pt x="219" y="47"/>
                  </a:lnTo>
                  <a:lnTo>
                    <a:pt x="219" y="45"/>
                  </a:lnTo>
                  <a:lnTo>
                    <a:pt x="219" y="44"/>
                  </a:lnTo>
                  <a:lnTo>
                    <a:pt x="219" y="44"/>
                  </a:lnTo>
                  <a:lnTo>
                    <a:pt x="220" y="42"/>
                  </a:lnTo>
                  <a:lnTo>
                    <a:pt x="220" y="42"/>
                  </a:lnTo>
                  <a:lnTo>
                    <a:pt x="219" y="42"/>
                  </a:lnTo>
                  <a:lnTo>
                    <a:pt x="219" y="41"/>
                  </a:lnTo>
                  <a:lnTo>
                    <a:pt x="219" y="41"/>
                  </a:lnTo>
                  <a:lnTo>
                    <a:pt x="219" y="39"/>
                  </a:lnTo>
                  <a:lnTo>
                    <a:pt x="219" y="38"/>
                  </a:lnTo>
                  <a:lnTo>
                    <a:pt x="219" y="38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4" y="39"/>
                  </a:lnTo>
                  <a:lnTo>
                    <a:pt x="224" y="42"/>
                  </a:lnTo>
                  <a:lnTo>
                    <a:pt x="225" y="42"/>
                  </a:lnTo>
                  <a:lnTo>
                    <a:pt x="225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1"/>
                  </a:lnTo>
                  <a:lnTo>
                    <a:pt x="227" y="39"/>
                  </a:lnTo>
                  <a:lnTo>
                    <a:pt x="225" y="38"/>
                  </a:lnTo>
                  <a:lnTo>
                    <a:pt x="225" y="36"/>
                  </a:lnTo>
                  <a:lnTo>
                    <a:pt x="224" y="34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3"/>
                  </a:lnTo>
                  <a:lnTo>
                    <a:pt x="230" y="33"/>
                  </a:lnTo>
                  <a:lnTo>
                    <a:pt x="230" y="31"/>
                  </a:lnTo>
                  <a:lnTo>
                    <a:pt x="228" y="30"/>
                  </a:lnTo>
                  <a:lnTo>
                    <a:pt x="228" y="28"/>
                  </a:lnTo>
                  <a:lnTo>
                    <a:pt x="228" y="28"/>
                  </a:lnTo>
                  <a:lnTo>
                    <a:pt x="230" y="25"/>
                  </a:lnTo>
                  <a:lnTo>
                    <a:pt x="232" y="25"/>
                  </a:lnTo>
                  <a:lnTo>
                    <a:pt x="232" y="25"/>
                  </a:lnTo>
                  <a:lnTo>
                    <a:pt x="232" y="26"/>
                  </a:lnTo>
                  <a:lnTo>
                    <a:pt x="233" y="26"/>
                  </a:lnTo>
                  <a:lnTo>
                    <a:pt x="233" y="26"/>
                  </a:lnTo>
                  <a:lnTo>
                    <a:pt x="235" y="25"/>
                  </a:lnTo>
                  <a:lnTo>
                    <a:pt x="235" y="23"/>
                  </a:lnTo>
                  <a:lnTo>
                    <a:pt x="238" y="20"/>
                  </a:lnTo>
                  <a:lnTo>
                    <a:pt x="238" y="19"/>
                  </a:lnTo>
                  <a:lnTo>
                    <a:pt x="239" y="17"/>
                  </a:lnTo>
                  <a:lnTo>
                    <a:pt x="244" y="12"/>
                  </a:lnTo>
                  <a:lnTo>
                    <a:pt x="244" y="11"/>
                  </a:lnTo>
                  <a:lnTo>
                    <a:pt x="247" y="4"/>
                  </a:lnTo>
                  <a:lnTo>
                    <a:pt x="247" y="4"/>
                  </a:lnTo>
                  <a:close/>
                  <a:moveTo>
                    <a:pt x="255" y="0"/>
                  </a:moveTo>
                  <a:lnTo>
                    <a:pt x="255" y="1"/>
                  </a:lnTo>
                  <a:lnTo>
                    <a:pt x="255" y="1"/>
                  </a:lnTo>
                  <a:lnTo>
                    <a:pt x="255" y="3"/>
                  </a:lnTo>
                  <a:lnTo>
                    <a:pt x="254" y="3"/>
                  </a:lnTo>
                  <a:lnTo>
                    <a:pt x="252" y="3"/>
                  </a:lnTo>
                  <a:lnTo>
                    <a:pt x="252" y="3"/>
                  </a:lnTo>
                  <a:lnTo>
                    <a:pt x="252" y="1"/>
                  </a:lnTo>
                  <a:lnTo>
                    <a:pt x="254" y="0"/>
                  </a:lnTo>
                  <a:lnTo>
                    <a:pt x="2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1" name="Freeform 197">
              <a:extLst>
                <a:ext uri="{FF2B5EF4-FFF2-40B4-BE49-F238E27FC236}">
                  <a16:creationId xmlns:a16="http://schemas.microsoft.com/office/drawing/2014/main" id="{753697C1-82E4-4363-88D9-9597E2F74C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27927" y="3466652"/>
              <a:ext cx="892743" cy="541884"/>
            </a:xfrm>
            <a:custGeom>
              <a:avLst/>
              <a:gdLst>
                <a:gd name="T0" fmla="*/ 457 w 458"/>
                <a:gd name="T1" fmla="*/ 188 h 278"/>
                <a:gd name="T2" fmla="*/ 457 w 458"/>
                <a:gd name="T3" fmla="*/ 177 h 278"/>
                <a:gd name="T4" fmla="*/ 123 w 458"/>
                <a:gd name="T5" fmla="*/ 133 h 278"/>
                <a:gd name="T6" fmla="*/ 112 w 458"/>
                <a:gd name="T7" fmla="*/ 120 h 278"/>
                <a:gd name="T8" fmla="*/ 89 w 458"/>
                <a:gd name="T9" fmla="*/ 122 h 278"/>
                <a:gd name="T10" fmla="*/ 47 w 458"/>
                <a:gd name="T11" fmla="*/ 74 h 278"/>
                <a:gd name="T12" fmla="*/ 89 w 458"/>
                <a:gd name="T13" fmla="*/ 56 h 278"/>
                <a:gd name="T14" fmla="*/ 75 w 458"/>
                <a:gd name="T15" fmla="*/ 57 h 278"/>
                <a:gd name="T16" fmla="*/ 53 w 458"/>
                <a:gd name="T17" fmla="*/ 0 h 278"/>
                <a:gd name="T18" fmla="*/ 137 w 458"/>
                <a:gd name="T19" fmla="*/ 22 h 278"/>
                <a:gd name="T20" fmla="*/ 176 w 458"/>
                <a:gd name="T21" fmla="*/ 19 h 278"/>
                <a:gd name="T22" fmla="*/ 205 w 458"/>
                <a:gd name="T23" fmla="*/ 51 h 278"/>
                <a:gd name="T24" fmla="*/ 228 w 458"/>
                <a:gd name="T25" fmla="*/ 48 h 278"/>
                <a:gd name="T26" fmla="*/ 252 w 458"/>
                <a:gd name="T27" fmla="*/ 52 h 278"/>
                <a:gd name="T28" fmla="*/ 268 w 458"/>
                <a:gd name="T29" fmla="*/ 76 h 278"/>
                <a:gd name="T30" fmla="*/ 279 w 458"/>
                <a:gd name="T31" fmla="*/ 97 h 278"/>
                <a:gd name="T32" fmla="*/ 304 w 458"/>
                <a:gd name="T33" fmla="*/ 108 h 278"/>
                <a:gd name="T34" fmla="*/ 299 w 458"/>
                <a:gd name="T35" fmla="*/ 153 h 278"/>
                <a:gd name="T36" fmla="*/ 304 w 458"/>
                <a:gd name="T37" fmla="*/ 174 h 278"/>
                <a:gd name="T38" fmla="*/ 318 w 458"/>
                <a:gd name="T39" fmla="*/ 199 h 278"/>
                <a:gd name="T40" fmla="*/ 328 w 458"/>
                <a:gd name="T41" fmla="*/ 215 h 278"/>
                <a:gd name="T42" fmla="*/ 369 w 458"/>
                <a:gd name="T43" fmla="*/ 219 h 278"/>
                <a:gd name="T44" fmla="*/ 391 w 458"/>
                <a:gd name="T45" fmla="*/ 218 h 278"/>
                <a:gd name="T46" fmla="*/ 400 w 458"/>
                <a:gd name="T47" fmla="*/ 201 h 278"/>
                <a:gd name="T48" fmla="*/ 432 w 458"/>
                <a:gd name="T49" fmla="*/ 174 h 278"/>
                <a:gd name="T50" fmla="*/ 451 w 458"/>
                <a:gd name="T51" fmla="*/ 174 h 278"/>
                <a:gd name="T52" fmla="*/ 455 w 458"/>
                <a:gd name="T53" fmla="*/ 185 h 278"/>
                <a:gd name="T54" fmla="*/ 447 w 458"/>
                <a:gd name="T55" fmla="*/ 202 h 278"/>
                <a:gd name="T56" fmla="*/ 443 w 458"/>
                <a:gd name="T57" fmla="*/ 219 h 278"/>
                <a:gd name="T58" fmla="*/ 433 w 458"/>
                <a:gd name="T59" fmla="*/ 219 h 278"/>
                <a:gd name="T60" fmla="*/ 397 w 458"/>
                <a:gd name="T61" fmla="*/ 232 h 278"/>
                <a:gd name="T62" fmla="*/ 403 w 458"/>
                <a:gd name="T63" fmla="*/ 249 h 278"/>
                <a:gd name="T64" fmla="*/ 380 w 458"/>
                <a:gd name="T65" fmla="*/ 267 h 278"/>
                <a:gd name="T66" fmla="*/ 369 w 458"/>
                <a:gd name="T67" fmla="*/ 267 h 278"/>
                <a:gd name="T68" fmla="*/ 353 w 458"/>
                <a:gd name="T69" fmla="*/ 256 h 278"/>
                <a:gd name="T70" fmla="*/ 339 w 458"/>
                <a:gd name="T71" fmla="*/ 252 h 278"/>
                <a:gd name="T72" fmla="*/ 283 w 458"/>
                <a:gd name="T73" fmla="*/ 248 h 278"/>
                <a:gd name="T74" fmla="*/ 238 w 458"/>
                <a:gd name="T75" fmla="*/ 227 h 278"/>
                <a:gd name="T76" fmla="*/ 192 w 458"/>
                <a:gd name="T77" fmla="*/ 204 h 278"/>
                <a:gd name="T78" fmla="*/ 187 w 458"/>
                <a:gd name="T79" fmla="*/ 185 h 278"/>
                <a:gd name="T80" fmla="*/ 176 w 458"/>
                <a:gd name="T81" fmla="*/ 150 h 278"/>
                <a:gd name="T82" fmla="*/ 153 w 458"/>
                <a:gd name="T83" fmla="*/ 128 h 278"/>
                <a:gd name="T84" fmla="*/ 140 w 458"/>
                <a:gd name="T85" fmla="*/ 114 h 278"/>
                <a:gd name="T86" fmla="*/ 130 w 458"/>
                <a:gd name="T87" fmla="*/ 109 h 278"/>
                <a:gd name="T88" fmla="*/ 123 w 458"/>
                <a:gd name="T89" fmla="*/ 92 h 278"/>
                <a:gd name="T90" fmla="*/ 107 w 458"/>
                <a:gd name="T91" fmla="*/ 76 h 278"/>
                <a:gd name="T92" fmla="*/ 86 w 458"/>
                <a:gd name="T93" fmla="*/ 52 h 278"/>
                <a:gd name="T94" fmla="*/ 77 w 458"/>
                <a:gd name="T95" fmla="*/ 27 h 278"/>
                <a:gd name="T96" fmla="*/ 60 w 458"/>
                <a:gd name="T97" fmla="*/ 19 h 278"/>
                <a:gd name="T98" fmla="*/ 55 w 458"/>
                <a:gd name="T99" fmla="*/ 40 h 278"/>
                <a:gd name="T100" fmla="*/ 74 w 458"/>
                <a:gd name="T101" fmla="*/ 62 h 278"/>
                <a:gd name="T102" fmla="*/ 89 w 458"/>
                <a:gd name="T103" fmla="*/ 87 h 278"/>
                <a:gd name="T104" fmla="*/ 101 w 458"/>
                <a:gd name="T105" fmla="*/ 98 h 278"/>
                <a:gd name="T106" fmla="*/ 112 w 458"/>
                <a:gd name="T107" fmla="*/ 131 h 278"/>
                <a:gd name="T108" fmla="*/ 124 w 458"/>
                <a:gd name="T109" fmla="*/ 137 h 278"/>
                <a:gd name="T110" fmla="*/ 118 w 458"/>
                <a:gd name="T111" fmla="*/ 144 h 278"/>
                <a:gd name="T112" fmla="*/ 91 w 458"/>
                <a:gd name="T113" fmla="*/ 120 h 278"/>
                <a:gd name="T114" fmla="*/ 74 w 458"/>
                <a:gd name="T115" fmla="*/ 93 h 278"/>
                <a:gd name="T116" fmla="*/ 52 w 458"/>
                <a:gd name="T117" fmla="*/ 81 h 278"/>
                <a:gd name="T118" fmla="*/ 61 w 458"/>
                <a:gd name="T119" fmla="*/ 76 h 278"/>
                <a:gd name="T120" fmla="*/ 39 w 458"/>
                <a:gd name="T121" fmla="*/ 48 h 278"/>
                <a:gd name="T122" fmla="*/ 25 w 458"/>
                <a:gd name="T123" fmla="*/ 19 h 278"/>
                <a:gd name="T124" fmla="*/ 39 w 458"/>
                <a:gd name="T125" fmla="*/ 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8" h="278">
                  <a:moveTo>
                    <a:pt x="388" y="215"/>
                  </a:moveTo>
                  <a:lnTo>
                    <a:pt x="388" y="215"/>
                  </a:lnTo>
                  <a:lnTo>
                    <a:pt x="389" y="215"/>
                  </a:lnTo>
                  <a:lnTo>
                    <a:pt x="388" y="216"/>
                  </a:lnTo>
                  <a:lnTo>
                    <a:pt x="386" y="216"/>
                  </a:lnTo>
                  <a:lnTo>
                    <a:pt x="384" y="216"/>
                  </a:lnTo>
                  <a:lnTo>
                    <a:pt x="384" y="216"/>
                  </a:lnTo>
                  <a:lnTo>
                    <a:pt x="388" y="215"/>
                  </a:lnTo>
                  <a:close/>
                  <a:moveTo>
                    <a:pt x="107" y="213"/>
                  </a:moveTo>
                  <a:lnTo>
                    <a:pt x="108" y="215"/>
                  </a:lnTo>
                  <a:lnTo>
                    <a:pt x="108" y="215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5"/>
                  </a:lnTo>
                  <a:lnTo>
                    <a:pt x="107" y="213"/>
                  </a:lnTo>
                  <a:close/>
                  <a:moveTo>
                    <a:pt x="457" y="188"/>
                  </a:moveTo>
                  <a:lnTo>
                    <a:pt x="457" y="188"/>
                  </a:lnTo>
                  <a:lnTo>
                    <a:pt x="457" y="189"/>
                  </a:lnTo>
                  <a:lnTo>
                    <a:pt x="455" y="193"/>
                  </a:lnTo>
                  <a:lnTo>
                    <a:pt x="454" y="193"/>
                  </a:lnTo>
                  <a:lnTo>
                    <a:pt x="454" y="191"/>
                  </a:lnTo>
                  <a:lnTo>
                    <a:pt x="454" y="189"/>
                  </a:lnTo>
                  <a:lnTo>
                    <a:pt x="455" y="188"/>
                  </a:lnTo>
                  <a:lnTo>
                    <a:pt x="457" y="188"/>
                  </a:lnTo>
                  <a:lnTo>
                    <a:pt x="457" y="188"/>
                  </a:lnTo>
                  <a:close/>
                  <a:moveTo>
                    <a:pt x="458" y="177"/>
                  </a:moveTo>
                  <a:lnTo>
                    <a:pt x="458" y="177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7" y="177"/>
                  </a:lnTo>
                  <a:lnTo>
                    <a:pt x="458" y="177"/>
                  </a:lnTo>
                  <a:close/>
                  <a:moveTo>
                    <a:pt x="171" y="171"/>
                  </a:moveTo>
                  <a:lnTo>
                    <a:pt x="171" y="172"/>
                  </a:lnTo>
                  <a:lnTo>
                    <a:pt x="171" y="172"/>
                  </a:lnTo>
                  <a:lnTo>
                    <a:pt x="171" y="172"/>
                  </a:lnTo>
                  <a:lnTo>
                    <a:pt x="171" y="174"/>
                  </a:lnTo>
                  <a:lnTo>
                    <a:pt x="170" y="174"/>
                  </a:lnTo>
                  <a:lnTo>
                    <a:pt x="170" y="172"/>
                  </a:lnTo>
                  <a:lnTo>
                    <a:pt x="170" y="171"/>
                  </a:lnTo>
                  <a:lnTo>
                    <a:pt x="171" y="171"/>
                  </a:lnTo>
                  <a:close/>
                  <a:moveTo>
                    <a:pt x="123" y="131"/>
                  </a:moveTo>
                  <a:lnTo>
                    <a:pt x="124" y="133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3" y="133"/>
                  </a:lnTo>
                  <a:lnTo>
                    <a:pt x="123" y="131"/>
                  </a:lnTo>
                  <a:lnTo>
                    <a:pt x="123" y="131"/>
                  </a:lnTo>
                  <a:close/>
                  <a:moveTo>
                    <a:pt x="94" y="128"/>
                  </a:moveTo>
                  <a:lnTo>
                    <a:pt x="94" y="128"/>
                  </a:lnTo>
                  <a:lnTo>
                    <a:pt x="97" y="130"/>
                  </a:lnTo>
                  <a:lnTo>
                    <a:pt x="97" y="131"/>
                  </a:lnTo>
                  <a:lnTo>
                    <a:pt x="93" y="128"/>
                  </a:lnTo>
                  <a:lnTo>
                    <a:pt x="94" y="128"/>
                  </a:lnTo>
                  <a:close/>
                  <a:moveTo>
                    <a:pt x="112" y="120"/>
                  </a:moveTo>
                  <a:lnTo>
                    <a:pt x="113" y="120"/>
                  </a:lnTo>
                  <a:lnTo>
                    <a:pt x="113" y="120"/>
                  </a:lnTo>
                  <a:lnTo>
                    <a:pt x="113" y="123"/>
                  </a:lnTo>
                  <a:lnTo>
                    <a:pt x="113" y="122"/>
                  </a:lnTo>
                  <a:lnTo>
                    <a:pt x="112" y="122"/>
                  </a:lnTo>
                  <a:lnTo>
                    <a:pt x="112" y="120"/>
                  </a:lnTo>
                  <a:lnTo>
                    <a:pt x="112" y="120"/>
                  </a:lnTo>
                  <a:lnTo>
                    <a:pt x="112" y="120"/>
                  </a:lnTo>
                  <a:close/>
                  <a:moveTo>
                    <a:pt x="91" y="117"/>
                  </a:moveTo>
                  <a:lnTo>
                    <a:pt x="91" y="117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91" y="123"/>
                  </a:lnTo>
                  <a:lnTo>
                    <a:pt x="91" y="125"/>
                  </a:lnTo>
                  <a:lnTo>
                    <a:pt x="91" y="126"/>
                  </a:lnTo>
                  <a:lnTo>
                    <a:pt x="91" y="128"/>
                  </a:lnTo>
                  <a:lnTo>
                    <a:pt x="93" y="128"/>
                  </a:lnTo>
                  <a:lnTo>
                    <a:pt x="91" y="128"/>
                  </a:lnTo>
                  <a:lnTo>
                    <a:pt x="91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8" y="125"/>
                  </a:lnTo>
                  <a:lnTo>
                    <a:pt x="89" y="122"/>
                  </a:lnTo>
                  <a:lnTo>
                    <a:pt x="91" y="117"/>
                  </a:lnTo>
                  <a:close/>
                  <a:moveTo>
                    <a:pt x="105" y="104"/>
                  </a:move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4" y="108"/>
                  </a:lnTo>
                  <a:lnTo>
                    <a:pt x="104" y="108"/>
                  </a:lnTo>
                  <a:lnTo>
                    <a:pt x="105" y="104"/>
                  </a:lnTo>
                  <a:lnTo>
                    <a:pt x="105" y="104"/>
                  </a:lnTo>
                  <a:lnTo>
                    <a:pt x="105" y="104"/>
                  </a:lnTo>
                  <a:close/>
                  <a:moveTo>
                    <a:pt x="45" y="70"/>
                  </a:moveTo>
                  <a:lnTo>
                    <a:pt x="47" y="70"/>
                  </a:lnTo>
                  <a:lnTo>
                    <a:pt x="47" y="71"/>
                  </a:lnTo>
                  <a:lnTo>
                    <a:pt x="47" y="73"/>
                  </a:lnTo>
                  <a:lnTo>
                    <a:pt x="47" y="74"/>
                  </a:lnTo>
                  <a:lnTo>
                    <a:pt x="44" y="73"/>
                  </a:lnTo>
                  <a:lnTo>
                    <a:pt x="45" y="71"/>
                  </a:lnTo>
                  <a:lnTo>
                    <a:pt x="45" y="70"/>
                  </a:lnTo>
                  <a:lnTo>
                    <a:pt x="45" y="70"/>
                  </a:lnTo>
                  <a:close/>
                  <a:moveTo>
                    <a:pt x="1" y="56"/>
                  </a:moveTo>
                  <a:lnTo>
                    <a:pt x="1" y="56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9"/>
                  </a:lnTo>
                  <a:lnTo>
                    <a:pt x="3" y="60"/>
                  </a:lnTo>
                  <a:lnTo>
                    <a:pt x="1" y="60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1" y="56"/>
                  </a:lnTo>
                  <a:close/>
                  <a:moveTo>
                    <a:pt x="88" y="56"/>
                  </a:moveTo>
                  <a:lnTo>
                    <a:pt x="89" y="56"/>
                  </a:lnTo>
                  <a:lnTo>
                    <a:pt x="89" y="57"/>
                  </a:lnTo>
                  <a:lnTo>
                    <a:pt x="89" y="59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5" y="62"/>
                  </a:lnTo>
                  <a:lnTo>
                    <a:pt x="85" y="60"/>
                  </a:lnTo>
                  <a:lnTo>
                    <a:pt x="86" y="57"/>
                  </a:lnTo>
                  <a:lnTo>
                    <a:pt x="86" y="56"/>
                  </a:lnTo>
                  <a:lnTo>
                    <a:pt x="88" y="56"/>
                  </a:lnTo>
                  <a:close/>
                  <a:moveTo>
                    <a:pt x="69" y="51"/>
                  </a:moveTo>
                  <a:lnTo>
                    <a:pt x="71" y="51"/>
                  </a:lnTo>
                  <a:lnTo>
                    <a:pt x="72" y="51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5" y="54"/>
                  </a:lnTo>
                  <a:lnTo>
                    <a:pt x="75" y="57"/>
                  </a:lnTo>
                  <a:lnTo>
                    <a:pt x="75" y="59"/>
                  </a:lnTo>
                  <a:lnTo>
                    <a:pt x="75" y="59"/>
                  </a:lnTo>
                  <a:lnTo>
                    <a:pt x="74" y="57"/>
                  </a:lnTo>
                  <a:lnTo>
                    <a:pt x="71" y="54"/>
                  </a:lnTo>
                  <a:lnTo>
                    <a:pt x="71" y="52"/>
                  </a:lnTo>
                  <a:lnTo>
                    <a:pt x="69" y="52"/>
                  </a:lnTo>
                  <a:lnTo>
                    <a:pt x="69" y="51"/>
                  </a:lnTo>
                  <a:close/>
                  <a:moveTo>
                    <a:pt x="53" y="15"/>
                  </a:move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2" y="16"/>
                  </a:lnTo>
                  <a:lnTo>
                    <a:pt x="52" y="15"/>
                  </a:lnTo>
                  <a:lnTo>
                    <a:pt x="53" y="15"/>
                  </a:lnTo>
                  <a:close/>
                  <a:moveTo>
                    <a:pt x="53" y="0"/>
                  </a:moveTo>
                  <a:lnTo>
                    <a:pt x="52" y="2"/>
                  </a:lnTo>
                  <a:lnTo>
                    <a:pt x="52" y="4"/>
                  </a:lnTo>
                  <a:lnTo>
                    <a:pt x="58" y="7"/>
                  </a:lnTo>
                  <a:lnTo>
                    <a:pt x="66" y="8"/>
                  </a:lnTo>
                  <a:lnTo>
                    <a:pt x="72" y="11"/>
                  </a:lnTo>
                  <a:lnTo>
                    <a:pt x="78" y="13"/>
                  </a:lnTo>
                  <a:lnTo>
                    <a:pt x="86" y="16"/>
                  </a:lnTo>
                  <a:lnTo>
                    <a:pt x="93" y="18"/>
                  </a:lnTo>
                  <a:lnTo>
                    <a:pt x="99" y="21"/>
                  </a:lnTo>
                  <a:lnTo>
                    <a:pt x="107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3" y="22"/>
                  </a:lnTo>
                  <a:lnTo>
                    <a:pt x="127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2" y="22"/>
                  </a:lnTo>
                  <a:lnTo>
                    <a:pt x="148" y="22"/>
                  </a:lnTo>
                  <a:lnTo>
                    <a:pt x="148" y="21"/>
                  </a:lnTo>
                  <a:lnTo>
                    <a:pt x="148" y="19"/>
                  </a:lnTo>
                  <a:lnTo>
                    <a:pt x="148" y="18"/>
                  </a:lnTo>
                  <a:lnTo>
                    <a:pt x="148" y="15"/>
                  </a:lnTo>
                  <a:lnTo>
                    <a:pt x="151" y="15"/>
                  </a:lnTo>
                  <a:lnTo>
                    <a:pt x="160" y="15"/>
                  </a:lnTo>
                  <a:lnTo>
                    <a:pt x="164" y="15"/>
                  </a:lnTo>
                  <a:lnTo>
                    <a:pt x="167" y="15"/>
                  </a:lnTo>
                  <a:lnTo>
                    <a:pt x="170" y="15"/>
                  </a:lnTo>
                  <a:lnTo>
                    <a:pt x="173" y="15"/>
                  </a:lnTo>
                  <a:lnTo>
                    <a:pt x="173" y="16"/>
                  </a:lnTo>
                  <a:lnTo>
                    <a:pt x="173" y="16"/>
                  </a:lnTo>
                  <a:lnTo>
                    <a:pt x="175" y="16"/>
                  </a:lnTo>
                  <a:lnTo>
                    <a:pt x="176" y="19"/>
                  </a:lnTo>
                  <a:lnTo>
                    <a:pt x="178" y="21"/>
                  </a:lnTo>
                  <a:lnTo>
                    <a:pt x="179" y="21"/>
                  </a:lnTo>
                  <a:lnTo>
                    <a:pt x="183" y="24"/>
                  </a:lnTo>
                  <a:lnTo>
                    <a:pt x="186" y="27"/>
                  </a:lnTo>
                  <a:lnTo>
                    <a:pt x="190" y="30"/>
                  </a:lnTo>
                  <a:lnTo>
                    <a:pt x="192" y="32"/>
                  </a:lnTo>
                  <a:lnTo>
                    <a:pt x="194" y="34"/>
                  </a:lnTo>
                  <a:lnTo>
                    <a:pt x="195" y="34"/>
                  </a:lnTo>
                  <a:lnTo>
                    <a:pt x="197" y="37"/>
                  </a:lnTo>
                  <a:lnTo>
                    <a:pt x="198" y="41"/>
                  </a:lnTo>
                  <a:lnTo>
                    <a:pt x="198" y="43"/>
                  </a:lnTo>
                  <a:lnTo>
                    <a:pt x="200" y="46"/>
                  </a:lnTo>
                  <a:lnTo>
                    <a:pt x="201" y="49"/>
                  </a:lnTo>
                  <a:lnTo>
                    <a:pt x="203" y="51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52"/>
                  </a:lnTo>
                  <a:lnTo>
                    <a:pt x="208" y="54"/>
                  </a:lnTo>
                  <a:lnTo>
                    <a:pt x="211" y="54"/>
                  </a:lnTo>
                  <a:lnTo>
                    <a:pt x="212" y="56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20" y="59"/>
                  </a:lnTo>
                  <a:lnTo>
                    <a:pt x="222" y="59"/>
                  </a:lnTo>
                  <a:lnTo>
                    <a:pt x="222" y="57"/>
                  </a:lnTo>
                  <a:lnTo>
                    <a:pt x="224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5" y="54"/>
                  </a:lnTo>
                  <a:lnTo>
                    <a:pt x="225" y="52"/>
                  </a:lnTo>
                  <a:lnTo>
                    <a:pt x="227" y="49"/>
                  </a:lnTo>
                  <a:lnTo>
                    <a:pt x="228" y="48"/>
                  </a:lnTo>
                  <a:lnTo>
                    <a:pt x="230" y="48"/>
                  </a:lnTo>
                  <a:lnTo>
                    <a:pt x="231" y="46"/>
                  </a:lnTo>
                  <a:lnTo>
                    <a:pt x="233" y="46"/>
                  </a:lnTo>
                  <a:lnTo>
                    <a:pt x="233" y="46"/>
                  </a:lnTo>
                  <a:lnTo>
                    <a:pt x="235" y="46"/>
                  </a:lnTo>
                  <a:lnTo>
                    <a:pt x="238" y="46"/>
                  </a:lnTo>
                  <a:lnTo>
                    <a:pt x="241" y="46"/>
                  </a:lnTo>
                  <a:lnTo>
                    <a:pt x="242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8"/>
                  </a:lnTo>
                  <a:lnTo>
                    <a:pt x="246" y="48"/>
                  </a:lnTo>
                  <a:lnTo>
                    <a:pt x="246" y="48"/>
                  </a:lnTo>
                  <a:lnTo>
                    <a:pt x="247" y="49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3" y="54"/>
                  </a:lnTo>
                  <a:lnTo>
                    <a:pt x="255" y="56"/>
                  </a:lnTo>
                  <a:lnTo>
                    <a:pt x="257" y="59"/>
                  </a:lnTo>
                  <a:lnTo>
                    <a:pt x="257" y="60"/>
                  </a:lnTo>
                  <a:lnTo>
                    <a:pt x="258" y="62"/>
                  </a:lnTo>
                  <a:lnTo>
                    <a:pt x="260" y="65"/>
                  </a:lnTo>
                  <a:lnTo>
                    <a:pt x="261" y="67"/>
                  </a:lnTo>
                  <a:lnTo>
                    <a:pt x="261" y="67"/>
                  </a:lnTo>
                  <a:lnTo>
                    <a:pt x="261" y="68"/>
                  </a:lnTo>
                  <a:lnTo>
                    <a:pt x="261" y="70"/>
                  </a:lnTo>
                  <a:lnTo>
                    <a:pt x="263" y="71"/>
                  </a:lnTo>
                  <a:lnTo>
                    <a:pt x="265" y="71"/>
                  </a:lnTo>
                  <a:lnTo>
                    <a:pt x="266" y="74"/>
                  </a:lnTo>
                  <a:lnTo>
                    <a:pt x="268" y="76"/>
                  </a:lnTo>
                  <a:lnTo>
                    <a:pt x="269" y="79"/>
                  </a:lnTo>
                  <a:lnTo>
                    <a:pt x="272" y="81"/>
                  </a:lnTo>
                  <a:lnTo>
                    <a:pt x="274" y="82"/>
                  </a:lnTo>
                  <a:lnTo>
                    <a:pt x="274" y="82"/>
                  </a:lnTo>
                  <a:lnTo>
                    <a:pt x="274" y="84"/>
                  </a:lnTo>
                  <a:lnTo>
                    <a:pt x="274" y="85"/>
                  </a:lnTo>
                  <a:lnTo>
                    <a:pt x="274" y="85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90"/>
                  </a:lnTo>
                  <a:lnTo>
                    <a:pt x="276" y="92"/>
                  </a:lnTo>
                  <a:lnTo>
                    <a:pt x="277" y="93"/>
                  </a:lnTo>
                  <a:lnTo>
                    <a:pt x="279" y="97"/>
                  </a:lnTo>
                  <a:lnTo>
                    <a:pt x="279" y="97"/>
                  </a:lnTo>
                  <a:lnTo>
                    <a:pt x="279" y="98"/>
                  </a:lnTo>
                  <a:lnTo>
                    <a:pt x="280" y="100"/>
                  </a:lnTo>
                  <a:lnTo>
                    <a:pt x="282" y="100"/>
                  </a:lnTo>
                  <a:lnTo>
                    <a:pt x="283" y="100"/>
                  </a:lnTo>
                  <a:lnTo>
                    <a:pt x="285" y="101"/>
                  </a:lnTo>
                  <a:lnTo>
                    <a:pt x="287" y="101"/>
                  </a:lnTo>
                  <a:lnTo>
                    <a:pt x="288" y="103"/>
                  </a:lnTo>
                  <a:lnTo>
                    <a:pt x="290" y="103"/>
                  </a:lnTo>
                  <a:lnTo>
                    <a:pt x="291" y="104"/>
                  </a:lnTo>
                  <a:lnTo>
                    <a:pt x="294" y="104"/>
                  </a:lnTo>
                  <a:lnTo>
                    <a:pt x="298" y="104"/>
                  </a:lnTo>
                  <a:lnTo>
                    <a:pt x="301" y="106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6" y="106"/>
                  </a:lnTo>
                  <a:lnTo>
                    <a:pt x="307" y="106"/>
                  </a:lnTo>
                  <a:lnTo>
                    <a:pt x="307" y="109"/>
                  </a:lnTo>
                  <a:lnTo>
                    <a:pt x="306" y="112"/>
                  </a:lnTo>
                  <a:lnTo>
                    <a:pt x="304" y="117"/>
                  </a:lnTo>
                  <a:lnTo>
                    <a:pt x="302" y="120"/>
                  </a:lnTo>
                  <a:lnTo>
                    <a:pt x="299" y="130"/>
                  </a:lnTo>
                  <a:lnTo>
                    <a:pt x="299" y="136"/>
                  </a:lnTo>
                  <a:lnTo>
                    <a:pt x="299" y="139"/>
                  </a:lnTo>
                  <a:lnTo>
                    <a:pt x="299" y="139"/>
                  </a:lnTo>
                  <a:lnTo>
                    <a:pt x="299" y="141"/>
                  </a:lnTo>
                  <a:lnTo>
                    <a:pt x="299" y="147"/>
                  </a:lnTo>
                  <a:lnTo>
                    <a:pt x="299" y="152"/>
                  </a:lnTo>
                  <a:lnTo>
                    <a:pt x="299" y="153"/>
                  </a:lnTo>
                  <a:lnTo>
                    <a:pt x="298" y="155"/>
                  </a:lnTo>
                  <a:lnTo>
                    <a:pt x="298" y="156"/>
                  </a:lnTo>
                  <a:lnTo>
                    <a:pt x="298" y="158"/>
                  </a:lnTo>
                  <a:lnTo>
                    <a:pt x="298" y="160"/>
                  </a:lnTo>
                  <a:lnTo>
                    <a:pt x="298" y="163"/>
                  </a:lnTo>
                  <a:lnTo>
                    <a:pt x="299" y="164"/>
                  </a:lnTo>
                  <a:lnTo>
                    <a:pt x="301" y="169"/>
                  </a:lnTo>
                  <a:lnTo>
                    <a:pt x="302" y="171"/>
                  </a:lnTo>
                  <a:lnTo>
                    <a:pt x="304" y="172"/>
                  </a:lnTo>
                  <a:lnTo>
                    <a:pt x="306" y="174"/>
                  </a:lnTo>
                  <a:lnTo>
                    <a:pt x="304" y="175"/>
                  </a:lnTo>
                  <a:lnTo>
                    <a:pt x="304" y="175"/>
                  </a:lnTo>
                  <a:lnTo>
                    <a:pt x="304" y="177"/>
                  </a:lnTo>
                  <a:lnTo>
                    <a:pt x="304" y="177"/>
                  </a:lnTo>
                  <a:lnTo>
                    <a:pt x="304" y="175"/>
                  </a:lnTo>
                  <a:lnTo>
                    <a:pt x="304" y="174"/>
                  </a:lnTo>
                  <a:lnTo>
                    <a:pt x="304" y="174"/>
                  </a:lnTo>
                  <a:lnTo>
                    <a:pt x="302" y="172"/>
                  </a:lnTo>
                  <a:lnTo>
                    <a:pt x="301" y="171"/>
                  </a:lnTo>
                  <a:lnTo>
                    <a:pt x="299" y="166"/>
                  </a:lnTo>
                  <a:lnTo>
                    <a:pt x="301" y="172"/>
                  </a:lnTo>
                  <a:lnTo>
                    <a:pt x="301" y="174"/>
                  </a:lnTo>
                  <a:lnTo>
                    <a:pt x="301" y="174"/>
                  </a:lnTo>
                  <a:lnTo>
                    <a:pt x="302" y="174"/>
                  </a:lnTo>
                  <a:lnTo>
                    <a:pt x="302" y="175"/>
                  </a:lnTo>
                  <a:lnTo>
                    <a:pt x="302" y="175"/>
                  </a:lnTo>
                  <a:lnTo>
                    <a:pt x="304" y="180"/>
                  </a:lnTo>
                  <a:lnTo>
                    <a:pt x="307" y="185"/>
                  </a:lnTo>
                  <a:lnTo>
                    <a:pt x="307" y="186"/>
                  </a:lnTo>
                  <a:lnTo>
                    <a:pt x="307" y="188"/>
                  </a:lnTo>
                  <a:lnTo>
                    <a:pt x="313" y="194"/>
                  </a:lnTo>
                  <a:lnTo>
                    <a:pt x="318" y="199"/>
                  </a:lnTo>
                  <a:lnTo>
                    <a:pt x="318" y="204"/>
                  </a:lnTo>
                  <a:lnTo>
                    <a:pt x="320" y="204"/>
                  </a:lnTo>
                  <a:lnTo>
                    <a:pt x="320" y="207"/>
                  </a:lnTo>
                  <a:lnTo>
                    <a:pt x="323" y="208"/>
                  </a:lnTo>
                  <a:lnTo>
                    <a:pt x="323" y="210"/>
                  </a:lnTo>
                  <a:lnTo>
                    <a:pt x="324" y="210"/>
                  </a:lnTo>
                  <a:lnTo>
                    <a:pt x="326" y="213"/>
                  </a:lnTo>
                  <a:lnTo>
                    <a:pt x="328" y="215"/>
                  </a:lnTo>
                  <a:lnTo>
                    <a:pt x="326" y="215"/>
                  </a:lnTo>
                  <a:lnTo>
                    <a:pt x="324" y="213"/>
                  </a:lnTo>
                  <a:lnTo>
                    <a:pt x="324" y="215"/>
                  </a:lnTo>
                  <a:lnTo>
                    <a:pt x="326" y="215"/>
                  </a:lnTo>
                  <a:lnTo>
                    <a:pt x="329" y="216"/>
                  </a:lnTo>
                  <a:lnTo>
                    <a:pt x="331" y="216"/>
                  </a:lnTo>
                  <a:lnTo>
                    <a:pt x="329" y="216"/>
                  </a:lnTo>
                  <a:lnTo>
                    <a:pt x="328" y="215"/>
                  </a:lnTo>
                  <a:lnTo>
                    <a:pt x="328" y="215"/>
                  </a:lnTo>
                  <a:lnTo>
                    <a:pt x="331" y="216"/>
                  </a:lnTo>
                  <a:lnTo>
                    <a:pt x="335" y="216"/>
                  </a:lnTo>
                  <a:lnTo>
                    <a:pt x="339" y="218"/>
                  </a:lnTo>
                  <a:lnTo>
                    <a:pt x="342" y="218"/>
                  </a:lnTo>
                  <a:lnTo>
                    <a:pt x="343" y="221"/>
                  </a:lnTo>
                  <a:lnTo>
                    <a:pt x="345" y="224"/>
                  </a:lnTo>
                  <a:lnTo>
                    <a:pt x="347" y="224"/>
                  </a:lnTo>
                  <a:lnTo>
                    <a:pt x="347" y="224"/>
                  </a:lnTo>
                  <a:lnTo>
                    <a:pt x="350" y="224"/>
                  </a:lnTo>
                  <a:lnTo>
                    <a:pt x="354" y="221"/>
                  </a:lnTo>
                  <a:lnTo>
                    <a:pt x="356" y="221"/>
                  </a:lnTo>
                  <a:lnTo>
                    <a:pt x="359" y="219"/>
                  </a:lnTo>
                  <a:lnTo>
                    <a:pt x="364" y="219"/>
                  </a:lnTo>
                  <a:lnTo>
                    <a:pt x="365" y="219"/>
                  </a:lnTo>
                  <a:lnTo>
                    <a:pt x="369" y="219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2" y="218"/>
                  </a:lnTo>
                  <a:lnTo>
                    <a:pt x="375" y="216"/>
                  </a:lnTo>
                  <a:lnTo>
                    <a:pt x="375" y="216"/>
                  </a:lnTo>
                  <a:lnTo>
                    <a:pt x="378" y="216"/>
                  </a:lnTo>
                  <a:lnTo>
                    <a:pt x="380" y="216"/>
                  </a:lnTo>
                  <a:lnTo>
                    <a:pt x="383" y="216"/>
                  </a:lnTo>
                  <a:lnTo>
                    <a:pt x="383" y="216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4" y="219"/>
                  </a:lnTo>
                  <a:lnTo>
                    <a:pt x="388" y="219"/>
                  </a:lnTo>
                  <a:lnTo>
                    <a:pt x="389" y="219"/>
                  </a:lnTo>
                  <a:lnTo>
                    <a:pt x="391" y="218"/>
                  </a:lnTo>
                  <a:lnTo>
                    <a:pt x="392" y="216"/>
                  </a:lnTo>
                  <a:lnTo>
                    <a:pt x="392" y="216"/>
                  </a:lnTo>
                  <a:lnTo>
                    <a:pt x="392" y="215"/>
                  </a:lnTo>
                  <a:lnTo>
                    <a:pt x="391" y="215"/>
                  </a:lnTo>
                  <a:lnTo>
                    <a:pt x="391" y="215"/>
                  </a:lnTo>
                  <a:lnTo>
                    <a:pt x="391" y="213"/>
                  </a:lnTo>
                  <a:lnTo>
                    <a:pt x="391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91" y="213"/>
                  </a:lnTo>
                  <a:lnTo>
                    <a:pt x="394" y="212"/>
                  </a:lnTo>
                  <a:lnTo>
                    <a:pt x="395" y="210"/>
                  </a:lnTo>
                  <a:lnTo>
                    <a:pt x="397" y="208"/>
                  </a:lnTo>
                  <a:lnTo>
                    <a:pt x="400" y="207"/>
                  </a:lnTo>
                  <a:lnTo>
                    <a:pt x="400" y="201"/>
                  </a:lnTo>
                  <a:lnTo>
                    <a:pt x="402" y="199"/>
                  </a:lnTo>
                  <a:lnTo>
                    <a:pt x="403" y="197"/>
                  </a:lnTo>
                  <a:lnTo>
                    <a:pt x="403" y="197"/>
                  </a:lnTo>
                  <a:lnTo>
                    <a:pt x="403" y="196"/>
                  </a:lnTo>
                  <a:lnTo>
                    <a:pt x="403" y="193"/>
                  </a:lnTo>
                  <a:lnTo>
                    <a:pt x="403" y="191"/>
                  </a:lnTo>
                  <a:lnTo>
                    <a:pt x="403" y="188"/>
                  </a:lnTo>
                  <a:lnTo>
                    <a:pt x="405" y="186"/>
                  </a:lnTo>
                  <a:lnTo>
                    <a:pt x="405" y="185"/>
                  </a:lnTo>
                  <a:lnTo>
                    <a:pt x="405" y="182"/>
                  </a:lnTo>
                  <a:lnTo>
                    <a:pt x="408" y="180"/>
                  </a:lnTo>
                  <a:lnTo>
                    <a:pt x="413" y="178"/>
                  </a:lnTo>
                  <a:lnTo>
                    <a:pt x="413" y="177"/>
                  </a:lnTo>
                  <a:lnTo>
                    <a:pt x="427" y="175"/>
                  </a:lnTo>
                  <a:lnTo>
                    <a:pt x="429" y="175"/>
                  </a:lnTo>
                  <a:lnTo>
                    <a:pt x="432" y="174"/>
                  </a:lnTo>
                  <a:lnTo>
                    <a:pt x="433" y="174"/>
                  </a:lnTo>
                  <a:lnTo>
                    <a:pt x="436" y="174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8" y="172"/>
                  </a:lnTo>
                  <a:lnTo>
                    <a:pt x="440" y="172"/>
                  </a:lnTo>
                  <a:lnTo>
                    <a:pt x="443" y="174"/>
                  </a:lnTo>
                  <a:lnTo>
                    <a:pt x="444" y="174"/>
                  </a:lnTo>
                  <a:lnTo>
                    <a:pt x="447" y="174"/>
                  </a:lnTo>
                  <a:lnTo>
                    <a:pt x="451" y="175"/>
                  </a:lnTo>
                  <a:lnTo>
                    <a:pt x="451" y="175"/>
                  </a:lnTo>
                  <a:lnTo>
                    <a:pt x="451" y="174"/>
                  </a:lnTo>
                  <a:lnTo>
                    <a:pt x="452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49" y="174"/>
                  </a:lnTo>
                  <a:lnTo>
                    <a:pt x="449" y="172"/>
                  </a:lnTo>
                  <a:lnTo>
                    <a:pt x="451" y="174"/>
                  </a:lnTo>
                  <a:lnTo>
                    <a:pt x="451" y="172"/>
                  </a:lnTo>
                  <a:lnTo>
                    <a:pt x="452" y="172"/>
                  </a:lnTo>
                  <a:lnTo>
                    <a:pt x="454" y="172"/>
                  </a:lnTo>
                  <a:lnTo>
                    <a:pt x="455" y="175"/>
                  </a:lnTo>
                  <a:lnTo>
                    <a:pt x="457" y="175"/>
                  </a:lnTo>
                  <a:lnTo>
                    <a:pt x="457" y="178"/>
                  </a:lnTo>
                  <a:lnTo>
                    <a:pt x="457" y="178"/>
                  </a:lnTo>
                  <a:lnTo>
                    <a:pt x="457" y="180"/>
                  </a:lnTo>
                  <a:lnTo>
                    <a:pt x="457" y="182"/>
                  </a:lnTo>
                  <a:lnTo>
                    <a:pt x="455" y="183"/>
                  </a:lnTo>
                  <a:lnTo>
                    <a:pt x="455" y="185"/>
                  </a:lnTo>
                  <a:lnTo>
                    <a:pt x="454" y="186"/>
                  </a:lnTo>
                  <a:lnTo>
                    <a:pt x="451" y="189"/>
                  </a:lnTo>
                  <a:lnTo>
                    <a:pt x="447" y="193"/>
                  </a:lnTo>
                  <a:lnTo>
                    <a:pt x="447" y="194"/>
                  </a:lnTo>
                  <a:lnTo>
                    <a:pt x="447" y="196"/>
                  </a:lnTo>
                  <a:lnTo>
                    <a:pt x="447" y="197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6" y="201"/>
                  </a:lnTo>
                  <a:lnTo>
                    <a:pt x="444" y="202"/>
                  </a:lnTo>
                  <a:lnTo>
                    <a:pt x="444" y="202"/>
                  </a:lnTo>
                  <a:lnTo>
                    <a:pt x="444" y="204"/>
                  </a:lnTo>
                  <a:lnTo>
                    <a:pt x="446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4"/>
                  </a:lnTo>
                  <a:lnTo>
                    <a:pt x="447" y="205"/>
                  </a:lnTo>
                  <a:lnTo>
                    <a:pt x="447" y="205"/>
                  </a:lnTo>
                  <a:lnTo>
                    <a:pt x="446" y="205"/>
                  </a:lnTo>
                  <a:lnTo>
                    <a:pt x="444" y="205"/>
                  </a:lnTo>
                  <a:lnTo>
                    <a:pt x="444" y="207"/>
                  </a:lnTo>
                  <a:lnTo>
                    <a:pt x="444" y="207"/>
                  </a:lnTo>
                  <a:lnTo>
                    <a:pt x="446" y="208"/>
                  </a:lnTo>
                  <a:lnTo>
                    <a:pt x="446" y="207"/>
                  </a:lnTo>
                  <a:lnTo>
                    <a:pt x="447" y="207"/>
                  </a:lnTo>
                  <a:lnTo>
                    <a:pt x="447" y="207"/>
                  </a:lnTo>
                  <a:lnTo>
                    <a:pt x="446" y="210"/>
                  </a:lnTo>
                  <a:lnTo>
                    <a:pt x="444" y="215"/>
                  </a:lnTo>
                  <a:lnTo>
                    <a:pt x="443" y="216"/>
                  </a:lnTo>
                  <a:lnTo>
                    <a:pt x="443" y="219"/>
                  </a:lnTo>
                  <a:lnTo>
                    <a:pt x="443" y="221"/>
                  </a:lnTo>
                  <a:lnTo>
                    <a:pt x="441" y="223"/>
                  </a:lnTo>
                  <a:lnTo>
                    <a:pt x="441" y="223"/>
                  </a:lnTo>
                  <a:lnTo>
                    <a:pt x="440" y="219"/>
                  </a:lnTo>
                  <a:lnTo>
                    <a:pt x="440" y="219"/>
                  </a:lnTo>
                  <a:lnTo>
                    <a:pt x="440" y="218"/>
                  </a:lnTo>
                  <a:lnTo>
                    <a:pt x="440" y="215"/>
                  </a:lnTo>
                  <a:lnTo>
                    <a:pt x="440" y="213"/>
                  </a:lnTo>
                  <a:lnTo>
                    <a:pt x="438" y="213"/>
                  </a:lnTo>
                  <a:lnTo>
                    <a:pt x="438" y="215"/>
                  </a:lnTo>
                  <a:lnTo>
                    <a:pt x="436" y="216"/>
                  </a:lnTo>
                  <a:lnTo>
                    <a:pt x="436" y="216"/>
                  </a:lnTo>
                  <a:lnTo>
                    <a:pt x="436" y="218"/>
                  </a:lnTo>
                  <a:lnTo>
                    <a:pt x="435" y="219"/>
                  </a:lnTo>
                  <a:lnTo>
                    <a:pt x="435" y="219"/>
                  </a:lnTo>
                  <a:lnTo>
                    <a:pt x="433" y="219"/>
                  </a:lnTo>
                  <a:lnTo>
                    <a:pt x="432" y="219"/>
                  </a:lnTo>
                  <a:lnTo>
                    <a:pt x="432" y="223"/>
                  </a:lnTo>
                  <a:lnTo>
                    <a:pt x="429" y="226"/>
                  </a:lnTo>
                  <a:lnTo>
                    <a:pt x="429" y="227"/>
                  </a:lnTo>
                  <a:lnTo>
                    <a:pt x="427" y="227"/>
                  </a:lnTo>
                  <a:lnTo>
                    <a:pt x="427" y="227"/>
                  </a:lnTo>
                  <a:lnTo>
                    <a:pt x="425" y="227"/>
                  </a:lnTo>
                  <a:lnTo>
                    <a:pt x="424" y="226"/>
                  </a:lnTo>
                  <a:lnTo>
                    <a:pt x="424" y="227"/>
                  </a:lnTo>
                  <a:lnTo>
                    <a:pt x="422" y="227"/>
                  </a:lnTo>
                  <a:lnTo>
                    <a:pt x="422" y="229"/>
                  </a:lnTo>
                  <a:lnTo>
                    <a:pt x="414" y="229"/>
                  </a:lnTo>
                  <a:lnTo>
                    <a:pt x="408" y="229"/>
                  </a:lnTo>
                  <a:lnTo>
                    <a:pt x="402" y="229"/>
                  </a:lnTo>
                  <a:lnTo>
                    <a:pt x="397" y="229"/>
                  </a:lnTo>
                  <a:lnTo>
                    <a:pt x="397" y="232"/>
                  </a:lnTo>
                  <a:lnTo>
                    <a:pt x="397" y="235"/>
                  </a:lnTo>
                  <a:lnTo>
                    <a:pt x="397" y="237"/>
                  </a:lnTo>
                  <a:lnTo>
                    <a:pt x="394" y="237"/>
                  </a:lnTo>
                  <a:lnTo>
                    <a:pt x="391" y="237"/>
                  </a:lnTo>
                  <a:lnTo>
                    <a:pt x="391" y="238"/>
                  </a:lnTo>
                  <a:lnTo>
                    <a:pt x="392" y="238"/>
                  </a:lnTo>
                  <a:lnTo>
                    <a:pt x="392" y="240"/>
                  </a:lnTo>
                  <a:lnTo>
                    <a:pt x="395" y="241"/>
                  </a:lnTo>
                  <a:lnTo>
                    <a:pt x="397" y="243"/>
                  </a:lnTo>
                  <a:lnTo>
                    <a:pt x="399" y="245"/>
                  </a:lnTo>
                  <a:lnTo>
                    <a:pt x="400" y="245"/>
                  </a:lnTo>
                  <a:lnTo>
                    <a:pt x="402" y="246"/>
                  </a:lnTo>
                  <a:lnTo>
                    <a:pt x="402" y="248"/>
                  </a:lnTo>
                  <a:lnTo>
                    <a:pt x="402" y="248"/>
                  </a:lnTo>
                  <a:lnTo>
                    <a:pt x="402" y="249"/>
                  </a:lnTo>
                  <a:lnTo>
                    <a:pt x="403" y="249"/>
                  </a:lnTo>
                  <a:lnTo>
                    <a:pt x="405" y="249"/>
                  </a:lnTo>
                  <a:lnTo>
                    <a:pt x="405" y="251"/>
                  </a:lnTo>
                  <a:lnTo>
                    <a:pt x="405" y="252"/>
                  </a:lnTo>
                  <a:lnTo>
                    <a:pt x="403" y="254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0" y="254"/>
                  </a:lnTo>
                  <a:lnTo>
                    <a:pt x="397" y="254"/>
                  </a:lnTo>
                  <a:lnTo>
                    <a:pt x="392" y="254"/>
                  </a:lnTo>
                  <a:lnTo>
                    <a:pt x="391" y="254"/>
                  </a:lnTo>
                  <a:lnTo>
                    <a:pt x="386" y="254"/>
                  </a:lnTo>
                  <a:lnTo>
                    <a:pt x="384" y="257"/>
                  </a:lnTo>
                  <a:lnTo>
                    <a:pt x="383" y="260"/>
                  </a:lnTo>
                  <a:lnTo>
                    <a:pt x="381" y="264"/>
                  </a:lnTo>
                  <a:lnTo>
                    <a:pt x="380" y="265"/>
                  </a:lnTo>
                  <a:lnTo>
                    <a:pt x="380" y="267"/>
                  </a:lnTo>
                  <a:lnTo>
                    <a:pt x="380" y="267"/>
                  </a:lnTo>
                  <a:lnTo>
                    <a:pt x="381" y="270"/>
                  </a:lnTo>
                  <a:lnTo>
                    <a:pt x="380" y="270"/>
                  </a:lnTo>
                  <a:lnTo>
                    <a:pt x="380" y="270"/>
                  </a:lnTo>
                  <a:lnTo>
                    <a:pt x="380" y="271"/>
                  </a:lnTo>
                  <a:lnTo>
                    <a:pt x="380" y="271"/>
                  </a:lnTo>
                  <a:lnTo>
                    <a:pt x="380" y="273"/>
                  </a:lnTo>
                  <a:lnTo>
                    <a:pt x="380" y="275"/>
                  </a:lnTo>
                  <a:lnTo>
                    <a:pt x="380" y="275"/>
                  </a:lnTo>
                  <a:lnTo>
                    <a:pt x="380" y="276"/>
                  </a:lnTo>
                  <a:lnTo>
                    <a:pt x="378" y="276"/>
                  </a:lnTo>
                  <a:lnTo>
                    <a:pt x="378" y="278"/>
                  </a:lnTo>
                  <a:lnTo>
                    <a:pt x="378" y="276"/>
                  </a:lnTo>
                  <a:lnTo>
                    <a:pt x="375" y="273"/>
                  </a:lnTo>
                  <a:lnTo>
                    <a:pt x="370" y="268"/>
                  </a:lnTo>
                  <a:lnTo>
                    <a:pt x="369" y="267"/>
                  </a:lnTo>
                  <a:lnTo>
                    <a:pt x="367" y="267"/>
                  </a:lnTo>
                  <a:lnTo>
                    <a:pt x="365" y="264"/>
                  </a:lnTo>
                  <a:lnTo>
                    <a:pt x="359" y="259"/>
                  </a:lnTo>
                  <a:lnTo>
                    <a:pt x="356" y="257"/>
                  </a:lnTo>
                  <a:lnTo>
                    <a:pt x="354" y="256"/>
                  </a:lnTo>
                  <a:lnTo>
                    <a:pt x="351" y="254"/>
                  </a:lnTo>
                  <a:lnTo>
                    <a:pt x="350" y="252"/>
                  </a:lnTo>
                  <a:lnTo>
                    <a:pt x="348" y="252"/>
                  </a:lnTo>
                  <a:lnTo>
                    <a:pt x="348" y="251"/>
                  </a:lnTo>
                  <a:lnTo>
                    <a:pt x="347" y="251"/>
                  </a:lnTo>
                  <a:lnTo>
                    <a:pt x="347" y="252"/>
                  </a:lnTo>
                  <a:lnTo>
                    <a:pt x="348" y="252"/>
                  </a:lnTo>
                  <a:lnTo>
                    <a:pt x="348" y="254"/>
                  </a:lnTo>
                  <a:lnTo>
                    <a:pt x="350" y="254"/>
                  </a:lnTo>
                  <a:lnTo>
                    <a:pt x="350" y="254"/>
                  </a:lnTo>
                  <a:lnTo>
                    <a:pt x="353" y="256"/>
                  </a:lnTo>
                  <a:lnTo>
                    <a:pt x="353" y="256"/>
                  </a:lnTo>
                  <a:lnTo>
                    <a:pt x="347" y="252"/>
                  </a:lnTo>
                  <a:lnTo>
                    <a:pt x="343" y="252"/>
                  </a:lnTo>
                  <a:lnTo>
                    <a:pt x="343" y="252"/>
                  </a:lnTo>
                  <a:lnTo>
                    <a:pt x="345" y="251"/>
                  </a:lnTo>
                  <a:lnTo>
                    <a:pt x="343" y="251"/>
                  </a:lnTo>
                  <a:lnTo>
                    <a:pt x="343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0" y="249"/>
                  </a:lnTo>
                  <a:lnTo>
                    <a:pt x="340" y="249"/>
                  </a:lnTo>
                  <a:lnTo>
                    <a:pt x="339" y="251"/>
                  </a:lnTo>
                  <a:lnTo>
                    <a:pt x="339" y="251"/>
                  </a:lnTo>
                  <a:lnTo>
                    <a:pt x="339" y="252"/>
                  </a:lnTo>
                  <a:lnTo>
                    <a:pt x="340" y="252"/>
                  </a:lnTo>
                  <a:lnTo>
                    <a:pt x="342" y="252"/>
                  </a:lnTo>
                  <a:lnTo>
                    <a:pt x="342" y="252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2" y="256"/>
                  </a:lnTo>
                  <a:lnTo>
                    <a:pt x="328" y="257"/>
                  </a:lnTo>
                  <a:lnTo>
                    <a:pt x="321" y="260"/>
                  </a:lnTo>
                  <a:lnTo>
                    <a:pt x="318" y="260"/>
                  </a:lnTo>
                  <a:lnTo>
                    <a:pt x="317" y="260"/>
                  </a:lnTo>
                  <a:lnTo>
                    <a:pt x="312" y="260"/>
                  </a:lnTo>
                  <a:lnTo>
                    <a:pt x="307" y="257"/>
                  </a:lnTo>
                  <a:lnTo>
                    <a:pt x="299" y="256"/>
                  </a:lnTo>
                  <a:lnTo>
                    <a:pt x="293" y="252"/>
                  </a:lnTo>
                  <a:lnTo>
                    <a:pt x="288" y="251"/>
                  </a:lnTo>
                  <a:lnTo>
                    <a:pt x="283" y="248"/>
                  </a:lnTo>
                  <a:lnTo>
                    <a:pt x="282" y="248"/>
                  </a:lnTo>
                  <a:lnTo>
                    <a:pt x="280" y="248"/>
                  </a:lnTo>
                  <a:lnTo>
                    <a:pt x="276" y="246"/>
                  </a:lnTo>
                  <a:lnTo>
                    <a:pt x="271" y="245"/>
                  </a:lnTo>
                  <a:lnTo>
                    <a:pt x="266" y="241"/>
                  </a:lnTo>
                  <a:lnTo>
                    <a:pt x="263" y="241"/>
                  </a:lnTo>
                  <a:lnTo>
                    <a:pt x="260" y="240"/>
                  </a:lnTo>
                  <a:lnTo>
                    <a:pt x="253" y="238"/>
                  </a:lnTo>
                  <a:lnTo>
                    <a:pt x="252" y="237"/>
                  </a:lnTo>
                  <a:lnTo>
                    <a:pt x="250" y="235"/>
                  </a:lnTo>
                  <a:lnTo>
                    <a:pt x="246" y="234"/>
                  </a:lnTo>
                  <a:lnTo>
                    <a:pt x="244" y="232"/>
                  </a:lnTo>
                  <a:lnTo>
                    <a:pt x="242" y="232"/>
                  </a:lnTo>
                  <a:lnTo>
                    <a:pt x="241" y="229"/>
                  </a:lnTo>
                  <a:lnTo>
                    <a:pt x="239" y="227"/>
                  </a:lnTo>
                  <a:lnTo>
                    <a:pt x="238" y="227"/>
                  </a:lnTo>
                  <a:lnTo>
                    <a:pt x="238" y="227"/>
                  </a:lnTo>
                  <a:lnTo>
                    <a:pt x="235" y="227"/>
                  </a:lnTo>
                  <a:lnTo>
                    <a:pt x="230" y="226"/>
                  </a:lnTo>
                  <a:lnTo>
                    <a:pt x="227" y="226"/>
                  </a:lnTo>
                  <a:lnTo>
                    <a:pt x="222" y="224"/>
                  </a:lnTo>
                  <a:lnTo>
                    <a:pt x="216" y="221"/>
                  </a:lnTo>
                  <a:lnTo>
                    <a:pt x="214" y="219"/>
                  </a:lnTo>
                  <a:lnTo>
                    <a:pt x="212" y="216"/>
                  </a:lnTo>
                  <a:lnTo>
                    <a:pt x="209" y="215"/>
                  </a:lnTo>
                  <a:lnTo>
                    <a:pt x="208" y="213"/>
                  </a:lnTo>
                  <a:lnTo>
                    <a:pt x="205" y="212"/>
                  </a:lnTo>
                  <a:lnTo>
                    <a:pt x="203" y="210"/>
                  </a:lnTo>
                  <a:lnTo>
                    <a:pt x="200" y="208"/>
                  </a:lnTo>
                  <a:lnTo>
                    <a:pt x="195" y="207"/>
                  </a:lnTo>
                  <a:lnTo>
                    <a:pt x="194" y="205"/>
                  </a:lnTo>
                  <a:lnTo>
                    <a:pt x="192" y="204"/>
                  </a:lnTo>
                  <a:lnTo>
                    <a:pt x="190" y="201"/>
                  </a:lnTo>
                  <a:lnTo>
                    <a:pt x="187" y="197"/>
                  </a:lnTo>
                  <a:lnTo>
                    <a:pt x="186" y="196"/>
                  </a:lnTo>
                  <a:lnTo>
                    <a:pt x="186" y="193"/>
                  </a:lnTo>
                  <a:lnTo>
                    <a:pt x="186" y="191"/>
                  </a:lnTo>
                  <a:lnTo>
                    <a:pt x="184" y="191"/>
                  </a:lnTo>
                  <a:lnTo>
                    <a:pt x="184" y="189"/>
                  </a:lnTo>
                  <a:lnTo>
                    <a:pt x="186" y="189"/>
                  </a:lnTo>
                  <a:lnTo>
                    <a:pt x="189" y="189"/>
                  </a:lnTo>
                  <a:lnTo>
                    <a:pt x="190" y="188"/>
                  </a:lnTo>
                  <a:lnTo>
                    <a:pt x="190" y="186"/>
                  </a:lnTo>
                  <a:lnTo>
                    <a:pt x="190" y="186"/>
                  </a:lnTo>
                  <a:lnTo>
                    <a:pt x="189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3"/>
                  </a:lnTo>
                  <a:lnTo>
                    <a:pt x="189" y="183"/>
                  </a:lnTo>
                  <a:lnTo>
                    <a:pt x="189" y="182"/>
                  </a:lnTo>
                  <a:lnTo>
                    <a:pt x="190" y="180"/>
                  </a:lnTo>
                  <a:lnTo>
                    <a:pt x="190" y="178"/>
                  </a:lnTo>
                  <a:lnTo>
                    <a:pt x="190" y="175"/>
                  </a:lnTo>
                  <a:lnTo>
                    <a:pt x="190" y="174"/>
                  </a:lnTo>
                  <a:lnTo>
                    <a:pt x="187" y="172"/>
                  </a:lnTo>
                  <a:lnTo>
                    <a:pt x="187" y="172"/>
                  </a:lnTo>
                  <a:lnTo>
                    <a:pt x="186" y="169"/>
                  </a:lnTo>
                  <a:lnTo>
                    <a:pt x="184" y="167"/>
                  </a:lnTo>
                  <a:lnTo>
                    <a:pt x="184" y="161"/>
                  </a:lnTo>
                  <a:lnTo>
                    <a:pt x="183" y="156"/>
                  </a:lnTo>
                  <a:lnTo>
                    <a:pt x="181" y="155"/>
                  </a:lnTo>
                  <a:lnTo>
                    <a:pt x="179" y="153"/>
                  </a:lnTo>
                  <a:lnTo>
                    <a:pt x="176" y="150"/>
                  </a:lnTo>
                  <a:lnTo>
                    <a:pt x="173" y="149"/>
                  </a:lnTo>
                  <a:lnTo>
                    <a:pt x="171" y="144"/>
                  </a:lnTo>
                  <a:lnTo>
                    <a:pt x="168" y="141"/>
                  </a:lnTo>
                  <a:lnTo>
                    <a:pt x="165" y="137"/>
                  </a:lnTo>
                  <a:lnTo>
                    <a:pt x="164" y="136"/>
                  </a:lnTo>
                  <a:lnTo>
                    <a:pt x="154" y="130"/>
                  </a:lnTo>
                  <a:lnTo>
                    <a:pt x="154" y="130"/>
                  </a:lnTo>
                  <a:lnTo>
                    <a:pt x="157" y="131"/>
                  </a:lnTo>
                  <a:lnTo>
                    <a:pt x="157" y="131"/>
                  </a:lnTo>
                  <a:lnTo>
                    <a:pt x="157" y="130"/>
                  </a:lnTo>
                  <a:lnTo>
                    <a:pt x="157" y="128"/>
                  </a:lnTo>
                  <a:lnTo>
                    <a:pt x="157" y="128"/>
                  </a:lnTo>
                  <a:lnTo>
                    <a:pt x="156" y="128"/>
                  </a:lnTo>
                  <a:lnTo>
                    <a:pt x="156" y="128"/>
                  </a:lnTo>
                  <a:lnTo>
                    <a:pt x="154" y="128"/>
                  </a:lnTo>
                  <a:lnTo>
                    <a:pt x="153" y="128"/>
                  </a:lnTo>
                  <a:lnTo>
                    <a:pt x="151" y="126"/>
                  </a:lnTo>
                  <a:lnTo>
                    <a:pt x="151" y="125"/>
                  </a:lnTo>
                  <a:lnTo>
                    <a:pt x="151" y="125"/>
                  </a:lnTo>
                  <a:lnTo>
                    <a:pt x="148" y="122"/>
                  </a:lnTo>
                  <a:lnTo>
                    <a:pt x="146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8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5" y="119"/>
                  </a:lnTo>
                  <a:lnTo>
                    <a:pt x="143" y="117"/>
                  </a:lnTo>
                  <a:lnTo>
                    <a:pt x="140" y="115"/>
                  </a:lnTo>
                  <a:lnTo>
                    <a:pt x="140" y="114"/>
                  </a:lnTo>
                  <a:lnTo>
                    <a:pt x="138" y="112"/>
                  </a:lnTo>
                  <a:lnTo>
                    <a:pt x="138" y="112"/>
                  </a:lnTo>
                  <a:lnTo>
                    <a:pt x="138" y="114"/>
                  </a:lnTo>
                  <a:lnTo>
                    <a:pt x="135" y="114"/>
                  </a:lnTo>
                  <a:lnTo>
                    <a:pt x="135" y="112"/>
                  </a:lnTo>
                  <a:lnTo>
                    <a:pt x="135" y="112"/>
                  </a:lnTo>
                  <a:lnTo>
                    <a:pt x="137" y="112"/>
                  </a:lnTo>
                  <a:lnTo>
                    <a:pt x="138" y="111"/>
                  </a:lnTo>
                  <a:lnTo>
                    <a:pt x="138" y="109"/>
                  </a:lnTo>
                  <a:lnTo>
                    <a:pt x="137" y="111"/>
                  </a:lnTo>
                  <a:lnTo>
                    <a:pt x="135" y="111"/>
                  </a:lnTo>
                  <a:lnTo>
                    <a:pt x="135" y="112"/>
                  </a:lnTo>
                  <a:lnTo>
                    <a:pt x="134" y="112"/>
                  </a:lnTo>
                  <a:lnTo>
                    <a:pt x="132" y="112"/>
                  </a:lnTo>
                  <a:lnTo>
                    <a:pt x="132" y="111"/>
                  </a:lnTo>
                  <a:lnTo>
                    <a:pt x="130" y="109"/>
                  </a:lnTo>
                  <a:lnTo>
                    <a:pt x="130" y="104"/>
                  </a:lnTo>
                  <a:lnTo>
                    <a:pt x="130" y="103"/>
                  </a:lnTo>
                  <a:lnTo>
                    <a:pt x="132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0"/>
                  </a:lnTo>
                  <a:lnTo>
                    <a:pt x="132" y="100"/>
                  </a:lnTo>
                  <a:lnTo>
                    <a:pt x="132" y="98"/>
                  </a:lnTo>
                  <a:lnTo>
                    <a:pt x="132" y="98"/>
                  </a:lnTo>
                  <a:lnTo>
                    <a:pt x="129" y="95"/>
                  </a:lnTo>
                  <a:lnTo>
                    <a:pt x="126" y="95"/>
                  </a:lnTo>
                  <a:lnTo>
                    <a:pt x="126" y="95"/>
                  </a:lnTo>
                  <a:lnTo>
                    <a:pt x="124" y="93"/>
                  </a:lnTo>
                  <a:lnTo>
                    <a:pt x="123" y="92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89"/>
                  </a:lnTo>
                  <a:lnTo>
                    <a:pt x="118" y="87"/>
                  </a:lnTo>
                  <a:lnTo>
                    <a:pt x="116" y="87"/>
                  </a:lnTo>
                  <a:lnTo>
                    <a:pt x="115" y="85"/>
                  </a:lnTo>
                  <a:lnTo>
                    <a:pt x="115" y="84"/>
                  </a:lnTo>
                  <a:lnTo>
                    <a:pt x="113" y="84"/>
                  </a:lnTo>
                  <a:lnTo>
                    <a:pt x="113" y="82"/>
                  </a:lnTo>
                  <a:lnTo>
                    <a:pt x="113" y="81"/>
                  </a:lnTo>
                  <a:lnTo>
                    <a:pt x="113" y="78"/>
                  </a:lnTo>
                  <a:lnTo>
                    <a:pt x="115" y="7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08" y="76"/>
                  </a:lnTo>
                  <a:lnTo>
                    <a:pt x="107" y="76"/>
                  </a:lnTo>
                  <a:lnTo>
                    <a:pt x="105" y="74"/>
                  </a:lnTo>
                  <a:lnTo>
                    <a:pt x="104" y="73"/>
                  </a:lnTo>
                  <a:lnTo>
                    <a:pt x="101" y="68"/>
                  </a:lnTo>
                  <a:lnTo>
                    <a:pt x="97" y="67"/>
                  </a:lnTo>
                  <a:lnTo>
                    <a:pt x="96" y="67"/>
                  </a:lnTo>
                  <a:lnTo>
                    <a:pt x="96" y="65"/>
                  </a:lnTo>
                  <a:lnTo>
                    <a:pt x="94" y="63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3" y="60"/>
                  </a:lnTo>
                  <a:lnTo>
                    <a:pt x="91" y="59"/>
                  </a:lnTo>
                  <a:lnTo>
                    <a:pt x="89" y="57"/>
                  </a:lnTo>
                  <a:lnTo>
                    <a:pt x="89" y="56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6" y="52"/>
                  </a:lnTo>
                  <a:lnTo>
                    <a:pt x="86" y="52"/>
                  </a:lnTo>
                  <a:lnTo>
                    <a:pt x="86" y="51"/>
                  </a:lnTo>
                  <a:lnTo>
                    <a:pt x="85" y="48"/>
                  </a:lnTo>
                  <a:lnTo>
                    <a:pt x="83" y="46"/>
                  </a:lnTo>
                  <a:lnTo>
                    <a:pt x="83" y="45"/>
                  </a:lnTo>
                  <a:lnTo>
                    <a:pt x="82" y="43"/>
                  </a:lnTo>
                  <a:lnTo>
                    <a:pt x="82" y="41"/>
                  </a:lnTo>
                  <a:lnTo>
                    <a:pt x="80" y="38"/>
                  </a:lnTo>
                  <a:lnTo>
                    <a:pt x="78" y="35"/>
                  </a:lnTo>
                  <a:lnTo>
                    <a:pt x="77" y="34"/>
                  </a:lnTo>
                  <a:lnTo>
                    <a:pt x="77" y="30"/>
                  </a:lnTo>
                  <a:lnTo>
                    <a:pt x="77" y="29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75" y="24"/>
                  </a:lnTo>
                  <a:lnTo>
                    <a:pt x="75" y="24"/>
                  </a:lnTo>
                  <a:lnTo>
                    <a:pt x="71" y="22"/>
                  </a:lnTo>
                  <a:lnTo>
                    <a:pt x="69" y="22"/>
                  </a:lnTo>
                  <a:lnTo>
                    <a:pt x="69" y="21"/>
                  </a:lnTo>
                  <a:lnTo>
                    <a:pt x="67" y="19"/>
                  </a:lnTo>
                  <a:lnTo>
                    <a:pt x="67" y="19"/>
                  </a:lnTo>
                  <a:lnTo>
                    <a:pt x="64" y="18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3" y="19"/>
                  </a:lnTo>
                  <a:lnTo>
                    <a:pt x="61" y="19"/>
                  </a:lnTo>
                  <a:lnTo>
                    <a:pt x="60" y="19"/>
                  </a:lnTo>
                  <a:lnTo>
                    <a:pt x="56" y="16"/>
                  </a:lnTo>
                  <a:lnTo>
                    <a:pt x="55" y="16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0" y="13"/>
                  </a:lnTo>
                  <a:lnTo>
                    <a:pt x="50" y="15"/>
                  </a:lnTo>
                  <a:lnTo>
                    <a:pt x="52" y="15"/>
                  </a:lnTo>
                  <a:lnTo>
                    <a:pt x="52" y="18"/>
                  </a:lnTo>
                  <a:lnTo>
                    <a:pt x="52" y="19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9"/>
                  </a:lnTo>
                  <a:lnTo>
                    <a:pt x="53" y="32"/>
                  </a:lnTo>
                  <a:lnTo>
                    <a:pt x="53" y="34"/>
                  </a:lnTo>
                  <a:lnTo>
                    <a:pt x="55" y="35"/>
                  </a:lnTo>
                  <a:lnTo>
                    <a:pt x="55" y="40"/>
                  </a:lnTo>
                  <a:lnTo>
                    <a:pt x="55" y="41"/>
                  </a:lnTo>
                  <a:lnTo>
                    <a:pt x="56" y="43"/>
                  </a:lnTo>
                  <a:lnTo>
                    <a:pt x="58" y="45"/>
                  </a:lnTo>
                  <a:lnTo>
                    <a:pt x="58" y="46"/>
                  </a:lnTo>
                  <a:lnTo>
                    <a:pt x="61" y="48"/>
                  </a:lnTo>
                  <a:lnTo>
                    <a:pt x="63" y="49"/>
                  </a:lnTo>
                  <a:lnTo>
                    <a:pt x="66" y="52"/>
                  </a:lnTo>
                  <a:lnTo>
                    <a:pt x="67" y="54"/>
                  </a:lnTo>
                  <a:lnTo>
                    <a:pt x="71" y="57"/>
                  </a:lnTo>
                  <a:lnTo>
                    <a:pt x="71" y="59"/>
                  </a:lnTo>
                  <a:lnTo>
                    <a:pt x="71" y="60"/>
                  </a:lnTo>
                  <a:lnTo>
                    <a:pt x="72" y="60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5" y="62"/>
                  </a:lnTo>
                  <a:lnTo>
                    <a:pt x="77" y="67"/>
                  </a:lnTo>
                  <a:lnTo>
                    <a:pt x="78" y="67"/>
                  </a:lnTo>
                  <a:lnTo>
                    <a:pt x="78" y="68"/>
                  </a:lnTo>
                  <a:lnTo>
                    <a:pt x="80" y="68"/>
                  </a:lnTo>
                  <a:lnTo>
                    <a:pt x="80" y="70"/>
                  </a:lnTo>
                  <a:lnTo>
                    <a:pt x="80" y="70"/>
                  </a:lnTo>
                  <a:lnTo>
                    <a:pt x="82" y="71"/>
                  </a:lnTo>
                  <a:lnTo>
                    <a:pt x="82" y="73"/>
                  </a:lnTo>
                  <a:lnTo>
                    <a:pt x="82" y="74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5" y="81"/>
                  </a:lnTo>
                  <a:lnTo>
                    <a:pt x="88" y="82"/>
                  </a:lnTo>
                  <a:lnTo>
                    <a:pt x="88" y="85"/>
                  </a:lnTo>
                  <a:lnTo>
                    <a:pt x="89" y="87"/>
                  </a:lnTo>
                  <a:lnTo>
                    <a:pt x="91" y="89"/>
                  </a:lnTo>
                  <a:lnTo>
                    <a:pt x="93" y="89"/>
                  </a:lnTo>
                  <a:lnTo>
                    <a:pt x="93" y="90"/>
                  </a:lnTo>
                  <a:lnTo>
                    <a:pt x="93" y="90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7"/>
                  </a:lnTo>
                  <a:lnTo>
                    <a:pt x="97" y="97"/>
                  </a:lnTo>
                  <a:lnTo>
                    <a:pt x="96" y="95"/>
                  </a:lnTo>
                  <a:lnTo>
                    <a:pt x="96" y="93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8"/>
                  </a:lnTo>
                  <a:lnTo>
                    <a:pt x="101" y="100"/>
                  </a:lnTo>
                  <a:lnTo>
                    <a:pt x="101" y="100"/>
                  </a:lnTo>
                  <a:lnTo>
                    <a:pt x="101" y="101"/>
                  </a:lnTo>
                  <a:lnTo>
                    <a:pt x="102" y="104"/>
                  </a:lnTo>
                  <a:lnTo>
                    <a:pt x="102" y="106"/>
                  </a:lnTo>
                  <a:lnTo>
                    <a:pt x="104" y="109"/>
                  </a:lnTo>
                  <a:lnTo>
                    <a:pt x="105" y="112"/>
                  </a:lnTo>
                  <a:lnTo>
                    <a:pt x="107" y="112"/>
                  </a:lnTo>
                  <a:lnTo>
                    <a:pt x="107" y="114"/>
                  </a:lnTo>
                  <a:lnTo>
                    <a:pt x="108" y="119"/>
                  </a:lnTo>
                  <a:lnTo>
                    <a:pt x="110" y="122"/>
                  </a:lnTo>
                  <a:lnTo>
                    <a:pt x="112" y="123"/>
                  </a:lnTo>
                  <a:lnTo>
                    <a:pt x="112" y="125"/>
                  </a:lnTo>
                  <a:lnTo>
                    <a:pt x="112" y="126"/>
                  </a:lnTo>
                  <a:lnTo>
                    <a:pt x="112" y="126"/>
                  </a:lnTo>
                  <a:lnTo>
                    <a:pt x="112" y="131"/>
                  </a:lnTo>
                  <a:lnTo>
                    <a:pt x="113" y="133"/>
                  </a:lnTo>
                  <a:lnTo>
                    <a:pt x="115" y="133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8" y="133"/>
                  </a:lnTo>
                  <a:lnTo>
                    <a:pt x="116" y="133"/>
                  </a:lnTo>
                  <a:lnTo>
                    <a:pt x="116" y="131"/>
                  </a:lnTo>
                  <a:lnTo>
                    <a:pt x="118" y="131"/>
                  </a:lnTo>
                  <a:lnTo>
                    <a:pt x="118" y="131"/>
                  </a:lnTo>
                  <a:lnTo>
                    <a:pt x="121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4" y="137"/>
                  </a:lnTo>
                  <a:lnTo>
                    <a:pt x="124" y="137"/>
                  </a:lnTo>
                  <a:lnTo>
                    <a:pt x="126" y="139"/>
                  </a:lnTo>
                  <a:lnTo>
                    <a:pt x="126" y="141"/>
                  </a:lnTo>
                  <a:lnTo>
                    <a:pt x="129" y="142"/>
                  </a:lnTo>
                  <a:lnTo>
                    <a:pt x="130" y="144"/>
                  </a:lnTo>
                  <a:lnTo>
                    <a:pt x="130" y="145"/>
                  </a:lnTo>
                  <a:lnTo>
                    <a:pt x="129" y="149"/>
                  </a:lnTo>
                  <a:lnTo>
                    <a:pt x="129" y="149"/>
                  </a:lnTo>
                  <a:lnTo>
                    <a:pt x="127" y="150"/>
                  </a:lnTo>
                  <a:lnTo>
                    <a:pt x="126" y="152"/>
                  </a:lnTo>
                  <a:lnTo>
                    <a:pt x="124" y="153"/>
                  </a:lnTo>
                  <a:lnTo>
                    <a:pt x="123" y="153"/>
                  </a:lnTo>
                  <a:lnTo>
                    <a:pt x="121" y="153"/>
                  </a:lnTo>
                  <a:lnTo>
                    <a:pt x="121" y="152"/>
                  </a:lnTo>
                  <a:lnTo>
                    <a:pt x="119" y="147"/>
                  </a:lnTo>
                  <a:lnTo>
                    <a:pt x="118" y="145"/>
                  </a:lnTo>
                  <a:lnTo>
                    <a:pt x="118" y="144"/>
                  </a:lnTo>
                  <a:lnTo>
                    <a:pt x="116" y="141"/>
                  </a:lnTo>
                  <a:lnTo>
                    <a:pt x="113" y="141"/>
                  </a:lnTo>
                  <a:lnTo>
                    <a:pt x="110" y="137"/>
                  </a:lnTo>
                  <a:lnTo>
                    <a:pt x="108" y="136"/>
                  </a:lnTo>
                  <a:lnTo>
                    <a:pt x="107" y="134"/>
                  </a:lnTo>
                  <a:lnTo>
                    <a:pt x="101" y="131"/>
                  </a:lnTo>
                  <a:lnTo>
                    <a:pt x="99" y="130"/>
                  </a:lnTo>
                  <a:lnTo>
                    <a:pt x="97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6"/>
                  </a:lnTo>
                  <a:lnTo>
                    <a:pt x="94" y="126"/>
                  </a:lnTo>
                  <a:lnTo>
                    <a:pt x="91" y="123"/>
                  </a:lnTo>
                  <a:lnTo>
                    <a:pt x="91" y="122"/>
                  </a:lnTo>
                  <a:lnTo>
                    <a:pt x="91" y="120"/>
                  </a:lnTo>
                  <a:lnTo>
                    <a:pt x="91" y="115"/>
                  </a:lnTo>
                  <a:lnTo>
                    <a:pt x="93" y="114"/>
                  </a:lnTo>
                  <a:lnTo>
                    <a:pt x="91" y="112"/>
                  </a:lnTo>
                  <a:lnTo>
                    <a:pt x="91" y="112"/>
                  </a:lnTo>
                  <a:lnTo>
                    <a:pt x="91" y="111"/>
                  </a:lnTo>
                  <a:lnTo>
                    <a:pt x="91" y="109"/>
                  </a:lnTo>
                  <a:lnTo>
                    <a:pt x="89" y="108"/>
                  </a:lnTo>
                  <a:lnTo>
                    <a:pt x="88" y="103"/>
                  </a:lnTo>
                  <a:lnTo>
                    <a:pt x="85" y="101"/>
                  </a:lnTo>
                  <a:lnTo>
                    <a:pt x="83" y="101"/>
                  </a:lnTo>
                  <a:lnTo>
                    <a:pt x="78" y="97"/>
                  </a:lnTo>
                  <a:lnTo>
                    <a:pt x="77" y="95"/>
                  </a:lnTo>
                  <a:lnTo>
                    <a:pt x="77" y="93"/>
                  </a:lnTo>
                  <a:lnTo>
                    <a:pt x="75" y="92"/>
                  </a:lnTo>
                  <a:lnTo>
                    <a:pt x="75" y="92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69" y="95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90"/>
                  </a:lnTo>
                  <a:lnTo>
                    <a:pt x="64" y="90"/>
                  </a:lnTo>
                  <a:lnTo>
                    <a:pt x="63" y="89"/>
                  </a:lnTo>
                  <a:lnTo>
                    <a:pt x="61" y="89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6" y="85"/>
                  </a:lnTo>
                  <a:lnTo>
                    <a:pt x="56" y="84"/>
                  </a:lnTo>
                  <a:lnTo>
                    <a:pt x="56" y="84"/>
                  </a:lnTo>
                  <a:lnTo>
                    <a:pt x="53" y="82"/>
                  </a:lnTo>
                  <a:lnTo>
                    <a:pt x="52" y="81"/>
                  </a:lnTo>
                  <a:lnTo>
                    <a:pt x="50" y="79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5" y="78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1" y="79"/>
                  </a:lnTo>
                  <a:lnTo>
                    <a:pt x="61" y="79"/>
                  </a:lnTo>
                  <a:lnTo>
                    <a:pt x="63" y="79"/>
                  </a:lnTo>
                  <a:lnTo>
                    <a:pt x="61" y="79"/>
                  </a:lnTo>
                  <a:lnTo>
                    <a:pt x="61" y="78"/>
                  </a:lnTo>
                  <a:lnTo>
                    <a:pt x="61" y="76"/>
                  </a:lnTo>
                  <a:lnTo>
                    <a:pt x="61" y="76"/>
                  </a:lnTo>
                  <a:lnTo>
                    <a:pt x="60" y="76"/>
                  </a:lnTo>
                  <a:lnTo>
                    <a:pt x="60" y="76"/>
                  </a:lnTo>
                  <a:lnTo>
                    <a:pt x="61" y="74"/>
                  </a:lnTo>
                  <a:lnTo>
                    <a:pt x="63" y="71"/>
                  </a:lnTo>
                  <a:lnTo>
                    <a:pt x="63" y="68"/>
                  </a:lnTo>
                  <a:lnTo>
                    <a:pt x="61" y="65"/>
                  </a:lnTo>
                  <a:lnTo>
                    <a:pt x="60" y="63"/>
                  </a:lnTo>
                  <a:lnTo>
                    <a:pt x="55" y="57"/>
                  </a:lnTo>
                  <a:lnTo>
                    <a:pt x="52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47" y="52"/>
                  </a:lnTo>
                  <a:lnTo>
                    <a:pt x="45" y="51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9" y="45"/>
                  </a:lnTo>
                  <a:lnTo>
                    <a:pt x="37" y="45"/>
                  </a:lnTo>
                  <a:lnTo>
                    <a:pt x="37" y="41"/>
                  </a:lnTo>
                  <a:lnTo>
                    <a:pt x="37" y="38"/>
                  </a:lnTo>
                  <a:lnTo>
                    <a:pt x="37" y="38"/>
                  </a:lnTo>
                  <a:lnTo>
                    <a:pt x="34" y="37"/>
                  </a:lnTo>
                  <a:lnTo>
                    <a:pt x="34" y="35"/>
                  </a:lnTo>
                  <a:lnTo>
                    <a:pt x="34" y="32"/>
                  </a:lnTo>
                  <a:lnTo>
                    <a:pt x="34" y="30"/>
                  </a:lnTo>
                  <a:lnTo>
                    <a:pt x="31" y="29"/>
                  </a:lnTo>
                  <a:lnTo>
                    <a:pt x="31" y="27"/>
                  </a:lnTo>
                  <a:lnTo>
                    <a:pt x="31" y="26"/>
                  </a:lnTo>
                  <a:lnTo>
                    <a:pt x="30" y="24"/>
                  </a:lnTo>
                  <a:lnTo>
                    <a:pt x="28" y="22"/>
                  </a:lnTo>
                  <a:lnTo>
                    <a:pt x="26" y="19"/>
                  </a:lnTo>
                  <a:lnTo>
                    <a:pt x="25" y="19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6" y="16"/>
                  </a:lnTo>
                  <a:lnTo>
                    <a:pt x="26" y="15"/>
                  </a:lnTo>
                  <a:lnTo>
                    <a:pt x="23" y="11"/>
                  </a:lnTo>
                  <a:lnTo>
                    <a:pt x="22" y="8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19" y="4"/>
                  </a:lnTo>
                  <a:lnTo>
                    <a:pt x="23" y="4"/>
                  </a:lnTo>
                  <a:lnTo>
                    <a:pt x="26" y="2"/>
                  </a:lnTo>
                  <a:lnTo>
                    <a:pt x="31" y="2"/>
                  </a:lnTo>
                  <a:lnTo>
                    <a:pt x="36" y="2"/>
                  </a:lnTo>
                  <a:lnTo>
                    <a:pt x="39" y="2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2" name="Freeform 198">
              <a:extLst>
                <a:ext uri="{FF2B5EF4-FFF2-40B4-BE49-F238E27FC236}">
                  <a16:creationId xmlns:a16="http://schemas.microsoft.com/office/drawing/2014/main" id="{E2DDE0CA-C0C7-4EC0-B952-A6B525907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85027" y="4681017"/>
              <a:ext cx="91614" cy="220263"/>
            </a:xfrm>
            <a:custGeom>
              <a:avLst/>
              <a:gdLst>
                <a:gd name="T0" fmla="*/ 30 w 47"/>
                <a:gd name="T1" fmla="*/ 39 h 113"/>
                <a:gd name="T2" fmla="*/ 30 w 47"/>
                <a:gd name="T3" fmla="*/ 38 h 113"/>
                <a:gd name="T4" fmla="*/ 28 w 47"/>
                <a:gd name="T5" fmla="*/ 38 h 113"/>
                <a:gd name="T6" fmla="*/ 33 w 47"/>
                <a:gd name="T7" fmla="*/ 31 h 113"/>
                <a:gd name="T8" fmla="*/ 4 w 47"/>
                <a:gd name="T9" fmla="*/ 0 h 113"/>
                <a:gd name="T10" fmla="*/ 12 w 47"/>
                <a:gd name="T11" fmla="*/ 3 h 113"/>
                <a:gd name="T12" fmla="*/ 17 w 47"/>
                <a:gd name="T13" fmla="*/ 3 h 113"/>
                <a:gd name="T14" fmla="*/ 18 w 47"/>
                <a:gd name="T15" fmla="*/ 6 h 113"/>
                <a:gd name="T16" fmla="*/ 20 w 47"/>
                <a:gd name="T17" fmla="*/ 11 h 113"/>
                <a:gd name="T18" fmla="*/ 23 w 47"/>
                <a:gd name="T19" fmla="*/ 15 h 113"/>
                <a:gd name="T20" fmla="*/ 22 w 47"/>
                <a:gd name="T21" fmla="*/ 17 h 113"/>
                <a:gd name="T22" fmla="*/ 23 w 47"/>
                <a:gd name="T23" fmla="*/ 25 h 113"/>
                <a:gd name="T24" fmla="*/ 23 w 47"/>
                <a:gd name="T25" fmla="*/ 33 h 113"/>
                <a:gd name="T26" fmla="*/ 20 w 47"/>
                <a:gd name="T27" fmla="*/ 38 h 113"/>
                <a:gd name="T28" fmla="*/ 20 w 47"/>
                <a:gd name="T29" fmla="*/ 42 h 113"/>
                <a:gd name="T30" fmla="*/ 22 w 47"/>
                <a:gd name="T31" fmla="*/ 47 h 113"/>
                <a:gd name="T32" fmla="*/ 23 w 47"/>
                <a:gd name="T33" fmla="*/ 49 h 113"/>
                <a:gd name="T34" fmla="*/ 25 w 47"/>
                <a:gd name="T35" fmla="*/ 56 h 113"/>
                <a:gd name="T36" fmla="*/ 26 w 47"/>
                <a:gd name="T37" fmla="*/ 60 h 113"/>
                <a:gd name="T38" fmla="*/ 28 w 47"/>
                <a:gd name="T39" fmla="*/ 64 h 113"/>
                <a:gd name="T40" fmla="*/ 28 w 47"/>
                <a:gd name="T41" fmla="*/ 67 h 113"/>
                <a:gd name="T42" fmla="*/ 30 w 47"/>
                <a:gd name="T43" fmla="*/ 71 h 113"/>
                <a:gd name="T44" fmla="*/ 31 w 47"/>
                <a:gd name="T45" fmla="*/ 69 h 113"/>
                <a:gd name="T46" fmla="*/ 31 w 47"/>
                <a:gd name="T47" fmla="*/ 67 h 113"/>
                <a:gd name="T48" fmla="*/ 33 w 47"/>
                <a:gd name="T49" fmla="*/ 69 h 113"/>
                <a:gd name="T50" fmla="*/ 36 w 47"/>
                <a:gd name="T51" fmla="*/ 72 h 113"/>
                <a:gd name="T52" fmla="*/ 37 w 47"/>
                <a:gd name="T53" fmla="*/ 71 h 113"/>
                <a:gd name="T54" fmla="*/ 34 w 47"/>
                <a:gd name="T55" fmla="*/ 63 h 113"/>
                <a:gd name="T56" fmla="*/ 33 w 47"/>
                <a:gd name="T57" fmla="*/ 60 h 113"/>
                <a:gd name="T58" fmla="*/ 44 w 47"/>
                <a:gd name="T59" fmla="*/ 74 h 113"/>
                <a:gd name="T60" fmla="*/ 45 w 47"/>
                <a:gd name="T61" fmla="*/ 85 h 113"/>
                <a:gd name="T62" fmla="*/ 44 w 47"/>
                <a:gd name="T63" fmla="*/ 97 h 113"/>
                <a:gd name="T64" fmla="*/ 37 w 47"/>
                <a:gd name="T65" fmla="*/ 102 h 113"/>
                <a:gd name="T66" fmla="*/ 37 w 47"/>
                <a:gd name="T67" fmla="*/ 108 h 113"/>
                <a:gd name="T68" fmla="*/ 36 w 47"/>
                <a:gd name="T69" fmla="*/ 112 h 113"/>
                <a:gd name="T70" fmla="*/ 34 w 47"/>
                <a:gd name="T71" fmla="*/ 108 h 113"/>
                <a:gd name="T72" fmla="*/ 26 w 47"/>
                <a:gd name="T73" fmla="*/ 101 h 113"/>
                <a:gd name="T74" fmla="*/ 25 w 47"/>
                <a:gd name="T75" fmla="*/ 97 h 113"/>
                <a:gd name="T76" fmla="*/ 23 w 47"/>
                <a:gd name="T77" fmla="*/ 93 h 113"/>
                <a:gd name="T78" fmla="*/ 28 w 47"/>
                <a:gd name="T79" fmla="*/ 83 h 113"/>
                <a:gd name="T80" fmla="*/ 25 w 47"/>
                <a:gd name="T81" fmla="*/ 72 h 113"/>
                <a:gd name="T82" fmla="*/ 18 w 47"/>
                <a:gd name="T83" fmla="*/ 74 h 113"/>
                <a:gd name="T84" fmla="*/ 12 w 47"/>
                <a:gd name="T85" fmla="*/ 72 h 113"/>
                <a:gd name="T86" fmla="*/ 6 w 47"/>
                <a:gd name="T87" fmla="*/ 66 h 113"/>
                <a:gd name="T88" fmla="*/ 4 w 47"/>
                <a:gd name="T89" fmla="*/ 66 h 113"/>
                <a:gd name="T90" fmla="*/ 1 w 47"/>
                <a:gd name="T91" fmla="*/ 63 h 113"/>
                <a:gd name="T92" fmla="*/ 0 w 47"/>
                <a:gd name="T93" fmla="*/ 61 h 113"/>
                <a:gd name="T94" fmla="*/ 4 w 47"/>
                <a:gd name="T95" fmla="*/ 55 h 113"/>
                <a:gd name="T96" fmla="*/ 4 w 47"/>
                <a:gd name="T97" fmla="*/ 50 h 113"/>
                <a:gd name="T98" fmla="*/ 9 w 47"/>
                <a:gd name="T99" fmla="*/ 45 h 113"/>
                <a:gd name="T100" fmla="*/ 12 w 47"/>
                <a:gd name="T101" fmla="*/ 42 h 113"/>
                <a:gd name="T102" fmla="*/ 9 w 47"/>
                <a:gd name="T103" fmla="*/ 34 h 113"/>
                <a:gd name="T104" fmla="*/ 7 w 47"/>
                <a:gd name="T105" fmla="*/ 28 h 113"/>
                <a:gd name="T106" fmla="*/ 9 w 47"/>
                <a:gd name="T107" fmla="*/ 22 h 113"/>
                <a:gd name="T108" fmla="*/ 11 w 47"/>
                <a:gd name="T109" fmla="*/ 20 h 113"/>
                <a:gd name="T110" fmla="*/ 12 w 47"/>
                <a:gd name="T111" fmla="*/ 14 h 113"/>
                <a:gd name="T112" fmla="*/ 9 w 47"/>
                <a:gd name="T113" fmla="*/ 9 h 113"/>
                <a:gd name="T114" fmla="*/ 7 w 47"/>
                <a:gd name="T115" fmla="*/ 4 h 113"/>
                <a:gd name="T116" fmla="*/ 6 w 47"/>
                <a:gd name="T117" fmla="*/ 3 h 113"/>
                <a:gd name="T118" fmla="*/ 4 w 47"/>
                <a:gd name="T11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7" h="113">
                  <a:moveTo>
                    <a:pt x="30" y="38"/>
                  </a:move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close/>
                  <a:moveTo>
                    <a:pt x="28" y="38"/>
                  </a:move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6" y="38"/>
                  </a:lnTo>
                  <a:lnTo>
                    <a:pt x="28" y="38"/>
                  </a:lnTo>
                  <a:lnTo>
                    <a:pt x="28" y="38"/>
                  </a:lnTo>
                  <a:close/>
                  <a:moveTo>
                    <a:pt x="33" y="31"/>
                  </a:move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close/>
                  <a:moveTo>
                    <a:pt x="4" y="0"/>
                  </a:moveTo>
                  <a:lnTo>
                    <a:pt x="7" y="1"/>
                  </a:lnTo>
                  <a:lnTo>
                    <a:pt x="7" y="1"/>
                  </a:lnTo>
                  <a:lnTo>
                    <a:pt x="9" y="1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2" y="15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7"/>
                  </a:lnTo>
                  <a:lnTo>
                    <a:pt x="23" y="28"/>
                  </a:lnTo>
                  <a:lnTo>
                    <a:pt x="23" y="30"/>
                  </a:lnTo>
                  <a:lnTo>
                    <a:pt x="23" y="33"/>
                  </a:lnTo>
                  <a:lnTo>
                    <a:pt x="23" y="33"/>
                  </a:lnTo>
                  <a:lnTo>
                    <a:pt x="23" y="34"/>
                  </a:lnTo>
                  <a:lnTo>
                    <a:pt x="22" y="34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2" y="42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0"/>
                  </a:lnTo>
                  <a:lnTo>
                    <a:pt x="25" y="52"/>
                  </a:lnTo>
                  <a:lnTo>
                    <a:pt x="25" y="55"/>
                  </a:lnTo>
                  <a:lnTo>
                    <a:pt x="25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3" y="58"/>
                  </a:lnTo>
                  <a:lnTo>
                    <a:pt x="25" y="60"/>
                  </a:lnTo>
                  <a:lnTo>
                    <a:pt x="26" y="60"/>
                  </a:lnTo>
                  <a:lnTo>
                    <a:pt x="26" y="60"/>
                  </a:lnTo>
                  <a:lnTo>
                    <a:pt x="28" y="61"/>
                  </a:lnTo>
                  <a:lnTo>
                    <a:pt x="28" y="61"/>
                  </a:lnTo>
                  <a:lnTo>
                    <a:pt x="28" y="63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9"/>
                  </a:lnTo>
                  <a:lnTo>
                    <a:pt x="28" y="69"/>
                  </a:lnTo>
                  <a:lnTo>
                    <a:pt x="30" y="69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9"/>
                  </a:lnTo>
                  <a:lnTo>
                    <a:pt x="34" y="69"/>
                  </a:lnTo>
                  <a:lnTo>
                    <a:pt x="36" y="71"/>
                  </a:lnTo>
                  <a:lnTo>
                    <a:pt x="36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1"/>
                  </a:lnTo>
                  <a:lnTo>
                    <a:pt x="36" y="67"/>
                  </a:lnTo>
                  <a:lnTo>
                    <a:pt x="36" y="67"/>
                  </a:lnTo>
                  <a:lnTo>
                    <a:pt x="36" y="64"/>
                  </a:lnTo>
                  <a:lnTo>
                    <a:pt x="34" y="63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1"/>
                  </a:lnTo>
                  <a:lnTo>
                    <a:pt x="31" y="60"/>
                  </a:lnTo>
                  <a:lnTo>
                    <a:pt x="33" y="60"/>
                  </a:lnTo>
                  <a:lnTo>
                    <a:pt x="34" y="61"/>
                  </a:lnTo>
                  <a:lnTo>
                    <a:pt x="37" y="64"/>
                  </a:lnTo>
                  <a:lnTo>
                    <a:pt x="39" y="67"/>
                  </a:lnTo>
                  <a:lnTo>
                    <a:pt x="41" y="69"/>
                  </a:lnTo>
                  <a:lnTo>
                    <a:pt x="44" y="74"/>
                  </a:lnTo>
                  <a:lnTo>
                    <a:pt x="45" y="77"/>
                  </a:lnTo>
                  <a:lnTo>
                    <a:pt x="47" y="79"/>
                  </a:lnTo>
                  <a:lnTo>
                    <a:pt x="47" y="80"/>
                  </a:lnTo>
                  <a:lnTo>
                    <a:pt x="45" y="82"/>
                  </a:lnTo>
                  <a:lnTo>
                    <a:pt x="45" y="85"/>
                  </a:lnTo>
                  <a:lnTo>
                    <a:pt x="45" y="88"/>
                  </a:lnTo>
                  <a:lnTo>
                    <a:pt x="45" y="91"/>
                  </a:lnTo>
                  <a:lnTo>
                    <a:pt x="45" y="96"/>
                  </a:lnTo>
                  <a:lnTo>
                    <a:pt x="45" y="97"/>
                  </a:lnTo>
                  <a:lnTo>
                    <a:pt x="44" y="97"/>
                  </a:lnTo>
                  <a:lnTo>
                    <a:pt x="42" y="97"/>
                  </a:lnTo>
                  <a:lnTo>
                    <a:pt x="39" y="99"/>
                  </a:lnTo>
                  <a:lnTo>
                    <a:pt x="39" y="99"/>
                  </a:lnTo>
                  <a:lnTo>
                    <a:pt x="37" y="99"/>
                  </a:lnTo>
                  <a:lnTo>
                    <a:pt x="37" y="102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7" y="105"/>
                  </a:lnTo>
                  <a:lnTo>
                    <a:pt x="37" y="108"/>
                  </a:lnTo>
                  <a:lnTo>
                    <a:pt x="37" y="112"/>
                  </a:lnTo>
                  <a:lnTo>
                    <a:pt x="37" y="112"/>
                  </a:lnTo>
                  <a:lnTo>
                    <a:pt x="37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6" y="110"/>
                  </a:lnTo>
                  <a:lnTo>
                    <a:pt x="36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3" y="107"/>
                  </a:lnTo>
                  <a:lnTo>
                    <a:pt x="30" y="104"/>
                  </a:lnTo>
                  <a:lnTo>
                    <a:pt x="28" y="102"/>
                  </a:lnTo>
                  <a:lnTo>
                    <a:pt x="26" y="101"/>
                  </a:lnTo>
                  <a:lnTo>
                    <a:pt x="26" y="101"/>
                  </a:lnTo>
                  <a:lnTo>
                    <a:pt x="25" y="99"/>
                  </a:lnTo>
                  <a:lnTo>
                    <a:pt x="25" y="99"/>
                  </a:lnTo>
                  <a:lnTo>
                    <a:pt x="25" y="97"/>
                  </a:lnTo>
                  <a:lnTo>
                    <a:pt x="25" y="97"/>
                  </a:lnTo>
                  <a:lnTo>
                    <a:pt x="25" y="96"/>
                  </a:lnTo>
                  <a:lnTo>
                    <a:pt x="23" y="94"/>
                  </a:lnTo>
                  <a:lnTo>
                    <a:pt x="23" y="94"/>
                  </a:lnTo>
                  <a:lnTo>
                    <a:pt x="23" y="93"/>
                  </a:lnTo>
                  <a:lnTo>
                    <a:pt x="23" y="93"/>
                  </a:lnTo>
                  <a:lnTo>
                    <a:pt x="25" y="91"/>
                  </a:lnTo>
                  <a:lnTo>
                    <a:pt x="25" y="90"/>
                  </a:lnTo>
                  <a:lnTo>
                    <a:pt x="25" y="88"/>
                  </a:lnTo>
                  <a:lnTo>
                    <a:pt x="26" y="85"/>
                  </a:lnTo>
                  <a:lnTo>
                    <a:pt x="28" y="83"/>
                  </a:lnTo>
                  <a:lnTo>
                    <a:pt x="28" y="82"/>
                  </a:lnTo>
                  <a:lnTo>
                    <a:pt x="28" y="80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5" y="72"/>
                  </a:lnTo>
                  <a:lnTo>
                    <a:pt x="25" y="72"/>
                  </a:lnTo>
                  <a:lnTo>
                    <a:pt x="22" y="72"/>
                  </a:lnTo>
                  <a:lnTo>
                    <a:pt x="20" y="74"/>
                  </a:lnTo>
                  <a:lnTo>
                    <a:pt x="20" y="74"/>
                  </a:lnTo>
                  <a:lnTo>
                    <a:pt x="18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4" y="75"/>
                  </a:lnTo>
                  <a:lnTo>
                    <a:pt x="14" y="75"/>
                  </a:lnTo>
                  <a:lnTo>
                    <a:pt x="12" y="72"/>
                  </a:lnTo>
                  <a:lnTo>
                    <a:pt x="11" y="71"/>
                  </a:lnTo>
                  <a:lnTo>
                    <a:pt x="9" y="67"/>
                  </a:lnTo>
                  <a:lnTo>
                    <a:pt x="7" y="67"/>
                  </a:lnTo>
                  <a:lnTo>
                    <a:pt x="7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4" y="67"/>
                  </a:lnTo>
                  <a:lnTo>
                    <a:pt x="4" y="67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3" y="64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3"/>
                  </a:lnTo>
                  <a:lnTo>
                    <a:pt x="3" y="63"/>
                  </a:lnTo>
                  <a:lnTo>
                    <a:pt x="1" y="61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1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4" y="50"/>
                  </a:lnTo>
                  <a:lnTo>
                    <a:pt x="4" y="49"/>
                  </a:lnTo>
                  <a:lnTo>
                    <a:pt x="4" y="47"/>
                  </a:lnTo>
                  <a:lnTo>
                    <a:pt x="6" y="47"/>
                  </a:lnTo>
                  <a:lnTo>
                    <a:pt x="9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31"/>
                  </a:lnTo>
                  <a:lnTo>
                    <a:pt x="7" y="31"/>
                  </a:lnTo>
                  <a:lnTo>
                    <a:pt x="7" y="28"/>
                  </a:lnTo>
                  <a:lnTo>
                    <a:pt x="9" y="28"/>
                  </a:lnTo>
                  <a:lnTo>
                    <a:pt x="9" y="27"/>
                  </a:lnTo>
                  <a:lnTo>
                    <a:pt x="11" y="25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2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9" y="9"/>
                  </a:lnTo>
                  <a:lnTo>
                    <a:pt x="9" y="8"/>
                  </a:lnTo>
                  <a:lnTo>
                    <a:pt x="11" y="6"/>
                  </a:lnTo>
                  <a:lnTo>
                    <a:pt x="9" y="6"/>
                  </a:lnTo>
                  <a:lnTo>
                    <a:pt x="9" y="4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3" name="Freeform 199">
              <a:extLst>
                <a:ext uri="{FF2B5EF4-FFF2-40B4-BE49-F238E27FC236}">
                  <a16:creationId xmlns:a16="http://schemas.microsoft.com/office/drawing/2014/main" id="{CDCE0519-5DA2-44D7-936B-13F1E39AD9D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3117" y="4297020"/>
              <a:ext cx="3898" cy="31188"/>
            </a:xfrm>
            <a:custGeom>
              <a:avLst/>
              <a:gdLst>
                <a:gd name="T0" fmla="*/ 0 w 2"/>
                <a:gd name="T1" fmla="*/ 14 h 16"/>
                <a:gd name="T2" fmla="*/ 0 w 2"/>
                <a:gd name="T3" fmla="*/ 14 h 16"/>
                <a:gd name="T4" fmla="*/ 0 w 2"/>
                <a:gd name="T5" fmla="*/ 14 h 16"/>
                <a:gd name="T6" fmla="*/ 0 w 2"/>
                <a:gd name="T7" fmla="*/ 16 h 16"/>
                <a:gd name="T8" fmla="*/ 0 w 2"/>
                <a:gd name="T9" fmla="*/ 16 h 16"/>
                <a:gd name="T10" fmla="*/ 0 w 2"/>
                <a:gd name="T11" fmla="*/ 14 h 16"/>
                <a:gd name="T12" fmla="*/ 0 w 2"/>
                <a:gd name="T13" fmla="*/ 14 h 16"/>
                <a:gd name="T14" fmla="*/ 0 w 2"/>
                <a:gd name="T15" fmla="*/ 14 h 16"/>
                <a:gd name="T16" fmla="*/ 0 w 2"/>
                <a:gd name="T17" fmla="*/ 14 h 16"/>
                <a:gd name="T18" fmla="*/ 2 w 2"/>
                <a:gd name="T19" fmla="*/ 0 h 16"/>
                <a:gd name="T20" fmla="*/ 2 w 2"/>
                <a:gd name="T21" fmla="*/ 0 h 16"/>
                <a:gd name="T22" fmla="*/ 2 w 2"/>
                <a:gd name="T23" fmla="*/ 1 h 16"/>
                <a:gd name="T24" fmla="*/ 2 w 2"/>
                <a:gd name="T25" fmla="*/ 1 h 16"/>
                <a:gd name="T26" fmla="*/ 2 w 2"/>
                <a:gd name="T27" fmla="*/ 1 h 16"/>
                <a:gd name="T28" fmla="*/ 2 w 2"/>
                <a:gd name="T29" fmla="*/ 1 h 16"/>
                <a:gd name="T30" fmla="*/ 2 w 2"/>
                <a:gd name="T31" fmla="*/ 1 h 16"/>
                <a:gd name="T32" fmla="*/ 0 w 2"/>
                <a:gd name="T33" fmla="*/ 1 h 16"/>
                <a:gd name="T34" fmla="*/ 0 w 2"/>
                <a:gd name="T35" fmla="*/ 1 h 16"/>
                <a:gd name="T36" fmla="*/ 0 w 2"/>
                <a:gd name="T37" fmla="*/ 1 h 16"/>
                <a:gd name="T38" fmla="*/ 2 w 2"/>
                <a:gd name="T39" fmla="*/ 1 h 16"/>
                <a:gd name="T40" fmla="*/ 2 w 2"/>
                <a:gd name="T41" fmla="*/ 0 h 16"/>
                <a:gd name="T42" fmla="*/ 2 w 2"/>
                <a:gd name="T4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" h="16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4" name="Freeform 200">
              <a:extLst>
                <a:ext uri="{FF2B5EF4-FFF2-40B4-BE49-F238E27FC236}">
                  <a16:creationId xmlns:a16="http://schemas.microsoft.com/office/drawing/2014/main" id="{9734048A-1063-4C17-8229-88B3D14632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8949" y="4985096"/>
              <a:ext cx="15594" cy="15594"/>
            </a:xfrm>
            <a:custGeom>
              <a:avLst/>
              <a:gdLst>
                <a:gd name="T0" fmla="*/ 5 w 8"/>
                <a:gd name="T1" fmla="*/ 0 h 8"/>
                <a:gd name="T2" fmla="*/ 6 w 8"/>
                <a:gd name="T3" fmla="*/ 1 h 8"/>
                <a:gd name="T4" fmla="*/ 8 w 8"/>
                <a:gd name="T5" fmla="*/ 3 h 8"/>
                <a:gd name="T6" fmla="*/ 8 w 8"/>
                <a:gd name="T7" fmla="*/ 4 h 8"/>
                <a:gd name="T8" fmla="*/ 6 w 8"/>
                <a:gd name="T9" fmla="*/ 4 h 8"/>
                <a:gd name="T10" fmla="*/ 6 w 8"/>
                <a:gd name="T11" fmla="*/ 6 h 8"/>
                <a:gd name="T12" fmla="*/ 5 w 8"/>
                <a:gd name="T13" fmla="*/ 6 h 8"/>
                <a:gd name="T14" fmla="*/ 3 w 8"/>
                <a:gd name="T15" fmla="*/ 8 h 8"/>
                <a:gd name="T16" fmla="*/ 1 w 8"/>
                <a:gd name="T17" fmla="*/ 6 h 8"/>
                <a:gd name="T18" fmla="*/ 0 w 8"/>
                <a:gd name="T19" fmla="*/ 6 h 8"/>
                <a:gd name="T20" fmla="*/ 0 w 8"/>
                <a:gd name="T21" fmla="*/ 6 h 8"/>
                <a:gd name="T22" fmla="*/ 1 w 8"/>
                <a:gd name="T23" fmla="*/ 6 h 8"/>
                <a:gd name="T24" fmla="*/ 1 w 8"/>
                <a:gd name="T25" fmla="*/ 4 h 8"/>
                <a:gd name="T26" fmla="*/ 1 w 8"/>
                <a:gd name="T27" fmla="*/ 3 h 8"/>
                <a:gd name="T28" fmla="*/ 1 w 8"/>
                <a:gd name="T29" fmla="*/ 1 h 8"/>
                <a:gd name="T30" fmla="*/ 3 w 8"/>
                <a:gd name="T31" fmla="*/ 1 h 8"/>
                <a:gd name="T32" fmla="*/ 3 w 8"/>
                <a:gd name="T33" fmla="*/ 0 h 8"/>
                <a:gd name="T34" fmla="*/ 5 w 8"/>
                <a:gd name="T35" fmla="*/ 0 h 8"/>
                <a:gd name="T36" fmla="*/ 5 w 8"/>
                <a:gd name="T3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" h="8">
                  <a:moveTo>
                    <a:pt x="5" y="0"/>
                  </a:moveTo>
                  <a:lnTo>
                    <a:pt x="6" y="1"/>
                  </a:lnTo>
                  <a:lnTo>
                    <a:pt x="8" y="3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6"/>
                  </a:lnTo>
                  <a:lnTo>
                    <a:pt x="5" y="6"/>
                  </a:lnTo>
                  <a:lnTo>
                    <a:pt x="3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5" name="Freeform 201">
              <a:extLst>
                <a:ext uri="{FF2B5EF4-FFF2-40B4-BE49-F238E27FC236}">
                  <a16:creationId xmlns:a16="http://schemas.microsoft.com/office/drawing/2014/main" id="{41F2152B-5AA2-421E-9752-0DD4F60D8B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64584" y="3359445"/>
              <a:ext cx="9747" cy="9747"/>
            </a:xfrm>
            <a:custGeom>
              <a:avLst/>
              <a:gdLst>
                <a:gd name="T0" fmla="*/ 2 w 5"/>
                <a:gd name="T1" fmla="*/ 2 h 5"/>
                <a:gd name="T2" fmla="*/ 3 w 5"/>
                <a:gd name="T3" fmla="*/ 3 h 5"/>
                <a:gd name="T4" fmla="*/ 5 w 5"/>
                <a:gd name="T5" fmla="*/ 3 h 5"/>
                <a:gd name="T6" fmla="*/ 5 w 5"/>
                <a:gd name="T7" fmla="*/ 5 h 5"/>
                <a:gd name="T8" fmla="*/ 5 w 5"/>
                <a:gd name="T9" fmla="*/ 5 h 5"/>
                <a:gd name="T10" fmla="*/ 3 w 5"/>
                <a:gd name="T11" fmla="*/ 5 h 5"/>
                <a:gd name="T12" fmla="*/ 2 w 5"/>
                <a:gd name="T13" fmla="*/ 3 h 5"/>
                <a:gd name="T14" fmla="*/ 2 w 5"/>
                <a:gd name="T15" fmla="*/ 2 h 5"/>
                <a:gd name="T16" fmla="*/ 2 w 5"/>
                <a:gd name="T17" fmla="*/ 0 h 5"/>
                <a:gd name="T18" fmla="*/ 2 w 5"/>
                <a:gd name="T19" fmla="*/ 0 h 5"/>
                <a:gd name="T20" fmla="*/ 2 w 5"/>
                <a:gd name="T21" fmla="*/ 2 h 5"/>
                <a:gd name="T22" fmla="*/ 2 w 5"/>
                <a:gd name="T23" fmla="*/ 2 h 5"/>
                <a:gd name="T24" fmla="*/ 0 w 5"/>
                <a:gd name="T25" fmla="*/ 2 h 5"/>
                <a:gd name="T26" fmla="*/ 0 w 5"/>
                <a:gd name="T27" fmla="*/ 2 h 5"/>
                <a:gd name="T28" fmla="*/ 0 w 5"/>
                <a:gd name="T29" fmla="*/ 0 h 5"/>
                <a:gd name="T30" fmla="*/ 2 w 5"/>
                <a:gd name="T3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" h="5">
                  <a:moveTo>
                    <a:pt x="2" y="2"/>
                  </a:moveTo>
                  <a:lnTo>
                    <a:pt x="3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lnTo>
                    <a:pt x="3" y="5"/>
                  </a:lnTo>
                  <a:lnTo>
                    <a:pt x="2" y="3"/>
                  </a:lnTo>
                  <a:lnTo>
                    <a:pt x="2" y="2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6" name="Freeform 202">
              <a:extLst>
                <a:ext uri="{FF2B5EF4-FFF2-40B4-BE49-F238E27FC236}">
                  <a16:creationId xmlns:a16="http://schemas.microsoft.com/office/drawing/2014/main" id="{731C36DE-CB4A-4FB1-8A00-BF4890E2848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10695" y="3944211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7" name="Freeform 203">
              <a:extLst>
                <a:ext uri="{FF2B5EF4-FFF2-40B4-BE49-F238E27FC236}">
                  <a16:creationId xmlns:a16="http://schemas.microsoft.com/office/drawing/2014/main" id="{CA14389D-B025-43AE-907F-5E52654D5B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3536" y="3632336"/>
              <a:ext cx="346961" cy="370352"/>
            </a:xfrm>
            <a:custGeom>
              <a:avLst/>
              <a:gdLst>
                <a:gd name="T0" fmla="*/ 9 w 178"/>
                <a:gd name="T1" fmla="*/ 116 h 190"/>
                <a:gd name="T2" fmla="*/ 124 w 178"/>
                <a:gd name="T3" fmla="*/ 2 h 190"/>
                <a:gd name="T4" fmla="*/ 138 w 178"/>
                <a:gd name="T5" fmla="*/ 12 h 190"/>
                <a:gd name="T6" fmla="*/ 151 w 178"/>
                <a:gd name="T7" fmla="*/ 19 h 190"/>
                <a:gd name="T8" fmla="*/ 165 w 178"/>
                <a:gd name="T9" fmla="*/ 27 h 190"/>
                <a:gd name="T10" fmla="*/ 171 w 178"/>
                <a:gd name="T11" fmla="*/ 37 h 190"/>
                <a:gd name="T12" fmla="*/ 152 w 178"/>
                <a:gd name="T13" fmla="*/ 43 h 190"/>
                <a:gd name="T14" fmla="*/ 154 w 178"/>
                <a:gd name="T15" fmla="*/ 62 h 190"/>
                <a:gd name="T16" fmla="*/ 156 w 178"/>
                <a:gd name="T17" fmla="*/ 81 h 190"/>
                <a:gd name="T18" fmla="*/ 159 w 178"/>
                <a:gd name="T19" fmla="*/ 100 h 190"/>
                <a:gd name="T20" fmla="*/ 160 w 178"/>
                <a:gd name="T21" fmla="*/ 119 h 190"/>
                <a:gd name="T22" fmla="*/ 162 w 178"/>
                <a:gd name="T23" fmla="*/ 138 h 190"/>
                <a:gd name="T24" fmla="*/ 165 w 178"/>
                <a:gd name="T25" fmla="*/ 155 h 190"/>
                <a:gd name="T26" fmla="*/ 168 w 178"/>
                <a:gd name="T27" fmla="*/ 171 h 190"/>
                <a:gd name="T28" fmla="*/ 111 w 178"/>
                <a:gd name="T29" fmla="*/ 179 h 190"/>
                <a:gd name="T30" fmla="*/ 110 w 178"/>
                <a:gd name="T31" fmla="*/ 179 h 190"/>
                <a:gd name="T32" fmla="*/ 100 w 178"/>
                <a:gd name="T33" fmla="*/ 180 h 190"/>
                <a:gd name="T34" fmla="*/ 94 w 178"/>
                <a:gd name="T35" fmla="*/ 179 h 190"/>
                <a:gd name="T36" fmla="*/ 88 w 178"/>
                <a:gd name="T37" fmla="*/ 183 h 190"/>
                <a:gd name="T38" fmla="*/ 80 w 178"/>
                <a:gd name="T39" fmla="*/ 175 h 190"/>
                <a:gd name="T40" fmla="*/ 75 w 178"/>
                <a:gd name="T41" fmla="*/ 182 h 190"/>
                <a:gd name="T42" fmla="*/ 72 w 178"/>
                <a:gd name="T43" fmla="*/ 190 h 190"/>
                <a:gd name="T44" fmla="*/ 67 w 178"/>
                <a:gd name="T45" fmla="*/ 186 h 190"/>
                <a:gd name="T46" fmla="*/ 61 w 178"/>
                <a:gd name="T47" fmla="*/ 182 h 190"/>
                <a:gd name="T48" fmla="*/ 59 w 178"/>
                <a:gd name="T49" fmla="*/ 179 h 190"/>
                <a:gd name="T50" fmla="*/ 58 w 178"/>
                <a:gd name="T51" fmla="*/ 177 h 190"/>
                <a:gd name="T52" fmla="*/ 53 w 178"/>
                <a:gd name="T53" fmla="*/ 171 h 190"/>
                <a:gd name="T54" fmla="*/ 52 w 178"/>
                <a:gd name="T55" fmla="*/ 169 h 190"/>
                <a:gd name="T56" fmla="*/ 48 w 178"/>
                <a:gd name="T57" fmla="*/ 167 h 190"/>
                <a:gd name="T58" fmla="*/ 45 w 178"/>
                <a:gd name="T59" fmla="*/ 166 h 190"/>
                <a:gd name="T60" fmla="*/ 31 w 178"/>
                <a:gd name="T61" fmla="*/ 161 h 190"/>
                <a:gd name="T62" fmla="*/ 28 w 178"/>
                <a:gd name="T63" fmla="*/ 161 h 190"/>
                <a:gd name="T64" fmla="*/ 23 w 178"/>
                <a:gd name="T65" fmla="*/ 163 h 190"/>
                <a:gd name="T66" fmla="*/ 14 w 178"/>
                <a:gd name="T67" fmla="*/ 163 h 190"/>
                <a:gd name="T68" fmla="*/ 9 w 178"/>
                <a:gd name="T69" fmla="*/ 167 h 190"/>
                <a:gd name="T70" fmla="*/ 7 w 178"/>
                <a:gd name="T71" fmla="*/ 166 h 190"/>
                <a:gd name="T72" fmla="*/ 14 w 178"/>
                <a:gd name="T73" fmla="*/ 149 h 190"/>
                <a:gd name="T74" fmla="*/ 12 w 178"/>
                <a:gd name="T75" fmla="*/ 127 h 190"/>
                <a:gd name="T76" fmla="*/ 11 w 178"/>
                <a:gd name="T77" fmla="*/ 120 h 190"/>
                <a:gd name="T78" fmla="*/ 12 w 178"/>
                <a:gd name="T79" fmla="*/ 109 h 190"/>
                <a:gd name="T80" fmla="*/ 7 w 178"/>
                <a:gd name="T81" fmla="*/ 101 h 190"/>
                <a:gd name="T82" fmla="*/ 3 w 178"/>
                <a:gd name="T83" fmla="*/ 95 h 190"/>
                <a:gd name="T84" fmla="*/ 0 w 178"/>
                <a:gd name="T85" fmla="*/ 98 h 190"/>
                <a:gd name="T86" fmla="*/ 11 w 178"/>
                <a:gd name="T87" fmla="*/ 92 h 190"/>
                <a:gd name="T88" fmla="*/ 26 w 178"/>
                <a:gd name="T89" fmla="*/ 92 h 190"/>
                <a:gd name="T90" fmla="*/ 47 w 178"/>
                <a:gd name="T91" fmla="*/ 92 h 190"/>
                <a:gd name="T92" fmla="*/ 58 w 178"/>
                <a:gd name="T93" fmla="*/ 87 h 190"/>
                <a:gd name="T94" fmla="*/ 58 w 178"/>
                <a:gd name="T95" fmla="*/ 78 h 190"/>
                <a:gd name="T96" fmla="*/ 56 w 178"/>
                <a:gd name="T97" fmla="*/ 70 h 190"/>
                <a:gd name="T98" fmla="*/ 63 w 178"/>
                <a:gd name="T99" fmla="*/ 64 h 190"/>
                <a:gd name="T100" fmla="*/ 72 w 178"/>
                <a:gd name="T101" fmla="*/ 60 h 190"/>
                <a:gd name="T102" fmla="*/ 121 w 178"/>
                <a:gd name="T103" fmla="*/ 19 h 190"/>
                <a:gd name="T104" fmla="*/ 121 w 178"/>
                <a:gd name="T105" fmla="*/ 4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78" h="190">
                  <a:moveTo>
                    <a:pt x="11" y="114"/>
                  </a:moveTo>
                  <a:lnTo>
                    <a:pt x="11" y="116"/>
                  </a:lnTo>
                  <a:lnTo>
                    <a:pt x="9" y="117"/>
                  </a:lnTo>
                  <a:lnTo>
                    <a:pt x="9" y="117"/>
                  </a:lnTo>
                  <a:lnTo>
                    <a:pt x="9" y="116"/>
                  </a:lnTo>
                  <a:lnTo>
                    <a:pt x="9" y="114"/>
                  </a:lnTo>
                  <a:lnTo>
                    <a:pt x="11" y="114"/>
                  </a:lnTo>
                  <a:lnTo>
                    <a:pt x="11" y="114"/>
                  </a:lnTo>
                  <a:close/>
                  <a:moveTo>
                    <a:pt x="121" y="0"/>
                  </a:moveTo>
                  <a:lnTo>
                    <a:pt x="124" y="2"/>
                  </a:lnTo>
                  <a:lnTo>
                    <a:pt x="127" y="4"/>
                  </a:lnTo>
                  <a:lnTo>
                    <a:pt x="129" y="5"/>
                  </a:lnTo>
                  <a:lnTo>
                    <a:pt x="132" y="8"/>
                  </a:lnTo>
                  <a:lnTo>
                    <a:pt x="135" y="10"/>
                  </a:lnTo>
                  <a:lnTo>
                    <a:pt x="138" y="12"/>
                  </a:lnTo>
                  <a:lnTo>
                    <a:pt x="140" y="13"/>
                  </a:lnTo>
                  <a:lnTo>
                    <a:pt x="143" y="15"/>
                  </a:lnTo>
                  <a:lnTo>
                    <a:pt x="146" y="16"/>
                  </a:lnTo>
                  <a:lnTo>
                    <a:pt x="148" y="18"/>
                  </a:lnTo>
                  <a:lnTo>
                    <a:pt x="151" y="19"/>
                  </a:lnTo>
                  <a:lnTo>
                    <a:pt x="154" y="21"/>
                  </a:lnTo>
                  <a:lnTo>
                    <a:pt x="157" y="23"/>
                  </a:lnTo>
                  <a:lnTo>
                    <a:pt x="159" y="24"/>
                  </a:lnTo>
                  <a:lnTo>
                    <a:pt x="162" y="26"/>
                  </a:lnTo>
                  <a:lnTo>
                    <a:pt x="165" y="27"/>
                  </a:lnTo>
                  <a:lnTo>
                    <a:pt x="167" y="29"/>
                  </a:lnTo>
                  <a:lnTo>
                    <a:pt x="170" y="32"/>
                  </a:lnTo>
                  <a:lnTo>
                    <a:pt x="175" y="34"/>
                  </a:lnTo>
                  <a:lnTo>
                    <a:pt x="178" y="37"/>
                  </a:lnTo>
                  <a:lnTo>
                    <a:pt x="171" y="37"/>
                  </a:lnTo>
                  <a:lnTo>
                    <a:pt x="165" y="37"/>
                  </a:lnTo>
                  <a:lnTo>
                    <a:pt x="156" y="37"/>
                  </a:lnTo>
                  <a:lnTo>
                    <a:pt x="151" y="37"/>
                  </a:lnTo>
                  <a:lnTo>
                    <a:pt x="152" y="40"/>
                  </a:lnTo>
                  <a:lnTo>
                    <a:pt x="152" y="43"/>
                  </a:lnTo>
                  <a:lnTo>
                    <a:pt x="152" y="48"/>
                  </a:lnTo>
                  <a:lnTo>
                    <a:pt x="152" y="51"/>
                  </a:lnTo>
                  <a:lnTo>
                    <a:pt x="154" y="54"/>
                  </a:lnTo>
                  <a:lnTo>
                    <a:pt x="154" y="59"/>
                  </a:lnTo>
                  <a:lnTo>
                    <a:pt x="154" y="62"/>
                  </a:lnTo>
                  <a:lnTo>
                    <a:pt x="154" y="67"/>
                  </a:lnTo>
                  <a:lnTo>
                    <a:pt x="156" y="70"/>
                  </a:lnTo>
                  <a:lnTo>
                    <a:pt x="156" y="73"/>
                  </a:lnTo>
                  <a:lnTo>
                    <a:pt x="156" y="78"/>
                  </a:lnTo>
                  <a:lnTo>
                    <a:pt x="156" y="81"/>
                  </a:lnTo>
                  <a:lnTo>
                    <a:pt x="157" y="84"/>
                  </a:lnTo>
                  <a:lnTo>
                    <a:pt x="157" y="89"/>
                  </a:lnTo>
                  <a:lnTo>
                    <a:pt x="157" y="92"/>
                  </a:lnTo>
                  <a:lnTo>
                    <a:pt x="159" y="97"/>
                  </a:lnTo>
                  <a:lnTo>
                    <a:pt x="159" y="100"/>
                  </a:lnTo>
                  <a:lnTo>
                    <a:pt x="159" y="103"/>
                  </a:lnTo>
                  <a:lnTo>
                    <a:pt x="159" y="108"/>
                  </a:lnTo>
                  <a:lnTo>
                    <a:pt x="160" y="111"/>
                  </a:lnTo>
                  <a:lnTo>
                    <a:pt x="160" y="114"/>
                  </a:lnTo>
                  <a:lnTo>
                    <a:pt x="160" y="119"/>
                  </a:lnTo>
                  <a:lnTo>
                    <a:pt x="160" y="122"/>
                  </a:lnTo>
                  <a:lnTo>
                    <a:pt x="162" y="125"/>
                  </a:lnTo>
                  <a:lnTo>
                    <a:pt x="162" y="130"/>
                  </a:lnTo>
                  <a:lnTo>
                    <a:pt x="162" y="133"/>
                  </a:lnTo>
                  <a:lnTo>
                    <a:pt x="162" y="138"/>
                  </a:lnTo>
                  <a:lnTo>
                    <a:pt x="163" y="141"/>
                  </a:lnTo>
                  <a:lnTo>
                    <a:pt x="163" y="144"/>
                  </a:lnTo>
                  <a:lnTo>
                    <a:pt x="163" y="149"/>
                  </a:lnTo>
                  <a:lnTo>
                    <a:pt x="163" y="152"/>
                  </a:lnTo>
                  <a:lnTo>
                    <a:pt x="165" y="155"/>
                  </a:lnTo>
                  <a:lnTo>
                    <a:pt x="165" y="160"/>
                  </a:lnTo>
                  <a:lnTo>
                    <a:pt x="165" y="163"/>
                  </a:lnTo>
                  <a:lnTo>
                    <a:pt x="167" y="164"/>
                  </a:lnTo>
                  <a:lnTo>
                    <a:pt x="170" y="166"/>
                  </a:lnTo>
                  <a:lnTo>
                    <a:pt x="168" y="171"/>
                  </a:lnTo>
                  <a:lnTo>
                    <a:pt x="168" y="174"/>
                  </a:lnTo>
                  <a:lnTo>
                    <a:pt x="167" y="179"/>
                  </a:lnTo>
                  <a:lnTo>
                    <a:pt x="115" y="179"/>
                  </a:lnTo>
                  <a:lnTo>
                    <a:pt x="113" y="179"/>
                  </a:lnTo>
                  <a:lnTo>
                    <a:pt x="111" y="179"/>
                  </a:lnTo>
                  <a:lnTo>
                    <a:pt x="111" y="175"/>
                  </a:lnTo>
                  <a:lnTo>
                    <a:pt x="111" y="175"/>
                  </a:lnTo>
                  <a:lnTo>
                    <a:pt x="110" y="177"/>
                  </a:lnTo>
                  <a:lnTo>
                    <a:pt x="110" y="177"/>
                  </a:lnTo>
                  <a:lnTo>
                    <a:pt x="110" y="179"/>
                  </a:lnTo>
                  <a:lnTo>
                    <a:pt x="110" y="179"/>
                  </a:lnTo>
                  <a:lnTo>
                    <a:pt x="108" y="179"/>
                  </a:lnTo>
                  <a:lnTo>
                    <a:pt x="105" y="180"/>
                  </a:lnTo>
                  <a:lnTo>
                    <a:pt x="104" y="180"/>
                  </a:lnTo>
                  <a:lnTo>
                    <a:pt x="100" y="180"/>
                  </a:lnTo>
                  <a:lnTo>
                    <a:pt x="99" y="180"/>
                  </a:lnTo>
                  <a:lnTo>
                    <a:pt x="99" y="180"/>
                  </a:lnTo>
                  <a:lnTo>
                    <a:pt x="96" y="179"/>
                  </a:lnTo>
                  <a:lnTo>
                    <a:pt x="96" y="179"/>
                  </a:lnTo>
                  <a:lnTo>
                    <a:pt x="94" y="179"/>
                  </a:lnTo>
                  <a:lnTo>
                    <a:pt x="93" y="179"/>
                  </a:lnTo>
                  <a:lnTo>
                    <a:pt x="91" y="180"/>
                  </a:lnTo>
                  <a:lnTo>
                    <a:pt x="91" y="182"/>
                  </a:lnTo>
                  <a:lnTo>
                    <a:pt x="89" y="183"/>
                  </a:lnTo>
                  <a:lnTo>
                    <a:pt x="88" y="183"/>
                  </a:lnTo>
                  <a:lnTo>
                    <a:pt x="88" y="182"/>
                  </a:lnTo>
                  <a:lnTo>
                    <a:pt x="85" y="180"/>
                  </a:lnTo>
                  <a:lnTo>
                    <a:pt x="83" y="177"/>
                  </a:lnTo>
                  <a:lnTo>
                    <a:pt x="81" y="177"/>
                  </a:lnTo>
                  <a:lnTo>
                    <a:pt x="80" y="175"/>
                  </a:lnTo>
                  <a:lnTo>
                    <a:pt x="78" y="177"/>
                  </a:lnTo>
                  <a:lnTo>
                    <a:pt x="78" y="179"/>
                  </a:lnTo>
                  <a:lnTo>
                    <a:pt x="77" y="179"/>
                  </a:lnTo>
                  <a:lnTo>
                    <a:pt x="77" y="180"/>
                  </a:lnTo>
                  <a:lnTo>
                    <a:pt x="75" y="182"/>
                  </a:lnTo>
                  <a:lnTo>
                    <a:pt x="75" y="183"/>
                  </a:lnTo>
                  <a:lnTo>
                    <a:pt x="75" y="185"/>
                  </a:lnTo>
                  <a:lnTo>
                    <a:pt x="74" y="186"/>
                  </a:lnTo>
                  <a:lnTo>
                    <a:pt x="74" y="188"/>
                  </a:lnTo>
                  <a:lnTo>
                    <a:pt x="72" y="190"/>
                  </a:lnTo>
                  <a:lnTo>
                    <a:pt x="72" y="190"/>
                  </a:lnTo>
                  <a:lnTo>
                    <a:pt x="69" y="188"/>
                  </a:lnTo>
                  <a:lnTo>
                    <a:pt x="69" y="188"/>
                  </a:lnTo>
                  <a:lnTo>
                    <a:pt x="67" y="186"/>
                  </a:lnTo>
                  <a:lnTo>
                    <a:pt x="67" y="186"/>
                  </a:lnTo>
                  <a:lnTo>
                    <a:pt x="66" y="185"/>
                  </a:lnTo>
                  <a:lnTo>
                    <a:pt x="64" y="185"/>
                  </a:lnTo>
                  <a:lnTo>
                    <a:pt x="63" y="183"/>
                  </a:lnTo>
                  <a:lnTo>
                    <a:pt x="63" y="183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0"/>
                  </a:lnTo>
                  <a:lnTo>
                    <a:pt x="59" y="179"/>
                  </a:lnTo>
                  <a:lnTo>
                    <a:pt x="59" y="179"/>
                  </a:lnTo>
                  <a:lnTo>
                    <a:pt x="58" y="179"/>
                  </a:lnTo>
                  <a:lnTo>
                    <a:pt x="58" y="179"/>
                  </a:lnTo>
                  <a:lnTo>
                    <a:pt x="58" y="177"/>
                  </a:lnTo>
                  <a:lnTo>
                    <a:pt x="58" y="177"/>
                  </a:lnTo>
                  <a:lnTo>
                    <a:pt x="56" y="177"/>
                  </a:lnTo>
                  <a:lnTo>
                    <a:pt x="56" y="177"/>
                  </a:lnTo>
                  <a:lnTo>
                    <a:pt x="55" y="175"/>
                  </a:lnTo>
                  <a:lnTo>
                    <a:pt x="55" y="172"/>
                  </a:lnTo>
                  <a:lnTo>
                    <a:pt x="53" y="171"/>
                  </a:lnTo>
                  <a:lnTo>
                    <a:pt x="53" y="171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0" y="169"/>
                  </a:lnTo>
                  <a:lnTo>
                    <a:pt x="48" y="169"/>
                  </a:lnTo>
                  <a:lnTo>
                    <a:pt x="48" y="169"/>
                  </a:lnTo>
                  <a:lnTo>
                    <a:pt x="48" y="167"/>
                  </a:lnTo>
                  <a:lnTo>
                    <a:pt x="47" y="169"/>
                  </a:lnTo>
                  <a:lnTo>
                    <a:pt x="47" y="169"/>
                  </a:lnTo>
                  <a:lnTo>
                    <a:pt x="45" y="167"/>
                  </a:lnTo>
                  <a:lnTo>
                    <a:pt x="45" y="167"/>
                  </a:lnTo>
                  <a:lnTo>
                    <a:pt x="45" y="166"/>
                  </a:lnTo>
                  <a:lnTo>
                    <a:pt x="44" y="164"/>
                  </a:lnTo>
                  <a:lnTo>
                    <a:pt x="41" y="163"/>
                  </a:lnTo>
                  <a:lnTo>
                    <a:pt x="37" y="161"/>
                  </a:lnTo>
                  <a:lnTo>
                    <a:pt x="33" y="161"/>
                  </a:lnTo>
                  <a:lnTo>
                    <a:pt x="31" y="161"/>
                  </a:lnTo>
                  <a:lnTo>
                    <a:pt x="31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6" y="163"/>
                  </a:lnTo>
                  <a:lnTo>
                    <a:pt x="25" y="163"/>
                  </a:lnTo>
                  <a:lnTo>
                    <a:pt x="23" y="163"/>
                  </a:lnTo>
                  <a:lnTo>
                    <a:pt x="22" y="163"/>
                  </a:lnTo>
                  <a:lnTo>
                    <a:pt x="18" y="164"/>
                  </a:lnTo>
                  <a:lnTo>
                    <a:pt x="15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2" y="163"/>
                  </a:lnTo>
                  <a:lnTo>
                    <a:pt x="11" y="164"/>
                  </a:lnTo>
                  <a:lnTo>
                    <a:pt x="11" y="166"/>
                  </a:lnTo>
                  <a:lnTo>
                    <a:pt x="9" y="167"/>
                  </a:lnTo>
                  <a:lnTo>
                    <a:pt x="9" y="167"/>
                  </a:lnTo>
                  <a:lnTo>
                    <a:pt x="9" y="169"/>
                  </a:lnTo>
                  <a:lnTo>
                    <a:pt x="9" y="172"/>
                  </a:lnTo>
                  <a:lnTo>
                    <a:pt x="7" y="174"/>
                  </a:lnTo>
                  <a:lnTo>
                    <a:pt x="7" y="166"/>
                  </a:lnTo>
                  <a:lnTo>
                    <a:pt x="9" y="164"/>
                  </a:lnTo>
                  <a:lnTo>
                    <a:pt x="9" y="161"/>
                  </a:lnTo>
                  <a:lnTo>
                    <a:pt x="11" y="156"/>
                  </a:lnTo>
                  <a:lnTo>
                    <a:pt x="12" y="153"/>
                  </a:lnTo>
                  <a:lnTo>
                    <a:pt x="14" y="149"/>
                  </a:lnTo>
                  <a:lnTo>
                    <a:pt x="15" y="142"/>
                  </a:lnTo>
                  <a:lnTo>
                    <a:pt x="15" y="138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27"/>
                  </a:lnTo>
                  <a:lnTo>
                    <a:pt x="11" y="123"/>
                  </a:lnTo>
                  <a:lnTo>
                    <a:pt x="9" y="122"/>
                  </a:lnTo>
                  <a:lnTo>
                    <a:pt x="7" y="120"/>
                  </a:lnTo>
                  <a:lnTo>
                    <a:pt x="9" y="120"/>
                  </a:lnTo>
                  <a:lnTo>
                    <a:pt x="11" y="120"/>
                  </a:lnTo>
                  <a:lnTo>
                    <a:pt x="11" y="119"/>
                  </a:lnTo>
                  <a:lnTo>
                    <a:pt x="9" y="119"/>
                  </a:lnTo>
                  <a:lnTo>
                    <a:pt x="12" y="114"/>
                  </a:lnTo>
                  <a:lnTo>
                    <a:pt x="12" y="111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1" y="106"/>
                  </a:lnTo>
                  <a:lnTo>
                    <a:pt x="9" y="101"/>
                  </a:lnTo>
                  <a:lnTo>
                    <a:pt x="9" y="101"/>
                  </a:lnTo>
                  <a:lnTo>
                    <a:pt x="7" y="101"/>
                  </a:lnTo>
                  <a:lnTo>
                    <a:pt x="7" y="101"/>
                  </a:lnTo>
                  <a:lnTo>
                    <a:pt x="7" y="103"/>
                  </a:lnTo>
                  <a:lnTo>
                    <a:pt x="6" y="101"/>
                  </a:lnTo>
                  <a:lnTo>
                    <a:pt x="4" y="100"/>
                  </a:lnTo>
                  <a:lnTo>
                    <a:pt x="3" y="95"/>
                  </a:lnTo>
                  <a:lnTo>
                    <a:pt x="3" y="95"/>
                  </a:lnTo>
                  <a:lnTo>
                    <a:pt x="1" y="95"/>
                  </a:lnTo>
                  <a:lnTo>
                    <a:pt x="1" y="97"/>
                  </a:lnTo>
                  <a:lnTo>
                    <a:pt x="1" y="100"/>
                  </a:lnTo>
                  <a:lnTo>
                    <a:pt x="0" y="98"/>
                  </a:lnTo>
                  <a:lnTo>
                    <a:pt x="1" y="97"/>
                  </a:lnTo>
                  <a:lnTo>
                    <a:pt x="1" y="95"/>
                  </a:lnTo>
                  <a:lnTo>
                    <a:pt x="1" y="92"/>
                  </a:lnTo>
                  <a:lnTo>
                    <a:pt x="7" y="92"/>
                  </a:lnTo>
                  <a:lnTo>
                    <a:pt x="11" y="92"/>
                  </a:lnTo>
                  <a:lnTo>
                    <a:pt x="14" y="92"/>
                  </a:lnTo>
                  <a:lnTo>
                    <a:pt x="17" y="92"/>
                  </a:lnTo>
                  <a:lnTo>
                    <a:pt x="20" y="92"/>
                  </a:lnTo>
                  <a:lnTo>
                    <a:pt x="23" y="92"/>
                  </a:lnTo>
                  <a:lnTo>
                    <a:pt x="26" y="92"/>
                  </a:lnTo>
                  <a:lnTo>
                    <a:pt x="29" y="92"/>
                  </a:lnTo>
                  <a:lnTo>
                    <a:pt x="33" y="92"/>
                  </a:lnTo>
                  <a:lnTo>
                    <a:pt x="36" y="92"/>
                  </a:lnTo>
                  <a:lnTo>
                    <a:pt x="41" y="92"/>
                  </a:lnTo>
                  <a:lnTo>
                    <a:pt x="47" y="92"/>
                  </a:lnTo>
                  <a:lnTo>
                    <a:pt x="50" y="92"/>
                  </a:lnTo>
                  <a:lnTo>
                    <a:pt x="53" y="92"/>
                  </a:lnTo>
                  <a:lnTo>
                    <a:pt x="58" y="92"/>
                  </a:lnTo>
                  <a:lnTo>
                    <a:pt x="58" y="90"/>
                  </a:lnTo>
                  <a:lnTo>
                    <a:pt x="58" y="87"/>
                  </a:lnTo>
                  <a:lnTo>
                    <a:pt x="58" y="86"/>
                  </a:lnTo>
                  <a:lnTo>
                    <a:pt x="58" y="84"/>
                  </a:lnTo>
                  <a:lnTo>
                    <a:pt x="58" y="81"/>
                  </a:lnTo>
                  <a:lnTo>
                    <a:pt x="58" y="79"/>
                  </a:lnTo>
                  <a:lnTo>
                    <a:pt x="58" y="78"/>
                  </a:lnTo>
                  <a:lnTo>
                    <a:pt x="58" y="76"/>
                  </a:lnTo>
                  <a:lnTo>
                    <a:pt x="58" y="75"/>
                  </a:lnTo>
                  <a:lnTo>
                    <a:pt x="58" y="73"/>
                  </a:lnTo>
                  <a:lnTo>
                    <a:pt x="56" y="71"/>
                  </a:lnTo>
                  <a:lnTo>
                    <a:pt x="56" y="70"/>
                  </a:lnTo>
                  <a:lnTo>
                    <a:pt x="56" y="70"/>
                  </a:lnTo>
                  <a:lnTo>
                    <a:pt x="58" y="68"/>
                  </a:lnTo>
                  <a:lnTo>
                    <a:pt x="58" y="67"/>
                  </a:lnTo>
                  <a:lnTo>
                    <a:pt x="61" y="65"/>
                  </a:lnTo>
                  <a:lnTo>
                    <a:pt x="63" y="64"/>
                  </a:lnTo>
                  <a:lnTo>
                    <a:pt x="64" y="62"/>
                  </a:lnTo>
                  <a:lnTo>
                    <a:pt x="66" y="62"/>
                  </a:lnTo>
                  <a:lnTo>
                    <a:pt x="67" y="62"/>
                  </a:lnTo>
                  <a:lnTo>
                    <a:pt x="70" y="60"/>
                  </a:lnTo>
                  <a:lnTo>
                    <a:pt x="72" y="60"/>
                  </a:lnTo>
                  <a:lnTo>
                    <a:pt x="74" y="59"/>
                  </a:lnTo>
                  <a:lnTo>
                    <a:pt x="74" y="57"/>
                  </a:lnTo>
                  <a:lnTo>
                    <a:pt x="74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16"/>
                  </a:lnTo>
                  <a:lnTo>
                    <a:pt x="121" y="13"/>
                  </a:lnTo>
                  <a:lnTo>
                    <a:pt x="121" y="10"/>
                  </a:lnTo>
                  <a:lnTo>
                    <a:pt x="121" y="7"/>
                  </a:lnTo>
                  <a:lnTo>
                    <a:pt x="121" y="4"/>
                  </a:lnTo>
                  <a:lnTo>
                    <a:pt x="1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8" name="Freeform 204">
              <a:extLst>
                <a:ext uri="{FF2B5EF4-FFF2-40B4-BE49-F238E27FC236}">
                  <a16:creationId xmlns:a16="http://schemas.microsoft.com/office/drawing/2014/main" id="{83BDE415-771F-4E84-AFB1-621E50CF0A18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9933" y="3998790"/>
              <a:ext cx="9747" cy="11695"/>
            </a:xfrm>
            <a:custGeom>
              <a:avLst/>
              <a:gdLst>
                <a:gd name="T0" fmla="*/ 0 w 5"/>
                <a:gd name="T1" fmla="*/ 0 h 6"/>
                <a:gd name="T2" fmla="*/ 2 w 5"/>
                <a:gd name="T3" fmla="*/ 0 h 6"/>
                <a:gd name="T4" fmla="*/ 4 w 5"/>
                <a:gd name="T5" fmla="*/ 2 h 6"/>
                <a:gd name="T6" fmla="*/ 4 w 5"/>
                <a:gd name="T7" fmla="*/ 2 h 6"/>
                <a:gd name="T8" fmla="*/ 4 w 5"/>
                <a:gd name="T9" fmla="*/ 2 h 6"/>
                <a:gd name="T10" fmla="*/ 4 w 5"/>
                <a:gd name="T11" fmla="*/ 2 h 6"/>
                <a:gd name="T12" fmla="*/ 5 w 5"/>
                <a:gd name="T13" fmla="*/ 3 h 6"/>
                <a:gd name="T14" fmla="*/ 5 w 5"/>
                <a:gd name="T15" fmla="*/ 3 h 6"/>
                <a:gd name="T16" fmla="*/ 5 w 5"/>
                <a:gd name="T17" fmla="*/ 5 h 6"/>
                <a:gd name="T18" fmla="*/ 5 w 5"/>
                <a:gd name="T19" fmla="*/ 6 h 6"/>
                <a:gd name="T20" fmla="*/ 5 w 5"/>
                <a:gd name="T21" fmla="*/ 6 h 6"/>
                <a:gd name="T22" fmla="*/ 4 w 5"/>
                <a:gd name="T23" fmla="*/ 5 h 6"/>
                <a:gd name="T24" fmla="*/ 2 w 5"/>
                <a:gd name="T25" fmla="*/ 5 h 6"/>
                <a:gd name="T26" fmla="*/ 2 w 5"/>
                <a:gd name="T27" fmla="*/ 5 h 6"/>
                <a:gd name="T28" fmla="*/ 2 w 5"/>
                <a:gd name="T29" fmla="*/ 5 h 6"/>
                <a:gd name="T30" fmla="*/ 2 w 5"/>
                <a:gd name="T31" fmla="*/ 3 h 6"/>
                <a:gd name="T32" fmla="*/ 2 w 5"/>
                <a:gd name="T33" fmla="*/ 3 h 6"/>
                <a:gd name="T34" fmla="*/ 0 w 5"/>
                <a:gd name="T35" fmla="*/ 3 h 6"/>
                <a:gd name="T36" fmla="*/ 0 w 5"/>
                <a:gd name="T37" fmla="*/ 0 h 6"/>
                <a:gd name="T38" fmla="*/ 0 w 5"/>
                <a:gd name="T39" fmla="*/ 0 h 6"/>
                <a:gd name="T40" fmla="*/ 0 w 5"/>
                <a:gd name="T41" fmla="*/ 0 h 6"/>
                <a:gd name="T42" fmla="*/ 0 w 5"/>
                <a:gd name="T4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" h="6">
                  <a:moveTo>
                    <a:pt x="0" y="0"/>
                  </a:move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4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9" name="Freeform 205">
              <a:extLst>
                <a:ext uri="{FF2B5EF4-FFF2-40B4-BE49-F238E27FC236}">
                  <a16:creationId xmlns:a16="http://schemas.microsoft.com/office/drawing/2014/main" id="{4EF6F594-547D-403B-9D6B-4A0EA317E1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52511" y="3885735"/>
              <a:ext cx="21442" cy="134497"/>
            </a:xfrm>
            <a:custGeom>
              <a:avLst/>
              <a:gdLst>
                <a:gd name="T0" fmla="*/ 2 w 11"/>
                <a:gd name="T1" fmla="*/ 67 h 69"/>
                <a:gd name="T2" fmla="*/ 3 w 11"/>
                <a:gd name="T3" fmla="*/ 67 h 69"/>
                <a:gd name="T4" fmla="*/ 3 w 11"/>
                <a:gd name="T5" fmla="*/ 67 h 69"/>
                <a:gd name="T6" fmla="*/ 2 w 11"/>
                <a:gd name="T7" fmla="*/ 69 h 69"/>
                <a:gd name="T8" fmla="*/ 2 w 11"/>
                <a:gd name="T9" fmla="*/ 69 h 69"/>
                <a:gd name="T10" fmla="*/ 2 w 11"/>
                <a:gd name="T11" fmla="*/ 67 h 69"/>
                <a:gd name="T12" fmla="*/ 0 w 11"/>
                <a:gd name="T13" fmla="*/ 67 h 69"/>
                <a:gd name="T14" fmla="*/ 2 w 11"/>
                <a:gd name="T15" fmla="*/ 67 h 69"/>
                <a:gd name="T16" fmla="*/ 8 w 11"/>
                <a:gd name="T17" fmla="*/ 55 h 69"/>
                <a:gd name="T18" fmla="*/ 8 w 11"/>
                <a:gd name="T19" fmla="*/ 55 h 69"/>
                <a:gd name="T20" fmla="*/ 8 w 11"/>
                <a:gd name="T21" fmla="*/ 56 h 69"/>
                <a:gd name="T22" fmla="*/ 8 w 11"/>
                <a:gd name="T23" fmla="*/ 56 h 69"/>
                <a:gd name="T24" fmla="*/ 8 w 11"/>
                <a:gd name="T25" fmla="*/ 55 h 69"/>
                <a:gd name="T26" fmla="*/ 7 w 11"/>
                <a:gd name="T27" fmla="*/ 55 h 69"/>
                <a:gd name="T28" fmla="*/ 8 w 11"/>
                <a:gd name="T29" fmla="*/ 55 h 69"/>
                <a:gd name="T30" fmla="*/ 11 w 11"/>
                <a:gd name="T31" fmla="*/ 52 h 69"/>
                <a:gd name="T32" fmla="*/ 10 w 11"/>
                <a:gd name="T33" fmla="*/ 52 h 69"/>
                <a:gd name="T34" fmla="*/ 10 w 11"/>
                <a:gd name="T35" fmla="*/ 53 h 69"/>
                <a:gd name="T36" fmla="*/ 10 w 11"/>
                <a:gd name="T37" fmla="*/ 53 h 69"/>
                <a:gd name="T38" fmla="*/ 10 w 11"/>
                <a:gd name="T39" fmla="*/ 53 h 69"/>
                <a:gd name="T40" fmla="*/ 10 w 11"/>
                <a:gd name="T41" fmla="*/ 53 h 69"/>
                <a:gd name="T42" fmla="*/ 8 w 11"/>
                <a:gd name="T43" fmla="*/ 53 h 69"/>
                <a:gd name="T44" fmla="*/ 10 w 11"/>
                <a:gd name="T45" fmla="*/ 52 h 69"/>
                <a:gd name="T46" fmla="*/ 10 w 11"/>
                <a:gd name="T47" fmla="*/ 52 h 69"/>
                <a:gd name="T48" fmla="*/ 11 w 11"/>
                <a:gd name="T49" fmla="*/ 52 h 69"/>
                <a:gd name="T50" fmla="*/ 8 w 11"/>
                <a:gd name="T51" fmla="*/ 36 h 69"/>
                <a:gd name="T52" fmla="*/ 10 w 11"/>
                <a:gd name="T53" fmla="*/ 36 h 69"/>
                <a:gd name="T54" fmla="*/ 10 w 11"/>
                <a:gd name="T55" fmla="*/ 36 h 69"/>
                <a:gd name="T56" fmla="*/ 8 w 11"/>
                <a:gd name="T57" fmla="*/ 36 h 69"/>
                <a:gd name="T58" fmla="*/ 8 w 11"/>
                <a:gd name="T59" fmla="*/ 36 h 69"/>
                <a:gd name="T60" fmla="*/ 8 w 11"/>
                <a:gd name="T61" fmla="*/ 36 h 69"/>
                <a:gd name="T62" fmla="*/ 8 w 11"/>
                <a:gd name="T63" fmla="*/ 36 h 69"/>
                <a:gd name="T64" fmla="*/ 8 w 11"/>
                <a:gd name="T65" fmla="*/ 36 h 69"/>
                <a:gd name="T66" fmla="*/ 11 w 11"/>
                <a:gd name="T67" fmla="*/ 9 h 69"/>
                <a:gd name="T68" fmla="*/ 11 w 11"/>
                <a:gd name="T69" fmla="*/ 9 h 69"/>
                <a:gd name="T70" fmla="*/ 10 w 11"/>
                <a:gd name="T71" fmla="*/ 11 h 69"/>
                <a:gd name="T72" fmla="*/ 10 w 11"/>
                <a:gd name="T73" fmla="*/ 11 h 69"/>
                <a:gd name="T74" fmla="*/ 10 w 11"/>
                <a:gd name="T75" fmla="*/ 9 h 69"/>
                <a:gd name="T76" fmla="*/ 11 w 11"/>
                <a:gd name="T77" fmla="*/ 9 h 69"/>
                <a:gd name="T78" fmla="*/ 8 w 11"/>
                <a:gd name="T79" fmla="*/ 0 h 69"/>
                <a:gd name="T80" fmla="*/ 8 w 11"/>
                <a:gd name="T81" fmla="*/ 0 h 69"/>
                <a:gd name="T82" fmla="*/ 10 w 11"/>
                <a:gd name="T83" fmla="*/ 0 h 69"/>
                <a:gd name="T84" fmla="*/ 10 w 11"/>
                <a:gd name="T85" fmla="*/ 0 h 69"/>
                <a:gd name="T86" fmla="*/ 8 w 11"/>
                <a:gd name="T87" fmla="*/ 1 h 69"/>
                <a:gd name="T88" fmla="*/ 8 w 11"/>
                <a:gd name="T89" fmla="*/ 0 h 69"/>
                <a:gd name="T90" fmla="*/ 8 w 11"/>
                <a:gd name="T9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69">
                  <a:moveTo>
                    <a:pt x="2" y="67"/>
                  </a:moveTo>
                  <a:lnTo>
                    <a:pt x="3" y="67"/>
                  </a:lnTo>
                  <a:lnTo>
                    <a:pt x="3" y="67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7"/>
                  </a:lnTo>
                  <a:lnTo>
                    <a:pt x="0" y="67"/>
                  </a:lnTo>
                  <a:lnTo>
                    <a:pt x="2" y="67"/>
                  </a:lnTo>
                  <a:close/>
                  <a:moveTo>
                    <a:pt x="8" y="55"/>
                  </a:moveTo>
                  <a:lnTo>
                    <a:pt x="8" y="55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8" y="55"/>
                  </a:lnTo>
                  <a:close/>
                  <a:moveTo>
                    <a:pt x="11" y="52"/>
                  </a:moveTo>
                  <a:lnTo>
                    <a:pt x="10" y="52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8" y="53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1" y="52"/>
                  </a:lnTo>
                  <a:close/>
                  <a:moveTo>
                    <a:pt x="8" y="36"/>
                  </a:moveTo>
                  <a:lnTo>
                    <a:pt x="10" y="36"/>
                  </a:lnTo>
                  <a:lnTo>
                    <a:pt x="10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close/>
                  <a:moveTo>
                    <a:pt x="11" y="9"/>
                  </a:moveTo>
                  <a:lnTo>
                    <a:pt x="11" y="9"/>
                  </a:lnTo>
                  <a:lnTo>
                    <a:pt x="10" y="11"/>
                  </a:lnTo>
                  <a:lnTo>
                    <a:pt x="10" y="11"/>
                  </a:lnTo>
                  <a:lnTo>
                    <a:pt x="10" y="9"/>
                  </a:lnTo>
                  <a:lnTo>
                    <a:pt x="11" y="9"/>
                  </a:lnTo>
                  <a:close/>
                  <a:moveTo>
                    <a:pt x="8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0" name="Freeform 207">
              <a:extLst>
                <a:ext uri="{FF2B5EF4-FFF2-40B4-BE49-F238E27FC236}">
                  <a16:creationId xmlns:a16="http://schemas.microsoft.com/office/drawing/2014/main" id="{FD7E633B-BF67-4C2C-A2D8-AF3634178E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61717" y="3784375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0 h 1"/>
                <a:gd name="T8" fmla="*/ 0 w 2"/>
                <a:gd name="T9" fmla="*/ 1 h 1"/>
                <a:gd name="T10" fmla="*/ 0 w 2"/>
                <a:gd name="T11" fmla="*/ 1 h 1"/>
                <a:gd name="T12" fmla="*/ 0 w 2"/>
                <a:gd name="T13" fmla="*/ 0 h 1"/>
                <a:gd name="T14" fmla="*/ 0 w 2"/>
                <a:gd name="T15" fmla="*/ 0 h 1"/>
                <a:gd name="T16" fmla="*/ 2 w 2"/>
                <a:gd name="T1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1" name="Freeform 208">
              <a:extLst>
                <a:ext uri="{FF2B5EF4-FFF2-40B4-BE49-F238E27FC236}">
                  <a16:creationId xmlns:a16="http://schemas.microsoft.com/office/drawing/2014/main" id="{CB2E974E-4350-4BF1-9BBA-2EB1D4AA9D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236607" y="2807815"/>
              <a:ext cx="906389" cy="370352"/>
            </a:xfrm>
            <a:custGeom>
              <a:avLst/>
              <a:gdLst>
                <a:gd name="T0" fmla="*/ 178 w 465"/>
                <a:gd name="T1" fmla="*/ 6 h 190"/>
                <a:gd name="T2" fmla="*/ 203 w 465"/>
                <a:gd name="T3" fmla="*/ 12 h 190"/>
                <a:gd name="T4" fmla="*/ 210 w 465"/>
                <a:gd name="T5" fmla="*/ 25 h 190"/>
                <a:gd name="T6" fmla="*/ 221 w 465"/>
                <a:gd name="T7" fmla="*/ 34 h 190"/>
                <a:gd name="T8" fmla="*/ 238 w 465"/>
                <a:gd name="T9" fmla="*/ 36 h 190"/>
                <a:gd name="T10" fmla="*/ 260 w 465"/>
                <a:gd name="T11" fmla="*/ 31 h 190"/>
                <a:gd name="T12" fmla="*/ 282 w 465"/>
                <a:gd name="T13" fmla="*/ 41 h 190"/>
                <a:gd name="T14" fmla="*/ 295 w 465"/>
                <a:gd name="T15" fmla="*/ 49 h 190"/>
                <a:gd name="T16" fmla="*/ 325 w 465"/>
                <a:gd name="T17" fmla="*/ 55 h 190"/>
                <a:gd name="T18" fmla="*/ 347 w 465"/>
                <a:gd name="T19" fmla="*/ 52 h 190"/>
                <a:gd name="T20" fmla="*/ 370 w 465"/>
                <a:gd name="T21" fmla="*/ 42 h 190"/>
                <a:gd name="T22" fmla="*/ 392 w 465"/>
                <a:gd name="T23" fmla="*/ 36 h 190"/>
                <a:gd name="T24" fmla="*/ 413 w 465"/>
                <a:gd name="T25" fmla="*/ 41 h 190"/>
                <a:gd name="T26" fmla="*/ 407 w 465"/>
                <a:gd name="T27" fmla="*/ 66 h 190"/>
                <a:gd name="T28" fmla="*/ 410 w 465"/>
                <a:gd name="T29" fmla="*/ 80 h 190"/>
                <a:gd name="T30" fmla="*/ 429 w 465"/>
                <a:gd name="T31" fmla="*/ 83 h 190"/>
                <a:gd name="T32" fmla="*/ 446 w 465"/>
                <a:gd name="T33" fmla="*/ 78 h 190"/>
                <a:gd name="T34" fmla="*/ 457 w 465"/>
                <a:gd name="T35" fmla="*/ 88 h 190"/>
                <a:gd name="T36" fmla="*/ 465 w 465"/>
                <a:gd name="T37" fmla="*/ 101 h 190"/>
                <a:gd name="T38" fmla="*/ 448 w 465"/>
                <a:gd name="T39" fmla="*/ 101 h 190"/>
                <a:gd name="T40" fmla="*/ 430 w 465"/>
                <a:gd name="T41" fmla="*/ 102 h 190"/>
                <a:gd name="T42" fmla="*/ 419 w 465"/>
                <a:gd name="T43" fmla="*/ 107 h 190"/>
                <a:gd name="T44" fmla="*/ 410 w 465"/>
                <a:gd name="T45" fmla="*/ 119 h 190"/>
                <a:gd name="T46" fmla="*/ 388 w 465"/>
                <a:gd name="T47" fmla="*/ 124 h 190"/>
                <a:gd name="T48" fmla="*/ 374 w 465"/>
                <a:gd name="T49" fmla="*/ 135 h 190"/>
                <a:gd name="T50" fmla="*/ 351 w 465"/>
                <a:gd name="T51" fmla="*/ 130 h 190"/>
                <a:gd name="T52" fmla="*/ 344 w 465"/>
                <a:gd name="T53" fmla="*/ 146 h 190"/>
                <a:gd name="T54" fmla="*/ 344 w 465"/>
                <a:gd name="T55" fmla="*/ 157 h 190"/>
                <a:gd name="T56" fmla="*/ 328 w 465"/>
                <a:gd name="T57" fmla="*/ 170 h 190"/>
                <a:gd name="T58" fmla="*/ 306 w 465"/>
                <a:gd name="T59" fmla="*/ 176 h 190"/>
                <a:gd name="T60" fmla="*/ 274 w 465"/>
                <a:gd name="T61" fmla="*/ 179 h 190"/>
                <a:gd name="T62" fmla="*/ 247 w 465"/>
                <a:gd name="T63" fmla="*/ 190 h 190"/>
                <a:gd name="T64" fmla="*/ 208 w 465"/>
                <a:gd name="T65" fmla="*/ 181 h 190"/>
                <a:gd name="T66" fmla="*/ 176 w 465"/>
                <a:gd name="T67" fmla="*/ 171 h 190"/>
                <a:gd name="T68" fmla="*/ 124 w 465"/>
                <a:gd name="T69" fmla="*/ 170 h 190"/>
                <a:gd name="T70" fmla="*/ 110 w 465"/>
                <a:gd name="T71" fmla="*/ 149 h 190"/>
                <a:gd name="T72" fmla="*/ 90 w 465"/>
                <a:gd name="T73" fmla="*/ 137 h 190"/>
                <a:gd name="T74" fmla="*/ 60 w 465"/>
                <a:gd name="T75" fmla="*/ 130 h 190"/>
                <a:gd name="T76" fmla="*/ 46 w 465"/>
                <a:gd name="T77" fmla="*/ 127 h 190"/>
                <a:gd name="T78" fmla="*/ 47 w 465"/>
                <a:gd name="T79" fmla="*/ 112 h 190"/>
                <a:gd name="T80" fmla="*/ 44 w 465"/>
                <a:gd name="T81" fmla="*/ 96 h 190"/>
                <a:gd name="T82" fmla="*/ 36 w 465"/>
                <a:gd name="T83" fmla="*/ 83 h 190"/>
                <a:gd name="T84" fmla="*/ 27 w 465"/>
                <a:gd name="T85" fmla="*/ 77 h 190"/>
                <a:gd name="T86" fmla="*/ 11 w 465"/>
                <a:gd name="T87" fmla="*/ 71 h 190"/>
                <a:gd name="T88" fmla="*/ 3 w 465"/>
                <a:gd name="T89" fmla="*/ 63 h 190"/>
                <a:gd name="T90" fmla="*/ 1 w 465"/>
                <a:gd name="T91" fmla="*/ 55 h 190"/>
                <a:gd name="T92" fmla="*/ 12 w 465"/>
                <a:gd name="T93" fmla="*/ 50 h 190"/>
                <a:gd name="T94" fmla="*/ 22 w 465"/>
                <a:gd name="T95" fmla="*/ 47 h 190"/>
                <a:gd name="T96" fmla="*/ 33 w 465"/>
                <a:gd name="T97" fmla="*/ 41 h 190"/>
                <a:gd name="T98" fmla="*/ 46 w 465"/>
                <a:gd name="T99" fmla="*/ 33 h 190"/>
                <a:gd name="T100" fmla="*/ 58 w 465"/>
                <a:gd name="T101" fmla="*/ 26 h 190"/>
                <a:gd name="T102" fmla="*/ 71 w 465"/>
                <a:gd name="T103" fmla="*/ 26 h 190"/>
                <a:gd name="T104" fmla="*/ 83 w 465"/>
                <a:gd name="T105" fmla="*/ 28 h 190"/>
                <a:gd name="T106" fmla="*/ 98 w 465"/>
                <a:gd name="T107" fmla="*/ 36 h 190"/>
                <a:gd name="T108" fmla="*/ 110 w 465"/>
                <a:gd name="T109" fmla="*/ 41 h 190"/>
                <a:gd name="T110" fmla="*/ 120 w 465"/>
                <a:gd name="T111" fmla="*/ 39 h 190"/>
                <a:gd name="T112" fmla="*/ 135 w 465"/>
                <a:gd name="T113" fmla="*/ 42 h 190"/>
                <a:gd name="T114" fmla="*/ 148 w 465"/>
                <a:gd name="T115" fmla="*/ 39 h 190"/>
                <a:gd name="T116" fmla="*/ 150 w 465"/>
                <a:gd name="T117" fmla="*/ 28 h 190"/>
                <a:gd name="T118" fmla="*/ 148 w 465"/>
                <a:gd name="T119" fmla="*/ 15 h 190"/>
                <a:gd name="T120" fmla="*/ 158 w 465"/>
                <a:gd name="T12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65" h="190">
                  <a:moveTo>
                    <a:pt x="161" y="0"/>
                  </a:moveTo>
                  <a:lnTo>
                    <a:pt x="162" y="0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5" y="1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2" y="4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6"/>
                  </a:lnTo>
                  <a:lnTo>
                    <a:pt x="178" y="6"/>
                  </a:lnTo>
                  <a:lnTo>
                    <a:pt x="181" y="8"/>
                  </a:lnTo>
                  <a:lnTo>
                    <a:pt x="184" y="8"/>
                  </a:lnTo>
                  <a:lnTo>
                    <a:pt x="184" y="8"/>
                  </a:lnTo>
                  <a:lnTo>
                    <a:pt x="187" y="8"/>
                  </a:lnTo>
                  <a:lnTo>
                    <a:pt x="191" y="9"/>
                  </a:lnTo>
                  <a:lnTo>
                    <a:pt x="194" y="11"/>
                  </a:lnTo>
                  <a:lnTo>
                    <a:pt x="195" y="11"/>
                  </a:lnTo>
                  <a:lnTo>
                    <a:pt x="197" y="12"/>
                  </a:lnTo>
                  <a:lnTo>
                    <a:pt x="197" y="12"/>
                  </a:lnTo>
                  <a:lnTo>
                    <a:pt x="199" y="12"/>
                  </a:lnTo>
                  <a:lnTo>
                    <a:pt x="200" y="12"/>
                  </a:lnTo>
                  <a:lnTo>
                    <a:pt x="203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08" y="15"/>
                  </a:lnTo>
                  <a:lnTo>
                    <a:pt x="208" y="15"/>
                  </a:lnTo>
                  <a:lnTo>
                    <a:pt x="208" y="17"/>
                  </a:lnTo>
                  <a:lnTo>
                    <a:pt x="208" y="19"/>
                  </a:lnTo>
                  <a:lnTo>
                    <a:pt x="210" y="20"/>
                  </a:lnTo>
                  <a:lnTo>
                    <a:pt x="210" y="22"/>
                  </a:lnTo>
                  <a:lnTo>
                    <a:pt x="210" y="23"/>
                  </a:lnTo>
                  <a:lnTo>
                    <a:pt x="210" y="23"/>
                  </a:lnTo>
                  <a:lnTo>
                    <a:pt x="210" y="25"/>
                  </a:lnTo>
                  <a:lnTo>
                    <a:pt x="210" y="25"/>
                  </a:lnTo>
                  <a:lnTo>
                    <a:pt x="211" y="26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30"/>
                  </a:lnTo>
                  <a:lnTo>
                    <a:pt x="213" y="30"/>
                  </a:lnTo>
                  <a:lnTo>
                    <a:pt x="213" y="30"/>
                  </a:lnTo>
                  <a:lnTo>
                    <a:pt x="214" y="31"/>
                  </a:lnTo>
                  <a:lnTo>
                    <a:pt x="216" y="33"/>
                  </a:lnTo>
                  <a:lnTo>
                    <a:pt x="217" y="33"/>
                  </a:lnTo>
                  <a:lnTo>
                    <a:pt x="219" y="33"/>
                  </a:lnTo>
                  <a:lnTo>
                    <a:pt x="221" y="34"/>
                  </a:lnTo>
                  <a:lnTo>
                    <a:pt x="224" y="34"/>
                  </a:lnTo>
                  <a:lnTo>
                    <a:pt x="224" y="34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8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6"/>
                  </a:lnTo>
                  <a:lnTo>
                    <a:pt x="233" y="36"/>
                  </a:lnTo>
                  <a:lnTo>
                    <a:pt x="235" y="37"/>
                  </a:lnTo>
                  <a:lnTo>
                    <a:pt x="236" y="37"/>
                  </a:lnTo>
                  <a:lnTo>
                    <a:pt x="238" y="36"/>
                  </a:lnTo>
                  <a:lnTo>
                    <a:pt x="240" y="36"/>
                  </a:lnTo>
                  <a:lnTo>
                    <a:pt x="240" y="34"/>
                  </a:lnTo>
                  <a:lnTo>
                    <a:pt x="243" y="34"/>
                  </a:lnTo>
                  <a:lnTo>
                    <a:pt x="244" y="34"/>
                  </a:lnTo>
                  <a:lnTo>
                    <a:pt x="246" y="33"/>
                  </a:lnTo>
                  <a:lnTo>
                    <a:pt x="249" y="33"/>
                  </a:lnTo>
                  <a:lnTo>
                    <a:pt x="251" y="33"/>
                  </a:lnTo>
                  <a:lnTo>
                    <a:pt x="252" y="31"/>
                  </a:lnTo>
                  <a:lnTo>
                    <a:pt x="254" y="31"/>
                  </a:lnTo>
                  <a:lnTo>
                    <a:pt x="255" y="31"/>
                  </a:lnTo>
                  <a:lnTo>
                    <a:pt x="257" y="31"/>
                  </a:lnTo>
                  <a:lnTo>
                    <a:pt x="260" y="31"/>
                  </a:lnTo>
                  <a:lnTo>
                    <a:pt x="262" y="33"/>
                  </a:lnTo>
                  <a:lnTo>
                    <a:pt x="265" y="33"/>
                  </a:lnTo>
                  <a:lnTo>
                    <a:pt x="265" y="33"/>
                  </a:lnTo>
                  <a:lnTo>
                    <a:pt x="268" y="34"/>
                  </a:lnTo>
                  <a:lnTo>
                    <a:pt x="269" y="34"/>
                  </a:lnTo>
                  <a:lnTo>
                    <a:pt x="273" y="33"/>
                  </a:lnTo>
                  <a:lnTo>
                    <a:pt x="274" y="34"/>
                  </a:lnTo>
                  <a:lnTo>
                    <a:pt x="276" y="34"/>
                  </a:lnTo>
                  <a:lnTo>
                    <a:pt x="277" y="36"/>
                  </a:lnTo>
                  <a:lnTo>
                    <a:pt x="279" y="37"/>
                  </a:lnTo>
                  <a:lnTo>
                    <a:pt x="281" y="39"/>
                  </a:lnTo>
                  <a:lnTo>
                    <a:pt x="282" y="41"/>
                  </a:lnTo>
                  <a:lnTo>
                    <a:pt x="284" y="41"/>
                  </a:lnTo>
                  <a:lnTo>
                    <a:pt x="288" y="41"/>
                  </a:lnTo>
                  <a:lnTo>
                    <a:pt x="290" y="41"/>
                  </a:lnTo>
                  <a:lnTo>
                    <a:pt x="292" y="41"/>
                  </a:lnTo>
                  <a:lnTo>
                    <a:pt x="292" y="41"/>
                  </a:lnTo>
                  <a:lnTo>
                    <a:pt x="292" y="42"/>
                  </a:lnTo>
                  <a:lnTo>
                    <a:pt x="292" y="45"/>
                  </a:lnTo>
                  <a:lnTo>
                    <a:pt x="292" y="45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5" y="49"/>
                  </a:lnTo>
                  <a:lnTo>
                    <a:pt x="296" y="49"/>
                  </a:lnTo>
                  <a:lnTo>
                    <a:pt x="299" y="52"/>
                  </a:lnTo>
                  <a:lnTo>
                    <a:pt x="301" y="52"/>
                  </a:lnTo>
                  <a:lnTo>
                    <a:pt x="303" y="52"/>
                  </a:lnTo>
                  <a:lnTo>
                    <a:pt x="304" y="52"/>
                  </a:lnTo>
                  <a:lnTo>
                    <a:pt x="306" y="52"/>
                  </a:lnTo>
                  <a:lnTo>
                    <a:pt x="310" y="52"/>
                  </a:lnTo>
                  <a:lnTo>
                    <a:pt x="314" y="53"/>
                  </a:lnTo>
                  <a:lnTo>
                    <a:pt x="315" y="53"/>
                  </a:lnTo>
                  <a:lnTo>
                    <a:pt x="318" y="53"/>
                  </a:lnTo>
                  <a:lnTo>
                    <a:pt x="322" y="55"/>
                  </a:lnTo>
                  <a:lnTo>
                    <a:pt x="325" y="55"/>
                  </a:lnTo>
                  <a:lnTo>
                    <a:pt x="326" y="55"/>
                  </a:lnTo>
                  <a:lnTo>
                    <a:pt x="328" y="55"/>
                  </a:lnTo>
                  <a:lnTo>
                    <a:pt x="329" y="55"/>
                  </a:lnTo>
                  <a:lnTo>
                    <a:pt x="331" y="56"/>
                  </a:lnTo>
                  <a:lnTo>
                    <a:pt x="333" y="56"/>
                  </a:lnTo>
                  <a:lnTo>
                    <a:pt x="334" y="55"/>
                  </a:lnTo>
                  <a:lnTo>
                    <a:pt x="339" y="53"/>
                  </a:lnTo>
                  <a:lnTo>
                    <a:pt x="340" y="52"/>
                  </a:lnTo>
                  <a:lnTo>
                    <a:pt x="342" y="52"/>
                  </a:lnTo>
                  <a:lnTo>
                    <a:pt x="344" y="52"/>
                  </a:lnTo>
                  <a:lnTo>
                    <a:pt x="345" y="52"/>
                  </a:lnTo>
                  <a:lnTo>
                    <a:pt x="347" y="52"/>
                  </a:lnTo>
                  <a:lnTo>
                    <a:pt x="348" y="52"/>
                  </a:lnTo>
                  <a:lnTo>
                    <a:pt x="350" y="50"/>
                  </a:lnTo>
                  <a:lnTo>
                    <a:pt x="351" y="50"/>
                  </a:lnTo>
                  <a:lnTo>
                    <a:pt x="356" y="49"/>
                  </a:lnTo>
                  <a:lnTo>
                    <a:pt x="358" y="49"/>
                  </a:lnTo>
                  <a:lnTo>
                    <a:pt x="361" y="49"/>
                  </a:lnTo>
                  <a:lnTo>
                    <a:pt x="363" y="49"/>
                  </a:lnTo>
                  <a:lnTo>
                    <a:pt x="364" y="49"/>
                  </a:lnTo>
                  <a:lnTo>
                    <a:pt x="366" y="47"/>
                  </a:lnTo>
                  <a:lnTo>
                    <a:pt x="367" y="45"/>
                  </a:lnTo>
                  <a:lnTo>
                    <a:pt x="367" y="44"/>
                  </a:lnTo>
                  <a:lnTo>
                    <a:pt x="370" y="42"/>
                  </a:lnTo>
                  <a:lnTo>
                    <a:pt x="372" y="41"/>
                  </a:lnTo>
                  <a:lnTo>
                    <a:pt x="374" y="39"/>
                  </a:lnTo>
                  <a:lnTo>
                    <a:pt x="375" y="39"/>
                  </a:lnTo>
                  <a:lnTo>
                    <a:pt x="378" y="37"/>
                  </a:lnTo>
                  <a:lnTo>
                    <a:pt x="381" y="36"/>
                  </a:lnTo>
                  <a:lnTo>
                    <a:pt x="383" y="34"/>
                  </a:lnTo>
                  <a:lnTo>
                    <a:pt x="385" y="34"/>
                  </a:lnTo>
                  <a:lnTo>
                    <a:pt x="385" y="34"/>
                  </a:lnTo>
                  <a:lnTo>
                    <a:pt x="388" y="36"/>
                  </a:lnTo>
                  <a:lnTo>
                    <a:pt x="389" y="34"/>
                  </a:lnTo>
                  <a:lnTo>
                    <a:pt x="391" y="36"/>
                  </a:lnTo>
                  <a:lnTo>
                    <a:pt x="392" y="36"/>
                  </a:lnTo>
                  <a:lnTo>
                    <a:pt x="394" y="37"/>
                  </a:lnTo>
                  <a:lnTo>
                    <a:pt x="396" y="39"/>
                  </a:lnTo>
                  <a:lnTo>
                    <a:pt x="399" y="41"/>
                  </a:lnTo>
                  <a:lnTo>
                    <a:pt x="399" y="41"/>
                  </a:lnTo>
                  <a:lnTo>
                    <a:pt x="400" y="42"/>
                  </a:lnTo>
                  <a:lnTo>
                    <a:pt x="402" y="42"/>
                  </a:lnTo>
                  <a:lnTo>
                    <a:pt x="405" y="42"/>
                  </a:lnTo>
                  <a:lnTo>
                    <a:pt x="405" y="42"/>
                  </a:lnTo>
                  <a:lnTo>
                    <a:pt x="408" y="41"/>
                  </a:lnTo>
                  <a:lnTo>
                    <a:pt x="410" y="39"/>
                  </a:lnTo>
                  <a:lnTo>
                    <a:pt x="411" y="39"/>
                  </a:lnTo>
                  <a:lnTo>
                    <a:pt x="413" y="41"/>
                  </a:lnTo>
                  <a:lnTo>
                    <a:pt x="416" y="41"/>
                  </a:lnTo>
                  <a:lnTo>
                    <a:pt x="418" y="42"/>
                  </a:lnTo>
                  <a:lnTo>
                    <a:pt x="419" y="44"/>
                  </a:lnTo>
                  <a:lnTo>
                    <a:pt x="418" y="45"/>
                  </a:lnTo>
                  <a:lnTo>
                    <a:pt x="415" y="50"/>
                  </a:lnTo>
                  <a:lnTo>
                    <a:pt x="411" y="55"/>
                  </a:lnTo>
                  <a:lnTo>
                    <a:pt x="411" y="58"/>
                  </a:lnTo>
                  <a:lnTo>
                    <a:pt x="410" y="60"/>
                  </a:lnTo>
                  <a:lnTo>
                    <a:pt x="410" y="61"/>
                  </a:lnTo>
                  <a:lnTo>
                    <a:pt x="408" y="63"/>
                  </a:lnTo>
                  <a:lnTo>
                    <a:pt x="408" y="64"/>
                  </a:lnTo>
                  <a:lnTo>
                    <a:pt x="407" y="66"/>
                  </a:lnTo>
                  <a:lnTo>
                    <a:pt x="405" y="69"/>
                  </a:lnTo>
                  <a:lnTo>
                    <a:pt x="405" y="71"/>
                  </a:lnTo>
                  <a:lnTo>
                    <a:pt x="405" y="72"/>
                  </a:lnTo>
                  <a:lnTo>
                    <a:pt x="404" y="74"/>
                  </a:lnTo>
                  <a:lnTo>
                    <a:pt x="402" y="75"/>
                  </a:lnTo>
                  <a:lnTo>
                    <a:pt x="402" y="78"/>
                  </a:lnTo>
                  <a:lnTo>
                    <a:pt x="404" y="80"/>
                  </a:lnTo>
                  <a:lnTo>
                    <a:pt x="405" y="80"/>
                  </a:lnTo>
                  <a:lnTo>
                    <a:pt x="407" y="82"/>
                  </a:lnTo>
                  <a:lnTo>
                    <a:pt x="407" y="83"/>
                  </a:lnTo>
                  <a:lnTo>
                    <a:pt x="408" y="82"/>
                  </a:lnTo>
                  <a:lnTo>
                    <a:pt x="410" y="80"/>
                  </a:lnTo>
                  <a:lnTo>
                    <a:pt x="411" y="80"/>
                  </a:lnTo>
                  <a:lnTo>
                    <a:pt x="413" y="80"/>
                  </a:lnTo>
                  <a:lnTo>
                    <a:pt x="415" y="80"/>
                  </a:lnTo>
                  <a:lnTo>
                    <a:pt x="416" y="80"/>
                  </a:lnTo>
                  <a:lnTo>
                    <a:pt x="418" y="80"/>
                  </a:lnTo>
                  <a:lnTo>
                    <a:pt x="419" y="80"/>
                  </a:lnTo>
                  <a:lnTo>
                    <a:pt x="422" y="80"/>
                  </a:lnTo>
                  <a:lnTo>
                    <a:pt x="422" y="80"/>
                  </a:lnTo>
                  <a:lnTo>
                    <a:pt x="424" y="80"/>
                  </a:lnTo>
                  <a:lnTo>
                    <a:pt x="426" y="82"/>
                  </a:lnTo>
                  <a:lnTo>
                    <a:pt x="427" y="83"/>
                  </a:lnTo>
                  <a:lnTo>
                    <a:pt x="429" y="83"/>
                  </a:lnTo>
                  <a:lnTo>
                    <a:pt x="429" y="83"/>
                  </a:lnTo>
                  <a:lnTo>
                    <a:pt x="430" y="82"/>
                  </a:lnTo>
                  <a:lnTo>
                    <a:pt x="430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5" y="77"/>
                  </a:lnTo>
                  <a:lnTo>
                    <a:pt x="437" y="77"/>
                  </a:lnTo>
                  <a:lnTo>
                    <a:pt x="438" y="77"/>
                  </a:lnTo>
                  <a:lnTo>
                    <a:pt x="440" y="77"/>
                  </a:lnTo>
                  <a:lnTo>
                    <a:pt x="441" y="77"/>
                  </a:lnTo>
                  <a:lnTo>
                    <a:pt x="445" y="77"/>
                  </a:lnTo>
                  <a:lnTo>
                    <a:pt x="446" y="78"/>
                  </a:lnTo>
                  <a:lnTo>
                    <a:pt x="448" y="80"/>
                  </a:lnTo>
                  <a:lnTo>
                    <a:pt x="449" y="82"/>
                  </a:lnTo>
                  <a:lnTo>
                    <a:pt x="451" y="82"/>
                  </a:lnTo>
                  <a:lnTo>
                    <a:pt x="451" y="83"/>
                  </a:lnTo>
                  <a:lnTo>
                    <a:pt x="452" y="83"/>
                  </a:lnTo>
                  <a:lnTo>
                    <a:pt x="452" y="83"/>
                  </a:lnTo>
                  <a:lnTo>
                    <a:pt x="454" y="85"/>
                  </a:lnTo>
                  <a:lnTo>
                    <a:pt x="454" y="85"/>
                  </a:lnTo>
                  <a:lnTo>
                    <a:pt x="454" y="86"/>
                  </a:lnTo>
                  <a:lnTo>
                    <a:pt x="456" y="86"/>
                  </a:lnTo>
                  <a:lnTo>
                    <a:pt x="456" y="86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60" y="91"/>
                  </a:lnTo>
                  <a:lnTo>
                    <a:pt x="460" y="91"/>
                  </a:lnTo>
                  <a:lnTo>
                    <a:pt x="462" y="93"/>
                  </a:lnTo>
                  <a:lnTo>
                    <a:pt x="463" y="94"/>
                  </a:lnTo>
                  <a:lnTo>
                    <a:pt x="463" y="94"/>
                  </a:lnTo>
                  <a:lnTo>
                    <a:pt x="463" y="96"/>
                  </a:lnTo>
                  <a:lnTo>
                    <a:pt x="465" y="97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5" y="101"/>
                  </a:lnTo>
                  <a:lnTo>
                    <a:pt x="465" y="101"/>
                  </a:lnTo>
                  <a:lnTo>
                    <a:pt x="463" y="102"/>
                  </a:lnTo>
                  <a:lnTo>
                    <a:pt x="462" y="102"/>
                  </a:lnTo>
                  <a:lnTo>
                    <a:pt x="460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4" y="102"/>
                  </a:lnTo>
                  <a:lnTo>
                    <a:pt x="452" y="101"/>
                  </a:lnTo>
                  <a:lnTo>
                    <a:pt x="451" y="101"/>
                  </a:lnTo>
                  <a:lnTo>
                    <a:pt x="449" y="99"/>
                  </a:lnTo>
                  <a:lnTo>
                    <a:pt x="449" y="101"/>
                  </a:lnTo>
                  <a:lnTo>
                    <a:pt x="448" y="101"/>
                  </a:lnTo>
                  <a:lnTo>
                    <a:pt x="448" y="101"/>
                  </a:lnTo>
                  <a:lnTo>
                    <a:pt x="446" y="101"/>
                  </a:lnTo>
                  <a:lnTo>
                    <a:pt x="443" y="101"/>
                  </a:lnTo>
                  <a:lnTo>
                    <a:pt x="441" y="101"/>
                  </a:lnTo>
                  <a:lnTo>
                    <a:pt x="440" y="101"/>
                  </a:lnTo>
                  <a:lnTo>
                    <a:pt x="438" y="102"/>
                  </a:lnTo>
                  <a:lnTo>
                    <a:pt x="437" y="102"/>
                  </a:lnTo>
                  <a:lnTo>
                    <a:pt x="435" y="104"/>
                  </a:lnTo>
                  <a:lnTo>
                    <a:pt x="433" y="104"/>
                  </a:lnTo>
                  <a:lnTo>
                    <a:pt x="433" y="104"/>
                  </a:lnTo>
                  <a:lnTo>
                    <a:pt x="432" y="104"/>
                  </a:lnTo>
                  <a:lnTo>
                    <a:pt x="430" y="102"/>
                  </a:lnTo>
                  <a:lnTo>
                    <a:pt x="429" y="102"/>
                  </a:lnTo>
                  <a:lnTo>
                    <a:pt x="429" y="104"/>
                  </a:lnTo>
                  <a:lnTo>
                    <a:pt x="429" y="104"/>
                  </a:lnTo>
                  <a:lnTo>
                    <a:pt x="429" y="105"/>
                  </a:lnTo>
                  <a:lnTo>
                    <a:pt x="429" y="107"/>
                  </a:lnTo>
                  <a:lnTo>
                    <a:pt x="427" y="107"/>
                  </a:lnTo>
                  <a:lnTo>
                    <a:pt x="427" y="107"/>
                  </a:lnTo>
                  <a:lnTo>
                    <a:pt x="426" y="107"/>
                  </a:lnTo>
                  <a:lnTo>
                    <a:pt x="422" y="107"/>
                  </a:lnTo>
                  <a:lnTo>
                    <a:pt x="421" y="107"/>
                  </a:lnTo>
                  <a:lnTo>
                    <a:pt x="419" y="107"/>
                  </a:lnTo>
                  <a:lnTo>
                    <a:pt x="419" y="107"/>
                  </a:lnTo>
                  <a:lnTo>
                    <a:pt x="418" y="108"/>
                  </a:lnTo>
                  <a:lnTo>
                    <a:pt x="416" y="108"/>
                  </a:lnTo>
                  <a:lnTo>
                    <a:pt x="416" y="110"/>
                  </a:lnTo>
                  <a:lnTo>
                    <a:pt x="415" y="110"/>
                  </a:lnTo>
                  <a:lnTo>
                    <a:pt x="415" y="112"/>
                  </a:lnTo>
                  <a:lnTo>
                    <a:pt x="413" y="115"/>
                  </a:lnTo>
                  <a:lnTo>
                    <a:pt x="411" y="115"/>
                  </a:lnTo>
                  <a:lnTo>
                    <a:pt x="411" y="116"/>
                  </a:lnTo>
                  <a:lnTo>
                    <a:pt x="411" y="116"/>
                  </a:lnTo>
                  <a:lnTo>
                    <a:pt x="411" y="118"/>
                  </a:lnTo>
                  <a:lnTo>
                    <a:pt x="410" y="119"/>
                  </a:lnTo>
                  <a:lnTo>
                    <a:pt x="410" y="119"/>
                  </a:lnTo>
                  <a:lnTo>
                    <a:pt x="408" y="119"/>
                  </a:lnTo>
                  <a:lnTo>
                    <a:pt x="405" y="121"/>
                  </a:lnTo>
                  <a:lnTo>
                    <a:pt x="404" y="123"/>
                  </a:lnTo>
                  <a:lnTo>
                    <a:pt x="402" y="124"/>
                  </a:lnTo>
                  <a:lnTo>
                    <a:pt x="400" y="124"/>
                  </a:lnTo>
                  <a:lnTo>
                    <a:pt x="397" y="124"/>
                  </a:lnTo>
                  <a:lnTo>
                    <a:pt x="397" y="124"/>
                  </a:lnTo>
                  <a:lnTo>
                    <a:pt x="392" y="124"/>
                  </a:lnTo>
                  <a:lnTo>
                    <a:pt x="391" y="124"/>
                  </a:lnTo>
                  <a:lnTo>
                    <a:pt x="389" y="124"/>
                  </a:lnTo>
                  <a:lnTo>
                    <a:pt x="388" y="124"/>
                  </a:lnTo>
                  <a:lnTo>
                    <a:pt x="388" y="124"/>
                  </a:lnTo>
                  <a:lnTo>
                    <a:pt x="388" y="126"/>
                  </a:lnTo>
                  <a:lnTo>
                    <a:pt x="386" y="126"/>
                  </a:lnTo>
                  <a:lnTo>
                    <a:pt x="386" y="127"/>
                  </a:lnTo>
                  <a:lnTo>
                    <a:pt x="383" y="129"/>
                  </a:lnTo>
                  <a:lnTo>
                    <a:pt x="381" y="130"/>
                  </a:lnTo>
                  <a:lnTo>
                    <a:pt x="381" y="132"/>
                  </a:lnTo>
                  <a:lnTo>
                    <a:pt x="380" y="132"/>
                  </a:lnTo>
                  <a:lnTo>
                    <a:pt x="378" y="134"/>
                  </a:lnTo>
                  <a:lnTo>
                    <a:pt x="378" y="134"/>
                  </a:lnTo>
                  <a:lnTo>
                    <a:pt x="377" y="134"/>
                  </a:lnTo>
                  <a:lnTo>
                    <a:pt x="375" y="135"/>
                  </a:lnTo>
                  <a:lnTo>
                    <a:pt x="374" y="135"/>
                  </a:lnTo>
                  <a:lnTo>
                    <a:pt x="372" y="135"/>
                  </a:lnTo>
                  <a:lnTo>
                    <a:pt x="372" y="135"/>
                  </a:lnTo>
                  <a:lnTo>
                    <a:pt x="369" y="135"/>
                  </a:lnTo>
                  <a:lnTo>
                    <a:pt x="369" y="135"/>
                  </a:lnTo>
                  <a:lnTo>
                    <a:pt x="366" y="135"/>
                  </a:lnTo>
                  <a:lnTo>
                    <a:pt x="361" y="134"/>
                  </a:lnTo>
                  <a:lnTo>
                    <a:pt x="359" y="132"/>
                  </a:lnTo>
                  <a:lnTo>
                    <a:pt x="358" y="130"/>
                  </a:lnTo>
                  <a:lnTo>
                    <a:pt x="356" y="130"/>
                  </a:lnTo>
                  <a:lnTo>
                    <a:pt x="355" y="130"/>
                  </a:lnTo>
                  <a:lnTo>
                    <a:pt x="353" y="130"/>
                  </a:lnTo>
                  <a:lnTo>
                    <a:pt x="351" y="130"/>
                  </a:lnTo>
                  <a:lnTo>
                    <a:pt x="350" y="130"/>
                  </a:lnTo>
                  <a:lnTo>
                    <a:pt x="347" y="132"/>
                  </a:lnTo>
                  <a:lnTo>
                    <a:pt x="347" y="134"/>
                  </a:lnTo>
                  <a:lnTo>
                    <a:pt x="345" y="134"/>
                  </a:lnTo>
                  <a:lnTo>
                    <a:pt x="344" y="137"/>
                  </a:lnTo>
                  <a:lnTo>
                    <a:pt x="344" y="138"/>
                  </a:lnTo>
                  <a:lnTo>
                    <a:pt x="344" y="140"/>
                  </a:lnTo>
                  <a:lnTo>
                    <a:pt x="342" y="141"/>
                  </a:lnTo>
                  <a:lnTo>
                    <a:pt x="342" y="143"/>
                  </a:lnTo>
                  <a:lnTo>
                    <a:pt x="342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5" y="148"/>
                  </a:lnTo>
                  <a:lnTo>
                    <a:pt x="347" y="148"/>
                  </a:lnTo>
                  <a:lnTo>
                    <a:pt x="348" y="151"/>
                  </a:lnTo>
                  <a:lnTo>
                    <a:pt x="348" y="151"/>
                  </a:lnTo>
                  <a:lnTo>
                    <a:pt x="350" y="153"/>
                  </a:lnTo>
                  <a:lnTo>
                    <a:pt x="350" y="154"/>
                  </a:lnTo>
                  <a:lnTo>
                    <a:pt x="350" y="154"/>
                  </a:lnTo>
                  <a:lnTo>
                    <a:pt x="348" y="154"/>
                  </a:lnTo>
                  <a:lnTo>
                    <a:pt x="347" y="156"/>
                  </a:lnTo>
                  <a:lnTo>
                    <a:pt x="347" y="156"/>
                  </a:lnTo>
                  <a:lnTo>
                    <a:pt x="345" y="157"/>
                  </a:lnTo>
                  <a:lnTo>
                    <a:pt x="344" y="157"/>
                  </a:lnTo>
                  <a:lnTo>
                    <a:pt x="344" y="157"/>
                  </a:lnTo>
                  <a:lnTo>
                    <a:pt x="344" y="159"/>
                  </a:lnTo>
                  <a:lnTo>
                    <a:pt x="339" y="160"/>
                  </a:lnTo>
                  <a:lnTo>
                    <a:pt x="337" y="160"/>
                  </a:lnTo>
                  <a:lnTo>
                    <a:pt x="336" y="160"/>
                  </a:lnTo>
                  <a:lnTo>
                    <a:pt x="336" y="162"/>
                  </a:lnTo>
                  <a:lnTo>
                    <a:pt x="334" y="164"/>
                  </a:lnTo>
                  <a:lnTo>
                    <a:pt x="333" y="165"/>
                  </a:lnTo>
                  <a:lnTo>
                    <a:pt x="333" y="165"/>
                  </a:lnTo>
                  <a:lnTo>
                    <a:pt x="331" y="167"/>
                  </a:lnTo>
                  <a:lnTo>
                    <a:pt x="329" y="168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6" y="171"/>
                  </a:lnTo>
                  <a:lnTo>
                    <a:pt x="325" y="171"/>
                  </a:lnTo>
                  <a:lnTo>
                    <a:pt x="323" y="173"/>
                  </a:lnTo>
                  <a:lnTo>
                    <a:pt x="320" y="173"/>
                  </a:lnTo>
                  <a:lnTo>
                    <a:pt x="317" y="175"/>
                  </a:lnTo>
                  <a:lnTo>
                    <a:pt x="317" y="175"/>
                  </a:lnTo>
                  <a:lnTo>
                    <a:pt x="314" y="176"/>
                  </a:lnTo>
                  <a:lnTo>
                    <a:pt x="312" y="176"/>
                  </a:lnTo>
                  <a:lnTo>
                    <a:pt x="309" y="176"/>
                  </a:lnTo>
                  <a:lnTo>
                    <a:pt x="306" y="176"/>
                  </a:lnTo>
                  <a:lnTo>
                    <a:pt x="303" y="176"/>
                  </a:lnTo>
                  <a:lnTo>
                    <a:pt x="301" y="176"/>
                  </a:lnTo>
                  <a:lnTo>
                    <a:pt x="298" y="176"/>
                  </a:lnTo>
                  <a:lnTo>
                    <a:pt x="295" y="176"/>
                  </a:lnTo>
                  <a:lnTo>
                    <a:pt x="293" y="176"/>
                  </a:lnTo>
                  <a:lnTo>
                    <a:pt x="290" y="176"/>
                  </a:lnTo>
                  <a:lnTo>
                    <a:pt x="290" y="178"/>
                  </a:lnTo>
                  <a:lnTo>
                    <a:pt x="282" y="178"/>
                  </a:lnTo>
                  <a:lnTo>
                    <a:pt x="281" y="178"/>
                  </a:lnTo>
                  <a:lnTo>
                    <a:pt x="277" y="179"/>
                  </a:lnTo>
                  <a:lnTo>
                    <a:pt x="276" y="179"/>
                  </a:lnTo>
                  <a:lnTo>
                    <a:pt x="274" y="179"/>
                  </a:lnTo>
                  <a:lnTo>
                    <a:pt x="273" y="179"/>
                  </a:lnTo>
                  <a:lnTo>
                    <a:pt x="271" y="181"/>
                  </a:lnTo>
                  <a:lnTo>
                    <a:pt x="268" y="181"/>
                  </a:lnTo>
                  <a:lnTo>
                    <a:pt x="262" y="184"/>
                  </a:lnTo>
                  <a:lnTo>
                    <a:pt x="258" y="186"/>
                  </a:lnTo>
                  <a:lnTo>
                    <a:pt x="257" y="187"/>
                  </a:lnTo>
                  <a:lnTo>
                    <a:pt x="254" y="187"/>
                  </a:lnTo>
                  <a:lnTo>
                    <a:pt x="252" y="189"/>
                  </a:lnTo>
                  <a:lnTo>
                    <a:pt x="251" y="190"/>
                  </a:lnTo>
                  <a:lnTo>
                    <a:pt x="251" y="190"/>
                  </a:lnTo>
                  <a:lnTo>
                    <a:pt x="249" y="190"/>
                  </a:lnTo>
                  <a:lnTo>
                    <a:pt x="247" y="190"/>
                  </a:lnTo>
                  <a:lnTo>
                    <a:pt x="246" y="190"/>
                  </a:lnTo>
                  <a:lnTo>
                    <a:pt x="243" y="190"/>
                  </a:lnTo>
                  <a:lnTo>
                    <a:pt x="243" y="186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2" y="189"/>
                  </a:lnTo>
                  <a:lnTo>
                    <a:pt x="227" y="187"/>
                  </a:lnTo>
                  <a:lnTo>
                    <a:pt x="224" y="186"/>
                  </a:lnTo>
                  <a:lnTo>
                    <a:pt x="222" y="184"/>
                  </a:lnTo>
                  <a:lnTo>
                    <a:pt x="217" y="182"/>
                  </a:lnTo>
                  <a:lnTo>
                    <a:pt x="214" y="182"/>
                  </a:lnTo>
                  <a:lnTo>
                    <a:pt x="208" y="181"/>
                  </a:lnTo>
                  <a:lnTo>
                    <a:pt x="206" y="181"/>
                  </a:lnTo>
                  <a:lnTo>
                    <a:pt x="205" y="179"/>
                  </a:lnTo>
                  <a:lnTo>
                    <a:pt x="202" y="176"/>
                  </a:lnTo>
                  <a:lnTo>
                    <a:pt x="202" y="175"/>
                  </a:lnTo>
                  <a:lnTo>
                    <a:pt x="200" y="175"/>
                  </a:lnTo>
                  <a:lnTo>
                    <a:pt x="199" y="175"/>
                  </a:lnTo>
                  <a:lnTo>
                    <a:pt x="197" y="175"/>
                  </a:lnTo>
                  <a:lnTo>
                    <a:pt x="194" y="175"/>
                  </a:lnTo>
                  <a:lnTo>
                    <a:pt x="189" y="173"/>
                  </a:lnTo>
                  <a:lnTo>
                    <a:pt x="184" y="173"/>
                  </a:lnTo>
                  <a:lnTo>
                    <a:pt x="178" y="173"/>
                  </a:lnTo>
                  <a:lnTo>
                    <a:pt x="176" y="171"/>
                  </a:lnTo>
                  <a:lnTo>
                    <a:pt x="173" y="173"/>
                  </a:lnTo>
                  <a:lnTo>
                    <a:pt x="170" y="175"/>
                  </a:lnTo>
                  <a:lnTo>
                    <a:pt x="162" y="173"/>
                  </a:lnTo>
                  <a:lnTo>
                    <a:pt x="159" y="173"/>
                  </a:lnTo>
                  <a:lnTo>
                    <a:pt x="151" y="171"/>
                  </a:lnTo>
                  <a:lnTo>
                    <a:pt x="145" y="171"/>
                  </a:lnTo>
                  <a:lnTo>
                    <a:pt x="137" y="170"/>
                  </a:lnTo>
                  <a:lnTo>
                    <a:pt x="132" y="171"/>
                  </a:lnTo>
                  <a:lnTo>
                    <a:pt x="129" y="171"/>
                  </a:lnTo>
                  <a:lnTo>
                    <a:pt x="124" y="171"/>
                  </a:lnTo>
                  <a:lnTo>
                    <a:pt x="124" y="171"/>
                  </a:lnTo>
                  <a:lnTo>
                    <a:pt x="124" y="170"/>
                  </a:lnTo>
                  <a:lnTo>
                    <a:pt x="124" y="168"/>
                  </a:lnTo>
                  <a:lnTo>
                    <a:pt x="121" y="167"/>
                  </a:lnTo>
                  <a:lnTo>
                    <a:pt x="121" y="165"/>
                  </a:lnTo>
                  <a:lnTo>
                    <a:pt x="118" y="164"/>
                  </a:lnTo>
                  <a:lnTo>
                    <a:pt x="118" y="162"/>
                  </a:lnTo>
                  <a:lnTo>
                    <a:pt x="117" y="160"/>
                  </a:lnTo>
                  <a:lnTo>
                    <a:pt x="115" y="156"/>
                  </a:lnTo>
                  <a:lnTo>
                    <a:pt x="113" y="151"/>
                  </a:lnTo>
                  <a:lnTo>
                    <a:pt x="113" y="151"/>
                  </a:lnTo>
                  <a:lnTo>
                    <a:pt x="113" y="149"/>
                  </a:lnTo>
                  <a:lnTo>
                    <a:pt x="112" y="149"/>
                  </a:lnTo>
                  <a:lnTo>
                    <a:pt x="110" y="149"/>
                  </a:lnTo>
                  <a:lnTo>
                    <a:pt x="110" y="148"/>
                  </a:lnTo>
                  <a:lnTo>
                    <a:pt x="110" y="148"/>
                  </a:lnTo>
                  <a:lnTo>
                    <a:pt x="110" y="146"/>
                  </a:lnTo>
                  <a:lnTo>
                    <a:pt x="110" y="145"/>
                  </a:lnTo>
                  <a:lnTo>
                    <a:pt x="110" y="145"/>
                  </a:lnTo>
                  <a:lnTo>
                    <a:pt x="105" y="145"/>
                  </a:lnTo>
                  <a:lnTo>
                    <a:pt x="102" y="143"/>
                  </a:lnTo>
                  <a:lnTo>
                    <a:pt x="101" y="143"/>
                  </a:lnTo>
                  <a:lnTo>
                    <a:pt x="98" y="140"/>
                  </a:lnTo>
                  <a:lnTo>
                    <a:pt x="96" y="140"/>
                  </a:lnTo>
                  <a:lnTo>
                    <a:pt x="93" y="138"/>
                  </a:lnTo>
                  <a:lnTo>
                    <a:pt x="90" y="137"/>
                  </a:lnTo>
                  <a:lnTo>
                    <a:pt x="88" y="137"/>
                  </a:lnTo>
                  <a:lnTo>
                    <a:pt x="87" y="134"/>
                  </a:lnTo>
                  <a:lnTo>
                    <a:pt x="85" y="134"/>
                  </a:lnTo>
                  <a:lnTo>
                    <a:pt x="83" y="132"/>
                  </a:lnTo>
                  <a:lnTo>
                    <a:pt x="80" y="132"/>
                  </a:lnTo>
                  <a:lnTo>
                    <a:pt x="76" y="130"/>
                  </a:lnTo>
                  <a:lnTo>
                    <a:pt x="72" y="130"/>
                  </a:lnTo>
                  <a:lnTo>
                    <a:pt x="71" y="130"/>
                  </a:lnTo>
                  <a:lnTo>
                    <a:pt x="68" y="130"/>
                  </a:lnTo>
                  <a:lnTo>
                    <a:pt x="64" y="130"/>
                  </a:lnTo>
                  <a:lnTo>
                    <a:pt x="61" y="130"/>
                  </a:lnTo>
                  <a:lnTo>
                    <a:pt x="60" y="130"/>
                  </a:lnTo>
                  <a:lnTo>
                    <a:pt x="58" y="130"/>
                  </a:lnTo>
                  <a:lnTo>
                    <a:pt x="55" y="130"/>
                  </a:lnTo>
                  <a:lnTo>
                    <a:pt x="55" y="129"/>
                  </a:lnTo>
                  <a:lnTo>
                    <a:pt x="53" y="129"/>
                  </a:lnTo>
                  <a:lnTo>
                    <a:pt x="52" y="129"/>
                  </a:lnTo>
                  <a:lnTo>
                    <a:pt x="50" y="129"/>
                  </a:lnTo>
                  <a:lnTo>
                    <a:pt x="49" y="127"/>
                  </a:lnTo>
                  <a:lnTo>
                    <a:pt x="49" y="127"/>
                  </a:lnTo>
                  <a:lnTo>
                    <a:pt x="47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4" y="124"/>
                  </a:lnTo>
                  <a:lnTo>
                    <a:pt x="44" y="124"/>
                  </a:lnTo>
                  <a:lnTo>
                    <a:pt x="42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42" y="118"/>
                  </a:lnTo>
                  <a:lnTo>
                    <a:pt x="44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0"/>
                  </a:lnTo>
                  <a:lnTo>
                    <a:pt x="46" y="108"/>
                  </a:lnTo>
                  <a:lnTo>
                    <a:pt x="46" y="107"/>
                  </a:lnTo>
                  <a:lnTo>
                    <a:pt x="47" y="107"/>
                  </a:lnTo>
                  <a:lnTo>
                    <a:pt x="47" y="104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7" y="102"/>
                  </a:lnTo>
                  <a:lnTo>
                    <a:pt x="47" y="101"/>
                  </a:lnTo>
                  <a:lnTo>
                    <a:pt x="46" y="97"/>
                  </a:lnTo>
                  <a:lnTo>
                    <a:pt x="46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4"/>
                  </a:lnTo>
                  <a:lnTo>
                    <a:pt x="41" y="91"/>
                  </a:lnTo>
                  <a:lnTo>
                    <a:pt x="39" y="89"/>
                  </a:lnTo>
                  <a:lnTo>
                    <a:pt x="39" y="89"/>
                  </a:lnTo>
                  <a:lnTo>
                    <a:pt x="39" y="88"/>
                  </a:lnTo>
                  <a:lnTo>
                    <a:pt x="39" y="86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8" y="83"/>
                  </a:lnTo>
                  <a:lnTo>
                    <a:pt x="38" y="83"/>
                  </a:lnTo>
                  <a:lnTo>
                    <a:pt x="36" y="83"/>
                  </a:lnTo>
                  <a:lnTo>
                    <a:pt x="35" y="82"/>
                  </a:lnTo>
                  <a:lnTo>
                    <a:pt x="33" y="80"/>
                  </a:lnTo>
                  <a:lnTo>
                    <a:pt x="33" y="80"/>
                  </a:lnTo>
                  <a:lnTo>
                    <a:pt x="33" y="78"/>
                  </a:lnTo>
                  <a:lnTo>
                    <a:pt x="33" y="78"/>
                  </a:lnTo>
                  <a:lnTo>
                    <a:pt x="31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8" y="80"/>
                  </a:lnTo>
                  <a:lnTo>
                    <a:pt x="28" y="78"/>
                  </a:lnTo>
                  <a:lnTo>
                    <a:pt x="28" y="78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3" y="77"/>
                  </a:lnTo>
                  <a:lnTo>
                    <a:pt x="22" y="77"/>
                  </a:lnTo>
                  <a:lnTo>
                    <a:pt x="20" y="77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5"/>
                  </a:lnTo>
                  <a:lnTo>
                    <a:pt x="16" y="75"/>
                  </a:lnTo>
                  <a:lnTo>
                    <a:pt x="14" y="74"/>
                  </a:lnTo>
                  <a:lnTo>
                    <a:pt x="12" y="72"/>
                  </a:lnTo>
                  <a:lnTo>
                    <a:pt x="12" y="71"/>
                  </a:lnTo>
                  <a:lnTo>
                    <a:pt x="11" y="71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6" y="67"/>
                  </a:lnTo>
                  <a:lnTo>
                    <a:pt x="5" y="67"/>
                  </a:lnTo>
                  <a:lnTo>
                    <a:pt x="3" y="67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5" y="55"/>
                  </a:lnTo>
                  <a:lnTo>
                    <a:pt x="6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6" y="50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1" y="50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6" y="50"/>
                  </a:lnTo>
                  <a:lnTo>
                    <a:pt x="16" y="50"/>
                  </a:lnTo>
                  <a:lnTo>
                    <a:pt x="16" y="49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5" y="45"/>
                  </a:lnTo>
                  <a:lnTo>
                    <a:pt x="27" y="45"/>
                  </a:lnTo>
                  <a:lnTo>
                    <a:pt x="28" y="45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28" y="42"/>
                  </a:lnTo>
                  <a:lnTo>
                    <a:pt x="30" y="41"/>
                  </a:lnTo>
                  <a:lnTo>
                    <a:pt x="31" y="41"/>
                  </a:lnTo>
                  <a:lnTo>
                    <a:pt x="33" y="41"/>
                  </a:lnTo>
                  <a:lnTo>
                    <a:pt x="33" y="39"/>
                  </a:lnTo>
                  <a:lnTo>
                    <a:pt x="33" y="37"/>
                  </a:lnTo>
                  <a:lnTo>
                    <a:pt x="35" y="37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8" y="36"/>
                  </a:lnTo>
                  <a:lnTo>
                    <a:pt x="41" y="36"/>
                  </a:lnTo>
                  <a:lnTo>
                    <a:pt x="42" y="36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6" y="34"/>
                  </a:lnTo>
                  <a:lnTo>
                    <a:pt x="46" y="33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50" y="31"/>
                  </a:lnTo>
                  <a:lnTo>
                    <a:pt x="52" y="31"/>
                  </a:lnTo>
                  <a:lnTo>
                    <a:pt x="52" y="31"/>
                  </a:lnTo>
                  <a:lnTo>
                    <a:pt x="53" y="31"/>
                  </a:lnTo>
                  <a:lnTo>
                    <a:pt x="53" y="30"/>
                  </a:lnTo>
                  <a:lnTo>
                    <a:pt x="55" y="30"/>
                  </a:lnTo>
                  <a:lnTo>
                    <a:pt x="57" y="30"/>
                  </a:lnTo>
                  <a:lnTo>
                    <a:pt x="57" y="28"/>
                  </a:lnTo>
                  <a:lnTo>
                    <a:pt x="58" y="26"/>
                  </a:lnTo>
                  <a:lnTo>
                    <a:pt x="58" y="26"/>
                  </a:lnTo>
                  <a:lnTo>
                    <a:pt x="61" y="26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9" y="25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2" y="26"/>
                  </a:lnTo>
                  <a:lnTo>
                    <a:pt x="72" y="25"/>
                  </a:lnTo>
                  <a:lnTo>
                    <a:pt x="74" y="25"/>
                  </a:lnTo>
                  <a:lnTo>
                    <a:pt x="76" y="25"/>
                  </a:lnTo>
                  <a:lnTo>
                    <a:pt x="76" y="25"/>
                  </a:lnTo>
                  <a:lnTo>
                    <a:pt x="76" y="26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79" y="28"/>
                  </a:lnTo>
                  <a:lnTo>
                    <a:pt x="80" y="28"/>
                  </a:lnTo>
                  <a:lnTo>
                    <a:pt x="82" y="28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85" y="28"/>
                  </a:lnTo>
                  <a:lnTo>
                    <a:pt x="88" y="28"/>
                  </a:lnTo>
                  <a:lnTo>
                    <a:pt x="90" y="30"/>
                  </a:lnTo>
                  <a:lnTo>
                    <a:pt x="91" y="30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4" y="33"/>
                  </a:lnTo>
                  <a:lnTo>
                    <a:pt x="96" y="34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8" y="36"/>
                  </a:lnTo>
                  <a:lnTo>
                    <a:pt x="98" y="37"/>
                  </a:lnTo>
                  <a:lnTo>
                    <a:pt x="99" y="37"/>
                  </a:lnTo>
                  <a:lnTo>
                    <a:pt x="99" y="39"/>
                  </a:lnTo>
                  <a:lnTo>
                    <a:pt x="101" y="39"/>
                  </a:lnTo>
                  <a:lnTo>
                    <a:pt x="101" y="39"/>
                  </a:lnTo>
                  <a:lnTo>
                    <a:pt x="102" y="39"/>
                  </a:lnTo>
                  <a:lnTo>
                    <a:pt x="104" y="39"/>
                  </a:lnTo>
                  <a:lnTo>
                    <a:pt x="105" y="39"/>
                  </a:lnTo>
                  <a:lnTo>
                    <a:pt x="105" y="41"/>
                  </a:lnTo>
                  <a:lnTo>
                    <a:pt x="107" y="41"/>
                  </a:lnTo>
                  <a:lnTo>
                    <a:pt x="107" y="41"/>
                  </a:lnTo>
                  <a:lnTo>
                    <a:pt x="110" y="41"/>
                  </a:lnTo>
                  <a:lnTo>
                    <a:pt x="110" y="41"/>
                  </a:lnTo>
                  <a:lnTo>
                    <a:pt x="112" y="41"/>
                  </a:lnTo>
                  <a:lnTo>
                    <a:pt x="113" y="41"/>
                  </a:lnTo>
                  <a:lnTo>
                    <a:pt x="113" y="41"/>
                  </a:lnTo>
                  <a:lnTo>
                    <a:pt x="115" y="41"/>
                  </a:lnTo>
                  <a:lnTo>
                    <a:pt x="117" y="39"/>
                  </a:lnTo>
                  <a:lnTo>
                    <a:pt x="118" y="39"/>
                  </a:lnTo>
                  <a:lnTo>
                    <a:pt x="118" y="41"/>
                  </a:lnTo>
                  <a:lnTo>
                    <a:pt x="118" y="41"/>
                  </a:lnTo>
                  <a:lnTo>
                    <a:pt x="120" y="41"/>
                  </a:lnTo>
                  <a:lnTo>
                    <a:pt x="120" y="39"/>
                  </a:lnTo>
                  <a:lnTo>
                    <a:pt x="120" y="39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26" y="41"/>
                  </a:lnTo>
                  <a:lnTo>
                    <a:pt x="128" y="41"/>
                  </a:lnTo>
                  <a:lnTo>
                    <a:pt x="128" y="42"/>
                  </a:lnTo>
                  <a:lnTo>
                    <a:pt x="128" y="42"/>
                  </a:lnTo>
                  <a:lnTo>
                    <a:pt x="129" y="42"/>
                  </a:lnTo>
                  <a:lnTo>
                    <a:pt x="129" y="41"/>
                  </a:lnTo>
                  <a:lnTo>
                    <a:pt x="134" y="42"/>
                  </a:lnTo>
                  <a:lnTo>
                    <a:pt x="135" y="42"/>
                  </a:lnTo>
                  <a:lnTo>
                    <a:pt x="135" y="44"/>
                  </a:lnTo>
                  <a:lnTo>
                    <a:pt x="135" y="44"/>
                  </a:lnTo>
                  <a:lnTo>
                    <a:pt x="137" y="45"/>
                  </a:lnTo>
                  <a:lnTo>
                    <a:pt x="139" y="45"/>
                  </a:lnTo>
                  <a:lnTo>
                    <a:pt x="140" y="44"/>
                  </a:lnTo>
                  <a:lnTo>
                    <a:pt x="142" y="42"/>
                  </a:lnTo>
                  <a:lnTo>
                    <a:pt x="142" y="41"/>
                  </a:lnTo>
                  <a:lnTo>
                    <a:pt x="143" y="41"/>
                  </a:lnTo>
                  <a:lnTo>
                    <a:pt x="145" y="41"/>
                  </a:lnTo>
                  <a:lnTo>
                    <a:pt x="145" y="41"/>
                  </a:lnTo>
                  <a:lnTo>
                    <a:pt x="146" y="41"/>
                  </a:lnTo>
                  <a:lnTo>
                    <a:pt x="148" y="39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7"/>
                  </a:lnTo>
                  <a:lnTo>
                    <a:pt x="151" y="36"/>
                  </a:lnTo>
                  <a:lnTo>
                    <a:pt x="151" y="36"/>
                  </a:lnTo>
                  <a:lnTo>
                    <a:pt x="153" y="34"/>
                  </a:lnTo>
                  <a:lnTo>
                    <a:pt x="153" y="31"/>
                  </a:lnTo>
                  <a:lnTo>
                    <a:pt x="153" y="31"/>
                  </a:lnTo>
                  <a:lnTo>
                    <a:pt x="153" y="30"/>
                  </a:lnTo>
                  <a:lnTo>
                    <a:pt x="151" y="30"/>
                  </a:lnTo>
                  <a:lnTo>
                    <a:pt x="151" y="30"/>
                  </a:lnTo>
                  <a:lnTo>
                    <a:pt x="150" y="28"/>
                  </a:lnTo>
                  <a:lnTo>
                    <a:pt x="148" y="28"/>
                  </a:lnTo>
                  <a:lnTo>
                    <a:pt x="148" y="26"/>
                  </a:lnTo>
                  <a:lnTo>
                    <a:pt x="148" y="25"/>
                  </a:lnTo>
                  <a:lnTo>
                    <a:pt x="148" y="25"/>
                  </a:lnTo>
                  <a:lnTo>
                    <a:pt x="148" y="23"/>
                  </a:lnTo>
                  <a:lnTo>
                    <a:pt x="146" y="23"/>
                  </a:lnTo>
                  <a:lnTo>
                    <a:pt x="146" y="22"/>
                  </a:lnTo>
                  <a:lnTo>
                    <a:pt x="146" y="22"/>
                  </a:lnTo>
                  <a:lnTo>
                    <a:pt x="146" y="20"/>
                  </a:lnTo>
                  <a:lnTo>
                    <a:pt x="146" y="17"/>
                  </a:lnTo>
                  <a:lnTo>
                    <a:pt x="146" y="17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4"/>
                  </a:lnTo>
                  <a:lnTo>
                    <a:pt x="148" y="14"/>
                  </a:lnTo>
                  <a:lnTo>
                    <a:pt x="150" y="12"/>
                  </a:lnTo>
                  <a:lnTo>
                    <a:pt x="150" y="12"/>
                  </a:lnTo>
                  <a:lnTo>
                    <a:pt x="151" y="11"/>
                  </a:lnTo>
                  <a:lnTo>
                    <a:pt x="151" y="11"/>
                  </a:lnTo>
                  <a:lnTo>
                    <a:pt x="151" y="9"/>
                  </a:lnTo>
                  <a:lnTo>
                    <a:pt x="153" y="9"/>
                  </a:lnTo>
                  <a:lnTo>
                    <a:pt x="153" y="8"/>
                  </a:lnTo>
                  <a:lnTo>
                    <a:pt x="153" y="8"/>
                  </a:lnTo>
                  <a:lnTo>
                    <a:pt x="158" y="6"/>
                  </a:lnTo>
                  <a:lnTo>
                    <a:pt x="159" y="3"/>
                  </a:lnTo>
                  <a:lnTo>
                    <a:pt x="161" y="3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2" name="Freeform 209">
              <a:extLst>
                <a:ext uri="{FF2B5EF4-FFF2-40B4-BE49-F238E27FC236}">
                  <a16:creationId xmlns:a16="http://schemas.microsoft.com/office/drawing/2014/main" id="{B796833C-E7F7-471F-8F50-8699AEC70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5418033" y="3704457"/>
              <a:ext cx="467813" cy="426880"/>
            </a:xfrm>
            <a:custGeom>
              <a:avLst/>
              <a:gdLst>
                <a:gd name="T0" fmla="*/ 135 w 240"/>
                <a:gd name="T1" fmla="*/ 17 h 219"/>
                <a:gd name="T2" fmla="*/ 173 w 240"/>
                <a:gd name="T3" fmla="*/ 44 h 219"/>
                <a:gd name="T4" fmla="*/ 194 w 240"/>
                <a:gd name="T5" fmla="*/ 61 h 219"/>
                <a:gd name="T6" fmla="*/ 203 w 240"/>
                <a:gd name="T7" fmla="*/ 69 h 219"/>
                <a:gd name="T8" fmla="*/ 219 w 240"/>
                <a:gd name="T9" fmla="*/ 75 h 219"/>
                <a:gd name="T10" fmla="*/ 224 w 240"/>
                <a:gd name="T11" fmla="*/ 82 h 219"/>
                <a:gd name="T12" fmla="*/ 222 w 240"/>
                <a:gd name="T13" fmla="*/ 88 h 219"/>
                <a:gd name="T14" fmla="*/ 235 w 240"/>
                <a:gd name="T15" fmla="*/ 88 h 219"/>
                <a:gd name="T16" fmla="*/ 240 w 240"/>
                <a:gd name="T17" fmla="*/ 115 h 219"/>
                <a:gd name="T18" fmla="*/ 235 w 240"/>
                <a:gd name="T19" fmla="*/ 135 h 219"/>
                <a:gd name="T20" fmla="*/ 229 w 240"/>
                <a:gd name="T21" fmla="*/ 143 h 219"/>
                <a:gd name="T22" fmla="*/ 208 w 240"/>
                <a:gd name="T23" fmla="*/ 145 h 219"/>
                <a:gd name="T24" fmla="*/ 184 w 240"/>
                <a:gd name="T25" fmla="*/ 149 h 219"/>
                <a:gd name="T26" fmla="*/ 172 w 240"/>
                <a:gd name="T27" fmla="*/ 148 h 219"/>
                <a:gd name="T28" fmla="*/ 156 w 240"/>
                <a:gd name="T29" fmla="*/ 154 h 219"/>
                <a:gd name="T30" fmla="*/ 142 w 240"/>
                <a:gd name="T31" fmla="*/ 159 h 219"/>
                <a:gd name="T32" fmla="*/ 135 w 240"/>
                <a:gd name="T33" fmla="*/ 168 h 219"/>
                <a:gd name="T34" fmla="*/ 129 w 240"/>
                <a:gd name="T35" fmla="*/ 175 h 219"/>
                <a:gd name="T36" fmla="*/ 117 w 240"/>
                <a:gd name="T37" fmla="*/ 175 h 219"/>
                <a:gd name="T38" fmla="*/ 113 w 240"/>
                <a:gd name="T39" fmla="*/ 182 h 219"/>
                <a:gd name="T40" fmla="*/ 110 w 240"/>
                <a:gd name="T41" fmla="*/ 192 h 219"/>
                <a:gd name="T42" fmla="*/ 101 w 240"/>
                <a:gd name="T43" fmla="*/ 197 h 219"/>
                <a:gd name="T44" fmla="*/ 98 w 240"/>
                <a:gd name="T45" fmla="*/ 206 h 219"/>
                <a:gd name="T46" fmla="*/ 96 w 240"/>
                <a:gd name="T47" fmla="*/ 216 h 219"/>
                <a:gd name="T48" fmla="*/ 88 w 240"/>
                <a:gd name="T49" fmla="*/ 219 h 219"/>
                <a:gd name="T50" fmla="*/ 88 w 240"/>
                <a:gd name="T51" fmla="*/ 212 h 219"/>
                <a:gd name="T52" fmla="*/ 85 w 240"/>
                <a:gd name="T53" fmla="*/ 214 h 219"/>
                <a:gd name="T54" fmla="*/ 80 w 240"/>
                <a:gd name="T55" fmla="*/ 216 h 219"/>
                <a:gd name="T56" fmla="*/ 77 w 240"/>
                <a:gd name="T57" fmla="*/ 219 h 219"/>
                <a:gd name="T58" fmla="*/ 71 w 240"/>
                <a:gd name="T59" fmla="*/ 217 h 219"/>
                <a:gd name="T60" fmla="*/ 65 w 240"/>
                <a:gd name="T61" fmla="*/ 219 h 219"/>
                <a:gd name="T62" fmla="*/ 58 w 240"/>
                <a:gd name="T63" fmla="*/ 212 h 219"/>
                <a:gd name="T64" fmla="*/ 53 w 240"/>
                <a:gd name="T65" fmla="*/ 208 h 219"/>
                <a:gd name="T66" fmla="*/ 57 w 240"/>
                <a:gd name="T67" fmla="*/ 203 h 219"/>
                <a:gd name="T68" fmla="*/ 52 w 240"/>
                <a:gd name="T69" fmla="*/ 198 h 219"/>
                <a:gd name="T70" fmla="*/ 47 w 240"/>
                <a:gd name="T71" fmla="*/ 187 h 219"/>
                <a:gd name="T72" fmla="*/ 42 w 240"/>
                <a:gd name="T73" fmla="*/ 187 h 219"/>
                <a:gd name="T74" fmla="*/ 38 w 240"/>
                <a:gd name="T75" fmla="*/ 192 h 219"/>
                <a:gd name="T76" fmla="*/ 27 w 240"/>
                <a:gd name="T77" fmla="*/ 190 h 219"/>
                <a:gd name="T78" fmla="*/ 22 w 240"/>
                <a:gd name="T79" fmla="*/ 192 h 219"/>
                <a:gd name="T80" fmla="*/ 14 w 240"/>
                <a:gd name="T81" fmla="*/ 192 h 219"/>
                <a:gd name="T82" fmla="*/ 12 w 240"/>
                <a:gd name="T83" fmla="*/ 186 h 219"/>
                <a:gd name="T84" fmla="*/ 12 w 240"/>
                <a:gd name="T85" fmla="*/ 178 h 219"/>
                <a:gd name="T86" fmla="*/ 8 w 240"/>
                <a:gd name="T87" fmla="*/ 173 h 219"/>
                <a:gd name="T88" fmla="*/ 3 w 240"/>
                <a:gd name="T89" fmla="*/ 167 h 219"/>
                <a:gd name="T90" fmla="*/ 3 w 240"/>
                <a:gd name="T91" fmla="*/ 159 h 219"/>
                <a:gd name="T92" fmla="*/ 3 w 240"/>
                <a:gd name="T93" fmla="*/ 153 h 219"/>
                <a:gd name="T94" fmla="*/ 9 w 240"/>
                <a:gd name="T95" fmla="*/ 142 h 219"/>
                <a:gd name="T96" fmla="*/ 20 w 240"/>
                <a:gd name="T97" fmla="*/ 146 h 219"/>
                <a:gd name="T98" fmla="*/ 30 w 240"/>
                <a:gd name="T99" fmla="*/ 143 h 219"/>
                <a:gd name="T100" fmla="*/ 41 w 240"/>
                <a:gd name="T101" fmla="*/ 140 h 219"/>
                <a:gd name="T102" fmla="*/ 99 w 240"/>
                <a:gd name="T103" fmla="*/ 134 h 219"/>
                <a:gd name="T104" fmla="*/ 94 w 240"/>
                <a:gd name="T105" fmla="*/ 107 h 219"/>
                <a:gd name="T106" fmla="*/ 91 w 240"/>
                <a:gd name="T107" fmla="*/ 77 h 219"/>
                <a:gd name="T108" fmla="*/ 88 w 240"/>
                <a:gd name="T109" fmla="*/ 47 h 219"/>
                <a:gd name="T110" fmla="*/ 85 w 240"/>
                <a:gd name="T111" fmla="*/ 17 h 219"/>
                <a:gd name="T112" fmla="*/ 102 w 240"/>
                <a:gd name="T113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40" h="219">
                  <a:moveTo>
                    <a:pt x="102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7" y="4"/>
                  </a:lnTo>
                  <a:lnTo>
                    <a:pt x="121" y="8"/>
                  </a:lnTo>
                  <a:lnTo>
                    <a:pt x="126" y="11"/>
                  </a:lnTo>
                  <a:lnTo>
                    <a:pt x="131" y="14"/>
                  </a:lnTo>
                  <a:lnTo>
                    <a:pt x="135" y="17"/>
                  </a:lnTo>
                  <a:lnTo>
                    <a:pt x="140" y="20"/>
                  </a:lnTo>
                  <a:lnTo>
                    <a:pt x="145" y="25"/>
                  </a:lnTo>
                  <a:lnTo>
                    <a:pt x="150" y="28"/>
                  </a:lnTo>
                  <a:lnTo>
                    <a:pt x="154" y="31"/>
                  </a:lnTo>
                  <a:lnTo>
                    <a:pt x="159" y="34"/>
                  </a:lnTo>
                  <a:lnTo>
                    <a:pt x="164" y="38"/>
                  </a:lnTo>
                  <a:lnTo>
                    <a:pt x="169" y="41"/>
                  </a:lnTo>
                  <a:lnTo>
                    <a:pt x="173" y="44"/>
                  </a:lnTo>
                  <a:lnTo>
                    <a:pt x="178" y="47"/>
                  </a:lnTo>
                  <a:lnTo>
                    <a:pt x="183" y="50"/>
                  </a:lnTo>
                  <a:lnTo>
                    <a:pt x="188" y="53"/>
                  </a:lnTo>
                  <a:lnTo>
                    <a:pt x="192" y="56"/>
                  </a:lnTo>
                  <a:lnTo>
                    <a:pt x="194" y="58"/>
                  </a:lnTo>
                  <a:lnTo>
                    <a:pt x="194" y="58"/>
                  </a:lnTo>
                  <a:lnTo>
                    <a:pt x="195" y="60"/>
                  </a:lnTo>
                  <a:lnTo>
                    <a:pt x="194" y="61"/>
                  </a:lnTo>
                  <a:lnTo>
                    <a:pt x="194" y="63"/>
                  </a:lnTo>
                  <a:lnTo>
                    <a:pt x="195" y="63"/>
                  </a:lnTo>
                  <a:lnTo>
                    <a:pt x="197" y="64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2" y="67"/>
                  </a:lnTo>
                  <a:lnTo>
                    <a:pt x="202" y="69"/>
                  </a:lnTo>
                  <a:lnTo>
                    <a:pt x="203" y="69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10" y="71"/>
                  </a:lnTo>
                  <a:lnTo>
                    <a:pt x="211" y="71"/>
                  </a:lnTo>
                  <a:lnTo>
                    <a:pt x="213" y="74"/>
                  </a:lnTo>
                  <a:lnTo>
                    <a:pt x="213" y="74"/>
                  </a:lnTo>
                  <a:lnTo>
                    <a:pt x="216" y="75"/>
                  </a:lnTo>
                  <a:lnTo>
                    <a:pt x="219" y="75"/>
                  </a:lnTo>
                  <a:lnTo>
                    <a:pt x="219" y="75"/>
                  </a:lnTo>
                  <a:lnTo>
                    <a:pt x="221" y="75"/>
                  </a:lnTo>
                  <a:lnTo>
                    <a:pt x="222" y="77"/>
                  </a:lnTo>
                  <a:lnTo>
                    <a:pt x="224" y="77"/>
                  </a:lnTo>
                  <a:lnTo>
                    <a:pt x="224" y="79"/>
                  </a:lnTo>
                  <a:lnTo>
                    <a:pt x="224" y="79"/>
                  </a:lnTo>
                  <a:lnTo>
                    <a:pt x="224" y="82"/>
                  </a:lnTo>
                  <a:lnTo>
                    <a:pt x="224" y="82"/>
                  </a:lnTo>
                  <a:lnTo>
                    <a:pt x="225" y="83"/>
                  </a:lnTo>
                  <a:lnTo>
                    <a:pt x="225" y="83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6"/>
                  </a:lnTo>
                  <a:lnTo>
                    <a:pt x="222" y="86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32" y="90"/>
                  </a:lnTo>
                  <a:lnTo>
                    <a:pt x="235" y="88"/>
                  </a:lnTo>
                  <a:lnTo>
                    <a:pt x="240" y="88"/>
                  </a:lnTo>
                  <a:lnTo>
                    <a:pt x="240" y="90"/>
                  </a:lnTo>
                  <a:lnTo>
                    <a:pt x="240" y="94"/>
                  </a:lnTo>
                  <a:lnTo>
                    <a:pt x="240" y="97"/>
                  </a:lnTo>
                  <a:lnTo>
                    <a:pt x="240" y="102"/>
                  </a:lnTo>
                  <a:lnTo>
                    <a:pt x="240" y="107"/>
                  </a:lnTo>
                  <a:lnTo>
                    <a:pt x="240" y="110"/>
                  </a:lnTo>
                  <a:lnTo>
                    <a:pt x="240" y="115"/>
                  </a:lnTo>
                  <a:lnTo>
                    <a:pt x="240" y="119"/>
                  </a:lnTo>
                  <a:lnTo>
                    <a:pt x="238" y="119"/>
                  </a:lnTo>
                  <a:lnTo>
                    <a:pt x="238" y="123"/>
                  </a:lnTo>
                  <a:lnTo>
                    <a:pt x="238" y="126"/>
                  </a:lnTo>
                  <a:lnTo>
                    <a:pt x="238" y="129"/>
                  </a:lnTo>
                  <a:lnTo>
                    <a:pt x="236" y="130"/>
                  </a:lnTo>
                  <a:lnTo>
                    <a:pt x="235" y="134"/>
                  </a:lnTo>
                  <a:lnTo>
                    <a:pt x="235" y="135"/>
                  </a:lnTo>
                  <a:lnTo>
                    <a:pt x="235" y="135"/>
                  </a:lnTo>
                  <a:lnTo>
                    <a:pt x="235" y="137"/>
                  </a:lnTo>
                  <a:lnTo>
                    <a:pt x="233" y="137"/>
                  </a:lnTo>
                  <a:lnTo>
                    <a:pt x="233" y="138"/>
                  </a:lnTo>
                  <a:lnTo>
                    <a:pt x="233" y="138"/>
                  </a:lnTo>
                  <a:lnTo>
                    <a:pt x="232" y="138"/>
                  </a:lnTo>
                  <a:lnTo>
                    <a:pt x="229" y="142"/>
                  </a:lnTo>
                  <a:lnTo>
                    <a:pt x="229" y="143"/>
                  </a:lnTo>
                  <a:lnTo>
                    <a:pt x="225" y="143"/>
                  </a:lnTo>
                  <a:lnTo>
                    <a:pt x="222" y="142"/>
                  </a:lnTo>
                  <a:lnTo>
                    <a:pt x="222" y="142"/>
                  </a:lnTo>
                  <a:lnTo>
                    <a:pt x="221" y="143"/>
                  </a:lnTo>
                  <a:lnTo>
                    <a:pt x="221" y="143"/>
                  </a:lnTo>
                  <a:lnTo>
                    <a:pt x="216" y="143"/>
                  </a:lnTo>
                  <a:lnTo>
                    <a:pt x="213" y="143"/>
                  </a:lnTo>
                  <a:lnTo>
                    <a:pt x="208" y="145"/>
                  </a:lnTo>
                  <a:lnTo>
                    <a:pt x="205" y="145"/>
                  </a:lnTo>
                  <a:lnTo>
                    <a:pt x="200" y="145"/>
                  </a:lnTo>
                  <a:lnTo>
                    <a:pt x="197" y="145"/>
                  </a:lnTo>
                  <a:lnTo>
                    <a:pt x="194" y="146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8" y="149"/>
                  </a:lnTo>
                  <a:lnTo>
                    <a:pt x="184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78" y="149"/>
                  </a:lnTo>
                  <a:lnTo>
                    <a:pt x="175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0" y="148"/>
                  </a:lnTo>
                  <a:lnTo>
                    <a:pt x="169" y="148"/>
                  </a:lnTo>
                  <a:lnTo>
                    <a:pt x="167" y="148"/>
                  </a:lnTo>
                  <a:lnTo>
                    <a:pt x="164" y="149"/>
                  </a:lnTo>
                  <a:lnTo>
                    <a:pt x="162" y="151"/>
                  </a:lnTo>
                  <a:lnTo>
                    <a:pt x="162" y="151"/>
                  </a:lnTo>
                  <a:lnTo>
                    <a:pt x="161" y="153"/>
                  </a:lnTo>
                  <a:lnTo>
                    <a:pt x="156" y="154"/>
                  </a:lnTo>
                  <a:lnTo>
                    <a:pt x="154" y="156"/>
                  </a:lnTo>
                  <a:lnTo>
                    <a:pt x="153" y="156"/>
                  </a:lnTo>
                  <a:lnTo>
                    <a:pt x="153" y="156"/>
                  </a:lnTo>
                  <a:lnTo>
                    <a:pt x="151" y="156"/>
                  </a:lnTo>
                  <a:lnTo>
                    <a:pt x="150" y="156"/>
                  </a:lnTo>
                  <a:lnTo>
                    <a:pt x="148" y="160"/>
                  </a:lnTo>
                  <a:lnTo>
                    <a:pt x="147" y="160"/>
                  </a:lnTo>
                  <a:lnTo>
                    <a:pt x="142" y="159"/>
                  </a:lnTo>
                  <a:lnTo>
                    <a:pt x="142" y="159"/>
                  </a:lnTo>
                  <a:lnTo>
                    <a:pt x="140" y="160"/>
                  </a:lnTo>
                  <a:lnTo>
                    <a:pt x="137" y="162"/>
                  </a:lnTo>
                  <a:lnTo>
                    <a:pt x="135" y="164"/>
                  </a:lnTo>
                  <a:lnTo>
                    <a:pt x="135" y="167"/>
                  </a:lnTo>
                  <a:lnTo>
                    <a:pt x="135" y="167"/>
                  </a:lnTo>
                  <a:lnTo>
                    <a:pt x="135" y="168"/>
                  </a:lnTo>
                  <a:lnTo>
                    <a:pt x="135" y="168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1" y="168"/>
                  </a:lnTo>
                  <a:lnTo>
                    <a:pt x="131" y="168"/>
                  </a:lnTo>
                  <a:lnTo>
                    <a:pt x="131" y="170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5"/>
                  </a:lnTo>
                  <a:lnTo>
                    <a:pt x="128" y="175"/>
                  </a:lnTo>
                  <a:lnTo>
                    <a:pt x="126" y="175"/>
                  </a:lnTo>
                  <a:lnTo>
                    <a:pt x="126" y="175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20" y="171"/>
                  </a:lnTo>
                  <a:lnTo>
                    <a:pt x="118" y="173"/>
                  </a:lnTo>
                  <a:lnTo>
                    <a:pt x="117" y="175"/>
                  </a:lnTo>
                  <a:lnTo>
                    <a:pt x="117" y="175"/>
                  </a:lnTo>
                  <a:lnTo>
                    <a:pt x="115" y="176"/>
                  </a:lnTo>
                  <a:lnTo>
                    <a:pt x="115" y="178"/>
                  </a:lnTo>
                  <a:lnTo>
                    <a:pt x="117" y="178"/>
                  </a:lnTo>
                  <a:lnTo>
                    <a:pt x="117" y="179"/>
                  </a:lnTo>
                  <a:lnTo>
                    <a:pt x="117" y="181"/>
                  </a:lnTo>
                  <a:lnTo>
                    <a:pt x="113" y="182"/>
                  </a:lnTo>
                  <a:lnTo>
                    <a:pt x="113" y="182"/>
                  </a:lnTo>
                  <a:lnTo>
                    <a:pt x="113" y="184"/>
                  </a:lnTo>
                  <a:lnTo>
                    <a:pt x="113" y="186"/>
                  </a:lnTo>
                  <a:lnTo>
                    <a:pt x="113" y="187"/>
                  </a:lnTo>
                  <a:lnTo>
                    <a:pt x="113" y="189"/>
                  </a:lnTo>
                  <a:lnTo>
                    <a:pt x="112" y="189"/>
                  </a:lnTo>
                  <a:lnTo>
                    <a:pt x="112" y="190"/>
                  </a:lnTo>
                  <a:lnTo>
                    <a:pt x="110" y="190"/>
                  </a:lnTo>
                  <a:lnTo>
                    <a:pt x="110" y="192"/>
                  </a:lnTo>
                  <a:lnTo>
                    <a:pt x="109" y="192"/>
                  </a:lnTo>
                  <a:lnTo>
                    <a:pt x="106" y="192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4"/>
                  </a:lnTo>
                  <a:lnTo>
                    <a:pt x="101" y="195"/>
                  </a:lnTo>
                  <a:lnTo>
                    <a:pt x="101" y="195"/>
                  </a:lnTo>
                  <a:lnTo>
                    <a:pt x="101" y="197"/>
                  </a:lnTo>
                  <a:lnTo>
                    <a:pt x="101" y="198"/>
                  </a:lnTo>
                  <a:lnTo>
                    <a:pt x="102" y="198"/>
                  </a:lnTo>
                  <a:lnTo>
                    <a:pt x="102" y="200"/>
                  </a:lnTo>
                  <a:lnTo>
                    <a:pt x="102" y="201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99" y="206"/>
                  </a:lnTo>
                  <a:lnTo>
                    <a:pt x="98" y="206"/>
                  </a:lnTo>
                  <a:lnTo>
                    <a:pt x="99" y="208"/>
                  </a:lnTo>
                  <a:lnTo>
                    <a:pt x="99" y="211"/>
                  </a:lnTo>
                  <a:lnTo>
                    <a:pt x="99" y="212"/>
                  </a:lnTo>
                  <a:lnTo>
                    <a:pt x="99" y="212"/>
                  </a:lnTo>
                  <a:lnTo>
                    <a:pt x="98" y="214"/>
                  </a:lnTo>
                  <a:lnTo>
                    <a:pt x="98" y="216"/>
                  </a:lnTo>
                  <a:lnTo>
                    <a:pt x="98" y="216"/>
                  </a:lnTo>
                  <a:lnTo>
                    <a:pt x="96" y="216"/>
                  </a:lnTo>
                  <a:lnTo>
                    <a:pt x="93" y="216"/>
                  </a:lnTo>
                  <a:lnTo>
                    <a:pt x="93" y="216"/>
                  </a:lnTo>
                  <a:lnTo>
                    <a:pt x="93" y="217"/>
                  </a:lnTo>
                  <a:lnTo>
                    <a:pt x="91" y="217"/>
                  </a:lnTo>
                  <a:lnTo>
                    <a:pt x="91" y="217"/>
                  </a:lnTo>
                  <a:lnTo>
                    <a:pt x="90" y="219"/>
                  </a:lnTo>
                  <a:lnTo>
                    <a:pt x="90" y="219"/>
                  </a:lnTo>
                  <a:lnTo>
                    <a:pt x="88" y="219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1"/>
                  </a:lnTo>
                  <a:lnTo>
                    <a:pt x="87" y="211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4"/>
                  </a:lnTo>
                  <a:lnTo>
                    <a:pt x="83" y="214"/>
                  </a:lnTo>
                  <a:lnTo>
                    <a:pt x="83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0" y="214"/>
                  </a:lnTo>
                  <a:lnTo>
                    <a:pt x="82" y="216"/>
                  </a:lnTo>
                  <a:lnTo>
                    <a:pt x="80" y="216"/>
                  </a:lnTo>
                  <a:lnTo>
                    <a:pt x="80" y="216"/>
                  </a:lnTo>
                  <a:lnTo>
                    <a:pt x="79" y="216"/>
                  </a:lnTo>
                  <a:lnTo>
                    <a:pt x="79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4" y="219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8" y="216"/>
                  </a:lnTo>
                  <a:lnTo>
                    <a:pt x="68" y="216"/>
                  </a:lnTo>
                  <a:lnTo>
                    <a:pt x="66" y="217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7"/>
                  </a:lnTo>
                  <a:lnTo>
                    <a:pt x="61" y="217"/>
                  </a:lnTo>
                  <a:lnTo>
                    <a:pt x="58" y="216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7" y="211"/>
                  </a:lnTo>
                  <a:lnTo>
                    <a:pt x="58" y="209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5" y="206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3" y="205"/>
                  </a:lnTo>
                  <a:lnTo>
                    <a:pt x="55" y="203"/>
                  </a:lnTo>
                  <a:lnTo>
                    <a:pt x="55" y="203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5" y="201"/>
                  </a:lnTo>
                  <a:lnTo>
                    <a:pt x="53" y="200"/>
                  </a:lnTo>
                  <a:lnTo>
                    <a:pt x="53" y="200"/>
                  </a:lnTo>
                  <a:lnTo>
                    <a:pt x="52" y="200"/>
                  </a:lnTo>
                  <a:lnTo>
                    <a:pt x="52" y="198"/>
                  </a:lnTo>
                  <a:lnTo>
                    <a:pt x="52" y="198"/>
                  </a:lnTo>
                  <a:lnTo>
                    <a:pt x="50" y="198"/>
                  </a:lnTo>
                  <a:lnTo>
                    <a:pt x="50" y="197"/>
                  </a:lnTo>
                  <a:lnTo>
                    <a:pt x="50" y="195"/>
                  </a:lnTo>
                  <a:lnTo>
                    <a:pt x="50" y="194"/>
                  </a:lnTo>
                  <a:lnTo>
                    <a:pt x="49" y="190"/>
                  </a:lnTo>
                  <a:lnTo>
                    <a:pt x="49" y="189"/>
                  </a:lnTo>
                  <a:lnTo>
                    <a:pt x="47" y="187"/>
                  </a:lnTo>
                  <a:lnTo>
                    <a:pt x="47" y="187"/>
                  </a:lnTo>
                  <a:lnTo>
                    <a:pt x="46" y="186"/>
                  </a:lnTo>
                  <a:lnTo>
                    <a:pt x="44" y="186"/>
                  </a:lnTo>
                  <a:lnTo>
                    <a:pt x="44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7"/>
                  </a:lnTo>
                  <a:lnTo>
                    <a:pt x="42" y="187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1" y="189"/>
                  </a:lnTo>
                  <a:lnTo>
                    <a:pt x="39" y="190"/>
                  </a:lnTo>
                  <a:lnTo>
                    <a:pt x="38" y="190"/>
                  </a:lnTo>
                  <a:lnTo>
                    <a:pt x="38" y="192"/>
                  </a:lnTo>
                  <a:lnTo>
                    <a:pt x="36" y="192"/>
                  </a:lnTo>
                  <a:lnTo>
                    <a:pt x="36" y="192"/>
                  </a:lnTo>
                  <a:lnTo>
                    <a:pt x="33" y="190"/>
                  </a:lnTo>
                  <a:lnTo>
                    <a:pt x="31" y="190"/>
                  </a:lnTo>
                  <a:lnTo>
                    <a:pt x="30" y="189"/>
                  </a:lnTo>
                  <a:lnTo>
                    <a:pt x="28" y="189"/>
                  </a:lnTo>
                  <a:lnTo>
                    <a:pt x="28" y="190"/>
                  </a:lnTo>
                  <a:lnTo>
                    <a:pt x="27" y="190"/>
                  </a:lnTo>
                  <a:lnTo>
                    <a:pt x="25" y="192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2" y="194"/>
                  </a:lnTo>
                  <a:lnTo>
                    <a:pt x="22" y="194"/>
                  </a:lnTo>
                  <a:lnTo>
                    <a:pt x="22" y="192"/>
                  </a:lnTo>
                  <a:lnTo>
                    <a:pt x="20" y="190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7" y="190"/>
                  </a:lnTo>
                  <a:lnTo>
                    <a:pt x="17" y="190"/>
                  </a:lnTo>
                  <a:lnTo>
                    <a:pt x="16" y="192"/>
                  </a:lnTo>
                  <a:lnTo>
                    <a:pt x="16" y="192"/>
                  </a:lnTo>
                  <a:lnTo>
                    <a:pt x="14" y="192"/>
                  </a:lnTo>
                  <a:lnTo>
                    <a:pt x="12" y="190"/>
                  </a:lnTo>
                  <a:lnTo>
                    <a:pt x="11" y="190"/>
                  </a:lnTo>
                  <a:lnTo>
                    <a:pt x="11" y="189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6"/>
                  </a:lnTo>
                  <a:lnTo>
                    <a:pt x="12" y="184"/>
                  </a:lnTo>
                  <a:lnTo>
                    <a:pt x="12" y="184"/>
                  </a:lnTo>
                  <a:lnTo>
                    <a:pt x="12" y="182"/>
                  </a:lnTo>
                  <a:lnTo>
                    <a:pt x="12" y="181"/>
                  </a:lnTo>
                  <a:lnTo>
                    <a:pt x="12" y="181"/>
                  </a:lnTo>
                  <a:lnTo>
                    <a:pt x="12" y="179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1" y="176"/>
                  </a:lnTo>
                  <a:lnTo>
                    <a:pt x="11" y="175"/>
                  </a:lnTo>
                  <a:lnTo>
                    <a:pt x="11" y="175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9" y="171"/>
                  </a:lnTo>
                  <a:lnTo>
                    <a:pt x="8" y="171"/>
                  </a:lnTo>
                  <a:lnTo>
                    <a:pt x="8" y="173"/>
                  </a:lnTo>
                  <a:lnTo>
                    <a:pt x="8" y="173"/>
                  </a:lnTo>
                  <a:lnTo>
                    <a:pt x="6" y="173"/>
                  </a:lnTo>
                  <a:lnTo>
                    <a:pt x="6" y="173"/>
                  </a:lnTo>
                  <a:lnTo>
                    <a:pt x="6" y="171"/>
                  </a:lnTo>
                  <a:lnTo>
                    <a:pt x="6" y="171"/>
                  </a:lnTo>
                  <a:lnTo>
                    <a:pt x="5" y="170"/>
                  </a:lnTo>
                  <a:lnTo>
                    <a:pt x="3" y="168"/>
                  </a:lnTo>
                  <a:lnTo>
                    <a:pt x="3" y="167"/>
                  </a:lnTo>
                  <a:lnTo>
                    <a:pt x="5" y="167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5" y="164"/>
                  </a:lnTo>
                  <a:lnTo>
                    <a:pt x="5" y="164"/>
                  </a:lnTo>
                  <a:lnTo>
                    <a:pt x="5" y="162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1" y="157"/>
                  </a:lnTo>
                  <a:lnTo>
                    <a:pt x="1" y="156"/>
                  </a:lnTo>
                  <a:lnTo>
                    <a:pt x="1" y="154"/>
                  </a:lnTo>
                  <a:lnTo>
                    <a:pt x="1" y="154"/>
                  </a:lnTo>
                  <a:lnTo>
                    <a:pt x="0" y="151"/>
                  </a:lnTo>
                  <a:lnTo>
                    <a:pt x="3" y="153"/>
                  </a:lnTo>
                  <a:lnTo>
                    <a:pt x="3" y="153"/>
                  </a:lnTo>
                  <a:lnTo>
                    <a:pt x="5" y="151"/>
                  </a:lnTo>
                  <a:lnTo>
                    <a:pt x="5" y="149"/>
                  </a:lnTo>
                  <a:lnTo>
                    <a:pt x="6" y="148"/>
                  </a:lnTo>
                  <a:lnTo>
                    <a:pt x="6" y="146"/>
                  </a:lnTo>
                  <a:lnTo>
                    <a:pt x="6" y="145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9" y="142"/>
                  </a:lnTo>
                  <a:lnTo>
                    <a:pt x="9" y="140"/>
                  </a:lnTo>
                  <a:lnTo>
                    <a:pt x="11" y="138"/>
                  </a:lnTo>
                  <a:lnTo>
                    <a:pt x="12" y="140"/>
                  </a:lnTo>
                  <a:lnTo>
                    <a:pt x="14" y="140"/>
                  </a:lnTo>
                  <a:lnTo>
                    <a:pt x="16" y="143"/>
                  </a:lnTo>
                  <a:lnTo>
                    <a:pt x="19" y="145"/>
                  </a:lnTo>
                  <a:lnTo>
                    <a:pt x="19" y="146"/>
                  </a:lnTo>
                  <a:lnTo>
                    <a:pt x="20" y="146"/>
                  </a:lnTo>
                  <a:lnTo>
                    <a:pt x="22" y="145"/>
                  </a:lnTo>
                  <a:lnTo>
                    <a:pt x="22" y="143"/>
                  </a:lnTo>
                  <a:lnTo>
                    <a:pt x="24" y="142"/>
                  </a:lnTo>
                  <a:lnTo>
                    <a:pt x="25" y="142"/>
                  </a:lnTo>
                  <a:lnTo>
                    <a:pt x="27" y="142"/>
                  </a:lnTo>
                  <a:lnTo>
                    <a:pt x="27" y="142"/>
                  </a:lnTo>
                  <a:lnTo>
                    <a:pt x="30" y="143"/>
                  </a:lnTo>
                  <a:lnTo>
                    <a:pt x="30" y="143"/>
                  </a:lnTo>
                  <a:lnTo>
                    <a:pt x="31" y="143"/>
                  </a:lnTo>
                  <a:lnTo>
                    <a:pt x="35" y="143"/>
                  </a:lnTo>
                  <a:lnTo>
                    <a:pt x="36" y="143"/>
                  </a:lnTo>
                  <a:lnTo>
                    <a:pt x="39" y="142"/>
                  </a:lnTo>
                  <a:lnTo>
                    <a:pt x="41" y="142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2" y="138"/>
                  </a:lnTo>
                  <a:lnTo>
                    <a:pt x="42" y="138"/>
                  </a:lnTo>
                  <a:lnTo>
                    <a:pt x="42" y="142"/>
                  </a:lnTo>
                  <a:lnTo>
                    <a:pt x="44" y="142"/>
                  </a:lnTo>
                  <a:lnTo>
                    <a:pt x="46" y="142"/>
                  </a:lnTo>
                  <a:lnTo>
                    <a:pt x="98" y="142"/>
                  </a:lnTo>
                  <a:lnTo>
                    <a:pt x="99" y="137"/>
                  </a:lnTo>
                  <a:lnTo>
                    <a:pt x="99" y="134"/>
                  </a:lnTo>
                  <a:lnTo>
                    <a:pt x="101" y="129"/>
                  </a:lnTo>
                  <a:lnTo>
                    <a:pt x="98" y="127"/>
                  </a:lnTo>
                  <a:lnTo>
                    <a:pt x="96" y="126"/>
                  </a:lnTo>
                  <a:lnTo>
                    <a:pt x="96" y="123"/>
                  </a:lnTo>
                  <a:lnTo>
                    <a:pt x="96" y="118"/>
                  </a:lnTo>
                  <a:lnTo>
                    <a:pt x="94" y="115"/>
                  </a:lnTo>
                  <a:lnTo>
                    <a:pt x="94" y="112"/>
                  </a:lnTo>
                  <a:lnTo>
                    <a:pt x="94" y="107"/>
                  </a:lnTo>
                  <a:lnTo>
                    <a:pt x="94" y="104"/>
                  </a:lnTo>
                  <a:lnTo>
                    <a:pt x="93" y="101"/>
                  </a:lnTo>
                  <a:lnTo>
                    <a:pt x="93" y="96"/>
                  </a:lnTo>
                  <a:lnTo>
                    <a:pt x="93" y="93"/>
                  </a:lnTo>
                  <a:lnTo>
                    <a:pt x="93" y="88"/>
                  </a:lnTo>
                  <a:lnTo>
                    <a:pt x="91" y="85"/>
                  </a:lnTo>
                  <a:lnTo>
                    <a:pt x="91" y="82"/>
                  </a:lnTo>
                  <a:lnTo>
                    <a:pt x="91" y="77"/>
                  </a:lnTo>
                  <a:lnTo>
                    <a:pt x="91" y="74"/>
                  </a:lnTo>
                  <a:lnTo>
                    <a:pt x="90" y="71"/>
                  </a:lnTo>
                  <a:lnTo>
                    <a:pt x="90" y="66"/>
                  </a:lnTo>
                  <a:lnTo>
                    <a:pt x="90" y="63"/>
                  </a:lnTo>
                  <a:lnTo>
                    <a:pt x="90" y="60"/>
                  </a:lnTo>
                  <a:lnTo>
                    <a:pt x="88" y="55"/>
                  </a:lnTo>
                  <a:lnTo>
                    <a:pt x="88" y="52"/>
                  </a:lnTo>
                  <a:lnTo>
                    <a:pt x="88" y="47"/>
                  </a:lnTo>
                  <a:lnTo>
                    <a:pt x="87" y="44"/>
                  </a:lnTo>
                  <a:lnTo>
                    <a:pt x="87" y="41"/>
                  </a:lnTo>
                  <a:lnTo>
                    <a:pt x="87" y="36"/>
                  </a:lnTo>
                  <a:lnTo>
                    <a:pt x="87" y="33"/>
                  </a:lnTo>
                  <a:lnTo>
                    <a:pt x="85" y="30"/>
                  </a:lnTo>
                  <a:lnTo>
                    <a:pt x="85" y="25"/>
                  </a:lnTo>
                  <a:lnTo>
                    <a:pt x="85" y="22"/>
                  </a:lnTo>
                  <a:lnTo>
                    <a:pt x="85" y="17"/>
                  </a:lnTo>
                  <a:lnTo>
                    <a:pt x="83" y="14"/>
                  </a:lnTo>
                  <a:lnTo>
                    <a:pt x="83" y="11"/>
                  </a:lnTo>
                  <a:lnTo>
                    <a:pt x="83" y="6"/>
                  </a:lnTo>
                  <a:lnTo>
                    <a:pt x="83" y="3"/>
                  </a:lnTo>
                  <a:lnTo>
                    <a:pt x="82" y="0"/>
                  </a:lnTo>
                  <a:lnTo>
                    <a:pt x="87" y="0"/>
                  </a:lnTo>
                  <a:lnTo>
                    <a:pt x="96" y="0"/>
                  </a:lnTo>
                  <a:lnTo>
                    <a:pt x="10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3" name="Freeform 210">
              <a:extLst>
                <a:ext uri="{FF2B5EF4-FFF2-40B4-BE49-F238E27FC236}">
                  <a16:creationId xmlns:a16="http://schemas.microsoft.com/office/drawing/2014/main" id="{FBAE9633-A922-4976-A3B4-81DE04F5F97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0014" y="3154776"/>
              <a:ext cx="74070" cy="50680"/>
            </a:xfrm>
            <a:custGeom>
              <a:avLst/>
              <a:gdLst>
                <a:gd name="T0" fmla="*/ 27 w 38"/>
                <a:gd name="T1" fmla="*/ 0 h 26"/>
                <a:gd name="T2" fmla="*/ 28 w 38"/>
                <a:gd name="T3" fmla="*/ 0 h 26"/>
                <a:gd name="T4" fmla="*/ 31 w 38"/>
                <a:gd name="T5" fmla="*/ 4 h 26"/>
                <a:gd name="T6" fmla="*/ 35 w 38"/>
                <a:gd name="T7" fmla="*/ 6 h 26"/>
                <a:gd name="T8" fmla="*/ 36 w 38"/>
                <a:gd name="T9" fmla="*/ 9 h 26"/>
                <a:gd name="T10" fmla="*/ 38 w 38"/>
                <a:gd name="T11" fmla="*/ 11 h 26"/>
                <a:gd name="T12" fmla="*/ 38 w 38"/>
                <a:gd name="T13" fmla="*/ 11 h 26"/>
                <a:gd name="T14" fmla="*/ 36 w 38"/>
                <a:gd name="T15" fmla="*/ 17 h 26"/>
                <a:gd name="T16" fmla="*/ 35 w 38"/>
                <a:gd name="T17" fmla="*/ 17 h 26"/>
                <a:gd name="T18" fmla="*/ 33 w 38"/>
                <a:gd name="T19" fmla="*/ 17 h 26"/>
                <a:gd name="T20" fmla="*/ 31 w 38"/>
                <a:gd name="T21" fmla="*/ 20 h 26"/>
                <a:gd name="T22" fmla="*/ 28 w 38"/>
                <a:gd name="T23" fmla="*/ 22 h 26"/>
                <a:gd name="T24" fmla="*/ 25 w 38"/>
                <a:gd name="T25" fmla="*/ 20 h 26"/>
                <a:gd name="T26" fmla="*/ 22 w 38"/>
                <a:gd name="T27" fmla="*/ 20 h 26"/>
                <a:gd name="T28" fmla="*/ 19 w 38"/>
                <a:gd name="T29" fmla="*/ 23 h 26"/>
                <a:gd name="T30" fmla="*/ 17 w 38"/>
                <a:gd name="T31" fmla="*/ 25 h 26"/>
                <a:gd name="T32" fmla="*/ 14 w 38"/>
                <a:gd name="T33" fmla="*/ 25 h 26"/>
                <a:gd name="T34" fmla="*/ 11 w 38"/>
                <a:gd name="T35" fmla="*/ 25 h 26"/>
                <a:gd name="T36" fmla="*/ 8 w 38"/>
                <a:gd name="T37" fmla="*/ 26 h 26"/>
                <a:gd name="T38" fmla="*/ 8 w 38"/>
                <a:gd name="T39" fmla="*/ 25 h 26"/>
                <a:gd name="T40" fmla="*/ 5 w 38"/>
                <a:gd name="T41" fmla="*/ 25 h 26"/>
                <a:gd name="T42" fmla="*/ 3 w 38"/>
                <a:gd name="T43" fmla="*/ 22 h 26"/>
                <a:gd name="T44" fmla="*/ 2 w 38"/>
                <a:gd name="T45" fmla="*/ 20 h 26"/>
                <a:gd name="T46" fmla="*/ 2 w 38"/>
                <a:gd name="T47" fmla="*/ 17 h 26"/>
                <a:gd name="T48" fmla="*/ 0 w 38"/>
                <a:gd name="T49" fmla="*/ 14 h 26"/>
                <a:gd name="T50" fmla="*/ 2 w 38"/>
                <a:gd name="T51" fmla="*/ 14 h 26"/>
                <a:gd name="T52" fmla="*/ 2 w 38"/>
                <a:gd name="T53" fmla="*/ 11 h 26"/>
                <a:gd name="T54" fmla="*/ 2 w 38"/>
                <a:gd name="T55" fmla="*/ 8 h 26"/>
                <a:gd name="T56" fmla="*/ 5 w 38"/>
                <a:gd name="T57" fmla="*/ 9 h 26"/>
                <a:gd name="T58" fmla="*/ 5 w 38"/>
                <a:gd name="T59" fmla="*/ 8 h 26"/>
                <a:gd name="T60" fmla="*/ 5 w 38"/>
                <a:gd name="T61" fmla="*/ 4 h 26"/>
                <a:gd name="T62" fmla="*/ 11 w 38"/>
                <a:gd name="T63" fmla="*/ 3 h 26"/>
                <a:gd name="T64" fmla="*/ 13 w 38"/>
                <a:gd name="T65" fmla="*/ 4 h 26"/>
                <a:gd name="T66" fmla="*/ 13 w 38"/>
                <a:gd name="T67" fmla="*/ 4 h 26"/>
                <a:gd name="T68" fmla="*/ 14 w 38"/>
                <a:gd name="T69" fmla="*/ 3 h 26"/>
                <a:gd name="T70" fmla="*/ 16 w 38"/>
                <a:gd name="T71" fmla="*/ 1 h 26"/>
                <a:gd name="T72" fmla="*/ 19 w 38"/>
                <a:gd name="T73" fmla="*/ 1 h 26"/>
                <a:gd name="T74" fmla="*/ 20 w 38"/>
                <a:gd name="T75" fmla="*/ 1 h 26"/>
                <a:gd name="T76" fmla="*/ 22 w 38"/>
                <a:gd name="T77" fmla="*/ 0 h 26"/>
                <a:gd name="T78" fmla="*/ 25 w 38"/>
                <a:gd name="T7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8" h="26">
                  <a:moveTo>
                    <a:pt x="27" y="0"/>
                  </a:move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33" y="17"/>
                  </a:lnTo>
                  <a:lnTo>
                    <a:pt x="33" y="20"/>
                  </a:lnTo>
                  <a:lnTo>
                    <a:pt x="31" y="20"/>
                  </a:lnTo>
                  <a:lnTo>
                    <a:pt x="30" y="22"/>
                  </a:lnTo>
                  <a:lnTo>
                    <a:pt x="28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19" y="23"/>
                  </a:lnTo>
                  <a:lnTo>
                    <a:pt x="17" y="25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1" y="25"/>
                  </a:lnTo>
                  <a:lnTo>
                    <a:pt x="9" y="25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6"/>
                  </a:lnTo>
                  <a:lnTo>
                    <a:pt x="5" y="4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5" y="0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4" name="Freeform 211">
              <a:extLst>
                <a:ext uri="{FF2B5EF4-FFF2-40B4-BE49-F238E27FC236}">
                  <a16:creationId xmlns:a16="http://schemas.microsoft.com/office/drawing/2014/main" id="{DC02BBE7-3407-474E-B815-60B3C71CA97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64566" y="4104048"/>
              <a:ext cx="138395" cy="150091"/>
            </a:xfrm>
            <a:custGeom>
              <a:avLst/>
              <a:gdLst>
                <a:gd name="T0" fmla="*/ 43 w 71"/>
                <a:gd name="T1" fmla="*/ 74 h 77"/>
                <a:gd name="T2" fmla="*/ 43 w 71"/>
                <a:gd name="T3" fmla="*/ 75 h 77"/>
                <a:gd name="T4" fmla="*/ 41 w 71"/>
                <a:gd name="T5" fmla="*/ 75 h 77"/>
                <a:gd name="T6" fmla="*/ 41 w 71"/>
                <a:gd name="T7" fmla="*/ 77 h 77"/>
                <a:gd name="T8" fmla="*/ 41 w 71"/>
                <a:gd name="T9" fmla="*/ 77 h 77"/>
                <a:gd name="T10" fmla="*/ 41 w 71"/>
                <a:gd name="T11" fmla="*/ 77 h 77"/>
                <a:gd name="T12" fmla="*/ 41 w 71"/>
                <a:gd name="T13" fmla="*/ 77 h 77"/>
                <a:gd name="T14" fmla="*/ 41 w 71"/>
                <a:gd name="T15" fmla="*/ 77 h 77"/>
                <a:gd name="T16" fmla="*/ 41 w 71"/>
                <a:gd name="T17" fmla="*/ 75 h 77"/>
                <a:gd name="T18" fmla="*/ 43 w 71"/>
                <a:gd name="T19" fmla="*/ 75 h 77"/>
                <a:gd name="T20" fmla="*/ 43 w 71"/>
                <a:gd name="T21" fmla="*/ 74 h 77"/>
                <a:gd name="T22" fmla="*/ 69 w 71"/>
                <a:gd name="T23" fmla="*/ 59 h 77"/>
                <a:gd name="T24" fmla="*/ 69 w 71"/>
                <a:gd name="T25" fmla="*/ 59 h 77"/>
                <a:gd name="T26" fmla="*/ 71 w 71"/>
                <a:gd name="T27" fmla="*/ 59 h 77"/>
                <a:gd name="T28" fmla="*/ 71 w 71"/>
                <a:gd name="T29" fmla="*/ 59 h 77"/>
                <a:gd name="T30" fmla="*/ 71 w 71"/>
                <a:gd name="T31" fmla="*/ 59 h 77"/>
                <a:gd name="T32" fmla="*/ 71 w 71"/>
                <a:gd name="T33" fmla="*/ 59 h 77"/>
                <a:gd name="T34" fmla="*/ 71 w 71"/>
                <a:gd name="T35" fmla="*/ 59 h 77"/>
                <a:gd name="T36" fmla="*/ 69 w 71"/>
                <a:gd name="T37" fmla="*/ 59 h 77"/>
                <a:gd name="T38" fmla="*/ 69 w 71"/>
                <a:gd name="T39" fmla="*/ 59 h 77"/>
                <a:gd name="T40" fmla="*/ 69 w 71"/>
                <a:gd name="T41" fmla="*/ 59 h 77"/>
                <a:gd name="T42" fmla="*/ 62 w 71"/>
                <a:gd name="T43" fmla="*/ 58 h 77"/>
                <a:gd name="T44" fmla="*/ 62 w 71"/>
                <a:gd name="T45" fmla="*/ 58 h 77"/>
                <a:gd name="T46" fmla="*/ 65 w 71"/>
                <a:gd name="T47" fmla="*/ 58 h 77"/>
                <a:gd name="T48" fmla="*/ 66 w 71"/>
                <a:gd name="T49" fmla="*/ 58 h 77"/>
                <a:gd name="T50" fmla="*/ 66 w 71"/>
                <a:gd name="T51" fmla="*/ 58 h 77"/>
                <a:gd name="T52" fmla="*/ 65 w 71"/>
                <a:gd name="T53" fmla="*/ 58 h 77"/>
                <a:gd name="T54" fmla="*/ 65 w 71"/>
                <a:gd name="T55" fmla="*/ 59 h 77"/>
                <a:gd name="T56" fmla="*/ 65 w 71"/>
                <a:gd name="T57" fmla="*/ 59 h 77"/>
                <a:gd name="T58" fmla="*/ 63 w 71"/>
                <a:gd name="T59" fmla="*/ 59 h 77"/>
                <a:gd name="T60" fmla="*/ 62 w 71"/>
                <a:gd name="T61" fmla="*/ 58 h 77"/>
                <a:gd name="T62" fmla="*/ 62 w 71"/>
                <a:gd name="T63" fmla="*/ 58 h 77"/>
                <a:gd name="T64" fmla="*/ 62 w 71"/>
                <a:gd name="T65" fmla="*/ 58 h 77"/>
                <a:gd name="T66" fmla="*/ 27 w 71"/>
                <a:gd name="T67" fmla="*/ 55 h 77"/>
                <a:gd name="T68" fmla="*/ 28 w 71"/>
                <a:gd name="T69" fmla="*/ 55 h 77"/>
                <a:gd name="T70" fmla="*/ 30 w 71"/>
                <a:gd name="T71" fmla="*/ 55 h 77"/>
                <a:gd name="T72" fmla="*/ 28 w 71"/>
                <a:gd name="T73" fmla="*/ 56 h 77"/>
                <a:gd name="T74" fmla="*/ 28 w 71"/>
                <a:gd name="T75" fmla="*/ 55 h 77"/>
                <a:gd name="T76" fmla="*/ 27 w 71"/>
                <a:gd name="T77" fmla="*/ 55 h 77"/>
                <a:gd name="T78" fmla="*/ 27 w 71"/>
                <a:gd name="T79" fmla="*/ 55 h 77"/>
                <a:gd name="T80" fmla="*/ 2 w 71"/>
                <a:gd name="T81" fmla="*/ 0 h 77"/>
                <a:gd name="T82" fmla="*/ 2 w 71"/>
                <a:gd name="T83" fmla="*/ 0 h 77"/>
                <a:gd name="T84" fmla="*/ 2 w 71"/>
                <a:gd name="T85" fmla="*/ 0 h 77"/>
                <a:gd name="T86" fmla="*/ 2 w 71"/>
                <a:gd name="T87" fmla="*/ 0 h 77"/>
                <a:gd name="T88" fmla="*/ 0 w 71"/>
                <a:gd name="T89" fmla="*/ 0 h 77"/>
                <a:gd name="T90" fmla="*/ 0 w 71"/>
                <a:gd name="T91" fmla="*/ 0 h 77"/>
                <a:gd name="T92" fmla="*/ 2 w 71"/>
                <a:gd name="T9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" h="77">
                  <a:moveTo>
                    <a:pt x="43" y="74"/>
                  </a:moveTo>
                  <a:lnTo>
                    <a:pt x="43" y="75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5"/>
                  </a:lnTo>
                  <a:lnTo>
                    <a:pt x="43" y="74"/>
                  </a:lnTo>
                  <a:close/>
                  <a:moveTo>
                    <a:pt x="69" y="59"/>
                  </a:moveTo>
                  <a:lnTo>
                    <a:pt x="69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69" y="59"/>
                  </a:lnTo>
                  <a:lnTo>
                    <a:pt x="69" y="59"/>
                  </a:lnTo>
                  <a:lnTo>
                    <a:pt x="69" y="59"/>
                  </a:lnTo>
                  <a:close/>
                  <a:moveTo>
                    <a:pt x="62" y="58"/>
                  </a:moveTo>
                  <a:lnTo>
                    <a:pt x="62" y="58"/>
                  </a:lnTo>
                  <a:lnTo>
                    <a:pt x="65" y="58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5" y="58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8"/>
                  </a:lnTo>
                  <a:close/>
                  <a:moveTo>
                    <a:pt x="27" y="55"/>
                  </a:moveTo>
                  <a:lnTo>
                    <a:pt x="28" y="55"/>
                  </a:lnTo>
                  <a:lnTo>
                    <a:pt x="30" y="55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5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5" name="Freeform 212">
              <a:extLst>
                <a:ext uri="{FF2B5EF4-FFF2-40B4-BE49-F238E27FC236}">
                  <a16:creationId xmlns:a16="http://schemas.microsoft.com/office/drawing/2014/main" id="{DC2053F7-CFF4-4893-8C2E-AE758B916F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57036"/>
              <a:ext cx="206617" cy="389844"/>
            </a:xfrm>
            <a:custGeom>
              <a:avLst/>
              <a:gdLst>
                <a:gd name="T0" fmla="*/ 98 w 106"/>
                <a:gd name="T1" fmla="*/ 68 h 200"/>
                <a:gd name="T2" fmla="*/ 75 w 106"/>
                <a:gd name="T3" fmla="*/ 19 h 200"/>
                <a:gd name="T4" fmla="*/ 75 w 106"/>
                <a:gd name="T5" fmla="*/ 16 h 200"/>
                <a:gd name="T6" fmla="*/ 89 w 106"/>
                <a:gd name="T7" fmla="*/ 2 h 200"/>
                <a:gd name="T8" fmla="*/ 95 w 106"/>
                <a:gd name="T9" fmla="*/ 11 h 200"/>
                <a:gd name="T10" fmla="*/ 101 w 106"/>
                <a:gd name="T11" fmla="*/ 28 h 200"/>
                <a:gd name="T12" fmla="*/ 106 w 106"/>
                <a:gd name="T13" fmla="*/ 47 h 200"/>
                <a:gd name="T14" fmla="*/ 101 w 106"/>
                <a:gd name="T15" fmla="*/ 57 h 200"/>
                <a:gd name="T16" fmla="*/ 97 w 106"/>
                <a:gd name="T17" fmla="*/ 49 h 200"/>
                <a:gd name="T18" fmla="*/ 94 w 106"/>
                <a:gd name="T19" fmla="*/ 54 h 200"/>
                <a:gd name="T20" fmla="*/ 97 w 106"/>
                <a:gd name="T21" fmla="*/ 60 h 200"/>
                <a:gd name="T22" fmla="*/ 95 w 106"/>
                <a:gd name="T23" fmla="*/ 69 h 200"/>
                <a:gd name="T24" fmla="*/ 90 w 106"/>
                <a:gd name="T25" fmla="*/ 76 h 200"/>
                <a:gd name="T26" fmla="*/ 89 w 106"/>
                <a:gd name="T27" fmla="*/ 95 h 200"/>
                <a:gd name="T28" fmla="*/ 79 w 106"/>
                <a:gd name="T29" fmla="*/ 120 h 200"/>
                <a:gd name="T30" fmla="*/ 68 w 106"/>
                <a:gd name="T31" fmla="*/ 151 h 200"/>
                <a:gd name="T32" fmla="*/ 64 w 106"/>
                <a:gd name="T33" fmla="*/ 170 h 200"/>
                <a:gd name="T34" fmla="*/ 60 w 106"/>
                <a:gd name="T35" fmla="*/ 181 h 200"/>
                <a:gd name="T36" fmla="*/ 54 w 106"/>
                <a:gd name="T37" fmla="*/ 192 h 200"/>
                <a:gd name="T38" fmla="*/ 40 w 106"/>
                <a:gd name="T39" fmla="*/ 197 h 200"/>
                <a:gd name="T40" fmla="*/ 27 w 106"/>
                <a:gd name="T41" fmla="*/ 200 h 200"/>
                <a:gd name="T42" fmla="*/ 16 w 106"/>
                <a:gd name="T43" fmla="*/ 195 h 200"/>
                <a:gd name="T44" fmla="*/ 12 w 106"/>
                <a:gd name="T45" fmla="*/ 189 h 200"/>
                <a:gd name="T46" fmla="*/ 7 w 106"/>
                <a:gd name="T47" fmla="*/ 181 h 200"/>
                <a:gd name="T48" fmla="*/ 8 w 106"/>
                <a:gd name="T49" fmla="*/ 169 h 200"/>
                <a:gd name="T50" fmla="*/ 4 w 106"/>
                <a:gd name="T51" fmla="*/ 159 h 200"/>
                <a:gd name="T52" fmla="*/ 0 w 106"/>
                <a:gd name="T53" fmla="*/ 147 h 200"/>
                <a:gd name="T54" fmla="*/ 4 w 106"/>
                <a:gd name="T55" fmla="*/ 142 h 200"/>
                <a:gd name="T56" fmla="*/ 8 w 106"/>
                <a:gd name="T57" fmla="*/ 134 h 200"/>
                <a:gd name="T58" fmla="*/ 15 w 106"/>
                <a:gd name="T59" fmla="*/ 121 h 200"/>
                <a:gd name="T60" fmla="*/ 18 w 106"/>
                <a:gd name="T61" fmla="*/ 109 h 200"/>
                <a:gd name="T62" fmla="*/ 15 w 106"/>
                <a:gd name="T63" fmla="*/ 99 h 200"/>
                <a:gd name="T64" fmla="*/ 12 w 106"/>
                <a:gd name="T65" fmla="*/ 85 h 200"/>
                <a:gd name="T66" fmla="*/ 18 w 106"/>
                <a:gd name="T67" fmla="*/ 68 h 200"/>
                <a:gd name="T68" fmla="*/ 19 w 106"/>
                <a:gd name="T69" fmla="*/ 60 h 200"/>
                <a:gd name="T70" fmla="*/ 29 w 106"/>
                <a:gd name="T71" fmla="*/ 57 h 200"/>
                <a:gd name="T72" fmla="*/ 34 w 106"/>
                <a:gd name="T73" fmla="*/ 57 h 200"/>
                <a:gd name="T74" fmla="*/ 35 w 106"/>
                <a:gd name="T75" fmla="*/ 55 h 200"/>
                <a:gd name="T76" fmla="*/ 43 w 106"/>
                <a:gd name="T77" fmla="*/ 54 h 200"/>
                <a:gd name="T78" fmla="*/ 46 w 106"/>
                <a:gd name="T79" fmla="*/ 54 h 200"/>
                <a:gd name="T80" fmla="*/ 51 w 106"/>
                <a:gd name="T81" fmla="*/ 47 h 200"/>
                <a:gd name="T82" fmla="*/ 56 w 106"/>
                <a:gd name="T83" fmla="*/ 49 h 200"/>
                <a:gd name="T84" fmla="*/ 57 w 106"/>
                <a:gd name="T85" fmla="*/ 46 h 200"/>
                <a:gd name="T86" fmla="*/ 60 w 106"/>
                <a:gd name="T87" fmla="*/ 40 h 200"/>
                <a:gd name="T88" fmla="*/ 62 w 106"/>
                <a:gd name="T89" fmla="*/ 40 h 200"/>
                <a:gd name="T90" fmla="*/ 62 w 106"/>
                <a:gd name="T91" fmla="*/ 43 h 200"/>
                <a:gd name="T92" fmla="*/ 68 w 106"/>
                <a:gd name="T93" fmla="*/ 36 h 200"/>
                <a:gd name="T94" fmla="*/ 68 w 106"/>
                <a:gd name="T95" fmla="*/ 27 h 200"/>
                <a:gd name="T96" fmla="*/ 68 w 106"/>
                <a:gd name="T97" fmla="*/ 24 h 200"/>
                <a:gd name="T98" fmla="*/ 73 w 106"/>
                <a:gd name="T99" fmla="*/ 24 h 200"/>
                <a:gd name="T100" fmla="*/ 79 w 106"/>
                <a:gd name="T101" fmla="*/ 19 h 200"/>
                <a:gd name="T102" fmla="*/ 82 w 106"/>
                <a:gd name="T103" fmla="*/ 8 h 200"/>
                <a:gd name="T104" fmla="*/ 84 w 106"/>
                <a:gd name="T105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6" h="200">
                  <a:moveTo>
                    <a:pt x="98" y="68"/>
                  </a:moveTo>
                  <a:lnTo>
                    <a:pt x="98" y="69"/>
                  </a:lnTo>
                  <a:lnTo>
                    <a:pt x="97" y="73"/>
                  </a:lnTo>
                  <a:lnTo>
                    <a:pt x="97" y="71"/>
                  </a:lnTo>
                  <a:lnTo>
                    <a:pt x="98" y="68"/>
                  </a:lnTo>
                  <a:lnTo>
                    <a:pt x="98" y="68"/>
                  </a:lnTo>
                  <a:close/>
                  <a:moveTo>
                    <a:pt x="75" y="16"/>
                  </a:moveTo>
                  <a:lnTo>
                    <a:pt x="75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3" y="19"/>
                  </a:lnTo>
                  <a:lnTo>
                    <a:pt x="73" y="17"/>
                  </a:lnTo>
                  <a:lnTo>
                    <a:pt x="73" y="16"/>
                  </a:lnTo>
                  <a:lnTo>
                    <a:pt x="73" y="16"/>
                  </a:lnTo>
                  <a:lnTo>
                    <a:pt x="75" y="16"/>
                  </a:lnTo>
                  <a:close/>
                  <a:moveTo>
                    <a:pt x="87" y="0"/>
                  </a:moveTo>
                  <a:lnTo>
                    <a:pt x="87" y="0"/>
                  </a:lnTo>
                  <a:lnTo>
                    <a:pt x="89" y="0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6"/>
                  </a:lnTo>
                  <a:lnTo>
                    <a:pt x="94" y="8"/>
                  </a:lnTo>
                  <a:lnTo>
                    <a:pt x="95" y="11"/>
                  </a:lnTo>
                  <a:lnTo>
                    <a:pt x="97" y="13"/>
                  </a:lnTo>
                  <a:lnTo>
                    <a:pt x="98" y="14"/>
                  </a:lnTo>
                  <a:lnTo>
                    <a:pt x="98" y="17"/>
                  </a:lnTo>
                  <a:lnTo>
                    <a:pt x="100" y="21"/>
                  </a:lnTo>
                  <a:lnTo>
                    <a:pt x="101" y="28"/>
                  </a:lnTo>
                  <a:lnTo>
                    <a:pt x="101" y="35"/>
                  </a:lnTo>
                  <a:lnTo>
                    <a:pt x="101" y="38"/>
                  </a:lnTo>
                  <a:lnTo>
                    <a:pt x="103" y="41"/>
                  </a:lnTo>
                  <a:lnTo>
                    <a:pt x="105" y="44"/>
                  </a:lnTo>
                  <a:lnTo>
                    <a:pt x="106" y="47"/>
                  </a:lnTo>
                  <a:lnTo>
                    <a:pt x="105" y="52"/>
                  </a:lnTo>
                  <a:lnTo>
                    <a:pt x="103" y="55"/>
                  </a:lnTo>
                  <a:lnTo>
                    <a:pt x="103" y="55"/>
                  </a:lnTo>
                  <a:lnTo>
                    <a:pt x="101" y="57"/>
                  </a:lnTo>
                  <a:lnTo>
                    <a:pt x="101" y="57"/>
                  </a:lnTo>
                  <a:lnTo>
                    <a:pt x="100" y="55"/>
                  </a:lnTo>
                  <a:lnTo>
                    <a:pt x="98" y="54"/>
                  </a:lnTo>
                  <a:lnTo>
                    <a:pt x="98" y="51"/>
                  </a:lnTo>
                  <a:lnTo>
                    <a:pt x="97" y="49"/>
                  </a:lnTo>
                  <a:lnTo>
                    <a:pt x="97" y="49"/>
                  </a:lnTo>
                  <a:lnTo>
                    <a:pt x="95" y="49"/>
                  </a:lnTo>
                  <a:lnTo>
                    <a:pt x="94" y="51"/>
                  </a:lnTo>
                  <a:lnTo>
                    <a:pt x="94" y="51"/>
                  </a:lnTo>
                  <a:lnTo>
                    <a:pt x="94" y="52"/>
                  </a:lnTo>
                  <a:lnTo>
                    <a:pt x="94" y="54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5" y="58"/>
                  </a:lnTo>
                  <a:lnTo>
                    <a:pt x="95" y="60"/>
                  </a:lnTo>
                  <a:lnTo>
                    <a:pt x="97" y="60"/>
                  </a:lnTo>
                  <a:lnTo>
                    <a:pt x="97" y="65"/>
                  </a:lnTo>
                  <a:lnTo>
                    <a:pt x="95" y="66"/>
                  </a:lnTo>
                  <a:lnTo>
                    <a:pt x="95" y="68"/>
                  </a:lnTo>
                  <a:lnTo>
                    <a:pt x="95" y="68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4" y="69"/>
                  </a:lnTo>
                  <a:lnTo>
                    <a:pt x="92" y="71"/>
                  </a:lnTo>
                  <a:lnTo>
                    <a:pt x="92" y="73"/>
                  </a:lnTo>
                  <a:lnTo>
                    <a:pt x="90" y="76"/>
                  </a:lnTo>
                  <a:lnTo>
                    <a:pt x="90" y="77"/>
                  </a:lnTo>
                  <a:lnTo>
                    <a:pt x="92" y="82"/>
                  </a:lnTo>
                  <a:lnTo>
                    <a:pt x="90" y="85"/>
                  </a:lnTo>
                  <a:lnTo>
                    <a:pt x="89" y="92"/>
                  </a:lnTo>
                  <a:lnTo>
                    <a:pt x="89" y="95"/>
                  </a:lnTo>
                  <a:lnTo>
                    <a:pt x="87" y="98"/>
                  </a:lnTo>
                  <a:lnTo>
                    <a:pt x="86" y="103"/>
                  </a:lnTo>
                  <a:lnTo>
                    <a:pt x="82" y="109"/>
                  </a:lnTo>
                  <a:lnTo>
                    <a:pt x="81" y="115"/>
                  </a:lnTo>
                  <a:lnTo>
                    <a:pt x="79" y="120"/>
                  </a:lnTo>
                  <a:lnTo>
                    <a:pt x="78" y="123"/>
                  </a:lnTo>
                  <a:lnTo>
                    <a:pt x="76" y="129"/>
                  </a:lnTo>
                  <a:lnTo>
                    <a:pt x="75" y="136"/>
                  </a:lnTo>
                  <a:lnTo>
                    <a:pt x="71" y="143"/>
                  </a:lnTo>
                  <a:lnTo>
                    <a:pt x="68" y="151"/>
                  </a:lnTo>
                  <a:lnTo>
                    <a:pt x="68" y="153"/>
                  </a:lnTo>
                  <a:lnTo>
                    <a:pt x="68" y="158"/>
                  </a:lnTo>
                  <a:lnTo>
                    <a:pt x="67" y="161"/>
                  </a:lnTo>
                  <a:lnTo>
                    <a:pt x="65" y="166"/>
                  </a:lnTo>
                  <a:lnTo>
                    <a:pt x="64" y="170"/>
                  </a:lnTo>
                  <a:lnTo>
                    <a:pt x="64" y="173"/>
                  </a:lnTo>
                  <a:lnTo>
                    <a:pt x="64" y="175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60" y="181"/>
                  </a:lnTo>
                  <a:lnTo>
                    <a:pt x="60" y="183"/>
                  </a:lnTo>
                  <a:lnTo>
                    <a:pt x="59" y="184"/>
                  </a:lnTo>
                  <a:lnTo>
                    <a:pt x="57" y="189"/>
                  </a:lnTo>
                  <a:lnTo>
                    <a:pt x="56" y="191"/>
                  </a:lnTo>
                  <a:lnTo>
                    <a:pt x="54" y="192"/>
                  </a:lnTo>
                  <a:lnTo>
                    <a:pt x="51" y="194"/>
                  </a:lnTo>
                  <a:lnTo>
                    <a:pt x="49" y="194"/>
                  </a:lnTo>
                  <a:lnTo>
                    <a:pt x="46" y="194"/>
                  </a:lnTo>
                  <a:lnTo>
                    <a:pt x="43" y="195"/>
                  </a:lnTo>
                  <a:lnTo>
                    <a:pt x="40" y="197"/>
                  </a:lnTo>
                  <a:lnTo>
                    <a:pt x="37" y="199"/>
                  </a:lnTo>
                  <a:lnTo>
                    <a:pt x="35" y="200"/>
                  </a:lnTo>
                  <a:lnTo>
                    <a:pt x="34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4" y="197"/>
                  </a:lnTo>
                  <a:lnTo>
                    <a:pt x="23" y="197"/>
                  </a:lnTo>
                  <a:lnTo>
                    <a:pt x="19" y="195"/>
                  </a:lnTo>
                  <a:lnTo>
                    <a:pt x="18" y="195"/>
                  </a:lnTo>
                  <a:lnTo>
                    <a:pt x="16" y="195"/>
                  </a:lnTo>
                  <a:lnTo>
                    <a:pt x="16" y="194"/>
                  </a:lnTo>
                  <a:lnTo>
                    <a:pt x="13" y="192"/>
                  </a:lnTo>
                  <a:lnTo>
                    <a:pt x="12" y="192"/>
                  </a:lnTo>
                  <a:lnTo>
                    <a:pt x="12" y="191"/>
                  </a:lnTo>
                  <a:lnTo>
                    <a:pt x="12" y="189"/>
                  </a:lnTo>
                  <a:lnTo>
                    <a:pt x="12" y="189"/>
                  </a:lnTo>
                  <a:lnTo>
                    <a:pt x="10" y="186"/>
                  </a:lnTo>
                  <a:lnTo>
                    <a:pt x="10" y="184"/>
                  </a:lnTo>
                  <a:lnTo>
                    <a:pt x="7" y="181"/>
                  </a:lnTo>
                  <a:lnTo>
                    <a:pt x="7" y="181"/>
                  </a:lnTo>
                  <a:lnTo>
                    <a:pt x="7" y="178"/>
                  </a:lnTo>
                  <a:lnTo>
                    <a:pt x="7" y="177"/>
                  </a:lnTo>
                  <a:lnTo>
                    <a:pt x="7" y="172"/>
                  </a:lnTo>
                  <a:lnTo>
                    <a:pt x="7" y="170"/>
                  </a:lnTo>
                  <a:lnTo>
                    <a:pt x="8" y="169"/>
                  </a:lnTo>
                  <a:lnTo>
                    <a:pt x="7" y="167"/>
                  </a:lnTo>
                  <a:lnTo>
                    <a:pt x="7" y="166"/>
                  </a:lnTo>
                  <a:lnTo>
                    <a:pt x="7" y="164"/>
                  </a:lnTo>
                  <a:lnTo>
                    <a:pt x="5" y="162"/>
                  </a:lnTo>
                  <a:lnTo>
                    <a:pt x="4" y="159"/>
                  </a:lnTo>
                  <a:lnTo>
                    <a:pt x="2" y="158"/>
                  </a:lnTo>
                  <a:lnTo>
                    <a:pt x="2" y="156"/>
                  </a:lnTo>
                  <a:lnTo>
                    <a:pt x="0" y="151"/>
                  </a:lnTo>
                  <a:lnTo>
                    <a:pt x="0" y="150"/>
                  </a:lnTo>
                  <a:lnTo>
                    <a:pt x="0" y="147"/>
                  </a:lnTo>
                  <a:lnTo>
                    <a:pt x="2" y="145"/>
                  </a:lnTo>
                  <a:lnTo>
                    <a:pt x="2" y="143"/>
                  </a:lnTo>
                  <a:lnTo>
                    <a:pt x="2" y="143"/>
                  </a:lnTo>
                  <a:lnTo>
                    <a:pt x="2" y="142"/>
                  </a:lnTo>
                  <a:lnTo>
                    <a:pt x="4" y="142"/>
                  </a:lnTo>
                  <a:lnTo>
                    <a:pt x="4" y="140"/>
                  </a:lnTo>
                  <a:lnTo>
                    <a:pt x="5" y="137"/>
                  </a:lnTo>
                  <a:lnTo>
                    <a:pt x="5" y="136"/>
                  </a:lnTo>
                  <a:lnTo>
                    <a:pt x="7" y="136"/>
                  </a:lnTo>
                  <a:lnTo>
                    <a:pt x="8" y="134"/>
                  </a:lnTo>
                  <a:lnTo>
                    <a:pt x="10" y="132"/>
                  </a:lnTo>
                  <a:lnTo>
                    <a:pt x="10" y="129"/>
                  </a:lnTo>
                  <a:lnTo>
                    <a:pt x="13" y="126"/>
                  </a:lnTo>
                  <a:lnTo>
                    <a:pt x="13" y="125"/>
                  </a:lnTo>
                  <a:lnTo>
                    <a:pt x="15" y="121"/>
                  </a:lnTo>
                  <a:lnTo>
                    <a:pt x="16" y="118"/>
                  </a:lnTo>
                  <a:lnTo>
                    <a:pt x="18" y="117"/>
                  </a:lnTo>
                  <a:lnTo>
                    <a:pt x="18" y="115"/>
                  </a:lnTo>
                  <a:lnTo>
                    <a:pt x="18" y="112"/>
                  </a:lnTo>
                  <a:lnTo>
                    <a:pt x="18" y="109"/>
                  </a:lnTo>
                  <a:lnTo>
                    <a:pt x="18" y="107"/>
                  </a:lnTo>
                  <a:lnTo>
                    <a:pt x="18" y="106"/>
                  </a:lnTo>
                  <a:lnTo>
                    <a:pt x="15" y="103"/>
                  </a:lnTo>
                  <a:lnTo>
                    <a:pt x="15" y="103"/>
                  </a:lnTo>
                  <a:lnTo>
                    <a:pt x="15" y="99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3" y="95"/>
                  </a:lnTo>
                  <a:lnTo>
                    <a:pt x="13" y="90"/>
                  </a:lnTo>
                  <a:lnTo>
                    <a:pt x="12" y="85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80"/>
                  </a:lnTo>
                  <a:lnTo>
                    <a:pt x="12" y="77"/>
                  </a:lnTo>
                  <a:lnTo>
                    <a:pt x="18" y="68"/>
                  </a:lnTo>
                  <a:lnTo>
                    <a:pt x="18" y="66"/>
                  </a:lnTo>
                  <a:lnTo>
                    <a:pt x="18" y="63"/>
                  </a:lnTo>
                  <a:lnTo>
                    <a:pt x="18" y="62"/>
                  </a:lnTo>
                  <a:lnTo>
                    <a:pt x="18" y="60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26" y="60"/>
                  </a:lnTo>
                  <a:lnTo>
                    <a:pt x="26" y="58"/>
                  </a:lnTo>
                  <a:lnTo>
                    <a:pt x="27" y="58"/>
                  </a:lnTo>
                  <a:lnTo>
                    <a:pt x="29" y="57"/>
                  </a:lnTo>
                  <a:lnTo>
                    <a:pt x="29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4" y="57"/>
                  </a:lnTo>
                  <a:lnTo>
                    <a:pt x="34" y="57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7" y="54"/>
                  </a:lnTo>
                  <a:lnTo>
                    <a:pt x="38" y="54"/>
                  </a:lnTo>
                  <a:lnTo>
                    <a:pt x="41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45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46" y="54"/>
                  </a:lnTo>
                  <a:lnTo>
                    <a:pt x="45" y="54"/>
                  </a:lnTo>
                  <a:lnTo>
                    <a:pt x="46" y="52"/>
                  </a:lnTo>
                  <a:lnTo>
                    <a:pt x="46" y="51"/>
                  </a:lnTo>
                  <a:lnTo>
                    <a:pt x="48" y="49"/>
                  </a:lnTo>
                  <a:lnTo>
                    <a:pt x="51" y="47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6" y="46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7" y="49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6"/>
                  </a:lnTo>
                  <a:lnTo>
                    <a:pt x="57" y="46"/>
                  </a:lnTo>
                  <a:lnTo>
                    <a:pt x="57" y="44"/>
                  </a:lnTo>
                  <a:lnTo>
                    <a:pt x="57" y="43"/>
                  </a:lnTo>
                  <a:lnTo>
                    <a:pt x="59" y="41"/>
                  </a:lnTo>
                  <a:lnTo>
                    <a:pt x="60" y="40"/>
                  </a:lnTo>
                  <a:lnTo>
                    <a:pt x="60" y="40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40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4" y="40"/>
                  </a:lnTo>
                  <a:lnTo>
                    <a:pt x="65" y="38"/>
                  </a:lnTo>
                  <a:lnTo>
                    <a:pt x="65" y="38"/>
                  </a:lnTo>
                  <a:lnTo>
                    <a:pt x="67" y="36"/>
                  </a:lnTo>
                  <a:lnTo>
                    <a:pt x="68" y="36"/>
                  </a:lnTo>
                  <a:lnTo>
                    <a:pt x="70" y="38"/>
                  </a:lnTo>
                  <a:lnTo>
                    <a:pt x="67" y="35"/>
                  </a:lnTo>
                  <a:lnTo>
                    <a:pt x="67" y="33"/>
                  </a:lnTo>
                  <a:lnTo>
                    <a:pt x="68" y="28"/>
                  </a:lnTo>
                  <a:lnTo>
                    <a:pt x="68" y="27"/>
                  </a:lnTo>
                  <a:lnTo>
                    <a:pt x="70" y="27"/>
                  </a:lnTo>
                  <a:lnTo>
                    <a:pt x="70" y="27"/>
                  </a:lnTo>
                  <a:lnTo>
                    <a:pt x="68" y="25"/>
                  </a:lnTo>
                  <a:lnTo>
                    <a:pt x="68" y="25"/>
                  </a:lnTo>
                  <a:lnTo>
                    <a:pt x="68" y="24"/>
                  </a:lnTo>
                  <a:lnTo>
                    <a:pt x="68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3" y="24"/>
                  </a:lnTo>
                  <a:lnTo>
                    <a:pt x="73" y="24"/>
                  </a:lnTo>
                  <a:lnTo>
                    <a:pt x="75" y="22"/>
                  </a:lnTo>
                  <a:lnTo>
                    <a:pt x="76" y="21"/>
                  </a:lnTo>
                  <a:lnTo>
                    <a:pt x="76" y="19"/>
                  </a:lnTo>
                  <a:lnTo>
                    <a:pt x="79" y="19"/>
                  </a:lnTo>
                  <a:lnTo>
                    <a:pt x="81" y="17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6" name="Freeform 213">
              <a:extLst>
                <a:ext uri="{FF2B5EF4-FFF2-40B4-BE49-F238E27FC236}">
                  <a16:creationId xmlns:a16="http://schemas.microsoft.com/office/drawing/2014/main" id="{2695FD54-783B-4D5F-9BF2-CE89A1A5D54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3277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0 w 2"/>
                <a:gd name="T9" fmla="*/ 2 h 2"/>
                <a:gd name="T10" fmla="*/ 0 w 2"/>
                <a:gd name="T11" fmla="*/ 0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7" name="Freeform 214">
              <a:extLst>
                <a:ext uri="{FF2B5EF4-FFF2-40B4-BE49-F238E27FC236}">
                  <a16:creationId xmlns:a16="http://schemas.microsoft.com/office/drawing/2014/main" id="{6440D7B5-AF67-4098-87B9-D539F05F939B}"/>
                </a:ext>
              </a:extLst>
            </p:cNvPr>
            <p:cNvSpPr>
              <a:spLocks/>
            </p:cNvSpPr>
            <p:nvPr/>
          </p:nvSpPr>
          <p:spPr bwMode="auto">
            <a:xfrm>
              <a:off x="6285436" y="3113843"/>
              <a:ext cx="50680" cy="56528"/>
            </a:xfrm>
            <a:custGeom>
              <a:avLst/>
              <a:gdLst>
                <a:gd name="T0" fmla="*/ 7 w 26"/>
                <a:gd name="T1" fmla="*/ 0 h 29"/>
                <a:gd name="T2" fmla="*/ 9 w 26"/>
                <a:gd name="T3" fmla="*/ 0 h 29"/>
                <a:gd name="T4" fmla="*/ 11 w 26"/>
                <a:gd name="T5" fmla="*/ 0 h 29"/>
                <a:gd name="T6" fmla="*/ 11 w 26"/>
                <a:gd name="T7" fmla="*/ 2 h 29"/>
                <a:gd name="T8" fmla="*/ 12 w 26"/>
                <a:gd name="T9" fmla="*/ 2 h 29"/>
                <a:gd name="T10" fmla="*/ 15 w 26"/>
                <a:gd name="T11" fmla="*/ 7 h 29"/>
                <a:gd name="T12" fmla="*/ 17 w 26"/>
                <a:gd name="T13" fmla="*/ 7 h 29"/>
                <a:gd name="T14" fmla="*/ 20 w 26"/>
                <a:gd name="T15" fmla="*/ 8 h 29"/>
                <a:gd name="T16" fmla="*/ 25 w 26"/>
                <a:gd name="T17" fmla="*/ 10 h 29"/>
                <a:gd name="T18" fmla="*/ 26 w 26"/>
                <a:gd name="T19" fmla="*/ 11 h 29"/>
                <a:gd name="T20" fmla="*/ 26 w 26"/>
                <a:gd name="T21" fmla="*/ 13 h 29"/>
                <a:gd name="T22" fmla="*/ 25 w 26"/>
                <a:gd name="T23" fmla="*/ 14 h 29"/>
                <a:gd name="T24" fmla="*/ 23 w 26"/>
                <a:gd name="T25" fmla="*/ 14 h 29"/>
                <a:gd name="T26" fmla="*/ 23 w 26"/>
                <a:gd name="T27" fmla="*/ 14 h 29"/>
                <a:gd name="T28" fmla="*/ 23 w 26"/>
                <a:gd name="T29" fmla="*/ 18 h 29"/>
                <a:gd name="T30" fmla="*/ 23 w 26"/>
                <a:gd name="T31" fmla="*/ 18 h 29"/>
                <a:gd name="T32" fmla="*/ 20 w 26"/>
                <a:gd name="T33" fmla="*/ 19 h 29"/>
                <a:gd name="T34" fmla="*/ 18 w 26"/>
                <a:gd name="T35" fmla="*/ 18 h 29"/>
                <a:gd name="T36" fmla="*/ 18 w 26"/>
                <a:gd name="T37" fmla="*/ 16 h 29"/>
                <a:gd name="T38" fmla="*/ 17 w 26"/>
                <a:gd name="T39" fmla="*/ 16 h 29"/>
                <a:gd name="T40" fmla="*/ 15 w 26"/>
                <a:gd name="T41" fmla="*/ 18 h 29"/>
                <a:gd name="T42" fmla="*/ 14 w 26"/>
                <a:gd name="T43" fmla="*/ 19 h 29"/>
                <a:gd name="T44" fmla="*/ 12 w 26"/>
                <a:gd name="T45" fmla="*/ 22 h 29"/>
                <a:gd name="T46" fmla="*/ 11 w 26"/>
                <a:gd name="T47" fmla="*/ 22 h 29"/>
                <a:gd name="T48" fmla="*/ 11 w 26"/>
                <a:gd name="T49" fmla="*/ 24 h 29"/>
                <a:gd name="T50" fmla="*/ 12 w 26"/>
                <a:gd name="T51" fmla="*/ 25 h 29"/>
                <a:gd name="T52" fmla="*/ 12 w 26"/>
                <a:gd name="T53" fmla="*/ 27 h 29"/>
                <a:gd name="T54" fmla="*/ 12 w 26"/>
                <a:gd name="T55" fmla="*/ 29 h 29"/>
                <a:gd name="T56" fmla="*/ 9 w 26"/>
                <a:gd name="T57" fmla="*/ 25 h 29"/>
                <a:gd name="T58" fmla="*/ 3 w 26"/>
                <a:gd name="T59" fmla="*/ 21 h 29"/>
                <a:gd name="T60" fmla="*/ 3 w 26"/>
                <a:gd name="T61" fmla="*/ 19 h 29"/>
                <a:gd name="T62" fmla="*/ 1 w 26"/>
                <a:gd name="T63" fmla="*/ 19 h 29"/>
                <a:gd name="T64" fmla="*/ 1 w 26"/>
                <a:gd name="T65" fmla="*/ 19 h 29"/>
                <a:gd name="T66" fmla="*/ 0 w 26"/>
                <a:gd name="T67" fmla="*/ 18 h 29"/>
                <a:gd name="T68" fmla="*/ 0 w 26"/>
                <a:gd name="T69" fmla="*/ 18 h 29"/>
                <a:gd name="T70" fmla="*/ 1 w 26"/>
                <a:gd name="T71" fmla="*/ 16 h 29"/>
                <a:gd name="T72" fmla="*/ 1 w 26"/>
                <a:gd name="T73" fmla="*/ 16 h 29"/>
                <a:gd name="T74" fmla="*/ 0 w 26"/>
                <a:gd name="T75" fmla="*/ 13 h 29"/>
                <a:gd name="T76" fmla="*/ 0 w 26"/>
                <a:gd name="T77" fmla="*/ 10 h 29"/>
                <a:gd name="T78" fmla="*/ 3 w 26"/>
                <a:gd name="T79" fmla="*/ 10 h 29"/>
                <a:gd name="T80" fmla="*/ 3 w 26"/>
                <a:gd name="T81" fmla="*/ 7 h 29"/>
                <a:gd name="T82" fmla="*/ 3 w 26"/>
                <a:gd name="T83" fmla="*/ 5 h 29"/>
                <a:gd name="T84" fmla="*/ 6 w 26"/>
                <a:gd name="T85" fmla="*/ 3 h 29"/>
                <a:gd name="T86" fmla="*/ 6 w 26"/>
                <a:gd name="T87" fmla="*/ 3 h 29"/>
                <a:gd name="T88" fmla="*/ 7 w 26"/>
                <a:gd name="T89" fmla="*/ 5 h 29"/>
                <a:gd name="T90" fmla="*/ 7 w 26"/>
                <a:gd name="T91" fmla="*/ 2 h 29"/>
                <a:gd name="T92" fmla="*/ 7 w 26"/>
                <a:gd name="T93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6" h="29">
                  <a:moveTo>
                    <a:pt x="7" y="0"/>
                  </a:move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7" y="7"/>
                  </a:lnTo>
                  <a:lnTo>
                    <a:pt x="18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5" y="10"/>
                  </a:lnTo>
                  <a:lnTo>
                    <a:pt x="26" y="11"/>
                  </a:lnTo>
                  <a:lnTo>
                    <a:pt x="26" y="11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5" y="18"/>
                  </a:lnTo>
                  <a:lnTo>
                    <a:pt x="15" y="19"/>
                  </a:lnTo>
                  <a:lnTo>
                    <a:pt x="14" y="19"/>
                  </a:lnTo>
                  <a:lnTo>
                    <a:pt x="14" y="21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11" y="24"/>
                  </a:lnTo>
                  <a:lnTo>
                    <a:pt x="12" y="25"/>
                  </a:lnTo>
                  <a:lnTo>
                    <a:pt x="12" y="25"/>
                  </a:lnTo>
                  <a:lnTo>
                    <a:pt x="12" y="27"/>
                  </a:lnTo>
                  <a:lnTo>
                    <a:pt x="12" y="27"/>
                  </a:lnTo>
                  <a:lnTo>
                    <a:pt x="12" y="29"/>
                  </a:lnTo>
                  <a:lnTo>
                    <a:pt x="12" y="29"/>
                  </a:lnTo>
                  <a:lnTo>
                    <a:pt x="11" y="29"/>
                  </a:lnTo>
                  <a:lnTo>
                    <a:pt x="9" y="25"/>
                  </a:lnTo>
                  <a:lnTo>
                    <a:pt x="6" y="22"/>
                  </a:lnTo>
                  <a:lnTo>
                    <a:pt x="3" y="21"/>
                  </a:lnTo>
                  <a:lnTo>
                    <a:pt x="1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3" y="7"/>
                  </a:lnTo>
                  <a:lnTo>
                    <a:pt x="3" y="7"/>
                  </a:lnTo>
                  <a:lnTo>
                    <a:pt x="3" y="5"/>
                  </a:lnTo>
                  <a:lnTo>
                    <a:pt x="4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3"/>
                  </a:lnTo>
                  <a:lnTo>
                    <a:pt x="7" y="2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8" name="Freeform 215">
              <a:extLst>
                <a:ext uri="{FF2B5EF4-FFF2-40B4-BE49-F238E27FC236}">
                  <a16:creationId xmlns:a16="http://schemas.microsoft.com/office/drawing/2014/main" id="{A871FCBB-708B-4657-927C-25CD6266EC7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15444" y="2938413"/>
              <a:ext cx="97461" cy="109156"/>
            </a:xfrm>
            <a:custGeom>
              <a:avLst/>
              <a:gdLst>
                <a:gd name="T0" fmla="*/ 14 w 50"/>
                <a:gd name="T1" fmla="*/ 2 h 56"/>
                <a:gd name="T2" fmla="*/ 17 w 50"/>
                <a:gd name="T3" fmla="*/ 4 h 56"/>
                <a:gd name="T4" fmla="*/ 20 w 50"/>
                <a:gd name="T5" fmla="*/ 5 h 56"/>
                <a:gd name="T6" fmla="*/ 23 w 50"/>
                <a:gd name="T7" fmla="*/ 5 h 56"/>
                <a:gd name="T8" fmla="*/ 25 w 50"/>
                <a:gd name="T9" fmla="*/ 7 h 56"/>
                <a:gd name="T10" fmla="*/ 27 w 50"/>
                <a:gd name="T11" fmla="*/ 8 h 56"/>
                <a:gd name="T12" fmla="*/ 28 w 50"/>
                <a:gd name="T13" fmla="*/ 7 h 56"/>
                <a:gd name="T14" fmla="*/ 33 w 50"/>
                <a:gd name="T15" fmla="*/ 11 h 56"/>
                <a:gd name="T16" fmla="*/ 36 w 50"/>
                <a:gd name="T17" fmla="*/ 10 h 56"/>
                <a:gd name="T18" fmla="*/ 38 w 50"/>
                <a:gd name="T19" fmla="*/ 15 h 56"/>
                <a:gd name="T20" fmla="*/ 36 w 50"/>
                <a:gd name="T21" fmla="*/ 18 h 56"/>
                <a:gd name="T22" fmla="*/ 36 w 50"/>
                <a:gd name="T23" fmla="*/ 19 h 56"/>
                <a:gd name="T24" fmla="*/ 39 w 50"/>
                <a:gd name="T25" fmla="*/ 22 h 56"/>
                <a:gd name="T26" fmla="*/ 42 w 50"/>
                <a:gd name="T27" fmla="*/ 24 h 56"/>
                <a:gd name="T28" fmla="*/ 41 w 50"/>
                <a:gd name="T29" fmla="*/ 26 h 56"/>
                <a:gd name="T30" fmla="*/ 42 w 50"/>
                <a:gd name="T31" fmla="*/ 29 h 56"/>
                <a:gd name="T32" fmla="*/ 44 w 50"/>
                <a:gd name="T33" fmla="*/ 30 h 56"/>
                <a:gd name="T34" fmla="*/ 47 w 50"/>
                <a:gd name="T35" fmla="*/ 34 h 56"/>
                <a:gd name="T36" fmla="*/ 50 w 50"/>
                <a:gd name="T37" fmla="*/ 38 h 56"/>
                <a:gd name="T38" fmla="*/ 47 w 50"/>
                <a:gd name="T39" fmla="*/ 40 h 56"/>
                <a:gd name="T40" fmla="*/ 44 w 50"/>
                <a:gd name="T41" fmla="*/ 38 h 56"/>
                <a:gd name="T42" fmla="*/ 42 w 50"/>
                <a:gd name="T43" fmla="*/ 38 h 56"/>
                <a:gd name="T44" fmla="*/ 41 w 50"/>
                <a:gd name="T45" fmla="*/ 38 h 56"/>
                <a:gd name="T46" fmla="*/ 38 w 50"/>
                <a:gd name="T47" fmla="*/ 38 h 56"/>
                <a:gd name="T48" fmla="*/ 38 w 50"/>
                <a:gd name="T49" fmla="*/ 40 h 56"/>
                <a:gd name="T50" fmla="*/ 36 w 50"/>
                <a:gd name="T51" fmla="*/ 37 h 56"/>
                <a:gd name="T52" fmla="*/ 33 w 50"/>
                <a:gd name="T53" fmla="*/ 38 h 56"/>
                <a:gd name="T54" fmla="*/ 35 w 50"/>
                <a:gd name="T55" fmla="*/ 43 h 56"/>
                <a:gd name="T56" fmla="*/ 31 w 50"/>
                <a:gd name="T57" fmla="*/ 46 h 56"/>
                <a:gd name="T58" fmla="*/ 30 w 50"/>
                <a:gd name="T59" fmla="*/ 51 h 56"/>
                <a:gd name="T60" fmla="*/ 27 w 50"/>
                <a:gd name="T61" fmla="*/ 54 h 56"/>
                <a:gd name="T62" fmla="*/ 27 w 50"/>
                <a:gd name="T63" fmla="*/ 56 h 56"/>
                <a:gd name="T64" fmla="*/ 23 w 50"/>
                <a:gd name="T65" fmla="*/ 56 h 56"/>
                <a:gd name="T66" fmla="*/ 22 w 50"/>
                <a:gd name="T67" fmla="*/ 54 h 56"/>
                <a:gd name="T68" fmla="*/ 22 w 50"/>
                <a:gd name="T69" fmla="*/ 52 h 56"/>
                <a:gd name="T70" fmla="*/ 22 w 50"/>
                <a:gd name="T71" fmla="*/ 51 h 56"/>
                <a:gd name="T72" fmla="*/ 20 w 50"/>
                <a:gd name="T73" fmla="*/ 46 h 56"/>
                <a:gd name="T74" fmla="*/ 23 w 50"/>
                <a:gd name="T75" fmla="*/ 38 h 56"/>
                <a:gd name="T76" fmla="*/ 22 w 50"/>
                <a:gd name="T77" fmla="*/ 34 h 56"/>
                <a:gd name="T78" fmla="*/ 19 w 50"/>
                <a:gd name="T79" fmla="*/ 27 h 56"/>
                <a:gd name="T80" fmla="*/ 16 w 50"/>
                <a:gd name="T81" fmla="*/ 24 h 56"/>
                <a:gd name="T82" fmla="*/ 12 w 50"/>
                <a:gd name="T83" fmla="*/ 19 h 56"/>
                <a:gd name="T84" fmla="*/ 9 w 50"/>
                <a:gd name="T85" fmla="*/ 16 h 56"/>
                <a:gd name="T86" fmla="*/ 8 w 50"/>
                <a:gd name="T87" fmla="*/ 13 h 56"/>
                <a:gd name="T88" fmla="*/ 5 w 50"/>
                <a:gd name="T89" fmla="*/ 8 h 56"/>
                <a:gd name="T90" fmla="*/ 1 w 50"/>
                <a:gd name="T91" fmla="*/ 5 h 56"/>
                <a:gd name="T92" fmla="*/ 0 w 50"/>
                <a:gd name="T93" fmla="*/ 5 h 56"/>
                <a:gd name="T94" fmla="*/ 5 w 50"/>
                <a:gd name="T95" fmla="*/ 4 h 56"/>
                <a:gd name="T96" fmla="*/ 11 w 50"/>
                <a:gd name="T9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" h="56"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0" y="4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7"/>
                  </a:lnTo>
                  <a:lnTo>
                    <a:pt x="28" y="7"/>
                  </a:lnTo>
                  <a:lnTo>
                    <a:pt x="31" y="8"/>
                  </a:lnTo>
                  <a:lnTo>
                    <a:pt x="31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5" y="11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8" y="15"/>
                  </a:lnTo>
                  <a:lnTo>
                    <a:pt x="38" y="15"/>
                  </a:lnTo>
                  <a:lnTo>
                    <a:pt x="36" y="16"/>
                  </a:lnTo>
                  <a:lnTo>
                    <a:pt x="36" y="18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21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2" y="26"/>
                  </a:lnTo>
                  <a:lnTo>
                    <a:pt x="41" y="26"/>
                  </a:lnTo>
                  <a:lnTo>
                    <a:pt x="41" y="27"/>
                  </a:lnTo>
                  <a:lnTo>
                    <a:pt x="42" y="27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4" y="30"/>
                  </a:lnTo>
                  <a:lnTo>
                    <a:pt x="47" y="32"/>
                  </a:lnTo>
                  <a:lnTo>
                    <a:pt x="47" y="32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7" y="37"/>
                  </a:lnTo>
                  <a:lnTo>
                    <a:pt x="50" y="38"/>
                  </a:lnTo>
                  <a:lnTo>
                    <a:pt x="50" y="40"/>
                  </a:lnTo>
                  <a:lnTo>
                    <a:pt x="50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40"/>
                  </a:lnTo>
                  <a:lnTo>
                    <a:pt x="42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39" y="38"/>
                  </a:lnTo>
                  <a:lnTo>
                    <a:pt x="39" y="38"/>
                  </a:lnTo>
                  <a:lnTo>
                    <a:pt x="38" y="38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5" y="37"/>
                  </a:lnTo>
                  <a:lnTo>
                    <a:pt x="33" y="38"/>
                  </a:lnTo>
                  <a:lnTo>
                    <a:pt x="33" y="38"/>
                  </a:lnTo>
                  <a:lnTo>
                    <a:pt x="33" y="40"/>
                  </a:lnTo>
                  <a:lnTo>
                    <a:pt x="33" y="41"/>
                  </a:lnTo>
                  <a:lnTo>
                    <a:pt x="35" y="43"/>
                  </a:lnTo>
                  <a:lnTo>
                    <a:pt x="33" y="45"/>
                  </a:lnTo>
                  <a:lnTo>
                    <a:pt x="33" y="46"/>
                  </a:lnTo>
                  <a:lnTo>
                    <a:pt x="31" y="46"/>
                  </a:lnTo>
                  <a:lnTo>
                    <a:pt x="30" y="48"/>
                  </a:lnTo>
                  <a:lnTo>
                    <a:pt x="30" y="49"/>
                  </a:lnTo>
                  <a:lnTo>
                    <a:pt x="30" y="51"/>
                  </a:lnTo>
                  <a:lnTo>
                    <a:pt x="28" y="51"/>
                  </a:lnTo>
                  <a:lnTo>
                    <a:pt x="27" y="52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6"/>
                  </a:lnTo>
                  <a:lnTo>
                    <a:pt x="27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2" y="56"/>
                  </a:lnTo>
                  <a:lnTo>
                    <a:pt x="22" y="56"/>
                  </a:lnTo>
                  <a:lnTo>
                    <a:pt x="22" y="54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2"/>
                  </a:lnTo>
                  <a:lnTo>
                    <a:pt x="22" y="51"/>
                  </a:lnTo>
                  <a:lnTo>
                    <a:pt x="22" y="51"/>
                  </a:lnTo>
                  <a:lnTo>
                    <a:pt x="22" y="49"/>
                  </a:lnTo>
                  <a:lnTo>
                    <a:pt x="22" y="48"/>
                  </a:lnTo>
                  <a:lnTo>
                    <a:pt x="20" y="46"/>
                  </a:lnTo>
                  <a:lnTo>
                    <a:pt x="22" y="45"/>
                  </a:lnTo>
                  <a:lnTo>
                    <a:pt x="22" y="40"/>
                  </a:lnTo>
                  <a:lnTo>
                    <a:pt x="23" y="38"/>
                  </a:lnTo>
                  <a:lnTo>
                    <a:pt x="23" y="37"/>
                  </a:lnTo>
                  <a:lnTo>
                    <a:pt x="23" y="35"/>
                  </a:lnTo>
                  <a:lnTo>
                    <a:pt x="22" y="34"/>
                  </a:lnTo>
                  <a:lnTo>
                    <a:pt x="22" y="32"/>
                  </a:lnTo>
                  <a:lnTo>
                    <a:pt x="20" y="29"/>
                  </a:lnTo>
                  <a:lnTo>
                    <a:pt x="19" y="27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2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1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8" y="13"/>
                  </a:lnTo>
                  <a:lnTo>
                    <a:pt x="8" y="11"/>
                  </a:lnTo>
                  <a:lnTo>
                    <a:pt x="6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4"/>
                  </a:lnTo>
                  <a:lnTo>
                    <a:pt x="8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9" name="Freeform 216">
              <a:extLst>
                <a:ext uri="{FF2B5EF4-FFF2-40B4-BE49-F238E27FC236}">
                  <a16:creationId xmlns:a16="http://schemas.microsoft.com/office/drawing/2014/main" id="{87405E47-D0B9-44CE-9F73-8EA93DF72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71612" y="3106046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1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0" name="Freeform 217">
              <a:extLst>
                <a:ext uri="{FF2B5EF4-FFF2-40B4-BE49-F238E27FC236}">
                  <a16:creationId xmlns:a16="http://schemas.microsoft.com/office/drawing/2014/main" id="{F5E5D6FB-56DF-4F73-9211-4E5310E094C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5486" y="3365292"/>
              <a:ext cx="448321" cy="442474"/>
            </a:xfrm>
            <a:custGeom>
              <a:avLst/>
              <a:gdLst>
                <a:gd name="T0" fmla="*/ 169 w 230"/>
                <a:gd name="T1" fmla="*/ 0 h 227"/>
                <a:gd name="T2" fmla="*/ 178 w 230"/>
                <a:gd name="T3" fmla="*/ 11 h 227"/>
                <a:gd name="T4" fmla="*/ 197 w 230"/>
                <a:gd name="T5" fmla="*/ 11 h 227"/>
                <a:gd name="T6" fmla="*/ 203 w 230"/>
                <a:gd name="T7" fmla="*/ 11 h 227"/>
                <a:gd name="T8" fmla="*/ 213 w 230"/>
                <a:gd name="T9" fmla="*/ 13 h 227"/>
                <a:gd name="T10" fmla="*/ 219 w 230"/>
                <a:gd name="T11" fmla="*/ 21 h 227"/>
                <a:gd name="T12" fmla="*/ 219 w 230"/>
                <a:gd name="T13" fmla="*/ 26 h 227"/>
                <a:gd name="T14" fmla="*/ 222 w 230"/>
                <a:gd name="T15" fmla="*/ 38 h 227"/>
                <a:gd name="T16" fmla="*/ 226 w 230"/>
                <a:gd name="T17" fmla="*/ 52 h 227"/>
                <a:gd name="T18" fmla="*/ 227 w 230"/>
                <a:gd name="T19" fmla="*/ 59 h 227"/>
                <a:gd name="T20" fmla="*/ 222 w 230"/>
                <a:gd name="T21" fmla="*/ 62 h 227"/>
                <a:gd name="T22" fmla="*/ 207 w 230"/>
                <a:gd name="T23" fmla="*/ 62 h 227"/>
                <a:gd name="T24" fmla="*/ 202 w 230"/>
                <a:gd name="T25" fmla="*/ 67 h 227"/>
                <a:gd name="T26" fmla="*/ 191 w 230"/>
                <a:gd name="T27" fmla="*/ 70 h 227"/>
                <a:gd name="T28" fmla="*/ 191 w 230"/>
                <a:gd name="T29" fmla="*/ 76 h 227"/>
                <a:gd name="T30" fmla="*/ 194 w 230"/>
                <a:gd name="T31" fmla="*/ 79 h 227"/>
                <a:gd name="T32" fmla="*/ 186 w 230"/>
                <a:gd name="T33" fmla="*/ 82 h 227"/>
                <a:gd name="T34" fmla="*/ 172 w 230"/>
                <a:gd name="T35" fmla="*/ 90 h 227"/>
                <a:gd name="T36" fmla="*/ 159 w 230"/>
                <a:gd name="T37" fmla="*/ 98 h 227"/>
                <a:gd name="T38" fmla="*/ 151 w 230"/>
                <a:gd name="T39" fmla="*/ 98 h 227"/>
                <a:gd name="T40" fmla="*/ 150 w 230"/>
                <a:gd name="T41" fmla="*/ 103 h 227"/>
                <a:gd name="T42" fmla="*/ 140 w 230"/>
                <a:gd name="T43" fmla="*/ 103 h 227"/>
                <a:gd name="T44" fmla="*/ 131 w 230"/>
                <a:gd name="T45" fmla="*/ 109 h 227"/>
                <a:gd name="T46" fmla="*/ 120 w 230"/>
                <a:gd name="T47" fmla="*/ 115 h 227"/>
                <a:gd name="T48" fmla="*/ 118 w 230"/>
                <a:gd name="T49" fmla="*/ 133 h 227"/>
                <a:gd name="T50" fmla="*/ 118 w 230"/>
                <a:gd name="T51" fmla="*/ 139 h 227"/>
                <a:gd name="T52" fmla="*/ 115 w 230"/>
                <a:gd name="T53" fmla="*/ 141 h 227"/>
                <a:gd name="T54" fmla="*/ 107 w 230"/>
                <a:gd name="T55" fmla="*/ 142 h 227"/>
                <a:gd name="T56" fmla="*/ 101 w 230"/>
                <a:gd name="T57" fmla="*/ 144 h 227"/>
                <a:gd name="T58" fmla="*/ 95 w 230"/>
                <a:gd name="T59" fmla="*/ 142 h 227"/>
                <a:gd name="T60" fmla="*/ 87 w 230"/>
                <a:gd name="T61" fmla="*/ 142 h 227"/>
                <a:gd name="T62" fmla="*/ 82 w 230"/>
                <a:gd name="T63" fmla="*/ 147 h 227"/>
                <a:gd name="T64" fmla="*/ 79 w 230"/>
                <a:gd name="T65" fmla="*/ 152 h 227"/>
                <a:gd name="T66" fmla="*/ 74 w 230"/>
                <a:gd name="T67" fmla="*/ 156 h 227"/>
                <a:gd name="T68" fmla="*/ 71 w 230"/>
                <a:gd name="T69" fmla="*/ 160 h 227"/>
                <a:gd name="T70" fmla="*/ 68 w 230"/>
                <a:gd name="T71" fmla="*/ 169 h 227"/>
                <a:gd name="T72" fmla="*/ 65 w 230"/>
                <a:gd name="T73" fmla="*/ 177 h 227"/>
                <a:gd name="T74" fmla="*/ 58 w 230"/>
                <a:gd name="T75" fmla="*/ 182 h 227"/>
                <a:gd name="T76" fmla="*/ 54 w 230"/>
                <a:gd name="T77" fmla="*/ 188 h 227"/>
                <a:gd name="T78" fmla="*/ 46 w 230"/>
                <a:gd name="T79" fmla="*/ 193 h 227"/>
                <a:gd name="T80" fmla="*/ 43 w 230"/>
                <a:gd name="T81" fmla="*/ 202 h 227"/>
                <a:gd name="T82" fmla="*/ 41 w 230"/>
                <a:gd name="T83" fmla="*/ 213 h 227"/>
                <a:gd name="T84" fmla="*/ 36 w 230"/>
                <a:gd name="T85" fmla="*/ 218 h 227"/>
                <a:gd name="T86" fmla="*/ 35 w 230"/>
                <a:gd name="T87" fmla="*/ 223 h 227"/>
                <a:gd name="T88" fmla="*/ 25 w 230"/>
                <a:gd name="T89" fmla="*/ 227 h 227"/>
                <a:gd name="T90" fmla="*/ 11 w 230"/>
                <a:gd name="T91" fmla="*/ 226 h 227"/>
                <a:gd name="T92" fmla="*/ 3 w 230"/>
                <a:gd name="T93" fmla="*/ 216 h 227"/>
                <a:gd name="T94" fmla="*/ 13 w 230"/>
                <a:gd name="T95" fmla="*/ 204 h 227"/>
                <a:gd name="T96" fmla="*/ 17 w 230"/>
                <a:gd name="T97" fmla="*/ 191 h 227"/>
                <a:gd name="T98" fmla="*/ 16 w 230"/>
                <a:gd name="T99" fmla="*/ 191 h 227"/>
                <a:gd name="T100" fmla="*/ 32 w 230"/>
                <a:gd name="T101" fmla="*/ 175 h 227"/>
                <a:gd name="T102" fmla="*/ 36 w 230"/>
                <a:gd name="T103" fmla="*/ 155 h 227"/>
                <a:gd name="T104" fmla="*/ 49 w 230"/>
                <a:gd name="T105" fmla="*/ 147 h 227"/>
                <a:gd name="T106" fmla="*/ 57 w 230"/>
                <a:gd name="T107" fmla="*/ 130 h 227"/>
                <a:gd name="T108" fmla="*/ 80 w 230"/>
                <a:gd name="T109" fmla="*/ 120 h 227"/>
                <a:gd name="T110" fmla="*/ 101 w 230"/>
                <a:gd name="T111" fmla="*/ 101 h 227"/>
                <a:gd name="T112" fmla="*/ 104 w 230"/>
                <a:gd name="T113" fmla="*/ 86 h 227"/>
                <a:gd name="T114" fmla="*/ 106 w 230"/>
                <a:gd name="T115" fmla="*/ 68 h 227"/>
                <a:gd name="T116" fmla="*/ 121 w 230"/>
                <a:gd name="T117" fmla="*/ 45 h 227"/>
                <a:gd name="T118" fmla="*/ 148 w 230"/>
                <a:gd name="T119" fmla="*/ 29 h 227"/>
                <a:gd name="T120" fmla="*/ 166 w 230"/>
                <a:gd name="T121" fmla="*/ 2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0" h="227">
                  <a:moveTo>
                    <a:pt x="0" y="227"/>
                  </a:move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close/>
                  <a:moveTo>
                    <a:pt x="167" y="0"/>
                  </a:moveTo>
                  <a:lnTo>
                    <a:pt x="169" y="0"/>
                  </a:lnTo>
                  <a:lnTo>
                    <a:pt x="169" y="2"/>
                  </a:lnTo>
                  <a:lnTo>
                    <a:pt x="169" y="4"/>
                  </a:lnTo>
                  <a:lnTo>
                    <a:pt x="170" y="5"/>
                  </a:lnTo>
                  <a:lnTo>
                    <a:pt x="172" y="8"/>
                  </a:lnTo>
                  <a:lnTo>
                    <a:pt x="175" y="11"/>
                  </a:lnTo>
                  <a:lnTo>
                    <a:pt x="178" y="11"/>
                  </a:lnTo>
                  <a:lnTo>
                    <a:pt x="183" y="13"/>
                  </a:lnTo>
                  <a:lnTo>
                    <a:pt x="188" y="11"/>
                  </a:lnTo>
                  <a:lnTo>
                    <a:pt x="191" y="11"/>
                  </a:lnTo>
                  <a:lnTo>
                    <a:pt x="192" y="11"/>
                  </a:lnTo>
                  <a:lnTo>
                    <a:pt x="194" y="11"/>
                  </a:lnTo>
                  <a:lnTo>
                    <a:pt x="197" y="11"/>
                  </a:lnTo>
                  <a:lnTo>
                    <a:pt x="199" y="11"/>
                  </a:lnTo>
                  <a:lnTo>
                    <a:pt x="202" y="10"/>
                  </a:lnTo>
                  <a:lnTo>
                    <a:pt x="203" y="8"/>
                  </a:lnTo>
                  <a:lnTo>
                    <a:pt x="203" y="10"/>
                  </a:lnTo>
                  <a:lnTo>
                    <a:pt x="203" y="10"/>
                  </a:lnTo>
                  <a:lnTo>
                    <a:pt x="203" y="11"/>
                  </a:lnTo>
                  <a:lnTo>
                    <a:pt x="203" y="13"/>
                  </a:lnTo>
                  <a:lnTo>
                    <a:pt x="205" y="13"/>
                  </a:lnTo>
                  <a:lnTo>
                    <a:pt x="207" y="13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3" y="13"/>
                  </a:lnTo>
                  <a:lnTo>
                    <a:pt x="215" y="15"/>
                  </a:lnTo>
                  <a:lnTo>
                    <a:pt x="215" y="16"/>
                  </a:lnTo>
                  <a:lnTo>
                    <a:pt x="218" y="18"/>
                  </a:lnTo>
                  <a:lnTo>
                    <a:pt x="219" y="19"/>
                  </a:lnTo>
                  <a:lnTo>
                    <a:pt x="219" y="19"/>
                  </a:lnTo>
                  <a:lnTo>
                    <a:pt x="219" y="21"/>
                  </a:lnTo>
                  <a:lnTo>
                    <a:pt x="219" y="22"/>
                  </a:lnTo>
                  <a:lnTo>
                    <a:pt x="219" y="22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19" y="26"/>
                  </a:lnTo>
                  <a:lnTo>
                    <a:pt x="221" y="29"/>
                  </a:lnTo>
                  <a:lnTo>
                    <a:pt x="221" y="32"/>
                  </a:lnTo>
                  <a:lnTo>
                    <a:pt x="221" y="34"/>
                  </a:lnTo>
                  <a:lnTo>
                    <a:pt x="221" y="35"/>
                  </a:lnTo>
                  <a:lnTo>
                    <a:pt x="221" y="37"/>
                  </a:lnTo>
                  <a:lnTo>
                    <a:pt x="222" y="38"/>
                  </a:lnTo>
                  <a:lnTo>
                    <a:pt x="221" y="43"/>
                  </a:lnTo>
                  <a:lnTo>
                    <a:pt x="222" y="45"/>
                  </a:lnTo>
                  <a:lnTo>
                    <a:pt x="224" y="46"/>
                  </a:lnTo>
                  <a:lnTo>
                    <a:pt x="224" y="49"/>
                  </a:lnTo>
                  <a:lnTo>
                    <a:pt x="226" y="51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9" y="54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29" y="57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27" y="62"/>
                  </a:lnTo>
                  <a:lnTo>
                    <a:pt x="224" y="62"/>
                  </a:lnTo>
                  <a:lnTo>
                    <a:pt x="222" y="62"/>
                  </a:lnTo>
                  <a:lnTo>
                    <a:pt x="219" y="62"/>
                  </a:lnTo>
                  <a:lnTo>
                    <a:pt x="216" y="62"/>
                  </a:lnTo>
                  <a:lnTo>
                    <a:pt x="213" y="62"/>
                  </a:lnTo>
                  <a:lnTo>
                    <a:pt x="210" y="62"/>
                  </a:lnTo>
                  <a:lnTo>
                    <a:pt x="210" y="62"/>
                  </a:lnTo>
                  <a:lnTo>
                    <a:pt x="207" y="62"/>
                  </a:lnTo>
                  <a:lnTo>
                    <a:pt x="205" y="62"/>
                  </a:lnTo>
                  <a:lnTo>
                    <a:pt x="203" y="62"/>
                  </a:lnTo>
                  <a:lnTo>
                    <a:pt x="203" y="63"/>
                  </a:lnTo>
                  <a:lnTo>
                    <a:pt x="203" y="65"/>
                  </a:lnTo>
                  <a:lnTo>
                    <a:pt x="202" y="65"/>
                  </a:lnTo>
                  <a:lnTo>
                    <a:pt x="202" y="67"/>
                  </a:lnTo>
                  <a:lnTo>
                    <a:pt x="196" y="68"/>
                  </a:lnTo>
                  <a:lnTo>
                    <a:pt x="194" y="68"/>
                  </a:lnTo>
                  <a:lnTo>
                    <a:pt x="192" y="68"/>
                  </a:lnTo>
                  <a:lnTo>
                    <a:pt x="191" y="68"/>
                  </a:lnTo>
                  <a:lnTo>
                    <a:pt x="191" y="70"/>
                  </a:lnTo>
                  <a:lnTo>
                    <a:pt x="191" y="70"/>
                  </a:lnTo>
                  <a:lnTo>
                    <a:pt x="191" y="71"/>
                  </a:lnTo>
                  <a:lnTo>
                    <a:pt x="191" y="71"/>
                  </a:lnTo>
                  <a:lnTo>
                    <a:pt x="191" y="73"/>
                  </a:lnTo>
                  <a:lnTo>
                    <a:pt x="191" y="74"/>
                  </a:lnTo>
                  <a:lnTo>
                    <a:pt x="191" y="74"/>
                  </a:lnTo>
                  <a:lnTo>
                    <a:pt x="191" y="76"/>
                  </a:lnTo>
                  <a:lnTo>
                    <a:pt x="191" y="76"/>
                  </a:lnTo>
                  <a:lnTo>
                    <a:pt x="191" y="78"/>
                  </a:lnTo>
                  <a:lnTo>
                    <a:pt x="191" y="78"/>
                  </a:lnTo>
                  <a:lnTo>
                    <a:pt x="192" y="78"/>
                  </a:lnTo>
                  <a:lnTo>
                    <a:pt x="192" y="78"/>
                  </a:lnTo>
                  <a:lnTo>
                    <a:pt x="194" y="79"/>
                  </a:lnTo>
                  <a:lnTo>
                    <a:pt x="194" y="79"/>
                  </a:lnTo>
                  <a:lnTo>
                    <a:pt x="192" y="81"/>
                  </a:lnTo>
                  <a:lnTo>
                    <a:pt x="192" y="81"/>
                  </a:lnTo>
                  <a:lnTo>
                    <a:pt x="189" y="81"/>
                  </a:lnTo>
                  <a:lnTo>
                    <a:pt x="188" y="81"/>
                  </a:lnTo>
                  <a:lnTo>
                    <a:pt x="186" y="82"/>
                  </a:lnTo>
                  <a:lnTo>
                    <a:pt x="183" y="84"/>
                  </a:lnTo>
                  <a:lnTo>
                    <a:pt x="180" y="86"/>
                  </a:lnTo>
                  <a:lnTo>
                    <a:pt x="178" y="86"/>
                  </a:lnTo>
                  <a:lnTo>
                    <a:pt x="177" y="87"/>
                  </a:lnTo>
                  <a:lnTo>
                    <a:pt x="174" y="89"/>
                  </a:lnTo>
                  <a:lnTo>
                    <a:pt x="172" y="90"/>
                  </a:lnTo>
                  <a:lnTo>
                    <a:pt x="170" y="93"/>
                  </a:lnTo>
                  <a:lnTo>
                    <a:pt x="169" y="95"/>
                  </a:lnTo>
                  <a:lnTo>
                    <a:pt x="167" y="97"/>
                  </a:lnTo>
                  <a:lnTo>
                    <a:pt x="166" y="97"/>
                  </a:lnTo>
                  <a:lnTo>
                    <a:pt x="162" y="98"/>
                  </a:lnTo>
                  <a:lnTo>
                    <a:pt x="159" y="98"/>
                  </a:lnTo>
                  <a:lnTo>
                    <a:pt x="156" y="98"/>
                  </a:lnTo>
                  <a:lnTo>
                    <a:pt x="156" y="98"/>
                  </a:lnTo>
                  <a:lnTo>
                    <a:pt x="155" y="98"/>
                  </a:lnTo>
                  <a:lnTo>
                    <a:pt x="153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100"/>
                  </a:lnTo>
                  <a:lnTo>
                    <a:pt x="151" y="101"/>
                  </a:lnTo>
                  <a:lnTo>
                    <a:pt x="151" y="101"/>
                  </a:lnTo>
                  <a:lnTo>
                    <a:pt x="150" y="101"/>
                  </a:lnTo>
                  <a:lnTo>
                    <a:pt x="150" y="103"/>
                  </a:lnTo>
                  <a:lnTo>
                    <a:pt x="148" y="101"/>
                  </a:lnTo>
                  <a:lnTo>
                    <a:pt x="147" y="101"/>
                  </a:lnTo>
                  <a:lnTo>
                    <a:pt x="144" y="101"/>
                  </a:lnTo>
                  <a:lnTo>
                    <a:pt x="142" y="101"/>
                  </a:lnTo>
                  <a:lnTo>
                    <a:pt x="142" y="101"/>
                  </a:lnTo>
                  <a:lnTo>
                    <a:pt x="140" y="103"/>
                  </a:lnTo>
                  <a:lnTo>
                    <a:pt x="139" y="103"/>
                  </a:lnTo>
                  <a:lnTo>
                    <a:pt x="139" y="104"/>
                  </a:lnTo>
                  <a:lnTo>
                    <a:pt x="137" y="104"/>
                  </a:lnTo>
                  <a:lnTo>
                    <a:pt x="136" y="106"/>
                  </a:lnTo>
                  <a:lnTo>
                    <a:pt x="134" y="106"/>
                  </a:lnTo>
                  <a:lnTo>
                    <a:pt x="131" y="109"/>
                  </a:lnTo>
                  <a:lnTo>
                    <a:pt x="129" y="109"/>
                  </a:lnTo>
                  <a:lnTo>
                    <a:pt x="126" y="111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1" y="115"/>
                  </a:lnTo>
                  <a:lnTo>
                    <a:pt x="120" y="115"/>
                  </a:lnTo>
                  <a:lnTo>
                    <a:pt x="120" y="115"/>
                  </a:lnTo>
                  <a:lnTo>
                    <a:pt x="120" y="117"/>
                  </a:lnTo>
                  <a:lnTo>
                    <a:pt x="120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8" y="136"/>
                  </a:lnTo>
                  <a:lnTo>
                    <a:pt x="118" y="136"/>
                  </a:lnTo>
                  <a:lnTo>
                    <a:pt x="118" y="137"/>
                  </a:lnTo>
                  <a:lnTo>
                    <a:pt x="118" y="139"/>
                  </a:lnTo>
                  <a:lnTo>
                    <a:pt x="120" y="139"/>
                  </a:lnTo>
                  <a:lnTo>
                    <a:pt x="120" y="141"/>
                  </a:lnTo>
                  <a:lnTo>
                    <a:pt x="118" y="141"/>
                  </a:lnTo>
                  <a:lnTo>
                    <a:pt x="117" y="141"/>
                  </a:lnTo>
                  <a:lnTo>
                    <a:pt x="115" y="141"/>
                  </a:lnTo>
                  <a:lnTo>
                    <a:pt x="115" y="141"/>
                  </a:lnTo>
                  <a:lnTo>
                    <a:pt x="112" y="141"/>
                  </a:lnTo>
                  <a:lnTo>
                    <a:pt x="112" y="141"/>
                  </a:lnTo>
                  <a:lnTo>
                    <a:pt x="110" y="141"/>
                  </a:lnTo>
                  <a:lnTo>
                    <a:pt x="110" y="141"/>
                  </a:lnTo>
                  <a:lnTo>
                    <a:pt x="109" y="141"/>
                  </a:lnTo>
                  <a:lnTo>
                    <a:pt x="107" y="142"/>
                  </a:lnTo>
                  <a:lnTo>
                    <a:pt x="106" y="144"/>
                  </a:lnTo>
                  <a:lnTo>
                    <a:pt x="106" y="144"/>
                  </a:lnTo>
                  <a:lnTo>
                    <a:pt x="104" y="144"/>
                  </a:lnTo>
                  <a:lnTo>
                    <a:pt x="103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99" y="144"/>
                  </a:lnTo>
                  <a:lnTo>
                    <a:pt x="98" y="144"/>
                  </a:lnTo>
                  <a:lnTo>
                    <a:pt x="98" y="144"/>
                  </a:lnTo>
                  <a:lnTo>
                    <a:pt x="96" y="144"/>
                  </a:lnTo>
                  <a:lnTo>
                    <a:pt x="95" y="142"/>
                  </a:lnTo>
                  <a:lnTo>
                    <a:pt x="93" y="142"/>
                  </a:lnTo>
                  <a:lnTo>
                    <a:pt x="92" y="142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88" y="142"/>
                  </a:lnTo>
                  <a:lnTo>
                    <a:pt x="87" y="142"/>
                  </a:lnTo>
                  <a:lnTo>
                    <a:pt x="85" y="144"/>
                  </a:lnTo>
                  <a:lnTo>
                    <a:pt x="84" y="144"/>
                  </a:lnTo>
                  <a:lnTo>
                    <a:pt x="80" y="144"/>
                  </a:lnTo>
                  <a:lnTo>
                    <a:pt x="82" y="145"/>
                  </a:lnTo>
                  <a:lnTo>
                    <a:pt x="82" y="145"/>
                  </a:lnTo>
                  <a:lnTo>
                    <a:pt x="82" y="147"/>
                  </a:lnTo>
                  <a:lnTo>
                    <a:pt x="82" y="149"/>
                  </a:lnTo>
                  <a:lnTo>
                    <a:pt x="80" y="149"/>
                  </a:lnTo>
                  <a:lnTo>
                    <a:pt x="80" y="150"/>
                  </a:lnTo>
                  <a:lnTo>
                    <a:pt x="79" y="150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3"/>
                  </a:lnTo>
                  <a:lnTo>
                    <a:pt x="77" y="155"/>
                  </a:lnTo>
                  <a:lnTo>
                    <a:pt x="77" y="155"/>
                  </a:lnTo>
                  <a:lnTo>
                    <a:pt x="76" y="156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6"/>
                  </a:lnTo>
                  <a:lnTo>
                    <a:pt x="71" y="158"/>
                  </a:lnTo>
                  <a:lnTo>
                    <a:pt x="71" y="158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1"/>
                  </a:lnTo>
                  <a:lnTo>
                    <a:pt x="69" y="163"/>
                  </a:lnTo>
                  <a:lnTo>
                    <a:pt x="69" y="164"/>
                  </a:lnTo>
                  <a:lnTo>
                    <a:pt x="69" y="166"/>
                  </a:lnTo>
                  <a:lnTo>
                    <a:pt x="68" y="169"/>
                  </a:lnTo>
                  <a:lnTo>
                    <a:pt x="68" y="171"/>
                  </a:lnTo>
                  <a:lnTo>
                    <a:pt x="66" y="174"/>
                  </a:lnTo>
                  <a:lnTo>
                    <a:pt x="66" y="175"/>
                  </a:lnTo>
                  <a:lnTo>
                    <a:pt x="66" y="175"/>
                  </a:lnTo>
                  <a:lnTo>
                    <a:pt x="65" y="177"/>
                  </a:lnTo>
                  <a:lnTo>
                    <a:pt x="65" y="177"/>
                  </a:lnTo>
                  <a:lnTo>
                    <a:pt x="63" y="178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58" y="180"/>
                  </a:lnTo>
                  <a:lnTo>
                    <a:pt x="58" y="180"/>
                  </a:lnTo>
                  <a:lnTo>
                    <a:pt x="58" y="182"/>
                  </a:lnTo>
                  <a:lnTo>
                    <a:pt x="57" y="182"/>
                  </a:lnTo>
                  <a:lnTo>
                    <a:pt x="57" y="183"/>
                  </a:lnTo>
                  <a:lnTo>
                    <a:pt x="55" y="185"/>
                  </a:lnTo>
                  <a:lnTo>
                    <a:pt x="55" y="186"/>
                  </a:lnTo>
                  <a:lnTo>
                    <a:pt x="54" y="188"/>
                  </a:lnTo>
                  <a:lnTo>
                    <a:pt x="54" y="188"/>
                  </a:lnTo>
                  <a:lnTo>
                    <a:pt x="52" y="189"/>
                  </a:lnTo>
                  <a:lnTo>
                    <a:pt x="51" y="189"/>
                  </a:lnTo>
                  <a:lnTo>
                    <a:pt x="49" y="189"/>
                  </a:lnTo>
                  <a:lnTo>
                    <a:pt x="49" y="191"/>
                  </a:lnTo>
                  <a:lnTo>
                    <a:pt x="47" y="191"/>
                  </a:lnTo>
                  <a:lnTo>
                    <a:pt x="46" y="193"/>
                  </a:lnTo>
                  <a:lnTo>
                    <a:pt x="44" y="193"/>
                  </a:lnTo>
                  <a:lnTo>
                    <a:pt x="44" y="193"/>
                  </a:lnTo>
                  <a:lnTo>
                    <a:pt x="44" y="196"/>
                  </a:lnTo>
                  <a:lnTo>
                    <a:pt x="43" y="197"/>
                  </a:lnTo>
                  <a:lnTo>
                    <a:pt x="43" y="199"/>
                  </a:lnTo>
                  <a:lnTo>
                    <a:pt x="43" y="202"/>
                  </a:lnTo>
                  <a:lnTo>
                    <a:pt x="41" y="204"/>
                  </a:lnTo>
                  <a:lnTo>
                    <a:pt x="41" y="205"/>
                  </a:lnTo>
                  <a:lnTo>
                    <a:pt x="41" y="207"/>
                  </a:lnTo>
                  <a:lnTo>
                    <a:pt x="41" y="210"/>
                  </a:lnTo>
                  <a:lnTo>
                    <a:pt x="41" y="212"/>
                  </a:lnTo>
                  <a:lnTo>
                    <a:pt x="41" y="213"/>
                  </a:lnTo>
                  <a:lnTo>
                    <a:pt x="40" y="213"/>
                  </a:lnTo>
                  <a:lnTo>
                    <a:pt x="40" y="215"/>
                  </a:lnTo>
                  <a:lnTo>
                    <a:pt x="40" y="216"/>
                  </a:lnTo>
                  <a:lnTo>
                    <a:pt x="38" y="216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5" y="219"/>
                  </a:lnTo>
                  <a:lnTo>
                    <a:pt x="35" y="221"/>
                  </a:lnTo>
                  <a:lnTo>
                    <a:pt x="35" y="221"/>
                  </a:lnTo>
                  <a:lnTo>
                    <a:pt x="35" y="223"/>
                  </a:lnTo>
                  <a:lnTo>
                    <a:pt x="35" y="223"/>
                  </a:lnTo>
                  <a:lnTo>
                    <a:pt x="33" y="224"/>
                  </a:lnTo>
                  <a:lnTo>
                    <a:pt x="33" y="226"/>
                  </a:lnTo>
                  <a:lnTo>
                    <a:pt x="32" y="227"/>
                  </a:lnTo>
                  <a:lnTo>
                    <a:pt x="30" y="227"/>
                  </a:lnTo>
                  <a:lnTo>
                    <a:pt x="27" y="227"/>
                  </a:lnTo>
                  <a:lnTo>
                    <a:pt x="25" y="227"/>
                  </a:lnTo>
                  <a:lnTo>
                    <a:pt x="22" y="227"/>
                  </a:lnTo>
                  <a:lnTo>
                    <a:pt x="21" y="226"/>
                  </a:lnTo>
                  <a:lnTo>
                    <a:pt x="17" y="226"/>
                  </a:lnTo>
                  <a:lnTo>
                    <a:pt x="16" y="226"/>
                  </a:lnTo>
                  <a:lnTo>
                    <a:pt x="14" y="226"/>
                  </a:lnTo>
                  <a:lnTo>
                    <a:pt x="11" y="226"/>
                  </a:lnTo>
                  <a:lnTo>
                    <a:pt x="6" y="226"/>
                  </a:lnTo>
                  <a:lnTo>
                    <a:pt x="3" y="226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2" y="219"/>
                  </a:lnTo>
                  <a:lnTo>
                    <a:pt x="3" y="216"/>
                  </a:lnTo>
                  <a:lnTo>
                    <a:pt x="5" y="215"/>
                  </a:lnTo>
                  <a:lnTo>
                    <a:pt x="6" y="213"/>
                  </a:lnTo>
                  <a:lnTo>
                    <a:pt x="10" y="210"/>
                  </a:lnTo>
                  <a:lnTo>
                    <a:pt x="10" y="205"/>
                  </a:lnTo>
                  <a:lnTo>
                    <a:pt x="11" y="204"/>
                  </a:lnTo>
                  <a:lnTo>
                    <a:pt x="13" y="204"/>
                  </a:lnTo>
                  <a:lnTo>
                    <a:pt x="11" y="202"/>
                  </a:lnTo>
                  <a:lnTo>
                    <a:pt x="13" y="201"/>
                  </a:lnTo>
                  <a:lnTo>
                    <a:pt x="14" y="197"/>
                  </a:lnTo>
                  <a:lnTo>
                    <a:pt x="16" y="194"/>
                  </a:lnTo>
                  <a:lnTo>
                    <a:pt x="17" y="193"/>
                  </a:lnTo>
                  <a:lnTo>
                    <a:pt x="17" y="191"/>
                  </a:lnTo>
                  <a:lnTo>
                    <a:pt x="17" y="191"/>
                  </a:lnTo>
                  <a:lnTo>
                    <a:pt x="16" y="191"/>
                  </a:lnTo>
                  <a:lnTo>
                    <a:pt x="16" y="193"/>
                  </a:lnTo>
                  <a:lnTo>
                    <a:pt x="14" y="193"/>
                  </a:lnTo>
                  <a:lnTo>
                    <a:pt x="16" y="193"/>
                  </a:lnTo>
                  <a:lnTo>
                    <a:pt x="16" y="191"/>
                  </a:lnTo>
                  <a:lnTo>
                    <a:pt x="17" y="189"/>
                  </a:lnTo>
                  <a:lnTo>
                    <a:pt x="21" y="186"/>
                  </a:lnTo>
                  <a:lnTo>
                    <a:pt x="27" y="182"/>
                  </a:lnTo>
                  <a:lnTo>
                    <a:pt x="28" y="180"/>
                  </a:lnTo>
                  <a:lnTo>
                    <a:pt x="30" y="177"/>
                  </a:lnTo>
                  <a:lnTo>
                    <a:pt x="32" y="175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3" y="164"/>
                  </a:lnTo>
                  <a:lnTo>
                    <a:pt x="35" y="161"/>
                  </a:lnTo>
                  <a:lnTo>
                    <a:pt x="36" y="158"/>
                  </a:lnTo>
                  <a:lnTo>
                    <a:pt x="36" y="155"/>
                  </a:lnTo>
                  <a:lnTo>
                    <a:pt x="38" y="153"/>
                  </a:lnTo>
                  <a:lnTo>
                    <a:pt x="40" y="153"/>
                  </a:lnTo>
                  <a:lnTo>
                    <a:pt x="41" y="152"/>
                  </a:lnTo>
                  <a:lnTo>
                    <a:pt x="44" y="150"/>
                  </a:lnTo>
                  <a:lnTo>
                    <a:pt x="47" y="147"/>
                  </a:lnTo>
                  <a:lnTo>
                    <a:pt x="49" y="147"/>
                  </a:lnTo>
                  <a:lnTo>
                    <a:pt x="51" y="144"/>
                  </a:lnTo>
                  <a:lnTo>
                    <a:pt x="52" y="141"/>
                  </a:lnTo>
                  <a:lnTo>
                    <a:pt x="54" y="136"/>
                  </a:lnTo>
                  <a:lnTo>
                    <a:pt x="55" y="133"/>
                  </a:lnTo>
                  <a:lnTo>
                    <a:pt x="55" y="133"/>
                  </a:lnTo>
                  <a:lnTo>
                    <a:pt x="57" y="130"/>
                  </a:lnTo>
                  <a:lnTo>
                    <a:pt x="58" y="128"/>
                  </a:lnTo>
                  <a:lnTo>
                    <a:pt x="62" y="126"/>
                  </a:lnTo>
                  <a:lnTo>
                    <a:pt x="65" y="126"/>
                  </a:lnTo>
                  <a:lnTo>
                    <a:pt x="73" y="125"/>
                  </a:lnTo>
                  <a:lnTo>
                    <a:pt x="79" y="122"/>
                  </a:lnTo>
                  <a:lnTo>
                    <a:pt x="80" y="120"/>
                  </a:lnTo>
                  <a:lnTo>
                    <a:pt x="82" y="119"/>
                  </a:lnTo>
                  <a:lnTo>
                    <a:pt x="85" y="115"/>
                  </a:lnTo>
                  <a:lnTo>
                    <a:pt x="92" y="112"/>
                  </a:lnTo>
                  <a:lnTo>
                    <a:pt x="95" y="111"/>
                  </a:lnTo>
                  <a:lnTo>
                    <a:pt x="98" y="104"/>
                  </a:lnTo>
                  <a:lnTo>
                    <a:pt x="101" y="101"/>
                  </a:lnTo>
                  <a:lnTo>
                    <a:pt x="103" y="98"/>
                  </a:lnTo>
                  <a:lnTo>
                    <a:pt x="104" y="97"/>
                  </a:lnTo>
                  <a:lnTo>
                    <a:pt x="106" y="93"/>
                  </a:lnTo>
                  <a:lnTo>
                    <a:pt x="107" y="90"/>
                  </a:lnTo>
                  <a:lnTo>
                    <a:pt x="106" y="89"/>
                  </a:lnTo>
                  <a:lnTo>
                    <a:pt x="104" y="86"/>
                  </a:lnTo>
                  <a:lnTo>
                    <a:pt x="103" y="86"/>
                  </a:lnTo>
                  <a:lnTo>
                    <a:pt x="103" y="84"/>
                  </a:lnTo>
                  <a:lnTo>
                    <a:pt x="104" y="82"/>
                  </a:lnTo>
                  <a:lnTo>
                    <a:pt x="104" y="79"/>
                  </a:lnTo>
                  <a:lnTo>
                    <a:pt x="104" y="73"/>
                  </a:lnTo>
                  <a:lnTo>
                    <a:pt x="106" y="68"/>
                  </a:lnTo>
                  <a:lnTo>
                    <a:pt x="110" y="62"/>
                  </a:lnTo>
                  <a:lnTo>
                    <a:pt x="112" y="60"/>
                  </a:lnTo>
                  <a:lnTo>
                    <a:pt x="112" y="56"/>
                  </a:lnTo>
                  <a:lnTo>
                    <a:pt x="112" y="54"/>
                  </a:lnTo>
                  <a:lnTo>
                    <a:pt x="118" y="49"/>
                  </a:lnTo>
                  <a:lnTo>
                    <a:pt x="121" y="45"/>
                  </a:lnTo>
                  <a:lnTo>
                    <a:pt x="123" y="43"/>
                  </a:lnTo>
                  <a:lnTo>
                    <a:pt x="126" y="41"/>
                  </a:lnTo>
                  <a:lnTo>
                    <a:pt x="136" y="37"/>
                  </a:lnTo>
                  <a:lnTo>
                    <a:pt x="142" y="35"/>
                  </a:lnTo>
                  <a:lnTo>
                    <a:pt x="147" y="32"/>
                  </a:lnTo>
                  <a:lnTo>
                    <a:pt x="148" y="29"/>
                  </a:lnTo>
                  <a:lnTo>
                    <a:pt x="155" y="19"/>
                  </a:lnTo>
                  <a:lnTo>
                    <a:pt x="159" y="4"/>
                  </a:lnTo>
                  <a:lnTo>
                    <a:pt x="159" y="2"/>
                  </a:lnTo>
                  <a:lnTo>
                    <a:pt x="162" y="2"/>
                  </a:lnTo>
                  <a:lnTo>
                    <a:pt x="164" y="2"/>
                  </a:lnTo>
                  <a:lnTo>
                    <a:pt x="166" y="2"/>
                  </a:lnTo>
                  <a:lnTo>
                    <a:pt x="16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1" name="Freeform 218">
              <a:extLst>
                <a:ext uri="{FF2B5EF4-FFF2-40B4-BE49-F238E27FC236}">
                  <a16:creationId xmlns:a16="http://schemas.microsoft.com/office/drawing/2014/main" id="{99134DBB-5C57-4184-8C09-D2950E81664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6190" y="3453008"/>
              <a:ext cx="446372" cy="411286"/>
            </a:xfrm>
            <a:custGeom>
              <a:avLst/>
              <a:gdLst>
                <a:gd name="T0" fmla="*/ 43 w 229"/>
                <a:gd name="T1" fmla="*/ 4 h 211"/>
                <a:gd name="T2" fmla="*/ 58 w 229"/>
                <a:gd name="T3" fmla="*/ 4 h 211"/>
                <a:gd name="T4" fmla="*/ 71 w 229"/>
                <a:gd name="T5" fmla="*/ 7 h 211"/>
                <a:gd name="T6" fmla="*/ 85 w 229"/>
                <a:gd name="T7" fmla="*/ 12 h 211"/>
                <a:gd name="T8" fmla="*/ 88 w 229"/>
                <a:gd name="T9" fmla="*/ 22 h 211"/>
                <a:gd name="T10" fmla="*/ 95 w 229"/>
                <a:gd name="T11" fmla="*/ 29 h 211"/>
                <a:gd name="T12" fmla="*/ 117 w 229"/>
                <a:gd name="T13" fmla="*/ 33 h 211"/>
                <a:gd name="T14" fmla="*/ 136 w 229"/>
                <a:gd name="T15" fmla="*/ 44 h 211"/>
                <a:gd name="T16" fmla="*/ 148 w 229"/>
                <a:gd name="T17" fmla="*/ 44 h 211"/>
                <a:gd name="T18" fmla="*/ 158 w 229"/>
                <a:gd name="T19" fmla="*/ 33 h 211"/>
                <a:gd name="T20" fmla="*/ 155 w 229"/>
                <a:gd name="T21" fmla="*/ 26 h 211"/>
                <a:gd name="T22" fmla="*/ 156 w 229"/>
                <a:gd name="T23" fmla="*/ 15 h 211"/>
                <a:gd name="T24" fmla="*/ 174 w 229"/>
                <a:gd name="T25" fmla="*/ 6 h 211"/>
                <a:gd name="T26" fmla="*/ 181 w 229"/>
                <a:gd name="T27" fmla="*/ 4 h 211"/>
                <a:gd name="T28" fmla="*/ 194 w 229"/>
                <a:gd name="T29" fmla="*/ 7 h 211"/>
                <a:gd name="T30" fmla="*/ 200 w 229"/>
                <a:gd name="T31" fmla="*/ 12 h 211"/>
                <a:gd name="T32" fmla="*/ 211 w 229"/>
                <a:gd name="T33" fmla="*/ 17 h 211"/>
                <a:gd name="T34" fmla="*/ 222 w 229"/>
                <a:gd name="T35" fmla="*/ 18 h 211"/>
                <a:gd name="T36" fmla="*/ 229 w 229"/>
                <a:gd name="T37" fmla="*/ 23 h 211"/>
                <a:gd name="T38" fmla="*/ 227 w 229"/>
                <a:gd name="T39" fmla="*/ 26 h 211"/>
                <a:gd name="T40" fmla="*/ 226 w 229"/>
                <a:gd name="T41" fmla="*/ 34 h 211"/>
                <a:gd name="T42" fmla="*/ 226 w 229"/>
                <a:gd name="T43" fmla="*/ 42 h 211"/>
                <a:gd name="T44" fmla="*/ 222 w 229"/>
                <a:gd name="T45" fmla="*/ 48 h 211"/>
                <a:gd name="T46" fmla="*/ 226 w 229"/>
                <a:gd name="T47" fmla="*/ 61 h 211"/>
                <a:gd name="T48" fmla="*/ 227 w 229"/>
                <a:gd name="T49" fmla="*/ 189 h 211"/>
                <a:gd name="T50" fmla="*/ 227 w 229"/>
                <a:gd name="T51" fmla="*/ 203 h 211"/>
                <a:gd name="T52" fmla="*/ 213 w 229"/>
                <a:gd name="T53" fmla="*/ 203 h 211"/>
                <a:gd name="T54" fmla="*/ 191 w 229"/>
                <a:gd name="T55" fmla="*/ 200 h 211"/>
                <a:gd name="T56" fmla="*/ 164 w 229"/>
                <a:gd name="T57" fmla="*/ 185 h 211"/>
                <a:gd name="T58" fmla="*/ 136 w 229"/>
                <a:gd name="T59" fmla="*/ 171 h 211"/>
                <a:gd name="T60" fmla="*/ 109 w 229"/>
                <a:gd name="T61" fmla="*/ 157 h 211"/>
                <a:gd name="T62" fmla="*/ 87 w 229"/>
                <a:gd name="T63" fmla="*/ 156 h 211"/>
                <a:gd name="T64" fmla="*/ 71 w 229"/>
                <a:gd name="T65" fmla="*/ 163 h 211"/>
                <a:gd name="T66" fmla="*/ 60 w 229"/>
                <a:gd name="T67" fmla="*/ 156 h 211"/>
                <a:gd name="T68" fmla="*/ 38 w 229"/>
                <a:gd name="T69" fmla="*/ 148 h 211"/>
                <a:gd name="T70" fmla="*/ 32 w 229"/>
                <a:gd name="T71" fmla="*/ 138 h 211"/>
                <a:gd name="T72" fmla="*/ 16 w 229"/>
                <a:gd name="T73" fmla="*/ 135 h 211"/>
                <a:gd name="T74" fmla="*/ 13 w 229"/>
                <a:gd name="T75" fmla="*/ 132 h 211"/>
                <a:gd name="T76" fmla="*/ 6 w 229"/>
                <a:gd name="T77" fmla="*/ 118 h 211"/>
                <a:gd name="T78" fmla="*/ 2 w 229"/>
                <a:gd name="T79" fmla="*/ 108 h 211"/>
                <a:gd name="T80" fmla="*/ 8 w 229"/>
                <a:gd name="T81" fmla="*/ 104 h 211"/>
                <a:gd name="T82" fmla="*/ 6 w 229"/>
                <a:gd name="T83" fmla="*/ 94 h 211"/>
                <a:gd name="T84" fmla="*/ 8 w 229"/>
                <a:gd name="T85" fmla="*/ 81 h 211"/>
                <a:gd name="T86" fmla="*/ 8 w 229"/>
                <a:gd name="T87" fmla="*/ 63 h 211"/>
                <a:gd name="T88" fmla="*/ 3 w 229"/>
                <a:gd name="T89" fmla="*/ 53 h 211"/>
                <a:gd name="T90" fmla="*/ 3 w 229"/>
                <a:gd name="T91" fmla="*/ 47 h 211"/>
                <a:gd name="T92" fmla="*/ 10 w 229"/>
                <a:gd name="T93" fmla="*/ 44 h 211"/>
                <a:gd name="T94" fmla="*/ 14 w 229"/>
                <a:gd name="T95" fmla="*/ 37 h 211"/>
                <a:gd name="T96" fmla="*/ 13 w 229"/>
                <a:gd name="T97" fmla="*/ 28 h 211"/>
                <a:gd name="T98" fmla="*/ 14 w 229"/>
                <a:gd name="T99" fmla="*/ 23 h 211"/>
                <a:gd name="T100" fmla="*/ 19 w 229"/>
                <a:gd name="T101" fmla="*/ 20 h 211"/>
                <a:gd name="T102" fmla="*/ 25 w 229"/>
                <a:gd name="T103" fmla="*/ 15 h 211"/>
                <a:gd name="T104" fmla="*/ 33 w 229"/>
                <a:gd name="T105" fmla="*/ 11 h 211"/>
                <a:gd name="T106" fmla="*/ 32 w 229"/>
                <a:gd name="T10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29" h="211">
                  <a:moveTo>
                    <a:pt x="32" y="0"/>
                  </a:moveTo>
                  <a:lnTo>
                    <a:pt x="33" y="1"/>
                  </a:lnTo>
                  <a:lnTo>
                    <a:pt x="36" y="1"/>
                  </a:lnTo>
                  <a:lnTo>
                    <a:pt x="43" y="4"/>
                  </a:lnTo>
                  <a:lnTo>
                    <a:pt x="46" y="6"/>
                  </a:lnTo>
                  <a:lnTo>
                    <a:pt x="51" y="6"/>
                  </a:lnTo>
                  <a:lnTo>
                    <a:pt x="55" y="4"/>
                  </a:lnTo>
                  <a:lnTo>
                    <a:pt x="58" y="4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1" y="7"/>
                  </a:lnTo>
                  <a:lnTo>
                    <a:pt x="74" y="11"/>
                  </a:lnTo>
                  <a:lnTo>
                    <a:pt x="76" y="11"/>
                  </a:lnTo>
                  <a:lnTo>
                    <a:pt x="85" y="12"/>
                  </a:lnTo>
                  <a:lnTo>
                    <a:pt x="87" y="14"/>
                  </a:lnTo>
                  <a:lnTo>
                    <a:pt x="88" y="17"/>
                  </a:lnTo>
                  <a:lnTo>
                    <a:pt x="88" y="18"/>
                  </a:lnTo>
                  <a:lnTo>
                    <a:pt x="88" y="22"/>
                  </a:lnTo>
                  <a:lnTo>
                    <a:pt x="90" y="25"/>
                  </a:lnTo>
                  <a:lnTo>
                    <a:pt x="92" y="26"/>
                  </a:lnTo>
                  <a:lnTo>
                    <a:pt x="93" y="28"/>
                  </a:lnTo>
                  <a:lnTo>
                    <a:pt x="95" y="29"/>
                  </a:lnTo>
                  <a:lnTo>
                    <a:pt x="99" y="31"/>
                  </a:lnTo>
                  <a:lnTo>
                    <a:pt x="104" y="31"/>
                  </a:lnTo>
                  <a:lnTo>
                    <a:pt x="109" y="31"/>
                  </a:lnTo>
                  <a:lnTo>
                    <a:pt x="117" y="33"/>
                  </a:lnTo>
                  <a:lnTo>
                    <a:pt x="123" y="36"/>
                  </a:lnTo>
                  <a:lnTo>
                    <a:pt x="125" y="37"/>
                  </a:lnTo>
                  <a:lnTo>
                    <a:pt x="129" y="39"/>
                  </a:lnTo>
                  <a:lnTo>
                    <a:pt x="136" y="44"/>
                  </a:lnTo>
                  <a:lnTo>
                    <a:pt x="139" y="45"/>
                  </a:lnTo>
                  <a:lnTo>
                    <a:pt x="142" y="47"/>
                  </a:lnTo>
                  <a:lnTo>
                    <a:pt x="145" y="45"/>
                  </a:lnTo>
                  <a:lnTo>
                    <a:pt x="148" y="44"/>
                  </a:lnTo>
                  <a:lnTo>
                    <a:pt x="151" y="42"/>
                  </a:lnTo>
                  <a:lnTo>
                    <a:pt x="155" y="37"/>
                  </a:lnTo>
                  <a:lnTo>
                    <a:pt x="156" y="36"/>
                  </a:lnTo>
                  <a:lnTo>
                    <a:pt x="158" y="33"/>
                  </a:lnTo>
                  <a:lnTo>
                    <a:pt x="156" y="31"/>
                  </a:lnTo>
                  <a:lnTo>
                    <a:pt x="156" y="29"/>
                  </a:lnTo>
                  <a:lnTo>
                    <a:pt x="155" y="28"/>
                  </a:lnTo>
                  <a:lnTo>
                    <a:pt x="155" y="26"/>
                  </a:lnTo>
                  <a:lnTo>
                    <a:pt x="153" y="22"/>
                  </a:lnTo>
                  <a:lnTo>
                    <a:pt x="155" y="18"/>
                  </a:lnTo>
                  <a:lnTo>
                    <a:pt x="155" y="17"/>
                  </a:lnTo>
                  <a:lnTo>
                    <a:pt x="156" y="15"/>
                  </a:lnTo>
                  <a:lnTo>
                    <a:pt x="161" y="12"/>
                  </a:lnTo>
                  <a:lnTo>
                    <a:pt x="164" y="9"/>
                  </a:lnTo>
                  <a:lnTo>
                    <a:pt x="170" y="6"/>
                  </a:lnTo>
                  <a:lnTo>
                    <a:pt x="174" y="6"/>
                  </a:lnTo>
                  <a:lnTo>
                    <a:pt x="175" y="6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1" y="4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1" y="6"/>
                  </a:lnTo>
                  <a:lnTo>
                    <a:pt x="194" y="7"/>
                  </a:lnTo>
                  <a:lnTo>
                    <a:pt x="197" y="7"/>
                  </a:lnTo>
                  <a:lnTo>
                    <a:pt x="199" y="9"/>
                  </a:lnTo>
                  <a:lnTo>
                    <a:pt x="200" y="12"/>
                  </a:lnTo>
                  <a:lnTo>
                    <a:pt x="200" y="12"/>
                  </a:lnTo>
                  <a:lnTo>
                    <a:pt x="200" y="14"/>
                  </a:lnTo>
                  <a:lnTo>
                    <a:pt x="202" y="15"/>
                  </a:lnTo>
                  <a:lnTo>
                    <a:pt x="210" y="17"/>
                  </a:lnTo>
                  <a:lnTo>
                    <a:pt x="211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9" y="18"/>
                  </a:lnTo>
                  <a:lnTo>
                    <a:pt x="222" y="18"/>
                  </a:lnTo>
                  <a:lnTo>
                    <a:pt x="226" y="18"/>
                  </a:lnTo>
                  <a:lnTo>
                    <a:pt x="227" y="20"/>
                  </a:lnTo>
                  <a:lnTo>
                    <a:pt x="227" y="20"/>
                  </a:lnTo>
                  <a:lnTo>
                    <a:pt x="229" y="23"/>
                  </a:lnTo>
                  <a:lnTo>
                    <a:pt x="229" y="25"/>
                  </a:lnTo>
                  <a:lnTo>
                    <a:pt x="229" y="25"/>
                  </a:lnTo>
                  <a:lnTo>
                    <a:pt x="229" y="26"/>
                  </a:lnTo>
                  <a:lnTo>
                    <a:pt x="227" y="26"/>
                  </a:lnTo>
                  <a:lnTo>
                    <a:pt x="226" y="28"/>
                  </a:lnTo>
                  <a:lnTo>
                    <a:pt x="226" y="29"/>
                  </a:lnTo>
                  <a:lnTo>
                    <a:pt x="226" y="31"/>
                  </a:lnTo>
                  <a:lnTo>
                    <a:pt x="226" y="34"/>
                  </a:lnTo>
                  <a:lnTo>
                    <a:pt x="226" y="36"/>
                  </a:lnTo>
                  <a:lnTo>
                    <a:pt x="227" y="39"/>
                  </a:lnTo>
                  <a:lnTo>
                    <a:pt x="227" y="39"/>
                  </a:lnTo>
                  <a:lnTo>
                    <a:pt x="226" y="42"/>
                  </a:lnTo>
                  <a:lnTo>
                    <a:pt x="226" y="44"/>
                  </a:lnTo>
                  <a:lnTo>
                    <a:pt x="222" y="47"/>
                  </a:lnTo>
                  <a:lnTo>
                    <a:pt x="222" y="47"/>
                  </a:lnTo>
                  <a:lnTo>
                    <a:pt x="222" y="48"/>
                  </a:lnTo>
                  <a:lnTo>
                    <a:pt x="224" y="52"/>
                  </a:lnTo>
                  <a:lnTo>
                    <a:pt x="224" y="53"/>
                  </a:lnTo>
                  <a:lnTo>
                    <a:pt x="226" y="58"/>
                  </a:lnTo>
                  <a:lnTo>
                    <a:pt x="226" y="61"/>
                  </a:lnTo>
                  <a:lnTo>
                    <a:pt x="227" y="63"/>
                  </a:lnTo>
                  <a:lnTo>
                    <a:pt x="227" y="63"/>
                  </a:lnTo>
                  <a:lnTo>
                    <a:pt x="227" y="181"/>
                  </a:lnTo>
                  <a:lnTo>
                    <a:pt x="227" y="189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2" y="203"/>
                  </a:lnTo>
                  <a:lnTo>
                    <a:pt x="219" y="203"/>
                  </a:lnTo>
                  <a:lnTo>
                    <a:pt x="213" y="203"/>
                  </a:lnTo>
                  <a:lnTo>
                    <a:pt x="213" y="211"/>
                  </a:lnTo>
                  <a:lnTo>
                    <a:pt x="205" y="208"/>
                  </a:lnTo>
                  <a:lnTo>
                    <a:pt x="199" y="204"/>
                  </a:lnTo>
                  <a:lnTo>
                    <a:pt x="191" y="200"/>
                  </a:lnTo>
                  <a:lnTo>
                    <a:pt x="185" y="196"/>
                  </a:lnTo>
                  <a:lnTo>
                    <a:pt x="178" y="193"/>
                  </a:lnTo>
                  <a:lnTo>
                    <a:pt x="170" y="190"/>
                  </a:lnTo>
                  <a:lnTo>
                    <a:pt x="164" y="185"/>
                  </a:lnTo>
                  <a:lnTo>
                    <a:pt x="158" y="182"/>
                  </a:lnTo>
                  <a:lnTo>
                    <a:pt x="150" y="179"/>
                  </a:lnTo>
                  <a:lnTo>
                    <a:pt x="144" y="176"/>
                  </a:lnTo>
                  <a:lnTo>
                    <a:pt x="136" y="171"/>
                  </a:lnTo>
                  <a:lnTo>
                    <a:pt x="129" y="168"/>
                  </a:lnTo>
                  <a:lnTo>
                    <a:pt x="123" y="165"/>
                  </a:lnTo>
                  <a:lnTo>
                    <a:pt x="115" y="162"/>
                  </a:lnTo>
                  <a:lnTo>
                    <a:pt x="109" y="157"/>
                  </a:lnTo>
                  <a:lnTo>
                    <a:pt x="101" y="154"/>
                  </a:lnTo>
                  <a:lnTo>
                    <a:pt x="96" y="152"/>
                  </a:lnTo>
                  <a:lnTo>
                    <a:pt x="92" y="154"/>
                  </a:lnTo>
                  <a:lnTo>
                    <a:pt x="87" y="156"/>
                  </a:lnTo>
                  <a:lnTo>
                    <a:pt x="82" y="159"/>
                  </a:lnTo>
                  <a:lnTo>
                    <a:pt x="76" y="162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66" y="160"/>
                  </a:lnTo>
                  <a:lnTo>
                    <a:pt x="62" y="157"/>
                  </a:lnTo>
                  <a:lnTo>
                    <a:pt x="60" y="156"/>
                  </a:lnTo>
                  <a:lnTo>
                    <a:pt x="54" y="154"/>
                  </a:lnTo>
                  <a:lnTo>
                    <a:pt x="46" y="152"/>
                  </a:lnTo>
                  <a:lnTo>
                    <a:pt x="40" y="151"/>
                  </a:lnTo>
                  <a:lnTo>
                    <a:pt x="38" y="148"/>
                  </a:lnTo>
                  <a:lnTo>
                    <a:pt x="36" y="144"/>
                  </a:lnTo>
                  <a:lnTo>
                    <a:pt x="33" y="141"/>
                  </a:lnTo>
                  <a:lnTo>
                    <a:pt x="33" y="138"/>
                  </a:lnTo>
                  <a:lnTo>
                    <a:pt x="32" y="138"/>
                  </a:lnTo>
                  <a:lnTo>
                    <a:pt x="27" y="137"/>
                  </a:lnTo>
                  <a:lnTo>
                    <a:pt x="21" y="135"/>
                  </a:lnTo>
                  <a:lnTo>
                    <a:pt x="16" y="137"/>
                  </a:lnTo>
                  <a:lnTo>
                    <a:pt x="16" y="135"/>
                  </a:lnTo>
                  <a:lnTo>
                    <a:pt x="14" y="135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2"/>
                  </a:lnTo>
                  <a:lnTo>
                    <a:pt x="11" y="127"/>
                  </a:lnTo>
                  <a:lnTo>
                    <a:pt x="11" y="124"/>
                  </a:lnTo>
                  <a:lnTo>
                    <a:pt x="10" y="122"/>
                  </a:lnTo>
                  <a:lnTo>
                    <a:pt x="6" y="118"/>
                  </a:lnTo>
                  <a:lnTo>
                    <a:pt x="5" y="115"/>
                  </a:lnTo>
                  <a:lnTo>
                    <a:pt x="2" y="111"/>
                  </a:lnTo>
                  <a:lnTo>
                    <a:pt x="2" y="110"/>
                  </a:lnTo>
                  <a:lnTo>
                    <a:pt x="2" y="108"/>
                  </a:lnTo>
                  <a:lnTo>
                    <a:pt x="3" y="108"/>
                  </a:lnTo>
                  <a:lnTo>
                    <a:pt x="6" y="105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99"/>
                  </a:lnTo>
                  <a:lnTo>
                    <a:pt x="8" y="99"/>
                  </a:lnTo>
                  <a:lnTo>
                    <a:pt x="8" y="97"/>
                  </a:lnTo>
                  <a:lnTo>
                    <a:pt x="6" y="94"/>
                  </a:lnTo>
                  <a:lnTo>
                    <a:pt x="6" y="92"/>
                  </a:lnTo>
                  <a:lnTo>
                    <a:pt x="8" y="89"/>
                  </a:lnTo>
                  <a:lnTo>
                    <a:pt x="10" y="85"/>
                  </a:lnTo>
                  <a:lnTo>
                    <a:pt x="8" y="81"/>
                  </a:lnTo>
                  <a:lnTo>
                    <a:pt x="8" y="74"/>
                  </a:lnTo>
                  <a:lnTo>
                    <a:pt x="8" y="67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6" y="61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3" y="53"/>
                  </a:lnTo>
                  <a:lnTo>
                    <a:pt x="2" y="50"/>
                  </a:lnTo>
                  <a:lnTo>
                    <a:pt x="0" y="48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5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1" y="41"/>
                  </a:lnTo>
                  <a:lnTo>
                    <a:pt x="13" y="41"/>
                  </a:lnTo>
                  <a:lnTo>
                    <a:pt x="13" y="37"/>
                  </a:lnTo>
                  <a:lnTo>
                    <a:pt x="14" y="37"/>
                  </a:lnTo>
                  <a:lnTo>
                    <a:pt x="14" y="36"/>
                  </a:lnTo>
                  <a:lnTo>
                    <a:pt x="14" y="34"/>
                  </a:lnTo>
                  <a:lnTo>
                    <a:pt x="13" y="31"/>
                  </a:lnTo>
                  <a:lnTo>
                    <a:pt x="13" y="28"/>
                  </a:lnTo>
                  <a:lnTo>
                    <a:pt x="13" y="26"/>
                  </a:lnTo>
                  <a:lnTo>
                    <a:pt x="13" y="25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7" y="23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1" y="18"/>
                  </a:lnTo>
                  <a:lnTo>
                    <a:pt x="22" y="18"/>
                  </a:lnTo>
                  <a:lnTo>
                    <a:pt x="22" y="17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4"/>
                  </a:lnTo>
                  <a:lnTo>
                    <a:pt x="32" y="12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2" y="9"/>
                  </a:lnTo>
                  <a:lnTo>
                    <a:pt x="32" y="6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2" name="Freeform 219">
              <a:extLst>
                <a:ext uri="{FF2B5EF4-FFF2-40B4-BE49-F238E27FC236}">
                  <a16:creationId xmlns:a16="http://schemas.microsoft.com/office/drawing/2014/main" id="{251895B0-85D0-4B3C-8723-F39135BCD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5608" y="2573908"/>
              <a:ext cx="202719" cy="95512"/>
            </a:xfrm>
            <a:custGeom>
              <a:avLst/>
              <a:gdLst>
                <a:gd name="T0" fmla="*/ 61 w 104"/>
                <a:gd name="T1" fmla="*/ 2 h 49"/>
                <a:gd name="T2" fmla="*/ 61 w 104"/>
                <a:gd name="T3" fmla="*/ 0 h 49"/>
                <a:gd name="T4" fmla="*/ 66 w 104"/>
                <a:gd name="T5" fmla="*/ 2 h 49"/>
                <a:gd name="T6" fmla="*/ 69 w 104"/>
                <a:gd name="T7" fmla="*/ 3 h 49"/>
                <a:gd name="T8" fmla="*/ 72 w 104"/>
                <a:gd name="T9" fmla="*/ 6 h 49"/>
                <a:gd name="T10" fmla="*/ 79 w 104"/>
                <a:gd name="T11" fmla="*/ 11 h 49"/>
                <a:gd name="T12" fmla="*/ 85 w 104"/>
                <a:gd name="T13" fmla="*/ 9 h 49"/>
                <a:gd name="T14" fmla="*/ 90 w 104"/>
                <a:gd name="T15" fmla="*/ 11 h 49"/>
                <a:gd name="T16" fmla="*/ 94 w 104"/>
                <a:gd name="T17" fmla="*/ 11 h 49"/>
                <a:gd name="T18" fmla="*/ 96 w 104"/>
                <a:gd name="T19" fmla="*/ 14 h 49"/>
                <a:gd name="T20" fmla="*/ 99 w 104"/>
                <a:gd name="T21" fmla="*/ 17 h 49"/>
                <a:gd name="T22" fmla="*/ 98 w 104"/>
                <a:gd name="T23" fmla="*/ 19 h 49"/>
                <a:gd name="T24" fmla="*/ 96 w 104"/>
                <a:gd name="T25" fmla="*/ 25 h 49"/>
                <a:gd name="T26" fmla="*/ 99 w 104"/>
                <a:gd name="T27" fmla="*/ 25 h 49"/>
                <a:gd name="T28" fmla="*/ 101 w 104"/>
                <a:gd name="T29" fmla="*/ 28 h 49"/>
                <a:gd name="T30" fmla="*/ 102 w 104"/>
                <a:gd name="T31" fmla="*/ 31 h 49"/>
                <a:gd name="T32" fmla="*/ 104 w 104"/>
                <a:gd name="T33" fmla="*/ 36 h 49"/>
                <a:gd name="T34" fmla="*/ 104 w 104"/>
                <a:gd name="T35" fmla="*/ 39 h 49"/>
                <a:gd name="T36" fmla="*/ 101 w 104"/>
                <a:gd name="T37" fmla="*/ 41 h 49"/>
                <a:gd name="T38" fmla="*/ 96 w 104"/>
                <a:gd name="T39" fmla="*/ 46 h 49"/>
                <a:gd name="T40" fmla="*/ 93 w 104"/>
                <a:gd name="T41" fmla="*/ 46 h 49"/>
                <a:gd name="T42" fmla="*/ 87 w 104"/>
                <a:gd name="T43" fmla="*/ 46 h 49"/>
                <a:gd name="T44" fmla="*/ 82 w 104"/>
                <a:gd name="T45" fmla="*/ 49 h 49"/>
                <a:gd name="T46" fmla="*/ 79 w 104"/>
                <a:gd name="T47" fmla="*/ 49 h 49"/>
                <a:gd name="T48" fmla="*/ 74 w 104"/>
                <a:gd name="T49" fmla="*/ 44 h 49"/>
                <a:gd name="T50" fmla="*/ 68 w 104"/>
                <a:gd name="T51" fmla="*/ 41 h 49"/>
                <a:gd name="T52" fmla="*/ 60 w 104"/>
                <a:gd name="T53" fmla="*/ 38 h 49"/>
                <a:gd name="T54" fmla="*/ 57 w 104"/>
                <a:gd name="T55" fmla="*/ 35 h 49"/>
                <a:gd name="T56" fmla="*/ 52 w 104"/>
                <a:gd name="T57" fmla="*/ 36 h 49"/>
                <a:gd name="T58" fmla="*/ 46 w 104"/>
                <a:gd name="T59" fmla="*/ 36 h 49"/>
                <a:gd name="T60" fmla="*/ 39 w 104"/>
                <a:gd name="T61" fmla="*/ 36 h 49"/>
                <a:gd name="T62" fmla="*/ 31 w 104"/>
                <a:gd name="T63" fmla="*/ 36 h 49"/>
                <a:gd name="T64" fmla="*/ 28 w 104"/>
                <a:gd name="T65" fmla="*/ 35 h 49"/>
                <a:gd name="T66" fmla="*/ 20 w 104"/>
                <a:gd name="T67" fmla="*/ 35 h 49"/>
                <a:gd name="T68" fmla="*/ 11 w 104"/>
                <a:gd name="T69" fmla="*/ 36 h 49"/>
                <a:gd name="T70" fmla="*/ 1 w 104"/>
                <a:gd name="T71" fmla="*/ 41 h 49"/>
                <a:gd name="T72" fmla="*/ 1 w 104"/>
                <a:gd name="T73" fmla="*/ 25 h 49"/>
                <a:gd name="T74" fmla="*/ 6 w 104"/>
                <a:gd name="T75" fmla="*/ 19 h 49"/>
                <a:gd name="T76" fmla="*/ 11 w 104"/>
                <a:gd name="T77" fmla="*/ 9 h 49"/>
                <a:gd name="T78" fmla="*/ 23 w 104"/>
                <a:gd name="T79" fmla="*/ 6 h 49"/>
                <a:gd name="T80" fmla="*/ 30 w 104"/>
                <a:gd name="T81" fmla="*/ 14 h 49"/>
                <a:gd name="T82" fmla="*/ 39 w 104"/>
                <a:gd name="T83" fmla="*/ 22 h 49"/>
                <a:gd name="T84" fmla="*/ 47 w 104"/>
                <a:gd name="T85" fmla="*/ 19 h 49"/>
                <a:gd name="T86" fmla="*/ 49 w 104"/>
                <a:gd name="T87" fmla="*/ 8 h 49"/>
                <a:gd name="T88" fmla="*/ 49 w 104"/>
                <a:gd name="T89" fmla="*/ 3 h 49"/>
                <a:gd name="T90" fmla="*/ 57 w 104"/>
                <a:gd name="T91" fmla="*/ 2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4" h="49">
                  <a:moveTo>
                    <a:pt x="60" y="0"/>
                  </a:moveTo>
                  <a:lnTo>
                    <a:pt x="61" y="0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6" y="2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69" y="3"/>
                  </a:lnTo>
                  <a:lnTo>
                    <a:pt x="72" y="5"/>
                  </a:lnTo>
                  <a:lnTo>
                    <a:pt x="72" y="5"/>
                  </a:lnTo>
                  <a:lnTo>
                    <a:pt x="72" y="6"/>
                  </a:lnTo>
                  <a:lnTo>
                    <a:pt x="76" y="8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1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7" y="9"/>
                  </a:lnTo>
                  <a:lnTo>
                    <a:pt x="88" y="9"/>
                  </a:lnTo>
                  <a:lnTo>
                    <a:pt x="90" y="11"/>
                  </a:lnTo>
                  <a:lnTo>
                    <a:pt x="91" y="11"/>
                  </a:lnTo>
                  <a:lnTo>
                    <a:pt x="93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3"/>
                  </a:lnTo>
                  <a:lnTo>
                    <a:pt x="96" y="14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7"/>
                  </a:lnTo>
                  <a:lnTo>
                    <a:pt x="99" y="17"/>
                  </a:lnTo>
                  <a:lnTo>
                    <a:pt x="99" y="19"/>
                  </a:lnTo>
                  <a:lnTo>
                    <a:pt x="98" y="19"/>
                  </a:lnTo>
                  <a:lnTo>
                    <a:pt x="98" y="20"/>
                  </a:lnTo>
                  <a:lnTo>
                    <a:pt x="98" y="22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7"/>
                  </a:lnTo>
                  <a:lnTo>
                    <a:pt x="101" y="28"/>
                  </a:lnTo>
                  <a:lnTo>
                    <a:pt x="101" y="30"/>
                  </a:lnTo>
                  <a:lnTo>
                    <a:pt x="102" y="30"/>
                  </a:lnTo>
                  <a:lnTo>
                    <a:pt x="102" y="31"/>
                  </a:lnTo>
                  <a:lnTo>
                    <a:pt x="104" y="31"/>
                  </a:lnTo>
                  <a:lnTo>
                    <a:pt x="104" y="35"/>
                  </a:lnTo>
                  <a:lnTo>
                    <a:pt x="104" y="36"/>
                  </a:lnTo>
                  <a:lnTo>
                    <a:pt x="104" y="38"/>
                  </a:lnTo>
                  <a:lnTo>
                    <a:pt x="104" y="38"/>
                  </a:lnTo>
                  <a:lnTo>
                    <a:pt x="104" y="39"/>
                  </a:lnTo>
                  <a:lnTo>
                    <a:pt x="104" y="39"/>
                  </a:lnTo>
                  <a:lnTo>
                    <a:pt x="102" y="39"/>
                  </a:lnTo>
                  <a:lnTo>
                    <a:pt x="101" y="41"/>
                  </a:lnTo>
                  <a:lnTo>
                    <a:pt x="98" y="44"/>
                  </a:lnTo>
                  <a:lnTo>
                    <a:pt x="96" y="44"/>
                  </a:lnTo>
                  <a:lnTo>
                    <a:pt x="96" y="46"/>
                  </a:lnTo>
                  <a:lnTo>
                    <a:pt x="96" y="47"/>
                  </a:lnTo>
                  <a:lnTo>
                    <a:pt x="94" y="46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88" y="46"/>
                  </a:lnTo>
                  <a:lnTo>
                    <a:pt x="87" y="46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0" y="49"/>
                  </a:lnTo>
                  <a:lnTo>
                    <a:pt x="79" y="49"/>
                  </a:lnTo>
                  <a:lnTo>
                    <a:pt x="77" y="47"/>
                  </a:lnTo>
                  <a:lnTo>
                    <a:pt x="76" y="46"/>
                  </a:lnTo>
                  <a:lnTo>
                    <a:pt x="74" y="44"/>
                  </a:lnTo>
                  <a:lnTo>
                    <a:pt x="72" y="44"/>
                  </a:lnTo>
                  <a:lnTo>
                    <a:pt x="71" y="42"/>
                  </a:lnTo>
                  <a:lnTo>
                    <a:pt x="68" y="41"/>
                  </a:lnTo>
                  <a:lnTo>
                    <a:pt x="66" y="39"/>
                  </a:lnTo>
                  <a:lnTo>
                    <a:pt x="61" y="39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55" y="35"/>
                  </a:lnTo>
                  <a:lnTo>
                    <a:pt x="53" y="35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49" y="36"/>
                  </a:lnTo>
                  <a:lnTo>
                    <a:pt x="46" y="36"/>
                  </a:lnTo>
                  <a:lnTo>
                    <a:pt x="44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8" y="36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28" y="35"/>
                  </a:lnTo>
                  <a:lnTo>
                    <a:pt x="28" y="35"/>
                  </a:lnTo>
                  <a:lnTo>
                    <a:pt x="27" y="35"/>
                  </a:lnTo>
                  <a:lnTo>
                    <a:pt x="23" y="35"/>
                  </a:lnTo>
                  <a:lnTo>
                    <a:pt x="20" y="35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5" y="38"/>
                  </a:lnTo>
                  <a:lnTo>
                    <a:pt x="1" y="41"/>
                  </a:lnTo>
                  <a:lnTo>
                    <a:pt x="0" y="38"/>
                  </a:lnTo>
                  <a:lnTo>
                    <a:pt x="1" y="30"/>
                  </a:lnTo>
                  <a:lnTo>
                    <a:pt x="1" y="25"/>
                  </a:lnTo>
                  <a:lnTo>
                    <a:pt x="5" y="24"/>
                  </a:lnTo>
                  <a:lnTo>
                    <a:pt x="6" y="22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8" y="16"/>
                  </a:lnTo>
                  <a:lnTo>
                    <a:pt x="11" y="9"/>
                  </a:lnTo>
                  <a:lnTo>
                    <a:pt x="14" y="9"/>
                  </a:lnTo>
                  <a:lnTo>
                    <a:pt x="19" y="8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9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3" y="20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0"/>
                  </a:lnTo>
                  <a:lnTo>
                    <a:pt x="47" y="19"/>
                  </a:lnTo>
                  <a:lnTo>
                    <a:pt x="49" y="17"/>
                  </a:lnTo>
                  <a:lnTo>
                    <a:pt x="50" y="16"/>
                  </a:lnTo>
                  <a:lnTo>
                    <a:pt x="49" y="8"/>
                  </a:lnTo>
                  <a:lnTo>
                    <a:pt x="49" y="6"/>
                  </a:lnTo>
                  <a:lnTo>
                    <a:pt x="49" y="3"/>
                  </a:lnTo>
                  <a:lnTo>
                    <a:pt x="49" y="3"/>
                  </a:lnTo>
                  <a:lnTo>
                    <a:pt x="50" y="3"/>
                  </a:lnTo>
                  <a:lnTo>
                    <a:pt x="55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6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3" name="Freeform 220">
              <a:extLst>
                <a:ext uri="{FF2B5EF4-FFF2-40B4-BE49-F238E27FC236}">
                  <a16:creationId xmlns:a16="http://schemas.microsoft.com/office/drawing/2014/main" id="{76EE51CB-FA4C-439B-887C-CB83ECE7D0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4830" y="2877987"/>
              <a:ext cx="21442" cy="27289"/>
            </a:xfrm>
            <a:custGeom>
              <a:avLst/>
              <a:gdLst>
                <a:gd name="T0" fmla="*/ 5 w 11"/>
                <a:gd name="T1" fmla="*/ 0 h 14"/>
                <a:gd name="T2" fmla="*/ 5 w 11"/>
                <a:gd name="T3" fmla="*/ 1 h 14"/>
                <a:gd name="T4" fmla="*/ 6 w 11"/>
                <a:gd name="T5" fmla="*/ 1 h 14"/>
                <a:gd name="T6" fmla="*/ 6 w 11"/>
                <a:gd name="T7" fmla="*/ 1 h 14"/>
                <a:gd name="T8" fmla="*/ 6 w 11"/>
                <a:gd name="T9" fmla="*/ 1 h 14"/>
                <a:gd name="T10" fmla="*/ 6 w 11"/>
                <a:gd name="T11" fmla="*/ 1 h 14"/>
                <a:gd name="T12" fmla="*/ 6 w 11"/>
                <a:gd name="T13" fmla="*/ 3 h 14"/>
                <a:gd name="T14" fmla="*/ 6 w 11"/>
                <a:gd name="T15" fmla="*/ 5 h 14"/>
                <a:gd name="T16" fmla="*/ 8 w 11"/>
                <a:gd name="T17" fmla="*/ 5 h 14"/>
                <a:gd name="T18" fmla="*/ 8 w 11"/>
                <a:gd name="T19" fmla="*/ 6 h 14"/>
                <a:gd name="T20" fmla="*/ 10 w 11"/>
                <a:gd name="T21" fmla="*/ 6 h 14"/>
                <a:gd name="T22" fmla="*/ 11 w 11"/>
                <a:gd name="T23" fmla="*/ 8 h 14"/>
                <a:gd name="T24" fmla="*/ 11 w 11"/>
                <a:gd name="T25" fmla="*/ 8 h 14"/>
                <a:gd name="T26" fmla="*/ 11 w 11"/>
                <a:gd name="T27" fmla="*/ 8 h 14"/>
                <a:gd name="T28" fmla="*/ 11 w 11"/>
                <a:gd name="T29" fmla="*/ 9 h 14"/>
                <a:gd name="T30" fmla="*/ 11 w 11"/>
                <a:gd name="T31" fmla="*/ 9 h 14"/>
                <a:gd name="T32" fmla="*/ 11 w 11"/>
                <a:gd name="T33" fmla="*/ 11 h 14"/>
                <a:gd name="T34" fmla="*/ 10 w 11"/>
                <a:gd name="T35" fmla="*/ 11 h 14"/>
                <a:gd name="T36" fmla="*/ 10 w 11"/>
                <a:gd name="T37" fmla="*/ 13 h 14"/>
                <a:gd name="T38" fmla="*/ 10 w 11"/>
                <a:gd name="T39" fmla="*/ 14 h 14"/>
                <a:gd name="T40" fmla="*/ 8 w 11"/>
                <a:gd name="T41" fmla="*/ 14 h 14"/>
                <a:gd name="T42" fmla="*/ 8 w 11"/>
                <a:gd name="T43" fmla="*/ 13 h 14"/>
                <a:gd name="T44" fmla="*/ 6 w 11"/>
                <a:gd name="T45" fmla="*/ 13 h 14"/>
                <a:gd name="T46" fmla="*/ 6 w 11"/>
                <a:gd name="T47" fmla="*/ 14 h 14"/>
                <a:gd name="T48" fmla="*/ 5 w 11"/>
                <a:gd name="T49" fmla="*/ 14 h 14"/>
                <a:gd name="T50" fmla="*/ 5 w 11"/>
                <a:gd name="T51" fmla="*/ 14 h 14"/>
                <a:gd name="T52" fmla="*/ 3 w 11"/>
                <a:gd name="T53" fmla="*/ 14 h 14"/>
                <a:gd name="T54" fmla="*/ 3 w 11"/>
                <a:gd name="T55" fmla="*/ 14 h 14"/>
                <a:gd name="T56" fmla="*/ 3 w 11"/>
                <a:gd name="T57" fmla="*/ 13 h 14"/>
                <a:gd name="T58" fmla="*/ 2 w 11"/>
                <a:gd name="T59" fmla="*/ 13 h 14"/>
                <a:gd name="T60" fmla="*/ 2 w 11"/>
                <a:gd name="T61" fmla="*/ 13 h 14"/>
                <a:gd name="T62" fmla="*/ 2 w 11"/>
                <a:gd name="T63" fmla="*/ 13 h 14"/>
                <a:gd name="T64" fmla="*/ 2 w 11"/>
                <a:gd name="T65" fmla="*/ 11 h 14"/>
                <a:gd name="T66" fmla="*/ 2 w 11"/>
                <a:gd name="T67" fmla="*/ 11 h 14"/>
                <a:gd name="T68" fmla="*/ 3 w 11"/>
                <a:gd name="T69" fmla="*/ 11 h 14"/>
                <a:gd name="T70" fmla="*/ 2 w 11"/>
                <a:gd name="T71" fmla="*/ 9 h 14"/>
                <a:gd name="T72" fmla="*/ 2 w 11"/>
                <a:gd name="T73" fmla="*/ 8 h 14"/>
                <a:gd name="T74" fmla="*/ 0 w 11"/>
                <a:gd name="T75" fmla="*/ 8 h 14"/>
                <a:gd name="T76" fmla="*/ 0 w 11"/>
                <a:gd name="T77" fmla="*/ 6 h 14"/>
                <a:gd name="T78" fmla="*/ 0 w 11"/>
                <a:gd name="T79" fmla="*/ 6 h 14"/>
                <a:gd name="T80" fmla="*/ 0 w 11"/>
                <a:gd name="T81" fmla="*/ 6 h 14"/>
                <a:gd name="T82" fmla="*/ 0 w 11"/>
                <a:gd name="T83" fmla="*/ 5 h 14"/>
                <a:gd name="T84" fmla="*/ 2 w 11"/>
                <a:gd name="T85" fmla="*/ 5 h 14"/>
                <a:gd name="T86" fmla="*/ 2 w 11"/>
                <a:gd name="T87" fmla="*/ 3 h 14"/>
                <a:gd name="T88" fmla="*/ 3 w 11"/>
                <a:gd name="T89" fmla="*/ 1 h 14"/>
                <a:gd name="T90" fmla="*/ 5 w 11"/>
                <a:gd name="T9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14">
                  <a:moveTo>
                    <a:pt x="5" y="0"/>
                  </a:move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10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3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3" y="11"/>
                  </a:lnTo>
                  <a:lnTo>
                    <a:pt x="2" y="9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4" name="Freeform 221">
              <a:extLst>
                <a:ext uri="{FF2B5EF4-FFF2-40B4-BE49-F238E27FC236}">
                  <a16:creationId xmlns:a16="http://schemas.microsoft.com/office/drawing/2014/main" id="{95A7D2AB-B0B6-41AD-AD2A-A4A3F6D9BB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51709" y="2642132"/>
              <a:ext cx="165684" cy="97461"/>
            </a:xfrm>
            <a:custGeom>
              <a:avLst/>
              <a:gdLst>
                <a:gd name="T0" fmla="*/ 3 w 85"/>
                <a:gd name="T1" fmla="*/ 19 h 50"/>
                <a:gd name="T2" fmla="*/ 0 w 85"/>
                <a:gd name="T3" fmla="*/ 22 h 50"/>
                <a:gd name="T4" fmla="*/ 3 w 85"/>
                <a:gd name="T5" fmla="*/ 15 h 50"/>
                <a:gd name="T6" fmla="*/ 59 w 85"/>
                <a:gd name="T7" fmla="*/ 0 h 50"/>
                <a:gd name="T8" fmla="*/ 63 w 85"/>
                <a:gd name="T9" fmla="*/ 4 h 50"/>
                <a:gd name="T10" fmla="*/ 73 w 85"/>
                <a:gd name="T11" fmla="*/ 7 h 50"/>
                <a:gd name="T12" fmla="*/ 78 w 85"/>
                <a:gd name="T13" fmla="*/ 11 h 50"/>
                <a:gd name="T14" fmla="*/ 82 w 85"/>
                <a:gd name="T15" fmla="*/ 14 h 50"/>
                <a:gd name="T16" fmla="*/ 82 w 85"/>
                <a:gd name="T17" fmla="*/ 17 h 50"/>
                <a:gd name="T18" fmla="*/ 81 w 85"/>
                <a:gd name="T19" fmla="*/ 20 h 50"/>
                <a:gd name="T20" fmla="*/ 85 w 85"/>
                <a:gd name="T21" fmla="*/ 22 h 50"/>
                <a:gd name="T22" fmla="*/ 84 w 85"/>
                <a:gd name="T23" fmla="*/ 23 h 50"/>
                <a:gd name="T24" fmla="*/ 79 w 85"/>
                <a:gd name="T25" fmla="*/ 25 h 50"/>
                <a:gd name="T26" fmla="*/ 78 w 85"/>
                <a:gd name="T27" fmla="*/ 26 h 50"/>
                <a:gd name="T28" fmla="*/ 74 w 85"/>
                <a:gd name="T29" fmla="*/ 28 h 50"/>
                <a:gd name="T30" fmla="*/ 71 w 85"/>
                <a:gd name="T31" fmla="*/ 33 h 50"/>
                <a:gd name="T32" fmla="*/ 71 w 85"/>
                <a:gd name="T33" fmla="*/ 36 h 50"/>
                <a:gd name="T34" fmla="*/ 68 w 85"/>
                <a:gd name="T35" fmla="*/ 41 h 50"/>
                <a:gd name="T36" fmla="*/ 70 w 85"/>
                <a:gd name="T37" fmla="*/ 41 h 50"/>
                <a:gd name="T38" fmla="*/ 71 w 85"/>
                <a:gd name="T39" fmla="*/ 44 h 50"/>
                <a:gd name="T40" fmla="*/ 70 w 85"/>
                <a:gd name="T41" fmla="*/ 45 h 50"/>
                <a:gd name="T42" fmla="*/ 68 w 85"/>
                <a:gd name="T43" fmla="*/ 44 h 50"/>
                <a:gd name="T44" fmla="*/ 66 w 85"/>
                <a:gd name="T45" fmla="*/ 42 h 50"/>
                <a:gd name="T46" fmla="*/ 63 w 85"/>
                <a:gd name="T47" fmla="*/ 44 h 50"/>
                <a:gd name="T48" fmla="*/ 59 w 85"/>
                <a:gd name="T49" fmla="*/ 45 h 50"/>
                <a:gd name="T50" fmla="*/ 57 w 85"/>
                <a:gd name="T51" fmla="*/ 48 h 50"/>
                <a:gd name="T52" fmla="*/ 51 w 85"/>
                <a:gd name="T53" fmla="*/ 50 h 50"/>
                <a:gd name="T54" fmla="*/ 48 w 85"/>
                <a:gd name="T55" fmla="*/ 48 h 50"/>
                <a:gd name="T56" fmla="*/ 44 w 85"/>
                <a:gd name="T57" fmla="*/ 48 h 50"/>
                <a:gd name="T58" fmla="*/ 38 w 85"/>
                <a:gd name="T59" fmla="*/ 48 h 50"/>
                <a:gd name="T60" fmla="*/ 38 w 85"/>
                <a:gd name="T61" fmla="*/ 45 h 50"/>
                <a:gd name="T62" fmla="*/ 35 w 85"/>
                <a:gd name="T63" fmla="*/ 42 h 50"/>
                <a:gd name="T64" fmla="*/ 32 w 85"/>
                <a:gd name="T65" fmla="*/ 42 h 50"/>
                <a:gd name="T66" fmla="*/ 30 w 85"/>
                <a:gd name="T67" fmla="*/ 41 h 50"/>
                <a:gd name="T68" fmla="*/ 29 w 85"/>
                <a:gd name="T69" fmla="*/ 41 h 50"/>
                <a:gd name="T70" fmla="*/ 27 w 85"/>
                <a:gd name="T71" fmla="*/ 36 h 50"/>
                <a:gd name="T72" fmla="*/ 29 w 85"/>
                <a:gd name="T73" fmla="*/ 30 h 50"/>
                <a:gd name="T74" fmla="*/ 25 w 85"/>
                <a:gd name="T75" fmla="*/ 26 h 50"/>
                <a:gd name="T76" fmla="*/ 18 w 85"/>
                <a:gd name="T77" fmla="*/ 26 h 50"/>
                <a:gd name="T78" fmla="*/ 10 w 85"/>
                <a:gd name="T79" fmla="*/ 23 h 50"/>
                <a:gd name="T80" fmla="*/ 7 w 85"/>
                <a:gd name="T81" fmla="*/ 22 h 50"/>
                <a:gd name="T82" fmla="*/ 5 w 85"/>
                <a:gd name="T83" fmla="*/ 20 h 50"/>
                <a:gd name="T84" fmla="*/ 3 w 85"/>
                <a:gd name="T85" fmla="*/ 11 h 50"/>
                <a:gd name="T86" fmla="*/ 7 w 85"/>
                <a:gd name="T87" fmla="*/ 3 h 50"/>
                <a:gd name="T88" fmla="*/ 18 w 85"/>
                <a:gd name="T89" fmla="*/ 0 h 50"/>
                <a:gd name="T90" fmla="*/ 25 w 85"/>
                <a:gd name="T91" fmla="*/ 0 h 50"/>
                <a:gd name="T92" fmla="*/ 30 w 85"/>
                <a:gd name="T93" fmla="*/ 0 h 50"/>
                <a:gd name="T94" fmla="*/ 33 w 85"/>
                <a:gd name="T95" fmla="*/ 0 h 50"/>
                <a:gd name="T96" fmla="*/ 43 w 85"/>
                <a:gd name="T97" fmla="*/ 1 h 50"/>
                <a:gd name="T98" fmla="*/ 51 w 85"/>
                <a:gd name="T99" fmla="*/ 1 h 50"/>
                <a:gd name="T100" fmla="*/ 55 w 85"/>
                <a:gd name="T10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5" h="50">
                  <a:moveTo>
                    <a:pt x="3" y="15"/>
                  </a:moveTo>
                  <a:lnTo>
                    <a:pt x="3" y="15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5"/>
                  </a:lnTo>
                  <a:lnTo>
                    <a:pt x="3" y="15"/>
                  </a:lnTo>
                  <a:close/>
                  <a:moveTo>
                    <a:pt x="59" y="0"/>
                  </a:moveTo>
                  <a:lnTo>
                    <a:pt x="59" y="0"/>
                  </a:lnTo>
                  <a:lnTo>
                    <a:pt x="59" y="1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8" y="4"/>
                  </a:lnTo>
                  <a:lnTo>
                    <a:pt x="70" y="6"/>
                  </a:lnTo>
                  <a:lnTo>
                    <a:pt x="73" y="7"/>
                  </a:lnTo>
                  <a:lnTo>
                    <a:pt x="74" y="9"/>
                  </a:lnTo>
                  <a:lnTo>
                    <a:pt x="76" y="9"/>
                  </a:lnTo>
                  <a:lnTo>
                    <a:pt x="78" y="11"/>
                  </a:lnTo>
                  <a:lnTo>
                    <a:pt x="79" y="12"/>
                  </a:lnTo>
                  <a:lnTo>
                    <a:pt x="81" y="14"/>
                  </a:lnTo>
                  <a:lnTo>
                    <a:pt x="82" y="14"/>
                  </a:lnTo>
                  <a:lnTo>
                    <a:pt x="84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1" y="20"/>
                  </a:lnTo>
                  <a:lnTo>
                    <a:pt x="81" y="20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2"/>
                  </a:lnTo>
                  <a:lnTo>
                    <a:pt x="85" y="23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79" y="25"/>
                  </a:lnTo>
                  <a:lnTo>
                    <a:pt x="78" y="25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28"/>
                  </a:lnTo>
                  <a:lnTo>
                    <a:pt x="76" y="28"/>
                  </a:lnTo>
                  <a:lnTo>
                    <a:pt x="74" y="28"/>
                  </a:lnTo>
                  <a:lnTo>
                    <a:pt x="73" y="30"/>
                  </a:lnTo>
                  <a:lnTo>
                    <a:pt x="71" y="31"/>
                  </a:lnTo>
                  <a:lnTo>
                    <a:pt x="71" y="33"/>
                  </a:lnTo>
                  <a:lnTo>
                    <a:pt x="71" y="34"/>
                  </a:lnTo>
                  <a:lnTo>
                    <a:pt x="71" y="36"/>
                  </a:lnTo>
                  <a:lnTo>
                    <a:pt x="71" y="36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70" y="41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0" y="45"/>
                  </a:lnTo>
                  <a:lnTo>
                    <a:pt x="68" y="45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2"/>
                  </a:lnTo>
                  <a:lnTo>
                    <a:pt x="66" y="42"/>
                  </a:lnTo>
                  <a:lnTo>
                    <a:pt x="65" y="42"/>
                  </a:lnTo>
                  <a:lnTo>
                    <a:pt x="65" y="42"/>
                  </a:lnTo>
                  <a:lnTo>
                    <a:pt x="63" y="44"/>
                  </a:lnTo>
                  <a:lnTo>
                    <a:pt x="62" y="44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7" y="47"/>
                  </a:lnTo>
                  <a:lnTo>
                    <a:pt x="57" y="48"/>
                  </a:lnTo>
                  <a:lnTo>
                    <a:pt x="55" y="48"/>
                  </a:lnTo>
                  <a:lnTo>
                    <a:pt x="52" y="48"/>
                  </a:lnTo>
                  <a:lnTo>
                    <a:pt x="51" y="50"/>
                  </a:lnTo>
                  <a:lnTo>
                    <a:pt x="49" y="48"/>
                  </a:lnTo>
                  <a:lnTo>
                    <a:pt x="49" y="48"/>
                  </a:lnTo>
                  <a:lnTo>
                    <a:pt x="48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1" y="48"/>
                  </a:lnTo>
                  <a:lnTo>
                    <a:pt x="40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8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37" y="44"/>
                  </a:lnTo>
                  <a:lnTo>
                    <a:pt x="35" y="42"/>
                  </a:lnTo>
                  <a:lnTo>
                    <a:pt x="33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0" y="41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7" y="37"/>
                  </a:lnTo>
                  <a:lnTo>
                    <a:pt x="27" y="36"/>
                  </a:lnTo>
                  <a:lnTo>
                    <a:pt x="27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19" y="26"/>
                  </a:lnTo>
                  <a:lnTo>
                    <a:pt x="18" y="26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8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9"/>
                  </a:lnTo>
                  <a:lnTo>
                    <a:pt x="5" y="15"/>
                  </a:lnTo>
                  <a:lnTo>
                    <a:pt x="3" y="11"/>
                  </a:lnTo>
                  <a:lnTo>
                    <a:pt x="3" y="7"/>
                  </a:lnTo>
                  <a:lnTo>
                    <a:pt x="3" y="6"/>
                  </a:lnTo>
                  <a:lnTo>
                    <a:pt x="7" y="3"/>
                  </a:lnTo>
                  <a:lnTo>
                    <a:pt x="11" y="1"/>
                  </a:lnTo>
                  <a:lnTo>
                    <a:pt x="13" y="1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2" y="0"/>
                  </a:lnTo>
                  <a:lnTo>
                    <a:pt x="25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3" y="1"/>
                  </a:lnTo>
                  <a:lnTo>
                    <a:pt x="46" y="1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5" name="Freeform 222">
              <a:extLst>
                <a:ext uri="{FF2B5EF4-FFF2-40B4-BE49-F238E27FC236}">
                  <a16:creationId xmlns:a16="http://schemas.microsoft.com/office/drawing/2014/main" id="{BF664831-71BD-4F64-B952-52A4BE276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7139" y="5238494"/>
              <a:ext cx="64325" cy="62375"/>
            </a:xfrm>
            <a:custGeom>
              <a:avLst/>
              <a:gdLst>
                <a:gd name="T0" fmla="*/ 22 w 33"/>
                <a:gd name="T1" fmla="*/ 0 h 32"/>
                <a:gd name="T2" fmla="*/ 24 w 33"/>
                <a:gd name="T3" fmla="*/ 2 h 32"/>
                <a:gd name="T4" fmla="*/ 25 w 33"/>
                <a:gd name="T5" fmla="*/ 4 h 32"/>
                <a:gd name="T6" fmla="*/ 29 w 33"/>
                <a:gd name="T7" fmla="*/ 5 h 32"/>
                <a:gd name="T8" fmla="*/ 32 w 33"/>
                <a:gd name="T9" fmla="*/ 8 h 32"/>
                <a:gd name="T10" fmla="*/ 33 w 33"/>
                <a:gd name="T11" fmla="*/ 10 h 32"/>
                <a:gd name="T12" fmla="*/ 33 w 33"/>
                <a:gd name="T13" fmla="*/ 12 h 32"/>
                <a:gd name="T14" fmla="*/ 33 w 33"/>
                <a:gd name="T15" fmla="*/ 13 h 32"/>
                <a:gd name="T16" fmla="*/ 32 w 33"/>
                <a:gd name="T17" fmla="*/ 16 h 32"/>
                <a:gd name="T18" fmla="*/ 30 w 33"/>
                <a:gd name="T19" fmla="*/ 18 h 32"/>
                <a:gd name="T20" fmla="*/ 30 w 33"/>
                <a:gd name="T21" fmla="*/ 21 h 32"/>
                <a:gd name="T22" fmla="*/ 27 w 33"/>
                <a:gd name="T23" fmla="*/ 23 h 32"/>
                <a:gd name="T24" fmla="*/ 24 w 33"/>
                <a:gd name="T25" fmla="*/ 24 h 32"/>
                <a:gd name="T26" fmla="*/ 22 w 33"/>
                <a:gd name="T27" fmla="*/ 24 h 32"/>
                <a:gd name="T28" fmla="*/ 21 w 33"/>
                <a:gd name="T29" fmla="*/ 24 h 32"/>
                <a:gd name="T30" fmla="*/ 19 w 33"/>
                <a:gd name="T31" fmla="*/ 24 h 32"/>
                <a:gd name="T32" fmla="*/ 16 w 33"/>
                <a:gd name="T33" fmla="*/ 29 h 32"/>
                <a:gd name="T34" fmla="*/ 16 w 33"/>
                <a:gd name="T35" fmla="*/ 30 h 32"/>
                <a:gd name="T36" fmla="*/ 14 w 33"/>
                <a:gd name="T37" fmla="*/ 32 h 32"/>
                <a:gd name="T38" fmla="*/ 13 w 33"/>
                <a:gd name="T39" fmla="*/ 32 h 32"/>
                <a:gd name="T40" fmla="*/ 8 w 33"/>
                <a:gd name="T41" fmla="*/ 30 h 32"/>
                <a:gd name="T42" fmla="*/ 6 w 33"/>
                <a:gd name="T43" fmla="*/ 29 h 32"/>
                <a:gd name="T44" fmla="*/ 6 w 33"/>
                <a:gd name="T45" fmla="*/ 27 h 32"/>
                <a:gd name="T46" fmla="*/ 5 w 33"/>
                <a:gd name="T47" fmla="*/ 27 h 32"/>
                <a:gd name="T48" fmla="*/ 5 w 33"/>
                <a:gd name="T49" fmla="*/ 27 h 32"/>
                <a:gd name="T50" fmla="*/ 5 w 33"/>
                <a:gd name="T51" fmla="*/ 24 h 32"/>
                <a:gd name="T52" fmla="*/ 3 w 33"/>
                <a:gd name="T53" fmla="*/ 23 h 32"/>
                <a:gd name="T54" fmla="*/ 2 w 33"/>
                <a:gd name="T55" fmla="*/ 19 h 32"/>
                <a:gd name="T56" fmla="*/ 0 w 33"/>
                <a:gd name="T57" fmla="*/ 16 h 32"/>
                <a:gd name="T58" fmla="*/ 0 w 33"/>
                <a:gd name="T59" fmla="*/ 16 h 32"/>
                <a:gd name="T60" fmla="*/ 3 w 33"/>
                <a:gd name="T61" fmla="*/ 15 h 32"/>
                <a:gd name="T62" fmla="*/ 5 w 33"/>
                <a:gd name="T63" fmla="*/ 12 h 32"/>
                <a:gd name="T64" fmla="*/ 6 w 33"/>
                <a:gd name="T65" fmla="*/ 12 h 32"/>
                <a:gd name="T66" fmla="*/ 8 w 33"/>
                <a:gd name="T67" fmla="*/ 8 h 32"/>
                <a:gd name="T68" fmla="*/ 10 w 33"/>
                <a:gd name="T69" fmla="*/ 5 h 32"/>
                <a:gd name="T70" fmla="*/ 13 w 33"/>
                <a:gd name="T71" fmla="*/ 5 h 32"/>
                <a:gd name="T72" fmla="*/ 17 w 33"/>
                <a:gd name="T73" fmla="*/ 2 h 32"/>
                <a:gd name="T74" fmla="*/ 22 w 33"/>
                <a:gd name="T7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" h="32">
                  <a:moveTo>
                    <a:pt x="22" y="0"/>
                  </a:moveTo>
                  <a:lnTo>
                    <a:pt x="22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5" y="2"/>
                  </a:lnTo>
                  <a:lnTo>
                    <a:pt x="25" y="4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0" y="19"/>
                  </a:lnTo>
                  <a:lnTo>
                    <a:pt x="30" y="21"/>
                  </a:lnTo>
                  <a:lnTo>
                    <a:pt x="29" y="23"/>
                  </a:lnTo>
                  <a:lnTo>
                    <a:pt x="27" y="23"/>
                  </a:lnTo>
                  <a:lnTo>
                    <a:pt x="27" y="23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1" y="24"/>
                  </a:lnTo>
                  <a:lnTo>
                    <a:pt x="21" y="24"/>
                  </a:lnTo>
                  <a:lnTo>
                    <a:pt x="19" y="24"/>
                  </a:lnTo>
                  <a:lnTo>
                    <a:pt x="17" y="26"/>
                  </a:lnTo>
                  <a:lnTo>
                    <a:pt x="16" y="29"/>
                  </a:lnTo>
                  <a:lnTo>
                    <a:pt x="16" y="29"/>
                  </a:lnTo>
                  <a:lnTo>
                    <a:pt x="16" y="30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3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3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6" name="Freeform 223">
              <a:extLst>
                <a:ext uri="{FF2B5EF4-FFF2-40B4-BE49-F238E27FC236}">
                  <a16:creationId xmlns:a16="http://schemas.microsoft.com/office/drawing/2014/main" id="{FBFA1DA3-FF48-4292-98C4-B2840089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5439474" y="4176168"/>
              <a:ext cx="116953" cy="116953"/>
            </a:xfrm>
            <a:custGeom>
              <a:avLst/>
              <a:gdLst>
                <a:gd name="T0" fmla="*/ 27 w 60"/>
                <a:gd name="T1" fmla="*/ 2 h 60"/>
                <a:gd name="T2" fmla="*/ 27 w 60"/>
                <a:gd name="T3" fmla="*/ 2 h 60"/>
                <a:gd name="T4" fmla="*/ 28 w 60"/>
                <a:gd name="T5" fmla="*/ 2 h 60"/>
                <a:gd name="T6" fmla="*/ 30 w 60"/>
                <a:gd name="T7" fmla="*/ 5 h 60"/>
                <a:gd name="T8" fmla="*/ 30 w 60"/>
                <a:gd name="T9" fmla="*/ 7 h 60"/>
                <a:gd name="T10" fmla="*/ 30 w 60"/>
                <a:gd name="T11" fmla="*/ 8 h 60"/>
                <a:gd name="T12" fmla="*/ 31 w 60"/>
                <a:gd name="T13" fmla="*/ 11 h 60"/>
                <a:gd name="T14" fmla="*/ 31 w 60"/>
                <a:gd name="T15" fmla="*/ 15 h 60"/>
                <a:gd name="T16" fmla="*/ 30 w 60"/>
                <a:gd name="T17" fmla="*/ 16 h 60"/>
                <a:gd name="T18" fmla="*/ 31 w 60"/>
                <a:gd name="T19" fmla="*/ 16 h 60"/>
                <a:gd name="T20" fmla="*/ 35 w 60"/>
                <a:gd name="T21" fmla="*/ 19 h 60"/>
                <a:gd name="T22" fmla="*/ 36 w 60"/>
                <a:gd name="T23" fmla="*/ 19 h 60"/>
                <a:gd name="T24" fmla="*/ 38 w 60"/>
                <a:gd name="T25" fmla="*/ 19 h 60"/>
                <a:gd name="T26" fmla="*/ 39 w 60"/>
                <a:gd name="T27" fmla="*/ 18 h 60"/>
                <a:gd name="T28" fmla="*/ 41 w 60"/>
                <a:gd name="T29" fmla="*/ 15 h 60"/>
                <a:gd name="T30" fmla="*/ 41 w 60"/>
                <a:gd name="T31" fmla="*/ 13 h 60"/>
                <a:gd name="T32" fmla="*/ 42 w 60"/>
                <a:gd name="T33" fmla="*/ 13 h 60"/>
                <a:gd name="T34" fmla="*/ 44 w 60"/>
                <a:gd name="T35" fmla="*/ 15 h 60"/>
                <a:gd name="T36" fmla="*/ 47 w 60"/>
                <a:gd name="T37" fmla="*/ 22 h 60"/>
                <a:gd name="T38" fmla="*/ 46 w 60"/>
                <a:gd name="T39" fmla="*/ 24 h 60"/>
                <a:gd name="T40" fmla="*/ 42 w 60"/>
                <a:gd name="T41" fmla="*/ 30 h 60"/>
                <a:gd name="T42" fmla="*/ 44 w 60"/>
                <a:gd name="T43" fmla="*/ 30 h 60"/>
                <a:gd name="T44" fmla="*/ 46 w 60"/>
                <a:gd name="T45" fmla="*/ 32 h 60"/>
                <a:gd name="T46" fmla="*/ 49 w 60"/>
                <a:gd name="T47" fmla="*/ 33 h 60"/>
                <a:gd name="T48" fmla="*/ 52 w 60"/>
                <a:gd name="T49" fmla="*/ 33 h 60"/>
                <a:gd name="T50" fmla="*/ 54 w 60"/>
                <a:gd name="T51" fmla="*/ 37 h 60"/>
                <a:gd name="T52" fmla="*/ 57 w 60"/>
                <a:gd name="T53" fmla="*/ 38 h 60"/>
                <a:gd name="T54" fmla="*/ 58 w 60"/>
                <a:gd name="T55" fmla="*/ 40 h 60"/>
                <a:gd name="T56" fmla="*/ 60 w 60"/>
                <a:gd name="T57" fmla="*/ 43 h 60"/>
                <a:gd name="T58" fmla="*/ 60 w 60"/>
                <a:gd name="T59" fmla="*/ 48 h 60"/>
                <a:gd name="T60" fmla="*/ 58 w 60"/>
                <a:gd name="T61" fmla="*/ 49 h 60"/>
                <a:gd name="T62" fmla="*/ 57 w 60"/>
                <a:gd name="T63" fmla="*/ 52 h 60"/>
                <a:gd name="T64" fmla="*/ 57 w 60"/>
                <a:gd name="T65" fmla="*/ 60 h 60"/>
                <a:gd name="T66" fmla="*/ 50 w 60"/>
                <a:gd name="T67" fmla="*/ 59 h 60"/>
                <a:gd name="T68" fmla="*/ 31 w 60"/>
                <a:gd name="T69" fmla="*/ 48 h 60"/>
                <a:gd name="T70" fmla="*/ 16 w 60"/>
                <a:gd name="T71" fmla="*/ 35 h 60"/>
                <a:gd name="T72" fmla="*/ 11 w 60"/>
                <a:gd name="T73" fmla="*/ 33 h 60"/>
                <a:gd name="T74" fmla="*/ 3 w 60"/>
                <a:gd name="T75" fmla="*/ 27 h 60"/>
                <a:gd name="T76" fmla="*/ 3 w 60"/>
                <a:gd name="T77" fmla="*/ 21 h 60"/>
                <a:gd name="T78" fmla="*/ 6 w 60"/>
                <a:gd name="T79" fmla="*/ 18 h 60"/>
                <a:gd name="T80" fmla="*/ 13 w 60"/>
                <a:gd name="T81" fmla="*/ 11 h 60"/>
                <a:gd name="T82" fmla="*/ 14 w 60"/>
                <a:gd name="T83" fmla="*/ 7 h 60"/>
                <a:gd name="T84" fmla="*/ 17 w 60"/>
                <a:gd name="T85" fmla="*/ 5 h 60"/>
                <a:gd name="T86" fmla="*/ 19 w 60"/>
                <a:gd name="T87" fmla="*/ 2 h 60"/>
                <a:gd name="T88" fmla="*/ 20 w 60"/>
                <a:gd name="T89" fmla="*/ 0 h 60"/>
                <a:gd name="T90" fmla="*/ 25 w 60"/>
                <a:gd name="T9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" h="60">
                  <a:moveTo>
                    <a:pt x="25" y="0"/>
                  </a:moveTo>
                  <a:lnTo>
                    <a:pt x="25" y="0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1" y="11"/>
                  </a:lnTo>
                  <a:lnTo>
                    <a:pt x="31" y="13"/>
                  </a:lnTo>
                  <a:lnTo>
                    <a:pt x="31" y="13"/>
                  </a:lnTo>
                  <a:lnTo>
                    <a:pt x="31" y="15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1" y="18"/>
                  </a:lnTo>
                  <a:lnTo>
                    <a:pt x="31" y="16"/>
                  </a:lnTo>
                  <a:lnTo>
                    <a:pt x="33" y="18"/>
                  </a:lnTo>
                  <a:lnTo>
                    <a:pt x="33" y="18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9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6" y="16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6" y="27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6" y="32"/>
                  </a:lnTo>
                  <a:lnTo>
                    <a:pt x="46" y="32"/>
                  </a:lnTo>
                  <a:lnTo>
                    <a:pt x="47" y="32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2" y="33"/>
                  </a:lnTo>
                  <a:lnTo>
                    <a:pt x="54" y="35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54" y="38"/>
                  </a:lnTo>
                  <a:lnTo>
                    <a:pt x="55" y="38"/>
                  </a:lnTo>
                  <a:lnTo>
                    <a:pt x="57" y="38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8"/>
                  </a:lnTo>
                  <a:lnTo>
                    <a:pt x="58" y="48"/>
                  </a:lnTo>
                  <a:lnTo>
                    <a:pt x="58" y="49"/>
                  </a:lnTo>
                  <a:lnTo>
                    <a:pt x="58" y="49"/>
                  </a:lnTo>
                  <a:lnTo>
                    <a:pt x="57" y="51"/>
                  </a:lnTo>
                  <a:lnTo>
                    <a:pt x="57" y="51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7" y="57"/>
                  </a:lnTo>
                  <a:lnTo>
                    <a:pt x="57" y="60"/>
                  </a:lnTo>
                  <a:lnTo>
                    <a:pt x="58" y="60"/>
                  </a:lnTo>
                  <a:lnTo>
                    <a:pt x="57" y="60"/>
                  </a:lnTo>
                  <a:lnTo>
                    <a:pt x="50" y="59"/>
                  </a:lnTo>
                  <a:lnTo>
                    <a:pt x="47" y="57"/>
                  </a:lnTo>
                  <a:lnTo>
                    <a:pt x="35" y="51"/>
                  </a:lnTo>
                  <a:lnTo>
                    <a:pt x="31" y="48"/>
                  </a:lnTo>
                  <a:lnTo>
                    <a:pt x="27" y="44"/>
                  </a:lnTo>
                  <a:lnTo>
                    <a:pt x="19" y="37"/>
                  </a:lnTo>
                  <a:lnTo>
                    <a:pt x="16" y="35"/>
                  </a:lnTo>
                  <a:lnTo>
                    <a:pt x="14" y="33"/>
                  </a:lnTo>
                  <a:lnTo>
                    <a:pt x="13" y="33"/>
                  </a:lnTo>
                  <a:lnTo>
                    <a:pt x="11" y="33"/>
                  </a:lnTo>
                  <a:lnTo>
                    <a:pt x="9" y="30"/>
                  </a:lnTo>
                  <a:lnTo>
                    <a:pt x="8" y="29"/>
                  </a:lnTo>
                  <a:lnTo>
                    <a:pt x="3" y="27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3" y="21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9" y="15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7" y="7"/>
                  </a:lnTo>
                  <a:lnTo>
                    <a:pt x="17" y="5"/>
                  </a:lnTo>
                  <a:lnTo>
                    <a:pt x="17" y="4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7" name="Freeform 224">
              <a:extLst>
                <a:ext uri="{FF2B5EF4-FFF2-40B4-BE49-F238E27FC236}">
                  <a16:creationId xmlns:a16="http://schemas.microsoft.com/office/drawing/2014/main" id="{3EE22661-A9E2-4AAD-B001-6571D35B20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012446" y="4139134"/>
              <a:ext cx="58477" cy="111106"/>
            </a:xfrm>
            <a:custGeom>
              <a:avLst/>
              <a:gdLst>
                <a:gd name="T0" fmla="*/ 1 w 30"/>
                <a:gd name="T1" fmla="*/ 11 h 57"/>
                <a:gd name="T2" fmla="*/ 1 w 30"/>
                <a:gd name="T3" fmla="*/ 13 h 57"/>
                <a:gd name="T4" fmla="*/ 0 w 30"/>
                <a:gd name="T5" fmla="*/ 11 h 57"/>
                <a:gd name="T6" fmla="*/ 1 w 30"/>
                <a:gd name="T7" fmla="*/ 2 h 57"/>
                <a:gd name="T8" fmla="*/ 1 w 30"/>
                <a:gd name="T9" fmla="*/ 4 h 57"/>
                <a:gd name="T10" fmla="*/ 1 w 30"/>
                <a:gd name="T11" fmla="*/ 4 h 57"/>
                <a:gd name="T12" fmla="*/ 1 w 30"/>
                <a:gd name="T13" fmla="*/ 2 h 57"/>
                <a:gd name="T14" fmla="*/ 1 w 30"/>
                <a:gd name="T15" fmla="*/ 2 h 57"/>
                <a:gd name="T16" fmla="*/ 4 w 30"/>
                <a:gd name="T17" fmla="*/ 0 h 57"/>
                <a:gd name="T18" fmla="*/ 8 w 30"/>
                <a:gd name="T19" fmla="*/ 2 h 57"/>
                <a:gd name="T20" fmla="*/ 14 w 30"/>
                <a:gd name="T21" fmla="*/ 8 h 57"/>
                <a:gd name="T22" fmla="*/ 17 w 30"/>
                <a:gd name="T23" fmla="*/ 13 h 57"/>
                <a:gd name="T24" fmla="*/ 17 w 30"/>
                <a:gd name="T25" fmla="*/ 13 h 57"/>
                <a:gd name="T26" fmla="*/ 20 w 30"/>
                <a:gd name="T27" fmla="*/ 18 h 57"/>
                <a:gd name="T28" fmla="*/ 20 w 30"/>
                <a:gd name="T29" fmla="*/ 19 h 57"/>
                <a:gd name="T30" fmla="*/ 22 w 30"/>
                <a:gd name="T31" fmla="*/ 21 h 57"/>
                <a:gd name="T32" fmla="*/ 23 w 30"/>
                <a:gd name="T33" fmla="*/ 21 h 57"/>
                <a:gd name="T34" fmla="*/ 23 w 30"/>
                <a:gd name="T35" fmla="*/ 26 h 57"/>
                <a:gd name="T36" fmla="*/ 27 w 30"/>
                <a:gd name="T37" fmla="*/ 30 h 57"/>
                <a:gd name="T38" fmla="*/ 28 w 30"/>
                <a:gd name="T39" fmla="*/ 32 h 57"/>
                <a:gd name="T40" fmla="*/ 28 w 30"/>
                <a:gd name="T41" fmla="*/ 32 h 57"/>
                <a:gd name="T42" fmla="*/ 30 w 30"/>
                <a:gd name="T43" fmla="*/ 35 h 57"/>
                <a:gd name="T44" fmla="*/ 30 w 30"/>
                <a:gd name="T45" fmla="*/ 41 h 57"/>
                <a:gd name="T46" fmla="*/ 30 w 30"/>
                <a:gd name="T47" fmla="*/ 45 h 57"/>
                <a:gd name="T48" fmla="*/ 28 w 30"/>
                <a:gd name="T49" fmla="*/ 49 h 57"/>
                <a:gd name="T50" fmla="*/ 23 w 30"/>
                <a:gd name="T51" fmla="*/ 52 h 57"/>
                <a:gd name="T52" fmla="*/ 17 w 30"/>
                <a:gd name="T53" fmla="*/ 56 h 57"/>
                <a:gd name="T54" fmla="*/ 11 w 30"/>
                <a:gd name="T55" fmla="*/ 57 h 57"/>
                <a:gd name="T56" fmla="*/ 4 w 30"/>
                <a:gd name="T57" fmla="*/ 54 h 57"/>
                <a:gd name="T58" fmla="*/ 3 w 30"/>
                <a:gd name="T59" fmla="*/ 48 h 57"/>
                <a:gd name="T60" fmla="*/ 0 w 30"/>
                <a:gd name="T61" fmla="*/ 34 h 57"/>
                <a:gd name="T62" fmla="*/ 0 w 30"/>
                <a:gd name="T63" fmla="*/ 26 h 57"/>
                <a:gd name="T64" fmla="*/ 0 w 30"/>
                <a:gd name="T65" fmla="*/ 23 h 57"/>
                <a:gd name="T66" fmla="*/ 0 w 30"/>
                <a:gd name="T67" fmla="*/ 27 h 57"/>
                <a:gd name="T68" fmla="*/ 1 w 30"/>
                <a:gd name="T69" fmla="*/ 23 h 57"/>
                <a:gd name="T70" fmla="*/ 3 w 30"/>
                <a:gd name="T71" fmla="*/ 18 h 57"/>
                <a:gd name="T72" fmla="*/ 3 w 30"/>
                <a:gd name="T73" fmla="*/ 15 h 57"/>
                <a:gd name="T74" fmla="*/ 4 w 30"/>
                <a:gd name="T75" fmla="*/ 11 h 57"/>
                <a:gd name="T76" fmla="*/ 4 w 30"/>
                <a:gd name="T77" fmla="*/ 8 h 57"/>
                <a:gd name="T78" fmla="*/ 4 w 30"/>
                <a:gd name="T79" fmla="*/ 5 h 57"/>
                <a:gd name="T80" fmla="*/ 8 w 30"/>
                <a:gd name="T81" fmla="*/ 5 h 57"/>
                <a:gd name="T82" fmla="*/ 9 w 30"/>
                <a:gd name="T83" fmla="*/ 5 h 57"/>
                <a:gd name="T84" fmla="*/ 9 w 30"/>
                <a:gd name="T85" fmla="*/ 5 h 57"/>
                <a:gd name="T86" fmla="*/ 4 w 30"/>
                <a:gd name="T87" fmla="*/ 4 h 57"/>
                <a:gd name="T88" fmla="*/ 3 w 30"/>
                <a:gd name="T89" fmla="*/ 2 h 57"/>
                <a:gd name="T90" fmla="*/ 3 w 30"/>
                <a:gd name="T91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0" h="57">
                  <a:moveTo>
                    <a:pt x="0" y="11"/>
                  </a:moveTo>
                  <a:lnTo>
                    <a:pt x="1" y="11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0" y="11"/>
                  </a:lnTo>
                  <a:close/>
                  <a:moveTo>
                    <a:pt x="1" y="2"/>
                  </a:moveTo>
                  <a:lnTo>
                    <a:pt x="1" y="2"/>
                  </a:lnTo>
                  <a:lnTo>
                    <a:pt x="1" y="4"/>
                  </a:lnTo>
                  <a:lnTo>
                    <a:pt x="3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close/>
                  <a:moveTo>
                    <a:pt x="3" y="0"/>
                  </a:moveTo>
                  <a:lnTo>
                    <a:pt x="4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14" y="8"/>
                  </a:lnTo>
                  <a:lnTo>
                    <a:pt x="16" y="11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2" y="21"/>
                  </a:lnTo>
                  <a:lnTo>
                    <a:pt x="22" y="21"/>
                  </a:lnTo>
                  <a:lnTo>
                    <a:pt x="23" y="21"/>
                  </a:lnTo>
                  <a:lnTo>
                    <a:pt x="23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7" y="30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30" y="35"/>
                  </a:lnTo>
                  <a:lnTo>
                    <a:pt x="30" y="35"/>
                  </a:lnTo>
                  <a:lnTo>
                    <a:pt x="30" y="38"/>
                  </a:lnTo>
                  <a:lnTo>
                    <a:pt x="30" y="41"/>
                  </a:lnTo>
                  <a:lnTo>
                    <a:pt x="30" y="43"/>
                  </a:lnTo>
                  <a:lnTo>
                    <a:pt x="30" y="45"/>
                  </a:lnTo>
                  <a:lnTo>
                    <a:pt x="28" y="48"/>
                  </a:lnTo>
                  <a:lnTo>
                    <a:pt x="28" y="49"/>
                  </a:lnTo>
                  <a:lnTo>
                    <a:pt x="27" y="49"/>
                  </a:lnTo>
                  <a:lnTo>
                    <a:pt x="23" y="52"/>
                  </a:lnTo>
                  <a:lnTo>
                    <a:pt x="22" y="52"/>
                  </a:lnTo>
                  <a:lnTo>
                    <a:pt x="17" y="56"/>
                  </a:lnTo>
                  <a:lnTo>
                    <a:pt x="14" y="57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4" y="54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1" y="45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0" y="24"/>
                  </a:lnTo>
                  <a:lnTo>
                    <a:pt x="0" y="23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1" y="23"/>
                  </a:lnTo>
                  <a:lnTo>
                    <a:pt x="1" y="21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4" y="11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4"/>
                  </a:lnTo>
                  <a:lnTo>
                    <a:pt x="4" y="4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8" name="Freeform 225">
              <a:extLst>
                <a:ext uri="{FF2B5EF4-FFF2-40B4-BE49-F238E27FC236}">
                  <a16:creationId xmlns:a16="http://schemas.microsoft.com/office/drawing/2014/main" id="{EAD11164-9A64-4D6F-811D-5F1093D37F2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85195"/>
              <a:ext cx="3898" cy="5848"/>
            </a:xfrm>
            <a:custGeom>
              <a:avLst/>
              <a:gdLst>
                <a:gd name="T0" fmla="*/ 0 w 2"/>
                <a:gd name="T1" fmla="*/ 0 h 3"/>
                <a:gd name="T2" fmla="*/ 0 w 2"/>
                <a:gd name="T3" fmla="*/ 0 h 3"/>
                <a:gd name="T4" fmla="*/ 0 w 2"/>
                <a:gd name="T5" fmla="*/ 0 h 3"/>
                <a:gd name="T6" fmla="*/ 0 w 2"/>
                <a:gd name="T7" fmla="*/ 0 h 3"/>
                <a:gd name="T8" fmla="*/ 0 w 2"/>
                <a:gd name="T9" fmla="*/ 2 h 3"/>
                <a:gd name="T10" fmla="*/ 2 w 2"/>
                <a:gd name="T11" fmla="*/ 2 h 3"/>
                <a:gd name="T12" fmla="*/ 2 w 2"/>
                <a:gd name="T13" fmla="*/ 2 h 3"/>
                <a:gd name="T14" fmla="*/ 2 w 2"/>
                <a:gd name="T15" fmla="*/ 2 h 3"/>
                <a:gd name="T16" fmla="*/ 2 w 2"/>
                <a:gd name="T17" fmla="*/ 3 h 3"/>
                <a:gd name="T18" fmla="*/ 2 w 2"/>
                <a:gd name="T19" fmla="*/ 3 h 3"/>
                <a:gd name="T20" fmla="*/ 0 w 2"/>
                <a:gd name="T21" fmla="*/ 3 h 3"/>
                <a:gd name="T22" fmla="*/ 0 w 2"/>
                <a:gd name="T23" fmla="*/ 3 h 3"/>
                <a:gd name="T24" fmla="*/ 0 w 2"/>
                <a:gd name="T25" fmla="*/ 3 h 3"/>
                <a:gd name="T26" fmla="*/ 0 w 2"/>
                <a:gd name="T27" fmla="*/ 2 h 3"/>
                <a:gd name="T28" fmla="*/ 0 w 2"/>
                <a:gd name="T2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9" name="Freeform 226">
              <a:extLst>
                <a:ext uri="{FF2B5EF4-FFF2-40B4-BE49-F238E27FC236}">
                  <a16:creationId xmlns:a16="http://schemas.microsoft.com/office/drawing/2014/main" id="{B7235CAF-D35D-4095-B925-C79D7908342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43831" y="4020230"/>
              <a:ext cx="5848" cy="9747"/>
            </a:xfrm>
            <a:custGeom>
              <a:avLst/>
              <a:gdLst>
                <a:gd name="T0" fmla="*/ 2 w 3"/>
                <a:gd name="T1" fmla="*/ 0 h 5"/>
                <a:gd name="T2" fmla="*/ 3 w 3"/>
                <a:gd name="T3" fmla="*/ 2 h 5"/>
                <a:gd name="T4" fmla="*/ 3 w 3"/>
                <a:gd name="T5" fmla="*/ 3 h 5"/>
                <a:gd name="T6" fmla="*/ 2 w 3"/>
                <a:gd name="T7" fmla="*/ 5 h 5"/>
                <a:gd name="T8" fmla="*/ 0 w 3"/>
                <a:gd name="T9" fmla="*/ 5 h 5"/>
                <a:gd name="T10" fmla="*/ 0 w 3"/>
                <a:gd name="T11" fmla="*/ 3 h 5"/>
                <a:gd name="T12" fmla="*/ 0 w 3"/>
                <a:gd name="T13" fmla="*/ 3 h 5"/>
                <a:gd name="T14" fmla="*/ 2 w 3"/>
                <a:gd name="T15" fmla="*/ 2 h 5"/>
                <a:gd name="T16" fmla="*/ 2 w 3"/>
                <a:gd name="T17" fmla="*/ 0 h 5"/>
                <a:gd name="T18" fmla="*/ 2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2" y="0"/>
                  </a:moveTo>
                  <a:lnTo>
                    <a:pt x="3" y="2"/>
                  </a:lnTo>
                  <a:lnTo>
                    <a:pt x="3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0" name="Freeform 227">
              <a:extLst>
                <a:ext uri="{FF2B5EF4-FFF2-40B4-BE49-F238E27FC236}">
                  <a16:creationId xmlns:a16="http://schemas.microsoft.com/office/drawing/2014/main" id="{C7AFCA6B-56AA-40EB-8DA1-45C271FA83DA}"/>
                </a:ext>
              </a:extLst>
            </p:cNvPr>
            <p:cNvSpPr>
              <a:spLocks/>
            </p:cNvSpPr>
            <p:nvPr/>
          </p:nvSpPr>
          <p:spPr bwMode="auto">
            <a:xfrm>
              <a:off x="6755199" y="3406226"/>
              <a:ext cx="38984" cy="48731"/>
            </a:xfrm>
            <a:custGeom>
              <a:avLst/>
              <a:gdLst>
                <a:gd name="T0" fmla="*/ 17 w 20"/>
                <a:gd name="T1" fmla="*/ 0 h 25"/>
                <a:gd name="T2" fmla="*/ 17 w 20"/>
                <a:gd name="T3" fmla="*/ 0 h 25"/>
                <a:gd name="T4" fmla="*/ 19 w 20"/>
                <a:gd name="T5" fmla="*/ 0 h 25"/>
                <a:gd name="T6" fmla="*/ 17 w 20"/>
                <a:gd name="T7" fmla="*/ 1 h 25"/>
                <a:gd name="T8" fmla="*/ 17 w 20"/>
                <a:gd name="T9" fmla="*/ 3 h 25"/>
                <a:gd name="T10" fmla="*/ 17 w 20"/>
                <a:gd name="T11" fmla="*/ 3 h 25"/>
                <a:gd name="T12" fmla="*/ 17 w 20"/>
                <a:gd name="T13" fmla="*/ 3 h 25"/>
                <a:gd name="T14" fmla="*/ 19 w 20"/>
                <a:gd name="T15" fmla="*/ 3 h 25"/>
                <a:gd name="T16" fmla="*/ 19 w 20"/>
                <a:gd name="T17" fmla="*/ 3 h 25"/>
                <a:gd name="T18" fmla="*/ 20 w 20"/>
                <a:gd name="T19" fmla="*/ 8 h 25"/>
                <a:gd name="T20" fmla="*/ 20 w 20"/>
                <a:gd name="T21" fmla="*/ 8 h 25"/>
                <a:gd name="T22" fmla="*/ 19 w 20"/>
                <a:gd name="T23" fmla="*/ 9 h 25"/>
                <a:gd name="T24" fmla="*/ 19 w 20"/>
                <a:gd name="T25" fmla="*/ 9 h 25"/>
                <a:gd name="T26" fmla="*/ 17 w 20"/>
                <a:gd name="T27" fmla="*/ 11 h 25"/>
                <a:gd name="T28" fmla="*/ 17 w 20"/>
                <a:gd name="T29" fmla="*/ 11 h 25"/>
                <a:gd name="T30" fmla="*/ 16 w 20"/>
                <a:gd name="T31" fmla="*/ 13 h 25"/>
                <a:gd name="T32" fmla="*/ 16 w 20"/>
                <a:gd name="T33" fmla="*/ 13 h 25"/>
                <a:gd name="T34" fmla="*/ 17 w 20"/>
                <a:gd name="T35" fmla="*/ 13 h 25"/>
                <a:gd name="T36" fmla="*/ 17 w 20"/>
                <a:gd name="T37" fmla="*/ 13 h 25"/>
                <a:gd name="T38" fmla="*/ 17 w 20"/>
                <a:gd name="T39" fmla="*/ 14 h 25"/>
                <a:gd name="T40" fmla="*/ 16 w 20"/>
                <a:gd name="T41" fmla="*/ 13 h 25"/>
                <a:gd name="T42" fmla="*/ 16 w 20"/>
                <a:gd name="T43" fmla="*/ 13 h 25"/>
                <a:gd name="T44" fmla="*/ 14 w 20"/>
                <a:gd name="T45" fmla="*/ 13 h 25"/>
                <a:gd name="T46" fmla="*/ 14 w 20"/>
                <a:gd name="T47" fmla="*/ 14 h 25"/>
                <a:gd name="T48" fmla="*/ 12 w 20"/>
                <a:gd name="T49" fmla="*/ 14 h 25"/>
                <a:gd name="T50" fmla="*/ 12 w 20"/>
                <a:gd name="T51" fmla="*/ 14 h 25"/>
                <a:gd name="T52" fmla="*/ 12 w 20"/>
                <a:gd name="T53" fmla="*/ 16 h 25"/>
                <a:gd name="T54" fmla="*/ 11 w 20"/>
                <a:gd name="T55" fmla="*/ 16 h 25"/>
                <a:gd name="T56" fmla="*/ 12 w 20"/>
                <a:gd name="T57" fmla="*/ 17 h 25"/>
                <a:gd name="T58" fmla="*/ 12 w 20"/>
                <a:gd name="T59" fmla="*/ 17 h 25"/>
                <a:gd name="T60" fmla="*/ 12 w 20"/>
                <a:gd name="T61" fmla="*/ 17 h 25"/>
                <a:gd name="T62" fmla="*/ 12 w 20"/>
                <a:gd name="T63" fmla="*/ 17 h 25"/>
                <a:gd name="T64" fmla="*/ 12 w 20"/>
                <a:gd name="T65" fmla="*/ 19 h 25"/>
                <a:gd name="T66" fmla="*/ 11 w 20"/>
                <a:gd name="T67" fmla="*/ 19 h 25"/>
                <a:gd name="T68" fmla="*/ 11 w 20"/>
                <a:gd name="T69" fmla="*/ 19 h 25"/>
                <a:gd name="T70" fmla="*/ 11 w 20"/>
                <a:gd name="T71" fmla="*/ 20 h 25"/>
                <a:gd name="T72" fmla="*/ 9 w 20"/>
                <a:gd name="T73" fmla="*/ 20 h 25"/>
                <a:gd name="T74" fmla="*/ 9 w 20"/>
                <a:gd name="T75" fmla="*/ 20 h 25"/>
                <a:gd name="T76" fmla="*/ 8 w 20"/>
                <a:gd name="T77" fmla="*/ 22 h 25"/>
                <a:gd name="T78" fmla="*/ 6 w 20"/>
                <a:gd name="T79" fmla="*/ 22 h 25"/>
                <a:gd name="T80" fmla="*/ 6 w 20"/>
                <a:gd name="T81" fmla="*/ 24 h 25"/>
                <a:gd name="T82" fmla="*/ 6 w 20"/>
                <a:gd name="T83" fmla="*/ 22 h 25"/>
                <a:gd name="T84" fmla="*/ 6 w 20"/>
                <a:gd name="T85" fmla="*/ 22 h 25"/>
                <a:gd name="T86" fmla="*/ 5 w 20"/>
                <a:gd name="T87" fmla="*/ 25 h 25"/>
                <a:gd name="T88" fmla="*/ 3 w 20"/>
                <a:gd name="T89" fmla="*/ 25 h 25"/>
                <a:gd name="T90" fmla="*/ 1 w 20"/>
                <a:gd name="T91" fmla="*/ 25 h 25"/>
                <a:gd name="T92" fmla="*/ 1 w 20"/>
                <a:gd name="T93" fmla="*/ 25 h 25"/>
                <a:gd name="T94" fmla="*/ 0 w 20"/>
                <a:gd name="T95" fmla="*/ 25 h 25"/>
                <a:gd name="T96" fmla="*/ 0 w 20"/>
                <a:gd name="T97" fmla="*/ 24 h 25"/>
                <a:gd name="T98" fmla="*/ 1 w 20"/>
                <a:gd name="T99" fmla="*/ 22 h 25"/>
                <a:gd name="T100" fmla="*/ 1 w 20"/>
                <a:gd name="T101" fmla="*/ 20 h 25"/>
                <a:gd name="T102" fmla="*/ 3 w 20"/>
                <a:gd name="T103" fmla="*/ 19 h 25"/>
                <a:gd name="T104" fmla="*/ 5 w 20"/>
                <a:gd name="T105" fmla="*/ 13 h 25"/>
                <a:gd name="T106" fmla="*/ 6 w 20"/>
                <a:gd name="T107" fmla="*/ 9 h 25"/>
                <a:gd name="T108" fmla="*/ 8 w 20"/>
                <a:gd name="T109" fmla="*/ 6 h 25"/>
                <a:gd name="T110" fmla="*/ 9 w 20"/>
                <a:gd name="T111" fmla="*/ 3 h 25"/>
                <a:gd name="T112" fmla="*/ 11 w 20"/>
                <a:gd name="T113" fmla="*/ 3 h 25"/>
                <a:gd name="T114" fmla="*/ 12 w 20"/>
                <a:gd name="T115" fmla="*/ 1 h 25"/>
                <a:gd name="T116" fmla="*/ 12 w 20"/>
                <a:gd name="T117" fmla="*/ 0 h 25"/>
                <a:gd name="T118" fmla="*/ 14 w 20"/>
                <a:gd name="T119" fmla="*/ 0 h 25"/>
                <a:gd name="T120" fmla="*/ 16 w 20"/>
                <a:gd name="T121" fmla="*/ 0 h 25"/>
                <a:gd name="T122" fmla="*/ 17 w 20"/>
                <a:gd name="T12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0" h="25">
                  <a:moveTo>
                    <a:pt x="17" y="0"/>
                  </a:moveTo>
                  <a:lnTo>
                    <a:pt x="17" y="0"/>
                  </a:lnTo>
                  <a:lnTo>
                    <a:pt x="19" y="0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4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4" y="13"/>
                  </a:lnTo>
                  <a:lnTo>
                    <a:pt x="14" y="14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22"/>
                  </a:lnTo>
                  <a:lnTo>
                    <a:pt x="6" y="22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5"/>
                  </a:lnTo>
                  <a:lnTo>
                    <a:pt x="0" y="24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5" y="13"/>
                  </a:lnTo>
                  <a:lnTo>
                    <a:pt x="6" y="9"/>
                  </a:lnTo>
                  <a:lnTo>
                    <a:pt x="8" y="6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1" name="Freeform 228">
              <a:extLst>
                <a:ext uri="{FF2B5EF4-FFF2-40B4-BE49-F238E27FC236}">
                  <a16:creationId xmlns:a16="http://schemas.microsoft.com/office/drawing/2014/main" id="{0DA25245-364E-4391-9F7D-1ACC9E655369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7467" y="3778527"/>
              <a:ext cx="210516" cy="245602"/>
            </a:xfrm>
            <a:custGeom>
              <a:avLst/>
              <a:gdLst>
                <a:gd name="T0" fmla="*/ 28 w 108"/>
                <a:gd name="T1" fmla="*/ 1 h 126"/>
                <a:gd name="T2" fmla="*/ 36 w 108"/>
                <a:gd name="T3" fmla="*/ 11 h 126"/>
                <a:gd name="T4" fmla="*/ 37 w 108"/>
                <a:gd name="T5" fmla="*/ 9 h 126"/>
                <a:gd name="T6" fmla="*/ 39 w 108"/>
                <a:gd name="T7" fmla="*/ 14 h 126"/>
                <a:gd name="T8" fmla="*/ 47 w 108"/>
                <a:gd name="T9" fmla="*/ 25 h 126"/>
                <a:gd name="T10" fmla="*/ 56 w 108"/>
                <a:gd name="T11" fmla="*/ 22 h 126"/>
                <a:gd name="T12" fmla="*/ 63 w 108"/>
                <a:gd name="T13" fmla="*/ 28 h 126"/>
                <a:gd name="T14" fmla="*/ 64 w 108"/>
                <a:gd name="T15" fmla="*/ 31 h 126"/>
                <a:gd name="T16" fmla="*/ 69 w 108"/>
                <a:gd name="T17" fmla="*/ 36 h 126"/>
                <a:gd name="T18" fmla="*/ 63 w 108"/>
                <a:gd name="T19" fmla="*/ 42 h 126"/>
                <a:gd name="T20" fmla="*/ 56 w 108"/>
                <a:gd name="T21" fmla="*/ 44 h 126"/>
                <a:gd name="T22" fmla="*/ 56 w 108"/>
                <a:gd name="T23" fmla="*/ 48 h 126"/>
                <a:gd name="T24" fmla="*/ 72 w 108"/>
                <a:gd name="T25" fmla="*/ 56 h 126"/>
                <a:gd name="T26" fmla="*/ 74 w 108"/>
                <a:gd name="T27" fmla="*/ 63 h 126"/>
                <a:gd name="T28" fmla="*/ 78 w 108"/>
                <a:gd name="T29" fmla="*/ 69 h 126"/>
                <a:gd name="T30" fmla="*/ 89 w 108"/>
                <a:gd name="T31" fmla="*/ 78 h 126"/>
                <a:gd name="T32" fmla="*/ 93 w 108"/>
                <a:gd name="T33" fmla="*/ 86 h 126"/>
                <a:gd name="T34" fmla="*/ 96 w 108"/>
                <a:gd name="T35" fmla="*/ 88 h 126"/>
                <a:gd name="T36" fmla="*/ 104 w 108"/>
                <a:gd name="T37" fmla="*/ 94 h 126"/>
                <a:gd name="T38" fmla="*/ 101 w 108"/>
                <a:gd name="T39" fmla="*/ 99 h 126"/>
                <a:gd name="T40" fmla="*/ 108 w 108"/>
                <a:gd name="T41" fmla="*/ 107 h 126"/>
                <a:gd name="T42" fmla="*/ 107 w 108"/>
                <a:gd name="T43" fmla="*/ 113 h 126"/>
                <a:gd name="T44" fmla="*/ 102 w 108"/>
                <a:gd name="T45" fmla="*/ 116 h 126"/>
                <a:gd name="T46" fmla="*/ 97 w 108"/>
                <a:gd name="T47" fmla="*/ 121 h 126"/>
                <a:gd name="T48" fmla="*/ 91 w 108"/>
                <a:gd name="T49" fmla="*/ 118 h 126"/>
                <a:gd name="T50" fmla="*/ 86 w 108"/>
                <a:gd name="T51" fmla="*/ 119 h 126"/>
                <a:gd name="T52" fmla="*/ 83 w 108"/>
                <a:gd name="T53" fmla="*/ 126 h 126"/>
                <a:gd name="T54" fmla="*/ 74 w 108"/>
                <a:gd name="T55" fmla="*/ 122 h 126"/>
                <a:gd name="T56" fmla="*/ 75 w 108"/>
                <a:gd name="T57" fmla="*/ 118 h 126"/>
                <a:gd name="T58" fmla="*/ 77 w 108"/>
                <a:gd name="T59" fmla="*/ 108 h 126"/>
                <a:gd name="T60" fmla="*/ 78 w 108"/>
                <a:gd name="T61" fmla="*/ 100 h 126"/>
                <a:gd name="T62" fmla="*/ 75 w 108"/>
                <a:gd name="T63" fmla="*/ 96 h 126"/>
                <a:gd name="T64" fmla="*/ 66 w 108"/>
                <a:gd name="T65" fmla="*/ 86 h 126"/>
                <a:gd name="T66" fmla="*/ 61 w 108"/>
                <a:gd name="T67" fmla="*/ 70 h 126"/>
                <a:gd name="T68" fmla="*/ 50 w 108"/>
                <a:gd name="T69" fmla="*/ 61 h 126"/>
                <a:gd name="T70" fmla="*/ 44 w 108"/>
                <a:gd name="T71" fmla="*/ 63 h 126"/>
                <a:gd name="T72" fmla="*/ 37 w 108"/>
                <a:gd name="T73" fmla="*/ 67 h 126"/>
                <a:gd name="T74" fmla="*/ 34 w 108"/>
                <a:gd name="T75" fmla="*/ 67 h 126"/>
                <a:gd name="T76" fmla="*/ 26 w 108"/>
                <a:gd name="T77" fmla="*/ 64 h 126"/>
                <a:gd name="T78" fmla="*/ 20 w 108"/>
                <a:gd name="T79" fmla="*/ 69 h 126"/>
                <a:gd name="T80" fmla="*/ 11 w 108"/>
                <a:gd name="T81" fmla="*/ 74 h 126"/>
                <a:gd name="T82" fmla="*/ 14 w 108"/>
                <a:gd name="T83" fmla="*/ 61 h 126"/>
                <a:gd name="T84" fmla="*/ 15 w 108"/>
                <a:gd name="T85" fmla="*/ 52 h 126"/>
                <a:gd name="T86" fmla="*/ 11 w 108"/>
                <a:gd name="T87" fmla="*/ 42 h 126"/>
                <a:gd name="T88" fmla="*/ 3 w 108"/>
                <a:gd name="T89" fmla="*/ 42 h 126"/>
                <a:gd name="T90" fmla="*/ 4 w 108"/>
                <a:gd name="T91" fmla="*/ 34 h 126"/>
                <a:gd name="T92" fmla="*/ 0 w 108"/>
                <a:gd name="T93" fmla="*/ 33 h 126"/>
                <a:gd name="T94" fmla="*/ 3 w 108"/>
                <a:gd name="T95" fmla="*/ 25 h 126"/>
                <a:gd name="T96" fmla="*/ 4 w 108"/>
                <a:gd name="T97" fmla="*/ 22 h 126"/>
                <a:gd name="T98" fmla="*/ 11 w 108"/>
                <a:gd name="T99" fmla="*/ 15 h 126"/>
                <a:gd name="T100" fmla="*/ 15 w 108"/>
                <a:gd name="T101" fmla="*/ 17 h 126"/>
                <a:gd name="T102" fmla="*/ 20 w 108"/>
                <a:gd name="T103" fmla="*/ 18 h 126"/>
                <a:gd name="T104" fmla="*/ 23 w 108"/>
                <a:gd name="T105" fmla="*/ 17 h 126"/>
                <a:gd name="T106" fmla="*/ 22 w 108"/>
                <a:gd name="T107" fmla="*/ 9 h 126"/>
                <a:gd name="T108" fmla="*/ 20 w 108"/>
                <a:gd name="T109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8" h="126"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0"/>
                  </a:lnTo>
                  <a:lnTo>
                    <a:pt x="26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6"/>
                  </a:lnTo>
                  <a:lnTo>
                    <a:pt x="33" y="7"/>
                  </a:lnTo>
                  <a:lnTo>
                    <a:pt x="34" y="7"/>
                  </a:lnTo>
                  <a:lnTo>
                    <a:pt x="34" y="9"/>
                  </a:lnTo>
                  <a:lnTo>
                    <a:pt x="36" y="11"/>
                  </a:lnTo>
                  <a:lnTo>
                    <a:pt x="36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5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9" y="18"/>
                  </a:lnTo>
                  <a:lnTo>
                    <a:pt x="42" y="23"/>
                  </a:lnTo>
                  <a:lnTo>
                    <a:pt x="44" y="23"/>
                  </a:lnTo>
                  <a:lnTo>
                    <a:pt x="47" y="25"/>
                  </a:lnTo>
                  <a:lnTo>
                    <a:pt x="48" y="25"/>
                  </a:lnTo>
                  <a:lnTo>
                    <a:pt x="50" y="26"/>
                  </a:lnTo>
                  <a:lnTo>
                    <a:pt x="52" y="26"/>
                  </a:lnTo>
                  <a:lnTo>
                    <a:pt x="52" y="25"/>
                  </a:lnTo>
                  <a:lnTo>
                    <a:pt x="53" y="23"/>
                  </a:lnTo>
                  <a:lnTo>
                    <a:pt x="56" y="23"/>
                  </a:lnTo>
                  <a:lnTo>
                    <a:pt x="56" y="22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4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3" y="31"/>
                  </a:lnTo>
                  <a:lnTo>
                    <a:pt x="64" y="31"/>
                  </a:lnTo>
                  <a:lnTo>
                    <a:pt x="64" y="31"/>
                  </a:lnTo>
                  <a:lnTo>
                    <a:pt x="64" y="33"/>
                  </a:lnTo>
                  <a:lnTo>
                    <a:pt x="64" y="33"/>
                  </a:lnTo>
                  <a:lnTo>
                    <a:pt x="66" y="34"/>
                  </a:lnTo>
                  <a:lnTo>
                    <a:pt x="67" y="33"/>
                  </a:lnTo>
                  <a:lnTo>
                    <a:pt x="67" y="34"/>
                  </a:lnTo>
                  <a:lnTo>
                    <a:pt x="67" y="34"/>
                  </a:lnTo>
                  <a:lnTo>
                    <a:pt x="69" y="36"/>
                  </a:lnTo>
                  <a:lnTo>
                    <a:pt x="69" y="36"/>
                  </a:lnTo>
                  <a:lnTo>
                    <a:pt x="67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4" y="42"/>
                  </a:lnTo>
                  <a:lnTo>
                    <a:pt x="63" y="42"/>
                  </a:lnTo>
                  <a:lnTo>
                    <a:pt x="60" y="41"/>
                  </a:lnTo>
                  <a:lnTo>
                    <a:pt x="56" y="41"/>
                  </a:lnTo>
                  <a:lnTo>
                    <a:pt x="56" y="42"/>
                  </a:lnTo>
                  <a:lnTo>
                    <a:pt x="56" y="42"/>
                  </a:lnTo>
                  <a:lnTo>
                    <a:pt x="55" y="42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5" y="48"/>
                  </a:lnTo>
                  <a:lnTo>
                    <a:pt x="56" y="48"/>
                  </a:lnTo>
                  <a:lnTo>
                    <a:pt x="61" y="52"/>
                  </a:lnTo>
                  <a:lnTo>
                    <a:pt x="63" y="53"/>
                  </a:lnTo>
                  <a:lnTo>
                    <a:pt x="64" y="53"/>
                  </a:lnTo>
                  <a:lnTo>
                    <a:pt x="66" y="55"/>
                  </a:lnTo>
                  <a:lnTo>
                    <a:pt x="69" y="55"/>
                  </a:lnTo>
                  <a:lnTo>
                    <a:pt x="71" y="56"/>
                  </a:lnTo>
                  <a:lnTo>
                    <a:pt x="72" y="56"/>
                  </a:lnTo>
                  <a:lnTo>
                    <a:pt x="72" y="58"/>
                  </a:lnTo>
                  <a:lnTo>
                    <a:pt x="71" y="58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61"/>
                  </a:lnTo>
                  <a:lnTo>
                    <a:pt x="72" y="61"/>
                  </a:lnTo>
                  <a:lnTo>
                    <a:pt x="74" y="63"/>
                  </a:lnTo>
                  <a:lnTo>
                    <a:pt x="74" y="64"/>
                  </a:lnTo>
                  <a:lnTo>
                    <a:pt x="75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78" y="69"/>
                  </a:lnTo>
                  <a:lnTo>
                    <a:pt x="80" y="70"/>
                  </a:lnTo>
                  <a:lnTo>
                    <a:pt x="82" y="72"/>
                  </a:lnTo>
                  <a:lnTo>
                    <a:pt x="83" y="74"/>
                  </a:lnTo>
                  <a:lnTo>
                    <a:pt x="83" y="75"/>
                  </a:lnTo>
                  <a:lnTo>
                    <a:pt x="85" y="75"/>
                  </a:lnTo>
                  <a:lnTo>
                    <a:pt x="88" y="78"/>
                  </a:lnTo>
                  <a:lnTo>
                    <a:pt x="89" y="78"/>
                  </a:lnTo>
                  <a:lnTo>
                    <a:pt x="89" y="81"/>
                  </a:lnTo>
                  <a:lnTo>
                    <a:pt x="91" y="81"/>
                  </a:lnTo>
                  <a:lnTo>
                    <a:pt x="91" y="81"/>
                  </a:lnTo>
                  <a:lnTo>
                    <a:pt x="91" y="83"/>
                  </a:lnTo>
                  <a:lnTo>
                    <a:pt x="91" y="83"/>
                  </a:lnTo>
                  <a:lnTo>
                    <a:pt x="93" y="86"/>
                  </a:lnTo>
                  <a:lnTo>
                    <a:pt x="93" y="86"/>
                  </a:lnTo>
                  <a:lnTo>
                    <a:pt x="93" y="88"/>
                  </a:lnTo>
                  <a:lnTo>
                    <a:pt x="94" y="88"/>
                  </a:lnTo>
                  <a:lnTo>
                    <a:pt x="94" y="89"/>
                  </a:lnTo>
                  <a:lnTo>
                    <a:pt x="94" y="89"/>
                  </a:lnTo>
                  <a:lnTo>
                    <a:pt x="96" y="89"/>
                  </a:lnTo>
                  <a:lnTo>
                    <a:pt x="96" y="88"/>
                  </a:lnTo>
                  <a:lnTo>
                    <a:pt x="96" y="88"/>
                  </a:lnTo>
                  <a:lnTo>
                    <a:pt x="97" y="89"/>
                  </a:lnTo>
                  <a:lnTo>
                    <a:pt x="97" y="91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102" y="94"/>
                  </a:lnTo>
                  <a:lnTo>
                    <a:pt x="102" y="94"/>
                  </a:lnTo>
                  <a:lnTo>
                    <a:pt x="104" y="94"/>
                  </a:lnTo>
                  <a:lnTo>
                    <a:pt x="104" y="96"/>
                  </a:lnTo>
                  <a:lnTo>
                    <a:pt x="104" y="96"/>
                  </a:lnTo>
                  <a:lnTo>
                    <a:pt x="104" y="97"/>
                  </a:lnTo>
                  <a:lnTo>
                    <a:pt x="104" y="97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2" y="100"/>
                  </a:lnTo>
                  <a:lnTo>
                    <a:pt x="102" y="102"/>
                  </a:lnTo>
                  <a:lnTo>
                    <a:pt x="104" y="102"/>
                  </a:lnTo>
                  <a:lnTo>
                    <a:pt x="105" y="104"/>
                  </a:lnTo>
                  <a:lnTo>
                    <a:pt x="107" y="105"/>
                  </a:lnTo>
                  <a:lnTo>
                    <a:pt x="107" y="107"/>
                  </a:lnTo>
                  <a:lnTo>
                    <a:pt x="108" y="107"/>
                  </a:lnTo>
                  <a:lnTo>
                    <a:pt x="108" y="108"/>
                  </a:lnTo>
                  <a:lnTo>
                    <a:pt x="107" y="108"/>
                  </a:lnTo>
                  <a:lnTo>
                    <a:pt x="107" y="110"/>
                  </a:lnTo>
                  <a:lnTo>
                    <a:pt x="105" y="110"/>
                  </a:lnTo>
                  <a:lnTo>
                    <a:pt x="105" y="111"/>
                  </a:lnTo>
                  <a:lnTo>
                    <a:pt x="105" y="111"/>
                  </a:lnTo>
                  <a:lnTo>
                    <a:pt x="107" y="113"/>
                  </a:lnTo>
                  <a:lnTo>
                    <a:pt x="105" y="113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5" y="116"/>
                  </a:lnTo>
                  <a:lnTo>
                    <a:pt x="104" y="118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102" y="118"/>
                  </a:lnTo>
                  <a:lnTo>
                    <a:pt x="101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7" y="121"/>
                  </a:lnTo>
                  <a:lnTo>
                    <a:pt x="97" y="121"/>
                  </a:lnTo>
                  <a:lnTo>
                    <a:pt x="96" y="121"/>
                  </a:lnTo>
                  <a:lnTo>
                    <a:pt x="96" y="121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3" y="118"/>
                  </a:lnTo>
                  <a:lnTo>
                    <a:pt x="93" y="118"/>
                  </a:lnTo>
                  <a:lnTo>
                    <a:pt x="91" y="118"/>
                  </a:lnTo>
                  <a:lnTo>
                    <a:pt x="91" y="116"/>
                  </a:lnTo>
                  <a:lnTo>
                    <a:pt x="91" y="118"/>
                  </a:lnTo>
                  <a:lnTo>
                    <a:pt x="89" y="119"/>
                  </a:lnTo>
                  <a:lnTo>
                    <a:pt x="88" y="118"/>
                  </a:lnTo>
                  <a:lnTo>
                    <a:pt x="88" y="118"/>
                  </a:lnTo>
                  <a:lnTo>
                    <a:pt x="86" y="119"/>
                  </a:lnTo>
                  <a:lnTo>
                    <a:pt x="86" y="119"/>
                  </a:lnTo>
                  <a:lnTo>
                    <a:pt x="85" y="119"/>
                  </a:lnTo>
                  <a:lnTo>
                    <a:pt x="83" y="121"/>
                  </a:lnTo>
                  <a:lnTo>
                    <a:pt x="85" y="121"/>
                  </a:lnTo>
                  <a:lnTo>
                    <a:pt x="85" y="124"/>
                  </a:lnTo>
                  <a:lnTo>
                    <a:pt x="86" y="124"/>
                  </a:lnTo>
                  <a:lnTo>
                    <a:pt x="85" y="126"/>
                  </a:lnTo>
                  <a:lnTo>
                    <a:pt x="83" y="126"/>
                  </a:lnTo>
                  <a:lnTo>
                    <a:pt x="82" y="126"/>
                  </a:lnTo>
                  <a:lnTo>
                    <a:pt x="80" y="124"/>
                  </a:lnTo>
                  <a:lnTo>
                    <a:pt x="80" y="124"/>
                  </a:lnTo>
                  <a:lnTo>
                    <a:pt x="77" y="122"/>
                  </a:lnTo>
                  <a:lnTo>
                    <a:pt x="75" y="124"/>
                  </a:lnTo>
                  <a:lnTo>
                    <a:pt x="75" y="124"/>
                  </a:lnTo>
                  <a:lnTo>
                    <a:pt x="74" y="122"/>
                  </a:lnTo>
                  <a:lnTo>
                    <a:pt x="74" y="122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4" y="119"/>
                  </a:lnTo>
                  <a:lnTo>
                    <a:pt x="75" y="119"/>
                  </a:lnTo>
                  <a:lnTo>
                    <a:pt x="75" y="118"/>
                  </a:lnTo>
                  <a:lnTo>
                    <a:pt x="77" y="118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7" y="108"/>
                  </a:lnTo>
                  <a:lnTo>
                    <a:pt x="77" y="107"/>
                  </a:lnTo>
                  <a:lnTo>
                    <a:pt x="77" y="105"/>
                  </a:lnTo>
                  <a:lnTo>
                    <a:pt x="77" y="105"/>
                  </a:lnTo>
                  <a:lnTo>
                    <a:pt x="78" y="105"/>
                  </a:lnTo>
                  <a:lnTo>
                    <a:pt x="78" y="104"/>
                  </a:lnTo>
                  <a:lnTo>
                    <a:pt x="78" y="102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7"/>
                  </a:lnTo>
                  <a:lnTo>
                    <a:pt x="75" y="97"/>
                  </a:lnTo>
                  <a:lnTo>
                    <a:pt x="75" y="96"/>
                  </a:lnTo>
                  <a:lnTo>
                    <a:pt x="74" y="96"/>
                  </a:lnTo>
                  <a:lnTo>
                    <a:pt x="72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69" y="91"/>
                  </a:lnTo>
                  <a:lnTo>
                    <a:pt x="67" y="89"/>
                  </a:lnTo>
                  <a:lnTo>
                    <a:pt x="66" y="86"/>
                  </a:lnTo>
                  <a:lnTo>
                    <a:pt x="66" y="83"/>
                  </a:lnTo>
                  <a:lnTo>
                    <a:pt x="66" y="80"/>
                  </a:lnTo>
                  <a:lnTo>
                    <a:pt x="67" y="77"/>
                  </a:lnTo>
                  <a:lnTo>
                    <a:pt x="66" y="74"/>
                  </a:lnTo>
                  <a:lnTo>
                    <a:pt x="64" y="74"/>
                  </a:lnTo>
                  <a:lnTo>
                    <a:pt x="63" y="72"/>
                  </a:lnTo>
                  <a:lnTo>
                    <a:pt x="61" y="70"/>
                  </a:lnTo>
                  <a:lnTo>
                    <a:pt x="60" y="69"/>
                  </a:lnTo>
                  <a:lnTo>
                    <a:pt x="58" y="66"/>
                  </a:lnTo>
                  <a:lnTo>
                    <a:pt x="56" y="63"/>
                  </a:lnTo>
                  <a:lnTo>
                    <a:pt x="55" y="61"/>
                  </a:lnTo>
                  <a:lnTo>
                    <a:pt x="53" y="63"/>
                  </a:lnTo>
                  <a:lnTo>
                    <a:pt x="52" y="61"/>
                  </a:lnTo>
                  <a:lnTo>
                    <a:pt x="50" y="61"/>
                  </a:lnTo>
                  <a:lnTo>
                    <a:pt x="48" y="59"/>
                  </a:lnTo>
                  <a:lnTo>
                    <a:pt x="45" y="59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5" y="61"/>
                  </a:lnTo>
                  <a:lnTo>
                    <a:pt x="44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42" y="64"/>
                  </a:lnTo>
                  <a:lnTo>
                    <a:pt x="42" y="66"/>
                  </a:lnTo>
                  <a:lnTo>
                    <a:pt x="41" y="66"/>
                  </a:lnTo>
                  <a:lnTo>
                    <a:pt x="39" y="67"/>
                  </a:lnTo>
                  <a:lnTo>
                    <a:pt x="37" y="67"/>
                  </a:lnTo>
                  <a:lnTo>
                    <a:pt x="36" y="67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7"/>
                  </a:lnTo>
                  <a:lnTo>
                    <a:pt x="34" y="67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30" y="64"/>
                  </a:lnTo>
                  <a:lnTo>
                    <a:pt x="28" y="63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6"/>
                  </a:lnTo>
                  <a:lnTo>
                    <a:pt x="23" y="66"/>
                  </a:lnTo>
                  <a:lnTo>
                    <a:pt x="23" y="67"/>
                  </a:lnTo>
                  <a:lnTo>
                    <a:pt x="22" y="67"/>
                  </a:lnTo>
                  <a:lnTo>
                    <a:pt x="20" y="69"/>
                  </a:lnTo>
                  <a:lnTo>
                    <a:pt x="20" y="69"/>
                  </a:lnTo>
                  <a:lnTo>
                    <a:pt x="19" y="70"/>
                  </a:lnTo>
                  <a:lnTo>
                    <a:pt x="15" y="72"/>
                  </a:lnTo>
                  <a:lnTo>
                    <a:pt x="14" y="74"/>
                  </a:lnTo>
                  <a:lnTo>
                    <a:pt x="14" y="74"/>
                  </a:lnTo>
                  <a:lnTo>
                    <a:pt x="12" y="74"/>
                  </a:lnTo>
                  <a:lnTo>
                    <a:pt x="11" y="74"/>
                  </a:lnTo>
                  <a:lnTo>
                    <a:pt x="11" y="72"/>
                  </a:lnTo>
                  <a:lnTo>
                    <a:pt x="12" y="69"/>
                  </a:lnTo>
                  <a:lnTo>
                    <a:pt x="14" y="66"/>
                  </a:lnTo>
                  <a:lnTo>
                    <a:pt x="14" y="64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2" y="61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5" y="55"/>
                  </a:lnTo>
                  <a:lnTo>
                    <a:pt x="15" y="52"/>
                  </a:lnTo>
                  <a:lnTo>
                    <a:pt x="15" y="50"/>
                  </a:lnTo>
                  <a:lnTo>
                    <a:pt x="15" y="48"/>
                  </a:lnTo>
                  <a:lnTo>
                    <a:pt x="15" y="47"/>
                  </a:lnTo>
                  <a:lnTo>
                    <a:pt x="15" y="44"/>
                  </a:lnTo>
                  <a:lnTo>
                    <a:pt x="15" y="44"/>
                  </a:lnTo>
                  <a:lnTo>
                    <a:pt x="14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44"/>
                  </a:lnTo>
                  <a:lnTo>
                    <a:pt x="7" y="44"/>
                  </a:lnTo>
                  <a:lnTo>
                    <a:pt x="6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8"/>
                  </a:lnTo>
                  <a:lnTo>
                    <a:pt x="1" y="26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2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7" y="20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5" y="14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9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7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3" y="14"/>
                  </a:lnTo>
                  <a:lnTo>
                    <a:pt x="23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7"/>
                  </a:lnTo>
                  <a:lnTo>
                    <a:pt x="20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2" name="Freeform 229">
              <a:extLst>
                <a:ext uri="{FF2B5EF4-FFF2-40B4-BE49-F238E27FC236}">
                  <a16:creationId xmlns:a16="http://schemas.microsoft.com/office/drawing/2014/main" id="{A763A724-20FA-44A3-9299-DA0ADBE65D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6820" y="2681116"/>
              <a:ext cx="1148092" cy="532138"/>
            </a:xfrm>
            <a:custGeom>
              <a:avLst/>
              <a:gdLst>
                <a:gd name="T0" fmla="*/ 89 w 589"/>
                <a:gd name="T1" fmla="*/ 188 h 273"/>
                <a:gd name="T2" fmla="*/ 186 w 589"/>
                <a:gd name="T3" fmla="*/ 194 h 273"/>
                <a:gd name="T4" fmla="*/ 182 w 589"/>
                <a:gd name="T5" fmla="*/ 181 h 273"/>
                <a:gd name="T6" fmla="*/ 355 w 589"/>
                <a:gd name="T7" fmla="*/ 21 h 273"/>
                <a:gd name="T8" fmla="*/ 376 w 589"/>
                <a:gd name="T9" fmla="*/ 25 h 273"/>
                <a:gd name="T10" fmla="*/ 387 w 589"/>
                <a:gd name="T11" fmla="*/ 38 h 273"/>
                <a:gd name="T12" fmla="*/ 417 w 589"/>
                <a:gd name="T13" fmla="*/ 27 h 273"/>
                <a:gd name="T14" fmla="*/ 434 w 589"/>
                <a:gd name="T15" fmla="*/ 28 h 273"/>
                <a:gd name="T16" fmla="*/ 484 w 589"/>
                <a:gd name="T17" fmla="*/ 88 h 273"/>
                <a:gd name="T18" fmla="*/ 499 w 589"/>
                <a:gd name="T19" fmla="*/ 85 h 273"/>
                <a:gd name="T20" fmla="*/ 524 w 589"/>
                <a:gd name="T21" fmla="*/ 88 h 273"/>
                <a:gd name="T22" fmla="*/ 554 w 589"/>
                <a:gd name="T23" fmla="*/ 102 h 273"/>
                <a:gd name="T24" fmla="*/ 578 w 589"/>
                <a:gd name="T25" fmla="*/ 110 h 273"/>
                <a:gd name="T26" fmla="*/ 582 w 589"/>
                <a:gd name="T27" fmla="*/ 123 h 273"/>
                <a:gd name="T28" fmla="*/ 565 w 589"/>
                <a:gd name="T29" fmla="*/ 153 h 273"/>
                <a:gd name="T30" fmla="*/ 538 w 589"/>
                <a:gd name="T31" fmla="*/ 161 h 273"/>
                <a:gd name="T32" fmla="*/ 521 w 589"/>
                <a:gd name="T33" fmla="*/ 189 h 273"/>
                <a:gd name="T34" fmla="*/ 494 w 589"/>
                <a:gd name="T35" fmla="*/ 194 h 273"/>
                <a:gd name="T36" fmla="*/ 488 w 589"/>
                <a:gd name="T37" fmla="*/ 206 h 273"/>
                <a:gd name="T38" fmla="*/ 489 w 589"/>
                <a:gd name="T39" fmla="*/ 232 h 273"/>
                <a:gd name="T40" fmla="*/ 477 w 589"/>
                <a:gd name="T41" fmla="*/ 241 h 273"/>
                <a:gd name="T42" fmla="*/ 443 w 589"/>
                <a:gd name="T43" fmla="*/ 233 h 273"/>
                <a:gd name="T44" fmla="*/ 396 w 589"/>
                <a:gd name="T45" fmla="*/ 229 h 273"/>
                <a:gd name="T46" fmla="*/ 363 w 589"/>
                <a:gd name="T47" fmla="*/ 235 h 273"/>
                <a:gd name="T48" fmla="*/ 344 w 589"/>
                <a:gd name="T49" fmla="*/ 247 h 273"/>
                <a:gd name="T50" fmla="*/ 319 w 589"/>
                <a:gd name="T51" fmla="*/ 271 h 273"/>
                <a:gd name="T52" fmla="*/ 298 w 589"/>
                <a:gd name="T53" fmla="*/ 263 h 273"/>
                <a:gd name="T54" fmla="*/ 283 w 589"/>
                <a:gd name="T55" fmla="*/ 233 h 273"/>
                <a:gd name="T56" fmla="*/ 254 w 589"/>
                <a:gd name="T57" fmla="*/ 222 h 273"/>
                <a:gd name="T58" fmla="*/ 210 w 589"/>
                <a:gd name="T59" fmla="*/ 208 h 273"/>
                <a:gd name="T60" fmla="*/ 191 w 589"/>
                <a:gd name="T61" fmla="*/ 183 h 273"/>
                <a:gd name="T62" fmla="*/ 207 w 589"/>
                <a:gd name="T63" fmla="*/ 177 h 273"/>
                <a:gd name="T64" fmla="*/ 205 w 589"/>
                <a:gd name="T65" fmla="*/ 167 h 273"/>
                <a:gd name="T66" fmla="*/ 202 w 589"/>
                <a:gd name="T67" fmla="*/ 172 h 273"/>
                <a:gd name="T68" fmla="*/ 191 w 589"/>
                <a:gd name="T69" fmla="*/ 177 h 273"/>
                <a:gd name="T70" fmla="*/ 186 w 589"/>
                <a:gd name="T71" fmla="*/ 184 h 273"/>
                <a:gd name="T72" fmla="*/ 179 w 589"/>
                <a:gd name="T73" fmla="*/ 180 h 273"/>
                <a:gd name="T74" fmla="*/ 145 w 589"/>
                <a:gd name="T75" fmla="*/ 194 h 273"/>
                <a:gd name="T76" fmla="*/ 125 w 589"/>
                <a:gd name="T77" fmla="*/ 257 h 273"/>
                <a:gd name="T78" fmla="*/ 86 w 589"/>
                <a:gd name="T79" fmla="*/ 251 h 273"/>
                <a:gd name="T80" fmla="*/ 74 w 589"/>
                <a:gd name="T81" fmla="*/ 230 h 273"/>
                <a:gd name="T82" fmla="*/ 52 w 589"/>
                <a:gd name="T83" fmla="*/ 206 h 273"/>
                <a:gd name="T84" fmla="*/ 67 w 589"/>
                <a:gd name="T85" fmla="*/ 195 h 273"/>
                <a:gd name="T86" fmla="*/ 93 w 589"/>
                <a:gd name="T87" fmla="*/ 170 h 273"/>
                <a:gd name="T88" fmla="*/ 68 w 589"/>
                <a:gd name="T89" fmla="*/ 159 h 273"/>
                <a:gd name="T90" fmla="*/ 38 w 589"/>
                <a:gd name="T91" fmla="*/ 172 h 273"/>
                <a:gd name="T92" fmla="*/ 29 w 589"/>
                <a:gd name="T93" fmla="*/ 156 h 273"/>
                <a:gd name="T94" fmla="*/ 2 w 589"/>
                <a:gd name="T95" fmla="*/ 128 h 273"/>
                <a:gd name="T96" fmla="*/ 15 w 589"/>
                <a:gd name="T97" fmla="*/ 96 h 273"/>
                <a:gd name="T98" fmla="*/ 33 w 589"/>
                <a:gd name="T99" fmla="*/ 93 h 273"/>
                <a:gd name="T100" fmla="*/ 68 w 589"/>
                <a:gd name="T101" fmla="*/ 76 h 273"/>
                <a:gd name="T102" fmla="*/ 97 w 589"/>
                <a:gd name="T103" fmla="*/ 76 h 273"/>
                <a:gd name="T104" fmla="*/ 115 w 589"/>
                <a:gd name="T105" fmla="*/ 87 h 273"/>
                <a:gd name="T106" fmla="*/ 149 w 589"/>
                <a:gd name="T107" fmla="*/ 85 h 273"/>
                <a:gd name="T108" fmla="*/ 182 w 589"/>
                <a:gd name="T109" fmla="*/ 93 h 273"/>
                <a:gd name="T110" fmla="*/ 215 w 589"/>
                <a:gd name="T111" fmla="*/ 87 h 273"/>
                <a:gd name="T112" fmla="*/ 205 w 589"/>
                <a:gd name="T113" fmla="*/ 62 h 273"/>
                <a:gd name="T114" fmla="*/ 220 w 589"/>
                <a:gd name="T115" fmla="*/ 44 h 273"/>
                <a:gd name="T116" fmla="*/ 209 w 589"/>
                <a:gd name="T117" fmla="*/ 35 h 273"/>
                <a:gd name="T118" fmla="*/ 248 w 589"/>
                <a:gd name="T119" fmla="*/ 22 h 273"/>
                <a:gd name="T120" fmla="*/ 276 w 589"/>
                <a:gd name="T121" fmla="*/ 16 h 273"/>
                <a:gd name="T122" fmla="*/ 320 w 589"/>
                <a:gd name="T123" fmla="*/ 2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9" h="273">
                  <a:moveTo>
                    <a:pt x="51" y="195"/>
                  </a:moveTo>
                  <a:lnTo>
                    <a:pt x="51" y="195"/>
                  </a:lnTo>
                  <a:lnTo>
                    <a:pt x="51" y="195"/>
                  </a:lnTo>
                  <a:lnTo>
                    <a:pt x="51" y="197"/>
                  </a:lnTo>
                  <a:lnTo>
                    <a:pt x="51" y="199"/>
                  </a:lnTo>
                  <a:lnTo>
                    <a:pt x="52" y="199"/>
                  </a:lnTo>
                  <a:lnTo>
                    <a:pt x="52" y="199"/>
                  </a:lnTo>
                  <a:lnTo>
                    <a:pt x="51" y="199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51" y="195"/>
                  </a:lnTo>
                  <a:lnTo>
                    <a:pt x="51" y="195"/>
                  </a:lnTo>
                  <a:close/>
                  <a:moveTo>
                    <a:pt x="54" y="195"/>
                  </a:moveTo>
                  <a:lnTo>
                    <a:pt x="54" y="197"/>
                  </a:lnTo>
                  <a:lnTo>
                    <a:pt x="54" y="197"/>
                  </a:lnTo>
                  <a:lnTo>
                    <a:pt x="54" y="197"/>
                  </a:lnTo>
                  <a:lnTo>
                    <a:pt x="54" y="195"/>
                  </a:lnTo>
                  <a:lnTo>
                    <a:pt x="54" y="195"/>
                  </a:lnTo>
                  <a:lnTo>
                    <a:pt x="54" y="195"/>
                  </a:lnTo>
                  <a:close/>
                  <a:moveTo>
                    <a:pt x="87" y="188"/>
                  </a:moveTo>
                  <a:lnTo>
                    <a:pt x="89" y="188"/>
                  </a:lnTo>
                  <a:lnTo>
                    <a:pt x="89" y="188"/>
                  </a:lnTo>
                  <a:lnTo>
                    <a:pt x="89" y="189"/>
                  </a:lnTo>
                  <a:lnTo>
                    <a:pt x="89" y="189"/>
                  </a:lnTo>
                  <a:lnTo>
                    <a:pt x="87" y="189"/>
                  </a:lnTo>
                  <a:lnTo>
                    <a:pt x="87" y="188"/>
                  </a:lnTo>
                  <a:lnTo>
                    <a:pt x="87" y="188"/>
                  </a:lnTo>
                  <a:close/>
                  <a:moveTo>
                    <a:pt x="182" y="181"/>
                  </a:moveTo>
                  <a:lnTo>
                    <a:pt x="182" y="183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5" y="184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8"/>
                  </a:lnTo>
                  <a:lnTo>
                    <a:pt x="185" y="189"/>
                  </a:lnTo>
                  <a:lnTo>
                    <a:pt x="186" y="191"/>
                  </a:lnTo>
                  <a:lnTo>
                    <a:pt x="186" y="192"/>
                  </a:lnTo>
                  <a:lnTo>
                    <a:pt x="186" y="194"/>
                  </a:lnTo>
                  <a:lnTo>
                    <a:pt x="186" y="194"/>
                  </a:lnTo>
                  <a:lnTo>
                    <a:pt x="185" y="192"/>
                  </a:lnTo>
                  <a:lnTo>
                    <a:pt x="183" y="192"/>
                  </a:lnTo>
                  <a:lnTo>
                    <a:pt x="180" y="191"/>
                  </a:lnTo>
                  <a:lnTo>
                    <a:pt x="179" y="189"/>
                  </a:lnTo>
                  <a:lnTo>
                    <a:pt x="177" y="189"/>
                  </a:lnTo>
                  <a:lnTo>
                    <a:pt x="175" y="188"/>
                  </a:lnTo>
                  <a:lnTo>
                    <a:pt x="175" y="188"/>
                  </a:lnTo>
                  <a:lnTo>
                    <a:pt x="177" y="186"/>
                  </a:lnTo>
                  <a:lnTo>
                    <a:pt x="179" y="186"/>
                  </a:lnTo>
                  <a:lnTo>
                    <a:pt x="179" y="184"/>
                  </a:lnTo>
                  <a:lnTo>
                    <a:pt x="179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4"/>
                  </a:lnTo>
                  <a:lnTo>
                    <a:pt x="180" y="184"/>
                  </a:lnTo>
                  <a:lnTo>
                    <a:pt x="180" y="183"/>
                  </a:lnTo>
                  <a:lnTo>
                    <a:pt x="182" y="183"/>
                  </a:lnTo>
                  <a:lnTo>
                    <a:pt x="182" y="181"/>
                  </a:lnTo>
                  <a:close/>
                  <a:moveTo>
                    <a:pt x="324" y="0"/>
                  </a:moveTo>
                  <a:lnTo>
                    <a:pt x="328" y="0"/>
                  </a:lnTo>
                  <a:lnTo>
                    <a:pt x="332" y="0"/>
                  </a:lnTo>
                  <a:lnTo>
                    <a:pt x="335" y="2"/>
                  </a:lnTo>
                  <a:lnTo>
                    <a:pt x="336" y="3"/>
                  </a:lnTo>
                  <a:lnTo>
                    <a:pt x="338" y="3"/>
                  </a:lnTo>
                  <a:lnTo>
                    <a:pt x="339" y="3"/>
                  </a:lnTo>
                  <a:lnTo>
                    <a:pt x="341" y="5"/>
                  </a:lnTo>
                  <a:lnTo>
                    <a:pt x="343" y="3"/>
                  </a:lnTo>
                  <a:lnTo>
                    <a:pt x="344" y="3"/>
                  </a:lnTo>
                  <a:lnTo>
                    <a:pt x="344" y="3"/>
                  </a:lnTo>
                  <a:lnTo>
                    <a:pt x="346" y="2"/>
                  </a:lnTo>
                  <a:lnTo>
                    <a:pt x="349" y="2"/>
                  </a:lnTo>
                  <a:lnTo>
                    <a:pt x="350" y="2"/>
                  </a:lnTo>
                  <a:lnTo>
                    <a:pt x="352" y="5"/>
                  </a:lnTo>
                  <a:lnTo>
                    <a:pt x="354" y="8"/>
                  </a:lnTo>
                  <a:lnTo>
                    <a:pt x="355" y="13"/>
                  </a:lnTo>
                  <a:lnTo>
                    <a:pt x="355" y="16"/>
                  </a:lnTo>
                  <a:lnTo>
                    <a:pt x="355" y="17"/>
                  </a:lnTo>
                  <a:lnTo>
                    <a:pt x="355" y="19"/>
                  </a:lnTo>
                  <a:lnTo>
                    <a:pt x="355" y="21"/>
                  </a:lnTo>
                  <a:lnTo>
                    <a:pt x="354" y="22"/>
                  </a:lnTo>
                  <a:lnTo>
                    <a:pt x="355" y="24"/>
                  </a:lnTo>
                  <a:lnTo>
                    <a:pt x="358" y="24"/>
                  </a:lnTo>
                  <a:lnTo>
                    <a:pt x="363" y="24"/>
                  </a:lnTo>
                  <a:lnTo>
                    <a:pt x="366" y="24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69" y="22"/>
                  </a:lnTo>
                  <a:lnTo>
                    <a:pt x="371" y="21"/>
                  </a:lnTo>
                  <a:lnTo>
                    <a:pt x="371" y="22"/>
                  </a:lnTo>
                  <a:lnTo>
                    <a:pt x="373" y="24"/>
                  </a:lnTo>
                  <a:lnTo>
                    <a:pt x="373" y="25"/>
                  </a:lnTo>
                  <a:lnTo>
                    <a:pt x="373" y="27"/>
                  </a:lnTo>
                  <a:lnTo>
                    <a:pt x="374" y="28"/>
                  </a:lnTo>
                  <a:lnTo>
                    <a:pt x="374" y="28"/>
                  </a:lnTo>
                  <a:lnTo>
                    <a:pt x="376" y="28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5"/>
                  </a:lnTo>
                  <a:lnTo>
                    <a:pt x="376" y="25"/>
                  </a:lnTo>
                  <a:lnTo>
                    <a:pt x="377" y="25"/>
                  </a:lnTo>
                  <a:lnTo>
                    <a:pt x="379" y="25"/>
                  </a:lnTo>
                  <a:lnTo>
                    <a:pt x="380" y="25"/>
                  </a:lnTo>
                  <a:lnTo>
                    <a:pt x="384" y="28"/>
                  </a:lnTo>
                  <a:lnTo>
                    <a:pt x="385" y="28"/>
                  </a:lnTo>
                  <a:lnTo>
                    <a:pt x="387" y="28"/>
                  </a:lnTo>
                  <a:lnTo>
                    <a:pt x="388" y="28"/>
                  </a:lnTo>
                  <a:lnTo>
                    <a:pt x="390" y="27"/>
                  </a:lnTo>
                  <a:lnTo>
                    <a:pt x="390" y="27"/>
                  </a:lnTo>
                  <a:lnTo>
                    <a:pt x="391" y="27"/>
                  </a:lnTo>
                  <a:lnTo>
                    <a:pt x="391" y="27"/>
                  </a:lnTo>
                  <a:lnTo>
                    <a:pt x="393" y="27"/>
                  </a:lnTo>
                  <a:lnTo>
                    <a:pt x="393" y="27"/>
                  </a:lnTo>
                  <a:lnTo>
                    <a:pt x="391" y="28"/>
                  </a:lnTo>
                  <a:lnTo>
                    <a:pt x="390" y="30"/>
                  </a:lnTo>
                  <a:lnTo>
                    <a:pt x="388" y="32"/>
                  </a:lnTo>
                  <a:lnTo>
                    <a:pt x="387" y="33"/>
                  </a:lnTo>
                  <a:lnTo>
                    <a:pt x="387" y="35"/>
                  </a:lnTo>
                  <a:lnTo>
                    <a:pt x="387" y="36"/>
                  </a:lnTo>
                  <a:lnTo>
                    <a:pt x="387" y="38"/>
                  </a:lnTo>
                  <a:lnTo>
                    <a:pt x="387" y="38"/>
                  </a:lnTo>
                  <a:lnTo>
                    <a:pt x="388" y="38"/>
                  </a:lnTo>
                  <a:lnTo>
                    <a:pt x="388" y="38"/>
                  </a:lnTo>
                  <a:lnTo>
                    <a:pt x="391" y="36"/>
                  </a:lnTo>
                  <a:lnTo>
                    <a:pt x="393" y="35"/>
                  </a:lnTo>
                  <a:lnTo>
                    <a:pt x="395" y="35"/>
                  </a:lnTo>
                  <a:lnTo>
                    <a:pt x="398" y="35"/>
                  </a:lnTo>
                  <a:lnTo>
                    <a:pt x="399" y="36"/>
                  </a:lnTo>
                  <a:lnTo>
                    <a:pt x="401" y="36"/>
                  </a:lnTo>
                  <a:lnTo>
                    <a:pt x="401" y="38"/>
                  </a:lnTo>
                  <a:lnTo>
                    <a:pt x="402" y="38"/>
                  </a:lnTo>
                  <a:lnTo>
                    <a:pt x="402" y="36"/>
                  </a:lnTo>
                  <a:lnTo>
                    <a:pt x="402" y="35"/>
                  </a:lnTo>
                  <a:lnTo>
                    <a:pt x="402" y="35"/>
                  </a:lnTo>
                  <a:lnTo>
                    <a:pt x="406" y="32"/>
                  </a:lnTo>
                  <a:lnTo>
                    <a:pt x="409" y="32"/>
                  </a:lnTo>
                  <a:lnTo>
                    <a:pt x="409" y="30"/>
                  </a:lnTo>
                  <a:lnTo>
                    <a:pt x="410" y="32"/>
                  </a:lnTo>
                  <a:lnTo>
                    <a:pt x="412" y="32"/>
                  </a:lnTo>
                  <a:lnTo>
                    <a:pt x="414" y="30"/>
                  </a:lnTo>
                  <a:lnTo>
                    <a:pt x="417" y="28"/>
                  </a:lnTo>
                  <a:lnTo>
                    <a:pt x="417" y="27"/>
                  </a:lnTo>
                  <a:lnTo>
                    <a:pt x="417" y="27"/>
                  </a:lnTo>
                  <a:lnTo>
                    <a:pt x="417" y="25"/>
                  </a:lnTo>
                  <a:lnTo>
                    <a:pt x="420" y="25"/>
                  </a:lnTo>
                  <a:lnTo>
                    <a:pt x="421" y="25"/>
                  </a:lnTo>
                  <a:lnTo>
                    <a:pt x="423" y="24"/>
                  </a:lnTo>
                  <a:lnTo>
                    <a:pt x="428" y="22"/>
                  </a:lnTo>
                  <a:lnTo>
                    <a:pt x="429" y="21"/>
                  </a:lnTo>
                  <a:lnTo>
                    <a:pt x="432" y="21"/>
                  </a:lnTo>
                  <a:lnTo>
                    <a:pt x="432" y="21"/>
                  </a:lnTo>
                  <a:lnTo>
                    <a:pt x="434" y="21"/>
                  </a:lnTo>
                  <a:lnTo>
                    <a:pt x="436" y="19"/>
                  </a:lnTo>
                  <a:lnTo>
                    <a:pt x="437" y="19"/>
                  </a:lnTo>
                  <a:lnTo>
                    <a:pt x="437" y="21"/>
                  </a:lnTo>
                  <a:lnTo>
                    <a:pt x="436" y="24"/>
                  </a:lnTo>
                  <a:lnTo>
                    <a:pt x="436" y="25"/>
                  </a:lnTo>
                  <a:lnTo>
                    <a:pt x="431" y="24"/>
                  </a:lnTo>
                  <a:lnTo>
                    <a:pt x="431" y="25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4" y="28"/>
                  </a:lnTo>
                  <a:lnTo>
                    <a:pt x="437" y="32"/>
                  </a:lnTo>
                  <a:lnTo>
                    <a:pt x="442" y="35"/>
                  </a:lnTo>
                  <a:lnTo>
                    <a:pt x="447" y="38"/>
                  </a:lnTo>
                  <a:lnTo>
                    <a:pt x="450" y="39"/>
                  </a:lnTo>
                  <a:lnTo>
                    <a:pt x="451" y="41"/>
                  </a:lnTo>
                  <a:lnTo>
                    <a:pt x="453" y="43"/>
                  </a:lnTo>
                  <a:lnTo>
                    <a:pt x="455" y="46"/>
                  </a:lnTo>
                  <a:lnTo>
                    <a:pt x="458" y="49"/>
                  </a:lnTo>
                  <a:lnTo>
                    <a:pt x="461" y="54"/>
                  </a:lnTo>
                  <a:lnTo>
                    <a:pt x="464" y="60"/>
                  </a:lnTo>
                  <a:lnTo>
                    <a:pt x="469" y="66"/>
                  </a:lnTo>
                  <a:lnTo>
                    <a:pt x="470" y="69"/>
                  </a:lnTo>
                  <a:lnTo>
                    <a:pt x="475" y="76"/>
                  </a:lnTo>
                  <a:lnTo>
                    <a:pt x="477" y="79"/>
                  </a:lnTo>
                  <a:lnTo>
                    <a:pt x="480" y="82"/>
                  </a:lnTo>
                  <a:lnTo>
                    <a:pt x="481" y="87"/>
                  </a:lnTo>
                  <a:lnTo>
                    <a:pt x="483" y="90"/>
                  </a:lnTo>
                  <a:lnTo>
                    <a:pt x="484" y="90"/>
                  </a:lnTo>
                  <a:lnTo>
                    <a:pt x="484" y="90"/>
                  </a:lnTo>
                  <a:lnTo>
                    <a:pt x="484" y="88"/>
                  </a:lnTo>
                  <a:lnTo>
                    <a:pt x="484" y="88"/>
                  </a:lnTo>
                  <a:lnTo>
                    <a:pt x="486" y="87"/>
                  </a:lnTo>
                  <a:lnTo>
                    <a:pt x="488" y="87"/>
                  </a:lnTo>
                  <a:lnTo>
                    <a:pt x="488" y="87"/>
                  </a:lnTo>
                  <a:lnTo>
                    <a:pt x="489" y="87"/>
                  </a:lnTo>
                  <a:lnTo>
                    <a:pt x="489" y="85"/>
                  </a:lnTo>
                  <a:lnTo>
                    <a:pt x="489" y="84"/>
                  </a:lnTo>
                  <a:lnTo>
                    <a:pt x="489" y="84"/>
                  </a:lnTo>
                  <a:lnTo>
                    <a:pt x="489" y="82"/>
                  </a:lnTo>
                  <a:lnTo>
                    <a:pt x="491" y="82"/>
                  </a:lnTo>
                  <a:lnTo>
                    <a:pt x="491" y="82"/>
                  </a:lnTo>
                  <a:lnTo>
                    <a:pt x="492" y="82"/>
                  </a:lnTo>
                  <a:lnTo>
                    <a:pt x="492" y="80"/>
                  </a:lnTo>
                  <a:lnTo>
                    <a:pt x="494" y="80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9" y="82"/>
                  </a:lnTo>
                  <a:lnTo>
                    <a:pt x="500" y="82"/>
                  </a:lnTo>
                  <a:lnTo>
                    <a:pt x="500" y="84"/>
                  </a:lnTo>
                  <a:lnTo>
                    <a:pt x="499" y="85"/>
                  </a:lnTo>
                  <a:lnTo>
                    <a:pt x="499" y="85"/>
                  </a:lnTo>
                  <a:lnTo>
                    <a:pt x="499" y="87"/>
                  </a:lnTo>
                  <a:lnTo>
                    <a:pt x="500" y="87"/>
                  </a:lnTo>
                  <a:lnTo>
                    <a:pt x="502" y="87"/>
                  </a:lnTo>
                  <a:lnTo>
                    <a:pt x="503" y="87"/>
                  </a:lnTo>
                  <a:lnTo>
                    <a:pt x="503" y="87"/>
                  </a:lnTo>
                  <a:lnTo>
                    <a:pt x="503" y="88"/>
                  </a:lnTo>
                  <a:lnTo>
                    <a:pt x="505" y="90"/>
                  </a:lnTo>
                  <a:lnTo>
                    <a:pt x="503" y="90"/>
                  </a:lnTo>
                  <a:lnTo>
                    <a:pt x="505" y="91"/>
                  </a:lnTo>
                  <a:lnTo>
                    <a:pt x="507" y="91"/>
                  </a:lnTo>
                  <a:lnTo>
                    <a:pt x="508" y="90"/>
                  </a:lnTo>
                  <a:lnTo>
                    <a:pt x="511" y="90"/>
                  </a:lnTo>
                  <a:lnTo>
                    <a:pt x="513" y="91"/>
                  </a:lnTo>
                  <a:lnTo>
                    <a:pt x="514" y="91"/>
                  </a:lnTo>
                  <a:lnTo>
                    <a:pt x="518" y="91"/>
                  </a:lnTo>
                  <a:lnTo>
                    <a:pt x="519" y="91"/>
                  </a:lnTo>
                  <a:lnTo>
                    <a:pt x="521" y="90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4" y="88"/>
                  </a:lnTo>
                  <a:lnTo>
                    <a:pt x="525" y="88"/>
                  </a:lnTo>
                  <a:lnTo>
                    <a:pt x="527" y="88"/>
                  </a:lnTo>
                  <a:lnTo>
                    <a:pt x="529" y="87"/>
                  </a:lnTo>
                  <a:lnTo>
                    <a:pt x="529" y="87"/>
                  </a:lnTo>
                  <a:lnTo>
                    <a:pt x="530" y="85"/>
                  </a:lnTo>
                  <a:lnTo>
                    <a:pt x="532" y="85"/>
                  </a:lnTo>
                  <a:lnTo>
                    <a:pt x="535" y="87"/>
                  </a:lnTo>
                  <a:lnTo>
                    <a:pt x="537" y="88"/>
                  </a:lnTo>
                  <a:lnTo>
                    <a:pt x="540" y="90"/>
                  </a:lnTo>
                  <a:lnTo>
                    <a:pt x="540" y="90"/>
                  </a:lnTo>
                  <a:lnTo>
                    <a:pt x="541" y="91"/>
                  </a:lnTo>
                  <a:lnTo>
                    <a:pt x="543" y="93"/>
                  </a:lnTo>
                  <a:lnTo>
                    <a:pt x="543" y="95"/>
                  </a:lnTo>
                  <a:lnTo>
                    <a:pt x="544" y="96"/>
                  </a:lnTo>
                  <a:lnTo>
                    <a:pt x="544" y="99"/>
                  </a:lnTo>
                  <a:lnTo>
                    <a:pt x="546" y="101"/>
                  </a:lnTo>
                  <a:lnTo>
                    <a:pt x="548" y="101"/>
                  </a:lnTo>
                  <a:lnTo>
                    <a:pt x="548" y="101"/>
                  </a:lnTo>
                  <a:lnTo>
                    <a:pt x="549" y="101"/>
                  </a:lnTo>
                  <a:lnTo>
                    <a:pt x="554" y="102"/>
                  </a:lnTo>
                  <a:lnTo>
                    <a:pt x="554" y="102"/>
                  </a:lnTo>
                  <a:lnTo>
                    <a:pt x="555" y="104"/>
                  </a:lnTo>
                  <a:lnTo>
                    <a:pt x="555" y="104"/>
                  </a:lnTo>
                  <a:lnTo>
                    <a:pt x="555" y="106"/>
                  </a:lnTo>
                  <a:lnTo>
                    <a:pt x="555" y="107"/>
                  </a:lnTo>
                  <a:lnTo>
                    <a:pt x="557" y="109"/>
                  </a:lnTo>
                  <a:lnTo>
                    <a:pt x="557" y="109"/>
                  </a:lnTo>
                  <a:lnTo>
                    <a:pt x="559" y="110"/>
                  </a:lnTo>
                  <a:lnTo>
                    <a:pt x="559" y="112"/>
                  </a:lnTo>
                  <a:lnTo>
                    <a:pt x="560" y="112"/>
                  </a:lnTo>
                  <a:lnTo>
                    <a:pt x="560" y="112"/>
                  </a:lnTo>
                  <a:lnTo>
                    <a:pt x="563" y="112"/>
                  </a:lnTo>
                  <a:lnTo>
                    <a:pt x="568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1" y="114"/>
                  </a:lnTo>
                  <a:lnTo>
                    <a:pt x="573" y="114"/>
                  </a:lnTo>
                  <a:lnTo>
                    <a:pt x="573" y="114"/>
                  </a:lnTo>
                  <a:lnTo>
                    <a:pt x="574" y="112"/>
                  </a:lnTo>
                  <a:lnTo>
                    <a:pt x="576" y="112"/>
                  </a:lnTo>
                  <a:lnTo>
                    <a:pt x="578" y="110"/>
                  </a:lnTo>
                  <a:lnTo>
                    <a:pt x="579" y="109"/>
                  </a:lnTo>
                  <a:lnTo>
                    <a:pt x="579" y="109"/>
                  </a:lnTo>
                  <a:lnTo>
                    <a:pt x="581" y="109"/>
                  </a:lnTo>
                  <a:lnTo>
                    <a:pt x="581" y="110"/>
                  </a:lnTo>
                  <a:lnTo>
                    <a:pt x="579" y="112"/>
                  </a:lnTo>
                  <a:lnTo>
                    <a:pt x="579" y="112"/>
                  </a:lnTo>
                  <a:lnTo>
                    <a:pt x="579" y="114"/>
                  </a:lnTo>
                  <a:lnTo>
                    <a:pt x="581" y="114"/>
                  </a:lnTo>
                  <a:lnTo>
                    <a:pt x="582" y="115"/>
                  </a:lnTo>
                  <a:lnTo>
                    <a:pt x="584" y="117"/>
                  </a:lnTo>
                  <a:lnTo>
                    <a:pt x="584" y="118"/>
                  </a:lnTo>
                  <a:lnTo>
                    <a:pt x="585" y="118"/>
                  </a:lnTo>
                  <a:lnTo>
                    <a:pt x="587" y="118"/>
                  </a:lnTo>
                  <a:lnTo>
                    <a:pt x="589" y="120"/>
                  </a:lnTo>
                  <a:lnTo>
                    <a:pt x="589" y="121"/>
                  </a:lnTo>
                  <a:lnTo>
                    <a:pt x="589" y="121"/>
                  </a:lnTo>
                  <a:lnTo>
                    <a:pt x="587" y="121"/>
                  </a:lnTo>
                  <a:lnTo>
                    <a:pt x="585" y="121"/>
                  </a:lnTo>
                  <a:lnTo>
                    <a:pt x="584" y="121"/>
                  </a:lnTo>
                  <a:lnTo>
                    <a:pt x="582" y="121"/>
                  </a:lnTo>
                  <a:lnTo>
                    <a:pt x="582" y="123"/>
                  </a:lnTo>
                  <a:lnTo>
                    <a:pt x="581" y="123"/>
                  </a:lnTo>
                  <a:lnTo>
                    <a:pt x="581" y="125"/>
                  </a:lnTo>
                  <a:lnTo>
                    <a:pt x="581" y="126"/>
                  </a:lnTo>
                  <a:lnTo>
                    <a:pt x="581" y="129"/>
                  </a:lnTo>
                  <a:lnTo>
                    <a:pt x="579" y="131"/>
                  </a:lnTo>
                  <a:lnTo>
                    <a:pt x="578" y="132"/>
                  </a:lnTo>
                  <a:lnTo>
                    <a:pt x="578" y="132"/>
                  </a:lnTo>
                  <a:lnTo>
                    <a:pt x="576" y="132"/>
                  </a:lnTo>
                  <a:lnTo>
                    <a:pt x="574" y="134"/>
                  </a:lnTo>
                  <a:lnTo>
                    <a:pt x="571" y="134"/>
                  </a:lnTo>
                  <a:lnTo>
                    <a:pt x="568" y="134"/>
                  </a:lnTo>
                  <a:lnTo>
                    <a:pt x="566" y="136"/>
                  </a:lnTo>
                  <a:lnTo>
                    <a:pt x="565" y="136"/>
                  </a:lnTo>
                  <a:lnTo>
                    <a:pt x="565" y="137"/>
                  </a:lnTo>
                  <a:lnTo>
                    <a:pt x="565" y="139"/>
                  </a:lnTo>
                  <a:lnTo>
                    <a:pt x="563" y="140"/>
                  </a:lnTo>
                  <a:lnTo>
                    <a:pt x="563" y="143"/>
                  </a:lnTo>
                  <a:lnTo>
                    <a:pt x="563" y="147"/>
                  </a:lnTo>
                  <a:lnTo>
                    <a:pt x="563" y="150"/>
                  </a:lnTo>
                  <a:lnTo>
                    <a:pt x="563" y="151"/>
                  </a:lnTo>
                  <a:lnTo>
                    <a:pt x="565" y="153"/>
                  </a:lnTo>
                  <a:lnTo>
                    <a:pt x="565" y="154"/>
                  </a:lnTo>
                  <a:lnTo>
                    <a:pt x="565" y="156"/>
                  </a:lnTo>
                  <a:lnTo>
                    <a:pt x="563" y="156"/>
                  </a:lnTo>
                  <a:lnTo>
                    <a:pt x="563" y="158"/>
                  </a:lnTo>
                  <a:lnTo>
                    <a:pt x="562" y="159"/>
                  </a:lnTo>
                  <a:lnTo>
                    <a:pt x="560" y="159"/>
                  </a:lnTo>
                  <a:lnTo>
                    <a:pt x="559" y="159"/>
                  </a:lnTo>
                  <a:lnTo>
                    <a:pt x="557" y="161"/>
                  </a:lnTo>
                  <a:lnTo>
                    <a:pt x="555" y="162"/>
                  </a:lnTo>
                  <a:lnTo>
                    <a:pt x="554" y="162"/>
                  </a:lnTo>
                  <a:lnTo>
                    <a:pt x="552" y="164"/>
                  </a:lnTo>
                  <a:lnTo>
                    <a:pt x="552" y="162"/>
                  </a:lnTo>
                  <a:lnTo>
                    <a:pt x="551" y="161"/>
                  </a:lnTo>
                  <a:lnTo>
                    <a:pt x="551" y="161"/>
                  </a:lnTo>
                  <a:lnTo>
                    <a:pt x="549" y="161"/>
                  </a:lnTo>
                  <a:lnTo>
                    <a:pt x="549" y="161"/>
                  </a:lnTo>
                  <a:lnTo>
                    <a:pt x="546" y="161"/>
                  </a:lnTo>
                  <a:lnTo>
                    <a:pt x="544" y="161"/>
                  </a:lnTo>
                  <a:lnTo>
                    <a:pt x="543" y="161"/>
                  </a:lnTo>
                  <a:lnTo>
                    <a:pt x="541" y="161"/>
                  </a:lnTo>
                  <a:lnTo>
                    <a:pt x="538" y="161"/>
                  </a:lnTo>
                  <a:lnTo>
                    <a:pt x="537" y="159"/>
                  </a:lnTo>
                  <a:lnTo>
                    <a:pt x="537" y="159"/>
                  </a:lnTo>
                  <a:lnTo>
                    <a:pt x="533" y="158"/>
                  </a:lnTo>
                  <a:lnTo>
                    <a:pt x="529" y="158"/>
                  </a:lnTo>
                  <a:lnTo>
                    <a:pt x="529" y="156"/>
                  </a:lnTo>
                  <a:lnTo>
                    <a:pt x="527" y="158"/>
                  </a:lnTo>
                  <a:lnTo>
                    <a:pt x="527" y="158"/>
                  </a:lnTo>
                  <a:lnTo>
                    <a:pt x="527" y="159"/>
                  </a:lnTo>
                  <a:lnTo>
                    <a:pt x="525" y="161"/>
                  </a:lnTo>
                  <a:lnTo>
                    <a:pt x="524" y="167"/>
                  </a:lnTo>
                  <a:lnTo>
                    <a:pt x="522" y="172"/>
                  </a:lnTo>
                  <a:lnTo>
                    <a:pt x="521" y="175"/>
                  </a:lnTo>
                  <a:lnTo>
                    <a:pt x="519" y="178"/>
                  </a:lnTo>
                  <a:lnTo>
                    <a:pt x="518" y="181"/>
                  </a:lnTo>
                  <a:lnTo>
                    <a:pt x="518" y="184"/>
                  </a:lnTo>
                  <a:lnTo>
                    <a:pt x="516" y="186"/>
                  </a:lnTo>
                  <a:lnTo>
                    <a:pt x="516" y="186"/>
                  </a:lnTo>
                  <a:lnTo>
                    <a:pt x="518" y="188"/>
                  </a:lnTo>
                  <a:lnTo>
                    <a:pt x="519" y="188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91"/>
                  </a:lnTo>
                  <a:lnTo>
                    <a:pt x="521" y="192"/>
                  </a:lnTo>
                  <a:lnTo>
                    <a:pt x="521" y="194"/>
                  </a:lnTo>
                  <a:lnTo>
                    <a:pt x="519" y="194"/>
                  </a:lnTo>
                  <a:lnTo>
                    <a:pt x="519" y="194"/>
                  </a:lnTo>
                  <a:lnTo>
                    <a:pt x="518" y="194"/>
                  </a:lnTo>
                  <a:lnTo>
                    <a:pt x="518" y="192"/>
                  </a:lnTo>
                  <a:lnTo>
                    <a:pt x="516" y="192"/>
                  </a:lnTo>
                  <a:lnTo>
                    <a:pt x="514" y="192"/>
                  </a:lnTo>
                  <a:lnTo>
                    <a:pt x="511" y="194"/>
                  </a:lnTo>
                  <a:lnTo>
                    <a:pt x="511" y="194"/>
                  </a:lnTo>
                  <a:lnTo>
                    <a:pt x="510" y="192"/>
                  </a:lnTo>
                  <a:lnTo>
                    <a:pt x="510" y="192"/>
                  </a:lnTo>
                  <a:lnTo>
                    <a:pt x="508" y="191"/>
                  </a:lnTo>
                  <a:lnTo>
                    <a:pt x="508" y="191"/>
                  </a:lnTo>
                  <a:lnTo>
                    <a:pt x="507" y="191"/>
                  </a:lnTo>
                  <a:lnTo>
                    <a:pt x="502" y="192"/>
                  </a:lnTo>
                  <a:lnTo>
                    <a:pt x="499" y="194"/>
                  </a:lnTo>
                  <a:lnTo>
                    <a:pt x="496" y="194"/>
                  </a:lnTo>
                  <a:lnTo>
                    <a:pt x="494" y="194"/>
                  </a:lnTo>
                  <a:lnTo>
                    <a:pt x="492" y="194"/>
                  </a:lnTo>
                  <a:lnTo>
                    <a:pt x="491" y="194"/>
                  </a:lnTo>
                  <a:lnTo>
                    <a:pt x="489" y="195"/>
                  </a:lnTo>
                  <a:lnTo>
                    <a:pt x="486" y="195"/>
                  </a:lnTo>
                  <a:lnTo>
                    <a:pt x="484" y="195"/>
                  </a:lnTo>
                  <a:lnTo>
                    <a:pt x="483" y="197"/>
                  </a:lnTo>
                  <a:lnTo>
                    <a:pt x="481" y="199"/>
                  </a:lnTo>
                  <a:lnTo>
                    <a:pt x="481" y="199"/>
                  </a:lnTo>
                  <a:lnTo>
                    <a:pt x="483" y="199"/>
                  </a:lnTo>
                  <a:lnTo>
                    <a:pt x="483" y="200"/>
                  </a:lnTo>
                  <a:lnTo>
                    <a:pt x="484" y="200"/>
                  </a:lnTo>
                  <a:lnTo>
                    <a:pt x="488" y="200"/>
                  </a:lnTo>
                  <a:lnTo>
                    <a:pt x="489" y="200"/>
                  </a:lnTo>
                  <a:lnTo>
                    <a:pt x="489" y="200"/>
                  </a:lnTo>
                  <a:lnTo>
                    <a:pt x="491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3"/>
                  </a:lnTo>
                  <a:lnTo>
                    <a:pt x="488" y="205"/>
                  </a:lnTo>
                  <a:lnTo>
                    <a:pt x="488" y="206"/>
                  </a:lnTo>
                  <a:lnTo>
                    <a:pt x="488" y="208"/>
                  </a:lnTo>
                  <a:lnTo>
                    <a:pt x="489" y="210"/>
                  </a:lnTo>
                  <a:lnTo>
                    <a:pt x="488" y="211"/>
                  </a:lnTo>
                  <a:lnTo>
                    <a:pt x="488" y="213"/>
                  </a:lnTo>
                  <a:lnTo>
                    <a:pt x="489" y="213"/>
                  </a:lnTo>
                  <a:lnTo>
                    <a:pt x="489" y="214"/>
                  </a:lnTo>
                  <a:lnTo>
                    <a:pt x="491" y="216"/>
                  </a:lnTo>
                  <a:lnTo>
                    <a:pt x="492" y="219"/>
                  </a:lnTo>
                  <a:lnTo>
                    <a:pt x="492" y="222"/>
                  </a:lnTo>
                  <a:lnTo>
                    <a:pt x="494" y="224"/>
                  </a:lnTo>
                  <a:lnTo>
                    <a:pt x="492" y="225"/>
                  </a:lnTo>
                  <a:lnTo>
                    <a:pt x="492" y="225"/>
                  </a:lnTo>
                  <a:lnTo>
                    <a:pt x="494" y="227"/>
                  </a:lnTo>
                  <a:lnTo>
                    <a:pt x="494" y="229"/>
                  </a:lnTo>
                  <a:lnTo>
                    <a:pt x="494" y="229"/>
                  </a:lnTo>
                  <a:lnTo>
                    <a:pt x="494" y="230"/>
                  </a:lnTo>
                  <a:lnTo>
                    <a:pt x="494" y="230"/>
                  </a:lnTo>
                  <a:lnTo>
                    <a:pt x="492" y="229"/>
                  </a:lnTo>
                  <a:lnTo>
                    <a:pt x="491" y="230"/>
                  </a:lnTo>
                  <a:lnTo>
                    <a:pt x="489" y="230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1" y="233"/>
                  </a:lnTo>
                  <a:lnTo>
                    <a:pt x="489" y="235"/>
                  </a:lnTo>
                  <a:lnTo>
                    <a:pt x="488" y="235"/>
                  </a:lnTo>
                  <a:lnTo>
                    <a:pt x="486" y="236"/>
                  </a:lnTo>
                  <a:lnTo>
                    <a:pt x="486" y="238"/>
                  </a:lnTo>
                  <a:lnTo>
                    <a:pt x="486" y="238"/>
                  </a:lnTo>
                  <a:lnTo>
                    <a:pt x="486" y="240"/>
                  </a:lnTo>
                  <a:lnTo>
                    <a:pt x="486" y="243"/>
                  </a:lnTo>
                  <a:lnTo>
                    <a:pt x="488" y="244"/>
                  </a:lnTo>
                  <a:lnTo>
                    <a:pt x="488" y="244"/>
                  </a:lnTo>
                  <a:lnTo>
                    <a:pt x="486" y="246"/>
                  </a:lnTo>
                  <a:lnTo>
                    <a:pt x="486" y="246"/>
                  </a:lnTo>
                  <a:lnTo>
                    <a:pt x="484" y="244"/>
                  </a:lnTo>
                  <a:lnTo>
                    <a:pt x="481" y="241"/>
                  </a:lnTo>
                  <a:lnTo>
                    <a:pt x="480" y="241"/>
                  </a:lnTo>
                  <a:lnTo>
                    <a:pt x="478" y="241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3" y="240"/>
                  </a:lnTo>
                  <a:lnTo>
                    <a:pt x="473" y="238"/>
                  </a:lnTo>
                  <a:lnTo>
                    <a:pt x="472" y="238"/>
                  </a:lnTo>
                  <a:lnTo>
                    <a:pt x="472" y="236"/>
                  </a:lnTo>
                  <a:lnTo>
                    <a:pt x="470" y="235"/>
                  </a:lnTo>
                  <a:lnTo>
                    <a:pt x="470" y="236"/>
                  </a:lnTo>
                  <a:lnTo>
                    <a:pt x="469" y="235"/>
                  </a:lnTo>
                  <a:lnTo>
                    <a:pt x="467" y="235"/>
                  </a:lnTo>
                  <a:lnTo>
                    <a:pt x="466" y="235"/>
                  </a:lnTo>
                  <a:lnTo>
                    <a:pt x="464" y="235"/>
                  </a:lnTo>
                  <a:lnTo>
                    <a:pt x="462" y="233"/>
                  </a:lnTo>
                  <a:lnTo>
                    <a:pt x="459" y="233"/>
                  </a:lnTo>
                  <a:lnTo>
                    <a:pt x="459" y="233"/>
                  </a:lnTo>
                  <a:lnTo>
                    <a:pt x="455" y="233"/>
                  </a:lnTo>
                  <a:lnTo>
                    <a:pt x="451" y="233"/>
                  </a:lnTo>
                  <a:lnTo>
                    <a:pt x="448" y="233"/>
                  </a:lnTo>
                  <a:lnTo>
                    <a:pt x="447" y="233"/>
                  </a:lnTo>
                  <a:lnTo>
                    <a:pt x="447" y="233"/>
                  </a:lnTo>
                  <a:lnTo>
                    <a:pt x="445" y="233"/>
                  </a:lnTo>
                  <a:lnTo>
                    <a:pt x="443" y="233"/>
                  </a:lnTo>
                  <a:lnTo>
                    <a:pt x="440" y="232"/>
                  </a:lnTo>
                  <a:lnTo>
                    <a:pt x="440" y="232"/>
                  </a:lnTo>
                  <a:lnTo>
                    <a:pt x="439" y="232"/>
                  </a:lnTo>
                  <a:lnTo>
                    <a:pt x="434" y="233"/>
                  </a:lnTo>
                  <a:lnTo>
                    <a:pt x="432" y="233"/>
                  </a:lnTo>
                  <a:lnTo>
                    <a:pt x="429" y="233"/>
                  </a:lnTo>
                  <a:lnTo>
                    <a:pt x="425" y="233"/>
                  </a:lnTo>
                  <a:lnTo>
                    <a:pt x="423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20" y="235"/>
                  </a:lnTo>
                  <a:lnTo>
                    <a:pt x="417" y="235"/>
                  </a:lnTo>
                  <a:lnTo>
                    <a:pt x="412" y="233"/>
                  </a:lnTo>
                  <a:lnTo>
                    <a:pt x="409" y="232"/>
                  </a:lnTo>
                  <a:lnTo>
                    <a:pt x="406" y="230"/>
                  </a:lnTo>
                  <a:lnTo>
                    <a:pt x="402" y="229"/>
                  </a:lnTo>
                  <a:lnTo>
                    <a:pt x="399" y="227"/>
                  </a:lnTo>
                  <a:lnTo>
                    <a:pt x="399" y="229"/>
                  </a:lnTo>
                  <a:lnTo>
                    <a:pt x="399" y="229"/>
                  </a:lnTo>
                  <a:lnTo>
                    <a:pt x="398" y="229"/>
                  </a:lnTo>
                  <a:lnTo>
                    <a:pt x="396" y="229"/>
                  </a:lnTo>
                  <a:lnTo>
                    <a:pt x="395" y="229"/>
                  </a:lnTo>
                  <a:lnTo>
                    <a:pt x="393" y="230"/>
                  </a:lnTo>
                  <a:lnTo>
                    <a:pt x="391" y="230"/>
                  </a:lnTo>
                  <a:lnTo>
                    <a:pt x="390" y="232"/>
                  </a:lnTo>
                  <a:lnTo>
                    <a:pt x="388" y="236"/>
                  </a:lnTo>
                  <a:lnTo>
                    <a:pt x="388" y="238"/>
                  </a:lnTo>
                  <a:lnTo>
                    <a:pt x="390" y="241"/>
                  </a:lnTo>
                  <a:lnTo>
                    <a:pt x="388" y="241"/>
                  </a:lnTo>
                  <a:lnTo>
                    <a:pt x="387" y="241"/>
                  </a:lnTo>
                  <a:lnTo>
                    <a:pt x="387" y="240"/>
                  </a:lnTo>
                  <a:lnTo>
                    <a:pt x="385" y="240"/>
                  </a:lnTo>
                  <a:lnTo>
                    <a:pt x="380" y="240"/>
                  </a:lnTo>
                  <a:lnTo>
                    <a:pt x="379" y="238"/>
                  </a:lnTo>
                  <a:lnTo>
                    <a:pt x="379" y="238"/>
                  </a:lnTo>
                  <a:lnTo>
                    <a:pt x="377" y="238"/>
                  </a:lnTo>
                  <a:lnTo>
                    <a:pt x="376" y="236"/>
                  </a:lnTo>
                  <a:lnTo>
                    <a:pt x="371" y="236"/>
                  </a:lnTo>
                  <a:lnTo>
                    <a:pt x="369" y="236"/>
                  </a:lnTo>
                  <a:lnTo>
                    <a:pt x="365" y="235"/>
                  </a:lnTo>
                  <a:lnTo>
                    <a:pt x="365" y="235"/>
                  </a:lnTo>
                  <a:lnTo>
                    <a:pt x="363" y="235"/>
                  </a:lnTo>
                  <a:lnTo>
                    <a:pt x="361" y="235"/>
                  </a:lnTo>
                  <a:lnTo>
                    <a:pt x="360" y="235"/>
                  </a:lnTo>
                  <a:lnTo>
                    <a:pt x="360" y="235"/>
                  </a:lnTo>
                  <a:lnTo>
                    <a:pt x="357" y="236"/>
                  </a:lnTo>
                  <a:lnTo>
                    <a:pt x="355" y="238"/>
                  </a:lnTo>
                  <a:lnTo>
                    <a:pt x="355" y="238"/>
                  </a:lnTo>
                  <a:lnTo>
                    <a:pt x="354" y="240"/>
                  </a:lnTo>
                  <a:lnTo>
                    <a:pt x="354" y="241"/>
                  </a:lnTo>
                  <a:lnTo>
                    <a:pt x="352" y="241"/>
                  </a:lnTo>
                  <a:lnTo>
                    <a:pt x="352" y="243"/>
                  </a:lnTo>
                  <a:lnTo>
                    <a:pt x="352" y="244"/>
                  </a:lnTo>
                  <a:lnTo>
                    <a:pt x="352" y="244"/>
                  </a:lnTo>
                  <a:lnTo>
                    <a:pt x="350" y="246"/>
                  </a:lnTo>
                  <a:lnTo>
                    <a:pt x="350" y="246"/>
                  </a:lnTo>
                  <a:lnTo>
                    <a:pt x="349" y="246"/>
                  </a:lnTo>
                  <a:lnTo>
                    <a:pt x="349" y="247"/>
                  </a:lnTo>
                  <a:lnTo>
                    <a:pt x="347" y="247"/>
                  </a:lnTo>
                  <a:lnTo>
                    <a:pt x="347" y="249"/>
                  </a:lnTo>
                  <a:lnTo>
                    <a:pt x="346" y="249"/>
                  </a:lnTo>
                  <a:lnTo>
                    <a:pt x="346" y="247"/>
                  </a:lnTo>
                  <a:lnTo>
                    <a:pt x="344" y="247"/>
                  </a:lnTo>
                  <a:lnTo>
                    <a:pt x="344" y="249"/>
                  </a:lnTo>
                  <a:lnTo>
                    <a:pt x="343" y="251"/>
                  </a:lnTo>
                  <a:lnTo>
                    <a:pt x="339" y="252"/>
                  </a:lnTo>
                  <a:lnTo>
                    <a:pt x="338" y="254"/>
                  </a:lnTo>
                  <a:lnTo>
                    <a:pt x="336" y="254"/>
                  </a:lnTo>
                  <a:lnTo>
                    <a:pt x="333" y="255"/>
                  </a:lnTo>
                  <a:lnTo>
                    <a:pt x="333" y="255"/>
                  </a:lnTo>
                  <a:lnTo>
                    <a:pt x="330" y="257"/>
                  </a:lnTo>
                  <a:lnTo>
                    <a:pt x="330" y="258"/>
                  </a:lnTo>
                  <a:lnTo>
                    <a:pt x="328" y="258"/>
                  </a:lnTo>
                  <a:lnTo>
                    <a:pt x="327" y="258"/>
                  </a:lnTo>
                  <a:lnTo>
                    <a:pt x="325" y="260"/>
                  </a:lnTo>
                  <a:lnTo>
                    <a:pt x="325" y="262"/>
                  </a:lnTo>
                  <a:lnTo>
                    <a:pt x="324" y="263"/>
                  </a:lnTo>
                  <a:lnTo>
                    <a:pt x="322" y="265"/>
                  </a:lnTo>
                  <a:lnTo>
                    <a:pt x="320" y="265"/>
                  </a:lnTo>
                  <a:lnTo>
                    <a:pt x="319" y="266"/>
                  </a:lnTo>
                  <a:lnTo>
                    <a:pt x="319" y="268"/>
                  </a:lnTo>
                  <a:lnTo>
                    <a:pt x="317" y="269"/>
                  </a:lnTo>
                  <a:lnTo>
                    <a:pt x="317" y="269"/>
                  </a:lnTo>
                  <a:lnTo>
                    <a:pt x="319" y="271"/>
                  </a:lnTo>
                  <a:lnTo>
                    <a:pt x="319" y="273"/>
                  </a:lnTo>
                  <a:lnTo>
                    <a:pt x="317" y="273"/>
                  </a:lnTo>
                  <a:lnTo>
                    <a:pt x="317" y="273"/>
                  </a:lnTo>
                  <a:lnTo>
                    <a:pt x="316" y="273"/>
                  </a:lnTo>
                  <a:lnTo>
                    <a:pt x="314" y="273"/>
                  </a:lnTo>
                  <a:lnTo>
                    <a:pt x="313" y="271"/>
                  </a:lnTo>
                  <a:lnTo>
                    <a:pt x="311" y="271"/>
                  </a:lnTo>
                  <a:lnTo>
                    <a:pt x="311" y="269"/>
                  </a:lnTo>
                  <a:lnTo>
                    <a:pt x="311" y="268"/>
                  </a:lnTo>
                  <a:lnTo>
                    <a:pt x="311" y="266"/>
                  </a:lnTo>
                  <a:lnTo>
                    <a:pt x="311" y="266"/>
                  </a:lnTo>
                  <a:lnTo>
                    <a:pt x="311" y="265"/>
                  </a:lnTo>
                  <a:lnTo>
                    <a:pt x="309" y="265"/>
                  </a:lnTo>
                  <a:lnTo>
                    <a:pt x="309" y="263"/>
                  </a:lnTo>
                  <a:lnTo>
                    <a:pt x="309" y="263"/>
                  </a:lnTo>
                  <a:lnTo>
                    <a:pt x="308" y="263"/>
                  </a:lnTo>
                  <a:lnTo>
                    <a:pt x="306" y="263"/>
                  </a:lnTo>
                  <a:lnTo>
                    <a:pt x="306" y="263"/>
                  </a:lnTo>
                  <a:lnTo>
                    <a:pt x="303" y="263"/>
                  </a:lnTo>
                  <a:lnTo>
                    <a:pt x="300" y="263"/>
                  </a:lnTo>
                  <a:lnTo>
                    <a:pt x="298" y="263"/>
                  </a:lnTo>
                  <a:lnTo>
                    <a:pt x="295" y="263"/>
                  </a:lnTo>
                  <a:lnTo>
                    <a:pt x="292" y="263"/>
                  </a:lnTo>
                  <a:lnTo>
                    <a:pt x="292" y="263"/>
                  </a:lnTo>
                  <a:lnTo>
                    <a:pt x="291" y="263"/>
                  </a:lnTo>
                  <a:lnTo>
                    <a:pt x="291" y="262"/>
                  </a:lnTo>
                  <a:lnTo>
                    <a:pt x="291" y="260"/>
                  </a:lnTo>
                  <a:lnTo>
                    <a:pt x="289" y="257"/>
                  </a:lnTo>
                  <a:lnTo>
                    <a:pt x="289" y="255"/>
                  </a:lnTo>
                  <a:lnTo>
                    <a:pt x="289" y="254"/>
                  </a:lnTo>
                  <a:lnTo>
                    <a:pt x="289" y="251"/>
                  </a:lnTo>
                  <a:lnTo>
                    <a:pt x="287" y="249"/>
                  </a:lnTo>
                  <a:lnTo>
                    <a:pt x="286" y="249"/>
                  </a:lnTo>
                  <a:lnTo>
                    <a:pt x="284" y="249"/>
                  </a:lnTo>
                  <a:lnTo>
                    <a:pt x="281" y="249"/>
                  </a:lnTo>
                  <a:lnTo>
                    <a:pt x="281" y="247"/>
                  </a:lnTo>
                  <a:lnTo>
                    <a:pt x="281" y="246"/>
                  </a:lnTo>
                  <a:lnTo>
                    <a:pt x="281" y="243"/>
                  </a:lnTo>
                  <a:lnTo>
                    <a:pt x="281" y="241"/>
                  </a:lnTo>
                  <a:lnTo>
                    <a:pt x="281" y="238"/>
                  </a:lnTo>
                  <a:lnTo>
                    <a:pt x="283" y="235"/>
                  </a:lnTo>
                  <a:lnTo>
                    <a:pt x="283" y="233"/>
                  </a:lnTo>
                  <a:lnTo>
                    <a:pt x="283" y="232"/>
                  </a:lnTo>
                  <a:lnTo>
                    <a:pt x="281" y="232"/>
                  </a:lnTo>
                  <a:lnTo>
                    <a:pt x="279" y="233"/>
                  </a:lnTo>
                  <a:lnTo>
                    <a:pt x="278" y="233"/>
                  </a:lnTo>
                  <a:lnTo>
                    <a:pt x="276" y="232"/>
                  </a:lnTo>
                  <a:lnTo>
                    <a:pt x="276" y="230"/>
                  </a:lnTo>
                  <a:lnTo>
                    <a:pt x="275" y="229"/>
                  </a:lnTo>
                  <a:lnTo>
                    <a:pt x="273" y="225"/>
                  </a:lnTo>
                  <a:lnTo>
                    <a:pt x="272" y="225"/>
                  </a:lnTo>
                  <a:lnTo>
                    <a:pt x="270" y="224"/>
                  </a:lnTo>
                  <a:lnTo>
                    <a:pt x="268" y="222"/>
                  </a:lnTo>
                  <a:lnTo>
                    <a:pt x="267" y="222"/>
                  </a:lnTo>
                  <a:lnTo>
                    <a:pt x="267" y="221"/>
                  </a:lnTo>
                  <a:lnTo>
                    <a:pt x="265" y="219"/>
                  </a:lnTo>
                  <a:lnTo>
                    <a:pt x="264" y="219"/>
                  </a:lnTo>
                  <a:lnTo>
                    <a:pt x="262" y="221"/>
                  </a:lnTo>
                  <a:lnTo>
                    <a:pt x="261" y="221"/>
                  </a:lnTo>
                  <a:lnTo>
                    <a:pt x="259" y="222"/>
                  </a:lnTo>
                  <a:lnTo>
                    <a:pt x="259" y="222"/>
                  </a:lnTo>
                  <a:lnTo>
                    <a:pt x="256" y="222"/>
                  </a:lnTo>
                  <a:lnTo>
                    <a:pt x="254" y="222"/>
                  </a:lnTo>
                  <a:lnTo>
                    <a:pt x="253" y="221"/>
                  </a:lnTo>
                  <a:lnTo>
                    <a:pt x="250" y="221"/>
                  </a:lnTo>
                  <a:lnTo>
                    <a:pt x="248" y="221"/>
                  </a:lnTo>
                  <a:lnTo>
                    <a:pt x="243" y="221"/>
                  </a:lnTo>
                  <a:lnTo>
                    <a:pt x="240" y="221"/>
                  </a:lnTo>
                  <a:lnTo>
                    <a:pt x="238" y="221"/>
                  </a:lnTo>
                  <a:lnTo>
                    <a:pt x="235" y="221"/>
                  </a:lnTo>
                  <a:lnTo>
                    <a:pt x="232" y="222"/>
                  </a:lnTo>
                  <a:lnTo>
                    <a:pt x="229" y="222"/>
                  </a:lnTo>
                  <a:lnTo>
                    <a:pt x="226" y="222"/>
                  </a:lnTo>
                  <a:lnTo>
                    <a:pt x="224" y="222"/>
                  </a:lnTo>
                  <a:lnTo>
                    <a:pt x="223" y="222"/>
                  </a:lnTo>
                  <a:lnTo>
                    <a:pt x="221" y="221"/>
                  </a:lnTo>
                  <a:lnTo>
                    <a:pt x="220" y="219"/>
                  </a:lnTo>
                  <a:lnTo>
                    <a:pt x="218" y="218"/>
                  </a:lnTo>
                  <a:lnTo>
                    <a:pt x="216" y="216"/>
                  </a:lnTo>
                  <a:lnTo>
                    <a:pt x="215" y="214"/>
                  </a:lnTo>
                  <a:lnTo>
                    <a:pt x="213" y="213"/>
                  </a:lnTo>
                  <a:lnTo>
                    <a:pt x="210" y="211"/>
                  </a:lnTo>
                  <a:lnTo>
                    <a:pt x="210" y="210"/>
                  </a:lnTo>
                  <a:lnTo>
                    <a:pt x="210" y="208"/>
                  </a:lnTo>
                  <a:lnTo>
                    <a:pt x="209" y="206"/>
                  </a:lnTo>
                  <a:lnTo>
                    <a:pt x="207" y="206"/>
                  </a:lnTo>
                  <a:lnTo>
                    <a:pt x="205" y="205"/>
                  </a:lnTo>
                  <a:lnTo>
                    <a:pt x="202" y="203"/>
                  </a:lnTo>
                  <a:lnTo>
                    <a:pt x="201" y="202"/>
                  </a:lnTo>
                  <a:lnTo>
                    <a:pt x="199" y="202"/>
                  </a:lnTo>
                  <a:lnTo>
                    <a:pt x="197" y="200"/>
                  </a:lnTo>
                  <a:lnTo>
                    <a:pt x="194" y="199"/>
                  </a:lnTo>
                  <a:lnTo>
                    <a:pt x="194" y="192"/>
                  </a:lnTo>
                  <a:lnTo>
                    <a:pt x="196" y="191"/>
                  </a:lnTo>
                  <a:lnTo>
                    <a:pt x="194" y="189"/>
                  </a:lnTo>
                  <a:lnTo>
                    <a:pt x="194" y="188"/>
                  </a:lnTo>
                  <a:lnTo>
                    <a:pt x="194" y="186"/>
                  </a:lnTo>
                  <a:lnTo>
                    <a:pt x="193" y="186"/>
                  </a:lnTo>
                  <a:lnTo>
                    <a:pt x="191" y="186"/>
                  </a:lnTo>
                  <a:lnTo>
                    <a:pt x="191" y="186"/>
                  </a:lnTo>
                  <a:lnTo>
                    <a:pt x="190" y="184"/>
                  </a:lnTo>
                  <a:lnTo>
                    <a:pt x="190" y="184"/>
                  </a:lnTo>
                  <a:lnTo>
                    <a:pt x="191" y="184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3" y="180"/>
                  </a:lnTo>
                  <a:lnTo>
                    <a:pt x="199" y="181"/>
                  </a:lnTo>
                  <a:lnTo>
                    <a:pt x="201" y="181"/>
                  </a:lnTo>
                  <a:lnTo>
                    <a:pt x="201" y="181"/>
                  </a:lnTo>
                  <a:lnTo>
                    <a:pt x="201" y="180"/>
                  </a:lnTo>
                  <a:lnTo>
                    <a:pt x="202" y="178"/>
                  </a:lnTo>
                  <a:lnTo>
                    <a:pt x="204" y="178"/>
                  </a:lnTo>
                  <a:lnTo>
                    <a:pt x="205" y="178"/>
                  </a:lnTo>
                  <a:lnTo>
                    <a:pt x="205" y="177"/>
                  </a:lnTo>
                  <a:lnTo>
                    <a:pt x="207" y="177"/>
                  </a:lnTo>
                  <a:lnTo>
                    <a:pt x="207" y="177"/>
                  </a:lnTo>
                  <a:lnTo>
                    <a:pt x="210" y="175"/>
                  </a:lnTo>
                  <a:lnTo>
                    <a:pt x="212" y="175"/>
                  </a:lnTo>
                  <a:lnTo>
                    <a:pt x="212" y="173"/>
                  </a:lnTo>
                  <a:lnTo>
                    <a:pt x="212" y="172"/>
                  </a:lnTo>
                  <a:lnTo>
                    <a:pt x="213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0" y="170"/>
                  </a:lnTo>
                  <a:lnTo>
                    <a:pt x="207" y="170"/>
                  </a:lnTo>
                  <a:lnTo>
                    <a:pt x="207" y="169"/>
                  </a:lnTo>
                  <a:lnTo>
                    <a:pt x="205" y="169"/>
                  </a:lnTo>
                  <a:lnTo>
                    <a:pt x="205" y="167"/>
                  </a:lnTo>
                  <a:lnTo>
                    <a:pt x="205" y="166"/>
                  </a:lnTo>
                  <a:lnTo>
                    <a:pt x="205" y="164"/>
                  </a:lnTo>
                  <a:lnTo>
                    <a:pt x="204" y="164"/>
                  </a:lnTo>
                  <a:lnTo>
                    <a:pt x="202" y="164"/>
                  </a:lnTo>
                  <a:lnTo>
                    <a:pt x="202" y="164"/>
                  </a:lnTo>
                  <a:lnTo>
                    <a:pt x="204" y="166"/>
                  </a:lnTo>
                  <a:lnTo>
                    <a:pt x="205" y="166"/>
                  </a:lnTo>
                  <a:lnTo>
                    <a:pt x="205" y="167"/>
                  </a:lnTo>
                  <a:lnTo>
                    <a:pt x="204" y="167"/>
                  </a:lnTo>
                  <a:lnTo>
                    <a:pt x="202" y="169"/>
                  </a:lnTo>
                  <a:lnTo>
                    <a:pt x="202" y="167"/>
                  </a:lnTo>
                  <a:lnTo>
                    <a:pt x="201" y="167"/>
                  </a:lnTo>
                  <a:lnTo>
                    <a:pt x="201" y="167"/>
                  </a:lnTo>
                  <a:lnTo>
                    <a:pt x="201" y="169"/>
                  </a:lnTo>
                  <a:lnTo>
                    <a:pt x="199" y="169"/>
                  </a:lnTo>
                  <a:lnTo>
                    <a:pt x="199" y="167"/>
                  </a:lnTo>
                  <a:lnTo>
                    <a:pt x="199" y="166"/>
                  </a:lnTo>
                  <a:lnTo>
                    <a:pt x="197" y="166"/>
                  </a:lnTo>
                  <a:lnTo>
                    <a:pt x="197" y="166"/>
                  </a:lnTo>
                  <a:lnTo>
                    <a:pt x="196" y="167"/>
                  </a:lnTo>
                  <a:lnTo>
                    <a:pt x="194" y="169"/>
                  </a:lnTo>
                  <a:lnTo>
                    <a:pt x="194" y="169"/>
                  </a:lnTo>
                  <a:lnTo>
                    <a:pt x="194" y="170"/>
                  </a:lnTo>
                  <a:lnTo>
                    <a:pt x="196" y="172"/>
                  </a:lnTo>
                  <a:lnTo>
                    <a:pt x="196" y="172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201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4" y="172"/>
                  </a:lnTo>
                  <a:lnTo>
                    <a:pt x="204" y="172"/>
                  </a:lnTo>
                  <a:lnTo>
                    <a:pt x="204" y="170"/>
                  </a:lnTo>
                  <a:lnTo>
                    <a:pt x="205" y="172"/>
                  </a:lnTo>
                  <a:lnTo>
                    <a:pt x="205" y="172"/>
                  </a:lnTo>
                  <a:lnTo>
                    <a:pt x="205" y="173"/>
                  </a:lnTo>
                  <a:lnTo>
                    <a:pt x="205" y="175"/>
                  </a:lnTo>
                  <a:lnTo>
                    <a:pt x="205" y="175"/>
                  </a:lnTo>
                  <a:lnTo>
                    <a:pt x="205" y="177"/>
                  </a:lnTo>
                  <a:lnTo>
                    <a:pt x="204" y="177"/>
                  </a:lnTo>
                  <a:lnTo>
                    <a:pt x="204" y="177"/>
                  </a:lnTo>
                  <a:lnTo>
                    <a:pt x="199" y="177"/>
                  </a:lnTo>
                  <a:lnTo>
                    <a:pt x="197" y="177"/>
                  </a:lnTo>
                  <a:lnTo>
                    <a:pt x="196" y="177"/>
                  </a:lnTo>
                  <a:lnTo>
                    <a:pt x="196" y="177"/>
                  </a:lnTo>
                  <a:lnTo>
                    <a:pt x="194" y="177"/>
                  </a:lnTo>
                  <a:lnTo>
                    <a:pt x="193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91" y="173"/>
                  </a:lnTo>
                  <a:lnTo>
                    <a:pt x="191" y="172"/>
                  </a:lnTo>
                  <a:lnTo>
                    <a:pt x="190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6" y="172"/>
                  </a:lnTo>
                  <a:lnTo>
                    <a:pt x="188" y="173"/>
                  </a:lnTo>
                  <a:lnTo>
                    <a:pt x="190" y="177"/>
                  </a:lnTo>
                  <a:lnTo>
                    <a:pt x="190" y="178"/>
                  </a:lnTo>
                  <a:lnTo>
                    <a:pt x="190" y="180"/>
                  </a:lnTo>
                  <a:lnTo>
                    <a:pt x="188" y="181"/>
                  </a:lnTo>
                  <a:lnTo>
                    <a:pt x="188" y="181"/>
                  </a:lnTo>
                  <a:lnTo>
                    <a:pt x="188" y="183"/>
                  </a:lnTo>
                  <a:lnTo>
                    <a:pt x="188" y="183"/>
                  </a:lnTo>
                  <a:lnTo>
                    <a:pt x="186" y="183"/>
                  </a:lnTo>
                  <a:lnTo>
                    <a:pt x="186" y="183"/>
                  </a:lnTo>
                  <a:lnTo>
                    <a:pt x="186" y="184"/>
                  </a:lnTo>
                  <a:lnTo>
                    <a:pt x="186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4"/>
                  </a:lnTo>
                  <a:lnTo>
                    <a:pt x="185" y="184"/>
                  </a:lnTo>
                  <a:lnTo>
                    <a:pt x="183" y="183"/>
                  </a:lnTo>
                  <a:lnTo>
                    <a:pt x="183" y="183"/>
                  </a:lnTo>
                  <a:lnTo>
                    <a:pt x="183" y="181"/>
                  </a:lnTo>
                  <a:lnTo>
                    <a:pt x="183" y="180"/>
                  </a:lnTo>
                  <a:lnTo>
                    <a:pt x="185" y="180"/>
                  </a:lnTo>
                  <a:lnTo>
                    <a:pt x="185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78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7" y="180"/>
                  </a:lnTo>
                  <a:lnTo>
                    <a:pt x="177" y="180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3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2" y="186"/>
                  </a:lnTo>
                  <a:lnTo>
                    <a:pt x="169" y="188"/>
                  </a:lnTo>
                  <a:lnTo>
                    <a:pt x="168" y="188"/>
                  </a:lnTo>
                  <a:lnTo>
                    <a:pt x="164" y="189"/>
                  </a:lnTo>
                  <a:lnTo>
                    <a:pt x="160" y="189"/>
                  </a:lnTo>
                  <a:lnTo>
                    <a:pt x="158" y="191"/>
                  </a:lnTo>
                  <a:lnTo>
                    <a:pt x="155" y="191"/>
                  </a:lnTo>
                  <a:lnTo>
                    <a:pt x="153" y="191"/>
                  </a:lnTo>
                  <a:lnTo>
                    <a:pt x="150" y="192"/>
                  </a:lnTo>
                  <a:lnTo>
                    <a:pt x="147" y="192"/>
                  </a:lnTo>
                  <a:lnTo>
                    <a:pt x="145" y="194"/>
                  </a:lnTo>
                  <a:lnTo>
                    <a:pt x="142" y="194"/>
                  </a:lnTo>
                  <a:lnTo>
                    <a:pt x="141" y="195"/>
                  </a:lnTo>
                  <a:lnTo>
                    <a:pt x="138" y="195"/>
                  </a:lnTo>
                  <a:lnTo>
                    <a:pt x="136" y="197"/>
                  </a:lnTo>
                  <a:lnTo>
                    <a:pt x="136" y="205"/>
                  </a:lnTo>
                  <a:lnTo>
                    <a:pt x="136" y="208"/>
                  </a:lnTo>
                  <a:lnTo>
                    <a:pt x="136" y="225"/>
                  </a:lnTo>
                  <a:lnTo>
                    <a:pt x="136" y="229"/>
                  </a:lnTo>
                  <a:lnTo>
                    <a:pt x="136" y="252"/>
                  </a:lnTo>
                  <a:lnTo>
                    <a:pt x="136" y="257"/>
                  </a:lnTo>
                  <a:lnTo>
                    <a:pt x="136" y="260"/>
                  </a:lnTo>
                  <a:lnTo>
                    <a:pt x="136" y="260"/>
                  </a:lnTo>
                  <a:lnTo>
                    <a:pt x="134" y="260"/>
                  </a:lnTo>
                  <a:lnTo>
                    <a:pt x="131" y="262"/>
                  </a:lnTo>
                  <a:lnTo>
                    <a:pt x="130" y="262"/>
                  </a:lnTo>
                  <a:lnTo>
                    <a:pt x="128" y="262"/>
                  </a:lnTo>
                  <a:lnTo>
                    <a:pt x="128" y="262"/>
                  </a:lnTo>
                  <a:lnTo>
                    <a:pt x="128" y="260"/>
                  </a:lnTo>
                  <a:lnTo>
                    <a:pt x="127" y="258"/>
                  </a:lnTo>
                  <a:lnTo>
                    <a:pt x="125" y="258"/>
                  </a:lnTo>
                  <a:lnTo>
                    <a:pt x="125" y="257"/>
                  </a:lnTo>
                  <a:lnTo>
                    <a:pt x="123" y="255"/>
                  </a:lnTo>
                  <a:lnTo>
                    <a:pt x="122" y="252"/>
                  </a:lnTo>
                  <a:lnTo>
                    <a:pt x="120" y="251"/>
                  </a:lnTo>
                  <a:lnTo>
                    <a:pt x="120" y="251"/>
                  </a:lnTo>
                  <a:lnTo>
                    <a:pt x="120" y="249"/>
                  </a:lnTo>
                  <a:lnTo>
                    <a:pt x="117" y="247"/>
                  </a:lnTo>
                  <a:lnTo>
                    <a:pt x="114" y="246"/>
                  </a:lnTo>
                  <a:lnTo>
                    <a:pt x="111" y="244"/>
                  </a:lnTo>
                  <a:lnTo>
                    <a:pt x="111" y="244"/>
                  </a:lnTo>
                  <a:lnTo>
                    <a:pt x="109" y="243"/>
                  </a:lnTo>
                  <a:lnTo>
                    <a:pt x="108" y="243"/>
                  </a:lnTo>
                  <a:lnTo>
                    <a:pt x="106" y="243"/>
                  </a:lnTo>
                  <a:lnTo>
                    <a:pt x="103" y="244"/>
                  </a:lnTo>
                  <a:lnTo>
                    <a:pt x="100" y="244"/>
                  </a:lnTo>
                  <a:lnTo>
                    <a:pt x="97" y="246"/>
                  </a:lnTo>
                  <a:lnTo>
                    <a:pt x="93" y="246"/>
                  </a:lnTo>
                  <a:lnTo>
                    <a:pt x="93" y="247"/>
                  </a:lnTo>
                  <a:lnTo>
                    <a:pt x="90" y="247"/>
                  </a:lnTo>
                  <a:lnTo>
                    <a:pt x="89" y="251"/>
                  </a:lnTo>
                  <a:lnTo>
                    <a:pt x="86" y="252"/>
                  </a:lnTo>
                  <a:lnTo>
                    <a:pt x="86" y="251"/>
                  </a:lnTo>
                  <a:lnTo>
                    <a:pt x="86" y="247"/>
                  </a:lnTo>
                  <a:lnTo>
                    <a:pt x="86" y="247"/>
                  </a:lnTo>
                  <a:lnTo>
                    <a:pt x="86" y="244"/>
                  </a:lnTo>
                  <a:lnTo>
                    <a:pt x="87" y="243"/>
                  </a:lnTo>
                  <a:lnTo>
                    <a:pt x="87" y="241"/>
                  </a:lnTo>
                  <a:lnTo>
                    <a:pt x="87" y="240"/>
                  </a:lnTo>
                  <a:lnTo>
                    <a:pt x="87" y="236"/>
                  </a:lnTo>
                  <a:lnTo>
                    <a:pt x="87" y="235"/>
                  </a:lnTo>
                  <a:lnTo>
                    <a:pt x="86" y="235"/>
                  </a:lnTo>
                  <a:lnTo>
                    <a:pt x="84" y="235"/>
                  </a:lnTo>
                  <a:lnTo>
                    <a:pt x="82" y="235"/>
                  </a:lnTo>
                  <a:lnTo>
                    <a:pt x="82" y="235"/>
                  </a:lnTo>
                  <a:lnTo>
                    <a:pt x="81" y="233"/>
                  </a:lnTo>
                  <a:lnTo>
                    <a:pt x="79" y="233"/>
                  </a:lnTo>
                  <a:lnTo>
                    <a:pt x="79" y="233"/>
                  </a:lnTo>
                  <a:lnTo>
                    <a:pt x="78" y="235"/>
                  </a:lnTo>
                  <a:lnTo>
                    <a:pt x="78" y="233"/>
                  </a:lnTo>
                  <a:lnTo>
                    <a:pt x="76" y="233"/>
                  </a:lnTo>
                  <a:lnTo>
                    <a:pt x="76" y="232"/>
                  </a:lnTo>
                  <a:lnTo>
                    <a:pt x="76" y="232"/>
                  </a:lnTo>
                  <a:lnTo>
                    <a:pt x="74" y="230"/>
                  </a:lnTo>
                  <a:lnTo>
                    <a:pt x="73" y="229"/>
                  </a:lnTo>
                  <a:lnTo>
                    <a:pt x="71" y="229"/>
                  </a:lnTo>
                  <a:lnTo>
                    <a:pt x="70" y="229"/>
                  </a:lnTo>
                  <a:lnTo>
                    <a:pt x="68" y="229"/>
                  </a:lnTo>
                  <a:lnTo>
                    <a:pt x="68" y="227"/>
                  </a:lnTo>
                  <a:lnTo>
                    <a:pt x="68" y="225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68" y="222"/>
                  </a:lnTo>
                  <a:lnTo>
                    <a:pt x="68" y="222"/>
                  </a:lnTo>
                  <a:lnTo>
                    <a:pt x="67" y="221"/>
                  </a:lnTo>
                  <a:lnTo>
                    <a:pt x="65" y="219"/>
                  </a:lnTo>
                  <a:lnTo>
                    <a:pt x="63" y="214"/>
                  </a:lnTo>
                  <a:lnTo>
                    <a:pt x="62" y="211"/>
                  </a:lnTo>
                  <a:lnTo>
                    <a:pt x="60" y="210"/>
                  </a:lnTo>
                  <a:lnTo>
                    <a:pt x="59" y="210"/>
                  </a:lnTo>
                  <a:lnTo>
                    <a:pt x="57" y="208"/>
                  </a:lnTo>
                  <a:lnTo>
                    <a:pt x="54" y="208"/>
                  </a:lnTo>
                  <a:lnTo>
                    <a:pt x="54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4" y="205"/>
                  </a:lnTo>
                  <a:lnTo>
                    <a:pt x="54" y="203"/>
                  </a:lnTo>
                  <a:lnTo>
                    <a:pt x="56" y="203"/>
                  </a:lnTo>
                  <a:lnTo>
                    <a:pt x="59" y="203"/>
                  </a:lnTo>
                  <a:lnTo>
                    <a:pt x="62" y="203"/>
                  </a:lnTo>
                  <a:lnTo>
                    <a:pt x="65" y="205"/>
                  </a:lnTo>
                  <a:lnTo>
                    <a:pt x="65" y="205"/>
                  </a:lnTo>
                  <a:lnTo>
                    <a:pt x="67" y="205"/>
                  </a:lnTo>
                  <a:lnTo>
                    <a:pt x="68" y="205"/>
                  </a:lnTo>
                  <a:lnTo>
                    <a:pt x="70" y="205"/>
                  </a:lnTo>
                  <a:lnTo>
                    <a:pt x="71" y="205"/>
                  </a:lnTo>
                  <a:lnTo>
                    <a:pt x="71" y="203"/>
                  </a:lnTo>
                  <a:lnTo>
                    <a:pt x="70" y="203"/>
                  </a:lnTo>
                  <a:lnTo>
                    <a:pt x="70" y="203"/>
                  </a:lnTo>
                  <a:lnTo>
                    <a:pt x="68" y="203"/>
                  </a:lnTo>
                  <a:lnTo>
                    <a:pt x="67" y="202"/>
                  </a:lnTo>
                  <a:lnTo>
                    <a:pt x="65" y="200"/>
                  </a:lnTo>
                  <a:lnTo>
                    <a:pt x="65" y="199"/>
                  </a:lnTo>
                  <a:lnTo>
                    <a:pt x="63" y="197"/>
                  </a:lnTo>
                  <a:lnTo>
                    <a:pt x="65" y="197"/>
                  </a:lnTo>
                  <a:lnTo>
                    <a:pt x="67" y="195"/>
                  </a:lnTo>
                  <a:lnTo>
                    <a:pt x="68" y="194"/>
                  </a:lnTo>
                  <a:lnTo>
                    <a:pt x="68" y="192"/>
                  </a:lnTo>
                  <a:lnTo>
                    <a:pt x="68" y="191"/>
                  </a:lnTo>
                  <a:lnTo>
                    <a:pt x="70" y="189"/>
                  </a:lnTo>
                  <a:lnTo>
                    <a:pt x="71" y="191"/>
                  </a:lnTo>
                  <a:lnTo>
                    <a:pt x="74" y="189"/>
                  </a:lnTo>
                  <a:lnTo>
                    <a:pt x="79" y="189"/>
                  </a:lnTo>
                  <a:lnTo>
                    <a:pt x="84" y="189"/>
                  </a:lnTo>
                  <a:lnTo>
                    <a:pt x="86" y="189"/>
                  </a:lnTo>
                  <a:lnTo>
                    <a:pt x="90" y="191"/>
                  </a:lnTo>
                  <a:lnTo>
                    <a:pt x="92" y="191"/>
                  </a:lnTo>
                  <a:lnTo>
                    <a:pt x="93" y="191"/>
                  </a:lnTo>
                  <a:lnTo>
                    <a:pt x="97" y="191"/>
                  </a:lnTo>
                  <a:lnTo>
                    <a:pt x="93" y="189"/>
                  </a:lnTo>
                  <a:lnTo>
                    <a:pt x="90" y="188"/>
                  </a:lnTo>
                  <a:lnTo>
                    <a:pt x="90" y="186"/>
                  </a:lnTo>
                  <a:lnTo>
                    <a:pt x="92" y="183"/>
                  </a:lnTo>
                  <a:lnTo>
                    <a:pt x="93" y="180"/>
                  </a:lnTo>
                  <a:lnTo>
                    <a:pt x="95" y="175"/>
                  </a:lnTo>
                  <a:lnTo>
                    <a:pt x="95" y="170"/>
                  </a:lnTo>
                  <a:lnTo>
                    <a:pt x="93" y="170"/>
                  </a:lnTo>
                  <a:lnTo>
                    <a:pt x="93" y="169"/>
                  </a:lnTo>
                  <a:lnTo>
                    <a:pt x="95" y="167"/>
                  </a:lnTo>
                  <a:lnTo>
                    <a:pt x="95" y="166"/>
                  </a:lnTo>
                  <a:lnTo>
                    <a:pt x="95" y="166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2" y="161"/>
                  </a:lnTo>
                  <a:lnTo>
                    <a:pt x="89" y="161"/>
                  </a:lnTo>
                  <a:lnTo>
                    <a:pt x="86" y="161"/>
                  </a:lnTo>
                  <a:lnTo>
                    <a:pt x="84" y="161"/>
                  </a:lnTo>
                  <a:lnTo>
                    <a:pt x="84" y="162"/>
                  </a:lnTo>
                  <a:lnTo>
                    <a:pt x="84" y="162"/>
                  </a:lnTo>
                  <a:lnTo>
                    <a:pt x="81" y="164"/>
                  </a:lnTo>
                  <a:lnTo>
                    <a:pt x="81" y="164"/>
                  </a:lnTo>
                  <a:lnTo>
                    <a:pt x="79" y="164"/>
                  </a:lnTo>
                  <a:lnTo>
                    <a:pt x="79" y="162"/>
                  </a:lnTo>
                  <a:lnTo>
                    <a:pt x="78" y="162"/>
                  </a:lnTo>
                  <a:lnTo>
                    <a:pt x="74" y="161"/>
                  </a:lnTo>
                  <a:lnTo>
                    <a:pt x="73" y="159"/>
                  </a:lnTo>
                  <a:lnTo>
                    <a:pt x="73" y="159"/>
                  </a:lnTo>
                  <a:lnTo>
                    <a:pt x="68" y="159"/>
                  </a:lnTo>
                  <a:lnTo>
                    <a:pt x="67" y="158"/>
                  </a:lnTo>
                  <a:lnTo>
                    <a:pt x="63" y="159"/>
                  </a:lnTo>
                  <a:lnTo>
                    <a:pt x="60" y="161"/>
                  </a:lnTo>
                  <a:lnTo>
                    <a:pt x="59" y="161"/>
                  </a:lnTo>
                  <a:lnTo>
                    <a:pt x="59" y="162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6" y="162"/>
                  </a:lnTo>
                  <a:lnTo>
                    <a:pt x="54" y="164"/>
                  </a:lnTo>
                  <a:lnTo>
                    <a:pt x="51" y="166"/>
                  </a:lnTo>
                  <a:lnTo>
                    <a:pt x="49" y="167"/>
                  </a:lnTo>
                  <a:lnTo>
                    <a:pt x="48" y="167"/>
                  </a:lnTo>
                  <a:lnTo>
                    <a:pt x="46" y="169"/>
                  </a:lnTo>
                  <a:lnTo>
                    <a:pt x="45" y="169"/>
                  </a:lnTo>
                  <a:lnTo>
                    <a:pt x="43" y="169"/>
                  </a:lnTo>
                  <a:lnTo>
                    <a:pt x="41" y="169"/>
                  </a:lnTo>
                  <a:lnTo>
                    <a:pt x="40" y="169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5" y="170"/>
                  </a:lnTo>
                  <a:lnTo>
                    <a:pt x="32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27" y="166"/>
                  </a:lnTo>
                  <a:lnTo>
                    <a:pt x="29" y="166"/>
                  </a:lnTo>
                  <a:lnTo>
                    <a:pt x="29" y="164"/>
                  </a:lnTo>
                  <a:lnTo>
                    <a:pt x="29" y="164"/>
                  </a:lnTo>
                  <a:lnTo>
                    <a:pt x="30" y="164"/>
                  </a:lnTo>
                  <a:lnTo>
                    <a:pt x="30" y="166"/>
                  </a:lnTo>
                  <a:lnTo>
                    <a:pt x="32" y="166"/>
                  </a:lnTo>
                  <a:lnTo>
                    <a:pt x="33" y="166"/>
                  </a:lnTo>
                  <a:lnTo>
                    <a:pt x="35" y="166"/>
                  </a:lnTo>
                  <a:lnTo>
                    <a:pt x="35" y="164"/>
                  </a:lnTo>
                  <a:lnTo>
                    <a:pt x="32" y="161"/>
                  </a:lnTo>
                  <a:lnTo>
                    <a:pt x="30" y="159"/>
                  </a:lnTo>
                  <a:lnTo>
                    <a:pt x="29" y="156"/>
                  </a:lnTo>
                  <a:lnTo>
                    <a:pt x="29" y="154"/>
                  </a:lnTo>
                  <a:lnTo>
                    <a:pt x="27" y="151"/>
                  </a:lnTo>
                  <a:lnTo>
                    <a:pt x="24" y="150"/>
                  </a:lnTo>
                  <a:lnTo>
                    <a:pt x="22" y="147"/>
                  </a:lnTo>
                  <a:lnTo>
                    <a:pt x="22" y="147"/>
                  </a:lnTo>
                  <a:lnTo>
                    <a:pt x="19" y="147"/>
                  </a:lnTo>
                  <a:lnTo>
                    <a:pt x="15" y="145"/>
                  </a:lnTo>
                  <a:lnTo>
                    <a:pt x="13" y="145"/>
                  </a:lnTo>
                  <a:lnTo>
                    <a:pt x="11" y="147"/>
                  </a:lnTo>
                  <a:lnTo>
                    <a:pt x="10" y="147"/>
                  </a:lnTo>
                  <a:lnTo>
                    <a:pt x="10" y="145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8" y="140"/>
                  </a:lnTo>
                  <a:lnTo>
                    <a:pt x="7" y="137"/>
                  </a:lnTo>
                  <a:lnTo>
                    <a:pt x="7" y="137"/>
                  </a:lnTo>
                  <a:lnTo>
                    <a:pt x="4" y="136"/>
                  </a:lnTo>
                  <a:lnTo>
                    <a:pt x="2" y="134"/>
                  </a:lnTo>
                  <a:lnTo>
                    <a:pt x="0" y="131"/>
                  </a:lnTo>
                  <a:lnTo>
                    <a:pt x="2" y="128"/>
                  </a:lnTo>
                  <a:lnTo>
                    <a:pt x="4" y="125"/>
                  </a:lnTo>
                  <a:lnTo>
                    <a:pt x="5" y="123"/>
                  </a:lnTo>
                  <a:lnTo>
                    <a:pt x="7" y="121"/>
                  </a:lnTo>
                  <a:lnTo>
                    <a:pt x="7" y="121"/>
                  </a:lnTo>
                  <a:lnTo>
                    <a:pt x="7" y="120"/>
                  </a:lnTo>
                  <a:lnTo>
                    <a:pt x="5" y="118"/>
                  </a:lnTo>
                  <a:lnTo>
                    <a:pt x="4" y="118"/>
                  </a:lnTo>
                  <a:lnTo>
                    <a:pt x="4" y="117"/>
                  </a:lnTo>
                  <a:lnTo>
                    <a:pt x="4" y="114"/>
                  </a:lnTo>
                  <a:lnTo>
                    <a:pt x="5" y="110"/>
                  </a:lnTo>
                  <a:lnTo>
                    <a:pt x="7" y="107"/>
                  </a:lnTo>
                  <a:lnTo>
                    <a:pt x="8" y="106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6"/>
                  </a:lnTo>
                  <a:lnTo>
                    <a:pt x="16" y="98"/>
                  </a:lnTo>
                  <a:lnTo>
                    <a:pt x="18" y="99"/>
                  </a:lnTo>
                  <a:lnTo>
                    <a:pt x="21" y="102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6" y="107"/>
                  </a:lnTo>
                  <a:lnTo>
                    <a:pt x="27" y="107"/>
                  </a:lnTo>
                  <a:lnTo>
                    <a:pt x="29" y="107"/>
                  </a:lnTo>
                  <a:lnTo>
                    <a:pt x="32" y="106"/>
                  </a:lnTo>
                  <a:lnTo>
                    <a:pt x="32" y="106"/>
                  </a:lnTo>
                  <a:lnTo>
                    <a:pt x="33" y="104"/>
                  </a:lnTo>
                  <a:lnTo>
                    <a:pt x="32" y="102"/>
                  </a:lnTo>
                  <a:lnTo>
                    <a:pt x="32" y="102"/>
                  </a:lnTo>
                  <a:lnTo>
                    <a:pt x="32" y="101"/>
                  </a:lnTo>
                  <a:lnTo>
                    <a:pt x="30" y="98"/>
                  </a:lnTo>
                  <a:lnTo>
                    <a:pt x="30" y="95"/>
                  </a:lnTo>
                  <a:lnTo>
                    <a:pt x="30" y="93"/>
                  </a:lnTo>
                  <a:lnTo>
                    <a:pt x="30" y="93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33" y="93"/>
                  </a:lnTo>
                  <a:lnTo>
                    <a:pt x="37" y="91"/>
                  </a:lnTo>
                  <a:lnTo>
                    <a:pt x="40" y="88"/>
                  </a:lnTo>
                  <a:lnTo>
                    <a:pt x="40" y="87"/>
                  </a:lnTo>
                  <a:lnTo>
                    <a:pt x="41" y="85"/>
                  </a:lnTo>
                  <a:lnTo>
                    <a:pt x="43" y="84"/>
                  </a:lnTo>
                  <a:lnTo>
                    <a:pt x="45" y="84"/>
                  </a:lnTo>
                  <a:lnTo>
                    <a:pt x="48" y="84"/>
                  </a:lnTo>
                  <a:lnTo>
                    <a:pt x="49" y="82"/>
                  </a:lnTo>
                  <a:lnTo>
                    <a:pt x="51" y="80"/>
                  </a:lnTo>
                  <a:lnTo>
                    <a:pt x="52" y="80"/>
                  </a:lnTo>
                  <a:lnTo>
                    <a:pt x="54" y="79"/>
                  </a:lnTo>
                  <a:lnTo>
                    <a:pt x="54" y="79"/>
                  </a:lnTo>
                  <a:lnTo>
                    <a:pt x="57" y="76"/>
                  </a:lnTo>
                  <a:lnTo>
                    <a:pt x="59" y="74"/>
                  </a:lnTo>
                  <a:lnTo>
                    <a:pt x="60" y="73"/>
                  </a:lnTo>
                  <a:lnTo>
                    <a:pt x="60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7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70" y="77"/>
                  </a:lnTo>
                  <a:lnTo>
                    <a:pt x="70" y="77"/>
                  </a:lnTo>
                  <a:lnTo>
                    <a:pt x="71" y="77"/>
                  </a:lnTo>
                  <a:lnTo>
                    <a:pt x="73" y="77"/>
                  </a:lnTo>
                  <a:lnTo>
                    <a:pt x="74" y="76"/>
                  </a:lnTo>
                  <a:lnTo>
                    <a:pt x="79" y="73"/>
                  </a:lnTo>
                  <a:lnTo>
                    <a:pt x="82" y="73"/>
                  </a:lnTo>
                  <a:lnTo>
                    <a:pt x="84" y="73"/>
                  </a:lnTo>
                  <a:lnTo>
                    <a:pt x="84" y="74"/>
                  </a:lnTo>
                  <a:lnTo>
                    <a:pt x="86" y="76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9" y="76"/>
                  </a:lnTo>
                  <a:lnTo>
                    <a:pt x="89" y="76"/>
                  </a:lnTo>
                  <a:lnTo>
                    <a:pt x="90" y="76"/>
                  </a:lnTo>
                  <a:lnTo>
                    <a:pt x="92" y="77"/>
                  </a:lnTo>
                  <a:lnTo>
                    <a:pt x="93" y="77"/>
                  </a:lnTo>
                  <a:lnTo>
                    <a:pt x="97" y="77"/>
                  </a:lnTo>
                  <a:lnTo>
                    <a:pt x="97" y="76"/>
                  </a:lnTo>
                  <a:lnTo>
                    <a:pt x="98" y="77"/>
                  </a:lnTo>
                  <a:lnTo>
                    <a:pt x="100" y="77"/>
                  </a:lnTo>
                  <a:lnTo>
                    <a:pt x="101" y="79"/>
                  </a:lnTo>
                  <a:lnTo>
                    <a:pt x="103" y="80"/>
                  </a:lnTo>
                  <a:lnTo>
                    <a:pt x="104" y="82"/>
                  </a:lnTo>
                  <a:lnTo>
                    <a:pt x="106" y="82"/>
                  </a:lnTo>
                  <a:lnTo>
                    <a:pt x="108" y="84"/>
                  </a:lnTo>
                  <a:lnTo>
                    <a:pt x="109" y="85"/>
                  </a:lnTo>
                  <a:lnTo>
                    <a:pt x="111" y="85"/>
                  </a:lnTo>
                  <a:lnTo>
                    <a:pt x="112" y="87"/>
                  </a:lnTo>
                  <a:lnTo>
                    <a:pt x="114" y="90"/>
                  </a:lnTo>
                  <a:lnTo>
                    <a:pt x="114" y="91"/>
                  </a:lnTo>
                  <a:lnTo>
                    <a:pt x="114" y="93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5" y="88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7" y="85"/>
                  </a:lnTo>
                  <a:lnTo>
                    <a:pt x="119" y="85"/>
                  </a:lnTo>
                  <a:lnTo>
                    <a:pt x="120" y="87"/>
                  </a:lnTo>
                  <a:lnTo>
                    <a:pt x="122" y="88"/>
                  </a:lnTo>
                  <a:lnTo>
                    <a:pt x="125" y="90"/>
                  </a:lnTo>
                  <a:lnTo>
                    <a:pt x="127" y="91"/>
                  </a:lnTo>
                  <a:lnTo>
                    <a:pt x="130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6" y="93"/>
                  </a:lnTo>
                  <a:lnTo>
                    <a:pt x="138" y="91"/>
                  </a:lnTo>
                  <a:lnTo>
                    <a:pt x="138" y="90"/>
                  </a:lnTo>
                  <a:lnTo>
                    <a:pt x="139" y="88"/>
                  </a:lnTo>
                  <a:lnTo>
                    <a:pt x="141" y="87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45" y="87"/>
                  </a:lnTo>
                  <a:lnTo>
                    <a:pt x="147" y="85"/>
                  </a:lnTo>
                  <a:lnTo>
                    <a:pt x="149" y="85"/>
                  </a:lnTo>
                  <a:lnTo>
                    <a:pt x="150" y="85"/>
                  </a:lnTo>
                  <a:lnTo>
                    <a:pt x="153" y="85"/>
                  </a:lnTo>
                  <a:lnTo>
                    <a:pt x="155" y="87"/>
                  </a:lnTo>
                  <a:lnTo>
                    <a:pt x="156" y="88"/>
                  </a:lnTo>
                  <a:lnTo>
                    <a:pt x="158" y="88"/>
                  </a:lnTo>
                  <a:lnTo>
                    <a:pt x="160" y="87"/>
                  </a:lnTo>
                  <a:lnTo>
                    <a:pt x="161" y="87"/>
                  </a:lnTo>
                  <a:lnTo>
                    <a:pt x="161" y="85"/>
                  </a:lnTo>
                  <a:lnTo>
                    <a:pt x="163" y="84"/>
                  </a:lnTo>
                  <a:lnTo>
                    <a:pt x="163" y="84"/>
                  </a:lnTo>
                  <a:lnTo>
                    <a:pt x="166" y="85"/>
                  </a:lnTo>
                  <a:lnTo>
                    <a:pt x="168" y="85"/>
                  </a:lnTo>
                  <a:lnTo>
                    <a:pt x="168" y="84"/>
                  </a:lnTo>
                  <a:lnTo>
                    <a:pt x="171" y="85"/>
                  </a:lnTo>
                  <a:lnTo>
                    <a:pt x="174" y="87"/>
                  </a:lnTo>
                  <a:lnTo>
                    <a:pt x="175" y="88"/>
                  </a:lnTo>
                  <a:lnTo>
                    <a:pt x="177" y="91"/>
                  </a:lnTo>
                  <a:lnTo>
                    <a:pt x="179" y="91"/>
                  </a:lnTo>
                  <a:lnTo>
                    <a:pt x="180" y="91"/>
                  </a:lnTo>
                  <a:lnTo>
                    <a:pt x="180" y="91"/>
                  </a:lnTo>
                  <a:lnTo>
                    <a:pt x="182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5"/>
                  </a:lnTo>
                  <a:lnTo>
                    <a:pt x="186" y="96"/>
                  </a:lnTo>
                  <a:lnTo>
                    <a:pt x="191" y="95"/>
                  </a:lnTo>
                  <a:lnTo>
                    <a:pt x="191" y="93"/>
                  </a:lnTo>
                  <a:lnTo>
                    <a:pt x="193" y="91"/>
                  </a:lnTo>
                  <a:lnTo>
                    <a:pt x="193" y="90"/>
                  </a:lnTo>
                  <a:lnTo>
                    <a:pt x="194" y="88"/>
                  </a:lnTo>
                  <a:lnTo>
                    <a:pt x="194" y="88"/>
                  </a:lnTo>
                  <a:lnTo>
                    <a:pt x="196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201" y="91"/>
                  </a:lnTo>
                  <a:lnTo>
                    <a:pt x="202" y="91"/>
                  </a:lnTo>
                  <a:lnTo>
                    <a:pt x="204" y="91"/>
                  </a:lnTo>
                  <a:lnTo>
                    <a:pt x="207" y="91"/>
                  </a:lnTo>
                  <a:lnTo>
                    <a:pt x="212" y="90"/>
                  </a:lnTo>
                  <a:lnTo>
                    <a:pt x="215" y="88"/>
                  </a:lnTo>
                  <a:lnTo>
                    <a:pt x="215" y="87"/>
                  </a:lnTo>
                  <a:lnTo>
                    <a:pt x="216" y="84"/>
                  </a:lnTo>
                  <a:lnTo>
                    <a:pt x="216" y="82"/>
                  </a:lnTo>
                  <a:lnTo>
                    <a:pt x="216" y="79"/>
                  </a:lnTo>
                  <a:lnTo>
                    <a:pt x="215" y="77"/>
                  </a:lnTo>
                  <a:lnTo>
                    <a:pt x="213" y="77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4" y="74"/>
                  </a:lnTo>
                  <a:lnTo>
                    <a:pt x="201" y="73"/>
                  </a:lnTo>
                  <a:lnTo>
                    <a:pt x="201" y="73"/>
                  </a:lnTo>
                  <a:lnTo>
                    <a:pt x="199" y="71"/>
                  </a:lnTo>
                  <a:lnTo>
                    <a:pt x="197" y="69"/>
                  </a:lnTo>
                  <a:lnTo>
                    <a:pt x="194" y="69"/>
                  </a:lnTo>
                  <a:lnTo>
                    <a:pt x="194" y="68"/>
                  </a:lnTo>
                  <a:lnTo>
                    <a:pt x="194" y="68"/>
                  </a:lnTo>
                  <a:lnTo>
                    <a:pt x="197" y="66"/>
                  </a:lnTo>
                  <a:lnTo>
                    <a:pt x="201" y="65"/>
                  </a:lnTo>
                  <a:lnTo>
                    <a:pt x="201" y="63"/>
                  </a:lnTo>
                  <a:lnTo>
                    <a:pt x="204" y="63"/>
                  </a:lnTo>
                  <a:lnTo>
                    <a:pt x="205" y="62"/>
                  </a:lnTo>
                  <a:lnTo>
                    <a:pt x="207" y="62"/>
                  </a:lnTo>
                  <a:lnTo>
                    <a:pt x="209" y="60"/>
                  </a:lnTo>
                  <a:lnTo>
                    <a:pt x="209" y="58"/>
                  </a:lnTo>
                  <a:lnTo>
                    <a:pt x="205" y="55"/>
                  </a:lnTo>
                  <a:lnTo>
                    <a:pt x="205" y="54"/>
                  </a:lnTo>
                  <a:lnTo>
                    <a:pt x="205" y="52"/>
                  </a:lnTo>
                  <a:lnTo>
                    <a:pt x="207" y="51"/>
                  </a:lnTo>
                  <a:lnTo>
                    <a:pt x="209" y="51"/>
                  </a:lnTo>
                  <a:lnTo>
                    <a:pt x="209" y="49"/>
                  </a:lnTo>
                  <a:lnTo>
                    <a:pt x="209" y="47"/>
                  </a:lnTo>
                  <a:lnTo>
                    <a:pt x="212" y="47"/>
                  </a:lnTo>
                  <a:lnTo>
                    <a:pt x="215" y="47"/>
                  </a:lnTo>
                  <a:lnTo>
                    <a:pt x="216" y="47"/>
                  </a:lnTo>
                  <a:lnTo>
                    <a:pt x="220" y="47"/>
                  </a:lnTo>
                  <a:lnTo>
                    <a:pt x="221" y="47"/>
                  </a:lnTo>
                  <a:lnTo>
                    <a:pt x="223" y="49"/>
                  </a:lnTo>
                  <a:lnTo>
                    <a:pt x="224" y="47"/>
                  </a:lnTo>
                  <a:lnTo>
                    <a:pt x="224" y="47"/>
                  </a:lnTo>
                  <a:lnTo>
                    <a:pt x="224" y="46"/>
                  </a:lnTo>
                  <a:lnTo>
                    <a:pt x="223" y="46"/>
                  </a:lnTo>
                  <a:lnTo>
                    <a:pt x="220" y="44"/>
                  </a:lnTo>
                  <a:lnTo>
                    <a:pt x="218" y="43"/>
                  </a:lnTo>
                  <a:lnTo>
                    <a:pt x="216" y="43"/>
                  </a:lnTo>
                  <a:lnTo>
                    <a:pt x="215" y="43"/>
                  </a:lnTo>
                  <a:lnTo>
                    <a:pt x="213" y="41"/>
                  </a:lnTo>
                  <a:lnTo>
                    <a:pt x="212" y="41"/>
                  </a:lnTo>
                  <a:lnTo>
                    <a:pt x="212" y="41"/>
                  </a:lnTo>
                  <a:lnTo>
                    <a:pt x="212" y="39"/>
                  </a:lnTo>
                  <a:lnTo>
                    <a:pt x="212" y="38"/>
                  </a:lnTo>
                  <a:lnTo>
                    <a:pt x="213" y="38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6" y="38"/>
                  </a:lnTo>
                  <a:lnTo>
                    <a:pt x="216" y="36"/>
                  </a:lnTo>
                  <a:lnTo>
                    <a:pt x="216" y="36"/>
                  </a:lnTo>
                  <a:lnTo>
                    <a:pt x="215" y="36"/>
                  </a:lnTo>
                  <a:lnTo>
                    <a:pt x="215" y="36"/>
                  </a:lnTo>
                  <a:lnTo>
                    <a:pt x="213" y="36"/>
                  </a:lnTo>
                  <a:lnTo>
                    <a:pt x="212" y="36"/>
                  </a:lnTo>
                  <a:lnTo>
                    <a:pt x="210" y="36"/>
                  </a:lnTo>
                  <a:lnTo>
                    <a:pt x="209" y="35"/>
                  </a:lnTo>
                  <a:lnTo>
                    <a:pt x="209" y="35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10" y="30"/>
                  </a:lnTo>
                  <a:lnTo>
                    <a:pt x="210" y="28"/>
                  </a:lnTo>
                  <a:lnTo>
                    <a:pt x="212" y="27"/>
                  </a:lnTo>
                  <a:lnTo>
                    <a:pt x="213" y="27"/>
                  </a:lnTo>
                  <a:lnTo>
                    <a:pt x="218" y="27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4" y="27"/>
                  </a:lnTo>
                  <a:lnTo>
                    <a:pt x="231" y="27"/>
                  </a:lnTo>
                  <a:lnTo>
                    <a:pt x="232" y="27"/>
                  </a:lnTo>
                  <a:lnTo>
                    <a:pt x="232" y="27"/>
                  </a:lnTo>
                  <a:lnTo>
                    <a:pt x="238" y="25"/>
                  </a:lnTo>
                  <a:lnTo>
                    <a:pt x="240" y="25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3" y="24"/>
                  </a:lnTo>
                  <a:lnTo>
                    <a:pt x="246" y="24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50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4" y="21"/>
                  </a:lnTo>
                  <a:lnTo>
                    <a:pt x="259" y="21"/>
                  </a:lnTo>
                  <a:lnTo>
                    <a:pt x="259" y="21"/>
                  </a:lnTo>
                  <a:lnTo>
                    <a:pt x="261" y="21"/>
                  </a:lnTo>
                  <a:lnTo>
                    <a:pt x="264" y="21"/>
                  </a:lnTo>
                  <a:lnTo>
                    <a:pt x="265" y="19"/>
                  </a:lnTo>
                  <a:lnTo>
                    <a:pt x="267" y="21"/>
                  </a:lnTo>
                  <a:lnTo>
                    <a:pt x="268" y="21"/>
                  </a:lnTo>
                  <a:lnTo>
                    <a:pt x="268" y="21"/>
                  </a:lnTo>
                  <a:lnTo>
                    <a:pt x="268" y="19"/>
                  </a:lnTo>
                  <a:lnTo>
                    <a:pt x="270" y="17"/>
                  </a:lnTo>
                  <a:lnTo>
                    <a:pt x="272" y="16"/>
                  </a:lnTo>
                  <a:lnTo>
                    <a:pt x="272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6" y="16"/>
                  </a:lnTo>
                  <a:lnTo>
                    <a:pt x="279" y="14"/>
                  </a:lnTo>
                  <a:lnTo>
                    <a:pt x="279" y="14"/>
                  </a:lnTo>
                  <a:lnTo>
                    <a:pt x="284" y="14"/>
                  </a:lnTo>
                  <a:lnTo>
                    <a:pt x="289" y="13"/>
                  </a:lnTo>
                  <a:lnTo>
                    <a:pt x="292" y="13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2" y="11"/>
                  </a:lnTo>
                  <a:lnTo>
                    <a:pt x="305" y="10"/>
                  </a:lnTo>
                  <a:lnTo>
                    <a:pt x="308" y="8"/>
                  </a:lnTo>
                  <a:lnTo>
                    <a:pt x="309" y="8"/>
                  </a:lnTo>
                  <a:lnTo>
                    <a:pt x="311" y="8"/>
                  </a:lnTo>
                  <a:lnTo>
                    <a:pt x="313" y="8"/>
                  </a:lnTo>
                  <a:lnTo>
                    <a:pt x="313" y="8"/>
                  </a:lnTo>
                  <a:lnTo>
                    <a:pt x="313" y="6"/>
                  </a:lnTo>
                  <a:lnTo>
                    <a:pt x="313" y="5"/>
                  </a:lnTo>
                  <a:lnTo>
                    <a:pt x="313" y="5"/>
                  </a:lnTo>
                  <a:lnTo>
                    <a:pt x="314" y="3"/>
                  </a:lnTo>
                  <a:lnTo>
                    <a:pt x="316" y="3"/>
                  </a:lnTo>
                  <a:lnTo>
                    <a:pt x="317" y="3"/>
                  </a:lnTo>
                  <a:lnTo>
                    <a:pt x="320" y="2"/>
                  </a:lnTo>
                  <a:lnTo>
                    <a:pt x="322" y="0"/>
                  </a:lnTo>
                  <a:lnTo>
                    <a:pt x="3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3" name="Freeform 230">
              <a:extLst>
                <a:ext uri="{FF2B5EF4-FFF2-40B4-BE49-F238E27FC236}">
                  <a16:creationId xmlns:a16="http://schemas.microsoft.com/office/drawing/2014/main" id="{B4C4F968-4591-4543-B3B3-4B92F1D5869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68811" y="3858446"/>
              <a:ext cx="48731" cy="11695"/>
            </a:xfrm>
            <a:custGeom>
              <a:avLst/>
              <a:gdLst>
                <a:gd name="T0" fmla="*/ 2 w 25"/>
                <a:gd name="T1" fmla="*/ 4 h 6"/>
                <a:gd name="T2" fmla="*/ 2 w 25"/>
                <a:gd name="T3" fmla="*/ 6 h 6"/>
                <a:gd name="T4" fmla="*/ 2 w 25"/>
                <a:gd name="T5" fmla="*/ 6 h 6"/>
                <a:gd name="T6" fmla="*/ 3 w 25"/>
                <a:gd name="T7" fmla="*/ 6 h 6"/>
                <a:gd name="T8" fmla="*/ 3 w 25"/>
                <a:gd name="T9" fmla="*/ 4 h 6"/>
                <a:gd name="T10" fmla="*/ 5 w 25"/>
                <a:gd name="T11" fmla="*/ 6 h 6"/>
                <a:gd name="T12" fmla="*/ 5 w 25"/>
                <a:gd name="T13" fmla="*/ 6 h 6"/>
                <a:gd name="T14" fmla="*/ 3 w 25"/>
                <a:gd name="T15" fmla="*/ 6 h 6"/>
                <a:gd name="T16" fmla="*/ 3 w 25"/>
                <a:gd name="T17" fmla="*/ 6 h 6"/>
                <a:gd name="T18" fmla="*/ 2 w 25"/>
                <a:gd name="T19" fmla="*/ 6 h 6"/>
                <a:gd name="T20" fmla="*/ 2 w 25"/>
                <a:gd name="T21" fmla="*/ 6 h 6"/>
                <a:gd name="T22" fmla="*/ 0 w 25"/>
                <a:gd name="T23" fmla="*/ 4 h 6"/>
                <a:gd name="T24" fmla="*/ 2 w 25"/>
                <a:gd name="T25" fmla="*/ 4 h 6"/>
                <a:gd name="T26" fmla="*/ 21 w 25"/>
                <a:gd name="T27" fmla="*/ 0 h 6"/>
                <a:gd name="T28" fmla="*/ 22 w 25"/>
                <a:gd name="T29" fmla="*/ 0 h 6"/>
                <a:gd name="T30" fmla="*/ 22 w 25"/>
                <a:gd name="T31" fmla="*/ 0 h 6"/>
                <a:gd name="T32" fmla="*/ 21 w 25"/>
                <a:gd name="T33" fmla="*/ 0 h 6"/>
                <a:gd name="T34" fmla="*/ 21 w 25"/>
                <a:gd name="T35" fmla="*/ 0 h 6"/>
                <a:gd name="T36" fmla="*/ 21 w 25"/>
                <a:gd name="T37" fmla="*/ 1 h 6"/>
                <a:gd name="T38" fmla="*/ 19 w 25"/>
                <a:gd name="T39" fmla="*/ 1 h 6"/>
                <a:gd name="T40" fmla="*/ 19 w 25"/>
                <a:gd name="T41" fmla="*/ 0 h 6"/>
                <a:gd name="T42" fmla="*/ 19 w 25"/>
                <a:gd name="T43" fmla="*/ 0 h 6"/>
                <a:gd name="T44" fmla="*/ 21 w 25"/>
                <a:gd name="T45" fmla="*/ 0 h 6"/>
                <a:gd name="T46" fmla="*/ 21 w 25"/>
                <a:gd name="T47" fmla="*/ 0 h 6"/>
                <a:gd name="T48" fmla="*/ 21 w 25"/>
                <a:gd name="T49" fmla="*/ 0 h 6"/>
                <a:gd name="T50" fmla="*/ 21 w 25"/>
                <a:gd name="T51" fmla="*/ 0 h 6"/>
                <a:gd name="T52" fmla="*/ 24 w 25"/>
                <a:gd name="T53" fmla="*/ 0 h 6"/>
                <a:gd name="T54" fmla="*/ 25 w 25"/>
                <a:gd name="T55" fmla="*/ 0 h 6"/>
                <a:gd name="T56" fmla="*/ 25 w 25"/>
                <a:gd name="T57" fmla="*/ 0 h 6"/>
                <a:gd name="T58" fmla="*/ 25 w 25"/>
                <a:gd name="T59" fmla="*/ 0 h 6"/>
                <a:gd name="T60" fmla="*/ 24 w 25"/>
                <a:gd name="T61" fmla="*/ 0 h 6"/>
                <a:gd name="T62" fmla="*/ 24 w 25"/>
                <a:gd name="T63" fmla="*/ 0 h 6"/>
                <a:gd name="T64" fmla="*/ 22 w 25"/>
                <a:gd name="T65" fmla="*/ 0 h 6"/>
                <a:gd name="T66" fmla="*/ 24 w 25"/>
                <a:gd name="T67" fmla="*/ 0 h 6"/>
                <a:gd name="T68" fmla="*/ 24 w 25"/>
                <a:gd name="T69" fmla="*/ 0 h 6"/>
                <a:gd name="T70" fmla="*/ 24 w 25"/>
                <a:gd name="T7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6">
                  <a:moveTo>
                    <a:pt x="2" y="4"/>
                  </a:moveTo>
                  <a:lnTo>
                    <a:pt x="2" y="6"/>
                  </a:lnTo>
                  <a:lnTo>
                    <a:pt x="2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close/>
                  <a:moveTo>
                    <a:pt x="24" y="0"/>
                  </a:move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4" name="Freeform 231">
              <a:extLst>
                <a:ext uri="{FF2B5EF4-FFF2-40B4-BE49-F238E27FC236}">
                  <a16:creationId xmlns:a16="http://schemas.microsoft.com/office/drawing/2014/main" id="{1CF97656-3F3E-4DF6-A5C0-876439E60E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4871" y="3546570"/>
              <a:ext cx="54578" cy="50680"/>
            </a:xfrm>
            <a:custGeom>
              <a:avLst/>
              <a:gdLst>
                <a:gd name="T0" fmla="*/ 25 w 28"/>
                <a:gd name="T1" fmla="*/ 4 h 26"/>
                <a:gd name="T2" fmla="*/ 27 w 28"/>
                <a:gd name="T3" fmla="*/ 7 h 26"/>
                <a:gd name="T4" fmla="*/ 25 w 28"/>
                <a:gd name="T5" fmla="*/ 8 h 26"/>
                <a:gd name="T6" fmla="*/ 23 w 28"/>
                <a:gd name="T7" fmla="*/ 8 h 26"/>
                <a:gd name="T8" fmla="*/ 23 w 28"/>
                <a:gd name="T9" fmla="*/ 5 h 26"/>
                <a:gd name="T10" fmla="*/ 23 w 28"/>
                <a:gd name="T11" fmla="*/ 5 h 26"/>
                <a:gd name="T12" fmla="*/ 23 w 28"/>
                <a:gd name="T13" fmla="*/ 4 h 26"/>
                <a:gd name="T14" fmla="*/ 25 w 28"/>
                <a:gd name="T15" fmla="*/ 2 h 26"/>
                <a:gd name="T16" fmla="*/ 17 w 28"/>
                <a:gd name="T17" fmla="*/ 0 h 26"/>
                <a:gd name="T18" fmla="*/ 22 w 28"/>
                <a:gd name="T19" fmla="*/ 2 h 26"/>
                <a:gd name="T20" fmla="*/ 22 w 28"/>
                <a:gd name="T21" fmla="*/ 5 h 26"/>
                <a:gd name="T22" fmla="*/ 23 w 28"/>
                <a:gd name="T23" fmla="*/ 8 h 26"/>
                <a:gd name="T24" fmla="*/ 23 w 28"/>
                <a:gd name="T25" fmla="*/ 8 h 26"/>
                <a:gd name="T26" fmla="*/ 22 w 28"/>
                <a:gd name="T27" fmla="*/ 8 h 26"/>
                <a:gd name="T28" fmla="*/ 17 w 28"/>
                <a:gd name="T29" fmla="*/ 11 h 26"/>
                <a:gd name="T30" fmla="*/ 19 w 28"/>
                <a:gd name="T31" fmla="*/ 13 h 26"/>
                <a:gd name="T32" fmla="*/ 22 w 28"/>
                <a:gd name="T33" fmla="*/ 11 h 26"/>
                <a:gd name="T34" fmla="*/ 23 w 28"/>
                <a:gd name="T35" fmla="*/ 15 h 26"/>
                <a:gd name="T36" fmla="*/ 25 w 28"/>
                <a:gd name="T37" fmla="*/ 18 h 26"/>
                <a:gd name="T38" fmla="*/ 27 w 28"/>
                <a:gd name="T39" fmla="*/ 22 h 26"/>
                <a:gd name="T40" fmla="*/ 27 w 28"/>
                <a:gd name="T41" fmla="*/ 24 h 26"/>
                <a:gd name="T42" fmla="*/ 25 w 28"/>
                <a:gd name="T43" fmla="*/ 26 h 26"/>
                <a:gd name="T44" fmla="*/ 20 w 28"/>
                <a:gd name="T45" fmla="*/ 26 h 26"/>
                <a:gd name="T46" fmla="*/ 16 w 28"/>
                <a:gd name="T47" fmla="*/ 24 h 26"/>
                <a:gd name="T48" fmla="*/ 14 w 28"/>
                <a:gd name="T49" fmla="*/ 21 h 26"/>
                <a:gd name="T50" fmla="*/ 9 w 28"/>
                <a:gd name="T51" fmla="*/ 18 h 26"/>
                <a:gd name="T52" fmla="*/ 3 w 28"/>
                <a:gd name="T53" fmla="*/ 18 h 26"/>
                <a:gd name="T54" fmla="*/ 3 w 28"/>
                <a:gd name="T55" fmla="*/ 15 h 26"/>
                <a:gd name="T56" fmla="*/ 6 w 28"/>
                <a:gd name="T57" fmla="*/ 10 h 26"/>
                <a:gd name="T58" fmla="*/ 8 w 28"/>
                <a:gd name="T59" fmla="*/ 5 h 26"/>
                <a:gd name="T60" fmla="*/ 9 w 28"/>
                <a:gd name="T61" fmla="*/ 4 h 26"/>
                <a:gd name="T62" fmla="*/ 11 w 28"/>
                <a:gd name="T63" fmla="*/ 2 h 26"/>
                <a:gd name="T64" fmla="*/ 14 w 28"/>
                <a:gd name="T6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" h="26">
                  <a:moveTo>
                    <a:pt x="25" y="2"/>
                  </a:moveTo>
                  <a:lnTo>
                    <a:pt x="25" y="4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7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5" y="2"/>
                  </a:lnTo>
                  <a:close/>
                  <a:moveTo>
                    <a:pt x="17" y="0"/>
                  </a:moveTo>
                  <a:lnTo>
                    <a:pt x="17" y="0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3" y="7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3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19" y="10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5" y="18"/>
                  </a:lnTo>
                  <a:lnTo>
                    <a:pt x="25" y="19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27" y="24"/>
                  </a:lnTo>
                  <a:lnTo>
                    <a:pt x="28" y="26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20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4" y="18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3" y="18"/>
                  </a:lnTo>
                  <a:lnTo>
                    <a:pt x="0" y="16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6" y="10"/>
                  </a:lnTo>
                  <a:lnTo>
                    <a:pt x="6" y="8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5" name="Freeform 232">
              <a:extLst>
                <a:ext uri="{FF2B5EF4-FFF2-40B4-BE49-F238E27FC236}">
                  <a16:creationId xmlns:a16="http://schemas.microsoft.com/office/drawing/2014/main" id="{8F2931F7-2AB0-4C77-804B-FFCF10B89E8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314526" y="3277578"/>
              <a:ext cx="138395" cy="175430"/>
            </a:xfrm>
            <a:custGeom>
              <a:avLst/>
              <a:gdLst>
                <a:gd name="T0" fmla="*/ 13 w 71"/>
                <a:gd name="T1" fmla="*/ 88 h 90"/>
                <a:gd name="T2" fmla="*/ 3 w 71"/>
                <a:gd name="T3" fmla="*/ 90 h 90"/>
                <a:gd name="T4" fmla="*/ 5 w 71"/>
                <a:gd name="T5" fmla="*/ 85 h 90"/>
                <a:gd name="T6" fmla="*/ 11 w 71"/>
                <a:gd name="T7" fmla="*/ 72 h 90"/>
                <a:gd name="T8" fmla="*/ 3 w 71"/>
                <a:gd name="T9" fmla="*/ 67 h 90"/>
                <a:gd name="T10" fmla="*/ 2 w 71"/>
                <a:gd name="T11" fmla="*/ 71 h 90"/>
                <a:gd name="T12" fmla="*/ 3 w 71"/>
                <a:gd name="T13" fmla="*/ 67 h 90"/>
                <a:gd name="T14" fmla="*/ 26 w 71"/>
                <a:gd name="T15" fmla="*/ 66 h 90"/>
                <a:gd name="T16" fmla="*/ 2 w 71"/>
                <a:gd name="T17" fmla="*/ 64 h 90"/>
                <a:gd name="T18" fmla="*/ 27 w 71"/>
                <a:gd name="T19" fmla="*/ 61 h 90"/>
                <a:gd name="T20" fmla="*/ 29 w 71"/>
                <a:gd name="T21" fmla="*/ 66 h 90"/>
                <a:gd name="T22" fmla="*/ 27 w 71"/>
                <a:gd name="T23" fmla="*/ 63 h 90"/>
                <a:gd name="T24" fmla="*/ 37 w 71"/>
                <a:gd name="T25" fmla="*/ 63 h 90"/>
                <a:gd name="T26" fmla="*/ 5 w 71"/>
                <a:gd name="T27" fmla="*/ 34 h 90"/>
                <a:gd name="T28" fmla="*/ 5 w 71"/>
                <a:gd name="T29" fmla="*/ 34 h 90"/>
                <a:gd name="T30" fmla="*/ 70 w 71"/>
                <a:gd name="T31" fmla="*/ 20 h 90"/>
                <a:gd name="T32" fmla="*/ 7 w 71"/>
                <a:gd name="T33" fmla="*/ 14 h 90"/>
                <a:gd name="T34" fmla="*/ 7 w 71"/>
                <a:gd name="T35" fmla="*/ 17 h 90"/>
                <a:gd name="T36" fmla="*/ 41 w 71"/>
                <a:gd name="T37" fmla="*/ 12 h 90"/>
                <a:gd name="T38" fmla="*/ 51 w 71"/>
                <a:gd name="T39" fmla="*/ 31 h 90"/>
                <a:gd name="T40" fmla="*/ 49 w 71"/>
                <a:gd name="T41" fmla="*/ 41 h 90"/>
                <a:gd name="T42" fmla="*/ 51 w 71"/>
                <a:gd name="T43" fmla="*/ 44 h 90"/>
                <a:gd name="T44" fmla="*/ 48 w 71"/>
                <a:gd name="T45" fmla="*/ 55 h 90"/>
                <a:gd name="T46" fmla="*/ 38 w 71"/>
                <a:gd name="T47" fmla="*/ 58 h 90"/>
                <a:gd name="T48" fmla="*/ 35 w 71"/>
                <a:gd name="T49" fmla="*/ 63 h 90"/>
                <a:gd name="T50" fmla="*/ 30 w 71"/>
                <a:gd name="T51" fmla="*/ 60 h 90"/>
                <a:gd name="T52" fmla="*/ 24 w 71"/>
                <a:gd name="T53" fmla="*/ 63 h 90"/>
                <a:gd name="T54" fmla="*/ 22 w 71"/>
                <a:gd name="T55" fmla="*/ 64 h 90"/>
                <a:gd name="T56" fmla="*/ 21 w 71"/>
                <a:gd name="T57" fmla="*/ 66 h 90"/>
                <a:gd name="T58" fmla="*/ 18 w 71"/>
                <a:gd name="T59" fmla="*/ 67 h 90"/>
                <a:gd name="T60" fmla="*/ 15 w 71"/>
                <a:gd name="T61" fmla="*/ 67 h 90"/>
                <a:gd name="T62" fmla="*/ 10 w 71"/>
                <a:gd name="T63" fmla="*/ 71 h 90"/>
                <a:gd name="T64" fmla="*/ 7 w 71"/>
                <a:gd name="T65" fmla="*/ 69 h 90"/>
                <a:gd name="T66" fmla="*/ 8 w 71"/>
                <a:gd name="T67" fmla="*/ 66 h 90"/>
                <a:gd name="T68" fmla="*/ 8 w 71"/>
                <a:gd name="T69" fmla="*/ 63 h 90"/>
                <a:gd name="T70" fmla="*/ 5 w 71"/>
                <a:gd name="T71" fmla="*/ 58 h 90"/>
                <a:gd name="T72" fmla="*/ 8 w 71"/>
                <a:gd name="T73" fmla="*/ 52 h 90"/>
                <a:gd name="T74" fmla="*/ 8 w 71"/>
                <a:gd name="T75" fmla="*/ 50 h 90"/>
                <a:gd name="T76" fmla="*/ 10 w 71"/>
                <a:gd name="T77" fmla="*/ 45 h 90"/>
                <a:gd name="T78" fmla="*/ 8 w 71"/>
                <a:gd name="T79" fmla="*/ 41 h 90"/>
                <a:gd name="T80" fmla="*/ 8 w 71"/>
                <a:gd name="T81" fmla="*/ 34 h 90"/>
                <a:gd name="T82" fmla="*/ 3 w 71"/>
                <a:gd name="T83" fmla="*/ 33 h 90"/>
                <a:gd name="T84" fmla="*/ 7 w 71"/>
                <a:gd name="T85" fmla="*/ 28 h 90"/>
                <a:gd name="T86" fmla="*/ 13 w 71"/>
                <a:gd name="T87" fmla="*/ 30 h 90"/>
                <a:gd name="T88" fmla="*/ 13 w 71"/>
                <a:gd name="T89" fmla="*/ 28 h 90"/>
                <a:gd name="T90" fmla="*/ 10 w 71"/>
                <a:gd name="T91" fmla="*/ 20 h 90"/>
                <a:gd name="T92" fmla="*/ 8 w 71"/>
                <a:gd name="T93" fmla="*/ 15 h 90"/>
                <a:gd name="T94" fmla="*/ 10 w 71"/>
                <a:gd name="T95" fmla="*/ 14 h 90"/>
                <a:gd name="T96" fmla="*/ 15 w 71"/>
                <a:gd name="T97" fmla="*/ 8 h 90"/>
                <a:gd name="T98" fmla="*/ 22 w 71"/>
                <a:gd name="T99" fmla="*/ 6 h 90"/>
                <a:gd name="T100" fmla="*/ 30 w 71"/>
                <a:gd name="T101" fmla="*/ 6 h 90"/>
                <a:gd name="T102" fmla="*/ 35 w 71"/>
                <a:gd name="T103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1" h="90">
                  <a:moveTo>
                    <a:pt x="11" y="83"/>
                  </a:moveTo>
                  <a:lnTo>
                    <a:pt x="13" y="85"/>
                  </a:lnTo>
                  <a:lnTo>
                    <a:pt x="13" y="85"/>
                  </a:lnTo>
                  <a:lnTo>
                    <a:pt x="13" y="86"/>
                  </a:lnTo>
                  <a:lnTo>
                    <a:pt x="13" y="88"/>
                  </a:lnTo>
                  <a:lnTo>
                    <a:pt x="10" y="88"/>
                  </a:lnTo>
                  <a:lnTo>
                    <a:pt x="8" y="90"/>
                  </a:lnTo>
                  <a:lnTo>
                    <a:pt x="5" y="90"/>
                  </a:lnTo>
                  <a:lnTo>
                    <a:pt x="5" y="90"/>
                  </a:lnTo>
                  <a:lnTo>
                    <a:pt x="3" y="90"/>
                  </a:lnTo>
                  <a:lnTo>
                    <a:pt x="3" y="90"/>
                  </a:lnTo>
                  <a:lnTo>
                    <a:pt x="3" y="88"/>
                  </a:lnTo>
                  <a:lnTo>
                    <a:pt x="2" y="88"/>
                  </a:lnTo>
                  <a:lnTo>
                    <a:pt x="3" y="86"/>
                  </a:lnTo>
                  <a:lnTo>
                    <a:pt x="5" y="85"/>
                  </a:lnTo>
                  <a:lnTo>
                    <a:pt x="10" y="83"/>
                  </a:lnTo>
                  <a:lnTo>
                    <a:pt x="11" y="83"/>
                  </a:lnTo>
                  <a:close/>
                  <a:moveTo>
                    <a:pt x="10" y="71"/>
                  </a:moveTo>
                  <a:lnTo>
                    <a:pt x="11" y="71"/>
                  </a:lnTo>
                  <a:lnTo>
                    <a:pt x="11" y="72"/>
                  </a:lnTo>
                  <a:lnTo>
                    <a:pt x="10" y="72"/>
                  </a:lnTo>
                  <a:lnTo>
                    <a:pt x="10" y="71"/>
                  </a:lnTo>
                  <a:lnTo>
                    <a:pt x="10" y="71"/>
                  </a:lnTo>
                  <a:lnTo>
                    <a:pt x="10" y="71"/>
                  </a:lnTo>
                  <a:close/>
                  <a:moveTo>
                    <a:pt x="3" y="67"/>
                  </a:moveTo>
                  <a:lnTo>
                    <a:pt x="5" y="67"/>
                  </a:lnTo>
                  <a:lnTo>
                    <a:pt x="5" y="69"/>
                  </a:lnTo>
                  <a:lnTo>
                    <a:pt x="5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3" y="67"/>
                  </a:lnTo>
                  <a:lnTo>
                    <a:pt x="3" y="67"/>
                  </a:lnTo>
                  <a:close/>
                  <a:moveTo>
                    <a:pt x="26" y="66"/>
                  </a:moveTo>
                  <a:lnTo>
                    <a:pt x="26" y="66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6"/>
                  </a:lnTo>
                  <a:close/>
                  <a:moveTo>
                    <a:pt x="2" y="61"/>
                  </a:moveTo>
                  <a:lnTo>
                    <a:pt x="2" y="63"/>
                  </a:lnTo>
                  <a:lnTo>
                    <a:pt x="2" y="64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2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1"/>
                  </a:lnTo>
                  <a:close/>
                  <a:moveTo>
                    <a:pt x="27" y="61"/>
                  </a:moveTo>
                  <a:lnTo>
                    <a:pt x="29" y="63"/>
                  </a:lnTo>
                  <a:lnTo>
                    <a:pt x="30" y="63"/>
                  </a:lnTo>
                  <a:lnTo>
                    <a:pt x="30" y="63"/>
                  </a:lnTo>
                  <a:lnTo>
                    <a:pt x="30" y="64"/>
                  </a:lnTo>
                  <a:lnTo>
                    <a:pt x="29" y="66"/>
                  </a:lnTo>
                  <a:lnTo>
                    <a:pt x="29" y="64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7" y="61"/>
                  </a:lnTo>
                  <a:close/>
                  <a:moveTo>
                    <a:pt x="40" y="60"/>
                  </a:moveTo>
                  <a:lnTo>
                    <a:pt x="40" y="64"/>
                  </a:lnTo>
                  <a:lnTo>
                    <a:pt x="38" y="64"/>
                  </a:lnTo>
                  <a:lnTo>
                    <a:pt x="37" y="63"/>
                  </a:lnTo>
                  <a:lnTo>
                    <a:pt x="37" y="63"/>
                  </a:lnTo>
                  <a:lnTo>
                    <a:pt x="38" y="61"/>
                  </a:lnTo>
                  <a:lnTo>
                    <a:pt x="38" y="60"/>
                  </a:lnTo>
                  <a:lnTo>
                    <a:pt x="40" y="60"/>
                  </a:lnTo>
                  <a:close/>
                  <a:moveTo>
                    <a:pt x="5" y="34"/>
                  </a:moveTo>
                  <a:lnTo>
                    <a:pt x="5" y="34"/>
                  </a:lnTo>
                  <a:lnTo>
                    <a:pt x="7" y="36"/>
                  </a:lnTo>
                  <a:lnTo>
                    <a:pt x="7" y="38"/>
                  </a:lnTo>
                  <a:lnTo>
                    <a:pt x="5" y="36"/>
                  </a:lnTo>
                  <a:lnTo>
                    <a:pt x="5" y="34"/>
                  </a:lnTo>
                  <a:close/>
                  <a:moveTo>
                    <a:pt x="71" y="19"/>
                  </a:moveTo>
                  <a:lnTo>
                    <a:pt x="71" y="19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0" y="20"/>
                  </a:lnTo>
                  <a:lnTo>
                    <a:pt x="70" y="19"/>
                  </a:lnTo>
                  <a:lnTo>
                    <a:pt x="70" y="19"/>
                  </a:lnTo>
                  <a:lnTo>
                    <a:pt x="71" y="19"/>
                  </a:lnTo>
                  <a:close/>
                  <a:moveTo>
                    <a:pt x="7" y="14"/>
                  </a:moveTo>
                  <a:lnTo>
                    <a:pt x="7" y="14"/>
                  </a:lnTo>
                  <a:lnTo>
                    <a:pt x="8" y="15"/>
                  </a:lnTo>
                  <a:lnTo>
                    <a:pt x="8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5" y="14"/>
                  </a:lnTo>
                  <a:lnTo>
                    <a:pt x="7" y="14"/>
                  </a:lnTo>
                  <a:close/>
                  <a:moveTo>
                    <a:pt x="35" y="0"/>
                  </a:moveTo>
                  <a:lnTo>
                    <a:pt x="38" y="8"/>
                  </a:lnTo>
                  <a:lnTo>
                    <a:pt x="41" y="12"/>
                  </a:lnTo>
                  <a:lnTo>
                    <a:pt x="44" y="15"/>
                  </a:lnTo>
                  <a:lnTo>
                    <a:pt x="48" y="23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1" y="31"/>
                  </a:lnTo>
                  <a:lnTo>
                    <a:pt x="49" y="33"/>
                  </a:lnTo>
                  <a:lnTo>
                    <a:pt x="51" y="36"/>
                  </a:lnTo>
                  <a:lnTo>
                    <a:pt x="49" y="38"/>
                  </a:lnTo>
                  <a:lnTo>
                    <a:pt x="49" y="39"/>
                  </a:lnTo>
                  <a:lnTo>
                    <a:pt x="49" y="41"/>
                  </a:lnTo>
                  <a:lnTo>
                    <a:pt x="49" y="42"/>
                  </a:lnTo>
                  <a:lnTo>
                    <a:pt x="49" y="44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9"/>
                  </a:lnTo>
                  <a:lnTo>
                    <a:pt x="49" y="52"/>
                  </a:lnTo>
                  <a:lnTo>
                    <a:pt x="48" y="55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60"/>
                  </a:lnTo>
                  <a:lnTo>
                    <a:pt x="38" y="58"/>
                  </a:lnTo>
                  <a:lnTo>
                    <a:pt x="37" y="58"/>
                  </a:lnTo>
                  <a:lnTo>
                    <a:pt x="35" y="60"/>
                  </a:lnTo>
                  <a:lnTo>
                    <a:pt x="35" y="60"/>
                  </a:lnTo>
                  <a:lnTo>
                    <a:pt x="35" y="61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3" y="61"/>
                  </a:lnTo>
                  <a:lnTo>
                    <a:pt x="32" y="61"/>
                  </a:lnTo>
                  <a:lnTo>
                    <a:pt x="30" y="61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7" y="61"/>
                  </a:lnTo>
                  <a:lnTo>
                    <a:pt x="26" y="61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1" y="63"/>
                  </a:lnTo>
                  <a:lnTo>
                    <a:pt x="21" y="63"/>
                  </a:lnTo>
                  <a:lnTo>
                    <a:pt x="21" y="64"/>
                  </a:lnTo>
                  <a:lnTo>
                    <a:pt x="21" y="66"/>
                  </a:lnTo>
                  <a:lnTo>
                    <a:pt x="21" y="66"/>
                  </a:lnTo>
                  <a:lnTo>
                    <a:pt x="21" y="67"/>
                  </a:lnTo>
                  <a:lnTo>
                    <a:pt x="21" y="69"/>
                  </a:lnTo>
                  <a:lnTo>
                    <a:pt x="19" y="69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8" y="66"/>
                  </a:lnTo>
                  <a:lnTo>
                    <a:pt x="19" y="64"/>
                  </a:lnTo>
                  <a:lnTo>
                    <a:pt x="18" y="64"/>
                  </a:lnTo>
                  <a:lnTo>
                    <a:pt x="15" y="67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0" y="71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7" y="69"/>
                  </a:lnTo>
                  <a:lnTo>
                    <a:pt x="5" y="67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7" y="66"/>
                  </a:lnTo>
                  <a:lnTo>
                    <a:pt x="8" y="66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7" y="63"/>
                  </a:lnTo>
                  <a:lnTo>
                    <a:pt x="7" y="63"/>
                  </a:lnTo>
                  <a:lnTo>
                    <a:pt x="7" y="61"/>
                  </a:lnTo>
                  <a:lnTo>
                    <a:pt x="5" y="60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7" y="55"/>
                  </a:lnTo>
                  <a:lnTo>
                    <a:pt x="7" y="53"/>
                  </a:lnTo>
                  <a:lnTo>
                    <a:pt x="7" y="52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0"/>
                  </a:lnTo>
                  <a:lnTo>
                    <a:pt x="7" y="50"/>
                  </a:lnTo>
                  <a:lnTo>
                    <a:pt x="7" y="50"/>
                  </a:lnTo>
                  <a:lnTo>
                    <a:pt x="8" y="50"/>
                  </a:lnTo>
                  <a:lnTo>
                    <a:pt x="8" y="49"/>
                  </a:lnTo>
                  <a:lnTo>
                    <a:pt x="10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2" y="31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8" y="27"/>
                  </a:lnTo>
                  <a:lnTo>
                    <a:pt x="10" y="28"/>
                  </a:lnTo>
                  <a:lnTo>
                    <a:pt x="11" y="28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3" y="28"/>
                  </a:lnTo>
                  <a:lnTo>
                    <a:pt x="11" y="27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7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3" y="3"/>
                  </a:lnTo>
                  <a:lnTo>
                    <a:pt x="33" y="1"/>
                  </a:lnTo>
                  <a:lnTo>
                    <a:pt x="3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6" name="Freeform 233">
              <a:extLst>
                <a:ext uri="{FF2B5EF4-FFF2-40B4-BE49-F238E27FC236}">
                  <a16:creationId xmlns:a16="http://schemas.microsoft.com/office/drawing/2014/main" id="{A3B9D10E-513D-41B5-8AE9-8D005C8B852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69694" y="3133335"/>
              <a:ext cx="177380" cy="173481"/>
            </a:xfrm>
            <a:custGeom>
              <a:avLst/>
              <a:gdLst>
                <a:gd name="T0" fmla="*/ 8 w 91"/>
                <a:gd name="T1" fmla="*/ 58 h 89"/>
                <a:gd name="T2" fmla="*/ 82 w 91"/>
                <a:gd name="T3" fmla="*/ 0 h 89"/>
                <a:gd name="T4" fmla="*/ 85 w 91"/>
                <a:gd name="T5" fmla="*/ 1 h 89"/>
                <a:gd name="T6" fmla="*/ 88 w 91"/>
                <a:gd name="T7" fmla="*/ 8 h 89"/>
                <a:gd name="T8" fmla="*/ 91 w 91"/>
                <a:gd name="T9" fmla="*/ 11 h 89"/>
                <a:gd name="T10" fmla="*/ 85 w 91"/>
                <a:gd name="T11" fmla="*/ 14 h 89"/>
                <a:gd name="T12" fmla="*/ 80 w 91"/>
                <a:gd name="T13" fmla="*/ 19 h 89"/>
                <a:gd name="T14" fmla="*/ 77 w 91"/>
                <a:gd name="T15" fmla="*/ 28 h 89"/>
                <a:gd name="T16" fmla="*/ 72 w 91"/>
                <a:gd name="T17" fmla="*/ 39 h 89"/>
                <a:gd name="T18" fmla="*/ 63 w 91"/>
                <a:gd name="T19" fmla="*/ 45 h 89"/>
                <a:gd name="T20" fmla="*/ 53 w 91"/>
                <a:gd name="T21" fmla="*/ 50 h 89"/>
                <a:gd name="T22" fmla="*/ 45 w 91"/>
                <a:gd name="T23" fmla="*/ 58 h 89"/>
                <a:gd name="T24" fmla="*/ 44 w 91"/>
                <a:gd name="T25" fmla="*/ 63 h 89"/>
                <a:gd name="T26" fmla="*/ 49 w 91"/>
                <a:gd name="T27" fmla="*/ 67 h 89"/>
                <a:gd name="T28" fmla="*/ 56 w 91"/>
                <a:gd name="T29" fmla="*/ 74 h 89"/>
                <a:gd name="T30" fmla="*/ 55 w 91"/>
                <a:gd name="T31" fmla="*/ 78 h 89"/>
                <a:gd name="T32" fmla="*/ 49 w 91"/>
                <a:gd name="T33" fmla="*/ 80 h 89"/>
                <a:gd name="T34" fmla="*/ 39 w 91"/>
                <a:gd name="T35" fmla="*/ 80 h 89"/>
                <a:gd name="T36" fmla="*/ 33 w 91"/>
                <a:gd name="T37" fmla="*/ 86 h 89"/>
                <a:gd name="T38" fmla="*/ 31 w 91"/>
                <a:gd name="T39" fmla="*/ 88 h 89"/>
                <a:gd name="T40" fmla="*/ 23 w 91"/>
                <a:gd name="T41" fmla="*/ 86 h 89"/>
                <a:gd name="T42" fmla="*/ 17 w 91"/>
                <a:gd name="T43" fmla="*/ 88 h 89"/>
                <a:gd name="T44" fmla="*/ 14 w 91"/>
                <a:gd name="T45" fmla="*/ 88 h 89"/>
                <a:gd name="T46" fmla="*/ 12 w 91"/>
                <a:gd name="T47" fmla="*/ 83 h 89"/>
                <a:gd name="T48" fmla="*/ 6 w 91"/>
                <a:gd name="T49" fmla="*/ 83 h 89"/>
                <a:gd name="T50" fmla="*/ 9 w 91"/>
                <a:gd name="T51" fmla="*/ 77 h 89"/>
                <a:gd name="T52" fmla="*/ 17 w 91"/>
                <a:gd name="T53" fmla="*/ 74 h 89"/>
                <a:gd name="T54" fmla="*/ 11 w 91"/>
                <a:gd name="T55" fmla="*/ 71 h 89"/>
                <a:gd name="T56" fmla="*/ 11 w 91"/>
                <a:gd name="T57" fmla="*/ 58 h 89"/>
                <a:gd name="T58" fmla="*/ 4 w 91"/>
                <a:gd name="T59" fmla="*/ 56 h 89"/>
                <a:gd name="T60" fmla="*/ 0 w 91"/>
                <a:gd name="T61" fmla="*/ 53 h 89"/>
                <a:gd name="T62" fmla="*/ 1 w 91"/>
                <a:gd name="T63" fmla="*/ 49 h 89"/>
                <a:gd name="T64" fmla="*/ 9 w 91"/>
                <a:gd name="T65" fmla="*/ 44 h 89"/>
                <a:gd name="T66" fmla="*/ 14 w 91"/>
                <a:gd name="T67" fmla="*/ 41 h 89"/>
                <a:gd name="T68" fmla="*/ 19 w 91"/>
                <a:gd name="T69" fmla="*/ 37 h 89"/>
                <a:gd name="T70" fmla="*/ 23 w 91"/>
                <a:gd name="T71" fmla="*/ 36 h 89"/>
                <a:gd name="T72" fmla="*/ 28 w 91"/>
                <a:gd name="T73" fmla="*/ 30 h 89"/>
                <a:gd name="T74" fmla="*/ 31 w 91"/>
                <a:gd name="T75" fmla="*/ 25 h 89"/>
                <a:gd name="T76" fmla="*/ 34 w 91"/>
                <a:gd name="T77" fmla="*/ 22 h 89"/>
                <a:gd name="T78" fmla="*/ 38 w 91"/>
                <a:gd name="T79" fmla="*/ 22 h 89"/>
                <a:gd name="T80" fmla="*/ 41 w 91"/>
                <a:gd name="T81" fmla="*/ 25 h 89"/>
                <a:gd name="T82" fmla="*/ 47 w 91"/>
                <a:gd name="T83" fmla="*/ 26 h 89"/>
                <a:gd name="T84" fmla="*/ 55 w 91"/>
                <a:gd name="T85" fmla="*/ 28 h 89"/>
                <a:gd name="T86" fmla="*/ 56 w 91"/>
                <a:gd name="T87" fmla="*/ 23 h 89"/>
                <a:gd name="T88" fmla="*/ 53 w 91"/>
                <a:gd name="T89" fmla="*/ 19 h 89"/>
                <a:gd name="T90" fmla="*/ 58 w 91"/>
                <a:gd name="T91" fmla="*/ 17 h 89"/>
                <a:gd name="T92" fmla="*/ 66 w 91"/>
                <a:gd name="T93" fmla="*/ 15 h 89"/>
                <a:gd name="T94" fmla="*/ 69 w 91"/>
                <a:gd name="T95" fmla="*/ 12 h 89"/>
                <a:gd name="T96" fmla="*/ 74 w 91"/>
                <a:gd name="T97" fmla="*/ 9 h 89"/>
                <a:gd name="T98" fmla="*/ 77 w 91"/>
                <a:gd name="T99" fmla="*/ 9 h 89"/>
                <a:gd name="T100" fmla="*/ 79 w 91"/>
                <a:gd name="T101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1" h="89">
                  <a:moveTo>
                    <a:pt x="8" y="58"/>
                  </a:moveTo>
                  <a:lnTo>
                    <a:pt x="8" y="60"/>
                  </a:lnTo>
                  <a:lnTo>
                    <a:pt x="6" y="60"/>
                  </a:lnTo>
                  <a:lnTo>
                    <a:pt x="6" y="58"/>
                  </a:lnTo>
                  <a:lnTo>
                    <a:pt x="8" y="58"/>
                  </a:lnTo>
                  <a:lnTo>
                    <a:pt x="8" y="58"/>
                  </a:lnTo>
                  <a:close/>
                  <a:moveTo>
                    <a:pt x="80" y="0"/>
                  </a:moveTo>
                  <a:lnTo>
                    <a:pt x="80" y="0"/>
                  </a:lnTo>
                  <a:lnTo>
                    <a:pt x="80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83" y="0"/>
                  </a:lnTo>
                  <a:lnTo>
                    <a:pt x="83" y="1"/>
                  </a:lnTo>
                  <a:lnTo>
                    <a:pt x="85" y="1"/>
                  </a:lnTo>
                  <a:lnTo>
                    <a:pt x="85" y="1"/>
                  </a:lnTo>
                  <a:lnTo>
                    <a:pt x="85" y="4"/>
                  </a:lnTo>
                  <a:lnTo>
                    <a:pt x="85" y="4"/>
                  </a:lnTo>
                  <a:lnTo>
                    <a:pt x="86" y="6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0" y="12"/>
                  </a:lnTo>
                  <a:lnTo>
                    <a:pt x="90" y="12"/>
                  </a:lnTo>
                  <a:lnTo>
                    <a:pt x="88" y="12"/>
                  </a:lnTo>
                  <a:lnTo>
                    <a:pt x="85" y="14"/>
                  </a:lnTo>
                  <a:lnTo>
                    <a:pt x="85" y="14"/>
                  </a:lnTo>
                  <a:lnTo>
                    <a:pt x="83" y="15"/>
                  </a:lnTo>
                  <a:lnTo>
                    <a:pt x="82" y="15"/>
                  </a:lnTo>
                  <a:lnTo>
                    <a:pt x="82" y="17"/>
                  </a:lnTo>
                  <a:lnTo>
                    <a:pt x="80" y="19"/>
                  </a:lnTo>
                  <a:lnTo>
                    <a:pt x="79" y="20"/>
                  </a:lnTo>
                  <a:lnTo>
                    <a:pt x="77" y="22"/>
                  </a:lnTo>
                  <a:lnTo>
                    <a:pt x="77" y="23"/>
                  </a:lnTo>
                  <a:lnTo>
                    <a:pt x="77" y="25"/>
                  </a:lnTo>
                  <a:lnTo>
                    <a:pt x="77" y="28"/>
                  </a:lnTo>
                  <a:lnTo>
                    <a:pt x="77" y="30"/>
                  </a:lnTo>
                  <a:lnTo>
                    <a:pt x="77" y="33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2" y="39"/>
                  </a:lnTo>
                  <a:lnTo>
                    <a:pt x="71" y="41"/>
                  </a:lnTo>
                  <a:lnTo>
                    <a:pt x="67" y="42"/>
                  </a:lnTo>
                  <a:lnTo>
                    <a:pt x="66" y="44"/>
                  </a:lnTo>
                  <a:lnTo>
                    <a:pt x="64" y="45"/>
                  </a:lnTo>
                  <a:lnTo>
                    <a:pt x="63" y="45"/>
                  </a:lnTo>
                  <a:lnTo>
                    <a:pt x="61" y="49"/>
                  </a:lnTo>
                  <a:lnTo>
                    <a:pt x="60" y="49"/>
                  </a:lnTo>
                  <a:lnTo>
                    <a:pt x="58" y="50"/>
                  </a:lnTo>
                  <a:lnTo>
                    <a:pt x="56" y="50"/>
                  </a:lnTo>
                  <a:lnTo>
                    <a:pt x="53" y="50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5" y="55"/>
                  </a:lnTo>
                  <a:lnTo>
                    <a:pt x="45" y="56"/>
                  </a:lnTo>
                  <a:lnTo>
                    <a:pt x="45" y="58"/>
                  </a:lnTo>
                  <a:lnTo>
                    <a:pt x="45" y="60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4"/>
                  </a:lnTo>
                  <a:lnTo>
                    <a:pt x="45" y="66"/>
                  </a:lnTo>
                  <a:lnTo>
                    <a:pt x="45" y="66"/>
                  </a:lnTo>
                  <a:lnTo>
                    <a:pt x="47" y="66"/>
                  </a:lnTo>
                  <a:lnTo>
                    <a:pt x="49" y="67"/>
                  </a:lnTo>
                  <a:lnTo>
                    <a:pt x="52" y="71"/>
                  </a:lnTo>
                  <a:lnTo>
                    <a:pt x="53" y="71"/>
                  </a:lnTo>
                  <a:lnTo>
                    <a:pt x="55" y="72"/>
                  </a:lnTo>
                  <a:lnTo>
                    <a:pt x="56" y="72"/>
                  </a:lnTo>
                  <a:lnTo>
                    <a:pt x="56" y="74"/>
                  </a:lnTo>
                  <a:lnTo>
                    <a:pt x="58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8"/>
                  </a:lnTo>
                  <a:lnTo>
                    <a:pt x="55" y="78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0" y="80"/>
                  </a:lnTo>
                  <a:lnTo>
                    <a:pt x="49" y="80"/>
                  </a:lnTo>
                  <a:lnTo>
                    <a:pt x="49" y="80"/>
                  </a:lnTo>
                  <a:lnTo>
                    <a:pt x="45" y="80"/>
                  </a:lnTo>
                  <a:lnTo>
                    <a:pt x="45" y="80"/>
                  </a:lnTo>
                  <a:lnTo>
                    <a:pt x="42" y="80"/>
                  </a:lnTo>
                  <a:lnTo>
                    <a:pt x="41" y="80"/>
                  </a:lnTo>
                  <a:lnTo>
                    <a:pt x="39" y="80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6" y="83"/>
                  </a:lnTo>
                  <a:lnTo>
                    <a:pt x="34" y="85"/>
                  </a:lnTo>
                  <a:lnTo>
                    <a:pt x="33" y="86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1" y="88"/>
                  </a:lnTo>
                  <a:lnTo>
                    <a:pt x="28" y="86"/>
                  </a:lnTo>
                  <a:lnTo>
                    <a:pt x="26" y="88"/>
                  </a:lnTo>
                  <a:lnTo>
                    <a:pt x="25" y="89"/>
                  </a:lnTo>
                  <a:lnTo>
                    <a:pt x="25" y="89"/>
                  </a:lnTo>
                  <a:lnTo>
                    <a:pt x="23" y="86"/>
                  </a:lnTo>
                  <a:lnTo>
                    <a:pt x="22" y="86"/>
                  </a:lnTo>
                  <a:lnTo>
                    <a:pt x="20" y="85"/>
                  </a:lnTo>
                  <a:lnTo>
                    <a:pt x="19" y="85"/>
                  </a:lnTo>
                  <a:lnTo>
                    <a:pt x="19" y="86"/>
                  </a:lnTo>
                  <a:lnTo>
                    <a:pt x="17" y="88"/>
                  </a:lnTo>
                  <a:lnTo>
                    <a:pt x="15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8"/>
                  </a:lnTo>
                  <a:lnTo>
                    <a:pt x="11" y="86"/>
                  </a:lnTo>
                  <a:lnTo>
                    <a:pt x="9" y="86"/>
                  </a:lnTo>
                  <a:lnTo>
                    <a:pt x="9" y="86"/>
                  </a:lnTo>
                  <a:lnTo>
                    <a:pt x="12" y="85"/>
                  </a:lnTo>
                  <a:lnTo>
                    <a:pt x="12" y="83"/>
                  </a:lnTo>
                  <a:lnTo>
                    <a:pt x="12" y="83"/>
                  </a:lnTo>
                  <a:lnTo>
                    <a:pt x="11" y="83"/>
                  </a:lnTo>
                  <a:lnTo>
                    <a:pt x="9" y="83"/>
                  </a:lnTo>
                  <a:lnTo>
                    <a:pt x="8" y="83"/>
                  </a:lnTo>
                  <a:lnTo>
                    <a:pt x="6" y="83"/>
                  </a:lnTo>
                  <a:lnTo>
                    <a:pt x="4" y="83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8" y="78"/>
                  </a:lnTo>
                  <a:lnTo>
                    <a:pt x="9" y="77"/>
                  </a:lnTo>
                  <a:lnTo>
                    <a:pt x="9" y="75"/>
                  </a:lnTo>
                  <a:lnTo>
                    <a:pt x="14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2" y="72"/>
                  </a:lnTo>
                  <a:lnTo>
                    <a:pt x="11" y="72"/>
                  </a:lnTo>
                  <a:lnTo>
                    <a:pt x="11" y="71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4" y="61"/>
                  </a:lnTo>
                  <a:lnTo>
                    <a:pt x="14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8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6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0"/>
                  </a:lnTo>
                  <a:lnTo>
                    <a:pt x="1" y="49"/>
                  </a:lnTo>
                  <a:lnTo>
                    <a:pt x="4" y="45"/>
                  </a:lnTo>
                  <a:lnTo>
                    <a:pt x="6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11" y="41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7" y="39"/>
                  </a:lnTo>
                  <a:lnTo>
                    <a:pt x="17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6"/>
                  </a:lnTo>
                  <a:lnTo>
                    <a:pt x="20" y="36"/>
                  </a:lnTo>
                  <a:lnTo>
                    <a:pt x="22" y="36"/>
                  </a:lnTo>
                  <a:lnTo>
                    <a:pt x="23" y="36"/>
                  </a:lnTo>
                  <a:lnTo>
                    <a:pt x="25" y="34"/>
                  </a:lnTo>
                  <a:lnTo>
                    <a:pt x="25" y="34"/>
                  </a:lnTo>
                  <a:lnTo>
                    <a:pt x="25" y="33"/>
                  </a:lnTo>
                  <a:lnTo>
                    <a:pt x="26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1" y="28"/>
                  </a:lnTo>
                  <a:lnTo>
                    <a:pt x="31" y="25"/>
                  </a:lnTo>
                  <a:lnTo>
                    <a:pt x="31" y="23"/>
                  </a:lnTo>
                  <a:lnTo>
                    <a:pt x="31" y="23"/>
                  </a:lnTo>
                  <a:lnTo>
                    <a:pt x="33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39" y="23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2" y="25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5" y="2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6"/>
                  </a:lnTo>
                  <a:lnTo>
                    <a:pt x="53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6" y="23"/>
                  </a:lnTo>
                  <a:lnTo>
                    <a:pt x="56" y="23"/>
                  </a:lnTo>
                  <a:lnTo>
                    <a:pt x="55" y="22"/>
                  </a:lnTo>
                  <a:lnTo>
                    <a:pt x="53" y="20"/>
                  </a:lnTo>
                  <a:lnTo>
                    <a:pt x="53" y="20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5" y="17"/>
                  </a:lnTo>
                  <a:lnTo>
                    <a:pt x="56" y="17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5"/>
                  </a:lnTo>
                  <a:lnTo>
                    <a:pt x="64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69" y="14"/>
                  </a:lnTo>
                  <a:lnTo>
                    <a:pt x="69" y="12"/>
                  </a:lnTo>
                  <a:lnTo>
                    <a:pt x="69" y="12"/>
                  </a:lnTo>
                  <a:lnTo>
                    <a:pt x="71" y="11"/>
                  </a:lnTo>
                  <a:lnTo>
                    <a:pt x="71" y="9"/>
                  </a:lnTo>
                  <a:lnTo>
                    <a:pt x="72" y="9"/>
                  </a:lnTo>
                  <a:lnTo>
                    <a:pt x="72" y="9"/>
                  </a:lnTo>
                  <a:lnTo>
                    <a:pt x="74" y="9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7" y="9"/>
                  </a:lnTo>
                  <a:lnTo>
                    <a:pt x="77" y="9"/>
                  </a:lnTo>
                  <a:lnTo>
                    <a:pt x="77" y="6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79" y="1"/>
                  </a:lnTo>
                  <a:lnTo>
                    <a:pt x="79" y="0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7" name="Freeform 234">
              <a:extLst>
                <a:ext uri="{FF2B5EF4-FFF2-40B4-BE49-F238E27FC236}">
                  <a16:creationId xmlns:a16="http://schemas.microsoft.com/office/drawing/2014/main" id="{87D4200D-F5DB-4D31-A8D0-EC6F78CBF7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95101" y="3924719"/>
              <a:ext cx="9747" cy="9747"/>
            </a:xfrm>
            <a:custGeom>
              <a:avLst/>
              <a:gdLst>
                <a:gd name="T0" fmla="*/ 3 w 5"/>
                <a:gd name="T1" fmla="*/ 3 h 5"/>
                <a:gd name="T2" fmla="*/ 5 w 5"/>
                <a:gd name="T3" fmla="*/ 3 h 5"/>
                <a:gd name="T4" fmla="*/ 5 w 5"/>
                <a:gd name="T5" fmla="*/ 5 h 5"/>
                <a:gd name="T6" fmla="*/ 3 w 5"/>
                <a:gd name="T7" fmla="*/ 5 h 5"/>
                <a:gd name="T8" fmla="*/ 3 w 5"/>
                <a:gd name="T9" fmla="*/ 5 h 5"/>
                <a:gd name="T10" fmla="*/ 3 w 5"/>
                <a:gd name="T11" fmla="*/ 3 h 5"/>
                <a:gd name="T12" fmla="*/ 3 w 5"/>
                <a:gd name="T13" fmla="*/ 3 h 5"/>
                <a:gd name="T14" fmla="*/ 0 w 5"/>
                <a:gd name="T15" fmla="*/ 0 h 5"/>
                <a:gd name="T16" fmla="*/ 1 w 5"/>
                <a:gd name="T17" fmla="*/ 0 h 5"/>
                <a:gd name="T18" fmla="*/ 1 w 5"/>
                <a:gd name="T19" fmla="*/ 2 h 5"/>
                <a:gd name="T20" fmla="*/ 3 w 5"/>
                <a:gd name="T21" fmla="*/ 2 h 5"/>
                <a:gd name="T22" fmla="*/ 3 w 5"/>
                <a:gd name="T23" fmla="*/ 2 h 5"/>
                <a:gd name="T24" fmla="*/ 1 w 5"/>
                <a:gd name="T25" fmla="*/ 3 h 5"/>
                <a:gd name="T26" fmla="*/ 1 w 5"/>
                <a:gd name="T27" fmla="*/ 2 h 5"/>
                <a:gd name="T28" fmla="*/ 0 w 5"/>
                <a:gd name="T29" fmla="*/ 2 h 5"/>
                <a:gd name="T30" fmla="*/ 0 w 5"/>
                <a:gd name="T31" fmla="*/ 2 h 5"/>
                <a:gd name="T32" fmla="*/ 0 w 5"/>
                <a:gd name="T33" fmla="*/ 0 h 5"/>
                <a:gd name="T34" fmla="*/ 0 w 5"/>
                <a:gd name="T35" fmla="*/ 0 h 5"/>
                <a:gd name="T36" fmla="*/ 0 w 5"/>
                <a:gd name="T37" fmla="*/ 0 h 5"/>
                <a:gd name="T38" fmla="*/ 0 w 5"/>
                <a:gd name="T3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" h="5">
                  <a:moveTo>
                    <a:pt x="3" y="3"/>
                  </a:moveTo>
                  <a:lnTo>
                    <a:pt x="5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3" y="3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8" name="Freeform 235">
              <a:extLst>
                <a:ext uri="{FF2B5EF4-FFF2-40B4-BE49-F238E27FC236}">
                  <a16:creationId xmlns:a16="http://schemas.microsoft.com/office/drawing/2014/main" id="{62BF0793-A59F-4592-88A3-A6372D93AB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35595"/>
              <a:ext cx="37036" cy="27289"/>
            </a:xfrm>
            <a:custGeom>
              <a:avLst/>
              <a:gdLst>
                <a:gd name="T0" fmla="*/ 7 w 19"/>
                <a:gd name="T1" fmla="*/ 13 h 14"/>
                <a:gd name="T2" fmla="*/ 7 w 19"/>
                <a:gd name="T3" fmla="*/ 13 h 14"/>
                <a:gd name="T4" fmla="*/ 8 w 19"/>
                <a:gd name="T5" fmla="*/ 14 h 14"/>
                <a:gd name="T6" fmla="*/ 10 w 19"/>
                <a:gd name="T7" fmla="*/ 14 h 14"/>
                <a:gd name="T8" fmla="*/ 7 w 19"/>
                <a:gd name="T9" fmla="*/ 14 h 14"/>
                <a:gd name="T10" fmla="*/ 7 w 19"/>
                <a:gd name="T11" fmla="*/ 14 h 14"/>
                <a:gd name="T12" fmla="*/ 7 w 19"/>
                <a:gd name="T13" fmla="*/ 13 h 14"/>
                <a:gd name="T14" fmla="*/ 18 w 19"/>
                <a:gd name="T15" fmla="*/ 11 h 14"/>
                <a:gd name="T16" fmla="*/ 19 w 19"/>
                <a:gd name="T17" fmla="*/ 11 h 14"/>
                <a:gd name="T18" fmla="*/ 19 w 19"/>
                <a:gd name="T19" fmla="*/ 13 h 14"/>
                <a:gd name="T20" fmla="*/ 19 w 19"/>
                <a:gd name="T21" fmla="*/ 14 h 14"/>
                <a:gd name="T22" fmla="*/ 19 w 19"/>
                <a:gd name="T23" fmla="*/ 14 h 14"/>
                <a:gd name="T24" fmla="*/ 18 w 19"/>
                <a:gd name="T25" fmla="*/ 14 h 14"/>
                <a:gd name="T26" fmla="*/ 18 w 19"/>
                <a:gd name="T27" fmla="*/ 13 h 14"/>
                <a:gd name="T28" fmla="*/ 15 w 19"/>
                <a:gd name="T29" fmla="*/ 11 h 14"/>
                <a:gd name="T30" fmla="*/ 16 w 19"/>
                <a:gd name="T31" fmla="*/ 11 h 14"/>
                <a:gd name="T32" fmla="*/ 16 w 19"/>
                <a:gd name="T33" fmla="*/ 11 h 14"/>
                <a:gd name="T34" fmla="*/ 18 w 19"/>
                <a:gd name="T35" fmla="*/ 11 h 14"/>
                <a:gd name="T36" fmla="*/ 18 w 19"/>
                <a:gd name="T37" fmla="*/ 11 h 14"/>
                <a:gd name="T38" fmla="*/ 18 w 19"/>
                <a:gd name="T39" fmla="*/ 11 h 14"/>
                <a:gd name="T40" fmla="*/ 18 w 19"/>
                <a:gd name="T41" fmla="*/ 11 h 14"/>
                <a:gd name="T42" fmla="*/ 2 w 19"/>
                <a:gd name="T43" fmla="*/ 0 h 14"/>
                <a:gd name="T44" fmla="*/ 4 w 19"/>
                <a:gd name="T45" fmla="*/ 0 h 14"/>
                <a:gd name="T46" fmla="*/ 2 w 19"/>
                <a:gd name="T47" fmla="*/ 3 h 14"/>
                <a:gd name="T48" fmla="*/ 4 w 19"/>
                <a:gd name="T49" fmla="*/ 6 h 14"/>
                <a:gd name="T50" fmla="*/ 5 w 19"/>
                <a:gd name="T51" fmla="*/ 8 h 14"/>
                <a:gd name="T52" fmla="*/ 4 w 19"/>
                <a:gd name="T53" fmla="*/ 8 h 14"/>
                <a:gd name="T54" fmla="*/ 4 w 19"/>
                <a:gd name="T55" fmla="*/ 8 h 14"/>
                <a:gd name="T56" fmla="*/ 2 w 19"/>
                <a:gd name="T57" fmla="*/ 8 h 14"/>
                <a:gd name="T58" fmla="*/ 2 w 19"/>
                <a:gd name="T59" fmla="*/ 6 h 14"/>
                <a:gd name="T60" fmla="*/ 0 w 19"/>
                <a:gd name="T61" fmla="*/ 6 h 14"/>
                <a:gd name="T62" fmla="*/ 0 w 19"/>
                <a:gd name="T63" fmla="*/ 2 h 14"/>
                <a:gd name="T64" fmla="*/ 2 w 19"/>
                <a:gd name="T65" fmla="*/ 0 h 14"/>
                <a:gd name="T66" fmla="*/ 2 w 19"/>
                <a:gd name="T67" fmla="*/ 0 h 14"/>
                <a:gd name="T68" fmla="*/ 2 w 19"/>
                <a:gd name="T6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" h="14">
                  <a:moveTo>
                    <a:pt x="7" y="13"/>
                  </a:moveTo>
                  <a:lnTo>
                    <a:pt x="7" y="13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lose/>
                  <a:moveTo>
                    <a:pt x="18" y="11"/>
                  </a:moveTo>
                  <a:lnTo>
                    <a:pt x="19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5" y="11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close/>
                  <a:moveTo>
                    <a:pt x="2" y="0"/>
                  </a:moveTo>
                  <a:lnTo>
                    <a:pt x="4" y="0"/>
                  </a:lnTo>
                  <a:lnTo>
                    <a:pt x="2" y="3"/>
                  </a:lnTo>
                  <a:lnTo>
                    <a:pt x="4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9" name="Freeform 236">
              <a:extLst>
                <a:ext uri="{FF2B5EF4-FFF2-40B4-BE49-F238E27FC236}">
                  <a16:creationId xmlns:a16="http://schemas.microsoft.com/office/drawing/2014/main" id="{F41A7C56-EA18-41B1-9157-2DE2786F75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72038" y="4306767"/>
              <a:ext cx="9816279" cy="432727"/>
            </a:xfrm>
            <a:custGeom>
              <a:avLst/>
              <a:gdLst>
                <a:gd name="T0" fmla="*/ 110 w 5036"/>
                <a:gd name="T1" fmla="*/ 222 h 222"/>
                <a:gd name="T2" fmla="*/ 110 w 5036"/>
                <a:gd name="T3" fmla="*/ 220 h 222"/>
                <a:gd name="T4" fmla="*/ 50 w 5036"/>
                <a:gd name="T5" fmla="*/ 137 h 222"/>
                <a:gd name="T6" fmla="*/ 52 w 5036"/>
                <a:gd name="T7" fmla="*/ 137 h 222"/>
                <a:gd name="T8" fmla="*/ 4986 w 5036"/>
                <a:gd name="T9" fmla="*/ 124 h 222"/>
                <a:gd name="T10" fmla="*/ 4986 w 5036"/>
                <a:gd name="T11" fmla="*/ 124 h 222"/>
                <a:gd name="T12" fmla="*/ 4986 w 5036"/>
                <a:gd name="T13" fmla="*/ 124 h 222"/>
                <a:gd name="T14" fmla="*/ 4986 w 5036"/>
                <a:gd name="T15" fmla="*/ 124 h 222"/>
                <a:gd name="T16" fmla="*/ 5020 w 5036"/>
                <a:gd name="T17" fmla="*/ 121 h 222"/>
                <a:gd name="T18" fmla="*/ 5019 w 5036"/>
                <a:gd name="T19" fmla="*/ 121 h 222"/>
                <a:gd name="T20" fmla="*/ 5019 w 5036"/>
                <a:gd name="T21" fmla="*/ 121 h 222"/>
                <a:gd name="T22" fmla="*/ 5033 w 5036"/>
                <a:gd name="T23" fmla="*/ 121 h 222"/>
                <a:gd name="T24" fmla="*/ 5033 w 5036"/>
                <a:gd name="T25" fmla="*/ 121 h 222"/>
                <a:gd name="T26" fmla="*/ 5033 w 5036"/>
                <a:gd name="T27" fmla="*/ 121 h 222"/>
                <a:gd name="T28" fmla="*/ 64 w 5036"/>
                <a:gd name="T29" fmla="*/ 115 h 222"/>
                <a:gd name="T30" fmla="*/ 64 w 5036"/>
                <a:gd name="T31" fmla="*/ 115 h 222"/>
                <a:gd name="T32" fmla="*/ 5036 w 5036"/>
                <a:gd name="T33" fmla="*/ 100 h 222"/>
                <a:gd name="T34" fmla="*/ 5036 w 5036"/>
                <a:gd name="T35" fmla="*/ 102 h 222"/>
                <a:gd name="T36" fmla="*/ 5027 w 5036"/>
                <a:gd name="T37" fmla="*/ 96 h 222"/>
                <a:gd name="T38" fmla="*/ 5028 w 5036"/>
                <a:gd name="T39" fmla="*/ 97 h 222"/>
                <a:gd name="T40" fmla="*/ 5027 w 5036"/>
                <a:gd name="T41" fmla="*/ 97 h 222"/>
                <a:gd name="T42" fmla="*/ 5028 w 5036"/>
                <a:gd name="T43" fmla="*/ 97 h 222"/>
                <a:gd name="T44" fmla="*/ 5027 w 5036"/>
                <a:gd name="T45" fmla="*/ 96 h 222"/>
                <a:gd name="T46" fmla="*/ 5027 w 5036"/>
                <a:gd name="T47" fmla="*/ 96 h 222"/>
                <a:gd name="T48" fmla="*/ 4831 w 5036"/>
                <a:gd name="T49" fmla="*/ 74 h 222"/>
                <a:gd name="T50" fmla="*/ 4831 w 5036"/>
                <a:gd name="T51" fmla="*/ 75 h 222"/>
                <a:gd name="T52" fmla="*/ 4755 w 5036"/>
                <a:gd name="T53" fmla="*/ 69 h 222"/>
                <a:gd name="T54" fmla="*/ 4755 w 5036"/>
                <a:gd name="T55" fmla="*/ 69 h 222"/>
                <a:gd name="T56" fmla="*/ 4826 w 5036"/>
                <a:gd name="T57" fmla="*/ 64 h 222"/>
                <a:gd name="T58" fmla="*/ 4828 w 5036"/>
                <a:gd name="T59" fmla="*/ 67 h 222"/>
                <a:gd name="T60" fmla="*/ 4826 w 5036"/>
                <a:gd name="T61" fmla="*/ 66 h 222"/>
                <a:gd name="T62" fmla="*/ 4806 w 5036"/>
                <a:gd name="T63" fmla="*/ 42 h 222"/>
                <a:gd name="T64" fmla="*/ 4806 w 5036"/>
                <a:gd name="T65" fmla="*/ 44 h 222"/>
                <a:gd name="T66" fmla="*/ 4806 w 5036"/>
                <a:gd name="T67" fmla="*/ 42 h 222"/>
                <a:gd name="T68" fmla="*/ 4806 w 5036"/>
                <a:gd name="T69" fmla="*/ 42 h 222"/>
                <a:gd name="T70" fmla="*/ 4808 w 5036"/>
                <a:gd name="T71" fmla="*/ 37 h 222"/>
                <a:gd name="T72" fmla="*/ 4806 w 5036"/>
                <a:gd name="T73" fmla="*/ 37 h 222"/>
                <a:gd name="T74" fmla="*/ 4806 w 5036"/>
                <a:gd name="T75" fmla="*/ 31 h 222"/>
                <a:gd name="T76" fmla="*/ 4806 w 5036"/>
                <a:gd name="T77" fmla="*/ 31 h 222"/>
                <a:gd name="T78" fmla="*/ 4806 w 5036"/>
                <a:gd name="T79" fmla="*/ 31 h 222"/>
                <a:gd name="T80" fmla="*/ 4806 w 5036"/>
                <a:gd name="T81" fmla="*/ 29 h 222"/>
                <a:gd name="T82" fmla="*/ 4804 w 5036"/>
                <a:gd name="T83" fmla="*/ 29 h 222"/>
                <a:gd name="T84" fmla="*/ 31 w 5036"/>
                <a:gd name="T85" fmla="*/ 28 h 222"/>
                <a:gd name="T86" fmla="*/ 30 w 5036"/>
                <a:gd name="T87" fmla="*/ 31 h 222"/>
                <a:gd name="T88" fmla="*/ 28 w 5036"/>
                <a:gd name="T89" fmla="*/ 29 h 222"/>
                <a:gd name="T90" fmla="*/ 4804 w 5036"/>
                <a:gd name="T91" fmla="*/ 12 h 222"/>
                <a:gd name="T92" fmla="*/ 4803 w 5036"/>
                <a:gd name="T93" fmla="*/ 12 h 222"/>
                <a:gd name="T94" fmla="*/ 4804 w 5036"/>
                <a:gd name="T95" fmla="*/ 11 h 222"/>
                <a:gd name="T96" fmla="*/ 4804 w 5036"/>
                <a:gd name="T97" fmla="*/ 12 h 222"/>
                <a:gd name="T98" fmla="*/ 3 w 5036"/>
                <a:gd name="T99" fmla="*/ 1 h 222"/>
                <a:gd name="T100" fmla="*/ 1 w 5036"/>
                <a:gd name="T101" fmla="*/ 1 h 222"/>
                <a:gd name="T102" fmla="*/ 1 w 5036"/>
                <a:gd name="T103" fmla="*/ 1 h 222"/>
                <a:gd name="T104" fmla="*/ 1 w 5036"/>
                <a:gd name="T10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36" h="222">
                  <a:moveTo>
                    <a:pt x="110" y="220"/>
                  </a:moveTo>
                  <a:lnTo>
                    <a:pt x="110" y="220"/>
                  </a:lnTo>
                  <a:lnTo>
                    <a:pt x="110" y="220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0"/>
                  </a:lnTo>
                  <a:lnTo>
                    <a:pt x="110" y="220"/>
                  </a:lnTo>
                  <a:close/>
                  <a:moveTo>
                    <a:pt x="50" y="137"/>
                  </a:moveTo>
                  <a:lnTo>
                    <a:pt x="50" y="137"/>
                  </a:lnTo>
                  <a:lnTo>
                    <a:pt x="50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0" y="137"/>
                  </a:lnTo>
                  <a:lnTo>
                    <a:pt x="50" y="137"/>
                  </a:lnTo>
                  <a:lnTo>
                    <a:pt x="50" y="137"/>
                  </a:lnTo>
                  <a:close/>
                  <a:moveTo>
                    <a:pt x="4986" y="124"/>
                  </a:move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close/>
                  <a:moveTo>
                    <a:pt x="5019" y="121"/>
                  </a:move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close/>
                  <a:moveTo>
                    <a:pt x="5033" y="121"/>
                  </a:move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close/>
                  <a:moveTo>
                    <a:pt x="64" y="115"/>
                  </a:move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close/>
                  <a:moveTo>
                    <a:pt x="5036" y="100"/>
                  </a:moveTo>
                  <a:lnTo>
                    <a:pt x="5036" y="100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0"/>
                  </a:lnTo>
                  <a:close/>
                  <a:moveTo>
                    <a:pt x="5027" y="96"/>
                  </a:moveTo>
                  <a:lnTo>
                    <a:pt x="5027" y="96"/>
                  </a:lnTo>
                  <a:lnTo>
                    <a:pt x="5027" y="96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close/>
                  <a:moveTo>
                    <a:pt x="4831" y="72"/>
                  </a:moveTo>
                  <a:lnTo>
                    <a:pt x="4831" y="74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5"/>
                  </a:lnTo>
                  <a:lnTo>
                    <a:pt x="4831" y="75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2"/>
                  </a:lnTo>
                  <a:close/>
                  <a:moveTo>
                    <a:pt x="4755" y="69"/>
                  </a:move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close/>
                  <a:moveTo>
                    <a:pt x="4825" y="64"/>
                  </a:moveTo>
                  <a:lnTo>
                    <a:pt x="4826" y="64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8" y="67"/>
                  </a:lnTo>
                  <a:lnTo>
                    <a:pt x="4828" y="67"/>
                  </a:lnTo>
                  <a:lnTo>
                    <a:pt x="4826" y="69"/>
                  </a:lnTo>
                  <a:lnTo>
                    <a:pt x="4826" y="67"/>
                  </a:lnTo>
                  <a:lnTo>
                    <a:pt x="4826" y="67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5" y="64"/>
                  </a:lnTo>
                  <a:close/>
                  <a:moveTo>
                    <a:pt x="4806" y="42"/>
                  </a:moveTo>
                  <a:lnTo>
                    <a:pt x="4806" y="42"/>
                  </a:lnTo>
                  <a:lnTo>
                    <a:pt x="4806" y="42"/>
                  </a:lnTo>
                  <a:lnTo>
                    <a:pt x="4808" y="42"/>
                  </a:lnTo>
                  <a:lnTo>
                    <a:pt x="4808" y="42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close/>
                  <a:moveTo>
                    <a:pt x="4808" y="36"/>
                  </a:move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8" y="36"/>
                  </a:lnTo>
                  <a:lnTo>
                    <a:pt x="4808" y="36"/>
                  </a:lnTo>
                  <a:close/>
                  <a:moveTo>
                    <a:pt x="4806" y="31"/>
                  </a:move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close/>
                  <a:moveTo>
                    <a:pt x="4804" y="28"/>
                  </a:moveTo>
                  <a:lnTo>
                    <a:pt x="4804" y="28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4" y="29"/>
                  </a:lnTo>
                  <a:lnTo>
                    <a:pt x="4804" y="29"/>
                  </a:lnTo>
                  <a:lnTo>
                    <a:pt x="4804" y="28"/>
                  </a:lnTo>
                  <a:close/>
                  <a:moveTo>
                    <a:pt x="28" y="28"/>
                  </a:moveTo>
                  <a:lnTo>
                    <a:pt x="28" y="28"/>
                  </a:lnTo>
                  <a:lnTo>
                    <a:pt x="31" y="28"/>
                  </a:lnTo>
                  <a:lnTo>
                    <a:pt x="30" y="29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0" y="31"/>
                  </a:lnTo>
                  <a:lnTo>
                    <a:pt x="27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0" y="28"/>
                  </a:lnTo>
                  <a:lnTo>
                    <a:pt x="28" y="28"/>
                  </a:lnTo>
                  <a:close/>
                  <a:moveTo>
                    <a:pt x="4804" y="12"/>
                  </a:moveTo>
                  <a:lnTo>
                    <a:pt x="4804" y="12"/>
                  </a:lnTo>
                  <a:lnTo>
                    <a:pt x="4803" y="12"/>
                  </a:lnTo>
                  <a:lnTo>
                    <a:pt x="4803" y="14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4" y="12"/>
                  </a:lnTo>
                  <a:close/>
                  <a:moveTo>
                    <a:pt x="4804" y="11"/>
                  </a:moveTo>
                  <a:lnTo>
                    <a:pt x="4804" y="11"/>
                  </a:lnTo>
                  <a:lnTo>
                    <a:pt x="4806" y="12"/>
                  </a:lnTo>
                  <a:lnTo>
                    <a:pt x="4804" y="12"/>
                  </a:lnTo>
                  <a:lnTo>
                    <a:pt x="4804" y="12"/>
                  </a:lnTo>
                  <a:lnTo>
                    <a:pt x="4804" y="11"/>
                  </a:lnTo>
                  <a:close/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0" name="Freeform 237">
              <a:extLst>
                <a:ext uri="{FF2B5EF4-FFF2-40B4-BE49-F238E27FC236}">
                  <a16:creationId xmlns:a16="http://schemas.microsoft.com/office/drawing/2014/main" id="{C72972C7-61C0-49DE-B26B-F7E894F9E4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7892" y="4002688"/>
              <a:ext cx="148141" cy="122802"/>
            </a:xfrm>
            <a:custGeom>
              <a:avLst/>
              <a:gdLst>
                <a:gd name="T0" fmla="*/ 13 w 76"/>
                <a:gd name="T1" fmla="*/ 58 h 63"/>
                <a:gd name="T2" fmla="*/ 10 w 76"/>
                <a:gd name="T3" fmla="*/ 50 h 63"/>
                <a:gd name="T4" fmla="*/ 10 w 76"/>
                <a:gd name="T5" fmla="*/ 48 h 63"/>
                <a:gd name="T6" fmla="*/ 74 w 76"/>
                <a:gd name="T7" fmla="*/ 3 h 63"/>
                <a:gd name="T8" fmla="*/ 73 w 76"/>
                <a:gd name="T9" fmla="*/ 9 h 63"/>
                <a:gd name="T10" fmla="*/ 74 w 76"/>
                <a:gd name="T11" fmla="*/ 12 h 63"/>
                <a:gd name="T12" fmla="*/ 76 w 76"/>
                <a:gd name="T13" fmla="*/ 22 h 63"/>
                <a:gd name="T14" fmla="*/ 76 w 76"/>
                <a:gd name="T15" fmla="*/ 29 h 63"/>
                <a:gd name="T16" fmla="*/ 74 w 76"/>
                <a:gd name="T17" fmla="*/ 36 h 63"/>
                <a:gd name="T18" fmla="*/ 71 w 76"/>
                <a:gd name="T19" fmla="*/ 34 h 63"/>
                <a:gd name="T20" fmla="*/ 65 w 76"/>
                <a:gd name="T21" fmla="*/ 39 h 63"/>
                <a:gd name="T22" fmla="*/ 58 w 76"/>
                <a:gd name="T23" fmla="*/ 41 h 63"/>
                <a:gd name="T24" fmla="*/ 58 w 76"/>
                <a:gd name="T25" fmla="*/ 44 h 63"/>
                <a:gd name="T26" fmla="*/ 54 w 76"/>
                <a:gd name="T27" fmla="*/ 42 h 63"/>
                <a:gd name="T28" fmla="*/ 51 w 76"/>
                <a:gd name="T29" fmla="*/ 45 h 63"/>
                <a:gd name="T30" fmla="*/ 51 w 76"/>
                <a:gd name="T31" fmla="*/ 48 h 63"/>
                <a:gd name="T32" fmla="*/ 55 w 76"/>
                <a:gd name="T33" fmla="*/ 53 h 63"/>
                <a:gd name="T34" fmla="*/ 54 w 76"/>
                <a:gd name="T35" fmla="*/ 56 h 63"/>
                <a:gd name="T36" fmla="*/ 51 w 76"/>
                <a:gd name="T37" fmla="*/ 56 h 63"/>
                <a:gd name="T38" fmla="*/ 47 w 76"/>
                <a:gd name="T39" fmla="*/ 55 h 63"/>
                <a:gd name="T40" fmla="*/ 43 w 76"/>
                <a:gd name="T41" fmla="*/ 56 h 63"/>
                <a:gd name="T42" fmla="*/ 40 w 76"/>
                <a:gd name="T43" fmla="*/ 56 h 63"/>
                <a:gd name="T44" fmla="*/ 38 w 76"/>
                <a:gd name="T45" fmla="*/ 59 h 63"/>
                <a:gd name="T46" fmla="*/ 35 w 76"/>
                <a:gd name="T47" fmla="*/ 61 h 63"/>
                <a:gd name="T48" fmla="*/ 30 w 76"/>
                <a:gd name="T49" fmla="*/ 63 h 63"/>
                <a:gd name="T50" fmla="*/ 22 w 76"/>
                <a:gd name="T51" fmla="*/ 59 h 63"/>
                <a:gd name="T52" fmla="*/ 17 w 76"/>
                <a:gd name="T53" fmla="*/ 59 h 63"/>
                <a:gd name="T54" fmla="*/ 21 w 76"/>
                <a:gd name="T55" fmla="*/ 55 h 63"/>
                <a:gd name="T56" fmla="*/ 16 w 76"/>
                <a:gd name="T57" fmla="*/ 53 h 63"/>
                <a:gd name="T58" fmla="*/ 11 w 76"/>
                <a:gd name="T59" fmla="*/ 55 h 63"/>
                <a:gd name="T60" fmla="*/ 11 w 76"/>
                <a:gd name="T61" fmla="*/ 47 h 63"/>
                <a:gd name="T62" fmla="*/ 8 w 76"/>
                <a:gd name="T63" fmla="*/ 44 h 63"/>
                <a:gd name="T64" fmla="*/ 5 w 76"/>
                <a:gd name="T65" fmla="*/ 36 h 63"/>
                <a:gd name="T66" fmla="*/ 5 w 76"/>
                <a:gd name="T67" fmla="*/ 31 h 63"/>
                <a:gd name="T68" fmla="*/ 2 w 76"/>
                <a:gd name="T69" fmla="*/ 23 h 63"/>
                <a:gd name="T70" fmla="*/ 0 w 76"/>
                <a:gd name="T71" fmla="*/ 17 h 63"/>
                <a:gd name="T72" fmla="*/ 3 w 76"/>
                <a:gd name="T73" fmla="*/ 15 h 63"/>
                <a:gd name="T74" fmla="*/ 8 w 76"/>
                <a:gd name="T75" fmla="*/ 9 h 63"/>
                <a:gd name="T76" fmla="*/ 14 w 76"/>
                <a:gd name="T77" fmla="*/ 4 h 63"/>
                <a:gd name="T78" fmla="*/ 21 w 76"/>
                <a:gd name="T79" fmla="*/ 4 h 63"/>
                <a:gd name="T80" fmla="*/ 25 w 76"/>
                <a:gd name="T81" fmla="*/ 4 h 63"/>
                <a:gd name="T82" fmla="*/ 35 w 76"/>
                <a:gd name="T83" fmla="*/ 4 h 63"/>
                <a:gd name="T84" fmla="*/ 38 w 76"/>
                <a:gd name="T85" fmla="*/ 6 h 63"/>
                <a:gd name="T86" fmla="*/ 41 w 76"/>
                <a:gd name="T87" fmla="*/ 6 h 63"/>
                <a:gd name="T88" fmla="*/ 43 w 76"/>
                <a:gd name="T89" fmla="*/ 7 h 63"/>
                <a:gd name="T90" fmla="*/ 46 w 76"/>
                <a:gd name="T91" fmla="*/ 7 h 63"/>
                <a:gd name="T92" fmla="*/ 52 w 76"/>
                <a:gd name="T93" fmla="*/ 11 h 63"/>
                <a:gd name="T94" fmla="*/ 54 w 76"/>
                <a:gd name="T95" fmla="*/ 6 h 63"/>
                <a:gd name="T96" fmla="*/ 55 w 76"/>
                <a:gd name="T97" fmla="*/ 4 h 63"/>
                <a:gd name="T98" fmla="*/ 60 w 76"/>
                <a:gd name="T99" fmla="*/ 3 h 63"/>
                <a:gd name="T100" fmla="*/ 62 w 76"/>
                <a:gd name="T101" fmla="*/ 3 h 63"/>
                <a:gd name="T102" fmla="*/ 65 w 76"/>
                <a:gd name="T103" fmla="*/ 6 h 63"/>
                <a:gd name="T104" fmla="*/ 68 w 76"/>
                <a:gd name="T105" fmla="*/ 4 h 63"/>
                <a:gd name="T106" fmla="*/ 71 w 76"/>
                <a:gd name="T107" fmla="*/ 1 h 63"/>
                <a:gd name="T108" fmla="*/ 74 w 76"/>
                <a:gd name="T10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6" h="63">
                  <a:moveTo>
                    <a:pt x="13" y="56"/>
                  </a:move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56"/>
                  </a:lnTo>
                  <a:close/>
                  <a:moveTo>
                    <a:pt x="10" y="48"/>
                  </a:move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8"/>
                  </a:lnTo>
                  <a:lnTo>
                    <a:pt x="10" y="48"/>
                  </a:lnTo>
                  <a:lnTo>
                    <a:pt x="10" y="48"/>
                  </a:lnTo>
                  <a:close/>
                  <a:moveTo>
                    <a:pt x="74" y="0"/>
                  </a:moveTo>
                  <a:lnTo>
                    <a:pt x="76" y="1"/>
                  </a:lnTo>
                  <a:lnTo>
                    <a:pt x="74" y="3"/>
                  </a:lnTo>
                  <a:lnTo>
                    <a:pt x="74" y="4"/>
                  </a:lnTo>
                  <a:lnTo>
                    <a:pt x="73" y="4"/>
                  </a:lnTo>
                  <a:lnTo>
                    <a:pt x="73" y="6"/>
                  </a:lnTo>
                  <a:lnTo>
                    <a:pt x="73" y="9"/>
                  </a:lnTo>
                  <a:lnTo>
                    <a:pt x="73" y="9"/>
                  </a:lnTo>
                  <a:lnTo>
                    <a:pt x="73" y="11"/>
                  </a:lnTo>
                  <a:lnTo>
                    <a:pt x="73" y="11"/>
                  </a:lnTo>
                  <a:lnTo>
                    <a:pt x="74" y="12"/>
                  </a:lnTo>
                  <a:lnTo>
                    <a:pt x="76" y="15"/>
                  </a:lnTo>
                  <a:lnTo>
                    <a:pt x="76" y="17"/>
                  </a:lnTo>
                  <a:lnTo>
                    <a:pt x="76" y="18"/>
                  </a:lnTo>
                  <a:lnTo>
                    <a:pt x="76" y="22"/>
                  </a:lnTo>
                  <a:lnTo>
                    <a:pt x="74" y="25"/>
                  </a:lnTo>
                  <a:lnTo>
                    <a:pt x="74" y="26"/>
                  </a:lnTo>
                  <a:lnTo>
                    <a:pt x="74" y="28"/>
                  </a:lnTo>
                  <a:lnTo>
                    <a:pt x="76" y="29"/>
                  </a:lnTo>
                  <a:lnTo>
                    <a:pt x="76" y="31"/>
                  </a:lnTo>
                  <a:lnTo>
                    <a:pt x="76" y="33"/>
                  </a:lnTo>
                  <a:lnTo>
                    <a:pt x="74" y="34"/>
                  </a:lnTo>
                  <a:lnTo>
                    <a:pt x="74" y="36"/>
                  </a:lnTo>
                  <a:lnTo>
                    <a:pt x="73" y="36"/>
                  </a:lnTo>
                  <a:lnTo>
                    <a:pt x="73" y="34"/>
                  </a:lnTo>
                  <a:lnTo>
                    <a:pt x="71" y="34"/>
                  </a:lnTo>
                  <a:lnTo>
                    <a:pt x="71" y="34"/>
                  </a:lnTo>
                  <a:lnTo>
                    <a:pt x="70" y="36"/>
                  </a:lnTo>
                  <a:lnTo>
                    <a:pt x="68" y="37"/>
                  </a:lnTo>
                  <a:lnTo>
                    <a:pt x="66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8" y="41"/>
                  </a:lnTo>
                  <a:lnTo>
                    <a:pt x="58" y="41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7" y="44"/>
                  </a:lnTo>
                  <a:lnTo>
                    <a:pt x="55" y="44"/>
                  </a:lnTo>
                  <a:lnTo>
                    <a:pt x="54" y="42"/>
                  </a:lnTo>
                  <a:lnTo>
                    <a:pt x="52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7"/>
                  </a:lnTo>
                  <a:lnTo>
                    <a:pt x="51" y="48"/>
                  </a:lnTo>
                  <a:lnTo>
                    <a:pt x="51" y="50"/>
                  </a:lnTo>
                  <a:lnTo>
                    <a:pt x="52" y="50"/>
                  </a:lnTo>
                  <a:lnTo>
                    <a:pt x="54" y="53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4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9" y="55"/>
                  </a:lnTo>
                  <a:lnTo>
                    <a:pt x="47" y="55"/>
                  </a:lnTo>
                  <a:lnTo>
                    <a:pt x="46" y="55"/>
                  </a:lnTo>
                  <a:lnTo>
                    <a:pt x="44" y="55"/>
                  </a:lnTo>
                  <a:lnTo>
                    <a:pt x="44" y="55"/>
                  </a:lnTo>
                  <a:lnTo>
                    <a:pt x="43" y="56"/>
                  </a:lnTo>
                  <a:lnTo>
                    <a:pt x="43" y="56"/>
                  </a:lnTo>
                  <a:lnTo>
                    <a:pt x="41" y="55"/>
                  </a:lnTo>
                  <a:lnTo>
                    <a:pt x="40" y="55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38" y="59"/>
                  </a:lnTo>
                  <a:lnTo>
                    <a:pt x="36" y="59"/>
                  </a:lnTo>
                  <a:lnTo>
                    <a:pt x="36" y="61"/>
                  </a:lnTo>
                  <a:lnTo>
                    <a:pt x="36" y="61"/>
                  </a:lnTo>
                  <a:lnTo>
                    <a:pt x="35" y="61"/>
                  </a:lnTo>
                  <a:lnTo>
                    <a:pt x="32" y="61"/>
                  </a:lnTo>
                  <a:lnTo>
                    <a:pt x="32" y="61"/>
                  </a:lnTo>
                  <a:lnTo>
                    <a:pt x="32" y="63"/>
                  </a:lnTo>
                  <a:lnTo>
                    <a:pt x="30" y="63"/>
                  </a:lnTo>
                  <a:lnTo>
                    <a:pt x="29" y="61"/>
                  </a:lnTo>
                  <a:lnTo>
                    <a:pt x="24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19" y="61"/>
                  </a:lnTo>
                  <a:lnTo>
                    <a:pt x="17" y="61"/>
                  </a:lnTo>
                  <a:lnTo>
                    <a:pt x="17" y="59"/>
                  </a:lnTo>
                  <a:lnTo>
                    <a:pt x="17" y="59"/>
                  </a:lnTo>
                  <a:lnTo>
                    <a:pt x="17" y="58"/>
                  </a:lnTo>
                  <a:lnTo>
                    <a:pt x="19" y="58"/>
                  </a:lnTo>
                  <a:lnTo>
                    <a:pt x="21" y="55"/>
                  </a:lnTo>
                  <a:lnTo>
                    <a:pt x="19" y="53"/>
                  </a:lnTo>
                  <a:lnTo>
                    <a:pt x="19" y="52"/>
                  </a:lnTo>
                  <a:lnTo>
                    <a:pt x="17" y="52"/>
                  </a:lnTo>
                  <a:lnTo>
                    <a:pt x="16" y="53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4" y="55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1" y="52"/>
                  </a:lnTo>
                  <a:lnTo>
                    <a:pt x="11" y="48"/>
                  </a:lnTo>
                  <a:lnTo>
                    <a:pt x="11" y="47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37"/>
                  </a:lnTo>
                  <a:lnTo>
                    <a:pt x="5" y="36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5" y="33"/>
                  </a:lnTo>
                  <a:lnTo>
                    <a:pt x="5" y="31"/>
                  </a:lnTo>
                  <a:lnTo>
                    <a:pt x="2" y="29"/>
                  </a:lnTo>
                  <a:lnTo>
                    <a:pt x="2" y="28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8" y="9"/>
                  </a:lnTo>
                  <a:lnTo>
                    <a:pt x="8" y="7"/>
                  </a:lnTo>
                  <a:lnTo>
                    <a:pt x="10" y="6"/>
                  </a:lnTo>
                  <a:lnTo>
                    <a:pt x="13" y="6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1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7" y="4"/>
                  </a:lnTo>
                  <a:lnTo>
                    <a:pt x="30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4" y="9"/>
                  </a:lnTo>
                  <a:lnTo>
                    <a:pt x="44" y="9"/>
                  </a:lnTo>
                  <a:lnTo>
                    <a:pt x="46" y="7"/>
                  </a:lnTo>
                  <a:lnTo>
                    <a:pt x="49" y="9"/>
                  </a:lnTo>
                  <a:lnTo>
                    <a:pt x="49" y="9"/>
                  </a:lnTo>
                  <a:lnTo>
                    <a:pt x="51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5" y="9"/>
                  </a:lnTo>
                  <a:lnTo>
                    <a:pt x="54" y="9"/>
                  </a:lnTo>
                  <a:lnTo>
                    <a:pt x="54" y="6"/>
                  </a:lnTo>
                  <a:lnTo>
                    <a:pt x="52" y="6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8" y="4"/>
                  </a:lnTo>
                  <a:lnTo>
                    <a:pt x="60" y="3"/>
                  </a:lnTo>
                  <a:lnTo>
                    <a:pt x="60" y="1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70" y="4"/>
                  </a:lnTo>
                  <a:lnTo>
                    <a:pt x="71" y="3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3" y="3"/>
                  </a:lnTo>
                  <a:lnTo>
                    <a:pt x="74" y="1"/>
                  </a:lnTo>
                  <a:lnTo>
                    <a:pt x="74" y="1"/>
                  </a:lnTo>
                  <a:lnTo>
                    <a:pt x="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1" name="Freeform 238">
              <a:extLst>
                <a:ext uri="{FF2B5EF4-FFF2-40B4-BE49-F238E27FC236}">
                  <a16:creationId xmlns:a16="http://schemas.microsoft.com/office/drawing/2014/main" id="{B8458C23-2B0B-4787-B7B2-BCC45BB33D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14216" y="3123589"/>
              <a:ext cx="309927" cy="134497"/>
            </a:xfrm>
            <a:custGeom>
              <a:avLst/>
              <a:gdLst>
                <a:gd name="T0" fmla="*/ 22 w 159"/>
                <a:gd name="T1" fmla="*/ 58 h 69"/>
                <a:gd name="T2" fmla="*/ 36 w 159"/>
                <a:gd name="T3" fmla="*/ 57 h 69"/>
                <a:gd name="T4" fmla="*/ 27 w 159"/>
                <a:gd name="T5" fmla="*/ 54 h 69"/>
                <a:gd name="T6" fmla="*/ 27 w 159"/>
                <a:gd name="T7" fmla="*/ 57 h 69"/>
                <a:gd name="T8" fmla="*/ 30 w 159"/>
                <a:gd name="T9" fmla="*/ 55 h 69"/>
                <a:gd name="T10" fmla="*/ 79 w 159"/>
                <a:gd name="T11" fmla="*/ 3 h 69"/>
                <a:gd name="T12" fmla="*/ 96 w 159"/>
                <a:gd name="T13" fmla="*/ 6 h 69"/>
                <a:gd name="T14" fmla="*/ 113 w 159"/>
                <a:gd name="T15" fmla="*/ 5 h 69"/>
                <a:gd name="T16" fmla="*/ 128 w 159"/>
                <a:gd name="T17" fmla="*/ 6 h 69"/>
                <a:gd name="T18" fmla="*/ 142 w 159"/>
                <a:gd name="T19" fmla="*/ 8 h 69"/>
                <a:gd name="T20" fmla="*/ 148 w 159"/>
                <a:gd name="T21" fmla="*/ 14 h 69"/>
                <a:gd name="T22" fmla="*/ 159 w 159"/>
                <a:gd name="T23" fmla="*/ 20 h 69"/>
                <a:gd name="T24" fmla="*/ 150 w 159"/>
                <a:gd name="T25" fmla="*/ 25 h 69"/>
                <a:gd name="T26" fmla="*/ 132 w 159"/>
                <a:gd name="T27" fmla="*/ 33 h 69"/>
                <a:gd name="T28" fmla="*/ 121 w 159"/>
                <a:gd name="T29" fmla="*/ 39 h 69"/>
                <a:gd name="T30" fmla="*/ 109 w 159"/>
                <a:gd name="T31" fmla="*/ 42 h 69"/>
                <a:gd name="T32" fmla="*/ 102 w 159"/>
                <a:gd name="T33" fmla="*/ 50 h 69"/>
                <a:gd name="T34" fmla="*/ 94 w 159"/>
                <a:gd name="T35" fmla="*/ 50 h 69"/>
                <a:gd name="T36" fmla="*/ 85 w 159"/>
                <a:gd name="T37" fmla="*/ 49 h 69"/>
                <a:gd name="T38" fmla="*/ 82 w 159"/>
                <a:gd name="T39" fmla="*/ 50 h 69"/>
                <a:gd name="T40" fmla="*/ 69 w 159"/>
                <a:gd name="T41" fmla="*/ 55 h 69"/>
                <a:gd name="T42" fmla="*/ 68 w 159"/>
                <a:gd name="T43" fmla="*/ 61 h 69"/>
                <a:gd name="T44" fmla="*/ 63 w 159"/>
                <a:gd name="T45" fmla="*/ 66 h 69"/>
                <a:gd name="T46" fmla="*/ 53 w 159"/>
                <a:gd name="T47" fmla="*/ 68 h 69"/>
                <a:gd name="T48" fmla="*/ 44 w 159"/>
                <a:gd name="T49" fmla="*/ 69 h 69"/>
                <a:gd name="T50" fmla="*/ 36 w 159"/>
                <a:gd name="T51" fmla="*/ 68 h 69"/>
                <a:gd name="T52" fmla="*/ 33 w 159"/>
                <a:gd name="T53" fmla="*/ 63 h 69"/>
                <a:gd name="T54" fmla="*/ 28 w 159"/>
                <a:gd name="T55" fmla="*/ 65 h 69"/>
                <a:gd name="T56" fmla="*/ 20 w 159"/>
                <a:gd name="T57" fmla="*/ 63 h 69"/>
                <a:gd name="T58" fmla="*/ 12 w 159"/>
                <a:gd name="T59" fmla="*/ 63 h 69"/>
                <a:gd name="T60" fmla="*/ 1 w 159"/>
                <a:gd name="T61" fmla="*/ 65 h 69"/>
                <a:gd name="T62" fmla="*/ 3 w 159"/>
                <a:gd name="T63" fmla="*/ 58 h 69"/>
                <a:gd name="T64" fmla="*/ 8 w 159"/>
                <a:gd name="T65" fmla="*/ 54 h 69"/>
                <a:gd name="T66" fmla="*/ 20 w 159"/>
                <a:gd name="T67" fmla="*/ 57 h 69"/>
                <a:gd name="T68" fmla="*/ 25 w 159"/>
                <a:gd name="T69" fmla="*/ 52 h 69"/>
                <a:gd name="T70" fmla="*/ 34 w 159"/>
                <a:gd name="T71" fmla="*/ 52 h 69"/>
                <a:gd name="T72" fmla="*/ 39 w 159"/>
                <a:gd name="T73" fmla="*/ 52 h 69"/>
                <a:gd name="T74" fmla="*/ 44 w 159"/>
                <a:gd name="T75" fmla="*/ 49 h 69"/>
                <a:gd name="T76" fmla="*/ 46 w 159"/>
                <a:gd name="T77" fmla="*/ 47 h 69"/>
                <a:gd name="T78" fmla="*/ 57 w 159"/>
                <a:gd name="T79" fmla="*/ 42 h 69"/>
                <a:gd name="T80" fmla="*/ 50 w 159"/>
                <a:gd name="T81" fmla="*/ 41 h 69"/>
                <a:gd name="T82" fmla="*/ 44 w 159"/>
                <a:gd name="T83" fmla="*/ 39 h 69"/>
                <a:gd name="T84" fmla="*/ 39 w 159"/>
                <a:gd name="T85" fmla="*/ 36 h 69"/>
                <a:gd name="T86" fmla="*/ 36 w 159"/>
                <a:gd name="T87" fmla="*/ 30 h 69"/>
                <a:gd name="T88" fmla="*/ 34 w 159"/>
                <a:gd name="T89" fmla="*/ 35 h 69"/>
                <a:gd name="T90" fmla="*/ 28 w 159"/>
                <a:gd name="T91" fmla="*/ 36 h 69"/>
                <a:gd name="T92" fmla="*/ 20 w 159"/>
                <a:gd name="T93" fmla="*/ 31 h 69"/>
                <a:gd name="T94" fmla="*/ 19 w 159"/>
                <a:gd name="T95" fmla="*/ 27 h 69"/>
                <a:gd name="T96" fmla="*/ 25 w 159"/>
                <a:gd name="T97" fmla="*/ 22 h 69"/>
                <a:gd name="T98" fmla="*/ 27 w 159"/>
                <a:gd name="T99" fmla="*/ 17 h 69"/>
                <a:gd name="T100" fmla="*/ 28 w 159"/>
                <a:gd name="T101" fmla="*/ 11 h 69"/>
                <a:gd name="T102" fmla="*/ 38 w 159"/>
                <a:gd name="T103" fmla="*/ 8 h 69"/>
                <a:gd name="T104" fmla="*/ 52 w 159"/>
                <a:gd name="T105" fmla="*/ 11 h 69"/>
                <a:gd name="T106" fmla="*/ 61 w 159"/>
                <a:gd name="T107" fmla="*/ 11 h 69"/>
                <a:gd name="T108" fmla="*/ 71 w 159"/>
                <a:gd name="T109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9" h="69">
                  <a:moveTo>
                    <a:pt x="19" y="58"/>
                  </a:moveTo>
                  <a:lnTo>
                    <a:pt x="19" y="58"/>
                  </a:lnTo>
                  <a:lnTo>
                    <a:pt x="19" y="60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2" y="60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0" y="58"/>
                  </a:lnTo>
                  <a:lnTo>
                    <a:pt x="19" y="58"/>
                  </a:lnTo>
                  <a:lnTo>
                    <a:pt x="19" y="58"/>
                  </a:lnTo>
                  <a:close/>
                  <a:moveTo>
                    <a:pt x="38" y="57"/>
                  </a:moveTo>
                  <a:lnTo>
                    <a:pt x="38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8" y="58"/>
                  </a:lnTo>
                  <a:lnTo>
                    <a:pt x="38" y="57"/>
                  </a:lnTo>
                  <a:lnTo>
                    <a:pt x="38" y="57"/>
                  </a:lnTo>
                  <a:close/>
                  <a:moveTo>
                    <a:pt x="27" y="54"/>
                  </a:move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8" y="58"/>
                  </a:lnTo>
                  <a:lnTo>
                    <a:pt x="30" y="58"/>
                  </a:lnTo>
                  <a:lnTo>
                    <a:pt x="30" y="58"/>
                  </a:lnTo>
                  <a:lnTo>
                    <a:pt x="28" y="57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4"/>
                  </a:lnTo>
                  <a:lnTo>
                    <a:pt x="27" y="54"/>
                  </a:lnTo>
                  <a:close/>
                  <a:moveTo>
                    <a:pt x="72" y="0"/>
                  </a:moveTo>
                  <a:lnTo>
                    <a:pt x="75" y="2"/>
                  </a:lnTo>
                  <a:lnTo>
                    <a:pt x="79" y="3"/>
                  </a:lnTo>
                  <a:lnTo>
                    <a:pt x="82" y="5"/>
                  </a:lnTo>
                  <a:lnTo>
                    <a:pt x="85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4" y="8"/>
                  </a:lnTo>
                  <a:lnTo>
                    <a:pt x="96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102" y="6"/>
                  </a:lnTo>
                  <a:lnTo>
                    <a:pt x="105" y="6"/>
                  </a:lnTo>
                  <a:lnTo>
                    <a:pt x="107" y="6"/>
                  </a:lnTo>
                  <a:lnTo>
                    <a:pt x="112" y="5"/>
                  </a:lnTo>
                  <a:lnTo>
                    <a:pt x="113" y="5"/>
                  </a:lnTo>
                  <a:lnTo>
                    <a:pt x="113" y="5"/>
                  </a:lnTo>
                  <a:lnTo>
                    <a:pt x="116" y="6"/>
                  </a:lnTo>
                  <a:lnTo>
                    <a:pt x="118" y="6"/>
                  </a:lnTo>
                  <a:lnTo>
                    <a:pt x="120" y="6"/>
                  </a:lnTo>
                  <a:lnTo>
                    <a:pt x="120" y="6"/>
                  </a:lnTo>
                  <a:lnTo>
                    <a:pt x="121" y="6"/>
                  </a:lnTo>
                  <a:lnTo>
                    <a:pt x="124" y="6"/>
                  </a:lnTo>
                  <a:lnTo>
                    <a:pt x="128" y="6"/>
                  </a:lnTo>
                  <a:lnTo>
                    <a:pt x="132" y="6"/>
                  </a:lnTo>
                  <a:lnTo>
                    <a:pt x="132" y="6"/>
                  </a:lnTo>
                  <a:lnTo>
                    <a:pt x="135" y="6"/>
                  </a:lnTo>
                  <a:lnTo>
                    <a:pt x="137" y="8"/>
                  </a:lnTo>
                  <a:lnTo>
                    <a:pt x="139" y="8"/>
                  </a:lnTo>
                  <a:lnTo>
                    <a:pt x="140" y="8"/>
                  </a:lnTo>
                  <a:lnTo>
                    <a:pt x="142" y="8"/>
                  </a:lnTo>
                  <a:lnTo>
                    <a:pt x="143" y="9"/>
                  </a:lnTo>
                  <a:lnTo>
                    <a:pt x="143" y="8"/>
                  </a:lnTo>
                  <a:lnTo>
                    <a:pt x="145" y="9"/>
                  </a:lnTo>
                  <a:lnTo>
                    <a:pt x="145" y="11"/>
                  </a:lnTo>
                  <a:lnTo>
                    <a:pt x="146" y="11"/>
                  </a:lnTo>
                  <a:lnTo>
                    <a:pt x="146" y="13"/>
                  </a:lnTo>
                  <a:lnTo>
                    <a:pt x="148" y="14"/>
                  </a:lnTo>
                  <a:lnTo>
                    <a:pt x="150" y="14"/>
                  </a:lnTo>
                  <a:lnTo>
                    <a:pt x="151" y="14"/>
                  </a:lnTo>
                  <a:lnTo>
                    <a:pt x="153" y="14"/>
                  </a:lnTo>
                  <a:lnTo>
                    <a:pt x="154" y="14"/>
                  </a:lnTo>
                  <a:lnTo>
                    <a:pt x="157" y="17"/>
                  </a:lnTo>
                  <a:lnTo>
                    <a:pt x="159" y="19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4" y="22"/>
                  </a:lnTo>
                  <a:lnTo>
                    <a:pt x="154" y="22"/>
                  </a:lnTo>
                  <a:lnTo>
                    <a:pt x="153" y="24"/>
                  </a:lnTo>
                  <a:lnTo>
                    <a:pt x="150" y="25"/>
                  </a:lnTo>
                  <a:lnTo>
                    <a:pt x="146" y="25"/>
                  </a:lnTo>
                  <a:lnTo>
                    <a:pt x="146" y="25"/>
                  </a:lnTo>
                  <a:lnTo>
                    <a:pt x="143" y="27"/>
                  </a:lnTo>
                  <a:lnTo>
                    <a:pt x="139" y="30"/>
                  </a:lnTo>
                  <a:lnTo>
                    <a:pt x="135" y="31"/>
                  </a:lnTo>
                  <a:lnTo>
                    <a:pt x="134" y="31"/>
                  </a:lnTo>
                  <a:lnTo>
                    <a:pt x="132" y="33"/>
                  </a:lnTo>
                  <a:lnTo>
                    <a:pt x="132" y="33"/>
                  </a:lnTo>
                  <a:lnTo>
                    <a:pt x="132" y="35"/>
                  </a:lnTo>
                  <a:lnTo>
                    <a:pt x="129" y="38"/>
                  </a:lnTo>
                  <a:lnTo>
                    <a:pt x="126" y="38"/>
                  </a:lnTo>
                  <a:lnTo>
                    <a:pt x="124" y="38"/>
                  </a:lnTo>
                  <a:lnTo>
                    <a:pt x="123" y="39"/>
                  </a:lnTo>
                  <a:lnTo>
                    <a:pt x="121" y="39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3" y="38"/>
                  </a:lnTo>
                  <a:lnTo>
                    <a:pt x="112" y="39"/>
                  </a:lnTo>
                  <a:lnTo>
                    <a:pt x="110" y="39"/>
                  </a:lnTo>
                  <a:lnTo>
                    <a:pt x="109" y="42"/>
                  </a:lnTo>
                  <a:lnTo>
                    <a:pt x="109" y="42"/>
                  </a:lnTo>
                  <a:lnTo>
                    <a:pt x="107" y="44"/>
                  </a:lnTo>
                  <a:lnTo>
                    <a:pt x="107" y="46"/>
                  </a:lnTo>
                  <a:lnTo>
                    <a:pt x="107" y="46"/>
                  </a:lnTo>
                  <a:lnTo>
                    <a:pt x="105" y="47"/>
                  </a:lnTo>
                  <a:lnTo>
                    <a:pt x="105" y="49"/>
                  </a:lnTo>
                  <a:lnTo>
                    <a:pt x="104" y="49"/>
                  </a:lnTo>
                  <a:lnTo>
                    <a:pt x="102" y="50"/>
                  </a:lnTo>
                  <a:lnTo>
                    <a:pt x="102" y="49"/>
                  </a:lnTo>
                  <a:lnTo>
                    <a:pt x="101" y="49"/>
                  </a:lnTo>
                  <a:lnTo>
                    <a:pt x="101" y="50"/>
                  </a:lnTo>
                  <a:lnTo>
                    <a:pt x="99" y="50"/>
                  </a:lnTo>
                  <a:lnTo>
                    <a:pt x="99" y="50"/>
                  </a:lnTo>
                  <a:lnTo>
                    <a:pt x="96" y="50"/>
                  </a:lnTo>
                  <a:lnTo>
                    <a:pt x="94" y="50"/>
                  </a:lnTo>
                  <a:lnTo>
                    <a:pt x="93" y="50"/>
                  </a:lnTo>
                  <a:lnTo>
                    <a:pt x="93" y="47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91" y="46"/>
                  </a:lnTo>
                  <a:lnTo>
                    <a:pt x="88" y="49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0" y="50"/>
                  </a:lnTo>
                  <a:lnTo>
                    <a:pt x="79" y="50"/>
                  </a:lnTo>
                  <a:lnTo>
                    <a:pt x="79" y="52"/>
                  </a:lnTo>
                  <a:lnTo>
                    <a:pt x="75" y="54"/>
                  </a:lnTo>
                  <a:lnTo>
                    <a:pt x="72" y="55"/>
                  </a:lnTo>
                  <a:lnTo>
                    <a:pt x="71" y="55"/>
                  </a:lnTo>
                  <a:lnTo>
                    <a:pt x="69" y="55"/>
                  </a:lnTo>
                  <a:lnTo>
                    <a:pt x="69" y="55"/>
                  </a:lnTo>
                  <a:lnTo>
                    <a:pt x="69" y="57"/>
                  </a:lnTo>
                  <a:lnTo>
                    <a:pt x="68" y="58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1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5"/>
                  </a:lnTo>
                  <a:lnTo>
                    <a:pt x="68" y="65"/>
                  </a:lnTo>
                  <a:lnTo>
                    <a:pt x="66" y="65"/>
                  </a:lnTo>
                  <a:lnTo>
                    <a:pt x="64" y="66"/>
                  </a:lnTo>
                  <a:lnTo>
                    <a:pt x="63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58" y="66"/>
                  </a:lnTo>
                  <a:lnTo>
                    <a:pt x="57" y="68"/>
                  </a:lnTo>
                  <a:lnTo>
                    <a:pt x="55" y="68"/>
                  </a:lnTo>
                  <a:lnTo>
                    <a:pt x="53" y="68"/>
                  </a:lnTo>
                  <a:lnTo>
                    <a:pt x="50" y="66"/>
                  </a:lnTo>
                  <a:lnTo>
                    <a:pt x="49" y="66"/>
                  </a:lnTo>
                  <a:lnTo>
                    <a:pt x="47" y="68"/>
                  </a:lnTo>
                  <a:lnTo>
                    <a:pt x="46" y="68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6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0" y="65"/>
                  </a:lnTo>
                  <a:lnTo>
                    <a:pt x="30" y="65"/>
                  </a:lnTo>
                  <a:lnTo>
                    <a:pt x="28" y="65"/>
                  </a:lnTo>
                  <a:lnTo>
                    <a:pt x="27" y="65"/>
                  </a:lnTo>
                  <a:lnTo>
                    <a:pt x="27" y="66"/>
                  </a:lnTo>
                  <a:lnTo>
                    <a:pt x="23" y="66"/>
                  </a:lnTo>
                  <a:lnTo>
                    <a:pt x="22" y="66"/>
                  </a:lnTo>
                  <a:lnTo>
                    <a:pt x="22" y="65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3"/>
                  </a:lnTo>
                  <a:lnTo>
                    <a:pt x="16" y="65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1" y="65"/>
                  </a:lnTo>
                  <a:lnTo>
                    <a:pt x="8" y="63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5" y="65"/>
                  </a:lnTo>
                  <a:lnTo>
                    <a:pt x="3" y="65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8" y="54"/>
                  </a:lnTo>
                  <a:lnTo>
                    <a:pt x="11" y="54"/>
                  </a:lnTo>
                  <a:lnTo>
                    <a:pt x="12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9" y="55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2" y="54"/>
                  </a:lnTo>
                  <a:lnTo>
                    <a:pt x="25" y="54"/>
                  </a:lnTo>
                  <a:lnTo>
                    <a:pt x="25" y="52"/>
                  </a:lnTo>
                  <a:lnTo>
                    <a:pt x="25" y="52"/>
                  </a:lnTo>
                  <a:lnTo>
                    <a:pt x="27" y="52"/>
                  </a:lnTo>
                  <a:lnTo>
                    <a:pt x="28" y="52"/>
                  </a:lnTo>
                  <a:lnTo>
                    <a:pt x="30" y="52"/>
                  </a:lnTo>
                  <a:lnTo>
                    <a:pt x="31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6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8" y="54"/>
                  </a:lnTo>
                  <a:lnTo>
                    <a:pt x="38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2"/>
                  </a:lnTo>
                  <a:lnTo>
                    <a:pt x="41" y="50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7" y="46"/>
                  </a:lnTo>
                  <a:lnTo>
                    <a:pt x="49" y="47"/>
                  </a:lnTo>
                  <a:lnTo>
                    <a:pt x="49" y="47"/>
                  </a:lnTo>
                  <a:lnTo>
                    <a:pt x="50" y="47"/>
                  </a:lnTo>
                  <a:lnTo>
                    <a:pt x="52" y="46"/>
                  </a:lnTo>
                  <a:lnTo>
                    <a:pt x="52" y="46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5" y="41"/>
                  </a:lnTo>
                  <a:lnTo>
                    <a:pt x="53" y="42"/>
                  </a:lnTo>
                  <a:lnTo>
                    <a:pt x="53" y="42"/>
                  </a:lnTo>
                  <a:lnTo>
                    <a:pt x="52" y="41"/>
                  </a:lnTo>
                  <a:lnTo>
                    <a:pt x="50" y="41"/>
                  </a:lnTo>
                  <a:lnTo>
                    <a:pt x="50" y="41"/>
                  </a:lnTo>
                  <a:lnTo>
                    <a:pt x="49" y="39"/>
                  </a:lnTo>
                  <a:lnTo>
                    <a:pt x="47" y="39"/>
                  </a:lnTo>
                  <a:lnTo>
                    <a:pt x="46" y="38"/>
                  </a:lnTo>
                  <a:lnTo>
                    <a:pt x="46" y="38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4" y="30"/>
                  </a:lnTo>
                  <a:lnTo>
                    <a:pt x="34" y="31"/>
                  </a:lnTo>
                  <a:lnTo>
                    <a:pt x="34" y="33"/>
                  </a:lnTo>
                  <a:lnTo>
                    <a:pt x="34" y="33"/>
                  </a:lnTo>
                  <a:lnTo>
                    <a:pt x="34" y="35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28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3" y="35"/>
                  </a:lnTo>
                  <a:lnTo>
                    <a:pt x="23" y="35"/>
                  </a:lnTo>
                  <a:lnTo>
                    <a:pt x="22" y="33"/>
                  </a:lnTo>
                  <a:lnTo>
                    <a:pt x="22" y="31"/>
                  </a:lnTo>
                  <a:lnTo>
                    <a:pt x="20" y="31"/>
                  </a:lnTo>
                  <a:lnTo>
                    <a:pt x="19" y="31"/>
                  </a:lnTo>
                  <a:lnTo>
                    <a:pt x="17" y="31"/>
                  </a:lnTo>
                  <a:lnTo>
                    <a:pt x="16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2" y="24"/>
                  </a:lnTo>
                  <a:lnTo>
                    <a:pt x="23" y="24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28" y="17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7" y="13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9" y="9"/>
                  </a:lnTo>
                  <a:lnTo>
                    <a:pt x="50" y="11"/>
                  </a:lnTo>
                  <a:lnTo>
                    <a:pt x="52" y="11"/>
                  </a:lnTo>
                  <a:lnTo>
                    <a:pt x="52" y="11"/>
                  </a:lnTo>
                  <a:lnTo>
                    <a:pt x="53" y="13"/>
                  </a:lnTo>
                  <a:lnTo>
                    <a:pt x="58" y="13"/>
                  </a:lnTo>
                  <a:lnTo>
                    <a:pt x="60" y="13"/>
                  </a:lnTo>
                  <a:lnTo>
                    <a:pt x="60" y="14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8" y="2"/>
                  </a:lnTo>
                  <a:lnTo>
                    <a:pt x="69" y="2"/>
                  </a:lnTo>
                  <a:lnTo>
                    <a:pt x="71" y="2"/>
                  </a:lnTo>
                  <a:lnTo>
                    <a:pt x="72" y="2"/>
                  </a:lnTo>
                  <a:lnTo>
                    <a:pt x="72" y="2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2" name="Freeform 239">
              <a:extLst>
                <a:ext uri="{FF2B5EF4-FFF2-40B4-BE49-F238E27FC236}">
                  <a16:creationId xmlns:a16="http://schemas.microsoft.com/office/drawing/2014/main" id="{6CB86EAE-5B44-47F2-AD8B-8802AC091E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0113" y="4261934"/>
              <a:ext cx="226110" cy="286536"/>
            </a:xfrm>
            <a:custGeom>
              <a:avLst/>
              <a:gdLst>
                <a:gd name="T0" fmla="*/ 105 w 116"/>
                <a:gd name="T1" fmla="*/ 109 h 147"/>
                <a:gd name="T2" fmla="*/ 19 w 116"/>
                <a:gd name="T3" fmla="*/ 0 h 147"/>
                <a:gd name="T4" fmla="*/ 21 w 116"/>
                <a:gd name="T5" fmla="*/ 2 h 147"/>
                <a:gd name="T6" fmla="*/ 27 w 116"/>
                <a:gd name="T7" fmla="*/ 5 h 147"/>
                <a:gd name="T8" fmla="*/ 27 w 116"/>
                <a:gd name="T9" fmla="*/ 12 h 147"/>
                <a:gd name="T10" fmla="*/ 34 w 116"/>
                <a:gd name="T11" fmla="*/ 16 h 147"/>
                <a:gd name="T12" fmla="*/ 46 w 116"/>
                <a:gd name="T13" fmla="*/ 18 h 147"/>
                <a:gd name="T14" fmla="*/ 60 w 116"/>
                <a:gd name="T15" fmla="*/ 27 h 147"/>
                <a:gd name="T16" fmla="*/ 73 w 116"/>
                <a:gd name="T17" fmla="*/ 29 h 147"/>
                <a:gd name="T18" fmla="*/ 82 w 116"/>
                <a:gd name="T19" fmla="*/ 27 h 147"/>
                <a:gd name="T20" fmla="*/ 95 w 116"/>
                <a:gd name="T21" fmla="*/ 19 h 147"/>
                <a:gd name="T22" fmla="*/ 105 w 116"/>
                <a:gd name="T23" fmla="*/ 23 h 147"/>
                <a:gd name="T24" fmla="*/ 112 w 116"/>
                <a:gd name="T25" fmla="*/ 23 h 147"/>
                <a:gd name="T26" fmla="*/ 105 w 116"/>
                <a:gd name="T27" fmla="*/ 37 h 147"/>
                <a:gd name="T28" fmla="*/ 101 w 116"/>
                <a:gd name="T29" fmla="*/ 60 h 147"/>
                <a:gd name="T30" fmla="*/ 105 w 116"/>
                <a:gd name="T31" fmla="*/ 95 h 147"/>
                <a:gd name="T32" fmla="*/ 111 w 116"/>
                <a:gd name="T33" fmla="*/ 103 h 147"/>
                <a:gd name="T34" fmla="*/ 103 w 116"/>
                <a:gd name="T35" fmla="*/ 108 h 147"/>
                <a:gd name="T36" fmla="*/ 101 w 116"/>
                <a:gd name="T37" fmla="*/ 111 h 147"/>
                <a:gd name="T38" fmla="*/ 97 w 116"/>
                <a:gd name="T39" fmla="*/ 115 h 147"/>
                <a:gd name="T40" fmla="*/ 90 w 116"/>
                <a:gd name="T41" fmla="*/ 123 h 147"/>
                <a:gd name="T42" fmla="*/ 87 w 116"/>
                <a:gd name="T43" fmla="*/ 130 h 147"/>
                <a:gd name="T44" fmla="*/ 84 w 116"/>
                <a:gd name="T45" fmla="*/ 136 h 147"/>
                <a:gd name="T46" fmla="*/ 79 w 116"/>
                <a:gd name="T47" fmla="*/ 145 h 147"/>
                <a:gd name="T48" fmla="*/ 75 w 116"/>
                <a:gd name="T49" fmla="*/ 145 h 147"/>
                <a:gd name="T50" fmla="*/ 64 w 116"/>
                <a:gd name="T51" fmla="*/ 138 h 147"/>
                <a:gd name="T52" fmla="*/ 56 w 116"/>
                <a:gd name="T53" fmla="*/ 131 h 147"/>
                <a:gd name="T54" fmla="*/ 54 w 116"/>
                <a:gd name="T55" fmla="*/ 130 h 147"/>
                <a:gd name="T56" fmla="*/ 54 w 116"/>
                <a:gd name="T57" fmla="*/ 125 h 147"/>
                <a:gd name="T58" fmla="*/ 46 w 116"/>
                <a:gd name="T59" fmla="*/ 119 h 147"/>
                <a:gd name="T60" fmla="*/ 30 w 116"/>
                <a:gd name="T61" fmla="*/ 111 h 147"/>
                <a:gd name="T62" fmla="*/ 16 w 116"/>
                <a:gd name="T63" fmla="*/ 101 h 147"/>
                <a:gd name="T64" fmla="*/ 2 w 116"/>
                <a:gd name="T65" fmla="*/ 95 h 147"/>
                <a:gd name="T66" fmla="*/ 4 w 116"/>
                <a:gd name="T67" fmla="*/ 92 h 147"/>
                <a:gd name="T68" fmla="*/ 4 w 116"/>
                <a:gd name="T69" fmla="*/ 86 h 147"/>
                <a:gd name="T70" fmla="*/ 7 w 116"/>
                <a:gd name="T71" fmla="*/ 87 h 147"/>
                <a:gd name="T72" fmla="*/ 10 w 116"/>
                <a:gd name="T73" fmla="*/ 84 h 147"/>
                <a:gd name="T74" fmla="*/ 8 w 116"/>
                <a:gd name="T75" fmla="*/ 81 h 147"/>
                <a:gd name="T76" fmla="*/ 5 w 116"/>
                <a:gd name="T77" fmla="*/ 84 h 147"/>
                <a:gd name="T78" fmla="*/ 4 w 116"/>
                <a:gd name="T79" fmla="*/ 81 h 147"/>
                <a:gd name="T80" fmla="*/ 0 w 116"/>
                <a:gd name="T81" fmla="*/ 79 h 147"/>
                <a:gd name="T82" fmla="*/ 2 w 116"/>
                <a:gd name="T83" fmla="*/ 75 h 147"/>
                <a:gd name="T84" fmla="*/ 7 w 116"/>
                <a:gd name="T85" fmla="*/ 67 h 147"/>
                <a:gd name="T86" fmla="*/ 12 w 116"/>
                <a:gd name="T87" fmla="*/ 62 h 147"/>
                <a:gd name="T88" fmla="*/ 13 w 116"/>
                <a:gd name="T89" fmla="*/ 59 h 147"/>
                <a:gd name="T90" fmla="*/ 15 w 116"/>
                <a:gd name="T91" fmla="*/ 54 h 147"/>
                <a:gd name="T92" fmla="*/ 15 w 116"/>
                <a:gd name="T93" fmla="*/ 45 h 147"/>
                <a:gd name="T94" fmla="*/ 13 w 116"/>
                <a:gd name="T95" fmla="*/ 40 h 147"/>
                <a:gd name="T96" fmla="*/ 8 w 116"/>
                <a:gd name="T97" fmla="*/ 34 h 147"/>
                <a:gd name="T98" fmla="*/ 7 w 116"/>
                <a:gd name="T99" fmla="*/ 26 h 147"/>
                <a:gd name="T100" fmla="*/ 4 w 116"/>
                <a:gd name="T101" fmla="*/ 24 h 147"/>
                <a:gd name="T102" fmla="*/ 15 w 116"/>
                <a:gd name="T103" fmla="*/ 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6" h="147">
                  <a:moveTo>
                    <a:pt x="103" y="109"/>
                  </a:move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3" y="111"/>
                  </a:lnTo>
                  <a:lnTo>
                    <a:pt x="101" y="111"/>
                  </a:lnTo>
                  <a:lnTo>
                    <a:pt x="101" y="109"/>
                  </a:lnTo>
                  <a:lnTo>
                    <a:pt x="103" y="109"/>
                  </a:lnTo>
                  <a:close/>
                  <a:moveTo>
                    <a:pt x="19" y="0"/>
                  </a:moveTo>
                  <a:lnTo>
                    <a:pt x="19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6" y="2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8"/>
                  </a:lnTo>
                  <a:lnTo>
                    <a:pt x="27" y="10"/>
                  </a:lnTo>
                  <a:lnTo>
                    <a:pt x="27" y="12"/>
                  </a:lnTo>
                  <a:lnTo>
                    <a:pt x="29" y="13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8" y="16"/>
                  </a:lnTo>
                  <a:lnTo>
                    <a:pt x="41" y="16"/>
                  </a:lnTo>
                  <a:lnTo>
                    <a:pt x="43" y="16"/>
                  </a:lnTo>
                  <a:lnTo>
                    <a:pt x="43" y="16"/>
                  </a:lnTo>
                  <a:lnTo>
                    <a:pt x="46" y="18"/>
                  </a:lnTo>
                  <a:lnTo>
                    <a:pt x="51" y="21"/>
                  </a:lnTo>
                  <a:lnTo>
                    <a:pt x="52" y="23"/>
                  </a:lnTo>
                  <a:lnTo>
                    <a:pt x="56" y="24"/>
                  </a:lnTo>
                  <a:lnTo>
                    <a:pt x="59" y="26"/>
                  </a:lnTo>
                  <a:lnTo>
                    <a:pt x="60" y="27"/>
                  </a:lnTo>
                  <a:lnTo>
                    <a:pt x="62" y="27"/>
                  </a:lnTo>
                  <a:lnTo>
                    <a:pt x="65" y="27"/>
                  </a:lnTo>
                  <a:lnTo>
                    <a:pt x="68" y="27"/>
                  </a:lnTo>
                  <a:lnTo>
                    <a:pt x="70" y="29"/>
                  </a:lnTo>
                  <a:lnTo>
                    <a:pt x="73" y="29"/>
                  </a:lnTo>
                  <a:lnTo>
                    <a:pt x="76" y="29"/>
                  </a:lnTo>
                  <a:lnTo>
                    <a:pt x="76" y="29"/>
                  </a:lnTo>
                  <a:lnTo>
                    <a:pt x="81" y="30"/>
                  </a:lnTo>
                  <a:lnTo>
                    <a:pt x="81" y="29"/>
                  </a:lnTo>
                  <a:lnTo>
                    <a:pt x="82" y="27"/>
                  </a:lnTo>
                  <a:lnTo>
                    <a:pt x="86" y="26"/>
                  </a:lnTo>
                  <a:lnTo>
                    <a:pt x="86" y="24"/>
                  </a:lnTo>
                  <a:lnTo>
                    <a:pt x="89" y="23"/>
                  </a:lnTo>
                  <a:lnTo>
                    <a:pt x="92" y="21"/>
                  </a:lnTo>
                  <a:lnTo>
                    <a:pt x="95" y="19"/>
                  </a:lnTo>
                  <a:lnTo>
                    <a:pt x="100" y="18"/>
                  </a:lnTo>
                  <a:lnTo>
                    <a:pt x="101" y="19"/>
                  </a:lnTo>
                  <a:lnTo>
                    <a:pt x="103" y="21"/>
                  </a:lnTo>
                  <a:lnTo>
                    <a:pt x="103" y="23"/>
                  </a:lnTo>
                  <a:lnTo>
                    <a:pt x="105" y="23"/>
                  </a:lnTo>
                  <a:lnTo>
                    <a:pt x="106" y="23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09" y="23"/>
                  </a:lnTo>
                  <a:lnTo>
                    <a:pt x="112" y="23"/>
                  </a:lnTo>
                  <a:lnTo>
                    <a:pt x="116" y="23"/>
                  </a:lnTo>
                  <a:lnTo>
                    <a:pt x="114" y="24"/>
                  </a:lnTo>
                  <a:lnTo>
                    <a:pt x="111" y="27"/>
                  </a:lnTo>
                  <a:lnTo>
                    <a:pt x="108" y="34"/>
                  </a:lnTo>
                  <a:lnTo>
                    <a:pt x="105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1" y="41"/>
                  </a:lnTo>
                  <a:lnTo>
                    <a:pt x="101" y="48"/>
                  </a:lnTo>
                  <a:lnTo>
                    <a:pt x="101" y="60"/>
                  </a:lnTo>
                  <a:lnTo>
                    <a:pt x="101" y="71"/>
                  </a:lnTo>
                  <a:lnTo>
                    <a:pt x="101" y="84"/>
                  </a:lnTo>
                  <a:lnTo>
                    <a:pt x="101" y="90"/>
                  </a:lnTo>
                  <a:lnTo>
                    <a:pt x="101" y="92"/>
                  </a:lnTo>
                  <a:lnTo>
                    <a:pt x="105" y="95"/>
                  </a:lnTo>
                  <a:lnTo>
                    <a:pt x="106" y="97"/>
                  </a:lnTo>
                  <a:lnTo>
                    <a:pt x="109" y="100"/>
                  </a:lnTo>
                  <a:lnTo>
                    <a:pt x="109" y="101"/>
                  </a:lnTo>
                  <a:lnTo>
                    <a:pt x="111" y="103"/>
                  </a:lnTo>
                  <a:lnTo>
                    <a:pt x="111" y="103"/>
                  </a:lnTo>
                  <a:lnTo>
                    <a:pt x="108" y="106"/>
                  </a:lnTo>
                  <a:lnTo>
                    <a:pt x="106" y="108"/>
                  </a:lnTo>
                  <a:lnTo>
                    <a:pt x="105" y="108"/>
                  </a:lnTo>
                  <a:lnTo>
                    <a:pt x="103" y="108"/>
                  </a:lnTo>
                  <a:lnTo>
                    <a:pt x="103" y="108"/>
                  </a:lnTo>
                  <a:lnTo>
                    <a:pt x="101" y="108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8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1" y="112"/>
                  </a:lnTo>
                  <a:lnTo>
                    <a:pt x="100" y="112"/>
                  </a:lnTo>
                  <a:lnTo>
                    <a:pt x="100" y="114"/>
                  </a:lnTo>
                  <a:lnTo>
                    <a:pt x="97" y="115"/>
                  </a:lnTo>
                  <a:lnTo>
                    <a:pt x="93" y="115"/>
                  </a:lnTo>
                  <a:lnTo>
                    <a:pt x="92" y="117"/>
                  </a:lnTo>
                  <a:lnTo>
                    <a:pt x="92" y="119"/>
                  </a:lnTo>
                  <a:lnTo>
                    <a:pt x="90" y="120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7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7" y="130"/>
                  </a:lnTo>
                  <a:lnTo>
                    <a:pt x="86" y="131"/>
                  </a:lnTo>
                  <a:lnTo>
                    <a:pt x="86" y="134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8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1" y="144"/>
                  </a:lnTo>
                  <a:lnTo>
                    <a:pt x="79" y="145"/>
                  </a:lnTo>
                  <a:lnTo>
                    <a:pt x="78" y="145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5" y="145"/>
                  </a:lnTo>
                  <a:lnTo>
                    <a:pt x="73" y="144"/>
                  </a:lnTo>
                  <a:lnTo>
                    <a:pt x="71" y="142"/>
                  </a:lnTo>
                  <a:lnTo>
                    <a:pt x="68" y="141"/>
                  </a:lnTo>
                  <a:lnTo>
                    <a:pt x="67" y="139"/>
                  </a:lnTo>
                  <a:lnTo>
                    <a:pt x="64" y="138"/>
                  </a:lnTo>
                  <a:lnTo>
                    <a:pt x="62" y="136"/>
                  </a:lnTo>
                  <a:lnTo>
                    <a:pt x="60" y="134"/>
                  </a:lnTo>
                  <a:lnTo>
                    <a:pt x="57" y="133"/>
                  </a:lnTo>
                  <a:lnTo>
                    <a:pt x="56" y="133"/>
                  </a:lnTo>
                  <a:lnTo>
                    <a:pt x="56" y="131"/>
                  </a:lnTo>
                  <a:lnTo>
                    <a:pt x="56" y="130"/>
                  </a:lnTo>
                  <a:lnTo>
                    <a:pt x="56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28"/>
                  </a:lnTo>
                  <a:lnTo>
                    <a:pt x="54" y="127"/>
                  </a:lnTo>
                  <a:lnTo>
                    <a:pt x="54" y="127"/>
                  </a:lnTo>
                  <a:lnTo>
                    <a:pt x="54" y="125"/>
                  </a:lnTo>
                  <a:lnTo>
                    <a:pt x="54" y="123"/>
                  </a:lnTo>
                  <a:lnTo>
                    <a:pt x="54" y="123"/>
                  </a:lnTo>
                  <a:lnTo>
                    <a:pt x="52" y="122"/>
                  </a:lnTo>
                  <a:lnTo>
                    <a:pt x="49" y="120"/>
                  </a:lnTo>
                  <a:lnTo>
                    <a:pt x="46" y="119"/>
                  </a:lnTo>
                  <a:lnTo>
                    <a:pt x="43" y="117"/>
                  </a:lnTo>
                  <a:lnTo>
                    <a:pt x="40" y="115"/>
                  </a:lnTo>
                  <a:lnTo>
                    <a:pt x="37" y="114"/>
                  </a:lnTo>
                  <a:lnTo>
                    <a:pt x="34" y="112"/>
                  </a:lnTo>
                  <a:lnTo>
                    <a:pt x="30" y="111"/>
                  </a:lnTo>
                  <a:lnTo>
                    <a:pt x="27" y="109"/>
                  </a:lnTo>
                  <a:lnTo>
                    <a:pt x="24" y="108"/>
                  </a:lnTo>
                  <a:lnTo>
                    <a:pt x="21" y="104"/>
                  </a:lnTo>
                  <a:lnTo>
                    <a:pt x="18" y="103"/>
                  </a:lnTo>
                  <a:lnTo>
                    <a:pt x="16" y="101"/>
                  </a:lnTo>
                  <a:lnTo>
                    <a:pt x="13" y="100"/>
                  </a:lnTo>
                  <a:lnTo>
                    <a:pt x="10" y="98"/>
                  </a:lnTo>
                  <a:lnTo>
                    <a:pt x="7" y="97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2" y="93"/>
                  </a:lnTo>
                  <a:lnTo>
                    <a:pt x="2" y="93"/>
                  </a:lnTo>
                  <a:lnTo>
                    <a:pt x="4" y="93"/>
                  </a:lnTo>
                  <a:lnTo>
                    <a:pt x="4" y="93"/>
                  </a:lnTo>
                  <a:lnTo>
                    <a:pt x="4" y="92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2" y="89"/>
                  </a:lnTo>
                  <a:lnTo>
                    <a:pt x="2" y="87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5" y="86"/>
                  </a:lnTo>
                  <a:lnTo>
                    <a:pt x="7" y="86"/>
                  </a:lnTo>
                  <a:lnTo>
                    <a:pt x="7" y="86"/>
                  </a:lnTo>
                  <a:lnTo>
                    <a:pt x="7" y="87"/>
                  </a:lnTo>
                  <a:lnTo>
                    <a:pt x="8" y="87"/>
                  </a:lnTo>
                  <a:lnTo>
                    <a:pt x="8" y="86"/>
                  </a:lnTo>
                  <a:lnTo>
                    <a:pt x="8" y="84"/>
                  </a:lnTo>
                  <a:lnTo>
                    <a:pt x="8" y="84"/>
                  </a:lnTo>
                  <a:lnTo>
                    <a:pt x="10" y="84"/>
                  </a:lnTo>
                  <a:lnTo>
                    <a:pt x="12" y="84"/>
                  </a:lnTo>
                  <a:lnTo>
                    <a:pt x="13" y="84"/>
                  </a:lnTo>
                  <a:lnTo>
                    <a:pt x="13" y="84"/>
                  </a:lnTo>
                  <a:lnTo>
                    <a:pt x="12" y="81"/>
                  </a:lnTo>
                  <a:lnTo>
                    <a:pt x="8" y="81"/>
                  </a:lnTo>
                  <a:lnTo>
                    <a:pt x="7" y="82"/>
                  </a:lnTo>
                  <a:lnTo>
                    <a:pt x="7" y="82"/>
                  </a:lnTo>
                  <a:lnTo>
                    <a:pt x="7" y="84"/>
                  </a:lnTo>
                  <a:lnTo>
                    <a:pt x="7" y="84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4" y="82"/>
                  </a:lnTo>
                  <a:lnTo>
                    <a:pt x="2" y="81"/>
                  </a:lnTo>
                  <a:lnTo>
                    <a:pt x="4" y="81"/>
                  </a:lnTo>
                  <a:lnTo>
                    <a:pt x="4" y="81"/>
                  </a:lnTo>
                  <a:lnTo>
                    <a:pt x="2" y="81"/>
                  </a:lnTo>
                  <a:lnTo>
                    <a:pt x="2" y="81"/>
                  </a:lnTo>
                  <a:lnTo>
                    <a:pt x="2" y="79"/>
                  </a:lnTo>
                  <a:lnTo>
                    <a:pt x="0" y="79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4" y="71"/>
                  </a:lnTo>
                  <a:lnTo>
                    <a:pt x="4" y="71"/>
                  </a:lnTo>
                  <a:lnTo>
                    <a:pt x="5" y="70"/>
                  </a:lnTo>
                  <a:lnTo>
                    <a:pt x="5" y="68"/>
                  </a:lnTo>
                  <a:lnTo>
                    <a:pt x="7" y="67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12" y="62"/>
                  </a:lnTo>
                  <a:lnTo>
                    <a:pt x="13" y="62"/>
                  </a:lnTo>
                  <a:lnTo>
                    <a:pt x="13" y="62"/>
                  </a:lnTo>
                  <a:lnTo>
                    <a:pt x="13" y="60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7"/>
                  </a:lnTo>
                  <a:lnTo>
                    <a:pt x="15" y="57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4"/>
                  </a:lnTo>
                  <a:lnTo>
                    <a:pt x="15" y="54"/>
                  </a:lnTo>
                  <a:lnTo>
                    <a:pt x="15" y="52"/>
                  </a:lnTo>
                  <a:lnTo>
                    <a:pt x="15" y="49"/>
                  </a:lnTo>
                  <a:lnTo>
                    <a:pt x="15" y="48"/>
                  </a:lnTo>
                  <a:lnTo>
                    <a:pt x="15" y="45"/>
                  </a:lnTo>
                  <a:lnTo>
                    <a:pt x="15" y="43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0"/>
                  </a:lnTo>
                  <a:lnTo>
                    <a:pt x="12" y="38"/>
                  </a:lnTo>
                  <a:lnTo>
                    <a:pt x="12" y="38"/>
                  </a:lnTo>
                  <a:lnTo>
                    <a:pt x="10" y="37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7" y="26"/>
                  </a:lnTo>
                  <a:lnTo>
                    <a:pt x="5" y="26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19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16" y="4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3" name="Freeform 240">
              <a:extLst>
                <a:ext uri="{FF2B5EF4-FFF2-40B4-BE49-F238E27FC236}">
                  <a16:creationId xmlns:a16="http://schemas.microsoft.com/office/drawing/2014/main" id="{9D3542B9-1266-4173-B8AF-CAD8365FDD4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0202" y="3047570"/>
              <a:ext cx="623751" cy="678329"/>
            </a:xfrm>
            <a:custGeom>
              <a:avLst/>
              <a:gdLst>
                <a:gd name="T0" fmla="*/ 5 w 320"/>
                <a:gd name="T1" fmla="*/ 345 h 348"/>
                <a:gd name="T2" fmla="*/ 267 w 320"/>
                <a:gd name="T3" fmla="*/ 310 h 348"/>
                <a:gd name="T4" fmla="*/ 59 w 320"/>
                <a:gd name="T5" fmla="*/ 319 h 348"/>
                <a:gd name="T6" fmla="*/ 65 w 320"/>
                <a:gd name="T7" fmla="*/ 308 h 348"/>
                <a:gd name="T8" fmla="*/ 87 w 320"/>
                <a:gd name="T9" fmla="*/ 282 h 348"/>
                <a:gd name="T10" fmla="*/ 85 w 320"/>
                <a:gd name="T11" fmla="*/ 283 h 348"/>
                <a:gd name="T12" fmla="*/ 104 w 320"/>
                <a:gd name="T13" fmla="*/ 252 h 348"/>
                <a:gd name="T14" fmla="*/ 95 w 320"/>
                <a:gd name="T15" fmla="*/ 219 h 348"/>
                <a:gd name="T16" fmla="*/ 74 w 320"/>
                <a:gd name="T17" fmla="*/ 214 h 348"/>
                <a:gd name="T18" fmla="*/ 234 w 320"/>
                <a:gd name="T19" fmla="*/ 209 h 348"/>
                <a:gd name="T20" fmla="*/ 82 w 320"/>
                <a:gd name="T21" fmla="*/ 208 h 348"/>
                <a:gd name="T22" fmla="*/ 111 w 320"/>
                <a:gd name="T23" fmla="*/ 201 h 348"/>
                <a:gd name="T24" fmla="*/ 118 w 320"/>
                <a:gd name="T25" fmla="*/ 211 h 348"/>
                <a:gd name="T26" fmla="*/ 107 w 320"/>
                <a:gd name="T27" fmla="*/ 239 h 348"/>
                <a:gd name="T28" fmla="*/ 100 w 320"/>
                <a:gd name="T29" fmla="*/ 233 h 348"/>
                <a:gd name="T30" fmla="*/ 93 w 320"/>
                <a:gd name="T31" fmla="*/ 231 h 348"/>
                <a:gd name="T32" fmla="*/ 93 w 320"/>
                <a:gd name="T33" fmla="*/ 209 h 348"/>
                <a:gd name="T34" fmla="*/ 87 w 320"/>
                <a:gd name="T35" fmla="*/ 217 h 348"/>
                <a:gd name="T36" fmla="*/ 85 w 320"/>
                <a:gd name="T37" fmla="*/ 204 h 348"/>
                <a:gd name="T38" fmla="*/ 123 w 320"/>
                <a:gd name="T39" fmla="*/ 195 h 348"/>
                <a:gd name="T40" fmla="*/ 128 w 320"/>
                <a:gd name="T41" fmla="*/ 192 h 348"/>
                <a:gd name="T42" fmla="*/ 156 w 320"/>
                <a:gd name="T43" fmla="*/ 200 h 348"/>
                <a:gd name="T44" fmla="*/ 133 w 320"/>
                <a:gd name="T45" fmla="*/ 215 h 348"/>
                <a:gd name="T46" fmla="*/ 123 w 320"/>
                <a:gd name="T47" fmla="*/ 204 h 348"/>
                <a:gd name="T48" fmla="*/ 139 w 320"/>
                <a:gd name="T49" fmla="*/ 195 h 348"/>
                <a:gd name="T50" fmla="*/ 152 w 320"/>
                <a:gd name="T51" fmla="*/ 187 h 348"/>
                <a:gd name="T52" fmla="*/ 84 w 320"/>
                <a:gd name="T53" fmla="*/ 184 h 348"/>
                <a:gd name="T54" fmla="*/ 226 w 320"/>
                <a:gd name="T55" fmla="*/ 182 h 348"/>
                <a:gd name="T56" fmla="*/ 212 w 320"/>
                <a:gd name="T57" fmla="*/ 132 h 348"/>
                <a:gd name="T58" fmla="*/ 256 w 320"/>
                <a:gd name="T59" fmla="*/ 83 h 348"/>
                <a:gd name="T60" fmla="*/ 260 w 320"/>
                <a:gd name="T61" fmla="*/ 111 h 348"/>
                <a:gd name="T62" fmla="*/ 249 w 320"/>
                <a:gd name="T63" fmla="*/ 133 h 348"/>
                <a:gd name="T64" fmla="*/ 245 w 320"/>
                <a:gd name="T65" fmla="*/ 168 h 348"/>
                <a:gd name="T66" fmla="*/ 234 w 320"/>
                <a:gd name="T67" fmla="*/ 173 h 348"/>
                <a:gd name="T68" fmla="*/ 230 w 320"/>
                <a:gd name="T69" fmla="*/ 176 h 348"/>
                <a:gd name="T70" fmla="*/ 218 w 320"/>
                <a:gd name="T71" fmla="*/ 179 h 348"/>
                <a:gd name="T72" fmla="*/ 196 w 320"/>
                <a:gd name="T73" fmla="*/ 184 h 348"/>
                <a:gd name="T74" fmla="*/ 188 w 320"/>
                <a:gd name="T75" fmla="*/ 178 h 348"/>
                <a:gd name="T76" fmla="*/ 169 w 320"/>
                <a:gd name="T77" fmla="*/ 200 h 348"/>
                <a:gd name="T78" fmla="*/ 158 w 320"/>
                <a:gd name="T79" fmla="*/ 182 h 348"/>
                <a:gd name="T80" fmla="*/ 128 w 320"/>
                <a:gd name="T81" fmla="*/ 190 h 348"/>
                <a:gd name="T82" fmla="*/ 104 w 320"/>
                <a:gd name="T83" fmla="*/ 190 h 348"/>
                <a:gd name="T84" fmla="*/ 130 w 320"/>
                <a:gd name="T85" fmla="*/ 171 h 348"/>
                <a:gd name="T86" fmla="*/ 167 w 320"/>
                <a:gd name="T87" fmla="*/ 167 h 348"/>
                <a:gd name="T88" fmla="*/ 188 w 320"/>
                <a:gd name="T89" fmla="*/ 149 h 348"/>
                <a:gd name="T90" fmla="*/ 194 w 320"/>
                <a:gd name="T91" fmla="*/ 149 h 348"/>
                <a:gd name="T92" fmla="*/ 227 w 320"/>
                <a:gd name="T93" fmla="*/ 127 h 348"/>
                <a:gd name="T94" fmla="*/ 235 w 320"/>
                <a:gd name="T95" fmla="*/ 97 h 348"/>
                <a:gd name="T96" fmla="*/ 238 w 320"/>
                <a:gd name="T97" fmla="*/ 81 h 348"/>
                <a:gd name="T98" fmla="*/ 248 w 320"/>
                <a:gd name="T99" fmla="*/ 80 h 348"/>
                <a:gd name="T100" fmla="*/ 229 w 320"/>
                <a:gd name="T101" fmla="*/ 59 h 348"/>
                <a:gd name="T102" fmla="*/ 251 w 320"/>
                <a:gd name="T103" fmla="*/ 0 h 348"/>
                <a:gd name="T104" fmla="*/ 290 w 320"/>
                <a:gd name="T105" fmla="*/ 23 h 348"/>
                <a:gd name="T106" fmla="*/ 311 w 320"/>
                <a:gd name="T107" fmla="*/ 33 h 348"/>
                <a:gd name="T108" fmla="*/ 306 w 320"/>
                <a:gd name="T109" fmla="*/ 44 h 348"/>
                <a:gd name="T110" fmla="*/ 271 w 320"/>
                <a:gd name="T111" fmla="*/ 56 h 348"/>
                <a:gd name="T112" fmla="*/ 245 w 320"/>
                <a:gd name="T113" fmla="*/ 59 h 348"/>
                <a:gd name="T114" fmla="*/ 237 w 320"/>
                <a:gd name="T115" fmla="*/ 70 h 348"/>
                <a:gd name="T116" fmla="*/ 240 w 320"/>
                <a:gd name="T117" fmla="*/ 45 h 348"/>
                <a:gd name="T118" fmla="*/ 257 w 320"/>
                <a:gd name="T119" fmla="*/ 31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0" h="348">
                  <a:moveTo>
                    <a:pt x="0" y="345"/>
                  </a:moveTo>
                  <a:lnTo>
                    <a:pt x="3" y="346"/>
                  </a:lnTo>
                  <a:lnTo>
                    <a:pt x="3" y="346"/>
                  </a:lnTo>
                  <a:lnTo>
                    <a:pt x="3" y="346"/>
                  </a:lnTo>
                  <a:lnTo>
                    <a:pt x="2" y="348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5"/>
                  </a:lnTo>
                  <a:lnTo>
                    <a:pt x="0" y="345"/>
                  </a:lnTo>
                  <a:close/>
                  <a:moveTo>
                    <a:pt x="8" y="343"/>
                  </a:moveTo>
                  <a:lnTo>
                    <a:pt x="10" y="343"/>
                  </a:lnTo>
                  <a:lnTo>
                    <a:pt x="8" y="343"/>
                  </a:lnTo>
                  <a:lnTo>
                    <a:pt x="8" y="346"/>
                  </a:lnTo>
                  <a:lnTo>
                    <a:pt x="7" y="346"/>
                  </a:lnTo>
                  <a:lnTo>
                    <a:pt x="7" y="346"/>
                  </a:lnTo>
                  <a:lnTo>
                    <a:pt x="5" y="345"/>
                  </a:lnTo>
                  <a:lnTo>
                    <a:pt x="7" y="345"/>
                  </a:lnTo>
                  <a:lnTo>
                    <a:pt x="7" y="345"/>
                  </a:lnTo>
                  <a:lnTo>
                    <a:pt x="8" y="345"/>
                  </a:lnTo>
                  <a:lnTo>
                    <a:pt x="8" y="343"/>
                  </a:lnTo>
                  <a:close/>
                  <a:moveTo>
                    <a:pt x="22" y="338"/>
                  </a:moveTo>
                  <a:lnTo>
                    <a:pt x="24" y="338"/>
                  </a:lnTo>
                  <a:lnTo>
                    <a:pt x="24" y="338"/>
                  </a:lnTo>
                  <a:lnTo>
                    <a:pt x="24" y="340"/>
                  </a:lnTo>
                  <a:lnTo>
                    <a:pt x="25" y="340"/>
                  </a:lnTo>
                  <a:lnTo>
                    <a:pt x="24" y="340"/>
                  </a:lnTo>
                  <a:lnTo>
                    <a:pt x="22" y="340"/>
                  </a:lnTo>
                  <a:lnTo>
                    <a:pt x="22" y="338"/>
                  </a:lnTo>
                  <a:close/>
                  <a:moveTo>
                    <a:pt x="267" y="310"/>
                  </a:moveTo>
                  <a:lnTo>
                    <a:pt x="267" y="310"/>
                  </a:lnTo>
                  <a:lnTo>
                    <a:pt x="267" y="310"/>
                  </a:lnTo>
                  <a:lnTo>
                    <a:pt x="267" y="312"/>
                  </a:lnTo>
                  <a:lnTo>
                    <a:pt x="267" y="312"/>
                  </a:lnTo>
                  <a:lnTo>
                    <a:pt x="267" y="310"/>
                  </a:lnTo>
                  <a:lnTo>
                    <a:pt x="267" y="310"/>
                  </a:lnTo>
                  <a:close/>
                  <a:moveTo>
                    <a:pt x="66" y="307"/>
                  </a:moveTo>
                  <a:lnTo>
                    <a:pt x="66" y="308"/>
                  </a:lnTo>
                  <a:lnTo>
                    <a:pt x="66" y="310"/>
                  </a:lnTo>
                  <a:lnTo>
                    <a:pt x="66" y="310"/>
                  </a:lnTo>
                  <a:lnTo>
                    <a:pt x="65" y="312"/>
                  </a:lnTo>
                  <a:lnTo>
                    <a:pt x="63" y="312"/>
                  </a:lnTo>
                  <a:lnTo>
                    <a:pt x="63" y="313"/>
                  </a:lnTo>
                  <a:lnTo>
                    <a:pt x="62" y="313"/>
                  </a:lnTo>
                  <a:lnTo>
                    <a:pt x="60" y="313"/>
                  </a:lnTo>
                  <a:lnTo>
                    <a:pt x="60" y="315"/>
                  </a:lnTo>
                  <a:lnTo>
                    <a:pt x="60" y="316"/>
                  </a:lnTo>
                  <a:lnTo>
                    <a:pt x="60" y="316"/>
                  </a:lnTo>
                  <a:lnTo>
                    <a:pt x="59" y="316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9"/>
                  </a:lnTo>
                  <a:lnTo>
                    <a:pt x="57" y="319"/>
                  </a:lnTo>
                  <a:lnTo>
                    <a:pt x="57" y="318"/>
                  </a:lnTo>
                  <a:lnTo>
                    <a:pt x="57" y="318"/>
                  </a:lnTo>
                  <a:lnTo>
                    <a:pt x="59" y="316"/>
                  </a:lnTo>
                  <a:lnTo>
                    <a:pt x="59" y="315"/>
                  </a:lnTo>
                  <a:lnTo>
                    <a:pt x="59" y="313"/>
                  </a:lnTo>
                  <a:lnTo>
                    <a:pt x="60" y="313"/>
                  </a:lnTo>
                  <a:lnTo>
                    <a:pt x="62" y="312"/>
                  </a:lnTo>
                  <a:lnTo>
                    <a:pt x="62" y="312"/>
                  </a:lnTo>
                  <a:lnTo>
                    <a:pt x="60" y="312"/>
                  </a:lnTo>
                  <a:lnTo>
                    <a:pt x="60" y="310"/>
                  </a:lnTo>
                  <a:lnTo>
                    <a:pt x="60" y="310"/>
                  </a:lnTo>
                  <a:lnTo>
                    <a:pt x="62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5" y="308"/>
                  </a:lnTo>
                  <a:lnTo>
                    <a:pt x="66" y="307"/>
                  </a:lnTo>
                  <a:close/>
                  <a:moveTo>
                    <a:pt x="76" y="291"/>
                  </a:moveTo>
                  <a:lnTo>
                    <a:pt x="76" y="293"/>
                  </a:lnTo>
                  <a:lnTo>
                    <a:pt x="77" y="293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4" y="293"/>
                  </a:lnTo>
                  <a:lnTo>
                    <a:pt x="76" y="291"/>
                  </a:lnTo>
                  <a:lnTo>
                    <a:pt x="76" y="291"/>
                  </a:lnTo>
                  <a:close/>
                  <a:moveTo>
                    <a:pt x="79" y="286"/>
                  </a:moveTo>
                  <a:lnTo>
                    <a:pt x="81" y="286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79" y="286"/>
                  </a:lnTo>
                  <a:close/>
                  <a:moveTo>
                    <a:pt x="87" y="282"/>
                  </a:moveTo>
                  <a:lnTo>
                    <a:pt x="87" y="283"/>
                  </a:lnTo>
                  <a:lnTo>
                    <a:pt x="87" y="283"/>
                  </a:lnTo>
                  <a:lnTo>
                    <a:pt x="85" y="283"/>
                  </a:lnTo>
                  <a:lnTo>
                    <a:pt x="85" y="285"/>
                  </a:lnTo>
                  <a:lnTo>
                    <a:pt x="84" y="285"/>
                  </a:lnTo>
                  <a:lnTo>
                    <a:pt x="84" y="285"/>
                  </a:lnTo>
                  <a:lnTo>
                    <a:pt x="82" y="286"/>
                  </a:lnTo>
                  <a:lnTo>
                    <a:pt x="84" y="286"/>
                  </a:lnTo>
                  <a:lnTo>
                    <a:pt x="82" y="288"/>
                  </a:lnTo>
                  <a:lnTo>
                    <a:pt x="81" y="286"/>
                  </a:lnTo>
                  <a:lnTo>
                    <a:pt x="79" y="286"/>
                  </a:lnTo>
                  <a:lnTo>
                    <a:pt x="79" y="286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4" y="283"/>
                  </a:lnTo>
                  <a:lnTo>
                    <a:pt x="84" y="283"/>
                  </a:lnTo>
                  <a:lnTo>
                    <a:pt x="85" y="283"/>
                  </a:lnTo>
                  <a:lnTo>
                    <a:pt x="85" y="283"/>
                  </a:lnTo>
                  <a:lnTo>
                    <a:pt x="85" y="282"/>
                  </a:lnTo>
                  <a:lnTo>
                    <a:pt x="87" y="282"/>
                  </a:lnTo>
                  <a:close/>
                  <a:moveTo>
                    <a:pt x="98" y="252"/>
                  </a:moveTo>
                  <a:lnTo>
                    <a:pt x="100" y="252"/>
                  </a:lnTo>
                  <a:lnTo>
                    <a:pt x="101" y="253"/>
                  </a:lnTo>
                  <a:lnTo>
                    <a:pt x="100" y="255"/>
                  </a:lnTo>
                  <a:lnTo>
                    <a:pt x="98" y="255"/>
                  </a:lnTo>
                  <a:lnTo>
                    <a:pt x="98" y="255"/>
                  </a:lnTo>
                  <a:lnTo>
                    <a:pt x="96" y="252"/>
                  </a:lnTo>
                  <a:lnTo>
                    <a:pt x="98" y="252"/>
                  </a:lnTo>
                  <a:close/>
                  <a:moveTo>
                    <a:pt x="106" y="245"/>
                  </a:moveTo>
                  <a:lnTo>
                    <a:pt x="107" y="245"/>
                  </a:lnTo>
                  <a:lnTo>
                    <a:pt x="106" y="249"/>
                  </a:lnTo>
                  <a:lnTo>
                    <a:pt x="106" y="250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0"/>
                  </a:lnTo>
                  <a:lnTo>
                    <a:pt x="104" y="249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close/>
                  <a:moveTo>
                    <a:pt x="89" y="230"/>
                  </a:moveTo>
                  <a:lnTo>
                    <a:pt x="89" y="231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7" y="231"/>
                  </a:lnTo>
                  <a:lnTo>
                    <a:pt x="89" y="230"/>
                  </a:lnTo>
                  <a:close/>
                  <a:moveTo>
                    <a:pt x="96" y="219"/>
                  </a:moveTo>
                  <a:lnTo>
                    <a:pt x="98" y="219"/>
                  </a:lnTo>
                  <a:lnTo>
                    <a:pt x="96" y="220"/>
                  </a:lnTo>
                  <a:lnTo>
                    <a:pt x="96" y="220"/>
                  </a:lnTo>
                  <a:lnTo>
                    <a:pt x="95" y="220"/>
                  </a:lnTo>
                  <a:lnTo>
                    <a:pt x="95" y="220"/>
                  </a:lnTo>
                  <a:lnTo>
                    <a:pt x="95" y="219"/>
                  </a:lnTo>
                  <a:lnTo>
                    <a:pt x="96" y="219"/>
                  </a:lnTo>
                  <a:close/>
                  <a:moveTo>
                    <a:pt x="93" y="219"/>
                  </a:moveTo>
                  <a:lnTo>
                    <a:pt x="93" y="219"/>
                  </a:lnTo>
                  <a:lnTo>
                    <a:pt x="93" y="222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0" y="223"/>
                  </a:lnTo>
                  <a:lnTo>
                    <a:pt x="92" y="222"/>
                  </a:lnTo>
                  <a:lnTo>
                    <a:pt x="92" y="222"/>
                  </a:lnTo>
                  <a:lnTo>
                    <a:pt x="90" y="222"/>
                  </a:lnTo>
                  <a:lnTo>
                    <a:pt x="92" y="219"/>
                  </a:lnTo>
                  <a:lnTo>
                    <a:pt x="92" y="219"/>
                  </a:lnTo>
                  <a:lnTo>
                    <a:pt x="93" y="219"/>
                  </a:lnTo>
                  <a:close/>
                  <a:moveTo>
                    <a:pt x="71" y="214"/>
                  </a:moveTo>
                  <a:lnTo>
                    <a:pt x="73" y="214"/>
                  </a:lnTo>
                  <a:lnTo>
                    <a:pt x="73" y="214"/>
                  </a:lnTo>
                  <a:lnTo>
                    <a:pt x="74" y="214"/>
                  </a:lnTo>
                  <a:lnTo>
                    <a:pt x="74" y="214"/>
                  </a:lnTo>
                  <a:lnTo>
                    <a:pt x="74" y="215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3" y="217"/>
                  </a:lnTo>
                  <a:lnTo>
                    <a:pt x="73" y="217"/>
                  </a:lnTo>
                  <a:lnTo>
                    <a:pt x="71" y="217"/>
                  </a:lnTo>
                  <a:lnTo>
                    <a:pt x="71" y="215"/>
                  </a:lnTo>
                  <a:lnTo>
                    <a:pt x="71" y="214"/>
                  </a:lnTo>
                  <a:close/>
                  <a:moveTo>
                    <a:pt x="234" y="209"/>
                  </a:moveTo>
                  <a:lnTo>
                    <a:pt x="234" y="209"/>
                  </a:lnTo>
                  <a:lnTo>
                    <a:pt x="234" y="209"/>
                  </a:lnTo>
                  <a:lnTo>
                    <a:pt x="234" y="211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4" y="209"/>
                  </a:lnTo>
                  <a:close/>
                  <a:moveTo>
                    <a:pt x="77" y="209"/>
                  </a:moveTo>
                  <a:lnTo>
                    <a:pt x="79" y="209"/>
                  </a:lnTo>
                  <a:lnTo>
                    <a:pt x="79" y="211"/>
                  </a:lnTo>
                  <a:lnTo>
                    <a:pt x="79" y="211"/>
                  </a:lnTo>
                  <a:lnTo>
                    <a:pt x="79" y="212"/>
                  </a:lnTo>
                  <a:lnTo>
                    <a:pt x="77" y="212"/>
                  </a:lnTo>
                  <a:lnTo>
                    <a:pt x="77" y="214"/>
                  </a:lnTo>
                  <a:lnTo>
                    <a:pt x="77" y="214"/>
                  </a:lnTo>
                  <a:lnTo>
                    <a:pt x="77" y="212"/>
                  </a:lnTo>
                  <a:lnTo>
                    <a:pt x="76" y="212"/>
                  </a:lnTo>
                  <a:lnTo>
                    <a:pt x="77" y="211"/>
                  </a:lnTo>
                  <a:lnTo>
                    <a:pt x="77" y="209"/>
                  </a:lnTo>
                  <a:close/>
                  <a:moveTo>
                    <a:pt x="85" y="204"/>
                  </a:moveTo>
                  <a:lnTo>
                    <a:pt x="84" y="206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4" y="206"/>
                  </a:lnTo>
                  <a:lnTo>
                    <a:pt x="84" y="204"/>
                  </a:lnTo>
                  <a:lnTo>
                    <a:pt x="85" y="204"/>
                  </a:lnTo>
                  <a:close/>
                  <a:moveTo>
                    <a:pt x="87" y="197"/>
                  </a:moveTo>
                  <a:lnTo>
                    <a:pt x="89" y="198"/>
                  </a:lnTo>
                  <a:lnTo>
                    <a:pt x="89" y="198"/>
                  </a:lnTo>
                  <a:lnTo>
                    <a:pt x="87" y="200"/>
                  </a:lnTo>
                  <a:lnTo>
                    <a:pt x="87" y="198"/>
                  </a:lnTo>
                  <a:lnTo>
                    <a:pt x="87" y="198"/>
                  </a:lnTo>
                  <a:lnTo>
                    <a:pt x="87" y="197"/>
                  </a:lnTo>
                  <a:close/>
                  <a:moveTo>
                    <a:pt x="101" y="197"/>
                  </a:moveTo>
                  <a:lnTo>
                    <a:pt x="103" y="197"/>
                  </a:lnTo>
                  <a:lnTo>
                    <a:pt x="104" y="197"/>
                  </a:lnTo>
                  <a:lnTo>
                    <a:pt x="106" y="198"/>
                  </a:lnTo>
                  <a:lnTo>
                    <a:pt x="106" y="200"/>
                  </a:lnTo>
                  <a:lnTo>
                    <a:pt x="107" y="201"/>
                  </a:lnTo>
                  <a:lnTo>
                    <a:pt x="111" y="201"/>
                  </a:lnTo>
                  <a:lnTo>
                    <a:pt x="111" y="201"/>
                  </a:lnTo>
                  <a:lnTo>
                    <a:pt x="112" y="201"/>
                  </a:lnTo>
                  <a:lnTo>
                    <a:pt x="112" y="201"/>
                  </a:lnTo>
                  <a:lnTo>
                    <a:pt x="114" y="200"/>
                  </a:lnTo>
                  <a:lnTo>
                    <a:pt x="115" y="200"/>
                  </a:lnTo>
                  <a:lnTo>
                    <a:pt x="115" y="201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4" y="204"/>
                  </a:lnTo>
                  <a:lnTo>
                    <a:pt x="114" y="206"/>
                  </a:lnTo>
                  <a:lnTo>
                    <a:pt x="115" y="206"/>
                  </a:lnTo>
                  <a:lnTo>
                    <a:pt x="118" y="206"/>
                  </a:lnTo>
                  <a:lnTo>
                    <a:pt x="118" y="208"/>
                  </a:lnTo>
                  <a:lnTo>
                    <a:pt x="118" y="209"/>
                  </a:lnTo>
                  <a:lnTo>
                    <a:pt x="118" y="209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20" y="212"/>
                  </a:lnTo>
                  <a:lnTo>
                    <a:pt x="120" y="212"/>
                  </a:lnTo>
                  <a:lnTo>
                    <a:pt x="120" y="214"/>
                  </a:lnTo>
                  <a:lnTo>
                    <a:pt x="115" y="217"/>
                  </a:lnTo>
                  <a:lnTo>
                    <a:pt x="115" y="219"/>
                  </a:lnTo>
                  <a:lnTo>
                    <a:pt x="114" y="222"/>
                  </a:lnTo>
                  <a:lnTo>
                    <a:pt x="114" y="223"/>
                  </a:lnTo>
                  <a:lnTo>
                    <a:pt x="114" y="225"/>
                  </a:lnTo>
                  <a:lnTo>
                    <a:pt x="112" y="226"/>
                  </a:lnTo>
                  <a:lnTo>
                    <a:pt x="112" y="228"/>
                  </a:lnTo>
                  <a:lnTo>
                    <a:pt x="112" y="230"/>
                  </a:lnTo>
                  <a:lnTo>
                    <a:pt x="112" y="233"/>
                  </a:lnTo>
                  <a:lnTo>
                    <a:pt x="111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6" y="236"/>
                  </a:lnTo>
                  <a:lnTo>
                    <a:pt x="107" y="239"/>
                  </a:lnTo>
                  <a:lnTo>
                    <a:pt x="104" y="241"/>
                  </a:lnTo>
                  <a:lnTo>
                    <a:pt x="101" y="242"/>
                  </a:lnTo>
                  <a:lnTo>
                    <a:pt x="101" y="242"/>
                  </a:lnTo>
                  <a:lnTo>
                    <a:pt x="101" y="241"/>
                  </a:lnTo>
                  <a:lnTo>
                    <a:pt x="101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3" y="236"/>
                  </a:lnTo>
                  <a:lnTo>
                    <a:pt x="101" y="234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3" y="233"/>
                  </a:lnTo>
                  <a:lnTo>
                    <a:pt x="103" y="233"/>
                  </a:lnTo>
                  <a:lnTo>
                    <a:pt x="103" y="231"/>
                  </a:lnTo>
                  <a:lnTo>
                    <a:pt x="103" y="231"/>
                  </a:lnTo>
                  <a:lnTo>
                    <a:pt x="101" y="231"/>
                  </a:lnTo>
                  <a:lnTo>
                    <a:pt x="101" y="231"/>
                  </a:lnTo>
                  <a:lnTo>
                    <a:pt x="100" y="233"/>
                  </a:lnTo>
                  <a:lnTo>
                    <a:pt x="100" y="234"/>
                  </a:lnTo>
                  <a:lnTo>
                    <a:pt x="98" y="236"/>
                  </a:lnTo>
                  <a:lnTo>
                    <a:pt x="100" y="236"/>
                  </a:lnTo>
                  <a:lnTo>
                    <a:pt x="100" y="237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95" y="239"/>
                  </a:lnTo>
                  <a:lnTo>
                    <a:pt x="95" y="239"/>
                  </a:lnTo>
                  <a:lnTo>
                    <a:pt x="93" y="237"/>
                  </a:lnTo>
                  <a:lnTo>
                    <a:pt x="93" y="236"/>
                  </a:lnTo>
                  <a:lnTo>
                    <a:pt x="95" y="236"/>
                  </a:lnTo>
                  <a:lnTo>
                    <a:pt x="95" y="236"/>
                  </a:lnTo>
                  <a:lnTo>
                    <a:pt x="95" y="234"/>
                  </a:lnTo>
                  <a:lnTo>
                    <a:pt x="96" y="233"/>
                  </a:lnTo>
                  <a:lnTo>
                    <a:pt x="95" y="231"/>
                  </a:lnTo>
                  <a:lnTo>
                    <a:pt x="95" y="231"/>
                  </a:lnTo>
                  <a:lnTo>
                    <a:pt x="93" y="231"/>
                  </a:lnTo>
                  <a:lnTo>
                    <a:pt x="95" y="230"/>
                  </a:lnTo>
                  <a:lnTo>
                    <a:pt x="93" y="228"/>
                  </a:lnTo>
                  <a:lnTo>
                    <a:pt x="93" y="225"/>
                  </a:lnTo>
                  <a:lnTo>
                    <a:pt x="95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8" y="222"/>
                  </a:lnTo>
                  <a:lnTo>
                    <a:pt x="100" y="220"/>
                  </a:lnTo>
                  <a:lnTo>
                    <a:pt x="100" y="217"/>
                  </a:lnTo>
                  <a:lnTo>
                    <a:pt x="100" y="217"/>
                  </a:lnTo>
                  <a:lnTo>
                    <a:pt x="98" y="217"/>
                  </a:lnTo>
                  <a:lnTo>
                    <a:pt x="100" y="215"/>
                  </a:lnTo>
                  <a:lnTo>
                    <a:pt x="100" y="214"/>
                  </a:lnTo>
                  <a:lnTo>
                    <a:pt x="98" y="212"/>
                  </a:lnTo>
                  <a:lnTo>
                    <a:pt x="96" y="209"/>
                  </a:lnTo>
                  <a:lnTo>
                    <a:pt x="95" y="208"/>
                  </a:lnTo>
                  <a:lnTo>
                    <a:pt x="95" y="208"/>
                  </a:lnTo>
                  <a:lnTo>
                    <a:pt x="93" y="209"/>
                  </a:lnTo>
                  <a:lnTo>
                    <a:pt x="93" y="209"/>
                  </a:lnTo>
                  <a:lnTo>
                    <a:pt x="93" y="211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5" y="214"/>
                  </a:lnTo>
                  <a:lnTo>
                    <a:pt x="95" y="212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5"/>
                  </a:lnTo>
                  <a:lnTo>
                    <a:pt x="95" y="215"/>
                  </a:lnTo>
                  <a:lnTo>
                    <a:pt x="95" y="215"/>
                  </a:lnTo>
                  <a:lnTo>
                    <a:pt x="93" y="215"/>
                  </a:lnTo>
                  <a:lnTo>
                    <a:pt x="93" y="215"/>
                  </a:lnTo>
                  <a:lnTo>
                    <a:pt x="92" y="214"/>
                  </a:lnTo>
                  <a:lnTo>
                    <a:pt x="90" y="215"/>
                  </a:lnTo>
                  <a:lnTo>
                    <a:pt x="89" y="217"/>
                  </a:lnTo>
                  <a:lnTo>
                    <a:pt x="87" y="217"/>
                  </a:lnTo>
                  <a:lnTo>
                    <a:pt x="89" y="217"/>
                  </a:lnTo>
                  <a:lnTo>
                    <a:pt x="89" y="215"/>
                  </a:lnTo>
                  <a:lnTo>
                    <a:pt x="89" y="214"/>
                  </a:lnTo>
                  <a:lnTo>
                    <a:pt x="87" y="212"/>
                  </a:lnTo>
                  <a:lnTo>
                    <a:pt x="87" y="212"/>
                  </a:lnTo>
                  <a:lnTo>
                    <a:pt x="85" y="211"/>
                  </a:lnTo>
                  <a:lnTo>
                    <a:pt x="87" y="209"/>
                  </a:lnTo>
                  <a:lnTo>
                    <a:pt x="89" y="211"/>
                  </a:lnTo>
                  <a:lnTo>
                    <a:pt x="89" y="212"/>
                  </a:lnTo>
                  <a:lnTo>
                    <a:pt x="90" y="214"/>
                  </a:lnTo>
                  <a:lnTo>
                    <a:pt x="92" y="214"/>
                  </a:lnTo>
                  <a:lnTo>
                    <a:pt x="90" y="211"/>
                  </a:lnTo>
                  <a:lnTo>
                    <a:pt x="90" y="211"/>
                  </a:lnTo>
                  <a:lnTo>
                    <a:pt x="89" y="209"/>
                  </a:lnTo>
                  <a:lnTo>
                    <a:pt x="87" y="208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7" y="204"/>
                  </a:lnTo>
                  <a:lnTo>
                    <a:pt x="89" y="206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90" y="203"/>
                  </a:lnTo>
                  <a:lnTo>
                    <a:pt x="92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3" y="201"/>
                  </a:lnTo>
                  <a:lnTo>
                    <a:pt x="95" y="201"/>
                  </a:lnTo>
                  <a:lnTo>
                    <a:pt x="96" y="201"/>
                  </a:lnTo>
                  <a:lnTo>
                    <a:pt x="98" y="200"/>
                  </a:lnTo>
                  <a:lnTo>
                    <a:pt x="98" y="198"/>
                  </a:lnTo>
                  <a:lnTo>
                    <a:pt x="98" y="197"/>
                  </a:lnTo>
                  <a:lnTo>
                    <a:pt x="101" y="197"/>
                  </a:lnTo>
                  <a:lnTo>
                    <a:pt x="101" y="197"/>
                  </a:lnTo>
                  <a:close/>
                  <a:moveTo>
                    <a:pt x="123" y="195"/>
                  </a:moveTo>
                  <a:lnTo>
                    <a:pt x="123" y="195"/>
                  </a:lnTo>
                  <a:lnTo>
                    <a:pt x="125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5"/>
                  </a:lnTo>
                  <a:close/>
                  <a:moveTo>
                    <a:pt x="128" y="192"/>
                  </a:moveTo>
                  <a:lnTo>
                    <a:pt x="128" y="192"/>
                  </a:lnTo>
                  <a:lnTo>
                    <a:pt x="128" y="193"/>
                  </a:lnTo>
                  <a:lnTo>
                    <a:pt x="128" y="193"/>
                  </a:lnTo>
                  <a:lnTo>
                    <a:pt x="126" y="193"/>
                  </a:lnTo>
                  <a:lnTo>
                    <a:pt x="126" y="193"/>
                  </a:lnTo>
                  <a:lnTo>
                    <a:pt x="128" y="192"/>
                  </a:lnTo>
                  <a:lnTo>
                    <a:pt x="128" y="192"/>
                  </a:lnTo>
                  <a:close/>
                  <a:moveTo>
                    <a:pt x="79" y="189"/>
                  </a:moveTo>
                  <a:lnTo>
                    <a:pt x="82" y="190"/>
                  </a:lnTo>
                  <a:lnTo>
                    <a:pt x="81" y="190"/>
                  </a:lnTo>
                  <a:lnTo>
                    <a:pt x="81" y="193"/>
                  </a:lnTo>
                  <a:lnTo>
                    <a:pt x="79" y="193"/>
                  </a:lnTo>
                  <a:lnTo>
                    <a:pt x="79" y="192"/>
                  </a:lnTo>
                  <a:lnTo>
                    <a:pt x="79" y="189"/>
                  </a:lnTo>
                  <a:close/>
                  <a:moveTo>
                    <a:pt x="150" y="189"/>
                  </a:moveTo>
                  <a:lnTo>
                    <a:pt x="152" y="190"/>
                  </a:lnTo>
                  <a:lnTo>
                    <a:pt x="155" y="190"/>
                  </a:lnTo>
                  <a:lnTo>
                    <a:pt x="156" y="192"/>
                  </a:lnTo>
                  <a:lnTo>
                    <a:pt x="158" y="190"/>
                  </a:lnTo>
                  <a:lnTo>
                    <a:pt x="158" y="193"/>
                  </a:lnTo>
                  <a:lnTo>
                    <a:pt x="158" y="195"/>
                  </a:lnTo>
                  <a:lnTo>
                    <a:pt x="159" y="197"/>
                  </a:lnTo>
                  <a:lnTo>
                    <a:pt x="158" y="197"/>
                  </a:lnTo>
                  <a:lnTo>
                    <a:pt x="159" y="198"/>
                  </a:lnTo>
                  <a:lnTo>
                    <a:pt x="156" y="200"/>
                  </a:lnTo>
                  <a:lnTo>
                    <a:pt x="155" y="201"/>
                  </a:lnTo>
                  <a:lnTo>
                    <a:pt x="153" y="203"/>
                  </a:lnTo>
                  <a:lnTo>
                    <a:pt x="152" y="204"/>
                  </a:lnTo>
                  <a:lnTo>
                    <a:pt x="152" y="204"/>
                  </a:lnTo>
                  <a:lnTo>
                    <a:pt x="152" y="206"/>
                  </a:lnTo>
                  <a:lnTo>
                    <a:pt x="150" y="206"/>
                  </a:lnTo>
                  <a:lnTo>
                    <a:pt x="148" y="203"/>
                  </a:lnTo>
                  <a:lnTo>
                    <a:pt x="147" y="203"/>
                  </a:lnTo>
                  <a:lnTo>
                    <a:pt x="144" y="203"/>
                  </a:lnTo>
                  <a:lnTo>
                    <a:pt x="144" y="203"/>
                  </a:lnTo>
                  <a:lnTo>
                    <a:pt x="139" y="204"/>
                  </a:lnTo>
                  <a:lnTo>
                    <a:pt x="137" y="206"/>
                  </a:lnTo>
                  <a:lnTo>
                    <a:pt x="136" y="209"/>
                  </a:lnTo>
                  <a:lnTo>
                    <a:pt x="136" y="211"/>
                  </a:lnTo>
                  <a:lnTo>
                    <a:pt x="136" y="211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5"/>
                  </a:lnTo>
                  <a:lnTo>
                    <a:pt x="131" y="215"/>
                  </a:lnTo>
                  <a:lnTo>
                    <a:pt x="130" y="214"/>
                  </a:lnTo>
                  <a:lnTo>
                    <a:pt x="130" y="214"/>
                  </a:lnTo>
                  <a:lnTo>
                    <a:pt x="130" y="212"/>
                  </a:lnTo>
                  <a:lnTo>
                    <a:pt x="128" y="212"/>
                  </a:lnTo>
                  <a:lnTo>
                    <a:pt x="126" y="212"/>
                  </a:lnTo>
                  <a:lnTo>
                    <a:pt x="126" y="211"/>
                  </a:lnTo>
                  <a:lnTo>
                    <a:pt x="126" y="209"/>
                  </a:lnTo>
                  <a:lnTo>
                    <a:pt x="126" y="209"/>
                  </a:lnTo>
                  <a:lnTo>
                    <a:pt x="126" y="208"/>
                  </a:lnTo>
                  <a:lnTo>
                    <a:pt x="128" y="208"/>
                  </a:lnTo>
                  <a:lnTo>
                    <a:pt x="128" y="206"/>
                  </a:lnTo>
                  <a:lnTo>
                    <a:pt x="128" y="206"/>
                  </a:lnTo>
                  <a:lnTo>
                    <a:pt x="126" y="206"/>
                  </a:lnTo>
                  <a:lnTo>
                    <a:pt x="126" y="206"/>
                  </a:lnTo>
                  <a:lnTo>
                    <a:pt x="126" y="204"/>
                  </a:lnTo>
                  <a:lnTo>
                    <a:pt x="125" y="204"/>
                  </a:lnTo>
                  <a:lnTo>
                    <a:pt x="123" y="204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2" y="204"/>
                  </a:lnTo>
                  <a:lnTo>
                    <a:pt x="125" y="203"/>
                  </a:lnTo>
                  <a:lnTo>
                    <a:pt x="125" y="203"/>
                  </a:lnTo>
                  <a:lnTo>
                    <a:pt x="128" y="201"/>
                  </a:lnTo>
                  <a:lnTo>
                    <a:pt x="130" y="200"/>
                  </a:lnTo>
                  <a:lnTo>
                    <a:pt x="130" y="198"/>
                  </a:lnTo>
                  <a:lnTo>
                    <a:pt x="130" y="197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5"/>
                  </a:lnTo>
                  <a:lnTo>
                    <a:pt x="133" y="193"/>
                  </a:lnTo>
                  <a:lnTo>
                    <a:pt x="134" y="193"/>
                  </a:lnTo>
                  <a:lnTo>
                    <a:pt x="136" y="195"/>
                  </a:lnTo>
                  <a:lnTo>
                    <a:pt x="136" y="197"/>
                  </a:lnTo>
                  <a:lnTo>
                    <a:pt x="137" y="195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41" y="195"/>
                  </a:lnTo>
                  <a:lnTo>
                    <a:pt x="142" y="195"/>
                  </a:lnTo>
                  <a:lnTo>
                    <a:pt x="144" y="193"/>
                  </a:lnTo>
                  <a:lnTo>
                    <a:pt x="144" y="192"/>
                  </a:lnTo>
                  <a:lnTo>
                    <a:pt x="144" y="190"/>
                  </a:lnTo>
                  <a:lnTo>
                    <a:pt x="144" y="190"/>
                  </a:lnTo>
                  <a:lnTo>
                    <a:pt x="145" y="190"/>
                  </a:lnTo>
                  <a:lnTo>
                    <a:pt x="147" y="190"/>
                  </a:lnTo>
                  <a:lnTo>
                    <a:pt x="148" y="189"/>
                  </a:lnTo>
                  <a:lnTo>
                    <a:pt x="150" y="189"/>
                  </a:lnTo>
                  <a:close/>
                  <a:moveTo>
                    <a:pt x="153" y="185"/>
                  </a:moveTo>
                  <a:lnTo>
                    <a:pt x="155" y="185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2" y="187"/>
                  </a:lnTo>
                  <a:lnTo>
                    <a:pt x="152" y="187"/>
                  </a:lnTo>
                  <a:lnTo>
                    <a:pt x="152" y="185"/>
                  </a:lnTo>
                  <a:lnTo>
                    <a:pt x="153" y="185"/>
                  </a:lnTo>
                  <a:close/>
                  <a:moveTo>
                    <a:pt x="163" y="185"/>
                  </a:moveTo>
                  <a:lnTo>
                    <a:pt x="163" y="185"/>
                  </a:lnTo>
                  <a:lnTo>
                    <a:pt x="163" y="189"/>
                  </a:lnTo>
                  <a:lnTo>
                    <a:pt x="163" y="190"/>
                  </a:lnTo>
                  <a:lnTo>
                    <a:pt x="161" y="192"/>
                  </a:lnTo>
                  <a:lnTo>
                    <a:pt x="159" y="192"/>
                  </a:lnTo>
                  <a:lnTo>
                    <a:pt x="159" y="190"/>
                  </a:lnTo>
                  <a:lnTo>
                    <a:pt x="158" y="190"/>
                  </a:lnTo>
                  <a:lnTo>
                    <a:pt x="159" y="189"/>
                  </a:lnTo>
                  <a:lnTo>
                    <a:pt x="161" y="187"/>
                  </a:lnTo>
                  <a:lnTo>
                    <a:pt x="163" y="185"/>
                  </a:lnTo>
                  <a:lnTo>
                    <a:pt x="163" y="185"/>
                  </a:lnTo>
                  <a:close/>
                  <a:moveTo>
                    <a:pt x="84" y="184"/>
                  </a:moveTo>
                  <a:lnTo>
                    <a:pt x="84" y="184"/>
                  </a:lnTo>
                  <a:lnTo>
                    <a:pt x="84" y="184"/>
                  </a:lnTo>
                  <a:lnTo>
                    <a:pt x="84" y="184"/>
                  </a:lnTo>
                  <a:lnTo>
                    <a:pt x="84" y="185"/>
                  </a:lnTo>
                  <a:lnTo>
                    <a:pt x="82" y="189"/>
                  </a:lnTo>
                  <a:lnTo>
                    <a:pt x="82" y="189"/>
                  </a:lnTo>
                  <a:lnTo>
                    <a:pt x="82" y="190"/>
                  </a:lnTo>
                  <a:lnTo>
                    <a:pt x="81" y="189"/>
                  </a:lnTo>
                  <a:lnTo>
                    <a:pt x="81" y="189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4" y="184"/>
                  </a:lnTo>
                  <a:close/>
                  <a:moveTo>
                    <a:pt x="226" y="182"/>
                  </a:moveTo>
                  <a:lnTo>
                    <a:pt x="227" y="182"/>
                  </a:lnTo>
                  <a:lnTo>
                    <a:pt x="227" y="182"/>
                  </a:lnTo>
                  <a:lnTo>
                    <a:pt x="227" y="184"/>
                  </a:lnTo>
                  <a:lnTo>
                    <a:pt x="227" y="184"/>
                  </a:lnTo>
                  <a:lnTo>
                    <a:pt x="226" y="182"/>
                  </a:lnTo>
                  <a:lnTo>
                    <a:pt x="226" y="182"/>
                  </a:lnTo>
                  <a:close/>
                  <a:moveTo>
                    <a:pt x="139" y="157"/>
                  </a:moveTo>
                  <a:lnTo>
                    <a:pt x="141" y="159"/>
                  </a:lnTo>
                  <a:lnTo>
                    <a:pt x="139" y="159"/>
                  </a:lnTo>
                  <a:lnTo>
                    <a:pt x="139" y="159"/>
                  </a:lnTo>
                  <a:lnTo>
                    <a:pt x="137" y="159"/>
                  </a:lnTo>
                  <a:lnTo>
                    <a:pt x="137" y="159"/>
                  </a:lnTo>
                  <a:lnTo>
                    <a:pt x="137" y="157"/>
                  </a:lnTo>
                  <a:lnTo>
                    <a:pt x="139" y="157"/>
                  </a:lnTo>
                  <a:close/>
                  <a:moveTo>
                    <a:pt x="215" y="124"/>
                  </a:moveTo>
                  <a:lnTo>
                    <a:pt x="215" y="124"/>
                  </a:lnTo>
                  <a:lnTo>
                    <a:pt x="213" y="127"/>
                  </a:lnTo>
                  <a:lnTo>
                    <a:pt x="213" y="127"/>
                  </a:lnTo>
                  <a:lnTo>
                    <a:pt x="215" y="127"/>
                  </a:lnTo>
                  <a:lnTo>
                    <a:pt x="213" y="130"/>
                  </a:lnTo>
                  <a:lnTo>
                    <a:pt x="212" y="132"/>
                  </a:lnTo>
                  <a:lnTo>
                    <a:pt x="210" y="132"/>
                  </a:lnTo>
                  <a:lnTo>
                    <a:pt x="210" y="132"/>
                  </a:lnTo>
                  <a:lnTo>
                    <a:pt x="212" y="132"/>
                  </a:lnTo>
                  <a:lnTo>
                    <a:pt x="212" y="130"/>
                  </a:lnTo>
                  <a:lnTo>
                    <a:pt x="212" y="129"/>
                  </a:lnTo>
                  <a:lnTo>
                    <a:pt x="212" y="129"/>
                  </a:lnTo>
                  <a:lnTo>
                    <a:pt x="210" y="129"/>
                  </a:lnTo>
                  <a:lnTo>
                    <a:pt x="210" y="127"/>
                  </a:lnTo>
                  <a:lnTo>
                    <a:pt x="212" y="126"/>
                  </a:lnTo>
                  <a:lnTo>
                    <a:pt x="213" y="124"/>
                  </a:lnTo>
                  <a:lnTo>
                    <a:pt x="215" y="124"/>
                  </a:lnTo>
                  <a:close/>
                  <a:moveTo>
                    <a:pt x="249" y="69"/>
                  </a:moveTo>
                  <a:lnTo>
                    <a:pt x="251" y="70"/>
                  </a:lnTo>
                  <a:lnTo>
                    <a:pt x="251" y="70"/>
                  </a:lnTo>
                  <a:lnTo>
                    <a:pt x="254" y="72"/>
                  </a:lnTo>
                  <a:lnTo>
                    <a:pt x="254" y="72"/>
                  </a:lnTo>
                  <a:lnTo>
                    <a:pt x="257" y="70"/>
                  </a:lnTo>
                  <a:lnTo>
                    <a:pt x="256" y="74"/>
                  </a:lnTo>
                  <a:lnTo>
                    <a:pt x="256" y="77"/>
                  </a:lnTo>
                  <a:lnTo>
                    <a:pt x="256" y="81"/>
                  </a:lnTo>
                  <a:lnTo>
                    <a:pt x="256" y="83"/>
                  </a:lnTo>
                  <a:lnTo>
                    <a:pt x="257" y="85"/>
                  </a:lnTo>
                  <a:lnTo>
                    <a:pt x="257" y="86"/>
                  </a:lnTo>
                  <a:lnTo>
                    <a:pt x="259" y="88"/>
                  </a:lnTo>
                  <a:lnTo>
                    <a:pt x="262" y="91"/>
                  </a:lnTo>
                  <a:lnTo>
                    <a:pt x="262" y="94"/>
                  </a:lnTo>
                  <a:lnTo>
                    <a:pt x="264" y="96"/>
                  </a:lnTo>
                  <a:lnTo>
                    <a:pt x="264" y="97"/>
                  </a:lnTo>
                  <a:lnTo>
                    <a:pt x="265" y="99"/>
                  </a:lnTo>
                  <a:lnTo>
                    <a:pt x="265" y="100"/>
                  </a:lnTo>
                  <a:lnTo>
                    <a:pt x="264" y="100"/>
                  </a:lnTo>
                  <a:lnTo>
                    <a:pt x="265" y="102"/>
                  </a:lnTo>
                  <a:lnTo>
                    <a:pt x="264" y="105"/>
                  </a:lnTo>
                  <a:lnTo>
                    <a:pt x="264" y="108"/>
                  </a:lnTo>
                  <a:lnTo>
                    <a:pt x="264" y="110"/>
                  </a:lnTo>
                  <a:lnTo>
                    <a:pt x="262" y="110"/>
                  </a:lnTo>
                  <a:lnTo>
                    <a:pt x="262" y="111"/>
                  </a:lnTo>
                  <a:lnTo>
                    <a:pt x="262" y="111"/>
                  </a:lnTo>
                  <a:lnTo>
                    <a:pt x="260" y="111"/>
                  </a:lnTo>
                  <a:lnTo>
                    <a:pt x="260" y="111"/>
                  </a:lnTo>
                  <a:lnTo>
                    <a:pt x="259" y="113"/>
                  </a:lnTo>
                  <a:lnTo>
                    <a:pt x="259" y="113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7" y="116"/>
                  </a:lnTo>
                  <a:lnTo>
                    <a:pt x="257" y="118"/>
                  </a:lnTo>
                  <a:lnTo>
                    <a:pt x="257" y="121"/>
                  </a:lnTo>
                  <a:lnTo>
                    <a:pt x="257" y="122"/>
                  </a:lnTo>
                  <a:lnTo>
                    <a:pt x="256" y="122"/>
                  </a:lnTo>
                  <a:lnTo>
                    <a:pt x="254" y="122"/>
                  </a:lnTo>
                  <a:lnTo>
                    <a:pt x="251" y="122"/>
                  </a:lnTo>
                  <a:lnTo>
                    <a:pt x="251" y="124"/>
                  </a:lnTo>
                  <a:lnTo>
                    <a:pt x="249" y="126"/>
                  </a:lnTo>
                  <a:lnTo>
                    <a:pt x="249" y="129"/>
                  </a:lnTo>
                  <a:lnTo>
                    <a:pt x="249" y="130"/>
                  </a:lnTo>
                  <a:lnTo>
                    <a:pt x="249" y="132"/>
                  </a:lnTo>
                  <a:lnTo>
                    <a:pt x="249" y="133"/>
                  </a:lnTo>
                  <a:lnTo>
                    <a:pt x="251" y="138"/>
                  </a:lnTo>
                  <a:lnTo>
                    <a:pt x="249" y="143"/>
                  </a:lnTo>
                  <a:lnTo>
                    <a:pt x="249" y="146"/>
                  </a:lnTo>
                  <a:lnTo>
                    <a:pt x="248" y="146"/>
                  </a:lnTo>
                  <a:lnTo>
                    <a:pt x="248" y="148"/>
                  </a:lnTo>
                  <a:lnTo>
                    <a:pt x="248" y="148"/>
                  </a:lnTo>
                  <a:lnTo>
                    <a:pt x="246" y="149"/>
                  </a:lnTo>
                  <a:lnTo>
                    <a:pt x="245" y="154"/>
                  </a:lnTo>
                  <a:lnTo>
                    <a:pt x="245" y="154"/>
                  </a:lnTo>
                  <a:lnTo>
                    <a:pt x="245" y="156"/>
                  </a:lnTo>
                  <a:lnTo>
                    <a:pt x="245" y="157"/>
                  </a:lnTo>
                  <a:lnTo>
                    <a:pt x="245" y="159"/>
                  </a:lnTo>
                  <a:lnTo>
                    <a:pt x="245" y="160"/>
                  </a:lnTo>
                  <a:lnTo>
                    <a:pt x="245" y="160"/>
                  </a:lnTo>
                  <a:lnTo>
                    <a:pt x="246" y="165"/>
                  </a:lnTo>
                  <a:lnTo>
                    <a:pt x="248" y="165"/>
                  </a:lnTo>
                  <a:lnTo>
                    <a:pt x="248" y="167"/>
                  </a:lnTo>
                  <a:lnTo>
                    <a:pt x="245" y="168"/>
                  </a:lnTo>
                  <a:lnTo>
                    <a:pt x="245" y="168"/>
                  </a:lnTo>
                  <a:lnTo>
                    <a:pt x="241" y="170"/>
                  </a:lnTo>
                  <a:lnTo>
                    <a:pt x="241" y="171"/>
                  </a:lnTo>
                  <a:lnTo>
                    <a:pt x="241" y="174"/>
                  </a:lnTo>
                  <a:lnTo>
                    <a:pt x="241" y="174"/>
                  </a:lnTo>
                  <a:lnTo>
                    <a:pt x="241" y="176"/>
                  </a:lnTo>
                  <a:lnTo>
                    <a:pt x="240" y="176"/>
                  </a:lnTo>
                  <a:lnTo>
                    <a:pt x="238" y="176"/>
                  </a:lnTo>
                  <a:lnTo>
                    <a:pt x="237" y="178"/>
                  </a:lnTo>
                  <a:lnTo>
                    <a:pt x="235" y="179"/>
                  </a:lnTo>
                  <a:lnTo>
                    <a:pt x="235" y="181"/>
                  </a:lnTo>
                  <a:lnTo>
                    <a:pt x="234" y="179"/>
                  </a:lnTo>
                  <a:lnTo>
                    <a:pt x="232" y="179"/>
                  </a:lnTo>
                  <a:lnTo>
                    <a:pt x="234" y="178"/>
                  </a:lnTo>
                  <a:lnTo>
                    <a:pt x="234" y="178"/>
                  </a:lnTo>
                  <a:lnTo>
                    <a:pt x="234" y="174"/>
                  </a:lnTo>
                  <a:lnTo>
                    <a:pt x="234" y="173"/>
                  </a:lnTo>
                  <a:lnTo>
                    <a:pt x="234" y="173"/>
                  </a:lnTo>
                  <a:lnTo>
                    <a:pt x="235" y="171"/>
                  </a:lnTo>
                  <a:lnTo>
                    <a:pt x="237" y="170"/>
                  </a:lnTo>
                  <a:lnTo>
                    <a:pt x="237" y="170"/>
                  </a:lnTo>
                  <a:lnTo>
                    <a:pt x="237" y="168"/>
                  </a:lnTo>
                  <a:lnTo>
                    <a:pt x="237" y="168"/>
                  </a:lnTo>
                  <a:lnTo>
                    <a:pt x="235" y="168"/>
                  </a:lnTo>
                  <a:lnTo>
                    <a:pt x="234" y="168"/>
                  </a:lnTo>
                  <a:lnTo>
                    <a:pt x="234" y="168"/>
                  </a:lnTo>
                  <a:lnTo>
                    <a:pt x="232" y="168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0" y="171"/>
                  </a:lnTo>
                  <a:lnTo>
                    <a:pt x="230" y="173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0" y="176"/>
                  </a:lnTo>
                  <a:lnTo>
                    <a:pt x="230" y="176"/>
                  </a:lnTo>
                  <a:lnTo>
                    <a:pt x="229" y="174"/>
                  </a:lnTo>
                  <a:lnTo>
                    <a:pt x="227" y="173"/>
                  </a:lnTo>
                  <a:lnTo>
                    <a:pt x="226" y="173"/>
                  </a:lnTo>
                  <a:lnTo>
                    <a:pt x="224" y="174"/>
                  </a:lnTo>
                  <a:lnTo>
                    <a:pt x="224" y="174"/>
                  </a:lnTo>
                  <a:lnTo>
                    <a:pt x="223" y="176"/>
                  </a:lnTo>
                  <a:lnTo>
                    <a:pt x="223" y="176"/>
                  </a:lnTo>
                  <a:lnTo>
                    <a:pt x="223" y="179"/>
                  </a:lnTo>
                  <a:lnTo>
                    <a:pt x="223" y="181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19" y="184"/>
                  </a:lnTo>
                  <a:lnTo>
                    <a:pt x="219" y="184"/>
                  </a:lnTo>
                  <a:lnTo>
                    <a:pt x="218" y="184"/>
                  </a:lnTo>
                  <a:lnTo>
                    <a:pt x="218" y="184"/>
                  </a:lnTo>
                  <a:lnTo>
                    <a:pt x="218" y="181"/>
                  </a:lnTo>
                  <a:lnTo>
                    <a:pt x="218" y="179"/>
                  </a:lnTo>
                  <a:lnTo>
                    <a:pt x="219" y="178"/>
                  </a:lnTo>
                  <a:lnTo>
                    <a:pt x="218" y="176"/>
                  </a:lnTo>
                  <a:lnTo>
                    <a:pt x="218" y="176"/>
                  </a:lnTo>
                  <a:lnTo>
                    <a:pt x="215" y="178"/>
                  </a:lnTo>
                  <a:lnTo>
                    <a:pt x="215" y="178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2" y="181"/>
                  </a:lnTo>
                  <a:lnTo>
                    <a:pt x="210" y="182"/>
                  </a:lnTo>
                  <a:lnTo>
                    <a:pt x="210" y="185"/>
                  </a:lnTo>
                  <a:lnTo>
                    <a:pt x="207" y="184"/>
                  </a:lnTo>
                  <a:lnTo>
                    <a:pt x="205" y="184"/>
                  </a:lnTo>
                  <a:lnTo>
                    <a:pt x="204" y="184"/>
                  </a:lnTo>
                  <a:lnTo>
                    <a:pt x="200" y="184"/>
                  </a:lnTo>
                  <a:lnTo>
                    <a:pt x="197" y="184"/>
                  </a:lnTo>
                  <a:lnTo>
                    <a:pt x="193" y="185"/>
                  </a:lnTo>
                  <a:lnTo>
                    <a:pt x="193" y="184"/>
                  </a:lnTo>
                  <a:lnTo>
                    <a:pt x="196" y="184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4" y="182"/>
                  </a:lnTo>
                  <a:lnTo>
                    <a:pt x="193" y="182"/>
                  </a:lnTo>
                  <a:lnTo>
                    <a:pt x="193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1"/>
                  </a:lnTo>
                  <a:lnTo>
                    <a:pt x="189" y="179"/>
                  </a:lnTo>
                  <a:lnTo>
                    <a:pt x="189" y="179"/>
                  </a:lnTo>
                  <a:lnTo>
                    <a:pt x="191" y="178"/>
                  </a:lnTo>
                  <a:lnTo>
                    <a:pt x="189" y="178"/>
                  </a:lnTo>
                  <a:lnTo>
                    <a:pt x="189" y="178"/>
                  </a:lnTo>
                  <a:lnTo>
                    <a:pt x="188" y="178"/>
                  </a:lnTo>
                  <a:lnTo>
                    <a:pt x="188" y="179"/>
                  </a:lnTo>
                  <a:lnTo>
                    <a:pt x="186" y="182"/>
                  </a:lnTo>
                  <a:lnTo>
                    <a:pt x="185" y="184"/>
                  </a:lnTo>
                  <a:lnTo>
                    <a:pt x="186" y="185"/>
                  </a:lnTo>
                  <a:lnTo>
                    <a:pt x="189" y="187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89" y="189"/>
                  </a:lnTo>
                  <a:lnTo>
                    <a:pt x="189" y="190"/>
                  </a:lnTo>
                  <a:lnTo>
                    <a:pt x="186" y="190"/>
                  </a:lnTo>
                  <a:lnTo>
                    <a:pt x="183" y="192"/>
                  </a:lnTo>
                  <a:lnTo>
                    <a:pt x="182" y="193"/>
                  </a:lnTo>
                  <a:lnTo>
                    <a:pt x="178" y="198"/>
                  </a:lnTo>
                  <a:lnTo>
                    <a:pt x="177" y="201"/>
                  </a:lnTo>
                  <a:lnTo>
                    <a:pt x="174" y="203"/>
                  </a:lnTo>
                  <a:lnTo>
                    <a:pt x="171" y="201"/>
                  </a:lnTo>
                  <a:lnTo>
                    <a:pt x="169" y="201"/>
                  </a:lnTo>
                  <a:lnTo>
                    <a:pt x="169" y="200"/>
                  </a:lnTo>
                  <a:lnTo>
                    <a:pt x="167" y="198"/>
                  </a:lnTo>
                  <a:lnTo>
                    <a:pt x="166" y="197"/>
                  </a:lnTo>
                  <a:lnTo>
                    <a:pt x="166" y="195"/>
                  </a:lnTo>
                  <a:lnTo>
                    <a:pt x="166" y="192"/>
                  </a:lnTo>
                  <a:lnTo>
                    <a:pt x="164" y="190"/>
                  </a:lnTo>
                  <a:lnTo>
                    <a:pt x="166" y="190"/>
                  </a:lnTo>
                  <a:lnTo>
                    <a:pt x="167" y="189"/>
                  </a:lnTo>
                  <a:lnTo>
                    <a:pt x="167" y="187"/>
                  </a:lnTo>
                  <a:lnTo>
                    <a:pt x="169" y="187"/>
                  </a:lnTo>
                  <a:lnTo>
                    <a:pt x="169" y="185"/>
                  </a:lnTo>
                  <a:lnTo>
                    <a:pt x="169" y="184"/>
                  </a:lnTo>
                  <a:lnTo>
                    <a:pt x="169" y="184"/>
                  </a:lnTo>
                  <a:lnTo>
                    <a:pt x="166" y="184"/>
                  </a:lnTo>
                  <a:lnTo>
                    <a:pt x="164" y="184"/>
                  </a:lnTo>
                  <a:lnTo>
                    <a:pt x="163" y="184"/>
                  </a:lnTo>
                  <a:lnTo>
                    <a:pt x="159" y="182"/>
                  </a:lnTo>
                  <a:lnTo>
                    <a:pt x="159" y="182"/>
                  </a:lnTo>
                  <a:lnTo>
                    <a:pt x="158" y="182"/>
                  </a:lnTo>
                  <a:lnTo>
                    <a:pt x="156" y="182"/>
                  </a:lnTo>
                  <a:lnTo>
                    <a:pt x="155" y="182"/>
                  </a:lnTo>
                  <a:lnTo>
                    <a:pt x="153" y="182"/>
                  </a:lnTo>
                  <a:lnTo>
                    <a:pt x="152" y="184"/>
                  </a:lnTo>
                  <a:lnTo>
                    <a:pt x="150" y="185"/>
                  </a:lnTo>
                  <a:lnTo>
                    <a:pt x="148" y="185"/>
                  </a:lnTo>
                  <a:lnTo>
                    <a:pt x="147" y="187"/>
                  </a:lnTo>
                  <a:lnTo>
                    <a:pt x="144" y="187"/>
                  </a:lnTo>
                  <a:lnTo>
                    <a:pt x="142" y="187"/>
                  </a:lnTo>
                  <a:lnTo>
                    <a:pt x="141" y="187"/>
                  </a:lnTo>
                  <a:lnTo>
                    <a:pt x="141" y="187"/>
                  </a:lnTo>
                  <a:lnTo>
                    <a:pt x="139" y="189"/>
                  </a:lnTo>
                  <a:lnTo>
                    <a:pt x="137" y="189"/>
                  </a:lnTo>
                  <a:lnTo>
                    <a:pt x="136" y="190"/>
                  </a:lnTo>
                  <a:lnTo>
                    <a:pt x="134" y="189"/>
                  </a:lnTo>
                  <a:lnTo>
                    <a:pt x="131" y="190"/>
                  </a:lnTo>
                  <a:lnTo>
                    <a:pt x="130" y="190"/>
                  </a:lnTo>
                  <a:lnTo>
                    <a:pt x="128" y="190"/>
                  </a:lnTo>
                  <a:lnTo>
                    <a:pt x="126" y="189"/>
                  </a:lnTo>
                  <a:lnTo>
                    <a:pt x="125" y="189"/>
                  </a:lnTo>
                  <a:lnTo>
                    <a:pt x="123" y="190"/>
                  </a:lnTo>
                  <a:lnTo>
                    <a:pt x="123" y="193"/>
                  </a:lnTo>
                  <a:lnTo>
                    <a:pt x="122" y="195"/>
                  </a:lnTo>
                  <a:lnTo>
                    <a:pt x="122" y="197"/>
                  </a:lnTo>
                  <a:lnTo>
                    <a:pt x="122" y="197"/>
                  </a:lnTo>
                  <a:lnTo>
                    <a:pt x="117" y="193"/>
                  </a:lnTo>
                  <a:lnTo>
                    <a:pt x="117" y="193"/>
                  </a:lnTo>
                  <a:lnTo>
                    <a:pt x="112" y="195"/>
                  </a:lnTo>
                  <a:lnTo>
                    <a:pt x="111" y="195"/>
                  </a:lnTo>
                  <a:lnTo>
                    <a:pt x="111" y="195"/>
                  </a:lnTo>
                  <a:lnTo>
                    <a:pt x="109" y="195"/>
                  </a:lnTo>
                  <a:lnTo>
                    <a:pt x="107" y="195"/>
                  </a:lnTo>
                  <a:lnTo>
                    <a:pt x="106" y="195"/>
                  </a:lnTo>
                  <a:lnTo>
                    <a:pt x="106" y="195"/>
                  </a:lnTo>
                  <a:lnTo>
                    <a:pt x="104" y="195"/>
                  </a:lnTo>
                  <a:lnTo>
                    <a:pt x="104" y="190"/>
                  </a:lnTo>
                  <a:lnTo>
                    <a:pt x="104" y="190"/>
                  </a:lnTo>
                  <a:lnTo>
                    <a:pt x="104" y="189"/>
                  </a:lnTo>
                  <a:lnTo>
                    <a:pt x="106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2" y="187"/>
                  </a:lnTo>
                  <a:lnTo>
                    <a:pt x="112" y="185"/>
                  </a:lnTo>
                  <a:lnTo>
                    <a:pt x="114" y="184"/>
                  </a:lnTo>
                  <a:lnTo>
                    <a:pt x="115" y="184"/>
                  </a:lnTo>
                  <a:lnTo>
                    <a:pt x="118" y="182"/>
                  </a:lnTo>
                  <a:lnTo>
                    <a:pt x="120" y="181"/>
                  </a:lnTo>
                  <a:lnTo>
                    <a:pt x="122" y="181"/>
                  </a:lnTo>
                  <a:lnTo>
                    <a:pt x="122" y="179"/>
                  </a:lnTo>
                  <a:lnTo>
                    <a:pt x="123" y="178"/>
                  </a:lnTo>
                  <a:lnTo>
                    <a:pt x="126" y="176"/>
                  </a:lnTo>
                  <a:lnTo>
                    <a:pt x="130" y="173"/>
                  </a:lnTo>
                  <a:lnTo>
                    <a:pt x="130" y="171"/>
                  </a:lnTo>
                  <a:lnTo>
                    <a:pt x="131" y="171"/>
                  </a:lnTo>
                  <a:lnTo>
                    <a:pt x="133" y="170"/>
                  </a:lnTo>
                  <a:lnTo>
                    <a:pt x="137" y="170"/>
                  </a:lnTo>
                  <a:lnTo>
                    <a:pt x="139" y="170"/>
                  </a:lnTo>
                  <a:lnTo>
                    <a:pt x="141" y="171"/>
                  </a:lnTo>
                  <a:lnTo>
                    <a:pt x="141" y="171"/>
                  </a:lnTo>
                  <a:lnTo>
                    <a:pt x="142" y="170"/>
                  </a:lnTo>
                  <a:lnTo>
                    <a:pt x="144" y="170"/>
                  </a:lnTo>
                  <a:lnTo>
                    <a:pt x="145" y="170"/>
                  </a:lnTo>
                  <a:lnTo>
                    <a:pt x="147" y="170"/>
                  </a:lnTo>
                  <a:lnTo>
                    <a:pt x="148" y="170"/>
                  </a:lnTo>
                  <a:lnTo>
                    <a:pt x="152" y="170"/>
                  </a:lnTo>
                  <a:lnTo>
                    <a:pt x="153" y="168"/>
                  </a:lnTo>
                  <a:lnTo>
                    <a:pt x="155" y="168"/>
                  </a:lnTo>
                  <a:lnTo>
                    <a:pt x="161" y="168"/>
                  </a:lnTo>
                  <a:lnTo>
                    <a:pt x="166" y="167"/>
                  </a:lnTo>
                  <a:lnTo>
                    <a:pt x="166" y="167"/>
                  </a:lnTo>
                  <a:lnTo>
                    <a:pt x="167" y="167"/>
                  </a:lnTo>
                  <a:lnTo>
                    <a:pt x="167" y="168"/>
                  </a:lnTo>
                  <a:lnTo>
                    <a:pt x="167" y="168"/>
                  </a:lnTo>
                  <a:lnTo>
                    <a:pt x="167" y="170"/>
                  </a:lnTo>
                  <a:lnTo>
                    <a:pt x="167" y="170"/>
                  </a:lnTo>
                  <a:lnTo>
                    <a:pt x="172" y="170"/>
                  </a:lnTo>
                  <a:lnTo>
                    <a:pt x="174" y="170"/>
                  </a:lnTo>
                  <a:lnTo>
                    <a:pt x="175" y="170"/>
                  </a:lnTo>
                  <a:lnTo>
                    <a:pt x="177" y="168"/>
                  </a:lnTo>
                  <a:lnTo>
                    <a:pt x="178" y="167"/>
                  </a:lnTo>
                  <a:lnTo>
                    <a:pt x="178" y="167"/>
                  </a:lnTo>
                  <a:lnTo>
                    <a:pt x="178" y="163"/>
                  </a:lnTo>
                  <a:lnTo>
                    <a:pt x="178" y="162"/>
                  </a:lnTo>
                  <a:lnTo>
                    <a:pt x="178" y="160"/>
                  </a:lnTo>
                  <a:lnTo>
                    <a:pt x="180" y="159"/>
                  </a:lnTo>
                  <a:lnTo>
                    <a:pt x="182" y="157"/>
                  </a:lnTo>
                  <a:lnTo>
                    <a:pt x="183" y="156"/>
                  </a:lnTo>
                  <a:lnTo>
                    <a:pt x="186" y="152"/>
                  </a:lnTo>
                  <a:lnTo>
                    <a:pt x="188" y="149"/>
                  </a:lnTo>
                  <a:lnTo>
                    <a:pt x="188" y="146"/>
                  </a:lnTo>
                  <a:lnTo>
                    <a:pt x="188" y="143"/>
                  </a:lnTo>
                  <a:lnTo>
                    <a:pt x="189" y="140"/>
                  </a:lnTo>
                  <a:lnTo>
                    <a:pt x="191" y="138"/>
                  </a:lnTo>
                  <a:lnTo>
                    <a:pt x="196" y="137"/>
                  </a:lnTo>
                  <a:lnTo>
                    <a:pt x="197" y="137"/>
                  </a:lnTo>
                  <a:lnTo>
                    <a:pt x="197" y="138"/>
                  </a:lnTo>
                  <a:lnTo>
                    <a:pt x="197" y="138"/>
                  </a:lnTo>
                  <a:lnTo>
                    <a:pt x="194" y="141"/>
                  </a:lnTo>
                  <a:lnTo>
                    <a:pt x="193" y="141"/>
                  </a:lnTo>
                  <a:lnTo>
                    <a:pt x="193" y="143"/>
                  </a:lnTo>
                  <a:lnTo>
                    <a:pt x="191" y="143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3" y="146"/>
                  </a:lnTo>
                  <a:lnTo>
                    <a:pt x="193" y="148"/>
                  </a:lnTo>
                  <a:lnTo>
                    <a:pt x="193" y="148"/>
                  </a:lnTo>
                  <a:lnTo>
                    <a:pt x="194" y="149"/>
                  </a:lnTo>
                  <a:lnTo>
                    <a:pt x="196" y="149"/>
                  </a:lnTo>
                  <a:lnTo>
                    <a:pt x="196" y="149"/>
                  </a:lnTo>
                  <a:lnTo>
                    <a:pt x="197" y="149"/>
                  </a:lnTo>
                  <a:lnTo>
                    <a:pt x="199" y="146"/>
                  </a:lnTo>
                  <a:lnTo>
                    <a:pt x="199" y="146"/>
                  </a:lnTo>
                  <a:lnTo>
                    <a:pt x="205" y="145"/>
                  </a:lnTo>
                  <a:lnTo>
                    <a:pt x="208" y="143"/>
                  </a:lnTo>
                  <a:lnTo>
                    <a:pt x="210" y="143"/>
                  </a:lnTo>
                  <a:lnTo>
                    <a:pt x="212" y="141"/>
                  </a:lnTo>
                  <a:lnTo>
                    <a:pt x="215" y="138"/>
                  </a:lnTo>
                  <a:lnTo>
                    <a:pt x="216" y="138"/>
                  </a:lnTo>
                  <a:lnTo>
                    <a:pt x="216" y="137"/>
                  </a:lnTo>
                  <a:lnTo>
                    <a:pt x="218" y="135"/>
                  </a:lnTo>
                  <a:lnTo>
                    <a:pt x="218" y="132"/>
                  </a:lnTo>
                  <a:lnTo>
                    <a:pt x="219" y="132"/>
                  </a:lnTo>
                  <a:lnTo>
                    <a:pt x="224" y="129"/>
                  </a:lnTo>
                  <a:lnTo>
                    <a:pt x="226" y="127"/>
                  </a:lnTo>
                  <a:lnTo>
                    <a:pt x="227" y="127"/>
                  </a:lnTo>
                  <a:lnTo>
                    <a:pt x="227" y="124"/>
                  </a:lnTo>
                  <a:lnTo>
                    <a:pt x="227" y="122"/>
                  </a:lnTo>
                  <a:lnTo>
                    <a:pt x="229" y="121"/>
                  </a:lnTo>
                  <a:lnTo>
                    <a:pt x="229" y="119"/>
                  </a:lnTo>
                  <a:lnTo>
                    <a:pt x="230" y="118"/>
                  </a:lnTo>
                  <a:lnTo>
                    <a:pt x="232" y="116"/>
                  </a:lnTo>
                  <a:lnTo>
                    <a:pt x="232" y="115"/>
                  </a:lnTo>
                  <a:lnTo>
                    <a:pt x="234" y="110"/>
                  </a:lnTo>
                  <a:lnTo>
                    <a:pt x="234" y="108"/>
                  </a:lnTo>
                  <a:lnTo>
                    <a:pt x="235" y="108"/>
                  </a:lnTo>
                  <a:lnTo>
                    <a:pt x="235" y="107"/>
                  </a:lnTo>
                  <a:lnTo>
                    <a:pt x="235" y="107"/>
                  </a:lnTo>
                  <a:lnTo>
                    <a:pt x="237" y="105"/>
                  </a:lnTo>
                  <a:lnTo>
                    <a:pt x="237" y="104"/>
                  </a:lnTo>
                  <a:lnTo>
                    <a:pt x="237" y="102"/>
                  </a:lnTo>
                  <a:lnTo>
                    <a:pt x="237" y="99"/>
                  </a:lnTo>
                  <a:lnTo>
                    <a:pt x="235" y="97"/>
                  </a:lnTo>
                  <a:lnTo>
                    <a:pt x="235" y="97"/>
                  </a:lnTo>
                  <a:lnTo>
                    <a:pt x="234" y="97"/>
                  </a:lnTo>
                  <a:lnTo>
                    <a:pt x="234" y="97"/>
                  </a:lnTo>
                  <a:lnTo>
                    <a:pt x="232" y="97"/>
                  </a:lnTo>
                  <a:lnTo>
                    <a:pt x="232" y="96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4" y="94"/>
                  </a:lnTo>
                  <a:lnTo>
                    <a:pt x="235" y="93"/>
                  </a:lnTo>
                  <a:lnTo>
                    <a:pt x="235" y="91"/>
                  </a:lnTo>
                  <a:lnTo>
                    <a:pt x="235" y="89"/>
                  </a:lnTo>
                  <a:lnTo>
                    <a:pt x="235" y="88"/>
                  </a:lnTo>
                  <a:lnTo>
                    <a:pt x="235" y="86"/>
                  </a:lnTo>
                  <a:lnTo>
                    <a:pt x="235" y="85"/>
                  </a:lnTo>
                  <a:lnTo>
                    <a:pt x="235" y="83"/>
                  </a:lnTo>
                  <a:lnTo>
                    <a:pt x="237" y="83"/>
                  </a:lnTo>
                  <a:lnTo>
                    <a:pt x="237" y="83"/>
                  </a:lnTo>
                  <a:lnTo>
                    <a:pt x="238" y="83"/>
                  </a:lnTo>
                  <a:lnTo>
                    <a:pt x="238" y="81"/>
                  </a:lnTo>
                  <a:lnTo>
                    <a:pt x="240" y="81"/>
                  </a:lnTo>
                  <a:lnTo>
                    <a:pt x="240" y="81"/>
                  </a:lnTo>
                  <a:lnTo>
                    <a:pt x="240" y="78"/>
                  </a:lnTo>
                  <a:lnTo>
                    <a:pt x="240" y="78"/>
                  </a:lnTo>
                  <a:lnTo>
                    <a:pt x="240" y="75"/>
                  </a:lnTo>
                  <a:lnTo>
                    <a:pt x="240" y="75"/>
                  </a:lnTo>
                  <a:lnTo>
                    <a:pt x="241" y="74"/>
                  </a:lnTo>
                  <a:lnTo>
                    <a:pt x="241" y="75"/>
                  </a:lnTo>
                  <a:lnTo>
                    <a:pt x="243" y="75"/>
                  </a:lnTo>
                  <a:lnTo>
                    <a:pt x="243" y="75"/>
                  </a:lnTo>
                  <a:lnTo>
                    <a:pt x="245" y="75"/>
                  </a:lnTo>
                  <a:lnTo>
                    <a:pt x="245" y="75"/>
                  </a:lnTo>
                  <a:lnTo>
                    <a:pt x="245" y="80"/>
                  </a:lnTo>
                  <a:lnTo>
                    <a:pt x="246" y="80"/>
                  </a:lnTo>
                  <a:lnTo>
                    <a:pt x="246" y="81"/>
                  </a:lnTo>
                  <a:lnTo>
                    <a:pt x="248" y="81"/>
                  </a:lnTo>
                  <a:lnTo>
                    <a:pt x="248" y="80"/>
                  </a:lnTo>
                  <a:lnTo>
                    <a:pt x="248" y="80"/>
                  </a:lnTo>
                  <a:lnTo>
                    <a:pt x="249" y="80"/>
                  </a:lnTo>
                  <a:lnTo>
                    <a:pt x="252" y="80"/>
                  </a:lnTo>
                  <a:lnTo>
                    <a:pt x="252" y="80"/>
                  </a:lnTo>
                  <a:lnTo>
                    <a:pt x="252" y="78"/>
                  </a:lnTo>
                  <a:lnTo>
                    <a:pt x="254" y="77"/>
                  </a:lnTo>
                  <a:lnTo>
                    <a:pt x="254" y="75"/>
                  </a:lnTo>
                  <a:lnTo>
                    <a:pt x="252" y="74"/>
                  </a:lnTo>
                  <a:lnTo>
                    <a:pt x="252" y="74"/>
                  </a:lnTo>
                  <a:lnTo>
                    <a:pt x="251" y="75"/>
                  </a:lnTo>
                  <a:lnTo>
                    <a:pt x="251" y="75"/>
                  </a:lnTo>
                  <a:lnTo>
                    <a:pt x="248" y="75"/>
                  </a:lnTo>
                  <a:lnTo>
                    <a:pt x="248" y="74"/>
                  </a:lnTo>
                  <a:lnTo>
                    <a:pt x="248" y="70"/>
                  </a:lnTo>
                  <a:lnTo>
                    <a:pt x="248" y="70"/>
                  </a:lnTo>
                  <a:lnTo>
                    <a:pt x="249" y="69"/>
                  </a:lnTo>
                  <a:close/>
                  <a:moveTo>
                    <a:pt x="229" y="56"/>
                  </a:moveTo>
                  <a:lnTo>
                    <a:pt x="229" y="59"/>
                  </a:lnTo>
                  <a:lnTo>
                    <a:pt x="229" y="59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7" y="58"/>
                  </a:lnTo>
                  <a:lnTo>
                    <a:pt x="227" y="58"/>
                  </a:lnTo>
                  <a:lnTo>
                    <a:pt x="229" y="56"/>
                  </a:lnTo>
                  <a:lnTo>
                    <a:pt x="229" y="56"/>
                  </a:lnTo>
                  <a:close/>
                  <a:moveTo>
                    <a:pt x="252" y="4"/>
                  </a:moveTo>
                  <a:lnTo>
                    <a:pt x="254" y="4"/>
                  </a:lnTo>
                  <a:lnTo>
                    <a:pt x="254" y="4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2" y="6"/>
                  </a:lnTo>
                  <a:lnTo>
                    <a:pt x="252" y="4"/>
                  </a:lnTo>
                  <a:lnTo>
                    <a:pt x="252" y="4"/>
                  </a:lnTo>
                  <a:close/>
                  <a:moveTo>
                    <a:pt x="249" y="0"/>
                  </a:moveTo>
                  <a:lnTo>
                    <a:pt x="249" y="0"/>
                  </a:lnTo>
                  <a:lnTo>
                    <a:pt x="251" y="0"/>
                  </a:lnTo>
                  <a:lnTo>
                    <a:pt x="251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1"/>
                  </a:lnTo>
                  <a:lnTo>
                    <a:pt x="249" y="0"/>
                  </a:lnTo>
                  <a:close/>
                  <a:moveTo>
                    <a:pt x="264" y="0"/>
                  </a:moveTo>
                  <a:lnTo>
                    <a:pt x="264" y="0"/>
                  </a:lnTo>
                  <a:lnTo>
                    <a:pt x="265" y="1"/>
                  </a:lnTo>
                  <a:lnTo>
                    <a:pt x="267" y="3"/>
                  </a:lnTo>
                  <a:lnTo>
                    <a:pt x="270" y="6"/>
                  </a:lnTo>
                  <a:lnTo>
                    <a:pt x="275" y="12"/>
                  </a:lnTo>
                  <a:lnTo>
                    <a:pt x="278" y="14"/>
                  </a:lnTo>
                  <a:lnTo>
                    <a:pt x="279" y="17"/>
                  </a:lnTo>
                  <a:lnTo>
                    <a:pt x="282" y="18"/>
                  </a:lnTo>
                  <a:lnTo>
                    <a:pt x="286" y="22"/>
                  </a:lnTo>
                  <a:lnTo>
                    <a:pt x="289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2" y="25"/>
                  </a:lnTo>
                  <a:lnTo>
                    <a:pt x="293" y="23"/>
                  </a:lnTo>
                  <a:lnTo>
                    <a:pt x="295" y="25"/>
                  </a:lnTo>
                  <a:lnTo>
                    <a:pt x="300" y="26"/>
                  </a:lnTo>
                  <a:lnTo>
                    <a:pt x="301" y="28"/>
                  </a:lnTo>
                  <a:lnTo>
                    <a:pt x="303" y="28"/>
                  </a:lnTo>
                  <a:lnTo>
                    <a:pt x="305" y="26"/>
                  </a:lnTo>
                  <a:lnTo>
                    <a:pt x="306" y="26"/>
                  </a:lnTo>
                  <a:lnTo>
                    <a:pt x="309" y="23"/>
                  </a:lnTo>
                  <a:lnTo>
                    <a:pt x="312" y="20"/>
                  </a:lnTo>
                  <a:lnTo>
                    <a:pt x="312" y="20"/>
                  </a:lnTo>
                  <a:lnTo>
                    <a:pt x="312" y="22"/>
                  </a:lnTo>
                  <a:lnTo>
                    <a:pt x="312" y="22"/>
                  </a:lnTo>
                  <a:lnTo>
                    <a:pt x="311" y="25"/>
                  </a:lnTo>
                  <a:lnTo>
                    <a:pt x="309" y="28"/>
                  </a:lnTo>
                  <a:lnTo>
                    <a:pt x="309" y="30"/>
                  </a:lnTo>
                  <a:lnTo>
                    <a:pt x="309" y="33"/>
                  </a:lnTo>
                  <a:lnTo>
                    <a:pt x="311" y="33"/>
                  </a:lnTo>
                  <a:lnTo>
                    <a:pt x="312" y="36"/>
                  </a:lnTo>
                  <a:lnTo>
                    <a:pt x="312" y="39"/>
                  </a:lnTo>
                  <a:lnTo>
                    <a:pt x="314" y="39"/>
                  </a:lnTo>
                  <a:lnTo>
                    <a:pt x="316" y="39"/>
                  </a:lnTo>
                  <a:lnTo>
                    <a:pt x="316" y="37"/>
                  </a:lnTo>
                  <a:lnTo>
                    <a:pt x="317" y="37"/>
                  </a:lnTo>
                  <a:lnTo>
                    <a:pt x="319" y="37"/>
                  </a:lnTo>
                  <a:lnTo>
                    <a:pt x="320" y="37"/>
                  </a:lnTo>
                  <a:lnTo>
                    <a:pt x="319" y="37"/>
                  </a:lnTo>
                  <a:lnTo>
                    <a:pt x="317" y="39"/>
                  </a:lnTo>
                  <a:lnTo>
                    <a:pt x="316" y="41"/>
                  </a:lnTo>
                  <a:lnTo>
                    <a:pt x="316" y="41"/>
                  </a:lnTo>
                  <a:lnTo>
                    <a:pt x="314" y="41"/>
                  </a:lnTo>
                  <a:lnTo>
                    <a:pt x="312" y="41"/>
                  </a:lnTo>
                  <a:lnTo>
                    <a:pt x="311" y="41"/>
                  </a:lnTo>
                  <a:lnTo>
                    <a:pt x="309" y="42"/>
                  </a:lnTo>
                  <a:lnTo>
                    <a:pt x="308" y="44"/>
                  </a:lnTo>
                  <a:lnTo>
                    <a:pt x="306" y="44"/>
                  </a:lnTo>
                  <a:lnTo>
                    <a:pt x="305" y="44"/>
                  </a:lnTo>
                  <a:lnTo>
                    <a:pt x="303" y="45"/>
                  </a:lnTo>
                  <a:lnTo>
                    <a:pt x="301" y="45"/>
                  </a:lnTo>
                  <a:lnTo>
                    <a:pt x="298" y="44"/>
                  </a:lnTo>
                  <a:lnTo>
                    <a:pt x="297" y="44"/>
                  </a:lnTo>
                  <a:lnTo>
                    <a:pt x="293" y="45"/>
                  </a:lnTo>
                  <a:lnTo>
                    <a:pt x="290" y="48"/>
                  </a:lnTo>
                  <a:lnTo>
                    <a:pt x="287" y="50"/>
                  </a:lnTo>
                  <a:lnTo>
                    <a:pt x="286" y="53"/>
                  </a:lnTo>
                  <a:lnTo>
                    <a:pt x="284" y="55"/>
                  </a:lnTo>
                  <a:lnTo>
                    <a:pt x="284" y="58"/>
                  </a:lnTo>
                  <a:lnTo>
                    <a:pt x="284" y="58"/>
                  </a:lnTo>
                  <a:lnTo>
                    <a:pt x="284" y="59"/>
                  </a:lnTo>
                  <a:lnTo>
                    <a:pt x="282" y="61"/>
                  </a:lnTo>
                  <a:lnTo>
                    <a:pt x="282" y="61"/>
                  </a:lnTo>
                  <a:lnTo>
                    <a:pt x="281" y="61"/>
                  </a:lnTo>
                  <a:lnTo>
                    <a:pt x="278" y="59"/>
                  </a:lnTo>
                  <a:lnTo>
                    <a:pt x="271" y="56"/>
                  </a:lnTo>
                  <a:lnTo>
                    <a:pt x="265" y="53"/>
                  </a:lnTo>
                  <a:lnTo>
                    <a:pt x="262" y="52"/>
                  </a:lnTo>
                  <a:lnTo>
                    <a:pt x="256" y="52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6" y="52"/>
                  </a:lnTo>
                  <a:lnTo>
                    <a:pt x="246" y="52"/>
                  </a:lnTo>
                  <a:lnTo>
                    <a:pt x="245" y="52"/>
                  </a:lnTo>
                  <a:lnTo>
                    <a:pt x="243" y="52"/>
                  </a:lnTo>
                  <a:lnTo>
                    <a:pt x="243" y="52"/>
                  </a:lnTo>
                  <a:lnTo>
                    <a:pt x="241" y="53"/>
                  </a:lnTo>
                  <a:lnTo>
                    <a:pt x="240" y="53"/>
                  </a:lnTo>
                  <a:lnTo>
                    <a:pt x="240" y="55"/>
                  </a:lnTo>
                  <a:lnTo>
                    <a:pt x="240" y="55"/>
                  </a:lnTo>
                  <a:lnTo>
                    <a:pt x="240" y="56"/>
                  </a:lnTo>
                  <a:lnTo>
                    <a:pt x="241" y="58"/>
                  </a:lnTo>
                  <a:lnTo>
                    <a:pt x="243" y="58"/>
                  </a:lnTo>
                  <a:lnTo>
                    <a:pt x="245" y="59"/>
                  </a:lnTo>
                  <a:lnTo>
                    <a:pt x="246" y="59"/>
                  </a:lnTo>
                  <a:lnTo>
                    <a:pt x="246" y="59"/>
                  </a:lnTo>
                  <a:lnTo>
                    <a:pt x="249" y="61"/>
                  </a:lnTo>
                  <a:lnTo>
                    <a:pt x="251" y="64"/>
                  </a:lnTo>
                  <a:lnTo>
                    <a:pt x="252" y="64"/>
                  </a:lnTo>
                  <a:lnTo>
                    <a:pt x="251" y="66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48" y="66"/>
                  </a:lnTo>
                  <a:lnTo>
                    <a:pt x="245" y="64"/>
                  </a:lnTo>
                  <a:lnTo>
                    <a:pt x="245" y="64"/>
                  </a:lnTo>
                  <a:lnTo>
                    <a:pt x="243" y="67"/>
                  </a:lnTo>
                  <a:lnTo>
                    <a:pt x="241" y="69"/>
                  </a:lnTo>
                  <a:lnTo>
                    <a:pt x="241" y="69"/>
                  </a:lnTo>
                  <a:lnTo>
                    <a:pt x="240" y="70"/>
                  </a:lnTo>
                  <a:lnTo>
                    <a:pt x="238" y="70"/>
                  </a:lnTo>
                  <a:lnTo>
                    <a:pt x="237" y="70"/>
                  </a:lnTo>
                  <a:lnTo>
                    <a:pt x="237" y="70"/>
                  </a:lnTo>
                  <a:lnTo>
                    <a:pt x="235" y="69"/>
                  </a:lnTo>
                  <a:lnTo>
                    <a:pt x="235" y="69"/>
                  </a:lnTo>
                  <a:lnTo>
                    <a:pt x="235" y="66"/>
                  </a:lnTo>
                  <a:lnTo>
                    <a:pt x="237" y="64"/>
                  </a:lnTo>
                  <a:lnTo>
                    <a:pt x="237" y="63"/>
                  </a:lnTo>
                  <a:lnTo>
                    <a:pt x="237" y="59"/>
                  </a:lnTo>
                  <a:lnTo>
                    <a:pt x="235" y="59"/>
                  </a:lnTo>
                  <a:lnTo>
                    <a:pt x="234" y="58"/>
                  </a:lnTo>
                  <a:lnTo>
                    <a:pt x="234" y="56"/>
                  </a:lnTo>
                  <a:lnTo>
                    <a:pt x="234" y="55"/>
                  </a:lnTo>
                  <a:lnTo>
                    <a:pt x="234" y="53"/>
                  </a:lnTo>
                  <a:lnTo>
                    <a:pt x="234" y="52"/>
                  </a:lnTo>
                  <a:lnTo>
                    <a:pt x="234" y="50"/>
                  </a:lnTo>
                  <a:lnTo>
                    <a:pt x="235" y="50"/>
                  </a:lnTo>
                  <a:lnTo>
                    <a:pt x="235" y="48"/>
                  </a:lnTo>
                  <a:lnTo>
                    <a:pt x="237" y="48"/>
                  </a:lnTo>
                  <a:lnTo>
                    <a:pt x="238" y="47"/>
                  </a:lnTo>
                  <a:lnTo>
                    <a:pt x="240" y="45"/>
                  </a:lnTo>
                  <a:lnTo>
                    <a:pt x="241" y="44"/>
                  </a:lnTo>
                  <a:lnTo>
                    <a:pt x="243" y="42"/>
                  </a:lnTo>
                  <a:lnTo>
                    <a:pt x="241" y="41"/>
                  </a:lnTo>
                  <a:lnTo>
                    <a:pt x="241" y="39"/>
                  </a:lnTo>
                  <a:lnTo>
                    <a:pt x="241" y="39"/>
                  </a:lnTo>
                  <a:lnTo>
                    <a:pt x="243" y="37"/>
                  </a:lnTo>
                  <a:lnTo>
                    <a:pt x="245" y="37"/>
                  </a:lnTo>
                  <a:lnTo>
                    <a:pt x="246" y="41"/>
                  </a:lnTo>
                  <a:lnTo>
                    <a:pt x="248" y="41"/>
                  </a:lnTo>
                  <a:lnTo>
                    <a:pt x="249" y="41"/>
                  </a:lnTo>
                  <a:lnTo>
                    <a:pt x="252" y="41"/>
                  </a:lnTo>
                  <a:lnTo>
                    <a:pt x="254" y="41"/>
                  </a:lnTo>
                  <a:lnTo>
                    <a:pt x="254" y="41"/>
                  </a:lnTo>
                  <a:lnTo>
                    <a:pt x="256" y="39"/>
                  </a:lnTo>
                  <a:lnTo>
                    <a:pt x="256" y="37"/>
                  </a:lnTo>
                  <a:lnTo>
                    <a:pt x="256" y="34"/>
                  </a:lnTo>
                  <a:lnTo>
                    <a:pt x="256" y="33"/>
                  </a:lnTo>
                  <a:lnTo>
                    <a:pt x="257" y="31"/>
                  </a:lnTo>
                  <a:lnTo>
                    <a:pt x="259" y="28"/>
                  </a:lnTo>
                  <a:lnTo>
                    <a:pt x="259" y="26"/>
                  </a:lnTo>
                  <a:lnTo>
                    <a:pt x="259" y="22"/>
                  </a:lnTo>
                  <a:lnTo>
                    <a:pt x="260" y="20"/>
                  </a:lnTo>
                  <a:lnTo>
                    <a:pt x="260" y="17"/>
                  </a:lnTo>
                  <a:lnTo>
                    <a:pt x="262" y="14"/>
                  </a:lnTo>
                  <a:lnTo>
                    <a:pt x="260" y="9"/>
                  </a:lnTo>
                  <a:lnTo>
                    <a:pt x="259" y="7"/>
                  </a:lnTo>
                  <a:lnTo>
                    <a:pt x="259" y="6"/>
                  </a:lnTo>
                  <a:lnTo>
                    <a:pt x="259" y="4"/>
                  </a:lnTo>
                  <a:lnTo>
                    <a:pt x="259" y="3"/>
                  </a:lnTo>
                  <a:lnTo>
                    <a:pt x="259" y="1"/>
                  </a:lnTo>
                  <a:lnTo>
                    <a:pt x="260" y="1"/>
                  </a:lnTo>
                  <a:lnTo>
                    <a:pt x="262" y="1"/>
                  </a:lnTo>
                  <a:lnTo>
                    <a:pt x="262" y="1"/>
                  </a:lnTo>
                  <a:lnTo>
                    <a:pt x="262" y="0"/>
                  </a:lnTo>
                  <a:lnTo>
                    <a:pt x="2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4" name="Freeform 241">
              <a:extLst>
                <a:ext uri="{FF2B5EF4-FFF2-40B4-BE49-F238E27FC236}">
                  <a16:creationId xmlns:a16="http://schemas.microsoft.com/office/drawing/2014/main" id="{C0C693CB-26C4-4520-8A83-102E36230D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49350" y="3445211"/>
              <a:ext cx="122802" cy="130598"/>
            </a:xfrm>
            <a:custGeom>
              <a:avLst/>
              <a:gdLst>
                <a:gd name="T0" fmla="*/ 56 w 63"/>
                <a:gd name="T1" fmla="*/ 4 h 67"/>
                <a:gd name="T2" fmla="*/ 58 w 63"/>
                <a:gd name="T3" fmla="*/ 11 h 67"/>
                <a:gd name="T4" fmla="*/ 58 w 63"/>
                <a:gd name="T5" fmla="*/ 15 h 67"/>
                <a:gd name="T6" fmla="*/ 61 w 63"/>
                <a:gd name="T7" fmla="*/ 18 h 67"/>
                <a:gd name="T8" fmla="*/ 63 w 63"/>
                <a:gd name="T9" fmla="*/ 19 h 67"/>
                <a:gd name="T10" fmla="*/ 58 w 63"/>
                <a:gd name="T11" fmla="*/ 22 h 67"/>
                <a:gd name="T12" fmla="*/ 55 w 63"/>
                <a:gd name="T13" fmla="*/ 24 h 67"/>
                <a:gd name="T14" fmla="*/ 45 w 63"/>
                <a:gd name="T15" fmla="*/ 26 h 67"/>
                <a:gd name="T16" fmla="*/ 37 w 63"/>
                <a:gd name="T17" fmla="*/ 29 h 67"/>
                <a:gd name="T18" fmla="*/ 30 w 63"/>
                <a:gd name="T19" fmla="*/ 30 h 67"/>
                <a:gd name="T20" fmla="*/ 34 w 63"/>
                <a:gd name="T21" fmla="*/ 37 h 67"/>
                <a:gd name="T22" fmla="*/ 39 w 63"/>
                <a:gd name="T23" fmla="*/ 41 h 67"/>
                <a:gd name="T24" fmla="*/ 44 w 63"/>
                <a:gd name="T25" fmla="*/ 46 h 67"/>
                <a:gd name="T26" fmla="*/ 39 w 63"/>
                <a:gd name="T27" fmla="*/ 49 h 67"/>
                <a:gd name="T28" fmla="*/ 39 w 63"/>
                <a:gd name="T29" fmla="*/ 49 h 67"/>
                <a:gd name="T30" fmla="*/ 36 w 63"/>
                <a:gd name="T31" fmla="*/ 54 h 67"/>
                <a:gd name="T32" fmla="*/ 33 w 63"/>
                <a:gd name="T33" fmla="*/ 56 h 67"/>
                <a:gd name="T34" fmla="*/ 26 w 63"/>
                <a:gd name="T35" fmla="*/ 57 h 67"/>
                <a:gd name="T36" fmla="*/ 23 w 63"/>
                <a:gd name="T37" fmla="*/ 60 h 67"/>
                <a:gd name="T38" fmla="*/ 19 w 63"/>
                <a:gd name="T39" fmla="*/ 65 h 67"/>
                <a:gd name="T40" fmla="*/ 15 w 63"/>
                <a:gd name="T41" fmla="*/ 67 h 67"/>
                <a:gd name="T42" fmla="*/ 9 w 63"/>
                <a:gd name="T43" fmla="*/ 67 h 67"/>
                <a:gd name="T44" fmla="*/ 3 w 63"/>
                <a:gd name="T45" fmla="*/ 65 h 67"/>
                <a:gd name="T46" fmla="*/ 0 w 63"/>
                <a:gd name="T47" fmla="*/ 62 h 67"/>
                <a:gd name="T48" fmla="*/ 1 w 63"/>
                <a:gd name="T49" fmla="*/ 57 h 67"/>
                <a:gd name="T50" fmla="*/ 1 w 63"/>
                <a:gd name="T51" fmla="*/ 56 h 67"/>
                <a:gd name="T52" fmla="*/ 3 w 63"/>
                <a:gd name="T53" fmla="*/ 51 h 67"/>
                <a:gd name="T54" fmla="*/ 3 w 63"/>
                <a:gd name="T55" fmla="*/ 48 h 67"/>
                <a:gd name="T56" fmla="*/ 4 w 63"/>
                <a:gd name="T57" fmla="*/ 45 h 67"/>
                <a:gd name="T58" fmla="*/ 6 w 63"/>
                <a:gd name="T59" fmla="*/ 41 h 67"/>
                <a:gd name="T60" fmla="*/ 8 w 63"/>
                <a:gd name="T61" fmla="*/ 37 h 67"/>
                <a:gd name="T62" fmla="*/ 6 w 63"/>
                <a:gd name="T63" fmla="*/ 35 h 67"/>
                <a:gd name="T64" fmla="*/ 8 w 63"/>
                <a:gd name="T65" fmla="*/ 33 h 67"/>
                <a:gd name="T66" fmla="*/ 8 w 63"/>
                <a:gd name="T67" fmla="*/ 30 h 67"/>
                <a:gd name="T68" fmla="*/ 9 w 63"/>
                <a:gd name="T69" fmla="*/ 27 h 67"/>
                <a:gd name="T70" fmla="*/ 9 w 63"/>
                <a:gd name="T71" fmla="*/ 21 h 67"/>
                <a:gd name="T72" fmla="*/ 9 w 63"/>
                <a:gd name="T73" fmla="*/ 16 h 67"/>
                <a:gd name="T74" fmla="*/ 9 w 63"/>
                <a:gd name="T75" fmla="*/ 13 h 67"/>
                <a:gd name="T76" fmla="*/ 9 w 63"/>
                <a:gd name="T77" fmla="*/ 11 h 67"/>
                <a:gd name="T78" fmla="*/ 12 w 63"/>
                <a:gd name="T79" fmla="*/ 11 h 67"/>
                <a:gd name="T80" fmla="*/ 14 w 63"/>
                <a:gd name="T81" fmla="*/ 11 h 67"/>
                <a:gd name="T82" fmla="*/ 19 w 63"/>
                <a:gd name="T83" fmla="*/ 15 h 67"/>
                <a:gd name="T84" fmla="*/ 20 w 63"/>
                <a:gd name="T85" fmla="*/ 16 h 67"/>
                <a:gd name="T86" fmla="*/ 26 w 63"/>
                <a:gd name="T87" fmla="*/ 18 h 67"/>
                <a:gd name="T88" fmla="*/ 34 w 63"/>
                <a:gd name="T89" fmla="*/ 13 h 67"/>
                <a:gd name="T90" fmla="*/ 41 w 63"/>
                <a:gd name="T91" fmla="*/ 10 h 67"/>
                <a:gd name="T92" fmla="*/ 47 w 63"/>
                <a:gd name="T93" fmla="*/ 5 h 67"/>
                <a:gd name="T94" fmla="*/ 55 w 63"/>
                <a:gd name="T9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" h="67">
                  <a:moveTo>
                    <a:pt x="55" y="0"/>
                  </a:moveTo>
                  <a:lnTo>
                    <a:pt x="56" y="4"/>
                  </a:lnTo>
                  <a:lnTo>
                    <a:pt x="58" y="8"/>
                  </a:lnTo>
                  <a:lnTo>
                    <a:pt x="58" y="11"/>
                  </a:lnTo>
                  <a:lnTo>
                    <a:pt x="60" y="15"/>
                  </a:lnTo>
                  <a:lnTo>
                    <a:pt x="58" y="15"/>
                  </a:lnTo>
                  <a:lnTo>
                    <a:pt x="60" y="18"/>
                  </a:lnTo>
                  <a:lnTo>
                    <a:pt x="61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5" y="24"/>
                  </a:lnTo>
                  <a:lnTo>
                    <a:pt x="50" y="26"/>
                  </a:lnTo>
                  <a:lnTo>
                    <a:pt x="45" y="26"/>
                  </a:lnTo>
                  <a:lnTo>
                    <a:pt x="41" y="27"/>
                  </a:lnTo>
                  <a:lnTo>
                    <a:pt x="37" y="29"/>
                  </a:lnTo>
                  <a:lnTo>
                    <a:pt x="33" y="30"/>
                  </a:lnTo>
                  <a:lnTo>
                    <a:pt x="30" y="30"/>
                  </a:lnTo>
                  <a:lnTo>
                    <a:pt x="31" y="33"/>
                  </a:lnTo>
                  <a:lnTo>
                    <a:pt x="34" y="37"/>
                  </a:lnTo>
                  <a:lnTo>
                    <a:pt x="36" y="38"/>
                  </a:lnTo>
                  <a:lnTo>
                    <a:pt x="39" y="41"/>
                  </a:lnTo>
                  <a:lnTo>
                    <a:pt x="41" y="45"/>
                  </a:lnTo>
                  <a:lnTo>
                    <a:pt x="44" y="46"/>
                  </a:lnTo>
                  <a:lnTo>
                    <a:pt x="42" y="48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7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3" y="56"/>
                  </a:lnTo>
                  <a:lnTo>
                    <a:pt x="28" y="56"/>
                  </a:lnTo>
                  <a:lnTo>
                    <a:pt x="26" y="57"/>
                  </a:lnTo>
                  <a:lnTo>
                    <a:pt x="25" y="57"/>
                  </a:lnTo>
                  <a:lnTo>
                    <a:pt x="23" y="60"/>
                  </a:lnTo>
                  <a:lnTo>
                    <a:pt x="22" y="62"/>
                  </a:lnTo>
                  <a:lnTo>
                    <a:pt x="19" y="65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4" y="67"/>
                  </a:lnTo>
                  <a:lnTo>
                    <a:pt x="9" y="67"/>
                  </a:lnTo>
                  <a:lnTo>
                    <a:pt x="6" y="65"/>
                  </a:lnTo>
                  <a:lnTo>
                    <a:pt x="3" y="65"/>
                  </a:lnTo>
                  <a:lnTo>
                    <a:pt x="0" y="65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3" y="52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4" y="45"/>
                  </a:lnTo>
                  <a:lnTo>
                    <a:pt x="4" y="41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8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27"/>
                  </a:lnTo>
                  <a:lnTo>
                    <a:pt x="9" y="27"/>
                  </a:lnTo>
                  <a:lnTo>
                    <a:pt x="9" y="22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9" y="16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20" y="16"/>
                  </a:lnTo>
                  <a:lnTo>
                    <a:pt x="22" y="18"/>
                  </a:lnTo>
                  <a:lnTo>
                    <a:pt x="26" y="18"/>
                  </a:lnTo>
                  <a:lnTo>
                    <a:pt x="31" y="15"/>
                  </a:lnTo>
                  <a:lnTo>
                    <a:pt x="34" y="13"/>
                  </a:lnTo>
                  <a:lnTo>
                    <a:pt x="37" y="11"/>
                  </a:lnTo>
                  <a:lnTo>
                    <a:pt x="41" y="10"/>
                  </a:lnTo>
                  <a:lnTo>
                    <a:pt x="45" y="7"/>
                  </a:lnTo>
                  <a:lnTo>
                    <a:pt x="47" y="5"/>
                  </a:lnTo>
                  <a:lnTo>
                    <a:pt x="52" y="4"/>
                  </a:lnTo>
                  <a:lnTo>
                    <a:pt x="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5" name="Freeform 242">
              <a:extLst>
                <a:ext uri="{FF2B5EF4-FFF2-40B4-BE49-F238E27FC236}">
                  <a16:creationId xmlns:a16="http://schemas.microsoft.com/office/drawing/2014/main" id="{3CECEED0-3196-4F7E-9324-3896213062E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8476" y="3891582"/>
              <a:ext cx="58477" cy="23391"/>
            </a:xfrm>
            <a:custGeom>
              <a:avLst/>
              <a:gdLst>
                <a:gd name="T0" fmla="*/ 6 w 30"/>
                <a:gd name="T1" fmla="*/ 0 h 12"/>
                <a:gd name="T2" fmla="*/ 13 w 30"/>
                <a:gd name="T3" fmla="*/ 1 h 12"/>
                <a:gd name="T4" fmla="*/ 14 w 30"/>
                <a:gd name="T5" fmla="*/ 1 h 12"/>
                <a:gd name="T6" fmla="*/ 14 w 30"/>
                <a:gd name="T7" fmla="*/ 1 h 12"/>
                <a:gd name="T8" fmla="*/ 17 w 30"/>
                <a:gd name="T9" fmla="*/ 1 h 12"/>
                <a:gd name="T10" fmla="*/ 19 w 30"/>
                <a:gd name="T11" fmla="*/ 3 h 12"/>
                <a:gd name="T12" fmla="*/ 19 w 30"/>
                <a:gd name="T13" fmla="*/ 3 h 12"/>
                <a:gd name="T14" fmla="*/ 20 w 30"/>
                <a:gd name="T15" fmla="*/ 3 h 12"/>
                <a:gd name="T16" fmla="*/ 22 w 30"/>
                <a:gd name="T17" fmla="*/ 3 h 12"/>
                <a:gd name="T18" fmla="*/ 24 w 30"/>
                <a:gd name="T19" fmla="*/ 5 h 12"/>
                <a:gd name="T20" fmla="*/ 28 w 30"/>
                <a:gd name="T21" fmla="*/ 6 h 12"/>
                <a:gd name="T22" fmla="*/ 30 w 30"/>
                <a:gd name="T23" fmla="*/ 9 h 12"/>
                <a:gd name="T24" fmla="*/ 30 w 30"/>
                <a:gd name="T25" fmla="*/ 9 h 12"/>
                <a:gd name="T26" fmla="*/ 28 w 30"/>
                <a:gd name="T27" fmla="*/ 9 h 12"/>
                <a:gd name="T28" fmla="*/ 27 w 30"/>
                <a:gd name="T29" fmla="*/ 11 h 12"/>
                <a:gd name="T30" fmla="*/ 25 w 30"/>
                <a:gd name="T31" fmla="*/ 11 h 12"/>
                <a:gd name="T32" fmla="*/ 24 w 30"/>
                <a:gd name="T33" fmla="*/ 9 h 12"/>
                <a:gd name="T34" fmla="*/ 24 w 30"/>
                <a:gd name="T35" fmla="*/ 9 h 12"/>
                <a:gd name="T36" fmla="*/ 22 w 30"/>
                <a:gd name="T37" fmla="*/ 9 h 12"/>
                <a:gd name="T38" fmla="*/ 22 w 30"/>
                <a:gd name="T39" fmla="*/ 9 h 12"/>
                <a:gd name="T40" fmla="*/ 22 w 30"/>
                <a:gd name="T41" fmla="*/ 9 h 12"/>
                <a:gd name="T42" fmla="*/ 20 w 30"/>
                <a:gd name="T43" fmla="*/ 9 h 12"/>
                <a:gd name="T44" fmla="*/ 20 w 30"/>
                <a:gd name="T45" fmla="*/ 9 h 12"/>
                <a:gd name="T46" fmla="*/ 19 w 30"/>
                <a:gd name="T47" fmla="*/ 11 h 12"/>
                <a:gd name="T48" fmla="*/ 19 w 30"/>
                <a:gd name="T49" fmla="*/ 11 h 12"/>
                <a:gd name="T50" fmla="*/ 17 w 30"/>
                <a:gd name="T51" fmla="*/ 9 h 12"/>
                <a:gd name="T52" fmla="*/ 17 w 30"/>
                <a:gd name="T53" fmla="*/ 9 h 12"/>
                <a:gd name="T54" fmla="*/ 16 w 30"/>
                <a:gd name="T55" fmla="*/ 11 h 12"/>
                <a:gd name="T56" fmla="*/ 16 w 30"/>
                <a:gd name="T57" fmla="*/ 12 h 12"/>
                <a:gd name="T58" fmla="*/ 14 w 30"/>
                <a:gd name="T59" fmla="*/ 11 h 12"/>
                <a:gd name="T60" fmla="*/ 14 w 30"/>
                <a:gd name="T61" fmla="*/ 11 h 12"/>
                <a:gd name="T62" fmla="*/ 13 w 30"/>
                <a:gd name="T63" fmla="*/ 11 h 12"/>
                <a:gd name="T64" fmla="*/ 9 w 30"/>
                <a:gd name="T65" fmla="*/ 11 h 12"/>
                <a:gd name="T66" fmla="*/ 8 w 30"/>
                <a:gd name="T67" fmla="*/ 11 h 12"/>
                <a:gd name="T68" fmla="*/ 6 w 30"/>
                <a:gd name="T69" fmla="*/ 8 h 12"/>
                <a:gd name="T70" fmla="*/ 6 w 30"/>
                <a:gd name="T71" fmla="*/ 8 h 12"/>
                <a:gd name="T72" fmla="*/ 5 w 30"/>
                <a:gd name="T73" fmla="*/ 8 h 12"/>
                <a:gd name="T74" fmla="*/ 3 w 30"/>
                <a:gd name="T75" fmla="*/ 6 h 12"/>
                <a:gd name="T76" fmla="*/ 3 w 30"/>
                <a:gd name="T77" fmla="*/ 6 h 12"/>
                <a:gd name="T78" fmla="*/ 0 w 30"/>
                <a:gd name="T79" fmla="*/ 5 h 12"/>
                <a:gd name="T80" fmla="*/ 0 w 30"/>
                <a:gd name="T81" fmla="*/ 5 h 12"/>
                <a:gd name="T82" fmla="*/ 0 w 30"/>
                <a:gd name="T83" fmla="*/ 3 h 12"/>
                <a:gd name="T84" fmla="*/ 0 w 30"/>
                <a:gd name="T85" fmla="*/ 1 h 12"/>
                <a:gd name="T86" fmla="*/ 1 w 30"/>
                <a:gd name="T87" fmla="*/ 1 h 12"/>
                <a:gd name="T88" fmla="*/ 3 w 30"/>
                <a:gd name="T89" fmla="*/ 1 h 12"/>
                <a:gd name="T90" fmla="*/ 5 w 30"/>
                <a:gd name="T91" fmla="*/ 1 h 12"/>
                <a:gd name="T92" fmla="*/ 5 w 30"/>
                <a:gd name="T93" fmla="*/ 1 h 12"/>
                <a:gd name="T94" fmla="*/ 6 w 30"/>
                <a:gd name="T9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0" h="12">
                  <a:moveTo>
                    <a:pt x="6" y="0"/>
                  </a:moveTo>
                  <a:lnTo>
                    <a:pt x="13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7" y="1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4" y="5"/>
                  </a:lnTo>
                  <a:lnTo>
                    <a:pt x="28" y="6"/>
                  </a:lnTo>
                  <a:lnTo>
                    <a:pt x="30" y="9"/>
                  </a:lnTo>
                  <a:lnTo>
                    <a:pt x="30" y="9"/>
                  </a:lnTo>
                  <a:lnTo>
                    <a:pt x="28" y="9"/>
                  </a:lnTo>
                  <a:lnTo>
                    <a:pt x="27" y="11"/>
                  </a:lnTo>
                  <a:lnTo>
                    <a:pt x="25" y="11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11"/>
                  </a:lnTo>
                  <a:lnTo>
                    <a:pt x="16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6" name="Freeform 243">
              <a:extLst>
                <a:ext uri="{FF2B5EF4-FFF2-40B4-BE49-F238E27FC236}">
                  <a16:creationId xmlns:a16="http://schemas.microsoft.com/office/drawing/2014/main" id="{39D22F4E-A1DB-439D-BC9D-A613E173F5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52119" y="2991042"/>
              <a:ext cx="333317" cy="350860"/>
            </a:xfrm>
            <a:custGeom>
              <a:avLst/>
              <a:gdLst>
                <a:gd name="T0" fmla="*/ 130 w 171"/>
                <a:gd name="T1" fmla="*/ 153 h 180"/>
                <a:gd name="T2" fmla="*/ 122 w 171"/>
                <a:gd name="T3" fmla="*/ 169 h 180"/>
                <a:gd name="T4" fmla="*/ 123 w 171"/>
                <a:gd name="T5" fmla="*/ 175 h 180"/>
                <a:gd name="T6" fmla="*/ 114 w 171"/>
                <a:gd name="T7" fmla="*/ 178 h 180"/>
                <a:gd name="T8" fmla="*/ 95 w 171"/>
                <a:gd name="T9" fmla="*/ 167 h 180"/>
                <a:gd name="T10" fmla="*/ 84 w 171"/>
                <a:gd name="T11" fmla="*/ 161 h 180"/>
                <a:gd name="T12" fmla="*/ 92 w 171"/>
                <a:gd name="T13" fmla="*/ 158 h 180"/>
                <a:gd name="T14" fmla="*/ 103 w 171"/>
                <a:gd name="T15" fmla="*/ 158 h 180"/>
                <a:gd name="T16" fmla="*/ 119 w 171"/>
                <a:gd name="T17" fmla="*/ 155 h 180"/>
                <a:gd name="T18" fmla="*/ 25 w 171"/>
                <a:gd name="T19" fmla="*/ 139 h 180"/>
                <a:gd name="T20" fmla="*/ 104 w 171"/>
                <a:gd name="T21" fmla="*/ 112 h 180"/>
                <a:gd name="T22" fmla="*/ 22 w 171"/>
                <a:gd name="T23" fmla="*/ 107 h 180"/>
                <a:gd name="T24" fmla="*/ 43 w 171"/>
                <a:gd name="T25" fmla="*/ 107 h 180"/>
                <a:gd name="T26" fmla="*/ 44 w 171"/>
                <a:gd name="T27" fmla="*/ 117 h 180"/>
                <a:gd name="T28" fmla="*/ 40 w 171"/>
                <a:gd name="T29" fmla="*/ 139 h 180"/>
                <a:gd name="T30" fmla="*/ 30 w 171"/>
                <a:gd name="T31" fmla="*/ 142 h 180"/>
                <a:gd name="T32" fmla="*/ 25 w 171"/>
                <a:gd name="T33" fmla="*/ 129 h 180"/>
                <a:gd name="T34" fmla="*/ 25 w 171"/>
                <a:gd name="T35" fmla="*/ 123 h 180"/>
                <a:gd name="T36" fmla="*/ 22 w 171"/>
                <a:gd name="T37" fmla="*/ 110 h 180"/>
                <a:gd name="T38" fmla="*/ 33 w 171"/>
                <a:gd name="T39" fmla="*/ 106 h 180"/>
                <a:gd name="T40" fmla="*/ 54 w 171"/>
                <a:gd name="T41" fmla="*/ 77 h 180"/>
                <a:gd name="T42" fmla="*/ 84 w 171"/>
                <a:gd name="T43" fmla="*/ 55 h 180"/>
                <a:gd name="T44" fmla="*/ 79 w 171"/>
                <a:gd name="T45" fmla="*/ 2 h 180"/>
                <a:gd name="T46" fmla="*/ 96 w 171"/>
                <a:gd name="T47" fmla="*/ 10 h 180"/>
                <a:gd name="T48" fmla="*/ 98 w 171"/>
                <a:gd name="T49" fmla="*/ 16 h 180"/>
                <a:gd name="T50" fmla="*/ 98 w 171"/>
                <a:gd name="T51" fmla="*/ 19 h 180"/>
                <a:gd name="T52" fmla="*/ 104 w 171"/>
                <a:gd name="T53" fmla="*/ 27 h 180"/>
                <a:gd name="T54" fmla="*/ 92 w 171"/>
                <a:gd name="T55" fmla="*/ 25 h 180"/>
                <a:gd name="T56" fmla="*/ 81 w 171"/>
                <a:gd name="T57" fmla="*/ 30 h 180"/>
                <a:gd name="T58" fmla="*/ 81 w 171"/>
                <a:gd name="T59" fmla="*/ 43 h 180"/>
                <a:gd name="T60" fmla="*/ 103 w 171"/>
                <a:gd name="T61" fmla="*/ 70 h 180"/>
                <a:gd name="T62" fmla="*/ 137 w 171"/>
                <a:gd name="T63" fmla="*/ 92 h 180"/>
                <a:gd name="T64" fmla="*/ 156 w 171"/>
                <a:gd name="T65" fmla="*/ 110 h 180"/>
                <a:gd name="T66" fmla="*/ 166 w 171"/>
                <a:gd name="T67" fmla="*/ 125 h 180"/>
                <a:gd name="T68" fmla="*/ 147 w 171"/>
                <a:gd name="T69" fmla="*/ 118 h 180"/>
                <a:gd name="T70" fmla="*/ 152 w 171"/>
                <a:gd name="T71" fmla="*/ 142 h 180"/>
                <a:gd name="T72" fmla="*/ 136 w 171"/>
                <a:gd name="T73" fmla="*/ 159 h 180"/>
                <a:gd name="T74" fmla="*/ 136 w 171"/>
                <a:gd name="T75" fmla="*/ 145 h 180"/>
                <a:gd name="T76" fmla="*/ 126 w 171"/>
                <a:gd name="T77" fmla="*/ 123 h 180"/>
                <a:gd name="T78" fmla="*/ 115 w 171"/>
                <a:gd name="T79" fmla="*/ 114 h 180"/>
                <a:gd name="T80" fmla="*/ 107 w 171"/>
                <a:gd name="T81" fmla="*/ 110 h 180"/>
                <a:gd name="T82" fmla="*/ 93 w 171"/>
                <a:gd name="T83" fmla="*/ 103 h 180"/>
                <a:gd name="T84" fmla="*/ 66 w 171"/>
                <a:gd name="T85" fmla="*/ 82 h 180"/>
                <a:gd name="T86" fmla="*/ 59 w 171"/>
                <a:gd name="T87" fmla="*/ 76 h 180"/>
                <a:gd name="T88" fmla="*/ 52 w 171"/>
                <a:gd name="T89" fmla="*/ 63 h 180"/>
                <a:gd name="T90" fmla="*/ 24 w 171"/>
                <a:gd name="T91" fmla="*/ 52 h 180"/>
                <a:gd name="T92" fmla="*/ 14 w 171"/>
                <a:gd name="T93" fmla="*/ 54 h 180"/>
                <a:gd name="T94" fmla="*/ 3 w 171"/>
                <a:gd name="T95" fmla="*/ 47 h 180"/>
                <a:gd name="T96" fmla="*/ 3 w 171"/>
                <a:gd name="T97" fmla="*/ 40 h 180"/>
                <a:gd name="T98" fmla="*/ 3 w 171"/>
                <a:gd name="T99" fmla="*/ 35 h 180"/>
                <a:gd name="T100" fmla="*/ 3 w 171"/>
                <a:gd name="T101" fmla="*/ 25 h 180"/>
                <a:gd name="T102" fmla="*/ 11 w 171"/>
                <a:gd name="T103" fmla="*/ 21 h 180"/>
                <a:gd name="T104" fmla="*/ 21 w 171"/>
                <a:gd name="T105" fmla="*/ 14 h 180"/>
                <a:gd name="T106" fmla="*/ 29 w 171"/>
                <a:gd name="T107" fmla="*/ 18 h 180"/>
                <a:gd name="T108" fmla="*/ 33 w 171"/>
                <a:gd name="T109" fmla="*/ 19 h 180"/>
                <a:gd name="T110" fmla="*/ 40 w 171"/>
                <a:gd name="T111" fmla="*/ 11 h 180"/>
                <a:gd name="T112" fmla="*/ 49 w 171"/>
                <a:gd name="T113" fmla="*/ 14 h 180"/>
                <a:gd name="T114" fmla="*/ 49 w 171"/>
                <a:gd name="T115" fmla="*/ 8 h 180"/>
                <a:gd name="T116" fmla="*/ 55 w 171"/>
                <a:gd name="T117" fmla="*/ 3 h 180"/>
                <a:gd name="T118" fmla="*/ 65 w 171"/>
                <a:gd name="T119" fmla="*/ 2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1" h="180">
                  <a:moveTo>
                    <a:pt x="76" y="177"/>
                  </a:move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6" y="178"/>
                  </a:lnTo>
                  <a:lnTo>
                    <a:pt x="76" y="177"/>
                  </a:lnTo>
                  <a:lnTo>
                    <a:pt x="76" y="177"/>
                  </a:lnTo>
                  <a:close/>
                  <a:moveTo>
                    <a:pt x="130" y="153"/>
                  </a:moveTo>
                  <a:lnTo>
                    <a:pt x="130" y="153"/>
                  </a:lnTo>
                  <a:lnTo>
                    <a:pt x="130" y="155"/>
                  </a:lnTo>
                  <a:lnTo>
                    <a:pt x="128" y="156"/>
                  </a:lnTo>
                  <a:lnTo>
                    <a:pt x="128" y="156"/>
                  </a:lnTo>
                  <a:lnTo>
                    <a:pt x="123" y="161"/>
                  </a:lnTo>
                  <a:lnTo>
                    <a:pt x="123" y="162"/>
                  </a:lnTo>
                  <a:lnTo>
                    <a:pt x="123" y="164"/>
                  </a:lnTo>
                  <a:lnTo>
                    <a:pt x="123" y="164"/>
                  </a:lnTo>
                  <a:lnTo>
                    <a:pt x="123" y="166"/>
                  </a:lnTo>
                  <a:lnTo>
                    <a:pt x="122" y="167"/>
                  </a:lnTo>
                  <a:lnTo>
                    <a:pt x="122" y="169"/>
                  </a:lnTo>
                  <a:lnTo>
                    <a:pt x="122" y="169"/>
                  </a:lnTo>
                  <a:lnTo>
                    <a:pt x="123" y="169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2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2" y="177"/>
                  </a:lnTo>
                  <a:lnTo>
                    <a:pt x="122" y="178"/>
                  </a:lnTo>
                  <a:lnTo>
                    <a:pt x="122" y="178"/>
                  </a:lnTo>
                  <a:lnTo>
                    <a:pt x="122" y="180"/>
                  </a:lnTo>
                  <a:lnTo>
                    <a:pt x="120" y="180"/>
                  </a:lnTo>
                  <a:lnTo>
                    <a:pt x="119" y="180"/>
                  </a:lnTo>
                  <a:lnTo>
                    <a:pt x="117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8"/>
                  </a:lnTo>
                  <a:lnTo>
                    <a:pt x="112" y="175"/>
                  </a:lnTo>
                  <a:lnTo>
                    <a:pt x="111" y="174"/>
                  </a:lnTo>
                  <a:lnTo>
                    <a:pt x="107" y="174"/>
                  </a:lnTo>
                  <a:lnTo>
                    <a:pt x="106" y="172"/>
                  </a:lnTo>
                  <a:lnTo>
                    <a:pt x="104" y="174"/>
                  </a:lnTo>
                  <a:lnTo>
                    <a:pt x="103" y="172"/>
                  </a:lnTo>
                  <a:lnTo>
                    <a:pt x="100" y="170"/>
                  </a:lnTo>
                  <a:lnTo>
                    <a:pt x="96" y="169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2" y="166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89" y="166"/>
                  </a:lnTo>
                  <a:lnTo>
                    <a:pt x="87" y="166"/>
                  </a:lnTo>
                  <a:lnTo>
                    <a:pt x="87" y="164"/>
                  </a:lnTo>
                  <a:lnTo>
                    <a:pt x="85" y="164"/>
                  </a:lnTo>
                  <a:lnTo>
                    <a:pt x="84" y="161"/>
                  </a:lnTo>
                  <a:lnTo>
                    <a:pt x="84" y="161"/>
                  </a:lnTo>
                  <a:lnTo>
                    <a:pt x="84" y="159"/>
                  </a:lnTo>
                  <a:lnTo>
                    <a:pt x="85" y="158"/>
                  </a:lnTo>
                  <a:lnTo>
                    <a:pt x="85" y="156"/>
                  </a:lnTo>
                  <a:lnTo>
                    <a:pt x="87" y="156"/>
                  </a:lnTo>
                  <a:lnTo>
                    <a:pt x="87" y="156"/>
                  </a:lnTo>
                  <a:lnTo>
                    <a:pt x="89" y="155"/>
                  </a:lnTo>
                  <a:lnTo>
                    <a:pt x="90" y="156"/>
                  </a:lnTo>
                  <a:lnTo>
                    <a:pt x="90" y="158"/>
                  </a:lnTo>
                  <a:lnTo>
                    <a:pt x="92" y="158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93" y="155"/>
                  </a:lnTo>
                  <a:lnTo>
                    <a:pt x="96" y="155"/>
                  </a:lnTo>
                  <a:lnTo>
                    <a:pt x="96" y="155"/>
                  </a:lnTo>
                  <a:lnTo>
                    <a:pt x="96" y="156"/>
                  </a:lnTo>
                  <a:lnTo>
                    <a:pt x="98" y="156"/>
                  </a:lnTo>
                  <a:lnTo>
                    <a:pt x="98" y="156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3" y="158"/>
                  </a:lnTo>
                  <a:lnTo>
                    <a:pt x="106" y="158"/>
                  </a:lnTo>
                  <a:lnTo>
                    <a:pt x="107" y="158"/>
                  </a:lnTo>
                  <a:lnTo>
                    <a:pt x="111" y="158"/>
                  </a:lnTo>
                  <a:lnTo>
                    <a:pt x="112" y="158"/>
                  </a:lnTo>
                  <a:lnTo>
                    <a:pt x="114" y="158"/>
                  </a:lnTo>
                  <a:lnTo>
                    <a:pt x="115" y="156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5"/>
                  </a:lnTo>
                  <a:lnTo>
                    <a:pt x="120" y="155"/>
                  </a:lnTo>
                  <a:lnTo>
                    <a:pt x="122" y="155"/>
                  </a:lnTo>
                  <a:lnTo>
                    <a:pt x="123" y="155"/>
                  </a:lnTo>
                  <a:lnTo>
                    <a:pt x="123" y="155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8" y="153"/>
                  </a:lnTo>
                  <a:lnTo>
                    <a:pt x="130" y="153"/>
                  </a:lnTo>
                  <a:close/>
                  <a:moveTo>
                    <a:pt x="25" y="139"/>
                  </a:moveTo>
                  <a:lnTo>
                    <a:pt x="25" y="139"/>
                  </a:lnTo>
                  <a:lnTo>
                    <a:pt x="27" y="140"/>
                  </a:lnTo>
                  <a:lnTo>
                    <a:pt x="25" y="142"/>
                  </a:lnTo>
                  <a:lnTo>
                    <a:pt x="24" y="140"/>
                  </a:lnTo>
                  <a:lnTo>
                    <a:pt x="24" y="139"/>
                  </a:lnTo>
                  <a:lnTo>
                    <a:pt x="25" y="139"/>
                  </a:lnTo>
                  <a:close/>
                  <a:moveTo>
                    <a:pt x="104" y="110"/>
                  </a:move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0"/>
                  </a:lnTo>
                  <a:close/>
                  <a:moveTo>
                    <a:pt x="24" y="106"/>
                  </a:moveTo>
                  <a:lnTo>
                    <a:pt x="24" y="106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4" y="106"/>
                  </a:lnTo>
                  <a:lnTo>
                    <a:pt x="24" y="106"/>
                  </a:lnTo>
                  <a:close/>
                  <a:moveTo>
                    <a:pt x="37" y="103"/>
                  </a:moveTo>
                  <a:lnTo>
                    <a:pt x="38" y="104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1" y="109"/>
                  </a:lnTo>
                  <a:lnTo>
                    <a:pt x="43" y="109"/>
                  </a:lnTo>
                  <a:lnTo>
                    <a:pt x="43" y="109"/>
                  </a:lnTo>
                  <a:lnTo>
                    <a:pt x="44" y="110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3" y="120"/>
                  </a:lnTo>
                  <a:lnTo>
                    <a:pt x="43" y="122"/>
                  </a:lnTo>
                  <a:lnTo>
                    <a:pt x="44" y="123"/>
                  </a:lnTo>
                  <a:lnTo>
                    <a:pt x="44" y="125"/>
                  </a:lnTo>
                  <a:lnTo>
                    <a:pt x="44" y="126"/>
                  </a:lnTo>
                  <a:lnTo>
                    <a:pt x="43" y="136"/>
                  </a:lnTo>
                  <a:lnTo>
                    <a:pt x="43" y="137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0" y="139"/>
                  </a:lnTo>
                  <a:lnTo>
                    <a:pt x="38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5" y="140"/>
                  </a:lnTo>
                  <a:lnTo>
                    <a:pt x="33" y="142"/>
                  </a:lnTo>
                  <a:lnTo>
                    <a:pt x="32" y="142"/>
                  </a:lnTo>
                  <a:lnTo>
                    <a:pt x="30" y="142"/>
                  </a:lnTo>
                  <a:lnTo>
                    <a:pt x="30" y="142"/>
                  </a:lnTo>
                  <a:lnTo>
                    <a:pt x="29" y="142"/>
                  </a:lnTo>
                  <a:lnTo>
                    <a:pt x="29" y="142"/>
                  </a:lnTo>
                  <a:lnTo>
                    <a:pt x="27" y="140"/>
                  </a:lnTo>
                  <a:lnTo>
                    <a:pt x="27" y="139"/>
                  </a:lnTo>
                  <a:lnTo>
                    <a:pt x="25" y="137"/>
                  </a:lnTo>
                  <a:lnTo>
                    <a:pt x="25" y="136"/>
                  </a:lnTo>
                  <a:lnTo>
                    <a:pt x="25" y="133"/>
                  </a:lnTo>
                  <a:lnTo>
                    <a:pt x="25" y="133"/>
                  </a:lnTo>
                  <a:lnTo>
                    <a:pt x="25" y="131"/>
                  </a:lnTo>
                  <a:lnTo>
                    <a:pt x="25" y="129"/>
                  </a:lnTo>
                  <a:lnTo>
                    <a:pt x="25" y="129"/>
                  </a:lnTo>
                  <a:lnTo>
                    <a:pt x="25" y="128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7" y="126"/>
                  </a:lnTo>
                  <a:lnTo>
                    <a:pt x="27" y="126"/>
                  </a:lnTo>
                  <a:lnTo>
                    <a:pt x="25" y="126"/>
                  </a:lnTo>
                  <a:lnTo>
                    <a:pt x="25" y="125"/>
                  </a:lnTo>
                  <a:lnTo>
                    <a:pt x="25" y="123"/>
                  </a:lnTo>
                  <a:lnTo>
                    <a:pt x="25" y="123"/>
                  </a:lnTo>
                  <a:lnTo>
                    <a:pt x="25" y="122"/>
                  </a:lnTo>
                  <a:lnTo>
                    <a:pt x="25" y="120"/>
                  </a:lnTo>
                  <a:lnTo>
                    <a:pt x="25" y="118"/>
                  </a:lnTo>
                  <a:lnTo>
                    <a:pt x="25" y="117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0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5" y="110"/>
                  </a:lnTo>
                  <a:lnTo>
                    <a:pt x="27" y="110"/>
                  </a:lnTo>
                  <a:lnTo>
                    <a:pt x="30" y="109"/>
                  </a:lnTo>
                  <a:lnTo>
                    <a:pt x="32" y="107"/>
                  </a:lnTo>
                  <a:lnTo>
                    <a:pt x="33" y="106"/>
                  </a:lnTo>
                  <a:lnTo>
                    <a:pt x="35" y="104"/>
                  </a:lnTo>
                  <a:lnTo>
                    <a:pt x="37" y="104"/>
                  </a:lnTo>
                  <a:lnTo>
                    <a:pt x="37" y="103"/>
                  </a:lnTo>
                  <a:lnTo>
                    <a:pt x="37" y="103"/>
                  </a:lnTo>
                  <a:close/>
                  <a:moveTo>
                    <a:pt x="54" y="74"/>
                  </a:moveTo>
                  <a:lnTo>
                    <a:pt x="54" y="76"/>
                  </a:lnTo>
                  <a:lnTo>
                    <a:pt x="54" y="76"/>
                  </a:lnTo>
                  <a:lnTo>
                    <a:pt x="54" y="76"/>
                  </a:lnTo>
                  <a:lnTo>
                    <a:pt x="54" y="77"/>
                  </a:lnTo>
                  <a:lnTo>
                    <a:pt x="54" y="77"/>
                  </a:lnTo>
                  <a:lnTo>
                    <a:pt x="51" y="77"/>
                  </a:lnTo>
                  <a:lnTo>
                    <a:pt x="51" y="77"/>
                  </a:lnTo>
                  <a:lnTo>
                    <a:pt x="49" y="76"/>
                  </a:lnTo>
                  <a:lnTo>
                    <a:pt x="51" y="76"/>
                  </a:lnTo>
                  <a:lnTo>
                    <a:pt x="52" y="76"/>
                  </a:lnTo>
                  <a:lnTo>
                    <a:pt x="52" y="76"/>
                  </a:lnTo>
                  <a:lnTo>
                    <a:pt x="54" y="76"/>
                  </a:lnTo>
                  <a:lnTo>
                    <a:pt x="54" y="74"/>
                  </a:lnTo>
                  <a:close/>
                  <a:moveTo>
                    <a:pt x="84" y="55"/>
                  </a:moveTo>
                  <a:lnTo>
                    <a:pt x="84" y="55"/>
                  </a:lnTo>
                  <a:lnTo>
                    <a:pt x="82" y="57"/>
                  </a:lnTo>
                  <a:lnTo>
                    <a:pt x="84" y="57"/>
                  </a:lnTo>
                  <a:lnTo>
                    <a:pt x="84" y="57"/>
                  </a:lnTo>
                  <a:lnTo>
                    <a:pt x="85" y="55"/>
                  </a:lnTo>
                  <a:lnTo>
                    <a:pt x="84" y="55"/>
                  </a:lnTo>
                  <a:close/>
                  <a:moveTo>
                    <a:pt x="79" y="0"/>
                  </a:moveTo>
                  <a:lnTo>
                    <a:pt x="81" y="0"/>
                  </a:lnTo>
                  <a:lnTo>
                    <a:pt x="81" y="0"/>
                  </a:lnTo>
                  <a:lnTo>
                    <a:pt x="79" y="0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7"/>
                  </a:lnTo>
                  <a:lnTo>
                    <a:pt x="84" y="7"/>
                  </a:lnTo>
                  <a:lnTo>
                    <a:pt x="85" y="8"/>
                  </a:lnTo>
                  <a:lnTo>
                    <a:pt x="87" y="8"/>
                  </a:lnTo>
                  <a:lnTo>
                    <a:pt x="89" y="8"/>
                  </a:lnTo>
                  <a:lnTo>
                    <a:pt x="95" y="10"/>
                  </a:lnTo>
                  <a:lnTo>
                    <a:pt x="96" y="10"/>
                  </a:lnTo>
                  <a:lnTo>
                    <a:pt x="98" y="10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0" y="11"/>
                  </a:lnTo>
                  <a:lnTo>
                    <a:pt x="98" y="13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100" y="16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8"/>
                  </a:lnTo>
                  <a:lnTo>
                    <a:pt x="100" y="18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100" y="19"/>
                  </a:lnTo>
                  <a:lnTo>
                    <a:pt x="100" y="19"/>
                  </a:lnTo>
                  <a:lnTo>
                    <a:pt x="101" y="21"/>
                  </a:lnTo>
                  <a:lnTo>
                    <a:pt x="100" y="22"/>
                  </a:lnTo>
                  <a:lnTo>
                    <a:pt x="100" y="22"/>
                  </a:lnTo>
                  <a:lnTo>
                    <a:pt x="101" y="24"/>
                  </a:lnTo>
                  <a:lnTo>
                    <a:pt x="103" y="24"/>
                  </a:lnTo>
                  <a:lnTo>
                    <a:pt x="104" y="25"/>
                  </a:lnTo>
                  <a:lnTo>
                    <a:pt x="104" y="27"/>
                  </a:lnTo>
                  <a:lnTo>
                    <a:pt x="104" y="27"/>
                  </a:lnTo>
                  <a:lnTo>
                    <a:pt x="103" y="27"/>
                  </a:lnTo>
                  <a:lnTo>
                    <a:pt x="103" y="27"/>
                  </a:lnTo>
                  <a:lnTo>
                    <a:pt x="103" y="25"/>
                  </a:lnTo>
                  <a:lnTo>
                    <a:pt x="101" y="24"/>
                  </a:lnTo>
                  <a:lnTo>
                    <a:pt x="100" y="24"/>
                  </a:lnTo>
                  <a:lnTo>
                    <a:pt x="98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5"/>
                  </a:lnTo>
                  <a:lnTo>
                    <a:pt x="92" y="25"/>
                  </a:lnTo>
                  <a:lnTo>
                    <a:pt x="90" y="27"/>
                  </a:lnTo>
                  <a:lnTo>
                    <a:pt x="89" y="27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4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2" y="29"/>
                  </a:lnTo>
                  <a:lnTo>
                    <a:pt x="81" y="29"/>
                  </a:lnTo>
                  <a:lnTo>
                    <a:pt x="81" y="30"/>
                  </a:lnTo>
                  <a:lnTo>
                    <a:pt x="81" y="33"/>
                  </a:lnTo>
                  <a:lnTo>
                    <a:pt x="81" y="33"/>
                  </a:lnTo>
                  <a:lnTo>
                    <a:pt x="82" y="36"/>
                  </a:lnTo>
                  <a:lnTo>
                    <a:pt x="85" y="38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2" y="41"/>
                  </a:lnTo>
                  <a:lnTo>
                    <a:pt x="82" y="40"/>
                  </a:lnTo>
                  <a:lnTo>
                    <a:pt x="81" y="40"/>
                  </a:lnTo>
                  <a:lnTo>
                    <a:pt x="81" y="43"/>
                  </a:lnTo>
                  <a:lnTo>
                    <a:pt x="82" y="47"/>
                  </a:lnTo>
                  <a:lnTo>
                    <a:pt x="82" y="51"/>
                  </a:lnTo>
                  <a:lnTo>
                    <a:pt x="84" y="52"/>
                  </a:lnTo>
                  <a:lnTo>
                    <a:pt x="87" y="55"/>
                  </a:lnTo>
                  <a:lnTo>
                    <a:pt x="90" y="57"/>
                  </a:lnTo>
                  <a:lnTo>
                    <a:pt x="96" y="60"/>
                  </a:lnTo>
                  <a:lnTo>
                    <a:pt x="100" y="62"/>
                  </a:lnTo>
                  <a:lnTo>
                    <a:pt x="100" y="63"/>
                  </a:lnTo>
                  <a:lnTo>
                    <a:pt x="101" y="66"/>
                  </a:lnTo>
                  <a:lnTo>
                    <a:pt x="103" y="70"/>
                  </a:lnTo>
                  <a:lnTo>
                    <a:pt x="104" y="76"/>
                  </a:lnTo>
                  <a:lnTo>
                    <a:pt x="106" y="77"/>
                  </a:lnTo>
                  <a:lnTo>
                    <a:pt x="109" y="81"/>
                  </a:lnTo>
                  <a:lnTo>
                    <a:pt x="114" y="85"/>
                  </a:lnTo>
                  <a:lnTo>
                    <a:pt x="119" y="88"/>
                  </a:lnTo>
                  <a:lnTo>
                    <a:pt x="123" y="92"/>
                  </a:lnTo>
                  <a:lnTo>
                    <a:pt x="126" y="92"/>
                  </a:lnTo>
                  <a:lnTo>
                    <a:pt x="134" y="92"/>
                  </a:lnTo>
                  <a:lnTo>
                    <a:pt x="136" y="92"/>
                  </a:lnTo>
                  <a:lnTo>
                    <a:pt x="137" y="92"/>
                  </a:lnTo>
                  <a:lnTo>
                    <a:pt x="137" y="93"/>
                  </a:lnTo>
                  <a:lnTo>
                    <a:pt x="137" y="95"/>
                  </a:lnTo>
                  <a:lnTo>
                    <a:pt x="136" y="95"/>
                  </a:lnTo>
                  <a:lnTo>
                    <a:pt x="134" y="96"/>
                  </a:lnTo>
                  <a:lnTo>
                    <a:pt x="134" y="98"/>
                  </a:lnTo>
                  <a:lnTo>
                    <a:pt x="136" y="99"/>
                  </a:lnTo>
                  <a:lnTo>
                    <a:pt x="144" y="103"/>
                  </a:lnTo>
                  <a:lnTo>
                    <a:pt x="152" y="106"/>
                  </a:lnTo>
                  <a:lnTo>
                    <a:pt x="153" y="107"/>
                  </a:lnTo>
                  <a:lnTo>
                    <a:pt x="156" y="110"/>
                  </a:lnTo>
                  <a:lnTo>
                    <a:pt x="163" y="114"/>
                  </a:lnTo>
                  <a:lnTo>
                    <a:pt x="164" y="115"/>
                  </a:lnTo>
                  <a:lnTo>
                    <a:pt x="169" y="118"/>
                  </a:lnTo>
                  <a:lnTo>
                    <a:pt x="171" y="120"/>
                  </a:lnTo>
                  <a:lnTo>
                    <a:pt x="171" y="123"/>
                  </a:lnTo>
                  <a:lnTo>
                    <a:pt x="171" y="125"/>
                  </a:lnTo>
                  <a:lnTo>
                    <a:pt x="169" y="126"/>
                  </a:lnTo>
                  <a:lnTo>
                    <a:pt x="169" y="128"/>
                  </a:lnTo>
                  <a:lnTo>
                    <a:pt x="167" y="126"/>
                  </a:lnTo>
                  <a:lnTo>
                    <a:pt x="166" y="125"/>
                  </a:lnTo>
                  <a:lnTo>
                    <a:pt x="163" y="120"/>
                  </a:lnTo>
                  <a:lnTo>
                    <a:pt x="156" y="118"/>
                  </a:lnTo>
                  <a:lnTo>
                    <a:pt x="155" y="118"/>
                  </a:lnTo>
                  <a:lnTo>
                    <a:pt x="153" y="117"/>
                  </a:lnTo>
                  <a:lnTo>
                    <a:pt x="153" y="117"/>
                  </a:lnTo>
                  <a:lnTo>
                    <a:pt x="153" y="115"/>
                  </a:lnTo>
                  <a:lnTo>
                    <a:pt x="152" y="115"/>
                  </a:lnTo>
                  <a:lnTo>
                    <a:pt x="150" y="115"/>
                  </a:lnTo>
                  <a:lnTo>
                    <a:pt x="148" y="117"/>
                  </a:lnTo>
                  <a:lnTo>
                    <a:pt x="147" y="118"/>
                  </a:lnTo>
                  <a:lnTo>
                    <a:pt x="145" y="122"/>
                  </a:lnTo>
                  <a:lnTo>
                    <a:pt x="142" y="126"/>
                  </a:lnTo>
                  <a:lnTo>
                    <a:pt x="142" y="128"/>
                  </a:lnTo>
                  <a:lnTo>
                    <a:pt x="144" y="131"/>
                  </a:lnTo>
                  <a:lnTo>
                    <a:pt x="147" y="131"/>
                  </a:lnTo>
                  <a:lnTo>
                    <a:pt x="150" y="133"/>
                  </a:lnTo>
                  <a:lnTo>
                    <a:pt x="152" y="134"/>
                  </a:lnTo>
                  <a:lnTo>
                    <a:pt x="152" y="139"/>
                  </a:lnTo>
                  <a:lnTo>
                    <a:pt x="152" y="140"/>
                  </a:lnTo>
                  <a:lnTo>
                    <a:pt x="152" y="142"/>
                  </a:lnTo>
                  <a:lnTo>
                    <a:pt x="148" y="142"/>
                  </a:lnTo>
                  <a:lnTo>
                    <a:pt x="145" y="144"/>
                  </a:lnTo>
                  <a:lnTo>
                    <a:pt x="144" y="145"/>
                  </a:lnTo>
                  <a:lnTo>
                    <a:pt x="144" y="145"/>
                  </a:lnTo>
                  <a:lnTo>
                    <a:pt x="144" y="150"/>
                  </a:lnTo>
                  <a:lnTo>
                    <a:pt x="142" y="151"/>
                  </a:lnTo>
                  <a:lnTo>
                    <a:pt x="139" y="153"/>
                  </a:lnTo>
                  <a:lnTo>
                    <a:pt x="137" y="156"/>
                  </a:lnTo>
                  <a:lnTo>
                    <a:pt x="136" y="158"/>
                  </a:lnTo>
                  <a:lnTo>
                    <a:pt x="136" y="159"/>
                  </a:lnTo>
                  <a:lnTo>
                    <a:pt x="131" y="159"/>
                  </a:lnTo>
                  <a:lnTo>
                    <a:pt x="130" y="158"/>
                  </a:lnTo>
                  <a:lnTo>
                    <a:pt x="130" y="155"/>
                  </a:lnTo>
                  <a:lnTo>
                    <a:pt x="131" y="153"/>
                  </a:lnTo>
                  <a:lnTo>
                    <a:pt x="133" y="153"/>
                  </a:lnTo>
                  <a:lnTo>
                    <a:pt x="134" y="150"/>
                  </a:lnTo>
                  <a:lnTo>
                    <a:pt x="133" y="148"/>
                  </a:lnTo>
                  <a:lnTo>
                    <a:pt x="134" y="147"/>
                  </a:lnTo>
                  <a:lnTo>
                    <a:pt x="134" y="145"/>
                  </a:lnTo>
                  <a:lnTo>
                    <a:pt x="136" y="145"/>
                  </a:lnTo>
                  <a:lnTo>
                    <a:pt x="137" y="145"/>
                  </a:lnTo>
                  <a:lnTo>
                    <a:pt x="137" y="142"/>
                  </a:lnTo>
                  <a:lnTo>
                    <a:pt x="136" y="140"/>
                  </a:lnTo>
                  <a:lnTo>
                    <a:pt x="136" y="139"/>
                  </a:lnTo>
                  <a:lnTo>
                    <a:pt x="136" y="136"/>
                  </a:lnTo>
                  <a:lnTo>
                    <a:pt x="133" y="131"/>
                  </a:lnTo>
                  <a:lnTo>
                    <a:pt x="131" y="126"/>
                  </a:lnTo>
                  <a:lnTo>
                    <a:pt x="131" y="125"/>
                  </a:lnTo>
                  <a:lnTo>
                    <a:pt x="130" y="123"/>
                  </a:lnTo>
                  <a:lnTo>
                    <a:pt x="126" y="123"/>
                  </a:lnTo>
                  <a:lnTo>
                    <a:pt x="125" y="123"/>
                  </a:lnTo>
                  <a:lnTo>
                    <a:pt x="120" y="120"/>
                  </a:lnTo>
                  <a:lnTo>
                    <a:pt x="120" y="120"/>
                  </a:lnTo>
                  <a:lnTo>
                    <a:pt x="120" y="118"/>
                  </a:lnTo>
                  <a:lnTo>
                    <a:pt x="120" y="118"/>
                  </a:lnTo>
                  <a:lnTo>
                    <a:pt x="120" y="117"/>
                  </a:lnTo>
                  <a:lnTo>
                    <a:pt x="119" y="115"/>
                  </a:lnTo>
                  <a:lnTo>
                    <a:pt x="119" y="114"/>
                  </a:lnTo>
                  <a:lnTo>
                    <a:pt x="117" y="112"/>
                  </a:lnTo>
                  <a:lnTo>
                    <a:pt x="115" y="114"/>
                  </a:lnTo>
                  <a:lnTo>
                    <a:pt x="114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1" y="114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11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4" y="104"/>
                  </a:lnTo>
                  <a:lnTo>
                    <a:pt x="103" y="103"/>
                  </a:lnTo>
                  <a:lnTo>
                    <a:pt x="101" y="103"/>
                  </a:lnTo>
                  <a:lnTo>
                    <a:pt x="100" y="103"/>
                  </a:lnTo>
                  <a:lnTo>
                    <a:pt x="96" y="103"/>
                  </a:lnTo>
                  <a:lnTo>
                    <a:pt x="95" y="103"/>
                  </a:lnTo>
                  <a:lnTo>
                    <a:pt x="95" y="103"/>
                  </a:lnTo>
                  <a:lnTo>
                    <a:pt x="93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0" y="99"/>
                  </a:lnTo>
                  <a:lnTo>
                    <a:pt x="87" y="99"/>
                  </a:lnTo>
                  <a:lnTo>
                    <a:pt x="81" y="93"/>
                  </a:lnTo>
                  <a:lnTo>
                    <a:pt x="78" y="92"/>
                  </a:lnTo>
                  <a:lnTo>
                    <a:pt x="74" y="88"/>
                  </a:lnTo>
                  <a:lnTo>
                    <a:pt x="71" y="85"/>
                  </a:lnTo>
                  <a:lnTo>
                    <a:pt x="70" y="84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1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59" y="76"/>
                  </a:lnTo>
                  <a:lnTo>
                    <a:pt x="59" y="74"/>
                  </a:lnTo>
                  <a:lnTo>
                    <a:pt x="59" y="74"/>
                  </a:lnTo>
                  <a:lnTo>
                    <a:pt x="57" y="73"/>
                  </a:lnTo>
                  <a:lnTo>
                    <a:pt x="57" y="73"/>
                  </a:lnTo>
                  <a:lnTo>
                    <a:pt x="55" y="73"/>
                  </a:lnTo>
                  <a:lnTo>
                    <a:pt x="55" y="71"/>
                  </a:lnTo>
                  <a:lnTo>
                    <a:pt x="55" y="70"/>
                  </a:lnTo>
                  <a:lnTo>
                    <a:pt x="55" y="70"/>
                  </a:lnTo>
                  <a:lnTo>
                    <a:pt x="55" y="66"/>
                  </a:lnTo>
                  <a:lnTo>
                    <a:pt x="52" y="63"/>
                  </a:lnTo>
                  <a:lnTo>
                    <a:pt x="52" y="57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4" y="54"/>
                  </a:lnTo>
                  <a:lnTo>
                    <a:pt x="38" y="49"/>
                  </a:lnTo>
                  <a:lnTo>
                    <a:pt x="37" y="49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7" y="49"/>
                  </a:lnTo>
                  <a:lnTo>
                    <a:pt x="24" y="52"/>
                  </a:lnTo>
                  <a:lnTo>
                    <a:pt x="21" y="57"/>
                  </a:lnTo>
                  <a:lnTo>
                    <a:pt x="19" y="57"/>
                  </a:lnTo>
                  <a:lnTo>
                    <a:pt x="16" y="59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1" y="57"/>
                  </a:lnTo>
                  <a:lnTo>
                    <a:pt x="13" y="57"/>
                  </a:lnTo>
                  <a:lnTo>
                    <a:pt x="13" y="55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3" y="52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7" y="52"/>
                  </a:lnTo>
                  <a:lnTo>
                    <a:pt x="5" y="51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6"/>
                  </a:lnTo>
                  <a:lnTo>
                    <a:pt x="3" y="44"/>
                  </a:lnTo>
                  <a:lnTo>
                    <a:pt x="3" y="44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5" y="40"/>
                  </a:lnTo>
                  <a:lnTo>
                    <a:pt x="3" y="40"/>
                  </a:lnTo>
                  <a:lnTo>
                    <a:pt x="3" y="40"/>
                  </a:lnTo>
                  <a:lnTo>
                    <a:pt x="2" y="40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2" y="35"/>
                  </a:lnTo>
                  <a:lnTo>
                    <a:pt x="3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10" y="21"/>
                  </a:lnTo>
                  <a:lnTo>
                    <a:pt x="11" y="21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9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5" y="19"/>
                  </a:lnTo>
                  <a:lnTo>
                    <a:pt x="35" y="18"/>
                  </a:lnTo>
                  <a:lnTo>
                    <a:pt x="37" y="16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8" y="11"/>
                  </a:lnTo>
                  <a:lnTo>
                    <a:pt x="38" y="10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3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3"/>
                  </a:lnTo>
                  <a:lnTo>
                    <a:pt x="49" y="14"/>
                  </a:lnTo>
                  <a:lnTo>
                    <a:pt x="49" y="16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49" y="13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0"/>
                  </a:lnTo>
                  <a:lnTo>
                    <a:pt x="49" y="8"/>
                  </a:lnTo>
                  <a:lnTo>
                    <a:pt x="51" y="8"/>
                  </a:lnTo>
                  <a:lnTo>
                    <a:pt x="51" y="8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4" y="7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5"/>
                  </a:lnTo>
                  <a:lnTo>
                    <a:pt x="60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3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70" y="2"/>
                  </a:lnTo>
                  <a:lnTo>
                    <a:pt x="70" y="2"/>
                  </a:lnTo>
                  <a:lnTo>
                    <a:pt x="71" y="2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7" name="Freeform 244">
              <a:extLst>
                <a:ext uri="{FF2B5EF4-FFF2-40B4-BE49-F238E27FC236}">
                  <a16:creationId xmlns:a16="http://schemas.microsoft.com/office/drawing/2014/main" id="{48F2CE9C-052F-48D3-AD99-9B3D7D7E5128}"/>
                </a:ext>
              </a:extLst>
            </p:cNvPr>
            <p:cNvSpPr>
              <a:spLocks/>
            </p:cNvSpPr>
            <p:nvPr/>
          </p:nvSpPr>
          <p:spPr bwMode="auto">
            <a:xfrm>
              <a:off x="5073020" y="2201608"/>
              <a:ext cx="311875" cy="144242"/>
            </a:xfrm>
            <a:custGeom>
              <a:avLst/>
              <a:gdLst>
                <a:gd name="T0" fmla="*/ 130 w 160"/>
                <a:gd name="T1" fmla="*/ 8 h 74"/>
                <a:gd name="T2" fmla="*/ 144 w 160"/>
                <a:gd name="T3" fmla="*/ 3 h 74"/>
                <a:gd name="T4" fmla="*/ 139 w 160"/>
                <a:gd name="T5" fmla="*/ 13 h 74"/>
                <a:gd name="T6" fmla="*/ 141 w 160"/>
                <a:gd name="T7" fmla="*/ 19 h 74"/>
                <a:gd name="T8" fmla="*/ 149 w 160"/>
                <a:gd name="T9" fmla="*/ 21 h 74"/>
                <a:gd name="T10" fmla="*/ 156 w 160"/>
                <a:gd name="T11" fmla="*/ 24 h 74"/>
                <a:gd name="T12" fmla="*/ 155 w 160"/>
                <a:gd name="T13" fmla="*/ 29 h 74"/>
                <a:gd name="T14" fmla="*/ 156 w 160"/>
                <a:gd name="T15" fmla="*/ 32 h 74"/>
                <a:gd name="T16" fmla="*/ 155 w 160"/>
                <a:gd name="T17" fmla="*/ 37 h 74"/>
                <a:gd name="T18" fmla="*/ 149 w 160"/>
                <a:gd name="T19" fmla="*/ 43 h 74"/>
                <a:gd name="T20" fmla="*/ 144 w 160"/>
                <a:gd name="T21" fmla="*/ 49 h 74"/>
                <a:gd name="T22" fmla="*/ 123 w 160"/>
                <a:gd name="T23" fmla="*/ 57 h 74"/>
                <a:gd name="T24" fmla="*/ 96 w 160"/>
                <a:gd name="T25" fmla="*/ 66 h 74"/>
                <a:gd name="T26" fmla="*/ 92 w 160"/>
                <a:gd name="T27" fmla="*/ 71 h 74"/>
                <a:gd name="T28" fmla="*/ 76 w 160"/>
                <a:gd name="T29" fmla="*/ 73 h 74"/>
                <a:gd name="T30" fmla="*/ 59 w 160"/>
                <a:gd name="T31" fmla="*/ 66 h 74"/>
                <a:gd name="T32" fmla="*/ 55 w 160"/>
                <a:gd name="T33" fmla="*/ 66 h 74"/>
                <a:gd name="T34" fmla="*/ 49 w 160"/>
                <a:gd name="T35" fmla="*/ 62 h 74"/>
                <a:gd name="T36" fmla="*/ 27 w 160"/>
                <a:gd name="T37" fmla="*/ 63 h 74"/>
                <a:gd name="T38" fmla="*/ 29 w 160"/>
                <a:gd name="T39" fmla="*/ 60 h 74"/>
                <a:gd name="T40" fmla="*/ 41 w 160"/>
                <a:gd name="T41" fmla="*/ 52 h 74"/>
                <a:gd name="T42" fmla="*/ 37 w 160"/>
                <a:gd name="T43" fmla="*/ 52 h 74"/>
                <a:gd name="T44" fmla="*/ 43 w 160"/>
                <a:gd name="T45" fmla="*/ 46 h 74"/>
                <a:gd name="T46" fmla="*/ 33 w 160"/>
                <a:gd name="T47" fmla="*/ 46 h 74"/>
                <a:gd name="T48" fmla="*/ 18 w 160"/>
                <a:gd name="T49" fmla="*/ 41 h 74"/>
                <a:gd name="T50" fmla="*/ 8 w 160"/>
                <a:gd name="T51" fmla="*/ 40 h 74"/>
                <a:gd name="T52" fmla="*/ 19 w 160"/>
                <a:gd name="T53" fmla="*/ 37 h 74"/>
                <a:gd name="T54" fmla="*/ 29 w 160"/>
                <a:gd name="T55" fmla="*/ 37 h 74"/>
                <a:gd name="T56" fmla="*/ 37 w 160"/>
                <a:gd name="T57" fmla="*/ 33 h 74"/>
                <a:gd name="T58" fmla="*/ 38 w 160"/>
                <a:gd name="T59" fmla="*/ 27 h 74"/>
                <a:gd name="T60" fmla="*/ 21 w 160"/>
                <a:gd name="T61" fmla="*/ 24 h 74"/>
                <a:gd name="T62" fmla="*/ 3 w 160"/>
                <a:gd name="T63" fmla="*/ 22 h 74"/>
                <a:gd name="T64" fmla="*/ 7 w 160"/>
                <a:gd name="T65" fmla="*/ 21 h 74"/>
                <a:gd name="T66" fmla="*/ 18 w 160"/>
                <a:gd name="T67" fmla="*/ 19 h 74"/>
                <a:gd name="T68" fmla="*/ 14 w 160"/>
                <a:gd name="T69" fmla="*/ 16 h 74"/>
                <a:gd name="T70" fmla="*/ 16 w 160"/>
                <a:gd name="T71" fmla="*/ 13 h 74"/>
                <a:gd name="T72" fmla="*/ 16 w 160"/>
                <a:gd name="T73" fmla="*/ 8 h 74"/>
                <a:gd name="T74" fmla="*/ 24 w 160"/>
                <a:gd name="T75" fmla="*/ 13 h 74"/>
                <a:gd name="T76" fmla="*/ 27 w 160"/>
                <a:gd name="T77" fmla="*/ 16 h 74"/>
                <a:gd name="T78" fmla="*/ 24 w 160"/>
                <a:gd name="T79" fmla="*/ 10 h 74"/>
                <a:gd name="T80" fmla="*/ 27 w 160"/>
                <a:gd name="T81" fmla="*/ 7 h 74"/>
                <a:gd name="T82" fmla="*/ 22 w 160"/>
                <a:gd name="T83" fmla="*/ 3 h 74"/>
                <a:gd name="T84" fmla="*/ 38 w 160"/>
                <a:gd name="T85" fmla="*/ 8 h 74"/>
                <a:gd name="T86" fmla="*/ 46 w 160"/>
                <a:gd name="T87" fmla="*/ 14 h 74"/>
                <a:gd name="T88" fmla="*/ 44 w 160"/>
                <a:gd name="T89" fmla="*/ 22 h 74"/>
                <a:gd name="T90" fmla="*/ 44 w 160"/>
                <a:gd name="T91" fmla="*/ 26 h 74"/>
                <a:gd name="T92" fmla="*/ 51 w 160"/>
                <a:gd name="T93" fmla="*/ 27 h 74"/>
                <a:gd name="T94" fmla="*/ 55 w 160"/>
                <a:gd name="T95" fmla="*/ 21 h 74"/>
                <a:gd name="T96" fmla="*/ 60 w 160"/>
                <a:gd name="T97" fmla="*/ 14 h 74"/>
                <a:gd name="T98" fmla="*/ 71 w 160"/>
                <a:gd name="T99" fmla="*/ 18 h 74"/>
                <a:gd name="T100" fmla="*/ 74 w 160"/>
                <a:gd name="T101" fmla="*/ 11 h 74"/>
                <a:gd name="T102" fmla="*/ 85 w 160"/>
                <a:gd name="T103" fmla="*/ 11 h 74"/>
                <a:gd name="T104" fmla="*/ 93 w 160"/>
                <a:gd name="T105" fmla="*/ 18 h 74"/>
                <a:gd name="T106" fmla="*/ 100 w 160"/>
                <a:gd name="T107" fmla="*/ 13 h 74"/>
                <a:gd name="T108" fmla="*/ 108 w 160"/>
                <a:gd name="T109" fmla="*/ 8 h 74"/>
                <a:gd name="T110" fmla="*/ 117 w 160"/>
                <a:gd name="T111" fmla="*/ 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0" h="74">
                  <a:moveTo>
                    <a:pt x="123" y="0"/>
                  </a:moveTo>
                  <a:lnTo>
                    <a:pt x="123" y="0"/>
                  </a:lnTo>
                  <a:lnTo>
                    <a:pt x="125" y="3"/>
                  </a:lnTo>
                  <a:lnTo>
                    <a:pt x="126" y="3"/>
                  </a:lnTo>
                  <a:lnTo>
                    <a:pt x="128" y="5"/>
                  </a:lnTo>
                  <a:lnTo>
                    <a:pt x="128" y="7"/>
                  </a:lnTo>
                  <a:lnTo>
                    <a:pt x="128" y="7"/>
                  </a:lnTo>
                  <a:lnTo>
                    <a:pt x="130" y="8"/>
                  </a:lnTo>
                  <a:lnTo>
                    <a:pt x="131" y="8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9" y="5"/>
                  </a:lnTo>
                  <a:lnTo>
                    <a:pt x="141" y="3"/>
                  </a:lnTo>
                  <a:lnTo>
                    <a:pt x="142" y="3"/>
                  </a:lnTo>
                  <a:lnTo>
                    <a:pt x="144" y="3"/>
                  </a:lnTo>
                  <a:lnTo>
                    <a:pt x="144" y="3"/>
                  </a:lnTo>
                  <a:lnTo>
                    <a:pt x="142" y="5"/>
                  </a:lnTo>
                  <a:lnTo>
                    <a:pt x="141" y="5"/>
                  </a:lnTo>
                  <a:lnTo>
                    <a:pt x="139" y="7"/>
                  </a:lnTo>
                  <a:lnTo>
                    <a:pt x="137" y="8"/>
                  </a:lnTo>
                  <a:lnTo>
                    <a:pt x="136" y="10"/>
                  </a:lnTo>
                  <a:lnTo>
                    <a:pt x="136" y="11"/>
                  </a:lnTo>
                  <a:lnTo>
                    <a:pt x="137" y="11"/>
                  </a:lnTo>
                  <a:lnTo>
                    <a:pt x="139" y="13"/>
                  </a:lnTo>
                  <a:lnTo>
                    <a:pt x="141" y="11"/>
                  </a:lnTo>
                  <a:lnTo>
                    <a:pt x="142" y="11"/>
                  </a:lnTo>
                  <a:lnTo>
                    <a:pt x="142" y="13"/>
                  </a:lnTo>
                  <a:lnTo>
                    <a:pt x="142" y="13"/>
                  </a:lnTo>
                  <a:lnTo>
                    <a:pt x="142" y="14"/>
                  </a:lnTo>
                  <a:lnTo>
                    <a:pt x="142" y="16"/>
                  </a:lnTo>
                  <a:lnTo>
                    <a:pt x="142" y="18"/>
                  </a:lnTo>
                  <a:lnTo>
                    <a:pt x="141" y="19"/>
                  </a:lnTo>
                  <a:lnTo>
                    <a:pt x="141" y="19"/>
                  </a:lnTo>
                  <a:lnTo>
                    <a:pt x="142" y="19"/>
                  </a:lnTo>
                  <a:lnTo>
                    <a:pt x="147" y="18"/>
                  </a:lnTo>
                  <a:lnTo>
                    <a:pt x="147" y="18"/>
                  </a:lnTo>
                  <a:lnTo>
                    <a:pt x="147" y="19"/>
                  </a:lnTo>
                  <a:lnTo>
                    <a:pt x="147" y="19"/>
                  </a:lnTo>
                  <a:lnTo>
                    <a:pt x="147" y="21"/>
                  </a:lnTo>
                  <a:lnTo>
                    <a:pt x="149" y="21"/>
                  </a:lnTo>
                  <a:lnTo>
                    <a:pt x="147" y="21"/>
                  </a:lnTo>
                  <a:lnTo>
                    <a:pt x="145" y="24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3" y="22"/>
                  </a:lnTo>
                  <a:lnTo>
                    <a:pt x="155" y="22"/>
                  </a:lnTo>
                  <a:lnTo>
                    <a:pt x="155" y="24"/>
                  </a:lnTo>
                  <a:lnTo>
                    <a:pt x="156" y="24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6"/>
                  </a:lnTo>
                  <a:lnTo>
                    <a:pt x="158" y="27"/>
                  </a:lnTo>
                  <a:lnTo>
                    <a:pt x="156" y="27"/>
                  </a:lnTo>
                  <a:lnTo>
                    <a:pt x="156" y="29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6" y="29"/>
                  </a:lnTo>
                  <a:lnTo>
                    <a:pt x="156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8" y="33"/>
                  </a:lnTo>
                  <a:lnTo>
                    <a:pt x="158" y="33"/>
                  </a:lnTo>
                  <a:lnTo>
                    <a:pt x="160" y="35"/>
                  </a:lnTo>
                  <a:lnTo>
                    <a:pt x="158" y="35"/>
                  </a:lnTo>
                  <a:lnTo>
                    <a:pt x="158" y="37"/>
                  </a:lnTo>
                  <a:lnTo>
                    <a:pt x="158" y="37"/>
                  </a:lnTo>
                  <a:lnTo>
                    <a:pt x="155" y="37"/>
                  </a:lnTo>
                  <a:lnTo>
                    <a:pt x="155" y="37"/>
                  </a:lnTo>
                  <a:lnTo>
                    <a:pt x="155" y="38"/>
                  </a:lnTo>
                  <a:lnTo>
                    <a:pt x="155" y="40"/>
                  </a:lnTo>
                  <a:lnTo>
                    <a:pt x="155" y="40"/>
                  </a:lnTo>
                  <a:lnTo>
                    <a:pt x="153" y="41"/>
                  </a:lnTo>
                  <a:lnTo>
                    <a:pt x="152" y="43"/>
                  </a:lnTo>
                  <a:lnTo>
                    <a:pt x="150" y="43"/>
                  </a:lnTo>
                  <a:lnTo>
                    <a:pt x="149" y="43"/>
                  </a:lnTo>
                  <a:lnTo>
                    <a:pt x="147" y="43"/>
                  </a:lnTo>
                  <a:lnTo>
                    <a:pt x="147" y="44"/>
                  </a:lnTo>
                  <a:lnTo>
                    <a:pt x="145" y="46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5" y="48"/>
                  </a:lnTo>
                  <a:lnTo>
                    <a:pt x="145" y="49"/>
                  </a:lnTo>
                  <a:lnTo>
                    <a:pt x="144" y="49"/>
                  </a:lnTo>
                  <a:lnTo>
                    <a:pt x="144" y="51"/>
                  </a:lnTo>
                  <a:lnTo>
                    <a:pt x="141" y="51"/>
                  </a:lnTo>
                  <a:lnTo>
                    <a:pt x="139" y="52"/>
                  </a:lnTo>
                  <a:lnTo>
                    <a:pt x="137" y="54"/>
                  </a:lnTo>
                  <a:lnTo>
                    <a:pt x="134" y="54"/>
                  </a:lnTo>
                  <a:lnTo>
                    <a:pt x="131" y="54"/>
                  </a:lnTo>
                  <a:lnTo>
                    <a:pt x="126" y="55"/>
                  </a:lnTo>
                  <a:lnTo>
                    <a:pt x="123" y="57"/>
                  </a:lnTo>
                  <a:lnTo>
                    <a:pt x="120" y="59"/>
                  </a:lnTo>
                  <a:lnTo>
                    <a:pt x="117" y="62"/>
                  </a:lnTo>
                  <a:lnTo>
                    <a:pt x="114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8" y="65"/>
                  </a:lnTo>
                  <a:lnTo>
                    <a:pt x="100" y="66"/>
                  </a:lnTo>
                  <a:lnTo>
                    <a:pt x="96" y="66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2" y="71"/>
                  </a:lnTo>
                  <a:lnTo>
                    <a:pt x="92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2" y="73"/>
                  </a:lnTo>
                  <a:lnTo>
                    <a:pt x="90" y="73"/>
                  </a:lnTo>
                  <a:lnTo>
                    <a:pt x="85" y="74"/>
                  </a:lnTo>
                  <a:lnTo>
                    <a:pt x="76" y="73"/>
                  </a:lnTo>
                  <a:lnTo>
                    <a:pt x="73" y="73"/>
                  </a:lnTo>
                  <a:lnTo>
                    <a:pt x="68" y="71"/>
                  </a:lnTo>
                  <a:lnTo>
                    <a:pt x="67" y="71"/>
                  </a:lnTo>
                  <a:lnTo>
                    <a:pt x="63" y="71"/>
                  </a:lnTo>
                  <a:lnTo>
                    <a:pt x="60" y="68"/>
                  </a:lnTo>
                  <a:lnTo>
                    <a:pt x="59" y="68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60" y="65"/>
                  </a:lnTo>
                  <a:lnTo>
                    <a:pt x="59" y="65"/>
                  </a:lnTo>
                  <a:lnTo>
                    <a:pt x="57" y="66"/>
                  </a:lnTo>
                  <a:lnTo>
                    <a:pt x="55" y="66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2" y="65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8" y="62"/>
                  </a:lnTo>
                  <a:lnTo>
                    <a:pt x="46" y="63"/>
                  </a:lnTo>
                  <a:lnTo>
                    <a:pt x="44" y="63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5"/>
                  </a:lnTo>
                  <a:lnTo>
                    <a:pt x="27" y="63"/>
                  </a:lnTo>
                  <a:lnTo>
                    <a:pt x="26" y="62"/>
                  </a:lnTo>
                  <a:lnTo>
                    <a:pt x="26" y="60"/>
                  </a:lnTo>
                  <a:lnTo>
                    <a:pt x="26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9" y="59"/>
                  </a:lnTo>
                  <a:lnTo>
                    <a:pt x="29" y="60"/>
                  </a:lnTo>
                  <a:lnTo>
                    <a:pt x="29" y="60"/>
                  </a:lnTo>
                  <a:lnTo>
                    <a:pt x="33" y="59"/>
                  </a:lnTo>
                  <a:lnTo>
                    <a:pt x="37" y="59"/>
                  </a:lnTo>
                  <a:lnTo>
                    <a:pt x="37" y="59"/>
                  </a:lnTo>
                  <a:lnTo>
                    <a:pt x="38" y="57"/>
                  </a:lnTo>
                  <a:lnTo>
                    <a:pt x="38" y="55"/>
                  </a:lnTo>
                  <a:lnTo>
                    <a:pt x="40" y="55"/>
                  </a:lnTo>
                  <a:lnTo>
                    <a:pt x="40" y="54"/>
                  </a:lnTo>
                  <a:lnTo>
                    <a:pt x="41" y="52"/>
                  </a:lnTo>
                  <a:lnTo>
                    <a:pt x="41" y="52"/>
                  </a:lnTo>
                  <a:lnTo>
                    <a:pt x="43" y="52"/>
                  </a:lnTo>
                  <a:lnTo>
                    <a:pt x="44" y="51"/>
                  </a:lnTo>
                  <a:lnTo>
                    <a:pt x="43" y="51"/>
                  </a:lnTo>
                  <a:lnTo>
                    <a:pt x="41" y="51"/>
                  </a:lnTo>
                  <a:lnTo>
                    <a:pt x="38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8" y="51"/>
                  </a:lnTo>
                  <a:lnTo>
                    <a:pt x="37" y="51"/>
                  </a:lnTo>
                  <a:lnTo>
                    <a:pt x="37" y="51"/>
                  </a:lnTo>
                  <a:lnTo>
                    <a:pt x="37" y="49"/>
                  </a:lnTo>
                  <a:lnTo>
                    <a:pt x="38" y="48"/>
                  </a:lnTo>
                  <a:lnTo>
                    <a:pt x="41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1" y="44"/>
                  </a:lnTo>
                  <a:lnTo>
                    <a:pt x="38" y="48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3" y="43"/>
                  </a:lnTo>
                  <a:lnTo>
                    <a:pt x="32" y="43"/>
                  </a:lnTo>
                  <a:lnTo>
                    <a:pt x="30" y="41"/>
                  </a:lnTo>
                  <a:lnTo>
                    <a:pt x="27" y="41"/>
                  </a:lnTo>
                  <a:lnTo>
                    <a:pt x="18" y="41"/>
                  </a:lnTo>
                  <a:lnTo>
                    <a:pt x="16" y="41"/>
                  </a:lnTo>
                  <a:lnTo>
                    <a:pt x="13" y="43"/>
                  </a:lnTo>
                  <a:lnTo>
                    <a:pt x="10" y="43"/>
                  </a:lnTo>
                  <a:lnTo>
                    <a:pt x="10" y="43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10" y="38"/>
                  </a:lnTo>
                  <a:lnTo>
                    <a:pt x="13" y="40"/>
                  </a:lnTo>
                  <a:lnTo>
                    <a:pt x="14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21" y="37"/>
                  </a:lnTo>
                  <a:lnTo>
                    <a:pt x="21" y="38"/>
                  </a:lnTo>
                  <a:lnTo>
                    <a:pt x="24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7" y="37"/>
                  </a:lnTo>
                  <a:lnTo>
                    <a:pt x="29" y="37"/>
                  </a:lnTo>
                  <a:lnTo>
                    <a:pt x="30" y="37"/>
                  </a:lnTo>
                  <a:lnTo>
                    <a:pt x="32" y="37"/>
                  </a:lnTo>
                  <a:lnTo>
                    <a:pt x="38" y="37"/>
                  </a:lnTo>
                  <a:lnTo>
                    <a:pt x="40" y="35"/>
                  </a:lnTo>
                  <a:lnTo>
                    <a:pt x="40" y="35"/>
                  </a:lnTo>
                  <a:lnTo>
                    <a:pt x="40" y="33"/>
                  </a:lnTo>
                  <a:lnTo>
                    <a:pt x="40" y="32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0" y="33"/>
                  </a:lnTo>
                  <a:lnTo>
                    <a:pt x="29" y="32"/>
                  </a:lnTo>
                  <a:lnTo>
                    <a:pt x="30" y="32"/>
                  </a:lnTo>
                  <a:lnTo>
                    <a:pt x="32" y="30"/>
                  </a:lnTo>
                  <a:lnTo>
                    <a:pt x="35" y="29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40" y="27"/>
                  </a:lnTo>
                  <a:lnTo>
                    <a:pt x="37" y="26"/>
                  </a:lnTo>
                  <a:lnTo>
                    <a:pt x="32" y="26"/>
                  </a:lnTo>
                  <a:lnTo>
                    <a:pt x="32" y="24"/>
                  </a:lnTo>
                  <a:lnTo>
                    <a:pt x="27" y="24"/>
                  </a:lnTo>
                  <a:lnTo>
                    <a:pt x="26" y="24"/>
                  </a:lnTo>
                  <a:lnTo>
                    <a:pt x="24" y="24"/>
                  </a:lnTo>
                  <a:lnTo>
                    <a:pt x="21" y="24"/>
                  </a:lnTo>
                  <a:lnTo>
                    <a:pt x="13" y="26"/>
                  </a:lnTo>
                  <a:lnTo>
                    <a:pt x="11" y="27"/>
                  </a:lnTo>
                  <a:lnTo>
                    <a:pt x="10" y="27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2" y="26"/>
                  </a:lnTo>
                  <a:lnTo>
                    <a:pt x="0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5" y="22"/>
                  </a:lnTo>
                  <a:lnTo>
                    <a:pt x="8" y="24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7" y="21"/>
                  </a:lnTo>
                  <a:lnTo>
                    <a:pt x="7" y="19"/>
                  </a:lnTo>
                  <a:lnTo>
                    <a:pt x="7" y="19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21"/>
                  </a:lnTo>
                  <a:lnTo>
                    <a:pt x="16" y="21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4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11" y="16"/>
                  </a:lnTo>
                  <a:lnTo>
                    <a:pt x="14" y="16"/>
                  </a:lnTo>
                  <a:lnTo>
                    <a:pt x="13" y="14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10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9" y="14"/>
                  </a:lnTo>
                  <a:lnTo>
                    <a:pt x="29" y="14"/>
                  </a:lnTo>
                  <a:lnTo>
                    <a:pt x="27" y="16"/>
                  </a:lnTo>
                  <a:lnTo>
                    <a:pt x="27" y="16"/>
                  </a:lnTo>
                  <a:lnTo>
                    <a:pt x="29" y="16"/>
                  </a:lnTo>
                  <a:lnTo>
                    <a:pt x="30" y="16"/>
                  </a:lnTo>
                  <a:lnTo>
                    <a:pt x="30" y="14"/>
                  </a:lnTo>
                  <a:lnTo>
                    <a:pt x="30" y="13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26" y="10"/>
                  </a:lnTo>
                  <a:lnTo>
                    <a:pt x="24" y="10"/>
                  </a:lnTo>
                  <a:lnTo>
                    <a:pt x="22" y="8"/>
                  </a:lnTo>
                  <a:lnTo>
                    <a:pt x="24" y="8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9" y="7"/>
                  </a:lnTo>
                  <a:lnTo>
                    <a:pt x="30" y="7"/>
                  </a:lnTo>
                  <a:lnTo>
                    <a:pt x="29" y="7"/>
                  </a:lnTo>
                  <a:lnTo>
                    <a:pt x="27" y="7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2" y="5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3"/>
                  </a:lnTo>
                  <a:lnTo>
                    <a:pt x="22" y="3"/>
                  </a:lnTo>
                  <a:lnTo>
                    <a:pt x="24" y="2"/>
                  </a:lnTo>
                  <a:lnTo>
                    <a:pt x="26" y="3"/>
                  </a:lnTo>
                  <a:lnTo>
                    <a:pt x="29" y="2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5" y="7"/>
                  </a:lnTo>
                  <a:lnTo>
                    <a:pt x="37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3" y="11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4" y="13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9"/>
                  </a:lnTo>
                  <a:lnTo>
                    <a:pt x="44" y="21"/>
                  </a:lnTo>
                  <a:lnTo>
                    <a:pt x="44" y="21"/>
                  </a:lnTo>
                  <a:lnTo>
                    <a:pt x="41" y="19"/>
                  </a:lnTo>
                  <a:lnTo>
                    <a:pt x="43" y="21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6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4" y="26"/>
                  </a:lnTo>
                  <a:lnTo>
                    <a:pt x="44" y="26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8" y="27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6"/>
                  </a:lnTo>
                  <a:lnTo>
                    <a:pt x="52" y="24"/>
                  </a:lnTo>
                  <a:lnTo>
                    <a:pt x="54" y="22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7" y="24"/>
                  </a:lnTo>
                  <a:lnTo>
                    <a:pt x="59" y="24"/>
                  </a:lnTo>
                  <a:lnTo>
                    <a:pt x="59" y="24"/>
                  </a:lnTo>
                  <a:lnTo>
                    <a:pt x="60" y="22"/>
                  </a:lnTo>
                  <a:lnTo>
                    <a:pt x="60" y="19"/>
                  </a:lnTo>
                  <a:lnTo>
                    <a:pt x="60" y="18"/>
                  </a:lnTo>
                  <a:lnTo>
                    <a:pt x="60" y="14"/>
                  </a:lnTo>
                  <a:lnTo>
                    <a:pt x="60" y="13"/>
                  </a:lnTo>
                  <a:lnTo>
                    <a:pt x="62" y="11"/>
                  </a:lnTo>
                  <a:lnTo>
                    <a:pt x="63" y="11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8" y="14"/>
                  </a:lnTo>
                  <a:lnTo>
                    <a:pt x="70" y="16"/>
                  </a:lnTo>
                  <a:lnTo>
                    <a:pt x="71" y="18"/>
                  </a:lnTo>
                  <a:lnTo>
                    <a:pt x="71" y="19"/>
                  </a:lnTo>
                  <a:lnTo>
                    <a:pt x="73" y="19"/>
                  </a:lnTo>
                  <a:lnTo>
                    <a:pt x="73" y="19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4" y="11"/>
                  </a:lnTo>
                  <a:lnTo>
                    <a:pt x="78" y="11"/>
                  </a:lnTo>
                  <a:lnTo>
                    <a:pt x="79" y="10"/>
                  </a:lnTo>
                  <a:lnTo>
                    <a:pt x="81" y="10"/>
                  </a:lnTo>
                  <a:lnTo>
                    <a:pt x="81" y="8"/>
                  </a:lnTo>
                  <a:lnTo>
                    <a:pt x="82" y="8"/>
                  </a:lnTo>
                  <a:lnTo>
                    <a:pt x="84" y="10"/>
                  </a:lnTo>
                  <a:lnTo>
                    <a:pt x="84" y="10"/>
                  </a:lnTo>
                  <a:lnTo>
                    <a:pt x="85" y="11"/>
                  </a:lnTo>
                  <a:lnTo>
                    <a:pt x="89" y="14"/>
                  </a:lnTo>
                  <a:lnTo>
                    <a:pt x="90" y="16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8"/>
                  </a:lnTo>
                  <a:lnTo>
                    <a:pt x="92" y="16"/>
                  </a:lnTo>
                  <a:lnTo>
                    <a:pt x="90" y="11"/>
                  </a:lnTo>
                  <a:lnTo>
                    <a:pt x="90" y="10"/>
                  </a:lnTo>
                  <a:lnTo>
                    <a:pt x="90" y="10"/>
                  </a:lnTo>
                  <a:lnTo>
                    <a:pt x="92" y="10"/>
                  </a:lnTo>
                  <a:lnTo>
                    <a:pt x="96" y="10"/>
                  </a:lnTo>
                  <a:lnTo>
                    <a:pt x="96" y="10"/>
                  </a:lnTo>
                  <a:lnTo>
                    <a:pt x="100" y="13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3"/>
                  </a:lnTo>
                  <a:lnTo>
                    <a:pt x="103" y="13"/>
                  </a:lnTo>
                  <a:lnTo>
                    <a:pt x="104" y="11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10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112" y="10"/>
                  </a:lnTo>
                  <a:lnTo>
                    <a:pt x="114" y="10"/>
                  </a:lnTo>
                  <a:lnTo>
                    <a:pt x="117" y="8"/>
                  </a:lnTo>
                  <a:lnTo>
                    <a:pt x="117" y="7"/>
                  </a:lnTo>
                  <a:lnTo>
                    <a:pt x="117" y="7"/>
                  </a:lnTo>
                  <a:lnTo>
                    <a:pt x="115" y="2"/>
                  </a:lnTo>
                  <a:lnTo>
                    <a:pt x="117" y="2"/>
                  </a:lnTo>
                  <a:lnTo>
                    <a:pt x="120" y="0"/>
                  </a:lnTo>
                  <a:lnTo>
                    <a:pt x="1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8" name="Freeform 245">
              <a:extLst>
                <a:ext uri="{FF2B5EF4-FFF2-40B4-BE49-F238E27FC236}">
                  <a16:creationId xmlns:a16="http://schemas.microsoft.com/office/drawing/2014/main" id="{3BC3F7F0-DC4D-427F-B74B-C851DB0E14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04699" y="3240542"/>
              <a:ext cx="543833" cy="460016"/>
            </a:xfrm>
            <a:custGeom>
              <a:avLst/>
              <a:gdLst>
                <a:gd name="T0" fmla="*/ 167 w 279"/>
                <a:gd name="T1" fmla="*/ 213 h 236"/>
                <a:gd name="T2" fmla="*/ 170 w 279"/>
                <a:gd name="T3" fmla="*/ 208 h 236"/>
                <a:gd name="T4" fmla="*/ 14 w 279"/>
                <a:gd name="T5" fmla="*/ 6 h 236"/>
                <a:gd name="T6" fmla="*/ 28 w 279"/>
                <a:gd name="T7" fmla="*/ 14 h 236"/>
                <a:gd name="T8" fmla="*/ 45 w 279"/>
                <a:gd name="T9" fmla="*/ 8 h 236"/>
                <a:gd name="T10" fmla="*/ 61 w 279"/>
                <a:gd name="T11" fmla="*/ 8 h 236"/>
                <a:gd name="T12" fmla="*/ 61 w 279"/>
                <a:gd name="T13" fmla="*/ 14 h 236"/>
                <a:gd name="T14" fmla="*/ 63 w 279"/>
                <a:gd name="T15" fmla="*/ 20 h 236"/>
                <a:gd name="T16" fmla="*/ 72 w 279"/>
                <a:gd name="T17" fmla="*/ 31 h 236"/>
                <a:gd name="T18" fmla="*/ 89 w 279"/>
                <a:gd name="T19" fmla="*/ 41 h 236"/>
                <a:gd name="T20" fmla="*/ 141 w 279"/>
                <a:gd name="T21" fmla="*/ 49 h 236"/>
                <a:gd name="T22" fmla="*/ 148 w 279"/>
                <a:gd name="T23" fmla="*/ 41 h 236"/>
                <a:gd name="T24" fmla="*/ 162 w 279"/>
                <a:gd name="T25" fmla="*/ 30 h 236"/>
                <a:gd name="T26" fmla="*/ 179 w 279"/>
                <a:gd name="T27" fmla="*/ 27 h 236"/>
                <a:gd name="T28" fmla="*/ 192 w 279"/>
                <a:gd name="T29" fmla="*/ 28 h 236"/>
                <a:gd name="T30" fmla="*/ 206 w 279"/>
                <a:gd name="T31" fmla="*/ 36 h 236"/>
                <a:gd name="T32" fmla="*/ 220 w 279"/>
                <a:gd name="T33" fmla="*/ 38 h 236"/>
                <a:gd name="T34" fmla="*/ 233 w 279"/>
                <a:gd name="T35" fmla="*/ 49 h 236"/>
                <a:gd name="T36" fmla="*/ 249 w 279"/>
                <a:gd name="T37" fmla="*/ 63 h 236"/>
                <a:gd name="T38" fmla="*/ 250 w 279"/>
                <a:gd name="T39" fmla="*/ 71 h 236"/>
                <a:gd name="T40" fmla="*/ 247 w 279"/>
                <a:gd name="T41" fmla="*/ 79 h 236"/>
                <a:gd name="T42" fmla="*/ 242 w 279"/>
                <a:gd name="T43" fmla="*/ 86 h 236"/>
                <a:gd name="T44" fmla="*/ 239 w 279"/>
                <a:gd name="T45" fmla="*/ 98 h 236"/>
                <a:gd name="T46" fmla="*/ 241 w 279"/>
                <a:gd name="T47" fmla="*/ 107 h 236"/>
                <a:gd name="T48" fmla="*/ 242 w 279"/>
                <a:gd name="T49" fmla="*/ 132 h 236"/>
                <a:gd name="T50" fmla="*/ 257 w 279"/>
                <a:gd name="T51" fmla="*/ 146 h 236"/>
                <a:gd name="T52" fmla="*/ 250 w 279"/>
                <a:gd name="T53" fmla="*/ 172 h 236"/>
                <a:gd name="T54" fmla="*/ 268 w 279"/>
                <a:gd name="T55" fmla="*/ 187 h 236"/>
                <a:gd name="T56" fmla="*/ 271 w 279"/>
                <a:gd name="T57" fmla="*/ 201 h 236"/>
                <a:gd name="T58" fmla="*/ 279 w 279"/>
                <a:gd name="T59" fmla="*/ 205 h 236"/>
                <a:gd name="T60" fmla="*/ 269 w 279"/>
                <a:gd name="T61" fmla="*/ 213 h 236"/>
                <a:gd name="T62" fmla="*/ 258 w 279"/>
                <a:gd name="T63" fmla="*/ 219 h 236"/>
                <a:gd name="T64" fmla="*/ 253 w 279"/>
                <a:gd name="T65" fmla="*/ 235 h 236"/>
                <a:gd name="T66" fmla="*/ 238 w 279"/>
                <a:gd name="T67" fmla="*/ 231 h 236"/>
                <a:gd name="T68" fmla="*/ 206 w 279"/>
                <a:gd name="T69" fmla="*/ 228 h 236"/>
                <a:gd name="T70" fmla="*/ 189 w 279"/>
                <a:gd name="T71" fmla="*/ 216 h 236"/>
                <a:gd name="T72" fmla="*/ 173 w 279"/>
                <a:gd name="T73" fmla="*/ 206 h 236"/>
                <a:gd name="T74" fmla="*/ 152 w 279"/>
                <a:gd name="T75" fmla="*/ 213 h 236"/>
                <a:gd name="T76" fmla="*/ 124 w 279"/>
                <a:gd name="T77" fmla="*/ 200 h 236"/>
                <a:gd name="T78" fmla="*/ 105 w 279"/>
                <a:gd name="T79" fmla="*/ 187 h 236"/>
                <a:gd name="T80" fmla="*/ 96 w 279"/>
                <a:gd name="T81" fmla="*/ 173 h 236"/>
                <a:gd name="T82" fmla="*/ 86 w 279"/>
                <a:gd name="T83" fmla="*/ 156 h 236"/>
                <a:gd name="T84" fmla="*/ 75 w 279"/>
                <a:gd name="T85" fmla="*/ 153 h 236"/>
                <a:gd name="T86" fmla="*/ 67 w 279"/>
                <a:gd name="T87" fmla="*/ 159 h 236"/>
                <a:gd name="T88" fmla="*/ 61 w 279"/>
                <a:gd name="T89" fmla="*/ 154 h 236"/>
                <a:gd name="T90" fmla="*/ 53 w 279"/>
                <a:gd name="T91" fmla="*/ 143 h 236"/>
                <a:gd name="T92" fmla="*/ 47 w 279"/>
                <a:gd name="T93" fmla="*/ 120 h 236"/>
                <a:gd name="T94" fmla="*/ 29 w 279"/>
                <a:gd name="T95" fmla="*/ 110 h 236"/>
                <a:gd name="T96" fmla="*/ 26 w 279"/>
                <a:gd name="T97" fmla="*/ 102 h 236"/>
                <a:gd name="T98" fmla="*/ 20 w 279"/>
                <a:gd name="T99" fmla="*/ 90 h 236"/>
                <a:gd name="T100" fmla="*/ 29 w 279"/>
                <a:gd name="T101" fmla="*/ 79 h 236"/>
                <a:gd name="T102" fmla="*/ 29 w 279"/>
                <a:gd name="T103" fmla="*/ 68 h 236"/>
                <a:gd name="T104" fmla="*/ 22 w 279"/>
                <a:gd name="T105" fmla="*/ 63 h 236"/>
                <a:gd name="T106" fmla="*/ 15 w 279"/>
                <a:gd name="T107" fmla="*/ 55 h 236"/>
                <a:gd name="T108" fmla="*/ 11 w 279"/>
                <a:gd name="T109" fmla="*/ 44 h 236"/>
                <a:gd name="T110" fmla="*/ 7 w 279"/>
                <a:gd name="T111" fmla="*/ 36 h 236"/>
                <a:gd name="T112" fmla="*/ 4 w 279"/>
                <a:gd name="T113" fmla="*/ 28 h 236"/>
                <a:gd name="T114" fmla="*/ 4 w 279"/>
                <a:gd name="T115" fmla="*/ 23 h 236"/>
                <a:gd name="T116" fmla="*/ 3 w 279"/>
                <a:gd name="T117" fmla="*/ 11 h 236"/>
                <a:gd name="T118" fmla="*/ 3 w 279"/>
                <a:gd name="T119" fmla="*/ 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9" h="236">
                  <a:moveTo>
                    <a:pt x="176" y="206"/>
                  </a:moveTo>
                  <a:lnTo>
                    <a:pt x="178" y="206"/>
                  </a:lnTo>
                  <a:lnTo>
                    <a:pt x="176" y="208"/>
                  </a:lnTo>
                  <a:lnTo>
                    <a:pt x="175" y="209"/>
                  </a:lnTo>
                  <a:lnTo>
                    <a:pt x="173" y="211"/>
                  </a:lnTo>
                  <a:lnTo>
                    <a:pt x="171" y="211"/>
                  </a:lnTo>
                  <a:lnTo>
                    <a:pt x="171" y="211"/>
                  </a:lnTo>
                  <a:lnTo>
                    <a:pt x="170" y="211"/>
                  </a:lnTo>
                  <a:lnTo>
                    <a:pt x="168" y="211"/>
                  </a:lnTo>
                  <a:lnTo>
                    <a:pt x="167" y="213"/>
                  </a:lnTo>
                  <a:lnTo>
                    <a:pt x="165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1"/>
                  </a:lnTo>
                  <a:lnTo>
                    <a:pt x="164" y="211"/>
                  </a:lnTo>
                  <a:lnTo>
                    <a:pt x="167" y="211"/>
                  </a:lnTo>
                  <a:lnTo>
                    <a:pt x="170" y="209"/>
                  </a:lnTo>
                  <a:lnTo>
                    <a:pt x="170" y="208"/>
                  </a:lnTo>
                  <a:lnTo>
                    <a:pt x="170" y="208"/>
                  </a:lnTo>
                  <a:lnTo>
                    <a:pt x="170" y="206"/>
                  </a:lnTo>
                  <a:lnTo>
                    <a:pt x="171" y="208"/>
                  </a:lnTo>
                  <a:lnTo>
                    <a:pt x="175" y="206"/>
                  </a:lnTo>
                  <a:lnTo>
                    <a:pt x="176" y="206"/>
                  </a:lnTo>
                  <a:close/>
                  <a:moveTo>
                    <a:pt x="9" y="0"/>
                  </a:moveTo>
                  <a:lnTo>
                    <a:pt x="11" y="1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2" y="3"/>
                  </a:lnTo>
                  <a:lnTo>
                    <a:pt x="14" y="6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8" y="9"/>
                  </a:lnTo>
                  <a:lnTo>
                    <a:pt x="18" y="11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8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4"/>
                  </a:lnTo>
                  <a:lnTo>
                    <a:pt x="36" y="14"/>
                  </a:lnTo>
                  <a:lnTo>
                    <a:pt x="37" y="14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4" y="9"/>
                  </a:lnTo>
                  <a:lnTo>
                    <a:pt x="45" y="8"/>
                  </a:lnTo>
                  <a:lnTo>
                    <a:pt x="48" y="6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1"/>
                  </a:lnTo>
                  <a:lnTo>
                    <a:pt x="59" y="3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1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9"/>
                  </a:lnTo>
                  <a:lnTo>
                    <a:pt x="59" y="9"/>
                  </a:lnTo>
                  <a:lnTo>
                    <a:pt x="59" y="11"/>
                  </a:lnTo>
                  <a:lnTo>
                    <a:pt x="61" y="11"/>
                  </a:lnTo>
                  <a:lnTo>
                    <a:pt x="63" y="12"/>
                  </a:lnTo>
                  <a:lnTo>
                    <a:pt x="63" y="12"/>
                  </a:lnTo>
                  <a:lnTo>
                    <a:pt x="61" y="14"/>
                  </a:lnTo>
                  <a:lnTo>
                    <a:pt x="61" y="14"/>
                  </a:lnTo>
                  <a:lnTo>
                    <a:pt x="59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61" y="17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6" y="23"/>
                  </a:lnTo>
                  <a:lnTo>
                    <a:pt x="67" y="23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2" y="31"/>
                  </a:lnTo>
                  <a:lnTo>
                    <a:pt x="72" y="33"/>
                  </a:lnTo>
                  <a:lnTo>
                    <a:pt x="74" y="36"/>
                  </a:lnTo>
                  <a:lnTo>
                    <a:pt x="75" y="36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3" y="39"/>
                  </a:lnTo>
                  <a:lnTo>
                    <a:pt x="86" y="39"/>
                  </a:lnTo>
                  <a:lnTo>
                    <a:pt x="88" y="39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1" y="44"/>
                  </a:lnTo>
                  <a:lnTo>
                    <a:pt x="94" y="46"/>
                  </a:lnTo>
                  <a:lnTo>
                    <a:pt x="100" y="50"/>
                  </a:lnTo>
                  <a:lnTo>
                    <a:pt x="102" y="50"/>
                  </a:lnTo>
                  <a:lnTo>
                    <a:pt x="111" y="53"/>
                  </a:lnTo>
                  <a:lnTo>
                    <a:pt x="118" y="53"/>
                  </a:lnTo>
                  <a:lnTo>
                    <a:pt x="135" y="49"/>
                  </a:lnTo>
                  <a:lnTo>
                    <a:pt x="141" y="47"/>
                  </a:lnTo>
                  <a:lnTo>
                    <a:pt x="143" y="47"/>
                  </a:lnTo>
                  <a:lnTo>
                    <a:pt x="141" y="49"/>
                  </a:lnTo>
                  <a:lnTo>
                    <a:pt x="140" y="49"/>
                  </a:lnTo>
                  <a:lnTo>
                    <a:pt x="141" y="50"/>
                  </a:lnTo>
                  <a:lnTo>
                    <a:pt x="143" y="50"/>
                  </a:lnTo>
                  <a:lnTo>
                    <a:pt x="145" y="50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5" y="47"/>
                  </a:lnTo>
                  <a:lnTo>
                    <a:pt x="143" y="44"/>
                  </a:lnTo>
                  <a:lnTo>
                    <a:pt x="143" y="41"/>
                  </a:lnTo>
                  <a:lnTo>
                    <a:pt x="148" y="41"/>
                  </a:lnTo>
                  <a:lnTo>
                    <a:pt x="149" y="41"/>
                  </a:lnTo>
                  <a:lnTo>
                    <a:pt x="151" y="39"/>
                  </a:lnTo>
                  <a:lnTo>
                    <a:pt x="152" y="39"/>
                  </a:lnTo>
                  <a:lnTo>
                    <a:pt x="154" y="39"/>
                  </a:lnTo>
                  <a:lnTo>
                    <a:pt x="154" y="39"/>
                  </a:lnTo>
                  <a:lnTo>
                    <a:pt x="156" y="38"/>
                  </a:lnTo>
                  <a:lnTo>
                    <a:pt x="157" y="34"/>
                  </a:lnTo>
                  <a:lnTo>
                    <a:pt x="157" y="33"/>
                  </a:lnTo>
                  <a:lnTo>
                    <a:pt x="160" y="31"/>
                  </a:lnTo>
                  <a:lnTo>
                    <a:pt x="162" y="30"/>
                  </a:lnTo>
                  <a:lnTo>
                    <a:pt x="165" y="30"/>
                  </a:lnTo>
                  <a:lnTo>
                    <a:pt x="167" y="28"/>
                  </a:lnTo>
                  <a:lnTo>
                    <a:pt x="171" y="28"/>
                  </a:lnTo>
                  <a:lnTo>
                    <a:pt x="175" y="28"/>
                  </a:lnTo>
                  <a:lnTo>
                    <a:pt x="176" y="28"/>
                  </a:lnTo>
                  <a:lnTo>
                    <a:pt x="176" y="28"/>
                  </a:lnTo>
                  <a:lnTo>
                    <a:pt x="178" y="28"/>
                  </a:lnTo>
                  <a:lnTo>
                    <a:pt x="178" y="28"/>
                  </a:lnTo>
                  <a:lnTo>
                    <a:pt x="178" y="27"/>
                  </a:lnTo>
                  <a:lnTo>
                    <a:pt x="179" y="27"/>
                  </a:lnTo>
                  <a:lnTo>
                    <a:pt x="179" y="25"/>
                  </a:lnTo>
                  <a:lnTo>
                    <a:pt x="181" y="25"/>
                  </a:lnTo>
                  <a:lnTo>
                    <a:pt x="182" y="25"/>
                  </a:lnTo>
                  <a:lnTo>
                    <a:pt x="184" y="25"/>
                  </a:lnTo>
                  <a:lnTo>
                    <a:pt x="186" y="27"/>
                  </a:lnTo>
                  <a:lnTo>
                    <a:pt x="189" y="27"/>
                  </a:lnTo>
                  <a:lnTo>
                    <a:pt x="190" y="27"/>
                  </a:lnTo>
                  <a:lnTo>
                    <a:pt x="192" y="27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92" y="30"/>
                  </a:lnTo>
                  <a:lnTo>
                    <a:pt x="192" y="30"/>
                  </a:lnTo>
                  <a:lnTo>
                    <a:pt x="193" y="30"/>
                  </a:lnTo>
                  <a:lnTo>
                    <a:pt x="193" y="31"/>
                  </a:lnTo>
                  <a:lnTo>
                    <a:pt x="195" y="31"/>
                  </a:lnTo>
                  <a:lnTo>
                    <a:pt x="198" y="31"/>
                  </a:lnTo>
                  <a:lnTo>
                    <a:pt x="200" y="33"/>
                  </a:lnTo>
                  <a:lnTo>
                    <a:pt x="201" y="33"/>
                  </a:lnTo>
                  <a:lnTo>
                    <a:pt x="205" y="33"/>
                  </a:lnTo>
                  <a:lnTo>
                    <a:pt x="206" y="36"/>
                  </a:lnTo>
                  <a:lnTo>
                    <a:pt x="206" y="36"/>
                  </a:lnTo>
                  <a:lnTo>
                    <a:pt x="208" y="36"/>
                  </a:lnTo>
                  <a:lnTo>
                    <a:pt x="209" y="36"/>
                  </a:lnTo>
                  <a:lnTo>
                    <a:pt x="211" y="34"/>
                  </a:lnTo>
                  <a:lnTo>
                    <a:pt x="211" y="36"/>
                  </a:lnTo>
                  <a:lnTo>
                    <a:pt x="212" y="36"/>
                  </a:lnTo>
                  <a:lnTo>
                    <a:pt x="214" y="34"/>
                  </a:lnTo>
                  <a:lnTo>
                    <a:pt x="216" y="36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2" y="39"/>
                  </a:lnTo>
                  <a:lnTo>
                    <a:pt x="222" y="39"/>
                  </a:lnTo>
                  <a:lnTo>
                    <a:pt x="222" y="41"/>
                  </a:lnTo>
                  <a:lnTo>
                    <a:pt x="223" y="42"/>
                  </a:lnTo>
                  <a:lnTo>
                    <a:pt x="225" y="44"/>
                  </a:lnTo>
                  <a:lnTo>
                    <a:pt x="227" y="44"/>
                  </a:lnTo>
                  <a:lnTo>
                    <a:pt x="230" y="46"/>
                  </a:lnTo>
                  <a:lnTo>
                    <a:pt x="231" y="47"/>
                  </a:lnTo>
                  <a:lnTo>
                    <a:pt x="233" y="49"/>
                  </a:lnTo>
                  <a:lnTo>
                    <a:pt x="236" y="52"/>
                  </a:lnTo>
                  <a:lnTo>
                    <a:pt x="236" y="52"/>
                  </a:lnTo>
                  <a:lnTo>
                    <a:pt x="241" y="52"/>
                  </a:lnTo>
                  <a:lnTo>
                    <a:pt x="247" y="52"/>
                  </a:lnTo>
                  <a:lnTo>
                    <a:pt x="249" y="53"/>
                  </a:lnTo>
                  <a:lnTo>
                    <a:pt x="247" y="57"/>
                  </a:lnTo>
                  <a:lnTo>
                    <a:pt x="249" y="58"/>
                  </a:lnTo>
                  <a:lnTo>
                    <a:pt x="249" y="60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7" y="63"/>
                  </a:lnTo>
                  <a:lnTo>
                    <a:pt x="247" y="63"/>
                  </a:lnTo>
                  <a:lnTo>
                    <a:pt x="249" y="64"/>
                  </a:lnTo>
                  <a:lnTo>
                    <a:pt x="249" y="64"/>
                  </a:lnTo>
                  <a:lnTo>
                    <a:pt x="249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1"/>
                  </a:lnTo>
                  <a:lnTo>
                    <a:pt x="250" y="71"/>
                  </a:lnTo>
                  <a:lnTo>
                    <a:pt x="249" y="72"/>
                  </a:lnTo>
                  <a:lnTo>
                    <a:pt x="249" y="72"/>
                  </a:lnTo>
                  <a:lnTo>
                    <a:pt x="249" y="74"/>
                  </a:lnTo>
                  <a:lnTo>
                    <a:pt x="249" y="74"/>
                  </a:lnTo>
                  <a:lnTo>
                    <a:pt x="247" y="74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7" y="77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5"/>
                  </a:lnTo>
                  <a:lnTo>
                    <a:pt x="244" y="85"/>
                  </a:lnTo>
                  <a:lnTo>
                    <a:pt x="244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4" y="91"/>
                  </a:lnTo>
                  <a:lnTo>
                    <a:pt x="241" y="91"/>
                  </a:lnTo>
                  <a:lnTo>
                    <a:pt x="239" y="93"/>
                  </a:lnTo>
                  <a:lnTo>
                    <a:pt x="238" y="94"/>
                  </a:lnTo>
                  <a:lnTo>
                    <a:pt x="239" y="98"/>
                  </a:lnTo>
                  <a:lnTo>
                    <a:pt x="238" y="101"/>
                  </a:lnTo>
                  <a:lnTo>
                    <a:pt x="239" y="101"/>
                  </a:lnTo>
                  <a:lnTo>
                    <a:pt x="239" y="102"/>
                  </a:lnTo>
                  <a:lnTo>
                    <a:pt x="241" y="102"/>
                  </a:lnTo>
                  <a:lnTo>
                    <a:pt x="242" y="102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2" y="105"/>
                  </a:lnTo>
                  <a:lnTo>
                    <a:pt x="241" y="107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2"/>
                  </a:lnTo>
                  <a:lnTo>
                    <a:pt x="241" y="115"/>
                  </a:lnTo>
                  <a:lnTo>
                    <a:pt x="241" y="118"/>
                  </a:lnTo>
                  <a:lnTo>
                    <a:pt x="242" y="124"/>
                  </a:lnTo>
                  <a:lnTo>
                    <a:pt x="242" y="124"/>
                  </a:lnTo>
                  <a:lnTo>
                    <a:pt x="242" y="127"/>
                  </a:lnTo>
                  <a:lnTo>
                    <a:pt x="242" y="129"/>
                  </a:lnTo>
                  <a:lnTo>
                    <a:pt x="242" y="132"/>
                  </a:lnTo>
                  <a:lnTo>
                    <a:pt x="242" y="134"/>
                  </a:lnTo>
                  <a:lnTo>
                    <a:pt x="242" y="135"/>
                  </a:lnTo>
                  <a:lnTo>
                    <a:pt x="244" y="135"/>
                  </a:lnTo>
                  <a:lnTo>
                    <a:pt x="247" y="137"/>
                  </a:lnTo>
                  <a:lnTo>
                    <a:pt x="250" y="137"/>
                  </a:lnTo>
                  <a:lnTo>
                    <a:pt x="255" y="137"/>
                  </a:lnTo>
                  <a:lnTo>
                    <a:pt x="257" y="138"/>
                  </a:lnTo>
                  <a:lnTo>
                    <a:pt x="257" y="143"/>
                  </a:lnTo>
                  <a:lnTo>
                    <a:pt x="257" y="145"/>
                  </a:lnTo>
                  <a:lnTo>
                    <a:pt x="257" y="146"/>
                  </a:lnTo>
                  <a:lnTo>
                    <a:pt x="253" y="150"/>
                  </a:lnTo>
                  <a:lnTo>
                    <a:pt x="250" y="154"/>
                  </a:lnTo>
                  <a:lnTo>
                    <a:pt x="247" y="157"/>
                  </a:lnTo>
                  <a:lnTo>
                    <a:pt x="244" y="161"/>
                  </a:lnTo>
                  <a:lnTo>
                    <a:pt x="244" y="162"/>
                  </a:lnTo>
                  <a:lnTo>
                    <a:pt x="246" y="165"/>
                  </a:lnTo>
                  <a:lnTo>
                    <a:pt x="247" y="167"/>
                  </a:lnTo>
                  <a:lnTo>
                    <a:pt x="250" y="170"/>
                  </a:lnTo>
                  <a:lnTo>
                    <a:pt x="250" y="170"/>
                  </a:lnTo>
                  <a:lnTo>
                    <a:pt x="250" y="172"/>
                  </a:lnTo>
                  <a:lnTo>
                    <a:pt x="253" y="175"/>
                  </a:lnTo>
                  <a:lnTo>
                    <a:pt x="253" y="178"/>
                  </a:lnTo>
                  <a:lnTo>
                    <a:pt x="255" y="178"/>
                  </a:lnTo>
                  <a:lnTo>
                    <a:pt x="257" y="181"/>
                  </a:lnTo>
                  <a:lnTo>
                    <a:pt x="258" y="183"/>
                  </a:lnTo>
                  <a:lnTo>
                    <a:pt x="260" y="183"/>
                  </a:lnTo>
                  <a:lnTo>
                    <a:pt x="261" y="183"/>
                  </a:lnTo>
                  <a:lnTo>
                    <a:pt x="264" y="184"/>
                  </a:lnTo>
                  <a:lnTo>
                    <a:pt x="266" y="186"/>
                  </a:lnTo>
                  <a:lnTo>
                    <a:pt x="268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1" y="194"/>
                  </a:lnTo>
                  <a:lnTo>
                    <a:pt x="272" y="198"/>
                  </a:lnTo>
                  <a:lnTo>
                    <a:pt x="272" y="200"/>
                  </a:lnTo>
                  <a:lnTo>
                    <a:pt x="271" y="200"/>
                  </a:lnTo>
                  <a:lnTo>
                    <a:pt x="271" y="201"/>
                  </a:lnTo>
                  <a:lnTo>
                    <a:pt x="271" y="201"/>
                  </a:lnTo>
                  <a:lnTo>
                    <a:pt x="271" y="203"/>
                  </a:lnTo>
                  <a:lnTo>
                    <a:pt x="272" y="203"/>
                  </a:lnTo>
                  <a:lnTo>
                    <a:pt x="274" y="203"/>
                  </a:lnTo>
                  <a:lnTo>
                    <a:pt x="277" y="203"/>
                  </a:lnTo>
                  <a:lnTo>
                    <a:pt x="277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79" y="205"/>
                  </a:lnTo>
                  <a:lnTo>
                    <a:pt x="279" y="205"/>
                  </a:lnTo>
                  <a:lnTo>
                    <a:pt x="277" y="206"/>
                  </a:lnTo>
                  <a:lnTo>
                    <a:pt x="279" y="208"/>
                  </a:lnTo>
                  <a:lnTo>
                    <a:pt x="279" y="208"/>
                  </a:lnTo>
                  <a:lnTo>
                    <a:pt x="277" y="209"/>
                  </a:lnTo>
                  <a:lnTo>
                    <a:pt x="277" y="211"/>
                  </a:lnTo>
                  <a:lnTo>
                    <a:pt x="277" y="211"/>
                  </a:lnTo>
                  <a:lnTo>
                    <a:pt x="275" y="213"/>
                  </a:lnTo>
                  <a:lnTo>
                    <a:pt x="271" y="211"/>
                  </a:lnTo>
                  <a:lnTo>
                    <a:pt x="271" y="213"/>
                  </a:lnTo>
                  <a:lnTo>
                    <a:pt x="269" y="213"/>
                  </a:lnTo>
                  <a:lnTo>
                    <a:pt x="266" y="213"/>
                  </a:lnTo>
                  <a:lnTo>
                    <a:pt x="266" y="213"/>
                  </a:lnTo>
                  <a:lnTo>
                    <a:pt x="264" y="214"/>
                  </a:lnTo>
                  <a:lnTo>
                    <a:pt x="264" y="216"/>
                  </a:lnTo>
                  <a:lnTo>
                    <a:pt x="263" y="216"/>
                  </a:lnTo>
                  <a:lnTo>
                    <a:pt x="263" y="216"/>
                  </a:lnTo>
                  <a:lnTo>
                    <a:pt x="261" y="216"/>
                  </a:lnTo>
                  <a:lnTo>
                    <a:pt x="261" y="217"/>
                  </a:lnTo>
                  <a:lnTo>
                    <a:pt x="258" y="217"/>
                  </a:lnTo>
                  <a:lnTo>
                    <a:pt x="258" y="219"/>
                  </a:lnTo>
                  <a:lnTo>
                    <a:pt x="257" y="219"/>
                  </a:lnTo>
                  <a:lnTo>
                    <a:pt x="257" y="222"/>
                  </a:lnTo>
                  <a:lnTo>
                    <a:pt x="257" y="224"/>
                  </a:lnTo>
                  <a:lnTo>
                    <a:pt x="257" y="225"/>
                  </a:lnTo>
                  <a:lnTo>
                    <a:pt x="255" y="225"/>
                  </a:lnTo>
                  <a:lnTo>
                    <a:pt x="255" y="225"/>
                  </a:lnTo>
                  <a:lnTo>
                    <a:pt x="255" y="227"/>
                  </a:lnTo>
                  <a:lnTo>
                    <a:pt x="255" y="228"/>
                  </a:lnTo>
                  <a:lnTo>
                    <a:pt x="255" y="233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2" y="236"/>
                  </a:lnTo>
                  <a:lnTo>
                    <a:pt x="249" y="235"/>
                  </a:lnTo>
                  <a:lnTo>
                    <a:pt x="247" y="235"/>
                  </a:lnTo>
                  <a:lnTo>
                    <a:pt x="241" y="233"/>
                  </a:lnTo>
                  <a:lnTo>
                    <a:pt x="239" y="231"/>
                  </a:lnTo>
                  <a:lnTo>
                    <a:pt x="239" y="230"/>
                  </a:lnTo>
                  <a:lnTo>
                    <a:pt x="239" y="230"/>
                  </a:lnTo>
                  <a:lnTo>
                    <a:pt x="238" y="231"/>
                  </a:lnTo>
                  <a:lnTo>
                    <a:pt x="231" y="231"/>
                  </a:lnTo>
                  <a:lnTo>
                    <a:pt x="230" y="231"/>
                  </a:lnTo>
                  <a:lnTo>
                    <a:pt x="228" y="231"/>
                  </a:lnTo>
                  <a:lnTo>
                    <a:pt x="225" y="231"/>
                  </a:lnTo>
                  <a:lnTo>
                    <a:pt x="223" y="230"/>
                  </a:lnTo>
                  <a:lnTo>
                    <a:pt x="220" y="230"/>
                  </a:lnTo>
                  <a:lnTo>
                    <a:pt x="217" y="230"/>
                  </a:lnTo>
                  <a:lnTo>
                    <a:pt x="214" y="228"/>
                  </a:lnTo>
                  <a:lnTo>
                    <a:pt x="209" y="228"/>
                  </a:lnTo>
                  <a:lnTo>
                    <a:pt x="206" y="228"/>
                  </a:lnTo>
                  <a:lnTo>
                    <a:pt x="205" y="228"/>
                  </a:lnTo>
                  <a:lnTo>
                    <a:pt x="203" y="227"/>
                  </a:lnTo>
                  <a:lnTo>
                    <a:pt x="201" y="227"/>
                  </a:lnTo>
                  <a:lnTo>
                    <a:pt x="200" y="227"/>
                  </a:lnTo>
                  <a:lnTo>
                    <a:pt x="198" y="225"/>
                  </a:lnTo>
                  <a:lnTo>
                    <a:pt x="192" y="225"/>
                  </a:lnTo>
                  <a:lnTo>
                    <a:pt x="192" y="224"/>
                  </a:lnTo>
                  <a:lnTo>
                    <a:pt x="190" y="220"/>
                  </a:lnTo>
                  <a:lnTo>
                    <a:pt x="190" y="219"/>
                  </a:lnTo>
                  <a:lnTo>
                    <a:pt x="189" y="216"/>
                  </a:lnTo>
                  <a:lnTo>
                    <a:pt x="189" y="211"/>
                  </a:lnTo>
                  <a:lnTo>
                    <a:pt x="189" y="209"/>
                  </a:lnTo>
                  <a:lnTo>
                    <a:pt x="187" y="208"/>
                  </a:lnTo>
                  <a:lnTo>
                    <a:pt x="187" y="206"/>
                  </a:lnTo>
                  <a:lnTo>
                    <a:pt x="186" y="205"/>
                  </a:lnTo>
                  <a:lnTo>
                    <a:pt x="184" y="205"/>
                  </a:lnTo>
                  <a:lnTo>
                    <a:pt x="178" y="203"/>
                  </a:lnTo>
                  <a:lnTo>
                    <a:pt x="178" y="203"/>
                  </a:lnTo>
                  <a:lnTo>
                    <a:pt x="175" y="205"/>
                  </a:lnTo>
                  <a:lnTo>
                    <a:pt x="173" y="206"/>
                  </a:lnTo>
                  <a:lnTo>
                    <a:pt x="168" y="206"/>
                  </a:lnTo>
                  <a:lnTo>
                    <a:pt x="167" y="208"/>
                  </a:lnTo>
                  <a:lnTo>
                    <a:pt x="167" y="209"/>
                  </a:lnTo>
                  <a:lnTo>
                    <a:pt x="165" y="209"/>
                  </a:lnTo>
                  <a:lnTo>
                    <a:pt x="164" y="209"/>
                  </a:lnTo>
                  <a:lnTo>
                    <a:pt x="160" y="211"/>
                  </a:lnTo>
                  <a:lnTo>
                    <a:pt x="157" y="213"/>
                  </a:lnTo>
                  <a:lnTo>
                    <a:pt x="156" y="214"/>
                  </a:lnTo>
                  <a:lnTo>
                    <a:pt x="154" y="214"/>
                  </a:lnTo>
                  <a:lnTo>
                    <a:pt x="152" y="213"/>
                  </a:lnTo>
                  <a:lnTo>
                    <a:pt x="148" y="211"/>
                  </a:lnTo>
                  <a:lnTo>
                    <a:pt x="145" y="211"/>
                  </a:lnTo>
                  <a:lnTo>
                    <a:pt x="141" y="211"/>
                  </a:lnTo>
                  <a:lnTo>
                    <a:pt x="140" y="211"/>
                  </a:lnTo>
                  <a:lnTo>
                    <a:pt x="137" y="208"/>
                  </a:lnTo>
                  <a:lnTo>
                    <a:pt x="137" y="208"/>
                  </a:lnTo>
                  <a:lnTo>
                    <a:pt x="135" y="206"/>
                  </a:lnTo>
                  <a:lnTo>
                    <a:pt x="130" y="205"/>
                  </a:lnTo>
                  <a:lnTo>
                    <a:pt x="126" y="201"/>
                  </a:lnTo>
                  <a:lnTo>
                    <a:pt x="124" y="200"/>
                  </a:lnTo>
                  <a:lnTo>
                    <a:pt x="124" y="198"/>
                  </a:lnTo>
                  <a:lnTo>
                    <a:pt x="123" y="197"/>
                  </a:lnTo>
                  <a:lnTo>
                    <a:pt x="118" y="195"/>
                  </a:lnTo>
                  <a:lnTo>
                    <a:pt x="116" y="194"/>
                  </a:lnTo>
                  <a:lnTo>
                    <a:pt x="113" y="194"/>
                  </a:lnTo>
                  <a:lnTo>
                    <a:pt x="110" y="194"/>
                  </a:lnTo>
                  <a:lnTo>
                    <a:pt x="110" y="192"/>
                  </a:lnTo>
                  <a:lnTo>
                    <a:pt x="108" y="192"/>
                  </a:lnTo>
                  <a:lnTo>
                    <a:pt x="105" y="189"/>
                  </a:lnTo>
                  <a:lnTo>
                    <a:pt x="105" y="187"/>
                  </a:lnTo>
                  <a:lnTo>
                    <a:pt x="104" y="184"/>
                  </a:lnTo>
                  <a:lnTo>
                    <a:pt x="102" y="183"/>
                  </a:lnTo>
                  <a:lnTo>
                    <a:pt x="102" y="179"/>
                  </a:lnTo>
                  <a:lnTo>
                    <a:pt x="102" y="178"/>
                  </a:lnTo>
                  <a:lnTo>
                    <a:pt x="99" y="178"/>
                  </a:lnTo>
                  <a:lnTo>
                    <a:pt x="99" y="176"/>
                  </a:lnTo>
                  <a:lnTo>
                    <a:pt x="99" y="175"/>
                  </a:lnTo>
                  <a:lnTo>
                    <a:pt x="99" y="175"/>
                  </a:lnTo>
                  <a:lnTo>
                    <a:pt x="97" y="173"/>
                  </a:lnTo>
                  <a:lnTo>
                    <a:pt x="96" y="173"/>
                  </a:lnTo>
                  <a:lnTo>
                    <a:pt x="96" y="172"/>
                  </a:lnTo>
                  <a:lnTo>
                    <a:pt x="96" y="170"/>
                  </a:lnTo>
                  <a:lnTo>
                    <a:pt x="96" y="168"/>
                  </a:lnTo>
                  <a:lnTo>
                    <a:pt x="94" y="167"/>
                  </a:lnTo>
                  <a:lnTo>
                    <a:pt x="93" y="164"/>
                  </a:lnTo>
                  <a:lnTo>
                    <a:pt x="89" y="162"/>
                  </a:lnTo>
                  <a:lnTo>
                    <a:pt x="89" y="161"/>
                  </a:lnTo>
                  <a:lnTo>
                    <a:pt x="88" y="159"/>
                  </a:lnTo>
                  <a:lnTo>
                    <a:pt x="88" y="156"/>
                  </a:lnTo>
                  <a:lnTo>
                    <a:pt x="86" y="156"/>
                  </a:lnTo>
                  <a:lnTo>
                    <a:pt x="80" y="159"/>
                  </a:lnTo>
                  <a:lnTo>
                    <a:pt x="78" y="157"/>
                  </a:lnTo>
                  <a:lnTo>
                    <a:pt x="74" y="154"/>
                  </a:lnTo>
                  <a:lnTo>
                    <a:pt x="72" y="154"/>
                  </a:lnTo>
                  <a:lnTo>
                    <a:pt x="72" y="154"/>
                  </a:lnTo>
                  <a:lnTo>
                    <a:pt x="72" y="153"/>
                  </a:lnTo>
                  <a:lnTo>
                    <a:pt x="74" y="153"/>
                  </a:lnTo>
                  <a:lnTo>
                    <a:pt x="75" y="154"/>
                  </a:lnTo>
                  <a:lnTo>
                    <a:pt x="75" y="153"/>
                  </a:lnTo>
                  <a:lnTo>
                    <a:pt x="75" y="153"/>
                  </a:lnTo>
                  <a:lnTo>
                    <a:pt x="74" y="151"/>
                  </a:lnTo>
                  <a:lnTo>
                    <a:pt x="72" y="151"/>
                  </a:lnTo>
                  <a:lnTo>
                    <a:pt x="72" y="153"/>
                  </a:lnTo>
                  <a:lnTo>
                    <a:pt x="70" y="153"/>
                  </a:lnTo>
                  <a:lnTo>
                    <a:pt x="70" y="154"/>
                  </a:lnTo>
                  <a:lnTo>
                    <a:pt x="70" y="156"/>
                  </a:lnTo>
                  <a:lnTo>
                    <a:pt x="70" y="157"/>
                  </a:lnTo>
                  <a:lnTo>
                    <a:pt x="70" y="159"/>
                  </a:lnTo>
                  <a:lnTo>
                    <a:pt x="69" y="159"/>
                  </a:lnTo>
                  <a:lnTo>
                    <a:pt x="67" y="159"/>
                  </a:lnTo>
                  <a:lnTo>
                    <a:pt x="66" y="161"/>
                  </a:lnTo>
                  <a:lnTo>
                    <a:pt x="66" y="161"/>
                  </a:lnTo>
                  <a:lnTo>
                    <a:pt x="64" y="159"/>
                  </a:lnTo>
                  <a:lnTo>
                    <a:pt x="64" y="159"/>
                  </a:lnTo>
                  <a:lnTo>
                    <a:pt x="63" y="157"/>
                  </a:lnTo>
                  <a:lnTo>
                    <a:pt x="63" y="157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59" y="153"/>
                  </a:lnTo>
                  <a:lnTo>
                    <a:pt x="58" y="153"/>
                  </a:lnTo>
                  <a:lnTo>
                    <a:pt x="58" y="153"/>
                  </a:lnTo>
                  <a:lnTo>
                    <a:pt x="58" y="150"/>
                  </a:lnTo>
                  <a:lnTo>
                    <a:pt x="58" y="146"/>
                  </a:lnTo>
                  <a:lnTo>
                    <a:pt x="58" y="143"/>
                  </a:lnTo>
                  <a:lnTo>
                    <a:pt x="55" y="143"/>
                  </a:lnTo>
                  <a:lnTo>
                    <a:pt x="53" y="143"/>
                  </a:lnTo>
                  <a:lnTo>
                    <a:pt x="53" y="137"/>
                  </a:lnTo>
                  <a:lnTo>
                    <a:pt x="55" y="134"/>
                  </a:lnTo>
                  <a:lnTo>
                    <a:pt x="55" y="131"/>
                  </a:lnTo>
                  <a:lnTo>
                    <a:pt x="53" y="129"/>
                  </a:lnTo>
                  <a:lnTo>
                    <a:pt x="52" y="126"/>
                  </a:lnTo>
                  <a:lnTo>
                    <a:pt x="50" y="126"/>
                  </a:lnTo>
                  <a:lnTo>
                    <a:pt x="50" y="123"/>
                  </a:lnTo>
                  <a:lnTo>
                    <a:pt x="48" y="121"/>
                  </a:lnTo>
                  <a:lnTo>
                    <a:pt x="48" y="121"/>
                  </a:lnTo>
                  <a:lnTo>
                    <a:pt x="47" y="120"/>
                  </a:lnTo>
                  <a:lnTo>
                    <a:pt x="45" y="120"/>
                  </a:lnTo>
                  <a:lnTo>
                    <a:pt x="42" y="118"/>
                  </a:lnTo>
                  <a:lnTo>
                    <a:pt x="41" y="116"/>
                  </a:lnTo>
                  <a:lnTo>
                    <a:pt x="37" y="115"/>
                  </a:lnTo>
                  <a:lnTo>
                    <a:pt x="34" y="113"/>
                  </a:lnTo>
                  <a:lnTo>
                    <a:pt x="33" y="113"/>
                  </a:lnTo>
                  <a:lnTo>
                    <a:pt x="31" y="112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31" y="109"/>
                  </a:lnTo>
                  <a:lnTo>
                    <a:pt x="31" y="109"/>
                  </a:lnTo>
                  <a:lnTo>
                    <a:pt x="29" y="105"/>
                  </a:lnTo>
                  <a:lnTo>
                    <a:pt x="28" y="104"/>
                  </a:lnTo>
                  <a:lnTo>
                    <a:pt x="26" y="104"/>
                  </a:lnTo>
                  <a:lnTo>
                    <a:pt x="28" y="102"/>
                  </a:lnTo>
                  <a:lnTo>
                    <a:pt x="28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5" y="102"/>
                  </a:lnTo>
                  <a:lnTo>
                    <a:pt x="25" y="101"/>
                  </a:lnTo>
                  <a:lnTo>
                    <a:pt x="22" y="98"/>
                  </a:lnTo>
                  <a:lnTo>
                    <a:pt x="20" y="96"/>
                  </a:lnTo>
                  <a:lnTo>
                    <a:pt x="20" y="96"/>
                  </a:lnTo>
                  <a:lnTo>
                    <a:pt x="20" y="94"/>
                  </a:lnTo>
                  <a:lnTo>
                    <a:pt x="22" y="93"/>
                  </a:lnTo>
                  <a:lnTo>
                    <a:pt x="22" y="93"/>
                  </a:lnTo>
                  <a:lnTo>
                    <a:pt x="22" y="91"/>
                  </a:lnTo>
                  <a:lnTo>
                    <a:pt x="20" y="90"/>
                  </a:lnTo>
                  <a:lnTo>
                    <a:pt x="22" y="88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3" y="86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5" y="83"/>
                  </a:lnTo>
                  <a:lnTo>
                    <a:pt x="28" y="79"/>
                  </a:lnTo>
                  <a:lnTo>
                    <a:pt x="29" y="79"/>
                  </a:lnTo>
                  <a:lnTo>
                    <a:pt x="31" y="77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4"/>
                  </a:lnTo>
                  <a:lnTo>
                    <a:pt x="29" y="72"/>
                  </a:lnTo>
                  <a:lnTo>
                    <a:pt x="28" y="72"/>
                  </a:lnTo>
                  <a:lnTo>
                    <a:pt x="28" y="71"/>
                  </a:lnTo>
                  <a:lnTo>
                    <a:pt x="28" y="69"/>
                  </a:lnTo>
                  <a:lnTo>
                    <a:pt x="29" y="68"/>
                  </a:lnTo>
                  <a:lnTo>
                    <a:pt x="31" y="68"/>
                  </a:lnTo>
                  <a:lnTo>
                    <a:pt x="33" y="68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28" y="66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4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8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5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5" y="53"/>
                  </a:lnTo>
                  <a:lnTo>
                    <a:pt x="15" y="52"/>
                  </a:lnTo>
                  <a:lnTo>
                    <a:pt x="15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1" y="46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9" y="39"/>
                  </a:lnTo>
                  <a:lnTo>
                    <a:pt x="7" y="39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9" y="34"/>
                  </a:lnTo>
                  <a:lnTo>
                    <a:pt x="7" y="34"/>
                  </a:lnTo>
                  <a:lnTo>
                    <a:pt x="6" y="33"/>
                  </a:lnTo>
                  <a:lnTo>
                    <a:pt x="4" y="31"/>
                  </a:lnTo>
                  <a:lnTo>
                    <a:pt x="3" y="31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4" y="30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3" y="6"/>
                  </a:lnTo>
                  <a:lnTo>
                    <a:pt x="4" y="6"/>
                  </a:lnTo>
                  <a:lnTo>
                    <a:pt x="6" y="6"/>
                  </a:lnTo>
                  <a:lnTo>
                    <a:pt x="6" y="1"/>
                  </a:lnTo>
                  <a:lnTo>
                    <a:pt x="7" y="1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9" name="Freeform 246">
              <a:extLst>
                <a:ext uri="{FF2B5EF4-FFF2-40B4-BE49-F238E27FC236}">
                  <a16:creationId xmlns:a16="http://schemas.microsoft.com/office/drawing/2014/main" id="{29120C30-8E44-4FEE-B193-56A4CDA6E9E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6558" y="3320461"/>
              <a:ext cx="276789" cy="261196"/>
            </a:xfrm>
            <a:custGeom>
              <a:avLst/>
              <a:gdLst>
                <a:gd name="T0" fmla="*/ 63 w 142"/>
                <a:gd name="T1" fmla="*/ 0 h 134"/>
                <a:gd name="T2" fmla="*/ 69 w 142"/>
                <a:gd name="T3" fmla="*/ 1 h 134"/>
                <a:gd name="T4" fmla="*/ 76 w 142"/>
                <a:gd name="T5" fmla="*/ 1 h 134"/>
                <a:gd name="T6" fmla="*/ 79 w 142"/>
                <a:gd name="T7" fmla="*/ 1 h 134"/>
                <a:gd name="T8" fmla="*/ 79 w 142"/>
                <a:gd name="T9" fmla="*/ 6 h 134"/>
                <a:gd name="T10" fmla="*/ 82 w 142"/>
                <a:gd name="T11" fmla="*/ 5 h 134"/>
                <a:gd name="T12" fmla="*/ 85 w 142"/>
                <a:gd name="T13" fmla="*/ 3 h 134"/>
                <a:gd name="T14" fmla="*/ 87 w 142"/>
                <a:gd name="T15" fmla="*/ 5 h 134"/>
                <a:gd name="T16" fmla="*/ 91 w 142"/>
                <a:gd name="T17" fmla="*/ 11 h 134"/>
                <a:gd name="T18" fmla="*/ 91 w 142"/>
                <a:gd name="T19" fmla="*/ 14 h 134"/>
                <a:gd name="T20" fmla="*/ 93 w 142"/>
                <a:gd name="T21" fmla="*/ 16 h 134"/>
                <a:gd name="T22" fmla="*/ 96 w 142"/>
                <a:gd name="T23" fmla="*/ 22 h 134"/>
                <a:gd name="T24" fmla="*/ 101 w 142"/>
                <a:gd name="T25" fmla="*/ 25 h 134"/>
                <a:gd name="T26" fmla="*/ 109 w 142"/>
                <a:gd name="T27" fmla="*/ 25 h 134"/>
                <a:gd name="T28" fmla="*/ 104 w 142"/>
                <a:gd name="T29" fmla="*/ 28 h 134"/>
                <a:gd name="T30" fmla="*/ 107 w 142"/>
                <a:gd name="T31" fmla="*/ 33 h 134"/>
                <a:gd name="T32" fmla="*/ 107 w 142"/>
                <a:gd name="T33" fmla="*/ 36 h 134"/>
                <a:gd name="T34" fmla="*/ 99 w 142"/>
                <a:gd name="T35" fmla="*/ 42 h 134"/>
                <a:gd name="T36" fmla="*/ 98 w 142"/>
                <a:gd name="T37" fmla="*/ 45 h 134"/>
                <a:gd name="T38" fmla="*/ 98 w 142"/>
                <a:gd name="T39" fmla="*/ 50 h 134"/>
                <a:gd name="T40" fmla="*/ 96 w 142"/>
                <a:gd name="T41" fmla="*/ 55 h 134"/>
                <a:gd name="T42" fmla="*/ 101 w 142"/>
                <a:gd name="T43" fmla="*/ 61 h 134"/>
                <a:gd name="T44" fmla="*/ 104 w 142"/>
                <a:gd name="T45" fmla="*/ 61 h 134"/>
                <a:gd name="T46" fmla="*/ 105 w 142"/>
                <a:gd name="T47" fmla="*/ 64 h 134"/>
                <a:gd name="T48" fmla="*/ 105 w 142"/>
                <a:gd name="T49" fmla="*/ 71 h 134"/>
                <a:gd name="T50" fmla="*/ 110 w 142"/>
                <a:gd name="T51" fmla="*/ 72 h 134"/>
                <a:gd name="T52" fmla="*/ 121 w 142"/>
                <a:gd name="T53" fmla="*/ 79 h 134"/>
                <a:gd name="T54" fmla="*/ 126 w 142"/>
                <a:gd name="T55" fmla="*/ 82 h 134"/>
                <a:gd name="T56" fmla="*/ 131 w 142"/>
                <a:gd name="T57" fmla="*/ 90 h 134"/>
                <a:gd name="T58" fmla="*/ 131 w 142"/>
                <a:gd name="T59" fmla="*/ 102 h 134"/>
                <a:gd name="T60" fmla="*/ 134 w 142"/>
                <a:gd name="T61" fmla="*/ 112 h 134"/>
                <a:gd name="T62" fmla="*/ 137 w 142"/>
                <a:gd name="T63" fmla="*/ 113 h 134"/>
                <a:gd name="T64" fmla="*/ 140 w 142"/>
                <a:gd name="T65" fmla="*/ 115 h 134"/>
                <a:gd name="T66" fmla="*/ 140 w 142"/>
                <a:gd name="T67" fmla="*/ 118 h 134"/>
                <a:gd name="T68" fmla="*/ 135 w 142"/>
                <a:gd name="T69" fmla="*/ 118 h 134"/>
                <a:gd name="T70" fmla="*/ 131 w 142"/>
                <a:gd name="T71" fmla="*/ 118 h 134"/>
                <a:gd name="T72" fmla="*/ 124 w 142"/>
                <a:gd name="T73" fmla="*/ 116 h 134"/>
                <a:gd name="T74" fmla="*/ 121 w 142"/>
                <a:gd name="T75" fmla="*/ 120 h 134"/>
                <a:gd name="T76" fmla="*/ 117 w 142"/>
                <a:gd name="T77" fmla="*/ 129 h 134"/>
                <a:gd name="T78" fmla="*/ 104 w 142"/>
                <a:gd name="T79" fmla="*/ 132 h 134"/>
                <a:gd name="T80" fmla="*/ 87 w 142"/>
                <a:gd name="T81" fmla="*/ 131 h 134"/>
                <a:gd name="T82" fmla="*/ 68 w 142"/>
                <a:gd name="T83" fmla="*/ 116 h 134"/>
                <a:gd name="T84" fmla="*/ 50 w 142"/>
                <a:gd name="T85" fmla="*/ 104 h 134"/>
                <a:gd name="T86" fmla="*/ 36 w 142"/>
                <a:gd name="T87" fmla="*/ 94 h 134"/>
                <a:gd name="T88" fmla="*/ 23 w 142"/>
                <a:gd name="T89" fmla="*/ 88 h 134"/>
                <a:gd name="T90" fmla="*/ 6 w 142"/>
                <a:gd name="T91" fmla="*/ 85 h 134"/>
                <a:gd name="T92" fmla="*/ 5 w 142"/>
                <a:gd name="T93" fmla="*/ 82 h 134"/>
                <a:gd name="T94" fmla="*/ 3 w 142"/>
                <a:gd name="T95" fmla="*/ 72 h 134"/>
                <a:gd name="T96" fmla="*/ 8 w 142"/>
                <a:gd name="T97" fmla="*/ 61 h 134"/>
                <a:gd name="T98" fmla="*/ 23 w 142"/>
                <a:gd name="T99" fmla="*/ 52 h 134"/>
                <a:gd name="T100" fmla="*/ 35 w 142"/>
                <a:gd name="T101" fmla="*/ 44 h 134"/>
                <a:gd name="T102" fmla="*/ 36 w 142"/>
                <a:gd name="T103" fmla="*/ 33 h 134"/>
                <a:gd name="T104" fmla="*/ 38 w 142"/>
                <a:gd name="T105" fmla="*/ 27 h 134"/>
                <a:gd name="T106" fmla="*/ 36 w 142"/>
                <a:gd name="T107" fmla="*/ 19 h 134"/>
                <a:gd name="T108" fmla="*/ 38 w 142"/>
                <a:gd name="T109" fmla="*/ 14 h 134"/>
                <a:gd name="T110" fmla="*/ 49 w 142"/>
                <a:gd name="T111" fmla="*/ 8 h 134"/>
                <a:gd name="T112" fmla="*/ 52 w 142"/>
                <a:gd name="T113" fmla="*/ 3 h 134"/>
                <a:gd name="T114" fmla="*/ 58 w 142"/>
                <a:gd name="T11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2" h="134">
                  <a:moveTo>
                    <a:pt x="58" y="0"/>
                  </a:moveTo>
                  <a:lnTo>
                    <a:pt x="60" y="0"/>
                  </a:lnTo>
                  <a:lnTo>
                    <a:pt x="60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6" y="0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71" y="1"/>
                  </a:lnTo>
                  <a:lnTo>
                    <a:pt x="74" y="1"/>
                  </a:lnTo>
                  <a:lnTo>
                    <a:pt x="76" y="1"/>
                  </a:lnTo>
                  <a:lnTo>
                    <a:pt x="76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5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85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5"/>
                  </a:lnTo>
                  <a:lnTo>
                    <a:pt x="88" y="9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1" y="14"/>
                  </a:lnTo>
                  <a:lnTo>
                    <a:pt x="91" y="14"/>
                  </a:lnTo>
                  <a:lnTo>
                    <a:pt x="91" y="16"/>
                  </a:lnTo>
                  <a:lnTo>
                    <a:pt x="91" y="16"/>
                  </a:lnTo>
                  <a:lnTo>
                    <a:pt x="93" y="16"/>
                  </a:lnTo>
                  <a:lnTo>
                    <a:pt x="93" y="16"/>
                  </a:lnTo>
                  <a:lnTo>
                    <a:pt x="94" y="16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8" y="22"/>
                  </a:lnTo>
                  <a:lnTo>
                    <a:pt x="98" y="22"/>
                  </a:lnTo>
                  <a:lnTo>
                    <a:pt x="99" y="23"/>
                  </a:lnTo>
                  <a:lnTo>
                    <a:pt x="101" y="25"/>
                  </a:lnTo>
                  <a:lnTo>
                    <a:pt x="101" y="25"/>
                  </a:lnTo>
                  <a:lnTo>
                    <a:pt x="104" y="25"/>
                  </a:lnTo>
                  <a:lnTo>
                    <a:pt x="107" y="25"/>
                  </a:lnTo>
                  <a:lnTo>
                    <a:pt x="109" y="25"/>
                  </a:lnTo>
                  <a:lnTo>
                    <a:pt x="109" y="27"/>
                  </a:lnTo>
                  <a:lnTo>
                    <a:pt x="107" y="27"/>
                  </a:lnTo>
                  <a:lnTo>
                    <a:pt x="105" y="27"/>
                  </a:lnTo>
                  <a:lnTo>
                    <a:pt x="104" y="28"/>
                  </a:lnTo>
                  <a:lnTo>
                    <a:pt x="104" y="30"/>
                  </a:lnTo>
                  <a:lnTo>
                    <a:pt x="104" y="31"/>
                  </a:lnTo>
                  <a:lnTo>
                    <a:pt x="105" y="31"/>
                  </a:lnTo>
                  <a:lnTo>
                    <a:pt x="107" y="33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6"/>
                  </a:lnTo>
                  <a:lnTo>
                    <a:pt x="105" y="38"/>
                  </a:lnTo>
                  <a:lnTo>
                    <a:pt x="104" y="38"/>
                  </a:lnTo>
                  <a:lnTo>
                    <a:pt x="101" y="42"/>
                  </a:lnTo>
                  <a:lnTo>
                    <a:pt x="99" y="42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7"/>
                  </a:lnTo>
                  <a:lnTo>
                    <a:pt x="96" y="49"/>
                  </a:lnTo>
                  <a:lnTo>
                    <a:pt x="98" y="50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96" y="53"/>
                  </a:lnTo>
                  <a:lnTo>
                    <a:pt x="96" y="55"/>
                  </a:lnTo>
                  <a:lnTo>
                    <a:pt x="96" y="55"/>
                  </a:lnTo>
                  <a:lnTo>
                    <a:pt x="98" y="57"/>
                  </a:lnTo>
                  <a:lnTo>
                    <a:pt x="101" y="60"/>
                  </a:lnTo>
                  <a:lnTo>
                    <a:pt x="101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2" y="63"/>
                  </a:lnTo>
                  <a:lnTo>
                    <a:pt x="104" y="63"/>
                  </a:lnTo>
                  <a:lnTo>
                    <a:pt x="105" y="64"/>
                  </a:lnTo>
                  <a:lnTo>
                    <a:pt x="107" y="68"/>
                  </a:lnTo>
                  <a:lnTo>
                    <a:pt x="107" y="68"/>
                  </a:lnTo>
                  <a:lnTo>
                    <a:pt x="105" y="69"/>
                  </a:lnTo>
                  <a:lnTo>
                    <a:pt x="105" y="71"/>
                  </a:lnTo>
                  <a:lnTo>
                    <a:pt x="105" y="71"/>
                  </a:lnTo>
                  <a:lnTo>
                    <a:pt x="107" y="71"/>
                  </a:lnTo>
                  <a:lnTo>
                    <a:pt x="109" y="72"/>
                  </a:lnTo>
                  <a:lnTo>
                    <a:pt x="110" y="72"/>
                  </a:lnTo>
                  <a:lnTo>
                    <a:pt x="113" y="74"/>
                  </a:lnTo>
                  <a:lnTo>
                    <a:pt x="117" y="75"/>
                  </a:lnTo>
                  <a:lnTo>
                    <a:pt x="118" y="77"/>
                  </a:lnTo>
                  <a:lnTo>
                    <a:pt x="121" y="79"/>
                  </a:lnTo>
                  <a:lnTo>
                    <a:pt x="123" y="79"/>
                  </a:lnTo>
                  <a:lnTo>
                    <a:pt x="124" y="80"/>
                  </a:lnTo>
                  <a:lnTo>
                    <a:pt x="124" y="80"/>
                  </a:lnTo>
                  <a:lnTo>
                    <a:pt x="126" y="82"/>
                  </a:lnTo>
                  <a:lnTo>
                    <a:pt x="126" y="85"/>
                  </a:lnTo>
                  <a:lnTo>
                    <a:pt x="128" y="85"/>
                  </a:lnTo>
                  <a:lnTo>
                    <a:pt x="129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6"/>
                  </a:lnTo>
                  <a:lnTo>
                    <a:pt x="129" y="102"/>
                  </a:lnTo>
                  <a:lnTo>
                    <a:pt x="131" y="102"/>
                  </a:lnTo>
                  <a:lnTo>
                    <a:pt x="134" y="102"/>
                  </a:lnTo>
                  <a:lnTo>
                    <a:pt x="134" y="105"/>
                  </a:lnTo>
                  <a:lnTo>
                    <a:pt x="134" y="109"/>
                  </a:lnTo>
                  <a:lnTo>
                    <a:pt x="134" y="112"/>
                  </a:lnTo>
                  <a:lnTo>
                    <a:pt x="134" y="112"/>
                  </a:lnTo>
                  <a:lnTo>
                    <a:pt x="135" y="112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9" y="113"/>
                  </a:lnTo>
                  <a:lnTo>
                    <a:pt x="139" y="115"/>
                  </a:lnTo>
                  <a:lnTo>
                    <a:pt x="140" y="115"/>
                  </a:lnTo>
                  <a:lnTo>
                    <a:pt x="139" y="116"/>
                  </a:lnTo>
                  <a:lnTo>
                    <a:pt x="139" y="116"/>
                  </a:lnTo>
                  <a:lnTo>
                    <a:pt x="140" y="118"/>
                  </a:lnTo>
                  <a:lnTo>
                    <a:pt x="140" y="118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5" y="118"/>
                  </a:lnTo>
                  <a:lnTo>
                    <a:pt x="135" y="118"/>
                  </a:lnTo>
                  <a:lnTo>
                    <a:pt x="134" y="118"/>
                  </a:lnTo>
                  <a:lnTo>
                    <a:pt x="134" y="118"/>
                  </a:lnTo>
                  <a:lnTo>
                    <a:pt x="131" y="118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6" y="116"/>
                  </a:lnTo>
                  <a:lnTo>
                    <a:pt x="124" y="116"/>
                  </a:lnTo>
                  <a:lnTo>
                    <a:pt x="123" y="118"/>
                  </a:lnTo>
                  <a:lnTo>
                    <a:pt x="121" y="118"/>
                  </a:lnTo>
                  <a:lnTo>
                    <a:pt x="121" y="120"/>
                  </a:lnTo>
                  <a:lnTo>
                    <a:pt x="121" y="120"/>
                  </a:lnTo>
                  <a:lnTo>
                    <a:pt x="120" y="121"/>
                  </a:lnTo>
                  <a:lnTo>
                    <a:pt x="118" y="124"/>
                  </a:lnTo>
                  <a:lnTo>
                    <a:pt x="118" y="126"/>
                  </a:lnTo>
                  <a:lnTo>
                    <a:pt x="117" y="129"/>
                  </a:lnTo>
                  <a:lnTo>
                    <a:pt x="115" y="131"/>
                  </a:lnTo>
                  <a:lnTo>
                    <a:pt x="112" y="132"/>
                  </a:lnTo>
                  <a:lnTo>
                    <a:pt x="110" y="134"/>
                  </a:lnTo>
                  <a:lnTo>
                    <a:pt x="104" y="132"/>
                  </a:lnTo>
                  <a:lnTo>
                    <a:pt x="98" y="132"/>
                  </a:lnTo>
                  <a:lnTo>
                    <a:pt x="91" y="132"/>
                  </a:lnTo>
                  <a:lnTo>
                    <a:pt x="87" y="131"/>
                  </a:lnTo>
                  <a:lnTo>
                    <a:pt x="87" y="131"/>
                  </a:lnTo>
                  <a:lnTo>
                    <a:pt x="80" y="127"/>
                  </a:lnTo>
                  <a:lnTo>
                    <a:pt x="77" y="124"/>
                  </a:lnTo>
                  <a:lnTo>
                    <a:pt x="72" y="121"/>
                  </a:lnTo>
                  <a:lnTo>
                    <a:pt x="68" y="116"/>
                  </a:lnTo>
                  <a:lnTo>
                    <a:pt x="63" y="113"/>
                  </a:lnTo>
                  <a:lnTo>
                    <a:pt x="60" y="110"/>
                  </a:lnTo>
                  <a:lnTo>
                    <a:pt x="55" y="107"/>
                  </a:lnTo>
                  <a:lnTo>
                    <a:pt x="50" y="104"/>
                  </a:lnTo>
                  <a:lnTo>
                    <a:pt x="49" y="101"/>
                  </a:lnTo>
                  <a:lnTo>
                    <a:pt x="44" y="99"/>
                  </a:lnTo>
                  <a:lnTo>
                    <a:pt x="41" y="97"/>
                  </a:lnTo>
                  <a:lnTo>
                    <a:pt x="36" y="94"/>
                  </a:lnTo>
                  <a:lnTo>
                    <a:pt x="33" y="93"/>
                  </a:lnTo>
                  <a:lnTo>
                    <a:pt x="30" y="91"/>
                  </a:lnTo>
                  <a:lnTo>
                    <a:pt x="25" y="88"/>
                  </a:lnTo>
                  <a:lnTo>
                    <a:pt x="23" y="88"/>
                  </a:lnTo>
                  <a:lnTo>
                    <a:pt x="19" y="86"/>
                  </a:lnTo>
                  <a:lnTo>
                    <a:pt x="14" y="86"/>
                  </a:lnTo>
                  <a:lnTo>
                    <a:pt x="9" y="85"/>
                  </a:lnTo>
                  <a:lnTo>
                    <a:pt x="6" y="85"/>
                  </a:lnTo>
                  <a:lnTo>
                    <a:pt x="8" y="83"/>
                  </a:lnTo>
                  <a:lnTo>
                    <a:pt x="8" y="82"/>
                  </a:lnTo>
                  <a:lnTo>
                    <a:pt x="6" y="82"/>
                  </a:lnTo>
                  <a:lnTo>
                    <a:pt x="5" y="82"/>
                  </a:lnTo>
                  <a:lnTo>
                    <a:pt x="3" y="79"/>
                  </a:lnTo>
                  <a:lnTo>
                    <a:pt x="5" y="79"/>
                  </a:lnTo>
                  <a:lnTo>
                    <a:pt x="3" y="75"/>
                  </a:lnTo>
                  <a:lnTo>
                    <a:pt x="3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5" y="63"/>
                  </a:lnTo>
                  <a:lnTo>
                    <a:pt x="8" y="61"/>
                  </a:lnTo>
                  <a:lnTo>
                    <a:pt x="12" y="58"/>
                  </a:lnTo>
                  <a:lnTo>
                    <a:pt x="16" y="57"/>
                  </a:lnTo>
                  <a:lnTo>
                    <a:pt x="20" y="53"/>
                  </a:lnTo>
                  <a:lnTo>
                    <a:pt x="23" y="52"/>
                  </a:lnTo>
                  <a:lnTo>
                    <a:pt x="28" y="49"/>
                  </a:lnTo>
                  <a:lnTo>
                    <a:pt x="31" y="49"/>
                  </a:lnTo>
                  <a:lnTo>
                    <a:pt x="33" y="47"/>
                  </a:lnTo>
                  <a:lnTo>
                    <a:pt x="35" y="44"/>
                  </a:lnTo>
                  <a:lnTo>
                    <a:pt x="35" y="42"/>
                  </a:lnTo>
                  <a:lnTo>
                    <a:pt x="35" y="41"/>
                  </a:lnTo>
                  <a:lnTo>
                    <a:pt x="35" y="38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8" y="25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7"/>
                  </a:lnTo>
                  <a:lnTo>
                    <a:pt x="36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42" y="12"/>
                  </a:lnTo>
                  <a:lnTo>
                    <a:pt x="44" y="12"/>
                  </a:lnTo>
                  <a:lnTo>
                    <a:pt x="47" y="9"/>
                  </a:lnTo>
                  <a:lnTo>
                    <a:pt x="49" y="8"/>
                  </a:lnTo>
                  <a:lnTo>
                    <a:pt x="50" y="6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3" y="3"/>
                  </a:lnTo>
                  <a:lnTo>
                    <a:pt x="57" y="1"/>
                  </a:lnTo>
                  <a:lnTo>
                    <a:pt x="58" y="0"/>
                  </a:lnTo>
                  <a:lnTo>
                    <a:pt x="5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0" name="Freeform 247">
              <a:extLst>
                <a:ext uri="{FF2B5EF4-FFF2-40B4-BE49-F238E27FC236}">
                  <a16:creationId xmlns:a16="http://schemas.microsoft.com/office/drawing/2014/main" id="{7CA78C3B-B2F3-4640-A0BD-19D3F6B29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3880" y="4618642"/>
              <a:ext cx="1950" cy="5848"/>
            </a:xfrm>
            <a:custGeom>
              <a:avLst/>
              <a:gdLst>
                <a:gd name="T0" fmla="*/ 1 w 1"/>
                <a:gd name="T1" fmla="*/ 0 h 3"/>
                <a:gd name="T2" fmla="*/ 1 w 1"/>
                <a:gd name="T3" fmla="*/ 0 h 3"/>
                <a:gd name="T4" fmla="*/ 1 w 1"/>
                <a:gd name="T5" fmla="*/ 2 h 3"/>
                <a:gd name="T6" fmla="*/ 1 w 1"/>
                <a:gd name="T7" fmla="*/ 2 h 3"/>
                <a:gd name="T8" fmla="*/ 1 w 1"/>
                <a:gd name="T9" fmla="*/ 3 h 3"/>
                <a:gd name="T10" fmla="*/ 1 w 1"/>
                <a:gd name="T11" fmla="*/ 3 h 3"/>
                <a:gd name="T12" fmla="*/ 1 w 1"/>
                <a:gd name="T13" fmla="*/ 2 h 3"/>
                <a:gd name="T14" fmla="*/ 0 w 1"/>
                <a:gd name="T15" fmla="*/ 0 h 3"/>
                <a:gd name="T16" fmla="*/ 0 w 1"/>
                <a:gd name="T17" fmla="*/ 0 h 3"/>
                <a:gd name="T18" fmla="*/ 1 w 1"/>
                <a:gd name="T19" fmla="*/ 2 h 3"/>
                <a:gd name="T20" fmla="*/ 1 w 1"/>
                <a:gd name="T21" fmla="*/ 3 h 3"/>
                <a:gd name="T22" fmla="*/ 1 w 1"/>
                <a:gd name="T23" fmla="*/ 2 h 3"/>
                <a:gd name="T24" fmla="*/ 1 w 1"/>
                <a:gd name="T25" fmla="*/ 2 h 3"/>
                <a:gd name="T26" fmla="*/ 1 w 1"/>
                <a:gd name="T27" fmla="*/ 2 h 3"/>
                <a:gd name="T28" fmla="*/ 1 w 1"/>
                <a:gd name="T29" fmla="*/ 0 h 3"/>
                <a:gd name="T30" fmla="*/ 1 w 1"/>
                <a:gd name="T31" fmla="*/ 0 h 3"/>
                <a:gd name="T32" fmla="*/ 1 w 1"/>
                <a:gd name="T3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" h="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1" name="Freeform 248">
              <a:extLst>
                <a:ext uri="{FF2B5EF4-FFF2-40B4-BE49-F238E27FC236}">
                  <a16:creationId xmlns:a16="http://schemas.microsoft.com/office/drawing/2014/main" id="{308B263D-7B38-4ECB-A8C8-144B3139F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86926" y="3378937"/>
              <a:ext cx="820623" cy="849861"/>
            </a:xfrm>
            <a:custGeom>
              <a:avLst/>
              <a:gdLst>
                <a:gd name="T0" fmla="*/ 362 w 421"/>
                <a:gd name="T1" fmla="*/ 417 h 436"/>
                <a:gd name="T2" fmla="*/ 71 w 421"/>
                <a:gd name="T3" fmla="*/ 414 h 436"/>
                <a:gd name="T4" fmla="*/ 350 w 421"/>
                <a:gd name="T5" fmla="*/ 381 h 436"/>
                <a:gd name="T6" fmla="*/ 359 w 421"/>
                <a:gd name="T7" fmla="*/ 361 h 436"/>
                <a:gd name="T8" fmla="*/ 358 w 421"/>
                <a:gd name="T9" fmla="*/ 351 h 436"/>
                <a:gd name="T10" fmla="*/ 354 w 421"/>
                <a:gd name="T11" fmla="*/ 356 h 436"/>
                <a:gd name="T12" fmla="*/ 142 w 421"/>
                <a:gd name="T13" fmla="*/ 0 h 436"/>
                <a:gd name="T14" fmla="*/ 153 w 421"/>
                <a:gd name="T15" fmla="*/ 30 h 436"/>
                <a:gd name="T16" fmla="*/ 154 w 421"/>
                <a:gd name="T17" fmla="*/ 52 h 436"/>
                <a:gd name="T18" fmla="*/ 153 w 421"/>
                <a:gd name="T19" fmla="*/ 64 h 436"/>
                <a:gd name="T20" fmla="*/ 168 w 421"/>
                <a:gd name="T21" fmla="*/ 74 h 436"/>
                <a:gd name="T22" fmla="*/ 176 w 421"/>
                <a:gd name="T23" fmla="*/ 93 h 436"/>
                <a:gd name="T24" fmla="*/ 187 w 421"/>
                <a:gd name="T25" fmla="*/ 115 h 436"/>
                <a:gd name="T26" fmla="*/ 220 w 421"/>
                <a:gd name="T27" fmla="*/ 127 h 436"/>
                <a:gd name="T28" fmla="*/ 250 w 421"/>
                <a:gd name="T29" fmla="*/ 138 h 436"/>
                <a:gd name="T30" fmla="*/ 283 w 421"/>
                <a:gd name="T31" fmla="*/ 145 h 436"/>
                <a:gd name="T32" fmla="*/ 294 w 421"/>
                <a:gd name="T33" fmla="*/ 118 h 436"/>
                <a:gd name="T34" fmla="*/ 309 w 421"/>
                <a:gd name="T35" fmla="*/ 138 h 436"/>
                <a:gd name="T36" fmla="*/ 342 w 421"/>
                <a:gd name="T37" fmla="*/ 137 h 436"/>
                <a:gd name="T38" fmla="*/ 340 w 421"/>
                <a:gd name="T39" fmla="*/ 124 h 436"/>
                <a:gd name="T40" fmla="*/ 361 w 421"/>
                <a:gd name="T41" fmla="*/ 110 h 436"/>
                <a:gd name="T42" fmla="*/ 394 w 421"/>
                <a:gd name="T43" fmla="*/ 104 h 436"/>
                <a:gd name="T44" fmla="*/ 408 w 421"/>
                <a:gd name="T45" fmla="*/ 105 h 436"/>
                <a:gd name="T46" fmla="*/ 421 w 421"/>
                <a:gd name="T47" fmla="*/ 119 h 436"/>
                <a:gd name="T48" fmla="*/ 400 w 421"/>
                <a:gd name="T49" fmla="*/ 135 h 436"/>
                <a:gd name="T50" fmla="*/ 381 w 421"/>
                <a:gd name="T51" fmla="*/ 162 h 436"/>
                <a:gd name="T52" fmla="*/ 365 w 421"/>
                <a:gd name="T53" fmla="*/ 181 h 436"/>
                <a:gd name="T54" fmla="*/ 359 w 421"/>
                <a:gd name="T55" fmla="*/ 208 h 436"/>
                <a:gd name="T56" fmla="*/ 348 w 421"/>
                <a:gd name="T57" fmla="*/ 189 h 436"/>
                <a:gd name="T58" fmla="*/ 334 w 421"/>
                <a:gd name="T59" fmla="*/ 195 h 436"/>
                <a:gd name="T60" fmla="*/ 343 w 421"/>
                <a:gd name="T61" fmla="*/ 176 h 436"/>
                <a:gd name="T62" fmla="*/ 326 w 421"/>
                <a:gd name="T63" fmla="*/ 164 h 436"/>
                <a:gd name="T64" fmla="*/ 304 w 421"/>
                <a:gd name="T65" fmla="*/ 149 h 436"/>
                <a:gd name="T66" fmla="*/ 291 w 421"/>
                <a:gd name="T67" fmla="*/ 143 h 436"/>
                <a:gd name="T68" fmla="*/ 299 w 421"/>
                <a:gd name="T69" fmla="*/ 162 h 436"/>
                <a:gd name="T70" fmla="*/ 296 w 421"/>
                <a:gd name="T71" fmla="*/ 178 h 436"/>
                <a:gd name="T72" fmla="*/ 301 w 421"/>
                <a:gd name="T73" fmla="*/ 208 h 436"/>
                <a:gd name="T74" fmla="*/ 293 w 421"/>
                <a:gd name="T75" fmla="*/ 217 h 436"/>
                <a:gd name="T76" fmla="*/ 271 w 421"/>
                <a:gd name="T77" fmla="*/ 220 h 436"/>
                <a:gd name="T78" fmla="*/ 250 w 421"/>
                <a:gd name="T79" fmla="*/ 246 h 436"/>
                <a:gd name="T80" fmla="*/ 208 w 421"/>
                <a:gd name="T81" fmla="*/ 282 h 436"/>
                <a:gd name="T82" fmla="*/ 181 w 421"/>
                <a:gd name="T83" fmla="*/ 302 h 436"/>
                <a:gd name="T84" fmla="*/ 173 w 421"/>
                <a:gd name="T85" fmla="*/ 349 h 436"/>
                <a:gd name="T86" fmla="*/ 154 w 421"/>
                <a:gd name="T87" fmla="*/ 395 h 436"/>
                <a:gd name="T88" fmla="*/ 119 w 421"/>
                <a:gd name="T89" fmla="*/ 401 h 436"/>
                <a:gd name="T90" fmla="*/ 108 w 421"/>
                <a:gd name="T91" fmla="*/ 368 h 436"/>
                <a:gd name="T92" fmla="*/ 85 w 421"/>
                <a:gd name="T93" fmla="*/ 316 h 436"/>
                <a:gd name="T94" fmla="*/ 67 w 421"/>
                <a:gd name="T95" fmla="*/ 261 h 436"/>
                <a:gd name="T96" fmla="*/ 67 w 421"/>
                <a:gd name="T97" fmla="*/ 227 h 436"/>
                <a:gd name="T98" fmla="*/ 64 w 421"/>
                <a:gd name="T99" fmla="*/ 208 h 436"/>
                <a:gd name="T100" fmla="*/ 41 w 421"/>
                <a:gd name="T101" fmla="*/ 230 h 436"/>
                <a:gd name="T102" fmla="*/ 28 w 421"/>
                <a:gd name="T103" fmla="*/ 203 h 436"/>
                <a:gd name="T104" fmla="*/ 6 w 421"/>
                <a:gd name="T105" fmla="*/ 184 h 436"/>
                <a:gd name="T106" fmla="*/ 15 w 421"/>
                <a:gd name="T107" fmla="*/ 178 h 436"/>
                <a:gd name="T108" fmla="*/ 41 w 421"/>
                <a:gd name="T109" fmla="*/ 175 h 436"/>
                <a:gd name="T110" fmla="*/ 26 w 421"/>
                <a:gd name="T111" fmla="*/ 149 h 436"/>
                <a:gd name="T112" fmla="*/ 30 w 421"/>
                <a:gd name="T113" fmla="*/ 119 h 436"/>
                <a:gd name="T114" fmla="*/ 69 w 421"/>
                <a:gd name="T115" fmla="*/ 102 h 436"/>
                <a:gd name="T116" fmla="*/ 91 w 421"/>
                <a:gd name="T117" fmla="*/ 69 h 436"/>
                <a:gd name="T118" fmla="*/ 93 w 421"/>
                <a:gd name="T119" fmla="*/ 45 h 436"/>
                <a:gd name="T120" fmla="*/ 85 w 421"/>
                <a:gd name="T121" fmla="*/ 27 h 436"/>
                <a:gd name="T122" fmla="*/ 93 w 421"/>
                <a:gd name="T123" fmla="*/ 12 h 436"/>
                <a:gd name="T124" fmla="*/ 129 w 421"/>
                <a:gd name="T125" fmla="*/ 6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21" h="436">
                  <a:moveTo>
                    <a:pt x="370" y="428"/>
                  </a:moveTo>
                  <a:lnTo>
                    <a:pt x="370" y="428"/>
                  </a:lnTo>
                  <a:lnTo>
                    <a:pt x="372" y="431"/>
                  </a:lnTo>
                  <a:lnTo>
                    <a:pt x="372" y="435"/>
                  </a:lnTo>
                  <a:lnTo>
                    <a:pt x="370" y="436"/>
                  </a:lnTo>
                  <a:lnTo>
                    <a:pt x="369" y="431"/>
                  </a:lnTo>
                  <a:lnTo>
                    <a:pt x="367" y="431"/>
                  </a:lnTo>
                  <a:lnTo>
                    <a:pt x="367" y="430"/>
                  </a:lnTo>
                  <a:lnTo>
                    <a:pt x="369" y="430"/>
                  </a:lnTo>
                  <a:lnTo>
                    <a:pt x="370" y="428"/>
                  </a:lnTo>
                  <a:close/>
                  <a:moveTo>
                    <a:pt x="369" y="425"/>
                  </a:moveTo>
                  <a:lnTo>
                    <a:pt x="369" y="427"/>
                  </a:lnTo>
                  <a:lnTo>
                    <a:pt x="367" y="428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9" y="425"/>
                  </a:lnTo>
                  <a:close/>
                  <a:moveTo>
                    <a:pt x="364" y="417"/>
                  </a:move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2" y="417"/>
                  </a:lnTo>
                  <a:lnTo>
                    <a:pt x="362" y="417"/>
                  </a:lnTo>
                  <a:lnTo>
                    <a:pt x="364" y="417"/>
                  </a:lnTo>
                  <a:close/>
                  <a:moveTo>
                    <a:pt x="365" y="414"/>
                  </a:moveTo>
                  <a:lnTo>
                    <a:pt x="365" y="414"/>
                  </a:lnTo>
                  <a:lnTo>
                    <a:pt x="365" y="416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6"/>
                  </a:lnTo>
                  <a:lnTo>
                    <a:pt x="365" y="416"/>
                  </a:lnTo>
                  <a:lnTo>
                    <a:pt x="365" y="414"/>
                  </a:lnTo>
                  <a:lnTo>
                    <a:pt x="365" y="414"/>
                  </a:lnTo>
                  <a:close/>
                  <a:moveTo>
                    <a:pt x="71" y="413"/>
                  </a:moveTo>
                  <a:lnTo>
                    <a:pt x="71" y="413"/>
                  </a:lnTo>
                  <a:lnTo>
                    <a:pt x="71" y="413"/>
                  </a:lnTo>
                  <a:lnTo>
                    <a:pt x="71" y="414"/>
                  </a:lnTo>
                  <a:lnTo>
                    <a:pt x="71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71" y="414"/>
                  </a:lnTo>
                  <a:lnTo>
                    <a:pt x="71" y="413"/>
                  </a:lnTo>
                  <a:lnTo>
                    <a:pt x="71" y="413"/>
                  </a:lnTo>
                  <a:close/>
                  <a:moveTo>
                    <a:pt x="359" y="413"/>
                  </a:moveTo>
                  <a:lnTo>
                    <a:pt x="361" y="414"/>
                  </a:lnTo>
                  <a:lnTo>
                    <a:pt x="361" y="414"/>
                  </a:lnTo>
                  <a:lnTo>
                    <a:pt x="359" y="414"/>
                  </a:lnTo>
                  <a:lnTo>
                    <a:pt x="359" y="414"/>
                  </a:lnTo>
                  <a:lnTo>
                    <a:pt x="359" y="413"/>
                  </a:lnTo>
                  <a:lnTo>
                    <a:pt x="359" y="413"/>
                  </a:lnTo>
                  <a:close/>
                  <a:moveTo>
                    <a:pt x="354" y="400"/>
                  </a:moveTo>
                  <a:lnTo>
                    <a:pt x="354" y="400"/>
                  </a:lnTo>
                  <a:lnTo>
                    <a:pt x="356" y="400"/>
                  </a:lnTo>
                  <a:lnTo>
                    <a:pt x="354" y="401"/>
                  </a:lnTo>
                  <a:lnTo>
                    <a:pt x="354" y="401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close/>
                  <a:moveTo>
                    <a:pt x="351" y="375"/>
                  </a:moveTo>
                  <a:lnTo>
                    <a:pt x="351" y="376"/>
                  </a:lnTo>
                  <a:lnTo>
                    <a:pt x="351" y="378"/>
                  </a:lnTo>
                  <a:lnTo>
                    <a:pt x="351" y="381"/>
                  </a:lnTo>
                  <a:lnTo>
                    <a:pt x="351" y="381"/>
                  </a:lnTo>
                  <a:lnTo>
                    <a:pt x="350" y="381"/>
                  </a:lnTo>
                  <a:lnTo>
                    <a:pt x="350" y="379"/>
                  </a:lnTo>
                  <a:lnTo>
                    <a:pt x="348" y="378"/>
                  </a:lnTo>
                  <a:lnTo>
                    <a:pt x="350" y="376"/>
                  </a:lnTo>
                  <a:lnTo>
                    <a:pt x="350" y="376"/>
                  </a:lnTo>
                  <a:lnTo>
                    <a:pt x="351" y="375"/>
                  </a:lnTo>
                  <a:close/>
                  <a:moveTo>
                    <a:pt x="66" y="370"/>
                  </a:moveTo>
                  <a:lnTo>
                    <a:pt x="66" y="370"/>
                  </a:lnTo>
                  <a:lnTo>
                    <a:pt x="66" y="370"/>
                  </a:lnTo>
                  <a:lnTo>
                    <a:pt x="66" y="370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0"/>
                  </a:lnTo>
                  <a:lnTo>
                    <a:pt x="66" y="370"/>
                  </a:lnTo>
                  <a:close/>
                  <a:moveTo>
                    <a:pt x="353" y="367"/>
                  </a:moveTo>
                  <a:lnTo>
                    <a:pt x="354" y="367"/>
                  </a:lnTo>
                  <a:lnTo>
                    <a:pt x="354" y="368"/>
                  </a:lnTo>
                  <a:lnTo>
                    <a:pt x="354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7"/>
                  </a:lnTo>
                  <a:close/>
                  <a:moveTo>
                    <a:pt x="359" y="359"/>
                  </a:moveTo>
                  <a:lnTo>
                    <a:pt x="359" y="361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8" y="359"/>
                  </a:lnTo>
                  <a:lnTo>
                    <a:pt x="359" y="359"/>
                  </a:lnTo>
                  <a:close/>
                  <a:moveTo>
                    <a:pt x="354" y="345"/>
                  </a:moveTo>
                  <a:lnTo>
                    <a:pt x="354" y="345"/>
                  </a:lnTo>
                  <a:lnTo>
                    <a:pt x="354" y="346"/>
                  </a:lnTo>
                  <a:lnTo>
                    <a:pt x="354" y="348"/>
                  </a:lnTo>
                  <a:lnTo>
                    <a:pt x="353" y="346"/>
                  </a:lnTo>
                  <a:lnTo>
                    <a:pt x="354" y="345"/>
                  </a:lnTo>
                  <a:lnTo>
                    <a:pt x="354" y="345"/>
                  </a:lnTo>
                  <a:close/>
                  <a:moveTo>
                    <a:pt x="359" y="337"/>
                  </a:moveTo>
                  <a:lnTo>
                    <a:pt x="359" y="338"/>
                  </a:lnTo>
                  <a:lnTo>
                    <a:pt x="359" y="338"/>
                  </a:lnTo>
                  <a:lnTo>
                    <a:pt x="359" y="340"/>
                  </a:lnTo>
                  <a:lnTo>
                    <a:pt x="359" y="342"/>
                  </a:lnTo>
                  <a:lnTo>
                    <a:pt x="359" y="342"/>
                  </a:lnTo>
                  <a:lnTo>
                    <a:pt x="359" y="343"/>
                  </a:lnTo>
                  <a:lnTo>
                    <a:pt x="358" y="343"/>
                  </a:lnTo>
                  <a:lnTo>
                    <a:pt x="358" y="343"/>
                  </a:lnTo>
                  <a:lnTo>
                    <a:pt x="358" y="345"/>
                  </a:lnTo>
                  <a:lnTo>
                    <a:pt x="356" y="346"/>
                  </a:lnTo>
                  <a:lnTo>
                    <a:pt x="358" y="346"/>
                  </a:lnTo>
                  <a:lnTo>
                    <a:pt x="358" y="351"/>
                  </a:lnTo>
                  <a:lnTo>
                    <a:pt x="358" y="353"/>
                  </a:lnTo>
                  <a:lnTo>
                    <a:pt x="356" y="353"/>
                  </a:lnTo>
                  <a:lnTo>
                    <a:pt x="356" y="356"/>
                  </a:lnTo>
                  <a:lnTo>
                    <a:pt x="356" y="357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6" y="361"/>
                  </a:lnTo>
                  <a:lnTo>
                    <a:pt x="356" y="361"/>
                  </a:lnTo>
                  <a:lnTo>
                    <a:pt x="354" y="362"/>
                  </a:lnTo>
                  <a:lnTo>
                    <a:pt x="354" y="365"/>
                  </a:lnTo>
                  <a:lnTo>
                    <a:pt x="354" y="367"/>
                  </a:lnTo>
                  <a:lnTo>
                    <a:pt x="354" y="367"/>
                  </a:lnTo>
                  <a:lnTo>
                    <a:pt x="353" y="367"/>
                  </a:lnTo>
                  <a:lnTo>
                    <a:pt x="351" y="364"/>
                  </a:lnTo>
                  <a:lnTo>
                    <a:pt x="351" y="362"/>
                  </a:lnTo>
                  <a:lnTo>
                    <a:pt x="351" y="361"/>
                  </a:lnTo>
                  <a:lnTo>
                    <a:pt x="351" y="361"/>
                  </a:lnTo>
                  <a:lnTo>
                    <a:pt x="353" y="361"/>
                  </a:lnTo>
                  <a:lnTo>
                    <a:pt x="353" y="359"/>
                  </a:lnTo>
                  <a:lnTo>
                    <a:pt x="353" y="357"/>
                  </a:lnTo>
                  <a:lnTo>
                    <a:pt x="353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1"/>
                  </a:lnTo>
                  <a:lnTo>
                    <a:pt x="354" y="351"/>
                  </a:lnTo>
                  <a:lnTo>
                    <a:pt x="354" y="349"/>
                  </a:lnTo>
                  <a:lnTo>
                    <a:pt x="354" y="348"/>
                  </a:lnTo>
                  <a:lnTo>
                    <a:pt x="354" y="348"/>
                  </a:lnTo>
                  <a:lnTo>
                    <a:pt x="356" y="346"/>
                  </a:lnTo>
                  <a:lnTo>
                    <a:pt x="356" y="345"/>
                  </a:lnTo>
                  <a:lnTo>
                    <a:pt x="356" y="345"/>
                  </a:lnTo>
                  <a:lnTo>
                    <a:pt x="356" y="342"/>
                  </a:lnTo>
                  <a:lnTo>
                    <a:pt x="356" y="340"/>
                  </a:lnTo>
                  <a:lnTo>
                    <a:pt x="358" y="338"/>
                  </a:lnTo>
                  <a:lnTo>
                    <a:pt x="359" y="337"/>
                  </a:lnTo>
                  <a:lnTo>
                    <a:pt x="359" y="337"/>
                  </a:lnTo>
                  <a:close/>
                  <a:moveTo>
                    <a:pt x="138" y="0"/>
                  </a:moveTo>
                  <a:lnTo>
                    <a:pt x="138" y="0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0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3"/>
                  </a:lnTo>
                  <a:lnTo>
                    <a:pt x="142" y="4"/>
                  </a:lnTo>
                  <a:lnTo>
                    <a:pt x="143" y="6"/>
                  </a:lnTo>
                  <a:lnTo>
                    <a:pt x="143" y="9"/>
                  </a:lnTo>
                  <a:lnTo>
                    <a:pt x="145" y="12"/>
                  </a:lnTo>
                  <a:lnTo>
                    <a:pt x="145" y="14"/>
                  </a:lnTo>
                  <a:lnTo>
                    <a:pt x="146" y="15"/>
                  </a:lnTo>
                  <a:lnTo>
                    <a:pt x="149" y="15"/>
                  </a:lnTo>
                  <a:lnTo>
                    <a:pt x="151" y="15"/>
                  </a:lnTo>
                  <a:lnTo>
                    <a:pt x="153" y="17"/>
                  </a:lnTo>
                  <a:lnTo>
                    <a:pt x="154" y="19"/>
                  </a:lnTo>
                  <a:lnTo>
                    <a:pt x="154" y="19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4" y="22"/>
                  </a:lnTo>
                  <a:lnTo>
                    <a:pt x="153" y="23"/>
                  </a:lnTo>
                  <a:lnTo>
                    <a:pt x="153" y="23"/>
                  </a:lnTo>
                  <a:lnTo>
                    <a:pt x="153" y="25"/>
                  </a:lnTo>
                  <a:lnTo>
                    <a:pt x="153" y="27"/>
                  </a:lnTo>
                  <a:lnTo>
                    <a:pt x="153" y="28"/>
                  </a:lnTo>
                  <a:lnTo>
                    <a:pt x="153" y="30"/>
                  </a:lnTo>
                  <a:lnTo>
                    <a:pt x="153" y="33"/>
                  </a:lnTo>
                  <a:lnTo>
                    <a:pt x="154" y="34"/>
                  </a:lnTo>
                  <a:lnTo>
                    <a:pt x="154" y="34"/>
                  </a:lnTo>
                  <a:lnTo>
                    <a:pt x="156" y="34"/>
                  </a:lnTo>
                  <a:lnTo>
                    <a:pt x="156" y="36"/>
                  </a:lnTo>
                  <a:lnTo>
                    <a:pt x="157" y="36"/>
                  </a:lnTo>
                  <a:lnTo>
                    <a:pt x="157" y="38"/>
                  </a:lnTo>
                  <a:lnTo>
                    <a:pt x="157" y="38"/>
                  </a:lnTo>
                  <a:lnTo>
                    <a:pt x="157" y="39"/>
                  </a:lnTo>
                  <a:lnTo>
                    <a:pt x="157" y="39"/>
                  </a:lnTo>
                  <a:lnTo>
                    <a:pt x="157" y="41"/>
                  </a:lnTo>
                  <a:lnTo>
                    <a:pt x="157" y="41"/>
                  </a:lnTo>
                  <a:lnTo>
                    <a:pt x="159" y="42"/>
                  </a:lnTo>
                  <a:lnTo>
                    <a:pt x="159" y="42"/>
                  </a:lnTo>
                  <a:lnTo>
                    <a:pt x="159" y="44"/>
                  </a:lnTo>
                  <a:lnTo>
                    <a:pt x="159" y="44"/>
                  </a:lnTo>
                  <a:lnTo>
                    <a:pt x="159" y="45"/>
                  </a:lnTo>
                  <a:lnTo>
                    <a:pt x="159" y="47"/>
                  </a:lnTo>
                  <a:lnTo>
                    <a:pt x="159" y="49"/>
                  </a:lnTo>
                  <a:lnTo>
                    <a:pt x="159" y="49"/>
                  </a:lnTo>
                  <a:lnTo>
                    <a:pt x="157" y="49"/>
                  </a:lnTo>
                  <a:lnTo>
                    <a:pt x="157" y="50"/>
                  </a:lnTo>
                  <a:lnTo>
                    <a:pt x="156" y="50"/>
                  </a:lnTo>
                  <a:lnTo>
                    <a:pt x="154" y="52"/>
                  </a:lnTo>
                  <a:lnTo>
                    <a:pt x="154" y="50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1" y="47"/>
                  </a:lnTo>
                  <a:lnTo>
                    <a:pt x="151" y="47"/>
                  </a:lnTo>
                  <a:lnTo>
                    <a:pt x="149" y="47"/>
                  </a:lnTo>
                  <a:lnTo>
                    <a:pt x="148" y="49"/>
                  </a:lnTo>
                  <a:lnTo>
                    <a:pt x="146" y="49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0"/>
                  </a:lnTo>
                  <a:lnTo>
                    <a:pt x="148" y="52"/>
                  </a:lnTo>
                  <a:lnTo>
                    <a:pt x="148" y="53"/>
                  </a:lnTo>
                  <a:lnTo>
                    <a:pt x="148" y="53"/>
                  </a:lnTo>
                  <a:lnTo>
                    <a:pt x="151" y="56"/>
                  </a:lnTo>
                  <a:lnTo>
                    <a:pt x="153" y="56"/>
                  </a:lnTo>
                  <a:lnTo>
                    <a:pt x="153" y="58"/>
                  </a:lnTo>
                  <a:lnTo>
                    <a:pt x="151" y="58"/>
                  </a:lnTo>
                  <a:lnTo>
                    <a:pt x="151" y="60"/>
                  </a:lnTo>
                  <a:lnTo>
                    <a:pt x="151" y="61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3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4" y="67"/>
                  </a:lnTo>
                  <a:lnTo>
                    <a:pt x="154" y="67"/>
                  </a:lnTo>
                  <a:lnTo>
                    <a:pt x="156" y="67"/>
                  </a:lnTo>
                  <a:lnTo>
                    <a:pt x="156" y="67"/>
                  </a:lnTo>
                  <a:lnTo>
                    <a:pt x="156" y="66"/>
                  </a:lnTo>
                  <a:lnTo>
                    <a:pt x="156" y="66"/>
                  </a:lnTo>
                  <a:lnTo>
                    <a:pt x="157" y="66"/>
                  </a:lnTo>
                  <a:lnTo>
                    <a:pt x="159" y="69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2" y="72"/>
                  </a:lnTo>
                  <a:lnTo>
                    <a:pt x="164" y="72"/>
                  </a:lnTo>
                  <a:lnTo>
                    <a:pt x="164" y="74"/>
                  </a:lnTo>
                  <a:lnTo>
                    <a:pt x="165" y="74"/>
                  </a:lnTo>
                  <a:lnTo>
                    <a:pt x="167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70" y="74"/>
                  </a:lnTo>
                  <a:lnTo>
                    <a:pt x="171" y="75"/>
                  </a:lnTo>
                  <a:lnTo>
                    <a:pt x="173" y="75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3" y="80"/>
                  </a:lnTo>
                  <a:lnTo>
                    <a:pt x="175" y="80"/>
                  </a:lnTo>
                  <a:lnTo>
                    <a:pt x="176" y="80"/>
                  </a:lnTo>
                  <a:lnTo>
                    <a:pt x="178" y="82"/>
                  </a:lnTo>
                  <a:lnTo>
                    <a:pt x="179" y="82"/>
                  </a:lnTo>
                  <a:lnTo>
                    <a:pt x="179" y="82"/>
                  </a:lnTo>
                  <a:lnTo>
                    <a:pt x="181" y="83"/>
                  </a:lnTo>
                  <a:lnTo>
                    <a:pt x="183" y="83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3" y="86"/>
                  </a:lnTo>
                  <a:lnTo>
                    <a:pt x="183" y="86"/>
                  </a:lnTo>
                  <a:lnTo>
                    <a:pt x="179" y="88"/>
                  </a:lnTo>
                  <a:lnTo>
                    <a:pt x="179" y="90"/>
                  </a:lnTo>
                  <a:lnTo>
                    <a:pt x="178" y="90"/>
                  </a:lnTo>
                  <a:lnTo>
                    <a:pt x="176" y="93"/>
                  </a:lnTo>
                  <a:lnTo>
                    <a:pt x="175" y="96"/>
                  </a:lnTo>
                  <a:lnTo>
                    <a:pt x="175" y="97"/>
                  </a:lnTo>
                  <a:lnTo>
                    <a:pt x="175" y="99"/>
                  </a:lnTo>
                  <a:lnTo>
                    <a:pt x="173" y="101"/>
                  </a:lnTo>
                  <a:lnTo>
                    <a:pt x="173" y="102"/>
                  </a:lnTo>
                  <a:lnTo>
                    <a:pt x="171" y="102"/>
                  </a:lnTo>
                  <a:lnTo>
                    <a:pt x="171" y="104"/>
                  </a:lnTo>
                  <a:lnTo>
                    <a:pt x="171" y="107"/>
                  </a:lnTo>
                  <a:lnTo>
                    <a:pt x="171" y="107"/>
                  </a:lnTo>
                  <a:lnTo>
                    <a:pt x="173" y="107"/>
                  </a:lnTo>
                  <a:lnTo>
                    <a:pt x="173" y="108"/>
                  </a:lnTo>
                  <a:lnTo>
                    <a:pt x="175" y="110"/>
                  </a:lnTo>
                  <a:lnTo>
                    <a:pt x="176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9" y="110"/>
                  </a:lnTo>
                  <a:lnTo>
                    <a:pt x="179" y="110"/>
                  </a:lnTo>
                  <a:lnTo>
                    <a:pt x="181" y="112"/>
                  </a:lnTo>
                  <a:lnTo>
                    <a:pt x="181" y="112"/>
                  </a:lnTo>
                  <a:lnTo>
                    <a:pt x="183" y="113"/>
                  </a:lnTo>
                  <a:lnTo>
                    <a:pt x="186" y="113"/>
                  </a:lnTo>
                  <a:lnTo>
                    <a:pt x="187" y="115"/>
                  </a:lnTo>
                  <a:lnTo>
                    <a:pt x="187" y="115"/>
                  </a:lnTo>
                  <a:lnTo>
                    <a:pt x="189" y="116"/>
                  </a:lnTo>
                  <a:lnTo>
                    <a:pt x="189" y="116"/>
                  </a:lnTo>
                  <a:lnTo>
                    <a:pt x="192" y="119"/>
                  </a:lnTo>
                  <a:lnTo>
                    <a:pt x="194" y="119"/>
                  </a:lnTo>
                  <a:lnTo>
                    <a:pt x="195" y="121"/>
                  </a:lnTo>
                  <a:lnTo>
                    <a:pt x="197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200" y="121"/>
                  </a:lnTo>
                  <a:lnTo>
                    <a:pt x="201" y="121"/>
                  </a:lnTo>
                  <a:lnTo>
                    <a:pt x="203" y="124"/>
                  </a:lnTo>
                  <a:lnTo>
                    <a:pt x="206" y="124"/>
                  </a:lnTo>
                  <a:lnTo>
                    <a:pt x="208" y="124"/>
                  </a:lnTo>
                  <a:lnTo>
                    <a:pt x="209" y="124"/>
                  </a:lnTo>
                  <a:lnTo>
                    <a:pt x="209" y="126"/>
                  </a:lnTo>
                  <a:lnTo>
                    <a:pt x="209" y="127"/>
                  </a:lnTo>
                  <a:lnTo>
                    <a:pt x="212" y="127"/>
                  </a:lnTo>
                  <a:lnTo>
                    <a:pt x="214" y="129"/>
                  </a:lnTo>
                  <a:lnTo>
                    <a:pt x="217" y="129"/>
                  </a:lnTo>
                  <a:lnTo>
                    <a:pt x="217" y="129"/>
                  </a:lnTo>
                  <a:lnTo>
                    <a:pt x="219" y="129"/>
                  </a:lnTo>
                  <a:lnTo>
                    <a:pt x="219" y="129"/>
                  </a:lnTo>
                  <a:lnTo>
                    <a:pt x="220" y="127"/>
                  </a:lnTo>
                  <a:lnTo>
                    <a:pt x="222" y="129"/>
                  </a:lnTo>
                  <a:lnTo>
                    <a:pt x="225" y="129"/>
                  </a:lnTo>
                  <a:lnTo>
                    <a:pt x="225" y="129"/>
                  </a:lnTo>
                  <a:lnTo>
                    <a:pt x="227" y="129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1" y="129"/>
                  </a:lnTo>
                  <a:lnTo>
                    <a:pt x="235" y="130"/>
                  </a:lnTo>
                  <a:lnTo>
                    <a:pt x="236" y="130"/>
                  </a:lnTo>
                  <a:lnTo>
                    <a:pt x="238" y="132"/>
                  </a:lnTo>
                  <a:lnTo>
                    <a:pt x="238" y="132"/>
                  </a:lnTo>
                  <a:lnTo>
                    <a:pt x="238" y="134"/>
                  </a:lnTo>
                  <a:lnTo>
                    <a:pt x="238" y="135"/>
                  </a:lnTo>
                  <a:lnTo>
                    <a:pt x="241" y="137"/>
                  </a:lnTo>
                  <a:lnTo>
                    <a:pt x="242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7" y="140"/>
                  </a:lnTo>
                  <a:lnTo>
                    <a:pt x="249" y="138"/>
                  </a:lnTo>
                  <a:lnTo>
                    <a:pt x="250" y="138"/>
                  </a:lnTo>
                  <a:lnTo>
                    <a:pt x="252" y="138"/>
                  </a:lnTo>
                  <a:lnTo>
                    <a:pt x="252" y="138"/>
                  </a:lnTo>
                  <a:lnTo>
                    <a:pt x="253" y="140"/>
                  </a:lnTo>
                  <a:lnTo>
                    <a:pt x="253" y="142"/>
                  </a:lnTo>
                  <a:lnTo>
                    <a:pt x="253" y="142"/>
                  </a:lnTo>
                  <a:lnTo>
                    <a:pt x="255" y="142"/>
                  </a:lnTo>
                  <a:lnTo>
                    <a:pt x="257" y="140"/>
                  </a:lnTo>
                  <a:lnTo>
                    <a:pt x="258" y="142"/>
                  </a:lnTo>
                  <a:lnTo>
                    <a:pt x="260" y="142"/>
                  </a:lnTo>
                  <a:lnTo>
                    <a:pt x="263" y="142"/>
                  </a:lnTo>
                  <a:lnTo>
                    <a:pt x="263" y="142"/>
                  </a:lnTo>
                  <a:lnTo>
                    <a:pt x="265" y="143"/>
                  </a:lnTo>
                  <a:lnTo>
                    <a:pt x="268" y="145"/>
                  </a:lnTo>
                  <a:lnTo>
                    <a:pt x="268" y="143"/>
                  </a:lnTo>
                  <a:lnTo>
                    <a:pt x="272" y="142"/>
                  </a:lnTo>
                  <a:lnTo>
                    <a:pt x="272" y="142"/>
                  </a:lnTo>
                  <a:lnTo>
                    <a:pt x="272" y="145"/>
                  </a:lnTo>
                  <a:lnTo>
                    <a:pt x="274" y="145"/>
                  </a:lnTo>
                  <a:lnTo>
                    <a:pt x="276" y="145"/>
                  </a:lnTo>
                  <a:lnTo>
                    <a:pt x="277" y="145"/>
                  </a:lnTo>
                  <a:lnTo>
                    <a:pt x="279" y="145"/>
                  </a:lnTo>
                  <a:lnTo>
                    <a:pt x="280" y="145"/>
                  </a:lnTo>
                  <a:lnTo>
                    <a:pt x="282" y="145"/>
                  </a:lnTo>
                  <a:lnTo>
                    <a:pt x="283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8" y="142"/>
                  </a:lnTo>
                  <a:lnTo>
                    <a:pt x="288" y="140"/>
                  </a:lnTo>
                  <a:lnTo>
                    <a:pt x="288" y="138"/>
                  </a:lnTo>
                  <a:lnTo>
                    <a:pt x="288" y="137"/>
                  </a:lnTo>
                  <a:lnTo>
                    <a:pt x="285" y="134"/>
                  </a:lnTo>
                  <a:lnTo>
                    <a:pt x="285" y="134"/>
                  </a:lnTo>
                  <a:lnTo>
                    <a:pt x="287" y="129"/>
                  </a:lnTo>
                  <a:lnTo>
                    <a:pt x="287" y="126"/>
                  </a:lnTo>
                  <a:lnTo>
                    <a:pt x="288" y="126"/>
                  </a:lnTo>
                  <a:lnTo>
                    <a:pt x="288" y="124"/>
                  </a:lnTo>
                  <a:lnTo>
                    <a:pt x="288" y="123"/>
                  </a:lnTo>
                  <a:lnTo>
                    <a:pt x="288" y="123"/>
                  </a:lnTo>
                  <a:lnTo>
                    <a:pt x="288" y="121"/>
                  </a:lnTo>
                  <a:lnTo>
                    <a:pt x="287" y="121"/>
                  </a:lnTo>
                  <a:lnTo>
                    <a:pt x="288" y="121"/>
                  </a:lnTo>
                  <a:lnTo>
                    <a:pt x="288" y="121"/>
                  </a:lnTo>
                  <a:lnTo>
                    <a:pt x="290" y="119"/>
                  </a:lnTo>
                  <a:lnTo>
                    <a:pt x="291" y="119"/>
                  </a:lnTo>
                  <a:lnTo>
                    <a:pt x="293" y="119"/>
                  </a:lnTo>
                  <a:lnTo>
                    <a:pt x="293" y="119"/>
                  </a:lnTo>
                  <a:lnTo>
                    <a:pt x="294" y="118"/>
                  </a:lnTo>
                  <a:lnTo>
                    <a:pt x="294" y="118"/>
                  </a:lnTo>
                  <a:lnTo>
                    <a:pt x="296" y="119"/>
                  </a:lnTo>
                  <a:lnTo>
                    <a:pt x="298" y="119"/>
                  </a:lnTo>
                  <a:lnTo>
                    <a:pt x="298" y="121"/>
                  </a:lnTo>
                  <a:lnTo>
                    <a:pt x="298" y="121"/>
                  </a:lnTo>
                  <a:lnTo>
                    <a:pt x="298" y="123"/>
                  </a:lnTo>
                  <a:lnTo>
                    <a:pt x="296" y="127"/>
                  </a:lnTo>
                  <a:lnTo>
                    <a:pt x="298" y="129"/>
                  </a:lnTo>
                  <a:lnTo>
                    <a:pt x="298" y="129"/>
                  </a:lnTo>
                  <a:lnTo>
                    <a:pt x="299" y="130"/>
                  </a:lnTo>
                  <a:lnTo>
                    <a:pt x="299" y="130"/>
                  </a:lnTo>
                  <a:lnTo>
                    <a:pt x="298" y="132"/>
                  </a:lnTo>
                  <a:lnTo>
                    <a:pt x="296" y="132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5"/>
                  </a:lnTo>
                  <a:lnTo>
                    <a:pt x="299" y="137"/>
                  </a:lnTo>
                  <a:lnTo>
                    <a:pt x="301" y="137"/>
                  </a:lnTo>
                  <a:lnTo>
                    <a:pt x="302" y="138"/>
                  </a:lnTo>
                  <a:lnTo>
                    <a:pt x="305" y="137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40"/>
                  </a:lnTo>
                  <a:lnTo>
                    <a:pt x="309" y="140"/>
                  </a:lnTo>
                  <a:lnTo>
                    <a:pt x="310" y="140"/>
                  </a:lnTo>
                  <a:lnTo>
                    <a:pt x="312" y="140"/>
                  </a:lnTo>
                  <a:lnTo>
                    <a:pt x="313" y="140"/>
                  </a:lnTo>
                  <a:lnTo>
                    <a:pt x="317" y="138"/>
                  </a:lnTo>
                  <a:lnTo>
                    <a:pt x="318" y="137"/>
                  </a:lnTo>
                  <a:lnTo>
                    <a:pt x="318" y="137"/>
                  </a:lnTo>
                  <a:lnTo>
                    <a:pt x="320" y="137"/>
                  </a:lnTo>
                  <a:lnTo>
                    <a:pt x="321" y="137"/>
                  </a:lnTo>
                  <a:lnTo>
                    <a:pt x="323" y="138"/>
                  </a:lnTo>
                  <a:lnTo>
                    <a:pt x="324" y="138"/>
                  </a:lnTo>
                  <a:lnTo>
                    <a:pt x="326" y="138"/>
                  </a:lnTo>
                  <a:lnTo>
                    <a:pt x="328" y="138"/>
                  </a:lnTo>
                  <a:lnTo>
                    <a:pt x="331" y="138"/>
                  </a:lnTo>
                  <a:lnTo>
                    <a:pt x="334" y="138"/>
                  </a:lnTo>
                  <a:lnTo>
                    <a:pt x="335" y="137"/>
                  </a:lnTo>
                  <a:lnTo>
                    <a:pt x="335" y="137"/>
                  </a:lnTo>
                  <a:lnTo>
                    <a:pt x="337" y="138"/>
                  </a:lnTo>
                  <a:lnTo>
                    <a:pt x="339" y="138"/>
                  </a:lnTo>
                  <a:lnTo>
                    <a:pt x="340" y="138"/>
                  </a:lnTo>
                  <a:lnTo>
                    <a:pt x="342" y="137"/>
                  </a:lnTo>
                  <a:lnTo>
                    <a:pt x="342" y="137"/>
                  </a:lnTo>
                  <a:lnTo>
                    <a:pt x="343" y="137"/>
                  </a:lnTo>
                  <a:lnTo>
                    <a:pt x="343" y="137"/>
                  </a:lnTo>
                  <a:lnTo>
                    <a:pt x="345" y="137"/>
                  </a:lnTo>
                  <a:lnTo>
                    <a:pt x="345" y="137"/>
                  </a:lnTo>
                  <a:lnTo>
                    <a:pt x="345" y="135"/>
                  </a:lnTo>
                  <a:lnTo>
                    <a:pt x="343" y="135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5" y="132"/>
                  </a:lnTo>
                  <a:lnTo>
                    <a:pt x="345" y="130"/>
                  </a:lnTo>
                  <a:lnTo>
                    <a:pt x="345" y="129"/>
                  </a:lnTo>
                  <a:lnTo>
                    <a:pt x="343" y="129"/>
                  </a:lnTo>
                  <a:lnTo>
                    <a:pt x="343" y="127"/>
                  </a:lnTo>
                  <a:lnTo>
                    <a:pt x="342" y="129"/>
                  </a:lnTo>
                  <a:lnTo>
                    <a:pt x="340" y="129"/>
                  </a:lnTo>
                  <a:lnTo>
                    <a:pt x="339" y="127"/>
                  </a:lnTo>
                  <a:lnTo>
                    <a:pt x="339" y="127"/>
                  </a:lnTo>
                  <a:lnTo>
                    <a:pt x="337" y="126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40" y="124"/>
                  </a:lnTo>
                  <a:lnTo>
                    <a:pt x="342" y="124"/>
                  </a:lnTo>
                  <a:lnTo>
                    <a:pt x="342" y="124"/>
                  </a:lnTo>
                  <a:lnTo>
                    <a:pt x="343" y="124"/>
                  </a:lnTo>
                  <a:lnTo>
                    <a:pt x="345" y="123"/>
                  </a:lnTo>
                  <a:lnTo>
                    <a:pt x="346" y="123"/>
                  </a:lnTo>
                  <a:lnTo>
                    <a:pt x="346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50" y="123"/>
                  </a:lnTo>
                  <a:lnTo>
                    <a:pt x="351" y="123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4" y="119"/>
                  </a:lnTo>
                  <a:lnTo>
                    <a:pt x="354" y="119"/>
                  </a:lnTo>
                  <a:lnTo>
                    <a:pt x="353" y="119"/>
                  </a:lnTo>
                  <a:lnTo>
                    <a:pt x="353" y="119"/>
                  </a:lnTo>
                  <a:lnTo>
                    <a:pt x="353" y="118"/>
                  </a:lnTo>
                  <a:lnTo>
                    <a:pt x="354" y="118"/>
                  </a:lnTo>
                  <a:lnTo>
                    <a:pt x="356" y="116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2"/>
                  </a:lnTo>
                  <a:lnTo>
                    <a:pt x="361" y="110"/>
                  </a:lnTo>
                  <a:lnTo>
                    <a:pt x="362" y="110"/>
                  </a:lnTo>
                  <a:lnTo>
                    <a:pt x="364" y="110"/>
                  </a:lnTo>
                  <a:lnTo>
                    <a:pt x="367" y="108"/>
                  </a:lnTo>
                  <a:lnTo>
                    <a:pt x="369" y="108"/>
                  </a:lnTo>
                  <a:lnTo>
                    <a:pt x="372" y="107"/>
                  </a:lnTo>
                  <a:lnTo>
                    <a:pt x="372" y="107"/>
                  </a:lnTo>
                  <a:lnTo>
                    <a:pt x="373" y="105"/>
                  </a:lnTo>
                  <a:lnTo>
                    <a:pt x="373" y="105"/>
                  </a:lnTo>
                  <a:lnTo>
                    <a:pt x="375" y="104"/>
                  </a:lnTo>
                  <a:lnTo>
                    <a:pt x="375" y="104"/>
                  </a:lnTo>
                  <a:lnTo>
                    <a:pt x="376" y="102"/>
                  </a:lnTo>
                  <a:lnTo>
                    <a:pt x="380" y="101"/>
                  </a:lnTo>
                  <a:lnTo>
                    <a:pt x="381" y="99"/>
                  </a:lnTo>
                  <a:lnTo>
                    <a:pt x="383" y="99"/>
                  </a:lnTo>
                  <a:lnTo>
                    <a:pt x="383" y="101"/>
                  </a:lnTo>
                  <a:lnTo>
                    <a:pt x="384" y="101"/>
                  </a:lnTo>
                  <a:lnTo>
                    <a:pt x="384" y="101"/>
                  </a:lnTo>
                  <a:lnTo>
                    <a:pt x="386" y="102"/>
                  </a:lnTo>
                  <a:lnTo>
                    <a:pt x="387" y="102"/>
                  </a:lnTo>
                  <a:lnTo>
                    <a:pt x="389" y="102"/>
                  </a:lnTo>
                  <a:lnTo>
                    <a:pt x="391" y="104"/>
                  </a:lnTo>
                  <a:lnTo>
                    <a:pt x="392" y="104"/>
                  </a:lnTo>
                  <a:lnTo>
                    <a:pt x="392" y="104"/>
                  </a:lnTo>
                  <a:lnTo>
                    <a:pt x="394" y="104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1"/>
                  </a:lnTo>
                  <a:lnTo>
                    <a:pt x="397" y="99"/>
                  </a:lnTo>
                  <a:lnTo>
                    <a:pt x="400" y="97"/>
                  </a:lnTo>
                  <a:lnTo>
                    <a:pt x="402" y="97"/>
                  </a:lnTo>
                  <a:lnTo>
                    <a:pt x="403" y="97"/>
                  </a:lnTo>
                  <a:lnTo>
                    <a:pt x="403" y="97"/>
                  </a:lnTo>
                  <a:lnTo>
                    <a:pt x="405" y="101"/>
                  </a:lnTo>
                  <a:lnTo>
                    <a:pt x="405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5" y="102"/>
                  </a:lnTo>
                  <a:lnTo>
                    <a:pt x="405" y="102"/>
                  </a:lnTo>
                  <a:lnTo>
                    <a:pt x="403" y="102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6" y="104"/>
                  </a:lnTo>
                  <a:lnTo>
                    <a:pt x="408" y="104"/>
                  </a:lnTo>
                  <a:lnTo>
                    <a:pt x="408" y="104"/>
                  </a:lnTo>
                  <a:lnTo>
                    <a:pt x="408" y="105"/>
                  </a:lnTo>
                  <a:lnTo>
                    <a:pt x="410" y="107"/>
                  </a:lnTo>
                  <a:lnTo>
                    <a:pt x="410" y="108"/>
                  </a:lnTo>
                  <a:lnTo>
                    <a:pt x="408" y="110"/>
                  </a:lnTo>
                  <a:lnTo>
                    <a:pt x="406" y="112"/>
                  </a:lnTo>
                  <a:lnTo>
                    <a:pt x="406" y="112"/>
                  </a:lnTo>
                  <a:lnTo>
                    <a:pt x="406" y="113"/>
                  </a:lnTo>
                  <a:lnTo>
                    <a:pt x="405" y="113"/>
                  </a:lnTo>
                  <a:lnTo>
                    <a:pt x="405" y="113"/>
                  </a:lnTo>
                  <a:lnTo>
                    <a:pt x="406" y="113"/>
                  </a:lnTo>
                  <a:lnTo>
                    <a:pt x="406" y="115"/>
                  </a:lnTo>
                  <a:lnTo>
                    <a:pt x="406" y="115"/>
                  </a:lnTo>
                  <a:lnTo>
                    <a:pt x="408" y="113"/>
                  </a:lnTo>
                  <a:lnTo>
                    <a:pt x="410" y="113"/>
                  </a:lnTo>
                  <a:lnTo>
                    <a:pt x="411" y="113"/>
                  </a:lnTo>
                  <a:lnTo>
                    <a:pt x="413" y="115"/>
                  </a:lnTo>
                  <a:lnTo>
                    <a:pt x="414" y="115"/>
                  </a:lnTo>
                  <a:lnTo>
                    <a:pt x="416" y="115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21" y="116"/>
                  </a:lnTo>
                  <a:lnTo>
                    <a:pt x="421" y="116"/>
                  </a:lnTo>
                  <a:lnTo>
                    <a:pt x="421" y="118"/>
                  </a:lnTo>
                  <a:lnTo>
                    <a:pt x="421" y="118"/>
                  </a:lnTo>
                  <a:lnTo>
                    <a:pt x="421" y="119"/>
                  </a:lnTo>
                  <a:lnTo>
                    <a:pt x="421" y="119"/>
                  </a:lnTo>
                  <a:lnTo>
                    <a:pt x="421" y="121"/>
                  </a:lnTo>
                  <a:lnTo>
                    <a:pt x="421" y="121"/>
                  </a:lnTo>
                  <a:lnTo>
                    <a:pt x="419" y="121"/>
                  </a:lnTo>
                  <a:lnTo>
                    <a:pt x="419" y="123"/>
                  </a:lnTo>
                  <a:lnTo>
                    <a:pt x="417" y="124"/>
                  </a:lnTo>
                  <a:lnTo>
                    <a:pt x="416" y="124"/>
                  </a:lnTo>
                  <a:lnTo>
                    <a:pt x="414" y="126"/>
                  </a:lnTo>
                  <a:lnTo>
                    <a:pt x="414" y="126"/>
                  </a:lnTo>
                  <a:lnTo>
                    <a:pt x="414" y="127"/>
                  </a:lnTo>
                  <a:lnTo>
                    <a:pt x="414" y="129"/>
                  </a:lnTo>
                  <a:lnTo>
                    <a:pt x="417" y="132"/>
                  </a:lnTo>
                  <a:lnTo>
                    <a:pt x="417" y="134"/>
                  </a:lnTo>
                  <a:lnTo>
                    <a:pt x="416" y="134"/>
                  </a:lnTo>
                  <a:lnTo>
                    <a:pt x="416" y="134"/>
                  </a:lnTo>
                  <a:lnTo>
                    <a:pt x="414" y="132"/>
                  </a:lnTo>
                  <a:lnTo>
                    <a:pt x="413" y="130"/>
                  </a:lnTo>
                  <a:lnTo>
                    <a:pt x="413" y="130"/>
                  </a:lnTo>
                  <a:lnTo>
                    <a:pt x="411" y="130"/>
                  </a:lnTo>
                  <a:lnTo>
                    <a:pt x="405" y="130"/>
                  </a:lnTo>
                  <a:lnTo>
                    <a:pt x="405" y="130"/>
                  </a:lnTo>
                  <a:lnTo>
                    <a:pt x="402" y="132"/>
                  </a:lnTo>
                  <a:lnTo>
                    <a:pt x="402" y="134"/>
                  </a:lnTo>
                  <a:lnTo>
                    <a:pt x="400" y="135"/>
                  </a:lnTo>
                  <a:lnTo>
                    <a:pt x="399" y="135"/>
                  </a:lnTo>
                  <a:lnTo>
                    <a:pt x="397" y="135"/>
                  </a:lnTo>
                  <a:lnTo>
                    <a:pt x="394" y="138"/>
                  </a:lnTo>
                  <a:lnTo>
                    <a:pt x="392" y="140"/>
                  </a:lnTo>
                  <a:lnTo>
                    <a:pt x="391" y="140"/>
                  </a:lnTo>
                  <a:lnTo>
                    <a:pt x="389" y="142"/>
                  </a:lnTo>
                  <a:lnTo>
                    <a:pt x="389" y="143"/>
                  </a:lnTo>
                  <a:lnTo>
                    <a:pt x="387" y="143"/>
                  </a:lnTo>
                  <a:lnTo>
                    <a:pt x="387" y="145"/>
                  </a:lnTo>
                  <a:lnTo>
                    <a:pt x="387" y="148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51"/>
                  </a:lnTo>
                  <a:lnTo>
                    <a:pt x="387" y="151"/>
                  </a:lnTo>
                  <a:lnTo>
                    <a:pt x="387" y="153"/>
                  </a:lnTo>
                  <a:lnTo>
                    <a:pt x="387" y="154"/>
                  </a:lnTo>
                  <a:lnTo>
                    <a:pt x="386" y="156"/>
                  </a:lnTo>
                  <a:lnTo>
                    <a:pt x="384" y="157"/>
                  </a:lnTo>
                  <a:lnTo>
                    <a:pt x="384" y="157"/>
                  </a:lnTo>
                  <a:lnTo>
                    <a:pt x="383" y="159"/>
                  </a:lnTo>
                  <a:lnTo>
                    <a:pt x="381" y="160"/>
                  </a:lnTo>
                  <a:lnTo>
                    <a:pt x="381" y="160"/>
                  </a:lnTo>
                  <a:lnTo>
                    <a:pt x="381" y="162"/>
                  </a:lnTo>
                  <a:lnTo>
                    <a:pt x="381" y="162"/>
                  </a:lnTo>
                  <a:lnTo>
                    <a:pt x="381" y="164"/>
                  </a:lnTo>
                  <a:lnTo>
                    <a:pt x="381" y="164"/>
                  </a:lnTo>
                  <a:lnTo>
                    <a:pt x="383" y="164"/>
                  </a:lnTo>
                  <a:lnTo>
                    <a:pt x="383" y="165"/>
                  </a:lnTo>
                  <a:lnTo>
                    <a:pt x="383" y="165"/>
                  </a:lnTo>
                  <a:lnTo>
                    <a:pt x="383" y="167"/>
                  </a:lnTo>
                  <a:lnTo>
                    <a:pt x="381" y="170"/>
                  </a:lnTo>
                  <a:lnTo>
                    <a:pt x="380" y="171"/>
                  </a:lnTo>
                  <a:lnTo>
                    <a:pt x="378" y="173"/>
                  </a:lnTo>
                  <a:lnTo>
                    <a:pt x="378" y="175"/>
                  </a:lnTo>
                  <a:lnTo>
                    <a:pt x="376" y="176"/>
                  </a:lnTo>
                  <a:lnTo>
                    <a:pt x="376" y="179"/>
                  </a:lnTo>
                  <a:lnTo>
                    <a:pt x="375" y="181"/>
                  </a:lnTo>
                  <a:lnTo>
                    <a:pt x="375" y="182"/>
                  </a:lnTo>
                  <a:lnTo>
                    <a:pt x="373" y="182"/>
                  </a:lnTo>
                  <a:lnTo>
                    <a:pt x="373" y="182"/>
                  </a:lnTo>
                  <a:lnTo>
                    <a:pt x="370" y="182"/>
                  </a:lnTo>
                  <a:lnTo>
                    <a:pt x="369" y="181"/>
                  </a:lnTo>
                  <a:lnTo>
                    <a:pt x="369" y="181"/>
                  </a:lnTo>
                  <a:lnTo>
                    <a:pt x="367" y="181"/>
                  </a:lnTo>
                  <a:lnTo>
                    <a:pt x="367" y="181"/>
                  </a:lnTo>
                  <a:lnTo>
                    <a:pt x="365" y="181"/>
                  </a:lnTo>
                  <a:lnTo>
                    <a:pt x="365" y="181"/>
                  </a:lnTo>
                  <a:lnTo>
                    <a:pt x="364" y="179"/>
                  </a:lnTo>
                  <a:lnTo>
                    <a:pt x="362" y="181"/>
                  </a:lnTo>
                  <a:lnTo>
                    <a:pt x="362" y="181"/>
                  </a:lnTo>
                  <a:lnTo>
                    <a:pt x="364" y="184"/>
                  </a:lnTo>
                  <a:lnTo>
                    <a:pt x="364" y="186"/>
                  </a:lnTo>
                  <a:lnTo>
                    <a:pt x="364" y="189"/>
                  </a:lnTo>
                  <a:lnTo>
                    <a:pt x="364" y="192"/>
                  </a:lnTo>
                  <a:lnTo>
                    <a:pt x="364" y="195"/>
                  </a:lnTo>
                  <a:lnTo>
                    <a:pt x="364" y="195"/>
                  </a:lnTo>
                  <a:lnTo>
                    <a:pt x="362" y="197"/>
                  </a:lnTo>
                  <a:lnTo>
                    <a:pt x="362" y="197"/>
                  </a:lnTo>
                  <a:lnTo>
                    <a:pt x="361" y="195"/>
                  </a:lnTo>
                  <a:lnTo>
                    <a:pt x="361" y="197"/>
                  </a:lnTo>
                  <a:lnTo>
                    <a:pt x="361" y="197"/>
                  </a:lnTo>
                  <a:lnTo>
                    <a:pt x="361" y="198"/>
                  </a:lnTo>
                  <a:lnTo>
                    <a:pt x="359" y="200"/>
                  </a:lnTo>
                  <a:lnTo>
                    <a:pt x="359" y="201"/>
                  </a:lnTo>
                  <a:lnTo>
                    <a:pt x="359" y="201"/>
                  </a:lnTo>
                  <a:lnTo>
                    <a:pt x="359" y="203"/>
                  </a:lnTo>
                  <a:lnTo>
                    <a:pt x="361" y="206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59" y="208"/>
                  </a:lnTo>
                  <a:lnTo>
                    <a:pt x="359" y="209"/>
                  </a:lnTo>
                  <a:lnTo>
                    <a:pt x="359" y="209"/>
                  </a:lnTo>
                  <a:lnTo>
                    <a:pt x="358" y="211"/>
                  </a:lnTo>
                  <a:lnTo>
                    <a:pt x="358" y="212"/>
                  </a:lnTo>
                  <a:lnTo>
                    <a:pt x="356" y="211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3" y="209"/>
                  </a:lnTo>
                  <a:lnTo>
                    <a:pt x="353" y="211"/>
                  </a:lnTo>
                  <a:lnTo>
                    <a:pt x="353" y="211"/>
                  </a:lnTo>
                  <a:lnTo>
                    <a:pt x="351" y="212"/>
                  </a:lnTo>
                  <a:lnTo>
                    <a:pt x="351" y="211"/>
                  </a:lnTo>
                  <a:lnTo>
                    <a:pt x="351" y="205"/>
                  </a:lnTo>
                  <a:lnTo>
                    <a:pt x="351" y="203"/>
                  </a:lnTo>
                  <a:lnTo>
                    <a:pt x="351" y="201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50" y="198"/>
                  </a:lnTo>
                  <a:lnTo>
                    <a:pt x="350" y="197"/>
                  </a:lnTo>
                  <a:lnTo>
                    <a:pt x="348" y="195"/>
                  </a:lnTo>
                  <a:lnTo>
                    <a:pt x="348" y="192"/>
                  </a:lnTo>
                  <a:lnTo>
                    <a:pt x="348" y="192"/>
                  </a:lnTo>
                  <a:lnTo>
                    <a:pt x="348" y="189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5" y="186"/>
                  </a:lnTo>
                  <a:lnTo>
                    <a:pt x="345" y="186"/>
                  </a:lnTo>
                  <a:lnTo>
                    <a:pt x="343" y="186"/>
                  </a:lnTo>
                  <a:lnTo>
                    <a:pt x="343" y="186"/>
                  </a:lnTo>
                  <a:lnTo>
                    <a:pt x="343" y="187"/>
                  </a:lnTo>
                  <a:lnTo>
                    <a:pt x="343" y="189"/>
                  </a:lnTo>
                  <a:lnTo>
                    <a:pt x="342" y="189"/>
                  </a:lnTo>
                  <a:lnTo>
                    <a:pt x="340" y="190"/>
                  </a:lnTo>
                  <a:lnTo>
                    <a:pt x="340" y="192"/>
                  </a:lnTo>
                  <a:lnTo>
                    <a:pt x="340" y="194"/>
                  </a:lnTo>
                  <a:lnTo>
                    <a:pt x="340" y="195"/>
                  </a:lnTo>
                  <a:lnTo>
                    <a:pt x="340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37" y="197"/>
                  </a:lnTo>
                  <a:lnTo>
                    <a:pt x="337" y="195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4" y="194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2" y="190"/>
                  </a:lnTo>
                  <a:lnTo>
                    <a:pt x="332" y="187"/>
                  </a:lnTo>
                  <a:lnTo>
                    <a:pt x="332" y="186"/>
                  </a:lnTo>
                  <a:lnTo>
                    <a:pt x="332" y="184"/>
                  </a:lnTo>
                  <a:lnTo>
                    <a:pt x="332" y="182"/>
                  </a:lnTo>
                  <a:lnTo>
                    <a:pt x="334" y="181"/>
                  </a:lnTo>
                  <a:lnTo>
                    <a:pt x="334" y="181"/>
                  </a:lnTo>
                  <a:lnTo>
                    <a:pt x="334" y="179"/>
                  </a:lnTo>
                  <a:lnTo>
                    <a:pt x="335" y="179"/>
                  </a:lnTo>
                  <a:lnTo>
                    <a:pt x="337" y="179"/>
                  </a:lnTo>
                  <a:lnTo>
                    <a:pt x="337" y="179"/>
                  </a:lnTo>
                  <a:lnTo>
                    <a:pt x="339" y="179"/>
                  </a:lnTo>
                  <a:lnTo>
                    <a:pt x="339" y="178"/>
                  </a:lnTo>
                  <a:lnTo>
                    <a:pt x="340" y="178"/>
                  </a:lnTo>
                  <a:lnTo>
                    <a:pt x="340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5" y="176"/>
                  </a:lnTo>
                  <a:lnTo>
                    <a:pt x="345" y="175"/>
                  </a:lnTo>
                  <a:lnTo>
                    <a:pt x="345" y="175"/>
                  </a:lnTo>
                  <a:lnTo>
                    <a:pt x="345" y="173"/>
                  </a:lnTo>
                  <a:lnTo>
                    <a:pt x="346" y="171"/>
                  </a:lnTo>
                  <a:lnTo>
                    <a:pt x="346" y="170"/>
                  </a:lnTo>
                  <a:lnTo>
                    <a:pt x="346" y="170"/>
                  </a:lnTo>
                  <a:lnTo>
                    <a:pt x="346" y="168"/>
                  </a:lnTo>
                  <a:lnTo>
                    <a:pt x="348" y="168"/>
                  </a:lnTo>
                  <a:lnTo>
                    <a:pt x="350" y="168"/>
                  </a:lnTo>
                  <a:lnTo>
                    <a:pt x="350" y="168"/>
                  </a:lnTo>
                  <a:lnTo>
                    <a:pt x="351" y="168"/>
                  </a:lnTo>
                  <a:lnTo>
                    <a:pt x="351" y="167"/>
                  </a:lnTo>
                  <a:lnTo>
                    <a:pt x="351" y="167"/>
                  </a:lnTo>
                  <a:lnTo>
                    <a:pt x="350" y="165"/>
                  </a:lnTo>
                  <a:lnTo>
                    <a:pt x="346" y="164"/>
                  </a:lnTo>
                  <a:lnTo>
                    <a:pt x="345" y="164"/>
                  </a:lnTo>
                  <a:lnTo>
                    <a:pt x="340" y="164"/>
                  </a:lnTo>
                  <a:lnTo>
                    <a:pt x="335" y="164"/>
                  </a:lnTo>
                  <a:lnTo>
                    <a:pt x="335" y="164"/>
                  </a:lnTo>
                  <a:lnTo>
                    <a:pt x="334" y="164"/>
                  </a:lnTo>
                  <a:lnTo>
                    <a:pt x="329" y="164"/>
                  </a:lnTo>
                  <a:lnTo>
                    <a:pt x="326" y="164"/>
                  </a:lnTo>
                  <a:lnTo>
                    <a:pt x="324" y="164"/>
                  </a:lnTo>
                  <a:lnTo>
                    <a:pt x="323" y="164"/>
                  </a:lnTo>
                  <a:lnTo>
                    <a:pt x="321" y="164"/>
                  </a:lnTo>
                  <a:lnTo>
                    <a:pt x="318" y="164"/>
                  </a:lnTo>
                  <a:lnTo>
                    <a:pt x="317" y="162"/>
                  </a:lnTo>
                  <a:lnTo>
                    <a:pt x="315" y="162"/>
                  </a:lnTo>
                  <a:lnTo>
                    <a:pt x="313" y="162"/>
                  </a:lnTo>
                  <a:lnTo>
                    <a:pt x="312" y="162"/>
                  </a:lnTo>
                  <a:lnTo>
                    <a:pt x="312" y="162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2" y="157"/>
                  </a:lnTo>
                  <a:lnTo>
                    <a:pt x="312" y="153"/>
                  </a:lnTo>
                  <a:lnTo>
                    <a:pt x="312" y="151"/>
                  </a:lnTo>
                  <a:lnTo>
                    <a:pt x="310" y="148"/>
                  </a:lnTo>
                  <a:lnTo>
                    <a:pt x="310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9"/>
                  </a:lnTo>
                  <a:lnTo>
                    <a:pt x="309" y="151"/>
                  </a:lnTo>
                  <a:lnTo>
                    <a:pt x="307" y="151"/>
                  </a:lnTo>
                  <a:lnTo>
                    <a:pt x="305" y="151"/>
                  </a:lnTo>
                  <a:lnTo>
                    <a:pt x="304" y="149"/>
                  </a:lnTo>
                  <a:lnTo>
                    <a:pt x="302" y="149"/>
                  </a:lnTo>
                  <a:lnTo>
                    <a:pt x="302" y="148"/>
                  </a:lnTo>
                  <a:lnTo>
                    <a:pt x="302" y="146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301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8" y="146"/>
                  </a:lnTo>
                  <a:lnTo>
                    <a:pt x="298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6" y="145"/>
                  </a:lnTo>
                  <a:lnTo>
                    <a:pt x="294" y="145"/>
                  </a:lnTo>
                  <a:lnTo>
                    <a:pt x="293" y="143"/>
                  </a:lnTo>
                  <a:lnTo>
                    <a:pt x="291" y="142"/>
                  </a:lnTo>
                  <a:lnTo>
                    <a:pt x="291" y="142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3" y="143"/>
                  </a:lnTo>
                  <a:lnTo>
                    <a:pt x="293" y="145"/>
                  </a:lnTo>
                  <a:lnTo>
                    <a:pt x="293" y="145"/>
                  </a:lnTo>
                  <a:lnTo>
                    <a:pt x="291" y="146"/>
                  </a:lnTo>
                  <a:lnTo>
                    <a:pt x="291" y="146"/>
                  </a:lnTo>
                  <a:lnTo>
                    <a:pt x="290" y="148"/>
                  </a:lnTo>
                  <a:lnTo>
                    <a:pt x="288" y="149"/>
                  </a:lnTo>
                  <a:lnTo>
                    <a:pt x="288" y="151"/>
                  </a:lnTo>
                  <a:lnTo>
                    <a:pt x="287" y="151"/>
                  </a:lnTo>
                  <a:lnTo>
                    <a:pt x="287" y="153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90" y="154"/>
                  </a:lnTo>
                  <a:lnTo>
                    <a:pt x="291" y="156"/>
                  </a:lnTo>
                  <a:lnTo>
                    <a:pt x="293" y="157"/>
                  </a:lnTo>
                  <a:lnTo>
                    <a:pt x="293" y="157"/>
                  </a:lnTo>
                  <a:lnTo>
                    <a:pt x="294" y="159"/>
                  </a:lnTo>
                  <a:lnTo>
                    <a:pt x="298" y="159"/>
                  </a:lnTo>
                  <a:lnTo>
                    <a:pt x="298" y="159"/>
                  </a:lnTo>
                  <a:lnTo>
                    <a:pt x="298" y="160"/>
                  </a:lnTo>
                  <a:lnTo>
                    <a:pt x="298" y="160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4"/>
                  </a:lnTo>
                  <a:lnTo>
                    <a:pt x="298" y="164"/>
                  </a:lnTo>
                  <a:lnTo>
                    <a:pt x="296" y="164"/>
                  </a:lnTo>
                  <a:lnTo>
                    <a:pt x="296" y="164"/>
                  </a:lnTo>
                  <a:lnTo>
                    <a:pt x="294" y="164"/>
                  </a:lnTo>
                  <a:lnTo>
                    <a:pt x="293" y="164"/>
                  </a:lnTo>
                  <a:lnTo>
                    <a:pt x="291" y="167"/>
                  </a:lnTo>
                  <a:lnTo>
                    <a:pt x="290" y="168"/>
                  </a:lnTo>
                  <a:lnTo>
                    <a:pt x="290" y="168"/>
                  </a:lnTo>
                  <a:lnTo>
                    <a:pt x="288" y="167"/>
                  </a:lnTo>
                  <a:lnTo>
                    <a:pt x="288" y="167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1"/>
                  </a:lnTo>
                  <a:lnTo>
                    <a:pt x="287" y="173"/>
                  </a:lnTo>
                  <a:lnTo>
                    <a:pt x="288" y="173"/>
                  </a:lnTo>
                  <a:lnTo>
                    <a:pt x="290" y="175"/>
                  </a:lnTo>
                  <a:lnTo>
                    <a:pt x="290" y="175"/>
                  </a:lnTo>
                  <a:lnTo>
                    <a:pt x="291" y="175"/>
                  </a:lnTo>
                  <a:lnTo>
                    <a:pt x="291" y="175"/>
                  </a:lnTo>
                  <a:lnTo>
                    <a:pt x="293" y="176"/>
                  </a:lnTo>
                  <a:lnTo>
                    <a:pt x="294" y="176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81"/>
                  </a:lnTo>
                  <a:lnTo>
                    <a:pt x="296" y="181"/>
                  </a:lnTo>
                  <a:lnTo>
                    <a:pt x="294" y="184"/>
                  </a:lnTo>
                  <a:lnTo>
                    <a:pt x="294" y="186"/>
                  </a:lnTo>
                  <a:lnTo>
                    <a:pt x="294" y="187"/>
                  </a:lnTo>
                  <a:lnTo>
                    <a:pt x="294" y="187"/>
                  </a:lnTo>
                  <a:lnTo>
                    <a:pt x="294" y="189"/>
                  </a:lnTo>
                  <a:lnTo>
                    <a:pt x="296" y="189"/>
                  </a:lnTo>
                  <a:lnTo>
                    <a:pt x="296" y="190"/>
                  </a:lnTo>
                  <a:lnTo>
                    <a:pt x="296" y="192"/>
                  </a:lnTo>
                  <a:lnTo>
                    <a:pt x="296" y="192"/>
                  </a:lnTo>
                  <a:lnTo>
                    <a:pt x="298" y="194"/>
                  </a:lnTo>
                  <a:lnTo>
                    <a:pt x="299" y="194"/>
                  </a:lnTo>
                  <a:lnTo>
                    <a:pt x="299" y="194"/>
                  </a:lnTo>
                  <a:lnTo>
                    <a:pt x="298" y="195"/>
                  </a:lnTo>
                  <a:lnTo>
                    <a:pt x="298" y="197"/>
                  </a:lnTo>
                  <a:lnTo>
                    <a:pt x="299" y="198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5"/>
                  </a:lnTo>
                  <a:lnTo>
                    <a:pt x="301" y="208"/>
                  </a:lnTo>
                  <a:lnTo>
                    <a:pt x="301" y="209"/>
                  </a:lnTo>
                  <a:lnTo>
                    <a:pt x="301" y="211"/>
                  </a:lnTo>
                  <a:lnTo>
                    <a:pt x="301" y="212"/>
                  </a:lnTo>
                  <a:lnTo>
                    <a:pt x="299" y="212"/>
                  </a:lnTo>
                  <a:lnTo>
                    <a:pt x="301" y="214"/>
                  </a:lnTo>
                  <a:lnTo>
                    <a:pt x="301" y="216"/>
                  </a:lnTo>
                  <a:lnTo>
                    <a:pt x="301" y="217"/>
                  </a:lnTo>
                  <a:lnTo>
                    <a:pt x="299" y="217"/>
                  </a:lnTo>
                  <a:lnTo>
                    <a:pt x="299" y="217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6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4" y="209"/>
                  </a:lnTo>
                  <a:lnTo>
                    <a:pt x="294" y="214"/>
                  </a:lnTo>
                  <a:lnTo>
                    <a:pt x="294" y="216"/>
                  </a:lnTo>
                  <a:lnTo>
                    <a:pt x="294" y="217"/>
                  </a:lnTo>
                  <a:lnTo>
                    <a:pt x="293" y="217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7"/>
                  </a:lnTo>
                  <a:lnTo>
                    <a:pt x="288" y="217"/>
                  </a:lnTo>
                  <a:lnTo>
                    <a:pt x="287" y="216"/>
                  </a:lnTo>
                  <a:lnTo>
                    <a:pt x="287" y="214"/>
                  </a:lnTo>
                  <a:lnTo>
                    <a:pt x="288" y="211"/>
                  </a:lnTo>
                  <a:lnTo>
                    <a:pt x="288" y="209"/>
                  </a:lnTo>
                  <a:lnTo>
                    <a:pt x="287" y="208"/>
                  </a:lnTo>
                  <a:lnTo>
                    <a:pt x="285" y="208"/>
                  </a:lnTo>
                  <a:lnTo>
                    <a:pt x="285" y="206"/>
                  </a:lnTo>
                  <a:lnTo>
                    <a:pt x="285" y="208"/>
                  </a:lnTo>
                  <a:lnTo>
                    <a:pt x="287" y="208"/>
                  </a:lnTo>
                  <a:lnTo>
                    <a:pt x="287" y="209"/>
                  </a:lnTo>
                  <a:lnTo>
                    <a:pt x="288" y="209"/>
                  </a:lnTo>
                  <a:lnTo>
                    <a:pt x="288" y="211"/>
                  </a:lnTo>
                  <a:lnTo>
                    <a:pt x="287" y="211"/>
                  </a:lnTo>
                  <a:lnTo>
                    <a:pt x="285" y="214"/>
                  </a:lnTo>
                  <a:lnTo>
                    <a:pt x="283" y="216"/>
                  </a:lnTo>
                  <a:lnTo>
                    <a:pt x="282" y="217"/>
                  </a:lnTo>
                  <a:lnTo>
                    <a:pt x="274" y="219"/>
                  </a:lnTo>
                  <a:lnTo>
                    <a:pt x="272" y="219"/>
                  </a:lnTo>
                  <a:lnTo>
                    <a:pt x="271" y="220"/>
                  </a:lnTo>
                  <a:lnTo>
                    <a:pt x="269" y="223"/>
                  </a:lnTo>
                  <a:lnTo>
                    <a:pt x="269" y="225"/>
                  </a:lnTo>
                  <a:lnTo>
                    <a:pt x="269" y="227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1" y="233"/>
                  </a:lnTo>
                  <a:lnTo>
                    <a:pt x="269" y="233"/>
                  </a:lnTo>
                  <a:lnTo>
                    <a:pt x="268" y="234"/>
                  </a:lnTo>
                  <a:lnTo>
                    <a:pt x="268" y="236"/>
                  </a:lnTo>
                  <a:lnTo>
                    <a:pt x="268" y="236"/>
                  </a:lnTo>
                  <a:lnTo>
                    <a:pt x="265" y="239"/>
                  </a:lnTo>
                  <a:lnTo>
                    <a:pt x="263" y="241"/>
                  </a:lnTo>
                  <a:lnTo>
                    <a:pt x="263" y="241"/>
                  </a:lnTo>
                  <a:lnTo>
                    <a:pt x="261" y="241"/>
                  </a:lnTo>
                  <a:lnTo>
                    <a:pt x="260" y="241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0" y="242"/>
                  </a:lnTo>
                  <a:lnTo>
                    <a:pt x="255" y="244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4"/>
                  </a:lnTo>
                  <a:lnTo>
                    <a:pt x="250" y="244"/>
                  </a:lnTo>
                  <a:lnTo>
                    <a:pt x="249" y="242"/>
                  </a:lnTo>
                  <a:lnTo>
                    <a:pt x="246" y="246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7" y="246"/>
                  </a:lnTo>
                  <a:lnTo>
                    <a:pt x="249" y="247"/>
                  </a:lnTo>
                  <a:lnTo>
                    <a:pt x="249" y="247"/>
                  </a:lnTo>
                  <a:lnTo>
                    <a:pt x="246" y="249"/>
                  </a:lnTo>
                  <a:lnTo>
                    <a:pt x="239" y="255"/>
                  </a:lnTo>
                  <a:lnTo>
                    <a:pt x="239" y="255"/>
                  </a:lnTo>
                  <a:lnTo>
                    <a:pt x="238" y="257"/>
                  </a:lnTo>
                  <a:lnTo>
                    <a:pt x="236" y="258"/>
                  </a:lnTo>
                  <a:lnTo>
                    <a:pt x="235" y="261"/>
                  </a:lnTo>
                  <a:lnTo>
                    <a:pt x="231" y="266"/>
                  </a:lnTo>
                  <a:lnTo>
                    <a:pt x="230" y="268"/>
                  </a:lnTo>
                  <a:lnTo>
                    <a:pt x="224" y="271"/>
                  </a:lnTo>
                  <a:lnTo>
                    <a:pt x="222" y="271"/>
                  </a:lnTo>
                  <a:lnTo>
                    <a:pt x="219" y="274"/>
                  </a:lnTo>
                  <a:lnTo>
                    <a:pt x="217" y="277"/>
                  </a:lnTo>
                  <a:lnTo>
                    <a:pt x="212" y="279"/>
                  </a:lnTo>
                  <a:lnTo>
                    <a:pt x="208" y="282"/>
                  </a:lnTo>
                  <a:lnTo>
                    <a:pt x="205" y="285"/>
                  </a:lnTo>
                  <a:lnTo>
                    <a:pt x="203" y="286"/>
                  </a:lnTo>
                  <a:lnTo>
                    <a:pt x="203" y="286"/>
                  </a:lnTo>
                  <a:lnTo>
                    <a:pt x="203" y="288"/>
                  </a:lnTo>
                  <a:lnTo>
                    <a:pt x="205" y="288"/>
                  </a:lnTo>
                  <a:lnTo>
                    <a:pt x="205" y="290"/>
                  </a:lnTo>
                  <a:lnTo>
                    <a:pt x="205" y="290"/>
                  </a:lnTo>
                  <a:lnTo>
                    <a:pt x="205" y="291"/>
                  </a:lnTo>
                  <a:lnTo>
                    <a:pt x="203" y="293"/>
                  </a:lnTo>
                  <a:lnTo>
                    <a:pt x="201" y="294"/>
                  </a:lnTo>
                  <a:lnTo>
                    <a:pt x="195" y="296"/>
                  </a:lnTo>
                  <a:lnTo>
                    <a:pt x="195" y="296"/>
                  </a:lnTo>
                  <a:lnTo>
                    <a:pt x="190" y="296"/>
                  </a:lnTo>
                  <a:lnTo>
                    <a:pt x="189" y="296"/>
                  </a:lnTo>
                  <a:lnTo>
                    <a:pt x="189" y="297"/>
                  </a:lnTo>
                  <a:lnTo>
                    <a:pt x="187" y="301"/>
                  </a:lnTo>
                  <a:lnTo>
                    <a:pt x="186" y="302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3" y="304"/>
                  </a:lnTo>
                  <a:lnTo>
                    <a:pt x="183" y="304"/>
                  </a:lnTo>
                  <a:lnTo>
                    <a:pt x="181" y="302"/>
                  </a:lnTo>
                  <a:lnTo>
                    <a:pt x="181" y="302"/>
                  </a:lnTo>
                  <a:lnTo>
                    <a:pt x="179" y="302"/>
                  </a:lnTo>
                  <a:lnTo>
                    <a:pt x="176" y="304"/>
                  </a:lnTo>
                  <a:lnTo>
                    <a:pt x="175" y="305"/>
                  </a:lnTo>
                  <a:lnTo>
                    <a:pt x="171" y="310"/>
                  </a:lnTo>
                  <a:lnTo>
                    <a:pt x="171" y="315"/>
                  </a:lnTo>
                  <a:lnTo>
                    <a:pt x="171" y="318"/>
                  </a:lnTo>
                  <a:lnTo>
                    <a:pt x="173" y="321"/>
                  </a:lnTo>
                  <a:lnTo>
                    <a:pt x="173" y="323"/>
                  </a:lnTo>
                  <a:lnTo>
                    <a:pt x="173" y="324"/>
                  </a:lnTo>
                  <a:lnTo>
                    <a:pt x="171" y="326"/>
                  </a:lnTo>
                  <a:lnTo>
                    <a:pt x="171" y="327"/>
                  </a:lnTo>
                  <a:lnTo>
                    <a:pt x="173" y="329"/>
                  </a:lnTo>
                  <a:lnTo>
                    <a:pt x="173" y="332"/>
                  </a:lnTo>
                  <a:lnTo>
                    <a:pt x="173" y="334"/>
                  </a:lnTo>
                  <a:lnTo>
                    <a:pt x="173" y="335"/>
                  </a:lnTo>
                  <a:lnTo>
                    <a:pt x="175" y="338"/>
                  </a:lnTo>
                  <a:lnTo>
                    <a:pt x="175" y="337"/>
                  </a:lnTo>
                  <a:lnTo>
                    <a:pt x="173" y="335"/>
                  </a:lnTo>
                  <a:lnTo>
                    <a:pt x="173" y="334"/>
                  </a:lnTo>
                  <a:lnTo>
                    <a:pt x="171" y="335"/>
                  </a:lnTo>
                  <a:lnTo>
                    <a:pt x="171" y="337"/>
                  </a:lnTo>
                  <a:lnTo>
                    <a:pt x="175" y="338"/>
                  </a:lnTo>
                  <a:lnTo>
                    <a:pt x="175" y="340"/>
                  </a:lnTo>
                  <a:lnTo>
                    <a:pt x="173" y="349"/>
                  </a:lnTo>
                  <a:lnTo>
                    <a:pt x="173" y="353"/>
                  </a:lnTo>
                  <a:lnTo>
                    <a:pt x="171" y="356"/>
                  </a:lnTo>
                  <a:lnTo>
                    <a:pt x="170" y="356"/>
                  </a:lnTo>
                  <a:lnTo>
                    <a:pt x="168" y="359"/>
                  </a:lnTo>
                  <a:lnTo>
                    <a:pt x="167" y="364"/>
                  </a:lnTo>
                  <a:lnTo>
                    <a:pt x="167" y="365"/>
                  </a:lnTo>
                  <a:lnTo>
                    <a:pt x="167" y="367"/>
                  </a:lnTo>
                  <a:lnTo>
                    <a:pt x="167" y="368"/>
                  </a:lnTo>
                  <a:lnTo>
                    <a:pt x="165" y="370"/>
                  </a:lnTo>
                  <a:lnTo>
                    <a:pt x="167" y="368"/>
                  </a:lnTo>
                  <a:lnTo>
                    <a:pt x="168" y="370"/>
                  </a:lnTo>
                  <a:lnTo>
                    <a:pt x="168" y="372"/>
                  </a:lnTo>
                  <a:lnTo>
                    <a:pt x="168" y="378"/>
                  </a:lnTo>
                  <a:lnTo>
                    <a:pt x="168" y="384"/>
                  </a:lnTo>
                  <a:lnTo>
                    <a:pt x="167" y="384"/>
                  </a:lnTo>
                  <a:lnTo>
                    <a:pt x="165" y="384"/>
                  </a:lnTo>
                  <a:lnTo>
                    <a:pt x="164" y="384"/>
                  </a:lnTo>
                  <a:lnTo>
                    <a:pt x="164" y="384"/>
                  </a:lnTo>
                  <a:lnTo>
                    <a:pt x="162" y="384"/>
                  </a:lnTo>
                  <a:lnTo>
                    <a:pt x="160" y="384"/>
                  </a:lnTo>
                  <a:lnTo>
                    <a:pt x="159" y="386"/>
                  </a:lnTo>
                  <a:lnTo>
                    <a:pt x="159" y="387"/>
                  </a:lnTo>
                  <a:lnTo>
                    <a:pt x="156" y="394"/>
                  </a:lnTo>
                  <a:lnTo>
                    <a:pt x="154" y="395"/>
                  </a:lnTo>
                  <a:lnTo>
                    <a:pt x="154" y="397"/>
                  </a:lnTo>
                  <a:lnTo>
                    <a:pt x="156" y="397"/>
                  </a:lnTo>
                  <a:lnTo>
                    <a:pt x="156" y="398"/>
                  </a:lnTo>
                  <a:lnTo>
                    <a:pt x="157" y="398"/>
                  </a:lnTo>
                  <a:lnTo>
                    <a:pt x="160" y="398"/>
                  </a:lnTo>
                  <a:lnTo>
                    <a:pt x="160" y="400"/>
                  </a:lnTo>
                  <a:lnTo>
                    <a:pt x="162" y="400"/>
                  </a:lnTo>
                  <a:lnTo>
                    <a:pt x="159" y="400"/>
                  </a:lnTo>
                  <a:lnTo>
                    <a:pt x="156" y="398"/>
                  </a:lnTo>
                  <a:lnTo>
                    <a:pt x="148" y="401"/>
                  </a:lnTo>
                  <a:lnTo>
                    <a:pt x="145" y="403"/>
                  </a:lnTo>
                  <a:lnTo>
                    <a:pt x="145" y="405"/>
                  </a:lnTo>
                  <a:lnTo>
                    <a:pt x="143" y="408"/>
                  </a:lnTo>
                  <a:lnTo>
                    <a:pt x="143" y="409"/>
                  </a:lnTo>
                  <a:lnTo>
                    <a:pt x="142" y="413"/>
                  </a:lnTo>
                  <a:lnTo>
                    <a:pt x="138" y="414"/>
                  </a:lnTo>
                  <a:lnTo>
                    <a:pt x="135" y="416"/>
                  </a:lnTo>
                  <a:lnTo>
                    <a:pt x="134" y="416"/>
                  </a:lnTo>
                  <a:lnTo>
                    <a:pt x="130" y="416"/>
                  </a:lnTo>
                  <a:lnTo>
                    <a:pt x="127" y="413"/>
                  </a:lnTo>
                  <a:lnTo>
                    <a:pt x="126" y="411"/>
                  </a:lnTo>
                  <a:lnTo>
                    <a:pt x="121" y="405"/>
                  </a:lnTo>
                  <a:lnTo>
                    <a:pt x="121" y="405"/>
                  </a:lnTo>
                  <a:lnTo>
                    <a:pt x="119" y="401"/>
                  </a:lnTo>
                  <a:lnTo>
                    <a:pt x="119" y="400"/>
                  </a:lnTo>
                  <a:lnTo>
                    <a:pt x="119" y="400"/>
                  </a:lnTo>
                  <a:lnTo>
                    <a:pt x="118" y="400"/>
                  </a:lnTo>
                  <a:lnTo>
                    <a:pt x="118" y="400"/>
                  </a:lnTo>
                  <a:lnTo>
                    <a:pt x="118" y="397"/>
                  </a:lnTo>
                  <a:lnTo>
                    <a:pt x="116" y="394"/>
                  </a:lnTo>
                  <a:lnTo>
                    <a:pt x="116" y="389"/>
                  </a:lnTo>
                  <a:lnTo>
                    <a:pt x="116" y="390"/>
                  </a:lnTo>
                  <a:lnTo>
                    <a:pt x="118" y="390"/>
                  </a:lnTo>
                  <a:lnTo>
                    <a:pt x="118" y="392"/>
                  </a:lnTo>
                  <a:lnTo>
                    <a:pt x="118" y="395"/>
                  </a:lnTo>
                  <a:lnTo>
                    <a:pt x="118" y="395"/>
                  </a:lnTo>
                  <a:lnTo>
                    <a:pt x="119" y="395"/>
                  </a:lnTo>
                  <a:lnTo>
                    <a:pt x="118" y="389"/>
                  </a:lnTo>
                  <a:lnTo>
                    <a:pt x="116" y="389"/>
                  </a:lnTo>
                  <a:lnTo>
                    <a:pt x="116" y="387"/>
                  </a:lnTo>
                  <a:lnTo>
                    <a:pt x="115" y="387"/>
                  </a:lnTo>
                  <a:lnTo>
                    <a:pt x="115" y="386"/>
                  </a:lnTo>
                  <a:lnTo>
                    <a:pt x="115" y="386"/>
                  </a:lnTo>
                  <a:lnTo>
                    <a:pt x="115" y="384"/>
                  </a:lnTo>
                  <a:lnTo>
                    <a:pt x="113" y="383"/>
                  </a:lnTo>
                  <a:lnTo>
                    <a:pt x="112" y="376"/>
                  </a:lnTo>
                  <a:lnTo>
                    <a:pt x="110" y="373"/>
                  </a:lnTo>
                  <a:lnTo>
                    <a:pt x="108" y="368"/>
                  </a:lnTo>
                  <a:lnTo>
                    <a:pt x="107" y="367"/>
                  </a:lnTo>
                  <a:lnTo>
                    <a:pt x="105" y="364"/>
                  </a:lnTo>
                  <a:lnTo>
                    <a:pt x="104" y="362"/>
                  </a:lnTo>
                  <a:lnTo>
                    <a:pt x="102" y="361"/>
                  </a:lnTo>
                  <a:lnTo>
                    <a:pt x="101" y="359"/>
                  </a:lnTo>
                  <a:lnTo>
                    <a:pt x="101" y="359"/>
                  </a:lnTo>
                  <a:lnTo>
                    <a:pt x="97" y="351"/>
                  </a:lnTo>
                  <a:lnTo>
                    <a:pt x="96" y="346"/>
                  </a:lnTo>
                  <a:lnTo>
                    <a:pt x="96" y="345"/>
                  </a:lnTo>
                  <a:lnTo>
                    <a:pt x="94" y="343"/>
                  </a:lnTo>
                  <a:lnTo>
                    <a:pt x="93" y="337"/>
                  </a:lnTo>
                  <a:lnTo>
                    <a:pt x="93" y="337"/>
                  </a:lnTo>
                  <a:lnTo>
                    <a:pt x="93" y="335"/>
                  </a:lnTo>
                  <a:lnTo>
                    <a:pt x="93" y="332"/>
                  </a:lnTo>
                  <a:lnTo>
                    <a:pt x="91" y="329"/>
                  </a:lnTo>
                  <a:lnTo>
                    <a:pt x="89" y="327"/>
                  </a:lnTo>
                  <a:lnTo>
                    <a:pt x="89" y="327"/>
                  </a:lnTo>
                  <a:lnTo>
                    <a:pt x="89" y="324"/>
                  </a:lnTo>
                  <a:lnTo>
                    <a:pt x="89" y="323"/>
                  </a:lnTo>
                  <a:lnTo>
                    <a:pt x="88" y="321"/>
                  </a:lnTo>
                  <a:lnTo>
                    <a:pt x="88" y="321"/>
                  </a:lnTo>
                  <a:lnTo>
                    <a:pt x="86" y="320"/>
                  </a:lnTo>
                  <a:lnTo>
                    <a:pt x="85" y="316"/>
                  </a:lnTo>
                  <a:lnTo>
                    <a:pt x="85" y="316"/>
                  </a:lnTo>
                  <a:lnTo>
                    <a:pt x="83" y="315"/>
                  </a:lnTo>
                  <a:lnTo>
                    <a:pt x="82" y="312"/>
                  </a:lnTo>
                  <a:lnTo>
                    <a:pt x="80" y="310"/>
                  </a:lnTo>
                  <a:lnTo>
                    <a:pt x="83" y="310"/>
                  </a:lnTo>
                  <a:lnTo>
                    <a:pt x="82" y="309"/>
                  </a:lnTo>
                  <a:lnTo>
                    <a:pt x="80" y="307"/>
                  </a:lnTo>
                  <a:lnTo>
                    <a:pt x="80" y="307"/>
                  </a:lnTo>
                  <a:lnTo>
                    <a:pt x="82" y="305"/>
                  </a:lnTo>
                  <a:lnTo>
                    <a:pt x="80" y="305"/>
                  </a:lnTo>
                  <a:lnTo>
                    <a:pt x="78" y="305"/>
                  </a:lnTo>
                  <a:lnTo>
                    <a:pt x="78" y="302"/>
                  </a:lnTo>
                  <a:lnTo>
                    <a:pt x="75" y="301"/>
                  </a:lnTo>
                  <a:lnTo>
                    <a:pt x="75" y="299"/>
                  </a:lnTo>
                  <a:lnTo>
                    <a:pt x="74" y="294"/>
                  </a:lnTo>
                  <a:lnTo>
                    <a:pt x="72" y="283"/>
                  </a:lnTo>
                  <a:lnTo>
                    <a:pt x="71" y="279"/>
                  </a:lnTo>
                  <a:lnTo>
                    <a:pt x="71" y="277"/>
                  </a:lnTo>
                  <a:lnTo>
                    <a:pt x="69" y="272"/>
                  </a:lnTo>
                  <a:lnTo>
                    <a:pt x="69" y="269"/>
                  </a:lnTo>
                  <a:lnTo>
                    <a:pt x="69" y="268"/>
                  </a:lnTo>
                  <a:lnTo>
                    <a:pt x="69" y="266"/>
                  </a:lnTo>
                  <a:lnTo>
                    <a:pt x="67" y="263"/>
                  </a:lnTo>
                  <a:lnTo>
                    <a:pt x="67" y="261"/>
                  </a:lnTo>
                  <a:lnTo>
                    <a:pt x="67" y="261"/>
                  </a:lnTo>
                  <a:lnTo>
                    <a:pt x="67" y="260"/>
                  </a:lnTo>
                  <a:lnTo>
                    <a:pt x="69" y="258"/>
                  </a:lnTo>
                  <a:lnTo>
                    <a:pt x="69" y="257"/>
                  </a:lnTo>
                  <a:lnTo>
                    <a:pt x="69" y="253"/>
                  </a:lnTo>
                  <a:lnTo>
                    <a:pt x="67" y="257"/>
                  </a:lnTo>
                  <a:lnTo>
                    <a:pt x="67" y="257"/>
                  </a:lnTo>
                  <a:lnTo>
                    <a:pt x="66" y="255"/>
                  </a:lnTo>
                  <a:lnTo>
                    <a:pt x="66" y="253"/>
                  </a:lnTo>
                  <a:lnTo>
                    <a:pt x="66" y="253"/>
                  </a:lnTo>
                  <a:lnTo>
                    <a:pt x="66" y="252"/>
                  </a:lnTo>
                  <a:lnTo>
                    <a:pt x="69" y="252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49"/>
                  </a:lnTo>
                  <a:lnTo>
                    <a:pt x="66" y="247"/>
                  </a:lnTo>
                  <a:lnTo>
                    <a:pt x="64" y="246"/>
                  </a:lnTo>
                  <a:lnTo>
                    <a:pt x="64" y="244"/>
                  </a:lnTo>
                  <a:lnTo>
                    <a:pt x="64" y="244"/>
                  </a:lnTo>
                  <a:lnTo>
                    <a:pt x="64" y="241"/>
                  </a:lnTo>
                  <a:lnTo>
                    <a:pt x="67" y="233"/>
                  </a:lnTo>
                  <a:lnTo>
                    <a:pt x="67" y="231"/>
                  </a:lnTo>
                  <a:lnTo>
                    <a:pt x="67" y="230"/>
                  </a:lnTo>
                  <a:lnTo>
                    <a:pt x="67" y="227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4" y="223"/>
                  </a:lnTo>
                  <a:lnTo>
                    <a:pt x="64" y="220"/>
                  </a:lnTo>
                  <a:lnTo>
                    <a:pt x="64" y="220"/>
                  </a:lnTo>
                  <a:lnTo>
                    <a:pt x="66" y="219"/>
                  </a:lnTo>
                  <a:lnTo>
                    <a:pt x="64" y="220"/>
                  </a:lnTo>
                  <a:lnTo>
                    <a:pt x="63" y="220"/>
                  </a:lnTo>
                  <a:lnTo>
                    <a:pt x="64" y="219"/>
                  </a:lnTo>
                  <a:lnTo>
                    <a:pt x="66" y="217"/>
                  </a:lnTo>
                  <a:lnTo>
                    <a:pt x="69" y="216"/>
                  </a:lnTo>
                  <a:lnTo>
                    <a:pt x="71" y="216"/>
                  </a:lnTo>
                  <a:lnTo>
                    <a:pt x="69" y="216"/>
                  </a:lnTo>
                  <a:lnTo>
                    <a:pt x="67" y="216"/>
                  </a:lnTo>
                  <a:lnTo>
                    <a:pt x="63" y="216"/>
                  </a:lnTo>
                  <a:lnTo>
                    <a:pt x="63" y="214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3" y="212"/>
                  </a:lnTo>
                  <a:lnTo>
                    <a:pt x="63" y="209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66" y="208"/>
                  </a:lnTo>
                  <a:lnTo>
                    <a:pt x="64" y="208"/>
                  </a:lnTo>
                  <a:lnTo>
                    <a:pt x="63" y="208"/>
                  </a:lnTo>
                  <a:lnTo>
                    <a:pt x="61" y="208"/>
                  </a:lnTo>
                  <a:lnTo>
                    <a:pt x="60" y="208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60" y="209"/>
                  </a:lnTo>
                  <a:lnTo>
                    <a:pt x="58" y="211"/>
                  </a:lnTo>
                  <a:lnTo>
                    <a:pt x="58" y="211"/>
                  </a:lnTo>
                  <a:lnTo>
                    <a:pt x="56" y="212"/>
                  </a:lnTo>
                  <a:lnTo>
                    <a:pt x="56" y="212"/>
                  </a:lnTo>
                  <a:lnTo>
                    <a:pt x="56" y="214"/>
                  </a:lnTo>
                  <a:lnTo>
                    <a:pt x="55" y="214"/>
                  </a:lnTo>
                  <a:lnTo>
                    <a:pt x="56" y="214"/>
                  </a:lnTo>
                  <a:lnTo>
                    <a:pt x="56" y="216"/>
                  </a:lnTo>
                  <a:lnTo>
                    <a:pt x="58" y="216"/>
                  </a:lnTo>
                  <a:lnTo>
                    <a:pt x="58" y="217"/>
                  </a:lnTo>
                  <a:lnTo>
                    <a:pt x="58" y="219"/>
                  </a:lnTo>
                  <a:lnTo>
                    <a:pt x="56" y="223"/>
                  </a:lnTo>
                  <a:lnTo>
                    <a:pt x="55" y="223"/>
                  </a:lnTo>
                  <a:lnTo>
                    <a:pt x="48" y="227"/>
                  </a:lnTo>
                  <a:lnTo>
                    <a:pt x="45" y="228"/>
                  </a:lnTo>
                  <a:lnTo>
                    <a:pt x="41" y="230"/>
                  </a:lnTo>
                  <a:lnTo>
                    <a:pt x="39" y="231"/>
                  </a:lnTo>
                  <a:lnTo>
                    <a:pt x="36" y="230"/>
                  </a:lnTo>
                  <a:lnTo>
                    <a:pt x="33" y="228"/>
                  </a:lnTo>
                  <a:lnTo>
                    <a:pt x="28" y="225"/>
                  </a:lnTo>
                  <a:lnTo>
                    <a:pt x="26" y="223"/>
                  </a:lnTo>
                  <a:lnTo>
                    <a:pt x="22" y="219"/>
                  </a:lnTo>
                  <a:lnTo>
                    <a:pt x="19" y="216"/>
                  </a:lnTo>
                  <a:lnTo>
                    <a:pt x="17" y="214"/>
                  </a:lnTo>
                  <a:lnTo>
                    <a:pt x="14" y="211"/>
                  </a:lnTo>
                  <a:lnTo>
                    <a:pt x="11" y="209"/>
                  </a:lnTo>
                  <a:lnTo>
                    <a:pt x="11" y="208"/>
                  </a:lnTo>
                  <a:lnTo>
                    <a:pt x="11" y="206"/>
                  </a:lnTo>
                  <a:lnTo>
                    <a:pt x="12" y="205"/>
                  </a:lnTo>
                  <a:lnTo>
                    <a:pt x="14" y="205"/>
                  </a:lnTo>
                  <a:lnTo>
                    <a:pt x="14" y="206"/>
                  </a:lnTo>
                  <a:lnTo>
                    <a:pt x="15" y="208"/>
                  </a:lnTo>
                  <a:lnTo>
                    <a:pt x="15" y="208"/>
                  </a:lnTo>
                  <a:lnTo>
                    <a:pt x="19" y="205"/>
                  </a:lnTo>
                  <a:lnTo>
                    <a:pt x="20" y="206"/>
                  </a:lnTo>
                  <a:lnTo>
                    <a:pt x="22" y="205"/>
                  </a:lnTo>
                  <a:lnTo>
                    <a:pt x="23" y="205"/>
                  </a:lnTo>
                  <a:lnTo>
                    <a:pt x="26" y="203"/>
                  </a:lnTo>
                  <a:lnTo>
                    <a:pt x="26" y="203"/>
                  </a:lnTo>
                  <a:lnTo>
                    <a:pt x="28" y="203"/>
                  </a:lnTo>
                  <a:lnTo>
                    <a:pt x="31" y="200"/>
                  </a:lnTo>
                  <a:lnTo>
                    <a:pt x="33" y="197"/>
                  </a:lnTo>
                  <a:lnTo>
                    <a:pt x="33" y="197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3" y="198"/>
                  </a:lnTo>
                  <a:lnTo>
                    <a:pt x="22" y="200"/>
                  </a:lnTo>
                  <a:lnTo>
                    <a:pt x="20" y="200"/>
                  </a:lnTo>
                  <a:lnTo>
                    <a:pt x="15" y="198"/>
                  </a:lnTo>
                  <a:lnTo>
                    <a:pt x="9" y="195"/>
                  </a:lnTo>
                  <a:lnTo>
                    <a:pt x="6" y="194"/>
                  </a:lnTo>
                  <a:lnTo>
                    <a:pt x="4" y="190"/>
                  </a:lnTo>
                  <a:lnTo>
                    <a:pt x="3" y="187"/>
                  </a:lnTo>
                  <a:lnTo>
                    <a:pt x="3" y="186"/>
                  </a:lnTo>
                  <a:lnTo>
                    <a:pt x="6" y="186"/>
                  </a:lnTo>
                  <a:lnTo>
                    <a:pt x="7" y="184"/>
                  </a:lnTo>
                  <a:lnTo>
                    <a:pt x="6" y="184"/>
                  </a:lnTo>
                  <a:lnTo>
                    <a:pt x="4" y="186"/>
                  </a:lnTo>
                  <a:lnTo>
                    <a:pt x="3" y="186"/>
                  </a:lnTo>
                  <a:lnTo>
                    <a:pt x="1" y="186"/>
                  </a:lnTo>
                  <a:lnTo>
                    <a:pt x="0" y="187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82"/>
                  </a:lnTo>
                  <a:lnTo>
                    <a:pt x="1" y="182"/>
                  </a:lnTo>
                  <a:lnTo>
                    <a:pt x="3" y="182"/>
                  </a:lnTo>
                  <a:lnTo>
                    <a:pt x="4" y="182"/>
                  </a:lnTo>
                  <a:lnTo>
                    <a:pt x="6" y="182"/>
                  </a:lnTo>
                  <a:lnTo>
                    <a:pt x="7" y="182"/>
                  </a:lnTo>
                  <a:lnTo>
                    <a:pt x="7" y="178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9" y="176"/>
                  </a:lnTo>
                  <a:lnTo>
                    <a:pt x="9" y="178"/>
                  </a:lnTo>
                  <a:lnTo>
                    <a:pt x="9" y="178"/>
                  </a:lnTo>
                  <a:lnTo>
                    <a:pt x="9" y="176"/>
                  </a:lnTo>
                  <a:lnTo>
                    <a:pt x="11" y="178"/>
                  </a:lnTo>
                  <a:lnTo>
                    <a:pt x="12" y="176"/>
                  </a:lnTo>
                  <a:lnTo>
                    <a:pt x="12" y="178"/>
                  </a:lnTo>
                  <a:lnTo>
                    <a:pt x="15" y="178"/>
                  </a:lnTo>
                  <a:lnTo>
                    <a:pt x="17" y="178"/>
                  </a:lnTo>
                  <a:lnTo>
                    <a:pt x="19" y="178"/>
                  </a:lnTo>
                  <a:lnTo>
                    <a:pt x="20" y="178"/>
                  </a:lnTo>
                  <a:lnTo>
                    <a:pt x="22" y="179"/>
                  </a:lnTo>
                  <a:lnTo>
                    <a:pt x="23" y="179"/>
                  </a:lnTo>
                  <a:lnTo>
                    <a:pt x="25" y="179"/>
                  </a:lnTo>
                  <a:lnTo>
                    <a:pt x="26" y="178"/>
                  </a:lnTo>
                  <a:lnTo>
                    <a:pt x="26" y="178"/>
                  </a:lnTo>
                  <a:lnTo>
                    <a:pt x="26" y="176"/>
                  </a:lnTo>
                  <a:lnTo>
                    <a:pt x="30" y="176"/>
                  </a:lnTo>
                  <a:lnTo>
                    <a:pt x="33" y="175"/>
                  </a:lnTo>
                  <a:lnTo>
                    <a:pt x="34" y="175"/>
                  </a:lnTo>
                  <a:lnTo>
                    <a:pt x="34" y="175"/>
                  </a:lnTo>
                  <a:lnTo>
                    <a:pt x="34" y="176"/>
                  </a:lnTo>
                  <a:lnTo>
                    <a:pt x="34" y="176"/>
                  </a:lnTo>
                  <a:lnTo>
                    <a:pt x="36" y="178"/>
                  </a:lnTo>
                  <a:lnTo>
                    <a:pt x="36" y="178"/>
                  </a:lnTo>
                  <a:lnTo>
                    <a:pt x="37" y="178"/>
                  </a:lnTo>
                  <a:lnTo>
                    <a:pt x="37" y="178"/>
                  </a:lnTo>
                  <a:lnTo>
                    <a:pt x="39" y="176"/>
                  </a:lnTo>
                  <a:lnTo>
                    <a:pt x="39" y="176"/>
                  </a:lnTo>
                  <a:lnTo>
                    <a:pt x="41" y="176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39" y="173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1"/>
                  </a:lnTo>
                  <a:lnTo>
                    <a:pt x="41" y="171"/>
                  </a:lnTo>
                  <a:lnTo>
                    <a:pt x="41" y="171"/>
                  </a:lnTo>
                  <a:lnTo>
                    <a:pt x="41" y="170"/>
                  </a:lnTo>
                  <a:lnTo>
                    <a:pt x="39" y="168"/>
                  </a:lnTo>
                  <a:lnTo>
                    <a:pt x="39" y="165"/>
                  </a:lnTo>
                  <a:lnTo>
                    <a:pt x="37" y="164"/>
                  </a:lnTo>
                  <a:lnTo>
                    <a:pt x="36" y="160"/>
                  </a:lnTo>
                  <a:lnTo>
                    <a:pt x="36" y="159"/>
                  </a:lnTo>
                  <a:lnTo>
                    <a:pt x="36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3" y="156"/>
                  </a:lnTo>
                  <a:lnTo>
                    <a:pt x="33" y="156"/>
                  </a:lnTo>
                  <a:lnTo>
                    <a:pt x="31" y="156"/>
                  </a:lnTo>
                  <a:lnTo>
                    <a:pt x="30" y="156"/>
                  </a:lnTo>
                  <a:lnTo>
                    <a:pt x="26" y="153"/>
                  </a:lnTo>
                  <a:lnTo>
                    <a:pt x="26" y="151"/>
                  </a:lnTo>
                  <a:lnTo>
                    <a:pt x="26" y="149"/>
                  </a:lnTo>
                  <a:lnTo>
                    <a:pt x="28" y="148"/>
                  </a:lnTo>
                  <a:lnTo>
                    <a:pt x="28" y="145"/>
                  </a:lnTo>
                  <a:lnTo>
                    <a:pt x="28" y="143"/>
                  </a:lnTo>
                  <a:lnTo>
                    <a:pt x="28" y="143"/>
                  </a:lnTo>
                  <a:lnTo>
                    <a:pt x="28" y="142"/>
                  </a:lnTo>
                  <a:lnTo>
                    <a:pt x="26" y="142"/>
                  </a:lnTo>
                  <a:lnTo>
                    <a:pt x="25" y="142"/>
                  </a:lnTo>
                  <a:lnTo>
                    <a:pt x="22" y="142"/>
                  </a:lnTo>
                  <a:lnTo>
                    <a:pt x="20" y="140"/>
                  </a:lnTo>
                  <a:lnTo>
                    <a:pt x="19" y="140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19" y="135"/>
                  </a:lnTo>
                  <a:lnTo>
                    <a:pt x="19" y="134"/>
                  </a:lnTo>
                  <a:lnTo>
                    <a:pt x="20" y="132"/>
                  </a:lnTo>
                  <a:lnTo>
                    <a:pt x="20" y="132"/>
                  </a:lnTo>
                  <a:lnTo>
                    <a:pt x="20" y="130"/>
                  </a:lnTo>
                  <a:lnTo>
                    <a:pt x="22" y="130"/>
                  </a:lnTo>
                  <a:lnTo>
                    <a:pt x="25" y="127"/>
                  </a:lnTo>
                  <a:lnTo>
                    <a:pt x="26" y="124"/>
                  </a:lnTo>
                  <a:lnTo>
                    <a:pt x="28" y="123"/>
                  </a:lnTo>
                  <a:lnTo>
                    <a:pt x="28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3" y="119"/>
                  </a:lnTo>
                  <a:lnTo>
                    <a:pt x="34" y="119"/>
                  </a:lnTo>
                  <a:lnTo>
                    <a:pt x="34" y="121"/>
                  </a:lnTo>
                  <a:lnTo>
                    <a:pt x="34" y="123"/>
                  </a:lnTo>
                  <a:lnTo>
                    <a:pt x="36" y="123"/>
                  </a:lnTo>
                  <a:lnTo>
                    <a:pt x="36" y="124"/>
                  </a:lnTo>
                  <a:lnTo>
                    <a:pt x="37" y="124"/>
                  </a:lnTo>
                  <a:lnTo>
                    <a:pt x="39" y="124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8" y="121"/>
                  </a:lnTo>
                  <a:lnTo>
                    <a:pt x="50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6"/>
                  </a:lnTo>
                  <a:lnTo>
                    <a:pt x="56" y="115"/>
                  </a:lnTo>
                  <a:lnTo>
                    <a:pt x="58" y="113"/>
                  </a:lnTo>
                  <a:lnTo>
                    <a:pt x="58" y="112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64" y="105"/>
                  </a:lnTo>
                  <a:lnTo>
                    <a:pt x="67" y="104"/>
                  </a:lnTo>
                  <a:lnTo>
                    <a:pt x="69" y="102"/>
                  </a:lnTo>
                  <a:lnTo>
                    <a:pt x="71" y="99"/>
                  </a:lnTo>
                  <a:lnTo>
                    <a:pt x="72" y="96"/>
                  </a:lnTo>
                  <a:lnTo>
                    <a:pt x="72" y="94"/>
                  </a:lnTo>
                  <a:lnTo>
                    <a:pt x="74" y="93"/>
                  </a:lnTo>
                  <a:lnTo>
                    <a:pt x="75" y="90"/>
                  </a:lnTo>
                  <a:lnTo>
                    <a:pt x="75" y="90"/>
                  </a:lnTo>
                  <a:lnTo>
                    <a:pt x="78" y="88"/>
                  </a:lnTo>
                  <a:lnTo>
                    <a:pt x="80" y="86"/>
                  </a:lnTo>
                  <a:lnTo>
                    <a:pt x="82" y="86"/>
                  </a:lnTo>
                  <a:lnTo>
                    <a:pt x="83" y="85"/>
                  </a:lnTo>
                  <a:lnTo>
                    <a:pt x="83" y="83"/>
                  </a:lnTo>
                  <a:lnTo>
                    <a:pt x="82" y="83"/>
                  </a:lnTo>
                  <a:lnTo>
                    <a:pt x="82" y="82"/>
                  </a:lnTo>
                  <a:lnTo>
                    <a:pt x="82" y="82"/>
                  </a:lnTo>
                  <a:lnTo>
                    <a:pt x="83" y="80"/>
                  </a:lnTo>
                  <a:lnTo>
                    <a:pt x="86" y="77"/>
                  </a:lnTo>
                  <a:lnTo>
                    <a:pt x="88" y="74"/>
                  </a:lnTo>
                  <a:lnTo>
                    <a:pt x="89" y="74"/>
                  </a:lnTo>
                  <a:lnTo>
                    <a:pt x="91" y="74"/>
                  </a:lnTo>
                  <a:lnTo>
                    <a:pt x="93" y="72"/>
                  </a:lnTo>
                  <a:lnTo>
                    <a:pt x="93" y="72"/>
                  </a:lnTo>
                  <a:lnTo>
                    <a:pt x="93" y="71"/>
                  </a:lnTo>
                  <a:lnTo>
                    <a:pt x="91" y="71"/>
                  </a:lnTo>
                  <a:lnTo>
                    <a:pt x="91" y="69"/>
                  </a:lnTo>
                  <a:lnTo>
                    <a:pt x="91" y="69"/>
                  </a:lnTo>
                  <a:lnTo>
                    <a:pt x="93" y="66"/>
                  </a:lnTo>
                  <a:lnTo>
                    <a:pt x="93" y="64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0"/>
                  </a:lnTo>
                  <a:lnTo>
                    <a:pt x="93" y="58"/>
                  </a:lnTo>
                  <a:lnTo>
                    <a:pt x="94" y="58"/>
                  </a:lnTo>
                  <a:lnTo>
                    <a:pt x="99" y="55"/>
                  </a:lnTo>
                  <a:lnTo>
                    <a:pt x="101" y="55"/>
                  </a:lnTo>
                  <a:lnTo>
                    <a:pt x="102" y="55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2" y="50"/>
                  </a:lnTo>
                  <a:lnTo>
                    <a:pt x="99" y="50"/>
                  </a:lnTo>
                  <a:lnTo>
                    <a:pt x="97" y="49"/>
                  </a:lnTo>
                  <a:lnTo>
                    <a:pt x="94" y="50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7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3" y="45"/>
                  </a:lnTo>
                  <a:lnTo>
                    <a:pt x="91" y="44"/>
                  </a:lnTo>
                  <a:lnTo>
                    <a:pt x="88" y="44"/>
                  </a:lnTo>
                  <a:lnTo>
                    <a:pt x="88" y="44"/>
                  </a:lnTo>
                  <a:lnTo>
                    <a:pt x="88" y="42"/>
                  </a:lnTo>
                  <a:lnTo>
                    <a:pt x="88" y="42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6" y="41"/>
                  </a:lnTo>
                  <a:lnTo>
                    <a:pt x="85" y="39"/>
                  </a:lnTo>
                  <a:lnTo>
                    <a:pt x="85" y="39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5" y="36"/>
                  </a:lnTo>
                  <a:lnTo>
                    <a:pt x="85" y="34"/>
                  </a:lnTo>
                  <a:lnTo>
                    <a:pt x="86" y="33"/>
                  </a:lnTo>
                  <a:lnTo>
                    <a:pt x="86" y="33"/>
                  </a:lnTo>
                  <a:lnTo>
                    <a:pt x="85" y="31"/>
                  </a:lnTo>
                  <a:lnTo>
                    <a:pt x="85" y="31"/>
                  </a:lnTo>
                  <a:lnTo>
                    <a:pt x="83" y="31"/>
                  </a:lnTo>
                  <a:lnTo>
                    <a:pt x="83" y="30"/>
                  </a:lnTo>
                  <a:lnTo>
                    <a:pt x="83" y="30"/>
                  </a:lnTo>
                  <a:lnTo>
                    <a:pt x="83" y="28"/>
                  </a:lnTo>
                  <a:lnTo>
                    <a:pt x="85" y="27"/>
                  </a:lnTo>
                  <a:lnTo>
                    <a:pt x="86" y="27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3" y="22"/>
                  </a:lnTo>
                  <a:lnTo>
                    <a:pt x="83" y="22"/>
                  </a:lnTo>
                  <a:lnTo>
                    <a:pt x="83" y="20"/>
                  </a:lnTo>
                  <a:lnTo>
                    <a:pt x="83" y="20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5"/>
                  </a:lnTo>
                  <a:lnTo>
                    <a:pt x="83" y="14"/>
                  </a:lnTo>
                  <a:lnTo>
                    <a:pt x="85" y="14"/>
                  </a:lnTo>
                  <a:lnTo>
                    <a:pt x="86" y="12"/>
                  </a:lnTo>
                  <a:lnTo>
                    <a:pt x="88" y="12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4"/>
                  </a:lnTo>
                  <a:lnTo>
                    <a:pt x="97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2" y="15"/>
                  </a:lnTo>
                  <a:lnTo>
                    <a:pt x="105" y="15"/>
                  </a:lnTo>
                  <a:lnTo>
                    <a:pt x="107" y="17"/>
                  </a:lnTo>
                  <a:lnTo>
                    <a:pt x="108" y="17"/>
                  </a:lnTo>
                  <a:lnTo>
                    <a:pt x="110" y="15"/>
                  </a:lnTo>
                  <a:lnTo>
                    <a:pt x="112" y="14"/>
                  </a:lnTo>
                  <a:lnTo>
                    <a:pt x="113" y="14"/>
                  </a:lnTo>
                  <a:lnTo>
                    <a:pt x="115" y="14"/>
                  </a:lnTo>
                  <a:lnTo>
                    <a:pt x="119" y="12"/>
                  </a:lnTo>
                  <a:lnTo>
                    <a:pt x="119" y="12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3" y="11"/>
                  </a:lnTo>
                  <a:lnTo>
                    <a:pt x="123" y="11"/>
                  </a:lnTo>
                  <a:lnTo>
                    <a:pt x="124" y="11"/>
                  </a:lnTo>
                  <a:lnTo>
                    <a:pt x="126" y="9"/>
                  </a:lnTo>
                  <a:lnTo>
                    <a:pt x="127" y="9"/>
                  </a:lnTo>
                  <a:lnTo>
                    <a:pt x="127" y="8"/>
                  </a:lnTo>
                  <a:lnTo>
                    <a:pt x="127" y="6"/>
                  </a:lnTo>
                  <a:lnTo>
                    <a:pt x="129" y="6"/>
                  </a:lnTo>
                  <a:lnTo>
                    <a:pt x="130" y="4"/>
                  </a:lnTo>
                  <a:lnTo>
                    <a:pt x="134" y="3"/>
                  </a:lnTo>
                  <a:lnTo>
                    <a:pt x="135" y="3"/>
                  </a:lnTo>
                  <a:lnTo>
                    <a:pt x="137" y="1"/>
                  </a:lnTo>
                  <a:lnTo>
                    <a:pt x="1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2" name="Freeform 249">
              <a:extLst>
                <a:ext uri="{FF2B5EF4-FFF2-40B4-BE49-F238E27FC236}">
                  <a16:creationId xmlns:a16="http://schemas.microsoft.com/office/drawing/2014/main" id="{BD5E2C4F-FA06-40A6-BFE1-7C15B20DBC80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9858" y="3445211"/>
              <a:ext cx="46781" cy="120852"/>
            </a:xfrm>
            <a:custGeom>
              <a:avLst/>
              <a:gdLst>
                <a:gd name="T0" fmla="*/ 22 w 24"/>
                <a:gd name="T1" fmla="*/ 0 h 62"/>
                <a:gd name="T2" fmla="*/ 22 w 24"/>
                <a:gd name="T3" fmla="*/ 2 h 62"/>
                <a:gd name="T4" fmla="*/ 24 w 24"/>
                <a:gd name="T5" fmla="*/ 4 h 62"/>
                <a:gd name="T6" fmla="*/ 24 w 24"/>
                <a:gd name="T7" fmla="*/ 5 h 62"/>
                <a:gd name="T8" fmla="*/ 24 w 24"/>
                <a:gd name="T9" fmla="*/ 7 h 62"/>
                <a:gd name="T10" fmla="*/ 24 w 24"/>
                <a:gd name="T11" fmla="*/ 8 h 62"/>
                <a:gd name="T12" fmla="*/ 22 w 24"/>
                <a:gd name="T13" fmla="*/ 11 h 62"/>
                <a:gd name="T14" fmla="*/ 19 w 24"/>
                <a:gd name="T15" fmla="*/ 11 h 62"/>
                <a:gd name="T16" fmla="*/ 19 w 24"/>
                <a:gd name="T17" fmla="*/ 13 h 62"/>
                <a:gd name="T18" fmla="*/ 19 w 24"/>
                <a:gd name="T19" fmla="*/ 16 h 62"/>
                <a:gd name="T20" fmla="*/ 16 w 24"/>
                <a:gd name="T21" fmla="*/ 16 h 62"/>
                <a:gd name="T22" fmla="*/ 16 w 24"/>
                <a:gd name="T23" fmla="*/ 15 h 62"/>
                <a:gd name="T24" fmla="*/ 13 w 24"/>
                <a:gd name="T25" fmla="*/ 15 h 62"/>
                <a:gd name="T26" fmla="*/ 11 w 24"/>
                <a:gd name="T27" fmla="*/ 18 h 62"/>
                <a:gd name="T28" fmla="*/ 10 w 24"/>
                <a:gd name="T29" fmla="*/ 21 h 62"/>
                <a:gd name="T30" fmla="*/ 10 w 24"/>
                <a:gd name="T31" fmla="*/ 22 h 62"/>
                <a:gd name="T32" fmla="*/ 10 w 24"/>
                <a:gd name="T33" fmla="*/ 26 h 62"/>
                <a:gd name="T34" fmla="*/ 10 w 24"/>
                <a:gd name="T35" fmla="*/ 26 h 62"/>
                <a:gd name="T36" fmla="*/ 11 w 24"/>
                <a:gd name="T37" fmla="*/ 26 h 62"/>
                <a:gd name="T38" fmla="*/ 13 w 24"/>
                <a:gd name="T39" fmla="*/ 26 h 62"/>
                <a:gd name="T40" fmla="*/ 13 w 24"/>
                <a:gd name="T41" fmla="*/ 27 h 62"/>
                <a:gd name="T42" fmla="*/ 10 w 24"/>
                <a:gd name="T43" fmla="*/ 29 h 62"/>
                <a:gd name="T44" fmla="*/ 8 w 24"/>
                <a:gd name="T45" fmla="*/ 32 h 62"/>
                <a:gd name="T46" fmla="*/ 10 w 24"/>
                <a:gd name="T47" fmla="*/ 33 h 62"/>
                <a:gd name="T48" fmla="*/ 14 w 24"/>
                <a:gd name="T49" fmla="*/ 32 h 62"/>
                <a:gd name="T50" fmla="*/ 18 w 24"/>
                <a:gd name="T51" fmla="*/ 30 h 62"/>
                <a:gd name="T52" fmla="*/ 18 w 24"/>
                <a:gd name="T53" fmla="*/ 33 h 62"/>
                <a:gd name="T54" fmla="*/ 16 w 24"/>
                <a:gd name="T55" fmla="*/ 35 h 62"/>
                <a:gd name="T56" fmla="*/ 16 w 24"/>
                <a:gd name="T57" fmla="*/ 38 h 62"/>
                <a:gd name="T58" fmla="*/ 14 w 24"/>
                <a:gd name="T59" fmla="*/ 41 h 62"/>
                <a:gd name="T60" fmla="*/ 13 w 24"/>
                <a:gd name="T61" fmla="*/ 46 h 62"/>
                <a:gd name="T62" fmla="*/ 13 w 24"/>
                <a:gd name="T63" fmla="*/ 48 h 62"/>
                <a:gd name="T64" fmla="*/ 13 w 24"/>
                <a:gd name="T65" fmla="*/ 52 h 62"/>
                <a:gd name="T66" fmla="*/ 11 w 24"/>
                <a:gd name="T67" fmla="*/ 56 h 62"/>
                <a:gd name="T68" fmla="*/ 10 w 24"/>
                <a:gd name="T69" fmla="*/ 62 h 62"/>
                <a:gd name="T70" fmla="*/ 8 w 24"/>
                <a:gd name="T71" fmla="*/ 62 h 62"/>
                <a:gd name="T72" fmla="*/ 7 w 24"/>
                <a:gd name="T73" fmla="*/ 54 h 62"/>
                <a:gd name="T74" fmla="*/ 3 w 24"/>
                <a:gd name="T75" fmla="*/ 48 h 62"/>
                <a:gd name="T76" fmla="*/ 3 w 24"/>
                <a:gd name="T77" fmla="*/ 45 h 62"/>
                <a:gd name="T78" fmla="*/ 2 w 24"/>
                <a:gd name="T79" fmla="*/ 38 h 62"/>
                <a:gd name="T80" fmla="*/ 2 w 24"/>
                <a:gd name="T81" fmla="*/ 33 h 62"/>
                <a:gd name="T82" fmla="*/ 3 w 24"/>
                <a:gd name="T83" fmla="*/ 30 h 62"/>
                <a:gd name="T84" fmla="*/ 3 w 24"/>
                <a:gd name="T85" fmla="*/ 29 h 62"/>
                <a:gd name="T86" fmla="*/ 7 w 24"/>
                <a:gd name="T87" fmla="*/ 24 h 62"/>
                <a:gd name="T88" fmla="*/ 10 w 24"/>
                <a:gd name="T89" fmla="*/ 13 h 62"/>
                <a:gd name="T90" fmla="*/ 11 w 24"/>
                <a:gd name="T91" fmla="*/ 7 h 62"/>
                <a:gd name="T92" fmla="*/ 14 w 24"/>
                <a:gd name="T93" fmla="*/ 5 h 62"/>
                <a:gd name="T94" fmla="*/ 16 w 24"/>
                <a:gd name="T95" fmla="*/ 5 h 62"/>
                <a:gd name="T96" fmla="*/ 19 w 24"/>
                <a:gd name="T97" fmla="*/ 2 h 62"/>
                <a:gd name="T98" fmla="*/ 19 w 24"/>
                <a:gd name="T99" fmla="*/ 4 h 62"/>
                <a:gd name="T100" fmla="*/ 21 w 24"/>
                <a:gd name="T101" fmla="*/ 2 h 62"/>
                <a:gd name="T102" fmla="*/ 22 w 24"/>
                <a:gd name="T10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" h="62">
                  <a:moveTo>
                    <a:pt x="24" y="0"/>
                  </a:moveTo>
                  <a:lnTo>
                    <a:pt x="22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7"/>
                  </a:lnTo>
                  <a:lnTo>
                    <a:pt x="24" y="7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2" y="10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19" y="16"/>
                  </a:lnTo>
                  <a:lnTo>
                    <a:pt x="18" y="16"/>
                  </a:lnTo>
                  <a:lnTo>
                    <a:pt x="16" y="16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1" y="2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7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8" y="37"/>
                  </a:lnTo>
                  <a:lnTo>
                    <a:pt x="16" y="38"/>
                  </a:lnTo>
                  <a:lnTo>
                    <a:pt x="16" y="41"/>
                  </a:lnTo>
                  <a:lnTo>
                    <a:pt x="14" y="41"/>
                  </a:lnTo>
                  <a:lnTo>
                    <a:pt x="14" y="45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13" y="48"/>
                  </a:lnTo>
                  <a:lnTo>
                    <a:pt x="13" y="51"/>
                  </a:lnTo>
                  <a:lnTo>
                    <a:pt x="13" y="52"/>
                  </a:lnTo>
                  <a:lnTo>
                    <a:pt x="11" y="56"/>
                  </a:lnTo>
                  <a:lnTo>
                    <a:pt x="11" y="56"/>
                  </a:lnTo>
                  <a:lnTo>
                    <a:pt x="11" y="57"/>
                  </a:lnTo>
                  <a:lnTo>
                    <a:pt x="10" y="62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57"/>
                  </a:lnTo>
                  <a:lnTo>
                    <a:pt x="7" y="54"/>
                  </a:lnTo>
                  <a:lnTo>
                    <a:pt x="7" y="51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3" y="45"/>
                  </a:lnTo>
                  <a:lnTo>
                    <a:pt x="2" y="41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9"/>
                  </a:lnTo>
                  <a:lnTo>
                    <a:pt x="7" y="24"/>
                  </a:lnTo>
                  <a:lnTo>
                    <a:pt x="8" y="19"/>
                  </a:lnTo>
                  <a:lnTo>
                    <a:pt x="10" y="13"/>
                  </a:lnTo>
                  <a:lnTo>
                    <a:pt x="11" y="10"/>
                  </a:lnTo>
                  <a:lnTo>
                    <a:pt x="11" y="7"/>
                  </a:lnTo>
                  <a:lnTo>
                    <a:pt x="13" y="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3" name="Freeform 250">
              <a:extLst>
                <a:ext uri="{FF2B5EF4-FFF2-40B4-BE49-F238E27FC236}">
                  <a16:creationId xmlns:a16="http://schemas.microsoft.com/office/drawing/2014/main" id="{EB59C6AC-E7D8-4E3C-92F5-096B710975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72611" y="2681116"/>
              <a:ext cx="122802" cy="150091"/>
            </a:xfrm>
            <a:custGeom>
              <a:avLst/>
              <a:gdLst>
                <a:gd name="T0" fmla="*/ 7 w 63"/>
                <a:gd name="T1" fmla="*/ 28 h 77"/>
                <a:gd name="T2" fmla="*/ 2 w 63"/>
                <a:gd name="T3" fmla="*/ 27 h 77"/>
                <a:gd name="T4" fmla="*/ 49 w 63"/>
                <a:gd name="T5" fmla="*/ 3 h 77"/>
                <a:gd name="T6" fmla="*/ 43 w 63"/>
                <a:gd name="T7" fmla="*/ 8 h 77"/>
                <a:gd name="T8" fmla="*/ 40 w 63"/>
                <a:gd name="T9" fmla="*/ 13 h 77"/>
                <a:gd name="T10" fmla="*/ 35 w 63"/>
                <a:gd name="T11" fmla="*/ 14 h 77"/>
                <a:gd name="T12" fmla="*/ 38 w 63"/>
                <a:gd name="T13" fmla="*/ 16 h 77"/>
                <a:gd name="T14" fmla="*/ 32 w 63"/>
                <a:gd name="T15" fmla="*/ 19 h 77"/>
                <a:gd name="T16" fmla="*/ 40 w 63"/>
                <a:gd name="T17" fmla="*/ 25 h 77"/>
                <a:gd name="T18" fmla="*/ 44 w 63"/>
                <a:gd name="T19" fmla="*/ 24 h 77"/>
                <a:gd name="T20" fmla="*/ 46 w 63"/>
                <a:gd name="T21" fmla="*/ 21 h 77"/>
                <a:gd name="T22" fmla="*/ 51 w 63"/>
                <a:gd name="T23" fmla="*/ 22 h 77"/>
                <a:gd name="T24" fmla="*/ 54 w 63"/>
                <a:gd name="T25" fmla="*/ 24 h 77"/>
                <a:gd name="T26" fmla="*/ 57 w 63"/>
                <a:gd name="T27" fmla="*/ 27 h 77"/>
                <a:gd name="T28" fmla="*/ 60 w 63"/>
                <a:gd name="T29" fmla="*/ 27 h 77"/>
                <a:gd name="T30" fmla="*/ 59 w 63"/>
                <a:gd name="T31" fmla="*/ 30 h 77"/>
                <a:gd name="T32" fmla="*/ 62 w 63"/>
                <a:gd name="T33" fmla="*/ 38 h 77"/>
                <a:gd name="T34" fmla="*/ 62 w 63"/>
                <a:gd name="T35" fmla="*/ 44 h 77"/>
                <a:gd name="T36" fmla="*/ 60 w 63"/>
                <a:gd name="T37" fmla="*/ 52 h 77"/>
                <a:gd name="T38" fmla="*/ 57 w 63"/>
                <a:gd name="T39" fmla="*/ 60 h 77"/>
                <a:gd name="T40" fmla="*/ 52 w 63"/>
                <a:gd name="T41" fmla="*/ 63 h 77"/>
                <a:gd name="T42" fmla="*/ 49 w 63"/>
                <a:gd name="T43" fmla="*/ 63 h 77"/>
                <a:gd name="T44" fmla="*/ 40 w 63"/>
                <a:gd name="T45" fmla="*/ 65 h 77"/>
                <a:gd name="T46" fmla="*/ 37 w 63"/>
                <a:gd name="T47" fmla="*/ 68 h 77"/>
                <a:gd name="T48" fmla="*/ 30 w 63"/>
                <a:gd name="T49" fmla="*/ 69 h 77"/>
                <a:gd name="T50" fmla="*/ 29 w 63"/>
                <a:gd name="T51" fmla="*/ 71 h 77"/>
                <a:gd name="T52" fmla="*/ 24 w 63"/>
                <a:gd name="T53" fmla="*/ 74 h 77"/>
                <a:gd name="T54" fmla="*/ 13 w 63"/>
                <a:gd name="T55" fmla="*/ 76 h 77"/>
                <a:gd name="T56" fmla="*/ 11 w 63"/>
                <a:gd name="T57" fmla="*/ 73 h 77"/>
                <a:gd name="T58" fmla="*/ 3 w 63"/>
                <a:gd name="T59" fmla="*/ 74 h 77"/>
                <a:gd name="T60" fmla="*/ 8 w 63"/>
                <a:gd name="T61" fmla="*/ 69 h 77"/>
                <a:gd name="T62" fmla="*/ 0 w 63"/>
                <a:gd name="T63" fmla="*/ 71 h 77"/>
                <a:gd name="T64" fmla="*/ 7 w 63"/>
                <a:gd name="T65" fmla="*/ 65 h 77"/>
                <a:gd name="T66" fmla="*/ 0 w 63"/>
                <a:gd name="T67" fmla="*/ 63 h 77"/>
                <a:gd name="T68" fmla="*/ 5 w 63"/>
                <a:gd name="T69" fmla="*/ 62 h 77"/>
                <a:gd name="T70" fmla="*/ 7 w 63"/>
                <a:gd name="T71" fmla="*/ 58 h 77"/>
                <a:gd name="T72" fmla="*/ 14 w 63"/>
                <a:gd name="T73" fmla="*/ 55 h 77"/>
                <a:gd name="T74" fmla="*/ 18 w 63"/>
                <a:gd name="T75" fmla="*/ 54 h 77"/>
                <a:gd name="T76" fmla="*/ 11 w 63"/>
                <a:gd name="T77" fmla="*/ 54 h 77"/>
                <a:gd name="T78" fmla="*/ 13 w 63"/>
                <a:gd name="T79" fmla="*/ 52 h 77"/>
                <a:gd name="T80" fmla="*/ 16 w 63"/>
                <a:gd name="T81" fmla="*/ 46 h 77"/>
                <a:gd name="T82" fmla="*/ 19 w 63"/>
                <a:gd name="T83" fmla="*/ 44 h 77"/>
                <a:gd name="T84" fmla="*/ 13 w 63"/>
                <a:gd name="T85" fmla="*/ 43 h 77"/>
                <a:gd name="T86" fmla="*/ 10 w 63"/>
                <a:gd name="T87" fmla="*/ 41 h 77"/>
                <a:gd name="T88" fmla="*/ 7 w 63"/>
                <a:gd name="T89" fmla="*/ 39 h 77"/>
                <a:gd name="T90" fmla="*/ 3 w 63"/>
                <a:gd name="T91" fmla="*/ 38 h 77"/>
                <a:gd name="T92" fmla="*/ 10 w 63"/>
                <a:gd name="T93" fmla="*/ 35 h 77"/>
                <a:gd name="T94" fmla="*/ 8 w 63"/>
                <a:gd name="T95" fmla="*/ 32 h 77"/>
                <a:gd name="T96" fmla="*/ 7 w 63"/>
                <a:gd name="T97" fmla="*/ 30 h 77"/>
                <a:gd name="T98" fmla="*/ 7 w 63"/>
                <a:gd name="T99" fmla="*/ 25 h 77"/>
                <a:gd name="T100" fmla="*/ 5 w 63"/>
                <a:gd name="T101" fmla="*/ 22 h 77"/>
                <a:gd name="T102" fmla="*/ 11 w 63"/>
                <a:gd name="T103" fmla="*/ 22 h 77"/>
                <a:gd name="T104" fmla="*/ 19 w 63"/>
                <a:gd name="T105" fmla="*/ 22 h 77"/>
                <a:gd name="T106" fmla="*/ 25 w 63"/>
                <a:gd name="T107" fmla="*/ 21 h 77"/>
                <a:gd name="T108" fmla="*/ 30 w 63"/>
                <a:gd name="T109" fmla="*/ 17 h 77"/>
                <a:gd name="T110" fmla="*/ 24 w 63"/>
                <a:gd name="T111" fmla="*/ 13 h 77"/>
                <a:gd name="T112" fmla="*/ 29 w 63"/>
                <a:gd name="T113" fmla="*/ 10 h 77"/>
                <a:gd name="T114" fmla="*/ 30 w 63"/>
                <a:gd name="T115" fmla="*/ 5 h 77"/>
                <a:gd name="T116" fmla="*/ 38 w 63"/>
                <a:gd name="T117" fmla="*/ 3 h 77"/>
                <a:gd name="T118" fmla="*/ 40 w 63"/>
                <a:gd name="T119" fmla="*/ 5 h 77"/>
                <a:gd name="T120" fmla="*/ 40 w 63"/>
                <a:gd name="T121" fmla="*/ 8 h 77"/>
                <a:gd name="T122" fmla="*/ 41 w 63"/>
                <a:gd name="T123" fmla="*/ 3 h 77"/>
                <a:gd name="T124" fmla="*/ 44 w 63"/>
                <a:gd name="T12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3" h="77">
                  <a:moveTo>
                    <a:pt x="2" y="27"/>
                  </a:move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30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2" y="28"/>
                  </a:lnTo>
                  <a:lnTo>
                    <a:pt x="2" y="27"/>
                  </a:lnTo>
                  <a:close/>
                  <a:moveTo>
                    <a:pt x="44" y="0"/>
                  </a:moveTo>
                  <a:lnTo>
                    <a:pt x="44" y="0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3"/>
                  </a:lnTo>
                  <a:lnTo>
                    <a:pt x="48" y="3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1" y="10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0" y="13"/>
                  </a:lnTo>
                  <a:lnTo>
                    <a:pt x="38" y="13"/>
                  </a:lnTo>
                  <a:lnTo>
                    <a:pt x="38" y="13"/>
                  </a:lnTo>
                  <a:lnTo>
                    <a:pt x="37" y="13"/>
                  </a:lnTo>
                  <a:lnTo>
                    <a:pt x="37" y="13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3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7" y="24"/>
                  </a:lnTo>
                  <a:lnTo>
                    <a:pt x="38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4"/>
                  </a:lnTo>
                  <a:lnTo>
                    <a:pt x="46" y="24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1"/>
                  </a:lnTo>
                  <a:lnTo>
                    <a:pt x="48" y="19"/>
                  </a:lnTo>
                  <a:lnTo>
                    <a:pt x="49" y="19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1" y="22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52" y="24"/>
                  </a:lnTo>
                  <a:lnTo>
                    <a:pt x="54" y="24"/>
                  </a:lnTo>
                  <a:lnTo>
                    <a:pt x="54" y="24"/>
                  </a:lnTo>
                  <a:lnTo>
                    <a:pt x="54" y="25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7" y="25"/>
                  </a:lnTo>
                  <a:lnTo>
                    <a:pt x="59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9" y="27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30"/>
                  </a:lnTo>
                  <a:lnTo>
                    <a:pt x="59" y="30"/>
                  </a:lnTo>
                  <a:lnTo>
                    <a:pt x="60" y="33"/>
                  </a:lnTo>
                  <a:lnTo>
                    <a:pt x="60" y="35"/>
                  </a:lnTo>
                  <a:lnTo>
                    <a:pt x="60" y="36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9"/>
                  </a:lnTo>
                  <a:lnTo>
                    <a:pt x="60" y="39"/>
                  </a:lnTo>
                  <a:lnTo>
                    <a:pt x="62" y="41"/>
                  </a:lnTo>
                  <a:lnTo>
                    <a:pt x="62" y="44"/>
                  </a:lnTo>
                  <a:lnTo>
                    <a:pt x="62" y="46"/>
                  </a:lnTo>
                  <a:lnTo>
                    <a:pt x="63" y="49"/>
                  </a:lnTo>
                  <a:lnTo>
                    <a:pt x="62" y="51"/>
                  </a:lnTo>
                  <a:lnTo>
                    <a:pt x="62" y="51"/>
                  </a:lnTo>
                  <a:lnTo>
                    <a:pt x="60" y="52"/>
                  </a:lnTo>
                  <a:lnTo>
                    <a:pt x="60" y="54"/>
                  </a:lnTo>
                  <a:lnTo>
                    <a:pt x="60" y="57"/>
                  </a:lnTo>
                  <a:lnTo>
                    <a:pt x="59" y="58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9" y="62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2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8" y="65"/>
                  </a:lnTo>
                  <a:lnTo>
                    <a:pt x="46" y="63"/>
                  </a:lnTo>
                  <a:lnTo>
                    <a:pt x="43" y="65"/>
                  </a:lnTo>
                  <a:lnTo>
                    <a:pt x="41" y="65"/>
                  </a:lnTo>
                  <a:lnTo>
                    <a:pt x="40" y="65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37" y="68"/>
                  </a:lnTo>
                  <a:lnTo>
                    <a:pt x="37" y="68"/>
                  </a:lnTo>
                  <a:lnTo>
                    <a:pt x="35" y="69"/>
                  </a:lnTo>
                  <a:lnTo>
                    <a:pt x="33" y="69"/>
                  </a:lnTo>
                  <a:lnTo>
                    <a:pt x="32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71"/>
                  </a:lnTo>
                  <a:lnTo>
                    <a:pt x="29" y="71"/>
                  </a:lnTo>
                  <a:lnTo>
                    <a:pt x="29" y="73"/>
                  </a:lnTo>
                  <a:lnTo>
                    <a:pt x="27" y="73"/>
                  </a:lnTo>
                  <a:lnTo>
                    <a:pt x="25" y="73"/>
                  </a:lnTo>
                  <a:lnTo>
                    <a:pt x="24" y="74"/>
                  </a:lnTo>
                  <a:lnTo>
                    <a:pt x="22" y="74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0" y="77"/>
                  </a:lnTo>
                  <a:lnTo>
                    <a:pt x="8" y="77"/>
                  </a:lnTo>
                  <a:lnTo>
                    <a:pt x="10" y="74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7" y="74"/>
                  </a:lnTo>
                  <a:lnTo>
                    <a:pt x="5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11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8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2" y="65"/>
                  </a:lnTo>
                  <a:lnTo>
                    <a:pt x="0" y="65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2"/>
                  </a:lnTo>
                  <a:lnTo>
                    <a:pt x="3" y="62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7" y="62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7" y="60"/>
                  </a:lnTo>
                  <a:lnTo>
                    <a:pt x="7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1" y="55"/>
                  </a:lnTo>
                  <a:lnTo>
                    <a:pt x="14" y="55"/>
                  </a:lnTo>
                  <a:lnTo>
                    <a:pt x="19" y="55"/>
                  </a:lnTo>
                  <a:lnTo>
                    <a:pt x="22" y="54"/>
                  </a:lnTo>
                  <a:lnTo>
                    <a:pt x="21" y="52"/>
                  </a:lnTo>
                  <a:lnTo>
                    <a:pt x="19" y="52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14" y="55"/>
                  </a:lnTo>
                  <a:lnTo>
                    <a:pt x="13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11" y="55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10" y="54"/>
                  </a:lnTo>
                  <a:lnTo>
                    <a:pt x="13" y="52"/>
                  </a:lnTo>
                  <a:lnTo>
                    <a:pt x="13" y="51"/>
                  </a:lnTo>
                  <a:lnTo>
                    <a:pt x="14" y="49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8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21" y="43"/>
                  </a:lnTo>
                  <a:lnTo>
                    <a:pt x="19" y="43"/>
                  </a:lnTo>
                  <a:lnTo>
                    <a:pt x="18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0" y="41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7" y="36"/>
                  </a:lnTo>
                  <a:lnTo>
                    <a:pt x="10" y="35"/>
                  </a:lnTo>
                  <a:lnTo>
                    <a:pt x="7" y="35"/>
                  </a:lnTo>
                  <a:lnTo>
                    <a:pt x="7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8" y="30"/>
                  </a:lnTo>
                  <a:lnTo>
                    <a:pt x="7" y="30"/>
                  </a:lnTo>
                  <a:lnTo>
                    <a:pt x="7" y="28"/>
                  </a:lnTo>
                  <a:lnTo>
                    <a:pt x="7" y="27"/>
                  </a:lnTo>
                  <a:lnTo>
                    <a:pt x="8" y="27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4" y="22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24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1"/>
                  </a:lnTo>
                  <a:lnTo>
                    <a:pt x="25" y="19"/>
                  </a:lnTo>
                  <a:lnTo>
                    <a:pt x="27" y="19"/>
                  </a:lnTo>
                  <a:lnTo>
                    <a:pt x="29" y="1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2" y="16"/>
                  </a:lnTo>
                  <a:lnTo>
                    <a:pt x="32" y="14"/>
                  </a:lnTo>
                  <a:lnTo>
                    <a:pt x="27" y="16"/>
                  </a:lnTo>
                  <a:lnTo>
                    <a:pt x="22" y="14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7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8"/>
                  </a:lnTo>
                  <a:lnTo>
                    <a:pt x="40" y="8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4" y="2"/>
                  </a:lnTo>
                  <a:lnTo>
                    <a:pt x="43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4" name="Freeform 251">
              <a:extLst>
                <a:ext uri="{FF2B5EF4-FFF2-40B4-BE49-F238E27FC236}">
                  <a16:creationId xmlns:a16="http://schemas.microsoft.com/office/drawing/2014/main" id="{AC571E90-9555-4677-9F11-416168CCB8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44584" y="4425668"/>
              <a:ext cx="1190975" cy="298231"/>
            </a:xfrm>
            <a:custGeom>
              <a:avLst/>
              <a:gdLst>
                <a:gd name="T0" fmla="*/ 357 w 611"/>
                <a:gd name="T1" fmla="*/ 143 h 153"/>
                <a:gd name="T2" fmla="*/ 302 w 611"/>
                <a:gd name="T3" fmla="*/ 135 h 153"/>
                <a:gd name="T4" fmla="*/ 381 w 611"/>
                <a:gd name="T5" fmla="*/ 132 h 153"/>
                <a:gd name="T6" fmla="*/ 372 w 611"/>
                <a:gd name="T7" fmla="*/ 129 h 153"/>
                <a:gd name="T8" fmla="*/ 302 w 611"/>
                <a:gd name="T9" fmla="*/ 118 h 153"/>
                <a:gd name="T10" fmla="*/ 253 w 611"/>
                <a:gd name="T11" fmla="*/ 123 h 153"/>
                <a:gd name="T12" fmla="*/ 365 w 611"/>
                <a:gd name="T13" fmla="*/ 115 h 153"/>
                <a:gd name="T14" fmla="*/ 577 w 611"/>
                <a:gd name="T15" fmla="*/ 115 h 153"/>
                <a:gd name="T16" fmla="*/ 383 w 611"/>
                <a:gd name="T17" fmla="*/ 115 h 153"/>
                <a:gd name="T18" fmla="*/ 339 w 611"/>
                <a:gd name="T19" fmla="*/ 121 h 153"/>
                <a:gd name="T20" fmla="*/ 315 w 611"/>
                <a:gd name="T21" fmla="*/ 113 h 153"/>
                <a:gd name="T22" fmla="*/ 348 w 611"/>
                <a:gd name="T23" fmla="*/ 113 h 153"/>
                <a:gd name="T24" fmla="*/ 294 w 611"/>
                <a:gd name="T25" fmla="*/ 120 h 153"/>
                <a:gd name="T26" fmla="*/ 269 w 611"/>
                <a:gd name="T27" fmla="*/ 124 h 153"/>
                <a:gd name="T28" fmla="*/ 280 w 611"/>
                <a:gd name="T29" fmla="*/ 117 h 153"/>
                <a:gd name="T30" fmla="*/ 231 w 611"/>
                <a:gd name="T31" fmla="*/ 117 h 153"/>
                <a:gd name="T32" fmla="*/ 397 w 611"/>
                <a:gd name="T33" fmla="*/ 109 h 153"/>
                <a:gd name="T34" fmla="*/ 567 w 611"/>
                <a:gd name="T35" fmla="*/ 117 h 153"/>
                <a:gd name="T36" fmla="*/ 471 w 611"/>
                <a:gd name="T37" fmla="*/ 102 h 153"/>
                <a:gd name="T38" fmla="*/ 432 w 611"/>
                <a:gd name="T39" fmla="*/ 98 h 153"/>
                <a:gd name="T40" fmla="*/ 244 w 611"/>
                <a:gd name="T41" fmla="*/ 95 h 153"/>
                <a:gd name="T42" fmla="*/ 523 w 611"/>
                <a:gd name="T43" fmla="*/ 87 h 153"/>
                <a:gd name="T44" fmla="*/ 129 w 611"/>
                <a:gd name="T45" fmla="*/ 83 h 153"/>
                <a:gd name="T46" fmla="*/ 173 w 611"/>
                <a:gd name="T47" fmla="*/ 90 h 153"/>
                <a:gd name="T48" fmla="*/ 220 w 611"/>
                <a:gd name="T49" fmla="*/ 106 h 153"/>
                <a:gd name="T50" fmla="*/ 179 w 611"/>
                <a:gd name="T51" fmla="*/ 113 h 153"/>
                <a:gd name="T52" fmla="*/ 102 w 611"/>
                <a:gd name="T53" fmla="*/ 95 h 153"/>
                <a:gd name="T54" fmla="*/ 121 w 611"/>
                <a:gd name="T55" fmla="*/ 82 h 153"/>
                <a:gd name="T56" fmla="*/ 493 w 611"/>
                <a:gd name="T57" fmla="*/ 79 h 153"/>
                <a:gd name="T58" fmla="*/ 514 w 611"/>
                <a:gd name="T59" fmla="*/ 82 h 153"/>
                <a:gd name="T60" fmla="*/ 361 w 611"/>
                <a:gd name="T61" fmla="*/ 71 h 153"/>
                <a:gd name="T62" fmla="*/ 342 w 611"/>
                <a:gd name="T63" fmla="*/ 72 h 153"/>
                <a:gd name="T64" fmla="*/ 351 w 611"/>
                <a:gd name="T65" fmla="*/ 74 h 153"/>
                <a:gd name="T66" fmla="*/ 356 w 611"/>
                <a:gd name="T67" fmla="*/ 54 h 153"/>
                <a:gd name="T68" fmla="*/ 428 w 611"/>
                <a:gd name="T69" fmla="*/ 46 h 153"/>
                <a:gd name="T70" fmla="*/ 252 w 611"/>
                <a:gd name="T71" fmla="*/ 54 h 153"/>
                <a:gd name="T72" fmla="*/ 395 w 611"/>
                <a:gd name="T73" fmla="*/ 44 h 153"/>
                <a:gd name="T74" fmla="*/ 449 w 611"/>
                <a:gd name="T75" fmla="*/ 36 h 153"/>
                <a:gd name="T76" fmla="*/ 438 w 611"/>
                <a:gd name="T77" fmla="*/ 43 h 153"/>
                <a:gd name="T78" fmla="*/ 439 w 611"/>
                <a:gd name="T79" fmla="*/ 38 h 153"/>
                <a:gd name="T80" fmla="*/ 134 w 611"/>
                <a:gd name="T81" fmla="*/ 41 h 153"/>
                <a:gd name="T82" fmla="*/ 515 w 611"/>
                <a:gd name="T83" fmla="*/ 25 h 153"/>
                <a:gd name="T84" fmla="*/ 364 w 611"/>
                <a:gd name="T85" fmla="*/ 22 h 153"/>
                <a:gd name="T86" fmla="*/ 454 w 611"/>
                <a:gd name="T87" fmla="*/ 25 h 153"/>
                <a:gd name="T88" fmla="*/ 537 w 611"/>
                <a:gd name="T89" fmla="*/ 19 h 153"/>
                <a:gd name="T90" fmla="*/ 118 w 611"/>
                <a:gd name="T91" fmla="*/ 31 h 153"/>
                <a:gd name="T92" fmla="*/ 96 w 611"/>
                <a:gd name="T93" fmla="*/ 22 h 153"/>
                <a:gd name="T94" fmla="*/ 422 w 611"/>
                <a:gd name="T95" fmla="*/ 19 h 153"/>
                <a:gd name="T96" fmla="*/ 350 w 611"/>
                <a:gd name="T97" fmla="*/ 19 h 153"/>
                <a:gd name="T98" fmla="*/ 6 w 611"/>
                <a:gd name="T99" fmla="*/ 14 h 153"/>
                <a:gd name="T100" fmla="*/ 466 w 611"/>
                <a:gd name="T101" fmla="*/ 8 h 153"/>
                <a:gd name="T102" fmla="*/ 533 w 611"/>
                <a:gd name="T103" fmla="*/ 6 h 153"/>
                <a:gd name="T104" fmla="*/ 332 w 611"/>
                <a:gd name="T105" fmla="*/ 3 h 153"/>
                <a:gd name="T106" fmla="*/ 518 w 611"/>
                <a:gd name="T107" fmla="*/ 31 h 153"/>
                <a:gd name="T108" fmla="*/ 556 w 611"/>
                <a:gd name="T109" fmla="*/ 22 h 153"/>
                <a:gd name="T110" fmla="*/ 611 w 611"/>
                <a:gd name="T111" fmla="*/ 82 h 153"/>
                <a:gd name="T112" fmla="*/ 586 w 611"/>
                <a:gd name="T113" fmla="*/ 112 h 153"/>
                <a:gd name="T114" fmla="*/ 581 w 611"/>
                <a:gd name="T115" fmla="*/ 95 h 153"/>
                <a:gd name="T116" fmla="*/ 556 w 611"/>
                <a:gd name="T117" fmla="*/ 66 h 153"/>
                <a:gd name="T118" fmla="*/ 510 w 611"/>
                <a:gd name="T119" fmla="*/ 50 h 153"/>
                <a:gd name="T120" fmla="*/ 495 w 611"/>
                <a:gd name="T121" fmla="*/ 46 h 153"/>
                <a:gd name="T122" fmla="*/ 509 w 611"/>
                <a:gd name="T123" fmla="*/ 27 h 153"/>
                <a:gd name="T124" fmla="*/ 471 w 611"/>
                <a:gd name="T125" fmla="*/ 13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11" h="153">
                  <a:moveTo>
                    <a:pt x="357" y="146"/>
                  </a:moveTo>
                  <a:lnTo>
                    <a:pt x="357" y="146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6" y="150"/>
                  </a:lnTo>
                  <a:lnTo>
                    <a:pt x="354" y="151"/>
                  </a:lnTo>
                  <a:lnTo>
                    <a:pt x="351" y="151"/>
                  </a:lnTo>
                  <a:lnTo>
                    <a:pt x="351" y="153"/>
                  </a:lnTo>
                  <a:lnTo>
                    <a:pt x="350" y="153"/>
                  </a:lnTo>
                  <a:lnTo>
                    <a:pt x="350" y="153"/>
                  </a:lnTo>
                  <a:lnTo>
                    <a:pt x="350" y="151"/>
                  </a:lnTo>
                  <a:lnTo>
                    <a:pt x="350" y="150"/>
                  </a:lnTo>
                  <a:lnTo>
                    <a:pt x="353" y="150"/>
                  </a:lnTo>
                  <a:lnTo>
                    <a:pt x="354" y="148"/>
                  </a:lnTo>
                  <a:lnTo>
                    <a:pt x="356" y="146"/>
                  </a:lnTo>
                  <a:lnTo>
                    <a:pt x="357" y="146"/>
                  </a:lnTo>
                  <a:lnTo>
                    <a:pt x="357" y="146"/>
                  </a:lnTo>
                  <a:close/>
                  <a:moveTo>
                    <a:pt x="337" y="145"/>
                  </a:moveTo>
                  <a:lnTo>
                    <a:pt x="337" y="146"/>
                  </a:lnTo>
                  <a:lnTo>
                    <a:pt x="337" y="146"/>
                  </a:lnTo>
                  <a:lnTo>
                    <a:pt x="335" y="148"/>
                  </a:lnTo>
                  <a:lnTo>
                    <a:pt x="335" y="148"/>
                  </a:lnTo>
                  <a:lnTo>
                    <a:pt x="334" y="148"/>
                  </a:lnTo>
                  <a:lnTo>
                    <a:pt x="334" y="148"/>
                  </a:lnTo>
                  <a:lnTo>
                    <a:pt x="334" y="146"/>
                  </a:lnTo>
                  <a:lnTo>
                    <a:pt x="335" y="145"/>
                  </a:lnTo>
                  <a:lnTo>
                    <a:pt x="337" y="145"/>
                  </a:lnTo>
                  <a:close/>
                  <a:moveTo>
                    <a:pt x="359" y="142"/>
                  </a:moveTo>
                  <a:lnTo>
                    <a:pt x="359" y="142"/>
                  </a:lnTo>
                  <a:lnTo>
                    <a:pt x="359" y="142"/>
                  </a:lnTo>
                  <a:lnTo>
                    <a:pt x="357" y="143"/>
                  </a:lnTo>
                  <a:lnTo>
                    <a:pt x="357" y="143"/>
                  </a:lnTo>
                  <a:lnTo>
                    <a:pt x="356" y="145"/>
                  </a:lnTo>
                  <a:lnTo>
                    <a:pt x="356" y="143"/>
                  </a:lnTo>
                  <a:lnTo>
                    <a:pt x="357" y="142"/>
                  </a:lnTo>
                  <a:lnTo>
                    <a:pt x="359" y="142"/>
                  </a:lnTo>
                  <a:close/>
                  <a:moveTo>
                    <a:pt x="307" y="129"/>
                  </a:moveTo>
                  <a:lnTo>
                    <a:pt x="309" y="129"/>
                  </a:lnTo>
                  <a:lnTo>
                    <a:pt x="309" y="131"/>
                  </a:lnTo>
                  <a:lnTo>
                    <a:pt x="309" y="131"/>
                  </a:lnTo>
                  <a:lnTo>
                    <a:pt x="312" y="132"/>
                  </a:lnTo>
                  <a:lnTo>
                    <a:pt x="312" y="132"/>
                  </a:lnTo>
                  <a:lnTo>
                    <a:pt x="312" y="134"/>
                  </a:lnTo>
                  <a:lnTo>
                    <a:pt x="313" y="134"/>
                  </a:lnTo>
                  <a:lnTo>
                    <a:pt x="313" y="134"/>
                  </a:lnTo>
                  <a:lnTo>
                    <a:pt x="315" y="134"/>
                  </a:lnTo>
                  <a:lnTo>
                    <a:pt x="316" y="134"/>
                  </a:lnTo>
                  <a:lnTo>
                    <a:pt x="316" y="135"/>
                  </a:lnTo>
                  <a:lnTo>
                    <a:pt x="318" y="137"/>
                  </a:lnTo>
                  <a:lnTo>
                    <a:pt x="318" y="139"/>
                  </a:lnTo>
                  <a:lnTo>
                    <a:pt x="320" y="139"/>
                  </a:lnTo>
                  <a:lnTo>
                    <a:pt x="321" y="140"/>
                  </a:lnTo>
                  <a:lnTo>
                    <a:pt x="320" y="140"/>
                  </a:lnTo>
                  <a:lnTo>
                    <a:pt x="318" y="142"/>
                  </a:lnTo>
                  <a:lnTo>
                    <a:pt x="318" y="143"/>
                  </a:lnTo>
                  <a:lnTo>
                    <a:pt x="316" y="143"/>
                  </a:lnTo>
                  <a:lnTo>
                    <a:pt x="315" y="143"/>
                  </a:lnTo>
                  <a:lnTo>
                    <a:pt x="315" y="143"/>
                  </a:lnTo>
                  <a:lnTo>
                    <a:pt x="312" y="143"/>
                  </a:lnTo>
                  <a:lnTo>
                    <a:pt x="310" y="142"/>
                  </a:lnTo>
                  <a:lnTo>
                    <a:pt x="309" y="142"/>
                  </a:lnTo>
                  <a:lnTo>
                    <a:pt x="309" y="140"/>
                  </a:lnTo>
                  <a:lnTo>
                    <a:pt x="307" y="139"/>
                  </a:lnTo>
                  <a:lnTo>
                    <a:pt x="305" y="139"/>
                  </a:lnTo>
                  <a:lnTo>
                    <a:pt x="302" y="135"/>
                  </a:lnTo>
                  <a:lnTo>
                    <a:pt x="301" y="135"/>
                  </a:lnTo>
                  <a:lnTo>
                    <a:pt x="301" y="135"/>
                  </a:lnTo>
                  <a:lnTo>
                    <a:pt x="299" y="135"/>
                  </a:lnTo>
                  <a:lnTo>
                    <a:pt x="296" y="135"/>
                  </a:lnTo>
                  <a:lnTo>
                    <a:pt x="294" y="134"/>
                  </a:lnTo>
                  <a:lnTo>
                    <a:pt x="294" y="134"/>
                  </a:lnTo>
                  <a:lnTo>
                    <a:pt x="294" y="132"/>
                  </a:lnTo>
                  <a:lnTo>
                    <a:pt x="293" y="132"/>
                  </a:lnTo>
                  <a:lnTo>
                    <a:pt x="294" y="132"/>
                  </a:lnTo>
                  <a:lnTo>
                    <a:pt x="294" y="131"/>
                  </a:lnTo>
                  <a:lnTo>
                    <a:pt x="296" y="131"/>
                  </a:lnTo>
                  <a:lnTo>
                    <a:pt x="298" y="131"/>
                  </a:lnTo>
                  <a:lnTo>
                    <a:pt x="301" y="131"/>
                  </a:lnTo>
                  <a:lnTo>
                    <a:pt x="302" y="129"/>
                  </a:lnTo>
                  <a:lnTo>
                    <a:pt x="305" y="131"/>
                  </a:lnTo>
                  <a:lnTo>
                    <a:pt x="307" y="131"/>
                  </a:lnTo>
                  <a:lnTo>
                    <a:pt x="307" y="129"/>
                  </a:lnTo>
                  <a:close/>
                  <a:moveTo>
                    <a:pt x="380" y="124"/>
                  </a:moveTo>
                  <a:lnTo>
                    <a:pt x="380" y="126"/>
                  </a:lnTo>
                  <a:lnTo>
                    <a:pt x="380" y="126"/>
                  </a:lnTo>
                  <a:lnTo>
                    <a:pt x="381" y="126"/>
                  </a:lnTo>
                  <a:lnTo>
                    <a:pt x="383" y="124"/>
                  </a:lnTo>
                  <a:lnTo>
                    <a:pt x="383" y="124"/>
                  </a:lnTo>
                  <a:lnTo>
                    <a:pt x="383" y="126"/>
                  </a:lnTo>
                  <a:lnTo>
                    <a:pt x="383" y="126"/>
                  </a:lnTo>
                  <a:lnTo>
                    <a:pt x="383" y="128"/>
                  </a:lnTo>
                  <a:lnTo>
                    <a:pt x="381" y="128"/>
                  </a:lnTo>
                  <a:lnTo>
                    <a:pt x="380" y="128"/>
                  </a:lnTo>
                  <a:lnTo>
                    <a:pt x="380" y="129"/>
                  </a:lnTo>
                  <a:lnTo>
                    <a:pt x="380" y="129"/>
                  </a:lnTo>
                  <a:lnTo>
                    <a:pt x="381" y="129"/>
                  </a:lnTo>
                  <a:lnTo>
                    <a:pt x="381" y="131"/>
                  </a:lnTo>
                  <a:lnTo>
                    <a:pt x="381" y="132"/>
                  </a:lnTo>
                  <a:lnTo>
                    <a:pt x="381" y="132"/>
                  </a:lnTo>
                  <a:lnTo>
                    <a:pt x="380" y="134"/>
                  </a:lnTo>
                  <a:lnTo>
                    <a:pt x="378" y="135"/>
                  </a:lnTo>
                  <a:lnTo>
                    <a:pt x="376" y="139"/>
                  </a:lnTo>
                  <a:lnTo>
                    <a:pt x="375" y="139"/>
                  </a:lnTo>
                  <a:lnTo>
                    <a:pt x="373" y="140"/>
                  </a:lnTo>
                  <a:lnTo>
                    <a:pt x="372" y="142"/>
                  </a:lnTo>
                  <a:lnTo>
                    <a:pt x="372" y="142"/>
                  </a:lnTo>
                  <a:lnTo>
                    <a:pt x="369" y="142"/>
                  </a:lnTo>
                  <a:lnTo>
                    <a:pt x="365" y="143"/>
                  </a:lnTo>
                  <a:lnTo>
                    <a:pt x="364" y="145"/>
                  </a:lnTo>
                  <a:lnTo>
                    <a:pt x="362" y="145"/>
                  </a:lnTo>
                  <a:lnTo>
                    <a:pt x="361" y="143"/>
                  </a:lnTo>
                  <a:lnTo>
                    <a:pt x="361" y="143"/>
                  </a:lnTo>
                  <a:lnTo>
                    <a:pt x="361" y="142"/>
                  </a:lnTo>
                  <a:lnTo>
                    <a:pt x="361" y="142"/>
                  </a:lnTo>
                  <a:lnTo>
                    <a:pt x="362" y="142"/>
                  </a:lnTo>
                  <a:lnTo>
                    <a:pt x="362" y="140"/>
                  </a:lnTo>
                  <a:lnTo>
                    <a:pt x="361" y="140"/>
                  </a:lnTo>
                  <a:lnTo>
                    <a:pt x="361" y="139"/>
                  </a:lnTo>
                  <a:lnTo>
                    <a:pt x="361" y="137"/>
                  </a:lnTo>
                  <a:lnTo>
                    <a:pt x="362" y="135"/>
                  </a:lnTo>
                  <a:lnTo>
                    <a:pt x="362" y="134"/>
                  </a:lnTo>
                  <a:lnTo>
                    <a:pt x="364" y="131"/>
                  </a:lnTo>
                  <a:lnTo>
                    <a:pt x="365" y="131"/>
                  </a:lnTo>
                  <a:lnTo>
                    <a:pt x="367" y="129"/>
                  </a:lnTo>
                  <a:lnTo>
                    <a:pt x="367" y="131"/>
                  </a:lnTo>
                  <a:lnTo>
                    <a:pt x="367" y="131"/>
                  </a:lnTo>
                  <a:lnTo>
                    <a:pt x="369" y="131"/>
                  </a:lnTo>
                  <a:lnTo>
                    <a:pt x="369" y="131"/>
                  </a:lnTo>
                  <a:lnTo>
                    <a:pt x="370" y="131"/>
                  </a:lnTo>
                  <a:lnTo>
                    <a:pt x="372" y="131"/>
                  </a:lnTo>
                  <a:lnTo>
                    <a:pt x="372" y="129"/>
                  </a:lnTo>
                  <a:lnTo>
                    <a:pt x="372" y="129"/>
                  </a:lnTo>
                  <a:lnTo>
                    <a:pt x="373" y="128"/>
                  </a:lnTo>
                  <a:lnTo>
                    <a:pt x="373" y="128"/>
                  </a:lnTo>
                  <a:lnTo>
                    <a:pt x="375" y="128"/>
                  </a:lnTo>
                  <a:lnTo>
                    <a:pt x="376" y="126"/>
                  </a:lnTo>
                  <a:lnTo>
                    <a:pt x="376" y="126"/>
                  </a:lnTo>
                  <a:lnTo>
                    <a:pt x="380" y="124"/>
                  </a:lnTo>
                  <a:lnTo>
                    <a:pt x="380" y="124"/>
                  </a:lnTo>
                  <a:close/>
                  <a:moveTo>
                    <a:pt x="244" y="120"/>
                  </a:moveTo>
                  <a:lnTo>
                    <a:pt x="246" y="121"/>
                  </a:lnTo>
                  <a:lnTo>
                    <a:pt x="246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2" y="121"/>
                  </a:lnTo>
                  <a:lnTo>
                    <a:pt x="244" y="120"/>
                  </a:lnTo>
                  <a:lnTo>
                    <a:pt x="244" y="120"/>
                  </a:lnTo>
                  <a:close/>
                  <a:moveTo>
                    <a:pt x="353" y="117"/>
                  </a:moveTo>
                  <a:lnTo>
                    <a:pt x="354" y="117"/>
                  </a:lnTo>
                  <a:lnTo>
                    <a:pt x="354" y="117"/>
                  </a:lnTo>
                  <a:lnTo>
                    <a:pt x="353" y="118"/>
                  </a:lnTo>
                  <a:lnTo>
                    <a:pt x="351" y="118"/>
                  </a:lnTo>
                  <a:lnTo>
                    <a:pt x="351" y="120"/>
                  </a:lnTo>
                  <a:lnTo>
                    <a:pt x="350" y="118"/>
                  </a:lnTo>
                  <a:lnTo>
                    <a:pt x="351" y="118"/>
                  </a:lnTo>
                  <a:lnTo>
                    <a:pt x="351" y="118"/>
                  </a:lnTo>
                  <a:lnTo>
                    <a:pt x="353" y="117"/>
                  </a:lnTo>
                  <a:lnTo>
                    <a:pt x="353" y="117"/>
                  </a:lnTo>
                  <a:close/>
                  <a:moveTo>
                    <a:pt x="301" y="117"/>
                  </a:moveTo>
                  <a:lnTo>
                    <a:pt x="301" y="117"/>
                  </a:lnTo>
                  <a:lnTo>
                    <a:pt x="301" y="117"/>
                  </a:lnTo>
                  <a:lnTo>
                    <a:pt x="301" y="117"/>
                  </a:lnTo>
                  <a:lnTo>
                    <a:pt x="302" y="117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1" y="120"/>
                  </a:lnTo>
                  <a:lnTo>
                    <a:pt x="301" y="120"/>
                  </a:lnTo>
                  <a:lnTo>
                    <a:pt x="301" y="121"/>
                  </a:lnTo>
                  <a:lnTo>
                    <a:pt x="301" y="121"/>
                  </a:lnTo>
                  <a:lnTo>
                    <a:pt x="299" y="121"/>
                  </a:lnTo>
                  <a:lnTo>
                    <a:pt x="299" y="120"/>
                  </a:lnTo>
                  <a:lnTo>
                    <a:pt x="299" y="118"/>
                  </a:lnTo>
                  <a:lnTo>
                    <a:pt x="301" y="118"/>
                  </a:lnTo>
                  <a:lnTo>
                    <a:pt x="301" y="117"/>
                  </a:lnTo>
                  <a:lnTo>
                    <a:pt x="301" y="117"/>
                  </a:lnTo>
                  <a:close/>
                  <a:moveTo>
                    <a:pt x="354" y="113"/>
                  </a:moveTo>
                  <a:lnTo>
                    <a:pt x="356" y="115"/>
                  </a:lnTo>
                  <a:lnTo>
                    <a:pt x="356" y="115"/>
                  </a:lnTo>
                  <a:lnTo>
                    <a:pt x="356" y="117"/>
                  </a:lnTo>
                  <a:lnTo>
                    <a:pt x="353" y="117"/>
                  </a:lnTo>
                  <a:lnTo>
                    <a:pt x="353" y="115"/>
                  </a:lnTo>
                  <a:lnTo>
                    <a:pt x="353" y="115"/>
                  </a:lnTo>
                  <a:lnTo>
                    <a:pt x="354" y="113"/>
                  </a:lnTo>
                  <a:lnTo>
                    <a:pt x="354" y="113"/>
                  </a:lnTo>
                  <a:close/>
                  <a:moveTo>
                    <a:pt x="257" y="113"/>
                  </a:moveTo>
                  <a:lnTo>
                    <a:pt x="260" y="115"/>
                  </a:lnTo>
                  <a:lnTo>
                    <a:pt x="261" y="115"/>
                  </a:lnTo>
                  <a:lnTo>
                    <a:pt x="261" y="115"/>
                  </a:lnTo>
                  <a:lnTo>
                    <a:pt x="261" y="117"/>
                  </a:lnTo>
                  <a:lnTo>
                    <a:pt x="260" y="120"/>
                  </a:lnTo>
                  <a:lnTo>
                    <a:pt x="258" y="123"/>
                  </a:lnTo>
                  <a:lnTo>
                    <a:pt x="258" y="123"/>
                  </a:lnTo>
                  <a:lnTo>
                    <a:pt x="260" y="123"/>
                  </a:lnTo>
                  <a:lnTo>
                    <a:pt x="257" y="124"/>
                  </a:lnTo>
                  <a:lnTo>
                    <a:pt x="255" y="123"/>
                  </a:lnTo>
                  <a:lnTo>
                    <a:pt x="253" y="123"/>
                  </a:lnTo>
                  <a:lnTo>
                    <a:pt x="250" y="123"/>
                  </a:lnTo>
                  <a:lnTo>
                    <a:pt x="249" y="123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52" y="121"/>
                  </a:lnTo>
                  <a:lnTo>
                    <a:pt x="252" y="121"/>
                  </a:lnTo>
                  <a:lnTo>
                    <a:pt x="252" y="120"/>
                  </a:lnTo>
                  <a:lnTo>
                    <a:pt x="252" y="117"/>
                  </a:lnTo>
                  <a:lnTo>
                    <a:pt x="253" y="115"/>
                  </a:lnTo>
                  <a:lnTo>
                    <a:pt x="255" y="113"/>
                  </a:lnTo>
                  <a:lnTo>
                    <a:pt x="257" y="113"/>
                  </a:lnTo>
                  <a:close/>
                  <a:moveTo>
                    <a:pt x="370" y="113"/>
                  </a:moveTo>
                  <a:lnTo>
                    <a:pt x="370" y="113"/>
                  </a:lnTo>
                  <a:lnTo>
                    <a:pt x="370" y="113"/>
                  </a:lnTo>
                  <a:lnTo>
                    <a:pt x="370" y="115"/>
                  </a:lnTo>
                  <a:lnTo>
                    <a:pt x="370" y="117"/>
                  </a:lnTo>
                  <a:lnTo>
                    <a:pt x="369" y="118"/>
                  </a:lnTo>
                  <a:lnTo>
                    <a:pt x="369" y="118"/>
                  </a:lnTo>
                  <a:lnTo>
                    <a:pt x="367" y="118"/>
                  </a:lnTo>
                  <a:lnTo>
                    <a:pt x="367" y="117"/>
                  </a:lnTo>
                  <a:lnTo>
                    <a:pt x="365" y="117"/>
                  </a:lnTo>
                  <a:lnTo>
                    <a:pt x="365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9" y="115"/>
                  </a:lnTo>
                  <a:lnTo>
                    <a:pt x="370" y="113"/>
                  </a:lnTo>
                  <a:lnTo>
                    <a:pt x="370" y="113"/>
                  </a:lnTo>
                  <a:close/>
                  <a:moveTo>
                    <a:pt x="364" y="113"/>
                  </a:moveTo>
                  <a:lnTo>
                    <a:pt x="364" y="113"/>
                  </a:lnTo>
                  <a:lnTo>
                    <a:pt x="365" y="113"/>
                  </a:lnTo>
                  <a:lnTo>
                    <a:pt x="365" y="115"/>
                  </a:lnTo>
                  <a:lnTo>
                    <a:pt x="364" y="115"/>
                  </a:lnTo>
                  <a:lnTo>
                    <a:pt x="362" y="117"/>
                  </a:lnTo>
                  <a:lnTo>
                    <a:pt x="361" y="117"/>
                  </a:lnTo>
                  <a:lnTo>
                    <a:pt x="361" y="117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59" y="118"/>
                  </a:lnTo>
                  <a:lnTo>
                    <a:pt x="359" y="118"/>
                  </a:lnTo>
                  <a:lnTo>
                    <a:pt x="357" y="118"/>
                  </a:lnTo>
                  <a:lnTo>
                    <a:pt x="357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7"/>
                  </a:lnTo>
                  <a:lnTo>
                    <a:pt x="359" y="115"/>
                  </a:lnTo>
                  <a:lnTo>
                    <a:pt x="359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5"/>
                  </a:lnTo>
                  <a:lnTo>
                    <a:pt x="361" y="115"/>
                  </a:lnTo>
                  <a:lnTo>
                    <a:pt x="364" y="113"/>
                  </a:lnTo>
                  <a:close/>
                  <a:moveTo>
                    <a:pt x="580" y="113"/>
                  </a:moveTo>
                  <a:lnTo>
                    <a:pt x="580" y="113"/>
                  </a:lnTo>
                  <a:lnTo>
                    <a:pt x="581" y="115"/>
                  </a:lnTo>
                  <a:lnTo>
                    <a:pt x="581" y="117"/>
                  </a:lnTo>
                  <a:lnTo>
                    <a:pt x="581" y="117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8" y="115"/>
                  </a:lnTo>
                  <a:lnTo>
                    <a:pt x="578" y="113"/>
                  </a:lnTo>
                  <a:lnTo>
                    <a:pt x="580" y="113"/>
                  </a:lnTo>
                  <a:close/>
                  <a:moveTo>
                    <a:pt x="275" y="112"/>
                  </a:moveTo>
                  <a:lnTo>
                    <a:pt x="275" y="113"/>
                  </a:lnTo>
                  <a:lnTo>
                    <a:pt x="274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3"/>
                  </a:lnTo>
                  <a:lnTo>
                    <a:pt x="272" y="113"/>
                  </a:lnTo>
                  <a:lnTo>
                    <a:pt x="272" y="112"/>
                  </a:lnTo>
                  <a:lnTo>
                    <a:pt x="275" y="112"/>
                  </a:lnTo>
                  <a:close/>
                  <a:moveTo>
                    <a:pt x="296" y="112"/>
                  </a:moveTo>
                  <a:lnTo>
                    <a:pt x="296" y="113"/>
                  </a:lnTo>
                  <a:lnTo>
                    <a:pt x="296" y="113"/>
                  </a:lnTo>
                  <a:lnTo>
                    <a:pt x="296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2"/>
                  </a:lnTo>
                  <a:lnTo>
                    <a:pt x="296" y="112"/>
                  </a:lnTo>
                  <a:close/>
                  <a:moveTo>
                    <a:pt x="373" y="112"/>
                  </a:moveTo>
                  <a:lnTo>
                    <a:pt x="375" y="112"/>
                  </a:lnTo>
                  <a:lnTo>
                    <a:pt x="375" y="113"/>
                  </a:lnTo>
                  <a:lnTo>
                    <a:pt x="376" y="113"/>
                  </a:lnTo>
                  <a:lnTo>
                    <a:pt x="376" y="113"/>
                  </a:lnTo>
                  <a:lnTo>
                    <a:pt x="380" y="113"/>
                  </a:lnTo>
                  <a:lnTo>
                    <a:pt x="381" y="113"/>
                  </a:lnTo>
                  <a:lnTo>
                    <a:pt x="383" y="113"/>
                  </a:lnTo>
                  <a:lnTo>
                    <a:pt x="383" y="115"/>
                  </a:lnTo>
                  <a:lnTo>
                    <a:pt x="383" y="115"/>
                  </a:lnTo>
                  <a:lnTo>
                    <a:pt x="373" y="117"/>
                  </a:lnTo>
                  <a:lnTo>
                    <a:pt x="372" y="117"/>
                  </a:lnTo>
                  <a:lnTo>
                    <a:pt x="372" y="117"/>
                  </a:lnTo>
                  <a:lnTo>
                    <a:pt x="372" y="115"/>
                  </a:lnTo>
                  <a:lnTo>
                    <a:pt x="372" y="113"/>
                  </a:lnTo>
                  <a:lnTo>
                    <a:pt x="373" y="113"/>
                  </a:lnTo>
                  <a:lnTo>
                    <a:pt x="373" y="112"/>
                  </a:lnTo>
                  <a:close/>
                  <a:moveTo>
                    <a:pt x="422" y="112"/>
                  </a:moveTo>
                  <a:lnTo>
                    <a:pt x="424" y="112"/>
                  </a:lnTo>
                  <a:lnTo>
                    <a:pt x="425" y="112"/>
                  </a:lnTo>
                  <a:lnTo>
                    <a:pt x="425" y="113"/>
                  </a:lnTo>
                  <a:lnTo>
                    <a:pt x="424" y="113"/>
                  </a:lnTo>
                  <a:lnTo>
                    <a:pt x="422" y="113"/>
                  </a:lnTo>
                  <a:lnTo>
                    <a:pt x="421" y="112"/>
                  </a:lnTo>
                  <a:lnTo>
                    <a:pt x="422" y="112"/>
                  </a:lnTo>
                  <a:close/>
                  <a:moveTo>
                    <a:pt x="350" y="112"/>
                  </a:moveTo>
                  <a:lnTo>
                    <a:pt x="351" y="112"/>
                  </a:lnTo>
                  <a:lnTo>
                    <a:pt x="351" y="112"/>
                  </a:lnTo>
                  <a:lnTo>
                    <a:pt x="351" y="115"/>
                  </a:lnTo>
                  <a:lnTo>
                    <a:pt x="351" y="115"/>
                  </a:lnTo>
                  <a:lnTo>
                    <a:pt x="351" y="117"/>
                  </a:lnTo>
                  <a:lnTo>
                    <a:pt x="351" y="117"/>
                  </a:lnTo>
                  <a:lnTo>
                    <a:pt x="350" y="117"/>
                  </a:lnTo>
                  <a:lnTo>
                    <a:pt x="350" y="118"/>
                  </a:lnTo>
                  <a:lnTo>
                    <a:pt x="350" y="120"/>
                  </a:lnTo>
                  <a:lnTo>
                    <a:pt x="348" y="120"/>
                  </a:lnTo>
                  <a:lnTo>
                    <a:pt x="346" y="120"/>
                  </a:lnTo>
                  <a:lnTo>
                    <a:pt x="345" y="120"/>
                  </a:lnTo>
                  <a:lnTo>
                    <a:pt x="345" y="121"/>
                  </a:lnTo>
                  <a:lnTo>
                    <a:pt x="343" y="121"/>
                  </a:lnTo>
                  <a:lnTo>
                    <a:pt x="342" y="121"/>
                  </a:lnTo>
                  <a:lnTo>
                    <a:pt x="340" y="121"/>
                  </a:lnTo>
                  <a:lnTo>
                    <a:pt x="339" y="121"/>
                  </a:lnTo>
                  <a:lnTo>
                    <a:pt x="335" y="123"/>
                  </a:lnTo>
                  <a:lnTo>
                    <a:pt x="334" y="123"/>
                  </a:lnTo>
                  <a:lnTo>
                    <a:pt x="332" y="123"/>
                  </a:lnTo>
                  <a:lnTo>
                    <a:pt x="332" y="123"/>
                  </a:lnTo>
                  <a:lnTo>
                    <a:pt x="331" y="123"/>
                  </a:lnTo>
                  <a:lnTo>
                    <a:pt x="331" y="123"/>
                  </a:lnTo>
                  <a:lnTo>
                    <a:pt x="329" y="123"/>
                  </a:lnTo>
                  <a:lnTo>
                    <a:pt x="328" y="123"/>
                  </a:lnTo>
                  <a:lnTo>
                    <a:pt x="326" y="123"/>
                  </a:lnTo>
                  <a:lnTo>
                    <a:pt x="324" y="123"/>
                  </a:lnTo>
                  <a:lnTo>
                    <a:pt x="324" y="124"/>
                  </a:lnTo>
                  <a:lnTo>
                    <a:pt x="323" y="124"/>
                  </a:lnTo>
                  <a:lnTo>
                    <a:pt x="323" y="124"/>
                  </a:lnTo>
                  <a:lnTo>
                    <a:pt x="320" y="123"/>
                  </a:lnTo>
                  <a:lnTo>
                    <a:pt x="316" y="121"/>
                  </a:lnTo>
                  <a:lnTo>
                    <a:pt x="313" y="123"/>
                  </a:lnTo>
                  <a:lnTo>
                    <a:pt x="310" y="121"/>
                  </a:lnTo>
                  <a:lnTo>
                    <a:pt x="309" y="121"/>
                  </a:lnTo>
                  <a:lnTo>
                    <a:pt x="307" y="123"/>
                  </a:lnTo>
                  <a:lnTo>
                    <a:pt x="307" y="121"/>
                  </a:lnTo>
                  <a:lnTo>
                    <a:pt x="305" y="121"/>
                  </a:lnTo>
                  <a:lnTo>
                    <a:pt x="305" y="120"/>
                  </a:lnTo>
                  <a:lnTo>
                    <a:pt x="305" y="120"/>
                  </a:lnTo>
                  <a:lnTo>
                    <a:pt x="305" y="118"/>
                  </a:lnTo>
                  <a:lnTo>
                    <a:pt x="307" y="118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9" y="117"/>
                  </a:lnTo>
                  <a:lnTo>
                    <a:pt x="310" y="117"/>
                  </a:lnTo>
                  <a:lnTo>
                    <a:pt x="312" y="115"/>
                  </a:lnTo>
                  <a:lnTo>
                    <a:pt x="313" y="113"/>
                  </a:lnTo>
                  <a:lnTo>
                    <a:pt x="315" y="113"/>
                  </a:lnTo>
                  <a:lnTo>
                    <a:pt x="315" y="115"/>
                  </a:lnTo>
                  <a:lnTo>
                    <a:pt x="316" y="113"/>
                  </a:lnTo>
                  <a:lnTo>
                    <a:pt x="318" y="113"/>
                  </a:lnTo>
                  <a:lnTo>
                    <a:pt x="318" y="115"/>
                  </a:lnTo>
                  <a:lnTo>
                    <a:pt x="320" y="115"/>
                  </a:lnTo>
                  <a:lnTo>
                    <a:pt x="321" y="115"/>
                  </a:lnTo>
                  <a:lnTo>
                    <a:pt x="323" y="115"/>
                  </a:lnTo>
                  <a:lnTo>
                    <a:pt x="324" y="117"/>
                  </a:lnTo>
                  <a:lnTo>
                    <a:pt x="328" y="117"/>
                  </a:lnTo>
                  <a:lnTo>
                    <a:pt x="328" y="118"/>
                  </a:lnTo>
                  <a:lnTo>
                    <a:pt x="329" y="118"/>
                  </a:lnTo>
                  <a:lnTo>
                    <a:pt x="331" y="118"/>
                  </a:lnTo>
                  <a:lnTo>
                    <a:pt x="331" y="118"/>
                  </a:lnTo>
                  <a:lnTo>
                    <a:pt x="332" y="118"/>
                  </a:lnTo>
                  <a:lnTo>
                    <a:pt x="332" y="118"/>
                  </a:lnTo>
                  <a:lnTo>
                    <a:pt x="334" y="118"/>
                  </a:lnTo>
                  <a:lnTo>
                    <a:pt x="335" y="118"/>
                  </a:lnTo>
                  <a:lnTo>
                    <a:pt x="335" y="117"/>
                  </a:lnTo>
                  <a:lnTo>
                    <a:pt x="337" y="117"/>
                  </a:lnTo>
                  <a:lnTo>
                    <a:pt x="337" y="117"/>
                  </a:lnTo>
                  <a:lnTo>
                    <a:pt x="339" y="118"/>
                  </a:lnTo>
                  <a:lnTo>
                    <a:pt x="342" y="120"/>
                  </a:lnTo>
                  <a:lnTo>
                    <a:pt x="342" y="120"/>
                  </a:lnTo>
                  <a:lnTo>
                    <a:pt x="343" y="120"/>
                  </a:lnTo>
                  <a:lnTo>
                    <a:pt x="345" y="118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5" y="117"/>
                  </a:lnTo>
                  <a:lnTo>
                    <a:pt x="346" y="117"/>
                  </a:lnTo>
                  <a:lnTo>
                    <a:pt x="348" y="115"/>
                  </a:lnTo>
                  <a:lnTo>
                    <a:pt x="350" y="115"/>
                  </a:lnTo>
                  <a:lnTo>
                    <a:pt x="351" y="113"/>
                  </a:lnTo>
                  <a:lnTo>
                    <a:pt x="348" y="113"/>
                  </a:lnTo>
                  <a:lnTo>
                    <a:pt x="350" y="112"/>
                  </a:lnTo>
                  <a:lnTo>
                    <a:pt x="350" y="112"/>
                  </a:lnTo>
                  <a:close/>
                  <a:moveTo>
                    <a:pt x="468" y="112"/>
                  </a:moveTo>
                  <a:lnTo>
                    <a:pt x="469" y="112"/>
                  </a:lnTo>
                  <a:lnTo>
                    <a:pt x="469" y="112"/>
                  </a:lnTo>
                  <a:lnTo>
                    <a:pt x="468" y="113"/>
                  </a:lnTo>
                  <a:lnTo>
                    <a:pt x="466" y="113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8" y="112"/>
                  </a:lnTo>
                  <a:close/>
                  <a:moveTo>
                    <a:pt x="279" y="112"/>
                  </a:moveTo>
                  <a:lnTo>
                    <a:pt x="282" y="112"/>
                  </a:lnTo>
                  <a:lnTo>
                    <a:pt x="282" y="112"/>
                  </a:lnTo>
                  <a:lnTo>
                    <a:pt x="282" y="115"/>
                  </a:lnTo>
                  <a:lnTo>
                    <a:pt x="283" y="115"/>
                  </a:lnTo>
                  <a:lnTo>
                    <a:pt x="283" y="115"/>
                  </a:lnTo>
                  <a:lnTo>
                    <a:pt x="285" y="115"/>
                  </a:lnTo>
                  <a:lnTo>
                    <a:pt x="287" y="115"/>
                  </a:lnTo>
                  <a:lnTo>
                    <a:pt x="287" y="115"/>
                  </a:lnTo>
                  <a:lnTo>
                    <a:pt x="288" y="115"/>
                  </a:lnTo>
                  <a:lnTo>
                    <a:pt x="288" y="115"/>
                  </a:lnTo>
                  <a:lnTo>
                    <a:pt x="290" y="115"/>
                  </a:lnTo>
                  <a:lnTo>
                    <a:pt x="290" y="117"/>
                  </a:lnTo>
                  <a:lnTo>
                    <a:pt x="290" y="117"/>
                  </a:lnTo>
                  <a:lnTo>
                    <a:pt x="290" y="115"/>
                  </a:lnTo>
                  <a:lnTo>
                    <a:pt x="291" y="115"/>
                  </a:lnTo>
                  <a:lnTo>
                    <a:pt x="291" y="115"/>
                  </a:lnTo>
                  <a:lnTo>
                    <a:pt x="293" y="115"/>
                  </a:lnTo>
                  <a:lnTo>
                    <a:pt x="294" y="115"/>
                  </a:lnTo>
                  <a:lnTo>
                    <a:pt x="294" y="117"/>
                  </a:lnTo>
                  <a:lnTo>
                    <a:pt x="294" y="118"/>
                  </a:lnTo>
                  <a:lnTo>
                    <a:pt x="294" y="120"/>
                  </a:lnTo>
                  <a:lnTo>
                    <a:pt x="296" y="120"/>
                  </a:lnTo>
                  <a:lnTo>
                    <a:pt x="296" y="120"/>
                  </a:lnTo>
                  <a:lnTo>
                    <a:pt x="296" y="121"/>
                  </a:lnTo>
                  <a:lnTo>
                    <a:pt x="294" y="121"/>
                  </a:lnTo>
                  <a:lnTo>
                    <a:pt x="294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1" y="121"/>
                  </a:lnTo>
                  <a:lnTo>
                    <a:pt x="290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3"/>
                  </a:lnTo>
                  <a:lnTo>
                    <a:pt x="291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87" y="123"/>
                  </a:lnTo>
                  <a:lnTo>
                    <a:pt x="285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5" y="120"/>
                  </a:lnTo>
                  <a:lnTo>
                    <a:pt x="283" y="121"/>
                  </a:lnTo>
                  <a:lnTo>
                    <a:pt x="282" y="123"/>
                  </a:lnTo>
                  <a:lnTo>
                    <a:pt x="282" y="123"/>
                  </a:lnTo>
                  <a:lnTo>
                    <a:pt x="280" y="123"/>
                  </a:lnTo>
                  <a:lnTo>
                    <a:pt x="277" y="124"/>
                  </a:lnTo>
                  <a:lnTo>
                    <a:pt x="277" y="124"/>
                  </a:lnTo>
                  <a:lnTo>
                    <a:pt x="275" y="124"/>
                  </a:lnTo>
                  <a:lnTo>
                    <a:pt x="272" y="124"/>
                  </a:lnTo>
                  <a:lnTo>
                    <a:pt x="271" y="126"/>
                  </a:lnTo>
                  <a:lnTo>
                    <a:pt x="269" y="126"/>
                  </a:lnTo>
                  <a:lnTo>
                    <a:pt x="269" y="124"/>
                  </a:lnTo>
                  <a:lnTo>
                    <a:pt x="268" y="126"/>
                  </a:lnTo>
                  <a:lnTo>
                    <a:pt x="268" y="126"/>
                  </a:lnTo>
                  <a:lnTo>
                    <a:pt x="266" y="126"/>
                  </a:lnTo>
                  <a:lnTo>
                    <a:pt x="264" y="126"/>
                  </a:lnTo>
                  <a:lnTo>
                    <a:pt x="263" y="126"/>
                  </a:lnTo>
                  <a:lnTo>
                    <a:pt x="261" y="124"/>
                  </a:lnTo>
                  <a:lnTo>
                    <a:pt x="261" y="124"/>
                  </a:lnTo>
                  <a:lnTo>
                    <a:pt x="261" y="123"/>
                  </a:lnTo>
                  <a:lnTo>
                    <a:pt x="263" y="123"/>
                  </a:lnTo>
                  <a:lnTo>
                    <a:pt x="261" y="120"/>
                  </a:lnTo>
                  <a:lnTo>
                    <a:pt x="263" y="120"/>
                  </a:lnTo>
                  <a:lnTo>
                    <a:pt x="263" y="118"/>
                  </a:lnTo>
                  <a:lnTo>
                    <a:pt x="263" y="118"/>
                  </a:lnTo>
                  <a:lnTo>
                    <a:pt x="264" y="118"/>
                  </a:lnTo>
                  <a:lnTo>
                    <a:pt x="266" y="117"/>
                  </a:lnTo>
                  <a:lnTo>
                    <a:pt x="268" y="115"/>
                  </a:lnTo>
                  <a:lnTo>
                    <a:pt x="268" y="117"/>
                  </a:lnTo>
                  <a:lnTo>
                    <a:pt x="271" y="117"/>
                  </a:lnTo>
                  <a:lnTo>
                    <a:pt x="271" y="117"/>
                  </a:lnTo>
                  <a:lnTo>
                    <a:pt x="274" y="117"/>
                  </a:lnTo>
                  <a:lnTo>
                    <a:pt x="274" y="117"/>
                  </a:lnTo>
                  <a:lnTo>
                    <a:pt x="274" y="118"/>
                  </a:lnTo>
                  <a:lnTo>
                    <a:pt x="275" y="118"/>
                  </a:lnTo>
                  <a:lnTo>
                    <a:pt x="275" y="118"/>
                  </a:lnTo>
                  <a:lnTo>
                    <a:pt x="277" y="121"/>
                  </a:lnTo>
                  <a:lnTo>
                    <a:pt x="279" y="121"/>
                  </a:lnTo>
                  <a:lnTo>
                    <a:pt x="279" y="121"/>
                  </a:lnTo>
                  <a:lnTo>
                    <a:pt x="282" y="120"/>
                  </a:lnTo>
                  <a:lnTo>
                    <a:pt x="282" y="120"/>
                  </a:lnTo>
                  <a:lnTo>
                    <a:pt x="283" y="118"/>
                  </a:lnTo>
                  <a:lnTo>
                    <a:pt x="282" y="118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79" y="117"/>
                  </a:lnTo>
                  <a:lnTo>
                    <a:pt x="277" y="115"/>
                  </a:lnTo>
                  <a:lnTo>
                    <a:pt x="275" y="115"/>
                  </a:lnTo>
                  <a:lnTo>
                    <a:pt x="275" y="113"/>
                  </a:lnTo>
                  <a:lnTo>
                    <a:pt x="275" y="112"/>
                  </a:lnTo>
                  <a:lnTo>
                    <a:pt x="277" y="112"/>
                  </a:lnTo>
                  <a:lnTo>
                    <a:pt x="279" y="112"/>
                  </a:lnTo>
                  <a:close/>
                  <a:moveTo>
                    <a:pt x="238" y="112"/>
                  </a:moveTo>
                  <a:lnTo>
                    <a:pt x="239" y="112"/>
                  </a:lnTo>
                  <a:lnTo>
                    <a:pt x="241" y="112"/>
                  </a:lnTo>
                  <a:lnTo>
                    <a:pt x="242" y="112"/>
                  </a:lnTo>
                  <a:lnTo>
                    <a:pt x="244" y="113"/>
                  </a:lnTo>
                  <a:lnTo>
                    <a:pt x="246" y="115"/>
                  </a:lnTo>
                  <a:lnTo>
                    <a:pt x="247" y="117"/>
                  </a:lnTo>
                  <a:lnTo>
                    <a:pt x="246" y="117"/>
                  </a:lnTo>
                  <a:lnTo>
                    <a:pt x="244" y="118"/>
                  </a:lnTo>
                  <a:lnTo>
                    <a:pt x="241" y="120"/>
                  </a:lnTo>
                  <a:lnTo>
                    <a:pt x="241" y="120"/>
                  </a:lnTo>
                  <a:lnTo>
                    <a:pt x="239" y="121"/>
                  </a:lnTo>
                  <a:lnTo>
                    <a:pt x="239" y="121"/>
                  </a:lnTo>
                  <a:lnTo>
                    <a:pt x="239" y="123"/>
                  </a:lnTo>
                  <a:lnTo>
                    <a:pt x="239" y="123"/>
                  </a:lnTo>
                  <a:lnTo>
                    <a:pt x="238" y="123"/>
                  </a:lnTo>
                  <a:lnTo>
                    <a:pt x="238" y="123"/>
                  </a:lnTo>
                  <a:lnTo>
                    <a:pt x="238" y="121"/>
                  </a:lnTo>
                  <a:lnTo>
                    <a:pt x="238" y="120"/>
                  </a:lnTo>
                  <a:lnTo>
                    <a:pt x="238" y="120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4" y="117"/>
                  </a:lnTo>
                  <a:lnTo>
                    <a:pt x="233" y="117"/>
                  </a:lnTo>
                  <a:lnTo>
                    <a:pt x="231" y="117"/>
                  </a:lnTo>
                  <a:lnTo>
                    <a:pt x="230" y="115"/>
                  </a:lnTo>
                  <a:lnTo>
                    <a:pt x="230" y="113"/>
                  </a:lnTo>
                  <a:lnTo>
                    <a:pt x="228" y="113"/>
                  </a:lnTo>
                  <a:lnTo>
                    <a:pt x="228" y="113"/>
                  </a:lnTo>
                  <a:lnTo>
                    <a:pt x="228" y="112"/>
                  </a:lnTo>
                  <a:lnTo>
                    <a:pt x="230" y="112"/>
                  </a:lnTo>
                  <a:lnTo>
                    <a:pt x="231" y="112"/>
                  </a:lnTo>
                  <a:lnTo>
                    <a:pt x="234" y="113"/>
                  </a:lnTo>
                  <a:lnTo>
                    <a:pt x="236" y="113"/>
                  </a:lnTo>
                  <a:lnTo>
                    <a:pt x="236" y="113"/>
                  </a:lnTo>
                  <a:lnTo>
                    <a:pt x="238" y="112"/>
                  </a:lnTo>
                  <a:close/>
                  <a:moveTo>
                    <a:pt x="447" y="107"/>
                  </a:moveTo>
                  <a:lnTo>
                    <a:pt x="451" y="107"/>
                  </a:lnTo>
                  <a:lnTo>
                    <a:pt x="451" y="109"/>
                  </a:lnTo>
                  <a:lnTo>
                    <a:pt x="451" y="110"/>
                  </a:lnTo>
                  <a:lnTo>
                    <a:pt x="451" y="110"/>
                  </a:lnTo>
                  <a:lnTo>
                    <a:pt x="449" y="110"/>
                  </a:lnTo>
                  <a:lnTo>
                    <a:pt x="447" y="109"/>
                  </a:lnTo>
                  <a:lnTo>
                    <a:pt x="447" y="109"/>
                  </a:lnTo>
                  <a:lnTo>
                    <a:pt x="447" y="107"/>
                  </a:lnTo>
                  <a:lnTo>
                    <a:pt x="447" y="107"/>
                  </a:lnTo>
                  <a:close/>
                  <a:moveTo>
                    <a:pt x="405" y="104"/>
                  </a:moveTo>
                  <a:lnTo>
                    <a:pt x="406" y="106"/>
                  </a:lnTo>
                  <a:lnTo>
                    <a:pt x="406" y="106"/>
                  </a:lnTo>
                  <a:lnTo>
                    <a:pt x="406" y="106"/>
                  </a:lnTo>
                  <a:lnTo>
                    <a:pt x="406" y="107"/>
                  </a:lnTo>
                  <a:lnTo>
                    <a:pt x="405" y="107"/>
                  </a:lnTo>
                  <a:lnTo>
                    <a:pt x="403" y="107"/>
                  </a:lnTo>
                  <a:lnTo>
                    <a:pt x="403" y="109"/>
                  </a:lnTo>
                  <a:lnTo>
                    <a:pt x="402" y="110"/>
                  </a:lnTo>
                  <a:lnTo>
                    <a:pt x="400" y="109"/>
                  </a:lnTo>
                  <a:lnTo>
                    <a:pt x="397" y="109"/>
                  </a:lnTo>
                  <a:lnTo>
                    <a:pt x="397" y="109"/>
                  </a:lnTo>
                  <a:lnTo>
                    <a:pt x="395" y="109"/>
                  </a:lnTo>
                  <a:lnTo>
                    <a:pt x="394" y="109"/>
                  </a:lnTo>
                  <a:lnTo>
                    <a:pt x="392" y="110"/>
                  </a:lnTo>
                  <a:lnTo>
                    <a:pt x="392" y="110"/>
                  </a:lnTo>
                  <a:lnTo>
                    <a:pt x="392" y="109"/>
                  </a:lnTo>
                  <a:lnTo>
                    <a:pt x="392" y="107"/>
                  </a:lnTo>
                  <a:lnTo>
                    <a:pt x="395" y="106"/>
                  </a:lnTo>
                  <a:lnTo>
                    <a:pt x="397" y="106"/>
                  </a:lnTo>
                  <a:lnTo>
                    <a:pt x="398" y="106"/>
                  </a:lnTo>
                  <a:lnTo>
                    <a:pt x="400" y="106"/>
                  </a:lnTo>
                  <a:lnTo>
                    <a:pt x="402" y="104"/>
                  </a:lnTo>
                  <a:lnTo>
                    <a:pt x="405" y="104"/>
                  </a:lnTo>
                  <a:close/>
                  <a:moveTo>
                    <a:pt x="414" y="104"/>
                  </a:moveTo>
                  <a:lnTo>
                    <a:pt x="416" y="104"/>
                  </a:lnTo>
                  <a:lnTo>
                    <a:pt x="416" y="104"/>
                  </a:lnTo>
                  <a:lnTo>
                    <a:pt x="416" y="104"/>
                  </a:lnTo>
                  <a:lnTo>
                    <a:pt x="416" y="106"/>
                  </a:lnTo>
                  <a:lnTo>
                    <a:pt x="414" y="106"/>
                  </a:lnTo>
                  <a:lnTo>
                    <a:pt x="416" y="104"/>
                  </a:lnTo>
                  <a:lnTo>
                    <a:pt x="414" y="104"/>
                  </a:lnTo>
                  <a:close/>
                  <a:moveTo>
                    <a:pt x="577" y="101"/>
                  </a:moveTo>
                  <a:lnTo>
                    <a:pt x="580" y="101"/>
                  </a:lnTo>
                  <a:lnTo>
                    <a:pt x="580" y="102"/>
                  </a:lnTo>
                  <a:lnTo>
                    <a:pt x="581" y="104"/>
                  </a:lnTo>
                  <a:lnTo>
                    <a:pt x="583" y="104"/>
                  </a:lnTo>
                  <a:lnTo>
                    <a:pt x="583" y="106"/>
                  </a:lnTo>
                  <a:lnTo>
                    <a:pt x="581" y="109"/>
                  </a:lnTo>
                  <a:lnTo>
                    <a:pt x="580" y="112"/>
                  </a:lnTo>
                  <a:lnTo>
                    <a:pt x="578" y="113"/>
                  </a:lnTo>
                  <a:lnTo>
                    <a:pt x="577" y="115"/>
                  </a:lnTo>
                  <a:lnTo>
                    <a:pt x="574" y="117"/>
                  </a:lnTo>
                  <a:lnTo>
                    <a:pt x="569" y="117"/>
                  </a:lnTo>
                  <a:lnTo>
                    <a:pt x="567" y="117"/>
                  </a:lnTo>
                  <a:lnTo>
                    <a:pt x="564" y="117"/>
                  </a:lnTo>
                  <a:lnTo>
                    <a:pt x="564" y="117"/>
                  </a:lnTo>
                  <a:lnTo>
                    <a:pt x="564" y="113"/>
                  </a:lnTo>
                  <a:lnTo>
                    <a:pt x="566" y="109"/>
                  </a:lnTo>
                  <a:lnTo>
                    <a:pt x="569" y="106"/>
                  </a:lnTo>
                  <a:lnTo>
                    <a:pt x="570" y="104"/>
                  </a:lnTo>
                  <a:lnTo>
                    <a:pt x="572" y="102"/>
                  </a:lnTo>
                  <a:lnTo>
                    <a:pt x="574" y="102"/>
                  </a:lnTo>
                  <a:lnTo>
                    <a:pt x="577" y="101"/>
                  </a:lnTo>
                  <a:close/>
                  <a:moveTo>
                    <a:pt x="477" y="98"/>
                  </a:moveTo>
                  <a:lnTo>
                    <a:pt x="477" y="98"/>
                  </a:lnTo>
                  <a:lnTo>
                    <a:pt x="479" y="99"/>
                  </a:lnTo>
                  <a:lnTo>
                    <a:pt x="477" y="99"/>
                  </a:lnTo>
                  <a:lnTo>
                    <a:pt x="477" y="102"/>
                  </a:lnTo>
                  <a:lnTo>
                    <a:pt x="476" y="106"/>
                  </a:lnTo>
                  <a:lnTo>
                    <a:pt x="476" y="106"/>
                  </a:lnTo>
                  <a:lnTo>
                    <a:pt x="474" y="107"/>
                  </a:lnTo>
                  <a:lnTo>
                    <a:pt x="474" y="107"/>
                  </a:lnTo>
                  <a:lnTo>
                    <a:pt x="473" y="109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69" y="110"/>
                  </a:lnTo>
                  <a:lnTo>
                    <a:pt x="469" y="110"/>
                  </a:lnTo>
                  <a:lnTo>
                    <a:pt x="469" y="109"/>
                  </a:lnTo>
                  <a:lnTo>
                    <a:pt x="469" y="109"/>
                  </a:lnTo>
                  <a:lnTo>
                    <a:pt x="469" y="107"/>
                  </a:lnTo>
                  <a:lnTo>
                    <a:pt x="469" y="106"/>
                  </a:lnTo>
                  <a:lnTo>
                    <a:pt x="469" y="106"/>
                  </a:lnTo>
                  <a:lnTo>
                    <a:pt x="471" y="106"/>
                  </a:lnTo>
                  <a:lnTo>
                    <a:pt x="471" y="102"/>
                  </a:lnTo>
                  <a:lnTo>
                    <a:pt x="471" y="102"/>
                  </a:lnTo>
                  <a:lnTo>
                    <a:pt x="473" y="102"/>
                  </a:lnTo>
                  <a:lnTo>
                    <a:pt x="474" y="101"/>
                  </a:lnTo>
                  <a:lnTo>
                    <a:pt x="474" y="101"/>
                  </a:lnTo>
                  <a:lnTo>
                    <a:pt x="474" y="99"/>
                  </a:lnTo>
                  <a:lnTo>
                    <a:pt x="476" y="99"/>
                  </a:lnTo>
                  <a:lnTo>
                    <a:pt x="476" y="98"/>
                  </a:lnTo>
                  <a:lnTo>
                    <a:pt x="476" y="98"/>
                  </a:lnTo>
                  <a:lnTo>
                    <a:pt x="477" y="98"/>
                  </a:lnTo>
                  <a:close/>
                  <a:moveTo>
                    <a:pt x="480" y="98"/>
                  </a:moveTo>
                  <a:lnTo>
                    <a:pt x="482" y="99"/>
                  </a:lnTo>
                  <a:lnTo>
                    <a:pt x="482" y="99"/>
                  </a:lnTo>
                  <a:lnTo>
                    <a:pt x="480" y="99"/>
                  </a:lnTo>
                  <a:lnTo>
                    <a:pt x="480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80" y="98"/>
                  </a:lnTo>
                  <a:close/>
                  <a:moveTo>
                    <a:pt x="227" y="98"/>
                  </a:moveTo>
                  <a:lnTo>
                    <a:pt x="227" y="98"/>
                  </a:lnTo>
                  <a:lnTo>
                    <a:pt x="228" y="98"/>
                  </a:lnTo>
                  <a:lnTo>
                    <a:pt x="228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close/>
                  <a:moveTo>
                    <a:pt x="433" y="98"/>
                  </a:moveTo>
                  <a:lnTo>
                    <a:pt x="433" y="98"/>
                  </a:lnTo>
                  <a:lnTo>
                    <a:pt x="433" y="98"/>
                  </a:lnTo>
                  <a:lnTo>
                    <a:pt x="433" y="98"/>
                  </a:lnTo>
                  <a:lnTo>
                    <a:pt x="433" y="99"/>
                  </a:lnTo>
                  <a:lnTo>
                    <a:pt x="433" y="99"/>
                  </a:lnTo>
                  <a:lnTo>
                    <a:pt x="432" y="98"/>
                  </a:lnTo>
                  <a:lnTo>
                    <a:pt x="432" y="98"/>
                  </a:lnTo>
                  <a:lnTo>
                    <a:pt x="433" y="98"/>
                  </a:lnTo>
                  <a:lnTo>
                    <a:pt x="433" y="98"/>
                  </a:lnTo>
                  <a:close/>
                  <a:moveTo>
                    <a:pt x="318" y="96"/>
                  </a:moveTo>
                  <a:lnTo>
                    <a:pt x="320" y="96"/>
                  </a:lnTo>
                  <a:lnTo>
                    <a:pt x="320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8" y="98"/>
                  </a:lnTo>
                  <a:lnTo>
                    <a:pt x="318" y="96"/>
                  </a:lnTo>
                  <a:close/>
                  <a:moveTo>
                    <a:pt x="222" y="95"/>
                  </a:moveTo>
                  <a:lnTo>
                    <a:pt x="223" y="96"/>
                  </a:lnTo>
                  <a:lnTo>
                    <a:pt x="223" y="96"/>
                  </a:lnTo>
                  <a:lnTo>
                    <a:pt x="220" y="96"/>
                  </a:lnTo>
                  <a:lnTo>
                    <a:pt x="219" y="98"/>
                  </a:lnTo>
                  <a:lnTo>
                    <a:pt x="219" y="98"/>
                  </a:lnTo>
                  <a:lnTo>
                    <a:pt x="217" y="98"/>
                  </a:lnTo>
                  <a:lnTo>
                    <a:pt x="216" y="99"/>
                  </a:lnTo>
                  <a:lnTo>
                    <a:pt x="214" y="99"/>
                  </a:lnTo>
                  <a:lnTo>
                    <a:pt x="211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5" y="96"/>
                  </a:lnTo>
                  <a:lnTo>
                    <a:pt x="206" y="95"/>
                  </a:lnTo>
                  <a:lnTo>
                    <a:pt x="208" y="95"/>
                  </a:lnTo>
                  <a:lnTo>
                    <a:pt x="222" y="95"/>
                  </a:lnTo>
                  <a:close/>
                  <a:moveTo>
                    <a:pt x="241" y="93"/>
                  </a:moveTo>
                  <a:lnTo>
                    <a:pt x="242" y="93"/>
                  </a:lnTo>
                  <a:lnTo>
                    <a:pt x="242" y="95"/>
                  </a:lnTo>
                  <a:lnTo>
                    <a:pt x="244" y="95"/>
                  </a:lnTo>
                  <a:lnTo>
                    <a:pt x="244" y="95"/>
                  </a:lnTo>
                  <a:lnTo>
                    <a:pt x="242" y="95"/>
                  </a:lnTo>
                  <a:lnTo>
                    <a:pt x="242" y="96"/>
                  </a:lnTo>
                  <a:lnTo>
                    <a:pt x="241" y="96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41" y="93"/>
                  </a:lnTo>
                  <a:close/>
                  <a:moveTo>
                    <a:pt x="521" y="90"/>
                  </a:moveTo>
                  <a:lnTo>
                    <a:pt x="521" y="91"/>
                  </a:lnTo>
                  <a:lnTo>
                    <a:pt x="520" y="93"/>
                  </a:lnTo>
                  <a:lnTo>
                    <a:pt x="520" y="93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1" y="90"/>
                  </a:lnTo>
                  <a:lnTo>
                    <a:pt x="521" y="90"/>
                  </a:lnTo>
                  <a:close/>
                  <a:moveTo>
                    <a:pt x="96" y="90"/>
                  </a:moveTo>
                  <a:lnTo>
                    <a:pt x="96" y="90"/>
                  </a:lnTo>
                  <a:lnTo>
                    <a:pt x="96" y="91"/>
                  </a:lnTo>
                  <a:lnTo>
                    <a:pt x="94" y="91"/>
                  </a:lnTo>
                  <a:lnTo>
                    <a:pt x="94" y="91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6" y="90"/>
                  </a:lnTo>
                  <a:close/>
                  <a:moveTo>
                    <a:pt x="520" y="88"/>
                  </a:moveTo>
                  <a:lnTo>
                    <a:pt x="521" y="88"/>
                  </a:lnTo>
                  <a:lnTo>
                    <a:pt x="521" y="90"/>
                  </a:lnTo>
                  <a:lnTo>
                    <a:pt x="520" y="90"/>
                  </a:lnTo>
                  <a:lnTo>
                    <a:pt x="520" y="88"/>
                  </a:lnTo>
                  <a:lnTo>
                    <a:pt x="520" y="88"/>
                  </a:lnTo>
                  <a:close/>
                  <a:moveTo>
                    <a:pt x="523" y="87"/>
                  </a:moveTo>
                  <a:lnTo>
                    <a:pt x="523" y="88"/>
                  </a:lnTo>
                  <a:lnTo>
                    <a:pt x="523" y="88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close/>
                  <a:moveTo>
                    <a:pt x="514" y="83"/>
                  </a:moveTo>
                  <a:lnTo>
                    <a:pt x="514" y="85"/>
                  </a:lnTo>
                  <a:lnTo>
                    <a:pt x="515" y="87"/>
                  </a:lnTo>
                  <a:lnTo>
                    <a:pt x="517" y="87"/>
                  </a:lnTo>
                  <a:lnTo>
                    <a:pt x="518" y="88"/>
                  </a:lnTo>
                  <a:lnTo>
                    <a:pt x="518" y="88"/>
                  </a:lnTo>
                  <a:lnTo>
                    <a:pt x="518" y="90"/>
                  </a:lnTo>
                  <a:lnTo>
                    <a:pt x="517" y="91"/>
                  </a:lnTo>
                  <a:lnTo>
                    <a:pt x="517" y="93"/>
                  </a:lnTo>
                  <a:lnTo>
                    <a:pt x="515" y="95"/>
                  </a:lnTo>
                  <a:lnTo>
                    <a:pt x="514" y="95"/>
                  </a:lnTo>
                  <a:lnTo>
                    <a:pt x="512" y="93"/>
                  </a:lnTo>
                  <a:lnTo>
                    <a:pt x="512" y="93"/>
                  </a:lnTo>
                  <a:lnTo>
                    <a:pt x="512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2" y="88"/>
                  </a:lnTo>
                  <a:lnTo>
                    <a:pt x="512" y="85"/>
                  </a:lnTo>
                  <a:lnTo>
                    <a:pt x="512" y="85"/>
                  </a:lnTo>
                  <a:lnTo>
                    <a:pt x="514" y="83"/>
                  </a:lnTo>
                  <a:close/>
                  <a:moveTo>
                    <a:pt x="121" y="80"/>
                  </a:moveTo>
                  <a:lnTo>
                    <a:pt x="123" y="80"/>
                  </a:lnTo>
                  <a:lnTo>
                    <a:pt x="126" y="82"/>
                  </a:lnTo>
                  <a:lnTo>
                    <a:pt x="126" y="82"/>
                  </a:lnTo>
                  <a:lnTo>
                    <a:pt x="127" y="83"/>
                  </a:lnTo>
                  <a:lnTo>
                    <a:pt x="129" y="83"/>
                  </a:lnTo>
                  <a:lnTo>
                    <a:pt x="130" y="85"/>
                  </a:lnTo>
                  <a:lnTo>
                    <a:pt x="132" y="85"/>
                  </a:lnTo>
                  <a:lnTo>
                    <a:pt x="134" y="85"/>
                  </a:lnTo>
                  <a:lnTo>
                    <a:pt x="135" y="85"/>
                  </a:lnTo>
                  <a:lnTo>
                    <a:pt x="137" y="8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40" y="85"/>
                  </a:lnTo>
                  <a:lnTo>
                    <a:pt x="140" y="85"/>
                  </a:lnTo>
                  <a:lnTo>
                    <a:pt x="141" y="87"/>
                  </a:lnTo>
                  <a:lnTo>
                    <a:pt x="143" y="88"/>
                  </a:lnTo>
                  <a:lnTo>
                    <a:pt x="143" y="88"/>
                  </a:lnTo>
                  <a:lnTo>
                    <a:pt x="143" y="91"/>
                  </a:lnTo>
                  <a:lnTo>
                    <a:pt x="145" y="93"/>
                  </a:lnTo>
                  <a:lnTo>
                    <a:pt x="146" y="93"/>
                  </a:lnTo>
                  <a:lnTo>
                    <a:pt x="148" y="93"/>
                  </a:lnTo>
                  <a:lnTo>
                    <a:pt x="149" y="93"/>
                  </a:lnTo>
                  <a:lnTo>
                    <a:pt x="154" y="95"/>
                  </a:lnTo>
                  <a:lnTo>
                    <a:pt x="156" y="95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62" y="95"/>
                  </a:lnTo>
                  <a:lnTo>
                    <a:pt x="164" y="95"/>
                  </a:lnTo>
                  <a:lnTo>
                    <a:pt x="165" y="95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5"/>
                  </a:lnTo>
                  <a:lnTo>
                    <a:pt x="170" y="95"/>
                  </a:lnTo>
                  <a:lnTo>
                    <a:pt x="170" y="95"/>
                  </a:lnTo>
                  <a:lnTo>
                    <a:pt x="171" y="95"/>
                  </a:lnTo>
                  <a:lnTo>
                    <a:pt x="173" y="93"/>
                  </a:lnTo>
                  <a:lnTo>
                    <a:pt x="173" y="91"/>
                  </a:lnTo>
                  <a:lnTo>
                    <a:pt x="173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6" y="88"/>
                  </a:lnTo>
                  <a:lnTo>
                    <a:pt x="178" y="88"/>
                  </a:lnTo>
                  <a:lnTo>
                    <a:pt x="178" y="88"/>
                  </a:lnTo>
                  <a:lnTo>
                    <a:pt x="181" y="91"/>
                  </a:lnTo>
                  <a:lnTo>
                    <a:pt x="181" y="91"/>
                  </a:lnTo>
                  <a:lnTo>
                    <a:pt x="184" y="91"/>
                  </a:lnTo>
                  <a:lnTo>
                    <a:pt x="184" y="91"/>
                  </a:lnTo>
                  <a:lnTo>
                    <a:pt x="186" y="91"/>
                  </a:lnTo>
                  <a:lnTo>
                    <a:pt x="186" y="91"/>
                  </a:lnTo>
                  <a:lnTo>
                    <a:pt x="187" y="91"/>
                  </a:lnTo>
                  <a:lnTo>
                    <a:pt x="189" y="93"/>
                  </a:lnTo>
                  <a:lnTo>
                    <a:pt x="189" y="93"/>
                  </a:lnTo>
                  <a:lnTo>
                    <a:pt x="192" y="93"/>
                  </a:lnTo>
                  <a:lnTo>
                    <a:pt x="193" y="95"/>
                  </a:lnTo>
                  <a:lnTo>
                    <a:pt x="195" y="95"/>
                  </a:lnTo>
                  <a:lnTo>
                    <a:pt x="197" y="95"/>
                  </a:lnTo>
                  <a:lnTo>
                    <a:pt x="200" y="95"/>
                  </a:lnTo>
                  <a:lnTo>
                    <a:pt x="201" y="95"/>
                  </a:lnTo>
                  <a:lnTo>
                    <a:pt x="201" y="96"/>
                  </a:lnTo>
                  <a:lnTo>
                    <a:pt x="201" y="99"/>
                  </a:lnTo>
                  <a:lnTo>
                    <a:pt x="203" y="99"/>
                  </a:lnTo>
                  <a:lnTo>
                    <a:pt x="203" y="99"/>
                  </a:lnTo>
                  <a:lnTo>
                    <a:pt x="205" y="101"/>
                  </a:lnTo>
                  <a:lnTo>
                    <a:pt x="205" y="102"/>
                  </a:lnTo>
                  <a:lnTo>
                    <a:pt x="205" y="104"/>
                  </a:lnTo>
                  <a:lnTo>
                    <a:pt x="208" y="106"/>
                  </a:lnTo>
                  <a:lnTo>
                    <a:pt x="211" y="106"/>
                  </a:lnTo>
                  <a:lnTo>
                    <a:pt x="214" y="107"/>
                  </a:lnTo>
                  <a:lnTo>
                    <a:pt x="219" y="106"/>
                  </a:lnTo>
                  <a:lnTo>
                    <a:pt x="220" y="106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7" y="107"/>
                  </a:lnTo>
                  <a:lnTo>
                    <a:pt x="228" y="107"/>
                  </a:lnTo>
                  <a:lnTo>
                    <a:pt x="228" y="109"/>
                  </a:lnTo>
                  <a:lnTo>
                    <a:pt x="228" y="110"/>
                  </a:lnTo>
                  <a:lnTo>
                    <a:pt x="227" y="113"/>
                  </a:lnTo>
                  <a:lnTo>
                    <a:pt x="227" y="115"/>
                  </a:lnTo>
                  <a:lnTo>
                    <a:pt x="227" y="117"/>
                  </a:lnTo>
                  <a:lnTo>
                    <a:pt x="228" y="118"/>
                  </a:lnTo>
                  <a:lnTo>
                    <a:pt x="228" y="120"/>
                  </a:lnTo>
                  <a:lnTo>
                    <a:pt x="230" y="120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28" y="121"/>
                  </a:lnTo>
                  <a:lnTo>
                    <a:pt x="227" y="121"/>
                  </a:lnTo>
                  <a:lnTo>
                    <a:pt x="227" y="120"/>
                  </a:lnTo>
                  <a:lnTo>
                    <a:pt x="225" y="120"/>
                  </a:lnTo>
                  <a:lnTo>
                    <a:pt x="223" y="120"/>
                  </a:lnTo>
                  <a:lnTo>
                    <a:pt x="220" y="118"/>
                  </a:lnTo>
                  <a:lnTo>
                    <a:pt x="217" y="117"/>
                  </a:lnTo>
                  <a:lnTo>
                    <a:pt x="211" y="115"/>
                  </a:lnTo>
                  <a:lnTo>
                    <a:pt x="209" y="115"/>
                  </a:lnTo>
                  <a:lnTo>
                    <a:pt x="208" y="115"/>
                  </a:lnTo>
                  <a:lnTo>
                    <a:pt x="206" y="115"/>
                  </a:lnTo>
                  <a:lnTo>
                    <a:pt x="205" y="117"/>
                  </a:lnTo>
                  <a:lnTo>
                    <a:pt x="203" y="117"/>
                  </a:lnTo>
                  <a:lnTo>
                    <a:pt x="201" y="117"/>
                  </a:lnTo>
                  <a:lnTo>
                    <a:pt x="198" y="115"/>
                  </a:lnTo>
                  <a:lnTo>
                    <a:pt x="195" y="115"/>
                  </a:lnTo>
                  <a:lnTo>
                    <a:pt x="186" y="115"/>
                  </a:lnTo>
                  <a:lnTo>
                    <a:pt x="184" y="113"/>
                  </a:lnTo>
                  <a:lnTo>
                    <a:pt x="179" y="113"/>
                  </a:lnTo>
                  <a:lnTo>
                    <a:pt x="176" y="113"/>
                  </a:lnTo>
                  <a:lnTo>
                    <a:pt x="173" y="112"/>
                  </a:lnTo>
                  <a:lnTo>
                    <a:pt x="165" y="109"/>
                  </a:lnTo>
                  <a:lnTo>
                    <a:pt x="162" y="107"/>
                  </a:lnTo>
                  <a:lnTo>
                    <a:pt x="154" y="106"/>
                  </a:lnTo>
                  <a:lnTo>
                    <a:pt x="152" y="106"/>
                  </a:lnTo>
                  <a:lnTo>
                    <a:pt x="149" y="106"/>
                  </a:lnTo>
                  <a:lnTo>
                    <a:pt x="148" y="106"/>
                  </a:lnTo>
                  <a:lnTo>
                    <a:pt x="146" y="106"/>
                  </a:lnTo>
                  <a:lnTo>
                    <a:pt x="143" y="106"/>
                  </a:lnTo>
                  <a:lnTo>
                    <a:pt x="143" y="107"/>
                  </a:lnTo>
                  <a:lnTo>
                    <a:pt x="141" y="107"/>
                  </a:lnTo>
                  <a:lnTo>
                    <a:pt x="140" y="107"/>
                  </a:lnTo>
                  <a:lnTo>
                    <a:pt x="138" y="107"/>
                  </a:lnTo>
                  <a:lnTo>
                    <a:pt x="134" y="107"/>
                  </a:lnTo>
                  <a:lnTo>
                    <a:pt x="132" y="106"/>
                  </a:lnTo>
                  <a:lnTo>
                    <a:pt x="130" y="106"/>
                  </a:lnTo>
                  <a:lnTo>
                    <a:pt x="129" y="104"/>
                  </a:lnTo>
                  <a:lnTo>
                    <a:pt x="129" y="104"/>
                  </a:lnTo>
                  <a:lnTo>
                    <a:pt x="124" y="102"/>
                  </a:lnTo>
                  <a:lnTo>
                    <a:pt x="121" y="102"/>
                  </a:lnTo>
                  <a:lnTo>
                    <a:pt x="115" y="102"/>
                  </a:lnTo>
                  <a:lnTo>
                    <a:pt x="113" y="102"/>
                  </a:lnTo>
                  <a:lnTo>
                    <a:pt x="113" y="101"/>
                  </a:lnTo>
                  <a:lnTo>
                    <a:pt x="111" y="101"/>
                  </a:lnTo>
                  <a:lnTo>
                    <a:pt x="111" y="99"/>
                  </a:lnTo>
                  <a:lnTo>
                    <a:pt x="113" y="99"/>
                  </a:lnTo>
                  <a:lnTo>
                    <a:pt x="113" y="98"/>
                  </a:lnTo>
                  <a:lnTo>
                    <a:pt x="113" y="96"/>
                  </a:lnTo>
                  <a:lnTo>
                    <a:pt x="108" y="95"/>
                  </a:lnTo>
                  <a:lnTo>
                    <a:pt x="105" y="95"/>
                  </a:lnTo>
                  <a:lnTo>
                    <a:pt x="104" y="95"/>
                  </a:lnTo>
                  <a:lnTo>
                    <a:pt x="102" y="95"/>
                  </a:lnTo>
                  <a:lnTo>
                    <a:pt x="100" y="95"/>
                  </a:lnTo>
                  <a:lnTo>
                    <a:pt x="99" y="95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6" y="91"/>
                  </a:lnTo>
                  <a:lnTo>
                    <a:pt x="97" y="91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99" y="93"/>
                  </a:lnTo>
                  <a:lnTo>
                    <a:pt x="100" y="91"/>
                  </a:lnTo>
                  <a:lnTo>
                    <a:pt x="100" y="90"/>
                  </a:lnTo>
                  <a:lnTo>
                    <a:pt x="100" y="88"/>
                  </a:lnTo>
                  <a:lnTo>
                    <a:pt x="102" y="88"/>
                  </a:lnTo>
                  <a:lnTo>
                    <a:pt x="102" y="88"/>
                  </a:lnTo>
                  <a:lnTo>
                    <a:pt x="104" y="88"/>
                  </a:lnTo>
                  <a:lnTo>
                    <a:pt x="104" y="83"/>
                  </a:lnTo>
                  <a:lnTo>
                    <a:pt x="105" y="82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8" y="80"/>
                  </a:lnTo>
                  <a:lnTo>
                    <a:pt x="111" y="82"/>
                  </a:lnTo>
                  <a:lnTo>
                    <a:pt x="113" y="82"/>
                  </a:lnTo>
                  <a:lnTo>
                    <a:pt x="115" y="82"/>
                  </a:lnTo>
                  <a:lnTo>
                    <a:pt x="116" y="82"/>
                  </a:lnTo>
                  <a:lnTo>
                    <a:pt x="118" y="83"/>
                  </a:lnTo>
                  <a:lnTo>
                    <a:pt x="119" y="83"/>
                  </a:lnTo>
                  <a:lnTo>
                    <a:pt x="119" y="82"/>
                  </a:lnTo>
                  <a:lnTo>
                    <a:pt x="121" y="82"/>
                  </a:lnTo>
                  <a:lnTo>
                    <a:pt x="121" y="80"/>
                  </a:lnTo>
                  <a:close/>
                  <a:moveTo>
                    <a:pt x="365" y="80"/>
                  </a:moveTo>
                  <a:lnTo>
                    <a:pt x="367" y="80"/>
                  </a:lnTo>
                  <a:lnTo>
                    <a:pt x="367" y="82"/>
                  </a:lnTo>
                  <a:lnTo>
                    <a:pt x="367" y="82"/>
                  </a:lnTo>
                  <a:lnTo>
                    <a:pt x="367" y="80"/>
                  </a:lnTo>
                  <a:lnTo>
                    <a:pt x="365" y="80"/>
                  </a:lnTo>
                  <a:lnTo>
                    <a:pt x="365" y="80"/>
                  </a:lnTo>
                  <a:close/>
                  <a:moveTo>
                    <a:pt x="315" y="79"/>
                  </a:moveTo>
                  <a:lnTo>
                    <a:pt x="316" y="80"/>
                  </a:lnTo>
                  <a:lnTo>
                    <a:pt x="316" y="80"/>
                  </a:lnTo>
                  <a:lnTo>
                    <a:pt x="316" y="85"/>
                  </a:lnTo>
                  <a:lnTo>
                    <a:pt x="315" y="88"/>
                  </a:lnTo>
                  <a:lnTo>
                    <a:pt x="315" y="87"/>
                  </a:lnTo>
                  <a:lnTo>
                    <a:pt x="315" y="85"/>
                  </a:lnTo>
                  <a:lnTo>
                    <a:pt x="315" y="83"/>
                  </a:lnTo>
                  <a:lnTo>
                    <a:pt x="315" y="83"/>
                  </a:lnTo>
                  <a:lnTo>
                    <a:pt x="315" y="80"/>
                  </a:lnTo>
                  <a:lnTo>
                    <a:pt x="315" y="79"/>
                  </a:lnTo>
                  <a:close/>
                  <a:moveTo>
                    <a:pt x="203" y="77"/>
                  </a:moveTo>
                  <a:lnTo>
                    <a:pt x="203" y="79"/>
                  </a:lnTo>
                  <a:lnTo>
                    <a:pt x="203" y="79"/>
                  </a:lnTo>
                  <a:lnTo>
                    <a:pt x="203" y="79"/>
                  </a:lnTo>
                  <a:lnTo>
                    <a:pt x="201" y="79"/>
                  </a:lnTo>
                  <a:lnTo>
                    <a:pt x="201" y="79"/>
                  </a:lnTo>
                  <a:lnTo>
                    <a:pt x="203" y="77"/>
                  </a:lnTo>
                  <a:lnTo>
                    <a:pt x="203" y="77"/>
                  </a:lnTo>
                  <a:close/>
                  <a:moveTo>
                    <a:pt x="492" y="76"/>
                  </a:moveTo>
                  <a:lnTo>
                    <a:pt x="492" y="76"/>
                  </a:lnTo>
                  <a:lnTo>
                    <a:pt x="492" y="77"/>
                  </a:lnTo>
                  <a:lnTo>
                    <a:pt x="493" y="77"/>
                  </a:lnTo>
                  <a:lnTo>
                    <a:pt x="493" y="79"/>
                  </a:lnTo>
                  <a:lnTo>
                    <a:pt x="493" y="79"/>
                  </a:lnTo>
                  <a:lnTo>
                    <a:pt x="493" y="80"/>
                  </a:lnTo>
                  <a:lnTo>
                    <a:pt x="492" y="80"/>
                  </a:lnTo>
                  <a:lnTo>
                    <a:pt x="492" y="80"/>
                  </a:lnTo>
                  <a:lnTo>
                    <a:pt x="492" y="79"/>
                  </a:lnTo>
                  <a:lnTo>
                    <a:pt x="492" y="77"/>
                  </a:lnTo>
                  <a:lnTo>
                    <a:pt x="492" y="76"/>
                  </a:lnTo>
                  <a:close/>
                  <a:moveTo>
                    <a:pt x="518" y="74"/>
                  </a:moveTo>
                  <a:lnTo>
                    <a:pt x="520" y="74"/>
                  </a:lnTo>
                  <a:lnTo>
                    <a:pt x="520" y="74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21" y="76"/>
                  </a:lnTo>
                  <a:lnTo>
                    <a:pt x="521" y="77"/>
                  </a:lnTo>
                  <a:lnTo>
                    <a:pt x="521" y="77"/>
                  </a:lnTo>
                  <a:lnTo>
                    <a:pt x="521" y="79"/>
                  </a:lnTo>
                  <a:lnTo>
                    <a:pt x="521" y="80"/>
                  </a:lnTo>
                  <a:lnTo>
                    <a:pt x="521" y="80"/>
                  </a:lnTo>
                  <a:lnTo>
                    <a:pt x="521" y="82"/>
                  </a:lnTo>
                  <a:lnTo>
                    <a:pt x="521" y="83"/>
                  </a:lnTo>
                  <a:lnTo>
                    <a:pt x="521" y="83"/>
                  </a:lnTo>
                  <a:lnTo>
                    <a:pt x="521" y="85"/>
                  </a:lnTo>
                  <a:lnTo>
                    <a:pt x="521" y="85"/>
                  </a:lnTo>
                  <a:lnTo>
                    <a:pt x="521" y="87"/>
                  </a:lnTo>
                  <a:lnTo>
                    <a:pt x="520" y="87"/>
                  </a:lnTo>
                  <a:lnTo>
                    <a:pt x="520" y="87"/>
                  </a:lnTo>
                  <a:lnTo>
                    <a:pt x="517" y="87"/>
                  </a:lnTo>
                  <a:lnTo>
                    <a:pt x="517" y="85"/>
                  </a:lnTo>
                  <a:lnTo>
                    <a:pt x="515" y="85"/>
                  </a:lnTo>
                  <a:lnTo>
                    <a:pt x="515" y="83"/>
                  </a:lnTo>
                  <a:lnTo>
                    <a:pt x="514" y="83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5" y="82"/>
                  </a:lnTo>
                  <a:lnTo>
                    <a:pt x="515" y="80"/>
                  </a:lnTo>
                  <a:lnTo>
                    <a:pt x="515" y="79"/>
                  </a:lnTo>
                  <a:lnTo>
                    <a:pt x="514" y="77"/>
                  </a:lnTo>
                  <a:lnTo>
                    <a:pt x="514" y="77"/>
                  </a:lnTo>
                  <a:lnTo>
                    <a:pt x="515" y="77"/>
                  </a:lnTo>
                  <a:lnTo>
                    <a:pt x="515" y="77"/>
                  </a:lnTo>
                  <a:lnTo>
                    <a:pt x="517" y="76"/>
                  </a:lnTo>
                  <a:lnTo>
                    <a:pt x="518" y="74"/>
                  </a:lnTo>
                  <a:lnTo>
                    <a:pt x="518" y="74"/>
                  </a:lnTo>
                  <a:lnTo>
                    <a:pt x="518" y="74"/>
                  </a:lnTo>
                  <a:close/>
                  <a:moveTo>
                    <a:pt x="498" y="71"/>
                  </a:moveTo>
                  <a:lnTo>
                    <a:pt x="498" y="72"/>
                  </a:lnTo>
                  <a:lnTo>
                    <a:pt x="499" y="72"/>
                  </a:lnTo>
                  <a:lnTo>
                    <a:pt x="498" y="76"/>
                  </a:lnTo>
                  <a:lnTo>
                    <a:pt x="496" y="77"/>
                  </a:lnTo>
                  <a:lnTo>
                    <a:pt x="495" y="80"/>
                  </a:lnTo>
                  <a:lnTo>
                    <a:pt x="495" y="82"/>
                  </a:lnTo>
                  <a:lnTo>
                    <a:pt x="495" y="79"/>
                  </a:lnTo>
                  <a:lnTo>
                    <a:pt x="496" y="77"/>
                  </a:lnTo>
                  <a:lnTo>
                    <a:pt x="496" y="76"/>
                  </a:lnTo>
                  <a:lnTo>
                    <a:pt x="498" y="71"/>
                  </a:lnTo>
                  <a:close/>
                  <a:moveTo>
                    <a:pt x="50" y="71"/>
                  </a:moveTo>
                  <a:lnTo>
                    <a:pt x="52" y="71"/>
                  </a:lnTo>
                  <a:lnTo>
                    <a:pt x="53" y="72"/>
                  </a:lnTo>
                  <a:lnTo>
                    <a:pt x="55" y="72"/>
                  </a:lnTo>
                  <a:lnTo>
                    <a:pt x="53" y="74"/>
                  </a:lnTo>
                  <a:lnTo>
                    <a:pt x="53" y="74"/>
                  </a:lnTo>
                  <a:lnTo>
                    <a:pt x="50" y="72"/>
                  </a:lnTo>
                  <a:lnTo>
                    <a:pt x="50" y="72"/>
                  </a:lnTo>
                  <a:lnTo>
                    <a:pt x="50" y="71"/>
                  </a:lnTo>
                  <a:close/>
                  <a:moveTo>
                    <a:pt x="361" y="71"/>
                  </a:moveTo>
                  <a:lnTo>
                    <a:pt x="361" y="71"/>
                  </a:lnTo>
                  <a:lnTo>
                    <a:pt x="361" y="72"/>
                  </a:lnTo>
                  <a:lnTo>
                    <a:pt x="361" y="72"/>
                  </a:lnTo>
                  <a:lnTo>
                    <a:pt x="359" y="72"/>
                  </a:lnTo>
                  <a:lnTo>
                    <a:pt x="359" y="71"/>
                  </a:lnTo>
                  <a:lnTo>
                    <a:pt x="359" y="71"/>
                  </a:lnTo>
                  <a:lnTo>
                    <a:pt x="361" y="71"/>
                  </a:lnTo>
                  <a:close/>
                  <a:moveTo>
                    <a:pt x="335" y="68"/>
                  </a:moveTo>
                  <a:lnTo>
                    <a:pt x="337" y="68"/>
                  </a:lnTo>
                  <a:lnTo>
                    <a:pt x="337" y="69"/>
                  </a:lnTo>
                  <a:lnTo>
                    <a:pt x="339" y="69"/>
                  </a:lnTo>
                  <a:lnTo>
                    <a:pt x="339" y="71"/>
                  </a:lnTo>
                  <a:lnTo>
                    <a:pt x="339" y="74"/>
                  </a:lnTo>
                  <a:lnTo>
                    <a:pt x="337" y="74"/>
                  </a:lnTo>
                  <a:lnTo>
                    <a:pt x="335" y="72"/>
                  </a:lnTo>
                  <a:lnTo>
                    <a:pt x="334" y="71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8"/>
                  </a:lnTo>
                  <a:close/>
                  <a:moveTo>
                    <a:pt x="348" y="61"/>
                  </a:moveTo>
                  <a:lnTo>
                    <a:pt x="348" y="63"/>
                  </a:lnTo>
                  <a:lnTo>
                    <a:pt x="348" y="66"/>
                  </a:lnTo>
                  <a:lnTo>
                    <a:pt x="346" y="69"/>
                  </a:lnTo>
                  <a:lnTo>
                    <a:pt x="346" y="71"/>
                  </a:lnTo>
                  <a:lnTo>
                    <a:pt x="346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3" y="72"/>
                  </a:lnTo>
                  <a:lnTo>
                    <a:pt x="343" y="72"/>
                  </a:lnTo>
                  <a:lnTo>
                    <a:pt x="342" y="72"/>
                  </a:lnTo>
                  <a:lnTo>
                    <a:pt x="342" y="72"/>
                  </a:lnTo>
                  <a:lnTo>
                    <a:pt x="342" y="69"/>
                  </a:lnTo>
                  <a:lnTo>
                    <a:pt x="343" y="68"/>
                  </a:lnTo>
                  <a:lnTo>
                    <a:pt x="343" y="68"/>
                  </a:lnTo>
                  <a:lnTo>
                    <a:pt x="342" y="65"/>
                  </a:lnTo>
                  <a:lnTo>
                    <a:pt x="343" y="65"/>
                  </a:lnTo>
                  <a:lnTo>
                    <a:pt x="345" y="63"/>
                  </a:lnTo>
                  <a:lnTo>
                    <a:pt x="346" y="61"/>
                  </a:lnTo>
                  <a:lnTo>
                    <a:pt x="348" y="61"/>
                  </a:lnTo>
                  <a:close/>
                  <a:moveTo>
                    <a:pt x="353" y="58"/>
                  </a:moveTo>
                  <a:lnTo>
                    <a:pt x="353" y="58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4" y="65"/>
                  </a:lnTo>
                  <a:lnTo>
                    <a:pt x="354" y="63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3" y="66"/>
                  </a:lnTo>
                  <a:lnTo>
                    <a:pt x="351" y="66"/>
                  </a:lnTo>
                  <a:lnTo>
                    <a:pt x="351" y="69"/>
                  </a:lnTo>
                  <a:lnTo>
                    <a:pt x="351" y="69"/>
                  </a:lnTo>
                  <a:lnTo>
                    <a:pt x="353" y="69"/>
                  </a:lnTo>
                  <a:lnTo>
                    <a:pt x="353" y="69"/>
                  </a:lnTo>
                  <a:lnTo>
                    <a:pt x="354" y="71"/>
                  </a:lnTo>
                  <a:lnTo>
                    <a:pt x="354" y="71"/>
                  </a:lnTo>
                  <a:lnTo>
                    <a:pt x="354" y="72"/>
                  </a:lnTo>
                  <a:lnTo>
                    <a:pt x="354" y="72"/>
                  </a:lnTo>
                  <a:lnTo>
                    <a:pt x="353" y="72"/>
                  </a:lnTo>
                  <a:lnTo>
                    <a:pt x="351" y="72"/>
                  </a:lnTo>
                  <a:lnTo>
                    <a:pt x="351" y="72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0" y="76"/>
                  </a:lnTo>
                  <a:lnTo>
                    <a:pt x="350" y="77"/>
                  </a:lnTo>
                  <a:lnTo>
                    <a:pt x="348" y="76"/>
                  </a:lnTo>
                  <a:lnTo>
                    <a:pt x="348" y="77"/>
                  </a:lnTo>
                  <a:lnTo>
                    <a:pt x="346" y="77"/>
                  </a:lnTo>
                  <a:lnTo>
                    <a:pt x="346" y="76"/>
                  </a:lnTo>
                  <a:lnTo>
                    <a:pt x="346" y="74"/>
                  </a:lnTo>
                  <a:lnTo>
                    <a:pt x="346" y="74"/>
                  </a:lnTo>
                  <a:lnTo>
                    <a:pt x="346" y="72"/>
                  </a:lnTo>
                  <a:lnTo>
                    <a:pt x="346" y="72"/>
                  </a:lnTo>
                  <a:lnTo>
                    <a:pt x="348" y="71"/>
                  </a:lnTo>
                  <a:lnTo>
                    <a:pt x="348" y="71"/>
                  </a:lnTo>
                  <a:lnTo>
                    <a:pt x="348" y="69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50" y="66"/>
                  </a:lnTo>
                  <a:lnTo>
                    <a:pt x="350" y="65"/>
                  </a:lnTo>
                  <a:lnTo>
                    <a:pt x="350" y="61"/>
                  </a:lnTo>
                  <a:lnTo>
                    <a:pt x="351" y="60"/>
                  </a:lnTo>
                  <a:lnTo>
                    <a:pt x="353" y="58"/>
                  </a:lnTo>
                  <a:lnTo>
                    <a:pt x="353" y="58"/>
                  </a:lnTo>
                  <a:close/>
                  <a:moveTo>
                    <a:pt x="501" y="55"/>
                  </a:moveTo>
                  <a:lnTo>
                    <a:pt x="503" y="55"/>
                  </a:lnTo>
                  <a:lnTo>
                    <a:pt x="504" y="57"/>
                  </a:lnTo>
                  <a:lnTo>
                    <a:pt x="506" y="57"/>
                  </a:lnTo>
                  <a:lnTo>
                    <a:pt x="504" y="57"/>
                  </a:lnTo>
                  <a:lnTo>
                    <a:pt x="501" y="55"/>
                  </a:lnTo>
                  <a:lnTo>
                    <a:pt x="501" y="55"/>
                  </a:lnTo>
                  <a:close/>
                  <a:moveTo>
                    <a:pt x="353" y="52"/>
                  </a:moveTo>
                  <a:lnTo>
                    <a:pt x="354" y="52"/>
                  </a:lnTo>
                  <a:lnTo>
                    <a:pt x="356" y="54"/>
                  </a:lnTo>
                  <a:lnTo>
                    <a:pt x="356" y="55"/>
                  </a:lnTo>
                  <a:lnTo>
                    <a:pt x="354" y="57"/>
                  </a:lnTo>
                  <a:lnTo>
                    <a:pt x="353" y="57"/>
                  </a:lnTo>
                  <a:lnTo>
                    <a:pt x="351" y="55"/>
                  </a:lnTo>
                  <a:lnTo>
                    <a:pt x="351" y="54"/>
                  </a:lnTo>
                  <a:lnTo>
                    <a:pt x="351" y="54"/>
                  </a:lnTo>
                  <a:lnTo>
                    <a:pt x="353" y="52"/>
                  </a:lnTo>
                  <a:close/>
                  <a:moveTo>
                    <a:pt x="430" y="46"/>
                  </a:moveTo>
                  <a:lnTo>
                    <a:pt x="432" y="46"/>
                  </a:lnTo>
                  <a:lnTo>
                    <a:pt x="432" y="47"/>
                  </a:lnTo>
                  <a:lnTo>
                    <a:pt x="430" y="47"/>
                  </a:lnTo>
                  <a:lnTo>
                    <a:pt x="430" y="46"/>
                  </a:lnTo>
                  <a:lnTo>
                    <a:pt x="430" y="46"/>
                  </a:lnTo>
                  <a:close/>
                  <a:moveTo>
                    <a:pt x="428" y="46"/>
                  </a:moveTo>
                  <a:lnTo>
                    <a:pt x="428" y="46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9"/>
                  </a:lnTo>
                  <a:lnTo>
                    <a:pt x="428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5" y="49"/>
                  </a:lnTo>
                  <a:lnTo>
                    <a:pt x="425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7"/>
                  </a:lnTo>
                  <a:lnTo>
                    <a:pt x="425" y="47"/>
                  </a:lnTo>
                  <a:lnTo>
                    <a:pt x="428" y="46"/>
                  </a:lnTo>
                  <a:close/>
                  <a:moveTo>
                    <a:pt x="433" y="46"/>
                  </a:moveTo>
                  <a:lnTo>
                    <a:pt x="433" y="46"/>
                  </a:lnTo>
                  <a:lnTo>
                    <a:pt x="435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3" y="47"/>
                  </a:lnTo>
                  <a:lnTo>
                    <a:pt x="433" y="47"/>
                  </a:lnTo>
                  <a:lnTo>
                    <a:pt x="433" y="46"/>
                  </a:lnTo>
                  <a:lnTo>
                    <a:pt x="433" y="46"/>
                  </a:lnTo>
                  <a:close/>
                  <a:moveTo>
                    <a:pt x="257" y="44"/>
                  </a:moveTo>
                  <a:lnTo>
                    <a:pt x="257" y="46"/>
                  </a:lnTo>
                  <a:lnTo>
                    <a:pt x="257" y="47"/>
                  </a:lnTo>
                  <a:lnTo>
                    <a:pt x="255" y="46"/>
                  </a:lnTo>
                  <a:lnTo>
                    <a:pt x="257" y="44"/>
                  </a:lnTo>
                  <a:lnTo>
                    <a:pt x="257" y="44"/>
                  </a:lnTo>
                  <a:close/>
                  <a:moveTo>
                    <a:pt x="417" y="43"/>
                  </a:moveTo>
                  <a:lnTo>
                    <a:pt x="419" y="43"/>
                  </a:lnTo>
                  <a:lnTo>
                    <a:pt x="419" y="44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close/>
                  <a:moveTo>
                    <a:pt x="255" y="43"/>
                  </a:moveTo>
                  <a:lnTo>
                    <a:pt x="255" y="44"/>
                  </a:lnTo>
                  <a:lnTo>
                    <a:pt x="255" y="44"/>
                  </a:lnTo>
                  <a:lnTo>
                    <a:pt x="255" y="46"/>
                  </a:lnTo>
                  <a:lnTo>
                    <a:pt x="255" y="46"/>
                  </a:lnTo>
                  <a:lnTo>
                    <a:pt x="255" y="49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2" y="54"/>
                  </a:lnTo>
                  <a:lnTo>
                    <a:pt x="252" y="54"/>
                  </a:lnTo>
                  <a:lnTo>
                    <a:pt x="252" y="50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6"/>
                  </a:lnTo>
                  <a:lnTo>
                    <a:pt x="252" y="43"/>
                  </a:lnTo>
                  <a:lnTo>
                    <a:pt x="253" y="43"/>
                  </a:lnTo>
                  <a:lnTo>
                    <a:pt x="255" y="43"/>
                  </a:lnTo>
                  <a:close/>
                  <a:moveTo>
                    <a:pt x="403" y="39"/>
                  </a:moveTo>
                  <a:lnTo>
                    <a:pt x="406" y="39"/>
                  </a:lnTo>
                  <a:lnTo>
                    <a:pt x="408" y="39"/>
                  </a:lnTo>
                  <a:lnTo>
                    <a:pt x="410" y="41"/>
                  </a:lnTo>
                  <a:lnTo>
                    <a:pt x="411" y="41"/>
                  </a:lnTo>
                  <a:lnTo>
                    <a:pt x="411" y="43"/>
                  </a:lnTo>
                  <a:lnTo>
                    <a:pt x="411" y="43"/>
                  </a:lnTo>
                  <a:lnTo>
                    <a:pt x="413" y="43"/>
                  </a:lnTo>
                  <a:lnTo>
                    <a:pt x="413" y="44"/>
                  </a:lnTo>
                  <a:lnTo>
                    <a:pt x="413" y="46"/>
                  </a:lnTo>
                  <a:lnTo>
                    <a:pt x="413" y="47"/>
                  </a:lnTo>
                  <a:lnTo>
                    <a:pt x="413" y="47"/>
                  </a:lnTo>
                  <a:lnTo>
                    <a:pt x="411" y="49"/>
                  </a:lnTo>
                  <a:lnTo>
                    <a:pt x="410" y="49"/>
                  </a:lnTo>
                  <a:lnTo>
                    <a:pt x="408" y="50"/>
                  </a:lnTo>
                  <a:lnTo>
                    <a:pt x="406" y="50"/>
                  </a:lnTo>
                  <a:lnTo>
                    <a:pt x="406" y="50"/>
                  </a:lnTo>
                  <a:lnTo>
                    <a:pt x="405" y="50"/>
                  </a:lnTo>
                  <a:lnTo>
                    <a:pt x="403" y="49"/>
                  </a:lnTo>
                  <a:lnTo>
                    <a:pt x="402" y="49"/>
                  </a:lnTo>
                  <a:lnTo>
                    <a:pt x="398" y="47"/>
                  </a:lnTo>
                  <a:lnTo>
                    <a:pt x="398" y="47"/>
                  </a:lnTo>
                  <a:lnTo>
                    <a:pt x="397" y="46"/>
                  </a:lnTo>
                  <a:lnTo>
                    <a:pt x="395" y="44"/>
                  </a:lnTo>
                  <a:lnTo>
                    <a:pt x="395" y="44"/>
                  </a:lnTo>
                  <a:lnTo>
                    <a:pt x="395" y="41"/>
                  </a:lnTo>
                  <a:lnTo>
                    <a:pt x="395" y="41"/>
                  </a:lnTo>
                  <a:lnTo>
                    <a:pt x="397" y="39"/>
                  </a:lnTo>
                  <a:lnTo>
                    <a:pt x="398" y="41"/>
                  </a:lnTo>
                  <a:lnTo>
                    <a:pt x="400" y="39"/>
                  </a:lnTo>
                  <a:lnTo>
                    <a:pt x="403" y="39"/>
                  </a:lnTo>
                  <a:close/>
                  <a:moveTo>
                    <a:pt x="424" y="38"/>
                  </a:moveTo>
                  <a:lnTo>
                    <a:pt x="424" y="39"/>
                  </a:lnTo>
                  <a:lnTo>
                    <a:pt x="422" y="39"/>
                  </a:lnTo>
                  <a:lnTo>
                    <a:pt x="422" y="38"/>
                  </a:lnTo>
                  <a:lnTo>
                    <a:pt x="424" y="38"/>
                  </a:lnTo>
                  <a:lnTo>
                    <a:pt x="424" y="38"/>
                  </a:lnTo>
                  <a:close/>
                  <a:moveTo>
                    <a:pt x="118" y="36"/>
                  </a:moveTo>
                  <a:lnTo>
                    <a:pt x="119" y="38"/>
                  </a:lnTo>
                  <a:lnTo>
                    <a:pt x="119" y="38"/>
                  </a:lnTo>
                  <a:lnTo>
                    <a:pt x="119" y="39"/>
                  </a:lnTo>
                  <a:lnTo>
                    <a:pt x="118" y="39"/>
                  </a:lnTo>
                  <a:lnTo>
                    <a:pt x="118" y="38"/>
                  </a:lnTo>
                  <a:lnTo>
                    <a:pt x="116" y="38"/>
                  </a:lnTo>
                  <a:lnTo>
                    <a:pt x="116" y="38"/>
                  </a:lnTo>
                  <a:lnTo>
                    <a:pt x="118" y="36"/>
                  </a:lnTo>
                  <a:close/>
                  <a:moveTo>
                    <a:pt x="127" y="36"/>
                  </a:moveTo>
                  <a:lnTo>
                    <a:pt x="127" y="36"/>
                  </a:lnTo>
                  <a:lnTo>
                    <a:pt x="127" y="36"/>
                  </a:lnTo>
                  <a:lnTo>
                    <a:pt x="127" y="3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6"/>
                  </a:lnTo>
                  <a:lnTo>
                    <a:pt x="127" y="36"/>
                  </a:lnTo>
                  <a:close/>
                  <a:moveTo>
                    <a:pt x="446" y="35"/>
                  </a:moveTo>
                  <a:lnTo>
                    <a:pt x="446" y="35"/>
                  </a:lnTo>
                  <a:lnTo>
                    <a:pt x="447" y="36"/>
                  </a:lnTo>
                  <a:lnTo>
                    <a:pt x="449" y="36"/>
                  </a:lnTo>
                  <a:lnTo>
                    <a:pt x="452" y="38"/>
                  </a:lnTo>
                  <a:lnTo>
                    <a:pt x="455" y="38"/>
                  </a:lnTo>
                  <a:lnTo>
                    <a:pt x="457" y="38"/>
                  </a:lnTo>
                  <a:lnTo>
                    <a:pt x="458" y="38"/>
                  </a:lnTo>
                  <a:lnTo>
                    <a:pt x="462" y="41"/>
                  </a:lnTo>
                  <a:lnTo>
                    <a:pt x="462" y="41"/>
                  </a:lnTo>
                  <a:lnTo>
                    <a:pt x="462" y="43"/>
                  </a:lnTo>
                  <a:lnTo>
                    <a:pt x="463" y="44"/>
                  </a:lnTo>
                  <a:lnTo>
                    <a:pt x="463" y="44"/>
                  </a:lnTo>
                  <a:lnTo>
                    <a:pt x="465" y="44"/>
                  </a:lnTo>
                  <a:lnTo>
                    <a:pt x="465" y="46"/>
                  </a:lnTo>
                  <a:lnTo>
                    <a:pt x="465" y="47"/>
                  </a:lnTo>
                  <a:lnTo>
                    <a:pt x="465" y="50"/>
                  </a:lnTo>
                  <a:lnTo>
                    <a:pt x="462" y="49"/>
                  </a:lnTo>
                  <a:lnTo>
                    <a:pt x="458" y="47"/>
                  </a:lnTo>
                  <a:lnTo>
                    <a:pt x="457" y="47"/>
                  </a:lnTo>
                  <a:lnTo>
                    <a:pt x="454" y="46"/>
                  </a:lnTo>
                  <a:lnTo>
                    <a:pt x="452" y="44"/>
                  </a:lnTo>
                  <a:lnTo>
                    <a:pt x="452" y="44"/>
                  </a:lnTo>
                  <a:lnTo>
                    <a:pt x="451" y="43"/>
                  </a:lnTo>
                  <a:lnTo>
                    <a:pt x="447" y="43"/>
                  </a:lnTo>
                  <a:lnTo>
                    <a:pt x="446" y="43"/>
                  </a:lnTo>
                  <a:lnTo>
                    <a:pt x="446" y="43"/>
                  </a:lnTo>
                  <a:lnTo>
                    <a:pt x="446" y="44"/>
                  </a:lnTo>
                  <a:lnTo>
                    <a:pt x="446" y="44"/>
                  </a:lnTo>
                  <a:lnTo>
                    <a:pt x="446" y="46"/>
                  </a:lnTo>
                  <a:lnTo>
                    <a:pt x="443" y="44"/>
                  </a:lnTo>
                  <a:lnTo>
                    <a:pt x="441" y="44"/>
                  </a:lnTo>
                  <a:lnTo>
                    <a:pt x="439" y="44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1"/>
                  </a:lnTo>
                  <a:lnTo>
                    <a:pt x="436" y="43"/>
                  </a:lnTo>
                  <a:lnTo>
                    <a:pt x="436" y="43"/>
                  </a:lnTo>
                  <a:lnTo>
                    <a:pt x="435" y="43"/>
                  </a:lnTo>
                  <a:lnTo>
                    <a:pt x="433" y="44"/>
                  </a:lnTo>
                  <a:lnTo>
                    <a:pt x="433" y="44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30" y="44"/>
                  </a:lnTo>
                  <a:lnTo>
                    <a:pt x="428" y="43"/>
                  </a:lnTo>
                  <a:lnTo>
                    <a:pt x="427" y="41"/>
                  </a:lnTo>
                  <a:lnTo>
                    <a:pt x="427" y="41"/>
                  </a:lnTo>
                  <a:lnTo>
                    <a:pt x="425" y="41"/>
                  </a:lnTo>
                  <a:lnTo>
                    <a:pt x="425" y="41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4" y="44"/>
                  </a:lnTo>
                  <a:lnTo>
                    <a:pt x="424" y="46"/>
                  </a:lnTo>
                  <a:lnTo>
                    <a:pt x="422" y="46"/>
                  </a:lnTo>
                  <a:lnTo>
                    <a:pt x="424" y="44"/>
                  </a:lnTo>
                  <a:lnTo>
                    <a:pt x="424" y="44"/>
                  </a:lnTo>
                  <a:lnTo>
                    <a:pt x="422" y="43"/>
                  </a:lnTo>
                  <a:lnTo>
                    <a:pt x="422" y="41"/>
                  </a:lnTo>
                  <a:lnTo>
                    <a:pt x="425" y="38"/>
                  </a:lnTo>
                  <a:lnTo>
                    <a:pt x="427" y="36"/>
                  </a:lnTo>
                  <a:lnTo>
                    <a:pt x="432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6"/>
                  </a:lnTo>
                  <a:lnTo>
                    <a:pt x="439" y="38"/>
                  </a:lnTo>
                  <a:lnTo>
                    <a:pt x="441" y="38"/>
                  </a:lnTo>
                  <a:lnTo>
                    <a:pt x="443" y="36"/>
                  </a:lnTo>
                  <a:lnTo>
                    <a:pt x="444" y="36"/>
                  </a:lnTo>
                  <a:lnTo>
                    <a:pt x="444" y="35"/>
                  </a:lnTo>
                  <a:lnTo>
                    <a:pt x="446" y="35"/>
                  </a:lnTo>
                  <a:close/>
                  <a:moveTo>
                    <a:pt x="23" y="35"/>
                  </a:moveTo>
                  <a:lnTo>
                    <a:pt x="26" y="38"/>
                  </a:lnTo>
                  <a:lnTo>
                    <a:pt x="26" y="39"/>
                  </a:lnTo>
                  <a:lnTo>
                    <a:pt x="26" y="39"/>
                  </a:lnTo>
                  <a:lnTo>
                    <a:pt x="26" y="41"/>
                  </a:lnTo>
                  <a:lnTo>
                    <a:pt x="25" y="41"/>
                  </a:lnTo>
                  <a:lnTo>
                    <a:pt x="26" y="43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3" y="35"/>
                  </a:lnTo>
                  <a:close/>
                  <a:moveTo>
                    <a:pt x="132" y="31"/>
                  </a:moveTo>
                  <a:lnTo>
                    <a:pt x="134" y="31"/>
                  </a:lnTo>
                  <a:lnTo>
                    <a:pt x="137" y="33"/>
                  </a:lnTo>
                  <a:lnTo>
                    <a:pt x="138" y="35"/>
                  </a:lnTo>
                  <a:lnTo>
                    <a:pt x="140" y="36"/>
                  </a:lnTo>
                  <a:lnTo>
                    <a:pt x="138" y="38"/>
                  </a:lnTo>
                  <a:lnTo>
                    <a:pt x="138" y="39"/>
                  </a:lnTo>
                  <a:lnTo>
                    <a:pt x="137" y="41"/>
                  </a:lnTo>
                  <a:lnTo>
                    <a:pt x="137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4" y="41"/>
                  </a:lnTo>
                  <a:lnTo>
                    <a:pt x="134" y="39"/>
                  </a:lnTo>
                  <a:lnTo>
                    <a:pt x="132" y="39"/>
                  </a:lnTo>
                  <a:lnTo>
                    <a:pt x="132" y="41"/>
                  </a:lnTo>
                  <a:lnTo>
                    <a:pt x="130" y="41"/>
                  </a:lnTo>
                  <a:lnTo>
                    <a:pt x="129" y="41"/>
                  </a:lnTo>
                  <a:lnTo>
                    <a:pt x="130" y="41"/>
                  </a:lnTo>
                  <a:lnTo>
                    <a:pt x="129" y="39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6"/>
                  </a:lnTo>
                  <a:lnTo>
                    <a:pt x="129" y="36"/>
                  </a:lnTo>
                  <a:lnTo>
                    <a:pt x="130" y="35"/>
                  </a:lnTo>
                  <a:lnTo>
                    <a:pt x="130" y="31"/>
                  </a:lnTo>
                  <a:lnTo>
                    <a:pt x="132" y="31"/>
                  </a:lnTo>
                  <a:close/>
                  <a:moveTo>
                    <a:pt x="20" y="31"/>
                  </a:moveTo>
                  <a:lnTo>
                    <a:pt x="22" y="33"/>
                  </a:lnTo>
                  <a:lnTo>
                    <a:pt x="22" y="35"/>
                  </a:lnTo>
                  <a:lnTo>
                    <a:pt x="22" y="36"/>
                  </a:lnTo>
                  <a:lnTo>
                    <a:pt x="20" y="36"/>
                  </a:lnTo>
                  <a:lnTo>
                    <a:pt x="18" y="35"/>
                  </a:lnTo>
                  <a:lnTo>
                    <a:pt x="20" y="33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8" y="31"/>
                  </a:lnTo>
                  <a:lnTo>
                    <a:pt x="20" y="31"/>
                  </a:lnTo>
                  <a:close/>
                  <a:moveTo>
                    <a:pt x="517" y="25"/>
                  </a:moveTo>
                  <a:lnTo>
                    <a:pt x="517" y="25"/>
                  </a:lnTo>
                  <a:lnTo>
                    <a:pt x="517" y="25"/>
                  </a:lnTo>
                  <a:lnTo>
                    <a:pt x="517" y="25"/>
                  </a:lnTo>
                  <a:lnTo>
                    <a:pt x="515" y="27"/>
                  </a:lnTo>
                  <a:lnTo>
                    <a:pt x="515" y="25"/>
                  </a:lnTo>
                  <a:lnTo>
                    <a:pt x="515" y="25"/>
                  </a:lnTo>
                  <a:lnTo>
                    <a:pt x="517" y="25"/>
                  </a:lnTo>
                  <a:close/>
                  <a:moveTo>
                    <a:pt x="14" y="24"/>
                  </a:moveTo>
                  <a:lnTo>
                    <a:pt x="15" y="25"/>
                  </a:lnTo>
                  <a:lnTo>
                    <a:pt x="15" y="27"/>
                  </a:lnTo>
                  <a:lnTo>
                    <a:pt x="17" y="28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5" y="28"/>
                  </a:lnTo>
                  <a:lnTo>
                    <a:pt x="14" y="28"/>
                  </a:lnTo>
                  <a:lnTo>
                    <a:pt x="12" y="27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4"/>
                  </a:lnTo>
                  <a:close/>
                  <a:moveTo>
                    <a:pt x="394" y="24"/>
                  </a:moveTo>
                  <a:lnTo>
                    <a:pt x="395" y="24"/>
                  </a:lnTo>
                  <a:lnTo>
                    <a:pt x="395" y="24"/>
                  </a:lnTo>
                  <a:lnTo>
                    <a:pt x="395" y="27"/>
                  </a:lnTo>
                  <a:lnTo>
                    <a:pt x="397" y="30"/>
                  </a:lnTo>
                  <a:lnTo>
                    <a:pt x="395" y="30"/>
                  </a:lnTo>
                  <a:lnTo>
                    <a:pt x="395" y="31"/>
                  </a:lnTo>
                  <a:lnTo>
                    <a:pt x="395" y="30"/>
                  </a:lnTo>
                  <a:lnTo>
                    <a:pt x="394" y="28"/>
                  </a:lnTo>
                  <a:lnTo>
                    <a:pt x="394" y="27"/>
                  </a:lnTo>
                  <a:lnTo>
                    <a:pt x="394" y="25"/>
                  </a:lnTo>
                  <a:lnTo>
                    <a:pt x="394" y="25"/>
                  </a:lnTo>
                  <a:lnTo>
                    <a:pt x="394" y="24"/>
                  </a:lnTo>
                  <a:close/>
                  <a:moveTo>
                    <a:pt x="364" y="22"/>
                  </a:move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2"/>
                  </a:lnTo>
                  <a:close/>
                  <a:moveTo>
                    <a:pt x="395" y="20"/>
                  </a:moveTo>
                  <a:lnTo>
                    <a:pt x="400" y="22"/>
                  </a:lnTo>
                  <a:lnTo>
                    <a:pt x="400" y="22"/>
                  </a:lnTo>
                  <a:lnTo>
                    <a:pt x="395" y="24"/>
                  </a:lnTo>
                  <a:lnTo>
                    <a:pt x="392" y="22"/>
                  </a:lnTo>
                  <a:lnTo>
                    <a:pt x="387" y="24"/>
                  </a:lnTo>
                  <a:lnTo>
                    <a:pt x="387" y="24"/>
                  </a:lnTo>
                  <a:lnTo>
                    <a:pt x="387" y="22"/>
                  </a:lnTo>
                  <a:lnTo>
                    <a:pt x="386" y="22"/>
                  </a:lnTo>
                  <a:lnTo>
                    <a:pt x="387" y="22"/>
                  </a:lnTo>
                  <a:lnTo>
                    <a:pt x="389" y="20"/>
                  </a:lnTo>
                  <a:lnTo>
                    <a:pt x="391" y="22"/>
                  </a:lnTo>
                  <a:lnTo>
                    <a:pt x="395" y="20"/>
                  </a:lnTo>
                  <a:close/>
                  <a:moveTo>
                    <a:pt x="354" y="20"/>
                  </a:moveTo>
                  <a:lnTo>
                    <a:pt x="354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0"/>
                  </a:lnTo>
                  <a:lnTo>
                    <a:pt x="354" y="20"/>
                  </a:lnTo>
                  <a:close/>
                  <a:moveTo>
                    <a:pt x="458" y="19"/>
                  </a:moveTo>
                  <a:lnTo>
                    <a:pt x="458" y="20"/>
                  </a:lnTo>
                  <a:lnTo>
                    <a:pt x="458" y="20"/>
                  </a:lnTo>
                  <a:lnTo>
                    <a:pt x="458" y="22"/>
                  </a:lnTo>
                  <a:lnTo>
                    <a:pt x="458" y="22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5"/>
                  </a:lnTo>
                  <a:lnTo>
                    <a:pt x="454" y="25"/>
                  </a:lnTo>
                  <a:lnTo>
                    <a:pt x="452" y="24"/>
                  </a:lnTo>
                  <a:lnTo>
                    <a:pt x="449" y="22"/>
                  </a:lnTo>
                  <a:lnTo>
                    <a:pt x="449" y="22"/>
                  </a:lnTo>
                  <a:lnTo>
                    <a:pt x="454" y="20"/>
                  </a:lnTo>
                  <a:lnTo>
                    <a:pt x="455" y="20"/>
                  </a:lnTo>
                  <a:lnTo>
                    <a:pt x="455" y="20"/>
                  </a:lnTo>
                  <a:lnTo>
                    <a:pt x="458" y="19"/>
                  </a:lnTo>
                  <a:lnTo>
                    <a:pt x="458" y="19"/>
                  </a:lnTo>
                  <a:close/>
                  <a:moveTo>
                    <a:pt x="376" y="19"/>
                  </a:moveTo>
                  <a:lnTo>
                    <a:pt x="380" y="20"/>
                  </a:lnTo>
                  <a:lnTo>
                    <a:pt x="381" y="20"/>
                  </a:lnTo>
                  <a:lnTo>
                    <a:pt x="383" y="20"/>
                  </a:lnTo>
                  <a:lnTo>
                    <a:pt x="383" y="20"/>
                  </a:lnTo>
                  <a:lnTo>
                    <a:pt x="383" y="19"/>
                  </a:lnTo>
                  <a:lnTo>
                    <a:pt x="383" y="20"/>
                  </a:lnTo>
                  <a:lnTo>
                    <a:pt x="384" y="20"/>
                  </a:lnTo>
                  <a:lnTo>
                    <a:pt x="384" y="20"/>
                  </a:lnTo>
                  <a:lnTo>
                    <a:pt x="386" y="20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3" y="22"/>
                  </a:lnTo>
                  <a:lnTo>
                    <a:pt x="381" y="24"/>
                  </a:lnTo>
                  <a:lnTo>
                    <a:pt x="378" y="22"/>
                  </a:lnTo>
                  <a:lnTo>
                    <a:pt x="375" y="24"/>
                  </a:lnTo>
                  <a:lnTo>
                    <a:pt x="373" y="24"/>
                  </a:lnTo>
                  <a:lnTo>
                    <a:pt x="372" y="24"/>
                  </a:lnTo>
                  <a:lnTo>
                    <a:pt x="372" y="22"/>
                  </a:lnTo>
                  <a:lnTo>
                    <a:pt x="372" y="19"/>
                  </a:lnTo>
                  <a:lnTo>
                    <a:pt x="372" y="19"/>
                  </a:lnTo>
                  <a:lnTo>
                    <a:pt x="373" y="19"/>
                  </a:lnTo>
                  <a:lnTo>
                    <a:pt x="376" y="19"/>
                  </a:lnTo>
                  <a:close/>
                  <a:moveTo>
                    <a:pt x="533" y="19"/>
                  </a:moveTo>
                  <a:lnTo>
                    <a:pt x="537" y="19"/>
                  </a:lnTo>
                  <a:lnTo>
                    <a:pt x="539" y="19"/>
                  </a:lnTo>
                  <a:lnTo>
                    <a:pt x="542" y="19"/>
                  </a:lnTo>
                  <a:lnTo>
                    <a:pt x="545" y="20"/>
                  </a:lnTo>
                  <a:lnTo>
                    <a:pt x="550" y="20"/>
                  </a:lnTo>
                  <a:lnTo>
                    <a:pt x="551" y="20"/>
                  </a:lnTo>
                  <a:lnTo>
                    <a:pt x="553" y="20"/>
                  </a:lnTo>
                  <a:lnTo>
                    <a:pt x="550" y="22"/>
                  </a:lnTo>
                  <a:lnTo>
                    <a:pt x="548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0" y="22"/>
                  </a:lnTo>
                  <a:lnTo>
                    <a:pt x="537" y="20"/>
                  </a:lnTo>
                  <a:lnTo>
                    <a:pt x="533" y="19"/>
                  </a:lnTo>
                  <a:lnTo>
                    <a:pt x="533" y="19"/>
                  </a:lnTo>
                  <a:lnTo>
                    <a:pt x="533" y="19"/>
                  </a:lnTo>
                  <a:close/>
                  <a:moveTo>
                    <a:pt x="148" y="17"/>
                  </a:moveTo>
                  <a:lnTo>
                    <a:pt x="149" y="17"/>
                  </a:lnTo>
                  <a:lnTo>
                    <a:pt x="149" y="19"/>
                  </a:lnTo>
                  <a:lnTo>
                    <a:pt x="148" y="19"/>
                  </a:lnTo>
                  <a:lnTo>
                    <a:pt x="146" y="17"/>
                  </a:lnTo>
                  <a:lnTo>
                    <a:pt x="148" y="17"/>
                  </a:lnTo>
                  <a:close/>
                  <a:moveTo>
                    <a:pt x="105" y="17"/>
                  </a:moveTo>
                  <a:lnTo>
                    <a:pt x="105" y="17"/>
                  </a:lnTo>
                  <a:lnTo>
                    <a:pt x="107" y="19"/>
                  </a:lnTo>
                  <a:lnTo>
                    <a:pt x="107" y="19"/>
                  </a:lnTo>
                  <a:lnTo>
                    <a:pt x="107" y="20"/>
                  </a:lnTo>
                  <a:lnTo>
                    <a:pt x="108" y="20"/>
                  </a:lnTo>
                  <a:lnTo>
                    <a:pt x="108" y="22"/>
                  </a:lnTo>
                  <a:lnTo>
                    <a:pt x="108" y="27"/>
                  </a:lnTo>
                  <a:lnTo>
                    <a:pt x="111" y="31"/>
                  </a:lnTo>
                  <a:lnTo>
                    <a:pt x="118" y="31"/>
                  </a:lnTo>
                  <a:lnTo>
                    <a:pt x="116" y="33"/>
                  </a:lnTo>
                  <a:lnTo>
                    <a:pt x="116" y="33"/>
                  </a:lnTo>
                  <a:lnTo>
                    <a:pt x="116" y="35"/>
                  </a:lnTo>
                  <a:lnTo>
                    <a:pt x="115" y="36"/>
                  </a:lnTo>
                  <a:lnTo>
                    <a:pt x="115" y="38"/>
                  </a:lnTo>
                  <a:lnTo>
                    <a:pt x="116" y="38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5" y="39"/>
                  </a:lnTo>
                  <a:lnTo>
                    <a:pt x="113" y="39"/>
                  </a:lnTo>
                  <a:lnTo>
                    <a:pt x="113" y="38"/>
                  </a:lnTo>
                  <a:lnTo>
                    <a:pt x="111" y="38"/>
                  </a:lnTo>
                  <a:lnTo>
                    <a:pt x="111" y="38"/>
                  </a:lnTo>
                  <a:lnTo>
                    <a:pt x="110" y="36"/>
                  </a:lnTo>
                  <a:lnTo>
                    <a:pt x="108" y="36"/>
                  </a:lnTo>
                  <a:lnTo>
                    <a:pt x="107" y="36"/>
                  </a:lnTo>
                  <a:lnTo>
                    <a:pt x="105" y="35"/>
                  </a:lnTo>
                  <a:lnTo>
                    <a:pt x="105" y="33"/>
                  </a:lnTo>
                  <a:lnTo>
                    <a:pt x="105" y="31"/>
                  </a:lnTo>
                  <a:lnTo>
                    <a:pt x="105" y="30"/>
                  </a:lnTo>
                  <a:lnTo>
                    <a:pt x="104" y="30"/>
                  </a:lnTo>
                  <a:lnTo>
                    <a:pt x="104" y="28"/>
                  </a:lnTo>
                  <a:lnTo>
                    <a:pt x="104" y="27"/>
                  </a:lnTo>
                  <a:lnTo>
                    <a:pt x="102" y="25"/>
                  </a:lnTo>
                  <a:lnTo>
                    <a:pt x="100" y="25"/>
                  </a:lnTo>
                  <a:lnTo>
                    <a:pt x="99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4"/>
                  </a:lnTo>
                  <a:lnTo>
                    <a:pt x="94" y="24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7" y="20"/>
                  </a:lnTo>
                  <a:lnTo>
                    <a:pt x="97" y="20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9" y="17"/>
                  </a:lnTo>
                  <a:lnTo>
                    <a:pt x="100" y="17"/>
                  </a:lnTo>
                  <a:lnTo>
                    <a:pt x="100" y="19"/>
                  </a:lnTo>
                  <a:lnTo>
                    <a:pt x="102" y="19"/>
                  </a:lnTo>
                  <a:lnTo>
                    <a:pt x="102" y="20"/>
                  </a:lnTo>
                  <a:lnTo>
                    <a:pt x="102" y="19"/>
                  </a:lnTo>
                  <a:lnTo>
                    <a:pt x="102" y="17"/>
                  </a:lnTo>
                  <a:lnTo>
                    <a:pt x="104" y="17"/>
                  </a:lnTo>
                  <a:lnTo>
                    <a:pt x="105" y="17"/>
                  </a:lnTo>
                  <a:close/>
                  <a:moveTo>
                    <a:pt x="359" y="17"/>
                  </a:moveTo>
                  <a:lnTo>
                    <a:pt x="359" y="17"/>
                  </a:lnTo>
                  <a:lnTo>
                    <a:pt x="361" y="17"/>
                  </a:lnTo>
                  <a:lnTo>
                    <a:pt x="361" y="19"/>
                  </a:lnTo>
                  <a:lnTo>
                    <a:pt x="361" y="19"/>
                  </a:lnTo>
                  <a:lnTo>
                    <a:pt x="361" y="20"/>
                  </a:lnTo>
                  <a:lnTo>
                    <a:pt x="359" y="20"/>
                  </a:lnTo>
                  <a:lnTo>
                    <a:pt x="359" y="19"/>
                  </a:lnTo>
                  <a:lnTo>
                    <a:pt x="359" y="17"/>
                  </a:lnTo>
                  <a:lnTo>
                    <a:pt x="359" y="17"/>
                  </a:lnTo>
                  <a:close/>
                  <a:moveTo>
                    <a:pt x="419" y="14"/>
                  </a:moveTo>
                  <a:lnTo>
                    <a:pt x="421" y="14"/>
                  </a:lnTo>
                  <a:lnTo>
                    <a:pt x="422" y="16"/>
                  </a:lnTo>
                  <a:lnTo>
                    <a:pt x="425" y="17"/>
                  </a:lnTo>
                  <a:lnTo>
                    <a:pt x="427" y="19"/>
                  </a:lnTo>
                  <a:lnTo>
                    <a:pt x="427" y="19"/>
                  </a:lnTo>
                  <a:lnTo>
                    <a:pt x="425" y="20"/>
                  </a:lnTo>
                  <a:lnTo>
                    <a:pt x="425" y="20"/>
                  </a:lnTo>
                  <a:lnTo>
                    <a:pt x="422" y="19"/>
                  </a:lnTo>
                  <a:lnTo>
                    <a:pt x="421" y="19"/>
                  </a:lnTo>
                  <a:lnTo>
                    <a:pt x="417" y="20"/>
                  </a:lnTo>
                  <a:lnTo>
                    <a:pt x="416" y="20"/>
                  </a:lnTo>
                  <a:lnTo>
                    <a:pt x="416" y="19"/>
                  </a:lnTo>
                  <a:lnTo>
                    <a:pt x="416" y="19"/>
                  </a:lnTo>
                  <a:lnTo>
                    <a:pt x="416" y="16"/>
                  </a:lnTo>
                  <a:lnTo>
                    <a:pt x="419" y="14"/>
                  </a:lnTo>
                  <a:lnTo>
                    <a:pt x="419" y="14"/>
                  </a:lnTo>
                  <a:close/>
                  <a:moveTo>
                    <a:pt x="354" y="13"/>
                  </a:moveTo>
                  <a:lnTo>
                    <a:pt x="354" y="13"/>
                  </a:lnTo>
                  <a:lnTo>
                    <a:pt x="356" y="13"/>
                  </a:lnTo>
                  <a:lnTo>
                    <a:pt x="354" y="14"/>
                  </a:lnTo>
                  <a:lnTo>
                    <a:pt x="356" y="16"/>
                  </a:lnTo>
                  <a:lnTo>
                    <a:pt x="357" y="13"/>
                  </a:lnTo>
                  <a:lnTo>
                    <a:pt x="357" y="13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6"/>
                  </a:lnTo>
                  <a:lnTo>
                    <a:pt x="359" y="17"/>
                  </a:lnTo>
                  <a:lnTo>
                    <a:pt x="357" y="17"/>
                  </a:lnTo>
                  <a:lnTo>
                    <a:pt x="356" y="16"/>
                  </a:lnTo>
                  <a:lnTo>
                    <a:pt x="356" y="16"/>
                  </a:lnTo>
                  <a:lnTo>
                    <a:pt x="356" y="17"/>
                  </a:lnTo>
                  <a:lnTo>
                    <a:pt x="354" y="19"/>
                  </a:lnTo>
                  <a:lnTo>
                    <a:pt x="354" y="19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4"/>
                  </a:lnTo>
                  <a:lnTo>
                    <a:pt x="353" y="14"/>
                  </a:lnTo>
                  <a:lnTo>
                    <a:pt x="351" y="17"/>
                  </a:lnTo>
                  <a:lnTo>
                    <a:pt x="350" y="19"/>
                  </a:lnTo>
                  <a:lnTo>
                    <a:pt x="350" y="17"/>
                  </a:lnTo>
                  <a:lnTo>
                    <a:pt x="350" y="16"/>
                  </a:lnTo>
                  <a:lnTo>
                    <a:pt x="350" y="14"/>
                  </a:lnTo>
                  <a:lnTo>
                    <a:pt x="351" y="13"/>
                  </a:lnTo>
                  <a:lnTo>
                    <a:pt x="351" y="13"/>
                  </a:lnTo>
                  <a:lnTo>
                    <a:pt x="354" y="13"/>
                  </a:lnTo>
                  <a:close/>
                  <a:moveTo>
                    <a:pt x="159" y="9"/>
                  </a:moveTo>
                  <a:lnTo>
                    <a:pt x="159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3"/>
                  </a:lnTo>
                  <a:lnTo>
                    <a:pt x="157" y="14"/>
                  </a:lnTo>
                  <a:lnTo>
                    <a:pt x="156" y="14"/>
                  </a:lnTo>
                  <a:lnTo>
                    <a:pt x="156" y="13"/>
                  </a:lnTo>
                  <a:lnTo>
                    <a:pt x="156" y="11"/>
                  </a:lnTo>
                  <a:lnTo>
                    <a:pt x="156" y="9"/>
                  </a:lnTo>
                  <a:lnTo>
                    <a:pt x="159" y="9"/>
                  </a:lnTo>
                  <a:close/>
                  <a:moveTo>
                    <a:pt x="523" y="9"/>
                  </a:moveTo>
                  <a:lnTo>
                    <a:pt x="525" y="9"/>
                  </a:lnTo>
                  <a:lnTo>
                    <a:pt x="525" y="9"/>
                  </a:lnTo>
                  <a:lnTo>
                    <a:pt x="525" y="9"/>
                  </a:lnTo>
                  <a:lnTo>
                    <a:pt x="525" y="11"/>
                  </a:lnTo>
                  <a:lnTo>
                    <a:pt x="525" y="11"/>
                  </a:lnTo>
                  <a:lnTo>
                    <a:pt x="523" y="11"/>
                  </a:lnTo>
                  <a:lnTo>
                    <a:pt x="523" y="11"/>
                  </a:lnTo>
                  <a:lnTo>
                    <a:pt x="523" y="9"/>
                  </a:lnTo>
                  <a:lnTo>
                    <a:pt x="523" y="9"/>
                  </a:lnTo>
                  <a:close/>
                  <a:moveTo>
                    <a:pt x="3" y="8"/>
                  </a:moveTo>
                  <a:lnTo>
                    <a:pt x="4" y="9"/>
                  </a:lnTo>
                  <a:lnTo>
                    <a:pt x="4" y="11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7" y="20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9"/>
                  </a:lnTo>
                  <a:lnTo>
                    <a:pt x="3" y="8"/>
                  </a:lnTo>
                  <a:close/>
                  <a:moveTo>
                    <a:pt x="466" y="8"/>
                  </a:moveTo>
                  <a:lnTo>
                    <a:pt x="466" y="8"/>
                  </a:lnTo>
                  <a:lnTo>
                    <a:pt x="468" y="8"/>
                  </a:lnTo>
                  <a:lnTo>
                    <a:pt x="468" y="9"/>
                  </a:lnTo>
                  <a:lnTo>
                    <a:pt x="468" y="13"/>
                  </a:lnTo>
                  <a:lnTo>
                    <a:pt x="468" y="14"/>
                  </a:lnTo>
                  <a:lnTo>
                    <a:pt x="466" y="14"/>
                  </a:lnTo>
                  <a:lnTo>
                    <a:pt x="465" y="14"/>
                  </a:lnTo>
                  <a:lnTo>
                    <a:pt x="465" y="13"/>
                  </a:lnTo>
                  <a:lnTo>
                    <a:pt x="463" y="13"/>
                  </a:lnTo>
                  <a:lnTo>
                    <a:pt x="463" y="11"/>
                  </a:lnTo>
                  <a:lnTo>
                    <a:pt x="463" y="11"/>
                  </a:lnTo>
                  <a:lnTo>
                    <a:pt x="463" y="9"/>
                  </a:lnTo>
                  <a:lnTo>
                    <a:pt x="463" y="9"/>
                  </a:lnTo>
                  <a:lnTo>
                    <a:pt x="466" y="8"/>
                  </a:lnTo>
                  <a:close/>
                  <a:moveTo>
                    <a:pt x="465" y="6"/>
                  </a:moveTo>
                  <a:lnTo>
                    <a:pt x="466" y="6"/>
                  </a:lnTo>
                  <a:lnTo>
                    <a:pt x="466" y="8"/>
                  </a:lnTo>
                  <a:lnTo>
                    <a:pt x="465" y="8"/>
                  </a:lnTo>
                  <a:lnTo>
                    <a:pt x="458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6"/>
                  </a:lnTo>
                  <a:lnTo>
                    <a:pt x="463" y="8"/>
                  </a:lnTo>
                  <a:lnTo>
                    <a:pt x="465" y="6"/>
                  </a:lnTo>
                  <a:lnTo>
                    <a:pt x="465" y="6"/>
                  </a:lnTo>
                  <a:close/>
                  <a:moveTo>
                    <a:pt x="531" y="5"/>
                  </a:moveTo>
                  <a:lnTo>
                    <a:pt x="534" y="5"/>
                  </a:lnTo>
                  <a:lnTo>
                    <a:pt x="536" y="5"/>
                  </a:lnTo>
                  <a:lnTo>
                    <a:pt x="536" y="6"/>
                  </a:lnTo>
                  <a:lnTo>
                    <a:pt x="537" y="6"/>
                  </a:lnTo>
                  <a:lnTo>
                    <a:pt x="539" y="6"/>
                  </a:lnTo>
                  <a:lnTo>
                    <a:pt x="540" y="8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1"/>
                  </a:lnTo>
                  <a:lnTo>
                    <a:pt x="544" y="13"/>
                  </a:lnTo>
                  <a:lnTo>
                    <a:pt x="542" y="13"/>
                  </a:lnTo>
                  <a:lnTo>
                    <a:pt x="542" y="13"/>
                  </a:lnTo>
                  <a:lnTo>
                    <a:pt x="540" y="13"/>
                  </a:lnTo>
                  <a:lnTo>
                    <a:pt x="539" y="13"/>
                  </a:lnTo>
                  <a:lnTo>
                    <a:pt x="537" y="11"/>
                  </a:lnTo>
                  <a:lnTo>
                    <a:pt x="537" y="9"/>
                  </a:lnTo>
                  <a:lnTo>
                    <a:pt x="536" y="8"/>
                  </a:lnTo>
                  <a:lnTo>
                    <a:pt x="534" y="8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1" y="6"/>
                  </a:lnTo>
                  <a:lnTo>
                    <a:pt x="531" y="5"/>
                  </a:lnTo>
                  <a:lnTo>
                    <a:pt x="531" y="5"/>
                  </a:lnTo>
                  <a:close/>
                  <a:moveTo>
                    <a:pt x="413" y="5"/>
                  </a:moveTo>
                  <a:lnTo>
                    <a:pt x="413" y="5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3" y="6"/>
                  </a:lnTo>
                  <a:lnTo>
                    <a:pt x="413" y="6"/>
                  </a:lnTo>
                  <a:lnTo>
                    <a:pt x="413" y="5"/>
                  </a:lnTo>
                  <a:close/>
                  <a:moveTo>
                    <a:pt x="462" y="2"/>
                  </a:moveTo>
                  <a:lnTo>
                    <a:pt x="463" y="2"/>
                  </a:lnTo>
                  <a:lnTo>
                    <a:pt x="463" y="2"/>
                  </a:lnTo>
                  <a:lnTo>
                    <a:pt x="462" y="3"/>
                  </a:lnTo>
                  <a:lnTo>
                    <a:pt x="462" y="3"/>
                  </a:lnTo>
                  <a:lnTo>
                    <a:pt x="460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2" y="2"/>
                  </a:lnTo>
                  <a:close/>
                  <a:moveTo>
                    <a:pt x="334" y="2"/>
                  </a:moveTo>
                  <a:lnTo>
                    <a:pt x="334" y="2"/>
                  </a:lnTo>
                  <a:lnTo>
                    <a:pt x="335" y="2"/>
                  </a:lnTo>
                  <a:lnTo>
                    <a:pt x="335" y="2"/>
                  </a:lnTo>
                  <a:lnTo>
                    <a:pt x="335" y="3"/>
                  </a:lnTo>
                  <a:lnTo>
                    <a:pt x="335" y="3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3"/>
                  </a:lnTo>
                  <a:lnTo>
                    <a:pt x="332" y="3"/>
                  </a:lnTo>
                  <a:lnTo>
                    <a:pt x="332" y="2"/>
                  </a:lnTo>
                  <a:lnTo>
                    <a:pt x="334" y="2"/>
                  </a:lnTo>
                  <a:close/>
                  <a:moveTo>
                    <a:pt x="490" y="0"/>
                  </a:moveTo>
                  <a:lnTo>
                    <a:pt x="492" y="0"/>
                  </a:lnTo>
                  <a:lnTo>
                    <a:pt x="495" y="2"/>
                  </a:lnTo>
                  <a:lnTo>
                    <a:pt x="498" y="3"/>
                  </a:lnTo>
                  <a:lnTo>
                    <a:pt x="501" y="5"/>
                  </a:lnTo>
                  <a:lnTo>
                    <a:pt x="503" y="6"/>
                  </a:lnTo>
                  <a:lnTo>
                    <a:pt x="507" y="6"/>
                  </a:lnTo>
                  <a:lnTo>
                    <a:pt x="509" y="6"/>
                  </a:lnTo>
                  <a:lnTo>
                    <a:pt x="510" y="6"/>
                  </a:lnTo>
                  <a:lnTo>
                    <a:pt x="510" y="6"/>
                  </a:lnTo>
                  <a:lnTo>
                    <a:pt x="512" y="8"/>
                  </a:lnTo>
                  <a:lnTo>
                    <a:pt x="512" y="8"/>
                  </a:lnTo>
                  <a:lnTo>
                    <a:pt x="512" y="9"/>
                  </a:lnTo>
                  <a:lnTo>
                    <a:pt x="512" y="11"/>
                  </a:lnTo>
                  <a:lnTo>
                    <a:pt x="514" y="13"/>
                  </a:lnTo>
                  <a:lnTo>
                    <a:pt x="515" y="14"/>
                  </a:lnTo>
                  <a:lnTo>
                    <a:pt x="515" y="14"/>
                  </a:lnTo>
                  <a:lnTo>
                    <a:pt x="514" y="16"/>
                  </a:lnTo>
                  <a:lnTo>
                    <a:pt x="514" y="17"/>
                  </a:lnTo>
                  <a:lnTo>
                    <a:pt x="514" y="19"/>
                  </a:lnTo>
                  <a:lnTo>
                    <a:pt x="512" y="20"/>
                  </a:lnTo>
                  <a:lnTo>
                    <a:pt x="512" y="22"/>
                  </a:lnTo>
                  <a:lnTo>
                    <a:pt x="514" y="24"/>
                  </a:lnTo>
                  <a:lnTo>
                    <a:pt x="514" y="25"/>
                  </a:lnTo>
                  <a:lnTo>
                    <a:pt x="514" y="27"/>
                  </a:lnTo>
                  <a:lnTo>
                    <a:pt x="514" y="28"/>
                  </a:lnTo>
                  <a:lnTo>
                    <a:pt x="517" y="33"/>
                  </a:lnTo>
                  <a:lnTo>
                    <a:pt x="517" y="36"/>
                  </a:lnTo>
                  <a:lnTo>
                    <a:pt x="518" y="35"/>
                  </a:lnTo>
                  <a:lnTo>
                    <a:pt x="518" y="33"/>
                  </a:lnTo>
                  <a:lnTo>
                    <a:pt x="518" y="31"/>
                  </a:lnTo>
                  <a:lnTo>
                    <a:pt x="518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20" y="35"/>
                  </a:lnTo>
                  <a:lnTo>
                    <a:pt x="521" y="38"/>
                  </a:lnTo>
                  <a:lnTo>
                    <a:pt x="521" y="38"/>
                  </a:lnTo>
                  <a:lnTo>
                    <a:pt x="523" y="38"/>
                  </a:lnTo>
                  <a:lnTo>
                    <a:pt x="523" y="38"/>
                  </a:lnTo>
                  <a:lnTo>
                    <a:pt x="523" y="39"/>
                  </a:lnTo>
                  <a:lnTo>
                    <a:pt x="523" y="41"/>
                  </a:lnTo>
                  <a:lnTo>
                    <a:pt x="525" y="43"/>
                  </a:lnTo>
                  <a:lnTo>
                    <a:pt x="526" y="43"/>
                  </a:lnTo>
                  <a:lnTo>
                    <a:pt x="526" y="44"/>
                  </a:lnTo>
                  <a:lnTo>
                    <a:pt x="529" y="44"/>
                  </a:lnTo>
                  <a:lnTo>
                    <a:pt x="531" y="44"/>
                  </a:lnTo>
                  <a:lnTo>
                    <a:pt x="533" y="44"/>
                  </a:lnTo>
                  <a:lnTo>
                    <a:pt x="534" y="43"/>
                  </a:lnTo>
                  <a:lnTo>
                    <a:pt x="534" y="41"/>
                  </a:lnTo>
                  <a:lnTo>
                    <a:pt x="537" y="38"/>
                  </a:lnTo>
                  <a:lnTo>
                    <a:pt x="539" y="38"/>
                  </a:lnTo>
                  <a:lnTo>
                    <a:pt x="540" y="35"/>
                  </a:lnTo>
                  <a:lnTo>
                    <a:pt x="540" y="35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0"/>
                  </a:lnTo>
                  <a:lnTo>
                    <a:pt x="545" y="28"/>
                  </a:lnTo>
                  <a:lnTo>
                    <a:pt x="545" y="28"/>
                  </a:lnTo>
                  <a:lnTo>
                    <a:pt x="548" y="27"/>
                  </a:lnTo>
                  <a:lnTo>
                    <a:pt x="551" y="27"/>
                  </a:lnTo>
                  <a:lnTo>
                    <a:pt x="555" y="25"/>
                  </a:lnTo>
                  <a:lnTo>
                    <a:pt x="556" y="25"/>
                  </a:lnTo>
                  <a:lnTo>
                    <a:pt x="556" y="24"/>
                  </a:lnTo>
                  <a:lnTo>
                    <a:pt x="556" y="22"/>
                  </a:lnTo>
                  <a:lnTo>
                    <a:pt x="556" y="22"/>
                  </a:lnTo>
                  <a:lnTo>
                    <a:pt x="556" y="20"/>
                  </a:lnTo>
                  <a:lnTo>
                    <a:pt x="559" y="19"/>
                  </a:lnTo>
                  <a:lnTo>
                    <a:pt x="562" y="17"/>
                  </a:lnTo>
                  <a:lnTo>
                    <a:pt x="566" y="17"/>
                  </a:lnTo>
                  <a:lnTo>
                    <a:pt x="567" y="17"/>
                  </a:lnTo>
                  <a:lnTo>
                    <a:pt x="569" y="17"/>
                  </a:lnTo>
                  <a:lnTo>
                    <a:pt x="570" y="19"/>
                  </a:lnTo>
                  <a:lnTo>
                    <a:pt x="578" y="20"/>
                  </a:lnTo>
                  <a:lnTo>
                    <a:pt x="580" y="22"/>
                  </a:lnTo>
                  <a:lnTo>
                    <a:pt x="580" y="24"/>
                  </a:lnTo>
                  <a:lnTo>
                    <a:pt x="581" y="24"/>
                  </a:lnTo>
                  <a:lnTo>
                    <a:pt x="583" y="24"/>
                  </a:lnTo>
                  <a:lnTo>
                    <a:pt x="585" y="25"/>
                  </a:lnTo>
                  <a:lnTo>
                    <a:pt x="586" y="25"/>
                  </a:lnTo>
                  <a:lnTo>
                    <a:pt x="591" y="27"/>
                  </a:lnTo>
                  <a:lnTo>
                    <a:pt x="594" y="28"/>
                  </a:lnTo>
                  <a:lnTo>
                    <a:pt x="596" y="30"/>
                  </a:lnTo>
                  <a:lnTo>
                    <a:pt x="600" y="28"/>
                  </a:lnTo>
                  <a:lnTo>
                    <a:pt x="600" y="30"/>
                  </a:lnTo>
                  <a:lnTo>
                    <a:pt x="602" y="30"/>
                  </a:lnTo>
                  <a:lnTo>
                    <a:pt x="602" y="30"/>
                  </a:lnTo>
                  <a:lnTo>
                    <a:pt x="607" y="30"/>
                  </a:lnTo>
                  <a:lnTo>
                    <a:pt x="607" y="31"/>
                  </a:lnTo>
                  <a:lnTo>
                    <a:pt x="608" y="31"/>
                  </a:lnTo>
                  <a:lnTo>
                    <a:pt x="608" y="33"/>
                  </a:lnTo>
                  <a:lnTo>
                    <a:pt x="611" y="33"/>
                  </a:lnTo>
                  <a:lnTo>
                    <a:pt x="611" y="38"/>
                  </a:lnTo>
                  <a:lnTo>
                    <a:pt x="611" y="41"/>
                  </a:lnTo>
                  <a:lnTo>
                    <a:pt x="611" y="58"/>
                  </a:lnTo>
                  <a:lnTo>
                    <a:pt x="611" y="61"/>
                  </a:lnTo>
                  <a:lnTo>
                    <a:pt x="611" y="79"/>
                  </a:lnTo>
                  <a:lnTo>
                    <a:pt x="611" y="82"/>
                  </a:lnTo>
                  <a:lnTo>
                    <a:pt x="611" y="87"/>
                  </a:lnTo>
                  <a:lnTo>
                    <a:pt x="611" y="88"/>
                  </a:lnTo>
                  <a:lnTo>
                    <a:pt x="610" y="90"/>
                  </a:lnTo>
                  <a:lnTo>
                    <a:pt x="610" y="93"/>
                  </a:lnTo>
                  <a:lnTo>
                    <a:pt x="611" y="93"/>
                  </a:lnTo>
                  <a:lnTo>
                    <a:pt x="611" y="95"/>
                  </a:lnTo>
                  <a:lnTo>
                    <a:pt x="611" y="102"/>
                  </a:lnTo>
                  <a:lnTo>
                    <a:pt x="611" y="106"/>
                  </a:lnTo>
                  <a:lnTo>
                    <a:pt x="611" y="120"/>
                  </a:lnTo>
                  <a:lnTo>
                    <a:pt x="611" y="123"/>
                  </a:lnTo>
                  <a:lnTo>
                    <a:pt x="611" y="126"/>
                  </a:lnTo>
                  <a:lnTo>
                    <a:pt x="611" y="126"/>
                  </a:lnTo>
                  <a:lnTo>
                    <a:pt x="608" y="124"/>
                  </a:lnTo>
                  <a:lnTo>
                    <a:pt x="607" y="123"/>
                  </a:lnTo>
                  <a:lnTo>
                    <a:pt x="607" y="121"/>
                  </a:lnTo>
                  <a:lnTo>
                    <a:pt x="605" y="120"/>
                  </a:lnTo>
                  <a:lnTo>
                    <a:pt x="599" y="115"/>
                  </a:lnTo>
                  <a:lnTo>
                    <a:pt x="597" y="113"/>
                  </a:lnTo>
                  <a:lnTo>
                    <a:pt x="597" y="113"/>
                  </a:lnTo>
                  <a:lnTo>
                    <a:pt x="597" y="112"/>
                  </a:lnTo>
                  <a:lnTo>
                    <a:pt x="599" y="112"/>
                  </a:lnTo>
                  <a:lnTo>
                    <a:pt x="599" y="109"/>
                  </a:lnTo>
                  <a:lnTo>
                    <a:pt x="599" y="110"/>
                  </a:lnTo>
                  <a:lnTo>
                    <a:pt x="597" y="112"/>
                  </a:lnTo>
                  <a:lnTo>
                    <a:pt x="594" y="112"/>
                  </a:lnTo>
                  <a:lnTo>
                    <a:pt x="592" y="112"/>
                  </a:lnTo>
                  <a:lnTo>
                    <a:pt x="591" y="113"/>
                  </a:lnTo>
                  <a:lnTo>
                    <a:pt x="589" y="113"/>
                  </a:lnTo>
                  <a:lnTo>
                    <a:pt x="588" y="113"/>
                  </a:lnTo>
                  <a:lnTo>
                    <a:pt x="588" y="112"/>
                  </a:lnTo>
                  <a:lnTo>
                    <a:pt x="586" y="110"/>
                  </a:lnTo>
                  <a:lnTo>
                    <a:pt x="586" y="110"/>
                  </a:lnTo>
                  <a:lnTo>
                    <a:pt x="586" y="112"/>
                  </a:lnTo>
                  <a:lnTo>
                    <a:pt x="585" y="112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0"/>
                  </a:lnTo>
                  <a:lnTo>
                    <a:pt x="583" y="109"/>
                  </a:lnTo>
                  <a:lnTo>
                    <a:pt x="583" y="109"/>
                  </a:lnTo>
                  <a:lnTo>
                    <a:pt x="585" y="106"/>
                  </a:lnTo>
                  <a:lnTo>
                    <a:pt x="585" y="106"/>
                  </a:lnTo>
                  <a:lnTo>
                    <a:pt x="585" y="104"/>
                  </a:lnTo>
                  <a:lnTo>
                    <a:pt x="585" y="104"/>
                  </a:lnTo>
                  <a:lnTo>
                    <a:pt x="583" y="104"/>
                  </a:lnTo>
                  <a:lnTo>
                    <a:pt x="583" y="102"/>
                  </a:lnTo>
                  <a:lnTo>
                    <a:pt x="581" y="101"/>
                  </a:lnTo>
                  <a:lnTo>
                    <a:pt x="581" y="101"/>
                  </a:lnTo>
                  <a:lnTo>
                    <a:pt x="580" y="101"/>
                  </a:lnTo>
                  <a:lnTo>
                    <a:pt x="580" y="99"/>
                  </a:lnTo>
                  <a:lnTo>
                    <a:pt x="580" y="99"/>
                  </a:lnTo>
                  <a:lnTo>
                    <a:pt x="581" y="99"/>
                  </a:lnTo>
                  <a:lnTo>
                    <a:pt x="581" y="99"/>
                  </a:lnTo>
                  <a:lnTo>
                    <a:pt x="583" y="99"/>
                  </a:lnTo>
                  <a:lnTo>
                    <a:pt x="585" y="99"/>
                  </a:lnTo>
                  <a:lnTo>
                    <a:pt x="586" y="99"/>
                  </a:lnTo>
                  <a:lnTo>
                    <a:pt x="585" y="99"/>
                  </a:lnTo>
                  <a:lnTo>
                    <a:pt x="585" y="99"/>
                  </a:lnTo>
                  <a:lnTo>
                    <a:pt x="581" y="98"/>
                  </a:lnTo>
                  <a:lnTo>
                    <a:pt x="580" y="98"/>
                  </a:lnTo>
                  <a:lnTo>
                    <a:pt x="577" y="95"/>
                  </a:lnTo>
                  <a:lnTo>
                    <a:pt x="577" y="95"/>
                  </a:lnTo>
                  <a:lnTo>
                    <a:pt x="578" y="95"/>
                  </a:lnTo>
                  <a:lnTo>
                    <a:pt x="581" y="95"/>
                  </a:lnTo>
                  <a:lnTo>
                    <a:pt x="580" y="93"/>
                  </a:lnTo>
                  <a:lnTo>
                    <a:pt x="580" y="91"/>
                  </a:lnTo>
                  <a:lnTo>
                    <a:pt x="578" y="90"/>
                  </a:lnTo>
                  <a:lnTo>
                    <a:pt x="578" y="90"/>
                  </a:lnTo>
                  <a:lnTo>
                    <a:pt x="577" y="88"/>
                  </a:lnTo>
                  <a:lnTo>
                    <a:pt x="575" y="87"/>
                  </a:lnTo>
                  <a:lnTo>
                    <a:pt x="574" y="83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9"/>
                  </a:lnTo>
                  <a:lnTo>
                    <a:pt x="572" y="79"/>
                  </a:lnTo>
                  <a:lnTo>
                    <a:pt x="572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6"/>
                  </a:lnTo>
                  <a:lnTo>
                    <a:pt x="570" y="76"/>
                  </a:lnTo>
                  <a:lnTo>
                    <a:pt x="569" y="74"/>
                  </a:lnTo>
                  <a:lnTo>
                    <a:pt x="569" y="74"/>
                  </a:lnTo>
                  <a:lnTo>
                    <a:pt x="567" y="72"/>
                  </a:lnTo>
                  <a:lnTo>
                    <a:pt x="567" y="72"/>
                  </a:lnTo>
                  <a:lnTo>
                    <a:pt x="566" y="72"/>
                  </a:lnTo>
                  <a:lnTo>
                    <a:pt x="566" y="71"/>
                  </a:lnTo>
                  <a:lnTo>
                    <a:pt x="566" y="71"/>
                  </a:lnTo>
                  <a:lnTo>
                    <a:pt x="559" y="68"/>
                  </a:lnTo>
                  <a:lnTo>
                    <a:pt x="558" y="66"/>
                  </a:lnTo>
                  <a:lnTo>
                    <a:pt x="558" y="66"/>
                  </a:lnTo>
                  <a:lnTo>
                    <a:pt x="558" y="68"/>
                  </a:lnTo>
                  <a:lnTo>
                    <a:pt x="556" y="66"/>
                  </a:lnTo>
                  <a:lnTo>
                    <a:pt x="556" y="66"/>
                  </a:lnTo>
                  <a:lnTo>
                    <a:pt x="555" y="66"/>
                  </a:lnTo>
                  <a:lnTo>
                    <a:pt x="555" y="66"/>
                  </a:lnTo>
                  <a:lnTo>
                    <a:pt x="553" y="66"/>
                  </a:lnTo>
                  <a:lnTo>
                    <a:pt x="551" y="66"/>
                  </a:lnTo>
                  <a:lnTo>
                    <a:pt x="548" y="65"/>
                  </a:lnTo>
                  <a:lnTo>
                    <a:pt x="545" y="63"/>
                  </a:lnTo>
                  <a:lnTo>
                    <a:pt x="544" y="61"/>
                  </a:lnTo>
                  <a:lnTo>
                    <a:pt x="540" y="61"/>
                  </a:lnTo>
                  <a:lnTo>
                    <a:pt x="539" y="60"/>
                  </a:lnTo>
                  <a:lnTo>
                    <a:pt x="536" y="60"/>
                  </a:lnTo>
                  <a:lnTo>
                    <a:pt x="533" y="60"/>
                  </a:lnTo>
                  <a:lnTo>
                    <a:pt x="531" y="60"/>
                  </a:lnTo>
                  <a:lnTo>
                    <a:pt x="529" y="60"/>
                  </a:lnTo>
                  <a:lnTo>
                    <a:pt x="528" y="60"/>
                  </a:lnTo>
                  <a:lnTo>
                    <a:pt x="521" y="55"/>
                  </a:lnTo>
                  <a:lnTo>
                    <a:pt x="520" y="54"/>
                  </a:lnTo>
                  <a:lnTo>
                    <a:pt x="521" y="54"/>
                  </a:lnTo>
                  <a:lnTo>
                    <a:pt x="521" y="52"/>
                  </a:lnTo>
                  <a:lnTo>
                    <a:pt x="523" y="52"/>
                  </a:lnTo>
                  <a:lnTo>
                    <a:pt x="521" y="52"/>
                  </a:lnTo>
                  <a:lnTo>
                    <a:pt x="521" y="52"/>
                  </a:lnTo>
                  <a:lnTo>
                    <a:pt x="520" y="52"/>
                  </a:lnTo>
                  <a:lnTo>
                    <a:pt x="518" y="52"/>
                  </a:lnTo>
                  <a:lnTo>
                    <a:pt x="518" y="52"/>
                  </a:lnTo>
                  <a:lnTo>
                    <a:pt x="517" y="52"/>
                  </a:lnTo>
                  <a:lnTo>
                    <a:pt x="515" y="52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2" y="50"/>
                  </a:lnTo>
                  <a:lnTo>
                    <a:pt x="512" y="50"/>
                  </a:lnTo>
                  <a:lnTo>
                    <a:pt x="510" y="50"/>
                  </a:lnTo>
                  <a:lnTo>
                    <a:pt x="510" y="49"/>
                  </a:lnTo>
                  <a:lnTo>
                    <a:pt x="509" y="49"/>
                  </a:lnTo>
                  <a:lnTo>
                    <a:pt x="509" y="49"/>
                  </a:lnTo>
                  <a:lnTo>
                    <a:pt x="509" y="47"/>
                  </a:lnTo>
                  <a:lnTo>
                    <a:pt x="507" y="47"/>
                  </a:lnTo>
                  <a:lnTo>
                    <a:pt x="506" y="46"/>
                  </a:lnTo>
                  <a:lnTo>
                    <a:pt x="506" y="43"/>
                  </a:lnTo>
                  <a:lnTo>
                    <a:pt x="506" y="43"/>
                  </a:lnTo>
                  <a:lnTo>
                    <a:pt x="507" y="41"/>
                  </a:lnTo>
                  <a:lnTo>
                    <a:pt x="509" y="39"/>
                  </a:lnTo>
                  <a:lnTo>
                    <a:pt x="507" y="39"/>
                  </a:lnTo>
                  <a:lnTo>
                    <a:pt x="507" y="39"/>
                  </a:lnTo>
                  <a:lnTo>
                    <a:pt x="506" y="41"/>
                  </a:lnTo>
                  <a:lnTo>
                    <a:pt x="506" y="41"/>
                  </a:lnTo>
                  <a:lnTo>
                    <a:pt x="506" y="44"/>
                  </a:lnTo>
                  <a:lnTo>
                    <a:pt x="506" y="44"/>
                  </a:lnTo>
                  <a:lnTo>
                    <a:pt x="504" y="44"/>
                  </a:lnTo>
                  <a:lnTo>
                    <a:pt x="504" y="46"/>
                  </a:lnTo>
                  <a:lnTo>
                    <a:pt x="504" y="47"/>
                  </a:lnTo>
                  <a:lnTo>
                    <a:pt x="503" y="49"/>
                  </a:lnTo>
                  <a:lnTo>
                    <a:pt x="503" y="50"/>
                  </a:lnTo>
                  <a:lnTo>
                    <a:pt x="503" y="50"/>
                  </a:lnTo>
                  <a:lnTo>
                    <a:pt x="503" y="52"/>
                  </a:lnTo>
                  <a:lnTo>
                    <a:pt x="499" y="54"/>
                  </a:lnTo>
                  <a:lnTo>
                    <a:pt x="499" y="54"/>
                  </a:lnTo>
                  <a:lnTo>
                    <a:pt x="498" y="54"/>
                  </a:lnTo>
                  <a:lnTo>
                    <a:pt x="496" y="54"/>
                  </a:lnTo>
                  <a:lnTo>
                    <a:pt x="495" y="54"/>
                  </a:lnTo>
                  <a:lnTo>
                    <a:pt x="495" y="54"/>
                  </a:lnTo>
                  <a:lnTo>
                    <a:pt x="495" y="52"/>
                  </a:lnTo>
                  <a:lnTo>
                    <a:pt x="493" y="50"/>
                  </a:lnTo>
                  <a:lnTo>
                    <a:pt x="493" y="49"/>
                  </a:lnTo>
                  <a:lnTo>
                    <a:pt x="495" y="46"/>
                  </a:lnTo>
                  <a:lnTo>
                    <a:pt x="495" y="44"/>
                  </a:lnTo>
                  <a:lnTo>
                    <a:pt x="493" y="43"/>
                  </a:lnTo>
                  <a:lnTo>
                    <a:pt x="490" y="41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4" y="38"/>
                  </a:lnTo>
                  <a:lnTo>
                    <a:pt x="482" y="38"/>
                  </a:lnTo>
                  <a:lnTo>
                    <a:pt x="482" y="36"/>
                  </a:lnTo>
                  <a:lnTo>
                    <a:pt x="482" y="35"/>
                  </a:lnTo>
                  <a:lnTo>
                    <a:pt x="484" y="35"/>
                  </a:lnTo>
                  <a:lnTo>
                    <a:pt x="485" y="33"/>
                  </a:lnTo>
                  <a:lnTo>
                    <a:pt x="487" y="35"/>
                  </a:lnTo>
                  <a:lnTo>
                    <a:pt x="490" y="35"/>
                  </a:lnTo>
                  <a:lnTo>
                    <a:pt x="492" y="35"/>
                  </a:lnTo>
                  <a:lnTo>
                    <a:pt x="493" y="35"/>
                  </a:lnTo>
                  <a:lnTo>
                    <a:pt x="495" y="33"/>
                  </a:lnTo>
                  <a:lnTo>
                    <a:pt x="496" y="31"/>
                  </a:lnTo>
                  <a:lnTo>
                    <a:pt x="498" y="30"/>
                  </a:lnTo>
                  <a:lnTo>
                    <a:pt x="499" y="30"/>
                  </a:lnTo>
                  <a:lnTo>
                    <a:pt x="501" y="30"/>
                  </a:lnTo>
                  <a:lnTo>
                    <a:pt x="503" y="31"/>
                  </a:lnTo>
                  <a:lnTo>
                    <a:pt x="504" y="31"/>
                  </a:lnTo>
                  <a:lnTo>
                    <a:pt x="506" y="31"/>
                  </a:lnTo>
                  <a:lnTo>
                    <a:pt x="506" y="33"/>
                  </a:lnTo>
                  <a:lnTo>
                    <a:pt x="507" y="33"/>
                  </a:lnTo>
                  <a:lnTo>
                    <a:pt x="507" y="31"/>
                  </a:lnTo>
                  <a:lnTo>
                    <a:pt x="507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28"/>
                  </a:lnTo>
                  <a:lnTo>
                    <a:pt x="507" y="28"/>
                  </a:lnTo>
                  <a:lnTo>
                    <a:pt x="509" y="27"/>
                  </a:lnTo>
                  <a:lnTo>
                    <a:pt x="509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07" y="27"/>
                  </a:lnTo>
                  <a:lnTo>
                    <a:pt x="504" y="27"/>
                  </a:lnTo>
                  <a:lnTo>
                    <a:pt x="501" y="27"/>
                  </a:lnTo>
                  <a:lnTo>
                    <a:pt x="499" y="27"/>
                  </a:lnTo>
                  <a:lnTo>
                    <a:pt x="496" y="28"/>
                  </a:lnTo>
                  <a:lnTo>
                    <a:pt x="495" y="28"/>
                  </a:lnTo>
                  <a:lnTo>
                    <a:pt x="492" y="28"/>
                  </a:lnTo>
                  <a:lnTo>
                    <a:pt x="490" y="27"/>
                  </a:lnTo>
                  <a:lnTo>
                    <a:pt x="488" y="27"/>
                  </a:lnTo>
                  <a:lnTo>
                    <a:pt x="487" y="27"/>
                  </a:lnTo>
                  <a:lnTo>
                    <a:pt x="485" y="27"/>
                  </a:lnTo>
                  <a:lnTo>
                    <a:pt x="484" y="25"/>
                  </a:lnTo>
                  <a:lnTo>
                    <a:pt x="484" y="25"/>
                  </a:lnTo>
                  <a:lnTo>
                    <a:pt x="482" y="24"/>
                  </a:lnTo>
                  <a:lnTo>
                    <a:pt x="482" y="24"/>
                  </a:lnTo>
                  <a:lnTo>
                    <a:pt x="480" y="20"/>
                  </a:lnTo>
                  <a:lnTo>
                    <a:pt x="480" y="17"/>
                  </a:lnTo>
                  <a:lnTo>
                    <a:pt x="479" y="17"/>
                  </a:lnTo>
                  <a:lnTo>
                    <a:pt x="477" y="17"/>
                  </a:lnTo>
                  <a:lnTo>
                    <a:pt x="471" y="16"/>
                  </a:lnTo>
                  <a:lnTo>
                    <a:pt x="471" y="16"/>
                  </a:lnTo>
                  <a:lnTo>
                    <a:pt x="469" y="16"/>
                  </a:lnTo>
                  <a:lnTo>
                    <a:pt x="469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4"/>
                  </a:lnTo>
                  <a:lnTo>
                    <a:pt x="469" y="13"/>
                  </a:lnTo>
                  <a:lnTo>
                    <a:pt x="469" y="13"/>
                  </a:lnTo>
                  <a:lnTo>
                    <a:pt x="471" y="13"/>
                  </a:lnTo>
                  <a:lnTo>
                    <a:pt x="471" y="9"/>
                  </a:lnTo>
                  <a:lnTo>
                    <a:pt x="471" y="9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4" y="6"/>
                  </a:lnTo>
                  <a:lnTo>
                    <a:pt x="479" y="5"/>
                  </a:lnTo>
                  <a:lnTo>
                    <a:pt x="480" y="5"/>
                  </a:lnTo>
                  <a:lnTo>
                    <a:pt x="482" y="3"/>
                  </a:lnTo>
                  <a:lnTo>
                    <a:pt x="482" y="3"/>
                  </a:lnTo>
                  <a:lnTo>
                    <a:pt x="484" y="3"/>
                  </a:lnTo>
                  <a:lnTo>
                    <a:pt x="484" y="2"/>
                  </a:lnTo>
                  <a:lnTo>
                    <a:pt x="488" y="0"/>
                  </a:lnTo>
                  <a:lnTo>
                    <a:pt x="49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5" name="Freeform 252">
              <a:extLst>
                <a:ext uri="{FF2B5EF4-FFF2-40B4-BE49-F238E27FC236}">
                  <a16:creationId xmlns:a16="http://schemas.microsoft.com/office/drawing/2014/main" id="{3364EF39-51C7-4B0C-9133-AD9E18B21C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49071" y="4250239"/>
              <a:ext cx="1017494" cy="331368"/>
            </a:xfrm>
            <a:custGeom>
              <a:avLst/>
              <a:gdLst>
                <a:gd name="T0" fmla="*/ 470 w 522"/>
                <a:gd name="T1" fmla="*/ 98 h 170"/>
                <a:gd name="T2" fmla="*/ 462 w 522"/>
                <a:gd name="T3" fmla="*/ 88 h 170"/>
                <a:gd name="T4" fmla="*/ 511 w 522"/>
                <a:gd name="T5" fmla="*/ 87 h 170"/>
                <a:gd name="T6" fmla="*/ 45 w 522"/>
                <a:gd name="T7" fmla="*/ 85 h 170"/>
                <a:gd name="T8" fmla="*/ 140 w 522"/>
                <a:gd name="T9" fmla="*/ 90 h 170"/>
                <a:gd name="T10" fmla="*/ 137 w 522"/>
                <a:gd name="T11" fmla="*/ 85 h 170"/>
                <a:gd name="T12" fmla="*/ 463 w 522"/>
                <a:gd name="T13" fmla="*/ 74 h 170"/>
                <a:gd name="T14" fmla="*/ 127 w 522"/>
                <a:gd name="T15" fmla="*/ 73 h 170"/>
                <a:gd name="T16" fmla="*/ 116 w 522"/>
                <a:gd name="T17" fmla="*/ 71 h 170"/>
                <a:gd name="T18" fmla="*/ 126 w 522"/>
                <a:gd name="T19" fmla="*/ 69 h 170"/>
                <a:gd name="T20" fmla="*/ 135 w 522"/>
                <a:gd name="T21" fmla="*/ 68 h 170"/>
                <a:gd name="T22" fmla="*/ 34 w 522"/>
                <a:gd name="T23" fmla="*/ 76 h 170"/>
                <a:gd name="T24" fmla="*/ 432 w 522"/>
                <a:gd name="T25" fmla="*/ 62 h 170"/>
                <a:gd name="T26" fmla="*/ 391 w 522"/>
                <a:gd name="T27" fmla="*/ 79 h 170"/>
                <a:gd name="T28" fmla="*/ 365 w 522"/>
                <a:gd name="T29" fmla="*/ 101 h 170"/>
                <a:gd name="T30" fmla="*/ 399 w 522"/>
                <a:gd name="T31" fmla="*/ 95 h 170"/>
                <a:gd name="T32" fmla="*/ 383 w 522"/>
                <a:gd name="T33" fmla="*/ 112 h 170"/>
                <a:gd name="T34" fmla="*/ 391 w 522"/>
                <a:gd name="T35" fmla="*/ 137 h 170"/>
                <a:gd name="T36" fmla="*/ 395 w 522"/>
                <a:gd name="T37" fmla="*/ 148 h 170"/>
                <a:gd name="T38" fmla="*/ 372 w 522"/>
                <a:gd name="T39" fmla="*/ 131 h 170"/>
                <a:gd name="T40" fmla="*/ 362 w 522"/>
                <a:gd name="T41" fmla="*/ 162 h 170"/>
                <a:gd name="T42" fmla="*/ 350 w 522"/>
                <a:gd name="T43" fmla="*/ 139 h 170"/>
                <a:gd name="T44" fmla="*/ 347 w 522"/>
                <a:gd name="T45" fmla="*/ 115 h 170"/>
                <a:gd name="T46" fmla="*/ 358 w 522"/>
                <a:gd name="T47" fmla="*/ 76 h 170"/>
                <a:gd name="T48" fmla="*/ 378 w 522"/>
                <a:gd name="T49" fmla="*/ 69 h 170"/>
                <a:gd name="T50" fmla="*/ 427 w 522"/>
                <a:gd name="T51" fmla="*/ 63 h 170"/>
                <a:gd name="T52" fmla="*/ 473 w 522"/>
                <a:gd name="T53" fmla="*/ 65 h 170"/>
                <a:gd name="T54" fmla="*/ 484 w 522"/>
                <a:gd name="T55" fmla="*/ 69 h 170"/>
                <a:gd name="T56" fmla="*/ 471 w 522"/>
                <a:gd name="T57" fmla="*/ 84 h 170"/>
                <a:gd name="T58" fmla="*/ 468 w 522"/>
                <a:gd name="T59" fmla="*/ 74 h 170"/>
                <a:gd name="T60" fmla="*/ 481 w 522"/>
                <a:gd name="T61" fmla="*/ 55 h 170"/>
                <a:gd name="T62" fmla="*/ 17 w 522"/>
                <a:gd name="T63" fmla="*/ 52 h 170"/>
                <a:gd name="T64" fmla="*/ 151 w 522"/>
                <a:gd name="T65" fmla="*/ 44 h 170"/>
                <a:gd name="T66" fmla="*/ 440 w 522"/>
                <a:gd name="T67" fmla="*/ 36 h 170"/>
                <a:gd name="T68" fmla="*/ 324 w 522"/>
                <a:gd name="T69" fmla="*/ 29 h 170"/>
                <a:gd name="T70" fmla="*/ 309 w 522"/>
                <a:gd name="T71" fmla="*/ 24 h 170"/>
                <a:gd name="T72" fmla="*/ 315 w 522"/>
                <a:gd name="T73" fmla="*/ 33 h 170"/>
                <a:gd name="T74" fmla="*/ 329 w 522"/>
                <a:gd name="T75" fmla="*/ 54 h 170"/>
                <a:gd name="T76" fmla="*/ 328 w 522"/>
                <a:gd name="T77" fmla="*/ 73 h 170"/>
                <a:gd name="T78" fmla="*/ 310 w 522"/>
                <a:gd name="T79" fmla="*/ 104 h 170"/>
                <a:gd name="T80" fmla="*/ 304 w 522"/>
                <a:gd name="T81" fmla="*/ 121 h 170"/>
                <a:gd name="T82" fmla="*/ 277 w 522"/>
                <a:gd name="T83" fmla="*/ 136 h 170"/>
                <a:gd name="T84" fmla="*/ 254 w 522"/>
                <a:gd name="T85" fmla="*/ 133 h 170"/>
                <a:gd name="T86" fmla="*/ 225 w 522"/>
                <a:gd name="T87" fmla="*/ 128 h 170"/>
                <a:gd name="T88" fmla="*/ 203 w 522"/>
                <a:gd name="T89" fmla="*/ 98 h 170"/>
                <a:gd name="T90" fmla="*/ 200 w 522"/>
                <a:gd name="T91" fmla="*/ 68 h 170"/>
                <a:gd name="T92" fmla="*/ 219 w 522"/>
                <a:gd name="T93" fmla="*/ 73 h 170"/>
                <a:gd name="T94" fmla="*/ 257 w 522"/>
                <a:gd name="T95" fmla="*/ 65 h 170"/>
                <a:gd name="T96" fmla="*/ 282 w 522"/>
                <a:gd name="T97" fmla="*/ 55 h 170"/>
                <a:gd name="T98" fmla="*/ 293 w 522"/>
                <a:gd name="T99" fmla="*/ 38 h 170"/>
                <a:gd name="T100" fmla="*/ 457 w 522"/>
                <a:gd name="T101" fmla="*/ 25 h 170"/>
                <a:gd name="T102" fmla="*/ 33 w 522"/>
                <a:gd name="T103" fmla="*/ 10 h 170"/>
                <a:gd name="T104" fmla="*/ 74 w 522"/>
                <a:gd name="T105" fmla="*/ 51 h 170"/>
                <a:gd name="T106" fmla="*/ 101 w 522"/>
                <a:gd name="T107" fmla="*/ 69 h 170"/>
                <a:gd name="T108" fmla="*/ 119 w 522"/>
                <a:gd name="T109" fmla="*/ 87 h 170"/>
                <a:gd name="T110" fmla="*/ 138 w 522"/>
                <a:gd name="T111" fmla="*/ 115 h 170"/>
                <a:gd name="T112" fmla="*/ 153 w 522"/>
                <a:gd name="T113" fmla="*/ 139 h 170"/>
                <a:gd name="T114" fmla="*/ 135 w 522"/>
                <a:gd name="T115" fmla="*/ 166 h 170"/>
                <a:gd name="T116" fmla="*/ 88 w 522"/>
                <a:gd name="T117" fmla="*/ 125 h 170"/>
                <a:gd name="T118" fmla="*/ 49 w 522"/>
                <a:gd name="T119" fmla="*/ 58 h 170"/>
                <a:gd name="T120" fmla="*/ 1 w 522"/>
                <a:gd name="T121" fmla="*/ 14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22" h="170">
                  <a:moveTo>
                    <a:pt x="134" y="90"/>
                  </a:moveTo>
                  <a:lnTo>
                    <a:pt x="134" y="92"/>
                  </a:lnTo>
                  <a:lnTo>
                    <a:pt x="135" y="92"/>
                  </a:lnTo>
                  <a:lnTo>
                    <a:pt x="134" y="93"/>
                  </a:lnTo>
                  <a:lnTo>
                    <a:pt x="134" y="93"/>
                  </a:lnTo>
                  <a:lnTo>
                    <a:pt x="134" y="95"/>
                  </a:lnTo>
                  <a:lnTo>
                    <a:pt x="132" y="93"/>
                  </a:lnTo>
                  <a:lnTo>
                    <a:pt x="132" y="95"/>
                  </a:lnTo>
                  <a:lnTo>
                    <a:pt x="131" y="93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2" y="92"/>
                  </a:lnTo>
                  <a:lnTo>
                    <a:pt x="134" y="90"/>
                  </a:lnTo>
                  <a:close/>
                  <a:moveTo>
                    <a:pt x="466" y="90"/>
                  </a:moveTo>
                  <a:lnTo>
                    <a:pt x="466" y="90"/>
                  </a:lnTo>
                  <a:lnTo>
                    <a:pt x="468" y="92"/>
                  </a:lnTo>
                  <a:lnTo>
                    <a:pt x="468" y="95"/>
                  </a:lnTo>
                  <a:lnTo>
                    <a:pt x="468" y="95"/>
                  </a:lnTo>
                  <a:lnTo>
                    <a:pt x="470" y="95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8"/>
                  </a:lnTo>
                  <a:lnTo>
                    <a:pt x="470" y="98"/>
                  </a:lnTo>
                  <a:lnTo>
                    <a:pt x="468" y="98"/>
                  </a:lnTo>
                  <a:lnTo>
                    <a:pt x="468" y="96"/>
                  </a:lnTo>
                  <a:lnTo>
                    <a:pt x="468" y="96"/>
                  </a:lnTo>
                  <a:lnTo>
                    <a:pt x="466" y="96"/>
                  </a:lnTo>
                  <a:lnTo>
                    <a:pt x="465" y="96"/>
                  </a:lnTo>
                  <a:lnTo>
                    <a:pt x="465" y="96"/>
                  </a:lnTo>
                  <a:lnTo>
                    <a:pt x="465" y="95"/>
                  </a:lnTo>
                  <a:lnTo>
                    <a:pt x="465" y="95"/>
                  </a:lnTo>
                  <a:lnTo>
                    <a:pt x="463" y="93"/>
                  </a:lnTo>
                  <a:lnTo>
                    <a:pt x="463" y="92"/>
                  </a:lnTo>
                  <a:lnTo>
                    <a:pt x="463" y="92"/>
                  </a:lnTo>
                  <a:lnTo>
                    <a:pt x="463" y="90"/>
                  </a:lnTo>
                  <a:lnTo>
                    <a:pt x="463" y="90"/>
                  </a:lnTo>
                  <a:lnTo>
                    <a:pt x="465" y="92"/>
                  </a:lnTo>
                  <a:lnTo>
                    <a:pt x="466" y="90"/>
                  </a:lnTo>
                  <a:lnTo>
                    <a:pt x="466" y="90"/>
                  </a:lnTo>
                  <a:close/>
                  <a:moveTo>
                    <a:pt x="462" y="88"/>
                  </a:moveTo>
                  <a:lnTo>
                    <a:pt x="463" y="90"/>
                  </a:lnTo>
                  <a:lnTo>
                    <a:pt x="462" y="90"/>
                  </a:lnTo>
                  <a:lnTo>
                    <a:pt x="463" y="92"/>
                  </a:lnTo>
                  <a:lnTo>
                    <a:pt x="462" y="93"/>
                  </a:lnTo>
                  <a:lnTo>
                    <a:pt x="462" y="93"/>
                  </a:lnTo>
                  <a:lnTo>
                    <a:pt x="460" y="93"/>
                  </a:lnTo>
                  <a:lnTo>
                    <a:pt x="460" y="92"/>
                  </a:lnTo>
                  <a:lnTo>
                    <a:pt x="460" y="90"/>
                  </a:lnTo>
                  <a:lnTo>
                    <a:pt x="462" y="88"/>
                  </a:lnTo>
                  <a:close/>
                  <a:moveTo>
                    <a:pt x="119" y="88"/>
                  </a:moveTo>
                  <a:lnTo>
                    <a:pt x="121" y="88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1" y="92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88"/>
                  </a:lnTo>
                  <a:close/>
                  <a:moveTo>
                    <a:pt x="514" y="85"/>
                  </a:moveTo>
                  <a:lnTo>
                    <a:pt x="517" y="85"/>
                  </a:lnTo>
                  <a:lnTo>
                    <a:pt x="517" y="85"/>
                  </a:lnTo>
                  <a:lnTo>
                    <a:pt x="520" y="87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2" y="90"/>
                  </a:lnTo>
                  <a:lnTo>
                    <a:pt x="520" y="90"/>
                  </a:lnTo>
                  <a:lnTo>
                    <a:pt x="520" y="90"/>
                  </a:lnTo>
                  <a:lnTo>
                    <a:pt x="518" y="90"/>
                  </a:lnTo>
                  <a:lnTo>
                    <a:pt x="518" y="90"/>
                  </a:lnTo>
                  <a:lnTo>
                    <a:pt x="517" y="90"/>
                  </a:lnTo>
                  <a:lnTo>
                    <a:pt x="515" y="90"/>
                  </a:lnTo>
                  <a:lnTo>
                    <a:pt x="515" y="90"/>
                  </a:lnTo>
                  <a:lnTo>
                    <a:pt x="514" y="88"/>
                  </a:lnTo>
                  <a:lnTo>
                    <a:pt x="512" y="87"/>
                  </a:lnTo>
                  <a:lnTo>
                    <a:pt x="511" y="87"/>
                  </a:lnTo>
                  <a:lnTo>
                    <a:pt x="511" y="87"/>
                  </a:lnTo>
                  <a:lnTo>
                    <a:pt x="512" y="88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5" y="90"/>
                  </a:lnTo>
                  <a:lnTo>
                    <a:pt x="515" y="92"/>
                  </a:lnTo>
                  <a:lnTo>
                    <a:pt x="512" y="92"/>
                  </a:lnTo>
                  <a:lnTo>
                    <a:pt x="512" y="92"/>
                  </a:lnTo>
                  <a:lnTo>
                    <a:pt x="512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09" y="88"/>
                  </a:lnTo>
                  <a:lnTo>
                    <a:pt x="507" y="88"/>
                  </a:lnTo>
                  <a:lnTo>
                    <a:pt x="506" y="88"/>
                  </a:lnTo>
                  <a:lnTo>
                    <a:pt x="506" y="87"/>
                  </a:lnTo>
                  <a:lnTo>
                    <a:pt x="506" y="87"/>
                  </a:lnTo>
                  <a:lnTo>
                    <a:pt x="507" y="87"/>
                  </a:lnTo>
                  <a:lnTo>
                    <a:pt x="509" y="87"/>
                  </a:lnTo>
                  <a:lnTo>
                    <a:pt x="509" y="87"/>
                  </a:lnTo>
                  <a:lnTo>
                    <a:pt x="511" y="87"/>
                  </a:lnTo>
                  <a:lnTo>
                    <a:pt x="511" y="85"/>
                  </a:lnTo>
                  <a:lnTo>
                    <a:pt x="512" y="85"/>
                  </a:lnTo>
                  <a:lnTo>
                    <a:pt x="514" y="85"/>
                  </a:lnTo>
                  <a:close/>
                  <a:moveTo>
                    <a:pt x="45" y="85"/>
                  </a:moveTo>
                  <a:lnTo>
                    <a:pt x="45" y="85"/>
                  </a:lnTo>
                  <a:lnTo>
                    <a:pt x="47" y="88"/>
                  </a:lnTo>
                  <a:lnTo>
                    <a:pt x="47" y="88"/>
                  </a:lnTo>
                  <a:lnTo>
                    <a:pt x="47" y="92"/>
                  </a:lnTo>
                  <a:lnTo>
                    <a:pt x="45" y="93"/>
                  </a:lnTo>
                  <a:lnTo>
                    <a:pt x="45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2"/>
                  </a:lnTo>
                  <a:lnTo>
                    <a:pt x="45" y="90"/>
                  </a:lnTo>
                  <a:lnTo>
                    <a:pt x="45" y="88"/>
                  </a:lnTo>
                  <a:lnTo>
                    <a:pt x="44" y="85"/>
                  </a:lnTo>
                  <a:lnTo>
                    <a:pt x="45" y="85"/>
                  </a:lnTo>
                  <a:close/>
                  <a:moveTo>
                    <a:pt x="134" y="85"/>
                  </a:moveTo>
                  <a:lnTo>
                    <a:pt x="135" y="85"/>
                  </a:lnTo>
                  <a:lnTo>
                    <a:pt x="135" y="87"/>
                  </a:lnTo>
                  <a:lnTo>
                    <a:pt x="135" y="87"/>
                  </a:lnTo>
                  <a:lnTo>
                    <a:pt x="137" y="87"/>
                  </a:lnTo>
                  <a:lnTo>
                    <a:pt x="137" y="88"/>
                  </a:lnTo>
                  <a:lnTo>
                    <a:pt x="138" y="88"/>
                  </a:lnTo>
                  <a:lnTo>
                    <a:pt x="138" y="87"/>
                  </a:lnTo>
                  <a:lnTo>
                    <a:pt x="140" y="88"/>
                  </a:lnTo>
                  <a:lnTo>
                    <a:pt x="140" y="88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4" y="87"/>
                  </a:lnTo>
                  <a:lnTo>
                    <a:pt x="134" y="85"/>
                  </a:lnTo>
                  <a:close/>
                  <a:moveTo>
                    <a:pt x="492" y="85"/>
                  </a:moveTo>
                  <a:lnTo>
                    <a:pt x="495" y="87"/>
                  </a:lnTo>
                  <a:lnTo>
                    <a:pt x="495" y="88"/>
                  </a:lnTo>
                  <a:lnTo>
                    <a:pt x="495" y="88"/>
                  </a:lnTo>
                  <a:lnTo>
                    <a:pt x="495" y="87"/>
                  </a:lnTo>
                  <a:lnTo>
                    <a:pt x="493" y="87"/>
                  </a:lnTo>
                  <a:lnTo>
                    <a:pt x="492" y="85"/>
                  </a:lnTo>
                  <a:close/>
                  <a:moveTo>
                    <a:pt x="465" y="84"/>
                  </a:moveTo>
                  <a:lnTo>
                    <a:pt x="465" y="84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4"/>
                  </a:lnTo>
                  <a:lnTo>
                    <a:pt x="465" y="84"/>
                  </a:lnTo>
                  <a:close/>
                  <a:moveTo>
                    <a:pt x="134" y="82"/>
                  </a:moveTo>
                  <a:lnTo>
                    <a:pt x="134" y="82"/>
                  </a:lnTo>
                  <a:lnTo>
                    <a:pt x="135" y="84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4" y="82"/>
                  </a:lnTo>
                  <a:close/>
                  <a:moveTo>
                    <a:pt x="115" y="76"/>
                  </a:moveTo>
                  <a:lnTo>
                    <a:pt x="115" y="76"/>
                  </a:lnTo>
                  <a:lnTo>
                    <a:pt x="116" y="76"/>
                  </a:lnTo>
                  <a:lnTo>
                    <a:pt x="116" y="77"/>
                  </a:lnTo>
                  <a:lnTo>
                    <a:pt x="115" y="77"/>
                  </a:lnTo>
                  <a:lnTo>
                    <a:pt x="113" y="77"/>
                  </a:lnTo>
                  <a:lnTo>
                    <a:pt x="113" y="76"/>
                  </a:lnTo>
                  <a:lnTo>
                    <a:pt x="115" y="76"/>
                  </a:lnTo>
                  <a:close/>
                  <a:moveTo>
                    <a:pt x="465" y="74"/>
                  </a:moveTo>
                  <a:lnTo>
                    <a:pt x="465" y="74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3" y="76"/>
                  </a:lnTo>
                  <a:lnTo>
                    <a:pt x="465" y="74"/>
                  </a:lnTo>
                  <a:lnTo>
                    <a:pt x="465" y="74"/>
                  </a:lnTo>
                  <a:close/>
                  <a:moveTo>
                    <a:pt x="463" y="73"/>
                  </a:moveTo>
                  <a:lnTo>
                    <a:pt x="463" y="73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3"/>
                  </a:lnTo>
                  <a:lnTo>
                    <a:pt x="463" y="73"/>
                  </a:lnTo>
                  <a:close/>
                  <a:moveTo>
                    <a:pt x="118" y="73"/>
                  </a:moveTo>
                  <a:lnTo>
                    <a:pt x="118" y="74"/>
                  </a:lnTo>
                  <a:lnTo>
                    <a:pt x="118" y="74"/>
                  </a:lnTo>
                  <a:lnTo>
                    <a:pt x="119" y="74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6" y="74"/>
                  </a:lnTo>
                  <a:lnTo>
                    <a:pt x="116" y="73"/>
                  </a:lnTo>
                  <a:lnTo>
                    <a:pt x="118" y="73"/>
                  </a:lnTo>
                  <a:close/>
                  <a:moveTo>
                    <a:pt x="123" y="73"/>
                  </a:moveTo>
                  <a:lnTo>
                    <a:pt x="123" y="73"/>
                  </a:lnTo>
                  <a:lnTo>
                    <a:pt x="124" y="74"/>
                  </a:lnTo>
                  <a:lnTo>
                    <a:pt x="124" y="74"/>
                  </a:lnTo>
                  <a:lnTo>
                    <a:pt x="123" y="73"/>
                  </a:lnTo>
                  <a:lnTo>
                    <a:pt x="123" y="73"/>
                  </a:lnTo>
                  <a:lnTo>
                    <a:pt x="123" y="73"/>
                  </a:lnTo>
                  <a:close/>
                  <a:moveTo>
                    <a:pt x="127" y="71"/>
                  </a:moveTo>
                  <a:lnTo>
                    <a:pt x="129" y="73"/>
                  </a:lnTo>
                  <a:lnTo>
                    <a:pt x="129" y="73"/>
                  </a:lnTo>
                  <a:lnTo>
                    <a:pt x="129" y="73"/>
                  </a:lnTo>
                  <a:lnTo>
                    <a:pt x="129" y="74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1"/>
                  </a:lnTo>
                  <a:close/>
                  <a:moveTo>
                    <a:pt x="105" y="69"/>
                  </a:moveTo>
                  <a:lnTo>
                    <a:pt x="107" y="69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74"/>
                  </a:lnTo>
                  <a:lnTo>
                    <a:pt x="112" y="76"/>
                  </a:lnTo>
                  <a:lnTo>
                    <a:pt x="112" y="74"/>
                  </a:lnTo>
                  <a:lnTo>
                    <a:pt x="108" y="74"/>
                  </a:lnTo>
                  <a:lnTo>
                    <a:pt x="107" y="74"/>
                  </a:lnTo>
                  <a:lnTo>
                    <a:pt x="105" y="73"/>
                  </a:lnTo>
                  <a:lnTo>
                    <a:pt x="104" y="73"/>
                  </a:lnTo>
                  <a:lnTo>
                    <a:pt x="104" y="73"/>
                  </a:lnTo>
                  <a:lnTo>
                    <a:pt x="104" y="71"/>
                  </a:lnTo>
                  <a:lnTo>
                    <a:pt x="104" y="71"/>
                  </a:lnTo>
                  <a:lnTo>
                    <a:pt x="105" y="69"/>
                  </a:lnTo>
                  <a:lnTo>
                    <a:pt x="105" y="69"/>
                  </a:lnTo>
                  <a:close/>
                  <a:moveTo>
                    <a:pt x="118" y="69"/>
                  </a:moveTo>
                  <a:lnTo>
                    <a:pt x="118" y="69"/>
                  </a:lnTo>
                  <a:lnTo>
                    <a:pt x="118" y="71"/>
                  </a:lnTo>
                  <a:lnTo>
                    <a:pt x="118" y="71"/>
                  </a:lnTo>
                  <a:lnTo>
                    <a:pt x="116" y="71"/>
                  </a:lnTo>
                  <a:lnTo>
                    <a:pt x="116" y="69"/>
                  </a:lnTo>
                  <a:lnTo>
                    <a:pt x="116" y="69"/>
                  </a:lnTo>
                  <a:lnTo>
                    <a:pt x="118" y="69"/>
                  </a:lnTo>
                  <a:close/>
                  <a:moveTo>
                    <a:pt x="108" y="68"/>
                  </a:moveTo>
                  <a:lnTo>
                    <a:pt x="112" y="69"/>
                  </a:lnTo>
                  <a:lnTo>
                    <a:pt x="113" y="71"/>
                  </a:lnTo>
                  <a:lnTo>
                    <a:pt x="115" y="73"/>
                  </a:lnTo>
                  <a:lnTo>
                    <a:pt x="113" y="73"/>
                  </a:lnTo>
                  <a:lnTo>
                    <a:pt x="113" y="73"/>
                  </a:lnTo>
                  <a:lnTo>
                    <a:pt x="112" y="73"/>
                  </a:lnTo>
                  <a:lnTo>
                    <a:pt x="112" y="71"/>
                  </a:lnTo>
                  <a:lnTo>
                    <a:pt x="110" y="71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07" y="69"/>
                  </a:lnTo>
                  <a:lnTo>
                    <a:pt x="108" y="69"/>
                  </a:lnTo>
                  <a:lnTo>
                    <a:pt x="108" y="68"/>
                  </a:lnTo>
                  <a:close/>
                  <a:moveTo>
                    <a:pt x="126" y="68"/>
                  </a:moveTo>
                  <a:lnTo>
                    <a:pt x="127" y="69"/>
                  </a:lnTo>
                  <a:lnTo>
                    <a:pt x="129" y="68"/>
                  </a:lnTo>
                  <a:lnTo>
                    <a:pt x="127" y="69"/>
                  </a:lnTo>
                  <a:lnTo>
                    <a:pt x="127" y="69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6" y="71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8"/>
                  </a:lnTo>
                  <a:close/>
                  <a:moveTo>
                    <a:pt x="135" y="68"/>
                  </a:moveTo>
                  <a:lnTo>
                    <a:pt x="135" y="69"/>
                  </a:lnTo>
                  <a:lnTo>
                    <a:pt x="135" y="69"/>
                  </a:lnTo>
                  <a:lnTo>
                    <a:pt x="135" y="71"/>
                  </a:lnTo>
                  <a:lnTo>
                    <a:pt x="135" y="71"/>
                  </a:lnTo>
                  <a:lnTo>
                    <a:pt x="135" y="73"/>
                  </a:lnTo>
                  <a:lnTo>
                    <a:pt x="135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2" y="71"/>
                  </a:lnTo>
                  <a:lnTo>
                    <a:pt x="132" y="71"/>
                  </a:lnTo>
                  <a:lnTo>
                    <a:pt x="132" y="69"/>
                  </a:lnTo>
                  <a:lnTo>
                    <a:pt x="131" y="71"/>
                  </a:lnTo>
                  <a:lnTo>
                    <a:pt x="131" y="71"/>
                  </a:lnTo>
                  <a:lnTo>
                    <a:pt x="129" y="69"/>
                  </a:lnTo>
                  <a:lnTo>
                    <a:pt x="131" y="69"/>
                  </a:lnTo>
                  <a:lnTo>
                    <a:pt x="132" y="68"/>
                  </a:lnTo>
                  <a:lnTo>
                    <a:pt x="132" y="68"/>
                  </a:lnTo>
                  <a:lnTo>
                    <a:pt x="134" y="68"/>
                  </a:lnTo>
                  <a:lnTo>
                    <a:pt x="135" y="68"/>
                  </a:lnTo>
                  <a:close/>
                  <a:moveTo>
                    <a:pt x="101" y="65"/>
                  </a:moveTo>
                  <a:lnTo>
                    <a:pt x="101" y="65"/>
                  </a:lnTo>
                  <a:lnTo>
                    <a:pt x="102" y="66"/>
                  </a:lnTo>
                  <a:lnTo>
                    <a:pt x="104" y="68"/>
                  </a:lnTo>
                  <a:lnTo>
                    <a:pt x="104" y="68"/>
                  </a:lnTo>
                  <a:lnTo>
                    <a:pt x="104" y="69"/>
                  </a:lnTo>
                  <a:lnTo>
                    <a:pt x="104" y="69"/>
                  </a:lnTo>
                  <a:lnTo>
                    <a:pt x="104" y="71"/>
                  </a:lnTo>
                  <a:lnTo>
                    <a:pt x="102" y="71"/>
                  </a:lnTo>
                  <a:lnTo>
                    <a:pt x="102" y="71"/>
                  </a:lnTo>
                  <a:lnTo>
                    <a:pt x="101" y="69"/>
                  </a:lnTo>
                  <a:lnTo>
                    <a:pt x="101" y="69"/>
                  </a:lnTo>
                  <a:lnTo>
                    <a:pt x="101" y="68"/>
                  </a:lnTo>
                  <a:lnTo>
                    <a:pt x="101" y="66"/>
                  </a:lnTo>
                  <a:lnTo>
                    <a:pt x="101" y="65"/>
                  </a:lnTo>
                  <a:close/>
                  <a:moveTo>
                    <a:pt x="30" y="63"/>
                  </a:moveTo>
                  <a:lnTo>
                    <a:pt x="31" y="65"/>
                  </a:lnTo>
                  <a:lnTo>
                    <a:pt x="34" y="68"/>
                  </a:lnTo>
                  <a:lnTo>
                    <a:pt x="36" y="69"/>
                  </a:lnTo>
                  <a:lnTo>
                    <a:pt x="37" y="71"/>
                  </a:lnTo>
                  <a:lnTo>
                    <a:pt x="39" y="71"/>
                  </a:lnTo>
                  <a:lnTo>
                    <a:pt x="37" y="73"/>
                  </a:lnTo>
                  <a:lnTo>
                    <a:pt x="37" y="76"/>
                  </a:lnTo>
                  <a:lnTo>
                    <a:pt x="37" y="77"/>
                  </a:lnTo>
                  <a:lnTo>
                    <a:pt x="34" y="77"/>
                  </a:lnTo>
                  <a:lnTo>
                    <a:pt x="34" y="76"/>
                  </a:lnTo>
                  <a:lnTo>
                    <a:pt x="34" y="73"/>
                  </a:lnTo>
                  <a:lnTo>
                    <a:pt x="31" y="71"/>
                  </a:lnTo>
                  <a:lnTo>
                    <a:pt x="31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6" y="65"/>
                  </a:lnTo>
                  <a:lnTo>
                    <a:pt x="28" y="65"/>
                  </a:lnTo>
                  <a:lnTo>
                    <a:pt x="30" y="65"/>
                  </a:lnTo>
                  <a:lnTo>
                    <a:pt x="30" y="63"/>
                  </a:lnTo>
                  <a:lnTo>
                    <a:pt x="30" y="63"/>
                  </a:lnTo>
                  <a:close/>
                  <a:moveTo>
                    <a:pt x="97" y="62"/>
                  </a:moveTo>
                  <a:lnTo>
                    <a:pt x="104" y="63"/>
                  </a:lnTo>
                  <a:lnTo>
                    <a:pt x="104" y="65"/>
                  </a:lnTo>
                  <a:lnTo>
                    <a:pt x="104" y="66"/>
                  </a:lnTo>
                  <a:lnTo>
                    <a:pt x="104" y="66"/>
                  </a:lnTo>
                  <a:lnTo>
                    <a:pt x="102" y="65"/>
                  </a:lnTo>
                  <a:lnTo>
                    <a:pt x="101" y="65"/>
                  </a:lnTo>
                  <a:lnTo>
                    <a:pt x="99" y="65"/>
                  </a:lnTo>
                  <a:lnTo>
                    <a:pt x="99" y="63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7" y="62"/>
                  </a:lnTo>
                  <a:lnTo>
                    <a:pt x="97" y="62"/>
                  </a:lnTo>
                  <a:close/>
                  <a:moveTo>
                    <a:pt x="430" y="62"/>
                  </a:moveTo>
                  <a:lnTo>
                    <a:pt x="432" y="62"/>
                  </a:lnTo>
                  <a:lnTo>
                    <a:pt x="432" y="62"/>
                  </a:lnTo>
                  <a:lnTo>
                    <a:pt x="433" y="63"/>
                  </a:lnTo>
                  <a:lnTo>
                    <a:pt x="433" y="65"/>
                  </a:lnTo>
                  <a:lnTo>
                    <a:pt x="432" y="65"/>
                  </a:lnTo>
                  <a:lnTo>
                    <a:pt x="432" y="66"/>
                  </a:lnTo>
                  <a:lnTo>
                    <a:pt x="430" y="68"/>
                  </a:lnTo>
                  <a:lnTo>
                    <a:pt x="429" y="69"/>
                  </a:lnTo>
                  <a:lnTo>
                    <a:pt x="429" y="71"/>
                  </a:lnTo>
                  <a:lnTo>
                    <a:pt x="425" y="74"/>
                  </a:lnTo>
                  <a:lnTo>
                    <a:pt x="424" y="74"/>
                  </a:lnTo>
                  <a:lnTo>
                    <a:pt x="424" y="76"/>
                  </a:lnTo>
                  <a:lnTo>
                    <a:pt x="422" y="77"/>
                  </a:lnTo>
                  <a:lnTo>
                    <a:pt x="421" y="79"/>
                  </a:lnTo>
                  <a:lnTo>
                    <a:pt x="421" y="79"/>
                  </a:lnTo>
                  <a:lnTo>
                    <a:pt x="419" y="79"/>
                  </a:lnTo>
                  <a:lnTo>
                    <a:pt x="419" y="81"/>
                  </a:lnTo>
                  <a:lnTo>
                    <a:pt x="418" y="81"/>
                  </a:lnTo>
                  <a:lnTo>
                    <a:pt x="411" y="81"/>
                  </a:lnTo>
                  <a:lnTo>
                    <a:pt x="410" y="81"/>
                  </a:lnTo>
                  <a:lnTo>
                    <a:pt x="408" y="81"/>
                  </a:lnTo>
                  <a:lnTo>
                    <a:pt x="405" y="81"/>
                  </a:lnTo>
                  <a:lnTo>
                    <a:pt x="405" y="81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400" y="79"/>
                  </a:lnTo>
                  <a:lnTo>
                    <a:pt x="391" y="79"/>
                  </a:lnTo>
                  <a:lnTo>
                    <a:pt x="388" y="79"/>
                  </a:lnTo>
                  <a:lnTo>
                    <a:pt x="384" y="79"/>
                  </a:lnTo>
                  <a:lnTo>
                    <a:pt x="383" y="79"/>
                  </a:lnTo>
                  <a:lnTo>
                    <a:pt x="381" y="79"/>
                  </a:lnTo>
                  <a:lnTo>
                    <a:pt x="380" y="79"/>
                  </a:lnTo>
                  <a:lnTo>
                    <a:pt x="378" y="79"/>
                  </a:lnTo>
                  <a:lnTo>
                    <a:pt x="372" y="79"/>
                  </a:lnTo>
                  <a:lnTo>
                    <a:pt x="370" y="79"/>
                  </a:lnTo>
                  <a:lnTo>
                    <a:pt x="367" y="77"/>
                  </a:lnTo>
                  <a:lnTo>
                    <a:pt x="365" y="77"/>
                  </a:lnTo>
                  <a:lnTo>
                    <a:pt x="364" y="77"/>
                  </a:lnTo>
                  <a:lnTo>
                    <a:pt x="362" y="79"/>
                  </a:lnTo>
                  <a:lnTo>
                    <a:pt x="362" y="79"/>
                  </a:lnTo>
                  <a:lnTo>
                    <a:pt x="361" y="82"/>
                  </a:lnTo>
                  <a:lnTo>
                    <a:pt x="359" y="84"/>
                  </a:lnTo>
                  <a:lnTo>
                    <a:pt x="359" y="85"/>
                  </a:lnTo>
                  <a:lnTo>
                    <a:pt x="358" y="87"/>
                  </a:lnTo>
                  <a:lnTo>
                    <a:pt x="358" y="88"/>
                  </a:lnTo>
                  <a:lnTo>
                    <a:pt x="358" y="90"/>
                  </a:lnTo>
                  <a:lnTo>
                    <a:pt x="358" y="92"/>
                  </a:lnTo>
                  <a:lnTo>
                    <a:pt x="358" y="93"/>
                  </a:lnTo>
                  <a:lnTo>
                    <a:pt x="359" y="95"/>
                  </a:lnTo>
                  <a:lnTo>
                    <a:pt x="361" y="98"/>
                  </a:lnTo>
                  <a:lnTo>
                    <a:pt x="361" y="98"/>
                  </a:lnTo>
                  <a:lnTo>
                    <a:pt x="364" y="99"/>
                  </a:lnTo>
                  <a:lnTo>
                    <a:pt x="365" y="101"/>
                  </a:lnTo>
                  <a:lnTo>
                    <a:pt x="365" y="104"/>
                  </a:lnTo>
                  <a:lnTo>
                    <a:pt x="367" y="106"/>
                  </a:lnTo>
                  <a:lnTo>
                    <a:pt x="369" y="106"/>
                  </a:lnTo>
                  <a:lnTo>
                    <a:pt x="369" y="104"/>
                  </a:lnTo>
                  <a:lnTo>
                    <a:pt x="370" y="106"/>
                  </a:lnTo>
                  <a:lnTo>
                    <a:pt x="372" y="106"/>
                  </a:lnTo>
                  <a:lnTo>
                    <a:pt x="373" y="104"/>
                  </a:lnTo>
                  <a:lnTo>
                    <a:pt x="375" y="103"/>
                  </a:lnTo>
                  <a:lnTo>
                    <a:pt x="377" y="101"/>
                  </a:lnTo>
                  <a:lnTo>
                    <a:pt x="378" y="99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81" y="98"/>
                  </a:lnTo>
                  <a:lnTo>
                    <a:pt x="381" y="98"/>
                  </a:lnTo>
                  <a:lnTo>
                    <a:pt x="383" y="98"/>
                  </a:lnTo>
                  <a:lnTo>
                    <a:pt x="384" y="99"/>
                  </a:lnTo>
                  <a:lnTo>
                    <a:pt x="386" y="99"/>
                  </a:lnTo>
                  <a:lnTo>
                    <a:pt x="388" y="98"/>
                  </a:lnTo>
                  <a:lnTo>
                    <a:pt x="389" y="98"/>
                  </a:lnTo>
                  <a:lnTo>
                    <a:pt x="389" y="96"/>
                  </a:lnTo>
                  <a:lnTo>
                    <a:pt x="391" y="96"/>
                  </a:lnTo>
                  <a:lnTo>
                    <a:pt x="394" y="96"/>
                  </a:lnTo>
                  <a:lnTo>
                    <a:pt x="395" y="96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402" y="95"/>
                  </a:lnTo>
                  <a:lnTo>
                    <a:pt x="403" y="93"/>
                  </a:lnTo>
                  <a:lnTo>
                    <a:pt x="405" y="93"/>
                  </a:lnTo>
                  <a:lnTo>
                    <a:pt x="406" y="95"/>
                  </a:lnTo>
                  <a:lnTo>
                    <a:pt x="406" y="96"/>
                  </a:lnTo>
                  <a:lnTo>
                    <a:pt x="406" y="96"/>
                  </a:lnTo>
                  <a:lnTo>
                    <a:pt x="406" y="99"/>
                  </a:lnTo>
                  <a:lnTo>
                    <a:pt x="406" y="99"/>
                  </a:lnTo>
                  <a:lnTo>
                    <a:pt x="405" y="99"/>
                  </a:lnTo>
                  <a:lnTo>
                    <a:pt x="403" y="99"/>
                  </a:lnTo>
                  <a:lnTo>
                    <a:pt x="403" y="98"/>
                  </a:lnTo>
                  <a:lnTo>
                    <a:pt x="402" y="98"/>
                  </a:lnTo>
                  <a:lnTo>
                    <a:pt x="400" y="98"/>
                  </a:lnTo>
                  <a:lnTo>
                    <a:pt x="399" y="99"/>
                  </a:lnTo>
                  <a:lnTo>
                    <a:pt x="399" y="99"/>
                  </a:lnTo>
                  <a:lnTo>
                    <a:pt x="397" y="101"/>
                  </a:lnTo>
                  <a:lnTo>
                    <a:pt x="395" y="103"/>
                  </a:lnTo>
                  <a:lnTo>
                    <a:pt x="394" y="104"/>
                  </a:lnTo>
                  <a:lnTo>
                    <a:pt x="391" y="107"/>
                  </a:lnTo>
                  <a:lnTo>
                    <a:pt x="391" y="107"/>
                  </a:lnTo>
                  <a:lnTo>
                    <a:pt x="389" y="109"/>
                  </a:lnTo>
                  <a:lnTo>
                    <a:pt x="384" y="109"/>
                  </a:lnTo>
                  <a:lnTo>
                    <a:pt x="383" y="110"/>
                  </a:lnTo>
                  <a:lnTo>
                    <a:pt x="383" y="112"/>
                  </a:lnTo>
                  <a:lnTo>
                    <a:pt x="381" y="112"/>
                  </a:lnTo>
                  <a:lnTo>
                    <a:pt x="380" y="112"/>
                  </a:lnTo>
                  <a:lnTo>
                    <a:pt x="380" y="112"/>
                  </a:lnTo>
                  <a:lnTo>
                    <a:pt x="378" y="112"/>
                  </a:lnTo>
                  <a:lnTo>
                    <a:pt x="377" y="112"/>
                  </a:lnTo>
                  <a:lnTo>
                    <a:pt x="377" y="114"/>
                  </a:lnTo>
                  <a:lnTo>
                    <a:pt x="378" y="114"/>
                  </a:lnTo>
                  <a:lnTo>
                    <a:pt x="380" y="115"/>
                  </a:lnTo>
                  <a:lnTo>
                    <a:pt x="380" y="117"/>
                  </a:lnTo>
                  <a:lnTo>
                    <a:pt x="381" y="117"/>
                  </a:lnTo>
                  <a:lnTo>
                    <a:pt x="383" y="117"/>
                  </a:lnTo>
                  <a:lnTo>
                    <a:pt x="383" y="117"/>
                  </a:lnTo>
                  <a:lnTo>
                    <a:pt x="384" y="118"/>
                  </a:lnTo>
                  <a:lnTo>
                    <a:pt x="386" y="121"/>
                  </a:lnTo>
                  <a:lnTo>
                    <a:pt x="386" y="123"/>
                  </a:lnTo>
                  <a:lnTo>
                    <a:pt x="388" y="125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9"/>
                  </a:lnTo>
                  <a:lnTo>
                    <a:pt x="392" y="131"/>
                  </a:lnTo>
                  <a:lnTo>
                    <a:pt x="392" y="131"/>
                  </a:lnTo>
                  <a:lnTo>
                    <a:pt x="391" y="133"/>
                  </a:lnTo>
                  <a:lnTo>
                    <a:pt x="391" y="134"/>
                  </a:lnTo>
                  <a:lnTo>
                    <a:pt x="391" y="136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9"/>
                  </a:lnTo>
                  <a:lnTo>
                    <a:pt x="392" y="139"/>
                  </a:lnTo>
                  <a:lnTo>
                    <a:pt x="392" y="139"/>
                  </a:lnTo>
                  <a:lnTo>
                    <a:pt x="394" y="140"/>
                  </a:lnTo>
                  <a:lnTo>
                    <a:pt x="395" y="140"/>
                  </a:lnTo>
                  <a:lnTo>
                    <a:pt x="395" y="142"/>
                  </a:lnTo>
                  <a:lnTo>
                    <a:pt x="395" y="142"/>
                  </a:lnTo>
                  <a:lnTo>
                    <a:pt x="395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9" y="144"/>
                  </a:lnTo>
                  <a:lnTo>
                    <a:pt x="399" y="144"/>
                  </a:lnTo>
                  <a:lnTo>
                    <a:pt x="399" y="145"/>
                  </a:lnTo>
                  <a:lnTo>
                    <a:pt x="399" y="145"/>
                  </a:lnTo>
                  <a:lnTo>
                    <a:pt x="399" y="147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5" y="148"/>
                  </a:lnTo>
                  <a:lnTo>
                    <a:pt x="395" y="148"/>
                  </a:lnTo>
                  <a:lnTo>
                    <a:pt x="394" y="148"/>
                  </a:lnTo>
                  <a:lnTo>
                    <a:pt x="389" y="150"/>
                  </a:lnTo>
                  <a:lnTo>
                    <a:pt x="388" y="150"/>
                  </a:lnTo>
                  <a:lnTo>
                    <a:pt x="388" y="151"/>
                  </a:lnTo>
                  <a:lnTo>
                    <a:pt x="388" y="153"/>
                  </a:lnTo>
                  <a:lnTo>
                    <a:pt x="388" y="155"/>
                  </a:lnTo>
                  <a:lnTo>
                    <a:pt x="388" y="155"/>
                  </a:lnTo>
                  <a:lnTo>
                    <a:pt x="384" y="155"/>
                  </a:lnTo>
                  <a:lnTo>
                    <a:pt x="383" y="155"/>
                  </a:lnTo>
                  <a:lnTo>
                    <a:pt x="381" y="155"/>
                  </a:lnTo>
                  <a:lnTo>
                    <a:pt x="380" y="153"/>
                  </a:lnTo>
                  <a:lnTo>
                    <a:pt x="380" y="153"/>
                  </a:lnTo>
                  <a:lnTo>
                    <a:pt x="380" y="151"/>
                  </a:lnTo>
                  <a:lnTo>
                    <a:pt x="380" y="147"/>
                  </a:lnTo>
                  <a:lnTo>
                    <a:pt x="380" y="147"/>
                  </a:lnTo>
                  <a:lnTo>
                    <a:pt x="380" y="145"/>
                  </a:lnTo>
                  <a:lnTo>
                    <a:pt x="381" y="145"/>
                  </a:lnTo>
                  <a:lnTo>
                    <a:pt x="381" y="144"/>
                  </a:lnTo>
                  <a:lnTo>
                    <a:pt x="380" y="144"/>
                  </a:lnTo>
                  <a:lnTo>
                    <a:pt x="378" y="142"/>
                  </a:lnTo>
                  <a:lnTo>
                    <a:pt x="377" y="142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4"/>
                  </a:lnTo>
                  <a:lnTo>
                    <a:pt x="372" y="131"/>
                  </a:lnTo>
                  <a:lnTo>
                    <a:pt x="373" y="131"/>
                  </a:lnTo>
                  <a:lnTo>
                    <a:pt x="373" y="128"/>
                  </a:lnTo>
                  <a:lnTo>
                    <a:pt x="373" y="126"/>
                  </a:lnTo>
                  <a:lnTo>
                    <a:pt x="373" y="125"/>
                  </a:lnTo>
                  <a:lnTo>
                    <a:pt x="372" y="123"/>
                  </a:lnTo>
                  <a:lnTo>
                    <a:pt x="370" y="123"/>
                  </a:lnTo>
                  <a:lnTo>
                    <a:pt x="369" y="123"/>
                  </a:lnTo>
                  <a:lnTo>
                    <a:pt x="367" y="123"/>
                  </a:lnTo>
                  <a:lnTo>
                    <a:pt x="365" y="125"/>
                  </a:lnTo>
                  <a:lnTo>
                    <a:pt x="362" y="126"/>
                  </a:lnTo>
                  <a:lnTo>
                    <a:pt x="361" y="128"/>
                  </a:lnTo>
                  <a:lnTo>
                    <a:pt x="361" y="129"/>
                  </a:lnTo>
                  <a:lnTo>
                    <a:pt x="362" y="131"/>
                  </a:lnTo>
                  <a:lnTo>
                    <a:pt x="362" y="133"/>
                  </a:lnTo>
                  <a:lnTo>
                    <a:pt x="364" y="134"/>
                  </a:lnTo>
                  <a:lnTo>
                    <a:pt x="364" y="139"/>
                  </a:lnTo>
                  <a:lnTo>
                    <a:pt x="364" y="139"/>
                  </a:lnTo>
                  <a:lnTo>
                    <a:pt x="362" y="140"/>
                  </a:lnTo>
                  <a:lnTo>
                    <a:pt x="362" y="144"/>
                  </a:lnTo>
                  <a:lnTo>
                    <a:pt x="362" y="148"/>
                  </a:lnTo>
                  <a:lnTo>
                    <a:pt x="364" y="151"/>
                  </a:lnTo>
                  <a:lnTo>
                    <a:pt x="364" y="153"/>
                  </a:lnTo>
                  <a:lnTo>
                    <a:pt x="362" y="156"/>
                  </a:lnTo>
                  <a:lnTo>
                    <a:pt x="361" y="158"/>
                  </a:lnTo>
                  <a:lnTo>
                    <a:pt x="361" y="159"/>
                  </a:lnTo>
                  <a:lnTo>
                    <a:pt x="362" y="162"/>
                  </a:lnTo>
                  <a:lnTo>
                    <a:pt x="364" y="164"/>
                  </a:lnTo>
                  <a:lnTo>
                    <a:pt x="364" y="166"/>
                  </a:lnTo>
                  <a:lnTo>
                    <a:pt x="362" y="166"/>
                  </a:lnTo>
                  <a:lnTo>
                    <a:pt x="361" y="166"/>
                  </a:lnTo>
                  <a:lnTo>
                    <a:pt x="361" y="166"/>
                  </a:lnTo>
                  <a:lnTo>
                    <a:pt x="359" y="166"/>
                  </a:lnTo>
                  <a:lnTo>
                    <a:pt x="356" y="166"/>
                  </a:lnTo>
                  <a:lnTo>
                    <a:pt x="356" y="166"/>
                  </a:lnTo>
                  <a:lnTo>
                    <a:pt x="354" y="167"/>
                  </a:lnTo>
                  <a:lnTo>
                    <a:pt x="354" y="167"/>
                  </a:lnTo>
                  <a:lnTo>
                    <a:pt x="353" y="167"/>
                  </a:lnTo>
                  <a:lnTo>
                    <a:pt x="351" y="166"/>
                  </a:lnTo>
                  <a:lnTo>
                    <a:pt x="350" y="164"/>
                  </a:lnTo>
                  <a:lnTo>
                    <a:pt x="348" y="164"/>
                  </a:lnTo>
                  <a:lnTo>
                    <a:pt x="348" y="161"/>
                  </a:lnTo>
                  <a:lnTo>
                    <a:pt x="348" y="159"/>
                  </a:lnTo>
                  <a:lnTo>
                    <a:pt x="350" y="158"/>
                  </a:lnTo>
                  <a:lnTo>
                    <a:pt x="351" y="156"/>
                  </a:lnTo>
                  <a:lnTo>
                    <a:pt x="350" y="153"/>
                  </a:lnTo>
                  <a:lnTo>
                    <a:pt x="351" y="151"/>
                  </a:lnTo>
                  <a:lnTo>
                    <a:pt x="351" y="150"/>
                  </a:lnTo>
                  <a:lnTo>
                    <a:pt x="351" y="148"/>
                  </a:lnTo>
                  <a:lnTo>
                    <a:pt x="351" y="144"/>
                  </a:lnTo>
                  <a:lnTo>
                    <a:pt x="351" y="144"/>
                  </a:lnTo>
                  <a:lnTo>
                    <a:pt x="350" y="139"/>
                  </a:lnTo>
                  <a:lnTo>
                    <a:pt x="350" y="139"/>
                  </a:lnTo>
                  <a:lnTo>
                    <a:pt x="350" y="137"/>
                  </a:lnTo>
                  <a:lnTo>
                    <a:pt x="350" y="137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48" y="136"/>
                  </a:lnTo>
                  <a:lnTo>
                    <a:pt x="347" y="136"/>
                  </a:lnTo>
                  <a:lnTo>
                    <a:pt x="343" y="136"/>
                  </a:lnTo>
                  <a:lnTo>
                    <a:pt x="342" y="136"/>
                  </a:lnTo>
                  <a:lnTo>
                    <a:pt x="342" y="134"/>
                  </a:lnTo>
                  <a:lnTo>
                    <a:pt x="340" y="133"/>
                  </a:lnTo>
                  <a:lnTo>
                    <a:pt x="340" y="131"/>
                  </a:lnTo>
                  <a:lnTo>
                    <a:pt x="340" y="129"/>
                  </a:lnTo>
                  <a:lnTo>
                    <a:pt x="340" y="128"/>
                  </a:lnTo>
                  <a:lnTo>
                    <a:pt x="340" y="126"/>
                  </a:lnTo>
                  <a:lnTo>
                    <a:pt x="340" y="125"/>
                  </a:lnTo>
                  <a:lnTo>
                    <a:pt x="340" y="125"/>
                  </a:lnTo>
                  <a:lnTo>
                    <a:pt x="340" y="123"/>
                  </a:lnTo>
                  <a:lnTo>
                    <a:pt x="340" y="123"/>
                  </a:lnTo>
                  <a:lnTo>
                    <a:pt x="342" y="123"/>
                  </a:lnTo>
                  <a:lnTo>
                    <a:pt x="342" y="123"/>
                  </a:lnTo>
                  <a:lnTo>
                    <a:pt x="345" y="121"/>
                  </a:lnTo>
                  <a:lnTo>
                    <a:pt x="345" y="120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7" y="115"/>
                  </a:lnTo>
                  <a:lnTo>
                    <a:pt x="348" y="114"/>
                  </a:lnTo>
                  <a:lnTo>
                    <a:pt x="348" y="112"/>
                  </a:lnTo>
                  <a:lnTo>
                    <a:pt x="348" y="109"/>
                  </a:lnTo>
                  <a:lnTo>
                    <a:pt x="348" y="107"/>
                  </a:lnTo>
                  <a:lnTo>
                    <a:pt x="348" y="107"/>
                  </a:lnTo>
                  <a:lnTo>
                    <a:pt x="348" y="106"/>
                  </a:lnTo>
                  <a:lnTo>
                    <a:pt x="348" y="103"/>
                  </a:lnTo>
                  <a:lnTo>
                    <a:pt x="350" y="98"/>
                  </a:lnTo>
                  <a:lnTo>
                    <a:pt x="353" y="96"/>
                  </a:lnTo>
                  <a:lnTo>
                    <a:pt x="353" y="95"/>
                  </a:lnTo>
                  <a:lnTo>
                    <a:pt x="354" y="96"/>
                  </a:lnTo>
                  <a:lnTo>
                    <a:pt x="354" y="98"/>
                  </a:lnTo>
                  <a:lnTo>
                    <a:pt x="354" y="96"/>
                  </a:lnTo>
                  <a:lnTo>
                    <a:pt x="354" y="95"/>
                  </a:lnTo>
                  <a:lnTo>
                    <a:pt x="354" y="92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4" y="87"/>
                  </a:lnTo>
                  <a:lnTo>
                    <a:pt x="354" y="85"/>
                  </a:lnTo>
                  <a:lnTo>
                    <a:pt x="356" y="85"/>
                  </a:lnTo>
                  <a:lnTo>
                    <a:pt x="354" y="82"/>
                  </a:lnTo>
                  <a:lnTo>
                    <a:pt x="354" y="82"/>
                  </a:lnTo>
                  <a:lnTo>
                    <a:pt x="356" y="79"/>
                  </a:lnTo>
                  <a:lnTo>
                    <a:pt x="358" y="77"/>
                  </a:lnTo>
                  <a:lnTo>
                    <a:pt x="358" y="77"/>
                  </a:lnTo>
                  <a:lnTo>
                    <a:pt x="358" y="76"/>
                  </a:lnTo>
                  <a:lnTo>
                    <a:pt x="359" y="74"/>
                  </a:lnTo>
                  <a:lnTo>
                    <a:pt x="359" y="74"/>
                  </a:lnTo>
                  <a:lnTo>
                    <a:pt x="361" y="73"/>
                  </a:lnTo>
                  <a:lnTo>
                    <a:pt x="361" y="71"/>
                  </a:lnTo>
                  <a:lnTo>
                    <a:pt x="362" y="71"/>
                  </a:lnTo>
                  <a:lnTo>
                    <a:pt x="362" y="71"/>
                  </a:lnTo>
                  <a:lnTo>
                    <a:pt x="362" y="73"/>
                  </a:lnTo>
                  <a:lnTo>
                    <a:pt x="364" y="73"/>
                  </a:lnTo>
                  <a:lnTo>
                    <a:pt x="365" y="74"/>
                  </a:lnTo>
                  <a:lnTo>
                    <a:pt x="365" y="73"/>
                  </a:lnTo>
                  <a:lnTo>
                    <a:pt x="367" y="73"/>
                  </a:lnTo>
                  <a:lnTo>
                    <a:pt x="367" y="71"/>
                  </a:lnTo>
                  <a:lnTo>
                    <a:pt x="367" y="71"/>
                  </a:lnTo>
                  <a:lnTo>
                    <a:pt x="369" y="71"/>
                  </a:lnTo>
                  <a:lnTo>
                    <a:pt x="369" y="69"/>
                  </a:lnTo>
                  <a:lnTo>
                    <a:pt x="370" y="68"/>
                  </a:lnTo>
                  <a:lnTo>
                    <a:pt x="370" y="66"/>
                  </a:lnTo>
                  <a:lnTo>
                    <a:pt x="372" y="66"/>
                  </a:lnTo>
                  <a:lnTo>
                    <a:pt x="372" y="66"/>
                  </a:lnTo>
                  <a:lnTo>
                    <a:pt x="373" y="66"/>
                  </a:lnTo>
                  <a:lnTo>
                    <a:pt x="375" y="68"/>
                  </a:lnTo>
                  <a:lnTo>
                    <a:pt x="377" y="68"/>
                  </a:lnTo>
                  <a:lnTo>
                    <a:pt x="377" y="68"/>
                  </a:lnTo>
                  <a:lnTo>
                    <a:pt x="378" y="68"/>
                  </a:lnTo>
                  <a:lnTo>
                    <a:pt x="378" y="68"/>
                  </a:lnTo>
                  <a:lnTo>
                    <a:pt x="378" y="69"/>
                  </a:lnTo>
                  <a:lnTo>
                    <a:pt x="380" y="69"/>
                  </a:lnTo>
                  <a:lnTo>
                    <a:pt x="380" y="69"/>
                  </a:lnTo>
                  <a:lnTo>
                    <a:pt x="381" y="69"/>
                  </a:lnTo>
                  <a:lnTo>
                    <a:pt x="384" y="69"/>
                  </a:lnTo>
                  <a:lnTo>
                    <a:pt x="388" y="71"/>
                  </a:lnTo>
                  <a:lnTo>
                    <a:pt x="392" y="71"/>
                  </a:lnTo>
                  <a:lnTo>
                    <a:pt x="394" y="71"/>
                  </a:lnTo>
                  <a:lnTo>
                    <a:pt x="395" y="71"/>
                  </a:lnTo>
                  <a:lnTo>
                    <a:pt x="397" y="73"/>
                  </a:lnTo>
                  <a:lnTo>
                    <a:pt x="399" y="73"/>
                  </a:lnTo>
                  <a:lnTo>
                    <a:pt x="399" y="73"/>
                  </a:lnTo>
                  <a:lnTo>
                    <a:pt x="400" y="73"/>
                  </a:lnTo>
                  <a:lnTo>
                    <a:pt x="402" y="73"/>
                  </a:lnTo>
                  <a:lnTo>
                    <a:pt x="402" y="71"/>
                  </a:lnTo>
                  <a:lnTo>
                    <a:pt x="405" y="73"/>
                  </a:lnTo>
                  <a:lnTo>
                    <a:pt x="413" y="73"/>
                  </a:lnTo>
                  <a:lnTo>
                    <a:pt x="414" y="73"/>
                  </a:lnTo>
                  <a:lnTo>
                    <a:pt x="419" y="71"/>
                  </a:lnTo>
                  <a:lnTo>
                    <a:pt x="421" y="68"/>
                  </a:lnTo>
                  <a:lnTo>
                    <a:pt x="422" y="68"/>
                  </a:lnTo>
                  <a:lnTo>
                    <a:pt x="424" y="66"/>
                  </a:lnTo>
                  <a:lnTo>
                    <a:pt x="424" y="65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27" y="65"/>
                  </a:lnTo>
                  <a:lnTo>
                    <a:pt x="427" y="63"/>
                  </a:lnTo>
                  <a:lnTo>
                    <a:pt x="429" y="62"/>
                  </a:lnTo>
                  <a:lnTo>
                    <a:pt x="430" y="62"/>
                  </a:lnTo>
                  <a:close/>
                  <a:moveTo>
                    <a:pt x="93" y="55"/>
                  </a:moveTo>
                  <a:lnTo>
                    <a:pt x="93" y="55"/>
                  </a:lnTo>
                  <a:lnTo>
                    <a:pt x="94" y="57"/>
                  </a:lnTo>
                  <a:lnTo>
                    <a:pt x="94" y="57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60"/>
                  </a:lnTo>
                  <a:lnTo>
                    <a:pt x="90" y="60"/>
                  </a:lnTo>
                  <a:lnTo>
                    <a:pt x="88" y="58"/>
                  </a:lnTo>
                  <a:lnTo>
                    <a:pt x="88" y="57"/>
                  </a:lnTo>
                  <a:lnTo>
                    <a:pt x="90" y="55"/>
                  </a:lnTo>
                  <a:lnTo>
                    <a:pt x="91" y="55"/>
                  </a:lnTo>
                  <a:lnTo>
                    <a:pt x="93" y="55"/>
                  </a:lnTo>
                  <a:close/>
                  <a:moveTo>
                    <a:pt x="474" y="54"/>
                  </a:moveTo>
                  <a:lnTo>
                    <a:pt x="474" y="54"/>
                  </a:lnTo>
                  <a:lnTo>
                    <a:pt x="474" y="55"/>
                  </a:lnTo>
                  <a:lnTo>
                    <a:pt x="471" y="57"/>
                  </a:lnTo>
                  <a:lnTo>
                    <a:pt x="471" y="58"/>
                  </a:lnTo>
                  <a:lnTo>
                    <a:pt x="471" y="58"/>
                  </a:lnTo>
                  <a:lnTo>
                    <a:pt x="473" y="60"/>
                  </a:lnTo>
                  <a:lnTo>
                    <a:pt x="473" y="62"/>
                  </a:lnTo>
                  <a:lnTo>
                    <a:pt x="473" y="63"/>
                  </a:lnTo>
                  <a:lnTo>
                    <a:pt x="473" y="65"/>
                  </a:lnTo>
                  <a:lnTo>
                    <a:pt x="473" y="66"/>
                  </a:lnTo>
                  <a:lnTo>
                    <a:pt x="473" y="66"/>
                  </a:lnTo>
                  <a:lnTo>
                    <a:pt x="471" y="68"/>
                  </a:lnTo>
                  <a:lnTo>
                    <a:pt x="468" y="71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8" y="73"/>
                  </a:lnTo>
                  <a:lnTo>
                    <a:pt x="470" y="73"/>
                  </a:lnTo>
                  <a:lnTo>
                    <a:pt x="470" y="74"/>
                  </a:lnTo>
                  <a:lnTo>
                    <a:pt x="471" y="73"/>
                  </a:lnTo>
                  <a:lnTo>
                    <a:pt x="473" y="73"/>
                  </a:lnTo>
                  <a:lnTo>
                    <a:pt x="473" y="73"/>
                  </a:lnTo>
                  <a:lnTo>
                    <a:pt x="473" y="71"/>
                  </a:lnTo>
                  <a:lnTo>
                    <a:pt x="474" y="69"/>
                  </a:lnTo>
                  <a:lnTo>
                    <a:pt x="474" y="69"/>
                  </a:lnTo>
                  <a:lnTo>
                    <a:pt x="476" y="69"/>
                  </a:lnTo>
                  <a:lnTo>
                    <a:pt x="476" y="68"/>
                  </a:lnTo>
                  <a:lnTo>
                    <a:pt x="476" y="66"/>
                  </a:lnTo>
                  <a:lnTo>
                    <a:pt x="476" y="65"/>
                  </a:lnTo>
                  <a:lnTo>
                    <a:pt x="479" y="63"/>
                  </a:lnTo>
                  <a:lnTo>
                    <a:pt x="481" y="63"/>
                  </a:lnTo>
                  <a:lnTo>
                    <a:pt x="484" y="63"/>
                  </a:lnTo>
                  <a:lnTo>
                    <a:pt x="484" y="63"/>
                  </a:lnTo>
                  <a:lnTo>
                    <a:pt x="484" y="65"/>
                  </a:lnTo>
                  <a:lnTo>
                    <a:pt x="484" y="66"/>
                  </a:lnTo>
                  <a:lnTo>
                    <a:pt x="484" y="69"/>
                  </a:lnTo>
                  <a:lnTo>
                    <a:pt x="482" y="69"/>
                  </a:lnTo>
                  <a:lnTo>
                    <a:pt x="481" y="71"/>
                  </a:lnTo>
                  <a:lnTo>
                    <a:pt x="477" y="73"/>
                  </a:lnTo>
                  <a:lnTo>
                    <a:pt x="477" y="73"/>
                  </a:lnTo>
                  <a:lnTo>
                    <a:pt x="477" y="74"/>
                  </a:lnTo>
                  <a:lnTo>
                    <a:pt x="477" y="74"/>
                  </a:lnTo>
                  <a:lnTo>
                    <a:pt x="479" y="76"/>
                  </a:lnTo>
                  <a:lnTo>
                    <a:pt x="482" y="77"/>
                  </a:lnTo>
                  <a:lnTo>
                    <a:pt x="482" y="77"/>
                  </a:lnTo>
                  <a:lnTo>
                    <a:pt x="484" y="79"/>
                  </a:lnTo>
                  <a:lnTo>
                    <a:pt x="484" y="81"/>
                  </a:lnTo>
                  <a:lnTo>
                    <a:pt x="484" y="81"/>
                  </a:lnTo>
                  <a:lnTo>
                    <a:pt x="485" y="81"/>
                  </a:lnTo>
                  <a:lnTo>
                    <a:pt x="485" y="82"/>
                  </a:lnTo>
                  <a:lnTo>
                    <a:pt x="487" y="82"/>
                  </a:lnTo>
                  <a:lnTo>
                    <a:pt x="481" y="81"/>
                  </a:lnTo>
                  <a:lnTo>
                    <a:pt x="479" y="79"/>
                  </a:lnTo>
                  <a:lnTo>
                    <a:pt x="477" y="79"/>
                  </a:lnTo>
                  <a:lnTo>
                    <a:pt x="476" y="79"/>
                  </a:lnTo>
                  <a:lnTo>
                    <a:pt x="474" y="79"/>
                  </a:lnTo>
                  <a:lnTo>
                    <a:pt x="473" y="79"/>
                  </a:lnTo>
                  <a:lnTo>
                    <a:pt x="473" y="79"/>
                  </a:lnTo>
                  <a:lnTo>
                    <a:pt x="471" y="81"/>
                  </a:lnTo>
                  <a:lnTo>
                    <a:pt x="471" y="81"/>
                  </a:lnTo>
                  <a:lnTo>
                    <a:pt x="471" y="82"/>
                  </a:lnTo>
                  <a:lnTo>
                    <a:pt x="471" y="84"/>
                  </a:lnTo>
                  <a:lnTo>
                    <a:pt x="471" y="85"/>
                  </a:lnTo>
                  <a:lnTo>
                    <a:pt x="473" y="88"/>
                  </a:lnTo>
                  <a:lnTo>
                    <a:pt x="474" y="92"/>
                  </a:lnTo>
                  <a:lnTo>
                    <a:pt x="477" y="96"/>
                  </a:lnTo>
                  <a:lnTo>
                    <a:pt x="477" y="96"/>
                  </a:lnTo>
                  <a:lnTo>
                    <a:pt x="479" y="98"/>
                  </a:lnTo>
                  <a:lnTo>
                    <a:pt x="477" y="98"/>
                  </a:lnTo>
                  <a:lnTo>
                    <a:pt x="476" y="96"/>
                  </a:lnTo>
                  <a:lnTo>
                    <a:pt x="474" y="95"/>
                  </a:lnTo>
                  <a:lnTo>
                    <a:pt x="473" y="95"/>
                  </a:lnTo>
                  <a:lnTo>
                    <a:pt x="471" y="92"/>
                  </a:lnTo>
                  <a:lnTo>
                    <a:pt x="471" y="92"/>
                  </a:lnTo>
                  <a:lnTo>
                    <a:pt x="470" y="90"/>
                  </a:lnTo>
                  <a:lnTo>
                    <a:pt x="468" y="88"/>
                  </a:lnTo>
                  <a:lnTo>
                    <a:pt x="468" y="88"/>
                  </a:lnTo>
                  <a:lnTo>
                    <a:pt x="468" y="87"/>
                  </a:lnTo>
                  <a:lnTo>
                    <a:pt x="468" y="85"/>
                  </a:lnTo>
                  <a:lnTo>
                    <a:pt x="468" y="84"/>
                  </a:lnTo>
                  <a:lnTo>
                    <a:pt x="470" y="81"/>
                  </a:lnTo>
                  <a:lnTo>
                    <a:pt x="468" y="81"/>
                  </a:lnTo>
                  <a:lnTo>
                    <a:pt x="468" y="81"/>
                  </a:lnTo>
                  <a:lnTo>
                    <a:pt x="466" y="79"/>
                  </a:lnTo>
                  <a:lnTo>
                    <a:pt x="466" y="76"/>
                  </a:lnTo>
                  <a:lnTo>
                    <a:pt x="466" y="76"/>
                  </a:lnTo>
                  <a:lnTo>
                    <a:pt x="466" y="74"/>
                  </a:lnTo>
                  <a:lnTo>
                    <a:pt x="468" y="74"/>
                  </a:lnTo>
                  <a:lnTo>
                    <a:pt x="468" y="73"/>
                  </a:lnTo>
                  <a:lnTo>
                    <a:pt x="466" y="73"/>
                  </a:lnTo>
                  <a:lnTo>
                    <a:pt x="465" y="69"/>
                  </a:lnTo>
                  <a:lnTo>
                    <a:pt x="465" y="68"/>
                  </a:lnTo>
                  <a:lnTo>
                    <a:pt x="466" y="65"/>
                  </a:lnTo>
                  <a:lnTo>
                    <a:pt x="466" y="63"/>
                  </a:lnTo>
                  <a:lnTo>
                    <a:pt x="466" y="62"/>
                  </a:lnTo>
                  <a:lnTo>
                    <a:pt x="466" y="62"/>
                  </a:lnTo>
                  <a:lnTo>
                    <a:pt x="468" y="58"/>
                  </a:lnTo>
                  <a:lnTo>
                    <a:pt x="470" y="57"/>
                  </a:lnTo>
                  <a:lnTo>
                    <a:pt x="471" y="55"/>
                  </a:lnTo>
                  <a:lnTo>
                    <a:pt x="473" y="54"/>
                  </a:lnTo>
                  <a:lnTo>
                    <a:pt x="474" y="54"/>
                  </a:lnTo>
                  <a:close/>
                  <a:moveTo>
                    <a:pt x="26" y="54"/>
                  </a:moveTo>
                  <a:lnTo>
                    <a:pt x="28" y="54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6" y="54"/>
                  </a:lnTo>
                  <a:lnTo>
                    <a:pt x="26" y="54"/>
                  </a:lnTo>
                  <a:close/>
                  <a:moveTo>
                    <a:pt x="482" y="47"/>
                  </a:moveTo>
                  <a:lnTo>
                    <a:pt x="484" y="51"/>
                  </a:lnTo>
                  <a:lnTo>
                    <a:pt x="482" y="54"/>
                  </a:lnTo>
                  <a:lnTo>
                    <a:pt x="481" y="55"/>
                  </a:lnTo>
                  <a:lnTo>
                    <a:pt x="479" y="55"/>
                  </a:lnTo>
                  <a:lnTo>
                    <a:pt x="477" y="57"/>
                  </a:lnTo>
                  <a:lnTo>
                    <a:pt x="477" y="55"/>
                  </a:lnTo>
                  <a:lnTo>
                    <a:pt x="476" y="52"/>
                  </a:lnTo>
                  <a:lnTo>
                    <a:pt x="477" y="51"/>
                  </a:lnTo>
                  <a:lnTo>
                    <a:pt x="481" y="49"/>
                  </a:lnTo>
                  <a:lnTo>
                    <a:pt x="481" y="47"/>
                  </a:lnTo>
                  <a:lnTo>
                    <a:pt x="482" y="47"/>
                  </a:lnTo>
                  <a:close/>
                  <a:moveTo>
                    <a:pt x="435" y="46"/>
                  </a:moveTo>
                  <a:lnTo>
                    <a:pt x="436" y="46"/>
                  </a:lnTo>
                  <a:lnTo>
                    <a:pt x="436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5" y="46"/>
                  </a:lnTo>
                  <a:lnTo>
                    <a:pt x="435" y="46"/>
                  </a:lnTo>
                  <a:close/>
                  <a:moveTo>
                    <a:pt x="8" y="43"/>
                  </a:moveTo>
                  <a:lnTo>
                    <a:pt x="9" y="44"/>
                  </a:lnTo>
                  <a:lnTo>
                    <a:pt x="11" y="46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14" y="47"/>
                  </a:lnTo>
                  <a:lnTo>
                    <a:pt x="17" y="49"/>
                  </a:lnTo>
                  <a:lnTo>
                    <a:pt x="17" y="51"/>
                  </a:lnTo>
                  <a:lnTo>
                    <a:pt x="17" y="51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1"/>
                  </a:lnTo>
                  <a:lnTo>
                    <a:pt x="15" y="51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9" y="47"/>
                  </a:lnTo>
                  <a:lnTo>
                    <a:pt x="8" y="47"/>
                  </a:lnTo>
                  <a:lnTo>
                    <a:pt x="6" y="46"/>
                  </a:lnTo>
                  <a:lnTo>
                    <a:pt x="6" y="44"/>
                  </a:lnTo>
                  <a:lnTo>
                    <a:pt x="8" y="44"/>
                  </a:lnTo>
                  <a:lnTo>
                    <a:pt x="8" y="43"/>
                  </a:lnTo>
                  <a:close/>
                  <a:moveTo>
                    <a:pt x="197" y="43"/>
                  </a:moveTo>
                  <a:lnTo>
                    <a:pt x="197" y="44"/>
                  </a:lnTo>
                  <a:lnTo>
                    <a:pt x="197" y="44"/>
                  </a:lnTo>
                  <a:lnTo>
                    <a:pt x="195" y="44"/>
                  </a:lnTo>
                  <a:lnTo>
                    <a:pt x="197" y="43"/>
                  </a:lnTo>
                  <a:lnTo>
                    <a:pt x="197" y="43"/>
                  </a:lnTo>
                  <a:close/>
                  <a:moveTo>
                    <a:pt x="151" y="41"/>
                  </a:moveTo>
                  <a:lnTo>
                    <a:pt x="151" y="41"/>
                  </a:lnTo>
                  <a:lnTo>
                    <a:pt x="151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1"/>
                  </a:lnTo>
                  <a:close/>
                  <a:moveTo>
                    <a:pt x="159" y="40"/>
                  </a:moveTo>
                  <a:lnTo>
                    <a:pt x="159" y="40"/>
                  </a:lnTo>
                  <a:lnTo>
                    <a:pt x="159" y="40"/>
                  </a:lnTo>
                  <a:lnTo>
                    <a:pt x="159" y="41"/>
                  </a:lnTo>
                  <a:lnTo>
                    <a:pt x="159" y="41"/>
                  </a:lnTo>
                  <a:lnTo>
                    <a:pt x="157" y="40"/>
                  </a:lnTo>
                  <a:lnTo>
                    <a:pt x="159" y="40"/>
                  </a:lnTo>
                  <a:close/>
                  <a:moveTo>
                    <a:pt x="323" y="36"/>
                  </a:moveTo>
                  <a:lnTo>
                    <a:pt x="324" y="36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1" y="36"/>
                  </a:lnTo>
                  <a:lnTo>
                    <a:pt x="321" y="36"/>
                  </a:lnTo>
                  <a:lnTo>
                    <a:pt x="323" y="36"/>
                  </a:lnTo>
                  <a:close/>
                  <a:moveTo>
                    <a:pt x="436" y="32"/>
                  </a:moveTo>
                  <a:lnTo>
                    <a:pt x="438" y="33"/>
                  </a:lnTo>
                  <a:lnTo>
                    <a:pt x="438" y="35"/>
                  </a:lnTo>
                  <a:lnTo>
                    <a:pt x="440" y="35"/>
                  </a:lnTo>
                  <a:lnTo>
                    <a:pt x="440" y="36"/>
                  </a:lnTo>
                  <a:lnTo>
                    <a:pt x="440" y="36"/>
                  </a:lnTo>
                  <a:lnTo>
                    <a:pt x="436" y="36"/>
                  </a:lnTo>
                  <a:lnTo>
                    <a:pt x="436" y="35"/>
                  </a:lnTo>
                  <a:lnTo>
                    <a:pt x="436" y="33"/>
                  </a:lnTo>
                  <a:lnTo>
                    <a:pt x="436" y="33"/>
                  </a:lnTo>
                  <a:lnTo>
                    <a:pt x="436" y="32"/>
                  </a:lnTo>
                  <a:lnTo>
                    <a:pt x="436" y="32"/>
                  </a:lnTo>
                  <a:close/>
                  <a:moveTo>
                    <a:pt x="455" y="30"/>
                  </a:moveTo>
                  <a:lnTo>
                    <a:pt x="457" y="30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5" y="32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5" y="30"/>
                  </a:lnTo>
                  <a:close/>
                  <a:moveTo>
                    <a:pt x="454" y="27"/>
                  </a:moveTo>
                  <a:lnTo>
                    <a:pt x="454" y="29"/>
                  </a:lnTo>
                  <a:lnTo>
                    <a:pt x="455" y="29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4" y="29"/>
                  </a:lnTo>
                  <a:lnTo>
                    <a:pt x="454" y="27"/>
                  </a:lnTo>
                  <a:close/>
                  <a:moveTo>
                    <a:pt x="328" y="25"/>
                  </a:moveTo>
                  <a:lnTo>
                    <a:pt x="328" y="27"/>
                  </a:lnTo>
                  <a:lnTo>
                    <a:pt x="328" y="27"/>
                  </a:lnTo>
                  <a:lnTo>
                    <a:pt x="324" y="29"/>
                  </a:lnTo>
                  <a:lnTo>
                    <a:pt x="323" y="27"/>
                  </a:lnTo>
                  <a:lnTo>
                    <a:pt x="323" y="25"/>
                  </a:lnTo>
                  <a:lnTo>
                    <a:pt x="324" y="25"/>
                  </a:lnTo>
                  <a:lnTo>
                    <a:pt x="328" y="25"/>
                  </a:lnTo>
                  <a:close/>
                  <a:moveTo>
                    <a:pt x="187" y="25"/>
                  </a:moveTo>
                  <a:lnTo>
                    <a:pt x="187" y="25"/>
                  </a:lnTo>
                  <a:lnTo>
                    <a:pt x="190" y="29"/>
                  </a:lnTo>
                  <a:lnTo>
                    <a:pt x="190" y="30"/>
                  </a:lnTo>
                  <a:lnTo>
                    <a:pt x="190" y="30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86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0"/>
                  </a:lnTo>
                  <a:lnTo>
                    <a:pt x="186" y="30"/>
                  </a:lnTo>
                  <a:lnTo>
                    <a:pt x="184" y="30"/>
                  </a:lnTo>
                  <a:lnTo>
                    <a:pt x="184" y="29"/>
                  </a:lnTo>
                  <a:lnTo>
                    <a:pt x="184" y="27"/>
                  </a:lnTo>
                  <a:lnTo>
                    <a:pt x="187" y="25"/>
                  </a:lnTo>
                  <a:lnTo>
                    <a:pt x="187" y="25"/>
                  </a:lnTo>
                  <a:close/>
                  <a:moveTo>
                    <a:pt x="307" y="22"/>
                  </a:moveTo>
                  <a:lnTo>
                    <a:pt x="307" y="22"/>
                  </a:lnTo>
                  <a:lnTo>
                    <a:pt x="309" y="24"/>
                  </a:lnTo>
                  <a:lnTo>
                    <a:pt x="309" y="24"/>
                  </a:lnTo>
                  <a:lnTo>
                    <a:pt x="310" y="22"/>
                  </a:lnTo>
                  <a:lnTo>
                    <a:pt x="312" y="24"/>
                  </a:lnTo>
                  <a:lnTo>
                    <a:pt x="315" y="24"/>
                  </a:lnTo>
                  <a:lnTo>
                    <a:pt x="318" y="24"/>
                  </a:lnTo>
                  <a:lnTo>
                    <a:pt x="321" y="25"/>
                  </a:lnTo>
                  <a:lnTo>
                    <a:pt x="321" y="25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1" y="25"/>
                  </a:lnTo>
                  <a:lnTo>
                    <a:pt x="321" y="27"/>
                  </a:lnTo>
                  <a:lnTo>
                    <a:pt x="323" y="29"/>
                  </a:lnTo>
                  <a:lnTo>
                    <a:pt x="323" y="29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2"/>
                  </a:lnTo>
                  <a:lnTo>
                    <a:pt x="324" y="32"/>
                  </a:lnTo>
                  <a:lnTo>
                    <a:pt x="326" y="32"/>
                  </a:lnTo>
                  <a:lnTo>
                    <a:pt x="324" y="33"/>
                  </a:lnTo>
                  <a:lnTo>
                    <a:pt x="323" y="33"/>
                  </a:lnTo>
                  <a:lnTo>
                    <a:pt x="323" y="33"/>
                  </a:lnTo>
                  <a:lnTo>
                    <a:pt x="321" y="32"/>
                  </a:lnTo>
                  <a:lnTo>
                    <a:pt x="321" y="33"/>
                  </a:lnTo>
                  <a:lnTo>
                    <a:pt x="321" y="33"/>
                  </a:lnTo>
                  <a:lnTo>
                    <a:pt x="318" y="33"/>
                  </a:lnTo>
                  <a:lnTo>
                    <a:pt x="317" y="33"/>
                  </a:lnTo>
                  <a:lnTo>
                    <a:pt x="315" y="33"/>
                  </a:lnTo>
                  <a:lnTo>
                    <a:pt x="315" y="33"/>
                  </a:lnTo>
                  <a:lnTo>
                    <a:pt x="317" y="33"/>
                  </a:lnTo>
                  <a:lnTo>
                    <a:pt x="320" y="36"/>
                  </a:lnTo>
                  <a:lnTo>
                    <a:pt x="320" y="36"/>
                  </a:lnTo>
                  <a:lnTo>
                    <a:pt x="318" y="40"/>
                  </a:lnTo>
                  <a:lnTo>
                    <a:pt x="320" y="40"/>
                  </a:lnTo>
                  <a:lnTo>
                    <a:pt x="320" y="40"/>
                  </a:lnTo>
                  <a:lnTo>
                    <a:pt x="321" y="41"/>
                  </a:lnTo>
                  <a:lnTo>
                    <a:pt x="323" y="41"/>
                  </a:lnTo>
                  <a:lnTo>
                    <a:pt x="323" y="41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3" y="44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4" y="46"/>
                  </a:lnTo>
                  <a:lnTo>
                    <a:pt x="326" y="46"/>
                  </a:lnTo>
                  <a:lnTo>
                    <a:pt x="326" y="47"/>
                  </a:lnTo>
                  <a:lnTo>
                    <a:pt x="328" y="49"/>
                  </a:lnTo>
                  <a:lnTo>
                    <a:pt x="329" y="51"/>
                  </a:lnTo>
                  <a:lnTo>
                    <a:pt x="329" y="52"/>
                  </a:lnTo>
                  <a:lnTo>
                    <a:pt x="329" y="52"/>
                  </a:lnTo>
                  <a:lnTo>
                    <a:pt x="329" y="54"/>
                  </a:lnTo>
                  <a:lnTo>
                    <a:pt x="328" y="54"/>
                  </a:lnTo>
                  <a:lnTo>
                    <a:pt x="328" y="55"/>
                  </a:lnTo>
                  <a:lnTo>
                    <a:pt x="326" y="55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8" y="58"/>
                  </a:lnTo>
                  <a:lnTo>
                    <a:pt x="329" y="62"/>
                  </a:lnTo>
                  <a:lnTo>
                    <a:pt x="331" y="62"/>
                  </a:lnTo>
                  <a:lnTo>
                    <a:pt x="336" y="65"/>
                  </a:lnTo>
                  <a:lnTo>
                    <a:pt x="337" y="66"/>
                  </a:lnTo>
                  <a:lnTo>
                    <a:pt x="340" y="69"/>
                  </a:lnTo>
                  <a:lnTo>
                    <a:pt x="342" y="71"/>
                  </a:lnTo>
                  <a:lnTo>
                    <a:pt x="343" y="71"/>
                  </a:lnTo>
                  <a:lnTo>
                    <a:pt x="342" y="73"/>
                  </a:lnTo>
                  <a:lnTo>
                    <a:pt x="340" y="73"/>
                  </a:lnTo>
                  <a:lnTo>
                    <a:pt x="336" y="74"/>
                  </a:lnTo>
                  <a:lnTo>
                    <a:pt x="332" y="73"/>
                  </a:lnTo>
                  <a:lnTo>
                    <a:pt x="331" y="73"/>
                  </a:lnTo>
                  <a:lnTo>
                    <a:pt x="329" y="73"/>
                  </a:lnTo>
                  <a:lnTo>
                    <a:pt x="329" y="71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1"/>
                  </a:lnTo>
                  <a:lnTo>
                    <a:pt x="328" y="73"/>
                  </a:lnTo>
                  <a:lnTo>
                    <a:pt x="328" y="73"/>
                  </a:lnTo>
                  <a:lnTo>
                    <a:pt x="326" y="74"/>
                  </a:lnTo>
                  <a:lnTo>
                    <a:pt x="326" y="74"/>
                  </a:lnTo>
                  <a:lnTo>
                    <a:pt x="324" y="74"/>
                  </a:lnTo>
                  <a:lnTo>
                    <a:pt x="321" y="81"/>
                  </a:lnTo>
                  <a:lnTo>
                    <a:pt x="321" y="82"/>
                  </a:lnTo>
                  <a:lnTo>
                    <a:pt x="321" y="88"/>
                  </a:lnTo>
                  <a:lnTo>
                    <a:pt x="321" y="90"/>
                  </a:lnTo>
                  <a:lnTo>
                    <a:pt x="321" y="93"/>
                  </a:lnTo>
                  <a:lnTo>
                    <a:pt x="323" y="95"/>
                  </a:lnTo>
                  <a:lnTo>
                    <a:pt x="323" y="96"/>
                  </a:lnTo>
                  <a:lnTo>
                    <a:pt x="323" y="96"/>
                  </a:lnTo>
                  <a:lnTo>
                    <a:pt x="321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7" y="99"/>
                  </a:lnTo>
                  <a:lnTo>
                    <a:pt x="315" y="101"/>
                  </a:lnTo>
                  <a:lnTo>
                    <a:pt x="313" y="103"/>
                  </a:lnTo>
                  <a:lnTo>
                    <a:pt x="313" y="103"/>
                  </a:lnTo>
                  <a:lnTo>
                    <a:pt x="312" y="103"/>
                  </a:lnTo>
                  <a:lnTo>
                    <a:pt x="312" y="103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3"/>
                  </a:lnTo>
                  <a:lnTo>
                    <a:pt x="310" y="103"/>
                  </a:lnTo>
                  <a:lnTo>
                    <a:pt x="310" y="104"/>
                  </a:lnTo>
                  <a:lnTo>
                    <a:pt x="310" y="104"/>
                  </a:lnTo>
                  <a:lnTo>
                    <a:pt x="310" y="106"/>
                  </a:lnTo>
                  <a:lnTo>
                    <a:pt x="309" y="106"/>
                  </a:lnTo>
                  <a:lnTo>
                    <a:pt x="307" y="106"/>
                  </a:lnTo>
                  <a:lnTo>
                    <a:pt x="307" y="107"/>
                  </a:lnTo>
                  <a:lnTo>
                    <a:pt x="307" y="109"/>
                  </a:lnTo>
                  <a:lnTo>
                    <a:pt x="307" y="109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6" y="110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6" y="115"/>
                  </a:lnTo>
                  <a:lnTo>
                    <a:pt x="304" y="117"/>
                  </a:lnTo>
                  <a:lnTo>
                    <a:pt x="306" y="117"/>
                  </a:lnTo>
                  <a:lnTo>
                    <a:pt x="306" y="117"/>
                  </a:lnTo>
                  <a:lnTo>
                    <a:pt x="307" y="117"/>
                  </a:lnTo>
                  <a:lnTo>
                    <a:pt x="307" y="118"/>
                  </a:lnTo>
                  <a:lnTo>
                    <a:pt x="307" y="120"/>
                  </a:lnTo>
                  <a:lnTo>
                    <a:pt x="307" y="121"/>
                  </a:lnTo>
                  <a:lnTo>
                    <a:pt x="306" y="121"/>
                  </a:lnTo>
                  <a:lnTo>
                    <a:pt x="306" y="121"/>
                  </a:lnTo>
                  <a:lnTo>
                    <a:pt x="304" y="121"/>
                  </a:lnTo>
                  <a:lnTo>
                    <a:pt x="304" y="121"/>
                  </a:lnTo>
                  <a:lnTo>
                    <a:pt x="304" y="123"/>
                  </a:lnTo>
                  <a:lnTo>
                    <a:pt x="306" y="123"/>
                  </a:lnTo>
                  <a:lnTo>
                    <a:pt x="306" y="125"/>
                  </a:lnTo>
                  <a:lnTo>
                    <a:pt x="304" y="126"/>
                  </a:lnTo>
                  <a:lnTo>
                    <a:pt x="304" y="126"/>
                  </a:lnTo>
                  <a:lnTo>
                    <a:pt x="304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9"/>
                  </a:lnTo>
                  <a:lnTo>
                    <a:pt x="304" y="131"/>
                  </a:lnTo>
                  <a:lnTo>
                    <a:pt x="302" y="131"/>
                  </a:lnTo>
                  <a:lnTo>
                    <a:pt x="302" y="131"/>
                  </a:lnTo>
                  <a:lnTo>
                    <a:pt x="302" y="133"/>
                  </a:lnTo>
                  <a:lnTo>
                    <a:pt x="301" y="134"/>
                  </a:lnTo>
                  <a:lnTo>
                    <a:pt x="299" y="134"/>
                  </a:lnTo>
                  <a:lnTo>
                    <a:pt x="299" y="136"/>
                  </a:lnTo>
                  <a:lnTo>
                    <a:pt x="299" y="137"/>
                  </a:lnTo>
                  <a:lnTo>
                    <a:pt x="288" y="142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79" y="139"/>
                  </a:lnTo>
                  <a:lnTo>
                    <a:pt x="279" y="136"/>
                  </a:lnTo>
                  <a:lnTo>
                    <a:pt x="279" y="134"/>
                  </a:lnTo>
                  <a:lnTo>
                    <a:pt x="277" y="136"/>
                  </a:lnTo>
                  <a:lnTo>
                    <a:pt x="277" y="136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3"/>
                  </a:lnTo>
                  <a:lnTo>
                    <a:pt x="276" y="133"/>
                  </a:lnTo>
                  <a:lnTo>
                    <a:pt x="274" y="134"/>
                  </a:lnTo>
                  <a:lnTo>
                    <a:pt x="274" y="134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1" y="134"/>
                  </a:lnTo>
                  <a:lnTo>
                    <a:pt x="268" y="136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3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1" y="131"/>
                  </a:lnTo>
                  <a:lnTo>
                    <a:pt x="261" y="131"/>
                  </a:lnTo>
                  <a:lnTo>
                    <a:pt x="261" y="133"/>
                  </a:lnTo>
                  <a:lnTo>
                    <a:pt x="257" y="128"/>
                  </a:lnTo>
                  <a:lnTo>
                    <a:pt x="255" y="131"/>
                  </a:lnTo>
                  <a:lnTo>
                    <a:pt x="254" y="133"/>
                  </a:lnTo>
                  <a:lnTo>
                    <a:pt x="250" y="134"/>
                  </a:lnTo>
                  <a:lnTo>
                    <a:pt x="249" y="134"/>
                  </a:lnTo>
                  <a:lnTo>
                    <a:pt x="246" y="133"/>
                  </a:lnTo>
                  <a:lnTo>
                    <a:pt x="244" y="134"/>
                  </a:lnTo>
                  <a:lnTo>
                    <a:pt x="241" y="136"/>
                  </a:lnTo>
                  <a:lnTo>
                    <a:pt x="241" y="136"/>
                  </a:lnTo>
                  <a:lnTo>
                    <a:pt x="239" y="136"/>
                  </a:lnTo>
                  <a:lnTo>
                    <a:pt x="239" y="136"/>
                  </a:lnTo>
                  <a:lnTo>
                    <a:pt x="239" y="134"/>
                  </a:lnTo>
                  <a:lnTo>
                    <a:pt x="239" y="133"/>
                  </a:lnTo>
                  <a:lnTo>
                    <a:pt x="239" y="129"/>
                  </a:lnTo>
                  <a:lnTo>
                    <a:pt x="239" y="128"/>
                  </a:lnTo>
                  <a:lnTo>
                    <a:pt x="238" y="128"/>
                  </a:lnTo>
                  <a:lnTo>
                    <a:pt x="238" y="126"/>
                  </a:lnTo>
                  <a:lnTo>
                    <a:pt x="236" y="128"/>
                  </a:lnTo>
                  <a:lnTo>
                    <a:pt x="236" y="128"/>
                  </a:lnTo>
                  <a:lnTo>
                    <a:pt x="235" y="128"/>
                  </a:lnTo>
                  <a:lnTo>
                    <a:pt x="233" y="128"/>
                  </a:lnTo>
                  <a:lnTo>
                    <a:pt x="231" y="128"/>
                  </a:lnTo>
                  <a:lnTo>
                    <a:pt x="228" y="129"/>
                  </a:lnTo>
                  <a:lnTo>
                    <a:pt x="227" y="129"/>
                  </a:lnTo>
                  <a:lnTo>
                    <a:pt x="225" y="129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4" y="128"/>
                  </a:lnTo>
                  <a:lnTo>
                    <a:pt x="224" y="129"/>
                  </a:lnTo>
                  <a:lnTo>
                    <a:pt x="222" y="128"/>
                  </a:lnTo>
                  <a:lnTo>
                    <a:pt x="220" y="126"/>
                  </a:lnTo>
                  <a:lnTo>
                    <a:pt x="219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6" y="128"/>
                  </a:lnTo>
                  <a:lnTo>
                    <a:pt x="216" y="125"/>
                  </a:lnTo>
                  <a:lnTo>
                    <a:pt x="214" y="117"/>
                  </a:lnTo>
                  <a:lnTo>
                    <a:pt x="214" y="114"/>
                  </a:lnTo>
                  <a:lnTo>
                    <a:pt x="214" y="114"/>
                  </a:lnTo>
                  <a:lnTo>
                    <a:pt x="213" y="112"/>
                  </a:lnTo>
                  <a:lnTo>
                    <a:pt x="213" y="110"/>
                  </a:lnTo>
                  <a:lnTo>
                    <a:pt x="213" y="109"/>
                  </a:lnTo>
                  <a:lnTo>
                    <a:pt x="214" y="107"/>
                  </a:lnTo>
                  <a:lnTo>
                    <a:pt x="213" y="106"/>
                  </a:lnTo>
                  <a:lnTo>
                    <a:pt x="213" y="104"/>
                  </a:lnTo>
                  <a:lnTo>
                    <a:pt x="213" y="103"/>
                  </a:lnTo>
                  <a:lnTo>
                    <a:pt x="211" y="101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3" y="98"/>
                  </a:lnTo>
                  <a:lnTo>
                    <a:pt x="201" y="96"/>
                  </a:lnTo>
                  <a:lnTo>
                    <a:pt x="203" y="96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1" y="93"/>
                  </a:lnTo>
                  <a:lnTo>
                    <a:pt x="201" y="93"/>
                  </a:lnTo>
                  <a:lnTo>
                    <a:pt x="200" y="92"/>
                  </a:lnTo>
                  <a:lnTo>
                    <a:pt x="200" y="92"/>
                  </a:lnTo>
                  <a:lnTo>
                    <a:pt x="200" y="88"/>
                  </a:lnTo>
                  <a:lnTo>
                    <a:pt x="200" y="88"/>
                  </a:lnTo>
                  <a:lnTo>
                    <a:pt x="201" y="87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4"/>
                  </a:lnTo>
                  <a:lnTo>
                    <a:pt x="201" y="84"/>
                  </a:lnTo>
                  <a:lnTo>
                    <a:pt x="200" y="84"/>
                  </a:lnTo>
                  <a:lnTo>
                    <a:pt x="200" y="82"/>
                  </a:lnTo>
                  <a:lnTo>
                    <a:pt x="198" y="81"/>
                  </a:lnTo>
                  <a:lnTo>
                    <a:pt x="197" y="77"/>
                  </a:lnTo>
                  <a:lnTo>
                    <a:pt x="197" y="74"/>
                  </a:lnTo>
                  <a:lnTo>
                    <a:pt x="197" y="73"/>
                  </a:lnTo>
                  <a:lnTo>
                    <a:pt x="198" y="69"/>
                  </a:lnTo>
                  <a:lnTo>
                    <a:pt x="198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198" y="68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1" y="62"/>
                  </a:lnTo>
                  <a:lnTo>
                    <a:pt x="203" y="62"/>
                  </a:lnTo>
                  <a:lnTo>
                    <a:pt x="203" y="58"/>
                  </a:lnTo>
                  <a:lnTo>
                    <a:pt x="205" y="58"/>
                  </a:lnTo>
                  <a:lnTo>
                    <a:pt x="208" y="57"/>
                  </a:lnTo>
                  <a:lnTo>
                    <a:pt x="206" y="58"/>
                  </a:lnTo>
                  <a:lnTo>
                    <a:pt x="206" y="58"/>
                  </a:lnTo>
                  <a:lnTo>
                    <a:pt x="206" y="60"/>
                  </a:lnTo>
                  <a:lnTo>
                    <a:pt x="208" y="60"/>
                  </a:lnTo>
                  <a:lnTo>
                    <a:pt x="208" y="62"/>
                  </a:lnTo>
                  <a:lnTo>
                    <a:pt x="209" y="63"/>
                  </a:lnTo>
                  <a:lnTo>
                    <a:pt x="211" y="65"/>
                  </a:lnTo>
                  <a:lnTo>
                    <a:pt x="211" y="65"/>
                  </a:lnTo>
                  <a:lnTo>
                    <a:pt x="213" y="66"/>
                  </a:lnTo>
                  <a:lnTo>
                    <a:pt x="213" y="66"/>
                  </a:lnTo>
                  <a:lnTo>
                    <a:pt x="214" y="68"/>
                  </a:lnTo>
                  <a:lnTo>
                    <a:pt x="214" y="68"/>
                  </a:lnTo>
                  <a:lnTo>
                    <a:pt x="217" y="71"/>
                  </a:lnTo>
                  <a:lnTo>
                    <a:pt x="219" y="73"/>
                  </a:lnTo>
                  <a:lnTo>
                    <a:pt x="219" y="73"/>
                  </a:lnTo>
                  <a:lnTo>
                    <a:pt x="220" y="73"/>
                  </a:lnTo>
                  <a:lnTo>
                    <a:pt x="222" y="73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8" y="69"/>
                  </a:lnTo>
                  <a:lnTo>
                    <a:pt x="231" y="71"/>
                  </a:lnTo>
                  <a:lnTo>
                    <a:pt x="235" y="71"/>
                  </a:lnTo>
                  <a:lnTo>
                    <a:pt x="235" y="71"/>
                  </a:lnTo>
                  <a:lnTo>
                    <a:pt x="236" y="71"/>
                  </a:lnTo>
                  <a:lnTo>
                    <a:pt x="238" y="71"/>
                  </a:lnTo>
                  <a:lnTo>
                    <a:pt x="238" y="71"/>
                  </a:lnTo>
                  <a:lnTo>
                    <a:pt x="239" y="71"/>
                  </a:lnTo>
                  <a:lnTo>
                    <a:pt x="241" y="69"/>
                  </a:lnTo>
                  <a:lnTo>
                    <a:pt x="242" y="69"/>
                  </a:lnTo>
                  <a:lnTo>
                    <a:pt x="244" y="68"/>
                  </a:lnTo>
                  <a:lnTo>
                    <a:pt x="244" y="66"/>
                  </a:lnTo>
                  <a:lnTo>
                    <a:pt x="244" y="65"/>
                  </a:lnTo>
                  <a:lnTo>
                    <a:pt x="246" y="65"/>
                  </a:lnTo>
                  <a:lnTo>
                    <a:pt x="247" y="63"/>
                  </a:lnTo>
                  <a:lnTo>
                    <a:pt x="249" y="63"/>
                  </a:lnTo>
                  <a:lnTo>
                    <a:pt x="255" y="63"/>
                  </a:lnTo>
                  <a:lnTo>
                    <a:pt x="257" y="63"/>
                  </a:lnTo>
                  <a:lnTo>
                    <a:pt x="257" y="63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8" y="65"/>
                  </a:lnTo>
                  <a:lnTo>
                    <a:pt x="261" y="66"/>
                  </a:lnTo>
                  <a:lnTo>
                    <a:pt x="263" y="66"/>
                  </a:lnTo>
                  <a:lnTo>
                    <a:pt x="263" y="66"/>
                  </a:lnTo>
                  <a:lnTo>
                    <a:pt x="265" y="68"/>
                  </a:lnTo>
                  <a:lnTo>
                    <a:pt x="266" y="68"/>
                  </a:lnTo>
                  <a:lnTo>
                    <a:pt x="268" y="66"/>
                  </a:lnTo>
                  <a:lnTo>
                    <a:pt x="268" y="65"/>
                  </a:lnTo>
                  <a:lnTo>
                    <a:pt x="269" y="65"/>
                  </a:lnTo>
                  <a:lnTo>
                    <a:pt x="271" y="65"/>
                  </a:lnTo>
                  <a:lnTo>
                    <a:pt x="272" y="65"/>
                  </a:lnTo>
                  <a:lnTo>
                    <a:pt x="274" y="65"/>
                  </a:lnTo>
                  <a:lnTo>
                    <a:pt x="276" y="63"/>
                  </a:lnTo>
                  <a:lnTo>
                    <a:pt x="279" y="65"/>
                  </a:lnTo>
                  <a:lnTo>
                    <a:pt x="279" y="65"/>
                  </a:lnTo>
                  <a:lnTo>
                    <a:pt x="279" y="63"/>
                  </a:lnTo>
                  <a:lnTo>
                    <a:pt x="280" y="62"/>
                  </a:lnTo>
                  <a:lnTo>
                    <a:pt x="280" y="62"/>
                  </a:lnTo>
                  <a:lnTo>
                    <a:pt x="280" y="58"/>
                  </a:lnTo>
                  <a:lnTo>
                    <a:pt x="280" y="58"/>
                  </a:lnTo>
                  <a:lnTo>
                    <a:pt x="282" y="58"/>
                  </a:lnTo>
                  <a:lnTo>
                    <a:pt x="282" y="58"/>
                  </a:lnTo>
                  <a:lnTo>
                    <a:pt x="282" y="57"/>
                  </a:lnTo>
                  <a:lnTo>
                    <a:pt x="283" y="57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3" y="52"/>
                  </a:lnTo>
                  <a:lnTo>
                    <a:pt x="285" y="52"/>
                  </a:lnTo>
                  <a:lnTo>
                    <a:pt x="287" y="51"/>
                  </a:lnTo>
                  <a:lnTo>
                    <a:pt x="287" y="49"/>
                  </a:lnTo>
                  <a:lnTo>
                    <a:pt x="288" y="49"/>
                  </a:lnTo>
                  <a:lnTo>
                    <a:pt x="288" y="49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4"/>
                  </a:lnTo>
                  <a:lnTo>
                    <a:pt x="287" y="44"/>
                  </a:lnTo>
                  <a:lnTo>
                    <a:pt x="288" y="43"/>
                  </a:lnTo>
                  <a:lnTo>
                    <a:pt x="288" y="41"/>
                  </a:lnTo>
                  <a:lnTo>
                    <a:pt x="290" y="43"/>
                  </a:lnTo>
                  <a:lnTo>
                    <a:pt x="291" y="43"/>
                  </a:lnTo>
                  <a:lnTo>
                    <a:pt x="291" y="41"/>
                  </a:lnTo>
                  <a:lnTo>
                    <a:pt x="293" y="41"/>
                  </a:lnTo>
                  <a:lnTo>
                    <a:pt x="293" y="40"/>
                  </a:lnTo>
                  <a:lnTo>
                    <a:pt x="293" y="40"/>
                  </a:lnTo>
                  <a:lnTo>
                    <a:pt x="293" y="38"/>
                  </a:lnTo>
                  <a:lnTo>
                    <a:pt x="293" y="36"/>
                  </a:lnTo>
                  <a:lnTo>
                    <a:pt x="293" y="36"/>
                  </a:lnTo>
                  <a:lnTo>
                    <a:pt x="293" y="35"/>
                  </a:lnTo>
                  <a:lnTo>
                    <a:pt x="293" y="33"/>
                  </a:lnTo>
                  <a:lnTo>
                    <a:pt x="293" y="32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5" y="27"/>
                  </a:lnTo>
                  <a:lnTo>
                    <a:pt x="295" y="25"/>
                  </a:lnTo>
                  <a:lnTo>
                    <a:pt x="296" y="24"/>
                  </a:lnTo>
                  <a:lnTo>
                    <a:pt x="298" y="24"/>
                  </a:lnTo>
                  <a:lnTo>
                    <a:pt x="298" y="22"/>
                  </a:lnTo>
                  <a:lnTo>
                    <a:pt x="298" y="22"/>
                  </a:lnTo>
                  <a:lnTo>
                    <a:pt x="299" y="24"/>
                  </a:lnTo>
                  <a:lnTo>
                    <a:pt x="301" y="22"/>
                  </a:lnTo>
                  <a:lnTo>
                    <a:pt x="302" y="22"/>
                  </a:lnTo>
                  <a:lnTo>
                    <a:pt x="304" y="22"/>
                  </a:lnTo>
                  <a:lnTo>
                    <a:pt x="306" y="24"/>
                  </a:lnTo>
                  <a:lnTo>
                    <a:pt x="306" y="24"/>
                  </a:lnTo>
                  <a:lnTo>
                    <a:pt x="307" y="22"/>
                  </a:lnTo>
                  <a:close/>
                  <a:moveTo>
                    <a:pt x="455" y="21"/>
                  </a:moveTo>
                  <a:lnTo>
                    <a:pt x="455" y="21"/>
                  </a:lnTo>
                  <a:lnTo>
                    <a:pt x="457" y="21"/>
                  </a:lnTo>
                  <a:lnTo>
                    <a:pt x="457" y="22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7"/>
                  </a:lnTo>
                  <a:lnTo>
                    <a:pt x="455" y="29"/>
                  </a:lnTo>
                  <a:lnTo>
                    <a:pt x="454" y="27"/>
                  </a:lnTo>
                  <a:lnTo>
                    <a:pt x="454" y="27"/>
                  </a:lnTo>
                  <a:lnTo>
                    <a:pt x="455" y="25"/>
                  </a:lnTo>
                  <a:lnTo>
                    <a:pt x="455" y="24"/>
                  </a:lnTo>
                  <a:lnTo>
                    <a:pt x="455" y="24"/>
                  </a:lnTo>
                  <a:lnTo>
                    <a:pt x="455" y="22"/>
                  </a:lnTo>
                  <a:lnTo>
                    <a:pt x="455" y="22"/>
                  </a:lnTo>
                  <a:lnTo>
                    <a:pt x="455" y="21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6"/>
                  </a:lnTo>
                  <a:lnTo>
                    <a:pt x="11" y="8"/>
                  </a:lnTo>
                  <a:lnTo>
                    <a:pt x="12" y="10"/>
                  </a:lnTo>
                  <a:lnTo>
                    <a:pt x="14" y="10"/>
                  </a:lnTo>
                  <a:lnTo>
                    <a:pt x="17" y="10"/>
                  </a:lnTo>
                  <a:lnTo>
                    <a:pt x="20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6" y="10"/>
                  </a:lnTo>
                  <a:lnTo>
                    <a:pt x="28" y="11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6" y="13"/>
                  </a:lnTo>
                  <a:lnTo>
                    <a:pt x="37" y="16"/>
                  </a:lnTo>
                  <a:lnTo>
                    <a:pt x="39" y="18"/>
                  </a:lnTo>
                  <a:lnTo>
                    <a:pt x="39" y="19"/>
                  </a:lnTo>
                  <a:lnTo>
                    <a:pt x="39" y="19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2" y="25"/>
                  </a:lnTo>
                  <a:lnTo>
                    <a:pt x="44" y="27"/>
                  </a:lnTo>
                  <a:lnTo>
                    <a:pt x="47" y="29"/>
                  </a:lnTo>
                  <a:lnTo>
                    <a:pt x="49" y="29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32"/>
                  </a:lnTo>
                  <a:lnTo>
                    <a:pt x="52" y="32"/>
                  </a:lnTo>
                  <a:lnTo>
                    <a:pt x="56" y="33"/>
                  </a:lnTo>
                  <a:lnTo>
                    <a:pt x="61" y="38"/>
                  </a:lnTo>
                  <a:lnTo>
                    <a:pt x="64" y="40"/>
                  </a:lnTo>
                  <a:lnTo>
                    <a:pt x="67" y="43"/>
                  </a:lnTo>
                  <a:lnTo>
                    <a:pt x="67" y="44"/>
                  </a:lnTo>
                  <a:lnTo>
                    <a:pt x="69" y="46"/>
                  </a:lnTo>
                  <a:lnTo>
                    <a:pt x="71" y="47"/>
                  </a:lnTo>
                  <a:lnTo>
                    <a:pt x="72" y="51"/>
                  </a:lnTo>
                  <a:lnTo>
                    <a:pt x="74" y="51"/>
                  </a:lnTo>
                  <a:lnTo>
                    <a:pt x="74" y="52"/>
                  </a:lnTo>
                  <a:lnTo>
                    <a:pt x="75" y="52"/>
                  </a:lnTo>
                  <a:lnTo>
                    <a:pt x="75" y="54"/>
                  </a:lnTo>
                  <a:lnTo>
                    <a:pt x="77" y="55"/>
                  </a:lnTo>
                  <a:lnTo>
                    <a:pt x="78" y="55"/>
                  </a:lnTo>
                  <a:lnTo>
                    <a:pt x="80" y="57"/>
                  </a:lnTo>
                  <a:lnTo>
                    <a:pt x="82" y="57"/>
                  </a:lnTo>
                  <a:lnTo>
                    <a:pt x="82" y="55"/>
                  </a:lnTo>
                  <a:lnTo>
                    <a:pt x="80" y="55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2" y="52"/>
                  </a:lnTo>
                  <a:lnTo>
                    <a:pt x="82" y="52"/>
                  </a:lnTo>
                  <a:lnTo>
                    <a:pt x="83" y="52"/>
                  </a:lnTo>
                  <a:lnTo>
                    <a:pt x="86" y="55"/>
                  </a:lnTo>
                  <a:lnTo>
                    <a:pt x="86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90" y="62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4" y="62"/>
                  </a:lnTo>
                  <a:lnTo>
                    <a:pt x="97" y="65"/>
                  </a:lnTo>
                  <a:lnTo>
                    <a:pt x="99" y="66"/>
                  </a:lnTo>
                  <a:lnTo>
                    <a:pt x="99" y="68"/>
                  </a:lnTo>
                  <a:lnTo>
                    <a:pt x="101" y="69"/>
                  </a:lnTo>
                  <a:lnTo>
                    <a:pt x="101" y="71"/>
                  </a:lnTo>
                  <a:lnTo>
                    <a:pt x="101" y="71"/>
                  </a:lnTo>
                  <a:lnTo>
                    <a:pt x="102" y="73"/>
                  </a:lnTo>
                  <a:lnTo>
                    <a:pt x="104" y="74"/>
                  </a:lnTo>
                  <a:lnTo>
                    <a:pt x="105" y="74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2" y="77"/>
                  </a:lnTo>
                  <a:lnTo>
                    <a:pt x="113" y="79"/>
                  </a:lnTo>
                  <a:lnTo>
                    <a:pt x="112" y="79"/>
                  </a:lnTo>
                  <a:lnTo>
                    <a:pt x="108" y="81"/>
                  </a:lnTo>
                  <a:lnTo>
                    <a:pt x="105" y="82"/>
                  </a:lnTo>
                  <a:lnTo>
                    <a:pt x="108" y="82"/>
                  </a:lnTo>
                  <a:lnTo>
                    <a:pt x="110" y="82"/>
                  </a:lnTo>
                  <a:lnTo>
                    <a:pt x="112" y="81"/>
                  </a:lnTo>
                  <a:lnTo>
                    <a:pt x="113" y="79"/>
                  </a:lnTo>
                  <a:lnTo>
                    <a:pt x="116" y="79"/>
                  </a:lnTo>
                  <a:lnTo>
                    <a:pt x="116" y="77"/>
                  </a:lnTo>
                  <a:lnTo>
                    <a:pt x="118" y="77"/>
                  </a:lnTo>
                  <a:lnTo>
                    <a:pt x="118" y="79"/>
                  </a:lnTo>
                  <a:lnTo>
                    <a:pt x="119" y="81"/>
                  </a:lnTo>
                  <a:lnTo>
                    <a:pt x="121" y="81"/>
                  </a:lnTo>
                  <a:lnTo>
                    <a:pt x="123" y="82"/>
                  </a:lnTo>
                  <a:lnTo>
                    <a:pt x="123" y="85"/>
                  </a:lnTo>
                  <a:lnTo>
                    <a:pt x="123" y="85"/>
                  </a:lnTo>
                  <a:lnTo>
                    <a:pt x="119" y="87"/>
                  </a:lnTo>
                  <a:lnTo>
                    <a:pt x="118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92"/>
                  </a:lnTo>
                  <a:lnTo>
                    <a:pt x="119" y="92"/>
                  </a:lnTo>
                  <a:lnTo>
                    <a:pt x="118" y="93"/>
                  </a:lnTo>
                  <a:lnTo>
                    <a:pt x="118" y="93"/>
                  </a:lnTo>
                  <a:lnTo>
                    <a:pt x="119" y="96"/>
                  </a:lnTo>
                  <a:lnTo>
                    <a:pt x="119" y="96"/>
                  </a:lnTo>
                  <a:lnTo>
                    <a:pt x="123" y="98"/>
                  </a:lnTo>
                  <a:lnTo>
                    <a:pt x="126" y="99"/>
                  </a:lnTo>
                  <a:lnTo>
                    <a:pt x="127" y="99"/>
                  </a:lnTo>
                  <a:lnTo>
                    <a:pt x="129" y="101"/>
                  </a:lnTo>
                  <a:lnTo>
                    <a:pt x="131" y="101"/>
                  </a:lnTo>
                  <a:lnTo>
                    <a:pt x="132" y="101"/>
                  </a:lnTo>
                  <a:lnTo>
                    <a:pt x="132" y="101"/>
                  </a:lnTo>
                  <a:lnTo>
                    <a:pt x="132" y="103"/>
                  </a:lnTo>
                  <a:lnTo>
                    <a:pt x="132" y="104"/>
                  </a:lnTo>
                  <a:lnTo>
                    <a:pt x="134" y="109"/>
                  </a:lnTo>
                  <a:lnTo>
                    <a:pt x="134" y="110"/>
                  </a:lnTo>
                  <a:lnTo>
                    <a:pt x="134" y="112"/>
                  </a:lnTo>
                  <a:lnTo>
                    <a:pt x="134" y="114"/>
                  </a:lnTo>
                  <a:lnTo>
                    <a:pt x="135" y="114"/>
                  </a:lnTo>
                  <a:lnTo>
                    <a:pt x="137" y="115"/>
                  </a:lnTo>
                  <a:lnTo>
                    <a:pt x="138" y="115"/>
                  </a:lnTo>
                  <a:lnTo>
                    <a:pt x="138" y="117"/>
                  </a:lnTo>
                  <a:lnTo>
                    <a:pt x="138" y="117"/>
                  </a:lnTo>
                  <a:lnTo>
                    <a:pt x="137" y="118"/>
                  </a:lnTo>
                  <a:lnTo>
                    <a:pt x="135" y="120"/>
                  </a:lnTo>
                  <a:lnTo>
                    <a:pt x="135" y="120"/>
                  </a:lnTo>
                  <a:lnTo>
                    <a:pt x="135" y="121"/>
                  </a:lnTo>
                  <a:lnTo>
                    <a:pt x="135" y="123"/>
                  </a:lnTo>
                  <a:lnTo>
                    <a:pt x="137" y="123"/>
                  </a:lnTo>
                  <a:lnTo>
                    <a:pt x="137" y="121"/>
                  </a:lnTo>
                  <a:lnTo>
                    <a:pt x="138" y="120"/>
                  </a:lnTo>
                  <a:lnTo>
                    <a:pt x="140" y="120"/>
                  </a:lnTo>
                  <a:lnTo>
                    <a:pt x="140" y="120"/>
                  </a:lnTo>
                  <a:lnTo>
                    <a:pt x="142" y="120"/>
                  </a:lnTo>
                  <a:lnTo>
                    <a:pt x="145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9" y="121"/>
                  </a:lnTo>
                  <a:lnTo>
                    <a:pt x="154" y="126"/>
                  </a:lnTo>
                  <a:lnTo>
                    <a:pt x="156" y="129"/>
                  </a:lnTo>
                  <a:lnTo>
                    <a:pt x="156" y="131"/>
                  </a:lnTo>
                  <a:lnTo>
                    <a:pt x="156" y="131"/>
                  </a:lnTo>
                  <a:lnTo>
                    <a:pt x="156" y="133"/>
                  </a:lnTo>
                  <a:lnTo>
                    <a:pt x="154" y="134"/>
                  </a:lnTo>
                  <a:lnTo>
                    <a:pt x="154" y="136"/>
                  </a:lnTo>
                  <a:lnTo>
                    <a:pt x="153" y="137"/>
                  </a:lnTo>
                  <a:lnTo>
                    <a:pt x="153" y="139"/>
                  </a:lnTo>
                  <a:lnTo>
                    <a:pt x="154" y="139"/>
                  </a:lnTo>
                  <a:lnTo>
                    <a:pt x="154" y="140"/>
                  </a:lnTo>
                  <a:lnTo>
                    <a:pt x="154" y="140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4" y="151"/>
                  </a:lnTo>
                  <a:lnTo>
                    <a:pt x="154" y="153"/>
                  </a:lnTo>
                  <a:lnTo>
                    <a:pt x="153" y="155"/>
                  </a:lnTo>
                  <a:lnTo>
                    <a:pt x="154" y="158"/>
                  </a:lnTo>
                  <a:lnTo>
                    <a:pt x="153" y="167"/>
                  </a:lnTo>
                  <a:lnTo>
                    <a:pt x="153" y="167"/>
                  </a:lnTo>
                  <a:lnTo>
                    <a:pt x="151" y="169"/>
                  </a:lnTo>
                  <a:lnTo>
                    <a:pt x="151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8" y="167"/>
                  </a:lnTo>
                  <a:lnTo>
                    <a:pt x="148" y="167"/>
                  </a:lnTo>
                  <a:lnTo>
                    <a:pt x="146" y="166"/>
                  </a:lnTo>
                  <a:lnTo>
                    <a:pt x="145" y="166"/>
                  </a:lnTo>
                  <a:lnTo>
                    <a:pt x="143" y="167"/>
                  </a:lnTo>
                  <a:lnTo>
                    <a:pt x="142" y="167"/>
                  </a:lnTo>
                  <a:lnTo>
                    <a:pt x="142" y="167"/>
                  </a:lnTo>
                  <a:lnTo>
                    <a:pt x="140" y="167"/>
                  </a:lnTo>
                  <a:lnTo>
                    <a:pt x="135" y="164"/>
                  </a:lnTo>
                  <a:lnTo>
                    <a:pt x="135" y="166"/>
                  </a:lnTo>
                  <a:lnTo>
                    <a:pt x="135" y="166"/>
                  </a:lnTo>
                  <a:lnTo>
                    <a:pt x="135" y="169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69"/>
                  </a:lnTo>
                  <a:lnTo>
                    <a:pt x="132" y="167"/>
                  </a:lnTo>
                  <a:lnTo>
                    <a:pt x="129" y="166"/>
                  </a:lnTo>
                  <a:lnTo>
                    <a:pt x="129" y="164"/>
                  </a:lnTo>
                  <a:lnTo>
                    <a:pt x="127" y="162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18" y="155"/>
                  </a:lnTo>
                  <a:lnTo>
                    <a:pt x="116" y="153"/>
                  </a:lnTo>
                  <a:lnTo>
                    <a:pt x="115" y="153"/>
                  </a:lnTo>
                  <a:lnTo>
                    <a:pt x="113" y="151"/>
                  </a:lnTo>
                  <a:lnTo>
                    <a:pt x="110" y="150"/>
                  </a:lnTo>
                  <a:lnTo>
                    <a:pt x="105" y="145"/>
                  </a:lnTo>
                  <a:lnTo>
                    <a:pt x="102" y="142"/>
                  </a:lnTo>
                  <a:lnTo>
                    <a:pt x="101" y="139"/>
                  </a:lnTo>
                  <a:lnTo>
                    <a:pt x="99" y="137"/>
                  </a:lnTo>
                  <a:lnTo>
                    <a:pt x="94" y="134"/>
                  </a:lnTo>
                  <a:lnTo>
                    <a:pt x="93" y="133"/>
                  </a:lnTo>
                  <a:lnTo>
                    <a:pt x="91" y="131"/>
                  </a:lnTo>
                  <a:lnTo>
                    <a:pt x="90" y="126"/>
                  </a:lnTo>
                  <a:lnTo>
                    <a:pt x="88" y="126"/>
                  </a:lnTo>
                  <a:lnTo>
                    <a:pt x="88" y="125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0" y="117"/>
                  </a:lnTo>
                  <a:lnTo>
                    <a:pt x="80" y="114"/>
                  </a:lnTo>
                  <a:lnTo>
                    <a:pt x="75" y="104"/>
                  </a:lnTo>
                  <a:lnTo>
                    <a:pt x="74" y="101"/>
                  </a:lnTo>
                  <a:lnTo>
                    <a:pt x="72" y="98"/>
                  </a:lnTo>
                  <a:lnTo>
                    <a:pt x="72" y="96"/>
                  </a:lnTo>
                  <a:lnTo>
                    <a:pt x="69" y="93"/>
                  </a:lnTo>
                  <a:lnTo>
                    <a:pt x="69" y="92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3" y="8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6" y="81"/>
                  </a:lnTo>
                  <a:lnTo>
                    <a:pt x="55" y="79"/>
                  </a:lnTo>
                  <a:lnTo>
                    <a:pt x="55" y="76"/>
                  </a:lnTo>
                  <a:lnTo>
                    <a:pt x="53" y="71"/>
                  </a:lnTo>
                  <a:lnTo>
                    <a:pt x="52" y="63"/>
                  </a:lnTo>
                  <a:lnTo>
                    <a:pt x="50" y="62"/>
                  </a:lnTo>
                  <a:lnTo>
                    <a:pt x="49" y="58"/>
                  </a:lnTo>
                  <a:lnTo>
                    <a:pt x="47" y="58"/>
                  </a:lnTo>
                  <a:lnTo>
                    <a:pt x="41" y="54"/>
                  </a:lnTo>
                  <a:lnTo>
                    <a:pt x="39" y="54"/>
                  </a:lnTo>
                  <a:lnTo>
                    <a:pt x="37" y="52"/>
                  </a:lnTo>
                  <a:lnTo>
                    <a:pt x="36" y="52"/>
                  </a:lnTo>
                  <a:lnTo>
                    <a:pt x="34" y="52"/>
                  </a:lnTo>
                  <a:lnTo>
                    <a:pt x="34" y="49"/>
                  </a:lnTo>
                  <a:lnTo>
                    <a:pt x="34" y="47"/>
                  </a:lnTo>
                  <a:lnTo>
                    <a:pt x="34" y="46"/>
                  </a:lnTo>
                  <a:lnTo>
                    <a:pt x="33" y="44"/>
                  </a:lnTo>
                  <a:lnTo>
                    <a:pt x="31" y="43"/>
                  </a:lnTo>
                  <a:lnTo>
                    <a:pt x="30" y="41"/>
                  </a:lnTo>
                  <a:lnTo>
                    <a:pt x="28" y="40"/>
                  </a:lnTo>
                  <a:lnTo>
                    <a:pt x="28" y="38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2" y="32"/>
                  </a:lnTo>
                  <a:lnTo>
                    <a:pt x="19" y="32"/>
                  </a:lnTo>
                  <a:lnTo>
                    <a:pt x="17" y="30"/>
                  </a:lnTo>
                  <a:lnTo>
                    <a:pt x="15" y="29"/>
                  </a:lnTo>
                  <a:lnTo>
                    <a:pt x="14" y="27"/>
                  </a:lnTo>
                  <a:lnTo>
                    <a:pt x="11" y="24"/>
                  </a:lnTo>
                  <a:lnTo>
                    <a:pt x="4" y="19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6" name="Freeform 253">
              <a:extLst>
                <a:ext uri="{FF2B5EF4-FFF2-40B4-BE49-F238E27FC236}">
                  <a16:creationId xmlns:a16="http://schemas.microsoft.com/office/drawing/2014/main" id="{AE7D8667-44BB-4E26-8698-AAC7DD959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6217214" y="2938413"/>
              <a:ext cx="192974" cy="99411"/>
            </a:xfrm>
            <a:custGeom>
              <a:avLst/>
              <a:gdLst>
                <a:gd name="T0" fmla="*/ 79 w 99"/>
                <a:gd name="T1" fmla="*/ 0 h 51"/>
                <a:gd name="T2" fmla="*/ 82 w 99"/>
                <a:gd name="T3" fmla="*/ 4 h 51"/>
                <a:gd name="T4" fmla="*/ 88 w 99"/>
                <a:gd name="T5" fmla="*/ 2 h 51"/>
                <a:gd name="T6" fmla="*/ 90 w 99"/>
                <a:gd name="T7" fmla="*/ 4 h 51"/>
                <a:gd name="T8" fmla="*/ 91 w 99"/>
                <a:gd name="T9" fmla="*/ 5 h 51"/>
                <a:gd name="T10" fmla="*/ 96 w 99"/>
                <a:gd name="T11" fmla="*/ 8 h 51"/>
                <a:gd name="T12" fmla="*/ 98 w 99"/>
                <a:gd name="T13" fmla="*/ 8 h 51"/>
                <a:gd name="T14" fmla="*/ 98 w 99"/>
                <a:gd name="T15" fmla="*/ 11 h 51"/>
                <a:gd name="T16" fmla="*/ 94 w 99"/>
                <a:gd name="T17" fmla="*/ 15 h 51"/>
                <a:gd name="T18" fmla="*/ 91 w 99"/>
                <a:gd name="T19" fmla="*/ 15 h 51"/>
                <a:gd name="T20" fmla="*/ 88 w 99"/>
                <a:gd name="T21" fmla="*/ 18 h 51"/>
                <a:gd name="T22" fmla="*/ 85 w 99"/>
                <a:gd name="T23" fmla="*/ 21 h 51"/>
                <a:gd name="T24" fmla="*/ 82 w 99"/>
                <a:gd name="T25" fmla="*/ 27 h 51"/>
                <a:gd name="T26" fmla="*/ 80 w 99"/>
                <a:gd name="T27" fmla="*/ 30 h 51"/>
                <a:gd name="T28" fmla="*/ 77 w 99"/>
                <a:gd name="T29" fmla="*/ 35 h 51"/>
                <a:gd name="T30" fmla="*/ 76 w 99"/>
                <a:gd name="T31" fmla="*/ 38 h 51"/>
                <a:gd name="T32" fmla="*/ 74 w 99"/>
                <a:gd name="T33" fmla="*/ 40 h 51"/>
                <a:gd name="T34" fmla="*/ 69 w 99"/>
                <a:gd name="T35" fmla="*/ 41 h 51"/>
                <a:gd name="T36" fmla="*/ 68 w 99"/>
                <a:gd name="T37" fmla="*/ 43 h 51"/>
                <a:gd name="T38" fmla="*/ 61 w 99"/>
                <a:gd name="T39" fmla="*/ 45 h 51"/>
                <a:gd name="T40" fmla="*/ 57 w 99"/>
                <a:gd name="T41" fmla="*/ 43 h 51"/>
                <a:gd name="T42" fmla="*/ 50 w 99"/>
                <a:gd name="T43" fmla="*/ 43 h 51"/>
                <a:gd name="T44" fmla="*/ 47 w 99"/>
                <a:gd name="T45" fmla="*/ 46 h 51"/>
                <a:gd name="T46" fmla="*/ 44 w 99"/>
                <a:gd name="T47" fmla="*/ 46 h 51"/>
                <a:gd name="T48" fmla="*/ 41 w 99"/>
                <a:gd name="T49" fmla="*/ 48 h 51"/>
                <a:gd name="T50" fmla="*/ 38 w 99"/>
                <a:gd name="T51" fmla="*/ 48 h 51"/>
                <a:gd name="T52" fmla="*/ 35 w 99"/>
                <a:gd name="T53" fmla="*/ 51 h 51"/>
                <a:gd name="T54" fmla="*/ 27 w 99"/>
                <a:gd name="T55" fmla="*/ 51 h 51"/>
                <a:gd name="T56" fmla="*/ 22 w 99"/>
                <a:gd name="T57" fmla="*/ 48 h 51"/>
                <a:gd name="T58" fmla="*/ 17 w 99"/>
                <a:gd name="T59" fmla="*/ 45 h 51"/>
                <a:gd name="T60" fmla="*/ 11 w 99"/>
                <a:gd name="T61" fmla="*/ 40 h 51"/>
                <a:gd name="T62" fmla="*/ 6 w 99"/>
                <a:gd name="T63" fmla="*/ 37 h 51"/>
                <a:gd name="T64" fmla="*/ 5 w 99"/>
                <a:gd name="T65" fmla="*/ 34 h 51"/>
                <a:gd name="T66" fmla="*/ 3 w 99"/>
                <a:gd name="T67" fmla="*/ 30 h 51"/>
                <a:gd name="T68" fmla="*/ 5 w 99"/>
                <a:gd name="T69" fmla="*/ 29 h 51"/>
                <a:gd name="T70" fmla="*/ 6 w 99"/>
                <a:gd name="T71" fmla="*/ 27 h 51"/>
                <a:gd name="T72" fmla="*/ 5 w 99"/>
                <a:gd name="T73" fmla="*/ 24 h 51"/>
                <a:gd name="T74" fmla="*/ 6 w 99"/>
                <a:gd name="T75" fmla="*/ 21 h 51"/>
                <a:gd name="T76" fmla="*/ 8 w 99"/>
                <a:gd name="T77" fmla="*/ 19 h 51"/>
                <a:gd name="T78" fmla="*/ 5 w 99"/>
                <a:gd name="T79" fmla="*/ 16 h 51"/>
                <a:gd name="T80" fmla="*/ 8 w 99"/>
                <a:gd name="T81" fmla="*/ 15 h 51"/>
                <a:gd name="T82" fmla="*/ 11 w 99"/>
                <a:gd name="T83" fmla="*/ 16 h 51"/>
                <a:gd name="T84" fmla="*/ 14 w 99"/>
                <a:gd name="T85" fmla="*/ 15 h 51"/>
                <a:gd name="T86" fmla="*/ 14 w 99"/>
                <a:gd name="T87" fmla="*/ 11 h 51"/>
                <a:gd name="T88" fmla="*/ 17 w 99"/>
                <a:gd name="T89" fmla="*/ 10 h 51"/>
                <a:gd name="T90" fmla="*/ 22 w 99"/>
                <a:gd name="T91" fmla="*/ 13 h 51"/>
                <a:gd name="T92" fmla="*/ 35 w 99"/>
                <a:gd name="T93" fmla="*/ 15 h 51"/>
                <a:gd name="T94" fmla="*/ 39 w 99"/>
                <a:gd name="T95" fmla="*/ 11 h 51"/>
                <a:gd name="T96" fmla="*/ 46 w 99"/>
                <a:gd name="T97" fmla="*/ 8 h 51"/>
                <a:gd name="T98" fmla="*/ 52 w 99"/>
                <a:gd name="T99" fmla="*/ 5 h 51"/>
                <a:gd name="T100" fmla="*/ 57 w 99"/>
                <a:gd name="T101" fmla="*/ 7 h 51"/>
                <a:gd name="T102" fmla="*/ 65 w 99"/>
                <a:gd name="T103" fmla="*/ 0 h 51"/>
                <a:gd name="T104" fmla="*/ 72 w 99"/>
                <a:gd name="T10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9" h="51">
                  <a:moveTo>
                    <a:pt x="77" y="0"/>
                  </a:moveTo>
                  <a:lnTo>
                    <a:pt x="77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5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3" y="7"/>
                  </a:lnTo>
                  <a:lnTo>
                    <a:pt x="94" y="7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10"/>
                  </a:lnTo>
                  <a:lnTo>
                    <a:pt x="98" y="10"/>
                  </a:lnTo>
                  <a:lnTo>
                    <a:pt x="98" y="11"/>
                  </a:lnTo>
                  <a:lnTo>
                    <a:pt x="99" y="11"/>
                  </a:lnTo>
                  <a:lnTo>
                    <a:pt x="98" y="11"/>
                  </a:lnTo>
                  <a:lnTo>
                    <a:pt x="96" y="13"/>
                  </a:lnTo>
                  <a:lnTo>
                    <a:pt x="94" y="15"/>
                  </a:lnTo>
                  <a:lnTo>
                    <a:pt x="94" y="15"/>
                  </a:lnTo>
                  <a:lnTo>
                    <a:pt x="93" y="15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88" y="16"/>
                  </a:lnTo>
                  <a:lnTo>
                    <a:pt x="88" y="18"/>
                  </a:lnTo>
                  <a:lnTo>
                    <a:pt x="87" y="18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5" y="21"/>
                  </a:lnTo>
                  <a:lnTo>
                    <a:pt x="85" y="22"/>
                  </a:lnTo>
                  <a:lnTo>
                    <a:pt x="83" y="22"/>
                  </a:lnTo>
                  <a:lnTo>
                    <a:pt x="83" y="26"/>
                  </a:lnTo>
                  <a:lnTo>
                    <a:pt x="82" y="27"/>
                  </a:lnTo>
                  <a:lnTo>
                    <a:pt x="80" y="27"/>
                  </a:lnTo>
                  <a:lnTo>
                    <a:pt x="80" y="29"/>
                  </a:lnTo>
                  <a:lnTo>
                    <a:pt x="80" y="29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7" y="35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6" y="37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4" y="40"/>
                  </a:lnTo>
                  <a:lnTo>
                    <a:pt x="74" y="40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2" y="41"/>
                  </a:lnTo>
                  <a:lnTo>
                    <a:pt x="69" y="41"/>
                  </a:lnTo>
                  <a:lnTo>
                    <a:pt x="68" y="41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6" y="43"/>
                  </a:lnTo>
                  <a:lnTo>
                    <a:pt x="66" y="45"/>
                  </a:lnTo>
                  <a:lnTo>
                    <a:pt x="65" y="43"/>
                  </a:lnTo>
                  <a:lnTo>
                    <a:pt x="61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57" y="43"/>
                  </a:lnTo>
                  <a:lnTo>
                    <a:pt x="55" y="43"/>
                  </a:lnTo>
                  <a:lnTo>
                    <a:pt x="53" y="43"/>
                  </a:lnTo>
                  <a:lnTo>
                    <a:pt x="52" y="43"/>
                  </a:lnTo>
                  <a:lnTo>
                    <a:pt x="50" y="43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6" y="49"/>
                  </a:lnTo>
                  <a:lnTo>
                    <a:pt x="36" y="49"/>
                  </a:lnTo>
                  <a:lnTo>
                    <a:pt x="35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1"/>
                  </a:lnTo>
                  <a:lnTo>
                    <a:pt x="27" y="51"/>
                  </a:lnTo>
                  <a:lnTo>
                    <a:pt x="25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2" y="48"/>
                  </a:lnTo>
                  <a:lnTo>
                    <a:pt x="20" y="48"/>
                  </a:lnTo>
                  <a:lnTo>
                    <a:pt x="19" y="48"/>
                  </a:lnTo>
                  <a:lnTo>
                    <a:pt x="17" y="46"/>
                  </a:lnTo>
                  <a:lnTo>
                    <a:pt x="17" y="45"/>
                  </a:lnTo>
                  <a:lnTo>
                    <a:pt x="16" y="45"/>
                  </a:lnTo>
                  <a:lnTo>
                    <a:pt x="14" y="43"/>
                  </a:lnTo>
                  <a:lnTo>
                    <a:pt x="12" y="41"/>
                  </a:lnTo>
                  <a:lnTo>
                    <a:pt x="11" y="40"/>
                  </a:lnTo>
                  <a:lnTo>
                    <a:pt x="9" y="38"/>
                  </a:lnTo>
                  <a:lnTo>
                    <a:pt x="8" y="38"/>
                  </a:lnTo>
                  <a:lnTo>
                    <a:pt x="6" y="37"/>
                  </a:lnTo>
                  <a:lnTo>
                    <a:pt x="6" y="37"/>
                  </a:lnTo>
                  <a:lnTo>
                    <a:pt x="5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3" y="32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0" y="30"/>
                  </a:lnTo>
                  <a:lnTo>
                    <a:pt x="3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1"/>
                  </a:lnTo>
                  <a:lnTo>
                    <a:pt x="6" y="21"/>
                  </a:lnTo>
                  <a:lnTo>
                    <a:pt x="6" y="21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9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0"/>
                  </a:lnTo>
                  <a:lnTo>
                    <a:pt x="20" y="11"/>
                  </a:lnTo>
                  <a:lnTo>
                    <a:pt x="22" y="13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5"/>
                  </a:lnTo>
                  <a:lnTo>
                    <a:pt x="35" y="15"/>
                  </a:lnTo>
                  <a:lnTo>
                    <a:pt x="38" y="15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41" y="8"/>
                  </a:lnTo>
                  <a:lnTo>
                    <a:pt x="46" y="8"/>
                  </a:lnTo>
                  <a:lnTo>
                    <a:pt x="49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7"/>
                  </a:lnTo>
                  <a:lnTo>
                    <a:pt x="55" y="8"/>
                  </a:lnTo>
                  <a:lnTo>
                    <a:pt x="57" y="7"/>
                  </a:lnTo>
                  <a:lnTo>
                    <a:pt x="58" y="5"/>
                  </a:lnTo>
                  <a:lnTo>
                    <a:pt x="61" y="5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6" y="0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4" y="0"/>
                  </a:lnTo>
                  <a:lnTo>
                    <a:pt x="7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7" name="Freeform 254">
              <a:extLst>
                <a:ext uri="{FF2B5EF4-FFF2-40B4-BE49-F238E27FC236}">
                  <a16:creationId xmlns:a16="http://schemas.microsoft.com/office/drawing/2014/main" id="{3209EBAF-BCE3-4500-AD9F-EA6E44C7D4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65682" y="3848699"/>
              <a:ext cx="79919" cy="58477"/>
            </a:xfrm>
            <a:custGeom>
              <a:avLst/>
              <a:gdLst>
                <a:gd name="T0" fmla="*/ 21 w 41"/>
                <a:gd name="T1" fmla="*/ 17 h 30"/>
                <a:gd name="T2" fmla="*/ 24 w 41"/>
                <a:gd name="T3" fmla="*/ 19 h 30"/>
                <a:gd name="T4" fmla="*/ 21 w 41"/>
                <a:gd name="T5" fmla="*/ 19 h 30"/>
                <a:gd name="T6" fmla="*/ 17 w 41"/>
                <a:gd name="T7" fmla="*/ 16 h 30"/>
                <a:gd name="T8" fmla="*/ 24 w 41"/>
                <a:gd name="T9" fmla="*/ 1 h 30"/>
                <a:gd name="T10" fmla="*/ 30 w 41"/>
                <a:gd name="T11" fmla="*/ 3 h 30"/>
                <a:gd name="T12" fmla="*/ 36 w 41"/>
                <a:gd name="T13" fmla="*/ 5 h 30"/>
                <a:gd name="T14" fmla="*/ 40 w 41"/>
                <a:gd name="T15" fmla="*/ 5 h 30"/>
                <a:gd name="T16" fmla="*/ 40 w 41"/>
                <a:gd name="T17" fmla="*/ 8 h 30"/>
                <a:gd name="T18" fmla="*/ 40 w 41"/>
                <a:gd name="T19" fmla="*/ 11 h 30"/>
                <a:gd name="T20" fmla="*/ 41 w 41"/>
                <a:gd name="T21" fmla="*/ 12 h 30"/>
                <a:gd name="T22" fmla="*/ 41 w 41"/>
                <a:gd name="T23" fmla="*/ 14 h 30"/>
                <a:gd name="T24" fmla="*/ 38 w 41"/>
                <a:gd name="T25" fmla="*/ 16 h 30"/>
                <a:gd name="T26" fmla="*/ 40 w 41"/>
                <a:gd name="T27" fmla="*/ 17 h 30"/>
                <a:gd name="T28" fmla="*/ 40 w 41"/>
                <a:gd name="T29" fmla="*/ 19 h 30"/>
                <a:gd name="T30" fmla="*/ 38 w 41"/>
                <a:gd name="T31" fmla="*/ 22 h 30"/>
                <a:gd name="T32" fmla="*/ 36 w 41"/>
                <a:gd name="T33" fmla="*/ 22 h 30"/>
                <a:gd name="T34" fmla="*/ 38 w 41"/>
                <a:gd name="T35" fmla="*/ 23 h 30"/>
                <a:gd name="T36" fmla="*/ 40 w 41"/>
                <a:gd name="T37" fmla="*/ 27 h 30"/>
                <a:gd name="T38" fmla="*/ 40 w 41"/>
                <a:gd name="T39" fmla="*/ 30 h 30"/>
                <a:gd name="T40" fmla="*/ 36 w 41"/>
                <a:gd name="T41" fmla="*/ 28 h 30"/>
                <a:gd name="T42" fmla="*/ 35 w 41"/>
                <a:gd name="T43" fmla="*/ 27 h 30"/>
                <a:gd name="T44" fmla="*/ 28 w 41"/>
                <a:gd name="T45" fmla="*/ 27 h 30"/>
                <a:gd name="T46" fmla="*/ 27 w 41"/>
                <a:gd name="T47" fmla="*/ 28 h 30"/>
                <a:gd name="T48" fmla="*/ 24 w 41"/>
                <a:gd name="T49" fmla="*/ 28 h 30"/>
                <a:gd name="T50" fmla="*/ 17 w 41"/>
                <a:gd name="T51" fmla="*/ 27 h 30"/>
                <a:gd name="T52" fmla="*/ 14 w 41"/>
                <a:gd name="T53" fmla="*/ 27 h 30"/>
                <a:gd name="T54" fmla="*/ 11 w 41"/>
                <a:gd name="T55" fmla="*/ 28 h 30"/>
                <a:gd name="T56" fmla="*/ 10 w 41"/>
                <a:gd name="T57" fmla="*/ 30 h 30"/>
                <a:gd name="T58" fmla="*/ 6 w 41"/>
                <a:gd name="T59" fmla="*/ 28 h 30"/>
                <a:gd name="T60" fmla="*/ 5 w 41"/>
                <a:gd name="T61" fmla="*/ 27 h 30"/>
                <a:gd name="T62" fmla="*/ 0 w 41"/>
                <a:gd name="T63" fmla="*/ 25 h 30"/>
                <a:gd name="T64" fmla="*/ 2 w 41"/>
                <a:gd name="T65" fmla="*/ 20 h 30"/>
                <a:gd name="T66" fmla="*/ 3 w 41"/>
                <a:gd name="T67" fmla="*/ 20 h 30"/>
                <a:gd name="T68" fmla="*/ 8 w 41"/>
                <a:gd name="T69" fmla="*/ 22 h 30"/>
                <a:gd name="T70" fmla="*/ 11 w 41"/>
                <a:gd name="T71" fmla="*/ 22 h 30"/>
                <a:gd name="T72" fmla="*/ 22 w 41"/>
                <a:gd name="T73" fmla="*/ 23 h 30"/>
                <a:gd name="T74" fmla="*/ 25 w 41"/>
                <a:gd name="T75" fmla="*/ 23 h 30"/>
                <a:gd name="T76" fmla="*/ 27 w 41"/>
                <a:gd name="T77" fmla="*/ 22 h 30"/>
                <a:gd name="T78" fmla="*/ 30 w 41"/>
                <a:gd name="T79" fmla="*/ 22 h 30"/>
                <a:gd name="T80" fmla="*/ 32 w 41"/>
                <a:gd name="T81" fmla="*/ 20 h 30"/>
                <a:gd name="T82" fmla="*/ 28 w 41"/>
                <a:gd name="T83" fmla="*/ 19 h 30"/>
                <a:gd name="T84" fmla="*/ 24 w 41"/>
                <a:gd name="T85" fmla="*/ 14 h 30"/>
                <a:gd name="T86" fmla="*/ 25 w 41"/>
                <a:gd name="T87" fmla="*/ 12 h 30"/>
                <a:gd name="T88" fmla="*/ 25 w 41"/>
                <a:gd name="T89" fmla="*/ 9 h 30"/>
                <a:gd name="T90" fmla="*/ 21 w 41"/>
                <a:gd name="T91" fmla="*/ 6 h 30"/>
                <a:gd name="T92" fmla="*/ 16 w 41"/>
                <a:gd name="T93" fmla="*/ 6 h 30"/>
                <a:gd name="T94" fmla="*/ 16 w 41"/>
                <a:gd name="T95" fmla="*/ 3 h 30"/>
                <a:gd name="T96" fmla="*/ 19 w 41"/>
                <a:gd name="T97" fmla="*/ 3 h 30"/>
                <a:gd name="T98" fmla="*/ 24 w 41"/>
                <a:gd name="T99" fmla="*/ 1 h 30"/>
                <a:gd name="T100" fmla="*/ 24 w 41"/>
                <a:gd name="T101" fmla="*/ 0 h 30"/>
                <a:gd name="T102" fmla="*/ 27 w 41"/>
                <a:gd name="T103" fmla="*/ 0 h 30"/>
                <a:gd name="T104" fmla="*/ 25 w 41"/>
                <a:gd name="T105" fmla="*/ 0 h 30"/>
                <a:gd name="T106" fmla="*/ 24 w 41"/>
                <a:gd name="T107" fmla="*/ 0 h 30"/>
                <a:gd name="T108" fmla="*/ 22 w 41"/>
                <a:gd name="T109" fmla="*/ 0 h 30"/>
                <a:gd name="T110" fmla="*/ 24 w 41"/>
                <a:gd name="T111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1" h="30">
                  <a:moveTo>
                    <a:pt x="19" y="16"/>
                  </a:moveTo>
                  <a:lnTo>
                    <a:pt x="21" y="17"/>
                  </a:lnTo>
                  <a:lnTo>
                    <a:pt x="22" y="17"/>
                  </a:lnTo>
                  <a:lnTo>
                    <a:pt x="24" y="19"/>
                  </a:lnTo>
                  <a:lnTo>
                    <a:pt x="24" y="20"/>
                  </a:lnTo>
                  <a:lnTo>
                    <a:pt x="21" y="19"/>
                  </a:lnTo>
                  <a:lnTo>
                    <a:pt x="17" y="17"/>
                  </a:lnTo>
                  <a:lnTo>
                    <a:pt x="17" y="16"/>
                  </a:lnTo>
                  <a:lnTo>
                    <a:pt x="19" y="16"/>
                  </a:lnTo>
                  <a:close/>
                  <a:moveTo>
                    <a:pt x="24" y="1"/>
                  </a:moveTo>
                  <a:lnTo>
                    <a:pt x="27" y="1"/>
                  </a:lnTo>
                  <a:lnTo>
                    <a:pt x="30" y="3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0" y="8"/>
                  </a:lnTo>
                  <a:lnTo>
                    <a:pt x="40" y="9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2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0" y="14"/>
                  </a:lnTo>
                  <a:lnTo>
                    <a:pt x="38" y="16"/>
                  </a:lnTo>
                  <a:lnTo>
                    <a:pt x="40" y="17"/>
                  </a:lnTo>
                  <a:lnTo>
                    <a:pt x="40" y="17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0" y="27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38" y="28"/>
                  </a:lnTo>
                  <a:lnTo>
                    <a:pt x="36" y="28"/>
                  </a:lnTo>
                  <a:lnTo>
                    <a:pt x="36" y="27"/>
                  </a:lnTo>
                  <a:lnTo>
                    <a:pt x="35" y="27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19" y="27"/>
                  </a:lnTo>
                  <a:lnTo>
                    <a:pt x="17" y="27"/>
                  </a:lnTo>
                  <a:lnTo>
                    <a:pt x="16" y="27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8"/>
                  </a:lnTo>
                  <a:lnTo>
                    <a:pt x="10" y="28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2" y="20"/>
                  </a:lnTo>
                  <a:lnTo>
                    <a:pt x="3" y="20"/>
                  </a:lnTo>
                  <a:lnTo>
                    <a:pt x="3" y="20"/>
                  </a:lnTo>
                  <a:lnTo>
                    <a:pt x="5" y="20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5" y="23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9"/>
                  </a:lnTo>
                  <a:lnTo>
                    <a:pt x="27" y="17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2"/>
                  </a:lnTo>
                  <a:lnTo>
                    <a:pt x="25" y="11"/>
                  </a:lnTo>
                  <a:lnTo>
                    <a:pt x="25" y="9"/>
                  </a:lnTo>
                  <a:lnTo>
                    <a:pt x="24" y="8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6" y="5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1"/>
                  </a:lnTo>
                  <a:lnTo>
                    <a:pt x="24" y="1"/>
                  </a:lnTo>
                  <a:close/>
                  <a:moveTo>
                    <a:pt x="24" y="0"/>
                  </a:move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1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8" name="Freeform 255">
              <a:extLst>
                <a:ext uri="{FF2B5EF4-FFF2-40B4-BE49-F238E27FC236}">
                  <a16:creationId xmlns:a16="http://schemas.microsoft.com/office/drawing/2014/main" id="{EBCA5E7B-49A7-4A76-86E5-102273337E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47042" y="3010534"/>
              <a:ext cx="165684" cy="140344"/>
            </a:xfrm>
            <a:custGeom>
              <a:avLst/>
              <a:gdLst>
                <a:gd name="T0" fmla="*/ 56 w 85"/>
                <a:gd name="T1" fmla="*/ 66 h 72"/>
                <a:gd name="T2" fmla="*/ 52 w 85"/>
                <a:gd name="T3" fmla="*/ 64 h 72"/>
                <a:gd name="T4" fmla="*/ 45 w 85"/>
                <a:gd name="T5" fmla="*/ 63 h 72"/>
                <a:gd name="T6" fmla="*/ 61 w 85"/>
                <a:gd name="T7" fmla="*/ 64 h 72"/>
                <a:gd name="T8" fmla="*/ 69 w 85"/>
                <a:gd name="T9" fmla="*/ 69 h 72"/>
                <a:gd name="T10" fmla="*/ 66 w 85"/>
                <a:gd name="T11" fmla="*/ 69 h 72"/>
                <a:gd name="T12" fmla="*/ 53 w 85"/>
                <a:gd name="T13" fmla="*/ 63 h 72"/>
                <a:gd name="T14" fmla="*/ 52 w 85"/>
                <a:gd name="T15" fmla="*/ 61 h 72"/>
                <a:gd name="T16" fmla="*/ 42 w 85"/>
                <a:gd name="T17" fmla="*/ 56 h 72"/>
                <a:gd name="T18" fmla="*/ 44 w 85"/>
                <a:gd name="T19" fmla="*/ 58 h 72"/>
                <a:gd name="T20" fmla="*/ 26 w 85"/>
                <a:gd name="T21" fmla="*/ 45 h 72"/>
                <a:gd name="T22" fmla="*/ 23 w 85"/>
                <a:gd name="T23" fmla="*/ 44 h 72"/>
                <a:gd name="T24" fmla="*/ 20 w 85"/>
                <a:gd name="T25" fmla="*/ 42 h 72"/>
                <a:gd name="T26" fmla="*/ 19 w 85"/>
                <a:gd name="T27" fmla="*/ 42 h 72"/>
                <a:gd name="T28" fmla="*/ 20 w 85"/>
                <a:gd name="T29" fmla="*/ 36 h 72"/>
                <a:gd name="T30" fmla="*/ 22 w 85"/>
                <a:gd name="T31" fmla="*/ 39 h 72"/>
                <a:gd name="T32" fmla="*/ 17 w 85"/>
                <a:gd name="T33" fmla="*/ 33 h 72"/>
                <a:gd name="T34" fmla="*/ 17 w 85"/>
                <a:gd name="T35" fmla="*/ 31 h 72"/>
                <a:gd name="T36" fmla="*/ 12 w 85"/>
                <a:gd name="T37" fmla="*/ 26 h 72"/>
                <a:gd name="T38" fmla="*/ 14 w 85"/>
                <a:gd name="T39" fmla="*/ 33 h 72"/>
                <a:gd name="T40" fmla="*/ 11 w 85"/>
                <a:gd name="T41" fmla="*/ 28 h 72"/>
                <a:gd name="T42" fmla="*/ 15 w 85"/>
                <a:gd name="T43" fmla="*/ 25 h 72"/>
                <a:gd name="T44" fmla="*/ 15 w 85"/>
                <a:gd name="T45" fmla="*/ 26 h 72"/>
                <a:gd name="T46" fmla="*/ 39 w 85"/>
                <a:gd name="T47" fmla="*/ 0 h 72"/>
                <a:gd name="T48" fmla="*/ 48 w 85"/>
                <a:gd name="T49" fmla="*/ 4 h 72"/>
                <a:gd name="T50" fmla="*/ 56 w 85"/>
                <a:gd name="T51" fmla="*/ 11 h 72"/>
                <a:gd name="T52" fmla="*/ 67 w 85"/>
                <a:gd name="T53" fmla="*/ 14 h 72"/>
                <a:gd name="T54" fmla="*/ 74 w 85"/>
                <a:gd name="T55" fmla="*/ 11 h 72"/>
                <a:gd name="T56" fmla="*/ 77 w 85"/>
                <a:gd name="T57" fmla="*/ 12 h 72"/>
                <a:gd name="T58" fmla="*/ 78 w 85"/>
                <a:gd name="T59" fmla="*/ 19 h 72"/>
                <a:gd name="T60" fmla="*/ 82 w 85"/>
                <a:gd name="T61" fmla="*/ 22 h 72"/>
                <a:gd name="T62" fmla="*/ 85 w 85"/>
                <a:gd name="T63" fmla="*/ 25 h 72"/>
                <a:gd name="T64" fmla="*/ 80 w 85"/>
                <a:gd name="T65" fmla="*/ 25 h 72"/>
                <a:gd name="T66" fmla="*/ 78 w 85"/>
                <a:gd name="T67" fmla="*/ 30 h 72"/>
                <a:gd name="T68" fmla="*/ 75 w 85"/>
                <a:gd name="T69" fmla="*/ 28 h 72"/>
                <a:gd name="T70" fmla="*/ 67 w 85"/>
                <a:gd name="T71" fmla="*/ 25 h 72"/>
                <a:gd name="T72" fmla="*/ 61 w 85"/>
                <a:gd name="T73" fmla="*/ 26 h 72"/>
                <a:gd name="T74" fmla="*/ 55 w 85"/>
                <a:gd name="T75" fmla="*/ 25 h 72"/>
                <a:gd name="T76" fmla="*/ 42 w 85"/>
                <a:gd name="T77" fmla="*/ 23 h 72"/>
                <a:gd name="T78" fmla="*/ 36 w 85"/>
                <a:gd name="T79" fmla="*/ 23 h 72"/>
                <a:gd name="T80" fmla="*/ 31 w 85"/>
                <a:gd name="T81" fmla="*/ 30 h 72"/>
                <a:gd name="T82" fmla="*/ 37 w 85"/>
                <a:gd name="T83" fmla="*/ 39 h 72"/>
                <a:gd name="T84" fmla="*/ 45 w 85"/>
                <a:gd name="T85" fmla="*/ 49 h 72"/>
                <a:gd name="T86" fmla="*/ 53 w 85"/>
                <a:gd name="T87" fmla="*/ 56 h 72"/>
                <a:gd name="T88" fmla="*/ 60 w 85"/>
                <a:gd name="T89" fmla="*/ 63 h 72"/>
                <a:gd name="T90" fmla="*/ 44 w 85"/>
                <a:gd name="T91" fmla="*/ 55 h 72"/>
                <a:gd name="T92" fmla="*/ 34 w 85"/>
                <a:gd name="T93" fmla="*/ 53 h 72"/>
                <a:gd name="T94" fmla="*/ 23 w 85"/>
                <a:gd name="T95" fmla="*/ 42 h 72"/>
                <a:gd name="T96" fmla="*/ 28 w 85"/>
                <a:gd name="T97" fmla="*/ 41 h 72"/>
                <a:gd name="T98" fmla="*/ 19 w 85"/>
                <a:gd name="T99" fmla="*/ 28 h 72"/>
                <a:gd name="T100" fmla="*/ 11 w 85"/>
                <a:gd name="T101" fmla="*/ 22 h 72"/>
                <a:gd name="T102" fmla="*/ 4 w 85"/>
                <a:gd name="T103" fmla="*/ 30 h 72"/>
                <a:gd name="T104" fmla="*/ 0 w 85"/>
                <a:gd name="T105" fmla="*/ 19 h 72"/>
                <a:gd name="T106" fmla="*/ 6 w 85"/>
                <a:gd name="T107" fmla="*/ 19 h 72"/>
                <a:gd name="T108" fmla="*/ 14 w 85"/>
                <a:gd name="T109" fmla="*/ 17 h 72"/>
                <a:gd name="T110" fmla="*/ 17 w 85"/>
                <a:gd name="T111" fmla="*/ 19 h 72"/>
                <a:gd name="T112" fmla="*/ 25 w 85"/>
                <a:gd name="T113" fmla="*/ 20 h 72"/>
                <a:gd name="T114" fmla="*/ 26 w 85"/>
                <a:gd name="T115" fmla="*/ 15 h 72"/>
                <a:gd name="T116" fmla="*/ 30 w 85"/>
                <a:gd name="T117" fmla="*/ 12 h 72"/>
                <a:gd name="T118" fmla="*/ 30 w 85"/>
                <a:gd name="T119" fmla="*/ 6 h 72"/>
                <a:gd name="T120" fmla="*/ 34 w 85"/>
                <a:gd name="T121" fmla="*/ 4 h 72"/>
                <a:gd name="T122" fmla="*/ 39 w 85"/>
                <a:gd name="T123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" h="72">
                  <a:moveTo>
                    <a:pt x="56" y="66"/>
                  </a:moveTo>
                  <a:lnTo>
                    <a:pt x="58" y="66"/>
                  </a:lnTo>
                  <a:lnTo>
                    <a:pt x="60" y="67"/>
                  </a:lnTo>
                  <a:lnTo>
                    <a:pt x="55" y="66"/>
                  </a:lnTo>
                  <a:lnTo>
                    <a:pt x="55" y="66"/>
                  </a:lnTo>
                  <a:lnTo>
                    <a:pt x="56" y="66"/>
                  </a:lnTo>
                  <a:close/>
                  <a:moveTo>
                    <a:pt x="44" y="63"/>
                  </a:moveTo>
                  <a:lnTo>
                    <a:pt x="47" y="63"/>
                  </a:lnTo>
                  <a:lnTo>
                    <a:pt x="48" y="63"/>
                  </a:lnTo>
                  <a:lnTo>
                    <a:pt x="52" y="63"/>
                  </a:lnTo>
                  <a:lnTo>
                    <a:pt x="52" y="64"/>
                  </a:lnTo>
                  <a:lnTo>
                    <a:pt x="52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7" y="64"/>
                  </a:lnTo>
                  <a:lnTo>
                    <a:pt x="45" y="64"/>
                  </a:lnTo>
                  <a:lnTo>
                    <a:pt x="45" y="64"/>
                  </a:lnTo>
                  <a:lnTo>
                    <a:pt x="45" y="63"/>
                  </a:lnTo>
                  <a:lnTo>
                    <a:pt x="44" y="63"/>
                  </a:lnTo>
                  <a:close/>
                  <a:moveTo>
                    <a:pt x="53" y="63"/>
                  </a:moveTo>
                  <a:lnTo>
                    <a:pt x="60" y="66"/>
                  </a:lnTo>
                  <a:lnTo>
                    <a:pt x="60" y="64"/>
                  </a:lnTo>
                  <a:lnTo>
                    <a:pt x="60" y="64"/>
                  </a:lnTo>
                  <a:lnTo>
                    <a:pt x="61" y="64"/>
                  </a:lnTo>
                  <a:lnTo>
                    <a:pt x="61" y="66"/>
                  </a:lnTo>
                  <a:lnTo>
                    <a:pt x="63" y="66"/>
                  </a:lnTo>
                  <a:lnTo>
                    <a:pt x="64" y="67"/>
                  </a:lnTo>
                  <a:lnTo>
                    <a:pt x="66" y="67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72" y="72"/>
                  </a:lnTo>
                  <a:lnTo>
                    <a:pt x="69" y="71"/>
                  </a:lnTo>
                  <a:lnTo>
                    <a:pt x="66" y="69"/>
                  </a:lnTo>
                  <a:lnTo>
                    <a:pt x="61" y="66"/>
                  </a:lnTo>
                  <a:lnTo>
                    <a:pt x="58" y="66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2" y="63"/>
                  </a:lnTo>
                  <a:lnTo>
                    <a:pt x="53" y="63"/>
                  </a:lnTo>
                  <a:close/>
                  <a:moveTo>
                    <a:pt x="42" y="58"/>
                  </a:moveTo>
                  <a:lnTo>
                    <a:pt x="44" y="60"/>
                  </a:lnTo>
                  <a:lnTo>
                    <a:pt x="45" y="60"/>
                  </a:lnTo>
                  <a:lnTo>
                    <a:pt x="50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45" y="61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42" y="58"/>
                  </a:lnTo>
                  <a:close/>
                  <a:moveTo>
                    <a:pt x="42" y="56"/>
                  </a:moveTo>
                  <a:lnTo>
                    <a:pt x="44" y="56"/>
                  </a:lnTo>
                  <a:lnTo>
                    <a:pt x="47" y="56"/>
                  </a:lnTo>
                  <a:lnTo>
                    <a:pt x="48" y="56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1" y="56"/>
                  </a:lnTo>
                  <a:lnTo>
                    <a:pt x="41" y="56"/>
                  </a:lnTo>
                  <a:lnTo>
                    <a:pt x="42" y="56"/>
                  </a:lnTo>
                  <a:close/>
                  <a:moveTo>
                    <a:pt x="25" y="45"/>
                  </a:moveTo>
                  <a:lnTo>
                    <a:pt x="26" y="45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5" y="45"/>
                  </a:lnTo>
                  <a:close/>
                  <a:moveTo>
                    <a:pt x="22" y="42"/>
                  </a:moveTo>
                  <a:lnTo>
                    <a:pt x="23" y="44"/>
                  </a:lnTo>
                  <a:lnTo>
                    <a:pt x="25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2" y="42"/>
                  </a:lnTo>
                  <a:close/>
                  <a:moveTo>
                    <a:pt x="19" y="42"/>
                  </a:moveTo>
                  <a:lnTo>
                    <a:pt x="20" y="42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19" y="42"/>
                  </a:lnTo>
                  <a:lnTo>
                    <a:pt x="19" y="42"/>
                  </a:lnTo>
                  <a:close/>
                  <a:moveTo>
                    <a:pt x="17" y="33"/>
                  </a:moveTo>
                  <a:lnTo>
                    <a:pt x="19" y="33"/>
                  </a:lnTo>
                  <a:lnTo>
                    <a:pt x="19" y="34"/>
                  </a:lnTo>
                  <a:lnTo>
                    <a:pt x="19" y="34"/>
                  </a:lnTo>
                  <a:lnTo>
                    <a:pt x="20" y="36"/>
                  </a:lnTo>
                  <a:lnTo>
                    <a:pt x="22" y="37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0" y="37"/>
                  </a:lnTo>
                  <a:lnTo>
                    <a:pt x="20" y="36"/>
                  </a:lnTo>
                  <a:lnTo>
                    <a:pt x="19" y="36"/>
                  </a:lnTo>
                  <a:lnTo>
                    <a:pt x="17" y="33"/>
                  </a:lnTo>
                  <a:lnTo>
                    <a:pt x="17" y="33"/>
                  </a:lnTo>
                  <a:close/>
                  <a:moveTo>
                    <a:pt x="15" y="30"/>
                  </a:moveTo>
                  <a:lnTo>
                    <a:pt x="17" y="30"/>
                  </a:lnTo>
                  <a:lnTo>
                    <a:pt x="17" y="31"/>
                  </a:lnTo>
                  <a:lnTo>
                    <a:pt x="19" y="31"/>
                  </a:lnTo>
                  <a:lnTo>
                    <a:pt x="19" y="33"/>
                  </a:lnTo>
                  <a:lnTo>
                    <a:pt x="17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0"/>
                  </a:lnTo>
                  <a:close/>
                  <a:moveTo>
                    <a:pt x="11" y="25"/>
                  </a:moveTo>
                  <a:lnTo>
                    <a:pt x="12" y="26"/>
                  </a:lnTo>
                  <a:lnTo>
                    <a:pt x="12" y="26"/>
                  </a:lnTo>
                  <a:lnTo>
                    <a:pt x="12" y="28"/>
                  </a:lnTo>
                  <a:lnTo>
                    <a:pt x="12" y="30"/>
                  </a:lnTo>
                  <a:lnTo>
                    <a:pt x="12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5"/>
                  </a:lnTo>
                  <a:close/>
                  <a:moveTo>
                    <a:pt x="14" y="23"/>
                  </a:moveTo>
                  <a:lnTo>
                    <a:pt x="15" y="25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9" y="28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26"/>
                  </a:lnTo>
                  <a:lnTo>
                    <a:pt x="14" y="26"/>
                  </a:lnTo>
                  <a:lnTo>
                    <a:pt x="12" y="26"/>
                  </a:lnTo>
                  <a:lnTo>
                    <a:pt x="12" y="25"/>
                  </a:lnTo>
                  <a:lnTo>
                    <a:pt x="14" y="25"/>
                  </a:lnTo>
                  <a:lnTo>
                    <a:pt x="14" y="23"/>
                  </a:lnTo>
                  <a:close/>
                  <a:moveTo>
                    <a:pt x="39" y="0"/>
                  </a:moveTo>
                  <a:lnTo>
                    <a:pt x="41" y="0"/>
                  </a:lnTo>
                  <a:lnTo>
                    <a:pt x="42" y="0"/>
                  </a:lnTo>
                  <a:lnTo>
                    <a:pt x="44" y="1"/>
                  </a:lnTo>
                  <a:lnTo>
                    <a:pt x="45" y="1"/>
                  </a:lnTo>
                  <a:lnTo>
                    <a:pt x="47" y="3"/>
                  </a:lnTo>
                  <a:lnTo>
                    <a:pt x="48" y="4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3" y="9"/>
                  </a:lnTo>
                  <a:lnTo>
                    <a:pt x="55" y="11"/>
                  </a:lnTo>
                  <a:lnTo>
                    <a:pt x="56" y="11"/>
                  </a:lnTo>
                  <a:lnTo>
                    <a:pt x="58" y="11"/>
                  </a:lnTo>
                  <a:lnTo>
                    <a:pt x="60" y="12"/>
                  </a:lnTo>
                  <a:lnTo>
                    <a:pt x="60" y="12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71" y="14"/>
                  </a:lnTo>
                  <a:lnTo>
                    <a:pt x="72" y="12"/>
                  </a:lnTo>
                  <a:lnTo>
                    <a:pt x="72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7" y="15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78" y="19"/>
                  </a:lnTo>
                  <a:lnTo>
                    <a:pt x="80" y="19"/>
                  </a:lnTo>
                  <a:lnTo>
                    <a:pt x="78" y="19"/>
                  </a:lnTo>
                  <a:lnTo>
                    <a:pt x="78" y="19"/>
                  </a:lnTo>
                  <a:lnTo>
                    <a:pt x="78" y="20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3" y="22"/>
                  </a:lnTo>
                  <a:lnTo>
                    <a:pt x="83" y="23"/>
                  </a:lnTo>
                  <a:lnTo>
                    <a:pt x="83" y="23"/>
                  </a:lnTo>
                  <a:lnTo>
                    <a:pt x="85" y="23"/>
                  </a:lnTo>
                  <a:lnTo>
                    <a:pt x="85" y="23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5"/>
                  </a:lnTo>
                  <a:lnTo>
                    <a:pt x="80" y="23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8"/>
                  </a:lnTo>
                  <a:lnTo>
                    <a:pt x="80" y="28"/>
                  </a:lnTo>
                  <a:lnTo>
                    <a:pt x="80" y="30"/>
                  </a:lnTo>
                  <a:lnTo>
                    <a:pt x="78" y="28"/>
                  </a:lnTo>
                  <a:lnTo>
                    <a:pt x="78" y="28"/>
                  </a:lnTo>
                  <a:lnTo>
                    <a:pt x="78" y="30"/>
                  </a:lnTo>
                  <a:lnTo>
                    <a:pt x="78" y="30"/>
                  </a:lnTo>
                  <a:lnTo>
                    <a:pt x="77" y="30"/>
                  </a:lnTo>
                  <a:lnTo>
                    <a:pt x="75" y="30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6"/>
                  </a:lnTo>
                  <a:lnTo>
                    <a:pt x="74" y="26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69" y="25"/>
                  </a:lnTo>
                  <a:lnTo>
                    <a:pt x="67" y="25"/>
                  </a:lnTo>
                  <a:lnTo>
                    <a:pt x="67" y="25"/>
                  </a:lnTo>
                  <a:lnTo>
                    <a:pt x="66" y="25"/>
                  </a:lnTo>
                  <a:lnTo>
                    <a:pt x="64" y="25"/>
                  </a:lnTo>
                  <a:lnTo>
                    <a:pt x="63" y="25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5" y="25"/>
                  </a:lnTo>
                  <a:lnTo>
                    <a:pt x="53" y="25"/>
                  </a:lnTo>
                  <a:lnTo>
                    <a:pt x="53" y="25"/>
                  </a:lnTo>
                  <a:lnTo>
                    <a:pt x="52" y="25"/>
                  </a:lnTo>
                  <a:lnTo>
                    <a:pt x="48" y="22"/>
                  </a:lnTo>
                  <a:lnTo>
                    <a:pt x="47" y="23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7" y="26"/>
                  </a:lnTo>
                  <a:lnTo>
                    <a:pt x="36" y="23"/>
                  </a:lnTo>
                  <a:lnTo>
                    <a:pt x="34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1" y="26"/>
                  </a:lnTo>
                  <a:lnTo>
                    <a:pt x="31" y="30"/>
                  </a:lnTo>
                  <a:lnTo>
                    <a:pt x="31" y="31"/>
                  </a:lnTo>
                  <a:lnTo>
                    <a:pt x="33" y="33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6"/>
                  </a:lnTo>
                  <a:lnTo>
                    <a:pt x="37" y="39"/>
                  </a:lnTo>
                  <a:lnTo>
                    <a:pt x="37" y="41"/>
                  </a:lnTo>
                  <a:lnTo>
                    <a:pt x="39" y="42"/>
                  </a:lnTo>
                  <a:lnTo>
                    <a:pt x="41" y="44"/>
                  </a:lnTo>
                  <a:lnTo>
                    <a:pt x="42" y="45"/>
                  </a:lnTo>
                  <a:lnTo>
                    <a:pt x="44" y="47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3" y="55"/>
                  </a:lnTo>
                  <a:lnTo>
                    <a:pt x="53" y="55"/>
                  </a:lnTo>
                  <a:lnTo>
                    <a:pt x="53" y="56"/>
                  </a:lnTo>
                  <a:lnTo>
                    <a:pt x="53" y="58"/>
                  </a:lnTo>
                  <a:lnTo>
                    <a:pt x="55" y="60"/>
                  </a:lnTo>
                  <a:lnTo>
                    <a:pt x="58" y="61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58" y="64"/>
                  </a:lnTo>
                  <a:lnTo>
                    <a:pt x="58" y="63"/>
                  </a:lnTo>
                  <a:lnTo>
                    <a:pt x="55" y="61"/>
                  </a:lnTo>
                  <a:lnTo>
                    <a:pt x="52" y="60"/>
                  </a:lnTo>
                  <a:lnTo>
                    <a:pt x="48" y="56"/>
                  </a:lnTo>
                  <a:lnTo>
                    <a:pt x="44" y="55"/>
                  </a:lnTo>
                  <a:lnTo>
                    <a:pt x="41" y="53"/>
                  </a:lnTo>
                  <a:lnTo>
                    <a:pt x="39" y="53"/>
                  </a:lnTo>
                  <a:lnTo>
                    <a:pt x="37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3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3" y="50"/>
                  </a:lnTo>
                  <a:lnTo>
                    <a:pt x="30" y="49"/>
                  </a:lnTo>
                  <a:lnTo>
                    <a:pt x="28" y="47"/>
                  </a:lnTo>
                  <a:lnTo>
                    <a:pt x="23" y="42"/>
                  </a:lnTo>
                  <a:lnTo>
                    <a:pt x="22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41"/>
                  </a:lnTo>
                  <a:lnTo>
                    <a:pt x="26" y="41"/>
                  </a:lnTo>
                  <a:lnTo>
                    <a:pt x="28" y="41"/>
                  </a:lnTo>
                  <a:lnTo>
                    <a:pt x="26" y="39"/>
                  </a:lnTo>
                  <a:lnTo>
                    <a:pt x="25" y="37"/>
                  </a:lnTo>
                  <a:lnTo>
                    <a:pt x="20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28"/>
                  </a:lnTo>
                  <a:lnTo>
                    <a:pt x="19" y="26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9" y="25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6" y="30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3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19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7" y="19"/>
                  </a:lnTo>
                  <a:lnTo>
                    <a:pt x="9" y="19"/>
                  </a:lnTo>
                  <a:lnTo>
                    <a:pt x="11" y="19"/>
                  </a:lnTo>
                  <a:lnTo>
                    <a:pt x="12" y="19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0" y="19"/>
                  </a:lnTo>
                  <a:lnTo>
                    <a:pt x="22" y="19"/>
                  </a:lnTo>
                  <a:lnTo>
                    <a:pt x="25" y="20"/>
                  </a:lnTo>
                  <a:lnTo>
                    <a:pt x="25" y="19"/>
                  </a:lnTo>
                  <a:lnTo>
                    <a:pt x="25" y="19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6" y="15"/>
                  </a:lnTo>
                  <a:lnTo>
                    <a:pt x="26" y="15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30" y="12"/>
                  </a:lnTo>
                  <a:lnTo>
                    <a:pt x="30" y="12"/>
                  </a:lnTo>
                  <a:lnTo>
                    <a:pt x="30" y="11"/>
                  </a:lnTo>
                  <a:lnTo>
                    <a:pt x="31" y="9"/>
                  </a:lnTo>
                  <a:lnTo>
                    <a:pt x="30" y="9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1" y="6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4"/>
                  </a:lnTo>
                  <a:lnTo>
                    <a:pt x="34" y="4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9" name="Freeform 256">
              <a:extLst>
                <a:ext uri="{FF2B5EF4-FFF2-40B4-BE49-F238E27FC236}">
                  <a16:creationId xmlns:a16="http://schemas.microsoft.com/office/drawing/2014/main" id="{05EA482F-9CBD-436C-ACDF-8900996497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48549" y="3950058"/>
              <a:ext cx="171531" cy="101360"/>
            </a:xfrm>
            <a:custGeom>
              <a:avLst/>
              <a:gdLst>
                <a:gd name="T0" fmla="*/ 60 w 88"/>
                <a:gd name="T1" fmla="*/ 9 h 52"/>
                <a:gd name="T2" fmla="*/ 69 w 88"/>
                <a:gd name="T3" fmla="*/ 11 h 52"/>
                <a:gd name="T4" fmla="*/ 69 w 88"/>
                <a:gd name="T5" fmla="*/ 11 h 52"/>
                <a:gd name="T6" fmla="*/ 80 w 88"/>
                <a:gd name="T7" fmla="*/ 17 h 52"/>
                <a:gd name="T8" fmla="*/ 75 w 88"/>
                <a:gd name="T9" fmla="*/ 16 h 52"/>
                <a:gd name="T10" fmla="*/ 77 w 88"/>
                <a:gd name="T11" fmla="*/ 17 h 52"/>
                <a:gd name="T12" fmla="*/ 80 w 88"/>
                <a:gd name="T13" fmla="*/ 19 h 52"/>
                <a:gd name="T14" fmla="*/ 83 w 88"/>
                <a:gd name="T15" fmla="*/ 19 h 52"/>
                <a:gd name="T16" fmla="*/ 86 w 88"/>
                <a:gd name="T17" fmla="*/ 19 h 52"/>
                <a:gd name="T18" fmla="*/ 85 w 88"/>
                <a:gd name="T19" fmla="*/ 22 h 52"/>
                <a:gd name="T20" fmla="*/ 82 w 88"/>
                <a:gd name="T21" fmla="*/ 25 h 52"/>
                <a:gd name="T22" fmla="*/ 75 w 88"/>
                <a:gd name="T23" fmla="*/ 25 h 52"/>
                <a:gd name="T24" fmla="*/ 74 w 88"/>
                <a:gd name="T25" fmla="*/ 27 h 52"/>
                <a:gd name="T26" fmla="*/ 72 w 88"/>
                <a:gd name="T27" fmla="*/ 27 h 52"/>
                <a:gd name="T28" fmla="*/ 71 w 88"/>
                <a:gd name="T29" fmla="*/ 28 h 52"/>
                <a:gd name="T30" fmla="*/ 64 w 88"/>
                <a:gd name="T31" fmla="*/ 25 h 52"/>
                <a:gd name="T32" fmla="*/ 61 w 88"/>
                <a:gd name="T33" fmla="*/ 28 h 52"/>
                <a:gd name="T34" fmla="*/ 60 w 88"/>
                <a:gd name="T35" fmla="*/ 30 h 52"/>
                <a:gd name="T36" fmla="*/ 60 w 88"/>
                <a:gd name="T37" fmla="*/ 33 h 52"/>
                <a:gd name="T38" fmla="*/ 53 w 88"/>
                <a:gd name="T39" fmla="*/ 36 h 52"/>
                <a:gd name="T40" fmla="*/ 52 w 88"/>
                <a:gd name="T41" fmla="*/ 39 h 52"/>
                <a:gd name="T42" fmla="*/ 47 w 88"/>
                <a:gd name="T43" fmla="*/ 36 h 52"/>
                <a:gd name="T44" fmla="*/ 42 w 88"/>
                <a:gd name="T45" fmla="*/ 41 h 52"/>
                <a:gd name="T46" fmla="*/ 36 w 88"/>
                <a:gd name="T47" fmla="*/ 41 h 52"/>
                <a:gd name="T48" fmla="*/ 37 w 88"/>
                <a:gd name="T49" fmla="*/ 47 h 52"/>
                <a:gd name="T50" fmla="*/ 34 w 88"/>
                <a:gd name="T51" fmla="*/ 49 h 52"/>
                <a:gd name="T52" fmla="*/ 33 w 88"/>
                <a:gd name="T53" fmla="*/ 52 h 52"/>
                <a:gd name="T54" fmla="*/ 26 w 88"/>
                <a:gd name="T55" fmla="*/ 50 h 52"/>
                <a:gd name="T56" fmla="*/ 26 w 88"/>
                <a:gd name="T57" fmla="*/ 47 h 52"/>
                <a:gd name="T58" fmla="*/ 22 w 88"/>
                <a:gd name="T59" fmla="*/ 45 h 52"/>
                <a:gd name="T60" fmla="*/ 22 w 88"/>
                <a:gd name="T61" fmla="*/ 44 h 52"/>
                <a:gd name="T62" fmla="*/ 23 w 88"/>
                <a:gd name="T63" fmla="*/ 39 h 52"/>
                <a:gd name="T64" fmla="*/ 19 w 88"/>
                <a:gd name="T65" fmla="*/ 39 h 52"/>
                <a:gd name="T66" fmla="*/ 12 w 88"/>
                <a:gd name="T67" fmla="*/ 39 h 52"/>
                <a:gd name="T68" fmla="*/ 11 w 88"/>
                <a:gd name="T69" fmla="*/ 38 h 52"/>
                <a:gd name="T70" fmla="*/ 9 w 88"/>
                <a:gd name="T71" fmla="*/ 36 h 52"/>
                <a:gd name="T72" fmla="*/ 4 w 88"/>
                <a:gd name="T73" fmla="*/ 33 h 52"/>
                <a:gd name="T74" fmla="*/ 1 w 88"/>
                <a:gd name="T75" fmla="*/ 31 h 52"/>
                <a:gd name="T76" fmla="*/ 0 w 88"/>
                <a:gd name="T77" fmla="*/ 30 h 52"/>
                <a:gd name="T78" fmla="*/ 1 w 88"/>
                <a:gd name="T79" fmla="*/ 25 h 52"/>
                <a:gd name="T80" fmla="*/ 4 w 88"/>
                <a:gd name="T81" fmla="*/ 20 h 52"/>
                <a:gd name="T82" fmla="*/ 11 w 88"/>
                <a:gd name="T83" fmla="*/ 16 h 52"/>
                <a:gd name="T84" fmla="*/ 17 w 88"/>
                <a:gd name="T85" fmla="*/ 12 h 52"/>
                <a:gd name="T86" fmla="*/ 20 w 88"/>
                <a:gd name="T87" fmla="*/ 9 h 52"/>
                <a:gd name="T88" fmla="*/ 26 w 88"/>
                <a:gd name="T89" fmla="*/ 11 h 52"/>
                <a:gd name="T90" fmla="*/ 36 w 88"/>
                <a:gd name="T91" fmla="*/ 11 h 52"/>
                <a:gd name="T92" fmla="*/ 47 w 88"/>
                <a:gd name="T93" fmla="*/ 9 h 52"/>
                <a:gd name="T94" fmla="*/ 42 w 88"/>
                <a:gd name="T95" fmla="*/ 1 h 52"/>
                <a:gd name="T96" fmla="*/ 39 w 88"/>
                <a:gd name="T97" fmla="*/ 3 h 52"/>
                <a:gd name="T98" fmla="*/ 49 w 88"/>
                <a:gd name="T99" fmla="*/ 0 h 52"/>
                <a:gd name="T100" fmla="*/ 49 w 88"/>
                <a:gd name="T101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" h="52">
                  <a:moveTo>
                    <a:pt x="49" y="8"/>
                  </a:moveTo>
                  <a:lnTo>
                    <a:pt x="50" y="8"/>
                  </a:lnTo>
                  <a:lnTo>
                    <a:pt x="55" y="9"/>
                  </a:lnTo>
                  <a:lnTo>
                    <a:pt x="60" y="9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7" y="9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1" y="11"/>
                  </a:lnTo>
                  <a:lnTo>
                    <a:pt x="71" y="11"/>
                  </a:lnTo>
                  <a:lnTo>
                    <a:pt x="69" y="11"/>
                  </a:lnTo>
                  <a:lnTo>
                    <a:pt x="69" y="9"/>
                  </a:lnTo>
                  <a:lnTo>
                    <a:pt x="72" y="11"/>
                  </a:lnTo>
                  <a:lnTo>
                    <a:pt x="80" y="16"/>
                  </a:lnTo>
                  <a:lnTo>
                    <a:pt x="80" y="17"/>
                  </a:lnTo>
                  <a:lnTo>
                    <a:pt x="77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6" y="19"/>
                  </a:lnTo>
                  <a:lnTo>
                    <a:pt x="86" y="22"/>
                  </a:lnTo>
                  <a:lnTo>
                    <a:pt x="88" y="22"/>
                  </a:lnTo>
                  <a:lnTo>
                    <a:pt x="88" y="22"/>
                  </a:lnTo>
                  <a:lnTo>
                    <a:pt x="85" y="22"/>
                  </a:lnTo>
                  <a:lnTo>
                    <a:pt x="83" y="23"/>
                  </a:lnTo>
                  <a:lnTo>
                    <a:pt x="82" y="23"/>
                  </a:lnTo>
                  <a:lnTo>
                    <a:pt x="82" y="25"/>
                  </a:lnTo>
                  <a:lnTo>
                    <a:pt x="82" y="25"/>
                  </a:lnTo>
                  <a:lnTo>
                    <a:pt x="80" y="25"/>
                  </a:lnTo>
                  <a:lnTo>
                    <a:pt x="78" y="25"/>
                  </a:lnTo>
                  <a:lnTo>
                    <a:pt x="77" y="27"/>
                  </a:lnTo>
                  <a:lnTo>
                    <a:pt x="75" y="25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1" y="27"/>
                  </a:lnTo>
                  <a:lnTo>
                    <a:pt x="71" y="28"/>
                  </a:lnTo>
                  <a:lnTo>
                    <a:pt x="69" y="28"/>
                  </a:lnTo>
                  <a:lnTo>
                    <a:pt x="67" y="28"/>
                  </a:lnTo>
                  <a:lnTo>
                    <a:pt x="66" y="27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3" y="27"/>
                  </a:lnTo>
                  <a:lnTo>
                    <a:pt x="61" y="27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0" y="31"/>
                  </a:lnTo>
                  <a:lnTo>
                    <a:pt x="60" y="31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3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8"/>
                  </a:lnTo>
                  <a:lnTo>
                    <a:pt x="52" y="38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49" y="38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5" y="38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39" y="41"/>
                  </a:lnTo>
                  <a:lnTo>
                    <a:pt x="37" y="41"/>
                  </a:lnTo>
                  <a:lnTo>
                    <a:pt x="36" y="41"/>
                  </a:lnTo>
                  <a:lnTo>
                    <a:pt x="36" y="42"/>
                  </a:lnTo>
                  <a:lnTo>
                    <a:pt x="36" y="42"/>
                  </a:lnTo>
                  <a:lnTo>
                    <a:pt x="37" y="45"/>
                  </a:lnTo>
                  <a:lnTo>
                    <a:pt x="37" y="47"/>
                  </a:lnTo>
                  <a:lnTo>
                    <a:pt x="37" y="47"/>
                  </a:lnTo>
                  <a:lnTo>
                    <a:pt x="36" y="47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50"/>
                  </a:lnTo>
                  <a:lnTo>
                    <a:pt x="34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28" y="52"/>
                  </a:lnTo>
                  <a:lnTo>
                    <a:pt x="28" y="50"/>
                  </a:lnTo>
                  <a:lnTo>
                    <a:pt x="26" y="50"/>
                  </a:lnTo>
                  <a:lnTo>
                    <a:pt x="26" y="49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3" y="47"/>
                  </a:lnTo>
                  <a:lnTo>
                    <a:pt x="22" y="47"/>
                  </a:lnTo>
                  <a:lnTo>
                    <a:pt x="22" y="45"/>
                  </a:lnTo>
                  <a:lnTo>
                    <a:pt x="22" y="45"/>
                  </a:lnTo>
                  <a:lnTo>
                    <a:pt x="23" y="45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5" y="38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9" y="17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6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4" y="11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42" y="11"/>
                  </a:lnTo>
                  <a:lnTo>
                    <a:pt x="45" y="9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8"/>
                  </a:lnTo>
                  <a:lnTo>
                    <a:pt x="49" y="8"/>
                  </a:lnTo>
                  <a:close/>
                  <a:moveTo>
                    <a:pt x="42" y="1"/>
                  </a:moveTo>
                  <a:lnTo>
                    <a:pt x="44" y="1"/>
                  </a:lnTo>
                  <a:lnTo>
                    <a:pt x="42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lnTo>
                    <a:pt x="42" y="1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0" name="Freeform 257">
              <a:extLst>
                <a:ext uri="{FF2B5EF4-FFF2-40B4-BE49-F238E27FC236}">
                  <a16:creationId xmlns:a16="http://schemas.microsoft.com/office/drawing/2014/main" id="{6F8CE47B-976D-409F-81EF-EE63CAED6EE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7270" y="6059116"/>
              <a:ext cx="19492" cy="9747"/>
            </a:xfrm>
            <a:custGeom>
              <a:avLst/>
              <a:gdLst>
                <a:gd name="T0" fmla="*/ 2 w 10"/>
                <a:gd name="T1" fmla="*/ 0 h 5"/>
                <a:gd name="T2" fmla="*/ 3 w 10"/>
                <a:gd name="T3" fmla="*/ 0 h 5"/>
                <a:gd name="T4" fmla="*/ 5 w 10"/>
                <a:gd name="T5" fmla="*/ 2 h 5"/>
                <a:gd name="T6" fmla="*/ 8 w 10"/>
                <a:gd name="T7" fmla="*/ 2 h 5"/>
                <a:gd name="T8" fmla="*/ 10 w 10"/>
                <a:gd name="T9" fmla="*/ 3 h 5"/>
                <a:gd name="T10" fmla="*/ 8 w 10"/>
                <a:gd name="T11" fmla="*/ 3 h 5"/>
                <a:gd name="T12" fmla="*/ 8 w 10"/>
                <a:gd name="T13" fmla="*/ 3 h 5"/>
                <a:gd name="T14" fmla="*/ 5 w 10"/>
                <a:gd name="T15" fmla="*/ 5 h 5"/>
                <a:gd name="T16" fmla="*/ 3 w 10"/>
                <a:gd name="T17" fmla="*/ 5 h 5"/>
                <a:gd name="T18" fmla="*/ 3 w 10"/>
                <a:gd name="T19" fmla="*/ 3 h 5"/>
                <a:gd name="T20" fmla="*/ 2 w 10"/>
                <a:gd name="T21" fmla="*/ 2 h 5"/>
                <a:gd name="T22" fmla="*/ 2 w 10"/>
                <a:gd name="T23" fmla="*/ 2 h 5"/>
                <a:gd name="T24" fmla="*/ 0 w 10"/>
                <a:gd name="T25" fmla="*/ 0 h 5"/>
                <a:gd name="T26" fmla="*/ 0 w 10"/>
                <a:gd name="T27" fmla="*/ 0 h 5"/>
                <a:gd name="T28" fmla="*/ 2 w 10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" h="5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8" y="2"/>
                  </a:lnTo>
                  <a:lnTo>
                    <a:pt x="10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1" name="Freeform 258">
              <a:extLst>
                <a:ext uri="{FF2B5EF4-FFF2-40B4-BE49-F238E27FC236}">
                  <a16:creationId xmlns:a16="http://schemas.microsoft.com/office/drawing/2014/main" id="{B764DCCE-7AC6-46AB-AEC4-FFCBCF6082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1463" y="3774629"/>
              <a:ext cx="15594" cy="11695"/>
            </a:xfrm>
            <a:custGeom>
              <a:avLst/>
              <a:gdLst>
                <a:gd name="T0" fmla="*/ 6 w 8"/>
                <a:gd name="T1" fmla="*/ 5 h 6"/>
                <a:gd name="T2" fmla="*/ 6 w 8"/>
                <a:gd name="T3" fmla="*/ 5 h 6"/>
                <a:gd name="T4" fmla="*/ 6 w 8"/>
                <a:gd name="T5" fmla="*/ 5 h 6"/>
                <a:gd name="T6" fmla="*/ 6 w 8"/>
                <a:gd name="T7" fmla="*/ 5 h 6"/>
                <a:gd name="T8" fmla="*/ 6 w 8"/>
                <a:gd name="T9" fmla="*/ 6 h 6"/>
                <a:gd name="T10" fmla="*/ 4 w 8"/>
                <a:gd name="T11" fmla="*/ 5 h 6"/>
                <a:gd name="T12" fmla="*/ 4 w 8"/>
                <a:gd name="T13" fmla="*/ 5 h 6"/>
                <a:gd name="T14" fmla="*/ 6 w 8"/>
                <a:gd name="T15" fmla="*/ 5 h 6"/>
                <a:gd name="T16" fmla="*/ 3 w 8"/>
                <a:gd name="T17" fmla="*/ 3 h 6"/>
                <a:gd name="T18" fmla="*/ 3 w 8"/>
                <a:gd name="T19" fmla="*/ 5 h 6"/>
                <a:gd name="T20" fmla="*/ 3 w 8"/>
                <a:gd name="T21" fmla="*/ 5 h 6"/>
                <a:gd name="T22" fmla="*/ 1 w 8"/>
                <a:gd name="T23" fmla="*/ 5 h 6"/>
                <a:gd name="T24" fmla="*/ 1 w 8"/>
                <a:gd name="T25" fmla="*/ 5 h 6"/>
                <a:gd name="T26" fmla="*/ 0 w 8"/>
                <a:gd name="T27" fmla="*/ 5 h 6"/>
                <a:gd name="T28" fmla="*/ 1 w 8"/>
                <a:gd name="T29" fmla="*/ 5 h 6"/>
                <a:gd name="T30" fmla="*/ 3 w 8"/>
                <a:gd name="T31" fmla="*/ 3 h 6"/>
                <a:gd name="T32" fmla="*/ 4 w 8"/>
                <a:gd name="T33" fmla="*/ 0 h 6"/>
                <a:gd name="T34" fmla="*/ 6 w 8"/>
                <a:gd name="T35" fmla="*/ 0 h 6"/>
                <a:gd name="T36" fmla="*/ 6 w 8"/>
                <a:gd name="T37" fmla="*/ 0 h 6"/>
                <a:gd name="T38" fmla="*/ 6 w 8"/>
                <a:gd name="T39" fmla="*/ 0 h 6"/>
                <a:gd name="T40" fmla="*/ 6 w 8"/>
                <a:gd name="T41" fmla="*/ 0 h 6"/>
                <a:gd name="T42" fmla="*/ 8 w 8"/>
                <a:gd name="T43" fmla="*/ 2 h 6"/>
                <a:gd name="T44" fmla="*/ 8 w 8"/>
                <a:gd name="T45" fmla="*/ 2 h 6"/>
                <a:gd name="T46" fmla="*/ 8 w 8"/>
                <a:gd name="T47" fmla="*/ 2 h 6"/>
                <a:gd name="T48" fmla="*/ 8 w 8"/>
                <a:gd name="T49" fmla="*/ 3 h 6"/>
                <a:gd name="T50" fmla="*/ 8 w 8"/>
                <a:gd name="T51" fmla="*/ 3 h 6"/>
                <a:gd name="T52" fmla="*/ 8 w 8"/>
                <a:gd name="T53" fmla="*/ 3 h 6"/>
                <a:gd name="T54" fmla="*/ 6 w 8"/>
                <a:gd name="T55" fmla="*/ 5 h 6"/>
                <a:gd name="T56" fmla="*/ 4 w 8"/>
                <a:gd name="T57" fmla="*/ 3 h 6"/>
                <a:gd name="T58" fmla="*/ 3 w 8"/>
                <a:gd name="T59" fmla="*/ 3 h 6"/>
                <a:gd name="T60" fmla="*/ 1 w 8"/>
                <a:gd name="T61" fmla="*/ 3 h 6"/>
                <a:gd name="T62" fmla="*/ 1 w 8"/>
                <a:gd name="T63" fmla="*/ 3 h 6"/>
                <a:gd name="T64" fmla="*/ 1 w 8"/>
                <a:gd name="T65" fmla="*/ 2 h 6"/>
                <a:gd name="T66" fmla="*/ 3 w 8"/>
                <a:gd name="T67" fmla="*/ 2 h 6"/>
                <a:gd name="T68" fmla="*/ 3 w 8"/>
                <a:gd name="T69" fmla="*/ 2 h 6"/>
                <a:gd name="T70" fmla="*/ 3 w 8"/>
                <a:gd name="T71" fmla="*/ 0 h 6"/>
                <a:gd name="T72" fmla="*/ 3 w 8"/>
                <a:gd name="T73" fmla="*/ 0 h 6"/>
                <a:gd name="T74" fmla="*/ 4 w 8"/>
                <a:gd name="T75" fmla="*/ 0 h 6"/>
                <a:gd name="T76" fmla="*/ 4 w 8"/>
                <a:gd name="T7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" h="6">
                  <a:moveTo>
                    <a:pt x="6" y="5"/>
                  </a:moveTo>
                  <a:lnTo>
                    <a:pt x="6" y="5"/>
                  </a:lnTo>
                  <a:lnTo>
                    <a:pt x="6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close/>
                  <a:moveTo>
                    <a:pt x="3" y="3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3"/>
                  </a:lnTo>
                  <a:close/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2" name="Freeform 259">
              <a:extLst>
                <a:ext uri="{FF2B5EF4-FFF2-40B4-BE49-F238E27FC236}">
                  <a16:creationId xmlns:a16="http://schemas.microsoft.com/office/drawing/2014/main" id="{343D0634-3697-428C-9596-FDAA6E12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4086" y="4176168"/>
              <a:ext cx="138395" cy="206617"/>
            </a:xfrm>
            <a:custGeom>
              <a:avLst/>
              <a:gdLst>
                <a:gd name="T0" fmla="*/ 24 w 71"/>
                <a:gd name="T1" fmla="*/ 4 h 106"/>
                <a:gd name="T2" fmla="*/ 38 w 71"/>
                <a:gd name="T3" fmla="*/ 11 h 106"/>
                <a:gd name="T4" fmla="*/ 43 w 71"/>
                <a:gd name="T5" fmla="*/ 22 h 106"/>
                <a:gd name="T6" fmla="*/ 41 w 71"/>
                <a:gd name="T7" fmla="*/ 30 h 106"/>
                <a:gd name="T8" fmla="*/ 46 w 71"/>
                <a:gd name="T9" fmla="*/ 26 h 106"/>
                <a:gd name="T10" fmla="*/ 55 w 71"/>
                <a:gd name="T11" fmla="*/ 32 h 106"/>
                <a:gd name="T12" fmla="*/ 60 w 71"/>
                <a:gd name="T13" fmla="*/ 43 h 106"/>
                <a:gd name="T14" fmla="*/ 59 w 71"/>
                <a:gd name="T15" fmla="*/ 46 h 106"/>
                <a:gd name="T16" fmla="*/ 60 w 71"/>
                <a:gd name="T17" fmla="*/ 49 h 106"/>
                <a:gd name="T18" fmla="*/ 59 w 71"/>
                <a:gd name="T19" fmla="*/ 51 h 106"/>
                <a:gd name="T20" fmla="*/ 52 w 71"/>
                <a:gd name="T21" fmla="*/ 52 h 106"/>
                <a:gd name="T22" fmla="*/ 51 w 71"/>
                <a:gd name="T23" fmla="*/ 56 h 106"/>
                <a:gd name="T24" fmla="*/ 51 w 71"/>
                <a:gd name="T25" fmla="*/ 59 h 106"/>
                <a:gd name="T26" fmla="*/ 49 w 71"/>
                <a:gd name="T27" fmla="*/ 67 h 106"/>
                <a:gd name="T28" fmla="*/ 54 w 71"/>
                <a:gd name="T29" fmla="*/ 73 h 106"/>
                <a:gd name="T30" fmla="*/ 57 w 71"/>
                <a:gd name="T31" fmla="*/ 76 h 106"/>
                <a:gd name="T32" fmla="*/ 60 w 71"/>
                <a:gd name="T33" fmla="*/ 78 h 106"/>
                <a:gd name="T34" fmla="*/ 60 w 71"/>
                <a:gd name="T35" fmla="*/ 81 h 106"/>
                <a:gd name="T36" fmla="*/ 62 w 71"/>
                <a:gd name="T37" fmla="*/ 84 h 106"/>
                <a:gd name="T38" fmla="*/ 63 w 71"/>
                <a:gd name="T39" fmla="*/ 85 h 106"/>
                <a:gd name="T40" fmla="*/ 65 w 71"/>
                <a:gd name="T41" fmla="*/ 89 h 106"/>
                <a:gd name="T42" fmla="*/ 68 w 71"/>
                <a:gd name="T43" fmla="*/ 95 h 106"/>
                <a:gd name="T44" fmla="*/ 71 w 71"/>
                <a:gd name="T45" fmla="*/ 96 h 106"/>
                <a:gd name="T46" fmla="*/ 67 w 71"/>
                <a:gd name="T47" fmla="*/ 96 h 106"/>
                <a:gd name="T48" fmla="*/ 62 w 71"/>
                <a:gd name="T49" fmla="*/ 95 h 106"/>
                <a:gd name="T50" fmla="*/ 57 w 71"/>
                <a:gd name="T51" fmla="*/ 96 h 106"/>
                <a:gd name="T52" fmla="*/ 52 w 71"/>
                <a:gd name="T53" fmla="*/ 100 h 106"/>
                <a:gd name="T54" fmla="*/ 49 w 71"/>
                <a:gd name="T55" fmla="*/ 101 h 106"/>
                <a:gd name="T56" fmla="*/ 46 w 71"/>
                <a:gd name="T57" fmla="*/ 101 h 106"/>
                <a:gd name="T58" fmla="*/ 44 w 71"/>
                <a:gd name="T59" fmla="*/ 101 h 106"/>
                <a:gd name="T60" fmla="*/ 43 w 71"/>
                <a:gd name="T61" fmla="*/ 104 h 106"/>
                <a:gd name="T62" fmla="*/ 38 w 71"/>
                <a:gd name="T63" fmla="*/ 106 h 106"/>
                <a:gd name="T64" fmla="*/ 33 w 71"/>
                <a:gd name="T65" fmla="*/ 104 h 106"/>
                <a:gd name="T66" fmla="*/ 29 w 71"/>
                <a:gd name="T67" fmla="*/ 100 h 106"/>
                <a:gd name="T68" fmla="*/ 26 w 71"/>
                <a:gd name="T69" fmla="*/ 96 h 106"/>
                <a:gd name="T70" fmla="*/ 24 w 71"/>
                <a:gd name="T71" fmla="*/ 93 h 106"/>
                <a:gd name="T72" fmla="*/ 21 w 71"/>
                <a:gd name="T73" fmla="*/ 85 h 106"/>
                <a:gd name="T74" fmla="*/ 22 w 71"/>
                <a:gd name="T75" fmla="*/ 76 h 106"/>
                <a:gd name="T76" fmla="*/ 26 w 71"/>
                <a:gd name="T77" fmla="*/ 70 h 106"/>
                <a:gd name="T78" fmla="*/ 27 w 71"/>
                <a:gd name="T79" fmla="*/ 67 h 106"/>
                <a:gd name="T80" fmla="*/ 24 w 71"/>
                <a:gd name="T81" fmla="*/ 63 h 106"/>
                <a:gd name="T82" fmla="*/ 22 w 71"/>
                <a:gd name="T83" fmla="*/ 59 h 106"/>
                <a:gd name="T84" fmla="*/ 18 w 71"/>
                <a:gd name="T85" fmla="*/ 59 h 106"/>
                <a:gd name="T86" fmla="*/ 19 w 71"/>
                <a:gd name="T87" fmla="*/ 54 h 106"/>
                <a:gd name="T88" fmla="*/ 19 w 71"/>
                <a:gd name="T89" fmla="*/ 49 h 106"/>
                <a:gd name="T90" fmla="*/ 14 w 71"/>
                <a:gd name="T91" fmla="*/ 49 h 106"/>
                <a:gd name="T92" fmla="*/ 7 w 71"/>
                <a:gd name="T93" fmla="*/ 44 h 106"/>
                <a:gd name="T94" fmla="*/ 3 w 71"/>
                <a:gd name="T95" fmla="*/ 35 h 106"/>
                <a:gd name="T96" fmla="*/ 3 w 71"/>
                <a:gd name="T97" fmla="*/ 30 h 106"/>
                <a:gd name="T98" fmla="*/ 7 w 71"/>
                <a:gd name="T99" fmla="*/ 27 h 106"/>
                <a:gd name="T100" fmla="*/ 10 w 71"/>
                <a:gd name="T101" fmla="*/ 26 h 106"/>
                <a:gd name="T102" fmla="*/ 16 w 71"/>
                <a:gd name="T103" fmla="*/ 21 h 106"/>
                <a:gd name="T104" fmla="*/ 13 w 71"/>
                <a:gd name="T105" fmla="*/ 21 h 106"/>
                <a:gd name="T106" fmla="*/ 11 w 71"/>
                <a:gd name="T107" fmla="*/ 18 h 106"/>
                <a:gd name="T108" fmla="*/ 13 w 71"/>
                <a:gd name="T109" fmla="*/ 11 h 106"/>
                <a:gd name="T110" fmla="*/ 18 w 71"/>
                <a:gd name="T111" fmla="*/ 8 h 106"/>
                <a:gd name="T112" fmla="*/ 22 w 71"/>
                <a:gd name="T11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1" h="106">
                  <a:moveTo>
                    <a:pt x="21" y="0"/>
                  </a:moveTo>
                  <a:lnTo>
                    <a:pt x="21" y="0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9" y="5"/>
                  </a:lnTo>
                  <a:lnTo>
                    <a:pt x="32" y="7"/>
                  </a:lnTo>
                  <a:lnTo>
                    <a:pt x="38" y="11"/>
                  </a:lnTo>
                  <a:lnTo>
                    <a:pt x="40" y="15"/>
                  </a:lnTo>
                  <a:lnTo>
                    <a:pt x="40" y="15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22"/>
                  </a:lnTo>
                  <a:lnTo>
                    <a:pt x="41" y="26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1" y="29"/>
                  </a:lnTo>
                  <a:lnTo>
                    <a:pt x="41" y="27"/>
                  </a:lnTo>
                  <a:lnTo>
                    <a:pt x="43" y="26"/>
                  </a:lnTo>
                  <a:lnTo>
                    <a:pt x="44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49" y="26"/>
                  </a:lnTo>
                  <a:lnTo>
                    <a:pt x="52" y="29"/>
                  </a:lnTo>
                  <a:lnTo>
                    <a:pt x="55" y="30"/>
                  </a:lnTo>
                  <a:lnTo>
                    <a:pt x="55" y="32"/>
                  </a:lnTo>
                  <a:lnTo>
                    <a:pt x="59" y="33"/>
                  </a:lnTo>
                  <a:lnTo>
                    <a:pt x="60" y="35"/>
                  </a:lnTo>
                  <a:lnTo>
                    <a:pt x="60" y="35"/>
                  </a:lnTo>
                  <a:lnTo>
                    <a:pt x="62" y="38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6"/>
                  </a:lnTo>
                  <a:lnTo>
                    <a:pt x="59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7" y="51"/>
                  </a:lnTo>
                  <a:lnTo>
                    <a:pt x="55" y="51"/>
                  </a:lnTo>
                  <a:lnTo>
                    <a:pt x="54" y="51"/>
                  </a:lnTo>
                  <a:lnTo>
                    <a:pt x="54" y="52"/>
                  </a:lnTo>
                  <a:lnTo>
                    <a:pt x="52" y="52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59"/>
                  </a:lnTo>
                  <a:lnTo>
                    <a:pt x="51" y="60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9" y="65"/>
                  </a:lnTo>
                  <a:lnTo>
                    <a:pt x="49" y="67"/>
                  </a:lnTo>
                  <a:lnTo>
                    <a:pt x="51" y="68"/>
                  </a:lnTo>
                  <a:lnTo>
                    <a:pt x="51" y="70"/>
                  </a:lnTo>
                  <a:lnTo>
                    <a:pt x="52" y="71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4" y="74"/>
                  </a:lnTo>
                  <a:lnTo>
                    <a:pt x="54" y="74"/>
                  </a:lnTo>
                  <a:lnTo>
                    <a:pt x="55" y="74"/>
                  </a:lnTo>
                  <a:lnTo>
                    <a:pt x="55" y="76"/>
                  </a:lnTo>
                  <a:lnTo>
                    <a:pt x="57" y="76"/>
                  </a:lnTo>
                  <a:lnTo>
                    <a:pt x="57" y="74"/>
                  </a:lnTo>
                  <a:lnTo>
                    <a:pt x="57" y="74"/>
                  </a:lnTo>
                  <a:lnTo>
                    <a:pt x="59" y="74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9"/>
                  </a:lnTo>
                  <a:lnTo>
                    <a:pt x="60" y="79"/>
                  </a:lnTo>
                  <a:lnTo>
                    <a:pt x="60" y="81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2" y="82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5" y="89"/>
                  </a:lnTo>
                  <a:lnTo>
                    <a:pt x="65" y="90"/>
                  </a:lnTo>
                  <a:lnTo>
                    <a:pt x="67" y="90"/>
                  </a:lnTo>
                  <a:lnTo>
                    <a:pt x="67" y="92"/>
                  </a:lnTo>
                  <a:lnTo>
                    <a:pt x="67" y="93"/>
                  </a:lnTo>
                  <a:lnTo>
                    <a:pt x="68" y="95"/>
                  </a:lnTo>
                  <a:lnTo>
                    <a:pt x="70" y="95"/>
                  </a:lnTo>
                  <a:lnTo>
                    <a:pt x="70" y="95"/>
                  </a:lnTo>
                  <a:lnTo>
                    <a:pt x="71" y="95"/>
                  </a:lnTo>
                  <a:lnTo>
                    <a:pt x="71" y="95"/>
                  </a:lnTo>
                  <a:lnTo>
                    <a:pt x="71" y="96"/>
                  </a:lnTo>
                  <a:lnTo>
                    <a:pt x="70" y="96"/>
                  </a:lnTo>
                  <a:lnTo>
                    <a:pt x="70" y="96"/>
                  </a:lnTo>
                  <a:lnTo>
                    <a:pt x="68" y="96"/>
                  </a:lnTo>
                  <a:lnTo>
                    <a:pt x="67" y="96"/>
                  </a:lnTo>
                  <a:lnTo>
                    <a:pt x="67" y="96"/>
                  </a:lnTo>
                  <a:lnTo>
                    <a:pt x="65" y="96"/>
                  </a:lnTo>
                  <a:lnTo>
                    <a:pt x="63" y="96"/>
                  </a:lnTo>
                  <a:lnTo>
                    <a:pt x="63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5"/>
                  </a:lnTo>
                  <a:lnTo>
                    <a:pt x="57" y="96"/>
                  </a:lnTo>
                  <a:lnTo>
                    <a:pt x="57" y="98"/>
                  </a:lnTo>
                  <a:lnTo>
                    <a:pt x="55" y="98"/>
                  </a:lnTo>
                  <a:lnTo>
                    <a:pt x="55" y="100"/>
                  </a:lnTo>
                  <a:lnTo>
                    <a:pt x="54" y="100"/>
                  </a:lnTo>
                  <a:lnTo>
                    <a:pt x="52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49" y="100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8" y="101"/>
                  </a:lnTo>
                  <a:lnTo>
                    <a:pt x="48" y="101"/>
                  </a:lnTo>
                  <a:lnTo>
                    <a:pt x="46" y="101"/>
                  </a:lnTo>
                  <a:lnTo>
                    <a:pt x="46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3" y="103"/>
                  </a:lnTo>
                  <a:lnTo>
                    <a:pt x="43" y="103"/>
                  </a:lnTo>
                  <a:lnTo>
                    <a:pt x="41" y="103"/>
                  </a:lnTo>
                  <a:lnTo>
                    <a:pt x="43" y="104"/>
                  </a:lnTo>
                  <a:lnTo>
                    <a:pt x="43" y="104"/>
                  </a:lnTo>
                  <a:lnTo>
                    <a:pt x="41" y="104"/>
                  </a:lnTo>
                  <a:lnTo>
                    <a:pt x="41" y="104"/>
                  </a:lnTo>
                  <a:lnTo>
                    <a:pt x="40" y="104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7" y="106"/>
                  </a:lnTo>
                  <a:lnTo>
                    <a:pt x="37" y="106"/>
                  </a:lnTo>
                  <a:lnTo>
                    <a:pt x="35" y="104"/>
                  </a:lnTo>
                  <a:lnTo>
                    <a:pt x="33" y="104"/>
                  </a:lnTo>
                  <a:lnTo>
                    <a:pt x="32" y="104"/>
                  </a:lnTo>
                  <a:lnTo>
                    <a:pt x="30" y="103"/>
                  </a:lnTo>
                  <a:lnTo>
                    <a:pt x="30" y="101"/>
                  </a:lnTo>
                  <a:lnTo>
                    <a:pt x="29" y="101"/>
                  </a:lnTo>
                  <a:lnTo>
                    <a:pt x="29" y="100"/>
                  </a:lnTo>
                  <a:lnTo>
                    <a:pt x="27" y="100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6"/>
                  </a:lnTo>
                  <a:lnTo>
                    <a:pt x="26" y="96"/>
                  </a:lnTo>
                  <a:lnTo>
                    <a:pt x="24" y="96"/>
                  </a:lnTo>
                  <a:lnTo>
                    <a:pt x="24" y="96"/>
                  </a:lnTo>
                  <a:lnTo>
                    <a:pt x="24" y="95"/>
                  </a:lnTo>
                  <a:lnTo>
                    <a:pt x="24" y="93"/>
                  </a:lnTo>
                  <a:lnTo>
                    <a:pt x="24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1" y="85"/>
                  </a:lnTo>
                  <a:lnTo>
                    <a:pt x="21" y="85"/>
                  </a:lnTo>
                  <a:lnTo>
                    <a:pt x="21" y="84"/>
                  </a:lnTo>
                  <a:lnTo>
                    <a:pt x="21" y="81"/>
                  </a:lnTo>
                  <a:lnTo>
                    <a:pt x="21" y="79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2" y="71"/>
                  </a:lnTo>
                  <a:lnTo>
                    <a:pt x="24" y="71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6" y="68"/>
                  </a:lnTo>
                  <a:lnTo>
                    <a:pt x="27" y="68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6" y="65"/>
                  </a:lnTo>
                  <a:lnTo>
                    <a:pt x="26" y="63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2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1" y="59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8" y="59"/>
                  </a:lnTo>
                  <a:lnTo>
                    <a:pt x="18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1"/>
                  </a:lnTo>
                  <a:lnTo>
                    <a:pt x="19" y="49"/>
                  </a:lnTo>
                  <a:lnTo>
                    <a:pt x="19" y="49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1" y="49"/>
                  </a:lnTo>
                  <a:lnTo>
                    <a:pt x="11" y="48"/>
                  </a:lnTo>
                  <a:lnTo>
                    <a:pt x="10" y="49"/>
                  </a:lnTo>
                  <a:lnTo>
                    <a:pt x="7" y="44"/>
                  </a:lnTo>
                  <a:lnTo>
                    <a:pt x="3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3" y="33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7"/>
                  </a:lnTo>
                  <a:lnTo>
                    <a:pt x="7" y="27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5"/>
                  </a:lnTo>
                  <a:lnTo>
                    <a:pt x="11" y="15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1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3" name="Freeform 260">
              <a:extLst>
                <a:ext uri="{FF2B5EF4-FFF2-40B4-BE49-F238E27FC236}">
                  <a16:creationId xmlns:a16="http://schemas.microsoft.com/office/drawing/2014/main" id="{3ECF9B13-7872-4BD9-BB20-0EB2D4BB436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95231" y="4059215"/>
              <a:ext cx="81867" cy="50680"/>
            </a:xfrm>
            <a:custGeom>
              <a:avLst/>
              <a:gdLst>
                <a:gd name="T0" fmla="*/ 11 w 42"/>
                <a:gd name="T1" fmla="*/ 23 h 26"/>
                <a:gd name="T2" fmla="*/ 9 w 42"/>
                <a:gd name="T3" fmla="*/ 24 h 26"/>
                <a:gd name="T4" fmla="*/ 11 w 42"/>
                <a:gd name="T5" fmla="*/ 23 h 26"/>
                <a:gd name="T6" fmla="*/ 8 w 42"/>
                <a:gd name="T7" fmla="*/ 23 h 26"/>
                <a:gd name="T8" fmla="*/ 8 w 42"/>
                <a:gd name="T9" fmla="*/ 24 h 26"/>
                <a:gd name="T10" fmla="*/ 6 w 42"/>
                <a:gd name="T11" fmla="*/ 23 h 26"/>
                <a:gd name="T12" fmla="*/ 8 w 42"/>
                <a:gd name="T13" fmla="*/ 23 h 26"/>
                <a:gd name="T14" fmla="*/ 14 w 42"/>
                <a:gd name="T15" fmla="*/ 21 h 26"/>
                <a:gd name="T16" fmla="*/ 14 w 42"/>
                <a:gd name="T17" fmla="*/ 21 h 26"/>
                <a:gd name="T18" fmla="*/ 14 w 42"/>
                <a:gd name="T19" fmla="*/ 23 h 26"/>
                <a:gd name="T20" fmla="*/ 12 w 42"/>
                <a:gd name="T21" fmla="*/ 21 h 26"/>
                <a:gd name="T22" fmla="*/ 11 w 42"/>
                <a:gd name="T23" fmla="*/ 16 h 26"/>
                <a:gd name="T24" fmla="*/ 9 w 42"/>
                <a:gd name="T25" fmla="*/ 18 h 26"/>
                <a:gd name="T26" fmla="*/ 9 w 42"/>
                <a:gd name="T27" fmla="*/ 16 h 26"/>
                <a:gd name="T28" fmla="*/ 16 w 42"/>
                <a:gd name="T29" fmla="*/ 16 h 26"/>
                <a:gd name="T30" fmla="*/ 16 w 42"/>
                <a:gd name="T31" fmla="*/ 18 h 26"/>
                <a:gd name="T32" fmla="*/ 9 w 42"/>
                <a:gd name="T33" fmla="*/ 12 h 26"/>
                <a:gd name="T34" fmla="*/ 8 w 42"/>
                <a:gd name="T35" fmla="*/ 13 h 26"/>
                <a:gd name="T36" fmla="*/ 9 w 42"/>
                <a:gd name="T37" fmla="*/ 12 h 26"/>
                <a:gd name="T38" fmla="*/ 28 w 42"/>
                <a:gd name="T39" fmla="*/ 0 h 26"/>
                <a:gd name="T40" fmla="*/ 42 w 42"/>
                <a:gd name="T41" fmla="*/ 0 h 26"/>
                <a:gd name="T42" fmla="*/ 42 w 42"/>
                <a:gd name="T43" fmla="*/ 5 h 26"/>
                <a:gd name="T44" fmla="*/ 42 w 42"/>
                <a:gd name="T45" fmla="*/ 7 h 26"/>
                <a:gd name="T46" fmla="*/ 39 w 42"/>
                <a:gd name="T47" fmla="*/ 7 h 26"/>
                <a:gd name="T48" fmla="*/ 41 w 42"/>
                <a:gd name="T49" fmla="*/ 8 h 26"/>
                <a:gd name="T50" fmla="*/ 42 w 42"/>
                <a:gd name="T51" fmla="*/ 12 h 26"/>
                <a:gd name="T52" fmla="*/ 39 w 42"/>
                <a:gd name="T53" fmla="*/ 15 h 26"/>
                <a:gd name="T54" fmla="*/ 33 w 42"/>
                <a:gd name="T55" fmla="*/ 16 h 26"/>
                <a:gd name="T56" fmla="*/ 28 w 42"/>
                <a:gd name="T57" fmla="*/ 18 h 26"/>
                <a:gd name="T58" fmla="*/ 25 w 42"/>
                <a:gd name="T59" fmla="*/ 24 h 26"/>
                <a:gd name="T60" fmla="*/ 22 w 42"/>
                <a:gd name="T61" fmla="*/ 24 h 26"/>
                <a:gd name="T62" fmla="*/ 22 w 42"/>
                <a:gd name="T63" fmla="*/ 24 h 26"/>
                <a:gd name="T64" fmla="*/ 20 w 42"/>
                <a:gd name="T65" fmla="*/ 23 h 26"/>
                <a:gd name="T66" fmla="*/ 19 w 42"/>
                <a:gd name="T67" fmla="*/ 21 h 26"/>
                <a:gd name="T68" fmla="*/ 19 w 42"/>
                <a:gd name="T69" fmla="*/ 19 h 26"/>
                <a:gd name="T70" fmla="*/ 17 w 42"/>
                <a:gd name="T71" fmla="*/ 19 h 26"/>
                <a:gd name="T72" fmla="*/ 22 w 42"/>
                <a:gd name="T73" fmla="*/ 16 h 26"/>
                <a:gd name="T74" fmla="*/ 20 w 42"/>
                <a:gd name="T75" fmla="*/ 15 h 26"/>
                <a:gd name="T76" fmla="*/ 17 w 42"/>
                <a:gd name="T77" fmla="*/ 16 h 26"/>
                <a:gd name="T78" fmla="*/ 17 w 42"/>
                <a:gd name="T79" fmla="*/ 13 h 26"/>
                <a:gd name="T80" fmla="*/ 22 w 42"/>
                <a:gd name="T81" fmla="*/ 12 h 26"/>
                <a:gd name="T82" fmla="*/ 23 w 42"/>
                <a:gd name="T83" fmla="*/ 12 h 26"/>
                <a:gd name="T84" fmla="*/ 17 w 42"/>
                <a:gd name="T85" fmla="*/ 12 h 26"/>
                <a:gd name="T86" fmla="*/ 12 w 42"/>
                <a:gd name="T87" fmla="*/ 13 h 26"/>
                <a:gd name="T88" fmla="*/ 11 w 42"/>
                <a:gd name="T89" fmla="*/ 12 h 26"/>
                <a:gd name="T90" fmla="*/ 6 w 42"/>
                <a:gd name="T91" fmla="*/ 10 h 26"/>
                <a:gd name="T92" fmla="*/ 6 w 42"/>
                <a:gd name="T93" fmla="*/ 7 h 26"/>
                <a:gd name="T94" fmla="*/ 3 w 42"/>
                <a:gd name="T95" fmla="*/ 7 h 26"/>
                <a:gd name="T96" fmla="*/ 1 w 42"/>
                <a:gd name="T97" fmla="*/ 5 h 26"/>
                <a:gd name="T98" fmla="*/ 6 w 42"/>
                <a:gd name="T99" fmla="*/ 4 h 26"/>
                <a:gd name="T100" fmla="*/ 16 w 42"/>
                <a:gd name="T10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2" h="26">
                  <a:moveTo>
                    <a:pt x="11" y="23"/>
                  </a:moveTo>
                  <a:lnTo>
                    <a:pt x="11" y="23"/>
                  </a:lnTo>
                  <a:lnTo>
                    <a:pt x="11" y="23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3"/>
                  </a:lnTo>
                  <a:lnTo>
                    <a:pt x="11" y="23"/>
                  </a:lnTo>
                  <a:close/>
                  <a:moveTo>
                    <a:pt x="8" y="23"/>
                  </a:moveTo>
                  <a:lnTo>
                    <a:pt x="8" y="23"/>
                  </a:lnTo>
                  <a:lnTo>
                    <a:pt x="9" y="23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close/>
                  <a:moveTo>
                    <a:pt x="14" y="21"/>
                  </a:move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1"/>
                  </a:lnTo>
                  <a:lnTo>
                    <a:pt x="14" y="21"/>
                  </a:lnTo>
                  <a:close/>
                  <a:moveTo>
                    <a:pt x="9" y="16"/>
                  </a:move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close/>
                  <a:moveTo>
                    <a:pt x="17" y="16"/>
                  </a:moveTo>
                  <a:lnTo>
                    <a:pt x="17" y="16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6"/>
                  </a:lnTo>
                  <a:lnTo>
                    <a:pt x="17" y="16"/>
                  </a:lnTo>
                  <a:close/>
                  <a:moveTo>
                    <a:pt x="9" y="12"/>
                  </a:moveTo>
                  <a:lnTo>
                    <a:pt x="9" y="12"/>
                  </a:lnTo>
                  <a:lnTo>
                    <a:pt x="9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8" y="12"/>
                  </a:lnTo>
                  <a:lnTo>
                    <a:pt x="9" y="12"/>
                  </a:lnTo>
                  <a:close/>
                  <a:moveTo>
                    <a:pt x="20" y="0"/>
                  </a:moveTo>
                  <a:lnTo>
                    <a:pt x="25" y="0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42" y="0"/>
                  </a:lnTo>
                  <a:lnTo>
                    <a:pt x="42" y="2"/>
                  </a:lnTo>
                  <a:lnTo>
                    <a:pt x="42" y="4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7"/>
                  </a:lnTo>
                  <a:lnTo>
                    <a:pt x="42" y="7"/>
                  </a:lnTo>
                  <a:lnTo>
                    <a:pt x="41" y="7"/>
                  </a:lnTo>
                  <a:lnTo>
                    <a:pt x="39" y="7"/>
                  </a:lnTo>
                  <a:lnTo>
                    <a:pt x="39" y="7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10"/>
                  </a:lnTo>
                  <a:lnTo>
                    <a:pt x="42" y="10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5"/>
                  </a:lnTo>
                  <a:lnTo>
                    <a:pt x="39" y="15"/>
                  </a:lnTo>
                  <a:lnTo>
                    <a:pt x="36" y="15"/>
                  </a:lnTo>
                  <a:lnTo>
                    <a:pt x="35" y="15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7" y="19"/>
                  </a:lnTo>
                  <a:lnTo>
                    <a:pt x="25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2" y="24"/>
                  </a:lnTo>
                  <a:lnTo>
                    <a:pt x="23" y="23"/>
                  </a:lnTo>
                  <a:lnTo>
                    <a:pt x="22" y="23"/>
                  </a:lnTo>
                  <a:lnTo>
                    <a:pt x="22" y="24"/>
                  </a:lnTo>
                  <a:lnTo>
                    <a:pt x="20" y="24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9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7" y="18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2" y="15"/>
                  </a:lnTo>
                  <a:lnTo>
                    <a:pt x="20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5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14" y="13"/>
                  </a:lnTo>
                  <a:lnTo>
                    <a:pt x="12" y="13"/>
                  </a:lnTo>
                  <a:lnTo>
                    <a:pt x="11" y="13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8" y="12"/>
                  </a:lnTo>
                  <a:lnTo>
                    <a:pt x="6" y="10"/>
                  </a:lnTo>
                  <a:lnTo>
                    <a:pt x="5" y="10"/>
                  </a:lnTo>
                  <a:lnTo>
                    <a:pt x="5" y="8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8" y="4"/>
                  </a:lnTo>
                  <a:lnTo>
                    <a:pt x="12" y="4"/>
                  </a:lnTo>
                  <a:lnTo>
                    <a:pt x="16" y="4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4" name="Freeform 261">
              <a:extLst>
                <a:ext uri="{FF2B5EF4-FFF2-40B4-BE49-F238E27FC236}">
                  <a16:creationId xmlns:a16="http://schemas.microsoft.com/office/drawing/2014/main" id="{EA14E432-31A9-4BC4-90CA-23FDE8EB2CA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40815" y="4031926"/>
              <a:ext cx="9747" cy="13645"/>
            </a:xfrm>
            <a:custGeom>
              <a:avLst/>
              <a:gdLst>
                <a:gd name="T0" fmla="*/ 3 w 5"/>
                <a:gd name="T1" fmla="*/ 0 h 7"/>
                <a:gd name="T2" fmla="*/ 3 w 5"/>
                <a:gd name="T3" fmla="*/ 0 h 7"/>
                <a:gd name="T4" fmla="*/ 3 w 5"/>
                <a:gd name="T5" fmla="*/ 0 h 7"/>
                <a:gd name="T6" fmla="*/ 5 w 5"/>
                <a:gd name="T7" fmla="*/ 2 h 7"/>
                <a:gd name="T8" fmla="*/ 2 w 5"/>
                <a:gd name="T9" fmla="*/ 3 h 7"/>
                <a:gd name="T10" fmla="*/ 2 w 5"/>
                <a:gd name="T11" fmla="*/ 7 h 7"/>
                <a:gd name="T12" fmla="*/ 0 w 5"/>
                <a:gd name="T13" fmla="*/ 7 h 7"/>
                <a:gd name="T14" fmla="*/ 0 w 5"/>
                <a:gd name="T15" fmla="*/ 5 h 7"/>
                <a:gd name="T16" fmla="*/ 0 w 5"/>
                <a:gd name="T17" fmla="*/ 5 h 7"/>
                <a:gd name="T18" fmla="*/ 0 w 5"/>
                <a:gd name="T19" fmla="*/ 3 h 7"/>
                <a:gd name="T20" fmla="*/ 2 w 5"/>
                <a:gd name="T21" fmla="*/ 2 h 7"/>
                <a:gd name="T22" fmla="*/ 3 w 5"/>
                <a:gd name="T23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" h="7">
                  <a:moveTo>
                    <a:pt x="3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5" name="Freeform 262">
              <a:extLst>
                <a:ext uri="{FF2B5EF4-FFF2-40B4-BE49-F238E27FC236}">
                  <a16:creationId xmlns:a16="http://schemas.microsoft.com/office/drawing/2014/main" id="{5CC0C60F-0F4B-4F09-8EB4-E3CF1AC044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4733" y="3913024"/>
              <a:ext cx="113055" cy="116953"/>
            </a:xfrm>
            <a:custGeom>
              <a:avLst/>
              <a:gdLst>
                <a:gd name="T0" fmla="*/ 24 w 58"/>
                <a:gd name="T1" fmla="*/ 0 h 60"/>
                <a:gd name="T2" fmla="*/ 36 w 58"/>
                <a:gd name="T3" fmla="*/ 0 h 60"/>
                <a:gd name="T4" fmla="*/ 44 w 58"/>
                <a:gd name="T5" fmla="*/ 3 h 60"/>
                <a:gd name="T6" fmla="*/ 44 w 58"/>
                <a:gd name="T7" fmla="*/ 11 h 60"/>
                <a:gd name="T8" fmla="*/ 44 w 58"/>
                <a:gd name="T9" fmla="*/ 19 h 60"/>
                <a:gd name="T10" fmla="*/ 44 w 58"/>
                <a:gd name="T11" fmla="*/ 28 h 60"/>
                <a:gd name="T12" fmla="*/ 46 w 58"/>
                <a:gd name="T13" fmla="*/ 28 h 60"/>
                <a:gd name="T14" fmla="*/ 49 w 58"/>
                <a:gd name="T15" fmla="*/ 28 h 60"/>
                <a:gd name="T16" fmla="*/ 51 w 58"/>
                <a:gd name="T17" fmla="*/ 28 h 60"/>
                <a:gd name="T18" fmla="*/ 54 w 58"/>
                <a:gd name="T19" fmla="*/ 30 h 60"/>
                <a:gd name="T20" fmla="*/ 54 w 58"/>
                <a:gd name="T21" fmla="*/ 28 h 60"/>
                <a:gd name="T22" fmla="*/ 54 w 58"/>
                <a:gd name="T23" fmla="*/ 28 h 60"/>
                <a:gd name="T24" fmla="*/ 58 w 58"/>
                <a:gd name="T25" fmla="*/ 31 h 60"/>
                <a:gd name="T26" fmla="*/ 54 w 58"/>
                <a:gd name="T27" fmla="*/ 35 h 60"/>
                <a:gd name="T28" fmla="*/ 49 w 58"/>
                <a:gd name="T29" fmla="*/ 38 h 60"/>
                <a:gd name="T30" fmla="*/ 47 w 58"/>
                <a:gd name="T31" fmla="*/ 39 h 60"/>
                <a:gd name="T32" fmla="*/ 44 w 58"/>
                <a:gd name="T33" fmla="*/ 41 h 60"/>
                <a:gd name="T34" fmla="*/ 44 w 58"/>
                <a:gd name="T35" fmla="*/ 44 h 60"/>
                <a:gd name="T36" fmla="*/ 44 w 58"/>
                <a:gd name="T37" fmla="*/ 47 h 60"/>
                <a:gd name="T38" fmla="*/ 43 w 58"/>
                <a:gd name="T39" fmla="*/ 49 h 60"/>
                <a:gd name="T40" fmla="*/ 43 w 58"/>
                <a:gd name="T41" fmla="*/ 50 h 60"/>
                <a:gd name="T42" fmla="*/ 41 w 58"/>
                <a:gd name="T43" fmla="*/ 50 h 60"/>
                <a:gd name="T44" fmla="*/ 39 w 58"/>
                <a:gd name="T45" fmla="*/ 50 h 60"/>
                <a:gd name="T46" fmla="*/ 39 w 58"/>
                <a:gd name="T47" fmla="*/ 52 h 60"/>
                <a:gd name="T48" fmla="*/ 39 w 58"/>
                <a:gd name="T49" fmla="*/ 52 h 60"/>
                <a:gd name="T50" fmla="*/ 38 w 58"/>
                <a:gd name="T51" fmla="*/ 53 h 60"/>
                <a:gd name="T52" fmla="*/ 36 w 58"/>
                <a:gd name="T53" fmla="*/ 55 h 60"/>
                <a:gd name="T54" fmla="*/ 35 w 58"/>
                <a:gd name="T55" fmla="*/ 55 h 60"/>
                <a:gd name="T56" fmla="*/ 33 w 58"/>
                <a:gd name="T57" fmla="*/ 57 h 60"/>
                <a:gd name="T58" fmla="*/ 32 w 58"/>
                <a:gd name="T59" fmla="*/ 58 h 60"/>
                <a:gd name="T60" fmla="*/ 32 w 58"/>
                <a:gd name="T61" fmla="*/ 60 h 60"/>
                <a:gd name="T62" fmla="*/ 24 w 58"/>
                <a:gd name="T63" fmla="*/ 57 h 60"/>
                <a:gd name="T64" fmla="*/ 13 w 58"/>
                <a:gd name="T65" fmla="*/ 57 h 60"/>
                <a:gd name="T66" fmla="*/ 6 w 58"/>
                <a:gd name="T67" fmla="*/ 53 h 60"/>
                <a:gd name="T68" fmla="*/ 0 w 58"/>
                <a:gd name="T69" fmla="*/ 47 h 60"/>
                <a:gd name="T70" fmla="*/ 2 w 58"/>
                <a:gd name="T71" fmla="*/ 46 h 60"/>
                <a:gd name="T72" fmla="*/ 2 w 58"/>
                <a:gd name="T73" fmla="*/ 44 h 60"/>
                <a:gd name="T74" fmla="*/ 2 w 58"/>
                <a:gd name="T75" fmla="*/ 42 h 60"/>
                <a:gd name="T76" fmla="*/ 2 w 58"/>
                <a:gd name="T77" fmla="*/ 41 h 60"/>
                <a:gd name="T78" fmla="*/ 2 w 58"/>
                <a:gd name="T79" fmla="*/ 38 h 60"/>
                <a:gd name="T80" fmla="*/ 2 w 58"/>
                <a:gd name="T81" fmla="*/ 36 h 60"/>
                <a:gd name="T82" fmla="*/ 5 w 58"/>
                <a:gd name="T83" fmla="*/ 31 h 60"/>
                <a:gd name="T84" fmla="*/ 8 w 58"/>
                <a:gd name="T85" fmla="*/ 25 h 60"/>
                <a:gd name="T86" fmla="*/ 14 w 58"/>
                <a:gd name="T87" fmla="*/ 25 h 60"/>
                <a:gd name="T88" fmla="*/ 22 w 58"/>
                <a:gd name="T89" fmla="*/ 25 h 60"/>
                <a:gd name="T90" fmla="*/ 27 w 58"/>
                <a:gd name="T91" fmla="*/ 25 h 60"/>
                <a:gd name="T92" fmla="*/ 27 w 58"/>
                <a:gd name="T93" fmla="*/ 23 h 60"/>
                <a:gd name="T94" fmla="*/ 27 w 58"/>
                <a:gd name="T95" fmla="*/ 20 h 60"/>
                <a:gd name="T96" fmla="*/ 24 w 58"/>
                <a:gd name="T97" fmla="*/ 20 h 60"/>
                <a:gd name="T98" fmla="*/ 24 w 58"/>
                <a:gd name="T99" fmla="*/ 19 h 60"/>
                <a:gd name="T100" fmla="*/ 22 w 58"/>
                <a:gd name="T101" fmla="*/ 16 h 60"/>
                <a:gd name="T102" fmla="*/ 19 w 58"/>
                <a:gd name="T103" fmla="*/ 14 h 60"/>
                <a:gd name="T104" fmla="*/ 14 w 58"/>
                <a:gd name="T105" fmla="*/ 11 h 60"/>
                <a:gd name="T106" fmla="*/ 13 w 58"/>
                <a:gd name="T107" fmla="*/ 9 h 60"/>
                <a:gd name="T108" fmla="*/ 16 w 58"/>
                <a:gd name="T109" fmla="*/ 8 h 60"/>
                <a:gd name="T110" fmla="*/ 19 w 58"/>
                <a:gd name="T111" fmla="*/ 6 h 60"/>
                <a:gd name="T112" fmla="*/ 19 w 58"/>
                <a:gd name="T113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8" h="60">
                  <a:moveTo>
                    <a:pt x="19" y="0"/>
                  </a:moveTo>
                  <a:lnTo>
                    <a:pt x="24" y="0"/>
                  </a:lnTo>
                  <a:lnTo>
                    <a:pt x="30" y="0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44" y="3"/>
                  </a:lnTo>
                  <a:lnTo>
                    <a:pt x="44" y="8"/>
                  </a:lnTo>
                  <a:lnTo>
                    <a:pt x="44" y="11"/>
                  </a:lnTo>
                  <a:lnTo>
                    <a:pt x="44" y="16"/>
                  </a:lnTo>
                  <a:lnTo>
                    <a:pt x="44" y="19"/>
                  </a:lnTo>
                  <a:lnTo>
                    <a:pt x="44" y="25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6" y="28"/>
                  </a:lnTo>
                  <a:lnTo>
                    <a:pt x="47" y="28"/>
                  </a:lnTo>
                  <a:lnTo>
                    <a:pt x="49" y="28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2" y="30"/>
                  </a:lnTo>
                  <a:lnTo>
                    <a:pt x="54" y="30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8" y="31"/>
                  </a:lnTo>
                  <a:lnTo>
                    <a:pt x="58" y="31"/>
                  </a:lnTo>
                  <a:lnTo>
                    <a:pt x="57" y="33"/>
                  </a:lnTo>
                  <a:lnTo>
                    <a:pt x="54" y="35"/>
                  </a:lnTo>
                  <a:lnTo>
                    <a:pt x="52" y="36"/>
                  </a:lnTo>
                  <a:lnTo>
                    <a:pt x="49" y="38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6" y="41"/>
                  </a:lnTo>
                  <a:lnTo>
                    <a:pt x="44" y="41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4" y="47"/>
                  </a:lnTo>
                  <a:lnTo>
                    <a:pt x="44" y="47"/>
                  </a:lnTo>
                  <a:lnTo>
                    <a:pt x="43" y="49"/>
                  </a:lnTo>
                  <a:lnTo>
                    <a:pt x="43" y="49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3"/>
                  </a:lnTo>
                  <a:lnTo>
                    <a:pt x="38" y="53"/>
                  </a:lnTo>
                  <a:lnTo>
                    <a:pt x="36" y="53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3" y="57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60"/>
                  </a:lnTo>
                  <a:lnTo>
                    <a:pt x="32" y="60"/>
                  </a:lnTo>
                  <a:lnTo>
                    <a:pt x="25" y="58"/>
                  </a:lnTo>
                  <a:lnTo>
                    <a:pt x="24" y="57"/>
                  </a:lnTo>
                  <a:lnTo>
                    <a:pt x="16" y="57"/>
                  </a:lnTo>
                  <a:lnTo>
                    <a:pt x="13" y="57"/>
                  </a:lnTo>
                  <a:lnTo>
                    <a:pt x="10" y="55"/>
                  </a:lnTo>
                  <a:lnTo>
                    <a:pt x="6" y="53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4"/>
                  </a:lnTo>
                  <a:lnTo>
                    <a:pt x="2" y="42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3" y="41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2" y="36"/>
                  </a:lnTo>
                  <a:lnTo>
                    <a:pt x="3" y="35"/>
                  </a:lnTo>
                  <a:lnTo>
                    <a:pt x="5" y="31"/>
                  </a:lnTo>
                  <a:lnTo>
                    <a:pt x="6" y="28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2" y="25"/>
                  </a:lnTo>
                  <a:lnTo>
                    <a:pt x="25" y="25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7" y="23"/>
                  </a:lnTo>
                  <a:lnTo>
                    <a:pt x="27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2" y="16"/>
                  </a:lnTo>
                  <a:lnTo>
                    <a:pt x="21" y="16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4" y="11"/>
                  </a:lnTo>
                  <a:lnTo>
                    <a:pt x="14" y="9"/>
                  </a:lnTo>
                  <a:lnTo>
                    <a:pt x="13" y="9"/>
                  </a:lnTo>
                  <a:lnTo>
                    <a:pt x="13" y="8"/>
                  </a:lnTo>
                  <a:lnTo>
                    <a:pt x="16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19" y="3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6" name="Freeform 263">
              <a:extLst>
                <a:ext uri="{FF2B5EF4-FFF2-40B4-BE49-F238E27FC236}">
                  <a16:creationId xmlns:a16="http://schemas.microsoft.com/office/drawing/2014/main" id="{993EDDCD-12E5-49B6-B34C-5EB652A14E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92922" y="6100050"/>
              <a:ext cx="331368" cy="177380"/>
            </a:xfrm>
            <a:custGeom>
              <a:avLst/>
              <a:gdLst>
                <a:gd name="T0" fmla="*/ 170 w 170"/>
                <a:gd name="T1" fmla="*/ 89 h 91"/>
                <a:gd name="T2" fmla="*/ 170 w 170"/>
                <a:gd name="T3" fmla="*/ 89 h 91"/>
                <a:gd name="T4" fmla="*/ 170 w 170"/>
                <a:gd name="T5" fmla="*/ 89 h 91"/>
                <a:gd name="T6" fmla="*/ 170 w 170"/>
                <a:gd name="T7" fmla="*/ 91 h 91"/>
                <a:gd name="T8" fmla="*/ 168 w 170"/>
                <a:gd name="T9" fmla="*/ 89 h 91"/>
                <a:gd name="T10" fmla="*/ 167 w 170"/>
                <a:gd name="T11" fmla="*/ 89 h 91"/>
                <a:gd name="T12" fmla="*/ 168 w 170"/>
                <a:gd name="T13" fmla="*/ 89 h 91"/>
                <a:gd name="T14" fmla="*/ 170 w 170"/>
                <a:gd name="T15" fmla="*/ 89 h 91"/>
                <a:gd name="T16" fmla="*/ 9 w 170"/>
                <a:gd name="T17" fmla="*/ 0 h 91"/>
                <a:gd name="T18" fmla="*/ 9 w 170"/>
                <a:gd name="T19" fmla="*/ 0 h 91"/>
                <a:gd name="T20" fmla="*/ 11 w 170"/>
                <a:gd name="T21" fmla="*/ 0 h 91"/>
                <a:gd name="T22" fmla="*/ 14 w 170"/>
                <a:gd name="T23" fmla="*/ 1 h 91"/>
                <a:gd name="T24" fmla="*/ 16 w 170"/>
                <a:gd name="T25" fmla="*/ 1 h 91"/>
                <a:gd name="T26" fmla="*/ 16 w 170"/>
                <a:gd name="T27" fmla="*/ 1 h 91"/>
                <a:gd name="T28" fmla="*/ 17 w 170"/>
                <a:gd name="T29" fmla="*/ 1 h 91"/>
                <a:gd name="T30" fmla="*/ 17 w 170"/>
                <a:gd name="T31" fmla="*/ 1 h 91"/>
                <a:gd name="T32" fmla="*/ 19 w 170"/>
                <a:gd name="T33" fmla="*/ 1 h 91"/>
                <a:gd name="T34" fmla="*/ 19 w 170"/>
                <a:gd name="T35" fmla="*/ 1 h 91"/>
                <a:gd name="T36" fmla="*/ 20 w 170"/>
                <a:gd name="T37" fmla="*/ 3 h 91"/>
                <a:gd name="T38" fmla="*/ 20 w 170"/>
                <a:gd name="T39" fmla="*/ 4 h 91"/>
                <a:gd name="T40" fmla="*/ 22 w 170"/>
                <a:gd name="T41" fmla="*/ 4 h 91"/>
                <a:gd name="T42" fmla="*/ 23 w 170"/>
                <a:gd name="T43" fmla="*/ 6 h 91"/>
                <a:gd name="T44" fmla="*/ 23 w 170"/>
                <a:gd name="T45" fmla="*/ 6 h 91"/>
                <a:gd name="T46" fmla="*/ 23 w 170"/>
                <a:gd name="T47" fmla="*/ 4 h 91"/>
                <a:gd name="T48" fmla="*/ 25 w 170"/>
                <a:gd name="T49" fmla="*/ 4 h 91"/>
                <a:gd name="T50" fmla="*/ 25 w 170"/>
                <a:gd name="T51" fmla="*/ 4 h 91"/>
                <a:gd name="T52" fmla="*/ 27 w 170"/>
                <a:gd name="T53" fmla="*/ 6 h 91"/>
                <a:gd name="T54" fmla="*/ 27 w 170"/>
                <a:gd name="T55" fmla="*/ 7 h 91"/>
                <a:gd name="T56" fmla="*/ 28 w 170"/>
                <a:gd name="T57" fmla="*/ 9 h 91"/>
                <a:gd name="T58" fmla="*/ 28 w 170"/>
                <a:gd name="T59" fmla="*/ 11 h 91"/>
                <a:gd name="T60" fmla="*/ 28 w 170"/>
                <a:gd name="T61" fmla="*/ 11 h 91"/>
                <a:gd name="T62" fmla="*/ 30 w 170"/>
                <a:gd name="T63" fmla="*/ 11 h 91"/>
                <a:gd name="T64" fmla="*/ 31 w 170"/>
                <a:gd name="T65" fmla="*/ 11 h 91"/>
                <a:gd name="T66" fmla="*/ 30 w 170"/>
                <a:gd name="T67" fmla="*/ 12 h 91"/>
                <a:gd name="T68" fmla="*/ 31 w 170"/>
                <a:gd name="T69" fmla="*/ 14 h 91"/>
                <a:gd name="T70" fmla="*/ 33 w 170"/>
                <a:gd name="T71" fmla="*/ 14 h 91"/>
                <a:gd name="T72" fmla="*/ 31 w 170"/>
                <a:gd name="T73" fmla="*/ 15 h 91"/>
                <a:gd name="T74" fmla="*/ 30 w 170"/>
                <a:gd name="T75" fmla="*/ 15 h 91"/>
                <a:gd name="T76" fmla="*/ 28 w 170"/>
                <a:gd name="T77" fmla="*/ 17 h 91"/>
                <a:gd name="T78" fmla="*/ 28 w 170"/>
                <a:gd name="T79" fmla="*/ 17 h 91"/>
                <a:gd name="T80" fmla="*/ 25 w 170"/>
                <a:gd name="T81" fmla="*/ 15 h 91"/>
                <a:gd name="T82" fmla="*/ 25 w 170"/>
                <a:gd name="T83" fmla="*/ 12 h 91"/>
                <a:gd name="T84" fmla="*/ 23 w 170"/>
                <a:gd name="T85" fmla="*/ 11 h 91"/>
                <a:gd name="T86" fmla="*/ 22 w 170"/>
                <a:gd name="T87" fmla="*/ 9 h 91"/>
                <a:gd name="T88" fmla="*/ 22 w 170"/>
                <a:gd name="T89" fmla="*/ 9 h 91"/>
                <a:gd name="T90" fmla="*/ 20 w 170"/>
                <a:gd name="T91" fmla="*/ 9 h 91"/>
                <a:gd name="T92" fmla="*/ 19 w 170"/>
                <a:gd name="T93" fmla="*/ 9 h 91"/>
                <a:gd name="T94" fmla="*/ 17 w 170"/>
                <a:gd name="T95" fmla="*/ 7 h 91"/>
                <a:gd name="T96" fmla="*/ 17 w 170"/>
                <a:gd name="T97" fmla="*/ 6 h 91"/>
                <a:gd name="T98" fmla="*/ 17 w 170"/>
                <a:gd name="T99" fmla="*/ 6 h 91"/>
                <a:gd name="T100" fmla="*/ 16 w 170"/>
                <a:gd name="T101" fmla="*/ 6 h 91"/>
                <a:gd name="T102" fmla="*/ 14 w 170"/>
                <a:gd name="T103" fmla="*/ 6 h 91"/>
                <a:gd name="T104" fmla="*/ 12 w 170"/>
                <a:gd name="T105" fmla="*/ 4 h 91"/>
                <a:gd name="T106" fmla="*/ 8 w 170"/>
                <a:gd name="T107" fmla="*/ 3 h 91"/>
                <a:gd name="T108" fmla="*/ 6 w 170"/>
                <a:gd name="T109" fmla="*/ 3 h 91"/>
                <a:gd name="T110" fmla="*/ 4 w 170"/>
                <a:gd name="T111" fmla="*/ 1 h 91"/>
                <a:gd name="T112" fmla="*/ 4 w 170"/>
                <a:gd name="T113" fmla="*/ 1 h 91"/>
                <a:gd name="T114" fmla="*/ 6 w 170"/>
                <a:gd name="T115" fmla="*/ 0 h 91"/>
                <a:gd name="T116" fmla="*/ 1 w 170"/>
                <a:gd name="T117" fmla="*/ 0 h 91"/>
                <a:gd name="T118" fmla="*/ 0 w 170"/>
                <a:gd name="T119" fmla="*/ 0 h 91"/>
                <a:gd name="T120" fmla="*/ 1 w 170"/>
                <a:gd name="T121" fmla="*/ 0 h 91"/>
                <a:gd name="T122" fmla="*/ 8 w 170"/>
                <a:gd name="T123" fmla="*/ 0 h 91"/>
                <a:gd name="T124" fmla="*/ 9 w 170"/>
                <a:gd name="T12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0" h="91">
                  <a:moveTo>
                    <a:pt x="170" y="89"/>
                  </a:moveTo>
                  <a:lnTo>
                    <a:pt x="170" y="89"/>
                  </a:lnTo>
                  <a:lnTo>
                    <a:pt x="170" y="89"/>
                  </a:lnTo>
                  <a:lnTo>
                    <a:pt x="170" y="91"/>
                  </a:lnTo>
                  <a:lnTo>
                    <a:pt x="168" y="89"/>
                  </a:lnTo>
                  <a:lnTo>
                    <a:pt x="167" y="89"/>
                  </a:lnTo>
                  <a:lnTo>
                    <a:pt x="168" y="89"/>
                  </a:lnTo>
                  <a:lnTo>
                    <a:pt x="170" y="89"/>
                  </a:lnTo>
                  <a:close/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0" y="3"/>
                  </a:lnTo>
                  <a:lnTo>
                    <a:pt x="20" y="4"/>
                  </a:lnTo>
                  <a:lnTo>
                    <a:pt x="22" y="4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3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7" y="6"/>
                  </a:lnTo>
                  <a:lnTo>
                    <a:pt x="27" y="7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1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4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8" y="17"/>
                  </a:lnTo>
                  <a:lnTo>
                    <a:pt x="28" y="17"/>
                  </a:lnTo>
                  <a:lnTo>
                    <a:pt x="25" y="15"/>
                  </a:lnTo>
                  <a:lnTo>
                    <a:pt x="25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19" y="9"/>
                  </a:lnTo>
                  <a:lnTo>
                    <a:pt x="17" y="7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8" y="3"/>
                  </a:lnTo>
                  <a:lnTo>
                    <a:pt x="6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7" name="Freeform 264">
              <a:extLst>
                <a:ext uri="{FF2B5EF4-FFF2-40B4-BE49-F238E27FC236}">
                  <a16:creationId xmlns:a16="http://schemas.microsoft.com/office/drawing/2014/main" id="{1B15EBB6-DD17-4FDA-BABC-55CBA83856A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8573" y="3176218"/>
              <a:ext cx="241703" cy="220263"/>
            </a:xfrm>
            <a:custGeom>
              <a:avLst/>
              <a:gdLst>
                <a:gd name="T0" fmla="*/ 66 w 124"/>
                <a:gd name="T1" fmla="*/ 105 h 113"/>
                <a:gd name="T2" fmla="*/ 88 w 124"/>
                <a:gd name="T3" fmla="*/ 107 h 113"/>
                <a:gd name="T4" fmla="*/ 93 w 124"/>
                <a:gd name="T5" fmla="*/ 112 h 113"/>
                <a:gd name="T6" fmla="*/ 57 w 124"/>
                <a:gd name="T7" fmla="*/ 108 h 113"/>
                <a:gd name="T8" fmla="*/ 109 w 124"/>
                <a:gd name="T9" fmla="*/ 105 h 113"/>
                <a:gd name="T10" fmla="*/ 47 w 124"/>
                <a:gd name="T11" fmla="*/ 91 h 113"/>
                <a:gd name="T12" fmla="*/ 117 w 124"/>
                <a:gd name="T13" fmla="*/ 93 h 113"/>
                <a:gd name="T14" fmla="*/ 83 w 124"/>
                <a:gd name="T15" fmla="*/ 88 h 113"/>
                <a:gd name="T16" fmla="*/ 118 w 124"/>
                <a:gd name="T17" fmla="*/ 86 h 113"/>
                <a:gd name="T18" fmla="*/ 82 w 124"/>
                <a:gd name="T19" fmla="*/ 83 h 113"/>
                <a:gd name="T20" fmla="*/ 107 w 124"/>
                <a:gd name="T21" fmla="*/ 82 h 113"/>
                <a:gd name="T22" fmla="*/ 74 w 124"/>
                <a:gd name="T23" fmla="*/ 80 h 113"/>
                <a:gd name="T24" fmla="*/ 104 w 124"/>
                <a:gd name="T25" fmla="*/ 79 h 113"/>
                <a:gd name="T26" fmla="*/ 83 w 124"/>
                <a:gd name="T27" fmla="*/ 80 h 113"/>
                <a:gd name="T28" fmla="*/ 69 w 124"/>
                <a:gd name="T29" fmla="*/ 74 h 113"/>
                <a:gd name="T30" fmla="*/ 83 w 124"/>
                <a:gd name="T31" fmla="*/ 72 h 113"/>
                <a:gd name="T32" fmla="*/ 77 w 124"/>
                <a:gd name="T33" fmla="*/ 67 h 113"/>
                <a:gd name="T34" fmla="*/ 68 w 124"/>
                <a:gd name="T35" fmla="*/ 67 h 113"/>
                <a:gd name="T36" fmla="*/ 104 w 124"/>
                <a:gd name="T37" fmla="*/ 66 h 113"/>
                <a:gd name="T38" fmla="*/ 77 w 124"/>
                <a:gd name="T39" fmla="*/ 66 h 113"/>
                <a:gd name="T40" fmla="*/ 55 w 124"/>
                <a:gd name="T41" fmla="*/ 64 h 113"/>
                <a:gd name="T42" fmla="*/ 13 w 124"/>
                <a:gd name="T43" fmla="*/ 61 h 113"/>
                <a:gd name="T44" fmla="*/ 13 w 124"/>
                <a:gd name="T45" fmla="*/ 55 h 113"/>
                <a:gd name="T46" fmla="*/ 93 w 124"/>
                <a:gd name="T47" fmla="*/ 55 h 113"/>
                <a:gd name="T48" fmla="*/ 16 w 124"/>
                <a:gd name="T49" fmla="*/ 49 h 113"/>
                <a:gd name="T50" fmla="*/ 72 w 124"/>
                <a:gd name="T51" fmla="*/ 49 h 113"/>
                <a:gd name="T52" fmla="*/ 65 w 124"/>
                <a:gd name="T53" fmla="*/ 52 h 113"/>
                <a:gd name="T54" fmla="*/ 69 w 124"/>
                <a:gd name="T55" fmla="*/ 63 h 113"/>
                <a:gd name="T56" fmla="*/ 58 w 124"/>
                <a:gd name="T57" fmla="*/ 55 h 113"/>
                <a:gd name="T58" fmla="*/ 54 w 124"/>
                <a:gd name="T59" fmla="*/ 45 h 113"/>
                <a:gd name="T60" fmla="*/ 99 w 124"/>
                <a:gd name="T61" fmla="*/ 44 h 113"/>
                <a:gd name="T62" fmla="*/ 93 w 124"/>
                <a:gd name="T63" fmla="*/ 44 h 113"/>
                <a:gd name="T64" fmla="*/ 3 w 124"/>
                <a:gd name="T65" fmla="*/ 34 h 113"/>
                <a:gd name="T66" fmla="*/ 83 w 124"/>
                <a:gd name="T67" fmla="*/ 28 h 113"/>
                <a:gd name="T68" fmla="*/ 77 w 124"/>
                <a:gd name="T69" fmla="*/ 30 h 113"/>
                <a:gd name="T70" fmla="*/ 72 w 124"/>
                <a:gd name="T71" fmla="*/ 15 h 113"/>
                <a:gd name="T72" fmla="*/ 99 w 124"/>
                <a:gd name="T73" fmla="*/ 1 h 113"/>
                <a:gd name="T74" fmla="*/ 93 w 124"/>
                <a:gd name="T75" fmla="*/ 17 h 113"/>
                <a:gd name="T76" fmla="*/ 66 w 124"/>
                <a:gd name="T77" fmla="*/ 15 h 113"/>
                <a:gd name="T78" fmla="*/ 65 w 124"/>
                <a:gd name="T79" fmla="*/ 25 h 113"/>
                <a:gd name="T80" fmla="*/ 54 w 124"/>
                <a:gd name="T81" fmla="*/ 25 h 113"/>
                <a:gd name="T82" fmla="*/ 44 w 124"/>
                <a:gd name="T83" fmla="*/ 20 h 113"/>
                <a:gd name="T84" fmla="*/ 50 w 124"/>
                <a:gd name="T85" fmla="*/ 44 h 113"/>
                <a:gd name="T86" fmla="*/ 42 w 124"/>
                <a:gd name="T87" fmla="*/ 49 h 113"/>
                <a:gd name="T88" fmla="*/ 63 w 124"/>
                <a:gd name="T89" fmla="*/ 66 h 113"/>
                <a:gd name="T90" fmla="*/ 49 w 124"/>
                <a:gd name="T91" fmla="*/ 66 h 113"/>
                <a:gd name="T92" fmla="*/ 50 w 124"/>
                <a:gd name="T93" fmla="*/ 72 h 113"/>
                <a:gd name="T94" fmla="*/ 49 w 124"/>
                <a:gd name="T95" fmla="*/ 88 h 113"/>
                <a:gd name="T96" fmla="*/ 35 w 124"/>
                <a:gd name="T97" fmla="*/ 79 h 113"/>
                <a:gd name="T98" fmla="*/ 22 w 124"/>
                <a:gd name="T99" fmla="*/ 66 h 113"/>
                <a:gd name="T100" fmla="*/ 46 w 124"/>
                <a:gd name="T101" fmla="*/ 63 h 113"/>
                <a:gd name="T102" fmla="*/ 46 w 124"/>
                <a:gd name="T103" fmla="*/ 58 h 113"/>
                <a:gd name="T104" fmla="*/ 24 w 124"/>
                <a:gd name="T105" fmla="*/ 55 h 113"/>
                <a:gd name="T106" fmla="*/ 22 w 124"/>
                <a:gd name="T107" fmla="*/ 47 h 113"/>
                <a:gd name="T108" fmla="*/ 6 w 124"/>
                <a:gd name="T109" fmla="*/ 34 h 113"/>
                <a:gd name="T110" fmla="*/ 11 w 124"/>
                <a:gd name="T111" fmla="*/ 30 h 113"/>
                <a:gd name="T112" fmla="*/ 20 w 124"/>
                <a:gd name="T113" fmla="*/ 19 h 113"/>
                <a:gd name="T114" fmla="*/ 36 w 124"/>
                <a:gd name="T115" fmla="*/ 9 h 113"/>
                <a:gd name="T116" fmla="*/ 55 w 124"/>
                <a:gd name="T117" fmla="*/ 6 h 113"/>
                <a:gd name="T118" fmla="*/ 71 w 124"/>
                <a:gd name="T119" fmla="*/ 4 h 113"/>
                <a:gd name="T120" fmla="*/ 93 w 124"/>
                <a:gd name="T121" fmla="*/ 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4" h="113">
                  <a:moveTo>
                    <a:pt x="58" y="102"/>
                  </a:moveTo>
                  <a:lnTo>
                    <a:pt x="60" y="102"/>
                  </a:lnTo>
                  <a:lnTo>
                    <a:pt x="60" y="104"/>
                  </a:lnTo>
                  <a:lnTo>
                    <a:pt x="60" y="104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3" y="104"/>
                  </a:lnTo>
                  <a:lnTo>
                    <a:pt x="65" y="102"/>
                  </a:lnTo>
                  <a:lnTo>
                    <a:pt x="65" y="102"/>
                  </a:lnTo>
                  <a:lnTo>
                    <a:pt x="66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8" y="107"/>
                  </a:lnTo>
                  <a:lnTo>
                    <a:pt x="68" y="107"/>
                  </a:lnTo>
                  <a:lnTo>
                    <a:pt x="69" y="107"/>
                  </a:lnTo>
                  <a:lnTo>
                    <a:pt x="71" y="107"/>
                  </a:lnTo>
                  <a:lnTo>
                    <a:pt x="72" y="105"/>
                  </a:lnTo>
                  <a:lnTo>
                    <a:pt x="72" y="105"/>
                  </a:lnTo>
                  <a:lnTo>
                    <a:pt x="77" y="105"/>
                  </a:lnTo>
                  <a:lnTo>
                    <a:pt x="79" y="107"/>
                  </a:lnTo>
                  <a:lnTo>
                    <a:pt x="82" y="107"/>
                  </a:lnTo>
                  <a:lnTo>
                    <a:pt x="83" y="107"/>
                  </a:lnTo>
                  <a:lnTo>
                    <a:pt x="85" y="107"/>
                  </a:lnTo>
                  <a:lnTo>
                    <a:pt x="88" y="107"/>
                  </a:lnTo>
                  <a:lnTo>
                    <a:pt x="88" y="107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91" y="108"/>
                  </a:lnTo>
                  <a:lnTo>
                    <a:pt x="95" y="108"/>
                  </a:lnTo>
                  <a:lnTo>
                    <a:pt x="96" y="107"/>
                  </a:lnTo>
                  <a:lnTo>
                    <a:pt x="96" y="107"/>
                  </a:lnTo>
                  <a:lnTo>
                    <a:pt x="96" y="108"/>
                  </a:lnTo>
                  <a:lnTo>
                    <a:pt x="96" y="110"/>
                  </a:lnTo>
                  <a:lnTo>
                    <a:pt x="95" y="110"/>
                  </a:lnTo>
                  <a:lnTo>
                    <a:pt x="95" y="112"/>
                  </a:lnTo>
                  <a:lnTo>
                    <a:pt x="95" y="112"/>
                  </a:lnTo>
                  <a:lnTo>
                    <a:pt x="93" y="112"/>
                  </a:lnTo>
                  <a:lnTo>
                    <a:pt x="90" y="112"/>
                  </a:lnTo>
                  <a:lnTo>
                    <a:pt x="87" y="112"/>
                  </a:lnTo>
                  <a:lnTo>
                    <a:pt x="80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2" y="112"/>
                  </a:lnTo>
                  <a:lnTo>
                    <a:pt x="71" y="110"/>
                  </a:lnTo>
                  <a:lnTo>
                    <a:pt x="69" y="110"/>
                  </a:lnTo>
                  <a:lnTo>
                    <a:pt x="63" y="108"/>
                  </a:lnTo>
                  <a:lnTo>
                    <a:pt x="61" y="108"/>
                  </a:lnTo>
                  <a:lnTo>
                    <a:pt x="58" y="108"/>
                  </a:lnTo>
                  <a:lnTo>
                    <a:pt x="58" y="108"/>
                  </a:lnTo>
                  <a:lnTo>
                    <a:pt x="57" y="108"/>
                  </a:lnTo>
                  <a:lnTo>
                    <a:pt x="57" y="107"/>
                  </a:lnTo>
                  <a:lnTo>
                    <a:pt x="57" y="105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8" y="104"/>
                  </a:lnTo>
                  <a:lnTo>
                    <a:pt x="58" y="104"/>
                  </a:lnTo>
                  <a:lnTo>
                    <a:pt x="58" y="102"/>
                  </a:lnTo>
                  <a:lnTo>
                    <a:pt x="58" y="102"/>
                  </a:lnTo>
                  <a:close/>
                  <a:moveTo>
                    <a:pt x="109" y="99"/>
                  </a:moveTo>
                  <a:lnTo>
                    <a:pt x="109" y="101"/>
                  </a:lnTo>
                  <a:lnTo>
                    <a:pt x="109" y="102"/>
                  </a:lnTo>
                  <a:lnTo>
                    <a:pt x="109" y="104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7" y="105"/>
                  </a:lnTo>
                  <a:lnTo>
                    <a:pt x="107" y="104"/>
                  </a:lnTo>
                  <a:lnTo>
                    <a:pt x="107" y="102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9" y="99"/>
                  </a:lnTo>
                  <a:close/>
                  <a:moveTo>
                    <a:pt x="47" y="90"/>
                  </a:moveTo>
                  <a:lnTo>
                    <a:pt x="49" y="91"/>
                  </a:lnTo>
                  <a:lnTo>
                    <a:pt x="50" y="93"/>
                  </a:lnTo>
                  <a:lnTo>
                    <a:pt x="49" y="93"/>
                  </a:lnTo>
                  <a:lnTo>
                    <a:pt x="49" y="94"/>
                  </a:lnTo>
                  <a:lnTo>
                    <a:pt x="47" y="93"/>
                  </a:lnTo>
                  <a:lnTo>
                    <a:pt x="47" y="93"/>
                  </a:lnTo>
                  <a:lnTo>
                    <a:pt x="47" y="91"/>
                  </a:lnTo>
                  <a:lnTo>
                    <a:pt x="47" y="90"/>
                  </a:lnTo>
                  <a:lnTo>
                    <a:pt x="47" y="90"/>
                  </a:lnTo>
                  <a:close/>
                  <a:moveTo>
                    <a:pt x="124" y="90"/>
                  </a:moveTo>
                  <a:lnTo>
                    <a:pt x="124" y="90"/>
                  </a:lnTo>
                  <a:lnTo>
                    <a:pt x="123" y="93"/>
                  </a:lnTo>
                  <a:lnTo>
                    <a:pt x="121" y="94"/>
                  </a:lnTo>
                  <a:lnTo>
                    <a:pt x="121" y="94"/>
                  </a:lnTo>
                  <a:lnTo>
                    <a:pt x="120" y="96"/>
                  </a:lnTo>
                  <a:lnTo>
                    <a:pt x="118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4"/>
                  </a:lnTo>
                  <a:lnTo>
                    <a:pt x="117" y="94"/>
                  </a:lnTo>
                  <a:lnTo>
                    <a:pt x="117" y="93"/>
                  </a:lnTo>
                  <a:lnTo>
                    <a:pt x="117" y="93"/>
                  </a:lnTo>
                  <a:lnTo>
                    <a:pt x="118" y="91"/>
                  </a:lnTo>
                  <a:lnTo>
                    <a:pt x="120" y="90"/>
                  </a:lnTo>
                  <a:lnTo>
                    <a:pt x="123" y="90"/>
                  </a:lnTo>
                  <a:lnTo>
                    <a:pt x="124" y="90"/>
                  </a:lnTo>
                  <a:close/>
                  <a:moveTo>
                    <a:pt x="83" y="88"/>
                  </a:moveTo>
                  <a:lnTo>
                    <a:pt x="83" y="90"/>
                  </a:lnTo>
                  <a:lnTo>
                    <a:pt x="83" y="90"/>
                  </a:lnTo>
                  <a:lnTo>
                    <a:pt x="83" y="91"/>
                  </a:lnTo>
                  <a:lnTo>
                    <a:pt x="82" y="90"/>
                  </a:lnTo>
                  <a:lnTo>
                    <a:pt x="83" y="90"/>
                  </a:lnTo>
                  <a:lnTo>
                    <a:pt x="83" y="90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3" y="88"/>
                  </a:lnTo>
                  <a:close/>
                  <a:moveTo>
                    <a:pt x="98" y="85"/>
                  </a:moveTo>
                  <a:lnTo>
                    <a:pt x="98" y="86"/>
                  </a:lnTo>
                  <a:lnTo>
                    <a:pt x="98" y="86"/>
                  </a:lnTo>
                  <a:lnTo>
                    <a:pt x="98" y="86"/>
                  </a:lnTo>
                  <a:lnTo>
                    <a:pt x="96" y="88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8" y="86"/>
                  </a:lnTo>
                  <a:lnTo>
                    <a:pt x="98" y="85"/>
                  </a:lnTo>
                  <a:close/>
                  <a:moveTo>
                    <a:pt x="118" y="85"/>
                  </a:move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5"/>
                  </a:lnTo>
                  <a:lnTo>
                    <a:pt x="118" y="85"/>
                  </a:lnTo>
                  <a:close/>
                  <a:moveTo>
                    <a:pt x="71" y="83"/>
                  </a:moveTo>
                  <a:lnTo>
                    <a:pt x="71" y="85"/>
                  </a:lnTo>
                  <a:lnTo>
                    <a:pt x="71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3"/>
                  </a:lnTo>
                  <a:lnTo>
                    <a:pt x="69" y="85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71" y="83"/>
                  </a:lnTo>
                  <a:close/>
                  <a:moveTo>
                    <a:pt x="82" y="83"/>
                  </a:moveTo>
                  <a:lnTo>
                    <a:pt x="83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0" y="83"/>
                  </a:lnTo>
                  <a:lnTo>
                    <a:pt x="82" y="83"/>
                  </a:lnTo>
                  <a:close/>
                  <a:moveTo>
                    <a:pt x="110" y="82"/>
                  </a:moveTo>
                  <a:lnTo>
                    <a:pt x="112" y="82"/>
                  </a:lnTo>
                  <a:lnTo>
                    <a:pt x="109" y="83"/>
                  </a:lnTo>
                  <a:lnTo>
                    <a:pt x="109" y="83"/>
                  </a:lnTo>
                  <a:lnTo>
                    <a:pt x="107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3"/>
                  </a:lnTo>
                  <a:lnTo>
                    <a:pt x="107" y="82"/>
                  </a:lnTo>
                  <a:lnTo>
                    <a:pt x="109" y="82"/>
                  </a:lnTo>
                  <a:lnTo>
                    <a:pt x="110" y="82"/>
                  </a:lnTo>
                  <a:close/>
                  <a:moveTo>
                    <a:pt x="91" y="80"/>
                  </a:moveTo>
                  <a:lnTo>
                    <a:pt x="93" y="82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90" y="82"/>
                  </a:lnTo>
                  <a:lnTo>
                    <a:pt x="90" y="82"/>
                  </a:lnTo>
                  <a:lnTo>
                    <a:pt x="91" y="82"/>
                  </a:lnTo>
                  <a:lnTo>
                    <a:pt x="91" y="80"/>
                  </a:lnTo>
                  <a:close/>
                  <a:moveTo>
                    <a:pt x="72" y="79"/>
                  </a:moveTo>
                  <a:lnTo>
                    <a:pt x="74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79"/>
                  </a:lnTo>
                  <a:lnTo>
                    <a:pt x="72" y="79"/>
                  </a:lnTo>
                  <a:close/>
                  <a:moveTo>
                    <a:pt x="104" y="79"/>
                  </a:moveTo>
                  <a:lnTo>
                    <a:pt x="106" y="79"/>
                  </a:lnTo>
                  <a:lnTo>
                    <a:pt x="106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6" y="80"/>
                  </a:lnTo>
                  <a:lnTo>
                    <a:pt x="106" y="79"/>
                  </a:lnTo>
                  <a:lnTo>
                    <a:pt x="104" y="79"/>
                  </a:lnTo>
                  <a:close/>
                  <a:moveTo>
                    <a:pt x="80" y="77"/>
                  </a:moveTo>
                  <a:lnTo>
                    <a:pt x="82" y="77"/>
                  </a:lnTo>
                  <a:lnTo>
                    <a:pt x="80" y="79"/>
                  </a:lnTo>
                  <a:lnTo>
                    <a:pt x="82" y="79"/>
                  </a:lnTo>
                  <a:lnTo>
                    <a:pt x="80" y="80"/>
                  </a:lnTo>
                  <a:lnTo>
                    <a:pt x="79" y="80"/>
                  </a:lnTo>
                  <a:lnTo>
                    <a:pt x="79" y="79"/>
                  </a:lnTo>
                  <a:lnTo>
                    <a:pt x="79" y="77"/>
                  </a:lnTo>
                  <a:lnTo>
                    <a:pt x="80" y="77"/>
                  </a:lnTo>
                  <a:close/>
                  <a:moveTo>
                    <a:pt x="85" y="77"/>
                  </a:moveTo>
                  <a:lnTo>
                    <a:pt x="85" y="77"/>
                  </a:lnTo>
                  <a:lnTo>
                    <a:pt x="85" y="77"/>
                  </a:lnTo>
                  <a:lnTo>
                    <a:pt x="85" y="79"/>
                  </a:lnTo>
                  <a:lnTo>
                    <a:pt x="85" y="80"/>
                  </a:lnTo>
                  <a:lnTo>
                    <a:pt x="83" y="80"/>
                  </a:lnTo>
                  <a:lnTo>
                    <a:pt x="83" y="80"/>
                  </a:lnTo>
                  <a:lnTo>
                    <a:pt x="82" y="79"/>
                  </a:lnTo>
                  <a:lnTo>
                    <a:pt x="85" y="77"/>
                  </a:lnTo>
                  <a:close/>
                  <a:moveTo>
                    <a:pt x="69" y="75"/>
                  </a:moveTo>
                  <a:lnTo>
                    <a:pt x="71" y="77"/>
                  </a:lnTo>
                  <a:lnTo>
                    <a:pt x="71" y="77"/>
                  </a:lnTo>
                  <a:lnTo>
                    <a:pt x="71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5"/>
                  </a:lnTo>
                  <a:close/>
                  <a:moveTo>
                    <a:pt x="69" y="72"/>
                  </a:moveTo>
                  <a:lnTo>
                    <a:pt x="69" y="72"/>
                  </a:lnTo>
                  <a:lnTo>
                    <a:pt x="69" y="72"/>
                  </a:lnTo>
                  <a:lnTo>
                    <a:pt x="69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9" y="72"/>
                  </a:lnTo>
                  <a:close/>
                  <a:moveTo>
                    <a:pt x="76" y="71"/>
                  </a:moveTo>
                  <a:lnTo>
                    <a:pt x="76" y="71"/>
                  </a:lnTo>
                  <a:lnTo>
                    <a:pt x="76" y="74"/>
                  </a:lnTo>
                  <a:lnTo>
                    <a:pt x="76" y="74"/>
                  </a:lnTo>
                  <a:lnTo>
                    <a:pt x="76" y="72"/>
                  </a:lnTo>
                  <a:lnTo>
                    <a:pt x="76" y="72"/>
                  </a:lnTo>
                  <a:lnTo>
                    <a:pt x="76" y="71"/>
                  </a:lnTo>
                  <a:close/>
                  <a:moveTo>
                    <a:pt x="82" y="71"/>
                  </a:moveTo>
                  <a:lnTo>
                    <a:pt x="83" y="72"/>
                  </a:lnTo>
                  <a:lnTo>
                    <a:pt x="83" y="72"/>
                  </a:lnTo>
                  <a:lnTo>
                    <a:pt x="83" y="72"/>
                  </a:lnTo>
                  <a:lnTo>
                    <a:pt x="82" y="72"/>
                  </a:lnTo>
                  <a:lnTo>
                    <a:pt x="82" y="71"/>
                  </a:lnTo>
                  <a:lnTo>
                    <a:pt x="82" y="71"/>
                  </a:lnTo>
                  <a:close/>
                  <a:moveTo>
                    <a:pt x="96" y="69"/>
                  </a:moveTo>
                  <a:lnTo>
                    <a:pt x="96" y="69"/>
                  </a:lnTo>
                  <a:lnTo>
                    <a:pt x="95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3" y="69"/>
                  </a:lnTo>
                  <a:lnTo>
                    <a:pt x="95" y="69"/>
                  </a:lnTo>
                  <a:lnTo>
                    <a:pt x="96" y="69"/>
                  </a:lnTo>
                  <a:lnTo>
                    <a:pt x="96" y="69"/>
                  </a:lnTo>
                  <a:close/>
                  <a:moveTo>
                    <a:pt x="77" y="67"/>
                  </a:moveTo>
                  <a:lnTo>
                    <a:pt x="79" y="69"/>
                  </a:lnTo>
                  <a:lnTo>
                    <a:pt x="80" y="69"/>
                  </a:lnTo>
                  <a:lnTo>
                    <a:pt x="80" y="69"/>
                  </a:lnTo>
                  <a:lnTo>
                    <a:pt x="80" y="71"/>
                  </a:lnTo>
                  <a:lnTo>
                    <a:pt x="79" y="71"/>
                  </a:lnTo>
                  <a:lnTo>
                    <a:pt x="77" y="69"/>
                  </a:lnTo>
                  <a:lnTo>
                    <a:pt x="77" y="69"/>
                  </a:lnTo>
                  <a:lnTo>
                    <a:pt x="77" y="67"/>
                  </a:lnTo>
                  <a:lnTo>
                    <a:pt x="77" y="67"/>
                  </a:lnTo>
                  <a:close/>
                  <a:moveTo>
                    <a:pt x="68" y="67"/>
                  </a:moveTo>
                  <a:lnTo>
                    <a:pt x="68" y="69"/>
                  </a:lnTo>
                  <a:lnTo>
                    <a:pt x="68" y="71"/>
                  </a:lnTo>
                  <a:lnTo>
                    <a:pt x="66" y="71"/>
                  </a:lnTo>
                  <a:lnTo>
                    <a:pt x="66" y="69"/>
                  </a:lnTo>
                  <a:lnTo>
                    <a:pt x="68" y="67"/>
                  </a:lnTo>
                  <a:lnTo>
                    <a:pt x="68" y="67"/>
                  </a:lnTo>
                  <a:close/>
                  <a:moveTo>
                    <a:pt x="104" y="66"/>
                  </a:moveTo>
                  <a:lnTo>
                    <a:pt x="106" y="66"/>
                  </a:lnTo>
                  <a:lnTo>
                    <a:pt x="106" y="66"/>
                  </a:lnTo>
                  <a:lnTo>
                    <a:pt x="107" y="67"/>
                  </a:lnTo>
                  <a:lnTo>
                    <a:pt x="107" y="67"/>
                  </a:lnTo>
                  <a:lnTo>
                    <a:pt x="106" y="67"/>
                  </a:lnTo>
                  <a:lnTo>
                    <a:pt x="104" y="69"/>
                  </a:lnTo>
                  <a:lnTo>
                    <a:pt x="102" y="69"/>
                  </a:lnTo>
                  <a:lnTo>
                    <a:pt x="102" y="67"/>
                  </a:lnTo>
                  <a:lnTo>
                    <a:pt x="101" y="67"/>
                  </a:lnTo>
                  <a:lnTo>
                    <a:pt x="99" y="67"/>
                  </a:lnTo>
                  <a:lnTo>
                    <a:pt x="101" y="66"/>
                  </a:lnTo>
                  <a:lnTo>
                    <a:pt x="102" y="66"/>
                  </a:lnTo>
                  <a:lnTo>
                    <a:pt x="104" y="66"/>
                  </a:lnTo>
                  <a:close/>
                  <a:moveTo>
                    <a:pt x="14" y="64"/>
                  </a:moveTo>
                  <a:lnTo>
                    <a:pt x="16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9" y="67"/>
                  </a:lnTo>
                  <a:lnTo>
                    <a:pt x="17" y="67"/>
                  </a:lnTo>
                  <a:lnTo>
                    <a:pt x="17" y="69"/>
                  </a:lnTo>
                  <a:lnTo>
                    <a:pt x="16" y="67"/>
                  </a:lnTo>
                  <a:lnTo>
                    <a:pt x="14" y="66"/>
                  </a:lnTo>
                  <a:lnTo>
                    <a:pt x="14" y="66"/>
                  </a:lnTo>
                  <a:lnTo>
                    <a:pt x="14" y="64"/>
                  </a:lnTo>
                  <a:close/>
                  <a:moveTo>
                    <a:pt x="74" y="63"/>
                  </a:moveTo>
                  <a:lnTo>
                    <a:pt x="76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7"/>
                  </a:lnTo>
                  <a:lnTo>
                    <a:pt x="77" y="67"/>
                  </a:lnTo>
                  <a:lnTo>
                    <a:pt x="76" y="67"/>
                  </a:lnTo>
                  <a:lnTo>
                    <a:pt x="74" y="66"/>
                  </a:lnTo>
                  <a:lnTo>
                    <a:pt x="74" y="64"/>
                  </a:lnTo>
                  <a:lnTo>
                    <a:pt x="72" y="64"/>
                  </a:lnTo>
                  <a:lnTo>
                    <a:pt x="72" y="63"/>
                  </a:lnTo>
                  <a:lnTo>
                    <a:pt x="74" y="63"/>
                  </a:lnTo>
                  <a:lnTo>
                    <a:pt x="74" y="63"/>
                  </a:lnTo>
                  <a:close/>
                  <a:moveTo>
                    <a:pt x="55" y="63"/>
                  </a:moveTo>
                  <a:lnTo>
                    <a:pt x="55" y="63"/>
                  </a:lnTo>
                  <a:lnTo>
                    <a:pt x="57" y="63"/>
                  </a:lnTo>
                  <a:lnTo>
                    <a:pt x="57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4" y="64"/>
                  </a:lnTo>
                  <a:lnTo>
                    <a:pt x="55" y="64"/>
                  </a:lnTo>
                  <a:lnTo>
                    <a:pt x="55" y="63"/>
                  </a:lnTo>
                  <a:lnTo>
                    <a:pt x="55" y="63"/>
                  </a:lnTo>
                  <a:close/>
                  <a:moveTo>
                    <a:pt x="13" y="55"/>
                  </a:moveTo>
                  <a:lnTo>
                    <a:pt x="14" y="56"/>
                  </a:lnTo>
                  <a:lnTo>
                    <a:pt x="14" y="58"/>
                  </a:lnTo>
                  <a:lnTo>
                    <a:pt x="16" y="58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4" y="61"/>
                  </a:lnTo>
                  <a:lnTo>
                    <a:pt x="13" y="61"/>
                  </a:lnTo>
                  <a:lnTo>
                    <a:pt x="13" y="61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6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6"/>
                  </a:lnTo>
                  <a:lnTo>
                    <a:pt x="13" y="55"/>
                  </a:lnTo>
                  <a:lnTo>
                    <a:pt x="13" y="55"/>
                  </a:lnTo>
                  <a:close/>
                  <a:moveTo>
                    <a:pt x="14" y="55"/>
                  </a:moveTo>
                  <a:lnTo>
                    <a:pt x="14" y="55"/>
                  </a:lnTo>
                  <a:lnTo>
                    <a:pt x="16" y="55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4" y="56"/>
                  </a:lnTo>
                  <a:lnTo>
                    <a:pt x="14" y="55"/>
                  </a:lnTo>
                  <a:lnTo>
                    <a:pt x="14" y="55"/>
                  </a:lnTo>
                  <a:close/>
                  <a:moveTo>
                    <a:pt x="91" y="53"/>
                  </a:moveTo>
                  <a:lnTo>
                    <a:pt x="93" y="53"/>
                  </a:lnTo>
                  <a:lnTo>
                    <a:pt x="95" y="53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90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1" y="56"/>
                  </a:lnTo>
                  <a:lnTo>
                    <a:pt x="90" y="55"/>
                  </a:lnTo>
                  <a:lnTo>
                    <a:pt x="90" y="53"/>
                  </a:lnTo>
                  <a:lnTo>
                    <a:pt x="91" y="53"/>
                  </a:lnTo>
                  <a:close/>
                  <a:moveTo>
                    <a:pt x="16" y="49"/>
                  </a:moveTo>
                  <a:lnTo>
                    <a:pt x="16" y="50"/>
                  </a:lnTo>
                  <a:lnTo>
                    <a:pt x="16" y="52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6" y="49"/>
                  </a:lnTo>
                  <a:close/>
                  <a:moveTo>
                    <a:pt x="69" y="47"/>
                  </a:moveTo>
                  <a:lnTo>
                    <a:pt x="71" y="47"/>
                  </a:lnTo>
                  <a:lnTo>
                    <a:pt x="71" y="49"/>
                  </a:lnTo>
                  <a:lnTo>
                    <a:pt x="72" y="49"/>
                  </a:lnTo>
                  <a:lnTo>
                    <a:pt x="71" y="50"/>
                  </a:lnTo>
                  <a:lnTo>
                    <a:pt x="71" y="50"/>
                  </a:lnTo>
                  <a:lnTo>
                    <a:pt x="71" y="49"/>
                  </a:lnTo>
                  <a:lnTo>
                    <a:pt x="71" y="49"/>
                  </a:lnTo>
                  <a:lnTo>
                    <a:pt x="69" y="49"/>
                  </a:lnTo>
                  <a:lnTo>
                    <a:pt x="69" y="47"/>
                  </a:lnTo>
                  <a:lnTo>
                    <a:pt x="69" y="47"/>
                  </a:lnTo>
                  <a:close/>
                  <a:moveTo>
                    <a:pt x="54" y="45"/>
                  </a:moveTo>
                  <a:lnTo>
                    <a:pt x="54" y="47"/>
                  </a:lnTo>
                  <a:lnTo>
                    <a:pt x="55" y="49"/>
                  </a:lnTo>
                  <a:lnTo>
                    <a:pt x="55" y="49"/>
                  </a:lnTo>
                  <a:lnTo>
                    <a:pt x="57" y="50"/>
                  </a:lnTo>
                  <a:lnTo>
                    <a:pt x="58" y="50"/>
                  </a:lnTo>
                  <a:lnTo>
                    <a:pt x="61" y="52"/>
                  </a:lnTo>
                  <a:lnTo>
                    <a:pt x="65" y="52"/>
                  </a:lnTo>
                  <a:lnTo>
                    <a:pt x="65" y="52"/>
                  </a:lnTo>
                  <a:lnTo>
                    <a:pt x="65" y="53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6" y="55"/>
                  </a:lnTo>
                  <a:lnTo>
                    <a:pt x="66" y="56"/>
                  </a:lnTo>
                  <a:lnTo>
                    <a:pt x="66" y="60"/>
                  </a:lnTo>
                  <a:lnTo>
                    <a:pt x="68" y="60"/>
                  </a:lnTo>
                  <a:lnTo>
                    <a:pt x="69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3"/>
                  </a:lnTo>
                  <a:lnTo>
                    <a:pt x="71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8" y="61"/>
                  </a:lnTo>
                  <a:lnTo>
                    <a:pt x="66" y="61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5" y="58"/>
                  </a:lnTo>
                  <a:lnTo>
                    <a:pt x="65" y="58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1" y="56"/>
                  </a:lnTo>
                  <a:lnTo>
                    <a:pt x="60" y="56"/>
                  </a:lnTo>
                  <a:lnTo>
                    <a:pt x="58" y="55"/>
                  </a:lnTo>
                  <a:lnTo>
                    <a:pt x="57" y="53"/>
                  </a:lnTo>
                  <a:lnTo>
                    <a:pt x="57" y="53"/>
                  </a:lnTo>
                  <a:lnTo>
                    <a:pt x="55" y="53"/>
                  </a:lnTo>
                  <a:lnTo>
                    <a:pt x="55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0" y="49"/>
                  </a:lnTo>
                  <a:lnTo>
                    <a:pt x="49" y="49"/>
                  </a:lnTo>
                  <a:lnTo>
                    <a:pt x="47" y="49"/>
                  </a:lnTo>
                  <a:lnTo>
                    <a:pt x="47" y="49"/>
                  </a:lnTo>
                  <a:lnTo>
                    <a:pt x="46" y="49"/>
                  </a:lnTo>
                  <a:lnTo>
                    <a:pt x="49" y="47"/>
                  </a:lnTo>
                  <a:lnTo>
                    <a:pt x="50" y="45"/>
                  </a:lnTo>
                  <a:lnTo>
                    <a:pt x="52" y="45"/>
                  </a:lnTo>
                  <a:lnTo>
                    <a:pt x="54" y="45"/>
                  </a:lnTo>
                  <a:close/>
                  <a:moveTo>
                    <a:pt x="57" y="42"/>
                  </a:moveTo>
                  <a:lnTo>
                    <a:pt x="60" y="44"/>
                  </a:lnTo>
                  <a:lnTo>
                    <a:pt x="58" y="45"/>
                  </a:lnTo>
                  <a:lnTo>
                    <a:pt x="58" y="44"/>
                  </a:lnTo>
                  <a:lnTo>
                    <a:pt x="57" y="42"/>
                  </a:lnTo>
                  <a:close/>
                  <a:moveTo>
                    <a:pt x="63" y="42"/>
                  </a:moveTo>
                  <a:lnTo>
                    <a:pt x="61" y="42"/>
                  </a:lnTo>
                  <a:lnTo>
                    <a:pt x="61" y="44"/>
                  </a:lnTo>
                  <a:lnTo>
                    <a:pt x="60" y="44"/>
                  </a:lnTo>
                  <a:lnTo>
                    <a:pt x="61" y="42"/>
                  </a:lnTo>
                  <a:lnTo>
                    <a:pt x="63" y="42"/>
                  </a:lnTo>
                  <a:close/>
                  <a:moveTo>
                    <a:pt x="96" y="39"/>
                  </a:moveTo>
                  <a:lnTo>
                    <a:pt x="98" y="41"/>
                  </a:lnTo>
                  <a:lnTo>
                    <a:pt x="98" y="42"/>
                  </a:lnTo>
                  <a:lnTo>
                    <a:pt x="99" y="44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1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8" y="47"/>
                  </a:lnTo>
                  <a:lnTo>
                    <a:pt x="98" y="47"/>
                  </a:lnTo>
                  <a:lnTo>
                    <a:pt x="95" y="45"/>
                  </a:lnTo>
                  <a:lnTo>
                    <a:pt x="93" y="45"/>
                  </a:lnTo>
                  <a:lnTo>
                    <a:pt x="95" y="44"/>
                  </a:lnTo>
                  <a:lnTo>
                    <a:pt x="96" y="42"/>
                  </a:lnTo>
                  <a:lnTo>
                    <a:pt x="95" y="42"/>
                  </a:lnTo>
                  <a:lnTo>
                    <a:pt x="93" y="44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5" y="41"/>
                  </a:lnTo>
                  <a:lnTo>
                    <a:pt x="95" y="39"/>
                  </a:lnTo>
                  <a:lnTo>
                    <a:pt x="96" y="39"/>
                  </a:lnTo>
                  <a:close/>
                  <a:moveTo>
                    <a:pt x="3" y="33"/>
                  </a:moveTo>
                  <a:lnTo>
                    <a:pt x="3" y="33"/>
                  </a:lnTo>
                  <a:lnTo>
                    <a:pt x="3" y="33"/>
                  </a:lnTo>
                  <a:lnTo>
                    <a:pt x="5" y="33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3" y="36"/>
                  </a:lnTo>
                  <a:lnTo>
                    <a:pt x="3" y="36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5" y="39"/>
                  </a:lnTo>
                  <a:lnTo>
                    <a:pt x="3" y="38"/>
                  </a:lnTo>
                  <a:lnTo>
                    <a:pt x="1" y="36"/>
                  </a:lnTo>
                  <a:lnTo>
                    <a:pt x="0" y="34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3" y="33"/>
                  </a:lnTo>
                  <a:close/>
                  <a:moveTo>
                    <a:pt x="83" y="28"/>
                  </a:moveTo>
                  <a:lnTo>
                    <a:pt x="83" y="30"/>
                  </a:lnTo>
                  <a:lnTo>
                    <a:pt x="83" y="30"/>
                  </a:lnTo>
                  <a:lnTo>
                    <a:pt x="82" y="31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0" y="33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3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79" y="31"/>
                  </a:lnTo>
                  <a:lnTo>
                    <a:pt x="77" y="30"/>
                  </a:lnTo>
                  <a:lnTo>
                    <a:pt x="79" y="30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3" y="28"/>
                  </a:lnTo>
                  <a:close/>
                  <a:moveTo>
                    <a:pt x="85" y="20"/>
                  </a:moveTo>
                  <a:lnTo>
                    <a:pt x="87" y="20"/>
                  </a:lnTo>
                  <a:lnTo>
                    <a:pt x="87" y="22"/>
                  </a:lnTo>
                  <a:lnTo>
                    <a:pt x="87" y="22"/>
                  </a:lnTo>
                  <a:lnTo>
                    <a:pt x="85" y="22"/>
                  </a:lnTo>
                  <a:lnTo>
                    <a:pt x="83" y="20"/>
                  </a:lnTo>
                  <a:lnTo>
                    <a:pt x="85" y="20"/>
                  </a:lnTo>
                  <a:close/>
                  <a:moveTo>
                    <a:pt x="72" y="15"/>
                  </a:moveTo>
                  <a:lnTo>
                    <a:pt x="72" y="15"/>
                  </a:lnTo>
                  <a:lnTo>
                    <a:pt x="74" y="17"/>
                  </a:lnTo>
                  <a:lnTo>
                    <a:pt x="74" y="17"/>
                  </a:lnTo>
                  <a:lnTo>
                    <a:pt x="74" y="19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1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72" y="15"/>
                  </a:lnTo>
                  <a:close/>
                  <a:moveTo>
                    <a:pt x="95" y="0"/>
                  </a:moveTo>
                  <a:lnTo>
                    <a:pt x="96" y="0"/>
                  </a:lnTo>
                  <a:lnTo>
                    <a:pt x="98" y="0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101" y="3"/>
                  </a:lnTo>
                  <a:lnTo>
                    <a:pt x="101" y="4"/>
                  </a:lnTo>
                  <a:lnTo>
                    <a:pt x="101" y="6"/>
                  </a:lnTo>
                  <a:lnTo>
                    <a:pt x="99" y="6"/>
                  </a:lnTo>
                  <a:lnTo>
                    <a:pt x="96" y="8"/>
                  </a:lnTo>
                  <a:lnTo>
                    <a:pt x="96" y="9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4"/>
                  </a:lnTo>
                  <a:lnTo>
                    <a:pt x="95" y="15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85" y="14"/>
                  </a:lnTo>
                  <a:lnTo>
                    <a:pt x="82" y="12"/>
                  </a:lnTo>
                  <a:lnTo>
                    <a:pt x="80" y="14"/>
                  </a:lnTo>
                  <a:lnTo>
                    <a:pt x="79" y="12"/>
                  </a:lnTo>
                  <a:lnTo>
                    <a:pt x="77" y="12"/>
                  </a:lnTo>
                  <a:lnTo>
                    <a:pt x="74" y="14"/>
                  </a:lnTo>
                  <a:lnTo>
                    <a:pt x="72" y="14"/>
                  </a:lnTo>
                  <a:lnTo>
                    <a:pt x="71" y="14"/>
                  </a:lnTo>
                  <a:lnTo>
                    <a:pt x="69" y="12"/>
                  </a:lnTo>
                  <a:lnTo>
                    <a:pt x="68" y="14"/>
                  </a:lnTo>
                  <a:lnTo>
                    <a:pt x="66" y="15"/>
                  </a:lnTo>
                  <a:lnTo>
                    <a:pt x="65" y="17"/>
                  </a:lnTo>
                  <a:lnTo>
                    <a:pt x="61" y="17"/>
                  </a:lnTo>
                  <a:lnTo>
                    <a:pt x="60" y="17"/>
                  </a:lnTo>
                  <a:lnTo>
                    <a:pt x="58" y="17"/>
                  </a:lnTo>
                  <a:lnTo>
                    <a:pt x="60" y="19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61" y="22"/>
                  </a:lnTo>
                  <a:lnTo>
                    <a:pt x="61" y="22"/>
                  </a:lnTo>
                  <a:lnTo>
                    <a:pt x="63" y="22"/>
                  </a:lnTo>
                  <a:lnTo>
                    <a:pt x="66" y="23"/>
                  </a:lnTo>
                  <a:lnTo>
                    <a:pt x="66" y="25"/>
                  </a:lnTo>
                  <a:lnTo>
                    <a:pt x="68" y="27"/>
                  </a:lnTo>
                  <a:lnTo>
                    <a:pt x="66" y="25"/>
                  </a:lnTo>
                  <a:lnTo>
                    <a:pt x="65" y="25"/>
                  </a:lnTo>
                  <a:lnTo>
                    <a:pt x="63" y="23"/>
                  </a:lnTo>
                  <a:lnTo>
                    <a:pt x="61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1" y="30"/>
                  </a:lnTo>
                  <a:lnTo>
                    <a:pt x="60" y="28"/>
                  </a:lnTo>
                  <a:lnTo>
                    <a:pt x="58" y="25"/>
                  </a:lnTo>
                  <a:lnTo>
                    <a:pt x="55" y="25"/>
                  </a:lnTo>
                  <a:lnTo>
                    <a:pt x="54" y="25"/>
                  </a:lnTo>
                  <a:lnTo>
                    <a:pt x="55" y="27"/>
                  </a:lnTo>
                  <a:lnTo>
                    <a:pt x="55" y="28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57" y="31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5"/>
                  </a:lnTo>
                  <a:lnTo>
                    <a:pt x="50" y="23"/>
                  </a:lnTo>
                  <a:lnTo>
                    <a:pt x="47" y="22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4" y="20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8"/>
                  </a:lnTo>
                  <a:lnTo>
                    <a:pt x="46" y="33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50" y="38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4" y="44"/>
                  </a:lnTo>
                  <a:lnTo>
                    <a:pt x="52" y="44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2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2"/>
                  </a:lnTo>
                  <a:lnTo>
                    <a:pt x="47" y="44"/>
                  </a:lnTo>
                  <a:lnTo>
                    <a:pt x="47" y="44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7"/>
                  </a:lnTo>
                  <a:lnTo>
                    <a:pt x="44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6" y="50"/>
                  </a:lnTo>
                  <a:lnTo>
                    <a:pt x="49" y="50"/>
                  </a:lnTo>
                  <a:lnTo>
                    <a:pt x="50" y="52"/>
                  </a:lnTo>
                  <a:lnTo>
                    <a:pt x="52" y="52"/>
                  </a:lnTo>
                  <a:lnTo>
                    <a:pt x="54" y="53"/>
                  </a:lnTo>
                  <a:lnTo>
                    <a:pt x="57" y="55"/>
                  </a:lnTo>
                  <a:lnTo>
                    <a:pt x="58" y="56"/>
                  </a:lnTo>
                  <a:lnTo>
                    <a:pt x="60" y="58"/>
                  </a:lnTo>
                  <a:lnTo>
                    <a:pt x="63" y="58"/>
                  </a:lnTo>
                  <a:lnTo>
                    <a:pt x="63" y="60"/>
                  </a:lnTo>
                  <a:lnTo>
                    <a:pt x="63" y="61"/>
                  </a:lnTo>
                  <a:lnTo>
                    <a:pt x="63" y="64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1" y="66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0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6"/>
                  </a:lnTo>
                  <a:lnTo>
                    <a:pt x="50" y="66"/>
                  </a:lnTo>
                  <a:lnTo>
                    <a:pt x="50" y="67"/>
                  </a:lnTo>
                  <a:lnTo>
                    <a:pt x="50" y="69"/>
                  </a:lnTo>
                  <a:lnTo>
                    <a:pt x="52" y="69"/>
                  </a:lnTo>
                  <a:lnTo>
                    <a:pt x="54" y="69"/>
                  </a:lnTo>
                  <a:lnTo>
                    <a:pt x="54" y="71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2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50" y="74"/>
                  </a:lnTo>
                  <a:lnTo>
                    <a:pt x="50" y="72"/>
                  </a:lnTo>
                  <a:lnTo>
                    <a:pt x="49" y="72"/>
                  </a:lnTo>
                  <a:lnTo>
                    <a:pt x="47" y="71"/>
                  </a:lnTo>
                  <a:lnTo>
                    <a:pt x="46" y="71"/>
                  </a:lnTo>
                  <a:lnTo>
                    <a:pt x="46" y="69"/>
                  </a:lnTo>
                  <a:lnTo>
                    <a:pt x="44" y="71"/>
                  </a:lnTo>
                  <a:lnTo>
                    <a:pt x="44" y="72"/>
                  </a:lnTo>
                  <a:lnTo>
                    <a:pt x="46" y="75"/>
                  </a:lnTo>
                  <a:lnTo>
                    <a:pt x="49" y="79"/>
                  </a:lnTo>
                  <a:lnTo>
                    <a:pt x="49" y="82"/>
                  </a:lnTo>
                  <a:lnTo>
                    <a:pt x="49" y="83"/>
                  </a:lnTo>
                  <a:lnTo>
                    <a:pt x="49" y="85"/>
                  </a:lnTo>
                  <a:lnTo>
                    <a:pt x="50" y="86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7" y="88"/>
                  </a:lnTo>
                  <a:lnTo>
                    <a:pt x="46" y="85"/>
                  </a:lnTo>
                  <a:lnTo>
                    <a:pt x="46" y="83"/>
                  </a:lnTo>
                  <a:lnTo>
                    <a:pt x="44" y="83"/>
                  </a:lnTo>
                  <a:lnTo>
                    <a:pt x="42" y="83"/>
                  </a:lnTo>
                  <a:lnTo>
                    <a:pt x="41" y="86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8" y="82"/>
                  </a:lnTo>
                  <a:lnTo>
                    <a:pt x="36" y="82"/>
                  </a:lnTo>
                  <a:lnTo>
                    <a:pt x="36" y="80"/>
                  </a:lnTo>
                  <a:lnTo>
                    <a:pt x="35" y="79"/>
                  </a:lnTo>
                  <a:lnTo>
                    <a:pt x="35" y="79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3" y="83"/>
                  </a:lnTo>
                  <a:lnTo>
                    <a:pt x="31" y="83"/>
                  </a:lnTo>
                  <a:lnTo>
                    <a:pt x="30" y="82"/>
                  </a:lnTo>
                  <a:lnTo>
                    <a:pt x="28" y="79"/>
                  </a:lnTo>
                  <a:lnTo>
                    <a:pt x="28" y="77"/>
                  </a:lnTo>
                  <a:lnTo>
                    <a:pt x="30" y="74"/>
                  </a:lnTo>
                  <a:lnTo>
                    <a:pt x="30" y="74"/>
                  </a:lnTo>
                  <a:lnTo>
                    <a:pt x="28" y="71"/>
                  </a:lnTo>
                  <a:lnTo>
                    <a:pt x="25" y="69"/>
                  </a:lnTo>
                  <a:lnTo>
                    <a:pt x="24" y="69"/>
                  </a:lnTo>
                  <a:lnTo>
                    <a:pt x="24" y="66"/>
                  </a:lnTo>
                  <a:lnTo>
                    <a:pt x="22" y="66"/>
                  </a:lnTo>
                  <a:lnTo>
                    <a:pt x="22" y="66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3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7" y="60"/>
                  </a:lnTo>
                  <a:lnTo>
                    <a:pt x="28" y="60"/>
                  </a:lnTo>
                  <a:lnTo>
                    <a:pt x="30" y="58"/>
                  </a:lnTo>
                  <a:lnTo>
                    <a:pt x="31" y="58"/>
                  </a:lnTo>
                  <a:lnTo>
                    <a:pt x="33" y="58"/>
                  </a:lnTo>
                  <a:lnTo>
                    <a:pt x="38" y="60"/>
                  </a:lnTo>
                  <a:lnTo>
                    <a:pt x="42" y="61"/>
                  </a:lnTo>
                  <a:lnTo>
                    <a:pt x="44" y="63"/>
                  </a:lnTo>
                  <a:lnTo>
                    <a:pt x="46" y="63"/>
                  </a:lnTo>
                  <a:lnTo>
                    <a:pt x="46" y="63"/>
                  </a:lnTo>
                  <a:lnTo>
                    <a:pt x="47" y="64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47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2" y="56"/>
                  </a:lnTo>
                  <a:lnTo>
                    <a:pt x="39" y="55"/>
                  </a:lnTo>
                  <a:lnTo>
                    <a:pt x="39" y="56"/>
                  </a:lnTo>
                  <a:lnTo>
                    <a:pt x="38" y="56"/>
                  </a:lnTo>
                  <a:lnTo>
                    <a:pt x="38" y="56"/>
                  </a:lnTo>
                  <a:lnTo>
                    <a:pt x="33" y="56"/>
                  </a:lnTo>
                  <a:lnTo>
                    <a:pt x="31" y="56"/>
                  </a:lnTo>
                  <a:lnTo>
                    <a:pt x="30" y="56"/>
                  </a:lnTo>
                  <a:lnTo>
                    <a:pt x="28" y="56"/>
                  </a:lnTo>
                  <a:lnTo>
                    <a:pt x="28" y="58"/>
                  </a:lnTo>
                  <a:lnTo>
                    <a:pt x="27" y="58"/>
                  </a:lnTo>
                  <a:lnTo>
                    <a:pt x="25" y="56"/>
                  </a:lnTo>
                  <a:lnTo>
                    <a:pt x="25" y="55"/>
                  </a:lnTo>
                  <a:lnTo>
                    <a:pt x="24" y="55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2" y="56"/>
                  </a:lnTo>
                  <a:lnTo>
                    <a:pt x="20" y="56"/>
                  </a:lnTo>
                  <a:lnTo>
                    <a:pt x="20" y="55"/>
                  </a:lnTo>
                  <a:lnTo>
                    <a:pt x="19" y="52"/>
                  </a:lnTo>
                  <a:lnTo>
                    <a:pt x="17" y="50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47"/>
                  </a:lnTo>
                  <a:lnTo>
                    <a:pt x="17" y="47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19" y="45"/>
                  </a:lnTo>
                  <a:lnTo>
                    <a:pt x="16" y="45"/>
                  </a:lnTo>
                  <a:lnTo>
                    <a:pt x="16" y="45"/>
                  </a:lnTo>
                  <a:lnTo>
                    <a:pt x="14" y="45"/>
                  </a:lnTo>
                  <a:lnTo>
                    <a:pt x="13" y="44"/>
                  </a:lnTo>
                  <a:lnTo>
                    <a:pt x="11" y="42"/>
                  </a:lnTo>
                  <a:lnTo>
                    <a:pt x="9" y="41"/>
                  </a:lnTo>
                  <a:lnTo>
                    <a:pt x="8" y="38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9" y="31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3" y="28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6" y="25"/>
                  </a:lnTo>
                  <a:lnTo>
                    <a:pt x="16" y="25"/>
                  </a:lnTo>
                  <a:lnTo>
                    <a:pt x="16" y="23"/>
                  </a:lnTo>
                  <a:lnTo>
                    <a:pt x="16" y="22"/>
                  </a:lnTo>
                  <a:lnTo>
                    <a:pt x="17" y="22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19" y="17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30" y="12"/>
                  </a:lnTo>
                  <a:lnTo>
                    <a:pt x="33" y="11"/>
                  </a:lnTo>
                  <a:lnTo>
                    <a:pt x="33" y="9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9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6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60" y="4"/>
                  </a:lnTo>
                  <a:lnTo>
                    <a:pt x="61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6" y="3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71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2" y="4"/>
                  </a:lnTo>
                  <a:lnTo>
                    <a:pt x="74" y="6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7" y="6"/>
                  </a:lnTo>
                  <a:lnTo>
                    <a:pt x="79" y="6"/>
                  </a:lnTo>
                  <a:lnTo>
                    <a:pt x="80" y="8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3" y="6"/>
                  </a:lnTo>
                  <a:lnTo>
                    <a:pt x="93" y="6"/>
                  </a:lnTo>
                  <a:lnTo>
                    <a:pt x="95" y="4"/>
                  </a:lnTo>
                  <a:lnTo>
                    <a:pt x="93" y="3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0"/>
                  </a:lnTo>
                  <a:lnTo>
                    <a:pt x="93" y="0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8" name="Freeform 265">
              <a:extLst>
                <a:ext uri="{FF2B5EF4-FFF2-40B4-BE49-F238E27FC236}">
                  <a16:creationId xmlns:a16="http://schemas.microsoft.com/office/drawing/2014/main" id="{3AD74FA7-25EA-4AA9-904B-8EEB3F84E3F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00849" y="4312614"/>
              <a:ext cx="83817" cy="76020"/>
            </a:xfrm>
            <a:custGeom>
              <a:avLst/>
              <a:gdLst>
                <a:gd name="T0" fmla="*/ 21 w 43"/>
                <a:gd name="T1" fmla="*/ 20 h 39"/>
                <a:gd name="T2" fmla="*/ 21 w 43"/>
                <a:gd name="T3" fmla="*/ 22 h 39"/>
                <a:gd name="T4" fmla="*/ 23 w 43"/>
                <a:gd name="T5" fmla="*/ 22 h 39"/>
                <a:gd name="T6" fmla="*/ 30 w 43"/>
                <a:gd name="T7" fmla="*/ 22 h 39"/>
                <a:gd name="T8" fmla="*/ 43 w 43"/>
                <a:gd name="T9" fmla="*/ 25 h 39"/>
                <a:gd name="T10" fmla="*/ 43 w 43"/>
                <a:gd name="T11" fmla="*/ 31 h 39"/>
                <a:gd name="T12" fmla="*/ 43 w 43"/>
                <a:gd name="T13" fmla="*/ 37 h 39"/>
                <a:gd name="T14" fmla="*/ 40 w 43"/>
                <a:gd name="T15" fmla="*/ 39 h 39"/>
                <a:gd name="T16" fmla="*/ 32 w 43"/>
                <a:gd name="T17" fmla="*/ 39 h 39"/>
                <a:gd name="T18" fmla="*/ 26 w 43"/>
                <a:gd name="T19" fmla="*/ 39 h 39"/>
                <a:gd name="T20" fmla="*/ 23 w 43"/>
                <a:gd name="T21" fmla="*/ 39 h 39"/>
                <a:gd name="T22" fmla="*/ 23 w 43"/>
                <a:gd name="T23" fmla="*/ 39 h 39"/>
                <a:gd name="T24" fmla="*/ 21 w 43"/>
                <a:gd name="T25" fmla="*/ 39 h 39"/>
                <a:gd name="T26" fmla="*/ 19 w 43"/>
                <a:gd name="T27" fmla="*/ 37 h 39"/>
                <a:gd name="T28" fmla="*/ 19 w 43"/>
                <a:gd name="T29" fmla="*/ 37 h 39"/>
                <a:gd name="T30" fmla="*/ 18 w 43"/>
                <a:gd name="T31" fmla="*/ 39 h 39"/>
                <a:gd name="T32" fmla="*/ 16 w 43"/>
                <a:gd name="T33" fmla="*/ 37 h 39"/>
                <a:gd name="T34" fmla="*/ 15 w 43"/>
                <a:gd name="T35" fmla="*/ 37 h 39"/>
                <a:gd name="T36" fmla="*/ 16 w 43"/>
                <a:gd name="T37" fmla="*/ 33 h 39"/>
                <a:gd name="T38" fmla="*/ 18 w 43"/>
                <a:gd name="T39" fmla="*/ 31 h 39"/>
                <a:gd name="T40" fmla="*/ 19 w 43"/>
                <a:gd name="T41" fmla="*/ 28 h 39"/>
                <a:gd name="T42" fmla="*/ 19 w 43"/>
                <a:gd name="T43" fmla="*/ 23 h 39"/>
                <a:gd name="T44" fmla="*/ 5 w 43"/>
                <a:gd name="T45" fmla="*/ 0 h 39"/>
                <a:gd name="T46" fmla="*/ 7 w 43"/>
                <a:gd name="T47" fmla="*/ 0 h 39"/>
                <a:gd name="T48" fmla="*/ 8 w 43"/>
                <a:gd name="T49" fmla="*/ 1 h 39"/>
                <a:gd name="T50" fmla="*/ 5 w 43"/>
                <a:gd name="T51" fmla="*/ 6 h 39"/>
                <a:gd name="T52" fmla="*/ 4 w 43"/>
                <a:gd name="T53" fmla="*/ 8 h 39"/>
                <a:gd name="T54" fmla="*/ 0 w 43"/>
                <a:gd name="T55" fmla="*/ 6 h 39"/>
                <a:gd name="T56" fmla="*/ 0 w 43"/>
                <a:gd name="T57" fmla="*/ 4 h 39"/>
                <a:gd name="T58" fmla="*/ 2 w 43"/>
                <a:gd name="T59" fmla="*/ 3 h 39"/>
                <a:gd name="T60" fmla="*/ 4 w 43"/>
                <a:gd name="T61" fmla="*/ 1 h 39"/>
                <a:gd name="T62" fmla="*/ 4 w 43"/>
                <a:gd name="T6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" h="39">
                  <a:moveTo>
                    <a:pt x="21" y="20"/>
                  </a:moveTo>
                  <a:lnTo>
                    <a:pt x="21" y="20"/>
                  </a:lnTo>
                  <a:lnTo>
                    <a:pt x="21" y="20"/>
                  </a:lnTo>
                  <a:lnTo>
                    <a:pt x="21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43" y="22"/>
                  </a:lnTo>
                  <a:lnTo>
                    <a:pt x="43" y="25"/>
                  </a:lnTo>
                  <a:lnTo>
                    <a:pt x="43" y="28"/>
                  </a:lnTo>
                  <a:lnTo>
                    <a:pt x="43" y="31"/>
                  </a:lnTo>
                  <a:lnTo>
                    <a:pt x="43" y="34"/>
                  </a:lnTo>
                  <a:lnTo>
                    <a:pt x="43" y="37"/>
                  </a:lnTo>
                  <a:lnTo>
                    <a:pt x="43" y="39"/>
                  </a:lnTo>
                  <a:lnTo>
                    <a:pt x="40" y="39"/>
                  </a:lnTo>
                  <a:lnTo>
                    <a:pt x="35" y="39"/>
                  </a:lnTo>
                  <a:lnTo>
                    <a:pt x="32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8" y="39"/>
                  </a:lnTo>
                  <a:lnTo>
                    <a:pt x="18" y="39"/>
                  </a:lnTo>
                  <a:lnTo>
                    <a:pt x="18" y="37"/>
                  </a:lnTo>
                  <a:lnTo>
                    <a:pt x="16" y="37"/>
                  </a:lnTo>
                  <a:lnTo>
                    <a:pt x="15" y="37"/>
                  </a:lnTo>
                  <a:lnTo>
                    <a:pt x="15" y="37"/>
                  </a:lnTo>
                  <a:lnTo>
                    <a:pt x="15" y="34"/>
                  </a:lnTo>
                  <a:lnTo>
                    <a:pt x="16" y="33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0"/>
                  </a:lnTo>
                  <a:lnTo>
                    <a:pt x="19" y="28"/>
                  </a:lnTo>
                  <a:lnTo>
                    <a:pt x="21" y="26"/>
                  </a:lnTo>
                  <a:lnTo>
                    <a:pt x="19" y="23"/>
                  </a:lnTo>
                  <a:lnTo>
                    <a:pt x="21" y="20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lnTo>
                    <a:pt x="8" y="1"/>
                  </a:lnTo>
                  <a:lnTo>
                    <a:pt x="5" y="4"/>
                  </a:lnTo>
                  <a:lnTo>
                    <a:pt x="5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9" name="Freeform 266">
              <a:extLst>
                <a:ext uri="{FF2B5EF4-FFF2-40B4-BE49-F238E27FC236}">
                  <a16:creationId xmlns:a16="http://schemas.microsoft.com/office/drawing/2014/main" id="{AD34A47A-73D7-4413-8DEE-12F4819CD2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22390" y="3950058"/>
              <a:ext cx="17544" cy="17544"/>
            </a:xfrm>
            <a:custGeom>
              <a:avLst/>
              <a:gdLst>
                <a:gd name="T0" fmla="*/ 8 w 9"/>
                <a:gd name="T1" fmla="*/ 8 h 9"/>
                <a:gd name="T2" fmla="*/ 9 w 9"/>
                <a:gd name="T3" fmla="*/ 8 h 9"/>
                <a:gd name="T4" fmla="*/ 9 w 9"/>
                <a:gd name="T5" fmla="*/ 9 h 9"/>
                <a:gd name="T6" fmla="*/ 8 w 9"/>
                <a:gd name="T7" fmla="*/ 9 h 9"/>
                <a:gd name="T8" fmla="*/ 8 w 9"/>
                <a:gd name="T9" fmla="*/ 9 h 9"/>
                <a:gd name="T10" fmla="*/ 8 w 9"/>
                <a:gd name="T11" fmla="*/ 9 h 9"/>
                <a:gd name="T12" fmla="*/ 8 w 9"/>
                <a:gd name="T13" fmla="*/ 9 h 9"/>
                <a:gd name="T14" fmla="*/ 8 w 9"/>
                <a:gd name="T15" fmla="*/ 8 h 9"/>
                <a:gd name="T16" fmla="*/ 8 w 9"/>
                <a:gd name="T17" fmla="*/ 8 h 9"/>
                <a:gd name="T18" fmla="*/ 2 w 9"/>
                <a:gd name="T19" fmla="*/ 3 h 9"/>
                <a:gd name="T20" fmla="*/ 3 w 9"/>
                <a:gd name="T21" fmla="*/ 3 h 9"/>
                <a:gd name="T22" fmla="*/ 3 w 9"/>
                <a:gd name="T23" fmla="*/ 3 h 9"/>
                <a:gd name="T24" fmla="*/ 5 w 9"/>
                <a:gd name="T25" fmla="*/ 4 h 9"/>
                <a:gd name="T26" fmla="*/ 3 w 9"/>
                <a:gd name="T27" fmla="*/ 4 h 9"/>
                <a:gd name="T28" fmla="*/ 3 w 9"/>
                <a:gd name="T29" fmla="*/ 8 h 9"/>
                <a:gd name="T30" fmla="*/ 3 w 9"/>
                <a:gd name="T31" fmla="*/ 8 h 9"/>
                <a:gd name="T32" fmla="*/ 2 w 9"/>
                <a:gd name="T33" fmla="*/ 8 h 9"/>
                <a:gd name="T34" fmla="*/ 2 w 9"/>
                <a:gd name="T35" fmla="*/ 8 h 9"/>
                <a:gd name="T36" fmla="*/ 2 w 9"/>
                <a:gd name="T37" fmla="*/ 8 h 9"/>
                <a:gd name="T38" fmla="*/ 0 w 9"/>
                <a:gd name="T39" fmla="*/ 3 h 9"/>
                <a:gd name="T40" fmla="*/ 2 w 9"/>
                <a:gd name="T41" fmla="*/ 3 h 9"/>
                <a:gd name="T42" fmla="*/ 2 w 9"/>
                <a:gd name="T43" fmla="*/ 3 h 9"/>
                <a:gd name="T44" fmla="*/ 5 w 9"/>
                <a:gd name="T45" fmla="*/ 0 h 9"/>
                <a:gd name="T46" fmla="*/ 6 w 9"/>
                <a:gd name="T47" fmla="*/ 1 h 9"/>
                <a:gd name="T48" fmla="*/ 6 w 9"/>
                <a:gd name="T49" fmla="*/ 1 h 9"/>
                <a:gd name="T50" fmla="*/ 6 w 9"/>
                <a:gd name="T51" fmla="*/ 3 h 9"/>
                <a:gd name="T52" fmla="*/ 9 w 9"/>
                <a:gd name="T53" fmla="*/ 4 h 9"/>
                <a:gd name="T54" fmla="*/ 8 w 9"/>
                <a:gd name="T55" fmla="*/ 4 h 9"/>
                <a:gd name="T56" fmla="*/ 5 w 9"/>
                <a:gd name="T57" fmla="*/ 4 h 9"/>
                <a:gd name="T58" fmla="*/ 5 w 9"/>
                <a:gd name="T59" fmla="*/ 4 h 9"/>
                <a:gd name="T60" fmla="*/ 5 w 9"/>
                <a:gd name="T61" fmla="*/ 3 h 9"/>
                <a:gd name="T62" fmla="*/ 5 w 9"/>
                <a:gd name="T63" fmla="*/ 3 h 9"/>
                <a:gd name="T64" fmla="*/ 5 w 9"/>
                <a:gd name="T65" fmla="*/ 1 h 9"/>
                <a:gd name="T66" fmla="*/ 5 w 9"/>
                <a:gd name="T67" fmla="*/ 1 h 9"/>
                <a:gd name="T68" fmla="*/ 5 w 9"/>
                <a:gd name="T6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" h="9">
                  <a:moveTo>
                    <a:pt x="8" y="8"/>
                  </a:moveTo>
                  <a:lnTo>
                    <a:pt x="9" y="8"/>
                  </a:lnTo>
                  <a:lnTo>
                    <a:pt x="9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8"/>
                  </a:lnTo>
                  <a:lnTo>
                    <a:pt x="8" y="8"/>
                  </a:lnTo>
                  <a:close/>
                  <a:moveTo>
                    <a:pt x="2" y="3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5" y="4"/>
                  </a:lnTo>
                  <a:lnTo>
                    <a:pt x="3" y="4"/>
                  </a:lnTo>
                  <a:lnTo>
                    <a:pt x="3" y="8"/>
                  </a:lnTo>
                  <a:lnTo>
                    <a:pt x="3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close/>
                  <a:moveTo>
                    <a:pt x="5" y="0"/>
                  </a:move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9" y="4"/>
                  </a:lnTo>
                  <a:lnTo>
                    <a:pt x="8" y="4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0" name="Freeform 267">
              <a:extLst>
                <a:ext uri="{FF2B5EF4-FFF2-40B4-BE49-F238E27FC236}">
                  <a16:creationId xmlns:a16="http://schemas.microsoft.com/office/drawing/2014/main" id="{B104A951-2C85-44BE-B6F3-200A55F67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0064" y="4059215"/>
              <a:ext cx="206617" cy="153989"/>
            </a:xfrm>
            <a:custGeom>
              <a:avLst/>
              <a:gdLst>
                <a:gd name="T0" fmla="*/ 29 w 106"/>
                <a:gd name="T1" fmla="*/ 0 h 79"/>
                <a:gd name="T2" fmla="*/ 30 w 106"/>
                <a:gd name="T3" fmla="*/ 4 h 79"/>
                <a:gd name="T4" fmla="*/ 35 w 106"/>
                <a:gd name="T5" fmla="*/ 5 h 79"/>
                <a:gd name="T6" fmla="*/ 43 w 106"/>
                <a:gd name="T7" fmla="*/ 5 h 79"/>
                <a:gd name="T8" fmla="*/ 52 w 106"/>
                <a:gd name="T9" fmla="*/ 5 h 79"/>
                <a:gd name="T10" fmla="*/ 54 w 106"/>
                <a:gd name="T11" fmla="*/ 10 h 79"/>
                <a:gd name="T12" fmla="*/ 60 w 106"/>
                <a:gd name="T13" fmla="*/ 7 h 79"/>
                <a:gd name="T14" fmla="*/ 64 w 106"/>
                <a:gd name="T15" fmla="*/ 12 h 79"/>
                <a:gd name="T16" fmla="*/ 68 w 106"/>
                <a:gd name="T17" fmla="*/ 7 h 79"/>
                <a:gd name="T18" fmla="*/ 78 w 106"/>
                <a:gd name="T19" fmla="*/ 10 h 79"/>
                <a:gd name="T20" fmla="*/ 82 w 106"/>
                <a:gd name="T21" fmla="*/ 7 h 79"/>
                <a:gd name="T22" fmla="*/ 84 w 106"/>
                <a:gd name="T23" fmla="*/ 4 h 79"/>
                <a:gd name="T24" fmla="*/ 89 w 106"/>
                <a:gd name="T25" fmla="*/ 8 h 79"/>
                <a:gd name="T26" fmla="*/ 92 w 106"/>
                <a:gd name="T27" fmla="*/ 16 h 79"/>
                <a:gd name="T28" fmla="*/ 97 w 106"/>
                <a:gd name="T29" fmla="*/ 19 h 79"/>
                <a:gd name="T30" fmla="*/ 92 w 106"/>
                <a:gd name="T31" fmla="*/ 24 h 79"/>
                <a:gd name="T32" fmla="*/ 97 w 106"/>
                <a:gd name="T33" fmla="*/ 24 h 79"/>
                <a:gd name="T34" fmla="*/ 98 w 106"/>
                <a:gd name="T35" fmla="*/ 30 h 79"/>
                <a:gd name="T36" fmla="*/ 103 w 106"/>
                <a:gd name="T37" fmla="*/ 37 h 79"/>
                <a:gd name="T38" fmla="*/ 100 w 106"/>
                <a:gd name="T39" fmla="*/ 45 h 79"/>
                <a:gd name="T40" fmla="*/ 103 w 106"/>
                <a:gd name="T41" fmla="*/ 49 h 79"/>
                <a:gd name="T42" fmla="*/ 103 w 106"/>
                <a:gd name="T43" fmla="*/ 54 h 79"/>
                <a:gd name="T44" fmla="*/ 106 w 106"/>
                <a:gd name="T45" fmla="*/ 62 h 79"/>
                <a:gd name="T46" fmla="*/ 103 w 106"/>
                <a:gd name="T47" fmla="*/ 62 h 79"/>
                <a:gd name="T48" fmla="*/ 98 w 106"/>
                <a:gd name="T49" fmla="*/ 65 h 79"/>
                <a:gd name="T50" fmla="*/ 101 w 106"/>
                <a:gd name="T51" fmla="*/ 67 h 79"/>
                <a:gd name="T52" fmla="*/ 100 w 106"/>
                <a:gd name="T53" fmla="*/ 75 h 79"/>
                <a:gd name="T54" fmla="*/ 93 w 106"/>
                <a:gd name="T55" fmla="*/ 73 h 79"/>
                <a:gd name="T56" fmla="*/ 92 w 106"/>
                <a:gd name="T57" fmla="*/ 75 h 79"/>
                <a:gd name="T58" fmla="*/ 89 w 106"/>
                <a:gd name="T59" fmla="*/ 79 h 79"/>
                <a:gd name="T60" fmla="*/ 86 w 106"/>
                <a:gd name="T61" fmla="*/ 79 h 79"/>
                <a:gd name="T62" fmla="*/ 81 w 106"/>
                <a:gd name="T63" fmla="*/ 76 h 79"/>
                <a:gd name="T64" fmla="*/ 82 w 106"/>
                <a:gd name="T65" fmla="*/ 71 h 79"/>
                <a:gd name="T66" fmla="*/ 81 w 106"/>
                <a:gd name="T67" fmla="*/ 67 h 79"/>
                <a:gd name="T68" fmla="*/ 79 w 106"/>
                <a:gd name="T69" fmla="*/ 62 h 79"/>
                <a:gd name="T70" fmla="*/ 78 w 106"/>
                <a:gd name="T71" fmla="*/ 62 h 79"/>
                <a:gd name="T72" fmla="*/ 71 w 106"/>
                <a:gd name="T73" fmla="*/ 60 h 79"/>
                <a:gd name="T74" fmla="*/ 67 w 106"/>
                <a:gd name="T75" fmla="*/ 64 h 79"/>
                <a:gd name="T76" fmla="*/ 64 w 106"/>
                <a:gd name="T77" fmla="*/ 64 h 79"/>
                <a:gd name="T78" fmla="*/ 65 w 106"/>
                <a:gd name="T79" fmla="*/ 56 h 79"/>
                <a:gd name="T80" fmla="*/ 64 w 106"/>
                <a:gd name="T81" fmla="*/ 51 h 79"/>
                <a:gd name="T82" fmla="*/ 59 w 106"/>
                <a:gd name="T83" fmla="*/ 45 h 79"/>
                <a:gd name="T84" fmla="*/ 52 w 106"/>
                <a:gd name="T85" fmla="*/ 40 h 79"/>
                <a:gd name="T86" fmla="*/ 38 w 106"/>
                <a:gd name="T87" fmla="*/ 41 h 79"/>
                <a:gd name="T88" fmla="*/ 35 w 106"/>
                <a:gd name="T89" fmla="*/ 45 h 79"/>
                <a:gd name="T90" fmla="*/ 30 w 106"/>
                <a:gd name="T91" fmla="*/ 52 h 79"/>
                <a:gd name="T92" fmla="*/ 26 w 106"/>
                <a:gd name="T93" fmla="*/ 52 h 79"/>
                <a:gd name="T94" fmla="*/ 24 w 106"/>
                <a:gd name="T95" fmla="*/ 48 h 79"/>
                <a:gd name="T96" fmla="*/ 19 w 106"/>
                <a:gd name="T97" fmla="*/ 40 h 79"/>
                <a:gd name="T98" fmla="*/ 15 w 106"/>
                <a:gd name="T99" fmla="*/ 38 h 79"/>
                <a:gd name="T100" fmla="*/ 7 w 106"/>
                <a:gd name="T101" fmla="*/ 30 h 79"/>
                <a:gd name="T102" fmla="*/ 4 w 106"/>
                <a:gd name="T103" fmla="*/ 26 h 79"/>
                <a:gd name="T104" fmla="*/ 0 w 106"/>
                <a:gd name="T105" fmla="*/ 27 h 79"/>
                <a:gd name="T106" fmla="*/ 5 w 106"/>
                <a:gd name="T107" fmla="*/ 18 h 79"/>
                <a:gd name="T108" fmla="*/ 16 w 106"/>
                <a:gd name="T109" fmla="*/ 15 h 79"/>
                <a:gd name="T110" fmla="*/ 18 w 106"/>
                <a:gd name="T111" fmla="*/ 8 h 79"/>
                <a:gd name="T112" fmla="*/ 19 w 106"/>
                <a:gd name="T113" fmla="*/ 7 h 79"/>
                <a:gd name="T114" fmla="*/ 19 w 106"/>
                <a:gd name="T115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6" h="79">
                  <a:moveTo>
                    <a:pt x="19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2" y="4"/>
                  </a:lnTo>
                  <a:lnTo>
                    <a:pt x="34" y="4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51" y="4"/>
                  </a:lnTo>
                  <a:lnTo>
                    <a:pt x="52" y="4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1" y="7"/>
                  </a:lnTo>
                  <a:lnTo>
                    <a:pt x="51" y="8"/>
                  </a:lnTo>
                  <a:lnTo>
                    <a:pt x="52" y="8"/>
                  </a:lnTo>
                  <a:lnTo>
                    <a:pt x="54" y="10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0" y="8"/>
                  </a:lnTo>
                  <a:lnTo>
                    <a:pt x="62" y="10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5" y="10"/>
                  </a:lnTo>
                  <a:lnTo>
                    <a:pt x="67" y="8"/>
                  </a:lnTo>
                  <a:lnTo>
                    <a:pt x="68" y="8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6" y="10"/>
                  </a:lnTo>
                  <a:lnTo>
                    <a:pt x="76" y="10"/>
                  </a:lnTo>
                  <a:lnTo>
                    <a:pt x="78" y="10"/>
                  </a:lnTo>
                  <a:lnTo>
                    <a:pt x="78" y="8"/>
                  </a:lnTo>
                  <a:lnTo>
                    <a:pt x="79" y="8"/>
                  </a:lnTo>
                  <a:lnTo>
                    <a:pt x="81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4" y="4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7" y="5"/>
                  </a:lnTo>
                  <a:lnTo>
                    <a:pt x="87" y="5"/>
                  </a:lnTo>
                  <a:lnTo>
                    <a:pt x="89" y="7"/>
                  </a:lnTo>
                  <a:lnTo>
                    <a:pt x="89" y="8"/>
                  </a:lnTo>
                  <a:lnTo>
                    <a:pt x="90" y="12"/>
                  </a:lnTo>
                  <a:lnTo>
                    <a:pt x="90" y="13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92" y="18"/>
                  </a:lnTo>
                  <a:lnTo>
                    <a:pt x="93" y="18"/>
                  </a:lnTo>
                  <a:lnTo>
                    <a:pt x="93" y="18"/>
                  </a:lnTo>
                  <a:lnTo>
                    <a:pt x="95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21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3" y="23"/>
                  </a:lnTo>
                  <a:lnTo>
                    <a:pt x="92" y="24"/>
                  </a:lnTo>
                  <a:lnTo>
                    <a:pt x="92" y="24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5" y="24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8" y="26"/>
                  </a:lnTo>
                  <a:lnTo>
                    <a:pt x="98" y="26"/>
                  </a:lnTo>
                  <a:lnTo>
                    <a:pt x="98" y="27"/>
                  </a:lnTo>
                  <a:lnTo>
                    <a:pt x="97" y="29"/>
                  </a:lnTo>
                  <a:lnTo>
                    <a:pt x="98" y="30"/>
                  </a:lnTo>
                  <a:lnTo>
                    <a:pt x="98" y="32"/>
                  </a:lnTo>
                  <a:lnTo>
                    <a:pt x="98" y="34"/>
                  </a:lnTo>
                  <a:lnTo>
                    <a:pt x="101" y="35"/>
                  </a:lnTo>
                  <a:lnTo>
                    <a:pt x="103" y="35"/>
                  </a:lnTo>
                  <a:lnTo>
                    <a:pt x="103" y="37"/>
                  </a:lnTo>
                  <a:lnTo>
                    <a:pt x="103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40"/>
                  </a:lnTo>
                  <a:lnTo>
                    <a:pt x="100" y="41"/>
                  </a:lnTo>
                  <a:lnTo>
                    <a:pt x="100" y="45"/>
                  </a:lnTo>
                  <a:lnTo>
                    <a:pt x="100" y="46"/>
                  </a:lnTo>
                  <a:lnTo>
                    <a:pt x="101" y="48"/>
                  </a:lnTo>
                  <a:lnTo>
                    <a:pt x="101" y="48"/>
                  </a:lnTo>
                  <a:lnTo>
                    <a:pt x="103" y="48"/>
                  </a:lnTo>
                  <a:lnTo>
                    <a:pt x="103" y="48"/>
                  </a:lnTo>
                  <a:lnTo>
                    <a:pt x="103" y="49"/>
                  </a:lnTo>
                  <a:lnTo>
                    <a:pt x="103" y="51"/>
                  </a:lnTo>
                  <a:lnTo>
                    <a:pt x="105" y="51"/>
                  </a:lnTo>
                  <a:lnTo>
                    <a:pt x="105" y="52"/>
                  </a:lnTo>
                  <a:lnTo>
                    <a:pt x="105" y="52"/>
                  </a:lnTo>
                  <a:lnTo>
                    <a:pt x="103" y="54"/>
                  </a:lnTo>
                  <a:lnTo>
                    <a:pt x="103" y="54"/>
                  </a:lnTo>
                  <a:lnTo>
                    <a:pt x="103" y="56"/>
                  </a:lnTo>
                  <a:lnTo>
                    <a:pt x="103" y="57"/>
                  </a:lnTo>
                  <a:lnTo>
                    <a:pt x="105" y="57"/>
                  </a:lnTo>
                  <a:lnTo>
                    <a:pt x="106" y="59"/>
                  </a:lnTo>
                  <a:lnTo>
                    <a:pt x="106" y="60"/>
                  </a:lnTo>
                  <a:lnTo>
                    <a:pt x="106" y="62"/>
                  </a:lnTo>
                  <a:lnTo>
                    <a:pt x="106" y="64"/>
                  </a:lnTo>
                  <a:lnTo>
                    <a:pt x="106" y="64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3" y="62"/>
                  </a:lnTo>
                  <a:lnTo>
                    <a:pt x="101" y="62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98" y="62"/>
                  </a:lnTo>
                  <a:lnTo>
                    <a:pt x="98" y="62"/>
                  </a:lnTo>
                  <a:lnTo>
                    <a:pt x="98" y="65"/>
                  </a:lnTo>
                  <a:lnTo>
                    <a:pt x="98" y="65"/>
                  </a:lnTo>
                  <a:lnTo>
                    <a:pt x="100" y="65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7"/>
                  </a:lnTo>
                  <a:lnTo>
                    <a:pt x="101" y="67"/>
                  </a:lnTo>
                  <a:lnTo>
                    <a:pt x="101" y="68"/>
                  </a:lnTo>
                  <a:lnTo>
                    <a:pt x="101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0" y="75"/>
                  </a:lnTo>
                  <a:lnTo>
                    <a:pt x="98" y="75"/>
                  </a:lnTo>
                  <a:lnTo>
                    <a:pt x="97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5" y="75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2" y="73"/>
                  </a:lnTo>
                  <a:lnTo>
                    <a:pt x="92" y="73"/>
                  </a:lnTo>
                  <a:lnTo>
                    <a:pt x="92" y="75"/>
                  </a:lnTo>
                  <a:lnTo>
                    <a:pt x="92" y="75"/>
                  </a:lnTo>
                  <a:lnTo>
                    <a:pt x="92" y="76"/>
                  </a:lnTo>
                  <a:lnTo>
                    <a:pt x="90" y="76"/>
                  </a:lnTo>
                  <a:lnTo>
                    <a:pt x="90" y="78"/>
                  </a:lnTo>
                  <a:lnTo>
                    <a:pt x="90" y="78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7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4" y="78"/>
                  </a:lnTo>
                  <a:lnTo>
                    <a:pt x="84" y="78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1" y="78"/>
                  </a:lnTo>
                  <a:lnTo>
                    <a:pt x="81" y="76"/>
                  </a:lnTo>
                  <a:lnTo>
                    <a:pt x="81" y="76"/>
                  </a:lnTo>
                  <a:lnTo>
                    <a:pt x="82" y="76"/>
                  </a:lnTo>
                  <a:lnTo>
                    <a:pt x="82" y="75"/>
                  </a:lnTo>
                  <a:lnTo>
                    <a:pt x="82" y="73"/>
                  </a:lnTo>
                  <a:lnTo>
                    <a:pt x="82" y="73"/>
                  </a:lnTo>
                  <a:lnTo>
                    <a:pt x="82" y="71"/>
                  </a:lnTo>
                  <a:lnTo>
                    <a:pt x="81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7"/>
                  </a:lnTo>
                  <a:lnTo>
                    <a:pt x="81" y="67"/>
                  </a:lnTo>
                  <a:lnTo>
                    <a:pt x="81" y="65"/>
                  </a:lnTo>
                  <a:lnTo>
                    <a:pt x="81" y="65"/>
                  </a:lnTo>
                  <a:lnTo>
                    <a:pt x="81" y="64"/>
                  </a:lnTo>
                  <a:lnTo>
                    <a:pt x="79" y="64"/>
                  </a:lnTo>
                  <a:lnTo>
                    <a:pt x="79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3" y="62"/>
                  </a:lnTo>
                  <a:lnTo>
                    <a:pt x="71" y="62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0" y="62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2"/>
                  </a:lnTo>
                  <a:lnTo>
                    <a:pt x="67" y="64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2"/>
                  </a:lnTo>
                  <a:lnTo>
                    <a:pt x="64" y="60"/>
                  </a:lnTo>
                  <a:lnTo>
                    <a:pt x="67" y="59"/>
                  </a:lnTo>
                  <a:lnTo>
                    <a:pt x="67" y="59"/>
                  </a:lnTo>
                  <a:lnTo>
                    <a:pt x="65" y="57"/>
                  </a:lnTo>
                  <a:lnTo>
                    <a:pt x="65" y="56"/>
                  </a:lnTo>
                  <a:lnTo>
                    <a:pt x="65" y="54"/>
                  </a:lnTo>
                  <a:lnTo>
                    <a:pt x="64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4" y="51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2" y="48"/>
                  </a:lnTo>
                  <a:lnTo>
                    <a:pt x="60" y="46"/>
                  </a:lnTo>
                  <a:lnTo>
                    <a:pt x="59" y="45"/>
                  </a:lnTo>
                  <a:lnTo>
                    <a:pt x="59" y="43"/>
                  </a:lnTo>
                  <a:lnTo>
                    <a:pt x="57" y="41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0"/>
                  </a:lnTo>
                  <a:lnTo>
                    <a:pt x="52" y="40"/>
                  </a:lnTo>
                  <a:lnTo>
                    <a:pt x="48" y="40"/>
                  </a:lnTo>
                  <a:lnTo>
                    <a:pt x="46" y="40"/>
                  </a:lnTo>
                  <a:lnTo>
                    <a:pt x="45" y="40"/>
                  </a:lnTo>
                  <a:lnTo>
                    <a:pt x="41" y="41"/>
                  </a:lnTo>
                  <a:lnTo>
                    <a:pt x="40" y="40"/>
                  </a:lnTo>
                  <a:lnTo>
                    <a:pt x="38" y="41"/>
                  </a:lnTo>
                  <a:lnTo>
                    <a:pt x="37" y="41"/>
                  </a:lnTo>
                  <a:lnTo>
                    <a:pt x="37" y="43"/>
                  </a:lnTo>
                  <a:lnTo>
                    <a:pt x="37" y="43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4" y="48"/>
                  </a:lnTo>
                  <a:lnTo>
                    <a:pt x="32" y="49"/>
                  </a:lnTo>
                  <a:lnTo>
                    <a:pt x="30" y="49"/>
                  </a:lnTo>
                  <a:lnTo>
                    <a:pt x="30" y="52"/>
                  </a:lnTo>
                  <a:lnTo>
                    <a:pt x="29" y="52"/>
                  </a:lnTo>
                  <a:lnTo>
                    <a:pt x="29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1"/>
                  </a:lnTo>
                  <a:lnTo>
                    <a:pt x="26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1" y="46"/>
                  </a:lnTo>
                  <a:lnTo>
                    <a:pt x="19" y="46"/>
                  </a:lnTo>
                  <a:lnTo>
                    <a:pt x="21" y="45"/>
                  </a:lnTo>
                  <a:lnTo>
                    <a:pt x="21" y="43"/>
                  </a:lnTo>
                  <a:lnTo>
                    <a:pt x="19" y="41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6" y="40"/>
                  </a:lnTo>
                  <a:lnTo>
                    <a:pt x="15" y="38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5" y="38"/>
                  </a:lnTo>
                  <a:lnTo>
                    <a:pt x="13" y="38"/>
                  </a:lnTo>
                  <a:lnTo>
                    <a:pt x="10" y="35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7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24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7" y="18"/>
                  </a:lnTo>
                  <a:lnTo>
                    <a:pt x="8" y="16"/>
                  </a:lnTo>
                  <a:lnTo>
                    <a:pt x="10" y="16"/>
                  </a:lnTo>
                  <a:lnTo>
                    <a:pt x="12" y="15"/>
                  </a:lnTo>
                  <a:lnTo>
                    <a:pt x="13" y="15"/>
                  </a:lnTo>
                  <a:lnTo>
                    <a:pt x="16" y="15"/>
                  </a:lnTo>
                  <a:lnTo>
                    <a:pt x="19" y="15"/>
                  </a:lnTo>
                  <a:lnTo>
                    <a:pt x="19" y="13"/>
                  </a:lnTo>
                  <a:lnTo>
                    <a:pt x="19" y="12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8" y="7"/>
                  </a:lnTo>
                  <a:lnTo>
                    <a:pt x="19" y="7"/>
                  </a:lnTo>
                  <a:lnTo>
                    <a:pt x="19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1" name="Freeform 268">
              <a:extLst>
                <a:ext uri="{FF2B5EF4-FFF2-40B4-BE49-F238E27FC236}">
                  <a16:creationId xmlns:a16="http://schemas.microsoft.com/office/drawing/2014/main" id="{66BDCA03-2583-421F-9B20-F2AAAD73A7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1333" y="4026079"/>
              <a:ext cx="83817" cy="21442"/>
            </a:xfrm>
            <a:custGeom>
              <a:avLst/>
              <a:gdLst>
                <a:gd name="T0" fmla="*/ 25 w 43"/>
                <a:gd name="T1" fmla="*/ 2 h 11"/>
                <a:gd name="T2" fmla="*/ 29 w 43"/>
                <a:gd name="T3" fmla="*/ 3 h 11"/>
                <a:gd name="T4" fmla="*/ 32 w 43"/>
                <a:gd name="T5" fmla="*/ 3 h 11"/>
                <a:gd name="T6" fmla="*/ 35 w 43"/>
                <a:gd name="T7" fmla="*/ 5 h 11"/>
                <a:gd name="T8" fmla="*/ 37 w 43"/>
                <a:gd name="T9" fmla="*/ 5 h 11"/>
                <a:gd name="T10" fmla="*/ 38 w 43"/>
                <a:gd name="T11" fmla="*/ 5 h 11"/>
                <a:gd name="T12" fmla="*/ 43 w 43"/>
                <a:gd name="T13" fmla="*/ 6 h 11"/>
                <a:gd name="T14" fmla="*/ 43 w 43"/>
                <a:gd name="T15" fmla="*/ 8 h 11"/>
                <a:gd name="T16" fmla="*/ 37 w 43"/>
                <a:gd name="T17" fmla="*/ 10 h 11"/>
                <a:gd name="T18" fmla="*/ 30 w 43"/>
                <a:gd name="T19" fmla="*/ 8 h 11"/>
                <a:gd name="T20" fmla="*/ 29 w 43"/>
                <a:gd name="T21" fmla="*/ 6 h 11"/>
                <a:gd name="T22" fmla="*/ 25 w 43"/>
                <a:gd name="T23" fmla="*/ 5 h 11"/>
                <a:gd name="T24" fmla="*/ 24 w 43"/>
                <a:gd name="T25" fmla="*/ 5 h 11"/>
                <a:gd name="T26" fmla="*/ 22 w 43"/>
                <a:gd name="T27" fmla="*/ 6 h 11"/>
                <a:gd name="T28" fmla="*/ 22 w 43"/>
                <a:gd name="T29" fmla="*/ 6 h 11"/>
                <a:gd name="T30" fmla="*/ 16 w 43"/>
                <a:gd name="T31" fmla="*/ 8 h 11"/>
                <a:gd name="T32" fmla="*/ 14 w 43"/>
                <a:gd name="T33" fmla="*/ 8 h 11"/>
                <a:gd name="T34" fmla="*/ 11 w 43"/>
                <a:gd name="T35" fmla="*/ 11 h 11"/>
                <a:gd name="T36" fmla="*/ 5 w 43"/>
                <a:gd name="T37" fmla="*/ 11 h 11"/>
                <a:gd name="T38" fmla="*/ 2 w 43"/>
                <a:gd name="T39" fmla="*/ 11 h 11"/>
                <a:gd name="T40" fmla="*/ 0 w 43"/>
                <a:gd name="T41" fmla="*/ 11 h 11"/>
                <a:gd name="T42" fmla="*/ 0 w 43"/>
                <a:gd name="T43" fmla="*/ 6 h 11"/>
                <a:gd name="T44" fmla="*/ 2 w 43"/>
                <a:gd name="T45" fmla="*/ 6 h 11"/>
                <a:gd name="T46" fmla="*/ 3 w 43"/>
                <a:gd name="T47" fmla="*/ 8 h 11"/>
                <a:gd name="T48" fmla="*/ 8 w 43"/>
                <a:gd name="T49" fmla="*/ 8 h 11"/>
                <a:gd name="T50" fmla="*/ 8 w 43"/>
                <a:gd name="T51" fmla="*/ 8 h 11"/>
                <a:gd name="T52" fmla="*/ 11 w 43"/>
                <a:gd name="T53" fmla="*/ 6 h 11"/>
                <a:gd name="T54" fmla="*/ 18 w 43"/>
                <a:gd name="T55" fmla="*/ 6 h 11"/>
                <a:gd name="T56" fmla="*/ 19 w 43"/>
                <a:gd name="T57" fmla="*/ 6 h 11"/>
                <a:gd name="T58" fmla="*/ 18 w 43"/>
                <a:gd name="T59" fmla="*/ 5 h 11"/>
                <a:gd name="T60" fmla="*/ 10 w 43"/>
                <a:gd name="T61" fmla="*/ 6 h 11"/>
                <a:gd name="T62" fmla="*/ 5 w 43"/>
                <a:gd name="T63" fmla="*/ 8 h 11"/>
                <a:gd name="T64" fmla="*/ 3 w 43"/>
                <a:gd name="T65" fmla="*/ 5 h 11"/>
                <a:gd name="T66" fmla="*/ 11 w 43"/>
                <a:gd name="T67" fmla="*/ 5 h 11"/>
                <a:gd name="T68" fmla="*/ 19 w 43"/>
                <a:gd name="T69" fmla="*/ 5 h 11"/>
                <a:gd name="T70" fmla="*/ 22 w 43"/>
                <a:gd name="T71" fmla="*/ 2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11">
                  <a:moveTo>
                    <a:pt x="24" y="0"/>
                  </a:moveTo>
                  <a:lnTo>
                    <a:pt x="25" y="2"/>
                  </a:lnTo>
                  <a:lnTo>
                    <a:pt x="27" y="2"/>
                  </a:lnTo>
                  <a:lnTo>
                    <a:pt x="29" y="3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3" y="5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1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0" y="8"/>
                  </a:lnTo>
                  <a:lnTo>
                    <a:pt x="37" y="10"/>
                  </a:lnTo>
                  <a:lnTo>
                    <a:pt x="33" y="10"/>
                  </a:lnTo>
                  <a:lnTo>
                    <a:pt x="30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27" y="6"/>
                  </a:lnTo>
                  <a:lnTo>
                    <a:pt x="25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3" y="8"/>
                  </a:lnTo>
                  <a:lnTo>
                    <a:pt x="3" y="8"/>
                  </a:lnTo>
                  <a:lnTo>
                    <a:pt x="5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8" y="5"/>
                  </a:lnTo>
                  <a:lnTo>
                    <a:pt x="13" y="6"/>
                  </a:lnTo>
                  <a:lnTo>
                    <a:pt x="10" y="6"/>
                  </a:lnTo>
                  <a:lnTo>
                    <a:pt x="7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5"/>
                  </a:lnTo>
                  <a:lnTo>
                    <a:pt x="7" y="3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9" y="5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2" name="Freeform 269">
              <a:extLst>
                <a:ext uri="{FF2B5EF4-FFF2-40B4-BE49-F238E27FC236}">
                  <a16:creationId xmlns:a16="http://schemas.microsoft.com/office/drawing/2014/main" id="{FE63B3B2-9837-4BFF-97E9-AE61BAAF3B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12463" y="1219200"/>
              <a:ext cx="1728960" cy="1280639"/>
            </a:xfrm>
            <a:custGeom>
              <a:avLst/>
              <a:gdLst>
                <a:gd name="T0" fmla="*/ 310 w 887"/>
                <a:gd name="T1" fmla="*/ 422 h 657"/>
                <a:gd name="T2" fmla="*/ 276 w 887"/>
                <a:gd name="T3" fmla="*/ 430 h 657"/>
                <a:gd name="T4" fmla="*/ 681 w 887"/>
                <a:gd name="T5" fmla="*/ 391 h 657"/>
                <a:gd name="T6" fmla="*/ 662 w 887"/>
                <a:gd name="T7" fmla="*/ 396 h 657"/>
                <a:gd name="T8" fmla="*/ 239 w 887"/>
                <a:gd name="T9" fmla="*/ 345 h 657"/>
                <a:gd name="T10" fmla="*/ 16 w 887"/>
                <a:gd name="T11" fmla="*/ 208 h 657"/>
                <a:gd name="T12" fmla="*/ 801 w 887"/>
                <a:gd name="T13" fmla="*/ 128 h 657"/>
                <a:gd name="T14" fmla="*/ 608 w 887"/>
                <a:gd name="T15" fmla="*/ 0 h 657"/>
                <a:gd name="T16" fmla="*/ 741 w 887"/>
                <a:gd name="T17" fmla="*/ 35 h 657"/>
                <a:gd name="T18" fmla="*/ 739 w 887"/>
                <a:gd name="T19" fmla="*/ 81 h 657"/>
                <a:gd name="T20" fmla="*/ 829 w 887"/>
                <a:gd name="T21" fmla="*/ 63 h 657"/>
                <a:gd name="T22" fmla="*/ 809 w 887"/>
                <a:gd name="T23" fmla="*/ 120 h 657"/>
                <a:gd name="T24" fmla="*/ 777 w 887"/>
                <a:gd name="T25" fmla="*/ 155 h 657"/>
                <a:gd name="T26" fmla="*/ 771 w 887"/>
                <a:gd name="T27" fmla="*/ 203 h 657"/>
                <a:gd name="T28" fmla="*/ 731 w 887"/>
                <a:gd name="T29" fmla="*/ 227 h 657"/>
                <a:gd name="T30" fmla="*/ 766 w 887"/>
                <a:gd name="T31" fmla="*/ 276 h 657"/>
                <a:gd name="T32" fmla="*/ 771 w 887"/>
                <a:gd name="T33" fmla="*/ 292 h 657"/>
                <a:gd name="T34" fmla="*/ 746 w 887"/>
                <a:gd name="T35" fmla="*/ 311 h 657"/>
                <a:gd name="T36" fmla="*/ 676 w 887"/>
                <a:gd name="T37" fmla="*/ 331 h 657"/>
                <a:gd name="T38" fmla="*/ 722 w 887"/>
                <a:gd name="T39" fmla="*/ 336 h 657"/>
                <a:gd name="T40" fmla="*/ 695 w 887"/>
                <a:gd name="T41" fmla="*/ 340 h 657"/>
                <a:gd name="T42" fmla="*/ 739 w 887"/>
                <a:gd name="T43" fmla="*/ 383 h 657"/>
                <a:gd name="T44" fmla="*/ 683 w 887"/>
                <a:gd name="T45" fmla="*/ 377 h 657"/>
                <a:gd name="T46" fmla="*/ 632 w 887"/>
                <a:gd name="T47" fmla="*/ 407 h 657"/>
                <a:gd name="T48" fmla="*/ 725 w 887"/>
                <a:gd name="T49" fmla="*/ 419 h 657"/>
                <a:gd name="T50" fmla="*/ 678 w 887"/>
                <a:gd name="T51" fmla="*/ 448 h 657"/>
                <a:gd name="T52" fmla="*/ 588 w 887"/>
                <a:gd name="T53" fmla="*/ 462 h 657"/>
                <a:gd name="T54" fmla="*/ 541 w 887"/>
                <a:gd name="T55" fmla="*/ 511 h 657"/>
                <a:gd name="T56" fmla="*/ 506 w 887"/>
                <a:gd name="T57" fmla="*/ 520 h 657"/>
                <a:gd name="T58" fmla="*/ 462 w 887"/>
                <a:gd name="T59" fmla="*/ 539 h 657"/>
                <a:gd name="T60" fmla="*/ 459 w 887"/>
                <a:gd name="T61" fmla="*/ 582 h 657"/>
                <a:gd name="T62" fmla="*/ 443 w 887"/>
                <a:gd name="T63" fmla="*/ 610 h 657"/>
                <a:gd name="T64" fmla="*/ 422 w 887"/>
                <a:gd name="T65" fmla="*/ 657 h 657"/>
                <a:gd name="T66" fmla="*/ 392 w 887"/>
                <a:gd name="T67" fmla="*/ 641 h 657"/>
                <a:gd name="T68" fmla="*/ 362 w 887"/>
                <a:gd name="T69" fmla="*/ 632 h 657"/>
                <a:gd name="T70" fmla="*/ 334 w 887"/>
                <a:gd name="T71" fmla="*/ 608 h 657"/>
                <a:gd name="T72" fmla="*/ 321 w 887"/>
                <a:gd name="T73" fmla="*/ 561 h 657"/>
                <a:gd name="T74" fmla="*/ 326 w 887"/>
                <a:gd name="T75" fmla="*/ 547 h 657"/>
                <a:gd name="T76" fmla="*/ 295 w 887"/>
                <a:gd name="T77" fmla="*/ 536 h 657"/>
                <a:gd name="T78" fmla="*/ 302 w 887"/>
                <a:gd name="T79" fmla="*/ 503 h 657"/>
                <a:gd name="T80" fmla="*/ 288 w 887"/>
                <a:gd name="T81" fmla="*/ 495 h 657"/>
                <a:gd name="T82" fmla="*/ 288 w 887"/>
                <a:gd name="T83" fmla="*/ 474 h 657"/>
                <a:gd name="T84" fmla="*/ 290 w 887"/>
                <a:gd name="T85" fmla="*/ 462 h 657"/>
                <a:gd name="T86" fmla="*/ 317 w 887"/>
                <a:gd name="T87" fmla="*/ 432 h 657"/>
                <a:gd name="T88" fmla="*/ 274 w 887"/>
                <a:gd name="T89" fmla="*/ 397 h 657"/>
                <a:gd name="T90" fmla="*/ 301 w 887"/>
                <a:gd name="T91" fmla="*/ 388 h 657"/>
                <a:gd name="T92" fmla="*/ 279 w 887"/>
                <a:gd name="T93" fmla="*/ 363 h 657"/>
                <a:gd name="T94" fmla="*/ 249 w 887"/>
                <a:gd name="T95" fmla="*/ 377 h 657"/>
                <a:gd name="T96" fmla="*/ 255 w 887"/>
                <a:gd name="T97" fmla="*/ 339 h 657"/>
                <a:gd name="T98" fmla="*/ 239 w 887"/>
                <a:gd name="T99" fmla="*/ 306 h 657"/>
                <a:gd name="T100" fmla="*/ 209 w 887"/>
                <a:gd name="T101" fmla="*/ 263 h 657"/>
                <a:gd name="T102" fmla="*/ 102 w 887"/>
                <a:gd name="T103" fmla="*/ 244 h 657"/>
                <a:gd name="T104" fmla="*/ 42 w 887"/>
                <a:gd name="T105" fmla="*/ 225 h 657"/>
                <a:gd name="T106" fmla="*/ 86 w 887"/>
                <a:gd name="T107" fmla="*/ 200 h 657"/>
                <a:gd name="T108" fmla="*/ 3 w 887"/>
                <a:gd name="T109" fmla="*/ 188 h 657"/>
                <a:gd name="T110" fmla="*/ 105 w 887"/>
                <a:gd name="T111" fmla="*/ 150 h 657"/>
                <a:gd name="T112" fmla="*/ 102 w 887"/>
                <a:gd name="T113" fmla="*/ 104 h 657"/>
                <a:gd name="T114" fmla="*/ 191 w 887"/>
                <a:gd name="T115" fmla="*/ 62 h 657"/>
                <a:gd name="T116" fmla="*/ 279 w 887"/>
                <a:gd name="T117" fmla="*/ 69 h 657"/>
                <a:gd name="T118" fmla="*/ 408 w 887"/>
                <a:gd name="T119" fmla="*/ 54 h 657"/>
                <a:gd name="T120" fmla="*/ 448 w 887"/>
                <a:gd name="T121" fmla="*/ 17 h 657"/>
                <a:gd name="T122" fmla="*/ 541 w 887"/>
                <a:gd name="T123" fmla="*/ 3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87" h="657">
                  <a:moveTo>
                    <a:pt x="384" y="634"/>
                  </a:moveTo>
                  <a:lnTo>
                    <a:pt x="384" y="634"/>
                  </a:lnTo>
                  <a:lnTo>
                    <a:pt x="384" y="635"/>
                  </a:lnTo>
                  <a:lnTo>
                    <a:pt x="384" y="637"/>
                  </a:lnTo>
                  <a:lnTo>
                    <a:pt x="383" y="640"/>
                  </a:lnTo>
                  <a:lnTo>
                    <a:pt x="381" y="638"/>
                  </a:lnTo>
                  <a:lnTo>
                    <a:pt x="380" y="637"/>
                  </a:lnTo>
                  <a:lnTo>
                    <a:pt x="378" y="637"/>
                  </a:lnTo>
                  <a:lnTo>
                    <a:pt x="377" y="637"/>
                  </a:lnTo>
                  <a:lnTo>
                    <a:pt x="377" y="637"/>
                  </a:lnTo>
                  <a:lnTo>
                    <a:pt x="381" y="634"/>
                  </a:lnTo>
                  <a:lnTo>
                    <a:pt x="384" y="634"/>
                  </a:lnTo>
                  <a:close/>
                  <a:moveTo>
                    <a:pt x="517" y="523"/>
                  </a:moveTo>
                  <a:lnTo>
                    <a:pt x="519" y="525"/>
                  </a:lnTo>
                  <a:lnTo>
                    <a:pt x="519" y="528"/>
                  </a:lnTo>
                  <a:lnTo>
                    <a:pt x="517" y="528"/>
                  </a:lnTo>
                  <a:lnTo>
                    <a:pt x="515" y="528"/>
                  </a:lnTo>
                  <a:lnTo>
                    <a:pt x="514" y="526"/>
                  </a:lnTo>
                  <a:lnTo>
                    <a:pt x="515" y="525"/>
                  </a:lnTo>
                  <a:lnTo>
                    <a:pt x="517" y="523"/>
                  </a:lnTo>
                  <a:close/>
                  <a:moveTo>
                    <a:pt x="314" y="419"/>
                  </a:moveTo>
                  <a:lnTo>
                    <a:pt x="317" y="421"/>
                  </a:lnTo>
                  <a:lnTo>
                    <a:pt x="320" y="421"/>
                  </a:lnTo>
                  <a:lnTo>
                    <a:pt x="320" y="422"/>
                  </a:lnTo>
                  <a:lnTo>
                    <a:pt x="320" y="422"/>
                  </a:lnTo>
                  <a:lnTo>
                    <a:pt x="317" y="424"/>
                  </a:lnTo>
                  <a:lnTo>
                    <a:pt x="317" y="427"/>
                  </a:lnTo>
                  <a:lnTo>
                    <a:pt x="315" y="427"/>
                  </a:lnTo>
                  <a:lnTo>
                    <a:pt x="317" y="429"/>
                  </a:lnTo>
                  <a:lnTo>
                    <a:pt x="315" y="429"/>
                  </a:lnTo>
                  <a:lnTo>
                    <a:pt x="314" y="430"/>
                  </a:lnTo>
                  <a:lnTo>
                    <a:pt x="312" y="430"/>
                  </a:lnTo>
                  <a:lnTo>
                    <a:pt x="312" y="429"/>
                  </a:lnTo>
                  <a:lnTo>
                    <a:pt x="310" y="426"/>
                  </a:lnTo>
                  <a:lnTo>
                    <a:pt x="310" y="424"/>
                  </a:lnTo>
                  <a:lnTo>
                    <a:pt x="310" y="422"/>
                  </a:lnTo>
                  <a:lnTo>
                    <a:pt x="310" y="421"/>
                  </a:lnTo>
                  <a:lnTo>
                    <a:pt x="312" y="419"/>
                  </a:lnTo>
                  <a:lnTo>
                    <a:pt x="314" y="419"/>
                  </a:lnTo>
                  <a:close/>
                  <a:moveTo>
                    <a:pt x="266" y="410"/>
                  </a:moveTo>
                  <a:lnTo>
                    <a:pt x="273" y="410"/>
                  </a:lnTo>
                  <a:lnTo>
                    <a:pt x="280" y="411"/>
                  </a:lnTo>
                  <a:lnTo>
                    <a:pt x="282" y="413"/>
                  </a:lnTo>
                  <a:lnTo>
                    <a:pt x="285" y="415"/>
                  </a:lnTo>
                  <a:lnTo>
                    <a:pt x="290" y="419"/>
                  </a:lnTo>
                  <a:lnTo>
                    <a:pt x="295" y="421"/>
                  </a:lnTo>
                  <a:lnTo>
                    <a:pt x="301" y="422"/>
                  </a:lnTo>
                  <a:lnTo>
                    <a:pt x="301" y="424"/>
                  </a:lnTo>
                  <a:lnTo>
                    <a:pt x="301" y="424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7"/>
                  </a:lnTo>
                  <a:lnTo>
                    <a:pt x="302" y="427"/>
                  </a:lnTo>
                  <a:lnTo>
                    <a:pt x="302" y="427"/>
                  </a:lnTo>
                  <a:lnTo>
                    <a:pt x="301" y="429"/>
                  </a:lnTo>
                  <a:lnTo>
                    <a:pt x="299" y="430"/>
                  </a:lnTo>
                  <a:lnTo>
                    <a:pt x="290" y="433"/>
                  </a:lnTo>
                  <a:lnTo>
                    <a:pt x="287" y="435"/>
                  </a:lnTo>
                  <a:lnTo>
                    <a:pt x="279" y="437"/>
                  </a:lnTo>
                  <a:lnTo>
                    <a:pt x="276" y="437"/>
                  </a:lnTo>
                  <a:lnTo>
                    <a:pt x="276" y="437"/>
                  </a:lnTo>
                  <a:lnTo>
                    <a:pt x="274" y="435"/>
                  </a:lnTo>
                  <a:lnTo>
                    <a:pt x="271" y="435"/>
                  </a:lnTo>
                  <a:lnTo>
                    <a:pt x="271" y="433"/>
                  </a:lnTo>
                  <a:lnTo>
                    <a:pt x="269" y="433"/>
                  </a:lnTo>
                  <a:lnTo>
                    <a:pt x="269" y="432"/>
                  </a:lnTo>
                  <a:lnTo>
                    <a:pt x="271" y="432"/>
                  </a:lnTo>
                  <a:lnTo>
                    <a:pt x="274" y="432"/>
                  </a:lnTo>
                  <a:lnTo>
                    <a:pt x="277" y="432"/>
                  </a:lnTo>
                  <a:lnTo>
                    <a:pt x="276" y="430"/>
                  </a:lnTo>
                  <a:lnTo>
                    <a:pt x="276" y="430"/>
                  </a:lnTo>
                  <a:lnTo>
                    <a:pt x="274" y="430"/>
                  </a:lnTo>
                  <a:lnTo>
                    <a:pt x="273" y="430"/>
                  </a:lnTo>
                  <a:lnTo>
                    <a:pt x="273" y="429"/>
                  </a:lnTo>
                  <a:lnTo>
                    <a:pt x="271" y="429"/>
                  </a:lnTo>
                  <a:lnTo>
                    <a:pt x="265" y="429"/>
                  </a:lnTo>
                  <a:lnTo>
                    <a:pt x="261" y="427"/>
                  </a:lnTo>
                  <a:lnTo>
                    <a:pt x="260" y="427"/>
                  </a:lnTo>
                  <a:lnTo>
                    <a:pt x="260" y="426"/>
                  </a:lnTo>
                  <a:lnTo>
                    <a:pt x="258" y="426"/>
                  </a:lnTo>
                  <a:lnTo>
                    <a:pt x="260" y="421"/>
                  </a:lnTo>
                  <a:lnTo>
                    <a:pt x="261" y="419"/>
                  </a:lnTo>
                  <a:lnTo>
                    <a:pt x="263" y="419"/>
                  </a:lnTo>
                  <a:lnTo>
                    <a:pt x="266" y="419"/>
                  </a:lnTo>
                  <a:lnTo>
                    <a:pt x="268" y="419"/>
                  </a:lnTo>
                  <a:lnTo>
                    <a:pt x="263" y="418"/>
                  </a:lnTo>
                  <a:lnTo>
                    <a:pt x="261" y="416"/>
                  </a:lnTo>
                  <a:lnTo>
                    <a:pt x="260" y="416"/>
                  </a:lnTo>
                  <a:lnTo>
                    <a:pt x="260" y="415"/>
                  </a:lnTo>
                  <a:lnTo>
                    <a:pt x="260" y="413"/>
                  </a:lnTo>
                  <a:lnTo>
                    <a:pt x="260" y="413"/>
                  </a:lnTo>
                  <a:lnTo>
                    <a:pt x="261" y="411"/>
                  </a:lnTo>
                  <a:lnTo>
                    <a:pt x="261" y="411"/>
                  </a:lnTo>
                  <a:lnTo>
                    <a:pt x="266" y="410"/>
                  </a:lnTo>
                  <a:close/>
                  <a:moveTo>
                    <a:pt x="301" y="392"/>
                  </a:moveTo>
                  <a:lnTo>
                    <a:pt x="304" y="392"/>
                  </a:lnTo>
                  <a:lnTo>
                    <a:pt x="306" y="394"/>
                  </a:lnTo>
                  <a:lnTo>
                    <a:pt x="307" y="396"/>
                  </a:lnTo>
                  <a:lnTo>
                    <a:pt x="306" y="396"/>
                  </a:lnTo>
                  <a:lnTo>
                    <a:pt x="304" y="396"/>
                  </a:lnTo>
                  <a:lnTo>
                    <a:pt x="299" y="396"/>
                  </a:lnTo>
                  <a:lnTo>
                    <a:pt x="299" y="394"/>
                  </a:lnTo>
                  <a:lnTo>
                    <a:pt x="299" y="394"/>
                  </a:lnTo>
                  <a:lnTo>
                    <a:pt x="299" y="392"/>
                  </a:lnTo>
                  <a:lnTo>
                    <a:pt x="301" y="392"/>
                  </a:lnTo>
                  <a:close/>
                  <a:moveTo>
                    <a:pt x="679" y="391"/>
                  </a:moveTo>
                  <a:lnTo>
                    <a:pt x="681" y="391"/>
                  </a:lnTo>
                  <a:lnTo>
                    <a:pt x="683" y="391"/>
                  </a:lnTo>
                  <a:lnTo>
                    <a:pt x="683" y="392"/>
                  </a:lnTo>
                  <a:lnTo>
                    <a:pt x="684" y="392"/>
                  </a:lnTo>
                  <a:lnTo>
                    <a:pt x="686" y="394"/>
                  </a:lnTo>
                  <a:lnTo>
                    <a:pt x="686" y="396"/>
                  </a:lnTo>
                  <a:lnTo>
                    <a:pt x="686" y="396"/>
                  </a:lnTo>
                  <a:lnTo>
                    <a:pt x="686" y="397"/>
                  </a:lnTo>
                  <a:lnTo>
                    <a:pt x="686" y="397"/>
                  </a:lnTo>
                  <a:lnTo>
                    <a:pt x="684" y="397"/>
                  </a:lnTo>
                  <a:lnTo>
                    <a:pt x="686" y="399"/>
                  </a:lnTo>
                  <a:lnTo>
                    <a:pt x="686" y="399"/>
                  </a:lnTo>
                  <a:lnTo>
                    <a:pt x="686" y="400"/>
                  </a:lnTo>
                  <a:lnTo>
                    <a:pt x="686" y="400"/>
                  </a:lnTo>
                  <a:lnTo>
                    <a:pt x="679" y="402"/>
                  </a:lnTo>
                  <a:lnTo>
                    <a:pt x="678" y="403"/>
                  </a:lnTo>
                  <a:lnTo>
                    <a:pt x="676" y="405"/>
                  </a:lnTo>
                  <a:lnTo>
                    <a:pt x="673" y="407"/>
                  </a:lnTo>
                  <a:lnTo>
                    <a:pt x="673" y="407"/>
                  </a:lnTo>
                  <a:lnTo>
                    <a:pt x="671" y="405"/>
                  </a:lnTo>
                  <a:lnTo>
                    <a:pt x="668" y="403"/>
                  </a:lnTo>
                  <a:lnTo>
                    <a:pt x="660" y="403"/>
                  </a:lnTo>
                  <a:lnTo>
                    <a:pt x="653" y="405"/>
                  </a:lnTo>
                  <a:lnTo>
                    <a:pt x="649" y="407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2"/>
                  </a:lnTo>
                  <a:lnTo>
                    <a:pt x="649" y="402"/>
                  </a:lnTo>
                  <a:lnTo>
                    <a:pt x="651" y="400"/>
                  </a:lnTo>
                  <a:lnTo>
                    <a:pt x="653" y="399"/>
                  </a:lnTo>
                  <a:lnTo>
                    <a:pt x="651" y="397"/>
                  </a:lnTo>
                  <a:lnTo>
                    <a:pt x="653" y="394"/>
                  </a:lnTo>
                  <a:lnTo>
                    <a:pt x="654" y="394"/>
                  </a:lnTo>
                  <a:lnTo>
                    <a:pt x="657" y="394"/>
                  </a:lnTo>
                  <a:lnTo>
                    <a:pt x="659" y="396"/>
                  </a:lnTo>
                  <a:lnTo>
                    <a:pt x="662" y="396"/>
                  </a:lnTo>
                  <a:lnTo>
                    <a:pt x="668" y="394"/>
                  </a:lnTo>
                  <a:lnTo>
                    <a:pt x="671" y="394"/>
                  </a:lnTo>
                  <a:lnTo>
                    <a:pt x="679" y="391"/>
                  </a:lnTo>
                  <a:close/>
                  <a:moveTo>
                    <a:pt x="279" y="383"/>
                  </a:moveTo>
                  <a:lnTo>
                    <a:pt x="279" y="385"/>
                  </a:lnTo>
                  <a:lnTo>
                    <a:pt x="280" y="386"/>
                  </a:lnTo>
                  <a:lnTo>
                    <a:pt x="280" y="388"/>
                  </a:lnTo>
                  <a:lnTo>
                    <a:pt x="280" y="388"/>
                  </a:lnTo>
                  <a:lnTo>
                    <a:pt x="280" y="389"/>
                  </a:lnTo>
                  <a:lnTo>
                    <a:pt x="279" y="389"/>
                  </a:lnTo>
                  <a:lnTo>
                    <a:pt x="279" y="391"/>
                  </a:lnTo>
                  <a:lnTo>
                    <a:pt x="277" y="391"/>
                  </a:lnTo>
                  <a:lnTo>
                    <a:pt x="274" y="389"/>
                  </a:lnTo>
                  <a:lnTo>
                    <a:pt x="273" y="389"/>
                  </a:lnTo>
                  <a:lnTo>
                    <a:pt x="273" y="388"/>
                  </a:lnTo>
                  <a:lnTo>
                    <a:pt x="273" y="388"/>
                  </a:lnTo>
                  <a:lnTo>
                    <a:pt x="274" y="386"/>
                  </a:lnTo>
                  <a:lnTo>
                    <a:pt x="276" y="385"/>
                  </a:lnTo>
                  <a:lnTo>
                    <a:pt x="279" y="383"/>
                  </a:lnTo>
                  <a:close/>
                  <a:moveTo>
                    <a:pt x="255" y="342"/>
                  </a:moveTo>
                  <a:lnTo>
                    <a:pt x="257" y="342"/>
                  </a:lnTo>
                  <a:lnTo>
                    <a:pt x="257" y="344"/>
                  </a:lnTo>
                  <a:lnTo>
                    <a:pt x="255" y="345"/>
                  </a:lnTo>
                  <a:lnTo>
                    <a:pt x="254" y="347"/>
                  </a:lnTo>
                  <a:lnTo>
                    <a:pt x="250" y="350"/>
                  </a:lnTo>
                  <a:lnTo>
                    <a:pt x="249" y="350"/>
                  </a:lnTo>
                  <a:lnTo>
                    <a:pt x="249" y="348"/>
                  </a:lnTo>
                  <a:lnTo>
                    <a:pt x="247" y="348"/>
                  </a:lnTo>
                  <a:lnTo>
                    <a:pt x="246" y="348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4" y="347"/>
                  </a:lnTo>
                  <a:lnTo>
                    <a:pt x="243" y="347"/>
                  </a:lnTo>
                  <a:lnTo>
                    <a:pt x="241" y="347"/>
                  </a:lnTo>
                  <a:lnTo>
                    <a:pt x="239" y="345"/>
                  </a:lnTo>
                  <a:lnTo>
                    <a:pt x="243" y="344"/>
                  </a:lnTo>
                  <a:lnTo>
                    <a:pt x="243" y="344"/>
                  </a:lnTo>
                  <a:lnTo>
                    <a:pt x="247" y="344"/>
                  </a:lnTo>
                  <a:lnTo>
                    <a:pt x="249" y="344"/>
                  </a:lnTo>
                  <a:lnTo>
                    <a:pt x="250" y="344"/>
                  </a:lnTo>
                  <a:lnTo>
                    <a:pt x="252" y="344"/>
                  </a:lnTo>
                  <a:lnTo>
                    <a:pt x="254" y="342"/>
                  </a:lnTo>
                  <a:lnTo>
                    <a:pt x="255" y="342"/>
                  </a:lnTo>
                  <a:close/>
                  <a:moveTo>
                    <a:pt x="793" y="270"/>
                  </a:moveTo>
                  <a:lnTo>
                    <a:pt x="794" y="273"/>
                  </a:lnTo>
                  <a:lnTo>
                    <a:pt x="794" y="274"/>
                  </a:lnTo>
                  <a:lnTo>
                    <a:pt x="796" y="277"/>
                  </a:lnTo>
                  <a:lnTo>
                    <a:pt x="799" y="276"/>
                  </a:lnTo>
                  <a:lnTo>
                    <a:pt x="801" y="279"/>
                  </a:lnTo>
                  <a:lnTo>
                    <a:pt x="799" y="281"/>
                  </a:lnTo>
                  <a:lnTo>
                    <a:pt x="788" y="281"/>
                  </a:lnTo>
                  <a:lnTo>
                    <a:pt x="783" y="281"/>
                  </a:lnTo>
                  <a:lnTo>
                    <a:pt x="780" y="279"/>
                  </a:lnTo>
                  <a:lnTo>
                    <a:pt x="780" y="276"/>
                  </a:lnTo>
                  <a:lnTo>
                    <a:pt x="780" y="271"/>
                  </a:lnTo>
                  <a:lnTo>
                    <a:pt x="783" y="270"/>
                  </a:lnTo>
                  <a:lnTo>
                    <a:pt x="787" y="271"/>
                  </a:lnTo>
                  <a:lnTo>
                    <a:pt x="790" y="270"/>
                  </a:lnTo>
                  <a:lnTo>
                    <a:pt x="793" y="270"/>
                  </a:lnTo>
                  <a:close/>
                  <a:moveTo>
                    <a:pt x="780" y="230"/>
                  </a:moveTo>
                  <a:lnTo>
                    <a:pt x="782" y="232"/>
                  </a:lnTo>
                  <a:lnTo>
                    <a:pt x="783" y="240"/>
                  </a:lnTo>
                  <a:lnTo>
                    <a:pt x="783" y="251"/>
                  </a:lnTo>
                  <a:lnTo>
                    <a:pt x="782" y="251"/>
                  </a:lnTo>
                  <a:lnTo>
                    <a:pt x="777" y="238"/>
                  </a:lnTo>
                  <a:lnTo>
                    <a:pt x="777" y="233"/>
                  </a:lnTo>
                  <a:lnTo>
                    <a:pt x="777" y="230"/>
                  </a:lnTo>
                  <a:lnTo>
                    <a:pt x="780" y="230"/>
                  </a:lnTo>
                  <a:close/>
                  <a:moveTo>
                    <a:pt x="11" y="207"/>
                  </a:moveTo>
                  <a:lnTo>
                    <a:pt x="12" y="207"/>
                  </a:lnTo>
                  <a:lnTo>
                    <a:pt x="16" y="208"/>
                  </a:lnTo>
                  <a:lnTo>
                    <a:pt x="19" y="210"/>
                  </a:lnTo>
                  <a:lnTo>
                    <a:pt x="20" y="210"/>
                  </a:lnTo>
                  <a:lnTo>
                    <a:pt x="20" y="211"/>
                  </a:lnTo>
                  <a:lnTo>
                    <a:pt x="17" y="211"/>
                  </a:lnTo>
                  <a:lnTo>
                    <a:pt x="12" y="211"/>
                  </a:lnTo>
                  <a:lnTo>
                    <a:pt x="6" y="210"/>
                  </a:lnTo>
                  <a:lnTo>
                    <a:pt x="4" y="210"/>
                  </a:lnTo>
                  <a:lnTo>
                    <a:pt x="4" y="208"/>
                  </a:lnTo>
                  <a:lnTo>
                    <a:pt x="6" y="208"/>
                  </a:lnTo>
                  <a:lnTo>
                    <a:pt x="8" y="207"/>
                  </a:lnTo>
                  <a:lnTo>
                    <a:pt x="11" y="207"/>
                  </a:lnTo>
                  <a:close/>
                  <a:moveTo>
                    <a:pt x="794" y="194"/>
                  </a:moveTo>
                  <a:lnTo>
                    <a:pt x="798" y="196"/>
                  </a:lnTo>
                  <a:lnTo>
                    <a:pt x="798" y="197"/>
                  </a:lnTo>
                  <a:lnTo>
                    <a:pt x="796" y="200"/>
                  </a:lnTo>
                  <a:lnTo>
                    <a:pt x="793" y="202"/>
                  </a:lnTo>
                  <a:lnTo>
                    <a:pt x="790" y="202"/>
                  </a:lnTo>
                  <a:lnTo>
                    <a:pt x="790" y="200"/>
                  </a:lnTo>
                  <a:lnTo>
                    <a:pt x="790" y="199"/>
                  </a:lnTo>
                  <a:lnTo>
                    <a:pt x="794" y="196"/>
                  </a:lnTo>
                  <a:lnTo>
                    <a:pt x="794" y="194"/>
                  </a:lnTo>
                  <a:close/>
                  <a:moveTo>
                    <a:pt x="779" y="177"/>
                  </a:moveTo>
                  <a:lnTo>
                    <a:pt x="779" y="177"/>
                  </a:lnTo>
                  <a:lnTo>
                    <a:pt x="779" y="180"/>
                  </a:lnTo>
                  <a:lnTo>
                    <a:pt x="779" y="184"/>
                  </a:lnTo>
                  <a:lnTo>
                    <a:pt x="780" y="188"/>
                  </a:lnTo>
                  <a:lnTo>
                    <a:pt x="779" y="191"/>
                  </a:lnTo>
                  <a:lnTo>
                    <a:pt x="776" y="192"/>
                  </a:lnTo>
                  <a:lnTo>
                    <a:pt x="776" y="189"/>
                  </a:lnTo>
                  <a:lnTo>
                    <a:pt x="774" y="184"/>
                  </a:lnTo>
                  <a:lnTo>
                    <a:pt x="774" y="180"/>
                  </a:lnTo>
                  <a:lnTo>
                    <a:pt x="777" y="177"/>
                  </a:lnTo>
                  <a:lnTo>
                    <a:pt x="779" y="177"/>
                  </a:lnTo>
                  <a:close/>
                  <a:moveTo>
                    <a:pt x="793" y="125"/>
                  </a:moveTo>
                  <a:lnTo>
                    <a:pt x="801" y="125"/>
                  </a:lnTo>
                  <a:lnTo>
                    <a:pt x="801" y="128"/>
                  </a:lnTo>
                  <a:lnTo>
                    <a:pt x="798" y="132"/>
                  </a:lnTo>
                  <a:lnTo>
                    <a:pt x="791" y="136"/>
                  </a:lnTo>
                  <a:lnTo>
                    <a:pt x="783" y="136"/>
                  </a:lnTo>
                  <a:lnTo>
                    <a:pt x="777" y="134"/>
                  </a:lnTo>
                  <a:lnTo>
                    <a:pt x="776" y="131"/>
                  </a:lnTo>
                  <a:lnTo>
                    <a:pt x="779" y="128"/>
                  </a:lnTo>
                  <a:lnTo>
                    <a:pt x="785" y="126"/>
                  </a:lnTo>
                  <a:lnTo>
                    <a:pt x="793" y="125"/>
                  </a:lnTo>
                  <a:close/>
                  <a:moveTo>
                    <a:pt x="774" y="54"/>
                  </a:moveTo>
                  <a:lnTo>
                    <a:pt x="777" y="57"/>
                  </a:lnTo>
                  <a:lnTo>
                    <a:pt x="780" y="60"/>
                  </a:lnTo>
                  <a:lnTo>
                    <a:pt x="783" y="63"/>
                  </a:lnTo>
                  <a:lnTo>
                    <a:pt x="782" y="65"/>
                  </a:lnTo>
                  <a:lnTo>
                    <a:pt x="777" y="65"/>
                  </a:lnTo>
                  <a:lnTo>
                    <a:pt x="772" y="62"/>
                  </a:lnTo>
                  <a:lnTo>
                    <a:pt x="769" y="58"/>
                  </a:lnTo>
                  <a:lnTo>
                    <a:pt x="769" y="55"/>
                  </a:lnTo>
                  <a:lnTo>
                    <a:pt x="771" y="54"/>
                  </a:lnTo>
                  <a:lnTo>
                    <a:pt x="774" y="54"/>
                  </a:lnTo>
                  <a:close/>
                  <a:moveTo>
                    <a:pt x="381" y="33"/>
                  </a:moveTo>
                  <a:lnTo>
                    <a:pt x="396" y="38"/>
                  </a:lnTo>
                  <a:lnTo>
                    <a:pt x="403" y="41"/>
                  </a:lnTo>
                  <a:lnTo>
                    <a:pt x="407" y="44"/>
                  </a:lnTo>
                  <a:lnTo>
                    <a:pt x="405" y="49"/>
                  </a:lnTo>
                  <a:lnTo>
                    <a:pt x="403" y="55"/>
                  </a:lnTo>
                  <a:lnTo>
                    <a:pt x="402" y="55"/>
                  </a:lnTo>
                  <a:lnTo>
                    <a:pt x="396" y="52"/>
                  </a:lnTo>
                  <a:lnTo>
                    <a:pt x="386" y="47"/>
                  </a:lnTo>
                  <a:lnTo>
                    <a:pt x="377" y="46"/>
                  </a:lnTo>
                  <a:lnTo>
                    <a:pt x="369" y="40"/>
                  </a:lnTo>
                  <a:lnTo>
                    <a:pt x="369" y="36"/>
                  </a:lnTo>
                  <a:lnTo>
                    <a:pt x="369" y="35"/>
                  </a:lnTo>
                  <a:lnTo>
                    <a:pt x="377" y="35"/>
                  </a:lnTo>
                  <a:lnTo>
                    <a:pt x="381" y="33"/>
                  </a:lnTo>
                  <a:close/>
                  <a:moveTo>
                    <a:pt x="575" y="0"/>
                  </a:moveTo>
                  <a:lnTo>
                    <a:pt x="608" y="0"/>
                  </a:lnTo>
                  <a:lnTo>
                    <a:pt x="619" y="2"/>
                  </a:lnTo>
                  <a:lnTo>
                    <a:pt x="634" y="3"/>
                  </a:lnTo>
                  <a:lnTo>
                    <a:pt x="642" y="6"/>
                  </a:lnTo>
                  <a:lnTo>
                    <a:pt x="643" y="6"/>
                  </a:lnTo>
                  <a:lnTo>
                    <a:pt x="653" y="8"/>
                  </a:lnTo>
                  <a:lnTo>
                    <a:pt x="662" y="8"/>
                  </a:lnTo>
                  <a:lnTo>
                    <a:pt x="678" y="11"/>
                  </a:lnTo>
                  <a:lnTo>
                    <a:pt x="679" y="13"/>
                  </a:lnTo>
                  <a:lnTo>
                    <a:pt x="678" y="14"/>
                  </a:lnTo>
                  <a:lnTo>
                    <a:pt x="675" y="14"/>
                  </a:lnTo>
                  <a:lnTo>
                    <a:pt x="654" y="16"/>
                  </a:lnTo>
                  <a:lnTo>
                    <a:pt x="618" y="16"/>
                  </a:lnTo>
                  <a:lnTo>
                    <a:pt x="597" y="19"/>
                  </a:lnTo>
                  <a:lnTo>
                    <a:pt x="591" y="19"/>
                  </a:lnTo>
                  <a:lnTo>
                    <a:pt x="589" y="22"/>
                  </a:lnTo>
                  <a:lnTo>
                    <a:pt x="593" y="24"/>
                  </a:lnTo>
                  <a:lnTo>
                    <a:pt x="597" y="22"/>
                  </a:lnTo>
                  <a:lnTo>
                    <a:pt x="613" y="19"/>
                  </a:lnTo>
                  <a:lnTo>
                    <a:pt x="619" y="17"/>
                  </a:lnTo>
                  <a:lnTo>
                    <a:pt x="630" y="19"/>
                  </a:lnTo>
                  <a:lnTo>
                    <a:pt x="646" y="21"/>
                  </a:lnTo>
                  <a:lnTo>
                    <a:pt x="653" y="19"/>
                  </a:lnTo>
                  <a:lnTo>
                    <a:pt x="662" y="19"/>
                  </a:lnTo>
                  <a:lnTo>
                    <a:pt x="675" y="19"/>
                  </a:lnTo>
                  <a:lnTo>
                    <a:pt x="689" y="16"/>
                  </a:lnTo>
                  <a:lnTo>
                    <a:pt x="694" y="22"/>
                  </a:lnTo>
                  <a:lnTo>
                    <a:pt x="698" y="27"/>
                  </a:lnTo>
                  <a:lnTo>
                    <a:pt x="703" y="25"/>
                  </a:lnTo>
                  <a:lnTo>
                    <a:pt x="708" y="27"/>
                  </a:lnTo>
                  <a:lnTo>
                    <a:pt x="708" y="29"/>
                  </a:lnTo>
                  <a:lnTo>
                    <a:pt x="711" y="29"/>
                  </a:lnTo>
                  <a:lnTo>
                    <a:pt x="714" y="29"/>
                  </a:lnTo>
                  <a:lnTo>
                    <a:pt x="727" y="30"/>
                  </a:lnTo>
                  <a:lnTo>
                    <a:pt x="736" y="33"/>
                  </a:lnTo>
                  <a:lnTo>
                    <a:pt x="739" y="33"/>
                  </a:lnTo>
                  <a:lnTo>
                    <a:pt x="741" y="35"/>
                  </a:lnTo>
                  <a:lnTo>
                    <a:pt x="742" y="36"/>
                  </a:lnTo>
                  <a:lnTo>
                    <a:pt x="741" y="38"/>
                  </a:lnTo>
                  <a:lnTo>
                    <a:pt x="735" y="41"/>
                  </a:lnTo>
                  <a:lnTo>
                    <a:pt x="728" y="44"/>
                  </a:lnTo>
                  <a:lnTo>
                    <a:pt x="719" y="46"/>
                  </a:lnTo>
                  <a:lnTo>
                    <a:pt x="708" y="47"/>
                  </a:lnTo>
                  <a:lnTo>
                    <a:pt x="626" y="52"/>
                  </a:lnTo>
                  <a:lnTo>
                    <a:pt x="623" y="54"/>
                  </a:lnTo>
                  <a:lnTo>
                    <a:pt x="621" y="55"/>
                  </a:lnTo>
                  <a:lnTo>
                    <a:pt x="621" y="60"/>
                  </a:lnTo>
                  <a:lnTo>
                    <a:pt x="626" y="60"/>
                  </a:lnTo>
                  <a:lnTo>
                    <a:pt x="635" y="58"/>
                  </a:lnTo>
                  <a:lnTo>
                    <a:pt x="651" y="57"/>
                  </a:lnTo>
                  <a:lnTo>
                    <a:pt x="662" y="57"/>
                  </a:lnTo>
                  <a:lnTo>
                    <a:pt x="689" y="58"/>
                  </a:lnTo>
                  <a:lnTo>
                    <a:pt x="697" y="62"/>
                  </a:lnTo>
                  <a:lnTo>
                    <a:pt x="701" y="68"/>
                  </a:lnTo>
                  <a:lnTo>
                    <a:pt x="711" y="66"/>
                  </a:lnTo>
                  <a:lnTo>
                    <a:pt x="712" y="66"/>
                  </a:lnTo>
                  <a:lnTo>
                    <a:pt x="714" y="65"/>
                  </a:lnTo>
                  <a:lnTo>
                    <a:pt x="716" y="62"/>
                  </a:lnTo>
                  <a:lnTo>
                    <a:pt x="717" y="60"/>
                  </a:lnTo>
                  <a:lnTo>
                    <a:pt x="717" y="58"/>
                  </a:lnTo>
                  <a:lnTo>
                    <a:pt x="719" y="57"/>
                  </a:lnTo>
                  <a:lnTo>
                    <a:pt x="720" y="57"/>
                  </a:lnTo>
                  <a:lnTo>
                    <a:pt x="727" y="55"/>
                  </a:lnTo>
                  <a:lnTo>
                    <a:pt x="741" y="55"/>
                  </a:lnTo>
                  <a:lnTo>
                    <a:pt x="744" y="55"/>
                  </a:lnTo>
                  <a:lnTo>
                    <a:pt x="747" y="58"/>
                  </a:lnTo>
                  <a:lnTo>
                    <a:pt x="747" y="60"/>
                  </a:lnTo>
                  <a:lnTo>
                    <a:pt x="747" y="63"/>
                  </a:lnTo>
                  <a:lnTo>
                    <a:pt x="747" y="65"/>
                  </a:lnTo>
                  <a:lnTo>
                    <a:pt x="747" y="68"/>
                  </a:lnTo>
                  <a:lnTo>
                    <a:pt x="746" y="73"/>
                  </a:lnTo>
                  <a:lnTo>
                    <a:pt x="742" y="77"/>
                  </a:lnTo>
                  <a:lnTo>
                    <a:pt x="739" y="81"/>
                  </a:lnTo>
                  <a:lnTo>
                    <a:pt x="735" y="82"/>
                  </a:lnTo>
                  <a:lnTo>
                    <a:pt x="728" y="88"/>
                  </a:lnTo>
                  <a:lnTo>
                    <a:pt x="727" y="90"/>
                  </a:lnTo>
                  <a:lnTo>
                    <a:pt x="719" y="95"/>
                  </a:lnTo>
                  <a:lnTo>
                    <a:pt x="717" y="98"/>
                  </a:lnTo>
                  <a:lnTo>
                    <a:pt x="717" y="99"/>
                  </a:lnTo>
                  <a:lnTo>
                    <a:pt x="719" y="99"/>
                  </a:lnTo>
                  <a:lnTo>
                    <a:pt x="720" y="98"/>
                  </a:lnTo>
                  <a:lnTo>
                    <a:pt x="722" y="96"/>
                  </a:lnTo>
                  <a:lnTo>
                    <a:pt x="724" y="96"/>
                  </a:lnTo>
                  <a:lnTo>
                    <a:pt x="733" y="92"/>
                  </a:lnTo>
                  <a:lnTo>
                    <a:pt x="736" y="92"/>
                  </a:lnTo>
                  <a:lnTo>
                    <a:pt x="742" y="87"/>
                  </a:lnTo>
                  <a:lnTo>
                    <a:pt x="747" y="85"/>
                  </a:lnTo>
                  <a:lnTo>
                    <a:pt x="750" y="84"/>
                  </a:lnTo>
                  <a:lnTo>
                    <a:pt x="753" y="82"/>
                  </a:lnTo>
                  <a:lnTo>
                    <a:pt x="763" y="73"/>
                  </a:lnTo>
                  <a:lnTo>
                    <a:pt x="769" y="71"/>
                  </a:lnTo>
                  <a:lnTo>
                    <a:pt x="776" y="71"/>
                  </a:lnTo>
                  <a:lnTo>
                    <a:pt x="776" y="74"/>
                  </a:lnTo>
                  <a:lnTo>
                    <a:pt x="783" y="76"/>
                  </a:lnTo>
                  <a:lnTo>
                    <a:pt x="787" y="76"/>
                  </a:lnTo>
                  <a:lnTo>
                    <a:pt x="791" y="76"/>
                  </a:lnTo>
                  <a:lnTo>
                    <a:pt x="793" y="77"/>
                  </a:lnTo>
                  <a:lnTo>
                    <a:pt x="796" y="77"/>
                  </a:lnTo>
                  <a:lnTo>
                    <a:pt x="801" y="79"/>
                  </a:lnTo>
                  <a:lnTo>
                    <a:pt x="804" y="77"/>
                  </a:lnTo>
                  <a:lnTo>
                    <a:pt x="804" y="77"/>
                  </a:lnTo>
                  <a:lnTo>
                    <a:pt x="809" y="74"/>
                  </a:lnTo>
                  <a:lnTo>
                    <a:pt x="812" y="71"/>
                  </a:lnTo>
                  <a:lnTo>
                    <a:pt x="817" y="68"/>
                  </a:lnTo>
                  <a:lnTo>
                    <a:pt x="818" y="66"/>
                  </a:lnTo>
                  <a:lnTo>
                    <a:pt x="820" y="66"/>
                  </a:lnTo>
                  <a:lnTo>
                    <a:pt x="821" y="65"/>
                  </a:lnTo>
                  <a:lnTo>
                    <a:pt x="828" y="63"/>
                  </a:lnTo>
                  <a:lnTo>
                    <a:pt x="829" y="63"/>
                  </a:lnTo>
                  <a:lnTo>
                    <a:pt x="832" y="65"/>
                  </a:lnTo>
                  <a:lnTo>
                    <a:pt x="847" y="65"/>
                  </a:lnTo>
                  <a:lnTo>
                    <a:pt x="854" y="65"/>
                  </a:lnTo>
                  <a:lnTo>
                    <a:pt x="865" y="68"/>
                  </a:lnTo>
                  <a:lnTo>
                    <a:pt x="873" y="69"/>
                  </a:lnTo>
                  <a:lnTo>
                    <a:pt x="876" y="69"/>
                  </a:lnTo>
                  <a:lnTo>
                    <a:pt x="881" y="73"/>
                  </a:lnTo>
                  <a:lnTo>
                    <a:pt x="886" y="76"/>
                  </a:lnTo>
                  <a:lnTo>
                    <a:pt x="887" y="76"/>
                  </a:lnTo>
                  <a:lnTo>
                    <a:pt x="887" y="77"/>
                  </a:lnTo>
                  <a:lnTo>
                    <a:pt x="886" y="77"/>
                  </a:lnTo>
                  <a:lnTo>
                    <a:pt x="876" y="82"/>
                  </a:lnTo>
                  <a:lnTo>
                    <a:pt x="873" y="85"/>
                  </a:lnTo>
                  <a:lnTo>
                    <a:pt x="862" y="90"/>
                  </a:lnTo>
                  <a:lnTo>
                    <a:pt x="858" y="92"/>
                  </a:lnTo>
                  <a:lnTo>
                    <a:pt x="853" y="92"/>
                  </a:lnTo>
                  <a:lnTo>
                    <a:pt x="848" y="92"/>
                  </a:lnTo>
                  <a:lnTo>
                    <a:pt x="843" y="93"/>
                  </a:lnTo>
                  <a:lnTo>
                    <a:pt x="843" y="93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47" y="98"/>
                  </a:lnTo>
                  <a:lnTo>
                    <a:pt x="843" y="99"/>
                  </a:lnTo>
                  <a:lnTo>
                    <a:pt x="843" y="101"/>
                  </a:lnTo>
                  <a:lnTo>
                    <a:pt x="834" y="103"/>
                  </a:lnTo>
                  <a:lnTo>
                    <a:pt x="828" y="104"/>
                  </a:lnTo>
                  <a:lnTo>
                    <a:pt x="821" y="104"/>
                  </a:lnTo>
                  <a:lnTo>
                    <a:pt x="817" y="104"/>
                  </a:lnTo>
                  <a:lnTo>
                    <a:pt x="810" y="107"/>
                  </a:lnTo>
                  <a:lnTo>
                    <a:pt x="813" y="109"/>
                  </a:lnTo>
                  <a:lnTo>
                    <a:pt x="815" y="110"/>
                  </a:lnTo>
                  <a:lnTo>
                    <a:pt x="823" y="112"/>
                  </a:lnTo>
                  <a:lnTo>
                    <a:pt x="823" y="114"/>
                  </a:lnTo>
                  <a:lnTo>
                    <a:pt x="820" y="115"/>
                  </a:lnTo>
                  <a:lnTo>
                    <a:pt x="815" y="118"/>
                  </a:lnTo>
                  <a:lnTo>
                    <a:pt x="809" y="120"/>
                  </a:lnTo>
                  <a:lnTo>
                    <a:pt x="807" y="120"/>
                  </a:lnTo>
                  <a:lnTo>
                    <a:pt x="804" y="120"/>
                  </a:lnTo>
                  <a:lnTo>
                    <a:pt x="802" y="120"/>
                  </a:lnTo>
                  <a:lnTo>
                    <a:pt x="796" y="120"/>
                  </a:lnTo>
                  <a:lnTo>
                    <a:pt x="791" y="120"/>
                  </a:lnTo>
                  <a:lnTo>
                    <a:pt x="782" y="120"/>
                  </a:lnTo>
                  <a:lnTo>
                    <a:pt x="777" y="118"/>
                  </a:lnTo>
                  <a:lnTo>
                    <a:pt x="776" y="117"/>
                  </a:lnTo>
                  <a:lnTo>
                    <a:pt x="772" y="118"/>
                  </a:lnTo>
                  <a:lnTo>
                    <a:pt x="771" y="118"/>
                  </a:lnTo>
                  <a:lnTo>
                    <a:pt x="766" y="121"/>
                  </a:lnTo>
                  <a:lnTo>
                    <a:pt x="763" y="123"/>
                  </a:lnTo>
                  <a:lnTo>
                    <a:pt x="761" y="126"/>
                  </a:lnTo>
                  <a:lnTo>
                    <a:pt x="761" y="128"/>
                  </a:lnTo>
                  <a:lnTo>
                    <a:pt x="761" y="131"/>
                  </a:lnTo>
                  <a:lnTo>
                    <a:pt x="761" y="132"/>
                  </a:lnTo>
                  <a:lnTo>
                    <a:pt x="763" y="134"/>
                  </a:lnTo>
                  <a:lnTo>
                    <a:pt x="765" y="134"/>
                  </a:lnTo>
                  <a:lnTo>
                    <a:pt x="766" y="134"/>
                  </a:lnTo>
                  <a:lnTo>
                    <a:pt x="771" y="134"/>
                  </a:lnTo>
                  <a:lnTo>
                    <a:pt x="772" y="134"/>
                  </a:lnTo>
                  <a:lnTo>
                    <a:pt x="772" y="136"/>
                  </a:lnTo>
                  <a:lnTo>
                    <a:pt x="774" y="137"/>
                  </a:lnTo>
                  <a:lnTo>
                    <a:pt x="774" y="139"/>
                  </a:lnTo>
                  <a:lnTo>
                    <a:pt x="772" y="140"/>
                  </a:lnTo>
                  <a:lnTo>
                    <a:pt x="772" y="144"/>
                  </a:lnTo>
                  <a:lnTo>
                    <a:pt x="772" y="145"/>
                  </a:lnTo>
                  <a:lnTo>
                    <a:pt x="772" y="148"/>
                  </a:lnTo>
                  <a:lnTo>
                    <a:pt x="774" y="148"/>
                  </a:lnTo>
                  <a:lnTo>
                    <a:pt x="776" y="148"/>
                  </a:lnTo>
                  <a:lnTo>
                    <a:pt x="776" y="148"/>
                  </a:lnTo>
                  <a:lnTo>
                    <a:pt x="777" y="150"/>
                  </a:lnTo>
                  <a:lnTo>
                    <a:pt x="779" y="151"/>
                  </a:lnTo>
                  <a:lnTo>
                    <a:pt x="779" y="151"/>
                  </a:lnTo>
                  <a:lnTo>
                    <a:pt x="779" y="153"/>
                  </a:lnTo>
                  <a:lnTo>
                    <a:pt x="777" y="155"/>
                  </a:lnTo>
                  <a:lnTo>
                    <a:pt x="774" y="155"/>
                  </a:lnTo>
                  <a:lnTo>
                    <a:pt x="768" y="156"/>
                  </a:lnTo>
                  <a:lnTo>
                    <a:pt x="768" y="158"/>
                  </a:lnTo>
                  <a:lnTo>
                    <a:pt x="766" y="158"/>
                  </a:lnTo>
                  <a:lnTo>
                    <a:pt x="766" y="159"/>
                  </a:lnTo>
                  <a:lnTo>
                    <a:pt x="765" y="161"/>
                  </a:lnTo>
                  <a:lnTo>
                    <a:pt x="765" y="162"/>
                  </a:lnTo>
                  <a:lnTo>
                    <a:pt x="763" y="164"/>
                  </a:lnTo>
                  <a:lnTo>
                    <a:pt x="761" y="164"/>
                  </a:lnTo>
                  <a:lnTo>
                    <a:pt x="758" y="164"/>
                  </a:lnTo>
                  <a:lnTo>
                    <a:pt x="755" y="166"/>
                  </a:lnTo>
                  <a:lnTo>
                    <a:pt x="747" y="170"/>
                  </a:lnTo>
                  <a:lnTo>
                    <a:pt x="747" y="170"/>
                  </a:lnTo>
                  <a:lnTo>
                    <a:pt x="750" y="172"/>
                  </a:lnTo>
                  <a:lnTo>
                    <a:pt x="750" y="173"/>
                  </a:lnTo>
                  <a:lnTo>
                    <a:pt x="746" y="178"/>
                  </a:lnTo>
                  <a:lnTo>
                    <a:pt x="746" y="181"/>
                  </a:lnTo>
                  <a:lnTo>
                    <a:pt x="744" y="184"/>
                  </a:lnTo>
                  <a:lnTo>
                    <a:pt x="744" y="188"/>
                  </a:lnTo>
                  <a:lnTo>
                    <a:pt x="742" y="191"/>
                  </a:lnTo>
                  <a:lnTo>
                    <a:pt x="739" y="194"/>
                  </a:lnTo>
                  <a:lnTo>
                    <a:pt x="738" y="197"/>
                  </a:lnTo>
                  <a:lnTo>
                    <a:pt x="739" y="200"/>
                  </a:lnTo>
                  <a:lnTo>
                    <a:pt x="741" y="202"/>
                  </a:lnTo>
                  <a:lnTo>
                    <a:pt x="744" y="200"/>
                  </a:lnTo>
                  <a:lnTo>
                    <a:pt x="747" y="196"/>
                  </a:lnTo>
                  <a:lnTo>
                    <a:pt x="752" y="194"/>
                  </a:lnTo>
                  <a:lnTo>
                    <a:pt x="755" y="194"/>
                  </a:lnTo>
                  <a:lnTo>
                    <a:pt x="760" y="196"/>
                  </a:lnTo>
                  <a:lnTo>
                    <a:pt x="763" y="197"/>
                  </a:lnTo>
                  <a:lnTo>
                    <a:pt x="768" y="197"/>
                  </a:lnTo>
                  <a:lnTo>
                    <a:pt x="771" y="199"/>
                  </a:lnTo>
                  <a:lnTo>
                    <a:pt x="772" y="200"/>
                  </a:lnTo>
                  <a:lnTo>
                    <a:pt x="774" y="202"/>
                  </a:lnTo>
                  <a:lnTo>
                    <a:pt x="774" y="203"/>
                  </a:lnTo>
                  <a:lnTo>
                    <a:pt x="771" y="203"/>
                  </a:lnTo>
                  <a:lnTo>
                    <a:pt x="771" y="203"/>
                  </a:lnTo>
                  <a:lnTo>
                    <a:pt x="765" y="200"/>
                  </a:lnTo>
                  <a:lnTo>
                    <a:pt x="761" y="200"/>
                  </a:lnTo>
                  <a:lnTo>
                    <a:pt x="757" y="200"/>
                  </a:lnTo>
                  <a:lnTo>
                    <a:pt x="753" y="202"/>
                  </a:lnTo>
                  <a:lnTo>
                    <a:pt x="757" y="208"/>
                  </a:lnTo>
                  <a:lnTo>
                    <a:pt x="760" y="210"/>
                  </a:lnTo>
                  <a:lnTo>
                    <a:pt x="766" y="211"/>
                  </a:lnTo>
                  <a:lnTo>
                    <a:pt x="769" y="213"/>
                  </a:lnTo>
                  <a:lnTo>
                    <a:pt x="772" y="214"/>
                  </a:lnTo>
                  <a:lnTo>
                    <a:pt x="774" y="214"/>
                  </a:lnTo>
                  <a:lnTo>
                    <a:pt x="776" y="214"/>
                  </a:lnTo>
                  <a:lnTo>
                    <a:pt x="779" y="213"/>
                  </a:lnTo>
                  <a:lnTo>
                    <a:pt x="783" y="213"/>
                  </a:lnTo>
                  <a:lnTo>
                    <a:pt x="787" y="213"/>
                  </a:lnTo>
                  <a:lnTo>
                    <a:pt x="788" y="214"/>
                  </a:lnTo>
                  <a:lnTo>
                    <a:pt x="788" y="218"/>
                  </a:lnTo>
                  <a:lnTo>
                    <a:pt x="788" y="221"/>
                  </a:lnTo>
                  <a:lnTo>
                    <a:pt x="788" y="224"/>
                  </a:lnTo>
                  <a:lnTo>
                    <a:pt x="787" y="225"/>
                  </a:lnTo>
                  <a:lnTo>
                    <a:pt x="785" y="229"/>
                  </a:lnTo>
                  <a:lnTo>
                    <a:pt x="783" y="229"/>
                  </a:lnTo>
                  <a:lnTo>
                    <a:pt x="782" y="229"/>
                  </a:lnTo>
                  <a:lnTo>
                    <a:pt x="780" y="229"/>
                  </a:lnTo>
                  <a:lnTo>
                    <a:pt x="779" y="227"/>
                  </a:lnTo>
                  <a:lnTo>
                    <a:pt x="776" y="227"/>
                  </a:lnTo>
                  <a:lnTo>
                    <a:pt x="771" y="225"/>
                  </a:lnTo>
                  <a:lnTo>
                    <a:pt x="766" y="224"/>
                  </a:lnTo>
                  <a:lnTo>
                    <a:pt x="763" y="224"/>
                  </a:lnTo>
                  <a:lnTo>
                    <a:pt x="757" y="224"/>
                  </a:lnTo>
                  <a:lnTo>
                    <a:pt x="750" y="225"/>
                  </a:lnTo>
                  <a:lnTo>
                    <a:pt x="750" y="225"/>
                  </a:lnTo>
                  <a:lnTo>
                    <a:pt x="741" y="230"/>
                  </a:lnTo>
                  <a:lnTo>
                    <a:pt x="738" y="230"/>
                  </a:lnTo>
                  <a:lnTo>
                    <a:pt x="736" y="229"/>
                  </a:lnTo>
                  <a:lnTo>
                    <a:pt x="731" y="227"/>
                  </a:lnTo>
                  <a:lnTo>
                    <a:pt x="730" y="227"/>
                  </a:lnTo>
                  <a:lnTo>
                    <a:pt x="727" y="230"/>
                  </a:lnTo>
                  <a:lnTo>
                    <a:pt x="727" y="230"/>
                  </a:lnTo>
                  <a:lnTo>
                    <a:pt x="727" y="232"/>
                  </a:lnTo>
                  <a:lnTo>
                    <a:pt x="728" y="233"/>
                  </a:lnTo>
                  <a:lnTo>
                    <a:pt x="730" y="233"/>
                  </a:lnTo>
                  <a:lnTo>
                    <a:pt x="730" y="233"/>
                  </a:lnTo>
                  <a:lnTo>
                    <a:pt x="735" y="233"/>
                  </a:lnTo>
                  <a:lnTo>
                    <a:pt x="736" y="235"/>
                  </a:lnTo>
                  <a:lnTo>
                    <a:pt x="738" y="240"/>
                  </a:lnTo>
                  <a:lnTo>
                    <a:pt x="741" y="243"/>
                  </a:lnTo>
                  <a:lnTo>
                    <a:pt x="742" y="243"/>
                  </a:lnTo>
                  <a:lnTo>
                    <a:pt x="742" y="244"/>
                  </a:lnTo>
                  <a:lnTo>
                    <a:pt x="747" y="243"/>
                  </a:lnTo>
                  <a:lnTo>
                    <a:pt x="750" y="243"/>
                  </a:lnTo>
                  <a:lnTo>
                    <a:pt x="752" y="243"/>
                  </a:lnTo>
                  <a:lnTo>
                    <a:pt x="755" y="244"/>
                  </a:lnTo>
                  <a:lnTo>
                    <a:pt x="757" y="244"/>
                  </a:lnTo>
                  <a:lnTo>
                    <a:pt x="760" y="244"/>
                  </a:lnTo>
                  <a:lnTo>
                    <a:pt x="761" y="244"/>
                  </a:lnTo>
                  <a:lnTo>
                    <a:pt x="766" y="248"/>
                  </a:lnTo>
                  <a:lnTo>
                    <a:pt x="765" y="252"/>
                  </a:lnTo>
                  <a:lnTo>
                    <a:pt x="766" y="254"/>
                  </a:lnTo>
                  <a:lnTo>
                    <a:pt x="769" y="257"/>
                  </a:lnTo>
                  <a:lnTo>
                    <a:pt x="771" y="259"/>
                  </a:lnTo>
                  <a:lnTo>
                    <a:pt x="771" y="260"/>
                  </a:lnTo>
                  <a:lnTo>
                    <a:pt x="771" y="262"/>
                  </a:lnTo>
                  <a:lnTo>
                    <a:pt x="771" y="263"/>
                  </a:lnTo>
                  <a:lnTo>
                    <a:pt x="772" y="265"/>
                  </a:lnTo>
                  <a:lnTo>
                    <a:pt x="772" y="266"/>
                  </a:lnTo>
                  <a:lnTo>
                    <a:pt x="772" y="270"/>
                  </a:lnTo>
                  <a:lnTo>
                    <a:pt x="772" y="273"/>
                  </a:lnTo>
                  <a:lnTo>
                    <a:pt x="772" y="274"/>
                  </a:lnTo>
                  <a:lnTo>
                    <a:pt x="771" y="276"/>
                  </a:lnTo>
                  <a:lnTo>
                    <a:pt x="768" y="276"/>
                  </a:lnTo>
                  <a:lnTo>
                    <a:pt x="766" y="276"/>
                  </a:lnTo>
                  <a:lnTo>
                    <a:pt x="765" y="274"/>
                  </a:lnTo>
                  <a:lnTo>
                    <a:pt x="763" y="273"/>
                  </a:lnTo>
                  <a:lnTo>
                    <a:pt x="761" y="271"/>
                  </a:lnTo>
                  <a:lnTo>
                    <a:pt x="757" y="271"/>
                  </a:lnTo>
                  <a:lnTo>
                    <a:pt x="750" y="276"/>
                  </a:lnTo>
                  <a:lnTo>
                    <a:pt x="747" y="276"/>
                  </a:lnTo>
                  <a:lnTo>
                    <a:pt x="746" y="277"/>
                  </a:lnTo>
                  <a:lnTo>
                    <a:pt x="744" y="279"/>
                  </a:lnTo>
                  <a:lnTo>
                    <a:pt x="739" y="281"/>
                  </a:lnTo>
                  <a:lnTo>
                    <a:pt x="736" y="279"/>
                  </a:lnTo>
                  <a:lnTo>
                    <a:pt x="731" y="277"/>
                  </a:lnTo>
                  <a:lnTo>
                    <a:pt x="733" y="279"/>
                  </a:lnTo>
                  <a:lnTo>
                    <a:pt x="736" y="281"/>
                  </a:lnTo>
                  <a:lnTo>
                    <a:pt x="738" y="282"/>
                  </a:lnTo>
                  <a:lnTo>
                    <a:pt x="739" y="282"/>
                  </a:lnTo>
                  <a:lnTo>
                    <a:pt x="741" y="282"/>
                  </a:lnTo>
                  <a:lnTo>
                    <a:pt x="742" y="281"/>
                  </a:lnTo>
                  <a:lnTo>
                    <a:pt x="747" y="279"/>
                  </a:lnTo>
                  <a:lnTo>
                    <a:pt x="749" y="279"/>
                  </a:lnTo>
                  <a:lnTo>
                    <a:pt x="749" y="279"/>
                  </a:lnTo>
                  <a:lnTo>
                    <a:pt x="750" y="279"/>
                  </a:lnTo>
                  <a:lnTo>
                    <a:pt x="752" y="281"/>
                  </a:lnTo>
                  <a:lnTo>
                    <a:pt x="752" y="284"/>
                  </a:lnTo>
                  <a:lnTo>
                    <a:pt x="752" y="287"/>
                  </a:lnTo>
                  <a:lnTo>
                    <a:pt x="750" y="288"/>
                  </a:lnTo>
                  <a:lnTo>
                    <a:pt x="750" y="290"/>
                  </a:lnTo>
                  <a:lnTo>
                    <a:pt x="749" y="290"/>
                  </a:lnTo>
                  <a:lnTo>
                    <a:pt x="749" y="290"/>
                  </a:lnTo>
                  <a:lnTo>
                    <a:pt x="752" y="292"/>
                  </a:lnTo>
                  <a:lnTo>
                    <a:pt x="755" y="288"/>
                  </a:lnTo>
                  <a:lnTo>
                    <a:pt x="757" y="285"/>
                  </a:lnTo>
                  <a:lnTo>
                    <a:pt x="758" y="282"/>
                  </a:lnTo>
                  <a:lnTo>
                    <a:pt x="760" y="281"/>
                  </a:lnTo>
                  <a:lnTo>
                    <a:pt x="765" y="282"/>
                  </a:lnTo>
                  <a:lnTo>
                    <a:pt x="766" y="285"/>
                  </a:lnTo>
                  <a:lnTo>
                    <a:pt x="771" y="292"/>
                  </a:lnTo>
                  <a:lnTo>
                    <a:pt x="772" y="292"/>
                  </a:lnTo>
                  <a:lnTo>
                    <a:pt x="774" y="293"/>
                  </a:lnTo>
                  <a:lnTo>
                    <a:pt x="776" y="296"/>
                  </a:lnTo>
                  <a:lnTo>
                    <a:pt x="774" y="298"/>
                  </a:lnTo>
                  <a:lnTo>
                    <a:pt x="774" y="299"/>
                  </a:lnTo>
                  <a:lnTo>
                    <a:pt x="774" y="301"/>
                  </a:lnTo>
                  <a:lnTo>
                    <a:pt x="772" y="301"/>
                  </a:lnTo>
                  <a:lnTo>
                    <a:pt x="771" y="301"/>
                  </a:lnTo>
                  <a:lnTo>
                    <a:pt x="769" y="303"/>
                  </a:lnTo>
                  <a:lnTo>
                    <a:pt x="763" y="301"/>
                  </a:lnTo>
                  <a:lnTo>
                    <a:pt x="760" y="301"/>
                  </a:lnTo>
                  <a:lnTo>
                    <a:pt x="760" y="304"/>
                  </a:lnTo>
                  <a:lnTo>
                    <a:pt x="753" y="306"/>
                  </a:lnTo>
                  <a:lnTo>
                    <a:pt x="747" y="306"/>
                  </a:lnTo>
                  <a:lnTo>
                    <a:pt x="741" y="304"/>
                  </a:lnTo>
                  <a:lnTo>
                    <a:pt x="736" y="303"/>
                  </a:lnTo>
                  <a:lnTo>
                    <a:pt x="738" y="299"/>
                  </a:lnTo>
                  <a:lnTo>
                    <a:pt x="738" y="296"/>
                  </a:lnTo>
                  <a:lnTo>
                    <a:pt x="736" y="293"/>
                  </a:lnTo>
                  <a:lnTo>
                    <a:pt x="735" y="293"/>
                  </a:lnTo>
                  <a:lnTo>
                    <a:pt x="736" y="296"/>
                  </a:lnTo>
                  <a:lnTo>
                    <a:pt x="735" y="298"/>
                  </a:lnTo>
                  <a:lnTo>
                    <a:pt x="731" y="299"/>
                  </a:lnTo>
                  <a:lnTo>
                    <a:pt x="730" y="301"/>
                  </a:lnTo>
                  <a:lnTo>
                    <a:pt x="730" y="301"/>
                  </a:lnTo>
                  <a:lnTo>
                    <a:pt x="731" y="301"/>
                  </a:lnTo>
                  <a:lnTo>
                    <a:pt x="731" y="303"/>
                  </a:lnTo>
                  <a:lnTo>
                    <a:pt x="731" y="304"/>
                  </a:lnTo>
                  <a:lnTo>
                    <a:pt x="731" y="304"/>
                  </a:lnTo>
                  <a:lnTo>
                    <a:pt x="730" y="306"/>
                  </a:lnTo>
                  <a:lnTo>
                    <a:pt x="730" y="307"/>
                  </a:lnTo>
                  <a:lnTo>
                    <a:pt x="730" y="307"/>
                  </a:lnTo>
                  <a:lnTo>
                    <a:pt x="731" y="309"/>
                  </a:lnTo>
                  <a:lnTo>
                    <a:pt x="733" y="309"/>
                  </a:lnTo>
                  <a:lnTo>
                    <a:pt x="735" y="311"/>
                  </a:lnTo>
                  <a:lnTo>
                    <a:pt x="746" y="311"/>
                  </a:lnTo>
                  <a:lnTo>
                    <a:pt x="749" y="311"/>
                  </a:lnTo>
                  <a:lnTo>
                    <a:pt x="758" y="314"/>
                  </a:lnTo>
                  <a:lnTo>
                    <a:pt x="758" y="315"/>
                  </a:lnTo>
                  <a:lnTo>
                    <a:pt x="757" y="320"/>
                  </a:lnTo>
                  <a:lnTo>
                    <a:pt x="757" y="323"/>
                  </a:lnTo>
                  <a:lnTo>
                    <a:pt x="755" y="325"/>
                  </a:lnTo>
                  <a:lnTo>
                    <a:pt x="744" y="325"/>
                  </a:lnTo>
                  <a:lnTo>
                    <a:pt x="741" y="325"/>
                  </a:lnTo>
                  <a:lnTo>
                    <a:pt x="736" y="328"/>
                  </a:lnTo>
                  <a:lnTo>
                    <a:pt x="731" y="329"/>
                  </a:lnTo>
                  <a:lnTo>
                    <a:pt x="730" y="329"/>
                  </a:lnTo>
                  <a:lnTo>
                    <a:pt x="720" y="328"/>
                  </a:lnTo>
                  <a:lnTo>
                    <a:pt x="717" y="326"/>
                  </a:lnTo>
                  <a:lnTo>
                    <a:pt x="709" y="322"/>
                  </a:lnTo>
                  <a:lnTo>
                    <a:pt x="703" y="317"/>
                  </a:lnTo>
                  <a:lnTo>
                    <a:pt x="701" y="318"/>
                  </a:lnTo>
                  <a:lnTo>
                    <a:pt x="700" y="320"/>
                  </a:lnTo>
                  <a:lnTo>
                    <a:pt x="698" y="320"/>
                  </a:lnTo>
                  <a:lnTo>
                    <a:pt x="697" y="320"/>
                  </a:lnTo>
                  <a:lnTo>
                    <a:pt x="695" y="320"/>
                  </a:lnTo>
                  <a:lnTo>
                    <a:pt x="692" y="320"/>
                  </a:lnTo>
                  <a:lnTo>
                    <a:pt x="690" y="317"/>
                  </a:lnTo>
                  <a:lnTo>
                    <a:pt x="686" y="315"/>
                  </a:lnTo>
                  <a:lnTo>
                    <a:pt x="684" y="314"/>
                  </a:lnTo>
                  <a:lnTo>
                    <a:pt x="684" y="314"/>
                  </a:lnTo>
                  <a:lnTo>
                    <a:pt x="686" y="315"/>
                  </a:lnTo>
                  <a:lnTo>
                    <a:pt x="687" y="317"/>
                  </a:lnTo>
                  <a:lnTo>
                    <a:pt x="692" y="322"/>
                  </a:lnTo>
                  <a:lnTo>
                    <a:pt x="695" y="323"/>
                  </a:lnTo>
                  <a:lnTo>
                    <a:pt x="695" y="323"/>
                  </a:lnTo>
                  <a:lnTo>
                    <a:pt x="690" y="323"/>
                  </a:lnTo>
                  <a:lnTo>
                    <a:pt x="687" y="325"/>
                  </a:lnTo>
                  <a:lnTo>
                    <a:pt x="684" y="326"/>
                  </a:lnTo>
                  <a:lnTo>
                    <a:pt x="683" y="329"/>
                  </a:lnTo>
                  <a:lnTo>
                    <a:pt x="681" y="329"/>
                  </a:lnTo>
                  <a:lnTo>
                    <a:pt x="676" y="331"/>
                  </a:lnTo>
                  <a:lnTo>
                    <a:pt x="675" y="331"/>
                  </a:lnTo>
                  <a:lnTo>
                    <a:pt x="671" y="329"/>
                  </a:lnTo>
                  <a:lnTo>
                    <a:pt x="665" y="328"/>
                  </a:lnTo>
                  <a:lnTo>
                    <a:pt x="662" y="326"/>
                  </a:lnTo>
                  <a:lnTo>
                    <a:pt x="659" y="325"/>
                  </a:lnTo>
                  <a:lnTo>
                    <a:pt x="660" y="326"/>
                  </a:lnTo>
                  <a:lnTo>
                    <a:pt x="668" y="329"/>
                  </a:lnTo>
                  <a:lnTo>
                    <a:pt x="668" y="331"/>
                  </a:lnTo>
                  <a:lnTo>
                    <a:pt x="667" y="333"/>
                  </a:lnTo>
                  <a:lnTo>
                    <a:pt x="667" y="333"/>
                  </a:lnTo>
                  <a:lnTo>
                    <a:pt x="665" y="333"/>
                  </a:lnTo>
                  <a:lnTo>
                    <a:pt x="662" y="333"/>
                  </a:lnTo>
                  <a:lnTo>
                    <a:pt x="659" y="333"/>
                  </a:lnTo>
                  <a:lnTo>
                    <a:pt x="656" y="333"/>
                  </a:lnTo>
                  <a:lnTo>
                    <a:pt x="654" y="334"/>
                  </a:lnTo>
                  <a:lnTo>
                    <a:pt x="654" y="334"/>
                  </a:lnTo>
                  <a:lnTo>
                    <a:pt x="656" y="336"/>
                  </a:lnTo>
                  <a:lnTo>
                    <a:pt x="656" y="336"/>
                  </a:lnTo>
                  <a:lnTo>
                    <a:pt x="657" y="336"/>
                  </a:lnTo>
                  <a:lnTo>
                    <a:pt x="660" y="334"/>
                  </a:lnTo>
                  <a:lnTo>
                    <a:pt x="662" y="334"/>
                  </a:lnTo>
                  <a:lnTo>
                    <a:pt x="667" y="334"/>
                  </a:lnTo>
                  <a:lnTo>
                    <a:pt x="670" y="333"/>
                  </a:lnTo>
                  <a:lnTo>
                    <a:pt x="675" y="333"/>
                  </a:lnTo>
                  <a:lnTo>
                    <a:pt x="676" y="333"/>
                  </a:lnTo>
                  <a:lnTo>
                    <a:pt x="686" y="329"/>
                  </a:lnTo>
                  <a:lnTo>
                    <a:pt x="687" y="328"/>
                  </a:lnTo>
                  <a:lnTo>
                    <a:pt x="690" y="326"/>
                  </a:lnTo>
                  <a:lnTo>
                    <a:pt x="697" y="326"/>
                  </a:lnTo>
                  <a:lnTo>
                    <a:pt x="705" y="326"/>
                  </a:lnTo>
                  <a:lnTo>
                    <a:pt x="708" y="326"/>
                  </a:lnTo>
                  <a:lnTo>
                    <a:pt x="709" y="328"/>
                  </a:lnTo>
                  <a:lnTo>
                    <a:pt x="714" y="331"/>
                  </a:lnTo>
                  <a:lnTo>
                    <a:pt x="717" y="333"/>
                  </a:lnTo>
                  <a:lnTo>
                    <a:pt x="720" y="333"/>
                  </a:lnTo>
                  <a:lnTo>
                    <a:pt x="722" y="336"/>
                  </a:lnTo>
                  <a:lnTo>
                    <a:pt x="728" y="337"/>
                  </a:lnTo>
                  <a:lnTo>
                    <a:pt x="731" y="339"/>
                  </a:lnTo>
                  <a:lnTo>
                    <a:pt x="735" y="340"/>
                  </a:lnTo>
                  <a:lnTo>
                    <a:pt x="735" y="345"/>
                  </a:lnTo>
                  <a:lnTo>
                    <a:pt x="735" y="347"/>
                  </a:lnTo>
                  <a:lnTo>
                    <a:pt x="733" y="355"/>
                  </a:lnTo>
                  <a:lnTo>
                    <a:pt x="731" y="355"/>
                  </a:lnTo>
                  <a:lnTo>
                    <a:pt x="731" y="359"/>
                  </a:lnTo>
                  <a:lnTo>
                    <a:pt x="730" y="361"/>
                  </a:lnTo>
                  <a:lnTo>
                    <a:pt x="728" y="361"/>
                  </a:lnTo>
                  <a:lnTo>
                    <a:pt x="725" y="359"/>
                  </a:lnTo>
                  <a:lnTo>
                    <a:pt x="717" y="356"/>
                  </a:lnTo>
                  <a:lnTo>
                    <a:pt x="711" y="355"/>
                  </a:lnTo>
                  <a:lnTo>
                    <a:pt x="708" y="353"/>
                  </a:lnTo>
                  <a:lnTo>
                    <a:pt x="705" y="351"/>
                  </a:lnTo>
                  <a:lnTo>
                    <a:pt x="700" y="347"/>
                  </a:lnTo>
                  <a:lnTo>
                    <a:pt x="698" y="339"/>
                  </a:lnTo>
                  <a:lnTo>
                    <a:pt x="697" y="336"/>
                  </a:lnTo>
                  <a:lnTo>
                    <a:pt x="695" y="336"/>
                  </a:lnTo>
                  <a:lnTo>
                    <a:pt x="692" y="337"/>
                  </a:lnTo>
                  <a:lnTo>
                    <a:pt x="689" y="337"/>
                  </a:lnTo>
                  <a:lnTo>
                    <a:pt x="687" y="339"/>
                  </a:lnTo>
                  <a:lnTo>
                    <a:pt x="679" y="342"/>
                  </a:lnTo>
                  <a:lnTo>
                    <a:pt x="676" y="344"/>
                  </a:lnTo>
                  <a:lnTo>
                    <a:pt x="675" y="344"/>
                  </a:lnTo>
                  <a:lnTo>
                    <a:pt x="667" y="345"/>
                  </a:lnTo>
                  <a:lnTo>
                    <a:pt x="670" y="347"/>
                  </a:lnTo>
                  <a:lnTo>
                    <a:pt x="671" y="347"/>
                  </a:lnTo>
                  <a:lnTo>
                    <a:pt x="675" y="345"/>
                  </a:lnTo>
                  <a:lnTo>
                    <a:pt x="676" y="345"/>
                  </a:lnTo>
                  <a:lnTo>
                    <a:pt x="681" y="344"/>
                  </a:lnTo>
                  <a:lnTo>
                    <a:pt x="686" y="342"/>
                  </a:lnTo>
                  <a:lnTo>
                    <a:pt x="687" y="342"/>
                  </a:lnTo>
                  <a:lnTo>
                    <a:pt x="692" y="340"/>
                  </a:lnTo>
                  <a:lnTo>
                    <a:pt x="694" y="340"/>
                  </a:lnTo>
                  <a:lnTo>
                    <a:pt x="695" y="340"/>
                  </a:lnTo>
                  <a:lnTo>
                    <a:pt x="695" y="340"/>
                  </a:lnTo>
                  <a:lnTo>
                    <a:pt x="697" y="348"/>
                  </a:lnTo>
                  <a:lnTo>
                    <a:pt x="695" y="351"/>
                  </a:lnTo>
                  <a:lnTo>
                    <a:pt x="694" y="351"/>
                  </a:lnTo>
                  <a:lnTo>
                    <a:pt x="689" y="353"/>
                  </a:lnTo>
                  <a:lnTo>
                    <a:pt x="689" y="355"/>
                  </a:lnTo>
                  <a:lnTo>
                    <a:pt x="690" y="355"/>
                  </a:lnTo>
                  <a:lnTo>
                    <a:pt x="694" y="355"/>
                  </a:lnTo>
                  <a:lnTo>
                    <a:pt x="697" y="353"/>
                  </a:lnTo>
                  <a:lnTo>
                    <a:pt x="698" y="353"/>
                  </a:lnTo>
                  <a:lnTo>
                    <a:pt x="700" y="355"/>
                  </a:lnTo>
                  <a:lnTo>
                    <a:pt x="703" y="356"/>
                  </a:lnTo>
                  <a:lnTo>
                    <a:pt x="709" y="359"/>
                  </a:lnTo>
                  <a:lnTo>
                    <a:pt x="712" y="361"/>
                  </a:lnTo>
                  <a:lnTo>
                    <a:pt x="716" y="363"/>
                  </a:lnTo>
                  <a:lnTo>
                    <a:pt x="720" y="364"/>
                  </a:lnTo>
                  <a:lnTo>
                    <a:pt x="722" y="366"/>
                  </a:lnTo>
                  <a:lnTo>
                    <a:pt x="727" y="367"/>
                  </a:lnTo>
                  <a:lnTo>
                    <a:pt x="728" y="367"/>
                  </a:lnTo>
                  <a:lnTo>
                    <a:pt x="730" y="370"/>
                  </a:lnTo>
                  <a:lnTo>
                    <a:pt x="731" y="372"/>
                  </a:lnTo>
                  <a:lnTo>
                    <a:pt x="735" y="372"/>
                  </a:lnTo>
                  <a:lnTo>
                    <a:pt x="735" y="374"/>
                  </a:lnTo>
                  <a:lnTo>
                    <a:pt x="730" y="377"/>
                  </a:lnTo>
                  <a:lnTo>
                    <a:pt x="728" y="378"/>
                  </a:lnTo>
                  <a:lnTo>
                    <a:pt x="727" y="378"/>
                  </a:lnTo>
                  <a:lnTo>
                    <a:pt x="728" y="380"/>
                  </a:lnTo>
                  <a:lnTo>
                    <a:pt x="728" y="381"/>
                  </a:lnTo>
                  <a:lnTo>
                    <a:pt x="728" y="385"/>
                  </a:lnTo>
                  <a:lnTo>
                    <a:pt x="730" y="381"/>
                  </a:lnTo>
                  <a:lnTo>
                    <a:pt x="730" y="380"/>
                  </a:lnTo>
                  <a:lnTo>
                    <a:pt x="731" y="380"/>
                  </a:lnTo>
                  <a:lnTo>
                    <a:pt x="733" y="380"/>
                  </a:lnTo>
                  <a:lnTo>
                    <a:pt x="735" y="378"/>
                  </a:lnTo>
                  <a:lnTo>
                    <a:pt x="738" y="378"/>
                  </a:lnTo>
                  <a:lnTo>
                    <a:pt x="739" y="383"/>
                  </a:lnTo>
                  <a:lnTo>
                    <a:pt x="739" y="386"/>
                  </a:lnTo>
                  <a:lnTo>
                    <a:pt x="739" y="389"/>
                  </a:lnTo>
                  <a:lnTo>
                    <a:pt x="739" y="394"/>
                  </a:lnTo>
                  <a:lnTo>
                    <a:pt x="739" y="396"/>
                  </a:lnTo>
                  <a:lnTo>
                    <a:pt x="741" y="397"/>
                  </a:lnTo>
                  <a:lnTo>
                    <a:pt x="741" y="402"/>
                  </a:lnTo>
                  <a:lnTo>
                    <a:pt x="741" y="403"/>
                  </a:lnTo>
                  <a:lnTo>
                    <a:pt x="741" y="405"/>
                  </a:lnTo>
                  <a:lnTo>
                    <a:pt x="736" y="407"/>
                  </a:lnTo>
                  <a:lnTo>
                    <a:pt x="733" y="405"/>
                  </a:lnTo>
                  <a:lnTo>
                    <a:pt x="730" y="405"/>
                  </a:lnTo>
                  <a:lnTo>
                    <a:pt x="730" y="405"/>
                  </a:lnTo>
                  <a:lnTo>
                    <a:pt x="728" y="403"/>
                  </a:lnTo>
                  <a:lnTo>
                    <a:pt x="728" y="402"/>
                  </a:lnTo>
                  <a:lnTo>
                    <a:pt x="728" y="400"/>
                  </a:lnTo>
                  <a:lnTo>
                    <a:pt x="728" y="396"/>
                  </a:lnTo>
                  <a:lnTo>
                    <a:pt x="727" y="397"/>
                  </a:lnTo>
                  <a:lnTo>
                    <a:pt x="727" y="397"/>
                  </a:lnTo>
                  <a:lnTo>
                    <a:pt x="727" y="399"/>
                  </a:lnTo>
                  <a:lnTo>
                    <a:pt x="727" y="405"/>
                  </a:lnTo>
                  <a:lnTo>
                    <a:pt x="725" y="407"/>
                  </a:lnTo>
                  <a:lnTo>
                    <a:pt x="720" y="407"/>
                  </a:lnTo>
                  <a:lnTo>
                    <a:pt x="717" y="407"/>
                  </a:lnTo>
                  <a:lnTo>
                    <a:pt x="716" y="407"/>
                  </a:lnTo>
                  <a:lnTo>
                    <a:pt x="709" y="403"/>
                  </a:lnTo>
                  <a:lnTo>
                    <a:pt x="706" y="400"/>
                  </a:lnTo>
                  <a:lnTo>
                    <a:pt x="705" y="397"/>
                  </a:lnTo>
                  <a:lnTo>
                    <a:pt x="703" y="394"/>
                  </a:lnTo>
                  <a:lnTo>
                    <a:pt x="701" y="391"/>
                  </a:lnTo>
                  <a:lnTo>
                    <a:pt x="700" y="388"/>
                  </a:lnTo>
                  <a:lnTo>
                    <a:pt x="698" y="386"/>
                  </a:lnTo>
                  <a:lnTo>
                    <a:pt x="695" y="385"/>
                  </a:lnTo>
                  <a:lnTo>
                    <a:pt x="690" y="383"/>
                  </a:lnTo>
                  <a:lnTo>
                    <a:pt x="687" y="381"/>
                  </a:lnTo>
                  <a:lnTo>
                    <a:pt x="686" y="378"/>
                  </a:lnTo>
                  <a:lnTo>
                    <a:pt x="683" y="377"/>
                  </a:lnTo>
                  <a:lnTo>
                    <a:pt x="678" y="377"/>
                  </a:lnTo>
                  <a:lnTo>
                    <a:pt x="673" y="375"/>
                  </a:lnTo>
                  <a:lnTo>
                    <a:pt x="667" y="377"/>
                  </a:lnTo>
                  <a:lnTo>
                    <a:pt x="662" y="375"/>
                  </a:lnTo>
                  <a:lnTo>
                    <a:pt x="660" y="375"/>
                  </a:lnTo>
                  <a:lnTo>
                    <a:pt x="660" y="375"/>
                  </a:lnTo>
                  <a:lnTo>
                    <a:pt x="660" y="377"/>
                  </a:lnTo>
                  <a:lnTo>
                    <a:pt x="667" y="378"/>
                  </a:lnTo>
                  <a:lnTo>
                    <a:pt x="670" y="378"/>
                  </a:lnTo>
                  <a:lnTo>
                    <a:pt x="676" y="378"/>
                  </a:lnTo>
                  <a:lnTo>
                    <a:pt x="679" y="378"/>
                  </a:lnTo>
                  <a:lnTo>
                    <a:pt x="681" y="380"/>
                  </a:lnTo>
                  <a:lnTo>
                    <a:pt x="681" y="381"/>
                  </a:lnTo>
                  <a:lnTo>
                    <a:pt x="681" y="385"/>
                  </a:lnTo>
                  <a:lnTo>
                    <a:pt x="681" y="386"/>
                  </a:lnTo>
                  <a:lnTo>
                    <a:pt x="676" y="389"/>
                  </a:lnTo>
                  <a:lnTo>
                    <a:pt x="675" y="391"/>
                  </a:lnTo>
                  <a:lnTo>
                    <a:pt x="668" y="392"/>
                  </a:lnTo>
                  <a:lnTo>
                    <a:pt x="667" y="392"/>
                  </a:lnTo>
                  <a:lnTo>
                    <a:pt x="662" y="392"/>
                  </a:lnTo>
                  <a:lnTo>
                    <a:pt x="657" y="392"/>
                  </a:lnTo>
                  <a:lnTo>
                    <a:pt x="653" y="392"/>
                  </a:lnTo>
                  <a:lnTo>
                    <a:pt x="649" y="391"/>
                  </a:lnTo>
                  <a:lnTo>
                    <a:pt x="643" y="391"/>
                  </a:lnTo>
                  <a:lnTo>
                    <a:pt x="642" y="392"/>
                  </a:lnTo>
                  <a:lnTo>
                    <a:pt x="643" y="392"/>
                  </a:lnTo>
                  <a:lnTo>
                    <a:pt x="646" y="394"/>
                  </a:lnTo>
                  <a:lnTo>
                    <a:pt x="648" y="394"/>
                  </a:lnTo>
                  <a:lnTo>
                    <a:pt x="648" y="396"/>
                  </a:lnTo>
                  <a:lnTo>
                    <a:pt x="648" y="397"/>
                  </a:lnTo>
                  <a:lnTo>
                    <a:pt x="646" y="399"/>
                  </a:lnTo>
                  <a:lnTo>
                    <a:pt x="646" y="400"/>
                  </a:lnTo>
                  <a:lnTo>
                    <a:pt x="642" y="403"/>
                  </a:lnTo>
                  <a:lnTo>
                    <a:pt x="640" y="403"/>
                  </a:lnTo>
                  <a:lnTo>
                    <a:pt x="634" y="405"/>
                  </a:lnTo>
                  <a:lnTo>
                    <a:pt x="632" y="407"/>
                  </a:lnTo>
                  <a:lnTo>
                    <a:pt x="634" y="407"/>
                  </a:lnTo>
                  <a:lnTo>
                    <a:pt x="638" y="405"/>
                  </a:lnTo>
                  <a:lnTo>
                    <a:pt x="640" y="405"/>
                  </a:lnTo>
                  <a:lnTo>
                    <a:pt x="648" y="407"/>
                  </a:lnTo>
                  <a:lnTo>
                    <a:pt x="654" y="407"/>
                  </a:lnTo>
                  <a:lnTo>
                    <a:pt x="667" y="405"/>
                  </a:lnTo>
                  <a:lnTo>
                    <a:pt x="667" y="405"/>
                  </a:lnTo>
                  <a:lnTo>
                    <a:pt x="668" y="405"/>
                  </a:lnTo>
                  <a:lnTo>
                    <a:pt x="668" y="407"/>
                  </a:lnTo>
                  <a:lnTo>
                    <a:pt x="670" y="407"/>
                  </a:lnTo>
                  <a:lnTo>
                    <a:pt x="668" y="408"/>
                  </a:lnTo>
                  <a:lnTo>
                    <a:pt x="665" y="410"/>
                  </a:lnTo>
                  <a:lnTo>
                    <a:pt x="662" y="410"/>
                  </a:lnTo>
                  <a:lnTo>
                    <a:pt x="659" y="411"/>
                  </a:lnTo>
                  <a:lnTo>
                    <a:pt x="657" y="411"/>
                  </a:lnTo>
                  <a:lnTo>
                    <a:pt x="654" y="415"/>
                  </a:lnTo>
                  <a:lnTo>
                    <a:pt x="654" y="418"/>
                  </a:lnTo>
                  <a:lnTo>
                    <a:pt x="657" y="418"/>
                  </a:lnTo>
                  <a:lnTo>
                    <a:pt x="659" y="416"/>
                  </a:lnTo>
                  <a:lnTo>
                    <a:pt x="660" y="415"/>
                  </a:lnTo>
                  <a:lnTo>
                    <a:pt x="662" y="413"/>
                  </a:lnTo>
                  <a:lnTo>
                    <a:pt x="667" y="411"/>
                  </a:lnTo>
                  <a:lnTo>
                    <a:pt x="671" y="411"/>
                  </a:lnTo>
                  <a:lnTo>
                    <a:pt x="675" y="411"/>
                  </a:lnTo>
                  <a:lnTo>
                    <a:pt x="683" y="408"/>
                  </a:lnTo>
                  <a:lnTo>
                    <a:pt x="684" y="408"/>
                  </a:lnTo>
                  <a:lnTo>
                    <a:pt x="695" y="410"/>
                  </a:lnTo>
                  <a:lnTo>
                    <a:pt x="705" y="413"/>
                  </a:lnTo>
                  <a:lnTo>
                    <a:pt x="711" y="415"/>
                  </a:lnTo>
                  <a:lnTo>
                    <a:pt x="717" y="415"/>
                  </a:lnTo>
                  <a:lnTo>
                    <a:pt x="731" y="415"/>
                  </a:lnTo>
                  <a:lnTo>
                    <a:pt x="731" y="415"/>
                  </a:lnTo>
                  <a:lnTo>
                    <a:pt x="731" y="416"/>
                  </a:lnTo>
                  <a:lnTo>
                    <a:pt x="730" y="416"/>
                  </a:lnTo>
                  <a:lnTo>
                    <a:pt x="728" y="418"/>
                  </a:lnTo>
                  <a:lnTo>
                    <a:pt x="725" y="419"/>
                  </a:lnTo>
                  <a:lnTo>
                    <a:pt x="724" y="419"/>
                  </a:lnTo>
                  <a:lnTo>
                    <a:pt x="724" y="419"/>
                  </a:lnTo>
                  <a:lnTo>
                    <a:pt x="720" y="421"/>
                  </a:lnTo>
                  <a:lnTo>
                    <a:pt x="719" y="421"/>
                  </a:lnTo>
                  <a:lnTo>
                    <a:pt x="720" y="422"/>
                  </a:lnTo>
                  <a:lnTo>
                    <a:pt x="719" y="422"/>
                  </a:lnTo>
                  <a:lnTo>
                    <a:pt x="717" y="422"/>
                  </a:lnTo>
                  <a:lnTo>
                    <a:pt x="712" y="424"/>
                  </a:lnTo>
                  <a:lnTo>
                    <a:pt x="709" y="424"/>
                  </a:lnTo>
                  <a:lnTo>
                    <a:pt x="708" y="424"/>
                  </a:lnTo>
                  <a:lnTo>
                    <a:pt x="708" y="426"/>
                  </a:lnTo>
                  <a:lnTo>
                    <a:pt x="709" y="426"/>
                  </a:lnTo>
                  <a:lnTo>
                    <a:pt x="709" y="427"/>
                  </a:lnTo>
                  <a:lnTo>
                    <a:pt x="709" y="429"/>
                  </a:lnTo>
                  <a:lnTo>
                    <a:pt x="708" y="429"/>
                  </a:lnTo>
                  <a:lnTo>
                    <a:pt x="706" y="429"/>
                  </a:lnTo>
                  <a:lnTo>
                    <a:pt x="703" y="429"/>
                  </a:lnTo>
                  <a:lnTo>
                    <a:pt x="701" y="429"/>
                  </a:lnTo>
                  <a:lnTo>
                    <a:pt x="701" y="429"/>
                  </a:lnTo>
                  <a:lnTo>
                    <a:pt x="703" y="430"/>
                  </a:lnTo>
                  <a:lnTo>
                    <a:pt x="703" y="432"/>
                  </a:lnTo>
                  <a:lnTo>
                    <a:pt x="701" y="432"/>
                  </a:lnTo>
                  <a:lnTo>
                    <a:pt x="700" y="433"/>
                  </a:lnTo>
                  <a:lnTo>
                    <a:pt x="695" y="435"/>
                  </a:lnTo>
                  <a:lnTo>
                    <a:pt x="694" y="437"/>
                  </a:lnTo>
                  <a:lnTo>
                    <a:pt x="689" y="437"/>
                  </a:lnTo>
                  <a:lnTo>
                    <a:pt x="689" y="437"/>
                  </a:lnTo>
                  <a:lnTo>
                    <a:pt x="690" y="438"/>
                  </a:lnTo>
                  <a:lnTo>
                    <a:pt x="690" y="440"/>
                  </a:lnTo>
                  <a:lnTo>
                    <a:pt x="687" y="441"/>
                  </a:lnTo>
                  <a:lnTo>
                    <a:pt x="684" y="443"/>
                  </a:lnTo>
                  <a:lnTo>
                    <a:pt x="683" y="443"/>
                  </a:lnTo>
                  <a:lnTo>
                    <a:pt x="683" y="444"/>
                  </a:lnTo>
                  <a:lnTo>
                    <a:pt x="683" y="444"/>
                  </a:lnTo>
                  <a:lnTo>
                    <a:pt x="681" y="446"/>
                  </a:lnTo>
                  <a:lnTo>
                    <a:pt x="678" y="448"/>
                  </a:lnTo>
                  <a:lnTo>
                    <a:pt x="675" y="449"/>
                  </a:lnTo>
                  <a:lnTo>
                    <a:pt x="673" y="449"/>
                  </a:lnTo>
                  <a:lnTo>
                    <a:pt x="671" y="451"/>
                  </a:lnTo>
                  <a:lnTo>
                    <a:pt x="670" y="451"/>
                  </a:lnTo>
                  <a:lnTo>
                    <a:pt x="667" y="452"/>
                  </a:lnTo>
                  <a:lnTo>
                    <a:pt x="665" y="452"/>
                  </a:lnTo>
                  <a:lnTo>
                    <a:pt x="662" y="454"/>
                  </a:lnTo>
                  <a:lnTo>
                    <a:pt x="659" y="454"/>
                  </a:lnTo>
                  <a:lnTo>
                    <a:pt x="649" y="455"/>
                  </a:lnTo>
                  <a:lnTo>
                    <a:pt x="646" y="457"/>
                  </a:lnTo>
                  <a:lnTo>
                    <a:pt x="643" y="457"/>
                  </a:lnTo>
                  <a:lnTo>
                    <a:pt x="635" y="460"/>
                  </a:lnTo>
                  <a:lnTo>
                    <a:pt x="632" y="460"/>
                  </a:lnTo>
                  <a:lnTo>
                    <a:pt x="630" y="460"/>
                  </a:lnTo>
                  <a:lnTo>
                    <a:pt x="627" y="462"/>
                  </a:lnTo>
                  <a:lnTo>
                    <a:pt x="623" y="460"/>
                  </a:lnTo>
                  <a:lnTo>
                    <a:pt x="621" y="460"/>
                  </a:lnTo>
                  <a:lnTo>
                    <a:pt x="619" y="460"/>
                  </a:lnTo>
                  <a:lnTo>
                    <a:pt x="618" y="462"/>
                  </a:lnTo>
                  <a:lnTo>
                    <a:pt x="616" y="463"/>
                  </a:lnTo>
                  <a:lnTo>
                    <a:pt x="615" y="463"/>
                  </a:lnTo>
                  <a:lnTo>
                    <a:pt x="608" y="462"/>
                  </a:lnTo>
                  <a:lnTo>
                    <a:pt x="608" y="463"/>
                  </a:lnTo>
                  <a:lnTo>
                    <a:pt x="610" y="465"/>
                  </a:lnTo>
                  <a:lnTo>
                    <a:pt x="610" y="465"/>
                  </a:lnTo>
                  <a:lnTo>
                    <a:pt x="607" y="466"/>
                  </a:lnTo>
                  <a:lnTo>
                    <a:pt x="605" y="466"/>
                  </a:lnTo>
                  <a:lnTo>
                    <a:pt x="602" y="466"/>
                  </a:lnTo>
                  <a:lnTo>
                    <a:pt x="599" y="465"/>
                  </a:lnTo>
                  <a:lnTo>
                    <a:pt x="594" y="463"/>
                  </a:lnTo>
                  <a:lnTo>
                    <a:pt x="588" y="459"/>
                  </a:lnTo>
                  <a:lnTo>
                    <a:pt x="585" y="457"/>
                  </a:lnTo>
                  <a:lnTo>
                    <a:pt x="586" y="459"/>
                  </a:lnTo>
                  <a:lnTo>
                    <a:pt x="586" y="460"/>
                  </a:lnTo>
                  <a:lnTo>
                    <a:pt x="588" y="462"/>
                  </a:lnTo>
                  <a:lnTo>
                    <a:pt x="588" y="462"/>
                  </a:lnTo>
                  <a:lnTo>
                    <a:pt x="586" y="462"/>
                  </a:lnTo>
                  <a:lnTo>
                    <a:pt x="586" y="463"/>
                  </a:lnTo>
                  <a:lnTo>
                    <a:pt x="585" y="463"/>
                  </a:lnTo>
                  <a:lnTo>
                    <a:pt x="585" y="463"/>
                  </a:lnTo>
                  <a:lnTo>
                    <a:pt x="586" y="465"/>
                  </a:lnTo>
                  <a:lnTo>
                    <a:pt x="588" y="466"/>
                  </a:lnTo>
                  <a:lnTo>
                    <a:pt x="588" y="468"/>
                  </a:lnTo>
                  <a:lnTo>
                    <a:pt x="586" y="470"/>
                  </a:lnTo>
                  <a:lnTo>
                    <a:pt x="585" y="471"/>
                  </a:lnTo>
                  <a:lnTo>
                    <a:pt x="583" y="471"/>
                  </a:lnTo>
                  <a:lnTo>
                    <a:pt x="577" y="476"/>
                  </a:lnTo>
                  <a:lnTo>
                    <a:pt x="575" y="476"/>
                  </a:lnTo>
                  <a:lnTo>
                    <a:pt x="574" y="478"/>
                  </a:lnTo>
                  <a:lnTo>
                    <a:pt x="574" y="478"/>
                  </a:lnTo>
                  <a:lnTo>
                    <a:pt x="572" y="481"/>
                  </a:lnTo>
                  <a:lnTo>
                    <a:pt x="571" y="482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5"/>
                  </a:lnTo>
                  <a:lnTo>
                    <a:pt x="567" y="487"/>
                  </a:lnTo>
                  <a:lnTo>
                    <a:pt x="567" y="489"/>
                  </a:lnTo>
                  <a:lnTo>
                    <a:pt x="563" y="495"/>
                  </a:lnTo>
                  <a:lnTo>
                    <a:pt x="560" y="500"/>
                  </a:lnTo>
                  <a:lnTo>
                    <a:pt x="558" y="501"/>
                  </a:lnTo>
                  <a:lnTo>
                    <a:pt x="558" y="503"/>
                  </a:lnTo>
                  <a:lnTo>
                    <a:pt x="556" y="501"/>
                  </a:lnTo>
                  <a:lnTo>
                    <a:pt x="555" y="503"/>
                  </a:lnTo>
                  <a:lnTo>
                    <a:pt x="555" y="503"/>
                  </a:lnTo>
                  <a:lnTo>
                    <a:pt x="553" y="504"/>
                  </a:lnTo>
                  <a:lnTo>
                    <a:pt x="553" y="506"/>
                  </a:lnTo>
                  <a:lnTo>
                    <a:pt x="552" y="507"/>
                  </a:lnTo>
                  <a:lnTo>
                    <a:pt x="545" y="511"/>
                  </a:lnTo>
                  <a:lnTo>
                    <a:pt x="544" y="511"/>
                  </a:lnTo>
                  <a:lnTo>
                    <a:pt x="542" y="511"/>
                  </a:lnTo>
                  <a:lnTo>
                    <a:pt x="541" y="511"/>
                  </a:lnTo>
                  <a:lnTo>
                    <a:pt x="537" y="509"/>
                  </a:lnTo>
                  <a:lnTo>
                    <a:pt x="536" y="507"/>
                  </a:lnTo>
                  <a:lnTo>
                    <a:pt x="534" y="506"/>
                  </a:lnTo>
                  <a:lnTo>
                    <a:pt x="534" y="507"/>
                  </a:lnTo>
                  <a:lnTo>
                    <a:pt x="534" y="507"/>
                  </a:lnTo>
                  <a:lnTo>
                    <a:pt x="534" y="509"/>
                  </a:lnTo>
                  <a:lnTo>
                    <a:pt x="536" y="509"/>
                  </a:lnTo>
                  <a:lnTo>
                    <a:pt x="537" y="514"/>
                  </a:lnTo>
                  <a:lnTo>
                    <a:pt x="536" y="515"/>
                  </a:lnTo>
                  <a:lnTo>
                    <a:pt x="534" y="515"/>
                  </a:lnTo>
                  <a:lnTo>
                    <a:pt x="531" y="517"/>
                  </a:lnTo>
                  <a:lnTo>
                    <a:pt x="528" y="520"/>
                  </a:lnTo>
                  <a:lnTo>
                    <a:pt x="526" y="522"/>
                  </a:lnTo>
                  <a:lnTo>
                    <a:pt x="526" y="518"/>
                  </a:lnTo>
                  <a:lnTo>
                    <a:pt x="526" y="518"/>
                  </a:lnTo>
                  <a:lnTo>
                    <a:pt x="525" y="517"/>
                  </a:lnTo>
                  <a:lnTo>
                    <a:pt x="525" y="518"/>
                  </a:lnTo>
                  <a:lnTo>
                    <a:pt x="525" y="518"/>
                  </a:lnTo>
                  <a:lnTo>
                    <a:pt x="523" y="522"/>
                  </a:lnTo>
                  <a:lnTo>
                    <a:pt x="523" y="522"/>
                  </a:lnTo>
                  <a:lnTo>
                    <a:pt x="522" y="522"/>
                  </a:lnTo>
                  <a:lnTo>
                    <a:pt x="520" y="523"/>
                  </a:lnTo>
                  <a:lnTo>
                    <a:pt x="519" y="522"/>
                  </a:lnTo>
                  <a:lnTo>
                    <a:pt x="517" y="522"/>
                  </a:lnTo>
                  <a:lnTo>
                    <a:pt x="517" y="520"/>
                  </a:lnTo>
                  <a:lnTo>
                    <a:pt x="514" y="522"/>
                  </a:lnTo>
                  <a:lnTo>
                    <a:pt x="514" y="522"/>
                  </a:lnTo>
                  <a:lnTo>
                    <a:pt x="514" y="523"/>
                  </a:lnTo>
                  <a:lnTo>
                    <a:pt x="512" y="525"/>
                  </a:lnTo>
                  <a:lnTo>
                    <a:pt x="511" y="526"/>
                  </a:lnTo>
                  <a:lnTo>
                    <a:pt x="509" y="526"/>
                  </a:lnTo>
                  <a:lnTo>
                    <a:pt x="507" y="526"/>
                  </a:lnTo>
                  <a:lnTo>
                    <a:pt x="504" y="526"/>
                  </a:lnTo>
                  <a:lnTo>
                    <a:pt x="503" y="525"/>
                  </a:lnTo>
                  <a:lnTo>
                    <a:pt x="506" y="522"/>
                  </a:lnTo>
                  <a:lnTo>
                    <a:pt x="506" y="520"/>
                  </a:lnTo>
                  <a:lnTo>
                    <a:pt x="506" y="520"/>
                  </a:lnTo>
                  <a:lnTo>
                    <a:pt x="506" y="518"/>
                  </a:lnTo>
                  <a:lnTo>
                    <a:pt x="511" y="512"/>
                  </a:lnTo>
                  <a:lnTo>
                    <a:pt x="514" y="511"/>
                  </a:lnTo>
                  <a:lnTo>
                    <a:pt x="514" y="509"/>
                  </a:lnTo>
                  <a:lnTo>
                    <a:pt x="509" y="509"/>
                  </a:lnTo>
                  <a:lnTo>
                    <a:pt x="506" y="507"/>
                  </a:lnTo>
                  <a:lnTo>
                    <a:pt x="503" y="507"/>
                  </a:lnTo>
                  <a:lnTo>
                    <a:pt x="501" y="507"/>
                  </a:lnTo>
                  <a:lnTo>
                    <a:pt x="504" y="509"/>
                  </a:lnTo>
                  <a:lnTo>
                    <a:pt x="507" y="511"/>
                  </a:lnTo>
                  <a:lnTo>
                    <a:pt x="506" y="512"/>
                  </a:lnTo>
                  <a:lnTo>
                    <a:pt x="504" y="514"/>
                  </a:lnTo>
                  <a:lnTo>
                    <a:pt x="503" y="518"/>
                  </a:lnTo>
                  <a:lnTo>
                    <a:pt x="501" y="520"/>
                  </a:lnTo>
                  <a:lnTo>
                    <a:pt x="498" y="517"/>
                  </a:lnTo>
                  <a:lnTo>
                    <a:pt x="496" y="517"/>
                  </a:lnTo>
                  <a:lnTo>
                    <a:pt x="496" y="518"/>
                  </a:lnTo>
                  <a:lnTo>
                    <a:pt x="500" y="522"/>
                  </a:lnTo>
                  <a:lnTo>
                    <a:pt x="501" y="522"/>
                  </a:lnTo>
                  <a:lnTo>
                    <a:pt x="501" y="525"/>
                  </a:lnTo>
                  <a:lnTo>
                    <a:pt x="495" y="526"/>
                  </a:lnTo>
                  <a:lnTo>
                    <a:pt x="487" y="526"/>
                  </a:lnTo>
                  <a:lnTo>
                    <a:pt x="482" y="526"/>
                  </a:lnTo>
                  <a:lnTo>
                    <a:pt x="474" y="528"/>
                  </a:lnTo>
                  <a:lnTo>
                    <a:pt x="473" y="528"/>
                  </a:lnTo>
                  <a:lnTo>
                    <a:pt x="471" y="528"/>
                  </a:lnTo>
                  <a:lnTo>
                    <a:pt x="479" y="533"/>
                  </a:lnTo>
                  <a:lnTo>
                    <a:pt x="481" y="533"/>
                  </a:lnTo>
                  <a:lnTo>
                    <a:pt x="479" y="534"/>
                  </a:lnTo>
                  <a:lnTo>
                    <a:pt x="478" y="534"/>
                  </a:lnTo>
                  <a:lnTo>
                    <a:pt x="476" y="537"/>
                  </a:lnTo>
                  <a:lnTo>
                    <a:pt x="474" y="539"/>
                  </a:lnTo>
                  <a:lnTo>
                    <a:pt x="471" y="541"/>
                  </a:lnTo>
                  <a:lnTo>
                    <a:pt x="465" y="539"/>
                  </a:lnTo>
                  <a:lnTo>
                    <a:pt x="462" y="539"/>
                  </a:lnTo>
                  <a:lnTo>
                    <a:pt x="459" y="539"/>
                  </a:lnTo>
                  <a:lnTo>
                    <a:pt x="459" y="541"/>
                  </a:lnTo>
                  <a:lnTo>
                    <a:pt x="460" y="541"/>
                  </a:lnTo>
                  <a:lnTo>
                    <a:pt x="460" y="544"/>
                  </a:lnTo>
                  <a:lnTo>
                    <a:pt x="462" y="544"/>
                  </a:lnTo>
                  <a:lnTo>
                    <a:pt x="465" y="542"/>
                  </a:lnTo>
                  <a:lnTo>
                    <a:pt x="466" y="545"/>
                  </a:lnTo>
                  <a:lnTo>
                    <a:pt x="468" y="548"/>
                  </a:lnTo>
                  <a:lnTo>
                    <a:pt x="471" y="550"/>
                  </a:lnTo>
                  <a:lnTo>
                    <a:pt x="471" y="552"/>
                  </a:lnTo>
                  <a:lnTo>
                    <a:pt x="471" y="553"/>
                  </a:lnTo>
                  <a:lnTo>
                    <a:pt x="471" y="555"/>
                  </a:lnTo>
                  <a:lnTo>
                    <a:pt x="468" y="556"/>
                  </a:lnTo>
                  <a:lnTo>
                    <a:pt x="465" y="556"/>
                  </a:lnTo>
                  <a:lnTo>
                    <a:pt x="465" y="558"/>
                  </a:lnTo>
                  <a:lnTo>
                    <a:pt x="463" y="559"/>
                  </a:lnTo>
                  <a:lnTo>
                    <a:pt x="460" y="559"/>
                  </a:lnTo>
                  <a:lnTo>
                    <a:pt x="459" y="558"/>
                  </a:lnTo>
                  <a:lnTo>
                    <a:pt x="457" y="558"/>
                  </a:lnTo>
                  <a:lnTo>
                    <a:pt x="452" y="558"/>
                  </a:lnTo>
                  <a:lnTo>
                    <a:pt x="457" y="559"/>
                  </a:lnTo>
                  <a:lnTo>
                    <a:pt x="460" y="561"/>
                  </a:lnTo>
                  <a:lnTo>
                    <a:pt x="460" y="561"/>
                  </a:lnTo>
                  <a:lnTo>
                    <a:pt x="463" y="561"/>
                  </a:lnTo>
                  <a:lnTo>
                    <a:pt x="465" y="561"/>
                  </a:lnTo>
                  <a:lnTo>
                    <a:pt x="465" y="566"/>
                  </a:lnTo>
                  <a:lnTo>
                    <a:pt x="466" y="569"/>
                  </a:lnTo>
                  <a:lnTo>
                    <a:pt x="466" y="570"/>
                  </a:lnTo>
                  <a:lnTo>
                    <a:pt x="463" y="572"/>
                  </a:lnTo>
                  <a:lnTo>
                    <a:pt x="463" y="575"/>
                  </a:lnTo>
                  <a:lnTo>
                    <a:pt x="462" y="575"/>
                  </a:lnTo>
                  <a:lnTo>
                    <a:pt x="459" y="575"/>
                  </a:lnTo>
                  <a:lnTo>
                    <a:pt x="459" y="578"/>
                  </a:lnTo>
                  <a:lnTo>
                    <a:pt x="459" y="580"/>
                  </a:lnTo>
                  <a:lnTo>
                    <a:pt x="459" y="580"/>
                  </a:lnTo>
                  <a:lnTo>
                    <a:pt x="459" y="582"/>
                  </a:lnTo>
                  <a:lnTo>
                    <a:pt x="457" y="583"/>
                  </a:lnTo>
                  <a:lnTo>
                    <a:pt x="455" y="585"/>
                  </a:lnTo>
                  <a:lnTo>
                    <a:pt x="454" y="586"/>
                  </a:lnTo>
                  <a:lnTo>
                    <a:pt x="454" y="586"/>
                  </a:lnTo>
                  <a:lnTo>
                    <a:pt x="451" y="586"/>
                  </a:lnTo>
                  <a:lnTo>
                    <a:pt x="448" y="586"/>
                  </a:lnTo>
                  <a:lnTo>
                    <a:pt x="446" y="583"/>
                  </a:lnTo>
                  <a:lnTo>
                    <a:pt x="444" y="583"/>
                  </a:lnTo>
                  <a:lnTo>
                    <a:pt x="443" y="583"/>
                  </a:lnTo>
                  <a:lnTo>
                    <a:pt x="443" y="583"/>
                  </a:lnTo>
                  <a:lnTo>
                    <a:pt x="444" y="585"/>
                  </a:lnTo>
                  <a:lnTo>
                    <a:pt x="446" y="586"/>
                  </a:lnTo>
                  <a:lnTo>
                    <a:pt x="451" y="588"/>
                  </a:lnTo>
                  <a:lnTo>
                    <a:pt x="451" y="589"/>
                  </a:lnTo>
                  <a:lnTo>
                    <a:pt x="449" y="589"/>
                  </a:lnTo>
                  <a:lnTo>
                    <a:pt x="448" y="593"/>
                  </a:lnTo>
                  <a:lnTo>
                    <a:pt x="446" y="593"/>
                  </a:lnTo>
                  <a:lnTo>
                    <a:pt x="444" y="594"/>
                  </a:lnTo>
                  <a:lnTo>
                    <a:pt x="441" y="594"/>
                  </a:lnTo>
                  <a:lnTo>
                    <a:pt x="440" y="594"/>
                  </a:lnTo>
                  <a:lnTo>
                    <a:pt x="435" y="594"/>
                  </a:lnTo>
                  <a:lnTo>
                    <a:pt x="433" y="593"/>
                  </a:lnTo>
                  <a:lnTo>
                    <a:pt x="432" y="594"/>
                  </a:lnTo>
                  <a:lnTo>
                    <a:pt x="433" y="594"/>
                  </a:lnTo>
                  <a:lnTo>
                    <a:pt x="437" y="596"/>
                  </a:lnTo>
                  <a:lnTo>
                    <a:pt x="438" y="596"/>
                  </a:lnTo>
                  <a:lnTo>
                    <a:pt x="443" y="597"/>
                  </a:lnTo>
                  <a:lnTo>
                    <a:pt x="443" y="599"/>
                  </a:lnTo>
                  <a:lnTo>
                    <a:pt x="443" y="599"/>
                  </a:lnTo>
                  <a:lnTo>
                    <a:pt x="443" y="600"/>
                  </a:lnTo>
                  <a:lnTo>
                    <a:pt x="443" y="602"/>
                  </a:lnTo>
                  <a:lnTo>
                    <a:pt x="441" y="604"/>
                  </a:lnTo>
                  <a:lnTo>
                    <a:pt x="441" y="607"/>
                  </a:lnTo>
                  <a:lnTo>
                    <a:pt x="443" y="608"/>
                  </a:lnTo>
                  <a:lnTo>
                    <a:pt x="443" y="610"/>
                  </a:lnTo>
                  <a:lnTo>
                    <a:pt x="443" y="610"/>
                  </a:lnTo>
                  <a:lnTo>
                    <a:pt x="444" y="613"/>
                  </a:lnTo>
                  <a:lnTo>
                    <a:pt x="441" y="615"/>
                  </a:lnTo>
                  <a:lnTo>
                    <a:pt x="440" y="615"/>
                  </a:lnTo>
                  <a:lnTo>
                    <a:pt x="438" y="615"/>
                  </a:lnTo>
                  <a:lnTo>
                    <a:pt x="437" y="616"/>
                  </a:lnTo>
                  <a:lnTo>
                    <a:pt x="441" y="616"/>
                  </a:lnTo>
                  <a:lnTo>
                    <a:pt x="441" y="618"/>
                  </a:lnTo>
                  <a:lnTo>
                    <a:pt x="440" y="619"/>
                  </a:lnTo>
                  <a:lnTo>
                    <a:pt x="438" y="624"/>
                  </a:lnTo>
                  <a:lnTo>
                    <a:pt x="437" y="630"/>
                  </a:lnTo>
                  <a:lnTo>
                    <a:pt x="435" y="637"/>
                  </a:lnTo>
                  <a:lnTo>
                    <a:pt x="430" y="641"/>
                  </a:lnTo>
                  <a:lnTo>
                    <a:pt x="429" y="643"/>
                  </a:lnTo>
                  <a:lnTo>
                    <a:pt x="429" y="643"/>
                  </a:lnTo>
                  <a:lnTo>
                    <a:pt x="425" y="643"/>
                  </a:lnTo>
                  <a:lnTo>
                    <a:pt x="422" y="641"/>
                  </a:lnTo>
                  <a:lnTo>
                    <a:pt x="419" y="640"/>
                  </a:lnTo>
                  <a:lnTo>
                    <a:pt x="418" y="640"/>
                  </a:lnTo>
                  <a:lnTo>
                    <a:pt x="418" y="641"/>
                  </a:lnTo>
                  <a:lnTo>
                    <a:pt x="419" y="643"/>
                  </a:lnTo>
                  <a:lnTo>
                    <a:pt x="421" y="643"/>
                  </a:lnTo>
                  <a:lnTo>
                    <a:pt x="424" y="643"/>
                  </a:lnTo>
                  <a:lnTo>
                    <a:pt x="427" y="645"/>
                  </a:lnTo>
                  <a:lnTo>
                    <a:pt x="429" y="645"/>
                  </a:lnTo>
                  <a:lnTo>
                    <a:pt x="429" y="646"/>
                  </a:lnTo>
                  <a:lnTo>
                    <a:pt x="429" y="648"/>
                  </a:lnTo>
                  <a:lnTo>
                    <a:pt x="429" y="648"/>
                  </a:lnTo>
                  <a:lnTo>
                    <a:pt x="429" y="652"/>
                  </a:lnTo>
                  <a:lnTo>
                    <a:pt x="427" y="654"/>
                  </a:lnTo>
                  <a:lnTo>
                    <a:pt x="427" y="656"/>
                  </a:lnTo>
                  <a:lnTo>
                    <a:pt x="422" y="656"/>
                  </a:lnTo>
                  <a:lnTo>
                    <a:pt x="421" y="654"/>
                  </a:lnTo>
                  <a:lnTo>
                    <a:pt x="418" y="652"/>
                  </a:lnTo>
                  <a:lnTo>
                    <a:pt x="418" y="654"/>
                  </a:lnTo>
                  <a:lnTo>
                    <a:pt x="421" y="656"/>
                  </a:lnTo>
                  <a:lnTo>
                    <a:pt x="422" y="657"/>
                  </a:lnTo>
                  <a:lnTo>
                    <a:pt x="421" y="657"/>
                  </a:lnTo>
                  <a:lnTo>
                    <a:pt x="419" y="657"/>
                  </a:lnTo>
                  <a:lnTo>
                    <a:pt x="418" y="657"/>
                  </a:lnTo>
                  <a:lnTo>
                    <a:pt x="414" y="657"/>
                  </a:lnTo>
                  <a:lnTo>
                    <a:pt x="414" y="656"/>
                  </a:lnTo>
                  <a:lnTo>
                    <a:pt x="416" y="656"/>
                  </a:lnTo>
                  <a:lnTo>
                    <a:pt x="414" y="656"/>
                  </a:lnTo>
                  <a:lnTo>
                    <a:pt x="413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0" y="652"/>
                  </a:lnTo>
                  <a:lnTo>
                    <a:pt x="411" y="652"/>
                  </a:lnTo>
                  <a:lnTo>
                    <a:pt x="413" y="649"/>
                  </a:lnTo>
                  <a:lnTo>
                    <a:pt x="414" y="648"/>
                  </a:lnTo>
                  <a:lnTo>
                    <a:pt x="413" y="648"/>
                  </a:lnTo>
                  <a:lnTo>
                    <a:pt x="411" y="649"/>
                  </a:lnTo>
                  <a:lnTo>
                    <a:pt x="410" y="651"/>
                  </a:lnTo>
                  <a:lnTo>
                    <a:pt x="410" y="652"/>
                  </a:lnTo>
                  <a:lnTo>
                    <a:pt x="408" y="652"/>
                  </a:lnTo>
                  <a:lnTo>
                    <a:pt x="405" y="652"/>
                  </a:lnTo>
                  <a:lnTo>
                    <a:pt x="397" y="649"/>
                  </a:lnTo>
                  <a:lnTo>
                    <a:pt x="397" y="648"/>
                  </a:lnTo>
                  <a:lnTo>
                    <a:pt x="397" y="646"/>
                  </a:lnTo>
                  <a:lnTo>
                    <a:pt x="399" y="645"/>
                  </a:lnTo>
                  <a:lnTo>
                    <a:pt x="400" y="645"/>
                  </a:lnTo>
                  <a:lnTo>
                    <a:pt x="402" y="643"/>
                  </a:lnTo>
                  <a:lnTo>
                    <a:pt x="405" y="641"/>
                  </a:lnTo>
                  <a:lnTo>
                    <a:pt x="407" y="640"/>
                  </a:lnTo>
                  <a:lnTo>
                    <a:pt x="405" y="640"/>
                  </a:lnTo>
                  <a:lnTo>
                    <a:pt x="400" y="643"/>
                  </a:lnTo>
                  <a:lnTo>
                    <a:pt x="399" y="643"/>
                  </a:lnTo>
                  <a:lnTo>
                    <a:pt x="397" y="645"/>
                  </a:lnTo>
                  <a:lnTo>
                    <a:pt x="396" y="643"/>
                  </a:lnTo>
                  <a:lnTo>
                    <a:pt x="394" y="643"/>
                  </a:lnTo>
                  <a:lnTo>
                    <a:pt x="392" y="641"/>
                  </a:lnTo>
                  <a:lnTo>
                    <a:pt x="389" y="641"/>
                  </a:lnTo>
                  <a:lnTo>
                    <a:pt x="388" y="640"/>
                  </a:lnTo>
                  <a:lnTo>
                    <a:pt x="388" y="640"/>
                  </a:lnTo>
                  <a:lnTo>
                    <a:pt x="386" y="637"/>
                  </a:lnTo>
                  <a:lnTo>
                    <a:pt x="388" y="632"/>
                  </a:lnTo>
                  <a:lnTo>
                    <a:pt x="389" y="630"/>
                  </a:lnTo>
                  <a:lnTo>
                    <a:pt x="389" y="630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8" y="627"/>
                  </a:lnTo>
                  <a:lnTo>
                    <a:pt x="388" y="629"/>
                  </a:lnTo>
                  <a:lnTo>
                    <a:pt x="388" y="630"/>
                  </a:lnTo>
                  <a:lnTo>
                    <a:pt x="383" y="632"/>
                  </a:lnTo>
                  <a:lnTo>
                    <a:pt x="380" y="632"/>
                  </a:lnTo>
                  <a:lnTo>
                    <a:pt x="378" y="634"/>
                  </a:lnTo>
                  <a:lnTo>
                    <a:pt x="377" y="635"/>
                  </a:lnTo>
                  <a:lnTo>
                    <a:pt x="375" y="635"/>
                  </a:lnTo>
                  <a:lnTo>
                    <a:pt x="373" y="635"/>
                  </a:lnTo>
                  <a:lnTo>
                    <a:pt x="372" y="635"/>
                  </a:lnTo>
                  <a:lnTo>
                    <a:pt x="370" y="637"/>
                  </a:lnTo>
                  <a:lnTo>
                    <a:pt x="369" y="637"/>
                  </a:lnTo>
                  <a:lnTo>
                    <a:pt x="367" y="635"/>
                  </a:lnTo>
                  <a:lnTo>
                    <a:pt x="366" y="635"/>
                  </a:lnTo>
                  <a:lnTo>
                    <a:pt x="362" y="635"/>
                  </a:lnTo>
                  <a:lnTo>
                    <a:pt x="362" y="635"/>
                  </a:lnTo>
                  <a:lnTo>
                    <a:pt x="362" y="637"/>
                  </a:lnTo>
                  <a:lnTo>
                    <a:pt x="362" y="638"/>
                  </a:lnTo>
                  <a:lnTo>
                    <a:pt x="361" y="638"/>
                  </a:lnTo>
                  <a:lnTo>
                    <a:pt x="359" y="638"/>
                  </a:lnTo>
                  <a:lnTo>
                    <a:pt x="358" y="637"/>
                  </a:lnTo>
                  <a:lnTo>
                    <a:pt x="356" y="637"/>
                  </a:lnTo>
                  <a:lnTo>
                    <a:pt x="356" y="637"/>
                  </a:lnTo>
                  <a:lnTo>
                    <a:pt x="356" y="635"/>
                  </a:lnTo>
                  <a:lnTo>
                    <a:pt x="361" y="634"/>
                  </a:lnTo>
                  <a:lnTo>
                    <a:pt x="362" y="632"/>
                  </a:lnTo>
                  <a:lnTo>
                    <a:pt x="361" y="632"/>
                  </a:lnTo>
                  <a:lnTo>
                    <a:pt x="356" y="632"/>
                  </a:lnTo>
                  <a:lnTo>
                    <a:pt x="356" y="632"/>
                  </a:lnTo>
                  <a:lnTo>
                    <a:pt x="353" y="632"/>
                  </a:lnTo>
                  <a:lnTo>
                    <a:pt x="353" y="629"/>
                  </a:lnTo>
                  <a:lnTo>
                    <a:pt x="353" y="627"/>
                  </a:lnTo>
                  <a:lnTo>
                    <a:pt x="353" y="627"/>
                  </a:lnTo>
                  <a:lnTo>
                    <a:pt x="351" y="627"/>
                  </a:lnTo>
                  <a:lnTo>
                    <a:pt x="351" y="627"/>
                  </a:lnTo>
                  <a:lnTo>
                    <a:pt x="350" y="626"/>
                  </a:lnTo>
                  <a:lnTo>
                    <a:pt x="345" y="626"/>
                  </a:lnTo>
                  <a:lnTo>
                    <a:pt x="345" y="624"/>
                  </a:lnTo>
                  <a:lnTo>
                    <a:pt x="345" y="622"/>
                  </a:lnTo>
                  <a:lnTo>
                    <a:pt x="343" y="621"/>
                  </a:lnTo>
                  <a:lnTo>
                    <a:pt x="342" y="619"/>
                  </a:lnTo>
                  <a:lnTo>
                    <a:pt x="340" y="619"/>
                  </a:lnTo>
                  <a:lnTo>
                    <a:pt x="342" y="618"/>
                  </a:lnTo>
                  <a:lnTo>
                    <a:pt x="342" y="616"/>
                  </a:lnTo>
                  <a:lnTo>
                    <a:pt x="340" y="616"/>
                  </a:lnTo>
                  <a:lnTo>
                    <a:pt x="340" y="615"/>
                  </a:lnTo>
                  <a:lnTo>
                    <a:pt x="340" y="615"/>
                  </a:lnTo>
                  <a:lnTo>
                    <a:pt x="339" y="613"/>
                  </a:lnTo>
                  <a:lnTo>
                    <a:pt x="339" y="611"/>
                  </a:lnTo>
                  <a:lnTo>
                    <a:pt x="340" y="611"/>
                  </a:lnTo>
                  <a:lnTo>
                    <a:pt x="342" y="610"/>
                  </a:lnTo>
                  <a:lnTo>
                    <a:pt x="343" y="610"/>
                  </a:lnTo>
                  <a:lnTo>
                    <a:pt x="343" y="608"/>
                  </a:lnTo>
                  <a:lnTo>
                    <a:pt x="347" y="608"/>
                  </a:lnTo>
                  <a:lnTo>
                    <a:pt x="345" y="607"/>
                  </a:lnTo>
                  <a:lnTo>
                    <a:pt x="342" y="607"/>
                  </a:lnTo>
                  <a:lnTo>
                    <a:pt x="342" y="607"/>
                  </a:lnTo>
                  <a:lnTo>
                    <a:pt x="340" y="608"/>
                  </a:lnTo>
                  <a:lnTo>
                    <a:pt x="339" y="610"/>
                  </a:lnTo>
                  <a:lnTo>
                    <a:pt x="336" y="610"/>
                  </a:lnTo>
                  <a:lnTo>
                    <a:pt x="334" y="610"/>
                  </a:lnTo>
                  <a:lnTo>
                    <a:pt x="334" y="608"/>
                  </a:lnTo>
                  <a:lnTo>
                    <a:pt x="334" y="607"/>
                  </a:lnTo>
                  <a:lnTo>
                    <a:pt x="337" y="605"/>
                  </a:lnTo>
                  <a:lnTo>
                    <a:pt x="334" y="604"/>
                  </a:lnTo>
                  <a:lnTo>
                    <a:pt x="332" y="604"/>
                  </a:lnTo>
                  <a:lnTo>
                    <a:pt x="331" y="602"/>
                  </a:lnTo>
                  <a:lnTo>
                    <a:pt x="329" y="602"/>
                  </a:lnTo>
                  <a:lnTo>
                    <a:pt x="328" y="600"/>
                  </a:lnTo>
                  <a:lnTo>
                    <a:pt x="326" y="599"/>
                  </a:lnTo>
                  <a:lnTo>
                    <a:pt x="325" y="599"/>
                  </a:lnTo>
                  <a:lnTo>
                    <a:pt x="326" y="597"/>
                  </a:lnTo>
                  <a:lnTo>
                    <a:pt x="326" y="597"/>
                  </a:lnTo>
                  <a:lnTo>
                    <a:pt x="326" y="594"/>
                  </a:lnTo>
                  <a:lnTo>
                    <a:pt x="326" y="594"/>
                  </a:lnTo>
                  <a:lnTo>
                    <a:pt x="328" y="591"/>
                  </a:lnTo>
                  <a:lnTo>
                    <a:pt x="329" y="589"/>
                  </a:lnTo>
                  <a:lnTo>
                    <a:pt x="332" y="586"/>
                  </a:lnTo>
                  <a:lnTo>
                    <a:pt x="329" y="588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3" y="588"/>
                  </a:lnTo>
                  <a:lnTo>
                    <a:pt x="321" y="588"/>
                  </a:lnTo>
                  <a:lnTo>
                    <a:pt x="321" y="588"/>
                  </a:lnTo>
                  <a:lnTo>
                    <a:pt x="320" y="586"/>
                  </a:lnTo>
                  <a:lnTo>
                    <a:pt x="318" y="585"/>
                  </a:lnTo>
                  <a:lnTo>
                    <a:pt x="317" y="583"/>
                  </a:lnTo>
                  <a:lnTo>
                    <a:pt x="315" y="582"/>
                  </a:lnTo>
                  <a:lnTo>
                    <a:pt x="314" y="577"/>
                  </a:lnTo>
                  <a:lnTo>
                    <a:pt x="309" y="572"/>
                  </a:lnTo>
                  <a:lnTo>
                    <a:pt x="307" y="570"/>
                  </a:lnTo>
                  <a:lnTo>
                    <a:pt x="309" y="566"/>
                  </a:lnTo>
                  <a:lnTo>
                    <a:pt x="307" y="564"/>
                  </a:lnTo>
                  <a:lnTo>
                    <a:pt x="312" y="563"/>
                  </a:lnTo>
                  <a:lnTo>
                    <a:pt x="317" y="561"/>
                  </a:lnTo>
                  <a:lnTo>
                    <a:pt x="320" y="561"/>
                  </a:lnTo>
                  <a:lnTo>
                    <a:pt x="321" y="561"/>
                  </a:lnTo>
                  <a:lnTo>
                    <a:pt x="325" y="561"/>
                  </a:lnTo>
                  <a:lnTo>
                    <a:pt x="326" y="559"/>
                  </a:lnTo>
                  <a:lnTo>
                    <a:pt x="325" y="559"/>
                  </a:lnTo>
                  <a:lnTo>
                    <a:pt x="323" y="559"/>
                  </a:lnTo>
                  <a:lnTo>
                    <a:pt x="323" y="559"/>
                  </a:lnTo>
                  <a:lnTo>
                    <a:pt x="323" y="558"/>
                  </a:lnTo>
                  <a:lnTo>
                    <a:pt x="323" y="556"/>
                  </a:lnTo>
                  <a:lnTo>
                    <a:pt x="323" y="558"/>
                  </a:lnTo>
                  <a:lnTo>
                    <a:pt x="320" y="559"/>
                  </a:lnTo>
                  <a:lnTo>
                    <a:pt x="315" y="561"/>
                  </a:lnTo>
                  <a:lnTo>
                    <a:pt x="310" y="561"/>
                  </a:lnTo>
                  <a:lnTo>
                    <a:pt x="310" y="561"/>
                  </a:lnTo>
                  <a:lnTo>
                    <a:pt x="309" y="563"/>
                  </a:lnTo>
                  <a:lnTo>
                    <a:pt x="307" y="563"/>
                  </a:lnTo>
                  <a:lnTo>
                    <a:pt x="307" y="563"/>
                  </a:lnTo>
                  <a:lnTo>
                    <a:pt x="306" y="561"/>
                  </a:lnTo>
                  <a:lnTo>
                    <a:pt x="306" y="559"/>
                  </a:lnTo>
                  <a:lnTo>
                    <a:pt x="307" y="556"/>
                  </a:lnTo>
                  <a:lnTo>
                    <a:pt x="310" y="553"/>
                  </a:lnTo>
                  <a:lnTo>
                    <a:pt x="312" y="552"/>
                  </a:lnTo>
                  <a:lnTo>
                    <a:pt x="314" y="552"/>
                  </a:lnTo>
                  <a:lnTo>
                    <a:pt x="317" y="552"/>
                  </a:lnTo>
                  <a:lnTo>
                    <a:pt x="318" y="552"/>
                  </a:lnTo>
                  <a:lnTo>
                    <a:pt x="318" y="550"/>
                  </a:lnTo>
                  <a:lnTo>
                    <a:pt x="318" y="550"/>
                  </a:lnTo>
                  <a:lnTo>
                    <a:pt x="320" y="548"/>
                  </a:lnTo>
                  <a:lnTo>
                    <a:pt x="323" y="548"/>
                  </a:lnTo>
                  <a:lnTo>
                    <a:pt x="325" y="548"/>
                  </a:lnTo>
                  <a:lnTo>
                    <a:pt x="326" y="550"/>
                  </a:lnTo>
                  <a:lnTo>
                    <a:pt x="328" y="553"/>
                  </a:lnTo>
                  <a:lnTo>
                    <a:pt x="329" y="553"/>
                  </a:lnTo>
                  <a:lnTo>
                    <a:pt x="329" y="553"/>
                  </a:lnTo>
                  <a:lnTo>
                    <a:pt x="329" y="550"/>
                  </a:lnTo>
                  <a:lnTo>
                    <a:pt x="328" y="548"/>
                  </a:lnTo>
                  <a:lnTo>
                    <a:pt x="326" y="547"/>
                  </a:lnTo>
                  <a:lnTo>
                    <a:pt x="326" y="547"/>
                  </a:lnTo>
                  <a:lnTo>
                    <a:pt x="323" y="547"/>
                  </a:lnTo>
                  <a:lnTo>
                    <a:pt x="320" y="544"/>
                  </a:lnTo>
                  <a:lnTo>
                    <a:pt x="320" y="544"/>
                  </a:lnTo>
                  <a:lnTo>
                    <a:pt x="320" y="542"/>
                  </a:lnTo>
                  <a:lnTo>
                    <a:pt x="318" y="539"/>
                  </a:lnTo>
                  <a:lnTo>
                    <a:pt x="318" y="539"/>
                  </a:lnTo>
                  <a:lnTo>
                    <a:pt x="317" y="536"/>
                  </a:lnTo>
                  <a:lnTo>
                    <a:pt x="317" y="536"/>
                  </a:lnTo>
                  <a:lnTo>
                    <a:pt x="317" y="539"/>
                  </a:lnTo>
                  <a:lnTo>
                    <a:pt x="318" y="541"/>
                  </a:lnTo>
                  <a:lnTo>
                    <a:pt x="318" y="544"/>
                  </a:lnTo>
                  <a:lnTo>
                    <a:pt x="320" y="545"/>
                  </a:lnTo>
                  <a:lnTo>
                    <a:pt x="318" y="547"/>
                  </a:lnTo>
                  <a:lnTo>
                    <a:pt x="317" y="548"/>
                  </a:lnTo>
                  <a:lnTo>
                    <a:pt x="315" y="548"/>
                  </a:lnTo>
                  <a:lnTo>
                    <a:pt x="312" y="550"/>
                  </a:lnTo>
                  <a:lnTo>
                    <a:pt x="314" y="548"/>
                  </a:lnTo>
                  <a:lnTo>
                    <a:pt x="314" y="545"/>
                  </a:lnTo>
                  <a:lnTo>
                    <a:pt x="312" y="547"/>
                  </a:lnTo>
                  <a:lnTo>
                    <a:pt x="310" y="548"/>
                  </a:lnTo>
                  <a:lnTo>
                    <a:pt x="310" y="550"/>
                  </a:lnTo>
                  <a:lnTo>
                    <a:pt x="309" y="552"/>
                  </a:lnTo>
                  <a:lnTo>
                    <a:pt x="306" y="555"/>
                  </a:lnTo>
                  <a:lnTo>
                    <a:pt x="304" y="558"/>
                  </a:lnTo>
                  <a:lnTo>
                    <a:pt x="304" y="559"/>
                  </a:lnTo>
                  <a:lnTo>
                    <a:pt x="302" y="559"/>
                  </a:lnTo>
                  <a:lnTo>
                    <a:pt x="301" y="558"/>
                  </a:lnTo>
                  <a:lnTo>
                    <a:pt x="299" y="556"/>
                  </a:lnTo>
                  <a:lnTo>
                    <a:pt x="299" y="555"/>
                  </a:lnTo>
                  <a:lnTo>
                    <a:pt x="299" y="550"/>
                  </a:lnTo>
                  <a:lnTo>
                    <a:pt x="299" y="548"/>
                  </a:lnTo>
                  <a:lnTo>
                    <a:pt x="299" y="545"/>
                  </a:lnTo>
                  <a:lnTo>
                    <a:pt x="298" y="539"/>
                  </a:lnTo>
                  <a:lnTo>
                    <a:pt x="298" y="537"/>
                  </a:lnTo>
                  <a:lnTo>
                    <a:pt x="295" y="536"/>
                  </a:lnTo>
                  <a:lnTo>
                    <a:pt x="295" y="536"/>
                  </a:lnTo>
                  <a:lnTo>
                    <a:pt x="293" y="534"/>
                  </a:lnTo>
                  <a:lnTo>
                    <a:pt x="293" y="533"/>
                  </a:lnTo>
                  <a:lnTo>
                    <a:pt x="293" y="533"/>
                  </a:lnTo>
                  <a:lnTo>
                    <a:pt x="295" y="533"/>
                  </a:lnTo>
                  <a:lnTo>
                    <a:pt x="298" y="531"/>
                  </a:lnTo>
                  <a:lnTo>
                    <a:pt x="301" y="528"/>
                  </a:lnTo>
                  <a:lnTo>
                    <a:pt x="306" y="525"/>
                  </a:lnTo>
                  <a:lnTo>
                    <a:pt x="307" y="525"/>
                  </a:lnTo>
                  <a:lnTo>
                    <a:pt x="312" y="523"/>
                  </a:lnTo>
                  <a:lnTo>
                    <a:pt x="314" y="523"/>
                  </a:lnTo>
                  <a:lnTo>
                    <a:pt x="314" y="523"/>
                  </a:lnTo>
                  <a:lnTo>
                    <a:pt x="314" y="522"/>
                  </a:lnTo>
                  <a:lnTo>
                    <a:pt x="310" y="523"/>
                  </a:lnTo>
                  <a:lnTo>
                    <a:pt x="306" y="523"/>
                  </a:lnTo>
                  <a:lnTo>
                    <a:pt x="304" y="525"/>
                  </a:lnTo>
                  <a:lnTo>
                    <a:pt x="302" y="526"/>
                  </a:lnTo>
                  <a:lnTo>
                    <a:pt x="301" y="528"/>
                  </a:lnTo>
                  <a:lnTo>
                    <a:pt x="296" y="530"/>
                  </a:lnTo>
                  <a:lnTo>
                    <a:pt x="293" y="530"/>
                  </a:lnTo>
                  <a:lnTo>
                    <a:pt x="290" y="526"/>
                  </a:lnTo>
                  <a:lnTo>
                    <a:pt x="287" y="528"/>
                  </a:lnTo>
                  <a:lnTo>
                    <a:pt x="285" y="528"/>
                  </a:lnTo>
                  <a:lnTo>
                    <a:pt x="284" y="526"/>
                  </a:lnTo>
                  <a:lnTo>
                    <a:pt x="284" y="523"/>
                  </a:lnTo>
                  <a:lnTo>
                    <a:pt x="285" y="518"/>
                  </a:lnTo>
                  <a:lnTo>
                    <a:pt x="284" y="518"/>
                  </a:lnTo>
                  <a:lnTo>
                    <a:pt x="282" y="517"/>
                  </a:lnTo>
                  <a:lnTo>
                    <a:pt x="282" y="517"/>
                  </a:lnTo>
                  <a:lnTo>
                    <a:pt x="280" y="515"/>
                  </a:lnTo>
                  <a:lnTo>
                    <a:pt x="282" y="515"/>
                  </a:lnTo>
                  <a:lnTo>
                    <a:pt x="287" y="514"/>
                  </a:lnTo>
                  <a:lnTo>
                    <a:pt x="293" y="509"/>
                  </a:lnTo>
                  <a:lnTo>
                    <a:pt x="296" y="507"/>
                  </a:lnTo>
                  <a:lnTo>
                    <a:pt x="299" y="506"/>
                  </a:lnTo>
                  <a:lnTo>
                    <a:pt x="301" y="504"/>
                  </a:lnTo>
                  <a:lnTo>
                    <a:pt x="302" y="503"/>
                  </a:lnTo>
                  <a:lnTo>
                    <a:pt x="302" y="503"/>
                  </a:lnTo>
                  <a:lnTo>
                    <a:pt x="304" y="501"/>
                  </a:lnTo>
                  <a:lnTo>
                    <a:pt x="306" y="501"/>
                  </a:lnTo>
                  <a:lnTo>
                    <a:pt x="309" y="500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0" y="496"/>
                  </a:lnTo>
                  <a:lnTo>
                    <a:pt x="306" y="500"/>
                  </a:lnTo>
                  <a:lnTo>
                    <a:pt x="304" y="501"/>
                  </a:lnTo>
                  <a:lnTo>
                    <a:pt x="295" y="506"/>
                  </a:lnTo>
                  <a:lnTo>
                    <a:pt x="291" y="509"/>
                  </a:lnTo>
                  <a:lnTo>
                    <a:pt x="290" y="511"/>
                  </a:lnTo>
                  <a:lnTo>
                    <a:pt x="288" y="512"/>
                  </a:lnTo>
                  <a:lnTo>
                    <a:pt x="287" y="512"/>
                  </a:lnTo>
                  <a:lnTo>
                    <a:pt x="284" y="512"/>
                  </a:lnTo>
                  <a:lnTo>
                    <a:pt x="280" y="514"/>
                  </a:lnTo>
                  <a:lnTo>
                    <a:pt x="279" y="514"/>
                  </a:lnTo>
                  <a:lnTo>
                    <a:pt x="277" y="514"/>
                  </a:lnTo>
                  <a:lnTo>
                    <a:pt x="277" y="511"/>
                  </a:lnTo>
                  <a:lnTo>
                    <a:pt x="277" y="509"/>
                  </a:lnTo>
                  <a:lnTo>
                    <a:pt x="277" y="507"/>
                  </a:lnTo>
                  <a:lnTo>
                    <a:pt x="279" y="504"/>
                  </a:lnTo>
                  <a:lnTo>
                    <a:pt x="280" y="503"/>
                  </a:lnTo>
                  <a:lnTo>
                    <a:pt x="280" y="503"/>
                  </a:lnTo>
                  <a:lnTo>
                    <a:pt x="280" y="501"/>
                  </a:lnTo>
                  <a:lnTo>
                    <a:pt x="284" y="500"/>
                  </a:lnTo>
                  <a:lnTo>
                    <a:pt x="285" y="500"/>
                  </a:lnTo>
                  <a:lnTo>
                    <a:pt x="287" y="498"/>
                  </a:lnTo>
                  <a:lnTo>
                    <a:pt x="293" y="496"/>
                  </a:lnTo>
                  <a:lnTo>
                    <a:pt x="295" y="496"/>
                  </a:lnTo>
                  <a:lnTo>
                    <a:pt x="295" y="496"/>
                  </a:lnTo>
                  <a:lnTo>
                    <a:pt x="296" y="496"/>
                  </a:lnTo>
                  <a:lnTo>
                    <a:pt x="295" y="495"/>
                  </a:lnTo>
                  <a:lnTo>
                    <a:pt x="293" y="495"/>
                  </a:lnTo>
                  <a:lnTo>
                    <a:pt x="288" y="495"/>
                  </a:lnTo>
                  <a:lnTo>
                    <a:pt x="284" y="495"/>
                  </a:lnTo>
                  <a:lnTo>
                    <a:pt x="280" y="495"/>
                  </a:lnTo>
                  <a:lnTo>
                    <a:pt x="280" y="495"/>
                  </a:lnTo>
                  <a:lnTo>
                    <a:pt x="279" y="495"/>
                  </a:lnTo>
                  <a:lnTo>
                    <a:pt x="277" y="493"/>
                  </a:lnTo>
                  <a:lnTo>
                    <a:pt x="274" y="490"/>
                  </a:lnTo>
                  <a:lnTo>
                    <a:pt x="276" y="485"/>
                  </a:lnTo>
                  <a:lnTo>
                    <a:pt x="276" y="482"/>
                  </a:lnTo>
                  <a:lnTo>
                    <a:pt x="279" y="481"/>
                  </a:lnTo>
                  <a:lnTo>
                    <a:pt x="280" y="481"/>
                  </a:lnTo>
                  <a:lnTo>
                    <a:pt x="284" y="479"/>
                  </a:lnTo>
                  <a:lnTo>
                    <a:pt x="287" y="476"/>
                  </a:lnTo>
                  <a:lnTo>
                    <a:pt x="291" y="474"/>
                  </a:lnTo>
                  <a:lnTo>
                    <a:pt x="293" y="474"/>
                  </a:lnTo>
                  <a:lnTo>
                    <a:pt x="296" y="474"/>
                  </a:lnTo>
                  <a:lnTo>
                    <a:pt x="302" y="478"/>
                  </a:lnTo>
                  <a:lnTo>
                    <a:pt x="306" y="478"/>
                  </a:lnTo>
                  <a:lnTo>
                    <a:pt x="309" y="476"/>
                  </a:lnTo>
                  <a:lnTo>
                    <a:pt x="314" y="478"/>
                  </a:lnTo>
                  <a:lnTo>
                    <a:pt x="320" y="481"/>
                  </a:lnTo>
                  <a:lnTo>
                    <a:pt x="321" y="481"/>
                  </a:lnTo>
                  <a:lnTo>
                    <a:pt x="321" y="479"/>
                  </a:lnTo>
                  <a:lnTo>
                    <a:pt x="314" y="476"/>
                  </a:lnTo>
                  <a:lnTo>
                    <a:pt x="314" y="474"/>
                  </a:lnTo>
                  <a:lnTo>
                    <a:pt x="315" y="474"/>
                  </a:lnTo>
                  <a:lnTo>
                    <a:pt x="317" y="474"/>
                  </a:lnTo>
                  <a:lnTo>
                    <a:pt x="317" y="473"/>
                  </a:lnTo>
                  <a:lnTo>
                    <a:pt x="310" y="474"/>
                  </a:lnTo>
                  <a:lnTo>
                    <a:pt x="309" y="474"/>
                  </a:lnTo>
                  <a:lnTo>
                    <a:pt x="304" y="474"/>
                  </a:lnTo>
                  <a:lnTo>
                    <a:pt x="302" y="474"/>
                  </a:lnTo>
                  <a:lnTo>
                    <a:pt x="299" y="474"/>
                  </a:lnTo>
                  <a:lnTo>
                    <a:pt x="296" y="473"/>
                  </a:lnTo>
                  <a:lnTo>
                    <a:pt x="293" y="473"/>
                  </a:lnTo>
                  <a:lnTo>
                    <a:pt x="291" y="473"/>
                  </a:lnTo>
                  <a:lnTo>
                    <a:pt x="288" y="474"/>
                  </a:lnTo>
                  <a:lnTo>
                    <a:pt x="287" y="474"/>
                  </a:lnTo>
                  <a:lnTo>
                    <a:pt x="280" y="479"/>
                  </a:lnTo>
                  <a:lnTo>
                    <a:pt x="277" y="479"/>
                  </a:lnTo>
                  <a:lnTo>
                    <a:pt x="276" y="479"/>
                  </a:lnTo>
                  <a:lnTo>
                    <a:pt x="277" y="476"/>
                  </a:lnTo>
                  <a:lnTo>
                    <a:pt x="277" y="476"/>
                  </a:lnTo>
                  <a:lnTo>
                    <a:pt x="277" y="474"/>
                  </a:lnTo>
                  <a:lnTo>
                    <a:pt x="279" y="473"/>
                  </a:lnTo>
                  <a:lnTo>
                    <a:pt x="282" y="470"/>
                  </a:lnTo>
                  <a:lnTo>
                    <a:pt x="284" y="465"/>
                  </a:lnTo>
                  <a:lnTo>
                    <a:pt x="285" y="463"/>
                  </a:lnTo>
                  <a:lnTo>
                    <a:pt x="287" y="463"/>
                  </a:lnTo>
                  <a:lnTo>
                    <a:pt x="288" y="463"/>
                  </a:lnTo>
                  <a:lnTo>
                    <a:pt x="295" y="465"/>
                  </a:lnTo>
                  <a:lnTo>
                    <a:pt x="301" y="466"/>
                  </a:lnTo>
                  <a:lnTo>
                    <a:pt x="304" y="466"/>
                  </a:lnTo>
                  <a:lnTo>
                    <a:pt x="307" y="466"/>
                  </a:lnTo>
                  <a:lnTo>
                    <a:pt x="307" y="466"/>
                  </a:lnTo>
                  <a:lnTo>
                    <a:pt x="309" y="465"/>
                  </a:lnTo>
                  <a:lnTo>
                    <a:pt x="309" y="465"/>
                  </a:lnTo>
                  <a:lnTo>
                    <a:pt x="309" y="463"/>
                  </a:lnTo>
                  <a:lnTo>
                    <a:pt x="310" y="463"/>
                  </a:lnTo>
                  <a:lnTo>
                    <a:pt x="310" y="462"/>
                  </a:lnTo>
                  <a:lnTo>
                    <a:pt x="312" y="460"/>
                  </a:lnTo>
                  <a:lnTo>
                    <a:pt x="314" y="459"/>
                  </a:lnTo>
                  <a:lnTo>
                    <a:pt x="312" y="459"/>
                  </a:lnTo>
                  <a:lnTo>
                    <a:pt x="312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6" y="462"/>
                  </a:lnTo>
                  <a:lnTo>
                    <a:pt x="304" y="462"/>
                  </a:lnTo>
                  <a:lnTo>
                    <a:pt x="298" y="463"/>
                  </a:lnTo>
                  <a:lnTo>
                    <a:pt x="296" y="463"/>
                  </a:lnTo>
                  <a:lnTo>
                    <a:pt x="291" y="462"/>
                  </a:lnTo>
                  <a:lnTo>
                    <a:pt x="290" y="462"/>
                  </a:lnTo>
                  <a:lnTo>
                    <a:pt x="290" y="460"/>
                  </a:lnTo>
                  <a:lnTo>
                    <a:pt x="284" y="460"/>
                  </a:lnTo>
                  <a:lnTo>
                    <a:pt x="282" y="462"/>
                  </a:lnTo>
                  <a:lnTo>
                    <a:pt x="280" y="462"/>
                  </a:lnTo>
                  <a:lnTo>
                    <a:pt x="282" y="460"/>
                  </a:lnTo>
                  <a:lnTo>
                    <a:pt x="284" y="459"/>
                  </a:lnTo>
                  <a:lnTo>
                    <a:pt x="287" y="454"/>
                  </a:lnTo>
                  <a:lnTo>
                    <a:pt x="288" y="452"/>
                  </a:lnTo>
                  <a:lnTo>
                    <a:pt x="293" y="451"/>
                  </a:lnTo>
                  <a:lnTo>
                    <a:pt x="296" y="451"/>
                  </a:lnTo>
                  <a:lnTo>
                    <a:pt x="304" y="455"/>
                  </a:lnTo>
                  <a:lnTo>
                    <a:pt x="307" y="455"/>
                  </a:lnTo>
                  <a:lnTo>
                    <a:pt x="309" y="455"/>
                  </a:lnTo>
                  <a:lnTo>
                    <a:pt x="314" y="454"/>
                  </a:lnTo>
                  <a:lnTo>
                    <a:pt x="315" y="452"/>
                  </a:lnTo>
                  <a:lnTo>
                    <a:pt x="317" y="451"/>
                  </a:lnTo>
                  <a:lnTo>
                    <a:pt x="318" y="449"/>
                  </a:lnTo>
                  <a:lnTo>
                    <a:pt x="318" y="448"/>
                  </a:lnTo>
                  <a:lnTo>
                    <a:pt x="315" y="449"/>
                  </a:lnTo>
                  <a:lnTo>
                    <a:pt x="314" y="449"/>
                  </a:lnTo>
                  <a:lnTo>
                    <a:pt x="312" y="449"/>
                  </a:lnTo>
                  <a:lnTo>
                    <a:pt x="314" y="444"/>
                  </a:lnTo>
                  <a:lnTo>
                    <a:pt x="314" y="441"/>
                  </a:lnTo>
                  <a:lnTo>
                    <a:pt x="314" y="440"/>
                  </a:lnTo>
                  <a:lnTo>
                    <a:pt x="318" y="440"/>
                  </a:lnTo>
                  <a:lnTo>
                    <a:pt x="325" y="440"/>
                  </a:lnTo>
                  <a:lnTo>
                    <a:pt x="326" y="440"/>
                  </a:lnTo>
                  <a:lnTo>
                    <a:pt x="326" y="438"/>
                  </a:lnTo>
                  <a:lnTo>
                    <a:pt x="323" y="438"/>
                  </a:lnTo>
                  <a:lnTo>
                    <a:pt x="321" y="437"/>
                  </a:lnTo>
                  <a:lnTo>
                    <a:pt x="320" y="437"/>
                  </a:lnTo>
                  <a:lnTo>
                    <a:pt x="318" y="438"/>
                  </a:lnTo>
                  <a:lnTo>
                    <a:pt x="315" y="438"/>
                  </a:lnTo>
                  <a:lnTo>
                    <a:pt x="315" y="437"/>
                  </a:lnTo>
                  <a:lnTo>
                    <a:pt x="317" y="433"/>
                  </a:lnTo>
                  <a:lnTo>
                    <a:pt x="317" y="432"/>
                  </a:lnTo>
                  <a:lnTo>
                    <a:pt x="318" y="429"/>
                  </a:lnTo>
                  <a:lnTo>
                    <a:pt x="318" y="427"/>
                  </a:lnTo>
                  <a:lnTo>
                    <a:pt x="320" y="426"/>
                  </a:lnTo>
                  <a:lnTo>
                    <a:pt x="323" y="424"/>
                  </a:lnTo>
                  <a:lnTo>
                    <a:pt x="325" y="422"/>
                  </a:lnTo>
                  <a:lnTo>
                    <a:pt x="325" y="422"/>
                  </a:lnTo>
                  <a:lnTo>
                    <a:pt x="323" y="419"/>
                  </a:lnTo>
                  <a:lnTo>
                    <a:pt x="323" y="419"/>
                  </a:lnTo>
                  <a:lnTo>
                    <a:pt x="325" y="418"/>
                  </a:lnTo>
                  <a:lnTo>
                    <a:pt x="326" y="418"/>
                  </a:lnTo>
                  <a:lnTo>
                    <a:pt x="325" y="418"/>
                  </a:lnTo>
                  <a:lnTo>
                    <a:pt x="323" y="416"/>
                  </a:lnTo>
                  <a:lnTo>
                    <a:pt x="321" y="418"/>
                  </a:lnTo>
                  <a:lnTo>
                    <a:pt x="318" y="418"/>
                  </a:lnTo>
                  <a:lnTo>
                    <a:pt x="317" y="416"/>
                  </a:lnTo>
                  <a:lnTo>
                    <a:pt x="314" y="416"/>
                  </a:lnTo>
                  <a:lnTo>
                    <a:pt x="314" y="416"/>
                  </a:lnTo>
                  <a:lnTo>
                    <a:pt x="309" y="418"/>
                  </a:lnTo>
                  <a:lnTo>
                    <a:pt x="309" y="418"/>
                  </a:lnTo>
                  <a:lnTo>
                    <a:pt x="307" y="418"/>
                  </a:lnTo>
                  <a:lnTo>
                    <a:pt x="298" y="416"/>
                  </a:lnTo>
                  <a:lnTo>
                    <a:pt x="296" y="416"/>
                  </a:lnTo>
                  <a:lnTo>
                    <a:pt x="293" y="413"/>
                  </a:lnTo>
                  <a:lnTo>
                    <a:pt x="290" y="411"/>
                  </a:lnTo>
                  <a:lnTo>
                    <a:pt x="287" y="410"/>
                  </a:lnTo>
                  <a:lnTo>
                    <a:pt x="282" y="408"/>
                  </a:lnTo>
                  <a:lnTo>
                    <a:pt x="276" y="408"/>
                  </a:lnTo>
                  <a:lnTo>
                    <a:pt x="273" y="407"/>
                  </a:lnTo>
                  <a:lnTo>
                    <a:pt x="271" y="405"/>
                  </a:lnTo>
                  <a:lnTo>
                    <a:pt x="268" y="403"/>
                  </a:lnTo>
                  <a:lnTo>
                    <a:pt x="265" y="400"/>
                  </a:lnTo>
                  <a:lnTo>
                    <a:pt x="265" y="399"/>
                  </a:lnTo>
                  <a:lnTo>
                    <a:pt x="266" y="399"/>
                  </a:lnTo>
                  <a:lnTo>
                    <a:pt x="268" y="397"/>
                  </a:lnTo>
                  <a:lnTo>
                    <a:pt x="269" y="396"/>
                  </a:lnTo>
                  <a:lnTo>
                    <a:pt x="274" y="397"/>
                  </a:lnTo>
                  <a:lnTo>
                    <a:pt x="277" y="397"/>
                  </a:lnTo>
                  <a:lnTo>
                    <a:pt x="279" y="397"/>
                  </a:lnTo>
                  <a:lnTo>
                    <a:pt x="280" y="397"/>
                  </a:lnTo>
                  <a:lnTo>
                    <a:pt x="285" y="397"/>
                  </a:lnTo>
                  <a:lnTo>
                    <a:pt x="290" y="399"/>
                  </a:lnTo>
                  <a:lnTo>
                    <a:pt x="291" y="399"/>
                  </a:lnTo>
                  <a:lnTo>
                    <a:pt x="295" y="400"/>
                  </a:lnTo>
                  <a:lnTo>
                    <a:pt x="304" y="405"/>
                  </a:lnTo>
                  <a:lnTo>
                    <a:pt x="307" y="407"/>
                  </a:lnTo>
                  <a:lnTo>
                    <a:pt x="309" y="407"/>
                  </a:lnTo>
                  <a:lnTo>
                    <a:pt x="317" y="408"/>
                  </a:lnTo>
                  <a:lnTo>
                    <a:pt x="317" y="408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17" y="407"/>
                  </a:lnTo>
                  <a:lnTo>
                    <a:pt x="314" y="403"/>
                  </a:lnTo>
                  <a:lnTo>
                    <a:pt x="310" y="402"/>
                  </a:lnTo>
                  <a:lnTo>
                    <a:pt x="310" y="400"/>
                  </a:lnTo>
                  <a:lnTo>
                    <a:pt x="310" y="399"/>
                  </a:lnTo>
                  <a:lnTo>
                    <a:pt x="312" y="397"/>
                  </a:lnTo>
                  <a:lnTo>
                    <a:pt x="312" y="396"/>
                  </a:lnTo>
                  <a:lnTo>
                    <a:pt x="310" y="394"/>
                  </a:lnTo>
                  <a:lnTo>
                    <a:pt x="309" y="394"/>
                  </a:lnTo>
                  <a:lnTo>
                    <a:pt x="304" y="392"/>
                  </a:lnTo>
                  <a:lnTo>
                    <a:pt x="304" y="391"/>
                  </a:lnTo>
                  <a:lnTo>
                    <a:pt x="306" y="391"/>
                  </a:lnTo>
                  <a:lnTo>
                    <a:pt x="307" y="391"/>
                  </a:lnTo>
                  <a:lnTo>
                    <a:pt x="312" y="392"/>
                  </a:lnTo>
                  <a:lnTo>
                    <a:pt x="314" y="392"/>
                  </a:lnTo>
                  <a:lnTo>
                    <a:pt x="315" y="392"/>
                  </a:lnTo>
                  <a:lnTo>
                    <a:pt x="315" y="391"/>
                  </a:lnTo>
                  <a:lnTo>
                    <a:pt x="314" y="391"/>
                  </a:lnTo>
                  <a:lnTo>
                    <a:pt x="310" y="388"/>
                  </a:lnTo>
                  <a:lnTo>
                    <a:pt x="304" y="388"/>
                  </a:lnTo>
                  <a:lnTo>
                    <a:pt x="301" y="388"/>
                  </a:lnTo>
                  <a:lnTo>
                    <a:pt x="298" y="388"/>
                  </a:lnTo>
                  <a:lnTo>
                    <a:pt x="295" y="386"/>
                  </a:lnTo>
                  <a:lnTo>
                    <a:pt x="293" y="386"/>
                  </a:lnTo>
                  <a:lnTo>
                    <a:pt x="290" y="386"/>
                  </a:lnTo>
                  <a:lnTo>
                    <a:pt x="288" y="388"/>
                  </a:lnTo>
                  <a:lnTo>
                    <a:pt x="287" y="386"/>
                  </a:lnTo>
                  <a:lnTo>
                    <a:pt x="285" y="383"/>
                  </a:lnTo>
                  <a:lnTo>
                    <a:pt x="285" y="381"/>
                  </a:lnTo>
                  <a:lnTo>
                    <a:pt x="287" y="381"/>
                  </a:lnTo>
                  <a:lnTo>
                    <a:pt x="287" y="380"/>
                  </a:lnTo>
                  <a:lnTo>
                    <a:pt x="288" y="380"/>
                  </a:lnTo>
                  <a:lnTo>
                    <a:pt x="290" y="378"/>
                  </a:lnTo>
                  <a:lnTo>
                    <a:pt x="301" y="375"/>
                  </a:lnTo>
                  <a:lnTo>
                    <a:pt x="304" y="374"/>
                  </a:lnTo>
                  <a:lnTo>
                    <a:pt x="304" y="374"/>
                  </a:lnTo>
                  <a:lnTo>
                    <a:pt x="302" y="374"/>
                  </a:lnTo>
                  <a:lnTo>
                    <a:pt x="299" y="375"/>
                  </a:lnTo>
                  <a:lnTo>
                    <a:pt x="298" y="375"/>
                  </a:lnTo>
                  <a:lnTo>
                    <a:pt x="291" y="374"/>
                  </a:lnTo>
                  <a:lnTo>
                    <a:pt x="290" y="374"/>
                  </a:lnTo>
                  <a:lnTo>
                    <a:pt x="288" y="375"/>
                  </a:lnTo>
                  <a:lnTo>
                    <a:pt x="284" y="377"/>
                  </a:lnTo>
                  <a:lnTo>
                    <a:pt x="282" y="377"/>
                  </a:lnTo>
                  <a:lnTo>
                    <a:pt x="280" y="377"/>
                  </a:lnTo>
                  <a:lnTo>
                    <a:pt x="280" y="375"/>
                  </a:lnTo>
                  <a:lnTo>
                    <a:pt x="280" y="375"/>
                  </a:lnTo>
                  <a:lnTo>
                    <a:pt x="282" y="374"/>
                  </a:lnTo>
                  <a:lnTo>
                    <a:pt x="284" y="372"/>
                  </a:lnTo>
                  <a:lnTo>
                    <a:pt x="285" y="370"/>
                  </a:lnTo>
                  <a:lnTo>
                    <a:pt x="285" y="370"/>
                  </a:lnTo>
                  <a:lnTo>
                    <a:pt x="282" y="370"/>
                  </a:lnTo>
                  <a:lnTo>
                    <a:pt x="282" y="370"/>
                  </a:lnTo>
                  <a:lnTo>
                    <a:pt x="282" y="369"/>
                  </a:lnTo>
                  <a:lnTo>
                    <a:pt x="280" y="367"/>
                  </a:lnTo>
                  <a:lnTo>
                    <a:pt x="280" y="364"/>
                  </a:lnTo>
                  <a:lnTo>
                    <a:pt x="279" y="363"/>
                  </a:lnTo>
                  <a:lnTo>
                    <a:pt x="277" y="361"/>
                  </a:lnTo>
                  <a:lnTo>
                    <a:pt x="277" y="361"/>
                  </a:lnTo>
                  <a:lnTo>
                    <a:pt x="274" y="356"/>
                  </a:lnTo>
                  <a:lnTo>
                    <a:pt x="276" y="356"/>
                  </a:lnTo>
                  <a:lnTo>
                    <a:pt x="277" y="355"/>
                  </a:lnTo>
                  <a:lnTo>
                    <a:pt x="277" y="355"/>
                  </a:lnTo>
                  <a:lnTo>
                    <a:pt x="274" y="356"/>
                  </a:lnTo>
                  <a:lnTo>
                    <a:pt x="273" y="356"/>
                  </a:lnTo>
                  <a:lnTo>
                    <a:pt x="274" y="358"/>
                  </a:lnTo>
                  <a:lnTo>
                    <a:pt x="274" y="358"/>
                  </a:lnTo>
                  <a:lnTo>
                    <a:pt x="274" y="359"/>
                  </a:lnTo>
                  <a:lnTo>
                    <a:pt x="276" y="361"/>
                  </a:lnTo>
                  <a:lnTo>
                    <a:pt x="276" y="363"/>
                  </a:lnTo>
                  <a:lnTo>
                    <a:pt x="277" y="364"/>
                  </a:lnTo>
                  <a:lnTo>
                    <a:pt x="279" y="366"/>
                  </a:lnTo>
                  <a:lnTo>
                    <a:pt x="280" y="367"/>
                  </a:lnTo>
                  <a:lnTo>
                    <a:pt x="280" y="369"/>
                  </a:lnTo>
                  <a:lnTo>
                    <a:pt x="279" y="370"/>
                  </a:lnTo>
                  <a:lnTo>
                    <a:pt x="276" y="372"/>
                  </a:lnTo>
                  <a:lnTo>
                    <a:pt x="276" y="372"/>
                  </a:lnTo>
                  <a:lnTo>
                    <a:pt x="276" y="374"/>
                  </a:lnTo>
                  <a:lnTo>
                    <a:pt x="274" y="375"/>
                  </a:lnTo>
                  <a:lnTo>
                    <a:pt x="273" y="374"/>
                  </a:lnTo>
                  <a:lnTo>
                    <a:pt x="273" y="374"/>
                  </a:lnTo>
                  <a:lnTo>
                    <a:pt x="273" y="375"/>
                  </a:lnTo>
                  <a:lnTo>
                    <a:pt x="274" y="378"/>
                  </a:lnTo>
                  <a:lnTo>
                    <a:pt x="273" y="380"/>
                  </a:lnTo>
                  <a:lnTo>
                    <a:pt x="271" y="380"/>
                  </a:lnTo>
                  <a:lnTo>
                    <a:pt x="269" y="380"/>
                  </a:lnTo>
                  <a:lnTo>
                    <a:pt x="268" y="381"/>
                  </a:lnTo>
                  <a:lnTo>
                    <a:pt x="261" y="381"/>
                  </a:lnTo>
                  <a:lnTo>
                    <a:pt x="260" y="381"/>
                  </a:lnTo>
                  <a:lnTo>
                    <a:pt x="257" y="381"/>
                  </a:lnTo>
                  <a:lnTo>
                    <a:pt x="252" y="380"/>
                  </a:lnTo>
                  <a:lnTo>
                    <a:pt x="250" y="378"/>
                  </a:lnTo>
                  <a:lnTo>
                    <a:pt x="249" y="377"/>
                  </a:lnTo>
                  <a:lnTo>
                    <a:pt x="247" y="375"/>
                  </a:lnTo>
                  <a:lnTo>
                    <a:pt x="247" y="374"/>
                  </a:lnTo>
                  <a:lnTo>
                    <a:pt x="249" y="372"/>
                  </a:lnTo>
                  <a:lnTo>
                    <a:pt x="250" y="370"/>
                  </a:lnTo>
                  <a:lnTo>
                    <a:pt x="250" y="366"/>
                  </a:lnTo>
                  <a:lnTo>
                    <a:pt x="254" y="363"/>
                  </a:lnTo>
                  <a:lnTo>
                    <a:pt x="258" y="358"/>
                  </a:lnTo>
                  <a:lnTo>
                    <a:pt x="260" y="356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54" y="359"/>
                  </a:lnTo>
                  <a:lnTo>
                    <a:pt x="249" y="359"/>
                  </a:lnTo>
                  <a:lnTo>
                    <a:pt x="249" y="359"/>
                  </a:lnTo>
                  <a:lnTo>
                    <a:pt x="249" y="356"/>
                  </a:lnTo>
                  <a:lnTo>
                    <a:pt x="249" y="356"/>
                  </a:lnTo>
                  <a:lnTo>
                    <a:pt x="252" y="356"/>
                  </a:lnTo>
                  <a:lnTo>
                    <a:pt x="254" y="355"/>
                  </a:lnTo>
                  <a:lnTo>
                    <a:pt x="252" y="353"/>
                  </a:lnTo>
                  <a:lnTo>
                    <a:pt x="249" y="353"/>
                  </a:lnTo>
                  <a:lnTo>
                    <a:pt x="249" y="353"/>
                  </a:lnTo>
                  <a:lnTo>
                    <a:pt x="250" y="351"/>
                  </a:lnTo>
                  <a:lnTo>
                    <a:pt x="255" y="351"/>
                  </a:lnTo>
                  <a:lnTo>
                    <a:pt x="257" y="350"/>
                  </a:lnTo>
                  <a:lnTo>
                    <a:pt x="258" y="350"/>
                  </a:lnTo>
                  <a:lnTo>
                    <a:pt x="261" y="347"/>
                  </a:lnTo>
                  <a:lnTo>
                    <a:pt x="261" y="345"/>
                  </a:lnTo>
                  <a:lnTo>
                    <a:pt x="261" y="344"/>
                  </a:lnTo>
                  <a:lnTo>
                    <a:pt x="261" y="344"/>
                  </a:lnTo>
                  <a:lnTo>
                    <a:pt x="261" y="342"/>
                  </a:lnTo>
                  <a:lnTo>
                    <a:pt x="261" y="340"/>
                  </a:lnTo>
                  <a:lnTo>
                    <a:pt x="261" y="340"/>
                  </a:lnTo>
                  <a:lnTo>
                    <a:pt x="260" y="339"/>
                  </a:lnTo>
                  <a:lnTo>
                    <a:pt x="257" y="337"/>
                  </a:lnTo>
                  <a:lnTo>
                    <a:pt x="255" y="339"/>
                  </a:lnTo>
                  <a:lnTo>
                    <a:pt x="255" y="339"/>
                  </a:lnTo>
                  <a:lnTo>
                    <a:pt x="254" y="339"/>
                  </a:lnTo>
                  <a:lnTo>
                    <a:pt x="252" y="339"/>
                  </a:lnTo>
                  <a:lnTo>
                    <a:pt x="250" y="339"/>
                  </a:lnTo>
                  <a:lnTo>
                    <a:pt x="250" y="337"/>
                  </a:lnTo>
                  <a:lnTo>
                    <a:pt x="249" y="337"/>
                  </a:lnTo>
                  <a:lnTo>
                    <a:pt x="247" y="337"/>
                  </a:lnTo>
                  <a:lnTo>
                    <a:pt x="247" y="336"/>
                  </a:lnTo>
                  <a:lnTo>
                    <a:pt x="247" y="334"/>
                  </a:lnTo>
                  <a:lnTo>
                    <a:pt x="249" y="334"/>
                  </a:lnTo>
                  <a:lnTo>
                    <a:pt x="250" y="333"/>
                  </a:lnTo>
                  <a:lnTo>
                    <a:pt x="252" y="333"/>
                  </a:lnTo>
                  <a:lnTo>
                    <a:pt x="254" y="329"/>
                  </a:lnTo>
                  <a:lnTo>
                    <a:pt x="254" y="328"/>
                  </a:lnTo>
                  <a:lnTo>
                    <a:pt x="254" y="326"/>
                  </a:lnTo>
                  <a:lnTo>
                    <a:pt x="250" y="325"/>
                  </a:lnTo>
                  <a:lnTo>
                    <a:pt x="249" y="326"/>
                  </a:lnTo>
                  <a:lnTo>
                    <a:pt x="247" y="326"/>
                  </a:lnTo>
                  <a:lnTo>
                    <a:pt x="247" y="326"/>
                  </a:lnTo>
                  <a:lnTo>
                    <a:pt x="246" y="325"/>
                  </a:lnTo>
                  <a:lnTo>
                    <a:pt x="246" y="323"/>
                  </a:lnTo>
                  <a:lnTo>
                    <a:pt x="243" y="323"/>
                  </a:lnTo>
                  <a:lnTo>
                    <a:pt x="241" y="322"/>
                  </a:lnTo>
                  <a:lnTo>
                    <a:pt x="241" y="322"/>
                  </a:lnTo>
                  <a:lnTo>
                    <a:pt x="243" y="320"/>
                  </a:lnTo>
                  <a:lnTo>
                    <a:pt x="243" y="318"/>
                  </a:lnTo>
                  <a:lnTo>
                    <a:pt x="244" y="317"/>
                  </a:lnTo>
                  <a:lnTo>
                    <a:pt x="244" y="317"/>
                  </a:lnTo>
                  <a:lnTo>
                    <a:pt x="246" y="317"/>
                  </a:lnTo>
                  <a:lnTo>
                    <a:pt x="246" y="314"/>
                  </a:lnTo>
                  <a:lnTo>
                    <a:pt x="244" y="312"/>
                  </a:lnTo>
                  <a:lnTo>
                    <a:pt x="243" y="312"/>
                  </a:lnTo>
                  <a:lnTo>
                    <a:pt x="243" y="311"/>
                  </a:lnTo>
                  <a:lnTo>
                    <a:pt x="243" y="311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39" y="306"/>
                  </a:lnTo>
                  <a:lnTo>
                    <a:pt x="239" y="304"/>
                  </a:lnTo>
                  <a:lnTo>
                    <a:pt x="238" y="304"/>
                  </a:lnTo>
                  <a:lnTo>
                    <a:pt x="236" y="304"/>
                  </a:lnTo>
                  <a:lnTo>
                    <a:pt x="233" y="304"/>
                  </a:lnTo>
                  <a:lnTo>
                    <a:pt x="230" y="306"/>
                  </a:lnTo>
                  <a:lnTo>
                    <a:pt x="225" y="306"/>
                  </a:lnTo>
                  <a:lnTo>
                    <a:pt x="225" y="306"/>
                  </a:lnTo>
                  <a:lnTo>
                    <a:pt x="227" y="304"/>
                  </a:lnTo>
                  <a:lnTo>
                    <a:pt x="230" y="304"/>
                  </a:lnTo>
                  <a:lnTo>
                    <a:pt x="233" y="303"/>
                  </a:lnTo>
                  <a:lnTo>
                    <a:pt x="235" y="301"/>
                  </a:lnTo>
                  <a:lnTo>
                    <a:pt x="233" y="299"/>
                  </a:lnTo>
                  <a:lnTo>
                    <a:pt x="233" y="298"/>
                  </a:lnTo>
                  <a:lnTo>
                    <a:pt x="233" y="298"/>
                  </a:lnTo>
                  <a:lnTo>
                    <a:pt x="233" y="296"/>
                  </a:lnTo>
                  <a:lnTo>
                    <a:pt x="236" y="296"/>
                  </a:lnTo>
                  <a:lnTo>
                    <a:pt x="238" y="295"/>
                  </a:lnTo>
                  <a:lnTo>
                    <a:pt x="239" y="295"/>
                  </a:lnTo>
                  <a:lnTo>
                    <a:pt x="236" y="292"/>
                  </a:lnTo>
                  <a:lnTo>
                    <a:pt x="232" y="290"/>
                  </a:lnTo>
                  <a:lnTo>
                    <a:pt x="230" y="290"/>
                  </a:lnTo>
                  <a:lnTo>
                    <a:pt x="230" y="288"/>
                  </a:lnTo>
                  <a:lnTo>
                    <a:pt x="228" y="287"/>
                  </a:lnTo>
                  <a:lnTo>
                    <a:pt x="228" y="285"/>
                  </a:lnTo>
                  <a:lnTo>
                    <a:pt x="225" y="284"/>
                  </a:lnTo>
                  <a:lnTo>
                    <a:pt x="224" y="282"/>
                  </a:lnTo>
                  <a:lnTo>
                    <a:pt x="217" y="279"/>
                  </a:lnTo>
                  <a:lnTo>
                    <a:pt x="214" y="277"/>
                  </a:lnTo>
                  <a:lnTo>
                    <a:pt x="213" y="274"/>
                  </a:lnTo>
                  <a:lnTo>
                    <a:pt x="211" y="274"/>
                  </a:lnTo>
                  <a:lnTo>
                    <a:pt x="211" y="273"/>
                  </a:lnTo>
                  <a:lnTo>
                    <a:pt x="206" y="271"/>
                  </a:lnTo>
                  <a:lnTo>
                    <a:pt x="206" y="270"/>
                  </a:lnTo>
                  <a:lnTo>
                    <a:pt x="209" y="266"/>
                  </a:lnTo>
                  <a:lnTo>
                    <a:pt x="211" y="266"/>
                  </a:lnTo>
                  <a:lnTo>
                    <a:pt x="209" y="263"/>
                  </a:lnTo>
                  <a:lnTo>
                    <a:pt x="206" y="260"/>
                  </a:lnTo>
                  <a:lnTo>
                    <a:pt x="205" y="260"/>
                  </a:lnTo>
                  <a:lnTo>
                    <a:pt x="202" y="260"/>
                  </a:lnTo>
                  <a:lnTo>
                    <a:pt x="198" y="259"/>
                  </a:lnTo>
                  <a:lnTo>
                    <a:pt x="195" y="257"/>
                  </a:lnTo>
                  <a:lnTo>
                    <a:pt x="194" y="255"/>
                  </a:lnTo>
                  <a:lnTo>
                    <a:pt x="189" y="254"/>
                  </a:lnTo>
                  <a:lnTo>
                    <a:pt x="183" y="252"/>
                  </a:lnTo>
                  <a:lnTo>
                    <a:pt x="173" y="249"/>
                  </a:lnTo>
                  <a:lnTo>
                    <a:pt x="168" y="248"/>
                  </a:lnTo>
                  <a:lnTo>
                    <a:pt x="165" y="246"/>
                  </a:lnTo>
                  <a:lnTo>
                    <a:pt x="162" y="246"/>
                  </a:lnTo>
                  <a:lnTo>
                    <a:pt x="156" y="244"/>
                  </a:lnTo>
                  <a:lnTo>
                    <a:pt x="150" y="244"/>
                  </a:lnTo>
                  <a:lnTo>
                    <a:pt x="146" y="244"/>
                  </a:lnTo>
                  <a:lnTo>
                    <a:pt x="145" y="244"/>
                  </a:lnTo>
                  <a:lnTo>
                    <a:pt x="142" y="241"/>
                  </a:lnTo>
                  <a:lnTo>
                    <a:pt x="138" y="241"/>
                  </a:lnTo>
                  <a:lnTo>
                    <a:pt x="135" y="241"/>
                  </a:lnTo>
                  <a:lnTo>
                    <a:pt x="134" y="243"/>
                  </a:lnTo>
                  <a:lnTo>
                    <a:pt x="131" y="244"/>
                  </a:lnTo>
                  <a:lnTo>
                    <a:pt x="127" y="246"/>
                  </a:lnTo>
                  <a:lnTo>
                    <a:pt x="126" y="244"/>
                  </a:lnTo>
                  <a:lnTo>
                    <a:pt x="124" y="243"/>
                  </a:lnTo>
                  <a:lnTo>
                    <a:pt x="123" y="243"/>
                  </a:lnTo>
                  <a:lnTo>
                    <a:pt x="123" y="243"/>
                  </a:lnTo>
                  <a:lnTo>
                    <a:pt x="120" y="244"/>
                  </a:lnTo>
                  <a:lnTo>
                    <a:pt x="118" y="244"/>
                  </a:lnTo>
                  <a:lnTo>
                    <a:pt x="115" y="246"/>
                  </a:lnTo>
                  <a:lnTo>
                    <a:pt x="112" y="248"/>
                  </a:lnTo>
                  <a:lnTo>
                    <a:pt x="109" y="248"/>
                  </a:lnTo>
                  <a:lnTo>
                    <a:pt x="109" y="248"/>
                  </a:lnTo>
                  <a:lnTo>
                    <a:pt x="107" y="248"/>
                  </a:lnTo>
                  <a:lnTo>
                    <a:pt x="105" y="248"/>
                  </a:lnTo>
                  <a:lnTo>
                    <a:pt x="104" y="246"/>
                  </a:lnTo>
                  <a:lnTo>
                    <a:pt x="102" y="244"/>
                  </a:lnTo>
                  <a:lnTo>
                    <a:pt x="101" y="244"/>
                  </a:lnTo>
                  <a:lnTo>
                    <a:pt x="99" y="244"/>
                  </a:lnTo>
                  <a:lnTo>
                    <a:pt x="98" y="244"/>
                  </a:lnTo>
                  <a:lnTo>
                    <a:pt x="93" y="248"/>
                  </a:lnTo>
                  <a:lnTo>
                    <a:pt x="91" y="248"/>
                  </a:lnTo>
                  <a:lnTo>
                    <a:pt x="91" y="248"/>
                  </a:lnTo>
                  <a:lnTo>
                    <a:pt x="90" y="246"/>
                  </a:lnTo>
                  <a:lnTo>
                    <a:pt x="86" y="244"/>
                  </a:lnTo>
                  <a:lnTo>
                    <a:pt x="85" y="244"/>
                  </a:lnTo>
                  <a:lnTo>
                    <a:pt x="83" y="246"/>
                  </a:lnTo>
                  <a:lnTo>
                    <a:pt x="83" y="248"/>
                  </a:lnTo>
                  <a:lnTo>
                    <a:pt x="86" y="251"/>
                  </a:lnTo>
                  <a:lnTo>
                    <a:pt x="90" y="252"/>
                  </a:lnTo>
                  <a:lnTo>
                    <a:pt x="86" y="252"/>
                  </a:lnTo>
                  <a:lnTo>
                    <a:pt x="68" y="249"/>
                  </a:lnTo>
                  <a:lnTo>
                    <a:pt x="64" y="249"/>
                  </a:lnTo>
                  <a:lnTo>
                    <a:pt x="61" y="248"/>
                  </a:lnTo>
                  <a:lnTo>
                    <a:pt x="58" y="246"/>
                  </a:lnTo>
                  <a:lnTo>
                    <a:pt x="53" y="243"/>
                  </a:lnTo>
                  <a:lnTo>
                    <a:pt x="50" y="241"/>
                  </a:lnTo>
                  <a:lnTo>
                    <a:pt x="49" y="240"/>
                  </a:lnTo>
                  <a:lnTo>
                    <a:pt x="49" y="240"/>
                  </a:lnTo>
                  <a:lnTo>
                    <a:pt x="50" y="238"/>
                  </a:lnTo>
                  <a:lnTo>
                    <a:pt x="57" y="235"/>
                  </a:lnTo>
                  <a:lnTo>
                    <a:pt x="60" y="233"/>
                  </a:lnTo>
                  <a:lnTo>
                    <a:pt x="66" y="233"/>
                  </a:lnTo>
                  <a:lnTo>
                    <a:pt x="68" y="232"/>
                  </a:lnTo>
                  <a:lnTo>
                    <a:pt x="68" y="232"/>
                  </a:lnTo>
                  <a:lnTo>
                    <a:pt x="66" y="232"/>
                  </a:lnTo>
                  <a:lnTo>
                    <a:pt x="58" y="232"/>
                  </a:lnTo>
                  <a:lnTo>
                    <a:pt x="52" y="230"/>
                  </a:lnTo>
                  <a:lnTo>
                    <a:pt x="45" y="229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2" y="227"/>
                  </a:lnTo>
                  <a:lnTo>
                    <a:pt x="42" y="225"/>
                  </a:lnTo>
                  <a:lnTo>
                    <a:pt x="44" y="224"/>
                  </a:lnTo>
                  <a:lnTo>
                    <a:pt x="45" y="222"/>
                  </a:lnTo>
                  <a:lnTo>
                    <a:pt x="45" y="222"/>
                  </a:lnTo>
                  <a:lnTo>
                    <a:pt x="38" y="225"/>
                  </a:lnTo>
                  <a:lnTo>
                    <a:pt x="34" y="227"/>
                  </a:lnTo>
                  <a:lnTo>
                    <a:pt x="31" y="227"/>
                  </a:lnTo>
                  <a:lnTo>
                    <a:pt x="30" y="225"/>
                  </a:lnTo>
                  <a:lnTo>
                    <a:pt x="30" y="225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27" y="222"/>
                  </a:lnTo>
                  <a:lnTo>
                    <a:pt x="25" y="221"/>
                  </a:lnTo>
                  <a:lnTo>
                    <a:pt x="23" y="219"/>
                  </a:lnTo>
                  <a:lnTo>
                    <a:pt x="25" y="218"/>
                  </a:lnTo>
                  <a:lnTo>
                    <a:pt x="27" y="216"/>
                  </a:lnTo>
                  <a:lnTo>
                    <a:pt x="28" y="216"/>
                  </a:lnTo>
                  <a:lnTo>
                    <a:pt x="33" y="216"/>
                  </a:lnTo>
                  <a:lnTo>
                    <a:pt x="45" y="214"/>
                  </a:lnTo>
                  <a:lnTo>
                    <a:pt x="55" y="216"/>
                  </a:lnTo>
                  <a:lnTo>
                    <a:pt x="60" y="211"/>
                  </a:lnTo>
                  <a:lnTo>
                    <a:pt x="61" y="211"/>
                  </a:lnTo>
                  <a:lnTo>
                    <a:pt x="68" y="210"/>
                  </a:lnTo>
                  <a:lnTo>
                    <a:pt x="79" y="210"/>
                  </a:lnTo>
                  <a:lnTo>
                    <a:pt x="85" y="210"/>
                  </a:lnTo>
                  <a:lnTo>
                    <a:pt x="88" y="211"/>
                  </a:lnTo>
                  <a:lnTo>
                    <a:pt x="93" y="213"/>
                  </a:lnTo>
                  <a:lnTo>
                    <a:pt x="93" y="213"/>
                  </a:lnTo>
                  <a:lnTo>
                    <a:pt x="93" y="211"/>
                  </a:lnTo>
                  <a:lnTo>
                    <a:pt x="93" y="210"/>
                  </a:lnTo>
                  <a:lnTo>
                    <a:pt x="94" y="207"/>
                  </a:lnTo>
                  <a:lnTo>
                    <a:pt x="94" y="205"/>
                  </a:lnTo>
                  <a:lnTo>
                    <a:pt x="94" y="203"/>
                  </a:lnTo>
                  <a:lnTo>
                    <a:pt x="93" y="202"/>
                  </a:lnTo>
                  <a:lnTo>
                    <a:pt x="88" y="200"/>
                  </a:lnTo>
                  <a:lnTo>
                    <a:pt x="86" y="200"/>
                  </a:lnTo>
                  <a:lnTo>
                    <a:pt x="85" y="200"/>
                  </a:lnTo>
                  <a:lnTo>
                    <a:pt x="82" y="202"/>
                  </a:lnTo>
                  <a:lnTo>
                    <a:pt x="77" y="205"/>
                  </a:lnTo>
                  <a:lnTo>
                    <a:pt x="74" y="205"/>
                  </a:lnTo>
                  <a:lnTo>
                    <a:pt x="71" y="205"/>
                  </a:lnTo>
                  <a:lnTo>
                    <a:pt x="68" y="205"/>
                  </a:lnTo>
                  <a:lnTo>
                    <a:pt x="66" y="205"/>
                  </a:lnTo>
                  <a:lnTo>
                    <a:pt x="63" y="203"/>
                  </a:lnTo>
                  <a:lnTo>
                    <a:pt x="61" y="203"/>
                  </a:lnTo>
                  <a:lnTo>
                    <a:pt x="60" y="203"/>
                  </a:lnTo>
                  <a:lnTo>
                    <a:pt x="58" y="205"/>
                  </a:lnTo>
                  <a:lnTo>
                    <a:pt x="55" y="207"/>
                  </a:lnTo>
                  <a:lnTo>
                    <a:pt x="53" y="207"/>
                  </a:lnTo>
                  <a:lnTo>
                    <a:pt x="52" y="207"/>
                  </a:lnTo>
                  <a:lnTo>
                    <a:pt x="50" y="207"/>
                  </a:lnTo>
                  <a:lnTo>
                    <a:pt x="41" y="205"/>
                  </a:lnTo>
                  <a:lnTo>
                    <a:pt x="39" y="203"/>
                  </a:lnTo>
                  <a:lnTo>
                    <a:pt x="39" y="202"/>
                  </a:lnTo>
                  <a:lnTo>
                    <a:pt x="36" y="200"/>
                  </a:lnTo>
                  <a:lnTo>
                    <a:pt x="33" y="200"/>
                  </a:lnTo>
                  <a:lnTo>
                    <a:pt x="33" y="199"/>
                  </a:lnTo>
                  <a:lnTo>
                    <a:pt x="36" y="197"/>
                  </a:lnTo>
                  <a:lnTo>
                    <a:pt x="39" y="196"/>
                  </a:lnTo>
                  <a:lnTo>
                    <a:pt x="39" y="196"/>
                  </a:lnTo>
                  <a:lnTo>
                    <a:pt x="34" y="196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7" y="197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19" y="194"/>
                  </a:lnTo>
                  <a:lnTo>
                    <a:pt x="17" y="194"/>
                  </a:lnTo>
                  <a:lnTo>
                    <a:pt x="11" y="192"/>
                  </a:lnTo>
                  <a:lnTo>
                    <a:pt x="9" y="192"/>
                  </a:lnTo>
                  <a:lnTo>
                    <a:pt x="8" y="191"/>
                  </a:lnTo>
                  <a:lnTo>
                    <a:pt x="3" y="188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3" y="181"/>
                  </a:lnTo>
                  <a:lnTo>
                    <a:pt x="3" y="181"/>
                  </a:lnTo>
                  <a:lnTo>
                    <a:pt x="3" y="180"/>
                  </a:lnTo>
                  <a:lnTo>
                    <a:pt x="1" y="180"/>
                  </a:lnTo>
                  <a:lnTo>
                    <a:pt x="1" y="178"/>
                  </a:lnTo>
                  <a:lnTo>
                    <a:pt x="4" y="175"/>
                  </a:lnTo>
                  <a:lnTo>
                    <a:pt x="6" y="175"/>
                  </a:lnTo>
                  <a:lnTo>
                    <a:pt x="12" y="173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8" y="170"/>
                  </a:lnTo>
                  <a:lnTo>
                    <a:pt x="30" y="170"/>
                  </a:lnTo>
                  <a:lnTo>
                    <a:pt x="31" y="169"/>
                  </a:lnTo>
                  <a:lnTo>
                    <a:pt x="34" y="167"/>
                  </a:lnTo>
                  <a:lnTo>
                    <a:pt x="41" y="166"/>
                  </a:lnTo>
                  <a:lnTo>
                    <a:pt x="55" y="164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8" y="159"/>
                  </a:lnTo>
                  <a:lnTo>
                    <a:pt x="64" y="158"/>
                  </a:lnTo>
                  <a:lnTo>
                    <a:pt x="69" y="156"/>
                  </a:lnTo>
                  <a:lnTo>
                    <a:pt x="72" y="156"/>
                  </a:lnTo>
                  <a:lnTo>
                    <a:pt x="74" y="156"/>
                  </a:lnTo>
                  <a:lnTo>
                    <a:pt x="77" y="155"/>
                  </a:lnTo>
                  <a:lnTo>
                    <a:pt x="79" y="155"/>
                  </a:lnTo>
                  <a:lnTo>
                    <a:pt x="90" y="155"/>
                  </a:lnTo>
                  <a:lnTo>
                    <a:pt x="96" y="155"/>
                  </a:lnTo>
                  <a:lnTo>
                    <a:pt x="98" y="155"/>
                  </a:lnTo>
                  <a:lnTo>
                    <a:pt x="99" y="155"/>
                  </a:lnTo>
                  <a:lnTo>
                    <a:pt x="101" y="153"/>
                  </a:lnTo>
                  <a:lnTo>
                    <a:pt x="105" y="150"/>
                  </a:lnTo>
                  <a:lnTo>
                    <a:pt x="107" y="148"/>
                  </a:lnTo>
                  <a:lnTo>
                    <a:pt x="109" y="145"/>
                  </a:lnTo>
                  <a:lnTo>
                    <a:pt x="112" y="140"/>
                  </a:lnTo>
                  <a:lnTo>
                    <a:pt x="113" y="134"/>
                  </a:lnTo>
                  <a:lnTo>
                    <a:pt x="115" y="129"/>
                  </a:lnTo>
                  <a:lnTo>
                    <a:pt x="115" y="128"/>
                  </a:lnTo>
                  <a:lnTo>
                    <a:pt x="116" y="126"/>
                  </a:lnTo>
                  <a:lnTo>
                    <a:pt x="118" y="125"/>
                  </a:lnTo>
                  <a:lnTo>
                    <a:pt x="121" y="123"/>
                  </a:lnTo>
                  <a:lnTo>
                    <a:pt x="124" y="123"/>
                  </a:lnTo>
                  <a:lnTo>
                    <a:pt x="124" y="123"/>
                  </a:lnTo>
                  <a:lnTo>
                    <a:pt x="123" y="121"/>
                  </a:lnTo>
                  <a:lnTo>
                    <a:pt x="121" y="121"/>
                  </a:lnTo>
                  <a:lnTo>
                    <a:pt x="120" y="121"/>
                  </a:lnTo>
                  <a:lnTo>
                    <a:pt x="116" y="123"/>
                  </a:lnTo>
                  <a:lnTo>
                    <a:pt x="113" y="123"/>
                  </a:lnTo>
                  <a:lnTo>
                    <a:pt x="110" y="123"/>
                  </a:lnTo>
                  <a:lnTo>
                    <a:pt x="107" y="123"/>
                  </a:lnTo>
                  <a:lnTo>
                    <a:pt x="105" y="125"/>
                  </a:lnTo>
                  <a:lnTo>
                    <a:pt x="101" y="125"/>
                  </a:lnTo>
                  <a:lnTo>
                    <a:pt x="99" y="125"/>
                  </a:lnTo>
                  <a:lnTo>
                    <a:pt x="94" y="123"/>
                  </a:lnTo>
                  <a:lnTo>
                    <a:pt x="93" y="123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3" y="121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7"/>
                  </a:lnTo>
                  <a:lnTo>
                    <a:pt x="83" y="114"/>
                  </a:lnTo>
                  <a:lnTo>
                    <a:pt x="85" y="112"/>
                  </a:lnTo>
                  <a:lnTo>
                    <a:pt x="90" y="109"/>
                  </a:lnTo>
                  <a:lnTo>
                    <a:pt x="93" y="107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4"/>
                  </a:lnTo>
                  <a:lnTo>
                    <a:pt x="104" y="103"/>
                  </a:lnTo>
                  <a:lnTo>
                    <a:pt x="109" y="101"/>
                  </a:lnTo>
                  <a:lnTo>
                    <a:pt x="112" y="98"/>
                  </a:lnTo>
                  <a:lnTo>
                    <a:pt x="118" y="93"/>
                  </a:lnTo>
                  <a:lnTo>
                    <a:pt x="120" y="93"/>
                  </a:lnTo>
                  <a:lnTo>
                    <a:pt x="129" y="90"/>
                  </a:lnTo>
                  <a:lnTo>
                    <a:pt x="132" y="90"/>
                  </a:lnTo>
                  <a:lnTo>
                    <a:pt x="134" y="92"/>
                  </a:lnTo>
                  <a:lnTo>
                    <a:pt x="135" y="92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0" y="95"/>
                  </a:lnTo>
                  <a:lnTo>
                    <a:pt x="138" y="90"/>
                  </a:lnTo>
                  <a:lnTo>
                    <a:pt x="138" y="88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6" y="85"/>
                  </a:lnTo>
                  <a:lnTo>
                    <a:pt x="153" y="85"/>
                  </a:lnTo>
                  <a:lnTo>
                    <a:pt x="156" y="87"/>
                  </a:lnTo>
                  <a:lnTo>
                    <a:pt x="159" y="88"/>
                  </a:lnTo>
                  <a:lnTo>
                    <a:pt x="162" y="88"/>
                  </a:lnTo>
                  <a:lnTo>
                    <a:pt x="164" y="88"/>
                  </a:lnTo>
                  <a:lnTo>
                    <a:pt x="165" y="88"/>
                  </a:lnTo>
                  <a:lnTo>
                    <a:pt x="167" y="87"/>
                  </a:lnTo>
                  <a:lnTo>
                    <a:pt x="168" y="84"/>
                  </a:lnTo>
                  <a:lnTo>
                    <a:pt x="170" y="79"/>
                  </a:lnTo>
                  <a:lnTo>
                    <a:pt x="168" y="74"/>
                  </a:lnTo>
                  <a:lnTo>
                    <a:pt x="168" y="71"/>
                  </a:lnTo>
                  <a:lnTo>
                    <a:pt x="167" y="68"/>
                  </a:lnTo>
                  <a:lnTo>
                    <a:pt x="168" y="66"/>
                  </a:lnTo>
                  <a:lnTo>
                    <a:pt x="170" y="65"/>
                  </a:lnTo>
                  <a:lnTo>
                    <a:pt x="173" y="63"/>
                  </a:lnTo>
                  <a:lnTo>
                    <a:pt x="179" y="60"/>
                  </a:lnTo>
                  <a:lnTo>
                    <a:pt x="184" y="60"/>
                  </a:lnTo>
                  <a:lnTo>
                    <a:pt x="187" y="60"/>
                  </a:lnTo>
                  <a:lnTo>
                    <a:pt x="191" y="62"/>
                  </a:lnTo>
                  <a:lnTo>
                    <a:pt x="195" y="62"/>
                  </a:lnTo>
                  <a:lnTo>
                    <a:pt x="200" y="65"/>
                  </a:lnTo>
                  <a:lnTo>
                    <a:pt x="208" y="69"/>
                  </a:lnTo>
                  <a:lnTo>
                    <a:pt x="213" y="71"/>
                  </a:lnTo>
                  <a:lnTo>
                    <a:pt x="217" y="73"/>
                  </a:lnTo>
                  <a:lnTo>
                    <a:pt x="222" y="74"/>
                  </a:lnTo>
                  <a:lnTo>
                    <a:pt x="227" y="77"/>
                  </a:lnTo>
                  <a:lnTo>
                    <a:pt x="232" y="79"/>
                  </a:lnTo>
                  <a:lnTo>
                    <a:pt x="233" y="81"/>
                  </a:lnTo>
                  <a:lnTo>
                    <a:pt x="235" y="81"/>
                  </a:lnTo>
                  <a:lnTo>
                    <a:pt x="233" y="79"/>
                  </a:lnTo>
                  <a:lnTo>
                    <a:pt x="232" y="77"/>
                  </a:lnTo>
                  <a:lnTo>
                    <a:pt x="227" y="74"/>
                  </a:lnTo>
                  <a:lnTo>
                    <a:pt x="216" y="69"/>
                  </a:lnTo>
                  <a:lnTo>
                    <a:pt x="211" y="66"/>
                  </a:lnTo>
                  <a:lnTo>
                    <a:pt x="206" y="63"/>
                  </a:lnTo>
                  <a:lnTo>
                    <a:pt x="203" y="60"/>
                  </a:lnTo>
                  <a:lnTo>
                    <a:pt x="195" y="58"/>
                  </a:lnTo>
                  <a:lnTo>
                    <a:pt x="197" y="58"/>
                  </a:lnTo>
                  <a:lnTo>
                    <a:pt x="203" y="55"/>
                  </a:lnTo>
                  <a:lnTo>
                    <a:pt x="219" y="52"/>
                  </a:lnTo>
                  <a:lnTo>
                    <a:pt x="235" y="51"/>
                  </a:lnTo>
                  <a:lnTo>
                    <a:pt x="239" y="51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7"/>
                  </a:lnTo>
                  <a:lnTo>
                    <a:pt x="261" y="46"/>
                  </a:lnTo>
                  <a:lnTo>
                    <a:pt x="265" y="46"/>
                  </a:lnTo>
                  <a:lnTo>
                    <a:pt x="268" y="46"/>
                  </a:lnTo>
                  <a:lnTo>
                    <a:pt x="273" y="47"/>
                  </a:lnTo>
                  <a:lnTo>
                    <a:pt x="274" y="49"/>
                  </a:lnTo>
                  <a:lnTo>
                    <a:pt x="277" y="52"/>
                  </a:lnTo>
                  <a:lnTo>
                    <a:pt x="279" y="55"/>
                  </a:lnTo>
                  <a:lnTo>
                    <a:pt x="277" y="66"/>
                  </a:lnTo>
                  <a:lnTo>
                    <a:pt x="277" y="69"/>
                  </a:lnTo>
                  <a:lnTo>
                    <a:pt x="279" y="69"/>
                  </a:lnTo>
                  <a:lnTo>
                    <a:pt x="280" y="69"/>
                  </a:lnTo>
                  <a:lnTo>
                    <a:pt x="282" y="66"/>
                  </a:lnTo>
                  <a:lnTo>
                    <a:pt x="285" y="65"/>
                  </a:lnTo>
                  <a:lnTo>
                    <a:pt x="287" y="63"/>
                  </a:lnTo>
                  <a:lnTo>
                    <a:pt x="287" y="58"/>
                  </a:lnTo>
                  <a:lnTo>
                    <a:pt x="288" y="57"/>
                  </a:lnTo>
                  <a:lnTo>
                    <a:pt x="285" y="54"/>
                  </a:lnTo>
                  <a:lnTo>
                    <a:pt x="285" y="49"/>
                  </a:lnTo>
                  <a:lnTo>
                    <a:pt x="287" y="46"/>
                  </a:lnTo>
                  <a:lnTo>
                    <a:pt x="290" y="46"/>
                  </a:lnTo>
                  <a:lnTo>
                    <a:pt x="304" y="55"/>
                  </a:lnTo>
                  <a:lnTo>
                    <a:pt x="310" y="57"/>
                  </a:lnTo>
                  <a:lnTo>
                    <a:pt x="317" y="62"/>
                  </a:lnTo>
                  <a:lnTo>
                    <a:pt x="325" y="62"/>
                  </a:lnTo>
                  <a:lnTo>
                    <a:pt x="332" y="62"/>
                  </a:lnTo>
                  <a:lnTo>
                    <a:pt x="336" y="62"/>
                  </a:lnTo>
                  <a:lnTo>
                    <a:pt x="337" y="60"/>
                  </a:lnTo>
                  <a:lnTo>
                    <a:pt x="334" y="58"/>
                  </a:lnTo>
                  <a:lnTo>
                    <a:pt x="325" y="54"/>
                  </a:lnTo>
                  <a:lnTo>
                    <a:pt x="320" y="49"/>
                  </a:lnTo>
                  <a:lnTo>
                    <a:pt x="317" y="44"/>
                  </a:lnTo>
                  <a:lnTo>
                    <a:pt x="315" y="41"/>
                  </a:lnTo>
                  <a:lnTo>
                    <a:pt x="318" y="41"/>
                  </a:lnTo>
                  <a:lnTo>
                    <a:pt x="329" y="41"/>
                  </a:lnTo>
                  <a:lnTo>
                    <a:pt x="347" y="44"/>
                  </a:lnTo>
                  <a:lnTo>
                    <a:pt x="369" y="52"/>
                  </a:lnTo>
                  <a:lnTo>
                    <a:pt x="378" y="55"/>
                  </a:lnTo>
                  <a:lnTo>
                    <a:pt x="399" y="63"/>
                  </a:lnTo>
                  <a:lnTo>
                    <a:pt x="403" y="65"/>
                  </a:lnTo>
                  <a:lnTo>
                    <a:pt x="407" y="66"/>
                  </a:lnTo>
                  <a:lnTo>
                    <a:pt x="408" y="65"/>
                  </a:lnTo>
                  <a:lnTo>
                    <a:pt x="410" y="63"/>
                  </a:lnTo>
                  <a:lnTo>
                    <a:pt x="410" y="62"/>
                  </a:lnTo>
                  <a:lnTo>
                    <a:pt x="408" y="60"/>
                  </a:lnTo>
                  <a:lnTo>
                    <a:pt x="408" y="57"/>
                  </a:lnTo>
                  <a:lnTo>
                    <a:pt x="408" y="54"/>
                  </a:lnTo>
                  <a:lnTo>
                    <a:pt x="408" y="49"/>
                  </a:lnTo>
                  <a:lnTo>
                    <a:pt x="411" y="47"/>
                  </a:lnTo>
                  <a:lnTo>
                    <a:pt x="413" y="44"/>
                  </a:lnTo>
                  <a:lnTo>
                    <a:pt x="411" y="41"/>
                  </a:lnTo>
                  <a:lnTo>
                    <a:pt x="408" y="38"/>
                  </a:lnTo>
                  <a:lnTo>
                    <a:pt x="394" y="32"/>
                  </a:lnTo>
                  <a:lnTo>
                    <a:pt x="394" y="32"/>
                  </a:lnTo>
                  <a:lnTo>
                    <a:pt x="397" y="30"/>
                  </a:lnTo>
                  <a:lnTo>
                    <a:pt x="402" y="30"/>
                  </a:lnTo>
                  <a:lnTo>
                    <a:pt x="437" y="32"/>
                  </a:lnTo>
                  <a:lnTo>
                    <a:pt x="443" y="32"/>
                  </a:lnTo>
                  <a:lnTo>
                    <a:pt x="444" y="33"/>
                  </a:lnTo>
                  <a:lnTo>
                    <a:pt x="446" y="33"/>
                  </a:lnTo>
                  <a:lnTo>
                    <a:pt x="448" y="33"/>
                  </a:lnTo>
                  <a:lnTo>
                    <a:pt x="455" y="33"/>
                  </a:lnTo>
                  <a:lnTo>
                    <a:pt x="455" y="32"/>
                  </a:lnTo>
                  <a:lnTo>
                    <a:pt x="454" y="30"/>
                  </a:lnTo>
                  <a:lnTo>
                    <a:pt x="413" y="27"/>
                  </a:lnTo>
                  <a:lnTo>
                    <a:pt x="405" y="27"/>
                  </a:lnTo>
                  <a:lnTo>
                    <a:pt x="402" y="27"/>
                  </a:lnTo>
                  <a:lnTo>
                    <a:pt x="397" y="27"/>
                  </a:lnTo>
                  <a:lnTo>
                    <a:pt x="389" y="27"/>
                  </a:lnTo>
                  <a:lnTo>
                    <a:pt x="386" y="27"/>
                  </a:lnTo>
                  <a:lnTo>
                    <a:pt x="381" y="24"/>
                  </a:lnTo>
                  <a:lnTo>
                    <a:pt x="386" y="21"/>
                  </a:lnTo>
                  <a:lnTo>
                    <a:pt x="389" y="21"/>
                  </a:lnTo>
                  <a:lnTo>
                    <a:pt x="396" y="22"/>
                  </a:lnTo>
                  <a:lnTo>
                    <a:pt x="400" y="19"/>
                  </a:lnTo>
                  <a:lnTo>
                    <a:pt x="407" y="17"/>
                  </a:lnTo>
                  <a:lnTo>
                    <a:pt x="414" y="17"/>
                  </a:lnTo>
                  <a:lnTo>
                    <a:pt x="429" y="13"/>
                  </a:lnTo>
                  <a:lnTo>
                    <a:pt x="432" y="13"/>
                  </a:lnTo>
                  <a:lnTo>
                    <a:pt x="435" y="13"/>
                  </a:lnTo>
                  <a:lnTo>
                    <a:pt x="441" y="14"/>
                  </a:lnTo>
                  <a:lnTo>
                    <a:pt x="444" y="14"/>
                  </a:lnTo>
                  <a:lnTo>
                    <a:pt x="448" y="17"/>
                  </a:lnTo>
                  <a:lnTo>
                    <a:pt x="451" y="17"/>
                  </a:lnTo>
                  <a:lnTo>
                    <a:pt x="452" y="17"/>
                  </a:lnTo>
                  <a:lnTo>
                    <a:pt x="455" y="19"/>
                  </a:lnTo>
                  <a:lnTo>
                    <a:pt x="460" y="16"/>
                  </a:lnTo>
                  <a:lnTo>
                    <a:pt x="465" y="13"/>
                  </a:lnTo>
                  <a:lnTo>
                    <a:pt x="470" y="10"/>
                  </a:lnTo>
                  <a:lnTo>
                    <a:pt x="476" y="11"/>
                  </a:lnTo>
                  <a:lnTo>
                    <a:pt x="481" y="13"/>
                  </a:lnTo>
                  <a:lnTo>
                    <a:pt x="484" y="14"/>
                  </a:lnTo>
                  <a:lnTo>
                    <a:pt x="490" y="16"/>
                  </a:lnTo>
                  <a:lnTo>
                    <a:pt x="500" y="22"/>
                  </a:lnTo>
                  <a:lnTo>
                    <a:pt x="501" y="22"/>
                  </a:lnTo>
                  <a:lnTo>
                    <a:pt x="503" y="22"/>
                  </a:lnTo>
                  <a:lnTo>
                    <a:pt x="503" y="21"/>
                  </a:lnTo>
                  <a:lnTo>
                    <a:pt x="503" y="19"/>
                  </a:lnTo>
                  <a:lnTo>
                    <a:pt x="504" y="16"/>
                  </a:lnTo>
                  <a:lnTo>
                    <a:pt x="503" y="16"/>
                  </a:lnTo>
                  <a:lnTo>
                    <a:pt x="495" y="13"/>
                  </a:lnTo>
                  <a:lnTo>
                    <a:pt x="495" y="11"/>
                  </a:lnTo>
                  <a:lnTo>
                    <a:pt x="493" y="10"/>
                  </a:lnTo>
                  <a:lnTo>
                    <a:pt x="493" y="8"/>
                  </a:lnTo>
                  <a:lnTo>
                    <a:pt x="493" y="8"/>
                  </a:lnTo>
                  <a:lnTo>
                    <a:pt x="495" y="6"/>
                  </a:lnTo>
                  <a:lnTo>
                    <a:pt x="501" y="8"/>
                  </a:lnTo>
                  <a:lnTo>
                    <a:pt x="503" y="6"/>
                  </a:lnTo>
                  <a:lnTo>
                    <a:pt x="504" y="6"/>
                  </a:lnTo>
                  <a:lnTo>
                    <a:pt x="506" y="5"/>
                  </a:lnTo>
                  <a:lnTo>
                    <a:pt x="507" y="3"/>
                  </a:lnTo>
                  <a:lnTo>
                    <a:pt x="511" y="3"/>
                  </a:lnTo>
                  <a:lnTo>
                    <a:pt x="515" y="5"/>
                  </a:lnTo>
                  <a:lnTo>
                    <a:pt x="520" y="5"/>
                  </a:lnTo>
                  <a:lnTo>
                    <a:pt x="522" y="5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41" y="3"/>
                  </a:lnTo>
                  <a:lnTo>
                    <a:pt x="544" y="2"/>
                  </a:lnTo>
                  <a:lnTo>
                    <a:pt x="547" y="2"/>
                  </a:lnTo>
                  <a:lnTo>
                    <a:pt x="552" y="2"/>
                  </a:lnTo>
                  <a:lnTo>
                    <a:pt x="555" y="2"/>
                  </a:lnTo>
                  <a:lnTo>
                    <a:pt x="560" y="3"/>
                  </a:lnTo>
                  <a:lnTo>
                    <a:pt x="564" y="3"/>
                  </a:lnTo>
                  <a:lnTo>
                    <a:pt x="571" y="2"/>
                  </a:lnTo>
                  <a:lnTo>
                    <a:pt x="5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3" name="Freeform 270">
              <a:extLst>
                <a:ext uri="{FF2B5EF4-FFF2-40B4-BE49-F238E27FC236}">
                  <a16:creationId xmlns:a16="http://schemas.microsoft.com/office/drawing/2014/main" id="{F575A16D-830D-41AD-9413-39A75BB5B4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673380" y="4104048"/>
              <a:ext cx="124750" cy="181278"/>
            </a:xfrm>
            <a:custGeom>
              <a:avLst/>
              <a:gdLst>
                <a:gd name="T0" fmla="*/ 47 w 64"/>
                <a:gd name="T1" fmla="*/ 1 h 93"/>
                <a:gd name="T2" fmla="*/ 45 w 64"/>
                <a:gd name="T3" fmla="*/ 6 h 93"/>
                <a:gd name="T4" fmla="*/ 49 w 64"/>
                <a:gd name="T5" fmla="*/ 11 h 93"/>
                <a:gd name="T6" fmla="*/ 52 w 64"/>
                <a:gd name="T7" fmla="*/ 12 h 93"/>
                <a:gd name="T8" fmla="*/ 52 w 64"/>
                <a:gd name="T9" fmla="*/ 18 h 93"/>
                <a:gd name="T10" fmla="*/ 50 w 64"/>
                <a:gd name="T11" fmla="*/ 22 h 93"/>
                <a:gd name="T12" fmla="*/ 52 w 64"/>
                <a:gd name="T13" fmla="*/ 22 h 93"/>
                <a:gd name="T14" fmla="*/ 50 w 64"/>
                <a:gd name="T15" fmla="*/ 25 h 93"/>
                <a:gd name="T16" fmla="*/ 52 w 64"/>
                <a:gd name="T17" fmla="*/ 23 h 93"/>
                <a:gd name="T18" fmla="*/ 55 w 64"/>
                <a:gd name="T19" fmla="*/ 26 h 93"/>
                <a:gd name="T20" fmla="*/ 53 w 64"/>
                <a:gd name="T21" fmla="*/ 33 h 93"/>
                <a:gd name="T22" fmla="*/ 52 w 64"/>
                <a:gd name="T23" fmla="*/ 34 h 93"/>
                <a:gd name="T24" fmla="*/ 57 w 64"/>
                <a:gd name="T25" fmla="*/ 41 h 93"/>
                <a:gd name="T26" fmla="*/ 55 w 64"/>
                <a:gd name="T27" fmla="*/ 44 h 93"/>
                <a:gd name="T28" fmla="*/ 53 w 64"/>
                <a:gd name="T29" fmla="*/ 53 h 93"/>
                <a:gd name="T30" fmla="*/ 55 w 64"/>
                <a:gd name="T31" fmla="*/ 56 h 93"/>
                <a:gd name="T32" fmla="*/ 55 w 64"/>
                <a:gd name="T33" fmla="*/ 59 h 93"/>
                <a:gd name="T34" fmla="*/ 55 w 64"/>
                <a:gd name="T35" fmla="*/ 63 h 93"/>
                <a:gd name="T36" fmla="*/ 57 w 64"/>
                <a:gd name="T37" fmla="*/ 66 h 93"/>
                <a:gd name="T38" fmla="*/ 60 w 64"/>
                <a:gd name="T39" fmla="*/ 69 h 93"/>
                <a:gd name="T40" fmla="*/ 63 w 64"/>
                <a:gd name="T41" fmla="*/ 72 h 93"/>
                <a:gd name="T42" fmla="*/ 63 w 64"/>
                <a:gd name="T43" fmla="*/ 74 h 93"/>
                <a:gd name="T44" fmla="*/ 58 w 64"/>
                <a:gd name="T45" fmla="*/ 78 h 93"/>
                <a:gd name="T46" fmla="*/ 42 w 64"/>
                <a:gd name="T47" fmla="*/ 81 h 93"/>
                <a:gd name="T48" fmla="*/ 31 w 64"/>
                <a:gd name="T49" fmla="*/ 86 h 93"/>
                <a:gd name="T50" fmla="*/ 17 w 64"/>
                <a:gd name="T51" fmla="*/ 93 h 93"/>
                <a:gd name="T52" fmla="*/ 8 w 64"/>
                <a:gd name="T53" fmla="*/ 88 h 93"/>
                <a:gd name="T54" fmla="*/ 1 w 64"/>
                <a:gd name="T55" fmla="*/ 86 h 93"/>
                <a:gd name="T56" fmla="*/ 6 w 64"/>
                <a:gd name="T57" fmla="*/ 86 h 93"/>
                <a:gd name="T58" fmla="*/ 6 w 64"/>
                <a:gd name="T59" fmla="*/ 83 h 93"/>
                <a:gd name="T60" fmla="*/ 4 w 64"/>
                <a:gd name="T61" fmla="*/ 80 h 93"/>
                <a:gd name="T62" fmla="*/ 3 w 64"/>
                <a:gd name="T63" fmla="*/ 75 h 93"/>
                <a:gd name="T64" fmla="*/ 0 w 64"/>
                <a:gd name="T65" fmla="*/ 66 h 93"/>
                <a:gd name="T66" fmla="*/ 0 w 64"/>
                <a:gd name="T67" fmla="*/ 63 h 93"/>
                <a:gd name="T68" fmla="*/ 3 w 64"/>
                <a:gd name="T69" fmla="*/ 56 h 93"/>
                <a:gd name="T70" fmla="*/ 6 w 64"/>
                <a:gd name="T71" fmla="*/ 48 h 93"/>
                <a:gd name="T72" fmla="*/ 8 w 64"/>
                <a:gd name="T73" fmla="*/ 45 h 93"/>
                <a:gd name="T74" fmla="*/ 9 w 64"/>
                <a:gd name="T75" fmla="*/ 44 h 93"/>
                <a:gd name="T76" fmla="*/ 9 w 64"/>
                <a:gd name="T77" fmla="*/ 39 h 93"/>
                <a:gd name="T78" fmla="*/ 9 w 64"/>
                <a:gd name="T79" fmla="*/ 31 h 93"/>
                <a:gd name="T80" fmla="*/ 8 w 64"/>
                <a:gd name="T81" fmla="*/ 28 h 93"/>
                <a:gd name="T82" fmla="*/ 8 w 64"/>
                <a:gd name="T83" fmla="*/ 25 h 93"/>
                <a:gd name="T84" fmla="*/ 6 w 64"/>
                <a:gd name="T85" fmla="*/ 20 h 93"/>
                <a:gd name="T86" fmla="*/ 6 w 64"/>
                <a:gd name="T87" fmla="*/ 14 h 93"/>
                <a:gd name="T88" fmla="*/ 6 w 64"/>
                <a:gd name="T89" fmla="*/ 11 h 93"/>
                <a:gd name="T90" fmla="*/ 4 w 64"/>
                <a:gd name="T91" fmla="*/ 9 h 93"/>
                <a:gd name="T92" fmla="*/ 6 w 64"/>
                <a:gd name="T93" fmla="*/ 3 h 93"/>
                <a:gd name="T94" fmla="*/ 14 w 64"/>
                <a:gd name="T95" fmla="*/ 3 h 93"/>
                <a:gd name="T96" fmla="*/ 25 w 64"/>
                <a:gd name="T97" fmla="*/ 1 h 93"/>
                <a:gd name="T98" fmla="*/ 34 w 64"/>
                <a:gd name="T99" fmla="*/ 3 h 93"/>
                <a:gd name="T100" fmla="*/ 38 w 64"/>
                <a:gd name="T101" fmla="*/ 3 h 93"/>
                <a:gd name="T102" fmla="*/ 41 w 64"/>
                <a:gd name="T103" fmla="*/ 1 h 93"/>
                <a:gd name="T104" fmla="*/ 42 w 64"/>
                <a:gd name="T10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4" h="93">
                  <a:moveTo>
                    <a:pt x="42" y="0"/>
                  </a:moveTo>
                  <a:lnTo>
                    <a:pt x="45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3"/>
                  </a:lnTo>
                  <a:lnTo>
                    <a:pt x="45" y="4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4"/>
                  </a:lnTo>
                  <a:lnTo>
                    <a:pt x="52" y="17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2" y="23"/>
                  </a:lnTo>
                  <a:lnTo>
                    <a:pt x="53" y="23"/>
                  </a:lnTo>
                  <a:lnTo>
                    <a:pt x="53" y="23"/>
                  </a:lnTo>
                  <a:lnTo>
                    <a:pt x="55" y="25"/>
                  </a:lnTo>
                  <a:lnTo>
                    <a:pt x="55" y="26"/>
                  </a:lnTo>
                  <a:lnTo>
                    <a:pt x="53" y="28"/>
                  </a:lnTo>
                  <a:lnTo>
                    <a:pt x="53" y="29"/>
                  </a:lnTo>
                  <a:lnTo>
                    <a:pt x="53" y="31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3" y="36"/>
                  </a:lnTo>
                  <a:lnTo>
                    <a:pt x="53" y="37"/>
                  </a:lnTo>
                  <a:lnTo>
                    <a:pt x="55" y="39"/>
                  </a:lnTo>
                  <a:lnTo>
                    <a:pt x="57" y="41"/>
                  </a:lnTo>
                  <a:lnTo>
                    <a:pt x="57" y="41"/>
                  </a:lnTo>
                  <a:lnTo>
                    <a:pt x="57" y="42"/>
                  </a:lnTo>
                  <a:lnTo>
                    <a:pt x="55" y="42"/>
                  </a:lnTo>
                  <a:lnTo>
                    <a:pt x="55" y="44"/>
                  </a:lnTo>
                  <a:lnTo>
                    <a:pt x="55" y="50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7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61"/>
                  </a:lnTo>
                  <a:lnTo>
                    <a:pt x="55" y="61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5" y="64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7"/>
                  </a:lnTo>
                  <a:lnTo>
                    <a:pt x="58" y="67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4" y="72"/>
                  </a:lnTo>
                  <a:lnTo>
                    <a:pt x="64" y="74"/>
                  </a:lnTo>
                  <a:lnTo>
                    <a:pt x="63" y="74"/>
                  </a:lnTo>
                  <a:lnTo>
                    <a:pt x="61" y="74"/>
                  </a:lnTo>
                  <a:lnTo>
                    <a:pt x="61" y="75"/>
                  </a:lnTo>
                  <a:lnTo>
                    <a:pt x="61" y="77"/>
                  </a:lnTo>
                  <a:lnTo>
                    <a:pt x="58" y="78"/>
                  </a:lnTo>
                  <a:lnTo>
                    <a:pt x="57" y="78"/>
                  </a:lnTo>
                  <a:lnTo>
                    <a:pt x="50" y="78"/>
                  </a:lnTo>
                  <a:lnTo>
                    <a:pt x="45" y="80"/>
                  </a:lnTo>
                  <a:lnTo>
                    <a:pt x="42" y="81"/>
                  </a:lnTo>
                  <a:lnTo>
                    <a:pt x="39" y="83"/>
                  </a:lnTo>
                  <a:lnTo>
                    <a:pt x="38" y="85"/>
                  </a:lnTo>
                  <a:lnTo>
                    <a:pt x="34" y="85"/>
                  </a:lnTo>
                  <a:lnTo>
                    <a:pt x="31" y="86"/>
                  </a:lnTo>
                  <a:lnTo>
                    <a:pt x="25" y="88"/>
                  </a:lnTo>
                  <a:lnTo>
                    <a:pt x="23" y="89"/>
                  </a:lnTo>
                  <a:lnTo>
                    <a:pt x="22" y="91"/>
                  </a:lnTo>
                  <a:lnTo>
                    <a:pt x="17" y="93"/>
                  </a:lnTo>
                  <a:lnTo>
                    <a:pt x="17" y="93"/>
                  </a:lnTo>
                  <a:lnTo>
                    <a:pt x="14" y="91"/>
                  </a:lnTo>
                  <a:lnTo>
                    <a:pt x="12" y="89"/>
                  </a:lnTo>
                  <a:lnTo>
                    <a:pt x="8" y="88"/>
                  </a:lnTo>
                  <a:lnTo>
                    <a:pt x="4" y="88"/>
                  </a:lnTo>
                  <a:lnTo>
                    <a:pt x="3" y="88"/>
                  </a:lnTo>
                  <a:lnTo>
                    <a:pt x="1" y="88"/>
                  </a:lnTo>
                  <a:lnTo>
                    <a:pt x="1" y="86"/>
                  </a:lnTo>
                  <a:lnTo>
                    <a:pt x="3" y="86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6" y="86"/>
                  </a:lnTo>
                  <a:lnTo>
                    <a:pt x="6" y="86"/>
                  </a:lnTo>
                  <a:lnTo>
                    <a:pt x="6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8" y="83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80"/>
                  </a:lnTo>
                  <a:lnTo>
                    <a:pt x="4" y="78"/>
                  </a:lnTo>
                  <a:lnTo>
                    <a:pt x="3" y="78"/>
                  </a:lnTo>
                  <a:lnTo>
                    <a:pt x="3" y="77"/>
                  </a:lnTo>
                  <a:lnTo>
                    <a:pt x="3" y="75"/>
                  </a:lnTo>
                  <a:lnTo>
                    <a:pt x="1" y="74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1" y="61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6"/>
                  </a:lnTo>
                  <a:lnTo>
                    <a:pt x="4" y="53"/>
                  </a:lnTo>
                  <a:lnTo>
                    <a:pt x="4" y="5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47"/>
                  </a:lnTo>
                  <a:lnTo>
                    <a:pt x="6" y="47"/>
                  </a:lnTo>
                  <a:lnTo>
                    <a:pt x="8" y="45"/>
                  </a:lnTo>
                  <a:lnTo>
                    <a:pt x="9" y="45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39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8" y="18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9"/>
                  </a:lnTo>
                  <a:lnTo>
                    <a:pt x="4" y="7"/>
                  </a:lnTo>
                  <a:lnTo>
                    <a:pt x="4" y="6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9" y="3"/>
                  </a:lnTo>
                  <a:lnTo>
                    <a:pt x="23" y="3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8" y="3"/>
                  </a:lnTo>
                  <a:lnTo>
                    <a:pt x="31" y="1"/>
                  </a:lnTo>
                  <a:lnTo>
                    <a:pt x="33" y="1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4" name="Freeform 271">
              <a:extLst>
                <a:ext uri="{FF2B5EF4-FFF2-40B4-BE49-F238E27FC236}">
                  <a16:creationId xmlns:a16="http://schemas.microsoft.com/office/drawing/2014/main" id="{B7C7FE40-33D1-4F21-8B06-90D025A0BD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25109" y="4254137"/>
              <a:ext cx="83817" cy="103309"/>
            </a:xfrm>
            <a:custGeom>
              <a:avLst/>
              <a:gdLst>
                <a:gd name="T0" fmla="*/ 17 w 43"/>
                <a:gd name="T1" fmla="*/ 3 h 53"/>
                <a:gd name="T2" fmla="*/ 25 w 43"/>
                <a:gd name="T3" fmla="*/ 6 h 53"/>
                <a:gd name="T4" fmla="*/ 32 w 43"/>
                <a:gd name="T5" fmla="*/ 11 h 53"/>
                <a:gd name="T6" fmla="*/ 33 w 43"/>
                <a:gd name="T7" fmla="*/ 14 h 53"/>
                <a:gd name="T8" fmla="*/ 35 w 43"/>
                <a:gd name="T9" fmla="*/ 14 h 53"/>
                <a:gd name="T10" fmla="*/ 38 w 43"/>
                <a:gd name="T11" fmla="*/ 17 h 53"/>
                <a:gd name="T12" fmla="*/ 38 w 43"/>
                <a:gd name="T13" fmla="*/ 20 h 53"/>
                <a:gd name="T14" fmla="*/ 38 w 43"/>
                <a:gd name="T15" fmla="*/ 20 h 53"/>
                <a:gd name="T16" fmla="*/ 39 w 43"/>
                <a:gd name="T17" fmla="*/ 20 h 53"/>
                <a:gd name="T18" fmla="*/ 39 w 43"/>
                <a:gd name="T19" fmla="*/ 17 h 53"/>
                <a:gd name="T20" fmla="*/ 41 w 43"/>
                <a:gd name="T21" fmla="*/ 17 h 53"/>
                <a:gd name="T22" fmla="*/ 43 w 43"/>
                <a:gd name="T23" fmla="*/ 23 h 53"/>
                <a:gd name="T24" fmla="*/ 43 w 43"/>
                <a:gd name="T25" fmla="*/ 25 h 53"/>
                <a:gd name="T26" fmla="*/ 43 w 43"/>
                <a:gd name="T27" fmla="*/ 25 h 53"/>
                <a:gd name="T28" fmla="*/ 41 w 43"/>
                <a:gd name="T29" fmla="*/ 27 h 53"/>
                <a:gd name="T30" fmla="*/ 39 w 43"/>
                <a:gd name="T31" fmla="*/ 28 h 53"/>
                <a:gd name="T32" fmla="*/ 39 w 43"/>
                <a:gd name="T33" fmla="*/ 30 h 53"/>
                <a:gd name="T34" fmla="*/ 38 w 43"/>
                <a:gd name="T35" fmla="*/ 31 h 53"/>
                <a:gd name="T36" fmla="*/ 36 w 43"/>
                <a:gd name="T37" fmla="*/ 34 h 53"/>
                <a:gd name="T38" fmla="*/ 35 w 43"/>
                <a:gd name="T39" fmla="*/ 38 h 53"/>
                <a:gd name="T40" fmla="*/ 33 w 43"/>
                <a:gd name="T41" fmla="*/ 39 h 53"/>
                <a:gd name="T42" fmla="*/ 32 w 43"/>
                <a:gd name="T43" fmla="*/ 41 h 53"/>
                <a:gd name="T44" fmla="*/ 32 w 43"/>
                <a:gd name="T45" fmla="*/ 42 h 53"/>
                <a:gd name="T46" fmla="*/ 30 w 43"/>
                <a:gd name="T47" fmla="*/ 47 h 53"/>
                <a:gd name="T48" fmla="*/ 28 w 43"/>
                <a:gd name="T49" fmla="*/ 49 h 53"/>
                <a:gd name="T50" fmla="*/ 27 w 43"/>
                <a:gd name="T51" fmla="*/ 50 h 53"/>
                <a:gd name="T52" fmla="*/ 25 w 43"/>
                <a:gd name="T53" fmla="*/ 52 h 53"/>
                <a:gd name="T54" fmla="*/ 24 w 43"/>
                <a:gd name="T55" fmla="*/ 52 h 53"/>
                <a:gd name="T56" fmla="*/ 21 w 43"/>
                <a:gd name="T57" fmla="*/ 52 h 53"/>
                <a:gd name="T58" fmla="*/ 21 w 43"/>
                <a:gd name="T59" fmla="*/ 52 h 53"/>
                <a:gd name="T60" fmla="*/ 19 w 43"/>
                <a:gd name="T61" fmla="*/ 50 h 53"/>
                <a:gd name="T62" fmla="*/ 17 w 43"/>
                <a:gd name="T63" fmla="*/ 50 h 53"/>
                <a:gd name="T64" fmla="*/ 16 w 43"/>
                <a:gd name="T65" fmla="*/ 50 h 53"/>
                <a:gd name="T66" fmla="*/ 13 w 43"/>
                <a:gd name="T67" fmla="*/ 50 h 53"/>
                <a:gd name="T68" fmla="*/ 13 w 43"/>
                <a:gd name="T69" fmla="*/ 50 h 53"/>
                <a:gd name="T70" fmla="*/ 11 w 43"/>
                <a:gd name="T71" fmla="*/ 50 h 53"/>
                <a:gd name="T72" fmla="*/ 10 w 43"/>
                <a:gd name="T73" fmla="*/ 52 h 53"/>
                <a:gd name="T74" fmla="*/ 8 w 43"/>
                <a:gd name="T75" fmla="*/ 53 h 53"/>
                <a:gd name="T76" fmla="*/ 6 w 43"/>
                <a:gd name="T77" fmla="*/ 52 h 53"/>
                <a:gd name="T78" fmla="*/ 3 w 43"/>
                <a:gd name="T79" fmla="*/ 52 h 53"/>
                <a:gd name="T80" fmla="*/ 2 w 43"/>
                <a:gd name="T81" fmla="*/ 50 h 53"/>
                <a:gd name="T82" fmla="*/ 0 w 43"/>
                <a:gd name="T83" fmla="*/ 50 h 53"/>
                <a:gd name="T84" fmla="*/ 2 w 43"/>
                <a:gd name="T85" fmla="*/ 50 h 53"/>
                <a:gd name="T86" fmla="*/ 2 w 43"/>
                <a:gd name="T87" fmla="*/ 49 h 53"/>
                <a:gd name="T88" fmla="*/ 5 w 43"/>
                <a:gd name="T89" fmla="*/ 44 h 53"/>
                <a:gd name="T90" fmla="*/ 6 w 43"/>
                <a:gd name="T91" fmla="*/ 42 h 53"/>
                <a:gd name="T92" fmla="*/ 6 w 43"/>
                <a:gd name="T93" fmla="*/ 38 h 53"/>
                <a:gd name="T94" fmla="*/ 8 w 43"/>
                <a:gd name="T95" fmla="*/ 36 h 53"/>
                <a:gd name="T96" fmla="*/ 10 w 43"/>
                <a:gd name="T97" fmla="*/ 33 h 53"/>
                <a:gd name="T98" fmla="*/ 10 w 43"/>
                <a:gd name="T99" fmla="*/ 31 h 53"/>
                <a:gd name="T100" fmla="*/ 8 w 43"/>
                <a:gd name="T101" fmla="*/ 30 h 53"/>
                <a:gd name="T102" fmla="*/ 6 w 43"/>
                <a:gd name="T103" fmla="*/ 28 h 53"/>
                <a:gd name="T104" fmla="*/ 5 w 43"/>
                <a:gd name="T105" fmla="*/ 25 h 53"/>
                <a:gd name="T106" fmla="*/ 3 w 43"/>
                <a:gd name="T107" fmla="*/ 23 h 53"/>
                <a:gd name="T108" fmla="*/ 3 w 43"/>
                <a:gd name="T109" fmla="*/ 22 h 53"/>
                <a:gd name="T110" fmla="*/ 3 w 43"/>
                <a:gd name="T111" fmla="*/ 20 h 53"/>
                <a:gd name="T112" fmla="*/ 3 w 43"/>
                <a:gd name="T113" fmla="*/ 17 h 53"/>
                <a:gd name="T114" fmla="*/ 2 w 43"/>
                <a:gd name="T115" fmla="*/ 16 h 53"/>
                <a:gd name="T116" fmla="*/ 2 w 43"/>
                <a:gd name="T117" fmla="*/ 12 h 53"/>
                <a:gd name="T118" fmla="*/ 3 w 43"/>
                <a:gd name="T119" fmla="*/ 11 h 53"/>
                <a:gd name="T120" fmla="*/ 6 w 43"/>
                <a:gd name="T121" fmla="*/ 8 h 53"/>
                <a:gd name="T122" fmla="*/ 8 w 43"/>
                <a:gd name="T123" fmla="*/ 6 h 53"/>
                <a:gd name="T124" fmla="*/ 10 w 43"/>
                <a:gd name="T125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3" h="53">
                  <a:moveTo>
                    <a:pt x="11" y="0"/>
                  </a:moveTo>
                  <a:lnTo>
                    <a:pt x="17" y="3"/>
                  </a:lnTo>
                  <a:lnTo>
                    <a:pt x="19" y="4"/>
                  </a:lnTo>
                  <a:lnTo>
                    <a:pt x="25" y="6"/>
                  </a:lnTo>
                  <a:lnTo>
                    <a:pt x="27" y="8"/>
                  </a:lnTo>
                  <a:lnTo>
                    <a:pt x="32" y="11"/>
                  </a:lnTo>
                  <a:lnTo>
                    <a:pt x="33" y="12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5" y="14"/>
                  </a:lnTo>
                  <a:lnTo>
                    <a:pt x="38" y="16"/>
                  </a:lnTo>
                  <a:lnTo>
                    <a:pt x="38" y="17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9" y="20"/>
                  </a:lnTo>
                  <a:lnTo>
                    <a:pt x="39" y="19"/>
                  </a:lnTo>
                  <a:lnTo>
                    <a:pt x="39" y="17"/>
                  </a:lnTo>
                  <a:lnTo>
                    <a:pt x="41" y="17"/>
                  </a:lnTo>
                  <a:lnTo>
                    <a:pt x="41" y="17"/>
                  </a:lnTo>
                  <a:lnTo>
                    <a:pt x="43" y="22"/>
                  </a:lnTo>
                  <a:lnTo>
                    <a:pt x="43" y="23"/>
                  </a:lnTo>
                  <a:lnTo>
                    <a:pt x="43" y="23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39" y="28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35" y="36"/>
                  </a:lnTo>
                  <a:lnTo>
                    <a:pt x="35" y="38"/>
                  </a:lnTo>
                  <a:lnTo>
                    <a:pt x="33" y="38"/>
                  </a:lnTo>
                  <a:lnTo>
                    <a:pt x="33" y="39"/>
                  </a:lnTo>
                  <a:lnTo>
                    <a:pt x="33" y="39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0" y="45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8" y="49"/>
                  </a:lnTo>
                  <a:lnTo>
                    <a:pt x="28" y="50"/>
                  </a:lnTo>
                  <a:lnTo>
                    <a:pt x="27" y="50"/>
                  </a:lnTo>
                  <a:lnTo>
                    <a:pt x="25" y="50"/>
                  </a:lnTo>
                  <a:lnTo>
                    <a:pt x="25" y="52"/>
                  </a:lnTo>
                  <a:lnTo>
                    <a:pt x="24" y="52"/>
                  </a:lnTo>
                  <a:lnTo>
                    <a:pt x="24" y="52"/>
                  </a:lnTo>
                  <a:lnTo>
                    <a:pt x="22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7" y="50"/>
                  </a:lnTo>
                  <a:lnTo>
                    <a:pt x="16" y="52"/>
                  </a:lnTo>
                  <a:lnTo>
                    <a:pt x="16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2"/>
                  </a:lnTo>
                  <a:lnTo>
                    <a:pt x="8" y="52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5" y="52"/>
                  </a:lnTo>
                  <a:lnTo>
                    <a:pt x="3" y="52"/>
                  </a:lnTo>
                  <a:lnTo>
                    <a:pt x="2" y="52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2" y="49"/>
                  </a:lnTo>
                  <a:lnTo>
                    <a:pt x="3" y="49"/>
                  </a:lnTo>
                  <a:lnTo>
                    <a:pt x="5" y="44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8" y="36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8" y="31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5" y="28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3" y="23"/>
                  </a:lnTo>
                  <a:lnTo>
                    <a:pt x="3" y="23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2" y="16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5" y="9"/>
                  </a:lnTo>
                  <a:lnTo>
                    <a:pt x="6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5" name="Freeform 272">
              <a:extLst>
                <a:ext uri="{FF2B5EF4-FFF2-40B4-BE49-F238E27FC236}">
                  <a16:creationId xmlns:a16="http://schemas.microsoft.com/office/drawing/2014/main" id="{8AD9789A-3F5B-45DA-B2FF-15F3ECBC82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89694" y="3113843"/>
              <a:ext cx="191024" cy="83817"/>
            </a:xfrm>
            <a:custGeom>
              <a:avLst/>
              <a:gdLst>
                <a:gd name="T0" fmla="*/ 8 w 98"/>
                <a:gd name="T1" fmla="*/ 0 h 43"/>
                <a:gd name="T2" fmla="*/ 14 w 98"/>
                <a:gd name="T3" fmla="*/ 2 h 43"/>
                <a:gd name="T4" fmla="*/ 22 w 98"/>
                <a:gd name="T5" fmla="*/ 5 h 43"/>
                <a:gd name="T6" fmla="*/ 32 w 98"/>
                <a:gd name="T7" fmla="*/ 7 h 43"/>
                <a:gd name="T8" fmla="*/ 36 w 98"/>
                <a:gd name="T9" fmla="*/ 5 h 43"/>
                <a:gd name="T10" fmla="*/ 41 w 98"/>
                <a:gd name="T11" fmla="*/ 7 h 43"/>
                <a:gd name="T12" fmla="*/ 44 w 98"/>
                <a:gd name="T13" fmla="*/ 8 h 43"/>
                <a:gd name="T14" fmla="*/ 52 w 98"/>
                <a:gd name="T15" fmla="*/ 13 h 43"/>
                <a:gd name="T16" fmla="*/ 55 w 98"/>
                <a:gd name="T17" fmla="*/ 14 h 43"/>
                <a:gd name="T18" fmla="*/ 55 w 98"/>
                <a:gd name="T19" fmla="*/ 16 h 43"/>
                <a:gd name="T20" fmla="*/ 59 w 98"/>
                <a:gd name="T21" fmla="*/ 18 h 43"/>
                <a:gd name="T22" fmla="*/ 62 w 98"/>
                <a:gd name="T23" fmla="*/ 16 h 43"/>
                <a:gd name="T24" fmla="*/ 66 w 98"/>
                <a:gd name="T25" fmla="*/ 14 h 43"/>
                <a:gd name="T26" fmla="*/ 70 w 98"/>
                <a:gd name="T27" fmla="*/ 16 h 43"/>
                <a:gd name="T28" fmla="*/ 73 w 98"/>
                <a:gd name="T29" fmla="*/ 14 h 43"/>
                <a:gd name="T30" fmla="*/ 76 w 98"/>
                <a:gd name="T31" fmla="*/ 16 h 43"/>
                <a:gd name="T32" fmla="*/ 82 w 98"/>
                <a:gd name="T33" fmla="*/ 18 h 43"/>
                <a:gd name="T34" fmla="*/ 84 w 98"/>
                <a:gd name="T35" fmla="*/ 21 h 43"/>
                <a:gd name="T36" fmla="*/ 84 w 98"/>
                <a:gd name="T37" fmla="*/ 24 h 43"/>
                <a:gd name="T38" fmla="*/ 87 w 98"/>
                <a:gd name="T39" fmla="*/ 27 h 43"/>
                <a:gd name="T40" fmla="*/ 90 w 98"/>
                <a:gd name="T41" fmla="*/ 27 h 43"/>
                <a:gd name="T42" fmla="*/ 93 w 98"/>
                <a:gd name="T43" fmla="*/ 29 h 43"/>
                <a:gd name="T44" fmla="*/ 92 w 98"/>
                <a:gd name="T45" fmla="*/ 32 h 43"/>
                <a:gd name="T46" fmla="*/ 90 w 98"/>
                <a:gd name="T47" fmla="*/ 32 h 43"/>
                <a:gd name="T48" fmla="*/ 90 w 98"/>
                <a:gd name="T49" fmla="*/ 33 h 43"/>
                <a:gd name="T50" fmla="*/ 93 w 98"/>
                <a:gd name="T51" fmla="*/ 36 h 43"/>
                <a:gd name="T52" fmla="*/ 98 w 98"/>
                <a:gd name="T53" fmla="*/ 40 h 43"/>
                <a:gd name="T54" fmla="*/ 95 w 98"/>
                <a:gd name="T55" fmla="*/ 43 h 43"/>
                <a:gd name="T56" fmla="*/ 93 w 98"/>
                <a:gd name="T57" fmla="*/ 43 h 43"/>
                <a:gd name="T58" fmla="*/ 88 w 98"/>
                <a:gd name="T59" fmla="*/ 41 h 43"/>
                <a:gd name="T60" fmla="*/ 85 w 98"/>
                <a:gd name="T61" fmla="*/ 40 h 43"/>
                <a:gd name="T62" fmla="*/ 84 w 98"/>
                <a:gd name="T63" fmla="*/ 38 h 43"/>
                <a:gd name="T64" fmla="*/ 76 w 98"/>
                <a:gd name="T65" fmla="*/ 36 h 43"/>
                <a:gd name="T66" fmla="*/ 71 w 98"/>
                <a:gd name="T67" fmla="*/ 40 h 43"/>
                <a:gd name="T68" fmla="*/ 71 w 98"/>
                <a:gd name="T69" fmla="*/ 41 h 43"/>
                <a:gd name="T70" fmla="*/ 62 w 98"/>
                <a:gd name="T71" fmla="*/ 41 h 43"/>
                <a:gd name="T72" fmla="*/ 57 w 98"/>
                <a:gd name="T73" fmla="*/ 41 h 43"/>
                <a:gd name="T74" fmla="*/ 52 w 98"/>
                <a:gd name="T75" fmla="*/ 43 h 43"/>
                <a:gd name="T76" fmla="*/ 51 w 98"/>
                <a:gd name="T77" fmla="*/ 41 h 43"/>
                <a:gd name="T78" fmla="*/ 49 w 98"/>
                <a:gd name="T79" fmla="*/ 41 h 43"/>
                <a:gd name="T80" fmla="*/ 46 w 98"/>
                <a:gd name="T81" fmla="*/ 40 h 43"/>
                <a:gd name="T82" fmla="*/ 46 w 98"/>
                <a:gd name="T83" fmla="*/ 38 h 43"/>
                <a:gd name="T84" fmla="*/ 41 w 98"/>
                <a:gd name="T85" fmla="*/ 35 h 43"/>
                <a:gd name="T86" fmla="*/ 38 w 98"/>
                <a:gd name="T87" fmla="*/ 35 h 43"/>
                <a:gd name="T88" fmla="*/ 36 w 98"/>
                <a:gd name="T89" fmla="*/ 36 h 43"/>
                <a:gd name="T90" fmla="*/ 33 w 98"/>
                <a:gd name="T91" fmla="*/ 36 h 43"/>
                <a:gd name="T92" fmla="*/ 29 w 98"/>
                <a:gd name="T93" fmla="*/ 35 h 43"/>
                <a:gd name="T94" fmla="*/ 25 w 98"/>
                <a:gd name="T95" fmla="*/ 36 h 43"/>
                <a:gd name="T96" fmla="*/ 25 w 98"/>
                <a:gd name="T97" fmla="*/ 32 h 43"/>
                <a:gd name="T98" fmla="*/ 27 w 98"/>
                <a:gd name="T99" fmla="*/ 27 h 43"/>
                <a:gd name="T100" fmla="*/ 22 w 98"/>
                <a:gd name="T101" fmla="*/ 16 h 43"/>
                <a:gd name="T102" fmla="*/ 16 w 98"/>
                <a:gd name="T103" fmla="*/ 11 h 43"/>
                <a:gd name="T104" fmla="*/ 8 w 98"/>
                <a:gd name="T105" fmla="*/ 7 h 43"/>
                <a:gd name="T106" fmla="*/ 2 w 98"/>
                <a:gd name="T10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8" h="43">
                  <a:moveTo>
                    <a:pt x="3" y="0"/>
                  </a:move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3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30" y="7"/>
                  </a:lnTo>
                  <a:lnTo>
                    <a:pt x="32" y="7"/>
                  </a:lnTo>
                  <a:lnTo>
                    <a:pt x="32" y="7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7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3" y="7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6" y="10"/>
                  </a:lnTo>
                  <a:lnTo>
                    <a:pt x="49" y="11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7" y="18"/>
                  </a:lnTo>
                  <a:lnTo>
                    <a:pt x="59" y="18"/>
                  </a:lnTo>
                  <a:lnTo>
                    <a:pt x="59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3" y="14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70" y="14"/>
                  </a:lnTo>
                  <a:lnTo>
                    <a:pt x="70" y="16"/>
                  </a:lnTo>
                  <a:lnTo>
                    <a:pt x="71" y="14"/>
                  </a:lnTo>
                  <a:lnTo>
                    <a:pt x="71" y="14"/>
                  </a:lnTo>
                  <a:lnTo>
                    <a:pt x="73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8"/>
                  </a:lnTo>
                  <a:lnTo>
                    <a:pt x="81" y="18"/>
                  </a:lnTo>
                  <a:lnTo>
                    <a:pt x="82" y="18"/>
                  </a:lnTo>
                  <a:lnTo>
                    <a:pt x="84" y="18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4" y="24"/>
                  </a:lnTo>
                  <a:lnTo>
                    <a:pt x="85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8" y="27"/>
                  </a:lnTo>
                  <a:lnTo>
                    <a:pt x="90" y="27"/>
                  </a:lnTo>
                  <a:lnTo>
                    <a:pt x="90" y="27"/>
                  </a:lnTo>
                  <a:lnTo>
                    <a:pt x="92" y="27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3" y="30"/>
                  </a:lnTo>
                  <a:lnTo>
                    <a:pt x="92" y="32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2" y="33"/>
                  </a:lnTo>
                  <a:lnTo>
                    <a:pt x="92" y="35"/>
                  </a:lnTo>
                  <a:lnTo>
                    <a:pt x="93" y="36"/>
                  </a:lnTo>
                  <a:lnTo>
                    <a:pt x="95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8" y="40"/>
                  </a:lnTo>
                  <a:lnTo>
                    <a:pt x="96" y="41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2" y="41"/>
                  </a:lnTo>
                  <a:lnTo>
                    <a:pt x="90" y="41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7" y="41"/>
                  </a:lnTo>
                  <a:lnTo>
                    <a:pt x="85" y="40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4" y="38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6" y="36"/>
                  </a:lnTo>
                  <a:lnTo>
                    <a:pt x="73" y="40"/>
                  </a:lnTo>
                  <a:lnTo>
                    <a:pt x="73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1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7" y="41"/>
                  </a:lnTo>
                  <a:lnTo>
                    <a:pt x="55" y="41"/>
                  </a:lnTo>
                  <a:lnTo>
                    <a:pt x="54" y="43"/>
                  </a:lnTo>
                  <a:lnTo>
                    <a:pt x="52" y="43"/>
                  </a:lnTo>
                  <a:lnTo>
                    <a:pt x="51" y="43"/>
                  </a:lnTo>
                  <a:lnTo>
                    <a:pt x="51" y="43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49" y="41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3" y="36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1" y="35"/>
                  </a:lnTo>
                  <a:lnTo>
                    <a:pt x="40" y="33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3" y="36"/>
                  </a:lnTo>
                  <a:lnTo>
                    <a:pt x="33" y="36"/>
                  </a:lnTo>
                  <a:lnTo>
                    <a:pt x="32" y="35"/>
                  </a:lnTo>
                  <a:lnTo>
                    <a:pt x="29" y="35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5" y="32"/>
                  </a:lnTo>
                  <a:lnTo>
                    <a:pt x="27" y="30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5" y="24"/>
                  </a:lnTo>
                  <a:lnTo>
                    <a:pt x="24" y="21"/>
                  </a:lnTo>
                  <a:lnTo>
                    <a:pt x="22" y="16"/>
                  </a:lnTo>
                  <a:lnTo>
                    <a:pt x="22" y="14"/>
                  </a:lnTo>
                  <a:lnTo>
                    <a:pt x="18" y="13"/>
                  </a:lnTo>
                  <a:lnTo>
                    <a:pt x="16" y="11"/>
                  </a:lnTo>
                  <a:lnTo>
                    <a:pt x="13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3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6" name="Freeform 273">
              <a:extLst>
                <a:ext uri="{FF2B5EF4-FFF2-40B4-BE49-F238E27FC236}">
                  <a16:creationId xmlns:a16="http://schemas.microsoft.com/office/drawing/2014/main" id="{305AFA78-BFA9-4441-B813-42008E878F4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390" y="4072860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3 w 3"/>
                <a:gd name="T5" fmla="*/ 3 h 3"/>
                <a:gd name="T6" fmla="*/ 2 w 3"/>
                <a:gd name="T7" fmla="*/ 3 h 3"/>
                <a:gd name="T8" fmla="*/ 0 w 3"/>
                <a:gd name="T9" fmla="*/ 3 h 3"/>
                <a:gd name="T10" fmla="*/ 2 w 3"/>
                <a:gd name="T11" fmla="*/ 3 h 3"/>
                <a:gd name="T12" fmla="*/ 2 w 3"/>
                <a:gd name="T13" fmla="*/ 1 h 3"/>
                <a:gd name="T14" fmla="*/ 2 w 3"/>
                <a:gd name="T15" fmla="*/ 1 h 3"/>
                <a:gd name="T16" fmla="*/ 3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7" name="Freeform 274">
              <a:extLst>
                <a:ext uri="{FF2B5EF4-FFF2-40B4-BE49-F238E27FC236}">
                  <a16:creationId xmlns:a16="http://schemas.microsoft.com/office/drawing/2014/main" id="{A5451423-1FE7-4DA3-A32C-8042A5DDBD4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0596" y="4351598"/>
              <a:ext cx="163735" cy="175430"/>
            </a:xfrm>
            <a:custGeom>
              <a:avLst/>
              <a:gdLst>
                <a:gd name="T0" fmla="*/ 52 w 84"/>
                <a:gd name="T1" fmla="*/ 0 h 90"/>
                <a:gd name="T2" fmla="*/ 63 w 84"/>
                <a:gd name="T3" fmla="*/ 0 h 90"/>
                <a:gd name="T4" fmla="*/ 65 w 84"/>
                <a:gd name="T5" fmla="*/ 6 h 90"/>
                <a:gd name="T6" fmla="*/ 65 w 84"/>
                <a:gd name="T7" fmla="*/ 14 h 90"/>
                <a:gd name="T8" fmla="*/ 66 w 84"/>
                <a:gd name="T9" fmla="*/ 16 h 90"/>
                <a:gd name="T10" fmla="*/ 79 w 84"/>
                <a:gd name="T11" fmla="*/ 14 h 90"/>
                <a:gd name="T12" fmla="*/ 82 w 84"/>
                <a:gd name="T13" fmla="*/ 21 h 90"/>
                <a:gd name="T14" fmla="*/ 81 w 84"/>
                <a:gd name="T15" fmla="*/ 24 h 90"/>
                <a:gd name="T16" fmla="*/ 76 w 84"/>
                <a:gd name="T17" fmla="*/ 27 h 90"/>
                <a:gd name="T18" fmla="*/ 74 w 84"/>
                <a:gd name="T19" fmla="*/ 35 h 90"/>
                <a:gd name="T20" fmla="*/ 79 w 84"/>
                <a:gd name="T21" fmla="*/ 38 h 90"/>
                <a:gd name="T22" fmla="*/ 84 w 84"/>
                <a:gd name="T23" fmla="*/ 43 h 90"/>
                <a:gd name="T24" fmla="*/ 82 w 84"/>
                <a:gd name="T25" fmla="*/ 54 h 90"/>
                <a:gd name="T26" fmla="*/ 82 w 84"/>
                <a:gd name="T27" fmla="*/ 60 h 90"/>
                <a:gd name="T28" fmla="*/ 79 w 84"/>
                <a:gd name="T29" fmla="*/ 65 h 90"/>
                <a:gd name="T30" fmla="*/ 77 w 84"/>
                <a:gd name="T31" fmla="*/ 68 h 90"/>
                <a:gd name="T32" fmla="*/ 74 w 84"/>
                <a:gd name="T33" fmla="*/ 68 h 90"/>
                <a:gd name="T34" fmla="*/ 71 w 84"/>
                <a:gd name="T35" fmla="*/ 65 h 90"/>
                <a:gd name="T36" fmla="*/ 62 w 84"/>
                <a:gd name="T37" fmla="*/ 66 h 90"/>
                <a:gd name="T38" fmla="*/ 57 w 84"/>
                <a:gd name="T39" fmla="*/ 60 h 90"/>
                <a:gd name="T40" fmla="*/ 54 w 84"/>
                <a:gd name="T41" fmla="*/ 63 h 90"/>
                <a:gd name="T42" fmla="*/ 54 w 84"/>
                <a:gd name="T43" fmla="*/ 66 h 90"/>
                <a:gd name="T44" fmla="*/ 43 w 84"/>
                <a:gd name="T45" fmla="*/ 68 h 90"/>
                <a:gd name="T46" fmla="*/ 41 w 84"/>
                <a:gd name="T47" fmla="*/ 71 h 90"/>
                <a:gd name="T48" fmla="*/ 41 w 84"/>
                <a:gd name="T49" fmla="*/ 74 h 90"/>
                <a:gd name="T50" fmla="*/ 41 w 84"/>
                <a:gd name="T51" fmla="*/ 79 h 90"/>
                <a:gd name="T52" fmla="*/ 46 w 84"/>
                <a:gd name="T53" fmla="*/ 82 h 90"/>
                <a:gd name="T54" fmla="*/ 46 w 84"/>
                <a:gd name="T55" fmla="*/ 85 h 90"/>
                <a:gd name="T56" fmla="*/ 41 w 84"/>
                <a:gd name="T57" fmla="*/ 87 h 90"/>
                <a:gd name="T58" fmla="*/ 35 w 84"/>
                <a:gd name="T59" fmla="*/ 87 h 90"/>
                <a:gd name="T60" fmla="*/ 27 w 84"/>
                <a:gd name="T61" fmla="*/ 82 h 90"/>
                <a:gd name="T62" fmla="*/ 14 w 84"/>
                <a:gd name="T63" fmla="*/ 69 h 90"/>
                <a:gd name="T64" fmla="*/ 18 w 84"/>
                <a:gd name="T65" fmla="*/ 69 h 90"/>
                <a:gd name="T66" fmla="*/ 13 w 84"/>
                <a:gd name="T67" fmla="*/ 66 h 90"/>
                <a:gd name="T68" fmla="*/ 8 w 84"/>
                <a:gd name="T69" fmla="*/ 60 h 90"/>
                <a:gd name="T70" fmla="*/ 8 w 84"/>
                <a:gd name="T71" fmla="*/ 60 h 90"/>
                <a:gd name="T72" fmla="*/ 5 w 84"/>
                <a:gd name="T73" fmla="*/ 54 h 90"/>
                <a:gd name="T74" fmla="*/ 11 w 84"/>
                <a:gd name="T75" fmla="*/ 57 h 90"/>
                <a:gd name="T76" fmla="*/ 8 w 84"/>
                <a:gd name="T77" fmla="*/ 55 h 90"/>
                <a:gd name="T78" fmla="*/ 8 w 84"/>
                <a:gd name="T79" fmla="*/ 54 h 90"/>
                <a:gd name="T80" fmla="*/ 2 w 84"/>
                <a:gd name="T81" fmla="*/ 47 h 90"/>
                <a:gd name="T82" fmla="*/ 3 w 84"/>
                <a:gd name="T83" fmla="*/ 43 h 90"/>
                <a:gd name="T84" fmla="*/ 8 w 84"/>
                <a:gd name="T85" fmla="*/ 38 h 90"/>
                <a:gd name="T86" fmla="*/ 10 w 84"/>
                <a:gd name="T87" fmla="*/ 29 h 90"/>
                <a:gd name="T88" fmla="*/ 14 w 84"/>
                <a:gd name="T89" fmla="*/ 32 h 90"/>
                <a:gd name="T90" fmla="*/ 14 w 84"/>
                <a:gd name="T91" fmla="*/ 30 h 90"/>
                <a:gd name="T92" fmla="*/ 8 w 84"/>
                <a:gd name="T93" fmla="*/ 24 h 90"/>
                <a:gd name="T94" fmla="*/ 13 w 84"/>
                <a:gd name="T95" fmla="*/ 25 h 90"/>
                <a:gd name="T96" fmla="*/ 13 w 84"/>
                <a:gd name="T97" fmla="*/ 19 h 90"/>
                <a:gd name="T98" fmla="*/ 16 w 84"/>
                <a:gd name="T99" fmla="*/ 19 h 90"/>
                <a:gd name="T100" fmla="*/ 19 w 84"/>
                <a:gd name="T101" fmla="*/ 19 h 90"/>
                <a:gd name="T102" fmla="*/ 35 w 84"/>
                <a:gd name="T103" fmla="*/ 19 h 90"/>
                <a:gd name="T104" fmla="*/ 38 w 84"/>
                <a:gd name="T105" fmla="*/ 8 h 90"/>
                <a:gd name="T106" fmla="*/ 38 w 84"/>
                <a:gd name="T107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" h="90">
                  <a:moveTo>
                    <a:pt x="41" y="0"/>
                  </a:moveTo>
                  <a:lnTo>
                    <a:pt x="46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7" y="2"/>
                  </a:lnTo>
                  <a:lnTo>
                    <a:pt x="60" y="2"/>
                  </a:lnTo>
                  <a:lnTo>
                    <a:pt x="63" y="0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66" y="3"/>
                  </a:lnTo>
                  <a:lnTo>
                    <a:pt x="65" y="6"/>
                  </a:lnTo>
                  <a:lnTo>
                    <a:pt x="65" y="8"/>
                  </a:lnTo>
                  <a:lnTo>
                    <a:pt x="63" y="10"/>
                  </a:lnTo>
                  <a:lnTo>
                    <a:pt x="65" y="11"/>
                  </a:lnTo>
                  <a:lnTo>
                    <a:pt x="65" y="13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6" y="16"/>
                  </a:lnTo>
                  <a:lnTo>
                    <a:pt x="70" y="14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7" y="13"/>
                  </a:lnTo>
                  <a:lnTo>
                    <a:pt x="79" y="14"/>
                  </a:lnTo>
                  <a:lnTo>
                    <a:pt x="79" y="14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2" y="22"/>
                  </a:lnTo>
                  <a:lnTo>
                    <a:pt x="81" y="24"/>
                  </a:lnTo>
                  <a:lnTo>
                    <a:pt x="81" y="24"/>
                  </a:lnTo>
                  <a:lnTo>
                    <a:pt x="81" y="25"/>
                  </a:lnTo>
                  <a:lnTo>
                    <a:pt x="79" y="25"/>
                  </a:lnTo>
                  <a:lnTo>
                    <a:pt x="77" y="25"/>
                  </a:lnTo>
                  <a:lnTo>
                    <a:pt x="77" y="25"/>
                  </a:lnTo>
                  <a:lnTo>
                    <a:pt x="76" y="27"/>
                  </a:lnTo>
                  <a:lnTo>
                    <a:pt x="76" y="29"/>
                  </a:lnTo>
                  <a:lnTo>
                    <a:pt x="74" y="29"/>
                  </a:lnTo>
                  <a:lnTo>
                    <a:pt x="74" y="30"/>
                  </a:lnTo>
                  <a:lnTo>
                    <a:pt x="74" y="32"/>
                  </a:lnTo>
                  <a:lnTo>
                    <a:pt x="74" y="35"/>
                  </a:lnTo>
                  <a:lnTo>
                    <a:pt x="74" y="36"/>
                  </a:lnTo>
                  <a:lnTo>
                    <a:pt x="74" y="36"/>
                  </a:lnTo>
                  <a:lnTo>
                    <a:pt x="77" y="38"/>
                  </a:lnTo>
                  <a:lnTo>
                    <a:pt x="77" y="38"/>
                  </a:lnTo>
                  <a:lnTo>
                    <a:pt x="79" y="38"/>
                  </a:lnTo>
                  <a:lnTo>
                    <a:pt x="79" y="40"/>
                  </a:lnTo>
                  <a:lnTo>
                    <a:pt x="81" y="40"/>
                  </a:lnTo>
                  <a:lnTo>
                    <a:pt x="82" y="41"/>
                  </a:lnTo>
                  <a:lnTo>
                    <a:pt x="82" y="41"/>
                  </a:lnTo>
                  <a:lnTo>
                    <a:pt x="84" y="43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51"/>
                  </a:lnTo>
                  <a:lnTo>
                    <a:pt x="82" y="54"/>
                  </a:lnTo>
                  <a:lnTo>
                    <a:pt x="82" y="55"/>
                  </a:lnTo>
                  <a:lnTo>
                    <a:pt x="82" y="57"/>
                  </a:lnTo>
                  <a:lnTo>
                    <a:pt x="82" y="57"/>
                  </a:lnTo>
                  <a:lnTo>
                    <a:pt x="82" y="58"/>
                  </a:lnTo>
                  <a:lnTo>
                    <a:pt x="82" y="60"/>
                  </a:lnTo>
                  <a:lnTo>
                    <a:pt x="81" y="62"/>
                  </a:lnTo>
                  <a:lnTo>
                    <a:pt x="81" y="62"/>
                  </a:lnTo>
                  <a:lnTo>
                    <a:pt x="79" y="62"/>
                  </a:lnTo>
                  <a:lnTo>
                    <a:pt x="79" y="63"/>
                  </a:lnTo>
                  <a:lnTo>
                    <a:pt x="79" y="65"/>
                  </a:lnTo>
                  <a:lnTo>
                    <a:pt x="79" y="65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8"/>
                  </a:lnTo>
                  <a:lnTo>
                    <a:pt x="77" y="68"/>
                  </a:lnTo>
                  <a:lnTo>
                    <a:pt x="77" y="69"/>
                  </a:lnTo>
                  <a:lnTo>
                    <a:pt x="76" y="69"/>
                  </a:lnTo>
                  <a:lnTo>
                    <a:pt x="74" y="69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73" y="65"/>
                  </a:lnTo>
                  <a:lnTo>
                    <a:pt x="73" y="65"/>
                  </a:lnTo>
                  <a:lnTo>
                    <a:pt x="71" y="65"/>
                  </a:lnTo>
                  <a:lnTo>
                    <a:pt x="71" y="66"/>
                  </a:lnTo>
                  <a:lnTo>
                    <a:pt x="68" y="68"/>
                  </a:lnTo>
                  <a:lnTo>
                    <a:pt x="66" y="68"/>
                  </a:lnTo>
                  <a:lnTo>
                    <a:pt x="63" y="68"/>
                  </a:lnTo>
                  <a:lnTo>
                    <a:pt x="62" y="66"/>
                  </a:lnTo>
                  <a:lnTo>
                    <a:pt x="60" y="65"/>
                  </a:lnTo>
                  <a:lnTo>
                    <a:pt x="60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5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5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68"/>
                  </a:lnTo>
                  <a:lnTo>
                    <a:pt x="48" y="68"/>
                  </a:lnTo>
                  <a:lnTo>
                    <a:pt x="46" y="66"/>
                  </a:lnTo>
                  <a:lnTo>
                    <a:pt x="46" y="66"/>
                  </a:lnTo>
                  <a:lnTo>
                    <a:pt x="43" y="68"/>
                  </a:lnTo>
                  <a:lnTo>
                    <a:pt x="41" y="68"/>
                  </a:lnTo>
                  <a:lnTo>
                    <a:pt x="41" y="66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1" y="71"/>
                  </a:lnTo>
                  <a:lnTo>
                    <a:pt x="41" y="71"/>
                  </a:lnTo>
                  <a:lnTo>
                    <a:pt x="41" y="73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3" y="76"/>
                  </a:lnTo>
                  <a:lnTo>
                    <a:pt x="44" y="76"/>
                  </a:lnTo>
                  <a:lnTo>
                    <a:pt x="44" y="76"/>
                  </a:lnTo>
                  <a:lnTo>
                    <a:pt x="43" y="77"/>
                  </a:lnTo>
                  <a:lnTo>
                    <a:pt x="41" y="79"/>
                  </a:lnTo>
                  <a:lnTo>
                    <a:pt x="43" y="79"/>
                  </a:lnTo>
                  <a:lnTo>
                    <a:pt x="44" y="79"/>
                  </a:lnTo>
                  <a:lnTo>
                    <a:pt x="46" y="81"/>
                  </a:lnTo>
                  <a:lnTo>
                    <a:pt x="46" y="81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6" y="84"/>
                  </a:lnTo>
                  <a:lnTo>
                    <a:pt x="44" y="84"/>
                  </a:lnTo>
                  <a:lnTo>
                    <a:pt x="44" y="85"/>
                  </a:lnTo>
                  <a:lnTo>
                    <a:pt x="46" y="85"/>
                  </a:lnTo>
                  <a:lnTo>
                    <a:pt x="46" y="85"/>
                  </a:lnTo>
                  <a:lnTo>
                    <a:pt x="44" y="87"/>
                  </a:lnTo>
                  <a:lnTo>
                    <a:pt x="44" y="87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1" y="84"/>
                  </a:lnTo>
                  <a:lnTo>
                    <a:pt x="40" y="84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5" y="87"/>
                  </a:lnTo>
                  <a:lnTo>
                    <a:pt x="35" y="90"/>
                  </a:lnTo>
                  <a:lnTo>
                    <a:pt x="33" y="88"/>
                  </a:lnTo>
                  <a:lnTo>
                    <a:pt x="32" y="85"/>
                  </a:lnTo>
                  <a:lnTo>
                    <a:pt x="30" y="85"/>
                  </a:lnTo>
                  <a:lnTo>
                    <a:pt x="27" y="82"/>
                  </a:lnTo>
                  <a:lnTo>
                    <a:pt x="27" y="81"/>
                  </a:lnTo>
                  <a:lnTo>
                    <a:pt x="24" y="77"/>
                  </a:lnTo>
                  <a:lnTo>
                    <a:pt x="19" y="73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8" y="71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8" y="69"/>
                  </a:lnTo>
                  <a:lnTo>
                    <a:pt x="16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3" y="65"/>
                  </a:lnTo>
                  <a:lnTo>
                    <a:pt x="11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2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7" y="55"/>
                  </a:lnTo>
                  <a:lnTo>
                    <a:pt x="5" y="54"/>
                  </a:lnTo>
                  <a:lnTo>
                    <a:pt x="5" y="52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1" y="57"/>
                  </a:lnTo>
                  <a:lnTo>
                    <a:pt x="11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4"/>
                  </a:lnTo>
                  <a:lnTo>
                    <a:pt x="7" y="54"/>
                  </a:lnTo>
                  <a:lnTo>
                    <a:pt x="5" y="52"/>
                  </a:lnTo>
                  <a:lnTo>
                    <a:pt x="3" y="49"/>
                  </a:lnTo>
                  <a:lnTo>
                    <a:pt x="2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0" y="41"/>
                  </a:lnTo>
                  <a:lnTo>
                    <a:pt x="0" y="43"/>
                  </a:lnTo>
                  <a:lnTo>
                    <a:pt x="2" y="44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7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2"/>
                  </a:lnTo>
                  <a:lnTo>
                    <a:pt x="8" y="29"/>
                  </a:lnTo>
                  <a:lnTo>
                    <a:pt x="10" y="29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4" y="32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4" y="30"/>
                  </a:lnTo>
                  <a:lnTo>
                    <a:pt x="11" y="29"/>
                  </a:lnTo>
                  <a:lnTo>
                    <a:pt x="11" y="29"/>
                  </a:lnTo>
                  <a:lnTo>
                    <a:pt x="10" y="27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3" y="22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9"/>
                  </a:lnTo>
                  <a:lnTo>
                    <a:pt x="22" y="19"/>
                  </a:lnTo>
                  <a:lnTo>
                    <a:pt x="27" y="19"/>
                  </a:lnTo>
                  <a:lnTo>
                    <a:pt x="30" y="19"/>
                  </a:lnTo>
                  <a:lnTo>
                    <a:pt x="35" y="19"/>
                  </a:lnTo>
                  <a:lnTo>
                    <a:pt x="38" y="19"/>
                  </a:lnTo>
                  <a:lnTo>
                    <a:pt x="38" y="17"/>
                  </a:lnTo>
                  <a:lnTo>
                    <a:pt x="38" y="14"/>
                  </a:lnTo>
                  <a:lnTo>
                    <a:pt x="38" y="11"/>
                  </a:lnTo>
                  <a:lnTo>
                    <a:pt x="38" y="8"/>
                  </a:lnTo>
                  <a:lnTo>
                    <a:pt x="38" y="5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8" name="Freeform 275">
              <a:extLst>
                <a:ext uri="{FF2B5EF4-FFF2-40B4-BE49-F238E27FC236}">
                  <a16:creationId xmlns:a16="http://schemas.microsoft.com/office/drawing/2014/main" id="{4F3C1DB1-E582-41A9-AC83-5B1821C7E4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30497" y="2844851"/>
              <a:ext cx="401540" cy="343063"/>
            </a:xfrm>
            <a:custGeom>
              <a:avLst/>
              <a:gdLst>
                <a:gd name="T0" fmla="*/ 206 w 206"/>
                <a:gd name="T1" fmla="*/ 162 h 176"/>
                <a:gd name="T2" fmla="*/ 197 w 206"/>
                <a:gd name="T3" fmla="*/ 173 h 176"/>
                <a:gd name="T4" fmla="*/ 195 w 206"/>
                <a:gd name="T5" fmla="*/ 167 h 176"/>
                <a:gd name="T6" fmla="*/ 194 w 206"/>
                <a:gd name="T7" fmla="*/ 160 h 176"/>
                <a:gd name="T8" fmla="*/ 200 w 206"/>
                <a:gd name="T9" fmla="*/ 154 h 176"/>
                <a:gd name="T10" fmla="*/ 205 w 206"/>
                <a:gd name="T11" fmla="*/ 148 h 176"/>
                <a:gd name="T12" fmla="*/ 105 w 206"/>
                <a:gd name="T13" fmla="*/ 0 h 176"/>
                <a:gd name="T14" fmla="*/ 112 w 206"/>
                <a:gd name="T15" fmla="*/ 7 h 176"/>
                <a:gd name="T16" fmla="*/ 121 w 206"/>
                <a:gd name="T17" fmla="*/ 12 h 176"/>
                <a:gd name="T18" fmla="*/ 129 w 206"/>
                <a:gd name="T19" fmla="*/ 15 h 176"/>
                <a:gd name="T20" fmla="*/ 129 w 206"/>
                <a:gd name="T21" fmla="*/ 22 h 176"/>
                <a:gd name="T22" fmla="*/ 138 w 206"/>
                <a:gd name="T23" fmla="*/ 22 h 176"/>
                <a:gd name="T24" fmla="*/ 145 w 206"/>
                <a:gd name="T25" fmla="*/ 28 h 176"/>
                <a:gd name="T26" fmla="*/ 154 w 206"/>
                <a:gd name="T27" fmla="*/ 31 h 176"/>
                <a:gd name="T28" fmla="*/ 162 w 206"/>
                <a:gd name="T29" fmla="*/ 31 h 176"/>
                <a:gd name="T30" fmla="*/ 170 w 206"/>
                <a:gd name="T31" fmla="*/ 36 h 176"/>
                <a:gd name="T32" fmla="*/ 178 w 206"/>
                <a:gd name="T33" fmla="*/ 37 h 176"/>
                <a:gd name="T34" fmla="*/ 181 w 206"/>
                <a:gd name="T35" fmla="*/ 48 h 176"/>
                <a:gd name="T36" fmla="*/ 179 w 206"/>
                <a:gd name="T37" fmla="*/ 66 h 176"/>
                <a:gd name="T38" fmla="*/ 170 w 206"/>
                <a:gd name="T39" fmla="*/ 67 h 176"/>
                <a:gd name="T40" fmla="*/ 165 w 206"/>
                <a:gd name="T41" fmla="*/ 75 h 176"/>
                <a:gd name="T42" fmla="*/ 157 w 206"/>
                <a:gd name="T43" fmla="*/ 85 h 176"/>
                <a:gd name="T44" fmla="*/ 157 w 206"/>
                <a:gd name="T45" fmla="*/ 91 h 176"/>
                <a:gd name="T46" fmla="*/ 167 w 206"/>
                <a:gd name="T47" fmla="*/ 86 h 176"/>
                <a:gd name="T48" fmla="*/ 170 w 206"/>
                <a:gd name="T49" fmla="*/ 96 h 176"/>
                <a:gd name="T50" fmla="*/ 172 w 206"/>
                <a:gd name="T51" fmla="*/ 105 h 176"/>
                <a:gd name="T52" fmla="*/ 165 w 206"/>
                <a:gd name="T53" fmla="*/ 111 h 176"/>
                <a:gd name="T54" fmla="*/ 170 w 206"/>
                <a:gd name="T55" fmla="*/ 118 h 176"/>
                <a:gd name="T56" fmla="*/ 172 w 206"/>
                <a:gd name="T57" fmla="*/ 127 h 176"/>
                <a:gd name="T58" fmla="*/ 176 w 206"/>
                <a:gd name="T59" fmla="*/ 132 h 176"/>
                <a:gd name="T60" fmla="*/ 173 w 206"/>
                <a:gd name="T61" fmla="*/ 137 h 176"/>
                <a:gd name="T62" fmla="*/ 153 w 206"/>
                <a:gd name="T63" fmla="*/ 146 h 176"/>
                <a:gd name="T64" fmla="*/ 140 w 206"/>
                <a:gd name="T65" fmla="*/ 140 h 176"/>
                <a:gd name="T66" fmla="*/ 131 w 206"/>
                <a:gd name="T67" fmla="*/ 140 h 176"/>
                <a:gd name="T68" fmla="*/ 113 w 206"/>
                <a:gd name="T69" fmla="*/ 149 h 176"/>
                <a:gd name="T70" fmla="*/ 108 w 206"/>
                <a:gd name="T71" fmla="*/ 157 h 176"/>
                <a:gd name="T72" fmla="*/ 97 w 206"/>
                <a:gd name="T73" fmla="*/ 159 h 176"/>
                <a:gd name="T74" fmla="*/ 91 w 206"/>
                <a:gd name="T75" fmla="*/ 154 h 176"/>
                <a:gd name="T76" fmla="*/ 79 w 206"/>
                <a:gd name="T77" fmla="*/ 151 h 176"/>
                <a:gd name="T78" fmla="*/ 67 w 206"/>
                <a:gd name="T79" fmla="*/ 152 h 176"/>
                <a:gd name="T80" fmla="*/ 58 w 206"/>
                <a:gd name="T81" fmla="*/ 149 h 176"/>
                <a:gd name="T82" fmla="*/ 49 w 206"/>
                <a:gd name="T83" fmla="*/ 146 h 176"/>
                <a:gd name="T84" fmla="*/ 45 w 206"/>
                <a:gd name="T85" fmla="*/ 143 h 176"/>
                <a:gd name="T86" fmla="*/ 52 w 206"/>
                <a:gd name="T87" fmla="*/ 118 h 176"/>
                <a:gd name="T88" fmla="*/ 56 w 206"/>
                <a:gd name="T89" fmla="*/ 105 h 176"/>
                <a:gd name="T90" fmla="*/ 52 w 206"/>
                <a:gd name="T91" fmla="*/ 100 h 176"/>
                <a:gd name="T92" fmla="*/ 52 w 206"/>
                <a:gd name="T93" fmla="*/ 89 h 176"/>
                <a:gd name="T94" fmla="*/ 39 w 206"/>
                <a:gd name="T95" fmla="*/ 74 h 176"/>
                <a:gd name="T96" fmla="*/ 34 w 206"/>
                <a:gd name="T97" fmla="*/ 70 h 176"/>
                <a:gd name="T98" fmla="*/ 28 w 206"/>
                <a:gd name="T99" fmla="*/ 66 h 176"/>
                <a:gd name="T100" fmla="*/ 20 w 206"/>
                <a:gd name="T101" fmla="*/ 63 h 176"/>
                <a:gd name="T102" fmla="*/ 1 w 206"/>
                <a:gd name="T103" fmla="*/ 56 h 176"/>
                <a:gd name="T104" fmla="*/ 4 w 206"/>
                <a:gd name="T105" fmla="*/ 53 h 176"/>
                <a:gd name="T106" fmla="*/ 1 w 206"/>
                <a:gd name="T107" fmla="*/ 48 h 176"/>
                <a:gd name="T108" fmla="*/ 30 w 206"/>
                <a:gd name="T109" fmla="*/ 48 h 176"/>
                <a:gd name="T110" fmla="*/ 47 w 206"/>
                <a:gd name="T111" fmla="*/ 45 h 176"/>
                <a:gd name="T112" fmla="*/ 49 w 206"/>
                <a:gd name="T113" fmla="*/ 26 h 176"/>
                <a:gd name="T114" fmla="*/ 69 w 206"/>
                <a:gd name="T115" fmla="*/ 33 h 176"/>
                <a:gd name="T116" fmla="*/ 82 w 206"/>
                <a:gd name="T117" fmla="*/ 22 h 176"/>
                <a:gd name="T118" fmla="*/ 94 w 206"/>
                <a:gd name="T119" fmla="*/ 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76">
                  <a:moveTo>
                    <a:pt x="205" y="148"/>
                  </a:moveTo>
                  <a:lnTo>
                    <a:pt x="206" y="148"/>
                  </a:lnTo>
                  <a:lnTo>
                    <a:pt x="206" y="149"/>
                  </a:lnTo>
                  <a:lnTo>
                    <a:pt x="206" y="149"/>
                  </a:lnTo>
                  <a:lnTo>
                    <a:pt x="206" y="151"/>
                  </a:lnTo>
                  <a:lnTo>
                    <a:pt x="205" y="154"/>
                  </a:lnTo>
                  <a:lnTo>
                    <a:pt x="206" y="154"/>
                  </a:lnTo>
                  <a:lnTo>
                    <a:pt x="206" y="154"/>
                  </a:lnTo>
                  <a:lnTo>
                    <a:pt x="206" y="156"/>
                  </a:lnTo>
                  <a:lnTo>
                    <a:pt x="206" y="162"/>
                  </a:lnTo>
                  <a:lnTo>
                    <a:pt x="206" y="163"/>
                  </a:lnTo>
                  <a:lnTo>
                    <a:pt x="205" y="165"/>
                  </a:lnTo>
                  <a:lnTo>
                    <a:pt x="205" y="167"/>
                  </a:lnTo>
                  <a:lnTo>
                    <a:pt x="205" y="170"/>
                  </a:lnTo>
                  <a:lnTo>
                    <a:pt x="205" y="170"/>
                  </a:lnTo>
                  <a:lnTo>
                    <a:pt x="203" y="171"/>
                  </a:lnTo>
                  <a:lnTo>
                    <a:pt x="203" y="174"/>
                  </a:lnTo>
                  <a:lnTo>
                    <a:pt x="202" y="176"/>
                  </a:lnTo>
                  <a:lnTo>
                    <a:pt x="198" y="174"/>
                  </a:lnTo>
                  <a:lnTo>
                    <a:pt x="197" y="173"/>
                  </a:lnTo>
                  <a:lnTo>
                    <a:pt x="197" y="173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0"/>
                  </a:lnTo>
                  <a:lnTo>
                    <a:pt x="195" y="170"/>
                  </a:lnTo>
                  <a:lnTo>
                    <a:pt x="195" y="170"/>
                  </a:lnTo>
                  <a:lnTo>
                    <a:pt x="195" y="168"/>
                  </a:lnTo>
                  <a:lnTo>
                    <a:pt x="195" y="167"/>
                  </a:lnTo>
                  <a:lnTo>
                    <a:pt x="195" y="167"/>
                  </a:lnTo>
                  <a:lnTo>
                    <a:pt x="194" y="167"/>
                  </a:lnTo>
                  <a:lnTo>
                    <a:pt x="194" y="167"/>
                  </a:lnTo>
                  <a:lnTo>
                    <a:pt x="194" y="165"/>
                  </a:lnTo>
                  <a:lnTo>
                    <a:pt x="194" y="165"/>
                  </a:lnTo>
                  <a:lnTo>
                    <a:pt x="195" y="163"/>
                  </a:lnTo>
                  <a:lnTo>
                    <a:pt x="195" y="163"/>
                  </a:lnTo>
                  <a:lnTo>
                    <a:pt x="194" y="163"/>
                  </a:lnTo>
                  <a:lnTo>
                    <a:pt x="194" y="162"/>
                  </a:lnTo>
                  <a:lnTo>
                    <a:pt x="192" y="162"/>
                  </a:lnTo>
                  <a:lnTo>
                    <a:pt x="194" y="160"/>
                  </a:lnTo>
                  <a:lnTo>
                    <a:pt x="194" y="160"/>
                  </a:lnTo>
                  <a:lnTo>
                    <a:pt x="194" y="159"/>
                  </a:lnTo>
                  <a:lnTo>
                    <a:pt x="194" y="159"/>
                  </a:lnTo>
                  <a:lnTo>
                    <a:pt x="192" y="159"/>
                  </a:lnTo>
                  <a:lnTo>
                    <a:pt x="194" y="159"/>
                  </a:lnTo>
                  <a:lnTo>
                    <a:pt x="194" y="157"/>
                  </a:lnTo>
                  <a:lnTo>
                    <a:pt x="195" y="156"/>
                  </a:lnTo>
                  <a:lnTo>
                    <a:pt x="197" y="154"/>
                  </a:lnTo>
                  <a:lnTo>
                    <a:pt x="198" y="154"/>
                  </a:lnTo>
                  <a:lnTo>
                    <a:pt x="200" y="154"/>
                  </a:lnTo>
                  <a:lnTo>
                    <a:pt x="200" y="152"/>
                  </a:lnTo>
                  <a:lnTo>
                    <a:pt x="202" y="152"/>
                  </a:lnTo>
                  <a:lnTo>
                    <a:pt x="202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1"/>
                  </a:lnTo>
                  <a:lnTo>
                    <a:pt x="203" y="151"/>
                  </a:lnTo>
                  <a:lnTo>
                    <a:pt x="203" y="149"/>
                  </a:lnTo>
                  <a:lnTo>
                    <a:pt x="205" y="148"/>
                  </a:lnTo>
                  <a:lnTo>
                    <a:pt x="205" y="148"/>
                  </a:lnTo>
                  <a:close/>
                  <a:moveTo>
                    <a:pt x="49" y="94"/>
                  </a:moveTo>
                  <a:lnTo>
                    <a:pt x="50" y="94"/>
                  </a:lnTo>
                  <a:lnTo>
                    <a:pt x="52" y="96"/>
                  </a:lnTo>
                  <a:lnTo>
                    <a:pt x="52" y="97"/>
                  </a:lnTo>
                  <a:lnTo>
                    <a:pt x="50" y="96"/>
                  </a:lnTo>
                  <a:lnTo>
                    <a:pt x="49" y="96"/>
                  </a:lnTo>
                  <a:lnTo>
                    <a:pt x="49" y="94"/>
                  </a:lnTo>
                  <a:lnTo>
                    <a:pt x="49" y="94"/>
                  </a:lnTo>
                  <a:close/>
                  <a:moveTo>
                    <a:pt x="105" y="0"/>
                  </a:moveTo>
                  <a:lnTo>
                    <a:pt x="105" y="1"/>
                  </a:lnTo>
                  <a:lnTo>
                    <a:pt x="105" y="3"/>
                  </a:lnTo>
                  <a:lnTo>
                    <a:pt x="107" y="3"/>
                  </a:lnTo>
                  <a:lnTo>
                    <a:pt x="105" y="3"/>
                  </a:lnTo>
                  <a:lnTo>
                    <a:pt x="107" y="4"/>
                  </a:lnTo>
                  <a:lnTo>
                    <a:pt x="107" y="6"/>
                  </a:lnTo>
                  <a:lnTo>
                    <a:pt x="108" y="6"/>
                  </a:lnTo>
                  <a:lnTo>
                    <a:pt x="110" y="7"/>
                  </a:lnTo>
                  <a:lnTo>
                    <a:pt x="110" y="7"/>
                  </a:lnTo>
                  <a:lnTo>
                    <a:pt x="112" y="7"/>
                  </a:lnTo>
                  <a:lnTo>
                    <a:pt x="113" y="6"/>
                  </a:lnTo>
                  <a:lnTo>
                    <a:pt x="113" y="6"/>
                  </a:lnTo>
                  <a:lnTo>
                    <a:pt x="115" y="6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6" y="9"/>
                  </a:lnTo>
                  <a:lnTo>
                    <a:pt x="116" y="11"/>
                  </a:lnTo>
                  <a:lnTo>
                    <a:pt x="116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1" y="12"/>
                  </a:lnTo>
                  <a:lnTo>
                    <a:pt x="121" y="15"/>
                  </a:lnTo>
                  <a:lnTo>
                    <a:pt x="123" y="15"/>
                  </a:lnTo>
                  <a:lnTo>
                    <a:pt x="123" y="15"/>
                  </a:lnTo>
                  <a:lnTo>
                    <a:pt x="123" y="14"/>
                  </a:lnTo>
                  <a:lnTo>
                    <a:pt x="124" y="14"/>
                  </a:lnTo>
                  <a:lnTo>
                    <a:pt x="124" y="14"/>
                  </a:lnTo>
                  <a:lnTo>
                    <a:pt x="126" y="14"/>
                  </a:lnTo>
                  <a:lnTo>
                    <a:pt x="127" y="15"/>
                  </a:lnTo>
                  <a:lnTo>
                    <a:pt x="129" y="15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32" y="22"/>
                  </a:lnTo>
                  <a:lnTo>
                    <a:pt x="134" y="22"/>
                  </a:lnTo>
                  <a:lnTo>
                    <a:pt x="135" y="20"/>
                  </a:lnTo>
                  <a:lnTo>
                    <a:pt x="137" y="20"/>
                  </a:lnTo>
                  <a:lnTo>
                    <a:pt x="137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22"/>
                  </a:lnTo>
                  <a:lnTo>
                    <a:pt x="138" y="22"/>
                  </a:lnTo>
                  <a:lnTo>
                    <a:pt x="138" y="23"/>
                  </a:lnTo>
                  <a:lnTo>
                    <a:pt x="138" y="25"/>
                  </a:lnTo>
                  <a:lnTo>
                    <a:pt x="140" y="25"/>
                  </a:lnTo>
                  <a:lnTo>
                    <a:pt x="142" y="25"/>
                  </a:lnTo>
                  <a:lnTo>
                    <a:pt x="142" y="25"/>
                  </a:lnTo>
                  <a:lnTo>
                    <a:pt x="143" y="26"/>
                  </a:lnTo>
                  <a:lnTo>
                    <a:pt x="145" y="26"/>
                  </a:lnTo>
                  <a:lnTo>
                    <a:pt x="145" y="26"/>
                  </a:lnTo>
                  <a:lnTo>
                    <a:pt x="145" y="28"/>
                  </a:lnTo>
                  <a:lnTo>
                    <a:pt x="146" y="28"/>
                  </a:lnTo>
                  <a:lnTo>
                    <a:pt x="148" y="30"/>
                  </a:lnTo>
                  <a:lnTo>
                    <a:pt x="148" y="30"/>
                  </a:lnTo>
                  <a:lnTo>
                    <a:pt x="149" y="30"/>
                  </a:lnTo>
                  <a:lnTo>
                    <a:pt x="149" y="30"/>
                  </a:lnTo>
                  <a:lnTo>
                    <a:pt x="151" y="30"/>
                  </a:lnTo>
                  <a:lnTo>
                    <a:pt x="153" y="30"/>
                  </a:lnTo>
                  <a:lnTo>
                    <a:pt x="153" y="30"/>
                  </a:lnTo>
                  <a:lnTo>
                    <a:pt x="154" y="30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6" y="31"/>
                  </a:lnTo>
                  <a:lnTo>
                    <a:pt x="156" y="31"/>
                  </a:lnTo>
                  <a:lnTo>
                    <a:pt x="157" y="31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59" y="31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62" y="31"/>
                  </a:lnTo>
                  <a:lnTo>
                    <a:pt x="164" y="33"/>
                  </a:lnTo>
                  <a:lnTo>
                    <a:pt x="164" y="33"/>
                  </a:lnTo>
                  <a:lnTo>
                    <a:pt x="164" y="34"/>
                  </a:lnTo>
                  <a:lnTo>
                    <a:pt x="164" y="34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8" y="36"/>
                  </a:lnTo>
                  <a:lnTo>
                    <a:pt x="168" y="36"/>
                  </a:lnTo>
                  <a:lnTo>
                    <a:pt x="170" y="36"/>
                  </a:lnTo>
                  <a:lnTo>
                    <a:pt x="170" y="36"/>
                  </a:lnTo>
                  <a:lnTo>
                    <a:pt x="170" y="37"/>
                  </a:lnTo>
                  <a:lnTo>
                    <a:pt x="170" y="37"/>
                  </a:lnTo>
                  <a:lnTo>
                    <a:pt x="172" y="37"/>
                  </a:lnTo>
                  <a:lnTo>
                    <a:pt x="172" y="37"/>
                  </a:lnTo>
                  <a:lnTo>
                    <a:pt x="173" y="37"/>
                  </a:lnTo>
                  <a:lnTo>
                    <a:pt x="175" y="37"/>
                  </a:lnTo>
                  <a:lnTo>
                    <a:pt x="176" y="36"/>
                  </a:lnTo>
                  <a:lnTo>
                    <a:pt x="176" y="36"/>
                  </a:lnTo>
                  <a:lnTo>
                    <a:pt x="178" y="37"/>
                  </a:lnTo>
                  <a:lnTo>
                    <a:pt x="179" y="39"/>
                  </a:lnTo>
                  <a:lnTo>
                    <a:pt x="181" y="39"/>
                  </a:lnTo>
                  <a:lnTo>
                    <a:pt x="184" y="39"/>
                  </a:lnTo>
                  <a:lnTo>
                    <a:pt x="186" y="39"/>
                  </a:lnTo>
                  <a:lnTo>
                    <a:pt x="186" y="41"/>
                  </a:lnTo>
                  <a:lnTo>
                    <a:pt x="186" y="42"/>
                  </a:lnTo>
                  <a:lnTo>
                    <a:pt x="186" y="42"/>
                  </a:lnTo>
                  <a:lnTo>
                    <a:pt x="183" y="45"/>
                  </a:lnTo>
                  <a:lnTo>
                    <a:pt x="183" y="47"/>
                  </a:lnTo>
                  <a:lnTo>
                    <a:pt x="181" y="48"/>
                  </a:lnTo>
                  <a:lnTo>
                    <a:pt x="181" y="50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8" y="56"/>
                  </a:lnTo>
                  <a:lnTo>
                    <a:pt x="179" y="58"/>
                  </a:lnTo>
                  <a:lnTo>
                    <a:pt x="178" y="59"/>
                  </a:lnTo>
                  <a:lnTo>
                    <a:pt x="178" y="63"/>
                  </a:lnTo>
                  <a:lnTo>
                    <a:pt x="178" y="64"/>
                  </a:lnTo>
                  <a:lnTo>
                    <a:pt x="178" y="66"/>
                  </a:lnTo>
                  <a:lnTo>
                    <a:pt x="179" y="66"/>
                  </a:lnTo>
                  <a:lnTo>
                    <a:pt x="178" y="66"/>
                  </a:lnTo>
                  <a:lnTo>
                    <a:pt x="176" y="67"/>
                  </a:lnTo>
                  <a:lnTo>
                    <a:pt x="176" y="67"/>
                  </a:lnTo>
                  <a:lnTo>
                    <a:pt x="175" y="69"/>
                  </a:lnTo>
                  <a:lnTo>
                    <a:pt x="173" y="69"/>
                  </a:lnTo>
                  <a:lnTo>
                    <a:pt x="173" y="69"/>
                  </a:lnTo>
                  <a:lnTo>
                    <a:pt x="173" y="67"/>
                  </a:lnTo>
                  <a:lnTo>
                    <a:pt x="173" y="67"/>
                  </a:lnTo>
                  <a:lnTo>
                    <a:pt x="172" y="67"/>
                  </a:lnTo>
                  <a:lnTo>
                    <a:pt x="170" y="67"/>
                  </a:lnTo>
                  <a:lnTo>
                    <a:pt x="170" y="67"/>
                  </a:lnTo>
                  <a:lnTo>
                    <a:pt x="168" y="69"/>
                  </a:lnTo>
                  <a:lnTo>
                    <a:pt x="168" y="69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2"/>
                  </a:lnTo>
                  <a:lnTo>
                    <a:pt x="167" y="74"/>
                  </a:lnTo>
                  <a:lnTo>
                    <a:pt x="165" y="75"/>
                  </a:lnTo>
                  <a:lnTo>
                    <a:pt x="165" y="75"/>
                  </a:lnTo>
                  <a:lnTo>
                    <a:pt x="165" y="77"/>
                  </a:lnTo>
                  <a:lnTo>
                    <a:pt x="162" y="77"/>
                  </a:lnTo>
                  <a:lnTo>
                    <a:pt x="162" y="78"/>
                  </a:lnTo>
                  <a:lnTo>
                    <a:pt x="162" y="80"/>
                  </a:lnTo>
                  <a:lnTo>
                    <a:pt x="162" y="80"/>
                  </a:lnTo>
                  <a:lnTo>
                    <a:pt x="159" y="82"/>
                  </a:lnTo>
                  <a:lnTo>
                    <a:pt x="157" y="83"/>
                  </a:lnTo>
                  <a:lnTo>
                    <a:pt x="157" y="85"/>
                  </a:lnTo>
                  <a:lnTo>
                    <a:pt x="157" y="85"/>
                  </a:lnTo>
                  <a:lnTo>
                    <a:pt x="156" y="86"/>
                  </a:lnTo>
                  <a:lnTo>
                    <a:pt x="156" y="86"/>
                  </a:lnTo>
                  <a:lnTo>
                    <a:pt x="157" y="88"/>
                  </a:lnTo>
                  <a:lnTo>
                    <a:pt x="157" y="88"/>
                  </a:lnTo>
                  <a:lnTo>
                    <a:pt x="157" y="89"/>
                  </a:lnTo>
                  <a:lnTo>
                    <a:pt x="156" y="89"/>
                  </a:lnTo>
                  <a:lnTo>
                    <a:pt x="156" y="91"/>
                  </a:lnTo>
                  <a:lnTo>
                    <a:pt x="156" y="91"/>
                  </a:lnTo>
                  <a:lnTo>
                    <a:pt x="156" y="93"/>
                  </a:lnTo>
                  <a:lnTo>
                    <a:pt x="157" y="91"/>
                  </a:lnTo>
                  <a:lnTo>
                    <a:pt x="159" y="91"/>
                  </a:lnTo>
                  <a:lnTo>
                    <a:pt x="159" y="89"/>
                  </a:lnTo>
                  <a:lnTo>
                    <a:pt x="159" y="89"/>
                  </a:lnTo>
                  <a:lnTo>
                    <a:pt x="159" y="88"/>
                  </a:lnTo>
                  <a:lnTo>
                    <a:pt x="159" y="88"/>
                  </a:lnTo>
                  <a:lnTo>
                    <a:pt x="161" y="88"/>
                  </a:lnTo>
                  <a:lnTo>
                    <a:pt x="162" y="86"/>
                  </a:lnTo>
                  <a:lnTo>
                    <a:pt x="164" y="86"/>
                  </a:lnTo>
                  <a:lnTo>
                    <a:pt x="167" y="86"/>
                  </a:lnTo>
                  <a:lnTo>
                    <a:pt x="167" y="86"/>
                  </a:lnTo>
                  <a:lnTo>
                    <a:pt x="167" y="88"/>
                  </a:lnTo>
                  <a:lnTo>
                    <a:pt x="167" y="89"/>
                  </a:lnTo>
                  <a:lnTo>
                    <a:pt x="167" y="89"/>
                  </a:lnTo>
                  <a:lnTo>
                    <a:pt x="167" y="91"/>
                  </a:lnTo>
                  <a:lnTo>
                    <a:pt x="167" y="93"/>
                  </a:lnTo>
                  <a:lnTo>
                    <a:pt x="168" y="93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0" y="96"/>
                  </a:lnTo>
                  <a:lnTo>
                    <a:pt x="170" y="96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8" y="100"/>
                  </a:lnTo>
                  <a:lnTo>
                    <a:pt x="170" y="102"/>
                  </a:lnTo>
                  <a:lnTo>
                    <a:pt x="170" y="104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7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70" y="108"/>
                  </a:lnTo>
                  <a:lnTo>
                    <a:pt x="168" y="110"/>
                  </a:lnTo>
                  <a:lnTo>
                    <a:pt x="167" y="110"/>
                  </a:lnTo>
                  <a:lnTo>
                    <a:pt x="165" y="110"/>
                  </a:lnTo>
                  <a:lnTo>
                    <a:pt x="165" y="110"/>
                  </a:lnTo>
                  <a:lnTo>
                    <a:pt x="165" y="111"/>
                  </a:lnTo>
                  <a:lnTo>
                    <a:pt x="165" y="111"/>
                  </a:lnTo>
                  <a:lnTo>
                    <a:pt x="165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70" y="115"/>
                  </a:lnTo>
                  <a:lnTo>
                    <a:pt x="170" y="115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68" y="119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4"/>
                  </a:lnTo>
                  <a:lnTo>
                    <a:pt x="170" y="126"/>
                  </a:lnTo>
                  <a:lnTo>
                    <a:pt x="172" y="127"/>
                  </a:lnTo>
                  <a:lnTo>
                    <a:pt x="175" y="127"/>
                  </a:lnTo>
                  <a:lnTo>
                    <a:pt x="175" y="127"/>
                  </a:lnTo>
                  <a:lnTo>
                    <a:pt x="178" y="127"/>
                  </a:lnTo>
                  <a:lnTo>
                    <a:pt x="179" y="127"/>
                  </a:lnTo>
                  <a:lnTo>
                    <a:pt x="179" y="127"/>
                  </a:lnTo>
                  <a:lnTo>
                    <a:pt x="179" y="129"/>
                  </a:lnTo>
                  <a:lnTo>
                    <a:pt x="179" y="129"/>
                  </a:lnTo>
                  <a:lnTo>
                    <a:pt x="178" y="130"/>
                  </a:lnTo>
                  <a:lnTo>
                    <a:pt x="178" y="132"/>
                  </a:lnTo>
                  <a:lnTo>
                    <a:pt x="176" y="132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5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5" y="135"/>
                  </a:lnTo>
                  <a:lnTo>
                    <a:pt x="175" y="135"/>
                  </a:lnTo>
                  <a:lnTo>
                    <a:pt x="173" y="135"/>
                  </a:lnTo>
                  <a:lnTo>
                    <a:pt x="173" y="137"/>
                  </a:lnTo>
                  <a:lnTo>
                    <a:pt x="168" y="140"/>
                  </a:lnTo>
                  <a:lnTo>
                    <a:pt x="165" y="141"/>
                  </a:lnTo>
                  <a:lnTo>
                    <a:pt x="165" y="141"/>
                  </a:lnTo>
                  <a:lnTo>
                    <a:pt x="165" y="143"/>
                  </a:lnTo>
                  <a:lnTo>
                    <a:pt x="164" y="145"/>
                  </a:lnTo>
                  <a:lnTo>
                    <a:pt x="162" y="145"/>
                  </a:lnTo>
                  <a:lnTo>
                    <a:pt x="161" y="145"/>
                  </a:lnTo>
                  <a:lnTo>
                    <a:pt x="157" y="146"/>
                  </a:lnTo>
                  <a:lnTo>
                    <a:pt x="156" y="146"/>
                  </a:lnTo>
                  <a:lnTo>
                    <a:pt x="153" y="146"/>
                  </a:lnTo>
                  <a:lnTo>
                    <a:pt x="151" y="145"/>
                  </a:lnTo>
                  <a:lnTo>
                    <a:pt x="146" y="143"/>
                  </a:lnTo>
                  <a:lnTo>
                    <a:pt x="146" y="141"/>
                  </a:lnTo>
                  <a:lnTo>
                    <a:pt x="143" y="141"/>
                  </a:lnTo>
                  <a:lnTo>
                    <a:pt x="143" y="141"/>
                  </a:lnTo>
                  <a:lnTo>
                    <a:pt x="142" y="141"/>
                  </a:lnTo>
                  <a:lnTo>
                    <a:pt x="142" y="140"/>
                  </a:lnTo>
                  <a:lnTo>
                    <a:pt x="142" y="140"/>
                  </a:lnTo>
                  <a:lnTo>
                    <a:pt x="140" y="140"/>
                  </a:lnTo>
                  <a:lnTo>
                    <a:pt x="140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8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7" y="141"/>
                  </a:lnTo>
                  <a:lnTo>
                    <a:pt x="135" y="141"/>
                  </a:lnTo>
                  <a:lnTo>
                    <a:pt x="132" y="140"/>
                  </a:lnTo>
                  <a:lnTo>
                    <a:pt x="132" y="140"/>
                  </a:lnTo>
                  <a:lnTo>
                    <a:pt x="131" y="140"/>
                  </a:lnTo>
                  <a:lnTo>
                    <a:pt x="129" y="138"/>
                  </a:lnTo>
                  <a:lnTo>
                    <a:pt x="129" y="138"/>
                  </a:lnTo>
                  <a:lnTo>
                    <a:pt x="127" y="137"/>
                  </a:lnTo>
                  <a:lnTo>
                    <a:pt x="127" y="137"/>
                  </a:lnTo>
                  <a:lnTo>
                    <a:pt x="126" y="138"/>
                  </a:lnTo>
                  <a:lnTo>
                    <a:pt x="124" y="138"/>
                  </a:lnTo>
                  <a:lnTo>
                    <a:pt x="123" y="140"/>
                  </a:lnTo>
                  <a:lnTo>
                    <a:pt x="116" y="145"/>
                  </a:lnTo>
                  <a:lnTo>
                    <a:pt x="115" y="146"/>
                  </a:lnTo>
                  <a:lnTo>
                    <a:pt x="113" y="149"/>
                  </a:lnTo>
                  <a:lnTo>
                    <a:pt x="113" y="151"/>
                  </a:lnTo>
                  <a:lnTo>
                    <a:pt x="113" y="154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3" y="157"/>
                  </a:lnTo>
                  <a:lnTo>
                    <a:pt x="112" y="157"/>
                  </a:lnTo>
                  <a:lnTo>
                    <a:pt x="110" y="157"/>
                  </a:lnTo>
                  <a:lnTo>
                    <a:pt x="110" y="157"/>
                  </a:lnTo>
                  <a:lnTo>
                    <a:pt x="108" y="157"/>
                  </a:lnTo>
                  <a:lnTo>
                    <a:pt x="108" y="157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5" y="159"/>
                  </a:lnTo>
                  <a:lnTo>
                    <a:pt x="104" y="159"/>
                  </a:lnTo>
                  <a:lnTo>
                    <a:pt x="101" y="157"/>
                  </a:lnTo>
                  <a:lnTo>
                    <a:pt x="99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6" y="157"/>
                  </a:lnTo>
                  <a:lnTo>
                    <a:pt x="96" y="157"/>
                  </a:lnTo>
                  <a:lnTo>
                    <a:pt x="93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4"/>
                  </a:lnTo>
                  <a:lnTo>
                    <a:pt x="91" y="154"/>
                  </a:lnTo>
                  <a:lnTo>
                    <a:pt x="91" y="154"/>
                  </a:lnTo>
                  <a:lnTo>
                    <a:pt x="90" y="154"/>
                  </a:lnTo>
                  <a:lnTo>
                    <a:pt x="90" y="154"/>
                  </a:lnTo>
                  <a:lnTo>
                    <a:pt x="88" y="152"/>
                  </a:lnTo>
                  <a:lnTo>
                    <a:pt x="88" y="152"/>
                  </a:lnTo>
                  <a:lnTo>
                    <a:pt x="86" y="152"/>
                  </a:lnTo>
                  <a:lnTo>
                    <a:pt x="85" y="152"/>
                  </a:lnTo>
                  <a:lnTo>
                    <a:pt x="83" y="151"/>
                  </a:lnTo>
                  <a:lnTo>
                    <a:pt x="80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4" y="152"/>
                  </a:lnTo>
                  <a:lnTo>
                    <a:pt x="74" y="152"/>
                  </a:lnTo>
                  <a:lnTo>
                    <a:pt x="72" y="152"/>
                  </a:lnTo>
                  <a:lnTo>
                    <a:pt x="72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6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51"/>
                  </a:lnTo>
                  <a:lnTo>
                    <a:pt x="60" y="151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48"/>
                  </a:lnTo>
                  <a:lnTo>
                    <a:pt x="55" y="148"/>
                  </a:lnTo>
                  <a:lnTo>
                    <a:pt x="52" y="148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49" y="146"/>
                  </a:lnTo>
                  <a:lnTo>
                    <a:pt x="49" y="146"/>
                  </a:lnTo>
                  <a:lnTo>
                    <a:pt x="49" y="148"/>
                  </a:lnTo>
                  <a:lnTo>
                    <a:pt x="49" y="148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9" y="145"/>
                  </a:lnTo>
                  <a:lnTo>
                    <a:pt x="49" y="145"/>
                  </a:lnTo>
                  <a:lnTo>
                    <a:pt x="49" y="143"/>
                  </a:lnTo>
                  <a:lnTo>
                    <a:pt x="47" y="143"/>
                  </a:lnTo>
                  <a:lnTo>
                    <a:pt x="45" y="143"/>
                  </a:lnTo>
                  <a:lnTo>
                    <a:pt x="45" y="143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2" y="141"/>
                  </a:lnTo>
                  <a:lnTo>
                    <a:pt x="42" y="140"/>
                  </a:lnTo>
                  <a:lnTo>
                    <a:pt x="45" y="140"/>
                  </a:lnTo>
                  <a:lnTo>
                    <a:pt x="47" y="138"/>
                  </a:lnTo>
                  <a:lnTo>
                    <a:pt x="49" y="130"/>
                  </a:lnTo>
                  <a:lnTo>
                    <a:pt x="50" y="119"/>
                  </a:lnTo>
                  <a:lnTo>
                    <a:pt x="52" y="118"/>
                  </a:lnTo>
                  <a:lnTo>
                    <a:pt x="53" y="118"/>
                  </a:lnTo>
                  <a:lnTo>
                    <a:pt x="52" y="116"/>
                  </a:lnTo>
                  <a:lnTo>
                    <a:pt x="52" y="118"/>
                  </a:lnTo>
                  <a:lnTo>
                    <a:pt x="52" y="118"/>
                  </a:lnTo>
                  <a:lnTo>
                    <a:pt x="50" y="118"/>
                  </a:lnTo>
                  <a:lnTo>
                    <a:pt x="52" y="110"/>
                  </a:lnTo>
                  <a:lnTo>
                    <a:pt x="52" y="107"/>
                  </a:lnTo>
                  <a:lnTo>
                    <a:pt x="53" y="102"/>
                  </a:lnTo>
                  <a:lnTo>
                    <a:pt x="55" y="104"/>
                  </a:lnTo>
                  <a:lnTo>
                    <a:pt x="56" y="105"/>
                  </a:lnTo>
                  <a:lnTo>
                    <a:pt x="58" y="107"/>
                  </a:lnTo>
                  <a:lnTo>
                    <a:pt x="58" y="110"/>
                  </a:lnTo>
                  <a:lnTo>
                    <a:pt x="60" y="111"/>
                  </a:lnTo>
                  <a:lnTo>
                    <a:pt x="61" y="113"/>
                  </a:lnTo>
                  <a:lnTo>
                    <a:pt x="60" y="111"/>
                  </a:lnTo>
                  <a:lnTo>
                    <a:pt x="60" y="110"/>
                  </a:lnTo>
                  <a:lnTo>
                    <a:pt x="58" y="105"/>
                  </a:lnTo>
                  <a:lnTo>
                    <a:pt x="58" y="104"/>
                  </a:lnTo>
                  <a:lnTo>
                    <a:pt x="56" y="102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2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6"/>
                  </a:lnTo>
                  <a:lnTo>
                    <a:pt x="52" y="91"/>
                  </a:lnTo>
                  <a:lnTo>
                    <a:pt x="52" y="89"/>
                  </a:lnTo>
                  <a:lnTo>
                    <a:pt x="52" y="89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2" y="85"/>
                  </a:lnTo>
                  <a:lnTo>
                    <a:pt x="41" y="82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5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8" y="74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9" y="70"/>
                  </a:lnTo>
                  <a:lnTo>
                    <a:pt x="41" y="72"/>
                  </a:lnTo>
                  <a:lnTo>
                    <a:pt x="42" y="72"/>
                  </a:lnTo>
                  <a:lnTo>
                    <a:pt x="44" y="72"/>
                  </a:lnTo>
                  <a:lnTo>
                    <a:pt x="41" y="70"/>
                  </a:lnTo>
                  <a:lnTo>
                    <a:pt x="34" y="70"/>
                  </a:lnTo>
                  <a:lnTo>
                    <a:pt x="33" y="70"/>
                  </a:lnTo>
                  <a:lnTo>
                    <a:pt x="33" y="70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7"/>
                  </a:lnTo>
                  <a:lnTo>
                    <a:pt x="33" y="67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28" y="67"/>
                  </a:lnTo>
                  <a:lnTo>
                    <a:pt x="28" y="66"/>
                  </a:lnTo>
                  <a:lnTo>
                    <a:pt x="30" y="66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2" y="64"/>
                  </a:lnTo>
                  <a:lnTo>
                    <a:pt x="22" y="64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2" y="61"/>
                  </a:lnTo>
                  <a:lnTo>
                    <a:pt x="9" y="61"/>
                  </a:lnTo>
                  <a:lnTo>
                    <a:pt x="8" y="61"/>
                  </a:lnTo>
                  <a:lnTo>
                    <a:pt x="6" y="61"/>
                  </a:lnTo>
                  <a:lnTo>
                    <a:pt x="6" y="59"/>
                  </a:lnTo>
                  <a:lnTo>
                    <a:pt x="4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3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2"/>
                  </a:lnTo>
                  <a:lnTo>
                    <a:pt x="4" y="53"/>
                  </a:lnTo>
                  <a:lnTo>
                    <a:pt x="4" y="53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1" y="48"/>
                  </a:lnTo>
                  <a:lnTo>
                    <a:pt x="3" y="47"/>
                  </a:lnTo>
                  <a:lnTo>
                    <a:pt x="11" y="45"/>
                  </a:lnTo>
                  <a:lnTo>
                    <a:pt x="12" y="45"/>
                  </a:lnTo>
                  <a:lnTo>
                    <a:pt x="15" y="45"/>
                  </a:lnTo>
                  <a:lnTo>
                    <a:pt x="17" y="44"/>
                  </a:lnTo>
                  <a:lnTo>
                    <a:pt x="19" y="44"/>
                  </a:lnTo>
                  <a:lnTo>
                    <a:pt x="22" y="42"/>
                  </a:lnTo>
                  <a:lnTo>
                    <a:pt x="25" y="44"/>
                  </a:lnTo>
                  <a:lnTo>
                    <a:pt x="28" y="47"/>
                  </a:lnTo>
                  <a:lnTo>
                    <a:pt x="30" y="48"/>
                  </a:lnTo>
                  <a:lnTo>
                    <a:pt x="33" y="45"/>
                  </a:lnTo>
                  <a:lnTo>
                    <a:pt x="39" y="45"/>
                  </a:lnTo>
                  <a:lnTo>
                    <a:pt x="39" y="47"/>
                  </a:lnTo>
                  <a:lnTo>
                    <a:pt x="41" y="47"/>
                  </a:lnTo>
                  <a:lnTo>
                    <a:pt x="41" y="45"/>
                  </a:lnTo>
                  <a:lnTo>
                    <a:pt x="42" y="45"/>
                  </a:lnTo>
                  <a:lnTo>
                    <a:pt x="42" y="47"/>
                  </a:lnTo>
                  <a:lnTo>
                    <a:pt x="49" y="47"/>
                  </a:lnTo>
                  <a:lnTo>
                    <a:pt x="49" y="45"/>
                  </a:lnTo>
                  <a:lnTo>
                    <a:pt x="47" y="45"/>
                  </a:lnTo>
                  <a:lnTo>
                    <a:pt x="45" y="44"/>
                  </a:lnTo>
                  <a:lnTo>
                    <a:pt x="45" y="36"/>
                  </a:lnTo>
                  <a:lnTo>
                    <a:pt x="44" y="34"/>
                  </a:lnTo>
                  <a:lnTo>
                    <a:pt x="42" y="30"/>
                  </a:lnTo>
                  <a:lnTo>
                    <a:pt x="42" y="28"/>
                  </a:lnTo>
                  <a:lnTo>
                    <a:pt x="42" y="28"/>
                  </a:lnTo>
                  <a:lnTo>
                    <a:pt x="42" y="26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9" y="26"/>
                  </a:lnTo>
                  <a:lnTo>
                    <a:pt x="50" y="26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5" y="33"/>
                  </a:lnTo>
                  <a:lnTo>
                    <a:pt x="58" y="33"/>
                  </a:lnTo>
                  <a:lnTo>
                    <a:pt x="61" y="33"/>
                  </a:lnTo>
                  <a:lnTo>
                    <a:pt x="66" y="34"/>
                  </a:lnTo>
                  <a:lnTo>
                    <a:pt x="69" y="33"/>
                  </a:lnTo>
                  <a:lnTo>
                    <a:pt x="71" y="33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2" y="31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8"/>
                  </a:lnTo>
                  <a:lnTo>
                    <a:pt x="72" y="26"/>
                  </a:lnTo>
                  <a:lnTo>
                    <a:pt x="77" y="23"/>
                  </a:lnTo>
                  <a:lnTo>
                    <a:pt x="82" y="22"/>
                  </a:lnTo>
                  <a:lnTo>
                    <a:pt x="86" y="20"/>
                  </a:lnTo>
                  <a:lnTo>
                    <a:pt x="90" y="18"/>
                  </a:lnTo>
                  <a:lnTo>
                    <a:pt x="91" y="17"/>
                  </a:lnTo>
                  <a:lnTo>
                    <a:pt x="91" y="17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3" y="4"/>
                  </a:lnTo>
                  <a:lnTo>
                    <a:pt x="94" y="3"/>
                  </a:lnTo>
                  <a:lnTo>
                    <a:pt x="96" y="1"/>
                  </a:lnTo>
                  <a:lnTo>
                    <a:pt x="104" y="1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9" name="Freeform 276">
              <a:extLst>
                <a:ext uri="{FF2B5EF4-FFF2-40B4-BE49-F238E27FC236}">
                  <a16:creationId xmlns:a16="http://schemas.microsoft.com/office/drawing/2014/main" id="{D6C84A49-ECD6-45C3-8270-6CD0E2601AB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56427" y="2392631"/>
              <a:ext cx="27289" cy="38984"/>
            </a:xfrm>
            <a:custGeom>
              <a:avLst/>
              <a:gdLst>
                <a:gd name="T0" fmla="*/ 6 w 14"/>
                <a:gd name="T1" fmla="*/ 16 h 20"/>
                <a:gd name="T2" fmla="*/ 6 w 14"/>
                <a:gd name="T3" fmla="*/ 16 h 20"/>
                <a:gd name="T4" fmla="*/ 8 w 14"/>
                <a:gd name="T5" fmla="*/ 16 h 20"/>
                <a:gd name="T6" fmla="*/ 9 w 14"/>
                <a:gd name="T7" fmla="*/ 17 h 20"/>
                <a:gd name="T8" fmla="*/ 9 w 14"/>
                <a:gd name="T9" fmla="*/ 17 h 20"/>
                <a:gd name="T10" fmla="*/ 9 w 14"/>
                <a:gd name="T11" fmla="*/ 17 h 20"/>
                <a:gd name="T12" fmla="*/ 9 w 14"/>
                <a:gd name="T13" fmla="*/ 19 h 20"/>
                <a:gd name="T14" fmla="*/ 9 w 14"/>
                <a:gd name="T15" fmla="*/ 20 h 20"/>
                <a:gd name="T16" fmla="*/ 11 w 14"/>
                <a:gd name="T17" fmla="*/ 20 h 20"/>
                <a:gd name="T18" fmla="*/ 9 w 14"/>
                <a:gd name="T19" fmla="*/ 20 h 20"/>
                <a:gd name="T20" fmla="*/ 9 w 14"/>
                <a:gd name="T21" fmla="*/ 20 h 20"/>
                <a:gd name="T22" fmla="*/ 8 w 14"/>
                <a:gd name="T23" fmla="*/ 17 h 20"/>
                <a:gd name="T24" fmla="*/ 6 w 14"/>
                <a:gd name="T25" fmla="*/ 16 h 20"/>
                <a:gd name="T26" fmla="*/ 6 w 14"/>
                <a:gd name="T27" fmla="*/ 16 h 20"/>
                <a:gd name="T28" fmla="*/ 8 w 14"/>
                <a:gd name="T29" fmla="*/ 9 h 20"/>
                <a:gd name="T30" fmla="*/ 9 w 14"/>
                <a:gd name="T31" fmla="*/ 9 h 20"/>
                <a:gd name="T32" fmla="*/ 11 w 14"/>
                <a:gd name="T33" fmla="*/ 11 h 20"/>
                <a:gd name="T34" fmla="*/ 11 w 14"/>
                <a:gd name="T35" fmla="*/ 11 h 20"/>
                <a:gd name="T36" fmla="*/ 11 w 14"/>
                <a:gd name="T37" fmla="*/ 13 h 20"/>
                <a:gd name="T38" fmla="*/ 11 w 14"/>
                <a:gd name="T39" fmla="*/ 13 h 20"/>
                <a:gd name="T40" fmla="*/ 11 w 14"/>
                <a:gd name="T41" fmla="*/ 13 h 20"/>
                <a:gd name="T42" fmla="*/ 9 w 14"/>
                <a:gd name="T43" fmla="*/ 11 h 20"/>
                <a:gd name="T44" fmla="*/ 8 w 14"/>
                <a:gd name="T45" fmla="*/ 11 h 20"/>
                <a:gd name="T46" fmla="*/ 8 w 14"/>
                <a:gd name="T47" fmla="*/ 11 h 20"/>
                <a:gd name="T48" fmla="*/ 8 w 14"/>
                <a:gd name="T49" fmla="*/ 9 h 20"/>
                <a:gd name="T50" fmla="*/ 8 w 14"/>
                <a:gd name="T51" fmla="*/ 9 h 20"/>
                <a:gd name="T52" fmla="*/ 1 w 14"/>
                <a:gd name="T53" fmla="*/ 5 h 20"/>
                <a:gd name="T54" fmla="*/ 3 w 14"/>
                <a:gd name="T55" fmla="*/ 5 h 20"/>
                <a:gd name="T56" fmla="*/ 5 w 14"/>
                <a:gd name="T57" fmla="*/ 5 h 20"/>
                <a:gd name="T58" fmla="*/ 5 w 14"/>
                <a:gd name="T59" fmla="*/ 6 h 20"/>
                <a:gd name="T60" fmla="*/ 5 w 14"/>
                <a:gd name="T61" fmla="*/ 6 h 20"/>
                <a:gd name="T62" fmla="*/ 3 w 14"/>
                <a:gd name="T63" fmla="*/ 6 h 20"/>
                <a:gd name="T64" fmla="*/ 1 w 14"/>
                <a:gd name="T65" fmla="*/ 6 h 20"/>
                <a:gd name="T66" fmla="*/ 0 w 14"/>
                <a:gd name="T67" fmla="*/ 6 h 20"/>
                <a:gd name="T68" fmla="*/ 0 w 14"/>
                <a:gd name="T69" fmla="*/ 5 h 20"/>
                <a:gd name="T70" fmla="*/ 1 w 14"/>
                <a:gd name="T71" fmla="*/ 5 h 20"/>
                <a:gd name="T72" fmla="*/ 1 w 14"/>
                <a:gd name="T73" fmla="*/ 5 h 20"/>
                <a:gd name="T74" fmla="*/ 6 w 14"/>
                <a:gd name="T75" fmla="*/ 0 h 20"/>
                <a:gd name="T76" fmla="*/ 8 w 14"/>
                <a:gd name="T77" fmla="*/ 2 h 20"/>
                <a:gd name="T78" fmla="*/ 11 w 14"/>
                <a:gd name="T79" fmla="*/ 3 h 20"/>
                <a:gd name="T80" fmla="*/ 11 w 14"/>
                <a:gd name="T81" fmla="*/ 5 h 20"/>
                <a:gd name="T82" fmla="*/ 9 w 14"/>
                <a:gd name="T83" fmla="*/ 5 h 20"/>
                <a:gd name="T84" fmla="*/ 9 w 14"/>
                <a:gd name="T85" fmla="*/ 5 h 20"/>
                <a:gd name="T86" fmla="*/ 8 w 14"/>
                <a:gd name="T87" fmla="*/ 5 h 20"/>
                <a:gd name="T88" fmla="*/ 8 w 14"/>
                <a:gd name="T89" fmla="*/ 5 h 20"/>
                <a:gd name="T90" fmla="*/ 8 w 14"/>
                <a:gd name="T91" fmla="*/ 5 h 20"/>
                <a:gd name="T92" fmla="*/ 8 w 14"/>
                <a:gd name="T93" fmla="*/ 6 h 20"/>
                <a:gd name="T94" fmla="*/ 9 w 14"/>
                <a:gd name="T95" fmla="*/ 8 h 20"/>
                <a:gd name="T96" fmla="*/ 9 w 14"/>
                <a:gd name="T97" fmla="*/ 8 h 20"/>
                <a:gd name="T98" fmla="*/ 9 w 14"/>
                <a:gd name="T99" fmla="*/ 9 h 20"/>
                <a:gd name="T100" fmla="*/ 8 w 14"/>
                <a:gd name="T101" fmla="*/ 8 h 20"/>
                <a:gd name="T102" fmla="*/ 6 w 14"/>
                <a:gd name="T103" fmla="*/ 5 h 20"/>
                <a:gd name="T104" fmla="*/ 3 w 14"/>
                <a:gd name="T105" fmla="*/ 2 h 20"/>
                <a:gd name="T106" fmla="*/ 6 w 14"/>
                <a:gd name="T107" fmla="*/ 0 h 20"/>
                <a:gd name="T108" fmla="*/ 12 w 14"/>
                <a:gd name="T109" fmla="*/ 0 h 20"/>
                <a:gd name="T110" fmla="*/ 12 w 14"/>
                <a:gd name="T111" fmla="*/ 2 h 20"/>
                <a:gd name="T112" fmla="*/ 14 w 14"/>
                <a:gd name="T113" fmla="*/ 2 h 20"/>
                <a:gd name="T114" fmla="*/ 14 w 14"/>
                <a:gd name="T115" fmla="*/ 3 h 20"/>
                <a:gd name="T116" fmla="*/ 12 w 14"/>
                <a:gd name="T117" fmla="*/ 3 h 20"/>
                <a:gd name="T118" fmla="*/ 12 w 14"/>
                <a:gd name="T119" fmla="*/ 3 h 20"/>
                <a:gd name="T120" fmla="*/ 12 w 14"/>
                <a:gd name="T121" fmla="*/ 3 h 20"/>
                <a:gd name="T122" fmla="*/ 12 w 14"/>
                <a:gd name="T123" fmla="*/ 2 h 20"/>
                <a:gd name="T124" fmla="*/ 12 w 14"/>
                <a:gd name="T1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" h="20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17"/>
                  </a:lnTo>
                  <a:lnTo>
                    <a:pt x="6" y="16"/>
                  </a:lnTo>
                  <a:lnTo>
                    <a:pt x="6" y="16"/>
                  </a:lnTo>
                  <a:close/>
                  <a:moveTo>
                    <a:pt x="8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8" y="11"/>
                  </a:lnTo>
                  <a:lnTo>
                    <a:pt x="8" y="9"/>
                  </a:lnTo>
                  <a:lnTo>
                    <a:pt x="8" y="9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9" y="8"/>
                  </a:lnTo>
                  <a:lnTo>
                    <a:pt x="9" y="8"/>
                  </a:lnTo>
                  <a:lnTo>
                    <a:pt x="9" y="9"/>
                  </a:lnTo>
                  <a:lnTo>
                    <a:pt x="8" y="8"/>
                  </a:lnTo>
                  <a:lnTo>
                    <a:pt x="6" y="5"/>
                  </a:lnTo>
                  <a:lnTo>
                    <a:pt x="3" y="2"/>
                  </a:lnTo>
                  <a:lnTo>
                    <a:pt x="6" y="0"/>
                  </a:lnTo>
                  <a:close/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0" name="Freeform 277">
              <a:extLst>
                <a:ext uri="{FF2B5EF4-FFF2-40B4-BE49-F238E27FC236}">
                  <a16:creationId xmlns:a16="http://schemas.microsoft.com/office/drawing/2014/main" id="{EAF9F17A-2BFE-4087-A6D8-376F6A8738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53690" y="4146930"/>
              <a:ext cx="703670" cy="122802"/>
            </a:xfrm>
            <a:custGeom>
              <a:avLst/>
              <a:gdLst>
                <a:gd name="T0" fmla="*/ 361 w 361"/>
                <a:gd name="T1" fmla="*/ 61 h 63"/>
                <a:gd name="T2" fmla="*/ 361 w 361"/>
                <a:gd name="T3" fmla="*/ 63 h 63"/>
                <a:gd name="T4" fmla="*/ 361 w 361"/>
                <a:gd name="T5" fmla="*/ 63 h 63"/>
                <a:gd name="T6" fmla="*/ 359 w 361"/>
                <a:gd name="T7" fmla="*/ 63 h 63"/>
                <a:gd name="T8" fmla="*/ 359 w 361"/>
                <a:gd name="T9" fmla="*/ 63 h 63"/>
                <a:gd name="T10" fmla="*/ 361 w 361"/>
                <a:gd name="T11" fmla="*/ 61 h 63"/>
                <a:gd name="T12" fmla="*/ 291 w 361"/>
                <a:gd name="T13" fmla="*/ 37 h 63"/>
                <a:gd name="T14" fmla="*/ 293 w 361"/>
                <a:gd name="T15" fmla="*/ 39 h 63"/>
                <a:gd name="T16" fmla="*/ 293 w 361"/>
                <a:gd name="T17" fmla="*/ 39 h 63"/>
                <a:gd name="T18" fmla="*/ 293 w 361"/>
                <a:gd name="T19" fmla="*/ 41 h 63"/>
                <a:gd name="T20" fmla="*/ 293 w 361"/>
                <a:gd name="T21" fmla="*/ 41 h 63"/>
                <a:gd name="T22" fmla="*/ 293 w 361"/>
                <a:gd name="T23" fmla="*/ 41 h 63"/>
                <a:gd name="T24" fmla="*/ 291 w 361"/>
                <a:gd name="T25" fmla="*/ 41 h 63"/>
                <a:gd name="T26" fmla="*/ 291 w 361"/>
                <a:gd name="T27" fmla="*/ 39 h 63"/>
                <a:gd name="T28" fmla="*/ 290 w 361"/>
                <a:gd name="T29" fmla="*/ 39 h 63"/>
                <a:gd name="T30" fmla="*/ 291 w 361"/>
                <a:gd name="T31" fmla="*/ 39 h 63"/>
                <a:gd name="T32" fmla="*/ 291 w 361"/>
                <a:gd name="T33" fmla="*/ 37 h 63"/>
                <a:gd name="T34" fmla="*/ 197 w 361"/>
                <a:gd name="T35" fmla="*/ 33 h 63"/>
                <a:gd name="T36" fmla="*/ 197 w 361"/>
                <a:gd name="T37" fmla="*/ 33 h 63"/>
                <a:gd name="T38" fmla="*/ 197 w 361"/>
                <a:gd name="T39" fmla="*/ 33 h 63"/>
                <a:gd name="T40" fmla="*/ 197 w 361"/>
                <a:gd name="T41" fmla="*/ 33 h 63"/>
                <a:gd name="T42" fmla="*/ 197 w 361"/>
                <a:gd name="T43" fmla="*/ 33 h 63"/>
                <a:gd name="T44" fmla="*/ 195 w 361"/>
                <a:gd name="T45" fmla="*/ 33 h 63"/>
                <a:gd name="T46" fmla="*/ 195 w 361"/>
                <a:gd name="T47" fmla="*/ 33 h 63"/>
                <a:gd name="T48" fmla="*/ 195 w 361"/>
                <a:gd name="T49" fmla="*/ 33 h 63"/>
                <a:gd name="T50" fmla="*/ 197 w 361"/>
                <a:gd name="T51" fmla="*/ 33 h 63"/>
                <a:gd name="T52" fmla="*/ 197 w 361"/>
                <a:gd name="T53" fmla="*/ 33 h 63"/>
                <a:gd name="T54" fmla="*/ 197 w 361"/>
                <a:gd name="T55" fmla="*/ 33 h 63"/>
                <a:gd name="T56" fmla="*/ 197 w 361"/>
                <a:gd name="T57" fmla="*/ 33 h 63"/>
                <a:gd name="T58" fmla="*/ 197 w 361"/>
                <a:gd name="T59" fmla="*/ 33 h 63"/>
                <a:gd name="T60" fmla="*/ 200 w 361"/>
                <a:gd name="T61" fmla="*/ 31 h 63"/>
                <a:gd name="T62" fmla="*/ 200 w 361"/>
                <a:gd name="T63" fmla="*/ 31 h 63"/>
                <a:gd name="T64" fmla="*/ 200 w 361"/>
                <a:gd name="T65" fmla="*/ 31 h 63"/>
                <a:gd name="T66" fmla="*/ 200 w 361"/>
                <a:gd name="T67" fmla="*/ 31 h 63"/>
                <a:gd name="T68" fmla="*/ 200 w 361"/>
                <a:gd name="T69" fmla="*/ 31 h 63"/>
                <a:gd name="T70" fmla="*/ 200 w 361"/>
                <a:gd name="T71" fmla="*/ 31 h 63"/>
                <a:gd name="T72" fmla="*/ 200 w 361"/>
                <a:gd name="T73" fmla="*/ 31 h 63"/>
                <a:gd name="T74" fmla="*/ 200 w 361"/>
                <a:gd name="T75" fmla="*/ 31 h 63"/>
                <a:gd name="T76" fmla="*/ 200 w 361"/>
                <a:gd name="T77" fmla="*/ 31 h 63"/>
                <a:gd name="T78" fmla="*/ 3 w 361"/>
                <a:gd name="T79" fmla="*/ 0 h 63"/>
                <a:gd name="T80" fmla="*/ 3 w 361"/>
                <a:gd name="T81" fmla="*/ 1 h 63"/>
                <a:gd name="T82" fmla="*/ 3 w 361"/>
                <a:gd name="T83" fmla="*/ 1 h 63"/>
                <a:gd name="T84" fmla="*/ 1 w 361"/>
                <a:gd name="T85" fmla="*/ 1 h 63"/>
                <a:gd name="T86" fmla="*/ 1 w 361"/>
                <a:gd name="T87" fmla="*/ 3 h 63"/>
                <a:gd name="T88" fmla="*/ 0 w 361"/>
                <a:gd name="T89" fmla="*/ 3 h 63"/>
                <a:gd name="T90" fmla="*/ 1 w 361"/>
                <a:gd name="T91" fmla="*/ 1 h 63"/>
                <a:gd name="T92" fmla="*/ 1 w 361"/>
                <a:gd name="T93" fmla="*/ 1 h 63"/>
                <a:gd name="T94" fmla="*/ 1 w 361"/>
                <a:gd name="T95" fmla="*/ 1 h 63"/>
                <a:gd name="T96" fmla="*/ 3 w 361"/>
                <a:gd name="T9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1" h="63">
                  <a:moveTo>
                    <a:pt x="361" y="61"/>
                  </a:moveTo>
                  <a:lnTo>
                    <a:pt x="361" y="63"/>
                  </a:lnTo>
                  <a:lnTo>
                    <a:pt x="361" y="63"/>
                  </a:lnTo>
                  <a:lnTo>
                    <a:pt x="359" y="63"/>
                  </a:lnTo>
                  <a:lnTo>
                    <a:pt x="359" y="63"/>
                  </a:lnTo>
                  <a:lnTo>
                    <a:pt x="361" y="61"/>
                  </a:lnTo>
                  <a:close/>
                  <a:moveTo>
                    <a:pt x="291" y="37"/>
                  </a:moveTo>
                  <a:lnTo>
                    <a:pt x="293" y="39"/>
                  </a:lnTo>
                  <a:lnTo>
                    <a:pt x="293" y="39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1" y="41"/>
                  </a:lnTo>
                  <a:lnTo>
                    <a:pt x="291" y="39"/>
                  </a:lnTo>
                  <a:lnTo>
                    <a:pt x="290" y="39"/>
                  </a:lnTo>
                  <a:lnTo>
                    <a:pt x="291" y="39"/>
                  </a:lnTo>
                  <a:lnTo>
                    <a:pt x="291" y="37"/>
                  </a:lnTo>
                  <a:close/>
                  <a:moveTo>
                    <a:pt x="197" y="33"/>
                  </a:move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close/>
                  <a:moveTo>
                    <a:pt x="200" y="31"/>
                  </a:move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close/>
                  <a:moveTo>
                    <a:pt x="3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1" name="Freeform 278">
              <a:extLst>
                <a:ext uri="{FF2B5EF4-FFF2-40B4-BE49-F238E27FC236}">
                  <a16:creationId xmlns:a16="http://schemas.microsoft.com/office/drawing/2014/main" id="{76810C66-5BE0-4BFF-BC40-DCFA1C05F1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9933" y="5994792"/>
              <a:ext cx="95512" cy="40934"/>
            </a:xfrm>
            <a:custGeom>
              <a:avLst/>
              <a:gdLst>
                <a:gd name="T0" fmla="*/ 23 w 49"/>
                <a:gd name="T1" fmla="*/ 17 h 21"/>
                <a:gd name="T2" fmla="*/ 21 w 49"/>
                <a:gd name="T3" fmla="*/ 19 h 21"/>
                <a:gd name="T4" fmla="*/ 21 w 49"/>
                <a:gd name="T5" fmla="*/ 17 h 21"/>
                <a:gd name="T6" fmla="*/ 40 w 49"/>
                <a:gd name="T7" fmla="*/ 14 h 21"/>
                <a:gd name="T8" fmla="*/ 38 w 49"/>
                <a:gd name="T9" fmla="*/ 14 h 21"/>
                <a:gd name="T10" fmla="*/ 4 w 49"/>
                <a:gd name="T11" fmla="*/ 10 h 21"/>
                <a:gd name="T12" fmla="*/ 4 w 49"/>
                <a:gd name="T13" fmla="*/ 13 h 21"/>
                <a:gd name="T14" fmla="*/ 0 w 49"/>
                <a:gd name="T15" fmla="*/ 11 h 21"/>
                <a:gd name="T16" fmla="*/ 10 w 49"/>
                <a:gd name="T17" fmla="*/ 2 h 21"/>
                <a:gd name="T18" fmla="*/ 15 w 49"/>
                <a:gd name="T19" fmla="*/ 5 h 21"/>
                <a:gd name="T20" fmla="*/ 19 w 49"/>
                <a:gd name="T21" fmla="*/ 3 h 21"/>
                <a:gd name="T22" fmla="*/ 24 w 49"/>
                <a:gd name="T23" fmla="*/ 3 h 21"/>
                <a:gd name="T24" fmla="*/ 27 w 49"/>
                <a:gd name="T25" fmla="*/ 2 h 21"/>
                <a:gd name="T26" fmla="*/ 27 w 49"/>
                <a:gd name="T27" fmla="*/ 5 h 21"/>
                <a:gd name="T28" fmla="*/ 24 w 49"/>
                <a:gd name="T29" fmla="*/ 6 h 21"/>
                <a:gd name="T30" fmla="*/ 18 w 49"/>
                <a:gd name="T31" fmla="*/ 14 h 21"/>
                <a:gd name="T32" fmla="*/ 15 w 49"/>
                <a:gd name="T33" fmla="*/ 14 h 21"/>
                <a:gd name="T34" fmla="*/ 11 w 49"/>
                <a:gd name="T35" fmla="*/ 17 h 21"/>
                <a:gd name="T36" fmla="*/ 10 w 49"/>
                <a:gd name="T37" fmla="*/ 17 h 21"/>
                <a:gd name="T38" fmla="*/ 5 w 49"/>
                <a:gd name="T39" fmla="*/ 17 h 21"/>
                <a:gd name="T40" fmla="*/ 8 w 49"/>
                <a:gd name="T41" fmla="*/ 13 h 21"/>
                <a:gd name="T42" fmla="*/ 13 w 49"/>
                <a:gd name="T43" fmla="*/ 10 h 21"/>
                <a:gd name="T44" fmla="*/ 13 w 49"/>
                <a:gd name="T45" fmla="*/ 8 h 21"/>
                <a:gd name="T46" fmla="*/ 10 w 49"/>
                <a:gd name="T47" fmla="*/ 10 h 21"/>
                <a:gd name="T48" fmla="*/ 10 w 49"/>
                <a:gd name="T49" fmla="*/ 8 h 21"/>
                <a:gd name="T50" fmla="*/ 13 w 49"/>
                <a:gd name="T51" fmla="*/ 6 h 21"/>
                <a:gd name="T52" fmla="*/ 10 w 49"/>
                <a:gd name="T53" fmla="*/ 3 h 21"/>
                <a:gd name="T54" fmla="*/ 10 w 49"/>
                <a:gd name="T55" fmla="*/ 2 h 21"/>
                <a:gd name="T56" fmla="*/ 16 w 49"/>
                <a:gd name="T57" fmla="*/ 2 h 21"/>
                <a:gd name="T58" fmla="*/ 13 w 49"/>
                <a:gd name="T59" fmla="*/ 2 h 21"/>
                <a:gd name="T60" fmla="*/ 34 w 49"/>
                <a:gd name="T61" fmla="*/ 0 h 21"/>
                <a:gd name="T62" fmla="*/ 40 w 49"/>
                <a:gd name="T63" fmla="*/ 2 h 21"/>
                <a:gd name="T64" fmla="*/ 40 w 49"/>
                <a:gd name="T65" fmla="*/ 3 h 21"/>
                <a:gd name="T66" fmla="*/ 40 w 49"/>
                <a:gd name="T67" fmla="*/ 5 h 21"/>
                <a:gd name="T68" fmla="*/ 43 w 49"/>
                <a:gd name="T69" fmla="*/ 5 h 21"/>
                <a:gd name="T70" fmla="*/ 43 w 49"/>
                <a:gd name="T71" fmla="*/ 3 h 21"/>
                <a:gd name="T72" fmla="*/ 48 w 49"/>
                <a:gd name="T73" fmla="*/ 3 h 21"/>
                <a:gd name="T74" fmla="*/ 46 w 49"/>
                <a:gd name="T75" fmla="*/ 6 h 21"/>
                <a:gd name="T76" fmla="*/ 49 w 49"/>
                <a:gd name="T77" fmla="*/ 8 h 21"/>
                <a:gd name="T78" fmla="*/ 45 w 49"/>
                <a:gd name="T79" fmla="*/ 10 h 21"/>
                <a:gd name="T80" fmla="*/ 37 w 49"/>
                <a:gd name="T81" fmla="*/ 13 h 21"/>
                <a:gd name="T82" fmla="*/ 37 w 49"/>
                <a:gd name="T83" fmla="*/ 16 h 21"/>
                <a:gd name="T84" fmla="*/ 30 w 49"/>
                <a:gd name="T85" fmla="*/ 17 h 21"/>
                <a:gd name="T86" fmla="*/ 27 w 49"/>
                <a:gd name="T87" fmla="*/ 17 h 21"/>
                <a:gd name="T88" fmla="*/ 23 w 49"/>
                <a:gd name="T89" fmla="*/ 17 h 21"/>
                <a:gd name="T90" fmla="*/ 24 w 49"/>
                <a:gd name="T91" fmla="*/ 13 h 21"/>
                <a:gd name="T92" fmla="*/ 29 w 49"/>
                <a:gd name="T93" fmla="*/ 8 h 21"/>
                <a:gd name="T94" fmla="*/ 30 w 49"/>
                <a:gd name="T95" fmla="*/ 8 h 21"/>
                <a:gd name="T96" fmla="*/ 34 w 49"/>
                <a:gd name="T97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9" h="21">
                  <a:moveTo>
                    <a:pt x="21" y="17"/>
                  </a:moveTo>
                  <a:lnTo>
                    <a:pt x="21" y="17"/>
                  </a:lnTo>
                  <a:lnTo>
                    <a:pt x="23" y="17"/>
                  </a:lnTo>
                  <a:lnTo>
                    <a:pt x="23" y="19"/>
                  </a:lnTo>
                  <a:lnTo>
                    <a:pt x="21" y="19"/>
                  </a:lnTo>
                  <a:lnTo>
                    <a:pt x="21" y="19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7"/>
                  </a:lnTo>
                  <a:close/>
                  <a:moveTo>
                    <a:pt x="40" y="14"/>
                  </a:moveTo>
                  <a:lnTo>
                    <a:pt x="40" y="14"/>
                  </a:lnTo>
                  <a:lnTo>
                    <a:pt x="40" y="14"/>
                  </a:lnTo>
                  <a:lnTo>
                    <a:pt x="40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40" y="14"/>
                  </a:lnTo>
                  <a:close/>
                  <a:moveTo>
                    <a:pt x="2" y="10"/>
                  </a:moveTo>
                  <a:lnTo>
                    <a:pt x="4" y="10"/>
                  </a:lnTo>
                  <a:lnTo>
                    <a:pt x="5" y="10"/>
                  </a:lnTo>
                  <a:lnTo>
                    <a:pt x="4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close/>
                  <a:moveTo>
                    <a:pt x="10" y="2"/>
                  </a:moveTo>
                  <a:lnTo>
                    <a:pt x="11" y="3"/>
                  </a:lnTo>
                  <a:lnTo>
                    <a:pt x="13" y="3"/>
                  </a:lnTo>
                  <a:lnTo>
                    <a:pt x="15" y="5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9" y="3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3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4" y="6"/>
                  </a:lnTo>
                  <a:lnTo>
                    <a:pt x="24" y="8"/>
                  </a:lnTo>
                  <a:lnTo>
                    <a:pt x="21" y="11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6" y="14"/>
                  </a:lnTo>
                  <a:lnTo>
                    <a:pt x="15" y="14"/>
                  </a:lnTo>
                  <a:lnTo>
                    <a:pt x="13" y="14"/>
                  </a:lnTo>
                  <a:lnTo>
                    <a:pt x="13" y="16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7" y="17"/>
                  </a:lnTo>
                  <a:lnTo>
                    <a:pt x="5" y="17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11" y="10"/>
                  </a:lnTo>
                  <a:lnTo>
                    <a:pt x="10" y="10"/>
                  </a:lnTo>
                  <a:lnTo>
                    <a:pt x="8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3" y="8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1" y="5"/>
                  </a:lnTo>
                  <a:lnTo>
                    <a:pt x="10" y="5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2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2"/>
                  </a:lnTo>
                  <a:lnTo>
                    <a:pt x="16" y="3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5" y="0"/>
                  </a:lnTo>
                  <a:close/>
                  <a:moveTo>
                    <a:pt x="34" y="0"/>
                  </a:moveTo>
                  <a:lnTo>
                    <a:pt x="37" y="2"/>
                  </a:lnTo>
                  <a:lnTo>
                    <a:pt x="38" y="0"/>
                  </a:lnTo>
                  <a:lnTo>
                    <a:pt x="40" y="2"/>
                  </a:lnTo>
                  <a:lnTo>
                    <a:pt x="41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38" y="3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5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48" y="3"/>
                  </a:lnTo>
                  <a:lnTo>
                    <a:pt x="49" y="5"/>
                  </a:lnTo>
                  <a:lnTo>
                    <a:pt x="48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9" y="8"/>
                  </a:lnTo>
                  <a:lnTo>
                    <a:pt x="46" y="10"/>
                  </a:lnTo>
                  <a:lnTo>
                    <a:pt x="45" y="10"/>
                  </a:lnTo>
                  <a:lnTo>
                    <a:pt x="43" y="11"/>
                  </a:lnTo>
                  <a:lnTo>
                    <a:pt x="41" y="11"/>
                  </a:lnTo>
                  <a:lnTo>
                    <a:pt x="37" y="13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7" y="16"/>
                  </a:lnTo>
                  <a:lnTo>
                    <a:pt x="30" y="14"/>
                  </a:lnTo>
                  <a:lnTo>
                    <a:pt x="29" y="14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7" y="17"/>
                  </a:lnTo>
                  <a:lnTo>
                    <a:pt x="26" y="21"/>
                  </a:lnTo>
                  <a:lnTo>
                    <a:pt x="24" y="19"/>
                  </a:lnTo>
                  <a:lnTo>
                    <a:pt x="23" y="17"/>
                  </a:lnTo>
                  <a:lnTo>
                    <a:pt x="23" y="16"/>
                  </a:lnTo>
                  <a:lnTo>
                    <a:pt x="24" y="14"/>
                  </a:lnTo>
                  <a:lnTo>
                    <a:pt x="24" y="13"/>
                  </a:lnTo>
                  <a:lnTo>
                    <a:pt x="27" y="10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5"/>
                  </a:lnTo>
                  <a:lnTo>
                    <a:pt x="34" y="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2" name="Freeform 279">
              <a:extLst>
                <a:ext uri="{FF2B5EF4-FFF2-40B4-BE49-F238E27FC236}">
                  <a16:creationId xmlns:a16="http://schemas.microsoft.com/office/drawing/2014/main" id="{41A6DF8C-E63A-43E2-B453-5784C1198CE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682879" y="4766783"/>
              <a:ext cx="202719" cy="267044"/>
            </a:xfrm>
            <a:custGeom>
              <a:avLst/>
              <a:gdLst>
                <a:gd name="T0" fmla="*/ 0 w 104"/>
                <a:gd name="T1" fmla="*/ 137 h 137"/>
                <a:gd name="T2" fmla="*/ 98 w 104"/>
                <a:gd name="T3" fmla="*/ 121 h 137"/>
                <a:gd name="T4" fmla="*/ 98 w 104"/>
                <a:gd name="T5" fmla="*/ 121 h 137"/>
                <a:gd name="T6" fmla="*/ 99 w 104"/>
                <a:gd name="T7" fmla="*/ 98 h 137"/>
                <a:gd name="T8" fmla="*/ 99 w 104"/>
                <a:gd name="T9" fmla="*/ 99 h 137"/>
                <a:gd name="T10" fmla="*/ 99 w 104"/>
                <a:gd name="T11" fmla="*/ 98 h 137"/>
                <a:gd name="T12" fmla="*/ 57 w 104"/>
                <a:gd name="T13" fmla="*/ 96 h 137"/>
                <a:gd name="T14" fmla="*/ 54 w 104"/>
                <a:gd name="T15" fmla="*/ 98 h 137"/>
                <a:gd name="T16" fmla="*/ 49 w 104"/>
                <a:gd name="T17" fmla="*/ 98 h 137"/>
                <a:gd name="T18" fmla="*/ 54 w 104"/>
                <a:gd name="T19" fmla="*/ 96 h 137"/>
                <a:gd name="T20" fmla="*/ 82 w 104"/>
                <a:gd name="T21" fmla="*/ 96 h 137"/>
                <a:gd name="T22" fmla="*/ 80 w 104"/>
                <a:gd name="T23" fmla="*/ 96 h 137"/>
                <a:gd name="T24" fmla="*/ 80 w 104"/>
                <a:gd name="T25" fmla="*/ 96 h 137"/>
                <a:gd name="T26" fmla="*/ 96 w 104"/>
                <a:gd name="T27" fmla="*/ 85 h 137"/>
                <a:gd name="T28" fmla="*/ 69 w 104"/>
                <a:gd name="T29" fmla="*/ 82 h 137"/>
                <a:gd name="T30" fmla="*/ 68 w 104"/>
                <a:gd name="T31" fmla="*/ 82 h 137"/>
                <a:gd name="T32" fmla="*/ 93 w 104"/>
                <a:gd name="T33" fmla="*/ 82 h 137"/>
                <a:gd name="T34" fmla="*/ 93 w 104"/>
                <a:gd name="T35" fmla="*/ 80 h 137"/>
                <a:gd name="T36" fmla="*/ 103 w 104"/>
                <a:gd name="T37" fmla="*/ 80 h 137"/>
                <a:gd name="T38" fmla="*/ 62 w 104"/>
                <a:gd name="T39" fmla="*/ 77 h 137"/>
                <a:gd name="T40" fmla="*/ 52 w 104"/>
                <a:gd name="T41" fmla="*/ 71 h 137"/>
                <a:gd name="T42" fmla="*/ 55 w 104"/>
                <a:gd name="T43" fmla="*/ 72 h 137"/>
                <a:gd name="T44" fmla="*/ 58 w 104"/>
                <a:gd name="T45" fmla="*/ 77 h 137"/>
                <a:gd name="T46" fmla="*/ 57 w 104"/>
                <a:gd name="T47" fmla="*/ 83 h 137"/>
                <a:gd name="T48" fmla="*/ 52 w 104"/>
                <a:gd name="T49" fmla="*/ 85 h 137"/>
                <a:gd name="T50" fmla="*/ 44 w 104"/>
                <a:gd name="T51" fmla="*/ 83 h 137"/>
                <a:gd name="T52" fmla="*/ 39 w 104"/>
                <a:gd name="T53" fmla="*/ 80 h 137"/>
                <a:gd name="T54" fmla="*/ 41 w 104"/>
                <a:gd name="T55" fmla="*/ 79 h 137"/>
                <a:gd name="T56" fmla="*/ 43 w 104"/>
                <a:gd name="T57" fmla="*/ 74 h 137"/>
                <a:gd name="T58" fmla="*/ 52 w 104"/>
                <a:gd name="T59" fmla="*/ 71 h 137"/>
                <a:gd name="T60" fmla="*/ 71 w 104"/>
                <a:gd name="T61" fmla="*/ 72 h 137"/>
                <a:gd name="T62" fmla="*/ 95 w 104"/>
                <a:gd name="T63" fmla="*/ 69 h 137"/>
                <a:gd name="T64" fmla="*/ 93 w 104"/>
                <a:gd name="T65" fmla="*/ 71 h 137"/>
                <a:gd name="T66" fmla="*/ 93 w 104"/>
                <a:gd name="T67" fmla="*/ 69 h 137"/>
                <a:gd name="T68" fmla="*/ 38 w 104"/>
                <a:gd name="T69" fmla="*/ 68 h 137"/>
                <a:gd name="T70" fmla="*/ 79 w 104"/>
                <a:gd name="T71" fmla="*/ 64 h 137"/>
                <a:gd name="T72" fmla="*/ 79 w 104"/>
                <a:gd name="T73" fmla="*/ 63 h 137"/>
                <a:gd name="T74" fmla="*/ 79 w 104"/>
                <a:gd name="T75" fmla="*/ 66 h 137"/>
                <a:gd name="T76" fmla="*/ 80 w 104"/>
                <a:gd name="T77" fmla="*/ 60 h 137"/>
                <a:gd name="T78" fmla="*/ 79 w 104"/>
                <a:gd name="T79" fmla="*/ 60 h 137"/>
                <a:gd name="T80" fmla="*/ 77 w 104"/>
                <a:gd name="T81" fmla="*/ 57 h 137"/>
                <a:gd name="T82" fmla="*/ 73 w 104"/>
                <a:gd name="T83" fmla="*/ 63 h 137"/>
                <a:gd name="T84" fmla="*/ 77 w 104"/>
                <a:gd name="T85" fmla="*/ 60 h 137"/>
                <a:gd name="T86" fmla="*/ 74 w 104"/>
                <a:gd name="T87" fmla="*/ 63 h 137"/>
                <a:gd name="T88" fmla="*/ 69 w 104"/>
                <a:gd name="T89" fmla="*/ 63 h 137"/>
                <a:gd name="T90" fmla="*/ 65 w 104"/>
                <a:gd name="T91" fmla="*/ 64 h 137"/>
                <a:gd name="T92" fmla="*/ 60 w 104"/>
                <a:gd name="T93" fmla="*/ 66 h 137"/>
                <a:gd name="T94" fmla="*/ 58 w 104"/>
                <a:gd name="T95" fmla="*/ 63 h 137"/>
                <a:gd name="T96" fmla="*/ 60 w 104"/>
                <a:gd name="T97" fmla="*/ 61 h 137"/>
                <a:gd name="T98" fmla="*/ 68 w 104"/>
                <a:gd name="T99" fmla="*/ 58 h 137"/>
                <a:gd name="T100" fmla="*/ 74 w 104"/>
                <a:gd name="T101" fmla="*/ 55 h 137"/>
                <a:gd name="T102" fmla="*/ 79 w 104"/>
                <a:gd name="T103" fmla="*/ 53 h 137"/>
                <a:gd name="T104" fmla="*/ 79 w 104"/>
                <a:gd name="T105" fmla="*/ 53 h 137"/>
                <a:gd name="T106" fmla="*/ 36 w 104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4" h="137">
                  <a:moveTo>
                    <a:pt x="0" y="137"/>
                  </a:moveTo>
                  <a:lnTo>
                    <a:pt x="2" y="137"/>
                  </a:lnTo>
                  <a:lnTo>
                    <a:pt x="2" y="137"/>
                  </a:lnTo>
                  <a:lnTo>
                    <a:pt x="2" y="137"/>
                  </a:lnTo>
                  <a:lnTo>
                    <a:pt x="0" y="137"/>
                  </a:lnTo>
                  <a:lnTo>
                    <a:pt x="0" y="137"/>
                  </a:lnTo>
                  <a:lnTo>
                    <a:pt x="0" y="137"/>
                  </a:lnTo>
                  <a:close/>
                  <a:moveTo>
                    <a:pt x="98" y="121"/>
                  </a:move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close/>
                  <a:moveTo>
                    <a:pt x="99" y="98"/>
                  </a:move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close/>
                  <a:moveTo>
                    <a:pt x="55" y="96"/>
                  </a:moveTo>
                  <a:lnTo>
                    <a:pt x="55" y="96"/>
                  </a:lnTo>
                  <a:lnTo>
                    <a:pt x="57" y="96"/>
                  </a:lnTo>
                  <a:lnTo>
                    <a:pt x="57" y="96"/>
                  </a:lnTo>
                  <a:lnTo>
                    <a:pt x="55" y="98"/>
                  </a:lnTo>
                  <a:lnTo>
                    <a:pt x="55" y="96"/>
                  </a:lnTo>
                  <a:lnTo>
                    <a:pt x="54" y="96"/>
                  </a:lnTo>
                  <a:lnTo>
                    <a:pt x="54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0" y="99"/>
                  </a:lnTo>
                  <a:lnTo>
                    <a:pt x="49" y="98"/>
                  </a:lnTo>
                  <a:lnTo>
                    <a:pt x="50" y="98"/>
                  </a:lnTo>
                  <a:lnTo>
                    <a:pt x="50" y="98"/>
                  </a:lnTo>
                  <a:lnTo>
                    <a:pt x="52" y="98"/>
                  </a:lnTo>
                  <a:lnTo>
                    <a:pt x="52" y="96"/>
                  </a:lnTo>
                  <a:lnTo>
                    <a:pt x="54" y="96"/>
                  </a:lnTo>
                  <a:lnTo>
                    <a:pt x="54" y="96"/>
                  </a:lnTo>
                  <a:lnTo>
                    <a:pt x="55" y="96"/>
                  </a:lnTo>
                  <a:close/>
                  <a:moveTo>
                    <a:pt x="82" y="94"/>
                  </a:move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2" y="94"/>
                  </a:lnTo>
                  <a:close/>
                  <a:moveTo>
                    <a:pt x="96" y="85"/>
                  </a:move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close/>
                  <a:moveTo>
                    <a:pt x="69" y="80"/>
                  </a:moveTo>
                  <a:lnTo>
                    <a:pt x="69" y="82"/>
                  </a:lnTo>
                  <a:lnTo>
                    <a:pt x="69" y="82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9" y="80"/>
                  </a:lnTo>
                  <a:close/>
                  <a:moveTo>
                    <a:pt x="93" y="80"/>
                  </a:moveTo>
                  <a:lnTo>
                    <a:pt x="93" y="80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1" y="80"/>
                  </a:lnTo>
                  <a:lnTo>
                    <a:pt x="93" y="80"/>
                  </a:lnTo>
                  <a:close/>
                  <a:moveTo>
                    <a:pt x="103" y="80"/>
                  </a:moveTo>
                  <a:lnTo>
                    <a:pt x="104" y="80"/>
                  </a:lnTo>
                  <a:lnTo>
                    <a:pt x="104" y="80"/>
                  </a:lnTo>
                  <a:lnTo>
                    <a:pt x="104" y="80"/>
                  </a:lnTo>
                  <a:lnTo>
                    <a:pt x="103" y="80"/>
                  </a:lnTo>
                  <a:lnTo>
                    <a:pt x="103" y="80"/>
                  </a:lnTo>
                  <a:lnTo>
                    <a:pt x="103" y="80"/>
                  </a:lnTo>
                  <a:close/>
                  <a:moveTo>
                    <a:pt x="62" y="75"/>
                  </a:moveTo>
                  <a:lnTo>
                    <a:pt x="62" y="77"/>
                  </a:lnTo>
                  <a:lnTo>
                    <a:pt x="62" y="77"/>
                  </a:lnTo>
                  <a:lnTo>
                    <a:pt x="62" y="77"/>
                  </a:lnTo>
                  <a:lnTo>
                    <a:pt x="60" y="77"/>
                  </a:lnTo>
                  <a:lnTo>
                    <a:pt x="62" y="75"/>
                  </a:lnTo>
                  <a:lnTo>
                    <a:pt x="62" y="75"/>
                  </a:lnTo>
                  <a:close/>
                  <a:moveTo>
                    <a:pt x="52" y="71"/>
                  </a:moveTo>
                  <a:lnTo>
                    <a:pt x="54" y="71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7" y="75"/>
                  </a:lnTo>
                  <a:lnTo>
                    <a:pt x="58" y="75"/>
                  </a:lnTo>
                  <a:lnTo>
                    <a:pt x="58" y="77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60" y="83"/>
                  </a:lnTo>
                  <a:lnTo>
                    <a:pt x="58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5" y="83"/>
                  </a:lnTo>
                  <a:lnTo>
                    <a:pt x="54" y="85"/>
                  </a:lnTo>
                  <a:lnTo>
                    <a:pt x="52" y="85"/>
                  </a:lnTo>
                  <a:lnTo>
                    <a:pt x="50" y="85"/>
                  </a:lnTo>
                  <a:lnTo>
                    <a:pt x="49" y="85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4" y="83"/>
                  </a:lnTo>
                  <a:lnTo>
                    <a:pt x="43" y="83"/>
                  </a:lnTo>
                  <a:lnTo>
                    <a:pt x="41" y="83"/>
                  </a:lnTo>
                  <a:lnTo>
                    <a:pt x="39" y="83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9"/>
                  </a:lnTo>
                  <a:lnTo>
                    <a:pt x="39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4"/>
                  </a:lnTo>
                  <a:lnTo>
                    <a:pt x="44" y="74"/>
                  </a:lnTo>
                  <a:lnTo>
                    <a:pt x="47" y="72"/>
                  </a:lnTo>
                  <a:lnTo>
                    <a:pt x="49" y="72"/>
                  </a:lnTo>
                  <a:lnTo>
                    <a:pt x="52" y="72"/>
                  </a:lnTo>
                  <a:lnTo>
                    <a:pt x="52" y="71"/>
                  </a:lnTo>
                  <a:close/>
                  <a:moveTo>
                    <a:pt x="69" y="71"/>
                  </a:moveTo>
                  <a:lnTo>
                    <a:pt x="71" y="71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69" y="72"/>
                  </a:lnTo>
                  <a:lnTo>
                    <a:pt x="69" y="71"/>
                  </a:lnTo>
                  <a:close/>
                  <a:moveTo>
                    <a:pt x="93" y="69"/>
                  </a:moveTo>
                  <a:lnTo>
                    <a:pt x="95" y="69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5" y="71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close/>
                  <a:moveTo>
                    <a:pt x="39" y="68"/>
                  </a:moveTo>
                  <a:lnTo>
                    <a:pt x="39" y="68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close/>
                  <a:moveTo>
                    <a:pt x="79" y="63"/>
                  </a:moveTo>
                  <a:lnTo>
                    <a:pt x="79" y="64"/>
                  </a:lnTo>
                  <a:lnTo>
                    <a:pt x="79" y="66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4"/>
                  </a:lnTo>
                  <a:lnTo>
                    <a:pt x="79" y="63"/>
                  </a:lnTo>
                  <a:close/>
                  <a:moveTo>
                    <a:pt x="80" y="61"/>
                  </a:moveTo>
                  <a:lnTo>
                    <a:pt x="82" y="63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3"/>
                  </a:lnTo>
                  <a:lnTo>
                    <a:pt x="80" y="63"/>
                  </a:lnTo>
                  <a:lnTo>
                    <a:pt x="80" y="61"/>
                  </a:lnTo>
                  <a:close/>
                  <a:moveTo>
                    <a:pt x="80" y="58"/>
                  </a:moveTo>
                  <a:lnTo>
                    <a:pt x="80" y="60"/>
                  </a:lnTo>
                  <a:lnTo>
                    <a:pt x="80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58"/>
                  </a:lnTo>
                  <a:lnTo>
                    <a:pt x="80" y="58"/>
                  </a:lnTo>
                  <a:close/>
                  <a:moveTo>
                    <a:pt x="79" y="53"/>
                  </a:moveTo>
                  <a:lnTo>
                    <a:pt x="79" y="55"/>
                  </a:lnTo>
                  <a:lnTo>
                    <a:pt x="77" y="57"/>
                  </a:lnTo>
                  <a:lnTo>
                    <a:pt x="76" y="57"/>
                  </a:lnTo>
                  <a:lnTo>
                    <a:pt x="76" y="58"/>
                  </a:lnTo>
                  <a:lnTo>
                    <a:pt x="73" y="60"/>
                  </a:lnTo>
                  <a:lnTo>
                    <a:pt x="73" y="61"/>
                  </a:lnTo>
                  <a:lnTo>
                    <a:pt x="73" y="63"/>
                  </a:lnTo>
                  <a:lnTo>
                    <a:pt x="74" y="61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1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3" y="64"/>
                  </a:lnTo>
                  <a:lnTo>
                    <a:pt x="63" y="64"/>
                  </a:lnTo>
                  <a:lnTo>
                    <a:pt x="62" y="66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8" y="64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2" y="61"/>
                  </a:lnTo>
                  <a:lnTo>
                    <a:pt x="63" y="60"/>
                  </a:lnTo>
                  <a:lnTo>
                    <a:pt x="63" y="60"/>
                  </a:lnTo>
                  <a:lnTo>
                    <a:pt x="66" y="58"/>
                  </a:lnTo>
                  <a:lnTo>
                    <a:pt x="68" y="58"/>
                  </a:lnTo>
                  <a:lnTo>
                    <a:pt x="68" y="58"/>
                  </a:lnTo>
                  <a:lnTo>
                    <a:pt x="69" y="58"/>
                  </a:lnTo>
                  <a:lnTo>
                    <a:pt x="71" y="57"/>
                  </a:lnTo>
                  <a:lnTo>
                    <a:pt x="73" y="55"/>
                  </a:lnTo>
                  <a:lnTo>
                    <a:pt x="74" y="55"/>
                  </a:lnTo>
                  <a:lnTo>
                    <a:pt x="74" y="55"/>
                  </a:lnTo>
                  <a:lnTo>
                    <a:pt x="76" y="55"/>
                  </a:lnTo>
                  <a:lnTo>
                    <a:pt x="77" y="55"/>
                  </a:lnTo>
                  <a:lnTo>
                    <a:pt x="79" y="53"/>
                  </a:lnTo>
                  <a:close/>
                  <a:moveTo>
                    <a:pt x="79" y="53"/>
                  </a:moveTo>
                  <a:lnTo>
                    <a:pt x="79" y="53"/>
                  </a:lnTo>
                  <a:lnTo>
                    <a:pt x="79" y="53"/>
                  </a:lnTo>
                  <a:lnTo>
                    <a:pt x="79" y="55"/>
                  </a:lnTo>
                  <a:lnTo>
                    <a:pt x="79" y="53"/>
                  </a:lnTo>
                  <a:lnTo>
                    <a:pt x="79" y="53"/>
                  </a:lnTo>
                  <a:close/>
                  <a:moveTo>
                    <a:pt x="36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3" name="Freeform 280">
              <a:extLst>
                <a:ext uri="{FF2B5EF4-FFF2-40B4-BE49-F238E27FC236}">
                  <a16:creationId xmlns:a16="http://schemas.microsoft.com/office/drawing/2014/main" id="{1842FDF0-99CA-41BC-A121-104174E71D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4675" y="2030076"/>
              <a:ext cx="339165" cy="469763"/>
            </a:xfrm>
            <a:custGeom>
              <a:avLst/>
              <a:gdLst>
                <a:gd name="T0" fmla="*/ 13 w 174"/>
                <a:gd name="T1" fmla="*/ 236 h 241"/>
                <a:gd name="T2" fmla="*/ 30 w 174"/>
                <a:gd name="T3" fmla="*/ 233 h 241"/>
                <a:gd name="T4" fmla="*/ 2 w 174"/>
                <a:gd name="T5" fmla="*/ 233 h 241"/>
                <a:gd name="T6" fmla="*/ 38 w 174"/>
                <a:gd name="T7" fmla="*/ 230 h 241"/>
                <a:gd name="T8" fmla="*/ 38 w 174"/>
                <a:gd name="T9" fmla="*/ 233 h 241"/>
                <a:gd name="T10" fmla="*/ 7 w 174"/>
                <a:gd name="T11" fmla="*/ 230 h 241"/>
                <a:gd name="T12" fmla="*/ 10 w 174"/>
                <a:gd name="T13" fmla="*/ 233 h 241"/>
                <a:gd name="T14" fmla="*/ 2 w 174"/>
                <a:gd name="T15" fmla="*/ 232 h 241"/>
                <a:gd name="T16" fmla="*/ 3 w 174"/>
                <a:gd name="T17" fmla="*/ 230 h 241"/>
                <a:gd name="T18" fmla="*/ 35 w 174"/>
                <a:gd name="T19" fmla="*/ 230 h 241"/>
                <a:gd name="T20" fmla="*/ 27 w 174"/>
                <a:gd name="T21" fmla="*/ 227 h 241"/>
                <a:gd name="T22" fmla="*/ 24 w 174"/>
                <a:gd name="T23" fmla="*/ 166 h 241"/>
                <a:gd name="T24" fmla="*/ 26 w 174"/>
                <a:gd name="T25" fmla="*/ 167 h 241"/>
                <a:gd name="T26" fmla="*/ 78 w 174"/>
                <a:gd name="T27" fmla="*/ 125 h 241"/>
                <a:gd name="T28" fmla="*/ 126 w 174"/>
                <a:gd name="T29" fmla="*/ 5 h 241"/>
                <a:gd name="T30" fmla="*/ 134 w 174"/>
                <a:gd name="T31" fmla="*/ 24 h 241"/>
                <a:gd name="T32" fmla="*/ 133 w 174"/>
                <a:gd name="T33" fmla="*/ 32 h 241"/>
                <a:gd name="T34" fmla="*/ 142 w 174"/>
                <a:gd name="T35" fmla="*/ 50 h 241"/>
                <a:gd name="T36" fmla="*/ 141 w 174"/>
                <a:gd name="T37" fmla="*/ 74 h 241"/>
                <a:gd name="T38" fmla="*/ 145 w 174"/>
                <a:gd name="T39" fmla="*/ 93 h 241"/>
                <a:gd name="T40" fmla="*/ 152 w 174"/>
                <a:gd name="T41" fmla="*/ 109 h 241"/>
                <a:gd name="T42" fmla="*/ 145 w 174"/>
                <a:gd name="T43" fmla="*/ 120 h 241"/>
                <a:gd name="T44" fmla="*/ 145 w 174"/>
                <a:gd name="T45" fmla="*/ 126 h 241"/>
                <a:gd name="T46" fmla="*/ 152 w 174"/>
                <a:gd name="T47" fmla="*/ 136 h 241"/>
                <a:gd name="T48" fmla="*/ 158 w 174"/>
                <a:gd name="T49" fmla="*/ 150 h 241"/>
                <a:gd name="T50" fmla="*/ 169 w 174"/>
                <a:gd name="T51" fmla="*/ 167 h 241"/>
                <a:gd name="T52" fmla="*/ 169 w 174"/>
                <a:gd name="T53" fmla="*/ 183 h 241"/>
                <a:gd name="T54" fmla="*/ 144 w 174"/>
                <a:gd name="T55" fmla="*/ 206 h 241"/>
                <a:gd name="T56" fmla="*/ 120 w 174"/>
                <a:gd name="T57" fmla="*/ 225 h 241"/>
                <a:gd name="T58" fmla="*/ 104 w 174"/>
                <a:gd name="T59" fmla="*/ 227 h 241"/>
                <a:gd name="T60" fmla="*/ 100 w 174"/>
                <a:gd name="T61" fmla="*/ 227 h 241"/>
                <a:gd name="T62" fmla="*/ 92 w 174"/>
                <a:gd name="T63" fmla="*/ 230 h 241"/>
                <a:gd name="T64" fmla="*/ 78 w 174"/>
                <a:gd name="T65" fmla="*/ 235 h 241"/>
                <a:gd name="T66" fmla="*/ 56 w 174"/>
                <a:gd name="T67" fmla="*/ 240 h 241"/>
                <a:gd name="T68" fmla="*/ 51 w 174"/>
                <a:gd name="T69" fmla="*/ 236 h 241"/>
                <a:gd name="T70" fmla="*/ 44 w 174"/>
                <a:gd name="T71" fmla="*/ 236 h 241"/>
                <a:gd name="T72" fmla="*/ 44 w 174"/>
                <a:gd name="T73" fmla="*/ 233 h 241"/>
                <a:gd name="T74" fmla="*/ 35 w 174"/>
                <a:gd name="T75" fmla="*/ 227 h 241"/>
                <a:gd name="T76" fmla="*/ 27 w 174"/>
                <a:gd name="T77" fmla="*/ 221 h 241"/>
                <a:gd name="T78" fmla="*/ 29 w 174"/>
                <a:gd name="T79" fmla="*/ 205 h 241"/>
                <a:gd name="T80" fmla="*/ 29 w 174"/>
                <a:gd name="T81" fmla="*/ 202 h 241"/>
                <a:gd name="T82" fmla="*/ 24 w 174"/>
                <a:gd name="T83" fmla="*/ 184 h 241"/>
                <a:gd name="T84" fmla="*/ 30 w 174"/>
                <a:gd name="T85" fmla="*/ 169 h 241"/>
                <a:gd name="T86" fmla="*/ 40 w 174"/>
                <a:gd name="T87" fmla="*/ 161 h 241"/>
                <a:gd name="T88" fmla="*/ 51 w 174"/>
                <a:gd name="T89" fmla="*/ 153 h 241"/>
                <a:gd name="T90" fmla="*/ 68 w 174"/>
                <a:gd name="T91" fmla="*/ 136 h 241"/>
                <a:gd name="T92" fmla="*/ 84 w 174"/>
                <a:gd name="T93" fmla="*/ 128 h 241"/>
                <a:gd name="T94" fmla="*/ 84 w 174"/>
                <a:gd name="T95" fmla="*/ 117 h 241"/>
                <a:gd name="T96" fmla="*/ 73 w 174"/>
                <a:gd name="T97" fmla="*/ 104 h 241"/>
                <a:gd name="T98" fmla="*/ 60 w 174"/>
                <a:gd name="T99" fmla="*/ 96 h 241"/>
                <a:gd name="T100" fmla="*/ 63 w 174"/>
                <a:gd name="T101" fmla="*/ 84 h 241"/>
                <a:gd name="T102" fmla="*/ 59 w 174"/>
                <a:gd name="T103" fmla="*/ 73 h 241"/>
                <a:gd name="T104" fmla="*/ 57 w 174"/>
                <a:gd name="T105" fmla="*/ 66 h 241"/>
                <a:gd name="T106" fmla="*/ 59 w 174"/>
                <a:gd name="T107" fmla="*/ 54 h 241"/>
                <a:gd name="T108" fmla="*/ 48 w 174"/>
                <a:gd name="T109" fmla="*/ 43 h 241"/>
                <a:gd name="T110" fmla="*/ 26 w 174"/>
                <a:gd name="T111" fmla="*/ 33 h 241"/>
                <a:gd name="T112" fmla="*/ 22 w 174"/>
                <a:gd name="T113" fmla="*/ 27 h 241"/>
                <a:gd name="T114" fmla="*/ 30 w 174"/>
                <a:gd name="T115" fmla="*/ 21 h 241"/>
                <a:gd name="T116" fmla="*/ 51 w 174"/>
                <a:gd name="T117" fmla="*/ 36 h 241"/>
                <a:gd name="T118" fmla="*/ 70 w 174"/>
                <a:gd name="T119" fmla="*/ 35 h 241"/>
                <a:gd name="T120" fmla="*/ 85 w 174"/>
                <a:gd name="T121" fmla="*/ 30 h 241"/>
                <a:gd name="T122" fmla="*/ 93 w 174"/>
                <a:gd name="T123" fmla="*/ 11 h 241"/>
                <a:gd name="T124" fmla="*/ 109 w 174"/>
                <a:gd name="T125" fmla="*/ 5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4" h="241">
                  <a:moveTo>
                    <a:pt x="15" y="236"/>
                  </a:moveTo>
                  <a:lnTo>
                    <a:pt x="15" y="236"/>
                  </a:lnTo>
                  <a:lnTo>
                    <a:pt x="16" y="236"/>
                  </a:lnTo>
                  <a:lnTo>
                    <a:pt x="16" y="236"/>
                  </a:lnTo>
                  <a:lnTo>
                    <a:pt x="15" y="238"/>
                  </a:lnTo>
                  <a:lnTo>
                    <a:pt x="15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5" y="236"/>
                  </a:lnTo>
                  <a:close/>
                  <a:moveTo>
                    <a:pt x="30" y="233"/>
                  </a:moveTo>
                  <a:lnTo>
                    <a:pt x="30" y="233"/>
                  </a:lnTo>
                  <a:lnTo>
                    <a:pt x="30" y="235"/>
                  </a:lnTo>
                  <a:lnTo>
                    <a:pt x="30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30" y="233"/>
                  </a:lnTo>
                  <a:close/>
                  <a:moveTo>
                    <a:pt x="33" y="233"/>
                  </a:moveTo>
                  <a:lnTo>
                    <a:pt x="33" y="235"/>
                  </a:lnTo>
                  <a:lnTo>
                    <a:pt x="32" y="235"/>
                  </a:lnTo>
                  <a:lnTo>
                    <a:pt x="32" y="235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3" y="233"/>
                  </a:lnTo>
                  <a:close/>
                  <a:moveTo>
                    <a:pt x="2" y="232"/>
                  </a:moveTo>
                  <a:lnTo>
                    <a:pt x="2" y="233"/>
                  </a:lnTo>
                  <a:lnTo>
                    <a:pt x="2" y="233"/>
                  </a:lnTo>
                  <a:lnTo>
                    <a:pt x="2" y="233"/>
                  </a:lnTo>
                  <a:lnTo>
                    <a:pt x="0" y="233"/>
                  </a:lnTo>
                  <a:lnTo>
                    <a:pt x="0" y="235"/>
                  </a:lnTo>
                  <a:lnTo>
                    <a:pt x="0" y="235"/>
                  </a:lnTo>
                  <a:lnTo>
                    <a:pt x="0" y="233"/>
                  </a:lnTo>
                  <a:lnTo>
                    <a:pt x="0" y="232"/>
                  </a:lnTo>
                  <a:lnTo>
                    <a:pt x="2" y="232"/>
                  </a:lnTo>
                  <a:close/>
                  <a:moveTo>
                    <a:pt x="38" y="230"/>
                  </a:moveTo>
                  <a:lnTo>
                    <a:pt x="40" y="230"/>
                  </a:lnTo>
                  <a:lnTo>
                    <a:pt x="41" y="230"/>
                  </a:lnTo>
                  <a:lnTo>
                    <a:pt x="41" y="232"/>
                  </a:lnTo>
                  <a:lnTo>
                    <a:pt x="40" y="232"/>
                  </a:lnTo>
                  <a:lnTo>
                    <a:pt x="40" y="233"/>
                  </a:lnTo>
                  <a:lnTo>
                    <a:pt x="41" y="233"/>
                  </a:lnTo>
                  <a:lnTo>
                    <a:pt x="41" y="233"/>
                  </a:lnTo>
                  <a:lnTo>
                    <a:pt x="40" y="233"/>
                  </a:lnTo>
                  <a:lnTo>
                    <a:pt x="38" y="233"/>
                  </a:lnTo>
                  <a:lnTo>
                    <a:pt x="38" y="232"/>
                  </a:lnTo>
                  <a:lnTo>
                    <a:pt x="38" y="232"/>
                  </a:lnTo>
                  <a:lnTo>
                    <a:pt x="37" y="232"/>
                  </a:lnTo>
                  <a:lnTo>
                    <a:pt x="37" y="230"/>
                  </a:lnTo>
                  <a:lnTo>
                    <a:pt x="38" y="230"/>
                  </a:lnTo>
                  <a:lnTo>
                    <a:pt x="38" y="230"/>
                  </a:lnTo>
                  <a:close/>
                  <a:moveTo>
                    <a:pt x="5" y="229"/>
                  </a:move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8" y="230"/>
                  </a:lnTo>
                  <a:lnTo>
                    <a:pt x="10" y="230"/>
                  </a:lnTo>
                  <a:lnTo>
                    <a:pt x="10" y="232"/>
                  </a:lnTo>
                  <a:lnTo>
                    <a:pt x="10" y="232"/>
                  </a:lnTo>
                  <a:lnTo>
                    <a:pt x="11" y="232"/>
                  </a:lnTo>
                  <a:lnTo>
                    <a:pt x="10" y="233"/>
                  </a:lnTo>
                  <a:lnTo>
                    <a:pt x="10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7" y="235"/>
                  </a:lnTo>
                  <a:lnTo>
                    <a:pt x="7" y="235"/>
                  </a:lnTo>
                  <a:lnTo>
                    <a:pt x="3" y="236"/>
                  </a:lnTo>
                  <a:lnTo>
                    <a:pt x="3" y="235"/>
                  </a:lnTo>
                  <a:lnTo>
                    <a:pt x="2" y="232"/>
                  </a:lnTo>
                  <a:lnTo>
                    <a:pt x="2" y="232"/>
                  </a:lnTo>
                  <a:lnTo>
                    <a:pt x="3" y="232"/>
                  </a:lnTo>
                  <a:lnTo>
                    <a:pt x="3" y="232"/>
                  </a:lnTo>
                  <a:lnTo>
                    <a:pt x="3" y="233"/>
                  </a:lnTo>
                  <a:lnTo>
                    <a:pt x="5" y="233"/>
                  </a:lnTo>
                  <a:lnTo>
                    <a:pt x="5" y="232"/>
                  </a:lnTo>
                  <a:lnTo>
                    <a:pt x="5" y="232"/>
                  </a:lnTo>
                  <a:lnTo>
                    <a:pt x="5" y="230"/>
                  </a:lnTo>
                  <a:lnTo>
                    <a:pt x="3" y="230"/>
                  </a:lnTo>
                  <a:lnTo>
                    <a:pt x="3" y="230"/>
                  </a:lnTo>
                  <a:lnTo>
                    <a:pt x="5" y="229"/>
                  </a:lnTo>
                  <a:lnTo>
                    <a:pt x="5" y="229"/>
                  </a:lnTo>
                  <a:close/>
                  <a:moveTo>
                    <a:pt x="33" y="227"/>
                  </a:moveTo>
                  <a:lnTo>
                    <a:pt x="35" y="229"/>
                  </a:lnTo>
                  <a:lnTo>
                    <a:pt x="35" y="229"/>
                  </a:lnTo>
                  <a:lnTo>
                    <a:pt x="35" y="229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7"/>
                  </a:lnTo>
                  <a:lnTo>
                    <a:pt x="33" y="227"/>
                  </a:lnTo>
                  <a:close/>
                  <a:moveTo>
                    <a:pt x="26" y="224"/>
                  </a:moveTo>
                  <a:lnTo>
                    <a:pt x="26" y="224"/>
                  </a:lnTo>
                  <a:lnTo>
                    <a:pt x="27" y="225"/>
                  </a:lnTo>
                  <a:lnTo>
                    <a:pt x="27" y="227"/>
                  </a:lnTo>
                  <a:lnTo>
                    <a:pt x="27" y="227"/>
                  </a:lnTo>
                  <a:lnTo>
                    <a:pt x="26" y="227"/>
                  </a:lnTo>
                  <a:lnTo>
                    <a:pt x="26" y="225"/>
                  </a:lnTo>
                  <a:lnTo>
                    <a:pt x="24" y="224"/>
                  </a:lnTo>
                  <a:lnTo>
                    <a:pt x="24" y="224"/>
                  </a:lnTo>
                  <a:lnTo>
                    <a:pt x="26" y="224"/>
                  </a:lnTo>
                  <a:close/>
                  <a:moveTo>
                    <a:pt x="24" y="166"/>
                  </a:moveTo>
                  <a:lnTo>
                    <a:pt x="24" y="166"/>
                  </a:lnTo>
                  <a:lnTo>
                    <a:pt x="24" y="166"/>
                  </a:lnTo>
                  <a:lnTo>
                    <a:pt x="24" y="166"/>
                  </a:lnTo>
                  <a:lnTo>
                    <a:pt x="26" y="166"/>
                  </a:lnTo>
                  <a:lnTo>
                    <a:pt x="27" y="166"/>
                  </a:lnTo>
                  <a:lnTo>
                    <a:pt x="27" y="166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4" y="167"/>
                  </a:lnTo>
                  <a:lnTo>
                    <a:pt x="22" y="166"/>
                  </a:lnTo>
                  <a:lnTo>
                    <a:pt x="24" y="166"/>
                  </a:lnTo>
                  <a:close/>
                  <a:moveTo>
                    <a:pt x="76" y="123"/>
                  </a:moveTo>
                  <a:lnTo>
                    <a:pt x="79" y="123"/>
                  </a:lnTo>
                  <a:lnTo>
                    <a:pt x="79" y="125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4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4" y="123"/>
                  </a:lnTo>
                  <a:lnTo>
                    <a:pt x="76" y="123"/>
                  </a:lnTo>
                  <a:close/>
                  <a:moveTo>
                    <a:pt x="119" y="0"/>
                  </a:moveTo>
                  <a:lnTo>
                    <a:pt x="120" y="0"/>
                  </a:lnTo>
                  <a:lnTo>
                    <a:pt x="123" y="2"/>
                  </a:lnTo>
                  <a:lnTo>
                    <a:pt x="126" y="5"/>
                  </a:lnTo>
                  <a:lnTo>
                    <a:pt x="128" y="6"/>
                  </a:lnTo>
                  <a:lnTo>
                    <a:pt x="134" y="8"/>
                  </a:lnTo>
                  <a:lnTo>
                    <a:pt x="139" y="10"/>
                  </a:lnTo>
                  <a:lnTo>
                    <a:pt x="142" y="16"/>
                  </a:lnTo>
                  <a:lnTo>
                    <a:pt x="141" y="17"/>
                  </a:lnTo>
                  <a:lnTo>
                    <a:pt x="139" y="17"/>
                  </a:lnTo>
                  <a:lnTo>
                    <a:pt x="138" y="21"/>
                  </a:lnTo>
                  <a:lnTo>
                    <a:pt x="134" y="22"/>
                  </a:lnTo>
                  <a:lnTo>
                    <a:pt x="134" y="24"/>
                  </a:lnTo>
                  <a:lnTo>
                    <a:pt x="136" y="25"/>
                  </a:lnTo>
                  <a:lnTo>
                    <a:pt x="136" y="27"/>
                  </a:lnTo>
                  <a:lnTo>
                    <a:pt x="136" y="27"/>
                  </a:lnTo>
                  <a:lnTo>
                    <a:pt x="133" y="28"/>
                  </a:lnTo>
                  <a:lnTo>
                    <a:pt x="131" y="28"/>
                  </a:lnTo>
                  <a:lnTo>
                    <a:pt x="128" y="30"/>
                  </a:lnTo>
                  <a:lnTo>
                    <a:pt x="130" y="30"/>
                  </a:lnTo>
                  <a:lnTo>
                    <a:pt x="133" y="30"/>
                  </a:lnTo>
                  <a:lnTo>
                    <a:pt x="133" y="32"/>
                  </a:lnTo>
                  <a:lnTo>
                    <a:pt x="134" y="32"/>
                  </a:lnTo>
                  <a:lnTo>
                    <a:pt x="134" y="32"/>
                  </a:lnTo>
                  <a:lnTo>
                    <a:pt x="133" y="33"/>
                  </a:lnTo>
                  <a:lnTo>
                    <a:pt x="130" y="39"/>
                  </a:lnTo>
                  <a:lnTo>
                    <a:pt x="130" y="39"/>
                  </a:lnTo>
                  <a:lnTo>
                    <a:pt x="131" y="44"/>
                  </a:lnTo>
                  <a:lnTo>
                    <a:pt x="133" y="47"/>
                  </a:lnTo>
                  <a:lnTo>
                    <a:pt x="138" y="49"/>
                  </a:lnTo>
                  <a:lnTo>
                    <a:pt x="142" y="50"/>
                  </a:lnTo>
                  <a:lnTo>
                    <a:pt x="144" y="54"/>
                  </a:lnTo>
                  <a:lnTo>
                    <a:pt x="149" y="58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3"/>
                  </a:lnTo>
                  <a:lnTo>
                    <a:pt x="149" y="66"/>
                  </a:lnTo>
                  <a:lnTo>
                    <a:pt x="145" y="69"/>
                  </a:lnTo>
                  <a:lnTo>
                    <a:pt x="142" y="73"/>
                  </a:lnTo>
                  <a:lnTo>
                    <a:pt x="141" y="74"/>
                  </a:lnTo>
                  <a:lnTo>
                    <a:pt x="138" y="77"/>
                  </a:lnTo>
                  <a:lnTo>
                    <a:pt x="138" y="79"/>
                  </a:lnTo>
                  <a:lnTo>
                    <a:pt x="138" y="80"/>
                  </a:lnTo>
                  <a:lnTo>
                    <a:pt x="139" y="80"/>
                  </a:lnTo>
                  <a:lnTo>
                    <a:pt x="141" y="85"/>
                  </a:lnTo>
                  <a:lnTo>
                    <a:pt x="142" y="87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3"/>
                  </a:lnTo>
                  <a:lnTo>
                    <a:pt x="147" y="95"/>
                  </a:lnTo>
                  <a:lnTo>
                    <a:pt x="147" y="96"/>
                  </a:lnTo>
                  <a:lnTo>
                    <a:pt x="149" y="96"/>
                  </a:lnTo>
                  <a:lnTo>
                    <a:pt x="150" y="99"/>
                  </a:lnTo>
                  <a:lnTo>
                    <a:pt x="150" y="101"/>
                  </a:lnTo>
                  <a:lnTo>
                    <a:pt x="153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2" y="109"/>
                  </a:lnTo>
                  <a:lnTo>
                    <a:pt x="150" y="109"/>
                  </a:lnTo>
                  <a:lnTo>
                    <a:pt x="147" y="110"/>
                  </a:lnTo>
                  <a:lnTo>
                    <a:pt x="147" y="110"/>
                  </a:lnTo>
                  <a:lnTo>
                    <a:pt x="149" y="112"/>
                  </a:lnTo>
                  <a:lnTo>
                    <a:pt x="147" y="114"/>
                  </a:lnTo>
                  <a:lnTo>
                    <a:pt x="147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1"/>
                  </a:lnTo>
                  <a:lnTo>
                    <a:pt x="149" y="123"/>
                  </a:lnTo>
                  <a:lnTo>
                    <a:pt x="147" y="123"/>
                  </a:lnTo>
                  <a:lnTo>
                    <a:pt x="145" y="125"/>
                  </a:lnTo>
                  <a:lnTo>
                    <a:pt x="145" y="125"/>
                  </a:lnTo>
                  <a:lnTo>
                    <a:pt x="145" y="126"/>
                  </a:lnTo>
                  <a:lnTo>
                    <a:pt x="147" y="128"/>
                  </a:lnTo>
                  <a:lnTo>
                    <a:pt x="147" y="129"/>
                  </a:lnTo>
                  <a:lnTo>
                    <a:pt x="149" y="129"/>
                  </a:lnTo>
                  <a:lnTo>
                    <a:pt x="152" y="131"/>
                  </a:lnTo>
                  <a:lnTo>
                    <a:pt x="153" y="131"/>
                  </a:lnTo>
                  <a:lnTo>
                    <a:pt x="153" y="132"/>
                  </a:lnTo>
                  <a:lnTo>
                    <a:pt x="153" y="134"/>
                  </a:lnTo>
                  <a:lnTo>
                    <a:pt x="152" y="136"/>
                  </a:lnTo>
                  <a:lnTo>
                    <a:pt x="152" y="136"/>
                  </a:lnTo>
                  <a:lnTo>
                    <a:pt x="152" y="137"/>
                  </a:lnTo>
                  <a:lnTo>
                    <a:pt x="153" y="140"/>
                  </a:lnTo>
                  <a:lnTo>
                    <a:pt x="156" y="142"/>
                  </a:lnTo>
                  <a:lnTo>
                    <a:pt x="158" y="143"/>
                  </a:lnTo>
                  <a:lnTo>
                    <a:pt x="160" y="143"/>
                  </a:lnTo>
                  <a:lnTo>
                    <a:pt x="160" y="145"/>
                  </a:lnTo>
                  <a:lnTo>
                    <a:pt x="160" y="147"/>
                  </a:lnTo>
                  <a:lnTo>
                    <a:pt x="158" y="148"/>
                  </a:lnTo>
                  <a:lnTo>
                    <a:pt x="158" y="150"/>
                  </a:lnTo>
                  <a:lnTo>
                    <a:pt x="155" y="153"/>
                  </a:lnTo>
                  <a:lnTo>
                    <a:pt x="152" y="154"/>
                  </a:lnTo>
                  <a:lnTo>
                    <a:pt x="152" y="154"/>
                  </a:lnTo>
                  <a:lnTo>
                    <a:pt x="152" y="156"/>
                  </a:lnTo>
                  <a:lnTo>
                    <a:pt x="158" y="159"/>
                  </a:lnTo>
                  <a:lnTo>
                    <a:pt x="161" y="162"/>
                  </a:lnTo>
                  <a:lnTo>
                    <a:pt x="166" y="164"/>
                  </a:lnTo>
                  <a:lnTo>
                    <a:pt x="169" y="167"/>
                  </a:lnTo>
                  <a:lnTo>
                    <a:pt x="169" y="167"/>
                  </a:lnTo>
                  <a:lnTo>
                    <a:pt x="171" y="170"/>
                  </a:lnTo>
                  <a:lnTo>
                    <a:pt x="172" y="170"/>
                  </a:lnTo>
                  <a:lnTo>
                    <a:pt x="174" y="172"/>
                  </a:lnTo>
                  <a:lnTo>
                    <a:pt x="174" y="173"/>
                  </a:lnTo>
                  <a:lnTo>
                    <a:pt x="174" y="173"/>
                  </a:lnTo>
                  <a:lnTo>
                    <a:pt x="172" y="177"/>
                  </a:lnTo>
                  <a:lnTo>
                    <a:pt x="171" y="178"/>
                  </a:lnTo>
                  <a:lnTo>
                    <a:pt x="171" y="181"/>
                  </a:lnTo>
                  <a:lnTo>
                    <a:pt x="169" y="183"/>
                  </a:lnTo>
                  <a:lnTo>
                    <a:pt x="164" y="186"/>
                  </a:lnTo>
                  <a:lnTo>
                    <a:pt x="160" y="191"/>
                  </a:lnTo>
                  <a:lnTo>
                    <a:pt x="158" y="192"/>
                  </a:lnTo>
                  <a:lnTo>
                    <a:pt x="156" y="194"/>
                  </a:lnTo>
                  <a:lnTo>
                    <a:pt x="152" y="199"/>
                  </a:lnTo>
                  <a:lnTo>
                    <a:pt x="150" y="200"/>
                  </a:lnTo>
                  <a:lnTo>
                    <a:pt x="147" y="203"/>
                  </a:lnTo>
                  <a:lnTo>
                    <a:pt x="145" y="205"/>
                  </a:lnTo>
                  <a:lnTo>
                    <a:pt x="144" y="206"/>
                  </a:lnTo>
                  <a:lnTo>
                    <a:pt x="141" y="210"/>
                  </a:lnTo>
                  <a:lnTo>
                    <a:pt x="138" y="213"/>
                  </a:lnTo>
                  <a:lnTo>
                    <a:pt x="133" y="214"/>
                  </a:lnTo>
                  <a:lnTo>
                    <a:pt x="133" y="216"/>
                  </a:lnTo>
                  <a:lnTo>
                    <a:pt x="131" y="216"/>
                  </a:lnTo>
                  <a:lnTo>
                    <a:pt x="130" y="218"/>
                  </a:lnTo>
                  <a:lnTo>
                    <a:pt x="128" y="218"/>
                  </a:lnTo>
                  <a:lnTo>
                    <a:pt x="125" y="221"/>
                  </a:lnTo>
                  <a:lnTo>
                    <a:pt x="120" y="225"/>
                  </a:lnTo>
                  <a:lnTo>
                    <a:pt x="119" y="225"/>
                  </a:lnTo>
                  <a:lnTo>
                    <a:pt x="117" y="227"/>
                  </a:lnTo>
                  <a:lnTo>
                    <a:pt x="115" y="227"/>
                  </a:lnTo>
                  <a:lnTo>
                    <a:pt x="115" y="227"/>
                  </a:lnTo>
                  <a:lnTo>
                    <a:pt x="112" y="225"/>
                  </a:lnTo>
                  <a:lnTo>
                    <a:pt x="111" y="225"/>
                  </a:lnTo>
                  <a:lnTo>
                    <a:pt x="109" y="225"/>
                  </a:lnTo>
                  <a:lnTo>
                    <a:pt x="108" y="227"/>
                  </a:lnTo>
                  <a:lnTo>
                    <a:pt x="104" y="227"/>
                  </a:lnTo>
                  <a:lnTo>
                    <a:pt x="103" y="229"/>
                  </a:lnTo>
                  <a:lnTo>
                    <a:pt x="101" y="229"/>
                  </a:lnTo>
                  <a:lnTo>
                    <a:pt x="101" y="227"/>
                  </a:lnTo>
                  <a:lnTo>
                    <a:pt x="101" y="225"/>
                  </a:lnTo>
                  <a:lnTo>
                    <a:pt x="103" y="224"/>
                  </a:lnTo>
                  <a:lnTo>
                    <a:pt x="103" y="224"/>
                  </a:lnTo>
                  <a:lnTo>
                    <a:pt x="101" y="224"/>
                  </a:lnTo>
                  <a:lnTo>
                    <a:pt x="101" y="225"/>
                  </a:lnTo>
                  <a:lnTo>
                    <a:pt x="100" y="227"/>
                  </a:lnTo>
                  <a:lnTo>
                    <a:pt x="100" y="229"/>
                  </a:lnTo>
                  <a:lnTo>
                    <a:pt x="97" y="229"/>
                  </a:lnTo>
                  <a:lnTo>
                    <a:pt x="93" y="227"/>
                  </a:lnTo>
                  <a:lnTo>
                    <a:pt x="93" y="227"/>
                  </a:lnTo>
                  <a:lnTo>
                    <a:pt x="93" y="229"/>
                  </a:lnTo>
                  <a:lnTo>
                    <a:pt x="95" y="230"/>
                  </a:lnTo>
                  <a:lnTo>
                    <a:pt x="93" y="230"/>
                  </a:lnTo>
                  <a:lnTo>
                    <a:pt x="93" y="230"/>
                  </a:lnTo>
                  <a:lnTo>
                    <a:pt x="92" y="230"/>
                  </a:lnTo>
                  <a:lnTo>
                    <a:pt x="90" y="232"/>
                  </a:lnTo>
                  <a:lnTo>
                    <a:pt x="90" y="232"/>
                  </a:lnTo>
                  <a:lnTo>
                    <a:pt x="89" y="230"/>
                  </a:lnTo>
                  <a:lnTo>
                    <a:pt x="87" y="232"/>
                  </a:lnTo>
                  <a:lnTo>
                    <a:pt x="85" y="232"/>
                  </a:lnTo>
                  <a:lnTo>
                    <a:pt x="82" y="232"/>
                  </a:lnTo>
                  <a:lnTo>
                    <a:pt x="81" y="233"/>
                  </a:lnTo>
                  <a:lnTo>
                    <a:pt x="79" y="235"/>
                  </a:lnTo>
                  <a:lnTo>
                    <a:pt x="78" y="235"/>
                  </a:lnTo>
                  <a:lnTo>
                    <a:pt x="73" y="235"/>
                  </a:lnTo>
                  <a:lnTo>
                    <a:pt x="73" y="236"/>
                  </a:lnTo>
                  <a:lnTo>
                    <a:pt x="71" y="236"/>
                  </a:lnTo>
                  <a:lnTo>
                    <a:pt x="70" y="236"/>
                  </a:lnTo>
                  <a:lnTo>
                    <a:pt x="65" y="238"/>
                  </a:lnTo>
                  <a:lnTo>
                    <a:pt x="60" y="238"/>
                  </a:lnTo>
                  <a:lnTo>
                    <a:pt x="59" y="238"/>
                  </a:lnTo>
                  <a:lnTo>
                    <a:pt x="57" y="238"/>
                  </a:lnTo>
                  <a:lnTo>
                    <a:pt x="56" y="240"/>
                  </a:lnTo>
                  <a:lnTo>
                    <a:pt x="52" y="241"/>
                  </a:lnTo>
                  <a:lnTo>
                    <a:pt x="51" y="241"/>
                  </a:lnTo>
                  <a:lnTo>
                    <a:pt x="49" y="241"/>
                  </a:lnTo>
                  <a:lnTo>
                    <a:pt x="51" y="240"/>
                  </a:lnTo>
                  <a:lnTo>
                    <a:pt x="52" y="240"/>
                  </a:lnTo>
                  <a:lnTo>
                    <a:pt x="52" y="238"/>
                  </a:lnTo>
                  <a:lnTo>
                    <a:pt x="52" y="236"/>
                  </a:lnTo>
                  <a:lnTo>
                    <a:pt x="52" y="236"/>
                  </a:lnTo>
                  <a:lnTo>
                    <a:pt x="51" y="236"/>
                  </a:lnTo>
                  <a:lnTo>
                    <a:pt x="51" y="235"/>
                  </a:lnTo>
                  <a:lnTo>
                    <a:pt x="49" y="233"/>
                  </a:lnTo>
                  <a:lnTo>
                    <a:pt x="48" y="233"/>
                  </a:lnTo>
                  <a:lnTo>
                    <a:pt x="48" y="233"/>
                  </a:lnTo>
                  <a:lnTo>
                    <a:pt x="48" y="235"/>
                  </a:lnTo>
                  <a:lnTo>
                    <a:pt x="48" y="236"/>
                  </a:lnTo>
                  <a:lnTo>
                    <a:pt x="46" y="236"/>
                  </a:lnTo>
                  <a:lnTo>
                    <a:pt x="46" y="236"/>
                  </a:lnTo>
                  <a:lnTo>
                    <a:pt x="44" y="236"/>
                  </a:lnTo>
                  <a:lnTo>
                    <a:pt x="43" y="236"/>
                  </a:lnTo>
                  <a:lnTo>
                    <a:pt x="43" y="236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3"/>
                  </a:lnTo>
                  <a:lnTo>
                    <a:pt x="43" y="233"/>
                  </a:lnTo>
                  <a:lnTo>
                    <a:pt x="44" y="233"/>
                  </a:lnTo>
                  <a:lnTo>
                    <a:pt x="44" y="233"/>
                  </a:lnTo>
                  <a:lnTo>
                    <a:pt x="44" y="232"/>
                  </a:lnTo>
                  <a:lnTo>
                    <a:pt x="43" y="232"/>
                  </a:lnTo>
                  <a:lnTo>
                    <a:pt x="43" y="232"/>
                  </a:lnTo>
                  <a:lnTo>
                    <a:pt x="44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3" y="230"/>
                  </a:lnTo>
                  <a:lnTo>
                    <a:pt x="40" y="229"/>
                  </a:lnTo>
                  <a:lnTo>
                    <a:pt x="35" y="227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2" y="225"/>
                  </a:lnTo>
                  <a:lnTo>
                    <a:pt x="30" y="225"/>
                  </a:lnTo>
                  <a:lnTo>
                    <a:pt x="29" y="225"/>
                  </a:lnTo>
                  <a:lnTo>
                    <a:pt x="27" y="224"/>
                  </a:lnTo>
                  <a:lnTo>
                    <a:pt x="27" y="224"/>
                  </a:lnTo>
                  <a:lnTo>
                    <a:pt x="27" y="222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3"/>
                  </a:lnTo>
                  <a:lnTo>
                    <a:pt x="29" y="211"/>
                  </a:lnTo>
                  <a:lnTo>
                    <a:pt x="29" y="210"/>
                  </a:lnTo>
                  <a:lnTo>
                    <a:pt x="29" y="206"/>
                  </a:lnTo>
                  <a:lnTo>
                    <a:pt x="29" y="206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3"/>
                  </a:lnTo>
                  <a:lnTo>
                    <a:pt x="29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29" y="202"/>
                  </a:lnTo>
                  <a:lnTo>
                    <a:pt x="29" y="200"/>
                  </a:lnTo>
                  <a:lnTo>
                    <a:pt x="29" y="197"/>
                  </a:lnTo>
                  <a:lnTo>
                    <a:pt x="27" y="195"/>
                  </a:lnTo>
                  <a:lnTo>
                    <a:pt x="26" y="194"/>
                  </a:lnTo>
                  <a:lnTo>
                    <a:pt x="26" y="191"/>
                  </a:lnTo>
                  <a:lnTo>
                    <a:pt x="27" y="189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4" y="184"/>
                  </a:lnTo>
                  <a:lnTo>
                    <a:pt x="24" y="183"/>
                  </a:lnTo>
                  <a:lnTo>
                    <a:pt x="22" y="180"/>
                  </a:lnTo>
                  <a:lnTo>
                    <a:pt x="22" y="178"/>
                  </a:lnTo>
                  <a:lnTo>
                    <a:pt x="24" y="177"/>
                  </a:lnTo>
                  <a:lnTo>
                    <a:pt x="24" y="177"/>
                  </a:lnTo>
                  <a:lnTo>
                    <a:pt x="29" y="172"/>
                  </a:lnTo>
                  <a:lnTo>
                    <a:pt x="29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33" y="166"/>
                  </a:lnTo>
                  <a:lnTo>
                    <a:pt x="35" y="167"/>
                  </a:lnTo>
                  <a:lnTo>
                    <a:pt x="38" y="166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0" y="162"/>
                  </a:lnTo>
                  <a:lnTo>
                    <a:pt x="40" y="161"/>
                  </a:lnTo>
                  <a:lnTo>
                    <a:pt x="40" y="161"/>
                  </a:lnTo>
                  <a:lnTo>
                    <a:pt x="41" y="161"/>
                  </a:lnTo>
                  <a:lnTo>
                    <a:pt x="40" y="161"/>
                  </a:lnTo>
                  <a:lnTo>
                    <a:pt x="40" y="159"/>
                  </a:lnTo>
                  <a:lnTo>
                    <a:pt x="41" y="159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6" y="156"/>
                  </a:lnTo>
                  <a:lnTo>
                    <a:pt x="51" y="153"/>
                  </a:lnTo>
                  <a:lnTo>
                    <a:pt x="52" y="151"/>
                  </a:lnTo>
                  <a:lnTo>
                    <a:pt x="54" y="151"/>
                  </a:lnTo>
                  <a:lnTo>
                    <a:pt x="57" y="148"/>
                  </a:lnTo>
                  <a:lnTo>
                    <a:pt x="59" y="147"/>
                  </a:lnTo>
                  <a:lnTo>
                    <a:pt x="60" y="145"/>
                  </a:lnTo>
                  <a:lnTo>
                    <a:pt x="63" y="142"/>
                  </a:lnTo>
                  <a:lnTo>
                    <a:pt x="63" y="142"/>
                  </a:lnTo>
                  <a:lnTo>
                    <a:pt x="65" y="139"/>
                  </a:lnTo>
                  <a:lnTo>
                    <a:pt x="68" y="136"/>
                  </a:lnTo>
                  <a:lnTo>
                    <a:pt x="71" y="132"/>
                  </a:lnTo>
                  <a:lnTo>
                    <a:pt x="73" y="131"/>
                  </a:lnTo>
                  <a:lnTo>
                    <a:pt x="73" y="129"/>
                  </a:lnTo>
                  <a:lnTo>
                    <a:pt x="74" y="129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1" y="128"/>
                  </a:lnTo>
                  <a:lnTo>
                    <a:pt x="82" y="128"/>
                  </a:lnTo>
                  <a:lnTo>
                    <a:pt x="84" y="128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5"/>
                  </a:lnTo>
                  <a:lnTo>
                    <a:pt x="84" y="125"/>
                  </a:lnTo>
                  <a:lnTo>
                    <a:pt x="84" y="123"/>
                  </a:lnTo>
                  <a:lnTo>
                    <a:pt x="84" y="123"/>
                  </a:lnTo>
                  <a:lnTo>
                    <a:pt x="82" y="121"/>
                  </a:lnTo>
                  <a:lnTo>
                    <a:pt x="84" y="120"/>
                  </a:lnTo>
                  <a:lnTo>
                    <a:pt x="84" y="117"/>
                  </a:lnTo>
                  <a:lnTo>
                    <a:pt x="84" y="114"/>
                  </a:lnTo>
                  <a:lnTo>
                    <a:pt x="82" y="112"/>
                  </a:lnTo>
                  <a:lnTo>
                    <a:pt x="78" y="109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3" y="107"/>
                  </a:lnTo>
                  <a:lnTo>
                    <a:pt x="74" y="106"/>
                  </a:lnTo>
                  <a:lnTo>
                    <a:pt x="74" y="104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1" y="107"/>
                  </a:lnTo>
                  <a:lnTo>
                    <a:pt x="68" y="106"/>
                  </a:lnTo>
                  <a:lnTo>
                    <a:pt x="67" y="106"/>
                  </a:lnTo>
                  <a:lnTo>
                    <a:pt x="65" y="101"/>
                  </a:lnTo>
                  <a:lnTo>
                    <a:pt x="65" y="99"/>
                  </a:lnTo>
                  <a:lnTo>
                    <a:pt x="63" y="98"/>
                  </a:lnTo>
                  <a:lnTo>
                    <a:pt x="62" y="96"/>
                  </a:lnTo>
                  <a:lnTo>
                    <a:pt x="60" y="96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60" y="91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2" y="88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3" y="84"/>
                  </a:lnTo>
                  <a:lnTo>
                    <a:pt x="63" y="82"/>
                  </a:lnTo>
                  <a:lnTo>
                    <a:pt x="65" y="82"/>
                  </a:lnTo>
                  <a:lnTo>
                    <a:pt x="65" y="80"/>
                  </a:lnTo>
                  <a:lnTo>
                    <a:pt x="63" y="80"/>
                  </a:lnTo>
                  <a:lnTo>
                    <a:pt x="63" y="79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60" y="74"/>
                  </a:lnTo>
                  <a:lnTo>
                    <a:pt x="59" y="73"/>
                  </a:lnTo>
                  <a:lnTo>
                    <a:pt x="59" y="71"/>
                  </a:lnTo>
                  <a:lnTo>
                    <a:pt x="60" y="71"/>
                  </a:lnTo>
                  <a:lnTo>
                    <a:pt x="62" y="69"/>
                  </a:lnTo>
                  <a:lnTo>
                    <a:pt x="62" y="69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9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57"/>
                  </a:lnTo>
                  <a:lnTo>
                    <a:pt x="57" y="55"/>
                  </a:lnTo>
                  <a:lnTo>
                    <a:pt x="59" y="54"/>
                  </a:lnTo>
                  <a:lnTo>
                    <a:pt x="60" y="54"/>
                  </a:lnTo>
                  <a:lnTo>
                    <a:pt x="57" y="52"/>
                  </a:lnTo>
                  <a:lnTo>
                    <a:pt x="56" y="50"/>
                  </a:lnTo>
                  <a:lnTo>
                    <a:pt x="56" y="49"/>
                  </a:lnTo>
                  <a:lnTo>
                    <a:pt x="52" y="49"/>
                  </a:lnTo>
                  <a:lnTo>
                    <a:pt x="52" y="46"/>
                  </a:lnTo>
                  <a:lnTo>
                    <a:pt x="49" y="44"/>
                  </a:lnTo>
                  <a:lnTo>
                    <a:pt x="48" y="43"/>
                  </a:lnTo>
                  <a:lnTo>
                    <a:pt x="48" y="43"/>
                  </a:lnTo>
                  <a:lnTo>
                    <a:pt x="41" y="41"/>
                  </a:lnTo>
                  <a:lnTo>
                    <a:pt x="38" y="41"/>
                  </a:lnTo>
                  <a:lnTo>
                    <a:pt x="35" y="39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6"/>
                  </a:lnTo>
                  <a:lnTo>
                    <a:pt x="29" y="35"/>
                  </a:lnTo>
                  <a:lnTo>
                    <a:pt x="27" y="35"/>
                  </a:lnTo>
                  <a:lnTo>
                    <a:pt x="26" y="33"/>
                  </a:lnTo>
                  <a:lnTo>
                    <a:pt x="24" y="32"/>
                  </a:lnTo>
                  <a:lnTo>
                    <a:pt x="21" y="30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6" y="27"/>
                  </a:lnTo>
                  <a:lnTo>
                    <a:pt x="16" y="25"/>
                  </a:lnTo>
                  <a:lnTo>
                    <a:pt x="19" y="25"/>
                  </a:lnTo>
                  <a:lnTo>
                    <a:pt x="22" y="27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9" y="21"/>
                  </a:lnTo>
                  <a:lnTo>
                    <a:pt x="30" y="21"/>
                  </a:lnTo>
                  <a:lnTo>
                    <a:pt x="30" y="21"/>
                  </a:lnTo>
                  <a:lnTo>
                    <a:pt x="33" y="24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40" y="32"/>
                  </a:lnTo>
                  <a:lnTo>
                    <a:pt x="41" y="33"/>
                  </a:lnTo>
                  <a:lnTo>
                    <a:pt x="41" y="35"/>
                  </a:lnTo>
                  <a:lnTo>
                    <a:pt x="43" y="35"/>
                  </a:lnTo>
                  <a:lnTo>
                    <a:pt x="48" y="35"/>
                  </a:lnTo>
                  <a:lnTo>
                    <a:pt x="51" y="36"/>
                  </a:lnTo>
                  <a:lnTo>
                    <a:pt x="52" y="36"/>
                  </a:lnTo>
                  <a:lnTo>
                    <a:pt x="56" y="36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2" y="33"/>
                  </a:lnTo>
                  <a:lnTo>
                    <a:pt x="62" y="32"/>
                  </a:lnTo>
                  <a:lnTo>
                    <a:pt x="65" y="33"/>
                  </a:lnTo>
                  <a:lnTo>
                    <a:pt x="67" y="33"/>
                  </a:lnTo>
                  <a:lnTo>
                    <a:pt x="70" y="35"/>
                  </a:lnTo>
                  <a:lnTo>
                    <a:pt x="71" y="35"/>
                  </a:lnTo>
                  <a:lnTo>
                    <a:pt x="74" y="36"/>
                  </a:lnTo>
                  <a:lnTo>
                    <a:pt x="76" y="38"/>
                  </a:lnTo>
                  <a:lnTo>
                    <a:pt x="78" y="38"/>
                  </a:lnTo>
                  <a:lnTo>
                    <a:pt x="81" y="36"/>
                  </a:lnTo>
                  <a:lnTo>
                    <a:pt x="82" y="33"/>
                  </a:lnTo>
                  <a:lnTo>
                    <a:pt x="82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87" y="30"/>
                  </a:lnTo>
                  <a:lnTo>
                    <a:pt x="89" y="30"/>
                  </a:lnTo>
                  <a:lnTo>
                    <a:pt x="90" y="27"/>
                  </a:lnTo>
                  <a:lnTo>
                    <a:pt x="90" y="25"/>
                  </a:lnTo>
                  <a:lnTo>
                    <a:pt x="90" y="22"/>
                  </a:lnTo>
                  <a:lnTo>
                    <a:pt x="90" y="21"/>
                  </a:lnTo>
                  <a:lnTo>
                    <a:pt x="92" y="17"/>
                  </a:lnTo>
                  <a:lnTo>
                    <a:pt x="93" y="13"/>
                  </a:lnTo>
                  <a:lnTo>
                    <a:pt x="93" y="11"/>
                  </a:lnTo>
                  <a:lnTo>
                    <a:pt x="95" y="10"/>
                  </a:lnTo>
                  <a:lnTo>
                    <a:pt x="97" y="10"/>
                  </a:lnTo>
                  <a:lnTo>
                    <a:pt x="98" y="8"/>
                  </a:lnTo>
                  <a:lnTo>
                    <a:pt x="101" y="3"/>
                  </a:lnTo>
                  <a:lnTo>
                    <a:pt x="103" y="3"/>
                  </a:lnTo>
                  <a:lnTo>
                    <a:pt x="104" y="3"/>
                  </a:lnTo>
                  <a:lnTo>
                    <a:pt x="108" y="3"/>
                  </a:lnTo>
                  <a:lnTo>
                    <a:pt x="109" y="5"/>
                  </a:lnTo>
                  <a:lnTo>
                    <a:pt x="109" y="5"/>
                  </a:lnTo>
                  <a:lnTo>
                    <a:pt x="111" y="3"/>
                  </a:lnTo>
                  <a:lnTo>
                    <a:pt x="114" y="3"/>
                  </a:lnTo>
                  <a:lnTo>
                    <a:pt x="117" y="0"/>
                  </a:lnTo>
                  <a:lnTo>
                    <a:pt x="1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4" name="Freeform 281">
              <a:extLst>
                <a:ext uri="{FF2B5EF4-FFF2-40B4-BE49-F238E27FC236}">
                  <a16:creationId xmlns:a16="http://schemas.microsoft.com/office/drawing/2014/main" id="{61ED2AD3-62F6-4157-A102-5690571BC4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692824" y="3998790"/>
              <a:ext cx="424930" cy="321622"/>
            </a:xfrm>
            <a:custGeom>
              <a:avLst/>
              <a:gdLst>
                <a:gd name="T0" fmla="*/ 74 w 218"/>
                <a:gd name="T1" fmla="*/ 2 h 165"/>
                <a:gd name="T2" fmla="*/ 81 w 218"/>
                <a:gd name="T3" fmla="*/ 6 h 165"/>
                <a:gd name="T4" fmla="*/ 90 w 218"/>
                <a:gd name="T5" fmla="*/ 3 h 165"/>
                <a:gd name="T6" fmla="*/ 95 w 218"/>
                <a:gd name="T7" fmla="*/ 5 h 165"/>
                <a:gd name="T8" fmla="*/ 103 w 218"/>
                <a:gd name="T9" fmla="*/ 5 h 165"/>
                <a:gd name="T10" fmla="*/ 114 w 218"/>
                <a:gd name="T11" fmla="*/ 9 h 165"/>
                <a:gd name="T12" fmla="*/ 125 w 218"/>
                <a:gd name="T13" fmla="*/ 22 h 165"/>
                <a:gd name="T14" fmla="*/ 133 w 218"/>
                <a:gd name="T15" fmla="*/ 30 h 165"/>
                <a:gd name="T16" fmla="*/ 133 w 218"/>
                <a:gd name="T17" fmla="*/ 39 h 165"/>
                <a:gd name="T18" fmla="*/ 128 w 218"/>
                <a:gd name="T19" fmla="*/ 47 h 165"/>
                <a:gd name="T20" fmla="*/ 130 w 218"/>
                <a:gd name="T21" fmla="*/ 57 h 165"/>
                <a:gd name="T22" fmla="*/ 139 w 218"/>
                <a:gd name="T23" fmla="*/ 55 h 165"/>
                <a:gd name="T24" fmla="*/ 144 w 218"/>
                <a:gd name="T25" fmla="*/ 55 h 165"/>
                <a:gd name="T26" fmla="*/ 141 w 218"/>
                <a:gd name="T27" fmla="*/ 61 h 165"/>
                <a:gd name="T28" fmla="*/ 142 w 218"/>
                <a:gd name="T29" fmla="*/ 66 h 165"/>
                <a:gd name="T30" fmla="*/ 148 w 218"/>
                <a:gd name="T31" fmla="*/ 72 h 165"/>
                <a:gd name="T32" fmla="*/ 153 w 218"/>
                <a:gd name="T33" fmla="*/ 80 h 165"/>
                <a:gd name="T34" fmla="*/ 164 w 218"/>
                <a:gd name="T35" fmla="*/ 87 h 165"/>
                <a:gd name="T36" fmla="*/ 186 w 218"/>
                <a:gd name="T37" fmla="*/ 95 h 165"/>
                <a:gd name="T38" fmla="*/ 218 w 218"/>
                <a:gd name="T39" fmla="*/ 99 h 165"/>
                <a:gd name="T40" fmla="*/ 199 w 218"/>
                <a:gd name="T41" fmla="*/ 118 h 165"/>
                <a:gd name="T42" fmla="*/ 180 w 218"/>
                <a:gd name="T43" fmla="*/ 135 h 165"/>
                <a:gd name="T44" fmla="*/ 166 w 218"/>
                <a:gd name="T45" fmla="*/ 143 h 165"/>
                <a:gd name="T46" fmla="*/ 153 w 218"/>
                <a:gd name="T47" fmla="*/ 145 h 165"/>
                <a:gd name="T48" fmla="*/ 144 w 218"/>
                <a:gd name="T49" fmla="*/ 151 h 165"/>
                <a:gd name="T50" fmla="*/ 134 w 218"/>
                <a:gd name="T51" fmla="*/ 154 h 165"/>
                <a:gd name="T52" fmla="*/ 123 w 218"/>
                <a:gd name="T53" fmla="*/ 158 h 165"/>
                <a:gd name="T54" fmla="*/ 117 w 218"/>
                <a:gd name="T55" fmla="*/ 158 h 165"/>
                <a:gd name="T56" fmla="*/ 106 w 218"/>
                <a:gd name="T57" fmla="*/ 156 h 165"/>
                <a:gd name="T58" fmla="*/ 95 w 218"/>
                <a:gd name="T59" fmla="*/ 164 h 165"/>
                <a:gd name="T60" fmla="*/ 84 w 218"/>
                <a:gd name="T61" fmla="*/ 164 h 165"/>
                <a:gd name="T62" fmla="*/ 73 w 218"/>
                <a:gd name="T63" fmla="*/ 161 h 165"/>
                <a:gd name="T64" fmla="*/ 57 w 218"/>
                <a:gd name="T65" fmla="*/ 151 h 165"/>
                <a:gd name="T66" fmla="*/ 46 w 218"/>
                <a:gd name="T67" fmla="*/ 151 h 165"/>
                <a:gd name="T68" fmla="*/ 41 w 218"/>
                <a:gd name="T69" fmla="*/ 145 h 165"/>
                <a:gd name="T70" fmla="*/ 41 w 218"/>
                <a:gd name="T71" fmla="*/ 139 h 165"/>
                <a:gd name="T72" fmla="*/ 35 w 218"/>
                <a:gd name="T73" fmla="*/ 137 h 165"/>
                <a:gd name="T74" fmla="*/ 33 w 218"/>
                <a:gd name="T75" fmla="*/ 135 h 165"/>
                <a:gd name="T76" fmla="*/ 29 w 218"/>
                <a:gd name="T77" fmla="*/ 128 h 165"/>
                <a:gd name="T78" fmla="*/ 24 w 218"/>
                <a:gd name="T79" fmla="*/ 118 h 165"/>
                <a:gd name="T80" fmla="*/ 16 w 218"/>
                <a:gd name="T81" fmla="*/ 110 h 165"/>
                <a:gd name="T82" fmla="*/ 10 w 218"/>
                <a:gd name="T83" fmla="*/ 104 h 165"/>
                <a:gd name="T84" fmla="*/ 2 w 218"/>
                <a:gd name="T85" fmla="*/ 102 h 165"/>
                <a:gd name="T86" fmla="*/ 3 w 218"/>
                <a:gd name="T87" fmla="*/ 96 h 165"/>
                <a:gd name="T88" fmla="*/ 10 w 218"/>
                <a:gd name="T89" fmla="*/ 93 h 165"/>
                <a:gd name="T90" fmla="*/ 16 w 218"/>
                <a:gd name="T91" fmla="*/ 91 h 165"/>
                <a:gd name="T92" fmla="*/ 16 w 218"/>
                <a:gd name="T93" fmla="*/ 79 h 165"/>
                <a:gd name="T94" fmla="*/ 18 w 218"/>
                <a:gd name="T95" fmla="*/ 71 h 165"/>
                <a:gd name="T96" fmla="*/ 21 w 218"/>
                <a:gd name="T97" fmla="*/ 61 h 165"/>
                <a:gd name="T98" fmla="*/ 26 w 218"/>
                <a:gd name="T99" fmla="*/ 58 h 165"/>
                <a:gd name="T100" fmla="*/ 29 w 218"/>
                <a:gd name="T101" fmla="*/ 57 h 165"/>
                <a:gd name="T102" fmla="*/ 30 w 218"/>
                <a:gd name="T103" fmla="*/ 46 h 165"/>
                <a:gd name="T104" fmla="*/ 38 w 218"/>
                <a:gd name="T105" fmla="*/ 33 h 165"/>
                <a:gd name="T106" fmla="*/ 46 w 218"/>
                <a:gd name="T107" fmla="*/ 31 h 165"/>
                <a:gd name="T108" fmla="*/ 48 w 218"/>
                <a:gd name="T109" fmla="*/ 22 h 165"/>
                <a:gd name="T110" fmla="*/ 51 w 218"/>
                <a:gd name="T111" fmla="*/ 14 h 165"/>
                <a:gd name="T112" fmla="*/ 55 w 218"/>
                <a:gd name="T113" fmla="*/ 8 h 165"/>
                <a:gd name="T114" fmla="*/ 60 w 218"/>
                <a:gd name="T115" fmla="*/ 6 h 165"/>
                <a:gd name="T116" fmla="*/ 66 w 218"/>
                <a:gd name="T117" fmla="*/ 9 h 165"/>
                <a:gd name="T118" fmla="*/ 71 w 218"/>
                <a:gd name="T11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8" h="165">
                  <a:moveTo>
                    <a:pt x="71" y="0"/>
                  </a:moveTo>
                  <a:lnTo>
                    <a:pt x="73" y="0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3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5" y="5"/>
                  </a:lnTo>
                  <a:lnTo>
                    <a:pt x="87" y="3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2" y="5"/>
                  </a:lnTo>
                  <a:lnTo>
                    <a:pt x="93" y="5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5"/>
                  </a:lnTo>
                  <a:lnTo>
                    <a:pt x="101" y="6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6" y="6"/>
                  </a:lnTo>
                  <a:lnTo>
                    <a:pt x="107" y="8"/>
                  </a:lnTo>
                  <a:lnTo>
                    <a:pt x="109" y="9"/>
                  </a:lnTo>
                  <a:lnTo>
                    <a:pt x="114" y="9"/>
                  </a:lnTo>
                  <a:lnTo>
                    <a:pt x="114" y="11"/>
                  </a:lnTo>
                  <a:lnTo>
                    <a:pt x="115" y="13"/>
                  </a:lnTo>
                  <a:lnTo>
                    <a:pt x="119" y="16"/>
                  </a:lnTo>
                  <a:lnTo>
                    <a:pt x="122" y="19"/>
                  </a:lnTo>
                  <a:lnTo>
                    <a:pt x="125" y="22"/>
                  </a:lnTo>
                  <a:lnTo>
                    <a:pt x="128" y="24"/>
                  </a:lnTo>
                  <a:lnTo>
                    <a:pt x="130" y="27"/>
                  </a:lnTo>
                  <a:lnTo>
                    <a:pt x="130" y="28"/>
                  </a:lnTo>
                  <a:lnTo>
                    <a:pt x="131" y="30"/>
                  </a:lnTo>
                  <a:lnTo>
                    <a:pt x="133" y="30"/>
                  </a:lnTo>
                  <a:lnTo>
                    <a:pt x="134" y="31"/>
                  </a:lnTo>
                  <a:lnTo>
                    <a:pt x="134" y="33"/>
                  </a:lnTo>
                  <a:lnTo>
                    <a:pt x="136" y="35"/>
                  </a:lnTo>
                  <a:lnTo>
                    <a:pt x="134" y="36"/>
                  </a:lnTo>
                  <a:lnTo>
                    <a:pt x="133" y="39"/>
                  </a:lnTo>
                  <a:lnTo>
                    <a:pt x="131" y="43"/>
                  </a:lnTo>
                  <a:lnTo>
                    <a:pt x="130" y="44"/>
                  </a:lnTo>
                  <a:lnTo>
                    <a:pt x="128" y="46"/>
                  </a:lnTo>
                  <a:lnTo>
                    <a:pt x="128" y="46"/>
                  </a:lnTo>
                  <a:lnTo>
                    <a:pt x="128" y="47"/>
                  </a:lnTo>
                  <a:lnTo>
                    <a:pt x="128" y="50"/>
                  </a:lnTo>
                  <a:lnTo>
                    <a:pt x="128" y="54"/>
                  </a:lnTo>
                  <a:lnTo>
                    <a:pt x="128" y="57"/>
                  </a:lnTo>
                  <a:lnTo>
                    <a:pt x="130" y="57"/>
                  </a:lnTo>
                  <a:lnTo>
                    <a:pt x="130" y="57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6" y="55"/>
                  </a:lnTo>
                  <a:lnTo>
                    <a:pt x="137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5"/>
                  </a:lnTo>
                  <a:lnTo>
                    <a:pt x="142" y="55"/>
                  </a:lnTo>
                  <a:lnTo>
                    <a:pt x="144" y="57"/>
                  </a:lnTo>
                  <a:lnTo>
                    <a:pt x="144" y="55"/>
                  </a:lnTo>
                  <a:lnTo>
                    <a:pt x="144" y="57"/>
                  </a:lnTo>
                  <a:lnTo>
                    <a:pt x="144" y="57"/>
                  </a:lnTo>
                  <a:lnTo>
                    <a:pt x="142" y="58"/>
                  </a:lnTo>
                  <a:lnTo>
                    <a:pt x="142" y="58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3"/>
                  </a:lnTo>
                  <a:lnTo>
                    <a:pt x="142" y="65"/>
                  </a:lnTo>
                  <a:lnTo>
                    <a:pt x="142" y="66"/>
                  </a:lnTo>
                  <a:lnTo>
                    <a:pt x="144" y="68"/>
                  </a:lnTo>
                  <a:lnTo>
                    <a:pt x="144" y="68"/>
                  </a:lnTo>
                  <a:lnTo>
                    <a:pt x="145" y="71"/>
                  </a:lnTo>
                  <a:lnTo>
                    <a:pt x="147" y="71"/>
                  </a:lnTo>
                  <a:lnTo>
                    <a:pt x="148" y="72"/>
                  </a:lnTo>
                  <a:lnTo>
                    <a:pt x="148" y="74"/>
                  </a:lnTo>
                  <a:lnTo>
                    <a:pt x="150" y="76"/>
                  </a:lnTo>
                  <a:lnTo>
                    <a:pt x="152" y="77"/>
                  </a:lnTo>
                  <a:lnTo>
                    <a:pt x="152" y="79"/>
                  </a:lnTo>
                  <a:lnTo>
                    <a:pt x="153" y="80"/>
                  </a:lnTo>
                  <a:lnTo>
                    <a:pt x="155" y="80"/>
                  </a:lnTo>
                  <a:lnTo>
                    <a:pt x="158" y="82"/>
                  </a:lnTo>
                  <a:lnTo>
                    <a:pt x="160" y="85"/>
                  </a:lnTo>
                  <a:lnTo>
                    <a:pt x="160" y="85"/>
                  </a:lnTo>
                  <a:lnTo>
                    <a:pt x="164" y="87"/>
                  </a:lnTo>
                  <a:lnTo>
                    <a:pt x="169" y="88"/>
                  </a:lnTo>
                  <a:lnTo>
                    <a:pt x="172" y="90"/>
                  </a:lnTo>
                  <a:lnTo>
                    <a:pt x="177" y="91"/>
                  </a:lnTo>
                  <a:lnTo>
                    <a:pt x="182" y="93"/>
                  </a:lnTo>
                  <a:lnTo>
                    <a:pt x="186" y="95"/>
                  </a:lnTo>
                  <a:lnTo>
                    <a:pt x="193" y="96"/>
                  </a:lnTo>
                  <a:lnTo>
                    <a:pt x="197" y="98"/>
                  </a:lnTo>
                  <a:lnTo>
                    <a:pt x="202" y="99"/>
                  </a:lnTo>
                  <a:lnTo>
                    <a:pt x="202" y="99"/>
                  </a:lnTo>
                  <a:lnTo>
                    <a:pt x="218" y="99"/>
                  </a:lnTo>
                  <a:lnTo>
                    <a:pt x="213" y="102"/>
                  </a:lnTo>
                  <a:lnTo>
                    <a:pt x="210" y="107"/>
                  </a:lnTo>
                  <a:lnTo>
                    <a:pt x="205" y="110"/>
                  </a:lnTo>
                  <a:lnTo>
                    <a:pt x="202" y="113"/>
                  </a:lnTo>
                  <a:lnTo>
                    <a:pt x="199" y="118"/>
                  </a:lnTo>
                  <a:lnTo>
                    <a:pt x="194" y="121"/>
                  </a:lnTo>
                  <a:lnTo>
                    <a:pt x="191" y="124"/>
                  </a:lnTo>
                  <a:lnTo>
                    <a:pt x="188" y="128"/>
                  </a:lnTo>
                  <a:lnTo>
                    <a:pt x="183" y="132"/>
                  </a:lnTo>
                  <a:lnTo>
                    <a:pt x="180" y="135"/>
                  </a:lnTo>
                  <a:lnTo>
                    <a:pt x="177" y="140"/>
                  </a:lnTo>
                  <a:lnTo>
                    <a:pt x="174" y="143"/>
                  </a:lnTo>
                  <a:lnTo>
                    <a:pt x="174" y="143"/>
                  </a:lnTo>
                  <a:lnTo>
                    <a:pt x="169" y="143"/>
                  </a:lnTo>
                  <a:lnTo>
                    <a:pt x="166" y="143"/>
                  </a:lnTo>
                  <a:lnTo>
                    <a:pt x="160" y="143"/>
                  </a:lnTo>
                  <a:lnTo>
                    <a:pt x="160" y="143"/>
                  </a:lnTo>
                  <a:lnTo>
                    <a:pt x="158" y="143"/>
                  </a:lnTo>
                  <a:lnTo>
                    <a:pt x="158" y="143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0" y="147"/>
                  </a:lnTo>
                  <a:lnTo>
                    <a:pt x="147" y="148"/>
                  </a:lnTo>
                  <a:lnTo>
                    <a:pt x="145" y="148"/>
                  </a:lnTo>
                  <a:lnTo>
                    <a:pt x="144" y="151"/>
                  </a:lnTo>
                  <a:lnTo>
                    <a:pt x="144" y="151"/>
                  </a:lnTo>
                  <a:lnTo>
                    <a:pt x="144" y="153"/>
                  </a:lnTo>
                  <a:lnTo>
                    <a:pt x="142" y="153"/>
                  </a:lnTo>
                  <a:lnTo>
                    <a:pt x="136" y="154"/>
                  </a:lnTo>
                  <a:lnTo>
                    <a:pt x="134" y="154"/>
                  </a:lnTo>
                  <a:lnTo>
                    <a:pt x="131" y="154"/>
                  </a:lnTo>
                  <a:lnTo>
                    <a:pt x="130" y="156"/>
                  </a:lnTo>
                  <a:lnTo>
                    <a:pt x="130" y="158"/>
                  </a:lnTo>
                  <a:lnTo>
                    <a:pt x="126" y="158"/>
                  </a:lnTo>
                  <a:lnTo>
                    <a:pt x="123" y="158"/>
                  </a:lnTo>
                  <a:lnTo>
                    <a:pt x="122" y="158"/>
                  </a:lnTo>
                  <a:lnTo>
                    <a:pt x="122" y="158"/>
                  </a:lnTo>
                  <a:lnTo>
                    <a:pt x="120" y="158"/>
                  </a:lnTo>
                  <a:lnTo>
                    <a:pt x="119" y="158"/>
                  </a:lnTo>
                  <a:lnTo>
                    <a:pt x="117" y="158"/>
                  </a:lnTo>
                  <a:lnTo>
                    <a:pt x="117" y="156"/>
                  </a:lnTo>
                  <a:lnTo>
                    <a:pt x="115" y="154"/>
                  </a:lnTo>
                  <a:lnTo>
                    <a:pt x="114" y="153"/>
                  </a:lnTo>
                  <a:lnTo>
                    <a:pt x="109" y="154"/>
                  </a:lnTo>
                  <a:lnTo>
                    <a:pt x="106" y="156"/>
                  </a:lnTo>
                  <a:lnTo>
                    <a:pt x="103" y="158"/>
                  </a:lnTo>
                  <a:lnTo>
                    <a:pt x="100" y="159"/>
                  </a:lnTo>
                  <a:lnTo>
                    <a:pt x="100" y="161"/>
                  </a:lnTo>
                  <a:lnTo>
                    <a:pt x="96" y="162"/>
                  </a:lnTo>
                  <a:lnTo>
                    <a:pt x="95" y="164"/>
                  </a:lnTo>
                  <a:lnTo>
                    <a:pt x="95" y="165"/>
                  </a:lnTo>
                  <a:lnTo>
                    <a:pt x="90" y="164"/>
                  </a:lnTo>
                  <a:lnTo>
                    <a:pt x="90" y="164"/>
                  </a:lnTo>
                  <a:lnTo>
                    <a:pt x="87" y="164"/>
                  </a:lnTo>
                  <a:lnTo>
                    <a:pt x="84" y="164"/>
                  </a:lnTo>
                  <a:lnTo>
                    <a:pt x="82" y="162"/>
                  </a:lnTo>
                  <a:lnTo>
                    <a:pt x="79" y="162"/>
                  </a:lnTo>
                  <a:lnTo>
                    <a:pt x="76" y="162"/>
                  </a:lnTo>
                  <a:lnTo>
                    <a:pt x="74" y="162"/>
                  </a:lnTo>
                  <a:lnTo>
                    <a:pt x="73" y="161"/>
                  </a:lnTo>
                  <a:lnTo>
                    <a:pt x="70" y="159"/>
                  </a:lnTo>
                  <a:lnTo>
                    <a:pt x="66" y="158"/>
                  </a:lnTo>
                  <a:lnTo>
                    <a:pt x="65" y="156"/>
                  </a:lnTo>
                  <a:lnTo>
                    <a:pt x="60" y="153"/>
                  </a:lnTo>
                  <a:lnTo>
                    <a:pt x="57" y="151"/>
                  </a:lnTo>
                  <a:lnTo>
                    <a:pt x="57" y="151"/>
                  </a:lnTo>
                  <a:lnTo>
                    <a:pt x="55" y="151"/>
                  </a:lnTo>
                  <a:lnTo>
                    <a:pt x="52" y="151"/>
                  </a:lnTo>
                  <a:lnTo>
                    <a:pt x="48" y="151"/>
                  </a:lnTo>
                  <a:lnTo>
                    <a:pt x="46" y="151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43" y="148"/>
                  </a:lnTo>
                  <a:lnTo>
                    <a:pt x="41" y="147"/>
                  </a:lnTo>
                  <a:lnTo>
                    <a:pt x="41" y="145"/>
                  </a:lnTo>
                  <a:lnTo>
                    <a:pt x="41" y="143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1" y="139"/>
                  </a:lnTo>
                  <a:lnTo>
                    <a:pt x="40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3" y="137"/>
                  </a:lnTo>
                  <a:lnTo>
                    <a:pt x="33" y="137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2" y="134"/>
                  </a:lnTo>
                  <a:lnTo>
                    <a:pt x="30" y="132"/>
                  </a:lnTo>
                  <a:lnTo>
                    <a:pt x="30" y="131"/>
                  </a:lnTo>
                  <a:lnTo>
                    <a:pt x="30" y="131"/>
                  </a:lnTo>
                  <a:lnTo>
                    <a:pt x="29" y="128"/>
                  </a:lnTo>
                  <a:lnTo>
                    <a:pt x="29" y="126"/>
                  </a:lnTo>
                  <a:lnTo>
                    <a:pt x="27" y="124"/>
                  </a:lnTo>
                  <a:lnTo>
                    <a:pt x="26" y="120"/>
                  </a:lnTo>
                  <a:lnTo>
                    <a:pt x="26" y="118"/>
                  </a:lnTo>
                  <a:lnTo>
                    <a:pt x="24" y="118"/>
                  </a:lnTo>
                  <a:lnTo>
                    <a:pt x="24" y="117"/>
                  </a:lnTo>
                  <a:lnTo>
                    <a:pt x="22" y="115"/>
                  </a:lnTo>
                  <a:lnTo>
                    <a:pt x="19" y="113"/>
                  </a:lnTo>
                  <a:lnTo>
                    <a:pt x="18" y="112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9"/>
                  </a:lnTo>
                  <a:lnTo>
                    <a:pt x="14" y="107"/>
                  </a:lnTo>
                  <a:lnTo>
                    <a:pt x="14" y="107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8" y="104"/>
                  </a:lnTo>
                  <a:lnTo>
                    <a:pt x="7" y="104"/>
                  </a:lnTo>
                  <a:lnTo>
                    <a:pt x="3" y="102"/>
                  </a:lnTo>
                  <a:lnTo>
                    <a:pt x="2" y="102"/>
                  </a:lnTo>
                  <a:lnTo>
                    <a:pt x="0" y="101"/>
                  </a:lnTo>
                  <a:lnTo>
                    <a:pt x="0" y="101"/>
                  </a:lnTo>
                  <a:lnTo>
                    <a:pt x="0" y="99"/>
                  </a:lnTo>
                  <a:lnTo>
                    <a:pt x="2" y="99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5" y="93"/>
                  </a:lnTo>
                  <a:lnTo>
                    <a:pt x="7" y="93"/>
                  </a:lnTo>
                  <a:lnTo>
                    <a:pt x="8" y="93"/>
                  </a:lnTo>
                  <a:lnTo>
                    <a:pt x="10" y="93"/>
                  </a:lnTo>
                  <a:lnTo>
                    <a:pt x="13" y="93"/>
                  </a:lnTo>
                  <a:lnTo>
                    <a:pt x="14" y="93"/>
                  </a:lnTo>
                  <a:lnTo>
                    <a:pt x="16" y="93"/>
                  </a:lnTo>
                  <a:lnTo>
                    <a:pt x="16" y="91"/>
                  </a:lnTo>
                  <a:lnTo>
                    <a:pt x="16" y="91"/>
                  </a:lnTo>
                  <a:lnTo>
                    <a:pt x="16" y="90"/>
                  </a:lnTo>
                  <a:lnTo>
                    <a:pt x="16" y="88"/>
                  </a:lnTo>
                  <a:lnTo>
                    <a:pt x="16" y="85"/>
                  </a:lnTo>
                  <a:lnTo>
                    <a:pt x="16" y="82"/>
                  </a:lnTo>
                  <a:lnTo>
                    <a:pt x="16" y="79"/>
                  </a:lnTo>
                  <a:lnTo>
                    <a:pt x="16" y="79"/>
                  </a:lnTo>
                  <a:lnTo>
                    <a:pt x="16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8" y="71"/>
                  </a:lnTo>
                  <a:lnTo>
                    <a:pt x="19" y="69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3"/>
                  </a:lnTo>
                  <a:lnTo>
                    <a:pt x="21" y="61"/>
                  </a:lnTo>
                  <a:lnTo>
                    <a:pt x="21" y="58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4" y="58"/>
                  </a:lnTo>
                  <a:lnTo>
                    <a:pt x="26" y="58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7"/>
                  </a:lnTo>
                  <a:lnTo>
                    <a:pt x="29" y="54"/>
                  </a:lnTo>
                  <a:lnTo>
                    <a:pt x="29" y="52"/>
                  </a:lnTo>
                  <a:lnTo>
                    <a:pt x="30" y="50"/>
                  </a:lnTo>
                  <a:lnTo>
                    <a:pt x="30" y="47"/>
                  </a:lnTo>
                  <a:lnTo>
                    <a:pt x="30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5" y="39"/>
                  </a:lnTo>
                  <a:lnTo>
                    <a:pt x="37" y="36"/>
                  </a:lnTo>
                  <a:lnTo>
                    <a:pt x="38" y="33"/>
                  </a:lnTo>
                  <a:lnTo>
                    <a:pt x="40" y="31"/>
                  </a:lnTo>
                  <a:lnTo>
                    <a:pt x="40" y="31"/>
                  </a:lnTo>
                  <a:lnTo>
                    <a:pt x="41" y="31"/>
                  </a:lnTo>
                  <a:lnTo>
                    <a:pt x="44" y="31"/>
                  </a:lnTo>
                  <a:lnTo>
                    <a:pt x="46" y="31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46" y="28"/>
                  </a:lnTo>
                  <a:lnTo>
                    <a:pt x="46" y="25"/>
                  </a:lnTo>
                  <a:lnTo>
                    <a:pt x="48" y="22"/>
                  </a:lnTo>
                  <a:lnTo>
                    <a:pt x="48" y="20"/>
                  </a:lnTo>
                  <a:lnTo>
                    <a:pt x="49" y="20"/>
                  </a:lnTo>
                  <a:lnTo>
                    <a:pt x="49" y="19"/>
                  </a:lnTo>
                  <a:lnTo>
                    <a:pt x="49" y="17"/>
                  </a:lnTo>
                  <a:lnTo>
                    <a:pt x="51" y="14"/>
                  </a:lnTo>
                  <a:lnTo>
                    <a:pt x="51" y="13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0" y="6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8" y="8"/>
                  </a:lnTo>
                  <a:lnTo>
                    <a:pt x="68" y="5"/>
                  </a:lnTo>
                  <a:lnTo>
                    <a:pt x="71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5" name="Freeform 282">
              <a:extLst>
                <a:ext uri="{FF2B5EF4-FFF2-40B4-BE49-F238E27FC236}">
                  <a16:creationId xmlns:a16="http://schemas.microsoft.com/office/drawing/2014/main" id="{B4DC4AF6-7D8E-45D2-A76B-3C44DBF0C68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52348" y="3106046"/>
              <a:ext cx="633498" cy="518493"/>
            </a:xfrm>
            <a:custGeom>
              <a:avLst/>
              <a:gdLst>
                <a:gd name="T0" fmla="*/ 39 w 325"/>
                <a:gd name="T1" fmla="*/ 258 h 266"/>
                <a:gd name="T2" fmla="*/ 34 w 325"/>
                <a:gd name="T3" fmla="*/ 261 h 266"/>
                <a:gd name="T4" fmla="*/ 16 w 325"/>
                <a:gd name="T5" fmla="*/ 258 h 266"/>
                <a:gd name="T6" fmla="*/ 30 w 325"/>
                <a:gd name="T7" fmla="*/ 250 h 266"/>
                <a:gd name="T8" fmla="*/ 19 w 325"/>
                <a:gd name="T9" fmla="*/ 255 h 266"/>
                <a:gd name="T10" fmla="*/ 63 w 325"/>
                <a:gd name="T11" fmla="*/ 248 h 266"/>
                <a:gd name="T12" fmla="*/ 57 w 325"/>
                <a:gd name="T13" fmla="*/ 256 h 266"/>
                <a:gd name="T14" fmla="*/ 6 w 325"/>
                <a:gd name="T15" fmla="*/ 248 h 266"/>
                <a:gd name="T16" fmla="*/ 68 w 325"/>
                <a:gd name="T17" fmla="*/ 241 h 266"/>
                <a:gd name="T18" fmla="*/ 63 w 325"/>
                <a:gd name="T19" fmla="*/ 244 h 266"/>
                <a:gd name="T20" fmla="*/ 285 w 325"/>
                <a:gd name="T21" fmla="*/ 88 h 266"/>
                <a:gd name="T22" fmla="*/ 284 w 325"/>
                <a:gd name="T23" fmla="*/ 83 h 266"/>
                <a:gd name="T24" fmla="*/ 285 w 325"/>
                <a:gd name="T25" fmla="*/ 80 h 266"/>
                <a:gd name="T26" fmla="*/ 310 w 325"/>
                <a:gd name="T27" fmla="*/ 69 h 266"/>
                <a:gd name="T28" fmla="*/ 309 w 325"/>
                <a:gd name="T29" fmla="*/ 77 h 266"/>
                <a:gd name="T30" fmla="*/ 299 w 325"/>
                <a:gd name="T31" fmla="*/ 74 h 266"/>
                <a:gd name="T32" fmla="*/ 325 w 325"/>
                <a:gd name="T33" fmla="*/ 64 h 266"/>
                <a:gd name="T34" fmla="*/ 318 w 325"/>
                <a:gd name="T35" fmla="*/ 64 h 266"/>
                <a:gd name="T36" fmla="*/ 167 w 325"/>
                <a:gd name="T37" fmla="*/ 3 h 266"/>
                <a:gd name="T38" fmla="*/ 200 w 325"/>
                <a:gd name="T39" fmla="*/ 6 h 266"/>
                <a:gd name="T40" fmla="*/ 220 w 325"/>
                <a:gd name="T41" fmla="*/ 6 h 266"/>
                <a:gd name="T42" fmla="*/ 238 w 325"/>
                <a:gd name="T43" fmla="*/ 9 h 266"/>
                <a:gd name="T44" fmla="*/ 241 w 325"/>
                <a:gd name="T45" fmla="*/ 12 h 266"/>
                <a:gd name="T46" fmla="*/ 246 w 325"/>
                <a:gd name="T47" fmla="*/ 14 h 266"/>
                <a:gd name="T48" fmla="*/ 258 w 325"/>
                <a:gd name="T49" fmla="*/ 17 h 266"/>
                <a:gd name="T50" fmla="*/ 268 w 325"/>
                <a:gd name="T51" fmla="*/ 18 h 266"/>
                <a:gd name="T52" fmla="*/ 277 w 325"/>
                <a:gd name="T53" fmla="*/ 17 h 266"/>
                <a:gd name="T54" fmla="*/ 284 w 325"/>
                <a:gd name="T55" fmla="*/ 23 h 266"/>
                <a:gd name="T56" fmla="*/ 291 w 325"/>
                <a:gd name="T57" fmla="*/ 25 h 266"/>
                <a:gd name="T58" fmla="*/ 301 w 325"/>
                <a:gd name="T59" fmla="*/ 25 h 266"/>
                <a:gd name="T60" fmla="*/ 310 w 325"/>
                <a:gd name="T61" fmla="*/ 25 h 266"/>
                <a:gd name="T62" fmla="*/ 310 w 325"/>
                <a:gd name="T63" fmla="*/ 33 h 266"/>
                <a:gd name="T64" fmla="*/ 274 w 325"/>
                <a:gd name="T65" fmla="*/ 50 h 266"/>
                <a:gd name="T66" fmla="*/ 268 w 325"/>
                <a:gd name="T67" fmla="*/ 59 h 266"/>
                <a:gd name="T68" fmla="*/ 265 w 325"/>
                <a:gd name="T69" fmla="*/ 85 h 266"/>
                <a:gd name="T70" fmla="*/ 252 w 325"/>
                <a:gd name="T71" fmla="*/ 100 h 266"/>
                <a:gd name="T72" fmla="*/ 239 w 325"/>
                <a:gd name="T73" fmla="*/ 110 h 266"/>
                <a:gd name="T74" fmla="*/ 222 w 325"/>
                <a:gd name="T75" fmla="*/ 121 h 266"/>
                <a:gd name="T76" fmla="*/ 198 w 325"/>
                <a:gd name="T77" fmla="*/ 122 h 266"/>
                <a:gd name="T78" fmla="*/ 184 w 325"/>
                <a:gd name="T79" fmla="*/ 130 h 266"/>
                <a:gd name="T80" fmla="*/ 172 w 325"/>
                <a:gd name="T81" fmla="*/ 124 h 266"/>
                <a:gd name="T82" fmla="*/ 170 w 325"/>
                <a:gd name="T83" fmla="*/ 118 h 266"/>
                <a:gd name="T84" fmla="*/ 154 w 325"/>
                <a:gd name="T85" fmla="*/ 108 h 266"/>
                <a:gd name="T86" fmla="*/ 162 w 325"/>
                <a:gd name="T87" fmla="*/ 97 h 266"/>
                <a:gd name="T88" fmla="*/ 159 w 325"/>
                <a:gd name="T89" fmla="*/ 86 h 266"/>
                <a:gd name="T90" fmla="*/ 156 w 325"/>
                <a:gd name="T91" fmla="*/ 74 h 266"/>
                <a:gd name="T92" fmla="*/ 162 w 325"/>
                <a:gd name="T93" fmla="*/ 66 h 266"/>
                <a:gd name="T94" fmla="*/ 164 w 325"/>
                <a:gd name="T95" fmla="*/ 59 h 266"/>
                <a:gd name="T96" fmla="*/ 162 w 325"/>
                <a:gd name="T97" fmla="*/ 47 h 266"/>
                <a:gd name="T98" fmla="*/ 173 w 325"/>
                <a:gd name="T99" fmla="*/ 39 h 266"/>
                <a:gd name="T100" fmla="*/ 168 w 325"/>
                <a:gd name="T101" fmla="*/ 33 h 266"/>
                <a:gd name="T102" fmla="*/ 159 w 325"/>
                <a:gd name="T103" fmla="*/ 31 h 266"/>
                <a:gd name="T104" fmla="*/ 151 w 325"/>
                <a:gd name="T105" fmla="*/ 33 h 266"/>
                <a:gd name="T106" fmla="*/ 143 w 325"/>
                <a:gd name="T107" fmla="*/ 33 h 266"/>
                <a:gd name="T108" fmla="*/ 138 w 325"/>
                <a:gd name="T109" fmla="*/ 29 h 266"/>
                <a:gd name="T110" fmla="*/ 135 w 325"/>
                <a:gd name="T111" fmla="*/ 26 h 266"/>
                <a:gd name="T112" fmla="*/ 132 w 325"/>
                <a:gd name="T113" fmla="*/ 20 h 266"/>
                <a:gd name="T114" fmla="*/ 129 w 325"/>
                <a:gd name="T115" fmla="*/ 14 h 266"/>
                <a:gd name="T116" fmla="*/ 143 w 325"/>
                <a:gd name="T117" fmla="*/ 6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25" h="266">
                  <a:moveTo>
                    <a:pt x="3" y="263"/>
                  </a:moveTo>
                  <a:lnTo>
                    <a:pt x="4" y="263"/>
                  </a:lnTo>
                  <a:lnTo>
                    <a:pt x="3" y="266"/>
                  </a:lnTo>
                  <a:lnTo>
                    <a:pt x="1" y="264"/>
                  </a:lnTo>
                  <a:lnTo>
                    <a:pt x="1" y="264"/>
                  </a:lnTo>
                  <a:lnTo>
                    <a:pt x="0" y="263"/>
                  </a:lnTo>
                  <a:lnTo>
                    <a:pt x="1" y="263"/>
                  </a:lnTo>
                  <a:lnTo>
                    <a:pt x="3" y="263"/>
                  </a:lnTo>
                  <a:close/>
                  <a:moveTo>
                    <a:pt x="39" y="258"/>
                  </a:moveTo>
                  <a:lnTo>
                    <a:pt x="41" y="258"/>
                  </a:lnTo>
                  <a:lnTo>
                    <a:pt x="41" y="258"/>
                  </a:lnTo>
                  <a:lnTo>
                    <a:pt x="41" y="259"/>
                  </a:lnTo>
                  <a:lnTo>
                    <a:pt x="41" y="261"/>
                  </a:lnTo>
                  <a:lnTo>
                    <a:pt x="39" y="263"/>
                  </a:lnTo>
                  <a:lnTo>
                    <a:pt x="38" y="264"/>
                  </a:lnTo>
                  <a:lnTo>
                    <a:pt x="36" y="264"/>
                  </a:lnTo>
                  <a:lnTo>
                    <a:pt x="36" y="263"/>
                  </a:lnTo>
                  <a:lnTo>
                    <a:pt x="34" y="261"/>
                  </a:lnTo>
                  <a:lnTo>
                    <a:pt x="34" y="259"/>
                  </a:lnTo>
                  <a:lnTo>
                    <a:pt x="36" y="259"/>
                  </a:lnTo>
                  <a:lnTo>
                    <a:pt x="36" y="258"/>
                  </a:lnTo>
                  <a:lnTo>
                    <a:pt x="39" y="258"/>
                  </a:lnTo>
                  <a:lnTo>
                    <a:pt x="39" y="258"/>
                  </a:lnTo>
                  <a:lnTo>
                    <a:pt x="39" y="258"/>
                  </a:lnTo>
                  <a:close/>
                  <a:moveTo>
                    <a:pt x="14" y="256"/>
                  </a:moveTo>
                  <a:lnTo>
                    <a:pt x="14" y="256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4" y="259"/>
                  </a:lnTo>
                  <a:lnTo>
                    <a:pt x="14" y="259"/>
                  </a:lnTo>
                  <a:lnTo>
                    <a:pt x="12" y="259"/>
                  </a:lnTo>
                  <a:lnTo>
                    <a:pt x="12" y="258"/>
                  </a:lnTo>
                  <a:lnTo>
                    <a:pt x="12" y="256"/>
                  </a:lnTo>
                  <a:lnTo>
                    <a:pt x="14" y="256"/>
                  </a:lnTo>
                  <a:close/>
                  <a:moveTo>
                    <a:pt x="30" y="250"/>
                  </a:moveTo>
                  <a:lnTo>
                    <a:pt x="30" y="252"/>
                  </a:lnTo>
                  <a:lnTo>
                    <a:pt x="27" y="253"/>
                  </a:lnTo>
                  <a:lnTo>
                    <a:pt x="25" y="258"/>
                  </a:lnTo>
                  <a:lnTo>
                    <a:pt x="25" y="259"/>
                  </a:lnTo>
                  <a:lnTo>
                    <a:pt x="23" y="259"/>
                  </a:lnTo>
                  <a:lnTo>
                    <a:pt x="22" y="259"/>
                  </a:lnTo>
                  <a:lnTo>
                    <a:pt x="20" y="258"/>
                  </a:lnTo>
                  <a:lnTo>
                    <a:pt x="19" y="255"/>
                  </a:lnTo>
                  <a:lnTo>
                    <a:pt x="19" y="255"/>
                  </a:lnTo>
                  <a:lnTo>
                    <a:pt x="19" y="253"/>
                  </a:lnTo>
                  <a:lnTo>
                    <a:pt x="20" y="253"/>
                  </a:lnTo>
                  <a:lnTo>
                    <a:pt x="23" y="253"/>
                  </a:lnTo>
                  <a:lnTo>
                    <a:pt x="23" y="253"/>
                  </a:lnTo>
                  <a:lnTo>
                    <a:pt x="27" y="252"/>
                  </a:lnTo>
                  <a:lnTo>
                    <a:pt x="30" y="250"/>
                  </a:lnTo>
                  <a:close/>
                  <a:moveTo>
                    <a:pt x="61" y="248"/>
                  </a:moveTo>
                  <a:lnTo>
                    <a:pt x="63" y="248"/>
                  </a:lnTo>
                  <a:lnTo>
                    <a:pt x="63" y="248"/>
                  </a:lnTo>
                  <a:lnTo>
                    <a:pt x="63" y="250"/>
                  </a:lnTo>
                  <a:lnTo>
                    <a:pt x="63" y="253"/>
                  </a:lnTo>
                  <a:lnTo>
                    <a:pt x="61" y="256"/>
                  </a:lnTo>
                  <a:lnTo>
                    <a:pt x="58" y="256"/>
                  </a:lnTo>
                  <a:lnTo>
                    <a:pt x="55" y="259"/>
                  </a:lnTo>
                  <a:lnTo>
                    <a:pt x="53" y="258"/>
                  </a:lnTo>
                  <a:lnTo>
                    <a:pt x="53" y="258"/>
                  </a:lnTo>
                  <a:lnTo>
                    <a:pt x="55" y="258"/>
                  </a:lnTo>
                  <a:lnTo>
                    <a:pt x="57" y="256"/>
                  </a:lnTo>
                  <a:lnTo>
                    <a:pt x="58" y="253"/>
                  </a:lnTo>
                  <a:lnTo>
                    <a:pt x="60" y="250"/>
                  </a:lnTo>
                  <a:lnTo>
                    <a:pt x="60" y="248"/>
                  </a:lnTo>
                  <a:lnTo>
                    <a:pt x="61" y="248"/>
                  </a:lnTo>
                  <a:lnTo>
                    <a:pt x="61" y="248"/>
                  </a:lnTo>
                  <a:close/>
                  <a:moveTo>
                    <a:pt x="6" y="247"/>
                  </a:moveTo>
                  <a:lnTo>
                    <a:pt x="6" y="247"/>
                  </a:lnTo>
                  <a:lnTo>
                    <a:pt x="6" y="248"/>
                  </a:lnTo>
                  <a:lnTo>
                    <a:pt x="6" y="248"/>
                  </a:lnTo>
                  <a:lnTo>
                    <a:pt x="6" y="250"/>
                  </a:lnTo>
                  <a:lnTo>
                    <a:pt x="6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3" y="247"/>
                  </a:lnTo>
                  <a:lnTo>
                    <a:pt x="6" y="247"/>
                  </a:lnTo>
                  <a:close/>
                  <a:moveTo>
                    <a:pt x="68" y="241"/>
                  </a:moveTo>
                  <a:lnTo>
                    <a:pt x="69" y="241"/>
                  </a:lnTo>
                  <a:lnTo>
                    <a:pt x="68" y="242"/>
                  </a:lnTo>
                  <a:lnTo>
                    <a:pt x="68" y="244"/>
                  </a:lnTo>
                  <a:lnTo>
                    <a:pt x="68" y="245"/>
                  </a:lnTo>
                  <a:lnTo>
                    <a:pt x="64" y="245"/>
                  </a:lnTo>
                  <a:lnTo>
                    <a:pt x="63" y="247"/>
                  </a:lnTo>
                  <a:lnTo>
                    <a:pt x="63" y="247"/>
                  </a:lnTo>
                  <a:lnTo>
                    <a:pt x="63" y="244"/>
                  </a:lnTo>
                  <a:lnTo>
                    <a:pt x="63" y="244"/>
                  </a:lnTo>
                  <a:lnTo>
                    <a:pt x="66" y="242"/>
                  </a:lnTo>
                  <a:lnTo>
                    <a:pt x="68" y="242"/>
                  </a:lnTo>
                  <a:lnTo>
                    <a:pt x="68" y="241"/>
                  </a:lnTo>
                  <a:lnTo>
                    <a:pt x="68" y="241"/>
                  </a:lnTo>
                  <a:close/>
                  <a:moveTo>
                    <a:pt x="284" y="86"/>
                  </a:move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4" y="88"/>
                  </a:lnTo>
                  <a:lnTo>
                    <a:pt x="284" y="88"/>
                  </a:lnTo>
                  <a:lnTo>
                    <a:pt x="284" y="86"/>
                  </a:lnTo>
                  <a:lnTo>
                    <a:pt x="284" y="86"/>
                  </a:lnTo>
                  <a:close/>
                  <a:moveTo>
                    <a:pt x="285" y="80"/>
                  </a:moveTo>
                  <a:lnTo>
                    <a:pt x="287" y="80"/>
                  </a:lnTo>
                  <a:lnTo>
                    <a:pt x="287" y="81"/>
                  </a:lnTo>
                  <a:lnTo>
                    <a:pt x="284" y="83"/>
                  </a:lnTo>
                  <a:lnTo>
                    <a:pt x="284" y="83"/>
                  </a:lnTo>
                  <a:lnTo>
                    <a:pt x="284" y="85"/>
                  </a:lnTo>
                  <a:lnTo>
                    <a:pt x="280" y="85"/>
                  </a:lnTo>
                  <a:lnTo>
                    <a:pt x="280" y="83"/>
                  </a:lnTo>
                  <a:lnTo>
                    <a:pt x="280" y="83"/>
                  </a:lnTo>
                  <a:lnTo>
                    <a:pt x="282" y="83"/>
                  </a:lnTo>
                  <a:lnTo>
                    <a:pt x="282" y="81"/>
                  </a:lnTo>
                  <a:lnTo>
                    <a:pt x="282" y="81"/>
                  </a:lnTo>
                  <a:lnTo>
                    <a:pt x="285" y="80"/>
                  </a:lnTo>
                  <a:close/>
                  <a:moveTo>
                    <a:pt x="309" y="66"/>
                  </a:moveTo>
                  <a:lnTo>
                    <a:pt x="309" y="66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9"/>
                  </a:lnTo>
                  <a:lnTo>
                    <a:pt x="310" y="69"/>
                  </a:lnTo>
                  <a:lnTo>
                    <a:pt x="310" y="69"/>
                  </a:lnTo>
                  <a:lnTo>
                    <a:pt x="312" y="69"/>
                  </a:lnTo>
                  <a:lnTo>
                    <a:pt x="312" y="69"/>
                  </a:lnTo>
                  <a:lnTo>
                    <a:pt x="314" y="70"/>
                  </a:lnTo>
                  <a:lnTo>
                    <a:pt x="312" y="72"/>
                  </a:lnTo>
                  <a:lnTo>
                    <a:pt x="310" y="72"/>
                  </a:lnTo>
                  <a:lnTo>
                    <a:pt x="310" y="74"/>
                  </a:lnTo>
                  <a:lnTo>
                    <a:pt x="310" y="75"/>
                  </a:lnTo>
                  <a:lnTo>
                    <a:pt x="309" y="77"/>
                  </a:lnTo>
                  <a:lnTo>
                    <a:pt x="307" y="77"/>
                  </a:lnTo>
                  <a:lnTo>
                    <a:pt x="304" y="75"/>
                  </a:lnTo>
                  <a:lnTo>
                    <a:pt x="302" y="75"/>
                  </a:lnTo>
                  <a:lnTo>
                    <a:pt x="302" y="75"/>
                  </a:lnTo>
                  <a:lnTo>
                    <a:pt x="302" y="74"/>
                  </a:lnTo>
                  <a:lnTo>
                    <a:pt x="302" y="74"/>
                  </a:lnTo>
                  <a:lnTo>
                    <a:pt x="301" y="72"/>
                  </a:lnTo>
                  <a:lnTo>
                    <a:pt x="299" y="74"/>
                  </a:lnTo>
                  <a:lnTo>
                    <a:pt x="299" y="74"/>
                  </a:lnTo>
                  <a:lnTo>
                    <a:pt x="298" y="74"/>
                  </a:lnTo>
                  <a:lnTo>
                    <a:pt x="298" y="74"/>
                  </a:lnTo>
                  <a:lnTo>
                    <a:pt x="298" y="72"/>
                  </a:lnTo>
                  <a:lnTo>
                    <a:pt x="298" y="72"/>
                  </a:lnTo>
                  <a:lnTo>
                    <a:pt x="302" y="67"/>
                  </a:lnTo>
                  <a:lnTo>
                    <a:pt x="304" y="67"/>
                  </a:lnTo>
                  <a:lnTo>
                    <a:pt x="309" y="66"/>
                  </a:lnTo>
                  <a:close/>
                  <a:moveTo>
                    <a:pt x="321" y="64"/>
                  </a:moveTo>
                  <a:lnTo>
                    <a:pt x="325" y="64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9"/>
                  </a:lnTo>
                  <a:lnTo>
                    <a:pt x="320" y="66"/>
                  </a:lnTo>
                  <a:lnTo>
                    <a:pt x="318" y="66"/>
                  </a:lnTo>
                  <a:lnTo>
                    <a:pt x="318" y="66"/>
                  </a:lnTo>
                  <a:lnTo>
                    <a:pt x="318" y="64"/>
                  </a:lnTo>
                  <a:lnTo>
                    <a:pt x="318" y="64"/>
                  </a:lnTo>
                  <a:lnTo>
                    <a:pt x="321" y="64"/>
                  </a:lnTo>
                  <a:close/>
                  <a:moveTo>
                    <a:pt x="151" y="0"/>
                  </a:moveTo>
                  <a:lnTo>
                    <a:pt x="153" y="1"/>
                  </a:lnTo>
                  <a:lnTo>
                    <a:pt x="154" y="1"/>
                  </a:lnTo>
                  <a:lnTo>
                    <a:pt x="156" y="1"/>
                  </a:lnTo>
                  <a:lnTo>
                    <a:pt x="157" y="3"/>
                  </a:lnTo>
                  <a:lnTo>
                    <a:pt x="161" y="4"/>
                  </a:lnTo>
                  <a:lnTo>
                    <a:pt x="164" y="3"/>
                  </a:lnTo>
                  <a:lnTo>
                    <a:pt x="167" y="3"/>
                  </a:lnTo>
                  <a:lnTo>
                    <a:pt x="168" y="3"/>
                  </a:lnTo>
                  <a:lnTo>
                    <a:pt x="173" y="3"/>
                  </a:lnTo>
                  <a:lnTo>
                    <a:pt x="175" y="3"/>
                  </a:lnTo>
                  <a:lnTo>
                    <a:pt x="178" y="3"/>
                  </a:lnTo>
                  <a:lnTo>
                    <a:pt x="181" y="3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7" y="6"/>
                  </a:lnTo>
                  <a:lnTo>
                    <a:pt x="200" y="6"/>
                  </a:lnTo>
                  <a:lnTo>
                    <a:pt x="205" y="6"/>
                  </a:lnTo>
                  <a:lnTo>
                    <a:pt x="206" y="4"/>
                  </a:lnTo>
                  <a:lnTo>
                    <a:pt x="208" y="6"/>
                  </a:lnTo>
                  <a:lnTo>
                    <a:pt x="211" y="4"/>
                  </a:lnTo>
                  <a:lnTo>
                    <a:pt x="211" y="4"/>
                  </a:lnTo>
                  <a:lnTo>
                    <a:pt x="213" y="6"/>
                  </a:lnTo>
                  <a:lnTo>
                    <a:pt x="219" y="7"/>
                  </a:lnTo>
                  <a:lnTo>
                    <a:pt x="220" y="6"/>
                  </a:lnTo>
                  <a:lnTo>
                    <a:pt x="220" y="6"/>
                  </a:lnTo>
                  <a:lnTo>
                    <a:pt x="225" y="6"/>
                  </a:lnTo>
                  <a:lnTo>
                    <a:pt x="228" y="7"/>
                  </a:lnTo>
                  <a:lnTo>
                    <a:pt x="232" y="7"/>
                  </a:lnTo>
                  <a:lnTo>
                    <a:pt x="235" y="7"/>
                  </a:lnTo>
                  <a:lnTo>
                    <a:pt x="236" y="6"/>
                  </a:lnTo>
                  <a:lnTo>
                    <a:pt x="236" y="6"/>
                  </a:lnTo>
                  <a:lnTo>
                    <a:pt x="236" y="7"/>
                  </a:lnTo>
                  <a:lnTo>
                    <a:pt x="238" y="7"/>
                  </a:lnTo>
                  <a:lnTo>
                    <a:pt x="238" y="9"/>
                  </a:lnTo>
                  <a:lnTo>
                    <a:pt x="239" y="9"/>
                  </a:lnTo>
                  <a:lnTo>
                    <a:pt x="239" y="9"/>
                  </a:lnTo>
                  <a:lnTo>
                    <a:pt x="241" y="9"/>
                  </a:lnTo>
                  <a:lnTo>
                    <a:pt x="243" y="9"/>
                  </a:lnTo>
                  <a:lnTo>
                    <a:pt x="243" y="11"/>
                  </a:lnTo>
                  <a:lnTo>
                    <a:pt x="243" y="11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3" y="14"/>
                  </a:lnTo>
                  <a:lnTo>
                    <a:pt x="243" y="14"/>
                  </a:lnTo>
                  <a:lnTo>
                    <a:pt x="243" y="12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6" y="14"/>
                  </a:lnTo>
                  <a:lnTo>
                    <a:pt x="249" y="14"/>
                  </a:lnTo>
                  <a:lnTo>
                    <a:pt x="250" y="14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4" y="17"/>
                  </a:lnTo>
                  <a:lnTo>
                    <a:pt x="255" y="17"/>
                  </a:lnTo>
                  <a:lnTo>
                    <a:pt x="255" y="17"/>
                  </a:lnTo>
                  <a:lnTo>
                    <a:pt x="257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60" y="17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8" y="18"/>
                  </a:lnTo>
                  <a:lnTo>
                    <a:pt x="268" y="18"/>
                  </a:lnTo>
                  <a:lnTo>
                    <a:pt x="271" y="18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4" y="17"/>
                  </a:lnTo>
                  <a:lnTo>
                    <a:pt x="277" y="17"/>
                  </a:lnTo>
                  <a:lnTo>
                    <a:pt x="279" y="18"/>
                  </a:lnTo>
                  <a:lnTo>
                    <a:pt x="280" y="18"/>
                  </a:lnTo>
                  <a:lnTo>
                    <a:pt x="282" y="18"/>
                  </a:lnTo>
                  <a:lnTo>
                    <a:pt x="282" y="18"/>
                  </a:lnTo>
                  <a:lnTo>
                    <a:pt x="284" y="20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5" y="23"/>
                  </a:lnTo>
                  <a:lnTo>
                    <a:pt x="285" y="23"/>
                  </a:lnTo>
                  <a:lnTo>
                    <a:pt x="287" y="22"/>
                  </a:lnTo>
                  <a:lnTo>
                    <a:pt x="287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3" y="25"/>
                  </a:lnTo>
                  <a:lnTo>
                    <a:pt x="295" y="23"/>
                  </a:lnTo>
                  <a:lnTo>
                    <a:pt x="298" y="25"/>
                  </a:lnTo>
                  <a:lnTo>
                    <a:pt x="299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2" y="23"/>
                  </a:lnTo>
                  <a:lnTo>
                    <a:pt x="302" y="23"/>
                  </a:lnTo>
                  <a:lnTo>
                    <a:pt x="304" y="23"/>
                  </a:lnTo>
                  <a:lnTo>
                    <a:pt x="304" y="23"/>
                  </a:lnTo>
                  <a:lnTo>
                    <a:pt x="306" y="23"/>
                  </a:lnTo>
                  <a:lnTo>
                    <a:pt x="307" y="23"/>
                  </a:lnTo>
                  <a:lnTo>
                    <a:pt x="309" y="23"/>
                  </a:lnTo>
                  <a:lnTo>
                    <a:pt x="309" y="23"/>
                  </a:lnTo>
                  <a:lnTo>
                    <a:pt x="310" y="25"/>
                  </a:lnTo>
                  <a:lnTo>
                    <a:pt x="310" y="25"/>
                  </a:lnTo>
                  <a:lnTo>
                    <a:pt x="310" y="26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8"/>
                  </a:lnTo>
                  <a:lnTo>
                    <a:pt x="309" y="28"/>
                  </a:lnTo>
                  <a:lnTo>
                    <a:pt x="309" y="29"/>
                  </a:lnTo>
                  <a:lnTo>
                    <a:pt x="309" y="29"/>
                  </a:lnTo>
                  <a:lnTo>
                    <a:pt x="310" y="33"/>
                  </a:lnTo>
                  <a:lnTo>
                    <a:pt x="309" y="33"/>
                  </a:lnTo>
                  <a:lnTo>
                    <a:pt x="306" y="34"/>
                  </a:lnTo>
                  <a:lnTo>
                    <a:pt x="296" y="40"/>
                  </a:lnTo>
                  <a:lnTo>
                    <a:pt x="293" y="42"/>
                  </a:lnTo>
                  <a:lnTo>
                    <a:pt x="293" y="44"/>
                  </a:lnTo>
                  <a:lnTo>
                    <a:pt x="285" y="45"/>
                  </a:lnTo>
                  <a:lnTo>
                    <a:pt x="280" y="47"/>
                  </a:lnTo>
                  <a:lnTo>
                    <a:pt x="277" y="47"/>
                  </a:lnTo>
                  <a:lnTo>
                    <a:pt x="274" y="50"/>
                  </a:lnTo>
                  <a:lnTo>
                    <a:pt x="273" y="51"/>
                  </a:lnTo>
                  <a:lnTo>
                    <a:pt x="274" y="51"/>
                  </a:lnTo>
                  <a:lnTo>
                    <a:pt x="276" y="53"/>
                  </a:lnTo>
                  <a:lnTo>
                    <a:pt x="276" y="53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68" y="59"/>
                  </a:lnTo>
                  <a:lnTo>
                    <a:pt x="265" y="64"/>
                  </a:lnTo>
                  <a:lnTo>
                    <a:pt x="263" y="66"/>
                  </a:lnTo>
                  <a:lnTo>
                    <a:pt x="261" y="67"/>
                  </a:lnTo>
                  <a:lnTo>
                    <a:pt x="258" y="74"/>
                  </a:lnTo>
                  <a:lnTo>
                    <a:pt x="258" y="75"/>
                  </a:lnTo>
                  <a:lnTo>
                    <a:pt x="260" y="81"/>
                  </a:lnTo>
                  <a:lnTo>
                    <a:pt x="261" y="83"/>
                  </a:lnTo>
                  <a:lnTo>
                    <a:pt x="261" y="85"/>
                  </a:lnTo>
                  <a:lnTo>
                    <a:pt x="265" y="85"/>
                  </a:lnTo>
                  <a:lnTo>
                    <a:pt x="266" y="86"/>
                  </a:lnTo>
                  <a:lnTo>
                    <a:pt x="265" y="88"/>
                  </a:lnTo>
                  <a:lnTo>
                    <a:pt x="261" y="89"/>
                  </a:lnTo>
                  <a:lnTo>
                    <a:pt x="257" y="91"/>
                  </a:lnTo>
                  <a:lnTo>
                    <a:pt x="255" y="94"/>
                  </a:lnTo>
                  <a:lnTo>
                    <a:pt x="255" y="96"/>
                  </a:lnTo>
                  <a:lnTo>
                    <a:pt x="254" y="96"/>
                  </a:lnTo>
                  <a:lnTo>
                    <a:pt x="254" y="99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0" y="103"/>
                  </a:lnTo>
                  <a:lnTo>
                    <a:pt x="250" y="103"/>
                  </a:lnTo>
                  <a:lnTo>
                    <a:pt x="252" y="105"/>
                  </a:lnTo>
                  <a:lnTo>
                    <a:pt x="252" y="105"/>
                  </a:lnTo>
                  <a:lnTo>
                    <a:pt x="250" y="107"/>
                  </a:lnTo>
                  <a:lnTo>
                    <a:pt x="249" y="107"/>
                  </a:lnTo>
                  <a:lnTo>
                    <a:pt x="244" y="107"/>
                  </a:lnTo>
                  <a:lnTo>
                    <a:pt x="239" y="110"/>
                  </a:lnTo>
                  <a:lnTo>
                    <a:pt x="236" y="111"/>
                  </a:lnTo>
                  <a:lnTo>
                    <a:pt x="235" y="116"/>
                  </a:lnTo>
                  <a:lnTo>
                    <a:pt x="232" y="119"/>
                  </a:lnTo>
                  <a:lnTo>
                    <a:pt x="232" y="119"/>
                  </a:lnTo>
                  <a:lnTo>
                    <a:pt x="230" y="119"/>
                  </a:lnTo>
                  <a:lnTo>
                    <a:pt x="227" y="118"/>
                  </a:lnTo>
                  <a:lnTo>
                    <a:pt x="225" y="119"/>
                  </a:lnTo>
                  <a:lnTo>
                    <a:pt x="224" y="119"/>
                  </a:lnTo>
                  <a:lnTo>
                    <a:pt x="222" y="121"/>
                  </a:lnTo>
                  <a:lnTo>
                    <a:pt x="220" y="119"/>
                  </a:lnTo>
                  <a:lnTo>
                    <a:pt x="217" y="119"/>
                  </a:lnTo>
                  <a:lnTo>
                    <a:pt x="216" y="119"/>
                  </a:lnTo>
                  <a:lnTo>
                    <a:pt x="213" y="121"/>
                  </a:lnTo>
                  <a:lnTo>
                    <a:pt x="211" y="119"/>
                  </a:lnTo>
                  <a:lnTo>
                    <a:pt x="208" y="119"/>
                  </a:lnTo>
                  <a:lnTo>
                    <a:pt x="200" y="121"/>
                  </a:lnTo>
                  <a:lnTo>
                    <a:pt x="198" y="121"/>
                  </a:lnTo>
                  <a:lnTo>
                    <a:pt x="198" y="122"/>
                  </a:lnTo>
                  <a:lnTo>
                    <a:pt x="195" y="124"/>
                  </a:lnTo>
                  <a:lnTo>
                    <a:pt x="192" y="124"/>
                  </a:lnTo>
                  <a:lnTo>
                    <a:pt x="187" y="126"/>
                  </a:lnTo>
                  <a:lnTo>
                    <a:pt x="187" y="126"/>
                  </a:lnTo>
                  <a:lnTo>
                    <a:pt x="186" y="129"/>
                  </a:lnTo>
                  <a:lnTo>
                    <a:pt x="186" y="130"/>
                  </a:lnTo>
                  <a:lnTo>
                    <a:pt x="184" y="130"/>
                  </a:lnTo>
                  <a:lnTo>
                    <a:pt x="184" y="129"/>
                  </a:lnTo>
                  <a:lnTo>
                    <a:pt x="184" y="130"/>
                  </a:lnTo>
                  <a:lnTo>
                    <a:pt x="184" y="130"/>
                  </a:lnTo>
                  <a:lnTo>
                    <a:pt x="183" y="132"/>
                  </a:lnTo>
                  <a:lnTo>
                    <a:pt x="181" y="132"/>
                  </a:lnTo>
                  <a:lnTo>
                    <a:pt x="179" y="130"/>
                  </a:lnTo>
                  <a:lnTo>
                    <a:pt x="176" y="129"/>
                  </a:lnTo>
                  <a:lnTo>
                    <a:pt x="175" y="129"/>
                  </a:lnTo>
                  <a:lnTo>
                    <a:pt x="173" y="127"/>
                  </a:lnTo>
                  <a:lnTo>
                    <a:pt x="173" y="126"/>
                  </a:lnTo>
                  <a:lnTo>
                    <a:pt x="172" y="124"/>
                  </a:lnTo>
                  <a:lnTo>
                    <a:pt x="172" y="122"/>
                  </a:lnTo>
                  <a:lnTo>
                    <a:pt x="172" y="122"/>
                  </a:lnTo>
                  <a:lnTo>
                    <a:pt x="170" y="121"/>
                  </a:lnTo>
                  <a:lnTo>
                    <a:pt x="170" y="119"/>
                  </a:lnTo>
                  <a:lnTo>
                    <a:pt x="172" y="118"/>
                  </a:lnTo>
                  <a:lnTo>
                    <a:pt x="172" y="118"/>
                  </a:lnTo>
                  <a:lnTo>
                    <a:pt x="173" y="118"/>
                  </a:lnTo>
                  <a:lnTo>
                    <a:pt x="172" y="118"/>
                  </a:lnTo>
                  <a:lnTo>
                    <a:pt x="170" y="118"/>
                  </a:lnTo>
                  <a:lnTo>
                    <a:pt x="168" y="116"/>
                  </a:lnTo>
                  <a:lnTo>
                    <a:pt x="164" y="113"/>
                  </a:lnTo>
                  <a:lnTo>
                    <a:pt x="164" y="111"/>
                  </a:lnTo>
                  <a:lnTo>
                    <a:pt x="164" y="111"/>
                  </a:lnTo>
                  <a:lnTo>
                    <a:pt x="162" y="111"/>
                  </a:lnTo>
                  <a:lnTo>
                    <a:pt x="162" y="113"/>
                  </a:lnTo>
                  <a:lnTo>
                    <a:pt x="159" y="111"/>
                  </a:lnTo>
                  <a:lnTo>
                    <a:pt x="156" y="113"/>
                  </a:lnTo>
                  <a:lnTo>
                    <a:pt x="154" y="108"/>
                  </a:lnTo>
                  <a:lnTo>
                    <a:pt x="154" y="107"/>
                  </a:lnTo>
                  <a:lnTo>
                    <a:pt x="154" y="105"/>
                  </a:lnTo>
                  <a:lnTo>
                    <a:pt x="156" y="103"/>
                  </a:lnTo>
                  <a:lnTo>
                    <a:pt x="156" y="102"/>
                  </a:lnTo>
                  <a:lnTo>
                    <a:pt x="157" y="100"/>
                  </a:lnTo>
                  <a:lnTo>
                    <a:pt x="159" y="99"/>
                  </a:lnTo>
                  <a:lnTo>
                    <a:pt x="161" y="99"/>
                  </a:lnTo>
                  <a:lnTo>
                    <a:pt x="161" y="99"/>
                  </a:lnTo>
                  <a:lnTo>
                    <a:pt x="162" y="97"/>
                  </a:lnTo>
                  <a:lnTo>
                    <a:pt x="162" y="96"/>
                  </a:lnTo>
                  <a:lnTo>
                    <a:pt x="162" y="96"/>
                  </a:lnTo>
                  <a:lnTo>
                    <a:pt x="161" y="96"/>
                  </a:lnTo>
                  <a:lnTo>
                    <a:pt x="156" y="91"/>
                  </a:lnTo>
                  <a:lnTo>
                    <a:pt x="157" y="91"/>
                  </a:lnTo>
                  <a:lnTo>
                    <a:pt x="157" y="89"/>
                  </a:lnTo>
                  <a:lnTo>
                    <a:pt x="157" y="88"/>
                  </a:lnTo>
                  <a:lnTo>
                    <a:pt x="157" y="86"/>
                  </a:lnTo>
                  <a:lnTo>
                    <a:pt x="159" y="86"/>
                  </a:lnTo>
                  <a:lnTo>
                    <a:pt x="159" y="85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2" y="81"/>
                  </a:lnTo>
                  <a:lnTo>
                    <a:pt x="161" y="80"/>
                  </a:lnTo>
                  <a:lnTo>
                    <a:pt x="159" y="80"/>
                  </a:lnTo>
                  <a:lnTo>
                    <a:pt x="157" y="77"/>
                  </a:lnTo>
                  <a:lnTo>
                    <a:pt x="157" y="74"/>
                  </a:lnTo>
                  <a:lnTo>
                    <a:pt x="156" y="74"/>
                  </a:lnTo>
                  <a:lnTo>
                    <a:pt x="156" y="74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4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2" y="69"/>
                  </a:lnTo>
                  <a:lnTo>
                    <a:pt x="162" y="66"/>
                  </a:lnTo>
                  <a:lnTo>
                    <a:pt x="164" y="64"/>
                  </a:lnTo>
                  <a:lnTo>
                    <a:pt x="162" y="64"/>
                  </a:lnTo>
                  <a:lnTo>
                    <a:pt x="161" y="63"/>
                  </a:lnTo>
                  <a:lnTo>
                    <a:pt x="161" y="63"/>
                  </a:lnTo>
                  <a:lnTo>
                    <a:pt x="161" y="61"/>
                  </a:lnTo>
                  <a:lnTo>
                    <a:pt x="162" y="61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56"/>
                  </a:lnTo>
                  <a:lnTo>
                    <a:pt x="164" y="55"/>
                  </a:lnTo>
                  <a:lnTo>
                    <a:pt x="164" y="55"/>
                  </a:lnTo>
                  <a:lnTo>
                    <a:pt x="164" y="51"/>
                  </a:lnTo>
                  <a:lnTo>
                    <a:pt x="164" y="50"/>
                  </a:lnTo>
                  <a:lnTo>
                    <a:pt x="162" y="48"/>
                  </a:lnTo>
                  <a:lnTo>
                    <a:pt x="162" y="47"/>
                  </a:lnTo>
                  <a:lnTo>
                    <a:pt x="164" y="47"/>
                  </a:lnTo>
                  <a:lnTo>
                    <a:pt x="165" y="47"/>
                  </a:lnTo>
                  <a:lnTo>
                    <a:pt x="165" y="45"/>
                  </a:lnTo>
                  <a:lnTo>
                    <a:pt x="168" y="44"/>
                  </a:lnTo>
                  <a:lnTo>
                    <a:pt x="170" y="42"/>
                  </a:lnTo>
                  <a:lnTo>
                    <a:pt x="172" y="40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7"/>
                  </a:lnTo>
                  <a:lnTo>
                    <a:pt x="172" y="37"/>
                  </a:lnTo>
                  <a:lnTo>
                    <a:pt x="170" y="37"/>
                  </a:lnTo>
                  <a:lnTo>
                    <a:pt x="168" y="37"/>
                  </a:lnTo>
                  <a:lnTo>
                    <a:pt x="168" y="37"/>
                  </a:lnTo>
                  <a:lnTo>
                    <a:pt x="168" y="36"/>
                  </a:lnTo>
                  <a:lnTo>
                    <a:pt x="168" y="34"/>
                  </a:lnTo>
                  <a:lnTo>
                    <a:pt x="168" y="33"/>
                  </a:lnTo>
                  <a:lnTo>
                    <a:pt x="168" y="33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5" y="31"/>
                  </a:lnTo>
                  <a:lnTo>
                    <a:pt x="164" y="31"/>
                  </a:lnTo>
                  <a:lnTo>
                    <a:pt x="164" y="33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57" y="33"/>
                  </a:lnTo>
                  <a:lnTo>
                    <a:pt x="156" y="34"/>
                  </a:lnTo>
                  <a:lnTo>
                    <a:pt x="154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1" y="33"/>
                  </a:lnTo>
                  <a:lnTo>
                    <a:pt x="148" y="33"/>
                  </a:lnTo>
                  <a:lnTo>
                    <a:pt x="148" y="33"/>
                  </a:lnTo>
                  <a:lnTo>
                    <a:pt x="148" y="34"/>
                  </a:lnTo>
                  <a:lnTo>
                    <a:pt x="146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1"/>
                  </a:lnTo>
                  <a:lnTo>
                    <a:pt x="145" y="31"/>
                  </a:lnTo>
                  <a:lnTo>
                    <a:pt x="145" y="29"/>
                  </a:lnTo>
                  <a:lnTo>
                    <a:pt x="145" y="29"/>
                  </a:lnTo>
                  <a:lnTo>
                    <a:pt x="143" y="28"/>
                  </a:lnTo>
                  <a:lnTo>
                    <a:pt x="143" y="28"/>
                  </a:lnTo>
                  <a:lnTo>
                    <a:pt x="142" y="29"/>
                  </a:lnTo>
                  <a:lnTo>
                    <a:pt x="140" y="29"/>
                  </a:lnTo>
                  <a:lnTo>
                    <a:pt x="138" y="29"/>
                  </a:lnTo>
                  <a:lnTo>
                    <a:pt x="137" y="31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4" y="33"/>
                  </a:lnTo>
                  <a:lnTo>
                    <a:pt x="134" y="29"/>
                  </a:lnTo>
                  <a:lnTo>
                    <a:pt x="135" y="28"/>
                  </a:lnTo>
                  <a:lnTo>
                    <a:pt x="137" y="26"/>
                  </a:lnTo>
                  <a:lnTo>
                    <a:pt x="137" y="26"/>
                  </a:lnTo>
                  <a:lnTo>
                    <a:pt x="135" y="26"/>
                  </a:lnTo>
                  <a:lnTo>
                    <a:pt x="135" y="25"/>
                  </a:lnTo>
                  <a:lnTo>
                    <a:pt x="135" y="25"/>
                  </a:lnTo>
                  <a:lnTo>
                    <a:pt x="137" y="23"/>
                  </a:lnTo>
                  <a:lnTo>
                    <a:pt x="135" y="23"/>
                  </a:lnTo>
                  <a:lnTo>
                    <a:pt x="135" y="23"/>
                  </a:lnTo>
                  <a:lnTo>
                    <a:pt x="135" y="22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4" y="17"/>
                  </a:lnTo>
                  <a:lnTo>
                    <a:pt x="134" y="17"/>
                  </a:lnTo>
                  <a:lnTo>
                    <a:pt x="132" y="17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29" y="14"/>
                  </a:lnTo>
                  <a:lnTo>
                    <a:pt x="129" y="14"/>
                  </a:lnTo>
                  <a:lnTo>
                    <a:pt x="131" y="11"/>
                  </a:lnTo>
                  <a:lnTo>
                    <a:pt x="131" y="11"/>
                  </a:lnTo>
                  <a:lnTo>
                    <a:pt x="132" y="9"/>
                  </a:lnTo>
                  <a:lnTo>
                    <a:pt x="134" y="7"/>
                  </a:lnTo>
                  <a:lnTo>
                    <a:pt x="137" y="7"/>
                  </a:lnTo>
                  <a:lnTo>
                    <a:pt x="140" y="7"/>
                  </a:lnTo>
                  <a:lnTo>
                    <a:pt x="142" y="7"/>
                  </a:lnTo>
                  <a:lnTo>
                    <a:pt x="142" y="7"/>
                  </a:lnTo>
                  <a:lnTo>
                    <a:pt x="143" y="6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6" y="1"/>
                  </a:lnTo>
                  <a:lnTo>
                    <a:pt x="150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6" name="Freeform 283">
              <a:extLst>
                <a:ext uri="{FF2B5EF4-FFF2-40B4-BE49-F238E27FC236}">
                  <a16:creationId xmlns:a16="http://schemas.microsoft.com/office/drawing/2014/main" id="{0BED0AC8-8873-4805-BFA1-9E789A287C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92233" y="3907176"/>
              <a:ext cx="187125" cy="161786"/>
            </a:xfrm>
            <a:custGeom>
              <a:avLst/>
              <a:gdLst>
                <a:gd name="T0" fmla="*/ 53 w 96"/>
                <a:gd name="T1" fmla="*/ 33 h 83"/>
                <a:gd name="T2" fmla="*/ 55 w 96"/>
                <a:gd name="T3" fmla="*/ 34 h 83"/>
                <a:gd name="T4" fmla="*/ 55 w 96"/>
                <a:gd name="T5" fmla="*/ 36 h 83"/>
                <a:gd name="T6" fmla="*/ 50 w 96"/>
                <a:gd name="T7" fmla="*/ 34 h 83"/>
                <a:gd name="T8" fmla="*/ 52 w 96"/>
                <a:gd name="T9" fmla="*/ 34 h 83"/>
                <a:gd name="T10" fmla="*/ 52 w 96"/>
                <a:gd name="T11" fmla="*/ 33 h 83"/>
                <a:gd name="T12" fmla="*/ 53 w 96"/>
                <a:gd name="T13" fmla="*/ 30 h 83"/>
                <a:gd name="T14" fmla="*/ 52 w 96"/>
                <a:gd name="T15" fmla="*/ 28 h 83"/>
                <a:gd name="T16" fmla="*/ 39 w 96"/>
                <a:gd name="T17" fmla="*/ 19 h 83"/>
                <a:gd name="T18" fmla="*/ 44 w 96"/>
                <a:gd name="T19" fmla="*/ 36 h 83"/>
                <a:gd name="T20" fmla="*/ 49 w 96"/>
                <a:gd name="T21" fmla="*/ 42 h 83"/>
                <a:gd name="T22" fmla="*/ 49 w 96"/>
                <a:gd name="T23" fmla="*/ 39 h 83"/>
                <a:gd name="T24" fmla="*/ 52 w 96"/>
                <a:gd name="T25" fmla="*/ 41 h 83"/>
                <a:gd name="T26" fmla="*/ 58 w 96"/>
                <a:gd name="T27" fmla="*/ 45 h 83"/>
                <a:gd name="T28" fmla="*/ 68 w 96"/>
                <a:gd name="T29" fmla="*/ 50 h 83"/>
                <a:gd name="T30" fmla="*/ 85 w 96"/>
                <a:gd name="T31" fmla="*/ 67 h 83"/>
                <a:gd name="T32" fmla="*/ 91 w 96"/>
                <a:gd name="T33" fmla="*/ 75 h 83"/>
                <a:gd name="T34" fmla="*/ 96 w 96"/>
                <a:gd name="T35" fmla="*/ 78 h 83"/>
                <a:gd name="T36" fmla="*/ 91 w 96"/>
                <a:gd name="T37" fmla="*/ 80 h 83"/>
                <a:gd name="T38" fmla="*/ 86 w 96"/>
                <a:gd name="T39" fmla="*/ 82 h 83"/>
                <a:gd name="T40" fmla="*/ 83 w 96"/>
                <a:gd name="T41" fmla="*/ 80 h 83"/>
                <a:gd name="T42" fmla="*/ 79 w 96"/>
                <a:gd name="T43" fmla="*/ 75 h 83"/>
                <a:gd name="T44" fmla="*/ 71 w 96"/>
                <a:gd name="T45" fmla="*/ 66 h 83"/>
                <a:gd name="T46" fmla="*/ 63 w 96"/>
                <a:gd name="T47" fmla="*/ 56 h 83"/>
                <a:gd name="T48" fmla="*/ 53 w 96"/>
                <a:gd name="T49" fmla="*/ 52 h 83"/>
                <a:gd name="T50" fmla="*/ 47 w 96"/>
                <a:gd name="T51" fmla="*/ 52 h 83"/>
                <a:gd name="T52" fmla="*/ 41 w 96"/>
                <a:gd name="T53" fmla="*/ 52 h 83"/>
                <a:gd name="T54" fmla="*/ 38 w 96"/>
                <a:gd name="T55" fmla="*/ 50 h 83"/>
                <a:gd name="T56" fmla="*/ 30 w 96"/>
                <a:gd name="T57" fmla="*/ 53 h 83"/>
                <a:gd name="T58" fmla="*/ 25 w 96"/>
                <a:gd name="T59" fmla="*/ 49 h 83"/>
                <a:gd name="T60" fmla="*/ 22 w 96"/>
                <a:gd name="T61" fmla="*/ 47 h 83"/>
                <a:gd name="T62" fmla="*/ 17 w 96"/>
                <a:gd name="T63" fmla="*/ 55 h 83"/>
                <a:gd name="T64" fmla="*/ 12 w 96"/>
                <a:gd name="T65" fmla="*/ 53 h 83"/>
                <a:gd name="T66" fmla="*/ 9 w 96"/>
                <a:gd name="T67" fmla="*/ 55 h 83"/>
                <a:gd name="T68" fmla="*/ 4 w 96"/>
                <a:gd name="T69" fmla="*/ 55 h 83"/>
                <a:gd name="T70" fmla="*/ 0 w 96"/>
                <a:gd name="T71" fmla="*/ 52 h 83"/>
                <a:gd name="T72" fmla="*/ 1 w 96"/>
                <a:gd name="T73" fmla="*/ 41 h 83"/>
                <a:gd name="T74" fmla="*/ 4 w 96"/>
                <a:gd name="T75" fmla="*/ 30 h 83"/>
                <a:gd name="T76" fmla="*/ 6 w 96"/>
                <a:gd name="T77" fmla="*/ 20 h 83"/>
                <a:gd name="T78" fmla="*/ 8 w 96"/>
                <a:gd name="T79" fmla="*/ 15 h 83"/>
                <a:gd name="T80" fmla="*/ 11 w 96"/>
                <a:gd name="T81" fmla="*/ 14 h 83"/>
                <a:gd name="T82" fmla="*/ 15 w 96"/>
                <a:gd name="T83" fmla="*/ 11 h 83"/>
                <a:gd name="T84" fmla="*/ 19 w 96"/>
                <a:gd name="T85" fmla="*/ 9 h 83"/>
                <a:gd name="T86" fmla="*/ 20 w 96"/>
                <a:gd name="T87" fmla="*/ 8 h 83"/>
                <a:gd name="T88" fmla="*/ 25 w 96"/>
                <a:gd name="T89" fmla="*/ 8 h 83"/>
                <a:gd name="T90" fmla="*/ 27 w 96"/>
                <a:gd name="T91" fmla="*/ 6 h 83"/>
                <a:gd name="T92" fmla="*/ 28 w 96"/>
                <a:gd name="T93" fmla="*/ 4 h 83"/>
                <a:gd name="T94" fmla="*/ 31 w 96"/>
                <a:gd name="T95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96" h="83">
                  <a:moveTo>
                    <a:pt x="50" y="31"/>
                  </a:move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0" y="31"/>
                  </a:lnTo>
                  <a:close/>
                  <a:moveTo>
                    <a:pt x="52" y="28"/>
                  </a:moveTo>
                  <a:lnTo>
                    <a:pt x="52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0" y="30"/>
                  </a:lnTo>
                  <a:lnTo>
                    <a:pt x="52" y="28"/>
                  </a:lnTo>
                  <a:lnTo>
                    <a:pt x="52" y="28"/>
                  </a:lnTo>
                  <a:close/>
                  <a:moveTo>
                    <a:pt x="31" y="0"/>
                  </a:moveTo>
                  <a:lnTo>
                    <a:pt x="36" y="9"/>
                  </a:lnTo>
                  <a:lnTo>
                    <a:pt x="38" y="14"/>
                  </a:lnTo>
                  <a:lnTo>
                    <a:pt x="39" y="19"/>
                  </a:lnTo>
                  <a:lnTo>
                    <a:pt x="39" y="26"/>
                  </a:lnTo>
                  <a:lnTo>
                    <a:pt x="41" y="31"/>
                  </a:lnTo>
                  <a:lnTo>
                    <a:pt x="42" y="33"/>
                  </a:lnTo>
                  <a:lnTo>
                    <a:pt x="44" y="36"/>
                  </a:lnTo>
                  <a:lnTo>
                    <a:pt x="45" y="38"/>
                  </a:lnTo>
                  <a:lnTo>
                    <a:pt x="45" y="38"/>
                  </a:lnTo>
                  <a:lnTo>
                    <a:pt x="47" y="41"/>
                  </a:lnTo>
                  <a:lnTo>
                    <a:pt x="49" y="42"/>
                  </a:lnTo>
                  <a:lnTo>
                    <a:pt x="49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50" y="39"/>
                  </a:lnTo>
                  <a:lnTo>
                    <a:pt x="52" y="39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3" y="44"/>
                  </a:lnTo>
                  <a:lnTo>
                    <a:pt x="55" y="45"/>
                  </a:lnTo>
                  <a:lnTo>
                    <a:pt x="58" y="45"/>
                  </a:lnTo>
                  <a:lnTo>
                    <a:pt x="60" y="45"/>
                  </a:lnTo>
                  <a:lnTo>
                    <a:pt x="60" y="47"/>
                  </a:lnTo>
                  <a:lnTo>
                    <a:pt x="63" y="49"/>
                  </a:lnTo>
                  <a:lnTo>
                    <a:pt x="68" y="50"/>
                  </a:lnTo>
                  <a:lnTo>
                    <a:pt x="72" y="55"/>
                  </a:lnTo>
                  <a:lnTo>
                    <a:pt x="75" y="60"/>
                  </a:lnTo>
                  <a:lnTo>
                    <a:pt x="83" y="66"/>
                  </a:lnTo>
                  <a:lnTo>
                    <a:pt x="85" y="67"/>
                  </a:lnTo>
                  <a:lnTo>
                    <a:pt x="86" y="71"/>
                  </a:lnTo>
                  <a:lnTo>
                    <a:pt x="88" y="71"/>
                  </a:lnTo>
                  <a:lnTo>
                    <a:pt x="91" y="74"/>
                  </a:lnTo>
                  <a:lnTo>
                    <a:pt x="91" y="75"/>
                  </a:lnTo>
                  <a:lnTo>
                    <a:pt x="94" y="77"/>
                  </a:lnTo>
                  <a:lnTo>
                    <a:pt x="94" y="75"/>
                  </a:lnTo>
                  <a:lnTo>
                    <a:pt x="96" y="77"/>
                  </a:lnTo>
                  <a:lnTo>
                    <a:pt x="96" y="78"/>
                  </a:lnTo>
                  <a:lnTo>
                    <a:pt x="94" y="78"/>
                  </a:lnTo>
                  <a:lnTo>
                    <a:pt x="93" y="80"/>
                  </a:lnTo>
                  <a:lnTo>
                    <a:pt x="93" y="78"/>
                  </a:lnTo>
                  <a:lnTo>
                    <a:pt x="91" y="80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90" y="83"/>
                  </a:lnTo>
                  <a:lnTo>
                    <a:pt x="86" y="82"/>
                  </a:lnTo>
                  <a:lnTo>
                    <a:pt x="86" y="80"/>
                  </a:lnTo>
                  <a:lnTo>
                    <a:pt x="86" y="82"/>
                  </a:lnTo>
                  <a:lnTo>
                    <a:pt x="85" y="82"/>
                  </a:lnTo>
                  <a:lnTo>
                    <a:pt x="83" y="80"/>
                  </a:lnTo>
                  <a:lnTo>
                    <a:pt x="83" y="78"/>
                  </a:lnTo>
                  <a:lnTo>
                    <a:pt x="82" y="77"/>
                  </a:lnTo>
                  <a:lnTo>
                    <a:pt x="80" y="77"/>
                  </a:lnTo>
                  <a:lnTo>
                    <a:pt x="79" y="75"/>
                  </a:lnTo>
                  <a:lnTo>
                    <a:pt x="79" y="74"/>
                  </a:lnTo>
                  <a:lnTo>
                    <a:pt x="77" y="71"/>
                  </a:lnTo>
                  <a:lnTo>
                    <a:pt x="74" y="69"/>
                  </a:lnTo>
                  <a:lnTo>
                    <a:pt x="71" y="66"/>
                  </a:lnTo>
                  <a:lnTo>
                    <a:pt x="68" y="63"/>
                  </a:lnTo>
                  <a:lnTo>
                    <a:pt x="64" y="60"/>
                  </a:lnTo>
                  <a:lnTo>
                    <a:pt x="63" y="58"/>
                  </a:lnTo>
                  <a:lnTo>
                    <a:pt x="63" y="56"/>
                  </a:lnTo>
                  <a:lnTo>
                    <a:pt x="58" y="56"/>
                  </a:lnTo>
                  <a:lnTo>
                    <a:pt x="56" y="55"/>
                  </a:lnTo>
                  <a:lnTo>
                    <a:pt x="55" y="53"/>
                  </a:lnTo>
                  <a:lnTo>
                    <a:pt x="53" y="52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4" y="52"/>
                  </a:lnTo>
                  <a:lnTo>
                    <a:pt x="42" y="52"/>
                  </a:lnTo>
                  <a:lnTo>
                    <a:pt x="41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8" y="50"/>
                  </a:lnTo>
                  <a:lnTo>
                    <a:pt x="38" y="50"/>
                  </a:lnTo>
                  <a:lnTo>
                    <a:pt x="36" y="50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8" y="53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5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2" y="49"/>
                  </a:lnTo>
                  <a:lnTo>
                    <a:pt x="22" y="47"/>
                  </a:lnTo>
                  <a:lnTo>
                    <a:pt x="20" y="47"/>
                  </a:lnTo>
                  <a:lnTo>
                    <a:pt x="20" y="49"/>
                  </a:lnTo>
                  <a:lnTo>
                    <a:pt x="17" y="52"/>
                  </a:lnTo>
                  <a:lnTo>
                    <a:pt x="17" y="55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2" y="53"/>
                  </a:lnTo>
                  <a:lnTo>
                    <a:pt x="11" y="53"/>
                  </a:lnTo>
                  <a:lnTo>
                    <a:pt x="11" y="53"/>
                  </a:lnTo>
                  <a:lnTo>
                    <a:pt x="9" y="53"/>
                  </a:lnTo>
                  <a:lnTo>
                    <a:pt x="9" y="55"/>
                  </a:lnTo>
                  <a:lnTo>
                    <a:pt x="9" y="55"/>
                  </a:lnTo>
                  <a:lnTo>
                    <a:pt x="8" y="55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3" y="55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0" y="52"/>
                  </a:lnTo>
                  <a:lnTo>
                    <a:pt x="0" y="49"/>
                  </a:lnTo>
                  <a:lnTo>
                    <a:pt x="0" y="45"/>
                  </a:lnTo>
                  <a:lnTo>
                    <a:pt x="0" y="42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4"/>
                  </a:lnTo>
                  <a:lnTo>
                    <a:pt x="3" y="33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7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8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1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7" name="Freeform 284">
              <a:extLst>
                <a:ext uri="{FF2B5EF4-FFF2-40B4-BE49-F238E27FC236}">
                  <a16:creationId xmlns:a16="http://schemas.microsoft.com/office/drawing/2014/main" id="{B3828807-116D-4926-983E-88AAE253B9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83536" y="3624539"/>
              <a:ext cx="235856" cy="202719"/>
            </a:xfrm>
            <a:custGeom>
              <a:avLst/>
              <a:gdLst>
                <a:gd name="T0" fmla="*/ 121 w 121"/>
                <a:gd name="T1" fmla="*/ 0 h 104"/>
                <a:gd name="T2" fmla="*/ 121 w 121"/>
                <a:gd name="T3" fmla="*/ 8 h 104"/>
                <a:gd name="T4" fmla="*/ 121 w 121"/>
                <a:gd name="T5" fmla="*/ 14 h 104"/>
                <a:gd name="T6" fmla="*/ 121 w 121"/>
                <a:gd name="T7" fmla="*/ 20 h 104"/>
                <a:gd name="T8" fmla="*/ 121 w 121"/>
                <a:gd name="T9" fmla="*/ 25 h 104"/>
                <a:gd name="T10" fmla="*/ 74 w 121"/>
                <a:gd name="T11" fmla="*/ 61 h 104"/>
                <a:gd name="T12" fmla="*/ 72 w 121"/>
                <a:gd name="T13" fmla="*/ 64 h 104"/>
                <a:gd name="T14" fmla="*/ 67 w 121"/>
                <a:gd name="T15" fmla="*/ 66 h 104"/>
                <a:gd name="T16" fmla="*/ 64 w 121"/>
                <a:gd name="T17" fmla="*/ 66 h 104"/>
                <a:gd name="T18" fmla="*/ 61 w 121"/>
                <a:gd name="T19" fmla="*/ 69 h 104"/>
                <a:gd name="T20" fmla="*/ 58 w 121"/>
                <a:gd name="T21" fmla="*/ 72 h 104"/>
                <a:gd name="T22" fmla="*/ 56 w 121"/>
                <a:gd name="T23" fmla="*/ 74 h 104"/>
                <a:gd name="T24" fmla="*/ 58 w 121"/>
                <a:gd name="T25" fmla="*/ 77 h 104"/>
                <a:gd name="T26" fmla="*/ 58 w 121"/>
                <a:gd name="T27" fmla="*/ 80 h 104"/>
                <a:gd name="T28" fmla="*/ 58 w 121"/>
                <a:gd name="T29" fmla="*/ 83 h 104"/>
                <a:gd name="T30" fmla="*/ 58 w 121"/>
                <a:gd name="T31" fmla="*/ 88 h 104"/>
                <a:gd name="T32" fmla="*/ 58 w 121"/>
                <a:gd name="T33" fmla="*/ 91 h 104"/>
                <a:gd name="T34" fmla="*/ 58 w 121"/>
                <a:gd name="T35" fmla="*/ 96 h 104"/>
                <a:gd name="T36" fmla="*/ 50 w 121"/>
                <a:gd name="T37" fmla="*/ 96 h 104"/>
                <a:gd name="T38" fmla="*/ 41 w 121"/>
                <a:gd name="T39" fmla="*/ 96 h 104"/>
                <a:gd name="T40" fmla="*/ 33 w 121"/>
                <a:gd name="T41" fmla="*/ 96 h 104"/>
                <a:gd name="T42" fmla="*/ 26 w 121"/>
                <a:gd name="T43" fmla="*/ 96 h 104"/>
                <a:gd name="T44" fmla="*/ 20 w 121"/>
                <a:gd name="T45" fmla="*/ 96 h 104"/>
                <a:gd name="T46" fmla="*/ 14 w 121"/>
                <a:gd name="T47" fmla="*/ 96 h 104"/>
                <a:gd name="T48" fmla="*/ 7 w 121"/>
                <a:gd name="T49" fmla="*/ 96 h 104"/>
                <a:gd name="T50" fmla="*/ 1 w 121"/>
                <a:gd name="T51" fmla="*/ 99 h 104"/>
                <a:gd name="T52" fmla="*/ 0 w 121"/>
                <a:gd name="T53" fmla="*/ 102 h 104"/>
                <a:gd name="T54" fmla="*/ 0 w 121"/>
                <a:gd name="T55" fmla="*/ 102 h 104"/>
                <a:gd name="T56" fmla="*/ 3 w 121"/>
                <a:gd name="T57" fmla="*/ 86 h 104"/>
                <a:gd name="T58" fmla="*/ 6 w 121"/>
                <a:gd name="T59" fmla="*/ 82 h 104"/>
                <a:gd name="T60" fmla="*/ 11 w 121"/>
                <a:gd name="T61" fmla="*/ 77 h 104"/>
                <a:gd name="T62" fmla="*/ 12 w 121"/>
                <a:gd name="T63" fmla="*/ 71 h 104"/>
                <a:gd name="T64" fmla="*/ 12 w 121"/>
                <a:gd name="T65" fmla="*/ 69 h 104"/>
                <a:gd name="T66" fmla="*/ 15 w 121"/>
                <a:gd name="T67" fmla="*/ 64 h 104"/>
                <a:gd name="T68" fmla="*/ 18 w 121"/>
                <a:gd name="T69" fmla="*/ 60 h 104"/>
                <a:gd name="T70" fmla="*/ 18 w 121"/>
                <a:gd name="T71" fmla="*/ 58 h 104"/>
                <a:gd name="T72" fmla="*/ 17 w 121"/>
                <a:gd name="T73" fmla="*/ 60 h 104"/>
                <a:gd name="T74" fmla="*/ 17 w 121"/>
                <a:gd name="T75" fmla="*/ 60 h 104"/>
                <a:gd name="T76" fmla="*/ 18 w 121"/>
                <a:gd name="T77" fmla="*/ 56 h 104"/>
                <a:gd name="T78" fmla="*/ 28 w 121"/>
                <a:gd name="T79" fmla="*/ 49 h 104"/>
                <a:gd name="T80" fmla="*/ 31 w 121"/>
                <a:gd name="T81" fmla="*/ 44 h 104"/>
                <a:gd name="T82" fmla="*/ 33 w 121"/>
                <a:gd name="T83" fmla="*/ 36 h 104"/>
                <a:gd name="T84" fmla="*/ 34 w 121"/>
                <a:gd name="T85" fmla="*/ 31 h 104"/>
                <a:gd name="T86" fmla="*/ 37 w 121"/>
                <a:gd name="T87" fmla="*/ 25 h 104"/>
                <a:gd name="T88" fmla="*/ 39 w 121"/>
                <a:gd name="T89" fmla="*/ 20 h 104"/>
                <a:gd name="T90" fmla="*/ 42 w 121"/>
                <a:gd name="T91" fmla="*/ 19 h 104"/>
                <a:gd name="T92" fmla="*/ 48 w 121"/>
                <a:gd name="T93" fmla="*/ 14 h 104"/>
                <a:gd name="T94" fmla="*/ 52 w 121"/>
                <a:gd name="T95" fmla="*/ 11 h 104"/>
                <a:gd name="T96" fmla="*/ 55 w 121"/>
                <a:gd name="T97" fmla="*/ 3 h 104"/>
                <a:gd name="T98" fmla="*/ 93 w 121"/>
                <a:gd name="T9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1" h="104">
                  <a:moveTo>
                    <a:pt x="97" y="0"/>
                  </a:moveTo>
                  <a:lnTo>
                    <a:pt x="121" y="0"/>
                  </a:lnTo>
                  <a:lnTo>
                    <a:pt x="121" y="4"/>
                  </a:lnTo>
                  <a:lnTo>
                    <a:pt x="121" y="8"/>
                  </a:lnTo>
                  <a:lnTo>
                    <a:pt x="121" y="11"/>
                  </a:lnTo>
                  <a:lnTo>
                    <a:pt x="121" y="14"/>
                  </a:lnTo>
                  <a:lnTo>
                    <a:pt x="121" y="17"/>
                  </a:lnTo>
                  <a:lnTo>
                    <a:pt x="121" y="20"/>
                  </a:lnTo>
                  <a:lnTo>
                    <a:pt x="121" y="23"/>
                  </a:lnTo>
                  <a:lnTo>
                    <a:pt x="121" y="25"/>
                  </a:lnTo>
                  <a:lnTo>
                    <a:pt x="74" y="25"/>
                  </a:lnTo>
                  <a:lnTo>
                    <a:pt x="74" y="61"/>
                  </a:lnTo>
                  <a:lnTo>
                    <a:pt x="74" y="63"/>
                  </a:lnTo>
                  <a:lnTo>
                    <a:pt x="72" y="64"/>
                  </a:lnTo>
                  <a:lnTo>
                    <a:pt x="70" y="64"/>
                  </a:lnTo>
                  <a:lnTo>
                    <a:pt x="67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3" y="68"/>
                  </a:lnTo>
                  <a:lnTo>
                    <a:pt x="61" y="69"/>
                  </a:lnTo>
                  <a:lnTo>
                    <a:pt x="58" y="71"/>
                  </a:lnTo>
                  <a:lnTo>
                    <a:pt x="58" y="72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58" y="82"/>
                  </a:lnTo>
                  <a:lnTo>
                    <a:pt x="58" y="83"/>
                  </a:lnTo>
                  <a:lnTo>
                    <a:pt x="58" y="85"/>
                  </a:lnTo>
                  <a:lnTo>
                    <a:pt x="58" y="88"/>
                  </a:lnTo>
                  <a:lnTo>
                    <a:pt x="58" y="90"/>
                  </a:lnTo>
                  <a:lnTo>
                    <a:pt x="58" y="91"/>
                  </a:lnTo>
                  <a:lnTo>
                    <a:pt x="58" y="94"/>
                  </a:lnTo>
                  <a:lnTo>
                    <a:pt x="58" y="96"/>
                  </a:lnTo>
                  <a:lnTo>
                    <a:pt x="53" y="96"/>
                  </a:lnTo>
                  <a:lnTo>
                    <a:pt x="50" y="96"/>
                  </a:lnTo>
                  <a:lnTo>
                    <a:pt x="47" y="96"/>
                  </a:lnTo>
                  <a:lnTo>
                    <a:pt x="41" y="96"/>
                  </a:lnTo>
                  <a:lnTo>
                    <a:pt x="36" y="96"/>
                  </a:lnTo>
                  <a:lnTo>
                    <a:pt x="33" y="96"/>
                  </a:lnTo>
                  <a:lnTo>
                    <a:pt x="29" y="96"/>
                  </a:lnTo>
                  <a:lnTo>
                    <a:pt x="26" y="96"/>
                  </a:lnTo>
                  <a:lnTo>
                    <a:pt x="23" y="96"/>
                  </a:lnTo>
                  <a:lnTo>
                    <a:pt x="20" y="96"/>
                  </a:lnTo>
                  <a:lnTo>
                    <a:pt x="17" y="96"/>
                  </a:lnTo>
                  <a:lnTo>
                    <a:pt x="14" y="96"/>
                  </a:lnTo>
                  <a:lnTo>
                    <a:pt x="11" y="96"/>
                  </a:lnTo>
                  <a:lnTo>
                    <a:pt x="7" y="96"/>
                  </a:lnTo>
                  <a:lnTo>
                    <a:pt x="1" y="96"/>
                  </a:lnTo>
                  <a:lnTo>
                    <a:pt x="1" y="99"/>
                  </a:lnTo>
                  <a:lnTo>
                    <a:pt x="1" y="101"/>
                  </a:lnTo>
                  <a:lnTo>
                    <a:pt x="0" y="102"/>
                  </a:lnTo>
                  <a:lnTo>
                    <a:pt x="1" y="104"/>
                  </a:lnTo>
                  <a:lnTo>
                    <a:pt x="0" y="102"/>
                  </a:lnTo>
                  <a:lnTo>
                    <a:pt x="1" y="94"/>
                  </a:lnTo>
                  <a:lnTo>
                    <a:pt x="3" y="86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7" y="80"/>
                  </a:lnTo>
                  <a:lnTo>
                    <a:pt x="11" y="77"/>
                  </a:lnTo>
                  <a:lnTo>
                    <a:pt x="11" y="72"/>
                  </a:lnTo>
                  <a:lnTo>
                    <a:pt x="12" y="71"/>
                  </a:lnTo>
                  <a:lnTo>
                    <a:pt x="14" y="71"/>
                  </a:lnTo>
                  <a:lnTo>
                    <a:pt x="12" y="69"/>
                  </a:lnTo>
                  <a:lnTo>
                    <a:pt x="14" y="68"/>
                  </a:lnTo>
                  <a:lnTo>
                    <a:pt x="15" y="64"/>
                  </a:lnTo>
                  <a:lnTo>
                    <a:pt x="17" y="63"/>
                  </a:lnTo>
                  <a:lnTo>
                    <a:pt x="18" y="60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7" y="58"/>
                  </a:lnTo>
                  <a:lnTo>
                    <a:pt x="17" y="60"/>
                  </a:lnTo>
                  <a:lnTo>
                    <a:pt x="15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8" y="56"/>
                  </a:lnTo>
                  <a:lnTo>
                    <a:pt x="22" y="53"/>
                  </a:lnTo>
                  <a:lnTo>
                    <a:pt x="28" y="49"/>
                  </a:lnTo>
                  <a:lnTo>
                    <a:pt x="29" y="47"/>
                  </a:lnTo>
                  <a:lnTo>
                    <a:pt x="31" y="44"/>
                  </a:lnTo>
                  <a:lnTo>
                    <a:pt x="33" y="42"/>
                  </a:lnTo>
                  <a:lnTo>
                    <a:pt x="33" y="36"/>
                  </a:lnTo>
                  <a:lnTo>
                    <a:pt x="33" y="34"/>
                  </a:lnTo>
                  <a:lnTo>
                    <a:pt x="34" y="31"/>
                  </a:lnTo>
                  <a:lnTo>
                    <a:pt x="36" y="28"/>
                  </a:lnTo>
                  <a:lnTo>
                    <a:pt x="37" y="25"/>
                  </a:lnTo>
                  <a:lnTo>
                    <a:pt x="37" y="22"/>
                  </a:lnTo>
                  <a:lnTo>
                    <a:pt x="39" y="20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5" y="17"/>
                  </a:lnTo>
                  <a:lnTo>
                    <a:pt x="48" y="14"/>
                  </a:lnTo>
                  <a:lnTo>
                    <a:pt x="50" y="14"/>
                  </a:lnTo>
                  <a:lnTo>
                    <a:pt x="52" y="11"/>
                  </a:lnTo>
                  <a:lnTo>
                    <a:pt x="53" y="8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93" y="0"/>
                  </a:lnTo>
                  <a:lnTo>
                    <a:pt x="9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8" name="Freeform 285">
              <a:extLst>
                <a:ext uri="{FF2B5EF4-FFF2-40B4-BE49-F238E27FC236}">
                  <a16:creationId xmlns:a16="http://schemas.microsoft.com/office/drawing/2014/main" id="{939D0C88-6613-4072-BB30-3B0D7728FF36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8917" y="3501738"/>
              <a:ext cx="345013" cy="288485"/>
            </a:xfrm>
            <a:custGeom>
              <a:avLst/>
              <a:gdLst>
                <a:gd name="T0" fmla="*/ 18 w 177"/>
                <a:gd name="T1" fmla="*/ 0 h 148"/>
                <a:gd name="T2" fmla="*/ 41 w 177"/>
                <a:gd name="T3" fmla="*/ 6 h 148"/>
                <a:gd name="T4" fmla="*/ 56 w 177"/>
                <a:gd name="T5" fmla="*/ 9 h 148"/>
                <a:gd name="T6" fmla="*/ 65 w 177"/>
                <a:gd name="T7" fmla="*/ 12 h 148"/>
                <a:gd name="T8" fmla="*/ 76 w 177"/>
                <a:gd name="T9" fmla="*/ 6 h 148"/>
                <a:gd name="T10" fmla="*/ 81 w 177"/>
                <a:gd name="T11" fmla="*/ 4 h 148"/>
                <a:gd name="T12" fmla="*/ 86 w 177"/>
                <a:gd name="T13" fmla="*/ 3 h 148"/>
                <a:gd name="T14" fmla="*/ 87 w 177"/>
                <a:gd name="T15" fmla="*/ 3 h 148"/>
                <a:gd name="T16" fmla="*/ 92 w 177"/>
                <a:gd name="T17" fmla="*/ 0 h 148"/>
                <a:gd name="T18" fmla="*/ 101 w 177"/>
                <a:gd name="T19" fmla="*/ 3 h 148"/>
                <a:gd name="T20" fmla="*/ 108 w 177"/>
                <a:gd name="T21" fmla="*/ 4 h 148"/>
                <a:gd name="T22" fmla="*/ 103 w 177"/>
                <a:gd name="T23" fmla="*/ 4 h 148"/>
                <a:gd name="T24" fmla="*/ 108 w 177"/>
                <a:gd name="T25" fmla="*/ 8 h 148"/>
                <a:gd name="T26" fmla="*/ 109 w 177"/>
                <a:gd name="T27" fmla="*/ 4 h 148"/>
                <a:gd name="T28" fmla="*/ 116 w 177"/>
                <a:gd name="T29" fmla="*/ 9 h 148"/>
                <a:gd name="T30" fmla="*/ 123 w 177"/>
                <a:gd name="T31" fmla="*/ 8 h 148"/>
                <a:gd name="T32" fmla="*/ 130 w 177"/>
                <a:gd name="T33" fmla="*/ 8 h 148"/>
                <a:gd name="T34" fmla="*/ 138 w 177"/>
                <a:gd name="T35" fmla="*/ 4 h 148"/>
                <a:gd name="T36" fmla="*/ 142 w 177"/>
                <a:gd name="T37" fmla="*/ 16 h 148"/>
                <a:gd name="T38" fmla="*/ 146 w 177"/>
                <a:gd name="T39" fmla="*/ 25 h 148"/>
                <a:gd name="T40" fmla="*/ 147 w 177"/>
                <a:gd name="T41" fmla="*/ 34 h 148"/>
                <a:gd name="T42" fmla="*/ 141 w 177"/>
                <a:gd name="T43" fmla="*/ 55 h 148"/>
                <a:gd name="T44" fmla="*/ 136 w 177"/>
                <a:gd name="T45" fmla="*/ 60 h 148"/>
                <a:gd name="T46" fmla="*/ 125 w 177"/>
                <a:gd name="T47" fmla="*/ 49 h 148"/>
                <a:gd name="T48" fmla="*/ 122 w 177"/>
                <a:gd name="T49" fmla="*/ 41 h 148"/>
                <a:gd name="T50" fmla="*/ 117 w 177"/>
                <a:gd name="T51" fmla="*/ 33 h 148"/>
                <a:gd name="T52" fmla="*/ 114 w 177"/>
                <a:gd name="T53" fmla="*/ 28 h 148"/>
                <a:gd name="T54" fmla="*/ 114 w 177"/>
                <a:gd name="T55" fmla="*/ 34 h 148"/>
                <a:gd name="T56" fmla="*/ 116 w 177"/>
                <a:gd name="T57" fmla="*/ 42 h 148"/>
                <a:gd name="T58" fmla="*/ 119 w 177"/>
                <a:gd name="T59" fmla="*/ 49 h 148"/>
                <a:gd name="T60" fmla="*/ 128 w 177"/>
                <a:gd name="T61" fmla="*/ 56 h 148"/>
                <a:gd name="T62" fmla="*/ 130 w 177"/>
                <a:gd name="T63" fmla="*/ 66 h 148"/>
                <a:gd name="T64" fmla="*/ 134 w 177"/>
                <a:gd name="T65" fmla="*/ 72 h 148"/>
                <a:gd name="T66" fmla="*/ 144 w 177"/>
                <a:gd name="T67" fmla="*/ 93 h 148"/>
                <a:gd name="T68" fmla="*/ 155 w 177"/>
                <a:gd name="T69" fmla="*/ 115 h 148"/>
                <a:gd name="T70" fmla="*/ 158 w 177"/>
                <a:gd name="T71" fmla="*/ 119 h 148"/>
                <a:gd name="T72" fmla="*/ 157 w 177"/>
                <a:gd name="T73" fmla="*/ 121 h 148"/>
                <a:gd name="T74" fmla="*/ 161 w 177"/>
                <a:gd name="T75" fmla="*/ 135 h 148"/>
                <a:gd name="T76" fmla="*/ 171 w 177"/>
                <a:gd name="T77" fmla="*/ 143 h 148"/>
                <a:gd name="T78" fmla="*/ 149 w 177"/>
                <a:gd name="T79" fmla="*/ 148 h 148"/>
                <a:gd name="T80" fmla="*/ 98 w 177"/>
                <a:gd name="T81" fmla="*/ 146 h 148"/>
                <a:gd name="T82" fmla="*/ 95 w 177"/>
                <a:gd name="T83" fmla="*/ 148 h 148"/>
                <a:gd name="T84" fmla="*/ 16 w 177"/>
                <a:gd name="T85" fmla="*/ 148 h 148"/>
                <a:gd name="T86" fmla="*/ 5 w 177"/>
                <a:gd name="T87" fmla="*/ 38 h 148"/>
                <a:gd name="T88" fmla="*/ 2 w 177"/>
                <a:gd name="T89" fmla="*/ 27 h 148"/>
                <a:gd name="T90" fmla="*/ 4 w 177"/>
                <a:gd name="T91" fmla="*/ 19 h 148"/>
                <a:gd name="T92" fmla="*/ 4 w 177"/>
                <a:gd name="T93" fmla="*/ 11 h 148"/>
                <a:gd name="T94" fmla="*/ 4 w 177"/>
                <a:gd name="T95" fmla="*/ 3 h 148"/>
                <a:gd name="T96" fmla="*/ 7 w 177"/>
                <a:gd name="T9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7" h="148">
                  <a:moveTo>
                    <a:pt x="7" y="0"/>
                  </a:moveTo>
                  <a:lnTo>
                    <a:pt x="8" y="1"/>
                  </a:lnTo>
                  <a:lnTo>
                    <a:pt x="10" y="1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0" y="3"/>
                  </a:lnTo>
                  <a:lnTo>
                    <a:pt x="38" y="3"/>
                  </a:lnTo>
                  <a:lnTo>
                    <a:pt x="41" y="6"/>
                  </a:lnTo>
                  <a:lnTo>
                    <a:pt x="43" y="6"/>
                  </a:lnTo>
                  <a:lnTo>
                    <a:pt x="46" y="6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0" y="11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70" y="11"/>
                  </a:lnTo>
                  <a:lnTo>
                    <a:pt x="71" y="9"/>
                  </a:lnTo>
                  <a:lnTo>
                    <a:pt x="76" y="6"/>
                  </a:lnTo>
                  <a:lnTo>
                    <a:pt x="78" y="6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1" y="4"/>
                  </a:lnTo>
                  <a:lnTo>
                    <a:pt x="82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6" y="3"/>
                  </a:lnTo>
                  <a:lnTo>
                    <a:pt x="90" y="1"/>
                  </a:lnTo>
                  <a:lnTo>
                    <a:pt x="90" y="1"/>
                  </a:lnTo>
                  <a:lnTo>
                    <a:pt x="86" y="3"/>
                  </a:lnTo>
                  <a:lnTo>
                    <a:pt x="87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2" y="1"/>
                  </a:lnTo>
                  <a:lnTo>
                    <a:pt x="92" y="0"/>
                  </a:lnTo>
                  <a:lnTo>
                    <a:pt x="93" y="0"/>
                  </a:lnTo>
                  <a:lnTo>
                    <a:pt x="95" y="0"/>
                  </a:lnTo>
                  <a:lnTo>
                    <a:pt x="100" y="3"/>
                  </a:lnTo>
                  <a:lnTo>
                    <a:pt x="101" y="3"/>
                  </a:lnTo>
                  <a:lnTo>
                    <a:pt x="105" y="1"/>
                  </a:lnTo>
                  <a:lnTo>
                    <a:pt x="105" y="1"/>
                  </a:lnTo>
                  <a:lnTo>
                    <a:pt x="106" y="1"/>
                  </a:lnTo>
                  <a:lnTo>
                    <a:pt x="108" y="4"/>
                  </a:lnTo>
                  <a:lnTo>
                    <a:pt x="108" y="4"/>
                  </a:lnTo>
                  <a:lnTo>
                    <a:pt x="105" y="1"/>
                  </a:lnTo>
                  <a:lnTo>
                    <a:pt x="105" y="3"/>
                  </a:lnTo>
                  <a:lnTo>
                    <a:pt x="103" y="4"/>
                  </a:lnTo>
                  <a:lnTo>
                    <a:pt x="105" y="6"/>
                  </a:lnTo>
                  <a:lnTo>
                    <a:pt x="106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8"/>
                  </a:lnTo>
                  <a:lnTo>
                    <a:pt x="111" y="6"/>
                  </a:lnTo>
                  <a:lnTo>
                    <a:pt x="109" y="6"/>
                  </a:lnTo>
                  <a:lnTo>
                    <a:pt x="109" y="4"/>
                  </a:lnTo>
                  <a:lnTo>
                    <a:pt x="109" y="4"/>
                  </a:lnTo>
                  <a:lnTo>
                    <a:pt x="111" y="6"/>
                  </a:lnTo>
                  <a:lnTo>
                    <a:pt x="114" y="8"/>
                  </a:lnTo>
                  <a:lnTo>
                    <a:pt x="116" y="9"/>
                  </a:lnTo>
                  <a:lnTo>
                    <a:pt x="116" y="9"/>
                  </a:lnTo>
                  <a:lnTo>
                    <a:pt x="119" y="8"/>
                  </a:lnTo>
                  <a:lnTo>
                    <a:pt x="119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7" y="8"/>
                  </a:lnTo>
                  <a:lnTo>
                    <a:pt x="130" y="8"/>
                  </a:lnTo>
                  <a:lnTo>
                    <a:pt x="134" y="6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9" y="6"/>
                  </a:lnTo>
                  <a:lnTo>
                    <a:pt x="141" y="9"/>
                  </a:lnTo>
                  <a:lnTo>
                    <a:pt x="141" y="12"/>
                  </a:lnTo>
                  <a:lnTo>
                    <a:pt x="142" y="16"/>
                  </a:lnTo>
                  <a:lnTo>
                    <a:pt x="142" y="17"/>
                  </a:lnTo>
                  <a:lnTo>
                    <a:pt x="142" y="19"/>
                  </a:lnTo>
                  <a:lnTo>
                    <a:pt x="146" y="22"/>
                  </a:lnTo>
                  <a:lnTo>
                    <a:pt x="146" y="25"/>
                  </a:lnTo>
                  <a:lnTo>
                    <a:pt x="147" y="28"/>
                  </a:lnTo>
                  <a:lnTo>
                    <a:pt x="147" y="33"/>
                  </a:lnTo>
                  <a:lnTo>
                    <a:pt x="149" y="33"/>
                  </a:lnTo>
                  <a:lnTo>
                    <a:pt x="147" y="34"/>
                  </a:lnTo>
                  <a:lnTo>
                    <a:pt x="146" y="38"/>
                  </a:lnTo>
                  <a:lnTo>
                    <a:pt x="144" y="45"/>
                  </a:lnTo>
                  <a:lnTo>
                    <a:pt x="142" y="52"/>
                  </a:lnTo>
                  <a:lnTo>
                    <a:pt x="141" y="55"/>
                  </a:lnTo>
                  <a:lnTo>
                    <a:pt x="141" y="56"/>
                  </a:lnTo>
                  <a:lnTo>
                    <a:pt x="139" y="58"/>
                  </a:lnTo>
                  <a:lnTo>
                    <a:pt x="139" y="60"/>
                  </a:lnTo>
                  <a:lnTo>
                    <a:pt x="136" y="60"/>
                  </a:lnTo>
                  <a:lnTo>
                    <a:pt x="131" y="56"/>
                  </a:lnTo>
                  <a:lnTo>
                    <a:pt x="130" y="53"/>
                  </a:lnTo>
                  <a:lnTo>
                    <a:pt x="127" y="50"/>
                  </a:lnTo>
                  <a:lnTo>
                    <a:pt x="125" y="49"/>
                  </a:lnTo>
                  <a:lnTo>
                    <a:pt x="123" y="45"/>
                  </a:lnTo>
                  <a:lnTo>
                    <a:pt x="123" y="44"/>
                  </a:lnTo>
                  <a:lnTo>
                    <a:pt x="123" y="41"/>
                  </a:lnTo>
                  <a:lnTo>
                    <a:pt x="122" y="41"/>
                  </a:lnTo>
                  <a:lnTo>
                    <a:pt x="119" y="36"/>
                  </a:lnTo>
                  <a:lnTo>
                    <a:pt x="119" y="34"/>
                  </a:lnTo>
                  <a:lnTo>
                    <a:pt x="117" y="34"/>
                  </a:lnTo>
                  <a:lnTo>
                    <a:pt x="117" y="33"/>
                  </a:lnTo>
                  <a:lnTo>
                    <a:pt x="116" y="28"/>
                  </a:lnTo>
                  <a:lnTo>
                    <a:pt x="114" y="27"/>
                  </a:lnTo>
                  <a:lnTo>
                    <a:pt x="112" y="27"/>
                  </a:lnTo>
                  <a:lnTo>
                    <a:pt x="114" y="28"/>
                  </a:lnTo>
                  <a:lnTo>
                    <a:pt x="112" y="30"/>
                  </a:lnTo>
                  <a:lnTo>
                    <a:pt x="111" y="31"/>
                  </a:lnTo>
                  <a:lnTo>
                    <a:pt x="112" y="33"/>
                  </a:lnTo>
                  <a:lnTo>
                    <a:pt x="114" y="34"/>
                  </a:lnTo>
                  <a:lnTo>
                    <a:pt x="116" y="36"/>
                  </a:lnTo>
                  <a:lnTo>
                    <a:pt x="116" y="38"/>
                  </a:lnTo>
                  <a:lnTo>
                    <a:pt x="116" y="41"/>
                  </a:lnTo>
                  <a:lnTo>
                    <a:pt x="116" y="42"/>
                  </a:lnTo>
                  <a:lnTo>
                    <a:pt x="117" y="44"/>
                  </a:lnTo>
                  <a:lnTo>
                    <a:pt x="119" y="45"/>
                  </a:lnTo>
                  <a:lnTo>
                    <a:pt x="119" y="47"/>
                  </a:lnTo>
                  <a:lnTo>
                    <a:pt x="119" y="49"/>
                  </a:lnTo>
                  <a:lnTo>
                    <a:pt x="122" y="50"/>
                  </a:lnTo>
                  <a:lnTo>
                    <a:pt x="123" y="53"/>
                  </a:lnTo>
                  <a:lnTo>
                    <a:pt x="127" y="56"/>
                  </a:lnTo>
                  <a:lnTo>
                    <a:pt x="128" y="56"/>
                  </a:lnTo>
                  <a:lnTo>
                    <a:pt x="128" y="58"/>
                  </a:lnTo>
                  <a:lnTo>
                    <a:pt x="128" y="61"/>
                  </a:lnTo>
                  <a:lnTo>
                    <a:pt x="128" y="63"/>
                  </a:lnTo>
                  <a:lnTo>
                    <a:pt x="130" y="66"/>
                  </a:lnTo>
                  <a:lnTo>
                    <a:pt x="131" y="67"/>
                  </a:lnTo>
                  <a:lnTo>
                    <a:pt x="133" y="67"/>
                  </a:lnTo>
                  <a:lnTo>
                    <a:pt x="133" y="69"/>
                  </a:lnTo>
                  <a:lnTo>
                    <a:pt x="134" y="72"/>
                  </a:lnTo>
                  <a:lnTo>
                    <a:pt x="134" y="77"/>
                  </a:lnTo>
                  <a:lnTo>
                    <a:pt x="136" y="79"/>
                  </a:lnTo>
                  <a:lnTo>
                    <a:pt x="141" y="88"/>
                  </a:lnTo>
                  <a:lnTo>
                    <a:pt x="144" y="93"/>
                  </a:lnTo>
                  <a:lnTo>
                    <a:pt x="146" y="96"/>
                  </a:lnTo>
                  <a:lnTo>
                    <a:pt x="147" y="101"/>
                  </a:lnTo>
                  <a:lnTo>
                    <a:pt x="152" y="112"/>
                  </a:lnTo>
                  <a:lnTo>
                    <a:pt x="155" y="115"/>
                  </a:lnTo>
                  <a:lnTo>
                    <a:pt x="157" y="116"/>
                  </a:lnTo>
                  <a:lnTo>
                    <a:pt x="158" y="118"/>
                  </a:lnTo>
                  <a:lnTo>
                    <a:pt x="161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7" y="121"/>
                  </a:lnTo>
                  <a:lnTo>
                    <a:pt x="157" y="121"/>
                  </a:lnTo>
                  <a:lnTo>
                    <a:pt x="157" y="127"/>
                  </a:lnTo>
                  <a:lnTo>
                    <a:pt x="158" y="129"/>
                  </a:lnTo>
                  <a:lnTo>
                    <a:pt x="160" y="134"/>
                  </a:lnTo>
                  <a:lnTo>
                    <a:pt x="161" y="135"/>
                  </a:lnTo>
                  <a:lnTo>
                    <a:pt x="161" y="137"/>
                  </a:lnTo>
                  <a:lnTo>
                    <a:pt x="163" y="137"/>
                  </a:lnTo>
                  <a:lnTo>
                    <a:pt x="168" y="138"/>
                  </a:lnTo>
                  <a:lnTo>
                    <a:pt x="171" y="143"/>
                  </a:lnTo>
                  <a:lnTo>
                    <a:pt x="175" y="146"/>
                  </a:lnTo>
                  <a:lnTo>
                    <a:pt x="177" y="148"/>
                  </a:lnTo>
                  <a:lnTo>
                    <a:pt x="177" y="148"/>
                  </a:lnTo>
                  <a:lnTo>
                    <a:pt x="149" y="148"/>
                  </a:lnTo>
                  <a:lnTo>
                    <a:pt x="144" y="148"/>
                  </a:lnTo>
                  <a:lnTo>
                    <a:pt x="98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5"/>
                  </a:lnTo>
                  <a:lnTo>
                    <a:pt x="97" y="146"/>
                  </a:lnTo>
                  <a:lnTo>
                    <a:pt x="95" y="148"/>
                  </a:lnTo>
                  <a:lnTo>
                    <a:pt x="95" y="148"/>
                  </a:lnTo>
                  <a:lnTo>
                    <a:pt x="60" y="148"/>
                  </a:lnTo>
                  <a:lnTo>
                    <a:pt x="54" y="148"/>
                  </a:lnTo>
                  <a:lnTo>
                    <a:pt x="16" y="148"/>
                  </a:lnTo>
                  <a:lnTo>
                    <a:pt x="10" y="148"/>
                  </a:lnTo>
                  <a:lnTo>
                    <a:pt x="5" y="14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4" y="36"/>
                  </a:lnTo>
                  <a:lnTo>
                    <a:pt x="4" y="33"/>
                  </a:lnTo>
                  <a:lnTo>
                    <a:pt x="2" y="28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4" y="11"/>
                  </a:lnTo>
                  <a:lnTo>
                    <a:pt x="4" y="9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3"/>
                  </a:lnTo>
                  <a:lnTo>
                    <a:pt x="5" y="1"/>
                  </a:lnTo>
                  <a:lnTo>
                    <a:pt x="7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9" name="Freeform 286">
              <a:extLst>
                <a:ext uri="{FF2B5EF4-FFF2-40B4-BE49-F238E27FC236}">
                  <a16:creationId xmlns:a16="http://schemas.microsoft.com/office/drawing/2014/main" id="{78EB6B35-4CE7-4C8A-BA4C-55E80A41DA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78998" y="2509585"/>
              <a:ext cx="179328" cy="85766"/>
            </a:xfrm>
            <a:custGeom>
              <a:avLst/>
              <a:gdLst>
                <a:gd name="T0" fmla="*/ 13 w 92"/>
                <a:gd name="T1" fmla="*/ 22 h 44"/>
                <a:gd name="T2" fmla="*/ 23 w 92"/>
                <a:gd name="T3" fmla="*/ 25 h 44"/>
                <a:gd name="T4" fmla="*/ 16 w 92"/>
                <a:gd name="T5" fmla="*/ 27 h 44"/>
                <a:gd name="T6" fmla="*/ 10 w 92"/>
                <a:gd name="T7" fmla="*/ 30 h 44"/>
                <a:gd name="T8" fmla="*/ 5 w 92"/>
                <a:gd name="T9" fmla="*/ 35 h 44"/>
                <a:gd name="T10" fmla="*/ 2 w 92"/>
                <a:gd name="T11" fmla="*/ 35 h 44"/>
                <a:gd name="T12" fmla="*/ 4 w 92"/>
                <a:gd name="T13" fmla="*/ 30 h 44"/>
                <a:gd name="T14" fmla="*/ 2 w 92"/>
                <a:gd name="T15" fmla="*/ 27 h 44"/>
                <a:gd name="T16" fmla="*/ 2 w 92"/>
                <a:gd name="T17" fmla="*/ 23 h 44"/>
                <a:gd name="T18" fmla="*/ 5 w 92"/>
                <a:gd name="T19" fmla="*/ 23 h 44"/>
                <a:gd name="T20" fmla="*/ 10 w 92"/>
                <a:gd name="T21" fmla="*/ 20 h 44"/>
                <a:gd name="T22" fmla="*/ 23 w 92"/>
                <a:gd name="T23" fmla="*/ 22 h 44"/>
                <a:gd name="T24" fmla="*/ 19 w 92"/>
                <a:gd name="T25" fmla="*/ 20 h 44"/>
                <a:gd name="T26" fmla="*/ 13 w 92"/>
                <a:gd name="T27" fmla="*/ 12 h 44"/>
                <a:gd name="T28" fmla="*/ 16 w 92"/>
                <a:gd name="T29" fmla="*/ 17 h 44"/>
                <a:gd name="T30" fmla="*/ 13 w 92"/>
                <a:gd name="T31" fmla="*/ 19 h 44"/>
                <a:gd name="T32" fmla="*/ 8 w 92"/>
                <a:gd name="T33" fmla="*/ 16 h 44"/>
                <a:gd name="T34" fmla="*/ 10 w 92"/>
                <a:gd name="T35" fmla="*/ 14 h 44"/>
                <a:gd name="T36" fmla="*/ 54 w 92"/>
                <a:gd name="T37" fmla="*/ 0 h 44"/>
                <a:gd name="T38" fmla="*/ 70 w 92"/>
                <a:gd name="T39" fmla="*/ 1 h 44"/>
                <a:gd name="T40" fmla="*/ 89 w 92"/>
                <a:gd name="T41" fmla="*/ 5 h 44"/>
                <a:gd name="T42" fmla="*/ 92 w 92"/>
                <a:gd name="T43" fmla="*/ 5 h 44"/>
                <a:gd name="T44" fmla="*/ 90 w 92"/>
                <a:gd name="T45" fmla="*/ 6 h 44"/>
                <a:gd name="T46" fmla="*/ 87 w 92"/>
                <a:gd name="T47" fmla="*/ 9 h 44"/>
                <a:gd name="T48" fmla="*/ 79 w 92"/>
                <a:gd name="T49" fmla="*/ 12 h 44"/>
                <a:gd name="T50" fmla="*/ 78 w 92"/>
                <a:gd name="T51" fmla="*/ 20 h 44"/>
                <a:gd name="T52" fmla="*/ 82 w 92"/>
                <a:gd name="T53" fmla="*/ 30 h 44"/>
                <a:gd name="T54" fmla="*/ 84 w 92"/>
                <a:gd name="T55" fmla="*/ 35 h 44"/>
                <a:gd name="T56" fmla="*/ 86 w 92"/>
                <a:gd name="T57" fmla="*/ 36 h 44"/>
                <a:gd name="T58" fmla="*/ 82 w 92"/>
                <a:gd name="T59" fmla="*/ 39 h 44"/>
                <a:gd name="T60" fmla="*/ 81 w 92"/>
                <a:gd name="T61" fmla="*/ 44 h 44"/>
                <a:gd name="T62" fmla="*/ 76 w 92"/>
                <a:gd name="T63" fmla="*/ 42 h 44"/>
                <a:gd name="T64" fmla="*/ 68 w 92"/>
                <a:gd name="T65" fmla="*/ 44 h 44"/>
                <a:gd name="T66" fmla="*/ 60 w 92"/>
                <a:gd name="T67" fmla="*/ 39 h 44"/>
                <a:gd name="T68" fmla="*/ 57 w 92"/>
                <a:gd name="T69" fmla="*/ 36 h 44"/>
                <a:gd name="T70" fmla="*/ 51 w 92"/>
                <a:gd name="T71" fmla="*/ 33 h 44"/>
                <a:gd name="T72" fmla="*/ 49 w 92"/>
                <a:gd name="T73" fmla="*/ 35 h 44"/>
                <a:gd name="T74" fmla="*/ 45 w 92"/>
                <a:gd name="T75" fmla="*/ 35 h 44"/>
                <a:gd name="T76" fmla="*/ 37 w 92"/>
                <a:gd name="T77" fmla="*/ 36 h 44"/>
                <a:gd name="T78" fmla="*/ 40 w 92"/>
                <a:gd name="T79" fmla="*/ 28 h 44"/>
                <a:gd name="T80" fmla="*/ 37 w 92"/>
                <a:gd name="T81" fmla="*/ 27 h 44"/>
                <a:gd name="T82" fmla="*/ 32 w 92"/>
                <a:gd name="T83" fmla="*/ 28 h 44"/>
                <a:gd name="T84" fmla="*/ 26 w 92"/>
                <a:gd name="T85" fmla="*/ 22 h 44"/>
                <a:gd name="T86" fmla="*/ 27 w 92"/>
                <a:gd name="T87" fmla="*/ 17 h 44"/>
                <a:gd name="T88" fmla="*/ 24 w 92"/>
                <a:gd name="T89" fmla="*/ 14 h 44"/>
                <a:gd name="T90" fmla="*/ 24 w 92"/>
                <a:gd name="T91" fmla="*/ 11 h 44"/>
                <a:gd name="T92" fmla="*/ 29 w 92"/>
                <a:gd name="T93" fmla="*/ 8 h 44"/>
                <a:gd name="T94" fmla="*/ 37 w 92"/>
                <a:gd name="T95" fmla="*/ 3 h 44"/>
                <a:gd name="T96" fmla="*/ 54 w 92"/>
                <a:gd name="T97" fmla="*/ 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2" h="44">
                  <a:moveTo>
                    <a:pt x="10" y="20"/>
                  </a:moveTo>
                  <a:lnTo>
                    <a:pt x="11" y="20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5" y="20"/>
                  </a:lnTo>
                  <a:lnTo>
                    <a:pt x="16" y="22"/>
                  </a:lnTo>
                  <a:lnTo>
                    <a:pt x="21" y="23"/>
                  </a:lnTo>
                  <a:lnTo>
                    <a:pt x="23" y="25"/>
                  </a:lnTo>
                  <a:lnTo>
                    <a:pt x="19" y="25"/>
                  </a:lnTo>
                  <a:lnTo>
                    <a:pt x="18" y="25"/>
                  </a:lnTo>
                  <a:lnTo>
                    <a:pt x="18" y="27"/>
                  </a:lnTo>
                  <a:lnTo>
                    <a:pt x="16" y="27"/>
                  </a:lnTo>
                  <a:lnTo>
                    <a:pt x="16" y="28"/>
                  </a:lnTo>
                  <a:lnTo>
                    <a:pt x="13" y="28"/>
                  </a:lnTo>
                  <a:lnTo>
                    <a:pt x="13" y="30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5" y="35"/>
                  </a:lnTo>
                  <a:lnTo>
                    <a:pt x="4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5" y="31"/>
                  </a:lnTo>
                  <a:lnTo>
                    <a:pt x="5" y="31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10" y="22"/>
                  </a:lnTo>
                  <a:lnTo>
                    <a:pt x="10" y="20"/>
                  </a:lnTo>
                  <a:close/>
                  <a:moveTo>
                    <a:pt x="19" y="20"/>
                  </a:moveTo>
                  <a:lnTo>
                    <a:pt x="23" y="20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1" y="22"/>
                  </a:lnTo>
                  <a:lnTo>
                    <a:pt x="18" y="22"/>
                  </a:lnTo>
                  <a:lnTo>
                    <a:pt x="19" y="20"/>
                  </a:lnTo>
                  <a:lnTo>
                    <a:pt x="19" y="20"/>
                  </a:lnTo>
                  <a:close/>
                  <a:moveTo>
                    <a:pt x="11" y="11"/>
                  </a:moveTo>
                  <a:lnTo>
                    <a:pt x="13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16" y="12"/>
                  </a:lnTo>
                  <a:lnTo>
                    <a:pt x="16" y="14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3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4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1" y="11"/>
                  </a:lnTo>
                  <a:close/>
                  <a:moveTo>
                    <a:pt x="54" y="0"/>
                  </a:moveTo>
                  <a:lnTo>
                    <a:pt x="56" y="0"/>
                  </a:lnTo>
                  <a:lnTo>
                    <a:pt x="57" y="0"/>
                  </a:lnTo>
                  <a:lnTo>
                    <a:pt x="67" y="1"/>
                  </a:lnTo>
                  <a:lnTo>
                    <a:pt x="70" y="1"/>
                  </a:lnTo>
                  <a:lnTo>
                    <a:pt x="73" y="3"/>
                  </a:lnTo>
                  <a:lnTo>
                    <a:pt x="75" y="3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89" y="6"/>
                  </a:lnTo>
                  <a:lnTo>
                    <a:pt x="89" y="8"/>
                  </a:lnTo>
                  <a:lnTo>
                    <a:pt x="87" y="9"/>
                  </a:lnTo>
                  <a:lnTo>
                    <a:pt x="86" y="12"/>
                  </a:lnTo>
                  <a:lnTo>
                    <a:pt x="84" y="14"/>
                  </a:lnTo>
                  <a:lnTo>
                    <a:pt x="82" y="12"/>
                  </a:lnTo>
                  <a:lnTo>
                    <a:pt x="79" y="12"/>
                  </a:lnTo>
                  <a:lnTo>
                    <a:pt x="76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8" y="20"/>
                  </a:lnTo>
                  <a:lnTo>
                    <a:pt x="78" y="25"/>
                  </a:lnTo>
                  <a:lnTo>
                    <a:pt x="79" y="25"/>
                  </a:lnTo>
                  <a:lnTo>
                    <a:pt x="81" y="28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4" y="35"/>
                  </a:lnTo>
                  <a:lnTo>
                    <a:pt x="84" y="33"/>
                  </a:lnTo>
                  <a:lnTo>
                    <a:pt x="84" y="35"/>
                  </a:lnTo>
                  <a:lnTo>
                    <a:pt x="84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2" y="38"/>
                  </a:lnTo>
                  <a:lnTo>
                    <a:pt x="82" y="39"/>
                  </a:lnTo>
                  <a:lnTo>
                    <a:pt x="82" y="39"/>
                  </a:lnTo>
                  <a:lnTo>
                    <a:pt x="81" y="41"/>
                  </a:lnTo>
                  <a:lnTo>
                    <a:pt x="81" y="42"/>
                  </a:lnTo>
                  <a:lnTo>
                    <a:pt x="81" y="44"/>
                  </a:lnTo>
                  <a:lnTo>
                    <a:pt x="81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6" y="42"/>
                  </a:lnTo>
                  <a:lnTo>
                    <a:pt x="75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68" y="44"/>
                  </a:lnTo>
                  <a:lnTo>
                    <a:pt x="67" y="44"/>
                  </a:lnTo>
                  <a:lnTo>
                    <a:pt x="65" y="42"/>
                  </a:lnTo>
                  <a:lnTo>
                    <a:pt x="64" y="41"/>
                  </a:lnTo>
                  <a:lnTo>
                    <a:pt x="60" y="39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6" y="36"/>
                  </a:lnTo>
                  <a:lnTo>
                    <a:pt x="54" y="35"/>
                  </a:lnTo>
                  <a:lnTo>
                    <a:pt x="51" y="33"/>
                  </a:lnTo>
                  <a:lnTo>
                    <a:pt x="51" y="33"/>
                  </a:lnTo>
                  <a:lnTo>
                    <a:pt x="49" y="33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3"/>
                  </a:lnTo>
                  <a:lnTo>
                    <a:pt x="48" y="33"/>
                  </a:lnTo>
                  <a:lnTo>
                    <a:pt x="45" y="35"/>
                  </a:lnTo>
                  <a:lnTo>
                    <a:pt x="45" y="35"/>
                  </a:lnTo>
                  <a:lnTo>
                    <a:pt x="43" y="35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8" y="31"/>
                  </a:lnTo>
                  <a:lnTo>
                    <a:pt x="38" y="28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37" y="27"/>
                  </a:lnTo>
                  <a:lnTo>
                    <a:pt x="37" y="27"/>
                  </a:lnTo>
                  <a:lnTo>
                    <a:pt x="35" y="27"/>
                  </a:lnTo>
                  <a:lnTo>
                    <a:pt x="35" y="28"/>
                  </a:lnTo>
                  <a:lnTo>
                    <a:pt x="34" y="28"/>
                  </a:lnTo>
                  <a:lnTo>
                    <a:pt x="32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6" y="19"/>
                  </a:lnTo>
                  <a:lnTo>
                    <a:pt x="27" y="19"/>
                  </a:lnTo>
                  <a:lnTo>
                    <a:pt x="27" y="17"/>
                  </a:lnTo>
                  <a:lnTo>
                    <a:pt x="26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4" y="9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4" y="6"/>
                  </a:lnTo>
                  <a:lnTo>
                    <a:pt x="32" y="5"/>
                  </a:lnTo>
                  <a:lnTo>
                    <a:pt x="34" y="5"/>
                  </a:lnTo>
                  <a:lnTo>
                    <a:pt x="37" y="3"/>
                  </a:lnTo>
                  <a:lnTo>
                    <a:pt x="40" y="3"/>
                  </a:lnTo>
                  <a:lnTo>
                    <a:pt x="45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0" name="Freeform 287">
              <a:extLst>
                <a:ext uri="{FF2B5EF4-FFF2-40B4-BE49-F238E27FC236}">
                  <a16:creationId xmlns:a16="http://schemas.microsoft.com/office/drawing/2014/main" id="{C6A4A959-8440-453C-9352-6C32C3B396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84225" y="4376939"/>
              <a:ext cx="460016" cy="181278"/>
            </a:xfrm>
            <a:custGeom>
              <a:avLst/>
              <a:gdLst>
                <a:gd name="T0" fmla="*/ 167 w 236"/>
                <a:gd name="T1" fmla="*/ 61 h 93"/>
                <a:gd name="T2" fmla="*/ 164 w 236"/>
                <a:gd name="T3" fmla="*/ 61 h 93"/>
                <a:gd name="T4" fmla="*/ 17 w 236"/>
                <a:gd name="T5" fmla="*/ 39 h 93"/>
                <a:gd name="T6" fmla="*/ 33 w 236"/>
                <a:gd name="T7" fmla="*/ 30 h 93"/>
                <a:gd name="T8" fmla="*/ 31 w 236"/>
                <a:gd name="T9" fmla="*/ 33 h 93"/>
                <a:gd name="T10" fmla="*/ 29 w 236"/>
                <a:gd name="T11" fmla="*/ 31 h 93"/>
                <a:gd name="T12" fmla="*/ 18 w 236"/>
                <a:gd name="T13" fmla="*/ 31 h 93"/>
                <a:gd name="T14" fmla="*/ 15 w 236"/>
                <a:gd name="T15" fmla="*/ 28 h 93"/>
                <a:gd name="T16" fmla="*/ 1 w 236"/>
                <a:gd name="T17" fmla="*/ 27 h 93"/>
                <a:gd name="T18" fmla="*/ 12 w 236"/>
                <a:gd name="T19" fmla="*/ 23 h 93"/>
                <a:gd name="T20" fmla="*/ 11 w 236"/>
                <a:gd name="T21" fmla="*/ 25 h 93"/>
                <a:gd name="T22" fmla="*/ 6 w 236"/>
                <a:gd name="T23" fmla="*/ 20 h 93"/>
                <a:gd name="T24" fmla="*/ 11 w 236"/>
                <a:gd name="T25" fmla="*/ 30 h 93"/>
                <a:gd name="T26" fmla="*/ 1 w 236"/>
                <a:gd name="T27" fmla="*/ 33 h 93"/>
                <a:gd name="T28" fmla="*/ 6 w 236"/>
                <a:gd name="T29" fmla="*/ 28 h 93"/>
                <a:gd name="T30" fmla="*/ 0 w 236"/>
                <a:gd name="T31" fmla="*/ 20 h 93"/>
                <a:gd name="T32" fmla="*/ 182 w 236"/>
                <a:gd name="T33" fmla="*/ 3 h 93"/>
                <a:gd name="T34" fmla="*/ 184 w 236"/>
                <a:gd name="T35" fmla="*/ 0 h 93"/>
                <a:gd name="T36" fmla="*/ 193 w 236"/>
                <a:gd name="T37" fmla="*/ 6 h 93"/>
                <a:gd name="T38" fmla="*/ 201 w 236"/>
                <a:gd name="T39" fmla="*/ 11 h 93"/>
                <a:gd name="T40" fmla="*/ 206 w 236"/>
                <a:gd name="T41" fmla="*/ 16 h 93"/>
                <a:gd name="T42" fmla="*/ 214 w 236"/>
                <a:gd name="T43" fmla="*/ 17 h 93"/>
                <a:gd name="T44" fmla="*/ 219 w 236"/>
                <a:gd name="T45" fmla="*/ 17 h 93"/>
                <a:gd name="T46" fmla="*/ 223 w 236"/>
                <a:gd name="T47" fmla="*/ 16 h 93"/>
                <a:gd name="T48" fmla="*/ 233 w 236"/>
                <a:gd name="T49" fmla="*/ 20 h 93"/>
                <a:gd name="T50" fmla="*/ 230 w 236"/>
                <a:gd name="T51" fmla="*/ 22 h 93"/>
                <a:gd name="T52" fmla="*/ 234 w 236"/>
                <a:gd name="T53" fmla="*/ 28 h 93"/>
                <a:gd name="T54" fmla="*/ 236 w 236"/>
                <a:gd name="T55" fmla="*/ 34 h 93"/>
                <a:gd name="T56" fmla="*/ 233 w 236"/>
                <a:gd name="T57" fmla="*/ 36 h 93"/>
                <a:gd name="T58" fmla="*/ 223 w 236"/>
                <a:gd name="T59" fmla="*/ 50 h 93"/>
                <a:gd name="T60" fmla="*/ 208 w 236"/>
                <a:gd name="T61" fmla="*/ 60 h 93"/>
                <a:gd name="T62" fmla="*/ 195 w 236"/>
                <a:gd name="T63" fmla="*/ 66 h 93"/>
                <a:gd name="T64" fmla="*/ 193 w 236"/>
                <a:gd name="T65" fmla="*/ 71 h 93"/>
                <a:gd name="T66" fmla="*/ 192 w 236"/>
                <a:gd name="T67" fmla="*/ 69 h 93"/>
                <a:gd name="T68" fmla="*/ 190 w 236"/>
                <a:gd name="T69" fmla="*/ 74 h 93"/>
                <a:gd name="T70" fmla="*/ 187 w 236"/>
                <a:gd name="T71" fmla="*/ 80 h 93"/>
                <a:gd name="T72" fmla="*/ 187 w 236"/>
                <a:gd name="T73" fmla="*/ 85 h 93"/>
                <a:gd name="T74" fmla="*/ 182 w 236"/>
                <a:gd name="T75" fmla="*/ 90 h 93"/>
                <a:gd name="T76" fmla="*/ 179 w 236"/>
                <a:gd name="T77" fmla="*/ 91 h 93"/>
                <a:gd name="T78" fmla="*/ 175 w 236"/>
                <a:gd name="T79" fmla="*/ 85 h 93"/>
                <a:gd name="T80" fmla="*/ 168 w 236"/>
                <a:gd name="T81" fmla="*/ 83 h 93"/>
                <a:gd name="T82" fmla="*/ 162 w 236"/>
                <a:gd name="T83" fmla="*/ 85 h 93"/>
                <a:gd name="T84" fmla="*/ 160 w 236"/>
                <a:gd name="T85" fmla="*/ 80 h 93"/>
                <a:gd name="T86" fmla="*/ 162 w 236"/>
                <a:gd name="T87" fmla="*/ 79 h 93"/>
                <a:gd name="T88" fmla="*/ 164 w 236"/>
                <a:gd name="T89" fmla="*/ 75 h 93"/>
                <a:gd name="T90" fmla="*/ 164 w 236"/>
                <a:gd name="T91" fmla="*/ 71 h 93"/>
                <a:gd name="T92" fmla="*/ 164 w 236"/>
                <a:gd name="T93" fmla="*/ 69 h 93"/>
                <a:gd name="T94" fmla="*/ 170 w 236"/>
                <a:gd name="T95" fmla="*/ 60 h 93"/>
                <a:gd name="T96" fmla="*/ 170 w 236"/>
                <a:gd name="T97" fmla="*/ 50 h 93"/>
                <a:gd name="T98" fmla="*/ 167 w 236"/>
                <a:gd name="T99" fmla="*/ 53 h 93"/>
                <a:gd name="T100" fmla="*/ 162 w 236"/>
                <a:gd name="T101" fmla="*/ 58 h 93"/>
                <a:gd name="T102" fmla="*/ 154 w 236"/>
                <a:gd name="T103" fmla="*/ 52 h 93"/>
                <a:gd name="T104" fmla="*/ 156 w 236"/>
                <a:gd name="T105" fmla="*/ 41 h 93"/>
                <a:gd name="T106" fmla="*/ 160 w 236"/>
                <a:gd name="T107" fmla="*/ 30 h 93"/>
                <a:gd name="T108" fmla="*/ 160 w 236"/>
                <a:gd name="T109" fmla="*/ 25 h 93"/>
                <a:gd name="T110" fmla="*/ 167 w 236"/>
                <a:gd name="T111" fmla="*/ 12 h 93"/>
                <a:gd name="T112" fmla="*/ 173 w 236"/>
                <a:gd name="T113" fmla="*/ 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6" h="93">
                  <a:moveTo>
                    <a:pt x="167" y="58"/>
                  </a:moveTo>
                  <a:lnTo>
                    <a:pt x="167" y="58"/>
                  </a:lnTo>
                  <a:lnTo>
                    <a:pt x="168" y="60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5" y="63"/>
                  </a:lnTo>
                  <a:lnTo>
                    <a:pt x="165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1"/>
                  </a:lnTo>
                  <a:lnTo>
                    <a:pt x="164" y="60"/>
                  </a:lnTo>
                  <a:lnTo>
                    <a:pt x="165" y="60"/>
                  </a:lnTo>
                  <a:lnTo>
                    <a:pt x="167" y="58"/>
                  </a:lnTo>
                  <a:close/>
                  <a:moveTo>
                    <a:pt x="15" y="38"/>
                  </a:moveTo>
                  <a:lnTo>
                    <a:pt x="17" y="38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5" y="39"/>
                  </a:lnTo>
                  <a:lnTo>
                    <a:pt x="15" y="39"/>
                  </a:lnTo>
                  <a:lnTo>
                    <a:pt x="15" y="38"/>
                  </a:lnTo>
                  <a:close/>
                  <a:moveTo>
                    <a:pt x="33" y="30"/>
                  </a:moveTo>
                  <a:lnTo>
                    <a:pt x="33" y="30"/>
                  </a:lnTo>
                  <a:lnTo>
                    <a:pt x="33" y="30"/>
                  </a:lnTo>
                  <a:lnTo>
                    <a:pt x="34" y="31"/>
                  </a:lnTo>
                  <a:lnTo>
                    <a:pt x="33" y="31"/>
                  </a:lnTo>
                  <a:lnTo>
                    <a:pt x="33" y="33"/>
                  </a:lnTo>
                  <a:lnTo>
                    <a:pt x="31" y="33"/>
                  </a:lnTo>
                  <a:lnTo>
                    <a:pt x="29" y="34"/>
                  </a:lnTo>
                  <a:lnTo>
                    <a:pt x="29" y="34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9" y="33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3" y="30"/>
                  </a:lnTo>
                  <a:close/>
                  <a:moveTo>
                    <a:pt x="18" y="27"/>
                  </a:moveTo>
                  <a:lnTo>
                    <a:pt x="20" y="28"/>
                  </a:lnTo>
                  <a:lnTo>
                    <a:pt x="20" y="30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7" y="31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8" y="27"/>
                  </a:lnTo>
                  <a:close/>
                  <a:moveTo>
                    <a:pt x="1" y="23"/>
                  </a:moveTo>
                  <a:lnTo>
                    <a:pt x="3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3"/>
                  </a:lnTo>
                  <a:close/>
                  <a:moveTo>
                    <a:pt x="12" y="23"/>
                  </a:moveTo>
                  <a:lnTo>
                    <a:pt x="14" y="23"/>
                  </a:lnTo>
                  <a:lnTo>
                    <a:pt x="15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2" y="23"/>
                  </a:lnTo>
                  <a:close/>
                  <a:moveTo>
                    <a:pt x="3" y="19"/>
                  </a:moveTo>
                  <a:lnTo>
                    <a:pt x="4" y="19"/>
                  </a:lnTo>
                  <a:lnTo>
                    <a:pt x="4" y="20"/>
                  </a:lnTo>
                  <a:lnTo>
                    <a:pt x="6" y="20"/>
                  </a:lnTo>
                  <a:lnTo>
                    <a:pt x="6" y="23"/>
                  </a:lnTo>
                  <a:lnTo>
                    <a:pt x="9" y="27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30"/>
                  </a:lnTo>
                  <a:lnTo>
                    <a:pt x="11" y="31"/>
                  </a:lnTo>
                  <a:lnTo>
                    <a:pt x="9" y="34"/>
                  </a:lnTo>
                  <a:lnTo>
                    <a:pt x="6" y="34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1" y="31"/>
                  </a:lnTo>
                  <a:lnTo>
                    <a:pt x="3" y="30"/>
                  </a:lnTo>
                  <a:lnTo>
                    <a:pt x="6" y="30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4" y="25"/>
                  </a:lnTo>
                  <a:lnTo>
                    <a:pt x="3" y="25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9"/>
                  </a:lnTo>
                  <a:close/>
                  <a:moveTo>
                    <a:pt x="182" y="1"/>
                  </a:moveTo>
                  <a:lnTo>
                    <a:pt x="182" y="3"/>
                  </a:lnTo>
                  <a:lnTo>
                    <a:pt x="182" y="3"/>
                  </a:lnTo>
                  <a:lnTo>
                    <a:pt x="182" y="1"/>
                  </a:lnTo>
                  <a:lnTo>
                    <a:pt x="182" y="1"/>
                  </a:lnTo>
                  <a:lnTo>
                    <a:pt x="182" y="1"/>
                  </a:lnTo>
                  <a:close/>
                  <a:moveTo>
                    <a:pt x="184" y="0"/>
                  </a:moveTo>
                  <a:lnTo>
                    <a:pt x="184" y="0"/>
                  </a:lnTo>
                  <a:lnTo>
                    <a:pt x="186" y="1"/>
                  </a:lnTo>
                  <a:lnTo>
                    <a:pt x="186" y="1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2" y="6"/>
                  </a:lnTo>
                  <a:lnTo>
                    <a:pt x="193" y="6"/>
                  </a:lnTo>
                  <a:lnTo>
                    <a:pt x="195" y="8"/>
                  </a:lnTo>
                  <a:lnTo>
                    <a:pt x="198" y="9"/>
                  </a:lnTo>
                  <a:lnTo>
                    <a:pt x="200" y="8"/>
                  </a:lnTo>
                  <a:lnTo>
                    <a:pt x="201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3" y="11"/>
                  </a:lnTo>
                  <a:lnTo>
                    <a:pt x="203" y="11"/>
                  </a:lnTo>
                  <a:lnTo>
                    <a:pt x="205" y="11"/>
                  </a:lnTo>
                  <a:lnTo>
                    <a:pt x="205" y="14"/>
                  </a:lnTo>
                  <a:lnTo>
                    <a:pt x="205" y="14"/>
                  </a:lnTo>
                  <a:lnTo>
                    <a:pt x="206" y="16"/>
                  </a:lnTo>
                  <a:lnTo>
                    <a:pt x="208" y="16"/>
                  </a:lnTo>
                  <a:lnTo>
                    <a:pt x="209" y="16"/>
                  </a:lnTo>
                  <a:lnTo>
                    <a:pt x="211" y="16"/>
                  </a:lnTo>
                  <a:lnTo>
                    <a:pt x="212" y="17"/>
                  </a:lnTo>
                  <a:lnTo>
                    <a:pt x="212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6" y="17"/>
                  </a:lnTo>
                  <a:lnTo>
                    <a:pt x="217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6"/>
                  </a:lnTo>
                  <a:lnTo>
                    <a:pt x="219" y="16"/>
                  </a:lnTo>
                  <a:lnTo>
                    <a:pt x="220" y="14"/>
                  </a:lnTo>
                  <a:lnTo>
                    <a:pt x="220" y="14"/>
                  </a:lnTo>
                  <a:lnTo>
                    <a:pt x="222" y="14"/>
                  </a:lnTo>
                  <a:lnTo>
                    <a:pt x="223" y="16"/>
                  </a:lnTo>
                  <a:lnTo>
                    <a:pt x="225" y="16"/>
                  </a:lnTo>
                  <a:lnTo>
                    <a:pt x="225" y="17"/>
                  </a:lnTo>
                  <a:lnTo>
                    <a:pt x="227" y="19"/>
                  </a:lnTo>
                  <a:lnTo>
                    <a:pt x="228" y="19"/>
                  </a:lnTo>
                  <a:lnTo>
                    <a:pt x="231" y="19"/>
                  </a:lnTo>
                  <a:lnTo>
                    <a:pt x="233" y="20"/>
                  </a:lnTo>
                  <a:lnTo>
                    <a:pt x="236" y="22"/>
                  </a:lnTo>
                  <a:lnTo>
                    <a:pt x="234" y="22"/>
                  </a:lnTo>
                  <a:lnTo>
                    <a:pt x="234" y="22"/>
                  </a:lnTo>
                  <a:lnTo>
                    <a:pt x="233" y="22"/>
                  </a:lnTo>
                  <a:lnTo>
                    <a:pt x="231" y="22"/>
                  </a:lnTo>
                  <a:lnTo>
                    <a:pt x="230" y="22"/>
                  </a:lnTo>
                  <a:lnTo>
                    <a:pt x="230" y="22"/>
                  </a:lnTo>
                  <a:lnTo>
                    <a:pt x="231" y="23"/>
                  </a:lnTo>
                  <a:lnTo>
                    <a:pt x="233" y="23"/>
                  </a:lnTo>
                  <a:lnTo>
                    <a:pt x="233" y="25"/>
                  </a:lnTo>
                  <a:lnTo>
                    <a:pt x="233" y="27"/>
                  </a:lnTo>
                  <a:lnTo>
                    <a:pt x="234" y="28"/>
                  </a:lnTo>
                  <a:lnTo>
                    <a:pt x="236" y="28"/>
                  </a:lnTo>
                  <a:lnTo>
                    <a:pt x="236" y="28"/>
                  </a:lnTo>
                  <a:lnTo>
                    <a:pt x="236" y="30"/>
                  </a:lnTo>
                  <a:lnTo>
                    <a:pt x="236" y="31"/>
                  </a:lnTo>
                  <a:lnTo>
                    <a:pt x="236" y="34"/>
                  </a:lnTo>
                  <a:lnTo>
                    <a:pt x="236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3" y="36"/>
                  </a:lnTo>
                  <a:lnTo>
                    <a:pt x="233" y="39"/>
                  </a:lnTo>
                  <a:lnTo>
                    <a:pt x="231" y="42"/>
                  </a:lnTo>
                  <a:lnTo>
                    <a:pt x="230" y="44"/>
                  </a:lnTo>
                  <a:lnTo>
                    <a:pt x="228" y="45"/>
                  </a:lnTo>
                  <a:lnTo>
                    <a:pt x="227" y="47"/>
                  </a:lnTo>
                  <a:lnTo>
                    <a:pt x="223" y="50"/>
                  </a:lnTo>
                  <a:lnTo>
                    <a:pt x="222" y="52"/>
                  </a:lnTo>
                  <a:lnTo>
                    <a:pt x="220" y="53"/>
                  </a:lnTo>
                  <a:lnTo>
                    <a:pt x="217" y="55"/>
                  </a:lnTo>
                  <a:lnTo>
                    <a:pt x="216" y="56"/>
                  </a:lnTo>
                  <a:lnTo>
                    <a:pt x="212" y="58"/>
                  </a:lnTo>
                  <a:lnTo>
                    <a:pt x="208" y="60"/>
                  </a:lnTo>
                  <a:lnTo>
                    <a:pt x="206" y="61"/>
                  </a:lnTo>
                  <a:lnTo>
                    <a:pt x="203" y="61"/>
                  </a:lnTo>
                  <a:lnTo>
                    <a:pt x="201" y="63"/>
                  </a:lnTo>
                  <a:lnTo>
                    <a:pt x="198" y="63"/>
                  </a:lnTo>
                  <a:lnTo>
                    <a:pt x="197" y="64"/>
                  </a:lnTo>
                  <a:lnTo>
                    <a:pt x="195" y="66"/>
                  </a:lnTo>
                  <a:lnTo>
                    <a:pt x="195" y="68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0" y="72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89" y="75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9"/>
                  </a:lnTo>
                  <a:lnTo>
                    <a:pt x="187" y="80"/>
                  </a:lnTo>
                  <a:lnTo>
                    <a:pt x="187" y="82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7" y="83"/>
                  </a:lnTo>
                  <a:lnTo>
                    <a:pt x="187" y="85"/>
                  </a:lnTo>
                  <a:lnTo>
                    <a:pt x="187" y="85"/>
                  </a:lnTo>
                  <a:lnTo>
                    <a:pt x="186" y="86"/>
                  </a:lnTo>
                  <a:lnTo>
                    <a:pt x="186" y="86"/>
                  </a:lnTo>
                  <a:lnTo>
                    <a:pt x="184" y="88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1"/>
                  </a:lnTo>
                  <a:lnTo>
                    <a:pt x="181" y="91"/>
                  </a:lnTo>
                  <a:lnTo>
                    <a:pt x="181" y="93"/>
                  </a:lnTo>
                  <a:lnTo>
                    <a:pt x="179" y="91"/>
                  </a:lnTo>
                  <a:lnTo>
                    <a:pt x="178" y="91"/>
                  </a:lnTo>
                  <a:lnTo>
                    <a:pt x="178" y="91"/>
                  </a:lnTo>
                  <a:lnTo>
                    <a:pt x="176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5"/>
                  </a:lnTo>
                  <a:lnTo>
                    <a:pt x="173" y="85"/>
                  </a:lnTo>
                  <a:lnTo>
                    <a:pt x="173" y="85"/>
                  </a:lnTo>
                  <a:lnTo>
                    <a:pt x="171" y="85"/>
                  </a:lnTo>
                  <a:lnTo>
                    <a:pt x="170" y="85"/>
                  </a:lnTo>
                  <a:lnTo>
                    <a:pt x="170" y="85"/>
                  </a:lnTo>
                  <a:lnTo>
                    <a:pt x="168" y="83"/>
                  </a:lnTo>
                  <a:lnTo>
                    <a:pt x="167" y="82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4" y="83"/>
                  </a:lnTo>
                  <a:lnTo>
                    <a:pt x="164" y="83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2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79"/>
                  </a:lnTo>
                  <a:lnTo>
                    <a:pt x="160" y="79"/>
                  </a:lnTo>
                  <a:lnTo>
                    <a:pt x="160" y="77"/>
                  </a:lnTo>
                  <a:lnTo>
                    <a:pt x="162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4" y="77"/>
                  </a:lnTo>
                  <a:lnTo>
                    <a:pt x="165" y="77"/>
                  </a:lnTo>
                  <a:lnTo>
                    <a:pt x="165" y="75"/>
                  </a:lnTo>
                  <a:lnTo>
                    <a:pt x="164" y="75"/>
                  </a:lnTo>
                  <a:lnTo>
                    <a:pt x="164" y="74"/>
                  </a:lnTo>
                  <a:lnTo>
                    <a:pt x="164" y="74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69"/>
                  </a:lnTo>
                  <a:lnTo>
                    <a:pt x="164" y="69"/>
                  </a:lnTo>
                  <a:lnTo>
                    <a:pt x="162" y="69"/>
                  </a:lnTo>
                  <a:lnTo>
                    <a:pt x="164" y="69"/>
                  </a:lnTo>
                  <a:lnTo>
                    <a:pt x="165" y="68"/>
                  </a:lnTo>
                  <a:lnTo>
                    <a:pt x="165" y="68"/>
                  </a:lnTo>
                  <a:lnTo>
                    <a:pt x="167" y="66"/>
                  </a:lnTo>
                  <a:lnTo>
                    <a:pt x="168" y="66"/>
                  </a:lnTo>
                  <a:lnTo>
                    <a:pt x="168" y="64"/>
                  </a:lnTo>
                  <a:lnTo>
                    <a:pt x="170" y="60"/>
                  </a:lnTo>
                  <a:lnTo>
                    <a:pt x="171" y="58"/>
                  </a:lnTo>
                  <a:lnTo>
                    <a:pt x="171" y="56"/>
                  </a:lnTo>
                  <a:lnTo>
                    <a:pt x="170" y="55"/>
                  </a:lnTo>
                  <a:lnTo>
                    <a:pt x="170" y="52"/>
                  </a:lnTo>
                  <a:lnTo>
                    <a:pt x="170" y="50"/>
                  </a:lnTo>
                  <a:lnTo>
                    <a:pt x="170" y="50"/>
                  </a:lnTo>
                  <a:lnTo>
                    <a:pt x="168" y="52"/>
                  </a:lnTo>
                  <a:lnTo>
                    <a:pt x="168" y="55"/>
                  </a:lnTo>
                  <a:lnTo>
                    <a:pt x="168" y="56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7" y="53"/>
                  </a:lnTo>
                  <a:lnTo>
                    <a:pt x="167" y="55"/>
                  </a:lnTo>
                  <a:lnTo>
                    <a:pt x="165" y="56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60"/>
                  </a:lnTo>
                  <a:lnTo>
                    <a:pt x="162" y="58"/>
                  </a:lnTo>
                  <a:lnTo>
                    <a:pt x="160" y="58"/>
                  </a:lnTo>
                  <a:lnTo>
                    <a:pt x="157" y="55"/>
                  </a:lnTo>
                  <a:lnTo>
                    <a:pt x="156" y="53"/>
                  </a:lnTo>
                  <a:lnTo>
                    <a:pt x="154" y="53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6" y="50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6" y="44"/>
                  </a:lnTo>
                  <a:lnTo>
                    <a:pt x="156" y="41"/>
                  </a:lnTo>
                  <a:lnTo>
                    <a:pt x="156" y="39"/>
                  </a:lnTo>
                  <a:lnTo>
                    <a:pt x="154" y="36"/>
                  </a:lnTo>
                  <a:lnTo>
                    <a:pt x="156" y="34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60" y="30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2" y="28"/>
                  </a:lnTo>
                  <a:lnTo>
                    <a:pt x="160" y="27"/>
                  </a:lnTo>
                  <a:lnTo>
                    <a:pt x="160" y="25"/>
                  </a:lnTo>
                  <a:lnTo>
                    <a:pt x="162" y="23"/>
                  </a:lnTo>
                  <a:lnTo>
                    <a:pt x="164" y="22"/>
                  </a:lnTo>
                  <a:lnTo>
                    <a:pt x="165" y="20"/>
                  </a:lnTo>
                  <a:lnTo>
                    <a:pt x="167" y="19"/>
                  </a:lnTo>
                  <a:lnTo>
                    <a:pt x="167" y="14"/>
                  </a:lnTo>
                  <a:lnTo>
                    <a:pt x="167" y="12"/>
                  </a:lnTo>
                  <a:lnTo>
                    <a:pt x="167" y="9"/>
                  </a:lnTo>
                  <a:lnTo>
                    <a:pt x="167" y="8"/>
                  </a:lnTo>
                  <a:lnTo>
                    <a:pt x="168" y="8"/>
                  </a:lnTo>
                  <a:lnTo>
                    <a:pt x="170" y="8"/>
                  </a:lnTo>
                  <a:lnTo>
                    <a:pt x="171" y="6"/>
                  </a:lnTo>
                  <a:lnTo>
                    <a:pt x="173" y="6"/>
                  </a:lnTo>
                  <a:lnTo>
                    <a:pt x="175" y="4"/>
                  </a:lnTo>
                  <a:lnTo>
                    <a:pt x="178" y="4"/>
                  </a:lnTo>
                  <a:lnTo>
                    <a:pt x="182" y="3"/>
                  </a:lnTo>
                  <a:lnTo>
                    <a:pt x="184" y="1"/>
                  </a:lnTo>
                  <a:lnTo>
                    <a:pt x="18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1" name="Freeform 288">
              <a:extLst>
                <a:ext uri="{FF2B5EF4-FFF2-40B4-BE49-F238E27FC236}">
                  <a16:creationId xmlns:a16="http://schemas.microsoft.com/office/drawing/2014/main" id="{2EDC5648-379B-4E6C-B104-C6FC69411F3B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9392" y="3330206"/>
              <a:ext cx="584766" cy="549680"/>
            </a:xfrm>
            <a:custGeom>
              <a:avLst/>
              <a:gdLst>
                <a:gd name="T0" fmla="*/ 243 w 300"/>
                <a:gd name="T1" fmla="*/ 3 h 282"/>
                <a:gd name="T2" fmla="*/ 247 w 300"/>
                <a:gd name="T3" fmla="*/ 6 h 282"/>
                <a:gd name="T4" fmla="*/ 246 w 300"/>
                <a:gd name="T5" fmla="*/ 11 h 282"/>
                <a:gd name="T6" fmla="*/ 246 w 300"/>
                <a:gd name="T7" fmla="*/ 23 h 282"/>
                <a:gd name="T8" fmla="*/ 246 w 300"/>
                <a:gd name="T9" fmla="*/ 34 h 282"/>
                <a:gd name="T10" fmla="*/ 241 w 300"/>
                <a:gd name="T11" fmla="*/ 42 h 282"/>
                <a:gd name="T12" fmla="*/ 235 w 300"/>
                <a:gd name="T13" fmla="*/ 53 h 282"/>
                <a:gd name="T14" fmla="*/ 240 w 300"/>
                <a:gd name="T15" fmla="*/ 63 h 282"/>
                <a:gd name="T16" fmla="*/ 249 w 300"/>
                <a:gd name="T17" fmla="*/ 75 h 282"/>
                <a:gd name="T18" fmla="*/ 259 w 300"/>
                <a:gd name="T19" fmla="*/ 88 h 282"/>
                <a:gd name="T20" fmla="*/ 263 w 300"/>
                <a:gd name="T21" fmla="*/ 110 h 282"/>
                <a:gd name="T22" fmla="*/ 265 w 300"/>
                <a:gd name="T23" fmla="*/ 121 h 282"/>
                <a:gd name="T24" fmla="*/ 268 w 300"/>
                <a:gd name="T25" fmla="*/ 144 h 282"/>
                <a:gd name="T26" fmla="*/ 268 w 300"/>
                <a:gd name="T27" fmla="*/ 162 h 282"/>
                <a:gd name="T28" fmla="*/ 262 w 300"/>
                <a:gd name="T29" fmla="*/ 171 h 282"/>
                <a:gd name="T30" fmla="*/ 271 w 300"/>
                <a:gd name="T31" fmla="*/ 187 h 282"/>
                <a:gd name="T32" fmla="*/ 276 w 300"/>
                <a:gd name="T33" fmla="*/ 198 h 282"/>
                <a:gd name="T34" fmla="*/ 293 w 300"/>
                <a:gd name="T35" fmla="*/ 204 h 282"/>
                <a:gd name="T36" fmla="*/ 276 w 300"/>
                <a:gd name="T37" fmla="*/ 228 h 282"/>
                <a:gd name="T38" fmla="*/ 233 w 300"/>
                <a:gd name="T39" fmla="*/ 253 h 282"/>
                <a:gd name="T40" fmla="*/ 214 w 300"/>
                <a:gd name="T41" fmla="*/ 271 h 282"/>
                <a:gd name="T42" fmla="*/ 191 w 300"/>
                <a:gd name="T43" fmla="*/ 278 h 282"/>
                <a:gd name="T44" fmla="*/ 175 w 300"/>
                <a:gd name="T45" fmla="*/ 282 h 282"/>
                <a:gd name="T46" fmla="*/ 172 w 300"/>
                <a:gd name="T47" fmla="*/ 278 h 282"/>
                <a:gd name="T48" fmla="*/ 172 w 300"/>
                <a:gd name="T49" fmla="*/ 274 h 282"/>
                <a:gd name="T50" fmla="*/ 169 w 300"/>
                <a:gd name="T51" fmla="*/ 267 h 282"/>
                <a:gd name="T52" fmla="*/ 159 w 300"/>
                <a:gd name="T53" fmla="*/ 263 h 282"/>
                <a:gd name="T54" fmla="*/ 150 w 300"/>
                <a:gd name="T55" fmla="*/ 259 h 282"/>
                <a:gd name="T56" fmla="*/ 142 w 300"/>
                <a:gd name="T57" fmla="*/ 253 h 282"/>
                <a:gd name="T58" fmla="*/ 131 w 300"/>
                <a:gd name="T59" fmla="*/ 242 h 282"/>
                <a:gd name="T60" fmla="*/ 102 w 300"/>
                <a:gd name="T61" fmla="*/ 223 h 282"/>
                <a:gd name="T62" fmla="*/ 74 w 300"/>
                <a:gd name="T63" fmla="*/ 203 h 282"/>
                <a:gd name="T64" fmla="*/ 49 w 300"/>
                <a:gd name="T65" fmla="*/ 187 h 282"/>
                <a:gd name="T66" fmla="*/ 33 w 300"/>
                <a:gd name="T67" fmla="*/ 176 h 282"/>
                <a:gd name="T68" fmla="*/ 17 w 300"/>
                <a:gd name="T69" fmla="*/ 167 h 282"/>
                <a:gd name="T70" fmla="*/ 0 w 300"/>
                <a:gd name="T71" fmla="*/ 155 h 282"/>
                <a:gd name="T72" fmla="*/ 5 w 300"/>
                <a:gd name="T73" fmla="*/ 130 h 282"/>
                <a:gd name="T74" fmla="*/ 17 w 300"/>
                <a:gd name="T75" fmla="*/ 122 h 282"/>
                <a:gd name="T76" fmla="*/ 24 w 300"/>
                <a:gd name="T77" fmla="*/ 119 h 282"/>
                <a:gd name="T78" fmla="*/ 31 w 300"/>
                <a:gd name="T79" fmla="*/ 119 h 282"/>
                <a:gd name="T80" fmla="*/ 35 w 300"/>
                <a:gd name="T81" fmla="*/ 116 h 282"/>
                <a:gd name="T82" fmla="*/ 47 w 300"/>
                <a:gd name="T83" fmla="*/ 115 h 282"/>
                <a:gd name="T84" fmla="*/ 58 w 300"/>
                <a:gd name="T85" fmla="*/ 104 h 282"/>
                <a:gd name="T86" fmla="*/ 72 w 300"/>
                <a:gd name="T87" fmla="*/ 99 h 282"/>
                <a:gd name="T88" fmla="*/ 71 w 300"/>
                <a:gd name="T89" fmla="*/ 96 h 282"/>
                <a:gd name="T90" fmla="*/ 71 w 300"/>
                <a:gd name="T91" fmla="*/ 91 h 282"/>
                <a:gd name="T92" fmla="*/ 72 w 300"/>
                <a:gd name="T93" fmla="*/ 86 h 282"/>
                <a:gd name="T94" fmla="*/ 83 w 300"/>
                <a:gd name="T95" fmla="*/ 81 h 282"/>
                <a:gd name="T96" fmla="*/ 93 w 300"/>
                <a:gd name="T97" fmla="*/ 80 h 282"/>
                <a:gd name="T98" fmla="*/ 109 w 300"/>
                <a:gd name="T99" fmla="*/ 80 h 282"/>
                <a:gd name="T100" fmla="*/ 110 w 300"/>
                <a:gd name="T101" fmla="*/ 74 h 282"/>
                <a:gd name="T102" fmla="*/ 104 w 300"/>
                <a:gd name="T103" fmla="*/ 64 h 282"/>
                <a:gd name="T104" fmla="*/ 101 w 300"/>
                <a:gd name="T105" fmla="*/ 52 h 282"/>
                <a:gd name="T106" fmla="*/ 101 w 300"/>
                <a:gd name="T107" fmla="*/ 42 h 282"/>
                <a:gd name="T108" fmla="*/ 98 w 300"/>
                <a:gd name="T109" fmla="*/ 36 h 282"/>
                <a:gd name="T110" fmla="*/ 101 w 300"/>
                <a:gd name="T111" fmla="*/ 31 h 282"/>
                <a:gd name="T112" fmla="*/ 120 w 300"/>
                <a:gd name="T113" fmla="*/ 20 h 282"/>
                <a:gd name="T114" fmla="*/ 131 w 300"/>
                <a:gd name="T115" fmla="*/ 14 h 282"/>
                <a:gd name="T116" fmla="*/ 159 w 300"/>
                <a:gd name="T117" fmla="*/ 7 h 282"/>
                <a:gd name="T118" fmla="*/ 194 w 300"/>
                <a:gd name="T119" fmla="*/ 3 h 282"/>
                <a:gd name="T120" fmla="*/ 208 w 300"/>
                <a:gd name="T121" fmla="*/ 4 h 282"/>
                <a:gd name="T122" fmla="*/ 225 w 300"/>
                <a:gd name="T123" fmla="*/ 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0" h="282">
                  <a:moveTo>
                    <a:pt x="230" y="0"/>
                  </a:moveTo>
                  <a:lnTo>
                    <a:pt x="233" y="0"/>
                  </a:lnTo>
                  <a:lnTo>
                    <a:pt x="236" y="1"/>
                  </a:lnTo>
                  <a:lnTo>
                    <a:pt x="238" y="3"/>
                  </a:lnTo>
                  <a:lnTo>
                    <a:pt x="240" y="3"/>
                  </a:lnTo>
                  <a:lnTo>
                    <a:pt x="243" y="3"/>
                  </a:lnTo>
                  <a:lnTo>
                    <a:pt x="249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4"/>
                  </a:lnTo>
                  <a:lnTo>
                    <a:pt x="247" y="4"/>
                  </a:lnTo>
                  <a:lnTo>
                    <a:pt x="247" y="6"/>
                  </a:lnTo>
                  <a:lnTo>
                    <a:pt x="244" y="7"/>
                  </a:lnTo>
                  <a:lnTo>
                    <a:pt x="244" y="9"/>
                  </a:lnTo>
                  <a:lnTo>
                    <a:pt x="244" y="9"/>
                  </a:lnTo>
                  <a:lnTo>
                    <a:pt x="246" y="9"/>
                  </a:lnTo>
                  <a:lnTo>
                    <a:pt x="246" y="11"/>
                  </a:lnTo>
                  <a:lnTo>
                    <a:pt x="246" y="11"/>
                  </a:lnTo>
                  <a:lnTo>
                    <a:pt x="246" y="14"/>
                  </a:lnTo>
                  <a:lnTo>
                    <a:pt x="246" y="17"/>
                  </a:lnTo>
                  <a:lnTo>
                    <a:pt x="244" y="18"/>
                  </a:lnTo>
                  <a:lnTo>
                    <a:pt x="244" y="20"/>
                  </a:lnTo>
                  <a:lnTo>
                    <a:pt x="246" y="22"/>
                  </a:lnTo>
                  <a:lnTo>
                    <a:pt x="246" y="23"/>
                  </a:lnTo>
                  <a:lnTo>
                    <a:pt x="246" y="23"/>
                  </a:lnTo>
                  <a:lnTo>
                    <a:pt x="246" y="26"/>
                  </a:lnTo>
                  <a:lnTo>
                    <a:pt x="246" y="28"/>
                  </a:lnTo>
                  <a:lnTo>
                    <a:pt x="247" y="29"/>
                  </a:lnTo>
                  <a:lnTo>
                    <a:pt x="246" y="33"/>
                  </a:lnTo>
                  <a:lnTo>
                    <a:pt x="246" y="34"/>
                  </a:lnTo>
                  <a:lnTo>
                    <a:pt x="244" y="36"/>
                  </a:lnTo>
                  <a:lnTo>
                    <a:pt x="244" y="37"/>
                  </a:lnTo>
                  <a:lnTo>
                    <a:pt x="244" y="39"/>
                  </a:lnTo>
                  <a:lnTo>
                    <a:pt x="243" y="40"/>
                  </a:lnTo>
                  <a:lnTo>
                    <a:pt x="243" y="42"/>
                  </a:lnTo>
                  <a:lnTo>
                    <a:pt x="241" y="42"/>
                  </a:lnTo>
                  <a:lnTo>
                    <a:pt x="240" y="44"/>
                  </a:lnTo>
                  <a:lnTo>
                    <a:pt x="238" y="45"/>
                  </a:lnTo>
                  <a:lnTo>
                    <a:pt x="235" y="48"/>
                  </a:lnTo>
                  <a:lnTo>
                    <a:pt x="235" y="48"/>
                  </a:lnTo>
                  <a:lnTo>
                    <a:pt x="235" y="50"/>
                  </a:lnTo>
                  <a:lnTo>
                    <a:pt x="235" y="53"/>
                  </a:lnTo>
                  <a:lnTo>
                    <a:pt x="235" y="55"/>
                  </a:lnTo>
                  <a:lnTo>
                    <a:pt x="236" y="56"/>
                  </a:lnTo>
                  <a:lnTo>
                    <a:pt x="236" y="59"/>
                  </a:lnTo>
                  <a:lnTo>
                    <a:pt x="238" y="61"/>
                  </a:lnTo>
                  <a:lnTo>
                    <a:pt x="238" y="63"/>
                  </a:lnTo>
                  <a:lnTo>
                    <a:pt x="240" y="63"/>
                  </a:lnTo>
                  <a:lnTo>
                    <a:pt x="243" y="64"/>
                  </a:lnTo>
                  <a:lnTo>
                    <a:pt x="243" y="64"/>
                  </a:lnTo>
                  <a:lnTo>
                    <a:pt x="244" y="67"/>
                  </a:lnTo>
                  <a:lnTo>
                    <a:pt x="246" y="70"/>
                  </a:lnTo>
                  <a:lnTo>
                    <a:pt x="246" y="74"/>
                  </a:lnTo>
                  <a:lnTo>
                    <a:pt x="249" y="75"/>
                  </a:lnTo>
                  <a:lnTo>
                    <a:pt x="251" y="77"/>
                  </a:lnTo>
                  <a:lnTo>
                    <a:pt x="254" y="78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5"/>
                  </a:lnTo>
                  <a:lnTo>
                    <a:pt x="259" y="88"/>
                  </a:lnTo>
                  <a:lnTo>
                    <a:pt x="259" y="92"/>
                  </a:lnTo>
                  <a:lnTo>
                    <a:pt x="260" y="96"/>
                  </a:lnTo>
                  <a:lnTo>
                    <a:pt x="262" y="100"/>
                  </a:lnTo>
                  <a:lnTo>
                    <a:pt x="262" y="104"/>
                  </a:lnTo>
                  <a:lnTo>
                    <a:pt x="263" y="107"/>
                  </a:lnTo>
                  <a:lnTo>
                    <a:pt x="263" y="110"/>
                  </a:lnTo>
                  <a:lnTo>
                    <a:pt x="262" y="110"/>
                  </a:lnTo>
                  <a:lnTo>
                    <a:pt x="260" y="111"/>
                  </a:lnTo>
                  <a:lnTo>
                    <a:pt x="262" y="113"/>
                  </a:lnTo>
                  <a:lnTo>
                    <a:pt x="263" y="116"/>
                  </a:lnTo>
                  <a:lnTo>
                    <a:pt x="265" y="119"/>
                  </a:lnTo>
                  <a:lnTo>
                    <a:pt x="265" y="121"/>
                  </a:lnTo>
                  <a:lnTo>
                    <a:pt x="266" y="124"/>
                  </a:lnTo>
                  <a:lnTo>
                    <a:pt x="268" y="126"/>
                  </a:lnTo>
                  <a:lnTo>
                    <a:pt x="268" y="127"/>
                  </a:lnTo>
                  <a:lnTo>
                    <a:pt x="268" y="130"/>
                  </a:lnTo>
                  <a:lnTo>
                    <a:pt x="268" y="137"/>
                  </a:lnTo>
                  <a:lnTo>
                    <a:pt x="268" y="144"/>
                  </a:lnTo>
                  <a:lnTo>
                    <a:pt x="270" y="148"/>
                  </a:lnTo>
                  <a:lnTo>
                    <a:pt x="268" y="152"/>
                  </a:lnTo>
                  <a:lnTo>
                    <a:pt x="266" y="155"/>
                  </a:lnTo>
                  <a:lnTo>
                    <a:pt x="266" y="157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70" y="162"/>
                  </a:lnTo>
                  <a:lnTo>
                    <a:pt x="268" y="167"/>
                  </a:lnTo>
                  <a:lnTo>
                    <a:pt x="268" y="167"/>
                  </a:lnTo>
                  <a:lnTo>
                    <a:pt x="266" y="168"/>
                  </a:lnTo>
                  <a:lnTo>
                    <a:pt x="263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62" y="174"/>
                  </a:lnTo>
                  <a:lnTo>
                    <a:pt x="265" y="178"/>
                  </a:lnTo>
                  <a:lnTo>
                    <a:pt x="266" y="181"/>
                  </a:lnTo>
                  <a:lnTo>
                    <a:pt x="270" y="185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3" y="195"/>
                  </a:lnTo>
                  <a:lnTo>
                    <a:pt x="273" y="196"/>
                  </a:lnTo>
                  <a:lnTo>
                    <a:pt x="274" y="196"/>
                  </a:lnTo>
                  <a:lnTo>
                    <a:pt x="274" y="198"/>
                  </a:lnTo>
                  <a:lnTo>
                    <a:pt x="276" y="198"/>
                  </a:lnTo>
                  <a:lnTo>
                    <a:pt x="276" y="200"/>
                  </a:lnTo>
                  <a:lnTo>
                    <a:pt x="281" y="198"/>
                  </a:lnTo>
                  <a:lnTo>
                    <a:pt x="287" y="200"/>
                  </a:lnTo>
                  <a:lnTo>
                    <a:pt x="292" y="201"/>
                  </a:lnTo>
                  <a:lnTo>
                    <a:pt x="293" y="201"/>
                  </a:lnTo>
                  <a:lnTo>
                    <a:pt x="293" y="204"/>
                  </a:lnTo>
                  <a:lnTo>
                    <a:pt x="296" y="207"/>
                  </a:lnTo>
                  <a:lnTo>
                    <a:pt x="298" y="211"/>
                  </a:lnTo>
                  <a:lnTo>
                    <a:pt x="300" y="214"/>
                  </a:lnTo>
                  <a:lnTo>
                    <a:pt x="292" y="219"/>
                  </a:lnTo>
                  <a:lnTo>
                    <a:pt x="284" y="223"/>
                  </a:lnTo>
                  <a:lnTo>
                    <a:pt x="276" y="228"/>
                  </a:lnTo>
                  <a:lnTo>
                    <a:pt x="270" y="233"/>
                  </a:lnTo>
                  <a:lnTo>
                    <a:pt x="262" y="236"/>
                  </a:lnTo>
                  <a:lnTo>
                    <a:pt x="254" y="241"/>
                  </a:lnTo>
                  <a:lnTo>
                    <a:pt x="246" y="245"/>
                  </a:lnTo>
                  <a:lnTo>
                    <a:pt x="240" y="250"/>
                  </a:lnTo>
                  <a:lnTo>
                    <a:pt x="233" y="253"/>
                  </a:lnTo>
                  <a:lnTo>
                    <a:pt x="230" y="256"/>
                  </a:lnTo>
                  <a:lnTo>
                    <a:pt x="227" y="259"/>
                  </a:lnTo>
                  <a:lnTo>
                    <a:pt x="224" y="263"/>
                  </a:lnTo>
                  <a:lnTo>
                    <a:pt x="221" y="266"/>
                  </a:lnTo>
                  <a:lnTo>
                    <a:pt x="216" y="269"/>
                  </a:lnTo>
                  <a:lnTo>
                    <a:pt x="214" y="271"/>
                  </a:lnTo>
                  <a:lnTo>
                    <a:pt x="210" y="274"/>
                  </a:lnTo>
                  <a:lnTo>
                    <a:pt x="208" y="275"/>
                  </a:lnTo>
                  <a:lnTo>
                    <a:pt x="203" y="277"/>
                  </a:lnTo>
                  <a:lnTo>
                    <a:pt x="199" y="277"/>
                  </a:lnTo>
                  <a:lnTo>
                    <a:pt x="194" y="278"/>
                  </a:lnTo>
                  <a:lnTo>
                    <a:pt x="191" y="278"/>
                  </a:lnTo>
                  <a:lnTo>
                    <a:pt x="188" y="280"/>
                  </a:lnTo>
                  <a:lnTo>
                    <a:pt x="183" y="280"/>
                  </a:lnTo>
                  <a:lnTo>
                    <a:pt x="180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3" y="282"/>
                  </a:lnTo>
                  <a:lnTo>
                    <a:pt x="173" y="282"/>
                  </a:lnTo>
                  <a:lnTo>
                    <a:pt x="172" y="280"/>
                  </a:lnTo>
                  <a:lnTo>
                    <a:pt x="170" y="280"/>
                  </a:lnTo>
                  <a:lnTo>
                    <a:pt x="170" y="278"/>
                  </a:lnTo>
                  <a:lnTo>
                    <a:pt x="172" y="278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3" y="275"/>
                  </a:lnTo>
                  <a:lnTo>
                    <a:pt x="173" y="275"/>
                  </a:lnTo>
                  <a:lnTo>
                    <a:pt x="172" y="274"/>
                  </a:lnTo>
                  <a:lnTo>
                    <a:pt x="172" y="274"/>
                  </a:lnTo>
                  <a:lnTo>
                    <a:pt x="172" y="271"/>
                  </a:lnTo>
                  <a:lnTo>
                    <a:pt x="172" y="271"/>
                  </a:lnTo>
                  <a:lnTo>
                    <a:pt x="172" y="269"/>
                  </a:lnTo>
                  <a:lnTo>
                    <a:pt x="170" y="269"/>
                  </a:lnTo>
                  <a:lnTo>
                    <a:pt x="169" y="267"/>
                  </a:lnTo>
                  <a:lnTo>
                    <a:pt x="167" y="267"/>
                  </a:lnTo>
                  <a:lnTo>
                    <a:pt x="167" y="267"/>
                  </a:lnTo>
                  <a:lnTo>
                    <a:pt x="164" y="267"/>
                  </a:lnTo>
                  <a:lnTo>
                    <a:pt x="161" y="266"/>
                  </a:lnTo>
                  <a:lnTo>
                    <a:pt x="161" y="266"/>
                  </a:lnTo>
                  <a:lnTo>
                    <a:pt x="159" y="263"/>
                  </a:lnTo>
                  <a:lnTo>
                    <a:pt x="158" y="263"/>
                  </a:lnTo>
                  <a:lnTo>
                    <a:pt x="153" y="263"/>
                  </a:lnTo>
                  <a:lnTo>
                    <a:pt x="153" y="263"/>
                  </a:lnTo>
                  <a:lnTo>
                    <a:pt x="151" y="261"/>
                  </a:lnTo>
                  <a:lnTo>
                    <a:pt x="150" y="261"/>
                  </a:lnTo>
                  <a:lnTo>
                    <a:pt x="150" y="259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45" y="256"/>
                  </a:lnTo>
                  <a:lnTo>
                    <a:pt x="143" y="255"/>
                  </a:lnTo>
                  <a:lnTo>
                    <a:pt x="142" y="255"/>
                  </a:lnTo>
                  <a:lnTo>
                    <a:pt x="142" y="253"/>
                  </a:lnTo>
                  <a:lnTo>
                    <a:pt x="143" y="252"/>
                  </a:lnTo>
                  <a:lnTo>
                    <a:pt x="142" y="250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6" y="245"/>
                  </a:lnTo>
                  <a:lnTo>
                    <a:pt x="131" y="242"/>
                  </a:lnTo>
                  <a:lnTo>
                    <a:pt x="126" y="239"/>
                  </a:lnTo>
                  <a:lnTo>
                    <a:pt x="121" y="236"/>
                  </a:lnTo>
                  <a:lnTo>
                    <a:pt x="117" y="233"/>
                  </a:lnTo>
                  <a:lnTo>
                    <a:pt x="112" y="230"/>
                  </a:lnTo>
                  <a:lnTo>
                    <a:pt x="107" y="226"/>
                  </a:lnTo>
                  <a:lnTo>
                    <a:pt x="102" y="223"/>
                  </a:lnTo>
                  <a:lnTo>
                    <a:pt x="98" y="220"/>
                  </a:lnTo>
                  <a:lnTo>
                    <a:pt x="93" y="217"/>
                  </a:lnTo>
                  <a:lnTo>
                    <a:pt x="88" y="212"/>
                  </a:lnTo>
                  <a:lnTo>
                    <a:pt x="83" y="209"/>
                  </a:lnTo>
                  <a:lnTo>
                    <a:pt x="79" y="206"/>
                  </a:lnTo>
                  <a:lnTo>
                    <a:pt x="74" y="203"/>
                  </a:lnTo>
                  <a:lnTo>
                    <a:pt x="69" y="200"/>
                  </a:lnTo>
                  <a:lnTo>
                    <a:pt x="65" y="196"/>
                  </a:lnTo>
                  <a:lnTo>
                    <a:pt x="60" y="193"/>
                  </a:lnTo>
                  <a:lnTo>
                    <a:pt x="57" y="192"/>
                  </a:lnTo>
                  <a:lnTo>
                    <a:pt x="54" y="189"/>
                  </a:lnTo>
                  <a:lnTo>
                    <a:pt x="49" y="187"/>
                  </a:lnTo>
                  <a:lnTo>
                    <a:pt x="46" y="184"/>
                  </a:lnTo>
                  <a:lnTo>
                    <a:pt x="44" y="182"/>
                  </a:lnTo>
                  <a:lnTo>
                    <a:pt x="41" y="181"/>
                  </a:lnTo>
                  <a:lnTo>
                    <a:pt x="38" y="179"/>
                  </a:lnTo>
                  <a:lnTo>
                    <a:pt x="36" y="178"/>
                  </a:lnTo>
                  <a:lnTo>
                    <a:pt x="33" y="176"/>
                  </a:lnTo>
                  <a:lnTo>
                    <a:pt x="30" y="174"/>
                  </a:lnTo>
                  <a:lnTo>
                    <a:pt x="27" y="173"/>
                  </a:lnTo>
                  <a:lnTo>
                    <a:pt x="25" y="171"/>
                  </a:lnTo>
                  <a:lnTo>
                    <a:pt x="22" y="170"/>
                  </a:lnTo>
                  <a:lnTo>
                    <a:pt x="19" y="168"/>
                  </a:lnTo>
                  <a:lnTo>
                    <a:pt x="17" y="167"/>
                  </a:lnTo>
                  <a:lnTo>
                    <a:pt x="14" y="165"/>
                  </a:lnTo>
                  <a:lnTo>
                    <a:pt x="11" y="163"/>
                  </a:lnTo>
                  <a:lnTo>
                    <a:pt x="8" y="160"/>
                  </a:lnTo>
                  <a:lnTo>
                    <a:pt x="6" y="159"/>
                  </a:lnTo>
                  <a:lnTo>
                    <a:pt x="3" y="157"/>
                  </a:lnTo>
                  <a:lnTo>
                    <a:pt x="0" y="155"/>
                  </a:lnTo>
                  <a:lnTo>
                    <a:pt x="0" y="135"/>
                  </a:lnTo>
                  <a:lnTo>
                    <a:pt x="0" y="133"/>
                  </a:lnTo>
                  <a:lnTo>
                    <a:pt x="0" y="133"/>
                  </a:lnTo>
                  <a:lnTo>
                    <a:pt x="1" y="133"/>
                  </a:lnTo>
                  <a:lnTo>
                    <a:pt x="5" y="130"/>
                  </a:lnTo>
                  <a:lnTo>
                    <a:pt x="5" y="130"/>
                  </a:lnTo>
                  <a:lnTo>
                    <a:pt x="6" y="129"/>
                  </a:lnTo>
                  <a:lnTo>
                    <a:pt x="9" y="127"/>
                  </a:lnTo>
                  <a:lnTo>
                    <a:pt x="11" y="127"/>
                  </a:lnTo>
                  <a:lnTo>
                    <a:pt x="14" y="124"/>
                  </a:lnTo>
                  <a:lnTo>
                    <a:pt x="16" y="124"/>
                  </a:lnTo>
                  <a:lnTo>
                    <a:pt x="17" y="122"/>
                  </a:lnTo>
                  <a:lnTo>
                    <a:pt x="19" y="122"/>
                  </a:lnTo>
                  <a:lnTo>
                    <a:pt x="19" y="121"/>
                  </a:lnTo>
                  <a:lnTo>
                    <a:pt x="20" y="121"/>
                  </a:lnTo>
                  <a:lnTo>
                    <a:pt x="22" y="119"/>
                  </a:lnTo>
                  <a:lnTo>
                    <a:pt x="22" y="119"/>
                  </a:lnTo>
                  <a:lnTo>
                    <a:pt x="24" y="119"/>
                  </a:lnTo>
                  <a:lnTo>
                    <a:pt x="27" y="119"/>
                  </a:lnTo>
                  <a:lnTo>
                    <a:pt x="28" y="119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1" y="119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3" y="116"/>
                  </a:lnTo>
                  <a:lnTo>
                    <a:pt x="35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9" y="116"/>
                  </a:lnTo>
                  <a:lnTo>
                    <a:pt x="42" y="116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9" y="113"/>
                  </a:lnTo>
                  <a:lnTo>
                    <a:pt x="50" y="111"/>
                  </a:lnTo>
                  <a:lnTo>
                    <a:pt x="52" y="108"/>
                  </a:lnTo>
                  <a:lnTo>
                    <a:pt x="54" y="107"/>
                  </a:lnTo>
                  <a:lnTo>
                    <a:pt x="57" y="105"/>
                  </a:lnTo>
                  <a:lnTo>
                    <a:pt x="58" y="104"/>
                  </a:lnTo>
                  <a:lnTo>
                    <a:pt x="60" y="104"/>
                  </a:lnTo>
                  <a:lnTo>
                    <a:pt x="63" y="102"/>
                  </a:lnTo>
                  <a:lnTo>
                    <a:pt x="66" y="100"/>
                  </a:lnTo>
                  <a:lnTo>
                    <a:pt x="68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2" y="99"/>
                  </a:lnTo>
                  <a:lnTo>
                    <a:pt x="74" y="97"/>
                  </a:lnTo>
                  <a:lnTo>
                    <a:pt x="74" y="97"/>
                  </a:lnTo>
                  <a:lnTo>
                    <a:pt x="72" y="96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71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71" y="91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6"/>
                  </a:lnTo>
                  <a:lnTo>
                    <a:pt x="72" y="86"/>
                  </a:lnTo>
                  <a:lnTo>
                    <a:pt x="74" y="86"/>
                  </a:lnTo>
                  <a:lnTo>
                    <a:pt x="76" y="86"/>
                  </a:lnTo>
                  <a:lnTo>
                    <a:pt x="82" y="85"/>
                  </a:lnTo>
                  <a:lnTo>
                    <a:pt x="82" y="83"/>
                  </a:lnTo>
                  <a:lnTo>
                    <a:pt x="83" y="83"/>
                  </a:lnTo>
                  <a:lnTo>
                    <a:pt x="83" y="81"/>
                  </a:lnTo>
                  <a:lnTo>
                    <a:pt x="83" y="80"/>
                  </a:lnTo>
                  <a:lnTo>
                    <a:pt x="85" y="80"/>
                  </a:lnTo>
                  <a:lnTo>
                    <a:pt x="87" y="80"/>
                  </a:lnTo>
                  <a:lnTo>
                    <a:pt x="90" y="80"/>
                  </a:lnTo>
                  <a:lnTo>
                    <a:pt x="90" y="80"/>
                  </a:lnTo>
                  <a:lnTo>
                    <a:pt x="93" y="80"/>
                  </a:lnTo>
                  <a:lnTo>
                    <a:pt x="96" y="80"/>
                  </a:lnTo>
                  <a:lnTo>
                    <a:pt x="99" y="80"/>
                  </a:lnTo>
                  <a:lnTo>
                    <a:pt x="102" y="80"/>
                  </a:lnTo>
                  <a:lnTo>
                    <a:pt x="104" y="80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80"/>
                  </a:lnTo>
                  <a:lnTo>
                    <a:pt x="107" y="77"/>
                  </a:lnTo>
                  <a:lnTo>
                    <a:pt x="107" y="77"/>
                  </a:lnTo>
                  <a:lnTo>
                    <a:pt x="109" y="75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09" y="72"/>
                  </a:lnTo>
                  <a:lnTo>
                    <a:pt x="107" y="70"/>
                  </a:lnTo>
                  <a:lnTo>
                    <a:pt x="106" y="70"/>
                  </a:lnTo>
                  <a:lnTo>
                    <a:pt x="106" y="69"/>
                  </a:lnTo>
                  <a:lnTo>
                    <a:pt x="104" y="67"/>
                  </a:lnTo>
                  <a:lnTo>
                    <a:pt x="104" y="64"/>
                  </a:lnTo>
                  <a:lnTo>
                    <a:pt x="102" y="63"/>
                  </a:lnTo>
                  <a:lnTo>
                    <a:pt x="101" y="61"/>
                  </a:lnTo>
                  <a:lnTo>
                    <a:pt x="102" y="56"/>
                  </a:lnTo>
                  <a:lnTo>
                    <a:pt x="101" y="55"/>
                  </a:lnTo>
                  <a:lnTo>
                    <a:pt x="101" y="53"/>
                  </a:lnTo>
                  <a:lnTo>
                    <a:pt x="101" y="52"/>
                  </a:lnTo>
                  <a:lnTo>
                    <a:pt x="101" y="50"/>
                  </a:lnTo>
                  <a:lnTo>
                    <a:pt x="101" y="47"/>
                  </a:lnTo>
                  <a:lnTo>
                    <a:pt x="99" y="44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99" y="40"/>
                  </a:lnTo>
                  <a:lnTo>
                    <a:pt x="99" y="40"/>
                  </a:lnTo>
                  <a:lnTo>
                    <a:pt x="99" y="39"/>
                  </a:lnTo>
                  <a:lnTo>
                    <a:pt x="99" y="37"/>
                  </a:lnTo>
                  <a:lnTo>
                    <a:pt x="99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5" y="33"/>
                  </a:lnTo>
                  <a:lnTo>
                    <a:pt x="93" y="31"/>
                  </a:lnTo>
                  <a:lnTo>
                    <a:pt x="96" y="33"/>
                  </a:lnTo>
                  <a:lnTo>
                    <a:pt x="98" y="33"/>
                  </a:lnTo>
                  <a:lnTo>
                    <a:pt x="101" y="31"/>
                  </a:lnTo>
                  <a:lnTo>
                    <a:pt x="104" y="28"/>
                  </a:lnTo>
                  <a:lnTo>
                    <a:pt x="107" y="28"/>
                  </a:lnTo>
                  <a:lnTo>
                    <a:pt x="109" y="25"/>
                  </a:lnTo>
                  <a:lnTo>
                    <a:pt x="110" y="23"/>
                  </a:lnTo>
                  <a:lnTo>
                    <a:pt x="112" y="23"/>
                  </a:lnTo>
                  <a:lnTo>
                    <a:pt x="120" y="20"/>
                  </a:lnTo>
                  <a:lnTo>
                    <a:pt x="121" y="20"/>
                  </a:lnTo>
                  <a:lnTo>
                    <a:pt x="123" y="20"/>
                  </a:lnTo>
                  <a:lnTo>
                    <a:pt x="124" y="20"/>
                  </a:lnTo>
                  <a:lnTo>
                    <a:pt x="126" y="18"/>
                  </a:lnTo>
                  <a:lnTo>
                    <a:pt x="128" y="15"/>
                  </a:lnTo>
                  <a:lnTo>
                    <a:pt x="131" y="14"/>
                  </a:lnTo>
                  <a:lnTo>
                    <a:pt x="134" y="12"/>
                  </a:lnTo>
                  <a:lnTo>
                    <a:pt x="137" y="11"/>
                  </a:lnTo>
                  <a:lnTo>
                    <a:pt x="140" y="9"/>
                  </a:lnTo>
                  <a:lnTo>
                    <a:pt x="143" y="9"/>
                  </a:lnTo>
                  <a:lnTo>
                    <a:pt x="154" y="7"/>
                  </a:lnTo>
                  <a:lnTo>
                    <a:pt x="159" y="7"/>
                  </a:lnTo>
                  <a:lnTo>
                    <a:pt x="164" y="7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7" y="4"/>
                  </a:lnTo>
                  <a:lnTo>
                    <a:pt x="180" y="3"/>
                  </a:lnTo>
                  <a:lnTo>
                    <a:pt x="194" y="3"/>
                  </a:lnTo>
                  <a:lnTo>
                    <a:pt x="197" y="3"/>
                  </a:lnTo>
                  <a:lnTo>
                    <a:pt x="199" y="4"/>
                  </a:lnTo>
                  <a:lnTo>
                    <a:pt x="200" y="6"/>
                  </a:lnTo>
                  <a:lnTo>
                    <a:pt x="202" y="6"/>
                  </a:lnTo>
                  <a:lnTo>
                    <a:pt x="205" y="6"/>
                  </a:lnTo>
                  <a:lnTo>
                    <a:pt x="208" y="4"/>
                  </a:lnTo>
                  <a:lnTo>
                    <a:pt x="213" y="3"/>
                  </a:lnTo>
                  <a:lnTo>
                    <a:pt x="216" y="1"/>
                  </a:lnTo>
                  <a:lnTo>
                    <a:pt x="218" y="0"/>
                  </a:lnTo>
                  <a:lnTo>
                    <a:pt x="219" y="0"/>
                  </a:lnTo>
                  <a:lnTo>
                    <a:pt x="221" y="1"/>
                  </a:lnTo>
                  <a:lnTo>
                    <a:pt x="225" y="1"/>
                  </a:lnTo>
                  <a:lnTo>
                    <a:pt x="229" y="1"/>
                  </a:lnTo>
                  <a:lnTo>
                    <a:pt x="230" y="1"/>
                  </a:lnTo>
                  <a:lnTo>
                    <a:pt x="2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2" name="Freeform 289">
              <a:extLst>
                <a:ext uri="{FF2B5EF4-FFF2-40B4-BE49-F238E27FC236}">
                  <a16:creationId xmlns:a16="http://schemas.microsoft.com/office/drawing/2014/main" id="{576F145F-D432-4052-8851-1D3B63467FD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35854" y="3850649"/>
              <a:ext cx="101360" cy="68223"/>
            </a:xfrm>
            <a:custGeom>
              <a:avLst/>
              <a:gdLst>
                <a:gd name="T0" fmla="*/ 16 w 52"/>
                <a:gd name="T1" fmla="*/ 2 h 35"/>
                <a:gd name="T2" fmla="*/ 19 w 52"/>
                <a:gd name="T3" fmla="*/ 2 h 35"/>
                <a:gd name="T4" fmla="*/ 22 w 52"/>
                <a:gd name="T5" fmla="*/ 4 h 35"/>
                <a:gd name="T6" fmla="*/ 24 w 52"/>
                <a:gd name="T7" fmla="*/ 5 h 35"/>
                <a:gd name="T8" fmla="*/ 27 w 52"/>
                <a:gd name="T9" fmla="*/ 5 h 35"/>
                <a:gd name="T10" fmla="*/ 29 w 52"/>
                <a:gd name="T11" fmla="*/ 5 h 35"/>
                <a:gd name="T12" fmla="*/ 30 w 52"/>
                <a:gd name="T13" fmla="*/ 7 h 35"/>
                <a:gd name="T14" fmla="*/ 32 w 52"/>
                <a:gd name="T15" fmla="*/ 10 h 35"/>
                <a:gd name="T16" fmla="*/ 40 w 52"/>
                <a:gd name="T17" fmla="*/ 10 h 35"/>
                <a:gd name="T18" fmla="*/ 38 w 52"/>
                <a:gd name="T19" fmla="*/ 11 h 35"/>
                <a:gd name="T20" fmla="*/ 35 w 52"/>
                <a:gd name="T21" fmla="*/ 11 h 35"/>
                <a:gd name="T22" fmla="*/ 35 w 52"/>
                <a:gd name="T23" fmla="*/ 13 h 35"/>
                <a:gd name="T24" fmla="*/ 38 w 52"/>
                <a:gd name="T25" fmla="*/ 13 h 35"/>
                <a:gd name="T26" fmla="*/ 41 w 52"/>
                <a:gd name="T27" fmla="*/ 15 h 35"/>
                <a:gd name="T28" fmla="*/ 45 w 52"/>
                <a:gd name="T29" fmla="*/ 15 h 35"/>
                <a:gd name="T30" fmla="*/ 51 w 52"/>
                <a:gd name="T31" fmla="*/ 19 h 35"/>
                <a:gd name="T32" fmla="*/ 52 w 52"/>
                <a:gd name="T33" fmla="*/ 21 h 35"/>
                <a:gd name="T34" fmla="*/ 51 w 52"/>
                <a:gd name="T35" fmla="*/ 22 h 35"/>
                <a:gd name="T36" fmla="*/ 49 w 52"/>
                <a:gd name="T37" fmla="*/ 24 h 35"/>
                <a:gd name="T38" fmla="*/ 48 w 52"/>
                <a:gd name="T39" fmla="*/ 26 h 35"/>
                <a:gd name="T40" fmla="*/ 48 w 52"/>
                <a:gd name="T41" fmla="*/ 26 h 35"/>
                <a:gd name="T42" fmla="*/ 46 w 52"/>
                <a:gd name="T43" fmla="*/ 24 h 35"/>
                <a:gd name="T44" fmla="*/ 43 w 52"/>
                <a:gd name="T45" fmla="*/ 24 h 35"/>
                <a:gd name="T46" fmla="*/ 38 w 52"/>
                <a:gd name="T47" fmla="*/ 22 h 35"/>
                <a:gd name="T48" fmla="*/ 33 w 52"/>
                <a:gd name="T49" fmla="*/ 22 h 35"/>
                <a:gd name="T50" fmla="*/ 30 w 52"/>
                <a:gd name="T51" fmla="*/ 22 h 35"/>
                <a:gd name="T52" fmla="*/ 27 w 52"/>
                <a:gd name="T53" fmla="*/ 24 h 35"/>
                <a:gd name="T54" fmla="*/ 26 w 52"/>
                <a:gd name="T55" fmla="*/ 26 h 35"/>
                <a:gd name="T56" fmla="*/ 21 w 52"/>
                <a:gd name="T57" fmla="*/ 26 h 35"/>
                <a:gd name="T58" fmla="*/ 18 w 52"/>
                <a:gd name="T59" fmla="*/ 24 h 35"/>
                <a:gd name="T60" fmla="*/ 15 w 52"/>
                <a:gd name="T61" fmla="*/ 26 h 35"/>
                <a:gd name="T62" fmla="*/ 13 w 52"/>
                <a:gd name="T63" fmla="*/ 26 h 35"/>
                <a:gd name="T64" fmla="*/ 13 w 52"/>
                <a:gd name="T65" fmla="*/ 29 h 35"/>
                <a:gd name="T66" fmla="*/ 10 w 52"/>
                <a:gd name="T67" fmla="*/ 33 h 35"/>
                <a:gd name="T68" fmla="*/ 8 w 52"/>
                <a:gd name="T69" fmla="*/ 35 h 35"/>
                <a:gd name="T70" fmla="*/ 7 w 52"/>
                <a:gd name="T71" fmla="*/ 33 h 35"/>
                <a:gd name="T72" fmla="*/ 5 w 52"/>
                <a:gd name="T73" fmla="*/ 32 h 35"/>
                <a:gd name="T74" fmla="*/ 5 w 52"/>
                <a:gd name="T75" fmla="*/ 30 h 35"/>
                <a:gd name="T76" fmla="*/ 4 w 52"/>
                <a:gd name="T77" fmla="*/ 29 h 35"/>
                <a:gd name="T78" fmla="*/ 4 w 52"/>
                <a:gd name="T79" fmla="*/ 26 h 35"/>
                <a:gd name="T80" fmla="*/ 2 w 52"/>
                <a:gd name="T81" fmla="*/ 22 h 35"/>
                <a:gd name="T82" fmla="*/ 0 w 52"/>
                <a:gd name="T83" fmla="*/ 21 h 35"/>
                <a:gd name="T84" fmla="*/ 2 w 52"/>
                <a:gd name="T85" fmla="*/ 21 h 35"/>
                <a:gd name="T86" fmla="*/ 4 w 52"/>
                <a:gd name="T87" fmla="*/ 18 h 35"/>
                <a:gd name="T88" fmla="*/ 4 w 52"/>
                <a:gd name="T89" fmla="*/ 16 h 35"/>
                <a:gd name="T90" fmla="*/ 2 w 52"/>
                <a:gd name="T91" fmla="*/ 15 h 35"/>
                <a:gd name="T92" fmla="*/ 5 w 52"/>
                <a:gd name="T93" fmla="*/ 13 h 35"/>
                <a:gd name="T94" fmla="*/ 5 w 52"/>
                <a:gd name="T95" fmla="*/ 11 h 35"/>
                <a:gd name="T96" fmla="*/ 4 w 52"/>
                <a:gd name="T97" fmla="*/ 10 h 35"/>
                <a:gd name="T98" fmla="*/ 4 w 52"/>
                <a:gd name="T99" fmla="*/ 7 h 35"/>
                <a:gd name="T100" fmla="*/ 4 w 52"/>
                <a:gd name="T101" fmla="*/ 4 h 35"/>
                <a:gd name="T102" fmla="*/ 4 w 52"/>
                <a:gd name="T103" fmla="*/ 2 h 35"/>
                <a:gd name="T104" fmla="*/ 5 w 52"/>
                <a:gd name="T105" fmla="*/ 2 h 35"/>
                <a:gd name="T106" fmla="*/ 8 w 52"/>
                <a:gd name="T107" fmla="*/ 0 h 35"/>
                <a:gd name="T108" fmla="*/ 11 w 52"/>
                <a:gd name="T109" fmla="*/ 2 h 35"/>
                <a:gd name="T110" fmla="*/ 15 w 52"/>
                <a:gd name="T1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2" h="35">
                  <a:moveTo>
                    <a:pt x="15" y="0"/>
                  </a:moveTo>
                  <a:lnTo>
                    <a:pt x="16" y="2"/>
                  </a:lnTo>
                  <a:lnTo>
                    <a:pt x="18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10"/>
                  </a:lnTo>
                  <a:lnTo>
                    <a:pt x="38" y="10"/>
                  </a:lnTo>
                  <a:lnTo>
                    <a:pt x="40" y="10"/>
                  </a:lnTo>
                  <a:lnTo>
                    <a:pt x="40" y="11"/>
                  </a:lnTo>
                  <a:lnTo>
                    <a:pt x="38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3"/>
                  </a:lnTo>
                  <a:lnTo>
                    <a:pt x="37" y="13"/>
                  </a:lnTo>
                  <a:lnTo>
                    <a:pt x="38" y="13"/>
                  </a:lnTo>
                  <a:lnTo>
                    <a:pt x="40" y="13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5" y="15"/>
                  </a:lnTo>
                  <a:lnTo>
                    <a:pt x="48" y="16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1"/>
                  </a:lnTo>
                  <a:lnTo>
                    <a:pt x="52" y="21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0" y="22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3" y="22"/>
                  </a:lnTo>
                  <a:lnTo>
                    <a:pt x="32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7" y="24"/>
                  </a:lnTo>
                  <a:lnTo>
                    <a:pt x="27" y="26"/>
                  </a:lnTo>
                  <a:lnTo>
                    <a:pt x="26" y="26"/>
                  </a:lnTo>
                  <a:lnTo>
                    <a:pt x="22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7"/>
                  </a:lnTo>
                  <a:lnTo>
                    <a:pt x="13" y="29"/>
                  </a:lnTo>
                  <a:lnTo>
                    <a:pt x="10" y="32"/>
                  </a:lnTo>
                  <a:lnTo>
                    <a:pt x="10" y="33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4" y="29"/>
                  </a:lnTo>
                  <a:lnTo>
                    <a:pt x="4" y="29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5"/>
                  </a:lnTo>
                  <a:lnTo>
                    <a:pt x="4" y="13"/>
                  </a:lnTo>
                  <a:lnTo>
                    <a:pt x="5" y="1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7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3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3" name="Freeform 290">
              <a:extLst>
                <a:ext uri="{FF2B5EF4-FFF2-40B4-BE49-F238E27FC236}">
                  <a16:creationId xmlns:a16="http://schemas.microsoft.com/office/drawing/2014/main" id="{12EF51E3-878C-4C90-AFEA-C9D2389321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2136" y="3977348"/>
              <a:ext cx="5848" cy="9747"/>
            </a:xfrm>
            <a:custGeom>
              <a:avLst/>
              <a:gdLst>
                <a:gd name="T0" fmla="*/ 0 w 3"/>
                <a:gd name="T1" fmla="*/ 0 h 5"/>
                <a:gd name="T2" fmla="*/ 3 w 3"/>
                <a:gd name="T3" fmla="*/ 0 h 5"/>
                <a:gd name="T4" fmla="*/ 3 w 3"/>
                <a:gd name="T5" fmla="*/ 2 h 5"/>
                <a:gd name="T6" fmla="*/ 3 w 3"/>
                <a:gd name="T7" fmla="*/ 3 h 5"/>
                <a:gd name="T8" fmla="*/ 3 w 3"/>
                <a:gd name="T9" fmla="*/ 5 h 5"/>
                <a:gd name="T10" fmla="*/ 1 w 3"/>
                <a:gd name="T11" fmla="*/ 5 h 5"/>
                <a:gd name="T12" fmla="*/ 1 w 3"/>
                <a:gd name="T13" fmla="*/ 3 h 5"/>
                <a:gd name="T14" fmla="*/ 0 w 3"/>
                <a:gd name="T15" fmla="*/ 2 h 5"/>
                <a:gd name="T16" fmla="*/ 0 w 3"/>
                <a:gd name="T17" fmla="*/ 0 h 5"/>
                <a:gd name="T18" fmla="*/ 0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0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4" name="Freeform 291">
              <a:extLst>
                <a:ext uri="{FF2B5EF4-FFF2-40B4-BE49-F238E27FC236}">
                  <a16:creationId xmlns:a16="http://schemas.microsoft.com/office/drawing/2014/main" id="{1B1C1353-9E68-4C93-AB1A-C6241BB0A5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052" y="2585604"/>
              <a:ext cx="198821" cy="122802"/>
            </a:xfrm>
            <a:custGeom>
              <a:avLst/>
              <a:gdLst>
                <a:gd name="T0" fmla="*/ 52 w 102"/>
                <a:gd name="T1" fmla="*/ 60 h 63"/>
                <a:gd name="T2" fmla="*/ 49 w 102"/>
                <a:gd name="T3" fmla="*/ 63 h 63"/>
                <a:gd name="T4" fmla="*/ 30 w 102"/>
                <a:gd name="T5" fmla="*/ 57 h 63"/>
                <a:gd name="T6" fmla="*/ 34 w 102"/>
                <a:gd name="T7" fmla="*/ 60 h 63"/>
                <a:gd name="T8" fmla="*/ 60 w 102"/>
                <a:gd name="T9" fmla="*/ 55 h 63"/>
                <a:gd name="T10" fmla="*/ 64 w 102"/>
                <a:gd name="T11" fmla="*/ 57 h 63"/>
                <a:gd name="T12" fmla="*/ 58 w 102"/>
                <a:gd name="T13" fmla="*/ 57 h 63"/>
                <a:gd name="T14" fmla="*/ 23 w 102"/>
                <a:gd name="T15" fmla="*/ 55 h 63"/>
                <a:gd name="T16" fmla="*/ 27 w 102"/>
                <a:gd name="T17" fmla="*/ 59 h 63"/>
                <a:gd name="T18" fmla="*/ 41 w 102"/>
                <a:gd name="T19" fmla="*/ 54 h 63"/>
                <a:gd name="T20" fmla="*/ 38 w 102"/>
                <a:gd name="T21" fmla="*/ 62 h 63"/>
                <a:gd name="T22" fmla="*/ 39 w 102"/>
                <a:gd name="T23" fmla="*/ 55 h 63"/>
                <a:gd name="T24" fmla="*/ 101 w 102"/>
                <a:gd name="T25" fmla="*/ 55 h 63"/>
                <a:gd name="T26" fmla="*/ 96 w 102"/>
                <a:gd name="T27" fmla="*/ 51 h 63"/>
                <a:gd name="T28" fmla="*/ 39 w 102"/>
                <a:gd name="T29" fmla="*/ 51 h 63"/>
                <a:gd name="T30" fmla="*/ 34 w 102"/>
                <a:gd name="T31" fmla="*/ 55 h 63"/>
                <a:gd name="T32" fmla="*/ 25 w 102"/>
                <a:gd name="T33" fmla="*/ 49 h 63"/>
                <a:gd name="T34" fmla="*/ 33 w 102"/>
                <a:gd name="T35" fmla="*/ 46 h 63"/>
                <a:gd name="T36" fmla="*/ 66 w 102"/>
                <a:gd name="T37" fmla="*/ 43 h 63"/>
                <a:gd name="T38" fmla="*/ 64 w 102"/>
                <a:gd name="T39" fmla="*/ 43 h 63"/>
                <a:gd name="T40" fmla="*/ 36 w 102"/>
                <a:gd name="T41" fmla="*/ 40 h 63"/>
                <a:gd name="T42" fmla="*/ 34 w 102"/>
                <a:gd name="T43" fmla="*/ 38 h 63"/>
                <a:gd name="T44" fmla="*/ 64 w 102"/>
                <a:gd name="T45" fmla="*/ 35 h 63"/>
                <a:gd name="T46" fmla="*/ 64 w 102"/>
                <a:gd name="T47" fmla="*/ 41 h 63"/>
                <a:gd name="T48" fmla="*/ 61 w 102"/>
                <a:gd name="T49" fmla="*/ 44 h 63"/>
                <a:gd name="T50" fmla="*/ 63 w 102"/>
                <a:gd name="T51" fmla="*/ 51 h 63"/>
                <a:gd name="T52" fmla="*/ 57 w 102"/>
                <a:gd name="T53" fmla="*/ 59 h 63"/>
                <a:gd name="T54" fmla="*/ 52 w 102"/>
                <a:gd name="T55" fmla="*/ 55 h 63"/>
                <a:gd name="T56" fmla="*/ 45 w 102"/>
                <a:gd name="T57" fmla="*/ 52 h 63"/>
                <a:gd name="T58" fmla="*/ 44 w 102"/>
                <a:gd name="T59" fmla="*/ 44 h 63"/>
                <a:gd name="T60" fmla="*/ 42 w 102"/>
                <a:gd name="T61" fmla="*/ 41 h 63"/>
                <a:gd name="T62" fmla="*/ 49 w 102"/>
                <a:gd name="T63" fmla="*/ 38 h 63"/>
                <a:gd name="T64" fmla="*/ 50 w 102"/>
                <a:gd name="T65" fmla="*/ 41 h 63"/>
                <a:gd name="T66" fmla="*/ 55 w 102"/>
                <a:gd name="T67" fmla="*/ 40 h 63"/>
                <a:gd name="T68" fmla="*/ 60 w 102"/>
                <a:gd name="T69" fmla="*/ 33 h 63"/>
                <a:gd name="T70" fmla="*/ 42 w 102"/>
                <a:gd name="T71" fmla="*/ 11 h 63"/>
                <a:gd name="T72" fmla="*/ 36 w 102"/>
                <a:gd name="T73" fmla="*/ 0 h 63"/>
                <a:gd name="T74" fmla="*/ 34 w 102"/>
                <a:gd name="T75" fmla="*/ 8 h 63"/>
                <a:gd name="T76" fmla="*/ 31 w 102"/>
                <a:gd name="T77" fmla="*/ 19 h 63"/>
                <a:gd name="T78" fmla="*/ 39 w 102"/>
                <a:gd name="T79" fmla="*/ 25 h 63"/>
                <a:gd name="T80" fmla="*/ 38 w 102"/>
                <a:gd name="T81" fmla="*/ 32 h 63"/>
                <a:gd name="T82" fmla="*/ 31 w 102"/>
                <a:gd name="T83" fmla="*/ 32 h 63"/>
                <a:gd name="T84" fmla="*/ 28 w 102"/>
                <a:gd name="T85" fmla="*/ 40 h 63"/>
                <a:gd name="T86" fmla="*/ 27 w 102"/>
                <a:gd name="T87" fmla="*/ 43 h 63"/>
                <a:gd name="T88" fmla="*/ 22 w 102"/>
                <a:gd name="T89" fmla="*/ 48 h 63"/>
                <a:gd name="T90" fmla="*/ 19 w 102"/>
                <a:gd name="T91" fmla="*/ 55 h 63"/>
                <a:gd name="T92" fmla="*/ 23 w 102"/>
                <a:gd name="T93" fmla="*/ 59 h 63"/>
                <a:gd name="T94" fmla="*/ 20 w 102"/>
                <a:gd name="T95" fmla="*/ 60 h 63"/>
                <a:gd name="T96" fmla="*/ 11 w 102"/>
                <a:gd name="T97" fmla="*/ 59 h 63"/>
                <a:gd name="T98" fmla="*/ 6 w 102"/>
                <a:gd name="T99" fmla="*/ 54 h 63"/>
                <a:gd name="T100" fmla="*/ 0 w 102"/>
                <a:gd name="T101" fmla="*/ 44 h 63"/>
                <a:gd name="T102" fmla="*/ 1 w 102"/>
                <a:gd name="T103" fmla="*/ 24 h 63"/>
                <a:gd name="T104" fmla="*/ 8 w 102"/>
                <a:gd name="T105" fmla="*/ 25 h 63"/>
                <a:gd name="T106" fmla="*/ 12 w 102"/>
                <a:gd name="T107" fmla="*/ 21 h 63"/>
                <a:gd name="T108" fmla="*/ 17 w 102"/>
                <a:gd name="T109" fmla="*/ 16 h 63"/>
                <a:gd name="T110" fmla="*/ 8 w 102"/>
                <a:gd name="T111" fmla="*/ 22 h 63"/>
                <a:gd name="T112" fmla="*/ 3 w 102"/>
                <a:gd name="T113" fmla="*/ 19 h 63"/>
                <a:gd name="T114" fmla="*/ 14 w 102"/>
                <a:gd name="T115" fmla="*/ 13 h 63"/>
                <a:gd name="T116" fmla="*/ 27 w 102"/>
                <a:gd name="T117" fmla="*/ 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2" h="63">
                  <a:moveTo>
                    <a:pt x="45" y="57"/>
                  </a:moveTo>
                  <a:lnTo>
                    <a:pt x="47" y="59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2" y="60"/>
                  </a:lnTo>
                  <a:lnTo>
                    <a:pt x="53" y="62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49" y="63"/>
                  </a:lnTo>
                  <a:lnTo>
                    <a:pt x="42" y="62"/>
                  </a:lnTo>
                  <a:lnTo>
                    <a:pt x="42" y="59"/>
                  </a:lnTo>
                  <a:lnTo>
                    <a:pt x="42" y="57"/>
                  </a:lnTo>
                  <a:lnTo>
                    <a:pt x="45" y="57"/>
                  </a:lnTo>
                  <a:close/>
                  <a:moveTo>
                    <a:pt x="30" y="57"/>
                  </a:moveTo>
                  <a:lnTo>
                    <a:pt x="31" y="57"/>
                  </a:lnTo>
                  <a:lnTo>
                    <a:pt x="33" y="59"/>
                  </a:lnTo>
                  <a:lnTo>
                    <a:pt x="33" y="59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3" y="60"/>
                  </a:lnTo>
                  <a:lnTo>
                    <a:pt x="33" y="60"/>
                  </a:lnTo>
                  <a:lnTo>
                    <a:pt x="30" y="57"/>
                  </a:lnTo>
                  <a:lnTo>
                    <a:pt x="30" y="57"/>
                  </a:lnTo>
                  <a:close/>
                  <a:moveTo>
                    <a:pt x="60" y="55"/>
                  </a:moveTo>
                  <a:lnTo>
                    <a:pt x="61" y="55"/>
                  </a:lnTo>
                  <a:lnTo>
                    <a:pt x="63" y="55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4" y="57"/>
                  </a:lnTo>
                  <a:lnTo>
                    <a:pt x="63" y="57"/>
                  </a:lnTo>
                  <a:lnTo>
                    <a:pt x="61" y="57"/>
                  </a:lnTo>
                  <a:lnTo>
                    <a:pt x="58" y="59"/>
                  </a:lnTo>
                  <a:lnTo>
                    <a:pt x="58" y="59"/>
                  </a:lnTo>
                  <a:lnTo>
                    <a:pt x="58" y="57"/>
                  </a:lnTo>
                  <a:lnTo>
                    <a:pt x="58" y="57"/>
                  </a:lnTo>
                  <a:lnTo>
                    <a:pt x="60" y="57"/>
                  </a:lnTo>
                  <a:lnTo>
                    <a:pt x="60" y="55"/>
                  </a:lnTo>
                  <a:lnTo>
                    <a:pt x="60" y="55"/>
                  </a:lnTo>
                  <a:close/>
                  <a:moveTo>
                    <a:pt x="23" y="55"/>
                  </a:moveTo>
                  <a:lnTo>
                    <a:pt x="25" y="55"/>
                  </a:lnTo>
                  <a:lnTo>
                    <a:pt x="27" y="57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5" y="59"/>
                  </a:lnTo>
                  <a:lnTo>
                    <a:pt x="23" y="55"/>
                  </a:lnTo>
                  <a:lnTo>
                    <a:pt x="23" y="55"/>
                  </a:lnTo>
                  <a:close/>
                  <a:moveTo>
                    <a:pt x="41" y="54"/>
                  </a:moveTo>
                  <a:lnTo>
                    <a:pt x="41" y="54"/>
                  </a:lnTo>
                  <a:lnTo>
                    <a:pt x="41" y="55"/>
                  </a:lnTo>
                  <a:lnTo>
                    <a:pt x="38" y="60"/>
                  </a:lnTo>
                  <a:lnTo>
                    <a:pt x="38" y="62"/>
                  </a:lnTo>
                  <a:lnTo>
                    <a:pt x="38" y="62"/>
                  </a:lnTo>
                  <a:lnTo>
                    <a:pt x="36" y="60"/>
                  </a:lnTo>
                  <a:lnTo>
                    <a:pt x="36" y="60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39" y="55"/>
                  </a:lnTo>
                  <a:lnTo>
                    <a:pt x="41" y="54"/>
                  </a:lnTo>
                  <a:close/>
                  <a:moveTo>
                    <a:pt x="96" y="51"/>
                  </a:moveTo>
                  <a:lnTo>
                    <a:pt x="102" y="54"/>
                  </a:lnTo>
                  <a:lnTo>
                    <a:pt x="102" y="55"/>
                  </a:lnTo>
                  <a:lnTo>
                    <a:pt x="101" y="55"/>
                  </a:lnTo>
                  <a:lnTo>
                    <a:pt x="101" y="57"/>
                  </a:lnTo>
                  <a:lnTo>
                    <a:pt x="98" y="55"/>
                  </a:lnTo>
                  <a:lnTo>
                    <a:pt x="94" y="54"/>
                  </a:lnTo>
                  <a:lnTo>
                    <a:pt x="96" y="52"/>
                  </a:lnTo>
                  <a:lnTo>
                    <a:pt x="96" y="51"/>
                  </a:lnTo>
                  <a:close/>
                  <a:moveTo>
                    <a:pt x="36" y="44"/>
                  </a:moveTo>
                  <a:lnTo>
                    <a:pt x="36" y="44"/>
                  </a:lnTo>
                  <a:lnTo>
                    <a:pt x="38" y="46"/>
                  </a:lnTo>
                  <a:lnTo>
                    <a:pt x="38" y="48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9" y="52"/>
                  </a:lnTo>
                  <a:lnTo>
                    <a:pt x="39" y="54"/>
                  </a:lnTo>
                  <a:lnTo>
                    <a:pt x="36" y="55"/>
                  </a:lnTo>
                  <a:lnTo>
                    <a:pt x="34" y="55"/>
                  </a:lnTo>
                  <a:lnTo>
                    <a:pt x="31" y="55"/>
                  </a:lnTo>
                  <a:lnTo>
                    <a:pt x="27" y="54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49"/>
                  </a:lnTo>
                  <a:lnTo>
                    <a:pt x="25" y="46"/>
                  </a:lnTo>
                  <a:lnTo>
                    <a:pt x="27" y="46"/>
                  </a:lnTo>
                  <a:lnTo>
                    <a:pt x="31" y="44"/>
                  </a:lnTo>
                  <a:lnTo>
                    <a:pt x="33" y="44"/>
                  </a:lnTo>
                  <a:lnTo>
                    <a:pt x="33" y="46"/>
                  </a:lnTo>
                  <a:lnTo>
                    <a:pt x="34" y="46"/>
                  </a:lnTo>
                  <a:lnTo>
                    <a:pt x="36" y="44"/>
                  </a:lnTo>
                  <a:close/>
                  <a:moveTo>
                    <a:pt x="64" y="43"/>
                  </a:moveTo>
                  <a:lnTo>
                    <a:pt x="64" y="43"/>
                  </a:lnTo>
                  <a:lnTo>
                    <a:pt x="66" y="43"/>
                  </a:lnTo>
                  <a:lnTo>
                    <a:pt x="66" y="44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4" y="44"/>
                  </a:lnTo>
                  <a:lnTo>
                    <a:pt x="64" y="43"/>
                  </a:lnTo>
                  <a:lnTo>
                    <a:pt x="64" y="43"/>
                  </a:lnTo>
                  <a:close/>
                  <a:moveTo>
                    <a:pt x="34" y="36"/>
                  </a:moveTo>
                  <a:lnTo>
                    <a:pt x="36" y="38"/>
                  </a:lnTo>
                  <a:lnTo>
                    <a:pt x="38" y="38"/>
                  </a:lnTo>
                  <a:lnTo>
                    <a:pt x="36" y="40"/>
                  </a:lnTo>
                  <a:lnTo>
                    <a:pt x="36" y="41"/>
                  </a:lnTo>
                  <a:lnTo>
                    <a:pt x="36" y="41"/>
                  </a:lnTo>
                  <a:lnTo>
                    <a:pt x="34" y="41"/>
                  </a:lnTo>
                  <a:lnTo>
                    <a:pt x="34" y="40"/>
                  </a:lnTo>
                  <a:lnTo>
                    <a:pt x="34" y="38"/>
                  </a:lnTo>
                  <a:lnTo>
                    <a:pt x="34" y="36"/>
                  </a:lnTo>
                  <a:lnTo>
                    <a:pt x="34" y="36"/>
                  </a:lnTo>
                  <a:close/>
                  <a:moveTo>
                    <a:pt x="61" y="33"/>
                  </a:moveTo>
                  <a:lnTo>
                    <a:pt x="63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6"/>
                  </a:lnTo>
                  <a:lnTo>
                    <a:pt x="64" y="38"/>
                  </a:lnTo>
                  <a:lnTo>
                    <a:pt x="64" y="41"/>
                  </a:lnTo>
                  <a:lnTo>
                    <a:pt x="64" y="43"/>
                  </a:lnTo>
                  <a:lnTo>
                    <a:pt x="64" y="43"/>
                  </a:lnTo>
                  <a:lnTo>
                    <a:pt x="63" y="44"/>
                  </a:lnTo>
                  <a:lnTo>
                    <a:pt x="63" y="44"/>
                  </a:lnTo>
                  <a:lnTo>
                    <a:pt x="61" y="44"/>
                  </a:lnTo>
                  <a:lnTo>
                    <a:pt x="60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1" y="49"/>
                  </a:lnTo>
                  <a:lnTo>
                    <a:pt x="63" y="51"/>
                  </a:lnTo>
                  <a:lnTo>
                    <a:pt x="61" y="52"/>
                  </a:lnTo>
                  <a:lnTo>
                    <a:pt x="58" y="52"/>
                  </a:lnTo>
                  <a:lnTo>
                    <a:pt x="57" y="55"/>
                  </a:lnTo>
                  <a:lnTo>
                    <a:pt x="57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5" y="62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5" y="52"/>
                  </a:lnTo>
                  <a:lnTo>
                    <a:pt x="44" y="51"/>
                  </a:lnTo>
                  <a:lnTo>
                    <a:pt x="44" y="48"/>
                  </a:lnTo>
                  <a:lnTo>
                    <a:pt x="44" y="46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4"/>
                  </a:lnTo>
                  <a:lnTo>
                    <a:pt x="42" y="43"/>
                  </a:lnTo>
                  <a:lnTo>
                    <a:pt x="41" y="41"/>
                  </a:lnTo>
                  <a:lnTo>
                    <a:pt x="42" y="41"/>
                  </a:lnTo>
                  <a:lnTo>
                    <a:pt x="45" y="41"/>
                  </a:lnTo>
                  <a:lnTo>
                    <a:pt x="45" y="41"/>
                  </a:lnTo>
                  <a:lnTo>
                    <a:pt x="47" y="41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0" y="36"/>
                  </a:lnTo>
                  <a:lnTo>
                    <a:pt x="52" y="38"/>
                  </a:lnTo>
                  <a:lnTo>
                    <a:pt x="50" y="40"/>
                  </a:lnTo>
                  <a:lnTo>
                    <a:pt x="50" y="41"/>
                  </a:lnTo>
                  <a:lnTo>
                    <a:pt x="53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5" y="40"/>
                  </a:lnTo>
                  <a:lnTo>
                    <a:pt x="55" y="40"/>
                  </a:lnTo>
                  <a:lnTo>
                    <a:pt x="55" y="38"/>
                  </a:lnTo>
                  <a:lnTo>
                    <a:pt x="55" y="38"/>
                  </a:lnTo>
                  <a:lnTo>
                    <a:pt x="55" y="36"/>
                  </a:lnTo>
                  <a:lnTo>
                    <a:pt x="57" y="35"/>
                  </a:lnTo>
                  <a:lnTo>
                    <a:pt x="60" y="33"/>
                  </a:lnTo>
                  <a:lnTo>
                    <a:pt x="61" y="33"/>
                  </a:lnTo>
                  <a:close/>
                  <a:moveTo>
                    <a:pt x="42" y="10"/>
                  </a:moveTo>
                  <a:lnTo>
                    <a:pt x="44" y="10"/>
                  </a:lnTo>
                  <a:lnTo>
                    <a:pt x="42" y="10"/>
                  </a:lnTo>
                  <a:lnTo>
                    <a:pt x="42" y="11"/>
                  </a:lnTo>
                  <a:lnTo>
                    <a:pt x="42" y="11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2" y="10"/>
                  </a:lnTo>
                  <a:close/>
                  <a:moveTo>
                    <a:pt x="36" y="0"/>
                  </a:moveTo>
                  <a:lnTo>
                    <a:pt x="34" y="2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4" y="11"/>
                  </a:lnTo>
                  <a:lnTo>
                    <a:pt x="33" y="13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1" y="19"/>
                  </a:lnTo>
                  <a:lnTo>
                    <a:pt x="31" y="21"/>
                  </a:lnTo>
                  <a:lnTo>
                    <a:pt x="31" y="24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9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9"/>
                  </a:lnTo>
                  <a:lnTo>
                    <a:pt x="39" y="30"/>
                  </a:lnTo>
                  <a:lnTo>
                    <a:pt x="38" y="32"/>
                  </a:lnTo>
                  <a:lnTo>
                    <a:pt x="36" y="32"/>
                  </a:lnTo>
                  <a:lnTo>
                    <a:pt x="34" y="32"/>
                  </a:lnTo>
                  <a:lnTo>
                    <a:pt x="33" y="30"/>
                  </a:lnTo>
                  <a:lnTo>
                    <a:pt x="33" y="32"/>
                  </a:lnTo>
                  <a:lnTo>
                    <a:pt x="31" y="32"/>
                  </a:lnTo>
                  <a:lnTo>
                    <a:pt x="31" y="36"/>
                  </a:lnTo>
                  <a:lnTo>
                    <a:pt x="30" y="40"/>
                  </a:lnTo>
                  <a:lnTo>
                    <a:pt x="30" y="40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27" y="40"/>
                  </a:lnTo>
                  <a:lnTo>
                    <a:pt x="27" y="40"/>
                  </a:lnTo>
                  <a:lnTo>
                    <a:pt x="28" y="41"/>
                  </a:lnTo>
                  <a:lnTo>
                    <a:pt x="27" y="41"/>
                  </a:lnTo>
                  <a:lnTo>
                    <a:pt x="27" y="43"/>
                  </a:lnTo>
                  <a:lnTo>
                    <a:pt x="25" y="43"/>
                  </a:lnTo>
                  <a:lnTo>
                    <a:pt x="23" y="44"/>
                  </a:lnTo>
                  <a:lnTo>
                    <a:pt x="22" y="46"/>
                  </a:lnTo>
                  <a:lnTo>
                    <a:pt x="22" y="46"/>
                  </a:lnTo>
                  <a:lnTo>
                    <a:pt x="22" y="48"/>
                  </a:lnTo>
                  <a:lnTo>
                    <a:pt x="22" y="49"/>
                  </a:lnTo>
                  <a:lnTo>
                    <a:pt x="22" y="51"/>
                  </a:lnTo>
                  <a:lnTo>
                    <a:pt x="22" y="52"/>
                  </a:lnTo>
                  <a:lnTo>
                    <a:pt x="20" y="54"/>
                  </a:lnTo>
                  <a:lnTo>
                    <a:pt x="19" y="55"/>
                  </a:lnTo>
                  <a:lnTo>
                    <a:pt x="22" y="55"/>
                  </a:lnTo>
                  <a:lnTo>
                    <a:pt x="22" y="55"/>
                  </a:lnTo>
                  <a:lnTo>
                    <a:pt x="23" y="57"/>
                  </a:lnTo>
                  <a:lnTo>
                    <a:pt x="23" y="57"/>
                  </a:lnTo>
                  <a:lnTo>
                    <a:pt x="23" y="59"/>
                  </a:lnTo>
                  <a:lnTo>
                    <a:pt x="23" y="60"/>
                  </a:lnTo>
                  <a:lnTo>
                    <a:pt x="23" y="60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8" y="59"/>
                  </a:lnTo>
                  <a:lnTo>
                    <a:pt x="8" y="59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4"/>
                  </a:lnTo>
                  <a:lnTo>
                    <a:pt x="8" y="51"/>
                  </a:lnTo>
                  <a:lnTo>
                    <a:pt x="8" y="48"/>
                  </a:lnTo>
                  <a:lnTo>
                    <a:pt x="3" y="46"/>
                  </a:lnTo>
                  <a:lnTo>
                    <a:pt x="0" y="44"/>
                  </a:lnTo>
                  <a:lnTo>
                    <a:pt x="1" y="38"/>
                  </a:lnTo>
                  <a:lnTo>
                    <a:pt x="1" y="36"/>
                  </a:lnTo>
                  <a:lnTo>
                    <a:pt x="0" y="33"/>
                  </a:lnTo>
                  <a:lnTo>
                    <a:pt x="0" y="30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4"/>
                  </a:lnTo>
                  <a:lnTo>
                    <a:pt x="11" y="21"/>
                  </a:lnTo>
                  <a:lnTo>
                    <a:pt x="12" y="21"/>
                  </a:lnTo>
                  <a:lnTo>
                    <a:pt x="14" y="21"/>
                  </a:lnTo>
                  <a:lnTo>
                    <a:pt x="16" y="21"/>
                  </a:lnTo>
                  <a:lnTo>
                    <a:pt x="16" y="22"/>
                  </a:lnTo>
                  <a:lnTo>
                    <a:pt x="16" y="19"/>
                  </a:lnTo>
                  <a:lnTo>
                    <a:pt x="17" y="16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8"/>
                  </a:lnTo>
                  <a:lnTo>
                    <a:pt x="9" y="21"/>
                  </a:lnTo>
                  <a:lnTo>
                    <a:pt x="8" y="22"/>
                  </a:lnTo>
                  <a:lnTo>
                    <a:pt x="4" y="22"/>
                  </a:lnTo>
                  <a:lnTo>
                    <a:pt x="3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6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5" y="7"/>
                  </a:lnTo>
                  <a:lnTo>
                    <a:pt x="27" y="3"/>
                  </a:lnTo>
                  <a:lnTo>
                    <a:pt x="31" y="3"/>
                  </a:lnTo>
                  <a:lnTo>
                    <a:pt x="34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5" name="Freeform 292">
              <a:extLst>
                <a:ext uri="{FF2B5EF4-FFF2-40B4-BE49-F238E27FC236}">
                  <a16:creationId xmlns:a16="http://schemas.microsoft.com/office/drawing/2014/main" id="{70A61B06-CB81-4B2D-94A0-BCB362572C41}"/>
                </a:ext>
              </a:extLst>
            </p:cNvPr>
            <p:cNvSpPr>
              <a:spLocks/>
            </p:cNvSpPr>
            <p:nvPr/>
          </p:nvSpPr>
          <p:spPr bwMode="auto">
            <a:xfrm>
              <a:off x="6942324" y="4059215"/>
              <a:ext cx="46781" cy="50680"/>
            </a:xfrm>
            <a:custGeom>
              <a:avLst/>
              <a:gdLst>
                <a:gd name="T0" fmla="*/ 19 w 24"/>
                <a:gd name="T1" fmla="*/ 0 h 26"/>
                <a:gd name="T2" fmla="*/ 19 w 24"/>
                <a:gd name="T3" fmla="*/ 0 h 26"/>
                <a:gd name="T4" fmla="*/ 22 w 24"/>
                <a:gd name="T5" fmla="*/ 4 h 26"/>
                <a:gd name="T6" fmla="*/ 22 w 24"/>
                <a:gd name="T7" fmla="*/ 5 h 26"/>
                <a:gd name="T8" fmla="*/ 24 w 24"/>
                <a:gd name="T9" fmla="*/ 7 h 26"/>
                <a:gd name="T10" fmla="*/ 22 w 24"/>
                <a:gd name="T11" fmla="*/ 8 h 26"/>
                <a:gd name="T12" fmla="*/ 22 w 24"/>
                <a:gd name="T13" fmla="*/ 10 h 26"/>
                <a:gd name="T14" fmla="*/ 20 w 24"/>
                <a:gd name="T15" fmla="*/ 12 h 26"/>
                <a:gd name="T16" fmla="*/ 17 w 24"/>
                <a:gd name="T17" fmla="*/ 13 h 26"/>
                <a:gd name="T18" fmla="*/ 14 w 24"/>
                <a:gd name="T19" fmla="*/ 15 h 26"/>
                <a:gd name="T20" fmla="*/ 13 w 24"/>
                <a:gd name="T21" fmla="*/ 16 h 26"/>
                <a:gd name="T22" fmla="*/ 11 w 24"/>
                <a:gd name="T23" fmla="*/ 16 h 26"/>
                <a:gd name="T24" fmla="*/ 11 w 24"/>
                <a:gd name="T25" fmla="*/ 18 h 26"/>
                <a:gd name="T26" fmla="*/ 11 w 24"/>
                <a:gd name="T27" fmla="*/ 18 h 26"/>
                <a:gd name="T28" fmla="*/ 13 w 24"/>
                <a:gd name="T29" fmla="*/ 18 h 26"/>
                <a:gd name="T30" fmla="*/ 14 w 24"/>
                <a:gd name="T31" fmla="*/ 16 h 26"/>
                <a:gd name="T32" fmla="*/ 16 w 24"/>
                <a:gd name="T33" fmla="*/ 16 h 26"/>
                <a:gd name="T34" fmla="*/ 17 w 24"/>
                <a:gd name="T35" fmla="*/ 16 h 26"/>
                <a:gd name="T36" fmla="*/ 19 w 24"/>
                <a:gd name="T37" fmla="*/ 16 h 26"/>
                <a:gd name="T38" fmla="*/ 20 w 24"/>
                <a:gd name="T39" fmla="*/ 18 h 26"/>
                <a:gd name="T40" fmla="*/ 19 w 24"/>
                <a:gd name="T41" fmla="*/ 19 h 26"/>
                <a:gd name="T42" fmla="*/ 17 w 24"/>
                <a:gd name="T43" fmla="*/ 23 h 26"/>
                <a:gd name="T44" fmla="*/ 16 w 24"/>
                <a:gd name="T45" fmla="*/ 24 h 26"/>
                <a:gd name="T46" fmla="*/ 16 w 24"/>
                <a:gd name="T47" fmla="*/ 26 h 26"/>
                <a:gd name="T48" fmla="*/ 14 w 24"/>
                <a:gd name="T49" fmla="*/ 24 h 26"/>
                <a:gd name="T50" fmla="*/ 14 w 24"/>
                <a:gd name="T51" fmla="*/ 24 h 26"/>
                <a:gd name="T52" fmla="*/ 13 w 24"/>
                <a:gd name="T53" fmla="*/ 24 h 26"/>
                <a:gd name="T54" fmla="*/ 11 w 24"/>
                <a:gd name="T55" fmla="*/ 24 h 26"/>
                <a:gd name="T56" fmla="*/ 9 w 24"/>
                <a:gd name="T57" fmla="*/ 24 h 26"/>
                <a:gd name="T58" fmla="*/ 8 w 24"/>
                <a:gd name="T59" fmla="*/ 24 h 26"/>
                <a:gd name="T60" fmla="*/ 5 w 24"/>
                <a:gd name="T61" fmla="*/ 26 h 26"/>
                <a:gd name="T62" fmla="*/ 3 w 24"/>
                <a:gd name="T63" fmla="*/ 26 h 26"/>
                <a:gd name="T64" fmla="*/ 2 w 24"/>
                <a:gd name="T65" fmla="*/ 26 h 26"/>
                <a:gd name="T66" fmla="*/ 2 w 24"/>
                <a:gd name="T67" fmla="*/ 26 h 26"/>
                <a:gd name="T68" fmla="*/ 0 w 24"/>
                <a:gd name="T69" fmla="*/ 26 h 26"/>
                <a:gd name="T70" fmla="*/ 0 w 24"/>
                <a:gd name="T71" fmla="*/ 23 h 26"/>
                <a:gd name="T72" fmla="*/ 0 w 24"/>
                <a:gd name="T73" fmla="*/ 19 h 26"/>
                <a:gd name="T74" fmla="*/ 0 w 24"/>
                <a:gd name="T75" fmla="*/ 16 h 26"/>
                <a:gd name="T76" fmla="*/ 0 w 24"/>
                <a:gd name="T77" fmla="*/ 15 h 26"/>
                <a:gd name="T78" fmla="*/ 0 w 24"/>
                <a:gd name="T79" fmla="*/ 15 h 26"/>
                <a:gd name="T80" fmla="*/ 2 w 24"/>
                <a:gd name="T81" fmla="*/ 13 h 26"/>
                <a:gd name="T82" fmla="*/ 3 w 24"/>
                <a:gd name="T83" fmla="*/ 12 h 26"/>
                <a:gd name="T84" fmla="*/ 5 w 24"/>
                <a:gd name="T85" fmla="*/ 8 h 26"/>
                <a:gd name="T86" fmla="*/ 6 w 24"/>
                <a:gd name="T87" fmla="*/ 5 h 26"/>
                <a:gd name="T88" fmla="*/ 8 w 24"/>
                <a:gd name="T89" fmla="*/ 4 h 26"/>
                <a:gd name="T90" fmla="*/ 9 w 24"/>
                <a:gd name="T91" fmla="*/ 4 h 26"/>
                <a:gd name="T92" fmla="*/ 9 w 24"/>
                <a:gd name="T93" fmla="*/ 2 h 26"/>
                <a:gd name="T94" fmla="*/ 9 w 24"/>
                <a:gd name="T95" fmla="*/ 4 h 26"/>
                <a:gd name="T96" fmla="*/ 13 w 24"/>
                <a:gd name="T97" fmla="*/ 5 h 26"/>
                <a:gd name="T98" fmla="*/ 13 w 24"/>
                <a:gd name="T99" fmla="*/ 5 h 26"/>
                <a:gd name="T100" fmla="*/ 14 w 24"/>
                <a:gd name="T101" fmla="*/ 4 h 26"/>
                <a:gd name="T102" fmla="*/ 14 w 24"/>
                <a:gd name="T103" fmla="*/ 2 h 26"/>
                <a:gd name="T104" fmla="*/ 16 w 24"/>
                <a:gd name="T105" fmla="*/ 0 h 26"/>
                <a:gd name="T106" fmla="*/ 16 w 24"/>
                <a:gd name="T107" fmla="*/ 2 h 26"/>
                <a:gd name="T108" fmla="*/ 17 w 24"/>
                <a:gd name="T109" fmla="*/ 0 h 26"/>
                <a:gd name="T110" fmla="*/ 19 w 24"/>
                <a:gd name="T1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" h="26">
                  <a:moveTo>
                    <a:pt x="19" y="0"/>
                  </a:moveTo>
                  <a:lnTo>
                    <a:pt x="19" y="0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2" y="8"/>
                  </a:lnTo>
                  <a:lnTo>
                    <a:pt x="22" y="10"/>
                  </a:lnTo>
                  <a:lnTo>
                    <a:pt x="20" y="12"/>
                  </a:lnTo>
                  <a:lnTo>
                    <a:pt x="17" y="13"/>
                  </a:lnTo>
                  <a:lnTo>
                    <a:pt x="14" y="15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3" y="18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7" y="16"/>
                  </a:lnTo>
                  <a:lnTo>
                    <a:pt x="19" y="16"/>
                  </a:lnTo>
                  <a:lnTo>
                    <a:pt x="20" y="18"/>
                  </a:lnTo>
                  <a:lnTo>
                    <a:pt x="19" y="19"/>
                  </a:lnTo>
                  <a:lnTo>
                    <a:pt x="17" y="23"/>
                  </a:lnTo>
                  <a:lnTo>
                    <a:pt x="16" y="24"/>
                  </a:lnTo>
                  <a:lnTo>
                    <a:pt x="16" y="2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3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8" y="24"/>
                  </a:lnTo>
                  <a:lnTo>
                    <a:pt x="5" y="26"/>
                  </a:lnTo>
                  <a:lnTo>
                    <a:pt x="3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3" y="12"/>
                  </a:lnTo>
                  <a:lnTo>
                    <a:pt x="5" y="8"/>
                  </a:lnTo>
                  <a:lnTo>
                    <a:pt x="6" y="5"/>
                  </a:lnTo>
                  <a:lnTo>
                    <a:pt x="8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9" y="4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6" name="Freeform 293">
              <a:extLst>
                <a:ext uri="{FF2B5EF4-FFF2-40B4-BE49-F238E27FC236}">
                  <a16:creationId xmlns:a16="http://schemas.microsoft.com/office/drawing/2014/main" id="{02C6DE5E-A7C7-4FEC-9FC7-ED9A0B7B73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729" y="2692811"/>
              <a:ext cx="257297" cy="288485"/>
            </a:xfrm>
            <a:custGeom>
              <a:avLst/>
              <a:gdLst>
                <a:gd name="T0" fmla="*/ 116 w 132"/>
                <a:gd name="T1" fmla="*/ 22 h 148"/>
                <a:gd name="T2" fmla="*/ 78 w 132"/>
                <a:gd name="T3" fmla="*/ 13 h 148"/>
                <a:gd name="T4" fmla="*/ 113 w 132"/>
                <a:gd name="T5" fmla="*/ 10 h 148"/>
                <a:gd name="T6" fmla="*/ 112 w 132"/>
                <a:gd name="T7" fmla="*/ 15 h 148"/>
                <a:gd name="T8" fmla="*/ 107 w 132"/>
                <a:gd name="T9" fmla="*/ 10 h 148"/>
                <a:gd name="T10" fmla="*/ 37 w 132"/>
                <a:gd name="T11" fmla="*/ 7 h 148"/>
                <a:gd name="T12" fmla="*/ 50 w 132"/>
                <a:gd name="T13" fmla="*/ 5 h 148"/>
                <a:gd name="T14" fmla="*/ 61 w 132"/>
                <a:gd name="T15" fmla="*/ 8 h 148"/>
                <a:gd name="T16" fmla="*/ 74 w 132"/>
                <a:gd name="T17" fmla="*/ 15 h 148"/>
                <a:gd name="T18" fmla="*/ 82 w 132"/>
                <a:gd name="T19" fmla="*/ 22 h 148"/>
                <a:gd name="T20" fmla="*/ 102 w 132"/>
                <a:gd name="T21" fmla="*/ 13 h 148"/>
                <a:gd name="T22" fmla="*/ 121 w 132"/>
                <a:gd name="T23" fmla="*/ 27 h 148"/>
                <a:gd name="T24" fmla="*/ 123 w 132"/>
                <a:gd name="T25" fmla="*/ 41 h 148"/>
                <a:gd name="T26" fmla="*/ 126 w 132"/>
                <a:gd name="T27" fmla="*/ 54 h 148"/>
                <a:gd name="T28" fmla="*/ 127 w 132"/>
                <a:gd name="T29" fmla="*/ 62 h 148"/>
                <a:gd name="T30" fmla="*/ 131 w 132"/>
                <a:gd name="T31" fmla="*/ 71 h 148"/>
                <a:gd name="T32" fmla="*/ 129 w 132"/>
                <a:gd name="T33" fmla="*/ 84 h 148"/>
                <a:gd name="T34" fmla="*/ 124 w 132"/>
                <a:gd name="T35" fmla="*/ 79 h 148"/>
                <a:gd name="T36" fmla="*/ 119 w 132"/>
                <a:gd name="T37" fmla="*/ 84 h 148"/>
                <a:gd name="T38" fmla="*/ 108 w 132"/>
                <a:gd name="T39" fmla="*/ 87 h 148"/>
                <a:gd name="T40" fmla="*/ 102 w 132"/>
                <a:gd name="T41" fmla="*/ 92 h 148"/>
                <a:gd name="T42" fmla="*/ 93 w 132"/>
                <a:gd name="T43" fmla="*/ 95 h 148"/>
                <a:gd name="T44" fmla="*/ 91 w 132"/>
                <a:gd name="T45" fmla="*/ 96 h 148"/>
                <a:gd name="T46" fmla="*/ 96 w 132"/>
                <a:gd name="T47" fmla="*/ 103 h 148"/>
                <a:gd name="T48" fmla="*/ 101 w 132"/>
                <a:gd name="T49" fmla="*/ 111 h 148"/>
                <a:gd name="T50" fmla="*/ 110 w 132"/>
                <a:gd name="T51" fmla="*/ 119 h 148"/>
                <a:gd name="T52" fmla="*/ 115 w 132"/>
                <a:gd name="T53" fmla="*/ 126 h 148"/>
                <a:gd name="T54" fmla="*/ 107 w 132"/>
                <a:gd name="T55" fmla="*/ 131 h 148"/>
                <a:gd name="T56" fmla="*/ 104 w 132"/>
                <a:gd name="T57" fmla="*/ 139 h 148"/>
                <a:gd name="T58" fmla="*/ 104 w 132"/>
                <a:gd name="T59" fmla="*/ 145 h 148"/>
                <a:gd name="T60" fmla="*/ 97 w 132"/>
                <a:gd name="T61" fmla="*/ 142 h 148"/>
                <a:gd name="T62" fmla="*/ 93 w 132"/>
                <a:gd name="T63" fmla="*/ 142 h 148"/>
                <a:gd name="T64" fmla="*/ 77 w 132"/>
                <a:gd name="T65" fmla="*/ 147 h 148"/>
                <a:gd name="T66" fmla="*/ 67 w 132"/>
                <a:gd name="T67" fmla="*/ 144 h 148"/>
                <a:gd name="T68" fmla="*/ 63 w 132"/>
                <a:gd name="T69" fmla="*/ 147 h 148"/>
                <a:gd name="T70" fmla="*/ 56 w 132"/>
                <a:gd name="T71" fmla="*/ 144 h 148"/>
                <a:gd name="T72" fmla="*/ 49 w 132"/>
                <a:gd name="T73" fmla="*/ 142 h 148"/>
                <a:gd name="T74" fmla="*/ 41 w 132"/>
                <a:gd name="T75" fmla="*/ 141 h 148"/>
                <a:gd name="T76" fmla="*/ 39 w 132"/>
                <a:gd name="T77" fmla="*/ 142 h 148"/>
                <a:gd name="T78" fmla="*/ 30 w 132"/>
                <a:gd name="T79" fmla="*/ 144 h 148"/>
                <a:gd name="T80" fmla="*/ 26 w 132"/>
                <a:gd name="T81" fmla="*/ 133 h 148"/>
                <a:gd name="T82" fmla="*/ 33 w 132"/>
                <a:gd name="T83" fmla="*/ 117 h 148"/>
                <a:gd name="T84" fmla="*/ 19 w 132"/>
                <a:gd name="T85" fmla="*/ 115 h 148"/>
                <a:gd name="T86" fmla="*/ 14 w 132"/>
                <a:gd name="T87" fmla="*/ 114 h 148"/>
                <a:gd name="T88" fmla="*/ 8 w 132"/>
                <a:gd name="T89" fmla="*/ 108 h 148"/>
                <a:gd name="T90" fmla="*/ 6 w 132"/>
                <a:gd name="T91" fmla="*/ 101 h 148"/>
                <a:gd name="T92" fmla="*/ 8 w 132"/>
                <a:gd name="T93" fmla="*/ 92 h 148"/>
                <a:gd name="T94" fmla="*/ 3 w 132"/>
                <a:gd name="T95" fmla="*/ 85 h 148"/>
                <a:gd name="T96" fmla="*/ 1 w 132"/>
                <a:gd name="T97" fmla="*/ 79 h 148"/>
                <a:gd name="T98" fmla="*/ 6 w 132"/>
                <a:gd name="T99" fmla="*/ 71 h 148"/>
                <a:gd name="T100" fmla="*/ 3 w 132"/>
                <a:gd name="T101" fmla="*/ 63 h 148"/>
                <a:gd name="T102" fmla="*/ 14 w 132"/>
                <a:gd name="T103" fmla="*/ 62 h 148"/>
                <a:gd name="T104" fmla="*/ 15 w 132"/>
                <a:gd name="T105" fmla="*/ 59 h 148"/>
                <a:gd name="T106" fmla="*/ 14 w 132"/>
                <a:gd name="T107" fmla="*/ 52 h 148"/>
                <a:gd name="T108" fmla="*/ 17 w 132"/>
                <a:gd name="T109" fmla="*/ 48 h 148"/>
                <a:gd name="T110" fmla="*/ 19 w 132"/>
                <a:gd name="T111" fmla="*/ 32 h 148"/>
                <a:gd name="T112" fmla="*/ 34 w 132"/>
                <a:gd name="T113" fmla="*/ 32 h 148"/>
                <a:gd name="T114" fmla="*/ 39 w 132"/>
                <a:gd name="T115" fmla="*/ 26 h 148"/>
                <a:gd name="T116" fmla="*/ 55 w 132"/>
                <a:gd name="T117" fmla="*/ 29 h 148"/>
                <a:gd name="T118" fmla="*/ 42 w 132"/>
                <a:gd name="T119" fmla="*/ 15 h 148"/>
                <a:gd name="T120" fmla="*/ 42 w 132"/>
                <a:gd name="T121" fmla="*/ 8 h 148"/>
                <a:gd name="T122" fmla="*/ 37 w 132"/>
                <a:gd name="T123" fmla="*/ 2 h 148"/>
                <a:gd name="T124" fmla="*/ 36 w 132"/>
                <a:gd name="T125" fmla="*/ 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2" h="148">
                  <a:moveTo>
                    <a:pt x="116" y="19"/>
                  </a:moveTo>
                  <a:lnTo>
                    <a:pt x="119" y="21"/>
                  </a:lnTo>
                  <a:lnTo>
                    <a:pt x="121" y="22"/>
                  </a:lnTo>
                  <a:lnTo>
                    <a:pt x="121" y="22"/>
                  </a:lnTo>
                  <a:lnTo>
                    <a:pt x="121" y="24"/>
                  </a:lnTo>
                  <a:lnTo>
                    <a:pt x="121" y="24"/>
                  </a:lnTo>
                  <a:lnTo>
                    <a:pt x="119" y="24"/>
                  </a:lnTo>
                  <a:lnTo>
                    <a:pt x="116" y="24"/>
                  </a:lnTo>
                  <a:lnTo>
                    <a:pt x="116" y="22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5" y="19"/>
                  </a:lnTo>
                  <a:lnTo>
                    <a:pt x="116" y="19"/>
                  </a:lnTo>
                  <a:close/>
                  <a:moveTo>
                    <a:pt x="75" y="11"/>
                  </a:moveTo>
                  <a:lnTo>
                    <a:pt x="78" y="11"/>
                  </a:lnTo>
                  <a:lnTo>
                    <a:pt x="78" y="13"/>
                  </a:lnTo>
                  <a:lnTo>
                    <a:pt x="78" y="13"/>
                  </a:lnTo>
                  <a:lnTo>
                    <a:pt x="77" y="13"/>
                  </a:lnTo>
                  <a:lnTo>
                    <a:pt x="75" y="13"/>
                  </a:lnTo>
                  <a:lnTo>
                    <a:pt x="75" y="13"/>
                  </a:lnTo>
                  <a:lnTo>
                    <a:pt x="75" y="11"/>
                  </a:lnTo>
                  <a:lnTo>
                    <a:pt x="75" y="11"/>
                  </a:lnTo>
                  <a:close/>
                  <a:moveTo>
                    <a:pt x="110" y="8"/>
                  </a:moveTo>
                  <a:lnTo>
                    <a:pt x="110" y="8"/>
                  </a:lnTo>
                  <a:lnTo>
                    <a:pt x="110" y="10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2" y="13"/>
                  </a:lnTo>
                  <a:lnTo>
                    <a:pt x="112" y="13"/>
                  </a:lnTo>
                  <a:lnTo>
                    <a:pt x="113" y="15"/>
                  </a:lnTo>
                  <a:lnTo>
                    <a:pt x="115" y="15"/>
                  </a:lnTo>
                  <a:lnTo>
                    <a:pt x="113" y="16"/>
                  </a:lnTo>
                  <a:lnTo>
                    <a:pt x="112" y="15"/>
                  </a:lnTo>
                  <a:lnTo>
                    <a:pt x="110" y="15"/>
                  </a:lnTo>
                  <a:lnTo>
                    <a:pt x="110" y="16"/>
                  </a:lnTo>
                  <a:lnTo>
                    <a:pt x="108" y="16"/>
                  </a:lnTo>
                  <a:lnTo>
                    <a:pt x="107" y="15"/>
                  </a:lnTo>
                  <a:lnTo>
                    <a:pt x="105" y="15"/>
                  </a:lnTo>
                  <a:lnTo>
                    <a:pt x="105" y="13"/>
                  </a:lnTo>
                  <a:lnTo>
                    <a:pt x="107" y="11"/>
                  </a:lnTo>
                  <a:lnTo>
                    <a:pt x="107" y="11"/>
                  </a:lnTo>
                  <a:lnTo>
                    <a:pt x="107" y="10"/>
                  </a:lnTo>
                  <a:lnTo>
                    <a:pt x="107" y="8"/>
                  </a:lnTo>
                  <a:lnTo>
                    <a:pt x="108" y="8"/>
                  </a:lnTo>
                  <a:lnTo>
                    <a:pt x="110" y="8"/>
                  </a:lnTo>
                  <a:close/>
                  <a:moveTo>
                    <a:pt x="39" y="7"/>
                  </a:moveTo>
                  <a:lnTo>
                    <a:pt x="39" y="7"/>
                  </a:lnTo>
                  <a:lnTo>
                    <a:pt x="41" y="7"/>
                  </a:lnTo>
                  <a:lnTo>
                    <a:pt x="39" y="8"/>
                  </a:lnTo>
                  <a:lnTo>
                    <a:pt x="37" y="8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9" y="7"/>
                  </a:lnTo>
                  <a:close/>
                  <a:moveTo>
                    <a:pt x="41" y="4"/>
                  </a:moveTo>
                  <a:lnTo>
                    <a:pt x="44" y="4"/>
                  </a:lnTo>
                  <a:lnTo>
                    <a:pt x="44" y="4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3" y="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8" y="7"/>
                  </a:lnTo>
                  <a:lnTo>
                    <a:pt x="60" y="7"/>
                  </a:lnTo>
                  <a:lnTo>
                    <a:pt x="61" y="8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3" y="11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6" y="13"/>
                  </a:lnTo>
                  <a:lnTo>
                    <a:pt x="71" y="15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6"/>
                  </a:lnTo>
                  <a:lnTo>
                    <a:pt x="75" y="18"/>
                  </a:lnTo>
                  <a:lnTo>
                    <a:pt x="72" y="19"/>
                  </a:lnTo>
                  <a:lnTo>
                    <a:pt x="72" y="21"/>
                  </a:lnTo>
                  <a:lnTo>
                    <a:pt x="74" y="21"/>
                  </a:lnTo>
                  <a:lnTo>
                    <a:pt x="77" y="21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91" y="18"/>
                  </a:lnTo>
                  <a:lnTo>
                    <a:pt x="91" y="18"/>
                  </a:lnTo>
                  <a:lnTo>
                    <a:pt x="94" y="16"/>
                  </a:lnTo>
                  <a:lnTo>
                    <a:pt x="94" y="15"/>
                  </a:lnTo>
                  <a:lnTo>
                    <a:pt x="97" y="13"/>
                  </a:lnTo>
                  <a:lnTo>
                    <a:pt x="101" y="13"/>
                  </a:lnTo>
                  <a:lnTo>
                    <a:pt x="102" y="13"/>
                  </a:lnTo>
                  <a:lnTo>
                    <a:pt x="104" y="13"/>
                  </a:lnTo>
                  <a:lnTo>
                    <a:pt x="105" y="16"/>
                  </a:lnTo>
                  <a:lnTo>
                    <a:pt x="110" y="19"/>
                  </a:lnTo>
                  <a:lnTo>
                    <a:pt x="115" y="18"/>
                  </a:lnTo>
                  <a:lnTo>
                    <a:pt x="116" y="21"/>
                  </a:lnTo>
                  <a:lnTo>
                    <a:pt x="116" y="24"/>
                  </a:lnTo>
                  <a:lnTo>
                    <a:pt x="118" y="26"/>
                  </a:lnTo>
                  <a:lnTo>
                    <a:pt x="118" y="26"/>
                  </a:lnTo>
                  <a:lnTo>
                    <a:pt x="121" y="27"/>
                  </a:lnTo>
                  <a:lnTo>
                    <a:pt x="123" y="27"/>
                  </a:lnTo>
                  <a:lnTo>
                    <a:pt x="123" y="27"/>
                  </a:lnTo>
                  <a:lnTo>
                    <a:pt x="123" y="29"/>
                  </a:lnTo>
                  <a:lnTo>
                    <a:pt x="123" y="30"/>
                  </a:lnTo>
                  <a:lnTo>
                    <a:pt x="124" y="35"/>
                  </a:lnTo>
                  <a:lnTo>
                    <a:pt x="124" y="37"/>
                  </a:lnTo>
                  <a:lnTo>
                    <a:pt x="124" y="37"/>
                  </a:lnTo>
                  <a:lnTo>
                    <a:pt x="124" y="40"/>
                  </a:lnTo>
                  <a:lnTo>
                    <a:pt x="123" y="41"/>
                  </a:lnTo>
                  <a:lnTo>
                    <a:pt x="121" y="41"/>
                  </a:lnTo>
                  <a:lnTo>
                    <a:pt x="119" y="43"/>
                  </a:lnTo>
                  <a:lnTo>
                    <a:pt x="119" y="43"/>
                  </a:lnTo>
                  <a:lnTo>
                    <a:pt x="121" y="46"/>
                  </a:lnTo>
                  <a:lnTo>
                    <a:pt x="126" y="48"/>
                  </a:lnTo>
                  <a:lnTo>
                    <a:pt x="127" y="51"/>
                  </a:lnTo>
                  <a:lnTo>
                    <a:pt x="126" y="52"/>
                  </a:lnTo>
                  <a:lnTo>
                    <a:pt x="126" y="54"/>
                  </a:lnTo>
                  <a:lnTo>
                    <a:pt x="126" y="54"/>
                  </a:lnTo>
                  <a:lnTo>
                    <a:pt x="127" y="56"/>
                  </a:lnTo>
                  <a:lnTo>
                    <a:pt x="127" y="56"/>
                  </a:lnTo>
                  <a:lnTo>
                    <a:pt x="129" y="57"/>
                  </a:lnTo>
                  <a:lnTo>
                    <a:pt x="127" y="57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60"/>
                  </a:lnTo>
                  <a:lnTo>
                    <a:pt x="127" y="62"/>
                  </a:lnTo>
                  <a:lnTo>
                    <a:pt x="127" y="62"/>
                  </a:lnTo>
                  <a:lnTo>
                    <a:pt x="127" y="63"/>
                  </a:lnTo>
                  <a:lnTo>
                    <a:pt x="127" y="65"/>
                  </a:lnTo>
                  <a:lnTo>
                    <a:pt x="127" y="67"/>
                  </a:lnTo>
                  <a:lnTo>
                    <a:pt x="129" y="67"/>
                  </a:lnTo>
                  <a:lnTo>
                    <a:pt x="129" y="68"/>
                  </a:lnTo>
                  <a:lnTo>
                    <a:pt x="129" y="70"/>
                  </a:lnTo>
                  <a:lnTo>
                    <a:pt x="129" y="70"/>
                  </a:lnTo>
                  <a:lnTo>
                    <a:pt x="131" y="71"/>
                  </a:lnTo>
                  <a:lnTo>
                    <a:pt x="132" y="71"/>
                  </a:lnTo>
                  <a:lnTo>
                    <a:pt x="132" y="73"/>
                  </a:lnTo>
                  <a:lnTo>
                    <a:pt x="132" y="74"/>
                  </a:lnTo>
                  <a:lnTo>
                    <a:pt x="132" y="78"/>
                  </a:lnTo>
                  <a:lnTo>
                    <a:pt x="132" y="79"/>
                  </a:lnTo>
                  <a:lnTo>
                    <a:pt x="131" y="82"/>
                  </a:lnTo>
                  <a:lnTo>
                    <a:pt x="131" y="82"/>
                  </a:lnTo>
                  <a:lnTo>
                    <a:pt x="129" y="82"/>
                  </a:lnTo>
                  <a:lnTo>
                    <a:pt x="129" y="84"/>
                  </a:lnTo>
                  <a:lnTo>
                    <a:pt x="129" y="84"/>
                  </a:lnTo>
                  <a:lnTo>
                    <a:pt x="127" y="82"/>
                  </a:lnTo>
                  <a:lnTo>
                    <a:pt x="127" y="82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6" y="81"/>
                  </a:lnTo>
                  <a:lnTo>
                    <a:pt x="126" y="79"/>
                  </a:lnTo>
                  <a:lnTo>
                    <a:pt x="126" y="79"/>
                  </a:lnTo>
                  <a:lnTo>
                    <a:pt x="124" y="79"/>
                  </a:lnTo>
                  <a:lnTo>
                    <a:pt x="123" y="79"/>
                  </a:lnTo>
                  <a:lnTo>
                    <a:pt x="123" y="79"/>
                  </a:lnTo>
                  <a:lnTo>
                    <a:pt x="121" y="79"/>
                  </a:lnTo>
                  <a:lnTo>
                    <a:pt x="123" y="81"/>
                  </a:lnTo>
                  <a:lnTo>
                    <a:pt x="123" y="81"/>
                  </a:lnTo>
                  <a:lnTo>
                    <a:pt x="124" y="81"/>
                  </a:lnTo>
                  <a:lnTo>
                    <a:pt x="124" y="82"/>
                  </a:lnTo>
                  <a:lnTo>
                    <a:pt x="121" y="82"/>
                  </a:lnTo>
                  <a:lnTo>
                    <a:pt x="119" y="84"/>
                  </a:lnTo>
                  <a:lnTo>
                    <a:pt x="118" y="84"/>
                  </a:lnTo>
                  <a:lnTo>
                    <a:pt x="116" y="84"/>
                  </a:lnTo>
                  <a:lnTo>
                    <a:pt x="113" y="85"/>
                  </a:lnTo>
                  <a:lnTo>
                    <a:pt x="112" y="85"/>
                  </a:lnTo>
                  <a:lnTo>
                    <a:pt x="112" y="85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7" y="87"/>
                  </a:lnTo>
                  <a:lnTo>
                    <a:pt x="107" y="87"/>
                  </a:lnTo>
                  <a:lnTo>
                    <a:pt x="107" y="89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2" y="92"/>
                  </a:lnTo>
                  <a:lnTo>
                    <a:pt x="102" y="90"/>
                  </a:lnTo>
                  <a:lnTo>
                    <a:pt x="101" y="90"/>
                  </a:lnTo>
                  <a:lnTo>
                    <a:pt x="99" y="92"/>
                  </a:lnTo>
                  <a:lnTo>
                    <a:pt x="99" y="92"/>
                  </a:lnTo>
                  <a:lnTo>
                    <a:pt x="97" y="92"/>
                  </a:lnTo>
                  <a:lnTo>
                    <a:pt x="96" y="92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3" y="95"/>
                  </a:lnTo>
                  <a:lnTo>
                    <a:pt x="93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5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93" y="96"/>
                  </a:lnTo>
                  <a:lnTo>
                    <a:pt x="93" y="98"/>
                  </a:lnTo>
                  <a:lnTo>
                    <a:pt x="94" y="98"/>
                  </a:lnTo>
                  <a:lnTo>
                    <a:pt x="96" y="100"/>
                  </a:lnTo>
                  <a:lnTo>
                    <a:pt x="97" y="101"/>
                  </a:lnTo>
                  <a:lnTo>
                    <a:pt x="97" y="101"/>
                  </a:lnTo>
                  <a:lnTo>
                    <a:pt x="96" y="101"/>
                  </a:lnTo>
                  <a:lnTo>
                    <a:pt x="96" y="101"/>
                  </a:lnTo>
                  <a:lnTo>
                    <a:pt x="96" y="103"/>
                  </a:lnTo>
                  <a:lnTo>
                    <a:pt x="94" y="104"/>
                  </a:lnTo>
                  <a:lnTo>
                    <a:pt x="96" y="104"/>
                  </a:lnTo>
                  <a:lnTo>
                    <a:pt x="96" y="104"/>
                  </a:lnTo>
                  <a:lnTo>
                    <a:pt x="96" y="106"/>
                  </a:lnTo>
                  <a:lnTo>
                    <a:pt x="97" y="106"/>
                  </a:lnTo>
                  <a:lnTo>
                    <a:pt x="99" y="109"/>
                  </a:lnTo>
                  <a:lnTo>
                    <a:pt x="99" y="109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2" y="111"/>
                  </a:lnTo>
                  <a:lnTo>
                    <a:pt x="104" y="112"/>
                  </a:lnTo>
                  <a:lnTo>
                    <a:pt x="105" y="114"/>
                  </a:lnTo>
                  <a:lnTo>
                    <a:pt x="107" y="115"/>
                  </a:lnTo>
                  <a:lnTo>
                    <a:pt x="108" y="115"/>
                  </a:lnTo>
                  <a:lnTo>
                    <a:pt x="108" y="117"/>
                  </a:lnTo>
                  <a:lnTo>
                    <a:pt x="108" y="117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112" y="119"/>
                  </a:lnTo>
                  <a:lnTo>
                    <a:pt x="113" y="120"/>
                  </a:lnTo>
                  <a:lnTo>
                    <a:pt x="115" y="120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5"/>
                  </a:lnTo>
                  <a:lnTo>
                    <a:pt x="115" y="125"/>
                  </a:lnTo>
                  <a:lnTo>
                    <a:pt x="115" y="126"/>
                  </a:lnTo>
                  <a:lnTo>
                    <a:pt x="113" y="126"/>
                  </a:lnTo>
                  <a:lnTo>
                    <a:pt x="113" y="126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8"/>
                  </a:lnTo>
                  <a:lnTo>
                    <a:pt x="108" y="130"/>
                  </a:lnTo>
                  <a:lnTo>
                    <a:pt x="108" y="130"/>
                  </a:lnTo>
                  <a:lnTo>
                    <a:pt x="107" y="131"/>
                  </a:lnTo>
                  <a:lnTo>
                    <a:pt x="105" y="131"/>
                  </a:lnTo>
                  <a:lnTo>
                    <a:pt x="105" y="131"/>
                  </a:lnTo>
                  <a:lnTo>
                    <a:pt x="102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4" y="137"/>
                  </a:lnTo>
                  <a:lnTo>
                    <a:pt x="104" y="139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4" y="141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2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2"/>
                  </a:lnTo>
                  <a:lnTo>
                    <a:pt x="99" y="142"/>
                  </a:lnTo>
                  <a:lnTo>
                    <a:pt x="97" y="142"/>
                  </a:lnTo>
                  <a:lnTo>
                    <a:pt x="97" y="142"/>
                  </a:lnTo>
                  <a:lnTo>
                    <a:pt x="96" y="142"/>
                  </a:lnTo>
                  <a:lnTo>
                    <a:pt x="96" y="142"/>
                  </a:lnTo>
                  <a:lnTo>
                    <a:pt x="94" y="142"/>
                  </a:lnTo>
                  <a:lnTo>
                    <a:pt x="93" y="142"/>
                  </a:lnTo>
                  <a:lnTo>
                    <a:pt x="93" y="141"/>
                  </a:lnTo>
                  <a:lnTo>
                    <a:pt x="93" y="141"/>
                  </a:lnTo>
                  <a:lnTo>
                    <a:pt x="93" y="142"/>
                  </a:lnTo>
                  <a:lnTo>
                    <a:pt x="93" y="142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5"/>
                  </a:lnTo>
                  <a:lnTo>
                    <a:pt x="80" y="145"/>
                  </a:lnTo>
                  <a:lnTo>
                    <a:pt x="80" y="145"/>
                  </a:lnTo>
                  <a:lnTo>
                    <a:pt x="78" y="147"/>
                  </a:lnTo>
                  <a:lnTo>
                    <a:pt x="78" y="147"/>
                  </a:lnTo>
                  <a:lnTo>
                    <a:pt x="77" y="147"/>
                  </a:lnTo>
                  <a:lnTo>
                    <a:pt x="77" y="147"/>
                  </a:lnTo>
                  <a:lnTo>
                    <a:pt x="75" y="147"/>
                  </a:lnTo>
                  <a:lnTo>
                    <a:pt x="74" y="147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72" y="145"/>
                  </a:lnTo>
                  <a:lnTo>
                    <a:pt x="71" y="145"/>
                  </a:lnTo>
                  <a:lnTo>
                    <a:pt x="71" y="144"/>
                  </a:lnTo>
                  <a:lnTo>
                    <a:pt x="67" y="144"/>
                  </a:lnTo>
                  <a:lnTo>
                    <a:pt x="67" y="144"/>
                  </a:lnTo>
                  <a:lnTo>
                    <a:pt x="66" y="144"/>
                  </a:lnTo>
                  <a:lnTo>
                    <a:pt x="66" y="147"/>
                  </a:lnTo>
                  <a:lnTo>
                    <a:pt x="66" y="147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3" y="147"/>
                  </a:lnTo>
                  <a:lnTo>
                    <a:pt x="63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5"/>
                  </a:lnTo>
                  <a:lnTo>
                    <a:pt x="61" y="145"/>
                  </a:lnTo>
                  <a:lnTo>
                    <a:pt x="60" y="145"/>
                  </a:lnTo>
                  <a:lnTo>
                    <a:pt x="58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5" y="144"/>
                  </a:lnTo>
                  <a:lnTo>
                    <a:pt x="53" y="142"/>
                  </a:lnTo>
                  <a:lnTo>
                    <a:pt x="52" y="142"/>
                  </a:lnTo>
                  <a:lnTo>
                    <a:pt x="49" y="141"/>
                  </a:lnTo>
                  <a:lnTo>
                    <a:pt x="49" y="141"/>
                  </a:lnTo>
                  <a:lnTo>
                    <a:pt x="47" y="141"/>
                  </a:lnTo>
                  <a:lnTo>
                    <a:pt x="49" y="142"/>
                  </a:lnTo>
                  <a:lnTo>
                    <a:pt x="47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2" y="141"/>
                  </a:lnTo>
                  <a:lnTo>
                    <a:pt x="42" y="141"/>
                  </a:lnTo>
                  <a:lnTo>
                    <a:pt x="42" y="142"/>
                  </a:lnTo>
                  <a:lnTo>
                    <a:pt x="42" y="142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9" y="141"/>
                  </a:lnTo>
                  <a:lnTo>
                    <a:pt x="37" y="141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6" y="144"/>
                  </a:lnTo>
                  <a:lnTo>
                    <a:pt x="34" y="144"/>
                  </a:lnTo>
                  <a:lnTo>
                    <a:pt x="33" y="144"/>
                  </a:lnTo>
                  <a:lnTo>
                    <a:pt x="30" y="144"/>
                  </a:lnTo>
                  <a:lnTo>
                    <a:pt x="26" y="144"/>
                  </a:lnTo>
                  <a:lnTo>
                    <a:pt x="26" y="144"/>
                  </a:lnTo>
                  <a:lnTo>
                    <a:pt x="25" y="144"/>
                  </a:lnTo>
                  <a:lnTo>
                    <a:pt x="25" y="142"/>
                  </a:lnTo>
                  <a:lnTo>
                    <a:pt x="25" y="141"/>
                  </a:lnTo>
                  <a:lnTo>
                    <a:pt x="25" y="137"/>
                  </a:lnTo>
                  <a:lnTo>
                    <a:pt x="26" y="136"/>
                  </a:lnTo>
                  <a:lnTo>
                    <a:pt x="25" y="134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8" y="128"/>
                  </a:lnTo>
                  <a:lnTo>
                    <a:pt x="28" y="126"/>
                  </a:lnTo>
                  <a:lnTo>
                    <a:pt x="30" y="125"/>
                  </a:lnTo>
                  <a:lnTo>
                    <a:pt x="30" y="123"/>
                  </a:lnTo>
                  <a:lnTo>
                    <a:pt x="33" y="120"/>
                  </a:lnTo>
                  <a:lnTo>
                    <a:pt x="33" y="120"/>
                  </a:lnTo>
                  <a:lnTo>
                    <a:pt x="33" y="119"/>
                  </a:lnTo>
                  <a:lnTo>
                    <a:pt x="33" y="117"/>
                  </a:lnTo>
                  <a:lnTo>
                    <a:pt x="31" y="117"/>
                  </a:lnTo>
                  <a:lnTo>
                    <a:pt x="28" y="117"/>
                  </a:lnTo>
                  <a:lnTo>
                    <a:pt x="26" y="117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2" y="115"/>
                  </a:lnTo>
                  <a:lnTo>
                    <a:pt x="20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1" y="112"/>
                  </a:lnTo>
                  <a:lnTo>
                    <a:pt x="11" y="112"/>
                  </a:lnTo>
                  <a:lnTo>
                    <a:pt x="11" y="111"/>
                  </a:lnTo>
                  <a:lnTo>
                    <a:pt x="11" y="111"/>
                  </a:lnTo>
                  <a:lnTo>
                    <a:pt x="9" y="109"/>
                  </a:lnTo>
                  <a:lnTo>
                    <a:pt x="8" y="109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6"/>
                  </a:lnTo>
                  <a:lnTo>
                    <a:pt x="9" y="106"/>
                  </a:lnTo>
                  <a:lnTo>
                    <a:pt x="9" y="104"/>
                  </a:lnTo>
                  <a:lnTo>
                    <a:pt x="9" y="104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8" y="101"/>
                  </a:lnTo>
                  <a:lnTo>
                    <a:pt x="6" y="101"/>
                  </a:lnTo>
                  <a:lnTo>
                    <a:pt x="6" y="100"/>
                  </a:lnTo>
                  <a:lnTo>
                    <a:pt x="4" y="100"/>
                  </a:lnTo>
                  <a:lnTo>
                    <a:pt x="4" y="98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5"/>
                  </a:lnTo>
                  <a:lnTo>
                    <a:pt x="8" y="93"/>
                  </a:lnTo>
                  <a:lnTo>
                    <a:pt x="8" y="92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6" y="89"/>
                  </a:lnTo>
                  <a:lnTo>
                    <a:pt x="4" y="89"/>
                  </a:lnTo>
                  <a:lnTo>
                    <a:pt x="4" y="89"/>
                  </a:lnTo>
                  <a:lnTo>
                    <a:pt x="6" y="87"/>
                  </a:lnTo>
                  <a:lnTo>
                    <a:pt x="4" y="87"/>
                  </a:lnTo>
                  <a:lnTo>
                    <a:pt x="4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3" y="82"/>
                  </a:lnTo>
                  <a:lnTo>
                    <a:pt x="3" y="81"/>
                  </a:lnTo>
                  <a:lnTo>
                    <a:pt x="1" y="81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3" y="76"/>
                  </a:lnTo>
                  <a:lnTo>
                    <a:pt x="3" y="76"/>
                  </a:lnTo>
                  <a:lnTo>
                    <a:pt x="4" y="73"/>
                  </a:lnTo>
                  <a:lnTo>
                    <a:pt x="6" y="71"/>
                  </a:lnTo>
                  <a:lnTo>
                    <a:pt x="6" y="71"/>
                  </a:lnTo>
                  <a:lnTo>
                    <a:pt x="6" y="70"/>
                  </a:lnTo>
                  <a:lnTo>
                    <a:pt x="4" y="70"/>
                  </a:lnTo>
                  <a:lnTo>
                    <a:pt x="4" y="68"/>
                  </a:lnTo>
                  <a:lnTo>
                    <a:pt x="4" y="68"/>
                  </a:lnTo>
                  <a:lnTo>
                    <a:pt x="3" y="67"/>
                  </a:lnTo>
                  <a:lnTo>
                    <a:pt x="1" y="65"/>
                  </a:lnTo>
                  <a:lnTo>
                    <a:pt x="1" y="65"/>
                  </a:lnTo>
                  <a:lnTo>
                    <a:pt x="3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59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5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2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2" y="51"/>
                  </a:lnTo>
                  <a:lnTo>
                    <a:pt x="12" y="51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4" y="4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7" y="46"/>
                  </a:lnTo>
                  <a:lnTo>
                    <a:pt x="19" y="43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38"/>
                  </a:lnTo>
                  <a:lnTo>
                    <a:pt x="20" y="35"/>
                  </a:lnTo>
                  <a:lnTo>
                    <a:pt x="19" y="35"/>
                  </a:lnTo>
                  <a:lnTo>
                    <a:pt x="17" y="33"/>
                  </a:lnTo>
                  <a:lnTo>
                    <a:pt x="19" y="32"/>
                  </a:lnTo>
                  <a:lnTo>
                    <a:pt x="19" y="30"/>
                  </a:lnTo>
                  <a:lnTo>
                    <a:pt x="20" y="29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1" y="27"/>
                  </a:lnTo>
                  <a:lnTo>
                    <a:pt x="34" y="30"/>
                  </a:lnTo>
                  <a:lnTo>
                    <a:pt x="33" y="32"/>
                  </a:lnTo>
                  <a:lnTo>
                    <a:pt x="34" y="33"/>
                  </a:lnTo>
                  <a:lnTo>
                    <a:pt x="34" y="32"/>
                  </a:lnTo>
                  <a:lnTo>
                    <a:pt x="36" y="32"/>
                  </a:lnTo>
                  <a:lnTo>
                    <a:pt x="36" y="30"/>
                  </a:lnTo>
                  <a:lnTo>
                    <a:pt x="36" y="29"/>
                  </a:lnTo>
                  <a:lnTo>
                    <a:pt x="37" y="30"/>
                  </a:lnTo>
                  <a:lnTo>
                    <a:pt x="39" y="30"/>
                  </a:lnTo>
                  <a:lnTo>
                    <a:pt x="39" y="33"/>
                  </a:lnTo>
                  <a:lnTo>
                    <a:pt x="39" y="30"/>
                  </a:lnTo>
                  <a:lnTo>
                    <a:pt x="39" y="29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4" y="24"/>
                  </a:lnTo>
                  <a:lnTo>
                    <a:pt x="49" y="24"/>
                  </a:lnTo>
                  <a:lnTo>
                    <a:pt x="50" y="26"/>
                  </a:lnTo>
                  <a:lnTo>
                    <a:pt x="55" y="29"/>
                  </a:lnTo>
                  <a:lnTo>
                    <a:pt x="55" y="30"/>
                  </a:lnTo>
                  <a:lnTo>
                    <a:pt x="56" y="30"/>
                  </a:lnTo>
                  <a:lnTo>
                    <a:pt x="55" y="29"/>
                  </a:lnTo>
                  <a:lnTo>
                    <a:pt x="50" y="24"/>
                  </a:lnTo>
                  <a:lnTo>
                    <a:pt x="49" y="24"/>
                  </a:lnTo>
                  <a:lnTo>
                    <a:pt x="47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4" y="21"/>
                  </a:lnTo>
                  <a:lnTo>
                    <a:pt x="44" y="16"/>
                  </a:lnTo>
                  <a:lnTo>
                    <a:pt x="44" y="16"/>
                  </a:lnTo>
                  <a:lnTo>
                    <a:pt x="42" y="15"/>
                  </a:lnTo>
                  <a:lnTo>
                    <a:pt x="42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4" y="13"/>
                  </a:lnTo>
                  <a:lnTo>
                    <a:pt x="45" y="11"/>
                  </a:lnTo>
                  <a:lnTo>
                    <a:pt x="45" y="11"/>
                  </a:lnTo>
                  <a:lnTo>
                    <a:pt x="44" y="10"/>
                  </a:lnTo>
                  <a:lnTo>
                    <a:pt x="42" y="8"/>
                  </a:lnTo>
                  <a:lnTo>
                    <a:pt x="41" y="5"/>
                  </a:lnTo>
                  <a:lnTo>
                    <a:pt x="41" y="4"/>
                  </a:lnTo>
                  <a:close/>
                  <a:moveTo>
                    <a:pt x="41" y="4"/>
                  </a:move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close/>
                  <a:moveTo>
                    <a:pt x="37" y="0"/>
                  </a:moveTo>
                  <a:lnTo>
                    <a:pt x="37" y="0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36" y="5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7" name="Freeform 294">
              <a:extLst>
                <a:ext uri="{FF2B5EF4-FFF2-40B4-BE49-F238E27FC236}">
                  <a16:creationId xmlns:a16="http://schemas.microsoft.com/office/drawing/2014/main" id="{E45D0D2C-C3B3-44B0-93FA-CB7579E5403F}"/>
                </a:ext>
              </a:extLst>
            </p:cNvPr>
            <p:cNvSpPr>
              <a:spLocks/>
            </p:cNvSpPr>
            <p:nvPr/>
          </p:nvSpPr>
          <p:spPr bwMode="auto">
            <a:xfrm>
              <a:off x="6106107" y="2846799"/>
              <a:ext cx="187125" cy="89664"/>
            </a:xfrm>
            <a:custGeom>
              <a:avLst/>
              <a:gdLst>
                <a:gd name="T0" fmla="*/ 35 w 96"/>
                <a:gd name="T1" fmla="*/ 0 h 46"/>
                <a:gd name="T2" fmla="*/ 36 w 96"/>
                <a:gd name="T3" fmla="*/ 3 h 46"/>
                <a:gd name="T4" fmla="*/ 38 w 96"/>
                <a:gd name="T5" fmla="*/ 3 h 46"/>
                <a:gd name="T6" fmla="*/ 41 w 96"/>
                <a:gd name="T7" fmla="*/ 2 h 46"/>
                <a:gd name="T8" fmla="*/ 46 w 96"/>
                <a:gd name="T9" fmla="*/ 2 h 46"/>
                <a:gd name="T10" fmla="*/ 47 w 96"/>
                <a:gd name="T11" fmla="*/ 5 h 46"/>
                <a:gd name="T12" fmla="*/ 54 w 96"/>
                <a:gd name="T13" fmla="*/ 6 h 46"/>
                <a:gd name="T14" fmla="*/ 57 w 96"/>
                <a:gd name="T15" fmla="*/ 8 h 46"/>
                <a:gd name="T16" fmla="*/ 62 w 96"/>
                <a:gd name="T17" fmla="*/ 8 h 46"/>
                <a:gd name="T18" fmla="*/ 62 w 96"/>
                <a:gd name="T19" fmla="*/ 10 h 46"/>
                <a:gd name="T20" fmla="*/ 60 w 96"/>
                <a:gd name="T21" fmla="*/ 13 h 46"/>
                <a:gd name="T22" fmla="*/ 63 w 96"/>
                <a:gd name="T23" fmla="*/ 14 h 46"/>
                <a:gd name="T24" fmla="*/ 66 w 96"/>
                <a:gd name="T25" fmla="*/ 17 h 46"/>
                <a:gd name="T26" fmla="*/ 71 w 96"/>
                <a:gd name="T27" fmla="*/ 16 h 46"/>
                <a:gd name="T28" fmla="*/ 69 w 96"/>
                <a:gd name="T29" fmla="*/ 11 h 46"/>
                <a:gd name="T30" fmla="*/ 77 w 96"/>
                <a:gd name="T31" fmla="*/ 14 h 46"/>
                <a:gd name="T32" fmla="*/ 81 w 96"/>
                <a:gd name="T33" fmla="*/ 14 h 46"/>
                <a:gd name="T34" fmla="*/ 79 w 96"/>
                <a:gd name="T35" fmla="*/ 17 h 46"/>
                <a:gd name="T36" fmla="*/ 82 w 96"/>
                <a:gd name="T37" fmla="*/ 19 h 46"/>
                <a:gd name="T38" fmla="*/ 85 w 96"/>
                <a:gd name="T39" fmla="*/ 19 h 46"/>
                <a:gd name="T40" fmla="*/ 87 w 96"/>
                <a:gd name="T41" fmla="*/ 21 h 46"/>
                <a:gd name="T42" fmla="*/ 90 w 96"/>
                <a:gd name="T43" fmla="*/ 21 h 46"/>
                <a:gd name="T44" fmla="*/ 93 w 96"/>
                <a:gd name="T45" fmla="*/ 24 h 46"/>
                <a:gd name="T46" fmla="*/ 96 w 96"/>
                <a:gd name="T47" fmla="*/ 29 h 46"/>
                <a:gd name="T48" fmla="*/ 93 w 96"/>
                <a:gd name="T49" fmla="*/ 29 h 46"/>
                <a:gd name="T50" fmla="*/ 90 w 96"/>
                <a:gd name="T51" fmla="*/ 32 h 46"/>
                <a:gd name="T52" fmla="*/ 87 w 96"/>
                <a:gd name="T53" fmla="*/ 35 h 46"/>
                <a:gd name="T54" fmla="*/ 84 w 96"/>
                <a:gd name="T55" fmla="*/ 38 h 46"/>
                <a:gd name="T56" fmla="*/ 82 w 96"/>
                <a:gd name="T57" fmla="*/ 41 h 46"/>
                <a:gd name="T58" fmla="*/ 73 w 96"/>
                <a:gd name="T59" fmla="*/ 41 h 46"/>
                <a:gd name="T60" fmla="*/ 69 w 96"/>
                <a:gd name="T61" fmla="*/ 46 h 46"/>
                <a:gd name="T62" fmla="*/ 66 w 96"/>
                <a:gd name="T63" fmla="*/ 44 h 46"/>
                <a:gd name="T64" fmla="*/ 63 w 96"/>
                <a:gd name="T65" fmla="*/ 43 h 46"/>
                <a:gd name="T66" fmla="*/ 57 w 96"/>
                <a:gd name="T67" fmla="*/ 43 h 46"/>
                <a:gd name="T68" fmla="*/ 51 w 96"/>
                <a:gd name="T69" fmla="*/ 41 h 46"/>
                <a:gd name="T70" fmla="*/ 44 w 96"/>
                <a:gd name="T71" fmla="*/ 40 h 46"/>
                <a:gd name="T72" fmla="*/ 41 w 96"/>
                <a:gd name="T73" fmla="*/ 38 h 46"/>
                <a:gd name="T74" fmla="*/ 40 w 96"/>
                <a:gd name="T75" fmla="*/ 43 h 46"/>
                <a:gd name="T76" fmla="*/ 35 w 96"/>
                <a:gd name="T77" fmla="*/ 46 h 46"/>
                <a:gd name="T78" fmla="*/ 30 w 96"/>
                <a:gd name="T79" fmla="*/ 46 h 46"/>
                <a:gd name="T80" fmla="*/ 25 w 96"/>
                <a:gd name="T81" fmla="*/ 43 h 46"/>
                <a:gd name="T82" fmla="*/ 21 w 96"/>
                <a:gd name="T83" fmla="*/ 40 h 46"/>
                <a:gd name="T84" fmla="*/ 17 w 96"/>
                <a:gd name="T85" fmla="*/ 38 h 46"/>
                <a:gd name="T86" fmla="*/ 13 w 96"/>
                <a:gd name="T87" fmla="*/ 33 h 46"/>
                <a:gd name="T88" fmla="*/ 8 w 96"/>
                <a:gd name="T89" fmla="*/ 30 h 46"/>
                <a:gd name="T90" fmla="*/ 5 w 96"/>
                <a:gd name="T91" fmla="*/ 25 h 46"/>
                <a:gd name="T92" fmla="*/ 5 w 96"/>
                <a:gd name="T93" fmla="*/ 22 h 46"/>
                <a:gd name="T94" fmla="*/ 5 w 96"/>
                <a:gd name="T95" fmla="*/ 21 h 46"/>
                <a:gd name="T96" fmla="*/ 0 w 96"/>
                <a:gd name="T97" fmla="*/ 17 h 46"/>
                <a:gd name="T98" fmla="*/ 0 w 96"/>
                <a:gd name="T99" fmla="*/ 14 h 46"/>
                <a:gd name="T100" fmla="*/ 2 w 96"/>
                <a:gd name="T101" fmla="*/ 14 h 46"/>
                <a:gd name="T102" fmla="*/ 5 w 96"/>
                <a:gd name="T103" fmla="*/ 13 h 46"/>
                <a:gd name="T104" fmla="*/ 10 w 96"/>
                <a:gd name="T105" fmla="*/ 11 h 46"/>
                <a:gd name="T106" fmla="*/ 13 w 96"/>
                <a:gd name="T107" fmla="*/ 11 h 46"/>
                <a:gd name="T108" fmla="*/ 16 w 96"/>
                <a:gd name="T109" fmla="*/ 8 h 46"/>
                <a:gd name="T110" fmla="*/ 19 w 96"/>
                <a:gd name="T111" fmla="*/ 8 h 46"/>
                <a:gd name="T112" fmla="*/ 21 w 96"/>
                <a:gd name="T113" fmla="*/ 6 h 46"/>
                <a:gd name="T114" fmla="*/ 28 w 96"/>
                <a:gd name="T115" fmla="*/ 5 h 46"/>
                <a:gd name="T116" fmla="*/ 32 w 96"/>
                <a:gd name="T117" fmla="*/ 2 h 46"/>
                <a:gd name="T118" fmla="*/ 32 w 96"/>
                <a:gd name="T11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46">
                  <a:moveTo>
                    <a:pt x="32" y="0"/>
                  </a:moveTo>
                  <a:lnTo>
                    <a:pt x="33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3" y="0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0" y="11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0" y="13"/>
                  </a:lnTo>
                  <a:lnTo>
                    <a:pt x="60" y="13"/>
                  </a:lnTo>
                  <a:lnTo>
                    <a:pt x="62" y="13"/>
                  </a:lnTo>
                  <a:lnTo>
                    <a:pt x="62" y="13"/>
                  </a:lnTo>
                  <a:lnTo>
                    <a:pt x="63" y="14"/>
                  </a:lnTo>
                  <a:lnTo>
                    <a:pt x="65" y="17"/>
                  </a:lnTo>
                  <a:lnTo>
                    <a:pt x="65" y="17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8" y="17"/>
                  </a:lnTo>
                  <a:lnTo>
                    <a:pt x="68" y="16"/>
                  </a:lnTo>
                  <a:lnTo>
                    <a:pt x="69" y="16"/>
                  </a:lnTo>
                  <a:lnTo>
                    <a:pt x="71" y="16"/>
                  </a:lnTo>
                  <a:lnTo>
                    <a:pt x="71" y="14"/>
                  </a:lnTo>
                  <a:lnTo>
                    <a:pt x="69" y="13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3" y="13"/>
                  </a:lnTo>
                  <a:lnTo>
                    <a:pt x="76" y="14"/>
                  </a:lnTo>
                  <a:lnTo>
                    <a:pt x="77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6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4" y="21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7" y="21"/>
                  </a:lnTo>
                  <a:lnTo>
                    <a:pt x="88" y="21"/>
                  </a:lnTo>
                  <a:lnTo>
                    <a:pt x="88" y="21"/>
                  </a:lnTo>
                  <a:lnTo>
                    <a:pt x="90" y="21"/>
                  </a:lnTo>
                  <a:lnTo>
                    <a:pt x="90" y="21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6" y="27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5" y="30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87" y="33"/>
                  </a:lnTo>
                  <a:lnTo>
                    <a:pt x="87" y="35"/>
                  </a:lnTo>
                  <a:lnTo>
                    <a:pt x="87" y="35"/>
                  </a:lnTo>
                  <a:lnTo>
                    <a:pt x="87" y="36"/>
                  </a:lnTo>
                  <a:lnTo>
                    <a:pt x="87" y="38"/>
                  </a:lnTo>
                  <a:lnTo>
                    <a:pt x="85" y="38"/>
                  </a:lnTo>
                  <a:lnTo>
                    <a:pt x="84" y="38"/>
                  </a:lnTo>
                  <a:lnTo>
                    <a:pt x="84" y="38"/>
                  </a:lnTo>
                  <a:lnTo>
                    <a:pt x="84" y="40"/>
                  </a:lnTo>
                  <a:lnTo>
                    <a:pt x="82" y="40"/>
                  </a:lnTo>
                  <a:lnTo>
                    <a:pt x="82" y="41"/>
                  </a:lnTo>
                  <a:lnTo>
                    <a:pt x="79" y="41"/>
                  </a:lnTo>
                  <a:lnTo>
                    <a:pt x="77" y="41"/>
                  </a:lnTo>
                  <a:lnTo>
                    <a:pt x="74" y="41"/>
                  </a:lnTo>
                  <a:lnTo>
                    <a:pt x="73" y="41"/>
                  </a:lnTo>
                  <a:lnTo>
                    <a:pt x="73" y="41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69" y="46"/>
                  </a:lnTo>
                  <a:lnTo>
                    <a:pt x="69" y="46"/>
                  </a:lnTo>
                  <a:lnTo>
                    <a:pt x="69" y="44"/>
                  </a:lnTo>
                  <a:lnTo>
                    <a:pt x="68" y="44"/>
                  </a:lnTo>
                  <a:lnTo>
                    <a:pt x="66" y="44"/>
                  </a:lnTo>
                  <a:lnTo>
                    <a:pt x="66" y="43"/>
                  </a:lnTo>
                  <a:lnTo>
                    <a:pt x="65" y="43"/>
                  </a:lnTo>
                  <a:lnTo>
                    <a:pt x="63" y="43"/>
                  </a:lnTo>
                  <a:lnTo>
                    <a:pt x="63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58" y="43"/>
                  </a:lnTo>
                  <a:lnTo>
                    <a:pt x="57" y="43"/>
                  </a:lnTo>
                  <a:lnTo>
                    <a:pt x="54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1" y="41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3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41"/>
                  </a:lnTo>
                  <a:lnTo>
                    <a:pt x="41" y="43"/>
                  </a:lnTo>
                  <a:lnTo>
                    <a:pt x="40" y="43"/>
                  </a:lnTo>
                  <a:lnTo>
                    <a:pt x="38" y="43"/>
                  </a:lnTo>
                  <a:lnTo>
                    <a:pt x="38" y="44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3" y="46"/>
                  </a:lnTo>
                  <a:lnTo>
                    <a:pt x="33" y="46"/>
                  </a:lnTo>
                  <a:lnTo>
                    <a:pt x="30" y="46"/>
                  </a:lnTo>
                  <a:lnTo>
                    <a:pt x="28" y="46"/>
                  </a:lnTo>
                  <a:lnTo>
                    <a:pt x="27" y="44"/>
                  </a:lnTo>
                  <a:lnTo>
                    <a:pt x="25" y="44"/>
                  </a:lnTo>
                  <a:lnTo>
                    <a:pt x="25" y="43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1" y="40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6" y="36"/>
                  </a:lnTo>
                  <a:lnTo>
                    <a:pt x="14" y="35"/>
                  </a:lnTo>
                  <a:lnTo>
                    <a:pt x="13" y="33"/>
                  </a:lnTo>
                  <a:lnTo>
                    <a:pt x="11" y="32"/>
                  </a:lnTo>
                  <a:lnTo>
                    <a:pt x="10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5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10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5" y="5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3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8" name="Freeform 295">
              <a:extLst>
                <a:ext uri="{FF2B5EF4-FFF2-40B4-BE49-F238E27FC236}">
                  <a16:creationId xmlns:a16="http://schemas.microsoft.com/office/drawing/2014/main" id="{F6D49145-03CD-49D6-B34A-1B07E57B7692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5280" y="3375039"/>
              <a:ext cx="64325" cy="33137"/>
            </a:xfrm>
            <a:custGeom>
              <a:avLst/>
              <a:gdLst>
                <a:gd name="T0" fmla="*/ 33 w 33"/>
                <a:gd name="T1" fmla="*/ 0 h 17"/>
                <a:gd name="T2" fmla="*/ 31 w 33"/>
                <a:gd name="T3" fmla="*/ 0 h 17"/>
                <a:gd name="T4" fmla="*/ 23 w 33"/>
                <a:gd name="T5" fmla="*/ 5 h 17"/>
                <a:gd name="T6" fmla="*/ 23 w 33"/>
                <a:gd name="T7" fmla="*/ 6 h 17"/>
                <a:gd name="T8" fmla="*/ 23 w 33"/>
                <a:gd name="T9" fmla="*/ 8 h 17"/>
                <a:gd name="T10" fmla="*/ 25 w 33"/>
                <a:gd name="T11" fmla="*/ 10 h 17"/>
                <a:gd name="T12" fmla="*/ 25 w 33"/>
                <a:gd name="T13" fmla="*/ 10 h 17"/>
                <a:gd name="T14" fmla="*/ 25 w 33"/>
                <a:gd name="T15" fmla="*/ 11 h 17"/>
                <a:gd name="T16" fmla="*/ 23 w 33"/>
                <a:gd name="T17" fmla="*/ 11 h 17"/>
                <a:gd name="T18" fmla="*/ 22 w 33"/>
                <a:gd name="T19" fmla="*/ 11 h 17"/>
                <a:gd name="T20" fmla="*/ 20 w 33"/>
                <a:gd name="T21" fmla="*/ 11 h 17"/>
                <a:gd name="T22" fmla="*/ 20 w 33"/>
                <a:gd name="T23" fmla="*/ 11 h 17"/>
                <a:gd name="T24" fmla="*/ 17 w 33"/>
                <a:gd name="T25" fmla="*/ 13 h 17"/>
                <a:gd name="T26" fmla="*/ 16 w 33"/>
                <a:gd name="T27" fmla="*/ 14 h 17"/>
                <a:gd name="T28" fmla="*/ 14 w 33"/>
                <a:gd name="T29" fmla="*/ 14 h 17"/>
                <a:gd name="T30" fmla="*/ 12 w 33"/>
                <a:gd name="T31" fmla="*/ 16 h 17"/>
                <a:gd name="T32" fmla="*/ 11 w 33"/>
                <a:gd name="T33" fmla="*/ 16 h 17"/>
                <a:gd name="T34" fmla="*/ 11 w 33"/>
                <a:gd name="T35" fmla="*/ 16 h 17"/>
                <a:gd name="T36" fmla="*/ 11 w 33"/>
                <a:gd name="T37" fmla="*/ 16 h 17"/>
                <a:gd name="T38" fmla="*/ 11 w 33"/>
                <a:gd name="T39" fmla="*/ 17 h 17"/>
                <a:gd name="T40" fmla="*/ 9 w 33"/>
                <a:gd name="T41" fmla="*/ 17 h 17"/>
                <a:gd name="T42" fmla="*/ 9 w 33"/>
                <a:gd name="T43" fmla="*/ 17 h 17"/>
                <a:gd name="T44" fmla="*/ 9 w 33"/>
                <a:gd name="T45" fmla="*/ 16 h 17"/>
                <a:gd name="T46" fmla="*/ 8 w 33"/>
                <a:gd name="T47" fmla="*/ 16 h 17"/>
                <a:gd name="T48" fmla="*/ 6 w 33"/>
                <a:gd name="T49" fmla="*/ 16 h 17"/>
                <a:gd name="T50" fmla="*/ 6 w 33"/>
                <a:gd name="T51" fmla="*/ 16 h 17"/>
                <a:gd name="T52" fmla="*/ 3 w 33"/>
                <a:gd name="T53" fmla="*/ 16 h 17"/>
                <a:gd name="T54" fmla="*/ 1 w 33"/>
                <a:gd name="T55" fmla="*/ 14 h 17"/>
                <a:gd name="T56" fmla="*/ 1 w 33"/>
                <a:gd name="T57" fmla="*/ 14 h 17"/>
                <a:gd name="T58" fmla="*/ 0 w 33"/>
                <a:gd name="T59" fmla="*/ 11 h 17"/>
                <a:gd name="T60" fmla="*/ 0 w 33"/>
                <a:gd name="T61" fmla="*/ 10 h 17"/>
                <a:gd name="T62" fmla="*/ 1 w 33"/>
                <a:gd name="T63" fmla="*/ 10 h 17"/>
                <a:gd name="T64" fmla="*/ 3 w 33"/>
                <a:gd name="T65" fmla="*/ 10 h 17"/>
                <a:gd name="T66" fmla="*/ 3 w 33"/>
                <a:gd name="T67" fmla="*/ 8 h 17"/>
                <a:gd name="T68" fmla="*/ 5 w 33"/>
                <a:gd name="T69" fmla="*/ 8 h 17"/>
                <a:gd name="T70" fmla="*/ 6 w 33"/>
                <a:gd name="T71" fmla="*/ 8 h 17"/>
                <a:gd name="T72" fmla="*/ 6 w 33"/>
                <a:gd name="T73" fmla="*/ 8 h 17"/>
                <a:gd name="T74" fmla="*/ 8 w 33"/>
                <a:gd name="T75" fmla="*/ 8 h 17"/>
                <a:gd name="T76" fmla="*/ 9 w 33"/>
                <a:gd name="T77" fmla="*/ 6 h 17"/>
                <a:gd name="T78" fmla="*/ 9 w 33"/>
                <a:gd name="T79" fmla="*/ 3 h 17"/>
                <a:gd name="T80" fmla="*/ 11 w 33"/>
                <a:gd name="T81" fmla="*/ 5 h 17"/>
                <a:gd name="T82" fmla="*/ 14 w 33"/>
                <a:gd name="T83" fmla="*/ 5 h 17"/>
                <a:gd name="T84" fmla="*/ 17 w 33"/>
                <a:gd name="T85" fmla="*/ 5 h 17"/>
                <a:gd name="T86" fmla="*/ 19 w 33"/>
                <a:gd name="T87" fmla="*/ 5 h 17"/>
                <a:gd name="T88" fmla="*/ 25 w 33"/>
                <a:gd name="T89" fmla="*/ 3 h 17"/>
                <a:gd name="T90" fmla="*/ 27 w 33"/>
                <a:gd name="T91" fmla="*/ 2 h 17"/>
                <a:gd name="T92" fmla="*/ 28 w 33"/>
                <a:gd name="T93" fmla="*/ 2 h 17"/>
                <a:gd name="T94" fmla="*/ 30 w 33"/>
                <a:gd name="T95" fmla="*/ 0 h 17"/>
                <a:gd name="T96" fmla="*/ 33 w 33"/>
                <a:gd name="T97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" h="17">
                  <a:moveTo>
                    <a:pt x="33" y="0"/>
                  </a:moveTo>
                  <a:lnTo>
                    <a:pt x="31" y="0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3" y="11"/>
                  </a:lnTo>
                  <a:lnTo>
                    <a:pt x="22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17" y="13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6"/>
                  </a:lnTo>
                  <a:lnTo>
                    <a:pt x="8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5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3"/>
                  </a:lnTo>
                  <a:lnTo>
                    <a:pt x="11" y="5"/>
                  </a:lnTo>
                  <a:lnTo>
                    <a:pt x="14" y="5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5" y="3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3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9" name="Freeform 296">
              <a:extLst>
                <a:ext uri="{FF2B5EF4-FFF2-40B4-BE49-F238E27FC236}">
                  <a16:creationId xmlns:a16="http://schemas.microsoft.com/office/drawing/2014/main" id="{7EFA9710-C4CD-4F7B-99EA-20907A0F613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91954" y="4708306"/>
              <a:ext cx="251450" cy="52630"/>
            </a:xfrm>
            <a:custGeom>
              <a:avLst/>
              <a:gdLst>
                <a:gd name="T0" fmla="*/ 1 w 129"/>
                <a:gd name="T1" fmla="*/ 25 h 27"/>
                <a:gd name="T2" fmla="*/ 1 w 129"/>
                <a:gd name="T3" fmla="*/ 25 h 27"/>
                <a:gd name="T4" fmla="*/ 1 w 129"/>
                <a:gd name="T5" fmla="*/ 27 h 27"/>
                <a:gd name="T6" fmla="*/ 1 w 129"/>
                <a:gd name="T7" fmla="*/ 27 h 27"/>
                <a:gd name="T8" fmla="*/ 1 w 129"/>
                <a:gd name="T9" fmla="*/ 27 h 27"/>
                <a:gd name="T10" fmla="*/ 1 w 129"/>
                <a:gd name="T11" fmla="*/ 27 h 27"/>
                <a:gd name="T12" fmla="*/ 1 w 129"/>
                <a:gd name="T13" fmla="*/ 27 h 27"/>
                <a:gd name="T14" fmla="*/ 1 w 129"/>
                <a:gd name="T15" fmla="*/ 27 h 27"/>
                <a:gd name="T16" fmla="*/ 1 w 129"/>
                <a:gd name="T17" fmla="*/ 27 h 27"/>
                <a:gd name="T18" fmla="*/ 1 w 129"/>
                <a:gd name="T19" fmla="*/ 27 h 27"/>
                <a:gd name="T20" fmla="*/ 1 w 129"/>
                <a:gd name="T21" fmla="*/ 25 h 27"/>
                <a:gd name="T22" fmla="*/ 1 w 129"/>
                <a:gd name="T23" fmla="*/ 25 h 27"/>
                <a:gd name="T24" fmla="*/ 0 w 129"/>
                <a:gd name="T25" fmla="*/ 25 h 27"/>
                <a:gd name="T26" fmla="*/ 1 w 129"/>
                <a:gd name="T27" fmla="*/ 25 h 27"/>
                <a:gd name="T28" fmla="*/ 1 w 129"/>
                <a:gd name="T29" fmla="*/ 25 h 27"/>
                <a:gd name="T30" fmla="*/ 1 w 129"/>
                <a:gd name="T31" fmla="*/ 25 h 27"/>
                <a:gd name="T32" fmla="*/ 1 w 129"/>
                <a:gd name="T33" fmla="*/ 25 h 27"/>
                <a:gd name="T34" fmla="*/ 1 w 129"/>
                <a:gd name="T35" fmla="*/ 25 h 27"/>
                <a:gd name="T36" fmla="*/ 1 w 129"/>
                <a:gd name="T37" fmla="*/ 27 h 27"/>
                <a:gd name="T38" fmla="*/ 1 w 129"/>
                <a:gd name="T39" fmla="*/ 27 h 27"/>
                <a:gd name="T40" fmla="*/ 1 w 129"/>
                <a:gd name="T41" fmla="*/ 27 h 27"/>
                <a:gd name="T42" fmla="*/ 1 w 129"/>
                <a:gd name="T43" fmla="*/ 27 h 27"/>
                <a:gd name="T44" fmla="*/ 1 w 129"/>
                <a:gd name="T45" fmla="*/ 27 h 27"/>
                <a:gd name="T46" fmla="*/ 1 w 129"/>
                <a:gd name="T47" fmla="*/ 27 h 27"/>
                <a:gd name="T48" fmla="*/ 0 w 129"/>
                <a:gd name="T49" fmla="*/ 25 h 27"/>
                <a:gd name="T50" fmla="*/ 0 w 129"/>
                <a:gd name="T51" fmla="*/ 25 h 27"/>
                <a:gd name="T52" fmla="*/ 129 w 129"/>
                <a:gd name="T53" fmla="*/ 0 h 27"/>
                <a:gd name="T54" fmla="*/ 129 w 129"/>
                <a:gd name="T55" fmla="*/ 1 h 27"/>
                <a:gd name="T56" fmla="*/ 129 w 129"/>
                <a:gd name="T57" fmla="*/ 3 h 27"/>
                <a:gd name="T58" fmla="*/ 127 w 129"/>
                <a:gd name="T59" fmla="*/ 1 h 27"/>
                <a:gd name="T60" fmla="*/ 127 w 129"/>
                <a:gd name="T61" fmla="*/ 1 h 27"/>
                <a:gd name="T62" fmla="*/ 127 w 129"/>
                <a:gd name="T63" fmla="*/ 1 h 27"/>
                <a:gd name="T64" fmla="*/ 127 w 129"/>
                <a:gd name="T65" fmla="*/ 1 h 27"/>
                <a:gd name="T66" fmla="*/ 129 w 129"/>
                <a:gd name="T67" fmla="*/ 1 h 27"/>
                <a:gd name="T68" fmla="*/ 129 w 129"/>
                <a:gd name="T6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9" h="27">
                  <a:moveTo>
                    <a:pt x="1" y="25"/>
                  </a:move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5"/>
                  </a:lnTo>
                  <a:lnTo>
                    <a:pt x="1" y="25"/>
                  </a:lnTo>
                  <a:close/>
                  <a:moveTo>
                    <a:pt x="0" y="25"/>
                  </a:move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close/>
                  <a:moveTo>
                    <a:pt x="129" y="0"/>
                  </a:moveTo>
                  <a:lnTo>
                    <a:pt x="129" y="1"/>
                  </a:lnTo>
                  <a:lnTo>
                    <a:pt x="129" y="3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9" y="1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0" name="Freeform 297">
              <a:extLst>
                <a:ext uri="{FF2B5EF4-FFF2-40B4-BE49-F238E27FC236}">
                  <a16:creationId xmlns:a16="http://schemas.microsoft.com/office/drawing/2014/main" id="{A6D95750-CD8D-4475-AD4C-7D695EE1BBA8}"/>
                </a:ext>
              </a:extLst>
            </p:cNvPr>
            <p:cNvSpPr>
              <a:spLocks/>
            </p:cNvSpPr>
            <p:nvPr/>
          </p:nvSpPr>
          <p:spPr bwMode="auto">
            <a:xfrm>
              <a:off x="3815773" y="4068962"/>
              <a:ext cx="13645" cy="9747"/>
            </a:xfrm>
            <a:custGeom>
              <a:avLst/>
              <a:gdLst>
                <a:gd name="T0" fmla="*/ 0 w 7"/>
                <a:gd name="T1" fmla="*/ 0 h 5"/>
                <a:gd name="T2" fmla="*/ 0 w 7"/>
                <a:gd name="T3" fmla="*/ 0 h 5"/>
                <a:gd name="T4" fmla="*/ 2 w 7"/>
                <a:gd name="T5" fmla="*/ 0 h 5"/>
                <a:gd name="T6" fmla="*/ 2 w 7"/>
                <a:gd name="T7" fmla="*/ 2 h 5"/>
                <a:gd name="T8" fmla="*/ 5 w 7"/>
                <a:gd name="T9" fmla="*/ 3 h 5"/>
                <a:gd name="T10" fmla="*/ 7 w 7"/>
                <a:gd name="T11" fmla="*/ 5 h 5"/>
                <a:gd name="T12" fmla="*/ 5 w 7"/>
                <a:gd name="T13" fmla="*/ 5 h 5"/>
                <a:gd name="T14" fmla="*/ 2 w 7"/>
                <a:gd name="T15" fmla="*/ 3 h 5"/>
                <a:gd name="T16" fmla="*/ 0 w 7"/>
                <a:gd name="T17" fmla="*/ 0 h 5"/>
                <a:gd name="T18" fmla="*/ 0 w 7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5" y="3"/>
                  </a:lnTo>
                  <a:lnTo>
                    <a:pt x="7" y="5"/>
                  </a:lnTo>
                  <a:lnTo>
                    <a:pt x="5" y="5"/>
                  </a:lnTo>
                  <a:lnTo>
                    <a:pt x="2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1" name="Freeform 298">
              <a:extLst>
                <a:ext uri="{FF2B5EF4-FFF2-40B4-BE49-F238E27FC236}">
                  <a16:creationId xmlns:a16="http://schemas.microsoft.com/office/drawing/2014/main" id="{6AD1F3F4-5113-4400-8B8B-8D8F5EF184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49629" y="3930566"/>
              <a:ext cx="76020" cy="68223"/>
            </a:xfrm>
            <a:custGeom>
              <a:avLst/>
              <a:gdLst>
                <a:gd name="T0" fmla="*/ 15 w 39"/>
                <a:gd name="T1" fmla="*/ 32 h 35"/>
                <a:gd name="T2" fmla="*/ 15 w 39"/>
                <a:gd name="T3" fmla="*/ 35 h 35"/>
                <a:gd name="T4" fmla="*/ 14 w 39"/>
                <a:gd name="T5" fmla="*/ 35 h 35"/>
                <a:gd name="T6" fmla="*/ 12 w 39"/>
                <a:gd name="T7" fmla="*/ 33 h 35"/>
                <a:gd name="T8" fmla="*/ 14 w 39"/>
                <a:gd name="T9" fmla="*/ 32 h 35"/>
                <a:gd name="T10" fmla="*/ 33 w 39"/>
                <a:gd name="T11" fmla="*/ 27 h 35"/>
                <a:gd name="T12" fmla="*/ 33 w 39"/>
                <a:gd name="T13" fmla="*/ 30 h 35"/>
                <a:gd name="T14" fmla="*/ 31 w 39"/>
                <a:gd name="T15" fmla="*/ 30 h 35"/>
                <a:gd name="T16" fmla="*/ 31 w 39"/>
                <a:gd name="T17" fmla="*/ 29 h 35"/>
                <a:gd name="T18" fmla="*/ 31 w 39"/>
                <a:gd name="T19" fmla="*/ 27 h 35"/>
                <a:gd name="T20" fmla="*/ 23 w 39"/>
                <a:gd name="T21" fmla="*/ 27 h 35"/>
                <a:gd name="T22" fmla="*/ 26 w 39"/>
                <a:gd name="T23" fmla="*/ 30 h 35"/>
                <a:gd name="T24" fmla="*/ 28 w 39"/>
                <a:gd name="T25" fmla="*/ 32 h 35"/>
                <a:gd name="T26" fmla="*/ 25 w 39"/>
                <a:gd name="T27" fmla="*/ 33 h 35"/>
                <a:gd name="T28" fmla="*/ 23 w 39"/>
                <a:gd name="T29" fmla="*/ 32 h 35"/>
                <a:gd name="T30" fmla="*/ 23 w 39"/>
                <a:gd name="T31" fmla="*/ 29 h 35"/>
                <a:gd name="T32" fmla="*/ 23 w 39"/>
                <a:gd name="T33" fmla="*/ 27 h 35"/>
                <a:gd name="T34" fmla="*/ 36 w 39"/>
                <a:gd name="T35" fmla="*/ 14 h 35"/>
                <a:gd name="T36" fmla="*/ 38 w 39"/>
                <a:gd name="T37" fmla="*/ 14 h 35"/>
                <a:gd name="T38" fmla="*/ 39 w 39"/>
                <a:gd name="T39" fmla="*/ 16 h 35"/>
                <a:gd name="T40" fmla="*/ 38 w 39"/>
                <a:gd name="T41" fmla="*/ 18 h 35"/>
                <a:gd name="T42" fmla="*/ 34 w 39"/>
                <a:gd name="T43" fmla="*/ 18 h 35"/>
                <a:gd name="T44" fmla="*/ 36 w 39"/>
                <a:gd name="T45" fmla="*/ 14 h 35"/>
                <a:gd name="T46" fmla="*/ 15 w 39"/>
                <a:gd name="T47" fmla="*/ 8 h 35"/>
                <a:gd name="T48" fmla="*/ 19 w 39"/>
                <a:gd name="T49" fmla="*/ 10 h 35"/>
                <a:gd name="T50" fmla="*/ 19 w 39"/>
                <a:gd name="T51" fmla="*/ 10 h 35"/>
                <a:gd name="T52" fmla="*/ 15 w 39"/>
                <a:gd name="T53" fmla="*/ 10 h 35"/>
                <a:gd name="T54" fmla="*/ 14 w 39"/>
                <a:gd name="T55" fmla="*/ 8 h 35"/>
                <a:gd name="T56" fmla="*/ 14 w 39"/>
                <a:gd name="T57" fmla="*/ 8 h 35"/>
                <a:gd name="T58" fmla="*/ 36 w 39"/>
                <a:gd name="T59" fmla="*/ 7 h 35"/>
                <a:gd name="T60" fmla="*/ 36 w 39"/>
                <a:gd name="T61" fmla="*/ 8 h 35"/>
                <a:gd name="T62" fmla="*/ 34 w 39"/>
                <a:gd name="T63" fmla="*/ 8 h 35"/>
                <a:gd name="T64" fmla="*/ 36 w 39"/>
                <a:gd name="T65" fmla="*/ 5 h 35"/>
                <a:gd name="T66" fmla="*/ 6 w 39"/>
                <a:gd name="T67" fmla="*/ 3 h 35"/>
                <a:gd name="T68" fmla="*/ 8 w 39"/>
                <a:gd name="T69" fmla="*/ 5 h 35"/>
                <a:gd name="T70" fmla="*/ 4 w 39"/>
                <a:gd name="T71" fmla="*/ 7 h 35"/>
                <a:gd name="T72" fmla="*/ 4 w 39"/>
                <a:gd name="T73" fmla="*/ 5 h 35"/>
                <a:gd name="T74" fmla="*/ 6 w 39"/>
                <a:gd name="T75" fmla="*/ 3 h 35"/>
                <a:gd name="T76" fmla="*/ 4 w 39"/>
                <a:gd name="T77" fmla="*/ 0 h 35"/>
                <a:gd name="T78" fmla="*/ 4 w 39"/>
                <a:gd name="T79" fmla="*/ 2 h 35"/>
                <a:gd name="T80" fmla="*/ 1 w 39"/>
                <a:gd name="T81" fmla="*/ 3 h 35"/>
                <a:gd name="T82" fmla="*/ 1 w 39"/>
                <a:gd name="T83" fmla="*/ 3 h 35"/>
                <a:gd name="T84" fmla="*/ 1 w 39"/>
                <a:gd name="T8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" h="35">
                  <a:moveTo>
                    <a:pt x="14" y="32"/>
                  </a:moveTo>
                  <a:lnTo>
                    <a:pt x="15" y="32"/>
                  </a:lnTo>
                  <a:lnTo>
                    <a:pt x="15" y="33"/>
                  </a:lnTo>
                  <a:lnTo>
                    <a:pt x="15" y="35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2" y="35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4" y="32"/>
                  </a:lnTo>
                  <a:close/>
                  <a:moveTo>
                    <a:pt x="31" y="27"/>
                  </a:moveTo>
                  <a:lnTo>
                    <a:pt x="33" y="27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29"/>
                  </a:lnTo>
                  <a:lnTo>
                    <a:pt x="31" y="29"/>
                  </a:lnTo>
                  <a:lnTo>
                    <a:pt x="31" y="27"/>
                  </a:lnTo>
                  <a:close/>
                  <a:moveTo>
                    <a:pt x="23" y="27"/>
                  </a:moveTo>
                  <a:lnTo>
                    <a:pt x="23" y="27"/>
                  </a:lnTo>
                  <a:lnTo>
                    <a:pt x="25" y="29"/>
                  </a:lnTo>
                  <a:lnTo>
                    <a:pt x="26" y="30"/>
                  </a:lnTo>
                  <a:lnTo>
                    <a:pt x="26" y="30"/>
                  </a:lnTo>
                  <a:lnTo>
                    <a:pt x="28" y="32"/>
                  </a:lnTo>
                  <a:lnTo>
                    <a:pt x="26" y="33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3" y="32"/>
                  </a:lnTo>
                  <a:lnTo>
                    <a:pt x="23" y="30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27"/>
                  </a:lnTo>
                  <a:close/>
                  <a:moveTo>
                    <a:pt x="36" y="14"/>
                  </a:moveTo>
                  <a:lnTo>
                    <a:pt x="36" y="14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9" y="18"/>
                  </a:lnTo>
                  <a:lnTo>
                    <a:pt x="38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36" y="14"/>
                  </a:lnTo>
                  <a:close/>
                  <a:moveTo>
                    <a:pt x="14" y="8"/>
                  </a:moveTo>
                  <a:lnTo>
                    <a:pt x="15" y="8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7" y="8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8"/>
                  </a:lnTo>
                  <a:close/>
                  <a:moveTo>
                    <a:pt x="36" y="5"/>
                  </a:moveTo>
                  <a:lnTo>
                    <a:pt x="36" y="7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4" y="7"/>
                  </a:lnTo>
                  <a:lnTo>
                    <a:pt x="36" y="5"/>
                  </a:lnTo>
                  <a:lnTo>
                    <a:pt x="36" y="5"/>
                  </a:lnTo>
                  <a:close/>
                  <a:moveTo>
                    <a:pt x="6" y="3"/>
                  </a:move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4" y="7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6" y="3"/>
                  </a:lnTo>
                  <a:close/>
                  <a:moveTo>
                    <a:pt x="4" y="0"/>
                  </a:moveTo>
                  <a:lnTo>
                    <a:pt x="4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2" name="Freeform 299">
              <a:extLst>
                <a:ext uri="{FF2B5EF4-FFF2-40B4-BE49-F238E27FC236}">
                  <a16:creationId xmlns:a16="http://schemas.microsoft.com/office/drawing/2014/main" id="{0515CCE1-31FA-47A5-8B9E-FA56774136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73299" y="3757086"/>
              <a:ext cx="302130" cy="97461"/>
            </a:xfrm>
            <a:custGeom>
              <a:avLst/>
              <a:gdLst>
                <a:gd name="T0" fmla="*/ 32 w 155"/>
                <a:gd name="T1" fmla="*/ 22 h 50"/>
                <a:gd name="T2" fmla="*/ 27 w 155"/>
                <a:gd name="T3" fmla="*/ 26 h 50"/>
                <a:gd name="T4" fmla="*/ 26 w 155"/>
                <a:gd name="T5" fmla="*/ 23 h 50"/>
                <a:gd name="T6" fmla="*/ 26 w 155"/>
                <a:gd name="T7" fmla="*/ 20 h 50"/>
                <a:gd name="T8" fmla="*/ 104 w 155"/>
                <a:gd name="T9" fmla="*/ 17 h 50"/>
                <a:gd name="T10" fmla="*/ 101 w 155"/>
                <a:gd name="T11" fmla="*/ 18 h 50"/>
                <a:gd name="T12" fmla="*/ 100 w 155"/>
                <a:gd name="T13" fmla="*/ 14 h 50"/>
                <a:gd name="T14" fmla="*/ 101 w 155"/>
                <a:gd name="T15" fmla="*/ 15 h 50"/>
                <a:gd name="T16" fmla="*/ 100 w 155"/>
                <a:gd name="T17" fmla="*/ 14 h 50"/>
                <a:gd name="T18" fmla="*/ 98 w 155"/>
                <a:gd name="T19" fmla="*/ 14 h 50"/>
                <a:gd name="T20" fmla="*/ 95 w 155"/>
                <a:gd name="T21" fmla="*/ 12 h 50"/>
                <a:gd name="T22" fmla="*/ 93 w 155"/>
                <a:gd name="T23" fmla="*/ 9 h 50"/>
                <a:gd name="T24" fmla="*/ 93 w 155"/>
                <a:gd name="T25" fmla="*/ 11 h 50"/>
                <a:gd name="T26" fmla="*/ 89 w 155"/>
                <a:gd name="T27" fmla="*/ 9 h 50"/>
                <a:gd name="T28" fmla="*/ 79 w 155"/>
                <a:gd name="T29" fmla="*/ 7 h 50"/>
                <a:gd name="T30" fmla="*/ 40 w 155"/>
                <a:gd name="T31" fmla="*/ 0 h 50"/>
                <a:gd name="T32" fmla="*/ 52 w 155"/>
                <a:gd name="T33" fmla="*/ 1 h 50"/>
                <a:gd name="T34" fmla="*/ 62 w 155"/>
                <a:gd name="T35" fmla="*/ 1 h 50"/>
                <a:gd name="T36" fmla="*/ 68 w 155"/>
                <a:gd name="T37" fmla="*/ 3 h 50"/>
                <a:gd name="T38" fmla="*/ 73 w 155"/>
                <a:gd name="T39" fmla="*/ 4 h 50"/>
                <a:gd name="T40" fmla="*/ 81 w 155"/>
                <a:gd name="T41" fmla="*/ 12 h 50"/>
                <a:gd name="T42" fmla="*/ 89 w 155"/>
                <a:gd name="T43" fmla="*/ 12 h 50"/>
                <a:gd name="T44" fmla="*/ 104 w 155"/>
                <a:gd name="T45" fmla="*/ 20 h 50"/>
                <a:gd name="T46" fmla="*/ 106 w 155"/>
                <a:gd name="T47" fmla="*/ 18 h 50"/>
                <a:gd name="T48" fmla="*/ 112 w 155"/>
                <a:gd name="T49" fmla="*/ 23 h 50"/>
                <a:gd name="T50" fmla="*/ 111 w 155"/>
                <a:gd name="T51" fmla="*/ 25 h 50"/>
                <a:gd name="T52" fmla="*/ 115 w 155"/>
                <a:gd name="T53" fmla="*/ 26 h 50"/>
                <a:gd name="T54" fmla="*/ 119 w 155"/>
                <a:gd name="T55" fmla="*/ 28 h 50"/>
                <a:gd name="T56" fmla="*/ 126 w 155"/>
                <a:gd name="T57" fmla="*/ 31 h 50"/>
                <a:gd name="T58" fmla="*/ 133 w 155"/>
                <a:gd name="T59" fmla="*/ 33 h 50"/>
                <a:gd name="T60" fmla="*/ 131 w 155"/>
                <a:gd name="T61" fmla="*/ 36 h 50"/>
                <a:gd name="T62" fmla="*/ 139 w 155"/>
                <a:gd name="T63" fmla="*/ 37 h 50"/>
                <a:gd name="T64" fmla="*/ 150 w 155"/>
                <a:gd name="T65" fmla="*/ 42 h 50"/>
                <a:gd name="T66" fmla="*/ 155 w 155"/>
                <a:gd name="T67" fmla="*/ 44 h 50"/>
                <a:gd name="T68" fmla="*/ 152 w 155"/>
                <a:gd name="T69" fmla="*/ 47 h 50"/>
                <a:gd name="T70" fmla="*/ 141 w 155"/>
                <a:gd name="T71" fmla="*/ 48 h 50"/>
                <a:gd name="T72" fmla="*/ 139 w 155"/>
                <a:gd name="T73" fmla="*/ 48 h 50"/>
                <a:gd name="T74" fmla="*/ 126 w 155"/>
                <a:gd name="T75" fmla="*/ 48 h 50"/>
                <a:gd name="T76" fmla="*/ 114 w 155"/>
                <a:gd name="T77" fmla="*/ 48 h 50"/>
                <a:gd name="T78" fmla="*/ 111 w 155"/>
                <a:gd name="T79" fmla="*/ 44 h 50"/>
                <a:gd name="T80" fmla="*/ 111 w 155"/>
                <a:gd name="T81" fmla="*/ 39 h 50"/>
                <a:gd name="T82" fmla="*/ 104 w 155"/>
                <a:gd name="T83" fmla="*/ 37 h 50"/>
                <a:gd name="T84" fmla="*/ 93 w 155"/>
                <a:gd name="T85" fmla="*/ 33 h 50"/>
                <a:gd name="T86" fmla="*/ 90 w 155"/>
                <a:gd name="T87" fmla="*/ 25 h 50"/>
                <a:gd name="T88" fmla="*/ 79 w 155"/>
                <a:gd name="T89" fmla="*/ 23 h 50"/>
                <a:gd name="T90" fmla="*/ 65 w 155"/>
                <a:gd name="T91" fmla="*/ 17 h 50"/>
                <a:gd name="T92" fmla="*/ 55 w 155"/>
                <a:gd name="T93" fmla="*/ 17 h 50"/>
                <a:gd name="T94" fmla="*/ 52 w 155"/>
                <a:gd name="T95" fmla="*/ 14 h 50"/>
                <a:gd name="T96" fmla="*/ 44 w 155"/>
                <a:gd name="T97" fmla="*/ 14 h 50"/>
                <a:gd name="T98" fmla="*/ 44 w 155"/>
                <a:gd name="T99" fmla="*/ 11 h 50"/>
                <a:gd name="T100" fmla="*/ 44 w 155"/>
                <a:gd name="T101" fmla="*/ 7 h 50"/>
                <a:gd name="T102" fmla="*/ 29 w 155"/>
                <a:gd name="T103" fmla="*/ 9 h 50"/>
                <a:gd name="T104" fmla="*/ 22 w 155"/>
                <a:gd name="T105" fmla="*/ 14 h 50"/>
                <a:gd name="T106" fmla="*/ 18 w 155"/>
                <a:gd name="T107" fmla="*/ 15 h 50"/>
                <a:gd name="T108" fmla="*/ 13 w 155"/>
                <a:gd name="T109" fmla="*/ 18 h 50"/>
                <a:gd name="T110" fmla="*/ 5 w 155"/>
                <a:gd name="T111" fmla="*/ 22 h 50"/>
                <a:gd name="T112" fmla="*/ 2 w 155"/>
                <a:gd name="T113" fmla="*/ 18 h 50"/>
                <a:gd name="T114" fmla="*/ 5 w 155"/>
                <a:gd name="T115" fmla="*/ 17 h 50"/>
                <a:gd name="T116" fmla="*/ 7 w 155"/>
                <a:gd name="T117" fmla="*/ 14 h 50"/>
                <a:gd name="T118" fmla="*/ 24 w 155"/>
                <a:gd name="T119" fmla="*/ 3 h 50"/>
                <a:gd name="T120" fmla="*/ 40 w 155"/>
                <a:gd name="T12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" h="50">
                  <a:moveTo>
                    <a:pt x="27" y="18"/>
                  </a:moveTo>
                  <a:lnTo>
                    <a:pt x="30" y="18"/>
                  </a:lnTo>
                  <a:lnTo>
                    <a:pt x="32" y="18"/>
                  </a:lnTo>
                  <a:lnTo>
                    <a:pt x="32" y="20"/>
                  </a:lnTo>
                  <a:lnTo>
                    <a:pt x="32" y="22"/>
                  </a:lnTo>
                  <a:lnTo>
                    <a:pt x="33" y="23"/>
                  </a:lnTo>
                  <a:lnTo>
                    <a:pt x="33" y="25"/>
                  </a:lnTo>
                  <a:lnTo>
                    <a:pt x="32" y="25"/>
                  </a:lnTo>
                  <a:lnTo>
                    <a:pt x="29" y="26"/>
                  </a:lnTo>
                  <a:lnTo>
                    <a:pt x="27" y="26"/>
                  </a:lnTo>
                  <a:lnTo>
                    <a:pt x="26" y="25"/>
                  </a:lnTo>
                  <a:lnTo>
                    <a:pt x="26" y="25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6" y="23"/>
                  </a:lnTo>
                  <a:lnTo>
                    <a:pt x="26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8"/>
                  </a:lnTo>
                  <a:close/>
                  <a:moveTo>
                    <a:pt x="101" y="17"/>
                  </a:moveTo>
                  <a:lnTo>
                    <a:pt x="103" y="17"/>
                  </a:lnTo>
                  <a:lnTo>
                    <a:pt x="104" y="17"/>
                  </a:lnTo>
                  <a:lnTo>
                    <a:pt x="104" y="17"/>
                  </a:lnTo>
                  <a:lnTo>
                    <a:pt x="104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1" y="18"/>
                  </a:lnTo>
                  <a:lnTo>
                    <a:pt x="101" y="17"/>
                  </a:lnTo>
                  <a:lnTo>
                    <a:pt x="100" y="17"/>
                  </a:lnTo>
                  <a:lnTo>
                    <a:pt x="101" y="17"/>
                  </a:lnTo>
                  <a:close/>
                  <a:moveTo>
                    <a:pt x="100" y="14"/>
                  </a:move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0" y="15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0" y="14"/>
                  </a:lnTo>
                  <a:close/>
                  <a:moveTo>
                    <a:pt x="96" y="11"/>
                  </a:moveTo>
                  <a:lnTo>
                    <a:pt x="96" y="11"/>
                  </a:lnTo>
                  <a:lnTo>
                    <a:pt x="98" y="12"/>
                  </a:lnTo>
                  <a:lnTo>
                    <a:pt x="98" y="12"/>
                  </a:lnTo>
                  <a:lnTo>
                    <a:pt x="98" y="14"/>
                  </a:lnTo>
                  <a:lnTo>
                    <a:pt x="98" y="14"/>
                  </a:lnTo>
                  <a:lnTo>
                    <a:pt x="98" y="12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2"/>
                  </a:lnTo>
                  <a:lnTo>
                    <a:pt x="95" y="11"/>
                  </a:lnTo>
                  <a:lnTo>
                    <a:pt x="96" y="11"/>
                  </a:lnTo>
                  <a:close/>
                  <a:moveTo>
                    <a:pt x="90" y="9"/>
                  </a:moveTo>
                  <a:lnTo>
                    <a:pt x="92" y="9"/>
                  </a:lnTo>
                  <a:lnTo>
                    <a:pt x="93" y="9"/>
                  </a:lnTo>
                  <a:lnTo>
                    <a:pt x="93" y="9"/>
                  </a:lnTo>
                  <a:lnTo>
                    <a:pt x="95" y="9"/>
                  </a:lnTo>
                  <a:lnTo>
                    <a:pt x="95" y="11"/>
                  </a:lnTo>
                  <a:lnTo>
                    <a:pt x="95" y="11"/>
                  </a:lnTo>
                  <a:lnTo>
                    <a:pt x="93" y="11"/>
                  </a:lnTo>
                  <a:lnTo>
                    <a:pt x="93" y="11"/>
                  </a:lnTo>
                  <a:lnTo>
                    <a:pt x="92" y="11"/>
                  </a:lnTo>
                  <a:lnTo>
                    <a:pt x="90" y="11"/>
                  </a:lnTo>
                  <a:lnTo>
                    <a:pt x="90" y="11"/>
                  </a:lnTo>
                  <a:lnTo>
                    <a:pt x="89" y="9"/>
                  </a:lnTo>
                  <a:lnTo>
                    <a:pt x="90" y="9"/>
                  </a:lnTo>
                  <a:close/>
                  <a:moveTo>
                    <a:pt x="76" y="6"/>
                  </a:moveTo>
                  <a:lnTo>
                    <a:pt x="79" y="7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8" y="7"/>
                  </a:lnTo>
                  <a:lnTo>
                    <a:pt x="76" y="6"/>
                  </a:lnTo>
                  <a:lnTo>
                    <a:pt x="76" y="6"/>
                  </a:lnTo>
                  <a:lnTo>
                    <a:pt x="76" y="6"/>
                  </a:lnTo>
                  <a:close/>
                  <a:moveTo>
                    <a:pt x="40" y="0"/>
                  </a:moveTo>
                  <a:lnTo>
                    <a:pt x="44" y="0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5" y="1"/>
                  </a:lnTo>
                  <a:lnTo>
                    <a:pt x="60" y="1"/>
                  </a:lnTo>
                  <a:lnTo>
                    <a:pt x="62" y="1"/>
                  </a:lnTo>
                  <a:lnTo>
                    <a:pt x="62" y="3"/>
                  </a:lnTo>
                  <a:lnTo>
                    <a:pt x="63" y="3"/>
                  </a:lnTo>
                  <a:lnTo>
                    <a:pt x="65" y="3"/>
                  </a:lnTo>
                  <a:lnTo>
                    <a:pt x="67" y="3"/>
                  </a:lnTo>
                  <a:lnTo>
                    <a:pt x="68" y="3"/>
                  </a:lnTo>
                  <a:lnTo>
                    <a:pt x="70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3" y="4"/>
                  </a:lnTo>
                  <a:lnTo>
                    <a:pt x="73" y="4"/>
                  </a:lnTo>
                  <a:lnTo>
                    <a:pt x="74" y="6"/>
                  </a:lnTo>
                  <a:lnTo>
                    <a:pt x="78" y="9"/>
                  </a:lnTo>
                  <a:lnTo>
                    <a:pt x="78" y="11"/>
                  </a:lnTo>
                  <a:lnTo>
                    <a:pt x="79" y="11"/>
                  </a:lnTo>
                  <a:lnTo>
                    <a:pt x="81" y="12"/>
                  </a:lnTo>
                  <a:lnTo>
                    <a:pt x="82" y="12"/>
                  </a:lnTo>
                  <a:lnTo>
                    <a:pt x="85" y="12"/>
                  </a:lnTo>
                  <a:lnTo>
                    <a:pt x="87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96" y="15"/>
                  </a:lnTo>
                  <a:lnTo>
                    <a:pt x="100" y="18"/>
                  </a:lnTo>
                  <a:lnTo>
                    <a:pt x="101" y="18"/>
                  </a:lnTo>
                  <a:lnTo>
                    <a:pt x="104" y="20"/>
                  </a:lnTo>
                  <a:lnTo>
                    <a:pt x="106" y="2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18"/>
                  </a:lnTo>
                  <a:lnTo>
                    <a:pt x="106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11" y="23"/>
                  </a:lnTo>
                  <a:lnTo>
                    <a:pt x="112" y="23"/>
                  </a:lnTo>
                  <a:lnTo>
                    <a:pt x="111" y="23"/>
                  </a:lnTo>
                  <a:lnTo>
                    <a:pt x="111" y="23"/>
                  </a:lnTo>
                  <a:lnTo>
                    <a:pt x="109" y="23"/>
                  </a:lnTo>
                  <a:lnTo>
                    <a:pt x="109" y="25"/>
                  </a:lnTo>
                  <a:lnTo>
                    <a:pt x="111" y="25"/>
                  </a:lnTo>
                  <a:lnTo>
                    <a:pt x="111" y="25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8"/>
                  </a:lnTo>
                  <a:lnTo>
                    <a:pt x="117" y="26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20" y="28"/>
                  </a:lnTo>
                  <a:lnTo>
                    <a:pt x="122" y="28"/>
                  </a:lnTo>
                  <a:lnTo>
                    <a:pt x="125" y="29"/>
                  </a:lnTo>
                  <a:lnTo>
                    <a:pt x="126" y="31"/>
                  </a:lnTo>
                  <a:lnTo>
                    <a:pt x="130" y="31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3"/>
                  </a:lnTo>
                  <a:lnTo>
                    <a:pt x="133" y="33"/>
                  </a:lnTo>
                  <a:lnTo>
                    <a:pt x="133" y="34"/>
                  </a:lnTo>
                  <a:lnTo>
                    <a:pt x="134" y="34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3" y="37"/>
                  </a:lnTo>
                  <a:lnTo>
                    <a:pt x="133" y="36"/>
                  </a:lnTo>
                  <a:lnTo>
                    <a:pt x="134" y="37"/>
                  </a:lnTo>
                  <a:lnTo>
                    <a:pt x="137" y="37"/>
                  </a:lnTo>
                  <a:lnTo>
                    <a:pt x="139" y="37"/>
                  </a:lnTo>
                  <a:lnTo>
                    <a:pt x="144" y="37"/>
                  </a:lnTo>
                  <a:lnTo>
                    <a:pt x="144" y="37"/>
                  </a:lnTo>
                  <a:lnTo>
                    <a:pt x="147" y="39"/>
                  </a:lnTo>
                  <a:lnTo>
                    <a:pt x="147" y="39"/>
                  </a:lnTo>
                  <a:lnTo>
                    <a:pt x="150" y="42"/>
                  </a:lnTo>
                  <a:lnTo>
                    <a:pt x="152" y="42"/>
                  </a:lnTo>
                  <a:lnTo>
                    <a:pt x="153" y="42"/>
                  </a:lnTo>
                  <a:lnTo>
                    <a:pt x="153" y="42"/>
                  </a:lnTo>
                  <a:lnTo>
                    <a:pt x="155" y="42"/>
                  </a:lnTo>
                  <a:lnTo>
                    <a:pt x="155" y="44"/>
                  </a:lnTo>
                  <a:lnTo>
                    <a:pt x="155" y="44"/>
                  </a:lnTo>
                  <a:lnTo>
                    <a:pt x="155" y="45"/>
                  </a:lnTo>
                  <a:lnTo>
                    <a:pt x="153" y="45"/>
                  </a:lnTo>
                  <a:lnTo>
                    <a:pt x="153" y="47"/>
                  </a:lnTo>
                  <a:lnTo>
                    <a:pt x="152" y="47"/>
                  </a:lnTo>
                  <a:lnTo>
                    <a:pt x="149" y="47"/>
                  </a:lnTo>
                  <a:lnTo>
                    <a:pt x="145" y="47"/>
                  </a:lnTo>
                  <a:lnTo>
                    <a:pt x="144" y="48"/>
                  </a:lnTo>
                  <a:lnTo>
                    <a:pt x="142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7"/>
                  </a:lnTo>
                  <a:lnTo>
                    <a:pt x="141" y="48"/>
                  </a:lnTo>
                  <a:lnTo>
                    <a:pt x="139" y="48"/>
                  </a:lnTo>
                  <a:lnTo>
                    <a:pt x="139" y="48"/>
                  </a:lnTo>
                  <a:lnTo>
                    <a:pt x="134" y="48"/>
                  </a:lnTo>
                  <a:lnTo>
                    <a:pt x="133" y="48"/>
                  </a:lnTo>
                  <a:lnTo>
                    <a:pt x="131" y="48"/>
                  </a:lnTo>
                  <a:lnTo>
                    <a:pt x="126" y="48"/>
                  </a:lnTo>
                  <a:lnTo>
                    <a:pt x="125" y="48"/>
                  </a:lnTo>
                  <a:lnTo>
                    <a:pt x="120" y="48"/>
                  </a:lnTo>
                  <a:lnTo>
                    <a:pt x="117" y="48"/>
                  </a:lnTo>
                  <a:lnTo>
                    <a:pt x="115" y="48"/>
                  </a:lnTo>
                  <a:lnTo>
                    <a:pt x="114" y="48"/>
                  </a:lnTo>
                  <a:lnTo>
                    <a:pt x="111" y="48"/>
                  </a:lnTo>
                  <a:lnTo>
                    <a:pt x="108" y="50"/>
                  </a:lnTo>
                  <a:lnTo>
                    <a:pt x="103" y="50"/>
                  </a:lnTo>
                  <a:lnTo>
                    <a:pt x="106" y="47"/>
                  </a:lnTo>
                  <a:lnTo>
                    <a:pt x="111" y="44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11" y="37"/>
                  </a:lnTo>
                  <a:lnTo>
                    <a:pt x="109" y="37"/>
                  </a:lnTo>
                  <a:lnTo>
                    <a:pt x="108" y="37"/>
                  </a:lnTo>
                  <a:lnTo>
                    <a:pt x="104" y="37"/>
                  </a:lnTo>
                  <a:lnTo>
                    <a:pt x="101" y="37"/>
                  </a:lnTo>
                  <a:lnTo>
                    <a:pt x="100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3" y="33"/>
                  </a:lnTo>
                  <a:lnTo>
                    <a:pt x="93" y="33"/>
                  </a:lnTo>
                  <a:lnTo>
                    <a:pt x="92" y="31"/>
                  </a:lnTo>
                  <a:lnTo>
                    <a:pt x="92" y="28"/>
                  </a:lnTo>
                  <a:lnTo>
                    <a:pt x="90" y="26"/>
                  </a:lnTo>
                  <a:lnTo>
                    <a:pt x="90" y="25"/>
                  </a:lnTo>
                  <a:lnTo>
                    <a:pt x="89" y="23"/>
                  </a:lnTo>
                  <a:lnTo>
                    <a:pt x="87" y="23"/>
                  </a:lnTo>
                  <a:lnTo>
                    <a:pt x="82" y="25"/>
                  </a:lnTo>
                  <a:lnTo>
                    <a:pt x="81" y="25"/>
                  </a:lnTo>
                  <a:lnTo>
                    <a:pt x="79" y="23"/>
                  </a:lnTo>
                  <a:lnTo>
                    <a:pt x="71" y="22"/>
                  </a:lnTo>
                  <a:lnTo>
                    <a:pt x="68" y="20"/>
                  </a:lnTo>
                  <a:lnTo>
                    <a:pt x="67" y="20"/>
                  </a:lnTo>
                  <a:lnTo>
                    <a:pt x="67" y="18"/>
                  </a:lnTo>
                  <a:lnTo>
                    <a:pt x="65" y="17"/>
                  </a:lnTo>
                  <a:lnTo>
                    <a:pt x="63" y="15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57" y="17"/>
                  </a:lnTo>
                  <a:lnTo>
                    <a:pt x="55" y="17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44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0" y="12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6" y="11"/>
                  </a:lnTo>
                  <a:lnTo>
                    <a:pt x="46" y="9"/>
                  </a:lnTo>
                  <a:lnTo>
                    <a:pt x="46" y="9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3" y="7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29" y="9"/>
                  </a:lnTo>
                  <a:lnTo>
                    <a:pt x="27" y="9"/>
                  </a:lnTo>
                  <a:lnTo>
                    <a:pt x="26" y="11"/>
                  </a:lnTo>
                  <a:lnTo>
                    <a:pt x="26" y="12"/>
                  </a:lnTo>
                  <a:lnTo>
                    <a:pt x="24" y="12"/>
                  </a:lnTo>
                  <a:lnTo>
                    <a:pt x="22" y="14"/>
                  </a:lnTo>
                  <a:lnTo>
                    <a:pt x="21" y="14"/>
                  </a:lnTo>
                  <a:lnTo>
                    <a:pt x="19" y="15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5"/>
                  </a:lnTo>
                  <a:lnTo>
                    <a:pt x="18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3" y="17"/>
                  </a:lnTo>
                  <a:lnTo>
                    <a:pt x="13" y="18"/>
                  </a:lnTo>
                  <a:lnTo>
                    <a:pt x="11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7" y="20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3" y="18"/>
                  </a:lnTo>
                  <a:lnTo>
                    <a:pt x="2" y="18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8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8" y="11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7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3" name="Freeform 300">
              <a:extLst>
                <a:ext uri="{FF2B5EF4-FFF2-40B4-BE49-F238E27FC236}">
                  <a16:creationId xmlns:a16="http://schemas.microsoft.com/office/drawing/2014/main" id="{6496B4FB-E700-4C39-BD5F-EACCC07EF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4061" y="4104048"/>
              <a:ext cx="93563" cy="85766"/>
            </a:xfrm>
            <a:custGeom>
              <a:avLst/>
              <a:gdLst>
                <a:gd name="T0" fmla="*/ 7 w 48"/>
                <a:gd name="T1" fmla="*/ 1 h 44"/>
                <a:gd name="T2" fmla="*/ 15 w 48"/>
                <a:gd name="T3" fmla="*/ 1 h 44"/>
                <a:gd name="T4" fmla="*/ 20 w 48"/>
                <a:gd name="T5" fmla="*/ 3 h 44"/>
                <a:gd name="T6" fmla="*/ 23 w 48"/>
                <a:gd name="T7" fmla="*/ 3 h 44"/>
                <a:gd name="T8" fmla="*/ 25 w 48"/>
                <a:gd name="T9" fmla="*/ 6 h 44"/>
                <a:gd name="T10" fmla="*/ 29 w 48"/>
                <a:gd name="T11" fmla="*/ 6 h 44"/>
                <a:gd name="T12" fmla="*/ 33 w 48"/>
                <a:gd name="T13" fmla="*/ 3 h 44"/>
                <a:gd name="T14" fmla="*/ 34 w 48"/>
                <a:gd name="T15" fmla="*/ 6 h 44"/>
                <a:gd name="T16" fmla="*/ 41 w 48"/>
                <a:gd name="T17" fmla="*/ 15 h 44"/>
                <a:gd name="T18" fmla="*/ 45 w 48"/>
                <a:gd name="T19" fmla="*/ 20 h 44"/>
                <a:gd name="T20" fmla="*/ 48 w 48"/>
                <a:gd name="T21" fmla="*/ 23 h 44"/>
                <a:gd name="T22" fmla="*/ 47 w 48"/>
                <a:gd name="T23" fmla="*/ 23 h 44"/>
                <a:gd name="T24" fmla="*/ 45 w 48"/>
                <a:gd name="T25" fmla="*/ 22 h 44"/>
                <a:gd name="T26" fmla="*/ 44 w 48"/>
                <a:gd name="T27" fmla="*/ 23 h 44"/>
                <a:gd name="T28" fmla="*/ 42 w 48"/>
                <a:gd name="T29" fmla="*/ 28 h 44"/>
                <a:gd name="T30" fmla="*/ 45 w 48"/>
                <a:gd name="T31" fmla="*/ 31 h 44"/>
                <a:gd name="T32" fmla="*/ 45 w 48"/>
                <a:gd name="T33" fmla="*/ 33 h 44"/>
                <a:gd name="T34" fmla="*/ 44 w 48"/>
                <a:gd name="T35" fmla="*/ 34 h 44"/>
                <a:gd name="T36" fmla="*/ 44 w 48"/>
                <a:gd name="T37" fmla="*/ 39 h 44"/>
                <a:gd name="T38" fmla="*/ 42 w 48"/>
                <a:gd name="T39" fmla="*/ 41 h 44"/>
                <a:gd name="T40" fmla="*/ 44 w 48"/>
                <a:gd name="T41" fmla="*/ 42 h 44"/>
                <a:gd name="T42" fmla="*/ 42 w 48"/>
                <a:gd name="T43" fmla="*/ 42 h 44"/>
                <a:gd name="T44" fmla="*/ 41 w 48"/>
                <a:gd name="T45" fmla="*/ 37 h 44"/>
                <a:gd name="T46" fmla="*/ 36 w 48"/>
                <a:gd name="T47" fmla="*/ 34 h 44"/>
                <a:gd name="T48" fmla="*/ 37 w 48"/>
                <a:gd name="T49" fmla="*/ 37 h 44"/>
                <a:gd name="T50" fmla="*/ 36 w 48"/>
                <a:gd name="T51" fmla="*/ 39 h 44"/>
                <a:gd name="T52" fmla="*/ 33 w 48"/>
                <a:gd name="T53" fmla="*/ 39 h 44"/>
                <a:gd name="T54" fmla="*/ 33 w 48"/>
                <a:gd name="T55" fmla="*/ 34 h 44"/>
                <a:gd name="T56" fmla="*/ 31 w 48"/>
                <a:gd name="T57" fmla="*/ 29 h 44"/>
                <a:gd name="T58" fmla="*/ 25 w 48"/>
                <a:gd name="T59" fmla="*/ 25 h 44"/>
                <a:gd name="T60" fmla="*/ 18 w 48"/>
                <a:gd name="T61" fmla="*/ 22 h 44"/>
                <a:gd name="T62" fmla="*/ 17 w 48"/>
                <a:gd name="T63" fmla="*/ 18 h 44"/>
                <a:gd name="T64" fmla="*/ 9 w 48"/>
                <a:gd name="T65" fmla="*/ 12 h 44"/>
                <a:gd name="T66" fmla="*/ 11 w 48"/>
                <a:gd name="T67" fmla="*/ 17 h 44"/>
                <a:gd name="T68" fmla="*/ 15 w 48"/>
                <a:gd name="T69" fmla="*/ 18 h 44"/>
                <a:gd name="T70" fmla="*/ 12 w 48"/>
                <a:gd name="T71" fmla="*/ 22 h 44"/>
                <a:gd name="T72" fmla="*/ 9 w 48"/>
                <a:gd name="T73" fmla="*/ 18 h 44"/>
                <a:gd name="T74" fmla="*/ 1 w 48"/>
                <a:gd name="T75" fmla="*/ 14 h 44"/>
                <a:gd name="T76" fmla="*/ 3 w 48"/>
                <a:gd name="T77" fmla="*/ 9 h 44"/>
                <a:gd name="T78" fmla="*/ 3 w 48"/>
                <a:gd name="T79" fmla="*/ 6 h 44"/>
                <a:gd name="T80" fmla="*/ 0 w 48"/>
                <a:gd name="T81" fmla="*/ 3 h 44"/>
                <a:gd name="T82" fmla="*/ 3 w 48"/>
                <a:gd name="T83" fmla="*/ 1 h 44"/>
                <a:gd name="T84" fmla="*/ 3 w 48"/>
                <a:gd name="T85" fmla="*/ 1 h 44"/>
                <a:gd name="T86" fmla="*/ 4 w 48"/>
                <a:gd name="T87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8" h="44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11" y="1"/>
                  </a:lnTo>
                  <a:lnTo>
                    <a:pt x="14" y="3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6"/>
                  </a:lnTo>
                  <a:lnTo>
                    <a:pt x="26" y="6"/>
                  </a:lnTo>
                  <a:lnTo>
                    <a:pt x="28" y="6"/>
                  </a:lnTo>
                  <a:lnTo>
                    <a:pt x="29" y="6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6"/>
                  </a:lnTo>
                  <a:lnTo>
                    <a:pt x="36" y="9"/>
                  </a:lnTo>
                  <a:lnTo>
                    <a:pt x="37" y="12"/>
                  </a:lnTo>
                  <a:lnTo>
                    <a:pt x="41" y="15"/>
                  </a:lnTo>
                  <a:lnTo>
                    <a:pt x="42" y="17"/>
                  </a:lnTo>
                  <a:lnTo>
                    <a:pt x="44" y="20"/>
                  </a:lnTo>
                  <a:lnTo>
                    <a:pt x="45" y="20"/>
                  </a:lnTo>
                  <a:lnTo>
                    <a:pt x="45" y="22"/>
                  </a:lnTo>
                  <a:lnTo>
                    <a:pt x="47" y="22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7" y="23"/>
                  </a:lnTo>
                  <a:lnTo>
                    <a:pt x="47" y="23"/>
                  </a:lnTo>
                  <a:lnTo>
                    <a:pt x="45" y="23"/>
                  </a:lnTo>
                  <a:lnTo>
                    <a:pt x="45" y="22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5"/>
                  </a:lnTo>
                  <a:lnTo>
                    <a:pt x="42" y="25"/>
                  </a:lnTo>
                  <a:lnTo>
                    <a:pt x="42" y="28"/>
                  </a:lnTo>
                  <a:lnTo>
                    <a:pt x="42" y="29"/>
                  </a:lnTo>
                  <a:lnTo>
                    <a:pt x="44" y="29"/>
                  </a:lnTo>
                  <a:lnTo>
                    <a:pt x="45" y="31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2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2"/>
                  </a:lnTo>
                  <a:lnTo>
                    <a:pt x="42" y="41"/>
                  </a:lnTo>
                  <a:lnTo>
                    <a:pt x="41" y="41"/>
                  </a:lnTo>
                  <a:lnTo>
                    <a:pt x="41" y="37"/>
                  </a:lnTo>
                  <a:lnTo>
                    <a:pt x="39" y="37"/>
                  </a:lnTo>
                  <a:lnTo>
                    <a:pt x="37" y="36"/>
                  </a:lnTo>
                  <a:lnTo>
                    <a:pt x="36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7"/>
                  </a:lnTo>
                  <a:lnTo>
                    <a:pt x="37" y="39"/>
                  </a:lnTo>
                  <a:lnTo>
                    <a:pt x="37" y="39"/>
                  </a:lnTo>
                  <a:lnTo>
                    <a:pt x="36" y="39"/>
                  </a:lnTo>
                  <a:lnTo>
                    <a:pt x="36" y="39"/>
                  </a:lnTo>
                  <a:lnTo>
                    <a:pt x="34" y="39"/>
                  </a:lnTo>
                  <a:lnTo>
                    <a:pt x="33" y="39"/>
                  </a:lnTo>
                  <a:lnTo>
                    <a:pt x="31" y="36"/>
                  </a:lnTo>
                  <a:lnTo>
                    <a:pt x="33" y="34"/>
                  </a:lnTo>
                  <a:lnTo>
                    <a:pt x="33" y="34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1" y="29"/>
                  </a:lnTo>
                  <a:lnTo>
                    <a:pt x="29" y="26"/>
                  </a:lnTo>
                  <a:lnTo>
                    <a:pt x="26" y="25"/>
                  </a:lnTo>
                  <a:lnTo>
                    <a:pt x="25" y="25"/>
                  </a:lnTo>
                  <a:lnTo>
                    <a:pt x="20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7" y="18"/>
                  </a:lnTo>
                  <a:lnTo>
                    <a:pt x="12" y="15"/>
                  </a:lnTo>
                  <a:lnTo>
                    <a:pt x="11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9" y="15"/>
                  </a:lnTo>
                  <a:lnTo>
                    <a:pt x="11" y="17"/>
                  </a:lnTo>
                  <a:lnTo>
                    <a:pt x="14" y="17"/>
                  </a:lnTo>
                  <a:lnTo>
                    <a:pt x="14" y="18"/>
                  </a:lnTo>
                  <a:lnTo>
                    <a:pt x="15" y="18"/>
                  </a:lnTo>
                  <a:lnTo>
                    <a:pt x="14" y="20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3"/>
                  </a:lnTo>
                  <a:lnTo>
                    <a:pt x="11" y="22"/>
                  </a:lnTo>
                  <a:lnTo>
                    <a:pt x="9" y="18"/>
                  </a:lnTo>
                  <a:lnTo>
                    <a:pt x="4" y="18"/>
                  </a:lnTo>
                  <a:lnTo>
                    <a:pt x="3" y="17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3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4" name="Freeform 301">
              <a:extLst>
                <a:ext uri="{FF2B5EF4-FFF2-40B4-BE49-F238E27FC236}">
                  <a16:creationId xmlns:a16="http://schemas.microsoft.com/office/drawing/2014/main" id="{9955D1FD-5E98-48B3-B9DD-46AF43A87A7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7034" y="4067012"/>
              <a:ext cx="343063" cy="469763"/>
            </a:xfrm>
            <a:custGeom>
              <a:avLst/>
              <a:gdLst>
                <a:gd name="T0" fmla="*/ 109 w 176"/>
                <a:gd name="T1" fmla="*/ 0 h 241"/>
                <a:gd name="T2" fmla="*/ 102 w 176"/>
                <a:gd name="T3" fmla="*/ 11 h 241"/>
                <a:gd name="T4" fmla="*/ 88 w 176"/>
                <a:gd name="T5" fmla="*/ 34 h 241"/>
                <a:gd name="T6" fmla="*/ 85 w 176"/>
                <a:gd name="T7" fmla="*/ 47 h 241"/>
                <a:gd name="T8" fmla="*/ 96 w 176"/>
                <a:gd name="T9" fmla="*/ 60 h 241"/>
                <a:gd name="T10" fmla="*/ 96 w 176"/>
                <a:gd name="T11" fmla="*/ 72 h 241"/>
                <a:gd name="T12" fmla="*/ 110 w 176"/>
                <a:gd name="T13" fmla="*/ 78 h 241"/>
                <a:gd name="T14" fmla="*/ 128 w 176"/>
                <a:gd name="T15" fmla="*/ 80 h 241"/>
                <a:gd name="T16" fmla="*/ 140 w 176"/>
                <a:gd name="T17" fmla="*/ 91 h 241"/>
                <a:gd name="T18" fmla="*/ 164 w 176"/>
                <a:gd name="T19" fmla="*/ 89 h 241"/>
                <a:gd name="T20" fmla="*/ 162 w 176"/>
                <a:gd name="T21" fmla="*/ 102 h 241"/>
                <a:gd name="T22" fmla="*/ 164 w 176"/>
                <a:gd name="T23" fmla="*/ 121 h 241"/>
                <a:gd name="T24" fmla="*/ 167 w 176"/>
                <a:gd name="T25" fmla="*/ 134 h 241"/>
                <a:gd name="T26" fmla="*/ 167 w 176"/>
                <a:gd name="T27" fmla="*/ 141 h 241"/>
                <a:gd name="T28" fmla="*/ 172 w 176"/>
                <a:gd name="T29" fmla="*/ 151 h 241"/>
                <a:gd name="T30" fmla="*/ 173 w 176"/>
                <a:gd name="T31" fmla="*/ 162 h 241"/>
                <a:gd name="T32" fmla="*/ 167 w 176"/>
                <a:gd name="T33" fmla="*/ 149 h 241"/>
                <a:gd name="T34" fmla="*/ 159 w 176"/>
                <a:gd name="T35" fmla="*/ 152 h 241"/>
                <a:gd name="T36" fmla="*/ 143 w 176"/>
                <a:gd name="T37" fmla="*/ 154 h 241"/>
                <a:gd name="T38" fmla="*/ 132 w 176"/>
                <a:gd name="T39" fmla="*/ 157 h 241"/>
                <a:gd name="T40" fmla="*/ 139 w 176"/>
                <a:gd name="T41" fmla="*/ 165 h 241"/>
                <a:gd name="T42" fmla="*/ 143 w 176"/>
                <a:gd name="T43" fmla="*/ 170 h 241"/>
                <a:gd name="T44" fmla="*/ 140 w 176"/>
                <a:gd name="T45" fmla="*/ 170 h 241"/>
                <a:gd name="T46" fmla="*/ 134 w 176"/>
                <a:gd name="T47" fmla="*/ 170 h 241"/>
                <a:gd name="T48" fmla="*/ 131 w 176"/>
                <a:gd name="T49" fmla="*/ 182 h 241"/>
                <a:gd name="T50" fmla="*/ 137 w 176"/>
                <a:gd name="T51" fmla="*/ 190 h 241"/>
                <a:gd name="T52" fmla="*/ 139 w 176"/>
                <a:gd name="T53" fmla="*/ 195 h 241"/>
                <a:gd name="T54" fmla="*/ 135 w 176"/>
                <a:gd name="T55" fmla="*/ 217 h 241"/>
                <a:gd name="T56" fmla="*/ 128 w 176"/>
                <a:gd name="T57" fmla="*/ 236 h 241"/>
                <a:gd name="T58" fmla="*/ 121 w 176"/>
                <a:gd name="T59" fmla="*/ 231 h 241"/>
                <a:gd name="T60" fmla="*/ 126 w 176"/>
                <a:gd name="T61" fmla="*/ 215 h 241"/>
                <a:gd name="T62" fmla="*/ 115 w 176"/>
                <a:gd name="T63" fmla="*/ 212 h 241"/>
                <a:gd name="T64" fmla="*/ 104 w 176"/>
                <a:gd name="T65" fmla="*/ 211 h 241"/>
                <a:gd name="T66" fmla="*/ 93 w 176"/>
                <a:gd name="T67" fmla="*/ 212 h 241"/>
                <a:gd name="T68" fmla="*/ 85 w 176"/>
                <a:gd name="T69" fmla="*/ 211 h 241"/>
                <a:gd name="T70" fmla="*/ 80 w 176"/>
                <a:gd name="T71" fmla="*/ 203 h 241"/>
                <a:gd name="T72" fmla="*/ 74 w 176"/>
                <a:gd name="T73" fmla="*/ 195 h 241"/>
                <a:gd name="T74" fmla="*/ 66 w 176"/>
                <a:gd name="T75" fmla="*/ 187 h 241"/>
                <a:gd name="T76" fmla="*/ 60 w 176"/>
                <a:gd name="T77" fmla="*/ 182 h 241"/>
                <a:gd name="T78" fmla="*/ 46 w 176"/>
                <a:gd name="T79" fmla="*/ 178 h 241"/>
                <a:gd name="T80" fmla="*/ 38 w 176"/>
                <a:gd name="T81" fmla="*/ 176 h 241"/>
                <a:gd name="T82" fmla="*/ 27 w 176"/>
                <a:gd name="T83" fmla="*/ 175 h 241"/>
                <a:gd name="T84" fmla="*/ 19 w 176"/>
                <a:gd name="T85" fmla="*/ 167 h 241"/>
                <a:gd name="T86" fmla="*/ 3 w 176"/>
                <a:gd name="T87" fmla="*/ 159 h 241"/>
                <a:gd name="T88" fmla="*/ 8 w 176"/>
                <a:gd name="T89" fmla="*/ 145 h 241"/>
                <a:gd name="T90" fmla="*/ 17 w 176"/>
                <a:gd name="T91" fmla="*/ 140 h 241"/>
                <a:gd name="T92" fmla="*/ 22 w 176"/>
                <a:gd name="T93" fmla="*/ 135 h 241"/>
                <a:gd name="T94" fmla="*/ 27 w 176"/>
                <a:gd name="T95" fmla="*/ 124 h 241"/>
                <a:gd name="T96" fmla="*/ 22 w 176"/>
                <a:gd name="T97" fmla="*/ 118 h 241"/>
                <a:gd name="T98" fmla="*/ 25 w 176"/>
                <a:gd name="T99" fmla="*/ 105 h 241"/>
                <a:gd name="T100" fmla="*/ 24 w 176"/>
                <a:gd name="T101" fmla="*/ 89 h 241"/>
                <a:gd name="T102" fmla="*/ 17 w 176"/>
                <a:gd name="T103" fmla="*/ 72 h 241"/>
                <a:gd name="T104" fmla="*/ 22 w 176"/>
                <a:gd name="T105" fmla="*/ 71 h 241"/>
                <a:gd name="T106" fmla="*/ 25 w 176"/>
                <a:gd name="T107" fmla="*/ 61 h 241"/>
                <a:gd name="T108" fmla="*/ 30 w 176"/>
                <a:gd name="T109" fmla="*/ 61 h 241"/>
                <a:gd name="T110" fmla="*/ 33 w 176"/>
                <a:gd name="T111" fmla="*/ 64 h 241"/>
                <a:gd name="T112" fmla="*/ 44 w 176"/>
                <a:gd name="T113" fmla="*/ 45 h 241"/>
                <a:gd name="T114" fmla="*/ 50 w 176"/>
                <a:gd name="T115" fmla="*/ 33 h 241"/>
                <a:gd name="T116" fmla="*/ 57 w 176"/>
                <a:gd name="T117" fmla="*/ 23 h 241"/>
                <a:gd name="T118" fmla="*/ 68 w 176"/>
                <a:gd name="T119" fmla="*/ 25 h 241"/>
                <a:gd name="T120" fmla="*/ 83 w 176"/>
                <a:gd name="T121" fmla="*/ 17 h 241"/>
                <a:gd name="T122" fmla="*/ 106 w 176"/>
                <a:gd name="T12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76" h="241">
                  <a:moveTo>
                    <a:pt x="12" y="141"/>
                  </a:move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2" y="143"/>
                  </a:lnTo>
                  <a:lnTo>
                    <a:pt x="12" y="143"/>
                  </a:lnTo>
                  <a:lnTo>
                    <a:pt x="12" y="141"/>
                  </a:lnTo>
                  <a:lnTo>
                    <a:pt x="12" y="141"/>
                  </a:lnTo>
                  <a:close/>
                  <a:moveTo>
                    <a:pt x="107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3" y="4"/>
                  </a:lnTo>
                  <a:lnTo>
                    <a:pt x="115" y="6"/>
                  </a:lnTo>
                  <a:lnTo>
                    <a:pt x="112" y="8"/>
                  </a:lnTo>
                  <a:lnTo>
                    <a:pt x="112" y="9"/>
                  </a:lnTo>
                  <a:lnTo>
                    <a:pt x="112" y="9"/>
                  </a:lnTo>
                  <a:lnTo>
                    <a:pt x="110" y="9"/>
                  </a:lnTo>
                  <a:lnTo>
                    <a:pt x="109" y="9"/>
                  </a:lnTo>
                  <a:lnTo>
                    <a:pt x="106" y="11"/>
                  </a:lnTo>
                  <a:lnTo>
                    <a:pt x="102" y="11"/>
                  </a:lnTo>
                  <a:lnTo>
                    <a:pt x="102" y="12"/>
                  </a:lnTo>
                  <a:lnTo>
                    <a:pt x="98" y="19"/>
                  </a:lnTo>
                  <a:lnTo>
                    <a:pt x="96" y="19"/>
                  </a:lnTo>
                  <a:lnTo>
                    <a:pt x="94" y="20"/>
                  </a:lnTo>
                  <a:lnTo>
                    <a:pt x="93" y="22"/>
                  </a:lnTo>
                  <a:lnTo>
                    <a:pt x="91" y="23"/>
                  </a:lnTo>
                  <a:lnTo>
                    <a:pt x="91" y="25"/>
                  </a:lnTo>
                  <a:lnTo>
                    <a:pt x="90" y="28"/>
                  </a:lnTo>
                  <a:lnTo>
                    <a:pt x="88" y="33"/>
                  </a:lnTo>
                  <a:lnTo>
                    <a:pt x="88" y="34"/>
                  </a:lnTo>
                  <a:lnTo>
                    <a:pt x="87" y="39"/>
                  </a:lnTo>
                  <a:lnTo>
                    <a:pt x="87" y="41"/>
                  </a:lnTo>
                  <a:lnTo>
                    <a:pt x="85" y="42"/>
                  </a:lnTo>
                  <a:lnTo>
                    <a:pt x="85" y="44"/>
                  </a:lnTo>
                  <a:lnTo>
                    <a:pt x="83" y="45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5" y="47"/>
                  </a:lnTo>
                  <a:lnTo>
                    <a:pt x="85" y="47"/>
                  </a:lnTo>
                  <a:lnTo>
                    <a:pt x="87" y="45"/>
                  </a:lnTo>
                  <a:lnTo>
                    <a:pt x="87" y="47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0" y="48"/>
                  </a:lnTo>
                  <a:lnTo>
                    <a:pt x="90" y="48"/>
                  </a:lnTo>
                  <a:lnTo>
                    <a:pt x="91" y="52"/>
                  </a:lnTo>
                  <a:lnTo>
                    <a:pt x="93" y="55"/>
                  </a:lnTo>
                  <a:lnTo>
                    <a:pt x="94" y="58"/>
                  </a:lnTo>
                  <a:lnTo>
                    <a:pt x="96" y="60"/>
                  </a:lnTo>
                  <a:lnTo>
                    <a:pt x="96" y="60"/>
                  </a:lnTo>
                  <a:lnTo>
                    <a:pt x="96" y="63"/>
                  </a:lnTo>
                  <a:lnTo>
                    <a:pt x="96" y="63"/>
                  </a:lnTo>
                  <a:lnTo>
                    <a:pt x="96" y="64"/>
                  </a:lnTo>
                  <a:lnTo>
                    <a:pt x="96" y="64"/>
                  </a:lnTo>
                  <a:lnTo>
                    <a:pt x="96" y="67"/>
                  </a:lnTo>
                  <a:lnTo>
                    <a:pt x="94" y="67"/>
                  </a:lnTo>
                  <a:lnTo>
                    <a:pt x="94" y="71"/>
                  </a:lnTo>
                  <a:lnTo>
                    <a:pt x="94" y="71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98" y="74"/>
                  </a:lnTo>
                  <a:lnTo>
                    <a:pt x="99" y="74"/>
                  </a:lnTo>
                  <a:lnTo>
                    <a:pt x="99" y="75"/>
                  </a:lnTo>
                  <a:lnTo>
                    <a:pt x="101" y="77"/>
                  </a:lnTo>
                  <a:lnTo>
                    <a:pt x="102" y="78"/>
                  </a:lnTo>
                  <a:lnTo>
                    <a:pt x="104" y="78"/>
                  </a:lnTo>
                  <a:lnTo>
                    <a:pt x="104" y="78"/>
                  </a:lnTo>
                  <a:lnTo>
                    <a:pt x="107" y="78"/>
                  </a:lnTo>
                  <a:lnTo>
                    <a:pt x="110" y="78"/>
                  </a:lnTo>
                  <a:lnTo>
                    <a:pt x="113" y="78"/>
                  </a:lnTo>
                  <a:lnTo>
                    <a:pt x="115" y="78"/>
                  </a:lnTo>
                  <a:lnTo>
                    <a:pt x="117" y="78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1" y="77"/>
                  </a:lnTo>
                  <a:lnTo>
                    <a:pt x="123" y="78"/>
                  </a:lnTo>
                  <a:lnTo>
                    <a:pt x="124" y="78"/>
                  </a:lnTo>
                  <a:lnTo>
                    <a:pt x="126" y="78"/>
                  </a:lnTo>
                  <a:lnTo>
                    <a:pt x="128" y="80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80"/>
                  </a:lnTo>
                  <a:lnTo>
                    <a:pt x="132" y="83"/>
                  </a:lnTo>
                  <a:lnTo>
                    <a:pt x="134" y="86"/>
                  </a:lnTo>
                  <a:lnTo>
                    <a:pt x="137" y="88"/>
                  </a:lnTo>
                  <a:lnTo>
                    <a:pt x="139" y="91"/>
                  </a:lnTo>
                  <a:lnTo>
                    <a:pt x="139" y="91"/>
                  </a:lnTo>
                  <a:lnTo>
                    <a:pt x="140" y="91"/>
                  </a:lnTo>
                  <a:lnTo>
                    <a:pt x="140" y="91"/>
                  </a:lnTo>
                  <a:lnTo>
                    <a:pt x="142" y="91"/>
                  </a:lnTo>
                  <a:lnTo>
                    <a:pt x="142" y="91"/>
                  </a:lnTo>
                  <a:lnTo>
                    <a:pt x="143" y="91"/>
                  </a:lnTo>
                  <a:lnTo>
                    <a:pt x="147" y="91"/>
                  </a:lnTo>
                  <a:lnTo>
                    <a:pt x="150" y="91"/>
                  </a:lnTo>
                  <a:lnTo>
                    <a:pt x="153" y="91"/>
                  </a:lnTo>
                  <a:lnTo>
                    <a:pt x="158" y="91"/>
                  </a:lnTo>
                  <a:lnTo>
                    <a:pt x="161" y="89"/>
                  </a:lnTo>
                  <a:lnTo>
                    <a:pt x="162" y="89"/>
                  </a:lnTo>
                  <a:lnTo>
                    <a:pt x="164" y="89"/>
                  </a:lnTo>
                  <a:lnTo>
                    <a:pt x="165" y="89"/>
                  </a:lnTo>
                  <a:lnTo>
                    <a:pt x="167" y="91"/>
                  </a:lnTo>
                  <a:lnTo>
                    <a:pt x="167" y="91"/>
                  </a:lnTo>
                  <a:lnTo>
                    <a:pt x="169" y="93"/>
                  </a:lnTo>
                  <a:lnTo>
                    <a:pt x="167" y="94"/>
                  </a:lnTo>
                  <a:lnTo>
                    <a:pt x="165" y="96"/>
                  </a:lnTo>
                  <a:lnTo>
                    <a:pt x="165" y="97"/>
                  </a:lnTo>
                  <a:lnTo>
                    <a:pt x="165" y="99"/>
                  </a:lnTo>
                  <a:lnTo>
                    <a:pt x="164" y="100"/>
                  </a:lnTo>
                  <a:lnTo>
                    <a:pt x="162" y="102"/>
                  </a:lnTo>
                  <a:lnTo>
                    <a:pt x="162" y="104"/>
                  </a:lnTo>
                  <a:lnTo>
                    <a:pt x="162" y="105"/>
                  </a:lnTo>
                  <a:lnTo>
                    <a:pt x="162" y="108"/>
                  </a:lnTo>
                  <a:lnTo>
                    <a:pt x="162" y="113"/>
                  </a:lnTo>
                  <a:lnTo>
                    <a:pt x="162" y="115"/>
                  </a:lnTo>
                  <a:lnTo>
                    <a:pt x="162" y="115"/>
                  </a:lnTo>
                  <a:lnTo>
                    <a:pt x="162" y="116"/>
                  </a:lnTo>
                  <a:lnTo>
                    <a:pt x="162" y="118"/>
                  </a:lnTo>
                  <a:lnTo>
                    <a:pt x="162" y="119"/>
                  </a:lnTo>
                  <a:lnTo>
                    <a:pt x="164" y="121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7" y="126"/>
                  </a:lnTo>
                  <a:lnTo>
                    <a:pt x="167" y="126"/>
                  </a:lnTo>
                  <a:lnTo>
                    <a:pt x="169" y="130"/>
                  </a:lnTo>
                  <a:lnTo>
                    <a:pt x="170" y="130"/>
                  </a:lnTo>
                  <a:lnTo>
                    <a:pt x="170" y="130"/>
                  </a:lnTo>
                  <a:lnTo>
                    <a:pt x="169" y="132"/>
                  </a:lnTo>
                  <a:lnTo>
                    <a:pt x="169" y="132"/>
                  </a:lnTo>
                  <a:lnTo>
                    <a:pt x="167" y="134"/>
                  </a:lnTo>
                  <a:lnTo>
                    <a:pt x="162" y="138"/>
                  </a:lnTo>
                  <a:lnTo>
                    <a:pt x="162" y="138"/>
                  </a:lnTo>
                  <a:lnTo>
                    <a:pt x="162" y="140"/>
                  </a:lnTo>
                  <a:lnTo>
                    <a:pt x="164" y="138"/>
                  </a:lnTo>
                  <a:lnTo>
                    <a:pt x="164" y="140"/>
                  </a:lnTo>
                  <a:lnTo>
                    <a:pt x="165" y="140"/>
                  </a:lnTo>
                  <a:lnTo>
                    <a:pt x="165" y="140"/>
                  </a:lnTo>
                  <a:lnTo>
                    <a:pt x="165" y="141"/>
                  </a:lnTo>
                  <a:lnTo>
                    <a:pt x="167" y="141"/>
                  </a:lnTo>
                  <a:lnTo>
                    <a:pt x="167" y="141"/>
                  </a:lnTo>
                  <a:lnTo>
                    <a:pt x="169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72" y="145"/>
                  </a:lnTo>
                  <a:lnTo>
                    <a:pt x="172" y="146"/>
                  </a:lnTo>
                  <a:lnTo>
                    <a:pt x="172" y="146"/>
                  </a:lnTo>
                  <a:lnTo>
                    <a:pt x="172" y="149"/>
                  </a:lnTo>
                  <a:lnTo>
                    <a:pt x="172" y="149"/>
                  </a:lnTo>
                  <a:lnTo>
                    <a:pt x="173" y="149"/>
                  </a:lnTo>
                  <a:lnTo>
                    <a:pt x="172" y="151"/>
                  </a:lnTo>
                  <a:lnTo>
                    <a:pt x="173" y="151"/>
                  </a:lnTo>
                  <a:lnTo>
                    <a:pt x="173" y="152"/>
                  </a:lnTo>
                  <a:lnTo>
                    <a:pt x="175" y="156"/>
                  </a:lnTo>
                  <a:lnTo>
                    <a:pt x="175" y="156"/>
                  </a:lnTo>
                  <a:lnTo>
                    <a:pt x="175" y="157"/>
                  </a:lnTo>
                  <a:lnTo>
                    <a:pt x="175" y="159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59"/>
                  </a:lnTo>
                  <a:lnTo>
                    <a:pt x="173" y="156"/>
                  </a:lnTo>
                  <a:lnTo>
                    <a:pt x="172" y="156"/>
                  </a:lnTo>
                  <a:lnTo>
                    <a:pt x="172" y="152"/>
                  </a:lnTo>
                  <a:lnTo>
                    <a:pt x="170" y="151"/>
                  </a:lnTo>
                  <a:lnTo>
                    <a:pt x="169" y="149"/>
                  </a:lnTo>
                  <a:lnTo>
                    <a:pt x="169" y="149"/>
                  </a:lnTo>
                  <a:lnTo>
                    <a:pt x="167" y="149"/>
                  </a:lnTo>
                  <a:lnTo>
                    <a:pt x="167" y="149"/>
                  </a:lnTo>
                  <a:lnTo>
                    <a:pt x="165" y="149"/>
                  </a:lnTo>
                  <a:lnTo>
                    <a:pt x="165" y="151"/>
                  </a:lnTo>
                  <a:lnTo>
                    <a:pt x="164" y="152"/>
                  </a:lnTo>
                  <a:lnTo>
                    <a:pt x="162" y="154"/>
                  </a:lnTo>
                  <a:lnTo>
                    <a:pt x="162" y="154"/>
                  </a:lnTo>
                  <a:lnTo>
                    <a:pt x="161" y="154"/>
                  </a:lnTo>
                  <a:lnTo>
                    <a:pt x="159" y="154"/>
                  </a:lnTo>
                  <a:lnTo>
                    <a:pt x="159" y="154"/>
                  </a:lnTo>
                  <a:lnTo>
                    <a:pt x="159" y="152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6" y="151"/>
                  </a:lnTo>
                  <a:lnTo>
                    <a:pt x="156" y="152"/>
                  </a:lnTo>
                  <a:lnTo>
                    <a:pt x="156" y="152"/>
                  </a:lnTo>
                  <a:lnTo>
                    <a:pt x="156" y="154"/>
                  </a:lnTo>
                  <a:lnTo>
                    <a:pt x="158" y="154"/>
                  </a:lnTo>
                  <a:lnTo>
                    <a:pt x="156" y="154"/>
                  </a:lnTo>
                  <a:lnTo>
                    <a:pt x="147" y="154"/>
                  </a:lnTo>
                  <a:lnTo>
                    <a:pt x="143" y="154"/>
                  </a:lnTo>
                  <a:lnTo>
                    <a:pt x="140" y="154"/>
                  </a:lnTo>
                  <a:lnTo>
                    <a:pt x="140" y="154"/>
                  </a:lnTo>
                  <a:lnTo>
                    <a:pt x="139" y="154"/>
                  </a:lnTo>
                  <a:lnTo>
                    <a:pt x="137" y="154"/>
                  </a:lnTo>
                  <a:lnTo>
                    <a:pt x="137" y="154"/>
                  </a:lnTo>
                  <a:lnTo>
                    <a:pt x="135" y="154"/>
                  </a:lnTo>
                  <a:lnTo>
                    <a:pt x="134" y="154"/>
                  </a:lnTo>
                  <a:lnTo>
                    <a:pt x="134" y="156"/>
                  </a:lnTo>
                  <a:lnTo>
                    <a:pt x="132" y="154"/>
                  </a:lnTo>
                  <a:lnTo>
                    <a:pt x="132" y="157"/>
                  </a:lnTo>
                  <a:lnTo>
                    <a:pt x="132" y="160"/>
                  </a:lnTo>
                  <a:lnTo>
                    <a:pt x="132" y="163"/>
                  </a:lnTo>
                  <a:lnTo>
                    <a:pt x="134" y="163"/>
                  </a:lnTo>
                  <a:lnTo>
                    <a:pt x="134" y="163"/>
                  </a:lnTo>
                  <a:lnTo>
                    <a:pt x="135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9" y="163"/>
                  </a:lnTo>
                  <a:lnTo>
                    <a:pt x="139" y="165"/>
                  </a:lnTo>
                  <a:lnTo>
                    <a:pt x="140" y="165"/>
                  </a:lnTo>
                  <a:lnTo>
                    <a:pt x="140" y="163"/>
                  </a:lnTo>
                  <a:lnTo>
                    <a:pt x="140" y="163"/>
                  </a:lnTo>
                  <a:lnTo>
                    <a:pt x="142" y="165"/>
                  </a:lnTo>
                  <a:lnTo>
                    <a:pt x="142" y="165"/>
                  </a:lnTo>
                  <a:lnTo>
                    <a:pt x="142" y="167"/>
                  </a:lnTo>
                  <a:lnTo>
                    <a:pt x="143" y="167"/>
                  </a:lnTo>
                  <a:lnTo>
                    <a:pt x="143" y="168"/>
                  </a:lnTo>
                  <a:lnTo>
                    <a:pt x="143" y="168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39" y="170"/>
                  </a:lnTo>
                  <a:lnTo>
                    <a:pt x="139" y="168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70"/>
                  </a:lnTo>
                  <a:lnTo>
                    <a:pt x="134" y="171"/>
                  </a:lnTo>
                  <a:lnTo>
                    <a:pt x="132" y="171"/>
                  </a:lnTo>
                  <a:lnTo>
                    <a:pt x="132" y="171"/>
                  </a:lnTo>
                  <a:lnTo>
                    <a:pt x="131" y="171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6"/>
                  </a:lnTo>
                  <a:lnTo>
                    <a:pt x="129" y="179"/>
                  </a:lnTo>
                  <a:lnTo>
                    <a:pt x="129" y="181"/>
                  </a:lnTo>
                  <a:lnTo>
                    <a:pt x="131" y="182"/>
                  </a:lnTo>
                  <a:lnTo>
                    <a:pt x="132" y="184"/>
                  </a:lnTo>
                  <a:lnTo>
                    <a:pt x="134" y="186"/>
                  </a:lnTo>
                  <a:lnTo>
                    <a:pt x="134" y="186"/>
                  </a:lnTo>
                  <a:lnTo>
                    <a:pt x="135" y="186"/>
                  </a:lnTo>
                  <a:lnTo>
                    <a:pt x="135" y="187"/>
                  </a:lnTo>
                  <a:lnTo>
                    <a:pt x="137" y="187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40" y="197"/>
                  </a:lnTo>
                  <a:lnTo>
                    <a:pt x="139" y="197"/>
                  </a:lnTo>
                  <a:lnTo>
                    <a:pt x="139" y="200"/>
                  </a:lnTo>
                  <a:lnTo>
                    <a:pt x="139" y="203"/>
                  </a:lnTo>
                  <a:lnTo>
                    <a:pt x="139" y="204"/>
                  </a:lnTo>
                  <a:lnTo>
                    <a:pt x="137" y="208"/>
                  </a:lnTo>
                  <a:lnTo>
                    <a:pt x="137" y="212"/>
                  </a:lnTo>
                  <a:lnTo>
                    <a:pt x="135" y="217"/>
                  </a:lnTo>
                  <a:lnTo>
                    <a:pt x="135" y="223"/>
                  </a:lnTo>
                  <a:lnTo>
                    <a:pt x="134" y="228"/>
                  </a:lnTo>
                  <a:lnTo>
                    <a:pt x="132" y="231"/>
                  </a:lnTo>
                  <a:lnTo>
                    <a:pt x="132" y="236"/>
                  </a:lnTo>
                  <a:lnTo>
                    <a:pt x="132" y="239"/>
                  </a:lnTo>
                  <a:lnTo>
                    <a:pt x="131" y="241"/>
                  </a:lnTo>
                  <a:lnTo>
                    <a:pt x="131" y="239"/>
                  </a:lnTo>
                  <a:lnTo>
                    <a:pt x="129" y="238"/>
                  </a:lnTo>
                  <a:lnTo>
                    <a:pt x="129" y="238"/>
                  </a:lnTo>
                  <a:lnTo>
                    <a:pt x="128" y="236"/>
                  </a:lnTo>
                  <a:lnTo>
                    <a:pt x="128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4" y="234"/>
                  </a:lnTo>
                  <a:lnTo>
                    <a:pt x="124" y="234"/>
                  </a:lnTo>
                  <a:lnTo>
                    <a:pt x="123" y="234"/>
                  </a:lnTo>
                  <a:lnTo>
                    <a:pt x="121" y="234"/>
                  </a:lnTo>
                  <a:lnTo>
                    <a:pt x="120" y="234"/>
                  </a:lnTo>
                  <a:lnTo>
                    <a:pt x="121" y="231"/>
                  </a:lnTo>
                  <a:lnTo>
                    <a:pt x="124" y="227"/>
                  </a:lnTo>
                  <a:lnTo>
                    <a:pt x="126" y="223"/>
                  </a:lnTo>
                  <a:lnTo>
                    <a:pt x="129" y="220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7"/>
                  </a:lnTo>
                  <a:lnTo>
                    <a:pt x="129" y="217"/>
                  </a:lnTo>
                  <a:lnTo>
                    <a:pt x="128" y="217"/>
                  </a:lnTo>
                  <a:lnTo>
                    <a:pt x="126" y="215"/>
                  </a:lnTo>
                  <a:lnTo>
                    <a:pt x="126" y="215"/>
                  </a:lnTo>
                  <a:lnTo>
                    <a:pt x="124" y="215"/>
                  </a:lnTo>
                  <a:lnTo>
                    <a:pt x="123" y="214"/>
                  </a:lnTo>
                  <a:lnTo>
                    <a:pt x="123" y="214"/>
                  </a:lnTo>
                  <a:lnTo>
                    <a:pt x="121" y="214"/>
                  </a:lnTo>
                  <a:lnTo>
                    <a:pt x="121" y="212"/>
                  </a:lnTo>
                  <a:lnTo>
                    <a:pt x="118" y="211"/>
                  </a:lnTo>
                  <a:lnTo>
                    <a:pt x="117" y="211"/>
                  </a:lnTo>
                  <a:lnTo>
                    <a:pt x="117" y="211"/>
                  </a:lnTo>
                  <a:lnTo>
                    <a:pt x="115" y="212"/>
                  </a:lnTo>
                  <a:lnTo>
                    <a:pt x="113" y="212"/>
                  </a:lnTo>
                  <a:lnTo>
                    <a:pt x="112" y="212"/>
                  </a:lnTo>
                  <a:lnTo>
                    <a:pt x="110" y="212"/>
                  </a:lnTo>
                  <a:lnTo>
                    <a:pt x="110" y="212"/>
                  </a:lnTo>
                  <a:lnTo>
                    <a:pt x="109" y="212"/>
                  </a:lnTo>
                  <a:lnTo>
                    <a:pt x="109" y="211"/>
                  </a:lnTo>
                  <a:lnTo>
                    <a:pt x="107" y="211"/>
                  </a:lnTo>
                  <a:lnTo>
                    <a:pt x="106" y="211"/>
                  </a:lnTo>
                  <a:lnTo>
                    <a:pt x="106" y="211"/>
                  </a:lnTo>
                  <a:lnTo>
                    <a:pt x="104" y="211"/>
                  </a:lnTo>
                  <a:lnTo>
                    <a:pt x="102" y="212"/>
                  </a:lnTo>
                  <a:lnTo>
                    <a:pt x="102" y="212"/>
                  </a:lnTo>
                  <a:lnTo>
                    <a:pt x="101" y="212"/>
                  </a:lnTo>
                  <a:lnTo>
                    <a:pt x="99" y="214"/>
                  </a:lnTo>
                  <a:lnTo>
                    <a:pt x="99" y="214"/>
                  </a:lnTo>
                  <a:lnTo>
                    <a:pt x="98" y="214"/>
                  </a:lnTo>
                  <a:lnTo>
                    <a:pt x="96" y="214"/>
                  </a:lnTo>
                  <a:lnTo>
                    <a:pt x="94" y="214"/>
                  </a:lnTo>
                  <a:lnTo>
                    <a:pt x="93" y="214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1" y="214"/>
                  </a:lnTo>
                  <a:lnTo>
                    <a:pt x="90" y="214"/>
                  </a:lnTo>
                  <a:lnTo>
                    <a:pt x="90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2"/>
                  </a:lnTo>
                  <a:lnTo>
                    <a:pt x="85" y="212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09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3" y="204"/>
                  </a:lnTo>
                  <a:lnTo>
                    <a:pt x="82" y="204"/>
                  </a:lnTo>
                  <a:lnTo>
                    <a:pt x="82" y="204"/>
                  </a:lnTo>
                  <a:lnTo>
                    <a:pt x="80" y="203"/>
                  </a:lnTo>
                  <a:lnTo>
                    <a:pt x="80" y="203"/>
                  </a:lnTo>
                  <a:lnTo>
                    <a:pt x="80" y="201"/>
                  </a:lnTo>
                  <a:lnTo>
                    <a:pt x="80" y="200"/>
                  </a:lnTo>
                  <a:lnTo>
                    <a:pt x="79" y="200"/>
                  </a:lnTo>
                  <a:lnTo>
                    <a:pt x="79" y="198"/>
                  </a:lnTo>
                  <a:lnTo>
                    <a:pt x="77" y="197"/>
                  </a:lnTo>
                  <a:lnTo>
                    <a:pt x="77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4" y="195"/>
                  </a:lnTo>
                  <a:lnTo>
                    <a:pt x="74" y="195"/>
                  </a:lnTo>
                  <a:lnTo>
                    <a:pt x="72" y="193"/>
                  </a:lnTo>
                  <a:lnTo>
                    <a:pt x="71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2"/>
                  </a:lnTo>
                  <a:lnTo>
                    <a:pt x="68" y="190"/>
                  </a:lnTo>
                  <a:lnTo>
                    <a:pt x="68" y="190"/>
                  </a:lnTo>
                  <a:lnTo>
                    <a:pt x="68" y="189"/>
                  </a:lnTo>
                  <a:lnTo>
                    <a:pt x="68" y="187"/>
                  </a:lnTo>
                  <a:lnTo>
                    <a:pt x="66" y="187"/>
                  </a:lnTo>
                  <a:lnTo>
                    <a:pt x="66" y="186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3" y="184"/>
                  </a:lnTo>
                  <a:lnTo>
                    <a:pt x="61" y="184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8" y="181"/>
                  </a:lnTo>
                  <a:lnTo>
                    <a:pt x="58" y="181"/>
                  </a:lnTo>
                  <a:lnTo>
                    <a:pt x="57" y="181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81"/>
                  </a:lnTo>
                  <a:lnTo>
                    <a:pt x="52" y="179"/>
                  </a:lnTo>
                  <a:lnTo>
                    <a:pt x="50" y="178"/>
                  </a:lnTo>
                  <a:lnTo>
                    <a:pt x="47" y="178"/>
                  </a:lnTo>
                  <a:lnTo>
                    <a:pt x="46" y="178"/>
                  </a:lnTo>
                  <a:lnTo>
                    <a:pt x="44" y="176"/>
                  </a:lnTo>
                  <a:lnTo>
                    <a:pt x="44" y="175"/>
                  </a:lnTo>
                  <a:lnTo>
                    <a:pt x="42" y="175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3"/>
                  </a:lnTo>
                  <a:lnTo>
                    <a:pt x="38" y="175"/>
                  </a:lnTo>
                  <a:lnTo>
                    <a:pt x="38" y="175"/>
                  </a:lnTo>
                  <a:lnTo>
                    <a:pt x="38" y="176"/>
                  </a:lnTo>
                  <a:lnTo>
                    <a:pt x="38" y="176"/>
                  </a:lnTo>
                  <a:lnTo>
                    <a:pt x="36" y="176"/>
                  </a:lnTo>
                  <a:lnTo>
                    <a:pt x="35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1" y="176"/>
                  </a:lnTo>
                  <a:lnTo>
                    <a:pt x="31" y="176"/>
                  </a:lnTo>
                  <a:lnTo>
                    <a:pt x="30" y="175"/>
                  </a:lnTo>
                  <a:lnTo>
                    <a:pt x="28" y="175"/>
                  </a:lnTo>
                  <a:lnTo>
                    <a:pt x="27" y="175"/>
                  </a:lnTo>
                  <a:lnTo>
                    <a:pt x="25" y="175"/>
                  </a:lnTo>
                  <a:lnTo>
                    <a:pt x="24" y="173"/>
                  </a:lnTo>
                  <a:lnTo>
                    <a:pt x="24" y="173"/>
                  </a:lnTo>
                  <a:lnTo>
                    <a:pt x="24" y="170"/>
                  </a:lnTo>
                  <a:lnTo>
                    <a:pt x="22" y="170"/>
                  </a:lnTo>
                  <a:lnTo>
                    <a:pt x="22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0" y="168"/>
                  </a:lnTo>
                  <a:lnTo>
                    <a:pt x="19" y="167"/>
                  </a:lnTo>
                  <a:lnTo>
                    <a:pt x="17" y="168"/>
                  </a:lnTo>
                  <a:lnTo>
                    <a:pt x="14" y="167"/>
                  </a:lnTo>
                  <a:lnTo>
                    <a:pt x="12" y="165"/>
                  </a:lnTo>
                  <a:lnTo>
                    <a:pt x="11" y="165"/>
                  </a:lnTo>
                  <a:lnTo>
                    <a:pt x="8" y="162"/>
                  </a:lnTo>
                  <a:lnTo>
                    <a:pt x="6" y="162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7"/>
                  </a:lnTo>
                  <a:lnTo>
                    <a:pt x="0" y="156"/>
                  </a:lnTo>
                  <a:lnTo>
                    <a:pt x="1" y="154"/>
                  </a:lnTo>
                  <a:lnTo>
                    <a:pt x="3" y="152"/>
                  </a:lnTo>
                  <a:lnTo>
                    <a:pt x="6" y="154"/>
                  </a:lnTo>
                  <a:lnTo>
                    <a:pt x="8" y="152"/>
                  </a:lnTo>
                  <a:lnTo>
                    <a:pt x="6" y="149"/>
                  </a:lnTo>
                  <a:lnTo>
                    <a:pt x="6" y="146"/>
                  </a:lnTo>
                  <a:lnTo>
                    <a:pt x="6" y="146"/>
                  </a:lnTo>
                  <a:lnTo>
                    <a:pt x="8" y="145"/>
                  </a:lnTo>
                  <a:lnTo>
                    <a:pt x="9" y="145"/>
                  </a:lnTo>
                  <a:lnTo>
                    <a:pt x="9" y="143"/>
                  </a:lnTo>
                  <a:lnTo>
                    <a:pt x="11" y="145"/>
                  </a:lnTo>
                  <a:lnTo>
                    <a:pt x="11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6" y="143"/>
                  </a:lnTo>
                  <a:lnTo>
                    <a:pt x="16" y="141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9" y="140"/>
                  </a:lnTo>
                  <a:lnTo>
                    <a:pt x="20" y="138"/>
                  </a:lnTo>
                  <a:lnTo>
                    <a:pt x="20" y="137"/>
                  </a:lnTo>
                  <a:lnTo>
                    <a:pt x="19" y="137"/>
                  </a:lnTo>
                  <a:lnTo>
                    <a:pt x="20" y="135"/>
                  </a:lnTo>
                  <a:lnTo>
                    <a:pt x="20" y="135"/>
                  </a:lnTo>
                  <a:lnTo>
                    <a:pt x="22" y="135"/>
                  </a:lnTo>
                  <a:lnTo>
                    <a:pt x="22" y="134"/>
                  </a:lnTo>
                  <a:lnTo>
                    <a:pt x="24" y="134"/>
                  </a:lnTo>
                  <a:lnTo>
                    <a:pt x="24" y="132"/>
                  </a:lnTo>
                  <a:lnTo>
                    <a:pt x="25" y="132"/>
                  </a:lnTo>
                  <a:lnTo>
                    <a:pt x="25" y="129"/>
                  </a:lnTo>
                  <a:lnTo>
                    <a:pt x="27" y="127"/>
                  </a:lnTo>
                  <a:lnTo>
                    <a:pt x="28" y="123"/>
                  </a:lnTo>
                  <a:lnTo>
                    <a:pt x="28" y="123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5" y="124"/>
                  </a:lnTo>
                  <a:lnTo>
                    <a:pt x="27" y="121"/>
                  </a:lnTo>
                  <a:lnTo>
                    <a:pt x="25" y="121"/>
                  </a:lnTo>
                  <a:lnTo>
                    <a:pt x="25" y="123"/>
                  </a:lnTo>
                  <a:lnTo>
                    <a:pt x="24" y="121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5" y="116"/>
                  </a:lnTo>
                  <a:lnTo>
                    <a:pt x="25" y="115"/>
                  </a:lnTo>
                  <a:lnTo>
                    <a:pt x="25" y="113"/>
                  </a:lnTo>
                  <a:lnTo>
                    <a:pt x="25" y="112"/>
                  </a:lnTo>
                  <a:lnTo>
                    <a:pt x="25" y="110"/>
                  </a:lnTo>
                  <a:lnTo>
                    <a:pt x="25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4" y="104"/>
                  </a:lnTo>
                  <a:lnTo>
                    <a:pt x="24" y="102"/>
                  </a:lnTo>
                  <a:lnTo>
                    <a:pt x="22" y="100"/>
                  </a:lnTo>
                  <a:lnTo>
                    <a:pt x="25" y="97"/>
                  </a:lnTo>
                  <a:lnTo>
                    <a:pt x="27" y="96"/>
                  </a:lnTo>
                  <a:lnTo>
                    <a:pt x="25" y="93"/>
                  </a:lnTo>
                  <a:lnTo>
                    <a:pt x="24" y="91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5" y="86"/>
                  </a:lnTo>
                  <a:lnTo>
                    <a:pt x="25" y="85"/>
                  </a:lnTo>
                  <a:lnTo>
                    <a:pt x="24" y="83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20" y="80"/>
                  </a:lnTo>
                  <a:lnTo>
                    <a:pt x="20" y="80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2"/>
                  </a:lnTo>
                  <a:lnTo>
                    <a:pt x="19" y="72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0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5" y="69"/>
                  </a:lnTo>
                  <a:lnTo>
                    <a:pt x="25" y="67"/>
                  </a:lnTo>
                  <a:lnTo>
                    <a:pt x="25" y="67"/>
                  </a:lnTo>
                  <a:lnTo>
                    <a:pt x="25" y="66"/>
                  </a:lnTo>
                  <a:lnTo>
                    <a:pt x="27" y="66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5" y="61"/>
                  </a:lnTo>
                  <a:lnTo>
                    <a:pt x="25" y="61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5" y="55"/>
                  </a:lnTo>
                  <a:lnTo>
                    <a:pt x="25" y="58"/>
                  </a:lnTo>
                  <a:lnTo>
                    <a:pt x="28" y="58"/>
                  </a:lnTo>
                  <a:lnTo>
                    <a:pt x="30" y="61"/>
                  </a:lnTo>
                  <a:lnTo>
                    <a:pt x="30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4"/>
                  </a:lnTo>
                  <a:lnTo>
                    <a:pt x="31" y="64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33" y="66"/>
                  </a:lnTo>
                  <a:lnTo>
                    <a:pt x="33" y="64"/>
                  </a:lnTo>
                  <a:lnTo>
                    <a:pt x="33" y="60"/>
                  </a:lnTo>
                  <a:lnTo>
                    <a:pt x="33" y="58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55"/>
                  </a:lnTo>
                  <a:lnTo>
                    <a:pt x="33" y="55"/>
                  </a:lnTo>
                  <a:lnTo>
                    <a:pt x="35" y="55"/>
                  </a:lnTo>
                  <a:lnTo>
                    <a:pt x="41" y="50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4"/>
                  </a:lnTo>
                  <a:lnTo>
                    <a:pt x="47" y="44"/>
                  </a:lnTo>
                  <a:lnTo>
                    <a:pt x="49" y="44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7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1"/>
                  </a:lnTo>
                  <a:lnTo>
                    <a:pt x="52" y="28"/>
                  </a:lnTo>
                  <a:lnTo>
                    <a:pt x="52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7" y="23"/>
                  </a:lnTo>
                  <a:lnTo>
                    <a:pt x="60" y="20"/>
                  </a:lnTo>
                  <a:lnTo>
                    <a:pt x="61" y="19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8" y="23"/>
                  </a:lnTo>
                  <a:lnTo>
                    <a:pt x="69" y="22"/>
                  </a:lnTo>
                  <a:lnTo>
                    <a:pt x="69" y="20"/>
                  </a:lnTo>
                  <a:lnTo>
                    <a:pt x="71" y="17"/>
                  </a:lnTo>
                  <a:lnTo>
                    <a:pt x="71" y="17"/>
                  </a:lnTo>
                  <a:lnTo>
                    <a:pt x="72" y="15"/>
                  </a:lnTo>
                  <a:lnTo>
                    <a:pt x="74" y="17"/>
                  </a:lnTo>
                  <a:lnTo>
                    <a:pt x="76" y="17"/>
                  </a:lnTo>
                  <a:lnTo>
                    <a:pt x="77" y="17"/>
                  </a:lnTo>
                  <a:lnTo>
                    <a:pt x="83" y="17"/>
                  </a:lnTo>
                  <a:lnTo>
                    <a:pt x="91" y="11"/>
                  </a:lnTo>
                  <a:lnTo>
                    <a:pt x="96" y="9"/>
                  </a:lnTo>
                  <a:lnTo>
                    <a:pt x="98" y="8"/>
                  </a:lnTo>
                  <a:lnTo>
                    <a:pt x="99" y="6"/>
                  </a:lnTo>
                  <a:lnTo>
                    <a:pt x="99" y="4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2" y="1"/>
                  </a:lnTo>
                  <a:lnTo>
                    <a:pt x="106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5" name="Freeform 302">
              <a:extLst>
                <a:ext uri="{FF2B5EF4-FFF2-40B4-BE49-F238E27FC236}">
                  <a16:creationId xmlns:a16="http://schemas.microsoft.com/office/drawing/2014/main" id="{F814342E-CC74-4C41-BDAF-CA29F64A30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8966" y="2751288"/>
              <a:ext cx="1721163" cy="1150041"/>
            </a:xfrm>
            <a:custGeom>
              <a:avLst/>
              <a:gdLst>
                <a:gd name="T0" fmla="*/ 507 w 883"/>
                <a:gd name="T1" fmla="*/ 582 h 590"/>
                <a:gd name="T2" fmla="*/ 530 w 883"/>
                <a:gd name="T3" fmla="*/ 549 h 590"/>
                <a:gd name="T4" fmla="*/ 667 w 883"/>
                <a:gd name="T5" fmla="*/ 479 h 590"/>
                <a:gd name="T6" fmla="*/ 699 w 883"/>
                <a:gd name="T7" fmla="*/ 410 h 590"/>
                <a:gd name="T8" fmla="*/ 753 w 883"/>
                <a:gd name="T9" fmla="*/ 11 h 590"/>
                <a:gd name="T10" fmla="*/ 772 w 883"/>
                <a:gd name="T11" fmla="*/ 51 h 590"/>
                <a:gd name="T12" fmla="*/ 813 w 883"/>
                <a:gd name="T13" fmla="*/ 84 h 590"/>
                <a:gd name="T14" fmla="*/ 877 w 883"/>
                <a:gd name="T15" fmla="*/ 100 h 590"/>
                <a:gd name="T16" fmla="*/ 869 w 883"/>
                <a:gd name="T17" fmla="*/ 139 h 590"/>
                <a:gd name="T18" fmla="*/ 833 w 883"/>
                <a:gd name="T19" fmla="*/ 161 h 590"/>
                <a:gd name="T20" fmla="*/ 822 w 883"/>
                <a:gd name="T21" fmla="*/ 204 h 590"/>
                <a:gd name="T22" fmla="*/ 790 w 883"/>
                <a:gd name="T23" fmla="*/ 213 h 590"/>
                <a:gd name="T24" fmla="*/ 764 w 883"/>
                <a:gd name="T25" fmla="*/ 224 h 590"/>
                <a:gd name="T26" fmla="*/ 713 w 883"/>
                <a:gd name="T27" fmla="*/ 254 h 590"/>
                <a:gd name="T28" fmla="*/ 696 w 883"/>
                <a:gd name="T29" fmla="*/ 248 h 590"/>
                <a:gd name="T30" fmla="*/ 636 w 883"/>
                <a:gd name="T31" fmla="*/ 267 h 590"/>
                <a:gd name="T32" fmla="*/ 701 w 883"/>
                <a:gd name="T33" fmla="*/ 289 h 590"/>
                <a:gd name="T34" fmla="*/ 675 w 883"/>
                <a:gd name="T35" fmla="*/ 312 h 590"/>
                <a:gd name="T36" fmla="*/ 683 w 883"/>
                <a:gd name="T37" fmla="*/ 367 h 590"/>
                <a:gd name="T38" fmla="*/ 693 w 883"/>
                <a:gd name="T39" fmla="*/ 397 h 590"/>
                <a:gd name="T40" fmla="*/ 691 w 883"/>
                <a:gd name="T41" fmla="*/ 424 h 590"/>
                <a:gd name="T42" fmla="*/ 671 w 883"/>
                <a:gd name="T43" fmla="*/ 464 h 590"/>
                <a:gd name="T44" fmla="*/ 663 w 883"/>
                <a:gd name="T45" fmla="*/ 481 h 590"/>
                <a:gd name="T46" fmla="*/ 634 w 883"/>
                <a:gd name="T47" fmla="*/ 506 h 590"/>
                <a:gd name="T48" fmla="*/ 596 w 883"/>
                <a:gd name="T49" fmla="*/ 523 h 590"/>
                <a:gd name="T50" fmla="*/ 578 w 883"/>
                <a:gd name="T51" fmla="*/ 528 h 590"/>
                <a:gd name="T52" fmla="*/ 551 w 883"/>
                <a:gd name="T53" fmla="*/ 539 h 590"/>
                <a:gd name="T54" fmla="*/ 526 w 883"/>
                <a:gd name="T55" fmla="*/ 556 h 590"/>
                <a:gd name="T56" fmla="*/ 503 w 883"/>
                <a:gd name="T57" fmla="*/ 538 h 590"/>
                <a:gd name="T58" fmla="*/ 478 w 883"/>
                <a:gd name="T59" fmla="*/ 523 h 590"/>
                <a:gd name="T60" fmla="*/ 439 w 883"/>
                <a:gd name="T61" fmla="*/ 523 h 590"/>
                <a:gd name="T62" fmla="*/ 406 w 883"/>
                <a:gd name="T63" fmla="*/ 527 h 590"/>
                <a:gd name="T64" fmla="*/ 396 w 883"/>
                <a:gd name="T65" fmla="*/ 538 h 590"/>
                <a:gd name="T66" fmla="*/ 365 w 883"/>
                <a:gd name="T67" fmla="*/ 516 h 590"/>
                <a:gd name="T68" fmla="*/ 349 w 883"/>
                <a:gd name="T69" fmla="*/ 486 h 590"/>
                <a:gd name="T70" fmla="*/ 354 w 883"/>
                <a:gd name="T71" fmla="*/ 441 h 590"/>
                <a:gd name="T72" fmla="*/ 330 w 883"/>
                <a:gd name="T73" fmla="*/ 426 h 590"/>
                <a:gd name="T74" fmla="*/ 291 w 883"/>
                <a:gd name="T75" fmla="*/ 430 h 590"/>
                <a:gd name="T76" fmla="*/ 250 w 883"/>
                <a:gd name="T77" fmla="*/ 441 h 590"/>
                <a:gd name="T78" fmla="*/ 209 w 883"/>
                <a:gd name="T79" fmla="*/ 443 h 590"/>
                <a:gd name="T80" fmla="*/ 166 w 883"/>
                <a:gd name="T81" fmla="*/ 432 h 590"/>
                <a:gd name="T82" fmla="*/ 105 w 883"/>
                <a:gd name="T83" fmla="*/ 405 h 590"/>
                <a:gd name="T84" fmla="*/ 75 w 883"/>
                <a:gd name="T85" fmla="*/ 380 h 590"/>
                <a:gd name="T86" fmla="*/ 76 w 883"/>
                <a:gd name="T87" fmla="*/ 356 h 590"/>
                <a:gd name="T88" fmla="*/ 43 w 883"/>
                <a:gd name="T89" fmla="*/ 319 h 590"/>
                <a:gd name="T90" fmla="*/ 15 w 883"/>
                <a:gd name="T91" fmla="*/ 293 h 590"/>
                <a:gd name="T92" fmla="*/ 2 w 883"/>
                <a:gd name="T93" fmla="*/ 263 h 590"/>
                <a:gd name="T94" fmla="*/ 35 w 883"/>
                <a:gd name="T95" fmla="*/ 241 h 590"/>
                <a:gd name="T96" fmla="*/ 95 w 883"/>
                <a:gd name="T97" fmla="*/ 210 h 590"/>
                <a:gd name="T98" fmla="*/ 100 w 883"/>
                <a:gd name="T99" fmla="*/ 166 h 590"/>
                <a:gd name="T100" fmla="*/ 127 w 883"/>
                <a:gd name="T101" fmla="*/ 148 h 590"/>
                <a:gd name="T102" fmla="*/ 174 w 883"/>
                <a:gd name="T103" fmla="*/ 103 h 590"/>
                <a:gd name="T104" fmla="*/ 209 w 883"/>
                <a:gd name="T105" fmla="*/ 95 h 590"/>
                <a:gd name="T106" fmla="*/ 246 w 883"/>
                <a:gd name="T107" fmla="*/ 123 h 590"/>
                <a:gd name="T108" fmla="*/ 275 w 883"/>
                <a:gd name="T109" fmla="*/ 159 h 590"/>
                <a:gd name="T110" fmla="*/ 374 w 883"/>
                <a:gd name="T111" fmla="*/ 204 h 590"/>
                <a:gd name="T112" fmla="*/ 486 w 883"/>
                <a:gd name="T113" fmla="*/ 207 h 590"/>
                <a:gd name="T114" fmla="*/ 551 w 883"/>
                <a:gd name="T115" fmla="*/ 177 h 590"/>
                <a:gd name="T116" fmla="*/ 596 w 883"/>
                <a:gd name="T117" fmla="*/ 153 h 590"/>
                <a:gd name="T118" fmla="*/ 650 w 883"/>
                <a:gd name="T119" fmla="*/ 130 h 590"/>
                <a:gd name="T120" fmla="*/ 642 w 883"/>
                <a:gd name="T121" fmla="*/ 106 h 590"/>
                <a:gd name="T122" fmla="*/ 625 w 883"/>
                <a:gd name="T123" fmla="*/ 74 h 590"/>
                <a:gd name="T124" fmla="*/ 675 w 883"/>
                <a:gd name="T125" fmla="*/ 19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883" h="590">
                  <a:moveTo>
                    <a:pt x="535" y="561"/>
                  </a:moveTo>
                  <a:lnTo>
                    <a:pt x="535" y="561"/>
                  </a:lnTo>
                  <a:lnTo>
                    <a:pt x="537" y="563"/>
                  </a:lnTo>
                  <a:lnTo>
                    <a:pt x="538" y="563"/>
                  </a:lnTo>
                  <a:lnTo>
                    <a:pt x="538" y="564"/>
                  </a:lnTo>
                  <a:lnTo>
                    <a:pt x="540" y="564"/>
                  </a:lnTo>
                  <a:lnTo>
                    <a:pt x="540" y="566"/>
                  </a:lnTo>
                  <a:lnTo>
                    <a:pt x="540" y="568"/>
                  </a:lnTo>
                  <a:lnTo>
                    <a:pt x="541" y="569"/>
                  </a:lnTo>
                  <a:lnTo>
                    <a:pt x="540" y="569"/>
                  </a:lnTo>
                  <a:lnTo>
                    <a:pt x="538" y="571"/>
                  </a:lnTo>
                  <a:lnTo>
                    <a:pt x="535" y="574"/>
                  </a:lnTo>
                  <a:lnTo>
                    <a:pt x="535" y="575"/>
                  </a:lnTo>
                  <a:lnTo>
                    <a:pt x="533" y="575"/>
                  </a:lnTo>
                  <a:lnTo>
                    <a:pt x="533" y="577"/>
                  </a:lnTo>
                  <a:lnTo>
                    <a:pt x="533" y="577"/>
                  </a:lnTo>
                  <a:lnTo>
                    <a:pt x="533" y="579"/>
                  </a:lnTo>
                  <a:lnTo>
                    <a:pt x="533" y="582"/>
                  </a:lnTo>
                  <a:lnTo>
                    <a:pt x="532" y="582"/>
                  </a:lnTo>
                  <a:lnTo>
                    <a:pt x="532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29" y="585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6" y="586"/>
                  </a:lnTo>
                  <a:lnTo>
                    <a:pt x="526" y="586"/>
                  </a:lnTo>
                  <a:lnTo>
                    <a:pt x="524" y="588"/>
                  </a:lnTo>
                  <a:lnTo>
                    <a:pt x="522" y="588"/>
                  </a:lnTo>
                  <a:lnTo>
                    <a:pt x="522" y="590"/>
                  </a:lnTo>
                  <a:lnTo>
                    <a:pt x="521" y="590"/>
                  </a:lnTo>
                  <a:lnTo>
                    <a:pt x="519" y="590"/>
                  </a:lnTo>
                  <a:lnTo>
                    <a:pt x="519" y="590"/>
                  </a:lnTo>
                  <a:lnTo>
                    <a:pt x="518" y="590"/>
                  </a:lnTo>
                  <a:lnTo>
                    <a:pt x="516" y="590"/>
                  </a:lnTo>
                  <a:lnTo>
                    <a:pt x="514" y="588"/>
                  </a:lnTo>
                  <a:lnTo>
                    <a:pt x="511" y="588"/>
                  </a:lnTo>
                  <a:lnTo>
                    <a:pt x="510" y="586"/>
                  </a:lnTo>
                  <a:lnTo>
                    <a:pt x="507" y="585"/>
                  </a:lnTo>
                  <a:lnTo>
                    <a:pt x="507" y="582"/>
                  </a:lnTo>
                  <a:lnTo>
                    <a:pt x="507" y="580"/>
                  </a:lnTo>
                  <a:lnTo>
                    <a:pt x="507" y="580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8" y="572"/>
                  </a:lnTo>
                  <a:lnTo>
                    <a:pt x="510" y="571"/>
                  </a:lnTo>
                  <a:lnTo>
                    <a:pt x="513" y="569"/>
                  </a:lnTo>
                  <a:lnTo>
                    <a:pt x="514" y="569"/>
                  </a:lnTo>
                  <a:lnTo>
                    <a:pt x="516" y="568"/>
                  </a:lnTo>
                  <a:lnTo>
                    <a:pt x="514" y="568"/>
                  </a:lnTo>
                  <a:lnTo>
                    <a:pt x="514" y="568"/>
                  </a:lnTo>
                  <a:lnTo>
                    <a:pt x="514" y="566"/>
                  </a:lnTo>
                  <a:lnTo>
                    <a:pt x="514" y="566"/>
                  </a:lnTo>
                  <a:lnTo>
                    <a:pt x="516" y="564"/>
                  </a:lnTo>
                  <a:lnTo>
                    <a:pt x="518" y="566"/>
                  </a:lnTo>
                  <a:lnTo>
                    <a:pt x="519" y="564"/>
                  </a:lnTo>
                  <a:lnTo>
                    <a:pt x="519" y="564"/>
                  </a:lnTo>
                  <a:lnTo>
                    <a:pt x="521" y="564"/>
                  </a:lnTo>
                  <a:lnTo>
                    <a:pt x="524" y="564"/>
                  </a:lnTo>
                  <a:lnTo>
                    <a:pt x="527" y="564"/>
                  </a:lnTo>
                  <a:lnTo>
                    <a:pt x="529" y="563"/>
                  </a:lnTo>
                  <a:lnTo>
                    <a:pt x="529" y="563"/>
                  </a:lnTo>
                  <a:lnTo>
                    <a:pt x="530" y="563"/>
                  </a:lnTo>
                  <a:lnTo>
                    <a:pt x="532" y="564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5" y="564"/>
                  </a:lnTo>
                  <a:lnTo>
                    <a:pt x="535" y="563"/>
                  </a:lnTo>
                  <a:lnTo>
                    <a:pt x="535" y="563"/>
                  </a:lnTo>
                  <a:lnTo>
                    <a:pt x="535" y="561"/>
                  </a:lnTo>
                  <a:close/>
                  <a:moveTo>
                    <a:pt x="532" y="547"/>
                  </a:moveTo>
                  <a:lnTo>
                    <a:pt x="532" y="547"/>
                  </a:lnTo>
                  <a:lnTo>
                    <a:pt x="533" y="547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2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7"/>
                  </a:lnTo>
                  <a:lnTo>
                    <a:pt x="532" y="547"/>
                  </a:lnTo>
                  <a:close/>
                  <a:moveTo>
                    <a:pt x="565" y="538"/>
                  </a:moveTo>
                  <a:lnTo>
                    <a:pt x="563" y="539"/>
                  </a:lnTo>
                  <a:lnTo>
                    <a:pt x="563" y="539"/>
                  </a:lnTo>
                  <a:lnTo>
                    <a:pt x="562" y="539"/>
                  </a:lnTo>
                  <a:lnTo>
                    <a:pt x="563" y="539"/>
                  </a:lnTo>
                  <a:lnTo>
                    <a:pt x="565" y="538"/>
                  </a:lnTo>
                  <a:close/>
                  <a:moveTo>
                    <a:pt x="567" y="538"/>
                  </a:move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9"/>
                  </a:lnTo>
                  <a:lnTo>
                    <a:pt x="567" y="539"/>
                  </a:lnTo>
                  <a:lnTo>
                    <a:pt x="565" y="539"/>
                  </a:lnTo>
                  <a:lnTo>
                    <a:pt x="565" y="539"/>
                  </a:lnTo>
                  <a:lnTo>
                    <a:pt x="565" y="538"/>
                  </a:lnTo>
                  <a:lnTo>
                    <a:pt x="567" y="538"/>
                  </a:lnTo>
                  <a:lnTo>
                    <a:pt x="567" y="538"/>
                  </a:lnTo>
                  <a:close/>
                  <a:moveTo>
                    <a:pt x="576" y="520"/>
                  </a:moveTo>
                  <a:lnTo>
                    <a:pt x="578" y="520"/>
                  </a:lnTo>
                  <a:lnTo>
                    <a:pt x="578" y="522"/>
                  </a:lnTo>
                  <a:lnTo>
                    <a:pt x="578" y="522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4" y="520"/>
                  </a:lnTo>
                  <a:lnTo>
                    <a:pt x="576" y="520"/>
                  </a:lnTo>
                  <a:close/>
                  <a:moveTo>
                    <a:pt x="644" y="495"/>
                  </a:moveTo>
                  <a:lnTo>
                    <a:pt x="644" y="495"/>
                  </a:lnTo>
                  <a:lnTo>
                    <a:pt x="644" y="495"/>
                  </a:lnTo>
                  <a:lnTo>
                    <a:pt x="644" y="497"/>
                  </a:lnTo>
                  <a:lnTo>
                    <a:pt x="642" y="497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4" y="495"/>
                  </a:lnTo>
                  <a:close/>
                  <a:moveTo>
                    <a:pt x="667" y="478"/>
                  </a:moveTo>
                  <a:lnTo>
                    <a:pt x="667" y="478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2"/>
                  </a:lnTo>
                  <a:lnTo>
                    <a:pt x="666" y="481"/>
                  </a:lnTo>
                  <a:lnTo>
                    <a:pt x="666" y="481"/>
                  </a:lnTo>
                  <a:lnTo>
                    <a:pt x="666" y="479"/>
                  </a:lnTo>
                  <a:lnTo>
                    <a:pt x="666" y="479"/>
                  </a:lnTo>
                  <a:lnTo>
                    <a:pt x="666" y="478"/>
                  </a:lnTo>
                  <a:lnTo>
                    <a:pt x="667" y="478"/>
                  </a:lnTo>
                  <a:close/>
                  <a:moveTo>
                    <a:pt x="688" y="438"/>
                  </a:moveTo>
                  <a:lnTo>
                    <a:pt x="688" y="438"/>
                  </a:lnTo>
                  <a:lnTo>
                    <a:pt x="688" y="440"/>
                  </a:lnTo>
                  <a:lnTo>
                    <a:pt x="688" y="440"/>
                  </a:lnTo>
                  <a:lnTo>
                    <a:pt x="688" y="441"/>
                  </a:lnTo>
                  <a:lnTo>
                    <a:pt x="686" y="441"/>
                  </a:lnTo>
                  <a:lnTo>
                    <a:pt x="686" y="440"/>
                  </a:lnTo>
                  <a:lnTo>
                    <a:pt x="688" y="438"/>
                  </a:lnTo>
                  <a:close/>
                  <a:moveTo>
                    <a:pt x="701" y="413"/>
                  </a:moveTo>
                  <a:lnTo>
                    <a:pt x="702" y="415"/>
                  </a:lnTo>
                  <a:lnTo>
                    <a:pt x="702" y="415"/>
                  </a:lnTo>
                  <a:lnTo>
                    <a:pt x="702" y="416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3"/>
                  </a:lnTo>
                  <a:close/>
                  <a:moveTo>
                    <a:pt x="704" y="412"/>
                  </a:moveTo>
                  <a:lnTo>
                    <a:pt x="705" y="412"/>
                  </a:lnTo>
                  <a:lnTo>
                    <a:pt x="705" y="412"/>
                  </a:lnTo>
                  <a:lnTo>
                    <a:pt x="705" y="413"/>
                  </a:lnTo>
                  <a:lnTo>
                    <a:pt x="705" y="413"/>
                  </a:lnTo>
                  <a:lnTo>
                    <a:pt x="704" y="412"/>
                  </a:lnTo>
                  <a:lnTo>
                    <a:pt x="704" y="412"/>
                  </a:lnTo>
                  <a:close/>
                  <a:moveTo>
                    <a:pt x="699" y="408"/>
                  </a:moveTo>
                  <a:lnTo>
                    <a:pt x="701" y="408"/>
                  </a:lnTo>
                  <a:lnTo>
                    <a:pt x="704" y="410"/>
                  </a:lnTo>
                  <a:lnTo>
                    <a:pt x="704" y="410"/>
                  </a:lnTo>
                  <a:lnTo>
                    <a:pt x="704" y="412"/>
                  </a:lnTo>
                  <a:lnTo>
                    <a:pt x="704" y="412"/>
                  </a:lnTo>
                  <a:lnTo>
                    <a:pt x="702" y="410"/>
                  </a:lnTo>
                  <a:lnTo>
                    <a:pt x="699" y="410"/>
                  </a:lnTo>
                  <a:lnTo>
                    <a:pt x="699" y="410"/>
                  </a:lnTo>
                  <a:lnTo>
                    <a:pt x="699" y="408"/>
                  </a:lnTo>
                  <a:close/>
                  <a:moveTo>
                    <a:pt x="688" y="382"/>
                  </a:moveTo>
                  <a:lnTo>
                    <a:pt x="690" y="382"/>
                  </a:lnTo>
                  <a:lnTo>
                    <a:pt x="691" y="383"/>
                  </a:lnTo>
                  <a:lnTo>
                    <a:pt x="693" y="383"/>
                  </a:lnTo>
                  <a:lnTo>
                    <a:pt x="693" y="383"/>
                  </a:lnTo>
                  <a:lnTo>
                    <a:pt x="693" y="385"/>
                  </a:lnTo>
                  <a:lnTo>
                    <a:pt x="696" y="386"/>
                  </a:lnTo>
                  <a:lnTo>
                    <a:pt x="697" y="386"/>
                  </a:lnTo>
                  <a:lnTo>
                    <a:pt x="697" y="386"/>
                  </a:lnTo>
                  <a:lnTo>
                    <a:pt x="696" y="388"/>
                  </a:lnTo>
                  <a:lnTo>
                    <a:pt x="693" y="386"/>
                  </a:lnTo>
                  <a:lnTo>
                    <a:pt x="690" y="385"/>
                  </a:lnTo>
                  <a:lnTo>
                    <a:pt x="688" y="383"/>
                  </a:lnTo>
                  <a:lnTo>
                    <a:pt x="688" y="382"/>
                  </a:lnTo>
                  <a:close/>
                  <a:moveTo>
                    <a:pt x="718" y="0"/>
                  </a:moveTo>
                  <a:lnTo>
                    <a:pt x="719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4" y="2"/>
                  </a:lnTo>
                  <a:lnTo>
                    <a:pt x="729" y="3"/>
                  </a:lnTo>
                  <a:lnTo>
                    <a:pt x="731" y="3"/>
                  </a:lnTo>
                  <a:lnTo>
                    <a:pt x="732" y="3"/>
                  </a:lnTo>
                  <a:lnTo>
                    <a:pt x="732" y="5"/>
                  </a:lnTo>
                  <a:lnTo>
                    <a:pt x="734" y="7"/>
                  </a:lnTo>
                  <a:lnTo>
                    <a:pt x="735" y="7"/>
                  </a:lnTo>
                  <a:lnTo>
                    <a:pt x="737" y="7"/>
                  </a:lnTo>
                  <a:lnTo>
                    <a:pt x="740" y="8"/>
                  </a:lnTo>
                  <a:lnTo>
                    <a:pt x="742" y="8"/>
                  </a:lnTo>
                  <a:lnTo>
                    <a:pt x="742" y="8"/>
                  </a:lnTo>
                  <a:lnTo>
                    <a:pt x="742" y="7"/>
                  </a:lnTo>
                  <a:lnTo>
                    <a:pt x="743" y="7"/>
                  </a:lnTo>
                  <a:lnTo>
                    <a:pt x="746" y="8"/>
                  </a:lnTo>
                  <a:lnTo>
                    <a:pt x="749" y="10"/>
                  </a:lnTo>
                  <a:lnTo>
                    <a:pt x="751" y="10"/>
                  </a:lnTo>
                  <a:lnTo>
                    <a:pt x="751" y="10"/>
                  </a:lnTo>
                  <a:lnTo>
                    <a:pt x="753" y="10"/>
                  </a:lnTo>
                  <a:lnTo>
                    <a:pt x="753" y="11"/>
                  </a:lnTo>
                  <a:lnTo>
                    <a:pt x="753" y="11"/>
                  </a:lnTo>
                  <a:lnTo>
                    <a:pt x="753" y="13"/>
                  </a:lnTo>
                  <a:lnTo>
                    <a:pt x="753" y="13"/>
                  </a:lnTo>
                  <a:lnTo>
                    <a:pt x="754" y="13"/>
                  </a:lnTo>
                  <a:lnTo>
                    <a:pt x="756" y="13"/>
                  </a:lnTo>
                  <a:lnTo>
                    <a:pt x="756" y="15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9"/>
                  </a:lnTo>
                  <a:lnTo>
                    <a:pt x="757" y="19"/>
                  </a:lnTo>
                  <a:lnTo>
                    <a:pt x="759" y="19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2" y="22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6"/>
                  </a:lnTo>
                  <a:lnTo>
                    <a:pt x="764" y="27"/>
                  </a:lnTo>
                  <a:lnTo>
                    <a:pt x="764" y="27"/>
                  </a:lnTo>
                  <a:lnTo>
                    <a:pt x="764" y="29"/>
                  </a:lnTo>
                  <a:lnTo>
                    <a:pt x="764" y="30"/>
                  </a:lnTo>
                  <a:lnTo>
                    <a:pt x="765" y="32"/>
                  </a:lnTo>
                  <a:lnTo>
                    <a:pt x="767" y="35"/>
                  </a:lnTo>
                  <a:lnTo>
                    <a:pt x="767" y="37"/>
                  </a:lnTo>
                  <a:lnTo>
                    <a:pt x="767" y="38"/>
                  </a:lnTo>
                  <a:lnTo>
                    <a:pt x="767" y="40"/>
                  </a:lnTo>
                  <a:lnTo>
                    <a:pt x="768" y="40"/>
                  </a:lnTo>
                  <a:lnTo>
                    <a:pt x="768" y="40"/>
                  </a:lnTo>
                  <a:lnTo>
                    <a:pt x="768" y="41"/>
                  </a:lnTo>
                  <a:lnTo>
                    <a:pt x="770" y="41"/>
                  </a:lnTo>
                  <a:lnTo>
                    <a:pt x="770" y="43"/>
                  </a:lnTo>
                  <a:lnTo>
                    <a:pt x="770" y="44"/>
                  </a:lnTo>
                  <a:lnTo>
                    <a:pt x="770" y="44"/>
                  </a:lnTo>
                  <a:lnTo>
                    <a:pt x="770" y="46"/>
                  </a:lnTo>
                  <a:lnTo>
                    <a:pt x="770" y="46"/>
                  </a:lnTo>
                  <a:lnTo>
                    <a:pt x="770" y="48"/>
                  </a:lnTo>
                  <a:lnTo>
                    <a:pt x="772" y="51"/>
                  </a:lnTo>
                  <a:lnTo>
                    <a:pt x="775" y="52"/>
                  </a:lnTo>
                  <a:lnTo>
                    <a:pt x="776" y="55"/>
                  </a:lnTo>
                  <a:lnTo>
                    <a:pt x="776" y="57"/>
                  </a:lnTo>
                  <a:lnTo>
                    <a:pt x="776" y="59"/>
                  </a:lnTo>
                  <a:lnTo>
                    <a:pt x="776" y="59"/>
                  </a:lnTo>
                  <a:lnTo>
                    <a:pt x="776" y="60"/>
                  </a:lnTo>
                  <a:lnTo>
                    <a:pt x="776" y="60"/>
                  </a:lnTo>
                  <a:lnTo>
                    <a:pt x="776" y="62"/>
                  </a:lnTo>
                  <a:lnTo>
                    <a:pt x="776" y="62"/>
                  </a:lnTo>
                  <a:lnTo>
                    <a:pt x="778" y="63"/>
                  </a:lnTo>
                  <a:lnTo>
                    <a:pt x="779" y="65"/>
                  </a:lnTo>
                  <a:lnTo>
                    <a:pt x="779" y="68"/>
                  </a:lnTo>
                  <a:lnTo>
                    <a:pt x="779" y="70"/>
                  </a:lnTo>
                  <a:lnTo>
                    <a:pt x="779" y="71"/>
                  </a:lnTo>
                  <a:lnTo>
                    <a:pt x="779" y="73"/>
                  </a:lnTo>
                  <a:lnTo>
                    <a:pt x="781" y="73"/>
                  </a:lnTo>
                  <a:lnTo>
                    <a:pt x="781" y="74"/>
                  </a:lnTo>
                  <a:lnTo>
                    <a:pt x="783" y="74"/>
                  </a:lnTo>
                  <a:lnTo>
                    <a:pt x="784" y="76"/>
                  </a:lnTo>
                  <a:lnTo>
                    <a:pt x="786" y="78"/>
                  </a:lnTo>
                  <a:lnTo>
                    <a:pt x="789" y="78"/>
                  </a:lnTo>
                  <a:lnTo>
                    <a:pt x="794" y="76"/>
                  </a:lnTo>
                  <a:lnTo>
                    <a:pt x="797" y="76"/>
                  </a:lnTo>
                  <a:lnTo>
                    <a:pt x="797" y="76"/>
                  </a:lnTo>
                  <a:lnTo>
                    <a:pt x="798" y="78"/>
                  </a:lnTo>
                  <a:lnTo>
                    <a:pt x="797" y="78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1" y="79"/>
                  </a:lnTo>
                  <a:lnTo>
                    <a:pt x="801" y="81"/>
                  </a:lnTo>
                  <a:lnTo>
                    <a:pt x="803" y="81"/>
                  </a:lnTo>
                  <a:lnTo>
                    <a:pt x="803" y="81"/>
                  </a:lnTo>
                  <a:lnTo>
                    <a:pt x="805" y="81"/>
                  </a:lnTo>
                  <a:lnTo>
                    <a:pt x="805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8" y="81"/>
                  </a:lnTo>
                  <a:lnTo>
                    <a:pt x="808" y="81"/>
                  </a:lnTo>
                  <a:lnTo>
                    <a:pt x="809" y="82"/>
                  </a:lnTo>
                  <a:lnTo>
                    <a:pt x="811" y="82"/>
                  </a:lnTo>
                  <a:lnTo>
                    <a:pt x="813" y="84"/>
                  </a:lnTo>
                  <a:lnTo>
                    <a:pt x="816" y="89"/>
                  </a:lnTo>
                  <a:lnTo>
                    <a:pt x="817" y="90"/>
                  </a:lnTo>
                  <a:lnTo>
                    <a:pt x="820" y="90"/>
                  </a:lnTo>
                  <a:lnTo>
                    <a:pt x="824" y="90"/>
                  </a:lnTo>
                  <a:lnTo>
                    <a:pt x="824" y="92"/>
                  </a:lnTo>
                  <a:lnTo>
                    <a:pt x="824" y="93"/>
                  </a:lnTo>
                  <a:lnTo>
                    <a:pt x="824" y="95"/>
                  </a:lnTo>
                  <a:lnTo>
                    <a:pt x="824" y="95"/>
                  </a:lnTo>
                  <a:lnTo>
                    <a:pt x="825" y="96"/>
                  </a:lnTo>
                  <a:lnTo>
                    <a:pt x="825" y="98"/>
                  </a:lnTo>
                  <a:lnTo>
                    <a:pt x="827" y="98"/>
                  </a:lnTo>
                  <a:lnTo>
                    <a:pt x="827" y="100"/>
                  </a:lnTo>
                  <a:lnTo>
                    <a:pt x="827" y="101"/>
                  </a:lnTo>
                  <a:lnTo>
                    <a:pt x="825" y="104"/>
                  </a:lnTo>
                  <a:lnTo>
                    <a:pt x="825" y="106"/>
                  </a:lnTo>
                  <a:lnTo>
                    <a:pt x="827" y="107"/>
                  </a:lnTo>
                  <a:lnTo>
                    <a:pt x="828" y="109"/>
                  </a:lnTo>
                  <a:lnTo>
                    <a:pt x="828" y="111"/>
                  </a:lnTo>
                  <a:lnTo>
                    <a:pt x="828" y="111"/>
                  </a:lnTo>
                  <a:lnTo>
                    <a:pt x="830" y="112"/>
                  </a:lnTo>
                  <a:lnTo>
                    <a:pt x="831" y="112"/>
                  </a:lnTo>
                  <a:lnTo>
                    <a:pt x="835" y="111"/>
                  </a:lnTo>
                  <a:lnTo>
                    <a:pt x="836" y="111"/>
                  </a:lnTo>
                  <a:lnTo>
                    <a:pt x="838" y="112"/>
                  </a:lnTo>
                  <a:lnTo>
                    <a:pt x="841" y="112"/>
                  </a:lnTo>
                  <a:lnTo>
                    <a:pt x="846" y="111"/>
                  </a:lnTo>
                  <a:lnTo>
                    <a:pt x="849" y="111"/>
                  </a:lnTo>
                  <a:lnTo>
                    <a:pt x="850" y="111"/>
                  </a:lnTo>
                  <a:lnTo>
                    <a:pt x="852" y="111"/>
                  </a:lnTo>
                  <a:lnTo>
                    <a:pt x="854" y="107"/>
                  </a:lnTo>
                  <a:lnTo>
                    <a:pt x="854" y="107"/>
                  </a:lnTo>
                  <a:lnTo>
                    <a:pt x="855" y="107"/>
                  </a:lnTo>
                  <a:lnTo>
                    <a:pt x="857" y="106"/>
                  </a:lnTo>
                  <a:lnTo>
                    <a:pt x="858" y="104"/>
                  </a:lnTo>
                  <a:lnTo>
                    <a:pt x="860" y="104"/>
                  </a:lnTo>
                  <a:lnTo>
                    <a:pt x="863" y="104"/>
                  </a:lnTo>
                  <a:lnTo>
                    <a:pt x="865" y="104"/>
                  </a:lnTo>
                  <a:lnTo>
                    <a:pt x="866" y="103"/>
                  </a:lnTo>
                  <a:lnTo>
                    <a:pt x="868" y="103"/>
                  </a:lnTo>
                  <a:lnTo>
                    <a:pt x="871" y="101"/>
                  </a:lnTo>
                  <a:lnTo>
                    <a:pt x="876" y="100"/>
                  </a:lnTo>
                  <a:lnTo>
                    <a:pt x="877" y="100"/>
                  </a:lnTo>
                  <a:lnTo>
                    <a:pt x="877" y="100"/>
                  </a:lnTo>
                  <a:lnTo>
                    <a:pt x="879" y="100"/>
                  </a:lnTo>
                  <a:lnTo>
                    <a:pt x="880" y="100"/>
                  </a:lnTo>
                  <a:lnTo>
                    <a:pt x="882" y="101"/>
                  </a:lnTo>
                  <a:lnTo>
                    <a:pt x="882" y="103"/>
                  </a:lnTo>
                  <a:lnTo>
                    <a:pt x="882" y="103"/>
                  </a:lnTo>
                  <a:lnTo>
                    <a:pt x="882" y="104"/>
                  </a:lnTo>
                  <a:lnTo>
                    <a:pt x="882" y="104"/>
                  </a:lnTo>
                  <a:lnTo>
                    <a:pt x="880" y="106"/>
                  </a:lnTo>
                  <a:lnTo>
                    <a:pt x="882" y="106"/>
                  </a:lnTo>
                  <a:lnTo>
                    <a:pt x="882" y="109"/>
                  </a:lnTo>
                  <a:lnTo>
                    <a:pt x="883" y="109"/>
                  </a:lnTo>
                  <a:lnTo>
                    <a:pt x="883" y="111"/>
                  </a:lnTo>
                  <a:lnTo>
                    <a:pt x="883" y="112"/>
                  </a:lnTo>
                  <a:lnTo>
                    <a:pt x="883" y="112"/>
                  </a:lnTo>
                  <a:lnTo>
                    <a:pt x="882" y="115"/>
                  </a:lnTo>
                  <a:lnTo>
                    <a:pt x="880" y="115"/>
                  </a:lnTo>
                  <a:lnTo>
                    <a:pt x="880" y="115"/>
                  </a:lnTo>
                  <a:lnTo>
                    <a:pt x="879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6" y="118"/>
                  </a:lnTo>
                  <a:lnTo>
                    <a:pt x="876" y="118"/>
                  </a:lnTo>
                  <a:lnTo>
                    <a:pt x="876" y="120"/>
                  </a:lnTo>
                  <a:lnTo>
                    <a:pt x="876" y="120"/>
                  </a:lnTo>
                  <a:lnTo>
                    <a:pt x="876" y="122"/>
                  </a:lnTo>
                  <a:lnTo>
                    <a:pt x="876" y="123"/>
                  </a:lnTo>
                  <a:lnTo>
                    <a:pt x="874" y="125"/>
                  </a:lnTo>
                  <a:lnTo>
                    <a:pt x="874" y="125"/>
                  </a:lnTo>
                  <a:lnTo>
                    <a:pt x="874" y="126"/>
                  </a:lnTo>
                  <a:lnTo>
                    <a:pt x="874" y="126"/>
                  </a:lnTo>
                  <a:lnTo>
                    <a:pt x="872" y="130"/>
                  </a:lnTo>
                  <a:lnTo>
                    <a:pt x="872" y="131"/>
                  </a:lnTo>
                  <a:lnTo>
                    <a:pt x="871" y="133"/>
                  </a:lnTo>
                  <a:lnTo>
                    <a:pt x="871" y="134"/>
                  </a:lnTo>
                  <a:lnTo>
                    <a:pt x="871" y="136"/>
                  </a:lnTo>
                  <a:lnTo>
                    <a:pt x="871" y="136"/>
                  </a:lnTo>
                  <a:lnTo>
                    <a:pt x="871" y="137"/>
                  </a:lnTo>
                  <a:lnTo>
                    <a:pt x="871" y="137"/>
                  </a:lnTo>
                  <a:lnTo>
                    <a:pt x="871" y="139"/>
                  </a:lnTo>
                  <a:lnTo>
                    <a:pt x="869" y="139"/>
                  </a:lnTo>
                  <a:lnTo>
                    <a:pt x="869" y="141"/>
                  </a:lnTo>
                  <a:lnTo>
                    <a:pt x="869" y="141"/>
                  </a:lnTo>
                  <a:lnTo>
                    <a:pt x="868" y="142"/>
                  </a:lnTo>
                  <a:lnTo>
                    <a:pt x="868" y="144"/>
                  </a:lnTo>
                  <a:lnTo>
                    <a:pt x="868" y="144"/>
                  </a:lnTo>
                  <a:lnTo>
                    <a:pt x="866" y="144"/>
                  </a:lnTo>
                  <a:lnTo>
                    <a:pt x="866" y="145"/>
                  </a:lnTo>
                  <a:lnTo>
                    <a:pt x="866" y="145"/>
                  </a:lnTo>
                  <a:lnTo>
                    <a:pt x="865" y="147"/>
                  </a:lnTo>
                  <a:lnTo>
                    <a:pt x="865" y="148"/>
                  </a:lnTo>
                  <a:lnTo>
                    <a:pt x="865" y="148"/>
                  </a:lnTo>
                  <a:lnTo>
                    <a:pt x="865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1" y="152"/>
                  </a:lnTo>
                  <a:lnTo>
                    <a:pt x="860" y="155"/>
                  </a:lnTo>
                  <a:lnTo>
                    <a:pt x="860" y="156"/>
                  </a:lnTo>
                  <a:lnTo>
                    <a:pt x="860" y="158"/>
                  </a:lnTo>
                  <a:lnTo>
                    <a:pt x="858" y="159"/>
                  </a:lnTo>
                  <a:lnTo>
                    <a:pt x="858" y="159"/>
                  </a:lnTo>
                  <a:lnTo>
                    <a:pt x="857" y="159"/>
                  </a:lnTo>
                  <a:lnTo>
                    <a:pt x="857" y="159"/>
                  </a:lnTo>
                  <a:lnTo>
                    <a:pt x="855" y="159"/>
                  </a:lnTo>
                  <a:lnTo>
                    <a:pt x="855" y="158"/>
                  </a:lnTo>
                  <a:lnTo>
                    <a:pt x="855" y="156"/>
                  </a:lnTo>
                  <a:lnTo>
                    <a:pt x="852" y="155"/>
                  </a:lnTo>
                  <a:lnTo>
                    <a:pt x="850" y="155"/>
                  </a:lnTo>
                  <a:lnTo>
                    <a:pt x="847" y="155"/>
                  </a:lnTo>
                  <a:lnTo>
                    <a:pt x="846" y="155"/>
                  </a:lnTo>
                  <a:lnTo>
                    <a:pt x="844" y="156"/>
                  </a:lnTo>
                  <a:lnTo>
                    <a:pt x="844" y="156"/>
                  </a:lnTo>
                  <a:lnTo>
                    <a:pt x="842" y="155"/>
                  </a:lnTo>
                  <a:lnTo>
                    <a:pt x="842" y="155"/>
                  </a:lnTo>
                  <a:lnTo>
                    <a:pt x="841" y="155"/>
                  </a:lnTo>
                  <a:lnTo>
                    <a:pt x="841" y="156"/>
                  </a:lnTo>
                  <a:lnTo>
                    <a:pt x="839" y="156"/>
                  </a:lnTo>
                  <a:lnTo>
                    <a:pt x="838" y="158"/>
                  </a:lnTo>
                  <a:lnTo>
                    <a:pt x="838" y="159"/>
                  </a:lnTo>
                  <a:lnTo>
                    <a:pt x="836" y="159"/>
                  </a:lnTo>
                  <a:lnTo>
                    <a:pt x="836" y="161"/>
                  </a:lnTo>
                  <a:lnTo>
                    <a:pt x="833" y="161"/>
                  </a:lnTo>
                  <a:lnTo>
                    <a:pt x="833" y="161"/>
                  </a:lnTo>
                  <a:lnTo>
                    <a:pt x="831" y="163"/>
                  </a:lnTo>
                  <a:lnTo>
                    <a:pt x="830" y="163"/>
                  </a:lnTo>
                  <a:lnTo>
                    <a:pt x="830" y="163"/>
                  </a:lnTo>
                  <a:lnTo>
                    <a:pt x="828" y="164"/>
                  </a:lnTo>
                  <a:lnTo>
                    <a:pt x="830" y="164"/>
                  </a:lnTo>
                  <a:lnTo>
                    <a:pt x="830" y="166"/>
                  </a:lnTo>
                  <a:lnTo>
                    <a:pt x="831" y="167"/>
                  </a:lnTo>
                  <a:lnTo>
                    <a:pt x="831" y="170"/>
                  </a:lnTo>
                  <a:lnTo>
                    <a:pt x="833" y="177"/>
                  </a:lnTo>
                  <a:lnTo>
                    <a:pt x="833" y="178"/>
                  </a:lnTo>
                  <a:lnTo>
                    <a:pt x="831" y="183"/>
                  </a:lnTo>
                  <a:lnTo>
                    <a:pt x="831" y="185"/>
                  </a:lnTo>
                  <a:lnTo>
                    <a:pt x="831" y="186"/>
                  </a:lnTo>
                  <a:lnTo>
                    <a:pt x="831" y="186"/>
                  </a:lnTo>
                  <a:lnTo>
                    <a:pt x="833" y="186"/>
                  </a:lnTo>
                  <a:lnTo>
                    <a:pt x="833" y="188"/>
                  </a:lnTo>
                  <a:lnTo>
                    <a:pt x="833" y="188"/>
                  </a:lnTo>
                  <a:lnTo>
                    <a:pt x="833" y="189"/>
                  </a:lnTo>
                  <a:lnTo>
                    <a:pt x="833" y="189"/>
                  </a:lnTo>
                  <a:lnTo>
                    <a:pt x="833" y="191"/>
                  </a:lnTo>
                  <a:lnTo>
                    <a:pt x="831" y="193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6"/>
                  </a:lnTo>
                  <a:lnTo>
                    <a:pt x="830" y="197"/>
                  </a:lnTo>
                  <a:lnTo>
                    <a:pt x="830" y="197"/>
                  </a:lnTo>
                  <a:lnTo>
                    <a:pt x="828" y="199"/>
                  </a:lnTo>
                  <a:lnTo>
                    <a:pt x="828" y="197"/>
                  </a:lnTo>
                  <a:lnTo>
                    <a:pt x="827" y="197"/>
                  </a:lnTo>
                  <a:lnTo>
                    <a:pt x="825" y="199"/>
                  </a:lnTo>
                  <a:lnTo>
                    <a:pt x="824" y="199"/>
                  </a:lnTo>
                  <a:lnTo>
                    <a:pt x="822" y="199"/>
                  </a:lnTo>
                  <a:lnTo>
                    <a:pt x="822" y="200"/>
                  </a:lnTo>
                  <a:lnTo>
                    <a:pt x="820" y="200"/>
                  </a:lnTo>
                  <a:lnTo>
                    <a:pt x="820" y="200"/>
                  </a:lnTo>
                  <a:lnTo>
                    <a:pt x="822" y="200"/>
                  </a:lnTo>
                  <a:lnTo>
                    <a:pt x="822" y="202"/>
                  </a:lnTo>
                  <a:lnTo>
                    <a:pt x="824" y="202"/>
                  </a:lnTo>
                  <a:lnTo>
                    <a:pt x="824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0" y="202"/>
                  </a:lnTo>
                  <a:lnTo>
                    <a:pt x="819" y="200"/>
                  </a:lnTo>
                  <a:lnTo>
                    <a:pt x="819" y="200"/>
                  </a:lnTo>
                  <a:lnTo>
                    <a:pt x="819" y="197"/>
                  </a:lnTo>
                  <a:lnTo>
                    <a:pt x="819" y="197"/>
                  </a:lnTo>
                  <a:lnTo>
                    <a:pt x="817" y="197"/>
                  </a:lnTo>
                  <a:lnTo>
                    <a:pt x="817" y="196"/>
                  </a:lnTo>
                  <a:lnTo>
                    <a:pt x="816" y="196"/>
                  </a:lnTo>
                  <a:lnTo>
                    <a:pt x="816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3" y="196"/>
                  </a:lnTo>
                  <a:lnTo>
                    <a:pt x="813" y="197"/>
                  </a:lnTo>
                  <a:lnTo>
                    <a:pt x="813" y="199"/>
                  </a:lnTo>
                  <a:lnTo>
                    <a:pt x="813" y="200"/>
                  </a:lnTo>
                  <a:lnTo>
                    <a:pt x="811" y="202"/>
                  </a:lnTo>
                  <a:lnTo>
                    <a:pt x="811" y="205"/>
                  </a:lnTo>
                  <a:lnTo>
                    <a:pt x="811" y="205"/>
                  </a:lnTo>
                  <a:lnTo>
                    <a:pt x="809" y="205"/>
                  </a:lnTo>
                  <a:lnTo>
                    <a:pt x="809" y="205"/>
                  </a:lnTo>
                  <a:lnTo>
                    <a:pt x="809" y="207"/>
                  </a:lnTo>
                  <a:lnTo>
                    <a:pt x="808" y="207"/>
                  </a:lnTo>
                  <a:lnTo>
                    <a:pt x="808" y="205"/>
                  </a:lnTo>
                  <a:lnTo>
                    <a:pt x="806" y="205"/>
                  </a:lnTo>
                  <a:lnTo>
                    <a:pt x="806" y="205"/>
                  </a:lnTo>
                  <a:lnTo>
                    <a:pt x="805" y="205"/>
                  </a:lnTo>
                  <a:lnTo>
                    <a:pt x="805" y="207"/>
                  </a:lnTo>
                  <a:lnTo>
                    <a:pt x="803" y="208"/>
                  </a:lnTo>
                  <a:lnTo>
                    <a:pt x="803" y="208"/>
                  </a:lnTo>
                  <a:lnTo>
                    <a:pt x="803" y="210"/>
                  </a:lnTo>
                  <a:lnTo>
                    <a:pt x="803" y="210"/>
                  </a:lnTo>
                  <a:lnTo>
                    <a:pt x="801" y="210"/>
                  </a:lnTo>
                  <a:lnTo>
                    <a:pt x="800" y="211"/>
                  </a:lnTo>
                  <a:lnTo>
                    <a:pt x="800" y="213"/>
                  </a:lnTo>
                  <a:lnTo>
                    <a:pt x="798" y="213"/>
                  </a:lnTo>
                  <a:lnTo>
                    <a:pt x="797" y="211"/>
                  </a:lnTo>
                  <a:lnTo>
                    <a:pt x="795" y="213"/>
                  </a:lnTo>
                  <a:lnTo>
                    <a:pt x="792" y="213"/>
                  </a:lnTo>
                  <a:lnTo>
                    <a:pt x="790" y="213"/>
                  </a:lnTo>
                  <a:lnTo>
                    <a:pt x="789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7" y="215"/>
                  </a:lnTo>
                  <a:lnTo>
                    <a:pt x="787" y="215"/>
                  </a:lnTo>
                  <a:lnTo>
                    <a:pt x="787" y="216"/>
                  </a:lnTo>
                  <a:lnTo>
                    <a:pt x="787" y="216"/>
                  </a:lnTo>
                  <a:lnTo>
                    <a:pt x="789" y="218"/>
                  </a:lnTo>
                  <a:lnTo>
                    <a:pt x="790" y="219"/>
                  </a:lnTo>
                  <a:lnTo>
                    <a:pt x="790" y="219"/>
                  </a:lnTo>
                  <a:lnTo>
                    <a:pt x="790" y="221"/>
                  </a:lnTo>
                  <a:lnTo>
                    <a:pt x="790" y="221"/>
                  </a:lnTo>
                  <a:lnTo>
                    <a:pt x="789" y="222"/>
                  </a:lnTo>
                  <a:lnTo>
                    <a:pt x="789" y="224"/>
                  </a:lnTo>
                  <a:lnTo>
                    <a:pt x="787" y="224"/>
                  </a:lnTo>
                  <a:lnTo>
                    <a:pt x="787" y="222"/>
                  </a:lnTo>
                  <a:lnTo>
                    <a:pt x="786" y="222"/>
                  </a:lnTo>
                  <a:lnTo>
                    <a:pt x="786" y="222"/>
                  </a:lnTo>
                  <a:lnTo>
                    <a:pt x="781" y="222"/>
                  </a:lnTo>
                  <a:lnTo>
                    <a:pt x="779" y="222"/>
                  </a:lnTo>
                  <a:lnTo>
                    <a:pt x="779" y="222"/>
                  </a:lnTo>
                  <a:lnTo>
                    <a:pt x="778" y="222"/>
                  </a:lnTo>
                  <a:lnTo>
                    <a:pt x="776" y="221"/>
                  </a:lnTo>
                  <a:lnTo>
                    <a:pt x="775" y="221"/>
                  </a:lnTo>
                  <a:lnTo>
                    <a:pt x="773" y="221"/>
                  </a:lnTo>
                  <a:lnTo>
                    <a:pt x="773" y="219"/>
                  </a:lnTo>
                  <a:lnTo>
                    <a:pt x="773" y="219"/>
                  </a:lnTo>
                  <a:lnTo>
                    <a:pt x="773" y="218"/>
                  </a:lnTo>
                  <a:lnTo>
                    <a:pt x="772" y="218"/>
                  </a:lnTo>
                  <a:lnTo>
                    <a:pt x="772" y="216"/>
                  </a:lnTo>
                  <a:lnTo>
                    <a:pt x="770" y="216"/>
                  </a:lnTo>
                  <a:lnTo>
                    <a:pt x="770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7" y="218"/>
                  </a:lnTo>
                  <a:lnTo>
                    <a:pt x="765" y="219"/>
                  </a:lnTo>
                  <a:lnTo>
                    <a:pt x="765" y="219"/>
                  </a:lnTo>
                  <a:lnTo>
                    <a:pt x="765" y="221"/>
                  </a:lnTo>
                  <a:lnTo>
                    <a:pt x="765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2" y="226"/>
                  </a:lnTo>
                  <a:lnTo>
                    <a:pt x="760" y="227"/>
                  </a:lnTo>
                  <a:lnTo>
                    <a:pt x="759" y="229"/>
                  </a:lnTo>
                  <a:lnTo>
                    <a:pt x="759" y="230"/>
                  </a:lnTo>
                  <a:lnTo>
                    <a:pt x="759" y="230"/>
                  </a:lnTo>
                  <a:lnTo>
                    <a:pt x="757" y="232"/>
                  </a:lnTo>
                  <a:lnTo>
                    <a:pt x="756" y="232"/>
                  </a:lnTo>
                  <a:lnTo>
                    <a:pt x="754" y="232"/>
                  </a:lnTo>
                  <a:lnTo>
                    <a:pt x="753" y="232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1" y="233"/>
                  </a:lnTo>
                  <a:lnTo>
                    <a:pt x="751" y="235"/>
                  </a:lnTo>
                  <a:lnTo>
                    <a:pt x="749" y="237"/>
                  </a:lnTo>
                  <a:lnTo>
                    <a:pt x="748" y="237"/>
                  </a:lnTo>
                  <a:lnTo>
                    <a:pt x="745" y="237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40"/>
                  </a:lnTo>
                  <a:lnTo>
                    <a:pt x="742" y="240"/>
                  </a:lnTo>
                  <a:lnTo>
                    <a:pt x="742" y="240"/>
                  </a:lnTo>
                  <a:lnTo>
                    <a:pt x="740" y="241"/>
                  </a:lnTo>
                  <a:lnTo>
                    <a:pt x="738" y="241"/>
                  </a:lnTo>
                  <a:lnTo>
                    <a:pt x="735" y="245"/>
                  </a:lnTo>
                  <a:lnTo>
                    <a:pt x="734" y="246"/>
                  </a:lnTo>
                  <a:lnTo>
                    <a:pt x="734" y="248"/>
                  </a:lnTo>
                  <a:lnTo>
                    <a:pt x="734" y="248"/>
                  </a:lnTo>
                  <a:lnTo>
                    <a:pt x="732" y="249"/>
                  </a:lnTo>
                  <a:lnTo>
                    <a:pt x="731" y="249"/>
                  </a:lnTo>
                  <a:lnTo>
                    <a:pt x="724" y="251"/>
                  </a:lnTo>
                  <a:lnTo>
                    <a:pt x="723" y="249"/>
                  </a:lnTo>
                  <a:lnTo>
                    <a:pt x="723" y="249"/>
                  </a:lnTo>
                  <a:lnTo>
                    <a:pt x="723" y="251"/>
                  </a:lnTo>
                  <a:lnTo>
                    <a:pt x="721" y="251"/>
                  </a:lnTo>
                  <a:lnTo>
                    <a:pt x="719" y="251"/>
                  </a:lnTo>
                  <a:lnTo>
                    <a:pt x="718" y="252"/>
                  </a:lnTo>
                  <a:lnTo>
                    <a:pt x="716" y="252"/>
                  </a:lnTo>
                  <a:lnTo>
                    <a:pt x="715" y="252"/>
                  </a:lnTo>
                  <a:lnTo>
                    <a:pt x="713" y="254"/>
                  </a:lnTo>
                  <a:lnTo>
                    <a:pt x="712" y="254"/>
                  </a:lnTo>
                  <a:lnTo>
                    <a:pt x="704" y="259"/>
                  </a:lnTo>
                  <a:lnTo>
                    <a:pt x="702" y="260"/>
                  </a:lnTo>
                  <a:lnTo>
                    <a:pt x="701" y="262"/>
                  </a:lnTo>
                  <a:lnTo>
                    <a:pt x="701" y="262"/>
                  </a:lnTo>
                  <a:lnTo>
                    <a:pt x="699" y="263"/>
                  </a:lnTo>
                  <a:lnTo>
                    <a:pt x="699" y="263"/>
                  </a:lnTo>
                  <a:lnTo>
                    <a:pt x="697" y="263"/>
                  </a:lnTo>
                  <a:lnTo>
                    <a:pt x="696" y="265"/>
                  </a:lnTo>
                  <a:lnTo>
                    <a:pt x="696" y="263"/>
                  </a:lnTo>
                  <a:lnTo>
                    <a:pt x="694" y="263"/>
                  </a:lnTo>
                  <a:lnTo>
                    <a:pt x="694" y="265"/>
                  </a:lnTo>
                  <a:lnTo>
                    <a:pt x="694" y="267"/>
                  </a:lnTo>
                  <a:lnTo>
                    <a:pt x="694" y="267"/>
                  </a:lnTo>
                  <a:lnTo>
                    <a:pt x="693" y="267"/>
                  </a:lnTo>
                  <a:lnTo>
                    <a:pt x="690" y="267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6" y="267"/>
                  </a:lnTo>
                  <a:lnTo>
                    <a:pt x="686" y="265"/>
                  </a:lnTo>
                  <a:lnTo>
                    <a:pt x="688" y="265"/>
                  </a:lnTo>
                  <a:lnTo>
                    <a:pt x="688" y="265"/>
                  </a:lnTo>
                  <a:lnTo>
                    <a:pt x="694" y="262"/>
                  </a:lnTo>
                  <a:lnTo>
                    <a:pt x="694" y="260"/>
                  </a:lnTo>
                  <a:lnTo>
                    <a:pt x="694" y="260"/>
                  </a:lnTo>
                  <a:lnTo>
                    <a:pt x="696" y="259"/>
                  </a:lnTo>
                  <a:lnTo>
                    <a:pt x="697" y="257"/>
                  </a:lnTo>
                  <a:lnTo>
                    <a:pt x="696" y="257"/>
                  </a:lnTo>
                  <a:lnTo>
                    <a:pt x="693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6"/>
                  </a:lnTo>
                  <a:lnTo>
                    <a:pt x="690" y="256"/>
                  </a:lnTo>
                  <a:lnTo>
                    <a:pt x="691" y="254"/>
                  </a:lnTo>
                  <a:lnTo>
                    <a:pt x="691" y="254"/>
                  </a:lnTo>
                  <a:lnTo>
                    <a:pt x="693" y="254"/>
                  </a:lnTo>
                  <a:lnTo>
                    <a:pt x="693" y="252"/>
                  </a:lnTo>
                  <a:lnTo>
                    <a:pt x="691" y="251"/>
                  </a:lnTo>
                  <a:lnTo>
                    <a:pt x="693" y="249"/>
                  </a:lnTo>
                  <a:lnTo>
                    <a:pt x="696" y="248"/>
                  </a:lnTo>
                  <a:lnTo>
                    <a:pt x="697" y="246"/>
                  </a:lnTo>
                  <a:lnTo>
                    <a:pt x="699" y="245"/>
                  </a:lnTo>
                  <a:lnTo>
                    <a:pt x="702" y="241"/>
                  </a:lnTo>
                  <a:lnTo>
                    <a:pt x="702" y="240"/>
                  </a:lnTo>
                  <a:lnTo>
                    <a:pt x="704" y="238"/>
                  </a:lnTo>
                  <a:lnTo>
                    <a:pt x="704" y="238"/>
                  </a:lnTo>
                  <a:lnTo>
                    <a:pt x="702" y="237"/>
                  </a:lnTo>
                  <a:lnTo>
                    <a:pt x="702" y="235"/>
                  </a:lnTo>
                  <a:lnTo>
                    <a:pt x="697" y="233"/>
                  </a:lnTo>
                  <a:lnTo>
                    <a:pt x="697" y="230"/>
                  </a:lnTo>
                  <a:lnTo>
                    <a:pt x="696" y="230"/>
                  </a:lnTo>
                  <a:lnTo>
                    <a:pt x="696" y="232"/>
                  </a:lnTo>
                  <a:lnTo>
                    <a:pt x="696" y="233"/>
                  </a:lnTo>
                  <a:lnTo>
                    <a:pt x="694" y="233"/>
                  </a:lnTo>
                  <a:lnTo>
                    <a:pt x="693" y="232"/>
                  </a:lnTo>
                  <a:lnTo>
                    <a:pt x="688" y="232"/>
                  </a:lnTo>
                  <a:lnTo>
                    <a:pt x="686" y="233"/>
                  </a:lnTo>
                  <a:lnTo>
                    <a:pt x="685" y="235"/>
                  </a:lnTo>
                  <a:lnTo>
                    <a:pt x="683" y="235"/>
                  </a:lnTo>
                  <a:lnTo>
                    <a:pt x="683" y="237"/>
                  </a:lnTo>
                  <a:lnTo>
                    <a:pt x="682" y="237"/>
                  </a:lnTo>
                  <a:lnTo>
                    <a:pt x="677" y="243"/>
                  </a:lnTo>
                  <a:lnTo>
                    <a:pt x="675" y="245"/>
                  </a:lnTo>
                  <a:lnTo>
                    <a:pt x="669" y="248"/>
                  </a:lnTo>
                  <a:lnTo>
                    <a:pt x="664" y="249"/>
                  </a:lnTo>
                  <a:lnTo>
                    <a:pt x="661" y="251"/>
                  </a:lnTo>
                  <a:lnTo>
                    <a:pt x="661" y="252"/>
                  </a:lnTo>
                  <a:lnTo>
                    <a:pt x="660" y="254"/>
                  </a:lnTo>
                  <a:lnTo>
                    <a:pt x="660" y="257"/>
                  </a:lnTo>
                  <a:lnTo>
                    <a:pt x="656" y="260"/>
                  </a:lnTo>
                  <a:lnTo>
                    <a:pt x="656" y="260"/>
                  </a:lnTo>
                  <a:lnTo>
                    <a:pt x="655" y="262"/>
                  </a:lnTo>
                  <a:lnTo>
                    <a:pt x="653" y="262"/>
                  </a:lnTo>
                  <a:lnTo>
                    <a:pt x="652" y="262"/>
                  </a:lnTo>
                  <a:lnTo>
                    <a:pt x="650" y="262"/>
                  </a:lnTo>
                  <a:lnTo>
                    <a:pt x="649" y="262"/>
                  </a:lnTo>
                  <a:lnTo>
                    <a:pt x="645" y="263"/>
                  </a:lnTo>
                  <a:lnTo>
                    <a:pt x="644" y="260"/>
                  </a:lnTo>
                  <a:lnTo>
                    <a:pt x="642" y="260"/>
                  </a:lnTo>
                  <a:lnTo>
                    <a:pt x="639" y="260"/>
                  </a:lnTo>
                  <a:lnTo>
                    <a:pt x="639" y="262"/>
                  </a:lnTo>
                  <a:lnTo>
                    <a:pt x="636" y="267"/>
                  </a:lnTo>
                  <a:lnTo>
                    <a:pt x="634" y="270"/>
                  </a:lnTo>
                  <a:lnTo>
                    <a:pt x="636" y="270"/>
                  </a:lnTo>
                  <a:lnTo>
                    <a:pt x="636" y="274"/>
                  </a:lnTo>
                  <a:lnTo>
                    <a:pt x="637" y="276"/>
                  </a:lnTo>
                  <a:lnTo>
                    <a:pt x="642" y="278"/>
                  </a:lnTo>
                  <a:lnTo>
                    <a:pt x="650" y="279"/>
                  </a:lnTo>
                  <a:lnTo>
                    <a:pt x="652" y="279"/>
                  </a:lnTo>
                  <a:lnTo>
                    <a:pt x="653" y="279"/>
                  </a:lnTo>
                  <a:lnTo>
                    <a:pt x="655" y="281"/>
                  </a:lnTo>
                  <a:lnTo>
                    <a:pt x="656" y="282"/>
                  </a:lnTo>
                  <a:lnTo>
                    <a:pt x="656" y="284"/>
                  </a:lnTo>
                  <a:lnTo>
                    <a:pt x="656" y="284"/>
                  </a:lnTo>
                  <a:lnTo>
                    <a:pt x="656" y="285"/>
                  </a:lnTo>
                  <a:lnTo>
                    <a:pt x="658" y="285"/>
                  </a:lnTo>
                  <a:lnTo>
                    <a:pt x="656" y="287"/>
                  </a:lnTo>
                  <a:lnTo>
                    <a:pt x="656" y="287"/>
                  </a:lnTo>
                  <a:lnTo>
                    <a:pt x="655" y="289"/>
                  </a:lnTo>
                  <a:lnTo>
                    <a:pt x="655" y="292"/>
                  </a:lnTo>
                  <a:lnTo>
                    <a:pt x="656" y="293"/>
                  </a:lnTo>
                  <a:lnTo>
                    <a:pt x="658" y="295"/>
                  </a:lnTo>
                  <a:lnTo>
                    <a:pt x="660" y="295"/>
                  </a:lnTo>
                  <a:lnTo>
                    <a:pt x="663" y="295"/>
                  </a:lnTo>
                  <a:lnTo>
                    <a:pt x="667" y="295"/>
                  </a:lnTo>
                  <a:lnTo>
                    <a:pt x="669" y="293"/>
                  </a:lnTo>
                  <a:lnTo>
                    <a:pt x="669" y="293"/>
                  </a:lnTo>
                  <a:lnTo>
                    <a:pt x="669" y="292"/>
                  </a:lnTo>
                  <a:lnTo>
                    <a:pt x="672" y="289"/>
                  </a:lnTo>
                  <a:lnTo>
                    <a:pt x="675" y="287"/>
                  </a:lnTo>
                  <a:lnTo>
                    <a:pt x="675" y="287"/>
                  </a:lnTo>
                  <a:lnTo>
                    <a:pt x="674" y="285"/>
                  </a:lnTo>
                  <a:lnTo>
                    <a:pt x="675" y="285"/>
                  </a:lnTo>
                  <a:lnTo>
                    <a:pt x="675" y="285"/>
                  </a:lnTo>
                  <a:lnTo>
                    <a:pt x="682" y="284"/>
                  </a:lnTo>
                  <a:lnTo>
                    <a:pt x="686" y="285"/>
                  </a:lnTo>
                  <a:lnTo>
                    <a:pt x="688" y="287"/>
                  </a:lnTo>
                  <a:lnTo>
                    <a:pt x="691" y="289"/>
                  </a:lnTo>
                  <a:lnTo>
                    <a:pt x="693" y="289"/>
                  </a:lnTo>
                  <a:lnTo>
                    <a:pt x="694" y="290"/>
                  </a:lnTo>
                  <a:lnTo>
                    <a:pt x="697" y="290"/>
                  </a:lnTo>
                  <a:lnTo>
                    <a:pt x="699" y="290"/>
                  </a:lnTo>
                  <a:lnTo>
                    <a:pt x="699" y="289"/>
                  </a:lnTo>
                  <a:lnTo>
                    <a:pt x="701" y="289"/>
                  </a:lnTo>
                  <a:lnTo>
                    <a:pt x="701" y="289"/>
                  </a:lnTo>
                  <a:lnTo>
                    <a:pt x="702" y="290"/>
                  </a:lnTo>
                  <a:lnTo>
                    <a:pt x="704" y="290"/>
                  </a:lnTo>
                  <a:lnTo>
                    <a:pt x="707" y="290"/>
                  </a:lnTo>
                  <a:lnTo>
                    <a:pt x="708" y="290"/>
                  </a:lnTo>
                  <a:lnTo>
                    <a:pt x="708" y="290"/>
                  </a:lnTo>
                  <a:lnTo>
                    <a:pt x="708" y="292"/>
                  </a:lnTo>
                  <a:lnTo>
                    <a:pt x="708" y="295"/>
                  </a:lnTo>
                  <a:lnTo>
                    <a:pt x="707" y="295"/>
                  </a:lnTo>
                  <a:lnTo>
                    <a:pt x="705" y="297"/>
                  </a:lnTo>
                  <a:lnTo>
                    <a:pt x="707" y="297"/>
                  </a:lnTo>
                  <a:lnTo>
                    <a:pt x="707" y="298"/>
                  </a:lnTo>
                  <a:lnTo>
                    <a:pt x="707" y="298"/>
                  </a:lnTo>
                  <a:lnTo>
                    <a:pt x="705" y="300"/>
                  </a:lnTo>
                  <a:lnTo>
                    <a:pt x="704" y="300"/>
                  </a:lnTo>
                  <a:lnTo>
                    <a:pt x="704" y="300"/>
                  </a:lnTo>
                  <a:lnTo>
                    <a:pt x="702" y="300"/>
                  </a:lnTo>
                  <a:lnTo>
                    <a:pt x="702" y="300"/>
                  </a:lnTo>
                  <a:lnTo>
                    <a:pt x="702" y="298"/>
                  </a:lnTo>
                  <a:lnTo>
                    <a:pt x="702" y="298"/>
                  </a:lnTo>
                  <a:lnTo>
                    <a:pt x="701" y="298"/>
                  </a:lnTo>
                  <a:lnTo>
                    <a:pt x="699" y="298"/>
                  </a:lnTo>
                  <a:lnTo>
                    <a:pt x="694" y="300"/>
                  </a:lnTo>
                  <a:lnTo>
                    <a:pt x="691" y="301"/>
                  </a:lnTo>
                  <a:lnTo>
                    <a:pt x="686" y="303"/>
                  </a:lnTo>
                  <a:lnTo>
                    <a:pt x="686" y="304"/>
                  </a:lnTo>
                  <a:lnTo>
                    <a:pt x="685" y="304"/>
                  </a:lnTo>
                  <a:lnTo>
                    <a:pt x="683" y="303"/>
                  </a:lnTo>
                  <a:lnTo>
                    <a:pt x="682" y="303"/>
                  </a:lnTo>
                  <a:lnTo>
                    <a:pt x="682" y="304"/>
                  </a:lnTo>
                  <a:lnTo>
                    <a:pt x="683" y="304"/>
                  </a:lnTo>
                  <a:lnTo>
                    <a:pt x="683" y="306"/>
                  </a:lnTo>
                  <a:lnTo>
                    <a:pt x="683" y="306"/>
                  </a:lnTo>
                  <a:lnTo>
                    <a:pt x="683" y="308"/>
                  </a:lnTo>
                  <a:lnTo>
                    <a:pt x="682" y="306"/>
                  </a:lnTo>
                  <a:lnTo>
                    <a:pt x="680" y="308"/>
                  </a:lnTo>
                  <a:lnTo>
                    <a:pt x="680" y="309"/>
                  </a:lnTo>
                  <a:lnTo>
                    <a:pt x="680" y="311"/>
                  </a:lnTo>
                  <a:lnTo>
                    <a:pt x="680" y="312"/>
                  </a:lnTo>
                  <a:lnTo>
                    <a:pt x="678" y="312"/>
                  </a:lnTo>
                  <a:lnTo>
                    <a:pt x="677" y="314"/>
                  </a:lnTo>
                  <a:lnTo>
                    <a:pt x="675" y="312"/>
                  </a:lnTo>
                  <a:lnTo>
                    <a:pt x="675" y="312"/>
                  </a:lnTo>
                  <a:lnTo>
                    <a:pt x="675" y="311"/>
                  </a:lnTo>
                  <a:lnTo>
                    <a:pt x="675" y="311"/>
                  </a:lnTo>
                  <a:lnTo>
                    <a:pt x="674" y="311"/>
                  </a:lnTo>
                  <a:lnTo>
                    <a:pt x="674" y="311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4"/>
                  </a:lnTo>
                  <a:lnTo>
                    <a:pt x="674" y="314"/>
                  </a:lnTo>
                  <a:lnTo>
                    <a:pt x="675" y="314"/>
                  </a:lnTo>
                  <a:lnTo>
                    <a:pt x="674" y="315"/>
                  </a:lnTo>
                  <a:lnTo>
                    <a:pt x="671" y="317"/>
                  </a:lnTo>
                  <a:lnTo>
                    <a:pt x="671" y="317"/>
                  </a:lnTo>
                  <a:lnTo>
                    <a:pt x="671" y="319"/>
                  </a:lnTo>
                  <a:lnTo>
                    <a:pt x="669" y="319"/>
                  </a:lnTo>
                  <a:lnTo>
                    <a:pt x="669" y="320"/>
                  </a:lnTo>
                  <a:lnTo>
                    <a:pt x="667" y="320"/>
                  </a:lnTo>
                  <a:lnTo>
                    <a:pt x="666" y="320"/>
                  </a:lnTo>
                  <a:lnTo>
                    <a:pt x="664" y="323"/>
                  </a:lnTo>
                  <a:lnTo>
                    <a:pt x="664" y="325"/>
                  </a:lnTo>
                  <a:lnTo>
                    <a:pt x="663" y="325"/>
                  </a:lnTo>
                  <a:lnTo>
                    <a:pt x="661" y="328"/>
                  </a:lnTo>
                  <a:lnTo>
                    <a:pt x="660" y="330"/>
                  </a:lnTo>
                  <a:lnTo>
                    <a:pt x="658" y="333"/>
                  </a:lnTo>
                  <a:lnTo>
                    <a:pt x="660" y="334"/>
                  </a:lnTo>
                  <a:lnTo>
                    <a:pt x="661" y="334"/>
                  </a:lnTo>
                  <a:lnTo>
                    <a:pt x="663" y="334"/>
                  </a:lnTo>
                  <a:lnTo>
                    <a:pt x="664" y="337"/>
                  </a:lnTo>
                  <a:lnTo>
                    <a:pt x="667" y="339"/>
                  </a:lnTo>
                  <a:lnTo>
                    <a:pt x="671" y="339"/>
                  </a:lnTo>
                  <a:lnTo>
                    <a:pt x="674" y="341"/>
                  </a:lnTo>
                  <a:lnTo>
                    <a:pt x="674" y="342"/>
                  </a:lnTo>
                  <a:lnTo>
                    <a:pt x="675" y="344"/>
                  </a:lnTo>
                  <a:lnTo>
                    <a:pt x="677" y="349"/>
                  </a:lnTo>
                  <a:lnTo>
                    <a:pt x="677" y="352"/>
                  </a:lnTo>
                  <a:lnTo>
                    <a:pt x="678" y="352"/>
                  </a:lnTo>
                  <a:lnTo>
                    <a:pt x="680" y="355"/>
                  </a:lnTo>
                  <a:lnTo>
                    <a:pt x="682" y="360"/>
                  </a:lnTo>
                  <a:lnTo>
                    <a:pt x="683" y="363"/>
                  </a:lnTo>
                  <a:lnTo>
                    <a:pt x="683" y="366"/>
                  </a:lnTo>
                  <a:lnTo>
                    <a:pt x="683" y="366"/>
                  </a:lnTo>
                  <a:lnTo>
                    <a:pt x="683" y="367"/>
                  </a:lnTo>
                  <a:lnTo>
                    <a:pt x="685" y="369"/>
                  </a:lnTo>
                  <a:lnTo>
                    <a:pt x="690" y="372"/>
                  </a:lnTo>
                  <a:lnTo>
                    <a:pt x="690" y="372"/>
                  </a:lnTo>
                  <a:lnTo>
                    <a:pt x="691" y="372"/>
                  </a:lnTo>
                  <a:lnTo>
                    <a:pt x="691" y="375"/>
                  </a:lnTo>
                  <a:lnTo>
                    <a:pt x="691" y="377"/>
                  </a:lnTo>
                  <a:lnTo>
                    <a:pt x="693" y="377"/>
                  </a:lnTo>
                  <a:lnTo>
                    <a:pt x="694" y="378"/>
                  </a:lnTo>
                  <a:lnTo>
                    <a:pt x="696" y="378"/>
                  </a:lnTo>
                  <a:lnTo>
                    <a:pt x="697" y="380"/>
                  </a:lnTo>
                  <a:lnTo>
                    <a:pt x="697" y="382"/>
                  </a:lnTo>
                  <a:lnTo>
                    <a:pt x="697" y="383"/>
                  </a:lnTo>
                  <a:lnTo>
                    <a:pt x="696" y="383"/>
                  </a:lnTo>
                  <a:lnTo>
                    <a:pt x="694" y="383"/>
                  </a:lnTo>
                  <a:lnTo>
                    <a:pt x="690" y="382"/>
                  </a:lnTo>
                  <a:lnTo>
                    <a:pt x="690" y="382"/>
                  </a:lnTo>
                  <a:lnTo>
                    <a:pt x="686" y="382"/>
                  </a:lnTo>
                  <a:lnTo>
                    <a:pt x="685" y="380"/>
                  </a:lnTo>
                  <a:lnTo>
                    <a:pt x="682" y="378"/>
                  </a:lnTo>
                  <a:lnTo>
                    <a:pt x="680" y="377"/>
                  </a:lnTo>
                  <a:lnTo>
                    <a:pt x="678" y="377"/>
                  </a:lnTo>
                  <a:lnTo>
                    <a:pt x="674" y="380"/>
                  </a:lnTo>
                  <a:lnTo>
                    <a:pt x="672" y="378"/>
                  </a:lnTo>
                  <a:lnTo>
                    <a:pt x="672" y="380"/>
                  </a:lnTo>
                  <a:lnTo>
                    <a:pt x="671" y="380"/>
                  </a:lnTo>
                  <a:lnTo>
                    <a:pt x="674" y="380"/>
                  </a:lnTo>
                  <a:lnTo>
                    <a:pt x="675" y="380"/>
                  </a:lnTo>
                  <a:lnTo>
                    <a:pt x="677" y="378"/>
                  </a:lnTo>
                  <a:lnTo>
                    <a:pt x="680" y="378"/>
                  </a:lnTo>
                  <a:lnTo>
                    <a:pt x="682" y="380"/>
                  </a:lnTo>
                  <a:lnTo>
                    <a:pt x="682" y="382"/>
                  </a:lnTo>
                  <a:lnTo>
                    <a:pt x="685" y="383"/>
                  </a:lnTo>
                  <a:lnTo>
                    <a:pt x="686" y="383"/>
                  </a:lnTo>
                  <a:lnTo>
                    <a:pt x="688" y="385"/>
                  </a:lnTo>
                  <a:lnTo>
                    <a:pt x="690" y="386"/>
                  </a:lnTo>
                  <a:lnTo>
                    <a:pt x="694" y="389"/>
                  </a:lnTo>
                  <a:lnTo>
                    <a:pt x="696" y="393"/>
                  </a:lnTo>
                  <a:lnTo>
                    <a:pt x="697" y="394"/>
                  </a:lnTo>
                  <a:lnTo>
                    <a:pt x="697" y="396"/>
                  </a:lnTo>
                  <a:lnTo>
                    <a:pt x="696" y="397"/>
                  </a:lnTo>
                  <a:lnTo>
                    <a:pt x="694" y="397"/>
                  </a:lnTo>
                  <a:lnTo>
                    <a:pt x="693" y="397"/>
                  </a:lnTo>
                  <a:lnTo>
                    <a:pt x="691" y="397"/>
                  </a:lnTo>
                  <a:lnTo>
                    <a:pt x="690" y="399"/>
                  </a:lnTo>
                  <a:lnTo>
                    <a:pt x="685" y="402"/>
                  </a:lnTo>
                  <a:lnTo>
                    <a:pt x="685" y="404"/>
                  </a:lnTo>
                  <a:lnTo>
                    <a:pt x="683" y="404"/>
                  </a:lnTo>
                  <a:lnTo>
                    <a:pt x="682" y="405"/>
                  </a:lnTo>
                  <a:lnTo>
                    <a:pt x="680" y="404"/>
                  </a:lnTo>
                  <a:lnTo>
                    <a:pt x="677" y="404"/>
                  </a:lnTo>
                  <a:lnTo>
                    <a:pt x="674" y="405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5" y="407"/>
                  </a:lnTo>
                  <a:lnTo>
                    <a:pt x="677" y="405"/>
                  </a:lnTo>
                  <a:lnTo>
                    <a:pt x="680" y="408"/>
                  </a:lnTo>
                  <a:lnTo>
                    <a:pt x="683" y="408"/>
                  </a:lnTo>
                  <a:lnTo>
                    <a:pt x="688" y="405"/>
                  </a:lnTo>
                  <a:lnTo>
                    <a:pt x="688" y="405"/>
                  </a:lnTo>
                  <a:lnTo>
                    <a:pt x="690" y="405"/>
                  </a:lnTo>
                  <a:lnTo>
                    <a:pt x="691" y="407"/>
                  </a:lnTo>
                  <a:lnTo>
                    <a:pt x="694" y="410"/>
                  </a:lnTo>
                  <a:lnTo>
                    <a:pt x="697" y="412"/>
                  </a:lnTo>
                  <a:lnTo>
                    <a:pt x="699" y="412"/>
                  </a:lnTo>
                  <a:lnTo>
                    <a:pt x="699" y="412"/>
                  </a:lnTo>
                  <a:lnTo>
                    <a:pt x="701" y="413"/>
                  </a:lnTo>
                  <a:lnTo>
                    <a:pt x="697" y="413"/>
                  </a:lnTo>
                  <a:lnTo>
                    <a:pt x="694" y="416"/>
                  </a:lnTo>
                  <a:lnTo>
                    <a:pt x="693" y="418"/>
                  </a:lnTo>
                  <a:lnTo>
                    <a:pt x="693" y="418"/>
                  </a:lnTo>
                  <a:lnTo>
                    <a:pt x="694" y="418"/>
                  </a:lnTo>
                  <a:lnTo>
                    <a:pt x="697" y="416"/>
                  </a:lnTo>
                  <a:lnTo>
                    <a:pt x="697" y="416"/>
                  </a:lnTo>
                  <a:lnTo>
                    <a:pt x="699" y="416"/>
                  </a:lnTo>
                  <a:lnTo>
                    <a:pt x="699" y="418"/>
                  </a:lnTo>
                  <a:lnTo>
                    <a:pt x="697" y="424"/>
                  </a:lnTo>
                  <a:lnTo>
                    <a:pt x="697" y="424"/>
                  </a:lnTo>
                  <a:lnTo>
                    <a:pt x="696" y="423"/>
                  </a:lnTo>
                  <a:lnTo>
                    <a:pt x="696" y="423"/>
                  </a:lnTo>
                  <a:lnTo>
                    <a:pt x="694" y="423"/>
                  </a:lnTo>
                  <a:lnTo>
                    <a:pt x="693" y="423"/>
                  </a:lnTo>
                  <a:lnTo>
                    <a:pt x="693" y="423"/>
                  </a:lnTo>
                  <a:lnTo>
                    <a:pt x="691" y="424"/>
                  </a:lnTo>
                  <a:lnTo>
                    <a:pt x="693" y="424"/>
                  </a:lnTo>
                  <a:lnTo>
                    <a:pt x="694" y="426"/>
                  </a:lnTo>
                  <a:lnTo>
                    <a:pt x="694" y="427"/>
                  </a:lnTo>
                  <a:lnTo>
                    <a:pt x="694" y="427"/>
                  </a:lnTo>
                  <a:lnTo>
                    <a:pt x="693" y="427"/>
                  </a:lnTo>
                  <a:lnTo>
                    <a:pt x="694" y="429"/>
                  </a:lnTo>
                  <a:lnTo>
                    <a:pt x="694" y="430"/>
                  </a:lnTo>
                  <a:lnTo>
                    <a:pt x="693" y="430"/>
                  </a:lnTo>
                  <a:lnTo>
                    <a:pt x="693" y="430"/>
                  </a:lnTo>
                  <a:lnTo>
                    <a:pt x="691" y="432"/>
                  </a:lnTo>
                  <a:lnTo>
                    <a:pt x="693" y="434"/>
                  </a:lnTo>
                  <a:lnTo>
                    <a:pt x="694" y="437"/>
                  </a:lnTo>
                  <a:lnTo>
                    <a:pt x="694" y="437"/>
                  </a:lnTo>
                  <a:lnTo>
                    <a:pt x="693" y="437"/>
                  </a:lnTo>
                  <a:lnTo>
                    <a:pt x="690" y="438"/>
                  </a:lnTo>
                  <a:lnTo>
                    <a:pt x="690" y="438"/>
                  </a:lnTo>
                  <a:lnTo>
                    <a:pt x="688" y="437"/>
                  </a:lnTo>
                  <a:lnTo>
                    <a:pt x="686" y="437"/>
                  </a:lnTo>
                  <a:lnTo>
                    <a:pt x="686" y="437"/>
                  </a:lnTo>
                  <a:lnTo>
                    <a:pt x="685" y="440"/>
                  </a:lnTo>
                  <a:lnTo>
                    <a:pt x="685" y="441"/>
                  </a:lnTo>
                  <a:lnTo>
                    <a:pt x="683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3" y="443"/>
                  </a:lnTo>
                  <a:lnTo>
                    <a:pt x="683" y="443"/>
                  </a:lnTo>
                  <a:lnTo>
                    <a:pt x="680" y="446"/>
                  </a:lnTo>
                  <a:lnTo>
                    <a:pt x="680" y="446"/>
                  </a:lnTo>
                  <a:lnTo>
                    <a:pt x="680" y="448"/>
                  </a:lnTo>
                  <a:lnTo>
                    <a:pt x="678" y="448"/>
                  </a:lnTo>
                  <a:lnTo>
                    <a:pt x="680" y="449"/>
                  </a:lnTo>
                  <a:lnTo>
                    <a:pt x="678" y="451"/>
                  </a:lnTo>
                  <a:lnTo>
                    <a:pt x="678" y="452"/>
                  </a:lnTo>
                  <a:lnTo>
                    <a:pt x="677" y="452"/>
                  </a:lnTo>
                  <a:lnTo>
                    <a:pt x="675" y="454"/>
                  </a:lnTo>
                  <a:lnTo>
                    <a:pt x="674" y="456"/>
                  </a:lnTo>
                  <a:lnTo>
                    <a:pt x="672" y="459"/>
                  </a:lnTo>
                  <a:lnTo>
                    <a:pt x="672" y="460"/>
                  </a:lnTo>
                  <a:lnTo>
                    <a:pt x="672" y="462"/>
                  </a:lnTo>
                  <a:lnTo>
                    <a:pt x="671" y="464"/>
                  </a:lnTo>
                  <a:lnTo>
                    <a:pt x="671" y="464"/>
                  </a:lnTo>
                  <a:lnTo>
                    <a:pt x="669" y="464"/>
                  </a:lnTo>
                  <a:lnTo>
                    <a:pt x="669" y="462"/>
                  </a:lnTo>
                  <a:lnTo>
                    <a:pt x="667" y="462"/>
                  </a:lnTo>
                  <a:lnTo>
                    <a:pt x="667" y="462"/>
                  </a:lnTo>
                  <a:lnTo>
                    <a:pt x="667" y="460"/>
                  </a:lnTo>
                  <a:lnTo>
                    <a:pt x="667" y="459"/>
                  </a:lnTo>
                  <a:lnTo>
                    <a:pt x="667" y="460"/>
                  </a:lnTo>
                  <a:lnTo>
                    <a:pt x="667" y="460"/>
                  </a:lnTo>
                  <a:lnTo>
                    <a:pt x="666" y="462"/>
                  </a:lnTo>
                  <a:lnTo>
                    <a:pt x="666" y="460"/>
                  </a:lnTo>
                  <a:lnTo>
                    <a:pt x="664" y="460"/>
                  </a:lnTo>
                  <a:lnTo>
                    <a:pt x="664" y="462"/>
                  </a:lnTo>
                  <a:lnTo>
                    <a:pt x="664" y="462"/>
                  </a:lnTo>
                  <a:lnTo>
                    <a:pt x="666" y="464"/>
                  </a:lnTo>
                  <a:lnTo>
                    <a:pt x="666" y="464"/>
                  </a:lnTo>
                  <a:lnTo>
                    <a:pt x="667" y="464"/>
                  </a:lnTo>
                  <a:lnTo>
                    <a:pt x="667" y="465"/>
                  </a:lnTo>
                  <a:lnTo>
                    <a:pt x="667" y="467"/>
                  </a:lnTo>
                  <a:lnTo>
                    <a:pt x="669" y="467"/>
                  </a:lnTo>
                  <a:lnTo>
                    <a:pt x="669" y="468"/>
                  </a:lnTo>
                  <a:lnTo>
                    <a:pt x="667" y="468"/>
                  </a:lnTo>
                  <a:lnTo>
                    <a:pt x="666" y="468"/>
                  </a:lnTo>
                  <a:lnTo>
                    <a:pt x="664" y="471"/>
                  </a:lnTo>
                  <a:lnTo>
                    <a:pt x="663" y="471"/>
                  </a:lnTo>
                  <a:lnTo>
                    <a:pt x="661" y="471"/>
                  </a:lnTo>
                  <a:lnTo>
                    <a:pt x="661" y="471"/>
                  </a:lnTo>
                  <a:lnTo>
                    <a:pt x="660" y="471"/>
                  </a:lnTo>
                  <a:lnTo>
                    <a:pt x="658" y="471"/>
                  </a:lnTo>
                  <a:lnTo>
                    <a:pt x="660" y="473"/>
                  </a:lnTo>
                  <a:lnTo>
                    <a:pt x="661" y="473"/>
                  </a:lnTo>
                  <a:lnTo>
                    <a:pt x="663" y="473"/>
                  </a:lnTo>
                  <a:lnTo>
                    <a:pt x="663" y="473"/>
                  </a:lnTo>
                  <a:lnTo>
                    <a:pt x="664" y="473"/>
                  </a:lnTo>
                  <a:lnTo>
                    <a:pt x="666" y="475"/>
                  </a:lnTo>
                  <a:lnTo>
                    <a:pt x="664" y="475"/>
                  </a:lnTo>
                  <a:lnTo>
                    <a:pt x="664" y="478"/>
                  </a:lnTo>
                  <a:lnTo>
                    <a:pt x="664" y="479"/>
                  </a:lnTo>
                  <a:lnTo>
                    <a:pt x="664" y="481"/>
                  </a:lnTo>
                  <a:lnTo>
                    <a:pt x="664" y="482"/>
                  </a:lnTo>
                  <a:lnTo>
                    <a:pt x="664" y="482"/>
                  </a:lnTo>
                  <a:lnTo>
                    <a:pt x="663" y="482"/>
                  </a:lnTo>
                  <a:lnTo>
                    <a:pt x="663" y="481"/>
                  </a:lnTo>
                  <a:lnTo>
                    <a:pt x="661" y="481"/>
                  </a:lnTo>
                  <a:lnTo>
                    <a:pt x="660" y="481"/>
                  </a:lnTo>
                  <a:lnTo>
                    <a:pt x="658" y="481"/>
                  </a:lnTo>
                  <a:lnTo>
                    <a:pt x="658" y="481"/>
                  </a:lnTo>
                  <a:lnTo>
                    <a:pt x="658" y="482"/>
                  </a:lnTo>
                  <a:lnTo>
                    <a:pt x="660" y="484"/>
                  </a:lnTo>
                  <a:lnTo>
                    <a:pt x="660" y="484"/>
                  </a:lnTo>
                  <a:lnTo>
                    <a:pt x="660" y="486"/>
                  </a:lnTo>
                  <a:lnTo>
                    <a:pt x="656" y="484"/>
                  </a:lnTo>
                  <a:lnTo>
                    <a:pt x="656" y="484"/>
                  </a:lnTo>
                  <a:lnTo>
                    <a:pt x="655" y="486"/>
                  </a:lnTo>
                  <a:lnTo>
                    <a:pt x="655" y="487"/>
                  </a:lnTo>
                  <a:lnTo>
                    <a:pt x="655" y="489"/>
                  </a:lnTo>
                  <a:lnTo>
                    <a:pt x="653" y="489"/>
                  </a:lnTo>
                  <a:lnTo>
                    <a:pt x="652" y="490"/>
                  </a:lnTo>
                  <a:lnTo>
                    <a:pt x="650" y="490"/>
                  </a:lnTo>
                  <a:lnTo>
                    <a:pt x="650" y="490"/>
                  </a:lnTo>
                  <a:lnTo>
                    <a:pt x="652" y="492"/>
                  </a:lnTo>
                  <a:lnTo>
                    <a:pt x="652" y="492"/>
                  </a:lnTo>
                  <a:lnTo>
                    <a:pt x="652" y="493"/>
                  </a:lnTo>
                  <a:lnTo>
                    <a:pt x="650" y="495"/>
                  </a:lnTo>
                  <a:lnTo>
                    <a:pt x="647" y="493"/>
                  </a:lnTo>
                  <a:lnTo>
                    <a:pt x="645" y="495"/>
                  </a:lnTo>
                  <a:lnTo>
                    <a:pt x="644" y="493"/>
                  </a:lnTo>
                  <a:lnTo>
                    <a:pt x="642" y="493"/>
                  </a:lnTo>
                  <a:lnTo>
                    <a:pt x="642" y="495"/>
                  </a:lnTo>
                  <a:lnTo>
                    <a:pt x="642" y="497"/>
                  </a:lnTo>
                  <a:lnTo>
                    <a:pt x="641" y="497"/>
                  </a:lnTo>
                  <a:lnTo>
                    <a:pt x="641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42" y="498"/>
                  </a:lnTo>
                  <a:lnTo>
                    <a:pt x="642" y="498"/>
                  </a:lnTo>
                  <a:lnTo>
                    <a:pt x="642" y="500"/>
                  </a:lnTo>
                  <a:lnTo>
                    <a:pt x="641" y="501"/>
                  </a:lnTo>
                  <a:lnTo>
                    <a:pt x="639" y="503"/>
                  </a:lnTo>
                  <a:lnTo>
                    <a:pt x="637" y="503"/>
                  </a:lnTo>
                  <a:lnTo>
                    <a:pt x="637" y="504"/>
                  </a:lnTo>
                  <a:lnTo>
                    <a:pt x="636" y="506"/>
                  </a:lnTo>
                  <a:lnTo>
                    <a:pt x="636" y="506"/>
                  </a:lnTo>
                  <a:lnTo>
                    <a:pt x="634" y="506"/>
                  </a:lnTo>
                  <a:lnTo>
                    <a:pt x="633" y="506"/>
                  </a:lnTo>
                  <a:lnTo>
                    <a:pt x="634" y="506"/>
                  </a:lnTo>
                  <a:lnTo>
                    <a:pt x="634" y="508"/>
                  </a:lnTo>
                  <a:lnTo>
                    <a:pt x="633" y="508"/>
                  </a:lnTo>
                  <a:lnTo>
                    <a:pt x="633" y="509"/>
                  </a:lnTo>
                  <a:lnTo>
                    <a:pt x="633" y="508"/>
                  </a:lnTo>
                  <a:lnTo>
                    <a:pt x="631" y="508"/>
                  </a:lnTo>
                  <a:lnTo>
                    <a:pt x="631" y="508"/>
                  </a:lnTo>
                  <a:lnTo>
                    <a:pt x="630" y="508"/>
                  </a:lnTo>
                  <a:lnTo>
                    <a:pt x="630" y="509"/>
                  </a:lnTo>
                  <a:lnTo>
                    <a:pt x="628" y="509"/>
                  </a:lnTo>
                  <a:lnTo>
                    <a:pt x="628" y="508"/>
                  </a:lnTo>
                  <a:lnTo>
                    <a:pt x="626" y="508"/>
                  </a:lnTo>
                  <a:lnTo>
                    <a:pt x="625" y="511"/>
                  </a:lnTo>
                  <a:lnTo>
                    <a:pt x="623" y="512"/>
                  </a:lnTo>
                  <a:lnTo>
                    <a:pt x="623" y="512"/>
                  </a:lnTo>
                  <a:lnTo>
                    <a:pt x="622" y="512"/>
                  </a:lnTo>
                  <a:lnTo>
                    <a:pt x="622" y="514"/>
                  </a:lnTo>
                  <a:lnTo>
                    <a:pt x="623" y="514"/>
                  </a:lnTo>
                  <a:lnTo>
                    <a:pt x="622" y="516"/>
                  </a:lnTo>
                  <a:lnTo>
                    <a:pt x="622" y="516"/>
                  </a:lnTo>
                  <a:lnTo>
                    <a:pt x="620" y="516"/>
                  </a:lnTo>
                  <a:lnTo>
                    <a:pt x="620" y="519"/>
                  </a:lnTo>
                  <a:lnTo>
                    <a:pt x="620" y="519"/>
                  </a:lnTo>
                  <a:lnTo>
                    <a:pt x="617" y="519"/>
                  </a:lnTo>
                  <a:lnTo>
                    <a:pt x="617" y="519"/>
                  </a:lnTo>
                  <a:lnTo>
                    <a:pt x="615" y="519"/>
                  </a:lnTo>
                  <a:lnTo>
                    <a:pt x="615" y="520"/>
                  </a:lnTo>
                  <a:lnTo>
                    <a:pt x="615" y="520"/>
                  </a:lnTo>
                  <a:lnTo>
                    <a:pt x="614" y="520"/>
                  </a:lnTo>
                  <a:lnTo>
                    <a:pt x="611" y="522"/>
                  </a:lnTo>
                  <a:lnTo>
                    <a:pt x="609" y="522"/>
                  </a:lnTo>
                  <a:lnTo>
                    <a:pt x="608" y="520"/>
                  </a:lnTo>
                  <a:lnTo>
                    <a:pt x="606" y="522"/>
                  </a:lnTo>
                  <a:lnTo>
                    <a:pt x="606" y="522"/>
                  </a:lnTo>
                  <a:lnTo>
                    <a:pt x="606" y="523"/>
                  </a:lnTo>
                  <a:lnTo>
                    <a:pt x="604" y="523"/>
                  </a:lnTo>
                  <a:lnTo>
                    <a:pt x="603" y="522"/>
                  </a:lnTo>
                  <a:lnTo>
                    <a:pt x="601" y="522"/>
                  </a:lnTo>
                  <a:lnTo>
                    <a:pt x="600" y="522"/>
                  </a:lnTo>
                  <a:lnTo>
                    <a:pt x="598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5" y="523"/>
                  </a:lnTo>
                  <a:lnTo>
                    <a:pt x="593" y="522"/>
                  </a:lnTo>
                  <a:lnTo>
                    <a:pt x="593" y="522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5"/>
                  </a:lnTo>
                  <a:lnTo>
                    <a:pt x="590" y="525"/>
                  </a:lnTo>
                  <a:lnTo>
                    <a:pt x="590" y="525"/>
                  </a:lnTo>
                  <a:lnTo>
                    <a:pt x="589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5" y="525"/>
                  </a:lnTo>
                  <a:lnTo>
                    <a:pt x="585" y="525"/>
                  </a:lnTo>
                  <a:lnTo>
                    <a:pt x="584" y="525"/>
                  </a:lnTo>
                  <a:lnTo>
                    <a:pt x="584" y="525"/>
                  </a:lnTo>
                  <a:lnTo>
                    <a:pt x="584" y="527"/>
                  </a:lnTo>
                  <a:lnTo>
                    <a:pt x="582" y="525"/>
                  </a:lnTo>
                  <a:lnTo>
                    <a:pt x="581" y="525"/>
                  </a:lnTo>
                  <a:lnTo>
                    <a:pt x="581" y="522"/>
                  </a:lnTo>
                  <a:lnTo>
                    <a:pt x="579" y="522"/>
                  </a:lnTo>
                  <a:lnTo>
                    <a:pt x="578" y="520"/>
                  </a:lnTo>
                  <a:lnTo>
                    <a:pt x="578" y="519"/>
                  </a:lnTo>
                  <a:lnTo>
                    <a:pt x="578" y="519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6" y="517"/>
                  </a:lnTo>
                  <a:lnTo>
                    <a:pt x="576" y="519"/>
                  </a:lnTo>
                  <a:lnTo>
                    <a:pt x="576" y="519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6" y="522"/>
                  </a:lnTo>
                  <a:lnTo>
                    <a:pt x="576" y="522"/>
                  </a:lnTo>
                  <a:lnTo>
                    <a:pt x="576" y="523"/>
                  </a:lnTo>
                  <a:lnTo>
                    <a:pt x="578" y="525"/>
                  </a:lnTo>
                  <a:lnTo>
                    <a:pt x="578" y="528"/>
                  </a:lnTo>
                  <a:lnTo>
                    <a:pt x="578" y="528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6" y="530"/>
                  </a:lnTo>
                  <a:lnTo>
                    <a:pt x="576" y="530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4" y="531"/>
                  </a:lnTo>
                  <a:lnTo>
                    <a:pt x="574" y="531"/>
                  </a:lnTo>
                  <a:lnTo>
                    <a:pt x="573" y="533"/>
                  </a:lnTo>
                  <a:lnTo>
                    <a:pt x="571" y="533"/>
                  </a:lnTo>
                  <a:lnTo>
                    <a:pt x="571" y="530"/>
                  </a:lnTo>
                  <a:lnTo>
                    <a:pt x="570" y="531"/>
                  </a:lnTo>
                  <a:lnTo>
                    <a:pt x="570" y="534"/>
                  </a:lnTo>
                  <a:lnTo>
                    <a:pt x="568" y="534"/>
                  </a:lnTo>
                  <a:lnTo>
                    <a:pt x="568" y="536"/>
                  </a:lnTo>
                  <a:lnTo>
                    <a:pt x="567" y="534"/>
                  </a:lnTo>
                  <a:lnTo>
                    <a:pt x="565" y="534"/>
                  </a:lnTo>
                  <a:lnTo>
                    <a:pt x="565" y="536"/>
                  </a:lnTo>
                  <a:lnTo>
                    <a:pt x="563" y="536"/>
                  </a:lnTo>
                  <a:lnTo>
                    <a:pt x="563" y="538"/>
                  </a:lnTo>
                  <a:lnTo>
                    <a:pt x="562" y="536"/>
                  </a:lnTo>
                  <a:lnTo>
                    <a:pt x="560" y="536"/>
                  </a:lnTo>
                  <a:lnTo>
                    <a:pt x="562" y="534"/>
                  </a:lnTo>
                  <a:lnTo>
                    <a:pt x="562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6"/>
                  </a:lnTo>
                  <a:lnTo>
                    <a:pt x="560" y="538"/>
                  </a:lnTo>
                  <a:lnTo>
                    <a:pt x="559" y="538"/>
                  </a:lnTo>
                  <a:lnTo>
                    <a:pt x="557" y="538"/>
                  </a:lnTo>
                  <a:lnTo>
                    <a:pt x="557" y="536"/>
                  </a:lnTo>
                  <a:lnTo>
                    <a:pt x="555" y="536"/>
                  </a:lnTo>
                  <a:lnTo>
                    <a:pt x="554" y="536"/>
                  </a:lnTo>
                  <a:lnTo>
                    <a:pt x="554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1" y="539"/>
                  </a:lnTo>
                  <a:lnTo>
                    <a:pt x="551" y="539"/>
                  </a:lnTo>
                  <a:lnTo>
                    <a:pt x="549" y="541"/>
                  </a:lnTo>
                  <a:lnTo>
                    <a:pt x="546" y="541"/>
                  </a:lnTo>
                  <a:lnTo>
                    <a:pt x="544" y="541"/>
                  </a:lnTo>
                  <a:lnTo>
                    <a:pt x="543" y="541"/>
                  </a:lnTo>
                  <a:lnTo>
                    <a:pt x="543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0" y="542"/>
                  </a:lnTo>
                  <a:lnTo>
                    <a:pt x="538" y="542"/>
                  </a:lnTo>
                  <a:lnTo>
                    <a:pt x="537" y="542"/>
                  </a:lnTo>
                  <a:lnTo>
                    <a:pt x="535" y="544"/>
                  </a:lnTo>
                  <a:lnTo>
                    <a:pt x="533" y="545"/>
                  </a:lnTo>
                  <a:lnTo>
                    <a:pt x="533" y="545"/>
                  </a:lnTo>
                  <a:lnTo>
                    <a:pt x="532" y="545"/>
                  </a:lnTo>
                  <a:lnTo>
                    <a:pt x="532" y="544"/>
                  </a:lnTo>
                  <a:lnTo>
                    <a:pt x="532" y="544"/>
                  </a:lnTo>
                  <a:lnTo>
                    <a:pt x="532" y="545"/>
                  </a:lnTo>
                  <a:lnTo>
                    <a:pt x="532" y="545"/>
                  </a:lnTo>
                  <a:lnTo>
                    <a:pt x="530" y="547"/>
                  </a:lnTo>
                  <a:lnTo>
                    <a:pt x="529" y="549"/>
                  </a:lnTo>
                  <a:lnTo>
                    <a:pt x="529" y="549"/>
                  </a:lnTo>
                  <a:lnTo>
                    <a:pt x="529" y="550"/>
                  </a:lnTo>
                  <a:lnTo>
                    <a:pt x="532" y="550"/>
                  </a:lnTo>
                  <a:lnTo>
                    <a:pt x="532" y="552"/>
                  </a:lnTo>
                  <a:lnTo>
                    <a:pt x="532" y="552"/>
                  </a:lnTo>
                  <a:lnTo>
                    <a:pt x="530" y="553"/>
                  </a:lnTo>
                  <a:lnTo>
                    <a:pt x="530" y="553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2" y="558"/>
                  </a:lnTo>
                  <a:lnTo>
                    <a:pt x="530" y="560"/>
                  </a:lnTo>
                  <a:lnTo>
                    <a:pt x="527" y="560"/>
                  </a:lnTo>
                  <a:lnTo>
                    <a:pt x="526" y="560"/>
                  </a:lnTo>
                  <a:lnTo>
                    <a:pt x="524" y="558"/>
                  </a:lnTo>
                  <a:lnTo>
                    <a:pt x="524" y="558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6" y="556"/>
                  </a:lnTo>
                  <a:lnTo>
                    <a:pt x="526" y="556"/>
                  </a:lnTo>
                  <a:lnTo>
                    <a:pt x="524" y="556"/>
                  </a:lnTo>
                  <a:lnTo>
                    <a:pt x="522" y="555"/>
                  </a:lnTo>
                  <a:lnTo>
                    <a:pt x="522" y="553"/>
                  </a:lnTo>
                  <a:lnTo>
                    <a:pt x="522" y="552"/>
                  </a:lnTo>
                  <a:lnTo>
                    <a:pt x="522" y="550"/>
                  </a:lnTo>
                  <a:lnTo>
                    <a:pt x="521" y="550"/>
                  </a:lnTo>
                  <a:lnTo>
                    <a:pt x="521" y="550"/>
                  </a:lnTo>
                  <a:lnTo>
                    <a:pt x="522" y="547"/>
                  </a:lnTo>
                  <a:lnTo>
                    <a:pt x="521" y="547"/>
                  </a:lnTo>
                  <a:lnTo>
                    <a:pt x="522" y="545"/>
                  </a:lnTo>
                  <a:lnTo>
                    <a:pt x="522" y="544"/>
                  </a:lnTo>
                  <a:lnTo>
                    <a:pt x="526" y="542"/>
                  </a:lnTo>
                  <a:lnTo>
                    <a:pt x="526" y="541"/>
                  </a:lnTo>
                  <a:lnTo>
                    <a:pt x="524" y="541"/>
                  </a:lnTo>
                  <a:lnTo>
                    <a:pt x="522" y="541"/>
                  </a:lnTo>
                  <a:lnTo>
                    <a:pt x="522" y="541"/>
                  </a:lnTo>
                  <a:lnTo>
                    <a:pt x="521" y="541"/>
                  </a:lnTo>
                  <a:lnTo>
                    <a:pt x="521" y="539"/>
                  </a:lnTo>
                  <a:lnTo>
                    <a:pt x="519" y="538"/>
                  </a:lnTo>
                  <a:lnTo>
                    <a:pt x="519" y="538"/>
                  </a:lnTo>
                  <a:lnTo>
                    <a:pt x="519" y="541"/>
                  </a:lnTo>
                  <a:lnTo>
                    <a:pt x="518" y="541"/>
                  </a:lnTo>
                  <a:lnTo>
                    <a:pt x="516" y="542"/>
                  </a:lnTo>
                  <a:lnTo>
                    <a:pt x="514" y="542"/>
                  </a:lnTo>
                  <a:lnTo>
                    <a:pt x="513" y="542"/>
                  </a:lnTo>
                  <a:lnTo>
                    <a:pt x="513" y="542"/>
                  </a:lnTo>
                  <a:lnTo>
                    <a:pt x="513" y="541"/>
                  </a:lnTo>
                  <a:lnTo>
                    <a:pt x="513" y="541"/>
                  </a:lnTo>
                  <a:lnTo>
                    <a:pt x="513" y="539"/>
                  </a:lnTo>
                  <a:lnTo>
                    <a:pt x="511" y="539"/>
                  </a:lnTo>
                  <a:lnTo>
                    <a:pt x="510" y="539"/>
                  </a:lnTo>
                  <a:lnTo>
                    <a:pt x="510" y="539"/>
                  </a:lnTo>
                  <a:lnTo>
                    <a:pt x="508" y="539"/>
                  </a:lnTo>
                  <a:lnTo>
                    <a:pt x="508" y="539"/>
                  </a:lnTo>
                  <a:lnTo>
                    <a:pt x="507" y="538"/>
                  </a:lnTo>
                  <a:lnTo>
                    <a:pt x="507" y="538"/>
                  </a:lnTo>
                  <a:lnTo>
                    <a:pt x="505" y="536"/>
                  </a:lnTo>
                  <a:lnTo>
                    <a:pt x="507" y="536"/>
                  </a:lnTo>
                  <a:lnTo>
                    <a:pt x="505" y="534"/>
                  </a:lnTo>
                  <a:lnTo>
                    <a:pt x="503" y="534"/>
                  </a:lnTo>
                  <a:lnTo>
                    <a:pt x="503" y="536"/>
                  </a:lnTo>
                  <a:lnTo>
                    <a:pt x="503" y="538"/>
                  </a:lnTo>
                  <a:lnTo>
                    <a:pt x="505" y="539"/>
                  </a:lnTo>
                  <a:lnTo>
                    <a:pt x="505" y="539"/>
                  </a:lnTo>
                  <a:lnTo>
                    <a:pt x="503" y="539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9"/>
                  </a:lnTo>
                  <a:lnTo>
                    <a:pt x="500" y="541"/>
                  </a:lnTo>
                  <a:lnTo>
                    <a:pt x="499" y="541"/>
                  </a:lnTo>
                  <a:lnTo>
                    <a:pt x="499" y="541"/>
                  </a:lnTo>
                  <a:lnTo>
                    <a:pt x="497" y="541"/>
                  </a:lnTo>
                  <a:lnTo>
                    <a:pt x="496" y="541"/>
                  </a:lnTo>
                  <a:lnTo>
                    <a:pt x="494" y="539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89" y="539"/>
                  </a:lnTo>
                  <a:lnTo>
                    <a:pt x="489" y="539"/>
                  </a:lnTo>
                  <a:lnTo>
                    <a:pt x="488" y="539"/>
                  </a:lnTo>
                  <a:lnTo>
                    <a:pt x="486" y="538"/>
                  </a:lnTo>
                  <a:lnTo>
                    <a:pt x="485" y="538"/>
                  </a:lnTo>
                  <a:lnTo>
                    <a:pt x="483" y="536"/>
                  </a:lnTo>
                  <a:lnTo>
                    <a:pt x="483" y="536"/>
                  </a:lnTo>
                  <a:lnTo>
                    <a:pt x="483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0" y="534"/>
                  </a:lnTo>
                  <a:lnTo>
                    <a:pt x="478" y="533"/>
                  </a:lnTo>
                  <a:lnTo>
                    <a:pt x="478" y="534"/>
                  </a:lnTo>
                  <a:lnTo>
                    <a:pt x="478" y="534"/>
                  </a:lnTo>
                  <a:lnTo>
                    <a:pt x="478" y="533"/>
                  </a:lnTo>
                  <a:lnTo>
                    <a:pt x="478" y="531"/>
                  </a:lnTo>
                  <a:lnTo>
                    <a:pt x="478" y="530"/>
                  </a:lnTo>
                  <a:lnTo>
                    <a:pt x="477" y="530"/>
                  </a:lnTo>
                  <a:lnTo>
                    <a:pt x="477" y="528"/>
                  </a:lnTo>
                  <a:lnTo>
                    <a:pt x="477" y="528"/>
                  </a:lnTo>
                  <a:lnTo>
                    <a:pt x="475" y="528"/>
                  </a:lnTo>
                  <a:lnTo>
                    <a:pt x="477" y="527"/>
                  </a:lnTo>
                  <a:lnTo>
                    <a:pt x="477" y="525"/>
                  </a:lnTo>
                  <a:lnTo>
                    <a:pt x="477" y="525"/>
                  </a:lnTo>
                  <a:lnTo>
                    <a:pt x="478" y="523"/>
                  </a:lnTo>
                  <a:lnTo>
                    <a:pt x="478" y="523"/>
                  </a:lnTo>
                  <a:lnTo>
                    <a:pt x="480" y="522"/>
                  </a:lnTo>
                  <a:lnTo>
                    <a:pt x="477" y="520"/>
                  </a:lnTo>
                  <a:lnTo>
                    <a:pt x="477" y="520"/>
                  </a:lnTo>
                  <a:lnTo>
                    <a:pt x="475" y="520"/>
                  </a:lnTo>
                  <a:lnTo>
                    <a:pt x="473" y="520"/>
                  </a:lnTo>
                  <a:lnTo>
                    <a:pt x="472" y="520"/>
                  </a:lnTo>
                  <a:lnTo>
                    <a:pt x="472" y="520"/>
                  </a:lnTo>
                  <a:lnTo>
                    <a:pt x="470" y="519"/>
                  </a:lnTo>
                  <a:lnTo>
                    <a:pt x="470" y="519"/>
                  </a:lnTo>
                  <a:lnTo>
                    <a:pt x="469" y="519"/>
                  </a:lnTo>
                  <a:lnTo>
                    <a:pt x="469" y="519"/>
                  </a:lnTo>
                  <a:lnTo>
                    <a:pt x="467" y="519"/>
                  </a:lnTo>
                  <a:lnTo>
                    <a:pt x="467" y="520"/>
                  </a:lnTo>
                  <a:lnTo>
                    <a:pt x="466" y="520"/>
                  </a:lnTo>
                  <a:lnTo>
                    <a:pt x="466" y="519"/>
                  </a:lnTo>
                  <a:lnTo>
                    <a:pt x="464" y="519"/>
                  </a:lnTo>
                  <a:lnTo>
                    <a:pt x="461" y="517"/>
                  </a:lnTo>
                  <a:lnTo>
                    <a:pt x="461" y="517"/>
                  </a:lnTo>
                  <a:lnTo>
                    <a:pt x="461" y="516"/>
                  </a:lnTo>
                  <a:lnTo>
                    <a:pt x="459" y="516"/>
                  </a:lnTo>
                  <a:lnTo>
                    <a:pt x="459" y="514"/>
                  </a:lnTo>
                  <a:lnTo>
                    <a:pt x="458" y="512"/>
                  </a:lnTo>
                  <a:lnTo>
                    <a:pt x="458" y="514"/>
                  </a:lnTo>
                  <a:lnTo>
                    <a:pt x="456" y="514"/>
                  </a:lnTo>
                  <a:lnTo>
                    <a:pt x="453" y="516"/>
                  </a:lnTo>
                  <a:lnTo>
                    <a:pt x="453" y="516"/>
                  </a:lnTo>
                  <a:lnTo>
                    <a:pt x="451" y="517"/>
                  </a:lnTo>
                  <a:lnTo>
                    <a:pt x="451" y="517"/>
                  </a:lnTo>
                  <a:lnTo>
                    <a:pt x="451" y="519"/>
                  </a:lnTo>
                  <a:lnTo>
                    <a:pt x="451" y="520"/>
                  </a:lnTo>
                  <a:lnTo>
                    <a:pt x="450" y="520"/>
                  </a:lnTo>
                  <a:lnTo>
                    <a:pt x="450" y="522"/>
                  </a:lnTo>
                  <a:lnTo>
                    <a:pt x="448" y="522"/>
                  </a:lnTo>
                  <a:lnTo>
                    <a:pt x="448" y="522"/>
                  </a:lnTo>
                  <a:lnTo>
                    <a:pt x="447" y="522"/>
                  </a:lnTo>
                  <a:lnTo>
                    <a:pt x="445" y="523"/>
                  </a:lnTo>
                  <a:lnTo>
                    <a:pt x="444" y="523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0" y="522"/>
                  </a:lnTo>
                  <a:lnTo>
                    <a:pt x="439" y="523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7" y="525"/>
                  </a:lnTo>
                  <a:lnTo>
                    <a:pt x="434" y="522"/>
                  </a:lnTo>
                  <a:lnTo>
                    <a:pt x="434" y="522"/>
                  </a:lnTo>
                  <a:lnTo>
                    <a:pt x="432" y="522"/>
                  </a:lnTo>
                  <a:lnTo>
                    <a:pt x="432" y="525"/>
                  </a:lnTo>
                  <a:lnTo>
                    <a:pt x="432" y="525"/>
                  </a:lnTo>
                  <a:lnTo>
                    <a:pt x="431" y="525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3"/>
                  </a:lnTo>
                  <a:lnTo>
                    <a:pt x="428" y="523"/>
                  </a:lnTo>
                  <a:lnTo>
                    <a:pt x="426" y="525"/>
                  </a:lnTo>
                  <a:lnTo>
                    <a:pt x="426" y="525"/>
                  </a:lnTo>
                  <a:lnTo>
                    <a:pt x="426" y="527"/>
                  </a:lnTo>
                  <a:lnTo>
                    <a:pt x="425" y="527"/>
                  </a:lnTo>
                  <a:lnTo>
                    <a:pt x="425" y="527"/>
                  </a:lnTo>
                  <a:lnTo>
                    <a:pt x="423" y="527"/>
                  </a:lnTo>
                  <a:lnTo>
                    <a:pt x="423" y="525"/>
                  </a:lnTo>
                  <a:lnTo>
                    <a:pt x="423" y="525"/>
                  </a:lnTo>
                  <a:lnTo>
                    <a:pt x="421" y="523"/>
                  </a:lnTo>
                  <a:lnTo>
                    <a:pt x="418" y="523"/>
                  </a:lnTo>
                  <a:lnTo>
                    <a:pt x="418" y="522"/>
                  </a:lnTo>
                  <a:lnTo>
                    <a:pt x="417" y="522"/>
                  </a:lnTo>
                  <a:lnTo>
                    <a:pt x="417" y="522"/>
                  </a:lnTo>
                  <a:lnTo>
                    <a:pt x="417" y="523"/>
                  </a:lnTo>
                  <a:lnTo>
                    <a:pt x="415" y="523"/>
                  </a:lnTo>
                  <a:lnTo>
                    <a:pt x="415" y="525"/>
                  </a:lnTo>
                  <a:lnTo>
                    <a:pt x="414" y="527"/>
                  </a:lnTo>
                  <a:lnTo>
                    <a:pt x="414" y="527"/>
                  </a:lnTo>
                  <a:lnTo>
                    <a:pt x="412" y="528"/>
                  </a:lnTo>
                  <a:lnTo>
                    <a:pt x="412" y="527"/>
                  </a:lnTo>
                  <a:lnTo>
                    <a:pt x="410" y="527"/>
                  </a:lnTo>
                  <a:lnTo>
                    <a:pt x="409" y="527"/>
                  </a:lnTo>
                  <a:lnTo>
                    <a:pt x="407" y="528"/>
                  </a:lnTo>
                  <a:lnTo>
                    <a:pt x="407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8"/>
                  </a:lnTo>
                  <a:lnTo>
                    <a:pt x="404" y="528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1"/>
                  </a:lnTo>
                  <a:lnTo>
                    <a:pt x="404" y="531"/>
                  </a:lnTo>
                  <a:lnTo>
                    <a:pt x="404" y="533"/>
                  </a:lnTo>
                  <a:lnTo>
                    <a:pt x="404" y="534"/>
                  </a:lnTo>
                  <a:lnTo>
                    <a:pt x="406" y="536"/>
                  </a:lnTo>
                  <a:lnTo>
                    <a:pt x="406" y="536"/>
                  </a:lnTo>
                  <a:lnTo>
                    <a:pt x="407" y="538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6" y="542"/>
                  </a:lnTo>
                  <a:lnTo>
                    <a:pt x="406" y="544"/>
                  </a:lnTo>
                  <a:lnTo>
                    <a:pt x="407" y="544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6" y="545"/>
                  </a:lnTo>
                  <a:lnTo>
                    <a:pt x="406" y="547"/>
                  </a:lnTo>
                  <a:lnTo>
                    <a:pt x="406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3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4"/>
                  </a:lnTo>
                  <a:lnTo>
                    <a:pt x="399" y="544"/>
                  </a:lnTo>
                  <a:lnTo>
                    <a:pt x="399" y="542"/>
                  </a:lnTo>
                  <a:lnTo>
                    <a:pt x="398" y="542"/>
                  </a:lnTo>
                  <a:lnTo>
                    <a:pt x="399" y="541"/>
                  </a:lnTo>
                  <a:lnTo>
                    <a:pt x="398" y="541"/>
                  </a:lnTo>
                  <a:lnTo>
                    <a:pt x="398" y="539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6" y="538"/>
                  </a:lnTo>
                  <a:lnTo>
                    <a:pt x="396" y="538"/>
                  </a:lnTo>
                  <a:lnTo>
                    <a:pt x="393" y="539"/>
                  </a:lnTo>
                  <a:lnTo>
                    <a:pt x="391" y="541"/>
                  </a:lnTo>
                  <a:lnTo>
                    <a:pt x="390" y="541"/>
                  </a:lnTo>
                  <a:lnTo>
                    <a:pt x="388" y="542"/>
                  </a:lnTo>
                  <a:lnTo>
                    <a:pt x="388" y="541"/>
                  </a:lnTo>
                  <a:lnTo>
                    <a:pt x="387" y="541"/>
                  </a:lnTo>
                  <a:lnTo>
                    <a:pt x="385" y="542"/>
                  </a:lnTo>
                  <a:lnTo>
                    <a:pt x="384" y="541"/>
                  </a:lnTo>
                  <a:lnTo>
                    <a:pt x="384" y="541"/>
                  </a:lnTo>
                  <a:lnTo>
                    <a:pt x="382" y="541"/>
                  </a:lnTo>
                  <a:lnTo>
                    <a:pt x="384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8"/>
                  </a:lnTo>
                  <a:lnTo>
                    <a:pt x="380" y="538"/>
                  </a:lnTo>
                  <a:lnTo>
                    <a:pt x="380" y="536"/>
                  </a:lnTo>
                  <a:lnTo>
                    <a:pt x="380" y="534"/>
                  </a:lnTo>
                  <a:lnTo>
                    <a:pt x="380" y="534"/>
                  </a:lnTo>
                  <a:lnTo>
                    <a:pt x="380" y="533"/>
                  </a:lnTo>
                  <a:lnTo>
                    <a:pt x="379" y="533"/>
                  </a:lnTo>
                  <a:lnTo>
                    <a:pt x="376" y="533"/>
                  </a:lnTo>
                  <a:lnTo>
                    <a:pt x="373" y="531"/>
                  </a:lnTo>
                  <a:lnTo>
                    <a:pt x="371" y="531"/>
                  </a:lnTo>
                  <a:lnTo>
                    <a:pt x="371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0"/>
                  </a:lnTo>
                  <a:lnTo>
                    <a:pt x="371" y="528"/>
                  </a:lnTo>
                  <a:lnTo>
                    <a:pt x="371" y="527"/>
                  </a:lnTo>
                  <a:lnTo>
                    <a:pt x="373" y="525"/>
                  </a:lnTo>
                  <a:lnTo>
                    <a:pt x="371" y="523"/>
                  </a:lnTo>
                  <a:lnTo>
                    <a:pt x="373" y="520"/>
                  </a:lnTo>
                  <a:lnTo>
                    <a:pt x="374" y="520"/>
                  </a:lnTo>
                  <a:lnTo>
                    <a:pt x="374" y="519"/>
                  </a:lnTo>
                  <a:lnTo>
                    <a:pt x="374" y="519"/>
                  </a:lnTo>
                  <a:lnTo>
                    <a:pt x="374" y="517"/>
                  </a:lnTo>
                  <a:lnTo>
                    <a:pt x="373" y="517"/>
                  </a:lnTo>
                  <a:lnTo>
                    <a:pt x="373" y="517"/>
                  </a:lnTo>
                  <a:lnTo>
                    <a:pt x="369" y="517"/>
                  </a:lnTo>
                  <a:lnTo>
                    <a:pt x="368" y="517"/>
                  </a:lnTo>
                  <a:lnTo>
                    <a:pt x="365" y="516"/>
                  </a:lnTo>
                  <a:lnTo>
                    <a:pt x="365" y="514"/>
                  </a:lnTo>
                  <a:lnTo>
                    <a:pt x="365" y="512"/>
                  </a:lnTo>
                  <a:lnTo>
                    <a:pt x="365" y="512"/>
                  </a:lnTo>
                  <a:lnTo>
                    <a:pt x="365" y="511"/>
                  </a:lnTo>
                  <a:lnTo>
                    <a:pt x="365" y="511"/>
                  </a:lnTo>
                  <a:lnTo>
                    <a:pt x="365" y="508"/>
                  </a:lnTo>
                  <a:lnTo>
                    <a:pt x="363" y="508"/>
                  </a:lnTo>
                  <a:lnTo>
                    <a:pt x="363" y="506"/>
                  </a:lnTo>
                  <a:lnTo>
                    <a:pt x="362" y="506"/>
                  </a:lnTo>
                  <a:lnTo>
                    <a:pt x="362" y="504"/>
                  </a:lnTo>
                  <a:lnTo>
                    <a:pt x="363" y="504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3" y="501"/>
                  </a:lnTo>
                  <a:lnTo>
                    <a:pt x="362" y="503"/>
                  </a:lnTo>
                  <a:lnTo>
                    <a:pt x="360" y="501"/>
                  </a:lnTo>
                  <a:lnTo>
                    <a:pt x="360" y="501"/>
                  </a:lnTo>
                  <a:lnTo>
                    <a:pt x="358" y="501"/>
                  </a:lnTo>
                  <a:lnTo>
                    <a:pt x="355" y="501"/>
                  </a:lnTo>
                  <a:lnTo>
                    <a:pt x="352" y="503"/>
                  </a:lnTo>
                  <a:lnTo>
                    <a:pt x="350" y="503"/>
                  </a:lnTo>
                  <a:lnTo>
                    <a:pt x="349" y="504"/>
                  </a:lnTo>
                  <a:lnTo>
                    <a:pt x="347" y="504"/>
                  </a:lnTo>
                  <a:lnTo>
                    <a:pt x="347" y="504"/>
                  </a:lnTo>
                  <a:lnTo>
                    <a:pt x="346" y="504"/>
                  </a:lnTo>
                  <a:lnTo>
                    <a:pt x="346" y="503"/>
                  </a:lnTo>
                  <a:lnTo>
                    <a:pt x="347" y="501"/>
                  </a:lnTo>
                  <a:lnTo>
                    <a:pt x="349" y="500"/>
                  </a:lnTo>
                  <a:lnTo>
                    <a:pt x="347" y="498"/>
                  </a:lnTo>
                  <a:lnTo>
                    <a:pt x="347" y="498"/>
                  </a:lnTo>
                  <a:lnTo>
                    <a:pt x="347" y="497"/>
                  </a:lnTo>
                  <a:lnTo>
                    <a:pt x="346" y="497"/>
                  </a:lnTo>
                  <a:lnTo>
                    <a:pt x="346" y="495"/>
                  </a:lnTo>
                  <a:lnTo>
                    <a:pt x="346" y="493"/>
                  </a:lnTo>
                  <a:lnTo>
                    <a:pt x="346" y="492"/>
                  </a:lnTo>
                  <a:lnTo>
                    <a:pt x="347" y="490"/>
                  </a:lnTo>
                  <a:lnTo>
                    <a:pt x="349" y="490"/>
                  </a:lnTo>
                  <a:lnTo>
                    <a:pt x="349" y="490"/>
                  </a:lnTo>
                  <a:lnTo>
                    <a:pt x="349" y="489"/>
                  </a:lnTo>
                  <a:lnTo>
                    <a:pt x="349" y="487"/>
                  </a:lnTo>
                  <a:lnTo>
                    <a:pt x="349" y="486"/>
                  </a:lnTo>
                  <a:lnTo>
                    <a:pt x="350" y="484"/>
                  </a:lnTo>
                  <a:lnTo>
                    <a:pt x="350" y="484"/>
                  </a:lnTo>
                  <a:lnTo>
                    <a:pt x="352" y="484"/>
                  </a:lnTo>
                  <a:lnTo>
                    <a:pt x="352" y="484"/>
                  </a:lnTo>
                  <a:lnTo>
                    <a:pt x="354" y="482"/>
                  </a:lnTo>
                  <a:lnTo>
                    <a:pt x="354" y="481"/>
                  </a:lnTo>
                  <a:lnTo>
                    <a:pt x="355" y="479"/>
                  </a:lnTo>
                  <a:lnTo>
                    <a:pt x="355" y="479"/>
                  </a:lnTo>
                  <a:lnTo>
                    <a:pt x="357" y="479"/>
                  </a:lnTo>
                  <a:lnTo>
                    <a:pt x="357" y="479"/>
                  </a:lnTo>
                  <a:lnTo>
                    <a:pt x="358" y="478"/>
                  </a:lnTo>
                  <a:lnTo>
                    <a:pt x="358" y="476"/>
                  </a:lnTo>
                  <a:lnTo>
                    <a:pt x="360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3"/>
                  </a:lnTo>
                  <a:lnTo>
                    <a:pt x="360" y="471"/>
                  </a:lnTo>
                  <a:lnTo>
                    <a:pt x="360" y="471"/>
                  </a:lnTo>
                  <a:lnTo>
                    <a:pt x="362" y="470"/>
                  </a:lnTo>
                  <a:lnTo>
                    <a:pt x="363" y="470"/>
                  </a:lnTo>
                  <a:lnTo>
                    <a:pt x="362" y="468"/>
                  </a:lnTo>
                  <a:lnTo>
                    <a:pt x="363" y="467"/>
                  </a:lnTo>
                  <a:lnTo>
                    <a:pt x="363" y="464"/>
                  </a:lnTo>
                  <a:lnTo>
                    <a:pt x="363" y="462"/>
                  </a:lnTo>
                  <a:lnTo>
                    <a:pt x="363" y="460"/>
                  </a:lnTo>
                  <a:lnTo>
                    <a:pt x="363" y="459"/>
                  </a:lnTo>
                  <a:lnTo>
                    <a:pt x="363" y="457"/>
                  </a:lnTo>
                  <a:lnTo>
                    <a:pt x="362" y="454"/>
                  </a:lnTo>
                  <a:lnTo>
                    <a:pt x="362" y="454"/>
                  </a:lnTo>
                  <a:lnTo>
                    <a:pt x="362" y="451"/>
                  </a:lnTo>
                  <a:lnTo>
                    <a:pt x="362" y="448"/>
                  </a:lnTo>
                  <a:lnTo>
                    <a:pt x="362" y="448"/>
                  </a:lnTo>
                  <a:lnTo>
                    <a:pt x="360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7" y="449"/>
                  </a:lnTo>
                  <a:lnTo>
                    <a:pt x="357" y="449"/>
                  </a:lnTo>
                  <a:lnTo>
                    <a:pt x="357" y="448"/>
                  </a:lnTo>
                  <a:lnTo>
                    <a:pt x="355" y="446"/>
                  </a:lnTo>
                  <a:lnTo>
                    <a:pt x="354" y="441"/>
                  </a:lnTo>
                  <a:lnTo>
                    <a:pt x="354" y="441"/>
                  </a:lnTo>
                  <a:lnTo>
                    <a:pt x="354" y="440"/>
                  </a:lnTo>
                  <a:lnTo>
                    <a:pt x="354" y="438"/>
                  </a:lnTo>
                  <a:lnTo>
                    <a:pt x="352" y="438"/>
                  </a:lnTo>
                  <a:lnTo>
                    <a:pt x="352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49" y="437"/>
                  </a:lnTo>
                  <a:lnTo>
                    <a:pt x="349" y="435"/>
                  </a:lnTo>
                  <a:lnTo>
                    <a:pt x="347" y="435"/>
                  </a:lnTo>
                  <a:lnTo>
                    <a:pt x="347" y="434"/>
                  </a:lnTo>
                  <a:lnTo>
                    <a:pt x="347" y="434"/>
                  </a:lnTo>
                  <a:lnTo>
                    <a:pt x="346" y="434"/>
                  </a:lnTo>
                  <a:lnTo>
                    <a:pt x="346" y="435"/>
                  </a:lnTo>
                  <a:lnTo>
                    <a:pt x="344" y="435"/>
                  </a:lnTo>
                  <a:lnTo>
                    <a:pt x="344" y="437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39" y="437"/>
                  </a:lnTo>
                  <a:lnTo>
                    <a:pt x="339" y="437"/>
                  </a:lnTo>
                  <a:lnTo>
                    <a:pt x="338" y="437"/>
                  </a:lnTo>
                  <a:lnTo>
                    <a:pt x="336" y="437"/>
                  </a:lnTo>
                  <a:lnTo>
                    <a:pt x="335" y="437"/>
                  </a:lnTo>
                  <a:lnTo>
                    <a:pt x="333" y="435"/>
                  </a:lnTo>
                  <a:lnTo>
                    <a:pt x="332" y="435"/>
                  </a:lnTo>
                  <a:lnTo>
                    <a:pt x="330" y="435"/>
                  </a:lnTo>
                  <a:lnTo>
                    <a:pt x="328" y="437"/>
                  </a:lnTo>
                  <a:lnTo>
                    <a:pt x="328" y="437"/>
                  </a:lnTo>
                  <a:lnTo>
                    <a:pt x="328" y="435"/>
                  </a:lnTo>
                  <a:lnTo>
                    <a:pt x="327" y="435"/>
                  </a:lnTo>
                  <a:lnTo>
                    <a:pt x="327" y="435"/>
                  </a:lnTo>
                  <a:lnTo>
                    <a:pt x="328" y="435"/>
                  </a:lnTo>
                  <a:lnTo>
                    <a:pt x="328" y="434"/>
                  </a:lnTo>
                  <a:lnTo>
                    <a:pt x="328" y="434"/>
                  </a:lnTo>
                  <a:lnTo>
                    <a:pt x="330" y="432"/>
                  </a:lnTo>
                  <a:lnTo>
                    <a:pt x="332" y="430"/>
                  </a:lnTo>
                  <a:lnTo>
                    <a:pt x="332" y="429"/>
                  </a:lnTo>
                  <a:lnTo>
                    <a:pt x="330" y="427"/>
                  </a:lnTo>
                  <a:lnTo>
                    <a:pt x="330" y="426"/>
                  </a:lnTo>
                  <a:lnTo>
                    <a:pt x="330" y="426"/>
                  </a:lnTo>
                  <a:lnTo>
                    <a:pt x="328" y="426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4"/>
                  </a:lnTo>
                  <a:lnTo>
                    <a:pt x="327" y="424"/>
                  </a:lnTo>
                  <a:lnTo>
                    <a:pt x="327" y="424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7" y="423"/>
                  </a:lnTo>
                  <a:lnTo>
                    <a:pt x="327" y="423"/>
                  </a:lnTo>
                  <a:lnTo>
                    <a:pt x="325" y="419"/>
                  </a:lnTo>
                  <a:lnTo>
                    <a:pt x="325" y="419"/>
                  </a:lnTo>
                  <a:lnTo>
                    <a:pt x="324" y="419"/>
                  </a:lnTo>
                  <a:lnTo>
                    <a:pt x="322" y="419"/>
                  </a:lnTo>
                  <a:lnTo>
                    <a:pt x="319" y="421"/>
                  </a:lnTo>
                  <a:lnTo>
                    <a:pt x="316" y="423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6"/>
                  </a:lnTo>
                  <a:lnTo>
                    <a:pt x="314" y="426"/>
                  </a:lnTo>
                  <a:lnTo>
                    <a:pt x="314" y="426"/>
                  </a:lnTo>
                  <a:lnTo>
                    <a:pt x="313" y="426"/>
                  </a:lnTo>
                  <a:lnTo>
                    <a:pt x="311" y="424"/>
                  </a:lnTo>
                  <a:lnTo>
                    <a:pt x="309" y="424"/>
                  </a:lnTo>
                  <a:lnTo>
                    <a:pt x="308" y="424"/>
                  </a:lnTo>
                  <a:lnTo>
                    <a:pt x="306" y="423"/>
                  </a:lnTo>
                  <a:lnTo>
                    <a:pt x="306" y="423"/>
                  </a:lnTo>
                  <a:lnTo>
                    <a:pt x="305" y="423"/>
                  </a:lnTo>
                  <a:lnTo>
                    <a:pt x="305" y="421"/>
                  </a:lnTo>
                  <a:lnTo>
                    <a:pt x="303" y="421"/>
                  </a:lnTo>
                  <a:lnTo>
                    <a:pt x="302" y="423"/>
                  </a:lnTo>
                  <a:lnTo>
                    <a:pt x="298" y="424"/>
                  </a:lnTo>
                  <a:lnTo>
                    <a:pt x="297" y="426"/>
                  </a:lnTo>
                  <a:lnTo>
                    <a:pt x="297" y="426"/>
                  </a:lnTo>
                  <a:lnTo>
                    <a:pt x="295" y="427"/>
                  </a:lnTo>
                  <a:lnTo>
                    <a:pt x="295" y="427"/>
                  </a:lnTo>
                  <a:lnTo>
                    <a:pt x="294" y="429"/>
                  </a:lnTo>
                  <a:lnTo>
                    <a:pt x="294" y="429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6" y="432"/>
                  </a:lnTo>
                  <a:lnTo>
                    <a:pt x="284" y="432"/>
                  </a:lnTo>
                  <a:lnTo>
                    <a:pt x="283" y="432"/>
                  </a:lnTo>
                  <a:lnTo>
                    <a:pt x="283" y="434"/>
                  </a:lnTo>
                  <a:lnTo>
                    <a:pt x="281" y="435"/>
                  </a:lnTo>
                  <a:lnTo>
                    <a:pt x="281" y="437"/>
                  </a:lnTo>
                  <a:lnTo>
                    <a:pt x="278" y="438"/>
                  </a:lnTo>
                  <a:lnTo>
                    <a:pt x="276" y="440"/>
                  </a:lnTo>
                  <a:lnTo>
                    <a:pt x="275" y="440"/>
                  </a:lnTo>
                  <a:lnTo>
                    <a:pt x="275" y="441"/>
                  </a:lnTo>
                  <a:lnTo>
                    <a:pt x="275" y="441"/>
                  </a:lnTo>
                  <a:lnTo>
                    <a:pt x="276" y="441"/>
                  </a:lnTo>
                  <a:lnTo>
                    <a:pt x="276" y="441"/>
                  </a:lnTo>
                  <a:lnTo>
                    <a:pt x="275" y="443"/>
                  </a:lnTo>
                  <a:lnTo>
                    <a:pt x="273" y="443"/>
                  </a:lnTo>
                  <a:lnTo>
                    <a:pt x="273" y="445"/>
                  </a:lnTo>
                  <a:lnTo>
                    <a:pt x="272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68" y="445"/>
                  </a:lnTo>
                  <a:lnTo>
                    <a:pt x="268" y="445"/>
                  </a:lnTo>
                  <a:lnTo>
                    <a:pt x="267" y="445"/>
                  </a:lnTo>
                  <a:lnTo>
                    <a:pt x="265" y="446"/>
                  </a:lnTo>
                  <a:lnTo>
                    <a:pt x="264" y="446"/>
                  </a:lnTo>
                  <a:lnTo>
                    <a:pt x="264" y="446"/>
                  </a:lnTo>
                  <a:lnTo>
                    <a:pt x="262" y="446"/>
                  </a:lnTo>
                  <a:lnTo>
                    <a:pt x="261" y="446"/>
                  </a:lnTo>
                  <a:lnTo>
                    <a:pt x="261" y="445"/>
                  </a:lnTo>
                  <a:lnTo>
                    <a:pt x="261" y="443"/>
                  </a:lnTo>
                  <a:lnTo>
                    <a:pt x="261" y="443"/>
                  </a:lnTo>
                  <a:lnTo>
                    <a:pt x="259" y="441"/>
                  </a:lnTo>
                  <a:lnTo>
                    <a:pt x="256" y="441"/>
                  </a:lnTo>
                  <a:lnTo>
                    <a:pt x="256" y="441"/>
                  </a:lnTo>
                  <a:lnTo>
                    <a:pt x="256" y="440"/>
                  </a:lnTo>
                  <a:lnTo>
                    <a:pt x="254" y="440"/>
                  </a:lnTo>
                  <a:lnTo>
                    <a:pt x="253" y="441"/>
                  </a:lnTo>
                  <a:lnTo>
                    <a:pt x="253" y="441"/>
                  </a:lnTo>
                  <a:lnTo>
                    <a:pt x="251" y="441"/>
                  </a:lnTo>
                  <a:lnTo>
                    <a:pt x="251" y="441"/>
                  </a:lnTo>
                  <a:lnTo>
                    <a:pt x="250" y="441"/>
                  </a:lnTo>
                  <a:lnTo>
                    <a:pt x="246" y="440"/>
                  </a:lnTo>
                  <a:lnTo>
                    <a:pt x="246" y="440"/>
                  </a:lnTo>
                  <a:lnTo>
                    <a:pt x="243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0" y="437"/>
                  </a:lnTo>
                  <a:lnTo>
                    <a:pt x="239" y="437"/>
                  </a:lnTo>
                  <a:lnTo>
                    <a:pt x="237" y="437"/>
                  </a:lnTo>
                  <a:lnTo>
                    <a:pt x="235" y="437"/>
                  </a:lnTo>
                  <a:lnTo>
                    <a:pt x="234" y="438"/>
                  </a:lnTo>
                  <a:lnTo>
                    <a:pt x="234" y="438"/>
                  </a:lnTo>
                  <a:lnTo>
                    <a:pt x="232" y="440"/>
                  </a:lnTo>
                  <a:lnTo>
                    <a:pt x="231" y="440"/>
                  </a:lnTo>
                  <a:lnTo>
                    <a:pt x="229" y="441"/>
                  </a:lnTo>
                  <a:lnTo>
                    <a:pt x="227" y="443"/>
                  </a:lnTo>
                  <a:lnTo>
                    <a:pt x="226" y="445"/>
                  </a:lnTo>
                  <a:lnTo>
                    <a:pt x="224" y="446"/>
                  </a:lnTo>
                  <a:lnTo>
                    <a:pt x="224" y="448"/>
                  </a:lnTo>
                  <a:lnTo>
                    <a:pt x="223" y="449"/>
                  </a:lnTo>
                  <a:lnTo>
                    <a:pt x="221" y="449"/>
                  </a:lnTo>
                  <a:lnTo>
                    <a:pt x="221" y="452"/>
                  </a:lnTo>
                  <a:lnTo>
                    <a:pt x="220" y="451"/>
                  </a:lnTo>
                  <a:lnTo>
                    <a:pt x="220" y="451"/>
                  </a:lnTo>
                  <a:lnTo>
                    <a:pt x="218" y="449"/>
                  </a:lnTo>
                  <a:lnTo>
                    <a:pt x="220" y="445"/>
                  </a:lnTo>
                  <a:lnTo>
                    <a:pt x="220" y="443"/>
                  </a:lnTo>
                  <a:lnTo>
                    <a:pt x="220" y="443"/>
                  </a:lnTo>
                  <a:lnTo>
                    <a:pt x="220" y="441"/>
                  </a:lnTo>
                  <a:lnTo>
                    <a:pt x="218" y="441"/>
                  </a:lnTo>
                  <a:lnTo>
                    <a:pt x="216" y="440"/>
                  </a:lnTo>
                  <a:lnTo>
                    <a:pt x="216" y="440"/>
                  </a:lnTo>
                  <a:lnTo>
                    <a:pt x="215" y="441"/>
                  </a:lnTo>
                  <a:lnTo>
                    <a:pt x="215" y="441"/>
                  </a:lnTo>
                  <a:lnTo>
                    <a:pt x="213" y="441"/>
                  </a:lnTo>
                  <a:lnTo>
                    <a:pt x="212" y="441"/>
                  </a:lnTo>
                  <a:lnTo>
                    <a:pt x="210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07" y="443"/>
                  </a:lnTo>
                  <a:lnTo>
                    <a:pt x="205" y="443"/>
                  </a:lnTo>
                  <a:lnTo>
                    <a:pt x="204" y="445"/>
                  </a:lnTo>
                  <a:lnTo>
                    <a:pt x="202" y="445"/>
                  </a:lnTo>
                  <a:lnTo>
                    <a:pt x="201" y="445"/>
                  </a:lnTo>
                  <a:lnTo>
                    <a:pt x="201" y="445"/>
                  </a:lnTo>
                  <a:lnTo>
                    <a:pt x="198" y="445"/>
                  </a:lnTo>
                  <a:lnTo>
                    <a:pt x="196" y="445"/>
                  </a:lnTo>
                  <a:lnTo>
                    <a:pt x="194" y="443"/>
                  </a:lnTo>
                  <a:lnTo>
                    <a:pt x="193" y="441"/>
                  </a:lnTo>
                  <a:lnTo>
                    <a:pt x="191" y="441"/>
                  </a:lnTo>
                  <a:lnTo>
                    <a:pt x="190" y="441"/>
                  </a:lnTo>
                  <a:lnTo>
                    <a:pt x="190" y="440"/>
                  </a:lnTo>
                  <a:lnTo>
                    <a:pt x="190" y="440"/>
                  </a:lnTo>
                  <a:lnTo>
                    <a:pt x="188" y="440"/>
                  </a:lnTo>
                  <a:lnTo>
                    <a:pt x="187" y="440"/>
                  </a:lnTo>
                  <a:lnTo>
                    <a:pt x="187" y="443"/>
                  </a:lnTo>
                  <a:lnTo>
                    <a:pt x="187" y="443"/>
                  </a:lnTo>
                  <a:lnTo>
                    <a:pt x="185" y="443"/>
                  </a:lnTo>
                  <a:lnTo>
                    <a:pt x="183" y="443"/>
                  </a:lnTo>
                  <a:lnTo>
                    <a:pt x="182" y="441"/>
                  </a:lnTo>
                  <a:lnTo>
                    <a:pt x="182" y="440"/>
                  </a:lnTo>
                  <a:lnTo>
                    <a:pt x="180" y="440"/>
                  </a:lnTo>
                  <a:lnTo>
                    <a:pt x="180" y="440"/>
                  </a:lnTo>
                  <a:lnTo>
                    <a:pt x="180" y="441"/>
                  </a:lnTo>
                  <a:lnTo>
                    <a:pt x="180" y="443"/>
                  </a:lnTo>
                  <a:lnTo>
                    <a:pt x="179" y="443"/>
                  </a:lnTo>
                  <a:lnTo>
                    <a:pt x="179" y="443"/>
                  </a:lnTo>
                  <a:lnTo>
                    <a:pt x="177" y="441"/>
                  </a:lnTo>
                  <a:lnTo>
                    <a:pt x="177" y="440"/>
                  </a:lnTo>
                  <a:lnTo>
                    <a:pt x="175" y="438"/>
                  </a:lnTo>
                  <a:lnTo>
                    <a:pt x="174" y="437"/>
                  </a:lnTo>
                  <a:lnTo>
                    <a:pt x="171" y="437"/>
                  </a:lnTo>
                  <a:lnTo>
                    <a:pt x="168" y="437"/>
                  </a:lnTo>
                  <a:lnTo>
                    <a:pt x="166" y="437"/>
                  </a:lnTo>
                  <a:lnTo>
                    <a:pt x="166" y="435"/>
                  </a:lnTo>
                  <a:lnTo>
                    <a:pt x="166" y="434"/>
                  </a:lnTo>
                  <a:lnTo>
                    <a:pt x="168" y="432"/>
                  </a:lnTo>
                  <a:lnTo>
                    <a:pt x="168" y="432"/>
                  </a:lnTo>
                  <a:lnTo>
                    <a:pt x="166" y="432"/>
                  </a:lnTo>
                  <a:lnTo>
                    <a:pt x="166" y="432"/>
                  </a:lnTo>
                  <a:lnTo>
                    <a:pt x="163" y="434"/>
                  </a:lnTo>
                  <a:lnTo>
                    <a:pt x="161" y="434"/>
                  </a:lnTo>
                  <a:lnTo>
                    <a:pt x="161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57" y="430"/>
                  </a:lnTo>
                  <a:lnTo>
                    <a:pt x="157" y="429"/>
                  </a:lnTo>
                  <a:lnTo>
                    <a:pt x="155" y="429"/>
                  </a:lnTo>
                  <a:lnTo>
                    <a:pt x="153" y="427"/>
                  </a:lnTo>
                  <a:lnTo>
                    <a:pt x="152" y="426"/>
                  </a:lnTo>
                  <a:lnTo>
                    <a:pt x="152" y="424"/>
                  </a:lnTo>
                  <a:lnTo>
                    <a:pt x="152" y="423"/>
                  </a:lnTo>
                  <a:lnTo>
                    <a:pt x="150" y="423"/>
                  </a:lnTo>
                  <a:lnTo>
                    <a:pt x="149" y="421"/>
                  </a:lnTo>
                  <a:lnTo>
                    <a:pt x="147" y="423"/>
                  </a:lnTo>
                  <a:lnTo>
                    <a:pt x="146" y="423"/>
                  </a:lnTo>
                  <a:lnTo>
                    <a:pt x="144" y="423"/>
                  </a:lnTo>
                  <a:lnTo>
                    <a:pt x="142" y="421"/>
                  </a:lnTo>
                  <a:lnTo>
                    <a:pt x="141" y="419"/>
                  </a:lnTo>
                  <a:lnTo>
                    <a:pt x="139" y="418"/>
                  </a:lnTo>
                  <a:lnTo>
                    <a:pt x="138" y="416"/>
                  </a:lnTo>
                  <a:lnTo>
                    <a:pt x="136" y="416"/>
                  </a:lnTo>
                  <a:lnTo>
                    <a:pt x="133" y="415"/>
                  </a:lnTo>
                  <a:lnTo>
                    <a:pt x="130" y="413"/>
                  </a:lnTo>
                  <a:lnTo>
                    <a:pt x="128" y="412"/>
                  </a:lnTo>
                  <a:lnTo>
                    <a:pt x="125" y="410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2" y="407"/>
                  </a:lnTo>
                  <a:lnTo>
                    <a:pt x="122" y="405"/>
                  </a:lnTo>
                  <a:lnTo>
                    <a:pt x="119" y="405"/>
                  </a:lnTo>
                  <a:lnTo>
                    <a:pt x="116" y="404"/>
                  </a:lnTo>
                  <a:lnTo>
                    <a:pt x="112" y="405"/>
                  </a:lnTo>
                  <a:lnTo>
                    <a:pt x="111" y="408"/>
                  </a:lnTo>
                  <a:lnTo>
                    <a:pt x="109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3" y="405"/>
                  </a:lnTo>
                  <a:lnTo>
                    <a:pt x="101" y="404"/>
                  </a:lnTo>
                  <a:lnTo>
                    <a:pt x="101" y="404"/>
                  </a:lnTo>
                  <a:lnTo>
                    <a:pt x="100" y="404"/>
                  </a:lnTo>
                  <a:lnTo>
                    <a:pt x="98" y="402"/>
                  </a:lnTo>
                  <a:lnTo>
                    <a:pt x="97" y="402"/>
                  </a:lnTo>
                  <a:lnTo>
                    <a:pt x="95" y="402"/>
                  </a:lnTo>
                  <a:lnTo>
                    <a:pt x="95" y="401"/>
                  </a:lnTo>
                  <a:lnTo>
                    <a:pt x="95" y="399"/>
                  </a:lnTo>
                  <a:lnTo>
                    <a:pt x="95" y="399"/>
                  </a:lnTo>
                  <a:lnTo>
                    <a:pt x="95" y="397"/>
                  </a:lnTo>
                  <a:lnTo>
                    <a:pt x="93" y="397"/>
                  </a:lnTo>
                  <a:lnTo>
                    <a:pt x="92" y="396"/>
                  </a:lnTo>
                  <a:lnTo>
                    <a:pt x="90" y="396"/>
                  </a:lnTo>
                  <a:lnTo>
                    <a:pt x="90" y="396"/>
                  </a:lnTo>
                  <a:lnTo>
                    <a:pt x="89" y="396"/>
                  </a:lnTo>
                  <a:lnTo>
                    <a:pt x="87" y="396"/>
                  </a:lnTo>
                  <a:lnTo>
                    <a:pt x="86" y="396"/>
                  </a:lnTo>
                  <a:lnTo>
                    <a:pt x="86" y="394"/>
                  </a:lnTo>
                  <a:lnTo>
                    <a:pt x="84" y="394"/>
                  </a:lnTo>
                  <a:lnTo>
                    <a:pt x="82" y="393"/>
                  </a:lnTo>
                  <a:lnTo>
                    <a:pt x="82" y="393"/>
                  </a:lnTo>
                  <a:lnTo>
                    <a:pt x="81" y="391"/>
                  </a:lnTo>
                  <a:lnTo>
                    <a:pt x="79" y="388"/>
                  </a:lnTo>
                  <a:lnTo>
                    <a:pt x="78" y="388"/>
                  </a:lnTo>
                  <a:lnTo>
                    <a:pt x="78" y="388"/>
                  </a:lnTo>
                  <a:lnTo>
                    <a:pt x="78" y="389"/>
                  </a:lnTo>
                  <a:lnTo>
                    <a:pt x="78" y="389"/>
                  </a:lnTo>
                  <a:lnTo>
                    <a:pt x="76" y="389"/>
                  </a:lnTo>
                  <a:lnTo>
                    <a:pt x="76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8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5"/>
                  </a:lnTo>
                  <a:lnTo>
                    <a:pt x="73" y="383"/>
                  </a:lnTo>
                  <a:lnTo>
                    <a:pt x="73" y="382"/>
                  </a:lnTo>
                  <a:lnTo>
                    <a:pt x="73" y="380"/>
                  </a:lnTo>
                  <a:lnTo>
                    <a:pt x="75" y="380"/>
                  </a:lnTo>
                  <a:lnTo>
                    <a:pt x="75" y="378"/>
                  </a:lnTo>
                  <a:lnTo>
                    <a:pt x="73" y="378"/>
                  </a:lnTo>
                  <a:lnTo>
                    <a:pt x="70" y="375"/>
                  </a:lnTo>
                  <a:lnTo>
                    <a:pt x="70" y="375"/>
                  </a:lnTo>
                  <a:lnTo>
                    <a:pt x="70" y="374"/>
                  </a:lnTo>
                  <a:lnTo>
                    <a:pt x="70" y="372"/>
                  </a:lnTo>
                  <a:lnTo>
                    <a:pt x="70" y="371"/>
                  </a:lnTo>
                  <a:lnTo>
                    <a:pt x="68" y="371"/>
                  </a:lnTo>
                  <a:lnTo>
                    <a:pt x="68" y="371"/>
                  </a:lnTo>
                  <a:lnTo>
                    <a:pt x="70" y="371"/>
                  </a:lnTo>
                  <a:lnTo>
                    <a:pt x="71" y="369"/>
                  </a:lnTo>
                  <a:lnTo>
                    <a:pt x="73" y="369"/>
                  </a:lnTo>
                  <a:lnTo>
                    <a:pt x="73" y="369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6" y="372"/>
                  </a:lnTo>
                  <a:lnTo>
                    <a:pt x="76" y="374"/>
                  </a:lnTo>
                  <a:lnTo>
                    <a:pt x="78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69"/>
                  </a:lnTo>
                  <a:lnTo>
                    <a:pt x="81" y="367"/>
                  </a:lnTo>
                  <a:lnTo>
                    <a:pt x="81" y="366"/>
                  </a:lnTo>
                  <a:lnTo>
                    <a:pt x="81" y="366"/>
                  </a:lnTo>
                  <a:lnTo>
                    <a:pt x="81" y="364"/>
                  </a:lnTo>
                  <a:lnTo>
                    <a:pt x="81" y="364"/>
                  </a:lnTo>
                  <a:lnTo>
                    <a:pt x="79" y="363"/>
                  </a:lnTo>
                  <a:lnTo>
                    <a:pt x="79" y="363"/>
                  </a:lnTo>
                  <a:lnTo>
                    <a:pt x="79" y="361"/>
                  </a:lnTo>
                  <a:lnTo>
                    <a:pt x="79" y="361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58"/>
                  </a:lnTo>
                  <a:lnTo>
                    <a:pt x="78" y="358"/>
                  </a:lnTo>
                  <a:lnTo>
                    <a:pt x="78" y="356"/>
                  </a:lnTo>
                  <a:lnTo>
                    <a:pt x="76" y="356"/>
                  </a:lnTo>
                  <a:lnTo>
                    <a:pt x="76" y="356"/>
                  </a:lnTo>
                  <a:lnTo>
                    <a:pt x="75" y="355"/>
                  </a:lnTo>
                  <a:lnTo>
                    <a:pt x="75" y="352"/>
                  </a:lnTo>
                  <a:lnTo>
                    <a:pt x="75" y="350"/>
                  </a:lnTo>
                  <a:lnTo>
                    <a:pt x="75" y="349"/>
                  </a:lnTo>
                  <a:lnTo>
                    <a:pt x="75" y="347"/>
                  </a:lnTo>
                  <a:lnTo>
                    <a:pt x="75" y="345"/>
                  </a:lnTo>
                  <a:lnTo>
                    <a:pt x="75" y="345"/>
                  </a:lnTo>
                  <a:lnTo>
                    <a:pt x="76" y="344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6" y="341"/>
                  </a:lnTo>
                  <a:lnTo>
                    <a:pt x="76" y="341"/>
                  </a:lnTo>
                  <a:lnTo>
                    <a:pt x="75" y="339"/>
                  </a:lnTo>
                  <a:lnTo>
                    <a:pt x="73" y="337"/>
                  </a:lnTo>
                  <a:lnTo>
                    <a:pt x="71" y="337"/>
                  </a:lnTo>
                  <a:lnTo>
                    <a:pt x="68" y="337"/>
                  </a:lnTo>
                  <a:lnTo>
                    <a:pt x="67" y="336"/>
                  </a:lnTo>
                  <a:lnTo>
                    <a:pt x="67" y="334"/>
                  </a:lnTo>
                  <a:lnTo>
                    <a:pt x="65" y="331"/>
                  </a:lnTo>
                  <a:lnTo>
                    <a:pt x="65" y="328"/>
                  </a:lnTo>
                  <a:lnTo>
                    <a:pt x="64" y="326"/>
                  </a:lnTo>
                  <a:lnTo>
                    <a:pt x="64" y="325"/>
                  </a:lnTo>
                  <a:lnTo>
                    <a:pt x="64" y="323"/>
                  </a:lnTo>
                  <a:lnTo>
                    <a:pt x="64" y="323"/>
                  </a:lnTo>
                  <a:lnTo>
                    <a:pt x="64" y="322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59" y="322"/>
                  </a:lnTo>
                  <a:lnTo>
                    <a:pt x="57" y="323"/>
                  </a:lnTo>
                  <a:lnTo>
                    <a:pt x="56" y="323"/>
                  </a:lnTo>
                  <a:lnTo>
                    <a:pt x="56" y="323"/>
                  </a:lnTo>
                  <a:lnTo>
                    <a:pt x="52" y="322"/>
                  </a:lnTo>
                  <a:lnTo>
                    <a:pt x="51" y="322"/>
                  </a:lnTo>
                  <a:lnTo>
                    <a:pt x="48" y="320"/>
                  </a:lnTo>
                  <a:lnTo>
                    <a:pt x="46" y="320"/>
                  </a:lnTo>
                  <a:lnTo>
                    <a:pt x="45" y="319"/>
                  </a:lnTo>
                  <a:lnTo>
                    <a:pt x="43" y="319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1" y="315"/>
                  </a:lnTo>
                  <a:lnTo>
                    <a:pt x="40" y="317"/>
                  </a:lnTo>
                  <a:lnTo>
                    <a:pt x="38" y="317"/>
                  </a:lnTo>
                  <a:lnTo>
                    <a:pt x="37" y="317"/>
                  </a:lnTo>
                  <a:lnTo>
                    <a:pt x="37" y="317"/>
                  </a:lnTo>
                  <a:lnTo>
                    <a:pt x="35" y="315"/>
                  </a:lnTo>
                  <a:lnTo>
                    <a:pt x="35" y="314"/>
                  </a:lnTo>
                  <a:lnTo>
                    <a:pt x="35" y="314"/>
                  </a:lnTo>
                  <a:lnTo>
                    <a:pt x="34" y="314"/>
                  </a:lnTo>
                  <a:lnTo>
                    <a:pt x="34" y="314"/>
                  </a:lnTo>
                  <a:lnTo>
                    <a:pt x="34" y="312"/>
                  </a:lnTo>
                  <a:lnTo>
                    <a:pt x="34" y="312"/>
                  </a:lnTo>
                  <a:lnTo>
                    <a:pt x="34" y="311"/>
                  </a:lnTo>
                  <a:lnTo>
                    <a:pt x="34" y="308"/>
                  </a:lnTo>
                  <a:lnTo>
                    <a:pt x="34" y="306"/>
                  </a:lnTo>
                  <a:lnTo>
                    <a:pt x="34" y="306"/>
                  </a:lnTo>
                  <a:lnTo>
                    <a:pt x="32" y="304"/>
                  </a:lnTo>
                  <a:lnTo>
                    <a:pt x="32" y="303"/>
                  </a:lnTo>
                  <a:lnTo>
                    <a:pt x="30" y="303"/>
                  </a:lnTo>
                  <a:lnTo>
                    <a:pt x="29" y="301"/>
                  </a:lnTo>
                  <a:lnTo>
                    <a:pt x="29" y="301"/>
                  </a:lnTo>
                  <a:lnTo>
                    <a:pt x="27" y="303"/>
                  </a:lnTo>
                  <a:lnTo>
                    <a:pt x="26" y="301"/>
                  </a:lnTo>
                  <a:lnTo>
                    <a:pt x="26" y="300"/>
                  </a:lnTo>
                  <a:lnTo>
                    <a:pt x="26" y="300"/>
                  </a:lnTo>
                  <a:lnTo>
                    <a:pt x="23" y="298"/>
                  </a:lnTo>
                  <a:lnTo>
                    <a:pt x="21" y="298"/>
                  </a:lnTo>
                  <a:lnTo>
                    <a:pt x="19" y="298"/>
                  </a:lnTo>
                  <a:lnTo>
                    <a:pt x="18" y="298"/>
                  </a:lnTo>
                  <a:lnTo>
                    <a:pt x="18" y="298"/>
                  </a:lnTo>
                  <a:lnTo>
                    <a:pt x="16" y="297"/>
                  </a:lnTo>
                  <a:lnTo>
                    <a:pt x="16" y="297"/>
                  </a:lnTo>
                  <a:lnTo>
                    <a:pt x="15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1" y="295"/>
                  </a:lnTo>
                  <a:lnTo>
                    <a:pt x="11" y="295"/>
                  </a:lnTo>
                  <a:lnTo>
                    <a:pt x="13" y="293"/>
                  </a:lnTo>
                  <a:lnTo>
                    <a:pt x="15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8" y="293"/>
                  </a:lnTo>
                  <a:lnTo>
                    <a:pt x="18" y="293"/>
                  </a:lnTo>
                  <a:lnTo>
                    <a:pt x="19" y="293"/>
                  </a:lnTo>
                  <a:lnTo>
                    <a:pt x="19" y="293"/>
                  </a:lnTo>
                  <a:lnTo>
                    <a:pt x="21" y="292"/>
                  </a:lnTo>
                  <a:lnTo>
                    <a:pt x="21" y="292"/>
                  </a:lnTo>
                  <a:lnTo>
                    <a:pt x="21" y="290"/>
                  </a:lnTo>
                  <a:lnTo>
                    <a:pt x="19" y="289"/>
                  </a:lnTo>
                  <a:lnTo>
                    <a:pt x="19" y="289"/>
                  </a:lnTo>
                  <a:lnTo>
                    <a:pt x="18" y="287"/>
                  </a:lnTo>
                  <a:lnTo>
                    <a:pt x="19" y="285"/>
                  </a:lnTo>
                  <a:lnTo>
                    <a:pt x="19" y="284"/>
                  </a:lnTo>
                  <a:lnTo>
                    <a:pt x="19" y="284"/>
                  </a:lnTo>
                  <a:lnTo>
                    <a:pt x="18" y="284"/>
                  </a:lnTo>
                  <a:lnTo>
                    <a:pt x="18" y="282"/>
                  </a:lnTo>
                  <a:lnTo>
                    <a:pt x="18" y="281"/>
                  </a:lnTo>
                  <a:lnTo>
                    <a:pt x="16" y="279"/>
                  </a:lnTo>
                  <a:lnTo>
                    <a:pt x="16" y="278"/>
                  </a:lnTo>
                  <a:lnTo>
                    <a:pt x="16" y="276"/>
                  </a:lnTo>
                  <a:lnTo>
                    <a:pt x="18" y="274"/>
                  </a:lnTo>
                  <a:lnTo>
                    <a:pt x="18" y="273"/>
                  </a:lnTo>
                  <a:lnTo>
                    <a:pt x="16" y="273"/>
                  </a:lnTo>
                  <a:lnTo>
                    <a:pt x="13" y="271"/>
                  </a:lnTo>
                  <a:lnTo>
                    <a:pt x="10" y="270"/>
                  </a:lnTo>
                  <a:lnTo>
                    <a:pt x="8" y="270"/>
                  </a:lnTo>
                  <a:lnTo>
                    <a:pt x="7" y="270"/>
                  </a:lnTo>
                  <a:lnTo>
                    <a:pt x="7" y="271"/>
                  </a:lnTo>
                  <a:lnTo>
                    <a:pt x="5" y="271"/>
                  </a:lnTo>
                  <a:lnTo>
                    <a:pt x="5" y="271"/>
                  </a:lnTo>
                  <a:lnTo>
                    <a:pt x="4" y="271"/>
                  </a:lnTo>
                  <a:lnTo>
                    <a:pt x="2" y="271"/>
                  </a:lnTo>
                  <a:lnTo>
                    <a:pt x="2" y="270"/>
                  </a:lnTo>
                  <a:lnTo>
                    <a:pt x="2" y="267"/>
                  </a:lnTo>
                  <a:lnTo>
                    <a:pt x="0" y="267"/>
                  </a:lnTo>
                  <a:lnTo>
                    <a:pt x="2" y="267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3"/>
                  </a:lnTo>
                  <a:lnTo>
                    <a:pt x="2" y="263"/>
                  </a:lnTo>
                  <a:lnTo>
                    <a:pt x="0" y="262"/>
                  </a:lnTo>
                  <a:lnTo>
                    <a:pt x="0" y="260"/>
                  </a:lnTo>
                  <a:lnTo>
                    <a:pt x="0" y="259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2" y="256"/>
                  </a:lnTo>
                  <a:lnTo>
                    <a:pt x="4" y="256"/>
                  </a:lnTo>
                  <a:lnTo>
                    <a:pt x="4" y="256"/>
                  </a:lnTo>
                  <a:lnTo>
                    <a:pt x="4" y="254"/>
                  </a:lnTo>
                  <a:lnTo>
                    <a:pt x="4" y="254"/>
                  </a:lnTo>
                  <a:lnTo>
                    <a:pt x="4" y="252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49"/>
                  </a:lnTo>
                  <a:lnTo>
                    <a:pt x="5" y="248"/>
                  </a:lnTo>
                  <a:lnTo>
                    <a:pt x="5" y="246"/>
                  </a:lnTo>
                  <a:lnTo>
                    <a:pt x="5" y="246"/>
                  </a:lnTo>
                  <a:lnTo>
                    <a:pt x="7" y="246"/>
                  </a:lnTo>
                  <a:lnTo>
                    <a:pt x="8" y="246"/>
                  </a:lnTo>
                  <a:lnTo>
                    <a:pt x="11" y="245"/>
                  </a:lnTo>
                  <a:lnTo>
                    <a:pt x="15" y="243"/>
                  </a:lnTo>
                  <a:lnTo>
                    <a:pt x="15" y="241"/>
                  </a:lnTo>
                  <a:lnTo>
                    <a:pt x="16" y="241"/>
                  </a:lnTo>
                  <a:lnTo>
                    <a:pt x="18" y="241"/>
                  </a:lnTo>
                  <a:lnTo>
                    <a:pt x="18" y="241"/>
                  </a:lnTo>
                  <a:lnTo>
                    <a:pt x="18" y="240"/>
                  </a:lnTo>
                  <a:lnTo>
                    <a:pt x="18" y="240"/>
                  </a:lnTo>
                  <a:lnTo>
                    <a:pt x="18" y="238"/>
                  </a:lnTo>
                  <a:lnTo>
                    <a:pt x="18" y="238"/>
                  </a:lnTo>
                  <a:lnTo>
                    <a:pt x="19" y="240"/>
                  </a:lnTo>
                  <a:lnTo>
                    <a:pt x="21" y="240"/>
                  </a:lnTo>
                  <a:lnTo>
                    <a:pt x="24" y="240"/>
                  </a:lnTo>
                  <a:lnTo>
                    <a:pt x="27" y="237"/>
                  </a:lnTo>
                  <a:lnTo>
                    <a:pt x="27" y="237"/>
                  </a:lnTo>
                  <a:lnTo>
                    <a:pt x="29" y="237"/>
                  </a:lnTo>
                  <a:lnTo>
                    <a:pt x="29" y="238"/>
                  </a:lnTo>
                  <a:lnTo>
                    <a:pt x="29" y="241"/>
                  </a:lnTo>
                  <a:lnTo>
                    <a:pt x="30" y="241"/>
                  </a:lnTo>
                  <a:lnTo>
                    <a:pt x="32" y="241"/>
                  </a:lnTo>
                  <a:lnTo>
                    <a:pt x="35" y="241"/>
                  </a:lnTo>
                  <a:lnTo>
                    <a:pt x="35" y="241"/>
                  </a:lnTo>
                  <a:lnTo>
                    <a:pt x="37" y="241"/>
                  </a:lnTo>
                  <a:lnTo>
                    <a:pt x="37" y="240"/>
                  </a:lnTo>
                  <a:lnTo>
                    <a:pt x="38" y="240"/>
                  </a:lnTo>
                  <a:lnTo>
                    <a:pt x="38" y="241"/>
                  </a:lnTo>
                  <a:lnTo>
                    <a:pt x="40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43" y="237"/>
                  </a:lnTo>
                  <a:lnTo>
                    <a:pt x="43" y="237"/>
                  </a:lnTo>
                  <a:lnTo>
                    <a:pt x="43" y="235"/>
                  </a:lnTo>
                  <a:lnTo>
                    <a:pt x="45" y="233"/>
                  </a:lnTo>
                  <a:lnTo>
                    <a:pt x="45" y="233"/>
                  </a:lnTo>
                  <a:lnTo>
                    <a:pt x="46" y="230"/>
                  </a:lnTo>
                  <a:lnTo>
                    <a:pt x="48" y="230"/>
                  </a:lnTo>
                  <a:lnTo>
                    <a:pt x="49" y="229"/>
                  </a:lnTo>
                  <a:lnTo>
                    <a:pt x="51" y="230"/>
                  </a:lnTo>
                  <a:lnTo>
                    <a:pt x="52" y="230"/>
                  </a:lnTo>
                  <a:lnTo>
                    <a:pt x="57" y="230"/>
                  </a:lnTo>
                  <a:lnTo>
                    <a:pt x="59" y="230"/>
                  </a:lnTo>
                  <a:lnTo>
                    <a:pt x="60" y="229"/>
                  </a:lnTo>
                  <a:lnTo>
                    <a:pt x="62" y="229"/>
                  </a:lnTo>
                  <a:lnTo>
                    <a:pt x="65" y="229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70" y="222"/>
                  </a:lnTo>
                  <a:lnTo>
                    <a:pt x="71" y="222"/>
                  </a:lnTo>
                  <a:lnTo>
                    <a:pt x="75" y="221"/>
                  </a:lnTo>
                  <a:lnTo>
                    <a:pt x="79" y="218"/>
                  </a:lnTo>
                  <a:lnTo>
                    <a:pt x="82" y="216"/>
                  </a:lnTo>
                  <a:lnTo>
                    <a:pt x="82" y="216"/>
                  </a:lnTo>
                  <a:lnTo>
                    <a:pt x="86" y="216"/>
                  </a:lnTo>
                  <a:lnTo>
                    <a:pt x="89" y="215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95" y="213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0"/>
                  </a:lnTo>
                  <a:lnTo>
                    <a:pt x="95" y="210"/>
                  </a:lnTo>
                  <a:lnTo>
                    <a:pt x="97" y="208"/>
                  </a:lnTo>
                  <a:lnTo>
                    <a:pt x="97" y="208"/>
                  </a:lnTo>
                  <a:lnTo>
                    <a:pt x="95" y="207"/>
                  </a:lnTo>
                  <a:lnTo>
                    <a:pt x="95" y="204"/>
                  </a:lnTo>
                  <a:lnTo>
                    <a:pt x="95" y="202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7" y="199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0" y="197"/>
                  </a:lnTo>
                  <a:lnTo>
                    <a:pt x="98" y="197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4"/>
                  </a:lnTo>
                  <a:lnTo>
                    <a:pt x="100" y="194"/>
                  </a:lnTo>
                  <a:lnTo>
                    <a:pt x="101" y="193"/>
                  </a:lnTo>
                  <a:lnTo>
                    <a:pt x="103" y="194"/>
                  </a:lnTo>
                  <a:lnTo>
                    <a:pt x="103" y="194"/>
                  </a:lnTo>
                  <a:lnTo>
                    <a:pt x="103" y="193"/>
                  </a:lnTo>
                  <a:lnTo>
                    <a:pt x="103" y="193"/>
                  </a:lnTo>
                  <a:lnTo>
                    <a:pt x="103" y="191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3" y="188"/>
                  </a:lnTo>
                  <a:lnTo>
                    <a:pt x="101" y="186"/>
                  </a:lnTo>
                  <a:lnTo>
                    <a:pt x="101" y="183"/>
                  </a:lnTo>
                  <a:lnTo>
                    <a:pt x="100" y="180"/>
                  </a:lnTo>
                  <a:lnTo>
                    <a:pt x="98" y="178"/>
                  </a:lnTo>
                  <a:lnTo>
                    <a:pt x="98" y="177"/>
                  </a:lnTo>
                  <a:lnTo>
                    <a:pt x="97" y="177"/>
                  </a:lnTo>
                  <a:lnTo>
                    <a:pt x="97" y="175"/>
                  </a:lnTo>
                  <a:lnTo>
                    <a:pt x="98" y="174"/>
                  </a:lnTo>
                  <a:lnTo>
                    <a:pt x="97" y="172"/>
                  </a:lnTo>
                  <a:lnTo>
                    <a:pt x="97" y="170"/>
                  </a:lnTo>
                  <a:lnTo>
                    <a:pt x="97" y="169"/>
                  </a:lnTo>
                  <a:lnTo>
                    <a:pt x="98" y="167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100" y="166"/>
                  </a:lnTo>
                  <a:lnTo>
                    <a:pt x="98" y="164"/>
                  </a:lnTo>
                  <a:lnTo>
                    <a:pt x="98" y="164"/>
                  </a:lnTo>
                  <a:lnTo>
                    <a:pt x="97" y="164"/>
                  </a:lnTo>
                  <a:lnTo>
                    <a:pt x="93" y="164"/>
                  </a:lnTo>
                  <a:lnTo>
                    <a:pt x="92" y="164"/>
                  </a:lnTo>
                  <a:lnTo>
                    <a:pt x="92" y="163"/>
                  </a:lnTo>
                  <a:lnTo>
                    <a:pt x="90" y="163"/>
                  </a:lnTo>
                  <a:lnTo>
                    <a:pt x="90" y="163"/>
                  </a:lnTo>
                  <a:lnTo>
                    <a:pt x="92" y="161"/>
                  </a:lnTo>
                  <a:lnTo>
                    <a:pt x="93" y="159"/>
                  </a:lnTo>
                  <a:lnTo>
                    <a:pt x="95" y="159"/>
                  </a:lnTo>
                  <a:lnTo>
                    <a:pt x="98" y="159"/>
                  </a:lnTo>
                  <a:lnTo>
                    <a:pt x="100" y="158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5" y="158"/>
                  </a:lnTo>
                  <a:lnTo>
                    <a:pt x="108" y="158"/>
                  </a:lnTo>
                  <a:lnTo>
                    <a:pt x="111" y="156"/>
                  </a:lnTo>
                  <a:lnTo>
                    <a:pt x="116" y="155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6"/>
                  </a:lnTo>
                  <a:lnTo>
                    <a:pt x="119" y="156"/>
                  </a:lnTo>
                  <a:lnTo>
                    <a:pt x="120" y="158"/>
                  </a:lnTo>
                  <a:lnTo>
                    <a:pt x="120" y="158"/>
                  </a:lnTo>
                  <a:lnTo>
                    <a:pt x="123" y="156"/>
                  </a:lnTo>
                  <a:lnTo>
                    <a:pt x="125" y="156"/>
                  </a:lnTo>
                  <a:lnTo>
                    <a:pt x="127" y="156"/>
                  </a:lnTo>
                  <a:lnTo>
                    <a:pt x="127" y="158"/>
                  </a:lnTo>
                  <a:lnTo>
                    <a:pt x="128" y="158"/>
                  </a:lnTo>
                  <a:lnTo>
                    <a:pt x="128" y="158"/>
                  </a:lnTo>
                  <a:lnTo>
                    <a:pt x="130" y="158"/>
                  </a:lnTo>
                  <a:lnTo>
                    <a:pt x="130" y="156"/>
                  </a:lnTo>
                  <a:lnTo>
                    <a:pt x="130" y="155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28" y="152"/>
                  </a:lnTo>
                  <a:lnTo>
                    <a:pt x="127" y="152"/>
                  </a:lnTo>
                  <a:lnTo>
                    <a:pt x="125" y="150"/>
                  </a:lnTo>
                  <a:lnTo>
                    <a:pt x="125" y="150"/>
                  </a:lnTo>
                  <a:lnTo>
                    <a:pt x="127" y="148"/>
                  </a:lnTo>
                  <a:lnTo>
                    <a:pt x="127" y="145"/>
                  </a:lnTo>
                  <a:lnTo>
                    <a:pt x="128" y="142"/>
                  </a:lnTo>
                  <a:lnTo>
                    <a:pt x="130" y="139"/>
                  </a:lnTo>
                  <a:lnTo>
                    <a:pt x="131" y="136"/>
                  </a:lnTo>
                  <a:lnTo>
                    <a:pt x="133" y="131"/>
                  </a:lnTo>
                  <a:lnTo>
                    <a:pt x="134" y="125"/>
                  </a:lnTo>
                  <a:lnTo>
                    <a:pt x="136" y="123"/>
                  </a:lnTo>
                  <a:lnTo>
                    <a:pt x="136" y="122"/>
                  </a:lnTo>
                  <a:lnTo>
                    <a:pt x="136" y="122"/>
                  </a:lnTo>
                  <a:lnTo>
                    <a:pt x="138" y="120"/>
                  </a:lnTo>
                  <a:lnTo>
                    <a:pt x="138" y="122"/>
                  </a:lnTo>
                  <a:lnTo>
                    <a:pt x="142" y="122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7" y="125"/>
                  </a:lnTo>
                  <a:lnTo>
                    <a:pt x="150" y="125"/>
                  </a:lnTo>
                  <a:lnTo>
                    <a:pt x="152" y="125"/>
                  </a:lnTo>
                  <a:lnTo>
                    <a:pt x="153" y="125"/>
                  </a:lnTo>
                  <a:lnTo>
                    <a:pt x="155" y="125"/>
                  </a:lnTo>
                  <a:lnTo>
                    <a:pt x="158" y="125"/>
                  </a:lnTo>
                  <a:lnTo>
                    <a:pt x="158" y="125"/>
                  </a:lnTo>
                  <a:lnTo>
                    <a:pt x="160" y="125"/>
                  </a:lnTo>
                  <a:lnTo>
                    <a:pt x="160" y="125"/>
                  </a:lnTo>
                  <a:lnTo>
                    <a:pt x="161" y="126"/>
                  </a:lnTo>
                  <a:lnTo>
                    <a:pt x="161" y="128"/>
                  </a:lnTo>
                  <a:lnTo>
                    <a:pt x="163" y="126"/>
                  </a:lnTo>
                  <a:lnTo>
                    <a:pt x="164" y="126"/>
                  </a:lnTo>
                  <a:lnTo>
                    <a:pt x="166" y="125"/>
                  </a:lnTo>
                  <a:lnTo>
                    <a:pt x="168" y="123"/>
                  </a:lnTo>
                  <a:lnTo>
                    <a:pt x="169" y="123"/>
                  </a:lnTo>
                  <a:lnTo>
                    <a:pt x="171" y="123"/>
                  </a:lnTo>
                  <a:lnTo>
                    <a:pt x="172" y="122"/>
                  </a:lnTo>
                  <a:lnTo>
                    <a:pt x="172" y="120"/>
                  </a:lnTo>
                  <a:lnTo>
                    <a:pt x="174" y="120"/>
                  </a:lnTo>
                  <a:lnTo>
                    <a:pt x="174" y="118"/>
                  </a:lnTo>
                  <a:lnTo>
                    <a:pt x="174" y="117"/>
                  </a:lnTo>
                  <a:lnTo>
                    <a:pt x="172" y="115"/>
                  </a:lnTo>
                  <a:lnTo>
                    <a:pt x="172" y="114"/>
                  </a:lnTo>
                  <a:lnTo>
                    <a:pt x="172" y="111"/>
                  </a:lnTo>
                  <a:lnTo>
                    <a:pt x="172" y="107"/>
                  </a:lnTo>
                  <a:lnTo>
                    <a:pt x="172" y="104"/>
                  </a:lnTo>
                  <a:lnTo>
                    <a:pt x="174" y="103"/>
                  </a:lnTo>
                  <a:lnTo>
                    <a:pt x="174" y="101"/>
                  </a:lnTo>
                  <a:lnTo>
                    <a:pt x="174" y="100"/>
                  </a:lnTo>
                  <a:lnTo>
                    <a:pt x="175" y="100"/>
                  </a:lnTo>
                  <a:lnTo>
                    <a:pt x="177" y="98"/>
                  </a:lnTo>
                  <a:lnTo>
                    <a:pt x="180" y="98"/>
                  </a:lnTo>
                  <a:lnTo>
                    <a:pt x="183" y="98"/>
                  </a:lnTo>
                  <a:lnTo>
                    <a:pt x="185" y="96"/>
                  </a:lnTo>
                  <a:lnTo>
                    <a:pt x="187" y="96"/>
                  </a:lnTo>
                  <a:lnTo>
                    <a:pt x="187" y="96"/>
                  </a:lnTo>
                  <a:lnTo>
                    <a:pt x="188" y="95"/>
                  </a:lnTo>
                  <a:lnTo>
                    <a:pt x="190" y="93"/>
                  </a:lnTo>
                  <a:lnTo>
                    <a:pt x="190" y="90"/>
                  </a:lnTo>
                  <a:lnTo>
                    <a:pt x="190" y="89"/>
                  </a:lnTo>
                  <a:lnTo>
                    <a:pt x="190" y="87"/>
                  </a:lnTo>
                  <a:lnTo>
                    <a:pt x="191" y="87"/>
                  </a:lnTo>
                  <a:lnTo>
                    <a:pt x="191" y="85"/>
                  </a:lnTo>
                  <a:lnTo>
                    <a:pt x="193" y="85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9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2" y="85"/>
                  </a:lnTo>
                  <a:lnTo>
                    <a:pt x="204" y="85"/>
                  </a:lnTo>
                  <a:lnTo>
                    <a:pt x="204" y="84"/>
                  </a:lnTo>
                  <a:lnTo>
                    <a:pt x="205" y="84"/>
                  </a:lnTo>
                  <a:lnTo>
                    <a:pt x="205" y="85"/>
                  </a:lnTo>
                  <a:lnTo>
                    <a:pt x="205" y="85"/>
                  </a:lnTo>
                  <a:lnTo>
                    <a:pt x="205" y="87"/>
                  </a:lnTo>
                  <a:lnTo>
                    <a:pt x="205" y="87"/>
                  </a:lnTo>
                  <a:lnTo>
                    <a:pt x="205" y="89"/>
                  </a:lnTo>
                  <a:lnTo>
                    <a:pt x="205" y="89"/>
                  </a:lnTo>
                  <a:lnTo>
                    <a:pt x="204" y="89"/>
                  </a:lnTo>
                  <a:lnTo>
                    <a:pt x="204" y="90"/>
                  </a:lnTo>
                  <a:lnTo>
                    <a:pt x="205" y="90"/>
                  </a:lnTo>
                  <a:lnTo>
                    <a:pt x="205" y="92"/>
                  </a:lnTo>
                  <a:lnTo>
                    <a:pt x="207" y="92"/>
                  </a:lnTo>
                  <a:lnTo>
                    <a:pt x="209" y="92"/>
                  </a:lnTo>
                  <a:lnTo>
                    <a:pt x="209" y="93"/>
                  </a:lnTo>
                  <a:lnTo>
                    <a:pt x="209" y="93"/>
                  </a:lnTo>
                  <a:lnTo>
                    <a:pt x="209" y="95"/>
                  </a:lnTo>
                  <a:lnTo>
                    <a:pt x="207" y="95"/>
                  </a:lnTo>
                  <a:lnTo>
                    <a:pt x="207" y="95"/>
                  </a:lnTo>
                  <a:lnTo>
                    <a:pt x="207" y="96"/>
                  </a:lnTo>
                  <a:lnTo>
                    <a:pt x="209" y="96"/>
                  </a:lnTo>
                  <a:lnTo>
                    <a:pt x="210" y="96"/>
                  </a:lnTo>
                  <a:lnTo>
                    <a:pt x="212" y="98"/>
                  </a:lnTo>
                  <a:lnTo>
                    <a:pt x="213" y="98"/>
                  </a:lnTo>
                  <a:lnTo>
                    <a:pt x="215" y="100"/>
                  </a:lnTo>
                  <a:lnTo>
                    <a:pt x="216" y="100"/>
                  </a:lnTo>
                  <a:lnTo>
                    <a:pt x="216" y="101"/>
                  </a:lnTo>
                  <a:lnTo>
                    <a:pt x="218" y="103"/>
                  </a:lnTo>
                  <a:lnTo>
                    <a:pt x="220" y="104"/>
                  </a:lnTo>
                  <a:lnTo>
                    <a:pt x="221" y="104"/>
                  </a:lnTo>
                  <a:lnTo>
                    <a:pt x="221" y="104"/>
                  </a:lnTo>
                  <a:lnTo>
                    <a:pt x="223" y="106"/>
                  </a:lnTo>
                  <a:lnTo>
                    <a:pt x="224" y="106"/>
                  </a:lnTo>
                  <a:lnTo>
                    <a:pt x="226" y="106"/>
                  </a:lnTo>
                  <a:lnTo>
                    <a:pt x="227" y="106"/>
                  </a:lnTo>
                  <a:lnTo>
                    <a:pt x="229" y="106"/>
                  </a:lnTo>
                  <a:lnTo>
                    <a:pt x="231" y="106"/>
                  </a:lnTo>
                  <a:lnTo>
                    <a:pt x="232" y="107"/>
                  </a:lnTo>
                  <a:lnTo>
                    <a:pt x="232" y="107"/>
                  </a:lnTo>
                  <a:lnTo>
                    <a:pt x="232" y="109"/>
                  </a:lnTo>
                  <a:lnTo>
                    <a:pt x="234" y="109"/>
                  </a:lnTo>
                  <a:lnTo>
                    <a:pt x="234" y="109"/>
                  </a:lnTo>
                  <a:lnTo>
                    <a:pt x="235" y="109"/>
                  </a:lnTo>
                  <a:lnTo>
                    <a:pt x="237" y="107"/>
                  </a:lnTo>
                  <a:lnTo>
                    <a:pt x="237" y="107"/>
                  </a:lnTo>
                  <a:lnTo>
                    <a:pt x="237" y="109"/>
                  </a:lnTo>
                  <a:lnTo>
                    <a:pt x="237" y="109"/>
                  </a:lnTo>
                  <a:lnTo>
                    <a:pt x="239" y="111"/>
                  </a:lnTo>
                  <a:lnTo>
                    <a:pt x="240" y="112"/>
                  </a:lnTo>
                  <a:lnTo>
                    <a:pt x="242" y="112"/>
                  </a:lnTo>
                  <a:lnTo>
                    <a:pt x="242" y="112"/>
                  </a:lnTo>
                  <a:lnTo>
                    <a:pt x="242" y="114"/>
                  </a:lnTo>
                  <a:lnTo>
                    <a:pt x="242" y="114"/>
                  </a:lnTo>
                  <a:lnTo>
                    <a:pt x="243" y="115"/>
                  </a:lnTo>
                  <a:lnTo>
                    <a:pt x="243" y="117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5" y="120"/>
                  </a:lnTo>
                  <a:lnTo>
                    <a:pt x="246" y="123"/>
                  </a:lnTo>
                  <a:lnTo>
                    <a:pt x="246" y="125"/>
                  </a:lnTo>
                  <a:lnTo>
                    <a:pt x="248" y="125"/>
                  </a:lnTo>
                  <a:lnTo>
                    <a:pt x="250" y="125"/>
                  </a:lnTo>
                  <a:lnTo>
                    <a:pt x="250" y="126"/>
                  </a:lnTo>
                  <a:lnTo>
                    <a:pt x="251" y="130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1" y="133"/>
                  </a:lnTo>
                  <a:lnTo>
                    <a:pt x="251" y="133"/>
                  </a:lnTo>
                  <a:lnTo>
                    <a:pt x="251" y="136"/>
                  </a:lnTo>
                  <a:lnTo>
                    <a:pt x="250" y="136"/>
                  </a:lnTo>
                  <a:lnTo>
                    <a:pt x="250" y="137"/>
                  </a:lnTo>
                  <a:lnTo>
                    <a:pt x="251" y="139"/>
                  </a:lnTo>
                  <a:lnTo>
                    <a:pt x="251" y="141"/>
                  </a:lnTo>
                  <a:lnTo>
                    <a:pt x="251" y="142"/>
                  </a:lnTo>
                  <a:lnTo>
                    <a:pt x="251" y="142"/>
                  </a:lnTo>
                  <a:lnTo>
                    <a:pt x="250" y="144"/>
                  </a:lnTo>
                  <a:lnTo>
                    <a:pt x="250" y="144"/>
                  </a:lnTo>
                  <a:lnTo>
                    <a:pt x="248" y="145"/>
                  </a:lnTo>
                  <a:lnTo>
                    <a:pt x="246" y="147"/>
                  </a:lnTo>
                  <a:lnTo>
                    <a:pt x="246" y="150"/>
                  </a:lnTo>
                  <a:lnTo>
                    <a:pt x="246" y="152"/>
                  </a:lnTo>
                  <a:lnTo>
                    <a:pt x="246" y="152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1" y="156"/>
                  </a:lnTo>
                  <a:lnTo>
                    <a:pt x="253" y="156"/>
                  </a:lnTo>
                  <a:lnTo>
                    <a:pt x="253" y="156"/>
                  </a:lnTo>
                  <a:lnTo>
                    <a:pt x="254" y="158"/>
                  </a:lnTo>
                  <a:lnTo>
                    <a:pt x="256" y="158"/>
                  </a:lnTo>
                  <a:lnTo>
                    <a:pt x="257" y="158"/>
                  </a:lnTo>
                  <a:lnTo>
                    <a:pt x="259" y="158"/>
                  </a:lnTo>
                  <a:lnTo>
                    <a:pt x="259" y="159"/>
                  </a:lnTo>
                  <a:lnTo>
                    <a:pt x="262" y="159"/>
                  </a:lnTo>
                  <a:lnTo>
                    <a:pt x="264" y="159"/>
                  </a:lnTo>
                  <a:lnTo>
                    <a:pt x="265" y="159"/>
                  </a:lnTo>
                  <a:lnTo>
                    <a:pt x="268" y="159"/>
                  </a:lnTo>
                  <a:lnTo>
                    <a:pt x="272" y="159"/>
                  </a:lnTo>
                  <a:lnTo>
                    <a:pt x="275" y="159"/>
                  </a:lnTo>
                  <a:lnTo>
                    <a:pt x="276" y="159"/>
                  </a:lnTo>
                  <a:lnTo>
                    <a:pt x="280" y="159"/>
                  </a:lnTo>
                  <a:lnTo>
                    <a:pt x="284" y="161"/>
                  </a:lnTo>
                  <a:lnTo>
                    <a:pt x="287" y="161"/>
                  </a:lnTo>
                  <a:lnTo>
                    <a:pt x="289" y="163"/>
                  </a:lnTo>
                  <a:lnTo>
                    <a:pt x="291" y="163"/>
                  </a:lnTo>
                  <a:lnTo>
                    <a:pt x="292" y="166"/>
                  </a:lnTo>
                  <a:lnTo>
                    <a:pt x="294" y="166"/>
                  </a:lnTo>
                  <a:lnTo>
                    <a:pt x="297" y="167"/>
                  </a:lnTo>
                  <a:lnTo>
                    <a:pt x="300" y="169"/>
                  </a:lnTo>
                  <a:lnTo>
                    <a:pt x="302" y="169"/>
                  </a:lnTo>
                  <a:lnTo>
                    <a:pt x="305" y="172"/>
                  </a:lnTo>
                  <a:lnTo>
                    <a:pt x="306" y="172"/>
                  </a:lnTo>
                  <a:lnTo>
                    <a:pt x="309" y="174"/>
                  </a:lnTo>
                  <a:lnTo>
                    <a:pt x="314" y="174"/>
                  </a:lnTo>
                  <a:lnTo>
                    <a:pt x="314" y="174"/>
                  </a:lnTo>
                  <a:lnTo>
                    <a:pt x="314" y="175"/>
                  </a:lnTo>
                  <a:lnTo>
                    <a:pt x="314" y="177"/>
                  </a:lnTo>
                  <a:lnTo>
                    <a:pt x="314" y="177"/>
                  </a:lnTo>
                  <a:lnTo>
                    <a:pt x="314" y="178"/>
                  </a:lnTo>
                  <a:lnTo>
                    <a:pt x="316" y="178"/>
                  </a:lnTo>
                  <a:lnTo>
                    <a:pt x="317" y="178"/>
                  </a:lnTo>
                  <a:lnTo>
                    <a:pt x="317" y="180"/>
                  </a:lnTo>
                  <a:lnTo>
                    <a:pt x="317" y="180"/>
                  </a:lnTo>
                  <a:lnTo>
                    <a:pt x="319" y="185"/>
                  </a:lnTo>
                  <a:lnTo>
                    <a:pt x="321" y="189"/>
                  </a:lnTo>
                  <a:lnTo>
                    <a:pt x="322" y="191"/>
                  </a:lnTo>
                  <a:lnTo>
                    <a:pt x="322" y="193"/>
                  </a:lnTo>
                  <a:lnTo>
                    <a:pt x="325" y="194"/>
                  </a:lnTo>
                  <a:lnTo>
                    <a:pt x="325" y="196"/>
                  </a:lnTo>
                  <a:lnTo>
                    <a:pt x="328" y="197"/>
                  </a:lnTo>
                  <a:lnTo>
                    <a:pt x="328" y="199"/>
                  </a:lnTo>
                  <a:lnTo>
                    <a:pt x="328" y="200"/>
                  </a:lnTo>
                  <a:lnTo>
                    <a:pt x="328" y="200"/>
                  </a:lnTo>
                  <a:lnTo>
                    <a:pt x="333" y="200"/>
                  </a:lnTo>
                  <a:lnTo>
                    <a:pt x="336" y="200"/>
                  </a:lnTo>
                  <a:lnTo>
                    <a:pt x="341" y="199"/>
                  </a:lnTo>
                  <a:lnTo>
                    <a:pt x="349" y="200"/>
                  </a:lnTo>
                  <a:lnTo>
                    <a:pt x="355" y="200"/>
                  </a:lnTo>
                  <a:lnTo>
                    <a:pt x="363" y="202"/>
                  </a:lnTo>
                  <a:lnTo>
                    <a:pt x="366" y="202"/>
                  </a:lnTo>
                  <a:lnTo>
                    <a:pt x="374" y="204"/>
                  </a:lnTo>
                  <a:lnTo>
                    <a:pt x="377" y="202"/>
                  </a:lnTo>
                  <a:lnTo>
                    <a:pt x="380" y="200"/>
                  </a:lnTo>
                  <a:lnTo>
                    <a:pt x="382" y="202"/>
                  </a:lnTo>
                  <a:lnTo>
                    <a:pt x="388" y="202"/>
                  </a:lnTo>
                  <a:lnTo>
                    <a:pt x="393" y="202"/>
                  </a:lnTo>
                  <a:lnTo>
                    <a:pt x="398" y="204"/>
                  </a:lnTo>
                  <a:lnTo>
                    <a:pt x="401" y="204"/>
                  </a:lnTo>
                  <a:lnTo>
                    <a:pt x="403" y="204"/>
                  </a:lnTo>
                  <a:lnTo>
                    <a:pt x="404" y="204"/>
                  </a:lnTo>
                  <a:lnTo>
                    <a:pt x="406" y="204"/>
                  </a:lnTo>
                  <a:lnTo>
                    <a:pt x="406" y="205"/>
                  </a:lnTo>
                  <a:lnTo>
                    <a:pt x="409" y="208"/>
                  </a:lnTo>
                  <a:lnTo>
                    <a:pt x="410" y="210"/>
                  </a:lnTo>
                  <a:lnTo>
                    <a:pt x="412" y="210"/>
                  </a:lnTo>
                  <a:lnTo>
                    <a:pt x="418" y="211"/>
                  </a:lnTo>
                  <a:lnTo>
                    <a:pt x="421" y="211"/>
                  </a:lnTo>
                  <a:lnTo>
                    <a:pt x="426" y="213"/>
                  </a:lnTo>
                  <a:lnTo>
                    <a:pt x="428" y="215"/>
                  </a:lnTo>
                  <a:lnTo>
                    <a:pt x="431" y="216"/>
                  </a:lnTo>
                  <a:lnTo>
                    <a:pt x="436" y="218"/>
                  </a:lnTo>
                  <a:lnTo>
                    <a:pt x="439" y="216"/>
                  </a:lnTo>
                  <a:lnTo>
                    <a:pt x="444" y="216"/>
                  </a:lnTo>
                  <a:lnTo>
                    <a:pt x="447" y="215"/>
                  </a:lnTo>
                  <a:lnTo>
                    <a:pt x="447" y="219"/>
                  </a:lnTo>
                  <a:lnTo>
                    <a:pt x="450" y="219"/>
                  </a:lnTo>
                  <a:lnTo>
                    <a:pt x="451" y="219"/>
                  </a:lnTo>
                  <a:lnTo>
                    <a:pt x="453" y="219"/>
                  </a:lnTo>
                  <a:lnTo>
                    <a:pt x="455" y="219"/>
                  </a:lnTo>
                  <a:lnTo>
                    <a:pt x="455" y="219"/>
                  </a:lnTo>
                  <a:lnTo>
                    <a:pt x="456" y="218"/>
                  </a:lnTo>
                  <a:lnTo>
                    <a:pt x="458" y="216"/>
                  </a:lnTo>
                  <a:lnTo>
                    <a:pt x="461" y="216"/>
                  </a:lnTo>
                  <a:lnTo>
                    <a:pt x="462" y="215"/>
                  </a:lnTo>
                  <a:lnTo>
                    <a:pt x="466" y="213"/>
                  </a:lnTo>
                  <a:lnTo>
                    <a:pt x="472" y="210"/>
                  </a:lnTo>
                  <a:lnTo>
                    <a:pt x="475" y="210"/>
                  </a:lnTo>
                  <a:lnTo>
                    <a:pt x="477" y="208"/>
                  </a:lnTo>
                  <a:lnTo>
                    <a:pt x="478" y="208"/>
                  </a:lnTo>
                  <a:lnTo>
                    <a:pt x="480" y="208"/>
                  </a:lnTo>
                  <a:lnTo>
                    <a:pt x="481" y="208"/>
                  </a:lnTo>
                  <a:lnTo>
                    <a:pt x="485" y="207"/>
                  </a:lnTo>
                  <a:lnTo>
                    <a:pt x="486" y="207"/>
                  </a:lnTo>
                  <a:lnTo>
                    <a:pt x="494" y="207"/>
                  </a:lnTo>
                  <a:lnTo>
                    <a:pt x="494" y="205"/>
                  </a:lnTo>
                  <a:lnTo>
                    <a:pt x="497" y="205"/>
                  </a:lnTo>
                  <a:lnTo>
                    <a:pt x="499" y="205"/>
                  </a:lnTo>
                  <a:lnTo>
                    <a:pt x="502" y="205"/>
                  </a:lnTo>
                  <a:lnTo>
                    <a:pt x="505" y="205"/>
                  </a:lnTo>
                  <a:lnTo>
                    <a:pt x="507" y="205"/>
                  </a:lnTo>
                  <a:lnTo>
                    <a:pt x="510" y="205"/>
                  </a:lnTo>
                  <a:lnTo>
                    <a:pt x="513" y="205"/>
                  </a:lnTo>
                  <a:lnTo>
                    <a:pt x="516" y="205"/>
                  </a:lnTo>
                  <a:lnTo>
                    <a:pt x="518" y="205"/>
                  </a:lnTo>
                  <a:lnTo>
                    <a:pt x="521" y="204"/>
                  </a:lnTo>
                  <a:lnTo>
                    <a:pt x="521" y="204"/>
                  </a:lnTo>
                  <a:lnTo>
                    <a:pt x="524" y="202"/>
                  </a:lnTo>
                  <a:lnTo>
                    <a:pt x="527" y="202"/>
                  </a:lnTo>
                  <a:lnTo>
                    <a:pt x="529" y="200"/>
                  </a:lnTo>
                  <a:lnTo>
                    <a:pt x="530" y="200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3" y="197"/>
                  </a:lnTo>
                  <a:lnTo>
                    <a:pt x="535" y="196"/>
                  </a:lnTo>
                  <a:lnTo>
                    <a:pt x="537" y="194"/>
                  </a:lnTo>
                  <a:lnTo>
                    <a:pt x="537" y="194"/>
                  </a:lnTo>
                  <a:lnTo>
                    <a:pt x="538" y="193"/>
                  </a:lnTo>
                  <a:lnTo>
                    <a:pt x="540" y="191"/>
                  </a:lnTo>
                  <a:lnTo>
                    <a:pt x="540" y="189"/>
                  </a:lnTo>
                  <a:lnTo>
                    <a:pt x="541" y="189"/>
                  </a:lnTo>
                  <a:lnTo>
                    <a:pt x="543" y="189"/>
                  </a:lnTo>
                  <a:lnTo>
                    <a:pt x="548" y="188"/>
                  </a:lnTo>
                  <a:lnTo>
                    <a:pt x="548" y="186"/>
                  </a:lnTo>
                  <a:lnTo>
                    <a:pt x="548" y="186"/>
                  </a:lnTo>
                  <a:lnTo>
                    <a:pt x="549" y="186"/>
                  </a:lnTo>
                  <a:lnTo>
                    <a:pt x="551" y="185"/>
                  </a:lnTo>
                  <a:lnTo>
                    <a:pt x="551" y="185"/>
                  </a:lnTo>
                  <a:lnTo>
                    <a:pt x="552" y="183"/>
                  </a:lnTo>
                  <a:lnTo>
                    <a:pt x="554" y="183"/>
                  </a:lnTo>
                  <a:lnTo>
                    <a:pt x="554" y="183"/>
                  </a:lnTo>
                  <a:lnTo>
                    <a:pt x="554" y="182"/>
                  </a:lnTo>
                  <a:lnTo>
                    <a:pt x="552" y="180"/>
                  </a:lnTo>
                  <a:lnTo>
                    <a:pt x="552" y="180"/>
                  </a:lnTo>
                  <a:lnTo>
                    <a:pt x="551" y="177"/>
                  </a:lnTo>
                  <a:lnTo>
                    <a:pt x="549" y="177"/>
                  </a:lnTo>
                  <a:lnTo>
                    <a:pt x="548" y="175"/>
                  </a:lnTo>
                  <a:lnTo>
                    <a:pt x="548" y="174"/>
                  </a:lnTo>
                  <a:lnTo>
                    <a:pt x="546" y="172"/>
                  </a:lnTo>
                  <a:lnTo>
                    <a:pt x="546" y="172"/>
                  </a:lnTo>
                  <a:lnTo>
                    <a:pt x="546" y="170"/>
                  </a:lnTo>
                  <a:lnTo>
                    <a:pt x="548" y="169"/>
                  </a:lnTo>
                  <a:lnTo>
                    <a:pt x="548" y="167"/>
                  </a:lnTo>
                  <a:lnTo>
                    <a:pt x="548" y="166"/>
                  </a:lnTo>
                  <a:lnTo>
                    <a:pt x="549" y="163"/>
                  </a:lnTo>
                  <a:lnTo>
                    <a:pt x="551" y="163"/>
                  </a:lnTo>
                  <a:lnTo>
                    <a:pt x="551" y="161"/>
                  </a:lnTo>
                  <a:lnTo>
                    <a:pt x="554" y="159"/>
                  </a:lnTo>
                  <a:lnTo>
                    <a:pt x="555" y="159"/>
                  </a:lnTo>
                  <a:lnTo>
                    <a:pt x="557" y="159"/>
                  </a:lnTo>
                  <a:lnTo>
                    <a:pt x="559" y="159"/>
                  </a:lnTo>
                  <a:lnTo>
                    <a:pt x="560" y="159"/>
                  </a:lnTo>
                  <a:lnTo>
                    <a:pt x="562" y="159"/>
                  </a:lnTo>
                  <a:lnTo>
                    <a:pt x="563" y="161"/>
                  </a:lnTo>
                  <a:lnTo>
                    <a:pt x="565" y="163"/>
                  </a:lnTo>
                  <a:lnTo>
                    <a:pt x="570" y="164"/>
                  </a:lnTo>
                  <a:lnTo>
                    <a:pt x="573" y="164"/>
                  </a:lnTo>
                  <a:lnTo>
                    <a:pt x="573" y="164"/>
                  </a:lnTo>
                  <a:lnTo>
                    <a:pt x="576" y="164"/>
                  </a:lnTo>
                  <a:lnTo>
                    <a:pt x="576" y="164"/>
                  </a:lnTo>
                  <a:lnTo>
                    <a:pt x="578" y="164"/>
                  </a:lnTo>
                  <a:lnTo>
                    <a:pt x="579" y="164"/>
                  </a:lnTo>
                  <a:lnTo>
                    <a:pt x="581" y="163"/>
                  </a:lnTo>
                  <a:lnTo>
                    <a:pt x="582" y="163"/>
                  </a:lnTo>
                  <a:lnTo>
                    <a:pt x="582" y="163"/>
                  </a:lnTo>
                  <a:lnTo>
                    <a:pt x="584" y="161"/>
                  </a:lnTo>
                  <a:lnTo>
                    <a:pt x="585" y="161"/>
                  </a:lnTo>
                  <a:lnTo>
                    <a:pt x="585" y="159"/>
                  </a:lnTo>
                  <a:lnTo>
                    <a:pt x="587" y="158"/>
                  </a:lnTo>
                  <a:lnTo>
                    <a:pt x="590" y="156"/>
                  </a:lnTo>
                  <a:lnTo>
                    <a:pt x="590" y="155"/>
                  </a:lnTo>
                  <a:lnTo>
                    <a:pt x="592" y="155"/>
                  </a:lnTo>
                  <a:lnTo>
                    <a:pt x="592" y="153"/>
                  </a:lnTo>
                  <a:lnTo>
                    <a:pt x="592" y="153"/>
                  </a:lnTo>
                  <a:lnTo>
                    <a:pt x="593" y="153"/>
                  </a:lnTo>
                  <a:lnTo>
                    <a:pt x="595" y="153"/>
                  </a:lnTo>
                  <a:lnTo>
                    <a:pt x="596" y="153"/>
                  </a:lnTo>
                  <a:lnTo>
                    <a:pt x="601" y="153"/>
                  </a:lnTo>
                  <a:lnTo>
                    <a:pt x="601" y="153"/>
                  </a:lnTo>
                  <a:lnTo>
                    <a:pt x="604" y="153"/>
                  </a:lnTo>
                  <a:lnTo>
                    <a:pt x="606" y="153"/>
                  </a:lnTo>
                  <a:lnTo>
                    <a:pt x="608" y="152"/>
                  </a:lnTo>
                  <a:lnTo>
                    <a:pt x="609" y="150"/>
                  </a:lnTo>
                  <a:lnTo>
                    <a:pt x="612" y="148"/>
                  </a:lnTo>
                  <a:lnTo>
                    <a:pt x="614" y="148"/>
                  </a:lnTo>
                  <a:lnTo>
                    <a:pt x="614" y="148"/>
                  </a:lnTo>
                  <a:lnTo>
                    <a:pt x="615" y="147"/>
                  </a:lnTo>
                  <a:lnTo>
                    <a:pt x="615" y="145"/>
                  </a:lnTo>
                  <a:lnTo>
                    <a:pt x="615" y="145"/>
                  </a:lnTo>
                  <a:lnTo>
                    <a:pt x="615" y="144"/>
                  </a:lnTo>
                  <a:lnTo>
                    <a:pt x="617" y="144"/>
                  </a:lnTo>
                  <a:lnTo>
                    <a:pt x="619" y="141"/>
                  </a:lnTo>
                  <a:lnTo>
                    <a:pt x="619" y="139"/>
                  </a:lnTo>
                  <a:lnTo>
                    <a:pt x="620" y="139"/>
                  </a:lnTo>
                  <a:lnTo>
                    <a:pt x="620" y="137"/>
                  </a:lnTo>
                  <a:lnTo>
                    <a:pt x="622" y="137"/>
                  </a:lnTo>
                  <a:lnTo>
                    <a:pt x="623" y="136"/>
                  </a:lnTo>
                  <a:lnTo>
                    <a:pt x="623" y="136"/>
                  </a:lnTo>
                  <a:lnTo>
                    <a:pt x="625" y="136"/>
                  </a:lnTo>
                  <a:lnTo>
                    <a:pt x="626" y="136"/>
                  </a:lnTo>
                  <a:lnTo>
                    <a:pt x="630" y="136"/>
                  </a:lnTo>
                  <a:lnTo>
                    <a:pt x="631" y="136"/>
                  </a:lnTo>
                  <a:lnTo>
                    <a:pt x="631" y="136"/>
                  </a:lnTo>
                  <a:lnTo>
                    <a:pt x="633" y="136"/>
                  </a:lnTo>
                  <a:lnTo>
                    <a:pt x="633" y="134"/>
                  </a:lnTo>
                  <a:lnTo>
                    <a:pt x="633" y="133"/>
                  </a:lnTo>
                  <a:lnTo>
                    <a:pt x="633" y="133"/>
                  </a:lnTo>
                  <a:lnTo>
                    <a:pt x="633" y="131"/>
                  </a:lnTo>
                  <a:lnTo>
                    <a:pt x="634" y="131"/>
                  </a:lnTo>
                  <a:lnTo>
                    <a:pt x="636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9" y="133"/>
                  </a:lnTo>
                  <a:lnTo>
                    <a:pt x="641" y="131"/>
                  </a:lnTo>
                  <a:lnTo>
                    <a:pt x="642" y="131"/>
                  </a:lnTo>
                  <a:lnTo>
                    <a:pt x="644" y="130"/>
                  </a:lnTo>
                  <a:lnTo>
                    <a:pt x="645" y="130"/>
                  </a:lnTo>
                  <a:lnTo>
                    <a:pt x="647" y="130"/>
                  </a:lnTo>
                  <a:lnTo>
                    <a:pt x="650" y="130"/>
                  </a:lnTo>
                  <a:lnTo>
                    <a:pt x="652" y="130"/>
                  </a:lnTo>
                  <a:lnTo>
                    <a:pt x="652" y="130"/>
                  </a:lnTo>
                  <a:lnTo>
                    <a:pt x="653" y="130"/>
                  </a:lnTo>
                  <a:lnTo>
                    <a:pt x="653" y="128"/>
                  </a:lnTo>
                  <a:lnTo>
                    <a:pt x="655" y="130"/>
                  </a:lnTo>
                  <a:lnTo>
                    <a:pt x="656" y="130"/>
                  </a:lnTo>
                  <a:lnTo>
                    <a:pt x="658" y="131"/>
                  </a:lnTo>
                  <a:lnTo>
                    <a:pt x="661" y="131"/>
                  </a:lnTo>
                  <a:lnTo>
                    <a:pt x="663" y="131"/>
                  </a:lnTo>
                  <a:lnTo>
                    <a:pt x="664" y="131"/>
                  </a:lnTo>
                  <a:lnTo>
                    <a:pt x="666" y="131"/>
                  </a:lnTo>
                  <a:lnTo>
                    <a:pt x="667" y="131"/>
                  </a:lnTo>
                  <a:lnTo>
                    <a:pt x="669" y="130"/>
                  </a:lnTo>
                  <a:lnTo>
                    <a:pt x="669" y="130"/>
                  </a:lnTo>
                  <a:lnTo>
                    <a:pt x="669" y="128"/>
                  </a:lnTo>
                  <a:lnTo>
                    <a:pt x="669" y="126"/>
                  </a:lnTo>
                  <a:lnTo>
                    <a:pt x="669" y="126"/>
                  </a:lnTo>
                  <a:lnTo>
                    <a:pt x="667" y="125"/>
                  </a:lnTo>
                  <a:lnTo>
                    <a:pt x="667" y="123"/>
                  </a:lnTo>
                  <a:lnTo>
                    <a:pt x="667" y="123"/>
                  </a:lnTo>
                  <a:lnTo>
                    <a:pt x="666" y="122"/>
                  </a:lnTo>
                  <a:lnTo>
                    <a:pt x="664" y="120"/>
                  </a:lnTo>
                  <a:lnTo>
                    <a:pt x="664" y="120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0" y="115"/>
                  </a:lnTo>
                  <a:lnTo>
                    <a:pt x="660" y="115"/>
                  </a:lnTo>
                  <a:lnTo>
                    <a:pt x="658" y="115"/>
                  </a:lnTo>
                  <a:lnTo>
                    <a:pt x="658" y="114"/>
                  </a:lnTo>
                  <a:lnTo>
                    <a:pt x="658" y="114"/>
                  </a:lnTo>
                  <a:lnTo>
                    <a:pt x="656" y="112"/>
                  </a:lnTo>
                  <a:lnTo>
                    <a:pt x="656" y="112"/>
                  </a:lnTo>
                  <a:lnTo>
                    <a:pt x="655" y="112"/>
                  </a:lnTo>
                  <a:lnTo>
                    <a:pt x="655" y="111"/>
                  </a:lnTo>
                  <a:lnTo>
                    <a:pt x="653" y="111"/>
                  </a:lnTo>
                  <a:lnTo>
                    <a:pt x="652" y="109"/>
                  </a:lnTo>
                  <a:lnTo>
                    <a:pt x="650" y="107"/>
                  </a:lnTo>
                  <a:lnTo>
                    <a:pt x="649" y="106"/>
                  </a:lnTo>
                  <a:lnTo>
                    <a:pt x="645" y="106"/>
                  </a:lnTo>
                  <a:lnTo>
                    <a:pt x="644" y="106"/>
                  </a:lnTo>
                  <a:lnTo>
                    <a:pt x="642" y="106"/>
                  </a:lnTo>
                  <a:lnTo>
                    <a:pt x="641" y="106"/>
                  </a:lnTo>
                  <a:lnTo>
                    <a:pt x="639" y="106"/>
                  </a:lnTo>
                  <a:lnTo>
                    <a:pt x="637" y="106"/>
                  </a:lnTo>
                  <a:lnTo>
                    <a:pt x="637" y="107"/>
                  </a:lnTo>
                  <a:lnTo>
                    <a:pt x="634" y="109"/>
                  </a:lnTo>
                  <a:lnTo>
                    <a:pt x="634" y="111"/>
                  </a:lnTo>
                  <a:lnTo>
                    <a:pt x="633" y="112"/>
                  </a:lnTo>
                  <a:lnTo>
                    <a:pt x="633" y="112"/>
                  </a:lnTo>
                  <a:lnTo>
                    <a:pt x="631" y="112"/>
                  </a:lnTo>
                  <a:lnTo>
                    <a:pt x="630" y="111"/>
                  </a:lnTo>
                  <a:lnTo>
                    <a:pt x="628" y="109"/>
                  </a:lnTo>
                  <a:lnTo>
                    <a:pt x="626" y="109"/>
                  </a:lnTo>
                  <a:lnTo>
                    <a:pt x="626" y="109"/>
                  </a:lnTo>
                  <a:lnTo>
                    <a:pt x="623" y="109"/>
                  </a:lnTo>
                  <a:lnTo>
                    <a:pt x="622" y="109"/>
                  </a:lnTo>
                  <a:lnTo>
                    <a:pt x="620" y="109"/>
                  </a:lnTo>
                  <a:lnTo>
                    <a:pt x="619" y="109"/>
                  </a:lnTo>
                  <a:lnTo>
                    <a:pt x="617" y="109"/>
                  </a:lnTo>
                  <a:lnTo>
                    <a:pt x="615" y="109"/>
                  </a:lnTo>
                  <a:lnTo>
                    <a:pt x="614" y="109"/>
                  </a:lnTo>
                  <a:lnTo>
                    <a:pt x="612" y="111"/>
                  </a:lnTo>
                  <a:lnTo>
                    <a:pt x="611" y="112"/>
                  </a:lnTo>
                  <a:lnTo>
                    <a:pt x="611" y="111"/>
                  </a:lnTo>
                  <a:lnTo>
                    <a:pt x="609" y="109"/>
                  </a:lnTo>
                  <a:lnTo>
                    <a:pt x="608" y="109"/>
                  </a:lnTo>
                  <a:lnTo>
                    <a:pt x="606" y="107"/>
                  </a:lnTo>
                  <a:lnTo>
                    <a:pt x="606" y="104"/>
                  </a:lnTo>
                  <a:lnTo>
                    <a:pt x="608" y="103"/>
                  </a:lnTo>
                  <a:lnTo>
                    <a:pt x="609" y="101"/>
                  </a:lnTo>
                  <a:lnTo>
                    <a:pt x="609" y="100"/>
                  </a:lnTo>
                  <a:lnTo>
                    <a:pt x="609" y="98"/>
                  </a:lnTo>
                  <a:lnTo>
                    <a:pt x="611" y="95"/>
                  </a:lnTo>
                  <a:lnTo>
                    <a:pt x="612" y="93"/>
                  </a:lnTo>
                  <a:lnTo>
                    <a:pt x="612" y="92"/>
                  </a:lnTo>
                  <a:lnTo>
                    <a:pt x="614" y="90"/>
                  </a:lnTo>
                  <a:lnTo>
                    <a:pt x="614" y="89"/>
                  </a:lnTo>
                  <a:lnTo>
                    <a:pt x="615" y="87"/>
                  </a:lnTo>
                  <a:lnTo>
                    <a:pt x="615" y="84"/>
                  </a:lnTo>
                  <a:lnTo>
                    <a:pt x="619" y="79"/>
                  </a:lnTo>
                  <a:lnTo>
                    <a:pt x="622" y="74"/>
                  </a:lnTo>
                  <a:lnTo>
                    <a:pt x="623" y="73"/>
                  </a:lnTo>
                  <a:lnTo>
                    <a:pt x="625" y="74"/>
                  </a:lnTo>
                  <a:lnTo>
                    <a:pt x="628" y="74"/>
                  </a:lnTo>
                  <a:lnTo>
                    <a:pt x="631" y="76"/>
                  </a:lnTo>
                  <a:lnTo>
                    <a:pt x="634" y="76"/>
                  </a:lnTo>
                  <a:lnTo>
                    <a:pt x="637" y="78"/>
                  </a:lnTo>
                  <a:lnTo>
                    <a:pt x="639" y="78"/>
                  </a:lnTo>
                  <a:lnTo>
                    <a:pt x="639" y="78"/>
                  </a:lnTo>
                  <a:lnTo>
                    <a:pt x="644" y="74"/>
                  </a:lnTo>
                  <a:lnTo>
                    <a:pt x="649" y="71"/>
                  </a:lnTo>
                  <a:lnTo>
                    <a:pt x="653" y="70"/>
                  </a:lnTo>
                  <a:lnTo>
                    <a:pt x="656" y="70"/>
                  </a:lnTo>
                  <a:lnTo>
                    <a:pt x="658" y="68"/>
                  </a:lnTo>
                  <a:lnTo>
                    <a:pt x="660" y="68"/>
                  </a:lnTo>
                  <a:lnTo>
                    <a:pt x="661" y="66"/>
                  </a:lnTo>
                  <a:lnTo>
                    <a:pt x="661" y="63"/>
                  </a:lnTo>
                  <a:lnTo>
                    <a:pt x="661" y="62"/>
                  </a:lnTo>
                  <a:lnTo>
                    <a:pt x="660" y="62"/>
                  </a:lnTo>
                  <a:lnTo>
                    <a:pt x="658" y="62"/>
                  </a:lnTo>
                  <a:lnTo>
                    <a:pt x="660" y="60"/>
                  </a:lnTo>
                  <a:lnTo>
                    <a:pt x="660" y="60"/>
                  </a:lnTo>
                  <a:lnTo>
                    <a:pt x="660" y="59"/>
                  </a:lnTo>
                  <a:lnTo>
                    <a:pt x="661" y="57"/>
                  </a:lnTo>
                  <a:lnTo>
                    <a:pt x="663" y="55"/>
                  </a:lnTo>
                  <a:lnTo>
                    <a:pt x="663" y="54"/>
                  </a:lnTo>
                  <a:lnTo>
                    <a:pt x="663" y="52"/>
                  </a:lnTo>
                  <a:lnTo>
                    <a:pt x="664" y="51"/>
                  </a:lnTo>
                  <a:lnTo>
                    <a:pt x="666" y="49"/>
                  </a:lnTo>
                  <a:lnTo>
                    <a:pt x="667" y="48"/>
                  </a:lnTo>
                  <a:lnTo>
                    <a:pt x="667" y="46"/>
                  </a:lnTo>
                  <a:lnTo>
                    <a:pt x="667" y="44"/>
                  </a:lnTo>
                  <a:lnTo>
                    <a:pt x="671" y="41"/>
                  </a:lnTo>
                  <a:lnTo>
                    <a:pt x="672" y="38"/>
                  </a:lnTo>
                  <a:lnTo>
                    <a:pt x="674" y="37"/>
                  </a:lnTo>
                  <a:lnTo>
                    <a:pt x="678" y="33"/>
                  </a:lnTo>
                  <a:lnTo>
                    <a:pt x="680" y="32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0" y="26"/>
                  </a:lnTo>
                  <a:lnTo>
                    <a:pt x="680" y="22"/>
                  </a:lnTo>
                  <a:lnTo>
                    <a:pt x="680" y="21"/>
                  </a:lnTo>
                  <a:lnTo>
                    <a:pt x="680" y="19"/>
                  </a:lnTo>
                  <a:lnTo>
                    <a:pt x="678" y="19"/>
                  </a:lnTo>
                  <a:lnTo>
                    <a:pt x="675" y="19"/>
                  </a:lnTo>
                  <a:lnTo>
                    <a:pt x="672" y="19"/>
                  </a:lnTo>
                  <a:lnTo>
                    <a:pt x="672" y="18"/>
                  </a:lnTo>
                  <a:lnTo>
                    <a:pt x="671" y="16"/>
                  </a:lnTo>
                  <a:lnTo>
                    <a:pt x="672" y="16"/>
                  </a:lnTo>
                  <a:lnTo>
                    <a:pt x="674" y="15"/>
                  </a:lnTo>
                  <a:lnTo>
                    <a:pt x="677" y="11"/>
                  </a:lnTo>
                  <a:lnTo>
                    <a:pt x="680" y="8"/>
                  </a:lnTo>
                  <a:lnTo>
                    <a:pt x="685" y="5"/>
                  </a:lnTo>
                  <a:lnTo>
                    <a:pt x="691" y="5"/>
                  </a:lnTo>
                  <a:lnTo>
                    <a:pt x="696" y="3"/>
                  </a:lnTo>
                  <a:lnTo>
                    <a:pt x="701" y="2"/>
                  </a:lnTo>
                  <a:lnTo>
                    <a:pt x="704" y="2"/>
                  </a:lnTo>
                  <a:lnTo>
                    <a:pt x="705" y="2"/>
                  </a:lnTo>
                  <a:lnTo>
                    <a:pt x="707" y="2"/>
                  </a:lnTo>
                  <a:lnTo>
                    <a:pt x="710" y="2"/>
                  </a:lnTo>
                  <a:lnTo>
                    <a:pt x="713" y="2"/>
                  </a:lnTo>
                  <a:lnTo>
                    <a:pt x="716" y="0"/>
                  </a:lnTo>
                  <a:lnTo>
                    <a:pt x="718" y="0"/>
                  </a:lnTo>
                  <a:close/>
                </a:path>
              </a:pathLst>
            </a:custGeom>
            <a:solidFill>
              <a:srgbClr val="D9D9D9"/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6" name="Freeform 303">
              <a:extLst>
                <a:ext uri="{FF2B5EF4-FFF2-40B4-BE49-F238E27FC236}">
                  <a16:creationId xmlns:a16="http://schemas.microsoft.com/office/drawing/2014/main" id="{54847F75-BC04-488B-985F-394120A138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004748" y="4047520"/>
              <a:ext cx="214414" cy="323571"/>
            </a:xfrm>
            <a:custGeom>
              <a:avLst/>
              <a:gdLst>
                <a:gd name="T0" fmla="*/ 88 w 110"/>
                <a:gd name="T1" fmla="*/ 6 h 166"/>
                <a:gd name="T2" fmla="*/ 95 w 110"/>
                <a:gd name="T3" fmla="*/ 18 h 166"/>
                <a:gd name="T4" fmla="*/ 95 w 110"/>
                <a:gd name="T5" fmla="*/ 27 h 166"/>
                <a:gd name="T6" fmla="*/ 99 w 110"/>
                <a:gd name="T7" fmla="*/ 43 h 166"/>
                <a:gd name="T8" fmla="*/ 96 w 110"/>
                <a:gd name="T9" fmla="*/ 46 h 166"/>
                <a:gd name="T10" fmla="*/ 80 w 110"/>
                <a:gd name="T11" fmla="*/ 47 h 166"/>
                <a:gd name="T12" fmla="*/ 84 w 110"/>
                <a:gd name="T13" fmla="*/ 55 h 166"/>
                <a:gd name="T14" fmla="*/ 92 w 110"/>
                <a:gd name="T15" fmla="*/ 63 h 166"/>
                <a:gd name="T16" fmla="*/ 101 w 110"/>
                <a:gd name="T17" fmla="*/ 77 h 166"/>
                <a:gd name="T18" fmla="*/ 99 w 110"/>
                <a:gd name="T19" fmla="*/ 84 h 166"/>
                <a:gd name="T20" fmla="*/ 95 w 110"/>
                <a:gd name="T21" fmla="*/ 92 h 166"/>
                <a:gd name="T22" fmla="*/ 90 w 110"/>
                <a:gd name="T23" fmla="*/ 99 h 166"/>
                <a:gd name="T24" fmla="*/ 85 w 110"/>
                <a:gd name="T25" fmla="*/ 104 h 166"/>
                <a:gd name="T26" fmla="*/ 88 w 110"/>
                <a:gd name="T27" fmla="*/ 110 h 166"/>
                <a:gd name="T28" fmla="*/ 88 w 110"/>
                <a:gd name="T29" fmla="*/ 114 h 166"/>
                <a:gd name="T30" fmla="*/ 92 w 110"/>
                <a:gd name="T31" fmla="*/ 125 h 166"/>
                <a:gd name="T32" fmla="*/ 95 w 110"/>
                <a:gd name="T33" fmla="*/ 131 h 166"/>
                <a:gd name="T34" fmla="*/ 99 w 110"/>
                <a:gd name="T35" fmla="*/ 139 h 166"/>
                <a:gd name="T36" fmla="*/ 107 w 110"/>
                <a:gd name="T37" fmla="*/ 145 h 166"/>
                <a:gd name="T38" fmla="*/ 109 w 110"/>
                <a:gd name="T39" fmla="*/ 150 h 166"/>
                <a:gd name="T40" fmla="*/ 110 w 110"/>
                <a:gd name="T41" fmla="*/ 156 h 166"/>
                <a:gd name="T42" fmla="*/ 109 w 110"/>
                <a:gd name="T43" fmla="*/ 161 h 166"/>
                <a:gd name="T44" fmla="*/ 109 w 110"/>
                <a:gd name="T45" fmla="*/ 166 h 166"/>
                <a:gd name="T46" fmla="*/ 98 w 110"/>
                <a:gd name="T47" fmla="*/ 161 h 166"/>
                <a:gd name="T48" fmla="*/ 93 w 110"/>
                <a:gd name="T49" fmla="*/ 161 h 166"/>
                <a:gd name="T50" fmla="*/ 90 w 110"/>
                <a:gd name="T51" fmla="*/ 159 h 166"/>
                <a:gd name="T52" fmla="*/ 76 w 110"/>
                <a:gd name="T53" fmla="*/ 158 h 166"/>
                <a:gd name="T54" fmla="*/ 63 w 110"/>
                <a:gd name="T55" fmla="*/ 158 h 166"/>
                <a:gd name="T56" fmla="*/ 52 w 110"/>
                <a:gd name="T57" fmla="*/ 156 h 166"/>
                <a:gd name="T58" fmla="*/ 41 w 110"/>
                <a:gd name="T59" fmla="*/ 158 h 166"/>
                <a:gd name="T60" fmla="*/ 19 w 110"/>
                <a:gd name="T61" fmla="*/ 156 h 166"/>
                <a:gd name="T62" fmla="*/ 21 w 110"/>
                <a:gd name="T63" fmla="*/ 145 h 166"/>
                <a:gd name="T64" fmla="*/ 16 w 110"/>
                <a:gd name="T65" fmla="*/ 136 h 166"/>
                <a:gd name="T66" fmla="*/ 16 w 110"/>
                <a:gd name="T67" fmla="*/ 133 h 166"/>
                <a:gd name="T68" fmla="*/ 14 w 110"/>
                <a:gd name="T69" fmla="*/ 131 h 166"/>
                <a:gd name="T70" fmla="*/ 11 w 110"/>
                <a:gd name="T71" fmla="*/ 133 h 166"/>
                <a:gd name="T72" fmla="*/ 6 w 110"/>
                <a:gd name="T73" fmla="*/ 128 h 166"/>
                <a:gd name="T74" fmla="*/ 5 w 110"/>
                <a:gd name="T75" fmla="*/ 123 h 166"/>
                <a:gd name="T76" fmla="*/ 0 w 110"/>
                <a:gd name="T77" fmla="*/ 125 h 166"/>
                <a:gd name="T78" fmla="*/ 2 w 110"/>
                <a:gd name="T79" fmla="*/ 118 h 166"/>
                <a:gd name="T80" fmla="*/ 6 w 110"/>
                <a:gd name="T81" fmla="*/ 104 h 166"/>
                <a:gd name="T82" fmla="*/ 16 w 110"/>
                <a:gd name="T83" fmla="*/ 96 h 166"/>
                <a:gd name="T84" fmla="*/ 22 w 110"/>
                <a:gd name="T85" fmla="*/ 90 h 166"/>
                <a:gd name="T86" fmla="*/ 27 w 110"/>
                <a:gd name="T87" fmla="*/ 90 h 166"/>
                <a:gd name="T88" fmla="*/ 32 w 110"/>
                <a:gd name="T89" fmla="*/ 88 h 166"/>
                <a:gd name="T90" fmla="*/ 38 w 110"/>
                <a:gd name="T91" fmla="*/ 96 h 166"/>
                <a:gd name="T92" fmla="*/ 43 w 110"/>
                <a:gd name="T93" fmla="*/ 93 h 166"/>
                <a:gd name="T94" fmla="*/ 49 w 110"/>
                <a:gd name="T95" fmla="*/ 87 h 166"/>
                <a:gd name="T96" fmla="*/ 51 w 110"/>
                <a:gd name="T97" fmla="*/ 81 h 166"/>
                <a:gd name="T98" fmla="*/ 55 w 110"/>
                <a:gd name="T99" fmla="*/ 68 h 166"/>
                <a:gd name="T100" fmla="*/ 62 w 110"/>
                <a:gd name="T101" fmla="*/ 62 h 166"/>
                <a:gd name="T102" fmla="*/ 68 w 110"/>
                <a:gd name="T103" fmla="*/ 52 h 166"/>
                <a:gd name="T104" fmla="*/ 68 w 110"/>
                <a:gd name="T105" fmla="*/ 44 h 166"/>
                <a:gd name="T106" fmla="*/ 79 w 110"/>
                <a:gd name="T107" fmla="*/ 29 h 166"/>
                <a:gd name="T108" fmla="*/ 87 w 110"/>
                <a:gd name="T109" fmla="*/ 24 h 166"/>
                <a:gd name="T110" fmla="*/ 88 w 110"/>
                <a:gd name="T111" fmla="*/ 14 h 166"/>
                <a:gd name="T112" fmla="*/ 84 w 110"/>
                <a:gd name="T113" fmla="*/ 11 h 166"/>
                <a:gd name="T114" fmla="*/ 80 w 110"/>
                <a:gd name="T115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" h="166">
                  <a:moveTo>
                    <a:pt x="80" y="0"/>
                  </a:moveTo>
                  <a:lnTo>
                    <a:pt x="82" y="0"/>
                  </a:lnTo>
                  <a:lnTo>
                    <a:pt x="85" y="2"/>
                  </a:lnTo>
                  <a:lnTo>
                    <a:pt x="87" y="2"/>
                  </a:lnTo>
                  <a:lnTo>
                    <a:pt x="87" y="5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2" y="10"/>
                  </a:lnTo>
                  <a:lnTo>
                    <a:pt x="92" y="13"/>
                  </a:lnTo>
                  <a:lnTo>
                    <a:pt x="93" y="14"/>
                  </a:lnTo>
                  <a:lnTo>
                    <a:pt x="93" y="14"/>
                  </a:lnTo>
                  <a:lnTo>
                    <a:pt x="95" y="18"/>
                  </a:lnTo>
                  <a:lnTo>
                    <a:pt x="95" y="19"/>
                  </a:lnTo>
                  <a:lnTo>
                    <a:pt x="95" y="21"/>
                  </a:lnTo>
                  <a:lnTo>
                    <a:pt x="95" y="22"/>
                  </a:lnTo>
                  <a:lnTo>
                    <a:pt x="95" y="22"/>
                  </a:lnTo>
                  <a:lnTo>
                    <a:pt x="95" y="25"/>
                  </a:lnTo>
                  <a:lnTo>
                    <a:pt x="95" y="27"/>
                  </a:lnTo>
                  <a:lnTo>
                    <a:pt x="95" y="29"/>
                  </a:lnTo>
                  <a:lnTo>
                    <a:pt x="95" y="33"/>
                  </a:lnTo>
                  <a:lnTo>
                    <a:pt x="96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9" y="43"/>
                  </a:lnTo>
                  <a:lnTo>
                    <a:pt x="101" y="44"/>
                  </a:lnTo>
                  <a:lnTo>
                    <a:pt x="103" y="46"/>
                  </a:lnTo>
                  <a:lnTo>
                    <a:pt x="101" y="46"/>
                  </a:lnTo>
                  <a:lnTo>
                    <a:pt x="98" y="46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95" y="46"/>
                  </a:lnTo>
                  <a:lnTo>
                    <a:pt x="92" y="46"/>
                  </a:lnTo>
                  <a:lnTo>
                    <a:pt x="88" y="46"/>
                  </a:lnTo>
                  <a:lnTo>
                    <a:pt x="85" y="46"/>
                  </a:lnTo>
                  <a:lnTo>
                    <a:pt x="82" y="46"/>
                  </a:lnTo>
                  <a:lnTo>
                    <a:pt x="80" y="47"/>
                  </a:lnTo>
                  <a:lnTo>
                    <a:pt x="80" y="49"/>
                  </a:lnTo>
                  <a:lnTo>
                    <a:pt x="79" y="51"/>
                  </a:lnTo>
                  <a:lnTo>
                    <a:pt x="79" y="51"/>
                  </a:lnTo>
                  <a:lnTo>
                    <a:pt x="80" y="52"/>
                  </a:lnTo>
                  <a:lnTo>
                    <a:pt x="82" y="54"/>
                  </a:lnTo>
                  <a:lnTo>
                    <a:pt x="84" y="55"/>
                  </a:lnTo>
                  <a:lnTo>
                    <a:pt x="84" y="57"/>
                  </a:lnTo>
                  <a:lnTo>
                    <a:pt x="87" y="60"/>
                  </a:lnTo>
                  <a:lnTo>
                    <a:pt x="90" y="62"/>
                  </a:lnTo>
                  <a:lnTo>
                    <a:pt x="90" y="62"/>
                  </a:lnTo>
                  <a:lnTo>
                    <a:pt x="92" y="63"/>
                  </a:lnTo>
                  <a:lnTo>
                    <a:pt x="92" y="63"/>
                  </a:lnTo>
                  <a:lnTo>
                    <a:pt x="93" y="65"/>
                  </a:lnTo>
                  <a:lnTo>
                    <a:pt x="95" y="66"/>
                  </a:lnTo>
                  <a:lnTo>
                    <a:pt x="98" y="70"/>
                  </a:lnTo>
                  <a:lnTo>
                    <a:pt x="99" y="73"/>
                  </a:lnTo>
                  <a:lnTo>
                    <a:pt x="99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9"/>
                  </a:lnTo>
                  <a:lnTo>
                    <a:pt x="101" y="81"/>
                  </a:lnTo>
                  <a:lnTo>
                    <a:pt x="101" y="81"/>
                  </a:lnTo>
                  <a:lnTo>
                    <a:pt x="99" y="84"/>
                  </a:lnTo>
                  <a:lnTo>
                    <a:pt x="98" y="85"/>
                  </a:lnTo>
                  <a:lnTo>
                    <a:pt x="96" y="85"/>
                  </a:lnTo>
                  <a:lnTo>
                    <a:pt x="96" y="87"/>
                  </a:lnTo>
                  <a:lnTo>
                    <a:pt x="96" y="88"/>
                  </a:lnTo>
                  <a:lnTo>
                    <a:pt x="95" y="90"/>
                  </a:lnTo>
                  <a:lnTo>
                    <a:pt x="95" y="92"/>
                  </a:lnTo>
                  <a:lnTo>
                    <a:pt x="93" y="93"/>
                  </a:lnTo>
                  <a:lnTo>
                    <a:pt x="92" y="95"/>
                  </a:lnTo>
                  <a:lnTo>
                    <a:pt x="90" y="98"/>
                  </a:lnTo>
                  <a:lnTo>
                    <a:pt x="90" y="98"/>
                  </a:lnTo>
                  <a:lnTo>
                    <a:pt x="90" y="99"/>
                  </a:lnTo>
                  <a:lnTo>
                    <a:pt x="90" y="99"/>
                  </a:lnTo>
                  <a:lnTo>
                    <a:pt x="87" y="101"/>
                  </a:lnTo>
                  <a:lnTo>
                    <a:pt x="87" y="101"/>
                  </a:lnTo>
                  <a:lnTo>
                    <a:pt x="85" y="101"/>
                  </a:lnTo>
                  <a:lnTo>
                    <a:pt x="85" y="103"/>
                  </a:lnTo>
                  <a:lnTo>
                    <a:pt x="85" y="103"/>
                  </a:lnTo>
                  <a:lnTo>
                    <a:pt x="85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8" y="104"/>
                  </a:lnTo>
                  <a:lnTo>
                    <a:pt x="88" y="106"/>
                  </a:lnTo>
                  <a:lnTo>
                    <a:pt x="88" y="110"/>
                  </a:lnTo>
                  <a:lnTo>
                    <a:pt x="87" y="110"/>
                  </a:lnTo>
                  <a:lnTo>
                    <a:pt x="88" y="112"/>
                  </a:lnTo>
                  <a:lnTo>
                    <a:pt x="87" y="112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8" y="114"/>
                  </a:lnTo>
                  <a:lnTo>
                    <a:pt x="88" y="115"/>
                  </a:lnTo>
                  <a:lnTo>
                    <a:pt x="88" y="117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5" y="126"/>
                  </a:lnTo>
                  <a:lnTo>
                    <a:pt x="95" y="128"/>
                  </a:lnTo>
                  <a:lnTo>
                    <a:pt x="95" y="129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3"/>
                  </a:lnTo>
                  <a:lnTo>
                    <a:pt x="95" y="134"/>
                  </a:lnTo>
                  <a:lnTo>
                    <a:pt x="98" y="136"/>
                  </a:lnTo>
                  <a:lnTo>
                    <a:pt x="99" y="139"/>
                  </a:lnTo>
                  <a:lnTo>
                    <a:pt x="101" y="140"/>
                  </a:lnTo>
                  <a:lnTo>
                    <a:pt x="103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9" y="147"/>
                  </a:lnTo>
                  <a:lnTo>
                    <a:pt x="109" y="148"/>
                  </a:lnTo>
                  <a:lnTo>
                    <a:pt x="109" y="148"/>
                  </a:lnTo>
                  <a:lnTo>
                    <a:pt x="109" y="150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5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8"/>
                  </a:lnTo>
                  <a:lnTo>
                    <a:pt x="110" y="158"/>
                  </a:lnTo>
                  <a:lnTo>
                    <a:pt x="109" y="159"/>
                  </a:lnTo>
                  <a:lnTo>
                    <a:pt x="109" y="161"/>
                  </a:lnTo>
                  <a:lnTo>
                    <a:pt x="109" y="162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09" y="166"/>
                  </a:lnTo>
                  <a:lnTo>
                    <a:pt x="109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2"/>
                  </a:lnTo>
                  <a:lnTo>
                    <a:pt x="103" y="161"/>
                  </a:lnTo>
                  <a:lnTo>
                    <a:pt x="99" y="161"/>
                  </a:lnTo>
                  <a:lnTo>
                    <a:pt x="98" y="161"/>
                  </a:lnTo>
                  <a:lnTo>
                    <a:pt x="98" y="161"/>
                  </a:lnTo>
                  <a:lnTo>
                    <a:pt x="96" y="161"/>
                  </a:lnTo>
                  <a:lnTo>
                    <a:pt x="96" y="161"/>
                  </a:lnTo>
                  <a:lnTo>
                    <a:pt x="95" y="161"/>
                  </a:lnTo>
                  <a:lnTo>
                    <a:pt x="95" y="161"/>
                  </a:lnTo>
                  <a:lnTo>
                    <a:pt x="93" y="161"/>
                  </a:lnTo>
                  <a:lnTo>
                    <a:pt x="92" y="161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88" y="159"/>
                  </a:lnTo>
                  <a:lnTo>
                    <a:pt x="87" y="158"/>
                  </a:lnTo>
                  <a:lnTo>
                    <a:pt x="87" y="158"/>
                  </a:lnTo>
                  <a:lnTo>
                    <a:pt x="84" y="158"/>
                  </a:lnTo>
                  <a:lnTo>
                    <a:pt x="79" y="158"/>
                  </a:lnTo>
                  <a:lnTo>
                    <a:pt x="76" y="158"/>
                  </a:lnTo>
                  <a:lnTo>
                    <a:pt x="73" y="158"/>
                  </a:lnTo>
                  <a:lnTo>
                    <a:pt x="69" y="158"/>
                  </a:lnTo>
                  <a:lnTo>
                    <a:pt x="68" y="158"/>
                  </a:lnTo>
                  <a:lnTo>
                    <a:pt x="68" y="158"/>
                  </a:lnTo>
                  <a:lnTo>
                    <a:pt x="66" y="156"/>
                  </a:lnTo>
                  <a:lnTo>
                    <a:pt x="63" y="158"/>
                  </a:lnTo>
                  <a:lnTo>
                    <a:pt x="60" y="158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55" y="156"/>
                  </a:lnTo>
                  <a:lnTo>
                    <a:pt x="52" y="156"/>
                  </a:lnTo>
                  <a:lnTo>
                    <a:pt x="52" y="156"/>
                  </a:lnTo>
                  <a:lnTo>
                    <a:pt x="49" y="156"/>
                  </a:lnTo>
                  <a:lnTo>
                    <a:pt x="44" y="156"/>
                  </a:lnTo>
                  <a:lnTo>
                    <a:pt x="41" y="156"/>
                  </a:lnTo>
                  <a:lnTo>
                    <a:pt x="41" y="156"/>
                  </a:lnTo>
                  <a:lnTo>
                    <a:pt x="41" y="158"/>
                  </a:lnTo>
                  <a:lnTo>
                    <a:pt x="41" y="158"/>
                  </a:lnTo>
                  <a:lnTo>
                    <a:pt x="28" y="158"/>
                  </a:lnTo>
                  <a:lnTo>
                    <a:pt x="25" y="158"/>
                  </a:lnTo>
                  <a:lnTo>
                    <a:pt x="21" y="158"/>
                  </a:lnTo>
                  <a:lnTo>
                    <a:pt x="19" y="158"/>
                  </a:lnTo>
                  <a:lnTo>
                    <a:pt x="19" y="158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3"/>
                  </a:lnTo>
                  <a:lnTo>
                    <a:pt x="19" y="150"/>
                  </a:lnTo>
                  <a:lnTo>
                    <a:pt x="19" y="147"/>
                  </a:lnTo>
                  <a:lnTo>
                    <a:pt x="21" y="145"/>
                  </a:lnTo>
                  <a:lnTo>
                    <a:pt x="21" y="144"/>
                  </a:lnTo>
                  <a:lnTo>
                    <a:pt x="19" y="142"/>
                  </a:lnTo>
                  <a:lnTo>
                    <a:pt x="16" y="139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6" y="136"/>
                  </a:lnTo>
                  <a:lnTo>
                    <a:pt x="14" y="134"/>
                  </a:lnTo>
                  <a:lnTo>
                    <a:pt x="16" y="134"/>
                  </a:lnTo>
                  <a:lnTo>
                    <a:pt x="16" y="134"/>
                  </a:lnTo>
                  <a:lnTo>
                    <a:pt x="17" y="134"/>
                  </a:lnTo>
                  <a:lnTo>
                    <a:pt x="17" y="134"/>
                  </a:lnTo>
                  <a:lnTo>
                    <a:pt x="16" y="133"/>
                  </a:lnTo>
                  <a:lnTo>
                    <a:pt x="16" y="133"/>
                  </a:lnTo>
                  <a:lnTo>
                    <a:pt x="17" y="131"/>
                  </a:lnTo>
                  <a:lnTo>
                    <a:pt x="16" y="131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3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8" y="131"/>
                  </a:lnTo>
                  <a:lnTo>
                    <a:pt x="6" y="131"/>
                  </a:lnTo>
                  <a:lnTo>
                    <a:pt x="6" y="129"/>
                  </a:lnTo>
                  <a:lnTo>
                    <a:pt x="6" y="128"/>
                  </a:lnTo>
                  <a:lnTo>
                    <a:pt x="6" y="126"/>
                  </a:lnTo>
                  <a:lnTo>
                    <a:pt x="5" y="126"/>
                  </a:lnTo>
                  <a:lnTo>
                    <a:pt x="6" y="125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22"/>
                  </a:lnTo>
                  <a:lnTo>
                    <a:pt x="2" y="125"/>
                  </a:lnTo>
                  <a:lnTo>
                    <a:pt x="2" y="125"/>
                  </a:lnTo>
                  <a:lnTo>
                    <a:pt x="0" y="125"/>
                  </a:lnTo>
                  <a:lnTo>
                    <a:pt x="0" y="123"/>
                  </a:lnTo>
                  <a:lnTo>
                    <a:pt x="0" y="123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2" y="120"/>
                  </a:lnTo>
                  <a:lnTo>
                    <a:pt x="2" y="118"/>
                  </a:lnTo>
                  <a:lnTo>
                    <a:pt x="3" y="117"/>
                  </a:lnTo>
                  <a:lnTo>
                    <a:pt x="3" y="115"/>
                  </a:lnTo>
                  <a:lnTo>
                    <a:pt x="5" y="110"/>
                  </a:lnTo>
                  <a:lnTo>
                    <a:pt x="5" y="109"/>
                  </a:lnTo>
                  <a:lnTo>
                    <a:pt x="6" y="106"/>
                  </a:lnTo>
                  <a:lnTo>
                    <a:pt x="6" y="104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4" y="98"/>
                  </a:lnTo>
                  <a:lnTo>
                    <a:pt x="16" y="96"/>
                  </a:lnTo>
                  <a:lnTo>
                    <a:pt x="16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22" y="90"/>
                  </a:lnTo>
                  <a:lnTo>
                    <a:pt x="24" y="88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5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28" y="90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2" y="88"/>
                  </a:lnTo>
                  <a:lnTo>
                    <a:pt x="33" y="90"/>
                  </a:lnTo>
                  <a:lnTo>
                    <a:pt x="35" y="92"/>
                  </a:lnTo>
                  <a:lnTo>
                    <a:pt x="36" y="93"/>
                  </a:lnTo>
                  <a:lnTo>
                    <a:pt x="36" y="93"/>
                  </a:lnTo>
                  <a:lnTo>
                    <a:pt x="36" y="96"/>
                  </a:lnTo>
                  <a:lnTo>
                    <a:pt x="38" y="96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41" y="96"/>
                  </a:lnTo>
                  <a:lnTo>
                    <a:pt x="41" y="95"/>
                  </a:lnTo>
                  <a:lnTo>
                    <a:pt x="43" y="95"/>
                  </a:lnTo>
                  <a:lnTo>
                    <a:pt x="43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0"/>
                  </a:lnTo>
                  <a:lnTo>
                    <a:pt x="44" y="90"/>
                  </a:lnTo>
                  <a:lnTo>
                    <a:pt x="47" y="88"/>
                  </a:lnTo>
                  <a:lnTo>
                    <a:pt x="49" y="87"/>
                  </a:lnTo>
                  <a:lnTo>
                    <a:pt x="47" y="87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7" y="84"/>
                  </a:lnTo>
                  <a:lnTo>
                    <a:pt x="47" y="84"/>
                  </a:lnTo>
                  <a:lnTo>
                    <a:pt x="51" y="81"/>
                  </a:lnTo>
                  <a:lnTo>
                    <a:pt x="51" y="79"/>
                  </a:lnTo>
                  <a:lnTo>
                    <a:pt x="51" y="79"/>
                  </a:lnTo>
                  <a:lnTo>
                    <a:pt x="52" y="76"/>
                  </a:lnTo>
                  <a:lnTo>
                    <a:pt x="54" y="71"/>
                  </a:lnTo>
                  <a:lnTo>
                    <a:pt x="54" y="70"/>
                  </a:lnTo>
                  <a:lnTo>
                    <a:pt x="55" y="68"/>
                  </a:lnTo>
                  <a:lnTo>
                    <a:pt x="57" y="66"/>
                  </a:lnTo>
                  <a:lnTo>
                    <a:pt x="58" y="65"/>
                  </a:lnTo>
                  <a:lnTo>
                    <a:pt x="60" y="65"/>
                  </a:lnTo>
                  <a:lnTo>
                    <a:pt x="62" y="63"/>
                  </a:lnTo>
                  <a:lnTo>
                    <a:pt x="62" y="63"/>
                  </a:lnTo>
                  <a:lnTo>
                    <a:pt x="62" y="62"/>
                  </a:lnTo>
                  <a:lnTo>
                    <a:pt x="62" y="60"/>
                  </a:lnTo>
                  <a:lnTo>
                    <a:pt x="63" y="57"/>
                  </a:lnTo>
                  <a:lnTo>
                    <a:pt x="63" y="55"/>
                  </a:lnTo>
                  <a:lnTo>
                    <a:pt x="63" y="54"/>
                  </a:lnTo>
                  <a:lnTo>
                    <a:pt x="65" y="52"/>
                  </a:lnTo>
                  <a:lnTo>
                    <a:pt x="68" y="52"/>
                  </a:lnTo>
                  <a:lnTo>
                    <a:pt x="68" y="52"/>
                  </a:lnTo>
                  <a:lnTo>
                    <a:pt x="68" y="51"/>
                  </a:lnTo>
                  <a:lnTo>
                    <a:pt x="68" y="47"/>
                  </a:lnTo>
                  <a:lnTo>
                    <a:pt x="68" y="46"/>
                  </a:lnTo>
                  <a:lnTo>
                    <a:pt x="68" y="46"/>
                  </a:lnTo>
                  <a:lnTo>
                    <a:pt x="68" y="44"/>
                  </a:lnTo>
                  <a:lnTo>
                    <a:pt x="71" y="43"/>
                  </a:lnTo>
                  <a:lnTo>
                    <a:pt x="71" y="40"/>
                  </a:lnTo>
                  <a:lnTo>
                    <a:pt x="73" y="36"/>
                  </a:lnTo>
                  <a:lnTo>
                    <a:pt x="74" y="33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5" y="25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2"/>
                  </a:lnTo>
                  <a:lnTo>
                    <a:pt x="87" y="21"/>
                  </a:lnTo>
                  <a:lnTo>
                    <a:pt x="88" y="19"/>
                  </a:lnTo>
                  <a:lnTo>
                    <a:pt x="88" y="16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3"/>
                  </a:lnTo>
                  <a:lnTo>
                    <a:pt x="87" y="13"/>
                  </a:lnTo>
                  <a:lnTo>
                    <a:pt x="87" y="11"/>
                  </a:lnTo>
                  <a:lnTo>
                    <a:pt x="85" y="11"/>
                  </a:lnTo>
                  <a:lnTo>
                    <a:pt x="84" y="11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2" y="8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7" name="Freeform 304">
              <a:extLst>
                <a:ext uri="{FF2B5EF4-FFF2-40B4-BE49-F238E27FC236}">
                  <a16:creationId xmlns:a16="http://schemas.microsoft.com/office/drawing/2014/main" id="{D0E59358-EF57-4511-8E12-D1AF08706C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81326" y="4911025"/>
              <a:ext cx="1212416" cy="1261147"/>
            </a:xfrm>
            <a:custGeom>
              <a:avLst/>
              <a:gdLst>
                <a:gd name="T0" fmla="*/ 620 w 622"/>
                <a:gd name="T1" fmla="*/ 633 h 647"/>
                <a:gd name="T2" fmla="*/ 597 w 622"/>
                <a:gd name="T3" fmla="*/ 633 h 647"/>
                <a:gd name="T4" fmla="*/ 587 w 622"/>
                <a:gd name="T5" fmla="*/ 638 h 647"/>
                <a:gd name="T6" fmla="*/ 571 w 622"/>
                <a:gd name="T7" fmla="*/ 632 h 647"/>
                <a:gd name="T8" fmla="*/ 551 w 622"/>
                <a:gd name="T9" fmla="*/ 627 h 647"/>
                <a:gd name="T10" fmla="*/ 540 w 622"/>
                <a:gd name="T11" fmla="*/ 608 h 647"/>
                <a:gd name="T12" fmla="*/ 529 w 622"/>
                <a:gd name="T13" fmla="*/ 606 h 647"/>
                <a:gd name="T14" fmla="*/ 507 w 622"/>
                <a:gd name="T15" fmla="*/ 588 h 647"/>
                <a:gd name="T16" fmla="*/ 502 w 622"/>
                <a:gd name="T17" fmla="*/ 584 h 647"/>
                <a:gd name="T18" fmla="*/ 559 w 622"/>
                <a:gd name="T19" fmla="*/ 624 h 647"/>
                <a:gd name="T20" fmla="*/ 560 w 622"/>
                <a:gd name="T21" fmla="*/ 614 h 647"/>
                <a:gd name="T22" fmla="*/ 584 w 622"/>
                <a:gd name="T23" fmla="*/ 617 h 647"/>
                <a:gd name="T24" fmla="*/ 568 w 622"/>
                <a:gd name="T25" fmla="*/ 588 h 647"/>
                <a:gd name="T26" fmla="*/ 502 w 622"/>
                <a:gd name="T27" fmla="*/ 567 h 647"/>
                <a:gd name="T28" fmla="*/ 494 w 622"/>
                <a:gd name="T29" fmla="*/ 558 h 647"/>
                <a:gd name="T30" fmla="*/ 491 w 622"/>
                <a:gd name="T31" fmla="*/ 539 h 647"/>
                <a:gd name="T32" fmla="*/ 505 w 622"/>
                <a:gd name="T33" fmla="*/ 510 h 647"/>
                <a:gd name="T34" fmla="*/ 497 w 622"/>
                <a:gd name="T35" fmla="*/ 529 h 647"/>
                <a:gd name="T36" fmla="*/ 496 w 622"/>
                <a:gd name="T37" fmla="*/ 506 h 647"/>
                <a:gd name="T38" fmla="*/ 496 w 622"/>
                <a:gd name="T39" fmla="*/ 499 h 647"/>
                <a:gd name="T40" fmla="*/ 504 w 622"/>
                <a:gd name="T41" fmla="*/ 450 h 647"/>
                <a:gd name="T42" fmla="*/ 526 w 622"/>
                <a:gd name="T43" fmla="*/ 430 h 647"/>
                <a:gd name="T44" fmla="*/ 515 w 622"/>
                <a:gd name="T45" fmla="*/ 438 h 647"/>
                <a:gd name="T46" fmla="*/ 515 w 622"/>
                <a:gd name="T47" fmla="*/ 419 h 647"/>
                <a:gd name="T48" fmla="*/ 519 w 622"/>
                <a:gd name="T49" fmla="*/ 394 h 647"/>
                <a:gd name="T50" fmla="*/ 510 w 622"/>
                <a:gd name="T51" fmla="*/ 394 h 647"/>
                <a:gd name="T52" fmla="*/ 579 w 622"/>
                <a:gd name="T53" fmla="*/ 5 h 647"/>
                <a:gd name="T54" fmla="*/ 590 w 622"/>
                <a:gd name="T55" fmla="*/ 38 h 647"/>
                <a:gd name="T56" fmla="*/ 600 w 622"/>
                <a:gd name="T57" fmla="*/ 74 h 647"/>
                <a:gd name="T58" fmla="*/ 593 w 622"/>
                <a:gd name="T59" fmla="*/ 115 h 647"/>
                <a:gd name="T60" fmla="*/ 582 w 622"/>
                <a:gd name="T61" fmla="*/ 154 h 647"/>
                <a:gd name="T62" fmla="*/ 568 w 622"/>
                <a:gd name="T63" fmla="*/ 197 h 647"/>
                <a:gd name="T64" fmla="*/ 568 w 622"/>
                <a:gd name="T65" fmla="*/ 235 h 647"/>
                <a:gd name="T66" fmla="*/ 565 w 622"/>
                <a:gd name="T67" fmla="*/ 269 h 647"/>
                <a:gd name="T68" fmla="*/ 554 w 622"/>
                <a:gd name="T69" fmla="*/ 304 h 647"/>
                <a:gd name="T70" fmla="*/ 548 w 622"/>
                <a:gd name="T71" fmla="*/ 347 h 647"/>
                <a:gd name="T72" fmla="*/ 545 w 622"/>
                <a:gd name="T73" fmla="*/ 389 h 647"/>
                <a:gd name="T74" fmla="*/ 545 w 622"/>
                <a:gd name="T75" fmla="*/ 422 h 647"/>
                <a:gd name="T76" fmla="*/ 545 w 622"/>
                <a:gd name="T77" fmla="*/ 454 h 647"/>
                <a:gd name="T78" fmla="*/ 537 w 622"/>
                <a:gd name="T79" fmla="*/ 496 h 647"/>
                <a:gd name="T80" fmla="*/ 524 w 622"/>
                <a:gd name="T81" fmla="*/ 547 h 647"/>
                <a:gd name="T82" fmla="*/ 574 w 622"/>
                <a:gd name="T83" fmla="*/ 572 h 647"/>
                <a:gd name="T84" fmla="*/ 540 w 622"/>
                <a:gd name="T85" fmla="*/ 603 h 647"/>
                <a:gd name="T86" fmla="*/ 526 w 622"/>
                <a:gd name="T87" fmla="*/ 594 h 647"/>
                <a:gd name="T88" fmla="*/ 526 w 622"/>
                <a:gd name="T89" fmla="*/ 591 h 647"/>
                <a:gd name="T90" fmla="*/ 511 w 622"/>
                <a:gd name="T91" fmla="*/ 573 h 647"/>
                <a:gd name="T92" fmla="*/ 532 w 622"/>
                <a:gd name="T93" fmla="*/ 570 h 647"/>
                <a:gd name="T94" fmla="*/ 513 w 622"/>
                <a:gd name="T95" fmla="*/ 558 h 647"/>
                <a:gd name="T96" fmla="*/ 518 w 622"/>
                <a:gd name="T97" fmla="*/ 543 h 647"/>
                <a:gd name="T98" fmla="*/ 515 w 622"/>
                <a:gd name="T99" fmla="*/ 525 h 647"/>
                <a:gd name="T100" fmla="*/ 508 w 622"/>
                <a:gd name="T101" fmla="*/ 502 h 647"/>
                <a:gd name="T102" fmla="*/ 504 w 622"/>
                <a:gd name="T103" fmla="*/ 488 h 647"/>
                <a:gd name="T104" fmla="*/ 496 w 622"/>
                <a:gd name="T105" fmla="*/ 469 h 647"/>
                <a:gd name="T106" fmla="*/ 510 w 622"/>
                <a:gd name="T107" fmla="*/ 450 h 647"/>
                <a:gd name="T108" fmla="*/ 515 w 622"/>
                <a:gd name="T109" fmla="*/ 468 h 647"/>
                <a:gd name="T110" fmla="*/ 524 w 622"/>
                <a:gd name="T111" fmla="*/ 427 h 647"/>
                <a:gd name="T112" fmla="*/ 529 w 622"/>
                <a:gd name="T113" fmla="*/ 386 h 647"/>
                <a:gd name="T114" fmla="*/ 515 w 622"/>
                <a:gd name="T115" fmla="*/ 361 h 647"/>
                <a:gd name="T116" fmla="*/ 532 w 622"/>
                <a:gd name="T117" fmla="*/ 283 h 647"/>
                <a:gd name="T118" fmla="*/ 546 w 622"/>
                <a:gd name="T119" fmla="*/ 195 h 647"/>
                <a:gd name="T120" fmla="*/ 563 w 622"/>
                <a:gd name="T121" fmla="*/ 118 h 647"/>
                <a:gd name="T122" fmla="*/ 568 w 622"/>
                <a:gd name="T123" fmla="*/ 35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22" h="647">
                  <a:moveTo>
                    <a:pt x="603" y="646"/>
                  </a:moveTo>
                  <a:lnTo>
                    <a:pt x="606" y="646"/>
                  </a:lnTo>
                  <a:lnTo>
                    <a:pt x="606" y="646"/>
                  </a:lnTo>
                  <a:lnTo>
                    <a:pt x="606" y="646"/>
                  </a:lnTo>
                  <a:lnTo>
                    <a:pt x="606" y="647"/>
                  </a:lnTo>
                  <a:lnTo>
                    <a:pt x="604" y="647"/>
                  </a:lnTo>
                  <a:lnTo>
                    <a:pt x="604" y="647"/>
                  </a:lnTo>
                  <a:lnTo>
                    <a:pt x="603" y="647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3" y="646"/>
                  </a:lnTo>
                  <a:close/>
                  <a:moveTo>
                    <a:pt x="608" y="641"/>
                  </a:moveTo>
                  <a:lnTo>
                    <a:pt x="608" y="641"/>
                  </a:lnTo>
                  <a:lnTo>
                    <a:pt x="608" y="641"/>
                  </a:lnTo>
                  <a:lnTo>
                    <a:pt x="609" y="643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8" y="644"/>
                  </a:lnTo>
                  <a:lnTo>
                    <a:pt x="608" y="644"/>
                  </a:lnTo>
                  <a:lnTo>
                    <a:pt x="604" y="644"/>
                  </a:lnTo>
                  <a:lnTo>
                    <a:pt x="604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8" y="641"/>
                  </a:lnTo>
                  <a:close/>
                  <a:moveTo>
                    <a:pt x="620" y="632"/>
                  </a:moveTo>
                  <a:lnTo>
                    <a:pt x="622" y="633"/>
                  </a:lnTo>
                  <a:lnTo>
                    <a:pt x="620" y="633"/>
                  </a:lnTo>
                  <a:lnTo>
                    <a:pt x="620" y="635"/>
                  </a:lnTo>
                  <a:lnTo>
                    <a:pt x="619" y="635"/>
                  </a:lnTo>
                  <a:lnTo>
                    <a:pt x="619" y="635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20" y="633"/>
                  </a:lnTo>
                  <a:lnTo>
                    <a:pt x="620" y="632"/>
                  </a:lnTo>
                  <a:close/>
                  <a:moveTo>
                    <a:pt x="597" y="627"/>
                  </a:moveTo>
                  <a:lnTo>
                    <a:pt x="601" y="627"/>
                  </a:lnTo>
                  <a:lnTo>
                    <a:pt x="608" y="629"/>
                  </a:lnTo>
                  <a:lnTo>
                    <a:pt x="609" y="629"/>
                  </a:lnTo>
                  <a:lnTo>
                    <a:pt x="612" y="630"/>
                  </a:lnTo>
                  <a:lnTo>
                    <a:pt x="612" y="632"/>
                  </a:lnTo>
                  <a:lnTo>
                    <a:pt x="612" y="632"/>
                  </a:lnTo>
                  <a:lnTo>
                    <a:pt x="612" y="633"/>
                  </a:lnTo>
                  <a:lnTo>
                    <a:pt x="611" y="633"/>
                  </a:lnTo>
                  <a:lnTo>
                    <a:pt x="609" y="635"/>
                  </a:lnTo>
                  <a:lnTo>
                    <a:pt x="608" y="635"/>
                  </a:lnTo>
                  <a:lnTo>
                    <a:pt x="608" y="635"/>
                  </a:lnTo>
                  <a:lnTo>
                    <a:pt x="608" y="633"/>
                  </a:lnTo>
                  <a:lnTo>
                    <a:pt x="608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4" y="633"/>
                  </a:lnTo>
                  <a:lnTo>
                    <a:pt x="603" y="633"/>
                  </a:lnTo>
                  <a:lnTo>
                    <a:pt x="603" y="635"/>
                  </a:lnTo>
                  <a:lnTo>
                    <a:pt x="603" y="635"/>
                  </a:lnTo>
                  <a:lnTo>
                    <a:pt x="598" y="633"/>
                  </a:lnTo>
                  <a:lnTo>
                    <a:pt x="597" y="633"/>
                  </a:lnTo>
                  <a:lnTo>
                    <a:pt x="597" y="633"/>
                  </a:lnTo>
                  <a:lnTo>
                    <a:pt x="597" y="630"/>
                  </a:lnTo>
                  <a:lnTo>
                    <a:pt x="595" y="629"/>
                  </a:lnTo>
                  <a:lnTo>
                    <a:pt x="597" y="627"/>
                  </a:lnTo>
                  <a:close/>
                  <a:moveTo>
                    <a:pt x="571" y="627"/>
                  </a:moveTo>
                  <a:lnTo>
                    <a:pt x="574" y="627"/>
                  </a:lnTo>
                  <a:lnTo>
                    <a:pt x="586" y="630"/>
                  </a:lnTo>
                  <a:lnTo>
                    <a:pt x="589" y="629"/>
                  </a:lnTo>
                  <a:lnTo>
                    <a:pt x="592" y="629"/>
                  </a:lnTo>
                  <a:lnTo>
                    <a:pt x="593" y="630"/>
                  </a:lnTo>
                  <a:lnTo>
                    <a:pt x="590" y="632"/>
                  </a:lnTo>
                  <a:lnTo>
                    <a:pt x="590" y="632"/>
                  </a:lnTo>
                  <a:lnTo>
                    <a:pt x="590" y="633"/>
                  </a:lnTo>
                  <a:lnTo>
                    <a:pt x="593" y="633"/>
                  </a:lnTo>
                  <a:lnTo>
                    <a:pt x="593" y="633"/>
                  </a:lnTo>
                  <a:lnTo>
                    <a:pt x="595" y="635"/>
                  </a:lnTo>
                  <a:lnTo>
                    <a:pt x="593" y="635"/>
                  </a:lnTo>
                  <a:lnTo>
                    <a:pt x="593" y="636"/>
                  </a:lnTo>
                  <a:lnTo>
                    <a:pt x="595" y="636"/>
                  </a:lnTo>
                  <a:lnTo>
                    <a:pt x="597" y="638"/>
                  </a:lnTo>
                  <a:lnTo>
                    <a:pt x="598" y="638"/>
                  </a:lnTo>
                  <a:lnTo>
                    <a:pt x="598" y="640"/>
                  </a:lnTo>
                  <a:lnTo>
                    <a:pt x="598" y="641"/>
                  </a:lnTo>
                  <a:lnTo>
                    <a:pt x="598" y="643"/>
                  </a:lnTo>
                  <a:lnTo>
                    <a:pt x="598" y="643"/>
                  </a:lnTo>
                  <a:lnTo>
                    <a:pt x="597" y="641"/>
                  </a:lnTo>
                  <a:lnTo>
                    <a:pt x="595" y="641"/>
                  </a:lnTo>
                  <a:lnTo>
                    <a:pt x="595" y="640"/>
                  </a:lnTo>
                  <a:lnTo>
                    <a:pt x="593" y="640"/>
                  </a:lnTo>
                  <a:lnTo>
                    <a:pt x="592" y="640"/>
                  </a:lnTo>
                  <a:lnTo>
                    <a:pt x="590" y="638"/>
                  </a:lnTo>
                  <a:lnTo>
                    <a:pt x="589" y="638"/>
                  </a:lnTo>
                  <a:lnTo>
                    <a:pt x="587" y="638"/>
                  </a:lnTo>
                  <a:lnTo>
                    <a:pt x="586" y="638"/>
                  </a:lnTo>
                  <a:lnTo>
                    <a:pt x="586" y="638"/>
                  </a:lnTo>
                  <a:lnTo>
                    <a:pt x="586" y="636"/>
                  </a:lnTo>
                  <a:lnTo>
                    <a:pt x="586" y="636"/>
                  </a:lnTo>
                  <a:lnTo>
                    <a:pt x="586" y="635"/>
                  </a:lnTo>
                  <a:lnTo>
                    <a:pt x="586" y="633"/>
                  </a:lnTo>
                  <a:lnTo>
                    <a:pt x="586" y="633"/>
                  </a:lnTo>
                  <a:lnTo>
                    <a:pt x="584" y="635"/>
                  </a:lnTo>
                  <a:lnTo>
                    <a:pt x="584" y="635"/>
                  </a:lnTo>
                  <a:lnTo>
                    <a:pt x="582" y="633"/>
                  </a:lnTo>
                  <a:lnTo>
                    <a:pt x="581" y="633"/>
                  </a:lnTo>
                  <a:lnTo>
                    <a:pt x="581" y="632"/>
                  </a:lnTo>
                  <a:lnTo>
                    <a:pt x="579" y="635"/>
                  </a:lnTo>
                  <a:lnTo>
                    <a:pt x="579" y="635"/>
                  </a:lnTo>
                  <a:lnTo>
                    <a:pt x="579" y="636"/>
                  </a:lnTo>
                  <a:lnTo>
                    <a:pt x="582" y="638"/>
                  </a:lnTo>
                  <a:lnTo>
                    <a:pt x="581" y="638"/>
                  </a:lnTo>
                  <a:lnTo>
                    <a:pt x="578" y="638"/>
                  </a:lnTo>
                  <a:lnTo>
                    <a:pt x="578" y="638"/>
                  </a:lnTo>
                  <a:lnTo>
                    <a:pt x="578" y="636"/>
                  </a:lnTo>
                  <a:lnTo>
                    <a:pt x="576" y="636"/>
                  </a:lnTo>
                  <a:lnTo>
                    <a:pt x="574" y="635"/>
                  </a:lnTo>
                  <a:lnTo>
                    <a:pt x="574" y="635"/>
                  </a:lnTo>
                  <a:lnTo>
                    <a:pt x="574" y="633"/>
                  </a:lnTo>
                  <a:lnTo>
                    <a:pt x="574" y="633"/>
                  </a:lnTo>
                  <a:lnTo>
                    <a:pt x="573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0" y="632"/>
                  </a:lnTo>
                  <a:lnTo>
                    <a:pt x="570" y="632"/>
                  </a:lnTo>
                  <a:lnTo>
                    <a:pt x="571" y="632"/>
                  </a:lnTo>
                  <a:lnTo>
                    <a:pt x="571" y="630"/>
                  </a:lnTo>
                  <a:lnTo>
                    <a:pt x="571" y="627"/>
                  </a:lnTo>
                  <a:close/>
                  <a:moveTo>
                    <a:pt x="549" y="625"/>
                  </a:moveTo>
                  <a:lnTo>
                    <a:pt x="552" y="625"/>
                  </a:lnTo>
                  <a:lnTo>
                    <a:pt x="554" y="627"/>
                  </a:lnTo>
                  <a:lnTo>
                    <a:pt x="556" y="627"/>
                  </a:lnTo>
                  <a:lnTo>
                    <a:pt x="556" y="629"/>
                  </a:lnTo>
                  <a:lnTo>
                    <a:pt x="557" y="629"/>
                  </a:lnTo>
                  <a:lnTo>
                    <a:pt x="559" y="629"/>
                  </a:lnTo>
                  <a:lnTo>
                    <a:pt x="559" y="629"/>
                  </a:lnTo>
                  <a:lnTo>
                    <a:pt x="560" y="629"/>
                  </a:lnTo>
                  <a:lnTo>
                    <a:pt x="562" y="627"/>
                  </a:lnTo>
                  <a:lnTo>
                    <a:pt x="563" y="627"/>
                  </a:lnTo>
                  <a:lnTo>
                    <a:pt x="565" y="630"/>
                  </a:lnTo>
                  <a:lnTo>
                    <a:pt x="565" y="632"/>
                  </a:lnTo>
                  <a:lnTo>
                    <a:pt x="563" y="632"/>
                  </a:lnTo>
                  <a:lnTo>
                    <a:pt x="563" y="633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0"/>
                  </a:lnTo>
                  <a:lnTo>
                    <a:pt x="560" y="630"/>
                  </a:lnTo>
                  <a:lnTo>
                    <a:pt x="560" y="632"/>
                  </a:lnTo>
                  <a:lnTo>
                    <a:pt x="559" y="632"/>
                  </a:lnTo>
                  <a:lnTo>
                    <a:pt x="559" y="630"/>
                  </a:lnTo>
                  <a:lnTo>
                    <a:pt x="556" y="630"/>
                  </a:lnTo>
                  <a:lnTo>
                    <a:pt x="556" y="630"/>
                  </a:lnTo>
                  <a:lnTo>
                    <a:pt x="556" y="629"/>
                  </a:lnTo>
                  <a:lnTo>
                    <a:pt x="556" y="629"/>
                  </a:lnTo>
                  <a:lnTo>
                    <a:pt x="554" y="629"/>
                  </a:lnTo>
                  <a:lnTo>
                    <a:pt x="552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49" y="629"/>
                  </a:lnTo>
                  <a:lnTo>
                    <a:pt x="549" y="629"/>
                  </a:lnTo>
                  <a:lnTo>
                    <a:pt x="549" y="627"/>
                  </a:lnTo>
                  <a:lnTo>
                    <a:pt x="549" y="627"/>
                  </a:lnTo>
                  <a:lnTo>
                    <a:pt x="549" y="625"/>
                  </a:lnTo>
                  <a:lnTo>
                    <a:pt x="549" y="625"/>
                  </a:lnTo>
                  <a:close/>
                  <a:moveTo>
                    <a:pt x="541" y="606"/>
                  </a:moveTo>
                  <a:lnTo>
                    <a:pt x="545" y="608"/>
                  </a:lnTo>
                  <a:lnTo>
                    <a:pt x="548" y="608"/>
                  </a:lnTo>
                  <a:lnTo>
                    <a:pt x="549" y="610"/>
                  </a:lnTo>
                  <a:lnTo>
                    <a:pt x="552" y="611"/>
                  </a:lnTo>
                  <a:lnTo>
                    <a:pt x="556" y="611"/>
                  </a:lnTo>
                  <a:lnTo>
                    <a:pt x="556" y="613"/>
                  </a:lnTo>
                  <a:lnTo>
                    <a:pt x="556" y="614"/>
                  </a:lnTo>
                  <a:lnTo>
                    <a:pt x="556" y="614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1" y="616"/>
                  </a:lnTo>
                  <a:lnTo>
                    <a:pt x="549" y="614"/>
                  </a:lnTo>
                  <a:lnTo>
                    <a:pt x="548" y="614"/>
                  </a:lnTo>
                  <a:lnTo>
                    <a:pt x="546" y="614"/>
                  </a:lnTo>
                  <a:lnTo>
                    <a:pt x="545" y="614"/>
                  </a:lnTo>
                  <a:lnTo>
                    <a:pt x="543" y="614"/>
                  </a:lnTo>
                  <a:lnTo>
                    <a:pt x="541" y="616"/>
                  </a:lnTo>
                  <a:lnTo>
                    <a:pt x="541" y="613"/>
                  </a:lnTo>
                  <a:lnTo>
                    <a:pt x="540" y="611"/>
                  </a:lnTo>
                  <a:lnTo>
                    <a:pt x="538" y="610"/>
                  </a:lnTo>
                  <a:lnTo>
                    <a:pt x="538" y="608"/>
                  </a:lnTo>
                  <a:lnTo>
                    <a:pt x="540" y="608"/>
                  </a:lnTo>
                  <a:lnTo>
                    <a:pt x="541" y="606"/>
                  </a:lnTo>
                  <a:close/>
                  <a:moveTo>
                    <a:pt x="526" y="597"/>
                  </a:moveTo>
                  <a:lnTo>
                    <a:pt x="526" y="597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30" y="600"/>
                  </a:lnTo>
                  <a:lnTo>
                    <a:pt x="533" y="602"/>
                  </a:lnTo>
                  <a:lnTo>
                    <a:pt x="535" y="602"/>
                  </a:lnTo>
                  <a:lnTo>
                    <a:pt x="535" y="603"/>
                  </a:lnTo>
                  <a:lnTo>
                    <a:pt x="537" y="603"/>
                  </a:lnTo>
                  <a:lnTo>
                    <a:pt x="538" y="605"/>
                  </a:lnTo>
                  <a:lnTo>
                    <a:pt x="537" y="606"/>
                  </a:lnTo>
                  <a:lnTo>
                    <a:pt x="535" y="608"/>
                  </a:lnTo>
                  <a:lnTo>
                    <a:pt x="535" y="608"/>
                  </a:lnTo>
                  <a:lnTo>
                    <a:pt x="535" y="610"/>
                  </a:lnTo>
                  <a:lnTo>
                    <a:pt x="533" y="610"/>
                  </a:lnTo>
                  <a:lnTo>
                    <a:pt x="533" y="611"/>
                  </a:lnTo>
                  <a:lnTo>
                    <a:pt x="532" y="611"/>
                  </a:lnTo>
                  <a:lnTo>
                    <a:pt x="530" y="611"/>
                  </a:lnTo>
                  <a:lnTo>
                    <a:pt x="529" y="611"/>
                  </a:lnTo>
                  <a:lnTo>
                    <a:pt x="529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9" y="610"/>
                  </a:lnTo>
                  <a:lnTo>
                    <a:pt x="530" y="608"/>
                  </a:lnTo>
                  <a:lnTo>
                    <a:pt x="530" y="606"/>
                  </a:lnTo>
                  <a:lnTo>
                    <a:pt x="529" y="606"/>
                  </a:lnTo>
                  <a:lnTo>
                    <a:pt x="527" y="606"/>
                  </a:lnTo>
                  <a:lnTo>
                    <a:pt x="527" y="606"/>
                  </a:lnTo>
                  <a:lnTo>
                    <a:pt x="526" y="606"/>
                  </a:lnTo>
                  <a:lnTo>
                    <a:pt x="526" y="606"/>
                  </a:lnTo>
                  <a:lnTo>
                    <a:pt x="526" y="608"/>
                  </a:lnTo>
                  <a:lnTo>
                    <a:pt x="526" y="608"/>
                  </a:lnTo>
                  <a:lnTo>
                    <a:pt x="526" y="610"/>
                  </a:lnTo>
                  <a:lnTo>
                    <a:pt x="524" y="610"/>
                  </a:lnTo>
                  <a:lnTo>
                    <a:pt x="524" y="610"/>
                  </a:lnTo>
                  <a:lnTo>
                    <a:pt x="522" y="608"/>
                  </a:lnTo>
                  <a:lnTo>
                    <a:pt x="522" y="608"/>
                  </a:lnTo>
                  <a:lnTo>
                    <a:pt x="522" y="606"/>
                  </a:lnTo>
                  <a:lnTo>
                    <a:pt x="522" y="605"/>
                  </a:lnTo>
                  <a:lnTo>
                    <a:pt x="522" y="603"/>
                  </a:lnTo>
                  <a:lnTo>
                    <a:pt x="522" y="603"/>
                  </a:lnTo>
                  <a:lnTo>
                    <a:pt x="521" y="603"/>
                  </a:lnTo>
                  <a:lnTo>
                    <a:pt x="519" y="603"/>
                  </a:lnTo>
                  <a:lnTo>
                    <a:pt x="518" y="602"/>
                  </a:lnTo>
                  <a:lnTo>
                    <a:pt x="518" y="600"/>
                  </a:lnTo>
                  <a:lnTo>
                    <a:pt x="515" y="600"/>
                  </a:lnTo>
                  <a:lnTo>
                    <a:pt x="516" y="599"/>
                  </a:lnTo>
                  <a:lnTo>
                    <a:pt x="519" y="597"/>
                  </a:lnTo>
                  <a:lnTo>
                    <a:pt x="521" y="599"/>
                  </a:lnTo>
                  <a:lnTo>
                    <a:pt x="526" y="600"/>
                  </a:lnTo>
                  <a:lnTo>
                    <a:pt x="526" y="599"/>
                  </a:lnTo>
                  <a:lnTo>
                    <a:pt x="526" y="599"/>
                  </a:lnTo>
                  <a:lnTo>
                    <a:pt x="526" y="597"/>
                  </a:lnTo>
                  <a:lnTo>
                    <a:pt x="526" y="597"/>
                  </a:lnTo>
                  <a:close/>
                  <a:moveTo>
                    <a:pt x="502" y="584"/>
                  </a:moveTo>
                  <a:lnTo>
                    <a:pt x="504" y="584"/>
                  </a:lnTo>
                  <a:lnTo>
                    <a:pt x="505" y="586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8" y="589"/>
                  </a:lnTo>
                  <a:lnTo>
                    <a:pt x="511" y="589"/>
                  </a:lnTo>
                  <a:lnTo>
                    <a:pt x="513" y="589"/>
                  </a:lnTo>
                  <a:lnTo>
                    <a:pt x="515" y="591"/>
                  </a:lnTo>
                  <a:lnTo>
                    <a:pt x="518" y="591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22" y="594"/>
                  </a:lnTo>
                  <a:lnTo>
                    <a:pt x="522" y="594"/>
                  </a:lnTo>
                  <a:lnTo>
                    <a:pt x="524" y="595"/>
                  </a:lnTo>
                  <a:lnTo>
                    <a:pt x="524" y="597"/>
                  </a:lnTo>
                  <a:lnTo>
                    <a:pt x="522" y="597"/>
                  </a:lnTo>
                  <a:lnTo>
                    <a:pt x="521" y="595"/>
                  </a:lnTo>
                  <a:lnTo>
                    <a:pt x="519" y="595"/>
                  </a:lnTo>
                  <a:lnTo>
                    <a:pt x="518" y="595"/>
                  </a:lnTo>
                  <a:lnTo>
                    <a:pt x="518" y="595"/>
                  </a:lnTo>
                  <a:lnTo>
                    <a:pt x="518" y="594"/>
                  </a:lnTo>
                  <a:lnTo>
                    <a:pt x="518" y="594"/>
                  </a:lnTo>
                  <a:lnTo>
                    <a:pt x="515" y="592"/>
                  </a:lnTo>
                  <a:lnTo>
                    <a:pt x="515" y="591"/>
                  </a:lnTo>
                  <a:lnTo>
                    <a:pt x="511" y="591"/>
                  </a:lnTo>
                  <a:lnTo>
                    <a:pt x="510" y="591"/>
                  </a:lnTo>
                  <a:lnTo>
                    <a:pt x="508" y="591"/>
                  </a:lnTo>
                  <a:lnTo>
                    <a:pt x="508" y="591"/>
                  </a:lnTo>
                  <a:lnTo>
                    <a:pt x="507" y="589"/>
                  </a:lnTo>
                  <a:lnTo>
                    <a:pt x="504" y="588"/>
                  </a:lnTo>
                  <a:lnTo>
                    <a:pt x="504" y="586"/>
                  </a:lnTo>
                  <a:lnTo>
                    <a:pt x="502" y="584"/>
                  </a:lnTo>
                  <a:lnTo>
                    <a:pt x="502" y="584"/>
                  </a:lnTo>
                  <a:lnTo>
                    <a:pt x="502" y="584"/>
                  </a:lnTo>
                  <a:close/>
                  <a:moveTo>
                    <a:pt x="578" y="580"/>
                  </a:moveTo>
                  <a:lnTo>
                    <a:pt x="582" y="583"/>
                  </a:lnTo>
                  <a:lnTo>
                    <a:pt x="584" y="583"/>
                  </a:lnTo>
                  <a:lnTo>
                    <a:pt x="587" y="581"/>
                  </a:lnTo>
                  <a:lnTo>
                    <a:pt x="587" y="581"/>
                  </a:lnTo>
                  <a:lnTo>
                    <a:pt x="589" y="583"/>
                  </a:lnTo>
                  <a:lnTo>
                    <a:pt x="590" y="583"/>
                  </a:lnTo>
                  <a:lnTo>
                    <a:pt x="590" y="589"/>
                  </a:lnTo>
                  <a:lnTo>
                    <a:pt x="590" y="594"/>
                  </a:lnTo>
                  <a:lnTo>
                    <a:pt x="590" y="600"/>
                  </a:lnTo>
                  <a:lnTo>
                    <a:pt x="590" y="605"/>
                  </a:lnTo>
                  <a:lnTo>
                    <a:pt x="590" y="610"/>
                  </a:lnTo>
                  <a:lnTo>
                    <a:pt x="590" y="616"/>
                  </a:lnTo>
                  <a:lnTo>
                    <a:pt x="589" y="622"/>
                  </a:lnTo>
                  <a:lnTo>
                    <a:pt x="589" y="627"/>
                  </a:lnTo>
                  <a:lnTo>
                    <a:pt x="587" y="627"/>
                  </a:lnTo>
                  <a:lnTo>
                    <a:pt x="587" y="627"/>
                  </a:lnTo>
                  <a:lnTo>
                    <a:pt x="582" y="627"/>
                  </a:lnTo>
                  <a:lnTo>
                    <a:pt x="578" y="627"/>
                  </a:lnTo>
                  <a:lnTo>
                    <a:pt x="576" y="625"/>
                  </a:lnTo>
                  <a:lnTo>
                    <a:pt x="574" y="624"/>
                  </a:lnTo>
                  <a:lnTo>
                    <a:pt x="573" y="624"/>
                  </a:lnTo>
                  <a:lnTo>
                    <a:pt x="571" y="625"/>
                  </a:lnTo>
                  <a:lnTo>
                    <a:pt x="570" y="625"/>
                  </a:lnTo>
                  <a:lnTo>
                    <a:pt x="568" y="625"/>
                  </a:lnTo>
                  <a:lnTo>
                    <a:pt x="567" y="625"/>
                  </a:lnTo>
                  <a:lnTo>
                    <a:pt x="567" y="624"/>
                  </a:lnTo>
                  <a:lnTo>
                    <a:pt x="565" y="624"/>
                  </a:lnTo>
                  <a:lnTo>
                    <a:pt x="563" y="625"/>
                  </a:lnTo>
                  <a:lnTo>
                    <a:pt x="559" y="624"/>
                  </a:lnTo>
                  <a:lnTo>
                    <a:pt x="557" y="624"/>
                  </a:lnTo>
                  <a:lnTo>
                    <a:pt x="552" y="622"/>
                  </a:lnTo>
                  <a:lnTo>
                    <a:pt x="549" y="622"/>
                  </a:lnTo>
                  <a:lnTo>
                    <a:pt x="543" y="622"/>
                  </a:lnTo>
                  <a:lnTo>
                    <a:pt x="543" y="621"/>
                  </a:lnTo>
                  <a:lnTo>
                    <a:pt x="541" y="619"/>
                  </a:lnTo>
                  <a:lnTo>
                    <a:pt x="543" y="619"/>
                  </a:lnTo>
                  <a:lnTo>
                    <a:pt x="543" y="619"/>
                  </a:lnTo>
                  <a:lnTo>
                    <a:pt x="545" y="617"/>
                  </a:lnTo>
                  <a:lnTo>
                    <a:pt x="545" y="617"/>
                  </a:lnTo>
                  <a:lnTo>
                    <a:pt x="546" y="619"/>
                  </a:lnTo>
                  <a:lnTo>
                    <a:pt x="548" y="619"/>
                  </a:lnTo>
                  <a:lnTo>
                    <a:pt x="548" y="617"/>
                  </a:lnTo>
                  <a:lnTo>
                    <a:pt x="549" y="617"/>
                  </a:lnTo>
                  <a:lnTo>
                    <a:pt x="551" y="617"/>
                  </a:lnTo>
                  <a:lnTo>
                    <a:pt x="552" y="617"/>
                  </a:lnTo>
                  <a:lnTo>
                    <a:pt x="554" y="617"/>
                  </a:lnTo>
                  <a:lnTo>
                    <a:pt x="556" y="617"/>
                  </a:lnTo>
                  <a:lnTo>
                    <a:pt x="556" y="617"/>
                  </a:lnTo>
                  <a:lnTo>
                    <a:pt x="557" y="616"/>
                  </a:lnTo>
                  <a:lnTo>
                    <a:pt x="557" y="616"/>
                  </a:lnTo>
                  <a:lnTo>
                    <a:pt x="559" y="616"/>
                  </a:lnTo>
                  <a:lnTo>
                    <a:pt x="560" y="616"/>
                  </a:lnTo>
                  <a:lnTo>
                    <a:pt x="560" y="617"/>
                  </a:lnTo>
                  <a:lnTo>
                    <a:pt x="560" y="619"/>
                  </a:lnTo>
                  <a:lnTo>
                    <a:pt x="562" y="619"/>
                  </a:lnTo>
                  <a:lnTo>
                    <a:pt x="563" y="619"/>
                  </a:lnTo>
                  <a:lnTo>
                    <a:pt x="565" y="619"/>
                  </a:lnTo>
                  <a:lnTo>
                    <a:pt x="565" y="619"/>
                  </a:lnTo>
                  <a:lnTo>
                    <a:pt x="563" y="616"/>
                  </a:lnTo>
                  <a:lnTo>
                    <a:pt x="562" y="616"/>
                  </a:lnTo>
                  <a:lnTo>
                    <a:pt x="560" y="614"/>
                  </a:lnTo>
                  <a:lnTo>
                    <a:pt x="559" y="614"/>
                  </a:lnTo>
                  <a:lnTo>
                    <a:pt x="557" y="611"/>
                  </a:lnTo>
                  <a:lnTo>
                    <a:pt x="557" y="610"/>
                  </a:lnTo>
                  <a:lnTo>
                    <a:pt x="557" y="606"/>
                  </a:lnTo>
                  <a:lnTo>
                    <a:pt x="560" y="606"/>
                  </a:lnTo>
                  <a:lnTo>
                    <a:pt x="560" y="603"/>
                  </a:lnTo>
                  <a:lnTo>
                    <a:pt x="560" y="602"/>
                  </a:lnTo>
                  <a:lnTo>
                    <a:pt x="562" y="602"/>
                  </a:lnTo>
                  <a:lnTo>
                    <a:pt x="563" y="606"/>
                  </a:lnTo>
                  <a:lnTo>
                    <a:pt x="565" y="610"/>
                  </a:lnTo>
                  <a:lnTo>
                    <a:pt x="563" y="610"/>
                  </a:lnTo>
                  <a:lnTo>
                    <a:pt x="560" y="610"/>
                  </a:lnTo>
                  <a:lnTo>
                    <a:pt x="562" y="611"/>
                  </a:lnTo>
                  <a:lnTo>
                    <a:pt x="565" y="613"/>
                  </a:lnTo>
                  <a:lnTo>
                    <a:pt x="567" y="614"/>
                  </a:lnTo>
                  <a:lnTo>
                    <a:pt x="567" y="616"/>
                  </a:lnTo>
                  <a:lnTo>
                    <a:pt x="568" y="617"/>
                  </a:lnTo>
                  <a:lnTo>
                    <a:pt x="570" y="617"/>
                  </a:lnTo>
                  <a:lnTo>
                    <a:pt x="571" y="616"/>
                  </a:lnTo>
                  <a:lnTo>
                    <a:pt x="573" y="616"/>
                  </a:lnTo>
                  <a:lnTo>
                    <a:pt x="573" y="616"/>
                  </a:lnTo>
                  <a:lnTo>
                    <a:pt x="576" y="616"/>
                  </a:lnTo>
                  <a:lnTo>
                    <a:pt x="578" y="617"/>
                  </a:lnTo>
                  <a:lnTo>
                    <a:pt x="579" y="617"/>
                  </a:lnTo>
                  <a:lnTo>
                    <a:pt x="579" y="619"/>
                  </a:lnTo>
                  <a:lnTo>
                    <a:pt x="579" y="621"/>
                  </a:lnTo>
                  <a:lnTo>
                    <a:pt x="579" y="621"/>
                  </a:lnTo>
                  <a:lnTo>
                    <a:pt x="581" y="621"/>
                  </a:lnTo>
                  <a:lnTo>
                    <a:pt x="582" y="619"/>
                  </a:lnTo>
                  <a:lnTo>
                    <a:pt x="582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1" y="616"/>
                  </a:lnTo>
                  <a:lnTo>
                    <a:pt x="570" y="611"/>
                  </a:lnTo>
                  <a:lnTo>
                    <a:pt x="568" y="610"/>
                  </a:lnTo>
                  <a:lnTo>
                    <a:pt x="568" y="606"/>
                  </a:lnTo>
                  <a:lnTo>
                    <a:pt x="568" y="605"/>
                  </a:lnTo>
                  <a:lnTo>
                    <a:pt x="568" y="603"/>
                  </a:lnTo>
                  <a:lnTo>
                    <a:pt x="571" y="603"/>
                  </a:lnTo>
                  <a:lnTo>
                    <a:pt x="574" y="602"/>
                  </a:lnTo>
                  <a:lnTo>
                    <a:pt x="579" y="599"/>
                  </a:lnTo>
                  <a:lnTo>
                    <a:pt x="579" y="599"/>
                  </a:lnTo>
                  <a:lnTo>
                    <a:pt x="579" y="597"/>
                  </a:lnTo>
                  <a:lnTo>
                    <a:pt x="579" y="597"/>
                  </a:lnTo>
                  <a:lnTo>
                    <a:pt x="578" y="595"/>
                  </a:lnTo>
                  <a:lnTo>
                    <a:pt x="574" y="595"/>
                  </a:lnTo>
                  <a:lnTo>
                    <a:pt x="573" y="595"/>
                  </a:lnTo>
                  <a:lnTo>
                    <a:pt x="571" y="597"/>
                  </a:lnTo>
                  <a:lnTo>
                    <a:pt x="568" y="597"/>
                  </a:lnTo>
                  <a:lnTo>
                    <a:pt x="567" y="597"/>
                  </a:lnTo>
                  <a:lnTo>
                    <a:pt x="565" y="597"/>
                  </a:lnTo>
                  <a:lnTo>
                    <a:pt x="563" y="595"/>
                  </a:lnTo>
                  <a:lnTo>
                    <a:pt x="563" y="594"/>
                  </a:lnTo>
                  <a:lnTo>
                    <a:pt x="563" y="592"/>
                  </a:lnTo>
                  <a:lnTo>
                    <a:pt x="563" y="591"/>
                  </a:lnTo>
                  <a:lnTo>
                    <a:pt x="563" y="591"/>
                  </a:lnTo>
                  <a:lnTo>
                    <a:pt x="565" y="589"/>
                  </a:lnTo>
                  <a:lnTo>
                    <a:pt x="567" y="589"/>
                  </a:lnTo>
                  <a:lnTo>
                    <a:pt x="567" y="589"/>
                  </a:lnTo>
                  <a:lnTo>
                    <a:pt x="568" y="589"/>
                  </a:lnTo>
                  <a:lnTo>
                    <a:pt x="568" y="589"/>
                  </a:lnTo>
                  <a:lnTo>
                    <a:pt x="568" y="588"/>
                  </a:lnTo>
                  <a:lnTo>
                    <a:pt x="568" y="588"/>
                  </a:lnTo>
                  <a:lnTo>
                    <a:pt x="567" y="586"/>
                  </a:lnTo>
                  <a:lnTo>
                    <a:pt x="565" y="586"/>
                  </a:lnTo>
                  <a:lnTo>
                    <a:pt x="565" y="584"/>
                  </a:lnTo>
                  <a:lnTo>
                    <a:pt x="565" y="584"/>
                  </a:lnTo>
                  <a:lnTo>
                    <a:pt x="567" y="584"/>
                  </a:lnTo>
                  <a:lnTo>
                    <a:pt x="568" y="584"/>
                  </a:lnTo>
                  <a:lnTo>
                    <a:pt x="570" y="586"/>
                  </a:lnTo>
                  <a:lnTo>
                    <a:pt x="571" y="586"/>
                  </a:lnTo>
                  <a:lnTo>
                    <a:pt x="571" y="586"/>
                  </a:lnTo>
                  <a:lnTo>
                    <a:pt x="573" y="584"/>
                  </a:lnTo>
                  <a:lnTo>
                    <a:pt x="574" y="583"/>
                  </a:lnTo>
                  <a:lnTo>
                    <a:pt x="576" y="581"/>
                  </a:lnTo>
                  <a:lnTo>
                    <a:pt x="578" y="580"/>
                  </a:lnTo>
                  <a:lnTo>
                    <a:pt x="578" y="580"/>
                  </a:lnTo>
                  <a:close/>
                  <a:moveTo>
                    <a:pt x="505" y="566"/>
                  </a:moveTo>
                  <a:lnTo>
                    <a:pt x="507" y="566"/>
                  </a:lnTo>
                  <a:lnTo>
                    <a:pt x="507" y="566"/>
                  </a:lnTo>
                  <a:lnTo>
                    <a:pt x="508" y="567"/>
                  </a:lnTo>
                  <a:lnTo>
                    <a:pt x="510" y="567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08" y="569"/>
                  </a:lnTo>
                  <a:lnTo>
                    <a:pt x="507" y="569"/>
                  </a:lnTo>
                  <a:lnTo>
                    <a:pt x="507" y="567"/>
                  </a:lnTo>
                  <a:lnTo>
                    <a:pt x="505" y="566"/>
                  </a:lnTo>
                  <a:lnTo>
                    <a:pt x="505" y="566"/>
                  </a:lnTo>
                  <a:lnTo>
                    <a:pt x="505" y="566"/>
                  </a:lnTo>
                  <a:close/>
                  <a:moveTo>
                    <a:pt x="500" y="562"/>
                  </a:moveTo>
                  <a:lnTo>
                    <a:pt x="500" y="567"/>
                  </a:lnTo>
                  <a:lnTo>
                    <a:pt x="502" y="567"/>
                  </a:lnTo>
                  <a:lnTo>
                    <a:pt x="502" y="567"/>
                  </a:lnTo>
                  <a:lnTo>
                    <a:pt x="504" y="569"/>
                  </a:lnTo>
                  <a:lnTo>
                    <a:pt x="505" y="570"/>
                  </a:lnTo>
                  <a:lnTo>
                    <a:pt x="502" y="573"/>
                  </a:lnTo>
                  <a:lnTo>
                    <a:pt x="502" y="575"/>
                  </a:lnTo>
                  <a:lnTo>
                    <a:pt x="500" y="575"/>
                  </a:lnTo>
                  <a:lnTo>
                    <a:pt x="499" y="573"/>
                  </a:lnTo>
                  <a:lnTo>
                    <a:pt x="497" y="570"/>
                  </a:lnTo>
                  <a:lnTo>
                    <a:pt x="497" y="569"/>
                  </a:lnTo>
                  <a:lnTo>
                    <a:pt x="496" y="566"/>
                  </a:lnTo>
                  <a:lnTo>
                    <a:pt x="497" y="566"/>
                  </a:lnTo>
                  <a:lnTo>
                    <a:pt x="499" y="566"/>
                  </a:lnTo>
                  <a:lnTo>
                    <a:pt x="499" y="564"/>
                  </a:lnTo>
                  <a:lnTo>
                    <a:pt x="500" y="562"/>
                  </a:lnTo>
                  <a:close/>
                  <a:moveTo>
                    <a:pt x="504" y="554"/>
                  </a:moveTo>
                  <a:lnTo>
                    <a:pt x="504" y="556"/>
                  </a:lnTo>
                  <a:lnTo>
                    <a:pt x="504" y="556"/>
                  </a:lnTo>
                  <a:lnTo>
                    <a:pt x="504" y="558"/>
                  </a:lnTo>
                  <a:lnTo>
                    <a:pt x="504" y="558"/>
                  </a:lnTo>
                  <a:lnTo>
                    <a:pt x="504" y="559"/>
                  </a:lnTo>
                  <a:lnTo>
                    <a:pt x="502" y="558"/>
                  </a:lnTo>
                  <a:lnTo>
                    <a:pt x="502" y="558"/>
                  </a:lnTo>
                  <a:lnTo>
                    <a:pt x="500" y="559"/>
                  </a:lnTo>
                  <a:lnTo>
                    <a:pt x="500" y="559"/>
                  </a:lnTo>
                  <a:lnTo>
                    <a:pt x="499" y="559"/>
                  </a:lnTo>
                  <a:lnTo>
                    <a:pt x="497" y="559"/>
                  </a:lnTo>
                  <a:lnTo>
                    <a:pt x="496" y="561"/>
                  </a:lnTo>
                  <a:lnTo>
                    <a:pt x="494" y="562"/>
                  </a:lnTo>
                  <a:lnTo>
                    <a:pt x="494" y="562"/>
                  </a:lnTo>
                  <a:lnTo>
                    <a:pt x="492" y="561"/>
                  </a:lnTo>
                  <a:lnTo>
                    <a:pt x="494" y="559"/>
                  </a:lnTo>
                  <a:lnTo>
                    <a:pt x="494" y="558"/>
                  </a:lnTo>
                  <a:lnTo>
                    <a:pt x="496" y="556"/>
                  </a:lnTo>
                  <a:lnTo>
                    <a:pt x="497" y="558"/>
                  </a:lnTo>
                  <a:lnTo>
                    <a:pt x="499" y="556"/>
                  </a:lnTo>
                  <a:lnTo>
                    <a:pt x="502" y="554"/>
                  </a:lnTo>
                  <a:lnTo>
                    <a:pt x="504" y="554"/>
                  </a:lnTo>
                  <a:close/>
                  <a:moveTo>
                    <a:pt x="491" y="540"/>
                  </a:moveTo>
                  <a:lnTo>
                    <a:pt x="492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4" y="543"/>
                  </a:lnTo>
                  <a:lnTo>
                    <a:pt x="494" y="543"/>
                  </a:lnTo>
                  <a:lnTo>
                    <a:pt x="492" y="545"/>
                  </a:lnTo>
                  <a:lnTo>
                    <a:pt x="492" y="547"/>
                  </a:lnTo>
                  <a:lnTo>
                    <a:pt x="491" y="547"/>
                  </a:lnTo>
                  <a:lnTo>
                    <a:pt x="491" y="547"/>
                  </a:lnTo>
                  <a:lnTo>
                    <a:pt x="491" y="545"/>
                  </a:lnTo>
                  <a:lnTo>
                    <a:pt x="491" y="545"/>
                  </a:lnTo>
                  <a:lnTo>
                    <a:pt x="491" y="543"/>
                  </a:lnTo>
                  <a:lnTo>
                    <a:pt x="491" y="542"/>
                  </a:lnTo>
                  <a:lnTo>
                    <a:pt x="491" y="540"/>
                  </a:lnTo>
                  <a:close/>
                  <a:moveTo>
                    <a:pt x="492" y="532"/>
                  </a:moveTo>
                  <a:lnTo>
                    <a:pt x="494" y="532"/>
                  </a:lnTo>
                  <a:lnTo>
                    <a:pt x="496" y="532"/>
                  </a:lnTo>
                  <a:lnTo>
                    <a:pt x="497" y="534"/>
                  </a:lnTo>
                  <a:lnTo>
                    <a:pt x="499" y="534"/>
                  </a:lnTo>
                  <a:lnTo>
                    <a:pt x="500" y="536"/>
                  </a:lnTo>
                  <a:lnTo>
                    <a:pt x="499" y="537"/>
                  </a:lnTo>
                  <a:lnTo>
                    <a:pt x="497" y="537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91" y="539"/>
                  </a:lnTo>
                  <a:lnTo>
                    <a:pt x="491" y="537"/>
                  </a:lnTo>
                  <a:lnTo>
                    <a:pt x="492" y="536"/>
                  </a:lnTo>
                  <a:lnTo>
                    <a:pt x="492" y="536"/>
                  </a:lnTo>
                  <a:lnTo>
                    <a:pt x="492" y="534"/>
                  </a:lnTo>
                  <a:lnTo>
                    <a:pt x="492" y="532"/>
                  </a:lnTo>
                  <a:close/>
                  <a:moveTo>
                    <a:pt x="496" y="509"/>
                  </a:moveTo>
                  <a:lnTo>
                    <a:pt x="496" y="510"/>
                  </a:lnTo>
                  <a:lnTo>
                    <a:pt x="496" y="512"/>
                  </a:lnTo>
                  <a:lnTo>
                    <a:pt x="494" y="515"/>
                  </a:lnTo>
                  <a:lnTo>
                    <a:pt x="492" y="517"/>
                  </a:lnTo>
                  <a:lnTo>
                    <a:pt x="491" y="518"/>
                  </a:lnTo>
                  <a:lnTo>
                    <a:pt x="489" y="518"/>
                  </a:lnTo>
                  <a:lnTo>
                    <a:pt x="488" y="517"/>
                  </a:lnTo>
                  <a:lnTo>
                    <a:pt x="489" y="515"/>
                  </a:lnTo>
                  <a:lnTo>
                    <a:pt x="491" y="515"/>
                  </a:lnTo>
                  <a:lnTo>
                    <a:pt x="491" y="514"/>
                  </a:lnTo>
                  <a:lnTo>
                    <a:pt x="489" y="514"/>
                  </a:lnTo>
                  <a:lnTo>
                    <a:pt x="489" y="514"/>
                  </a:lnTo>
                  <a:lnTo>
                    <a:pt x="488" y="512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91" y="510"/>
                  </a:lnTo>
                  <a:lnTo>
                    <a:pt x="494" y="510"/>
                  </a:lnTo>
                  <a:lnTo>
                    <a:pt x="494" y="509"/>
                  </a:lnTo>
                  <a:lnTo>
                    <a:pt x="496" y="509"/>
                  </a:lnTo>
                  <a:close/>
                  <a:moveTo>
                    <a:pt x="500" y="507"/>
                  </a:moveTo>
                  <a:lnTo>
                    <a:pt x="502" y="507"/>
                  </a:lnTo>
                  <a:lnTo>
                    <a:pt x="502" y="509"/>
                  </a:lnTo>
                  <a:lnTo>
                    <a:pt x="504" y="509"/>
                  </a:lnTo>
                  <a:lnTo>
                    <a:pt x="504" y="509"/>
                  </a:lnTo>
                  <a:lnTo>
                    <a:pt x="505" y="510"/>
                  </a:lnTo>
                  <a:lnTo>
                    <a:pt x="505" y="517"/>
                  </a:lnTo>
                  <a:lnTo>
                    <a:pt x="505" y="518"/>
                  </a:lnTo>
                  <a:lnTo>
                    <a:pt x="505" y="521"/>
                  </a:lnTo>
                  <a:lnTo>
                    <a:pt x="505" y="525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8"/>
                  </a:lnTo>
                  <a:lnTo>
                    <a:pt x="505" y="529"/>
                  </a:lnTo>
                  <a:lnTo>
                    <a:pt x="504" y="531"/>
                  </a:lnTo>
                  <a:lnTo>
                    <a:pt x="504" y="532"/>
                  </a:lnTo>
                  <a:lnTo>
                    <a:pt x="504" y="532"/>
                  </a:lnTo>
                  <a:lnTo>
                    <a:pt x="502" y="532"/>
                  </a:lnTo>
                  <a:lnTo>
                    <a:pt x="500" y="532"/>
                  </a:lnTo>
                  <a:lnTo>
                    <a:pt x="500" y="531"/>
                  </a:lnTo>
                  <a:lnTo>
                    <a:pt x="500" y="529"/>
                  </a:lnTo>
                  <a:lnTo>
                    <a:pt x="500" y="528"/>
                  </a:lnTo>
                  <a:lnTo>
                    <a:pt x="499" y="526"/>
                  </a:lnTo>
                  <a:lnTo>
                    <a:pt x="499" y="526"/>
                  </a:lnTo>
                  <a:lnTo>
                    <a:pt x="500" y="525"/>
                  </a:lnTo>
                  <a:lnTo>
                    <a:pt x="500" y="525"/>
                  </a:lnTo>
                  <a:lnTo>
                    <a:pt x="500" y="523"/>
                  </a:lnTo>
                  <a:lnTo>
                    <a:pt x="500" y="523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499" y="523"/>
                  </a:lnTo>
                  <a:lnTo>
                    <a:pt x="497" y="525"/>
                  </a:lnTo>
                  <a:lnTo>
                    <a:pt x="497" y="525"/>
                  </a:lnTo>
                  <a:lnTo>
                    <a:pt x="497" y="528"/>
                  </a:lnTo>
                  <a:lnTo>
                    <a:pt x="497" y="529"/>
                  </a:lnTo>
                  <a:lnTo>
                    <a:pt x="497" y="529"/>
                  </a:lnTo>
                  <a:lnTo>
                    <a:pt x="496" y="529"/>
                  </a:lnTo>
                  <a:lnTo>
                    <a:pt x="492" y="529"/>
                  </a:lnTo>
                  <a:lnTo>
                    <a:pt x="491" y="528"/>
                  </a:lnTo>
                  <a:lnTo>
                    <a:pt x="489" y="528"/>
                  </a:lnTo>
                  <a:lnTo>
                    <a:pt x="489" y="526"/>
                  </a:lnTo>
                  <a:lnTo>
                    <a:pt x="489" y="525"/>
                  </a:lnTo>
                  <a:lnTo>
                    <a:pt x="492" y="525"/>
                  </a:lnTo>
                  <a:lnTo>
                    <a:pt x="492" y="523"/>
                  </a:lnTo>
                  <a:lnTo>
                    <a:pt x="492" y="521"/>
                  </a:lnTo>
                  <a:lnTo>
                    <a:pt x="491" y="521"/>
                  </a:lnTo>
                  <a:lnTo>
                    <a:pt x="491" y="520"/>
                  </a:lnTo>
                  <a:lnTo>
                    <a:pt x="491" y="520"/>
                  </a:lnTo>
                  <a:lnTo>
                    <a:pt x="492" y="518"/>
                  </a:lnTo>
                  <a:lnTo>
                    <a:pt x="494" y="518"/>
                  </a:lnTo>
                  <a:lnTo>
                    <a:pt x="494" y="518"/>
                  </a:lnTo>
                  <a:lnTo>
                    <a:pt x="496" y="518"/>
                  </a:lnTo>
                  <a:lnTo>
                    <a:pt x="496" y="517"/>
                  </a:lnTo>
                  <a:lnTo>
                    <a:pt x="494" y="517"/>
                  </a:lnTo>
                  <a:lnTo>
                    <a:pt x="496" y="515"/>
                  </a:lnTo>
                  <a:lnTo>
                    <a:pt x="497" y="514"/>
                  </a:lnTo>
                  <a:lnTo>
                    <a:pt x="499" y="512"/>
                  </a:lnTo>
                  <a:lnTo>
                    <a:pt x="499" y="512"/>
                  </a:lnTo>
                  <a:lnTo>
                    <a:pt x="497" y="510"/>
                  </a:lnTo>
                  <a:lnTo>
                    <a:pt x="499" y="509"/>
                  </a:lnTo>
                  <a:lnTo>
                    <a:pt x="499" y="509"/>
                  </a:lnTo>
                  <a:lnTo>
                    <a:pt x="500" y="507"/>
                  </a:lnTo>
                  <a:close/>
                  <a:moveTo>
                    <a:pt x="492" y="495"/>
                  </a:moveTo>
                  <a:lnTo>
                    <a:pt x="492" y="496"/>
                  </a:lnTo>
                  <a:lnTo>
                    <a:pt x="494" y="499"/>
                  </a:lnTo>
                  <a:lnTo>
                    <a:pt x="496" y="502"/>
                  </a:lnTo>
                  <a:lnTo>
                    <a:pt x="496" y="506"/>
                  </a:lnTo>
                  <a:lnTo>
                    <a:pt x="494" y="507"/>
                  </a:lnTo>
                  <a:lnTo>
                    <a:pt x="491" y="509"/>
                  </a:lnTo>
                  <a:lnTo>
                    <a:pt x="491" y="509"/>
                  </a:lnTo>
                  <a:lnTo>
                    <a:pt x="489" y="509"/>
                  </a:lnTo>
                  <a:lnTo>
                    <a:pt x="488" y="506"/>
                  </a:lnTo>
                  <a:lnTo>
                    <a:pt x="489" y="501"/>
                  </a:lnTo>
                  <a:lnTo>
                    <a:pt x="491" y="499"/>
                  </a:lnTo>
                  <a:lnTo>
                    <a:pt x="489" y="498"/>
                  </a:lnTo>
                  <a:lnTo>
                    <a:pt x="489" y="496"/>
                  </a:lnTo>
                  <a:lnTo>
                    <a:pt x="489" y="496"/>
                  </a:lnTo>
                  <a:lnTo>
                    <a:pt x="492" y="495"/>
                  </a:lnTo>
                  <a:close/>
                  <a:moveTo>
                    <a:pt x="499" y="491"/>
                  </a:moveTo>
                  <a:lnTo>
                    <a:pt x="500" y="491"/>
                  </a:lnTo>
                  <a:lnTo>
                    <a:pt x="500" y="495"/>
                  </a:lnTo>
                  <a:lnTo>
                    <a:pt x="500" y="496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501"/>
                  </a:lnTo>
                  <a:lnTo>
                    <a:pt x="504" y="501"/>
                  </a:lnTo>
                  <a:lnTo>
                    <a:pt x="504" y="501"/>
                  </a:lnTo>
                  <a:lnTo>
                    <a:pt x="504" y="502"/>
                  </a:lnTo>
                  <a:lnTo>
                    <a:pt x="504" y="502"/>
                  </a:lnTo>
                  <a:lnTo>
                    <a:pt x="504" y="506"/>
                  </a:lnTo>
                  <a:lnTo>
                    <a:pt x="504" y="506"/>
                  </a:lnTo>
                  <a:lnTo>
                    <a:pt x="502" y="506"/>
                  </a:lnTo>
                  <a:lnTo>
                    <a:pt x="499" y="506"/>
                  </a:lnTo>
                  <a:lnTo>
                    <a:pt x="497" y="504"/>
                  </a:lnTo>
                  <a:lnTo>
                    <a:pt x="497" y="502"/>
                  </a:lnTo>
                  <a:lnTo>
                    <a:pt x="497" y="501"/>
                  </a:lnTo>
                  <a:lnTo>
                    <a:pt x="496" y="499"/>
                  </a:lnTo>
                  <a:lnTo>
                    <a:pt x="496" y="499"/>
                  </a:lnTo>
                  <a:lnTo>
                    <a:pt x="494" y="498"/>
                  </a:lnTo>
                  <a:lnTo>
                    <a:pt x="494" y="496"/>
                  </a:lnTo>
                  <a:lnTo>
                    <a:pt x="494" y="495"/>
                  </a:lnTo>
                  <a:lnTo>
                    <a:pt x="494" y="495"/>
                  </a:lnTo>
                  <a:lnTo>
                    <a:pt x="497" y="493"/>
                  </a:lnTo>
                  <a:lnTo>
                    <a:pt x="499" y="491"/>
                  </a:lnTo>
                  <a:close/>
                  <a:moveTo>
                    <a:pt x="496" y="488"/>
                  </a:moveTo>
                  <a:lnTo>
                    <a:pt x="497" y="490"/>
                  </a:lnTo>
                  <a:lnTo>
                    <a:pt x="499" y="490"/>
                  </a:lnTo>
                  <a:lnTo>
                    <a:pt x="499" y="490"/>
                  </a:lnTo>
                  <a:lnTo>
                    <a:pt x="497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4" y="491"/>
                  </a:lnTo>
                  <a:lnTo>
                    <a:pt x="494" y="490"/>
                  </a:lnTo>
                  <a:lnTo>
                    <a:pt x="494" y="490"/>
                  </a:lnTo>
                  <a:lnTo>
                    <a:pt x="496" y="488"/>
                  </a:lnTo>
                  <a:close/>
                  <a:moveTo>
                    <a:pt x="508" y="444"/>
                  </a:moveTo>
                  <a:lnTo>
                    <a:pt x="508" y="446"/>
                  </a:lnTo>
                  <a:lnTo>
                    <a:pt x="508" y="449"/>
                  </a:lnTo>
                  <a:lnTo>
                    <a:pt x="508" y="450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7" y="454"/>
                  </a:lnTo>
                  <a:lnTo>
                    <a:pt x="505" y="454"/>
                  </a:lnTo>
                  <a:lnTo>
                    <a:pt x="504" y="454"/>
                  </a:lnTo>
                  <a:lnTo>
                    <a:pt x="502" y="454"/>
                  </a:lnTo>
                  <a:lnTo>
                    <a:pt x="502" y="452"/>
                  </a:lnTo>
                  <a:lnTo>
                    <a:pt x="502" y="450"/>
                  </a:lnTo>
                  <a:lnTo>
                    <a:pt x="504" y="450"/>
                  </a:lnTo>
                  <a:lnTo>
                    <a:pt x="505" y="447"/>
                  </a:lnTo>
                  <a:lnTo>
                    <a:pt x="505" y="446"/>
                  </a:lnTo>
                  <a:lnTo>
                    <a:pt x="505" y="444"/>
                  </a:lnTo>
                  <a:lnTo>
                    <a:pt x="507" y="444"/>
                  </a:lnTo>
                  <a:lnTo>
                    <a:pt x="508" y="444"/>
                  </a:lnTo>
                  <a:close/>
                  <a:moveTo>
                    <a:pt x="496" y="436"/>
                  </a:moveTo>
                  <a:lnTo>
                    <a:pt x="496" y="436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9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6"/>
                  </a:lnTo>
                  <a:close/>
                  <a:moveTo>
                    <a:pt x="516" y="432"/>
                  </a:moveTo>
                  <a:lnTo>
                    <a:pt x="516" y="432"/>
                  </a:lnTo>
                  <a:lnTo>
                    <a:pt x="518" y="433"/>
                  </a:lnTo>
                  <a:lnTo>
                    <a:pt x="518" y="435"/>
                  </a:lnTo>
                  <a:lnTo>
                    <a:pt x="518" y="436"/>
                  </a:lnTo>
                  <a:lnTo>
                    <a:pt x="518" y="438"/>
                  </a:lnTo>
                  <a:lnTo>
                    <a:pt x="516" y="438"/>
                  </a:lnTo>
                  <a:lnTo>
                    <a:pt x="516" y="438"/>
                  </a:lnTo>
                  <a:lnTo>
                    <a:pt x="516" y="436"/>
                  </a:lnTo>
                  <a:lnTo>
                    <a:pt x="516" y="436"/>
                  </a:lnTo>
                  <a:lnTo>
                    <a:pt x="515" y="435"/>
                  </a:lnTo>
                  <a:lnTo>
                    <a:pt x="515" y="435"/>
                  </a:lnTo>
                  <a:lnTo>
                    <a:pt x="515" y="433"/>
                  </a:lnTo>
                  <a:lnTo>
                    <a:pt x="515" y="433"/>
                  </a:lnTo>
                  <a:lnTo>
                    <a:pt x="516" y="432"/>
                  </a:lnTo>
                  <a:close/>
                  <a:moveTo>
                    <a:pt x="524" y="428"/>
                  </a:moveTo>
                  <a:lnTo>
                    <a:pt x="526" y="430"/>
                  </a:lnTo>
                  <a:lnTo>
                    <a:pt x="529" y="430"/>
                  </a:lnTo>
                  <a:lnTo>
                    <a:pt x="530" y="432"/>
                  </a:lnTo>
                  <a:lnTo>
                    <a:pt x="530" y="433"/>
                  </a:lnTo>
                  <a:lnTo>
                    <a:pt x="529" y="435"/>
                  </a:lnTo>
                  <a:lnTo>
                    <a:pt x="529" y="435"/>
                  </a:lnTo>
                  <a:lnTo>
                    <a:pt x="527" y="436"/>
                  </a:lnTo>
                  <a:lnTo>
                    <a:pt x="522" y="438"/>
                  </a:lnTo>
                  <a:lnTo>
                    <a:pt x="521" y="438"/>
                  </a:lnTo>
                  <a:lnTo>
                    <a:pt x="521" y="436"/>
                  </a:lnTo>
                  <a:lnTo>
                    <a:pt x="521" y="435"/>
                  </a:lnTo>
                  <a:lnTo>
                    <a:pt x="519" y="435"/>
                  </a:lnTo>
                  <a:lnTo>
                    <a:pt x="521" y="433"/>
                  </a:lnTo>
                  <a:lnTo>
                    <a:pt x="522" y="432"/>
                  </a:lnTo>
                  <a:lnTo>
                    <a:pt x="522" y="432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2" y="428"/>
                  </a:lnTo>
                  <a:lnTo>
                    <a:pt x="524" y="428"/>
                  </a:lnTo>
                  <a:close/>
                  <a:moveTo>
                    <a:pt x="513" y="425"/>
                  </a:moveTo>
                  <a:lnTo>
                    <a:pt x="515" y="425"/>
                  </a:lnTo>
                  <a:lnTo>
                    <a:pt x="515" y="427"/>
                  </a:lnTo>
                  <a:lnTo>
                    <a:pt x="516" y="427"/>
                  </a:lnTo>
                  <a:lnTo>
                    <a:pt x="516" y="428"/>
                  </a:lnTo>
                  <a:lnTo>
                    <a:pt x="516" y="430"/>
                  </a:lnTo>
                  <a:lnTo>
                    <a:pt x="515" y="430"/>
                  </a:lnTo>
                  <a:lnTo>
                    <a:pt x="515" y="430"/>
                  </a:lnTo>
                  <a:lnTo>
                    <a:pt x="513" y="432"/>
                  </a:lnTo>
                  <a:lnTo>
                    <a:pt x="511" y="432"/>
                  </a:lnTo>
                  <a:lnTo>
                    <a:pt x="511" y="433"/>
                  </a:lnTo>
                  <a:lnTo>
                    <a:pt x="513" y="435"/>
                  </a:lnTo>
                  <a:lnTo>
                    <a:pt x="515" y="436"/>
                  </a:lnTo>
                  <a:lnTo>
                    <a:pt x="515" y="438"/>
                  </a:lnTo>
                  <a:lnTo>
                    <a:pt x="515" y="439"/>
                  </a:lnTo>
                  <a:lnTo>
                    <a:pt x="515" y="439"/>
                  </a:lnTo>
                  <a:lnTo>
                    <a:pt x="515" y="441"/>
                  </a:lnTo>
                  <a:lnTo>
                    <a:pt x="516" y="443"/>
                  </a:lnTo>
                  <a:lnTo>
                    <a:pt x="516" y="443"/>
                  </a:lnTo>
                  <a:lnTo>
                    <a:pt x="516" y="444"/>
                  </a:lnTo>
                  <a:lnTo>
                    <a:pt x="516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1" y="447"/>
                  </a:lnTo>
                  <a:lnTo>
                    <a:pt x="510" y="446"/>
                  </a:lnTo>
                  <a:lnTo>
                    <a:pt x="511" y="444"/>
                  </a:lnTo>
                  <a:lnTo>
                    <a:pt x="510" y="443"/>
                  </a:lnTo>
                  <a:lnTo>
                    <a:pt x="508" y="441"/>
                  </a:lnTo>
                  <a:lnTo>
                    <a:pt x="507" y="439"/>
                  </a:lnTo>
                  <a:lnTo>
                    <a:pt x="507" y="438"/>
                  </a:lnTo>
                  <a:lnTo>
                    <a:pt x="505" y="436"/>
                  </a:lnTo>
                  <a:lnTo>
                    <a:pt x="504" y="435"/>
                  </a:lnTo>
                  <a:lnTo>
                    <a:pt x="505" y="433"/>
                  </a:lnTo>
                  <a:lnTo>
                    <a:pt x="505" y="432"/>
                  </a:lnTo>
                  <a:lnTo>
                    <a:pt x="507" y="430"/>
                  </a:lnTo>
                  <a:lnTo>
                    <a:pt x="508" y="430"/>
                  </a:lnTo>
                  <a:lnTo>
                    <a:pt x="508" y="430"/>
                  </a:lnTo>
                  <a:lnTo>
                    <a:pt x="510" y="430"/>
                  </a:lnTo>
                  <a:lnTo>
                    <a:pt x="511" y="430"/>
                  </a:lnTo>
                  <a:lnTo>
                    <a:pt x="510" y="427"/>
                  </a:lnTo>
                  <a:lnTo>
                    <a:pt x="511" y="425"/>
                  </a:lnTo>
                  <a:lnTo>
                    <a:pt x="511" y="425"/>
                  </a:lnTo>
                  <a:lnTo>
                    <a:pt x="513" y="425"/>
                  </a:lnTo>
                  <a:close/>
                  <a:moveTo>
                    <a:pt x="515" y="419"/>
                  </a:moveTo>
                  <a:lnTo>
                    <a:pt x="515" y="419"/>
                  </a:lnTo>
                  <a:lnTo>
                    <a:pt x="515" y="419"/>
                  </a:lnTo>
                  <a:lnTo>
                    <a:pt x="515" y="421"/>
                  </a:lnTo>
                  <a:lnTo>
                    <a:pt x="515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0" y="421"/>
                  </a:lnTo>
                  <a:lnTo>
                    <a:pt x="510" y="421"/>
                  </a:lnTo>
                  <a:lnTo>
                    <a:pt x="510" y="419"/>
                  </a:lnTo>
                  <a:lnTo>
                    <a:pt x="513" y="419"/>
                  </a:lnTo>
                  <a:lnTo>
                    <a:pt x="515" y="419"/>
                  </a:lnTo>
                  <a:close/>
                  <a:moveTo>
                    <a:pt x="502" y="414"/>
                  </a:moveTo>
                  <a:lnTo>
                    <a:pt x="502" y="414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4"/>
                  </a:lnTo>
                  <a:lnTo>
                    <a:pt x="502" y="414"/>
                  </a:lnTo>
                  <a:close/>
                  <a:moveTo>
                    <a:pt x="511" y="384"/>
                  </a:moveTo>
                  <a:lnTo>
                    <a:pt x="516" y="386"/>
                  </a:lnTo>
                  <a:lnTo>
                    <a:pt x="519" y="386"/>
                  </a:lnTo>
                  <a:lnTo>
                    <a:pt x="519" y="387"/>
                  </a:lnTo>
                  <a:lnTo>
                    <a:pt x="519" y="389"/>
                  </a:lnTo>
                  <a:lnTo>
                    <a:pt x="519" y="391"/>
                  </a:lnTo>
                  <a:lnTo>
                    <a:pt x="521" y="391"/>
                  </a:lnTo>
                  <a:lnTo>
                    <a:pt x="521" y="392"/>
                  </a:lnTo>
                  <a:lnTo>
                    <a:pt x="519" y="394"/>
                  </a:lnTo>
                  <a:lnTo>
                    <a:pt x="519" y="394"/>
                  </a:lnTo>
                  <a:lnTo>
                    <a:pt x="519" y="395"/>
                  </a:lnTo>
                  <a:lnTo>
                    <a:pt x="519" y="397"/>
                  </a:lnTo>
                  <a:lnTo>
                    <a:pt x="518" y="397"/>
                  </a:lnTo>
                  <a:lnTo>
                    <a:pt x="518" y="397"/>
                  </a:lnTo>
                  <a:lnTo>
                    <a:pt x="516" y="397"/>
                  </a:lnTo>
                  <a:lnTo>
                    <a:pt x="515" y="399"/>
                  </a:lnTo>
                  <a:lnTo>
                    <a:pt x="516" y="399"/>
                  </a:lnTo>
                  <a:lnTo>
                    <a:pt x="516" y="400"/>
                  </a:lnTo>
                  <a:lnTo>
                    <a:pt x="518" y="402"/>
                  </a:lnTo>
                  <a:lnTo>
                    <a:pt x="519" y="403"/>
                  </a:lnTo>
                  <a:lnTo>
                    <a:pt x="521" y="405"/>
                  </a:lnTo>
                  <a:lnTo>
                    <a:pt x="519" y="405"/>
                  </a:lnTo>
                  <a:lnTo>
                    <a:pt x="519" y="406"/>
                  </a:lnTo>
                  <a:lnTo>
                    <a:pt x="518" y="408"/>
                  </a:lnTo>
                  <a:lnTo>
                    <a:pt x="516" y="408"/>
                  </a:lnTo>
                  <a:lnTo>
                    <a:pt x="516" y="410"/>
                  </a:lnTo>
                  <a:lnTo>
                    <a:pt x="515" y="411"/>
                  </a:lnTo>
                  <a:lnTo>
                    <a:pt x="515" y="411"/>
                  </a:lnTo>
                  <a:lnTo>
                    <a:pt x="513" y="411"/>
                  </a:lnTo>
                  <a:lnTo>
                    <a:pt x="511" y="411"/>
                  </a:lnTo>
                  <a:lnTo>
                    <a:pt x="510" y="411"/>
                  </a:lnTo>
                  <a:lnTo>
                    <a:pt x="508" y="411"/>
                  </a:lnTo>
                  <a:lnTo>
                    <a:pt x="507" y="410"/>
                  </a:lnTo>
                  <a:lnTo>
                    <a:pt x="507" y="410"/>
                  </a:lnTo>
                  <a:lnTo>
                    <a:pt x="507" y="408"/>
                  </a:lnTo>
                  <a:lnTo>
                    <a:pt x="508" y="406"/>
                  </a:lnTo>
                  <a:lnTo>
                    <a:pt x="508" y="403"/>
                  </a:lnTo>
                  <a:lnTo>
                    <a:pt x="510" y="399"/>
                  </a:lnTo>
                  <a:lnTo>
                    <a:pt x="510" y="395"/>
                  </a:lnTo>
                  <a:lnTo>
                    <a:pt x="510" y="395"/>
                  </a:lnTo>
                  <a:lnTo>
                    <a:pt x="510" y="394"/>
                  </a:lnTo>
                  <a:lnTo>
                    <a:pt x="510" y="394"/>
                  </a:lnTo>
                  <a:lnTo>
                    <a:pt x="510" y="392"/>
                  </a:lnTo>
                  <a:lnTo>
                    <a:pt x="510" y="392"/>
                  </a:lnTo>
                  <a:lnTo>
                    <a:pt x="511" y="389"/>
                  </a:lnTo>
                  <a:lnTo>
                    <a:pt x="511" y="389"/>
                  </a:lnTo>
                  <a:lnTo>
                    <a:pt x="511" y="387"/>
                  </a:lnTo>
                  <a:lnTo>
                    <a:pt x="511" y="386"/>
                  </a:lnTo>
                  <a:lnTo>
                    <a:pt x="511" y="386"/>
                  </a:lnTo>
                  <a:lnTo>
                    <a:pt x="511" y="384"/>
                  </a:lnTo>
                  <a:lnTo>
                    <a:pt x="511" y="384"/>
                  </a:lnTo>
                  <a:close/>
                  <a:moveTo>
                    <a:pt x="442" y="247"/>
                  </a:moveTo>
                  <a:lnTo>
                    <a:pt x="442" y="247"/>
                  </a:lnTo>
                  <a:lnTo>
                    <a:pt x="442" y="247"/>
                  </a:lnTo>
                  <a:lnTo>
                    <a:pt x="444" y="247"/>
                  </a:lnTo>
                  <a:lnTo>
                    <a:pt x="444" y="249"/>
                  </a:lnTo>
                  <a:lnTo>
                    <a:pt x="444" y="249"/>
                  </a:lnTo>
                  <a:lnTo>
                    <a:pt x="442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7"/>
                  </a:lnTo>
                  <a:lnTo>
                    <a:pt x="442" y="247"/>
                  </a:lnTo>
                  <a:lnTo>
                    <a:pt x="442" y="247"/>
                  </a:lnTo>
                  <a:close/>
                  <a:moveTo>
                    <a:pt x="0" y="145"/>
                  </a:moveTo>
                  <a:lnTo>
                    <a:pt x="2" y="145"/>
                  </a:lnTo>
                  <a:lnTo>
                    <a:pt x="2" y="145"/>
                  </a:lnTo>
                  <a:lnTo>
                    <a:pt x="2" y="14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0" y="145"/>
                  </a:lnTo>
                  <a:close/>
                  <a:moveTo>
                    <a:pt x="578" y="0"/>
                  </a:moveTo>
                  <a:lnTo>
                    <a:pt x="578" y="1"/>
                  </a:lnTo>
                  <a:lnTo>
                    <a:pt x="579" y="5"/>
                  </a:lnTo>
                  <a:lnTo>
                    <a:pt x="579" y="6"/>
                  </a:lnTo>
                  <a:lnTo>
                    <a:pt x="581" y="6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9"/>
                  </a:lnTo>
                  <a:lnTo>
                    <a:pt x="582" y="9"/>
                  </a:lnTo>
                  <a:lnTo>
                    <a:pt x="582" y="11"/>
                  </a:lnTo>
                  <a:lnTo>
                    <a:pt x="582" y="11"/>
                  </a:lnTo>
                  <a:lnTo>
                    <a:pt x="582" y="13"/>
                  </a:lnTo>
                  <a:lnTo>
                    <a:pt x="584" y="14"/>
                  </a:lnTo>
                  <a:lnTo>
                    <a:pt x="584" y="16"/>
                  </a:lnTo>
                  <a:lnTo>
                    <a:pt x="584" y="17"/>
                  </a:lnTo>
                  <a:lnTo>
                    <a:pt x="584" y="19"/>
                  </a:lnTo>
                  <a:lnTo>
                    <a:pt x="586" y="20"/>
                  </a:lnTo>
                  <a:lnTo>
                    <a:pt x="586" y="22"/>
                  </a:lnTo>
                  <a:lnTo>
                    <a:pt x="586" y="22"/>
                  </a:lnTo>
                  <a:lnTo>
                    <a:pt x="587" y="24"/>
                  </a:lnTo>
                  <a:lnTo>
                    <a:pt x="587" y="25"/>
                  </a:lnTo>
                  <a:lnTo>
                    <a:pt x="589" y="25"/>
                  </a:lnTo>
                  <a:lnTo>
                    <a:pt x="590" y="27"/>
                  </a:lnTo>
                  <a:lnTo>
                    <a:pt x="590" y="27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0" y="30"/>
                  </a:lnTo>
                  <a:lnTo>
                    <a:pt x="589" y="33"/>
                  </a:lnTo>
                  <a:lnTo>
                    <a:pt x="589" y="33"/>
                  </a:lnTo>
                  <a:lnTo>
                    <a:pt x="590" y="35"/>
                  </a:lnTo>
                  <a:lnTo>
                    <a:pt x="590" y="36"/>
                  </a:lnTo>
                  <a:lnTo>
                    <a:pt x="590" y="36"/>
                  </a:lnTo>
                  <a:lnTo>
                    <a:pt x="590" y="38"/>
                  </a:lnTo>
                  <a:lnTo>
                    <a:pt x="589" y="38"/>
                  </a:lnTo>
                  <a:lnTo>
                    <a:pt x="587" y="39"/>
                  </a:lnTo>
                  <a:lnTo>
                    <a:pt x="587" y="39"/>
                  </a:lnTo>
                  <a:lnTo>
                    <a:pt x="589" y="39"/>
                  </a:lnTo>
                  <a:lnTo>
                    <a:pt x="589" y="41"/>
                  </a:lnTo>
                  <a:lnTo>
                    <a:pt x="589" y="42"/>
                  </a:lnTo>
                  <a:lnTo>
                    <a:pt x="589" y="42"/>
                  </a:lnTo>
                  <a:lnTo>
                    <a:pt x="587" y="42"/>
                  </a:lnTo>
                  <a:lnTo>
                    <a:pt x="587" y="44"/>
                  </a:lnTo>
                  <a:lnTo>
                    <a:pt x="589" y="44"/>
                  </a:lnTo>
                  <a:lnTo>
                    <a:pt x="589" y="44"/>
                  </a:lnTo>
                  <a:lnTo>
                    <a:pt x="592" y="46"/>
                  </a:lnTo>
                  <a:lnTo>
                    <a:pt x="592" y="47"/>
                  </a:lnTo>
                  <a:lnTo>
                    <a:pt x="592" y="47"/>
                  </a:lnTo>
                  <a:lnTo>
                    <a:pt x="590" y="49"/>
                  </a:lnTo>
                  <a:lnTo>
                    <a:pt x="590" y="49"/>
                  </a:lnTo>
                  <a:lnTo>
                    <a:pt x="590" y="50"/>
                  </a:lnTo>
                  <a:lnTo>
                    <a:pt x="590" y="50"/>
                  </a:lnTo>
                  <a:lnTo>
                    <a:pt x="592" y="50"/>
                  </a:lnTo>
                  <a:lnTo>
                    <a:pt x="592" y="52"/>
                  </a:lnTo>
                  <a:lnTo>
                    <a:pt x="595" y="53"/>
                  </a:lnTo>
                  <a:lnTo>
                    <a:pt x="597" y="57"/>
                  </a:lnTo>
                  <a:lnTo>
                    <a:pt x="597" y="58"/>
                  </a:lnTo>
                  <a:lnTo>
                    <a:pt x="597" y="61"/>
                  </a:lnTo>
                  <a:lnTo>
                    <a:pt x="597" y="63"/>
                  </a:lnTo>
                  <a:lnTo>
                    <a:pt x="597" y="64"/>
                  </a:lnTo>
                  <a:lnTo>
                    <a:pt x="598" y="68"/>
                  </a:lnTo>
                  <a:lnTo>
                    <a:pt x="600" y="68"/>
                  </a:lnTo>
                  <a:lnTo>
                    <a:pt x="600" y="71"/>
                  </a:lnTo>
                  <a:lnTo>
                    <a:pt x="600" y="71"/>
                  </a:lnTo>
                  <a:lnTo>
                    <a:pt x="600" y="72"/>
                  </a:lnTo>
                  <a:lnTo>
                    <a:pt x="600" y="74"/>
                  </a:lnTo>
                  <a:lnTo>
                    <a:pt x="601" y="77"/>
                  </a:lnTo>
                  <a:lnTo>
                    <a:pt x="600" y="79"/>
                  </a:lnTo>
                  <a:lnTo>
                    <a:pt x="600" y="79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3" y="80"/>
                  </a:lnTo>
                  <a:lnTo>
                    <a:pt x="604" y="80"/>
                  </a:lnTo>
                  <a:lnTo>
                    <a:pt x="608" y="80"/>
                  </a:lnTo>
                  <a:lnTo>
                    <a:pt x="611" y="80"/>
                  </a:lnTo>
                  <a:lnTo>
                    <a:pt x="612" y="82"/>
                  </a:lnTo>
                  <a:lnTo>
                    <a:pt x="612" y="87"/>
                  </a:lnTo>
                  <a:lnTo>
                    <a:pt x="611" y="91"/>
                  </a:lnTo>
                  <a:lnTo>
                    <a:pt x="609" y="96"/>
                  </a:lnTo>
                  <a:lnTo>
                    <a:pt x="608" y="98"/>
                  </a:lnTo>
                  <a:lnTo>
                    <a:pt x="608" y="98"/>
                  </a:lnTo>
                  <a:lnTo>
                    <a:pt x="604" y="99"/>
                  </a:lnTo>
                  <a:lnTo>
                    <a:pt x="600" y="101"/>
                  </a:lnTo>
                  <a:lnTo>
                    <a:pt x="598" y="102"/>
                  </a:lnTo>
                  <a:lnTo>
                    <a:pt x="595" y="104"/>
                  </a:lnTo>
                  <a:lnTo>
                    <a:pt x="595" y="104"/>
                  </a:lnTo>
                  <a:lnTo>
                    <a:pt x="593" y="105"/>
                  </a:lnTo>
                  <a:lnTo>
                    <a:pt x="593" y="105"/>
                  </a:lnTo>
                  <a:lnTo>
                    <a:pt x="592" y="107"/>
                  </a:lnTo>
                  <a:lnTo>
                    <a:pt x="592" y="107"/>
                  </a:lnTo>
                  <a:lnTo>
                    <a:pt x="590" y="109"/>
                  </a:lnTo>
                  <a:lnTo>
                    <a:pt x="590" y="110"/>
                  </a:lnTo>
                  <a:lnTo>
                    <a:pt x="592" y="112"/>
                  </a:lnTo>
                  <a:lnTo>
                    <a:pt x="592" y="112"/>
                  </a:lnTo>
                  <a:lnTo>
                    <a:pt x="592" y="113"/>
                  </a:lnTo>
                  <a:lnTo>
                    <a:pt x="592" y="113"/>
                  </a:lnTo>
                  <a:lnTo>
                    <a:pt x="593" y="115"/>
                  </a:lnTo>
                  <a:lnTo>
                    <a:pt x="593" y="115"/>
                  </a:lnTo>
                  <a:lnTo>
                    <a:pt x="592" y="115"/>
                  </a:lnTo>
                  <a:lnTo>
                    <a:pt x="592" y="115"/>
                  </a:lnTo>
                  <a:lnTo>
                    <a:pt x="590" y="116"/>
                  </a:lnTo>
                  <a:lnTo>
                    <a:pt x="590" y="120"/>
                  </a:lnTo>
                  <a:lnTo>
                    <a:pt x="590" y="120"/>
                  </a:lnTo>
                  <a:lnTo>
                    <a:pt x="590" y="123"/>
                  </a:lnTo>
                  <a:lnTo>
                    <a:pt x="592" y="124"/>
                  </a:lnTo>
                  <a:lnTo>
                    <a:pt x="592" y="129"/>
                  </a:lnTo>
                  <a:lnTo>
                    <a:pt x="593" y="131"/>
                  </a:lnTo>
                  <a:lnTo>
                    <a:pt x="592" y="132"/>
                  </a:lnTo>
                  <a:lnTo>
                    <a:pt x="590" y="134"/>
                  </a:lnTo>
                  <a:lnTo>
                    <a:pt x="590" y="134"/>
                  </a:lnTo>
                  <a:lnTo>
                    <a:pt x="590" y="135"/>
                  </a:lnTo>
                  <a:lnTo>
                    <a:pt x="590" y="135"/>
                  </a:lnTo>
                  <a:lnTo>
                    <a:pt x="592" y="139"/>
                  </a:lnTo>
                  <a:lnTo>
                    <a:pt x="593" y="140"/>
                  </a:lnTo>
                  <a:lnTo>
                    <a:pt x="593" y="142"/>
                  </a:lnTo>
                  <a:lnTo>
                    <a:pt x="593" y="143"/>
                  </a:lnTo>
                  <a:lnTo>
                    <a:pt x="593" y="143"/>
                  </a:lnTo>
                  <a:lnTo>
                    <a:pt x="593" y="145"/>
                  </a:lnTo>
                  <a:lnTo>
                    <a:pt x="590" y="145"/>
                  </a:lnTo>
                  <a:lnTo>
                    <a:pt x="590" y="146"/>
                  </a:lnTo>
                  <a:lnTo>
                    <a:pt x="589" y="146"/>
                  </a:lnTo>
                  <a:lnTo>
                    <a:pt x="589" y="145"/>
                  </a:lnTo>
                  <a:lnTo>
                    <a:pt x="587" y="145"/>
                  </a:lnTo>
                  <a:lnTo>
                    <a:pt x="587" y="146"/>
                  </a:lnTo>
                  <a:lnTo>
                    <a:pt x="586" y="148"/>
                  </a:lnTo>
                  <a:lnTo>
                    <a:pt x="586" y="150"/>
                  </a:lnTo>
                  <a:lnTo>
                    <a:pt x="584" y="151"/>
                  </a:lnTo>
                  <a:lnTo>
                    <a:pt x="584" y="153"/>
                  </a:lnTo>
                  <a:lnTo>
                    <a:pt x="582" y="154"/>
                  </a:lnTo>
                  <a:lnTo>
                    <a:pt x="582" y="156"/>
                  </a:lnTo>
                  <a:lnTo>
                    <a:pt x="582" y="157"/>
                  </a:lnTo>
                  <a:lnTo>
                    <a:pt x="581" y="159"/>
                  </a:lnTo>
                  <a:lnTo>
                    <a:pt x="579" y="161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6" y="164"/>
                  </a:lnTo>
                  <a:lnTo>
                    <a:pt x="574" y="165"/>
                  </a:lnTo>
                  <a:lnTo>
                    <a:pt x="574" y="168"/>
                  </a:lnTo>
                  <a:lnTo>
                    <a:pt x="573" y="168"/>
                  </a:lnTo>
                  <a:lnTo>
                    <a:pt x="573" y="172"/>
                  </a:lnTo>
                  <a:lnTo>
                    <a:pt x="573" y="175"/>
                  </a:lnTo>
                  <a:lnTo>
                    <a:pt x="573" y="176"/>
                  </a:lnTo>
                  <a:lnTo>
                    <a:pt x="571" y="176"/>
                  </a:lnTo>
                  <a:lnTo>
                    <a:pt x="570" y="178"/>
                  </a:lnTo>
                  <a:lnTo>
                    <a:pt x="570" y="180"/>
                  </a:lnTo>
                  <a:lnTo>
                    <a:pt x="570" y="183"/>
                  </a:lnTo>
                  <a:lnTo>
                    <a:pt x="571" y="187"/>
                  </a:lnTo>
                  <a:lnTo>
                    <a:pt x="571" y="189"/>
                  </a:lnTo>
                  <a:lnTo>
                    <a:pt x="571" y="191"/>
                  </a:lnTo>
                  <a:lnTo>
                    <a:pt x="570" y="192"/>
                  </a:lnTo>
                  <a:lnTo>
                    <a:pt x="571" y="192"/>
                  </a:lnTo>
                  <a:lnTo>
                    <a:pt x="571" y="192"/>
                  </a:lnTo>
                  <a:lnTo>
                    <a:pt x="571" y="194"/>
                  </a:lnTo>
                  <a:lnTo>
                    <a:pt x="571" y="194"/>
                  </a:lnTo>
                  <a:lnTo>
                    <a:pt x="571" y="195"/>
                  </a:lnTo>
                  <a:lnTo>
                    <a:pt x="570" y="195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7" y="198"/>
                  </a:lnTo>
                  <a:lnTo>
                    <a:pt x="567" y="202"/>
                  </a:lnTo>
                  <a:lnTo>
                    <a:pt x="565" y="203"/>
                  </a:lnTo>
                  <a:lnTo>
                    <a:pt x="565" y="205"/>
                  </a:lnTo>
                  <a:lnTo>
                    <a:pt x="565" y="205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8"/>
                  </a:lnTo>
                  <a:lnTo>
                    <a:pt x="563" y="208"/>
                  </a:lnTo>
                  <a:lnTo>
                    <a:pt x="563" y="208"/>
                  </a:lnTo>
                  <a:lnTo>
                    <a:pt x="562" y="208"/>
                  </a:lnTo>
                  <a:lnTo>
                    <a:pt x="562" y="209"/>
                  </a:lnTo>
                  <a:lnTo>
                    <a:pt x="562" y="211"/>
                  </a:lnTo>
                  <a:lnTo>
                    <a:pt x="562" y="213"/>
                  </a:lnTo>
                  <a:lnTo>
                    <a:pt x="562" y="216"/>
                  </a:lnTo>
                  <a:lnTo>
                    <a:pt x="562" y="217"/>
                  </a:lnTo>
                  <a:lnTo>
                    <a:pt x="563" y="219"/>
                  </a:lnTo>
                  <a:lnTo>
                    <a:pt x="563" y="220"/>
                  </a:lnTo>
                  <a:lnTo>
                    <a:pt x="565" y="220"/>
                  </a:lnTo>
                  <a:lnTo>
                    <a:pt x="565" y="220"/>
                  </a:lnTo>
                  <a:lnTo>
                    <a:pt x="567" y="222"/>
                  </a:lnTo>
                  <a:lnTo>
                    <a:pt x="565" y="222"/>
                  </a:lnTo>
                  <a:lnTo>
                    <a:pt x="565" y="222"/>
                  </a:lnTo>
                  <a:lnTo>
                    <a:pt x="565" y="224"/>
                  </a:lnTo>
                  <a:lnTo>
                    <a:pt x="565" y="225"/>
                  </a:lnTo>
                  <a:lnTo>
                    <a:pt x="565" y="227"/>
                  </a:lnTo>
                  <a:lnTo>
                    <a:pt x="567" y="227"/>
                  </a:lnTo>
                  <a:lnTo>
                    <a:pt x="567" y="228"/>
                  </a:lnTo>
                  <a:lnTo>
                    <a:pt x="568" y="230"/>
                  </a:lnTo>
                  <a:lnTo>
                    <a:pt x="567" y="232"/>
                  </a:lnTo>
                  <a:lnTo>
                    <a:pt x="568" y="235"/>
                  </a:lnTo>
                  <a:lnTo>
                    <a:pt x="570" y="236"/>
                  </a:lnTo>
                  <a:lnTo>
                    <a:pt x="570" y="236"/>
                  </a:lnTo>
                  <a:lnTo>
                    <a:pt x="570" y="238"/>
                  </a:lnTo>
                  <a:lnTo>
                    <a:pt x="568" y="238"/>
                  </a:lnTo>
                  <a:lnTo>
                    <a:pt x="568" y="239"/>
                  </a:lnTo>
                  <a:lnTo>
                    <a:pt x="568" y="241"/>
                  </a:lnTo>
                  <a:lnTo>
                    <a:pt x="570" y="243"/>
                  </a:lnTo>
                  <a:lnTo>
                    <a:pt x="570" y="243"/>
                  </a:lnTo>
                  <a:lnTo>
                    <a:pt x="571" y="243"/>
                  </a:lnTo>
                  <a:lnTo>
                    <a:pt x="573" y="243"/>
                  </a:lnTo>
                  <a:lnTo>
                    <a:pt x="573" y="244"/>
                  </a:lnTo>
                  <a:lnTo>
                    <a:pt x="573" y="244"/>
                  </a:lnTo>
                  <a:lnTo>
                    <a:pt x="573" y="246"/>
                  </a:lnTo>
                  <a:lnTo>
                    <a:pt x="571" y="247"/>
                  </a:lnTo>
                  <a:lnTo>
                    <a:pt x="571" y="250"/>
                  </a:lnTo>
                  <a:lnTo>
                    <a:pt x="571" y="254"/>
                  </a:lnTo>
                  <a:lnTo>
                    <a:pt x="571" y="255"/>
                  </a:lnTo>
                  <a:lnTo>
                    <a:pt x="571" y="257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0" y="258"/>
                  </a:lnTo>
                  <a:lnTo>
                    <a:pt x="570" y="258"/>
                  </a:lnTo>
                  <a:lnTo>
                    <a:pt x="568" y="260"/>
                  </a:lnTo>
                  <a:lnTo>
                    <a:pt x="568" y="261"/>
                  </a:lnTo>
                  <a:lnTo>
                    <a:pt x="568" y="261"/>
                  </a:lnTo>
                  <a:lnTo>
                    <a:pt x="567" y="263"/>
                  </a:lnTo>
                  <a:lnTo>
                    <a:pt x="567" y="265"/>
                  </a:lnTo>
                  <a:lnTo>
                    <a:pt x="565" y="266"/>
                  </a:lnTo>
                  <a:lnTo>
                    <a:pt x="565" y="266"/>
                  </a:lnTo>
                  <a:lnTo>
                    <a:pt x="565" y="268"/>
                  </a:lnTo>
                  <a:lnTo>
                    <a:pt x="565" y="269"/>
                  </a:lnTo>
                  <a:lnTo>
                    <a:pt x="563" y="272"/>
                  </a:lnTo>
                  <a:lnTo>
                    <a:pt x="563" y="274"/>
                  </a:lnTo>
                  <a:lnTo>
                    <a:pt x="562" y="274"/>
                  </a:lnTo>
                  <a:lnTo>
                    <a:pt x="562" y="274"/>
                  </a:lnTo>
                  <a:lnTo>
                    <a:pt x="562" y="276"/>
                  </a:lnTo>
                  <a:lnTo>
                    <a:pt x="563" y="276"/>
                  </a:lnTo>
                  <a:lnTo>
                    <a:pt x="563" y="277"/>
                  </a:lnTo>
                  <a:lnTo>
                    <a:pt x="563" y="277"/>
                  </a:lnTo>
                  <a:lnTo>
                    <a:pt x="563" y="279"/>
                  </a:lnTo>
                  <a:lnTo>
                    <a:pt x="563" y="280"/>
                  </a:lnTo>
                  <a:lnTo>
                    <a:pt x="565" y="283"/>
                  </a:lnTo>
                  <a:lnTo>
                    <a:pt x="563" y="285"/>
                  </a:lnTo>
                  <a:lnTo>
                    <a:pt x="563" y="287"/>
                  </a:lnTo>
                  <a:lnTo>
                    <a:pt x="563" y="288"/>
                  </a:lnTo>
                  <a:lnTo>
                    <a:pt x="563" y="288"/>
                  </a:lnTo>
                  <a:lnTo>
                    <a:pt x="562" y="290"/>
                  </a:lnTo>
                  <a:lnTo>
                    <a:pt x="560" y="290"/>
                  </a:lnTo>
                  <a:lnTo>
                    <a:pt x="559" y="291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7" y="293"/>
                  </a:lnTo>
                  <a:lnTo>
                    <a:pt x="557" y="293"/>
                  </a:lnTo>
                  <a:lnTo>
                    <a:pt x="556" y="295"/>
                  </a:lnTo>
                  <a:lnTo>
                    <a:pt x="554" y="295"/>
                  </a:lnTo>
                  <a:lnTo>
                    <a:pt x="554" y="296"/>
                  </a:lnTo>
                  <a:lnTo>
                    <a:pt x="554" y="298"/>
                  </a:lnTo>
                  <a:lnTo>
                    <a:pt x="554" y="298"/>
                  </a:lnTo>
                  <a:lnTo>
                    <a:pt x="552" y="299"/>
                  </a:lnTo>
                  <a:lnTo>
                    <a:pt x="552" y="301"/>
                  </a:lnTo>
                  <a:lnTo>
                    <a:pt x="552" y="302"/>
                  </a:lnTo>
                  <a:lnTo>
                    <a:pt x="554" y="304"/>
                  </a:lnTo>
                  <a:lnTo>
                    <a:pt x="554" y="306"/>
                  </a:lnTo>
                  <a:lnTo>
                    <a:pt x="552" y="307"/>
                  </a:lnTo>
                  <a:lnTo>
                    <a:pt x="552" y="309"/>
                  </a:lnTo>
                  <a:lnTo>
                    <a:pt x="552" y="310"/>
                  </a:lnTo>
                  <a:lnTo>
                    <a:pt x="554" y="310"/>
                  </a:lnTo>
                  <a:lnTo>
                    <a:pt x="552" y="312"/>
                  </a:lnTo>
                  <a:lnTo>
                    <a:pt x="552" y="313"/>
                  </a:lnTo>
                  <a:lnTo>
                    <a:pt x="552" y="317"/>
                  </a:lnTo>
                  <a:lnTo>
                    <a:pt x="554" y="318"/>
                  </a:lnTo>
                  <a:lnTo>
                    <a:pt x="556" y="320"/>
                  </a:lnTo>
                  <a:lnTo>
                    <a:pt x="556" y="323"/>
                  </a:lnTo>
                  <a:lnTo>
                    <a:pt x="556" y="324"/>
                  </a:lnTo>
                  <a:lnTo>
                    <a:pt x="556" y="328"/>
                  </a:lnTo>
                  <a:lnTo>
                    <a:pt x="557" y="328"/>
                  </a:lnTo>
                  <a:lnTo>
                    <a:pt x="557" y="329"/>
                  </a:lnTo>
                  <a:lnTo>
                    <a:pt x="557" y="329"/>
                  </a:lnTo>
                  <a:lnTo>
                    <a:pt x="557" y="331"/>
                  </a:lnTo>
                  <a:lnTo>
                    <a:pt x="556" y="332"/>
                  </a:lnTo>
                  <a:lnTo>
                    <a:pt x="554" y="332"/>
                  </a:lnTo>
                  <a:lnTo>
                    <a:pt x="552" y="334"/>
                  </a:lnTo>
                  <a:lnTo>
                    <a:pt x="551" y="334"/>
                  </a:lnTo>
                  <a:lnTo>
                    <a:pt x="551" y="335"/>
                  </a:lnTo>
                  <a:lnTo>
                    <a:pt x="549" y="335"/>
                  </a:lnTo>
                  <a:lnTo>
                    <a:pt x="549" y="337"/>
                  </a:lnTo>
                  <a:lnTo>
                    <a:pt x="549" y="340"/>
                  </a:lnTo>
                  <a:lnTo>
                    <a:pt x="549" y="342"/>
                  </a:lnTo>
                  <a:lnTo>
                    <a:pt x="549" y="343"/>
                  </a:lnTo>
                  <a:lnTo>
                    <a:pt x="548" y="345"/>
                  </a:lnTo>
                  <a:lnTo>
                    <a:pt x="548" y="345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6" y="347"/>
                  </a:lnTo>
                  <a:lnTo>
                    <a:pt x="546" y="347"/>
                  </a:lnTo>
                  <a:lnTo>
                    <a:pt x="545" y="347"/>
                  </a:lnTo>
                  <a:lnTo>
                    <a:pt x="546" y="348"/>
                  </a:lnTo>
                  <a:lnTo>
                    <a:pt x="546" y="351"/>
                  </a:lnTo>
                  <a:lnTo>
                    <a:pt x="546" y="351"/>
                  </a:lnTo>
                  <a:lnTo>
                    <a:pt x="546" y="353"/>
                  </a:lnTo>
                  <a:lnTo>
                    <a:pt x="546" y="354"/>
                  </a:lnTo>
                  <a:lnTo>
                    <a:pt x="545" y="354"/>
                  </a:lnTo>
                  <a:lnTo>
                    <a:pt x="545" y="354"/>
                  </a:lnTo>
                  <a:lnTo>
                    <a:pt x="545" y="356"/>
                  </a:lnTo>
                  <a:lnTo>
                    <a:pt x="543" y="356"/>
                  </a:lnTo>
                  <a:lnTo>
                    <a:pt x="545" y="358"/>
                  </a:lnTo>
                  <a:lnTo>
                    <a:pt x="545" y="359"/>
                  </a:lnTo>
                  <a:lnTo>
                    <a:pt x="546" y="359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3" y="362"/>
                  </a:lnTo>
                  <a:lnTo>
                    <a:pt x="543" y="364"/>
                  </a:lnTo>
                  <a:lnTo>
                    <a:pt x="541" y="365"/>
                  </a:lnTo>
                  <a:lnTo>
                    <a:pt x="541" y="367"/>
                  </a:lnTo>
                  <a:lnTo>
                    <a:pt x="543" y="369"/>
                  </a:lnTo>
                  <a:lnTo>
                    <a:pt x="543" y="370"/>
                  </a:lnTo>
                  <a:lnTo>
                    <a:pt x="543" y="375"/>
                  </a:lnTo>
                  <a:lnTo>
                    <a:pt x="543" y="378"/>
                  </a:lnTo>
                  <a:lnTo>
                    <a:pt x="543" y="380"/>
                  </a:lnTo>
                  <a:lnTo>
                    <a:pt x="543" y="381"/>
                  </a:lnTo>
                  <a:lnTo>
                    <a:pt x="543" y="381"/>
                  </a:lnTo>
                  <a:lnTo>
                    <a:pt x="543" y="384"/>
                  </a:lnTo>
                  <a:lnTo>
                    <a:pt x="545" y="387"/>
                  </a:lnTo>
                  <a:lnTo>
                    <a:pt x="545" y="389"/>
                  </a:lnTo>
                  <a:lnTo>
                    <a:pt x="545" y="389"/>
                  </a:lnTo>
                  <a:lnTo>
                    <a:pt x="543" y="391"/>
                  </a:lnTo>
                  <a:lnTo>
                    <a:pt x="541" y="391"/>
                  </a:lnTo>
                  <a:lnTo>
                    <a:pt x="541" y="391"/>
                  </a:lnTo>
                  <a:lnTo>
                    <a:pt x="540" y="391"/>
                  </a:lnTo>
                  <a:lnTo>
                    <a:pt x="540" y="391"/>
                  </a:lnTo>
                  <a:lnTo>
                    <a:pt x="540" y="392"/>
                  </a:lnTo>
                  <a:lnTo>
                    <a:pt x="540" y="392"/>
                  </a:lnTo>
                  <a:lnTo>
                    <a:pt x="540" y="394"/>
                  </a:lnTo>
                  <a:lnTo>
                    <a:pt x="540" y="395"/>
                  </a:lnTo>
                  <a:lnTo>
                    <a:pt x="540" y="397"/>
                  </a:lnTo>
                  <a:lnTo>
                    <a:pt x="538" y="399"/>
                  </a:lnTo>
                  <a:lnTo>
                    <a:pt x="540" y="399"/>
                  </a:lnTo>
                  <a:lnTo>
                    <a:pt x="540" y="402"/>
                  </a:lnTo>
                  <a:lnTo>
                    <a:pt x="538" y="405"/>
                  </a:lnTo>
                  <a:lnTo>
                    <a:pt x="540" y="406"/>
                  </a:lnTo>
                  <a:lnTo>
                    <a:pt x="540" y="406"/>
                  </a:lnTo>
                  <a:lnTo>
                    <a:pt x="543" y="408"/>
                  </a:lnTo>
                  <a:lnTo>
                    <a:pt x="545" y="408"/>
                  </a:lnTo>
                  <a:lnTo>
                    <a:pt x="545" y="410"/>
                  </a:lnTo>
                  <a:lnTo>
                    <a:pt x="545" y="410"/>
                  </a:lnTo>
                  <a:lnTo>
                    <a:pt x="543" y="411"/>
                  </a:lnTo>
                  <a:lnTo>
                    <a:pt x="543" y="411"/>
                  </a:lnTo>
                  <a:lnTo>
                    <a:pt x="543" y="413"/>
                  </a:lnTo>
                  <a:lnTo>
                    <a:pt x="543" y="414"/>
                  </a:lnTo>
                  <a:lnTo>
                    <a:pt x="545" y="416"/>
                  </a:lnTo>
                  <a:lnTo>
                    <a:pt x="545" y="416"/>
                  </a:lnTo>
                  <a:lnTo>
                    <a:pt x="545" y="417"/>
                  </a:lnTo>
                  <a:lnTo>
                    <a:pt x="545" y="419"/>
                  </a:lnTo>
                  <a:lnTo>
                    <a:pt x="545" y="421"/>
                  </a:lnTo>
                  <a:lnTo>
                    <a:pt x="546" y="422"/>
                  </a:lnTo>
                  <a:lnTo>
                    <a:pt x="545" y="422"/>
                  </a:lnTo>
                  <a:lnTo>
                    <a:pt x="545" y="424"/>
                  </a:lnTo>
                  <a:lnTo>
                    <a:pt x="543" y="425"/>
                  </a:lnTo>
                  <a:lnTo>
                    <a:pt x="543" y="425"/>
                  </a:lnTo>
                  <a:lnTo>
                    <a:pt x="543" y="427"/>
                  </a:lnTo>
                  <a:lnTo>
                    <a:pt x="543" y="428"/>
                  </a:lnTo>
                  <a:lnTo>
                    <a:pt x="543" y="430"/>
                  </a:lnTo>
                  <a:lnTo>
                    <a:pt x="551" y="430"/>
                  </a:lnTo>
                  <a:lnTo>
                    <a:pt x="552" y="430"/>
                  </a:lnTo>
                  <a:lnTo>
                    <a:pt x="554" y="432"/>
                  </a:lnTo>
                  <a:lnTo>
                    <a:pt x="552" y="433"/>
                  </a:lnTo>
                  <a:lnTo>
                    <a:pt x="552" y="433"/>
                  </a:lnTo>
                  <a:lnTo>
                    <a:pt x="552" y="436"/>
                  </a:lnTo>
                  <a:lnTo>
                    <a:pt x="551" y="436"/>
                  </a:lnTo>
                  <a:lnTo>
                    <a:pt x="549" y="436"/>
                  </a:lnTo>
                  <a:lnTo>
                    <a:pt x="548" y="436"/>
                  </a:lnTo>
                  <a:lnTo>
                    <a:pt x="546" y="436"/>
                  </a:lnTo>
                  <a:lnTo>
                    <a:pt x="545" y="436"/>
                  </a:lnTo>
                  <a:lnTo>
                    <a:pt x="541" y="436"/>
                  </a:lnTo>
                  <a:lnTo>
                    <a:pt x="540" y="436"/>
                  </a:lnTo>
                  <a:lnTo>
                    <a:pt x="540" y="438"/>
                  </a:lnTo>
                  <a:lnTo>
                    <a:pt x="540" y="439"/>
                  </a:lnTo>
                  <a:lnTo>
                    <a:pt x="543" y="439"/>
                  </a:lnTo>
                  <a:lnTo>
                    <a:pt x="546" y="439"/>
                  </a:lnTo>
                  <a:lnTo>
                    <a:pt x="548" y="441"/>
                  </a:lnTo>
                  <a:lnTo>
                    <a:pt x="549" y="444"/>
                  </a:lnTo>
                  <a:lnTo>
                    <a:pt x="551" y="444"/>
                  </a:lnTo>
                  <a:lnTo>
                    <a:pt x="551" y="446"/>
                  </a:lnTo>
                  <a:lnTo>
                    <a:pt x="548" y="449"/>
                  </a:lnTo>
                  <a:lnTo>
                    <a:pt x="548" y="449"/>
                  </a:lnTo>
                  <a:lnTo>
                    <a:pt x="546" y="450"/>
                  </a:lnTo>
                  <a:lnTo>
                    <a:pt x="545" y="450"/>
                  </a:lnTo>
                  <a:lnTo>
                    <a:pt x="545" y="454"/>
                  </a:lnTo>
                  <a:lnTo>
                    <a:pt x="545" y="455"/>
                  </a:lnTo>
                  <a:lnTo>
                    <a:pt x="546" y="457"/>
                  </a:lnTo>
                  <a:lnTo>
                    <a:pt x="546" y="457"/>
                  </a:lnTo>
                  <a:lnTo>
                    <a:pt x="546" y="458"/>
                  </a:lnTo>
                  <a:lnTo>
                    <a:pt x="543" y="460"/>
                  </a:lnTo>
                  <a:lnTo>
                    <a:pt x="543" y="462"/>
                  </a:lnTo>
                  <a:lnTo>
                    <a:pt x="543" y="462"/>
                  </a:lnTo>
                  <a:lnTo>
                    <a:pt x="545" y="463"/>
                  </a:lnTo>
                  <a:lnTo>
                    <a:pt x="545" y="465"/>
                  </a:lnTo>
                  <a:lnTo>
                    <a:pt x="545" y="466"/>
                  </a:lnTo>
                  <a:lnTo>
                    <a:pt x="546" y="469"/>
                  </a:lnTo>
                  <a:lnTo>
                    <a:pt x="545" y="469"/>
                  </a:lnTo>
                  <a:lnTo>
                    <a:pt x="545" y="471"/>
                  </a:lnTo>
                  <a:lnTo>
                    <a:pt x="543" y="473"/>
                  </a:lnTo>
                  <a:lnTo>
                    <a:pt x="541" y="474"/>
                  </a:lnTo>
                  <a:lnTo>
                    <a:pt x="541" y="476"/>
                  </a:lnTo>
                  <a:lnTo>
                    <a:pt x="541" y="477"/>
                  </a:lnTo>
                  <a:lnTo>
                    <a:pt x="541" y="477"/>
                  </a:lnTo>
                  <a:lnTo>
                    <a:pt x="543" y="479"/>
                  </a:lnTo>
                  <a:lnTo>
                    <a:pt x="543" y="480"/>
                  </a:lnTo>
                  <a:lnTo>
                    <a:pt x="541" y="480"/>
                  </a:lnTo>
                  <a:lnTo>
                    <a:pt x="540" y="480"/>
                  </a:lnTo>
                  <a:lnTo>
                    <a:pt x="540" y="482"/>
                  </a:lnTo>
                  <a:lnTo>
                    <a:pt x="537" y="485"/>
                  </a:lnTo>
                  <a:lnTo>
                    <a:pt x="537" y="485"/>
                  </a:lnTo>
                  <a:lnTo>
                    <a:pt x="537" y="487"/>
                  </a:lnTo>
                  <a:lnTo>
                    <a:pt x="535" y="488"/>
                  </a:lnTo>
                  <a:lnTo>
                    <a:pt x="533" y="491"/>
                  </a:lnTo>
                  <a:lnTo>
                    <a:pt x="533" y="493"/>
                  </a:lnTo>
                  <a:lnTo>
                    <a:pt x="533" y="495"/>
                  </a:lnTo>
                  <a:lnTo>
                    <a:pt x="535" y="495"/>
                  </a:lnTo>
                  <a:lnTo>
                    <a:pt x="537" y="496"/>
                  </a:lnTo>
                  <a:lnTo>
                    <a:pt x="537" y="499"/>
                  </a:lnTo>
                  <a:lnTo>
                    <a:pt x="535" y="501"/>
                  </a:lnTo>
                  <a:lnTo>
                    <a:pt x="533" y="502"/>
                  </a:lnTo>
                  <a:lnTo>
                    <a:pt x="532" y="504"/>
                  </a:lnTo>
                  <a:lnTo>
                    <a:pt x="532" y="504"/>
                  </a:lnTo>
                  <a:lnTo>
                    <a:pt x="532" y="507"/>
                  </a:lnTo>
                  <a:lnTo>
                    <a:pt x="532" y="509"/>
                  </a:lnTo>
                  <a:lnTo>
                    <a:pt x="532" y="509"/>
                  </a:lnTo>
                  <a:lnTo>
                    <a:pt x="532" y="510"/>
                  </a:lnTo>
                  <a:lnTo>
                    <a:pt x="530" y="512"/>
                  </a:lnTo>
                  <a:lnTo>
                    <a:pt x="529" y="512"/>
                  </a:lnTo>
                  <a:lnTo>
                    <a:pt x="527" y="514"/>
                  </a:lnTo>
                  <a:lnTo>
                    <a:pt x="526" y="514"/>
                  </a:lnTo>
                  <a:lnTo>
                    <a:pt x="526" y="515"/>
                  </a:lnTo>
                  <a:lnTo>
                    <a:pt x="524" y="517"/>
                  </a:lnTo>
                  <a:lnTo>
                    <a:pt x="524" y="518"/>
                  </a:lnTo>
                  <a:lnTo>
                    <a:pt x="519" y="520"/>
                  </a:lnTo>
                  <a:lnTo>
                    <a:pt x="519" y="521"/>
                  </a:lnTo>
                  <a:lnTo>
                    <a:pt x="518" y="521"/>
                  </a:lnTo>
                  <a:lnTo>
                    <a:pt x="518" y="525"/>
                  </a:lnTo>
                  <a:lnTo>
                    <a:pt x="519" y="526"/>
                  </a:lnTo>
                  <a:lnTo>
                    <a:pt x="519" y="528"/>
                  </a:lnTo>
                  <a:lnTo>
                    <a:pt x="519" y="531"/>
                  </a:lnTo>
                  <a:lnTo>
                    <a:pt x="519" y="532"/>
                  </a:lnTo>
                  <a:lnTo>
                    <a:pt x="519" y="534"/>
                  </a:lnTo>
                  <a:lnTo>
                    <a:pt x="521" y="536"/>
                  </a:lnTo>
                  <a:lnTo>
                    <a:pt x="522" y="539"/>
                  </a:lnTo>
                  <a:lnTo>
                    <a:pt x="522" y="540"/>
                  </a:lnTo>
                  <a:lnTo>
                    <a:pt x="522" y="542"/>
                  </a:lnTo>
                  <a:lnTo>
                    <a:pt x="524" y="543"/>
                  </a:lnTo>
                  <a:lnTo>
                    <a:pt x="524" y="545"/>
                  </a:lnTo>
                  <a:lnTo>
                    <a:pt x="524" y="547"/>
                  </a:lnTo>
                  <a:lnTo>
                    <a:pt x="526" y="547"/>
                  </a:lnTo>
                  <a:lnTo>
                    <a:pt x="527" y="545"/>
                  </a:lnTo>
                  <a:lnTo>
                    <a:pt x="529" y="545"/>
                  </a:lnTo>
                  <a:lnTo>
                    <a:pt x="529" y="543"/>
                  </a:lnTo>
                  <a:lnTo>
                    <a:pt x="532" y="543"/>
                  </a:lnTo>
                  <a:lnTo>
                    <a:pt x="533" y="543"/>
                  </a:lnTo>
                  <a:lnTo>
                    <a:pt x="535" y="543"/>
                  </a:lnTo>
                  <a:lnTo>
                    <a:pt x="535" y="543"/>
                  </a:lnTo>
                  <a:lnTo>
                    <a:pt x="537" y="545"/>
                  </a:lnTo>
                  <a:lnTo>
                    <a:pt x="537" y="547"/>
                  </a:lnTo>
                  <a:lnTo>
                    <a:pt x="537" y="550"/>
                  </a:lnTo>
                  <a:lnTo>
                    <a:pt x="537" y="551"/>
                  </a:lnTo>
                  <a:lnTo>
                    <a:pt x="535" y="551"/>
                  </a:lnTo>
                  <a:lnTo>
                    <a:pt x="535" y="553"/>
                  </a:lnTo>
                  <a:lnTo>
                    <a:pt x="535" y="554"/>
                  </a:lnTo>
                  <a:lnTo>
                    <a:pt x="537" y="554"/>
                  </a:lnTo>
                  <a:lnTo>
                    <a:pt x="537" y="556"/>
                  </a:lnTo>
                  <a:lnTo>
                    <a:pt x="535" y="559"/>
                  </a:lnTo>
                  <a:lnTo>
                    <a:pt x="535" y="561"/>
                  </a:lnTo>
                  <a:lnTo>
                    <a:pt x="537" y="562"/>
                  </a:lnTo>
                  <a:lnTo>
                    <a:pt x="537" y="564"/>
                  </a:lnTo>
                  <a:lnTo>
                    <a:pt x="538" y="566"/>
                  </a:lnTo>
                  <a:lnTo>
                    <a:pt x="540" y="567"/>
                  </a:lnTo>
                  <a:lnTo>
                    <a:pt x="541" y="567"/>
                  </a:lnTo>
                  <a:lnTo>
                    <a:pt x="541" y="569"/>
                  </a:lnTo>
                  <a:lnTo>
                    <a:pt x="541" y="570"/>
                  </a:lnTo>
                  <a:lnTo>
                    <a:pt x="545" y="570"/>
                  </a:lnTo>
                  <a:lnTo>
                    <a:pt x="549" y="570"/>
                  </a:lnTo>
                  <a:lnTo>
                    <a:pt x="556" y="570"/>
                  </a:lnTo>
                  <a:lnTo>
                    <a:pt x="563" y="570"/>
                  </a:lnTo>
                  <a:lnTo>
                    <a:pt x="570" y="570"/>
                  </a:lnTo>
                  <a:lnTo>
                    <a:pt x="574" y="572"/>
                  </a:lnTo>
                  <a:lnTo>
                    <a:pt x="578" y="573"/>
                  </a:lnTo>
                  <a:lnTo>
                    <a:pt x="581" y="573"/>
                  </a:lnTo>
                  <a:lnTo>
                    <a:pt x="586" y="573"/>
                  </a:lnTo>
                  <a:lnTo>
                    <a:pt x="589" y="575"/>
                  </a:lnTo>
                  <a:lnTo>
                    <a:pt x="590" y="575"/>
                  </a:lnTo>
                  <a:lnTo>
                    <a:pt x="592" y="575"/>
                  </a:lnTo>
                  <a:lnTo>
                    <a:pt x="592" y="577"/>
                  </a:lnTo>
                  <a:lnTo>
                    <a:pt x="584" y="575"/>
                  </a:lnTo>
                  <a:lnTo>
                    <a:pt x="582" y="575"/>
                  </a:lnTo>
                  <a:lnTo>
                    <a:pt x="581" y="573"/>
                  </a:lnTo>
                  <a:lnTo>
                    <a:pt x="578" y="575"/>
                  </a:lnTo>
                  <a:lnTo>
                    <a:pt x="576" y="578"/>
                  </a:lnTo>
                  <a:lnTo>
                    <a:pt x="576" y="580"/>
                  </a:lnTo>
                  <a:lnTo>
                    <a:pt x="573" y="580"/>
                  </a:lnTo>
                  <a:lnTo>
                    <a:pt x="571" y="580"/>
                  </a:lnTo>
                  <a:lnTo>
                    <a:pt x="563" y="583"/>
                  </a:lnTo>
                  <a:lnTo>
                    <a:pt x="562" y="583"/>
                  </a:lnTo>
                  <a:lnTo>
                    <a:pt x="560" y="584"/>
                  </a:lnTo>
                  <a:lnTo>
                    <a:pt x="559" y="584"/>
                  </a:lnTo>
                  <a:lnTo>
                    <a:pt x="557" y="588"/>
                  </a:lnTo>
                  <a:lnTo>
                    <a:pt x="559" y="589"/>
                  </a:lnTo>
                  <a:lnTo>
                    <a:pt x="556" y="594"/>
                  </a:lnTo>
                  <a:lnTo>
                    <a:pt x="556" y="597"/>
                  </a:lnTo>
                  <a:lnTo>
                    <a:pt x="556" y="599"/>
                  </a:lnTo>
                  <a:lnTo>
                    <a:pt x="556" y="600"/>
                  </a:lnTo>
                  <a:lnTo>
                    <a:pt x="556" y="605"/>
                  </a:lnTo>
                  <a:lnTo>
                    <a:pt x="554" y="606"/>
                  </a:lnTo>
                  <a:lnTo>
                    <a:pt x="551" y="606"/>
                  </a:lnTo>
                  <a:lnTo>
                    <a:pt x="549" y="606"/>
                  </a:lnTo>
                  <a:lnTo>
                    <a:pt x="546" y="605"/>
                  </a:lnTo>
                  <a:lnTo>
                    <a:pt x="543" y="603"/>
                  </a:lnTo>
                  <a:lnTo>
                    <a:pt x="540" y="603"/>
                  </a:lnTo>
                  <a:lnTo>
                    <a:pt x="538" y="602"/>
                  </a:lnTo>
                  <a:lnTo>
                    <a:pt x="535" y="599"/>
                  </a:lnTo>
                  <a:lnTo>
                    <a:pt x="535" y="597"/>
                  </a:lnTo>
                  <a:lnTo>
                    <a:pt x="535" y="597"/>
                  </a:lnTo>
                  <a:lnTo>
                    <a:pt x="537" y="594"/>
                  </a:lnTo>
                  <a:lnTo>
                    <a:pt x="537" y="594"/>
                  </a:lnTo>
                  <a:lnTo>
                    <a:pt x="540" y="594"/>
                  </a:lnTo>
                  <a:lnTo>
                    <a:pt x="541" y="594"/>
                  </a:lnTo>
                  <a:lnTo>
                    <a:pt x="543" y="595"/>
                  </a:lnTo>
                  <a:lnTo>
                    <a:pt x="543" y="597"/>
                  </a:lnTo>
                  <a:lnTo>
                    <a:pt x="543" y="599"/>
                  </a:lnTo>
                  <a:lnTo>
                    <a:pt x="543" y="599"/>
                  </a:lnTo>
                  <a:lnTo>
                    <a:pt x="543" y="600"/>
                  </a:lnTo>
                  <a:lnTo>
                    <a:pt x="545" y="599"/>
                  </a:lnTo>
                  <a:lnTo>
                    <a:pt x="545" y="594"/>
                  </a:lnTo>
                  <a:lnTo>
                    <a:pt x="549" y="592"/>
                  </a:lnTo>
                  <a:lnTo>
                    <a:pt x="551" y="591"/>
                  </a:lnTo>
                  <a:lnTo>
                    <a:pt x="552" y="588"/>
                  </a:lnTo>
                  <a:lnTo>
                    <a:pt x="552" y="588"/>
                  </a:lnTo>
                  <a:lnTo>
                    <a:pt x="552" y="586"/>
                  </a:lnTo>
                  <a:lnTo>
                    <a:pt x="552" y="586"/>
                  </a:lnTo>
                  <a:lnTo>
                    <a:pt x="549" y="584"/>
                  </a:lnTo>
                  <a:lnTo>
                    <a:pt x="543" y="589"/>
                  </a:lnTo>
                  <a:lnTo>
                    <a:pt x="540" y="591"/>
                  </a:lnTo>
                  <a:lnTo>
                    <a:pt x="537" y="592"/>
                  </a:lnTo>
                  <a:lnTo>
                    <a:pt x="535" y="594"/>
                  </a:lnTo>
                  <a:lnTo>
                    <a:pt x="533" y="595"/>
                  </a:lnTo>
                  <a:lnTo>
                    <a:pt x="533" y="597"/>
                  </a:lnTo>
                  <a:lnTo>
                    <a:pt x="533" y="599"/>
                  </a:lnTo>
                  <a:lnTo>
                    <a:pt x="530" y="597"/>
                  </a:lnTo>
                  <a:lnTo>
                    <a:pt x="527" y="595"/>
                  </a:lnTo>
                  <a:lnTo>
                    <a:pt x="526" y="594"/>
                  </a:lnTo>
                  <a:lnTo>
                    <a:pt x="527" y="592"/>
                  </a:lnTo>
                  <a:lnTo>
                    <a:pt x="527" y="592"/>
                  </a:lnTo>
                  <a:lnTo>
                    <a:pt x="527" y="588"/>
                  </a:lnTo>
                  <a:lnTo>
                    <a:pt x="529" y="588"/>
                  </a:lnTo>
                  <a:lnTo>
                    <a:pt x="529" y="586"/>
                  </a:lnTo>
                  <a:lnTo>
                    <a:pt x="530" y="584"/>
                  </a:lnTo>
                  <a:lnTo>
                    <a:pt x="532" y="584"/>
                  </a:lnTo>
                  <a:lnTo>
                    <a:pt x="532" y="584"/>
                  </a:lnTo>
                  <a:lnTo>
                    <a:pt x="532" y="586"/>
                  </a:lnTo>
                  <a:lnTo>
                    <a:pt x="535" y="586"/>
                  </a:lnTo>
                  <a:lnTo>
                    <a:pt x="540" y="583"/>
                  </a:lnTo>
                  <a:lnTo>
                    <a:pt x="541" y="583"/>
                  </a:lnTo>
                  <a:lnTo>
                    <a:pt x="545" y="583"/>
                  </a:lnTo>
                  <a:lnTo>
                    <a:pt x="546" y="583"/>
                  </a:lnTo>
                  <a:lnTo>
                    <a:pt x="548" y="583"/>
                  </a:lnTo>
                  <a:lnTo>
                    <a:pt x="548" y="581"/>
                  </a:lnTo>
                  <a:lnTo>
                    <a:pt x="546" y="581"/>
                  </a:lnTo>
                  <a:lnTo>
                    <a:pt x="543" y="581"/>
                  </a:lnTo>
                  <a:lnTo>
                    <a:pt x="538" y="580"/>
                  </a:lnTo>
                  <a:lnTo>
                    <a:pt x="537" y="581"/>
                  </a:lnTo>
                  <a:lnTo>
                    <a:pt x="535" y="583"/>
                  </a:lnTo>
                  <a:lnTo>
                    <a:pt x="533" y="581"/>
                  </a:lnTo>
                  <a:lnTo>
                    <a:pt x="533" y="581"/>
                  </a:lnTo>
                  <a:lnTo>
                    <a:pt x="532" y="580"/>
                  </a:lnTo>
                  <a:lnTo>
                    <a:pt x="530" y="580"/>
                  </a:lnTo>
                  <a:lnTo>
                    <a:pt x="530" y="581"/>
                  </a:lnTo>
                  <a:lnTo>
                    <a:pt x="530" y="583"/>
                  </a:lnTo>
                  <a:lnTo>
                    <a:pt x="529" y="584"/>
                  </a:lnTo>
                  <a:lnTo>
                    <a:pt x="527" y="586"/>
                  </a:lnTo>
                  <a:lnTo>
                    <a:pt x="526" y="588"/>
                  </a:lnTo>
                  <a:lnTo>
                    <a:pt x="526" y="589"/>
                  </a:lnTo>
                  <a:lnTo>
                    <a:pt x="526" y="591"/>
                  </a:lnTo>
                  <a:lnTo>
                    <a:pt x="526" y="591"/>
                  </a:lnTo>
                  <a:lnTo>
                    <a:pt x="524" y="591"/>
                  </a:lnTo>
                  <a:lnTo>
                    <a:pt x="521" y="591"/>
                  </a:lnTo>
                  <a:lnTo>
                    <a:pt x="519" y="589"/>
                  </a:lnTo>
                  <a:lnTo>
                    <a:pt x="519" y="588"/>
                  </a:lnTo>
                  <a:lnTo>
                    <a:pt x="518" y="586"/>
                  </a:lnTo>
                  <a:lnTo>
                    <a:pt x="521" y="584"/>
                  </a:lnTo>
                  <a:lnTo>
                    <a:pt x="522" y="584"/>
                  </a:lnTo>
                  <a:lnTo>
                    <a:pt x="524" y="581"/>
                  </a:lnTo>
                  <a:lnTo>
                    <a:pt x="526" y="580"/>
                  </a:lnTo>
                  <a:lnTo>
                    <a:pt x="524" y="580"/>
                  </a:lnTo>
                  <a:lnTo>
                    <a:pt x="524" y="580"/>
                  </a:lnTo>
                  <a:lnTo>
                    <a:pt x="524" y="581"/>
                  </a:lnTo>
                  <a:lnTo>
                    <a:pt x="522" y="583"/>
                  </a:lnTo>
                  <a:lnTo>
                    <a:pt x="521" y="581"/>
                  </a:lnTo>
                  <a:lnTo>
                    <a:pt x="518" y="583"/>
                  </a:lnTo>
                  <a:lnTo>
                    <a:pt x="516" y="583"/>
                  </a:lnTo>
                  <a:lnTo>
                    <a:pt x="513" y="583"/>
                  </a:lnTo>
                  <a:lnTo>
                    <a:pt x="511" y="583"/>
                  </a:lnTo>
                  <a:lnTo>
                    <a:pt x="511" y="581"/>
                  </a:lnTo>
                  <a:lnTo>
                    <a:pt x="511" y="580"/>
                  </a:lnTo>
                  <a:lnTo>
                    <a:pt x="511" y="578"/>
                  </a:lnTo>
                  <a:lnTo>
                    <a:pt x="511" y="578"/>
                  </a:lnTo>
                  <a:lnTo>
                    <a:pt x="510" y="578"/>
                  </a:lnTo>
                  <a:lnTo>
                    <a:pt x="510" y="577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508" y="572"/>
                  </a:lnTo>
                  <a:lnTo>
                    <a:pt x="508" y="572"/>
                  </a:lnTo>
                  <a:lnTo>
                    <a:pt x="510" y="572"/>
                  </a:lnTo>
                  <a:lnTo>
                    <a:pt x="510" y="573"/>
                  </a:lnTo>
                  <a:lnTo>
                    <a:pt x="511" y="573"/>
                  </a:lnTo>
                  <a:lnTo>
                    <a:pt x="515" y="575"/>
                  </a:lnTo>
                  <a:lnTo>
                    <a:pt x="516" y="575"/>
                  </a:lnTo>
                  <a:lnTo>
                    <a:pt x="516" y="573"/>
                  </a:lnTo>
                  <a:lnTo>
                    <a:pt x="516" y="573"/>
                  </a:lnTo>
                  <a:lnTo>
                    <a:pt x="516" y="572"/>
                  </a:lnTo>
                  <a:lnTo>
                    <a:pt x="518" y="572"/>
                  </a:lnTo>
                  <a:lnTo>
                    <a:pt x="519" y="573"/>
                  </a:lnTo>
                  <a:lnTo>
                    <a:pt x="519" y="573"/>
                  </a:lnTo>
                  <a:lnTo>
                    <a:pt x="522" y="573"/>
                  </a:lnTo>
                  <a:lnTo>
                    <a:pt x="522" y="573"/>
                  </a:lnTo>
                  <a:lnTo>
                    <a:pt x="524" y="573"/>
                  </a:lnTo>
                  <a:lnTo>
                    <a:pt x="527" y="570"/>
                  </a:lnTo>
                  <a:lnTo>
                    <a:pt x="529" y="569"/>
                  </a:lnTo>
                  <a:lnTo>
                    <a:pt x="529" y="569"/>
                  </a:lnTo>
                  <a:lnTo>
                    <a:pt x="530" y="569"/>
                  </a:lnTo>
                  <a:lnTo>
                    <a:pt x="530" y="570"/>
                  </a:lnTo>
                  <a:lnTo>
                    <a:pt x="530" y="570"/>
                  </a:lnTo>
                  <a:lnTo>
                    <a:pt x="532" y="572"/>
                  </a:lnTo>
                  <a:lnTo>
                    <a:pt x="532" y="573"/>
                  </a:lnTo>
                  <a:lnTo>
                    <a:pt x="532" y="573"/>
                  </a:lnTo>
                  <a:lnTo>
                    <a:pt x="532" y="575"/>
                  </a:lnTo>
                  <a:lnTo>
                    <a:pt x="530" y="577"/>
                  </a:lnTo>
                  <a:lnTo>
                    <a:pt x="530" y="577"/>
                  </a:lnTo>
                  <a:lnTo>
                    <a:pt x="532" y="578"/>
                  </a:lnTo>
                  <a:lnTo>
                    <a:pt x="532" y="577"/>
                  </a:lnTo>
                  <a:lnTo>
                    <a:pt x="533" y="577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3"/>
                  </a:lnTo>
                  <a:lnTo>
                    <a:pt x="532" y="570"/>
                  </a:lnTo>
                  <a:lnTo>
                    <a:pt x="532" y="570"/>
                  </a:lnTo>
                  <a:lnTo>
                    <a:pt x="532" y="569"/>
                  </a:lnTo>
                  <a:lnTo>
                    <a:pt x="533" y="569"/>
                  </a:lnTo>
                  <a:lnTo>
                    <a:pt x="533" y="567"/>
                  </a:lnTo>
                  <a:lnTo>
                    <a:pt x="533" y="566"/>
                  </a:lnTo>
                  <a:lnTo>
                    <a:pt x="533" y="564"/>
                  </a:lnTo>
                  <a:lnTo>
                    <a:pt x="530" y="562"/>
                  </a:lnTo>
                  <a:lnTo>
                    <a:pt x="524" y="559"/>
                  </a:lnTo>
                  <a:lnTo>
                    <a:pt x="524" y="559"/>
                  </a:lnTo>
                  <a:lnTo>
                    <a:pt x="524" y="561"/>
                  </a:lnTo>
                  <a:lnTo>
                    <a:pt x="524" y="561"/>
                  </a:lnTo>
                  <a:lnTo>
                    <a:pt x="526" y="561"/>
                  </a:lnTo>
                  <a:lnTo>
                    <a:pt x="529" y="562"/>
                  </a:lnTo>
                  <a:lnTo>
                    <a:pt x="530" y="564"/>
                  </a:lnTo>
                  <a:lnTo>
                    <a:pt x="532" y="564"/>
                  </a:lnTo>
                  <a:lnTo>
                    <a:pt x="532" y="566"/>
                  </a:lnTo>
                  <a:lnTo>
                    <a:pt x="532" y="566"/>
                  </a:lnTo>
                  <a:lnTo>
                    <a:pt x="527" y="567"/>
                  </a:lnTo>
                  <a:lnTo>
                    <a:pt x="524" y="570"/>
                  </a:lnTo>
                  <a:lnTo>
                    <a:pt x="521" y="572"/>
                  </a:lnTo>
                  <a:lnTo>
                    <a:pt x="519" y="570"/>
                  </a:lnTo>
                  <a:lnTo>
                    <a:pt x="518" y="569"/>
                  </a:lnTo>
                  <a:lnTo>
                    <a:pt x="518" y="567"/>
                  </a:lnTo>
                  <a:lnTo>
                    <a:pt x="516" y="566"/>
                  </a:lnTo>
                  <a:lnTo>
                    <a:pt x="515" y="566"/>
                  </a:lnTo>
                  <a:lnTo>
                    <a:pt x="515" y="566"/>
                  </a:lnTo>
                  <a:lnTo>
                    <a:pt x="513" y="566"/>
                  </a:lnTo>
                  <a:lnTo>
                    <a:pt x="513" y="566"/>
                  </a:lnTo>
                  <a:lnTo>
                    <a:pt x="510" y="564"/>
                  </a:lnTo>
                  <a:lnTo>
                    <a:pt x="510" y="564"/>
                  </a:lnTo>
                  <a:lnTo>
                    <a:pt x="511" y="562"/>
                  </a:lnTo>
                  <a:lnTo>
                    <a:pt x="513" y="562"/>
                  </a:lnTo>
                  <a:lnTo>
                    <a:pt x="513" y="558"/>
                  </a:lnTo>
                  <a:lnTo>
                    <a:pt x="513" y="556"/>
                  </a:lnTo>
                  <a:lnTo>
                    <a:pt x="510" y="554"/>
                  </a:lnTo>
                  <a:lnTo>
                    <a:pt x="508" y="554"/>
                  </a:lnTo>
                  <a:lnTo>
                    <a:pt x="507" y="554"/>
                  </a:lnTo>
                  <a:lnTo>
                    <a:pt x="507" y="554"/>
                  </a:lnTo>
                  <a:lnTo>
                    <a:pt x="505" y="554"/>
                  </a:lnTo>
                  <a:lnTo>
                    <a:pt x="504" y="553"/>
                  </a:lnTo>
                  <a:lnTo>
                    <a:pt x="502" y="553"/>
                  </a:lnTo>
                  <a:lnTo>
                    <a:pt x="500" y="551"/>
                  </a:lnTo>
                  <a:lnTo>
                    <a:pt x="497" y="548"/>
                  </a:lnTo>
                  <a:lnTo>
                    <a:pt x="497" y="547"/>
                  </a:lnTo>
                  <a:lnTo>
                    <a:pt x="496" y="545"/>
                  </a:lnTo>
                  <a:lnTo>
                    <a:pt x="500" y="545"/>
                  </a:lnTo>
                  <a:lnTo>
                    <a:pt x="502" y="545"/>
                  </a:lnTo>
                  <a:lnTo>
                    <a:pt x="502" y="543"/>
                  </a:lnTo>
                  <a:lnTo>
                    <a:pt x="502" y="542"/>
                  </a:lnTo>
                  <a:lnTo>
                    <a:pt x="500" y="540"/>
                  </a:lnTo>
                  <a:lnTo>
                    <a:pt x="502" y="540"/>
                  </a:lnTo>
                  <a:lnTo>
                    <a:pt x="502" y="539"/>
                  </a:lnTo>
                  <a:lnTo>
                    <a:pt x="504" y="539"/>
                  </a:lnTo>
                  <a:lnTo>
                    <a:pt x="507" y="542"/>
                  </a:lnTo>
                  <a:lnTo>
                    <a:pt x="507" y="542"/>
                  </a:lnTo>
                  <a:lnTo>
                    <a:pt x="510" y="547"/>
                  </a:lnTo>
                  <a:lnTo>
                    <a:pt x="510" y="547"/>
                  </a:lnTo>
                  <a:lnTo>
                    <a:pt x="510" y="548"/>
                  </a:lnTo>
                  <a:lnTo>
                    <a:pt x="515" y="550"/>
                  </a:lnTo>
                  <a:lnTo>
                    <a:pt x="515" y="550"/>
                  </a:lnTo>
                  <a:lnTo>
                    <a:pt x="515" y="548"/>
                  </a:lnTo>
                  <a:lnTo>
                    <a:pt x="516" y="545"/>
                  </a:lnTo>
                  <a:lnTo>
                    <a:pt x="518" y="545"/>
                  </a:lnTo>
                  <a:lnTo>
                    <a:pt x="518" y="545"/>
                  </a:lnTo>
                  <a:lnTo>
                    <a:pt x="518" y="543"/>
                  </a:lnTo>
                  <a:lnTo>
                    <a:pt x="516" y="543"/>
                  </a:lnTo>
                  <a:lnTo>
                    <a:pt x="518" y="542"/>
                  </a:lnTo>
                  <a:lnTo>
                    <a:pt x="516" y="542"/>
                  </a:lnTo>
                  <a:lnTo>
                    <a:pt x="516" y="542"/>
                  </a:lnTo>
                  <a:lnTo>
                    <a:pt x="513" y="547"/>
                  </a:lnTo>
                  <a:lnTo>
                    <a:pt x="513" y="548"/>
                  </a:lnTo>
                  <a:lnTo>
                    <a:pt x="511" y="545"/>
                  </a:lnTo>
                  <a:lnTo>
                    <a:pt x="510" y="543"/>
                  </a:lnTo>
                  <a:lnTo>
                    <a:pt x="510" y="543"/>
                  </a:lnTo>
                  <a:lnTo>
                    <a:pt x="510" y="542"/>
                  </a:lnTo>
                  <a:lnTo>
                    <a:pt x="513" y="542"/>
                  </a:lnTo>
                  <a:lnTo>
                    <a:pt x="511" y="540"/>
                  </a:lnTo>
                  <a:lnTo>
                    <a:pt x="508" y="539"/>
                  </a:lnTo>
                  <a:lnTo>
                    <a:pt x="507" y="539"/>
                  </a:lnTo>
                  <a:lnTo>
                    <a:pt x="505" y="539"/>
                  </a:lnTo>
                  <a:lnTo>
                    <a:pt x="505" y="537"/>
                  </a:lnTo>
                  <a:lnTo>
                    <a:pt x="504" y="536"/>
                  </a:lnTo>
                  <a:lnTo>
                    <a:pt x="505" y="532"/>
                  </a:lnTo>
                  <a:lnTo>
                    <a:pt x="507" y="531"/>
                  </a:lnTo>
                  <a:lnTo>
                    <a:pt x="511" y="532"/>
                  </a:lnTo>
                  <a:lnTo>
                    <a:pt x="513" y="532"/>
                  </a:lnTo>
                  <a:lnTo>
                    <a:pt x="511" y="531"/>
                  </a:lnTo>
                  <a:lnTo>
                    <a:pt x="511" y="531"/>
                  </a:lnTo>
                  <a:lnTo>
                    <a:pt x="510" y="531"/>
                  </a:lnTo>
                  <a:lnTo>
                    <a:pt x="507" y="528"/>
                  </a:lnTo>
                  <a:lnTo>
                    <a:pt x="507" y="526"/>
                  </a:lnTo>
                  <a:lnTo>
                    <a:pt x="508" y="525"/>
                  </a:lnTo>
                  <a:lnTo>
                    <a:pt x="508" y="525"/>
                  </a:lnTo>
                  <a:lnTo>
                    <a:pt x="510" y="523"/>
                  </a:lnTo>
                  <a:lnTo>
                    <a:pt x="513" y="525"/>
                  </a:lnTo>
                  <a:lnTo>
                    <a:pt x="513" y="525"/>
                  </a:lnTo>
                  <a:lnTo>
                    <a:pt x="515" y="525"/>
                  </a:lnTo>
                  <a:lnTo>
                    <a:pt x="513" y="523"/>
                  </a:lnTo>
                  <a:lnTo>
                    <a:pt x="513" y="523"/>
                  </a:lnTo>
                  <a:lnTo>
                    <a:pt x="511" y="521"/>
                  </a:lnTo>
                  <a:lnTo>
                    <a:pt x="511" y="520"/>
                  </a:lnTo>
                  <a:lnTo>
                    <a:pt x="511" y="518"/>
                  </a:lnTo>
                  <a:lnTo>
                    <a:pt x="511" y="518"/>
                  </a:lnTo>
                  <a:lnTo>
                    <a:pt x="511" y="517"/>
                  </a:lnTo>
                  <a:lnTo>
                    <a:pt x="511" y="515"/>
                  </a:lnTo>
                  <a:lnTo>
                    <a:pt x="513" y="515"/>
                  </a:lnTo>
                  <a:lnTo>
                    <a:pt x="513" y="514"/>
                  </a:lnTo>
                  <a:lnTo>
                    <a:pt x="513" y="514"/>
                  </a:lnTo>
                  <a:lnTo>
                    <a:pt x="511" y="514"/>
                  </a:lnTo>
                  <a:lnTo>
                    <a:pt x="511" y="515"/>
                  </a:lnTo>
                  <a:lnTo>
                    <a:pt x="511" y="517"/>
                  </a:lnTo>
                  <a:lnTo>
                    <a:pt x="510" y="518"/>
                  </a:lnTo>
                  <a:lnTo>
                    <a:pt x="510" y="520"/>
                  </a:lnTo>
                  <a:lnTo>
                    <a:pt x="510" y="521"/>
                  </a:lnTo>
                  <a:lnTo>
                    <a:pt x="508" y="523"/>
                  </a:lnTo>
                  <a:lnTo>
                    <a:pt x="508" y="521"/>
                  </a:lnTo>
                  <a:lnTo>
                    <a:pt x="507" y="521"/>
                  </a:lnTo>
                  <a:lnTo>
                    <a:pt x="507" y="521"/>
                  </a:lnTo>
                  <a:lnTo>
                    <a:pt x="507" y="520"/>
                  </a:lnTo>
                  <a:lnTo>
                    <a:pt x="507" y="514"/>
                  </a:lnTo>
                  <a:lnTo>
                    <a:pt x="507" y="509"/>
                  </a:lnTo>
                  <a:lnTo>
                    <a:pt x="507" y="506"/>
                  </a:lnTo>
                  <a:lnTo>
                    <a:pt x="508" y="504"/>
                  </a:lnTo>
                  <a:lnTo>
                    <a:pt x="510" y="504"/>
                  </a:lnTo>
                  <a:lnTo>
                    <a:pt x="510" y="504"/>
                  </a:lnTo>
                  <a:lnTo>
                    <a:pt x="511" y="504"/>
                  </a:lnTo>
                  <a:lnTo>
                    <a:pt x="511" y="504"/>
                  </a:lnTo>
                  <a:lnTo>
                    <a:pt x="510" y="502"/>
                  </a:lnTo>
                  <a:lnTo>
                    <a:pt x="508" y="502"/>
                  </a:lnTo>
                  <a:lnTo>
                    <a:pt x="507" y="504"/>
                  </a:lnTo>
                  <a:lnTo>
                    <a:pt x="505" y="504"/>
                  </a:lnTo>
                  <a:lnTo>
                    <a:pt x="505" y="501"/>
                  </a:lnTo>
                  <a:lnTo>
                    <a:pt x="504" y="499"/>
                  </a:lnTo>
                  <a:lnTo>
                    <a:pt x="504" y="498"/>
                  </a:lnTo>
                  <a:lnTo>
                    <a:pt x="504" y="495"/>
                  </a:lnTo>
                  <a:lnTo>
                    <a:pt x="507" y="495"/>
                  </a:lnTo>
                  <a:lnTo>
                    <a:pt x="508" y="496"/>
                  </a:lnTo>
                  <a:lnTo>
                    <a:pt x="515" y="496"/>
                  </a:lnTo>
                  <a:lnTo>
                    <a:pt x="519" y="498"/>
                  </a:lnTo>
                  <a:lnTo>
                    <a:pt x="521" y="498"/>
                  </a:lnTo>
                  <a:lnTo>
                    <a:pt x="521" y="498"/>
                  </a:lnTo>
                  <a:lnTo>
                    <a:pt x="519" y="496"/>
                  </a:lnTo>
                  <a:lnTo>
                    <a:pt x="518" y="495"/>
                  </a:lnTo>
                  <a:lnTo>
                    <a:pt x="518" y="495"/>
                  </a:lnTo>
                  <a:lnTo>
                    <a:pt x="518" y="493"/>
                  </a:lnTo>
                  <a:lnTo>
                    <a:pt x="518" y="493"/>
                  </a:lnTo>
                  <a:lnTo>
                    <a:pt x="516" y="488"/>
                  </a:lnTo>
                  <a:lnTo>
                    <a:pt x="516" y="488"/>
                  </a:lnTo>
                  <a:lnTo>
                    <a:pt x="515" y="490"/>
                  </a:lnTo>
                  <a:lnTo>
                    <a:pt x="515" y="493"/>
                  </a:lnTo>
                  <a:lnTo>
                    <a:pt x="513" y="493"/>
                  </a:lnTo>
                  <a:lnTo>
                    <a:pt x="511" y="495"/>
                  </a:lnTo>
                  <a:lnTo>
                    <a:pt x="508" y="495"/>
                  </a:lnTo>
                  <a:lnTo>
                    <a:pt x="507" y="493"/>
                  </a:lnTo>
                  <a:lnTo>
                    <a:pt x="507" y="493"/>
                  </a:lnTo>
                  <a:lnTo>
                    <a:pt x="507" y="491"/>
                  </a:lnTo>
                  <a:lnTo>
                    <a:pt x="505" y="491"/>
                  </a:lnTo>
                  <a:lnTo>
                    <a:pt x="504" y="490"/>
                  </a:lnTo>
                  <a:lnTo>
                    <a:pt x="504" y="490"/>
                  </a:lnTo>
                  <a:lnTo>
                    <a:pt x="502" y="490"/>
                  </a:lnTo>
                  <a:lnTo>
                    <a:pt x="504" y="488"/>
                  </a:lnTo>
                  <a:lnTo>
                    <a:pt x="504" y="487"/>
                  </a:lnTo>
                  <a:lnTo>
                    <a:pt x="505" y="487"/>
                  </a:lnTo>
                  <a:lnTo>
                    <a:pt x="507" y="487"/>
                  </a:lnTo>
                  <a:lnTo>
                    <a:pt x="507" y="488"/>
                  </a:lnTo>
                  <a:lnTo>
                    <a:pt x="508" y="488"/>
                  </a:lnTo>
                  <a:lnTo>
                    <a:pt x="510" y="488"/>
                  </a:lnTo>
                  <a:lnTo>
                    <a:pt x="510" y="487"/>
                  </a:lnTo>
                  <a:lnTo>
                    <a:pt x="510" y="487"/>
                  </a:lnTo>
                  <a:lnTo>
                    <a:pt x="508" y="487"/>
                  </a:lnTo>
                  <a:lnTo>
                    <a:pt x="507" y="487"/>
                  </a:lnTo>
                  <a:lnTo>
                    <a:pt x="505" y="484"/>
                  </a:lnTo>
                  <a:lnTo>
                    <a:pt x="507" y="482"/>
                  </a:lnTo>
                  <a:lnTo>
                    <a:pt x="508" y="480"/>
                  </a:lnTo>
                  <a:lnTo>
                    <a:pt x="510" y="480"/>
                  </a:lnTo>
                  <a:lnTo>
                    <a:pt x="508" y="477"/>
                  </a:lnTo>
                  <a:lnTo>
                    <a:pt x="510" y="476"/>
                  </a:lnTo>
                  <a:lnTo>
                    <a:pt x="508" y="474"/>
                  </a:lnTo>
                  <a:lnTo>
                    <a:pt x="508" y="473"/>
                  </a:lnTo>
                  <a:lnTo>
                    <a:pt x="505" y="473"/>
                  </a:lnTo>
                  <a:lnTo>
                    <a:pt x="505" y="473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2" y="474"/>
                  </a:lnTo>
                  <a:lnTo>
                    <a:pt x="500" y="473"/>
                  </a:lnTo>
                  <a:lnTo>
                    <a:pt x="497" y="471"/>
                  </a:lnTo>
                  <a:lnTo>
                    <a:pt x="497" y="471"/>
                  </a:lnTo>
                  <a:lnTo>
                    <a:pt x="497" y="469"/>
                  </a:lnTo>
                  <a:lnTo>
                    <a:pt x="497" y="468"/>
                  </a:lnTo>
                  <a:lnTo>
                    <a:pt x="497" y="468"/>
                  </a:lnTo>
                  <a:lnTo>
                    <a:pt x="496" y="469"/>
                  </a:lnTo>
                  <a:lnTo>
                    <a:pt x="492" y="469"/>
                  </a:lnTo>
                  <a:lnTo>
                    <a:pt x="491" y="471"/>
                  </a:lnTo>
                  <a:lnTo>
                    <a:pt x="489" y="471"/>
                  </a:lnTo>
                  <a:lnTo>
                    <a:pt x="489" y="471"/>
                  </a:lnTo>
                  <a:lnTo>
                    <a:pt x="489" y="473"/>
                  </a:lnTo>
                  <a:lnTo>
                    <a:pt x="491" y="473"/>
                  </a:lnTo>
                  <a:lnTo>
                    <a:pt x="492" y="474"/>
                  </a:lnTo>
                  <a:lnTo>
                    <a:pt x="492" y="474"/>
                  </a:lnTo>
                  <a:lnTo>
                    <a:pt x="491" y="476"/>
                  </a:lnTo>
                  <a:lnTo>
                    <a:pt x="491" y="476"/>
                  </a:lnTo>
                  <a:lnTo>
                    <a:pt x="488" y="474"/>
                  </a:lnTo>
                  <a:lnTo>
                    <a:pt x="488" y="473"/>
                  </a:lnTo>
                  <a:lnTo>
                    <a:pt x="488" y="471"/>
                  </a:lnTo>
                  <a:lnTo>
                    <a:pt x="488" y="469"/>
                  </a:lnTo>
                  <a:lnTo>
                    <a:pt x="491" y="468"/>
                  </a:lnTo>
                  <a:lnTo>
                    <a:pt x="492" y="466"/>
                  </a:lnTo>
                  <a:lnTo>
                    <a:pt x="494" y="465"/>
                  </a:lnTo>
                  <a:lnTo>
                    <a:pt x="497" y="463"/>
                  </a:lnTo>
                  <a:lnTo>
                    <a:pt x="499" y="462"/>
                  </a:lnTo>
                  <a:lnTo>
                    <a:pt x="497" y="460"/>
                  </a:lnTo>
                  <a:lnTo>
                    <a:pt x="497" y="458"/>
                  </a:lnTo>
                  <a:lnTo>
                    <a:pt x="497" y="457"/>
                  </a:lnTo>
                  <a:lnTo>
                    <a:pt x="500" y="455"/>
                  </a:lnTo>
                  <a:lnTo>
                    <a:pt x="504" y="455"/>
                  </a:lnTo>
                  <a:lnTo>
                    <a:pt x="505" y="455"/>
                  </a:lnTo>
                  <a:lnTo>
                    <a:pt x="507" y="455"/>
                  </a:lnTo>
                  <a:lnTo>
                    <a:pt x="508" y="455"/>
                  </a:lnTo>
                  <a:lnTo>
                    <a:pt x="510" y="454"/>
                  </a:lnTo>
                  <a:lnTo>
                    <a:pt x="511" y="454"/>
                  </a:lnTo>
                  <a:lnTo>
                    <a:pt x="511" y="452"/>
                  </a:lnTo>
                  <a:lnTo>
                    <a:pt x="511" y="452"/>
                  </a:lnTo>
                  <a:lnTo>
                    <a:pt x="510" y="450"/>
                  </a:lnTo>
                  <a:lnTo>
                    <a:pt x="510" y="449"/>
                  </a:lnTo>
                  <a:lnTo>
                    <a:pt x="510" y="449"/>
                  </a:lnTo>
                  <a:lnTo>
                    <a:pt x="511" y="447"/>
                  </a:lnTo>
                  <a:lnTo>
                    <a:pt x="513" y="447"/>
                  </a:lnTo>
                  <a:lnTo>
                    <a:pt x="513" y="447"/>
                  </a:lnTo>
                  <a:lnTo>
                    <a:pt x="515" y="449"/>
                  </a:lnTo>
                  <a:lnTo>
                    <a:pt x="515" y="449"/>
                  </a:lnTo>
                  <a:lnTo>
                    <a:pt x="513" y="450"/>
                  </a:lnTo>
                  <a:lnTo>
                    <a:pt x="513" y="455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60"/>
                  </a:lnTo>
                  <a:lnTo>
                    <a:pt x="511" y="460"/>
                  </a:lnTo>
                  <a:lnTo>
                    <a:pt x="507" y="462"/>
                  </a:lnTo>
                  <a:lnTo>
                    <a:pt x="507" y="462"/>
                  </a:lnTo>
                  <a:lnTo>
                    <a:pt x="507" y="463"/>
                  </a:lnTo>
                  <a:lnTo>
                    <a:pt x="508" y="463"/>
                  </a:lnTo>
                  <a:lnTo>
                    <a:pt x="511" y="463"/>
                  </a:lnTo>
                  <a:lnTo>
                    <a:pt x="513" y="462"/>
                  </a:lnTo>
                  <a:lnTo>
                    <a:pt x="513" y="460"/>
                  </a:lnTo>
                  <a:lnTo>
                    <a:pt x="515" y="455"/>
                  </a:lnTo>
                  <a:lnTo>
                    <a:pt x="515" y="455"/>
                  </a:lnTo>
                  <a:lnTo>
                    <a:pt x="516" y="455"/>
                  </a:lnTo>
                  <a:lnTo>
                    <a:pt x="516" y="455"/>
                  </a:lnTo>
                  <a:lnTo>
                    <a:pt x="516" y="458"/>
                  </a:lnTo>
                  <a:lnTo>
                    <a:pt x="516" y="460"/>
                  </a:lnTo>
                  <a:lnTo>
                    <a:pt x="515" y="465"/>
                  </a:lnTo>
                  <a:lnTo>
                    <a:pt x="513" y="468"/>
                  </a:lnTo>
                  <a:lnTo>
                    <a:pt x="513" y="468"/>
                  </a:lnTo>
                  <a:lnTo>
                    <a:pt x="513" y="469"/>
                  </a:lnTo>
                  <a:lnTo>
                    <a:pt x="515" y="468"/>
                  </a:lnTo>
                  <a:lnTo>
                    <a:pt x="515" y="468"/>
                  </a:lnTo>
                  <a:lnTo>
                    <a:pt x="516" y="466"/>
                  </a:lnTo>
                  <a:lnTo>
                    <a:pt x="516" y="463"/>
                  </a:lnTo>
                  <a:lnTo>
                    <a:pt x="516" y="462"/>
                  </a:lnTo>
                  <a:lnTo>
                    <a:pt x="518" y="462"/>
                  </a:lnTo>
                  <a:lnTo>
                    <a:pt x="518" y="458"/>
                  </a:lnTo>
                  <a:lnTo>
                    <a:pt x="518" y="457"/>
                  </a:lnTo>
                  <a:lnTo>
                    <a:pt x="518" y="454"/>
                  </a:lnTo>
                  <a:lnTo>
                    <a:pt x="516" y="454"/>
                  </a:lnTo>
                  <a:lnTo>
                    <a:pt x="516" y="454"/>
                  </a:lnTo>
                  <a:lnTo>
                    <a:pt x="515" y="452"/>
                  </a:lnTo>
                  <a:lnTo>
                    <a:pt x="516" y="449"/>
                  </a:lnTo>
                  <a:lnTo>
                    <a:pt x="519" y="449"/>
                  </a:lnTo>
                  <a:lnTo>
                    <a:pt x="521" y="447"/>
                  </a:lnTo>
                  <a:lnTo>
                    <a:pt x="522" y="447"/>
                  </a:lnTo>
                  <a:lnTo>
                    <a:pt x="524" y="447"/>
                  </a:lnTo>
                  <a:lnTo>
                    <a:pt x="527" y="449"/>
                  </a:lnTo>
                  <a:lnTo>
                    <a:pt x="527" y="449"/>
                  </a:lnTo>
                  <a:lnTo>
                    <a:pt x="527" y="447"/>
                  </a:lnTo>
                  <a:lnTo>
                    <a:pt x="527" y="447"/>
                  </a:lnTo>
                  <a:lnTo>
                    <a:pt x="526" y="447"/>
                  </a:lnTo>
                  <a:lnTo>
                    <a:pt x="522" y="444"/>
                  </a:lnTo>
                  <a:lnTo>
                    <a:pt x="519" y="444"/>
                  </a:lnTo>
                  <a:lnTo>
                    <a:pt x="521" y="443"/>
                  </a:lnTo>
                  <a:lnTo>
                    <a:pt x="521" y="439"/>
                  </a:lnTo>
                  <a:lnTo>
                    <a:pt x="522" y="439"/>
                  </a:lnTo>
                  <a:lnTo>
                    <a:pt x="526" y="439"/>
                  </a:lnTo>
                  <a:lnTo>
                    <a:pt x="530" y="436"/>
                  </a:lnTo>
                  <a:lnTo>
                    <a:pt x="530" y="433"/>
                  </a:lnTo>
                  <a:lnTo>
                    <a:pt x="532" y="430"/>
                  </a:lnTo>
                  <a:lnTo>
                    <a:pt x="529" y="430"/>
                  </a:lnTo>
                  <a:lnTo>
                    <a:pt x="527" y="428"/>
                  </a:lnTo>
                  <a:lnTo>
                    <a:pt x="524" y="427"/>
                  </a:lnTo>
                  <a:lnTo>
                    <a:pt x="522" y="425"/>
                  </a:lnTo>
                  <a:lnTo>
                    <a:pt x="522" y="424"/>
                  </a:lnTo>
                  <a:lnTo>
                    <a:pt x="524" y="421"/>
                  </a:lnTo>
                  <a:lnTo>
                    <a:pt x="526" y="421"/>
                  </a:lnTo>
                  <a:lnTo>
                    <a:pt x="527" y="416"/>
                  </a:lnTo>
                  <a:lnTo>
                    <a:pt x="526" y="413"/>
                  </a:lnTo>
                  <a:lnTo>
                    <a:pt x="526" y="411"/>
                  </a:lnTo>
                  <a:lnTo>
                    <a:pt x="527" y="410"/>
                  </a:lnTo>
                  <a:lnTo>
                    <a:pt x="527" y="408"/>
                  </a:lnTo>
                  <a:lnTo>
                    <a:pt x="529" y="406"/>
                  </a:lnTo>
                  <a:lnTo>
                    <a:pt x="530" y="406"/>
                  </a:lnTo>
                  <a:lnTo>
                    <a:pt x="530" y="405"/>
                  </a:lnTo>
                  <a:lnTo>
                    <a:pt x="530" y="403"/>
                  </a:lnTo>
                  <a:lnTo>
                    <a:pt x="529" y="402"/>
                  </a:lnTo>
                  <a:lnTo>
                    <a:pt x="529" y="400"/>
                  </a:lnTo>
                  <a:lnTo>
                    <a:pt x="530" y="397"/>
                  </a:lnTo>
                  <a:lnTo>
                    <a:pt x="532" y="397"/>
                  </a:lnTo>
                  <a:lnTo>
                    <a:pt x="532" y="397"/>
                  </a:lnTo>
                  <a:lnTo>
                    <a:pt x="530" y="395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2" y="391"/>
                  </a:lnTo>
                  <a:lnTo>
                    <a:pt x="533" y="392"/>
                  </a:lnTo>
                  <a:lnTo>
                    <a:pt x="535" y="395"/>
                  </a:lnTo>
                  <a:lnTo>
                    <a:pt x="535" y="394"/>
                  </a:lnTo>
                  <a:lnTo>
                    <a:pt x="535" y="391"/>
                  </a:lnTo>
                  <a:lnTo>
                    <a:pt x="533" y="387"/>
                  </a:lnTo>
                  <a:lnTo>
                    <a:pt x="532" y="387"/>
                  </a:lnTo>
                  <a:lnTo>
                    <a:pt x="530" y="387"/>
                  </a:lnTo>
                  <a:lnTo>
                    <a:pt x="530" y="387"/>
                  </a:lnTo>
                  <a:lnTo>
                    <a:pt x="529" y="386"/>
                  </a:lnTo>
                  <a:lnTo>
                    <a:pt x="530" y="384"/>
                  </a:lnTo>
                  <a:lnTo>
                    <a:pt x="530" y="384"/>
                  </a:lnTo>
                  <a:lnTo>
                    <a:pt x="532" y="383"/>
                  </a:lnTo>
                  <a:lnTo>
                    <a:pt x="533" y="383"/>
                  </a:lnTo>
                  <a:lnTo>
                    <a:pt x="535" y="381"/>
                  </a:lnTo>
                  <a:lnTo>
                    <a:pt x="537" y="380"/>
                  </a:lnTo>
                  <a:lnTo>
                    <a:pt x="535" y="380"/>
                  </a:lnTo>
                  <a:lnTo>
                    <a:pt x="535" y="381"/>
                  </a:lnTo>
                  <a:lnTo>
                    <a:pt x="533" y="383"/>
                  </a:lnTo>
                  <a:lnTo>
                    <a:pt x="532" y="383"/>
                  </a:lnTo>
                  <a:lnTo>
                    <a:pt x="532" y="381"/>
                  </a:lnTo>
                  <a:lnTo>
                    <a:pt x="529" y="380"/>
                  </a:lnTo>
                  <a:lnTo>
                    <a:pt x="529" y="380"/>
                  </a:lnTo>
                  <a:lnTo>
                    <a:pt x="527" y="380"/>
                  </a:lnTo>
                  <a:lnTo>
                    <a:pt x="526" y="380"/>
                  </a:lnTo>
                  <a:lnTo>
                    <a:pt x="524" y="383"/>
                  </a:lnTo>
                  <a:lnTo>
                    <a:pt x="522" y="384"/>
                  </a:lnTo>
                  <a:lnTo>
                    <a:pt x="519" y="384"/>
                  </a:lnTo>
                  <a:lnTo>
                    <a:pt x="518" y="384"/>
                  </a:lnTo>
                  <a:lnTo>
                    <a:pt x="516" y="383"/>
                  </a:lnTo>
                  <a:lnTo>
                    <a:pt x="516" y="383"/>
                  </a:lnTo>
                  <a:lnTo>
                    <a:pt x="516" y="381"/>
                  </a:lnTo>
                  <a:lnTo>
                    <a:pt x="518" y="381"/>
                  </a:lnTo>
                  <a:lnTo>
                    <a:pt x="518" y="381"/>
                  </a:lnTo>
                  <a:lnTo>
                    <a:pt x="516" y="381"/>
                  </a:lnTo>
                  <a:lnTo>
                    <a:pt x="515" y="380"/>
                  </a:lnTo>
                  <a:lnTo>
                    <a:pt x="515" y="378"/>
                  </a:lnTo>
                  <a:lnTo>
                    <a:pt x="515" y="376"/>
                  </a:lnTo>
                  <a:lnTo>
                    <a:pt x="513" y="373"/>
                  </a:lnTo>
                  <a:lnTo>
                    <a:pt x="513" y="370"/>
                  </a:lnTo>
                  <a:lnTo>
                    <a:pt x="513" y="369"/>
                  </a:lnTo>
                  <a:lnTo>
                    <a:pt x="515" y="361"/>
                  </a:lnTo>
                  <a:lnTo>
                    <a:pt x="516" y="358"/>
                  </a:lnTo>
                  <a:lnTo>
                    <a:pt x="516" y="354"/>
                  </a:lnTo>
                  <a:lnTo>
                    <a:pt x="516" y="353"/>
                  </a:lnTo>
                  <a:lnTo>
                    <a:pt x="519" y="351"/>
                  </a:lnTo>
                  <a:lnTo>
                    <a:pt x="521" y="350"/>
                  </a:lnTo>
                  <a:lnTo>
                    <a:pt x="522" y="343"/>
                  </a:lnTo>
                  <a:lnTo>
                    <a:pt x="522" y="340"/>
                  </a:lnTo>
                  <a:lnTo>
                    <a:pt x="519" y="331"/>
                  </a:lnTo>
                  <a:lnTo>
                    <a:pt x="519" y="328"/>
                  </a:lnTo>
                  <a:lnTo>
                    <a:pt x="519" y="326"/>
                  </a:lnTo>
                  <a:lnTo>
                    <a:pt x="519" y="321"/>
                  </a:lnTo>
                  <a:lnTo>
                    <a:pt x="519" y="320"/>
                  </a:lnTo>
                  <a:lnTo>
                    <a:pt x="519" y="318"/>
                  </a:lnTo>
                  <a:lnTo>
                    <a:pt x="516" y="315"/>
                  </a:lnTo>
                  <a:lnTo>
                    <a:pt x="516" y="313"/>
                  </a:lnTo>
                  <a:lnTo>
                    <a:pt x="518" y="312"/>
                  </a:lnTo>
                  <a:lnTo>
                    <a:pt x="516" y="309"/>
                  </a:lnTo>
                  <a:lnTo>
                    <a:pt x="518" y="307"/>
                  </a:lnTo>
                  <a:lnTo>
                    <a:pt x="518" y="306"/>
                  </a:lnTo>
                  <a:lnTo>
                    <a:pt x="521" y="307"/>
                  </a:lnTo>
                  <a:lnTo>
                    <a:pt x="522" y="307"/>
                  </a:lnTo>
                  <a:lnTo>
                    <a:pt x="524" y="306"/>
                  </a:lnTo>
                  <a:lnTo>
                    <a:pt x="524" y="304"/>
                  </a:lnTo>
                  <a:lnTo>
                    <a:pt x="524" y="301"/>
                  </a:lnTo>
                  <a:lnTo>
                    <a:pt x="524" y="299"/>
                  </a:lnTo>
                  <a:lnTo>
                    <a:pt x="524" y="298"/>
                  </a:lnTo>
                  <a:lnTo>
                    <a:pt x="526" y="298"/>
                  </a:lnTo>
                  <a:lnTo>
                    <a:pt x="527" y="296"/>
                  </a:lnTo>
                  <a:lnTo>
                    <a:pt x="529" y="293"/>
                  </a:lnTo>
                  <a:lnTo>
                    <a:pt x="530" y="287"/>
                  </a:lnTo>
                  <a:lnTo>
                    <a:pt x="530" y="285"/>
                  </a:lnTo>
                  <a:lnTo>
                    <a:pt x="532" y="283"/>
                  </a:lnTo>
                  <a:lnTo>
                    <a:pt x="532" y="280"/>
                  </a:lnTo>
                  <a:lnTo>
                    <a:pt x="533" y="279"/>
                  </a:lnTo>
                  <a:lnTo>
                    <a:pt x="533" y="277"/>
                  </a:lnTo>
                  <a:lnTo>
                    <a:pt x="535" y="276"/>
                  </a:lnTo>
                  <a:lnTo>
                    <a:pt x="535" y="274"/>
                  </a:lnTo>
                  <a:lnTo>
                    <a:pt x="538" y="272"/>
                  </a:lnTo>
                  <a:lnTo>
                    <a:pt x="538" y="269"/>
                  </a:lnTo>
                  <a:lnTo>
                    <a:pt x="540" y="265"/>
                  </a:lnTo>
                  <a:lnTo>
                    <a:pt x="540" y="261"/>
                  </a:lnTo>
                  <a:lnTo>
                    <a:pt x="541" y="258"/>
                  </a:lnTo>
                  <a:lnTo>
                    <a:pt x="541" y="257"/>
                  </a:lnTo>
                  <a:lnTo>
                    <a:pt x="541" y="254"/>
                  </a:lnTo>
                  <a:lnTo>
                    <a:pt x="543" y="252"/>
                  </a:lnTo>
                  <a:lnTo>
                    <a:pt x="543" y="250"/>
                  </a:lnTo>
                  <a:lnTo>
                    <a:pt x="546" y="249"/>
                  </a:lnTo>
                  <a:lnTo>
                    <a:pt x="546" y="246"/>
                  </a:lnTo>
                  <a:lnTo>
                    <a:pt x="546" y="244"/>
                  </a:lnTo>
                  <a:lnTo>
                    <a:pt x="546" y="243"/>
                  </a:lnTo>
                  <a:lnTo>
                    <a:pt x="545" y="239"/>
                  </a:lnTo>
                  <a:lnTo>
                    <a:pt x="546" y="238"/>
                  </a:lnTo>
                  <a:lnTo>
                    <a:pt x="546" y="238"/>
                  </a:lnTo>
                  <a:lnTo>
                    <a:pt x="549" y="233"/>
                  </a:lnTo>
                  <a:lnTo>
                    <a:pt x="549" y="230"/>
                  </a:lnTo>
                  <a:lnTo>
                    <a:pt x="549" y="228"/>
                  </a:lnTo>
                  <a:lnTo>
                    <a:pt x="548" y="225"/>
                  </a:lnTo>
                  <a:lnTo>
                    <a:pt x="548" y="219"/>
                  </a:lnTo>
                  <a:lnTo>
                    <a:pt x="548" y="214"/>
                  </a:lnTo>
                  <a:lnTo>
                    <a:pt x="546" y="209"/>
                  </a:lnTo>
                  <a:lnTo>
                    <a:pt x="546" y="206"/>
                  </a:lnTo>
                  <a:lnTo>
                    <a:pt x="545" y="202"/>
                  </a:lnTo>
                  <a:lnTo>
                    <a:pt x="545" y="200"/>
                  </a:lnTo>
                  <a:lnTo>
                    <a:pt x="546" y="195"/>
                  </a:lnTo>
                  <a:lnTo>
                    <a:pt x="549" y="192"/>
                  </a:lnTo>
                  <a:lnTo>
                    <a:pt x="551" y="189"/>
                  </a:lnTo>
                  <a:lnTo>
                    <a:pt x="551" y="184"/>
                  </a:lnTo>
                  <a:lnTo>
                    <a:pt x="551" y="181"/>
                  </a:lnTo>
                  <a:lnTo>
                    <a:pt x="551" y="180"/>
                  </a:lnTo>
                  <a:lnTo>
                    <a:pt x="548" y="178"/>
                  </a:lnTo>
                  <a:lnTo>
                    <a:pt x="548" y="173"/>
                  </a:lnTo>
                  <a:lnTo>
                    <a:pt x="548" y="172"/>
                  </a:lnTo>
                  <a:lnTo>
                    <a:pt x="549" y="172"/>
                  </a:lnTo>
                  <a:lnTo>
                    <a:pt x="551" y="170"/>
                  </a:lnTo>
                  <a:lnTo>
                    <a:pt x="551" y="167"/>
                  </a:lnTo>
                  <a:lnTo>
                    <a:pt x="552" y="165"/>
                  </a:lnTo>
                  <a:lnTo>
                    <a:pt x="552" y="161"/>
                  </a:lnTo>
                  <a:lnTo>
                    <a:pt x="554" y="156"/>
                  </a:lnTo>
                  <a:lnTo>
                    <a:pt x="554" y="154"/>
                  </a:lnTo>
                  <a:lnTo>
                    <a:pt x="556" y="153"/>
                  </a:lnTo>
                  <a:lnTo>
                    <a:pt x="557" y="153"/>
                  </a:lnTo>
                  <a:lnTo>
                    <a:pt x="557" y="151"/>
                  </a:lnTo>
                  <a:lnTo>
                    <a:pt x="557" y="148"/>
                  </a:lnTo>
                  <a:lnTo>
                    <a:pt x="557" y="146"/>
                  </a:lnTo>
                  <a:lnTo>
                    <a:pt x="559" y="143"/>
                  </a:lnTo>
                  <a:lnTo>
                    <a:pt x="559" y="142"/>
                  </a:lnTo>
                  <a:lnTo>
                    <a:pt x="560" y="137"/>
                  </a:lnTo>
                  <a:lnTo>
                    <a:pt x="560" y="134"/>
                  </a:lnTo>
                  <a:lnTo>
                    <a:pt x="560" y="134"/>
                  </a:lnTo>
                  <a:lnTo>
                    <a:pt x="560" y="132"/>
                  </a:lnTo>
                  <a:lnTo>
                    <a:pt x="560" y="128"/>
                  </a:lnTo>
                  <a:lnTo>
                    <a:pt x="560" y="126"/>
                  </a:lnTo>
                  <a:lnTo>
                    <a:pt x="560" y="124"/>
                  </a:lnTo>
                  <a:lnTo>
                    <a:pt x="560" y="121"/>
                  </a:lnTo>
                  <a:lnTo>
                    <a:pt x="562" y="120"/>
                  </a:lnTo>
                  <a:lnTo>
                    <a:pt x="563" y="118"/>
                  </a:lnTo>
                  <a:lnTo>
                    <a:pt x="563" y="116"/>
                  </a:lnTo>
                  <a:lnTo>
                    <a:pt x="563" y="115"/>
                  </a:lnTo>
                  <a:lnTo>
                    <a:pt x="562" y="109"/>
                  </a:lnTo>
                  <a:lnTo>
                    <a:pt x="562" y="107"/>
                  </a:lnTo>
                  <a:lnTo>
                    <a:pt x="562" y="102"/>
                  </a:lnTo>
                  <a:lnTo>
                    <a:pt x="562" y="99"/>
                  </a:lnTo>
                  <a:lnTo>
                    <a:pt x="562" y="98"/>
                  </a:lnTo>
                  <a:lnTo>
                    <a:pt x="562" y="96"/>
                  </a:lnTo>
                  <a:lnTo>
                    <a:pt x="563" y="94"/>
                  </a:lnTo>
                  <a:lnTo>
                    <a:pt x="563" y="93"/>
                  </a:lnTo>
                  <a:lnTo>
                    <a:pt x="563" y="91"/>
                  </a:lnTo>
                  <a:lnTo>
                    <a:pt x="563" y="90"/>
                  </a:lnTo>
                  <a:lnTo>
                    <a:pt x="562" y="90"/>
                  </a:lnTo>
                  <a:lnTo>
                    <a:pt x="562" y="88"/>
                  </a:lnTo>
                  <a:lnTo>
                    <a:pt x="562" y="87"/>
                  </a:lnTo>
                  <a:lnTo>
                    <a:pt x="562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3" y="82"/>
                  </a:lnTo>
                  <a:lnTo>
                    <a:pt x="565" y="80"/>
                  </a:lnTo>
                  <a:lnTo>
                    <a:pt x="567" y="76"/>
                  </a:lnTo>
                  <a:lnTo>
                    <a:pt x="567" y="71"/>
                  </a:lnTo>
                  <a:lnTo>
                    <a:pt x="567" y="66"/>
                  </a:lnTo>
                  <a:lnTo>
                    <a:pt x="568" y="64"/>
                  </a:lnTo>
                  <a:lnTo>
                    <a:pt x="568" y="61"/>
                  </a:lnTo>
                  <a:lnTo>
                    <a:pt x="568" y="60"/>
                  </a:lnTo>
                  <a:lnTo>
                    <a:pt x="568" y="58"/>
                  </a:lnTo>
                  <a:lnTo>
                    <a:pt x="568" y="57"/>
                  </a:lnTo>
                  <a:lnTo>
                    <a:pt x="567" y="49"/>
                  </a:lnTo>
                  <a:lnTo>
                    <a:pt x="567" y="46"/>
                  </a:lnTo>
                  <a:lnTo>
                    <a:pt x="568" y="41"/>
                  </a:lnTo>
                  <a:lnTo>
                    <a:pt x="568" y="35"/>
                  </a:lnTo>
                  <a:lnTo>
                    <a:pt x="568" y="33"/>
                  </a:lnTo>
                  <a:lnTo>
                    <a:pt x="567" y="31"/>
                  </a:lnTo>
                  <a:lnTo>
                    <a:pt x="567" y="30"/>
                  </a:lnTo>
                  <a:lnTo>
                    <a:pt x="567" y="27"/>
                  </a:lnTo>
                  <a:lnTo>
                    <a:pt x="565" y="20"/>
                  </a:lnTo>
                  <a:lnTo>
                    <a:pt x="565" y="16"/>
                  </a:lnTo>
                  <a:lnTo>
                    <a:pt x="565" y="14"/>
                  </a:lnTo>
                  <a:lnTo>
                    <a:pt x="563" y="13"/>
                  </a:lnTo>
                  <a:lnTo>
                    <a:pt x="565" y="13"/>
                  </a:lnTo>
                  <a:lnTo>
                    <a:pt x="565" y="13"/>
                  </a:lnTo>
                  <a:lnTo>
                    <a:pt x="567" y="13"/>
                  </a:lnTo>
                  <a:lnTo>
                    <a:pt x="570" y="11"/>
                  </a:lnTo>
                  <a:lnTo>
                    <a:pt x="571" y="11"/>
                  </a:lnTo>
                  <a:lnTo>
                    <a:pt x="573" y="9"/>
                  </a:lnTo>
                  <a:lnTo>
                    <a:pt x="573" y="8"/>
                  </a:lnTo>
                  <a:lnTo>
                    <a:pt x="573" y="6"/>
                  </a:lnTo>
                  <a:lnTo>
                    <a:pt x="573" y="5"/>
                  </a:lnTo>
                  <a:lnTo>
                    <a:pt x="571" y="3"/>
                  </a:lnTo>
                  <a:lnTo>
                    <a:pt x="573" y="3"/>
                  </a:lnTo>
                  <a:lnTo>
                    <a:pt x="574" y="1"/>
                  </a:lnTo>
                  <a:lnTo>
                    <a:pt x="576" y="1"/>
                  </a:lnTo>
                  <a:lnTo>
                    <a:pt x="57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8" name="Freeform 305">
              <a:extLst>
                <a:ext uri="{FF2B5EF4-FFF2-40B4-BE49-F238E27FC236}">
                  <a16:creationId xmlns:a16="http://schemas.microsoft.com/office/drawing/2014/main" id="{D871854A-A4A9-411B-BCFB-2A77920BD4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58394" y="5018232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2 h 2"/>
                <a:gd name="T10" fmla="*/ 2 w 2"/>
                <a:gd name="T11" fmla="*/ 2 h 2"/>
                <a:gd name="T12" fmla="*/ 2 w 2"/>
                <a:gd name="T13" fmla="*/ 0 h 2"/>
                <a:gd name="T14" fmla="*/ 0 w 2"/>
                <a:gd name="T15" fmla="*/ 0 h 2"/>
                <a:gd name="T16" fmla="*/ 0 w 2"/>
                <a:gd name="T17" fmla="*/ 0 h 2"/>
                <a:gd name="T18" fmla="*/ 2 w 2"/>
                <a:gd name="T19" fmla="*/ 0 h 2"/>
                <a:gd name="T20" fmla="*/ 2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9" name="Freeform 306">
              <a:extLst>
                <a:ext uri="{FF2B5EF4-FFF2-40B4-BE49-F238E27FC236}">
                  <a16:creationId xmlns:a16="http://schemas.microsoft.com/office/drawing/2014/main" id="{1FF63058-773B-470C-8551-130AF62029B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21341" y="4115743"/>
              <a:ext cx="173481" cy="177380"/>
            </a:xfrm>
            <a:custGeom>
              <a:avLst/>
              <a:gdLst>
                <a:gd name="T0" fmla="*/ 78 w 89"/>
                <a:gd name="T1" fmla="*/ 80 h 91"/>
                <a:gd name="T2" fmla="*/ 35 w 89"/>
                <a:gd name="T3" fmla="*/ 3 h 91"/>
                <a:gd name="T4" fmla="*/ 35 w 89"/>
                <a:gd name="T5" fmla="*/ 6 h 91"/>
                <a:gd name="T6" fmla="*/ 38 w 89"/>
                <a:gd name="T7" fmla="*/ 6 h 91"/>
                <a:gd name="T8" fmla="*/ 45 w 89"/>
                <a:gd name="T9" fmla="*/ 5 h 91"/>
                <a:gd name="T10" fmla="*/ 49 w 89"/>
                <a:gd name="T11" fmla="*/ 6 h 91"/>
                <a:gd name="T12" fmla="*/ 54 w 89"/>
                <a:gd name="T13" fmla="*/ 12 h 91"/>
                <a:gd name="T14" fmla="*/ 60 w 89"/>
                <a:gd name="T15" fmla="*/ 16 h 91"/>
                <a:gd name="T16" fmla="*/ 67 w 89"/>
                <a:gd name="T17" fmla="*/ 12 h 91"/>
                <a:gd name="T18" fmla="*/ 78 w 89"/>
                <a:gd name="T19" fmla="*/ 12 h 91"/>
                <a:gd name="T20" fmla="*/ 81 w 89"/>
                <a:gd name="T21" fmla="*/ 16 h 91"/>
                <a:gd name="T22" fmla="*/ 84 w 89"/>
                <a:gd name="T23" fmla="*/ 19 h 91"/>
                <a:gd name="T24" fmla="*/ 86 w 89"/>
                <a:gd name="T25" fmla="*/ 20 h 91"/>
                <a:gd name="T26" fmla="*/ 86 w 89"/>
                <a:gd name="T27" fmla="*/ 25 h 91"/>
                <a:gd name="T28" fmla="*/ 87 w 89"/>
                <a:gd name="T29" fmla="*/ 33 h 91"/>
                <a:gd name="T30" fmla="*/ 87 w 89"/>
                <a:gd name="T31" fmla="*/ 38 h 91"/>
                <a:gd name="T32" fmla="*/ 84 w 89"/>
                <a:gd name="T33" fmla="*/ 41 h 91"/>
                <a:gd name="T34" fmla="*/ 81 w 89"/>
                <a:gd name="T35" fmla="*/ 50 h 91"/>
                <a:gd name="T36" fmla="*/ 78 w 89"/>
                <a:gd name="T37" fmla="*/ 57 h 91"/>
                <a:gd name="T38" fmla="*/ 78 w 89"/>
                <a:gd name="T39" fmla="*/ 61 h 91"/>
                <a:gd name="T40" fmla="*/ 81 w 89"/>
                <a:gd name="T41" fmla="*/ 72 h 91"/>
                <a:gd name="T42" fmla="*/ 86 w 89"/>
                <a:gd name="T43" fmla="*/ 77 h 91"/>
                <a:gd name="T44" fmla="*/ 84 w 89"/>
                <a:gd name="T45" fmla="*/ 80 h 91"/>
                <a:gd name="T46" fmla="*/ 81 w 89"/>
                <a:gd name="T47" fmla="*/ 80 h 91"/>
                <a:gd name="T48" fmla="*/ 76 w 89"/>
                <a:gd name="T49" fmla="*/ 80 h 91"/>
                <a:gd name="T50" fmla="*/ 62 w 89"/>
                <a:gd name="T51" fmla="*/ 79 h 91"/>
                <a:gd name="T52" fmla="*/ 67 w 89"/>
                <a:gd name="T53" fmla="*/ 79 h 91"/>
                <a:gd name="T54" fmla="*/ 48 w 89"/>
                <a:gd name="T55" fmla="*/ 80 h 91"/>
                <a:gd name="T56" fmla="*/ 51 w 89"/>
                <a:gd name="T57" fmla="*/ 80 h 91"/>
                <a:gd name="T58" fmla="*/ 26 w 89"/>
                <a:gd name="T59" fmla="*/ 87 h 91"/>
                <a:gd name="T60" fmla="*/ 16 w 89"/>
                <a:gd name="T61" fmla="*/ 91 h 91"/>
                <a:gd name="T62" fmla="*/ 15 w 89"/>
                <a:gd name="T63" fmla="*/ 82 h 91"/>
                <a:gd name="T64" fmla="*/ 18 w 89"/>
                <a:gd name="T65" fmla="*/ 79 h 91"/>
                <a:gd name="T66" fmla="*/ 16 w 89"/>
                <a:gd name="T67" fmla="*/ 71 h 91"/>
                <a:gd name="T68" fmla="*/ 13 w 89"/>
                <a:gd name="T69" fmla="*/ 69 h 91"/>
                <a:gd name="T70" fmla="*/ 10 w 89"/>
                <a:gd name="T71" fmla="*/ 64 h 91"/>
                <a:gd name="T72" fmla="*/ 5 w 89"/>
                <a:gd name="T73" fmla="*/ 63 h 91"/>
                <a:gd name="T74" fmla="*/ 2 w 89"/>
                <a:gd name="T75" fmla="*/ 61 h 91"/>
                <a:gd name="T76" fmla="*/ 4 w 89"/>
                <a:gd name="T77" fmla="*/ 55 h 91"/>
                <a:gd name="T78" fmla="*/ 2 w 89"/>
                <a:gd name="T79" fmla="*/ 46 h 91"/>
                <a:gd name="T80" fmla="*/ 5 w 89"/>
                <a:gd name="T81" fmla="*/ 46 h 91"/>
                <a:gd name="T82" fmla="*/ 8 w 89"/>
                <a:gd name="T83" fmla="*/ 39 h 91"/>
                <a:gd name="T84" fmla="*/ 8 w 89"/>
                <a:gd name="T85" fmla="*/ 38 h 91"/>
                <a:gd name="T86" fmla="*/ 5 w 89"/>
                <a:gd name="T87" fmla="*/ 33 h 91"/>
                <a:gd name="T88" fmla="*/ 12 w 89"/>
                <a:gd name="T89" fmla="*/ 33 h 91"/>
                <a:gd name="T90" fmla="*/ 13 w 89"/>
                <a:gd name="T91" fmla="*/ 33 h 91"/>
                <a:gd name="T92" fmla="*/ 10 w 89"/>
                <a:gd name="T93" fmla="*/ 27 h 91"/>
                <a:gd name="T94" fmla="*/ 12 w 89"/>
                <a:gd name="T95" fmla="*/ 22 h 91"/>
                <a:gd name="T96" fmla="*/ 8 w 89"/>
                <a:gd name="T97" fmla="*/ 19 h 91"/>
                <a:gd name="T98" fmla="*/ 7 w 89"/>
                <a:gd name="T99" fmla="*/ 11 h 91"/>
                <a:gd name="T100" fmla="*/ 10 w 89"/>
                <a:gd name="T101" fmla="*/ 8 h 91"/>
                <a:gd name="T102" fmla="*/ 15 w 89"/>
                <a:gd name="T103" fmla="*/ 5 h 91"/>
                <a:gd name="T104" fmla="*/ 18 w 89"/>
                <a:gd name="T105" fmla="*/ 6 h 91"/>
                <a:gd name="T106" fmla="*/ 23 w 89"/>
                <a:gd name="T107" fmla="*/ 8 h 91"/>
                <a:gd name="T108" fmla="*/ 24 w 89"/>
                <a:gd name="T109" fmla="*/ 6 h 91"/>
                <a:gd name="T110" fmla="*/ 27 w 89"/>
                <a:gd name="T111" fmla="*/ 5 h 91"/>
                <a:gd name="T112" fmla="*/ 29 w 89"/>
                <a:gd name="T113" fmla="*/ 1 h 91"/>
                <a:gd name="T114" fmla="*/ 32 w 89"/>
                <a:gd name="T115" fmla="*/ 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" h="91">
                  <a:moveTo>
                    <a:pt x="78" y="80"/>
                  </a:moveTo>
                  <a:lnTo>
                    <a:pt x="79" y="80"/>
                  </a:lnTo>
                  <a:lnTo>
                    <a:pt x="79" y="82"/>
                  </a:lnTo>
                  <a:lnTo>
                    <a:pt x="78" y="80"/>
                  </a:lnTo>
                  <a:lnTo>
                    <a:pt x="78" y="80"/>
                  </a:lnTo>
                  <a:close/>
                  <a:moveTo>
                    <a:pt x="34" y="0"/>
                  </a:moveTo>
                  <a:lnTo>
                    <a:pt x="34" y="0"/>
                  </a:lnTo>
                  <a:lnTo>
                    <a:pt x="35" y="1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7" y="8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6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51" y="6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3" y="11"/>
                  </a:lnTo>
                  <a:lnTo>
                    <a:pt x="54" y="12"/>
                  </a:lnTo>
                  <a:lnTo>
                    <a:pt x="56" y="12"/>
                  </a:lnTo>
                  <a:lnTo>
                    <a:pt x="57" y="14"/>
                  </a:lnTo>
                  <a:lnTo>
                    <a:pt x="57" y="14"/>
                  </a:lnTo>
                  <a:lnTo>
                    <a:pt x="59" y="14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70" y="11"/>
                  </a:lnTo>
                  <a:lnTo>
                    <a:pt x="73" y="11"/>
                  </a:lnTo>
                  <a:lnTo>
                    <a:pt x="76" y="12"/>
                  </a:lnTo>
                  <a:lnTo>
                    <a:pt x="78" y="12"/>
                  </a:lnTo>
                  <a:lnTo>
                    <a:pt x="78" y="12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2" y="16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4" y="19"/>
                  </a:lnTo>
                  <a:lnTo>
                    <a:pt x="84" y="19"/>
                  </a:lnTo>
                  <a:lnTo>
                    <a:pt x="86" y="19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2"/>
                  </a:lnTo>
                  <a:lnTo>
                    <a:pt x="86" y="23"/>
                  </a:lnTo>
                  <a:lnTo>
                    <a:pt x="86" y="23"/>
                  </a:lnTo>
                  <a:lnTo>
                    <a:pt x="86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7" y="28"/>
                  </a:lnTo>
                  <a:lnTo>
                    <a:pt x="87" y="28"/>
                  </a:lnTo>
                  <a:lnTo>
                    <a:pt x="87" y="33"/>
                  </a:lnTo>
                  <a:lnTo>
                    <a:pt x="89" y="36"/>
                  </a:lnTo>
                  <a:lnTo>
                    <a:pt x="89" y="36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9"/>
                  </a:lnTo>
                  <a:lnTo>
                    <a:pt x="86" y="39"/>
                  </a:lnTo>
                  <a:lnTo>
                    <a:pt x="84" y="41"/>
                  </a:lnTo>
                  <a:lnTo>
                    <a:pt x="84" y="41"/>
                  </a:lnTo>
                  <a:lnTo>
                    <a:pt x="84" y="42"/>
                  </a:lnTo>
                  <a:lnTo>
                    <a:pt x="84" y="42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1" y="50"/>
                  </a:lnTo>
                  <a:lnTo>
                    <a:pt x="81" y="50"/>
                  </a:lnTo>
                  <a:lnTo>
                    <a:pt x="81" y="52"/>
                  </a:lnTo>
                  <a:lnTo>
                    <a:pt x="81" y="52"/>
                  </a:lnTo>
                  <a:lnTo>
                    <a:pt x="79" y="55"/>
                  </a:lnTo>
                  <a:lnTo>
                    <a:pt x="78" y="57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60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8"/>
                  </a:lnTo>
                  <a:lnTo>
                    <a:pt x="81" y="69"/>
                  </a:lnTo>
                  <a:lnTo>
                    <a:pt x="81" y="71"/>
                  </a:lnTo>
                  <a:lnTo>
                    <a:pt x="81" y="72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84" y="74"/>
                  </a:lnTo>
                  <a:lnTo>
                    <a:pt x="84" y="74"/>
                  </a:lnTo>
                  <a:lnTo>
                    <a:pt x="86" y="77"/>
                  </a:lnTo>
                  <a:lnTo>
                    <a:pt x="84" y="77"/>
                  </a:lnTo>
                  <a:lnTo>
                    <a:pt x="84" y="77"/>
                  </a:lnTo>
                  <a:lnTo>
                    <a:pt x="84" y="79"/>
                  </a:lnTo>
                  <a:lnTo>
                    <a:pt x="84" y="80"/>
                  </a:lnTo>
                  <a:lnTo>
                    <a:pt x="84" y="80"/>
                  </a:lnTo>
                  <a:lnTo>
                    <a:pt x="82" y="80"/>
                  </a:lnTo>
                  <a:lnTo>
                    <a:pt x="82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79" y="80"/>
                  </a:lnTo>
                  <a:lnTo>
                    <a:pt x="79" y="77"/>
                  </a:lnTo>
                  <a:lnTo>
                    <a:pt x="78" y="77"/>
                  </a:lnTo>
                  <a:lnTo>
                    <a:pt x="78" y="77"/>
                  </a:lnTo>
                  <a:lnTo>
                    <a:pt x="76" y="80"/>
                  </a:lnTo>
                  <a:lnTo>
                    <a:pt x="76" y="80"/>
                  </a:lnTo>
                  <a:lnTo>
                    <a:pt x="68" y="79"/>
                  </a:lnTo>
                  <a:lnTo>
                    <a:pt x="67" y="79"/>
                  </a:lnTo>
                  <a:lnTo>
                    <a:pt x="65" y="79"/>
                  </a:lnTo>
                  <a:lnTo>
                    <a:pt x="62" y="79"/>
                  </a:lnTo>
                  <a:lnTo>
                    <a:pt x="59" y="79"/>
                  </a:lnTo>
                  <a:lnTo>
                    <a:pt x="59" y="79"/>
                  </a:lnTo>
                  <a:lnTo>
                    <a:pt x="65" y="79"/>
                  </a:lnTo>
                  <a:lnTo>
                    <a:pt x="67" y="79"/>
                  </a:lnTo>
                  <a:lnTo>
                    <a:pt x="67" y="79"/>
                  </a:lnTo>
                  <a:lnTo>
                    <a:pt x="57" y="80"/>
                  </a:lnTo>
                  <a:lnTo>
                    <a:pt x="54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9" y="80"/>
                  </a:lnTo>
                  <a:lnTo>
                    <a:pt x="51" y="80"/>
                  </a:lnTo>
                  <a:lnTo>
                    <a:pt x="51" y="80"/>
                  </a:lnTo>
                  <a:lnTo>
                    <a:pt x="45" y="82"/>
                  </a:lnTo>
                  <a:lnTo>
                    <a:pt x="40" y="82"/>
                  </a:lnTo>
                  <a:lnTo>
                    <a:pt x="37" y="83"/>
                  </a:lnTo>
                  <a:lnTo>
                    <a:pt x="30" y="87"/>
                  </a:lnTo>
                  <a:lnTo>
                    <a:pt x="26" y="87"/>
                  </a:lnTo>
                  <a:lnTo>
                    <a:pt x="24" y="88"/>
                  </a:lnTo>
                  <a:lnTo>
                    <a:pt x="23" y="90"/>
                  </a:lnTo>
                  <a:lnTo>
                    <a:pt x="21" y="90"/>
                  </a:lnTo>
                  <a:lnTo>
                    <a:pt x="18" y="91"/>
                  </a:lnTo>
                  <a:lnTo>
                    <a:pt x="16" y="91"/>
                  </a:lnTo>
                  <a:lnTo>
                    <a:pt x="15" y="91"/>
                  </a:lnTo>
                  <a:lnTo>
                    <a:pt x="15" y="88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2"/>
                  </a:lnTo>
                  <a:lnTo>
                    <a:pt x="15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6" y="79"/>
                  </a:lnTo>
                  <a:lnTo>
                    <a:pt x="18" y="79"/>
                  </a:lnTo>
                  <a:lnTo>
                    <a:pt x="18" y="75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2" y="69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5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4" y="58"/>
                  </a:lnTo>
                  <a:lnTo>
                    <a:pt x="4" y="57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4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6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2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8"/>
                  </a:lnTo>
                  <a:lnTo>
                    <a:pt x="7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3" y="35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3" y="31"/>
                  </a:lnTo>
                  <a:lnTo>
                    <a:pt x="13" y="30"/>
                  </a:lnTo>
                  <a:lnTo>
                    <a:pt x="12" y="28"/>
                  </a:lnTo>
                  <a:lnTo>
                    <a:pt x="10" y="28"/>
                  </a:lnTo>
                  <a:lnTo>
                    <a:pt x="10" y="27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2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7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3" y="6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21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7" y="3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0" name="Freeform 307">
              <a:extLst>
                <a:ext uri="{FF2B5EF4-FFF2-40B4-BE49-F238E27FC236}">
                  <a16:creationId xmlns:a16="http://schemas.microsoft.com/office/drawing/2014/main" id="{1DD83CE7-F77E-430B-B6B0-988807D38D9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4576" y="2967651"/>
              <a:ext cx="124750" cy="66274"/>
            </a:xfrm>
            <a:custGeom>
              <a:avLst/>
              <a:gdLst>
                <a:gd name="T0" fmla="*/ 39 w 64"/>
                <a:gd name="T1" fmla="*/ 1 h 34"/>
                <a:gd name="T2" fmla="*/ 39 w 64"/>
                <a:gd name="T3" fmla="*/ 0 h 34"/>
                <a:gd name="T4" fmla="*/ 41 w 64"/>
                <a:gd name="T5" fmla="*/ 1 h 34"/>
                <a:gd name="T6" fmla="*/ 47 w 64"/>
                <a:gd name="T7" fmla="*/ 3 h 34"/>
                <a:gd name="T8" fmla="*/ 52 w 64"/>
                <a:gd name="T9" fmla="*/ 4 h 34"/>
                <a:gd name="T10" fmla="*/ 50 w 64"/>
                <a:gd name="T11" fmla="*/ 11 h 34"/>
                <a:gd name="T12" fmla="*/ 50 w 64"/>
                <a:gd name="T13" fmla="*/ 12 h 34"/>
                <a:gd name="T14" fmla="*/ 53 w 64"/>
                <a:gd name="T15" fmla="*/ 12 h 34"/>
                <a:gd name="T16" fmla="*/ 55 w 64"/>
                <a:gd name="T17" fmla="*/ 14 h 34"/>
                <a:gd name="T18" fmla="*/ 60 w 64"/>
                <a:gd name="T19" fmla="*/ 15 h 34"/>
                <a:gd name="T20" fmla="*/ 64 w 64"/>
                <a:gd name="T21" fmla="*/ 15 h 34"/>
                <a:gd name="T22" fmla="*/ 63 w 64"/>
                <a:gd name="T23" fmla="*/ 20 h 34"/>
                <a:gd name="T24" fmla="*/ 63 w 64"/>
                <a:gd name="T25" fmla="*/ 22 h 34"/>
                <a:gd name="T26" fmla="*/ 60 w 64"/>
                <a:gd name="T27" fmla="*/ 20 h 34"/>
                <a:gd name="T28" fmla="*/ 58 w 64"/>
                <a:gd name="T29" fmla="*/ 22 h 34"/>
                <a:gd name="T30" fmla="*/ 58 w 64"/>
                <a:gd name="T31" fmla="*/ 23 h 34"/>
                <a:gd name="T32" fmla="*/ 60 w 64"/>
                <a:gd name="T33" fmla="*/ 26 h 34"/>
                <a:gd name="T34" fmla="*/ 58 w 64"/>
                <a:gd name="T35" fmla="*/ 26 h 34"/>
                <a:gd name="T36" fmla="*/ 55 w 64"/>
                <a:gd name="T37" fmla="*/ 25 h 34"/>
                <a:gd name="T38" fmla="*/ 52 w 64"/>
                <a:gd name="T39" fmla="*/ 26 h 34"/>
                <a:gd name="T40" fmla="*/ 49 w 64"/>
                <a:gd name="T41" fmla="*/ 23 h 34"/>
                <a:gd name="T42" fmla="*/ 47 w 64"/>
                <a:gd name="T43" fmla="*/ 22 h 34"/>
                <a:gd name="T44" fmla="*/ 47 w 64"/>
                <a:gd name="T45" fmla="*/ 26 h 34"/>
                <a:gd name="T46" fmla="*/ 44 w 64"/>
                <a:gd name="T47" fmla="*/ 31 h 34"/>
                <a:gd name="T48" fmla="*/ 42 w 64"/>
                <a:gd name="T49" fmla="*/ 33 h 34"/>
                <a:gd name="T50" fmla="*/ 42 w 64"/>
                <a:gd name="T51" fmla="*/ 34 h 34"/>
                <a:gd name="T52" fmla="*/ 39 w 64"/>
                <a:gd name="T53" fmla="*/ 31 h 34"/>
                <a:gd name="T54" fmla="*/ 38 w 64"/>
                <a:gd name="T55" fmla="*/ 30 h 34"/>
                <a:gd name="T56" fmla="*/ 34 w 64"/>
                <a:gd name="T57" fmla="*/ 26 h 34"/>
                <a:gd name="T58" fmla="*/ 34 w 64"/>
                <a:gd name="T59" fmla="*/ 23 h 34"/>
                <a:gd name="T60" fmla="*/ 31 w 64"/>
                <a:gd name="T61" fmla="*/ 25 h 34"/>
                <a:gd name="T62" fmla="*/ 30 w 64"/>
                <a:gd name="T63" fmla="*/ 28 h 34"/>
                <a:gd name="T64" fmla="*/ 28 w 64"/>
                <a:gd name="T65" fmla="*/ 31 h 34"/>
                <a:gd name="T66" fmla="*/ 22 w 64"/>
                <a:gd name="T67" fmla="*/ 31 h 34"/>
                <a:gd name="T68" fmla="*/ 19 w 64"/>
                <a:gd name="T69" fmla="*/ 33 h 34"/>
                <a:gd name="T70" fmla="*/ 14 w 64"/>
                <a:gd name="T71" fmla="*/ 33 h 34"/>
                <a:gd name="T72" fmla="*/ 12 w 64"/>
                <a:gd name="T73" fmla="*/ 31 h 34"/>
                <a:gd name="T74" fmla="*/ 11 w 64"/>
                <a:gd name="T75" fmla="*/ 28 h 34"/>
                <a:gd name="T76" fmla="*/ 11 w 64"/>
                <a:gd name="T77" fmla="*/ 25 h 34"/>
                <a:gd name="T78" fmla="*/ 8 w 64"/>
                <a:gd name="T79" fmla="*/ 23 h 34"/>
                <a:gd name="T80" fmla="*/ 3 w 64"/>
                <a:gd name="T81" fmla="*/ 25 h 34"/>
                <a:gd name="T82" fmla="*/ 3 w 64"/>
                <a:gd name="T83" fmla="*/ 26 h 34"/>
                <a:gd name="T84" fmla="*/ 0 w 64"/>
                <a:gd name="T85" fmla="*/ 30 h 34"/>
                <a:gd name="T86" fmla="*/ 0 w 64"/>
                <a:gd name="T87" fmla="*/ 26 h 34"/>
                <a:gd name="T88" fmla="*/ 1 w 64"/>
                <a:gd name="T89" fmla="*/ 25 h 34"/>
                <a:gd name="T90" fmla="*/ 1 w 64"/>
                <a:gd name="T91" fmla="*/ 22 h 34"/>
                <a:gd name="T92" fmla="*/ 3 w 64"/>
                <a:gd name="T93" fmla="*/ 19 h 34"/>
                <a:gd name="T94" fmla="*/ 6 w 64"/>
                <a:gd name="T95" fmla="*/ 15 h 34"/>
                <a:gd name="T96" fmla="*/ 9 w 64"/>
                <a:gd name="T97" fmla="*/ 12 h 34"/>
                <a:gd name="T98" fmla="*/ 14 w 64"/>
                <a:gd name="T99" fmla="*/ 9 h 34"/>
                <a:gd name="T100" fmla="*/ 14 w 64"/>
                <a:gd name="T101" fmla="*/ 7 h 34"/>
                <a:gd name="T102" fmla="*/ 12 w 64"/>
                <a:gd name="T103" fmla="*/ 6 h 34"/>
                <a:gd name="T104" fmla="*/ 16 w 64"/>
                <a:gd name="T105" fmla="*/ 4 h 34"/>
                <a:gd name="T106" fmla="*/ 17 w 64"/>
                <a:gd name="T107" fmla="*/ 6 h 34"/>
                <a:gd name="T108" fmla="*/ 20 w 64"/>
                <a:gd name="T109" fmla="*/ 4 h 34"/>
                <a:gd name="T110" fmla="*/ 23 w 64"/>
                <a:gd name="T111" fmla="*/ 3 h 34"/>
                <a:gd name="T112" fmla="*/ 30 w 64"/>
                <a:gd name="T113" fmla="*/ 3 h 34"/>
                <a:gd name="T114" fmla="*/ 34 w 64"/>
                <a:gd name="T115" fmla="*/ 3 h 34"/>
                <a:gd name="T116" fmla="*/ 36 w 64"/>
                <a:gd name="T117" fmla="*/ 3 h 34"/>
                <a:gd name="T118" fmla="*/ 36 w 64"/>
                <a:gd name="T119" fmla="*/ 1 h 34"/>
                <a:gd name="T120" fmla="*/ 34 w 64"/>
                <a:gd name="T121" fmla="*/ 1 h 34"/>
                <a:gd name="T122" fmla="*/ 36 w 64"/>
                <a:gd name="T123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4" h="34">
                  <a:moveTo>
                    <a:pt x="36" y="0"/>
                  </a:moveTo>
                  <a:lnTo>
                    <a:pt x="38" y="0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4" y="1"/>
                  </a:ln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50" y="4"/>
                  </a:lnTo>
                  <a:lnTo>
                    <a:pt x="52" y="4"/>
                  </a:lnTo>
                  <a:lnTo>
                    <a:pt x="52" y="6"/>
                  </a:lnTo>
                  <a:lnTo>
                    <a:pt x="50" y="9"/>
                  </a:lnTo>
                  <a:lnTo>
                    <a:pt x="50" y="11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3" y="12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7" y="15"/>
                  </a:lnTo>
                  <a:lnTo>
                    <a:pt x="60" y="15"/>
                  </a:lnTo>
                  <a:lnTo>
                    <a:pt x="60" y="15"/>
                  </a:lnTo>
                  <a:lnTo>
                    <a:pt x="63" y="14"/>
                  </a:lnTo>
                  <a:lnTo>
                    <a:pt x="63" y="14"/>
                  </a:lnTo>
                  <a:lnTo>
                    <a:pt x="64" y="15"/>
                  </a:lnTo>
                  <a:lnTo>
                    <a:pt x="64" y="15"/>
                  </a:lnTo>
                  <a:lnTo>
                    <a:pt x="63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1" y="22"/>
                  </a:lnTo>
                  <a:lnTo>
                    <a:pt x="60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58" y="28"/>
                  </a:lnTo>
                  <a:lnTo>
                    <a:pt x="58" y="26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5" y="25"/>
                  </a:lnTo>
                  <a:lnTo>
                    <a:pt x="55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0" y="26"/>
                  </a:lnTo>
                  <a:lnTo>
                    <a:pt x="50" y="25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7" y="22"/>
                  </a:lnTo>
                  <a:lnTo>
                    <a:pt x="47" y="23"/>
                  </a:lnTo>
                  <a:lnTo>
                    <a:pt x="47" y="25"/>
                  </a:lnTo>
                  <a:lnTo>
                    <a:pt x="47" y="26"/>
                  </a:lnTo>
                  <a:lnTo>
                    <a:pt x="46" y="28"/>
                  </a:lnTo>
                  <a:lnTo>
                    <a:pt x="44" y="30"/>
                  </a:lnTo>
                  <a:lnTo>
                    <a:pt x="44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1" y="34"/>
                  </a:lnTo>
                  <a:lnTo>
                    <a:pt x="41" y="33"/>
                  </a:lnTo>
                  <a:lnTo>
                    <a:pt x="39" y="31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38" y="30"/>
                  </a:lnTo>
                  <a:lnTo>
                    <a:pt x="36" y="28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3" y="25"/>
                  </a:lnTo>
                  <a:lnTo>
                    <a:pt x="31" y="25"/>
                  </a:lnTo>
                  <a:lnTo>
                    <a:pt x="30" y="26"/>
                  </a:lnTo>
                  <a:lnTo>
                    <a:pt x="30" y="26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7" y="33"/>
                  </a:lnTo>
                  <a:lnTo>
                    <a:pt x="25" y="33"/>
                  </a:lnTo>
                  <a:lnTo>
                    <a:pt x="22" y="31"/>
                  </a:lnTo>
                  <a:lnTo>
                    <a:pt x="22" y="31"/>
                  </a:lnTo>
                  <a:lnTo>
                    <a:pt x="20" y="33"/>
                  </a:lnTo>
                  <a:lnTo>
                    <a:pt x="19" y="33"/>
                  </a:lnTo>
                  <a:lnTo>
                    <a:pt x="16" y="34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1" y="23"/>
                  </a:lnTo>
                  <a:lnTo>
                    <a:pt x="8" y="23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3" y="28"/>
                  </a:lnTo>
                  <a:lnTo>
                    <a:pt x="1" y="28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1" y="26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7" y="3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1" name="Freeform 308">
              <a:extLst>
                <a:ext uri="{FF2B5EF4-FFF2-40B4-BE49-F238E27FC236}">
                  <a16:creationId xmlns:a16="http://schemas.microsoft.com/office/drawing/2014/main" id="{F38B13C7-95E0-46EE-B6E0-47D51DDEC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78818" y="4312614"/>
              <a:ext cx="212466" cy="245602"/>
            </a:xfrm>
            <a:custGeom>
              <a:avLst/>
              <a:gdLst>
                <a:gd name="T0" fmla="*/ 98 w 109"/>
                <a:gd name="T1" fmla="*/ 3 h 126"/>
                <a:gd name="T2" fmla="*/ 102 w 109"/>
                <a:gd name="T3" fmla="*/ 3 h 126"/>
                <a:gd name="T4" fmla="*/ 109 w 109"/>
                <a:gd name="T5" fmla="*/ 6 h 126"/>
                <a:gd name="T6" fmla="*/ 99 w 109"/>
                <a:gd name="T7" fmla="*/ 28 h 126"/>
                <a:gd name="T8" fmla="*/ 98 w 109"/>
                <a:gd name="T9" fmla="*/ 50 h 126"/>
                <a:gd name="T10" fmla="*/ 87 w 109"/>
                <a:gd name="T11" fmla="*/ 69 h 126"/>
                <a:gd name="T12" fmla="*/ 77 w 109"/>
                <a:gd name="T13" fmla="*/ 80 h 126"/>
                <a:gd name="T14" fmla="*/ 72 w 109"/>
                <a:gd name="T15" fmla="*/ 97 h 126"/>
                <a:gd name="T16" fmla="*/ 65 w 109"/>
                <a:gd name="T17" fmla="*/ 112 h 126"/>
                <a:gd name="T18" fmla="*/ 55 w 109"/>
                <a:gd name="T19" fmla="*/ 121 h 126"/>
                <a:gd name="T20" fmla="*/ 47 w 109"/>
                <a:gd name="T21" fmla="*/ 123 h 126"/>
                <a:gd name="T22" fmla="*/ 47 w 109"/>
                <a:gd name="T23" fmla="*/ 118 h 126"/>
                <a:gd name="T24" fmla="*/ 44 w 109"/>
                <a:gd name="T25" fmla="*/ 116 h 126"/>
                <a:gd name="T26" fmla="*/ 39 w 109"/>
                <a:gd name="T27" fmla="*/ 118 h 126"/>
                <a:gd name="T28" fmla="*/ 36 w 109"/>
                <a:gd name="T29" fmla="*/ 121 h 126"/>
                <a:gd name="T30" fmla="*/ 31 w 109"/>
                <a:gd name="T31" fmla="*/ 121 h 126"/>
                <a:gd name="T32" fmla="*/ 28 w 109"/>
                <a:gd name="T33" fmla="*/ 119 h 126"/>
                <a:gd name="T34" fmla="*/ 22 w 109"/>
                <a:gd name="T35" fmla="*/ 118 h 126"/>
                <a:gd name="T36" fmla="*/ 17 w 109"/>
                <a:gd name="T37" fmla="*/ 121 h 126"/>
                <a:gd name="T38" fmla="*/ 13 w 109"/>
                <a:gd name="T39" fmla="*/ 124 h 126"/>
                <a:gd name="T40" fmla="*/ 6 w 109"/>
                <a:gd name="T41" fmla="*/ 116 h 126"/>
                <a:gd name="T42" fmla="*/ 1 w 109"/>
                <a:gd name="T43" fmla="*/ 105 h 126"/>
                <a:gd name="T44" fmla="*/ 9 w 109"/>
                <a:gd name="T45" fmla="*/ 107 h 126"/>
                <a:gd name="T46" fmla="*/ 11 w 109"/>
                <a:gd name="T47" fmla="*/ 102 h 126"/>
                <a:gd name="T48" fmla="*/ 6 w 109"/>
                <a:gd name="T49" fmla="*/ 99 h 126"/>
                <a:gd name="T50" fmla="*/ 6 w 109"/>
                <a:gd name="T51" fmla="*/ 94 h 126"/>
                <a:gd name="T52" fmla="*/ 6 w 109"/>
                <a:gd name="T53" fmla="*/ 88 h 126"/>
                <a:gd name="T54" fmla="*/ 13 w 109"/>
                <a:gd name="T55" fmla="*/ 88 h 126"/>
                <a:gd name="T56" fmla="*/ 19 w 109"/>
                <a:gd name="T57" fmla="*/ 83 h 126"/>
                <a:gd name="T58" fmla="*/ 22 w 109"/>
                <a:gd name="T59" fmla="*/ 80 h 126"/>
                <a:gd name="T60" fmla="*/ 28 w 109"/>
                <a:gd name="T61" fmla="*/ 88 h 126"/>
                <a:gd name="T62" fmla="*/ 38 w 109"/>
                <a:gd name="T63" fmla="*/ 85 h 126"/>
                <a:gd name="T64" fmla="*/ 41 w 109"/>
                <a:gd name="T65" fmla="*/ 89 h 126"/>
                <a:gd name="T66" fmla="*/ 44 w 109"/>
                <a:gd name="T67" fmla="*/ 85 h 126"/>
                <a:gd name="T68" fmla="*/ 47 w 109"/>
                <a:gd name="T69" fmla="*/ 80 h 126"/>
                <a:gd name="T70" fmla="*/ 47 w 109"/>
                <a:gd name="T71" fmla="*/ 71 h 126"/>
                <a:gd name="T72" fmla="*/ 47 w 109"/>
                <a:gd name="T73" fmla="*/ 61 h 126"/>
                <a:gd name="T74" fmla="*/ 39 w 109"/>
                <a:gd name="T75" fmla="*/ 56 h 126"/>
                <a:gd name="T76" fmla="*/ 41 w 109"/>
                <a:gd name="T77" fmla="*/ 49 h 126"/>
                <a:gd name="T78" fmla="*/ 46 w 109"/>
                <a:gd name="T79" fmla="*/ 44 h 126"/>
                <a:gd name="T80" fmla="*/ 47 w 109"/>
                <a:gd name="T81" fmla="*/ 39 h 126"/>
                <a:gd name="T82" fmla="*/ 39 w 109"/>
                <a:gd name="T83" fmla="*/ 33 h 126"/>
                <a:gd name="T84" fmla="*/ 30 w 109"/>
                <a:gd name="T85" fmla="*/ 34 h 126"/>
                <a:gd name="T86" fmla="*/ 30 w 109"/>
                <a:gd name="T87" fmla="*/ 28 h 126"/>
                <a:gd name="T88" fmla="*/ 41 w 109"/>
                <a:gd name="T89" fmla="*/ 22 h 126"/>
                <a:gd name="T90" fmla="*/ 52 w 109"/>
                <a:gd name="T91" fmla="*/ 23 h 126"/>
                <a:gd name="T92" fmla="*/ 57 w 109"/>
                <a:gd name="T93" fmla="*/ 25 h 126"/>
                <a:gd name="T94" fmla="*/ 61 w 109"/>
                <a:gd name="T95" fmla="*/ 25 h 126"/>
                <a:gd name="T96" fmla="*/ 71 w 109"/>
                <a:gd name="T97" fmla="*/ 30 h 126"/>
                <a:gd name="T98" fmla="*/ 71 w 109"/>
                <a:gd name="T99" fmla="*/ 23 h 126"/>
                <a:gd name="T100" fmla="*/ 74 w 109"/>
                <a:gd name="T101" fmla="*/ 17 h 126"/>
                <a:gd name="T102" fmla="*/ 77 w 109"/>
                <a:gd name="T103" fmla="*/ 8 h 126"/>
                <a:gd name="T104" fmla="*/ 80 w 109"/>
                <a:gd name="T105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9" h="126">
                  <a:moveTo>
                    <a:pt x="91" y="0"/>
                  </a:moveTo>
                  <a:lnTo>
                    <a:pt x="93" y="1"/>
                  </a:lnTo>
                  <a:lnTo>
                    <a:pt x="96" y="1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99" y="3"/>
                  </a:lnTo>
                  <a:lnTo>
                    <a:pt x="101" y="3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4" y="1"/>
                  </a:lnTo>
                  <a:lnTo>
                    <a:pt x="106" y="1"/>
                  </a:lnTo>
                  <a:lnTo>
                    <a:pt x="106" y="1"/>
                  </a:lnTo>
                  <a:lnTo>
                    <a:pt x="107" y="3"/>
                  </a:lnTo>
                  <a:lnTo>
                    <a:pt x="107" y="3"/>
                  </a:lnTo>
                  <a:lnTo>
                    <a:pt x="109" y="6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4" y="15"/>
                  </a:lnTo>
                  <a:lnTo>
                    <a:pt x="102" y="19"/>
                  </a:lnTo>
                  <a:lnTo>
                    <a:pt x="99" y="25"/>
                  </a:lnTo>
                  <a:lnTo>
                    <a:pt x="99" y="28"/>
                  </a:lnTo>
                  <a:lnTo>
                    <a:pt x="99" y="31"/>
                  </a:lnTo>
                  <a:lnTo>
                    <a:pt x="99" y="33"/>
                  </a:lnTo>
                  <a:lnTo>
                    <a:pt x="98" y="37"/>
                  </a:lnTo>
                  <a:lnTo>
                    <a:pt x="98" y="41"/>
                  </a:lnTo>
                  <a:lnTo>
                    <a:pt x="98" y="45"/>
                  </a:lnTo>
                  <a:lnTo>
                    <a:pt x="98" y="50"/>
                  </a:lnTo>
                  <a:lnTo>
                    <a:pt x="96" y="55"/>
                  </a:lnTo>
                  <a:lnTo>
                    <a:pt x="95" y="58"/>
                  </a:lnTo>
                  <a:lnTo>
                    <a:pt x="96" y="61"/>
                  </a:lnTo>
                  <a:lnTo>
                    <a:pt x="93" y="64"/>
                  </a:lnTo>
                  <a:lnTo>
                    <a:pt x="88" y="67"/>
                  </a:lnTo>
                  <a:lnTo>
                    <a:pt x="87" y="69"/>
                  </a:lnTo>
                  <a:lnTo>
                    <a:pt x="83" y="69"/>
                  </a:lnTo>
                  <a:lnTo>
                    <a:pt x="83" y="71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79" y="78"/>
                  </a:lnTo>
                  <a:lnTo>
                    <a:pt x="77" y="80"/>
                  </a:lnTo>
                  <a:lnTo>
                    <a:pt x="76" y="82"/>
                  </a:lnTo>
                  <a:lnTo>
                    <a:pt x="74" y="83"/>
                  </a:lnTo>
                  <a:lnTo>
                    <a:pt x="72" y="85"/>
                  </a:lnTo>
                  <a:lnTo>
                    <a:pt x="72" y="86"/>
                  </a:lnTo>
                  <a:lnTo>
                    <a:pt x="72" y="89"/>
                  </a:lnTo>
                  <a:lnTo>
                    <a:pt x="72" y="97"/>
                  </a:lnTo>
                  <a:lnTo>
                    <a:pt x="72" y="99"/>
                  </a:lnTo>
                  <a:lnTo>
                    <a:pt x="72" y="104"/>
                  </a:lnTo>
                  <a:lnTo>
                    <a:pt x="69" y="107"/>
                  </a:lnTo>
                  <a:lnTo>
                    <a:pt x="68" y="110"/>
                  </a:lnTo>
                  <a:lnTo>
                    <a:pt x="66" y="110"/>
                  </a:lnTo>
                  <a:lnTo>
                    <a:pt x="65" y="112"/>
                  </a:lnTo>
                  <a:lnTo>
                    <a:pt x="63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0" y="115"/>
                  </a:lnTo>
                  <a:lnTo>
                    <a:pt x="57" y="118"/>
                  </a:lnTo>
                  <a:lnTo>
                    <a:pt x="55" y="121"/>
                  </a:lnTo>
                  <a:lnTo>
                    <a:pt x="52" y="123"/>
                  </a:lnTo>
                  <a:lnTo>
                    <a:pt x="52" y="124"/>
                  </a:lnTo>
                  <a:lnTo>
                    <a:pt x="50" y="124"/>
                  </a:lnTo>
                  <a:lnTo>
                    <a:pt x="49" y="123"/>
                  </a:lnTo>
                  <a:lnTo>
                    <a:pt x="49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1"/>
                  </a:lnTo>
                  <a:lnTo>
                    <a:pt x="46" y="119"/>
                  </a:lnTo>
                  <a:lnTo>
                    <a:pt x="47" y="118"/>
                  </a:lnTo>
                  <a:lnTo>
                    <a:pt x="47" y="118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6"/>
                  </a:lnTo>
                  <a:lnTo>
                    <a:pt x="42" y="116"/>
                  </a:lnTo>
                  <a:lnTo>
                    <a:pt x="42" y="116"/>
                  </a:lnTo>
                  <a:lnTo>
                    <a:pt x="41" y="118"/>
                  </a:lnTo>
                  <a:lnTo>
                    <a:pt x="41" y="118"/>
                  </a:lnTo>
                  <a:lnTo>
                    <a:pt x="39" y="118"/>
                  </a:lnTo>
                  <a:lnTo>
                    <a:pt x="39" y="118"/>
                  </a:lnTo>
                  <a:lnTo>
                    <a:pt x="38" y="116"/>
                  </a:lnTo>
                  <a:lnTo>
                    <a:pt x="38" y="118"/>
                  </a:lnTo>
                  <a:lnTo>
                    <a:pt x="38" y="118"/>
                  </a:lnTo>
                  <a:lnTo>
                    <a:pt x="36" y="118"/>
                  </a:lnTo>
                  <a:lnTo>
                    <a:pt x="36" y="119"/>
                  </a:lnTo>
                  <a:lnTo>
                    <a:pt x="36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1" y="123"/>
                  </a:lnTo>
                  <a:lnTo>
                    <a:pt x="31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25" y="118"/>
                  </a:lnTo>
                  <a:lnTo>
                    <a:pt x="25" y="116"/>
                  </a:lnTo>
                  <a:lnTo>
                    <a:pt x="24" y="116"/>
                  </a:lnTo>
                  <a:lnTo>
                    <a:pt x="22" y="118"/>
                  </a:lnTo>
                  <a:lnTo>
                    <a:pt x="22" y="118"/>
                  </a:lnTo>
                  <a:lnTo>
                    <a:pt x="19" y="119"/>
                  </a:lnTo>
                  <a:lnTo>
                    <a:pt x="17" y="119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6" y="123"/>
                  </a:lnTo>
                  <a:lnTo>
                    <a:pt x="14" y="123"/>
                  </a:lnTo>
                  <a:lnTo>
                    <a:pt x="14" y="124"/>
                  </a:lnTo>
                  <a:lnTo>
                    <a:pt x="13" y="126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1" y="123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19"/>
                  </a:lnTo>
                  <a:lnTo>
                    <a:pt x="6" y="116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0" y="110"/>
                  </a:lnTo>
                  <a:lnTo>
                    <a:pt x="0" y="107"/>
                  </a:lnTo>
                  <a:lnTo>
                    <a:pt x="1" y="107"/>
                  </a:lnTo>
                  <a:lnTo>
                    <a:pt x="1" y="105"/>
                  </a:lnTo>
                  <a:lnTo>
                    <a:pt x="5" y="104"/>
                  </a:lnTo>
                  <a:lnTo>
                    <a:pt x="6" y="104"/>
                  </a:lnTo>
                  <a:lnTo>
                    <a:pt x="6" y="107"/>
                  </a:lnTo>
                  <a:lnTo>
                    <a:pt x="8" y="107"/>
                  </a:lnTo>
                  <a:lnTo>
                    <a:pt x="9" y="107"/>
                  </a:lnTo>
                  <a:lnTo>
                    <a:pt x="9" y="107"/>
                  </a:lnTo>
                  <a:lnTo>
                    <a:pt x="11" y="105"/>
                  </a:lnTo>
                  <a:lnTo>
                    <a:pt x="11" y="105"/>
                  </a:lnTo>
                  <a:lnTo>
                    <a:pt x="9" y="105"/>
                  </a:lnTo>
                  <a:lnTo>
                    <a:pt x="9" y="104"/>
                  </a:lnTo>
                  <a:lnTo>
                    <a:pt x="11" y="104"/>
                  </a:lnTo>
                  <a:lnTo>
                    <a:pt x="11" y="102"/>
                  </a:lnTo>
                  <a:lnTo>
                    <a:pt x="11" y="102"/>
                  </a:lnTo>
                  <a:lnTo>
                    <a:pt x="11" y="101"/>
                  </a:lnTo>
                  <a:lnTo>
                    <a:pt x="11" y="101"/>
                  </a:lnTo>
                  <a:lnTo>
                    <a:pt x="9" y="99"/>
                  </a:lnTo>
                  <a:lnTo>
                    <a:pt x="8" y="99"/>
                  </a:lnTo>
                  <a:lnTo>
                    <a:pt x="6" y="99"/>
                  </a:lnTo>
                  <a:lnTo>
                    <a:pt x="8" y="97"/>
                  </a:lnTo>
                  <a:lnTo>
                    <a:pt x="9" y="96"/>
                  </a:lnTo>
                  <a:lnTo>
                    <a:pt x="9" y="96"/>
                  </a:lnTo>
                  <a:lnTo>
                    <a:pt x="8" y="96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3"/>
                  </a:lnTo>
                  <a:lnTo>
                    <a:pt x="6" y="91"/>
                  </a:lnTo>
                  <a:lnTo>
                    <a:pt x="6" y="91"/>
                  </a:lnTo>
                  <a:lnTo>
                    <a:pt x="6" y="88"/>
                  </a:lnTo>
                  <a:lnTo>
                    <a:pt x="6" y="88"/>
                  </a:lnTo>
                  <a:lnTo>
                    <a:pt x="6" y="86"/>
                  </a:lnTo>
                  <a:lnTo>
                    <a:pt x="6" y="88"/>
                  </a:lnTo>
                  <a:lnTo>
                    <a:pt x="8" y="88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9" y="86"/>
                  </a:lnTo>
                  <a:lnTo>
                    <a:pt x="19" y="86"/>
                  </a:lnTo>
                  <a:lnTo>
                    <a:pt x="19" y="85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19" y="80"/>
                  </a:lnTo>
                  <a:lnTo>
                    <a:pt x="20" y="8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24" y="82"/>
                  </a:lnTo>
                  <a:lnTo>
                    <a:pt x="25" y="83"/>
                  </a:lnTo>
                  <a:lnTo>
                    <a:pt x="25" y="85"/>
                  </a:lnTo>
                  <a:lnTo>
                    <a:pt x="27" y="86"/>
                  </a:lnTo>
                  <a:lnTo>
                    <a:pt x="28" y="88"/>
                  </a:lnTo>
                  <a:lnTo>
                    <a:pt x="31" y="88"/>
                  </a:lnTo>
                  <a:lnTo>
                    <a:pt x="33" y="88"/>
                  </a:lnTo>
                  <a:lnTo>
                    <a:pt x="36" y="86"/>
                  </a:lnTo>
                  <a:lnTo>
                    <a:pt x="36" y="85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9" y="86"/>
                  </a:lnTo>
                  <a:lnTo>
                    <a:pt x="39" y="86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9"/>
                  </a:lnTo>
                  <a:lnTo>
                    <a:pt x="41" y="89"/>
                  </a:lnTo>
                  <a:lnTo>
                    <a:pt x="42" y="89"/>
                  </a:lnTo>
                  <a:lnTo>
                    <a:pt x="42" y="88"/>
                  </a:lnTo>
                  <a:lnTo>
                    <a:pt x="44" y="88"/>
                  </a:lnTo>
                  <a:lnTo>
                    <a:pt x="44" y="86"/>
                  </a:lnTo>
                  <a:lnTo>
                    <a:pt x="44" y="86"/>
                  </a:lnTo>
                  <a:lnTo>
                    <a:pt x="44" y="85"/>
                  </a:lnTo>
                  <a:lnTo>
                    <a:pt x="44" y="85"/>
                  </a:lnTo>
                  <a:lnTo>
                    <a:pt x="44" y="83"/>
                  </a:lnTo>
                  <a:lnTo>
                    <a:pt x="44" y="82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7" y="80"/>
                  </a:lnTo>
                  <a:lnTo>
                    <a:pt x="47" y="78"/>
                  </a:lnTo>
                  <a:lnTo>
                    <a:pt x="47" y="77"/>
                  </a:lnTo>
                  <a:lnTo>
                    <a:pt x="47" y="77"/>
                  </a:lnTo>
                  <a:lnTo>
                    <a:pt x="47" y="75"/>
                  </a:lnTo>
                  <a:lnTo>
                    <a:pt x="47" y="74"/>
                  </a:lnTo>
                  <a:lnTo>
                    <a:pt x="47" y="71"/>
                  </a:lnTo>
                  <a:lnTo>
                    <a:pt x="47" y="69"/>
                  </a:lnTo>
                  <a:lnTo>
                    <a:pt x="47" y="67"/>
                  </a:lnTo>
                  <a:lnTo>
                    <a:pt x="47" y="64"/>
                  </a:lnTo>
                  <a:lnTo>
                    <a:pt x="49" y="63"/>
                  </a:lnTo>
                  <a:lnTo>
                    <a:pt x="47" y="61"/>
                  </a:lnTo>
                  <a:lnTo>
                    <a:pt x="47" y="61"/>
                  </a:lnTo>
                  <a:lnTo>
                    <a:pt x="46" y="60"/>
                  </a:lnTo>
                  <a:lnTo>
                    <a:pt x="44" y="60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2" y="58"/>
                  </a:lnTo>
                  <a:lnTo>
                    <a:pt x="39" y="56"/>
                  </a:lnTo>
                  <a:lnTo>
                    <a:pt x="39" y="56"/>
                  </a:lnTo>
                  <a:lnTo>
                    <a:pt x="39" y="55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9" y="49"/>
                  </a:lnTo>
                  <a:lnTo>
                    <a:pt x="41" y="49"/>
                  </a:lnTo>
                  <a:lnTo>
                    <a:pt x="41" y="47"/>
                  </a:lnTo>
                  <a:lnTo>
                    <a:pt x="42" y="45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5"/>
                  </a:lnTo>
                  <a:lnTo>
                    <a:pt x="46" y="44"/>
                  </a:lnTo>
                  <a:lnTo>
                    <a:pt x="46" y="44"/>
                  </a:lnTo>
                  <a:lnTo>
                    <a:pt x="47" y="42"/>
                  </a:lnTo>
                  <a:lnTo>
                    <a:pt x="47" y="42"/>
                  </a:lnTo>
                  <a:lnTo>
                    <a:pt x="47" y="41"/>
                  </a:lnTo>
                  <a:lnTo>
                    <a:pt x="47" y="41"/>
                  </a:lnTo>
                  <a:lnTo>
                    <a:pt x="47" y="39"/>
                  </a:lnTo>
                  <a:lnTo>
                    <a:pt x="46" y="37"/>
                  </a:lnTo>
                  <a:lnTo>
                    <a:pt x="46" y="37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3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5" y="34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3"/>
                  </a:lnTo>
                  <a:lnTo>
                    <a:pt x="30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6"/>
                  </a:lnTo>
                  <a:lnTo>
                    <a:pt x="31" y="23"/>
                  </a:lnTo>
                  <a:lnTo>
                    <a:pt x="31" y="22"/>
                  </a:lnTo>
                  <a:lnTo>
                    <a:pt x="35" y="22"/>
                  </a:lnTo>
                  <a:lnTo>
                    <a:pt x="38" y="22"/>
                  </a:lnTo>
                  <a:lnTo>
                    <a:pt x="41" y="22"/>
                  </a:lnTo>
                  <a:lnTo>
                    <a:pt x="46" y="22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4" y="23"/>
                  </a:lnTo>
                  <a:lnTo>
                    <a:pt x="54" y="23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5" y="25"/>
                  </a:lnTo>
                  <a:lnTo>
                    <a:pt x="66" y="26"/>
                  </a:lnTo>
                  <a:lnTo>
                    <a:pt x="68" y="28"/>
                  </a:lnTo>
                  <a:lnTo>
                    <a:pt x="69" y="28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71" y="23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2" y="20"/>
                  </a:lnTo>
                  <a:lnTo>
                    <a:pt x="72" y="20"/>
                  </a:lnTo>
                  <a:lnTo>
                    <a:pt x="74" y="19"/>
                  </a:lnTo>
                  <a:lnTo>
                    <a:pt x="74" y="17"/>
                  </a:lnTo>
                  <a:lnTo>
                    <a:pt x="76" y="14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7" y="8"/>
                  </a:lnTo>
                  <a:lnTo>
                    <a:pt x="77" y="8"/>
                  </a:lnTo>
                  <a:lnTo>
                    <a:pt x="77" y="4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80" y="3"/>
                  </a:lnTo>
                  <a:lnTo>
                    <a:pt x="80" y="3"/>
                  </a:lnTo>
                  <a:lnTo>
                    <a:pt x="85" y="3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91" y="0"/>
                  </a:lnTo>
                  <a:lnTo>
                    <a:pt x="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2" name="Freeform 309">
              <a:extLst>
                <a:ext uri="{FF2B5EF4-FFF2-40B4-BE49-F238E27FC236}">
                  <a16:creationId xmlns:a16="http://schemas.microsoft.com/office/drawing/2014/main" id="{76B51E83-979D-496E-B676-964BD45C40A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70432" y="4109895"/>
              <a:ext cx="366454" cy="241703"/>
            </a:xfrm>
            <a:custGeom>
              <a:avLst/>
              <a:gdLst>
                <a:gd name="T0" fmla="*/ 123 w 188"/>
                <a:gd name="T1" fmla="*/ 1 h 124"/>
                <a:gd name="T2" fmla="*/ 134 w 188"/>
                <a:gd name="T3" fmla="*/ 15 h 124"/>
                <a:gd name="T4" fmla="*/ 131 w 188"/>
                <a:gd name="T5" fmla="*/ 26 h 124"/>
                <a:gd name="T6" fmla="*/ 134 w 188"/>
                <a:gd name="T7" fmla="*/ 31 h 124"/>
                <a:gd name="T8" fmla="*/ 141 w 188"/>
                <a:gd name="T9" fmla="*/ 36 h 124"/>
                <a:gd name="T10" fmla="*/ 152 w 188"/>
                <a:gd name="T11" fmla="*/ 41 h 124"/>
                <a:gd name="T12" fmla="*/ 156 w 188"/>
                <a:gd name="T13" fmla="*/ 49 h 124"/>
                <a:gd name="T14" fmla="*/ 169 w 188"/>
                <a:gd name="T15" fmla="*/ 58 h 124"/>
                <a:gd name="T16" fmla="*/ 172 w 188"/>
                <a:gd name="T17" fmla="*/ 66 h 124"/>
                <a:gd name="T18" fmla="*/ 178 w 188"/>
                <a:gd name="T19" fmla="*/ 72 h 124"/>
                <a:gd name="T20" fmla="*/ 185 w 188"/>
                <a:gd name="T21" fmla="*/ 77 h 124"/>
                <a:gd name="T22" fmla="*/ 183 w 188"/>
                <a:gd name="T23" fmla="*/ 83 h 124"/>
                <a:gd name="T24" fmla="*/ 171 w 188"/>
                <a:gd name="T25" fmla="*/ 83 h 124"/>
                <a:gd name="T26" fmla="*/ 156 w 188"/>
                <a:gd name="T27" fmla="*/ 85 h 124"/>
                <a:gd name="T28" fmla="*/ 142 w 188"/>
                <a:gd name="T29" fmla="*/ 86 h 124"/>
                <a:gd name="T30" fmla="*/ 130 w 188"/>
                <a:gd name="T31" fmla="*/ 91 h 124"/>
                <a:gd name="T32" fmla="*/ 120 w 188"/>
                <a:gd name="T33" fmla="*/ 91 h 124"/>
                <a:gd name="T34" fmla="*/ 109 w 188"/>
                <a:gd name="T35" fmla="*/ 96 h 124"/>
                <a:gd name="T36" fmla="*/ 96 w 188"/>
                <a:gd name="T37" fmla="*/ 96 h 124"/>
                <a:gd name="T38" fmla="*/ 87 w 188"/>
                <a:gd name="T39" fmla="*/ 90 h 124"/>
                <a:gd name="T40" fmla="*/ 74 w 188"/>
                <a:gd name="T41" fmla="*/ 83 h 124"/>
                <a:gd name="T42" fmla="*/ 60 w 188"/>
                <a:gd name="T43" fmla="*/ 96 h 124"/>
                <a:gd name="T44" fmla="*/ 59 w 188"/>
                <a:gd name="T45" fmla="*/ 105 h 124"/>
                <a:gd name="T46" fmla="*/ 54 w 188"/>
                <a:gd name="T47" fmla="*/ 107 h 124"/>
                <a:gd name="T48" fmla="*/ 49 w 188"/>
                <a:gd name="T49" fmla="*/ 105 h 124"/>
                <a:gd name="T50" fmla="*/ 38 w 188"/>
                <a:gd name="T51" fmla="*/ 107 h 124"/>
                <a:gd name="T52" fmla="*/ 30 w 188"/>
                <a:gd name="T53" fmla="*/ 112 h 124"/>
                <a:gd name="T54" fmla="*/ 29 w 188"/>
                <a:gd name="T55" fmla="*/ 118 h 124"/>
                <a:gd name="T56" fmla="*/ 24 w 188"/>
                <a:gd name="T57" fmla="*/ 119 h 124"/>
                <a:gd name="T58" fmla="*/ 24 w 188"/>
                <a:gd name="T59" fmla="*/ 116 h 124"/>
                <a:gd name="T60" fmla="*/ 19 w 188"/>
                <a:gd name="T61" fmla="*/ 113 h 124"/>
                <a:gd name="T62" fmla="*/ 10 w 188"/>
                <a:gd name="T63" fmla="*/ 102 h 124"/>
                <a:gd name="T64" fmla="*/ 11 w 188"/>
                <a:gd name="T65" fmla="*/ 99 h 124"/>
                <a:gd name="T66" fmla="*/ 5 w 188"/>
                <a:gd name="T67" fmla="*/ 91 h 124"/>
                <a:gd name="T68" fmla="*/ 2 w 188"/>
                <a:gd name="T69" fmla="*/ 82 h 124"/>
                <a:gd name="T70" fmla="*/ 3 w 188"/>
                <a:gd name="T71" fmla="*/ 72 h 124"/>
                <a:gd name="T72" fmla="*/ 0 w 188"/>
                <a:gd name="T73" fmla="*/ 71 h 124"/>
                <a:gd name="T74" fmla="*/ 5 w 188"/>
                <a:gd name="T75" fmla="*/ 66 h 124"/>
                <a:gd name="T76" fmla="*/ 11 w 188"/>
                <a:gd name="T77" fmla="*/ 56 h 124"/>
                <a:gd name="T78" fmla="*/ 18 w 188"/>
                <a:gd name="T79" fmla="*/ 49 h 124"/>
                <a:gd name="T80" fmla="*/ 29 w 188"/>
                <a:gd name="T81" fmla="*/ 47 h 124"/>
                <a:gd name="T82" fmla="*/ 32 w 188"/>
                <a:gd name="T83" fmla="*/ 45 h 124"/>
                <a:gd name="T84" fmla="*/ 40 w 188"/>
                <a:gd name="T85" fmla="*/ 47 h 124"/>
                <a:gd name="T86" fmla="*/ 49 w 188"/>
                <a:gd name="T87" fmla="*/ 42 h 124"/>
                <a:gd name="T88" fmla="*/ 62 w 188"/>
                <a:gd name="T89" fmla="*/ 41 h 124"/>
                <a:gd name="T90" fmla="*/ 66 w 188"/>
                <a:gd name="T91" fmla="*/ 34 h 124"/>
                <a:gd name="T92" fmla="*/ 65 w 188"/>
                <a:gd name="T93" fmla="*/ 30 h 124"/>
                <a:gd name="T94" fmla="*/ 76 w 188"/>
                <a:gd name="T95" fmla="*/ 28 h 124"/>
                <a:gd name="T96" fmla="*/ 89 w 188"/>
                <a:gd name="T97" fmla="*/ 23 h 124"/>
                <a:gd name="T98" fmla="*/ 95 w 188"/>
                <a:gd name="T99" fmla="*/ 19 h 124"/>
                <a:gd name="T100" fmla="*/ 103 w 188"/>
                <a:gd name="T101" fmla="*/ 11 h 124"/>
                <a:gd name="T102" fmla="*/ 106 w 188"/>
                <a:gd name="T103" fmla="*/ 6 h 124"/>
                <a:gd name="T104" fmla="*/ 111 w 188"/>
                <a:gd name="T105" fmla="*/ 1 h 124"/>
                <a:gd name="T106" fmla="*/ 117 w 188"/>
                <a:gd name="T107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8" h="124">
                  <a:moveTo>
                    <a:pt x="117" y="0"/>
                  </a:moveTo>
                  <a:lnTo>
                    <a:pt x="118" y="0"/>
                  </a:lnTo>
                  <a:lnTo>
                    <a:pt x="120" y="0"/>
                  </a:lnTo>
                  <a:lnTo>
                    <a:pt x="122" y="0"/>
                  </a:lnTo>
                  <a:lnTo>
                    <a:pt x="122" y="0"/>
                  </a:lnTo>
                  <a:lnTo>
                    <a:pt x="123" y="1"/>
                  </a:lnTo>
                  <a:lnTo>
                    <a:pt x="123" y="3"/>
                  </a:lnTo>
                  <a:lnTo>
                    <a:pt x="128" y="6"/>
                  </a:lnTo>
                  <a:lnTo>
                    <a:pt x="130" y="8"/>
                  </a:lnTo>
                  <a:lnTo>
                    <a:pt x="131" y="11"/>
                  </a:lnTo>
                  <a:lnTo>
                    <a:pt x="133" y="12"/>
                  </a:lnTo>
                  <a:lnTo>
                    <a:pt x="134" y="15"/>
                  </a:lnTo>
                  <a:lnTo>
                    <a:pt x="134" y="17"/>
                  </a:lnTo>
                  <a:lnTo>
                    <a:pt x="134" y="19"/>
                  </a:lnTo>
                  <a:lnTo>
                    <a:pt x="133" y="23"/>
                  </a:lnTo>
                  <a:lnTo>
                    <a:pt x="133" y="23"/>
                  </a:lnTo>
                  <a:lnTo>
                    <a:pt x="131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31" y="28"/>
                  </a:lnTo>
                  <a:lnTo>
                    <a:pt x="133" y="28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7" y="33"/>
                  </a:lnTo>
                  <a:lnTo>
                    <a:pt x="139" y="33"/>
                  </a:lnTo>
                  <a:lnTo>
                    <a:pt x="141" y="33"/>
                  </a:lnTo>
                  <a:lnTo>
                    <a:pt x="142" y="33"/>
                  </a:lnTo>
                  <a:lnTo>
                    <a:pt x="142" y="33"/>
                  </a:lnTo>
                  <a:lnTo>
                    <a:pt x="141" y="36"/>
                  </a:lnTo>
                  <a:lnTo>
                    <a:pt x="142" y="38"/>
                  </a:lnTo>
                  <a:lnTo>
                    <a:pt x="142" y="38"/>
                  </a:lnTo>
                  <a:lnTo>
                    <a:pt x="144" y="39"/>
                  </a:lnTo>
                  <a:lnTo>
                    <a:pt x="145" y="39"/>
                  </a:lnTo>
                  <a:lnTo>
                    <a:pt x="150" y="39"/>
                  </a:lnTo>
                  <a:lnTo>
                    <a:pt x="152" y="41"/>
                  </a:lnTo>
                  <a:lnTo>
                    <a:pt x="153" y="42"/>
                  </a:lnTo>
                  <a:lnTo>
                    <a:pt x="156" y="45"/>
                  </a:lnTo>
                  <a:lnTo>
                    <a:pt x="156" y="47"/>
                  </a:lnTo>
                  <a:lnTo>
                    <a:pt x="156" y="47"/>
                  </a:lnTo>
                  <a:lnTo>
                    <a:pt x="156" y="49"/>
                  </a:lnTo>
                  <a:lnTo>
                    <a:pt x="156" y="49"/>
                  </a:lnTo>
                  <a:lnTo>
                    <a:pt x="158" y="50"/>
                  </a:lnTo>
                  <a:lnTo>
                    <a:pt x="158" y="52"/>
                  </a:lnTo>
                  <a:lnTo>
                    <a:pt x="161" y="53"/>
                  </a:lnTo>
                  <a:lnTo>
                    <a:pt x="166" y="56"/>
                  </a:lnTo>
                  <a:lnTo>
                    <a:pt x="167" y="58"/>
                  </a:lnTo>
                  <a:lnTo>
                    <a:pt x="169" y="58"/>
                  </a:lnTo>
                  <a:lnTo>
                    <a:pt x="171" y="60"/>
                  </a:lnTo>
                  <a:lnTo>
                    <a:pt x="172" y="61"/>
                  </a:lnTo>
                  <a:lnTo>
                    <a:pt x="172" y="63"/>
                  </a:lnTo>
                  <a:lnTo>
                    <a:pt x="172" y="64"/>
                  </a:lnTo>
                  <a:lnTo>
                    <a:pt x="172" y="66"/>
                  </a:lnTo>
                  <a:lnTo>
                    <a:pt x="172" y="66"/>
                  </a:lnTo>
                  <a:lnTo>
                    <a:pt x="174" y="67"/>
                  </a:lnTo>
                  <a:lnTo>
                    <a:pt x="174" y="69"/>
                  </a:lnTo>
                  <a:lnTo>
                    <a:pt x="175" y="71"/>
                  </a:lnTo>
                  <a:lnTo>
                    <a:pt x="177" y="71"/>
                  </a:lnTo>
                  <a:lnTo>
                    <a:pt x="178" y="71"/>
                  </a:lnTo>
                  <a:lnTo>
                    <a:pt x="178" y="72"/>
                  </a:lnTo>
                  <a:lnTo>
                    <a:pt x="182" y="74"/>
                  </a:lnTo>
                  <a:lnTo>
                    <a:pt x="183" y="74"/>
                  </a:lnTo>
                  <a:lnTo>
                    <a:pt x="185" y="75"/>
                  </a:lnTo>
                  <a:lnTo>
                    <a:pt x="185" y="75"/>
                  </a:lnTo>
                  <a:lnTo>
                    <a:pt x="185" y="77"/>
                  </a:lnTo>
                  <a:lnTo>
                    <a:pt x="185" y="77"/>
                  </a:lnTo>
                  <a:lnTo>
                    <a:pt x="185" y="78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8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0" y="85"/>
                  </a:lnTo>
                  <a:lnTo>
                    <a:pt x="180" y="85"/>
                  </a:lnTo>
                  <a:lnTo>
                    <a:pt x="178" y="85"/>
                  </a:lnTo>
                  <a:lnTo>
                    <a:pt x="177" y="85"/>
                  </a:lnTo>
                  <a:lnTo>
                    <a:pt x="171" y="83"/>
                  </a:lnTo>
                  <a:lnTo>
                    <a:pt x="166" y="82"/>
                  </a:lnTo>
                  <a:lnTo>
                    <a:pt x="164" y="82"/>
                  </a:lnTo>
                  <a:lnTo>
                    <a:pt x="161" y="82"/>
                  </a:lnTo>
                  <a:lnTo>
                    <a:pt x="159" y="82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5" y="86"/>
                  </a:lnTo>
                  <a:lnTo>
                    <a:pt x="153" y="86"/>
                  </a:lnTo>
                  <a:lnTo>
                    <a:pt x="150" y="86"/>
                  </a:lnTo>
                  <a:lnTo>
                    <a:pt x="145" y="85"/>
                  </a:lnTo>
                  <a:lnTo>
                    <a:pt x="144" y="86"/>
                  </a:lnTo>
                  <a:lnTo>
                    <a:pt x="142" y="86"/>
                  </a:lnTo>
                  <a:lnTo>
                    <a:pt x="139" y="88"/>
                  </a:lnTo>
                  <a:lnTo>
                    <a:pt x="136" y="88"/>
                  </a:lnTo>
                  <a:lnTo>
                    <a:pt x="134" y="90"/>
                  </a:lnTo>
                  <a:lnTo>
                    <a:pt x="131" y="90"/>
                  </a:lnTo>
                  <a:lnTo>
                    <a:pt x="130" y="91"/>
                  </a:lnTo>
                  <a:lnTo>
                    <a:pt x="130" y="91"/>
                  </a:lnTo>
                  <a:lnTo>
                    <a:pt x="128" y="90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2" y="90"/>
                  </a:lnTo>
                  <a:lnTo>
                    <a:pt x="120" y="91"/>
                  </a:lnTo>
                  <a:lnTo>
                    <a:pt x="120" y="91"/>
                  </a:lnTo>
                  <a:lnTo>
                    <a:pt x="118" y="94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5" y="97"/>
                  </a:lnTo>
                  <a:lnTo>
                    <a:pt x="109" y="96"/>
                  </a:lnTo>
                  <a:lnTo>
                    <a:pt x="106" y="96"/>
                  </a:lnTo>
                  <a:lnTo>
                    <a:pt x="103" y="96"/>
                  </a:lnTo>
                  <a:lnTo>
                    <a:pt x="101" y="96"/>
                  </a:lnTo>
                  <a:lnTo>
                    <a:pt x="100" y="96"/>
                  </a:lnTo>
                  <a:lnTo>
                    <a:pt x="98" y="96"/>
                  </a:lnTo>
                  <a:lnTo>
                    <a:pt x="96" y="96"/>
                  </a:lnTo>
                  <a:lnTo>
                    <a:pt x="95" y="94"/>
                  </a:lnTo>
                  <a:lnTo>
                    <a:pt x="92" y="94"/>
                  </a:lnTo>
                  <a:lnTo>
                    <a:pt x="90" y="94"/>
                  </a:lnTo>
                  <a:lnTo>
                    <a:pt x="89" y="93"/>
                  </a:lnTo>
                  <a:lnTo>
                    <a:pt x="89" y="93"/>
                  </a:lnTo>
                  <a:lnTo>
                    <a:pt x="87" y="90"/>
                  </a:lnTo>
                  <a:lnTo>
                    <a:pt x="84" y="88"/>
                  </a:lnTo>
                  <a:lnTo>
                    <a:pt x="81" y="86"/>
                  </a:lnTo>
                  <a:lnTo>
                    <a:pt x="79" y="85"/>
                  </a:lnTo>
                  <a:lnTo>
                    <a:pt x="77" y="85"/>
                  </a:lnTo>
                  <a:lnTo>
                    <a:pt x="76" y="83"/>
                  </a:lnTo>
                  <a:lnTo>
                    <a:pt x="74" y="83"/>
                  </a:lnTo>
                  <a:lnTo>
                    <a:pt x="71" y="85"/>
                  </a:lnTo>
                  <a:lnTo>
                    <a:pt x="68" y="86"/>
                  </a:lnTo>
                  <a:lnTo>
                    <a:pt x="63" y="93"/>
                  </a:lnTo>
                  <a:lnTo>
                    <a:pt x="62" y="94"/>
                  </a:lnTo>
                  <a:lnTo>
                    <a:pt x="60" y="94"/>
                  </a:lnTo>
                  <a:lnTo>
                    <a:pt x="60" y="96"/>
                  </a:lnTo>
                  <a:lnTo>
                    <a:pt x="60" y="99"/>
                  </a:lnTo>
                  <a:lnTo>
                    <a:pt x="62" y="101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0" y="107"/>
                  </a:lnTo>
                  <a:lnTo>
                    <a:pt x="59" y="105"/>
                  </a:lnTo>
                  <a:lnTo>
                    <a:pt x="59" y="105"/>
                  </a:lnTo>
                  <a:lnTo>
                    <a:pt x="57" y="105"/>
                  </a:lnTo>
                  <a:lnTo>
                    <a:pt x="55" y="107"/>
                  </a:lnTo>
                  <a:lnTo>
                    <a:pt x="55" y="107"/>
                  </a:lnTo>
                  <a:lnTo>
                    <a:pt x="54" y="107"/>
                  </a:lnTo>
                  <a:lnTo>
                    <a:pt x="54" y="107"/>
                  </a:lnTo>
                  <a:lnTo>
                    <a:pt x="52" y="107"/>
                  </a:lnTo>
                  <a:lnTo>
                    <a:pt x="52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49" y="105"/>
                  </a:lnTo>
                  <a:lnTo>
                    <a:pt x="46" y="105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1" y="105"/>
                  </a:lnTo>
                  <a:lnTo>
                    <a:pt x="41" y="105"/>
                  </a:lnTo>
                  <a:lnTo>
                    <a:pt x="38" y="107"/>
                  </a:lnTo>
                  <a:lnTo>
                    <a:pt x="33" y="107"/>
                  </a:lnTo>
                  <a:lnTo>
                    <a:pt x="33" y="107"/>
                  </a:lnTo>
                  <a:lnTo>
                    <a:pt x="32" y="107"/>
                  </a:lnTo>
                  <a:lnTo>
                    <a:pt x="32" y="108"/>
                  </a:lnTo>
                  <a:lnTo>
                    <a:pt x="30" y="108"/>
                  </a:lnTo>
                  <a:lnTo>
                    <a:pt x="30" y="112"/>
                  </a:lnTo>
                  <a:lnTo>
                    <a:pt x="30" y="112"/>
                  </a:lnTo>
                  <a:lnTo>
                    <a:pt x="30" y="113"/>
                  </a:lnTo>
                  <a:lnTo>
                    <a:pt x="30" y="115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29" y="118"/>
                  </a:lnTo>
                  <a:lnTo>
                    <a:pt x="27" y="121"/>
                  </a:lnTo>
                  <a:lnTo>
                    <a:pt x="27" y="123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4" y="123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5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1" y="113"/>
                  </a:lnTo>
                  <a:lnTo>
                    <a:pt x="19" y="113"/>
                  </a:lnTo>
                  <a:lnTo>
                    <a:pt x="19" y="112"/>
                  </a:lnTo>
                  <a:lnTo>
                    <a:pt x="18" y="110"/>
                  </a:lnTo>
                  <a:lnTo>
                    <a:pt x="16" y="108"/>
                  </a:lnTo>
                  <a:lnTo>
                    <a:pt x="14" y="107"/>
                  </a:lnTo>
                  <a:lnTo>
                    <a:pt x="13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0" y="97"/>
                  </a:lnTo>
                  <a:lnTo>
                    <a:pt x="10" y="96"/>
                  </a:lnTo>
                  <a:lnTo>
                    <a:pt x="10" y="94"/>
                  </a:lnTo>
                  <a:lnTo>
                    <a:pt x="7" y="93"/>
                  </a:lnTo>
                  <a:lnTo>
                    <a:pt x="5" y="93"/>
                  </a:lnTo>
                  <a:lnTo>
                    <a:pt x="5" y="91"/>
                  </a:lnTo>
                  <a:lnTo>
                    <a:pt x="5" y="91"/>
                  </a:lnTo>
                  <a:lnTo>
                    <a:pt x="3" y="85"/>
                  </a:lnTo>
                  <a:lnTo>
                    <a:pt x="3" y="83"/>
                  </a:lnTo>
                  <a:lnTo>
                    <a:pt x="3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0"/>
                  </a:lnTo>
                  <a:lnTo>
                    <a:pt x="3" y="80"/>
                  </a:lnTo>
                  <a:lnTo>
                    <a:pt x="2" y="78"/>
                  </a:lnTo>
                  <a:lnTo>
                    <a:pt x="3" y="78"/>
                  </a:lnTo>
                  <a:lnTo>
                    <a:pt x="3" y="74"/>
                  </a:lnTo>
                  <a:lnTo>
                    <a:pt x="3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3"/>
                  </a:lnTo>
                  <a:lnTo>
                    <a:pt x="8" y="61"/>
                  </a:lnTo>
                  <a:lnTo>
                    <a:pt x="10" y="60"/>
                  </a:lnTo>
                  <a:lnTo>
                    <a:pt x="10" y="58"/>
                  </a:lnTo>
                  <a:lnTo>
                    <a:pt x="11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6" y="49"/>
                  </a:lnTo>
                  <a:lnTo>
                    <a:pt x="18" y="49"/>
                  </a:lnTo>
                  <a:lnTo>
                    <a:pt x="19" y="50"/>
                  </a:lnTo>
                  <a:lnTo>
                    <a:pt x="21" y="50"/>
                  </a:lnTo>
                  <a:lnTo>
                    <a:pt x="22" y="50"/>
                  </a:lnTo>
                  <a:lnTo>
                    <a:pt x="24" y="49"/>
                  </a:lnTo>
                  <a:lnTo>
                    <a:pt x="25" y="49"/>
                  </a:lnTo>
                  <a:lnTo>
                    <a:pt x="29" y="47"/>
                  </a:lnTo>
                  <a:lnTo>
                    <a:pt x="29" y="45"/>
                  </a:lnTo>
                  <a:lnTo>
                    <a:pt x="30" y="45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32" y="45"/>
                  </a:lnTo>
                  <a:lnTo>
                    <a:pt x="32" y="45"/>
                  </a:lnTo>
                  <a:lnTo>
                    <a:pt x="33" y="47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6" y="47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1" y="45"/>
                  </a:lnTo>
                  <a:lnTo>
                    <a:pt x="43" y="44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8" y="42"/>
                  </a:lnTo>
                  <a:lnTo>
                    <a:pt x="49" y="42"/>
                  </a:lnTo>
                  <a:lnTo>
                    <a:pt x="51" y="42"/>
                  </a:lnTo>
                  <a:lnTo>
                    <a:pt x="55" y="42"/>
                  </a:lnTo>
                  <a:lnTo>
                    <a:pt x="59" y="42"/>
                  </a:lnTo>
                  <a:lnTo>
                    <a:pt x="60" y="42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39"/>
                  </a:lnTo>
                  <a:lnTo>
                    <a:pt x="63" y="39"/>
                  </a:lnTo>
                  <a:lnTo>
                    <a:pt x="65" y="36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8" y="34"/>
                  </a:lnTo>
                  <a:lnTo>
                    <a:pt x="68" y="33"/>
                  </a:lnTo>
                  <a:lnTo>
                    <a:pt x="68" y="31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8" y="28"/>
                  </a:lnTo>
                  <a:lnTo>
                    <a:pt x="73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9" y="26"/>
                  </a:lnTo>
                  <a:lnTo>
                    <a:pt x="81" y="26"/>
                  </a:lnTo>
                  <a:lnTo>
                    <a:pt x="82" y="26"/>
                  </a:lnTo>
                  <a:lnTo>
                    <a:pt x="85" y="26"/>
                  </a:lnTo>
                  <a:lnTo>
                    <a:pt x="89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5" y="19"/>
                  </a:lnTo>
                  <a:lnTo>
                    <a:pt x="95" y="17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1"/>
                  </a:lnTo>
                  <a:lnTo>
                    <a:pt x="103" y="11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06" y="9"/>
                  </a:lnTo>
                  <a:lnTo>
                    <a:pt x="106" y="8"/>
                  </a:lnTo>
                  <a:lnTo>
                    <a:pt x="106" y="6"/>
                  </a:lnTo>
                  <a:lnTo>
                    <a:pt x="106" y="6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9" y="3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2" y="1"/>
                  </a:lnTo>
                  <a:lnTo>
                    <a:pt x="112" y="1"/>
                  </a:lnTo>
                  <a:lnTo>
                    <a:pt x="114" y="0"/>
                  </a:lnTo>
                  <a:lnTo>
                    <a:pt x="115" y="0"/>
                  </a:lnTo>
                  <a:lnTo>
                    <a:pt x="1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3" name="Freeform 310">
              <a:extLst>
                <a:ext uri="{FF2B5EF4-FFF2-40B4-BE49-F238E27FC236}">
                  <a16:creationId xmlns:a16="http://schemas.microsoft.com/office/drawing/2014/main" id="{2E8ECCC3-3FB1-414F-A981-646911E7B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0006" y="4269731"/>
              <a:ext cx="534087" cy="524341"/>
            </a:xfrm>
            <a:custGeom>
              <a:avLst/>
              <a:gdLst>
                <a:gd name="T0" fmla="*/ 214 w 274"/>
                <a:gd name="T1" fmla="*/ 1 h 269"/>
                <a:gd name="T2" fmla="*/ 228 w 274"/>
                <a:gd name="T3" fmla="*/ 11 h 269"/>
                <a:gd name="T4" fmla="*/ 243 w 274"/>
                <a:gd name="T5" fmla="*/ 12 h 269"/>
                <a:gd name="T6" fmla="*/ 260 w 274"/>
                <a:gd name="T7" fmla="*/ 19 h 269"/>
                <a:gd name="T8" fmla="*/ 268 w 274"/>
                <a:gd name="T9" fmla="*/ 25 h 269"/>
                <a:gd name="T10" fmla="*/ 269 w 274"/>
                <a:gd name="T11" fmla="*/ 34 h 269"/>
                <a:gd name="T12" fmla="*/ 274 w 274"/>
                <a:gd name="T13" fmla="*/ 42 h 269"/>
                <a:gd name="T14" fmla="*/ 265 w 274"/>
                <a:gd name="T15" fmla="*/ 53 h 269"/>
                <a:gd name="T16" fmla="*/ 260 w 274"/>
                <a:gd name="T17" fmla="*/ 59 h 269"/>
                <a:gd name="T18" fmla="*/ 252 w 274"/>
                <a:gd name="T19" fmla="*/ 74 h 269"/>
                <a:gd name="T20" fmla="*/ 247 w 274"/>
                <a:gd name="T21" fmla="*/ 85 h 269"/>
                <a:gd name="T22" fmla="*/ 250 w 274"/>
                <a:gd name="T23" fmla="*/ 91 h 269"/>
                <a:gd name="T24" fmla="*/ 243 w 274"/>
                <a:gd name="T25" fmla="*/ 99 h 269"/>
                <a:gd name="T26" fmla="*/ 239 w 274"/>
                <a:gd name="T27" fmla="*/ 110 h 269"/>
                <a:gd name="T28" fmla="*/ 246 w 274"/>
                <a:gd name="T29" fmla="*/ 121 h 269"/>
                <a:gd name="T30" fmla="*/ 244 w 274"/>
                <a:gd name="T31" fmla="*/ 130 h 269"/>
                <a:gd name="T32" fmla="*/ 244 w 274"/>
                <a:gd name="T33" fmla="*/ 138 h 269"/>
                <a:gd name="T34" fmla="*/ 244 w 274"/>
                <a:gd name="T35" fmla="*/ 148 h 269"/>
                <a:gd name="T36" fmla="*/ 247 w 274"/>
                <a:gd name="T37" fmla="*/ 159 h 269"/>
                <a:gd name="T38" fmla="*/ 249 w 274"/>
                <a:gd name="T39" fmla="*/ 168 h 269"/>
                <a:gd name="T40" fmla="*/ 257 w 274"/>
                <a:gd name="T41" fmla="*/ 178 h 269"/>
                <a:gd name="T42" fmla="*/ 261 w 274"/>
                <a:gd name="T43" fmla="*/ 189 h 269"/>
                <a:gd name="T44" fmla="*/ 249 w 274"/>
                <a:gd name="T45" fmla="*/ 197 h 269"/>
                <a:gd name="T46" fmla="*/ 235 w 274"/>
                <a:gd name="T47" fmla="*/ 208 h 269"/>
                <a:gd name="T48" fmla="*/ 236 w 274"/>
                <a:gd name="T49" fmla="*/ 230 h 269"/>
                <a:gd name="T50" fmla="*/ 236 w 274"/>
                <a:gd name="T51" fmla="*/ 247 h 269"/>
                <a:gd name="T52" fmla="*/ 249 w 274"/>
                <a:gd name="T53" fmla="*/ 252 h 269"/>
                <a:gd name="T54" fmla="*/ 254 w 274"/>
                <a:gd name="T55" fmla="*/ 269 h 269"/>
                <a:gd name="T56" fmla="*/ 246 w 274"/>
                <a:gd name="T57" fmla="*/ 269 h 269"/>
                <a:gd name="T58" fmla="*/ 235 w 274"/>
                <a:gd name="T59" fmla="*/ 260 h 269"/>
                <a:gd name="T60" fmla="*/ 220 w 274"/>
                <a:gd name="T61" fmla="*/ 252 h 269"/>
                <a:gd name="T62" fmla="*/ 213 w 274"/>
                <a:gd name="T63" fmla="*/ 247 h 269"/>
                <a:gd name="T64" fmla="*/ 194 w 274"/>
                <a:gd name="T65" fmla="*/ 245 h 269"/>
                <a:gd name="T66" fmla="*/ 187 w 274"/>
                <a:gd name="T67" fmla="*/ 238 h 269"/>
                <a:gd name="T68" fmla="*/ 175 w 274"/>
                <a:gd name="T69" fmla="*/ 238 h 269"/>
                <a:gd name="T70" fmla="*/ 168 w 274"/>
                <a:gd name="T71" fmla="*/ 233 h 269"/>
                <a:gd name="T72" fmla="*/ 148 w 274"/>
                <a:gd name="T73" fmla="*/ 234 h 269"/>
                <a:gd name="T74" fmla="*/ 145 w 274"/>
                <a:gd name="T75" fmla="*/ 228 h 269"/>
                <a:gd name="T76" fmla="*/ 140 w 274"/>
                <a:gd name="T77" fmla="*/ 200 h 269"/>
                <a:gd name="T78" fmla="*/ 126 w 274"/>
                <a:gd name="T79" fmla="*/ 179 h 269"/>
                <a:gd name="T80" fmla="*/ 107 w 274"/>
                <a:gd name="T81" fmla="*/ 176 h 269"/>
                <a:gd name="T82" fmla="*/ 96 w 274"/>
                <a:gd name="T83" fmla="*/ 190 h 269"/>
                <a:gd name="T84" fmla="*/ 77 w 274"/>
                <a:gd name="T85" fmla="*/ 192 h 269"/>
                <a:gd name="T86" fmla="*/ 66 w 274"/>
                <a:gd name="T87" fmla="*/ 173 h 269"/>
                <a:gd name="T88" fmla="*/ 58 w 274"/>
                <a:gd name="T89" fmla="*/ 160 h 269"/>
                <a:gd name="T90" fmla="*/ 22 w 274"/>
                <a:gd name="T91" fmla="*/ 159 h 269"/>
                <a:gd name="T92" fmla="*/ 4 w 274"/>
                <a:gd name="T93" fmla="*/ 162 h 269"/>
                <a:gd name="T94" fmla="*/ 4 w 274"/>
                <a:gd name="T95" fmla="*/ 149 h 269"/>
                <a:gd name="T96" fmla="*/ 12 w 274"/>
                <a:gd name="T97" fmla="*/ 141 h 269"/>
                <a:gd name="T98" fmla="*/ 20 w 274"/>
                <a:gd name="T99" fmla="*/ 143 h 269"/>
                <a:gd name="T100" fmla="*/ 26 w 274"/>
                <a:gd name="T101" fmla="*/ 138 h 269"/>
                <a:gd name="T102" fmla="*/ 31 w 274"/>
                <a:gd name="T103" fmla="*/ 145 h 269"/>
                <a:gd name="T104" fmla="*/ 44 w 274"/>
                <a:gd name="T105" fmla="*/ 137 h 269"/>
                <a:gd name="T106" fmla="*/ 56 w 274"/>
                <a:gd name="T107" fmla="*/ 111 h 269"/>
                <a:gd name="T108" fmla="*/ 71 w 274"/>
                <a:gd name="T109" fmla="*/ 91 h 269"/>
                <a:gd name="T110" fmla="*/ 83 w 274"/>
                <a:gd name="T111" fmla="*/ 53 h 269"/>
                <a:gd name="T112" fmla="*/ 91 w 274"/>
                <a:gd name="T113" fmla="*/ 17 h 269"/>
                <a:gd name="T114" fmla="*/ 112 w 274"/>
                <a:gd name="T115" fmla="*/ 4 h 269"/>
                <a:gd name="T116" fmla="*/ 132 w 274"/>
                <a:gd name="T117" fmla="*/ 14 h 269"/>
                <a:gd name="T118" fmla="*/ 153 w 274"/>
                <a:gd name="T119" fmla="*/ 8 h 269"/>
                <a:gd name="T120" fmla="*/ 175 w 274"/>
                <a:gd name="T121" fmla="*/ 4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74" h="269">
                  <a:moveTo>
                    <a:pt x="192" y="0"/>
                  </a:moveTo>
                  <a:lnTo>
                    <a:pt x="195" y="0"/>
                  </a:lnTo>
                  <a:lnTo>
                    <a:pt x="197" y="0"/>
                  </a:lnTo>
                  <a:lnTo>
                    <a:pt x="202" y="1"/>
                  </a:lnTo>
                  <a:lnTo>
                    <a:pt x="208" y="3"/>
                  </a:lnTo>
                  <a:lnTo>
                    <a:pt x="209" y="3"/>
                  </a:lnTo>
                  <a:lnTo>
                    <a:pt x="211" y="3"/>
                  </a:lnTo>
                  <a:lnTo>
                    <a:pt x="211" y="3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9" y="1"/>
                  </a:lnTo>
                  <a:lnTo>
                    <a:pt x="219" y="3"/>
                  </a:lnTo>
                  <a:lnTo>
                    <a:pt x="220" y="4"/>
                  </a:lnTo>
                  <a:lnTo>
                    <a:pt x="222" y="6"/>
                  </a:lnTo>
                  <a:lnTo>
                    <a:pt x="224" y="8"/>
                  </a:lnTo>
                  <a:lnTo>
                    <a:pt x="224" y="8"/>
                  </a:lnTo>
                  <a:lnTo>
                    <a:pt x="225" y="9"/>
                  </a:lnTo>
                  <a:lnTo>
                    <a:pt x="225" y="9"/>
                  </a:lnTo>
                  <a:lnTo>
                    <a:pt x="227" y="9"/>
                  </a:lnTo>
                  <a:lnTo>
                    <a:pt x="227" y="11"/>
                  </a:lnTo>
                  <a:lnTo>
                    <a:pt x="228" y="11"/>
                  </a:lnTo>
                  <a:lnTo>
                    <a:pt x="228" y="12"/>
                  </a:lnTo>
                  <a:lnTo>
                    <a:pt x="230" y="12"/>
                  </a:lnTo>
                  <a:lnTo>
                    <a:pt x="231" y="12"/>
                  </a:lnTo>
                  <a:lnTo>
                    <a:pt x="231" y="14"/>
                  </a:lnTo>
                  <a:lnTo>
                    <a:pt x="233" y="14"/>
                  </a:lnTo>
                  <a:lnTo>
                    <a:pt x="233" y="14"/>
                  </a:lnTo>
                  <a:lnTo>
                    <a:pt x="235" y="12"/>
                  </a:lnTo>
                  <a:lnTo>
                    <a:pt x="236" y="11"/>
                  </a:lnTo>
                  <a:lnTo>
                    <a:pt x="238" y="11"/>
                  </a:lnTo>
                  <a:lnTo>
                    <a:pt x="241" y="11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6" y="12"/>
                  </a:lnTo>
                  <a:lnTo>
                    <a:pt x="247" y="11"/>
                  </a:lnTo>
                  <a:lnTo>
                    <a:pt x="249" y="9"/>
                  </a:lnTo>
                  <a:lnTo>
                    <a:pt x="250" y="9"/>
                  </a:lnTo>
                  <a:lnTo>
                    <a:pt x="252" y="9"/>
                  </a:lnTo>
                  <a:lnTo>
                    <a:pt x="254" y="11"/>
                  </a:lnTo>
                  <a:lnTo>
                    <a:pt x="255" y="14"/>
                  </a:lnTo>
                  <a:lnTo>
                    <a:pt x="255" y="14"/>
                  </a:lnTo>
                  <a:lnTo>
                    <a:pt x="257" y="15"/>
                  </a:lnTo>
                  <a:lnTo>
                    <a:pt x="260" y="19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9" y="25"/>
                  </a:lnTo>
                  <a:lnTo>
                    <a:pt x="269" y="26"/>
                  </a:lnTo>
                  <a:lnTo>
                    <a:pt x="269" y="26"/>
                  </a:lnTo>
                  <a:lnTo>
                    <a:pt x="269" y="28"/>
                  </a:lnTo>
                  <a:lnTo>
                    <a:pt x="268" y="28"/>
                  </a:lnTo>
                  <a:lnTo>
                    <a:pt x="268" y="30"/>
                  </a:lnTo>
                  <a:lnTo>
                    <a:pt x="268" y="31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9" y="33"/>
                  </a:lnTo>
                  <a:lnTo>
                    <a:pt x="269" y="34"/>
                  </a:lnTo>
                  <a:lnTo>
                    <a:pt x="269" y="34"/>
                  </a:lnTo>
                  <a:lnTo>
                    <a:pt x="268" y="37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71" y="41"/>
                  </a:lnTo>
                  <a:lnTo>
                    <a:pt x="271" y="41"/>
                  </a:lnTo>
                  <a:lnTo>
                    <a:pt x="271" y="42"/>
                  </a:lnTo>
                  <a:lnTo>
                    <a:pt x="272" y="42"/>
                  </a:lnTo>
                  <a:lnTo>
                    <a:pt x="272" y="42"/>
                  </a:lnTo>
                  <a:lnTo>
                    <a:pt x="274" y="42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5"/>
                  </a:lnTo>
                  <a:lnTo>
                    <a:pt x="271" y="47"/>
                  </a:lnTo>
                  <a:lnTo>
                    <a:pt x="269" y="48"/>
                  </a:lnTo>
                  <a:lnTo>
                    <a:pt x="269" y="48"/>
                  </a:lnTo>
                  <a:lnTo>
                    <a:pt x="266" y="52"/>
                  </a:lnTo>
                  <a:lnTo>
                    <a:pt x="266" y="52"/>
                  </a:lnTo>
                  <a:lnTo>
                    <a:pt x="265" y="53"/>
                  </a:lnTo>
                  <a:lnTo>
                    <a:pt x="265" y="53"/>
                  </a:lnTo>
                  <a:lnTo>
                    <a:pt x="263" y="55"/>
                  </a:lnTo>
                  <a:lnTo>
                    <a:pt x="263" y="55"/>
                  </a:lnTo>
                  <a:lnTo>
                    <a:pt x="261" y="56"/>
                  </a:lnTo>
                  <a:lnTo>
                    <a:pt x="261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1" y="58"/>
                  </a:lnTo>
                  <a:lnTo>
                    <a:pt x="260" y="59"/>
                  </a:lnTo>
                  <a:lnTo>
                    <a:pt x="260" y="61"/>
                  </a:lnTo>
                  <a:lnTo>
                    <a:pt x="257" y="63"/>
                  </a:lnTo>
                  <a:lnTo>
                    <a:pt x="255" y="64"/>
                  </a:lnTo>
                  <a:lnTo>
                    <a:pt x="255" y="64"/>
                  </a:lnTo>
                  <a:lnTo>
                    <a:pt x="255" y="66"/>
                  </a:lnTo>
                  <a:lnTo>
                    <a:pt x="255" y="69"/>
                  </a:lnTo>
                  <a:lnTo>
                    <a:pt x="255" y="69"/>
                  </a:lnTo>
                  <a:lnTo>
                    <a:pt x="254" y="72"/>
                  </a:lnTo>
                  <a:lnTo>
                    <a:pt x="254" y="74"/>
                  </a:lnTo>
                  <a:lnTo>
                    <a:pt x="254" y="74"/>
                  </a:lnTo>
                  <a:lnTo>
                    <a:pt x="252" y="74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0" y="77"/>
                  </a:lnTo>
                  <a:lnTo>
                    <a:pt x="249" y="78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7" y="83"/>
                  </a:lnTo>
                  <a:lnTo>
                    <a:pt x="247" y="83"/>
                  </a:lnTo>
                  <a:lnTo>
                    <a:pt x="247" y="85"/>
                  </a:lnTo>
                  <a:lnTo>
                    <a:pt x="247" y="85"/>
                  </a:lnTo>
                  <a:lnTo>
                    <a:pt x="249" y="85"/>
                  </a:lnTo>
                  <a:lnTo>
                    <a:pt x="249" y="85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0" y="85"/>
                  </a:lnTo>
                  <a:lnTo>
                    <a:pt x="250" y="86"/>
                  </a:lnTo>
                  <a:lnTo>
                    <a:pt x="250" y="88"/>
                  </a:lnTo>
                  <a:lnTo>
                    <a:pt x="250" y="89"/>
                  </a:lnTo>
                  <a:lnTo>
                    <a:pt x="250" y="91"/>
                  </a:lnTo>
                  <a:lnTo>
                    <a:pt x="250" y="94"/>
                  </a:lnTo>
                  <a:lnTo>
                    <a:pt x="250" y="96"/>
                  </a:lnTo>
                  <a:lnTo>
                    <a:pt x="250" y="96"/>
                  </a:lnTo>
                  <a:lnTo>
                    <a:pt x="249" y="96"/>
                  </a:lnTo>
                  <a:lnTo>
                    <a:pt x="247" y="97"/>
                  </a:lnTo>
                  <a:lnTo>
                    <a:pt x="247" y="97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4" y="99"/>
                  </a:lnTo>
                  <a:lnTo>
                    <a:pt x="243" y="99"/>
                  </a:lnTo>
                  <a:lnTo>
                    <a:pt x="243" y="99"/>
                  </a:lnTo>
                  <a:lnTo>
                    <a:pt x="243" y="102"/>
                  </a:lnTo>
                  <a:lnTo>
                    <a:pt x="241" y="104"/>
                  </a:lnTo>
                  <a:lnTo>
                    <a:pt x="241" y="105"/>
                  </a:lnTo>
                  <a:lnTo>
                    <a:pt x="241" y="107"/>
                  </a:lnTo>
                  <a:lnTo>
                    <a:pt x="239" y="107"/>
                  </a:lnTo>
                  <a:lnTo>
                    <a:pt x="241" y="107"/>
                  </a:lnTo>
                  <a:lnTo>
                    <a:pt x="241" y="107"/>
                  </a:lnTo>
                  <a:lnTo>
                    <a:pt x="241" y="108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41" y="111"/>
                  </a:lnTo>
                  <a:lnTo>
                    <a:pt x="241" y="113"/>
                  </a:lnTo>
                  <a:lnTo>
                    <a:pt x="241" y="113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6"/>
                  </a:lnTo>
                  <a:lnTo>
                    <a:pt x="243" y="116"/>
                  </a:lnTo>
                  <a:lnTo>
                    <a:pt x="244" y="118"/>
                  </a:lnTo>
                  <a:lnTo>
                    <a:pt x="246" y="119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3"/>
                  </a:lnTo>
                  <a:lnTo>
                    <a:pt x="244" y="123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7"/>
                  </a:lnTo>
                  <a:lnTo>
                    <a:pt x="244" y="129"/>
                  </a:lnTo>
                  <a:lnTo>
                    <a:pt x="244" y="129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2"/>
                  </a:lnTo>
                  <a:lnTo>
                    <a:pt x="243" y="134"/>
                  </a:lnTo>
                  <a:lnTo>
                    <a:pt x="243" y="135"/>
                  </a:lnTo>
                  <a:lnTo>
                    <a:pt x="244" y="135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5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8"/>
                  </a:lnTo>
                  <a:lnTo>
                    <a:pt x="246" y="140"/>
                  </a:lnTo>
                  <a:lnTo>
                    <a:pt x="244" y="140"/>
                  </a:lnTo>
                  <a:lnTo>
                    <a:pt x="244" y="140"/>
                  </a:lnTo>
                  <a:lnTo>
                    <a:pt x="244" y="141"/>
                  </a:lnTo>
                  <a:lnTo>
                    <a:pt x="244" y="143"/>
                  </a:lnTo>
                  <a:lnTo>
                    <a:pt x="244" y="148"/>
                  </a:lnTo>
                  <a:lnTo>
                    <a:pt x="244" y="148"/>
                  </a:lnTo>
                  <a:lnTo>
                    <a:pt x="244" y="149"/>
                  </a:lnTo>
                  <a:lnTo>
                    <a:pt x="244" y="151"/>
                  </a:lnTo>
                  <a:lnTo>
                    <a:pt x="246" y="152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7"/>
                  </a:lnTo>
                  <a:lnTo>
                    <a:pt x="247" y="157"/>
                  </a:lnTo>
                  <a:lnTo>
                    <a:pt x="247" y="159"/>
                  </a:lnTo>
                  <a:lnTo>
                    <a:pt x="247" y="159"/>
                  </a:lnTo>
                  <a:lnTo>
                    <a:pt x="246" y="160"/>
                  </a:lnTo>
                  <a:lnTo>
                    <a:pt x="244" y="160"/>
                  </a:lnTo>
                  <a:lnTo>
                    <a:pt x="244" y="160"/>
                  </a:lnTo>
                  <a:lnTo>
                    <a:pt x="244" y="162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7" y="165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70"/>
                  </a:lnTo>
                  <a:lnTo>
                    <a:pt x="249" y="171"/>
                  </a:lnTo>
                  <a:lnTo>
                    <a:pt x="249" y="171"/>
                  </a:lnTo>
                  <a:lnTo>
                    <a:pt x="250" y="173"/>
                  </a:lnTo>
                  <a:lnTo>
                    <a:pt x="250" y="173"/>
                  </a:lnTo>
                  <a:lnTo>
                    <a:pt x="254" y="176"/>
                  </a:lnTo>
                  <a:lnTo>
                    <a:pt x="254" y="176"/>
                  </a:lnTo>
                  <a:lnTo>
                    <a:pt x="255" y="178"/>
                  </a:lnTo>
                  <a:lnTo>
                    <a:pt x="257" y="178"/>
                  </a:lnTo>
                  <a:lnTo>
                    <a:pt x="258" y="179"/>
                  </a:lnTo>
                  <a:lnTo>
                    <a:pt x="258" y="181"/>
                  </a:lnTo>
                  <a:lnTo>
                    <a:pt x="260" y="182"/>
                  </a:lnTo>
                  <a:lnTo>
                    <a:pt x="260" y="184"/>
                  </a:lnTo>
                  <a:lnTo>
                    <a:pt x="260" y="184"/>
                  </a:lnTo>
                  <a:lnTo>
                    <a:pt x="260" y="186"/>
                  </a:lnTo>
                  <a:lnTo>
                    <a:pt x="260" y="187"/>
                  </a:lnTo>
                  <a:lnTo>
                    <a:pt x="260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5" y="192"/>
                  </a:lnTo>
                  <a:lnTo>
                    <a:pt x="265" y="192"/>
                  </a:lnTo>
                  <a:lnTo>
                    <a:pt x="265" y="193"/>
                  </a:lnTo>
                  <a:lnTo>
                    <a:pt x="265" y="193"/>
                  </a:lnTo>
                  <a:lnTo>
                    <a:pt x="261" y="193"/>
                  </a:lnTo>
                  <a:lnTo>
                    <a:pt x="257" y="195"/>
                  </a:lnTo>
                  <a:lnTo>
                    <a:pt x="254" y="195"/>
                  </a:lnTo>
                  <a:lnTo>
                    <a:pt x="249" y="197"/>
                  </a:lnTo>
                  <a:lnTo>
                    <a:pt x="246" y="197"/>
                  </a:lnTo>
                  <a:lnTo>
                    <a:pt x="241" y="197"/>
                  </a:lnTo>
                  <a:lnTo>
                    <a:pt x="241" y="198"/>
                  </a:lnTo>
                  <a:lnTo>
                    <a:pt x="241" y="198"/>
                  </a:lnTo>
                  <a:lnTo>
                    <a:pt x="241" y="200"/>
                  </a:lnTo>
                  <a:lnTo>
                    <a:pt x="239" y="201"/>
                  </a:lnTo>
                  <a:lnTo>
                    <a:pt x="239" y="203"/>
                  </a:lnTo>
                  <a:lnTo>
                    <a:pt x="238" y="204"/>
                  </a:lnTo>
                  <a:lnTo>
                    <a:pt x="238" y="204"/>
                  </a:lnTo>
                  <a:lnTo>
                    <a:pt x="236" y="206"/>
                  </a:lnTo>
                  <a:lnTo>
                    <a:pt x="235" y="208"/>
                  </a:lnTo>
                  <a:lnTo>
                    <a:pt x="233" y="208"/>
                  </a:lnTo>
                  <a:lnTo>
                    <a:pt x="233" y="209"/>
                  </a:lnTo>
                  <a:lnTo>
                    <a:pt x="235" y="212"/>
                  </a:lnTo>
                  <a:lnTo>
                    <a:pt x="236" y="214"/>
                  </a:lnTo>
                  <a:lnTo>
                    <a:pt x="236" y="217"/>
                  </a:lnTo>
                  <a:lnTo>
                    <a:pt x="236" y="219"/>
                  </a:lnTo>
                  <a:lnTo>
                    <a:pt x="236" y="220"/>
                  </a:lnTo>
                  <a:lnTo>
                    <a:pt x="236" y="223"/>
                  </a:lnTo>
                  <a:lnTo>
                    <a:pt x="236" y="225"/>
                  </a:lnTo>
                  <a:lnTo>
                    <a:pt x="236" y="226"/>
                  </a:lnTo>
                  <a:lnTo>
                    <a:pt x="236" y="230"/>
                  </a:lnTo>
                  <a:lnTo>
                    <a:pt x="235" y="231"/>
                  </a:lnTo>
                  <a:lnTo>
                    <a:pt x="235" y="233"/>
                  </a:lnTo>
                  <a:lnTo>
                    <a:pt x="235" y="236"/>
                  </a:lnTo>
                  <a:lnTo>
                    <a:pt x="233" y="239"/>
                  </a:lnTo>
                  <a:lnTo>
                    <a:pt x="233" y="241"/>
                  </a:lnTo>
                  <a:lnTo>
                    <a:pt x="233" y="242"/>
                  </a:lnTo>
                  <a:lnTo>
                    <a:pt x="233" y="242"/>
                  </a:lnTo>
                  <a:lnTo>
                    <a:pt x="233" y="244"/>
                  </a:lnTo>
                  <a:lnTo>
                    <a:pt x="235" y="245"/>
                  </a:lnTo>
                  <a:lnTo>
                    <a:pt x="235" y="247"/>
                  </a:lnTo>
                  <a:lnTo>
                    <a:pt x="236" y="247"/>
                  </a:lnTo>
                  <a:lnTo>
                    <a:pt x="239" y="249"/>
                  </a:lnTo>
                  <a:lnTo>
                    <a:pt x="239" y="250"/>
                  </a:lnTo>
                  <a:lnTo>
                    <a:pt x="241" y="252"/>
                  </a:lnTo>
                  <a:lnTo>
                    <a:pt x="243" y="253"/>
                  </a:lnTo>
                  <a:lnTo>
                    <a:pt x="244" y="253"/>
                  </a:lnTo>
                  <a:lnTo>
                    <a:pt x="247" y="255"/>
                  </a:lnTo>
                  <a:lnTo>
                    <a:pt x="249" y="255"/>
                  </a:lnTo>
                  <a:lnTo>
                    <a:pt x="249" y="255"/>
                  </a:lnTo>
                  <a:lnTo>
                    <a:pt x="249" y="253"/>
                  </a:lnTo>
                  <a:lnTo>
                    <a:pt x="249" y="253"/>
                  </a:lnTo>
                  <a:lnTo>
                    <a:pt x="249" y="252"/>
                  </a:lnTo>
                  <a:lnTo>
                    <a:pt x="249" y="252"/>
                  </a:lnTo>
                  <a:lnTo>
                    <a:pt x="250" y="252"/>
                  </a:lnTo>
                  <a:lnTo>
                    <a:pt x="252" y="252"/>
                  </a:lnTo>
                  <a:lnTo>
                    <a:pt x="254" y="250"/>
                  </a:lnTo>
                  <a:lnTo>
                    <a:pt x="254" y="250"/>
                  </a:lnTo>
                  <a:lnTo>
                    <a:pt x="254" y="258"/>
                  </a:lnTo>
                  <a:lnTo>
                    <a:pt x="254" y="261"/>
                  </a:lnTo>
                  <a:lnTo>
                    <a:pt x="254" y="263"/>
                  </a:lnTo>
                  <a:lnTo>
                    <a:pt x="254" y="266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0" y="267"/>
                  </a:lnTo>
                  <a:lnTo>
                    <a:pt x="250" y="267"/>
                  </a:lnTo>
                  <a:lnTo>
                    <a:pt x="250" y="266"/>
                  </a:lnTo>
                  <a:lnTo>
                    <a:pt x="249" y="267"/>
                  </a:lnTo>
                  <a:lnTo>
                    <a:pt x="247" y="267"/>
                  </a:lnTo>
                  <a:lnTo>
                    <a:pt x="246" y="269"/>
                  </a:lnTo>
                  <a:lnTo>
                    <a:pt x="246" y="269"/>
                  </a:lnTo>
                  <a:lnTo>
                    <a:pt x="244" y="269"/>
                  </a:lnTo>
                  <a:lnTo>
                    <a:pt x="243" y="269"/>
                  </a:lnTo>
                  <a:lnTo>
                    <a:pt x="241" y="267"/>
                  </a:lnTo>
                  <a:lnTo>
                    <a:pt x="241" y="266"/>
                  </a:lnTo>
                  <a:lnTo>
                    <a:pt x="239" y="264"/>
                  </a:lnTo>
                  <a:lnTo>
                    <a:pt x="239" y="263"/>
                  </a:lnTo>
                  <a:lnTo>
                    <a:pt x="238" y="261"/>
                  </a:lnTo>
                  <a:lnTo>
                    <a:pt x="238" y="261"/>
                  </a:lnTo>
                  <a:lnTo>
                    <a:pt x="236" y="261"/>
                  </a:lnTo>
                  <a:lnTo>
                    <a:pt x="236" y="261"/>
                  </a:lnTo>
                  <a:lnTo>
                    <a:pt x="235" y="260"/>
                  </a:lnTo>
                  <a:lnTo>
                    <a:pt x="235" y="258"/>
                  </a:lnTo>
                  <a:lnTo>
                    <a:pt x="235" y="256"/>
                  </a:lnTo>
                  <a:lnTo>
                    <a:pt x="233" y="256"/>
                  </a:lnTo>
                  <a:lnTo>
                    <a:pt x="233" y="255"/>
                  </a:lnTo>
                  <a:lnTo>
                    <a:pt x="231" y="255"/>
                  </a:lnTo>
                  <a:lnTo>
                    <a:pt x="228" y="253"/>
                  </a:lnTo>
                  <a:lnTo>
                    <a:pt x="225" y="252"/>
                  </a:lnTo>
                  <a:lnTo>
                    <a:pt x="224" y="252"/>
                  </a:lnTo>
                  <a:lnTo>
                    <a:pt x="222" y="252"/>
                  </a:lnTo>
                  <a:lnTo>
                    <a:pt x="222" y="252"/>
                  </a:lnTo>
                  <a:lnTo>
                    <a:pt x="220" y="252"/>
                  </a:lnTo>
                  <a:lnTo>
                    <a:pt x="220" y="250"/>
                  </a:lnTo>
                  <a:lnTo>
                    <a:pt x="219" y="247"/>
                  </a:lnTo>
                  <a:lnTo>
                    <a:pt x="217" y="245"/>
                  </a:lnTo>
                  <a:lnTo>
                    <a:pt x="216" y="242"/>
                  </a:lnTo>
                  <a:lnTo>
                    <a:pt x="216" y="242"/>
                  </a:lnTo>
                  <a:lnTo>
                    <a:pt x="214" y="242"/>
                  </a:lnTo>
                  <a:lnTo>
                    <a:pt x="214" y="242"/>
                  </a:lnTo>
                  <a:lnTo>
                    <a:pt x="214" y="244"/>
                  </a:lnTo>
                  <a:lnTo>
                    <a:pt x="213" y="245"/>
                  </a:lnTo>
                  <a:lnTo>
                    <a:pt x="213" y="247"/>
                  </a:lnTo>
                  <a:lnTo>
                    <a:pt x="213" y="247"/>
                  </a:lnTo>
                  <a:lnTo>
                    <a:pt x="211" y="247"/>
                  </a:lnTo>
                  <a:lnTo>
                    <a:pt x="211" y="249"/>
                  </a:lnTo>
                  <a:lnTo>
                    <a:pt x="209" y="249"/>
                  </a:lnTo>
                  <a:lnTo>
                    <a:pt x="208" y="249"/>
                  </a:lnTo>
                  <a:lnTo>
                    <a:pt x="205" y="247"/>
                  </a:lnTo>
                  <a:lnTo>
                    <a:pt x="203" y="247"/>
                  </a:lnTo>
                  <a:lnTo>
                    <a:pt x="200" y="247"/>
                  </a:lnTo>
                  <a:lnTo>
                    <a:pt x="198" y="247"/>
                  </a:lnTo>
                  <a:lnTo>
                    <a:pt x="197" y="247"/>
                  </a:lnTo>
                  <a:lnTo>
                    <a:pt x="197" y="245"/>
                  </a:lnTo>
                  <a:lnTo>
                    <a:pt x="194" y="245"/>
                  </a:lnTo>
                  <a:lnTo>
                    <a:pt x="192" y="245"/>
                  </a:lnTo>
                  <a:lnTo>
                    <a:pt x="190" y="244"/>
                  </a:lnTo>
                  <a:lnTo>
                    <a:pt x="190" y="244"/>
                  </a:lnTo>
                  <a:lnTo>
                    <a:pt x="189" y="242"/>
                  </a:lnTo>
                  <a:lnTo>
                    <a:pt x="189" y="242"/>
                  </a:lnTo>
                  <a:lnTo>
                    <a:pt x="189" y="239"/>
                  </a:lnTo>
                  <a:lnTo>
                    <a:pt x="189" y="239"/>
                  </a:lnTo>
                  <a:lnTo>
                    <a:pt x="189" y="238"/>
                  </a:lnTo>
                  <a:lnTo>
                    <a:pt x="189" y="238"/>
                  </a:lnTo>
                  <a:lnTo>
                    <a:pt x="187" y="238"/>
                  </a:lnTo>
                  <a:lnTo>
                    <a:pt x="187" y="238"/>
                  </a:lnTo>
                  <a:lnTo>
                    <a:pt x="186" y="238"/>
                  </a:lnTo>
                  <a:lnTo>
                    <a:pt x="183" y="238"/>
                  </a:lnTo>
                  <a:lnTo>
                    <a:pt x="181" y="239"/>
                  </a:lnTo>
                  <a:lnTo>
                    <a:pt x="179" y="239"/>
                  </a:lnTo>
                  <a:lnTo>
                    <a:pt x="179" y="239"/>
                  </a:lnTo>
                  <a:lnTo>
                    <a:pt x="178" y="241"/>
                  </a:lnTo>
                  <a:lnTo>
                    <a:pt x="176" y="241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8"/>
                  </a:lnTo>
                  <a:lnTo>
                    <a:pt x="175" y="236"/>
                  </a:lnTo>
                  <a:lnTo>
                    <a:pt x="175" y="234"/>
                  </a:lnTo>
                  <a:lnTo>
                    <a:pt x="173" y="234"/>
                  </a:lnTo>
                  <a:lnTo>
                    <a:pt x="172" y="234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0" y="233"/>
                  </a:lnTo>
                  <a:lnTo>
                    <a:pt x="170" y="231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7" y="234"/>
                  </a:lnTo>
                  <a:lnTo>
                    <a:pt x="165" y="234"/>
                  </a:lnTo>
                  <a:lnTo>
                    <a:pt x="164" y="233"/>
                  </a:lnTo>
                  <a:lnTo>
                    <a:pt x="162" y="233"/>
                  </a:lnTo>
                  <a:lnTo>
                    <a:pt x="161" y="233"/>
                  </a:lnTo>
                  <a:lnTo>
                    <a:pt x="157" y="234"/>
                  </a:lnTo>
                  <a:lnTo>
                    <a:pt x="156" y="234"/>
                  </a:lnTo>
                  <a:lnTo>
                    <a:pt x="153" y="234"/>
                  </a:lnTo>
                  <a:lnTo>
                    <a:pt x="151" y="234"/>
                  </a:lnTo>
                  <a:lnTo>
                    <a:pt x="149" y="234"/>
                  </a:lnTo>
                  <a:lnTo>
                    <a:pt x="148" y="234"/>
                  </a:lnTo>
                  <a:lnTo>
                    <a:pt x="146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3" y="234"/>
                  </a:lnTo>
                  <a:lnTo>
                    <a:pt x="143" y="233"/>
                  </a:lnTo>
                  <a:lnTo>
                    <a:pt x="143" y="231"/>
                  </a:lnTo>
                  <a:lnTo>
                    <a:pt x="145" y="231"/>
                  </a:lnTo>
                  <a:lnTo>
                    <a:pt x="145" y="230"/>
                  </a:lnTo>
                  <a:lnTo>
                    <a:pt x="145" y="228"/>
                  </a:lnTo>
                  <a:lnTo>
                    <a:pt x="145" y="226"/>
                  </a:lnTo>
                  <a:lnTo>
                    <a:pt x="145" y="225"/>
                  </a:lnTo>
                  <a:lnTo>
                    <a:pt x="145" y="223"/>
                  </a:lnTo>
                  <a:lnTo>
                    <a:pt x="143" y="220"/>
                  </a:lnTo>
                  <a:lnTo>
                    <a:pt x="142" y="217"/>
                  </a:lnTo>
                  <a:lnTo>
                    <a:pt x="140" y="215"/>
                  </a:lnTo>
                  <a:lnTo>
                    <a:pt x="138" y="214"/>
                  </a:lnTo>
                  <a:lnTo>
                    <a:pt x="138" y="212"/>
                  </a:lnTo>
                  <a:lnTo>
                    <a:pt x="138" y="208"/>
                  </a:lnTo>
                  <a:lnTo>
                    <a:pt x="138" y="203"/>
                  </a:lnTo>
                  <a:lnTo>
                    <a:pt x="140" y="200"/>
                  </a:lnTo>
                  <a:lnTo>
                    <a:pt x="140" y="195"/>
                  </a:lnTo>
                  <a:lnTo>
                    <a:pt x="138" y="192"/>
                  </a:lnTo>
                  <a:lnTo>
                    <a:pt x="137" y="189"/>
                  </a:lnTo>
                  <a:lnTo>
                    <a:pt x="138" y="184"/>
                  </a:lnTo>
                  <a:lnTo>
                    <a:pt x="138" y="182"/>
                  </a:lnTo>
                  <a:lnTo>
                    <a:pt x="138" y="181"/>
                  </a:lnTo>
                  <a:lnTo>
                    <a:pt x="137" y="181"/>
                  </a:lnTo>
                  <a:lnTo>
                    <a:pt x="137" y="181"/>
                  </a:lnTo>
                  <a:lnTo>
                    <a:pt x="134" y="181"/>
                  </a:lnTo>
                  <a:lnTo>
                    <a:pt x="129" y="181"/>
                  </a:lnTo>
                  <a:lnTo>
                    <a:pt x="126" y="179"/>
                  </a:lnTo>
                  <a:lnTo>
                    <a:pt x="121" y="179"/>
                  </a:lnTo>
                  <a:lnTo>
                    <a:pt x="120" y="179"/>
                  </a:lnTo>
                  <a:lnTo>
                    <a:pt x="120" y="179"/>
                  </a:lnTo>
                  <a:lnTo>
                    <a:pt x="120" y="178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120" y="175"/>
                  </a:lnTo>
                  <a:lnTo>
                    <a:pt x="115" y="175"/>
                  </a:lnTo>
                  <a:lnTo>
                    <a:pt x="112" y="176"/>
                  </a:lnTo>
                  <a:lnTo>
                    <a:pt x="110" y="176"/>
                  </a:lnTo>
                  <a:lnTo>
                    <a:pt x="107" y="176"/>
                  </a:lnTo>
                  <a:lnTo>
                    <a:pt x="105" y="178"/>
                  </a:lnTo>
                  <a:lnTo>
                    <a:pt x="104" y="179"/>
                  </a:lnTo>
                  <a:lnTo>
                    <a:pt x="104" y="181"/>
                  </a:lnTo>
                  <a:lnTo>
                    <a:pt x="104" y="182"/>
                  </a:lnTo>
                  <a:lnTo>
                    <a:pt x="104" y="184"/>
                  </a:lnTo>
                  <a:lnTo>
                    <a:pt x="102" y="186"/>
                  </a:lnTo>
                  <a:lnTo>
                    <a:pt x="102" y="186"/>
                  </a:lnTo>
                  <a:lnTo>
                    <a:pt x="102" y="190"/>
                  </a:lnTo>
                  <a:lnTo>
                    <a:pt x="99" y="190"/>
                  </a:lnTo>
                  <a:lnTo>
                    <a:pt x="96" y="190"/>
                  </a:lnTo>
                  <a:lnTo>
                    <a:pt x="96" y="190"/>
                  </a:lnTo>
                  <a:lnTo>
                    <a:pt x="93" y="189"/>
                  </a:lnTo>
                  <a:lnTo>
                    <a:pt x="91" y="189"/>
                  </a:lnTo>
                  <a:lnTo>
                    <a:pt x="90" y="190"/>
                  </a:lnTo>
                  <a:lnTo>
                    <a:pt x="88" y="190"/>
                  </a:lnTo>
                  <a:lnTo>
                    <a:pt x="86" y="190"/>
                  </a:lnTo>
                  <a:lnTo>
                    <a:pt x="83" y="192"/>
                  </a:lnTo>
                  <a:lnTo>
                    <a:pt x="83" y="192"/>
                  </a:lnTo>
                  <a:lnTo>
                    <a:pt x="82" y="192"/>
                  </a:lnTo>
                  <a:lnTo>
                    <a:pt x="80" y="192"/>
                  </a:lnTo>
                  <a:lnTo>
                    <a:pt x="79" y="192"/>
                  </a:lnTo>
                  <a:lnTo>
                    <a:pt x="77" y="192"/>
                  </a:lnTo>
                  <a:lnTo>
                    <a:pt x="77" y="192"/>
                  </a:lnTo>
                  <a:lnTo>
                    <a:pt x="74" y="189"/>
                  </a:lnTo>
                  <a:lnTo>
                    <a:pt x="72" y="186"/>
                  </a:lnTo>
                  <a:lnTo>
                    <a:pt x="71" y="182"/>
                  </a:lnTo>
                  <a:lnTo>
                    <a:pt x="71" y="182"/>
                  </a:lnTo>
                  <a:lnTo>
                    <a:pt x="69" y="181"/>
                  </a:lnTo>
                  <a:lnTo>
                    <a:pt x="69" y="179"/>
                  </a:lnTo>
                  <a:lnTo>
                    <a:pt x="67" y="178"/>
                  </a:lnTo>
                  <a:lnTo>
                    <a:pt x="67" y="176"/>
                  </a:lnTo>
                  <a:lnTo>
                    <a:pt x="67" y="175"/>
                  </a:lnTo>
                  <a:lnTo>
                    <a:pt x="66" y="173"/>
                  </a:lnTo>
                  <a:lnTo>
                    <a:pt x="64" y="170"/>
                  </a:lnTo>
                  <a:lnTo>
                    <a:pt x="64" y="168"/>
                  </a:lnTo>
                  <a:lnTo>
                    <a:pt x="64" y="167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2"/>
                  </a:lnTo>
                  <a:lnTo>
                    <a:pt x="63" y="162"/>
                  </a:lnTo>
                  <a:lnTo>
                    <a:pt x="61" y="160"/>
                  </a:lnTo>
                  <a:lnTo>
                    <a:pt x="60" y="160"/>
                  </a:lnTo>
                  <a:lnTo>
                    <a:pt x="58" y="160"/>
                  </a:lnTo>
                  <a:lnTo>
                    <a:pt x="55" y="160"/>
                  </a:lnTo>
                  <a:lnTo>
                    <a:pt x="50" y="160"/>
                  </a:lnTo>
                  <a:lnTo>
                    <a:pt x="45" y="160"/>
                  </a:lnTo>
                  <a:lnTo>
                    <a:pt x="41" y="160"/>
                  </a:lnTo>
                  <a:lnTo>
                    <a:pt x="36" y="160"/>
                  </a:lnTo>
                  <a:lnTo>
                    <a:pt x="34" y="160"/>
                  </a:lnTo>
                  <a:lnTo>
                    <a:pt x="31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5" y="159"/>
                  </a:lnTo>
                  <a:lnTo>
                    <a:pt x="22" y="159"/>
                  </a:lnTo>
                  <a:lnTo>
                    <a:pt x="20" y="159"/>
                  </a:lnTo>
                  <a:lnTo>
                    <a:pt x="15" y="159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4" y="159"/>
                  </a:lnTo>
                  <a:lnTo>
                    <a:pt x="12" y="160"/>
                  </a:lnTo>
                  <a:lnTo>
                    <a:pt x="11" y="159"/>
                  </a:lnTo>
                  <a:lnTo>
                    <a:pt x="9" y="159"/>
                  </a:lnTo>
                  <a:lnTo>
                    <a:pt x="8" y="160"/>
                  </a:lnTo>
                  <a:lnTo>
                    <a:pt x="6" y="160"/>
                  </a:lnTo>
                  <a:lnTo>
                    <a:pt x="4" y="162"/>
                  </a:lnTo>
                  <a:lnTo>
                    <a:pt x="3" y="162"/>
                  </a:lnTo>
                  <a:lnTo>
                    <a:pt x="3" y="162"/>
                  </a:lnTo>
                  <a:lnTo>
                    <a:pt x="1" y="160"/>
                  </a:lnTo>
                  <a:lnTo>
                    <a:pt x="0" y="159"/>
                  </a:lnTo>
                  <a:lnTo>
                    <a:pt x="0" y="159"/>
                  </a:lnTo>
                  <a:lnTo>
                    <a:pt x="0" y="157"/>
                  </a:lnTo>
                  <a:lnTo>
                    <a:pt x="1" y="157"/>
                  </a:lnTo>
                  <a:lnTo>
                    <a:pt x="3" y="157"/>
                  </a:lnTo>
                  <a:lnTo>
                    <a:pt x="3" y="157"/>
                  </a:lnTo>
                  <a:lnTo>
                    <a:pt x="4" y="154"/>
                  </a:lnTo>
                  <a:lnTo>
                    <a:pt x="4" y="149"/>
                  </a:lnTo>
                  <a:lnTo>
                    <a:pt x="3" y="149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4" y="148"/>
                  </a:lnTo>
                  <a:lnTo>
                    <a:pt x="4" y="146"/>
                  </a:lnTo>
                  <a:lnTo>
                    <a:pt x="6" y="146"/>
                  </a:lnTo>
                  <a:lnTo>
                    <a:pt x="8" y="143"/>
                  </a:lnTo>
                  <a:lnTo>
                    <a:pt x="9" y="143"/>
                  </a:lnTo>
                  <a:lnTo>
                    <a:pt x="11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5" y="143"/>
                  </a:lnTo>
                  <a:lnTo>
                    <a:pt x="15" y="145"/>
                  </a:lnTo>
                  <a:lnTo>
                    <a:pt x="17" y="145"/>
                  </a:lnTo>
                  <a:lnTo>
                    <a:pt x="17" y="145"/>
                  </a:lnTo>
                  <a:lnTo>
                    <a:pt x="19" y="143"/>
                  </a:lnTo>
                  <a:lnTo>
                    <a:pt x="20" y="143"/>
                  </a:lnTo>
                  <a:lnTo>
                    <a:pt x="20" y="143"/>
                  </a:lnTo>
                  <a:lnTo>
                    <a:pt x="20" y="141"/>
                  </a:lnTo>
                  <a:lnTo>
                    <a:pt x="20" y="140"/>
                  </a:lnTo>
                  <a:lnTo>
                    <a:pt x="22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3" y="140"/>
                  </a:lnTo>
                  <a:lnTo>
                    <a:pt x="23" y="140"/>
                  </a:lnTo>
                  <a:lnTo>
                    <a:pt x="25" y="140"/>
                  </a:lnTo>
                  <a:lnTo>
                    <a:pt x="25" y="140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8" y="138"/>
                  </a:lnTo>
                  <a:lnTo>
                    <a:pt x="30" y="137"/>
                  </a:lnTo>
                  <a:lnTo>
                    <a:pt x="30" y="137"/>
                  </a:lnTo>
                  <a:lnTo>
                    <a:pt x="31" y="138"/>
                  </a:lnTo>
                  <a:lnTo>
                    <a:pt x="31" y="138"/>
                  </a:lnTo>
                  <a:lnTo>
                    <a:pt x="31" y="140"/>
                  </a:lnTo>
                  <a:lnTo>
                    <a:pt x="31" y="140"/>
                  </a:lnTo>
                  <a:lnTo>
                    <a:pt x="30" y="141"/>
                  </a:lnTo>
                  <a:lnTo>
                    <a:pt x="31" y="143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3" y="145"/>
                  </a:lnTo>
                  <a:lnTo>
                    <a:pt x="33" y="145"/>
                  </a:lnTo>
                  <a:lnTo>
                    <a:pt x="34" y="146"/>
                  </a:lnTo>
                  <a:lnTo>
                    <a:pt x="36" y="146"/>
                  </a:lnTo>
                  <a:lnTo>
                    <a:pt x="36" y="145"/>
                  </a:lnTo>
                  <a:lnTo>
                    <a:pt x="39" y="143"/>
                  </a:lnTo>
                  <a:lnTo>
                    <a:pt x="41" y="140"/>
                  </a:lnTo>
                  <a:lnTo>
                    <a:pt x="44" y="137"/>
                  </a:lnTo>
                  <a:lnTo>
                    <a:pt x="45" y="137"/>
                  </a:lnTo>
                  <a:lnTo>
                    <a:pt x="47" y="135"/>
                  </a:lnTo>
                  <a:lnTo>
                    <a:pt x="47" y="134"/>
                  </a:lnTo>
                  <a:lnTo>
                    <a:pt x="49" y="134"/>
                  </a:lnTo>
                  <a:lnTo>
                    <a:pt x="50" y="132"/>
                  </a:lnTo>
                  <a:lnTo>
                    <a:pt x="52" y="132"/>
                  </a:lnTo>
                  <a:lnTo>
                    <a:pt x="53" y="129"/>
                  </a:lnTo>
                  <a:lnTo>
                    <a:pt x="56" y="126"/>
                  </a:lnTo>
                  <a:lnTo>
                    <a:pt x="56" y="121"/>
                  </a:lnTo>
                  <a:lnTo>
                    <a:pt x="56" y="119"/>
                  </a:lnTo>
                  <a:lnTo>
                    <a:pt x="56" y="111"/>
                  </a:lnTo>
                  <a:lnTo>
                    <a:pt x="56" y="108"/>
                  </a:lnTo>
                  <a:lnTo>
                    <a:pt x="56" y="107"/>
                  </a:lnTo>
                  <a:lnTo>
                    <a:pt x="58" y="105"/>
                  </a:lnTo>
                  <a:lnTo>
                    <a:pt x="60" y="104"/>
                  </a:lnTo>
                  <a:lnTo>
                    <a:pt x="61" y="102"/>
                  </a:lnTo>
                  <a:lnTo>
                    <a:pt x="63" y="100"/>
                  </a:lnTo>
                  <a:lnTo>
                    <a:pt x="66" y="96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71" y="91"/>
                  </a:lnTo>
                  <a:lnTo>
                    <a:pt x="72" y="89"/>
                  </a:lnTo>
                  <a:lnTo>
                    <a:pt x="77" y="86"/>
                  </a:lnTo>
                  <a:lnTo>
                    <a:pt x="80" y="83"/>
                  </a:lnTo>
                  <a:lnTo>
                    <a:pt x="79" y="80"/>
                  </a:lnTo>
                  <a:lnTo>
                    <a:pt x="80" y="77"/>
                  </a:lnTo>
                  <a:lnTo>
                    <a:pt x="82" y="72"/>
                  </a:lnTo>
                  <a:lnTo>
                    <a:pt x="82" y="67"/>
                  </a:lnTo>
                  <a:lnTo>
                    <a:pt x="82" y="63"/>
                  </a:lnTo>
                  <a:lnTo>
                    <a:pt x="82" y="59"/>
                  </a:lnTo>
                  <a:lnTo>
                    <a:pt x="83" y="55"/>
                  </a:lnTo>
                  <a:lnTo>
                    <a:pt x="83" y="53"/>
                  </a:lnTo>
                  <a:lnTo>
                    <a:pt x="83" y="50"/>
                  </a:lnTo>
                  <a:lnTo>
                    <a:pt x="83" y="47"/>
                  </a:lnTo>
                  <a:lnTo>
                    <a:pt x="86" y="41"/>
                  </a:lnTo>
                  <a:lnTo>
                    <a:pt x="88" y="37"/>
                  </a:lnTo>
                  <a:lnTo>
                    <a:pt x="90" y="33"/>
                  </a:lnTo>
                  <a:lnTo>
                    <a:pt x="91" y="31"/>
                  </a:lnTo>
                  <a:lnTo>
                    <a:pt x="93" y="28"/>
                  </a:lnTo>
                  <a:lnTo>
                    <a:pt x="91" y="25"/>
                  </a:lnTo>
                  <a:lnTo>
                    <a:pt x="91" y="23"/>
                  </a:lnTo>
                  <a:lnTo>
                    <a:pt x="93" y="19"/>
                  </a:lnTo>
                  <a:lnTo>
                    <a:pt x="91" y="17"/>
                  </a:lnTo>
                  <a:lnTo>
                    <a:pt x="91" y="14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1"/>
                  </a:lnTo>
                  <a:lnTo>
                    <a:pt x="99" y="4"/>
                  </a:lnTo>
                  <a:lnTo>
                    <a:pt x="102" y="3"/>
                  </a:lnTo>
                  <a:lnTo>
                    <a:pt x="105" y="1"/>
                  </a:lnTo>
                  <a:lnTo>
                    <a:pt x="107" y="1"/>
                  </a:lnTo>
                  <a:lnTo>
                    <a:pt x="108" y="3"/>
                  </a:lnTo>
                  <a:lnTo>
                    <a:pt x="110" y="3"/>
                  </a:lnTo>
                  <a:lnTo>
                    <a:pt x="112" y="4"/>
                  </a:lnTo>
                  <a:lnTo>
                    <a:pt x="115" y="6"/>
                  </a:lnTo>
                  <a:lnTo>
                    <a:pt x="118" y="8"/>
                  </a:lnTo>
                  <a:lnTo>
                    <a:pt x="120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6" y="12"/>
                  </a:lnTo>
                  <a:lnTo>
                    <a:pt x="127" y="14"/>
                  </a:lnTo>
                  <a:lnTo>
                    <a:pt x="129" y="14"/>
                  </a:lnTo>
                  <a:lnTo>
                    <a:pt x="131" y="14"/>
                  </a:lnTo>
                  <a:lnTo>
                    <a:pt x="132" y="14"/>
                  </a:lnTo>
                  <a:lnTo>
                    <a:pt x="134" y="14"/>
                  </a:lnTo>
                  <a:lnTo>
                    <a:pt x="137" y="14"/>
                  </a:lnTo>
                  <a:lnTo>
                    <a:pt x="140" y="14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9" y="12"/>
                  </a:lnTo>
                  <a:lnTo>
                    <a:pt x="151" y="9"/>
                  </a:lnTo>
                  <a:lnTo>
                    <a:pt x="151" y="9"/>
                  </a:lnTo>
                  <a:lnTo>
                    <a:pt x="153" y="8"/>
                  </a:lnTo>
                  <a:lnTo>
                    <a:pt x="156" y="8"/>
                  </a:lnTo>
                  <a:lnTo>
                    <a:pt x="157" y="8"/>
                  </a:lnTo>
                  <a:lnTo>
                    <a:pt x="159" y="8"/>
                  </a:lnTo>
                  <a:lnTo>
                    <a:pt x="161" y="9"/>
                  </a:lnTo>
                  <a:lnTo>
                    <a:pt x="161" y="9"/>
                  </a:lnTo>
                  <a:lnTo>
                    <a:pt x="162" y="8"/>
                  </a:lnTo>
                  <a:lnTo>
                    <a:pt x="165" y="8"/>
                  </a:lnTo>
                  <a:lnTo>
                    <a:pt x="167" y="6"/>
                  </a:lnTo>
                  <a:lnTo>
                    <a:pt x="170" y="6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3"/>
                  </a:lnTo>
                  <a:lnTo>
                    <a:pt x="181" y="4"/>
                  </a:lnTo>
                  <a:lnTo>
                    <a:pt x="184" y="4"/>
                  </a:lnTo>
                  <a:lnTo>
                    <a:pt x="186" y="4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0" y="0"/>
                  </a:lnTo>
                  <a:lnTo>
                    <a:pt x="19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4" name="Freeform 311">
              <a:extLst>
                <a:ext uri="{FF2B5EF4-FFF2-40B4-BE49-F238E27FC236}">
                  <a16:creationId xmlns:a16="http://schemas.microsoft.com/office/drawing/2014/main" id="{90B81EEE-B94F-4BDF-B11F-D4D8BEAE7B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14692" y="2649928"/>
              <a:ext cx="2264995" cy="526290"/>
            </a:xfrm>
            <a:custGeom>
              <a:avLst/>
              <a:gdLst>
                <a:gd name="T0" fmla="*/ 819 w 1162"/>
                <a:gd name="T1" fmla="*/ 227 h 270"/>
                <a:gd name="T2" fmla="*/ 764 w 1162"/>
                <a:gd name="T3" fmla="*/ 215 h 270"/>
                <a:gd name="T4" fmla="*/ 855 w 1162"/>
                <a:gd name="T5" fmla="*/ 205 h 270"/>
                <a:gd name="T6" fmla="*/ 732 w 1162"/>
                <a:gd name="T7" fmla="*/ 196 h 270"/>
                <a:gd name="T8" fmla="*/ 745 w 1162"/>
                <a:gd name="T9" fmla="*/ 197 h 270"/>
                <a:gd name="T10" fmla="*/ 721 w 1162"/>
                <a:gd name="T11" fmla="*/ 196 h 270"/>
                <a:gd name="T12" fmla="*/ 711 w 1162"/>
                <a:gd name="T13" fmla="*/ 191 h 270"/>
                <a:gd name="T14" fmla="*/ 1041 w 1162"/>
                <a:gd name="T15" fmla="*/ 196 h 270"/>
                <a:gd name="T16" fmla="*/ 1058 w 1162"/>
                <a:gd name="T17" fmla="*/ 193 h 270"/>
                <a:gd name="T18" fmla="*/ 1049 w 1162"/>
                <a:gd name="T19" fmla="*/ 177 h 270"/>
                <a:gd name="T20" fmla="*/ 1019 w 1162"/>
                <a:gd name="T21" fmla="*/ 191 h 270"/>
                <a:gd name="T22" fmla="*/ 1002 w 1162"/>
                <a:gd name="T23" fmla="*/ 188 h 270"/>
                <a:gd name="T24" fmla="*/ 1030 w 1162"/>
                <a:gd name="T25" fmla="*/ 169 h 270"/>
                <a:gd name="T26" fmla="*/ 989 w 1162"/>
                <a:gd name="T27" fmla="*/ 161 h 270"/>
                <a:gd name="T28" fmla="*/ 653 w 1162"/>
                <a:gd name="T29" fmla="*/ 144 h 270"/>
                <a:gd name="T30" fmla="*/ 995 w 1162"/>
                <a:gd name="T31" fmla="*/ 141 h 270"/>
                <a:gd name="T32" fmla="*/ 975 w 1162"/>
                <a:gd name="T33" fmla="*/ 164 h 270"/>
                <a:gd name="T34" fmla="*/ 1000 w 1162"/>
                <a:gd name="T35" fmla="*/ 191 h 270"/>
                <a:gd name="T36" fmla="*/ 1036 w 1162"/>
                <a:gd name="T37" fmla="*/ 205 h 270"/>
                <a:gd name="T38" fmla="*/ 1002 w 1162"/>
                <a:gd name="T39" fmla="*/ 221 h 270"/>
                <a:gd name="T40" fmla="*/ 972 w 1162"/>
                <a:gd name="T41" fmla="*/ 234 h 270"/>
                <a:gd name="T42" fmla="*/ 994 w 1162"/>
                <a:gd name="T43" fmla="*/ 208 h 270"/>
                <a:gd name="T44" fmla="*/ 983 w 1162"/>
                <a:gd name="T45" fmla="*/ 202 h 270"/>
                <a:gd name="T46" fmla="*/ 948 w 1162"/>
                <a:gd name="T47" fmla="*/ 208 h 270"/>
                <a:gd name="T48" fmla="*/ 943 w 1162"/>
                <a:gd name="T49" fmla="*/ 188 h 270"/>
                <a:gd name="T50" fmla="*/ 909 w 1162"/>
                <a:gd name="T51" fmla="*/ 188 h 270"/>
                <a:gd name="T52" fmla="*/ 883 w 1162"/>
                <a:gd name="T53" fmla="*/ 211 h 270"/>
                <a:gd name="T54" fmla="*/ 904 w 1162"/>
                <a:gd name="T55" fmla="*/ 175 h 270"/>
                <a:gd name="T56" fmla="*/ 1136 w 1162"/>
                <a:gd name="T57" fmla="*/ 128 h 270"/>
                <a:gd name="T58" fmla="*/ 126 w 1162"/>
                <a:gd name="T59" fmla="*/ 128 h 270"/>
                <a:gd name="T60" fmla="*/ 1027 w 1162"/>
                <a:gd name="T61" fmla="*/ 133 h 270"/>
                <a:gd name="T62" fmla="*/ 115 w 1162"/>
                <a:gd name="T63" fmla="*/ 114 h 270"/>
                <a:gd name="T64" fmla="*/ 111 w 1162"/>
                <a:gd name="T65" fmla="*/ 115 h 270"/>
                <a:gd name="T66" fmla="*/ 138 w 1162"/>
                <a:gd name="T67" fmla="*/ 152 h 270"/>
                <a:gd name="T68" fmla="*/ 106 w 1162"/>
                <a:gd name="T69" fmla="*/ 136 h 270"/>
                <a:gd name="T70" fmla="*/ 95 w 1162"/>
                <a:gd name="T71" fmla="*/ 126 h 270"/>
                <a:gd name="T72" fmla="*/ 76 w 1162"/>
                <a:gd name="T73" fmla="*/ 115 h 270"/>
                <a:gd name="T74" fmla="*/ 1121 w 1162"/>
                <a:gd name="T75" fmla="*/ 92 h 270"/>
                <a:gd name="T76" fmla="*/ 1104 w 1162"/>
                <a:gd name="T77" fmla="*/ 122 h 270"/>
                <a:gd name="T78" fmla="*/ 1118 w 1162"/>
                <a:gd name="T79" fmla="*/ 123 h 270"/>
                <a:gd name="T80" fmla="*/ 1125 w 1162"/>
                <a:gd name="T81" fmla="*/ 137 h 270"/>
                <a:gd name="T82" fmla="*/ 1150 w 1162"/>
                <a:gd name="T83" fmla="*/ 136 h 270"/>
                <a:gd name="T84" fmla="*/ 1150 w 1162"/>
                <a:gd name="T85" fmla="*/ 148 h 270"/>
                <a:gd name="T86" fmla="*/ 1145 w 1162"/>
                <a:gd name="T87" fmla="*/ 161 h 270"/>
                <a:gd name="T88" fmla="*/ 1162 w 1162"/>
                <a:gd name="T89" fmla="*/ 167 h 270"/>
                <a:gd name="T90" fmla="*/ 1142 w 1162"/>
                <a:gd name="T91" fmla="*/ 180 h 270"/>
                <a:gd name="T92" fmla="*/ 1126 w 1162"/>
                <a:gd name="T93" fmla="*/ 175 h 270"/>
                <a:gd name="T94" fmla="*/ 1123 w 1162"/>
                <a:gd name="T95" fmla="*/ 166 h 270"/>
                <a:gd name="T96" fmla="*/ 1080 w 1162"/>
                <a:gd name="T97" fmla="*/ 163 h 270"/>
                <a:gd name="T98" fmla="*/ 1073 w 1162"/>
                <a:gd name="T99" fmla="*/ 147 h 270"/>
                <a:gd name="T100" fmla="*/ 1087 w 1162"/>
                <a:gd name="T101" fmla="*/ 126 h 270"/>
                <a:gd name="T102" fmla="*/ 1120 w 1162"/>
                <a:gd name="T103" fmla="*/ 92 h 270"/>
                <a:gd name="T104" fmla="*/ 776 w 1162"/>
                <a:gd name="T105" fmla="*/ 84 h 270"/>
                <a:gd name="T106" fmla="*/ 56 w 1162"/>
                <a:gd name="T107" fmla="*/ 67 h 270"/>
                <a:gd name="T108" fmla="*/ 751 w 1162"/>
                <a:gd name="T109" fmla="*/ 68 h 270"/>
                <a:gd name="T110" fmla="*/ 26 w 1162"/>
                <a:gd name="T111" fmla="*/ 76 h 270"/>
                <a:gd name="T112" fmla="*/ 65 w 1162"/>
                <a:gd name="T113" fmla="*/ 60 h 270"/>
                <a:gd name="T114" fmla="*/ 54 w 1162"/>
                <a:gd name="T115" fmla="*/ 60 h 270"/>
                <a:gd name="T116" fmla="*/ 40 w 1162"/>
                <a:gd name="T117" fmla="*/ 43 h 270"/>
                <a:gd name="T118" fmla="*/ 13 w 1162"/>
                <a:gd name="T119" fmla="*/ 44 h 270"/>
                <a:gd name="T120" fmla="*/ 5 w 1162"/>
                <a:gd name="T121" fmla="*/ 55 h 270"/>
                <a:gd name="T122" fmla="*/ 37 w 1162"/>
                <a:gd name="T123" fmla="*/ 29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162" h="270">
                  <a:moveTo>
                    <a:pt x="729" y="268"/>
                  </a:moveTo>
                  <a:lnTo>
                    <a:pt x="729" y="268"/>
                  </a:lnTo>
                  <a:lnTo>
                    <a:pt x="729" y="268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68"/>
                  </a:lnTo>
                  <a:lnTo>
                    <a:pt x="729" y="268"/>
                  </a:lnTo>
                  <a:close/>
                  <a:moveTo>
                    <a:pt x="1060" y="230"/>
                  </a:moveTo>
                  <a:lnTo>
                    <a:pt x="1060" y="230"/>
                  </a:lnTo>
                  <a:lnTo>
                    <a:pt x="1057" y="232"/>
                  </a:lnTo>
                  <a:lnTo>
                    <a:pt x="1055" y="232"/>
                  </a:lnTo>
                  <a:lnTo>
                    <a:pt x="1055" y="230"/>
                  </a:lnTo>
                  <a:lnTo>
                    <a:pt x="1055" y="230"/>
                  </a:lnTo>
                  <a:lnTo>
                    <a:pt x="1057" y="230"/>
                  </a:lnTo>
                  <a:lnTo>
                    <a:pt x="1058" y="230"/>
                  </a:lnTo>
                  <a:lnTo>
                    <a:pt x="1060" y="230"/>
                  </a:lnTo>
                  <a:close/>
                  <a:moveTo>
                    <a:pt x="816" y="227"/>
                  </a:moveTo>
                  <a:lnTo>
                    <a:pt x="816" y="227"/>
                  </a:lnTo>
                  <a:lnTo>
                    <a:pt x="816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6" y="227"/>
                  </a:lnTo>
                  <a:close/>
                  <a:moveTo>
                    <a:pt x="822" y="226"/>
                  </a:moveTo>
                  <a:lnTo>
                    <a:pt x="822" y="226"/>
                  </a:lnTo>
                  <a:lnTo>
                    <a:pt x="820" y="226"/>
                  </a:lnTo>
                  <a:lnTo>
                    <a:pt x="820" y="227"/>
                  </a:lnTo>
                  <a:lnTo>
                    <a:pt x="820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6"/>
                  </a:lnTo>
                  <a:lnTo>
                    <a:pt x="820" y="226"/>
                  </a:lnTo>
                  <a:lnTo>
                    <a:pt x="822" y="226"/>
                  </a:lnTo>
                  <a:lnTo>
                    <a:pt x="822" y="226"/>
                  </a:lnTo>
                  <a:close/>
                  <a:moveTo>
                    <a:pt x="967" y="222"/>
                  </a:moveTo>
                  <a:lnTo>
                    <a:pt x="965" y="224"/>
                  </a:lnTo>
                  <a:lnTo>
                    <a:pt x="965" y="226"/>
                  </a:lnTo>
                  <a:lnTo>
                    <a:pt x="965" y="226"/>
                  </a:lnTo>
                  <a:lnTo>
                    <a:pt x="965" y="224"/>
                  </a:lnTo>
                  <a:lnTo>
                    <a:pt x="967" y="222"/>
                  </a:lnTo>
                  <a:close/>
                  <a:moveTo>
                    <a:pt x="957" y="216"/>
                  </a:moveTo>
                  <a:lnTo>
                    <a:pt x="959" y="216"/>
                  </a:lnTo>
                  <a:lnTo>
                    <a:pt x="959" y="218"/>
                  </a:lnTo>
                  <a:lnTo>
                    <a:pt x="959" y="218"/>
                  </a:lnTo>
                  <a:lnTo>
                    <a:pt x="957" y="219"/>
                  </a:lnTo>
                  <a:lnTo>
                    <a:pt x="957" y="216"/>
                  </a:lnTo>
                  <a:lnTo>
                    <a:pt x="957" y="216"/>
                  </a:lnTo>
                  <a:close/>
                  <a:moveTo>
                    <a:pt x="764" y="215"/>
                  </a:moveTo>
                  <a:lnTo>
                    <a:pt x="765" y="215"/>
                  </a:lnTo>
                  <a:lnTo>
                    <a:pt x="765" y="215"/>
                  </a:lnTo>
                  <a:lnTo>
                    <a:pt x="765" y="216"/>
                  </a:lnTo>
                  <a:lnTo>
                    <a:pt x="765" y="216"/>
                  </a:lnTo>
                  <a:lnTo>
                    <a:pt x="764" y="216"/>
                  </a:lnTo>
                  <a:lnTo>
                    <a:pt x="764" y="215"/>
                  </a:lnTo>
                  <a:lnTo>
                    <a:pt x="764" y="215"/>
                  </a:lnTo>
                  <a:lnTo>
                    <a:pt x="764" y="215"/>
                  </a:lnTo>
                  <a:close/>
                  <a:moveTo>
                    <a:pt x="741" y="204"/>
                  </a:moveTo>
                  <a:lnTo>
                    <a:pt x="743" y="204"/>
                  </a:lnTo>
                  <a:lnTo>
                    <a:pt x="743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close/>
                  <a:moveTo>
                    <a:pt x="1041" y="202"/>
                  </a:moveTo>
                  <a:lnTo>
                    <a:pt x="1043" y="202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1" y="204"/>
                  </a:lnTo>
                  <a:lnTo>
                    <a:pt x="1041" y="202"/>
                  </a:lnTo>
                  <a:lnTo>
                    <a:pt x="1041" y="202"/>
                  </a:lnTo>
                  <a:lnTo>
                    <a:pt x="1041" y="202"/>
                  </a:lnTo>
                  <a:close/>
                  <a:moveTo>
                    <a:pt x="860" y="200"/>
                  </a:moveTo>
                  <a:lnTo>
                    <a:pt x="858" y="202"/>
                  </a:lnTo>
                  <a:lnTo>
                    <a:pt x="857" y="202"/>
                  </a:lnTo>
                  <a:lnTo>
                    <a:pt x="857" y="202"/>
                  </a:lnTo>
                  <a:lnTo>
                    <a:pt x="858" y="200"/>
                  </a:lnTo>
                  <a:lnTo>
                    <a:pt x="860" y="200"/>
                  </a:lnTo>
                  <a:close/>
                  <a:moveTo>
                    <a:pt x="861" y="200"/>
                  </a:moveTo>
                  <a:lnTo>
                    <a:pt x="861" y="202"/>
                  </a:lnTo>
                  <a:lnTo>
                    <a:pt x="861" y="204"/>
                  </a:lnTo>
                  <a:lnTo>
                    <a:pt x="860" y="204"/>
                  </a:lnTo>
                  <a:lnTo>
                    <a:pt x="860" y="204"/>
                  </a:lnTo>
                  <a:lnTo>
                    <a:pt x="857" y="204"/>
                  </a:lnTo>
                  <a:lnTo>
                    <a:pt x="855" y="205"/>
                  </a:lnTo>
                  <a:lnTo>
                    <a:pt x="855" y="205"/>
                  </a:lnTo>
                  <a:lnTo>
                    <a:pt x="857" y="204"/>
                  </a:lnTo>
                  <a:lnTo>
                    <a:pt x="858" y="202"/>
                  </a:lnTo>
                  <a:lnTo>
                    <a:pt x="861" y="200"/>
                  </a:lnTo>
                  <a:lnTo>
                    <a:pt x="861" y="200"/>
                  </a:lnTo>
                  <a:close/>
                  <a:moveTo>
                    <a:pt x="726" y="194"/>
                  </a:moveTo>
                  <a:lnTo>
                    <a:pt x="727" y="194"/>
                  </a:lnTo>
                  <a:lnTo>
                    <a:pt x="726" y="196"/>
                  </a:lnTo>
                  <a:lnTo>
                    <a:pt x="727" y="196"/>
                  </a:lnTo>
                  <a:lnTo>
                    <a:pt x="727" y="196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4"/>
                  </a:lnTo>
                  <a:lnTo>
                    <a:pt x="734" y="194"/>
                  </a:lnTo>
                  <a:lnTo>
                    <a:pt x="734" y="194"/>
                  </a:lnTo>
                  <a:lnTo>
                    <a:pt x="734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7"/>
                  </a:lnTo>
                  <a:lnTo>
                    <a:pt x="737" y="197"/>
                  </a:lnTo>
                  <a:lnTo>
                    <a:pt x="737" y="196"/>
                  </a:lnTo>
                  <a:lnTo>
                    <a:pt x="738" y="196"/>
                  </a:lnTo>
                  <a:lnTo>
                    <a:pt x="738" y="194"/>
                  </a:lnTo>
                  <a:lnTo>
                    <a:pt x="740" y="194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1" y="196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3" y="196"/>
                  </a:lnTo>
                  <a:lnTo>
                    <a:pt x="743" y="196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5" y="197"/>
                  </a:lnTo>
                  <a:lnTo>
                    <a:pt x="745" y="199"/>
                  </a:lnTo>
                  <a:lnTo>
                    <a:pt x="743" y="200"/>
                  </a:lnTo>
                  <a:lnTo>
                    <a:pt x="741" y="202"/>
                  </a:lnTo>
                  <a:lnTo>
                    <a:pt x="741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37" y="202"/>
                  </a:lnTo>
                  <a:lnTo>
                    <a:pt x="737" y="202"/>
                  </a:lnTo>
                  <a:lnTo>
                    <a:pt x="735" y="200"/>
                  </a:lnTo>
                  <a:lnTo>
                    <a:pt x="735" y="200"/>
                  </a:lnTo>
                  <a:lnTo>
                    <a:pt x="734" y="200"/>
                  </a:lnTo>
                  <a:lnTo>
                    <a:pt x="732" y="200"/>
                  </a:lnTo>
                  <a:lnTo>
                    <a:pt x="730" y="199"/>
                  </a:lnTo>
                  <a:lnTo>
                    <a:pt x="729" y="199"/>
                  </a:lnTo>
                  <a:lnTo>
                    <a:pt x="727" y="197"/>
                  </a:lnTo>
                  <a:lnTo>
                    <a:pt x="724" y="197"/>
                  </a:lnTo>
                  <a:lnTo>
                    <a:pt x="724" y="197"/>
                  </a:lnTo>
                  <a:lnTo>
                    <a:pt x="721" y="197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6" y="194"/>
                  </a:lnTo>
                  <a:lnTo>
                    <a:pt x="726" y="194"/>
                  </a:lnTo>
                  <a:close/>
                  <a:moveTo>
                    <a:pt x="719" y="194"/>
                  </a:moveTo>
                  <a:lnTo>
                    <a:pt x="719" y="194"/>
                  </a:lnTo>
                  <a:lnTo>
                    <a:pt x="719" y="196"/>
                  </a:lnTo>
                  <a:lnTo>
                    <a:pt x="719" y="196"/>
                  </a:lnTo>
                  <a:lnTo>
                    <a:pt x="719" y="197"/>
                  </a:lnTo>
                  <a:lnTo>
                    <a:pt x="718" y="197"/>
                  </a:lnTo>
                  <a:lnTo>
                    <a:pt x="718" y="196"/>
                  </a:lnTo>
                  <a:lnTo>
                    <a:pt x="716" y="196"/>
                  </a:lnTo>
                  <a:lnTo>
                    <a:pt x="718" y="196"/>
                  </a:lnTo>
                  <a:lnTo>
                    <a:pt x="718" y="196"/>
                  </a:lnTo>
                  <a:lnTo>
                    <a:pt x="718" y="194"/>
                  </a:lnTo>
                  <a:lnTo>
                    <a:pt x="719" y="194"/>
                  </a:lnTo>
                  <a:close/>
                  <a:moveTo>
                    <a:pt x="708" y="189"/>
                  </a:moveTo>
                  <a:lnTo>
                    <a:pt x="710" y="189"/>
                  </a:lnTo>
                  <a:lnTo>
                    <a:pt x="711" y="189"/>
                  </a:lnTo>
                  <a:lnTo>
                    <a:pt x="711" y="189"/>
                  </a:lnTo>
                  <a:lnTo>
                    <a:pt x="713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3"/>
                  </a:lnTo>
                  <a:lnTo>
                    <a:pt x="711" y="193"/>
                  </a:lnTo>
                  <a:lnTo>
                    <a:pt x="710" y="193"/>
                  </a:lnTo>
                  <a:lnTo>
                    <a:pt x="710" y="193"/>
                  </a:lnTo>
                  <a:lnTo>
                    <a:pt x="708" y="191"/>
                  </a:lnTo>
                  <a:lnTo>
                    <a:pt x="708" y="189"/>
                  </a:lnTo>
                  <a:lnTo>
                    <a:pt x="708" y="189"/>
                  </a:lnTo>
                  <a:lnTo>
                    <a:pt x="708" y="189"/>
                  </a:lnTo>
                  <a:close/>
                  <a:moveTo>
                    <a:pt x="899" y="177"/>
                  </a:moveTo>
                  <a:lnTo>
                    <a:pt x="899" y="177"/>
                  </a:lnTo>
                  <a:lnTo>
                    <a:pt x="899" y="178"/>
                  </a:lnTo>
                  <a:lnTo>
                    <a:pt x="898" y="178"/>
                  </a:lnTo>
                  <a:lnTo>
                    <a:pt x="896" y="178"/>
                  </a:lnTo>
                  <a:lnTo>
                    <a:pt x="896" y="178"/>
                  </a:lnTo>
                  <a:lnTo>
                    <a:pt x="898" y="177"/>
                  </a:lnTo>
                  <a:lnTo>
                    <a:pt x="899" y="177"/>
                  </a:lnTo>
                  <a:close/>
                  <a:moveTo>
                    <a:pt x="1049" y="177"/>
                  </a:moveTo>
                  <a:lnTo>
                    <a:pt x="1050" y="177"/>
                  </a:lnTo>
                  <a:lnTo>
                    <a:pt x="1050" y="177"/>
                  </a:lnTo>
                  <a:lnTo>
                    <a:pt x="1050" y="178"/>
                  </a:lnTo>
                  <a:lnTo>
                    <a:pt x="1052" y="180"/>
                  </a:lnTo>
                  <a:lnTo>
                    <a:pt x="1052" y="182"/>
                  </a:lnTo>
                  <a:lnTo>
                    <a:pt x="1050" y="183"/>
                  </a:lnTo>
                  <a:lnTo>
                    <a:pt x="1049" y="186"/>
                  </a:lnTo>
                  <a:lnTo>
                    <a:pt x="1049" y="189"/>
                  </a:lnTo>
                  <a:lnTo>
                    <a:pt x="1049" y="189"/>
                  </a:lnTo>
                  <a:lnTo>
                    <a:pt x="1049" y="191"/>
                  </a:lnTo>
                  <a:lnTo>
                    <a:pt x="1047" y="191"/>
                  </a:lnTo>
                  <a:lnTo>
                    <a:pt x="1046" y="193"/>
                  </a:lnTo>
                  <a:lnTo>
                    <a:pt x="1044" y="193"/>
                  </a:lnTo>
                  <a:lnTo>
                    <a:pt x="1043" y="194"/>
                  </a:lnTo>
                  <a:lnTo>
                    <a:pt x="1041" y="196"/>
                  </a:lnTo>
                  <a:lnTo>
                    <a:pt x="1041" y="196"/>
                  </a:lnTo>
                  <a:lnTo>
                    <a:pt x="1043" y="194"/>
                  </a:lnTo>
                  <a:lnTo>
                    <a:pt x="1044" y="194"/>
                  </a:lnTo>
                  <a:lnTo>
                    <a:pt x="1044" y="196"/>
                  </a:lnTo>
                  <a:lnTo>
                    <a:pt x="1043" y="196"/>
                  </a:lnTo>
                  <a:lnTo>
                    <a:pt x="1041" y="196"/>
                  </a:lnTo>
                  <a:lnTo>
                    <a:pt x="1043" y="197"/>
                  </a:lnTo>
                  <a:lnTo>
                    <a:pt x="1043" y="197"/>
                  </a:lnTo>
                  <a:lnTo>
                    <a:pt x="1041" y="197"/>
                  </a:lnTo>
                  <a:lnTo>
                    <a:pt x="1041" y="199"/>
                  </a:lnTo>
                  <a:lnTo>
                    <a:pt x="1041" y="200"/>
                  </a:lnTo>
                  <a:lnTo>
                    <a:pt x="1043" y="199"/>
                  </a:lnTo>
                  <a:lnTo>
                    <a:pt x="1044" y="199"/>
                  </a:lnTo>
                  <a:lnTo>
                    <a:pt x="1044" y="199"/>
                  </a:lnTo>
                  <a:lnTo>
                    <a:pt x="1046" y="199"/>
                  </a:lnTo>
                  <a:lnTo>
                    <a:pt x="1046" y="199"/>
                  </a:lnTo>
                  <a:lnTo>
                    <a:pt x="1049" y="196"/>
                  </a:lnTo>
                  <a:lnTo>
                    <a:pt x="1050" y="196"/>
                  </a:lnTo>
                  <a:lnTo>
                    <a:pt x="1046" y="196"/>
                  </a:lnTo>
                  <a:lnTo>
                    <a:pt x="1046" y="196"/>
                  </a:lnTo>
                  <a:lnTo>
                    <a:pt x="1047" y="193"/>
                  </a:lnTo>
                  <a:lnTo>
                    <a:pt x="1047" y="193"/>
                  </a:lnTo>
                  <a:lnTo>
                    <a:pt x="1049" y="191"/>
                  </a:lnTo>
                  <a:lnTo>
                    <a:pt x="1050" y="189"/>
                  </a:lnTo>
                  <a:lnTo>
                    <a:pt x="1050" y="189"/>
                  </a:lnTo>
                  <a:lnTo>
                    <a:pt x="1052" y="189"/>
                  </a:lnTo>
                  <a:lnTo>
                    <a:pt x="1054" y="189"/>
                  </a:lnTo>
                  <a:lnTo>
                    <a:pt x="1054" y="191"/>
                  </a:lnTo>
                  <a:lnTo>
                    <a:pt x="1055" y="191"/>
                  </a:lnTo>
                  <a:lnTo>
                    <a:pt x="1057" y="191"/>
                  </a:lnTo>
                  <a:lnTo>
                    <a:pt x="1058" y="191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7" y="194"/>
                  </a:lnTo>
                  <a:lnTo>
                    <a:pt x="1058" y="196"/>
                  </a:lnTo>
                  <a:lnTo>
                    <a:pt x="1058" y="196"/>
                  </a:lnTo>
                  <a:lnTo>
                    <a:pt x="1057" y="197"/>
                  </a:lnTo>
                  <a:lnTo>
                    <a:pt x="1055" y="197"/>
                  </a:lnTo>
                  <a:lnTo>
                    <a:pt x="1054" y="199"/>
                  </a:lnTo>
                  <a:lnTo>
                    <a:pt x="1050" y="200"/>
                  </a:lnTo>
                  <a:lnTo>
                    <a:pt x="1047" y="202"/>
                  </a:lnTo>
                  <a:lnTo>
                    <a:pt x="1046" y="202"/>
                  </a:lnTo>
                  <a:lnTo>
                    <a:pt x="1044" y="202"/>
                  </a:lnTo>
                  <a:lnTo>
                    <a:pt x="1043" y="202"/>
                  </a:lnTo>
                  <a:lnTo>
                    <a:pt x="1041" y="202"/>
                  </a:lnTo>
                  <a:lnTo>
                    <a:pt x="1039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6" y="200"/>
                  </a:lnTo>
                  <a:lnTo>
                    <a:pt x="1035" y="199"/>
                  </a:lnTo>
                  <a:lnTo>
                    <a:pt x="1035" y="196"/>
                  </a:lnTo>
                  <a:lnTo>
                    <a:pt x="1035" y="193"/>
                  </a:lnTo>
                  <a:lnTo>
                    <a:pt x="1036" y="191"/>
                  </a:lnTo>
                  <a:lnTo>
                    <a:pt x="1038" y="189"/>
                  </a:lnTo>
                  <a:lnTo>
                    <a:pt x="1038" y="189"/>
                  </a:lnTo>
                  <a:lnTo>
                    <a:pt x="1043" y="183"/>
                  </a:lnTo>
                  <a:lnTo>
                    <a:pt x="1043" y="182"/>
                  </a:lnTo>
                  <a:lnTo>
                    <a:pt x="1044" y="180"/>
                  </a:lnTo>
                  <a:lnTo>
                    <a:pt x="1046" y="178"/>
                  </a:lnTo>
                  <a:lnTo>
                    <a:pt x="1047" y="177"/>
                  </a:lnTo>
                  <a:lnTo>
                    <a:pt x="1049" y="177"/>
                  </a:lnTo>
                  <a:lnTo>
                    <a:pt x="1049" y="177"/>
                  </a:lnTo>
                  <a:close/>
                  <a:moveTo>
                    <a:pt x="998" y="175"/>
                  </a:moveTo>
                  <a:lnTo>
                    <a:pt x="998" y="177"/>
                  </a:lnTo>
                  <a:lnTo>
                    <a:pt x="998" y="178"/>
                  </a:lnTo>
                  <a:lnTo>
                    <a:pt x="997" y="180"/>
                  </a:lnTo>
                  <a:lnTo>
                    <a:pt x="1000" y="183"/>
                  </a:lnTo>
                  <a:lnTo>
                    <a:pt x="1000" y="183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2" y="185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3" y="185"/>
                  </a:lnTo>
                  <a:lnTo>
                    <a:pt x="1005" y="185"/>
                  </a:lnTo>
                  <a:lnTo>
                    <a:pt x="1006" y="185"/>
                  </a:lnTo>
                  <a:lnTo>
                    <a:pt x="1006" y="185"/>
                  </a:lnTo>
                  <a:lnTo>
                    <a:pt x="1008" y="185"/>
                  </a:lnTo>
                  <a:lnTo>
                    <a:pt x="1009" y="186"/>
                  </a:lnTo>
                  <a:lnTo>
                    <a:pt x="1011" y="186"/>
                  </a:lnTo>
                  <a:lnTo>
                    <a:pt x="1014" y="186"/>
                  </a:lnTo>
                  <a:lnTo>
                    <a:pt x="1017" y="186"/>
                  </a:lnTo>
                  <a:lnTo>
                    <a:pt x="1017" y="186"/>
                  </a:lnTo>
                  <a:lnTo>
                    <a:pt x="1022" y="186"/>
                  </a:lnTo>
                  <a:lnTo>
                    <a:pt x="1025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5" y="188"/>
                  </a:lnTo>
                  <a:lnTo>
                    <a:pt x="1022" y="189"/>
                  </a:lnTo>
                  <a:lnTo>
                    <a:pt x="1021" y="191"/>
                  </a:lnTo>
                  <a:lnTo>
                    <a:pt x="1019" y="191"/>
                  </a:lnTo>
                  <a:lnTo>
                    <a:pt x="1019" y="193"/>
                  </a:lnTo>
                  <a:lnTo>
                    <a:pt x="1019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17" y="196"/>
                  </a:lnTo>
                  <a:lnTo>
                    <a:pt x="1016" y="194"/>
                  </a:lnTo>
                  <a:lnTo>
                    <a:pt x="1014" y="194"/>
                  </a:lnTo>
                  <a:lnTo>
                    <a:pt x="1014" y="193"/>
                  </a:lnTo>
                  <a:lnTo>
                    <a:pt x="1013" y="193"/>
                  </a:lnTo>
                  <a:lnTo>
                    <a:pt x="1013" y="193"/>
                  </a:lnTo>
                  <a:lnTo>
                    <a:pt x="1014" y="193"/>
                  </a:lnTo>
                  <a:lnTo>
                    <a:pt x="1014" y="191"/>
                  </a:lnTo>
                  <a:lnTo>
                    <a:pt x="1013" y="191"/>
                  </a:lnTo>
                  <a:lnTo>
                    <a:pt x="1013" y="191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1" y="189"/>
                  </a:lnTo>
                  <a:lnTo>
                    <a:pt x="1009" y="189"/>
                  </a:lnTo>
                  <a:lnTo>
                    <a:pt x="1009" y="191"/>
                  </a:lnTo>
                  <a:lnTo>
                    <a:pt x="1011" y="191"/>
                  </a:lnTo>
                  <a:lnTo>
                    <a:pt x="1009" y="191"/>
                  </a:lnTo>
                  <a:lnTo>
                    <a:pt x="1009" y="191"/>
                  </a:lnTo>
                  <a:lnTo>
                    <a:pt x="1005" y="191"/>
                  </a:lnTo>
                  <a:lnTo>
                    <a:pt x="1003" y="191"/>
                  </a:lnTo>
                  <a:lnTo>
                    <a:pt x="1003" y="189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0" y="186"/>
                  </a:lnTo>
                  <a:lnTo>
                    <a:pt x="998" y="188"/>
                  </a:lnTo>
                  <a:lnTo>
                    <a:pt x="997" y="186"/>
                  </a:lnTo>
                  <a:lnTo>
                    <a:pt x="997" y="185"/>
                  </a:lnTo>
                  <a:lnTo>
                    <a:pt x="997" y="183"/>
                  </a:lnTo>
                  <a:lnTo>
                    <a:pt x="995" y="183"/>
                  </a:lnTo>
                  <a:lnTo>
                    <a:pt x="994" y="183"/>
                  </a:lnTo>
                  <a:lnTo>
                    <a:pt x="992" y="182"/>
                  </a:lnTo>
                  <a:lnTo>
                    <a:pt x="994" y="180"/>
                  </a:lnTo>
                  <a:lnTo>
                    <a:pt x="995" y="180"/>
                  </a:lnTo>
                  <a:lnTo>
                    <a:pt x="995" y="178"/>
                  </a:lnTo>
                  <a:lnTo>
                    <a:pt x="997" y="177"/>
                  </a:lnTo>
                  <a:lnTo>
                    <a:pt x="998" y="175"/>
                  </a:lnTo>
                  <a:close/>
                  <a:moveTo>
                    <a:pt x="1142" y="164"/>
                  </a:moveTo>
                  <a:lnTo>
                    <a:pt x="1140" y="166"/>
                  </a:lnTo>
                  <a:lnTo>
                    <a:pt x="1140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7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2" y="164"/>
                  </a:lnTo>
                  <a:close/>
                  <a:moveTo>
                    <a:pt x="1035" y="164"/>
                  </a:moveTo>
                  <a:lnTo>
                    <a:pt x="1036" y="164"/>
                  </a:lnTo>
                  <a:lnTo>
                    <a:pt x="1035" y="166"/>
                  </a:lnTo>
                  <a:lnTo>
                    <a:pt x="1033" y="166"/>
                  </a:lnTo>
                  <a:lnTo>
                    <a:pt x="1032" y="167"/>
                  </a:lnTo>
                  <a:lnTo>
                    <a:pt x="1032" y="169"/>
                  </a:lnTo>
                  <a:lnTo>
                    <a:pt x="1030" y="169"/>
                  </a:lnTo>
                  <a:lnTo>
                    <a:pt x="1028" y="170"/>
                  </a:lnTo>
                  <a:lnTo>
                    <a:pt x="1028" y="170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28" y="172"/>
                  </a:lnTo>
                  <a:lnTo>
                    <a:pt x="1027" y="172"/>
                  </a:lnTo>
                  <a:lnTo>
                    <a:pt x="1028" y="169"/>
                  </a:lnTo>
                  <a:lnTo>
                    <a:pt x="1030" y="167"/>
                  </a:lnTo>
                  <a:lnTo>
                    <a:pt x="1033" y="166"/>
                  </a:lnTo>
                  <a:lnTo>
                    <a:pt x="1035" y="164"/>
                  </a:lnTo>
                  <a:lnTo>
                    <a:pt x="1035" y="164"/>
                  </a:lnTo>
                  <a:close/>
                  <a:moveTo>
                    <a:pt x="685" y="161"/>
                  </a:moveTo>
                  <a:lnTo>
                    <a:pt x="686" y="163"/>
                  </a:lnTo>
                  <a:lnTo>
                    <a:pt x="686" y="163"/>
                  </a:lnTo>
                  <a:lnTo>
                    <a:pt x="686" y="163"/>
                  </a:lnTo>
                  <a:lnTo>
                    <a:pt x="685" y="163"/>
                  </a:lnTo>
                  <a:lnTo>
                    <a:pt x="683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1"/>
                  </a:lnTo>
                  <a:lnTo>
                    <a:pt x="683" y="161"/>
                  </a:lnTo>
                  <a:lnTo>
                    <a:pt x="685" y="161"/>
                  </a:lnTo>
                  <a:close/>
                  <a:moveTo>
                    <a:pt x="991" y="159"/>
                  </a:moveTo>
                  <a:lnTo>
                    <a:pt x="991" y="161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1"/>
                  </a:lnTo>
                  <a:lnTo>
                    <a:pt x="989" y="161"/>
                  </a:lnTo>
                  <a:lnTo>
                    <a:pt x="991" y="161"/>
                  </a:lnTo>
                  <a:lnTo>
                    <a:pt x="991" y="161"/>
                  </a:lnTo>
                  <a:lnTo>
                    <a:pt x="991" y="159"/>
                  </a:lnTo>
                  <a:close/>
                  <a:moveTo>
                    <a:pt x="991" y="158"/>
                  </a:moveTo>
                  <a:lnTo>
                    <a:pt x="992" y="158"/>
                  </a:lnTo>
                  <a:lnTo>
                    <a:pt x="992" y="159"/>
                  </a:lnTo>
                  <a:lnTo>
                    <a:pt x="991" y="159"/>
                  </a:lnTo>
                  <a:lnTo>
                    <a:pt x="991" y="158"/>
                  </a:lnTo>
                  <a:lnTo>
                    <a:pt x="991" y="158"/>
                  </a:lnTo>
                  <a:lnTo>
                    <a:pt x="991" y="158"/>
                  </a:lnTo>
                  <a:close/>
                  <a:moveTo>
                    <a:pt x="656" y="142"/>
                  </a:moveTo>
                  <a:lnTo>
                    <a:pt x="656" y="142"/>
                  </a:lnTo>
                  <a:lnTo>
                    <a:pt x="656" y="144"/>
                  </a:lnTo>
                  <a:lnTo>
                    <a:pt x="658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2"/>
                  </a:lnTo>
                  <a:lnTo>
                    <a:pt x="655" y="142"/>
                  </a:lnTo>
                  <a:lnTo>
                    <a:pt x="656" y="142"/>
                  </a:lnTo>
                  <a:lnTo>
                    <a:pt x="656" y="142"/>
                  </a:lnTo>
                  <a:close/>
                  <a:moveTo>
                    <a:pt x="653" y="142"/>
                  </a:moveTo>
                  <a:lnTo>
                    <a:pt x="655" y="142"/>
                  </a:lnTo>
                  <a:lnTo>
                    <a:pt x="655" y="142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3" y="144"/>
                  </a:lnTo>
                  <a:lnTo>
                    <a:pt x="653" y="144"/>
                  </a:lnTo>
                  <a:lnTo>
                    <a:pt x="652" y="144"/>
                  </a:lnTo>
                  <a:lnTo>
                    <a:pt x="652" y="145"/>
                  </a:lnTo>
                  <a:lnTo>
                    <a:pt x="652" y="145"/>
                  </a:lnTo>
                  <a:lnTo>
                    <a:pt x="650" y="144"/>
                  </a:lnTo>
                  <a:lnTo>
                    <a:pt x="650" y="144"/>
                  </a:lnTo>
                  <a:lnTo>
                    <a:pt x="652" y="142"/>
                  </a:lnTo>
                  <a:lnTo>
                    <a:pt x="652" y="142"/>
                  </a:lnTo>
                  <a:lnTo>
                    <a:pt x="653" y="142"/>
                  </a:lnTo>
                  <a:close/>
                  <a:moveTo>
                    <a:pt x="138" y="141"/>
                  </a:moveTo>
                  <a:lnTo>
                    <a:pt x="138" y="141"/>
                  </a:lnTo>
                  <a:lnTo>
                    <a:pt x="139" y="142"/>
                  </a:lnTo>
                  <a:lnTo>
                    <a:pt x="139" y="142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8" y="144"/>
                  </a:lnTo>
                  <a:lnTo>
                    <a:pt x="138" y="141"/>
                  </a:lnTo>
                  <a:close/>
                  <a:moveTo>
                    <a:pt x="136" y="137"/>
                  </a:moveTo>
                  <a:lnTo>
                    <a:pt x="139" y="141"/>
                  </a:lnTo>
                  <a:lnTo>
                    <a:pt x="141" y="141"/>
                  </a:lnTo>
                  <a:lnTo>
                    <a:pt x="141" y="142"/>
                  </a:lnTo>
                  <a:lnTo>
                    <a:pt x="141" y="142"/>
                  </a:lnTo>
                  <a:lnTo>
                    <a:pt x="138" y="141"/>
                  </a:lnTo>
                  <a:lnTo>
                    <a:pt x="136" y="139"/>
                  </a:lnTo>
                  <a:lnTo>
                    <a:pt x="136" y="137"/>
                  </a:lnTo>
                  <a:close/>
                  <a:moveTo>
                    <a:pt x="976" y="134"/>
                  </a:moveTo>
                  <a:lnTo>
                    <a:pt x="978" y="134"/>
                  </a:lnTo>
                  <a:lnTo>
                    <a:pt x="986" y="136"/>
                  </a:lnTo>
                  <a:lnTo>
                    <a:pt x="991" y="137"/>
                  </a:lnTo>
                  <a:lnTo>
                    <a:pt x="995" y="141"/>
                  </a:lnTo>
                  <a:lnTo>
                    <a:pt x="995" y="142"/>
                  </a:lnTo>
                  <a:lnTo>
                    <a:pt x="995" y="144"/>
                  </a:lnTo>
                  <a:lnTo>
                    <a:pt x="994" y="142"/>
                  </a:lnTo>
                  <a:lnTo>
                    <a:pt x="991" y="142"/>
                  </a:lnTo>
                  <a:lnTo>
                    <a:pt x="992" y="144"/>
                  </a:lnTo>
                  <a:lnTo>
                    <a:pt x="995" y="145"/>
                  </a:lnTo>
                  <a:lnTo>
                    <a:pt x="995" y="148"/>
                  </a:lnTo>
                  <a:lnTo>
                    <a:pt x="994" y="150"/>
                  </a:lnTo>
                  <a:lnTo>
                    <a:pt x="989" y="152"/>
                  </a:lnTo>
                  <a:lnTo>
                    <a:pt x="989" y="152"/>
                  </a:lnTo>
                  <a:lnTo>
                    <a:pt x="987" y="153"/>
                  </a:lnTo>
                  <a:lnTo>
                    <a:pt x="987" y="155"/>
                  </a:lnTo>
                  <a:lnTo>
                    <a:pt x="984" y="155"/>
                  </a:lnTo>
                  <a:lnTo>
                    <a:pt x="984" y="156"/>
                  </a:lnTo>
                  <a:lnTo>
                    <a:pt x="981" y="158"/>
                  </a:lnTo>
                  <a:lnTo>
                    <a:pt x="980" y="158"/>
                  </a:lnTo>
                  <a:lnTo>
                    <a:pt x="978" y="158"/>
                  </a:lnTo>
                  <a:lnTo>
                    <a:pt x="973" y="156"/>
                  </a:lnTo>
                  <a:lnTo>
                    <a:pt x="970" y="155"/>
                  </a:lnTo>
                  <a:lnTo>
                    <a:pt x="970" y="155"/>
                  </a:lnTo>
                  <a:lnTo>
                    <a:pt x="969" y="156"/>
                  </a:lnTo>
                  <a:lnTo>
                    <a:pt x="965" y="156"/>
                  </a:lnTo>
                  <a:lnTo>
                    <a:pt x="965" y="156"/>
                  </a:lnTo>
                  <a:lnTo>
                    <a:pt x="964" y="156"/>
                  </a:lnTo>
                  <a:lnTo>
                    <a:pt x="959" y="158"/>
                  </a:lnTo>
                  <a:lnTo>
                    <a:pt x="961" y="158"/>
                  </a:lnTo>
                  <a:lnTo>
                    <a:pt x="964" y="156"/>
                  </a:lnTo>
                  <a:lnTo>
                    <a:pt x="964" y="156"/>
                  </a:lnTo>
                  <a:lnTo>
                    <a:pt x="967" y="158"/>
                  </a:lnTo>
                  <a:lnTo>
                    <a:pt x="972" y="159"/>
                  </a:lnTo>
                  <a:lnTo>
                    <a:pt x="973" y="161"/>
                  </a:lnTo>
                  <a:lnTo>
                    <a:pt x="975" y="164"/>
                  </a:lnTo>
                  <a:lnTo>
                    <a:pt x="975" y="164"/>
                  </a:lnTo>
                  <a:lnTo>
                    <a:pt x="976" y="164"/>
                  </a:lnTo>
                  <a:lnTo>
                    <a:pt x="980" y="163"/>
                  </a:lnTo>
                  <a:lnTo>
                    <a:pt x="981" y="161"/>
                  </a:lnTo>
                  <a:lnTo>
                    <a:pt x="984" y="161"/>
                  </a:lnTo>
                  <a:lnTo>
                    <a:pt x="983" y="161"/>
                  </a:lnTo>
                  <a:lnTo>
                    <a:pt x="986" y="161"/>
                  </a:lnTo>
                  <a:lnTo>
                    <a:pt x="989" y="163"/>
                  </a:lnTo>
                  <a:lnTo>
                    <a:pt x="987" y="164"/>
                  </a:lnTo>
                  <a:lnTo>
                    <a:pt x="986" y="166"/>
                  </a:lnTo>
                  <a:lnTo>
                    <a:pt x="986" y="169"/>
                  </a:lnTo>
                  <a:lnTo>
                    <a:pt x="983" y="172"/>
                  </a:lnTo>
                  <a:lnTo>
                    <a:pt x="980" y="174"/>
                  </a:lnTo>
                  <a:lnTo>
                    <a:pt x="981" y="175"/>
                  </a:lnTo>
                  <a:lnTo>
                    <a:pt x="981" y="175"/>
                  </a:lnTo>
                  <a:lnTo>
                    <a:pt x="984" y="175"/>
                  </a:lnTo>
                  <a:lnTo>
                    <a:pt x="984" y="175"/>
                  </a:lnTo>
                  <a:lnTo>
                    <a:pt x="986" y="175"/>
                  </a:lnTo>
                  <a:lnTo>
                    <a:pt x="986" y="177"/>
                  </a:lnTo>
                  <a:lnTo>
                    <a:pt x="986" y="178"/>
                  </a:lnTo>
                  <a:lnTo>
                    <a:pt x="986" y="180"/>
                  </a:lnTo>
                  <a:lnTo>
                    <a:pt x="987" y="182"/>
                  </a:lnTo>
                  <a:lnTo>
                    <a:pt x="987" y="182"/>
                  </a:lnTo>
                  <a:lnTo>
                    <a:pt x="989" y="185"/>
                  </a:lnTo>
                  <a:lnTo>
                    <a:pt x="989" y="186"/>
                  </a:lnTo>
                  <a:lnTo>
                    <a:pt x="989" y="188"/>
                  </a:lnTo>
                  <a:lnTo>
                    <a:pt x="991" y="189"/>
                  </a:lnTo>
                  <a:lnTo>
                    <a:pt x="991" y="189"/>
                  </a:lnTo>
                  <a:lnTo>
                    <a:pt x="995" y="191"/>
                  </a:lnTo>
                  <a:lnTo>
                    <a:pt x="997" y="191"/>
                  </a:lnTo>
                  <a:lnTo>
                    <a:pt x="1000" y="191"/>
                  </a:lnTo>
                  <a:lnTo>
                    <a:pt x="1000" y="191"/>
                  </a:lnTo>
                  <a:lnTo>
                    <a:pt x="1002" y="193"/>
                  </a:lnTo>
                  <a:lnTo>
                    <a:pt x="998" y="194"/>
                  </a:lnTo>
                  <a:lnTo>
                    <a:pt x="1000" y="196"/>
                  </a:lnTo>
                  <a:lnTo>
                    <a:pt x="1003" y="197"/>
                  </a:lnTo>
                  <a:lnTo>
                    <a:pt x="1005" y="197"/>
                  </a:lnTo>
                  <a:lnTo>
                    <a:pt x="1006" y="197"/>
                  </a:lnTo>
                  <a:lnTo>
                    <a:pt x="1008" y="197"/>
                  </a:lnTo>
                  <a:lnTo>
                    <a:pt x="1008" y="199"/>
                  </a:lnTo>
                  <a:lnTo>
                    <a:pt x="1009" y="199"/>
                  </a:lnTo>
                  <a:lnTo>
                    <a:pt x="1009" y="199"/>
                  </a:lnTo>
                  <a:lnTo>
                    <a:pt x="1011" y="199"/>
                  </a:lnTo>
                  <a:lnTo>
                    <a:pt x="1014" y="199"/>
                  </a:lnTo>
                  <a:lnTo>
                    <a:pt x="1017" y="199"/>
                  </a:lnTo>
                  <a:lnTo>
                    <a:pt x="1017" y="200"/>
                  </a:lnTo>
                  <a:lnTo>
                    <a:pt x="1017" y="200"/>
                  </a:lnTo>
                  <a:lnTo>
                    <a:pt x="1019" y="200"/>
                  </a:lnTo>
                  <a:lnTo>
                    <a:pt x="1021" y="200"/>
                  </a:lnTo>
                  <a:lnTo>
                    <a:pt x="1021" y="200"/>
                  </a:lnTo>
                  <a:lnTo>
                    <a:pt x="1022" y="200"/>
                  </a:lnTo>
                  <a:lnTo>
                    <a:pt x="1024" y="199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30" y="199"/>
                  </a:lnTo>
                  <a:lnTo>
                    <a:pt x="1030" y="200"/>
                  </a:lnTo>
                  <a:lnTo>
                    <a:pt x="1033" y="200"/>
                  </a:lnTo>
                  <a:lnTo>
                    <a:pt x="1035" y="200"/>
                  </a:lnTo>
                  <a:lnTo>
                    <a:pt x="1036" y="200"/>
                  </a:lnTo>
                  <a:lnTo>
                    <a:pt x="1036" y="202"/>
                  </a:lnTo>
                  <a:lnTo>
                    <a:pt x="1038" y="204"/>
                  </a:lnTo>
                  <a:lnTo>
                    <a:pt x="1038" y="205"/>
                  </a:lnTo>
                  <a:lnTo>
                    <a:pt x="1036" y="205"/>
                  </a:lnTo>
                  <a:lnTo>
                    <a:pt x="1035" y="205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8"/>
                  </a:lnTo>
                  <a:lnTo>
                    <a:pt x="1041" y="208"/>
                  </a:lnTo>
                  <a:lnTo>
                    <a:pt x="1039" y="208"/>
                  </a:lnTo>
                  <a:lnTo>
                    <a:pt x="1038" y="208"/>
                  </a:lnTo>
                  <a:lnTo>
                    <a:pt x="1036" y="208"/>
                  </a:lnTo>
                  <a:lnTo>
                    <a:pt x="1035" y="210"/>
                  </a:lnTo>
                  <a:lnTo>
                    <a:pt x="1033" y="210"/>
                  </a:lnTo>
                  <a:lnTo>
                    <a:pt x="1033" y="210"/>
                  </a:lnTo>
                  <a:lnTo>
                    <a:pt x="1032" y="210"/>
                  </a:lnTo>
                  <a:lnTo>
                    <a:pt x="1030" y="211"/>
                  </a:lnTo>
                  <a:lnTo>
                    <a:pt x="1027" y="213"/>
                  </a:lnTo>
                  <a:lnTo>
                    <a:pt x="1024" y="213"/>
                  </a:lnTo>
                  <a:lnTo>
                    <a:pt x="1021" y="215"/>
                  </a:lnTo>
                  <a:lnTo>
                    <a:pt x="1016" y="216"/>
                  </a:lnTo>
                  <a:lnTo>
                    <a:pt x="1013" y="218"/>
                  </a:lnTo>
                  <a:lnTo>
                    <a:pt x="1011" y="218"/>
                  </a:lnTo>
                  <a:lnTo>
                    <a:pt x="1011" y="218"/>
                  </a:lnTo>
                  <a:lnTo>
                    <a:pt x="1008" y="219"/>
                  </a:lnTo>
                  <a:lnTo>
                    <a:pt x="1008" y="218"/>
                  </a:lnTo>
                  <a:lnTo>
                    <a:pt x="1006" y="219"/>
                  </a:lnTo>
                  <a:lnTo>
                    <a:pt x="1005" y="218"/>
                  </a:lnTo>
                  <a:lnTo>
                    <a:pt x="1005" y="218"/>
                  </a:lnTo>
                  <a:lnTo>
                    <a:pt x="1005" y="219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2" y="221"/>
                  </a:lnTo>
                  <a:lnTo>
                    <a:pt x="1002" y="221"/>
                  </a:lnTo>
                  <a:lnTo>
                    <a:pt x="1000" y="221"/>
                  </a:lnTo>
                  <a:lnTo>
                    <a:pt x="1000" y="219"/>
                  </a:lnTo>
                  <a:lnTo>
                    <a:pt x="998" y="219"/>
                  </a:lnTo>
                  <a:lnTo>
                    <a:pt x="998" y="219"/>
                  </a:lnTo>
                  <a:lnTo>
                    <a:pt x="998" y="221"/>
                  </a:lnTo>
                  <a:lnTo>
                    <a:pt x="997" y="221"/>
                  </a:lnTo>
                  <a:lnTo>
                    <a:pt x="997" y="219"/>
                  </a:lnTo>
                  <a:lnTo>
                    <a:pt x="994" y="221"/>
                  </a:lnTo>
                  <a:lnTo>
                    <a:pt x="994" y="222"/>
                  </a:lnTo>
                  <a:lnTo>
                    <a:pt x="994" y="222"/>
                  </a:lnTo>
                  <a:lnTo>
                    <a:pt x="995" y="224"/>
                  </a:lnTo>
                  <a:lnTo>
                    <a:pt x="994" y="226"/>
                  </a:lnTo>
                  <a:lnTo>
                    <a:pt x="994" y="224"/>
                  </a:lnTo>
                  <a:lnTo>
                    <a:pt x="992" y="227"/>
                  </a:lnTo>
                  <a:lnTo>
                    <a:pt x="991" y="227"/>
                  </a:lnTo>
                  <a:lnTo>
                    <a:pt x="989" y="230"/>
                  </a:lnTo>
                  <a:lnTo>
                    <a:pt x="987" y="232"/>
                  </a:lnTo>
                  <a:lnTo>
                    <a:pt x="986" y="232"/>
                  </a:lnTo>
                  <a:lnTo>
                    <a:pt x="983" y="235"/>
                  </a:lnTo>
                  <a:lnTo>
                    <a:pt x="981" y="235"/>
                  </a:lnTo>
                  <a:lnTo>
                    <a:pt x="981" y="235"/>
                  </a:lnTo>
                  <a:lnTo>
                    <a:pt x="980" y="235"/>
                  </a:lnTo>
                  <a:lnTo>
                    <a:pt x="980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6" y="238"/>
                  </a:lnTo>
                  <a:lnTo>
                    <a:pt x="976" y="238"/>
                  </a:lnTo>
                  <a:lnTo>
                    <a:pt x="975" y="238"/>
                  </a:lnTo>
                  <a:lnTo>
                    <a:pt x="973" y="238"/>
                  </a:lnTo>
                  <a:lnTo>
                    <a:pt x="972" y="235"/>
                  </a:lnTo>
                  <a:lnTo>
                    <a:pt x="972" y="234"/>
                  </a:lnTo>
                  <a:lnTo>
                    <a:pt x="970" y="234"/>
                  </a:lnTo>
                  <a:lnTo>
                    <a:pt x="970" y="234"/>
                  </a:lnTo>
                  <a:lnTo>
                    <a:pt x="969" y="235"/>
                  </a:lnTo>
                  <a:lnTo>
                    <a:pt x="969" y="234"/>
                  </a:lnTo>
                  <a:lnTo>
                    <a:pt x="967" y="229"/>
                  </a:lnTo>
                  <a:lnTo>
                    <a:pt x="967" y="227"/>
                  </a:lnTo>
                  <a:lnTo>
                    <a:pt x="969" y="224"/>
                  </a:lnTo>
                  <a:lnTo>
                    <a:pt x="972" y="219"/>
                  </a:lnTo>
                  <a:lnTo>
                    <a:pt x="970" y="219"/>
                  </a:lnTo>
                  <a:lnTo>
                    <a:pt x="967" y="222"/>
                  </a:lnTo>
                  <a:lnTo>
                    <a:pt x="969" y="221"/>
                  </a:lnTo>
                  <a:lnTo>
                    <a:pt x="969" y="221"/>
                  </a:lnTo>
                  <a:lnTo>
                    <a:pt x="970" y="219"/>
                  </a:lnTo>
                  <a:lnTo>
                    <a:pt x="970" y="219"/>
                  </a:lnTo>
                  <a:lnTo>
                    <a:pt x="973" y="219"/>
                  </a:lnTo>
                  <a:lnTo>
                    <a:pt x="975" y="218"/>
                  </a:lnTo>
                  <a:lnTo>
                    <a:pt x="975" y="218"/>
                  </a:lnTo>
                  <a:lnTo>
                    <a:pt x="976" y="218"/>
                  </a:lnTo>
                  <a:lnTo>
                    <a:pt x="976" y="216"/>
                  </a:lnTo>
                  <a:lnTo>
                    <a:pt x="976" y="218"/>
                  </a:lnTo>
                  <a:lnTo>
                    <a:pt x="973" y="218"/>
                  </a:lnTo>
                  <a:lnTo>
                    <a:pt x="975" y="216"/>
                  </a:lnTo>
                  <a:lnTo>
                    <a:pt x="975" y="216"/>
                  </a:lnTo>
                  <a:lnTo>
                    <a:pt x="986" y="210"/>
                  </a:lnTo>
                  <a:lnTo>
                    <a:pt x="987" y="208"/>
                  </a:lnTo>
                  <a:lnTo>
                    <a:pt x="992" y="208"/>
                  </a:lnTo>
                  <a:lnTo>
                    <a:pt x="992" y="207"/>
                  </a:lnTo>
                  <a:lnTo>
                    <a:pt x="992" y="207"/>
                  </a:lnTo>
                  <a:lnTo>
                    <a:pt x="994" y="207"/>
                  </a:lnTo>
                  <a:lnTo>
                    <a:pt x="994" y="207"/>
                  </a:lnTo>
                  <a:lnTo>
                    <a:pt x="994" y="208"/>
                  </a:lnTo>
                  <a:lnTo>
                    <a:pt x="994" y="208"/>
                  </a:lnTo>
                  <a:lnTo>
                    <a:pt x="994" y="210"/>
                  </a:lnTo>
                  <a:lnTo>
                    <a:pt x="995" y="210"/>
                  </a:lnTo>
                  <a:lnTo>
                    <a:pt x="997" y="211"/>
                  </a:lnTo>
                  <a:lnTo>
                    <a:pt x="995" y="210"/>
                  </a:lnTo>
                  <a:lnTo>
                    <a:pt x="997" y="208"/>
                  </a:lnTo>
                  <a:lnTo>
                    <a:pt x="1002" y="207"/>
                  </a:lnTo>
                  <a:lnTo>
                    <a:pt x="1006" y="207"/>
                  </a:lnTo>
                  <a:lnTo>
                    <a:pt x="1008" y="205"/>
                  </a:lnTo>
                  <a:lnTo>
                    <a:pt x="1005" y="205"/>
                  </a:lnTo>
                  <a:lnTo>
                    <a:pt x="1000" y="205"/>
                  </a:lnTo>
                  <a:lnTo>
                    <a:pt x="997" y="205"/>
                  </a:lnTo>
                  <a:lnTo>
                    <a:pt x="994" y="205"/>
                  </a:lnTo>
                  <a:lnTo>
                    <a:pt x="991" y="205"/>
                  </a:lnTo>
                  <a:lnTo>
                    <a:pt x="989" y="205"/>
                  </a:lnTo>
                  <a:lnTo>
                    <a:pt x="987" y="207"/>
                  </a:lnTo>
                  <a:lnTo>
                    <a:pt x="986" y="207"/>
                  </a:lnTo>
                  <a:lnTo>
                    <a:pt x="986" y="207"/>
                  </a:lnTo>
                  <a:lnTo>
                    <a:pt x="986" y="205"/>
                  </a:lnTo>
                  <a:lnTo>
                    <a:pt x="986" y="204"/>
                  </a:lnTo>
                  <a:lnTo>
                    <a:pt x="991" y="200"/>
                  </a:lnTo>
                  <a:lnTo>
                    <a:pt x="992" y="199"/>
                  </a:lnTo>
                  <a:lnTo>
                    <a:pt x="994" y="199"/>
                  </a:lnTo>
                  <a:lnTo>
                    <a:pt x="994" y="197"/>
                  </a:lnTo>
                  <a:lnTo>
                    <a:pt x="992" y="197"/>
                  </a:lnTo>
                  <a:lnTo>
                    <a:pt x="992" y="197"/>
                  </a:lnTo>
                  <a:lnTo>
                    <a:pt x="991" y="197"/>
                  </a:lnTo>
                  <a:lnTo>
                    <a:pt x="989" y="196"/>
                  </a:lnTo>
                  <a:lnTo>
                    <a:pt x="989" y="196"/>
                  </a:lnTo>
                  <a:lnTo>
                    <a:pt x="991" y="197"/>
                  </a:lnTo>
                  <a:lnTo>
                    <a:pt x="987" y="200"/>
                  </a:lnTo>
                  <a:lnTo>
                    <a:pt x="986" y="200"/>
                  </a:lnTo>
                  <a:lnTo>
                    <a:pt x="983" y="202"/>
                  </a:lnTo>
                  <a:lnTo>
                    <a:pt x="980" y="204"/>
                  </a:lnTo>
                  <a:lnTo>
                    <a:pt x="976" y="207"/>
                  </a:lnTo>
                  <a:lnTo>
                    <a:pt x="972" y="208"/>
                  </a:lnTo>
                  <a:lnTo>
                    <a:pt x="970" y="208"/>
                  </a:lnTo>
                  <a:lnTo>
                    <a:pt x="969" y="207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7" y="207"/>
                  </a:lnTo>
                  <a:lnTo>
                    <a:pt x="969" y="208"/>
                  </a:lnTo>
                  <a:lnTo>
                    <a:pt x="967" y="208"/>
                  </a:lnTo>
                  <a:lnTo>
                    <a:pt x="965" y="208"/>
                  </a:lnTo>
                  <a:lnTo>
                    <a:pt x="965" y="210"/>
                  </a:lnTo>
                  <a:lnTo>
                    <a:pt x="964" y="210"/>
                  </a:lnTo>
                  <a:lnTo>
                    <a:pt x="962" y="210"/>
                  </a:lnTo>
                  <a:lnTo>
                    <a:pt x="959" y="211"/>
                  </a:lnTo>
                  <a:lnTo>
                    <a:pt x="957" y="211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4" y="210"/>
                  </a:lnTo>
                  <a:lnTo>
                    <a:pt x="953" y="210"/>
                  </a:lnTo>
                  <a:lnTo>
                    <a:pt x="953" y="208"/>
                  </a:lnTo>
                  <a:lnTo>
                    <a:pt x="953" y="208"/>
                  </a:lnTo>
                  <a:lnTo>
                    <a:pt x="951" y="208"/>
                  </a:lnTo>
                  <a:lnTo>
                    <a:pt x="951" y="208"/>
                  </a:lnTo>
                  <a:lnTo>
                    <a:pt x="951" y="210"/>
                  </a:lnTo>
                  <a:lnTo>
                    <a:pt x="951" y="210"/>
                  </a:lnTo>
                  <a:lnTo>
                    <a:pt x="950" y="210"/>
                  </a:lnTo>
                  <a:lnTo>
                    <a:pt x="950" y="208"/>
                  </a:lnTo>
                  <a:lnTo>
                    <a:pt x="948" y="208"/>
                  </a:lnTo>
                  <a:lnTo>
                    <a:pt x="948" y="207"/>
                  </a:lnTo>
                  <a:lnTo>
                    <a:pt x="948" y="207"/>
                  </a:lnTo>
                  <a:lnTo>
                    <a:pt x="950" y="207"/>
                  </a:lnTo>
                  <a:lnTo>
                    <a:pt x="950" y="205"/>
                  </a:lnTo>
                  <a:lnTo>
                    <a:pt x="948" y="205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50" y="204"/>
                  </a:lnTo>
                  <a:lnTo>
                    <a:pt x="950" y="202"/>
                  </a:lnTo>
                  <a:lnTo>
                    <a:pt x="950" y="202"/>
                  </a:lnTo>
                  <a:lnTo>
                    <a:pt x="948" y="202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6" y="200"/>
                  </a:lnTo>
                  <a:lnTo>
                    <a:pt x="945" y="200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6"/>
                  </a:lnTo>
                  <a:lnTo>
                    <a:pt x="945" y="196"/>
                  </a:lnTo>
                  <a:lnTo>
                    <a:pt x="943" y="196"/>
                  </a:lnTo>
                  <a:lnTo>
                    <a:pt x="943" y="194"/>
                  </a:lnTo>
                  <a:lnTo>
                    <a:pt x="943" y="191"/>
                  </a:lnTo>
                  <a:lnTo>
                    <a:pt x="943" y="188"/>
                  </a:lnTo>
                  <a:lnTo>
                    <a:pt x="943" y="185"/>
                  </a:lnTo>
                  <a:lnTo>
                    <a:pt x="943" y="183"/>
                  </a:lnTo>
                  <a:lnTo>
                    <a:pt x="943" y="180"/>
                  </a:lnTo>
                  <a:lnTo>
                    <a:pt x="943" y="177"/>
                  </a:lnTo>
                  <a:lnTo>
                    <a:pt x="943" y="175"/>
                  </a:lnTo>
                  <a:lnTo>
                    <a:pt x="942" y="174"/>
                  </a:lnTo>
                  <a:lnTo>
                    <a:pt x="940" y="170"/>
                  </a:lnTo>
                  <a:lnTo>
                    <a:pt x="937" y="170"/>
                  </a:lnTo>
                  <a:lnTo>
                    <a:pt x="937" y="170"/>
                  </a:lnTo>
                  <a:lnTo>
                    <a:pt x="935" y="170"/>
                  </a:lnTo>
                  <a:lnTo>
                    <a:pt x="935" y="170"/>
                  </a:lnTo>
                  <a:lnTo>
                    <a:pt x="934" y="170"/>
                  </a:lnTo>
                  <a:lnTo>
                    <a:pt x="931" y="172"/>
                  </a:lnTo>
                  <a:lnTo>
                    <a:pt x="929" y="172"/>
                  </a:lnTo>
                  <a:lnTo>
                    <a:pt x="928" y="172"/>
                  </a:lnTo>
                  <a:lnTo>
                    <a:pt x="928" y="172"/>
                  </a:lnTo>
                  <a:lnTo>
                    <a:pt x="926" y="172"/>
                  </a:lnTo>
                  <a:lnTo>
                    <a:pt x="926" y="170"/>
                  </a:lnTo>
                  <a:lnTo>
                    <a:pt x="926" y="170"/>
                  </a:lnTo>
                  <a:lnTo>
                    <a:pt x="926" y="169"/>
                  </a:lnTo>
                  <a:lnTo>
                    <a:pt x="924" y="169"/>
                  </a:lnTo>
                  <a:lnTo>
                    <a:pt x="923" y="167"/>
                  </a:lnTo>
                  <a:lnTo>
                    <a:pt x="921" y="169"/>
                  </a:lnTo>
                  <a:lnTo>
                    <a:pt x="921" y="170"/>
                  </a:lnTo>
                  <a:lnTo>
                    <a:pt x="920" y="172"/>
                  </a:lnTo>
                  <a:lnTo>
                    <a:pt x="916" y="175"/>
                  </a:lnTo>
                  <a:lnTo>
                    <a:pt x="916" y="177"/>
                  </a:lnTo>
                  <a:lnTo>
                    <a:pt x="913" y="178"/>
                  </a:lnTo>
                  <a:lnTo>
                    <a:pt x="912" y="182"/>
                  </a:lnTo>
                  <a:lnTo>
                    <a:pt x="912" y="185"/>
                  </a:lnTo>
                  <a:lnTo>
                    <a:pt x="910" y="186"/>
                  </a:lnTo>
                  <a:lnTo>
                    <a:pt x="909" y="188"/>
                  </a:lnTo>
                  <a:lnTo>
                    <a:pt x="909" y="189"/>
                  </a:lnTo>
                  <a:lnTo>
                    <a:pt x="909" y="191"/>
                  </a:lnTo>
                  <a:lnTo>
                    <a:pt x="907" y="193"/>
                  </a:lnTo>
                  <a:lnTo>
                    <a:pt x="907" y="194"/>
                  </a:lnTo>
                  <a:lnTo>
                    <a:pt x="907" y="196"/>
                  </a:lnTo>
                  <a:lnTo>
                    <a:pt x="907" y="196"/>
                  </a:lnTo>
                  <a:lnTo>
                    <a:pt x="907" y="197"/>
                  </a:lnTo>
                  <a:lnTo>
                    <a:pt x="905" y="197"/>
                  </a:lnTo>
                  <a:lnTo>
                    <a:pt x="905" y="199"/>
                  </a:lnTo>
                  <a:lnTo>
                    <a:pt x="905" y="199"/>
                  </a:lnTo>
                  <a:lnTo>
                    <a:pt x="904" y="200"/>
                  </a:lnTo>
                  <a:lnTo>
                    <a:pt x="902" y="202"/>
                  </a:lnTo>
                  <a:lnTo>
                    <a:pt x="902" y="204"/>
                  </a:lnTo>
                  <a:lnTo>
                    <a:pt x="902" y="204"/>
                  </a:lnTo>
                  <a:lnTo>
                    <a:pt x="902" y="205"/>
                  </a:lnTo>
                  <a:lnTo>
                    <a:pt x="902" y="205"/>
                  </a:lnTo>
                  <a:lnTo>
                    <a:pt x="901" y="205"/>
                  </a:lnTo>
                  <a:lnTo>
                    <a:pt x="901" y="205"/>
                  </a:lnTo>
                  <a:lnTo>
                    <a:pt x="899" y="205"/>
                  </a:lnTo>
                  <a:lnTo>
                    <a:pt x="899" y="207"/>
                  </a:lnTo>
                  <a:lnTo>
                    <a:pt x="899" y="207"/>
                  </a:lnTo>
                  <a:lnTo>
                    <a:pt x="899" y="208"/>
                  </a:lnTo>
                  <a:lnTo>
                    <a:pt x="899" y="207"/>
                  </a:lnTo>
                  <a:lnTo>
                    <a:pt x="898" y="207"/>
                  </a:lnTo>
                  <a:lnTo>
                    <a:pt x="898" y="207"/>
                  </a:lnTo>
                  <a:lnTo>
                    <a:pt x="896" y="207"/>
                  </a:lnTo>
                  <a:lnTo>
                    <a:pt x="896" y="208"/>
                  </a:lnTo>
                  <a:lnTo>
                    <a:pt x="894" y="208"/>
                  </a:lnTo>
                  <a:lnTo>
                    <a:pt x="893" y="207"/>
                  </a:lnTo>
                  <a:lnTo>
                    <a:pt x="891" y="208"/>
                  </a:lnTo>
                  <a:lnTo>
                    <a:pt x="890" y="211"/>
                  </a:lnTo>
                  <a:lnTo>
                    <a:pt x="883" y="211"/>
                  </a:lnTo>
                  <a:lnTo>
                    <a:pt x="879" y="211"/>
                  </a:lnTo>
                  <a:lnTo>
                    <a:pt x="872" y="211"/>
                  </a:lnTo>
                  <a:lnTo>
                    <a:pt x="866" y="211"/>
                  </a:lnTo>
                  <a:lnTo>
                    <a:pt x="860" y="211"/>
                  </a:lnTo>
                  <a:lnTo>
                    <a:pt x="847" y="211"/>
                  </a:lnTo>
                  <a:lnTo>
                    <a:pt x="844" y="211"/>
                  </a:lnTo>
                  <a:lnTo>
                    <a:pt x="844" y="211"/>
                  </a:lnTo>
                  <a:lnTo>
                    <a:pt x="846" y="211"/>
                  </a:lnTo>
                  <a:lnTo>
                    <a:pt x="850" y="208"/>
                  </a:lnTo>
                  <a:lnTo>
                    <a:pt x="853" y="208"/>
                  </a:lnTo>
                  <a:lnTo>
                    <a:pt x="858" y="205"/>
                  </a:lnTo>
                  <a:lnTo>
                    <a:pt x="860" y="205"/>
                  </a:lnTo>
                  <a:lnTo>
                    <a:pt x="861" y="204"/>
                  </a:lnTo>
                  <a:lnTo>
                    <a:pt x="861" y="202"/>
                  </a:lnTo>
                  <a:lnTo>
                    <a:pt x="861" y="200"/>
                  </a:lnTo>
                  <a:lnTo>
                    <a:pt x="863" y="199"/>
                  </a:lnTo>
                  <a:lnTo>
                    <a:pt x="864" y="197"/>
                  </a:lnTo>
                  <a:lnTo>
                    <a:pt x="866" y="194"/>
                  </a:lnTo>
                  <a:lnTo>
                    <a:pt x="869" y="193"/>
                  </a:lnTo>
                  <a:lnTo>
                    <a:pt x="872" y="191"/>
                  </a:lnTo>
                  <a:lnTo>
                    <a:pt x="875" y="188"/>
                  </a:lnTo>
                  <a:lnTo>
                    <a:pt x="877" y="188"/>
                  </a:lnTo>
                  <a:lnTo>
                    <a:pt x="880" y="186"/>
                  </a:lnTo>
                  <a:lnTo>
                    <a:pt x="880" y="185"/>
                  </a:lnTo>
                  <a:lnTo>
                    <a:pt x="882" y="185"/>
                  </a:lnTo>
                  <a:lnTo>
                    <a:pt x="885" y="183"/>
                  </a:lnTo>
                  <a:lnTo>
                    <a:pt x="888" y="183"/>
                  </a:lnTo>
                  <a:lnTo>
                    <a:pt x="891" y="182"/>
                  </a:lnTo>
                  <a:lnTo>
                    <a:pt x="894" y="180"/>
                  </a:lnTo>
                  <a:lnTo>
                    <a:pt x="896" y="180"/>
                  </a:lnTo>
                  <a:lnTo>
                    <a:pt x="898" y="178"/>
                  </a:lnTo>
                  <a:lnTo>
                    <a:pt x="904" y="175"/>
                  </a:lnTo>
                  <a:lnTo>
                    <a:pt x="907" y="174"/>
                  </a:lnTo>
                  <a:lnTo>
                    <a:pt x="909" y="170"/>
                  </a:lnTo>
                  <a:lnTo>
                    <a:pt x="910" y="169"/>
                  </a:lnTo>
                  <a:lnTo>
                    <a:pt x="912" y="167"/>
                  </a:lnTo>
                  <a:lnTo>
                    <a:pt x="915" y="164"/>
                  </a:lnTo>
                  <a:lnTo>
                    <a:pt x="918" y="161"/>
                  </a:lnTo>
                  <a:lnTo>
                    <a:pt x="920" y="158"/>
                  </a:lnTo>
                  <a:lnTo>
                    <a:pt x="921" y="156"/>
                  </a:lnTo>
                  <a:lnTo>
                    <a:pt x="926" y="153"/>
                  </a:lnTo>
                  <a:lnTo>
                    <a:pt x="929" y="152"/>
                  </a:lnTo>
                  <a:lnTo>
                    <a:pt x="931" y="152"/>
                  </a:lnTo>
                  <a:lnTo>
                    <a:pt x="932" y="150"/>
                  </a:lnTo>
                  <a:lnTo>
                    <a:pt x="934" y="148"/>
                  </a:lnTo>
                  <a:lnTo>
                    <a:pt x="937" y="147"/>
                  </a:lnTo>
                  <a:lnTo>
                    <a:pt x="942" y="144"/>
                  </a:lnTo>
                  <a:lnTo>
                    <a:pt x="946" y="142"/>
                  </a:lnTo>
                  <a:lnTo>
                    <a:pt x="953" y="141"/>
                  </a:lnTo>
                  <a:lnTo>
                    <a:pt x="961" y="137"/>
                  </a:lnTo>
                  <a:lnTo>
                    <a:pt x="967" y="136"/>
                  </a:lnTo>
                  <a:lnTo>
                    <a:pt x="972" y="136"/>
                  </a:lnTo>
                  <a:lnTo>
                    <a:pt x="976" y="134"/>
                  </a:lnTo>
                  <a:close/>
                  <a:moveTo>
                    <a:pt x="100" y="133"/>
                  </a:moveTo>
                  <a:lnTo>
                    <a:pt x="101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0" y="134"/>
                  </a:lnTo>
                  <a:lnTo>
                    <a:pt x="100" y="134"/>
                  </a:lnTo>
                  <a:lnTo>
                    <a:pt x="100" y="133"/>
                  </a:lnTo>
                  <a:lnTo>
                    <a:pt x="100" y="133"/>
                  </a:lnTo>
                  <a:close/>
                  <a:moveTo>
                    <a:pt x="1136" y="128"/>
                  </a:moveTo>
                  <a:lnTo>
                    <a:pt x="1136" y="128"/>
                  </a:lnTo>
                  <a:lnTo>
                    <a:pt x="1136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1" y="130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2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4" y="128"/>
                  </a:lnTo>
                  <a:lnTo>
                    <a:pt x="1136" y="128"/>
                  </a:lnTo>
                  <a:close/>
                  <a:moveTo>
                    <a:pt x="1140" y="125"/>
                  </a:moveTo>
                  <a:lnTo>
                    <a:pt x="1142" y="125"/>
                  </a:lnTo>
                  <a:lnTo>
                    <a:pt x="1144" y="126"/>
                  </a:lnTo>
                  <a:lnTo>
                    <a:pt x="1144" y="126"/>
                  </a:lnTo>
                  <a:lnTo>
                    <a:pt x="1140" y="128"/>
                  </a:lnTo>
                  <a:lnTo>
                    <a:pt x="1139" y="128"/>
                  </a:lnTo>
                  <a:lnTo>
                    <a:pt x="1139" y="128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40" y="126"/>
                  </a:lnTo>
                  <a:lnTo>
                    <a:pt x="1140" y="125"/>
                  </a:lnTo>
                  <a:close/>
                  <a:moveTo>
                    <a:pt x="122" y="125"/>
                  </a:moveTo>
                  <a:lnTo>
                    <a:pt x="123" y="125"/>
                  </a:lnTo>
                  <a:lnTo>
                    <a:pt x="125" y="126"/>
                  </a:lnTo>
                  <a:lnTo>
                    <a:pt x="126" y="126"/>
                  </a:lnTo>
                  <a:lnTo>
                    <a:pt x="130" y="130"/>
                  </a:lnTo>
                  <a:lnTo>
                    <a:pt x="130" y="130"/>
                  </a:lnTo>
                  <a:lnTo>
                    <a:pt x="126" y="128"/>
                  </a:lnTo>
                  <a:lnTo>
                    <a:pt x="125" y="128"/>
                  </a:lnTo>
                  <a:lnTo>
                    <a:pt x="123" y="126"/>
                  </a:lnTo>
                  <a:lnTo>
                    <a:pt x="123" y="126"/>
                  </a:lnTo>
                  <a:lnTo>
                    <a:pt x="122" y="126"/>
                  </a:lnTo>
                  <a:lnTo>
                    <a:pt x="122" y="125"/>
                  </a:lnTo>
                  <a:lnTo>
                    <a:pt x="122" y="125"/>
                  </a:lnTo>
                  <a:close/>
                  <a:moveTo>
                    <a:pt x="90" y="123"/>
                  </a:moveTo>
                  <a:lnTo>
                    <a:pt x="92" y="123"/>
                  </a:lnTo>
                  <a:lnTo>
                    <a:pt x="92" y="125"/>
                  </a:lnTo>
                  <a:lnTo>
                    <a:pt x="93" y="125"/>
                  </a:lnTo>
                  <a:lnTo>
                    <a:pt x="93" y="126"/>
                  </a:lnTo>
                  <a:lnTo>
                    <a:pt x="93" y="128"/>
                  </a:lnTo>
                  <a:lnTo>
                    <a:pt x="93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0" y="128"/>
                  </a:lnTo>
                  <a:lnTo>
                    <a:pt x="89" y="126"/>
                  </a:lnTo>
                  <a:lnTo>
                    <a:pt x="89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3"/>
                  </a:lnTo>
                  <a:lnTo>
                    <a:pt x="90" y="123"/>
                  </a:lnTo>
                  <a:close/>
                  <a:moveTo>
                    <a:pt x="995" y="122"/>
                  </a:moveTo>
                  <a:lnTo>
                    <a:pt x="997" y="122"/>
                  </a:lnTo>
                  <a:lnTo>
                    <a:pt x="1002" y="123"/>
                  </a:lnTo>
                  <a:lnTo>
                    <a:pt x="1009" y="125"/>
                  </a:lnTo>
                  <a:lnTo>
                    <a:pt x="1011" y="125"/>
                  </a:lnTo>
                  <a:lnTo>
                    <a:pt x="1016" y="126"/>
                  </a:lnTo>
                  <a:lnTo>
                    <a:pt x="1019" y="128"/>
                  </a:lnTo>
                  <a:lnTo>
                    <a:pt x="1025" y="131"/>
                  </a:lnTo>
                  <a:lnTo>
                    <a:pt x="1027" y="133"/>
                  </a:lnTo>
                  <a:lnTo>
                    <a:pt x="1030" y="134"/>
                  </a:lnTo>
                  <a:lnTo>
                    <a:pt x="1032" y="136"/>
                  </a:lnTo>
                  <a:lnTo>
                    <a:pt x="1032" y="137"/>
                  </a:lnTo>
                  <a:lnTo>
                    <a:pt x="1032" y="137"/>
                  </a:lnTo>
                  <a:lnTo>
                    <a:pt x="1030" y="137"/>
                  </a:lnTo>
                  <a:lnTo>
                    <a:pt x="1024" y="137"/>
                  </a:lnTo>
                  <a:lnTo>
                    <a:pt x="1019" y="137"/>
                  </a:lnTo>
                  <a:lnTo>
                    <a:pt x="1016" y="136"/>
                  </a:lnTo>
                  <a:lnTo>
                    <a:pt x="1013" y="136"/>
                  </a:lnTo>
                  <a:lnTo>
                    <a:pt x="1005" y="133"/>
                  </a:lnTo>
                  <a:lnTo>
                    <a:pt x="1003" y="131"/>
                  </a:lnTo>
                  <a:lnTo>
                    <a:pt x="1003" y="130"/>
                  </a:lnTo>
                  <a:lnTo>
                    <a:pt x="1002" y="128"/>
                  </a:lnTo>
                  <a:lnTo>
                    <a:pt x="1000" y="126"/>
                  </a:lnTo>
                  <a:lnTo>
                    <a:pt x="992" y="123"/>
                  </a:lnTo>
                  <a:lnTo>
                    <a:pt x="992" y="123"/>
                  </a:lnTo>
                  <a:lnTo>
                    <a:pt x="994" y="122"/>
                  </a:lnTo>
                  <a:lnTo>
                    <a:pt x="995" y="122"/>
                  </a:lnTo>
                  <a:close/>
                  <a:moveTo>
                    <a:pt x="117" y="117"/>
                  </a:moveTo>
                  <a:lnTo>
                    <a:pt x="117" y="117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9" y="120"/>
                  </a:lnTo>
                  <a:lnTo>
                    <a:pt x="117" y="120"/>
                  </a:lnTo>
                  <a:lnTo>
                    <a:pt x="117" y="120"/>
                  </a:lnTo>
                  <a:lnTo>
                    <a:pt x="117" y="118"/>
                  </a:lnTo>
                  <a:lnTo>
                    <a:pt x="117" y="117"/>
                  </a:lnTo>
                  <a:lnTo>
                    <a:pt x="117" y="117"/>
                  </a:lnTo>
                  <a:lnTo>
                    <a:pt x="117" y="117"/>
                  </a:lnTo>
                  <a:close/>
                  <a:moveTo>
                    <a:pt x="112" y="112"/>
                  </a:moveTo>
                  <a:lnTo>
                    <a:pt x="114" y="114"/>
                  </a:lnTo>
                  <a:lnTo>
                    <a:pt x="115" y="114"/>
                  </a:lnTo>
                  <a:lnTo>
                    <a:pt x="115" y="115"/>
                  </a:lnTo>
                  <a:lnTo>
                    <a:pt x="115" y="115"/>
                  </a:lnTo>
                  <a:lnTo>
                    <a:pt x="115" y="117"/>
                  </a:lnTo>
                  <a:lnTo>
                    <a:pt x="115" y="117"/>
                  </a:lnTo>
                  <a:lnTo>
                    <a:pt x="114" y="118"/>
                  </a:lnTo>
                  <a:lnTo>
                    <a:pt x="114" y="120"/>
                  </a:lnTo>
                  <a:lnTo>
                    <a:pt x="112" y="118"/>
                  </a:lnTo>
                  <a:lnTo>
                    <a:pt x="112" y="115"/>
                  </a:lnTo>
                  <a:lnTo>
                    <a:pt x="112" y="114"/>
                  </a:lnTo>
                  <a:lnTo>
                    <a:pt x="112" y="112"/>
                  </a:lnTo>
                  <a:lnTo>
                    <a:pt x="112" y="112"/>
                  </a:lnTo>
                  <a:close/>
                  <a:moveTo>
                    <a:pt x="1121" y="106"/>
                  </a:moveTo>
                  <a:lnTo>
                    <a:pt x="1121" y="106"/>
                  </a:lnTo>
                  <a:lnTo>
                    <a:pt x="1121" y="106"/>
                  </a:lnTo>
                  <a:lnTo>
                    <a:pt x="1121" y="107"/>
                  </a:lnTo>
                  <a:lnTo>
                    <a:pt x="1121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6"/>
                  </a:lnTo>
                  <a:lnTo>
                    <a:pt x="1121" y="106"/>
                  </a:lnTo>
                  <a:close/>
                  <a:moveTo>
                    <a:pt x="74" y="104"/>
                  </a:moveTo>
                  <a:lnTo>
                    <a:pt x="78" y="106"/>
                  </a:lnTo>
                  <a:lnTo>
                    <a:pt x="85" y="109"/>
                  </a:lnTo>
                  <a:lnTo>
                    <a:pt x="92" y="111"/>
                  </a:lnTo>
                  <a:lnTo>
                    <a:pt x="100" y="112"/>
                  </a:lnTo>
                  <a:lnTo>
                    <a:pt x="104" y="114"/>
                  </a:lnTo>
                  <a:lnTo>
                    <a:pt x="108" y="114"/>
                  </a:lnTo>
                  <a:lnTo>
                    <a:pt x="109" y="114"/>
                  </a:lnTo>
                  <a:lnTo>
                    <a:pt x="109" y="115"/>
                  </a:lnTo>
                  <a:lnTo>
                    <a:pt x="111" y="115"/>
                  </a:lnTo>
                  <a:lnTo>
                    <a:pt x="112" y="118"/>
                  </a:lnTo>
                  <a:lnTo>
                    <a:pt x="114" y="120"/>
                  </a:lnTo>
                  <a:lnTo>
                    <a:pt x="115" y="123"/>
                  </a:lnTo>
                  <a:lnTo>
                    <a:pt x="117" y="126"/>
                  </a:lnTo>
                  <a:lnTo>
                    <a:pt x="119" y="126"/>
                  </a:lnTo>
                  <a:lnTo>
                    <a:pt x="117" y="126"/>
                  </a:lnTo>
                  <a:lnTo>
                    <a:pt x="117" y="128"/>
                  </a:lnTo>
                  <a:lnTo>
                    <a:pt x="119" y="130"/>
                  </a:lnTo>
                  <a:lnTo>
                    <a:pt x="122" y="131"/>
                  </a:lnTo>
                  <a:lnTo>
                    <a:pt x="123" y="133"/>
                  </a:lnTo>
                  <a:lnTo>
                    <a:pt x="128" y="134"/>
                  </a:lnTo>
                  <a:lnTo>
                    <a:pt x="131" y="136"/>
                  </a:lnTo>
                  <a:lnTo>
                    <a:pt x="133" y="136"/>
                  </a:lnTo>
                  <a:lnTo>
                    <a:pt x="133" y="137"/>
                  </a:lnTo>
                  <a:lnTo>
                    <a:pt x="134" y="137"/>
                  </a:lnTo>
                  <a:lnTo>
                    <a:pt x="134" y="141"/>
                  </a:lnTo>
                  <a:lnTo>
                    <a:pt x="136" y="142"/>
                  </a:lnTo>
                  <a:lnTo>
                    <a:pt x="139" y="147"/>
                  </a:lnTo>
                  <a:lnTo>
                    <a:pt x="139" y="147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41" y="145"/>
                  </a:lnTo>
                  <a:lnTo>
                    <a:pt x="141" y="147"/>
                  </a:lnTo>
                  <a:lnTo>
                    <a:pt x="142" y="150"/>
                  </a:lnTo>
                  <a:lnTo>
                    <a:pt x="141" y="150"/>
                  </a:lnTo>
                  <a:lnTo>
                    <a:pt x="141" y="150"/>
                  </a:lnTo>
                  <a:lnTo>
                    <a:pt x="139" y="150"/>
                  </a:lnTo>
                  <a:lnTo>
                    <a:pt x="139" y="150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3" y="152"/>
                  </a:lnTo>
                  <a:lnTo>
                    <a:pt x="130" y="150"/>
                  </a:lnTo>
                  <a:lnTo>
                    <a:pt x="126" y="148"/>
                  </a:lnTo>
                  <a:lnTo>
                    <a:pt x="122" y="147"/>
                  </a:lnTo>
                  <a:lnTo>
                    <a:pt x="119" y="145"/>
                  </a:lnTo>
                  <a:lnTo>
                    <a:pt x="117" y="145"/>
                  </a:lnTo>
                  <a:lnTo>
                    <a:pt x="115" y="144"/>
                  </a:lnTo>
                  <a:lnTo>
                    <a:pt x="115" y="144"/>
                  </a:lnTo>
                  <a:lnTo>
                    <a:pt x="115" y="142"/>
                  </a:lnTo>
                  <a:lnTo>
                    <a:pt x="117" y="141"/>
                  </a:lnTo>
                  <a:lnTo>
                    <a:pt x="119" y="139"/>
                  </a:lnTo>
                  <a:lnTo>
                    <a:pt x="120" y="137"/>
                  </a:lnTo>
                  <a:lnTo>
                    <a:pt x="120" y="137"/>
                  </a:lnTo>
                  <a:lnTo>
                    <a:pt x="120" y="136"/>
                  </a:lnTo>
                  <a:lnTo>
                    <a:pt x="119" y="136"/>
                  </a:lnTo>
                  <a:lnTo>
                    <a:pt x="119" y="137"/>
                  </a:lnTo>
                  <a:lnTo>
                    <a:pt x="119" y="137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14" y="139"/>
                  </a:lnTo>
                  <a:lnTo>
                    <a:pt x="112" y="139"/>
                  </a:lnTo>
                  <a:lnTo>
                    <a:pt x="111" y="141"/>
                  </a:lnTo>
                  <a:lnTo>
                    <a:pt x="109" y="141"/>
                  </a:lnTo>
                  <a:lnTo>
                    <a:pt x="109" y="141"/>
                  </a:lnTo>
                  <a:lnTo>
                    <a:pt x="108" y="139"/>
                  </a:lnTo>
                  <a:lnTo>
                    <a:pt x="104" y="137"/>
                  </a:lnTo>
                  <a:lnTo>
                    <a:pt x="104" y="137"/>
                  </a:lnTo>
                  <a:lnTo>
                    <a:pt x="106" y="137"/>
                  </a:lnTo>
                  <a:lnTo>
                    <a:pt x="108" y="136"/>
                  </a:lnTo>
                  <a:lnTo>
                    <a:pt x="108" y="136"/>
                  </a:lnTo>
                  <a:lnTo>
                    <a:pt x="106" y="136"/>
                  </a:lnTo>
                  <a:lnTo>
                    <a:pt x="106" y="136"/>
                  </a:lnTo>
                  <a:lnTo>
                    <a:pt x="106" y="134"/>
                  </a:lnTo>
                  <a:lnTo>
                    <a:pt x="104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3"/>
                  </a:lnTo>
                  <a:lnTo>
                    <a:pt x="103" y="133"/>
                  </a:lnTo>
                  <a:lnTo>
                    <a:pt x="101" y="133"/>
                  </a:lnTo>
                  <a:lnTo>
                    <a:pt x="101" y="133"/>
                  </a:lnTo>
                  <a:lnTo>
                    <a:pt x="101" y="131"/>
                  </a:lnTo>
                  <a:lnTo>
                    <a:pt x="101" y="131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7" y="131"/>
                  </a:lnTo>
                  <a:lnTo>
                    <a:pt x="97" y="131"/>
                  </a:lnTo>
                  <a:lnTo>
                    <a:pt x="95" y="133"/>
                  </a:lnTo>
                  <a:lnTo>
                    <a:pt x="95" y="133"/>
                  </a:lnTo>
                  <a:lnTo>
                    <a:pt x="95" y="131"/>
                  </a:lnTo>
                  <a:lnTo>
                    <a:pt x="95" y="130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7" y="128"/>
                  </a:lnTo>
                  <a:lnTo>
                    <a:pt x="100" y="128"/>
                  </a:lnTo>
                  <a:lnTo>
                    <a:pt x="100" y="126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3" y="125"/>
                  </a:lnTo>
                  <a:lnTo>
                    <a:pt x="92" y="123"/>
                  </a:lnTo>
                  <a:lnTo>
                    <a:pt x="92" y="123"/>
                  </a:lnTo>
                  <a:lnTo>
                    <a:pt x="90" y="122"/>
                  </a:lnTo>
                  <a:lnTo>
                    <a:pt x="89" y="122"/>
                  </a:lnTo>
                  <a:lnTo>
                    <a:pt x="89" y="122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0"/>
                  </a:lnTo>
                  <a:lnTo>
                    <a:pt x="85" y="120"/>
                  </a:lnTo>
                  <a:lnTo>
                    <a:pt x="85" y="118"/>
                  </a:lnTo>
                  <a:lnTo>
                    <a:pt x="85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20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1" y="117"/>
                  </a:lnTo>
                  <a:lnTo>
                    <a:pt x="78" y="117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7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4" y="115"/>
                  </a:lnTo>
                  <a:lnTo>
                    <a:pt x="74" y="114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6" y="112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1"/>
                  </a:lnTo>
                  <a:lnTo>
                    <a:pt x="81" y="111"/>
                  </a:lnTo>
                  <a:lnTo>
                    <a:pt x="81" y="109"/>
                  </a:lnTo>
                  <a:lnTo>
                    <a:pt x="81" y="109"/>
                  </a:lnTo>
                  <a:lnTo>
                    <a:pt x="78" y="109"/>
                  </a:lnTo>
                  <a:lnTo>
                    <a:pt x="78" y="109"/>
                  </a:lnTo>
                  <a:lnTo>
                    <a:pt x="78" y="111"/>
                  </a:lnTo>
                  <a:lnTo>
                    <a:pt x="76" y="111"/>
                  </a:lnTo>
                  <a:lnTo>
                    <a:pt x="74" y="112"/>
                  </a:lnTo>
                  <a:lnTo>
                    <a:pt x="73" y="111"/>
                  </a:lnTo>
                  <a:lnTo>
                    <a:pt x="71" y="111"/>
                  </a:lnTo>
                  <a:lnTo>
                    <a:pt x="70" y="109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70" y="106"/>
                  </a:lnTo>
                  <a:lnTo>
                    <a:pt x="70" y="104"/>
                  </a:lnTo>
                  <a:lnTo>
                    <a:pt x="71" y="104"/>
                  </a:lnTo>
                  <a:lnTo>
                    <a:pt x="74" y="104"/>
                  </a:lnTo>
                  <a:close/>
                  <a:moveTo>
                    <a:pt x="1121" y="90"/>
                  </a:moveTo>
                  <a:lnTo>
                    <a:pt x="1121" y="90"/>
                  </a:lnTo>
                  <a:lnTo>
                    <a:pt x="1121" y="92"/>
                  </a:lnTo>
                  <a:lnTo>
                    <a:pt x="1121" y="92"/>
                  </a:lnTo>
                  <a:lnTo>
                    <a:pt x="1121" y="93"/>
                  </a:lnTo>
                  <a:lnTo>
                    <a:pt x="1120" y="95"/>
                  </a:lnTo>
                  <a:lnTo>
                    <a:pt x="1120" y="95"/>
                  </a:lnTo>
                  <a:lnTo>
                    <a:pt x="1118" y="95"/>
                  </a:lnTo>
                  <a:lnTo>
                    <a:pt x="1115" y="95"/>
                  </a:lnTo>
                  <a:lnTo>
                    <a:pt x="1114" y="95"/>
                  </a:lnTo>
                  <a:lnTo>
                    <a:pt x="1114" y="96"/>
                  </a:lnTo>
                  <a:lnTo>
                    <a:pt x="1114" y="98"/>
                  </a:lnTo>
                  <a:lnTo>
                    <a:pt x="1114" y="98"/>
                  </a:lnTo>
                  <a:lnTo>
                    <a:pt x="1115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100"/>
                  </a:lnTo>
                  <a:lnTo>
                    <a:pt x="1117" y="100"/>
                  </a:lnTo>
                  <a:lnTo>
                    <a:pt x="1117" y="101"/>
                  </a:lnTo>
                  <a:lnTo>
                    <a:pt x="1117" y="104"/>
                  </a:lnTo>
                  <a:lnTo>
                    <a:pt x="1115" y="104"/>
                  </a:lnTo>
                  <a:lnTo>
                    <a:pt x="1114" y="106"/>
                  </a:lnTo>
                  <a:lnTo>
                    <a:pt x="1112" y="106"/>
                  </a:lnTo>
                  <a:lnTo>
                    <a:pt x="1112" y="107"/>
                  </a:lnTo>
                  <a:lnTo>
                    <a:pt x="1112" y="109"/>
                  </a:lnTo>
                  <a:lnTo>
                    <a:pt x="1112" y="109"/>
                  </a:lnTo>
                  <a:lnTo>
                    <a:pt x="1109" y="112"/>
                  </a:lnTo>
                  <a:lnTo>
                    <a:pt x="1107" y="114"/>
                  </a:lnTo>
                  <a:lnTo>
                    <a:pt x="1107" y="114"/>
                  </a:lnTo>
                  <a:lnTo>
                    <a:pt x="1107" y="115"/>
                  </a:lnTo>
                  <a:lnTo>
                    <a:pt x="1106" y="117"/>
                  </a:lnTo>
                  <a:lnTo>
                    <a:pt x="1104" y="120"/>
                  </a:lnTo>
                  <a:lnTo>
                    <a:pt x="1104" y="120"/>
                  </a:lnTo>
                  <a:lnTo>
                    <a:pt x="1104" y="122"/>
                  </a:lnTo>
                  <a:lnTo>
                    <a:pt x="1104" y="123"/>
                  </a:lnTo>
                  <a:lnTo>
                    <a:pt x="1103" y="123"/>
                  </a:lnTo>
                  <a:lnTo>
                    <a:pt x="1103" y="123"/>
                  </a:lnTo>
                  <a:lnTo>
                    <a:pt x="1103" y="125"/>
                  </a:lnTo>
                  <a:lnTo>
                    <a:pt x="1103" y="125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8"/>
                  </a:lnTo>
                  <a:lnTo>
                    <a:pt x="1103" y="128"/>
                  </a:lnTo>
                  <a:lnTo>
                    <a:pt x="1106" y="125"/>
                  </a:lnTo>
                  <a:lnTo>
                    <a:pt x="1107" y="123"/>
                  </a:lnTo>
                  <a:lnTo>
                    <a:pt x="1107" y="123"/>
                  </a:lnTo>
                  <a:lnTo>
                    <a:pt x="1109" y="122"/>
                  </a:lnTo>
                  <a:lnTo>
                    <a:pt x="1109" y="120"/>
                  </a:lnTo>
                  <a:lnTo>
                    <a:pt x="1110" y="118"/>
                  </a:lnTo>
                  <a:lnTo>
                    <a:pt x="1112" y="118"/>
                  </a:lnTo>
                  <a:lnTo>
                    <a:pt x="1112" y="118"/>
                  </a:lnTo>
                  <a:lnTo>
                    <a:pt x="1112" y="120"/>
                  </a:lnTo>
                  <a:lnTo>
                    <a:pt x="1112" y="120"/>
                  </a:lnTo>
                  <a:lnTo>
                    <a:pt x="1112" y="122"/>
                  </a:lnTo>
                  <a:lnTo>
                    <a:pt x="1112" y="122"/>
                  </a:lnTo>
                  <a:lnTo>
                    <a:pt x="1114" y="122"/>
                  </a:lnTo>
                  <a:lnTo>
                    <a:pt x="1115" y="120"/>
                  </a:lnTo>
                  <a:lnTo>
                    <a:pt x="1117" y="120"/>
                  </a:lnTo>
                  <a:lnTo>
                    <a:pt x="1118" y="122"/>
                  </a:lnTo>
                  <a:lnTo>
                    <a:pt x="1118" y="122"/>
                  </a:lnTo>
                  <a:lnTo>
                    <a:pt x="1121" y="120"/>
                  </a:lnTo>
                  <a:lnTo>
                    <a:pt x="1121" y="122"/>
                  </a:lnTo>
                  <a:lnTo>
                    <a:pt x="1121" y="122"/>
                  </a:lnTo>
                  <a:lnTo>
                    <a:pt x="1120" y="123"/>
                  </a:lnTo>
                  <a:lnTo>
                    <a:pt x="1118" y="123"/>
                  </a:lnTo>
                  <a:lnTo>
                    <a:pt x="1114" y="126"/>
                  </a:lnTo>
                  <a:lnTo>
                    <a:pt x="1112" y="128"/>
                  </a:lnTo>
                  <a:lnTo>
                    <a:pt x="1112" y="128"/>
                  </a:lnTo>
                  <a:lnTo>
                    <a:pt x="1114" y="126"/>
                  </a:lnTo>
                  <a:lnTo>
                    <a:pt x="1115" y="126"/>
                  </a:lnTo>
                  <a:lnTo>
                    <a:pt x="1115" y="126"/>
                  </a:lnTo>
                  <a:lnTo>
                    <a:pt x="1117" y="126"/>
                  </a:lnTo>
                  <a:lnTo>
                    <a:pt x="1115" y="128"/>
                  </a:lnTo>
                  <a:lnTo>
                    <a:pt x="1115" y="128"/>
                  </a:lnTo>
                  <a:lnTo>
                    <a:pt x="1114" y="131"/>
                  </a:lnTo>
                  <a:lnTo>
                    <a:pt x="1114" y="131"/>
                  </a:lnTo>
                  <a:lnTo>
                    <a:pt x="1117" y="130"/>
                  </a:lnTo>
                  <a:lnTo>
                    <a:pt x="1118" y="131"/>
                  </a:lnTo>
                  <a:lnTo>
                    <a:pt x="1121" y="131"/>
                  </a:lnTo>
                  <a:lnTo>
                    <a:pt x="1123" y="130"/>
                  </a:lnTo>
                  <a:lnTo>
                    <a:pt x="1123" y="131"/>
                  </a:lnTo>
                  <a:lnTo>
                    <a:pt x="1123" y="131"/>
                  </a:lnTo>
                  <a:lnTo>
                    <a:pt x="1123" y="133"/>
                  </a:lnTo>
                  <a:lnTo>
                    <a:pt x="1123" y="133"/>
                  </a:lnTo>
                  <a:lnTo>
                    <a:pt x="1125" y="133"/>
                  </a:lnTo>
                  <a:lnTo>
                    <a:pt x="1125" y="131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6" y="131"/>
                  </a:lnTo>
                  <a:lnTo>
                    <a:pt x="1126" y="131"/>
                  </a:lnTo>
                  <a:lnTo>
                    <a:pt x="1126" y="133"/>
                  </a:lnTo>
                  <a:lnTo>
                    <a:pt x="1125" y="134"/>
                  </a:lnTo>
                  <a:lnTo>
                    <a:pt x="1123" y="136"/>
                  </a:lnTo>
                  <a:lnTo>
                    <a:pt x="1125" y="137"/>
                  </a:lnTo>
                  <a:lnTo>
                    <a:pt x="1123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6"/>
                  </a:lnTo>
                  <a:lnTo>
                    <a:pt x="1125" y="136"/>
                  </a:lnTo>
                  <a:lnTo>
                    <a:pt x="1126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9" y="134"/>
                  </a:lnTo>
                  <a:lnTo>
                    <a:pt x="1129" y="134"/>
                  </a:lnTo>
                  <a:lnTo>
                    <a:pt x="1131" y="133"/>
                  </a:lnTo>
                  <a:lnTo>
                    <a:pt x="1132" y="133"/>
                  </a:lnTo>
                  <a:lnTo>
                    <a:pt x="1132" y="133"/>
                  </a:lnTo>
                  <a:lnTo>
                    <a:pt x="1134" y="131"/>
                  </a:lnTo>
                  <a:lnTo>
                    <a:pt x="1134" y="130"/>
                  </a:lnTo>
                  <a:lnTo>
                    <a:pt x="1136" y="130"/>
                  </a:lnTo>
                  <a:lnTo>
                    <a:pt x="1136" y="130"/>
                  </a:lnTo>
                  <a:lnTo>
                    <a:pt x="1136" y="131"/>
                  </a:lnTo>
                  <a:lnTo>
                    <a:pt x="1136" y="133"/>
                  </a:lnTo>
                  <a:lnTo>
                    <a:pt x="1136" y="133"/>
                  </a:lnTo>
                  <a:lnTo>
                    <a:pt x="1137" y="133"/>
                  </a:lnTo>
                  <a:lnTo>
                    <a:pt x="1137" y="133"/>
                  </a:lnTo>
                  <a:lnTo>
                    <a:pt x="1137" y="131"/>
                  </a:lnTo>
                  <a:lnTo>
                    <a:pt x="1139" y="131"/>
                  </a:lnTo>
                  <a:lnTo>
                    <a:pt x="1139" y="131"/>
                  </a:lnTo>
                  <a:lnTo>
                    <a:pt x="1144" y="131"/>
                  </a:lnTo>
                  <a:lnTo>
                    <a:pt x="1145" y="131"/>
                  </a:lnTo>
                  <a:lnTo>
                    <a:pt x="1147" y="133"/>
                  </a:lnTo>
                  <a:lnTo>
                    <a:pt x="1148" y="133"/>
                  </a:lnTo>
                  <a:lnTo>
                    <a:pt x="1150" y="134"/>
                  </a:lnTo>
                  <a:lnTo>
                    <a:pt x="1150" y="136"/>
                  </a:lnTo>
                  <a:lnTo>
                    <a:pt x="1150" y="137"/>
                  </a:lnTo>
                  <a:lnTo>
                    <a:pt x="1148" y="137"/>
                  </a:lnTo>
                  <a:lnTo>
                    <a:pt x="1147" y="139"/>
                  </a:lnTo>
                  <a:lnTo>
                    <a:pt x="1145" y="139"/>
                  </a:lnTo>
                  <a:lnTo>
                    <a:pt x="1145" y="141"/>
                  </a:lnTo>
                  <a:lnTo>
                    <a:pt x="1145" y="141"/>
                  </a:lnTo>
                  <a:lnTo>
                    <a:pt x="1145" y="142"/>
                  </a:lnTo>
                  <a:lnTo>
                    <a:pt x="1140" y="144"/>
                  </a:lnTo>
                  <a:lnTo>
                    <a:pt x="1142" y="144"/>
                  </a:lnTo>
                  <a:lnTo>
                    <a:pt x="1144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4" y="144"/>
                  </a:lnTo>
                  <a:lnTo>
                    <a:pt x="1144" y="145"/>
                  </a:lnTo>
                  <a:lnTo>
                    <a:pt x="1144" y="145"/>
                  </a:lnTo>
                  <a:lnTo>
                    <a:pt x="1145" y="145"/>
                  </a:lnTo>
                  <a:lnTo>
                    <a:pt x="1147" y="145"/>
                  </a:lnTo>
                  <a:lnTo>
                    <a:pt x="1148" y="145"/>
                  </a:lnTo>
                  <a:lnTo>
                    <a:pt x="1147" y="145"/>
                  </a:lnTo>
                  <a:lnTo>
                    <a:pt x="1147" y="147"/>
                  </a:lnTo>
                  <a:lnTo>
                    <a:pt x="1147" y="148"/>
                  </a:lnTo>
                  <a:lnTo>
                    <a:pt x="1145" y="148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4" y="150"/>
                  </a:lnTo>
                  <a:lnTo>
                    <a:pt x="1145" y="150"/>
                  </a:lnTo>
                  <a:lnTo>
                    <a:pt x="1147" y="150"/>
                  </a:lnTo>
                  <a:lnTo>
                    <a:pt x="1147" y="148"/>
                  </a:lnTo>
                  <a:lnTo>
                    <a:pt x="1148" y="148"/>
                  </a:lnTo>
                  <a:lnTo>
                    <a:pt x="1150" y="148"/>
                  </a:lnTo>
                  <a:lnTo>
                    <a:pt x="1151" y="147"/>
                  </a:lnTo>
                  <a:lnTo>
                    <a:pt x="1153" y="147"/>
                  </a:lnTo>
                  <a:lnTo>
                    <a:pt x="1153" y="147"/>
                  </a:lnTo>
                  <a:lnTo>
                    <a:pt x="1155" y="147"/>
                  </a:lnTo>
                  <a:lnTo>
                    <a:pt x="1156" y="147"/>
                  </a:lnTo>
                  <a:lnTo>
                    <a:pt x="1156" y="145"/>
                  </a:lnTo>
                  <a:lnTo>
                    <a:pt x="1158" y="145"/>
                  </a:lnTo>
                  <a:lnTo>
                    <a:pt x="1158" y="147"/>
                  </a:lnTo>
                  <a:lnTo>
                    <a:pt x="1158" y="147"/>
                  </a:lnTo>
                  <a:lnTo>
                    <a:pt x="1158" y="148"/>
                  </a:lnTo>
                  <a:lnTo>
                    <a:pt x="1156" y="148"/>
                  </a:lnTo>
                  <a:lnTo>
                    <a:pt x="1156" y="150"/>
                  </a:lnTo>
                  <a:lnTo>
                    <a:pt x="1155" y="152"/>
                  </a:lnTo>
                  <a:lnTo>
                    <a:pt x="1155" y="152"/>
                  </a:lnTo>
                  <a:lnTo>
                    <a:pt x="1153" y="152"/>
                  </a:lnTo>
                  <a:lnTo>
                    <a:pt x="1153" y="152"/>
                  </a:lnTo>
                  <a:lnTo>
                    <a:pt x="1151" y="153"/>
                  </a:lnTo>
                  <a:lnTo>
                    <a:pt x="1150" y="153"/>
                  </a:lnTo>
                  <a:lnTo>
                    <a:pt x="1148" y="155"/>
                  </a:lnTo>
                  <a:lnTo>
                    <a:pt x="1150" y="155"/>
                  </a:lnTo>
                  <a:lnTo>
                    <a:pt x="1150" y="156"/>
                  </a:lnTo>
                  <a:lnTo>
                    <a:pt x="1150" y="156"/>
                  </a:lnTo>
                  <a:lnTo>
                    <a:pt x="1147" y="156"/>
                  </a:lnTo>
                  <a:lnTo>
                    <a:pt x="1147" y="156"/>
                  </a:lnTo>
                  <a:lnTo>
                    <a:pt x="1147" y="158"/>
                  </a:lnTo>
                  <a:lnTo>
                    <a:pt x="1145" y="158"/>
                  </a:lnTo>
                  <a:lnTo>
                    <a:pt x="1147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9"/>
                  </a:lnTo>
                  <a:lnTo>
                    <a:pt x="1145" y="161"/>
                  </a:lnTo>
                  <a:lnTo>
                    <a:pt x="1145" y="163"/>
                  </a:lnTo>
                  <a:lnTo>
                    <a:pt x="1145" y="163"/>
                  </a:lnTo>
                  <a:lnTo>
                    <a:pt x="1147" y="164"/>
                  </a:lnTo>
                  <a:lnTo>
                    <a:pt x="1147" y="164"/>
                  </a:lnTo>
                  <a:lnTo>
                    <a:pt x="1148" y="164"/>
                  </a:lnTo>
                  <a:lnTo>
                    <a:pt x="1148" y="164"/>
                  </a:lnTo>
                  <a:lnTo>
                    <a:pt x="1150" y="163"/>
                  </a:lnTo>
                  <a:lnTo>
                    <a:pt x="1153" y="158"/>
                  </a:lnTo>
                  <a:lnTo>
                    <a:pt x="1156" y="156"/>
                  </a:lnTo>
                  <a:lnTo>
                    <a:pt x="1159" y="155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8" y="158"/>
                  </a:lnTo>
                  <a:lnTo>
                    <a:pt x="1158" y="158"/>
                  </a:lnTo>
                  <a:lnTo>
                    <a:pt x="1156" y="161"/>
                  </a:lnTo>
                  <a:lnTo>
                    <a:pt x="1156" y="163"/>
                  </a:lnTo>
                  <a:lnTo>
                    <a:pt x="1155" y="164"/>
                  </a:lnTo>
                  <a:lnTo>
                    <a:pt x="1155" y="167"/>
                  </a:lnTo>
                  <a:lnTo>
                    <a:pt x="1155" y="167"/>
                  </a:lnTo>
                  <a:lnTo>
                    <a:pt x="1156" y="167"/>
                  </a:lnTo>
                  <a:lnTo>
                    <a:pt x="1156" y="167"/>
                  </a:lnTo>
                  <a:lnTo>
                    <a:pt x="1158" y="166"/>
                  </a:lnTo>
                  <a:lnTo>
                    <a:pt x="1159" y="164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2" y="163"/>
                  </a:lnTo>
                  <a:lnTo>
                    <a:pt x="1162" y="164"/>
                  </a:lnTo>
                  <a:lnTo>
                    <a:pt x="1162" y="164"/>
                  </a:lnTo>
                  <a:lnTo>
                    <a:pt x="1162" y="166"/>
                  </a:lnTo>
                  <a:lnTo>
                    <a:pt x="1162" y="167"/>
                  </a:lnTo>
                  <a:lnTo>
                    <a:pt x="1162" y="169"/>
                  </a:lnTo>
                  <a:lnTo>
                    <a:pt x="1159" y="174"/>
                  </a:lnTo>
                  <a:lnTo>
                    <a:pt x="1159" y="175"/>
                  </a:lnTo>
                  <a:lnTo>
                    <a:pt x="1159" y="177"/>
                  </a:lnTo>
                  <a:lnTo>
                    <a:pt x="1159" y="177"/>
                  </a:lnTo>
                  <a:lnTo>
                    <a:pt x="1158" y="180"/>
                  </a:lnTo>
                  <a:lnTo>
                    <a:pt x="1158" y="182"/>
                  </a:lnTo>
                  <a:lnTo>
                    <a:pt x="1156" y="182"/>
                  </a:lnTo>
                  <a:lnTo>
                    <a:pt x="1156" y="183"/>
                  </a:lnTo>
                  <a:lnTo>
                    <a:pt x="1155" y="183"/>
                  </a:lnTo>
                  <a:lnTo>
                    <a:pt x="1155" y="183"/>
                  </a:lnTo>
                  <a:lnTo>
                    <a:pt x="1155" y="182"/>
                  </a:lnTo>
                  <a:lnTo>
                    <a:pt x="1153" y="182"/>
                  </a:lnTo>
                  <a:lnTo>
                    <a:pt x="1153" y="182"/>
                  </a:lnTo>
                  <a:lnTo>
                    <a:pt x="1151" y="182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48" y="182"/>
                  </a:lnTo>
                  <a:lnTo>
                    <a:pt x="1148" y="178"/>
                  </a:lnTo>
                  <a:lnTo>
                    <a:pt x="1150" y="177"/>
                  </a:lnTo>
                  <a:lnTo>
                    <a:pt x="1148" y="177"/>
                  </a:lnTo>
                  <a:lnTo>
                    <a:pt x="1150" y="175"/>
                  </a:lnTo>
                  <a:lnTo>
                    <a:pt x="1150" y="174"/>
                  </a:lnTo>
                  <a:lnTo>
                    <a:pt x="1148" y="174"/>
                  </a:lnTo>
                  <a:lnTo>
                    <a:pt x="1148" y="174"/>
                  </a:lnTo>
                  <a:lnTo>
                    <a:pt x="1148" y="175"/>
                  </a:lnTo>
                  <a:lnTo>
                    <a:pt x="1147" y="177"/>
                  </a:lnTo>
                  <a:lnTo>
                    <a:pt x="1145" y="177"/>
                  </a:lnTo>
                  <a:lnTo>
                    <a:pt x="1144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0" y="178"/>
                  </a:lnTo>
                  <a:lnTo>
                    <a:pt x="1140" y="178"/>
                  </a:lnTo>
                  <a:lnTo>
                    <a:pt x="1140" y="177"/>
                  </a:lnTo>
                  <a:lnTo>
                    <a:pt x="1142" y="175"/>
                  </a:lnTo>
                  <a:lnTo>
                    <a:pt x="1144" y="172"/>
                  </a:lnTo>
                  <a:lnTo>
                    <a:pt x="1145" y="169"/>
                  </a:lnTo>
                  <a:lnTo>
                    <a:pt x="1145" y="169"/>
                  </a:lnTo>
                  <a:lnTo>
                    <a:pt x="1145" y="167"/>
                  </a:lnTo>
                  <a:lnTo>
                    <a:pt x="1145" y="167"/>
                  </a:lnTo>
                  <a:lnTo>
                    <a:pt x="1144" y="164"/>
                  </a:lnTo>
                  <a:lnTo>
                    <a:pt x="1144" y="163"/>
                  </a:lnTo>
                  <a:lnTo>
                    <a:pt x="1142" y="161"/>
                  </a:lnTo>
                  <a:lnTo>
                    <a:pt x="1140" y="161"/>
                  </a:lnTo>
                  <a:lnTo>
                    <a:pt x="1140" y="161"/>
                  </a:lnTo>
                  <a:lnTo>
                    <a:pt x="1140" y="163"/>
                  </a:lnTo>
                  <a:lnTo>
                    <a:pt x="1137" y="166"/>
                  </a:lnTo>
                  <a:lnTo>
                    <a:pt x="1137" y="167"/>
                  </a:lnTo>
                  <a:lnTo>
                    <a:pt x="1137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7" y="166"/>
                  </a:lnTo>
                  <a:lnTo>
                    <a:pt x="1136" y="166"/>
                  </a:lnTo>
                  <a:lnTo>
                    <a:pt x="1134" y="167"/>
                  </a:lnTo>
                  <a:lnTo>
                    <a:pt x="1134" y="169"/>
                  </a:lnTo>
                  <a:lnTo>
                    <a:pt x="1132" y="169"/>
                  </a:lnTo>
                  <a:lnTo>
                    <a:pt x="1131" y="169"/>
                  </a:lnTo>
                  <a:lnTo>
                    <a:pt x="1131" y="169"/>
                  </a:lnTo>
                  <a:lnTo>
                    <a:pt x="1128" y="174"/>
                  </a:lnTo>
                  <a:lnTo>
                    <a:pt x="1128" y="174"/>
                  </a:lnTo>
                  <a:lnTo>
                    <a:pt x="1126" y="175"/>
                  </a:lnTo>
                  <a:lnTo>
                    <a:pt x="1125" y="177"/>
                  </a:lnTo>
                  <a:lnTo>
                    <a:pt x="1125" y="178"/>
                  </a:lnTo>
                  <a:lnTo>
                    <a:pt x="1123" y="178"/>
                  </a:lnTo>
                  <a:lnTo>
                    <a:pt x="1121" y="178"/>
                  </a:lnTo>
                  <a:lnTo>
                    <a:pt x="1121" y="178"/>
                  </a:lnTo>
                  <a:lnTo>
                    <a:pt x="1120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5"/>
                  </a:lnTo>
                  <a:lnTo>
                    <a:pt x="1117" y="175"/>
                  </a:lnTo>
                  <a:lnTo>
                    <a:pt x="1118" y="175"/>
                  </a:lnTo>
                  <a:lnTo>
                    <a:pt x="1120" y="174"/>
                  </a:lnTo>
                  <a:lnTo>
                    <a:pt x="1121" y="174"/>
                  </a:lnTo>
                  <a:lnTo>
                    <a:pt x="1123" y="172"/>
                  </a:lnTo>
                  <a:lnTo>
                    <a:pt x="1123" y="172"/>
                  </a:lnTo>
                  <a:lnTo>
                    <a:pt x="1126" y="167"/>
                  </a:lnTo>
                  <a:lnTo>
                    <a:pt x="1129" y="167"/>
                  </a:lnTo>
                  <a:lnTo>
                    <a:pt x="1131" y="166"/>
                  </a:lnTo>
                  <a:lnTo>
                    <a:pt x="1131" y="164"/>
                  </a:lnTo>
                  <a:lnTo>
                    <a:pt x="1132" y="164"/>
                  </a:lnTo>
                  <a:lnTo>
                    <a:pt x="1131" y="164"/>
                  </a:lnTo>
                  <a:lnTo>
                    <a:pt x="1129" y="164"/>
                  </a:lnTo>
                  <a:lnTo>
                    <a:pt x="1128" y="164"/>
                  </a:lnTo>
                  <a:lnTo>
                    <a:pt x="1128" y="164"/>
                  </a:lnTo>
                  <a:lnTo>
                    <a:pt x="1126" y="164"/>
                  </a:lnTo>
                  <a:lnTo>
                    <a:pt x="1123" y="164"/>
                  </a:lnTo>
                  <a:lnTo>
                    <a:pt x="1123" y="164"/>
                  </a:lnTo>
                  <a:lnTo>
                    <a:pt x="1123" y="166"/>
                  </a:lnTo>
                  <a:lnTo>
                    <a:pt x="1123" y="167"/>
                  </a:lnTo>
                  <a:lnTo>
                    <a:pt x="1121" y="167"/>
                  </a:lnTo>
                  <a:lnTo>
                    <a:pt x="1121" y="167"/>
                  </a:lnTo>
                  <a:lnTo>
                    <a:pt x="1120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4" y="167"/>
                  </a:lnTo>
                  <a:lnTo>
                    <a:pt x="1112" y="167"/>
                  </a:lnTo>
                  <a:lnTo>
                    <a:pt x="1114" y="167"/>
                  </a:lnTo>
                  <a:lnTo>
                    <a:pt x="1117" y="166"/>
                  </a:lnTo>
                  <a:lnTo>
                    <a:pt x="1117" y="163"/>
                  </a:lnTo>
                  <a:lnTo>
                    <a:pt x="1117" y="161"/>
                  </a:lnTo>
                  <a:lnTo>
                    <a:pt x="1115" y="161"/>
                  </a:lnTo>
                  <a:lnTo>
                    <a:pt x="1114" y="163"/>
                  </a:lnTo>
                  <a:lnTo>
                    <a:pt x="1114" y="163"/>
                  </a:lnTo>
                  <a:lnTo>
                    <a:pt x="1112" y="163"/>
                  </a:lnTo>
                  <a:lnTo>
                    <a:pt x="1112" y="163"/>
                  </a:lnTo>
                  <a:lnTo>
                    <a:pt x="1110" y="164"/>
                  </a:lnTo>
                  <a:lnTo>
                    <a:pt x="1110" y="164"/>
                  </a:lnTo>
                  <a:lnTo>
                    <a:pt x="1109" y="164"/>
                  </a:lnTo>
                  <a:lnTo>
                    <a:pt x="1107" y="166"/>
                  </a:lnTo>
                  <a:lnTo>
                    <a:pt x="1104" y="166"/>
                  </a:lnTo>
                  <a:lnTo>
                    <a:pt x="1103" y="166"/>
                  </a:lnTo>
                  <a:lnTo>
                    <a:pt x="1101" y="166"/>
                  </a:lnTo>
                  <a:lnTo>
                    <a:pt x="1093" y="164"/>
                  </a:lnTo>
                  <a:lnTo>
                    <a:pt x="1090" y="164"/>
                  </a:lnTo>
                  <a:lnTo>
                    <a:pt x="1087" y="164"/>
                  </a:lnTo>
                  <a:lnTo>
                    <a:pt x="1087" y="164"/>
                  </a:lnTo>
                  <a:lnTo>
                    <a:pt x="1082" y="164"/>
                  </a:lnTo>
                  <a:lnTo>
                    <a:pt x="1080" y="164"/>
                  </a:lnTo>
                  <a:lnTo>
                    <a:pt x="1080" y="163"/>
                  </a:lnTo>
                  <a:lnTo>
                    <a:pt x="1080" y="163"/>
                  </a:lnTo>
                  <a:lnTo>
                    <a:pt x="1079" y="164"/>
                  </a:lnTo>
                  <a:lnTo>
                    <a:pt x="1077" y="164"/>
                  </a:lnTo>
                  <a:lnTo>
                    <a:pt x="1076" y="164"/>
                  </a:lnTo>
                  <a:lnTo>
                    <a:pt x="1071" y="166"/>
                  </a:lnTo>
                  <a:lnTo>
                    <a:pt x="1069" y="166"/>
                  </a:lnTo>
                  <a:lnTo>
                    <a:pt x="1068" y="166"/>
                  </a:lnTo>
                  <a:lnTo>
                    <a:pt x="1068" y="164"/>
                  </a:lnTo>
                  <a:lnTo>
                    <a:pt x="1066" y="163"/>
                  </a:lnTo>
                  <a:lnTo>
                    <a:pt x="1066" y="161"/>
                  </a:lnTo>
                  <a:lnTo>
                    <a:pt x="1066" y="159"/>
                  </a:lnTo>
                  <a:lnTo>
                    <a:pt x="1066" y="159"/>
                  </a:lnTo>
                  <a:lnTo>
                    <a:pt x="1066" y="158"/>
                  </a:lnTo>
                  <a:lnTo>
                    <a:pt x="1071" y="155"/>
                  </a:lnTo>
                  <a:lnTo>
                    <a:pt x="1076" y="152"/>
                  </a:lnTo>
                  <a:lnTo>
                    <a:pt x="1077" y="150"/>
                  </a:lnTo>
                  <a:lnTo>
                    <a:pt x="1077" y="150"/>
                  </a:lnTo>
                  <a:lnTo>
                    <a:pt x="1080" y="148"/>
                  </a:lnTo>
                  <a:lnTo>
                    <a:pt x="1080" y="148"/>
                  </a:lnTo>
                  <a:lnTo>
                    <a:pt x="1079" y="148"/>
                  </a:lnTo>
                  <a:lnTo>
                    <a:pt x="1077" y="148"/>
                  </a:lnTo>
                  <a:lnTo>
                    <a:pt x="1074" y="148"/>
                  </a:lnTo>
                  <a:lnTo>
                    <a:pt x="1071" y="148"/>
                  </a:lnTo>
                  <a:lnTo>
                    <a:pt x="1068" y="148"/>
                  </a:lnTo>
                  <a:lnTo>
                    <a:pt x="1068" y="148"/>
                  </a:lnTo>
                  <a:lnTo>
                    <a:pt x="1069" y="147"/>
                  </a:lnTo>
                  <a:lnTo>
                    <a:pt x="1073" y="144"/>
                  </a:lnTo>
                  <a:lnTo>
                    <a:pt x="1074" y="144"/>
                  </a:lnTo>
                  <a:lnTo>
                    <a:pt x="1073" y="145"/>
                  </a:lnTo>
                  <a:lnTo>
                    <a:pt x="1073" y="145"/>
                  </a:lnTo>
                  <a:lnTo>
                    <a:pt x="1073" y="147"/>
                  </a:lnTo>
                  <a:lnTo>
                    <a:pt x="1073" y="147"/>
                  </a:lnTo>
                  <a:lnTo>
                    <a:pt x="1076" y="147"/>
                  </a:lnTo>
                  <a:lnTo>
                    <a:pt x="1076" y="147"/>
                  </a:lnTo>
                  <a:lnTo>
                    <a:pt x="1076" y="144"/>
                  </a:lnTo>
                  <a:lnTo>
                    <a:pt x="1077" y="142"/>
                  </a:lnTo>
                  <a:lnTo>
                    <a:pt x="1079" y="139"/>
                  </a:lnTo>
                  <a:lnTo>
                    <a:pt x="1079" y="137"/>
                  </a:lnTo>
                  <a:lnTo>
                    <a:pt x="1080" y="137"/>
                  </a:lnTo>
                  <a:lnTo>
                    <a:pt x="1080" y="137"/>
                  </a:lnTo>
                  <a:lnTo>
                    <a:pt x="1082" y="139"/>
                  </a:lnTo>
                  <a:lnTo>
                    <a:pt x="1085" y="139"/>
                  </a:lnTo>
                  <a:lnTo>
                    <a:pt x="1085" y="141"/>
                  </a:lnTo>
                  <a:lnTo>
                    <a:pt x="1085" y="139"/>
                  </a:lnTo>
                  <a:lnTo>
                    <a:pt x="1085" y="139"/>
                  </a:lnTo>
                  <a:lnTo>
                    <a:pt x="1084" y="139"/>
                  </a:lnTo>
                  <a:lnTo>
                    <a:pt x="1084" y="137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4" y="136"/>
                  </a:lnTo>
                  <a:lnTo>
                    <a:pt x="1082" y="134"/>
                  </a:lnTo>
                  <a:lnTo>
                    <a:pt x="1082" y="134"/>
                  </a:lnTo>
                  <a:lnTo>
                    <a:pt x="1082" y="133"/>
                  </a:lnTo>
                  <a:lnTo>
                    <a:pt x="1082" y="131"/>
                  </a:lnTo>
                  <a:lnTo>
                    <a:pt x="1084" y="130"/>
                  </a:lnTo>
                  <a:lnTo>
                    <a:pt x="1085" y="130"/>
                  </a:lnTo>
                  <a:lnTo>
                    <a:pt x="1085" y="130"/>
                  </a:lnTo>
                  <a:lnTo>
                    <a:pt x="1087" y="131"/>
                  </a:lnTo>
                  <a:lnTo>
                    <a:pt x="1088" y="130"/>
                  </a:lnTo>
                  <a:lnTo>
                    <a:pt x="1088" y="130"/>
                  </a:lnTo>
                  <a:lnTo>
                    <a:pt x="1087" y="128"/>
                  </a:lnTo>
                  <a:lnTo>
                    <a:pt x="1087" y="126"/>
                  </a:lnTo>
                  <a:lnTo>
                    <a:pt x="1087" y="126"/>
                  </a:lnTo>
                  <a:lnTo>
                    <a:pt x="1090" y="120"/>
                  </a:lnTo>
                  <a:lnTo>
                    <a:pt x="1091" y="117"/>
                  </a:lnTo>
                  <a:lnTo>
                    <a:pt x="1093" y="112"/>
                  </a:lnTo>
                  <a:lnTo>
                    <a:pt x="1093" y="111"/>
                  </a:lnTo>
                  <a:lnTo>
                    <a:pt x="1095" y="109"/>
                  </a:lnTo>
                  <a:lnTo>
                    <a:pt x="1095" y="109"/>
                  </a:lnTo>
                  <a:lnTo>
                    <a:pt x="1096" y="109"/>
                  </a:lnTo>
                  <a:lnTo>
                    <a:pt x="1098" y="109"/>
                  </a:lnTo>
                  <a:lnTo>
                    <a:pt x="1096" y="109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6"/>
                  </a:lnTo>
                  <a:lnTo>
                    <a:pt x="1098" y="106"/>
                  </a:lnTo>
                  <a:lnTo>
                    <a:pt x="1099" y="104"/>
                  </a:lnTo>
                  <a:lnTo>
                    <a:pt x="1099" y="103"/>
                  </a:lnTo>
                  <a:lnTo>
                    <a:pt x="1099" y="103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103" y="100"/>
                  </a:lnTo>
                  <a:lnTo>
                    <a:pt x="1103" y="100"/>
                  </a:lnTo>
                  <a:lnTo>
                    <a:pt x="1104" y="96"/>
                  </a:lnTo>
                  <a:lnTo>
                    <a:pt x="1104" y="95"/>
                  </a:lnTo>
                  <a:lnTo>
                    <a:pt x="1106" y="95"/>
                  </a:lnTo>
                  <a:lnTo>
                    <a:pt x="1107" y="95"/>
                  </a:lnTo>
                  <a:lnTo>
                    <a:pt x="1112" y="92"/>
                  </a:lnTo>
                  <a:lnTo>
                    <a:pt x="1114" y="90"/>
                  </a:lnTo>
                  <a:lnTo>
                    <a:pt x="1115" y="92"/>
                  </a:lnTo>
                  <a:lnTo>
                    <a:pt x="1117" y="92"/>
                  </a:lnTo>
                  <a:lnTo>
                    <a:pt x="1118" y="93"/>
                  </a:lnTo>
                  <a:lnTo>
                    <a:pt x="1120" y="92"/>
                  </a:lnTo>
                  <a:lnTo>
                    <a:pt x="1118" y="92"/>
                  </a:lnTo>
                  <a:lnTo>
                    <a:pt x="1118" y="90"/>
                  </a:lnTo>
                  <a:lnTo>
                    <a:pt x="1121" y="90"/>
                  </a:lnTo>
                  <a:close/>
                  <a:moveTo>
                    <a:pt x="73" y="89"/>
                  </a:moveTo>
                  <a:lnTo>
                    <a:pt x="73" y="89"/>
                  </a:lnTo>
                  <a:lnTo>
                    <a:pt x="73" y="89"/>
                  </a:lnTo>
                  <a:lnTo>
                    <a:pt x="74" y="90"/>
                  </a:lnTo>
                  <a:lnTo>
                    <a:pt x="74" y="90"/>
                  </a:lnTo>
                  <a:lnTo>
                    <a:pt x="74" y="92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3"/>
                  </a:lnTo>
                  <a:lnTo>
                    <a:pt x="73" y="92"/>
                  </a:lnTo>
                  <a:lnTo>
                    <a:pt x="71" y="90"/>
                  </a:lnTo>
                  <a:lnTo>
                    <a:pt x="71" y="90"/>
                  </a:lnTo>
                  <a:lnTo>
                    <a:pt x="71" y="89"/>
                  </a:lnTo>
                  <a:lnTo>
                    <a:pt x="73" y="89"/>
                  </a:lnTo>
                  <a:close/>
                  <a:moveTo>
                    <a:pt x="1125" y="82"/>
                  </a:moveTo>
                  <a:lnTo>
                    <a:pt x="1125" y="84"/>
                  </a:lnTo>
                  <a:lnTo>
                    <a:pt x="1123" y="85"/>
                  </a:lnTo>
                  <a:lnTo>
                    <a:pt x="1123" y="85"/>
                  </a:lnTo>
                  <a:lnTo>
                    <a:pt x="1123" y="84"/>
                  </a:lnTo>
                  <a:lnTo>
                    <a:pt x="1123" y="84"/>
                  </a:lnTo>
                  <a:lnTo>
                    <a:pt x="1123" y="82"/>
                  </a:lnTo>
                  <a:lnTo>
                    <a:pt x="1125" y="82"/>
                  </a:lnTo>
                  <a:close/>
                  <a:moveTo>
                    <a:pt x="776" y="81"/>
                  </a:moveTo>
                  <a:lnTo>
                    <a:pt x="778" y="81"/>
                  </a:lnTo>
                  <a:lnTo>
                    <a:pt x="778" y="81"/>
                  </a:lnTo>
                  <a:lnTo>
                    <a:pt x="778" y="82"/>
                  </a:lnTo>
                  <a:lnTo>
                    <a:pt x="778" y="82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5" y="84"/>
                  </a:lnTo>
                  <a:lnTo>
                    <a:pt x="773" y="82"/>
                  </a:lnTo>
                  <a:lnTo>
                    <a:pt x="773" y="82"/>
                  </a:lnTo>
                  <a:lnTo>
                    <a:pt x="776" y="81"/>
                  </a:lnTo>
                  <a:close/>
                  <a:moveTo>
                    <a:pt x="29" y="79"/>
                  </a:moveTo>
                  <a:lnTo>
                    <a:pt x="30" y="81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9" y="81"/>
                  </a:lnTo>
                  <a:lnTo>
                    <a:pt x="29" y="81"/>
                  </a:lnTo>
                  <a:lnTo>
                    <a:pt x="29" y="79"/>
                  </a:lnTo>
                  <a:close/>
                  <a:moveTo>
                    <a:pt x="70" y="68"/>
                  </a:moveTo>
                  <a:lnTo>
                    <a:pt x="70" y="68"/>
                  </a:lnTo>
                  <a:lnTo>
                    <a:pt x="70" y="71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7" y="74"/>
                  </a:lnTo>
                  <a:lnTo>
                    <a:pt x="67" y="74"/>
                  </a:lnTo>
                  <a:lnTo>
                    <a:pt x="68" y="73"/>
                  </a:lnTo>
                  <a:lnTo>
                    <a:pt x="67" y="73"/>
                  </a:lnTo>
                  <a:lnTo>
                    <a:pt x="67" y="71"/>
                  </a:lnTo>
                  <a:lnTo>
                    <a:pt x="67" y="70"/>
                  </a:lnTo>
                  <a:lnTo>
                    <a:pt x="68" y="68"/>
                  </a:lnTo>
                  <a:lnTo>
                    <a:pt x="70" y="68"/>
                  </a:lnTo>
                  <a:close/>
                  <a:moveTo>
                    <a:pt x="56" y="67"/>
                  </a:moveTo>
                  <a:lnTo>
                    <a:pt x="56" y="67"/>
                  </a:lnTo>
                  <a:lnTo>
                    <a:pt x="56" y="67"/>
                  </a:lnTo>
                  <a:lnTo>
                    <a:pt x="59" y="70"/>
                  </a:lnTo>
                  <a:lnTo>
                    <a:pt x="60" y="71"/>
                  </a:lnTo>
                  <a:lnTo>
                    <a:pt x="60" y="73"/>
                  </a:lnTo>
                  <a:lnTo>
                    <a:pt x="59" y="74"/>
                  </a:lnTo>
                  <a:lnTo>
                    <a:pt x="57" y="71"/>
                  </a:lnTo>
                  <a:lnTo>
                    <a:pt x="57" y="71"/>
                  </a:lnTo>
                  <a:lnTo>
                    <a:pt x="56" y="68"/>
                  </a:lnTo>
                  <a:lnTo>
                    <a:pt x="56" y="68"/>
                  </a:lnTo>
                  <a:lnTo>
                    <a:pt x="56" y="67"/>
                  </a:lnTo>
                  <a:lnTo>
                    <a:pt x="56" y="67"/>
                  </a:lnTo>
                  <a:close/>
                  <a:moveTo>
                    <a:pt x="52" y="60"/>
                  </a:moveTo>
                  <a:lnTo>
                    <a:pt x="52" y="60"/>
                  </a:lnTo>
                  <a:lnTo>
                    <a:pt x="52" y="60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2" y="62"/>
                  </a:lnTo>
                  <a:lnTo>
                    <a:pt x="52" y="60"/>
                  </a:lnTo>
                  <a:lnTo>
                    <a:pt x="51" y="60"/>
                  </a:lnTo>
                  <a:lnTo>
                    <a:pt x="52" y="60"/>
                  </a:lnTo>
                  <a:close/>
                  <a:moveTo>
                    <a:pt x="748" y="59"/>
                  </a:moveTo>
                  <a:lnTo>
                    <a:pt x="751" y="59"/>
                  </a:lnTo>
                  <a:lnTo>
                    <a:pt x="754" y="62"/>
                  </a:lnTo>
                  <a:lnTo>
                    <a:pt x="756" y="65"/>
                  </a:lnTo>
                  <a:lnTo>
                    <a:pt x="757" y="67"/>
                  </a:lnTo>
                  <a:lnTo>
                    <a:pt x="757" y="68"/>
                  </a:lnTo>
                  <a:lnTo>
                    <a:pt x="757" y="68"/>
                  </a:lnTo>
                  <a:lnTo>
                    <a:pt x="756" y="68"/>
                  </a:lnTo>
                  <a:lnTo>
                    <a:pt x="752" y="68"/>
                  </a:lnTo>
                  <a:lnTo>
                    <a:pt x="751" y="68"/>
                  </a:lnTo>
                  <a:lnTo>
                    <a:pt x="748" y="67"/>
                  </a:lnTo>
                  <a:lnTo>
                    <a:pt x="741" y="63"/>
                  </a:lnTo>
                  <a:lnTo>
                    <a:pt x="738" y="63"/>
                  </a:lnTo>
                  <a:lnTo>
                    <a:pt x="738" y="62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8" y="59"/>
                  </a:lnTo>
                  <a:close/>
                  <a:moveTo>
                    <a:pt x="18" y="59"/>
                  </a:moveTo>
                  <a:lnTo>
                    <a:pt x="18" y="59"/>
                  </a:lnTo>
                  <a:lnTo>
                    <a:pt x="19" y="59"/>
                  </a:lnTo>
                  <a:lnTo>
                    <a:pt x="21" y="62"/>
                  </a:lnTo>
                  <a:lnTo>
                    <a:pt x="21" y="63"/>
                  </a:lnTo>
                  <a:lnTo>
                    <a:pt x="21" y="65"/>
                  </a:lnTo>
                  <a:lnTo>
                    <a:pt x="19" y="65"/>
                  </a:lnTo>
                  <a:lnTo>
                    <a:pt x="18" y="65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9" y="68"/>
                  </a:lnTo>
                  <a:lnTo>
                    <a:pt x="21" y="68"/>
                  </a:lnTo>
                  <a:lnTo>
                    <a:pt x="24" y="70"/>
                  </a:lnTo>
                  <a:lnTo>
                    <a:pt x="22" y="71"/>
                  </a:lnTo>
                  <a:lnTo>
                    <a:pt x="21" y="71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6"/>
                  </a:lnTo>
                  <a:lnTo>
                    <a:pt x="26" y="76"/>
                  </a:lnTo>
                  <a:lnTo>
                    <a:pt x="26" y="78"/>
                  </a:lnTo>
                  <a:lnTo>
                    <a:pt x="29" y="78"/>
                  </a:lnTo>
                  <a:lnTo>
                    <a:pt x="29" y="79"/>
                  </a:lnTo>
                  <a:lnTo>
                    <a:pt x="27" y="79"/>
                  </a:lnTo>
                  <a:lnTo>
                    <a:pt x="24" y="78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1" y="74"/>
                  </a:lnTo>
                  <a:lnTo>
                    <a:pt x="18" y="73"/>
                  </a:lnTo>
                  <a:lnTo>
                    <a:pt x="15" y="68"/>
                  </a:lnTo>
                  <a:lnTo>
                    <a:pt x="13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3" y="65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5" y="60"/>
                  </a:lnTo>
                  <a:lnTo>
                    <a:pt x="16" y="59"/>
                  </a:lnTo>
                  <a:lnTo>
                    <a:pt x="18" y="59"/>
                  </a:lnTo>
                  <a:close/>
                  <a:moveTo>
                    <a:pt x="59" y="57"/>
                  </a:moveTo>
                  <a:lnTo>
                    <a:pt x="59" y="57"/>
                  </a:lnTo>
                  <a:lnTo>
                    <a:pt x="60" y="59"/>
                  </a:lnTo>
                  <a:lnTo>
                    <a:pt x="63" y="60"/>
                  </a:lnTo>
                  <a:lnTo>
                    <a:pt x="65" y="60"/>
                  </a:lnTo>
                  <a:lnTo>
                    <a:pt x="65" y="65"/>
                  </a:lnTo>
                  <a:lnTo>
                    <a:pt x="67" y="71"/>
                  </a:lnTo>
                  <a:lnTo>
                    <a:pt x="67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3" y="78"/>
                  </a:lnTo>
                  <a:lnTo>
                    <a:pt x="63" y="76"/>
                  </a:lnTo>
                  <a:lnTo>
                    <a:pt x="63" y="73"/>
                  </a:lnTo>
                  <a:lnTo>
                    <a:pt x="62" y="71"/>
                  </a:lnTo>
                  <a:lnTo>
                    <a:pt x="62" y="71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2" y="70"/>
                  </a:lnTo>
                  <a:lnTo>
                    <a:pt x="60" y="70"/>
                  </a:lnTo>
                  <a:lnTo>
                    <a:pt x="59" y="68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6" y="63"/>
                  </a:lnTo>
                  <a:lnTo>
                    <a:pt x="57" y="63"/>
                  </a:lnTo>
                  <a:lnTo>
                    <a:pt x="57" y="62"/>
                  </a:lnTo>
                  <a:lnTo>
                    <a:pt x="57" y="60"/>
                  </a:lnTo>
                  <a:lnTo>
                    <a:pt x="59" y="59"/>
                  </a:lnTo>
                  <a:lnTo>
                    <a:pt x="59" y="57"/>
                  </a:lnTo>
                  <a:close/>
                  <a:moveTo>
                    <a:pt x="56" y="57"/>
                  </a:moveTo>
                  <a:lnTo>
                    <a:pt x="56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59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6" y="57"/>
                  </a:lnTo>
                  <a:close/>
                  <a:moveTo>
                    <a:pt x="767" y="55"/>
                  </a:moveTo>
                  <a:lnTo>
                    <a:pt x="768" y="57"/>
                  </a:lnTo>
                  <a:lnTo>
                    <a:pt x="768" y="57"/>
                  </a:lnTo>
                  <a:lnTo>
                    <a:pt x="768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5"/>
                  </a:lnTo>
                  <a:close/>
                  <a:moveTo>
                    <a:pt x="38" y="51"/>
                  </a:moveTo>
                  <a:lnTo>
                    <a:pt x="38" y="51"/>
                  </a:lnTo>
                  <a:lnTo>
                    <a:pt x="41" y="52"/>
                  </a:lnTo>
                  <a:lnTo>
                    <a:pt x="44" y="54"/>
                  </a:lnTo>
                  <a:lnTo>
                    <a:pt x="46" y="54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3" y="57"/>
                  </a:lnTo>
                  <a:lnTo>
                    <a:pt x="40" y="55"/>
                  </a:lnTo>
                  <a:lnTo>
                    <a:pt x="38" y="54"/>
                  </a:lnTo>
                  <a:lnTo>
                    <a:pt x="37" y="52"/>
                  </a:lnTo>
                  <a:lnTo>
                    <a:pt x="38" y="51"/>
                  </a:lnTo>
                  <a:close/>
                  <a:moveTo>
                    <a:pt x="38" y="41"/>
                  </a:moveTo>
                  <a:lnTo>
                    <a:pt x="38" y="41"/>
                  </a:lnTo>
                  <a:lnTo>
                    <a:pt x="40" y="43"/>
                  </a:lnTo>
                  <a:lnTo>
                    <a:pt x="40" y="43"/>
                  </a:lnTo>
                  <a:lnTo>
                    <a:pt x="41" y="44"/>
                  </a:lnTo>
                  <a:lnTo>
                    <a:pt x="41" y="44"/>
                  </a:lnTo>
                  <a:lnTo>
                    <a:pt x="40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7" y="44"/>
                  </a:lnTo>
                  <a:lnTo>
                    <a:pt x="37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7" y="41"/>
                  </a:lnTo>
                  <a:lnTo>
                    <a:pt x="38" y="41"/>
                  </a:lnTo>
                  <a:close/>
                  <a:moveTo>
                    <a:pt x="0" y="40"/>
                  </a:moveTo>
                  <a:lnTo>
                    <a:pt x="2" y="40"/>
                  </a:lnTo>
                  <a:lnTo>
                    <a:pt x="2" y="41"/>
                  </a:lnTo>
                  <a:lnTo>
                    <a:pt x="7" y="41"/>
                  </a:lnTo>
                  <a:lnTo>
                    <a:pt x="8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3" y="48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3"/>
                  </a:lnTo>
                  <a:lnTo>
                    <a:pt x="19" y="44"/>
                  </a:lnTo>
                  <a:lnTo>
                    <a:pt x="18" y="46"/>
                  </a:lnTo>
                  <a:lnTo>
                    <a:pt x="18" y="49"/>
                  </a:lnTo>
                  <a:lnTo>
                    <a:pt x="16" y="52"/>
                  </a:lnTo>
                  <a:lnTo>
                    <a:pt x="16" y="55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0" y="60"/>
                  </a:lnTo>
                  <a:lnTo>
                    <a:pt x="8" y="59"/>
                  </a:lnTo>
                  <a:lnTo>
                    <a:pt x="5" y="59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8" y="55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7" y="54"/>
                  </a:lnTo>
                  <a:lnTo>
                    <a:pt x="3" y="54"/>
                  </a:lnTo>
                  <a:lnTo>
                    <a:pt x="2" y="52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0" y="40"/>
                  </a:lnTo>
                  <a:close/>
                  <a:moveTo>
                    <a:pt x="32" y="30"/>
                  </a:move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3"/>
                  </a:lnTo>
                  <a:lnTo>
                    <a:pt x="32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2" y="32"/>
                  </a:lnTo>
                  <a:lnTo>
                    <a:pt x="32" y="30"/>
                  </a:lnTo>
                  <a:close/>
                  <a:moveTo>
                    <a:pt x="41" y="22"/>
                  </a:moveTo>
                  <a:lnTo>
                    <a:pt x="41" y="24"/>
                  </a:lnTo>
                  <a:lnTo>
                    <a:pt x="40" y="27"/>
                  </a:lnTo>
                  <a:lnTo>
                    <a:pt x="37" y="29"/>
                  </a:lnTo>
                  <a:lnTo>
                    <a:pt x="37" y="29"/>
                  </a:lnTo>
                  <a:lnTo>
                    <a:pt x="37" y="27"/>
                  </a:lnTo>
                  <a:lnTo>
                    <a:pt x="40" y="24"/>
                  </a:lnTo>
                  <a:lnTo>
                    <a:pt x="41" y="22"/>
                  </a:lnTo>
                  <a:close/>
                  <a:moveTo>
                    <a:pt x="1041" y="0"/>
                  </a:moveTo>
                  <a:lnTo>
                    <a:pt x="1041" y="0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3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0"/>
                  </a:lnTo>
                  <a:lnTo>
                    <a:pt x="10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5" name="Freeform 312">
              <a:extLst>
                <a:ext uri="{FF2B5EF4-FFF2-40B4-BE49-F238E27FC236}">
                  <a16:creationId xmlns:a16="http://schemas.microsoft.com/office/drawing/2014/main" id="{C8A9B808-37F4-4FA2-8F19-6C6CA1BEAB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90531" y="1932615"/>
              <a:ext cx="2403391" cy="1237756"/>
            </a:xfrm>
            <a:custGeom>
              <a:avLst/>
              <a:gdLst>
                <a:gd name="T0" fmla="*/ 890 w 1233"/>
                <a:gd name="T1" fmla="*/ 360 h 635"/>
                <a:gd name="T2" fmla="*/ 880 w 1233"/>
                <a:gd name="T3" fmla="*/ 294 h 635"/>
                <a:gd name="T4" fmla="*/ 692 w 1233"/>
                <a:gd name="T5" fmla="*/ 247 h 635"/>
                <a:gd name="T6" fmla="*/ 970 w 1233"/>
                <a:gd name="T7" fmla="*/ 230 h 635"/>
                <a:gd name="T8" fmla="*/ 904 w 1233"/>
                <a:gd name="T9" fmla="*/ 212 h 635"/>
                <a:gd name="T10" fmla="*/ 874 w 1233"/>
                <a:gd name="T11" fmla="*/ 200 h 635"/>
                <a:gd name="T12" fmla="*/ 798 w 1233"/>
                <a:gd name="T13" fmla="*/ 156 h 635"/>
                <a:gd name="T14" fmla="*/ 838 w 1233"/>
                <a:gd name="T15" fmla="*/ 146 h 635"/>
                <a:gd name="T16" fmla="*/ 459 w 1233"/>
                <a:gd name="T17" fmla="*/ 102 h 635"/>
                <a:gd name="T18" fmla="*/ 894 w 1233"/>
                <a:gd name="T19" fmla="*/ 94 h 635"/>
                <a:gd name="T20" fmla="*/ 585 w 1233"/>
                <a:gd name="T21" fmla="*/ 77 h 635"/>
                <a:gd name="T22" fmla="*/ 733 w 1233"/>
                <a:gd name="T23" fmla="*/ 66 h 635"/>
                <a:gd name="T24" fmla="*/ 27 w 1233"/>
                <a:gd name="T25" fmla="*/ 61 h 635"/>
                <a:gd name="T26" fmla="*/ 625 w 1233"/>
                <a:gd name="T27" fmla="*/ 55 h 635"/>
                <a:gd name="T28" fmla="*/ 615 w 1233"/>
                <a:gd name="T29" fmla="*/ 69 h 635"/>
                <a:gd name="T30" fmla="*/ 696 w 1233"/>
                <a:gd name="T31" fmla="*/ 22 h 635"/>
                <a:gd name="T32" fmla="*/ 722 w 1233"/>
                <a:gd name="T33" fmla="*/ 69 h 635"/>
                <a:gd name="T34" fmla="*/ 787 w 1233"/>
                <a:gd name="T35" fmla="*/ 115 h 635"/>
                <a:gd name="T36" fmla="*/ 853 w 1233"/>
                <a:gd name="T37" fmla="*/ 71 h 635"/>
                <a:gd name="T38" fmla="*/ 825 w 1233"/>
                <a:gd name="T39" fmla="*/ 134 h 635"/>
                <a:gd name="T40" fmla="*/ 756 w 1233"/>
                <a:gd name="T41" fmla="*/ 159 h 635"/>
                <a:gd name="T42" fmla="*/ 738 w 1233"/>
                <a:gd name="T43" fmla="*/ 203 h 635"/>
                <a:gd name="T44" fmla="*/ 705 w 1233"/>
                <a:gd name="T45" fmla="*/ 228 h 635"/>
                <a:gd name="T46" fmla="*/ 669 w 1233"/>
                <a:gd name="T47" fmla="*/ 304 h 635"/>
                <a:gd name="T48" fmla="*/ 801 w 1233"/>
                <a:gd name="T49" fmla="*/ 381 h 635"/>
                <a:gd name="T50" fmla="*/ 871 w 1233"/>
                <a:gd name="T51" fmla="*/ 468 h 635"/>
                <a:gd name="T52" fmla="*/ 896 w 1233"/>
                <a:gd name="T53" fmla="*/ 412 h 635"/>
                <a:gd name="T54" fmla="*/ 921 w 1233"/>
                <a:gd name="T55" fmla="*/ 291 h 635"/>
                <a:gd name="T56" fmla="*/ 981 w 1233"/>
                <a:gd name="T57" fmla="*/ 238 h 635"/>
                <a:gd name="T58" fmla="*/ 1031 w 1233"/>
                <a:gd name="T59" fmla="*/ 282 h 635"/>
                <a:gd name="T60" fmla="*/ 1050 w 1233"/>
                <a:gd name="T61" fmla="*/ 329 h 635"/>
                <a:gd name="T62" fmla="*/ 1093 w 1233"/>
                <a:gd name="T63" fmla="*/ 302 h 635"/>
                <a:gd name="T64" fmla="*/ 1124 w 1233"/>
                <a:gd name="T65" fmla="*/ 310 h 635"/>
                <a:gd name="T66" fmla="*/ 1136 w 1233"/>
                <a:gd name="T67" fmla="*/ 354 h 635"/>
                <a:gd name="T68" fmla="*/ 1197 w 1233"/>
                <a:gd name="T69" fmla="*/ 395 h 635"/>
                <a:gd name="T70" fmla="*/ 1213 w 1233"/>
                <a:gd name="T71" fmla="*/ 416 h 635"/>
                <a:gd name="T72" fmla="*/ 1162 w 1233"/>
                <a:gd name="T73" fmla="*/ 485 h 635"/>
                <a:gd name="T74" fmla="*/ 1002 w 1233"/>
                <a:gd name="T75" fmla="*/ 550 h 635"/>
                <a:gd name="T76" fmla="*/ 924 w 1233"/>
                <a:gd name="T77" fmla="*/ 597 h 635"/>
                <a:gd name="T78" fmla="*/ 897 w 1233"/>
                <a:gd name="T79" fmla="*/ 617 h 635"/>
                <a:gd name="T80" fmla="*/ 845 w 1233"/>
                <a:gd name="T81" fmla="*/ 622 h 635"/>
                <a:gd name="T82" fmla="*/ 869 w 1233"/>
                <a:gd name="T83" fmla="*/ 584 h 635"/>
                <a:gd name="T84" fmla="*/ 875 w 1233"/>
                <a:gd name="T85" fmla="*/ 570 h 635"/>
                <a:gd name="T86" fmla="*/ 817 w 1233"/>
                <a:gd name="T87" fmla="*/ 554 h 635"/>
                <a:gd name="T88" fmla="*/ 787 w 1233"/>
                <a:gd name="T89" fmla="*/ 512 h 635"/>
                <a:gd name="T90" fmla="*/ 756 w 1233"/>
                <a:gd name="T91" fmla="*/ 515 h 635"/>
                <a:gd name="T92" fmla="*/ 259 w 1233"/>
                <a:gd name="T93" fmla="*/ 509 h 635"/>
                <a:gd name="T94" fmla="*/ 232 w 1233"/>
                <a:gd name="T95" fmla="*/ 483 h 635"/>
                <a:gd name="T96" fmla="*/ 194 w 1233"/>
                <a:gd name="T97" fmla="*/ 460 h 635"/>
                <a:gd name="T98" fmla="*/ 172 w 1233"/>
                <a:gd name="T99" fmla="*/ 423 h 635"/>
                <a:gd name="T100" fmla="*/ 164 w 1233"/>
                <a:gd name="T101" fmla="*/ 383 h 635"/>
                <a:gd name="T102" fmla="*/ 89 w 1233"/>
                <a:gd name="T103" fmla="*/ 304 h 635"/>
                <a:gd name="T104" fmla="*/ 77 w 1233"/>
                <a:gd name="T105" fmla="*/ 77 h 635"/>
                <a:gd name="T106" fmla="*/ 150 w 1233"/>
                <a:gd name="T107" fmla="*/ 60 h 635"/>
                <a:gd name="T108" fmla="*/ 172 w 1233"/>
                <a:gd name="T109" fmla="*/ 56 h 635"/>
                <a:gd name="T110" fmla="*/ 245 w 1233"/>
                <a:gd name="T111" fmla="*/ 67 h 635"/>
                <a:gd name="T112" fmla="*/ 387 w 1233"/>
                <a:gd name="T113" fmla="*/ 108 h 635"/>
                <a:gd name="T114" fmla="*/ 483 w 1233"/>
                <a:gd name="T115" fmla="*/ 127 h 635"/>
                <a:gd name="T116" fmla="*/ 467 w 1233"/>
                <a:gd name="T117" fmla="*/ 96 h 635"/>
                <a:gd name="T118" fmla="*/ 623 w 1233"/>
                <a:gd name="T119" fmla="*/ 108 h 635"/>
                <a:gd name="T120" fmla="*/ 659 w 1233"/>
                <a:gd name="T121" fmla="*/ 123 h 635"/>
                <a:gd name="T122" fmla="*/ 678 w 1233"/>
                <a:gd name="T123" fmla="*/ 74 h 635"/>
                <a:gd name="T124" fmla="*/ 655 w 1233"/>
                <a:gd name="T125" fmla="*/ 17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33" h="635">
                  <a:moveTo>
                    <a:pt x="901" y="362"/>
                  </a:moveTo>
                  <a:lnTo>
                    <a:pt x="902" y="362"/>
                  </a:lnTo>
                  <a:lnTo>
                    <a:pt x="902" y="365"/>
                  </a:lnTo>
                  <a:lnTo>
                    <a:pt x="902" y="367"/>
                  </a:lnTo>
                  <a:lnTo>
                    <a:pt x="901" y="367"/>
                  </a:lnTo>
                  <a:lnTo>
                    <a:pt x="901" y="368"/>
                  </a:lnTo>
                  <a:lnTo>
                    <a:pt x="899" y="368"/>
                  </a:lnTo>
                  <a:lnTo>
                    <a:pt x="899" y="368"/>
                  </a:lnTo>
                  <a:lnTo>
                    <a:pt x="897" y="368"/>
                  </a:lnTo>
                  <a:lnTo>
                    <a:pt x="897" y="368"/>
                  </a:lnTo>
                  <a:lnTo>
                    <a:pt x="899" y="367"/>
                  </a:lnTo>
                  <a:lnTo>
                    <a:pt x="899" y="365"/>
                  </a:lnTo>
                  <a:lnTo>
                    <a:pt x="899" y="365"/>
                  </a:lnTo>
                  <a:lnTo>
                    <a:pt x="899" y="364"/>
                  </a:lnTo>
                  <a:lnTo>
                    <a:pt x="901" y="362"/>
                  </a:lnTo>
                  <a:lnTo>
                    <a:pt x="901" y="362"/>
                  </a:lnTo>
                  <a:close/>
                  <a:moveTo>
                    <a:pt x="888" y="362"/>
                  </a:moveTo>
                  <a:lnTo>
                    <a:pt x="888" y="364"/>
                  </a:lnTo>
                  <a:lnTo>
                    <a:pt x="886" y="365"/>
                  </a:lnTo>
                  <a:lnTo>
                    <a:pt x="883" y="367"/>
                  </a:lnTo>
                  <a:lnTo>
                    <a:pt x="882" y="367"/>
                  </a:lnTo>
                  <a:lnTo>
                    <a:pt x="882" y="367"/>
                  </a:lnTo>
                  <a:lnTo>
                    <a:pt x="882" y="365"/>
                  </a:lnTo>
                  <a:lnTo>
                    <a:pt x="882" y="365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6" y="364"/>
                  </a:lnTo>
                  <a:lnTo>
                    <a:pt x="886" y="364"/>
                  </a:lnTo>
                  <a:lnTo>
                    <a:pt x="888" y="362"/>
                  </a:lnTo>
                  <a:lnTo>
                    <a:pt x="888" y="362"/>
                  </a:lnTo>
                  <a:close/>
                  <a:moveTo>
                    <a:pt x="893" y="359"/>
                  </a:moveTo>
                  <a:lnTo>
                    <a:pt x="893" y="359"/>
                  </a:lnTo>
                  <a:lnTo>
                    <a:pt x="893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6" y="362"/>
                  </a:lnTo>
                  <a:lnTo>
                    <a:pt x="896" y="362"/>
                  </a:lnTo>
                  <a:lnTo>
                    <a:pt x="897" y="362"/>
                  </a:lnTo>
                  <a:lnTo>
                    <a:pt x="897" y="362"/>
                  </a:lnTo>
                  <a:lnTo>
                    <a:pt x="897" y="364"/>
                  </a:lnTo>
                  <a:lnTo>
                    <a:pt x="897" y="364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6" y="368"/>
                  </a:lnTo>
                  <a:lnTo>
                    <a:pt x="896" y="370"/>
                  </a:lnTo>
                  <a:lnTo>
                    <a:pt x="894" y="373"/>
                  </a:lnTo>
                  <a:lnTo>
                    <a:pt x="893" y="373"/>
                  </a:lnTo>
                  <a:lnTo>
                    <a:pt x="893" y="373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7"/>
                  </a:lnTo>
                  <a:lnTo>
                    <a:pt x="894" y="368"/>
                  </a:lnTo>
                  <a:lnTo>
                    <a:pt x="891" y="373"/>
                  </a:lnTo>
                  <a:lnTo>
                    <a:pt x="890" y="373"/>
                  </a:lnTo>
                  <a:lnTo>
                    <a:pt x="890" y="375"/>
                  </a:lnTo>
                  <a:lnTo>
                    <a:pt x="890" y="375"/>
                  </a:lnTo>
                  <a:lnTo>
                    <a:pt x="888" y="375"/>
                  </a:lnTo>
                  <a:lnTo>
                    <a:pt x="886" y="375"/>
                  </a:lnTo>
                  <a:lnTo>
                    <a:pt x="890" y="370"/>
                  </a:lnTo>
                  <a:lnTo>
                    <a:pt x="890" y="368"/>
                  </a:lnTo>
                  <a:lnTo>
                    <a:pt x="890" y="368"/>
                  </a:lnTo>
                  <a:lnTo>
                    <a:pt x="888" y="368"/>
                  </a:lnTo>
                  <a:lnTo>
                    <a:pt x="885" y="373"/>
                  </a:lnTo>
                  <a:lnTo>
                    <a:pt x="883" y="375"/>
                  </a:lnTo>
                  <a:lnTo>
                    <a:pt x="883" y="373"/>
                  </a:lnTo>
                  <a:lnTo>
                    <a:pt x="882" y="373"/>
                  </a:lnTo>
                  <a:lnTo>
                    <a:pt x="882" y="373"/>
                  </a:lnTo>
                  <a:lnTo>
                    <a:pt x="885" y="368"/>
                  </a:lnTo>
                  <a:lnTo>
                    <a:pt x="888" y="367"/>
                  </a:lnTo>
                  <a:lnTo>
                    <a:pt x="890" y="365"/>
                  </a:lnTo>
                  <a:lnTo>
                    <a:pt x="890" y="364"/>
                  </a:lnTo>
                  <a:lnTo>
                    <a:pt x="890" y="362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1" y="360"/>
                  </a:lnTo>
                  <a:lnTo>
                    <a:pt x="891" y="362"/>
                  </a:lnTo>
                  <a:lnTo>
                    <a:pt x="890" y="365"/>
                  </a:lnTo>
                  <a:lnTo>
                    <a:pt x="890" y="367"/>
                  </a:lnTo>
                  <a:lnTo>
                    <a:pt x="888" y="367"/>
                  </a:lnTo>
                  <a:lnTo>
                    <a:pt x="890" y="368"/>
                  </a:lnTo>
                  <a:lnTo>
                    <a:pt x="890" y="367"/>
                  </a:lnTo>
                  <a:lnTo>
                    <a:pt x="891" y="365"/>
                  </a:lnTo>
                  <a:lnTo>
                    <a:pt x="891" y="364"/>
                  </a:lnTo>
                  <a:lnTo>
                    <a:pt x="893" y="362"/>
                  </a:lnTo>
                  <a:lnTo>
                    <a:pt x="893" y="359"/>
                  </a:lnTo>
                  <a:close/>
                  <a:moveTo>
                    <a:pt x="888" y="356"/>
                  </a:moveTo>
                  <a:lnTo>
                    <a:pt x="890" y="356"/>
                  </a:lnTo>
                  <a:lnTo>
                    <a:pt x="890" y="356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88" y="359"/>
                  </a:lnTo>
                  <a:lnTo>
                    <a:pt x="888" y="359"/>
                  </a:lnTo>
                  <a:lnTo>
                    <a:pt x="890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close/>
                  <a:moveTo>
                    <a:pt x="883" y="354"/>
                  </a:moveTo>
                  <a:lnTo>
                    <a:pt x="885" y="354"/>
                  </a:lnTo>
                  <a:lnTo>
                    <a:pt x="885" y="354"/>
                  </a:lnTo>
                  <a:lnTo>
                    <a:pt x="885" y="354"/>
                  </a:lnTo>
                  <a:lnTo>
                    <a:pt x="885" y="356"/>
                  </a:lnTo>
                  <a:lnTo>
                    <a:pt x="883" y="356"/>
                  </a:lnTo>
                  <a:lnTo>
                    <a:pt x="883" y="356"/>
                  </a:lnTo>
                  <a:lnTo>
                    <a:pt x="883" y="354"/>
                  </a:lnTo>
                  <a:lnTo>
                    <a:pt x="883" y="354"/>
                  </a:lnTo>
                  <a:close/>
                  <a:moveTo>
                    <a:pt x="1145" y="338"/>
                  </a:moveTo>
                  <a:lnTo>
                    <a:pt x="1147" y="340"/>
                  </a:lnTo>
                  <a:lnTo>
                    <a:pt x="1148" y="340"/>
                  </a:lnTo>
                  <a:lnTo>
                    <a:pt x="1148" y="342"/>
                  </a:lnTo>
                  <a:lnTo>
                    <a:pt x="1145" y="342"/>
                  </a:lnTo>
                  <a:lnTo>
                    <a:pt x="1143" y="340"/>
                  </a:lnTo>
                  <a:lnTo>
                    <a:pt x="1142" y="340"/>
                  </a:lnTo>
                  <a:lnTo>
                    <a:pt x="1142" y="340"/>
                  </a:lnTo>
                  <a:lnTo>
                    <a:pt x="1143" y="338"/>
                  </a:lnTo>
                  <a:lnTo>
                    <a:pt x="1143" y="340"/>
                  </a:lnTo>
                  <a:lnTo>
                    <a:pt x="1143" y="338"/>
                  </a:lnTo>
                  <a:lnTo>
                    <a:pt x="1145" y="338"/>
                  </a:lnTo>
                  <a:close/>
                  <a:moveTo>
                    <a:pt x="886" y="338"/>
                  </a:moveTo>
                  <a:lnTo>
                    <a:pt x="886" y="338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5" y="340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6" y="338"/>
                  </a:lnTo>
                  <a:lnTo>
                    <a:pt x="886" y="338"/>
                  </a:lnTo>
                  <a:close/>
                  <a:moveTo>
                    <a:pt x="1038" y="305"/>
                  </a:moveTo>
                  <a:lnTo>
                    <a:pt x="1038" y="307"/>
                  </a:lnTo>
                  <a:lnTo>
                    <a:pt x="1039" y="307"/>
                  </a:lnTo>
                  <a:lnTo>
                    <a:pt x="1039" y="307"/>
                  </a:lnTo>
                  <a:lnTo>
                    <a:pt x="1039" y="308"/>
                  </a:lnTo>
                  <a:lnTo>
                    <a:pt x="1038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08"/>
                  </a:lnTo>
                  <a:lnTo>
                    <a:pt x="1036" y="307"/>
                  </a:lnTo>
                  <a:lnTo>
                    <a:pt x="1036" y="307"/>
                  </a:lnTo>
                  <a:lnTo>
                    <a:pt x="1036" y="305"/>
                  </a:lnTo>
                  <a:lnTo>
                    <a:pt x="1038" y="305"/>
                  </a:lnTo>
                  <a:close/>
                  <a:moveTo>
                    <a:pt x="879" y="293"/>
                  </a:moveTo>
                  <a:lnTo>
                    <a:pt x="880" y="294"/>
                  </a:lnTo>
                  <a:lnTo>
                    <a:pt x="880" y="294"/>
                  </a:lnTo>
                  <a:lnTo>
                    <a:pt x="879" y="296"/>
                  </a:lnTo>
                  <a:lnTo>
                    <a:pt x="879" y="296"/>
                  </a:lnTo>
                  <a:lnTo>
                    <a:pt x="877" y="296"/>
                  </a:lnTo>
                  <a:lnTo>
                    <a:pt x="877" y="296"/>
                  </a:lnTo>
                  <a:lnTo>
                    <a:pt x="879" y="294"/>
                  </a:lnTo>
                  <a:lnTo>
                    <a:pt x="879" y="294"/>
                  </a:lnTo>
                  <a:lnTo>
                    <a:pt x="879" y="293"/>
                  </a:lnTo>
                  <a:close/>
                  <a:moveTo>
                    <a:pt x="883" y="290"/>
                  </a:moveTo>
                  <a:lnTo>
                    <a:pt x="883" y="291"/>
                  </a:lnTo>
                  <a:lnTo>
                    <a:pt x="883" y="291"/>
                  </a:lnTo>
                  <a:lnTo>
                    <a:pt x="882" y="293"/>
                  </a:lnTo>
                  <a:lnTo>
                    <a:pt x="880" y="293"/>
                  </a:lnTo>
                  <a:lnTo>
                    <a:pt x="880" y="291"/>
                  </a:lnTo>
                  <a:lnTo>
                    <a:pt x="882" y="291"/>
                  </a:lnTo>
                  <a:lnTo>
                    <a:pt x="882" y="290"/>
                  </a:lnTo>
                  <a:lnTo>
                    <a:pt x="883" y="290"/>
                  </a:lnTo>
                  <a:close/>
                  <a:moveTo>
                    <a:pt x="1104" y="277"/>
                  </a:moveTo>
                  <a:lnTo>
                    <a:pt x="1106" y="279"/>
                  </a:lnTo>
                  <a:lnTo>
                    <a:pt x="1106" y="279"/>
                  </a:lnTo>
                  <a:lnTo>
                    <a:pt x="1107" y="280"/>
                  </a:lnTo>
                  <a:lnTo>
                    <a:pt x="1107" y="282"/>
                  </a:lnTo>
                  <a:lnTo>
                    <a:pt x="1106" y="280"/>
                  </a:lnTo>
                  <a:lnTo>
                    <a:pt x="1102" y="280"/>
                  </a:lnTo>
                  <a:lnTo>
                    <a:pt x="1102" y="279"/>
                  </a:lnTo>
                  <a:lnTo>
                    <a:pt x="1101" y="279"/>
                  </a:lnTo>
                  <a:lnTo>
                    <a:pt x="1101" y="277"/>
                  </a:lnTo>
                  <a:lnTo>
                    <a:pt x="1102" y="277"/>
                  </a:lnTo>
                  <a:lnTo>
                    <a:pt x="1104" y="277"/>
                  </a:lnTo>
                  <a:close/>
                  <a:moveTo>
                    <a:pt x="1055" y="275"/>
                  </a:moveTo>
                  <a:lnTo>
                    <a:pt x="1057" y="275"/>
                  </a:lnTo>
                  <a:lnTo>
                    <a:pt x="1057" y="275"/>
                  </a:lnTo>
                  <a:lnTo>
                    <a:pt x="1058" y="277"/>
                  </a:lnTo>
                  <a:lnTo>
                    <a:pt x="1058" y="279"/>
                  </a:lnTo>
                  <a:lnTo>
                    <a:pt x="1058" y="279"/>
                  </a:lnTo>
                  <a:lnTo>
                    <a:pt x="1057" y="280"/>
                  </a:lnTo>
                  <a:lnTo>
                    <a:pt x="1055" y="282"/>
                  </a:lnTo>
                  <a:lnTo>
                    <a:pt x="1052" y="282"/>
                  </a:lnTo>
                  <a:lnTo>
                    <a:pt x="1050" y="282"/>
                  </a:lnTo>
                  <a:lnTo>
                    <a:pt x="1050" y="282"/>
                  </a:lnTo>
                  <a:lnTo>
                    <a:pt x="1050" y="280"/>
                  </a:lnTo>
                  <a:lnTo>
                    <a:pt x="1050" y="280"/>
                  </a:lnTo>
                  <a:lnTo>
                    <a:pt x="1052" y="277"/>
                  </a:lnTo>
                  <a:lnTo>
                    <a:pt x="1054" y="275"/>
                  </a:lnTo>
                  <a:lnTo>
                    <a:pt x="1055" y="275"/>
                  </a:lnTo>
                  <a:close/>
                  <a:moveTo>
                    <a:pt x="908" y="269"/>
                  </a:moveTo>
                  <a:lnTo>
                    <a:pt x="907" y="271"/>
                  </a:lnTo>
                  <a:lnTo>
                    <a:pt x="905" y="271"/>
                  </a:lnTo>
                  <a:lnTo>
                    <a:pt x="904" y="272"/>
                  </a:lnTo>
                  <a:lnTo>
                    <a:pt x="902" y="272"/>
                  </a:lnTo>
                  <a:lnTo>
                    <a:pt x="902" y="272"/>
                  </a:lnTo>
                  <a:lnTo>
                    <a:pt x="902" y="271"/>
                  </a:lnTo>
                  <a:lnTo>
                    <a:pt x="905" y="271"/>
                  </a:lnTo>
                  <a:lnTo>
                    <a:pt x="908" y="269"/>
                  </a:lnTo>
                  <a:close/>
                  <a:moveTo>
                    <a:pt x="1098" y="250"/>
                  </a:moveTo>
                  <a:lnTo>
                    <a:pt x="1099" y="250"/>
                  </a:lnTo>
                  <a:lnTo>
                    <a:pt x="1102" y="252"/>
                  </a:lnTo>
                  <a:lnTo>
                    <a:pt x="1102" y="252"/>
                  </a:lnTo>
                  <a:lnTo>
                    <a:pt x="1104" y="253"/>
                  </a:lnTo>
                  <a:lnTo>
                    <a:pt x="1104" y="253"/>
                  </a:lnTo>
                  <a:lnTo>
                    <a:pt x="1104" y="255"/>
                  </a:lnTo>
                  <a:lnTo>
                    <a:pt x="1102" y="256"/>
                  </a:lnTo>
                  <a:lnTo>
                    <a:pt x="1102" y="256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099" y="256"/>
                  </a:lnTo>
                  <a:lnTo>
                    <a:pt x="1098" y="256"/>
                  </a:lnTo>
                  <a:lnTo>
                    <a:pt x="1098" y="256"/>
                  </a:lnTo>
                  <a:lnTo>
                    <a:pt x="1093" y="253"/>
                  </a:lnTo>
                  <a:lnTo>
                    <a:pt x="1093" y="252"/>
                  </a:lnTo>
                  <a:lnTo>
                    <a:pt x="1093" y="252"/>
                  </a:lnTo>
                  <a:lnTo>
                    <a:pt x="1095" y="252"/>
                  </a:lnTo>
                  <a:lnTo>
                    <a:pt x="1098" y="250"/>
                  </a:lnTo>
                  <a:close/>
                  <a:moveTo>
                    <a:pt x="694" y="245"/>
                  </a:moveTo>
                  <a:lnTo>
                    <a:pt x="694" y="245"/>
                  </a:lnTo>
                  <a:lnTo>
                    <a:pt x="694" y="247"/>
                  </a:lnTo>
                  <a:lnTo>
                    <a:pt x="694" y="247"/>
                  </a:lnTo>
                  <a:lnTo>
                    <a:pt x="692" y="247"/>
                  </a:lnTo>
                  <a:lnTo>
                    <a:pt x="692" y="245"/>
                  </a:lnTo>
                  <a:lnTo>
                    <a:pt x="691" y="245"/>
                  </a:lnTo>
                  <a:lnTo>
                    <a:pt x="694" y="245"/>
                  </a:lnTo>
                  <a:close/>
                  <a:moveTo>
                    <a:pt x="1096" y="245"/>
                  </a:moveTo>
                  <a:lnTo>
                    <a:pt x="1098" y="245"/>
                  </a:lnTo>
                  <a:lnTo>
                    <a:pt x="1098" y="245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101" y="247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50"/>
                  </a:lnTo>
                  <a:lnTo>
                    <a:pt x="1101" y="250"/>
                  </a:lnTo>
                  <a:lnTo>
                    <a:pt x="1096" y="249"/>
                  </a:lnTo>
                  <a:lnTo>
                    <a:pt x="1096" y="247"/>
                  </a:lnTo>
                  <a:lnTo>
                    <a:pt x="1096" y="245"/>
                  </a:lnTo>
                  <a:lnTo>
                    <a:pt x="1096" y="245"/>
                  </a:lnTo>
                  <a:lnTo>
                    <a:pt x="1096" y="245"/>
                  </a:lnTo>
                  <a:close/>
                  <a:moveTo>
                    <a:pt x="888" y="234"/>
                  </a:moveTo>
                  <a:lnTo>
                    <a:pt x="890" y="234"/>
                  </a:lnTo>
                  <a:lnTo>
                    <a:pt x="890" y="234"/>
                  </a:lnTo>
                  <a:lnTo>
                    <a:pt x="891" y="238"/>
                  </a:lnTo>
                  <a:lnTo>
                    <a:pt x="893" y="238"/>
                  </a:lnTo>
                  <a:lnTo>
                    <a:pt x="893" y="239"/>
                  </a:lnTo>
                  <a:lnTo>
                    <a:pt x="893" y="241"/>
                  </a:lnTo>
                  <a:lnTo>
                    <a:pt x="893" y="242"/>
                  </a:lnTo>
                  <a:lnTo>
                    <a:pt x="891" y="244"/>
                  </a:lnTo>
                  <a:lnTo>
                    <a:pt x="890" y="245"/>
                  </a:lnTo>
                  <a:lnTo>
                    <a:pt x="890" y="249"/>
                  </a:lnTo>
                  <a:lnTo>
                    <a:pt x="888" y="250"/>
                  </a:lnTo>
                  <a:lnTo>
                    <a:pt x="886" y="252"/>
                  </a:lnTo>
                  <a:lnTo>
                    <a:pt x="886" y="252"/>
                  </a:lnTo>
                  <a:lnTo>
                    <a:pt x="886" y="253"/>
                  </a:lnTo>
                  <a:lnTo>
                    <a:pt x="885" y="253"/>
                  </a:lnTo>
                  <a:lnTo>
                    <a:pt x="883" y="252"/>
                  </a:lnTo>
                  <a:lnTo>
                    <a:pt x="882" y="250"/>
                  </a:lnTo>
                  <a:lnTo>
                    <a:pt x="882" y="249"/>
                  </a:lnTo>
                  <a:lnTo>
                    <a:pt x="880" y="249"/>
                  </a:lnTo>
                  <a:lnTo>
                    <a:pt x="879" y="247"/>
                  </a:lnTo>
                  <a:lnTo>
                    <a:pt x="879" y="247"/>
                  </a:lnTo>
                  <a:lnTo>
                    <a:pt x="879" y="244"/>
                  </a:lnTo>
                  <a:lnTo>
                    <a:pt x="879" y="242"/>
                  </a:lnTo>
                  <a:lnTo>
                    <a:pt x="879" y="241"/>
                  </a:lnTo>
                  <a:lnTo>
                    <a:pt x="879" y="241"/>
                  </a:lnTo>
                  <a:lnTo>
                    <a:pt x="880" y="239"/>
                  </a:lnTo>
                  <a:lnTo>
                    <a:pt x="882" y="236"/>
                  </a:lnTo>
                  <a:lnTo>
                    <a:pt x="883" y="234"/>
                  </a:lnTo>
                  <a:lnTo>
                    <a:pt x="885" y="234"/>
                  </a:lnTo>
                  <a:lnTo>
                    <a:pt x="886" y="234"/>
                  </a:lnTo>
                  <a:lnTo>
                    <a:pt x="888" y="234"/>
                  </a:lnTo>
                  <a:lnTo>
                    <a:pt x="888" y="234"/>
                  </a:lnTo>
                  <a:close/>
                  <a:moveTo>
                    <a:pt x="1102" y="231"/>
                  </a:moveTo>
                  <a:lnTo>
                    <a:pt x="1104" y="231"/>
                  </a:lnTo>
                  <a:lnTo>
                    <a:pt x="1106" y="231"/>
                  </a:lnTo>
                  <a:lnTo>
                    <a:pt x="1107" y="231"/>
                  </a:lnTo>
                  <a:lnTo>
                    <a:pt x="1107" y="233"/>
                  </a:lnTo>
                  <a:lnTo>
                    <a:pt x="1107" y="234"/>
                  </a:lnTo>
                  <a:lnTo>
                    <a:pt x="1106" y="234"/>
                  </a:lnTo>
                  <a:lnTo>
                    <a:pt x="1104" y="234"/>
                  </a:lnTo>
                  <a:lnTo>
                    <a:pt x="1101" y="234"/>
                  </a:lnTo>
                  <a:lnTo>
                    <a:pt x="1101" y="234"/>
                  </a:lnTo>
                  <a:lnTo>
                    <a:pt x="1099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1"/>
                  </a:lnTo>
                  <a:lnTo>
                    <a:pt x="1101" y="231"/>
                  </a:lnTo>
                  <a:lnTo>
                    <a:pt x="1102" y="231"/>
                  </a:lnTo>
                  <a:close/>
                  <a:moveTo>
                    <a:pt x="961" y="227"/>
                  </a:moveTo>
                  <a:lnTo>
                    <a:pt x="962" y="227"/>
                  </a:lnTo>
                  <a:lnTo>
                    <a:pt x="964" y="228"/>
                  </a:lnTo>
                  <a:lnTo>
                    <a:pt x="967" y="228"/>
                  </a:lnTo>
                  <a:lnTo>
                    <a:pt x="968" y="228"/>
                  </a:lnTo>
                  <a:lnTo>
                    <a:pt x="970" y="230"/>
                  </a:lnTo>
                  <a:lnTo>
                    <a:pt x="968" y="230"/>
                  </a:lnTo>
                  <a:lnTo>
                    <a:pt x="968" y="230"/>
                  </a:lnTo>
                  <a:lnTo>
                    <a:pt x="965" y="230"/>
                  </a:lnTo>
                  <a:lnTo>
                    <a:pt x="962" y="228"/>
                  </a:lnTo>
                  <a:lnTo>
                    <a:pt x="961" y="228"/>
                  </a:lnTo>
                  <a:lnTo>
                    <a:pt x="961" y="227"/>
                  </a:lnTo>
                  <a:lnTo>
                    <a:pt x="961" y="227"/>
                  </a:lnTo>
                  <a:close/>
                  <a:moveTo>
                    <a:pt x="1011" y="223"/>
                  </a:moveTo>
                  <a:lnTo>
                    <a:pt x="1013" y="223"/>
                  </a:lnTo>
                  <a:lnTo>
                    <a:pt x="1014" y="225"/>
                  </a:lnTo>
                  <a:lnTo>
                    <a:pt x="1017" y="225"/>
                  </a:lnTo>
                  <a:lnTo>
                    <a:pt x="1020" y="227"/>
                  </a:lnTo>
                  <a:lnTo>
                    <a:pt x="1022" y="228"/>
                  </a:lnTo>
                  <a:lnTo>
                    <a:pt x="1022" y="230"/>
                  </a:lnTo>
                  <a:lnTo>
                    <a:pt x="1024" y="231"/>
                  </a:lnTo>
                  <a:lnTo>
                    <a:pt x="1022" y="231"/>
                  </a:lnTo>
                  <a:lnTo>
                    <a:pt x="1022" y="231"/>
                  </a:lnTo>
                  <a:lnTo>
                    <a:pt x="1020" y="231"/>
                  </a:lnTo>
                  <a:lnTo>
                    <a:pt x="1019" y="231"/>
                  </a:lnTo>
                  <a:lnTo>
                    <a:pt x="1017" y="231"/>
                  </a:lnTo>
                  <a:lnTo>
                    <a:pt x="1016" y="230"/>
                  </a:lnTo>
                  <a:lnTo>
                    <a:pt x="1014" y="230"/>
                  </a:lnTo>
                  <a:lnTo>
                    <a:pt x="1014" y="228"/>
                  </a:lnTo>
                  <a:lnTo>
                    <a:pt x="1013" y="227"/>
                  </a:lnTo>
                  <a:lnTo>
                    <a:pt x="1011" y="225"/>
                  </a:lnTo>
                  <a:lnTo>
                    <a:pt x="1009" y="223"/>
                  </a:lnTo>
                  <a:lnTo>
                    <a:pt x="1011" y="223"/>
                  </a:lnTo>
                  <a:close/>
                  <a:moveTo>
                    <a:pt x="852" y="222"/>
                  </a:moveTo>
                  <a:lnTo>
                    <a:pt x="853" y="222"/>
                  </a:lnTo>
                  <a:lnTo>
                    <a:pt x="853" y="222"/>
                  </a:lnTo>
                  <a:lnTo>
                    <a:pt x="853" y="223"/>
                  </a:lnTo>
                  <a:lnTo>
                    <a:pt x="855" y="223"/>
                  </a:lnTo>
                  <a:lnTo>
                    <a:pt x="853" y="225"/>
                  </a:lnTo>
                  <a:lnTo>
                    <a:pt x="853" y="227"/>
                  </a:lnTo>
                  <a:lnTo>
                    <a:pt x="853" y="227"/>
                  </a:lnTo>
                  <a:lnTo>
                    <a:pt x="852" y="230"/>
                  </a:lnTo>
                  <a:lnTo>
                    <a:pt x="847" y="231"/>
                  </a:lnTo>
                  <a:lnTo>
                    <a:pt x="847" y="233"/>
                  </a:lnTo>
                  <a:lnTo>
                    <a:pt x="845" y="234"/>
                  </a:lnTo>
                  <a:lnTo>
                    <a:pt x="839" y="239"/>
                  </a:lnTo>
                  <a:lnTo>
                    <a:pt x="838" y="239"/>
                  </a:lnTo>
                  <a:lnTo>
                    <a:pt x="838" y="239"/>
                  </a:lnTo>
                  <a:lnTo>
                    <a:pt x="836" y="239"/>
                  </a:lnTo>
                  <a:lnTo>
                    <a:pt x="833" y="238"/>
                  </a:lnTo>
                  <a:lnTo>
                    <a:pt x="828" y="241"/>
                  </a:lnTo>
                  <a:lnTo>
                    <a:pt x="828" y="239"/>
                  </a:lnTo>
                  <a:lnTo>
                    <a:pt x="828" y="238"/>
                  </a:lnTo>
                  <a:lnTo>
                    <a:pt x="828" y="238"/>
                  </a:lnTo>
                  <a:lnTo>
                    <a:pt x="826" y="234"/>
                  </a:lnTo>
                  <a:lnTo>
                    <a:pt x="826" y="234"/>
                  </a:lnTo>
                  <a:lnTo>
                    <a:pt x="826" y="233"/>
                  </a:lnTo>
                  <a:lnTo>
                    <a:pt x="826" y="233"/>
                  </a:lnTo>
                  <a:lnTo>
                    <a:pt x="828" y="231"/>
                  </a:lnTo>
                  <a:lnTo>
                    <a:pt x="833" y="223"/>
                  </a:lnTo>
                  <a:lnTo>
                    <a:pt x="834" y="223"/>
                  </a:lnTo>
                  <a:lnTo>
                    <a:pt x="838" y="223"/>
                  </a:lnTo>
                  <a:lnTo>
                    <a:pt x="839" y="223"/>
                  </a:lnTo>
                  <a:lnTo>
                    <a:pt x="839" y="223"/>
                  </a:lnTo>
                  <a:lnTo>
                    <a:pt x="844" y="222"/>
                  </a:lnTo>
                  <a:lnTo>
                    <a:pt x="847" y="222"/>
                  </a:lnTo>
                  <a:lnTo>
                    <a:pt x="850" y="222"/>
                  </a:lnTo>
                  <a:lnTo>
                    <a:pt x="852" y="222"/>
                  </a:lnTo>
                  <a:close/>
                  <a:moveTo>
                    <a:pt x="908" y="209"/>
                  </a:moveTo>
                  <a:lnTo>
                    <a:pt x="912" y="211"/>
                  </a:lnTo>
                  <a:lnTo>
                    <a:pt x="913" y="211"/>
                  </a:lnTo>
                  <a:lnTo>
                    <a:pt x="915" y="211"/>
                  </a:lnTo>
                  <a:lnTo>
                    <a:pt x="915" y="211"/>
                  </a:lnTo>
                  <a:lnTo>
                    <a:pt x="916" y="212"/>
                  </a:lnTo>
                  <a:lnTo>
                    <a:pt x="918" y="214"/>
                  </a:lnTo>
                  <a:lnTo>
                    <a:pt x="918" y="216"/>
                  </a:lnTo>
                  <a:lnTo>
                    <a:pt x="918" y="216"/>
                  </a:lnTo>
                  <a:lnTo>
                    <a:pt x="916" y="217"/>
                  </a:lnTo>
                  <a:lnTo>
                    <a:pt x="916" y="217"/>
                  </a:lnTo>
                  <a:lnTo>
                    <a:pt x="915" y="219"/>
                  </a:lnTo>
                  <a:lnTo>
                    <a:pt x="912" y="219"/>
                  </a:lnTo>
                  <a:lnTo>
                    <a:pt x="910" y="219"/>
                  </a:lnTo>
                  <a:lnTo>
                    <a:pt x="907" y="216"/>
                  </a:lnTo>
                  <a:lnTo>
                    <a:pt x="904" y="212"/>
                  </a:lnTo>
                  <a:lnTo>
                    <a:pt x="904" y="211"/>
                  </a:lnTo>
                  <a:lnTo>
                    <a:pt x="904" y="211"/>
                  </a:lnTo>
                  <a:lnTo>
                    <a:pt x="905" y="211"/>
                  </a:lnTo>
                  <a:lnTo>
                    <a:pt x="908" y="209"/>
                  </a:lnTo>
                  <a:close/>
                  <a:moveTo>
                    <a:pt x="924" y="206"/>
                  </a:moveTo>
                  <a:lnTo>
                    <a:pt x="929" y="208"/>
                  </a:lnTo>
                  <a:lnTo>
                    <a:pt x="931" y="209"/>
                  </a:lnTo>
                  <a:lnTo>
                    <a:pt x="931" y="212"/>
                  </a:lnTo>
                  <a:lnTo>
                    <a:pt x="929" y="212"/>
                  </a:lnTo>
                  <a:lnTo>
                    <a:pt x="927" y="212"/>
                  </a:lnTo>
                  <a:lnTo>
                    <a:pt x="924" y="211"/>
                  </a:lnTo>
                  <a:lnTo>
                    <a:pt x="921" y="208"/>
                  </a:lnTo>
                  <a:lnTo>
                    <a:pt x="924" y="206"/>
                  </a:lnTo>
                  <a:close/>
                  <a:moveTo>
                    <a:pt x="916" y="197"/>
                  </a:moveTo>
                  <a:lnTo>
                    <a:pt x="918" y="198"/>
                  </a:lnTo>
                  <a:lnTo>
                    <a:pt x="918" y="198"/>
                  </a:lnTo>
                  <a:lnTo>
                    <a:pt x="916" y="198"/>
                  </a:lnTo>
                  <a:lnTo>
                    <a:pt x="915" y="200"/>
                  </a:lnTo>
                  <a:lnTo>
                    <a:pt x="912" y="200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5" y="197"/>
                  </a:lnTo>
                  <a:lnTo>
                    <a:pt x="916" y="197"/>
                  </a:lnTo>
                  <a:close/>
                  <a:moveTo>
                    <a:pt x="801" y="152"/>
                  </a:moveTo>
                  <a:lnTo>
                    <a:pt x="803" y="152"/>
                  </a:lnTo>
                  <a:lnTo>
                    <a:pt x="803" y="154"/>
                  </a:lnTo>
                  <a:lnTo>
                    <a:pt x="803" y="156"/>
                  </a:lnTo>
                  <a:lnTo>
                    <a:pt x="806" y="156"/>
                  </a:lnTo>
                  <a:lnTo>
                    <a:pt x="808" y="157"/>
                  </a:lnTo>
                  <a:lnTo>
                    <a:pt x="808" y="159"/>
                  </a:lnTo>
                  <a:lnTo>
                    <a:pt x="809" y="160"/>
                  </a:lnTo>
                  <a:lnTo>
                    <a:pt x="808" y="160"/>
                  </a:lnTo>
                  <a:lnTo>
                    <a:pt x="806" y="162"/>
                  </a:lnTo>
                  <a:lnTo>
                    <a:pt x="806" y="162"/>
                  </a:lnTo>
                  <a:lnTo>
                    <a:pt x="806" y="164"/>
                  </a:lnTo>
                  <a:lnTo>
                    <a:pt x="809" y="165"/>
                  </a:lnTo>
                  <a:lnTo>
                    <a:pt x="811" y="168"/>
                  </a:lnTo>
                  <a:lnTo>
                    <a:pt x="812" y="170"/>
                  </a:lnTo>
                  <a:lnTo>
                    <a:pt x="812" y="168"/>
                  </a:lnTo>
                  <a:lnTo>
                    <a:pt x="814" y="168"/>
                  </a:lnTo>
                  <a:lnTo>
                    <a:pt x="815" y="165"/>
                  </a:lnTo>
                  <a:lnTo>
                    <a:pt x="817" y="164"/>
                  </a:lnTo>
                  <a:lnTo>
                    <a:pt x="817" y="164"/>
                  </a:lnTo>
                  <a:lnTo>
                    <a:pt x="820" y="167"/>
                  </a:lnTo>
                  <a:lnTo>
                    <a:pt x="822" y="168"/>
                  </a:lnTo>
                  <a:lnTo>
                    <a:pt x="822" y="170"/>
                  </a:lnTo>
                  <a:lnTo>
                    <a:pt x="823" y="170"/>
                  </a:lnTo>
                  <a:lnTo>
                    <a:pt x="826" y="171"/>
                  </a:lnTo>
                  <a:lnTo>
                    <a:pt x="828" y="171"/>
                  </a:lnTo>
                  <a:lnTo>
                    <a:pt x="831" y="171"/>
                  </a:lnTo>
                  <a:lnTo>
                    <a:pt x="833" y="173"/>
                  </a:lnTo>
                  <a:lnTo>
                    <a:pt x="836" y="176"/>
                  </a:lnTo>
                  <a:lnTo>
                    <a:pt x="836" y="176"/>
                  </a:lnTo>
                  <a:lnTo>
                    <a:pt x="839" y="178"/>
                  </a:lnTo>
                  <a:lnTo>
                    <a:pt x="844" y="181"/>
                  </a:lnTo>
                  <a:lnTo>
                    <a:pt x="845" y="181"/>
                  </a:lnTo>
                  <a:lnTo>
                    <a:pt x="850" y="181"/>
                  </a:lnTo>
                  <a:lnTo>
                    <a:pt x="852" y="182"/>
                  </a:lnTo>
                  <a:lnTo>
                    <a:pt x="853" y="184"/>
                  </a:lnTo>
                  <a:lnTo>
                    <a:pt x="855" y="186"/>
                  </a:lnTo>
                  <a:lnTo>
                    <a:pt x="856" y="189"/>
                  </a:lnTo>
                  <a:lnTo>
                    <a:pt x="858" y="193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5" y="198"/>
                  </a:lnTo>
                  <a:lnTo>
                    <a:pt x="855" y="198"/>
                  </a:lnTo>
                  <a:lnTo>
                    <a:pt x="858" y="198"/>
                  </a:lnTo>
                  <a:lnTo>
                    <a:pt x="863" y="197"/>
                  </a:lnTo>
                  <a:lnTo>
                    <a:pt x="866" y="197"/>
                  </a:lnTo>
                  <a:lnTo>
                    <a:pt x="867" y="198"/>
                  </a:lnTo>
                  <a:lnTo>
                    <a:pt x="867" y="198"/>
                  </a:lnTo>
                  <a:lnTo>
                    <a:pt x="869" y="197"/>
                  </a:lnTo>
                  <a:lnTo>
                    <a:pt x="871" y="197"/>
                  </a:lnTo>
                  <a:lnTo>
                    <a:pt x="872" y="198"/>
                  </a:lnTo>
                  <a:lnTo>
                    <a:pt x="874" y="198"/>
                  </a:lnTo>
                  <a:lnTo>
                    <a:pt x="874" y="200"/>
                  </a:lnTo>
                  <a:lnTo>
                    <a:pt x="874" y="200"/>
                  </a:lnTo>
                  <a:lnTo>
                    <a:pt x="872" y="200"/>
                  </a:lnTo>
                  <a:lnTo>
                    <a:pt x="875" y="201"/>
                  </a:lnTo>
                  <a:lnTo>
                    <a:pt x="879" y="203"/>
                  </a:lnTo>
                  <a:lnTo>
                    <a:pt x="879" y="203"/>
                  </a:lnTo>
                  <a:lnTo>
                    <a:pt x="875" y="206"/>
                  </a:lnTo>
                  <a:lnTo>
                    <a:pt x="872" y="208"/>
                  </a:lnTo>
                  <a:lnTo>
                    <a:pt x="869" y="211"/>
                  </a:lnTo>
                  <a:lnTo>
                    <a:pt x="867" y="211"/>
                  </a:lnTo>
                  <a:lnTo>
                    <a:pt x="867" y="211"/>
                  </a:lnTo>
                  <a:lnTo>
                    <a:pt x="866" y="211"/>
                  </a:lnTo>
                  <a:lnTo>
                    <a:pt x="863" y="209"/>
                  </a:lnTo>
                  <a:lnTo>
                    <a:pt x="853" y="206"/>
                  </a:lnTo>
                  <a:lnTo>
                    <a:pt x="852" y="206"/>
                  </a:lnTo>
                  <a:lnTo>
                    <a:pt x="849" y="204"/>
                  </a:lnTo>
                  <a:lnTo>
                    <a:pt x="847" y="204"/>
                  </a:lnTo>
                  <a:lnTo>
                    <a:pt x="847" y="200"/>
                  </a:lnTo>
                  <a:lnTo>
                    <a:pt x="845" y="200"/>
                  </a:lnTo>
                  <a:lnTo>
                    <a:pt x="841" y="198"/>
                  </a:lnTo>
                  <a:lnTo>
                    <a:pt x="839" y="198"/>
                  </a:lnTo>
                  <a:lnTo>
                    <a:pt x="839" y="197"/>
                  </a:lnTo>
                  <a:lnTo>
                    <a:pt x="839" y="195"/>
                  </a:lnTo>
                  <a:lnTo>
                    <a:pt x="838" y="195"/>
                  </a:lnTo>
                  <a:lnTo>
                    <a:pt x="836" y="195"/>
                  </a:lnTo>
                  <a:lnTo>
                    <a:pt x="834" y="195"/>
                  </a:lnTo>
                  <a:lnTo>
                    <a:pt x="831" y="197"/>
                  </a:lnTo>
                  <a:lnTo>
                    <a:pt x="831" y="197"/>
                  </a:lnTo>
                  <a:lnTo>
                    <a:pt x="830" y="198"/>
                  </a:lnTo>
                  <a:lnTo>
                    <a:pt x="830" y="200"/>
                  </a:lnTo>
                  <a:lnTo>
                    <a:pt x="830" y="201"/>
                  </a:lnTo>
                  <a:lnTo>
                    <a:pt x="828" y="203"/>
                  </a:lnTo>
                  <a:lnTo>
                    <a:pt x="825" y="206"/>
                  </a:lnTo>
                  <a:lnTo>
                    <a:pt x="822" y="208"/>
                  </a:lnTo>
                  <a:lnTo>
                    <a:pt x="820" y="208"/>
                  </a:lnTo>
                  <a:lnTo>
                    <a:pt x="820" y="208"/>
                  </a:lnTo>
                  <a:lnTo>
                    <a:pt x="819" y="209"/>
                  </a:lnTo>
                  <a:lnTo>
                    <a:pt x="817" y="212"/>
                  </a:lnTo>
                  <a:lnTo>
                    <a:pt x="817" y="212"/>
                  </a:lnTo>
                  <a:lnTo>
                    <a:pt x="815" y="214"/>
                  </a:lnTo>
                  <a:lnTo>
                    <a:pt x="812" y="216"/>
                  </a:lnTo>
                  <a:lnTo>
                    <a:pt x="811" y="217"/>
                  </a:lnTo>
                  <a:lnTo>
                    <a:pt x="806" y="219"/>
                  </a:lnTo>
                  <a:lnTo>
                    <a:pt x="804" y="219"/>
                  </a:lnTo>
                  <a:lnTo>
                    <a:pt x="803" y="219"/>
                  </a:lnTo>
                  <a:lnTo>
                    <a:pt x="801" y="216"/>
                  </a:lnTo>
                  <a:lnTo>
                    <a:pt x="800" y="206"/>
                  </a:lnTo>
                  <a:lnTo>
                    <a:pt x="800" y="206"/>
                  </a:lnTo>
                  <a:lnTo>
                    <a:pt x="800" y="204"/>
                  </a:lnTo>
                  <a:lnTo>
                    <a:pt x="798" y="204"/>
                  </a:lnTo>
                  <a:lnTo>
                    <a:pt x="792" y="206"/>
                  </a:lnTo>
                  <a:lnTo>
                    <a:pt x="787" y="206"/>
                  </a:lnTo>
                  <a:lnTo>
                    <a:pt x="784" y="208"/>
                  </a:lnTo>
                  <a:lnTo>
                    <a:pt x="782" y="208"/>
                  </a:lnTo>
                  <a:lnTo>
                    <a:pt x="781" y="208"/>
                  </a:lnTo>
                  <a:lnTo>
                    <a:pt x="779" y="208"/>
                  </a:lnTo>
                  <a:lnTo>
                    <a:pt x="779" y="208"/>
                  </a:lnTo>
                  <a:lnTo>
                    <a:pt x="778" y="206"/>
                  </a:lnTo>
                  <a:lnTo>
                    <a:pt x="778" y="206"/>
                  </a:lnTo>
                  <a:lnTo>
                    <a:pt x="779" y="204"/>
                  </a:lnTo>
                  <a:lnTo>
                    <a:pt x="781" y="201"/>
                  </a:lnTo>
                  <a:lnTo>
                    <a:pt x="782" y="200"/>
                  </a:lnTo>
                  <a:lnTo>
                    <a:pt x="782" y="200"/>
                  </a:lnTo>
                  <a:lnTo>
                    <a:pt x="790" y="197"/>
                  </a:lnTo>
                  <a:lnTo>
                    <a:pt x="792" y="197"/>
                  </a:lnTo>
                  <a:lnTo>
                    <a:pt x="792" y="195"/>
                  </a:lnTo>
                  <a:lnTo>
                    <a:pt x="792" y="193"/>
                  </a:lnTo>
                  <a:lnTo>
                    <a:pt x="792" y="193"/>
                  </a:lnTo>
                  <a:lnTo>
                    <a:pt x="790" y="189"/>
                  </a:lnTo>
                  <a:lnTo>
                    <a:pt x="790" y="187"/>
                  </a:lnTo>
                  <a:lnTo>
                    <a:pt x="790" y="186"/>
                  </a:lnTo>
                  <a:lnTo>
                    <a:pt x="790" y="182"/>
                  </a:lnTo>
                  <a:lnTo>
                    <a:pt x="792" y="178"/>
                  </a:lnTo>
                  <a:lnTo>
                    <a:pt x="793" y="175"/>
                  </a:lnTo>
                  <a:lnTo>
                    <a:pt x="793" y="165"/>
                  </a:lnTo>
                  <a:lnTo>
                    <a:pt x="795" y="162"/>
                  </a:lnTo>
                  <a:lnTo>
                    <a:pt x="795" y="160"/>
                  </a:lnTo>
                  <a:lnTo>
                    <a:pt x="797" y="159"/>
                  </a:lnTo>
                  <a:lnTo>
                    <a:pt x="798" y="156"/>
                  </a:lnTo>
                  <a:lnTo>
                    <a:pt x="800" y="154"/>
                  </a:lnTo>
                  <a:lnTo>
                    <a:pt x="801" y="152"/>
                  </a:lnTo>
                  <a:close/>
                  <a:moveTo>
                    <a:pt x="809" y="151"/>
                  </a:moveTo>
                  <a:lnTo>
                    <a:pt x="811" y="151"/>
                  </a:lnTo>
                  <a:lnTo>
                    <a:pt x="811" y="151"/>
                  </a:lnTo>
                  <a:lnTo>
                    <a:pt x="812" y="152"/>
                  </a:lnTo>
                  <a:lnTo>
                    <a:pt x="812" y="152"/>
                  </a:lnTo>
                  <a:lnTo>
                    <a:pt x="814" y="154"/>
                  </a:lnTo>
                  <a:lnTo>
                    <a:pt x="814" y="156"/>
                  </a:lnTo>
                  <a:lnTo>
                    <a:pt x="815" y="159"/>
                  </a:lnTo>
                  <a:lnTo>
                    <a:pt x="815" y="160"/>
                  </a:lnTo>
                  <a:lnTo>
                    <a:pt x="815" y="160"/>
                  </a:lnTo>
                  <a:lnTo>
                    <a:pt x="815" y="162"/>
                  </a:lnTo>
                  <a:lnTo>
                    <a:pt x="814" y="162"/>
                  </a:lnTo>
                  <a:lnTo>
                    <a:pt x="814" y="162"/>
                  </a:lnTo>
                  <a:lnTo>
                    <a:pt x="812" y="160"/>
                  </a:lnTo>
                  <a:lnTo>
                    <a:pt x="812" y="159"/>
                  </a:lnTo>
                  <a:lnTo>
                    <a:pt x="811" y="159"/>
                  </a:lnTo>
                  <a:lnTo>
                    <a:pt x="809" y="157"/>
                  </a:lnTo>
                  <a:lnTo>
                    <a:pt x="809" y="157"/>
                  </a:lnTo>
                  <a:lnTo>
                    <a:pt x="808" y="156"/>
                  </a:lnTo>
                  <a:lnTo>
                    <a:pt x="808" y="154"/>
                  </a:lnTo>
                  <a:lnTo>
                    <a:pt x="808" y="152"/>
                  </a:lnTo>
                  <a:lnTo>
                    <a:pt x="808" y="152"/>
                  </a:lnTo>
                  <a:lnTo>
                    <a:pt x="808" y="151"/>
                  </a:lnTo>
                  <a:lnTo>
                    <a:pt x="809" y="151"/>
                  </a:lnTo>
                  <a:close/>
                  <a:moveTo>
                    <a:pt x="819" y="148"/>
                  </a:moveTo>
                  <a:lnTo>
                    <a:pt x="823" y="149"/>
                  </a:lnTo>
                  <a:lnTo>
                    <a:pt x="825" y="151"/>
                  </a:lnTo>
                  <a:lnTo>
                    <a:pt x="828" y="152"/>
                  </a:lnTo>
                  <a:lnTo>
                    <a:pt x="828" y="152"/>
                  </a:lnTo>
                  <a:lnTo>
                    <a:pt x="830" y="154"/>
                  </a:lnTo>
                  <a:lnTo>
                    <a:pt x="828" y="154"/>
                  </a:lnTo>
                  <a:lnTo>
                    <a:pt x="828" y="156"/>
                  </a:lnTo>
                  <a:lnTo>
                    <a:pt x="828" y="156"/>
                  </a:lnTo>
                  <a:lnTo>
                    <a:pt x="830" y="157"/>
                  </a:lnTo>
                  <a:lnTo>
                    <a:pt x="833" y="157"/>
                  </a:lnTo>
                  <a:lnTo>
                    <a:pt x="834" y="157"/>
                  </a:lnTo>
                  <a:lnTo>
                    <a:pt x="836" y="157"/>
                  </a:lnTo>
                  <a:lnTo>
                    <a:pt x="836" y="159"/>
                  </a:lnTo>
                  <a:lnTo>
                    <a:pt x="834" y="159"/>
                  </a:lnTo>
                  <a:lnTo>
                    <a:pt x="834" y="160"/>
                  </a:lnTo>
                  <a:lnTo>
                    <a:pt x="833" y="160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28" y="159"/>
                  </a:lnTo>
                  <a:lnTo>
                    <a:pt x="826" y="159"/>
                  </a:lnTo>
                  <a:lnTo>
                    <a:pt x="828" y="159"/>
                  </a:lnTo>
                  <a:lnTo>
                    <a:pt x="828" y="157"/>
                  </a:lnTo>
                  <a:lnTo>
                    <a:pt x="828" y="157"/>
                  </a:lnTo>
                  <a:lnTo>
                    <a:pt x="826" y="156"/>
                  </a:lnTo>
                  <a:lnTo>
                    <a:pt x="825" y="157"/>
                  </a:lnTo>
                  <a:lnTo>
                    <a:pt x="825" y="157"/>
                  </a:lnTo>
                  <a:lnTo>
                    <a:pt x="823" y="157"/>
                  </a:lnTo>
                  <a:lnTo>
                    <a:pt x="823" y="154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0" y="151"/>
                  </a:lnTo>
                  <a:lnTo>
                    <a:pt x="819" y="151"/>
                  </a:lnTo>
                  <a:lnTo>
                    <a:pt x="819" y="149"/>
                  </a:lnTo>
                  <a:lnTo>
                    <a:pt x="817" y="149"/>
                  </a:lnTo>
                  <a:lnTo>
                    <a:pt x="819" y="149"/>
                  </a:lnTo>
                  <a:lnTo>
                    <a:pt x="819" y="148"/>
                  </a:lnTo>
                  <a:close/>
                  <a:moveTo>
                    <a:pt x="836" y="143"/>
                  </a:moveTo>
                  <a:lnTo>
                    <a:pt x="838" y="145"/>
                  </a:lnTo>
                  <a:lnTo>
                    <a:pt x="839" y="145"/>
                  </a:lnTo>
                  <a:lnTo>
                    <a:pt x="839" y="145"/>
                  </a:lnTo>
                  <a:lnTo>
                    <a:pt x="841" y="145"/>
                  </a:lnTo>
                  <a:lnTo>
                    <a:pt x="839" y="146"/>
                  </a:lnTo>
                  <a:lnTo>
                    <a:pt x="838" y="146"/>
                  </a:lnTo>
                  <a:lnTo>
                    <a:pt x="838" y="146"/>
                  </a:lnTo>
                  <a:lnTo>
                    <a:pt x="836" y="145"/>
                  </a:lnTo>
                  <a:lnTo>
                    <a:pt x="836" y="145"/>
                  </a:lnTo>
                  <a:lnTo>
                    <a:pt x="836" y="143"/>
                  </a:lnTo>
                  <a:lnTo>
                    <a:pt x="836" y="143"/>
                  </a:lnTo>
                  <a:close/>
                  <a:moveTo>
                    <a:pt x="476" y="127"/>
                  </a:moveTo>
                  <a:lnTo>
                    <a:pt x="478" y="127"/>
                  </a:lnTo>
                  <a:lnTo>
                    <a:pt x="480" y="127"/>
                  </a:lnTo>
                  <a:lnTo>
                    <a:pt x="480" y="129"/>
                  </a:lnTo>
                  <a:lnTo>
                    <a:pt x="480" y="130"/>
                  </a:lnTo>
                  <a:lnTo>
                    <a:pt x="478" y="130"/>
                  </a:lnTo>
                  <a:lnTo>
                    <a:pt x="478" y="130"/>
                  </a:lnTo>
                  <a:lnTo>
                    <a:pt x="476" y="129"/>
                  </a:lnTo>
                  <a:lnTo>
                    <a:pt x="476" y="127"/>
                  </a:lnTo>
                  <a:close/>
                  <a:moveTo>
                    <a:pt x="1136" y="123"/>
                  </a:moveTo>
                  <a:lnTo>
                    <a:pt x="1137" y="123"/>
                  </a:lnTo>
                  <a:lnTo>
                    <a:pt x="1137" y="123"/>
                  </a:lnTo>
                  <a:lnTo>
                    <a:pt x="1136" y="124"/>
                  </a:lnTo>
                  <a:lnTo>
                    <a:pt x="1132" y="126"/>
                  </a:lnTo>
                  <a:lnTo>
                    <a:pt x="1131" y="126"/>
                  </a:lnTo>
                  <a:lnTo>
                    <a:pt x="1129" y="126"/>
                  </a:lnTo>
                  <a:lnTo>
                    <a:pt x="1131" y="126"/>
                  </a:lnTo>
                  <a:lnTo>
                    <a:pt x="1131" y="124"/>
                  </a:lnTo>
                  <a:lnTo>
                    <a:pt x="1132" y="124"/>
                  </a:lnTo>
                  <a:lnTo>
                    <a:pt x="1134" y="123"/>
                  </a:lnTo>
                  <a:lnTo>
                    <a:pt x="1136" y="123"/>
                  </a:lnTo>
                  <a:close/>
                  <a:moveTo>
                    <a:pt x="476" y="110"/>
                  </a:moveTo>
                  <a:lnTo>
                    <a:pt x="478" y="112"/>
                  </a:lnTo>
                  <a:lnTo>
                    <a:pt x="478" y="113"/>
                  </a:lnTo>
                  <a:lnTo>
                    <a:pt x="478" y="115"/>
                  </a:lnTo>
                  <a:lnTo>
                    <a:pt x="478" y="115"/>
                  </a:lnTo>
                  <a:lnTo>
                    <a:pt x="480" y="116"/>
                  </a:lnTo>
                  <a:lnTo>
                    <a:pt x="480" y="116"/>
                  </a:lnTo>
                  <a:lnTo>
                    <a:pt x="480" y="118"/>
                  </a:lnTo>
                  <a:lnTo>
                    <a:pt x="478" y="119"/>
                  </a:lnTo>
                  <a:lnTo>
                    <a:pt x="478" y="119"/>
                  </a:lnTo>
                  <a:lnTo>
                    <a:pt x="478" y="118"/>
                  </a:lnTo>
                  <a:lnTo>
                    <a:pt x="476" y="118"/>
                  </a:lnTo>
                  <a:lnTo>
                    <a:pt x="475" y="116"/>
                  </a:lnTo>
                  <a:lnTo>
                    <a:pt x="475" y="115"/>
                  </a:lnTo>
                  <a:lnTo>
                    <a:pt x="476" y="113"/>
                  </a:lnTo>
                  <a:lnTo>
                    <a:pt x="476" y="112"/>
                  </a:lnTo>
                  <a:lnTo>
                    <a:pt x="476" y="110"/>
                  </a:lnTo>
                  <a:close/>
                  <a:moveTo>
                    <a:pt x="461" y="102"/>
                  </a:moveTo>
                  <a:lnTo>
                    <a:pt x="462" y="104"/>
                  </a:lnTo>
                  <a:lnTo>
                    <a:pt x="464" y="104"/>
                  </a:lnTo>
                  <a:lnTo>
                    <a:pt x="464" y="104"/>
                  </a:lnTo>
                  <a:lnTo>
                    <a:pt x="465" y="105"/>
                  </a:lnTo>
                  <a:lnTo>
                    <a:pt x="464" y="105"/>
                  </a:lnTo>
                  <a:lnTo>
                    <a:pt x="464" y="105"/>
                  </a:lnTo>
                  <a:lnTo>
                    <a:pt x="462" y="104"/>
                  </a:lnTo>
                  <a:lnTo>
                    <a:pt x="461" y="104"/>
                  </a:lnTo>
                  <a:lnTo>
                    <a:pt x="461" y="104"/>
                  </a:lnTo>
                  <a:lnTo>
                    <a:pt x="461" y="102"/>
                  </a:lnTo>
                  <a:close/>
                  <a:moveTo>
                    <a:pt x="964" y="100"/>
                  </a:moveTo>
                  <a:lnTo>
                    <a:pt x="967" y="100"/>
                  </a:lnTo>
                  <a:lnTo>
                    <a:pt x="970" y="102"/>
                  </a:lnTo>
                  <a:lnTo>
                    <a:pt x="975" y="102"/>
                  </a:lnTo>
                  <a:lnTo>
                    <a:pt x="976" y="102"/>
                  </a:lnTo>
                  <a:lnTo>
                    <a:pt x="976" y="102"/>
                  </a:lnTo>
                  <a:lnTo>
                    <a:pt x="978" y="104"/>
                  </a:lnTo>
                  <a:lnTo>
                    <a:pt x="978" y="105"/>
                  </a:lnTo>
                  <a:lnTo>
                    <a:pt x="978" y="107"/>
                  </a:lnTo>
                  <a:lnTo>
                    <a:pt x="978" y="107"/>
                  </a:lnTo>
                  <a:lnTo>
                    <a:pt x="975" y="108"/>
                  </a:lnTo>
                  <a:lnTo>
                    <a:pt x="967" y="108"/>
                  </a:lnTo>
                  <a:lnTo>
                    <a:pt x="964" y="108"/>
                  </a:lnTo>
                  <a:lnTo>
                    <a:pt x="962" y="107"/>
                  </a:lnTo>
                  <a:lnTo>
                    <a:pt x="961" y="107"/>
                  </a:lnTo>
                  <a:lnTo>
                    <a:pt x="959" y="105"/>
                  </a:lnTo>
                  <a:lnTo>
                    <a:pt x="959" y="102"/>
                  </a:lnTo>
                  <a:lnTo>
                    <a:pt x="959" y="102"/>
                  </a:lnTo>
                  <a:lnTo>
                    <a:pt x="959" y="100"/>
                  </a:lnTo>
                  <a:lnTo>
                    <a:pt x="959" y="100"/>
                  </a:lnTo>
                  <a:lnTo>
                    <a:pt x="964" y="100"/>
                  </a:lnTo>
                  <a:close/>
                  <a:moveTo>
                    <a:pt x="456" y="100"/>
                  </a:moveTo>
                  <a:lnTo>
                    <a:pt x="457" y="100"/>
                  </a:lnTo>
                  <a:lnTo>
                    <a:pt x="459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6" y="100"/>
                  </a:lnTo>
                  <a:lnTo>
                    <a:pt x="456" y="100"/>
                  </a:lnTo>
                  <a:close/>
                  <a:moveTo>
                    <a:pt x="785" y="94"/>
                  </a:moveTo>
                  <a:lnTo>
                    <a:pt x="787" y="96"/>
                  </a:lnTo>
                  <a:lnTo>
                    <a:pt x="789" y="97"/>
                  </a:lnTo>
                  <a:lnTo>
                    <a:pt x="790" y="97"/>
                  </a:lnTo>
                  <a:lnTo>
                    <a:pt x="789" y="99"/>
                  </a:lnTo>
                  <a:lnTo>
                    <a:pt x="790" y="100"/>
                  </a:lnTo>
                  <a:lnTo>
                    <a:pt x="790" y="102"/>
                  </a:lnTo>
                  <a:lnTo>
                    <a:pt x="790" y="104"/>
                  </a:lnTo>
                  <a:lnTo>
                    <a:pt x="790" y="105"/>
                  </a:lnTo>
                  <a:lnTo>
                    <a:pt x="789" y="107"/>
                  </a:lnTo>
                  <a:lnTo>
                    <a:pt x="789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5" y="108"/>
                  </a:lnTo>
                  <a:lnTo>
                    <a:pt x="782" y="107"/>
                  </a:lnTo>
                  <a:lnTo>
                    <a:pt x="782" y="107"/>
                  </a:lnTo>
                  <a:lnTo>
                    <a:pt x="782" y="105"/>
                  </a:lnTo>
                  <a:lnTo>
                    <a:pt x="782" y="105"/>
                  </a:lnTo>
                  <a:lnTo>
                    <a:pt x="782" y="104"/>
                  </a:lnTo>
                  <a:lnTo>
                    <a:pt x="784" y="102"/>
                  </a:lnTo>
                  <a:lnTo>
                    <a:pt x="782" y="100"/>
                  </a:lnTo>
                  <a:lnTo>
                    <a:pt x="782" y="100"/>
                  </a:lnTo>
                  <a:lnTo>
                    <a:pt x="782" y="99"/>
                  </a:lnTo>
                  <a:lnTo>
                    <a:pt x="782" y="99"/>
                  </a:lnTo>
                  <a:lnTo>
                    <a:pt x="782" y="97"/>
                  </a:lnTo>
                  <a:lnTo>
                    <a:pt x="784" y="97"/>
                  </a:lnTo>
                  <a:lnTo>
                    <a:pt x="785" y="94"/>
                  </a:lnTo>
                  <a:close/>
                  <a:moveTo>
                    <a:pt x="942" y="94"/>
                  </a:moveTo>
                  <a:lnTo>
                    <a:pt x="945" y="94"/>
                  </a:lnTo>
                  <a:lnTo>
                    <a:pt x="953" y="97"/>
                  </a:lnTo>
                  <a:lnTo>
                    <a:pt x="953" y="97"/>
                  </a:lnTo>
                  <a:lnTo>
                    <a:pt x="954" y="97"/>
                  </a:lnTo>
                  <a:lnTo>
                    <a:pt x="954" y="99"/>
                  </a:lnTo>
                  <a:lnTo>
                    <a:pt x="954" y="100"/>
                  </a:lnTo>
                  <a:lnTo>
                    <a:pt x="954" y="100"/>
                  </a:lnTo>
                  <a:lnTo>
                    <a:pt x="953" y="102"/>
                  </a:lnTo>
                  <a:lnTo>
                    <a:pt x="953" y="104"/>
                  </a:lnTo>
                  <a:lnTo>
                    <a:pt x="953" y="108"/>
                  </a:lnTo>
                  <a:lnTo>
                    <a:pt x="953" y="112"/>
                  </a:lnTo>
                  <a:lnTo>
                    <a:pt x="953" y="113"/>
                  </a:lnTo>
                  <a:lnTo>
                    <a:pt x="951" y="116"/>
                  </a:lnTo>
                  <a:lnTo>
                    <a:pt x="949" y="118"/>
                  </a:lnTo>
                  <a:lnTo>
                    <a:pt x="949" y="118"/>
                  </a:lnTo>
                  <a:lnTo>
                    <a:pt x="943" y="119"/>
                  </a:lnTo>
                  <a:lnTo>
                    <a:pt x="940" y="121"/>
                  </a:lnTo>
                  <a:lnTo>
                    <a:pt x="935" y="121"/>
                  </a:lnTo>
                  <a:lnTo>
                    <a:pt x="931" y="121"/>
                  </a:lnTo>
                  <a:lnTo>
                    <a:pt x="927" y="121"/>
                  </a:lnTo>
                  <a:lnTo>
                    <a:pt x="926" y="121"/>
                  </a:lnTo>
                  <a:lnTo>
                    <a:pt x="926" y="121"/>
                  </a:lnTo>
                  <a:lnTo>
                    <a:pt x="924" y="119"/>
                  </a:lnTo>
                  <a:lnTo>
                    <a:pt x="923" y="118"/>
                  </a:lnTo>
                  <a:lnTo>
                    <a:pt x="923" y="115"/>
                  </a:lnTo>
                  <a:lnTo>
                    <a:pt x="921" y="110"/>
                  </a:lnTo>
                  <a:lnTo>
                    <a:pt x="921" y="110"/>
                  </a:lnTo>
                  <a:lnTo>
                    <a:pt x="923" y="107"/>
                  </a:lnTo>
                  <a:lnTo>
                    <a:pt x="924" y="104"/>
                  </a:lnTo>
                  <a:lnTo>
                    <a:pt x="926" y="100"/>
                  </a:lnTo>
                  <a:lnTo>
                    <a:pt x="929" y="97"/>
                  </a:lnTo>
                  <a:lnTo>
                    <a:pt x="931" y="96"/>
                  </a:lnTo>
                  <a:lnTo>
                    <a:pt x="932" y="96"/>
                  </a:lnTo>
                  <a:lnTo>
                    <a:pt x="935" y="94"/>
                  </a:lnTo>
                  <a:lnTo>
                    <a:pt x="937" y="94"/>
                  </a:lnTo>
                  <a:lnTo>
                    <a:pt x="938" y="94"/>
                  </a:lnTo>
                  <a:lnTo>
                    <a:pt x="940" y="94"/>
                  </a:lnTo>
                  <a:lnTo>
                    <a:pt x="942" y="94"/>
                  </a:lnTo>
                  <a:close/>
                  <a:moveTo>
                    <a:pt x="897" y="94"/>
                  </a:moveTo>
                  <a:lnTo>
                    <a:pt x="899" y="94"/>
                  </a:lnTo>
                  <a:lnTo>
                    <a:pt x="899" y="96"/>
                  </a:lnTo>
                  <a:lnTo>
                    <a:pt x="897" y="97"/>
                  </a:lnTo>
                  <a:lnTo>
                    <a:pt x="896" y="97"/>
                  </a:lnTo>
                  <a:lnTo>
                    <a:pt x="894" y="96"/>
                  </a:lnTo>
                  <a:lnTo>
                    <a:pt x="894" y="96"/>
                  </a:lnTo>
                  <a:lnTo>
                    <a:pt x="894" y="94"/>
                  </a:lnTo>
                  <a:lnTo>
                    <a:pt x="897" y="94"/>
                  </a:lnTo>
                  <a:close/>
                  <a:moveTo>
                    <a:pt x="522" y="88"/>
                  </a:moveTo>
                  <a:lnTo>
                    <a:pt x="525" y="88"/>
                  </a:lnTo>
                  <a:lnTo>
                    <a:pt x="527" y="88"/>
                  </a:lnTo>
                  <a:lnTo>
                    <a:pt x="528" y="89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7" y="93"/>
                  </a:lnTo>
                  <a:lnTo>
                    <a:pt x="527" y="93"/>
                  </a:lnTo>
                  <a:lnTo>
                    <a:pt x="525" y="93"/>
                  </a:lnTo>
                  <a:lnTo>
                    <a:pt x="524" y="91"/>
                  </a:lnTo>
                  <a:lnTo>
                    <a:pt x="522" y="89"/>
                  </a:lnTo>
                  <a:lnTo>
                    <a:pt x="521" y="89"/>
                  </a:lnTo>
                  <a:lnTo>
                    <a:pt x="521" y="88"/>
                  </a:lnTo>
                  <a:lnTo>
                    <a:pt x="521" y="88"/>
                  </a:lnTo>
                  <a:lnTo>
                    <a:pt x="522" y="88"/>
                  </a:lnTo>
                  <a:close/>
                  <a:moveTo>
                    <a:pt x="951" y="85"/>
                  </a:moveTo>
                  <a:lnTo>
                    <a:pt x="954" y="85"/>
                  </a:lnTo>
                  <a:lnTo>
                    <a:pt x="954" y="86"/>
                  </a:lnTo>
                  <a:lnTo>
                    <a:pt x="956" y="89"/>
                  </a:lnTo>
                  <a:lnTo>
                    <a:pt x="957" y="89"/>
                  </a:lnTo>
                  <a:lnTo>
                    <a:pt x="957" y="91"/>
                  </a:lnTo>
                  <a:lnTo>
                    <a:pt x="957" y="91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6" y="94"/>
                  </a:lnTo>
                  <a:lnTo>
                    <a:pt x="956" y="94"/>
                  </a:lnTo>
                  <a:lnTo>
                    <a:pt x="954" y="93"/>
                  </a:lnTo>
                  <a:lnTo>
                    <a:pt x="949" y="91"/>
                  </a:lnTo>
                  <a:lnTo>
                    <a:pt x="949" y="89"/>
                  </a:lnTo>
                  <a:lnTo>
                    <a:pt x="949" y="88"/>
                  </a:lnTo>
                  <a:lnTo>
                    <a:pt x="949" y="88"/>
                  </a:lnTo>
                  <a:lnTo>
                    <a:pt x="949" y="86"/>
                  </a:lnTo>
                  <a:lnTo>
                    <a:pt x="951" y="85"/>
                  </a:lnTo>
                  <a:lnTo>
                    <a:pt x="951" y="85"/>
                  </a:lnTo>
                  <a:close/>
                  <a:moveTo>
                    <a:pt x="565" y="82"/>
                  </a:moveTo>
                  <a:lnTo>
                    <a:pt x="566" y="83"/>
                  </a:lnTo>
                  <a:lnTo>
                    <a:pt x="568" y="83"/>
                  </a:lnTo>
                  <a:lnTo>
                    <a:pt x="568" y="83"/>
                  </a:lnTo>
                  <a:lnTo>
                    <a:pt x="568" y="85"/>
                  </a:lnTo>
                  <a:lnTo>
                    <a:pt x="568" y="86"/>
                  </a:lnTo>
                  <a:lnTo>
                    <a:pt x="568" y="86"/>
                  </a:lnTo>
                  <a:lnTo>
                    <a:pt x="566" y="88"/>
                  </a:lnTo>
                  <a:lnTo>
                    <a:pt x="566" y="88"/>
                  </a:lnTo>
                  <a:lnTo>
                    <a:pt x="565" y="88"/>
                  </a:lnTo>
                  <a:lnTo>
                    <a:pt x="560" y="86"/>
                  </a:lnTo>
                  <a:lnTo>
                    <a:pt x="560" y="85"/>
                  </a:lnTo>
                  <a:lnTo>
                    <a:pt x="560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5" y="82"/>
                  </a:lnTo>
                  <a:close/>
                  <a:moveTo>
                    <a:pt x="585" y="77"/>
                  </a:moveTo>
                  <a:lnTo>
                    <a:pt x="587" y="77"/>
                  </a:lnTo>
                  <a:lnTo>
                    <a:pt x="588" y="77"/>
                  </a:lnTo>
                  <a:lnTo>
                    <a:pt x="588" y="78"/>
                  </a:lnTo>
                  <a:lnTo>
                    <a:pt x="590" y="78"/>
                  </a:lnTo>
                  <a:lnTo>
                    <a:pt x="590" y="80"/>
                  </a:lnTo>
                  <a:lnTo>
                    <a:pt x="590" y="82"/>
                  </a:lnTo>
                  <a:lnTo>
                    <a:pt x="590" y="83"/>
                  </a:lnTo>
                  <a:lnTo>
                    <a:pt x="588" y="83"/>
                  </a:lnTo>
                  <a:lnTo>
                    <a:pt x="588" y="85"/>
                  </a:lnTo>
                  <a:lnTo>
                    <a:pt x="587" y="85"/>
                  </a:lnTo>
                  <a:lnTo>
                    <a:pt x="587" y="83"/>
                  </a:lnTo>
                  <a:lnTo>
                    <a:pt x="587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4" y="83"/>
                  </a:lnTo>
                  <a:lnTo>
                    <a:pt x="584" y="82"/>
                  </a:lnTo>
                  <a:lnTo>
                    <a:pt x="584" y="80"/>
                  </a:lnTo>
                  <a:lnTo>
                    <a:pt x="585" y="78"/>
                  </a:lnTo>
                  <a:lnTo>
                    <a:pt x="585" y="78"/>
                  </a:lnTo>
                  <a:lnTo>
                    <a:pt x="584" y="77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5" y="77"/>
                  </a:lnTo>
                  <a:close/>
                  <a:moveTo>
                    <a:pt x="592" y="74"/>
                  </a:moveTo>
                  <a:lnTo>
                    <a:pt x="592" y="74"/>
                  </a:lnTo>
                  <a:lnTo>
                    <a:pt x="593" y="75"/>
                  </a:lnTo>
                  <a:lnTo>
                    <a:pt x="593" y="77"/>
                  </a:lnTo>
                  <a:lnTo>
                    <a:pt x="593" y="77"/>
                  </a:lnTo>
                  <a:lnTo>
                    <a:pt x="593" y="78"/>
                  </a:lnTo>
                  <a:lnTo>
                    <a:pt x="592" y="78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90" y="75"/>
                  </a:lnTo>
                  <a:lnTo>
                    <a:pt x="590" y="75"/>
                  </a:lnTo>
                  <a:lnTo>
                    <a:pt x="590" y="74"/>
                  </a:lnTo>
                  <a:lnTo>
                    <a:pt x="592" y="74"/>
                  </a:lnTo>
                  <a:close/>
                  <a:moveTo>
                    <a:pt x="729" y="67"/>
                  </a:moveTo>
                  <a:lnTo>
                    <a:pt x="729" y="67"/>
                  </a:lnTo>
                  <a:lnTo>
                    <a:pt x="730" y="69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72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71"/>
                  </a:lnTo>
                  <a:lnTo>
                    <a:pt x="727" y="71"/>
                  </a:lnTo>
                  <a:lnTo>
                    <a:pt x="727" y="71"/>
                  </a:lnTo>
                  <a:lnTo>
                    <a:pt x="727" y="69"/>
                  </a:lnTo>
                  <a:lnTo>
                    <a:pt x="727" y="69"/>
                  </a:lnTo>
                  <a:lnTo>
                    <a:pt x="729" y="67"/>
                  </a:lnTo>
                  <a:close/>
                  <a:moveTo>
                    <a:pt x="905" y="67"/>
                  </a:moveTo>
                  <a:lnTo>
                    <a:pt x="907" y="67"/>
                  </a:lnTo>
                  <a:lnTo>
                    <a:pt x="907" y="67"/>
                  </a:lnTo>
                  <a:lnTo>
                    <a:pt x="907" y="67"/>
                  </a:lnTo>
                  <a:lnTo>
                    <a:pt x="908" y="69"/>
                  </a:lnTo>
                  <a:lnTo>
                    <a:pt x="908" y="69"/>
                  </a:lnTo>
                  <a:lnTo>
                    <a:pt x="907" y="71"/>
                  </a:lnTo>
                  <a:lnTo>
                    <a:pt x="905" y="72"/>
                  </a:lnTo>
                  <a:lnTo>
                    <a:pt x="904" y="74"/>
                  </a:lnTo>
                  <a:lnTo>
                    <a:pt x="904" y="74"/>
                  </a:lnTo>
                  <a:lnTo>
                    <a:pt x="904" y="75"/>
                  </a:lnTo>
                  <a:lnTo>
                    <a:pt x="902" y="75"/>
                  </a:lnTo>
                  <a:lnTo>
                    <a:pt x="901" y="77"/>
                  </a:lnTo>
                  <a:lnTo>
                    <a:pt x="901" y="78"/>
                  </a:lnTo>
                  <a:lnTo>
                    <a:pt x="899" y="80"/>
                  </a:lnTo>
                  <a:lnTo>
                    <a:pt x="896" y="80"/>
                  </a:lnTo>
                  <a:lnTo>
                    <a:pt x="894" y="82"/>
                  </a:lnTo>
                  <a:lnTo>
                    <a:pt x="893" y="82"/>
                  </a:lnTo>
                  <a:lnTo>
                    <a:pt x="891" y="82"/>
                  </a:lnTo>
                  <a:lnTo>
                    <a:pt x="891" y="80"/>
                  </a:lnTo>
                  <a:lnTo>
                    <a:pt x="891" y="80"/>
                  </a:lnTo>
                  <a:lnTo>
                    <a:pt x="891" y="78"/>
                  </a:lnTo>
                  <a:lnTo>
                    <a:pt x="891" y="78"/>
                  </a:lnTo>
                  <a:lnTo>
                    <a:pt x="893" y="77"/>
                  </a:lnTo>
                  <a:lnTo>
                    <a:pt x="893" y="75"/>
                  </a:lnTo>
                  <a:lnTo>
                    <a:pt x="894" y="75"/>
                  </a:lnTo>
                  <a:lnTo>
                    <a:pt x="897" y="74"/>
                  </a:lnTo>
                  <a:lnTo>
                    <a:pt x="897" y="74"/>
                  </a:lnTo>
                  <a:lnTo>
                    <a:pt x="899" y="71"/>
                  </a:lnTo>
                  <a:lnTo>
                    <a:pt x="901" y="71"/>
                  </a:lnTo>
                  <a:lnTo>
                    <a:pt x="902" y="71"/>
                  </a:lnTo>
                  <a:lnTo>
                    <a:pt x="902" y="71"/>
                  </a:lnTo>
                  <a:lnTo>
                    <a:pt x="901" y="69"/>
                  </a:lnTo>
                  <a:lnTo>
                    <a:pt x="901" y="69"/>
                  </a:lnTo>
                  <a:lnTo>
                    <a:pt x="902" y="69"/>
                  </a:lnTo>
                  <a:lnTo>
                    <a:pt x="902" y="67"/>
                  </a:lnTo>
                  <a:lnTo>
                    <a:pt x="905" y="67"/>
                  </a:lnTo>
                  <a:close/>
                  <a:moveTo>
                    <a:pt x="735" y="66"/>
                  </a:moveTo>
                  <a:lnTo>
                    <a:pt x="735" y="66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2" y="71"/>
                  </a:lnTo>
                  <a:lnTo>
                    <a:pt x="730" y="69"/>
                  </a:lnTo>
                  <a:lnTo>
                    <a:pt x="730" y="67"/>
                  </a:lnTo>
                  <a:lnTo>
                    <a:pt x="732" y="67"/>
                  </a:lnTo>
                  <a:lnTo>
                    <a:pt x="732" y="67"/>
                  </a:lnTo>
                  <a:lnTo>
                    <a:pt x="733" y="66"/>
                  </a:lnTo>
                  <a:lnTo>
                    <a:pt x="733" y="67"/>
                  </a:lnTo>
                  <a:lnTo>
                    <a:pt x="735" y="66"/>
                  </a:lnTo>
                  <a:close/>
                  <a:moveTo>
                    <a:pt x="923" y="66"/>
                  </a:moveTo>
                  <a:lnTo>
                    <a:pt x="924" y="66"/>
                  </a:lnTo>
                  <a:lnTo>
                    <a:pt x="926" y="67"/>
                  </a:lnTo>
                  <a:lnTo>
                    <a:pt x="929" y="67"/>
                  </a:lnTo>
                  <a:lnTo>
                    <a:pt x="931" y="67"/>
                  </a:lnTo>
                  <a:lnTo>
                    <a:pt x="931" y="67"/>
                  </a:lnTo>
                  <a:lnTo>
                    <a:pt x="931" y="69"/>
                  </a:lnTo>
                  <a:lnTo>
                    <a:pt x="931" y="69"/>
                  </a:lnTo>
                  <a:lnTo>
                    <a:pt x="929" y="71"/>
                  </a:lnTo>
                  <a:lnTo>
                    <a:pt x="927" y="72"/>
                  </a:lnTo>
                  <a:lnTo>
                    <a:pt x="927" y="72"/>
                  </a:lnTo>
                  <a:lnTo>
                    <a:pt x="926" y="74"/>
                  </a:lnTo>
                  <a:lnTo>
                    <a:pt x="924" y="74"/>
                  </a:lnTo>
                  <a:lnTo>
                    <a:pt x="923" y="74"/>
                  </a:lnTo>
                  <a:lnTo>
                    <a:pt x="921" y="74"/>
                  </a:lnTo>
                  <a:lnTo>
                    <a:pt x="921" y="72"/>
                  </a:lnTo>
                  <a:lnTo>
                    <a:pt x="920" y="71"/>
                  </a:lnTo>
                  <a:lnTo>
                    <a:pt x="921" y="69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3" y="66"/>
                  </a:lnTo>
                  <a:close/>
                  <a:moveTo>
                    <a:pt x="574" y="63"/>
                  </a:moveTo>
                  <a:lnTo>
                    <a:pt x="576" y="63"/>
                  </a:lnTo>
                  <a:lnTo>
                    <a:pt x="577" y="64"/>
                  </a:lnTo>
                  <a:lnTo>
                    <a:pt x="579" y="64"/>
                  </a:lnTo>
                  <a:lnTo>
                    <a:pt x="579" y="66"/>
                  </a:lnTo>
                  <a:lnTo>
                    <a:pt x="577" y="66"/>
                  </a:lnTo>
                  <a:lnTo>
                    <a:pt x="577" y="66"/>
                  </a:lnTo>
                  <a:lnTo>
                    <a:pt x="577" y="67"/>
                  </a:lnTo>
                  <a:lnTo>
                    <a:pt x="576" y="67"/>
                  </a:lnTo>
                  <a:lnTo>
                    <a:pt x="576" y="67"/>
                  </a:lnTo>
                  <a:lnTo>
                    <a:pt x="574" y="67"/>
                  </a:lnTo>
                  <a:lnTo>
                    <a:pt x="574" y="67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4"/>
                  </a:lnTo>
                  <a:lnTo>
                    <a:pt x="574" y="64"/>
                  </a:lnTo>
                  <a:lnTo>
                    <a:pt x="574" y="64"/>
                  </a:lnTo>
                  <a:lnTo>
                    <a:pt x="574" y="63"/>
                  </a:lnTo>
                  <a:lnTo>
                    <a:pt x="574" y="63"/>
                  </a:lnTo>
                  <a:close/>
                  <a:moveTo>
                    <a:pt x="655" y="61"/>
                  </a:moveTo>
                  <a:lnTo>
                    <a:pt x="655" y="61"/>
                  </a:lnTo>
                  <a:lnTo>
                    <a:pt x="656" y="63"/>
                  </a:lnTo>
                  <a:lnTo>
                    <a:pt x="658" y="63"/>
                  </a:lnTo>
                  <a:lnTo>
                    <a:pt x="659" y="64"/>
                  </a:lnTo>
                  <a:lnTo>
                    <a:pt x="659" y="66"/>
                  </a:lnTo>
                  <a:lnTo>
                    <a:pt x="659" y="66"/>
                  </a:lnTo>
                  <a:lnTo>
                    <a:pt x="659" y="67"/>
                  </a:lnTo>
                  <a:lnTo>
                    <a:pt x="658" y="69"/>
                  </a:lnTo>
                  <a:lnTo>
                    <a:pt x="658" y="69"/>
                  </a:lnTo>
                  <a:lnTo>
                    <a:pt x="656" y="69"/>
                  </a:lnTo>
                  <a:lnTo>
                    <a:pt x="655" y="69"/>
                  </a:lnTo>
                  <a:lnTo>
                    <a:pt x="655" y="67"/>
                  </a:lnTo>
                  <a:lnTo>
                    <a:pt x="656" y="67"/>
                  </a:lnTo>
                  <a:lnTo>
                    <a:pt x="656" y="66"/>
                  </a:lnTo>
                  <a:lnTo>
                    <a:pt x="656" y="64"/>
                  </a:lnTo>
                  <a:lnTo>
                    <a:pt x="655" y="64"/>
                  </a:lnTo>
                  <a:lnTo>
                    <a:pt x="655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5" y="64"/>
                  </a:lnTo>
                  <a:lnTo>
                    <a:pt x="653" y="66"/>
                  </a:lnTo>
                  <a:lnTo>
                    <a:pt x="653" y="67"/>
                  </a:lnTo>
                  <a:lnTo>
                    <a:pt x="653" y="69"/>
                  </a:lnTo>
                  <a:lnTo>
                    <a:pt x="651" y="67"/>
                  </a:lnTo>
                  <a:lnTo>
                    <a:pt x="651" y="67"/>
                  </a:lnTo>
                  <a:lnTo>
                    <a:pt x="651" y="66"/>
                  </a:lnTo>
                  <a:lnTo>
                    <a:pt x="651" y="66"/>
                  </a:lnTo>
                  <a:lnTo>
                    <a:pt x="651" y="64"/>
                  </a:lnTo>
                  <a:lnTo>
                    <a:pt x="651" y="63"/>
                  </a:lnTo>
                  <a:lnTo>
                    <a:pt x="653" y="61"/>
                  </a:lnTo>
                  <a:lnTo>
                    <a:pt x="655" y="61"/>
                  </a:lnTo>
                  <a:close/>
                  <a:moveTo>
                    <a:pt x="27" y="61"/>
                  </a:moveTo>
                  <a:lnTo>
                    <a:pt x="29" y="61"/>
                  </a:lnTo>
                  <a:lnTo>
                    <a:pt x="30" y="61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4"/>
                  </a:lnTo>
                  <a:lnTo>
                    <a:pt x="25" y="63"/>
                  </a:lnTo>
                  <a:lnTo>
                    <a:pt x="25" y="63"/>
                  </a:lnTo>
                  <a:lnTo>
                    <a:pt x="27" y="61"/>
                  </a:lnTo>
                  <a:close/>
                  <a:moveTo>
                    <a:pt x="1057" y="60"/>
                  </a:moveTo>
                  <a:lnTo>
                    <a:pt x="1058" y="60"/>
                  </a:lnTo>
                  <a:lnTo>
                    <a:pt x="1060" y="61"/>
                  </a:lnTo>
                  <a:lnTo>
                    <a:pt x="1058" y="63"/>
                  </a:lnTo>
                  <a:lnTo>
                    <a:pt x="1057" y="64"/>
                  </a:lnTo>
                  <a:lnTo>
                    <a:pt x="1057" y="64"/>
                  </a:lnTo>
                  <a:lnTo>
                    <a:pt x="1054" y="63"/>
                  </a:lnTo>
                  <a:lnTo>
                    <a:pt x="1052" y="61"/>
                  </a:lnTo>
                  <a:lnTo>
                    <a:pt x="1055" y="61"/>
                  </a:lnTo>
                  <a:lnTo>
                    <a:pt x="1055" y="60"/>
                  </a:lnTo>
                  <a:lnTo>
                    <a:pt x="1057" y="60"/>
                  </a:lnTo>
                  <a:close/>
                  <a:moveTo>
                    <a:pt x="908" y="58"/>
                  </a:moveTo>
                  <a:lnTo>
                    <a:pt x="908" y="58"/>
                  </a:lnTo>
                  <a:lnTo>
                    <a:pt x="910" y="60"/>
                  </a:lnTo>
                  <a:lnTo>
                    <a:pt x="912" y="60"/>
                  </a:lnTo>
                  <a:lnTo>
                    <a:pt x="912" y="61"/>
                  </a:lnTo>
                  <a:lnTo>
                    <a:pt x="910" y="61"/>
                  </a:lnTo>
                  <a:lnTo>
                    <a:pt x="907" y="63"/>
                  </a:lnTo>
                  <a:lnTo>
                    <a:pt x="904" y="64"/>
                  </a:lnTo>
                  <a:lnTo>
                    <a:pt x="904" y="64"/>
                  </a:lnTo>
                  <a:lnTo>
                    <a:pt x="902" y="64"/>
                  </a:lnTo>
                  <a:lnTo>
                    <a:pt x="899" y="66"/>
                  </a:lnTo>
                  <a:lnTo>
                    <a:pt x="899" y="64"/>
                  </a:lnTo>
                  <a:lnTo>
                    <a:pt x="899" y="64"/>
                  </a:lnTo>
                  <a:lnTo>
                    <a:pt x="902" y="61"/>
                  </a:lnTo>
                  <a:lnTo>
                    <a:pt x="905" y="61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8" y="58"/>
                  </a:lnTo>
                  <a:close/>
                  <a:moveTo>
                    <a:pt x="888" y="56"/>
                  </a:moveTo>
                  <a:lnTo>
                    <a:pt x="891" y="56"/>
                  </a:lnTo>
                  <a:lnTo>
                    <a:pt x="891" y="58"/>
                  </a:lnTo>
                  <a:lnTo>
                    <a:pt x="891" y="60"/>
                  </a:lnTo>
                  <a:lnTo>
                    <a:pt x="891" y="60"/>
                  </a:lnTo>
                  <a:lnTo>
                    <a:pt x="888" y="61"/>
                  </a:lnTo>
                  <a:lnTo>
                    <a:pt x="883" y="61"/>
                  </a:lnTo>
                  <a:lnTo>
                    <a:pt x="882" y="61"/>
                  </a:lnTo>
                  <a:lnTo>
                    <a:pt x="883" y="63"/>
                  </a:lnTo>
                  <a:lnTo>
                    <a:pt x="883" y="64"/>
                  </a:lnTo>
                  <a:lnTo>
                    <a:pt x="883" y="64"/>
                  </a:lnTo>
                  <a:lnTo>
                    <a:pt x="882" y="64"/>
                  </a:lnTo>
                  <a:lnTo>
                    <a:pt x="880" y="64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7" y="63"/>
                  </a:lnTo>
                  <a:lnTo>
                    <a:pt x="877" y="61"/>
                  </a:lnTo>
                  <a:lnTo>
                    <a:pt x="875" y="61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2" y="58"/>
                  </a:lnTo>
                  <a:lnTo>
                    <a:pt x="872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6"/>
                  </a:lnTo>
                  <a:lnTo>
                    <a:pt x="879" y="56"/>
                  </a:lnTo>
                  <a:lnTo>
                    <a:pt x="879" y="56"/>
                  </a:lnTo>
                  <a:lnTo>
                    <a:pt x="880" y="58"/>
                  </a:lnTo>
                  <a:lnTo>
                    <a:pt x="880" y="58"/>
                  </a:lnTo>
                  <a:lnTo>
                    <a:pt x="882" y="58"/>
                  </a:lnTo>
                  <a:lnTo>
                    <a:pt x="883" y="58"/>
                  </a:lnTo>
                  <a:lnTo>
                    <a:pt x="885" y="58"/>
                  </a:lnTo>
                  <a:lnTo>
                    <a:pt x="886" y="56"/>
                  </a:lnTo>
                  <a:lnTo>
                    <a:pt x="888" y="56"/>
                  </a:lnTo>
                  <a:close/>
                  <a:moveTo>
                    <a:pt x="625" y="55"/>
                  </a:moveTo>
                  <a:lnTo>
                    <a:pt x="626" y="56"/>
                  </a:lnTo>
                  <a:lnTo>
                    <a:pt x="628" y="56"/>
                  </a:lnTo>
                  <a:lnTo>
                    <a:pt x="631" y="58"/>
                  </a:lnTo>
                  <a:lnTo>
                    <a:pt x="631" y="60"/>
                  </a:lnTo>
                  <a:lnTo>
                    <a:pt x="631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6" y="61"/>
                  </a:lnTo>
                  <a:lnTo>
                    <a:pt x="637" y="63"/>
                  </a:lnTo>
                  <a:lnTo>
                    <a:pt x="639" y="64"/>
                  </a:lnTo>
                  <a:lnTo>
                    <a:pt x="640" y="66"/>
                  </a:lnTo>
                  <a:lnTo>
                    <a:pt x="647" y="69"/>
                  </a:lnTo>
                  <a:lnTo>
                    <a:pt x="648" y="71"/>
                  </a:lnTo>
                  <a:lnTo>
                    <a:pt x="650" y="74"/>
                  </a:lnTo>
                  <a:lnTo>
                    <a:pt x="651" y="77"/>
                  </a:lnTo>
                  <a:lnTo>
                    <a:pt x="653" y="78"/>
                  </a:lnTo>
                  <a:lnTo>
                    <a:pt x="655" y="80"/>
                  </a:lnTo>
                  <a:lnTo>
                    <a:pt x="658" y="82"/>
                  </a:lnTo>
                  <a:lnTo>
                    <a:pt x="659" y="80"/>
                  </a:lnTo>
                  <a:lnTo>
                    <a:pt x="659" y="80"/>
                  </a:lnTo>
                  <a:lnTo>
                    <a:pt x="661" y="80"/>
                  </a:lnTo>
                  <a:lnTo>
                    <a:pt x="661" y="82"/>
                  </a:lnTo>
                  <a:lnTo>
                    <a:pt x="661" y="82"/>
                  </a:lnTo>
                  <a:lnTo>
                    <a:pt x="661" y="83"/>
                  </a:lnTo>
                  <a:lnTo>
                    <a:pt x="659" y="83"/>
                  </a:lnTo>
                  <a:lnTo>
                    <a:pt x="656" y="83"/>
                  </a:lnTo>
                  <a:lnTo>
                    <a:pt x="656" y="85"/>
                  </a:lnTo>
                  <a:lnTo>
                    <a:pt x="655" y="85"/>
                  </a:lnTo>
                  <a:lnTo>
                    <a:pt x="653" y="86"/>
                  </a:lnTo>
                  <a:lnTo>
                    <a:pt x="650" y="88"/>
                  </a:lnTo>
                  <a:lnTo>
                    <a:pt x="647" y="89"/>
                  </a:lnTo>
                  <a:lnTo>
                    <a:pt x="645" y="91"/>
                  </a:lnTo>
                  <a:lnTo>
                    <a:pt x="642" y="91"/>
                  </a:lnTo>
                  <a:lnTo>
                    <a:pt x="636" y="89"/>
                  </a:lnTo>
                  <a:lnTo>
                    <a:pt x="633" y="89"/>
                  </a:lnTo>
                  <a:lnTo>
                    <a:pt x="629" y="89"/>
                  </a:lnTo>
                  <a:lnTo>
                    <a:pt x="626" y="86"/>
                  </a:lnTo>
                  <a:lnTo>
                    <a:pt x="623" y="86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2"/>
                  </a:lnTo>
                  <a:lnTo>
                    <a:pt x="618" y="82"/>
                  </a:lnTo>
                  <a:lnTo>
                    <a:pt x="617" y="82"/>
                  </a:lnTo>
                  <a:lnTo>
                    <a:pt x="617" y="82"/>
                  </a:lnTo>
                  <a:lnTo>
                    <a:pt x="615" y="82"/>
                  </a:lnTo>
                  <a:lnTo>
                    <a:pt x="614" y="83"/>
                  </a:lnTo>
                  <a:lnTo>
                    <a:pt x="612" y="82"/>
                  </a:lnTo>
                  <a:lnTo>
                    <a:pt x="610" y="82"/>
                  </a:lnTo>
                  <a:lnTo>
                    <a:pt x="610" y="82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78"/>
                  </a:lnTo>
                  <a:lnTo>
                    <a:pt x="609" y="78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4" y="80"/>
                  </a:lnTo>
                  <a:lnTo>
                    <a:pt x="603" y="80"/>
                  </a:lnTo>
                  <a:lnTo>
                    <a:pt x="601" y="80"/>
                  </a:lnTo>
                  <a:lnTo>
                    <a:pt x="601" y="78"/>
                  </a:lnTo>
                  <a:lnTo>
                    <a:pt x="599" y="77"/>
                  </a:lnTo>
                  <a:lnTo>
                    <a:pt x="599" y="75"/>
                  </a:lnTo>
                  <a:lnTo>
                    <a:pt x="599" y="75"/>
                  </a:lnTo>
                  <a:lnTo>
                    <a:pt x="601" y="74"/>
                  </a:lnTo>
                  <a:lnTo>
                    <a:pt x="606" y="74"/>
                  </a:lnTo>
                  <a:lnTo>
                    <a:pt x="609" y="74"/>
                  </a:lnTo>
                  <a:lnTo>
                    <a:pt x="612" y="72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7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5" y="66"/>
                  </a:lnTo>
                  <a:lnTo>
                    <a:pt x="615" y="64"/>
                  </a:lnTo>
                  <a:lnTo>
                    <a:pt x="614" y="64"/>
                  </a:lnTo>
                  <a:lnTo>
                    <a:pt x="614" y="63"/>
                  </a:lnTo>
                  <a:lnTo>
                    <a:pt x="614" y="63"/>
                  </a:lnTo>
                  <a:lnTo>
                    <a:pt x="615" y="63"/>
                  </a:lnTo>
                  <a:lnTo>
                    <a:pt x="617" y="63"/>
                  </a:lnTo>
                  <a:lnTo>
                    <a:pt x="618" y="64"/>
                  </a:lnTo>
                  <a:lnTo>
                    <a:pt x="620" y="66"/>
                  </a:lnTo>
                  <a:lnTo>
                    <a:pt x="621" y="66"/>
                  </a:lnTo>
                  <a:lnTo>
                    <a:pt x="620" y="64"/>
                  </a:lnTo>
                  <a:lnTo>
                    <a:pt x="618" y="61"/>
                  </a:lnTo>
                  <a:lnTo>
                    <a:pt x="618" y="60"/>
                  </a:lnTo>
                  <a:lnTo>
                    <a:pt x="618" y="60"/>
                  </a:lnTo>
                  <a:lnTo>
                    <a:pt x="618" y="58"/>
                  </a:lnTo>
                  <a:lnTo>
                    <a:pt x="618" y="58"/>
                  </a:lnTo>
                  <a:lnTo>
                    <a:pt x="620" y="56"/>
                  </a:lnTo>
                  <a:lnTo>
                    <a:pt x="621" y="56"/>
                  </a:lnTo>
                  <a:lnTo>
                    <a:pt x="623" y="55"/>
                  </a:lnTo>
                  <a:lnTo>
                    <a:pt x="625" y="55"/>
                  </a:lnTo>
                  <a:close/>
                  <a:moveTo>
                    <a:pt x="779" y="49"/>
                  </a:moveTo>
                  <a:lnTo>
                    <a:pt x="782" y="49"/>
                  </a:lnTo>
                  <a:lnTo>
                    <a:pt x="784" y="49"/>
                  </a:lnTo>
                  <a:lnTo>
                    <a:pt x="785" y="49"/>
                  </a:lnTo>
                  <a:lnTo>
                    <a:pt x="787" y="49"/>
                  </a:lnTo>
                  <a:lnTo>
                    <a:pt x="787" y="50"/>
                  </a:lnTo>
                  <a:lnTo>
                    <a:pt x="789" y="50"/>
                  </a:lnTo>
                  <a:lnTo>
                    <a:pt x="789" y="52"/>
                  </a:lnTo>
                  <a:lnTo>
                    <a:pt x="787" y="52"/>
                  </a:lnTo>
                  <a:lnTo>
                    <a:pt x="785" y="52"/>
                  </a:lnTo>
                  <a:lnTo>
                    <a:pt x="784" y="52"/>
                  </a:lnTo>
                  <a:lnTo>
                    <a:pt x="781" y="52"/>
                  </a:lnTo>
                  <a:lnTo>
                    <a:pt x="781" y="52"/>
                  </a:lnTo>
                  <a:lnTo>
                    <a:pt x="778" y="52"/>
                  </a:lnTo>
                  <a:lnTo>
                    <a:pt x="778" y="50"/>
                  </a:lnTo>
                  <a:lnTo>
                    <a:pt x="776" y="50"/>
                  </a:lnTo>
                  <a:lnTo>
                    <a:pt x="776" y="49"/>
                  </a:lnTo>
                  <a:lnTo>
                    <a:pt x="779" y="49"/>
                  </a:lnTo>
                  <a:lnTo>
                    <a:pt x="779" y="49"/>
                  </a:lnTo>
                  <a:close/>
                  <a:moveTo>
                    <a:pt x="584" y="34"/>
                  </a:moveTo>
                  <a:lnTo>
                    <a:pt x="585" y="34"/>
                  </a:lnTo>
                  <a:lnTo>
                    <a:pt x="587" y="34"/>
                  </a:lnTo>
                  <a:lnTo>
                    <a:pt x="590" y="36"/>
                  </a:lnTo>
                  <a:lnTo>
                    <a:pt x="588" y="36"/>
                  </a:lnTo>
                  <a:lnTo>
                    <a:pt x="588" y="37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5" y="37"/>
                  </a:lnTo>
                  <a:lnTo>
                    <a:pt x="584" y="37"/>
                  </a:lnTo>
                  <a:lnTo>
                    <a:pt x="584" y="37"/>
                  </a:lnTo>
                  <a:lnTo>
                    <a:pt x="584" y="36"/>
                  </a:lnTo>
                  <a:lnTo>
                    <a:pt x="584" y="34"/>
                  </a:lnTo>
                  <a:lnTo>
                    <a:pt x="584" y="34"/>
                  </a:lnTo>
                  <a:close/>
                  <a:moveTo>
                    <a:pt x="670" y="0"/>
                  </a:moveTo>
                  <a:lnTo>
                    <a:pt x="672" y="0"/>
                  </a:lnTo>
                  <a:lnTo>
                    <a:pt x="674" y="1"/>
                  </a:lnTo>
                  <a:lnTo>
                    <a:pt x="674" y="3"/>
                  </a:lnTo>
                  <a:lnTo>
                    <a:pt x="675" y="4"/>
                  </a:lnTo>
                  <a:lnTo>
                    <a:pt x="677" y="6"/>
                  </a:lnTo>
                  <a:lnTo>
                    <a:pt x="678" y="4"/>
                  </a:lnTo>
                  <a:lnTo>
                    <a:pt x="683" y="4"/>
                  </a:lnTo>
                  <a:lnTo>
                    <a:pt x="683" y="6"/>
                  </a:lnTo>
                  <a:lnTo>
                    <a:pt x="683" y="6"/>
                  </a:lnTo>
                  <a:lnTo>
                    <a:pt x="683" y="8"/>
                  </a:lnTo>
                  <a:lnTo>
                    <a:pt x="683" y="9"/>
                  </a:lnTo>
                  <a:lnTo>
                    <a:pt x="686" y="11"/>
                  </a:lnTo>
                  <a:lnTo>
                    <a:pt x="688" y="12"/>
                  </a:lnTo>
                  <a:lnTo>
                    <a:pt x="691" y="14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9"/>
                  </a:lnTo>
                  <a:lnTo>
                    <a:pt x="696" y="22"/>
                  </a:lnTo>
                  <a:lnTo>
                    <a:pt x="696" y="23"/>
                  </a:lnTo>
                  <a:lnTo>
                    <a:pt x="696" y="28"/>
                  </a:lnTo>
                  <a:lnTo>
                    <a:pt x="696" y="28"/>
                  </a:lnTo>
                  <a:lnTo>
                    <a:pt x="694" y="30"/>
                  </a:lnTo>
                  <a:lnTo>
                    <a:pt x="696" y="30"/>
                  </a:lnTo>
                  <a:lnTo>
                    <a:pt x="697" y="31"/>
                  </a:lnTo>
                  <a:lnTo>
                    <a:pt x="699" y="33"/>
                  </a:lnTo>
                  <a:lnTo>
                    <a:pt x="700" y="34"/>
                  </a:lnTo>
                  <a:lnTo>
                    <a:pt x="703" y="34"/>
                  </a:lnTo>
                  <a:lnTo>
                    <a:pt x="703" y="36"/>
                  </a:lnTo>
                  <a:lnTo>
                    <a:pt x="703" y="36"/>
                  </a:lnTo>
                  <a:lnTo>
                    <a:pt x="705" y="39"/>
                  </a:lnTo>
                  <a:lnTo>
                    <a:pt x="708" y="42"/>
                  </a:lnTo>
                  <a:lnTo>
                    <a:pt x="708" y="42"/>
                  </a:lnTo>
                  <a:lnTo>
                    <a:pt x="708" y="44"/>
                  </a:lnTo>
                  <a:lnTo>
                    <a:pt x="708" y="44"/>
                  </a:lnTo>
                  <a:lnTo>
                    <a:pt x="710" y="44"/>
                  </a:lnTo>
                  <a:lnTo>
                    <a:pt x="710" y="44"/>
                  </a:lnTo>
                  <a:lnTo>
                    <a:pt x="711" y="44"/>
                  </a:lnTo>
                  <a:lnTo>
                    <a:pt x="711" y="42"/>
                  </a:lnTo>
                  <a:lnTo>
                    <a:pt x="713" y="44"/>
                  </a:lnTo>
                  <a:lnTo>
                    <a:pt x="713" y="44"/>
                  </a:lnTo>
                  <a:lnTo>
                    <a:pt x="715" y="45"/>
                  </a:lnTo>
                  <a:lnTo>
                    <a:pt x="715" y="47"/>
                  </a:lnTo>
                  <a:lnTo>
                    <a:pt x="715" y="47"/>
                  </a:lnTo>
                  <a:lnTo>
                    <a:pt x="715" y="49"/>
                  </a:lnTo>
                  <a:lnTo>
                    <a:pt x="711" y="49"/>
                  </a:lnTo>
                  <a:lnTo>
                    <a:pt x="708" y="49"/>
                  </a:lnTo>
                  <a:lnTo>
                    <a:pt x="707" y="47"/>
                  </a:lnTo>
                  <a:lnTo>
                    <a:pt x="705" y="47"/>
                  </a:lnTo>
                  <a:lnTo>
                    <a:pt x="705" y="45"/>
                  </a:lnTo>
                  <a:lnTo>
                    <a:pt x="703" y="45"/>
                  </a:lnTo>
                  <a:lnTo>
                    <a:pt x="703" y="47"/>
                  </a:lnTo>
                  <a:lnTo>
                    <a:pt x="702" y="49"/>
                  </a:lnTo>
                  <a:lnTo>
                    <a:pt x="702" y="49"/>
                  </a:lnTo>
                  <a:lnTo>
                    <a:pt x="702" y="50"/>
                  </a:lnTo>
                  <a:lnTo>
                    <a:pt x="707" y="50"/>
                  </a:lnTo>
                  <a:lnTo>
                    <a:pt x="708" y="50"/>
                  </a:lnTo>
                  <a:lnTo>
                    <a:pt x="710" y="50"/>
                  </a:lnTo>
                  <a:lnTo>
                    <a:pt x="708" y="52"/>
                  </a:lnTo>
                  <a:lnTo>
                    <a:pt x="705" y="55"/>
                  </a:lnTo>
                  <a:lnTo>
                    <a:pt x="697" y="60"/>
                  </a:lnTo>
                  <a:lnTo>
                    <a:pt x="696" y="60"/>
                  </a:lnTo>
                  <a:lnTo>
                    <a:pt x="697" y="61"/>
                  </a:lnTo>
                  <a:lnTo>
                    <a:pt x="697" y="61"/>
                  </a:lnTo>
                  <a:lnTo>
                    <a:pt x="699" y="61"/>
                  </a:lnTo>
                  <a:lnTo>
                    <a:pt x="702" y="60"/>
                  </a:lnTo>
                  <a:lnTo>
                    <a:pt x="705" y="60"/>
                  </a:lnTo>
                  <a:lnTo>
                    <a:pt x="705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10" y="64"/>
                  </a:lnTo>
                  <a:lnTo>
                    <a:pt x="713" y="63"/>
                  </a:lnTo>
                  <a:lnTo>
                    <a:pt x="716" y="61"/>
                  </a:lnTo>
                  <a:lnTo>
                    <a:pt x="718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19" y="63"/>
                  </a:lnTo>
                  <a:lnTo>
                    <a:pt x="718" y="64"/>
                  </a:lnTo>
                  <a:lnTo>
                    <a:pt x="718" y="64"/>
                  </a:lnTo>
                  <a:lnTo>
                    <a:pt x="719" y="63"/>
                  </a:lnTo>
                  <a:lnTo>
                    <a:pt x="724" y="64"/>
                  </a:lnTo>
                  <a:lnTo>
                    <a:pt x="727" y="64"/>
                  </a:lnTo>
                  <a:lnTo>
                    <a:pt x="729" y="64"/>
                  </a:lnTo>
                  <a:lnTo>
                    <a:pt x="730" y="64"/>
                  </a:lnTo>
                  <a:lnTo>
                    <a:pt x="732" y="66"/>
                  </a:lnTo>
                  <a:lnTo>
                    <a:pt x="732" y="66"/>
                  </a:lnTo>
                  <a:lnTo>
                    <a:pt x="730" y="66"/>
                  </a:lnTo>
                  <a:lnTo>
                    <a:pt x="729" y="66"/>
                  </a:lnTo>
                  <a:lnTo>
                    <a:pt x="727" y="66"/>
                  </a:lnTo>
                  <a:lnTo>
                    <a:pt x="727" y="67"/>
                  </a:lnTo>
                  <a:lnTo>
                    <a:pt x="726" y="69"/>
                  </a:lnTo>
                  <a:lnTo>
                    <a:pt x="726" y="71"/>
                  </a:lnTo>
                  <a:lnTo>
                    <a:pt x="726" y="71"/>
                  </a:lnTo>
                  <a:lnTo>
                    <a:pt x="722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2" y="69"/>
                  </a:lnTo>
                  <a:lnTo>
                    <a:pt x="721" y="69"/>
                  </a:lnTo>
                  <a:lnTo>
                    <a:pt x="721" y="69"/>
                  </a:lnTo>
                  <a:lnTo>
                    <a:pt x="719" y="71"/>
                  </a:lnTo>
                  <a:lnTo>
                    <a:pt x="727" y="75"/>
                  </a:lnTo>
                  <a:lnTo>
                    <a:pt x="729" y="78"/>
                  </a:lnTo>
                  <a:lnTo>
                    <a:pt x="730" y="80"/>
                  </a:lnTo>
                  <a:lnTo>
                    <a:pt x="730" y="80"/>
                  </a:lnTo>
                  <a:lnTo>
                    <a:pt x="730" y="82"/>
                  </a:lnTo>
                  <a:lnTo>
                    <a:pt x="730" y="83"/>
                  </a:lnTo>
                  <a:lnTo>
                    <a:pt x="730" y="85"/>
                  </a:lnTo>
                  <a:lnTo>
                    <a:pt x="730" y="88"/>
                  </a:lnTo>
                  <a:lnTo>
                    <a:pt x="729" y="91"/>
                  </a:lnTo>
                  <a:lnTo>
                    <a:pt x="730" y="91"/>
                  </a:lnTo>
                  <a:lnTo>
                    <a:pt x="732" y="93"/>
                  </a:lnTo>
                  <a:lnTo>
                    <a:pt x="732" y="94"/>
                  </a:lnTo>
                  <a:lnTo>
                    <a:pt x="733" y="94"/>
                  </a:lnTo>
                  <a:lnTo>
                    <a:pt x="733" y="96"/>
                  </a:lnTo>
                  <a:lnTo>
                    <a:pt x="733" y="96"/>
                  </a:lnTo>
                  <a:lnTo>
                    <a:pt x="735" y="96"/>
                  </a:lnTo>
                  <a:lnTo>
                    <a:pt x="735" y="96"/>
                  </a:lnTo>
                  <a:lnTo>
                    <a:pt x="735" y="94"/>
                  </a:lnTo>
                  <a:lnTo>
                    <a:pt x="737" y="94"/>
                  </a:lnTo>
                  <a:lnTo>
                    <a:pt x="738" y="93"/>
                  </a:lnTo>
                  <a:lnTo>
                    <a:pt x="740" y="89"/>
                  </a:lnTo>
                  <a:lnTo>
                    <a:pt x="740" y="89"/>
                  </a:lnTo>
                  <a:lnTo>
                    <a:pt x="740" y="88"/>
                  </a:lnTo>
                  <a:lnTo>
                    <a:pt x="740" y="86"/>
                  </a:lnTo>
                  <a:lnTo>
                    <a:pt x="741" y="85"/>
                  </a:lnTo>
                  <a:lnTo>
                    <a:pt x="741" y="82"/>
                  </a:lnTo>
                  <a:lnTo>
                    <a:pt x="741" y="78"/>
                  </a:lnTo>
                  <a:lnTo>
                    <a:pt x="743" y="77"/>
                  </a:lnTo>
                  <a:lnTo>
                    <a:pt x="744" y="75"/>
                  </a:lnTo>
                  <a:lnTo>
                    <a:pt x="748" y="72"/>
                  </a:lnTo>
                  <a:lnTo>
                    <a:pt x="748" y="71"/>
                  </a:lnTo>
                  <a:lnTo>
                    <a:pt x="749" y="71"/>
                  </a:lnTo>
                  <a:lnTo>
                    <a:pt x="751" y="71"/>
                  </a:lnTo>
                  <a:lnTo>
                    <a:pt x="752" y="72"/>
                  </a:lnTo>
                  <a:lnTo>
                    <a:pt x="756" y="74"/>
                  </a:lnTo>
                  <a:lnTo>
                    <a:pt x="757" y="75"/>
                  </a:lnTo>
                  <a:lnTo>
                    <a:pt x="762" y="78"/>
                  </a:lnTo>
                  <a:lnTo>
                    <a:pt x="763" y="80"/>
                  </a:lnTo>
                  <a:lnTo>
                    <a:pt x="767" y="82"/>
                  </a:lnTo>
                  <a:lnTo>
                    <a:pt x="767" y="85"/>
                  </a:lnTo>
                  <a:lnTo>
                    <a:pt x="768" y="88"/>
                  </a:lnTo>
                  <a:lnTo>
                    <a:pt x="768" y="91"/>
                  </a:lnTo>
                  <a:lnTo>
                    <a:pt x="770" y="91"/>
                  </a:lnTo>
                  <a:lnTo>
                    <a:pt x="770" y="93"/>
                  </a:lnTo>
                  <a:lnTo>
                    <a:pt x="770" y="94"/>
                  </a:lnTo>
                  <a:lnTo>
                    <a:pt x="770" y="94"/>
                  </a:lnTo>
                  <a:lnTo>
                    <a:pt x="768" y="96"/>
                  </a:lnTo>
                  <a:lnTo>
                    <a:pt x="768" y="96"/>
                  </a:lnTo>
                  <a:lnTo>
                    <a:pt x="767" y="96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3" y="94"/>
                  </a:lnTo>
                  <a:lnTo>
                    <a:pt x="763" y="94"/>
                  </a:lnTo>
                  <a:lnTo>
                    <a:pt x="762" y="96"/>
                  </a:lnTo>
                  <a:lnTo>
                    <a:pt x="762" y="96"/>
                  </a:lnTo>
                  <a:lnTo>
                    <a:pt x="762" y="99"/>
                  </a:lnTo>
                  <a:lnTo>
                    <a:pt x="762" y="102"/>
                  </a:lnTo>
                  <a:lnTo>
                    <a:pt x="762" y="104"/>
                  </a:lnTo>
                  <a:lnTo>
                    <a:pt x="763" y="108"/>
                  </a:lnTo>
                  <a:lnTo>
                    <a:pt x="767" y="112"/>
                  </a:lnTo>
                  <a:lnTo>
                    <a:pt x="774" y="118"/>
                  </a:lnTo>
                  <a:lnTo>
                    <a:pt x="774" y="119"/>
                  </a:lnTo>
                  <a:lnTo>
                    <a:pt x="774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8" y="123"/>
                  </a:lnTo>
                  <a:lnTo>
                    <a:pt x="779" y="121"/>
                  </a:lnTo>
                  <a:lnTo>
                    <a:pt x="782" y="118"/>
                  </a:lnTo>
                  <a:lnTo>
                    <a:pt x="784" y="118"/>
                  </a:lnTo>
                  <a:lnTo>
                    <a:pt x="785" y="118"/>
                  </a:lnTo>
                  <a:lnTo>
                    <a:pt x="785" y="116"/>
                  </a:lnTo>
                  <a:lnTo>
                    <a:pt x="787" y="116"/>
                  </a:lnTo>
                  <a:lnTo>
                    <a:pt x="787" y="115"/>
                  </a:lnTo>
                  <a:lnTo>
                    <a:pt x="787" y="115"/>
                  </a:lnTo>
                  <a:lnTo>
                    <a:pt x="789" y="112"/>
                  </a:lnTo>
                  <a:lnTo>
                    <a:pt x="789" y="110"/>
                  </a:lnTo>
                  <a:lnTo>
                    <a:pt x="790" y="107"/>
                  </a:lnTo>
                  <a:lnTo>
                    <a:pt x="790" y="107"/>
                  </a:lnTo>
                  <a:lnTo>
                    <a:pt x="797" y="102"/>
                  </a:lnTo>
                  <a:lnTo>
                    <a:pt x="797" y="100"/>
                  </a:lnTo>
                  <a:lnTo>
                    <a:pt x="798" y="94"/>
                  </a:lnTo>
                  <a:lnTo>
                    <a:pt x="800" y="91"/>
                  </a:lnTo>
                  <a:lnTo>
                    <a:pt x="800" y="89"/>
                  </a:lnTo>
                  <a:lnTo>
                    <a:pt x="800" y="88"/>
                  </a:lnTo>
                  <a:lnTo>
                    <a:pt x="800" y="86"/>
                  </a:lnTo>
                  <a:lnTo>
                    <a:pt x="800" y="86"/>
                  </a:lnTo>
                  <a:lnTo>
                    <a:pt x="801" y="85"/>
                  </a:lnTo>
                  <a:lnTo>
                    <a:pt x="801" y="85"/>
                  </a:lnTo>
                  <a:lnTo>
                    <a:pt x="803" y="83"/>
                  </a:lnTo>
                  <a:lnTo>
                    <a:pt x="803" y="83"/>
                  </a:lnTo>
                  <a:lnTo>
                    <a:pt x="804" y="83"/>
                  </a:lnTo>
                  <a:lnTo>
                    <a:pt x="804" y="83"/>
                  </a:lnTo>
                  <a:lnTo>
                    <a:pt x="806" y="83"/>
                  </a:lnTo>
                  <a:lnTo>
                    <a:pt x="812" y="83"/>
                  </a:lnTo>
                  <a:lnTo>
                    <a:pt x="812" y="83"/>
                  </a:lnTo>
                  <a:lnTo>
                    <a:pt x="809" y="82"/>
                  </a:lnTo>
                  <a:lnTo>
                    <a:pt x="809" y="80"/>
                  </a:lnTo>
                  <a:lnTo>
                    <a:pt x="809" y="80"/>
                  </a:lnTo>
                  <a:lnTo>
                    <a:pt x="809" y="78"/>
                  </a:lnTo>
                  <a:lnTo>
                    <a:pt x="811" y="78"/>
                  </a:lnTo>
                  <a:lnTo>
                    <a:pt x="812" y="77"/>
                  </a:lnTo>
                  <a:lnTo>
                    <a:pt x="812" y="77"/>
                  </a:lnTo>
                  <a:lnTo>
                    <a:pt x="812" y="75"/>
                  </a:lnTo>
                  <a:lnTo>
                    <a:pt x="812" y="75"/>
                  </a:lnTo>
                  <a:lnTo>
                    <a:pt x="809" y="74"/>
                  </a:lnTo>
                  <a:lnTo>
                    <a:pt x="806" y="74"/>
                  </a:lnTo>
                  <a:lnTo>
                    <a:pt x="806" y="72"/>
                  </a:lnTo>
                  <a:lnTo>
                    <a:pt x="804" y="72"/>
                  </a:lnTo>
                  <a:lnTo>
                    <a:pt x="804" y="69"/>
                  </a:lnTo>
                  <a:lnTo>
                    <a:pt x="804" y="69"/>
                  </a:lnTo>
                  <a:lnTo>
                    <a:pt x="804" y="67"/>
                  </a:lnTo>
                  <a:lnTo>
                    <a:pt x="804" y="66"/>
                  </a:lnTo>
                  <a:lnTo>
                    <a:pt x="804" y="66"/>
                  </a:lnTo>
                  <a:lnTo>
                    <a:pt x="804" y="64"/>
                  </a:lnTo>
                  <a:lnTo>
                    <a:pt x="804" y="64"/>
                  </a:lnTo>
                  <a:lnTo>
                    <a:pt x="804" y="63"/>
                  </a:lnTo>
                  <a:lnTo>
                    <a:pt x="804" y="63"/>
                  </a:lnTo>
                  <a:lnTo>
                    <a:pt x="803" y="61"/>
                  </a:lnTo>
                  <a:lnTo>
                    <a:pt x="803" y="61"/>
                  </a:lnTo>
                  <a:lnTo>
                    <a:pt x="803" y="58"/>
                  </a:lnTo>
                  <a:lnTo>
                    <a:pt x="803" y="58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4" y="55"/>
                  </a:lnTo>
                  <a:lnTo>
                    <a:pt x="806" y="56"/>
                  </a:lnTo>
                  <a:lnTo>
                    <a:pt x="808" y="56"/>
                  </a:lnTo>
                  <a:lnTo>
                    <a:pt x="809" y="56"/>
                  </a:lnTo>
                  <a:lnTo>
                    <a:pt x="812" y="56"/>
                  </a:lnTo>
                  <a:lnTo>
                    <a:pt x="815" y="55"/>
                  </a:lnTo>
                  <a:lnTo>
                    <a:pt x="820" y="56"/>
                  </a:lnTo>
                  <a:lnTo>
                    <a:pt x="820" y="56"/>
                  </a:lnTo>
                  <a:lnTo>
                    <a:pt x="825" y="58"/>
                  </a:lnTo>
                  <a:lnTo>
                    <a:pt x="830" y="60"/>
                  </a:lnTo>
                  <a:lnTo>
                    <a:pt x="831" y="60"/>
                  </a:lnTo>
                  <a:lnTo>
                    <a:pt x="839" y="60"/>
                  </a:lnTo>
                  <a:lnTo>
                    <a:pt x="842" y="60"/>
                  </a:lnTo>
                  <a:lnTo>
                    <a:pt x="844" y="60"/>
                  </a:lnTo>
                  <a:lnTo>
                    <a:pt x="849" y="61"/>
                  </a:lnTo>
                  <a:lnTo>
                    <a:pt x="847" y="63"/>
                  </a:lnTo>
                  <a:lnTo>
                    <a:pt x="847" y="64"/>
                  </a:lnTo>
                  <a:lnTo>
                    <a:pt x="844" y="64"/>
                  </a:lnTo>
                  <a:lnTo>
                    <a:pt x="842" y="64"/>
                  </a:lnTo>
                  <a:lnTo>
                    <a:pt x="844" y="66"/>
                  </a:lnTo>
                  <a:lnTo>
                    <a:pt x="849" y="67"/>
                  </a:lnTo>
                  <a:lnTo>
                    <a:pt x="850" y="69"/>
                  </a:lnTo>
                  <a:lnTo>
                    <a:pt x="850" y="69"/>
                  </a:lnTo>
                  <a:lnTo>
                    <a:pt x="850" y="71"/>
                  </a:lnTo>
                  <a:lnTo>
                    <a:pt x="850" y="71"/>
                  </a:lnTo>
                  <a:lnTo>
                    <a:pt x="852" y="71"/>
                  </a:lnTo>
                  <a:lnTo>
                    <a:pt x="853" y="71"/>
                  </a:lnTo>
                  <a:lnTo>
                    <a:pt x="858" y="71"/>
                  </a:lnTo>
                  <a:lnTo>
                    <a:pt x="861" y="72"/>
                  </a:lnTo>
                  <a:lnTo>
                    <a:pt x="863" y="72"/>
                  </a:lnTo>
                  <a:lnTo>
                    <a:pt x="863" y="74"/>
                  </a:lnTo>
                  <a:lnTo>
                    <a:pt x="863" y="74"/>
                  </a:lnTo>
                  <a:lnTo>
                    <a:pt x="860" y="77"/>
                  </a:lnTo>
                  <a:lnTo>
                    <a:pt x="856" y="78"/>
                  </a:lnTo>
                  <a:lnTo>
                    <a:pt x="853" y="80"/>
                  </a:lnTo>
                  <a:lnTo>
                    <a:pt x="853" y="80"/>
                  </a:lnTo>
                  <a:lnTo>
                    <a:pt x="858" y="80"/>
                  </a:lnTo>
                  <a:lnTo>
                    <a:pt x="861" y="80"/>
                  </a:lnTo>
                  <a:lnTo>
                    <a:pt x="863" y="82"/>
                  </a:lnTo>
                  <a:lnTo>
                    <a:pt x="863" y="82"/>
                  </a:lnTo>
                  <a:lnTo>
                    <a:pt x="864" y="83"/>
                  </a:lnTo>
                  <a:lnTo>
                    <a:pt x="864" y="83"/>
                  </a:lnTo>
                  <a:lnTo>
                    <a:pt x="864" y="85"/>
                  </a:lnTo>
                  <a:lnTo>
                    <a:pt x="864" y="86"/>
                  </a:lnTo>
                  <a:lnTo>
                    <a:pt x="860" y="88"/>
                  </a:lnTo>
                  <a:lnTo>
                    <a:pt x="858" y="89"/>
                  </a:lnTo>
                  <a:lnTo>
                    <a:pt x="856" y="89"/>
                  </a:lnTo>
                  <a:lnTo>
                    <a:pt x="855" y="91"/>
                  </a:lnTo>
                  <a:lnTo>
                    <a:pt x="853" y="91"/>
                  </a:lnTo>
                  <a:lnTo>
                    <a:pt x="852" y="89"/>
                  </a:lnTo>
                  <a:lnTo>
                    <a:pt x="850" y="89"/>
                  </a:lnTo>
                  <a:lnTo>
                    <a:pt x="847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7" y="93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50" y="99"/>
                  </a:lnTo>
                  <a:lnTo>
                    <a:pt x="850" y="99"/>
                  </a:lnTo>
                  <a:lnTo>
                    <a:pt x="852" y="99"/>
                  </a:lnTo>
                  <a:lnTo>
                    <a:pt x="852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2" y="100"/>
                  </a:lnTo>
                  <a:lnTo>
                    <a:pt x="852" y="102"/>
                  </a:lnTo>
                  <a:lnTo>
                    <a:pt x="852" y="102"/>
                  </a:lnTo>
                  <a:lnTo>
                    <a:pt x="852" y="104"/>
                  </a:lnTo>
                  <a:lnTo>
                    <a:pt x="853" y="105"/>
                  </a:lnTo>
                  <a:lnTo>
                    <a:pt x="855" y="107"/>
                  </a:lnTo>
                  <a:lnTo>
                    <a:pt x="858" y="110"/>
                  </a:lnTo>
                  <a:lnTo>
                    <a:pt x="861" y="112"/>
                  </a:lnTo>
                  <a:lnTo>
                    <a:pt x="861" y="113"/>
                  </a:lnTo>
                  <a:lnTo>
                    <a:pt x="864" y="115"/>
                  </a:lnTo>
                  <a:lnTo>
                    <a:pt x="864" y="116"/>
                  </a:lnTo>
                  <a:lnTo>
                    <a:pt x="863" y="118"/>
                  </a:lnTo>
                  <a:lnTo>
                    <a:pt x="863" y="123"/>
                  </a:lnTo>
                  <a:lnTo>
                    <a:pt x="861" y="124"/>
                  </a:lnTo>
                  <a:lnTo>
                    <a:pt x="861" y="126"/>
                  </a:lnTo>
                  <a:lnTo>
                    <a:pt x="858" y="127"/>
                  </a:lnTo>
                  <a:lnTo>
                    <a:pt x="858" y="127"/>
                  </a:lnTo>
                  <a:lnTo>
                    <a:pt x="855" y="127"/>
                  </a:lnTo>
                  <a:lnTo>
                    <a:pt x="855" y="127"/>
                  </a:lnTo>
                  <a:lnTo>
                    <a:pt x="853" y="129"/>
                  </a:lnTo>
                  <a:lnTo>
                    <a:pt x="852" y="132"/>
                  </a:lnTo>
                  <a:lnTo>
                    <a:pt x="850" y="132"/>
                  </a:lnTo>
                  <a:lnTo>
                    <a:pt x="850" y="134"/>
                  </a:lnTo>
                  <a:lnTo>
                    <a:pt x="849" y="134"/>
                  </a:lnTo>
                  <a:lnTo>
                    <a:pt x="845" y="137"/>
                  </a:lnTo>
                  <a:lnTo>
                    <a:pt x="844" y="137"/>
                  </a:lnTo>
                  <a:lnTo>
                    <a:pt x="839" y="138"/>
                  </a:lnTo>
                  <a:lnTo>
                    <a:pt x="836" y="141"/>
                  </a:lnTo>
                  <a:lnTo>
                    <a:pt x="834" y="141"/>
                  </a:lnTo>
                  <a:lnTo>
                    <a:pt x="833" y="143"/>
                  </a:lnTo>
                  <a:lnTo>
                    <a:pt x="831" y="143"/>
                  </a:lnTo>
                  <a:lnTo>
                    <a:pt x="830" y="141"/>
                  </a:lnTo>
                  <a:lnTo>
                    <a:pt x="830" y="140"/>
                  </a:lnTo>
                  <a:lnTo>
                    <a:pt x="830" y="140"/>
                  </a:lnTo>
                  <a:lnTo>
                    <a:pt x="828" y="138"/>
                  </a:lnTo>
                  <a:lnTo>
                    <a:pt x="825" y="135"/>
                  </a:lnTo>
                  <a:lnTo>
                    <a:pt x="825" y="134"/>
                  </a:lnTo>
                  <a:lnTo>
                    <a:pt x="823" y="134"/>
                  </a:lnTo>
                  <a:lnTo>
                    <a:pt x="822" y="134"/>
                  </a:lnTo>
                  <a:lnTo>
                    <a:pt x="822" y="134"/>
                  </a:lnTo>
                  <a:lnTo>
                    <a:pt x="820" y="132"/>
                  </a:lnTo>
                  <a:lnTo>
                    <a:pt x="819" y="132"/>
                  </a:lnTo>
                  <a:lnTo>
                    <a:pt x="819" y="132"/>
                  </a:lnTo>
                  <a:lnTo>
                    <a:pt x="820" y="130"/>
                  </a:lnTo>
                  <a:lnTo>
                    <a:pt x="820" y="130"/>
                  </a:lnTo>
                  <a:lnTo>
                    <a:pt x="817" y="129"/>
                  </a:lnTo>
                  <a:lnTo>
                    <a:pt x="817" y="127"/>
                  </a:lnTo>
                  <a:lnTo>
                    <a:pt x="817" y="127"/>
                  </a:lnTo>
                  <a:lnTo>
                    <a:pt x="814" y="127"/>
                  </a:lnTo>
                  <a:lnTo>
                    <a:pt x="812" y="126"/>
                  </a:lnTo>
                  <a:lnTo>
                    <a:pt x="809" y="129"/>
                  </a:lnTo>
                  <a:lnTo>
                    <a:pt x="809" y="129"/>
                  </a:lnTo>
                  <a:lnTo>
                    <a:pt x="809" y="130"/>
                  </a:lnTo>
                  <a:lnTo>
                    <a:pt x="809" y="130"/>
                  </a:lnTo>
                  <a:lnTo>
                    <a:pt x="811" y="130"/>
                  </a:lnTo>
                  <a:lnTo>
                    <a:pt x="811" y="129"/>
                  </a:lnTo>
                  <a:lnTo>
                    <a:pt x="812" y="129"/>
                  </a:lnTo>
                  <a:lnTo>
                    <a:pt x="814" y="129"/>
                  </a:lnTo>
                  <a:lnTo>
                    <a:pt x="815" y="129"/>
                  </a:lnTo>
                  <a:lnTo>
                    <a:pt x="815" y="130"/>
                  </a:lnTo>
                  <a:lnTo>
                    <a:pt x="815" y="130"/>
                  </a:lnTo>
                  <a:lnTo>
                    <a:pt x="820" y="134"/>
                  </a:lnTo>
                  <a:lnTo>
                    <a:pt x="822" y="135"/>
                  </a:lnTo>
                  <a:lnTo>
                    <a:pt x="822" y="135"/>
                  </a:lnTo>
                  <a:lnTo>
                    <a:pt x="822" y="137"/>
                  </a:lnTo>
                  <a:lnTo>
                    <a:pt x="823" y="138"/>
                  </a:lnTo>
                  <a:lnTo>
                    <a:pt x="825" y="141"/>
                  </a:lnTo>
                  <a:lnTo>
                    <a:pt x="826" y="145"/>
                  </a:lnTo>
                  <a:lnTo>
                    <a:pt x="828" y="146"/>
                  </a:lnTo>
                  <a:lnTo>
                    <a:pt x="826" y="146"/>
                  </a:lnTo>
                  <a:lnTo>
                    <a:pt x="826" y="146"/>
                  </a:lnTo>
                  <a:lnTo>
                    <a:pt x="825" y="146"/>
                  </a:lnTo>
                  <a:lnTo>
                    <a:pt x="820" y="145"/>
                  </a:lnTo>
                  <a:lnTo>
                    <a:pt x="820" y="145"/>
                  </a:lnTo>
                  <a:lnTo>
                    <a:pt x="819" y="145"/>
                  </a:lnTo>
                  <a:lnTo>
                    <a:pt x="819" y="146"/>
                  </a:lnTo>
                  <a:lnTo>
                    <a:pt x="817" y="146"/>
                  </a:lnTo>
                  <a:lnTo>
                    <a:pt x="815" y="146"/>
                  </a:lnTo>
                  <a:lnTo>
                    <a:pt x="811" y="145"/>
                  </a:lnTo>
                  <a:lnTo>
                    <a:pt x="809" y="143"/>
                  </a:lnTo>
                  <a:lnTo>
                    <a:pt x="808" y="143"/>
                  </a:lnTo>
                  <a:lnTo>
                    <a:pt x="806" y="140"/>
                  </a:lnTo>
                  <a:lnTo>
                    <a:pt x="803" y="138"/>
                  </a:lnTo>
                  <a:lnTo>
                    <a:pt x="801" y="138"/>
                  </a:lnTo>
                  <a:lnTo>
                    <a:pt x="798" y="138"/>
                  </a:lnTo>
                  <a:lnTo>
                    <a:pt x="795" y="138"/>
                  </a:lnTo>
                  <a:lnTo>
                    <a:pt x="787" y="138"/>
                  </a:lnTo>
                  <a:lnTo>
                    <a:pt x="785" y="138"/>
                  </a:lnTo>
                  <a:lnTo>
                    <a:pt x="785" y="138"/>
                  </a:lnTo>
                  <a:lnTo>
                    <a:pt x="785" y="140"/>
                  </a:lnTo>
                  <a:lnTo>
                    <a:pt x="785" y="140"/>
                  </a:lnTo>
                  <a:lnTo>
                    <a:pt x="785" y="141"/>
                  </a:lnTo>
                  <a:lnTo>
                    <a:pt x="785" y="141"/>
                  </a:lnTo>
                  <a:lnTo>
                    <a:pt x="785" y="143"/>
                  </a:lnTo>
                  <a:lnTo>
                    <a:pt x="787" y="143"/>
                  </a:lnTo>
                  <a:lnTo>
                    <a:pt x="792" y="145"/>
                  </a:lnTo>
                  <a:lnTo>
                    <a:pt x="793" y="146"/>
                  </a:lnTo>
                  <a:lnTo>
                    <a:pt x="795" y="146"/>
                  </a:lnTo>
                  <a:lnTo>
                    <a:pt x="797" y="148"/>
                  </a:lnTo>
                  <a:lnTo>
                    <a:pt x="797" y="148"/>
                  </a:lnTo>
                  <a:lnTo>
                    <a:pt x="795" y="149"/>
                  </a:lnTo>
                  <a:lnTo>
                    <a:pt x="795" y="151"/>
                  </a:lnTo>
                  <a:lnTo>
                    <a:pt x="785" y="159"/>
                  </a:lnTo>
                  <a:lnTo>
                    <a:pt x="782" y="162"/>
                  </a:lnTo>
                  <a:lnTo>
                    <a:pt x="779" y="165"/>
                  </a:lnTo>
                  <a:lnTo>
                    <a:pt x="778" y="167"/>
                  </a:lnTo>
                  <a:lnTo>
                    <a:pt x="778" y="167"/>
                  </a:lnTo>
                  <a:lnTo>
                    <a:pt x="774" y="167"/>
                  </a:lnTo>
                  <a:lnTo>
                    <a:pt x="771" y="167"/>
                  </a:lnTo>
                  <a:lnTo>
                    <a:pt x="767" y="167"/>
                  </a:lnTo>
                  <a:lnTo>
                    <a:pt x="765" y="165"/>
                  </a:lnTo>
                  <a:lnTo>
                    <a:pt x="760" y="162"/>
                  </a:lnTo>
                  <a:lnTo>
                    <a:pt x="759" y="160"/>
                  </a:lnTo>
                  <a:lnTo>
                    <a:pt x="757" y="160"/>
                  </a:lnTo>
                  <a:lnTo>
                    <a:pt x="756" y="159"/>
                  </a:lnTo>
                  <a:lnTo>
                    <a:pt x="756" y="159"/>
                  </a:lnTo>
                  <a:lnTo>
                    <a:pt x="752" y="159"/>
                  </a:lnTo>
                  <a:lnTo>
                    <a:pt x="751" y="157"/>
                  </a:lnTo>
                  <a:lnTo>
                    <a:pt x="746" y="154"/>
                  </a:lnTo>
                  <a:lnTo>
                    <a:pt x="743" y="154"/>
                  </a:lnTo>
                  <a:lnTo>
                    <a:pt x="741" y="152"/>
                  </a:lnTo>
                  <a:lnTo>
                    <a:pt x="740" y="152"/>
                  </a:lnTo>
                  <a:lnTo>
                    <a:pt x="738" y="152"/>
                  </a:lnTo>
                  <a:lnTo>
                    <a:pt x="740" y="154"/>
                  </a:lnTo>
                  <a:lnTo>
                    <a:pt x="740" y="154"/>
                  </a:lnTo>
                  <a:lnTo>
                    <a:pt x="738" y="154"/>
                  </a:lnTo>
                  <a:lnTo>
                    <a:pt x="737" y="154"/>
                  </a:lnTo>
                  <a:lnTo>
                    <a:pt x="733" y="152"/>
                  </a:lnTo>
                  <a:lnTo>
                    <a:pt x="730" y="152"/>
                  </a:lnTo>
                  <a:lnTo>
                    <a:pt x="729" y="152"/>
                  </a:lnTo>
                  <a:lnTo>
                    <a:pt x="726" y="152"/>
                  </a:lnTo>
                  <a:lnTo>
                    <a:pt x="722" y="152"/>
                  </a:lnTo>
                  <a:lnTo>
                    <a:pt x="719" y="152"/>
                  </a:lnTo>
                  <a:lnTo>
                    <a:pt x="718" y="152"/>
                  </a:lnTo>
                  <a:lnTo>
                    <a:pt x="718" y="152"/>
                  </a:lnTo>
                  <a:lnTo>
                    <a:pt x="719" y="154"/>
                  </a:lnTo>
                  <a:lnTo>
                    <a:pt x="722" y="156"/>
                  </a:lnTo>
                  <a:lnTo>
                    <a:pt x="722" y="154"/>
                  </a:lnTo>
                  <a:lnTo>
                    <a:pt x="722" y="154"/>
                  </a:lnTo>
                  <a:lnTo>
                    <a:pt x="724" y="152"/>
                  </a:lnTo>
                  <a:lnTo>
                    <a:pt x="729" y="154"/>
                  </a:lnTo>
                  <a:lnTo>
                    <a:pt x="735" y="156"/>
                  </a:lnTo>
                  <a:lnTo>
                    <a:pt x="737" y="156"/>
                  </a:lnTo>
                  <a:lnTo>
                    <a:pt x="738" y="157"/>
                  </a:lnTo>
                  <a:lnTo>
                    <a:pt x="741" y="157"/>
                  </a:lnTo>
                  <a:lnTo>
                    <a:pt x="743" y="160"/>
                  </a:lnTo>
                  <a:lnTo>
                    <a:pt x="749" y="165"/>
                  </a:lnTo>
                  <a:lnTo>
                    <a:pt x="751" y="165"/>
                  </a:lnTo>
                  <a:lnTo>
                    <a:pt x="752" y="167"/>
                  </a:lnTo>
                  <a:lnTo>
                    <a:pt x="763" y="168"/>
                  </a:lnTo>
                  <a:lnTo>
                    <a:pt x="768" y="168"/>
                  </a:lnTo>
                  <a:lnTo>
                    <a:pt x="776" y="168"/>
                  </a:lnTo>
                  <a:lnTo>
                    <a:pt x="779" y="170"/>
                  </a:lnTo>
                  <a:lnTo>
                    <a:pt x="781" y="170"/>
                  </a:lnTo>
                  <a:lnTo>
                    <a:pt x="781" y="173"/>
                  </a:lnTo>
                  <a:lnTo>
                    <a:pt x="781" y="173"/>
                  </a:lnTo>
                  <a:lnTo>
                    <a:pt x="779" y="176"/>
                  </a:lnTo>
                  <a:lnTo>
                    <a:pt x="778" y="179"/>
                  </a:lnTo>
                  <a:lnTo>
                    <a:pt x="768" y="189"/>
                  </a:lnTo>
                  <a:lnTo>
                    <a:pt x="767" y="192"/>
                  </a:lnTo>
                  <a:lnTo>
                    <a:pt x="767" y="192"/>
                  </a:lnTo>
                  <a:lnTo>
                    <a:pt x="765" y="193"/>
                  </a:lnTo>
                  <a:lnTo>
                    <a:pt x="762" y="197"/>
                  </a:lnTo>
                  <a:lnTo>
                    <a:pt x="757" y="198"/>
                  </a:lnTo>
                  <a:lnTo>
                    <a:pt x="756" y="198"/>
                  </a:lnTo>
                  <a:lnTo>
                    <a:pt x="752" y="198"/>
                  </a:lnTo>
                  <a:lnTo>
                    <a:pt x="751" y="198"/>
                  </a:lnTo>
                  <a:lnTo>
                    <a:pt x="749" y="195"/>
                  </a:lnTo>
                  <a:lnTo>
                    <a:pt x="749" y="195"/>
                  </a:lnTo>
                  <a:lnTo>
                    <a:pt x="751" y="198"/>
                  </a:lnTo>
                  <a:lnTo>
                    <a:pt x="751" y="198"/>
                  </a:lnTo>
                  <a:lnTo>
                    <a:pt x="749" y="198"/>
                  </a:lnTo>
                  <a:lnTo>
                    <a:pt x="746" y="197"/>
                  </a:lnTo>
                  <a:lnTo>
                    <a:pt x="746" y="198"/>
                  </a:lnTo>
                  <a:lnTo>
                    <a:pt x="744" y="198"/>
                  </a:lnTo>
                  <a:lnTo>
                    <a:pt x="744" y="198"/>
                  </a:lnTo>
                  <a:lnTo>
                    <a:pt x="743" y="198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5"/>
                  </a:lnTo>
                  <a:lnTo>
                    <a:pt x="740" y="193"/>
                  </a:lnTo>
                  <a:lnTo>
                    <a:pt x="737" y="195"/>
                  </a:lnTo>
                  <a:lnTo>
                    <a:pt x="737" y="195"/>
                  </a:lnTo>
                  <a:lnTo>
                    <a:pt x="738" y="197"/>
                  </a:lnTo>
                  <a:lnTo>
                    <a:pt x="738" y="197"/>
                  </a:lnTo>
                  <a:lnTo>
                    <a:pt x="740" y="198"/>
                  </a:lnTo>
                  <a:lnTo>
                    <a:pt x="740" y="200"/>
                  </a:lnTo>
                  <a:lnTo>
                    <a:pt x="738" y="200"/>
                  </a:lnTo>
                  <a:lnTo>
                    <a:pt x="735" y="198"/>
                  </a:lnTo>
                  <a:lnTo>
                    <a:pt x="735" y="198"/>
                  </a:lnTo>
                  <a:lnTo>
                    <a:pt x="737" y="201"/>
                  </a:lnTo>
                  <a:lnTo>
                    <a:pt x="738" y="203"/>
                  </a:lnTo>
                  <a:lnTo>
                    <a:pt x="738" y="203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2" y="208"/>
                  </a:lnTo>
                  <a:lnTo>
                    <a:pt x="732" y="206"/>
                  </a:lnTo>
                  <a:lnTo>
                    <a:pt x="730" y="206"/>
                  </a:lnTo>
                  <a:lnTo>
                    <a:pt x="729" y="206"/>
                  </a:lnTo>
                  <a:lnTo>
                    <a:pt x="729" y="208"/>
                  </a:lnTo>
                  <a:lnTo>
                    <a:pt x="727" y="208"/>
                  </a:lnTo>
                  <a:lnTo>
                    <a:pt x="726" y="208"/>
                  </a:lnTo>
                  <a:lnTo>
                    <a:pt x="724" y="208"/>
                  </a:lnTo>
                  <a:lnTo>
                    <a:pt x="722" y="208"/>
                  </a:lnTo>
                  <a:lnTo>
                    <a:pt x="716" y="204"/>
                  </a:lnTo>
                  <a:lnTo>
                    <a:pt x="713" y="204"/>
                  </a:lnTo>
                  <a:lnTo>
                    <a:pt x="710" y="204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08" y="203"/>
                  </a:lnTo>
                  <a:lnTo>
                    <a:pt x="708" y="203"/>
                  </a:lnTo>
                  <a:lnTo>
                    <a:pt x="707" y="203"/>
                  </a:lnTo>
                  <a:lnTo>
                    <a:pt x="703" y="203"/>
                  </a:lnTo>
                  <a:lnTo>
                    <a:pt x="700" y="203"/>
                  </a:lnTo>
                  <a:lnTo>
                    <a:pt x="694" y="200"/>
                  </a:lnTo>
                  <a:lnTo>
                    <a:pt x="688" y="198"/>
                  </a:lnTo>
                  <a:lnTo>
                    <a:pt x="685" y="195"/>
                  </a:lnTo>
                  <a:lnTo>
                    <a:pt x="686" y="197"/>
                  </a:lnTo>
                  <a:lnTo>
                    <a:pt x="686" y="198"/>
                  </a:lnTo>
                  <a:lnTo>
                    <a:pt x="685" y="198"/>
                  </a:lnTo>
                  <a:lnTo>
                    <a:pt x="685" y="200"/>
                  </a:lnTo>
                  <a:lnTo>
                    <a:pt x="686" y="201"/>
                  </a:lnTo>
                  <a:lnTo>
                    <a:pt x="688" y="201"/>
                  </a:lnTo>
                  <a:lnTo>
                    <a:pt x="691" y="201"/>
                  </a:lnTo>
                  <a:lnTo>
                    <a:pt x="691" y="201"/>
                  </a:lnTo>
                  <a:lnTo>
                    <a:pt x="689" y="201"/>
                  </a:lnTo>
                  <a:lnTo>
                    <a:pt x="689" y="200"/>
                  </a:lnTo>
                  <a:lnTo>
                    <a:pt x="688" y="200"/>
                  </a:lnTo>
                  <a:lnTo>
                    <a:pt x="689" y="200"/>
                  </a:lnTo>
                  <a:lnTo>
                    <a:pt x="691" y="200"/>
                  </a:lnTo>
                  <a:lnTo>
                    <a:pt x="692" y="200"/>
                  </a:lnTo>
                  <a:lnTo>
                    <a:pt x="702" y="204"/>
                  </a:lnTo>
                  <a:lnTo>
                    <a:pt x="703" y="204"/>
                  </a:lnTo>
                  <a:lnTo>
                    <a:pt x="707" y="204"/>
                  </a:lnTo>
                  <a:lnTo>
                    <a:pt x="707" y="206"/>
                  </a:lnTo>
                  <a:lnTo>
                    <a:pt x="705" y="206"/>
                  </a:lnTo>
                  <a:lnTo>
                    <a:pt x="702" y="208"/>
                  </a:lnTo>
                  <a:lnTo>
                    <a:pt x="702" y="209"/>
                  </a:lnTo>
                  <a:lnTo>
                    <a:pt x="705" y="208"/>
                  </a:lnTo>
                  <a:lnTo>
                    <a:pt x="708" y="206"/>
                  </a:lnTo>
                  <a:lnTo>
                    <a:pt x="710" y="206"/>
                  </a:lnTo>
                  <a:lnTo>
                    <a:pt x="711" y="204"/>
                  </a:lnTo>
                  <a:lnTo>
                    <a:pt x="713" y="206"/>
                  </a:lnTo>
                  <a:lnTo>
                    <a:pt x="716" y="208"/>
                  </a:lnTo>
                  <a:lnTo>
                    <a:pt x="719" y="209"/>
                  </a:lnTo>
                  <a:lnTo>
                    <a:pt x="722" y="211"/>
                  </a:lnTo>
                  <a:lnTo>
                    <a:pt x="724" y="211"/>
                  </a:lnTo>
                  <a:lnTo>
                    <a:pt x="727" y="212"/>
                  </a:lnTo>
                  <a:lnTo>
                    <a:pt x="727" y="214"/>
                  </a:lnTo>
                  <a:lnTo>
                    <a:pt x="727" y="219"/>
                  </a:lnTo>
                  <a:lnTo>
                    <a:pt x="727" y="220"/>
                  </a:lnTo>
                  <a:lnTo>
                    <a:pt x="727" y="220"/>
                  </a:lnTo>
                  <a:lnTo>
                    <a:pt x="727" y="222"/>
                  </a:lnTo>
                  <a:lnTo>
                    <a:pt x="726" y="222"/>
                  </a:lnTo>
                  <a:lnTo>
                    <a:pt x="722" y="222"/>
                  </a:lnTo>
                  <a:lnTo>
                    <a:pt x="721" y="223"/>
                  </a:lnTo>
                  <a:lnTo>
                    <a:pt x="718" y="225"/>
                  </a:lnTo>
                  <a:lnTo>
                    <a:pt x="716" y="225"/>
                  </a:lnTo>
                  <a:lnTo>
                    <a:pt x="711" y="225"/>
                  </a:lnTo>
                  <a:lnTo>
                    <a:pt x="708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3" y="225"/>
                  </a:lnTo>
                  <a:lnTo>
                    <a:pt x="703" y="225"/>
                  </a:lnTo>
                  <a:lnTo>
                    <a:pt x="703" y="227"/>
                  </a:lnTo>
                  <a:lnTo>
                    <a:pt x="703" y="227"/>
                  </a:lnTo>
                  <a:lnTo>
                    <a:pt x="705" y="228"/>
                  </a:lnTo>
                  <a:lnTo>
                    <a:pt x="705" y="228"/>
                  </a:lnTo>
                  <a:lnTo>
                    <a:pt x="707" y="228"/>
                  </a:lnTo>
                  <a:lnTo>
                    <a:pt x="710" y="230"/>
                  </a:lnTo>
                  <a:lnTo>
                    <a:pt x="710" y="230"/>
                  </a:lnTo>
                  <a:lnTo>
                    <a:pt x="710" y="231"/>
                  </a:lnTo>
                  <a:lnTo>
                    <a:pt x="708" y="231"/>
                  </a:lnTo>
                  <a:lnTo>
                    <a:pt x="708" y="231"/>
                  </a:lnTo>
                  <a:lnTo>
                    <a:pt x="705" y="230"/>
                  </a:lnTo>
                  <a:lnTo>
                    <a:pt x="705" y="230"/>
                  </a:lnTo>
                  <a:lnTo>
                    <a:pt x="703" y="231"/>
                  </a:lnTo>
                  <a:lnTo>
                    <a:pt x="703" y="231"/>
                  </a:lnTo>
                  <a:lnTo>
                    <a:pt x="702" y="231"/>
                  </a:lnTo>
                  <a:lnTo>
                    <a:pt x="700" y="231"/>
                  </a:lnTo>
                  <a:lnTo>
                    <a:pt x="700" y="233"/>
                  </a:lnTo>
                  <a:lnTo>
                    <a:pt x="700" y="233"/>
                  </a:lnTo>
                  <a:lnTo>
                    <a:pt x="699" y="234"/>
                  </a:lnTo>
                  <a:lnTo>
                    <a:pt x="697" y="234"/>
                  </a:lnTo>
                  <a:lnTo>
                    <a:pt x="697" y="236"/>
                  </a:lnTo>
                  <a:lnTo>
                    <a:pt x="699" y="236"/>
                  </a:lnTo>
                  <a:lnTo>
                    <a:pt x="700" y="238"/>
                  </a:lnTo>
                  <a:lnTo>
                    <a:pt x="700" y="239"/>
                  </a:lnTo>
                  <a:lnTo>
                    <a:pt x="702" y="239"/>
                  </a:lnTo>
                  <a:lnTo>
                    <a:pt x="700" y="239"/>
                  </a:lnTo>
                  <a:lnTo>
                    <a:pt x="699" y="239"/>
                  </a:lnTo>
                  <a:lnTo>
                    <a:pt x="699" y="238"/>
                  </a:lnTo>
                  <a:lnTo>
                    <a:pt x="696" y="236"/>
                  </a:lnTo>
                  <a:lnTo>
                    <a:pt x="692" y="236"/>
                  </a:lnTo>
                  <a:lnTo>
                    <a:pt x="691" y="236"/>
                  </a:lnTo>
                  <a:lnTo>
                    <a:pt x="692" y="236"/>
                  </a:lnTo>
                  <a:lnTo>
                    <a:pt x="694" y="238"/>
                  </a:lnTo>
                  <a:lnTo>
                    <a:pt x="696" y="238"/>
                  </a:lnTo>
                  <a:lnTo>
                    <a:pt x="696" y="239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2"/>
                  </a:lnTo>
                  <a:lnTo>
                    <a:pt x="694" y="242"/>
                  </a:lnTo>
                  <a:lnTo>
                    <a:pt x="692" y="242"/>
                  </a:lnTo>
                  <a:lnTo>
                    <a:pt x="689" y="242"/>
                  </a:lnTo>
                  <a:lnTo>
                    <a:pt x="689" y="244"/>
                  </a:lnTo>
                  <a:lnTo>
                    <a:pt x="689" y="244"/>
                  </a:lnTo>
                  <a:lnTo>
                    <a:pt x="691" y="244"/>
                  </a:lnTo>
                  <a:lnTo>
                    <a:pt x="689" y="245"/>
                  </a:lnTo>
                  <a:lnTo>
                    <a:pt x="689" y="245"/>
                  </a:lnTo>
                  <a:lnTo>
                    <a:pt x="686" y="245"/>
                  </a:lnTo>
                  <a:lnTo>
                    <a:pt x="686" y="247"/>
                  </a:lnTo>
                  <a:lnTo>
                    <a:pt x="688" y="247"/>
                  </a:lnTo>
                  <a:lnTo>
                    <a:pt x="688" y="247"/>
                  </a:lnTo>
                  <a:lnTo>
                    <a:pt x="689" y="249"/>
                  </a:lnTo>
                  <a:lnTo>
                    <a:pt x="689" y="249"/>
                  </a:lnTo>
                  <a:lnTo>
                    <a:pt x="689" y="250"/>
                  </a:lnTo>
                  <a:lnTo>
                    <a:pt x="688" y="250"/>
                  </a:lnTo>
                  <a:lnTo>
                    <a:pt x="685" y="252"/>
                  </a:lnTo>
                  <a:lnTo>
                    <a:pt x="681" y="255"/>
                  </a:lnTo>
                  <a:lnTo>
                    <a:pt x="681" y="256"/>
                  </a:lnTo>
                  <a:lnTo>
                    <a:pt x="681" y="258"/>
                  </a:lnTo>
                  <a:lnTo>
                    <a:pt x="681" y="258"/>
                  </a:lnTo>
                  <a:lnTo>
                    <a:pt x="681" y="260"/>
                  </a:lnTo>
                  <a:lnTo>
                    <a:pt x="678" y="258"/>
                  </a:lnTo>
                  <a:lnTo>
                    <a:pt x="678" y="260"/>
                  </a:lnTo>
                  <a:lnTo>
                    <a:pt x="680" y="260"/>
                  </a:lnTo>
                  <a:lnTo>
                    <a:pt x="680" y="261"/>
                  </a:lnTo>
                  <a:lnTo>
                    <a:pt x="678" y="263"/>
                  </a:lnTo>
                  <a:lnTo>
                    <a:pt x="678" y="266"/>
                  </a:lnTo>
                  <a:lnTo>
                    <a:pt x="675" y="269"/>
                  </a:lnTo>
                  <a:lnTo>
                    <a:pt x="674" y="272"/>
                  </a:lnTo>
                  <a:lnTo>
                    <a:pt x="672" y="274"/>
                  </a:lnTo>
                  <a:lnTo>
                    <a:pt x="672" y="275"/>
                  </a:lnTo>
                  <a:lnTo>
                    <a:pt x="670" y="275"/>
                  </a:lnTo>
                  <a:lnTo>
                    <a:pt x="669" y="277"/>
                  </a:lnTo>
                  <a:lnTo>
                    <a:pt x="670" y="277"/>
                  </a:lnTo>
                  <a:lnTo>
                    <a:pt x="670" y="277"/>
                  </a:lnTo>
                  <a:lnTo>
                    <a:pt x="670" y="279"/>
                  </a:lnTo>
                  <a:lnTo>
                    <a:pt x="670" y="282"/>
                  </a:lnTo>
                  <a:lnTo>
                    <a:pt x="669" y="285"/>
                  </a:lnTo>
                  <a:lnTo>
                    <a:pt x="669" y="288"/>
                  </a:lnTo>
                  <a:lnTo>
                    <a:pt x="669" y="299"/>
                  </a:lnTo>
                  <a:lnTo>
                    <a:pt x="669" y="304"/>
                  </a:lnTo>
                  <a:lnTo>
                    <a:pt x="669" y="305"/>
                  </a:lnTo>
                  <a:lnTo>
                    <a:pt x="667" y="307"/>
                  </a:lnTo>
                  <a:lnTo>
                    <a:pt x="666" y="307"/>
                  </a:lnTo>
                  <a:lnTo>
                    <a:pt x="667" y="308"/>
                  </a:lnTo>
                  <a:lnTo>
                    <a:pt x="669" y="308"/>
                  </a:lnTo>
                  <a:lnTo>
                    <a:pt x="669" y="310"/>
                  </a:lnTo>
                  <a:lnTo>
                    <a:pt x="669" y="312"/>
                  </a:lnTo>
                  <a:lnTo>
                    <a:pt x="670" y="312"/>
                  </a:lnTo>
                  <a:lnTo>
                    <a:pt x="670" y="312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5"/>
                  </a:lnTo>
                  <a:lnTo>
                    <a:pt x="675" y="315"/>
                  </a:lnTo>
                  <a:lnTo>
                    <a:pt x="675" y="316"/>
                  </a:lnTo>
                  <a:lnTo>
                    <a:pt x="675" y="323"/>
                  </a:lnTo>
                  <a:lnTo>
                    <a:pt x="675" y="324"/>
                  </a:lnTo>
                  <a:lnTo>
                    <a:pt x="677" y="323"/>
                  </a:lnTo>
                  <a:lnTo>
                    <a:pt x="677" y="316"/>
                  </a:lnTo>
                  <a:lnTo>
                    <a:pt x="678" y="315"/>
                  </a:lnTo>
                  <a:lnTo>
                    <a:pt x="680" y="315"/>
                  </a:lnTo>
                  <a:lnTo>
                    <a:pt x="683" y="313"/>
                  </a:lnTo>
                  <a:lnTo>
                    <a:pt x="688" y="315"/>
                  </a:lnTo>
                  <a:lnTo>
                    <a:pt x="689" y="315"/>
                  </a:lnTo>
                  <a:lnTo>
                    <a:pt x="691" y="315"/>
                  </a:lnTo>
                  <a:lnTo>
                    <a:pt x="692" y="315"/>
                  </a:lnTo>
                  <a:lnTo>
                    <a:pt x="692" y="315"/>
                  </a:lnTo>
                  <a:lnTo>
                    <a:pt x="692" y="318"/>
                  </a:lnTo>
                  <a:lnTo>
                    <a:pt x="692" y="319"/>
                  </a:lnTo>
                  <a:lnTo>
                    <a:pt x="696" y="326"/>
                  </a:lnTo>
                  <a:lnTo>
                    <a:pt x="697" y="329"/>
                  </a:lnTo>
                  <a:lnTo>
                    <a:pt x="699" y="334"/>
                  </a:lnTo>
                  <a:lnTo>
                    <a:pt x="699" y="335"/>
                  </a:lnTo>
                  <a:lnTo>
                    <a:pt x="702" y="342"/>
                  </a:lnTo>
                  <a:lnTo>
                    <a:pt x="702" y="343"/>
                  </a:lnTo>
                  <a:lnTo>
                    <a:pt x="702" y="345"/>
                  </a:lnTo>
                  <a:lnTo>
                    <a:pt x="702" y="345"/>
                  </a:lnTo>
                  <a:lnTo>
                    <a:pt x="702" y="346"/>
                  </a:lnTo>
                  <a:lnTo>
                    <a:pt x="700" y="348"/>
                  </a:lnTo>
                  <a:lnTo>
                    <a:pt x="700" y="349"/>
                  </a:lnTo>
                  <a:lnTo>
                    <a:pt x="699" y="351"/>
                  </a:lnTo>
                  <a:lnTo>
                    <a:pt x="699" y="353"/>
                  </a:lnTo>
                  <a:lnTo>
                    <a:pt x="697" y="353"/>
                  </a:lnTo>
                  <a:lnTo>
                    <a:pt x="697" y="353"/>
                  </a:lnTo>
                  <a:lnTo>
                    <a:pt x="699" y="353"/>
                  </a:lnTo>
                  <a:lnTo>
                    <a:pt x="699" y="351"/>
                  </a:lnTo>
                  <a:lnTo>
                    <a:pt x="702" y="351"/>
                  </a:lnTo>
                  <a:lnTo>
                    <a:pt x="702" y="349"/>
                  </a:lnTo>
                  <a:lnTo>
                    <a:pt x="705" y="349"/>
                  </a:lnTo>
                  <a:lnTo>
                    <a:pt x="705" y="351"/>
                  </a:lnTo>
                  <a:lnTo>
                    <a:pt x="703" y="351"/>
                  </a:lnTo>
                  <a:lnTo>
                    <a:pt x="703" y="351"/>
                  </a:lnTo>
                  <a:lnTo>
                    <a:pt x="705" y="351"/>
                  </a:lnTo>
                  <a:lnTo>
                    <a:pt x="708" y="349"/>
                  </a:lnTo>
                  <a:lnTo>
                    <a:pt x="722" y="346"/>
                  </a:lnTo>
                  <a:lnTo>
                    <a:pt x="724" y="346"/>
                  </a:lnTo>
                  <a:lnTo>
                    <a:pt x="729" y="346"/>
                  </a:lnTo>
                  <a:lnTo>
                    <a:pt x="733" y="348"/>
                  </a:lnTo>
                  <a:lnTo>
                    <a:pt x="737" y="349"/>
                  </a:lnTo>
                  <a:lnTo>
                    <a:pt x="741" y="351"/>
                  </a:lnTo>
                  <a:lnTo>
                    <a:pt x="748" y="353"/>
                  </a:lnTo>
                  <a:lnTo>
                    <a:pt x="749" y="353"/>
                  </a:lnTo>
                  <a:lnTo>
                    <a:pt x="752" y="354"/>
                  </a:lnTo>
                  <a:lnTo>
                    <a:pt x="754" y="354"/>
                  </a:lnTo>
                  <a:lnTo>
                    <a:pt x="757" y="356"/>
                  </a:lnTo>
                  <a:lnTo>
                    <a:pt x="760" y="359"/>
                  </a:lnTo>
                  <a:lnTo>
                    <a:pt x="763" y="360"/>
                  </a:lnTo>
                  <a:lnTo>
                    <a:pt x="765" y="362"/>
                  </a:lnTo>
                  <a:lnTo>
                    <a:pt x="768" y="364"/>
                  </a:lnTo>
                  <a:lnTo>
                    <a:pt x="773" y="370"/>
                  </a:lnTo>
                  <a:lnTo>
                    <a:pt x="774" y="371"/>
                  </a:lnTo>
                  <a:lnTo>
                    <a:pt x="778" y="371"/>
                  </a:lnTo>
                  <a:lnTo>
                    <a:pt x="782" y="373"/>
                  </a:lnTo>
                  <a:lnTo>
                    <a:pt x="790" y="376"/>
                  </a:lnTo>
                  <a:lnTo>
                    <a:pt x="793" y="378"/>
                  </a:lnTo>
                  <a:lnTo>
                    <a:pt x="797" y="378"/>
                  </a:lnTo>
                  <a:lnTo>
                    <a:pt x="798" y="378"/>
                  </a:lnTo>
                  <a:lnTo>
                    <a:pt x="800" y="379"/>
                  </a:lnTo>
                  <a:lnTo>
                    <a:pt x="801" y="381"/>
                  </a:lnTo>
                  <a:lnTo>
                    <a:pt x="803" y="383"/>
                  </a:lnTo>
                  <a:lnTo>
                    <a:pt x="804" y="383"/>
                  </a:lnTo>
                  <a:lnTo>
                    <a:pt x="806" y="384"/>
                  </a:lnTo>
                  <a:lnTo>
                    <a:pt x="808" y="384"/>
                  </a:lnTo>
                  <a:lnTo>
                    <a:pt x="808" y="386"/>
                  </a:lnTo>
                  <a:lnTo>
                    <a:pt x="804" y="390"/>
                  </a:lnTo>
                  <a:lnTo>
                    <a:pt x="804" y="390"/>
                  </a:lnTo>
                  <a:lnTo>
                    <a:pt x="808" y="387"/>
                  </a:lnTo>
                  <a:lnTo>
                    <a:pt x="808" y="386"/>
                  </a:lnTo>
                  <a:lnTo>
                    <a:pt x="809" y="386"/>
                  </a:lnTo>
                  <a:lnTo>
                    <a:pt x="811" y="386"/>
                  </a:lnTo>
                  <a:lnTo>
                    <a:pt x="814" y="386"/>
                  </a:lnTo>
                  <a:lnTo>
                    <a:pt x="817" y="386"/>
                  </a:lnTo>
                  <a:lnTo>
                    <a:pt x="819" y="386"/>
                  </a:lnTo>
                  <a:lnTo>
                    <a:pt x="822" y="386"/>
                  </a:lnTo>
                  <a:lnTo>
                    <a:pt x="823" y="386"/>
                  </a:lnTo>
                  <a:lnTo>
                    <a:pt x="825" y="386"/>
                  </a:lnTo>
                  <a:lnTo>
                    <a:pt x="825" y="386"/>
                  </a:lnTo>
                  <a:lnTo>
                    <a:pt x="826" y="386"/>
                  </a:lnTo>
                  <a:lnTo>
                    <a:pt x="830" y="386"/>
                  </a:lnTo>
                  <a:lnTo>
                    <a:pt x="831" y="386"/>
                  </a:lnTo>
                  <a:lnTo>
                    <a:pt x="836" y="387"/>
                  </a:lnTo>
                  <a:lnTo>
                    <a:pt x="839" y="387"/>
                  </a:lnTo>
                  <a:lnTo>
                    <a:pt x="839" y="387"/>
                  </a:lnTo>
                  <a:lnTo>
                    <a:pt x="841" y="389"/>
                  </a:lnTo>
                  <a:lnTo>
                    <a:pt x="842" y="389"/>
                  </a:lnTo>
                  <a:lnTo>
                    <a:pt x="844" y="389"/>
                  </a:lnTo>
                  <a:lnTo>
                    <a:pt x="845" y="389"/>
                  </a:lnTo>
                  <a:lnTo>
                    <a:pt x="847" y="390"/>
                  </a:lnTo>
                  <a:lnTo>
                    <a:pt x="849" y="392"/>
                  </a:lnTo>
                  <a:lnTo>
                    <a:pt x="850" y="395"/>
                  </a:lnTo>
                  <a:lnTo>
                    <a:pt x="850" y="395"/>
                  </a:lnTo>
                  <a:lnTo>
                    <a:pt x="849" y="401"/>
                  </a:lnTo>
                  <a:lnTo>
                    <a:pt x="847" y="405"/>
                  </a:lnTo>
                  <a:lnTo>
                    <a:pt x="847" y="406"/>
                  </a:lnTo>
                  <a:lnTo>
                    <a:pt x="847" y="408"/>
                  </a:lnTo>
                  <a:lnTo>
                    <a:pt x="850" y="409"/>
                  </a:lnTo>
                  <a:lnTo>
                    <a:pt x="850" y="411"/>
                  </a:lnTo>
                  <a:lnTo>
                    <a:pt x="852" y="414"/>
                  </a:lnTo>
                  <a:lnTo>
                    <a:pt x="852" y="416"/>
                  </a:lnTo>
                  <a:lnTo>
                    <a:pt x="852" y="417"/>
                  </a:lnTo>
                  <a:lnTo>
                    <a:pt x="850" y="419"/>
                  </a:lnTo>
                  <a:lnTo>
                    <a:pt x="850" y="420"/>
                  </a:lnTo>
                  <a:lnTo>
                    <a:pt x="852" y="423"/>
                  </a:lnTo>
                  <a:lnTo>
                    <a:pt x="852" y="427"/>
                  </a:lnTo>
                  <a:lnTo>
                    <a:pt x="850" y="427"/>
                  </a:lnTo>
                  <a:lnTo>
                    <a:pt x="850" y="428"/>
                  </a:lnTo>
                  <a:lnTo>
                    <a:pt x="849" y="430"/>
                  </a:lnTo>
                  <a:lnTo>
                    <a:pt x="849" y="431"/>
                  </a:lnTo>
                  <a:lnTo>
                    <a:pt x="850" y="431"/>
                  </a:lnTo>
                  <a:lnTo>
                    <a:pt x="850" y="433"/>
                  </a:lnTo>
                  <a:lnTo>
                    <a:pt x="852" y="433"/>
                  </a:lnTo>
                  <a:lnTo>
                    <a:pt x="853" y="435"/>
                  </a:lnTo>
                  <a:lnTo>
                    <a:pt x="855" y="438"/>
                  </a:lnTo>
                  <a:lnTo>
                    <a:pt x="856" y="439"/>
                  </a:lnTo>
                  <a:lnTo>
                    <a:pt x="860" y="442"/>
                  </a:lnTo>
                  <a:lnTo>
                    <a:pt x="860" y="444"/>
                  </a:lnTo>
                  <a:lnTo>
                    <a:pt x="860" y="444"/>
                  </a:lnTo>
                  <a:lnTo>
                    <a:pt x="858" y="446"/>
                  </a:lnTo>
                  <a:lnTo>
                    <a:pt x="856" y="446"/>
                  </a:lnTo>
                  <a:lnTo>
                    <a:pt x="856" y="446"/>
                  </a:lnTo>
                  <a:lnTo>
                    <a:pt x="856" y="447"/>
                  </a:lnTo>
                  <a:lnTo>
                    <a:pt x="858" y="446"/>
                  </a:lnTo>
                  <a:lnTo>
                    <a:pt x="860" y="446"/>
                  </a:lnTo>
                  <a:lnTo>
                    <a:pt x="861" y="447"/>
                  </a:lnTo>
                  <a:lnTo>
                    <a:pt x="863" y="447"/>
                  </a:lnTo>
                  <a:lnTo>
                    <a:pt x="864" y="449"/>
                  </a:lnTo>
                  <a:lnTo>
                    <a:pt x="866" y="450"/>
                  </a:lnTo>
                  <a:lnTo>
                    <a:pt x="869" y="452"/>
                  </a:lnTo>
                  <a:lnTo>
                    <a:pt x="872" y="455"/>
                  </a:lnTo>
                  <a:lnTo>
                    <a:pt x="872" y="455"/>
                  </a:lnTo>
                  <a:lnTo>
                    <a:pt x="874" y="457"/>
                  </a:lnTo>
                  <a:lnTo>
                    <a:pt x="875" y="460"/>
                  </a:lnTo>
                  <a:lnTo>
                    <a:pt x="875" y="461"/>
                  </a:lnTo>
                  <a:lnTo>
                    <a:pt x="875" y="463"/>
                  </a:lnTo>
                  <a:lnTo>
                    <a:pt x="875" y="463"/>
                  </a:lnTo>
                  <a:lnTo>
                    <a:pt x="872" y="464"/>
                  </a:lnTo>
                  <a:lnTo>
                    <a:pt x="871" y="468"/>
                  </a:lnTo>
                  <a:lnTo>
                    <a:pt x="871" y="468"/>
                  </a:lnTo>
                  <a:lnTo>
                    <a:pt x="872" y="466"/>
                  </a:lnTo>
                  <a:lnTo>
                    <a:pt x="875" y="464"/>
                  </a:lnTo>
                  <a:lnTo>
                    <a:pt x="877" y="463"/>
                  </a:lnTo>
                  <a:lnTo>
                    <a:pt x="879" y="464"/>
                  </a:lnTo>
                  <a:lnTo>
                    <a:pt x="880" y="464"/>
                  </a:lnTo>
                  <a:lnTo>
                    <a:pt x="883" y="466"/>
                  </a:lnTo>
                  <a:lnTo>
                    <a:pt x="885" y="466"/>
                  </a:lnTo>
                  <a:lnTo>
                    <a:pt x="888" y="469"/>
                  </a:lnTo>
                  <a:lnTo>
                    <a:pt x="890" y="472"/>
                  </a:lnTo>
                  <a:lnTo>
                    <a:pt x="891" y="474"/>
                  </a:lnTo>
                  <a:lnTo>
                    <a:pt x="891" y="472"/>
                  </a:lnTo>
                  <a:lnTo>
                    <a:pt x="890" y="471"/>
                  </a:lnTo>
                  <a:lnTo>
                    <a:pt x="888" y="469"/>
                  </a:lnTo>
                  <a:lnTo>
                    <a:pt x="886" y="468"/>
                  </a:lnTo>
                  <a:lnTo>
                    <a:pt x="886" y="468"/>
                  </a:lnTo>
                  <a:lnTo>
                    <a:pt x="886" y="466"/>
                  </a:lnTo>
                  <a:lnTo>
                    <a:pt x="886" y="464"/>
                  </a:lnTo>
                  <a:lnTo>
                    <a:pt x="886" y="463"/>
                  </a:lnTo>
                  <a:lnTo>
                    <a:pt x="888" y="461"/>
                  </a:lnTo>
                  <a:lnTo>
                    <a:pt x="888" y="461"/>
                  </a:lnTo>
                  <a:lnTo>
                    <a:pt x="890" y="460"/>
                  </a:lnTo>
                  <a:lnTo>
                    <a:pt x="890" y="460"/>
                  </a:lnTo>
                  <a:lnTo>
                    <a:pt x="890" y="458"/>
                  </a:lnTo>
                  <a:lnTo>
                    <a:pt x="891" y="458"/>
                  </a:lnTo>
                  <a:lnTo>
                    <a:pt x="893" y="458"/>
                  </a:lnTo>
                  <a:lnTo>
                    <a:pt x="893" y="460"/>
                  </a:lnTo>
                  <a:lnTo>
                    <a:pt x="893" y="460"/>
                  </a:lnTo>
                  <a:lnTo>
                    <a:pt x="894" y="460"/>
                  </a:lnTo>
                  <a:lnTo>
                    <a:pt x="896" y="460"/>
                  </a:lnTo>
                  <a:lnTo>
                    <a:pt x="896" y="461"/>
                  </a:lnTo>
                  <a:lnTo>
                    <a:pt x="897" y="461"/>
                  </a:lnTo>
                  <a:lnTo>
                    <a:pt x="897" y="463"/>
                  </a:lnTo>
                  <a:lnTo>
                    <a:pt x="897" y="464"/>
                  </a:lnTo>
                  <a:lnTo>
                    <a:pt x="897" y="466"/>
                  </a:lnTo>
                  <a:lnTo>
                    <a:pt x="897" y="464"/>
                  </a:lnTo>
                  <a:lnTo>
                    <a:pt x="899" y="463"/>
                  </a:lnTo>
                  <a:lnTo>
                    <a:pt x="899" y="461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9" y="453"/>
                  </a:lnTo>
                  <a:lnTo>
                    <a:pt x="899" y="452"/>
                  </a:lnTo>
                  <a:lnTo>
                    <a:pt x="899" y="452"/>
                  </a:lnTo>
                  <a:lnTo>
                    <a:pt x="901" y="450"/>
                  </a:lnTo>
                  <a:lnTo>
                    <a:pt x="902" y="449"/>
                  </a:lnTo>
                  <a:lnTo>
                    <a:pt x="904" y="447"/>
                  </a:lnTo>
                  <a:lnTo>
                    <a:pt x="904" y="446"/>
                  </a:lnTo>
                  <a:lnTo>
                    <a:pt x="905" y="446"/>
                  </a:lnTo>
                  <a:lnTo>
                    <a:pt x="904" y="446"/>
                  </a:lnTo>
                  <a:lnTo>
                    <a:pt x="904" y="444"/>
                  </a:lnTo>
                  <a:lnTo>
                    <a:pt x="904" y="442"/>
                  </a:lnTo>
                  <a:lnTo>
                    <a:pt x="904" y="441"/>
                  </a:lnTo>
                  <a:lnTo>
                    <a:pt x="902" y="441"/>
                  </a:lnTo>
                  <a:lnTo>
                    <a:pt x="901" y="438"/>
                  </a:lnTo>
                  <a:lnTo>
                    <a:pt x="901" y="438"/>
                  </a:lnTo>
                  <a:lnTo>
                    <a:pt x="901" y="436"/>
                  </a:lnTo>
                  <a:lnTo>
                    <a:pt x="901" y="435"/>
                  </a:lnTo>
                  <a:lnTo>
                    <a:pt x="901" y="435"/>
                  </a:lnTo>
                  <a:lnTo>
                    <a:pt x="901" y="433"/>
                  </a:lnTo>
                  <a:lnTo>
                    <a:pt x="899" y="431"/>
                  </a:lnTo>
                  <a:lnTo>
                    <a:pt x="897" y="430"/>
                  </a:lnTo>
                  <a:lnTo>
                    <a:pt x="897" y="427"/>
                  </a:lnTo>
                  <a:lnTo>
                    <a:pt x="897" y="423"/>
                  </a:lnTo>
                  <a:lnTo>
                    <a:pt x="896" y="420"/>
                  </a:lnTo>
                  <a:lnTo>
                    <a:pt x="896" y="419"/>
                  </a:lnTo>
                  <a:lnTo>
                    <a:pt x="896" y="417"/>
                  </a:lnTo>
                  <a:lnTo>
                    <a:pt x="896" y="417"/>
                  </a:lnTo>
                  <a:lnTo>
                    <a:pt x="896" y="416"/>
                  </a:lnTo>
                  <a:lnTo>
                    <a:pt x="897" y="414"/>
                  </a:lnTo>
                  <a:lnTo>
                    <a:pt x="897" y="416"/>
                  </a:lnTo>
                  <a:lnTo>
                    <a:pt x="897" y="414"/>
                  </a:lnTo>
                  <a:lnTo>
                    <a:pt x="896" y="414"/>
                  </a:lnTo>
                  <a:lnTo>
                    <a:pt x="896" y="412"/>
                  </a:lnTo>
                  <a:lnTo>
                    <a:pt x="896" y="412"/>
                  </a:lnTo>
                  <a:lnTo>
                    <a:pt x="897" y="411"/>
                  </a:lnTo>
                  <a:lnTo>
                    <a:pt x="896" y="411"/>
                  </a:lnTo>
                  <a:lnTo>
                    <a:pt x="896" y="411"/>
                  </a:lnTo>
                  <a:lnTo>
                    <a:pt x="893" y="409"/>
                  </a:lnTo>
                  <a:lnTo>
                    <a:pt x="894" y="409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3" y="408"/>
                  </a:lnTo>
                  <a:lnTo>
                    <a:pt x="891" y="406"/>
                  </a:lnTo>
                  <a:lnTo>
                    <a:pt x="891" y="405"/>
                  </a:lnTo>
                  <a:lnTo>
                    <a:pt x="890" y="403"/>
                  </a:lnTo>
                  <a:lnTo>
                    <a:pt x="890" y="401"/>
                  </a:lnTo>
                  <a:lnTo>
                    <a:pt x="888" y="400"/>
                  </a:lnTo>
                  <a:lnTo>
                    <a:pt x="888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97" y="394"/>
                  </a:lnTo>
                  <a:lnTo>
                    <a:pt x="899" y="394"/>
                  </a:lnTo>
                  <a:lnTo>
                    <a:pt x="904" y="392"/>
                  </a:lnTo>
                  <a:lnTo>
                    <a:pt x="907" y="390"/>
                  </a:lnTo>
                  <a:lnTo>
                    <a:pt x="910" y="389"/>
                  </a:lnTo>
                  <a:lnTo>
                    <a:pt x="913" y="387"/>
                  </a:lnTo>
                  <a:lnTo>
                    <a:pt x="915" y="386"/>
                  </a:lnTo>
                  <a:lnTo>
                    <a:pt x="915" y="384"/>
                  </a:lnTo>
                  <a:lnTo>
                    <a:pt x="921" y="381"/>
                  </a:lnTo>
                  <a:lnTo>
                    <a:pt x="923" y="378"/>
                  </a:lnTo>
                  <a:lnTo>
                    <a:pt x="924" y="376"/>
                  </a:lnTo>
                  <a:lnTo>
                    <a:pt x="926" y="375"/>
                  </a:lnTo>
                  <a:lnTo>
                    <a:pt x="929" y="371"/>
                  </a:lnTo>
                  <a:lnTo>
                    <a:pt x="931" y="370"/>
                  </a:lnTo>
                  <a:lnTo>
                    <a:pt x="932" y="367"/>
                  </a:lnTo>
                  <a:lnTo>
                    <a:pt x="932" y="364"/>
                  </a:lnTo>
                  <a:lnTo>
                    <a:pt x="932" y="360"/>
                  </a:lnTo>
                  <a:lnTo>
                    <a:pt x="932" y="357"/>
                  </a:lnTo>
                  <a:lnTo>
                    <a:pt x="932" y="353"/>
                  </a:lnTo>
                  <a:lnTo>
                    <a:pt x="932" y="348"/>
                  </a:lnTo>
                  <a:lnTo>
                    <a:pt x="932" y="345"/>
                  </a:lnTo>
                  <a:lnTo>
                    <a:pt x="931" y="343"/>
                  </a:lnTo>
                  <a:lnTo>
                    <a:pt x="929" y="338"/>
                  </a:lnTo>
                  <a:lnTo>
                    <a:pt x="929" y="337"/>
                  </a:lnTo>
                  <a:lnTo>
                    <a:pt x="927" y="335"/>
                  </a:lnTo>
                  <a:lnTo>
                    <a:pt x="923" y="329"/>
                  </a:lnTo>
                  <a:lnTo>
                    <a:pt x="918" y="326"/>
                  </a:lnTo>
                  <a:lnTo>
                    <a:pt x="918" y="326"/>
                  </a:lnTo>
                  <a:lnTo>
                    <a:pt x="916" y="324"/>
                  </a:lnTo>
                  <a:lnTo>
                    <a:pt x="913" y="323"/>
                  </a:lnTo>
                  <a:lnTo>
                    <a:pt x="912" y="321"/>
                  </a:lnTo>
                  <a:lnTo>
                    <a:pt x="905" y="318"/>
                  </a:lnTo>
                  <a:lnTo>
                    <a:pt x="904" y="318"/>
                  </a:lnTo>
                  <a:lnTo>
                    <a:pt x="904" y="316"/>
                  </a:lnTo>
                  <a:lnTo>
                    <a:pt x="904" y="316"/>
                  </a:lnTo>
                  <a:lnTo>
                    <a:pt x="904" y="313"/>
                  </a:lnTo>
                  <a:lnTo>
                    <a:pt x="904" y="313"/>
                  </a:lnTo>
                  <a:lnTo>
                    <a:pt x="905" y="312"/>
                  </a:lnTo>
                  <a:lnTo>
                    <a:pt x="905" y="312"/>
                  </a:lnTo>
                  <a:lnTo>
                    <a:pt x="907" y="308"/>
                  </a:lnTo>
                  <a:lnTo>
                    <a:pt x="908" y="305"/>
                  </a:lnTo>
                  <a:lnTo>
                    <a:pt x="910" y="305"/>
                  </a:lnTo>
                  <a:lnTo>
                    <a:pt x="912" y="304"/>
                  </a:lnTo>
                  <a:lnTo>
                    <a:pt x="913" y="302"/>
                  </a:lnTo>
                  <a:lnTo>
                    <a:pt x="915" y="301"/>
                  </a:lnTo>
                  <a:lnTo>
                    <a:pt x="915" y="301"/>
                  </a:lnTo>
                  <a:lnTo>
                    <a:pt x="913" y="299"/>
                  </a:lnTo>
                  <a:lnTo>
                    <a:pt x="913" y="299"/>
                  </a:lnTo>
                  <a:lnTo>
                    <a:pt x="915" y="297"/>
                  </a:lnTo>
                  <a:lnTo>
                    <a:pt x="915" y="296"/>
                  </a:lnTo>
                  <a:lnTo>
                    <a:pt x="915" y="294"/>
                  </a:lnTo>
                  <a:lnTo>
                    <a:pt x="915" y="294"/>
                  </a:lnTo>
                  <a:lnTo>
                    <a:pt x="916" y="294"/>
                  </a:lnTo>
                  <a:lnTo>
                    <a:pt x="920" y="297"/>
                  </a:lnTo>
                  <a:lnTo>
                    <a:pt x="921" y="296"/>
                  </a:lnTo>
                  <a:lnTo>
                    <a:pt x="920" y="296"/>
                  </a:lnTo>
                  <a:lnTo>
                    <a:pt x="918" y="294"/>
                  </a:lnTo>
                  <a:lnTo>
                    <a:pt x="920" y="294"/>
                  </a:lnTo>
                  <a:lnTo>
                    <a:pt x="921" y="291"/>
                  </a:lnTo>
                  <a:lnTo>
                    <a:pt x="921" y="291"/>
                  </a:lnTo>
                  <a:lnTo>
                    <a:pt x="921" y="290"/>
                  </a:lnTo>
                  <a:lnTo>
                    <a:pt x="920" y="290"/>
                  </a:lnTo>
                  <a:lnTo>
                    <a:pt x="921" y="286"/>
                  </a:lnTo>
                  <a:lnTo>
                    <a:pt x="921" y="286"/>
                  </a:lnTo>
                  <a:lnTo>
                    <a:pt x="918" y="286"/>
                  </a:lnTo>
                  <a:lnTo>
                    <a:pt x="918" y="285"/>
                  </a:lnTo>
                  <a:lnTo>
                    <a:pt x="918" y="285"/>
                  </a:lnTo>
                  <a:lnTo>
                    <a:pt x="920" y="285"/>
                  </a:lnTo>
                  <a:lnTo>
                    <a:pt x="920" y="285"/>
                  </a:lnTo>
                  <a:lnTo>
                    <a:pt x="916" y="280"/>
                  </a:lnTo>
                  <a:lnTo>
                    <a:pt x="916" y="279"/>
                  </a:lnTo>
                  <a:lnTo>
                    <a:pt x="916" y="277"/>
                  </a:lnTo>
                  <a:lnTo>
                    <a:pt x="918" y="275"/>
                  </a:lnTo>
                  <a:lnTo>
                    <a:pt x="918" y="275"/>
                  </a:lnTo>
                  <a:lnTo>
                    <a:pt x="916" y="275"/>
                  </a:lnTo>
                  <a:lnTo>
                    <a:pt x="915" y="275"/>
                  </a:lnTo>
                  <a:lnTo>
                    <a:pt x="915" y="274"/>
                  </a:lnTo>
                  <a:lnTo>
                    <a:pt x="915" y="272"/>
                  </a:lnTo>
                  <a:lnTo>
                    <a:pt x="915" y="272"/>
                  </a:lnTo>
                  <a:lnTo>
                    <a:pt x="916" y="271"/>
                  </a:lnTo>
                  <a:lnTo>
                    <a:pt x="916" y="271"/>
                  </a:lnTo>
                  <a:lnTo>
                    <a:pt x="916" y="269"/>
                  </a:lnTo>
                  <a:lnTo>
                    <a:pt x="913" y="271"/>
                  </a:lnTo>
                  <a:lnTo>
                    <a:pt x="912" y="269"/>
                  </a:lnTo>
                  <a:lnTo>
                    <a:pt x="910" y="271"/>
                  </a:lnTo>
                  <a:lnTo>
                    <a:pt x="908" y="269"/>
                  </a:lnTo>
                  <a:lnTo>
                    <a:pt x="908" y="269"/>
                  </a:lnTo>
                  <a:lnTo>
                    <a:pt x="912" y="266"/>
                  </a:lnTo>
                  <a:lnTo>
                    <a:pt x="913" y="264"/>
                  </a:lnTo>
                  <a:lnTo>
                    <a:pt x="915" y="263"/>
                  </a:lnTo>
                  <a:lnTo>
                    <a:pt x="915" y="261"/>
                  </a:lnTo>
                  <a:lnTo>
                    <a:pt x="915" y="261"/>
                  </a:lnTo>
                  <a:lnTo>
                    <a:pt x="915" y="256"/>
                  </a:lnTo>
                  <a:lnTo>
                    <a:pt x="915" y="256"/>
                  </a:lnTo>
                  <a:lnTo>
                    <a:pt x="916" y="255"/>
                  </a:lnTo>
                  <a:lnTo>
                    <a:pt x="918" y="253"/>
                  </a:lnTo>
                  <a:lnTo>
                    <a:pt x="915" y="252"/>
                  </a:lnTo>
                  <a:lnTo>
                    <a:pt x="913" y="250"/>
                  </a:lnTo>
                  <a:lnTo>
                    <a:pt x="913" y="250"/>
                  </a:lnTo>
                  <a:lnTo>
                    <a:pt x="912" y="249"/>
                  </a:lnTo>
                  <a:lnTo>
                    <a:pt x="912" y="247"/>
                  </a:lnTo>
                  <a:lnTo>
                    <a:pt x="910" y="245"/>
                  </a:lnTo>
                  <a:lnTo>
                    <a:pt x="908" y="241"/>
                  </a:lnTo>
                  <a:lnTo>
                    <a:pt x="908" y="239"/>
                  </a:lnTo>
                  <a:lnTo>
                    <a:pt x="908" y="238"/>
                  </a:lnTo>
                  <a:lnTo>
                    <a:pt x="910" y="236"/>
                  </a:lnTo>
                  <a:lnTo>
                    <a:pt x="910" y="236"/>
                  </a:lnTo>
                  <a:lnTo>
                    <a:pt x="913" y="234"/>
                  </a:lnTo>
                  <a:lnTo>
                    <a:pt x="916" y="231"/>
                  </a:lnTo>
                  <a:lnTo>
                    <a:pt x="920" y="231"/>
                  </a:lnTo>
                  <a:lnTo>
                    <a:pt x="923" y="231"/>
                  </a:lnTo>
                  <a:lnTo>
                    <a:pt x="927" y="231"/>
                  </a:lnTo>
                  <a:lnTo>
                    <a:pt x="931" y="233"/>
                  </a:lnTo>
                  <a:lnTo>
                    <a:pt x="943" y="236"/>
                  </a:lnTo>
                  <a:lnTo>
                    <a:pt x="945" y="238"/>
                  </a:lnTo>
                  <a:lnTo>
                    <a:pt x="943" y="239"/>
                  </a:lnTo>
                  <a:lnTo>
                    <a:pt x="943" y="239"/>
                  </a:lnTo>
                  <a:lnTo>
                    <a:pt x="948" y="238"/>
                  </a:lnTo>
                  <a:lnTo>
                    <a:pt x="948" y="236"/>
                  </a:lnTo>
                  <a:lnTo>
                    <a:pt x="949" y="236"/>
                  </a:lnTo>
                  <a:lnTo>
                    <a:pt x="953" y="238"/>
                  </a:lnTo>
                  <a:lnTo>
                    <a:pt x="954" y="238"/>
                  </a:lnTo>
                  <a:lnTo>
                    <a:pt x="956" y="239"/>
                  </a:lnTo>
                  <a:lnTo>
                    <a:pt x="961" y="241"/>
                  </a:lnTo>
                  <a:lnTo>
                    <a:pt x="961" y="241"/>
                  </a:lnTo>
                  <a:lnTo>
                    <a:pt x="959" y="239"/>
                  </a:lnTo>
                  <a:lnTo>
                    <a:pt x="959" y="239"/>
                  </a:lnTo>
                  <a:lnTo>
                    <a:pt x="962" y="238"/>
                  </a:lnTo>
                  <a:lnTo>
                    <a:pt x="967" y="236"/>
                  </a:lnTo>
                  <a:lnTo>
                    <a:pt x="968" y="236"/>
                  </a:lnTo>
                  <a:lnTo>
                    <a:pt x="972" y="234"/>
                  </a:lnTo>
                  <a:lnTo>
                    <a:pt x="973" y="233"/>
                  </a:lnTo>
                  <a:lnTo>
                    <a:pt x="973" y="233"/>
                  </a:lnTo>
                  <a:lnTo>
                    <a:pt x="975" y="233"/>
                  </a:lnTo>
                  <a:lnTo>
                    <a:pt x="978" y="236"/>
                  </a:lnTo>
                  <a:lnTo>
                    <a:pt x="979" y="236"/>
                  </a:lnTo>
                  <a:lnTo>
                    <a:pt x="981" y="238"/>
                  </a:lnTo>
                  <a:lnTo>
                    <a:pt x="983" y="239"/>
                  </a:lnTo>
                  <a:lnTo>
                    <a:pt x="984" y="239"/>
                  </a:lnTo>
                  <a:lnTo>
                    <a:pt x="986" y="241"/>
                  </a:lnTo>
                  <a:lnTo>
                    <a:pt x="987" y="241"/>
                  </a:lnTo>
                  <a:lnTo>
                    <a:pt x="987" y="241"/>
                  </a:lnTo>
                  <a:lnTo>
                    <a:pt x="989" y="241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4"/>
                  </a:lnTo>
                  <a:lnTo>
                    <a:pt x="987" y="247"/>
                  </a:lnTo>
                  <a:lnTo>
                    <a:pt x="987" y="247"/>
                  </a:lnTo>
                  <a:lnTo>
                    <a:pt x="989" y="247"/>
                  </a:lnTo>
                  <a:lnTo>
                    <a:pt x="989" y="245"/>
                  </a:lnTo>
                  <a:lnTo>
                    <a:pt x="990" y="245"/>
                  </a:lnTo>
                  <a:lnTo>
                    <a:pt x="992" y="245"/>
                  </a:lnTo>
                  <a:lnTo>
                    <a:pt x="995" y="247"/>
                  </a:lnTo>
                  <a:lnTo>
                    <a:pt x="995" y="249"/>
                  </a:lnTo>
                  <a:lnTo>
                    <a:pt x="997" y="249"/>
                  </a:lnTo>
                  <a:lnTo>
                    <a:pt x="997" y="250"/>
                  </a:lnTo>
                  <a:lnTo>
                    <a:pt x="997" y="250"/>
                  </a:lnTo>
                  <a:lnTo>
                    <a:pt x="997" y="252"/>
                  </a:lnTo>
                  <a:lnTo>
                    <a:pt x="997" y="252"/>
                  </a:lnTo>
                  <a:lnTo>
                    <a:pt x="994" y="252"/>
                  </a:lnTo>
                  <a:lnTo>
                    <a:pt x="995" y="253"/>
                  </a:lnTo>
                  <a:lnTo>
                    <a:pt x="998" y="252"/>
                  </a:lnTo>
                  <a:lnTo>
                    <a:pt x="998" y="252"/>
                  </a:lnTo>
                  <a:lnTo>
                    <a:pt x="998" y="250"/>
                  </a:lnTo>
                  <a:lnTo>
                    <a:pt x="1000" y="250"/>
                  </a:lnTo>
                  <a:lnTo>
                    <a:pt x="1003" y="252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2" y="253"/>
                  </a:lnTo>
                  <a:lnTo>
                    <a:pt x="1000" y="255"/>
                  </a:lnTo>
                  <a:lnTo>
                    <a:pt x="1000" y="256"/>
                  </a:lnTo>
                  <a:lnTo>
                    <a:pt x="1002" y="256"/>
                  </a:lnTo>
                  <a:lnTo>
                    <a:pt x="1003" y="256"/>
                  </a:lnTo>
                  <a:lnTo>
                    <a:pt x="1003" y="256"/>
                  </a:lnTo>
                  <a:lnTo>
                    <a:pt x="1002" y="258"/>
                  </a:lnTo>
                  <a:lnTo>
                    <a:pt x="1002" y="258"/>
                  </a:lnTo>
                  <a:lnTo>
                    <a:pt x="1005" y="261"/>
                  </a:lnTo>
                  <a:lnTo>
                    <a:pt x="1006" y="263"/>
                  </a:lnTo>
                  <a:lnTo>
                    <a:pt x="1008" y="263"/>
                  </a:lnTo>
                  <a:lnTo>
                    <a:pt x="1009" y="263"/>
                  </a:lnTo>
                  <a:lnTo>
                    <a:pt x="1013" y="263"/>
                  </a:lnTo>
                  <a:lnTo>
                    <a:pt x="1016" y="264"/>
                  </a:lnTo>
                  <a:lnTo>
                    <a:pt x="1019" y="264"/>
                  </a:lnTo>
                  <a:lnTo>
                    <a:pt x="1022" y="264"/>
                  </a:lnTo>
                  <a:lnTo>
                    <a:pt x="1024" y="264"/>
                  </a:lnTo>
                  <a:lnTo>
                    <a:pt x="1024" y="264"/>
                  </a:lnTo>
                  <a:lnTo>
                    <a:pt x="1025" y="266"/>
                  </a:lnTo>
                  <a:lnTo>
                    <a:pt x="1025" y="266"/>
                  </a:lnTo>
                  <a:lnTo>
                    <a:pt x="1025" y="268"/>
                  </a:lnTo>
                  <a:lnTo>
                    <a:pt x="1025" y="269"/>
                  </a:lnTo>
                  <a:lnTo>
                    <a:pt x="1027" y="269"/>
                  </a:lnTo>
                  <a:lnTo>
                    <a:pt x="1028" y="269"/>
                  </a:lnTo>
                  <a:lnTo>
                    <a:pt x="1030" y="268"/>
                  </a:lnTo>
                  <a:lnTo>
                    <a:pt x="1031" y="268"/>
                  </a:lnTo>
                  <a:lnTo>
                    <a:pt x="1031" y="268"/>
                  </a:lnTo>
                  <a:lnTo>
                    <a:pt x="1031" y="266"/>
                  </a:lnTo>
                  <a:lnTo>
                    <a:pt x="1033" y="264"/>
                  </a:lnTo>
                  <a:lnTo>
                    <a:pt x="1033" y="264"/>
                  </a:lnTo>
                  <a:lnTo>
                    <a:pt x="1035" y="264"/>
                  </a:lnTo>
                  <a:lnTo>
                    <a:pt x="1035" y="266"/>
                  </a:lnTo>
                  <a:lnTo>
                    <a:pt x="1035" y="268"/>
                  </a:lnTo>
                  <a:lnTo>
                    <a:pt x="1036" y="268"/>
                  </a:lnTo>
                  <a:lnTo>
                    <a:pt x="1036" y="269"/>
                  </a:lnTo>
                  <a:lnTo>
                    <a:pt x="1035" y="269"/>
                  </a:lnTo>
                  <a:lnTo>
                    <a:pt x="1035" y="271"/>
                  </a:lnTo>
                  <a:lnTo>
                    <a:pt x="1033" y="271"/>
                  </a:lnTo>
                  <a:lnTo>
                    <a:pt x="1031" y="272"/>
                  </a:lnTo>
                  <a:lnTo>
                    <a:pt x="1031" y="275"/>
                  </a:lnTo>
                  <a:lnTo>
                    <a:pt x="1030" y="277"/>
                  </a:lnTo>
                  <a:lnTo>
                    <a:pt x="1030" y="279"/>
                  </a:lnTo>
                  <a:lnTo>
                    <a:pt x="1030" y="279"/>
                  </a:lnTo>
                  <a:lnTo>
                    <a:pt x="1030" y="280"/>
                  </a:lnTo>
                  <a:lnTo>
                    <a:pt x="1031" y="282"/>
                  </a:lnTo>
                  <a:lnTo>
                    <a:pt x="1031" y="283"/>
                  </a:lnTo>
                  <a:lnTo>
                    <a:pt x="1031" y="283"/>
                  </a:lnTo>
                  <a:lnTo>
                    <a:pt x="1033" y="285"/>
                  </a:lnTo>
                  <a:lnTo>
                    <a:pt x="1031" y="285"/>
                  </a:lnTo>
                  <a:lnTo>
                    <a:pt x="1031" y="286"/>
                  </a:lnTo>
                  <a:lnTo>
                    <a:pt x="1030" y="286"/>
                  </a:lnTo>
                  <a:lnTo>
                    <a:pt x="1027" y="286"/>
                  </a:lnTo>
                  <a:lnTo>
                    <a:pt x="1019" y="286"/>
                  </a:lnTo>
                  <a:lnTo>
                    <a:pt x="1017" y="286"/>
                  </a:lnTo>
                  <a:lnTo>
                    <a:pt x="1017" y="288"/>
                  </a:lnTo>
                  <a:lnTo>
                    <a:pt x="1020" y="288"/>
                  </a:lnTo>
                  <a:lnTo>
                    <a:pt x="1022" y="288"/>
                  </a:lnTo>
                  <a:lnTo>
                    <a:pt x="1030" y="288"/>
                  </a:lnTo>
                  <a:lnTo>
                    <a:pt x="1031" y="290"/>
                  </a:lnTo>
                  <a:lnTo>
                    <a:pt x="1031" y="290"/>
                  </a:lnTo>
                  <a:lnTo>
                    <a:pt x="1031" y="291"/>
                  </a:lnTo>
                  <a:lnTo>
                    <a:pt x="1033" y="293"/>
                  </a:lnTo>
                  <a:lnTo>
                    <a:pt x="1033" y="294"/>
                  </a:lnTo>
                  <a:lnTo>
                    <a:pt x="1033" y="296"/>
                  </a:lnTo>
                  <a:lnTo>
                    <a:pt x="1031" y="297"/>
                  </a:lnTo>
                  <a:lnTo>
                    <a:pt x="1031" y="299"/>
                  </a:lnTo>
                  <a:lnTo>
                    <a:pt x="1031" y="301"/>
                  </a:lnTo>
                  <a:lnTo>
                    <a:pt x="1031" y="302"/>
                  </a:lnTo>
                  <a:lnTo>
                    <a:pt x="1036" y="302"/>
                  </a:lnTo>
                  <a:lnTo>
                    <a:pt x="1036" y="302"/>
                  </a:lnTo>
                  <a:lnTo>
                    <a:pt x="1036" y="304"/>
                  </a:lnTo>
                  <a:lnTo>
                    <a:pt x="1035" y="305"/>
                  </a:lnTo>
                  <a:lnTo>
                    <a:pt x="1035" y="305"/>
                  </a:lnTo>
                  <a:lnTo>
                    <a:pt x="1035" y="307"/>
                  </a:lnTo>
                  <a:lnTo>
                    <a:pt x="1035" y="307"/>
                  </a:lnTo>
                  <a:lnTo>
                    <a:pt x="1035" y="308"/>
                  </a:lnTo>
                  <a:lnTo>
                    <a:pt x="1035" y="308"/>
                  </a:lnTo>
                  <a:lnTo>
                    <a:pt x="1035" y="310"/>
                  </a:lnTo>
                  <a:lnTo>
                    <a:pt x="1033" y="312"/>
                  </a:lnTo>
                  <a:lnTo>
                    <a:pt x="1033" y="313"/>
                  </a:lnTo>
                  <a:lnTo>
                    <a:pt x="1031" y="313"/>
                  </a:lnTo>
                  <a:lnTo>
                    <a:pt x="1031" y="313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2"/>
                  </a:lnTo>
                  <a:lnTo>
                    <a:pt x="1030" y="312"/>
                  </a:lnTo>
                  <a:lnTo>
                    <a:pt x="1028" y="312"/>
                  </a:lnTo>
                  <a:lnTo>
                    <a:pt x="1027" y="313"/>
                  </a:lnTo>
                  <a:lnTo>
                    <a:pt x="1025" y="313"/>
                  </a:lnTo>
                  <a:lnTo>
                    <a:pt x="1025" y="315"/>
                  </a:lnTo>
                  <a:lnTo>
                    <a:pt x="1027" y="315"/>
                  </a:lnTo>
                  <a:lnTo>
                    <a:pt x="1028" y="315"/>
                  </a:lnTo>
                  <a:lnTo>
                    <a:pt x="1030" y="315"/>
                  </a:lnTo>
                  <a:lnTo>
                    <a:pt x="1031" y="315"/>
                  </a:lnTo>
                  <a:lnTo>
                    <a:pt x="1036" y="312"/>
                  </a:lnTo>
                  <a:lnTo>
                    <a:pt x="1038" y="312"/>
                  </a:lnTo>
                  <a:lnTo>
                    <a:pt x="1039" y="312"/>
                  </a:lnTo>
                  <a:lnTo>
                    <a:pt x="1041" y="312"/>
                  </a:lnTo>
                  <a:lnTo>
                    <a:pt x="1043" y="312"/>
                  </a:lnTo>
                  <a:lnTo>
                    <a:pt x="1046" y="312"/>
                  </a:lnTo>
                  <a:lnTo>
                    <a:pt x="1047" y="312"/>
                  </a:lnTo>
                  <a:lnTo>
                    <a:pt x="1047" y="312"/>
                  </a:lnTo>
                  <a:lnTo>
                    <a:pt x="1049" y="313"/>
                  </a:lnTo>
                  <a:lnTo>
                    <a:pt x="1050" y="313"/>
                  </a:lnTo>
                  <a:lnTo>
                    <a:pt x="1050" y="315"/>
                  </a:lnTo>
                  <a:lnTo>
                    <a:pt x="1050" y="318"/>
                  </a:lnTo>
                  <a:lnTo>
                    <a:pt x="1052" y="318"/>
                  </a:lnTo>
                  <a:lnTo>
                    <a:pt x="1052" y="319"/>
                  </a:lnTo>
                  <a:lnTo>
                    <a:pt x="1052" y="319"/>
                  </a:lnTo>
                  <a:lnTo>
                    <a:pt x="1052" y="321"/>
                  </a:lnTo>
                  <a:lnTo>
                    <a:pt x="1052" y="326"/>
                  </a:lnTo>
                  <a:lnTo>
                    <a:pt x="1050" y="327"/>
                  </a:lnTo>
                  <a:lnTo>
                    <a:pt x="1049" y="329"/>
                  </a:lnTo>
                  <a:lnTo>
                    <a:pt x="1047" y="329"/>
                  </a:lnTo>
                  <a:lnTo>
                    <a:pt x="1044" y="331"/>
                  </a:lnTo>
                  <a:lnTo>
                    <a:pt x="1043" y="331"/>
                  </a:lnTo>
                  <a:lnTo>
                    <a:pt x="1041" y="332"/>
                  </a:lnTo>
                  <a:lnTo>
                    <a:pt x="1041" y="332"/>
                  </a:lnTo>
                  <a:lnTo>
                    <a:pt x="1044" y="331"/>
                  </a:lnTo>
                  <a:lnTo>
                    <a:pt x="1049" y="331"/>
                  </a:lnTo>
                  <a:lnTo>
                    <a:pt x="1050" y="329"/>
                  </a:lnTo>
                  <a:lnTo>
                    <a:pt x="1050" y="327"/>
                  </a:lnTo>
                  <a:lnTo>
                    <a:pt x="1052" y="326"/>
                  </a:lnTo>
                  <a:lnTo>
                    <a:pt x="1054" y="321"/>
                  </a:lnTo>
                  <a:lnTo>
                    <a:pt x="1054" y="319"/>
                  </a:lnTo>
                  <a:lnTo>
                    <a:pt x="1055" y="319"/>
                  </a:lnTo>
                  <a:lnTo>
                    <a:pt x="1057" y="321"/>
                  </a:lnTo>
                  <a:lnTo>
                    <a:pt x="1057" y="323"/>
                  </a:lnTo>
                  <a:lnTo>
                    <a:pt x="1057" y="324"/>
                  </a:lnTo>
                  <a:lnTo>
                    <a:pt x="1057" y="324"/>
                  </a:lnTo>
                  <a:lnTo>
                    <a:pt x="1055" y="327"/>
                  </a:lnTo>
                  <a:lnTo>
                    <a:pt x="1055" y="327"/>
                  </a:lnTo>
                  <a:lnTo>
                    <a:pt x="1058" y="324"/>
                  </a:lnTo>
                  <a:lnTo>
                    <a:pt x="1058" y="324"/>
                  </a:lnTo>
                  <a:lnTo>
                    <a:pt x="1058" y="323"/>
                  </a:lnTo>
                  <a:lnTo>
                    <a:pt x="1060" y="321"/>
                  </a:lnTo>
                  <a:lnTo>
                    <a:pt x="1060" y="323"/>
                  </a:lnTo>
                  <a:lnTo>
                    <a:pt x="1060" y="324"/>
                  </a:lnTo>
                  <a:lnTo>
                    <a:pt x="1060" y="327"/>
                  </a:lnTo>
                  <a:lnTo>
                    <a:pt x="1060" y="327"/>
                  </a:lnTo>
                  <a:lnTo>
                    <a:pt x="1060" y="331"/>
                  </a:lnTo>
                  <a:lnTo>
                    <a:pt x="1060" y="331"/>
                  </a:lnTo>
                  <a:lnTo>
                    <a:pt x="1061" y="329"/>
                  </a:lnTo>
                  <a:lnTo>
                    <a:pt x="1061" y="327"/>
                  </a:lnTo>
                  <a:lnTo>
                    <a:pt x="1061" y="326"/>
                  </a:lnTo>
                  <a:lnTo>
                    <a:pt x="1061" y="326"/>
                  </a:lnTo>
                  <a:lnTo>
                    <a:pt x="1065" y="324"/>
                  </a:lnTo>
                  <a:lnTo>
                    <a:pt x="1068" y="323"/>
                  </a:lnTo>
                  <a:lnTo>
                    <a:pt x="1069" y="321"/>
                  </a:lnTo>
                  <a:lnTo>
                    <a:pt x="1071" y="321"/>
                  </a:lnTo>
                  <a:lnTo>
                    <a:pt x="1074" y="319"/>
                  </a:lnTo>
                  <a:lnTo>
                    <a:pt x="1076" y="318"/>
                  </a:lnTo>
                  <a:lnTo>
                    <a:pt x="1077" y="316"/>
                  </a:lnTo>
                  <a:lnTo>
                    <a:pt x="1077" y="315"/>
                  </a:lnTo>
                  <a:lnTo>
                    <a:pt x="1077" y="315"/>
                  </a:lnTo>
                  <a:lnTo>
                    <a:pt x="1079" y="313"/>
                  </a:lnTo>
                  <a:lnTo>
                    <a:pt x="1080" y="313"/>
                  </a:lnTo>
                  <a:lnTo>
                    <a:pt x="1082" y="313"/>
                  </a:lnTo>
                  <a:lnTo>
                    <a:pt x="1082" y="315"/>
                  </a:lnTo>
                  <a:lnTo>
                    <a:pt x="1084" y="316"/>
                  </a:lnTo>
                  <a:lnTo>
                    <a:pt x="1084" y="318"/>
                  </a:lnTo>
                  <a:lnTo>
                    <a:pt x="1084" y="318"/>
                  </a:lnTo>
                  <a:lnTo>
                    <a:pt x="1085" y="321"/>
                  </a:lnTo>
                  <a:lnTo>
                    <a:pt x="1085" y="321"/>
                  </a:lnTo>
                  <a:lnTo>
                    <a:pt x="1085" y="319"/>
                  </a:lnTo>
                  <a:lnTo>
                    <a:pt x="1085" y="318"/>
                  </a:lnTo>
                  <a:lnTo>
                    <a:pt x="1085" y="318"/>
                  </a:lnTo>
                  <a:lnTo>
                    <a:pt x="1085" y="316"/>
                  </a:lnTo>
                  <a:lnTo>
                    <a:pt x="1085" y="315"/>
                  </a:lnTo>
                  <a:lnTo>
                    <a:pt x="1084" y="313"/>
                  </a:lnTo>
                  <a:lnTo>
                    <a:pt x="1084" y="313"/>
                  </a:lnTo>
                  <a:lnTo>
                    <a:pt x="1085" y="312"/>
                  </a:lnTo>
                  <a:lnTo>
                    <a:pt x="1087" y="312"/>
                  </a:lnTo>
                  <a:lnTo>
                    <a:pt x="1087" y="312"/>
                  </a:lnTo>
                  <a:lnTo>
                    <a:pt x="1085" y="312"/>
                  </a:lnTo>
                  <a:lnTo>
                    <a:pt x="1085" y="310"/>
                  </a:lnTo>
                  <a:lnTo>
                    <a:pt x="1087" y="310"/>
                  </a:lnTo>
                  <a:lnTo>
                    <a:pt x="1088" y="310"/>
                  </a:lnTo>
                  <a:lnTo>
                    <a:pt x="1088" y="310"/>
                  </a:lnTo>
                  <a:lnTo>
                    <a:pt x="1088" y="308"/>
                  </a:lnTo>
                  <a:lnTo>
                    <a:pt x="1088" y="308"/>
                  </a:lnTo>
                  <a:lnTo>
                    <a:pt x="1090" y="308"/>
                  </a:lnTo>
                  <a:lnTo>
                    <a:pt x="1091" y="308"/>
                  </a:lnTo>
                  <a:lnTo>
                    <a:pt x="1091" y="308"/>
                  </a:lnTo>
                  <a:lnTo>
                    <a:pt x="1093" y="308"/>
                  </a:lnTo>
                  <a:lnTo>
                    <a:pt x="1093" y="307"/>
                  </a:lnTo>
                  <a:lnTo>
                    <a:pt x="1091" y="307"/>
                  </a:lnTo>
                  <a:lnTo>
                    <a:pt x="1090" y="307"/>
                  </a:lnTo>
                  <a:lnTo>
                    <a:pt x="1090" y="307"/>
                  </a:lnTo>
                  <a:lnTo>
                    <a:pt x="1090" y="305"/>
                  </a:lnTo>
                  <a:lnTo>
                    <a:pt x="1088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1" y="304"/>
                  </a:lnTo>
                  <a:lnTo>
                    <a:pt x="1091" y="302"/>
                  </a:lnTo>
                  <a:lnTo>
                    <a:pt x="1091" y="302"/>
                  </a:lnTo>
                  <a:lnTo>
                    <a:pt x="1093" y="302"/>
                  </a:lnTo>
                  <a:lnTo>
                    <a:pt x="1093" y="302"/>
                  </a:lnTo>
                  <a:lnTo>
                    <a:pt x="1091" y="299"/>
                  </a:lnTo>
                  <a:lnTo>
                    <a:pt x="1093" y="299"/>
                  </a:lnTo>
                  <a:lnTo>
                    <a:pt x="1095" y="299"/>
                  </a:lnTo>
                  <a:lnTo>
                    <a:pt x="1095" y="299"/>
                  </a:lnTo>
                  <a:lnTo>
                    <a:pt x="1098" y="301"/>
                  </a:lnTo>
                  <a:lnTo>
                    <a:pt x="1099" y="301"/>
                  </a:lnTo>
                  <a:lnTo>
                    <a:pt x="1098" y="301"/>
                  </a:lnTo>
                  <a:lnTo>
                    <a:pt x="1096" y="299"/>
                  </a:lnTo>
                  <a:lnTo>
                    <a:pt x="1095" y="299"/>
                  </a:lnTo>
                  <a:lnTo>
                    <a:pt x="1095" y="297"/>
                  </a:lnTo>
                  <a:lnTo>
                    <a:pt x="1093" y="297"/>
                  </a:lnTo>
                  <a:lnTo>
                    <a:pt x="1093" y="296"/>
                  </a:lnTo>
                  <a:lnTo>
                    <a:pt x="1091" y="294"/>
                  </a:lnTo>
                  <a:lnTo>
                    <a:pt x="1091" y="294"/>
                  </a:lnTo>
                  <a:lnTo>
                    <a:pt x="1093" y="293"/>
                  </a:lnTo>
                  <a:lnTo>
                    <a:pt x="1093" y="291"/>
                  </a:lnTo>
                  <a:lnTo>
                    <a:pt x="1095" y="291"/>
                  </a:lnTo>
                  <a:lnTo>
                    <a:pt x="1095" y="291"/>
                  </a:lnTo>
                  <a:lnTo>
                    <a:pt x="1096" y="291"/>
                  </a:lnTo>
                  <a:lnTo>
                    <a:pt x="1098" y="293"/>
                  </a:lnTo>
                  <a:lnTo>
                    <a:pt x="1099" y="293"/>
                  </a:lnTo>
                  <a:lnTo>
                    <a:pt x="1098" y="291"/>
                  </a:lnTo>
                  <a:lnTo>
                    <a:pt x="1096" y="291"/>
                  </a:lnTo>
                  <a:lnTo>
                    <a:pt x="1096" y="291"/>
                  </a:lnTo>
                  <a:lnTo>
                    <a:pt x="1096" y="290"/>
                  </a:lnTo>
                  <a:lnTo>
                    <a:pt x="1098" y="288"/>
                  </a:lnTo>
                  <a:lnTo>
                    <a:pt x="1098" y="286"/>
                  </a:lnTo>
                  <a:lnTo>
                    <a:pt x="1101" y="282"/>
                  </a:lnTo>
                  <a:lnTo>
                    <a:pt x="1101" y="282"/>
                  </a:lnTo>
                  <a:lnTo>
                    <a:pt x="1101" y="280"/>
                  </a:lnTo>
                  <a:lnTo>
                    <a:pt x="1102" y="280"/>
                  </a:lnTo>
                  <a:lnTo>
                    <a:pt x="1104" y="280"/>
                  </a:lnTo>
                  <a:lnTo>
                    <a:pt x="1106" y="282"/>
                  </a:lnTo>
                  <a:lnTo>
                    <a:pt x="1107" y="283"/>
                  </a:lnTo>
                  <a:lnTo>
                    <a:pt x="1107" y="283"/>
                  </a:lnTo>
                  <a:lnTo>
                    <a:pt x="1106" y="285"/>
                  </a:lnTo>
                  <a:lnTo>
                    <a:pt x="1104" y="286"/>
                  </a:lnTo>
                  <a:lnTo>
                    <a:pt x="1102" y="288"/>
                  </a:lnTo>
                  <a:lnTo>
                    <a:pt x="1102" y="288"/>
                  </a:lnTo>
                  <a:lnTo>
                    <a:pt x="1106" y="286"/>
                  </a:lnTo>
                  <a:lnTo>
                    <a:pt x="1107" y="286"/>
                  </a:lnTo>
                  <a:lnTo>
                    <a:pt x="1109" y="286"/>
                  </a:lnTo>
                  <a:lnTo>
                    <a:pt x="1110" y="288"/>
                  </a:lnTo>
                  <a:lnTo>
                    <a:pt x="1112" y="291"/>
                  </a:lnTo>
                  <a:lnTo>
                    <a:pt x="1110" y="293"/>
                  </a:lnTo>
                  <a:lnTo>
                    <a:pt x="1112" y="293"/>
                  </a:lnTo>
                  <a:lnTo>
                    <a:pt x="1113" y="291"/>
                  </a:lnTo>
                  <a:lnTo>
                    <a:pt x="1113" y="293"/>
                  </a:lnTo>
                  <a:lnTo>
                    <a:pt x="1113" y="294"/>
                  </a:lnTo>
                  <a:lnTo>
                    <a:pt x="1115" y="296"/>
                  </a:lnTo>
                  <a:lnTo>
                    <a:pt x="1117" y="297"/>
                  </a:lnTo>
                  <a:lnTo>
                    <a:pt x="1117" y="297"/>
                  </a:lnTo>
                  <a:lnTo>
                    <a:pt x="1115" y="299"/>
                  </a:lnTo>
                  <a:lnTo>
                    <a:pt x="1113" y="301"/>
                  </a:lnTo>
                  <a:lnTo>
                    <a:pt x="1115" y="301"/>
                  </a:lnTo>
                  <a:lnTo>
                    <a:pt x="1117" y="302"/>
                  </a:lnTo>
                  <a:lnTo>
                    <a:pt x="1117" y="302"/>
                  </a:lnTo>
                  <a:lnTo>
                    <a:pt x="1117" y="304"/>
                  </a:lnTo>
                  <a:lnTo>
                    <a:pt x="1117" y="304"/>
                  </a:lnTo>
                  <a:lnTo>
                    <a:pt x="1118" y="302"/>
                  </a:lnTo>
                  <a:lnTo>
                    <a:pt x="1120" y="302"/>
                  </a:lnTo>
                  <a:lnTo>
                    <a:pt x="1121" y="305"/>
                  </a:lnTo>
                  <a:lnTo>
                    <a:pt x="1121" y="307"/>
                  </a:lnTo>
                  <a:lnTo>
                    <a:pt x="1118" y="307"/>
                  </a:lnTo>
                  <a:lnTo>
                    <a:pt x="1117" y="307"/>
                  </a:lnTo>
                  <a:lnTo>
                    <a:pt x="1115" y="307"/>
                  </a:lnTo>
                  <a:lnTo>
                    <a:pt x="1113" y="308"/>
                  </a:lnTo>
                  <a:lnTo>
                    <a:pt x="1115" y="308"/>
                  </a:lnTo>
                  <a:lnTo>
                    <a:pt x="1117" y="308"/>
                  </a:lnTo>
                  <a:lnTo>
                    <a:pt x="1120" y="308"/>
                  </a:lnTo>
                  <a:lnTo>
                    <a:pt x="1123" y="307"/>
                  </a:lnTo>
                  <a:lnTo>
                    <a:pt x="1123" y="307"/>
                  </a:lnTo>
                  <a:lnTo>
                    <a:pt x="1124" y="307"/>
                  </a:lnTo>
                  <a:lnTo>
                    <a:pt x="1124" y="308"/>
                  </a:lnTo>
                  <a:lnTo>
                    <a:pt x="1123" y="308"/>
                  </a:lnTo>
                  <a:lnTo>
                    <a:pt x="1123" y="308"/>
                  </a:lnTo>
                  <a:lnTo>
                    <a:pt x="1124" y="308"/>
                  </a:lnTo>
                  <a:lnTo>
                    <a:pt x="1124" y="310"/>
                  </a:lnTo>
                  <a:lnTo>
                    <a:pt x="1124" y="310"/>
                  </a:lnTo>
                  <a:lnTo>
                    <a:pt x="1124" y="312"/>
                  </a:lnTo>
                  <a:lnTo>
                    <a:pt x="1126" y="312"/>
                  </a:lnTo>
                  <a:lnTo>
                    <a:pt x="1128" y="312"/>
                  </a:lnTo>
                  <a:lnTo>
                    <a:pt x="1128" y="312"/>
                  </a:lnTo>
                  <a:lnTo>
                    <a:pt x="1129" y="313"/>
                  </a:lnTo>
                  <a:lnTo>
                    <a:pt x="1129" y="316"/>
                  </a:lnTo>
                  <a:lnTo>
                    <a:pt x="1126" y="318"/>
                  </a:lnTo>
                  <a:lnTo>
                    <a:pt x="1124" y="319"/>
                  </a:lnTo>
                  <a:lnTo>
                    <a:pt x="1123" y="321"/>
                  </a:lnTo>
                  <a:lnTo>
                    <a:pt x="1121" y="321"/>
                  </a:lnTo>
                  <a:lnTo>
                    <a:pt x="1120" y="323"/>
                  </a:lnTo>
                  <a:lnTo>
                    <a:pt x="1121" y="323"/>
                  </a:lnTo>
                  <a:lnTo>
                    <a:pt x="1124" y="321"/>
                  </a:lnTo>
                  <a:lnTo>
                    <a:pt x="1124" y="319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8" y="321"/>
                  </a:lnTo>
                  <a:lnTo>
                    <a:pt x="1131" y="319"/>
                  </a:lnTo>
                  <a:lnTo>
                    <a:pt x="1132" y="319"/>
                  </a:lnTo>
                  <a:lnTo>
                    <a:pt x="1134" y="319"/>
                  </a:lnTo>
                  <a:lnTo>
                    <a:pt x="1134" y="319"/>
                  </a:lnTo>
                  <a:lnTo>
                    <a:pt x="1132" y="323"/>
                  </a:lnTo>
                  <a:lnTo>
                    <a:pt x="1131" y="326"/>
                  </a:lnTo>
                  <a:lnTo>
                    <a:pt x="1128" y="327"/>
                  </a:lnTo>
                  <a:lnTo>
                    <a:pt x="1126" y="329"/>
                  </a:lnTo>
                  <a:lnTo>
                    <a:pt x="1124" y="329"/>
                  </a:lnTo>
                  <a:lnTo>
                    <a:pt x="1124" y="331"/>
                  </a:lnTo>
                  <a:lnTo>
                    <a:pt x="1128" y="327"/>
                  </a:lnTo>
                  <a:lnTo>
                    <a:pt x="1131" y="327"/>
                  </a:lnTo>
                  <a:lnTo>
                    <a:pt x="1134" y="327"/>
                  </a:lnTo>
                  <a:lnTo>
                    <a:pt x="1136" y="327"/>
                  </a:lnTo>
                  <a:lnTo>
                    <a:pt x="1139" y="331"/>
                  </a:lnTo>
                  <a:lnTo>
                    <a:pt x="1140" y="331"/>
                  </a:lnTo>
                  <a:lnTo>
                    <a:pt x="1140" y="331"/>
                  </a:lnTo>
                  <a:lnTo>
                    <a:pt x="1143" y="332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2" y="335"/>
                  </a:lnTo>
                  <a:lnTo>
                    <a:pt x="1143" y="337"/>
                  </a:lnTo>
                  <a:lnTo>
                    <a:pt x="1143" y="338"/>
                  </a:lnTo>
                  <a:lnTo>
                    <a:pt x="1142" y="340"/>
                  </a:lnTo>
                  <a:lnTo>
                    <a:pt x="1140" y="340"/>
                  </a:lnTo>
                  <a:lnTo>
                    <a:pt x="1139" y="340"/>
                  </a:lnTo>
                  <a:lnTo>
                    <a:pt x="1137" y="342"/>
                  </a:lnTo>
                  <a:lnTo>
                    <a:pt x="1137" y="342"/>
                  </a:lnTo>
                  <a:lnTo>
                    <a:pt x="1136" y="340"/>
                  </a:lnTo>
                  <a:lnTo>
                    <a:pt x="1136" y="342"/>
                  </a:lnTo>
                  <a:lnTo>
                    <a:pt x="1137" y="342"/>
                  </a:lnTo>
                  <a:lnTo>
                    <a:pt x="1139" y="342"/>
                  </a:lnTo>
                  <a:lnTo>
                    <a:pt x="1140" y="342"/>
                  </a:lnTo>
                  <a:lnTo>
                    <a:pt x="1142" y="342"/>
                  </a:lnTo>
                  <a:lnTo>
                    <a:pt x="1143" y="342"/>
                  </a:lnTo>
                  <a:lnTo>
                    <a:pt x="1145" y="343"/>
                  </a:lnTo>
                  <a:lnTo>
                    <a:pt x="1145" y="343"/>
                  </a:lnTo>
                  <a:lnTo>
                    <a:pt x="1143" y="343"/>
                  </a:lnTo>
                  <a:lnTo>
                    <a:pt x="1143" y="345"/>
                  </a:lnTo>
                  <a:lnTo>
                    <a:pt x="1143" y="346"/>
                  </a:lnTo>
                  <a:lnTo>
                    <a:pt x="1143" y="346"/>
                  </a:lnTo>
                  <a:lnTo>
                    <a:pt x="1145" y="346"/>
                  </a:lnTo>
                  <a:lnTo>
                    <a:pt x="1145" y="346"/>
                  </a:lnTo>
                  <a:lnTo>
                    <a:pt x="1147" y="346"/>
                  </a:lnTo>
                  <a:lnTo>
                    <a:pt x="1148" y="346"/>
                  </a:lnTo>
                  <a:lnTo>
                    <a:pt x="1153" y="351"/>
                  </a:lnTo>
                  <a:lnTo>
                    <a:pt x="1151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0" y="357"/>
                  </a:lnTo>
                  <a:lnTo>
                    <a:pt x="1142" y="357"/>
                  </a:lnTo>
                  <a:lnTo>
                    <a:pt x="1137" y="356"/>
                  </a:lnTo>
                  <a:lnTo>
                    <a:pt x="1137" y="356"/>
                  </a:lnTo>
                  <a:lnTo>
                    <a:pt x="1139" y="354"/>
                  </a:lnTo>
                  <a:lnTo>
                    <a:pt x="1137" y="354"/>
                  </a:lnTo>
                  <a:lnTo>
                    <a:pt x="1136" y="354"/>
                  </a:lnTo>
                  <a:lnTo>
                    <a:pt x="1136" y="354"/>
                  </a:lnTo>
                  <a:lnTo>
                    <a:pt x="1137" y="356"/>
                  </a:lnTo>
                  <a:lnTo>
                    <a:pt x="1140" y="357"/>
                  </a:lnTo>
                  <a:lnTo>
                    <a:pt x="1142" y="359"/>
                  </a:lnTo>
                  <a:lnTo>
                    <a:pt x="1145" y="359"/>
                  </a:lnTo>
                  <a:lnTo>
                    <a:pt x="1145" y="360"/>
                  </a:lnTo>
                  <a:lnTo>
                    <a:pt x="1147" y="360"/>
                  </a:lnTo>
                  <a:lnTo>
                    <a:pt x="1147" y="360"/>
                  </a:lnTo>
                  <a:lnTo>
                    <a:pt x="1143" y="360"/>
                  </a:lnTo>
                  <a:lnTo>
                    <a:pt x="1142" y="362"/>
                  </a:lnTo>
                  <a:lnTo>
                    <a:pt x="1143" y="362"/>
                  </a:lnTo>
                  <a:lnTo>
                    <a:pt x="1147" y="364"/>
                  </a:lnTo>
                  <a:lnTo>
                    <a:pt x="1150" y="364"/>
                  </a:lnTo>
                  <a:lnTo>
                    <a:pt x="1151" y="364"/>
                  </a:lnTo>
                  <a:lnTo>
                    <a:pt x="1150" y="365"/>
                  </a:lnTo>
                  <a:lnTo>
                    <a:pt x="1147" y="365"/>
                  </a:lnTo>
                  <a:lnTo>
                    <a:pt x="1147" y="367"/>
                  </a:lnTo>
                  <a:lnTo>
                    <a:pt x="1148" y="367"/>
                  </a:lnTo>
                  <a:lnTo>
                    <a:pt x="1151" y="367"/>
                  </a:lnTo>
                  <a:lnTo>
                    <a:pt x="1151" y="367"/>
                  </a:lnTo>
                  <a:lnTo>
                    <a:pt x="1153" y="370"/>
                  </a:lnTo>
                  <a:lnTo>
                    <a:pt x="1153" y="370"/>
                  </a:lnTo>
                  <a:lnTo>
                    <a:pt x="1150" y="371"/>
                  </a:lnTo>
                  <a:lnTo>
                    <a:pt x="1150" y="371"/>
                  </a:lnTo>
                  <a:lnTo>
                    <a:pt x="1151" y="371"/>
                  </a:lnTo>
                  <a:lnTo>
                    <a:pt x="1154" y="371"/>
                  </a:lnTo>
                  <a:lnTo>
                    <a:pt x="1154" y="373"/>
                  </a:lnTo>
                  <a:lnTo>
                    <a:pt x="1154" y="373"/>
                  </a:lnTo>
                  <a:lnTo>
                    <a:pt x="1156" y="375"/>
                  </a:lnTo>
                  <a:lnTo>
                    <a:pt x="1158" y="375"/>
                  </a:lnTo>
                  <a:lnTo>
                    <a:pt x="1159" y="373"/>
                  </a:lnTo>
                  <a:lnTo>
                    <a:pt x="1159" y="371"/>
                  </a:lnTo>
                  <a:lnTo>
                    <a:pt x="1161" y="373"/>
                  </a:lnTo>
                  <a:lnTo>
                    <a:pt x="1161" y="373"/>
                  </a:lnTo>
                  <a:lnTo>
                    <a:pt x="1162" y="375"/>
                  </a:lnTo>
                  <a:lnTo>
                    <a:pt x="1162" y="375"/>
                  </a:lnTo>
                  <a:lnTo>
                    <a:pt x="1164" y="376"/>
                  </a:lnTo>
                  <a:lnTo>
                    <a:pt x="1164" y="375"/>
                  </a:lnTo>
                  <a:lnTo>
                    <a:pt x="1165" y="376"/>
                  </a:lnTo>
                  <a:lnTo>
                    <a:pt x="1167" y="376"/>
                  </a:lnTo>
                  <a:lnTo>
                    <a:pt x="1165" y="378"/>
                  </a:lnTo>
                  <a:lnTo>
                    <a:pt x="1165" y="378"/>
                  </a:lnTo>
                  <a:lnTo>
                    <a:pt x="1167" y="379"/>
                  </a:lnTo>
                  <a:lnTo>
                    <a:pt x="1167" y="381"/>
                  </a:lnTo>
                  <a:lnTo>
                    <a:pt x="1169" y="383"/>
                  </a:lnTo>
                  <a:lnTo>
                    <a:pt x="1169" y="383"/>
                  </a:lnTo>
                  <a:lnTo>
                    <a:pt x="1165" y="384"/>
                  </a:lnTo>
                  <a:lnTo>
                    <a:pt x="1165" y="387"/>
                  </a:lnTo>
                  <a:lnTo>
                    <a:pt x="1165" y="387"/>
                  </a:lnTo>
                  <a:lnTo>
                    <a:pt x="1164" y="389"/>
                  </a:lnTo>
                  <a:lnTo>
                    <a:pt x="1162" y="390"/>
                  </a:lnTo>
                  <a:lnTo>
                    <a:pt x="1164" y="390"/>
                  </a:lnTo>
                  <a:lnTo>
                    <a:pt x="1167" y="387"/>
                  </a:lnTo>
                  <a:lnTo>
                    <a:pt x="1169" y="387"/>
                  </a:lnTo>
                  <a:lnTo>
                    <a:pt x="1172" y="386"/>
                  </a:lnTo>
                  <a:lnTo>
                    <a:pt x="1173" y="386"/>
                  </a:lnTo>
                  <a:lnTo>
                    <a:pt x="1175" y="386"/>
                  </a:lnTo>
                  <a:lnTo>
                    <a:pt x="1177" y="386"/>
                  </a:lnTo>
                  <a:lnTo>
                    <a:pt x="1177" y="387"/>
                  </a:lnTo>
                  <a:lnTo>
                    <a:pt x="1177" y="389"/>
                  </a:lnTo>
                  <a:lnTo>
                    <a:pt x="1178" y="387"/>
                  </a:lnTo>
                  <a:lnTo>
                    <a:pt x="1180" y="387"/>
                  </a:lnTo>
                  <a:lnTo>
                    <a:pt x="1178" y="389"/>
                  </a:lnTo>
                  <a:lnTo>
                    <a:pt x="1175" y="392"/>
                  </a:lnTo>
                  <a:lnTo>
                    <a:pt x="1173" y="394"/>
                  </a:lnTo>
                  <a:lnTo>
                    <a:pt x="1173" y="395"/>
                  </a:lnTo>
                  <a:lnTo>
                    <a:pt x="1175" y="394"/>
                  </a:lnTo>
                  <a:lnTo>
                    <a:pt x="1180" y="390"/>
                  </a:lnTo>
                  <a:lnTo>
                    <a:pt x="1180" y="390"/>
                  </a:lnTo>
                  <a:lnTo>
                    <a:pt x="1181" y="389"/>
                  </a:lnTo>
                  <a:lnTo>
                    <a:pt x="1183" y="387"/>
                  </a:lnTo>
                  <a:lnTo>
                    <a:pt x="1184" y="387"/>
                  </a:lnTo>
                  <a:lnTo>
                    <a:pt x="1186" y="389"/>
                  </a:lnTo>
                  <a:lnTo>
                    <a:pt x="1186" y="390"/>
                  </a:lnTo>
                  <a:lnTo>
                    <a:pt x="1188" y="392"/>
                  </a:lnTo>
                  <a:lnTo>
                    <a:pt x="1189" y="395"/>
                  </a:lnTo>
                  <a:lnTo>
                    <a:pt x="1192" y="395"/>
                  </a:lnTo>
                  <a:lnTo>
                    <a:pt x="1194" y="397"/>
                  </a:lnTo>
                  <a:lnTo>
                    <a:pt x="1197" y="395"/>
                  </a:lnTo>
                  <a:lnTo>
                    <a:pt x="1197" y="394"/>
                  </a:lnTo>
                  <a:lnTo>
                    <a:pt x="1200" y="394"/>
                  </a:lnTo>
                  <a:lnTo>
                    <a:pt x="1200" y="394"/>
                  </a:lnTo>
                  <a:lnTo>
                    <a:pt x="1202" y="397"/>
                  </a:lnTo>
                  <a:lnTo>
                    <a:pt x="1203" y="397"/>
                  </a:lnTo>
                  <a:lnTo>
                    <a:pt x="1205" y="398"/>
                  </a:lnTo>
                  <a:lnTo>
                    <a:pt x="1205" y="398"/>
                  </a:lnTo>
                  <a:lnTo>
                    <a:pt x="1208" y="398"/>
                  </a:lnTo>
                  <a:lnTo>
                    <a:pt x="1210" y="400"/>
                  </a:lnTo>
                  <a:lnTo>
                    <a:pt x="1210" y="400"/>
                  </a:lnTo>
                  <a:lnTo>
                    <a:pt x="1208" y="401"/>
                  </a:lnTo>
                  <a:lnTo>
                    <a:pt x="1206" y="403"/>
                  </a:lnTo>
                  <a:lnTo>
                    <a:pt x="1205" y="405"/>
                  </a:lnTo>
                  <a:lnTo>
                    <a:pt x="1202" y="405"/>
                  </a:lnTo>
                  <a:lnTo>
                    <a:pt x="1199" y="405"/>
                  </a:lnTo>
                  <a:lnTo>
                    <a:pt x="1199" y="405"/>
                  </a:lnTo>
                  <a:lnTo>
                    <a:pt x="1197" y="406"/>
                  </a:lnTo>
                  <a:lnTo>
                    <a:pt x="1195" y="406"/>
                  </a:lnTo>
                  <a:lnTo>
                    <a:pt x="1194" y="408"/>
                  </a:lnTo>
                  <a:lnTo>
                    <a:pt x="1192" y="409"/>
                  </a:lnTo>
                  <a:lnTo>
                    <a:pt x="1191" y="411"/>
                  </a:lnTo>
                  <a:lnTo>
                    <a:pt x="1189" y="411"/>
                  </a:lnTo>
                  <a:lnTo>
                    <a:pt x="1188" y="411"/>
                  </a:lnTo>
                  <a:lnTo>
                    <a:pt x="1188" y="411"/>
                  </a:lnTo>
                  <a:lnTo>
                    <a:pt x="1186" y="411"/>
                  </a:lnTo>
                  <a:lnTo>
                    <a:pt x="1186" y="412"/>
                  </a:lnTo>
                  <a:lnTo>
                    <a:pt x="1186" y="412"/>
                  </a:lnTo>
                  <a:lnTo>
                    <a:pt x="1183" y="412"/>
                  </a:lnTo>
                  <a:lnTo>
                    <a:pt x="1178" y="414"/>
                  </a:lnTo>
                  <a:lnTo>
                    <a:pt x="1177" y="416"/>
                  </a:lnTo>
                  <a:lnTo>
                    <a:pt x="1175" y="414"/>
                  </a:lnTo>
                  <a:lnTo>
                    <a:pt x="1173" y="414"/>
                  </a:lnTo>
                  <a:lnTo>
                    <a:pt x="1173" y="416"/>
                  </a:lnTo>
                  <a:lnTo>
                    <a:pt x="1172" y="416"/>
                  </a:lnTo>
                  <a:lnTo>
                    <a:pt x="1170" y="417"/>
                  </a:lnTo>
                  <a:lnTo>
                    <a:pt x="1170" y="417"/>
                  </a:lnTo>
                  <a:lnTo>
                    <a:pt x="1170" y="419"/>
                  </a:lnTo>
                  <a:lnTo>
                    <a:pt x="1170" y="419"/>
                  </a:lnTo>
                  <a:lnTo>
                    <a:pt x="1169" y="419"/>
                  </a:lnTo>
                  <a:lnTo>
                    <a:pt x="1167" y="419"/>
                  </a:lnTo>
                  <a:lnTo>
                    <a:pt x="1165" y="419"/>
                  </a:lnTo>
                  <a:lnTo>
                    <a:pt x="1165" y="419"/>
                  </a:lnTo>
                  <a:lnTo>
                    <a:pt x="1169" y="420"/>
                  </a:lnTo>
                  <a:lnTo>
                    <a:pt x="1170" y="422"/>
                  </a:lnTo>
                  <a:lnTo>
                    <a:pt x="1169" y="422"/>
                  </a:lnTo>
                  <a:lnTo>
                    <a:pt x="1167" y="423"/>
                  </a:lnTo>
                  <a:lnTo>
                    <a:pt x="1167" y="423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7"/>
                  </a:lnTo>
                  <a:lnTo>
                    <a:pt x="1169" y="425"/>
                  </a:lnTo>
                  <a:lnTo>
                    <a:pt x="1172" y="423"/>
                  </a:lnTo>
                  <a:lnTo>
                    <a:pt x="1173" y="422"/>
                  </a:lnTo>
                  <a:lnTo>
                    <a:pt x="1173" y="422"/>
                  </a:lnTo>
                  <a:lnTo>
                    <a:pt x="1177" y="420"/>
                  </a:lnTo>
                  <a:lnTo>
                    <a:pt x="1178" y="420"/>
                  </a:lnTo>
                  <a:lnTo>
                    <a:pt x="1181" y="419"/>
                  </a:lnTo>
                  <a:lnTo>
                    <a:pt x="1184" y="417"/>
                  </a:lnTo>
                  <a:lnTo>
                    <a:pt x="1188" y="414"/>
                  </a:lnTo>
                  <a:lnTo>
                    <a:pt x="1191" y="412"/>
                  </a:lnTo>
                  <a:lnTo>
                    <a:pt x="1195" y="411"/>
                  </a:lnTo>
                  <a:lnTo>
                    <a:pt x="1199" y="409"/>
                  </a:lnTo>
                  <a:lnTo>
                    <a:pt x="1202" y="409"/>
                  </a:lnTo>
                  <a:lnTo>
                    <a:pt x="1202" y="409"/>
                  </a:lnTo>
                  <a:lnTo>
                    <a:pt x="1199" y="409"/>
                  </a:lnTo>
                  <a:lnTo>
                    <a:pt x="1197" y="409"/>
                  </a:lnTo>
                  <a:lnTo>
                    <a:pt x="1195" y="409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7" y="408"/>
                  </a:lnTo>
                  <a:lnTo>
                    <a:pt x="1206" y="408"/>
                  </a:lnTo>
                  <a:lnTo>
                    <a:pt x="1208" y="408"/>
                  </a:lnTo>
                  <a:lnTo>
                    <a:pt x="1211" y="412"/>
                  </a:lnTo>
                  <a:lnTo>
                    <a:pt x="1213" y="414"/>
                  </a:lnTo>
                  <a:lnTo>
                    <a:pt x="1213" y="416"/>
                  </a:lnTo>
                  <a:lnTo>
                    <a:pt x="1213" y="416"/>
                  </a:lnTo>
                  <a:lnTo>
                    <a:pt x="1211" y="417"/>
                  </a:lnTo>
                  <a:lnTo>
                    <a:pt x="1208" y="419"/>
                  </a:lnTo>
                  <a:lnTo>
                    <a:pt x="1206" y="419"/>
                  </a:lnTo>
                  <a:lnTo>
                    <a:pt x="1206" y="419"/>
                  </a:lnTo>
                  <a:lnTo>
                    <a:pt x="1208" y="420"/>
                  </a:lnTo>
                  <a:lnTo>
                    <a:pt x="1210" y="420"/>
                  </a:lnTo>
                  <a:lnTo>
                    <a:pt x="1210" y="422"/>
                  </a:lnTo>
                  <a:lnTo>
                    <a:pt x="1211" y="420"/>
                  </a:lnTo>
                  <a:lnTo>
                    <a:pt x="1214" y="419"/>
                  </a:lnTo>
                  <a:lnTo>
                    <a:pt x="1218" y="417"/>
                  </a:lnTo>
                  <a:lnTo>
                    <a:pt x="1219" y="416"/>
                  </a:lnTo>
                  <a:lnTo>
                    <a:pt x="1222" y="416"/>
                  </a:lnTo>
                  <a:lnTo>
                    <a:pt x="1222" y="416"/>
                  </a:lnTo>
                  <a:lnTo>
                    <a:pt x="1222" y="417"/>
                  </a:lnTo>
                  <a:lnTo>
                    <a:pt x="1224" y="419"/>
                  </a:lnTo>
                  <a:lnTo>
                    <a:pt x="1225" y="419"/>
                  </a:lnTo>
                  <a:lnTo>
                    <a:pt x="1227" y="420"/>
                  </a:lnTo>
                  <a:lnTo>
                    <a:pt x="1230" y="422"/>
                  </a:lnTo>
                  <a:lnTo>
                    <a:pt x="1230" y="423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7"/>
                  </a:lnTo>
                  <a:lnTo>
                    <a:pt x="1232" y="427"/>
                  </a:lnTo>
                  <a:lnTo>
                    <a:pt x="1232" y="428"/>
                  </a:lnTo>
                  <a:lnTo>
                    <a:pt x="1230" y="431"/>
                  </a:lnTo>
                  <a:lnTo>
                    <a:pt x="1232" y="433"/>
                  </a:lnTo>
                  <a:lnTo>
                    <a:pt x="1232" y="435"/>
                  </a:lnTo>
                  <a:lnTo>
                    <a:pt x="1232" y="436"/>
                  </a:lnTo>
                  <a:lnTo>
                    <a:pt x="1232" y="438"/>
                  </a:lnTo>
                  <a:lnTo>
                    <a:pt x="1232" y="438"/>
                  </a:lnTo>
                  <a:lnTo>
                    <a:pt x="1232" y="439"/>
                  </a:lnTo>
                  <a:lnTo>
                    <a:pt x="1227" y="439"/>
                  </a:lnTo>
                  <a:lnTo>
                    <a:pt x="1225" y="439"/>
                  </a:lnTo>
                  <a:lnTo>
                    <a:pt x="1224" y="441"/>
                  </a:lnTo>
                  <a:lnTo>
                    <a:pt x="1225" y="441"/>
                  </a:lnTo>
                  <a:lnTo>
                    <a:pt x="1229" y="441"/>
                  </a:lnTo>
                  <a:lnTo>
                    <a:pt x="1232" y="441"/>
                  </a:lnTo>
                  <a:lnTo>
                    <a:pt x="1233" y="441"/>
                  </a:lnTo>
                  <a:lnTo>
                    <a:pt x="1233" y="442"/>
                  </a:lnTo>
                  <a:lnTo>
                    <a:pt x="1233" y="442"/>
                  </a:lnTo>
                  <a:lnTo>
                    <a:pt x="1232" y="444"/>
                  </a:lnTo>
                  <a:lnTo>
                    <a:pt x="1230" y="444"/>
                  </a:lnTo>
                  <a:lnTo>
                    <a:pt x="1229" y="442"/>
                  </a:lnTo>
                  <a:lnTo>
                    <a:pt x="1229" y="444"/>
                  </a:lnTo>
                  <a:lnTo>
                    <a:pt x="1232" y="444"/>
                  </a:lnTo>
                  <a:lnTo>
                    <a:pt x="1232" y="446"/>
                  </a:lnTo>
                  <a:lnTo>
                    <a:pt x="1233" y="446"/>
                  </a:lnTo>
                  <a:lnTo>
                    <a:pt x="1233" y="447"/>
                  </a:lnTo>
                  <a:lnTo>
                    <a:pt x="1233" y="449"/>
                  </a:lnTo>
                  <a:lnTo>
                    <a:pt x="1229" y="452"/>
                  </a:lnTo>
                  <a:lnTo>
                    <a:pt x="1225" y="455"/>
                  </a:lnTo>
                  <a:lnTo>
                    <a:pt x="1221" y="457"/>
                  </a:lnTo>
                  <a:lnTo>
                    <a:pt x="1214" y="461"/>
                  </a:lnTo>
                  <a:lnTo>
                    <a:pt x="1214" y="461"/>
                  </a:lnTo>
                  <a:lnTo>
                    <a:pt x="1213" y="461"/>
                  </a:lnTo>
                  <a:lnTo>
                    <a:pt x="1211" y="461"/>
                  </a:lnTo>
                  <a:lnTo>
                    <a:pt x="1208" y="461"/>
                  </a:lnTo>
                  <a:lnTo>
                    <a:pt x="1203" y="461"/>
                  </a:lnTo>
                  <a:lnTo>
                    <a:pt x="1202" y="463"/>
                  </a:lnTo>
                  <a:lnTo>
                    <a:pt x="1200" y="463"/>
                  </a:lnTo>
                  <a:lnTo>
                    <a:pt x="1199" y="464"/>
                  </a:lnTo>
                  <a:lnTo>
                    <a:pt x="1197" y="464"/>
                  </a:lnTo>
                  <a:lnTo>
                    <a:pt x="1194" y="464"/>
                  </a:lnTo>
                  <a:lnTo>
                    <a:pt x="1192" y="464"/>
                  </a:lnTo>
                  <a:lnTo>
                    <a:pt x="1192" y="464"/>
                  </a:lnTo>
                  <a:lnTo>
                    <a:pt x="1191" y="466"/>
                  </a:lnTo>
                  <a:lnTo>
                    <a:pt x="1191" y="466"/>
                  </a:lnTo>
                  <a:lnTo>
                    <a:pt x="1184" y="472"/>
                  </a:lnTo>
                  <a:lnTo>
                    <a:pt x="1183" y="474"/>
                  </a:lnTo>
                  <a:lnTo>
                    <a:pt x="1180" y="475"/>
                  </a:lnTo>
                  <a:lnTo>
                    <a:pt x="1177" y="480"/>
                  </a:lnTo>
                  <a:lnTo>
                    <a:pt x="1173" y="480"/>
                  </a:lnTo>
                  <a:lnTo>
                    <a:pt x="1173" y="483"/>
                  </a:lnTo>
                  <a:lnTo>
                    <a:pt x="1170" y="483"/>
                  </a:lnTo>
                  <a:lnTo>
                    <a:pt x="1165" y="485"/>
                  </a:lnTo>
                  <a:lnTo>
                    <a:pt x="1162" y="485"/>
                  </a:lnTo>
                  <a:lnTo>
                    <a:pt x="1159" y="483"/>
                  </a:lnTo>
                  <a:lnTo>
                    <a:pt x="1158" y="485"/>
                  </a:lnTo>
                  <a:lnTo>
                    <a:pt x="1154" y="485"/>
                  </a:lnTo>
                  <a:lnTo>
                    <a:pt x="1153" y="485"/>
                  </a:lnTo>
                  <a:lnTo>
                    <a:pt x="1147" y="486"/>
                  </a:lnTo>
                  <a:lnTo>
                    <a:pt x="1145" y="485"/>
                  </a:lnTo>
                  <a:lnTo>
                    <a:pt x="1143" y="485"/>
                  </a:lnTo>
                  <a:lnTo>
                    <a:pt x="1140" y="485"/>
                  </a:lnTo>
                  <a:lnTo>
                    <a:pt x="1137" y="483"/>
                  </a:lnTo>
                  <a:lnTo>
                    <a:pt x="1134" y="483"/>
                  </a:lnTo>
                  <a:lnTo>
                    <a:pt x="1132" y="483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6" y="483"/>
                  </a:lnTo>
                  <a:lnTo>
                    <a:pt x="1124" y="485"/>
                  </a:lnTo>
                  <a:lnTo>
                    <a:pt x="1120" y="483"/>
                  </a:lnTo>
                  <a:lnTo>
                    <a:pt x="1118" y="483"/>
                  </a:lnTo>
                  <a:lnTo>
                    <a:pt x="1115" y="483"/>
                  </a:lnTo>
                  <a:lnTo>
                    <a:pt x="1113" y="483"/>
                  </a:lnTo>
                  <a:lnTo>
                    <a:pt x="1112" y="483"/>
                  </a:lnTo>
                  <a:lnTo>
                    <a:pt x="1106" y="483"/>
                  </a:lnTo>
                  <a:lnTo>
                    <a:pt x="1101" y="483"/>
                  </a:lnTo>
                  <a:lnTo>
                    <a:pt x="1096" y="483"/>
                  </a:lnTo>
                  <a:lnTo>
                    <a:pt x="1095" y="483"/>
                  </a:lnTo>
                  <a:lnTo>
                    <a:pt x="1088" y="483"/>
                  </a:lnTo>
                  <a:lnTo>
                    <a:pt x="1085" y="483"/>
                  </a:lnTo>
                  <a:lnTo>
                    <a:pt x="1084" y="485"/>
                  </a:lnTo>
                  <a:lnTo>
                    <a:pt x="1082" y="485"/>
                  </a:lnTo>
                  <a:lnTo>
                    <a:pt x="1079" y="485"/>
                  </a:lnTo>
                  <a:lnTo>
                    <a:pt x="1079" y="485"/>
                  </a:lnTo>
                  <a:lnTo>
                    <a:pt x="1077" y="485"/>
                  </a:lnTo>
                  <a:lnTo>
                    <a:pt x="1077" y="485"/>
                  </a:lnTo>
                  <a:lnTo>
                    <a:pt x="1076" y="486"/>
                  </a:lnTo>
                  <a:lnTo>
                    <a:pt x="1074" y="488"/>
                  </a:lnTo>
                  <a:lnTo>
                    <a:pt x="1071" y="488"/>
                  </a:lnTo>
                  <a:lnTo>
                    <a:pt x="1066" y="496"/>
                  </a:lnTo>
                  <a:lnTo>
                    <a:pt x="1066" y="499"/>
                  </a:lnTo>
                  <a:lnTo>
                    <a:pt x="1065" y="501"/>
                  </a:lnTo>
                  <a:lnTo>
                    <a:pt x="1063" y="501"/>
                  </a:lnTo>
                  <a:lnTo>
                    <a:pt x="1063" y="501"/>
                  </a:lnTo>
                  <a:lnTo>
                    <a:pt x="1055" y="502"/>
                  </a:lnTo>
                  <a:lnTo>
                    <a:pt x="1052" y="504"/>
                  </a:lnTo>
                  <a:lnTo>
                    <a:pt x="1052" y="505"/>
                  </a:lnTo>
                  <a:lnTo>
                    <a:pt x="1052" y="505"/>
                  </a:lnTo>
                  <a:lnTo>
                    <a:pt x="1050" y="505"/>
                  </a:lnTo>
                  <a:lnTo>
                    <a:pt x="1047" y="507"/>
                  </a:lnTo>
                  <a:lnTo>
                    <a:pt x="1047" y="507"/>
                  </a:lnTo>
                  <a:lnTo>
                    <a:pt x="1046" y="509"/>
                  </a:lnTo>
                  <a:lnTo>
                    <a:pt x="1043" y="510"/>
                  </a:lnTo>
                  <a:lnTo>
                    <a:pt x="1038" y="515"/>
                  </a:lnTo>
                  <a:lnTo>
                    <a:pt x="1036" y="520"/>
                  </a:lnTo>
                  <a:lnTo>
                    <a:pt x="1033" y="521"/>
                  </a:lnTo>
                  <a:lnTo>
                    <a:pt x="1031" y="523"/>
                  </a:lnTo>
                  <a:lnTo>
                    <a:pt x="1030" y="523"/>
                  </a:lnTo>
                  <a:lnTo>
                    <a:pt x="1028" y="523"/>
                  </a:lnTo>
                  <a:lnTo>
                    <a:pt x="1027" y="521"/>
                  </a:lnTo>
                  <a:lnTo>
                    <a:pt x="1025" y="521"/>
                  </a:lnTo>
                  <a:lnTo>
                    <a:pt x="1022" y="520"/>
                  </a:lnTo>
                  <a:lnTo>
                    <a:pt x="1013" y="518"/>
                  </a:lnTo>
                  <a:lnTo>
                    <a:pt x="1014" y="518"/>
                  </a:lnTo>
                  <a:lnTo>
                    <a:pt x="1014" y="520"/>
                  </a:lnTo>
                  <a:lnTo>
                    <a:pt x="1017" y="520"/>
                  </a:lnTo>
                  <a:lnTo>
                    <a:pt x="1019" y="520"/>
                  </a:lnTo>
                  <a:lnTo>
                    <a:pt x="1025" y="521"/>
                  </a:lnTo>
                  <a:lnTo>
                    <a:pt x="1027" y="523"/>
                  </a:lnTo>
                  <a:lnTo>
                    <a:pt x="1028" y="523"/>
                  </a:lnTo>
                  <a:lnTo>
                    <a:pt x="1030" y="524"/>
                  </a:lnTo>
                  <a:lnTo>
                    <a:pt x="1030" y="527"/>
                  </a:lnTo>
                  <a:lnTo>
                    <a:pt x="1028" y="529"/>
                  </a:lnTo>
                  <a:lnTo>
                    <a:pt x="1027" y="531"/>
                  </a:lnTo>
                  <a:lnTo>
                    <a:pt x="1022" y="535"/>
                  </a:lnTo>
                  <a:lnTo>
                    <a:pt x="1020" y="537"/>
                  </a:lnTo>
                  <a:lnTo>
                    <a:pt x="1017" y="542"/>
                  </a:lnTo>
                  <a:lnTo>
                    <a:pt x="1013" y="545"/>
                  </a:lnTo>
                  <a:lnTo>
                    <a:pt x="1011" y="546"/>
                  </a:lnTo>
                  <a:lnTo>
                    <a:pt x="1008" y="548"/>
                  </a:lnTo>
                  <a:lnTo>
                    <a:pt x="1003" y="550"/>
                  </a:lnTo>
                  <a:lnTo>
                    <a:pt x="1002" y="550"/>
                  </a:lnTo>
                  <a:lnTo>
                    <a:pt x="1000" y="550"/>
                  </a:lnTo>
                  <a:lnTo>
                    <a:pt x="997" y="551"/>
                  </a:lnTo>
                  <a:lnTo>
                    <a:pt x="995" y="553"/>
                  </a:lnTo>
                  <a:lnTo>
                    <a:pt x="994" y="554"/>
                  </a:lnTo>
                  <a:lnTo>
                    <a:pt x="987" y="557"/>
                  </a:lnTo>
                  <a:lnTo>
                    <a:pt x="986" y="557"/>
                  </a:lnTo>
                  <a:lnTo>
                    <a:pt x="984" y="559"/>
                  </a:lnTo>
                  <a:lnTo>
                    <a:pt x="983" y="561"/>
                  </a:lnTo>
                  <a:lnTo>
                    <a:pt x="981" y="561"/>
                  </a:lnTo>
                  <a:lnTo>
                    <a:pt x="981" y="562"/>
                  </a:lnTo>
                  <a:lnTo>
                    <a:pt x="979" y="564"/>
                  </a:lnTo>
                  <a:lnTo>
                    <a:pt x="976" y="567"/>
                  </a:lnTo>
                  <a:lnTo>
                    <a:pt x="973" y="567"/>
                  </a:lnTo>
                  <a:lnTo>
                    <a:pt x="972" y="568"/>
                  </a:lnTo>
                  <a:lnTo>
                    <a:pt x="970" y="570"/>
                  </a:lnTo>
                  <a:lnTo>
                    <a:pt x="968" y="572"/>
                  </a:lnTo>
                  <a:lnTo>
                    <a:pt x="965" y="570"/>
                  </a:lnTo>
                  <a:lnTo>
                    <a:pt x="965" y="572"/>
                  </a:lnTo>
                  <a:lnTo>
                    <a:pt x="968" y="573"/>
                  </a:lnTo>
                  <a:lnTo>
                    <a:pt x="970" y="575"/>
                  </a:lnTo>
                  <a:lnTo>
                    <a:pt x="967" y="575"/>
                  </a:lnTo>
                  <a:lnTo>
                    <a:pt x="964" y="576"/>
                  </a:lnTo>
                  <a:lnTo>
                    <a:pt x="959" y="579"/>
                  </a:lnTo>
                  <a:lnTo>
                    <a:pt x="957" y="581"/>
                  </a:lnTo>
                  <a:lnTo>
                    <a:pt x="957" y="579"/>
                  </a:lnTo>
                  <a:lnTo>
                    <a:pt x="954" y="581"/>
                  </a:lnTo>
                  <a:lnTo>
                    <a:pt x="953" y="583"/>
                  </a:lnTo>
                  <a:lnTo>
                    <a:pt x="949" y="584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2" y="590"/>
                  </a:lnTo>
                  <a:lnTo>
                    <a:pt x="940" y="592"/>
                  </a:lnTo>
                  <a:lnTo>
                    <a:pt x="935" y="592"/>
                  </a:lnTo>
                  <a:lnTo>
                    <a:pt x="934" y="594"/>
                  </a:lnTo>
                  <a:lnTo>
                    <a:pt x="934" y="594"/>
                  </a:lnTo>
                  <a:lnTo>
                    <a:pt x="932" y="594"/>
                  </a:lnTo>
                  <a:lnTo>
                    <a:pt x="931" y="594"/>
                  </a:lnTo>
                  <a:lnTo>
                    <a:pt x="929" y="595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5"/>
                  </a:lnTo>
                  <a:lnTo>
                    <a:pt x="927" y="595"/>
                  </a:lnTo>
                  <a:lnTo>
                    <a:pt x="927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4" y="594"/>
                  </a:lnTo>
                  <a:lnTo>
                    <a:pt x="924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0" y="595"/>
                  </a:lnTo>
                  <a:lnTo>
                    <a:pt x="918" y="595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20" y="595"/>
                  </a:lnTo>
                  <a:lnTo>
                    <a:pt x="920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4" y="595"/>
                  </a:lnTo>
                  <a:lnTo>
                    <a:pt x="924" y="595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6" y="598"/>
                  </a:lnTo>
                  <a:lnTo>
                    <a:pt x="924" y="598"/>
                  </a:lnTo>
                  <a:lnTo>
                    <a:pt x="926" y="598"/>
                  </a:lnTo>
                  <a:lnTo>
                    <a:pt x="926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6" y="600"/>
                  </a:lnTo>
                  <a:lnTo>
                    <a:pt x="924" y="600"/>
                  </a:lnTo>
                  <a:lnTo>
                    <a:pt x="924" y="600"/>
                  </a:lnTo>
                  <a:lnTo>
                    <a:pt x="923" y="600"/>
                  </a:lnTo>
                  <a:lnTo>
                    <a:pt x="923" y="600"/>
                  </a:lnTo>
                  <a:lnTo>
                    <a:pt x="923" y="598"/>
                  </a:lnTo>
                  <a:lnTo>
                    <a:pt x="923" y="598"/>
                  </a:lnTo>
                  <a:lnTo>
                    <a:pt x="921" y="600"/>
                  </a:lnTo>
                  <a:lnTo>
                    <a:pt x="921" y="600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3" y="598"/>
                  </a:lnTo>
                  <a:lnTo>
                    <a:pt x="921" y="598"/>
                  </a:lnTo>
                  <a:lnTo>
                    <a:pt x="920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16" y="597"/>
                  </a:lnTo>
                  <a:lnTo>
                    <a:pt x="915" y="597"/>
                  </a:lnTo>
                  <a:lnTo>
                    <a:pt x="915" y="598"/>
                  </a:lnTo>
                  <a:lnTo>
                    <a:pt x="913" y="598"/>
                  </a:lnTo>
                  <a:lnTo>
                    <a:pt x="913" y="598"/>
                  </a:lnTo>
                  <a:lnTo>
                    <a:pt x="912" y="598"/>
                  </a:lnTo>
                  <a:lnTo>
                    <a:pt x="908" y="598"/>
                  </a:lnTo>
                  <a:lnTo>
                    <a:pt x="907" y="598"/>
                  </a:lnTo>
                  <a:lnTo>
                    <a:pt x="905" y="600"/>
                  </a:lnTo>
                  <a:lnTo>
                    <a:pt x="904" y="600"/>
                  </a:lnTo>
                  <a:lnTo>
                    <a:pt x="902" y="600"/>
                  </a:lnTo>
                  <a:lnTo>
                    <a:pt x="902" y="600"/>
                  </a:lnTo>
                  <a:lnTo>
                    <a:pt x="899" y="600"/>
                  </a:lnTo>
                  <a:lnTo>
                    <a:pt x="897" y="600"/>
                  </a:lnTo>
                  <a:lnTo>
                    <a:pt x="896" y="602"/>
                  </a:lnTo>
                  <a:lnTo>
                    <a:pt x="894" y="602"/>
                  </a:lnTo>
                  <a:lnTo>
                    <a:pt x="893" y="603"/>
                  </a:lnTo>
                  <a:lnTo>
                    <a:pt x="891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88" y="605"/>
                  </a:lnTo>
                  <a:lnTo>
                    <a:pt x="888" y="606"/>
                  </a:lnTo>
                  <a:lnTo>
                    <a:pt x="888" y="606"/>
                  </a:lnTo>
                  <a:lnTo>
                    <a:pt x="888" y="608"/>
                  </a:lnTo>
                  <a:lnTo>
                    <a:pt x="885" y="609"/>
                  </a:lnTo>
                  <a:lnTo>
                    <a:pt x="885" y="611"/>
                  </a:lnTo>
                  <a:lnTo>
                    <a:pt x="886" y="611"/>
                  </a:lnTo>
                  <a:lnTo>
                    <a:pt x="888" y="611"/>
                  </a:lnTo>
                  <a:lnTo>
                    <a:pt x="890" y="613"/>
                  </a:lnTo>
                  <a:lnTo>
                    <a:pt x="891" y="613"/>
                  </a:lnTo>
                  <a:lnTo>
                    <a:pt x="891" y="613"/>
                  </a:lnTo>
                  <a:lnTo>
                    <a:pt x="893" y="613"/>
                  </a:lnTo>
                  <a:lnTo>
                    <a:pt x="894" y="611"/>
                  </a:lnTo>
                  <a:lnTo>
                    <a:pt x="896" y="611"/>
                  </a:lnTo>
                  <a:lnTo>
                    <a:pt x="896" y="611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6"/>
                  </a:lnTo>
                  <a:lnTo>
                    <a:pt x="896" y="616"/>
                  </a:lnTo>
                  <a:lnTo>
                    <a:pt x="897" y="616"/>
                  </a:lnTo>
                  <a:lnTo>
                    <a:pt x="897" y="617"/>
                  </a:lnTo>
                  <a:lnTo>
                    <a:pt x="897" y="617"/>
                  </a:lnTo>
                  <a:lnTo>
                    <a:pt x="896" y="617"/>
                  </a:lnTo>
                  <a:lnTo>
                    <a:pt x="894" y="617"/>
                  </a:lnTo>
                  <a:lnTo>
                    <a:pt x="894" y="617"/>
                  </a:lnTo>
                  <a:lnTo>
                    <a:pt x="893" y="617"/>
                  </a:lnTo>
                  <a:lnTo>
                    <a:pt x="891" y="617"/>
                  </a:lnTo>
                  <a:lnTo>
                    <a:pt x="888" y="619"/>
                  </a:lnTo>
                  <a:lnTo>
                    <a:pt x="886" y="619"/>
                  </a:lnTo>
                  <a:lnTo>
                    <a:pt x="886" y="617"/>
                  </a:lnTo>
                  <a:lnTo>
                    <a:pt x="886" y="617"/>
                  </a:lnTo>
                  <a:lnTo>
                    <a:pt x="883" y="619"/>
                  </a:lnTo>
                  <a:lnTo>
                    <a:pt x="880" y="619"/>
                  </a:lnTo>
                  <a:lnTo>
                    <a:pt x="879" y="619"/>
                  </a:lnTo>
                  <a:lnTo>
                    <a:pt x="879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5" y="622"/>
                  </a:lnTo>
                  <a:lnTo>
                    <a:pt x="875" y="622"/>
                  </a:lnTo>
                  <a:lnTo>
                    <a:pt x="877" y="622"/>
                  </a:lnTo>
                  <a:lnTo>
                    <a:pt x="879" y="622"/>
                  </a:lnTo>
                  <a:lnTo>
                    <a:pt x="880" y="624"/>
                  </a:lnTo>
                  <a:lnTo>
                    <a:pt x="882" y="624"/>
                  </a:lnTo>
                  <a:lnTo>
                    <a:pt x="882" y="624"/>
                  </a:lnTo>
                  <a:lnTo>
                    <a:pt x="877" y="624"/>
                  </a:lnTo>
                  <a:lnTo>
                    <a:pt x="875" y="624"/>
                  </a:lnTo>
                  <a:lnTo>
                    <a:pt x="874" y="622"/>
                  </a:lnTo>
                  <a:lnTo>
                    <a:pt x="871" y="622"/>
                  </a:lnTo>
                  <a:lnTo>
                    <a:pt x="867" y="622"/>
                  </a:lnTo>
                  <a:lnTo>
                    <a:pt x="864" y="622"/>
                  </a:lnTo>
                  <a:lnTo>
                    <a:pt x="863" y="622"/>
                  </a:lnTo>
                  <a:lnTo>
                    <a:pt x="861" y="622"/>
                  </a:lnTo>
                  <a:lnTo>
                    <a:pt x="858" y="625"/>
                  </a:lnTo>
                  <a:lnTo>
                    <a:pt x="856" y="627"/>
                  </a:lnTo>
                  <a:lnTo>
                    <a:pt x="856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7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3" y="628"/>
                  </a:lnTo>
                  <a:lnTo>
                    <a:pt x="852" y="628"/>
                  </a:lnTo>
                  <a:lnTo>
                    <a:pt x="849" y="630"/>
                  </a:lnTo>
                  <a:lnTo>
                    <a:pt x="847" y="631"/>
                  </a:lnTo>
                  <a:lnTo>
                    <a:pt x="847" y="631"/>
                  </a:lnTo>
                  <a:lnTo>
                    <a:pt x="847" y="633"/>
                  </a:lnTo>
                  <a:lnTo>
                    <a:pt x="847" y="635"/>
                  </a:lnTo>
                  <a:lnTo>
                    <a:pt x="845" y="635"/>
                  </a:lnTo>
                  <a:lnTo>
                    <a:pt x="845" y="633"/>
                  </a:lnTo>
                  <a:lnTo>
                    <a:pt x="845" y="633"/>
                  </a:lnTo>
                  <a:lnTo>
                    <a:pt x="844" y="633"/>
                  </a:lnTo>
                  <a:lnTo>
                    <a:pt x="844" y="633"/>
                  </a:lnTo>
                  <a:lnTo>
                    <a:pt x="841" y="633"/>
                  </a:lnTo>
                  <a:lnTo>
                    <a:pt x="839" y="633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0"/>
                  </a:lnTo>
                  <a:lnTo>
                    <a:pt x="838" y="628"/>
                  </a:lnTo>
                  <a:lnTo>
                    <a:pt x="838" y="628"/>
                  </a:lnTo>
                  <a:lnTo>
                    <a:pt x="839" y="628"/>
                  </a:lnTo>
                  <a:lnTo>
                    <a:pt x="839" y="627"/>
                  </a:lnTo>
                  <a:lnTo>
                    <a:pt x="841" y="627"/>
                  </a:lnTo>
                  <a:lnTo>
                    <a:pt x="845" y="627"/>
                  </a:lnTo>
                  <a:lnTo>
                    <a:pt x="845" y="627"/>
                  </a:lnTo>
                  <a:lnTo>
                    <a:pt x="847" y="627"/>
                  </a:lnTo>
                  <a:lnTo>
                    <a:pt x="847" y="627"/>
                  </a:lnTo>
                  <a:lnTo>
                    <a:pt x="847" y="625"/>
                  </a:lnTo>
                  <a:lnTo>
                    <a:pt x="847" y="625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5" y="622"/>
                  </a:lnTo>
                  <a:lnTo>
                    <a:pt x="847" y="620"/>
                  </a:lnTo>
                  <a:lnTo>
                    <a:pt x="847" y="616"/>
                  </a:lnTo>
                  <a:lnTo>
                    <a:pt x="849" y="614"/>
                  </a:lnTo>
                  <a:lnTo>
                    <a:pt x="850" y="614"/>
                  </a:lnTo>
                  <a:lnTo>
                    <a:pt x="852" y="613"/>
                  </a:lnTo>
                  <a:lnTo>
                    <a:pt x="853" y="613"/>
                  </a:lnTo>
                  <a:lnTo>
                    <a:pt x="853" y="611"/>
                  </a:lnTo>
                  <a:lnTo>
                    <a:pt x="855" y="611"/>
                  </a:lnTo>
                  <a:lnTo>
                    <a:pt x="855" y="611"/>
                  </a:lnTo>
                  <a:lnTo>
                    <a:pt x="856" y="609"/>
                  </a:lnTo>
                  <a:lnTo>
                    <a:pt x="856" y="609"/>
                  </a:lnTo>
                  <a:lnTo>
                    <a:pt x="858" y="608"/>
                  </a:lnTo>
                  <a:lnTo>
                    <a:pt x="858" y="606"/>
                  </a:lnTo>
                  <a:lnTo>
                    <a:pt x="858" y="605"/>
                  </a:lnTo>
                  <a:lnTo>
                    <a:pt x="858" y="598"/>
                  </a:lnTo>
                  <a:lnTo>
                    <a:pt x="858" y="597"/>
                  </a:lnTo>
                  <a:lnTo>
                    <a:pt x="858" y="595"/>
                  </a:lnTo>
                  <a:lnTo>
                    <a:pt x="858" y="595"/>
                  </a:lnTo>
                  <a:lnTo>
                    <a:pt x="860" y="594"/>
                  </a:lnTo>
                  <a:lnTo>
                    <a:pt x="860" y="592"/>
                  </a:lnTo>
                  <a:lnTo>
                    <a:pt x="860" y="592"/>
                  </a:lnTo>
                  <a:lnTo>
                    <a:pt x="860" y="590"/>
                  </a:lnTo>
                  <a:lnTo>
                    <a:pt x="861" y="590"/>
                  </a:lnTo>
                  <a:lnTo>
                    <a:pt x="861" y="590"/>
                  </a:lnTo>
                  <a:lnTo>
                    <a:pt x="863" y="590"/>
                  </a:lnTo>
                  <a:lnTo>
                    <a:pt x="863" y="589"/>
                  </a:lnTo>
                  <a:lnTo>
                    <a:pt x="863" y="589"/>
                  </a:lnTo>
                  <a:lnTo>
                    <a:pt x="863" y="587"/>
                  </a:lnTo>
                  <a:lnTo>
                    <a:pt x="864" y="587"/>
                  </a:lnTo>
                  <a:lnTo>
                    <a:pt x="864" y="586"/>
                  </a:lnTo>
                  <a:lnTo>
                    <a:pt x="864" y="584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1"/>
                  </a:lnTo>
                  <a:lnTo>
                    <a:pt x="863" y="581"/>
                  </a:lnTo>
                  <a:lnTo>
                    <a:pt x="861" y="581"/>
                  </a:lnTo>
                  <a:lnTo>
                    <a:pt x="861" y="579"/>
                  </a:lnTo>
                  <a:lnTo>
                    <a:pt x="861" y="579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60" y="576"/>
                  </a:lnTo>
                  <a:lnTo>
                    <a:pt x="863" y="576"/>
                  </a:lnTo>
                  <a:lnTo>
                    <a:pt x="864" y="576"/>
                  </a:lnTo>
                  <a:lnTo>
                    <a:pt x="864" y="576"/>
                  </a:lnTo>
                  <a:lnTo>
                    <a:pt x="863" y="576"/>
                  </a:lnTo>
                  <a:lnTo>
                    <a:pt x="863" y="578"/>
                  </a:lnTo>
                  <a:lnTo>
                    <a:pt x="864" y="578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9" y="581"/>
                  </a:lnTo>
                  <a:lnTo>
                    <a:pt x="867" y="581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7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6"/>
                  </a:lnTo>
                  <a:lnTo>
                    <a:pt x="869" y="587"/>
                  </a:lnTo>
                  <a:lnTo>
                    <a:pt x="869" y="587"/>
                  </a:lnTo>
                  <a:lnTo>
                    <a:pt x="871" y="586"/>
                  </a:lnTo>
                  <a:lnTo>
                    <a:pt x="871" y="586"/>
                  </a:lnTo>
                  <a:lnTo>
                    <a:pt x="872" y="586"/>
                  </a:lnTo>
                  <a:lnTo>
                    <a:pt x="872" y="586"/>
                  </a:lnTo>
                  <a:lnTo>
                    <a:pt x="874" y="587"/>
                  </a:lnTo>
                  <a:lnTo>
                    <a:pt x="875" y="587"/>
                  </a:lnTo>
                  <a:lnTo>
                    <a:pt x="879" y="589"/>
                  </a:lnTo>
                  <a:lnTo>
                    <a:pt x="882" y="589"/>
                  </a:lnTo>
                  <a:lnTo>
                    <a:pt x="882" y="589"/>
                  </a:lnTo>
                  <a:lnTo>
                    <a:pt x="882" y="587"/>
                  </a:lnTo>
                  <a:lnTo>
                    <a:pt x="882" y="586"/>
                  </a:lnTo>
                  <a:lnTo>
                    <a:pt x="882" y="586"/>
                  </a:lnTo>
                  <a:lnTo>
                    <a:pt x="882" y="584"/>
                  </a:lnTo>
                  <a:lnTo>
                    <a:pt x="880" y="584"/>
                  </a:lnTo>
                  <a:lnTo>
                    <a:pt x="880" y="584"/>
                  </a:lnTo>
                  <a:lnTo>
                    <a:pt x="882" y="583"/>
                  </a:lnTo>
                  <a:lnTo>
                    <a:pt x="882" y="583"/>
                  </a:lnTo>
                  <a:lnTo>
                    <a:pt x="883" y="583"/>
                  </a:lnTo>
                  <a:lnTo>
                    <a:pt x="883" y="583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5" y="584"/>
                  </a:lnTo>
                  <a:lnTo>
                    <a:pt x="885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4"/>
                  </a:lnTo>
                  <a:lnTo>
                    <a:pt x="885" y="584"/>
                  </a:lnTo>
                  <a:lnTo>
                    <a:pt x="885" y="583"/>
                  </a:lnTo>
                  <a:lnTo>
                    <a:pt x="885" y="583"/>
                  </a:lnTo>
                  <a:lnTo>
                    <a:pt x="885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79"/>
                  </a:lnTo>
                  <a:lnTo>
                    <a:pt x="883" y="579"/>
                  </a:lnTo>
                  <a:lnTo>
                    <a:pt x="882" y="579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2" y="575"/>
                  </a:lnTo>
                  <a:lnTo>
                    <a:pt x="882" y="575"/>
                  </a:lnTo>
                  <a:lnTo>
                    <a:pt x="882" y="573"/>
                  </a:lnTo>
                  <a:lnTo>
                    <a:pt x="882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5"/>
                  </a:lnTo>
                  <a:lnTo>
                    <a:pt x="880" y="575"/>
                  </a:lnTo>
                  <a:lnTo>
                    <a:pt x="879" y="573"/>
                  </a:lnTo>
                  <a:lnTo>
                    <a:pt x="879" y="573"/>
                  </a:lnTo>
                  <a:lnTo>
                    <a:pt x="877" y="573"/>
                  </a:lnTo>
                  <a:lnTo>
                    <a:pt x="877" y="572"/>
                  </a:lnTo>
                  <a:lnTo>
                    <a:pt x="877" y="572"/>
                  </a:lnTo>
                  <a:lnTo>
                    <a:pt x="877" y="570"/>
                  </a:lnTo>
                  <a:lnTo>
                    <a:pt x="877" y="568"/>
                  </a:lnTo>
                  <a:lnTo>
                    <a:pt x="875" y="568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68"/>
                  </a:lnTo>
                  <a:lnTo>
                    <a:pt x="874" y="568"/>
                  </a:lnTo>
                  <a:lnTo>
                    <a:pt x="874" y="568"/>
                  </a:lnTo>
                  <a:lnTo>
                    <a:pt x="874" y="567"/>
                  </a:lnTo>
                  <a:lnTo>
                    <a:pt x="874" y="567"/>
                  </a:lnTo>
                  <a:lnTo>
                    <a:pt x="872" y="567"/>
                  </a:lnTo>
                  <a:lnTo>
                    <a:pt x="872" y="567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69" y="564"/>
                  </a:lnTo>
                  <a:lnTo>
                    <a:pt x="869" y="564"/>
                  </a:lnTo>
                  <a:lnTo>
                    <a:pt x="866" y="564"/>
                  </a:lnTo>
                  <a:lnTo>
                    <a:pt x="866" y="564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3" y="562"/>
                  </a:lnTo>
                  <a:lnTo>
                    <a:pt x="861" y="562"/>
                  </a:lnTo>
                  <a:lnTo>
                    <a:pt x="861" y="562"/>
                  </a:lnTo>
                  <a:lnTo>
                    <a:pt x="860" y="564"/>
                  </a:lnTo>
                  <a:lnTo>
                    <a:pt x="858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58" y="562"/>
                  </a:lnTo>
                  <a:lnTo>
                    <a:pt x="858" y="562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3" y="561"/>
                  </a:lnTo>
                  <a:lnTo>
                    <a:pt x="852" y="561"/>
                  </a:lnTo>
                  <a:lnTo>
                    <a:pt x="850" y="561"/>
                  </a:lnTo>
                  <a:lnTo>
                    <a:pt x="849" y="559"/>
                  </a:lnTo>
                  <a:lnTo>
                    <a:pt x="849" y="559"/>
                  </a:lnTo>
                  <a:lnTo>
                    <a:pt x="845" y="559"/>
                  </a:lnTo>
                  <a:lnTo>
                    <a:pt x="844" y="559"/>
                  </a:lnTo>
                  <a:lnTo>
                    <a:pt x="844" y="559"/>
                  </a:lnTo>
                  <a:lnTo>
                    <a:pt x="842" y="559"/>
                  </a:lnTo>
                  <a:lnTo>
                    <a:pt x="841" y="559"/>
                  </a:lnTo>
                  <a:lnTo>
                    <a:pt x="839" y="559"/>
                  </a:lnTo>
                  <a:lnTo>
                    <a:pt x="833" y="557"/>
                  </a:lnTo>
                  <a:lnTo>
                    <a:pt x="831" y="557"/>
                  </a:lnTo>
                  <a:lnTo>
                    <a:pt x="830" y="557"/>
                  </a:lnTo>
                  <a:lnTo>
                    <a:pt x="830" y="557"/>
                  </a:lnTo>
                  <a:lnTo>
                    <a:pt x="826" y="557"/>
                  </a:lnTo>
                  <a:lnTo>
                    <a:pt x="826" y="557"/>
                  </a:lnTo>
                  <a:lnTo>
                    <a:pt x="826" y="556"/>
                  </a:lnTo>
                  <a:lnTo>
                    <a:pt x="825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4"/>
                  </a:lnTo>
                  <a:lnTo>
                    <a:pt x="823" y="554"/>
                  </a:lnTo>
                  <a:lnTo>
                    <a:pt x="823" y="553"/>
                  </a:lnTo>
                  <a:lnTo>
                    <a:pt x="823" y="553"/>
                  </a:lnTo>
                  <a:lnTo>
                    <a:pt x="822" y="553"/>
                  </a:lnTo>
                  <a:lnTo>
                    <a:pt x="822" y="553"/>
                  </a:lnTo>
                  <a:lnTo>
                    <a:pt x="820" y="553"/>
                  </a:lnTo>
                  <a:lnTo>
                    <a:pt x="819" y="553"/>
                  </a:lnTo>
                  <a:lnTo>
                    <a:pt x="819" y="553"/>
                  </a:lnTo>
                  <a:lnTo>
                    <a:pt x="817" y="554"/>
                  </a:lnTo>
                  <a:lnTo>
                    <a:pt x="817" y="554"/>
                  </a:lnTo>
                  <a:lnTo>
                    <a:pt x="817" y="553"/>
                  </a:lnTo>
                  <a:lnTo>
                    <a:pt x="817" y="553"/>
                  </a:lnTo>
                  <a:lnTo>
                    <a:pt x="817" y="551"/>
                  </a:lnTo>
                  <a:lnTo>
                    <a:pt x="817" y="550"/>
                  </a:lnTo>
                  <a:lnTo>
                    <a:pt x="819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48"/>
                  </a:lnTo>
                  <a:lnTo>
                    <a:pt x="817" y="548"/>
                  </a:lnTo>
                  <a:lnTo>
                    <a:pt x="817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5"/>
                  </a:lnTo>
                  <a:lnTo>
                    <a:pt x="817" y="545"/>
                  </a:lnTo>
                  <a:lnTo>
                    <a:pt x="817" y="545"/>
                  </a:lnTo>
                  <a:lnTo>
                    <a:pt x="815" y="545"/>
                  </a:lnTo>
                  <a:lnTo>
                    <a:pt x="815" y="546"/>
                  </a:lnTo>
                  <a:lnTo>
                    <a:pt x="815" y="546"/>
                  </a:lnTo>
                  <a:lnTo>
                    <a:pt x="815" y="545"/>
                  </a:lnTo>
                  <a:lnTo>
                    <a:pt x="814" y="545"/>
                  </a:lnTo>
                  <a:lnTo>
                    <a:pt x="814" y="545"/>
                  </a:lnTo>
                  <a:lnTo>
                    <a:pt x="814" y="543"/>
                  </a:lnTo>
                  <a:lnTo>
                    <a:pt x="814" y="542"/>
                  </a:lnTo>
                  <a:lnTo>
                    <a:pt x="814" y="542"/>
                  </a:lnTo>
                  <a:lnTo>
                    <a:pt x="814" y="540"/>
                  </a:lnTo>
                  <a:lnTo>
                    <a:pt x="815" y="540"/>
                  </a:lnTo>
                  <a:lnTo>
                    <a:pt x="815" y="538"/>
                  </a:lnTo>
                  <a:lnTo>
                    <a:pt x="815" y="538"/>
                  </a:lnTo>
                  <a:lnTo>
                    <a:pt x="815" y="537"/>
                  </a:lnTo>
                  <a:lnTo>
                    <a:pt x="815" y="537"/>
                  </a:lnTo>
                  <a:lnTo>
                    <a:pt x="814" y="537"/>
                  </a:lnTo>
                  <a:lnTo>
                    <a:pt x="814" y="537"/>
                  </a:lnTo>
                  <a:lnTo>
                    <a:pt x="814" y="535"/>
                  </a:lnTo>
                  <a:lnTo>
                    <a:pt x="812" y="535"/>
                  </a:lnTo>
                  <a:lnTo>
                    <a:pt x="811" y="534"/>
                  </a:lnTo>
                  <a:lnTo>
                    <a:pt x="811" y="534"/>
                  </a:lnTo>
                  <a:lnTo>
                    <a:pt x="809" y="532"/>
                  </a:lnTo>
                  <a:lnTo>
                    <a:pt x="811" y="532"/>
                  </a:lnTo>
                  <a:lnTo>
                    <a:pt x="811" y="532"/>
                  </a:lnTo>
                  <a:lnTo>
                    <a:pt x="811" y="531"/>
                  </a:lnTo>
                  <a:lnTo>
                    <a:pt x="811" y="531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1" y="527"/>
                  </a:lnTo>
                  <a:lnTo>
                    <a:pt x="808" y="527"/>
                  </a:lnTo>
                  <a:lnTo>
                    <a:pt x="804" y="527"/>
                  </a:lnTo>
                  <a:lnTo>
                    <a:pt x="803" y="527"/>
                  </a:lnTo>
                  <a:lnTo>
                    <a:pt x="801" y="527"/>
                  </a:lnTo>
                  <a:lnTo>
                    <a:pt x="798" y="526"/>
                  </a:lnTo>
                  <a:lnTo>
                    <a:pt x="797" y="526"/>
                  </a:lnTo>
                  <a:lnTo>
                    <a:pt x="795" y="524"/>
                  </a:lnTo>
                  <a:lnTo>
                    <a:pt x="793" y="523"/>
                  </a:lnTo>
                  <a:lnTo>
                    <a:pt x="793" y="520"/>
                  </a:lnTo>
                  <a:lnTo>
                    <a:pt x="793" y="520"/>
                  </a:lnTo>
                  <a:lnTo>
                    <a:pt x="793" y="518"/>
                  </a:lnTo>
                  <a:lnTo>
                    <a:pt x="792" y="518"/>
                  </a:lnTo>
                  <a:lnTo>
                    <a:pt x="792" y="518"/>
                  </a:lnTo>
                  <a:lnTo>
                    <a:pt x="792" y="516"/>
                  </a:lnTo>
                  <a:lnTo>
                    <a:pt x="792" y="515"/>
                  </a:lnTo>
                  <a:lnTo>
                    <a:pt x="792" y="515"/>
                  </a:lnTo>
                  <a:lnTo>
                    <a:pt x="790" y="515"/>
                  </a:lnTo>
                  <a:lnTo>
                    <a:pt x="790" y="513"/>
                  </a:lnTo>
                  <a:lnTo>
                    <a:pt x="790" y="513"/>
                  </a:lnTo>
                  <a:lnTo>
                    <a:pt x="790" y="512"/>
                  </a:lnTo>
                  <a:lnTo>
                    <a:pt x="789" y="512"/>
                  </a:lnTo>
                  <a:lnTo>
                    <a:pt x="789" y="512"/>
                  </a:lnTo>
                  <a:lnTo>
                    <a:pt x="787" y="512"/>
                  </a:lnTo>
                  <a:lnTo>
                    <a:pt x="787" y="512"/>
                  </a:lnTo>
                  <a:lnTo>
                    <a:pt x="785" y="512"/>
                  </a:lnTo>
                  <a:lnTo>
                    <a:pt x="785" y="512"/>
                  </a:lnTo>
                  <a:lnTo>
                    <a:pt x="784" y="512"/>
                  </a:lnTo>
                  <a:lnTo>
                    <a:pt x="784" y="512"/>
                  </a:lnTo>
                  <a:lnTo>
                    <a:pt x="782" y="512"/>
                  </a:lnTo>
                  <a:lnTo>
                    <a:pt x="781" y="512"/>
                  </a:lnTo>
                  <a:lnTo>
                    <a:pt x="779" y="512"/>
                  </a:lnTo>
                  <a:lnTo>
                    <a:pt x="778" y="512"/>
                  </a:lnTo>
                  <a:lnTo>
                    <a:pt x="776" y="512"/>
                  </a:lnTo>
                  <a:lnTo>
                    <a:pt x="774" y="510"/>
                  </a:lnTo>
                  <a:lnTo>
                    <a:pt x="774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1" y="509"/>
                  </a:lnTo>
                  <a:lnTo>
                    <a:pt x="770" y="509"/>
                  </a:lnTo>
                  <a:lnTo>
                    <a:pt x="767" y="509"/>
                  </a:lnTo>
                  <a:lnTo>
                    <a:pt x="767" y="507"/>
                  </a:lnTo>
                  <a:lnTo>
                    <a:pt x="765" y="507"/>
                  </a:lnTo>
                  <a:lnTo>
                    <a:pt x="765" y="507"/>
                  </a:lnTo>
                  <a:lnTo>
                    <a:pt x="765" y="509"/>
                  </a:lnTo>
                  <a:lnTo>
                    <a:pt x="763" y="509"/>
                  </a:lnTo>
                  <a:lnTo>
                    <a:pt x="763" y="507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10"/>
                  </a:lnTo>
                  <a:lnTo>
                    <a:pt x="765" y="510"/>
                  </a:lnTo>
                  <a:lnTo>
                    <a:pt x="765" y="512"/>
                  </a:lnTo>
                  <a:lnTo>
                    <a:pt x="765" y="512"/>
                  </a:lnTo>
                  <a:lnTo>
                    <a:pt x="765" y="513"/>
                  </a:lnTo>
                  <a:lnTo>
                    <a:pt x="763" y="515"/>
                  </a:lnTo>
                  <a:lnTo>
                    <a:pt x="763" y="515"/>
                  </a:lnTo>
                  <a:lnTo>
                    <a:pt x="762" y="515"/>
                  </a:lnTo>
                  <a:lnTo>
                    <a:pt x="762" y="515"/>
                  </a:lnTo>
                  <a:lnTo>
                    <a:pt x="760" y="516"/>
                  </a:lnTo>
                  <a:lnTo>
                    <a:pt x="760" y="515"/>
                  </a:lnTo>
                  <a:lnTo>
                    <a:pt x="760" y="515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60" y="513"/>
                  </a:lnTo>
                  <a:lnTo>
                    <a:pt x="762" y="513"/>
                  </a:lnTo>
                  <a:lnTo>
                    <a:pt x="762" y="512"/>
                  </a:lnTo>
                  <a:lnTo>
                    <a:pt x="762" y="512"/>
                  </a:lnTo>
                  <a:lnTo>
                    <a:pt x="762" y="510"/>
                  </a:lnTo>
                  <a:lnTo>
                    <a:pt x="760" y="510"/>
                  </a:lnTo>
                  <a:lnTo>
                    <a:pt x="760" y="510"/>
                  </a:lnTo>
                  <a:lnTo>
                    <a:pt x="759" y="510"/>
                  </a:lnTo>
                  <a:lnTo>
                    <a:pt x="759" y="512"/>
                  </a:lnTo>
                  <a:lnTo>
                    <a:pt x="759" y="512"/>
                  </a:lnTo>
                  <a:lnTo>
                    <a:pt x="759" y="513"/>
                  </a:lnTo>
                  <a:lnTo>
                    <a:pt x="759" y="513"/>
                  </a:lnTo>
                  <a:lnTo>
                    <a:pt x="759" y="515"/>
                  </a:lnTo>
                  <a:lnTo>
                    <a:pt x="759" y="515"/>
                  </a:lnTo>
                  <a:lnTo>
                    <a:pt x="757" y="515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6" y="518"/>
                  </a:lnTo>
                  <a:lnTo>
                    <a:pt x="756" y="520"/>
                  </a:lnTo>
                  <a:lnTo>
                    <a:pt x="756" y="520"/>
                  </a:lnTo>
                  <a:lnTo>
                    <a:pt x="754" y="520"/>
                  </a:lnTo>
                  <a:lnTo>
                    <a:pt x="752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6" y="516"/>
                  </a:lnTo>
                  <a:lnTo>
                    <a:pt x="756" y="515"/>
                  </a:lnTo>
                  <a:lnTo>
                    <a:pt x="756" y="515"/>
                  </a:lnTo>
                  <a:lnTo>
                    <a:pt x="751" y="516"/>
                  </a:lnTo>
                  <a:lnTo>
                    <a:pt x="749" y="518"/>
                  </a:lnTo>
                  <a:lnTo>
                    <a:pt x="749" y="518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1"/>
                  </a:lnTo>
                  <a:lnTo>
                    <a:pt x="748" y="523"/>
                  </a:lnTo>
                  <a:lnTo>
                    <a:pt x="748" y="523"/>
                  </a:lnTo>
                  <a:lnTo>
                    <a:pt x="748" y="524"/>
                  </a:lnTo>
                  <a:lnTo>
                    <a:pt x="746" y="524"/>
                  </a:lnTo>
                  <a:lnTo>
                    <a:pt x="746" y="524"/>
                  </a:lnTo>
                  <a:lnTo>
                    <a:pt x="744" y="526"/>
                  </a:lnTo>
                  <a:lnTo>
                    <a:pt x="744" y="526"/>
                  </a:lnTo>
                  <a:lnTo>
                    <a:pt x="741" y="526"/>
                  </a:lnTo>
                  <a:lnTo>
                    <a:pt x="740" y="526"/>
                  </a:lnTo>
                  <a:lnTo>
                    <a:pt x="738" y="526"/>
                  </a:lnTo>
                  <a:lnTo>
                    <a:pt x="737" y="524"/>
                  </a:lnTo>
                  <a:lnTo>
                    <a:pt x="737" y="524"/>
                  </a:lnTo>
                  <a:lnTo>
                    <a:pt x="733" y="524"/>
                  </a:lnTo>
                  <a:lnTo>
                    <a:pt x="729" y="524"/>
                  </a:lnTo>
                  <a:lnTo>
                    <a:pt x="727" y="524"/>
                  </a:lnTo>
                  <a:lnTo>
                    <a:pt x="726" y="524"/>
                  </a:lnTo>
                  <a:lnTo>
                    <a:pt x="726" y="523"/>
                  </a:lnTo>
                  <a:lnTo>
                    <a:pt x="724" y="523"/>
                  </a:lnTo>
                  <a:lnTo>
                    <a:pt x="722" y="523"/>
                  </a:lnTo>
                  <a:lnTo>
                    <a:pt x="721" y="524"/>
                  </a:lnTo>
                  <a:lnTo>
                    <a:pt x="718" y="524"/>
                  </a:lnTo>
                  <a:lnTo>
                    <a:pt x="716" y="524"/>
                  </a:lnTo>
                  <a:lnTo>
                    <a:pt x="715" y="524"/>
                  </a:lnTo>
                  <a:lnTo>
                    <a:pt x="711" y="523"/>
                  </a:lnTo>
                  <a:lnTo>
                    <a:pt x="708" y="521"/>
                  </a:lnTo>
                  <a:lnTo>
                    <a:pt x="707" y="520"/>
                  </a:lnTo>
                  <a:lnTo>
                    <a:pt x="705" y="520"/>
                  </a:lnTo>
                  <a:lnTo>
                    <a:pt x="703" y="521"/>
                  </a:lnTo>
                  <a:lnTo>
                    <a:pt x="703" y="521"/>
                  </a:lnTo>
                  <a:lnTo>
                    <a:pt x="702" y="520"/>
                  </a:lnTo>
                  <a:lnTo>
                    <a:pt x="702" y="518"/>
                  </a:lnTo>
                  <a:lnTo>
                    <a:pt x="700" y="518"/>
                  </a:lnTo>
                  <a:lnTo>
                    <a:pt x="699" y="516"/>
                  </a:lnTo>
                  <a:lnTo>
                    <a:pt x="697" y="515"/>
                  </a:lnTo>
                  <a:lnTo>
                    <a:pt x="694" y="515"/>
                  </a:lnTo>
                  <a:lnTo>
                    <a:pt x="694" y="515"/>
                  </a:lnTo>
                  <a:lnTo>
                    <a:pt x="692" y="515"/>
                  </a:lnTo>
                  <a:lnTo>
                    <a:pt x="691" y="515"/>
                  </a:lnTo>
                  <a:lnTo>
                    <a:pt x="689" y="515"/>
                  </a:lnTo>
                  <a:lnTo>
                    <a:pt x="688" y="515"/>
                  </a:lnTo>
                  <a:lnTo>
                    <a:pt x="686" y="516"/>
                  </a:lnTo>
                  <a:lnTo>
                    <a:pt x="685" y="516"/>
                  </a:lnTo>
                  <a:lnTo>
                    <a:pt x="683" y="516"/>
                  </a:lnTo>
                  <a:lnTo>
                    <a:pt x="681" y="515"/>
                  </a:lnTo>
                  <a:lnTo>
                    <a:pt x="680" y="513"/>
                  </a:lnTo>
                  <a:lnTo>
                    <a:pt x="674" y="513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0"/>
                  </a:lnTo>
                  <a:lnTo>
                    <a:pt x="670" y="510"/>
                  </a:lnTo>
                  <a:lnTo>
                    <a:pt x="669" y="507"/>
                  </a:lnTo>
                  <a:lnTo>
                    <a:pt x="667" y="505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6" y="501"/>
                  </a:lnTo>
                  <a:lnTo>
                    <a:pt x="662" y="501"/>
                  </a:lnTo>
                  <a:lnTo>
                    <a:pt x="662" y="504"/>
                  </a:lnTo>
                  <a:lnTo>
                    <a:pt x="662" y="507"/>
                  </a:lnTo>
                  <a:lnTo>
                    <a:pt x="659" y="507"/>
                  </a:lnTo>
                  <a:lnTo>
                    <a:pt x="264" y="507"/>
                  </a:lnTo>
                  <a:lnTo>
                    <a:pt x="264" y="507"/>
                  </a:lnTo>
                  <a:lnTo>
                    <a:pt x="262" y="505"/>
                  </a:lnTo>
                  <a:lnTo>
                    <a:pt x="262" y="505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9"/>
                  </a:lnTo>
                  <a:lnTo>
                    <a:pt x="259" y="509"/>
                  </a:lnTo>
                  <a:lnTo>
                    <a:pt x="259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4"/>
                  </a:lnTo>
                  <a:lnTo>
                    <a:pt x="257" y="502"/>
                  </a:lnTo>
                  <a:lnTo>
                    <a:pt x="257" y="502"/>
                  </a:lnTo>
                  <a:lnTo>
                    <a:pt x="260" y="502"/>
                  </a:lnTo>
                  <a:lnTo>
                    <a:pt x="262" y="502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0" y="501"/>
                  </a:lnTo>
                  <a:lnTo>
                    <a:pt x="259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499"/>
                  </a:lnTo>
                  <a:lnTo>
                    <a:pt x="257" y="496"/>
                  </a:lnTo>
                  <a:lnTo>
                    <a:pt x="257" y="496"/>
                  </a:lnTo>
                  <a:lnTo>
                    <a:pt x="259" y="494"/>
                  </a:lnTo>
                  <a:lnTo>
                    <a:pt x="257" y="494"/>
                  </a:lnTo>
                  <a:lnTo>
                    <a:pt x="256" y="496"/>
                  </a:lnTo>
                  <a:lnTo>
                    <a:pt x="256" y="498"/>
                  </a:lnTo>
                  <a:lnTo>
                    <a:pt x="256" y="498"/>
                  </a:lnTo>
                  <a:lnTo>
                    <a:pt x="256" y="499"/>
                  </a:lnTo>
                  <a:lnTo>
                    <a:pt x="256" y="499"/>
                  </a:lnTo>
                  <a:lnTo>
                    <a:pt x="254" y="499"/>
                  </a:lnTo>
                  <a:lnTo>
                    <a:pt x="254" y="501"/>
                  </a:lnTo>
                  <a:lnTo>
                    <a:pt x="253" y="501"/>
                  </a:lnTo>
                  <a:lnTo>
                    <a:pt x="248" y="499"/>
                  </a:lnTo>
                  <a:lnTo>
                    <a:pt x="248" y="498"/>
                  </a:lnTo>
                  <a:lnTo>
                    <a:pt x="246" y="498"/>
                  </a:lnTo>
                  <a:lnTo>
                    <a:pt x="246" y="496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8" y="494"/>
                  </a:lnTo>
                  <a:lnTo>
                    <a:pt x="248" y="496"/>
                  </a:lnTo>
                  <a:lnTo>
                    <a:pt x="249" y="496"/>
                  </a:lnTo>
                  <a:lnTo>
                    <a:pt x="249" y="496"/>
                  </a:lnTo>
                  <a:lnTo>
                    <a:pt x="253" y="496"/>
                  </a:lnTo>
                  <a:lnTo>
                    <a:pt x="253" y="494"/>
                  </a:lnTo>
                  <a:lnTo>
                    <a:pt x="251" y="496"/>
                  </a:lnTo>
                  <a:lnTo>
                    <a:pt x="249" y="494"/>
                  </a:lnTo>
                  <a:lnTo>
                    <a:pt x="249" y="494"/>
                  </a:lnTo>
                  <a:lnTo>
                    <a:pt x="248" y="494"/>
                  </a:lnTo>
                  <a:lnTo>
                    <a:pt x="248" y="493"/>
                  </a:lnTo>
                  <a:lnTo>
                    <a:pt x="248" y="490"/>
                  </a:lnTo>
                  <a:lnTo>
                    <a:pt x="248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6" y="490"/>
                  </a:lnTo>
                  <a:lnTo>
                    <a:pt x="246" y="490"/>
                  </a:lnTo>
                  <a:lnTo>
                    <a:pt x="246" y="491"/>
                  </a:lnTo>
                  <a:lnTo>
                    <a:pt x="246" y="491"/>
                  </a:lnTo>
                  <a:lnTo>
                    <a:pt x="245" y="491"/>
                  </a:lnTo>
                  <a:lnTo>
                    <a:pt x="245" y="493"/>
                  </a:lnTo>
                  <a:lnTo>
                    <a:pt x="241" y="493"/>
                  </a:lnTo>
                  <a:lnTo>
                    <a:pt x="240" y="493"/>
                  </a:lnTo>
                  <a:lnTo>
                    <a:pt x="240" y="493"/>
                  </a:lnTo>
                  <a:lnTo>
                    <a:pt x="237" y="490"/>
                  </a:lnTo>
                  <a:lnTo>
                    <a:pt x="235" y="488"/>
                  </a:lnTo>
                  <a:lnTo>
                    <a:pt x="235" y="488"/>
                  </a:lnTo>
                  <a:lnTo>
                    <a:pt x="232" y="483"/>
                  </a:lnTo>
                  <a:lnTo>
                    <a:pt x="232" y="483"/>
                  </a:lnTo>
                  <a:lnTo>
                    <a:pt x="232" y="482"/>
                  </a:lnTo>
                  <a:lnTo>
                    <a:pt x="230" y="482"/>
                  </a:lnTo>
                  <a:lnTo>
                    <a:pt x="230" y="480"/>
                  </a:lnTo>
                  <a:lnTo>
                    <a:pt x="232" y="479"/>
                  </a:lnTo>
                  <a:lnTo>
                    <a:pt x="234" y="477"/>
                  </a:lnTo>
                  <a:lnTo>
                    <a:pt x="234" y="475"/>
                  </a:lnTo>
                  <a:lnTo>
                    <a:pt x="234" y="475"/>
                  </a:lnTo>
                  <a:lnTo>
                    <a:pt x="234" y="472"/>
                  </a:lnTo>
                  <a:lnTo>
                    <a:pt x="234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2" y="475"/>
                  </a:lnTo>
                  <a:lnTo>
                    <a:pt x="232" y="475"/>
                  </a:lnTo>
                  <a:lnTo>
                    <a:pt x="232" y="477"/>
                  </a:lnTo>
                  <a:lnTo>
                    <a:pt x="230" y="479"/>
                  </a:lnTo>
                  <a:lnTo>
                    <a:pt x="229" y="480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7"/>
                  </a:lnTo>
                  <a:lnTo>
                    <a:pt x="224" y="477"/>
                  </a:lnTo>
                  <a:lnTo>
                    <a:pt x="223" y="479"/>
                  </a:lnTo>
                  <a:lnTo>
                    <a:pt x="223" y="480"/>
                  </a:lnTo>
                  <a:lnTo>
                    <a:pt x="223" y="480"/>
                  </a:lnTo>
                  <a:lnTo>
                    <a:pt x="221" y="480"/>
                  </a:lnTo>
                  <a:lnTo>
                    <a:pt x="221" y="480"/>
                  </a:lnTo>
                  <a:lnTo>
                    <a:pt x="221" y="479"/>
                  </a:lnTo>
                  <a:lnTo>
                    <a:pt x="219" y="479"/>
                  </a:lnTo>
                  <a:lnTo>
                    <a:pt x="218" y="480"/>
                  </a:lnTo>
                  <a:lnTo>
                    <a:pt x="216" y="479"/>
                  </a:lnTo>
                  <a:lnTo>
                    <a:pt x="216" y="479"/>
                  </a:lnTo>
                  <a:lnTo>
                    <a:pt x="215" y="479"/>
                  </a:lnTo>
                  <a:lnTo>
                    <a:pt x="212" y="479"/>
                  </a:lnTo>
                  <a:lnTo>
                    <a:pt x="212" y="479"/>
                  </a:lnTo>
                  <a:lnTo>
                    <a:pt x="212" y="477"/>
                  </a:lnTo>
                  <a:lnTo>
                    <a:pt x="212" y="477"/>
                  </a:lnTo>
                  <a:lnTo>
                    <a:pt x="213" y="477"/>
                  </a:lnTo>
                  <a:lnTo>
                    <a:pt x="216" y="475"/>
                  </a:lnTo>
                  <a:lnTo>
                    <a:pt x="219" y="475"/>
                  </a:lnTo>
                  <a:lnTo>
                    <a:pt x="219" y="475"/>
                  </a:lnTo>
                  <a:lnTo>
                    <a:pt x="218" y="475"/>
                  </a:lnTo>
                  <a:lnTo>
                    <a:pt x="212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4"/>
                  </a:lnTo>
                  <a:lnTo>
                    <a:pt x="212" y="474"/>
                  </a:lnTo>
                  <a:lnTo>
                    <a:pt x="212" y="472"/>
                  </a:lnTo>
                  <a:lnTo>
                    <a:pt x="212" y="472"/>
                  </a:lnTo>
                  <a:lnTo>
                    <a:pt x="210" y="472"/>
                  </a:lnTo>
                  <a:lnTo>
                    <a:pt x="210" y="472"/>
                  </a:lnTo>
                  <a:lnTo>
                    <a:pt x="210" y="471"/>
                  </a:lnTo>
                  <a:lnTo>
                    <a:pt x="210" y="469"/>
                  </a:lnTo>
                  <a:lnTo>
                    <a:pt x="210" y="471"/>
                  </a:lnTo>
                  <a:lnTo>
                    <a:pt x="208" y="471"/>
                  </a:lnTo>
                  <a:lnTo>
                    <a:pt x="204" y="472"/>
                  </a:lnTo>
                  <a:lnTo>
                    <a:pt x="202" y="472"/>
                  </a:lnTo>
                  <a:lnTo>
                    <a:pt x="202" y="472"/>
                  </a:lnTo>
                  <a:lnTo>
                    <a:pt x="199" y="471"/>
                  </a:lnTo>
                  <a:lnTo>
                    <a:pt x="197" y="471"/>
                  </a:lnTo>
                  <a:lnTo>
                    <a:pt x="196" y="471"/>
                  </a:lnTo>
                  <a:lnTo>
                    <a:pt x="194" y="468"/>
                  </a:lnTo>
                  <a:lnTo>
                    <a:pt x="193" y="468"/>
                  </a:lnTo>
                  <a:lnTo>
                    <a:pt x="193" y="464"/>
                  </a:lnTo>
                  <a:lnTo>
                    <a:pt x="193" y="463"/>
                  </a:lnTo>
                  <a:lnTo>
                    <a:pt x="194" y="461"/>
                  </a:lnTo>
                  <a:lnTo>
                    <a:pt x="197" y="458"/>
                  </a:lnTo>
                  <a:lnTo>
                    <a:pt x="197" y="458"/>
                  </a:lnTo>
                  <a:lnTo>
                    <a:pt x="199" y="457"/>
                  </a:lnTo>
                  <a:lnTo>
                    <a:pt x="204" y="457"/>
                  </a:lnTo>
                  <a:lnTo>
                    <a:pt x="207" y="457"/>
                  </a:lnTo>
                  <a:lnTo>
                    <a:pt x="207" y="457"/>
                  </a:lnTo>
                  <a:lnTo>
                    <a:pt x="202" y="457"/>
                  </a:lnTo>
                  <a:lnTo>
                    <a:pt x="197" y="457"/>
                  </a:lnTo>
                  <a:lnTo>
                    <a:pt x="196" y="457"/>
                  </a:lnTo>
                  <a:lnTo>
                    <a:pt x="194" y="460"/>
                  </a:lnTo>
                  <a:lnTo>
                    <a:pt x="194" y="460"/>
                  </a:lnTo>
                  <a:lnTo>
                    <a:pt x="194" y="461"/>
                  </a:lnTo>
                  <a:lnTo>
                    <a:pt x="193" y="461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1" y="458"/>
                  </a:lnTo>
                  <a:lnTo>
                    <a:pt x="191" y="457"/>
                  </a:lnTo>
                  <a:lnTo>
                    <a:pt x="191" y="455"/>
                  </a:lnTo>
                  <a:lnTo>
                    <a:pt x="191" y="453"/>
                  </a:lnTo>
                  <a:lnTo>
                    <a:pt x="191" y="453"/>
                  </a:lnTo>
                  <a:lnTo>
                    <a:pt x="193" y="450"/>
                  </a:lnTo>
                  <a:lnTo>
                    <a:pt x="191" y="450"/>
                  </a:lnTo>
                  <a:lnTo>
                    <a:pt x="191" y="449"/>
                  </a:lnTo>
                  <a:lnTo>
                    <a:pt x="191" y="447"/>
                  </a:lnTo>
                  <a:lnTo>
                    <a:pt x="193" y="446"/>
                  </a:lnTo>
                  <a:lnTo>
                    <a:pt x="194" y="446"/>
                  </a:lnTo>
                  <a:lnTo>
                    <a:pt x="196" y="444"/>
                  </a:lnTo>
                  <a:lnTo>
                    <a:pt x="199" y="442"/>
                  </a:lnTo>
                  <a:lnTo>
                    <a:pt x="200" y="444"/>
                  </a:lnTo>
                  <a:lnTo>
                    <a:pt x="202" y="446"/>
                  </a:lnTo>
                  <a:lnTo>
                    <a:pt x="204" y="446"/>
                  </a:lnTo>
                  <a:lnTo>
                    <a:pt x="204" y="447"/>
                  </a:lnTo>
                  <a:lnTo>
                    <a:pt x="205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4" y="446"/>
                  </a:lnTo>
                  <a:lnTo>
                    <a:pt x="204" y="446"/>
                  </a:lnTo>
                  <a:lnTo>
                    <a:pt x="204" y="444"/>
                  </a:lnTo>
                  <a:lnTo>
                    <a:pt x="200" y="444"/>
                  </a:lnTo>
                  <a:lnTo>
                    <a:pt x="200" y="442"/>
                  </a:lnTo>
                  <a:lnTo>
                    <a:pt x="200" y="442"/>
                  </a:lnTo>
                  <a:lnTo>
                    <a:pt x="200" y="441"/>
                  </a:lnTo>
                  <a:lnTo>
                    <a:pt x="200" y="441"/>
                  </a:lnTo>
                  <a:lnTo>
                    <a:pt x="204" y="438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2" y="435"/>
                  </a:lnTo>
                  <a:lnTo>
                    <a:pt x="202" y="435"/>
                  </a:lnTo>
                  <a:lnTo>
                    <a:pt x="202" y="436"/>
                  </a:lnTo>
                  <a:lnTo>
                    <a:pt x="202" y="436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196" y="444"/>
                  </a:lnTo>
                  <a:lnTo>
                    <a:pt x="194" y="444"/>
                  </a:lnTo>
                  <a:lnTo>
                    <a:pt x="193" y="444"/>
                  </a:lnTo>
                  <a:lnTo>
                    <a:pt x="191" y="446"/>
                  </a:lnTo>
                  <a:lnTo>
                    <a:pt x="191" y="446"/>
                  </a:lnTo>
                  <a:lnTo>
                    <a:pt x="189" y="447"/>
                  </a:lnTo>
                  <a:lnTo>
                    <a:pt x="188" y="452"/>
                  </a:lnTo>
                  <a:lnTo>
                    <a:pt x="186" y="455"/>
                  </a:lnTo>
                  <a:lnTo>
                    <a:pt x="186" y="450"/>
                  </a:lnTo>
                  <a:lnTo>
                    <a:pt x="183" y="447"/>
                  </a:lnTo>
                  <a:lnTo>
                    <a:pt x="188" y="444"/>
                  </a:lnTo>
                  <a:lnTo>
                    <a:pt x="188" y="444"/>
                  </a:lnTo>
                  <a:lnTo>
                    <a:pt x="188" y="442"/>
                  </a:lnTo>
                  <a:lnTo>
                    <a:pt x="188" y="442"/>
                  </a:lnTo>
                  <a:lnTo>
                    <a:pt x="188" y="441"/>
                  </a:lnTo>
                  <a:lnTo>
                    <a:pt x="189" y="441"/>
                  </a:lnTo>
                  <a:lnTo>
                    <a:pt x="189" y="439"/>
                  </a:lnTo>
                  <a:lnTo>
                    <a:pt x="188" y="441"/>
                  </a:lnTo>
                  <a:lnTo>
                    <a:pt x="186" y="442"/>
                  </a:lnTo>
                  <a:lnTo>
                    <a:pt x="185" y="444"/>
                  </a:lnTo>
                  <a:lnTo>
                    <a:pt x="185" y="444"/>
                  </a:lnTo>
                  <a:lnTo>
                    <a:pt x="185" y="442"/>
                  </a:lnTo>
                  <a:lnTo>
                    <a:pt x="186" y="439"/>
                  </a:lnTo>
                  <a:lnTo>
                    <a:pt x="186" y="435"/>
                  </a:lnTo>
                  <a:lnTo>
                    <a:pt x="186" y="435"/>
                  </a:lnTo>
                  <a:lnTo>
                    <a:pt x="188" y="433"/>
                  </a:lnTo>
                  <a:lnTo>
                    <a:pt x="186" y="433"/>
                  </a:lnTo>
                  <a:lnTo>
                    <a:pt x="183" y="435"/>
                  </a:lnTo>
                  <a:lnTo>
                    <a:pt x="182" y="433"/>
                  </a:lnTo>
                  <a:lnTo>
                    <a:pt x="182" y="428"/>
                  </a:lnTo>
                  <a:lnTo>
                    <a:pt x="178" y="427"/>
                  </a:lnTo>
                  <a:lnTo>
                    <a:pt x="175" y="425"/>
                  </a:lnTo>
                  <a:lnTo>
                    <a:pt x="172" y="423"/>
                  </a:lnTo>
                  <a:lnTo>
                    <a:pt x="172" y="422"/>
                  </a:lnTo>
                  <a:lnTo>
                    <a:pt x="172" y="420"/>
                  </a:lnTo>
                  <a:lnTo>
                    <a:pt x="172" y="419"/>
                  </a:lnTo>
                  <a:lnTo>
                    <a:pt x="174" y="417"/>
                  </a:lnTo>
                  <a:lnTo>
                    <a:pt x="175" y="417"/>
                  </a:lnTo>
                  <a:lnTo>
                    <a:pt x="177" y="417"/>
                  </a:lnTo>
                  <a:lnTo>
                    <a:pt x="177" y="419"/>
                  </a:lnTo>
                  <a:lnTo>
                    <a:pt x="175" y="420"/>
                  </a:lnTo>
                  <a:lnTo>
                    <a:pt x="177" y="420"/>
                  </a:lnTo>
                  <a:lnTo>
                    <a:pt x="180" y="423"/>
                  </a:lnTo>
                  <a:lnTo>
                    <a:pt x="182" y="423"/>
                  </a:lnTo>
                  <a:lnTo>
                    <a:pt x="183" y="422"/>
                  </a:lnTo>
                  <a:lnTo>
                    <a:pt x="185" y="422"/>
                  </a:lnTo>
                  <a:lnTo>
                    <a:pt x="186" y="423"/>
                  </a:lnTo>
                  <a:lnTo>
                    <a:pt x="188" y="423"/>
                  </a:lnTo>
                  <a:lnTo>
                    <a:pt x="189" y="425"/>
                  </a:lnTo>
                  <a:lnTo>
                    <a:pt x="189" y="425"/>
                  </a:lnTo>
                  <a:lnTo>
                    <a:pt x="186" y="422"/>
                  </a:lnTo>
                  <a:lnTo>
                    <a:pt x="185" y="422"/>
                  </a:lnTo>
                  <a:lnTo>
                    <a:pt x="183" y="422"/>
                  </a:lnTo>
                  <a:lnTo>
                    <a:pt x="182" y="422"/>
                  </a:lnTo>
                  <a:lnTo>
                    <a:pt x="182" y="422"/>
                  </a:lnTo>
                  <a:lnTo>
                    <a:pt x="180" y="422"/>
                  </a:lnTo>
                  <a:lnTo>
                    <a:pt x="178" y="420"/>
                  </a:lnTo>
                  <a:lnTo>
                    <a:pt x="177" y="419"/>
                  </a:lnTo>
                  <a:lnTo>
                    <a:pt x="177" y="417"/>
                  </a:lnTo>
                  <a:lnTo>
                    <a:pt x="177" y="417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80" y="414"/>
                  </a:lnTo>
                  <a:lnTo>
                    <a:pt x="180" y="414"/>
                  </a:lnTo>
                  <a:lnTo>
                    <a:pt x="178" y="412"/>
                  </a:lnTo>
                  <a:lnTo>
                    <a:pt x="178" y="412"/>
                  </a:lnTo>
                  <a:lnTo>
                    <a:pt x="175" y="416"/>
                  </a:lnTo>
                  <a:lnTo>
                    <a:pt x="175" y="416"/>
                  </a:lnTo>
                  <a:lnTo>
                    <a:pt x="175" y="414"/>
                  </a:lnTo>
                  <a:lnTo>
                    <a:pt x="175" y="414"/>
                  </a:lnTo>
                  <a:lnTo>
                    <a:pt x="174" y="416"/>
                  </a:lnTo>
                  <a:lnTo>
                    <a:pt x="174" y="416"/>
                  </a:lnTo>
                  <a:lnTo>
                    <a:pt x="171" y="419"/>
                  </a:lnTo>
                  <a:lnTo>
                    <a:pt x="171" y="420"/>
                  </a:lnTo>
                  <a:lnTo>
                    <a:pt x="171" y="422"/>
                  </a:lnTo>
                  <a:lnTo>
                    <a:pt x="171" y="423"/>
                  </a:lnTo>
                  <a:lnTo>
                    <a:pt x="171" y="423"/>
                  </a:lnTo>
                  <a:lnTo>
                    <a:pt x="167" y="425"/>
                  </a:lnTo>
                  <a:lnTo>
                    <a:pt x="166" y="427"/>
                  </a:lnTo>
                  <a:lnTo>
                    <a:pt x="164" y="425"/>
                  </a:lnTo>
                  <a:lnTo>
                    <a:pt x="163" y="423"/>
                  </a:lnTo>
                  <a:lnTo>
                    <a:pt x="161" y="420"/>
                  </a:lnTo>
                  <a:lnTo>
                    <a:pt x="158" y="420"/>
                  </a:lnTo>
                  <a:lnTo>
                    <a:pt x="156" y="419"/>
                  </a:lnTo>
                  <a:lnTo>
                    <a:pt x="155" y="417"/>
                  </a:lnTo>
                  <a:lnTo>
                    <a:pt x="156" y="414"/>
                  </a:lnTo>
                  <a:lnTo>
                    <a:pt x="158" y="412"/>
                  </a:lnTo>
                  <a:lnTo>
                    <a:pt x="158" y="409"/>
                  </a:lnTo>
                  <a:lnTo>
                    <a:pt x="159" y="409"/>
                  </a:lnTo>
                  <a:lnTo>
                    <a:pt x="163" y="408"/>
                  </a:lnTo>
                  <a:lnTo>
                    <a:pt x="164" y="406"/>
                  </a:lnTo>
                  <a:lnTo>
                    <a:pt x="163" y="406"/>
                  </a:lnTo>
                  <a:lnTo>
                    <a:pt x="161" y="408"/>
                  </a:lnTo>
                  <a:lnTo>
                    <a:pt x="158" y="408"/>
                  </a:lnTo>
                  <a:lnTo>
                    <a:pt x="155" y="406"/>
                  </a:lnTo>
                  <a:lnTo>
                    <a:pt x="153" y="405"/>
                  </a:lnTo>
                  <a:lnTo>
                    <a:pt x="153" y="403"/>
                  </a:lnTo>
                  <a:lnTo>
                    <a:pt x="153" y="401"/>
                  </a:lnTo>
                  <a:lnTo>
                    <a:pt x="153" y="401"/>
                  </a:lnTo>
                  <a:lnTo>
                    <a:pt x="155" y="400"/>
                  </a:lnTo>
                  <a:lnTo>
                    <a:pt x="155" y="398"/>
                  </a:lnTo>
                  <a:lnTo>
                    <a:pt x="155" y="398"/>
                  </a:lnTo>
                  <a:lnTo>
                    <a:pt x="156" y="397"/>
                  </a:lnTo>
                  <a:lnTo>
                    <a:pt x="158" y="395"/>
                  </a:lnTo>
                  <a:lnTo>
                    <a:pt x="158" y="394"/>
                  </a:lnTo>
                  <a:lnTo>
                    <a:pt x="159" y="390"/>
                  </a:lnTo>
                  <a:lnTo>
                    <a:pt x="161" y="389"/>
                  </a:lnTo>
                  <a:lnTo>
                    <a:pt x="163" y="386"/>
                  </a:lnTo>
                  <a:lnTo>
                    <a:pt x="166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3" y="383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3"/>
                  </a:lnTo>
                  <a:lnTo>
                    <a:pt x="161" y="386"/>
                  </a:lnTo>
                  <a:lnTo>
                    <a:pt x="161" y="387"/>
                  </a:lnTo>
                  <a:lnTo>
                    <a:pt x="159" y="389"/>
                  </a:lnTo>
                  <a:lnTo>
                    <a:pt x="159" y="390"/>
                  </a:lnTo>
                  <a:lnTo>
                    <a:pt x="158" y="389"/>
                  </a:lnTo>
                  <a:lnTo>
                    <a:pt x="158" y="387"/>
                  </a:lnTo>
                  <a:lnTo>
                    <a:pt x="159" y="386"/>
                  </a:lnTo>
                  <a:lnTo>
                    <a:pt x="159" y="384"/>
                  </a:lnTo>
                  <a:lnTo>
                    <a:pt x="159" y="383"/>
                  </a:lnTo>
                  <a:lnTo>
                    <a:pt x="158" y="381"/>
                  </a:lnTo>
                  <a:lnTo>
                    <a:pt x="158" y="379"/>
                  </a:lnTo>
                  <a:lnTo>
                    <a:pt x="158" y="378"/>
                  </a:lnTo>
                  <a:lnTo>
                    <a:pt x="158" y="376"/>
                  </a:lnTo>
                  <a:lnTo>
                    <a:pt x="158" y="375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1"/>
                  </a:lnTo>
                  <a:lnTo>
                    <a:pt x="158" y="370"/>
                  </a:lnTo>
                  <a:lnTo>
                    <a:pt x="158" y="368"/>
                  </a:lnTo>
                  <a:lnTo>
                    <a:pt x="156" y="370"/>
                  </a:lnTo>
                  <a:lnTo>
                    <a:pt x="153" y="368"/>
                  </a:lnTo>
                  <a:lnTo>
                    <a:pt x="153" y="367"/>
                  </a:lnTo>
                  <a:lnTo>
                    <a:pt x="150" y="365"/>
                  </a:lnTo>
                  <a:lnTo>
                    <a:pt x="148" y="364"/>
                  </a:lnTo>
                  <a:lnTo>
                    <a:pt x="145" y="364"/>
                  </a:lnTo>
                  <a:lnTo>
                    <a:pt x="144" y="364"/>
                  </a:lnTo>
                  <a:lnTo>
                    <a:pt x="142" y="362"/>
                  </a:lnTo>
                  <a:lnTo>
                    <a:pt x="141" y="360"/>
                  </a:lnTo>
                  <a:lnTo>
                    <a:pt x="139" y="360"/>
                  </a:lnTo>
                  <a:lnTo>
                    <a:pt x="137" y="359"/>
                  </a:lnTo>
                  <a:lnTo>
                    <a:pt x="136" y="359"/>
                  </a:lnTo>
                  <a:lnTo>
                    <a:pt x="133" y="359"/>
                  </a:lnTo>
                  <a:lnTo>
                    <a:pt x="133" y="357"/>
                  </a:lnTo>
                  <a:lnTo>
                    <a:pt x="133" y="356"/>
                  </a:lnTo>
                  <a:lnTo>
                    <a:pt x="133" y="356"/>
                  </a:lnTo>
                  <a:lnTo>
                    <a:pt x="131" y="354"/>
                  </a:lnTo>
                  <a:lnTo>
                    <a:pt x="130" y="354"/>
                  </a:lnTo>
                  <a:lnTo>
                    <a:pt x="130" y="353"/>
                  </a:lnTo>
                  <a:lnTo>
                    <a:pt x="130" y="351"/>
                  </a:lnTo>
                  <a:lnTo>
                    <a:pt x="128" y="349"/>
                  </a:lnTo>
                  <a:lnTo>
                    <a:pt x="126" y="349"/>
                  </a:lnTo>
                  <a:lnTo>
                    <a:pt x="126" y="348"/>
                  </a:lnTo>
                  <a:lnTo>
                    <a:pt x="128" y="346"/>
                  </a:lnTo>
                  <a:lnTo>
                    <a:pt x="126" y="345"/>
                  </a:lnTo>
                  <a:lnTo>
                    <a:pt x="125" y="343"/>
                  </a:lnTo>
                  <a:lnTo>
                    <a:pt x="123" y="340"/>
                  </a:lnTo>
                  <a:lnTo>
                    <a:pt x="120" y="337"/>
                  </a:lnTo>
                  <a:lnTo>
                    <a:pt x="118" y="335"/>
                  </a:lnTo>
                  <a:lnTo>
                    <a:pt x="117" y="332"/>
                  </a:lnTo>
                  <a:lnTo>
                    <a:pt x="115" y="331"/>
                  </a:lnTo>
                  <a:lnTo>
                    <a:pt x="114" y="329"/>
                  </a:lnTo>
                  <a:lnTo>
                    <a:pt x="112" y="326"/>
                  </a:lnTo>
                  <a:lnTo>
                    <a:pt x="111" y="323"/>
                  </a:lnTo>
                  <a:lnTo>
                    <a:pt x="111" y="321"/>
                  </a:lnTo>
                  <a:lnTo>
                    <a:pt x="107" y="319"/>
                  </a:lnTo>
                  <a:lnTo>
                    <a:pt x="106" y="318"/>
                  </a:lnTo>
                  <a:lnTo>
                    <a:pt x="104" y="315"/>
                  </a:lnTo>
                  <a:lnTo>
                    <a:pt x="103" y="315"/>
                  </a:lnTo>
                  <a:lnTo>
                    <a:pt x="101" y="313"/>
                  </a:lnTo>
                  <a:lnTo>
                    <a:pt x="98" y="312"/>
                  </a:lnTo>
                  <a:lnTo>
                    <a:pt x="98" y="312"/>
                  </a:lnTo>
                  <a:lnTo>
                    <a:pt x="96" y="310"/>
                  </a:lnTo>
                  <a:lnTo>
                    <a:pt x="96" y="310"/>
                  </a:lnTo>
                  <a:lnTo>
                    <a:pt x="96" y="308"/>
                  </a:lnTo>
                  <a:lnTo>
                    <a:pt x="96" y="308"/>
                  </a:lnTo>
                  <a:lnTo>
                    <a:pt x="95" y="307"/>
                  </a:lnTo>
                  <a:lnTo>
                    <a:pt x="93" y="305"/>
                  </a:lnTo>
                  <a:lnTo>
                    <a:pt x="92" y="305"/>
                  </a:lnTo>
                  <a:lnTo>
                    <a:pt x="90" y="304"/>
                  </a:lnTo>
                  <a:lnTo>
                    <a:pt x="89" y="304"/>
                  </a:lnTo>
                  <a:lnTo>
                    <a:pt x="89" y="302"/>
                  </a:lnTo>
                  <a:lnTo>
                    <a:pt x="87" y="299"/>
                  </a:lnTo>
                  <a:lnTo>
                    <a:pt x="87" y="299"/>
                  </a:lnTo>
                  <a:lnTo>
                    <a:pt x="87" y="297"/>
                  </a:lnTo>
                  <a:lnTo>
                    <a:pt x="87" y="296"/>
                  </a:lnTo>
                  <a:lnTo>
                    <a:pt x="84" y="294"/>
                  </a:lnTo>
                  <a:lnTo>
                    <a:pt x="82" y="293"/>
                  </a:lnTo>
                  <a:lnTo>
                    <a:pt x="81" y="293"/>
                  </a:lnTo>
                  <a:lnTo>
                    <a:pt x="77" y="293"/>
                  </a:lnTo>
                  <a:lnTo>
                    <a:pt x="74" y="294"/>
                  </a:lnTo>
                  <a:lnTo>
                    <a:pt x="71" y="296"/>
                  </a:lnTo>
                  <a:lnTo>
                    <a:pt x="68" y="296"/>
                  </a:lnTo>
                  <a:lnTo>
                    <a:pt x="70" y="297"/>
                  </a:lnTo>
                  <a:lnTo>
                    <a:pt x="68" y="299"/>
                  </a:lnTo>
                  <a:lnTo>
                    <a:pt x="68" y="299"/>
                  </a:lnTo>
                  <a:lnTo>
                    <a:pt x="66" y="299"/>
                  </a:lnTo>
                  <a:lnTo>
                    <a:pt x="66" y="304"/>
                  </a:lnTo>
                  <a:lnTo>
                    <a:pt x="65" y="305"/>
                  </a:lnTo>
                  <a:lnTo>
                    <a:pt x="62" y="305"/>
                  </a:lnTo>
                  <a:lnTo>
                    <a:pt x="59" y="307"/>
                  </a:lnTo>
                  <a:lnTo>
                    <a:pt x="57" y="308"/>
                  </a:lnTo>
                  <a:lnTo>
                    <a:pt x="54" y="308"/>
                  </a:lnTo>
                  <a:lnTo>
                    <a:pt x="52" y="312"/>
                  </a:lnTo>
                  <a:lnTo>
                    <a:pt x="51" y="310"/>
                  </a:lnTo>
                  <a:lnTo>
                    <a:pt x="51" y="308"/>
                  </a:lnTo>
                  <a:lnTo>
                    <a:pt x="51" y="307"/>
                  </a:lnTo>
                  <a:lnTo>
                    <a:pt x="49" y="304"/>
                  </a:lnTo>
                  <a:lnTo>
                    <a:pt x="48" y="302"/>
                  </a:lnTo>
                  <a:lnTo>
                    <a:pt x="46" y="301"/>
                  </a:lnTo>
                  <a:lnTo>
                    <a:pt x="44" y="299"/>
                  </a:lnTo>
                  <a:lnTo>
                    <a:pt x="41" y="297"/>
                  </a:lnTo>
                  <a:lnTo>
                    <a:pt x="40" y="296"/>
                  </a:lnTo>
                  <a:lnTo>
                    <a:pt x="38" y="294"/>
                  </a:lnTo>
                  <a:lnTo>
                    <a:pt x="35" y="293"/>
                  </a:lnTo>
                  <a:lnTo>
                    <a:pt x="33" y="290"/>
                  </a:lnTo>
                  <a:lnTo>
                    <a:pt x="32" y="288"/>
                  </a:lnTo>
                  <a:lnTo>
                    <a:pt x="29" y="288"/>
                  </a:lnTo>
                  <a:lnTo>
                    <a:pt x="27" y="286"/>
                  </a:lnTo>
                  <a:lnTo>
                    <a:pt x="27" y="283"/>
                  </a:lnTo>
                  <a:lnTo>
                    <a:pt x="29" y="282"/>
                  </a:lnTo>
                  <a:lnTo>
                    <a:pt x="29" y="280"/>
                  </a:lnTo>
                  <a:lnTo>
                    <a:pt x="25" y="280"/>
                  </a:lnTo>
                  <a:lnTo>
                    <a:pt x="22" y="280"/>
                  </a:lnTo>
                  <a:lnTo>
                    <a:pt x="19" y="280"/>
                  </a:lnTo>
                  <a:lnTo>
                    <a:pt x="18" y="282"/>
                  </a:lnTo>
                  <a:lnTo>
                    <a:pt x="16" y="283"/>
                  </a:lnTo>
                  <a:lnTo>
                    <a:pt x="13" y="282"/>
                  </a:lnTo>
                  <a:lnTo>
                    <a:pt x="8" y="282"/>
                  </a:lnTo>
                  <a:lnTo>
                    <a:pt x="8" y="283"/>
                  </a:lnTo>
                  <a:lnTo>
                    <a:pt x="3" y="282"/>
                  </a:lnTo>
                  <a:lnTo>
                    <a:pt x="0" y="282"/>
                  </a:lnTo>
                  <a:lnTo>
                    <a:pt x="0" y="61"/>
                  </a:lnTo>
                  <a:lnTo>
                    <a:pt x="2" y="61"/>
                  </a:lnTo>
                  <a:lnTo>
                    <a:pt x="10" y="63"/>
                  </a:lnTo>
                  <a:lnTo>
                    <a:pt x="16" y="61"/>
                  </a:lnTo>
                  <a:lnTo>
                    <a:pt x="27" y="64"/>
                  </a:lnTo>
                  <a:lnTo>
                    <a:pt x="33" y="69"/>
                  </a:lnTo>
                  <a:lnTo>
                    <a:pt x="40" y="72"/>
                  </a:lnTo>
                  <a:lnTo>
                    <a:pt x="41" y="74"/>
                  </a:lnTo>
                  <a:lnTo>
                    <a:pt x="46" y="75"/>
                  </a:lnTo>
                  <a:lnTo>
                    <a:pt x="54" y="78"/>
                  </a:lnTo>
                  <a:lnTo>
                    <a:pt x="57" y="78"/>
                  </a:lnTo>
                  <a:lnTo>
                    <a:pt x="62" y="80"/>
                  </a:lnTo>
                  <a:lnTo>
                    <a:pt x="65" y="80"/>
                  </a:lnTo>
                  <a:lnTo>
                    <a:pt x="71" y="80"/>
                  </a:lnTo>
                  <a:lnTo>
                    <a:pt x="74" y="82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4" y="85"/>
                  </a:lnTo>
                  <a:lnTo>
                    <a:pt x="81" y="82"/>
                  </a:lnTo>
                  <a:lnTo>
                    <a:pt x="81" y="82"/>
                  </a:lnTo>
                  <a:lnTo>
                    <a:pt x="77" y="80"/>
                  </a:lnTo>
                  <a:lnTo>
                    <a:pt x="74" y="80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4" y="77"/>
                  </a:lnTo>
                  <a:lnTo>
                    <a:pt x="74" y="77"/>
                  </a:lnTo>
                  <a:lnTo>
                    <a:pt x="77" y="77"/>
                  </a:lnTo>
                  <a:lnTo>
                    <a:pt x="79" y="77"/>
                  </a:lnTo>
                  <a:lnTo>
                    <a:pt x="79" y="77"/>
                  </a:lnTo>
                  <a:lnTo>
                    <a:pt x="77" y="77"/>
                  </a:lnTo>
                  <a:lnTo>
                    <a:pt x="76" y="75"/>
                  </a:lnTo>
                  <a:lnTo>
                    <a:pt x="74" y="75"/>
                  </a:lnTo>
                  <a:lnTo>
                    <a:pt x="74" y="74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1" y="69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5" y="66"/>
                  </a:lnTo>
                  <a:lnTo>
                    <a:pt x="90" y="64"/>
                  </a:lnTo>
                  <a:lnTo>
                    <a:pt x="95" y="66"/>
                  </a:lnTo>
                  <a:lnTo>
                    <a:pt x="95" y="66"/>
                  </a:lnTo>
                  <a:lnTo>
                    <a:pt x="95" y="63"/>
                  </a:lnTo>
                  <a:lnTo>
                    <a:pt x="95" y="63"/>
                  </a:lnTo>
                  <a:lnTo>
                    <a:pt x="95" y="61"/>
                  </a:lnTo>
                  <a:lnTo>
                    <a:pt x="95" y="60"/>
                  </a:lnTo>
                  <a:lnTo>
                    <a:pt x="96" y="60"/>
                  </a:lnTo>
                  <a:lnTo>
                    <a:pt x="98" y="60"/>
                  </a:lnTo>
                  <a:lnTo>
                    <a:pt x="100" y="61"/>
                  </a:lnTo>
                  <a:lnTo>
                    <a:pt x="100" y="63"/>
                  </a:lnTo>
                  <a:lnTo>
                    <a:pt x="101" y="63"/>
                  </a:lnTo>
                  <a:lnTo>
                    <a:pt x="103" y="64"/>
                  </a:lnTo>
                  <a:lnTo>
                    <a:pt x="103" y="64"/>
                  </a:lnTo>
                  <a:lnTo>
                    <a:pt x="103" y="66"/>
                  </a:lnTo>
                  <a:lnTo>
                    <a:pt x="101" y="67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3" y="69"/>
                  </a:lnTo>
                  <a:lnTo>
                    <a:pt x="106" y="67"/>
                  </a:lnTo>
                  <a:lnTo>
                    <a:pt x="109" y="67"/>
                  </a:lnTo>
                  <a:lnTo>
                    <a:pt x="112" y="67"/>
                  </a:lnTo>
                  <a:lnTo>
                    <a:pt x="114" y="66"/>
                  </a:lnTo>
                  <a:lnTo>
                    <a:pt x="115" y="66"/>
                  </a:lnTo>
                  <a:lnTo>
                    <a:pt x="115" y="64"/>
                  </a:lnTo>
                  <a:lnTo>
                    <a:pt x="117" y="61"/>
                  </a:lnTo>
                  <a:lnTo>
                    <a:pt x="118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61"/>
                  </a:lnTo>
                  <a:lnTo>
                    <a:pt x="125" y="60"/>
                  </a:lnTo>
                  <a:lnTo>
                    <a:pt x="123" y="60"/>
                  </a:lnTo>
                  <a:lnTo>
                    <a:pt x="122" y="60"/>
                  </a:lnTo>
                  <a:lnTo>
                    <a:pt x="122" y="60"/>
                  </a:lnTo>
                  <a:lnTo>
                    <a:pt x="123" y="58"/>
                  </a:lnTo>
                  <a:lnTo>
                    <a:pt x="123" y="58"/>
                  </a:lnTo>
                  <a:lnTo>
                    <a:pt x="126" y="58"/>
                  </a:lnTo>
                  <a:lnTo>
                    <a:pt x="128" y="60"/>
                  </a:lnTo>
                  <a:lnTo>
                    <a:pt x="128" y="60"/>
                  </a:lnTo>
                  <a:lnTo>
                    <a:pt x="131" y="58"/>
                  </a:lnTo>
                  <a:lnTo>
                    <a:pt x="137" y="55"/>
                  </a:lnTo>
                  <a:lnTo>
                    <a:pt x="139" y="53"/>
                  </a:lnTo>
                  <a:lnTo>
                    <a:pt x="141" y="53"/>
                  </a:lnTo>
                  <a:lnTo>
                    <a:pt x="142" y="55"/>
                  </a:lnTo>
                  <a:lnTo>
                    <a:pt x="144" y="55"/>
                  </a:lnTo>
                  <a:lnTo>
                    <a:pt x="145" y="52"/>
                  </a:lnTo>
                  <a:lnTo>
                    <a:pt x="145" y="52"/>
                  </a:lnTo>
                  <a:lnTo>
                    <a:pt x="147" y="50"/>
                  </a:lnTo>
                  <a:lnTo>
                    <a:pt x="150" y="49"/>
                  </a:lnTo>
                  <a:lnTo>
                    <a:pt x="152" y="49"/>
                  </a:lnTo>
                  <a:lnTo>
                    <a:pt x="153" y="49"/>
                  </a:lnTo>
                  <a:lnTo>
                    <a:pt x="155" y="49"/>
                  </a:lnTo>
                  <a:lnTo>
                    <a:pt x="156" y="50"/>
                  </a:lnTo>
                  <a:lnTo>
                    <a:pt x="159" y="49"/>
                  </a:lnTo>
                  <a:lnTo>
                    <a:pt x="161" y="50"/>
                  </a:lnTo>
                  <a:lnTo>
                    <a:pt x="161" y="49"/>
                  </a:lnTo>
                  <a:lnTo>
                    <a:pt x="163" y="47"/>
                  </a:lnTo>
                  <a:lnTo>
                    <a:pt x="164" y="47"/>
                  </a:lnTo>
                  <a:lnTo>
                    <a:pt x="164" y="47"/>
                  </a:lnTo>
                  <a:lnTo>
                    <a:pt x="166" y="49"/>
                  </a:lnTo>
                  <a:lnTo>
                    <a:pt x="166" y="50"/>
                  </a:lnTo>
                  <a:lnTo>
                    <a:pt x="164" y="52"/>
                  </a:lnTo>
                  <a:lnTo>
                    <a:pt x="153" y="58"/>
                  </a:lnTo>
                  <a:lnTo>
                    <a:pt x="150" y="60"/>
                  </a:lnTo>
                  <a:lnTo>
                    <a:pt x="147" y="61"/>
                  </a:lnTo>
                  <a:lnTo>
                    <a:pt x="145" y="61"/>
                  </a:lnTo>
                  <a:lnTo>
                    <a:pt x="142" y="61"/>
                  </a:lnTo>
                  <a:lnTo>
                    <a:pt x="141" y="63"/>
                  </a:lnTo>
                  <a:lnTo>
                    <a:pt x="139" y="63"/>
                  </a:lnTo>
                  <a:lnTo>
                    <a:pt x="133" y="63"/>
                  </a:lnTo>
                  <a:lnTo>
                    <a:pt x="131" y="64"/>
                  </a:lnTo>
                  <a:lnTo>
                    <a:pt x="131" y="64"/>
                  </a:lnTo>
                  <a:lnTo>
                    <a:pt x="128" y="67"/>
                  </a:lnTo>
                  <a:lnTo>
                    <a:pt x="128" y="67"/>
                  </a:lnTo>
                  <a:lnTo>
                    <a:pt x="126" y="69"/>
                  </a:lnTo>
                  <a:lnTo>
                    <a:pt x="123" y="71"/>
                  </a:lnTo>
                  <a:lnTo>
                    <a:pt x="120" y="71"/>
                  </a:lnTo>
                  <a:lnTo>
                    <a:pt x="118" y="72"/>
                  </a:lnTo>
                  <a:lnTo>
                    <a:pt x="117" y="75"/>
                  </a:lnTo>
                  <a:lnTo>
                    <a:pt x="115" y="77"/>
                  </a:lnTo>
                  <a:lnTo>
                    <a:pt x="112" y="78"/>
                  </a:lnTo>
                  <a:lnTo>
                    <a:pt x="111" y="80"/>
                  </a:lnTo>
                  <a:lnTo>
                    <a:pt x="111" y="82"/>
                  </a:lnTo>
                  <a:lnTo>
                    <a:pt x="111" y="83"/>
                  </a:lnTo>
                  <a:lnTo>
                    <a:pt x="111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2" y="82"/>
                  </a:lnTo>
                  <a:lnTo>
                    <a:pt x="111" y="82"/>
                  </a:lnTo>
                  <a:lnTo>
                    <a:pt x="112" y="82"/>
                  </a:lnTo>
                  <a:lnTo>
                    <a:pt x="120" y="82"/>
                  </a:lnTo>
                  <a:lnTo>
                    <a:pt x="122" y="82"/>
                  </a:lnTo>
                  <a:lnTo>
                    <a:pt x="123" y="80"/>
                  </a:lnTo>
                  <a:lnTo>
                    <a:pt x="123" y="80"/>
                  </a:lnTo>
                  <a:lnTo>
                    <a:pt x="120" y="80"/>
                  </a:lnTo>
                  <a:lnTo>
                    <a:pt x="120" y="80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0" y="77"/>
                  </a:lnTo>
                  <a:lnTo>
                    <a:pt x="120" y="75"/>
                  </a:lnTo>
                  <a:lnTo>
                    <a:pt x="123" y="74"/>
                  </a:lnTo>
                  <a:lnTo>
                    <a:pt x="125" y="74"/>
                  </a:lnTo>
                  <a:lnTo>
                    <a:pt x="128" y="72"/>
                  </a:lnTo>
                  <a:lnTo>
                    <a:pt x="128" y="71"/>
                  </a:lnTo>
                  <a:lnTo>
                    <a:pt x="131" y="71"/>
                  </a:lnTo>
                  <a:lnTo>
                    <a:pt x="133" y="69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3" y="67"/>
                  </a:lnTo>
                  <a:lnTo>
                    <a:pt x="134" y="66"/>
                  </a:lnTo>
                  <a:lnTo>
                    <a:pt x="136" y="66"/>
                  </a:lnTo>
                  <a:lnTo>
                    <a:pt x="137" y="66"/>
                  </a:lnTo>
                  <a:lnTo>
                    <a:pt x="141" y="66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2" y="66"/>
                  </a:lnTo>
                  <a:lnTo>
                    <a:pt x="142" y="66"/>
                  </a:lnTo>
                  <a:lnTo>
                    <a:pt x="144" y="66"/>
                  </a:lnTo>
                  <a:lnTo>
                    <a:pt x="144" y="66"/>
                  </a:lnTo>
                  <a:lnTo>
                    <a:pt x="145" y="66"/>
                  </a:lnTo>
                  <a:lnTo>
                    <a:pt x="145" y="67"/>
                  </a:lnTo>
                  <a:lnTo>
                    <a:pt x="145" y="71"/>
                  </a:lnTo>
                  <a:lnTo>
                    <a:pt x="145" y="72"/>
                  </a:lnTo>
                  <a:lnTo>
                    <a:pt x="147" y="71"/>
                  </a:lnTo>
                  <a:lnTo>
                    <a:pt x="147" y="69"/>
                  </a:lnTo>
                  <a:lnTo>
                    <a:pt x="150" y="64"/>
                  </a:lnTo>
                  <a:lnTo>
                    <a:pt x="152" y="63"/>
                  </a:lnTo>
                  <a:lnTo>
                    <a:pt x="155" y="61"/>
                  </a:lnTo>
                  <a:lnTo>
                    <a:pt x="158" y="60"/>
                  </a:lnTo>
                  <a:lnTo>
                    <a:pt x="166" y="56"/>
                  </a:lnTo>
                  <a:lnTo>
                    <a:pt x="171" y="55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4" y="53"/>
                  </a:lnTo>
                  <a:lnTo>
                    <a:pt x="175" y="53"/>
                  </a:lnTo>
                  <a:lnTo>
                    <a:pt x="175" y="53"/>
                  </a:lnTo>
                  <a:lnTo>
                    <a:pt x="175" y="55"/>
                  </a:lnTo>
                  <a:lnTo>
                    <a:pt x="175" y="55"/>
                  </a:lnTo>
                  <a:lnTo>
                    <a:pt x="172" y="56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4" y="60"/>
                  </a:lnTo>
                  <a:lnTo>
                    <a:pt x="174" y="60"/>
                  </a:lnTo>
                  <a:lnTo>
                    <a:pt x="177" y="58"/>
                  </a:lnTo>
                  <a:lnTo>
                    <a:pt x="178" y="56"/>
                  </a:lnTo>
                  <a:lnTo>
                    <a:pt x="183" y="53"/>
                  </a:lnTo>
                  <a:lnTo>
                    <a:pt x="183" y="52"/>
                  </a:lnTo>
                  <a:lnTo>
                    <a:pt x="185" y="49"/>
                  </a:lnTo>
                  <a:lnTo>
                    <a:pt x="186" y="47"/>
                  </a:lnTo>
                  <a:lnTo>
                    <a:pt x="191" y="45"/>
                  </a:lnTo>
                  <a:lnTo>
                    <a:pt x="193" y="45"/>
                  </a:lnTo>
                  <a:lnTo>
                    <a:pt x="189" y="44"/>
                  </a:lnTo>
                  <a:lnTo>
                    <a:pt x="188" y="44"/>
                  </a:lnTo>
                  <a:lnTo>
                    <a:pt x="188" y="44"/>
                  </a:lnTo>
                  <a:lnTo>
                    <a:pt x="188" y="42"/>
                  </a:lnTo>
                  <a:lnTo>
                    <a:pt x="186" y="41"/>
                  </a:lnTo>
                  <a:lnTo>
                    <a:pt x="186" y="41"/>
                  </a:lnTo>
                  <a:lnTo>
                    <a:pt x="186" y="39"/>
                  </a:lnTo>
                  <a:lnTo>
                    <a:pt x="186" y="37"/>
                  </a:lnTo>
                  <a:lnTo>
                    <a:pt x="188" y="37"/>
                  </a:lnTo>
                  <a:lnTo>
                    <a:pt x="188" y="37"/>
                  </a:lnTo>
                  <a:lnTo>
                    <a:pt x="191" y="37"/>
                  </a:lnTo>
                  <a:lnTo>
                    <a:pt x="193" y="37"/>
                  </a:lnTo>
                  <a:lnTo>
                    <a:pt x="197" y="42"/>
                  </a:lnTo>
                  <a:lnTo>
                    <a:pt x="199" y="44"/>
                  </a:lnTo>
                  <a:lnTo>
                    <a:pt x="200" y="45"/>
                  </a:lnTo>
                  <a:lnTo>
                    <a:pt x="204" y="50"/>
                  </a:lnTo>
                  <a:lnTo>
                    <a:pt x="205" y="53"/>
                  </a:lnTo>
                  <a:lnTo>
                    <a:pt x="207" y="55"/>
                  </a:lnTo>
                  <a:lnTo>
                    <a:pt x="207" y="58"/>
                  </a:lnTo>
                  <a:lnTo>
                    <a:pt x="208" y="58"/>
                  </a:lnTo>
                  <a:lnTo>
                    <a:pt x="213" y="63"/>
                  </a:lnTo>
                  <a:lnTo>
                    <a:pt x="216" y="66"/>
                  </a:lnTo>
                  <a:lnTo>
                    <a:pt x="219" y="67"/>
                  </a:lnTo>
                  <a:lnTo>
                    <a:pt x="221" y="67"/>
                  </a:lnTo>
                  <a:lnTo>
                    <a:pt x="224" y="69"/>
                  </a:lnTo>
                  <a:lnTo>
                    <a:pt x="226" y="69"/>
                  </a:lnTo>
                  <a:lnTo>
                    <a:pt x="229" y="66"/>
                  </a:lnTo>
                  <a:lnTo>
                    <a:pt x="229" y="66"/>
                  </a:lnTo>
                  <a:lnTo>
                    <a:pt x="227" y="63"/>
                  </a:lnTo>
                  <a:lnTo>
                    <a:pt x="227" y="61"/>
                  </a:lnTo>
                  <a:lnTo>
                    <a:pt x="227" y="61"/>
                  </a:lnTo>
                  <a:lnTo>
                    <a:pt x="229" y="58"/>
                  </a:lnTo>
                  <a:lnTo>
                    <a:pt x="229" y="58"/>
                  </a:lnTo>
                  <a:lnTo>
                    <a:pt x="229" y="56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2" y="56"/>
                  </a:lnTo>
                  <a:lnTo>
                    <a:pt x="232" y="55"/>
                  </a:lnTo>
                  <a:lnTo>
                    <a:pt x="234" y="53"/>
                  </a:lnTo>
                  <a:lnTo>
                    <a:pt x="235" y="53"/>
                  </a:lnTo>
                  <a:lnTo>
                    <a:pt x="235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2" y="52"/>
                  </a:lnTo>
                  <a:lnTo>
                    <a:pt x="232" y="52"/>
                  </a:lnTo>
                  <a:lnTo>
                    <a:pt x="232" y="50"/>
                  </a:lnTo>
                  <a:lnTo>
                    <a:pt x="235" y="50"/>
                  </a:lnTo>
                  <a:lnTo>
                    <a:pt x="237" y="49"/>
                  </a:lnTo>
                  <a:lnTo>
                    <a:pt x="237" y="49"/>
                  </a:lnTo>
                  <a:lnTo>
                    <a:pt x="238" y="49"/>
                  </a:lnTo>
                  <a:lnTo>
                    <a:pt x="238" y="49"/>
                  </a:lnTo>
                  <a:lnTo>
                    <a:pt x="240" y="49"/>
                  </a:lnTo>
                  <a:lnTo>
                    <a:pt x="240" y="50"/>
                  </a:lnTo>
                  <a:lnTo>
                    <a:pt x="240" y="52"/>
                  </a:lnTo>
                  <a:lnTo>
                    <a:pt x="240" y="53"/>
                  </a:lnTo>
                  <a:lnTo>
                    <a:pt x="240" y="58"/>
                  </a:lnTo>
                  <a:lnTo>
                    <a:pt x="241" y="58"/>
                  </a:lnTo>
                  <a:lnTo>
                    <a:pt x="245" y="60"/>
                  </a:lnTo>
                  <a:lnTo>
                    <a:pt x="245" y="61"/>
                  </a:lnTo>
                  <a:lnTo>
                    <a:pt x="240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6" y="67"/>
                  </a:lnTo>
                  <a:lnTo>
                    <a:pt x="253" y="67"/>
                  </a:lnTo>
                  <a:lnTo>
                    <a:pt x="253" y="67"/>
                  </a:lnTo>
                  <a:lnTo>
                    <a:pt x="254" y="66"/>
                  </a:lnTo>
                  <a:lnTo>
                    <a:pt x="256" y="64"/>
                  </a:lnTo>
                  <a:lnTo>
                    <a:pt x="257" y="64"/>
                  </a:lnTo>
                  <a:lnTo>
                    <a:pt x="257" y="64"/>
                  </a:lnTo>
                  <a:lnTo>
                    <a:pt x="259" y="61"/>
                  </a:lnTo>
                  <a:lnTo>
                    <a:pt x="259" y="58"/>
                  </a:lnTo>
                  <a:lnTo>
                    <a:pt x="259" y="58"/>
                  </a:lnTo>
                  <a:lnTo>
                    <a:pt x="260" y="56"/>
                  </a:lnTo>
                  <a:lnTo>
                    <a:pt x="262" y="56"/>
                  </a:lnTo>
                  <a:lnTo>
                    <a:pt x="264" y="56"/>
                  </a:lnTo>
                  <a:lnTo>
                    <a:pt x="265" y="56"/>
                  </a:lnTo>
                  <a:lnTo>
                    <a:pt x="270" y="56"/>
                  </a:lnTo>
                  <a:lnTo>
                    <a:pt x="275" y="56"/>
                  </a:lnTo>
                  <a:lnTo>
                    <a:pt x="279" y="56"/>
                  </a:lnTo>
                  <a:lnTo>
                    <a:pt x="282" y="58"/>
                  </a:lnTo>
                  <a:lnTo>
                    <a:pt x="284" y="58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300" y="66"/>
                  </a:lnTo>
                  <a:lnTo>
                    <a:pt x="301" y="67"/>
                  </a:lnTo>
                  <a:lnTo>
                    <a:pt x="306" y="69"/>
                  </a:lnTo>
                  <a:lnTo>
                    <a:pt x="320" y="71"/>
                  </a:lnTo>
                  <a:lnTo>
                    <a:pt x="322" y="71"/>
                  </a:lnTo>
                  <a:lnTo>
                    <a:pt x="327" y="74"/>
                  </a:lnTo>
                  <a:lnTo>
                    <a:pt x="328" y="75"/>
                  </a:lnTo>
                  <a:lnTo>
                    <a:pt x="331" y="77"/>
                  </a:lnTo>
                  <a:lnTo>
                    <a:pt x="336" y="77"/>
                  </a:lnTo>
                  <a:lnTo>
                    <a:pt x="342" y="78"/>
                  </a:lnTo>
                  <a:lnTo>
                    <a:pt x="344" y="80"/>
                  </a:lnTo>
                  <a:lnTo>
                    <a:pt x="346" y="80"/>
                  </a:lnTo>
                  <a:lnTo>
                    <a:pt x="347" y="80"/>
                  </a:lnTo>
                  <a:lnTo>
                    <a:pt x="353" y="80"/>
                  </a:lnTo>
                  <a:lnTo>
                    <a:pt x="355" y="80"/>
                  </a:lnTo>
                  <a:lnTo>
                    <a:pt x="357" y="80"/>
                  </a:lnTo>
                  <a:lnTo>
                    <a:pt x="358" y="82"/>
                  </a:lnTo>
                  <a:lnTo>
                    <a:pt x="361" y="82"/>
                  </a:lnTo>
                  <a:lnTo>
                    <a:pt x="361" y="82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3" y="78"/>
                  </a:lnTo>
                  <a:lnTo>
                    <a:pt x="363" y="77"/>
                  </a:lnTo>
                  <a:lnTo>
                    <a:pt x="364" y="77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2" y="80"/>
                  </a:lnTo>
                  <a:lnTo>
                    <a:pt x="377" y="82"/>
                  </a:lnTo>
                  <a:lnTo>
                    <a:pt x="382" y="83"/>
                  </a:lnTo>
                  <a:lnTo>
                    <a:pt x="385" y="86"/>
                  </a:lnTo>
                  <a:lnTo>
                    <a:pt x="388" y="88"/>
                  </a:lnTo>
                  <a:lnTo>
                    <a:pt x="390" y="91"/>
                  </a:lnTo>
                  <a:lnTo>
                    <a:pt x="390" y="91"/>
                  </a:lnTo>
                  <a:lnTo>
                    <a:pt x="390" y="93"/>
                  </a:lnTo>
                  <a:lnTo>
                    <a:pt x="391" y="93"/>
                  </a:lnTo>
                  <a:lnTo>
                    <a:pt x="391" y="93"/>
                  </a:lnTo>
                  <a:lnTo>
                    <a:pt x="390" y="94"/>
                  </a:lnTo>
                  <a:lnTo>
                    <a:pt x="390" y="96"/>
                  </a:lnTo>
                  <a:lnTo>
                    <a:pt x="390" y="96"/>
                  </a:lnTo>
                  <a:lnTo>
                    <a:pt x="387" y="96"/>
                  </a:lnTo>
                  <a:lnTo>
                    <a:pt x="380" y="96"/>
                  </a:lnTo>
                  <a:lnTo>
                    <a:pt x="379" y="97"/>
                  </a:lnTo>
                  <a:lnTo>
                    <a:pt x="374" y="99"/>
                  </a:lnTo>
                  <a:lnTo>
                    <a:pt x="374" y="100"/>
                  </a:lnTo>
                  <a:lnTo>
                    <a:pt x="374" y="100"/>
                  </a:lnTo>
                  <a:lnTo>
                    <a:pt x="374" y="102"/>
                  </a:lnTo>
                  <a:lnTo>
                    <a:pt x="374" y="102"/>
                  </a:lnTo>
                  <a:lnTo>
                    <a:pt x="371" y="104"/>
                  </a:lnTo>
                  <a:lnTo>
                    <a:pt x="371" y="105"/>
                  </a:lnTo>
                  <a:lnTo>
                    <a:pt x="372" y="105"/>
                  </a:lnTo>
                  <a:lnTo>
                    <a:pt x="374" y="107"/>
                  </a:lnTo>
                  <a:lnTo>
                    <a:pt x="375" y="107"/>
                  </a:lnTo>
                  <a:lnTo>
                    <a:pt x="379" y="107"/>
                  </a:lnTo>
                  <a:lnTo>
                    <a:pt x="382" y="107"/>
                  </a:lnTo>
                  <a:lnTo>
                    <a:pt x="385" y="108"/>
                  </a:lnTo>
                  <a:lnTo>
                    <a:pt x="387" y="108"/>
                  </a:lnTo>
                  <a:lnTo>
                    <a:pt x="388" y="108"/>
                  </a:lnTo>
                  <a:lnTo>
                    <a:pt x="390" y="110"/>
                  </a:lnTo>
                  <a:lnTo>
                    <a:pt x="393" y="110"/>
                  </a:lnTo>
                  <a:lnTo>
                    <a:pt x="396" y="110"/>
                  </a:lnTo>
                  <a:lnTo>
                    <a:pt x="402" y="110"/>
                  </a:lnTo>
                  <a:lnTo>
                    <a:pt x="404" y="110"/>
                  </a:lnTo>
                  <a:lnTo>
                    <a:pt x="407" y="110"/>
                  </a:lnTo>
                  <a:lnTo>
                    <a:pt x="412" y="110"/>
                  </a:lnTo>
                  <a:lnTo>
                    <a:pt x="413" y="110"/>
                  </a:lnTo>
                  <a:lnTo>
                    <a:pt x="415" y="110"/>
                  </a:lnTo>
                  <a:lnTo>
                    <a:pt x="416" y="108"/>
                  </a:lnTo>
                  <a:lnTo>
                    <a:pt x="418" y="108"/>
                  </a:lnTo>
                  <a:lnTo>
                    <a:pt x="424" y="108"/>
                  </a:lnTo>
                  <a:lnTo>
                    <a:pt x="426" y="108"/>
                  </a:lnTo>
                  <a:lnTo>
                    <a:pt x="428" y="108"/>
                  </a:lnTo>
                  <a:lnTo>
                    <a:pt x="431" y="107"/>
                  </a:lnTo>
                  <a:lnTo>
                    <a:pt x="431" y="107"/>
                  </a:lnTo>
                  <a:lnTo>
                    <a:pt x="432" y="107"/>
                  </a:lnTo>
                  <a:lnTo>
                    <a:pt x="432" y="108"/>
                  </a:lnTo>
                  <a:lnTo>
                    <a:pt x="434" y="108"/>
                  </a:lnTo>
                  <a:lnTo>
                    <a:pt x="437" y="107"/>
                  </a:lnTo>
                  <a:lnTo>
                    <a:pt x="443" y="104"/>
                  </a:lnTo>
                  <a:lnTo>
                    <a:pt x="445" y="104"/>
                  </a:lnTo>
                  <a:lnTo>
                    <a:pt x="446" y="102"/>
                  </a:lnTo>
                  <a:lnTo>
                    <a:pt x="448" y="102"/>
                  </a:lnTo>
                  <a:lnTo>
                    <a:pt x="448" y="104"/>
                  </a:lnTo>
                  <a:lnTo>
                    <a:pt x="450" y="105"/>
                  </a:lnTo>
                  <a:lnTo>
                    <a:pt x="450" y="105"/>
                  </a:lnTo>
                  <a:lnTo>
                    <a:pt x="451" y="105"/>
                  </a:lnTo>
                  <a:lnTo>
                    <a:pt x="453" y="107"/>
                  </a:lnTo>
                  <a:lnTo>
                    <a:pt x="453" y="108"/>
                  </a:lnTo>
                  <a:lnTo>
                    <a:pt x="454" y="108"/>
                  </a:lnTo>
                  <a:lnTo>
                    <a:pt x="459" y="108"/>
                  </a:lnTo>
                  <a:lnTo>
                    <a:pt x="462" y="110"/>
                  </a:lnTo>
                  <a:lnTo>
                    <a:pt x="462" y="110"/>
                  </a:lnTo>
                  <a:lnTo>
                    <a:pt x="464" y="112"/>
                  </a:lnTo>
                  <a:lnTo>
                    <a:pt x="464" y="115"/>
                  </a:lnTo>
                  <a:lnTo>
                    <a:pt x="464" y="115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7" y="113"/>
                  </a:lnTo>
                  <a:lnTo>
                    <a:pt x="467" y="112"/>
                  </a:lnTo>
                  <a:lnTo>
                    <a:pt x="469" y="113"/>
                  </a:lnTo>
                  <a:lnTo>
                    <a:pt x="469" y="113"/>
                  </a:lnTo>
                  <a:lnTo>
                    <a:pt x="470" y="115"/>
                  </a:lnTo>
                  <a:lnTo>
                    <a:pt x="473" y="118"/>
                  </a:lnTo>
                  <a:lnTo>
                    <a:pt x="478" y="121"/>
                  </a:lnTo>
                  <a:lnTo>
                    <a:pt x="478" y="123"/>
                  </a:lnTo>
                  <a:lnTo>
                    <a:pt x="480" y="123"/>
                  </a:lnTo>
                  <a:lnTo>
                    <a:pt x="478" y="124"/>
                  </a:lnTo>
                  <a:lnTo>
                    <a:pt x="478" y="124"/>
                  </a:lnTo>
                  <a:lnTo>
                    <a:pt x="476" y="126"/>
                  </a:lnTo>
                  <a:lnTo>
                    <a:pt x="475" y="126"/>
                  </a:lnTo>
                  <a:lnTo>
                    <a:pt x="473" y="126"/>
                  </a:lnTo>
                  <a:lnTo>
                    <a:pt x="470" y="124"/>
                  </a:lnTo>
                  <a:lnTo>
                    <a:pt x="470" y="124"/>
                  </a:lnTo>
                  <a:lnTo>
                    <a:pt x="472" y="126"/>
                  </a:lnTo>
                  <a:lnTo>
                    <a:pt x="475" y="129"/>
                  </a:lnTo>
                  <a:lnTo>
                    <a:pt x="475" y="130"/>
                  </a:lnTo>
                  <a:lnTo>
                    <a:pt x="476" y="130"/>
                  </a:lnTo>
                  <a:lnTo>
                    <a:pt x="476" y="130"/>
                  </a:lnTo>
                  <a:lnTo>
                    <a:pt x="478" y="132"/>
                  </a:lnTo>
                  <a:lnTo>
                    <a:pt x="478" y="132"/>
                  </a:lnTo>
                  <a:lnTo>
                    <a:pt x="481" y="135"/>
                  </a:lnTo>
                  <a:lnTo>
                    <a:pt x="481" y="135"/>
                  </a:lnTo>
                  <a:lnTo>
                    <a:pt x="484" y="140"/>
                  </a:lnTo>
                  <a:lnTo>
                    <a:pt x="486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4" y="137"/>
                  </a:lnTo>
                  <a:lnTo>
                    <a:pt x="481" y="134"/>
                  </a:lnTo>
                  <a:lnTo>
                    <a:pt x="481" y="132"/>
                  </a:lnTo>
                  <a:lnTo>
                    <a:pt x="481" y="132"/>
                  </a:lnTo>
                  <a:lnTo>
                    <a:pt x="481" y="127"/>
                  </a:lnTo>
                  <a:lnTo>
                    <a:pt x="481" y="127"/>
                  </a:lnTo>
                  <a:lnTo>
                    <a:pt x="483" y="127"/>
                  </a:lnTo>
                  <a:lnTo>
                    <a:pt x="484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7" y="129"/>
                  </a:lnTo>
                  <a:lnTo>
                    <a:pt x="489" y="130"/>
                  </a:lnTo>
                  <a:lnTo>
                    <a:pt x="489" y="130"/>
                  </a:lnTo>
                  <a:lnTo>
                    <a:pt x="489" y="127"/>
                  </a:lnTo>
                  <a:lnTo>
                    <a:pt x="487" y="126"/>
                  </a:lnTo>
                  <a:lnTo>
                    <a:pt x="487" y="126"/>
                  </a:lnTo>
                  <a:lnTo>
                    <a:pt x="487" y="124"/>
                  </a:lnTo>
                  <a:lnTo>
                    <a:pt x="487" y="124"/>
                  </a:lnTo>
                  <a:lnTo>
                    <a:pt x="484" y="123"/>
                  </a:lnTo>
                  <a:lnTo>
                    <a:pt x="484" y="121"/>
                  </a:lnTo>
                  <a:lnTo>
                    <a:pt x="483" y="118"/>
                  </a:lnTo>
                  <a:lnTo>
                    <a:pt x="483" y="116"/>
                  </a:lnTo>
                  <a:lnTo>
                    <a:pt x="483" y="115"/>
                  </a:lnTo>
                  <a:lnTo>
                    <a:pt x="483" y="115"/>
                  </a:lnTo>
                  <a:lnTo>
                    <a:pt x="481" y="113"/>
                  </a:lnTo>
                  <a:lnTo>
                    <a:pt x="480" y="112"/>
                  </a:lnTo>
                  <a:lnTo>
                    <a:pt x="478" y="110"/>
                  </a:lnTo>
                  <a:lnTo>
                    <a:pt x="478" y="108"/>
                  </a:lnTo>
                  <a:lnTo>
                    <a:pt x="478" y="107"/>
                  </a:lnTo>
                  <a:lnTo>
                    <a:pt x="480" y="105"/>
                  </a:lnTo>
                  <a:lnTo>
                    <a:pt x="481" y="105"/>
                  </a:lnTo>
                  <a:lnTo>
                    <a:pt x="481" y="104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4" y="100"/>
                  </a:lnTo>
                  <a:lnTo>
                    <a:pt x="486" y="100"/>
                  </a:lnTo>
                  <a:lnTo>
                    <a:pt x="487" y="100"/>
                  </a:lnTo>
                  <a:lnTo>
                    <a:pt x="489" y="100"/>
                  </a:lnTo>
                  <a:lnTo>
                    <a:pt x="491" y="100"/>
                  </a:lnTo>
                  <a:lnTo>
                    <a:pt x="492" y="100"/>
                  </a:lnTo>
                  <a:lnTo>
                    <a:pt x="494" y="99"/>
                  </a:lnTo>
                  <a:lnTo>
                    <a:pt x="494" y="99"/>
                  </a:lnTo>
                  <a:lnTo>
                    <a:pt x="495" y="99"/>
                  </a:lnTo>
                  <a:lnTo>
                    <a:pt x="497" y="97"/>
                  </a:lnTo>
                  <a:lnTo>
                    <a:pt x="497" y="97"/>
                  </a:lnTo>
                  <a:lnTo>
                    <a:pt x="498" y="97"/>
                  </a:lnTo>
                  <a:lnTo>
                    <a:pt x="500" y="97"/>
                  </a:lnTo>
                  <a:lnTo>
                    <a:pt x="500" y="97"/>
                  </a:lnTo>
                  <a:lnTo>
                    <a:pt x="500" y="96"/>
                  </a:lnTo>
                  <a:lnTo>
                    <a:pt x="500" y="94"/>
                  </a:lnTo>
                  <a:lnTo>
                    <a:pt x="503" y="93"/>
                  </a:lnTo>
                  <a:lnTo>
                    <a:pt x="505" y="93"/>
                  </a:lnTo>
                  <a:lnTo>
                    <a:pt x="506" y="93"/>
                  </a:lnTo>
                  <a:lnTo>
                    <a:pt x="508" y="91"/>
                  </a:lnTo>
                  <a:lnTo>
                    <a:pt x="508" y="91"/>
                  </a:lnTo>
                  <a:lnTo>
                    <a:pt x="510" y="89"/>
                  </a:lnTo>
                  <a:lnTo>
                    <a:pt x="510" y="88"/>
                  </a:lnTo>
                  <a:lnTo>
                    <a:pt x="510" y="88"/>
                  </a:lnTo>
                  <a:lnTo>
                    <a:pt x="508" y="86"/>
                  </a:lnTo>
                  <a:lnTo>
                    <a:pt x="506" y="86"/>
                  </a:lnTo>
                  <a:lnTo>
                    <a:pt x="503" y="88"/>
                  </a:lnTo>
                  <a:lnTo>
                    <a:pt x="500" y="89"/>
                  </a:lnTo>
                  <a:lnTo>
                    <a:pt x="498" y="91"/>
                  </a:lnTo>
                  <a:lnTo>
                    <a:pt x="498" y="93"/>
                  </a:lnTo>
                  <a:lnTo>
                    <a:pt x="497" y="94"/>
                  </a:lnTo>
                  <a:lnTo>
                    <a:pt x="495" y="93"/>
                  </a:lnTo>
                  <a:lnTo>
                    <a:pt x="494" y="93"/>
                  </a:lnTo>
                  <a:lnTo>
                    <a:pt x="492" y="93"/>
                  </a:lnTo>
                  <a:lnTo>
                    <a:pt x="491" y="94"/>
                  </a:lnTo>
                  <a:lnTo>
                    <a:pt x="491" y="94"/>
                  </a:lnTo>
                  <a:lnTo>
                    <a:pt x="487" y="96"/>
                  </a:lnTo>
                  <a:lnTo>
                    <a:pt x="484" y="94"/>
                  </a:lnTo>
                  <a:lnTo>
                    <a:pt x="483" y="94"/>
                  </a:lnTo>
                  <a:lnTo>
                    <a:pt x="481" y="96"/>
                  </a:lnTo>
                  <a:lnTo>
                    <a:pt x="481" y="96"/>
                  </a:lnTo>
                  <a:lnTo>
                    <a:pt x="483" y="97"/>
                  </a:lnTo>
                  <a:lnTo>
                    <a:pt x="481" y="97"/>
                  </a:lnTo>
                  <a:lnTo>
                    <a:pt x="476" y="99"/>
                  </a:lnTo>
                  <a:lnTo>
                    <a:pt x="476" y="99"/>
                  </a:lnTo>
                  <a:lnTo>
                    <a:pt x="473" y="99"/>
                  </a:lnTo>
                  <a:lnTo>
                    <a:pt x="473" y="99"/>
                  </a:lnTo>
                  <a:lnTo>
                    <a:pt x="472" y="97"/>
                  </a:lnTo>
                  <a:lnTo>
                    <a:pt x="467" y="96"/>
                  </a:lnTo>
                  <a:lnTo>
                    <a:pt x="467" y="96"/>
                  </a:lnTo>
                  <a:lnTo>
                    <a:pt x="469" y="93"/>
                  </a:lnTo>
                  <a:lnTo>
                    <a:pt x="473" y="88"/>
                  </a:lnTo>
                  <a:lnTo>
                    <a:pt x="473" y="88"/>
                  </a:lnTo>
                  <a:lnTo>
                    <a:pt x="481" y="86"/>
                  </a:lnTo>
                  <a:lnTo>
                    <a:pt x="486" y="85"/>
                  </a:lnTo>
                  <a:lnTo>
                    <a:pt x="494" y="82"/>
                  </a:lnTo>
                  <a:lnTo>
                    <a:pt x="495" y="82"/>
                  </a:lnTo>
                  <a:lnTo>
                    <a:pt x="502" y="80"/>
                  </a:lnTo>
                  <a:lnTo>
                    <a:pt x="505" y="80"/>
                  </a:lnTo>
                  <a:lnTo>
                    <a:pt x="506" y="80"/>
                  </a:lnTo>
                  <a:lnTo>
                    <a:pt x="510" y="80"/>
                  </a:lnTo>
                  <a:lnTo>
                    <a:pt x="511" y="82"/>
                  </a:lnTo>
                  <a:lnTo>
                    <a:pt x="513" y="83"/>
                  </a:lnTo>
                  <a:lnTo>
                    <a:pt x="513" y="85"/>
                  </a:lnTo>
                  <a:lnTo>
                    <a:pt x="514" y="88"/>
                  </a:lnTo>
                  <a:lnTo>
                    <a:pt x="514" y="91"/>
                  </a:lnTo>
                  <a:lnTo>
                    <a:pt x="516" y="93"/>
                  </a:lnTo>
                  <a:lnTo>
                    <a:pt x="517" y="94"/>
                  </a:lnTo>
                  <a:lnTo>
                    <a:pt x="519" y="94"/>
                  </a:lnTo>
                  <a:lnTo>
                    <a:pt x="521" y="96"/>
                  </a:lnTo>
                  <a:lnTo>
                    <a:pt x="521" y="94"/>
                  </a:lnTo>
                  <a:lnTo>
                    <a:pt x="522" y="94"/>
                  </a:lnTo>
                  <a:lnTo>
                    <a:pt x="522" y="94"/>
                  </a:lnTo>
                  <a:lnTo>
                    <a:pt x="522" y="96"/>
                  </a:lnTo>
                  <a:lnTo>
                    <a:pt x="522" y="96"/>
                  </a:lnTo>
                  <a:lnTo>
                    <a:pt x="524" y="96"/>
                  </a:lnTo>
                  <a:lnTo>
                    <a:pt x="525" y="97"/>
                  </a:lnTo>
                  <a:lnTo>
                    <a:pt x="527" y="97"/>
                  </a:lnTo>
                  <a:lnTo>
                    <a:pt x="525" y="99"/>
                  </a:lnTo>
                  <a:lnTo>
                    <a:pt x="527" y="99"/>
                  </a:lnTo>
                  <a:lnTo>
                    <a:pt x="528" y="100"/>
                  </a:lnTo>
                  <a:lnTo>
                    <a:pt x="530" y="102"/>
                  </a:lnTo>
                  <a:lnTo>
                    <a:pt x="533" y="102"/>
                  </a:lnTo>
                  <a:lnTo>
                    <a:pt x="536" y="102"/>
                  </a:lnTo>
                  <a:lnTo>
                    <a:pt x="541" y="100"/>
                  </a:lnTo>
                  <a:lnTo>
                    <a:pt x="543" y="99"/>
                  </a:lnTo>
                  <a:lnTo>
                    <a:pt x="546" y="100"/>
                  </a:lnTo>
                  <a:lnTo>
                    <a:pt x="549" y="104"/>
                  </a:lnTo>
                  <a:lnTo>
                    <a:pt x="552" y="107"/>
                  </a:lnTo>
                  <a:lnTo>
                    <a:pt x="554" y="107"/>
                  </a:lnTo>
                  <a:lnTo>
                    <a:pt x="558" y="108"/>
                  </a:lnTo>
                  <a:lnTo>
                    <a:pt x="560" y="108"/>
                  </a:lnTo>
                  <a:lnTo>
                    <a:pt x="562" y="108"/>
                  </a:lnTo>
                  <a:lnTo>
                    <a:pt x="563" y="108"/>
                  </a:lnTo>
                  <a:lnTo>
                    <a:pt x="566" y="108"/>
                  </a:lnTo>
                  <a:lnTo>
                    <a:pt x="569" y="110"/>
                  </a:lnTo>
                  <a:lnTo>
                    <a:pt x="571" y="110"/>
                  </a:lnTo>
                  <a:lnTo>
                    <a:pt x="577" y="108"/>
                  </a:lnTo>
                  <a:lnTo>
                    <a:pt x="579" y="108"/>
                  </a:lnTo>
                  <a:lnTo>
                    <a:pt x="580" y="107"/>
                  </a:lnTo>
                  <a:lnTo>
                    <a:pt x="582" y="107"/>
                  </a:lnTo>
                  <a:lnTo>
                    <a:pt x="584" y="107"/>
                  </a:lnTo>
                  <a:lnTo>
                    <a:pt x="585" y="107"/>
                  </a:lnTo>
                  <a:lnTo>
                    <a:pt x="587" y="107"/>
                  </a:lnTo>
                  <a:lnTo>
                    <a:pt x="590" y="107"/>
                  </a:lnTo>
                  <a:lnTo>
                    <a:pt x="596" y="107"/>
                  </a:lnTo>
                  <a:lnTo>
                    <a:pt x="601" y="108"/>
                  </a:lnTo>
                  <a:lnTo>
                    <a:pt x="604" y="108"/>
                  </a:lnTo>
                  <a:lnTo>
                    <a:pt x="606" y="110"/>
                  </a:lnTo>
                  <a:lnTo>
                    <a:pt x="607" y="110"/>
                  </a:lnTo>
                  <a:lnTo>
                    <a:pt x="609" y="110"/>
                  </a:lnTo>
                  <a:lnTo>
                    <a:pt x="610" y="108"/>
                  </a:lnTo>
                  <a:lnTo>
                    <a:pt x="612" y="108"/>
                  </a:lnTo>
                  <a:lnTo>
                    <a:pt x="615" y="107"/>
                  </a:lnTo>
                  <a:lnTo>
                    <a:pt x="617" y="107"/>
                  </a:lnTo>
                  <a:lnTo>
                    <a:pt x="617" y="107"/>
                  </a:lnTo>
                  <a:lnTo>
                    <a:pt x="615" y="105"/>
                  </a:lnTo>
                  <a:lnTo>
                    <a:pt x="614" y="105"/>
                  </a:lnTo>
                  <a:lnTo>
                    <a:pt x="612" y="104"/>
                  </a:lnTo>
                  <a:lnTo>
                    <a:pt x="612" y="102"/>
                  </a:lnTo>
                  <a:lnTo>
                    <a:pt x="612" y="102"/>
                  </a:lnTo>
                  <a:lnTo>
                    <a:pt x="612" y="100"/>
                  </a:lnTo>
                  <a:lnTo>
                    <a:pt x="614" y="100"/>
                  </a:lnTo>
                  <a:lnTo>
                    <a:pt x="614" y="100"/>
                  </a:lnTo>
                  <a:lnTo>
                    <a:pt x="617" y="102"/>
                  </a:lnTo>
                  <a:lnTo>
                    <a:pt x="621" y="108"/>
                  </a:lnTo>
                  <a:lnTo>
                    <a:pt x="623" y="108"/>
                  </a:lnTo>
                  <a:lnTo>
                    <a:pt x="623" y="110"/>
                  </a:lnTo>
                  <a:lnTo>
                    <a:pt x="628" y="112"/>
                  </a:lnTo>
                  <a:lnTo>
                    <a:pt x="629" y="112"/>
                  </a:lnTo>
                  <a:lnTo>
                    <a:pt x="633" y="110"/>
                  </a:lnTo>
                  <a:lnTo>
                    <a:pt x="634" y="110"/>
                  </a:lnTo>
                  <a:lnTo>
                    <a:pt x="634" y="110"/>
                  </a:lnTo>
                  <a:lnTo>
                    <a:pt x="634" y="108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1" y="105"/>
                  </a:lnTo>
                  <a:lnTo>
                    <a:pt x="629" y="104"/>
                  </a:lnTo>
                  <a:lnTo>
                    <a:pt x="626" y="104"/>
                  </a:lnTo>
                  <a:lnTo>
                    <a:pt x="623" y="104"/>
                  </a:lnTo>
                  <a:lnTo>
                    <a:pt x="620" y="105"/>
                  </a:lnTo>
                  <a:lnTo>
                    <a:pt x="620" y="104"/>
                  </a:lnTo>
                  <a:lnTo>
                    <a:pt x="615" y="100"/>
                  </a:lnTo>
                  <a:lnTo>
                    <a:pt x="615" y="99"/>
                  </a:lnTo>
                  <a:lnTo>
                    <a:pt x="615" y="99"/>
                  </a:lnTo>
                  <a:lnTo>
                    <a:pt x="617" y="99"/>
                  </a:lnTo>
                  <a:lnTo>
                    <a:pt x="617" y="99"/>
                  </a:lnTo>
                  <a:lnTo>
                    <a:pt x="615" y="97"/>
                  </a:lnTo>
                  <a:lnTo>
                    <a:pt x="615" y="97"/>
                  </a:lnTo>
                  <a:lnTo>
                    <a:pt x="614" y="94"/>
                  </a:lnTo>
                  <a:lnTo>
                    <a:pt x="612" y="93"/>
                  </a:lnTo>
                  <a:lnTo>
                    <a:pt x="614" y="93"/>
                  </a:lnTo>
                  <a:lnTo>
                    <a:pt x="615" y="93"/>
                  </a:lnTo>
                  <a:lnTo>
                    <a:pt x="615" y="93"/>
                  </a:lnTo>
                  <a:lnTo>
                    <a:pt x="618" y="94"/>
                  </a:lnTo>
                  <a:lnTo>
                    <a:pt x="621" y="94"/>
                  </a:lnTo>
                  <a:lnTo>
                    <a:pt x="625" y="93"/>
                  </a:lnTo>
                  <a:lnTo>
                    <a:pt x="623" y="91"/>
                  </a:lnTo>
                  <a:lnTo>
                    <a:pt x="623" y="89"/>
                  </a:lnTo>
                  <a:lnTo>
                    <a:pt x="623" y="89"/>
                  </a:lnTo>
                  <a:lnTo>
                    <a:pt x="625" y="89"/>
                  </a:lnTo>
                  <a:lnTo>
                    <a:pt x="628" y="91"/>
                  </a:lnTo>
                  <a:lnTo>
                    <a:pt x="629" y="91"/>
                  </a:lnTo>
                  <a:lnTo>
                    <a:pt x="629" y="89"/>
                  </a:lnTo>
                  <a:lnTo>
                    <a:pt x="631" y="89"/>
                  </a:lnTo>
                  <a:lnTo>
                    <a:pt x="631" y="91"/>
                  </a:lnTo>
                  <a:lnTo>
                    <a:pt x="633" y="91"/>
                  </a:lnTo>
                  <a:lnTo>
                    <a:pt x="634" y="93"/>
                  </a:lnTo>
                  <a:lnTo>
                    <a:pt x="636" y="94"/>
                  </a:lnTo>
                  <a:lnTo>
                    <a:pt x="637" y="96"/>
                  </a:lnTo>
                  <a:lnTo>
                    <a:pt x="637" y="96"/>
                  </a:lnTo>
                  <a:lnTo>
                    <a:pt x="642" y="96"/>
                  </a:lnTo>
                  <a:lnTo>
                    <a:pt x="645" y="94"/>
                  </a:lnTo>
                  <a:lnTo>
                    <a:pt x="645" y="96"/>
                  </a:lnTo>
                  <a:lnTo>
                    <a:pt x="644" y="96"/>
                  </a:lnTo>
                  <a:lnTo>
                    <a:pt x="640" y="100"/>
                  </a:lnTo>
                  <a:lnTo>
                    <a:pt x="640" y="102"/>
                  </a:lnTo>
                  <a:lnTo>
                    <a:pt x="642" y="100"/>
                  </a:lnTo>
                  <a:lnTo>
                    <a:pt x="644" y="100"/>
                  </a:lnTo>
                  <a:lnTo>
                    <a:pt x="644" y="100"/>
                  </a:lnTo>
                  <a:lnTo>
                    <a:pt x="644" y="99"/>
                  </a:lnTo>
                  <a:lnTo>
                    <a:pt x="645" y="99"/>
                  </a:lnTo>
                  <a:lnTo>
                    <a:pt x="650" y="96"/>
                  </a:lnTo>
                  <a:lnTo>
                    <a:pt x="651" y="96"/>
                  </a:lnTo>
                  <a:lnTo>
                    <a:pt x="650" y="99"/>
                  </a:lnTo>
                  <a:lnTo>
                    <a:pt x="648" y="107"/>
                  </a:lnTo>
                  <a:lnTo>
                    <a:pt x="648" y="110"/>
                  </a:lnTo>
                  <a:lnTo>
                    <a:pt x="648" y="110"/>
                  </a:lnTo>
                  <a:lnTo>
                    <a:pt x="645" y="113"/>
                  </a:lnTo>
                  <a:lnTo>
                    <a:pt x="645" y="115"/>
                  </a:lnTo>
                  <a:lnTo>
                    <a:pt x="648" y="118"/>
                  </a:lnTo>
                  <a:lnTo>
                    <a:pt x="648" y="118"/>
                  </a:lnTo>
                  <a:lnTo>
                    <a:pt x="648" y="119"/>
                  </a:lnTo>
                  <a:lnTo>
                    <a:pt x="648" y="121"/>
                  </a:lnTo>
                  <a:lnTo>
                    <a:pt x="651" y="121"/>
                  </a:lnTo>
                  <a:lnTo>
                    <a:pt x="653" y="119"/>
                  </a:lnTo>
                  <a:lnTo>
                    <a:pt x="655" y="119"/>
                  </a:lnTo>
                  <a:lnTo>
                    <a:pt x="655" y="119"/>
                  </a:lnTo>
                  <a:lnTo>
                    <a:pt x="655" y="123"/>
                  </a:lnTo>
                  <a:lnTo>
                    <a:pt x="655" y="123"/>
                  </a:lnTo>
                  <a:lnTo>
                    <a:pt x="656" y="123"/>
                  </a:lnTo>
                  <a:lnTo>
                    <a:pt x="658" y="123"/>
                  </a:lnTo>
                  <a:lnTo>
                    <a:pt x="658" y="123"/>
                  </a:lnTo>
                  <a:lnTo>
                    <a:pt x="659" y="123"/>
                  </a:lnTo>
                  <a:lnTo>
                    <a:pt x="659" y="124"/>
                  </a:lnTo>
                  <a:lnTo>
                    <a:pt x="659" y="126"/>
                  </a:lnTo>
                  <a:lnTo>
                    <a:pt x="659" y="127"/>
                  </a:lnTo>
                  <a:lnTo>
                    <a:pt x="659" y="127"/>
                  </a:lnTo>
                  <a:lnTo>
                    <a:pt x="658" y="127"/>
                  </a:lnTo>
                  <a:lnTo>
                    <a:pt x="658" y="127"/>
                  </a:lnTo>
                  <a:lnTo>
                    <a:pt x="656" y="127"/>
                  </a:lnTo>
                  <a:lnTo>
                    <a:pt x="655" y="127"/>
                  </a:lnTo>
                  <a:lnTo>
                    <a:pt x="653" y="127"/>
                  </a:lnTo>
                  <a:lnTo>
                    <a:pt x="651" y="127"/>
                  </a:lnTo>
                  <a:lnTo>
                    <a:pt x="651" y="127"/>
                  </a:lnTo>
                  <a:lnTo>
                    <a:pt x="650" y="127"/>
                  </a:lnTo>
                  <a:lnTo>
                    <a:pt x="648" y="127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7"/>
                  </a:lnTo>
                  <a:lnTo>
                    <a:pt x="653" y="134"/>
                  </a:lnTo>
                  <a:lnTo>
                    <a:pt x="653" y="135"/>
                  </a:lnTo>
                  <a:lnTo>
                    <a:pt x="655" y="137"/>
                  </a:lnTo>
                  <a:lnTo>
                    <a:pt x="655" y="137"/>
                  </a:lnTo>
                  <a:lnTo>
                    <a:pt x="655" y="135"/>
                  </a:lnTo>
                  <a:lnTo>
                    <a:pt x="655" y="134"/>
                  </a:lnTo>
                  <a:lnTo>
                    <a:pt x="651" y="130"/>
                  </a:lnTo>
                  <a:lnTo>
                    <a:pt x="650" y="129"/>
                  </a:lnTo>
                  <a:lnTo>
                    <a:pt x="650" y="129"/>
                  </a:lnTo>
                  <a:lnTo>
                    <a:pt x="651" y="129"/>
                  </a:lnTo>
                  <a:lnTo>
                    <a:pt x="656" y="129"/>
                  </a:lnTo>
                  <a:lnTo>
                    <a:pt x="658" y="129"/>
                  </a:lnTo>
                  <a:lnTo>
                    <a:pt x="659" y="129"/>
                  </a:lnTo>
                  <a:lnTo>
                    <a:pt x="661" y="127"/>
                  </a:lnTo>
                  <a:lnTo>
                    <a:pt x="661" y="123"/>
                  </a:lnTo>
                  <a:lnTo>
                    <a:pt x="661" y="121"/>
                  </a:lnTo>
                  <a:lnTo>
                    <a:pt x="661" y="118"/>
                  </a:lnTo>
                  <a:lnTo>
                    <a:pt x="659" y="115"/>
                  </a:lnTo>
                  <a:lnTo>
                    <a:pt x="659" y="112"/>
                  </a:lnTo>
                  <a:lnTo>
                    <a:pt x="656" y="110"/>
                  </a:lnTo>
                  <a:lnTo>
                    <a:pt x="656" y="108"/>
                  </a:lnTo>
                  <a:lnTo>
                    <a:pt x="659" y="102"/>
                  </a:lnTo>
                  <a:lnTo>
                    <a:pt x="659" y="102"/>
                  </a:lnTo>
                  <a:lnTo>
                    <a:pt x="659" y="100"/>
                  </a:lnTo>
                  <a:lnTo>
                    <a:pt x="662" y="100"/>
                  </a:lnTo>
                  <a:lnTo>
                    <a:pt x="664" y="100"/>
                  </a:lnTo>
                  <a:lnTo>
                    <a:pt x="666" y="100"/>
                  </a:lnTo>
                  <a:lnTo>
                    <a:pt x="667" y="102"/>
                  </a:lnTo>
                  <a:lnTo>
                    <a:pt x="669" y="100"/>
                  </a:lnTo>
                  <a:lnTo>
                    <a:pt x="674" y="97"/>
                  </a:lnTo>
                  <a:lnTo>
                    <a:pt x="675" y="97"/>
                  </a:lnTo>
                  <a:lnTo>
                    <a:pt x="677" y="96"/>
                  </a:lnTo>
                  <a:lnTo>
                    <a:pt x="678" y="93"/>
                  </a:lnTo>
                  <a:lnTo>
                    <a:pt x="681" y="91"/>
                  </a:lnTo>
                  <a:lnTo>
                    <a:pt x="685" y="89"/>
                  </a:lnTo>
                  <a:lnTo>
                    <a:pt x="688" y="88"/>
                  </a:lnTo>
                  <a:lnTo>
                    <a:pt x="688" y="86"/>
                  </a:lnTo>
                  <a:lnTo>
                    <a:pt x="686" y="86"/>
                  </a:lnTo>
                  <a:lnTo>
                    <a:pt x="685" y="86"/>
                  </a:lnTo>
                  <a:lnTo>
                    <a:pt x="685" y="85"/>
                  </a:lnTo>
                  <a:lnTo>
                    <a:pt x="685" y="83"/>
                  </a:lnTo>
                  <a:lnTo>
                    <a:pt x="685" y="82"/>
                  </a:lnTo>
                  <a:lnTo>
                    <a:pt x="685" y="80"/>
                  </a:lnTo>
                  <a:lnTo>
                    <a:pt x="685" y="78"/>
                  </a:lnTo>
                  <a:lnTo>
                    <a:pt x="683" y="78"/>
                  </a:lnTo>
                  <a:lnTo>
                    <a:pt x="683" y="77"/>
                  </a:lnTo>
                  <a:lnTo>
                    <a:pt x="681" y="77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0" y="82"/>
                  </a:lnTo>
                  <a:lnTo>
                    <a:pt x="678" y="83"/>
                  </a:lnTo>
                  <a:lnTo>
                    <a:pt x="677" y="83"/>
                  </a:lnTo>
                  <a:lnTo>
                    <a:pt x="674" y="83"/>
                  </a:lnTo>
                  <a:lnTo>
                    <a:pt x="672" y="83"/>
                  </a:lnTo>
                  <a:lnTo>
                    <a:pt x="672" y="82"/>
                  </a:lnTo>
                  <a:lnTo>
                    <a:pt x="672" y="80"/>
                  </a:lnTo>
                  <a:lnTo>
                    <a:pt x="674" y="78"/>
                  </a:lnTo>
                  <a:lnTo>
                    <a:pt x="677" y="75"/>
                  </a:lnTo>
                  <a:lnTo>
                    <a:pt x="678" y="74"/>
                  </a:lnTo>
                  <a:lnTo>
                    <a:pt x="678" y="74"/>
                  </a:lnTo>
                  <a:lnTo>
                    <a:pt x="677" y="74"/>
                  </a:lnTo>
                  <a:lnTo>
                    <a:pt x="677" y="74"/>
                  </a:lnTo>
                  <a:lnTo>
                    <a:pt x="675" y="71"/>
                  </a:lnTo>
                  <a:lnTo>
                    <a:pt x="677" y="71"/>
                  </a:lnTo>
                  <a:lnTo>
                    <a:pt x="677" y="69"/>
                  </a:lnTo>
                  <a:lnTo>
                    <a:pt x="678" y="69"/>
                  </a:lnTo>
                  <a:lnTo>
                    <a:pt x="681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3" y="71"/>
                  </a:lnTo>
                  <a:lnTo>
                    <a:pt x="683" y="71"/>
                  </a:lnTo>
                  <a:lnTo>
                    <a:pt x="683" y="72"/>
                  </a:lnTo>
                  <a:lnTo>
                    <a:pt x="686" y="69"/>
                  </a:lnTo>
                  <a:lnTo>
                    <a:pt x="688" y="69"/>
                  </a:lnTo>
                  <a:lnTo>
                    <a:pt x="688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6" y="66"/>
                  </a:lnTo>
                  <a:lnTo>
                    <a:pt x="686" y="64"/>
                  </a:lnTo>
                  <a:lnTo>
                    <a:pt x="685" y="64"/>
                  </a:lnTo>
                  <a:lnTo>
                    <a:pt x="683" y="64"/>
                  </a:lnTo>
                  <a:lnTo>
                    <a:pt x="681" y="66"/>
                  </a:lnTo>
                  <a:lnTo>
                    <a:pt x="680" y="66"/>
                  </a:lnTo>
                  <a:lnTo>
                    <a:pt x="678" y="66"/>
                  </a:lnTo>
                  <a:lnTo>
                    <a:pt x="677" y="66"/>
                  </a:lnTo>
                  <a:lnTo>
                    <a:pt x="675" y="66"/>
                  </a:lnTo>
                  <a:lnTo>
                    <a:pt x="674" y="64"/>
                  </a:lnTo>
                  <a:lnTo>
                    <a:pt x="672" y="63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1" y="60"/>
                  </a:lnTo>
                  <a:lnTo>
                    <a:pt x="658" y="60"/>
                  </a:lnTo>
                  <a:lnTo>
                    <a:pt x="656" y="58"/>
                  </a:lnTo>
                  <a:lnTo>
                    <a:pt x="655" y="58"/>
                  </a:lnTo>
                  <a:lnTo>
                    <a:pt x="653" y="58"/>
                  </a:lnTo>
                  <a:lnTo>
                    <a:pt x="651" y="56"/>
                  </a:lnTo>
                  <a:lnTo>
                    <a:pt x="650" y="56"/>
                  </a:lnTo>
                  <a:lnTo>
                    <a:pt x="650" y="55"/>
                  </a:lnTo>
                  <a:lnTo>
                    <a:pt x="648" y="53"/>
                  </a:lnTo>
                  <a:lnTo>
                    <a:pt x="647" y="52"/>
                  </a:lnTo>
                  <a:lnTo>
                    <a:pt x="644" y="49"/>
                  </a:lnTo>
                  <a:lnTo>
                    <a:pt x="644" y="47"/>
                  </a:lnTo>
                  <a:lnTo>
                    <a:pt x="644" y="45"/>
                  </a:lnTo>
                  <a:lnTo>
                    <a:pt x="644" y="44"/>
                  </a:lnTo>
                  <a:lnTo>
                    <a:pt x="647" y="39"/>
                  </a:lnTo>
                  <a:lnTo>
                    <a:pt x="647" y="39"/>
                  </a:lnTo>
                  <a:lnTo>
                    <a:pt x="648" y="37"/>
                  </a:lnTo>
                  <a:lnTo>
                    <a:pt x="650" y="37"/>
                  </a:lnTo>
                  <a:lnTo>
                    <a:pt x="650" y="37"/>
                  </a:lnTo>
                  <a:lnTo>
                    <a:pt x="653" y="37"/>
                  </a:lnTo>
                  <a:lnTo>
                    <a:pt x="651" y="36"/>
                  </a:lnTo>
                  <a:lnTo>
                    <a:pt x="651" y="36"/>
                  </a:lnTo>
                  <a:lnTo>
                    <a:pt x="653" y="34"/>
                  </a:lnTo>
                  <a:lnTo>
                    <a:pt x="653" y="33"/>
                  </a:lnTo>
                  <a:lnTo>
                    <a:pt x="648" y="34"/>
                  </a:lnTo>
                  <a:lnTo>
                    <a:pt x="647" y="34"/>
                  </a:lnTo>
                  <a:lnTo>
                    <a:pt x="645" y="34"/>
                  </a:lnTo>
                  <a:lnTo>
                    <a:pt x="644" y="31"/>
                  </a:lnTo>
                  <a:lnTo>
                    <a:pt x="644" y="28"/>
                  </a:lnTo>
                  <a:lnTo>
                    <a:pt x="644" y="25"/>
                  </a:lnTo>
                  <a:lnTo>
                    <a:pt x="644" y="23"/>
                  </a:lnTo>
                  <a:lnTo>
                    <a:pt x="644" y="22"/>
                  </a:lnTo>
                  <a:lnTo>
                    <a:pt x="644" y="22"/>
                  </a:lnTo>
                  <a:lnTo>
                    <a:pt x="645" y="22"/>
                  </a:lnTo>
                  <a:lnTo>
                    <a:pt x="645" y="20"/>
                  </a:lnTo>
                  <a:lnTo>
                    <a:pt x="645" y="19"/>
                  </a:lnTo>
                  <a:lnTo>
                    <a:pt x="645" y="19"/>
                  </a:lnTo>
                  <a:lnTo>
                    <a:pt x="647" y="17"/>
                  </a:lnTo>
                  <a:lnTo>
                    <a:pt x="648" y="15"/>
                  </a:lnTo>
                  <a:lnTo>
                    <a:pt x="650" y="14"/>
                  </a:lnTo>
                  <a:lnTo>
                    <a:pt x="651" y="14"/>
                  </a:lnTo>
                  <a:lnTo>
                    <a:pt x="651" y="15"/>
                  </a:lnTo>
                  <a:lnTo>
                    <a:pt x="653" y="15"/>
                  </a:lnTo>
                  <a:lnTo>
                    <a:pt x="655" y="17"/>
                  </a:lnTo>
                  <a:lnTo>
                    <a:pt x="656" y="17"/>
                  </a:lnTo>
                  <a:lnTo>
                    <a:pt x="658" y="17"/>
                  </a:lnTo>
                  <a:lnTo>
                    <a:pt x="659" y="14"/>
                  </a:lnTo>
                  <a:lnTo>
                    <a:pt x="659" y="12"/>
                  </a:lnTo>
                  <a:lnTo>
                    <a:pt x="659" y="12"/>
                  </a:lnTo>
                  <a:lnTo>
                    <a:pt x="656" y="12"/>
                  </a:lnTo>
                  <a:lnTo>
                    <a:pt x="655" y="12"/>
                  </a:lnTo>
                  <a:lnTo>
                    <a:pt x="653" y="12"/>
                  </a:lnTo>
                  <a:lnTo>
                    <a:pt x="653" y="11"/>
                  </a:lnTo>
                  <a:lnTo>
                    <a:pt x="653" y="9"/>
                  </a:lnTo>
                  <a:lnTo>
                    <a:pt x="656" y="8"/>
                  </a:lnTo>
                  <a:lnTo>
                    <a:pt x="658" y="4"/>
                  </a:lnTo>
                  <a:lnTo>
                    <a:pt x="662" y="1"/>
                  </a:lnTo>
                  <a:lnTo>
                    <a:pt x="667" y="0"/>
                  </a:lnTo>
                  <a:lnTo>
                    <a:pt x="669" y="0"/>
                  </a:lnTo>
                  <a:lnTo>
                    <a:pt x="6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6" name="Freeform 313">
              <a:extLst>
                <a:ext uri="{FF2B5EF4-FFF2-40B4-BE49-F238E27FC236}">
                  <a16:creationId xmlns:a16="http://schemas.microsoft.com/office/drawing/2014/main" id="{C4F7178D-DC2B-4A41-972F-E4DAC1FA2DC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12333" y="1825407"/>
              <a:ext cx="1625651" cy="588665"/>
            </a:xfrm>
            <a:custGeom>
              <a:avLst/>
              <a:gdLst>
                <a:gd name="T0" fmla="*/ 68 w 834"/>
                <a:gd name="T1" fmla="*/ 37 h 302"/>
                <a:gd name="T2" fmla="*/ 112 w 834"/>
                <a:gd name="T3" fmla="*/ 44 h 302"/>
                <a:gd name="T4" fmla="*/ 156 w 834"/>
                <a:gd name="T5" fmla="*/ 61 h 302"/>
                <a:gd name="T6" fmla="*/ 165 w 834"/>
                <a:gd name="T7" fmla="*/ 18 h 302"/>
                <a:gd name="T8" fmla="*/ 214 w 834"/>
                <a:gd name="T9" fmla="*/ 83 h 302"/>
                <a:gd name="T10" fmla="*/ 257 w 834"/>
                <a:gd name="T11" fmla="*/ 115 h 302"/>
                <a:gd name="T12" fmla="*/ 230 w 834"/>
                <a:gd name="T13" fmla="*/ 121 h 302"/>
                <a:gd name="T14" fmla="*/ 216 w 834"/>
                <a:gd name="T15" fmla="*/ 135 h 302"/>
                <a:gd name="T16" fmla="*/ 137 w 834"/>
                <a:gd name="T17" fmla="*/ 140 h 302"/>
                <a:gd name="T18" fmla="*/ 27 w 834"/>
                <a:gd name="T19" fmla="*/ 111 h 302"/>
                <a:gd name="T20" fmla="*/ 28 w 834"/>
                <a:gd name="T21" fmla="*/ 91 h 302"/>
                <a:gd name="T22" fmla="*/ 9 w 834"/>
                <a:gd name="T23" fmla="*/ 64 h 302"/>
                <a:gd name="T24" fmla="*/ 208 w 834"/>
                <a:gd name="T25" fmla="*/ 18 h 302"/>
                <a:gd name="T26" fmla="*/ 607 w 834"/>
                <a:gd name="T27" fmla="*/ 15 h 302"/>
                <a:gd name="T28" fmla="*/ 552 w 834"/>
                <a:gd name="T29" fmla="*/ 14 h 302"/>
                <a:gd name="T30" fmla="*/ 473 w 834"/>
                <a:gd name="T31" fmla="*/ 56 h 302"/>
                <a:gd name="T32" fmla="*/ 489 w 834"/>
                <a:gd name="T33" fmla="*/ 63 h 302"/>
                <a:gd name="T34" fmla="*/ 482 w 834"/>
                <a:gd name="T35" fmla="*/ 34 h 302"/>
                <a:gd name="T36" fmla="*/ 552 w 834"/>
                <a:gd name="T37" fmla="*/ 20 h 302"/>
                <a:gd name="T38" fmla="*/ 552 w 834"/>
                <a:gd name="T39" fmla="*/ 56 h 302"/>
                <a:gd name="T40" fmla="*/ 586 w 834"/>
                <a:gd name="T41" fmla="*/ 47 h 302"/>
                <a:gd name="T42" fmla="*/ 626 w 834"/>
                <a:gd name="T43" fmla="*/ 56 h 302"/>
                <a:gd name="T44" fmla="*/ 638 w 834"/>
                <a:gd name="T45" fmla="*/ 72 h 302"/>
                <a:gd name="T46" fmla="*/ 689 w 834"/>
                <a:gd name="T47" fmla="*/ 70 h 302"/>
                <a:gd name="T48" fmla="*/ 684 w 834"/>
                <a:gd name="T49" fmla="*/ 92 h 302"/>
                <a:gd name="T50" fmla="*/ 731 w 834"/>
                <a:gd name="T51" fmla="*/ 92 h 302"/>
                <a:gd name="T52" fmla="*/ 733 w 834"/>
                <a:gd name="T53" fmla="*/ 104 h 302"/>
                <a:gd name="T54" fmla="*/ 741 w 834"/>
                <a:gd name="T55" fmla="*/ 121 h 302"/>
                <a:gd name="T56" fmla="*/ 727 w 834"/>
                <a:gd name="T57" fmla="*/ 137 h 302"/>
                <a:gd name="T58" fmla="*/ 755 w 834"/>
                <a:gd name="T59" fmla="*/ 157 h 302"/>
                <a:gd name="T60" fmla="*/ 782 w 834"/>
                <a:gd name="T61" fmla="*/ 157 h 302"/>
                <a:gd name="T62" fmla="*/ 805 w 834"/>
                <a:gd name="T63" fmla="*/ 181 h 302"/>
                <a:gd name="T64" fmla="*/ 815 w 834"/>
                <a:gd name="T65" fmla="*/ 196 h 302"/>
                <a:gd name="T66" fmla="*/ 804 w 834"/>
                <a:gd name="T67" fmla="*/ 225 h 302"/>
                <a:gd name="T68" fmla="*/ 783 w 834"/>
                <a:gd name="T69" fmla="*/ 204 h 302"/>
                <a:gd name="T70" fmla="*/ 747 w 834"/>
                <a:gd name="T71" fmla="*/ 192 h 302"/>
                <a:gd name="T72" fmla="*/ 738 w 834"/>
                <a:gd name="T73" fmla="*/ 211 h 302"/>
                <a:gd name="T74" fmla="*/ 757 w 834"/>
                <a:gd name="T75" fmla="*/ 230 h 302"/>
                <a:gd name="T76" fmla="*/ 777 w 834"/>
                <a:gd name="T77" fmla="*/ 252 h 302"/>
                <a:gd name="T78" fmla="*/ 779 w 834"/>
                <a:gd name="T79" fmla="*/ 271 h 302"/>
                <a:gd name="T80" fmla="*/ 757 w 834"/>
                <a:gd name="T81" fmla="*/ 271 h 302"/>
                <a:gd name="T82" fmla="*/ 738 w 834"/>
                <a:gd name="T83" fmla="*/ 274 h 302"/>
                <a:gd name="T84" fmla="*/ 746 w 834"/>
                <a:gd name="T85" fmla="*/ 296 h 302"/>
                <a:gd name="T86" fmla="*/ 687 w 834"/>
                <a:gd name="T87" fmla="*/ 263 h 302"/>
                <a:gd name="T88" fmla="*/ 651 w 834"/>
                <a:gd name="T89" fmla="*/ 242 h 302"/>
                <a:gd name="T90" fmla="*/ 615 w 834"/>
                <a:gd name="T91" fmla="*/ 247 h 302"/>
                <a:gd name="T92" fmla="*/ 610 w 834"/>
                <a:gd name="T93" fmla="*/ 220 h 302"/>
                <a:gd name="T94" fmla="*/ 649 w 834"/>
                <a:gd name="T95" fmla="*/ 217 h 302"/>
                <a:gd name="T96" fmla="*/ 664 w 834"/>
                <a:gd name="T97" fmla="*/ 155 h 302"/>
                <a:gd name="T98" fmla="*/ 640 w 834"/>
                <a:gd name="T99" fmla="*/ 135 h 302"/>
                <a:gd name="T100" fmla="*/ 624 w 834"/>
                <a:gd name="T101" fmla="*/ 124 h 302"/>
                <a:gd name="T102" fmla="*/ 596 w 834"/>
                <a:gd name="T103" fmla="*/ 100 h 302"/>
                <a:gd name="T104" fmla="*/ 552 w 834"/>
                <a:gd name="T105" fmla="*/ 105 h 302"/>
                <a:gd name="T106" fmla="*/ 470 w 834"/>
                <a:gd name="T107" fmla="*/ 96 h 302"/>
                <a:gd name="T108" fmla="*/ 454 w 834"/>
                <a:gd name="T109" fmla="*/ 81 h 302"/>
                <a:gd name="T110" fmla="*/ 429 w 834"/>
                <a:gd name="T111" fmla="*/ 25 h 302"/>
                <a:gd name="T112" fmla="*/ 312 w 834"/>
                <a:gd name="T113" fmla="*/ 11 h 302"/>
                <a:gd name="T114" fmla="*/ 315 w 834"/>
                <a:gd name="T115" fmla="*/ 36 h 302"/>
                <a:gd name="T116" fmla="*/ 299 w 834"/>
                <a:gd name="T117" fmla="*/ 61 h 302"/>
                <a:gd name="T118" fmla="*/ 255 w 834"/>
                <a:gd name="T119" fmla="*/ 45 h 302"/>
                <a:gd name="T120" fmla="*/ 271 w 834"/>
                <a:gd name="T121" fmla="*/ 29 h 302"/>
                <a:gd name="T122" fmla="*/ 261 w 834"/>
                <a:gd name="T123" fmla="*/ 1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34" h="302">
                  <a:moveTo>
                    <a:pt x="320" y="22"/>
                  </a:moveTo>
                  <a:lnTo>
                    <a:pt x="320" y="22"/>
                  </a:lnTo>
                  <a:lnTo>
                    <a:pt x="321" y="23"/>
                  </a:lnTo>
                  <a:lnTo>
                    <a:pt x="321" y="23"/>
                  </a:lnTo>
                  <a:lnTo>
                    <a:pt x="323" y="23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3" y="26"/>
                  </a:lnTo>
                  <a:lnTo>
                    <a:pt x="323" y="28"/>
                  </a:lnTo>
                  <a:lnTo>
                    <a:pt x="321" y="28"/>
                  </a:lnTo>
                  <a:lnTo>
                    <a:pt x="321" y="28"/>
                  </a:lnTo>
                  <a:lnTo>
                    <a:pt x="318" y="28"/>
                  </a:lnTo>
                  <a:lnTo>
                    <a:pt x="317" y="26"/>
                  </a:lnTo>
                  <a:lnTo>
                    <a:pt x="317" y="25"/>
                  </a:lnTo>
                  <a:lnTo>
                    <a:pt x="317" y="23"/>
                  </a:lnTo>
                  <a:lnTo>
                    <a:pt x="317" y="23"/>
                  </a:lnTo>
                  <a:lnTo>
                    <a:pt x="317" y="22"/>
                  </a:lnTo>
                  <a:lnTo>
                    <a:pt x="320" y="22"/>
                  </a:lnTo>
                  <a:close/>
                  <a:moveTo>
                    <a:pt x="63" y="17"/>
                  </a:moveTo>
                  <a:lnTo>
                    <a:pt x="68" y="17"/>
                  </a:lnTo>
                  <a:lnTo>
                    <a:pt x="69" y="18"/>
                  </a:lnTo>
                  <a:lnTo>
                    <a:pt x="69" y="18"/>
                  </a:lnTo>
                  <a:lnTo>
                    <a:pt x="71" y="20"/>
                  </a:lnTo>
                  <a:lnTo>
                    <a:pt x="71" y="22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1" y="28"/>
                  </a:lnTo>
                  <a:lnTo>
                    <a:pt x="71" y="29"/>
                  </a:lnTo>
                  <a:lnTo>
                    <a:pt x="71" y="31"/>
                  </a:lnTo>
                  <a:lnTo>
                    <a:pt x="69" y="31"/>
                  </a:lnTo>
                  <a:lnTo>
                    <a:pt x="68" y="34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8" y="37"/>
                  </a:lnTo>
                  <a:lnTo>
                    <a:pt x="69" y="37"/>
                  </a:lnTo>
                  <a:lnTo>
                    <a:pt x="72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9" y="36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80" y="29"/>
                  </a:lnTo>
                  <a:lnTo>
                    <a:pt x="82" y="28"/>
                  </a:lnTo>
                  <a:lnTo>
                    <a:pt x="83" y="26"/>
                  </a:lnTo>
                  <a:lnTo>
                    <a:pt x="85" y="26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101" y="29"/>
                  </a:lnTo>
                  <a:lnTo>
                    <a:pt x="109" y="33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0" y="39"/>
                  </a:lnTo>
                  <a:lnTo>
                    <a:pt x="107" y="42"/>
                  </a:lnTo>
                  <a:lnTo>
                    <a:pt x="104" y="44"/>
                  </a:lnTo>
                  <a:lnTo>
                    <a:pt x="102" y="44"/>
                  </a:lnTo>
                  <a:lnTo>
                    <a:pt x="104" y="45"/>
                  </a:lnTo>
                  <a:lnTo>
                    <a:pt x="105" y="45"/>
                  </a:lnTo>
                  <a:lnTo>
                    <a:pt x="107" y="44"/>
                  </a:lnTo>
                  <a:lnTo>
                    <a:pt x="109" y="42"/>
                  </a:lnTo>
                  <a:lnTo>
                    <a:pt x="110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3" y="44"/>
                  </a:lnTo>
                  <a:lnTo>
                    <a:pt x="116" y="42"/>
                  </a:lnTo>
                  <a:lnTo>
                    <a:pt x="118" y="39"/>
                  </a:lnTo>
                  <a:lnTo>
                    <a:pt x="123" y="37"/>
                  </a:lnTo>
                  <a:lnTo>
                    <a:pt x="123" y="36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3"/>
                  </a:lnTo>
                  <a:lnTo>
                    <a:pt x="126" y="33"/>
                  </a:lnTo>
                  <a:lnTo>
                    <a:pt x="121" y="29"/>
                  </a:lnTo>
                  <a:lnTo>
                    <a:pt x="120" y="28"/>
                  </a:lnTo>
                  <a:lnTo>
                    <a:pt x="120" y="26"/>
                  </a:lnTo>
                  <a:lnTo>
                    <a:pt x="123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5" y="29"/>
                  </a:lnTo>
                  <a:lnTo>
                    <a:pt x="137" y="31"/>
                  </a:lnTo>
                  <a:lnTo>
                    <a:pt x="138" y="33"/>
                  </a:lnTo>
                  <a:lnTo>
                    <a:pt x="142" y="34"/>
                  </a:lnTo>
                  <a:lnTo>
                    <a:pt x="143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7"/>
                  </a:lnTo>
                  <a:lnTo>
                    <a:pt x="145" y="37"/>
                  </a:lnTo>
                  <a:lnTo>
                    <a:pt x="146" y="39"/>
                  </a:lnTo>
                  <a:lnTo>
                    <a:pt x="148" y="39"/>
                  </a:lnTo>
                  <a:lnTo>
                    <a:pt x="148" y="40"/>
                  </a:lnTo>
                  <a:lnTo>
                    <a:pt x="150" y="42"/>
                  </a:lnTo>
                  <a:lnTo>
                    <a:pt x="151" y="45"/>
                  </a:lnTo>
                  <a:lnTo>
                    <a:pt x="151" y="50"/>
                  </a:lnTo>
                  <a:lnTo>
                    <a:pt x="154" y="56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9" y="63"/>
                  </a:lnTo>
                  <a:lnTo>
                    <a:pt x="159" y="64"/>
                  </a:lnTo>
                  <a:lnTo>
                    <a:pt x="161" y="64"/>
                  </a:lnTo>
                  <a:lnTo>
                    <a:pt x="162" y="64"/>
                  </a:lnTo>
                  <a:lnTo>
                    <a:pt x="162" y="63"/>
                  </a:lnTo>
                  <a:lnTo>
                    <a:pt x="164" y="61"/>
                  </a:lnTo>
                  <a:lnTo>
                    <a:pt x="168" y="59"/>
                  </a:lnTo>
                  <a:lnTo>
                    <a:pt x="168" y="58"/>
                  </a:lnTo>
                  <a:lnTo>
                    <a:pt x="167" y="58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8" y="56"/>
                  </a:lnTo>
                  <a:lnTo>
                    <a:pt x="165" y="53"/>
                  </a:lnTo>
                  <a:lnTo>
                    <a:pt x="162" y="50"/>
                  </a:lnTo>
                  <a:lnTo>
                    <a:pt x="162" y="45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1" y="40"/>
                  </a:lnTo>
                  <a:lnTo>
                    <a:pt x="161" y="40"/>
                  </a:lnTo>
                  <a:lnTo>
                    <a:pt x="159" y="39"/>
                  </a:lnTo>
                  <a:lnTo>
                    <a:pt x="159" y="39"/>
                  </a:lnTo>
                  <a:lnTo>
                    <a:pt x="159" y="37"/>
                  </a:lnTo>
                  <a:lnTo>
                    <a:pt x="159" y="36"/>
                  </a:lnTo>
                  <a:lnTo>
                    <a:pt x="156" y="23"/>
                  </a:lnTo>
                  <a:lnTo>
                    <a:pt x="156" y="22"/>
                  </a:lnTo>
                  <a:lnTo>
                    <a:pt x="156" y="22"/>
                  </a:lnTo>
                  <a:lnTo>
                    <a:pt x="157" y="22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7" y="18"/>
                  </a:lnTo>
                  <a:lnTo>
                    <a:pt x="157" y="18"/>
                  </a:lnTo>
                  <a:lnTo>
                    <a:pt x="157" y="17"/>
                  </a:lnTo>
                  <a:lnTo>
                    <a:pt x="162" y="17"/>
                  </a:lnTo>
                  <a:lnTo>
                    <a:pt x="165" y="18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3" y="20"/>
                  </a:lnTo>
                  <a:lnTo>
                    <a:pt x="173" y="18"/>
                  </a:lnTo>
                  <a:lnTo>
                    <a:pt x="175" y="18"/>
                  </a:lnTo>
                  <a:lnTo>
                    <a:pt x="181" y="22"/>
                  </a:lnTo>
                  <a:lnTo>
                    <a:pt x="186" y="25"/>
                  </a:lnTo>
                  <a:lnTo>
                    <a:pt x="191" y="26"/>
                  </a:lnTo>
                  <a:lnTo>
                    <a:pt x="192" y="28"/>
                  </a:lnTo>
                  <a:lnTo>
                    <a:pt x="195" y="31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4"/>
                  </a:lnTo>
                  <a:lnTo>
                    <a:pt x="195" y="34"/>
                  </a:lnTo>
                  <a:lnTo>
                    <a:pt x="197" y="36"/>
                  </a:lnTo>
                  <a:lnTo>
                    <a:pt x="197" y="36"/>
                  </a:lnTo>
                  <a:lnTo>
                    <a:pt x="197" y="39"/>
                  </a:lnTo>
                  <a:lnTo>
                    <a:pt x="198" y="40"/>
                  </a:lnTo>
                  <a:lnTo>
                    <a:pt x="198" y="42"/>
                  </a:lnTo>
                  <a:lnTo>
                    <a:pt x="203" y="55"/>
                  </a:lnTo>
                  <a:lnTo>
                    <a:pt x="205" y="56"/>
                  </a:lnTo>
                  <a:lnTo>
                    <a:pt x="205" y="58"/>
                  </a:lnTo>
                  <a:lnTo>
                    <a:pt x="209" y="63"/>
                  </a:lnTo>
                  <a:lnTo>
                    <a:pt x="211" y="66"/>
                  </a:lnTo>
                  <a:lnTo>
                    <a:pt x="211" y="67"/>
                  </a:lnTo>
                  <a:lnTo>
                    <a:pt x="211" y="67"/>
                  </a:lnTo>
                  <a:lnTo>
                    <a:pt x="211" y="69"/>
                  </a:lnTo>
                  <a:lnTo>
                    <a:pt x="211" y="70"/>
                  </a:lnTo>
                  <a:lnTo>
                    <a:pt x="211" y="72"/>
                  </a:lnTo>
                  <a:lnTo>
                    <a:pt x="209" y="72"/>
                  </a:lnTo>
                  <a:lnTo>
                    <a:pt x="209" y="74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9" y="78"/>
                  </a:lnTo>
                  <a:lnTo>
                    <a:pt x="214" y="83"/>
                  </a:lnTo>
                  <a:lnTo>
                    <a:pt x="217" y="86"/>
                  </a:lnTo>
                  <a:lnTo>
                    <a:pt x="219" y="88"/>
                  </a:lnTo>
                  <a:lnTo>
                    <a:pt x="222" y="91"/>
                  </a:lnTo>
                  <a:lnTo>
                    <a:pt x="227" y="92"/>
                  </a:lnTo>
                  <a:lnTo>
                    <a:pt x="228" y="92"/>
                  </a:lnTo>
                  <a:lnTo>
                    <a:pt x="230" y="94"/>
                  </a:lnTo>
                  <a:lnTo>
                    <a:pt x="230" y="94"/>
                  </a:lnTo>
                  <a:lnTo>
                    <a:pt x="230" y="92"/>
                  </a:lnTo>
                  <a:lnTo>
                    <a:pt x="230" y="92"/>
                  </a:lnTo>
                  <a:lnTo>
                    <a:pt x="232" y="92"/>
                  </a:lnTo>
                  <a:lnTo>
                    <a:pt x="230" y="91"/>
                  </a:lnTo>
                  <a:lnTo>
                    <a:pt x="230" y="89"/>
                  </a:lnTo>
                  <a:lnTo>
                    <a:pt x="230" y="89"/>
                  </a:lnTo>
                  <a:lnTo>
                    <a:pt x="235" y="92"/>
                  </a:lnTo>
                  <a:lnTo>
                    <a:pt x="236" y="94"/>
                  </a:lnTo>
                  <a:lnTo>
                    <a:pt x="239" y="96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9" y="99"/>
                  </a:lnTo>
                  <a:lnTo>
                    <a:pt x="250" y="99"/>
                  </a:lnTo>
                  <a:lnTo>
                    <a:pt x="250" y="100"/>
                  </a:lnTo>
                  <a:lnTo>
                    <a:pt x="250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7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60" y="107"/>
                  </a:lnTo>
                  <a:lnTo>
                    <a:pt x="261" y="110"/>
                  </a:lnTo>
                  <a:lnTo>
                    <a:pt x="261" y="111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58" y="115"/>
                  </a:lnTo>
                  <a:lnTo>
                    <a:pt x="257" y="115"/>
                  </a:lnTo>
                  <a:lnTo>
                    <a:pt x="255" y="115"/>
                  </a:lnTo>
                  <a:lnTo>
                    <a:pt x="254" y="113"/>
                  </a:lnTo>
                  <a:lnTo>
                    <a:pt x="254" y="111"/>
                  </a:lnTo>
                  <a:lnTo>
                    <a:pt x="252" y="110"/>
                  </a:lnTo>
                  <a:lnTo>
                    <a:pt x="252" y="111"/>
                  </a:lnTo>
                  <a:lnTo>
                    <a:pt x="252" y="113"/>
                  </a:lnTo>
                  <a:lnTo>
                    <a:pt x="250" y="115"/>
                  </a:lnTo>
                  <a:lnTo>
                    <a:pt x="250" y="115"/>
                  </a:lnTo>
                  <a:lnTo>
                    <a:pt x="249" y="115"/>
                  </a:lnTo>
                  <a:lnTo>
                    <a:pt x="247" y="113"/>
                  </a:lnTo>
                  <a:lnTo>
                    <a:pt x="244" y="111"/>
                  </a:lnTo>
                  <a:lnTo>
                    <a:pt x="243" y="111"/>
                  </a:lnTo>
                  <a:lnTo>
                    <a:pt x="243" y="111"/>
                  </a:lnTo>
                  <a:lnTo>
                    <a:pt x="241" y="111"/>
                  </a:lnTo>
                  <a:lnTo>
                    <a:pt x="238" y="113"/>
                  </a:lnTo>
                  <a:lnTo>
                    <a:pt x="236" y="115"/>
                  </a:lnTo>
                  <a:lnTo>
                    <a:pt x="238" y="115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5" y="118"/>
                  </a:lnTo>
                  <a:lnTo>
                    <a:pt x="232" y="118"/>
                  </a:lnTo>
                  <a:lnTo>
                    <a:pt x="230" y="118"/>
                  </a:lnTo>
                  <a:lnTo>
                    <a:pt x="227" y="115"/>
                  </a:lnTo>
                  <a:lnTo>
                    <a:pt x="225" y="115"/>
                  </a:lnTo>
                  <a:lnTo>
                    <a:pt x="225" y="115"/>
                  </a:lnTo>
                  <a:lnTo>
                    <a:pt x="224" y="116"/>
                  </a:lnTo>
                  <a:lnTo>
                    <a:pt x="225" y="116"/>
                  </a:lnTo>
                  <a:lnTo>
                    <a:pt x="227" y="118"/>
                  </a:lnTo>
                  <a:lnTo>
                    <a:pt x="228" y="119"/>
                  </a:lnTo>
                  <a:lnTo>
                    <a:pt x="230" y="119"/>
                  </a:lnTo>
                  <a:lnTo>
                    <a:pt x="230" y="119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30" y="122"/>
                  </a:lnTo>
                  <a:lnTo>
                    <a:pt x="228" y="126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3" y="124"/>
                  </a:lnTo>
                  <a:lnTo>
                    <a:pt x="235" y="122"/>
                  </a:lnTo>
                  <a:lnTo>
                    <a:pt x="238" y="121"/>
                  </a:lnTo>
                  <a:lnTo>
                    <a:pt x="239" y="121"/>
                  </a:lnTo>
                  <a:lnTo>
                    <a:pt x="243" y="119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2"/>
                  </a:lnTo>
                  <a:lnTo>
                    <a:pt x="244" y="122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6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49" y="129"/>
                  </a:lnTo>
                  <a:lnTo>
                    <a:pt x="247" y="132"/>
                  </a:lnTo>
                  <a:lnTo>
                    <a:pt x="246" y="132"/>
                  </a:lnTo>
                  <a:lnTo>
                    <a:pt x="239" y="135"/>
                  </a:lnTo>
                  <a:lnTo>
                    <a:pt x="238" y="135"/>
                  </a:lnTo>
                  <a:lnTo>
                    <a:pt x="235" y="135"/>
                  </a:lnTo>
                  <a:lnTo>
                    <a:pt x="233" y="137"/>
                  </a:lnTo>
                  <a:lnTo>
                    <a:pt x="232" y="137"/>
                  </a:lnTo>
                  <a:lnTo>
                    <a:pt x="228" y="137"/>
                  </a:lnTo>
                  <a:lnTo>
                    <a:pt x="224" y="137"/>
                  </a:lnTo>
                  <a:lnTo>
                    <a:pt x="219" y="137"/>
                  </a:lnTo>
                  <a:lnTo>
                    <a:pt x="216" y="135"/>
                  </a:lnTo>
                  <a:lnTo>
                    <a:pt x="211" y="133"/>
                  </a:lnTo>
                  <a:lnTo>
                    <a:pt x="209" y="135"/>
                  </a:lnTo>
                  <a:lnTo>
                    <a:pt x="208" y="135"/>
                  </a:lnTo>
                  <a:lnTo>
                    <a:pt x="200" y="135"/>
                  </a:lnTo>
                  <a:lnTo>
                    <a:pt x="200" y="133"/>
                  </a:lnTo>
                  <a:lnTo>
                    <a:pt x="200" y="133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198" y="130"/>
                  </a:lnTo>
                  <a:lnTo>
                    <a:pt x="194" y="129"/>
                  </a:lnTo>
                  <a:lnTo>
                    <a:pt x="191" y="129"/>
                  </a:lnTo>
                  <a:lnTo>
                    <a:pt x="187" y="129"/>
                  </a:lnTo>
                  <a:lnTo>
                    <a:pt x="186" y="129"/>
                  </a:lnTo>
                  <a:lnTo>
                    <a:pt x="184" y="127"/>
                  </a:lnTo>
                  <a:lnTo>
                    <a:pt x="183" y="127"/>
                  </a:lnTo>
                  <a:lnTo>
                    <a:pt x="183" y="126"/>
                  </a:lnTo>
                  <a:lnTo>
                    <a:pt x="183" y="126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1" y="122"/>
                  </a:lnTo>
                  <a:lnTo>
                    <a:pt x="179" y="121"/>
                  </a:lnTo>
                  <a:lnTo>
                    <a:pt x="178" y="121"/>
                  </a:lnTo>
                  <a:lnTo>
                    <a:pt x="176" y="122"/>
                  </a:lnTo>
                  <a:lnTo>
                    <a:pt x="175" y="124"/>
                  </a:lnTo>
                  <a:lnTo>
                    <a:pt x="173" y="127"/>
                  </a:lnTo>
                  <a:lnTo>
                    <a:pt x="172" y="129"/>
                  </a:lnTo>
                  <a:lnTo>
                    <a:pt x="168" y="132"/>
                  </a:lnTo>
                  <a:lnTo>
                    <a:pt x="167" y="132"/>
                  </a:lnTo>
                  <a:lnTo>
                    <a:pt x="161" y="133"/>
                  </a:lnTo>
                  <a:lnTo>
                    <a:pt x="153" y="133"/>
                  </a:lnTo>
                  <a:lnTo>
                    <a:pt x="151" y="135"/>
                  </a:lnTo>
                  <a:lnTo>
                    <a:pt x="148" y="137"/>
                  </a:lnTo>
                  <a:lnTo>
                    <a:pt x="145" y="138"/>
                  </a:lnTo>
                  <a:lnTo>
                    <a:pt x="137" y="140"/>
                  </a:lnTo>
                  <a:lnTo>
                    <a:pt x="131" y="141"/>
                  </a:lnTo>
                  <a:lnTo>
                    <a:pt x="123" y="143"/>
                  </a:lnTo>
                  <a:lnTo>
                    <a:pt x="118" y="143"/>
                  </a:lnTo>
                  <a:lnTo>
                    <a:pt x="116" y="143"/>
                  </a:lnTo>
                  <a:lnTo>
                    <a:pt x="113" y="143"/>
                  </a:lnTo>
                  <a:lnTo>
                    <a:pt x="110" y="144"/>
                  </a:lnTo>
                  <a:lnTo>
                    <a:pt x="107" y="144"/>
                  </a:lnTo>
                  <a:lnTo>
                    <a:pt x="96" y="144"/>
                  </a:lnTo>
                  <a:lnTo>
                    <a:pt x="91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3"/>
                  </a:lnTo>
                  <a:lnTo>
                    <a:pt x="79" y="138"/>
                  </a:lnTo>
                  <a:lnTo>
                    <a:pt x="77" y="137"/>
                  </a:lnTo>
                  <a:lnTo>
                    <a:pt x="77" y="133"/>
                  </a:lnTo>
                  <a:lnTo>
                    <a:pt x="77" y="132"/>
                  </a:lnTo>
                  <a:lnTo>
                    <a:pt x="77" y="127"/>
                  </a:lnTo>
                  <a:lnTo>
                    <a:pt x="75" y="127"/>
                  </a:lnTo>
                  <a:lnTo>
                    <a:pt x="71" y="126"/>
                  </a:lnTo>
                  <a:lnTo>
                    <a:pt x="68" y="126"/>
                  </a:lnTo>
                  <a:lnTo>
                    <a:pt x="61" y="126"/>
                  </a:lnTo>
                  <a:lnTo>
                    <a:pt x="55" y="126"/>
                  </a:lnTo>
                  <a:lnTo>
                    <a:pt x="49" y="126"/>
                  </a:lnTo>
                  <a:lnTo>
                    <a:pt x="45" y="124"/>
                  </a:lnTo>
                  <a:lnTo>
                    <a:pt x="41" y="124"/>
                  </a:lnTo>
                  <a:lnTo>
                    <a:pt x="36" y="121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34" y="119"/>
                  </a:lnTo>
                  <a:lnTo>
                    <a:pt x="33" y="118"/>
                  </a:lnTo>
                  <a:lnTo>
                    <a:pt x="28" y="115"/>
                  </a:lnTo>
                  <a:lnTo>
                    <a:pt x="27" y="111"/>
                  </a:lnTo>
                  <a:lnTo>
                    <a:pt x="27" y="111"/>
                  </a:lnTo>
                  <a:lnTo>
                    <a:pt x="27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7" y="104"/>
                  </a:lnTo>
                  <a:lnTo>
                    <a:pt x="27" y="104"/>
                  </a:lnTo>
                  <a:lnTo>
                    <a:pt x="34" y="102"/>
                  </a:lnTo>
                  <a:lnTo>
                    <a:pt x="50" y="100"/>
                  </a:lnTo>
                  <a:lnTo>
                    <a:pt x="63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7" y="100"/>
                  </a:lnTo>
                  <a:lnTo>
                    <a:pt x="83" y="100"/>
                  </a:lnTo>
                  <a:lnTo>
                    <a:pt x="91" y="100"/>
                  </a:lnTo>
                  <a:lnTo>
                    <a:pt x="93" y="100"/>
                  </a:lnTo>
                  <a:lnTo>
                    <a:pt x="97" y="100"/>
                  </a:lnTo>
                  <a:lnTo>
                    <a:pt x="97" y="99"/>
                  </a:lnTo>
                  <a:lnTo>
                    <a:pt x="104" y="100"/>
                  </a:lnTo>
                  <a:lnTo>
                    <a:pt x="105" y="99"/>
                  </a:lnTo>
                  <a:lnTo>
                    <a:pt x="105" y="99"/>
                  </a:lnTo>
                  <a:lnTo>
                    <a:pt x="105" y="97"/>
                  </a:lnTo>
                  <a:lnTo>
                    <a:pt x="99" y="96"/>
                  </a:lnTo>
                  <a:lnTo>
                    <a:pt x="85" y="91"/>
                  </a:lnTo>
                  <a:lnTo>
                    <a:pt x="80" y="89"/>
                  </a:lnTo>
                  <a:lnTo>
                    <a:pt x="75" y="89"/>
                  </a:lnTo>
                  <a:lnTo>
                    <a:pt x="72" y="88"/>
                  </a:lnTo>
                  <a:lnTo>
                    <a:pt x="69" y="89"/>
                  </a:lnTo>
                  <a:lnTo>
                    <a:pt x="68" y="89"/>
                  </a:lnTo>
                  <a:lnTo>
                    <a:pt x="63" y="89"/>
                  </a:lnTo>
                  <a:lnTo>
                    <a:pt x="60" y="91"/>
                  </a:lnTo>
                  <a:lnTo>
                    <a:pt x="53" y="91"/>
                  </a:lnTo>
                  <a:lnTo>
                    <a:pt x="42" y="91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8" y="91"/>
                  </a:lnTo>
                  <a:lnTo>
                    <a:pt x="28" y="91"/>
                  </a:lnTo>
                  <a:lnTo>
                    <a:pt x="20" y="91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9" y="80"/>
                  </a:lnTo>
                  <a:lnTo>
                    <a:pt x="11" y="80"/>
                  </a:lnTo>
                  <a:lnTo>
                    <a:pt x="16" y="77"/>
                  </a:lnTo>
                  <a:lnTo>
                    <a:pt x="17" y="77"/>
                  </a:lnTo>
                  <a:lnTo>
                    <a:pt x="23" y="75"/>
                  </a:lnTo>
                  <a:lnTo>
                    <a:pt x="31" y="74"/>
                  </a:lnTo>
                  <a:lnTo>
                    <a:pt x="36" y="72"/>
                  </a:lnTo>
                  <a:lnTo>
                    <a:pt x="39" y="70"/>
                  </a:lnTo>
                  <a:lnTo>
                    <a:pt x="42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4" y="67"/>
                  </a:lnTo>
                  <a:lnTo>
                    <a:pt x="47" y="67"/>
                  </a:lnTo>
                  <a:lnTo>
                    <a:pt x="50" y="69"/>
                  </a:lnTo>
                  <a:lnTo>
                    <a:pt x="52" y="67"/>
                  </a:lnTo>
                  <a:lnTo>
                    <a:pt x="53" y="67"/>
                  </a:lnTo>
                  <a:lnTo>
                    <a:pt x="52" y="67"/>
                  </a:lnTo>
                  <a:lnTo>
                    <a:pt x="49" y="66"/>
                  </a:lnTo>
                  <a:lnTo>
                    <a:pt x="31" y="69"/>
                  </a:lnTo>
                  <a:lnTo>
                    <a:pt x="23" y="69"/>
                  </a:lnTo>
                  <a:lnTo>
                    <a:pt x="19" y="70"/>
                  </a:lnTo>
                  <a:lnTo>
                    <a:pt x="16" y="70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2" y="67"/>
                  </a:lnTo>
                  <a:lnTo>
                    <a:pt x="16" y="66"/>
                  </a:lnTo>
                  <a:lnTo>
                    <a:pt x="17" y="63"/>
                  </a:lnTo>
                  <a:lnTo>
                    <a:pt x="16" y="63"/>
                  </a:lnTo>
                  <a:lnTo>
                    <a:pt x="9" y="64"/>
                  </a:lnTo>
                  <a:lnTo>
                    <a:pt x="6" y="63"/>
                  </a:lnTo>
                  <a:lnTo>
                    <a:pt x="1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6" y="50"/>
                  </a:lnTo>
                  <a:lnTo>
                    <a:pt x="9" y="48"/>
                  </a:lnTo>
                  <a:lnTo>
                    <a:pt x="11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2"/>
                  </a:lnTo>
                  <a:lnTo>
                    <a:pt x="8" y="40"/>
                  </a:lnTo>
                  <a:lnTo>
                    <a:pt x="9" y="39"/>
                  </a:lnTo>
                  <a:lnTo>
                    <a:pt x="12" y="36"/>
                  </a:lnTo>
                  <a:lnTo>
                    <a:pt x="20" y="31"/>
                  </a:lnTo>
                  <a:lnTo>
                    <a:pt x="25" y="29"/>
                  </a:lnTo>
                  <a:lnTo>
                    <a:pt x="28" y="28"/>
                  </a:lnTo>
                  <a:lnTo>
                    <a:pt x="34" y="25"/>
                  </a:lnTo>
                  <a:lnTo>
                    <a:pt x="49" y="20"/>
                  </a:lnTo>
                  <a:lnTo>
                    <a:pt x="63" y="17"/>
                  </a:lnTo>
                  <a:close/>
                  <a:moveTo>
                    <a:pt x="197" y="4"/>
                  </a:moveTo>
                  <a:lnTo>
                    <a:pt x="200" y="6"/>
                  </a:lnTo>
                  <a:lnTo>
                    <a:pt x="205" y="9"/>
                  </a:lnTo>
                  <a:lnTo>
                    <a:pt x="206" y="9"/>
                  </a:lnTo>
                  <a:lnTo>
                    <a:pt x="206" y="9"/>
                  </a:lnTo>
                  <a:lnTo>
                    <a:pt x="208" y="11"/>
                  </a:lnTo>
                  <a:lnTo>
                    <a:pt x="208" y="12"/>
                  </a:lnTo>
                  <a:lnTo>
                    <a:pt x="208" y="14"/>
                  </a:lnTo>
                  <a:lnTo>
                    <a:pt x="208" y="17"/>
                  </a:lnTo>
                  <a:lnTo>
                    <a:pt x="208" y="18"/>
                  </a:lnTo>
                  <a:lnTo>
                    <a:pt x="205" y="22"/>
                  </a:lnTo>
                  <a:lnTo>
                    <a:pt x="202" y="25"/>
                  </a:lnTo>
                  <a:lnTo>
                    <a:pt x="202" y="25"/>
                  </a:lnTo>
                  <a:lnTo>
                    <a:pt x="202" y="26"/>
                  </a:lnTo>
                  <a:lnTo>
                    <a:pt x="198" y="28"/>
                  </a:lnTo>
                  <a:lnTo>
                    <a:pt x="198" y="28"/>
                  </a:lnTo>
                  <a:lnTo>
                    <a:pt x="197" y="29"/>
                  </a:lnTo>
                  <a:lnTo>
                    <a:pt x="195" y="28"/>
                  </a:lnTo>
                  <a:lnTo>
                    <a:pt x="194" y="26"/>
                  </a:lnTo>
                  <a:lnTo>
                    <a:pt x="191" y="23"/>
                  </a:lnTo>
                  <a:lnTo>
                    <a:pt x="186" y="22"/>
                  </a:lnTo>
                  <a:lnTo>
                    <a:pt x="186" y="20"/>
                  </a:lnTo>
                  <a:lnTo>
                    <a:pt x="184" y="18"/>
                  </a:lnTo>
                  <a:lnTo>
                    <a:pt x="179" y="15"/>
                  </a:lnTo>
                  <a:lnTo>
                    <a:pt x="176" y="14"/>
                  </a:lnTo>
                  <a:lnTo>
                    <a:pt x="175" y="14"/>
                  </a:lnTo>
                  <a:lnTo>
                    <a:pt x="173" y="12"/>
                  </a:lnTo>
                  <a:lnTo>
                    <a:pt x="175" y="9"/>
                  </a:lnTo>
                  <a:lnTo>
                    <a:pt x="178" y="7"/>
                  </a:lnTo>
                  <a:lnTo>
                    <a:pt x="178" y="7"/>
                  </a:lnTo>
                  <a:lnTo>
                    <a:pt x="183" y="6"/>
                  </a:lnTo>
                  <a:lnTo>
                    <a:pt x="194" y="6"/>
                  </a:lnTo>
                  <a:lnTo>
                    <a:pt x="197" y="4"/>
                  </a:lnTo>
                  <a:close/>
                  <a:moveTo>
                    <a:pt x="555" y="4"/>
                  </a:moveTo>
                  <a:lnTo>
                    <a:pt x="558" y="6"/>
                  </a:lnTo>
                  <a:lnTo>
                    <a:pt x="561" y="7"/>
                  </a:lnTo>
                  <a:lnTo>
                    <a:pt x="564" y="7"/>
                  </a:lnTo>
                  <a:lnTo>
                    <a:pt x="571" y="7"/>
                  </a:lnTo>
                  <a:lnTo>
                    <a:pt x="572" y="9"/>
                  </a:lnTo>
                  <a:lnTo>
                    <a:pt x="588" y="7"/>
                  </a:lnTo>
                  <a:lnTo>
                    <a:pt x="591" y="9"/>
                  </a:lnTo>
                  <a:lnTo>
                    <a:pt x="601" y="12"/>
                  </a:lnTo>
                  <a:lnTo>
                    <a:pt x="604" y="12"/>
                  </a:lnTo>
                  <a:lnTo>
                    <a:pt x="605" y="14"/>
                  </a:lnTo>
                  <a:lnTo>
                    <a:pt x="607" y="15"/>
                  </a:lnTo>
                  <a:lnTo>
                    <a:pt x="607" y="17"/>
                  </a:lnTo>
                  <a:lnTo>
                    <a:pt x="610" y="18"/>
                  </a:lnTo>
                  <a:lnTo>
                    <a:pt x="612" y="20"/>
                  </a:lnTo>
                  <a:lnTo>
                    <a:pt x="612" y="20"/>
                  </a:lnTo>
                  <a:lnTo>
                    <a:pt x="613" y="22"/>
                  </a:lnTo>
                  <a:lnTo>
                    <a:pt x="615" y="23"/>
                  </a:lnTo>
                  <a:lnTo>
                    <a:pt x="616" y="23"/>
                  </a:lnTo>
                  <a:lnTo>
                    <a:pt x="616" y="25"/>
                  </a:lnTo>
                  <a:lnTo>
                    <a:pt x="616" y="26"/>
                  </a:lnTo>
                  <a:lnTo>
                    <a:pt x="618" y="28"/>
                  </a:lnTo>
                  <a:lnTo>
                    <a:pt x="619" y="29"/>
                  </a:lnTo>
                  <a:lnTo>
                    <a:pt x="619" y="29"/>
                  </a:lnTo>
                  <a:lnTo>
                    <a:pt x="618" y="31"/>
                  </a:lnTo>
                  <a:lnTo>
                    <a:pt x="615" y="31"/>
                  </a:lnTo>
                  <a:lnTo>
                    <a:pt x="607" y="31"/>
                  </a:lnTo>
                  <a:lnTo>
                    <a:pt x="594" y="29"/>
                  </a:lnTo>
                  <a:lnTo>
                    <a:pt x="588" y="29"/>
                  </a:lnTo>
                  <a:lnTo>
                    <a:pt x="585" y="31"/>
                  </a:lnTo>
                  <a:lnTo>
                    <a:pt x="575" y="33"/>
                  </a:lnTo>
                  <a:lnTo>
                    <a:pt x="574" y="33"/>
                  </a:lnTo>
                  <a:lnTo>
                    <a:pt x="571" y="33"/>
                  </a:lnTo>
                  <a:lnTo>
                    <a:pt x="566" y="31"/>
                  </a:lnTo>
                  <a:lnTo>
                    <a:pt x="564" y="29"/>
                  </a:lnTo>
                  <a:lnTo>
                    <a:pt x="564" y="29"/>
                  </a:lnTo>
                  <a:lnTo>
                    <a:pt x="563" y="26"/>
                  </a:lnTo>
                  <a:lnTo>
                    <a:pt x="561" y="25"/>
                  </a:lnTo>
                  <a:lnTo>
                    <a:pt x="561" y="22"/>
                  </a:lnTo>
                  <a:lnTo>
                    <a:pt x="561" y="20"/>
                  </a:lnTo>
                  <a:lnTo>
                    <a:pt x="560" y="20"/>
                  </a:lnTo>
                  <a:lnTo>
                    <a:pt x="555" y="18"/>
                  </a:lnTo>
                  <a:lnTo>
                    <a:pt x="553" y="18"/>
                  </a:lnTo>
                  <a:lnTo>
                    <a:pt x="552" y="17"/>
                  </a:lnTo>
                  <a:lnTo>
                    <a:pt x="552" y="15"/>
                  </a:lnTo>
                  <a:lnTo>
                    <a:pt x="552" y="15"/>
                  </a:lnTo>
                  <a:lnTo>
                    <a:pt x="552" y="14"/>
                  </a:lnTo>
                  <a:lnTo>
                    <a:pt x="552" y="14"/>
                  </a:lnTo>
                  <a:lnTo>
                    <a:pt x="553" y="14"/>
                  </a:lnTo>
                  <a:lnTo>
                    <a:pt x="552" y="12"/>
                  </a:lnTo>
                  <a:lnTo>
                    <a:pt x="552" y="11"/>
                  </a:lnTo>
                  <a:lnTo>
                    <a:pt x="550" y="7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5" y="4"/>
                  </a:lnTo>
                  <a:close/>
                  <a:moveTo>
                    <a:pt x="471" y="3"/>
                  </a:moveTo>
                  <a:lnTo>
                    <a:pt x="478" y="3"/>
                  </a:lnTo>
                  <a:lnTo>
                    <a:pt x="490" y="4"/>
                  </a:lnTo>
                  <a:lnTo>
                    <a:pt x="490" y="4"/>
                  </a:lnTo>
                  <a:lnTo>
                    <a:pt x="492" y="6"/>
                  </a:lnTo>
                  <a:lnTo>
                    <a:pt x="492" y="6"/>
                  </a:lnTo>
                  <a:lnTo>
                    <a:pt x="492" y="7"/>
                  </a:lnTo>
                  <a:lnTo>
                    <a:pt x="489" y="9"/>
                  </a:lnTo>
                  <a:lnTo>
                    <a:pt x="484" y="12"/>
                  </a:lnTo>
                  <a:lnTo>
                    <a:pt x="481" y="14"/>
                  </a:lnTo>
                  <a:lnTo>
                    <a:pt x="476" y="18"/>
                  </a:lnTo>
                  <a:lnTo>
                    <a:pt x="476" y="18"/>
                  </a:lnTo>
                  <a:lnTo>
                    <a:pt x="470" y="28"/>
                  </a:lnTo>
                  <a:lnTo>
                    <a:pt x="468" y="29"/>
                  </a:lnTo>
                  <a:lnTo>
                    <a:pt x="468" y="29"/>
                  </a:lnTo>
                  <a:lnTo>
                    <a:pt x="466" y="33"/>
                  </a:lnTo>
                  <a:lnTo>
                    <a:pt x="466" y="34"/>
                  </a:lnTo>
                  <a:lnTo>
                    <a:pt x="468" y="36"/>
                  </a:lnTo>
                  <a:lnTo>
                    <a:pt x="471" y="39"/>
                  </a:lnTo>
                  <a:lnTo>
                    <a:pt x="471" y="40"/>
                  </a:lnTo>
                  <a:lnTo>
                    <a:pt x="471" y="42"/>
                  </a:lnTo>
                  <a:lnTo>
                    <a:pt x="471" y="47"/>
                  </a:lnTo>
                  <a:lnTo>
                    <a:pt x="471" y="48"/>
                  </a:lnTo>
                  <a:lnTo>
                    <a:pt x="471" y="50"/>
                  </a:lnTo>
                  <a:lnTo>
                    <a:pt x="473" y="53"/>
                  </a:lnTo>
                  <a:lnTo>
                    <a:pt x="473" y="56"/>
                  </a:lnTo>
                  <a:lnTo>
                    <a:pt x="476" y="59"/>
                  </a:lnTo>
                  <a:lnTo>
                    <a:pt x="481" y="64"/>
                  </a:lnTo>
                  <a:lnTo>
                    <a:pt x="484" y="66"/>
                  </a:lnTo>
                  <a:lnTo>
                    <a:pt x="487" y="67"/>
                  </a:lnTo>
                  <a:lnTo>
                    <a:pt x="490" y="70"/>
                  </a:lnTo>
                  <a:lnTo>
                    <a:pt x="490" y="70"/>
                  </a:lnTo>
                  <a:lnTo>
                    <a:pt x="489" y="72"/>
                  </a:lnTo>
                  <a:lnTo>
                    <a:pt x="485" y="75"/>
                  </a:lnTo>
                  <a:lnTo>
                    <a:pt x="481" y="75"/>
                  </a:lnTo>
                  <a:lnTo>
                    <a:pt x="478" y="77"/>
                  </a:lnTo>
                  <a:lnTo>
                    <a:pt x="474" y="78"/>
                  </a:lnTo>
                  <a:lnTo>
                    <a:pt x="470" y="80"/>
                  </a:lnTo>
                  <a:lnTo>
                    <a:pt x="468" y="80"/>
                  </a:lnTo>
                  <a:lnTo>
                    <a:pt x="468" y="81"/>
                  </a:lnTo>
                  <a:lnTo>
                    <a:pt x="471" y="80"/>
                  </a:lnTo>
                  <a:lnTo>
                    <a:pt x="474" y="80"/>
                  </a:lnTo>
                  <a:lnTo>
                    <a:pt x="479" y="77"/>
                  </a:lnTo>
                  <a:lnTo>
                    <a:pt x="482" y="77"/>
                  </a:lnTo>
                  <a:lnTo>
                    <a:pt x="490" y="77"/>
                  </a:lnTo>
                  <a:lnTo>
                    <a:pt x="492" y="77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2" y="80"/>
                  </a:lnTo>
                  <a:lnTo>
                    <a:pt x="493" y="80"/>
                  </a:lnTo>
                  <a:lnTo>
                    <a:pt x="493" y="80"/>
                  </a:lnTo>
                  <a:lnTo>
                    <a:pt x="493" y="78"/>
                  </a:lnTo>
                  <a:lnTo>
                    <a:pt x="495" y="70"/>
                  </a:lnTo>
                  <a:lnTo>
                    <a:pt x="496" y="69"/>
                  </a:lnTo>
                  <a:lnTo>
                    <a:pt x="496" y="67"/>
                  </a:lnTo>
                  <a:lnTo>
                    <a:pt x="496" y="64"/>
                  </a:lnTo>
                  <a:lnTo>
                    <a:pt x="495" y="64"/>
                  </a:lnTo>
                  <a:lnTo>
                    <a:pt x="493" y="63"/>
                  </a:lnTo>
                  <a:lnTo>
                    <a:pt x="490" y="63"/>
                  </a:lnTo>
                  <a:lnTo>
                    <a:pt x="489" y="63"/>
                  </a:lnTo>
                  <a:lnTo>
                    <a:pt x="487" y="63"/>
                  </a:lnTo>
                  <a:lnTo>
                    <a:pt x="485" y="63"/>
                  </a:lnTo>
                  <a:lnTo>
                    <a:pt x="485" y="61"/>
                  </a:lnTo>
                  <a:lnTo>
                    <a:pt x="484" y="59"/>
                  </a:lnTo>
                  <a:lnTo>
                    <a:pt x="482" y="58"/>
                  </a:lnTo>
                  <a:lnTo>
                    <a:pt x="479" y="55"/>
                  </a:lnTo>
                  <a:lnTo>
                    <a:pt x="478" y="55"/>
                  </a:lnTo>
                  <a:lnTo>
                    <a:pt x="479" y="53"/>
                  </a:lnTo>
                  <a:lnTo>
                    <a:pt x="481" y="52"/>
                  </a:lnTo>
                  <a:lnTo>
                    <a:pt x="484" y="52"/>
                  </a:lnTo>
                  <a:lnTo>
                    <a:pt x="485" y="48"/>
                  </a:lnTo>
                  <a:lnTo>
                    <a:pt x="487" y="47"/>
                  </a:lnTo>
                  <a:lnTo>
                    <a:pt x="490" y="48"/>
                  </a:lnTo>
                  <a:lnTo>
                    <a:pt x="496" y="50"/>
                  </a:lnTo>
                  <a:lnTo>
                    <a:pt x="500" y="53"/>
                  </a:lnTo>
                  <a:lnTo>
                    <a:pt x="501" y="53"/>
                  </a:lnTo>
                  <a:lnTo>
                    <a:pt x="501" y="52"/>
                  </a:lnTo>
                  <a:lnTo>
                    <a:pt x="501" y="52"/>
                  </a:lnTo>
                  <a:lnTo>
                    <a:pt x="496" y="48"/>
                  </a:lnTo>
                  <a:lnTo>
                    <a:pt x="495" y="47"/>
                  </a:lnTo>
                  <a:lnTo>
                    <a:pt x="493" y="45"/>
                  </a:lnTo>
                  <a:lnTo>
                    <a:pt x="493" y="45"/>
                  </a:lnTo>
                  <a:lnTo>
                    <a:pt x="496" y="44"/>
                  </a:lnTo>
                  <a:lnTo>
                    <a:pt x="496" y="44"/>
                  </a:lnTo>
                  <a:lnTo>
                    <a:pt x="493" y="42"/>
                  </a:lnTo>
                  <a:lnTo>
                    <a:pt x="492" y="42"/>
                  </a:lnTo>
                  <a:lnTo>
                    <a:pt x="490" y="44"/>
                  </a:lnTo>
                  <a:lnTo>
                    <a:pt x="489" y="44"/>
                  </a:lnTo>
                  <a:lnTo>
                    <a:pt x="485" y="42"/>
                  </a:lnTo>
                  <a:lnTo>
                    <a:pt x="485" y="42"/>
                  </a:lnTo>
                  <a:lnTo>
                    <a:pt x="484" y="40"/>
                  </a:lnTo>
                  <a:lnTo>
                    <a:pt x="482" y="39"/>
                  </a:lnTo>
                  <a:lnTo>
                    <a:pt x="482" y="37"/>
                  </a:lnTo>
                  <a:lnTo>
                    <a:pt x="482" y="36"/>
                  </a:lnTo>
                  <a:lnTo>
                    <a:pt x="482" y="34"/>
                  </a:lnTo>
                  <a:lnTo>
                    <a:pt x="482" y="33"/>
                  </a:lnTo>
                  <a:lnTo>
                    <a:pt x="482" y="31"/>
                  </a:lnTo>
                  <a:lnTo>
                    <a:pt x="482" y="31"/>
                  </a:lnTo>
                  <a:lnTo>
                    <a:pt x="484" y="28"/>
                  </a:lnTo>
                  <a:lnTo>
                    <a:pt x="485" y="28"/>
                  </a:lnTo>
                  <a:lnTo>
                    <a:pt x="487" y="28"/>
                  </a:lnTo>
                  <a:lnTo>
                    <a:pt x="492" y="28"/>
                  </a:lnTo>
                  <a:lnTo>
                    <a:pt x="501" y="33"/>
                  </a:lnTo>
                  <a:lnTo>
                    <a:pt x="501" y="31"/>
                  </a:lnTo>
                  <a:lnTo>
                    <a:pt x="490" y="26"/>
                  </a:lnTo>
                  <a:lnTo>
                    <a:pt x="485" y="25"/>
                  </a:lnTo>
                  <a:lnTo>
                    <a:pt x="484" y="23"/>
                  </a:lnTo>
                  <a:lnTo>
                    <a:pt x="490" y="17"/>
                  </a:lnTo>
                  <a:lnTo>
                    <a:pt x="496" y="15"/>
                  </a:lnTo>
                  <a:lnTo>
                    <a:pt x="500" y="14"/>
                  </a:lnTo>
                  <a:lnTo>
                    <a:pt x="504" y="14"/>
                  </a:lnTo>
                  <a:lnTo>
                    <a:pt x="509" y="15"/>
                  </a:lnTo>
                  <a:lnTo>
                    <a:pt x="509" y="15"/>
                  </a:lnTo>
                  <a:lnTo>
                    <a:pt x="506" y="12"/>
                  </a:lnTo>
                  <a:lnTo>
                    <a:pt x="507" y="12"/>
                  </a:lnTo>
                  <a:lnTo>
                    <a:pt x="509" y="11"/>
                  </a:lnTo>
                  <a:lnTo>
                    <a:pt x="514" y="9"/>
                  </a:lnTo>
                  <a:lnTo>
                    <a:pt x="520" y="7"/>
                  </a:lnTo>
                  <a:lnTo>
                    <a:pt x="520" y="7"/>
                  </a:lnTo>
                  <a:lnTo>
                    <a:pt x="522" y="6"/>
                  </a:lnTo>
                  <a:lnTo>
                    <a:pt x="525" y="6"/>
                  </a:lnTo>
                  <a:lnTo>
                    <a:pt x="531" y="6"/>
                  </a:lnTo>
                  <a:lnTo>
                    <a:pt x="536" y="6"/>
                  </a:lnTo>
                  <a:lnTo>
                    <a:pt x="541" y="7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4"/>
                  </a:lnTo>
                  <a:lnTo>
                    <a:pt x="547" y="18"/>
                  </a:lnTo>
                  <a:lnTo>
                    <a:pt x="548" y="20"/>
                  </a:lnTo>
                  <a:lnTo>
                    <a:pt x="552" y="20"/>
                  </a:lnTo>
                  <a:lnTo>
                    <a:pt x="553" y="22"/>
                  </a:lnTo>
                  <a:lnTo>
                    <a:pt x="555" y="23"/>
                  </a:lnTo>
                  <a:lnTo>
                    <a:pt x="555" y="25"/>
                  </a:lnTo>
                  <a:lnTo>
                    <a:pt x="555" y="26"/>
                  </a:lnTo>
                  <a:lnTo>
                    <a:pt x="555" y="28"/>
                  </a:lnTo>
                  <a:lnTo>
                    <a:pt x="556" y="31"/>
                  </a:lnTo>
                  <a:lnTo>
                    <a:pt x="556" y="31"/>
                  </a:lnTo>
                  <a:lnTo>
                    <a:pt x="560" y="33"/>
                  </a:lnTo>
                  <a:lnTo>
                    <a:pt x="560" y="34"/>
                  </a:lnTo>
                  <a:lnTo>
                    <a:pt x="558" y="34"/>
                  </a:lnTo>
                  <a:lnTo>
                    <a:pt x="556" y="36"/>
                  </a:lnTo>
                  <a:lnTo>
                    <a:pt x="553" y="39"/>
                  </a:lnTo>
                  <a:lnTo>
                    <a:pt x="548" y="42"/>
                  </a:lnTo>
                  <a:lnTo>
                    <a:pt x="545" y="45"/>
                  </a:lnTo>
                  <a:lnTo>
                    <a:pt x="545" y="47"/>
                  </a:lnTo>
                  <a:lnTo>
                    <a:pt x="552" y="42"/>
                  </a:lnTo>
                  <a:lnTo>
                    <a:pt x="555" y="42"/>
                  </a:lnTo>
                  <a:lnTo>
                    <a:pt x="555" y="42"/>
                  </a:lnTo>
                  <a:lnTo>
                    <a:pt x="553" y="45"/>
                  </a:lnTo>
                  <a:lnTo>
                    <a:pt x="552" y="47"/>
                  </a:lnTo>
                  <a:lnTo>
                    <a:pt x="550" y="48"/>
                  </a:lnTo>
                  <a:lnTo>
                    <a:pt x="550" y="48"/>
                  </a:lnTo>
                  <a:lnTo>
                    <a:pt x="553" y="52"/>
                  </a:lnTo>
                  <a:lnTo>
                    <a:pt x="553" y="52"/>
                  </a:lnTo>
                  <a:lnTo>
                    <a:pt x="552" y="52"/>
                  </a:lnTo>
                  <a:lnTo>
                    <a:pt x="550" y="52"/>
                  </a:lnTo>
                  <a:lnTo>
                    <a:pt x="550" y="52"/>
                  </a:lnTo>
                  <a:lnTo>
                    <a:pt x="550" y="53"/>
                  </a:lnTo>
                  <a:lnTo>
                    <a:pt x="550" y="53"/>
                  </a:lnTo>
                  <a:lnTo>
                    <a:pt x="550" y="55"/>
                  </a:lnTo>
                  <a:lnTo>
                    <a:pt x="550" y="55"/>
                  </a:lnTo>
                  <a:lnTo>
                    <a:pt x="550" y="56"/>
                  </a:lnTo>
                  <a:lnTo>
                    <a:pt x="550" y="56"/>
                  </a:lnTo>
                  <a:lnTo>
                    <a:pt x="552" y="56"/>
                  </a:lnTo>
                  <a:lnTo>
                    <a:pt x="552" y="56"/>
                  </a:lnTo>
                  <a:lnTo>
                    <a:pt x="553" y="55"/>
                  </a:lnTo>
                  <a:lnTo>
                    <a:pt x="558" y="50"/>
                  </a:lnTo>
                  <a:lnTo>
                    <a:pt x="561" y="48"/>
                  </a:lnTo>
                  <a:lnTo>
                    <a:pt x="561" y="48"/>
                  </a:lnTo>
                  <a:lnTo>
                    <a:pt x="564" y="48"/>
                  </a:lnTo>
                  <a:lnTo>
                    <a:pt x="564" y="48"/>
                  </a:lnTo>
                  <a:lnTo>
                    <a:pt x="563" y="45"/>
                  </a:lnTo>
                  <a:lnTo>
                    <a:pt x="561" y="45"/>
                  </a:lnTo>
                  <a:lnTo>
                    <a:pt x="563" y="44"/>
                  </a:lnTo>
                  <a:lnTo>
                    <a:pt x="563" y="44"/>
                  </a:lnTo>
                  <a:lnTo>
                    <a:pt x="564" y="42"/>
                  </a:lnTo>
                  <a:lnTo>
                    <a:pt x="566" y="42"/>
                  </a:lnTo>
                  <a:lnTo>
                    <a:pt x="566" y="42"/>
                  </a:lnTo>
                  <a:lnTo>
                    <a:pt x="567" y="44"/>
                  </a:lnTo>
                  <a:lnTo>
                    <a:pt x="569" y="45"/>
                  </a:lnTo>
                  <a:lnTo>
                    <a:pt x="569" y="45"/>
                  </a:lnTo>
                  <a:lnTo>
                    <a:pt x="572" y="45"/>
                  </a:lnTo>
                  <a:lnTo>
                    <a:pt x="574" y="44"/>
                  </a:lnTo>
                  <a:lnTo>
                    <a:pt x="575" y="44"/>
                  </a:lnTo>
                  <a:lnTo>
                    <a:pt x="578" y="47"/>
                  </a:lnTo>
                  <a:lnTo>
                    <a:pt x="577" y="48"/>
                  </a:lnTo>
                  <a:lnTo>
                    <a:pt x="577" y="52"/>
                  </a:lnTo>
                  <a:lnTo>
                    <a:pt x="577" y="53"/>
                  </a:lnTo>
                  <a:lnTo>
                    <a:pt x="582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2" y="55"/>
                  </a:lnTo>
                  <a:lnTo>
                    <a:pt x="580" y="53"/>
                  </a:lnTo>
                  <a:lnTo>
                    <a:pt x="580" y="52"/>
                  </a:lnTo>
                  <a:lnTo>
                    <a:pt x="580" y="47"/>
                  </a:lnTo>
                  <a:lnTo>
                    <a:pt x="582" y="44"/>
                  </a:lnTo>
                  <a:lnTo>
                    <a:pt x="583" y="45"/>
                  </a:lnTo>
                  <a:lnTo>
                    <a:pt x="586" y="47"/>
                  </a:lnTo>
                  <a:lnTo>
                    <a:pt x="588" y="47"/>
                  </a:lnTo>
                  <a:lnTo>
                    <a:pt x="591" y="47"/>
                  </a:lnTo>
                  <a:lnTo>
                    <a:pt x="596" y="48"/>
                  </a:lnTo>
                  <a:lnTo>
                    <a:pt x="599" y="48"/>
                  </a:lnTo>
                  <a:lnTo>
                    <a:pt x="599" y="48"/>
                  </a:lnTo>
                  <a:lnTo>
                    <a:pt x="597" y="47"/>
                  </a:lnTo>
                  <a:lnTo>
                    <a:pt x="593" y="45"/>
                  </a:lnTo>
                  <a:lnTo>
                    <a:pt x="588" y="44"/>
                  </a:lnTo>
                  <a:lnTo>
                    <a:pt x="586" y="42"/>
                  </a:lnTo>
                  <a:lnTo>
                    <a:pt x="585" y="40"/>
                  </a:lnTo>
                  <a:lnTo>
                    <a:pt x="585" y="40"/>
                  </a:lnTo>
                  <a:lnTo>
                    <a:pt x="586" y="39"/>
                  </a:lnTo>
                  <a:lnTo>
                    <a:pt x="586" y="39"/>
                  </a:lnTo>
                  <a:lnTo>
                    <a:pt x="588" y="37"/>
                  </a:lnTo>
                  <a:lnTo>
                    <a:pt x="593" y="36"/>
                  </a:lnTo>
                  <a:lnTo>
                    <a:pt x="596" y="34"/>
                  </a:lnTo>
                  <a:lnTo>
                    <a:pt x="599" y="34"/>
                  </a:lnTo>
                  <a:lnTo>
                    <a:pt x="604" y="34"/>
                  </a:lnTo>
                  <a:lnTo>
                    <a:pt x="608" y="34"/>
                  </a:lnTo>
                  <a:lnTo>
                    <a:pt x="612" y="34"/>
                  </a:lnTo>
                  <a:lnTo>
                    <a:pt x="615" y="36"/>
                  </a:lnTo>
                  <a:lnTo>
                    <a:pt x="618" y="39"/>
                  </a:lnTo>
                  <a:lnTo>
                    <a:pt x="619" y="39"/>
                  </a:lnTo>
                  <a:lnTo>
                    <a:pt x="621" y="39"/>
                  </a:lnTo>
                  <a:lnTo>
                    <a:pt x="624" y="37"/>
                  </a:lnTo>
                  <a:lnTo>
                    <a:pt x="626" y="39"/>
                  </a:lnTo>
                  <a:lnTo>
                    <a:pt x="632" y="40"/>
                  </a:lnTo>
                  <a:lnTo>
                    <a:pt x="634" y="42"/>
                  </a:lnTo>
                  <a:lnTo>
                    <a:pt x="634" y="44"/>
                  </a:lnTo>
                  <a:lnTo>
                    <a:pt x="635" y="45"/>
                  </a:lnTo>
                  <a:lnTo>
                    <a:pt x="635" y="47"/>
                  </a:lnTo>
                  <a:lnTo>
                    <a:pt x="635" y="48"/>
                  </a:lnTo>
                  <a:lnTo>
                    <a:pt x="630" y="53"/>
                  </a:lnTo>
                  <a:lnTo>
                    <a:pt x="627" y="53"/>
                  </a:lnTo>
                  <a:lnTo>
                    <a:pt x="626" y="56"/>
                  </a:lnTo>
                  <a:lnTo>
                    <a:pt x="624" y="59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4" y="61"/>
                  </a:lnTo>
                  <a:lnTo>
                    <a:pt x="626" y="58"/>
                  </a:lnTo>
                  <a:lnTo>
                    <a:pt x="627" y="56"/>
                  </a:lnTo>
                  <a:lnTo>
                    <a:pt x="629" y="55"/>
                  </a:lnTo>
                  <a:lnTo>
                    <a:pt x="634" y="52"/>
                  </a:lnTo>
                  <a:lnTo>
                    <a:pt x="637" y="52"/>
                  </a:lnTo>
                  <a:lnTo>
                    <a:pt x="640" y="52"/>
                  </a:lnTo>
                  <a:lnTo>
                    <a:pt x="643" y="52"/>
                  </a:lnTo>
                  <a:lnTo>
                    <a:pt x="645" y="52"/>
                  </a:lnTo>
                  <a:lnTo>
                    <a:pt x="646" y="53"/>
                  </a:lnTo>
                  <a:lnTo>
                    <a:pt x="646" y="53"/>
                  </a:lnTo>
                  <a:lnTo>
                    <a:pt x="646" y="55"/>
                  </a:lnTo>
                  <a:lnTo>
                    <a:pt x="646" y="55"/>
                  </a:lnTo>
                  <a:lnTo>
                    <a:pt x="646" y="56"/>
                  </a:lnTo>
                  <a:lnTo>
                    <a:pt x="645" y="58"/>
                  </a:lnTo>
                  <a:lnTo>
                    <a:pt x="642" y="59"/>
                  </a:lnTo>
                  <a:lnTo>
                    <a:pt x="638" y="61"/>
                  </a:lnTo>
                  <a:lnTo>
                    <a:pt x="637" y="61"/>
                  </a:lnTo>
                  <a:lnTo>
                    <a:pt x="632" y="61"/>
                  </a:lnTo>
                  <a:lnTo>
                    <a:pt x="632" y="63"/>
                  </a:lnTo>
                  <a:lnTo>
                    <a:pt x="637" y="63"/>
                  </a:lnTo>
                  <a:lnTo>
                    <a:pt x="640" y="63"/>
                  </a:lnTo>
                  <a:lnTo>
                    <a:pt x="640" y="63"/>
                  </a:lnTo>
                  <a:lnTo>
                    <a:pt x="638" y="66"/>
                  </a:lnTo>
                  <a:lnTo>
                    <a:pt x="637" y="67"/>
                  </a:lnTo>
                  <a:lnTo>
                    <a:pt x="638" y="69"/>
                  </a:lnTo>
                  <a:lnTo>
                    <a:pt x="638" y="70"/>
                  </a:lnTo>
                  <a:lnTo>
                    <a:pt x="637" y="72"/>
                  </a:lnTo>
                  <a:lnTo>
                    <a:pt x="635" y="75"/>
                  </a:lnTo>
                  <a:lnTo>
                    <a:pt x="635" y="75"/>
                  </a:lnTo>
                  <a:lnTo>
                    <a:pt x="638" y="72"/>
                  </a:lnTo>
                  <a:lnTo>
                    <a:pt x="640" y="67"/>
                  </a:lnTo>
                  <a:lnTo>
                    <a:pt x="642" y="66"/>
                  </a:lnTo>
                  <a:lnTo>
                    <a:pt x="643" y="63"/>
                  </a:lnTo>
                  <a:lnTo>
                    <a:pt x="645" y="63"/>
                  </a:lnTo>
                  <a:lnTo>
                    <a:pt x="648" y="63"/>
                  </a:lnTo>
                  <a:lnTo>
                    <a:pt x="649" y="61"/>
                  </a:lnTo>
                  <a:lnTo>
                    <a:pt x="653" y="59"/>
                  </a:lnTo>
                  <a:lnTo>
                    <a:pt x="653" y="59"/>
                  </a:lnTo>
                  <a:lnTo>
                    <a:pt x="654" y="61"/>
                  </a:lnTo>
                  <a:lnTo>
                    <a:pt x="654" y="61"/>
                  </a:lnTo>
                  <a:lnTo>
                    <a:pt x="653" y="64"/>
                  </a:lnTo>
                  <a:lnTo>
                    <a:pt x="648" y="70"/>
                  </a:lnTo>
                  <a:lnTo>
                    <a:pt x="649" y="69"/>
                  </a:lnTo>
                  <a:lnTo>
                    <a:pt x="651" y="67"/>
                  </a:lnTo>
                  <a:lnTo>
                    <a:pt x="653" y="67"/>
                  </a:lnTo>
                  <a:lnTo>
                    <a:pt x="654" y="64"/>
                  </a:lnTo>
                  <a:lnTo>
                    <a:pt x="656" y="67"/>
                  </a:lnTo>
                  <a:lnTo>
                    <a:pt x="657" y="67"/>
                  </a:lnTo>
                  <a:lnTo>
                    <a:pt x="659" y="70"/>
                  </a:lnTo>
                  <a:lnTo>
                    <a:pt x="660" y="72"/>
                  </a:lnTo>
                  <a:lnTo>
                    <a:pt x="662" y="74"/>
                  </a:lnTo>
                  <a:lnTo>
                    <a:pt x="662" y="72"/>
                  </a:lnTo>
                  <a:lnTo>
                    <a:pt x="660" y="67"/>
                  </a:lnTo>
                  <a:lnTo>
                    <a:pt x="660" y="66"/>
                  </a:lnTo>
                  <a:lnTo>
                    <a:pt x="662" y="66"/>
                  </a:lnTo>
                  <a:lnTo>
                    <a:pt x="665" y="63"/>
                  </a:lnTo>
                  <a:lnTo>
                    <a:pt x="668" y="64"/>
                  </a:lnTo>
                  <a:lnTo>
                    <a:pt x="670" y="64"/>
                  </a:lnTo>
                  <a:lnTo>
                    <a:pt x="671" y="64"/>
                  </a:lnTo>
                  <a:lnTo>
                    <a:pt x="673" y="64"/>
                  </a:lnTo>
                  <a:lnTo>
                    <a:pt x="678" y="64"/>
                  </a:lnTo>
                  <a:lnTo>
                    <a:pt x="681" y="66"/>
                  </a:lnTo>
                  <a:lnTo>
                    <a:pt x="684" y="67"/>
                  </a:lnTo>
                  <a:lnTo>
                    <a:pt x="687" y="69"/>
                  </a:lnTo>
                  <a:lnTo>
                    <a:pt x="689" y="70"/>
                  </a:lnTo>
                  <a:lnTo>
                    <a:pt x="690" y="70"/>
                  </a:lnTo>
                  <a:lnTo>
                    <a:pt x="690" y="72"/>
                  </a:lnTo>
                  <a:lnTo>
                    <a:pt x="690" y="74"/>
                  </a:lnTo>
                  <a:lnTo>
                    <a:pt x="690" y="74"/>
                  </a:lnTo>
                  <a:lnTo>
                    <a:pt x="687" y="77"/>
                  </a:lnTo>
                  <a:lnTo>
                    <a:pt x="686" y="78"/>
                  </a:lnTo>
                  <a:lnTo>
                    <a:pt x="684" y="78"/>
                  </a:lnTo>
                  <a:lnTo>
                    <a:pt x="681" y="78"/>
                  </a:lnTo>
                  <a:lnTo>
                    <a:pt x="679" y="78"/>
                  </a:lnTo>
                  <a:lnTo>
                    <a:pt x="679" y="78"/>
                  </a:lnTo>
                  <a:lnTo>
                    <a:pt x="675" y="81"/>
                  </a:lnTo>
                  <a:lnTo>
                    <a:pt x="673" y="83"/>
                  </a:lnTo>
                  <a:lnTo>
                    <a:pt x="670" y="85"/>
                  </a:lnTo>
                  <a:lnTo>
                    <a:pt x="670" y="85"/>
                  </a:lnTo>
                  <a:lnTo>
                    <a:pt x="675" y="85"/>
                  </a:lnTo>
                  <a:lnTo>
                    <a:pt x="676" y="85"/>
                  </a:lnTo>
                  <a:lnTo>
                    <a:pt x="676" y="81"/>
                  </a:lnTo>
                  <a:lnTo>
                    <a:pt x="679" y="80"/>
                  </a:lnTo>
                  <a:lnTo>
                    <a:pt x="683" y="80"/>
                  </a:lnTo>
                  <a:lnTo>
                    <a:pt x="687" y="81"/>
                  </a:lnTo>
                  <a:lnTo>
                    <a:pt x="690" y="81"/>
                  </a:lnTo>
                  <a:lnTo>
                    <a:pt x="692" y="80"/>
                  </a:lnTo>
                  <a:lnTo>
                    <a:pt x="695" y="78"/>
                  </a:lnTo>
                  <a:lnTo>
                    <a:pt x="695" y="78"/>
                  </a:lnTo>
                  <a:lnTo>
                    <a:pt x="697" y="78"/>
                  </a:lnTo>
                  <a:lnTo>
                    <a:pt x="698" y="80"/>
                  </a:lnTo>
                  <a:lnTo>
                    <a:pt x="698" y="80"/>
                  </a:lnTo>
                  <a:lnTo>
                    <a:pt x="698" y="83"/>
                  </a:lnTo>
                  <a:lnTo>
                    <a:pt x="698" y="85"/>
                  </a:lnTo>
                  <a:lnTo>
                    <a:pt x="697" y="86"/>
                  </a:lnTo>
                  <a:lnTo>
                    <a:pt x="694" y="89"/>
                  </a:lnTo>
                  <a:lnTo>
                    <a:pt x="690" y="91"/>
                  </a:lnTo>
                  <a:lnTo>
                    <a:pt x="687" y="91"/>
                  </a:lnTo>
                  <a:lnTo>
                    <a:pt x="686" y="92"/>
                  </a:lnTo>
                  <a:lnTo>
                    <a:pt x="684" y="92"/>
                  </a:lnTo>
                  <a:lnTo>
                    <a:pt x="683" y="94"/>
                  </a:lnTo>
                  <a:lnTo>
                    <a:pt x="683" y="94"/>
                  </a:lnTo>
                  <a:lnTo>
                    <a:pt x="681" y="96"/>
                  </a:lnTo>
                  <a:lnTo>
                    <a:pt x="683" y="97"/>
                  </a:lnTo>
                  <a:lnTo>
                    <a:pt x="683" y="96"/>
                  </a:lnTo>
                  <a:lnTo>
                    <a:pt x="684" y="96"/>
                  </a:lnTo>
                  <a:lnTo>
                    <a:pt x="686" y="94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9" y="92"/>
                  </a:lnTo>
                  <a:lnTo>
                    <a:pt x="689" y="94"/>
                  </a:lnTo>
                  <a:lnTo>
                    <a:pt x="689" y="96"/>
                  </a:lnTo>
                  <a:lnTo>
                    <a:pt x="687" y="104"/>
                  </a:lnTo>
                  <a:lnTo>
                    <a:pt x="687" y="104"/>
                  </a:lnTo>
                  <a:lnTo>
                    <a:pt x="689" y="102"/>
                  </a:lnTo>
                  <a:lnTo>
                    <a:pt x="692" y="92"/>
                  </a:lnTo>
                  <a:lnTo>
                    <a:pt x="694" y="91"/>
                  </a:lnTo>
                  <a:lnTo>
                    <a:pt x="695" y="89"/>
                  </a:lnTo>
                  <a:lnTo>
                    <a:pt x="700" y="88"/>
                  </a:lnTo>
                  <a:lnTo>
                    <a:pt x="703" y="86"/>
                  </a:lnTo>
                  <a:lnTo>
                    <a:pt x="706" y="85"/>
                  </a:lnTo>
                  <a:lnTo>
                    <a:pt x="709" y="85"/>
                  </a:lnTo>
                  <a:lnTo>
                    <a:pt x="711" y="85"/>
                  </a:lnTo>
                  <a:lnTo>
                    <a:pt x="712" y="86"/>
                  </a:lnTo>
                  <a:lnTo>
                    <a:pt x="714" y="86"/>
                  </a:lnTo>
                  <a:lnTo>
                    <a:pt x="717" y="86"/>
                  </a:lnTo>
                  <a:lnTo>
                    <a:pt x="719" y="86"/>
                  </a:lnTo>
                  <a:lnTo>
                    <a:pt x="720" y="86"/>
                  </a:lnTo>
                  <a:lnTo>
                    <a:pt x="722" y="88"/>
                  </a:lnTo>
                  <a:lnTo>
                    <a:pt x="724" y="89"/>
                  </a:lnTo>
                  <a:lnTo>
                    <a:pt x="730" y="91"/>
                  </a:lnTo>
                  <a:lnTo>
                    <a:pt x="730" y="91"/>
                  </a:lnTo>
                  <a:lnTo>
                    <a:pt x="731" y="92"/>
                  </a:lnTo>
                  <a:lnTo>
                    <a:pt x="731" y="92"/>
                  </a:lnTo>
                  <a:lnTo>
                    <a:pt x="731" y="94"/>
                  </a:lnTo>
                  <a:lnTo>
                    <a:pt x="731" y="96"/>
                  </a:lnTo>
                  <a:lnTo>
                    <a:pt x="730" y="96"/>
                  </a:lnTo>
                  <a:lnTo>
                    <a:pt x="728" y="96"/>
                  </a:lnTo>
                  <a:lnTo>
                    <a:pt x="728" y="97"/>
                  </a:lnTo>
                  <a:lnTo>
                    <a:pt x="725" y="99"/>
                  </a:lnTo>
                  <a:lnTo>
                    <a:pt x="725" y="99"/>
                  </a:lnTo>
                  <a:lnTo>
                    <a:pt x="722" y="99"/>
                  </a:lnTo>
                  <a:lnTo>
                    <a:pt x="717" y="99"/>
                  </a:lnTo>
                  <a:lnTo>
                    <a:pt x="716" y="100"/>
                  </a:lnTo>
                  <a:lnTo>
                    <a:pt x="712" y="102"/>
                  </a:lnTo>
                  <a:lnTo>
                    <a:pt x="706" y="105"/>
                  </a:lnTo>
                  <a:lnTo>
                    <a:pt x="708" y="105"/>
                  </a:lnTo>
                  <a:lnTo>
                    <a:pt x="709" y="107"/>
                  </a:lnTo>
                  <a:lnTo>
                    <a:pt x="711" y="105"/>
                  </a:lnTo>
                  <a:lnTo>
                    <a:pt x="712" y="104"/>
                  </a:lnTo>
                  <a:lnTo>
                    <a:pt x="716" y="102"/>
                  </a:lnTo>
                  <a:lnTo>
                    <a:pt x="719" y="102"/>
                  </a:lnTo>
                  <a:lnTo>
                    <a:pt x="724" y="102"/>
                  </a:lnTo>
                  <a:lnTo>
                    <a:pt x="725" y="102"/>
                  </a:lnTo>
                  <a:lnTo>
                    <a:pt x="725" y="102"/>
                  </a:lnTo>
                  <a:lnTo>
                    <a:pt x="727" y="102"/>
                  </a:lnTo>
                  <a:lnTo>
                    <a:pt x="727" y="104"/>
                  </a:lnTo>
                  <a:lnTo>
                    <a:pt x="725" y="104"/>
                  </a:lnTo>
                  <a:lnTo>
                    <a:pt x="725" y="105"/>
                  </a:lnTo>
                  <a:lnTo>
                    <a:pt x="722" y="107"/>
                  </a:lnTo>
                  <a:lnTo>
                    <a:pt x="724" y="108"/>
                  </a:lnTo>
                  <a:lnTo>
                    <a:pt x="727" y="108"/>
                  </a:lnTo>
                  <a:lnTo>
                    <a:pt x="727" y="108"/>
                  </a:lnTo>
                  <a:lnTo>
                    <a:pt x="728" y="107"/>
                  </a:lnTo>
                  <a:lnTo>
                    <a:pt x="730" y="105"/>
                  </a:lnTo>
                  <a:lnTo>
                    <a:pt x="731" y="105"/>
                  </a:lnTo>
                  <a:lnTo>
                    <a:pt x="733" y="105"/>
                  </a:lnTo>
                  <a:lnTo>
                    <a:pt x="733" y="104"/>
                  </a:lnTo>
                  <a:lnTo>
                    <a:pt x="733" y="104"/>
                  </a:lnTo>
                  <a:lnTo>
                    <a:pt x="731" y="102"/>
                  </a:lnTo>
                  <a:lnTo>
                    <a:pt x="731" y="102"/>
                  </a:lnTo>
                  <a:lnTo>
                    <a:pt x="733" y="100"/>
                  </a:lnTo>
                  <a:lnTo>
                    <a:pt x="735" y="99"/>
                  </a:lnTo>
                  <a:lnTo>
                    <a:pt x="735" y="99"/>
                  </a:lnTo>
                  <a:lnTo>
                    <a:pt x="736" y="99"/>
                  </a:lnTo>
                  <a:lnTo>
                    <a:pt x="739" y="99"/>
                  </a:lnTo>
                  <a:lnTo>
                    <a:pt x="741" y="100"/>
                  </a:lnTo>
                  <a:lnTo>
                    <a:pt x="746" y="105"/>
                  </a:lnTo>
                  <a:lnTo>
                    <a:pt x="747" y="107"/>
                  </a:lnTo>
                  <a:lnTo>
                    <a:pt x="749" y="110"/>
                  </a:lnTo>
                  <a:lnTo>
                    <a:pt x="749" y="111"/>
                  </a:lnTo>
                  <a:lnTo>
                    <a:pt x="749" y="113"/>
                  </a:lnTo>
                  <a:lnTo>
                    <a:pt x="749" y="113"/>
                  </a:lnTo>
                  <a:lnTo>
                    <a:pt x="747" y="115"/>
                  </a:lnTo>
                  <a:lnTo>
                    <a:pt x="746" y="115"/>
                  </a:lnTo>
                  <a:lnTo>
                    <a:pt x="739" y="113"/>
                  </a:lnTo>
                  <a:lnTo>
                    <a:pt x="736" y="113"/>
                  </a:lnTo>
                  <a:lnTo>
                    <a:pt x="735" y="113"/>
                  </a:lnTo>
                  <a:lnTo>
                    <a:pt x="735" y="113"/>
                  </a:lnTo>
                  <a:lnTo>
                    <a:pt x="733" y="115"/>
                  </a:lnTo>
                  <a:lnTo>
                    <a:pt x="733" y="115"/>
                  </a:lnTo>
                  <a:lnTo>
                    <a:pt x="731" y="116"/>
                  </a:lnTo>
                  <a:lnTo>
                    <a:pt x="727" y="116"/>
                  </a:lnTo>
                  <a:lnTo>
                    <a:pt x="725" y="116"/>
                  </a:lnTo>
                  <a:lnTo>
                    <a:pt x="720" y="118"/>
                  </a:lnTo>
                  <a:lnTo>
                    <a:pt x="719" y="118"/>
                  </a:lnTo>
                  <a:lnTo>
                    <a:pt x="719" y="119"/>
                  </a:lnTo>
                  <a:lnTo>
                    <a:pt x="722" y="119"/>
                  </a:lnTo>
                  <a:lnTo>
                    <a:pt x="725" y="118"/>
                  </a:lnTo>
                  <a:lnTo>
                    <a:pt x="730" y="118"/>
                  </a:lnTo>
                  <a:lnTo>
                    <a:pt x="736" y="121"/>
                  </a:lnTo>
                  <a:lnTo>
                    <a:pt x="738" y="121"/>
                  </a:lnTo>
                  <a:lnTo>
                    <a:pt x="739" y="121"/>
                  </a:lnTo>
                  <a:lnTo>
                    <a:pt x="741" y="121"/>
                  </a:lnTo>
                  <a:lnTo>
                    <a:pt x="746" y="121"/>
                  </a:lnTo>
                  <a:lnTo>
                    <a:pt x="747" y="121"/>
                  </a:lnTo>
                  <a:lnTo>
                    <a:pt x="750" y="121"/>
                  </a:lnTo>
                  <a:lnTo>
                    <a:pt x="755" y="124"/>
                  </a:lnTo>
                  <a:lnTo>
                    <a:pt x="755" y="124"/>
                  </a:lnTo>
                  <a:lnTo>
                    <a:pt x="755" y="126"/>
                  </a:lnTo>
                  <a:lnTo>
                    <a:pt x="757" y="126"/>
                  </a:lnTo>
                  <a:lnTo>
                    <a:pt x="757" y="127"/>
                  </a:lnTo>
                  <a:lnTo>
                    <a:pt x="755" y="129"/>
                  </a:lnTo>
                  <a:lnTo>
                    <a:pt x="753" y="129"/>
                  </a:lnTo>
                  <a:lnTo>
                    <a:pt x="749" y="129"/>
                  </a:lnTo>
                  <a:lnTo>
                    <a:pt x="747" y="127"/>
                  </a:lnTo>
                  <a:lnTo>
                    <a:pt x="744" y="129"/>
                  </a:lnTo>
                  <a:lnTo>
                    <a:pt x="742" y="127"/>
                  </a:lnTo>
                  <a:lnTo>
                    <a:pt x="741" y="127"/>
                  </a:lnTo>
                  <a:lnTo>
                    <a:pt x="738" y="126"/>
                  </a:lnTo>
                  <a:lnTo>
                    <a:pt x="735" y="127"/>
                  </a:lnTo>
                  <a:lnTo>
                    <a:pt x="731" y="127"/>
                  </a:lnTo>
                  <a:lnTo>
                    <a:pt x="728" y="127"/>
                  </a:lnTo>
                  <a:lnTo>
                    <a:pt x="722" y="130"/>
                  </a:lnTo>
                  <a:lnTo>
                    <a:pt x="722" y="130"/>
                  </a:lnTo>
                  <a:lnTo>
                    <a:pt x="731" y="129"/>
                  </a:lnTo>
                  <a:lnTo>
                    <a:pt x="733" y="129"/>
                  </a:lnTo>
                  <a:lnTo>
                    <a:pt x="735" y="129"/>
                  </a:lnTo>
                  <a:lnTo>
                    <a:pt x="739" y="130"/>
                  </a:lnTo>
                  <a:lnTo>
                    <a:pt x="741" y="132"/>
                  </a:lnTo>
                  <a:lnTo>
                    <a:pt x="741" y="133"/>
                  </a:lnTo>
                  <a:lnTo>
                    <a:pt x="739" y="135"/>
                  </a:lnTo>
                  <a:lnTo>
                    <a:pt x="738" y="138"/>
                  </a:lnTo>
                  <a:lnTo>
                    <a:pt x="736" y="138"/>
                  </a:lnTo>
                  <a:lnTo>
                    <a:pt x="731" y="137"/>
                  </a:lnTo>
                  <a:lnTo>
                    <a:pt x="730" y="137"/>
                  </a:lnTo>
                  <a:lnTo>
                    <a:pt x="728" y="137"/>
                  </a:lnTo>
                  <a:lnTo>
                    <a:pt x="727" y="137"/>
                  </a:lnTo>
                  <a:lnTo>
                    <a:pt x="727" y="137"/>
                  </a:lnTo>
                  <a:lnTo>
                    <a:pt x="719" y="135"/>
                  </a:lnTo>
                  <a:lnTo>
                    <a:pt x="717" y="135"/>
                  </a:lnTo>
                  <a:lnTo>
                    <a:pt x="717" y="135"/>
                  </a:lnTo>
                  <a:lnTo>
                    <a:pt x="717" y="137"/>
                  </a:lnTo>
                  <a:lnTo>
                    <a:pt x="724" y="138"/>
                  </a:lnTo>
                  <a:lnTo>
                    <a:pt x="728" y="138"/>
                  </a:lnTo>
                  <a:lnTo>
                    <a:pt x="731" y="140"/>
                  </a:lnTo>
                  <a:lnTo>
                    <a:pt x="733" y="140"/>
                  </a:lnTo>
                  <a:lnTo>
                    <a:pt x="735" y="140"/>
                  </a:lnTo>
                  <a:lnTo>
                    <a:pt x="735" y="141"/>
                  </a:lnTo>
                  <a:lnTo>
                    <a:pt x="736" y="143"/>
                  </a:lnTo>
                  <a:lnTo>
                    <a:pt x="738" y="144"/>
                  </a:lnTo>
                  <a:lnTo>
                    <a:pt x="739" y="144"/>
                  </a:lnTo>
                  <a:lnTo>
                    <a:pt x="741" y="144"/>
                  </a:lnTo>
                  <a:lnTo>
                    <a:pt x="742" y="143"/>
                  </a:lnTo>
                  <a:lnTo>
                    <a:pt x="742" y="144"/>
                  </a:lnTo>
                  <a:lnTo>
                    <a:pt x="744" y="144"/>
                  </a:lnTo>
                  <a:lnTo>
                    <a:pt x="747" y="144"/>
                  </a:lnTo>
                  <a:lnTo>
                    <a:pt x="749" y="146"/>
                  </a:lnTo>
                  <a:lnTo>
                    <a:pt x="750" y="146"/>
                  </a:lnTo>
                  <a:lnTo>
                    <a:pt x="753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2" y="148"/>
                  </a:lnTo>
                  <a:lnTo>
                    <a:pt x="750" y="149"/>
                  </a:lnTo>
                  <a:lnTo>
                    <a:pt x="752" y="151"/>
                  </a:lnTo>
                  <a:lnTo>
                    <a:pt x="753" y="152"/>
                  </a:lnTo>
                  <a:lnTo>
                    <a:pt x="753" y="152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5" y="154"/>
                  </a:lnTo>
                  <a:lnTo>
                    <a:pt x="755" y="154"/>
                  </a:lnTo>
                  <a:lnTo>
                    <a:pt x="755" y="157"/>
                  </a:lnTo>
                  <a:lnTo>
                    <a:pt x="757" y="157"/>
                  </a:lnTo>
                  <a:lnTo>
                    <a:pt x="757" y="154"/>
                  </a:lnTo>
                  <a:lnTo>
                    <a:pt x="757" y="152"/>
                  </a:lnTo>
                  <a:lnTo>
                    <a:pt x="758" y="151"/>
                  </a:lnTo>
                  <a:lnTo>
                    <a:pt x="763" y="151"/>
                  </a:lnTo>
                  <a:lnTo>
                    <a:pt x="761" y="154"/>
                  </a:lnTo>
                  <a:lnTo>
                    <a:pt x="761" y="157"/>
                  </a:lnTo>
                  <a:lnTo>
                    <a:pt x="760" y="160"/>
                  </a:lnTo>
                  <a:lnTo>
                    <a:pt x="758" y="160"/>
                  </a:lnTo>
                  <a:lnTo>
                    <a:pt x="758" y="162"/>
                  </a:lnTo>
                  <a:lnTo>
                    <a:pt x="760" y="162"/>
                  </a:lnTo>
                  <a:lnTo>
                    <a:pt x="760" y="162"/>
                  </a:lnTo>
                  <a:lnTo>
                    <a:pt x="761" y="162"/>
                  </a:lnTo>
                  <a:lnTo>
                    <a:pt x="763" y="159"/>
                  </a:lnTo>
                  <a:lnTo>
                    <a:pt x="766" y="155"/>
                  </a:lnTo>
                  <a:lnTo>
                    <a:pt x="766" y="155"/>
                  </a:lnTo>
                  <a:lnTo>
                    <a:pt x="766" y="157"/>
                  </a:lnTo>
                  <a:lnTo>
                    <a:pt x="766" y="159"/>
                  </a:lnTo>
                  <a:lnTo>
                    <a:pt x="768" y="159"/>
                  </a:lnTo>
                  <a:lnTo>
                    <a:pt x="769" y="159"/>
                  </a:lnTo>
                  <a:lnTo>
                    <a:pt x="769" y="157"/>
                  </a:lnTo>
                  <a:lnTo>
                    <a:pt x="772" y="157"/>
                  </a:lnTo>
                  <a:lnTo>
                    <a:pt x="772" y="159"/>
                  </a:lnTo>
                  <a:lnTo>
                    <a:pt x="772" y="159"/>
                  </a:lnTo>
                  <a:lnTo>
                    <a:pt x="772" y="162"/>
                  </a:lnTo>
                  <a:lnTo>
                    <a:pt x="772" y="163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2"/>
                  </a:lnTo>
                  <a:lnTo>
                    <a:pt x="774" y="160"/>
                  </a:lnTo>
                  <a:lnTo>
                    <a:pt x="776" y="159"/>
                  </a:lnTo>
                  <a:lnTo>
                    <a:pt x="779" y="157"/>
                  </a:lnTo>
                  <a:lnTo>
                    <a:pt x="780" y="157"/>
                  </a:lnTo>
                  <a:lnTo>
                    <a:pt x="782" y="157"/>
                  </a:lnTo>
                  <a:lnTo>
                    <a:pt x="782" y="157"/>
                  </a:lnTo>
                  <a:lnTo>
                    <a:pt x="782" y="159"/>
                  </a:lnTo>
                  <a:lnTo>
                    <a:pt x="780" y="159"/>
                  </a:lnTo>
                  <a:lnTo>
                    <a:pt x="780" y="160"/>
                  </a:lnTo>
                  <a:lnTo>
                    <a:pt x="779" y="162"/>
                  </a:lnTo>
                  <a:lnTo>
                    <a:pt x="780" y="163"/>
                  </a:lnTo>
                  <a:lnTo>
                    <a:pt x="782" y="163"/>
                  </a:lnTo>
                  <a:lnTo>
                    <a:pt x="785" y="162"/>
                  </a:lnTo>
                  <a:lnTo>
                    <a:pt x="787" y="162"/>
                  </a:lnTo>
                  <a:lnTo>
                    <a:pt x="788" y="163"/>
                  </a:lnTo>
                  <a:lnTo>
                    <a:pt x="793" y="167"/>
                  </a:lnTo>
                  <a:lnTo>
                    <a:pt x="794" y="167"/>
                  </a:lnTo>
                  <a:lnTo>
                    <a:pt x="796" y="168"/>
                  </a:lnTo>
                  <a:lnTo>
                    <a:pt x="793" y="170"/>
                  </a:lnTo>
                  <a:lnTo>
                    <a:pt x="794" y="173"/>
                  </a:lnTo>
                  <a:lnTo>
                    <a:pt x="790" y="173"/>
                  </a:lnTo>
                  <a:lnTo>
                    <a:pt x="788" y="174"/>
                  </a:lnTo>
                  <a:lnTo>
                    <a:pt x="787" y="173"/>
                  </a:lnTo>
                  <a:lnTo>
                    <a:pt x="785" y="173"/>
                  </a:lnTo>
                  <a:lnTo>
                    <a:pt x="787" y="174"/>
                  </a:lnTo>
                  <a:lnTo>
                    <a:pt x="790" y="174"/>
                  </a:lnTo>
                  <a:lnTo>
                    <a:pt x="790" y="176"/>
                  </a:lnTo>
                  <a:lnTo>
                    <a:pt x="791" y="176"/>
                  </a:lnTo>
                  <a:lnTo>
                    <a:pt x="793" y="176"/>
                  </a:lnTo>
                  <a:lnTo>
                    <a:pt x="798" y="176"/>
                  </a:lnTo>
                  <a:lnTo>
                    <a:pt x="798" y="174"/>
                  </a:lnTo>
                  <a:lnTo>
                    <a:pt x="799" y="173"/>
                  </a:lnTo>
                  <a:lnTo>
                    <a:pt x="801" y="173"/>
                  </a:lnTo>
                  <a:lnTo>
                    <a:pt x="801" y="173"/>
                  </a:lnTo>
                  <a:lnTo>
                    <a:pt x="804" y="174"/>
                  </a:lnTo>
                  <a:lnTo>
                    <a:pt x="809" y="176"/>
                  </a:lnTo>
                  <a:lnTo>
                    <a:pt x="807" y="178"/>
                  </a:lnTo>
                  <a:lnTo>
                    <a:pt x="805" y="179"/>
                  </a:lnTo>
                  <a:lnTo>
                    <a:pt x="805" y="181"/>
                  </a:lnTo>
                  <a:lnTo>
                    <a:pt x="805" y="181"/>
                  </a:lnTo>
                  <a:lnTo>
                    <a:pt x="804" y="182"/>
                  </a:lnTo>
                  <a:lnTo>
                    <a:pt x="799" y="187"/>
                  </a:lnTo>
                  <a:lnTo>
                    <a:pt x="799" y="187"/>
                  </a:lnTo>
                  <a:lnTo>
                    <a:pt x="802" y="185"/>
                  </a:lnTo>
                  <a:lnTo>
                    <a:pt x="807" y="184"/>
                  </a:lnTo>
                  <a:lnTo>
                    <a:pt x="810" y="184"/>
                  </a:lnTo>
                  <a:lnTo>
                    <a:pt x="812" y="184"/>
                  </a:lnTo>
                  <a:lnTo>
                    <a:pt x="812" y="184"/>
                  </a:lnTo>
                  <a:lnTo>
                    <a:pt x="813" y="184"/>
                  </a:lnTo>
                  <a:lnTo>
                    <a:pt x="815" y="184"/>
                  </a:lnTo>
                  <a:lnTo>
                    <a:pt x="818" y="184"/>
                  </a:lnTo>
                  <a:lnTo>
                    <a:pt x="821" y="181"/>
                  </a:lnTo>
                  <a:lnTo>
                    <a:pt x="824" y="182"/>
                  </a:lnTo>
                  <a:lnTo>
                    <a:pt x="826" y="184"/>
                  </a:lnTo>
                  <a:lnTo>
                    <a:pt x="831" y="187"/>
                  </a:lnTo>
                  <a:lnTo>
                    <a:pt x="832" y="190"/>
                  </a:lnTo>
                  <a:lnTo>
                    <a:pt x="834" y="190"/>
                  </a:lnTo>
                  <a:lnTo>
                    <a:pt x="834" y="192"/>
                  </a:lnTo>
                  <a:lnTo>
                    <a:pt x="831" y="193"/>
                  </a:lnTo>
                  <a:lnTo>
                    <a:pt x="831" y="193"/>
                  </a:lnTo>
                  <a:lnTo>
                    <a:pt x="828" y="190"/>
                  </a:lnTo>
                  <a:lnTo>
                    <a:pt x="824" y="190"/>
                  </a:lnTo>
                  <a:lnTo>
                    <a:pt x="823" y="190"/>
                  </a:lnTo>
                  <a:lnTo>
                    <a:pt x="821" y="190"/>
                  </a:lnTo>
                  <a:lnTo>
                    <a:pt x="823" y="192"/>
                  </a:lnTo>
                  <a:lnTo>
                    <a:pt x="829" y="195"/>
                  </a:lnTo>
                  <a:lnTo>
                    <a:pt x="829" y="196"/>
                  </a:lnTo>
                  <a:lnTo>
                    <a:pt x="829" y="196"/>
                  </a:lnTo>
                  <a:lnTo>
                    <a:pt x="826" y="198"/>
                  </a:lnTo>
                  <a:lnTo>
                    <a:pt x="824" y="198"/>
                  </a:lnTo>
                  <a:lnTo>
                    <a:pt x="821" y="198"/>
                  </a:lnTo>
                  <a:lnTo>
                    <a:pt x="820" y="196"/>
                  </a:lnTo>
                  <a:lnTo>
                    <a:pt x="818" y="196"/>
                  </a:lnTo>
                  <a:lnTo>
                    <a:pt x="817" y="196"/>
                  </a:lnTo>
                  <a:lnTo>
                    <a:pt x="815" y="196"/>
                  </a:lnTo>
                  <a:lnTo>
                    <a:pt x="818" y="198"/>
                  </a:lnTo>
                  <a:lnTo>
                    <a:pt x="818" y="200"/>
                  </a:lnTo>
                  <a:lnTo>
                    <a:pt x="817" y="200"/>
                  </a:lnTo>
                  <a:lnTo>
                    <a:pt x="817" y="201"/>
                  </a:lnTo>
                  <a:lnTo>
                    <a:pt x="820" y="203"/>
                  </a:lnTo>
                  <a:lnTo>
                    <a:pt x="823" y="204"/>
                  </a:lnTo>
                  <a:lnTo>
                    <a:pt x="823" y="206"/>
                  </a:lnTo>
                  <a:lnTo>
                    <a:pt x="821" y="206"/>
                  </a:lnTo>
                  <a:lnTo>
                    <a:pt x="820" y="206"/>
                  </a:lnTo>
                  <a:lnTo>
                    <a:pt x="817" y="206"/>
                  </a:lnTo>
                  <a:lnTo>
                    <a:pt x="815" y="206"/>
                  </a:lnTo>
                  <a:lnTo>
                    <a:pt x="815" y="206"/>
                  </a:lnTo>
                  <a:lnTo>
                    <a:pt x="817" y="207"/>
                  </a:lnTo>
                  <a:lnTo>
                    <a:pt x="817" y="207"/>
                  </a:lnTo>
                  <a:lnTo>
                    <a:pt x="818" y="209"/>
                  </a:lnTo>
                  <a:lnTo>
                    <a:pt x="818" y="209"/>
                  </a:lnTo>
                  <a:lnTo>
                    <a:pt x="818" y="211"/>
                  </a:lnTo>
                  <a:lnTo>
                    <a:pt x="817" y="211"/>
                  </a:lnTo>
                  <a:lnTo>
                    <a:pt x="815" y="212"/>
                  </a:lnTo>
                  <a:lnTo>
                    <a:pt x="813" y="215"/>
                  </a:lnTo>
                  <a:lnTo>
                    <a:pt x="812" y="215"/>
                  </a:lnTo>
                  <a:lnTo>
                    <a:pt x="812" y="215"/>
                  </a:lnTo>
                  <a:lnTo>
                    <a:pt x="810" y="215"/>
                  </a:lnTo>
                  <a:lnTo>
                    <a:pt x="807" y="214"/>
                  </a:lnTo>
                  <a:lnTo>
                    <a:pt x="805" y="214"/>
                  </a:lnTo>
                  <a:lnTo>
                    <a:pt x="802" y="209"/>
                  </a:lnTo>
                  <a:lnTo>
                    <a:pt x="802" y="211"/>
                  </a:lnTo>
                  <a:lnTo>
                    <a:pt x="802" y="212"/>
                  </a:lnTo>
                  <a:lnTo>
                    <a:pt x="802" y="214"/>
                  </a:lnTo>
                  <a:lnTo>
                    <a:pt x="799" y="214"/>
                  </a:lnTo>
                  <a:lnTo>
                    <a:pt x="799" y="214"/>
                  </a:lnTo>
                  <a:lnTo>
                    <a:pt x="802" y="215"/>
                  </a:lnTo>
                  <a:lnTo>
                    <a:pt x="804" y="215"/>
                  </a:lnTo>
                  <a:lnTo>
                    <a:pt x="804" y="217"/>
                  </a:lnTo>
                  <a:lnTo>
                    <a:pt x="804" y="225"/>
                  </a:lnTo>
                  <a:lnTo>
                    <a:pt x="804" y="226"/>
                  </a:lnTo>
                  <a:lnTo>
                    <a:pt x="802" y="230"/>
                  </a:lnTo>
                  <a:lnTo>
                    <a:pt x="801" y="231"/>
                  </a:lnTo>
                  <a:lnTo>
                    <a:pt x="798" y="230"/>
                  </a:lnTo>
                  <a:lnTo>
                    <a:pt x="798" y="228"/>
                  </a:lnTo>
                  <a:lnTo>
                    <a:pt x="798" y="228"/>
                  </a:lnTo>
                  <a:lnTo>
                    <a:pt x="796" y="228"/>
                  </a:lnTo>
                  <a:lnTo>
                    <a:pt x="794" y="226"/>
                  </a:lnTo>
                  <a:lnTo>
                    <a:pt x="794" y="226"/>
                  </a:lnTo>
                  <a:lnTo>
                    <a:pt x="793" y="228"/>
                  </a:lnTo>
                  <a:lnTo>
                    <a:pt x="791" y="228"/>
                  </a:lnTo>
                  <a:lnTo>
                    <a:pt x="790" y="226"/>
                  </a:lnTo>
                  <a:lnTo>
                    <a:pt x="790" y="222"/>
                  </a:lnTo>
                  <a:lnTo>
                    <a:pt x="791" y="220"/>
                  </a:lnTo>
                  <a:lnTo>
                    <a:pt x="790" y="220"/>
                  </a:lnTo>
                  <a:lnTo>
                    <a:pt x="790" y="222"/>
                  </a:lnTo>
                  <a:lnTo>
                    <a:pt x="788" y="223"/>
                  </a:lnTo>
                  <a:lnTo>
                    <a:pt x="787" y="226"/>
                  </a:lnTo>
                  <a:lnTo>
                    <a:pt x="785" y="226"/>
                  </a:lnTo>
                  <a:lnTo>
                    <a:pt x="783" y="225"/>
                  </a:lnTo>
                  <a:lnTo>
                    <a:pt x="782" y="223"/>
                  </a:lnTo>
                  <a:lnTo>
                    <a:pt x="780" y="222"/>
                  </a:lnTo>
                  <a:lnTo>
                    <a:pt x="779" y="219"/>
                  </a:lnTo>
                  <a:lnTo>
                    <a:pt x="777" y="217"/>
                  </a:lnTo>
                  <a:lnTo>
                    <a:pt x="777" y="215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4" y="212"/>
                  </a:lnTo>
                  <a:lnTo>
                    <a:pt x="774" y="211"/>
                  </a:lnTo>
                  <a:lnTo>
                    <a:pt x="776" y="209"/>
                  </a:lnTo>
                  <a:lnTo>
                    <a:pt x="777" y="207"/>
                  </a:lnTo>
                  <a:lnTo>
                    <a:pt x="780" y="206"/>
                  </a:lnTo>
                  <a:lnTo>
                    <a:pt x="782" y="206"/>
                  </a:lnTo>
                  <a:lnTo>
                    <a:pt x="783" y="204"/>
                  </a:lnTo>
                  <a:lnTo>
                    <a:pt x="785" y="201"/>
                  </a:lnTo>
                  <a:lnTo>
                    <a:pt x="787" y="200"/>
                  </a:lnTo>
                  <a:lnTo>
                    <a:pt x="788" y="198"/>
                  </a:lnTo>
                  <a:lnTo>
                    <a:pt x="787" y="198"/>
                  </a:lnTo>
                  <a:lnTo>
                    <a:pt x="785" y="200"/>
                  </a:lnTo>
                  <a:lnTo>
                    <a:pt x="783" y="201"/>
                  </a:lnTo>
                  <a:lnTo>
                    <a:pt x="782" y="203"/>
                  </a:lnTo>
                  <a:lnTo>
                    <a:pt x="780" y="204"/>
                  </a:lnTo>
                  <a:lnTo>
                    <a:pt x="776" y="206"/>
                  </a:lnTo>
                  <a:lnTo>
                    <a:pt x="774" y="206"/>
                  </a:lnTo>
                  <a:lnTo>
                    <a:pt x="772" y="206"/>
                  </a:lnTo>
                  <a:lnTo>
                    <a:pt x="768" y="206"/>
                  </a:lnTo>
                  <a:lnTo>
                    <a:pt x="768" y="206"/>
                  </a:lnTo>
                  <a:lnTo>
                    <a:pt x="768" y="204"/>
                  </a:lnTo>
                  <a:lnTo>
                    <a:pt x="771" y="201"/>
                  </a:lnTo>
                  <a:lnTo>
                    <a:pt x="771" y="201"/>
                  </a:lnTo>
                  <a:lnTo>
                    <a:pt x="769" y="203"/>
                  </a:lnTo>
                  <a:lnTo>
                    <a:pt x="768" y="203"/>
                  </a:lnTo>
                  <a:lnTo>
                    <a:pt x="766" y="203"/>
                  </a:lnTo>
                  <a:lnTo>
                    <a:pt x="765" y="203"/>
                  </a:lnTo>
                  <a:lnTo>
                    <a:pt x="763" y="201"/>
                  </a:lnTo>
                  <a:lnTo>
                    <a:pt x="761" y="201"/>
                  </a:lnTo>
                  <a:lnTo>
                    <a:pt x="760" y="200"/>
                  </a:lnTo>
                  <a:lnTo>
                    <a:pt x="758" y="200"/>
                  </a:lnTo>
                  <a:lnTo>
                    <a:pt x="755" y="195"/>
                  </a:lnTo>
                  <a:lnTo>
                    <a:pt x="755" y="193"/>
                  </a:lnTo>
                  <a:lnTo>
                    <a:pt x="755" y="193"/>
                  </a:lnTo>
                  <a:lnTo>
                    <a:pt x="753" y="192"/>
                  </a:lnTo>
                  <a:lnTo>
                    <a:pt x="752" y="192"/>
                  </a:lnTo>
                  <a:lnTo>
                    <a:pt x="750" y="192"/>
                  </a:lnTo>
                  <a:lnTo>
                    <a:pt x="752" y="192"/>
                  </a:lnTo>
                  <a:lnTo>
                    <a:pt x="752" y="193"/>
                  </a:lnTo>
                  <a:lnTo>
                    <a:pt x="750" y="193"/>
                  </a:lnTo>
                  <a:lnTo>
                    <a:pt x="749" y="193"/>
                  </a:lnTo>
                  <a:lnTo>
                    <a:pt x="747" y="192"/>
                  </a:lnTo>
                  <a:lnTo>
                    <a:pt x="747" y="193"/>
                  </a:lnTo>
                  <a:lnTo>
                    <a:pt x="749" y="196"/>
                  </a:lnTo>
                  <a:lnTo>
                    <a:pt x="749" y="198"/>
                  </a:lnTo>
                  <a:lnTo>
                    <a:pt x="747" y="198"/>
                  </a:lnTo>
                  <a:lnTo>
                    <a:pt x="747" y="200"/>
                  </a:lnTo>
                  <a:lnTo>
                    <a:pt x="746" y="198"/>
                  </a:lnTo>
                  <a:lnTo>
                    <a:pt x="742" y="196"/>
                  </a:lnTo>
                  <a:lnTo>
                    <a:pt x="741" y="195"/>
                  </a:lnTo>
                  <a:lnTo>
                    <a:pt x="739" y="195"/>
                  </a:lnTo>
                  <a:lnTo>
                    <a:pt x="738" y="195"/>
                  </a:lnTo>
                  <a:lnTo>
                    <a:pt x="739" y="198"/>
                  </a:lnTo>
                  <a:lnTo>
                    <a:pt x="741" y="200"/>
                  </a:lnTo>
                  <a:lnTo>
                    <a:pt x="744" y="201"/>
                  </a:lnTo>
                  <a:lnTo>
                    <a:pt x="747" y="204"/>
                  </a:lnTo>
                  <a:lnTo>
                    <a:pt x="749" y="206"/>
                  </a:lnTo>
                  <a:lnTo>
                    <a:pt x="747" y="207"/>
                  </a:lnTo>
                  <a:lnTo>
                    <a:pt x="746" y="207"/>
                  </a:lnTo>
                  <a:lnTo>
                    <a:pt x="746" y="207"/>
                  </a:lnTo>
                  <a:lnTo>
                    <a:pt x="744" y="207"/>
                  </a:lnTo>
                  <a:lnTo>
                    <a:pt x="739" y="207"/>
                  </a:lnTo>
                  <a:lnTo>
                    <a:pt x="738" y="206"/>
                  </a:lnTo>
                  <a:lnTo>
                    <a:pt x="735" y="203"/>
                  </a:lnTo>
                  <a:lnTo>
                    <a:pt x="730" y="200"/>
                  </a:lnTo>
                  <a:lnTo>
                    <a:pt x="730" y="200"/>
                  </a:lnTo>
                  <a:lnTo>
                    <a:pt x="727" y="201"/>
                  </a:lnTo>
                  <a:lnTo>
                    <a:pt x="727" y="201"/>
                  </a:lnTo>
                  <a:lnTo>
                    <a:pt x="728" y="201"/>
                  </a:lnTo>
                  <a:lnTo>
                    <a:pt x="730" y="203"/>
                  </a:lnTo>
                  <a:lnTo>
                    <a:pt x="733" y="204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3" y="207"/>
                  </a:lnTo>
                  <a:lnTo>
                    <a:pt x="735" y="209"/>
                  </a:lnTo>
                  <a:lnTo>
                    <a:pt x="735" y="211"/>
                  </a:lnTo>
                  <a:lnTo>
                    <a:pt x="738" y="211"/>
                  </a:lnTo>
                  <a:lnTo>
                    <a:pt x="738" y="211"/>
                  </a:lnTo>
                  <a:lnTo>
                    <a:pt x="739" y="212"/>
                  </a:lnTo>
                  <a:lnTo>
                    <a:pt x="738" y="215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41" y="215"/>
                  </a:lnTo>
                  <a:lnTo>
                    <a:pt x="742" y="215"/>
                  </a:lnTo>
                  <a:lnTo>
                    <a:pt x="742" y="215"/>
                  </a:lnTo>
                  <a:lnTo>
                    <a:pt x="744" y="215"/>
                  </a:lnTo>
                  <a:lnTo>
                    <a:pt x="746" y="215"/>
                  </a:lnTo>
                  <a:lnTo>
                    <a:pt x="746" y="217"/>
                  </a:lnTo>
                  <a:lnTo>
                    <a:pt x="747" y="219"/>
                  </a:lnTo>
                  <a:lnTo>
                    <a:pt x="747" y="219"/>
                  </a:lnTo>
                  <a:lnTo>
                    <a:pt x="749" y="220"/>
                  </a:lnTo>
                  <a:lnTo>
                    <a:pt x="749" y="220"/>
                  </a:lnTo>
                  <a:lnTo>
                    <a:pt x="747" y="222"/>
                  </a:lnTo>
                  <a:lnTo>
                    <a:pt x="746" y="222"/>
                  </a:lnTo>
                  <a:lnTo>
                    <a:pt x="747" y="222"/>
                  </a:lnTo>
                  <a:lnTo>
                    <a:pt x="749" y="223"/>
                  </a:lnTo>
                  <a:lnTo>
                    <a:pt x="750" y="225"/>
                  </a:lnTo>
                  <a:lnTo>
                    <a:pt x="752" y="226"/>
                  </a:lnTo>
                  <a:lnTo>
                    <a:pt x="752" y="226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30"/>
                  </a:lnTo>
                  <a:lnTo>
                    <a:pt x="755" y="233"/>
                  </a:lnTo>
                  <a:lnTo>
                    <a:pt x="755" y="234"/>
                  </a:lnTo>
                  <a:lnTo>
                    <a:pt x="757" y="234"/>
                  </a:lnTo>
                  <a:lnTo>
                    <a:pt x="757" y="231"/>
                  </a:lnTo>
                  <a:lnTo>
                    <a:pt x="757" y="230"/>
                  </a:lnTo>
                  <a:lnTo>
                    <a:pt x="758" y="231"/>
                  </a:lnTo>
                  <a:lnTo>
                    <a:pt x="761" y="233"/>
                  </a:lnTo>
                  <a:lnTo>
                    <a:pt x="763" y="233"/>
                  </a:lnTo>
                  <a:lnTo>
                    <a:pt x="763" y="234"/>
                  </a:lnTo>
                  <a:lnTo>
                    <a:pt x="761" y="236"/>
                  </a:lnTo>
                  <a:lnTo>
                    <a:pt x="761" y="236"/>
                  </a:lnTo>
                  <a:lnTo>
                    <a:pt x="763" y="236"/>
                  </a:lnTo>
                  <a:lnTo>
                    <a:pt x="763" y="236"/>
                  </a:lnTo>
                  <a:lnTo>
                    <a:pt x="765" y="234"/>
                  </a:lnTo>
                  <a:lnTo>
                    <a:pt x="765" y="234"/>
                  </a:lnTo>
                  <a:lnTo>
                    <a:pt x="766" y="233"/>
                  </a:lnTo>
                  <a:lnTo>
                    <a:pt x="769" y="233"/>
                  </a:lnTo>
                  <a:lnTo>
                    <a:pt x="771" y="236"/>
                  </a:lnTo>
                  <a:lnTo>
                    <a:pt x="771" y="236"/>
                  </a:lnTo>
                  <a:lnTo>
                    <a:pt x="772" y="237"/>
                  </a:lnTo>
                  <a:lnTo>
                    <a:pt x="774" y="236"/>
                  </a:lnTo>
                  <a:lnTo>
                    <a:pt x="776" y="239"/>
                  </a:lnTo>
                  <a:lnTo>
                    <a:pt x="776" y="239"/>
                  </a:lnTo>
                  <a:lnTo>
                    <a:pt x="772" y="241"/>
                  </a:lnTo>
                  <a:lnTo>
                    <a:pt x="772" y="242"/>
                  </a:lnTo>
                  <a:lnTo>
                    <a:pt x="772" y="242"/>
                  </a:lnTo>
                  <a:lnTo>
                    <a:pt x="777" y="242"/>
                  </a:lnTo>
                  <a:lnTo>
                    <a:pt x="779" y="242"/>
                  </a:lnTo>
                  <a:lnTo>
                    <a:pt x="779" y="244"/>
                  </a:lnTo>
                  <a:lnTo>
                    <a:pt x="777" y="247"/>
                  </a:lnTo>
                  <a:lnTo>
                    <a:pt x="776" y="245"/>
                  </a:lnTo>
                  <a:lnTo>
                    <a:pt x="772" y="245"/>
                  </a:lnTo>
                  <a:lnTo>
                    <a:pt x="771" y="245"/>
                  </a:lnTo>
                  <a:lnTo>
                    <a:pt x="772" y="247"/>
                  </a:lnTo>
                  <a:lnTo>
                    <a:pt x="776" y="248"/>
                  </a:lnTo>
                  <a:lnTo>
                    <a:pt x="776" y="248"/>
                  </a:lnTo>
                  <a:lnTo>
                    <a:pt x="777" y="250"/>
                  </a:lnTo>
                  <a:lnTo>
                    <a:pt x="779" y="252"/>
                  </a:lnTo>
                  <a:lnTo>
                    <a:pt x="779" y="252"/>
                  </a:lnTo>
                  <a:lnTo>
                    <a:pt x="777" y="252"/>
                  </a:lnTo>
                  <a:lnTo>
                    <a:pt x="777" y="253"/>
                  </a:lnTo>
                  <a:lnTo>
                    <a:pt x="780" y="253"/>
                  </a:lnTo>
                  <a:lnTo>
                    <a:pt x="782" y="253"/>
                  </a:lnTo>
                  <a:lnTo>
                    <a:pt x="783" y="253"/>
                  </a:lnTo>
                  <a:lnTo>
                    <a:pt x="785" y="253"/>
                  </a:lnTo>
                  <a:lnTo>
                    <a:pt x="785" y="253"/>
                  </a:lnTo>
                  <a:lnTo>
                    <a:pt x="785" y="255"/>
                  </a:lnTo>
                  <a:lnTo>
                    <a:pt x="783" y="255"/>
                  </a:lnTo>
                  <a:lnTo>
                    <a:pt x="783" y="255"/>
                  </a:lnTo>
                  <a:lnTo>
                    <a:pt x="785" y="255"/>
                  </a:lnTo>
                  <a:lnTo>
                    <a:pt x="787" y="256"/>
                  </a:lnTo>
                  <a:lnTo>
                    <a:pt x="788" y="258"/>
                  </a:lnTo>
                  <a:lnTo>
                    <a:pt x="788" y="259"/>
                  </a:lnTo>
                  <a:lnTo>
                    <a:pt x="788" y="261"/>
                  </a:lnTo>
                  <a:lnTo>
                    <a:pt x="787" y="261"/>
                  </a:lnTo>
                  <a:lnTo>
                    <a:pt x="787" y="263"/>
                  </a:lnTo>
                  <a:lnTo>
                    <a:pt x="787" y="266"/>
                  </a:lnTo>
                  <a:lnTo>
                    <a:pt x="788" y="267"/>
                  </a:lnTo>
                  <a:lnTo>
                    <a:pt x="787" y="271"/>
                  </a:lnTo>
                  <a:lnTo>
                    <a:pt x="787" y="271"/>
                  </a:lnTo>
                  <a:lnTo>
                    <a:pt x="785" y="271"/>
                  </a:lnTo>
                  <a:lnTo>
                    <a:pt x="785" y="271"/>
                  </a:lnTo>
                  <a:lnTo>
                    <a:pt x="782" y="264"/>
                  </a:lnTo>
                  <a:lnTo>
                    <a:pt x="782" y="263"/>
                  </a:lnTo>
                  <a:lnTo>
                    <a:pt x="780" y="261"/>
                  </a:lnTo>
                  <a:lnTo>
                    <a:pt x="777" y="258"/>
                  </a:lnTo>
                  <a:lnTo>
                    <a:pt x="777" y="259"/>
                  </a:lnTo>
                  <a:lnTo>
                    <a:pt x="779" y="261"/>
                  </a:lnTo>
                  <a:lnTo>
                    <a:pt x="779" y="263"/>
                  </a:lnTo>
                  <a:lnTo>
                    <a:pt x="780" y="266"/>
                  </a:lnTo>
                  <a:lnTo>
                    <a:pt x="780" y="269"/>
                  </a:lnTo>
                  <a:lnTo>
                    <a:pt x="780" y="269"/>
                  </a:lnTo>
                  <a:lnTo>
                    <a:pt x="779" y="269"/>
                  </a:lnTo>
                  <a:lnTo>
                    <a:pt x="779" y="271"/>
                  </a:lnTo>
                  <a:lnTo>
                    <a:pt x="779" y="271"/>
                  </a:lnTo>
                  <a:lnTo>
                    <a:pt x="782" y="274"/>
                  </a:lnTo>
                  <a:lnTo>
                    <a:pt x="783" y="275"/>
                  </a:lnTo>
                  <a:lnTo>
                    <a:pt x="783" y="277"/>
                  </a:lnTo>
                  <a:lnTo>
                    <a:pt x="783" y="277"/>
                  </a:lnTo>
                  <a:lnTo>
                    <a:pt x="785" y="278"/>
                  </a:lnTo>
                  <a:lnTo>
                    <a:pt x="785" y="278"/>
                  </a:lnTo>
                  <a:lnTo>
                    <a:pt x="783" y="278"/>
                  </a:lnTo>
                  <a:lnTo>
                    <a:pt x="782" y="278"/>
                  </a:lnTo>
                  <a:lnTo>
                    <a:pt x="782" y="278"/>
                  </a:lnTo>
                  <a:lnTo>
                    <a:pt x="779" y="277"/>
                  </a:lnTo>
                  <a:lnTo>
                    <a:pt x="777" y="278"/>
                  </a:lnTo>
                  <a:lnTo>
                    <a:pt x="779" y="283"/>
                  </a:lnTo>
                  <a:lnTo>
                    <a:pt x="779" y="285"/>
                  </a:lnTo>
                  <a:lnTo>
                    <a:pt x="779" y="285"/>
                  </a:lnTo>
                  <a:lnTo>
                    <a:pt x="777" y="285"/>
                  </a:lnTo>
                  <a:lnTo>
                    <a:pt x="776" y="283"/>
                  </a:lnTo>
                  <a:lnTo>
                    <a:pt x="774" y="282"/>
                  </a:lnTo>
                  <a:lnTo>
                    <a:pt x="772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8" y="278"/>
                  </a:lnTo>
                  <a:lnTo>
                    <a:pt x="768" y="278"/>
                  </a:lnTo>
                  <a:lnTo>
                    <a:pt x="766" y="277"/>
                  </a:lnTo>
                  <a:lnTo>
                    <a:pt x="766" y="277"/>
                  </a:lnTo>
                  <a:lnTo>
                    <a:pt x="763" y="274"/>
                  </a:lnTo>
                  <a:lnTo>
                    <a:pt x="761" y="274"/>
                  </a:lnTo>
                  <a:lnTo>
                    <a:pt x="763" y="274"/>
                  </a:lnTo>
                  <a:lnTo>
                    <a:pt x="763" y="275"/>
                  </a:lnTo>
                  <a:lnTo>
                    <a:pt x="763" y="277"/>
                  </a:lnTo>
                  <a:lnTo>
                    <a:pt x="761" y="277"/>
                  </a:lnTo>
                  <a:lnTo>
                    <a:pt x="760" y="275"/>
                  </a:lnTo>
                  <a:lnTo>
                    <a:pt x="758" y="274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4"/>
                  </a:lnTo>
                  <a:lnTo>
                    <a:pt x="757" y="274"/>
                  </a:lnTo>
                  <a:lnTo>
                    <a:pt x="755" y="275"/>
                  </a:lnTo>
                  <a:lnTo>
                    <a:pt x="755" y="274"/>
                  </a:lnTo>
                  <a:lnTo>
                    <a:pt x="755" y="274"/>
                  </a:lnTo>
                  <a:lnTo>
                    <a:pt x="755" y="272"/>
                  </a:lnTo>
                  <a:lnTo>
                    <a:pt x="753" y="272"/>
                  </a:lnTo>
                  <a:lnTo>
                    <a:pt x="752" y="271"/>
                  </a:lnTo>
                  <a:lnTo>
                    <a:pt x="752" y="271"/>
                  </a:lnTo>
                  <a:lnTo>
                    <a:pt x="752" y="269"/>
                  </a:lnTo>
                  <a:lnTo>
                    <a:pt x="750" y="269"/>
                  </a:lnTo>
                  <a:lnTo>
                    <a:pt x="749" y="269"/>
                  </a:lnTo>
                  <a:lnTo>
                    <a:pt x="747" y="269"/>
                  </a:lnTo>
                  <a:lnTo>
                    <a:pt x="744" y="266"/>
                  </a:lnTo>
                  <a:lnTo>
                    <a:pt x="741" y="261"/>
                  </a:lnTo>
                  <a:lnTo>
                    <a:pt x="739" y="259"/>
                  </a:lnTo>
                  <a:lnTo>
                    <a:pt x="738" y="259"/>
                  </a:lnTo>
                  <a:lnTo>
                    <a:pt x="739" y="261"/>
                  </a:lnTo>
                  <a:lnTo>
                    <a:pt x="741" y="264"/>
                  </a:lnTo>
                  <a:lnTo>
                    <a:pt x="741" y="266"/>
                  </a:lnTo>
                  <a:lnTo>
                    <a:pt x="741" y="266"/>
                  </a:lnTo>
                  <a:lnTo>
                    <a:pt x="739" y="266"/>
                  </a:lnTo>
                  <a:lnTo>
                    <a:pt x="733" y="261"/>
                  </a:lnTo>
                  <a:lnTo>
                    <a:pt x="730" y="259"/>
                  </a:lnTo>
                  <a:lnTo>
                    <a:pt x="728" y="259"/>
                  </a:lnTo>
                  <a:lnTo>
                    <a:pt x="725" y="259"/>
                  </a:lnTo>
                  <a:lnTo>
                    <a:pt x="724" y="259"/>
                  </a:lnTo>
                  <a:lnTo>
                    <a:pt x="725" y="263"/>
                  </a:lnTo>
                  <a:lnTo>
                    <a:pt x="727" y="264"/>
                  </a:lnTo>
                  <a:lnTo>
                    <a:pt x="728" y="266"/>
                  </a:lnTo>
                  <a:lnTo>
                    <a:pt x="731" y="267"/>
                  </a:lnTo>
                  <a:lnTo>
                    <a:pt x="733" y="271"/>
                  </a:lnTo>
                  <a:lnTo>
                    <a:pt x="735" y="272"/>
                  </a:lnTo>
                  <a:lnTo>
                    <a:pt x="738" y="274"/>
                  </a:lnTo>
                  <a:lnTo>
                    <a:pt x="739" y="274"/>
                  </a:lnTo>
                  <a:lnTo>
                    <a:pt x="741" y="274"/>
                  </a:lnTo>
                  <a:lnTo>
                    <a:pt x="741" y="274"/>
                  </a:lnTo>
                  <a:lnTo>
                    <a:pt x="741" y="275"/>
                  </a:lnTo>
                  <a:lnTo>
                    <a:pt x="741" y="275"/>
                  </a:lnTo>
                  <a:lnTo>
                    <a:pt x="744" y="277"/>
                  </a:lnTo>
                  <a:lnTo>
                    <a:pt x="746" y="278"/>
                  </a:lnTo>
                  <a:lnTo>
                    <a:pt x="747" y="280"/>
                  </a:lnTo>
                  <a:lnTo>
                    <a:pt x="749" y="280"/>
                  </a:lnTo>
                  <a:lnTo>
                    <a:pt x="752" y="283"/>
                  </a:lnTo>
                  <a:lnTo>
                    <a:pt x="752" y="283"/>
                  </a:lnTo>
                  <a:lnTo>
                    <a:pt x="755" y="285"/>
                  </a:lnTo>
                  <a:lnTo>
                    <a:pt x="757" y="285"/>
                  </a:lnTo>
                  <a:lnTo>
                    <a:pt x="758" y="288"/>
                  </a:lnTo>
                  <a:lnTo>
                    <a:pt x="760" y="288"/>
                  </a:lnTo>
                  <a:lnTo>
                    <a:pt x="760" y="291"/>
                  </a:lnTo>
                  <a:lnTo>
                    <a:pt x="761" y="293"/>
                  </a:lnTo>
                  <a:lnTo>
                    <a:pt x="765" y="293"/>
                  </a:lnTo>
                  <a:lnTo>
                    <a:pt x="766" y="294"/>
                  </a:lnTo>
                  <a:lnTo>
                    <a:pt x="766" y="294"/>
                  </a:lnTo>
                  <a:lnTo>
                    <a:pt x="766" y="296"/>
                  </a:lnTo>
                  <a:lnTo>
                    <a:pt x="765" y="296"/>
                  </a:lnTo>
                  <a:lnTo>
                    <a:pt x="765" y="296"/>
                  </a:lnTo>
                  <a:lnTo>
                    <a:pt x="765" y="297"/>
                  </a:lnTo>
                  <a:lnTo>
                    <a:pt x="765" y="299"/>
                  </a:lnTo>
                  <a:lnTo>
                    <a:pt x="765" y="300"/>
                  </a:lnTo>
                  <a:lnTo>
                    <a:pt x="765" y="300"/>
                  </a:lnTo>
                  <a:lnTo>
                    <a:pt x="761" y="302"/>
                  </a:lnTo>
                  <a:lnTo>
                    <a:pt x="761" y="302"/>
                  </a:lnTo>
                  <a:lnTo>
                    <a:pt x="760" y="300"/>
                  </a:lnTo>
                  <a:lnTo>
                    <a:pt x="758" y="300"/>
                  </a:lnTo>
                  <a:lnTo>
                    <a:pt x="753" y="299"/>
                  </a:lnTo>
                  <a:lnTo>
                    <a:pt x="749" y="297"/>
                  </a:lnTo>
                  <a:lnTo>
                    <a:pt x="747" y="296"/>
                  </a:lnTo>
                  <a:lnTo>
                    <a:pt x="746" y="296"/>
                  </a:lnTo>
                  <a:lnTo>
                    <a:pt x="746" y="296"/>
                  </a:lnTo>
                  <a:lnTo>
                    <a:pt x="731" y="293"/>
                  </a:lnTo>
                  <a:lnTo>
                    <a:pt x="728" y="293"/>
                  </a:lnTo>
                  <a:lnTo>
                    <a:pt x="728" y="293"/>
                  </a:lnTo>
                  <a:lnTo>
                    <a:pt x="727" y="291"/>
                  </a:lnTo>
                  <a:lnTo>
                    <a:pt x="720" y="289"/>
                  </a:lnTo>
                  <a:lnTo>
                    <a:pt x="720" y="289"/>
                  </a:lnTo>
                  <a:lnTo>
                    <a:pt x="717" y="286"/>
                  </a:lnTo>
                  <a:lnTo>
                    <a:pt x="714" y="282"/>
                  </a:lnTo>
                  <a:lnTo>
                    <a:pt x="714" y="282"/>
                  </a:lnTo>
                  <a:lnTo>
                    <a:pt x="711" y="282"/>
                  </a:lnTo>
                  <a:lnTo>
                    <a:pt x="708" y="282"/>
                  </a:lnTo>
                  <a:lnTo>
                    <a:pt x="706" y="282"/>
                  </a:lnTo>
                  <a:lnTo>
                    <a:pt x="705" y="282"/>
                  </a:lnTo>
                  <a:lnTo>
                    <a:pt x="703" y="282"/>
                  </a:lnTo>
                  <a:lnTo>
                    <a:pt x="700" y="278"/>
                  </a:lnTo>
                  <a:lnTo>
                    <a:pt x="697" y="278"/>
                  </a:lnTo>
                  <a:lnTo>
                    <a:pt x="694" y="277"/>
                  </a:lnTo>
                  <a:lnTo>
                    <a:pt x="692" y="277"/>
                  </a:lnTo>
                  <a:lnTo>
                    <a:pt x="692" y="275"/>
                  </a:lnTo>
                  <a:lnTo>
                    <a:pt x="694" y="274"/>
                  </a:lnTo>
                  <a:lnTo>
                    <a:pt x="694" y="274"/>
                  </a:lnTo>
                  <a:lnTo>
                    <a:pt x="690" y="275"/>
                  </a:lnTo>
                  <a:lnTo>
                    <a:pt x="689" y="275"/>
                  </a:lnTo>
                  <a:lnTo>
                    <a:pt x="686" y="274"/>
                  </a:lnTo>
                  <a:lnTo>
                    <a:pt x="684" y="272"/>
                  </a:lnTo>
                  <a:lnTo>
                    <a:pt x="681" y="267"/>
                  </a:lnTo>
                  <a:lnTo>
                    <a:pt x="679" y="267"/>
                  </a:lnTo>
                  <a:lnTo>
                    <a:pt x="679" y="266"/>
                  </a:lnTo>
                  <a:lnTo>
                    <a:pt x="681" y="266"/>
                  </a:lnTo>
                  <a:lnTo>
                    <a:pt x="684" y="266"/>
                  </a:lnTo>
                  <a:lnTo>
                    <a:pt x="684" y="266"/>
                  </a:lnTo>
                  <a:lnTo>
                    <a:pt x="687" y="264"/>
                  </a:lnTo>
                  <a:lnTo>
                    <a:pt x="687" y="264"/>
                  </a:lnTo>
                  <a:lnTo>
                    <a:pt x="687" y="263"/>
                  </a:lnTo>
                  <a:lnTo>
                    <a:pt x="686" y="263"/>
                  </a:lnTo>
                  <a:lnTo>
                    <a:pt x="686" y="263"/>
                  </a:lnTo>
                  <a:lnTo>
                    <a:pt x="686" y="261"/>
                  </a:lnTo>
                  <a:lnTo>
                    <a:pt x="684" y="261"/>
                  </a:lnTo>
                  <a:lnTo>
                    <a:pt x="683" y="259"/>
                  </a:lnTo>
                  <a:lnTo>
                    <a:pt x="681" y="259"/>
                  </a:lnTo>
                  <a:lnTo>
                    <a:pt x="676" y="259"/>
                  </a:lnTo>
                  <a:lnTo>
                    <a:pt x="675" y="259"/>
                  </a:lnTo>
                  <a:lnTo>
                    <a:pt x="675" y="259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3" y="258"/>
                  </a:lnTo>
                  <a:lnTo>
                    <a:pt x="671" y="258"/>
                  </a:lnTo>
                  <a:lnTo>
                    <a:pt x="670" y="255"/>
                  </a:lnTo>
                  <a:lnTo>
                    <a:pt x="670" y="253"/>
                  </a:lnTo>
                  <a:lnTo>
                    <a:pt x="670" y="253"/>
                  </a:lnTo>
                  <a:lnTo>
                    <a:pt x="668" y="253"/>
                  </a:lnTo>
                  <a:lnTo>
                    <a:pt x="665" y="250"/>
                  </a:lnTo>
                  <a:lnTo>
                    <a:pt x="662" y="247"/>
                  </a:lnTo>
                  <a:lnTo>
                    <a:pt x="660" y="245"/>
                  </a:lnTo>
                  <a:lnTo>
                    <a:pt x="659" y="244"/>
                  </a:lnTo>
                  <a:lnTo>
                    <a:pt x="657" y="244"/>
                  </a:lnTo>
                  <a:lnTo>
                    <a:pt x="657" y="244"/>
                  </a:lnTo>
                  <a:lnTo>
                    <a:pt x="660" y="241"/>
                  </a:lnTo>
                  <a:lnTo>
                    <a:pt x="660" y="239"/>
                  </a:lnTo>
                  <a:lnTo>
                    <a:pt x="659" y="241"/>
                  </a:lnTo>
                  <a:lnTo>
                    <a:pt x="656" y="239"/>
                  </a:lnTo>
                  <a:lnTo>
                    <a:pt x="654" y="241"/>
                  </a:lnTo>
                  <a:lnTo>
                    <a:pt x="653" y="241"/>
                  </a:lnTo>
                  <a:lnTo>
                    <a:pt x="653" y="239"/>
                  </a:lnTo>
                  <a:lnTo>
                    <a:pt x="651" y="241"/>
                  </a:lnTo>
                  <a:lnTo>
                    <a:pt x="651" y="242"/>
                  </a:lnTo>
                  <a:lnTo>
                    <a:pt x="651" y="244"/>
                  </a:lnTo>
                  <a:lnTo>
                    <a:pt x="649" y="244"/>
                  </a:lnTo>
                  <a:lnTo>
                    <a:pt x="649" y="244"/>
                  </a:lnTo>
                  <a:lnTo>
                    <a:pt x="648" y="242"/>
                  </a:lnTo>
                  <a:lnTo>
                    <a:pt x="648" y="242"/>
                  </a:lnTo>
                  <a:lnTo>
                    <a:pt x="648" y="239"/>
                  </a:lnTo>
                  <a:lnTo>
                    <a:pt x="648" y="239"/>
                  </a:lnTo>
                  <a:lnTo>
                    <a:pt x="645" y="239"/>
                  </a:lnTo>
                  <a:lnTo>
                    <a:pt x="643" y="239"/>
                  </a:lnTo>
                  <a:lnTo>
                    <a:pt x="643" y="237"/>
                  </a:lnTo>
                  <a:lnTo>
                    <a:pt x="642" y="236"/>
                  </a:lnTo>
                  <a:lnTo>
                    <a:pt x="642" y="234"/>
                  </a:lnTo>
                  <a:lnTo>
                    <a:pt x="642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38" y="234"/>
                  </a:lnTo>
                  <a:lnTo>
                    <a:pt x="637" y="234"/>
                  </a:lnTo>
                  <a:lnTo>
                    <a:pt x="637" y="236"/>
                  </a:lnTo>
                  <a:lnTo>
                    <a:pt x="638" y="236"/>
                  </a:lnTo>
                  <a:lnTo>
                    <a:pt x="640" y="237"/>
                  </a:lnTo>
                  <a:lnTo>
                    <a:pt x="642" y="241"/>
                  </a:lnTo>
                  <a:lnTo>
                    <a:pt x="640" y="242"/>
                  </a:lnTo>
                  <a:lnTo>
                    <a:pt x="637" y="242"/>
                  </a:lnTo>
                  <a:lnTo>
                    <a:pt x="635" y="242"/>
                  </a:lnTo>
                  <a:lnTo>
                    <a:pt x="632" y="242"/>
                  </a:lnTo>
                  <a:lnTo>
                    <a:pt x="630" y="242"/>
                  </a:lnTo>
                  <a:lnTo>
                    <a:pt x="629" y="241"/>
                  </a:lnTo>
                  <a:lnTo>
                    <a:pt x="626" y="241"/>
                  </a:lnTo>
                  <a:lnTo>
                    <a:pt x="624" y="244"/>
                  </a:lnTo>
                  <a:lnTo>
                    <a:pt x="624" y="244"/>
                  </a:lnTo>
                  <a:lnTo>
                    <a:pt x="621" y="244"/>
                  </a:lnTo>
                  <a:lnTo>
                    <a:pt x="619" y="244"/>
                  </a:lnTo>
                  <a:lnTo>
                    <a:pt x="615" y="247"/>
                  </a:lnTo>
                  <a:lnTo>
                    <a:pt x="615" y="247"/>
                  </a:lnTo>
                  <a:lnTo>
                    <a:pt x="613" y="247"/>
                  </a:lnTo>
                  <a:lnTo>
                    <a:pt x="612" y="247"/>
                  </a:lnTo>
                  <a:lnTo>
                    <a:pt x="610" y="247"/>
                  </a:lnTo>
                  <a:lnTo>
                    <a:pt x="608" y="248"/>
                  </a:lnTo>
                  <a:lnTo>
                    <a:pt x="607" y="247"/>
                  </a:lnTo>
                  <a:lnTo>
                    <a:pt x="604" y="247"/>
                  </a:lnTo>
                  <a:lnTo>
                    <a:pt x="602" y="247"/>
                  </a:lnTo>
                  <a:lnTo>
                    <a:pt x="601" y="247"/>
                  </a:lnTo>
                  <a:lnTo>
                    <a:pt x="599" y="245"/>
                  </a:lnTo>
                  <a:lnTo>
                    <a:pt x="597" y="245"/>
                  </a:lnTo>
                  <a:lnTo>
                    <a:pt x="596" y="245"/>
                  </a:lnTo>
                  <a:lnTo>
                    <a:pt x="596" y="245"/>
                  </a:lnTo>
                  <a:lnTo>
                    <a:pt x="593" y="242"/>
                  </a:lnTo>
                  <a:lnTo>
                    <a:pt x="591" y="242"/>
                  </a:lnTo>
                  <a:lnTo>
                    <a:pt x="589" y="239"/>
                  </a:lnTo>
                  <a:lnTo>
                    <a:pt x="589" y="237"/>
                  </a:lnTo>
                  <a:lnTo>
                    <a:pt x="589" y="236"/>
                  </a:lnTo>
                  <a:lnTo>
                    <a:pt x="589" y="236"/>
                  </a:lnTo>
                  <a:lnTo>
                    <a:pt x="589" y="234"/>
                  </a:lnTo>
                  <a:lnTo>
                    <a:pt x="591" y="231"/>
                  </a:lnTo>
                  <a:lnTo>
                    <a:pt x="591" y="230"/>
                  </a:lnTo>
                  <a:lnTo>
                    <a:pt x="593" y="230"/>
                  </a:lnTo>
                  <a:lnTo>
                    <a:pt x="594" y="228"/>
                  </a:lnTo>
                  <a:lnTo>
                    <a:pt x="601" y="226"/>
                  </a:lnTo>
                  <a:lnTo>
                    <a:pt x="602" y="225"/>
                  </a:lnTo>
                  <a:lnTo>
                    <a:pt x="602" y="225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2" y="220"/>
                  </a:lnTo>
                  <a:lnTo>
                    <a:pt x="602" y="219"/>
                  </a:lnTo>
                  <a:lnTo>
                    <a:pt x="604" y="219"/>
                  </a:lnTo>
                  <a:lnTo>
                    <a:pt x="605" y="220"/>
                  </a:lnTo>
                  <a:lnTo>
                    <a:pt x="607" y="220"/>
                  </a:lnTo>
                  <a:lnTo>
                    <a:pt x="610" y="220"/>
                  </a:lnTo>
                  <a:lnTo>
                    <a:pt x="615" y="222"/>
                  </a:lnTo>
                  <a:lnTo>
                    <a:pt x="619" y="223"/>
                  </a:lnTo>
                  <a:lnTo>
                    <a:pt x="624" y="225"/>
                  </a:lnTo>
                  <a:lnTo>
                    <a:pt x="626" y="226"/>
                  </a:lnTo>
                  <a:lnTo>
                    <a:pt x="627" y="228"/>
                  </a:lnTo>
                  <a:lnTo>
                    <a:pt x="629" y="230"/>
                  </a:lnTo>
                  <a:lnTo>
                    <a:pt x="627" y="231"/>
                  </a:lnTo>
                  <a:lnTo>
                    <a:pt x="627" y="231"/>
                  </a:lnTo>
                  <a:lnTo>
                    <a:pt x="627" y="233"/>
                  </a:lnTo>
                  <a:lnTo>
                    <a:pt x="627" y="233"/>
                  </a:lnTo>
                  <a:lnTo>
                    <a:pt x="629" y="234"/>
                  </a:lnTo>
                  <a:lnTo>
                    <a:pt x="629" y="233"/>
                  </a:lnTo>
                  <a:lnTo>
                    <a:pt x="629" y="233"/>
                  </a:lnTo>
                  <a:lnTo>
                    <a:pt x="629" y="231"/>
                  </a:lnTo>
                  <a:lnTo>
                    <a:pt x="630" y="231"/>
                  </a:lnTo>
                  <a:lnTo>
                    <a:pt x="630" y="230"/>
                  </a:lnTo>
                  <a:lnTo>
                    <a:pt x="630" y="228"/>
                  </a:lnTo>
                  <a:lnTo>
                    <a:pt x="629" y="228"/>
                  </a:lnTo>
                  <a:lnTo>
                    <a:pt x="629" y="226"/>
                  </a:lnTo>
                  <a:lnTo>
                    <a:pt x="624" y="223"/>
                  </a:lnTo>
                  <a:lnTo>
                    <a:pt x="624" y="223"/>
                  </a:lnTo>
                  <a:lnTo>
                    <a:pt x="626" y="223"/>
                  </a:lnTo>
                  <a:lnTo>
                    <a:pt x="630" y="223"/>
                  </a:lnTo>
                  <a:lnTo>
                    <a:pt x="634" y="223"/>
                  </a:lnTo>
                  <a:lnTo>
                    <a:pt x="634" y="222"/>
                  </a:lnTo>
                  <a:lnTo>
                    <a:pt x="635" y="222"/>
                  </a:lnTo>
                  <a:lnTo>
                    <a:pt x="635" y="222"/>
                  </a:lnTo>
                  <a:lnTo>
                    <a:pt x="638" y="220"/>
                  </a:lnTo>
                  <a:lnTo>
                    <a:pt x="640" y="222"/>
                  </a:lnTo>
                  <a:lnTo>
                    <a:pt x="642" y="222"/>
                  </a:lnTo>
                  <a:lnTo>
                    <a:pt x="643" y="222"/>
                  </a:lnTo>
                  <a:lnTo>
                    <a:pt x="645" y="220"/>
                  </a:lnTo>
                  <a:lnTo>
                    <a:pt x="646" y="219"/>
                  </a:lnTo>
                  <a:lnTo>
                    <a:pt x="648" y="219"/>
                  </a:lnTo>
                  <a:lnTo>
                    <a:pt x="649" y="217"/>
                  </a:lnTo>
                  <a:lnTo>
                    <a:pt x="653" y="217"/>
                  </a:lnTo>
                  <a:lnTo>
                    <a:pt x="654" y="219"/>
                  </a:lnTo>
                  <a:lnTo>
                    <a:pt x="657" y="219"/>
                  </a:lnTo>
                  <a:lnTo>
                    <a:pt x="656" y="217"/>
                  </a:lnTo>
                  <a:lnTo>
                    <a:pt x="656" y="214"/>
                  </a:lnTo>
                  <a:lnTo>
                    <a:pt x="654" y="212"/>
                  </a:lnTo>
                  <a:lnTo>
                    <a:pt x="653" y="211"/>
                  </a:lnTo>
                  <a:lnTo>
                    <a:pt x="649" y="209"/>
                  </a:lnTo>
                  <a:lnTo>
                    <a:pt x="646" y="206"/>
                  </a:lnTo>
                  <a:lnTo>
                    <a:pt x="645" y="204"/>
                  </a:lnTo>
                  <a:lnTo>
                    <a:pt x="643" y="203"/>
                  </a:lnTo>
                  <a:lnTo>
                    <a:pt x="645" y="203"/>
                  </a:lnTo>
                  <a:lnTo>
                    <a:pt x="645" y="201"/>
                  </a:lnTo>
                  <a:lnTo>
                    <a:pt x="651" y="198"/>
                  </a:lnTo>
                  <a:lnTo>
                    <a:pt x="656" y="193"/>
                  </a:lnTo>
                  <a:lnTo>
                    <a:pt x="659" y="192"/>
                  </a:lnTo>
                  <a:lnTo>
                    <a:pt x="659" y="190"/>
                  </a:lnTo>
                  <a:lnTo>
                    <a:pt x="660" y="190"/>
                  </a:lnTo>
                  <a:lnTo>
                    <a:pt x="662" y="189"/>
                  </a:lnTo>
                  <a:lnTo>
                    <a:pt x="664" y="189"/>
                  </a:lnTo>
                  <a:lnTo>
                    <a:pt x="665" y="187"/>
                  </a:lnTo>
                  <a:lnTo>
                    <a:pt x="665" y="185"/>
                  </a:lnTo>
                  <a:lnTo>
                    <a:pt x="665" y="185"/>
                  </a:lnTo>
                  <a:lnTo>
                    <a:pt x="667" y="181"/>
                  </a:lnTo>
                  <a:lnTo>
                    <a:pt x="670" y="181"/>
                  </a:lnTo>
                  <a:lnTo>
                    <a:pt x="671" y="179"/>
                  </a:lnTo>
                  <a:lnTo>
                    <a:pt x="673" y="179"/>
                  </a:lnTo>
                  <a:lnTo>
                    <a:pt x="676" y="176"/>
                  </a:lnTo>
                  <a:lnTo>
                    <a:pt x="676" y="174"/>
                  </a:lnTo>
                  <a:lnTo>
                    <a:pt x="675" y="174"/>
                  </a:lnTo>
                  <a:lnTo>
                    <a:pt x="673" y="174"/>
                  </a:lnTo>
                  <a:lnTo>
                    <a:pt x="670" y="167"/>
                  </a:lnTo>
                  <a:lnTo>
                    <a:pt x="668" y="162"/>
                  </a:lnTo>
                  <a:lnTo>
                    <a:pt x="665" y="159"/>
                  </a:lnTo>
                  <a:lnTo>
                    <a:pt x="664" y="155"/>
                  </a:lnTo>
                  <a:lnTo>
                    <a:pt x="660" y="151"/>
                  </a:lnTo>
                  <a:lnTo>
                    <a:pt x="660" y="149"/>
                  </a:lnTo>
                  <a:lnTo>
                    <a:pt x="660" y="149"/>
                  </a:lnTo>
                  <a:lnTo>
                    <a:pt x="660" y="148"/>
                  </a:lnTo>
                  <a:lnTo>
                    <a:pt x="656" y="151"/>
                  </a:lnTo>
                  <a:lnTo>
                    <a:pt x="656" y="151"/>
                  </a:lnTo>
                  <a:lnTo>
                    <a:pt x="654" y="149"/>
                  </a:lnTo>
                  <a:lnTo>
                    <a:pt x="653" y="148"/>
                  </a:lnTo>
                  <a:lnTo>
                    <a:pt x="651" y="146"/>
                  </a:lnTo>
                  <a:lnTo>
                    <a:pt x="653" y="146"/>
                  </a:lnTo>
                  <a:lnTo>
                    <a:pt x="653" y="144"/>
                  </a:lnTo>
                  <a:lnTo>
                    <a:pt x="653" y="143"/>
                  </a:lnTo>
                  <a:lnTo>
                    <a:pt x="653" y="141"/>
                  </a:lnTo>
                  <a:lnTo>
                    <a:pt x="653" y="141"/>
                  </a:lnTo>
                  <a:lnTo>
                    <a:pt x="653" y="140"/>
                  </a:lnTo>
                  <a:lnTo>
                    <a:pt x="653" y="140"/>
                  </a:lnTo>
                  <a:lnTo>
                    <a:pt x="651" y="140"/>
                  </a:lnTo>
                  <a:lnTo>
                    <a:pt x="649" y="140"/>
                  </a:lnTo>
                  <a:lnTo>
                    <a:pt x="648" y="140"/>
                  </a:lnTo>
                  <a:lnTo>
                    <a:pt x="651" y="143"/>
                  </a:lnTo>
                  <a:lnTo>
                    <a:pt x="649" y="144"/>
                  </a:lnTo>
                  <a:lnTo>
                    <a:pt x="648" y="144"/>
                  </a:lnTo>
                  <a:lnTo>
                    <a:pt x="646" y="144"/>
                  </a:lnTo>
                  <a:lnTo>
                    <a:pt x="645" y="143"/>
                  </a:lnTo>
                  <a:lnTo>
                    <a:pt x="645" y="143"/>
                  </a:lnTo>
                  <a:lnTo>
                    <a:pt x="640" y="140"/>
                  </a:lnTo>
                  <a:lnTo>
                    <a:pt x="640" y="138"/>
                  </a:lnTo>
                  <a:lnTo>
                    <a:pt x="640" y="138"/>
                  </a:lnTo>
                  <a:lnTo>
                    <a:pt x="640" y="137"/>
                  </a:lnTo>
                  <a:lnTo>
                    <a:pt x="640" y="138"/>
                  </a:lnTo>
                  <a:lnTo>
                    <a:pt x="638" y="138"/>
                  </a:lnTo>
                  <a:lnTo>
                    <a:pt x="637" y="137"/>
                  </a:lnTo>
                  <a:lnTo>
                    <a:pt x="637" y="137"/>
                  </a:lnTo>
                  <a:lnTo>
                    <a:pt x="638" y="135"/>
                  </a:lnTo>
                  <a:lnTo>
                    <a:pt x="640" y="135"/>
                  </a:lnTo>
                  <a:lnTo>
                    <a:pt x="638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8" y="132"/>
                  </a:lnTo>
                  <a:lnTo>
                    <a:pt x="640" y="132"/>
                  </a:lnTo>
                  <a:lnTo>
                    <a:pt x="638" y="130"/>
                  </a:lnTo>
                  <a:lnTo>
                    <a:pt x="638" y="130"/>
                  </a:lnTo>
                  <a:lnTo>
                    <a:pt x="637" y="132"/>
                  </a:lnTo>
                  <a:lnTo>
                    <a:pt x="634" y="133"/>
                  </a:lnTo>
                  <a:lnTo>
                    <a:pt x="632" y="135"/>
                  </a:lnTo>
                  <a:lnTo>
                    <a:pt x="630" y="133"/>
                  </a:lnTo>
                  <a:lnTo>
                    <a:pt x="629" y="133"/>
                  </a:lnTo>
                  <a:lnTo>
                    <a:pt x="627" y="133"/>
                  </a:lnTo>
                  <a:lnTo>
                    <a:pt x="627" y="135"/>
                  </a:lnTo>
                  <a:lnTo>
                    <a:pt x="624" y="137"/>
                  </a:lnTo>
                  <a:lnTo>
                    <a:pt x="618" y="140"/>
                  </a:lnTo>
                  <a:lnTo>
                    <a:pt x="615" y="140"/>
                  </a:lnTo>
                  <a:lnTo>
                    <a:pt x="613" y="140"/>
                  </a:lnTo>
                  <a:lnTo>
                    <a:pt x="612" y="140"/>
                  </a:lnTo>
                  <a:lnTo>
                    <a:pt x="612" y="138"/>
                  </a:lnTo>
                  <a:lnTo>
                    <a:pt x="613" y="138"/>
                  </a:lnTo>
                  <a:lnTo>
                    <a:pt x="613" y="137"/>
                  </a:lnTo>
                  <a:lnTo>
                    <a:pt x="613" y="137"/>
                  </a:lnTo>
                  <a:lnTo>
                    <a:pt x="613" y="133"/>
                  </a:lnTo>
                  <a:lnTo>
                    <a:pt x="613" y="132"/>
                  </a:lnTo>
                  <a:lnTo>
                    <a:pt x="615" y="132"/>
                  </a:lnTo>
                  <a:lnTo>
                    <a:pt x="616" y="130"/>
                  </a:lnTo>
                  <a:lnTo>
                    <a:pt x="619" y="132"/>
                  </a:lnTo>
                  <a:lnTo>
                    <a:pt x="621" y="132"/>
                  </a:lnTo>
                  <a:lnTo>
                    <a:pt x="623" y="130"/>
                  </a:lnTo>
                  <a:lnTo>
                    <a:pt x="624" y="130"/>
                  </a:lnTo>
                  <a:lnTo>
                    <a:pt x="626" y="129"/>
                  </a:lnTo>
                  <a:lnTo>
                    <a:pt x="626" y="127"/>
                  </a:lnTo>
                  <a:lnTo>
                    <a:pt x="624" y="124"/>
                  </a:lnTo>
                  <a:lnTo>
                    <a:pt x="624" y="124"/>
                  </a:lnTo>
                  <a:lnTo>
                    <a:pt x="621" y="122"/>
                  </a:lnTo>
                  <a:lnTo>
                    <a:pt x="618" y="122"/>
                  </a:lnTo>
                  <a:lnTo>
                    <a:pt x="616" y="121"/>
                  </a:lnTo>
                  <a:lnTo>
                    <a:pt x="615" y="121"/>
                  </a:lnTo>
                  <a:lnTo>
                    <a:pt x="615" y="121"/>
                  </a:lnTo>
                  <a:lnTo>
                    <a:pt x="613" y="119"/>
                  </a:lnTo>
                  <a:lnTo>
                    <a:pt x="613" y="118"/>
                  </a:lnTo>
                  <a:lnTo>
                    <a:pt x="613" y="118"/>
                  </a:lnTo>
                  <a:lnTo>
                    <a:pt x="615" y="116"/>
                  </a:lnTo>
                  <a:lnTo>
                    <a:pt x="618" y="116"/>
                  </a:lnTo>
                  <a:lnTo>
                    <a:pt x="618" y="116"/>
                  </a:lnTo>
                  <a:lnTo>
                    <a:pt x="615" y="115"/>
                  </a:lnTo>
                  <a:lnTo>
                    <a:pt x="613" y="115"/>
                  </a:lnTo>
                  <a:lnTo>
                    <a:pt x="613" y="116"/>
                  </a:lnTo>
                  <a:lnTo>
                    <a:pt x="612" y="118"/>
                  </a:lnTo>
                  <a:lnTo>
                    <a:pt x="610" y="118"/>
                  </a:lnTo>
                  <a:lnTo>
                    <a:pt x="608" y="116"/>
                  </a:lnTo>
                  <a:lnTo>
                    <a:pt x="607" y="116"/>
                  </a:lnTo>
                  <a:lnTo>
                    <a:pt x="605" y="116"/>
                  </a:lnTo>
                  <a:lnTo>
                    <a:pt x="605" y="116"/>
                  </a:lnTo>
                  <a:lnTo>
                    <a:pt x="605" y="115"/>
                  </a:lnTo>
                  <a:lnTo>
                    <a:pt x="607" y="115"/>
                  </a:lnTo>
                  <a:lnTo>
                    <a:pt x="608" y="113"/>
                  </a:lnTo>
                  <a:lnTo>
                    <a:pt x="608" y="113"/>
                  </a:lnTo>
                  <a:lnTo>
                    <a:pt x="607" y="111"/>
                  </a:lnTo>
                  <a:lnTo>
                    <a:pt x="607" y="111"/>
                  </a:lnTo>
                  <a:lnTo>
                    <a:pt x="604" y="110"/>
                  </a:lnTo>
                  <a:lnTo>
                    <a:pt x="599" y="111"/>
                  </a:lnTo>
                  <a:lnTo>
                    <a:pt x="597" y="111"/>
                  </a:lnTo>
                  <a:lnTo>
                    <a:pt x="597" y="110"/>
                  </a:lnTo>
                  <a:lnTo>
                    <a:pt x="597" y="108"/>
                  </a:lnTo>
                  <a:lnTo>
                    <a:pt x="597" y="105"/>
                  </a:lnTo>
                  <a:lnTo>
                    <a:pt x="596" y="102"/>
                  </a:lnTo>
                  <a:lnTo>
                    <a:pt x="596" y="100"/>
                  </a:lnTo>
                  <a:lnTo>
                    <a:pt x="594" y="100"/>
                  </a:lnTo>
                  <a:lnTo>
                    <a:pt x="589" y="100"/>
                  </a:lnTo>
                  <a:lnTo>
                    <a:pt x="589" y="100"/>
                  </a:lnTo>
                  <a:lnTo>
                    <a:pt x="588" y="100"/>
                  </a:lnTo>
                  <a:lnTo>
                    <a:pt x="585" y="99"/>
                  </a:lnTo>
                  <a:lnTo>
                    <a:pt x="583" y="97"/>
                  </a:lnTo>
                  <a:lnTo>
                    <a:pt x="583" y="97"/>
                  </a:lnTo>
                  <a:lnTo>
                    <a:pt x="582" y="96"/>
                  </a:lnTo>
                  <a:lnTo>
                    <a:pt x="580" y="94"/>
                  </a:lnTo>
                  <a:lnTo>
                    <a:pt x="578" y="94"/>
                  </a:lnTo>
                  <a:lnTo>
                    <a:pt x="578" y="91"/>
                  </a:lnTo>
                  <a:lnTo>
                    <a:pt x="577" y="91"/>
                  </a:lnTo>
                  <a:lnTo>
                    <a:pt x="575" y="91"/>
                  </a:lnTo>
                  <a:lnTo>
                    <a:pt x="574" y="92"/>
                  </a:lnTo>
                  <a:lnTo>
                    <a:pt x="572" y="94"/>
                  </a:lnTo>
                  <a:lnTo>
                    <a:pt x="572" y="96"/>
                  </a:lnTo>
                  <a:lnTo>
                    <a:pt x="572" y="96"/>
                  </a:lnTo>
                  <a:lnTo>
                    <a:pt x="572" y="97"/>
                  </a:lnTo>
                  <a:lnTo>
                    <a:pt x="577" y="99"/>
                  </a:lnTo>
                  <a:lnTo>
                    <a:pt x="578" y="99"/>
                  </a:lnTo>
                  <a:lnTo>
                    <a:pt x="580" y="100"/>
                  </a:lnTo>
                  <a:lnTo>
                    <a:pt x="580" y="102"/>
                  </a:lnTo>
                  <a:lnTo>
                    <a:pt x="582" y="104"/>
                  </a:lnTo>
                  <a:lnTo>
                    <a:pt x="582" y="105"/>
                  </a:lnTo>
                  <a:lnTo>
                    <a:pt x="580" y="107"/>
                  </a:lnTo>
                  <a:lnTo>
                    <a:pt x="580" y="107"/>
                  </a:lnTo>
                  <a:lnTo>
                    <a:pt x="577" y="108"/>
                  </a:lnTo>
                  <a:lnTo>
                    <a:pt x="574" y="110"/>
                  </a:lnTo>
                  <a:lnTo>
                    <a:pt x="571" y="110"/>
                  </a:lnTo>
                  <a:lnTo>
                    <a:pt x="569" y="110"/>
                  </a:lnTo>
                  <a:lnTo>
                    <a:pt x="561" y="107"/>
                  </a:lnTo>
                  <a:lnTo>
                    <a:pt x="560" y="107"/>
                  </a:lnTo>
                  <a:lnTo>
                    <a:pt x="558" y="107"/>
                  </a:lnTo>
                  <a:lnTo>
                    <a:pt x="553" y="105"/>
                  </a:lnTo>
                  <a:lnTo>
                    <a:pt x="552" y="105"/>
                  </a:lnTo>
                  <a:lnTo>
                    <a:pt x="547" y="105"/>
                  </a:lnTo>
                  <a:lnTo>
                    <a:pt x="541" y="104"/>
                  </a:lnTo>
                  <a:lnTo>
                    <a:pt x="539" y="104"/>
                  </a:lnTo>
                  <a:lnTo>
                    <a:pt x="541" y="105"/>
                  </a:lnTo>
                  <a:lnTo>
                    <a:pt x="542" y="107"/>
                  </a:lnTo>
                  <a:lnTo>
                    <a:pt x="544" y="107"/>
                  </a:lnTo>
                  <a:lnTo>
                    <a:pt x="545" y="107"/>
                  </a:lnTo>
                  <a:lnTo>
                    <a:pt x="548" y="110"/>
                  </a:lnTo>
                  <a:lnTo>
                    <a:pt x="550" y="110"/>
                  </a:lnTo>
                  <a:lnTo>
                    <a:pt x="552" y="111"/>
                  </a:lnTo>
                  <a:lnTo>
                    <a:pt x="552" y="113"/>
                  </a:lnTo>
                  <a:lnTo>
                    <a:pt x="550" y="113"/>
                  </a:lnTo>
                  <a:lnTo>
                    <a:pt x="541" y="108"/>
                  </a:lnTo>
                  <a:lnTo>
                    <a:pt x="534" y="110"/>
                  </a:lnTo>
                  <a:lnTo>
                    <a:pt x="533" y="111"/>
                  </a:lnTo>
                  <a:lnTo>
                    <a:pt x="530" y="111"/>
                  </a:lnTo>
                  <a:lnTo>
                    <a:pt x="528" y="110"/>
                  </a:lnTo>
                  <a:lnTo>
                    <a:pt x="522" y="108"/>
                  </a:lnTo>
                  <a:lnTo>
                    <a:pt x="519" y="107"/>
                  </a:lnTo>
                  <a:lnTo>
                    <a:pt x="519" y="107"/>
                  </a:lnTo>
                  <a:lnTo>
                    <a:pt x="512" y="108"/>
                  </a:lnTo>
                  <a:lnTo>
                    <a:pt x="507" y="108"/>
                  </a:lnTo>
                  <a:lnTo>
                    <a:pt x="498" y="107"/>
                  </a:lnTo>
                  <a:lnTo>
                    <a:pt x="495" y="105"/>
                  </a:lnTo>
                  <a:lnTo>
                    <a:pt x="493" y="105"/>
                  </a:lnTo>
                  <a:lnTo>
                    <a:pt x="492" y="105"/>
                  </a:lnTo>
                  <a:lnTo>
                    <a:pt x="490" y="105"/>
                  </a:lnTo>
                  <a:lnTo>
                    <a:pt x="485" y="104"/>
                  </a:lnTo>
                  <a:lnTo>
                    <a:pt x="479" y="105"/>
                  </a:lnTo>
                  <a:lnTo>
                    <a:pt x="474" y="104"/>
                  </a:lnTo>
                  <a:lnTo>
                    <a:pt x="471" y="104"/>
                  </a:lnTo>
                  <a:lnTo>
                    <a:pt x="471" y="102"/>
                  </a:lnTo>
                  <a:lnTo>
                    <a:pt x="470" y="99"/>
                  </a:lnTo>
                  <a:lnTo>
                    <a:pt x="470" y="97"/>
                  </a:lnTo>
                  <a:lnTo>
                    <a:pt x="470" y="96"/>
                  </a:lnTo>
                  <a:lnTo>
                    <a:pt x="470" y="96"/>
                  </a:lnTo>
                  <a:lnTo>
                    <a:pt x="471" y="94"/>
                  </a:lnTo>
                  <a:lnTo>
                    <a:pt x="468" y="96"/>
                  </a:lnTo>
                  <a:lnTo>
                    <a:pt x="466" y="97"/>
                  </a:lnTo>
                  <a:lnTo>
                    <a:pt x="465" y="97"/>
                  </a:lnTo>
                  <a:lnTo>
                    <a:pt x="460" y="96"/>
                  </a:lnTo>
                  <a:lnTo>
                    <a:pt x="460" y="96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2" y="99"/>
                  </a:lnTo>
                  <a:lnTo>
                    <a:pt x="459" y="99"/>
                  </a:lnTo>
                  <a:lnTo>
                    <a:pt x="455" y="99"/>
                  </a:lnTo>
                  <a:lnTo>
                    <a:pt x="454" y="99"/>
                  </a:lnTo>
                  <a:lnTo>
                    <a:pt x="452" y="99"/>
                  </a:lnTo>
                  <a:lnTo>
                    <a:pt x="451" y="100"/>
                  </a:lnTo>
                  <a:lnTo>
                    <a:pt x="451" y="100"/>
                  </a:lnTo>
                  <a:lnTo>
                    <a:pt x="449" y="100"/>
                  </a:lnTo>
                  <a:lnTo>
                    <a:pt x="444" y="97"/>
                  </a:lnTo>
                  <a:lnTo>
                    <a:pt x="441" y="96"/>
                  </a:lnTo>
                  <a:lnTo>
                    <a:pt x="438" y="94"/>
                  </a:lnTo>
                  <a:lnTo>
                    <a:pt x="437" y="94"/>
                  </a:lnTo>
                  <a:lnTo>
                    <a:pt x="435" y="92"/>
                  </a:lnTo>
                  <a:lnTo>
                    <a:pt x="430" y="86"/>
                  </a:lnTo>
                  <a:lnTo>
                    <a:pt x="430" y="86"/>
                  </a:lnTo>
                  <a:lnTo>
                    <a:pt x="427" y="80"/>
                  </a:lnTo>
                  <a:lnTo>
                    <a:pt x="427" y="80"/>
                  </a:lnTo>
                  <a:lnTo>
                    <a:pt x="427" y="78"/>
                  </a:lnTo>
                  <a:lnTo>
                    <a:pt x="429" y="78"/>
                  </a:lnTo>
                  <a:lnTo>
                    <a:pt x="433" y="80"/>
                  </a:lnTo>
                  <a:lnTo>
                    <a:pt x="438" y="80"/>
                  </a:lnTo>
                  <a:lnTo>
                    <a:pt x="440" y="80"/>
                  </a:lnTo>
                  <a:lnTo>
                    <a:pt x="443" y="81"/>
                  </a:lnTo>
                  <a:lnTo>
                    <a:pt x="448" y="81"/>
                  </a:lnTo>
                  <a:lnTo>
                    <a:pt x="449" y="81"/>
                  </a:lnTo>
                  <a:lnTo>
                    <a:pt x="454" y="81"/>
                  </a:lnTo>
                  <a:lnTo>
                    <a:pt x="460" y="81"/>
                  </a:lnTo>
                  <a:lnTo>
                    <a:pt x="460" y="80"/>
                  </a:lnTo>
                  <a:lnTo>
                    <a:pt x="457" y="80"/>
                  </a:lnTo>
                  <a:lnTo>
                    <a:pt x="454" y="78"/>
                  </a:lnTo>
                  <a:lnTo>
                    <a:pt x="451" y="75"/>
                  </a:lnTo>
                  <a:lnTo>
                    <a:pt x="449" y="75"/>
                  </a:lnTo>
                  <a:lnTo>
                    <a:pt x="446" y="75"/>
                  </a:lnTo>
                  <a:lnTo>
                    <a:pt x="440" y="74"/>
                  </a:lnTo>
                  <a:lnTo>
                    <a:pt x="432" y="74"/>
                  </a:lnTo>
                  <a:lnTo>
                    <a:pt x="427" y="70"/>
                  </a:lnTo>
                  <a:lnTo>
                    <a:pt x="424" y="69"/>
                  </a:lnTo>
                  <a:lnTo>
                    <a:pt x="421" y="69"/>
                  </a:lnTo>
                  <a:lnTo>
                    <a:pt x="421" y="67"/>
                  </a:lnTo>
                  <a:lnTo>
                    <a:pt x="421" y="66"/>
                  </a:lnTo>
                  <a:lnTo>
                    <a:pt x="419" y="61"/>
                  </a:lnTo>
                  <a:lnTo>
                    <a:pt x="419" y="58"/>
                  </a:lnTo>
                  <a:lnTo>
                    <a:pt x="419" y="56"/>
                  </a:lnTo>
                  <a:lnTo>
                    <a:pt x="418" y="55"/>
                  </a:lnTo>
                  <a:lnTo>
                    <a:pt x="419" y="53"/>
                  </a:lnTo>
                  <a:lnTo>
                    <a:pt x="424" y="50"/>
                  </a:lnTo>
                  <a:lnTo>
                    <a:pt x="424" y="48"/>
                  </a:lnTo>
                  <a:lnTo>
                    <a:pt x="422" y="48"/>
                  </a:lnTo>
                  <a:lnTo>
                    <a:pt x="421" y="48"/>
                  </a:lnTo>
                  <a:lnTo>
                    <a:pt x="421" y="47"/>
                  </a:lnTo>
                  <a:lnTo>
                    <a:pt x="421" y="45"/>
                  </a:lnTo>
                  <a:lnTo>
                    <a:pt x="421" y="44"/>
                  </a:lnTo>
                  <a:lnTo>
                    <a:pt x="421" y="42"/>
                  </a:lnTo>
                  <a:lnTo>
                    <a:pt x="421" y="40"/>
                  </a:lnTo>
                  <a:lnTo>
                    <a:pt x="422" y="39"/>
                  </a:lnTo>
                  <a:lnTo>
                    <a:pt x="425" y="34"/>
                  </a:lnTo>
                  <a:lnTo>
                    <a:pt x="429" y="33"/>
                  </a:lnTo>
                  <a:lnTo>
                    <a:pt x="429" y="31"/>
                  </a:lnTo>
                  <a:lnTo>
                    <a:pt x="429" y="28"/>
                  </a:lnTo>
                  <a:lnTo>
                    <a:pt x="429" y="26"/>
                  </a:lnTo>
                  <a:lnTo>
                    <a:pt x="429" y="25"/>
                  </a:lnTo>
                  <a:lnTo>
                    <a:pt x="430" y="23"/>
                  </a:lnTo>
                  <a:lnTo>
                    <a:pt x="432" y="22"/>
                  </a:lnTo>
                  <a:lnTo>
                    <a:pt x="433" y="20"/>
                  </a:lnTo>
                  <a:lnTo>
                    <a:pt x="437" y="18"/>
                  </a:lnTo>
                  <a:lnTo>
                    <a:pt x="437" y="17"/>
                  </a:lnTo>
                  <a:lnTo>
                    <a:pt x="437" y="17"/>
                  </a:lnTo>
                  <a:lnTo>
                    <a:pt x="437" y="15"/>
                  </a:lnTo>
                  <a:lnTo>
                    <a:pt x="438" y="15"/>
                  </a:lnTo>
                  <a:lnTo>
                    <a:pt x="444" y="11"/>
                  </a:lnTo>
                  <a:lnTo>
                    <a:pt x="449" y="7"/>
                  </a:lnTo>
                  <a:lnTo>
                    <a:pt x="452" y="6"/>
                  </a:lnTo>
                  <a:lnTo>
                    <a:pt x="455" y="6"/>
                  </a:lnTo>
                  <a:lnTo>
                    <a:pt x="465" y="3"/>
                  </a:lnTo>
                  <a:lnTo>
                    <a:pt x="471" y="3"/>
                  </a:lnTo>
                  <a:close/>
                  <a:moveTo>
                    <a:pt x="274" y="0"/>
                  </a:moveTo>
                  <a:lnTo>
                    <a:pt x="287" y="6"/>
                  </a:lnTo>
                  <a:lnTo>
                    <a:pt x="288" y="6"/>
                  </a:lnTo>
                  <a:lnTo>
                    <a:pt x="291" y="6"/>
                  </a:lnTo>
                  <a:lnTo>
                    <a:pt x="296" y="4"/>
                  </a:lnTo>
                  <a:lnTo>
                    <a:pt x="301" y="4"/>
                  </a:lnTo>
                  <a:lnTo>
                    <a:pt x="304" y="3"/>
                  </a:lnTo>
                  <a:lnTo>
                    <a:pt x="306" y="1"/>
                  </a:lnTo>
                  <a:lnTo>
                    <a:pt x="307" y="1"/>
                  </a:lnTo>
                  <a:lnTo>
                    <a:pt x="309" y="1"/>
                  </a:lnTo>
                  <a:lnTo>
                    <a:pt x="314" y="3"/>
                  </a:lnTo>
                  <a:lnTo>
                    <a:pt x="314" y="3"/>
                  </a:lnTo>
                  <a:lnTo>
                    <a:pt x="315" y="3"/>
                  </a:lnTo>
                  <a:lnTo>
                    <a:pt x="317" y="4"/>
                  </a:lnTo>
                  <a:lnTo>
                    <a:pt x="317" y="7"/>
                  </a:lnTo>
                  <a:lnTo>
                    <a:pt x="318" y="7"/>
                  </a:lnTo>
                  <a:lnTo>
                    <a:pt x="318" y="7"/>
                  </a:lnTo>
                  <a:lnTo>
                    <a:pt x="317" y="9"/>
                  </a:lnTo>
                  <a:lnTo>
                    <a:pt x="315" y="11"/>
                  </a:lnTo>
                  <a:lnTo>
                    <a:pt x="314" y="11"/>
                  </a:lnTo>
                  <a:lnTo>
                    <a:pt x="312" y="11"/>
                  </a:lnTo>
                  <a:lnTo>
                    <a:pt x="310" y="12"/>
                  </a:lnTo>
                  <a:lnTo>
                    <a:pt x="309" y="12"/>
                  </a:lnTo>
                  <a:lnTo>
                    <a:pt x="309" y="12"/>
                  </a:lnTo>
                  <a:lnTo>
                    <a:pt x="309" y="14"/>
                  </a:lnTo>
                  <a:lnTo>
                    <a:pt x="309" y="14"/>
                  </a:lnTo>
                  <a:lnTo>
                    <a:pt x="310" y="14"/>
                  </a:lnTo>
                  <a:lnTo>
                    <a:pt x="310" y="12"/>
                  </a:lnTo>
                  <a:lnTo>
                    <a:pt x="312" y="14"/>
                  </a:lnTo>
                  <a:lnTo>
                    <a:pt x="314" y="14"/>
                  </a:lnTo>
                  <a:lnTo>
                    <a:pt x="314" y="15"/>
                  </a:lnTo>
                  <a:lnTo>
                    <a:pt x="314" y="15"/>
                  </a:lnTo>
                  <a:lnTo>
                    <a:pt x="310" y="17"/>
                  </a:lnTo>
                  <a:lnTo>
                    <a:pt x="306" y="18"/>
                  </a:lnTo>
                  <a:lnTo>
                    <a:pt x="301" y="23"/>
                  </a:lnTo>
                  <a:lnTo>
                    <a:pt x="298" y="25"/>
                  </a:lnTo>
                  <a:lnTo>
                    <a:pt x="298" y="26"/>
                  </a:lnTo>
                  <a:lnTo>
                    <a:pt x="296" y="26"/>
                  </a:lnTo>
                  <a:lnTo>
                    <a:pt x="296" y="28"/>
                  </a:lnTo>
                  <a:lnTo>
                    <a:pt x="298" y="28"/>
                  </a:lnTo>
                  <a:lnTo>
                    <a:pt x="298" y="28"/>
                  </a:lnTo>
                  <a:lnTo>
                    <a:pt x="301" y="26"/>
                  </a:lnTo>
                  <a:lnTo>
                    <a:pt x="302" y="26"/>
                  </a:lnTo>
                  <a:lnTo>
                    <a:pt x="304" y="25"/>
                  </a:lnTo>
                  <a:lnTo>
                    <a:pt x="307" y="25"/>
                  </a:lnTo>
                  <a:lnTo>
                    <a:pt x="309" y="26"/>
                  </a:lnTo>
                  <a:lnTo>
                    <a:pt x="310" y="26"/>
                  </a:lnTo>
                  <a:lnTo>
                    <a:pt x="314" y="28"/>
                  </a:lnTo>
                  <a:lnTo>
                    <a:pt x="314" y="29"/>
                  </a:lnTo>
                  <a:lnTo>
                    <a:pt x="314" y="29"/>
                  </a:lnTo>
                  <a:lnTo>
                    <a:pt x="312" y="29"/>
                  </a:lnTo>
                  <a:lnTo>
                    <a:pt x="312" y="29"/>
                  </a:lnTo>
                  <a:lnTo>
                    <a:pt x="314" y="31"/>
                  </a:lnTo>
                  <a:lnTo>
                    <a:pt x="317" y="33"/>
                  </a:lnTo>
                  <a:lnTo>
                    <a:pt x="317" y="34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315" y="37"/>
                  </a:lnTo>
                  <a:lnTo>
                    <a:pt x="317" y="36"/>
                  </a:lnTo>
                  <a:lnTo>
                    <a:pt x="320" y="36"/>
                  </a:lnTo>
                  <a:lnTo>
                    <a:pt x="323" y="34"/>
                  </a:lnTo>
                  <a:lnTo>
                    <a:pt x="323" y="34"/>
                  </a:lnTo>
                  <a:lnTo>
                    <a:pt x="325" y="34"/>
                  </a:lnTo>
                  <a:lnTo>
                    <a:pt x="325" y="37"/>
                  </a:lnTo>
                  <a:lnTo>
                    <a:pt x="326" y="39"/>
                  </a:lnTo>
                  <a:lnTo>
                    <a:pt x="326" y="40"/>
                  </a:lnTo>
                  <a:lnTo>
                    <a:pt x="325" y="42"/>
                  </a:lnTo>
                  <a:lnTo>
                    <a:pt x="325" y="44"/>
                  </a:lnTo>
                  <a:lnTo>
                    <a:pt x="323" y="45"/>
                  </a:lnTo>
                  <a:lnTo>
                    <a:pt x="321" y="45"/>
                  </a:lnTo>
                  <a:lnTo>
                    <a:pt x="320" y="45"/>
                  </a:lnTo>
                  <a:lnTo>
                    <a:pt x="320" y="45"/>
                  </a:lnTo>
                  <a:lnTo>
                    <a:pt x="323" y="47"/>
                  </a:lnTo>
                  <a:lnTo>
                    <a:pt x="323" y="47"/>
                  </a:lnTo>
                  <a:lnTo>
                    <a:pt x="323" y="48"/>
                  </a:lnTo>
                  <a:lnTo>
                    <a:pt x="323" y="48"/>
                  </a:lnTo>
                  <a:lnTo>
                    <a:pt x="323" y="50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3" y="55"/>
                  </a:lnTo>
                  <a:lnTo>
                    <a:pt x="323" y="58"/>
                  </a:lnTo>
                  <a:lnTo>
                    <a:pt x="318" y="59"/>
                  </a:lnTo>
                  <a:lnTo>
                    <a:pt x="317" y="61"/>
                  </a:lnTo>
                  <a:lnTo>
                    <a:pt x="315" y="61"/>
                  </a:lnTo>
                  <a:lnTo>
                    <a:pt x="315" y="63"/>
                  </a:lnTo>
                  <a:lnTo>
                    <a:pt x="310" y="64"/>
                  </a:lnTo>
                  <a:lnTo>
                    <a:pt x="309" y="64"/>
                  </a:lnTo>
                  <a:lnTo>
                    <a:pt x="301" y="63"/>
                  </a:lnTo>
                  <a:lnTo>
                    <a:pt x="299" y="63"/>
                  </a:lnTo>
                  <a:lnTo>
                    <a:pt x="299" y="61"/>
                  </a:lnTo>
                  <a:lnTo>
                    <a:pt x="299" y="59"/>
                  </a:lnTo>
                  <a:lnTo>
                    <a:pt x="298" y="59"/>
                  </a:lnTo>
                  <a:lnTo>
                    <a:pt x="299" y="58"/>
                  </a:lnTo>
                  <a:lnTo>
                    <a:pt x="299" y="58"/>
                  </a:lnTo>
                  <a:lnTo>
                    <a:pt x="298" y="58"/>
                  </a:lnTo>
                  <a:lnTo>
                    <a:pt x="298" y="58"/>
                  </a:lnTo>
                  <a:lnTo>
                    <a:pt x="296" y="59"/>
                  </a:lnTo>
                  <a:lnTo>
                    <a:pt x="298" y="61"/>
                  </a:lnTo>
                  <a:lnTo>
                    <a:pt x="299" y="66"/>
                  </a:lnTo>
                  <a:lnTo>
                    <a:pt x="301" y="67"/>
                  </a:lnTo>
                  <a:lnTo>
                    <a:pt x="301" y="69"/>
                  </a:lnTo>
                  <a:lnTo>
                    <a:pt x="301" y="69"/>
                  </a:lnTo>
                  <a:lnTo>
                    <a:pt x="298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1" y="72"/>
                  </a:lnTo>
                  <a:lnTo>
                    <a:pt x="290" y="70"/>
                  </a:lnTo>
                  <a:lnTo>
                    <a:pt x="288" y="70"/>
                  </a:lnTo>
                  <a:lnTo>
                    <a:pt x="287" y="70"/>
                  </a:lnTo>
                  <a:lnTo>
                    <a:pt x="285" y="70"/>
                  </a:lnTo>
                  <a:lnTo>
                    <a:pt x="285" y="69"/>
                  </a:lnTo>
                  <a:lnTo>
                    <a:pt x="284" y="66"/>
                  </a:lnTo>
                  <a:lnTo>
                    <a:pt x="280" y="63"/>
                  </a:lnTo>
                  <a:lnTo>
                    <a:pt x="277" y="61"/>
                  </a:lnTo>
                  <a:lnTo>
                    <a:pt x="273" y="56"/>
                  </a:lnTo>
                  <a:lnTo>
                    <a:pt x="269" y="53"/>
                  </a:lnTo>
                  <a:lnTo>
                    <a:pt x="266" y="50"/>
                  </a:lnTo>
                  <a:lnTo>
                    <a:pt x="265" y="48"/>
                  </a:lnTo>
                  <a:lnTo>
                    <a:pt x="263" y="48"/>
                  </a:lnTo>
                  <a:lnTo>
                    <a:pt x="260" y="48"/>
                  </a:lnTo>
                  <a:lnTo>
                    <a:pt x="260" y="47"/>
                  </a:lnTo>
                  <a:lnTo>
                    <a:pt x="258" y="47"/>
                  </a:lnTo>
                  <a:lnTo>
                    <a:pt x="257" y="45"/>
                  </a:lnTo>
                  <a:lnTo>
                    <a:pt x="257" y="45"/>
                  </a:lnTo>
                  <a:lnTo>
                    <a:pt x="255" y="45"/>
                  </a:lnTo>
                  <a:lnTo>
                    <a:pt x="252" y="47"/>
                  </a:lnTo>
                  <a:lnTo>
                    <a:pt x="249" y="45"/>
                  </a:lnTo>
                  <a:lnTo>
                    <a:pt x="249" y="45"/>
                  </a:lnTo>
                  <a:lnTo>
                    <a:pt x="247" y="44"/>
                  </a:lnTo>
                  <a:lnTo>
                    <a:pt x="247" y="42"/>
                  </a:lnTo>
                  <a:lnTo>
                    <a:pt x="247" y="42"/>
                  </a:lnTo>
                  <a:lnTo>
                    <a:pt x="246" y="40"/>
                  </a:lnTo>
                  <a:lnTo>
                    <a:pt x="239" y="37"/>
                  </a:lnTo>
                  <a:lnTo>
                    <a:pt x="236" y="34"/>
                  </a:lnTo>
                  <a:lnTo>
                    <a:pt x="235" y="33"/>
                  </a:lnTo>
                  <a:lnTo>
                    <a:pt x="235" y="33"/>
                  </a:lnTo>
                  <a:lnTo>
                    <a:pt x="235" y="31"/>
                  </a:lnTo>
                  <a:lnTo>
                    <a:pt x="236" y="29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1" y="25"/>
                  </a:lnTo>
                  <a:lnTo>
                    <a:pt x="243" y="25"/>
                  </a:lnTo>
                  <a:lnTo>
                    <a:pt x="246" y="25"/>
                  </a:lnTo>
                  <a:lnTo>
                    <a:pt x="246" y="25"/>
                  </a:lnTo>
                  <a:lnTo>
                    <a:pt x="247" y="26"/>
                  </a:lnTo>
                  <a:lnTo>
                    <a:pt x="249" y="28"/>
                  </a:lnTo>
                  <a:lnTo>
                    <a:pt x="249" y="28"/>
                  </a:lnTo>
                  <a:lnTo>
                    <a:pt x="250" y="29"/>
                  </a:lnTo>
                  <a:lnTo>
                    <a:pt x="252" y="29"/>
                  </a:lnTo>
                  <a:lnTo>
                    <a:pt x="254" y="31"/>
                  </a:lnTo>
                  <a:lnTo>
                    <a:pt x="255" y="34"/>
                  </a:lnTo>
                  <a:lnTo>
                    <a:pt x="255" y="34"/>
                  </a:lnTo>
                  <a:lnTo>
                    <a:pt x="258" y="34"/>
                  </a:lnTo>
                  <a:lnTo>
                    <a:pt x="261" y="34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8" y="31"/>
                  </a:lnTo>
                  <a:lnTo>
                    <a:pt x="268" y="26"/>
                  </a:lnTo>
                  <a:lnTo>
                    <a:pt x="269" y="26"/>
                  </a:lnTo>
                  <a:lnTo>
                    <a:pt x="271" y="29"/>
                  </a:lnTo>
                  <a:lnTo>
                    <a:pt x="271" y="29"/>
                  </a:lnTo>
                  <a:lnTo>
                    <a:pt x="273" y="29"/>
                  </a:lnTo>
                  <a:lnTo>
                    <a:pt x="273" y="28"/>
                  </a:lnTo>
                  <a:lnTo>
                    <a:pt x="273" y="28"/>
                  </a:lnTo>
                  <a:lnTo>
                    <a:pt x="271" y="25"/>
                  </a:lnTo>
                  <a:lnTo>
                    <a:pt x="271" y="23"/>
                  </a:lnTo>
                  <a:lnTo>
                    <a:pt x="269" y="23"/>
                  </a:lnTo>
                  <a:lnTo>
                    <a:pt x="269" y="23"/>
                  </a:lnTo>
                  <a:lnTo>
                    <a:pt x="268" y="23"/>
                  </a:lnTo>
                  <a:lnTo>
                    <a:pt x="266" y="23"/>
                  </a:lnTo>
                  <a:lnTo>
                    <a:pt x="266" y="22"/>
                  </a:lnTo>
                  <a:lnTo>
                    <a:pt x="266" y="22"/>
                  </a:lnTo>
                  <a:lnTo>
                    <a:pt x="268" y="20"/>
                  </a:lnTo>
                  <a:lnTo>
                    <a:pt x="268" y="20"/>
                  </a:lnTo>
                  <a:lnTo>
                    <a:pt x="269" y="18"/>
                  </a:lnTo>
                  <a:lnTo>
                    <a:pt x="271" y="20"/>
                  </a:lnTo>
                  <a:lnTo>
                    <a:pt x="273" y="20"/>
                  </a:lnTo>
                  <a:lnTo>
                    <a:pt x="274" y="22"/>
                  </a:lnTo>
                  <a:lnTo>
                    <a:pt x="277" y="20"/>
                  </a:lnTo>
                  <a:lnTo>
                    <a:pt x="274" y="20"/>
                  </a:lnTo>
                  <a:lnTo>
                    <a:pt x="271" y="17"/>
                  </a:lnTo>
                  <a:lnTo>
                    <a:pt x="269" y="17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3" y="18"/>
                  </a:lnTo>
                  <a:lnTo>
                    <a:pt x="261" y="18"/>
                  </a:lnTo>
                  <a:lnTo>
                    <a:pt x="254" y="14"/>
                  </a:lnTo>
                  <a:lnTo>
                    <a:pt x="252" y="14"/>
                  </a:lnTo>
                  <a:lnTo>
                    <a:pt x="252" y="12"/>
                  </a:lnTo>
                  <a:lnTo>
                    <a:pt x="252" y="12"/>
                  </a:lnTo>
                  <a:lnTo>
                    <a:pt x="254" y="12"/>
                  </a:lnTo>
                  <a:lnTo>
                    <a:pt x="255" y="11"/>
                  </a:lnTo>
                  <a:lnTo>
                    <a:pt x="258" y="11"/>
                  </a:lnTo>
                  <a:lnTo>
                    <a:pt x="260" y="9"/>
                  </a:lnTo>
                  <a:lnTo>
                    <a:pt x="261" y="11"/>
                  </a:lnTo>
                  <a:lnTo>
                    <a:pt x="265" y="12"/>
                  </a:lnTo>
                  <a:lnTo>
                    <a:pt x="266" y="14"/>
                  </a:lnTo>
                  <a:lnTo>
                    <a:pt x="266" y="14"/>
                  </a:lnTo>
                  <a:lnTo>
                    <a:pt x="266" y="12"/>
                  </a:lnTo>
                  <a:lnTo>
                    <a:pt x="265" y="11"/>
                  </a:lnTo>
                  <a:lnTo>
                    <a:pt x="265" y="11"/>
                  </a:lnTo>
                  <a:lnTo>
                    <a:pt x="263" y="9"/>
                  </a:lnTo>
                  <a:lnTo>
                    <a:pt x="261" y="7"/>
                  </a:lnTo>
                  <a:lnTo>
                    <a:pt x="260" y="7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60" y="4"/>
                  </a:lnTo>
                  <a:lnTo>
                    <a:pt x="261" y="4"/>
                  </a:lnTo>
                  <a:lnTo>
                    <a:pt x="268" y="3"/>
                  </a:lnTo>
                  <a:lnTo>
                    <a:pt x="271" y="4"/>
                  </a:lnTo>
                  <a:lnTo>
                    <a:pt x="274" y="4"/>
                  </a:lnTo>
                  <a:lnTo>
                    <a:pt x="276" y="3"/>
                  </a:lnTo>
                  <a:lnTo>
                    <a:pt x="276" y="3"/>
                  </a:lnTo>
                  <a:lnTo>
                    <a:pt x="274" y="3"/>
                  </a:lnTo>
                  <a:lnTo>
                    <a:pt x="273" y="3"/>
                  </a:lnTo>
                  <a:lnTo>
                    <a:pt x="271" y="3"/>
                  </a:lnTo>
                  <a:lnTo>
                    <a:pt x="271" y="1"/>
                  </a:lnTo>
                  <a:lnTo>
                    <a:pt x="273" y="1"/>
                  </a:lnTo>
                  <a:lnTo>
                    <a:pt x="2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7" name="Freeform 314">
              <a:extLst>
                <a:ext uri="{FF2B5EF4-FFF2-40B4-BE49-F238E27FC236}">
                  <a16:creationId xmlns:a16="http://schemas.microsoft.com/office/drawing/2014/main" id="{A0A24229-5500-481B-82DD-EE09D7EAD3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17411" y="1377086"/>
              <a:ext cx="1325471" cy="600360"/>
            </a:xfrm>
            <a:custGeom>
              <a:avLst/>
              <a:gdLst>
                <a:gd name="T0" fmla="*/ 496 w 680"/>
                <a:gd name="T1" fmla="*/ 228 h 308"/>
                <a:gd name="T2" fmla="*/ 462 w 680"/>
                <a:gd name="T3" fmla="*/ 277 h 308"/>
                <a:gd name="T4" fmla="*/ 445 w 680"/>
                <a:gd name="T5" fmla="*/ 230 h 308"/>
                <a:gd name="T6" fmla="*/ 119 w 680"/>
                <a:gd name="T7" fmla="*/ 222 h 308"/>
                <a:gd name="T8" fmla="*/ 68 w 680"/>
                <a:gd name="T9" fmla="*/ 299 h 308"/>
                <a:gd name="T10" fmla="*/ 4 w 680"/>
                <a:gd name="T11" fmla="*/ 277 h 308"/>
                <a:gd name="T12" fmla="*/ 24 w 680"/>
                <a:gd name="T13" fmla="*/ 231 h 308"/>
                <a:gd name="T14" fmla="*/ 316 w 680"/>
                <a:gd name="T15" fmla="*/ 187 h 308"/>
                <a:gd name="T16" fmla="*/ 469 w 680"/>
                <a:gd name="T17" fmla="*/ 201 h 308"/>
                <a:gd name="T18" fmla="*/ 432 w 680"/>
                <a:gd name="T19" fmla="*/ 187 h 308"/>
                <a:gd name="T20" fmla="*/ 70 w 680"/>
                <a:gd name="T21" fmla="*/ 178 h 308"/>
                <a:gd name="T22" fmla="*/ 119 w 680"/>
                <a:gd name="T23" fmla="*/ 173 h 308"/>
                <a:gd name="T24" fmla="*/ 335 w 680"/>
                <a:gd name="T25" fmla="*/ 162 h 308"/>
                <a:gd name="T26" fmla="*/ 320 w 680"/>
                <a:gd name="T27" fmla="*/ 152 h 308"/>
                <a:gd name="T28" fmla="*/ 409 w 680"/>
                <a:gd name="T29" fmla="*/ 170 h 308"/>
                <a:gd name="T30" fmla="*/ 387 w 680"/>
                <a:gd name="T31" fmla="*/ 200 h 308"/>
                <a:gd name="T32" fmla="*/ 341 w 680"/>
                <a:gd name="T33" fmla="*/ 176 h 308"/>
                <a:gd name="T34" fmla="*/ 358 w 680"/>
                <a:gd name="T35" fmla="*/ 163 h 308"/>
                <a:gd name="T36" fmla="*/ 379 w 680"/>
                <a:gd name="T37" fmla="*/ 152 h 308"/>
                <a:gd name="T38" fmla="*/ 257 w 680"/>
                <a:gd name="T39" fmla="*/ 163 h 308"/>
                <a:gd name="T40" fmla="*/ 275 w 680"/>
                <a:gd name="T41" fmla="*/ 171 h 308"/>
                <a:gd name="T42" fmla="*/ 227 w 680"/>
                <a:gd name="T43" fmla="*/ 204 h 308"/>
                <a:gd name="T44" fmla="*/ 197 w 680"/>
                <a:gd name="T45" fmla="*/ 196 h 308"/>
                <a:gd name="T46" fmla="*/ 166 w 680"/>
                <a:gd name="T47" fmla="*/ 196 h 308"/>
                <a:gd name="T48" fmla="*/ 155 w 680"/>
                <a:gd name="T49" fmla="*/ 179 h 308"/>
                <a:gd name="T50" fmla="*/ 145 w 680"/>
                <a:gd name="T51" fmla="*/ 160 h 308"/>
                <a:gd name="T52" fmla="*/ 223 w 680"/>
                <a:gd name="T53" fmla="*/ 184 h 308"/>
                <a:gd name="T54" fmla="*/ 522 w 680"/>
                <a:gd name="T55" fmla="*/ 149 h 308"/>
                <a:gd name="T56" fmla="*/ 451 w 680"/>
                <a:gd name="T57" fmla="*/ 141 h 308"/>
                <a:gd name="T58" fmla="*/ 499 w 680"/>
                <a:gd name="T59" fmla="*/ 157 h 308"/>
                <a:gd name="T60" fmla="*/ 537 w 680"/>
                <a:gd name="T61" fmla="*/ 185 h 308"/>
                <a:gd name="T62" fmla="*/ 633 w 680"/>
                <a:gd name="T63" fmla="*/ 176 h 308"/>
                <a:gd name="T64" fmla="*/ 660 w 680"/>
                <a:gd name="T65" fmla="*/ 203 h 308"/>
                <a:gd name="T66" fmla="*/ 614 w 680"/>
                <a:gd name="T67" fmla="*/ 209 h 308"/>
                <a:gd name="T68" fmla="*/ 540 w 680"/>
                <a:gd name="T69" fmla="*/ 214 h 308"/>
                <a:gd name="T70" fmla="*/ 502 w 680"/>
                <a:gd name="T71" fmla="*/ 207 h 308"/>
                <a:gd name="T72" fmla="*/ 467 w 680"/>
                <a:gd name="T73" fmla="*/ 162 h 308"/>
                <a:gd name="T74" fmla="*/ 425 w 680"/>
                <a:gd name="T75" fmla="*/ 141 h 308"/>
                <a:gd name="T76" fmla="*/ 127 w 680"/>
                <a:gd name="T77" fmla="*/ 160 h 308"/>
                <a:gd name="T78" fmla="*/ 97 w 680"/>
                <a:gd name="T79" fmla="*/ 167 h 308"/>
                <a:gd name="T80" fmla="*/ 65 w 680"/>
                <a:gd name="T81" fmla="*/ 171 h 308"/>
                <a:gd name="T82" fmla="*/ 92 w 680"/>
                <a:gd name="T83" fmla="*/ 135 h 308"/>
                <a:gd name="T84" fmla="*/ 502 w 680"/>
                <a:gd name="T85" fmla="*/ 126 h 308"/>
                <a:gd name="T86" fmla="*/ 451 w 680"/>
                <a:gd name="T87" fmla="*/ 116 h 308"/>
                <a:gd name="T88" fmla="*/ 338 w 680"/>
                <a:gd name="T89" fmla="*/ 116 h 308"/>
                <a:gd name="T90" fmla="*/ 227 w 680"/>
                <a:gd name="T91" fmla="*/ 113 h 308"/>
                <a:gd name="T92" fmla="*/ 182 w 680"/>
                <a:gd name="T93" fmla="*/ 115 h 308"/>
                <a:gd name="T94" fmla="*/ 237 w 680"/>
                <a:gd name="T95" fmla="*/ 99 h 308"/>
                <a:gd name="T96" fmla="*/ 423 w 680"/>
                <a:gd name="T97" fmla="*/ 88 h 308"/>
                <a:gd name="T98" fmla="*/ 409 w 680"/>
                <a:gd name="T99" fmla="*/ 108 h 308"/>
                <a:gd name="T100" fmla="*/ 336 w 680"/>
                <a:gd name="T101" fmla="*/ 80 h 308"/>
                <a:gd name="T102" fmla="*/ 388 w 680"/>
                <a:gd name="T103" fmla="*/ 107 h 308"/>
                <a:gd name="T104" fmla="*/ 303 w 680"/>
                <a:gd name="T105" fmla="*/ 92 h 308"/>
                <a:gd name="T106" fmla="*/ 294 w 680"/>
                <a:gd name="T107" fmla="*/ 74 h 308"/>
                <a:gd name="T108" fmla="*/ 475 w 680"/>
                <a:gd name="T109" fmla="*/ 0 h 308"/>
                <a:gd name="T110" fmla="*/ 543 w 680"/>
                <a:gd name="T111" fmla="*/ 37 h 308"/>
                <a:gd name="T112" fmla="*/ 579 w 680"/>
                <a:gd name="T113" fmla="*/ 59 h 308"/>
                <a:gd name="T114" fmla="*/ 544 w 680"/>
                <a:gd name="T115" fmla="*/ 88 h 308"/>
                <a:gd name="T116" fmla="*/ 521 w 680"/>
                <a:gd name="T117" fmla="*/ 102 h 308"/>
                <a:gd name="T118" fmla="*/ 470 w 680"/>
                <a:gd name="T119" fmla="*/ 85 h 308"/>
                <a:gd name="T120" fmla="*/ 442 w 680"/>
                <a:gd name="T121" fmla="*/ 66 h 308"/>
                <a:gd name="T122" fmla="*/ 431 w 680"/>
                <a:gd name="T123" fmla="*/ 37 h 308"/>
                <a:gd name="T124" fmla="*/ 469 w 680"/>
                <a:gd name="T125" fmla="*/ 9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80" h="308">
                  <a:moveTo>
                    <a:pt x="406" y="225"/>
                  </a:moveTo>
                  <a:lnTo>
                    <a:pt x="407" y="225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6" y="230"/>
                  </a:lnTo>
                  <a:lnTo>
                    <a:pt x="401" y="231"/>
                  </a:lnTo>
                  <a:lnTo>
                    <a:pt x="399" y="233"/>
                  </a:lnTo>
                  <a:lnTo>
                    <a:pt x="395" y="233"/>
                  </a:lnTo>
                  <a:lnTo>
                    <a:pt x="393" y="233"/>
                  </a:lnTo>
                  <a:lnTo>
                    <a:pt x="391" y="233"/>
                  </a:lnTo>
                  <a:lnTo>
                    <a:pt x="391" y="234"/>
                  </a:lnTo>
                  <a:lnTo>
                    <a:pt x="388" y="234"/>
                  </a:lnTo>
                  <a:lnTo>
                    <a:pt x="384" y="233"/>
                  </a:lnTo>
                  <a:lnTo>
                    <a:pt x="384" y="231"/>
                  </a:lnTo>
                  <a:lnTo>
                    <a:pt x="382" y="231"/>
                  </a:lnTo>
                  <a:lnTo>
                    <a:pt x="382" y="231"/>
                  </a:lnTo>
                  <a:lnTo>
                    <a:pt x="384" y="231"/>
                  </a:lnTo>
                  <a:lnTo>
                    <a:pt x="387" y="230"/>
                  </a:lnTo>
                  <a:lnTo>
                    <a:pt x="388" y="230"/>
                  </a:lnTo>
                  <a:lnTo>
                    <a:pt x="390" y="230"/>
                  </a:lnTo>
                  <a:lnTo>
                    <a:pt x="390" y="228"/>
                  </a:lnTo>
                  <a:lnTo>
                    <a:pt x="391" y="228"/>
                  </a:lnTo>
                  <a:lnTo>
                    <a:pt x="395" y="228"/>
                  </a:lnTo>
                  <a:lnTo>
                    <a:pt x="402" y="225"/>
                  </a:lnTo>
                  <a:lnTo>
                    <a:pt x="406" y="225"/>
                  </a:lnTo>
                  <a:close/>
                  <a:moveTo>
                    <a:pt x="469" y="223"/>
                  </a:moveTo>
                  <a:lnTo>
                    <a:pt x="473" y="223"/>
                  </a:lnTo>
                  <a:lnTo>
                    <a:pt x="478" y="225"/>
                  </a:lnTo>
                  <a:lnTo>
                    <a:pt x="481" y="226"/>
                  </a:lnTo>
                  <a:lnTo>
                    <a:pt x="483" y="226"/>
                  </a:lnTo>
                  <a:lnTo>
                    <a:pt x="484" y="228"/>
                  </a:lnTo>
                  <a:lnTo>
                    <a:pt x="486" y="230"/>
                  </a:lnTo>
                  <a:lnTo>
                    <a:pt x="492" y="228"/>
                  </a:lnTo>
                  <a:lnTo>
                    <a:pt x="496" y="228"/>
                  </a:lnTo>
                  <a:lnTo>
                    <a:pt x="503" y="228"/>
                  </a:lnTo>
                  <a:lnTo>
                    <a:pt x="510" y="230"/>
                  </a:lnTo>
                  <a:lnTo>
                    <a:pt x="513" y="231"/>
                  </a:lnTo>
                  <a:lnTo>
                    <a:pt x="513" y="233"/>
                  </a:lnTo>
                  <a:lnTo>
                    <a:pt x="513" y="233"/>
                  </a:lnTo>
                  <a:lnTo>
                    <a:pt x="511" y="236"/>
                  </a:lnTo>
                  <a:lnTo>
                    <a:pt x="511" y="237"/>
                  </a:lnTo>
                  <a:lnTo>
                    <a:pt x="508" y="241"/>
                  </a:lnTo>
                  <a:lnTo>
                    <a:pt x="505" y="242"/>
                  </a:lnTo>
                  <a:lnTo>
                    <a:pt x="505" y="242"/>
                  </a:lnTo>
                  <a:lnTo>
                    <a:pt x="505" y="244"/>
                  </a:lnTo>
                  <a:lnTo>
                    <a:pt x="503" y="245"/>
                  </a:lnTo>
                  <a:lnTo>
                    <a:pt x="500" y="248"/>
                  </a:lnTo>
                  <a:lnTo>
                    <a:pt x="500" y="248"/>
                  </a:lnTo>
                  <a:lnTo>
                    <a:pt x="496" y="250"/>
                  </a:lnTo>
                  <a:lnTo>
                    <a:pt x="497" y="250"/>
                  </a:lnTo>
                  <a:lnTo>
                    <a:pt x="499" y="252"/>
                  </a:lnTo>
                  <a:lnTo>
                    <a:pt x="497" y="253"/>
                  </a:lnTo>
                  <a:lnTo>
                    <a:pt x="496" y="256"/>
                  </a:lnTo>
                  <a:lnTo>
                    <a:pt x="492" y="259"/>
                  </a:lnTo>
                  <a:lnTo>
                    <a:pt x="491" y="261"/>
                  </a:lnTo>
                  <a:lnTo>
                    <a:pt x="488" y="263"/>
                  </a:lnTo>
                  <a:lnTo>
                    <a:pt x="486" y="264"/>
                  </a:lnTo>
                  <a:lnTo>
                    <a:pt x="484" y="264"/>
                  </a:lnTo>
                  <a:lnTo>
                    <a:pt x="470" y="263"/>
                  </a:lnTo>
                  <a:lnTo>
                    <a:pt x="467" y="263"/>
                  </a:lnTo>
                  <a:lnTo>
                    <a:pt x="458" y="263"/>
                  </a:lnTo>
                  <a:lnTo>
                    <a:pt x="459" y="264"/>
                  </a:lnTo>
                  <a:lnTo>
                    <a:pt x="462" y="264"/>
                  </a:lnTo>
                  <a:lnTo>
                    <a:pt x="464" y="266"/>
                  </a:lnTo>
                  <a:lnTo>
                    <a:pt x="467" y="269"/>
                  </a:lnTo>
                  <a:lnTo>
                    <a:pt x="467" y="269"/>
                  </a:lnTo>
                  <a:lnTo>
                    <a:pt x="467" y="270"/>
                  </a:lnTo>
                  <a:lnTo>
                    <a:pt x="467" y="272"/>
                  </a:lnTo>
                  <a:lnTo>
                    <a:pt x="467" y="272"/>
                  </a:lnTo>
                  <a:lnTo>
                    <a:pt x="462" y="277"/>
                  </a:lnTo>
                  <a:lnTo>
                    <a:pt x="461" y="280"/>
                  </a:lnTo>
                  <a:lnTo>
                    <a:pt x="461" y="283"/>
                  </a:lnTo>
                  <a:lnTo>
                    <a:pt x="459" y="283"/>
                  </a:lnTo>
                  <a:lnTo>
                    <a:pt x="453" y="283"/>
                  </a:lnTo>
                  <a:lnTo>
                    <a:pt x="451" y="283"/>
                  </a:lnTo>
                  <a:lnTo>
                    <a:pt x="447" y="283"/>
                  </a:lnTo>
                  <a:lnTo>
                    <a:pt x="443" y="283"/>
                  </a:lnTo>
                  <a:lnTo>
                    <a:pt x="443" y="278"/>
                  </a:lnTo>
                  <a:lnTo>
                    <a:pt x="443" y="274"/>
                  </a:lnTo>
                  <a:lnTo>
                    <a:pt x="443" y="270"/>
                  </a:lnTo>
                  <a:lnTo>
                    <a:pt x="439" y="263"/>
                  </a:lnTo>
                  <a:lnTo>
                    <a:pt x="439" y="261"/>
                  </a:lnTo>
                  <a:lnTo>
                    <a:pt x="437" y="259"/>
                  </a:lnTo>
                  <a:lnTo>
                    <a:pt x="437" y="258"/>
                  </a:lnTo>
                  <a:lnTo>
                    <a:pt x="437" y="256"/>
                  </a:lnTo>
                  <a:lnTo>
                    <a:pt x="437" y="253"/>
                  </a:lnTo>
                  <a:lnTo>
                    <a:pt x="437" y="252"/>
                  </a:lnTo>
                  <a:lnTo>
                    <a:pt x="437" y="247"/>
                  </a:lnTo>
                  <a:lnTo>
                    <a:pt x="437" y="241"/>
                  </a:lnTo>
                  <a:lnTo>
                    <a:pt x="437" y="239"/>
                  </a:lnTo>
                  <a:lnTo>
                    <a:pt x="437" y="237"/>
                  </a:lnTo>
                  <a:lnTo>
                    <a:pt x="437" y="237"/>
                  </a:lnTo>
                  <a:lnTo>
                    <a:pt x="439" y="236"/>
                  </a:lnTo>
                  <a:lnTo>
                    <a:pt x="440" y="236"/>
                  </a:lnTo>
                  <a:lnTo>
                    <a:pt x="440" y="236"/>
                  </a:lnTo>
                  <a:lnTo>
                    <a:pt x="447" y="237"/>
                  </a:lnTo>
                  <a:lnTo>
                    <a:pt x="450" y="237"/>
                  </a:lnTo>
                  <a:lnTo>
                    <a:pt x="451" y="237"/>
                  </a:lnTo>
                  <a:lnTo>
                    <a:pt x="451" y="237"/>
                  </a:lnTo>
                  <a:lnTo>
                    <a:pt x="450" y="237"/>
                  </a:lnTo>
                  <a:lnTo>
                    <a:pt x="448" y="236"/>
                  </a:lnTo>
                  <a:lnTo>
                    <a:pt x="445" y="234"/>
                  </a:lnTo>
                  <a:lnTo>
                    <a:pt x="445" y="231"/>
                  </a:lnTo>
                  <a:lnTo>
                    <a:pt x="445" y="231"/>
                  </a:lnTo>
                  <a:lnTo>
                    <a:pt x="443" y="231"/>
                  </a:lnTo>
                  <a:lnTo>
                    <a:pt x="445" y="230"/>
                  </a:lnTo>
                  <a:lnTo>
                    <a:pt x="445" y="230"/>
                  </a:lnTo>
                  <a:lnTo>
                    <a:pt x="447" y="228"/>
                  </a:lnTo>
                  <a:lnTo>
                    <a:pt x="447" y="228"/>
                  </a:lnTo>
                  <a:lnTo>
                    <a:pt x="450" y="226"/>
                  </a:lnTo>
                  <a:lnTo>
                    <a:pt x="455" y="225"/>
                  </a:lnTo>
                  <a:lnTo>
                    <a:pt x="462" y="225"/>
                  </a:lnTo>
                  <a:lnTo>
                    <a:pt x="464" y="225"/>
                  </a:lnTo>
                  <a:lnTo>
                    <a:pt x="467" y="223"/>
                  </a:lnTo>
                  <a:lnTo>
                    <a:pt x="469" y="223"/>
                  </a:lnTo>
                  <a:close/>
                  <a:moveTo>
                    <a:pt x="63" y="212"/>
                  </a:moveTo>
                  <a:lnTo>
                    <a:pt x="67" y="214"/>
                  </a:lnTo>
                  <a:lnTo>
                    <a:pt x="68" y="214"/>
                  </a:lnTo>
                  <a:lnTo>
                    <a:pt x="73" y="217"/>
                  </a:lnTo>
                  <a:lnTo>
                    <a:pt x="78" y="218"/>
                  </a:lnTo>
                  <a:lnTo>
                    <a:pt x="86" y="222"/>
                  </a:lnTo>
                  <a:lnTo>
                    <a:pt x="92" y="222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93" y="223"/>
                  </a:lnTo>
                  <a:lnTo>
                    <a:pt x="95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8" y="225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100" y="228"/>
                  </a:lnTo>
                  <a:lnTo>
                    <a:pt x="103" y="223"/>
                  </a:lnTo>
                  <a:lnTo>
                    <a:pt x="104" y="222"/>
                  </a:lnTo>
                  <a:lnTo>
                    <a:pt x="106" y="222"/>
                  </a:lnTo>
                  <a:lnTo>
                    <a:pt x="111" y="222"/>
                  </a:lnTo>
                  <a:lnTo>
                    <a:pt x="114" y="222"/>
                  </a:lnTo>
                  <a:lnTo>
                    <a:pt x="119" y="222"/>
                  </a:lnTo>
                  <a:lnTo>
                    <a:pt x="120" y="222"/>
                  </a:lnTo>
                  <a:lnTo>
                    <a:pt x="125" y="223"/>
                  </a:lnTo>
                  <a:lnTo>
                    <a:pt x="130" y="225"/>
                  </a:lnTo>
                  <a:lnTo>
                    <a:pt x="133" y="228"/>
                  </a:lnTo>
                  <a:lnTo>
                    <a:pt x="144" y="236"/>
                  </a:lnTo>
                  <a:lnTo>
                    <a:pt x="149" y="237"/>
                  </a:lnTo>
                  <a:lnTo>
                    <a:pt x="150" y="239"/>
                  </a:lnTo>
                  <a:lnTo>
                    <a:pt x="150" y="241"/>
                  </a:lnTo>
                  <a:lnTo>
                    <a:pt x="152" y="242"/>
                  </a:lnTo>
                  <a:lnTo>
                    <a:pt x="152" y="242"/>
                  </a:lnTo>
                  <a:lnTo>
                    <a:pt x="152" y="244"/>
                  </a:lnTo>
                  <a:lnTo>
                    <a:pt x="150" y="244"/>
                  </a:lnTo>
                  <a:lnTo>
                    <a:pt x="150" y="245"/>
                  </a:lnTo>
                  <a:lnTo>
                    <a:pt x="142" y="247"/>
                  </a:lnTo>
                  <a:lnTo>
                    <a:pt x="139" y="248"/>
                  </a:lnTo>
                  <a:lnTo>
                    <a:pt x="136" y="250"/>
                  </a:lnTo>
                  <a:lnTo>
                    <a:pt x="128" y="253"/>
                  </a:lnTo>
                  <a:lnTo>
                    <a:pt x="122" y="255"/>
                  </a:lnTo>
                  <a:lnTo>
                    <a:pt x="114" y="259"/>
                  </a:lnTo>
                  <a:lnTo>
                    <a:pt x="100" y="266"/>
                  </a:lnTo>
                  <a:lnTo>
                    <a:pt x="98" y="266"/>
                  </a:lnTo>
                  <a:lnTo>
                    <a:pt x="98" y="267"/>
                  </a:lnTo>
                  <a:lnTo>
                    <a:pt x="93" y="274"/>
                  </a:lnTo>
                  <a:lnTo>
                    <a:pt x="92" y="275"/>
                  </a:lnTo>
                  <a:lnTo>
                    <a:pt x="89" y="277"/>
                  </a:lnTo>
                  <a:lnTo>
                    <a:pt x="84" y="277"/>
                  </a:lnTo>
                  <a:lnTo>
                    <a:pt x="82" y="278"/>
                  </a:lnTo>
                  <a:lnTo>
                    <a:pt x="82" y="280"/>
                  </a:lnTo>
                  <a:lnTo>
                    <a:pt x="81" y="285"/>
                  </a:lnTo>
                  <a:lnTo>
                    <a:pt x="79" y="286"/>
                  </a:lnTo>
                  <a:lnTo>
                    <a:pt x="79" y="294"/>
                  </a:lnTo>
                  <a:lnTo>
                    <a:pt x="78" y="294"/>
                  </a:lnTo>
                  <a:lnTo>
                    <a:pt x="78" y="296"/>
                  </a:lnTo>
                  <a:lnTo>
                    <a:pt x="76" y="297"/>
                  </a:lnTo>
                  <a:lnTo>
                    <a:pt x="71" y="299"/>
                  </a:lnTo>
                  <a:lnTo>
                    <a:pt x="68" y="299"/>
                  </a:lnTo>
                  <a:lnTo>
                    <a:pt x="63" y="300"/>
                  </a:lnTo>
                  <a:lnTo>
                    <a:pt x="63" y="300"/>
                  </a:lnTo>
                  <a:lnTo>
                    <a:pt x="62" y="299"/>
                  </a:lnTo>
                  <a:lnTo>
                    <a:pt x="60" y="299"/>
                  </a:lnTo>
                  <a:lnTo>
                    <a:pt x="60" y="299"/>
                  </a:lnTo>
                  <a:lnTo>
                    <a:pt x="54" y="304"/>
                  </a:lnTo>
                  <a:lnTo>
                    <a:pt x="48" y="305"/>
                  </a:lnTo>
                  <a:lnTo>
                    <a:pt x="46" y="307"/>
                  </a:lnTo>
                  <a:lnTo>
                    <a:pt x="45" y="308"/>
                  </a:lnTo>
                  <a:lnTo>
                    <a:pt x="43" y="308"/>
                  </a:lnTo>
                  <a:lnTo>
                    <a:pt x="40" y="308"/>
                  </a:lnTo>
                  <a:lnTo>
                    <a:pt x="38" y="307"/>
                  </a:lnTo>
                  <a:lnTo>
                    <a:pt x="37" y="307"/>
                  </a:lnTo>
                  <a:lnTo>
                    <a:pt x="37" y="305"/>
                  </a:lnTo>
                  <a:lnTo>
                    <a:pt x="34" y="299"/>
                  </a:lnTo>
                  <a:lnTo>
                    <a:pt x="32" y="297"/>
                  </a:lnTo>
                  <a:lnTo>
                    <a:pt x="30" y="296"/>
                  </a:lnTo>
                  <a:lnTo>
                    <a:pt x="27" y="293"/>
                  </a:lnTo>
                  <a:lnTo>
                    <a:pt x="27" y="293"/>
                  </a:lnTo>
                  <a:lnTo>
                    <a:pt x="16" y="288"/>
                  </a:lnTo>
                  <a:lnTo>
                    <a:pt x="11" y="286"/>
                  </a:lnTo>
                  <a:lnTo>
                    <a:pt x="10" y="285"/>
                  </a:lnTo>
                  <a:lnTo>
                    <a:pt x="8" y="285"/>
                  </a:lnTo>
                  <a:lnTo>
                    <a:pt x="2" y="285"/>
                  </a:lnTo>
                  <a:lnTo>
                    <a:pt x="0" y="285"/>
                  </a:lnTo>
                  <a:lnTo>
                    <a:pt x="0" y="285"/>
                  </a:lnTo>
                  <a:lnTo>
                    <a:pt x="2" y="283"/>
                  </a:lnTo>
                  <a:lnTo>
                    <a:pt x="2" y="282"/>
                  </a:lnTo>
                  <a:lnTo>
                    <a:pt x="2" y="282"/>
                  </a:lnTo>
                  <a:lnTo>
                    <a:pt x="2" y="280"/>
                  </a:lnTo>
                  <a:lnTo>
                    <a:pt x="2" y="280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7"/>
                  </a:lnTo>
                  <a:lnTo>
                    <a:pt x="4" y="277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4"/>
                  </a:lnTo>
                  <a:lnTo>
                    <a:pt x="7" y="272"/>
                  </a:lnTo>
                  <a:lnTo>
                    <a:pt x="8" y="272"/>
                  </a:lnTo>
                  <a:lnTo>
                    <a:pt x="10" y="269"/>
                  </a:lnTo>
                  <a:lnTo>
                    <a:pt x="11" y="269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6"/>
                  </a:lnTo>
                  <a:lnTo>
                    <a:pt x="13" y="264"/>
                  </a:lnTo>
                  <a:lnTo>
                    <a:pt x="13" y="263"/>
                  </a:lnTo>
                  <a:lnTo>
                    <a:pt x="13" y="261"/>
                  </a:lnTo>
                  <a:lnTo>
                    <a:pt x="13" y="261"/>
                  </a:lnTo>
                  <a:lnTo>
                    <a:pt x="13" y="259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6"/>
                  </a:lnTo>
                  <a:lnTo>
                    <a:pt x="19" y="256"/>
                  </a:lnTo>
                  <a:lnTo>
                    <a:pt x="18" y="256"/>
                  </a:lnTo>
                  <a:lnTo>
                    <a:pt x="16" y="256"/>
                  </a:lnTo>
                  <a:lnTo>
                    <a:pt x="16" y="255"/>
                  </a:lnTo>
                  <a:lnTo>
                    <a:pt x="15" y="255"/>
                  </a:lnTo>
                  <a:lnTo>
                    <a:pt x="16" y="253"/>
                  </a:lnTo>
                  <a:lnTo>
                    <a:pt x="18" y="250"/>
                  </a:lnTo>
                  <a:lnTo>
                    <a:pt x="19" y="250"/>
                  </a:lnTo>
                  <a:lnTo>
                    <a:pt x="21" y="245"/>
                  </a:lnTo>
                  <a:lnTo>
                    <a:pt x="26" y="242"/>
                  </a:lnTo>
                  <a:lnTo>
                    <a:pt x="27" y="239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29" y="233"/>
                  </a:lnTo>
                  <a:lnTo>
                    <a:pt x="26" y="233"/>
                  </a:lnTo>
                  <a:lnTo>
                    <a:pt x="24" y="231"/>
                  </a:lnTo>
                  <a:lnTo>
                    <a:pt x="24" y="230"/>
                  </a:lnTo>
                  <a:lnTo>
                    <a:pt x="19" y="222"/>
                  </a:lnTo>
                  <a:lnTo>
                    <a:pt x="18" y="220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8" y="218"/>
                  </a:lnTo>
                  <a:lnTo>
                    <a:pt x="35" y="215"/>
                  </a:lnTo>
                  <a:lnTo>
                    <a:pt x="48" y="215"/>
                  </a:lnTo>
                  <a:lnTo>
                    <a:pt x="60" y="214"/>
                  </a:lnTo>
                  <a:lnTo>
                    <a:pt x="63" y="212"/>
                  </a:lnTo>
                  <a:close/>
                  <a:moveTo>
                    <a:pt x="412" y="211"/>
                  </a:moveTo>
                  <a:lnTo>
                    <a:pt x="414" y="211"/>
                  </a:lnTo>
                  <a:lnTo>
                    <a:pt x="414" y="212"/>
                  </a:lnTo>
                  <a:lnTo>
                    <a:pt x="414" y="212"/>
                  </a:lnTo>
                  <a:lnTo>
                    <a:pt x="412" y="214"/>
                  </a:lnTo>
                  <a:lnTo>
                    <a:pt x="409" y="215"/>
                  </a:lnTo>
                  <a:lnTo>
                    <a:pt x="407" y="214"/>
                  </a:lnTo>
                  <a:lnTo>
                    <a:pt x="407" y="214"/>
                  </a:lnTo>
                  <a:lnTo>
                    <a:pt x="410" y="211"/>
                  </a:lnTo>
                  <a:lnTo>
                    <a:pt x="412" y="211"/>
                  </a:lnTo>
                  <a:close/>
                  <a:moveTo>
                    <a:pt x="437" y="211"/>
                  </a:moveTo>
                  <a:lnTo>
                    <a:pt x="439" y="211"/>
                  </a:lnTo>
                  <a:lnTo>
                    <a:pt x="442" y="212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0" y="214"/>
                  </a:lnTo>
                  <a:lnTo>
                    <a:pt x="436" y="212"/>
                  </a:lnTo>
                  <a:lnTo>
                    <a:pt x="434" y="212"/>
                  </a:lnTo>
                  <a:lnTo>
                    <a:pt x="434" y="212"/>
                  </a:lnTo>
                  <a:lnTo>
                    <a:pt x="436" y="211"/>
                  </a:lnTo>
                  <a:lnTo>
                    <a:pt x="436" y="211"/>
                  </a:lnTo>
                  <a:lnTo>
                    <a:pt x="437" y="211"/>
                  </a:lnTo>
                  <a:close/>
                  <a:moveTo>
                    <a:pt x="311" y="187"/>
                  </a:moveTo>
                  <a:lnTo>
                    <a:pt x="316" y="187"/>
                  </a:lnTo>
                  <a:lnTo>
                    <a:pt x="317" y="189"/>
                  </a:lnTo>
                  <a:lnTo>
                    <a:pt x="319" y="189"/>
                  </a:lnTo>
                  <a:lnTo>
                    <a:pt x="319" y="190"/>
                  </a:lnTo>
                  <a:lnTo>
                    <a:pt x="320" y="192"/>
                  </a:lnTo>
                  <a:lnTo>
                    <a:pt x="320" y="192"/>
                  </a:lnTo>
                  <a:lnTo>
                    <a:pt x="320" y="193"/>
                  </a:lnTo>
                  <a:lnTo>
                    <a:pt x="322" y="195"/>
                  </a:lnTo>
                  <a:lnTo>
                    <a:pt x="322" y="195"/>
                  </a:lnTo>
                  <a:lnTo>
                    <a:pt x="320" y="196"/>
                  </a:lnTo>
                  <a:lnTo>
                    <a:pt x="320" y="196"/>
                  </a:lnTo>
                  <a:lnTo>
                    <a:pt x="319" y="198"/>
                  </a:lnTo>
                  <a:lnTo>
                    <a:pt x="314" y="198"/>
                  </a:lnTo>
                  <a:lnTo>
                    <a:pt x="313" y="200"/>
                  </a:lnTo>
                  <a:lnTo>
                    <a:pt x="308" y="198"/>
                  </a:lnTo>
                  <a:lnTo>
                    <a:pt x="305" y="196"/>
                  </a:lnTo>
                  <a:lnTo>
                    <a:pt x="303" y="195"/>
                  </a:lnTo>
                  <a:lnTo>
                    <a:pt x="303" y="195"/>
                  </a:lnTo>
                  <a:lnTo>
                    <a:pt x="305" y="195"/>
                  </a:lnTo>
                  <a:lnTo>
                    <a:pt x="305" y="193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9" y="187"/>
                  </a:lnTo>
                  <a:lnTo>
                    <a:pt x="311" y="187"/>
                  </a:lnTo>
                  <a:close/>
                  <a:moveTo>
                    <a:pt x="448" y="181"/>
                  </a:moveTo>
                  <a:lnTo>
                    <a:pt x="451" y="182"/>
                  </a:lnTo>
                  <a:lnTo>
                    <a:pt x="455" y="182"/>
                  </a:lnTo>
                  <a:lnTo>
                    <a:pt x="458" y="184"/>
                  </a:lnTo>
                  <a:lnTo>
                    <a:pt x="462" y="187"/>
                  </a:lnTo>
                  <a:lnTo>
                    <a:pt x="464" y="190"/>
                  </a:lnTo>
                  <a:lnTo>
                    <a:pt x="466" y="192"/>
                  </a:lnTo>
                  <a:lnTo>
                    <a:pt x="467" y="193"/>
                  </a:lnTo>
                  <a:lnTo>
                    <a:pt x="469" y="196"/>
                  </a:lnTo>
                  <a:lnTo>
                    <a:pt x="467" y="196"/>
                  </a:lnTo>
                  <a:lnTo>
                    <a:pt x="467" y="198"/>
                  </a:lnTo>
                  <a:lnTo>
                    <a:pt x="467" y="200"/>
                  </a:lnTo>
                  <a:lnTo>
                    <a:pt x="469" y="201"/>
                  </a:lnTo>
                  <a:lnTo>
                    <a:pt x="469" y="203"/>
                  </a:lnTo>
                  <a:lnTo>
                    <a:pt x="469" y="204"/>
                  </a:lnTo>
                  <a:lnTo>
                    <a:pt x="469" y="206"/>
                  </a:lnTo>
                  <a:lnTo>
                    <a:pt x="469" y="207"/>
                  </a:lnTo>
                  <a:lnTo>
                    <a:pt x="467" y="207"/>
                  </a:lnTo>
                  <a:lnTo>
                    <a:pt x="467" y="207"/>
                  </a:lnTo>
                  <a:lnTo>
                    <a:pt x="467" y="209"/>
                  </a:lnTo>
                  <a:lnTo>
                    <a:pt x="467" y="209"/>
                  </a:lnTo>
                  <a:lnTo>
                    <a:pt x="466" y="209"/>
                  </a:lnTo>
                  <a:lnTo>
                    <a:pt x="461" y="211"/>
                  </a:lnTo>
                  <a:lnTo>
                    <a:pt x="458" y="211"/>
                  </a:lnTo>
                  <a:lnTo>
                    <a:pt x="453" y="211"/>
                  </a:lnTo>
                  <a:lnTo>
                    <a:pt x="451" y="211"/>
                  </a:lnTo>
                  <a:lnTo>
                    <a:pt x="450" y="209"/>
                  </a:lnTo>
                  <a:lnTo>
                    <a:pt x="447" y="209"/>
                  </a:lnTo>
                  <a:lnTo>
                    <a:pt x="442" y="206"/>
                  </a:lnTo>
                  <a:lnTo>
                    <a:pt x="440" y="206"/>
                  </a:lnTo>
                  <a:lnTo>
                    <a:pt x="434" y="204"/>
                  </a:lnTo>
                  <a:lnTo>
                    <a:pt x="431" y="201"/>
                  </a:lnTo>
                  <a:lnTo>
                    <a:pt x="429" y="201"/>
                  </a:lnTo>
                  <a:lnTo>
                    <a:pt x="428" y="203"/>
                  </a:lnTo>
                  <a:lnTo>
                    <a:pt x="428" y="201"/>
                  </a:lnTo>
                  <a:lnTo>
                    <a:pt x="428" y="201"/>
                  </a:lnTo>
                  <a:lnTo>
                    <a:pt x="428" y="200"/>
                  </a:lnTo>
                  <a:lnTo>
                    <a:pt x="426" y="200"/>
                  </a:lnTo>
                  <a:lnTo>
                    <a:pt x="425" y="200"/>
                  </a:lnTo>
                  <a:lnTo>
                    <a:pt x="423" y="200"/>
                  </a:lnTo>
                  <a:lnTo>
                    <a:pt x="423" y="200"/>
                  </a:lnTo>
                  <a:lnTo>
                    <a:pt x="423" y="198"/>
                  </a:lnTo>
                  <a:lnTo>
                    <a:pt x="425" y="196"/>
                  </a:lnTo>
                  <a:lnTo>
                    <a:pt x="426" y="193"/>
                  </a:lnTo>
                  <a:lnTo>
                    <a:pt x="428" y="193"/>
                  </a:lnTo>
                  <a:lnTo>
                    <a:pt x="429" y="193"/>
                  </a:lnTo>
                  <a:lnTo>
                    <a:pt x="431" y="192"/>
                  </a:lnTo>
                  <a:lnTo>
                    <a:pt x="431" y="190"/>
                  </a:lnTo>
                  <a:lnTo>
                    <a:pt x="432" y="187"/>
                  </a:lnTo>
                  <a:lnTo>
                    <a:pt x="434" y="185"/>
                  </a:lnTo>
                  <a:lnTo>
                    <a:pt x="437" y="184"/>
                  </a:lnTo>
                  <a:lnTo>
                    <a:pt x="445" y="182"/>
                  </a:lnTo>
                  <a:lnTo>
                    <a:pt x="448" y="181"/>
                  </a:lnTo>
                  <a:close/>
                  <a:moveTo>
                    <a:pt x="426" y="181"/>
                  </a:moveTo>
                  <a:lnTo>
                    <a:pt x="429" y="182"/>
                  </a:lnTo>
                  <a:lnTo>
                    <a:pt x="431" y="182"/>
                  </a:lnTo>
                  <a:lnTo>
                    <a:pt x="432" y="184"/>
                  </a:lnTo>
                  <a:lnTo>
                    <a:pt x="432" y="184"/>
                  </a:lnTo>
                  <a:lnTo>
                    <a:pt x="431" y="185"/>
                  </a:lnTo>
                  <a:lnTo>
                    <a:pt x="429" y="185"/>
                  </a:lnTo>
                  <a:lnTo>
                    <a:pt x="429" y="185"/>
                  </a:lnTo>
                  <a:lnTo>
                    <a:pt x="428" y="185"/>
                  </a:lnTo>
                  <a:lnTo>
                    <a:pt x="425" y="185"/>
                  </a:lnTo>
                  <a:lnTo>
                    <a:pt x="423" y="187"/>
                  </a:lnTo>
                  <a:lnTo>
                    <a:pt x="421" y="189"/>
                  </a:lnTo>
                  <a:lnTo>
                    <a:pt x="421" y="189"/>
                  </a:lnTo>
                  <a:lnTo>
                    <a:pt x="420" y="189"/>
                  </a:lnTo>
                  <a:lnTo>
                    <a:pt x="418" y="189"/>
                  </a:lnTo>
                  <a:lnTo>
                    <a:pt x="418" y="189"/>
                  </a:lnTo>
                  <a:lnTo>
                    <a:pt x="417" y="185"/>
                  </a:lnTo>
                  <a:lnTo>
                    <a:pt x="418" y="185"/>
                  </a:lnTo>
                  <a:lnTo>
                    <a:pt x="420" y="184"/>
                  </a:lnTo>
                  <a:lnTo>
                    <a:pt x="425" y="182"/>
                  </a:lnTo>
                  <a:lnTo>
                    <a:pt x="426" y="182"/>
                  </a:lnTo>
                  <a:lnTo>
                    <a:pt x="426" y="181"/>
                  </a:lnTo>
                  <a:lnTo>
                    <a:pt x="426" y="181"/>
                  </a:lnTo>
                  <a:lnTo>
                    <a:pt x="426" y="181"/>
                  </a:lnTo>
                  <a:close/>
                  <a:moveTo>
                    <a:pt x="71" y="173"/>
                  </a:moveTo>
                  <a:lnTo>
                    <a:pt x="73" y="173"/>
                  </a:lnTo>
                  <a:lnTo>
                    <a:pt x="73" y="173"/>
                  </a:lnTo>
                  <a:lnTo>
                    <a:pt x="71" y="174"/>
                  </a:lnTo>
                  <a:lnTo>
                    <a:pt x="71" y="176"/>
                  </a:lnTo>
                  <a:lnTo>
                    <a:pt x="71" y="176"/>
                  </a:lnTo>
                  <a:lnTo>
                    <a:pt x="70" y="178"/>
                  </a:lnTo>
                  <a:lnTo>
                    <a:pt x="70" y="178"/>
                  </a:lnTo>
                  <a:lnTo>
                    <a:pt x="68" y="178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3"/>
                  </a:lnTo>
                  <a:lnTo>
                    <a:pt x="71" y="173"/>
                  </a:lnTo>
                  <a:lnTo>
                    <a:pt x="71" y="173"/>
                  </a:lnTo>
                  <a:close/>
                  <a:moveTo>
                    <a:pt x="453" y="171"/>
                  </a:moveTo>
                  <a:lnTo>
                    <a:pt x="453" y="171"/>
                  </a:lnTo>
                  <a:lnTo>
                    <a:pt x="455" y="171"/>
                  </a:lnTo>
                  <a:lnTo>
                    <a:pt x="455" y="173"/>
                  </a:lnTo>
                  <a:lnTo>
                    <a:pt x="455" y="174"/>
                  </a:lnTo>
                  <a:lnTo>
                    <a:pt x="456" y="176"/>
                  </a:lnTo>
                  <a:lnTo>
                    <a:pt x="456" y="176"/>
                  </a:lnTo>
                  <a:lnTo>
                    <a:pt x="456" y="178"/>
                  </a:lnTo>
                  <a:lnTo>
                    <a:pt x="456" y="178"/>
                  </a:lnTo>
                  <a:lnTo>
                    <a:pt x="453" y="178"/>
                  </a:lnTo>
                  <a:lnTo>
                    <a:pt x="451" y="178"/>
                  </a:lnTo>
                  <a:lnTo>
                    <a:pt x="450" y="178"/>
                  </a:lnTo>
                  <a:lnTo>
                    <a:pt x="450" y="176"/>
                  </a:lnTo>
                  <a:lnTo>
                    <a:pt x="450" y="176"/>
                  </a:lnTo>
                  <a:lnTo>
                    <a:pt x="448" y="174"/>
                  </a:lnTo>
                  <a:lnTo>
                    <a:pt x="448" y="174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1"/>
                  </a:lnTo>
                  <a:lnTo>
                    <a:pt x="450" y="171"/>
                  </a:lnTo>
                  <a:lnTo>
                    <a:pt x="453" y="171"/>
                  </a:lnTo>
                  <a:close/>
                  <a:moveTo>
                    <a:pt x="119" y="167"/>
                  </a:moveTo>
                  <a:lnTo>
                    <a:pt x="120" y="168"/>
                  </a:lnTo>
                  <a:lnTo>
                    <a:pt x="122" y="168"/>
                  </a:lnTo>
                  <a:lnTo>
                    <a:pt x="119" y="171"/>
                  </a:lnTo>
                  <a:lnTo>
                    <a:pt x="119" y="173"/>
                  </a:lnTo>
                  <a:lnTo>
                    <a:pt x="116" y="176"/>
                  </a:lnTo>
                  <a:lnTo>
                    <a:pt x="111" y="182"/>
                  </a:lnTo>
                  <a:lnTo>
                    <a:pt x="109" y="182"/>
                  </a:lnTo>
                  <a:lnTo>
                    <a:pt x="104" y="185"/>
                  </a:lnTo>
                  <a:lnTo>
                    <a:pt x="103" y="184"/>
                  </a:lnTo>
                  <a:lnTo>
                    <a:pt x="98" y="184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3" y="182"/>
                  </a:lnTo>
                  <a:lnTo>
                    <a:pt x="95" y="181"/>
                  </a:lnTo>
                  <a:lnTo>
                    <a:pt x="97" y="179"/>
                  </a:lnTo>
                  <a:lnTo>
                    <a:pt x="100" y="178"/>
                  </a:lnTo>
                  <a:lnTo>
                    <a:pt x="104" y="173"/>
                  </a:lnTo>
                  <a:lnTo>
                    <a:pt x="109" y="171"/>
                  </a:lnTo>
                  <a:lnTo>
                    <a:pt x="112" y="171"/>
                  </a:lnTo>
                  <a:lnTo>
                    <a:pt x="116" y="168"/>
                  </a:lnTo>
                  <a:lnTo>
                    <a:pt x="117" y="167"/>
                  </a:lnTo>
                  <a:lnTo>
                    <a:pt x="119" y="167"/>
                  </a:lnTo>
                  <a:close/>
                  <a:moveTo>
                    <a:pt x="677" y="167"/>
                  </a:moveTo>
                  <a:lnTo>
                    <a:pt x="678" y="167"/>
                  </a:lnTo>
                  <a:lnTo>
                    <a:pt x="680" y="168"/>
                  </a:lnTo>
                  <a:lnTo>
                    <a:pt x="678" y="170"/>
                  </a:lnTo>
                  <a:lnTo>
                    <a:pt x="677" y="171"/>
                  </a:lnTo>
                  <a:lnTo>
                    <a:pt x="677" y="173"/>
                  </a:lnTo>
                  <a:lnTo>
                    <a:pt x="677" y="174"/>
                  </a:lnTo>
                  <a:lnTo>
                    <a:pt x="675" y="174"/>
                  </a:lnTo>
                  <a:lnTo>
                    <a:pt x="672" y="176"/>
                  </a:lnTo>
                  <a:lnTo>
                    <a:pt x="671" y="176"/>
                  </a:lnTo>
                  <a:lnTo>
                    <a:pt x="669" y="174"/>
                  </a:lnTo>
                  <a:lnTo>
                    <a:pt x="667" y="174"/>
                  </a:lnTo>
                  <a:lnTo>
                    <a:pt x="671" y="171"/>
                  </a:lnTo>
                  <a:lnTo>
                    <a:pt x="672" y="170"/>
                  </a:lnTo>
                  <a:lnTo>
                    <a:pt x="675" y="168"/>
                  </a:lnTo>
                  <a:lnTo>
                    <a:pt x="677" y="167"/>
                  </a:lnTo>
                  <a:close/>
                  <a:moveTo>
                    <a:pt x="330" y="162"/>
                  </a:moveTo>
                  <a:lnTo>
                    <a:pt x="335" y="162"/>
                  </a:lnTo>
                  <a:lnTo>
                    <a:pt x="336" y="162"/>
                  </a:lnTo>
                  <a:lnTo>
                    <a:pt x="338" y="165"/>
                  </a:lnTo>
                  <a:lnTo>
                    <a:pt x="338" y="168"/>
                  </a:lnTo>
                  <a:lnTo>
                    <a:pt x="339" y="168"/>
                  </a:lnTo>
                  <a:lnTo>
                    <a:pt x="343" y="170"/>
                  </a:lnTo>
                  <a:lnTo>
                    <a:pt x="346" y="171"/>
                  </a:lnTo>
                  <a:lnTo>
                    <a:pt x="346" y="173"/>
                  </a:lnTo>
                  <a:lnTo>
                    <a:pt x="344" y="173"/>
                  </a:lnTo>
                  <a:lnTo>
                    <a:pt x="341" y="173"/>
                  </a:lnTo>
                  <a:lnTo>
                    <a:pt x="339" y="174"/>
                  </a:lnTo>
                  <a:lnTo>
                    <a:pt x="338" y="176"/>
                  </a:lnTo>
                  <a:lnTo>
                    <a:pt x="336" y="178"/>
                  </a:lnTo>
                  <a:lnTo>
                    <a:pt x="332" y="178"/>
                  </a:lnTo>
                  <a:lnTo>
                    <a:pt x="327" y="178"/>
                  </a:lnTo>
                  <a:lnTo>
                    <a:pt x="327" y="176"/>
                  </a:lnTo>
                  <a:lnTo>
                    <a:pt x="330" y="173"/>
                  </a:lnTo>
                  <a:lnTo>
                    <a:pt x="328" y="171"/>
                  </a:lnTo>
                  <a:lnTo>
                    <a:pt x="319" y="174"/>
                  </a:lnTo>
                  <a:lnTo>
                    <a:pt x="317" y="173"/>
                  </a:lnTo>
                  <a:lnTo>
                    <a:pt x="319" y="170"/>
                  </a:lnTo>
                  <a:lnTo>
                    <a:pt x="317" y="170"/>
                  </a:lnTo>
                  <a:lnTo>
                    <a:pt x="313" y="170"/>
                  </a:lnTo>
                  <a:lnTo>
                    <a:pt x="311" y="167"/>
                  </a:lnTo>
                  <a:lnTo>
                    <a:pt x="311" y="165"/>
                  </a:lnTo>
                  <a:lnTo>
                    <a:pt x="316" y="163"/>
                  </a:lnTo>
                  <a:lnTo>
                    <a:pt x="322" y="163"/>
                  </a:lnTo>
                  <a:lnTo>
                    <a:pt x="330" y="162"/>
                  </a:lnTo>
                  <a:close/>
                  <a:moveTo>
                    <a:pt x="313" y="151"/>
                  </a:moveTo>
                  <a:lnTo>
                    <a:pt x="316" y="151"/>
                  </a:lnTo>
                  <a:lnTo>
                    <a:pt x="316" y="151"/>
                  </a:lnTo>
                  <a:lnTo>
                    <a:pt x="317" y="151"/>
                  </a:lnTo>
                  <a:lnTo>
                    <a:pt x="317" y="152"/>
                  </a:lnTo>
                  <a:lnTo>
                    <a:pt x="316" y="152"/>
                  </a:lnTo>
                  <a:lnTo>
                    <a:pt x="317" y="154"/>
                  </a:lnTo>
                  <a:lnTo>
                    <a:pt x="319" y="152"/>
                  </a:lnTo>
                  <a:lnTo>
                    <a:pt x="320" y="152"/>
                  </a:lnTo>
                  <a:lnTo>
                    <a:pt x="322" y="154"/>
                  </a:lnTo>
                  <a:lnTo>
                    <a:pt x="322" y="154"/>
                  </a:lnTo>
                  <a:lnTo>
                    <a:pt x="328" y="155"/>
                  </a:lnTo>
                  <a:lnTo>
                    <a:pt x="330" y="157"/>
                  </a:lnTo>
                  <a:lnTo>
                    <a:pt x="330" y="157"/>
                  </a:lnTo>
                  <a:lnTo>
                    <a:pt x="330" y="159"/>
                  </a:lnTo>
                  <a:lnTo>
                    <a:pt x="328" y="159"/>
                  </a:lnTo>
                  <a:lnTo>
                    <a:pt x="327" y="160"/>
                  </a:lnTo>
                  <a:lnTo>
                    <a:pt x="324" y="160"/>
                  </a:lnTo>
                  <a:lnTo>
                    <a:pt x="313" y="160"/>
                  </a:lnTo>
                  <a:lnTo>
                    <a:pt x="311" y="160"/>
                  </a:lnTo>
                  <a:lnTo>
                    <a:pt x="311" y="160"/>
                  </a:lnTo>
                  <a:lnTo>
                    <a:pt x="309" y="155"/>
                  </a:lnTo>
                  <a:lnTo>
                    <a:pt x="308" y="154"/>
                  </a:lnTo>
                  <a:lnTo>
                    <a:pt x="308" y="152"/>
                  </a:lnTo>
                  <a:lnTo>
                    <a:pt x="308" y="152"/>
                  </a:lnTo>
                  <a:lnTo>
                    <a:pt x="309" y="152"/>
                  </a:lnTo>
                  <a:lnTo>
                    <a:pt x="313" y="151"/>
                  </a:lnTo>
                  <a:close/>
                  <a:moveTo>
                    <a:pt x="393" y="149"/>
                  </a:moveTo>
                  <a:lnTo>
                    <a:pt x="396" y="151"/>
                  </a:lnTo>
                  <a:lnTo>
                    <a:pt x="399" y="152"/>
                  </a:lnTo>
                  <a:lnTo>
                    <a:pt x="399" y="154"/>
                  </a:lnTo>
                  <a:lnTo>
                    <a:pt x="404" y="154"/>
                  </a:lnTo>
                  <a:lnTo>
                    <a:pt x="406" y="155"/>
                  </a:lnTo>
                  <a:lnTo>
                    <a:pt x="407" y="155"/>
                  </a:lnTo>
                  <a:lnTo>
                    <a:pt x="407" y="157"/>
                  </a:lnTo>
                  <a:lnTo>
                    <a:pt x="407" y="159"/>
                  </a:lnTo>
                  <a:lnTo>
                    <a:pt x="407" y="159"/>
                  </a:lnTo>
                  <a:lnTo>
                    <a:pt x="407" y="160"/>
                  </a:lnTo>
                  <a:lnTo>
                    <a:pt x="407" y="160"/>
                  </a:lnTo>
                  <a:lnTo>
                    <a:pt x="407" y="162"/>
                  </a:lnTo>
                  <a:lnTo>
                    <a:pt x="409" y="163"/>
                  </a:lnTo>
                  <a:lnTo>
                    <a:pt x="410" y="165"/>
                  </a:lnTo>
                  <a:lnTo>
                    <a:pt x="410" y="167"/>
                  </a:lnTo>
                  <a:lnTo>
                    <a:pt x="410" y="167"/>
                  </a:lnTo>
                  <a:lnTo>
                    <a:pt x="409" y="170"/>
                  </a:lnTo>
                  <a:lnTo>
                    <a:pt x="409" y="171"/>
                  </a:lnTo>
                  <a:lnTo>
                    <a:pt x="409" y="173"/>
                  </a:lnTo>
                  <a:lnTo>
                    <a:pt x="409" y="174"/>
                  </a:lnTo>
                  <a:lnTo>
                    <a:pt x="409" y="174"/>
                  </a:lnTo>
                  <a:lnTo>
                    <a:pt x="407" y="176"/>
                  </a:lnTo>
                  <a:lnTo>
                    <a:pt x="404" y="178"/>
                  </a:lnTo>
                  <a:lnTo>
                    <a:pt x="406" y="178"/>
                  </a:lnTo>
                  <a:lnTo>
                    <a:pt x="412" y="179"/>
                  </a:lnTo>
                  <a:lnTo>
                    <a:pt x="412" y="181"/>
                  </a:lnTo>
                  <a:lnTo>
                    <a:pt x="412" y="184"/>
                  </a:lnTo>
                  <a:lnTo>
                    <a:pt x="412" y="187"/>
                  </a:lnTo>
                  <a:lnTo>
                    <a:pt x="412" y="187"/>
                  </a:lnTo>
                  <a:lnTo>
                    <a:pt x="410" y="187"/>
                  </a:lnTo>
                  <a:lnTo>
                    <a:pt x="409" y="185"/>
                  </a:lnTo>
                  <a:lnTo>
                    <a:pt x="404" y="187"/>
                  </a:lnTo>
                  <a:lnTo>
                    <a:pt x="406" y="192"/>
                  </a:lnTo>
                  <a:lnTo>
                    <a:pt x="407" y="195"/>
                  </a:lnTo>
                  <a:lnTo>
                    <a:pt x="407" y="195"/>
                  </a:lnTo>
                  <a:lnTo>
                    <a:pt x="407" y="196"/>
                  </a:lnTo>
                  <a:lnTo>
                    <a:pt x="406" y="196"/>
                  </a:lnTo>
                  <a:lnTo>
                    <a:pt x="406" y="196"/>
                  </a:lnTo>
                  <a:lnTo>
                    <a:pt x="404" y="195"/>
                  </a:lnTo>
                  <a:lnTo>
                    <a:pt x="402" y="193"/>
                  </a:lnTo>
                  <a:lnTo>
                    <a:pt x="402" y="193"/>
                  </a:lnTo>
                  <a:lnTo>
                    <a:pt x="402" y="195"/>
                  </a:lnTo>
                  <a:lnTo>
                    <a:pt x="402" y="195"/>
                  </a:lnTo>
                  <a:lnTo>
                    <a:pt x="402" y="196"/>
                  </a:lnTo>
                  <a:lnTo>
                    <a:pt x="404" y="198"/>
                  </a:lnTo>
                  <a:lnTo>
                    <a:pt x="402" y="198"/>
                  </a:lnTo>
                  <a:lnTo>
                    <a:pt x="401" y="200"/>
                  </a:lnTo>
                  <a:lnTo>
                    <a:pt x="399" y="200"/>
                  </a:lnTo>
                  <a:lnTo>
                    <a:pt x="395" y="200"/>
                  </a:lnTo>
                  <a:lnTo>
                    <a:pt x="393" y="200"/>
                  </a:lnTo>
                  <a:lnTo>
                    <a:pt x="391" y="200"/>
                  </a:lnTo>
                  <a:lnTo>
                    <a:pt x="388" y="200"/>
                  </a:lnTo>
                  <a:lnTo>
                    <a:pt x="387" y="200"/>
                  </a:lnTo>
                  <a:lnTo>
                    <a:pt x="385" y="200"/>
                  </a:lnTo>
                  <a:lnTo>
                    <a:pt x="384" y="198"/>
                  </a:lnTo>
                  <a:lnTo>
                    <a:pt x="382" y="198"/>
                  </a:lnTo>
                  <a:lnTo>
                    <a:pt x="379" y="200"/>
                  </a:lnTo>
                  <a:lnTo>
                    <a:pt x="376" y="200"/>
                  </a:lnTo>
                  <a:lnTo>
                    <a:pt x="371" y="200"/>
                  </a:lnTo>
                  <a:lnTo>
                    <a:pt x="369" y="200"/>
                  </a:lnTo>
                  <a:lnTo>
                    <a:pt x="369" y="198"/>
                  </a:lnTo>
                  <a:lnTo>
                    <a:pt x="368" y="195"/>
                  </a:lnTo>
                  <a:lnTo>
                    <a:pt x="368" y="193"/>
                  </a:lnTo>
                  <a:lnTo>
                    <a:pt x="373" y="193"/>
                  </a:lnTo>
                  <a:lnTo>
                    <a:pt x="373" y="193"/>
                  </a:lnTo>
                  <a:lnTo>
                    <a:pt x="369" y="192"/>
                  </a:lnTo>
                  <a:lnTo>
                    <a:pt x="365" y="190"/>
                  </a:lnTo>
                  <a:lnTo>
                    <a:pt x="363" y="190"/>
                  </a:lnTo>
                  <a:lnTo>
                    <a:pt x="365" y="189"/>
                  </a:lnTo>
                  <a:lnTo>
                    <a:pt x="365" y="189"/>
                  </a:lnTo>
                  <a:lnTo>
                    <a:pt x="369" y="187"/>
                  </a:lnTo>
                  <a:lnTo>
                    <a:pt x="374" y="184"/>
                  </a:lnTo>
                  <a:lnTo>
                    <a:pt x="377" y="182"/>
                  </a:lnTo>
                  <a:lnTo>
                    <a:pt x="377" y="181"/>
                  </a:lnTo>
                  <a:lnTo>
                    <a:pt x="380" y="181"/>
                  </a:lnTo>
                  <a:lnTo>
                    <a:pt x="385" y="181"/>
                  </a:lnTo>
                  <a:lnTo>
                    <a:pt x="385" y="179"/>
                  </a:lnTo>
                  <a:lnTo>
                    <a:pt x="376" y="179"/>
                  </a:lnTo>
                  <a:lnTo>
                    <a:pt x="361" y="182"/>
                  </a:lnTo>
                  <a:lnTo>
                    <a:pt x="357" y="182"/>
                  </a:lnTo>
                  <a:lnTo>
                    <a:pt x="354" y="182"/>
                  </a:lnTo>
                  <a:lnTo>
                    <a:pt x="338" y="185"/>
                  </a:lnTo>
                  <a:lnTo>
                    <a:pt x="336" y="185"/>
                  </a:lnTo>
                  <a:lnTo>
                    <a:pt x="335" y="184"/>
                  </a:lnTo>
                  <a:lnTo>
                    <a:pt x="333" y="182"/>
                  </a:lnTo>
                  <a:lnTo>
                    <a:pt x="335" y="181"/>
                  </a:lnTo>
                  <a:lnTo>
                    <a:pt x="339" y="179"/>
                  </a:lnTo>
                  <a:lnTo>
                    <a:pt x="341" y="178"/>
                  </a:lnTo>
                  <a:lnTo>
                    <a:pt x="341" y="176"/>
                  </a:lnTo>
                  <a:lnTo>
                    <a:pt x="343" y="174"/>
                  </a:lnTo>
                  <a:lnTo>
                    <a:pt x="346" y="174"/>
                  </a:lnTo>
                  <a:lnTo>
                    <a:pt x="350" y="176"/>
                  </a:lnTo>
                  <a:lnTo>
                    <a:pt x="354" y="178"/>
                  </a:lnTo>
                  <a:lnTo>
                    <a:pt x="355" y="178"/>
                  </a:lnTo>
                  <a:lnTo>
                    <a:pt x="358" y="178"/>
                  </a:lnTo>
                  <a:lnTo>
                    <a:pt x="360" y="176"/>
                  </a:lnTo>
                  <a:lnTo>
                    <a:pt x="360" y="176"/>
                  </a:lnTo>
                  <a:lnTo>
                    <a:pt x="355" y="178"/>
                  </a:lnTo>
                  <a:lnTo>
                    <a:pt x="355" y="176"/>
                  </a:lnTo>
                  <a:lnTo>
                    <a:pt x="354" y="174"/>
                  </a:lnTo>
                  <a:lnTo>
                    <a:pt x="354" y="174"/>
                  </a:lnTo>
                  <a:lnTo>
                    <a:pt x="352" y="173"/>
                  </a:lnTo>
                  <a:lnTo>
                    <a:pt x="352" y="173"/>
                  </a:lnTo>
                  <a:lnTo>
                    <a:pt x="354" y="171"/>
                  </a:lnTo>
                  <a:lnTo>
                    <a:pt x="349" y="170"/>
                  </a:lnTo>
                  <a:lnTo>
                    <a:pt x="347" y="170"/>
                  </a:lnTo>
                  <a:lnTo>
                    <a:pt x="347" y="168"/>
                  </a:lnTo>
                  <a:lnTo>
                    <a:pt x="347" y="168"/>
                  </a:lnTo>
                  <a:lnTo>
                    <a:pt x="349" y="167"/>
                  </a:lnTo>
                  <a:lnTo>
                    <a:pt x="352" y="163"/>
                  </a:lnTo>
                  <a:lnTo>
                    <a:pt x="352" y="163"/>
                  </a:lnTo>
                  <a:lnTo>
                    <a:pt x="347" y="163"/>
                  </a:lnTo>
                  <a:lnTo>
                    <a:pt x="346" y="163"/>
                  </a:lnTo>
                  <a:lnTo>
                    <a:pt x="343" y="162"/>
                  </a:lnTo>
                  <a:lnTo>
                    <a:pt x="344" y="160"/>
                  </a:lnTo>
                  <a:lnTo>
                    <a:pt x="346" y="159"/>
                  </a:lnTo>
                  <a:lnTo>
                    <a:pt x="347" y="157"/>
                  </a:lnTo>
                  <a:lnTo>
                    <a:pt x="349" y="157"/>
                  </a:lnTo>
                  <a:lnTo>
                    <a:pt x="350" y="157"/>
                  </a:lnTo>
                  <a:lnTo>
                    <a:pt x="354" y="157"/>
                  </a:lnTo>
                  <a:lnTo>
                    <a:pt x="355" y="159"/>
                  </a:lnTo>
                  <a:lnTo>
                    <a:pt x="358" y="160"/>
                  </a:lnTo>
                  <a:lnTo>
                    <a:pt x="358" y="162"/>
                  </a:lnTo>
                  <a:lnTo>
                    <a:pt x="358" y="162"/>
                  </a:lnTo>
                  <a:lnTo>
                    <a:pt x="358" y="163"/>
                  </a:lnTo>
                  <a:lnTo>
                    <a:pt x="361" y="165"/>
                  </a:lnTo>
                  <a:lnTo>
                    <a:pt x="371" y="170"/>
                  </a:lnTo>
                  <a:lnTo>
                    <a:pt x="373" y="171"/>
                  </a:lnTo>
                  <a:lnTo>
                    <a:pt x="374" y="173"/>
                  </a:lnTo>
                  <a:lnTo>
                    <a:pt x="376" y="173"/>
                  </a:lnTo>
                  <a:lnTo>
                    <a:pt x="377" y="173"/>
                  </a:lnTo>
                  <a:lnTo>
                    <a:pt x="379" y="173"/>
                  </a:lnTo>
                  <a:lnTo>
                    <a:pt x="379" y="171"/>
                  </a:lnTo>
                  <a:lnTo>
                    <a:pt x="374" y="170"/>
                  </a:lnTo>
                  <a:lnTo>
                    <a:pt x="374" y="168"/>
                  </a:lnTo>
                  <a:lnTo>
                    <a:pt x="373" y="167"/>
                  </a:lnTo>
                  <a:lnTo>
                    <a:pt x="373" y="167"/>
                  </a:lnTo>
                  <a:lnTo>
                    <a:pt x="374" y="167"/>
                  </a:lnTo>
                  <a:lnTo>
                    <a:pt x="377" y="167"/>
                  </a:lnTo>
                  <a:lnTo>
                    <a:pt x="380" y="167"/>
                  </a:lnTo>
                  <a:lnTo>
                    <a:pt x="377" y="165"/>
                  </a:lnTo>
                  <a:lnTo>
                    <a:pt x="374" y="165"/>
                  </a:lnTo>
                  <a:lnTo>
                    <a:pt x="371" y="165"/>
                  </a:lnTo>
                  <a:lnTo>
                    <a:pt x="368" y="163"/>
                  </a:lnTo>
                  <a:lnTo>
                    <a:pt x="368" y="163"/>
                  </a:lnTo>
                  <a:lnTo>
                    <a:pt x="369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3" y="160"/>
                  </a:lnTo>
                  <a:lnTo>
                    <a:pt x="371" y="160"/>
                  </a:lnTo>
                  <a:lnTo>
                    <a:pt x="365" y="159"/>
                  </a:lnTo>
                  <a:lnTo>
                    <a:pt x="363" y="157"/>
                  </a:lnTo>
                  <a:lnTo>
                    <a:pt x="361" y="157"/>
                  </a:lnTo>
                  <a:lnTo>
                    <a:pt x="361" y="155"/>
                  </a:lnTo>
                  <a:lnTo>
                    <a:pt x="361" y="155"/>
                  </a:lnTo>
                  <a:lnTo>
                    <a:pt x="366" y="152"/>
                  </a:lnTo>
                  <a:lnTo>
                    <a:pt x="368" y="152"/>
                  </a:lnTo>
                  <a:lnTo>
                    <a:pt x="373" y="151"/>
                  </a:lnTo>
                  <a:lnTo>
                    <a:pt x="377" y="151"/>
                  </a:lnTo>
                  <a:lnTo>
                    <a:pt x="379" y="152"/>
                  </a:lnTo>
                  <a:lnTo>
                    <a:pt x="384" y="155"/>
                  </a:lnTo>
                  <a:lnTo>
                    <a:pt x="387" y="157"/>
                  </a:lnTo>
                  <a:lnTo>
                    <a:pt x="390" y="157"/>
                  </a:lnTo>
                  <a:lnTo>
                    <a:pt x="388" y="154"/>
                  </a:lnTo>
                  <a:lnTo>
                    <a:pt x="388" y="152"/>
                  </a:lnTo>
                  <a:lnTo>
                    <a:pt x="390" y="151"/>
                  </a:lnTo>
                  <a:lnTo>
                    <a:pt x="393" y="149"/>
                  </a:lnTo>
                  <a:close/>
                  <a:moveTo>
                    <a:pt x="365" y="148"/>
                  </a:moveTo>
                  <a:lnTo>
                    <a:pt x="368" y="148"/>
                  </a:lnTo>
                  <a:lnTo>
                    <a:pt x="371" y="149"/>
                  </a:lnTo>
                  <a:lnTo>
                    <a:pt x="363" y="151"/>
                  </a:lnTo>
                  <a:lnTo>
                    <a:pt x="357" y="154"/>
                  </a:lnTo>
                  <a:lnTo>
                    <a:pt x="352" y="154"/>
                  </a:lnTo>
                  <a:lnTo>
                    <a:pt x="350" y="152"/>
                  </a:lnTo>
                  <a:lnTo>
                    <a:pt x="350" y="152"/>
                  </a:lnTo>
                  <a:lnTo>
                    <a:pt x="352" y="152"/>
                  </a:lnTo>
                  <a:lnTo>
                    <a:pt x="357" y="151"/>
                  </a:lnTo>
                  <a:lnTo>
                    <a:pt x="360" y="149"/>
                  </a:lnTo>
                  <a:lnTo>
                    <a:pt x="361" y="148"/>
                  </a:lnTo>
                  <a:lnTo>
                    <a:pt x="365" y="148"/>
                  </a:lnTo>
                  <a:close/>
                  <a:moveTo>
                    <a:pt x="246" y="146"/>
                  </a:moveTo>
                  <a:lnTo>
                    <a:pt x="251" y="148"/>
                  </a:lnTo>
                  <a:lnTo>
                    <a:pt x="251" y="148"/>
                  </a:lnTo>
                  <a:lnTo>
                    <a:pt x="251" y="148"/>
                  </a:lnTo>
                  <a:lnTo>
                    <a:pt x="251" y="149"/>
                  </a:lnTo>
                  <a:lnTo>
                    <a:pt x="251" y="151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1" y="154"/>
                  </a:lnTo>
                  <a:lnTo>
                    <a:pt x="251" y="155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4" y="159"/>
                  </a:lnTo>
                  <a:lnTo>
                    <a:pt x="256" y="160"/>
                  </a:lnTo>
                  <a:lnTo>
                    <a:pt x="257" y="163"/>
                  </a:lnTo>
                  <a:lnTo>
                    <a:pt x="256" y="165"/>
                  </a:lnTo>
                  <a:lnTo>
                    <a:pt x="254" y="167"/>
                  </a:lnTo>
                  <a:lnTo>
                    <a:pt x="253" y="167"/>
                  </a:lnTo>
                  <a:lnTo>
                    <a:pt x="253" y="168"/>
                  </a:lnTo>
                  <a:lnTo>
                    <a:pt x="253" y="168"/>
                  </a:lnTo>
                  <a:lnTo>
                    <a:pt x="254" y="168"/>
                  </a:lnTo>
                  <a:lnTo>
                    <a:pt x="256" y="168"/>
                  </a:lnTo>
                  <a:lnTo>
                    <a:pt x="259" y="168"/>
                  </a:lnTo>
                  <a:lnTo>
                    <a:pt x="261" y="168"/>
                  </a:lnTo>
                  <a:lnTo>
                    <a:pt x="262" y="170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62" y="174"/>
                  </a:lnTo>
                  <a:lnTo>
                    <a:pt x="265" y="173"/>
                  </a:lnTo>
                  <a:lnTo>
                    <a:pt x="267" y="173"/>
                  </a:lnTo>
                  <a:lnTo>
                    <a:pt x="270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3" y="178"/>
                  </a:lnTo>
                  <a:lnTo>
                    <a:pt x="275" y="181"/>
                  </a:lnTo>
                  <a:lnTo>
                    <a:pt x="275" y="179"/>
                  </a:lnTo>
                  <a:lnTo>
                    <a:pt x="275" y="178"/>
                  </a:lnTo>
                  <a:lnTo>
                    <a:pt x="275" y="178"/>
                  </a:lnTo>
                  <a:lnTo>
                    <a:pt x="278" y="176"/>
                  </a:lnTo>
                  <a:lnTo>
                    <a:pt x="278" y="176"/>
                  </a:lnTo>
                  <a:lnTo>
                    <a:pt x="276" y="174"/>
                  </a:lnTo>
                  <a:lnTo>
                    <a:pt x="276" y="174"/>
                  </a:lnTo>
                  <a:lnTo>
                    <a:pt x="275" y="173"/>
                  </a:lnTo>
                  <a:lnTo>
                    <a:pt x="275" y="171"/>
                  </a:lnTo>
                  <a:lnTo>
                    <a:pt x="276" y="171"/>
                  </a:lnTo>
                  <a:lnTo>
                    <a:pt x="278" y="170"/>
                  </a:lnTo>
                  <a:lnTo>
                    <a:pt x="279" y="170"/>
                  </a:lnTo>
                  <a:lnTo>
                    <a:pt x="281" y="168"/>
                  </a:lnTo>
                  <a:lnTo>
                    <a:pt x="289" y="170"/>
                  </a:lnTo>
                  <a:lnTo>
                    <a:pt x="292" y="171"/>
                  </a:lnTo>
                  <a:lnTo>
                    <a:pt x="292" y="173"/>
                  </a:lnTo>
                  <a:lnTo>
                    <a:pt x="294" y="173"/>
                  </a:lnTo>
                  <a:lnTo>
                    <a:pt x="294" y="174"/>
                  </a:lnTo>
                  <a:lnTo>
                    <a:pt x="295" y="178"/>
                  </a:lnTo>
                  <a:lnTo>
                    <a:pt x="295" y="179"/>
                  </a:lnTo>
                  <a:lnTo>
                    <a:pt x="294" y="181"/>
                  </a:lnTo>
                  <a:lnTo>
                    <a:pt x="292" y="185"/>
                  </a:lnTo>
                  <a:lnTo>
                    <a:pt x="292" y="189"/>
                  </a:lnTo>
                  <a:lnTo>
                    <a:pt x="289" y="195"/>
                  </a:lnTo>
                  <a:lnTo>
                    <a:pt x="287" y="196"/>
                  </a:lnTo>
                  <a:lnTo>
                    <a:pt x="286" y="196"/>
                  </a:lnTo>
                  <a:lnTo>
                    <a:pt x="279" y="200"/>
                  </a:lnTo>
                  <a:lnTo>
                    <a:pt x="273" y="201"/>
                  </a:lnTo>
                  <a:lnTo>
                    <a:pt x="272" y="201"/>
                  </a:lnTo>
                  <a:lnTo>
                    <a:pt x="270" y="201"/>
                  </a:lnTo>
                  <a:lnTo>
                    <a:pt x="267" y="201"/>
                  </a:lnTo>
                  <a:lnTo>
                    <a:pt x="261" y="200"/>
                  </a:lnTo>
                  <a:lnTo>
                    <a:pt x="257" y="200"/>
                  </a:lnTo>
                  <a:lnTo>
                    <a:pt x="256" y="201"/>
                  </a:lnTo>
                  <a:lnTo>
                    <a:pt x="253" y="201"/>
                  </a:lnTo>
                  <a:lnTo>
                    <a:pt x="251" y="201"/>
                  </a:lnTo>
                  <a:lnTo>
                    <a:pt x="250" y="201"/>
                  </a:lnTo>
                  <a:lnTo>
                    <a:pt x="248" y="200"/>
                  </a:lnTo>
                  <a:lnTo>
                    <a:pt x="250" y="200"/>
                  </a:lnTo>
                  <a:lnTo>
                    <a:pt x="250" y="200"/>
                  </a:lnTo>
                  <a:lnTo>
                    <a:pt x="250" y="198"/>
                  </a:lnTo>
                  <a:lnTo>
                    <a:pt x="246" y="198"/>
                  </a:lnTo>
                  <a:lnTo>
                    <a:pt x="245" y="200"/>
                  </a:lnTo>
                  <a:lnTo>
                    <a:pt x="237" y="203"/>
                  </a:lnTo>
                  <a:lnTo>
                    <a:pt x="227" y="204"/>
                  </a:lnTo>
                  <a:lnTo>
                    <a:pt x="224" y="206"/>
                  </a:lnTo>
                  <a:lnTo>
                    <a:pt x="221" y="206"/>
                  </a:lnTo>
                  <a:lnTo>
                    <a:pt x="221" y="207"/>
                  </a:lnTo>
                  <a:lnTo>
                    <a:pt x="218" y="209"/>
                  </a:lnTo>
                  <a:lnTo>
                    <a:pt x="216" y="211"/>
                  </a:lnTo>
                  <a:lnTo>
                    <a:pt x="212" y="212"/>
                  </a:lnTo>
                  <a:lnTo>
                    <a:pt x="205" y="214"/>
                  </a:lnTo>
                  <a:lnTo>
                    <a:pt x="193" y="217"/>
                  </a:lnTo>
                  <a:lnTo>
                    <a:pt x="186" y="217"/>
                  </a:lnTo>
                  <a:lnTo>
                    <a:pt x="179" y="217"/>
                  </a:lnTo>
                  <a:lnTo>
                    <a:pt x="177" y="215"/>
                  </a:lnTo>
                  <a:lnTo>
                    <a:pt x="174" y="214"/>
                  </a:lnTo>
                  <a:lnTo>
                    <a:pt x="169" y="212"/>
                  </a:lnTo>
                  <a:lnTo>
                    <a:pt x="168" y="211"/>
                  </a:lnTo>
                  <a:lnTo>
                    <a:pt x="166" y="209"/>
                  </a:lnTo>
                  <a:lnTo>
                    <a:pt x="168" y="207"/>
                  </a:lnTo>
                  <a:lnTo>
                    <a:pt x="169" y="206"/>
                  </a:lnTo>
                  <a:lnTo>
                    <a:pt x="174" y="206"/>
                  </a:lnTo>
                  <a:lnTo>
                    <a:pt x="182" y="203"/>
                  </a:lnTo>
                  <a:lnTo>
                    <a:pt x="188" y="201"/>
                  </a:lnTo>
                  <a:lnTo>
                    <a:pt x="191" y="200"/>
                  </a:lnTo>
                  <a:lnTo>
                    <a:pt x="197" y="200"/>
                  </a:lnTo>
                  <a:lnTo>
                    <a:pt x="201" y="200"/>
                  </a:lnTo>
                  <a:lnTo>
                    <a:pt x="204" y="200"/>
                  </a:lnTo>
                  <a:lnTo>
                    <a:pt x="205" y="200"/>
                  </a:lnTo>
                  <a:lnTo>
                    <a:pt x="209" y="198"/>
                  </a:lnTo>
                  <a:lnTo>
                    <a:pt x="212" y="196"/>
                  </a:lnTo>
                  <a:lnTo>
                    <a:pt x="213" y="195"/>
                  </a:lnTo>
                  <a:lnTo>
                    <a:pt x="215" y="193"/>
                  </a:lnTo>
                  <a:lnTo>
                    <a:pt x="213" y="192"/>
                  </a:lnTo>
                  <a:lnTo>
                    <a:pt x="213" y="192"/>
                  </a:lnTo>
                  <a:lnTo>
                    <a:pt x="209" y="195"/>
                  </a:lnTo>
                  <a:lnTo>
                    <a:pt x="207" y="195"/>
                  </a:lnTo>
                  <a:lnTo>
                    <a:pt x="204" y="195"/>
                  </a:lnTo>
                  <a:lnTo>
                    <a:pt x="201" y="196"/>
                  </a:lnTo>
                  <a:lnTo>
                    <a:pt x="197" y="196"/>
                  </a:lnTo>
                  <a:lnTo>
                    <a:pt x="197" y="196"/>
                  </a:lnTo>
                  <a:lnTo>
                    <a:pt x="194" y="193"/>
                  </a:lnTo>
                  <a:lnTo>
                    <a:pt x="193" y="193"/>
                  </a:lnTo>
                  <a:lnTo>
                    <a:pt x="191" y="193"/>
                  </a:lnTo>
                  <a:lnTo>
                    <a:pt x="191" y="195"/>
                  </a:lnTo>
                  <a:lnTo>
                    <a:pt x="190" y="196"/>
                  </a:lnTo>
                  <a:lnTo>
                    <a:pt x="188" y="196"/>
                  </a:lnTo>
                  <a:lnTo>
                    <a:pt x="186" y="196"/>
                  </a:lnTo>
                  <a:lnTo>
                    <a:pt x="182" y="196"/>
                  </a:lnTo>
                  <a:lnTo>
                    <a:pt x="175" y="198"/>
                  </a:lnTo>
                  <a:lnTo>
                    <a:pt x="175" y="198"/>
                  </a:lnTo>
                  <a:lnTo>
                    <a:pt x="174" y="196"/>
                  </a:lnTo>
                  <a:lnTo>
                    <a:pt x="174" y="196"/>
                  </a:lnTo>
                  <a:lnTo>
                    <a:pt x="174" y="195"/>
                  </a:lnTo>
                  <a:lnTo>
                    <a:pt x="174" y="193"/>
                  </a:lnTo>
                  <a:lnTo>
                    <a:pt x="174" y="192"/>
                  </a:lnTo>
                  <a:lnTo>
                    <a:pt x="174" y="192"/>
                  </a:lnTo>
                  <a:lnTo>
                    <a:pt x="175" y="190"/>
                  </a:lnTo>
                  <a:lnTo>
                    <a:pt x="179" y="189"/>
                  </a:lnTo>
                  <a:lnTo>
                    <a:pt x="180" y="187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2" y="189"/>
                  </a:lnTo>
                  <a:lnTo>
                    <a:pt x="172" y="187"/>
                  </a:lnTo>
                  <a:lnTo>
                    <a:pt x="172" y="187"/>
                  </a:lnTo>
                  <a:lnTo>
                    <a:pt x="171" y="187"/>
                  </a:lnTo>
                  <a:lnTo>
                    <a:pt x="171" y="189"/>
                  </a:lnTo>
                  <a:lnTo>
                    <a:pt x="171" y="192"/>
                  </a:lnTo>
                  <a:lnTo>
                    <a:pt x="169" y="193"/>
                  </a:lnTo>
                  <a:lnTo>
                    <a:pt x="168" y="193"/>
                  </a:lnTo>
                  <a:lnTo>
                    <a:pt x="166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6" y="195"/>
                  </a:lnTo>
                  <a:lnTo>
                    <a:pt x="166" y="196"/>
                  </a:lnTo>
                  <a:lnTo>
                    <a:pt x="166" y="198"/>
                  </a:lnTo>
                  <a:lnTo>
                    <a:pt x="160" y="200"/>
                  </a:lnTo>
                  <a:lnTo>
                    <a:pt x="156" y="201"/>
                  </a:lnTo>
                  <a:lnTo>
                    <a:pt x="156" y="200"/>
                  </a:lnTo>
                  <a:lnTo>
                    <a:pt x="155" y="200"/>
                  </a:lnTo>
                  <a:lnTo>
                    <a:pt x="155" y="198"/>
                  </a:lnTo>
                  <a:lnTo>
                    <a:pt x="153" y="196"/>
                  </a:lnTo>
                  <a:lnTo>
                    <a:pt x="152" y="196"/>
                  </a:lnTo>
                  <a:lnTo>
                    <a:pt x="152" y="196"/>
                  </a:lnTo>
                  <a:lnTo>
                    <a:pt x="150" y="196"/>
                  </a:lnTo>
                  <a:lnTo>
                    <a:pt x="150" y="198"/>
                  </a:lnTo>
                  <a:lnTo>
                    <a:pt x="149" y="198"/>
                  </a:lnTo>
                  <a:lnTo>
                    <a:pt x="149" y="200"/>
                  </a:lnTo>
                  <a:lnTo>
                    <a:pt x="147" y="201"/>
                  </a:lnTo>
                  <a:lnTo>
                    <a:pt x="147" y="201"/>
                  </a:lnTo>
                  <a:lnTo>
                    <a:pt x="141" y="198"/>
                  </a:lnTo>
                  <a:lnTo>
                    <a:pt x="136" y="195"/>
                  </a:lnTo>
                  <a:lnTo>
                    <a:pt x="131" y="195"/>
                  </a:lnTo>
                  <a:lnTo>
                    <a:pt x="128" y="195"/>
                  </a:lnTo>
                  <a:lnTo>
                    <a:pt x="122" y="193"/>
                  </a:lnTo>
                  <a:lnTo>
                    <a:pt x="120" y="193"/>
                  </a:lnTo>
                  <a:lnTo>
                    <a:pt x="120" y="192"/>
                  </a:lnTo>
                  <a:lnTo>
                    <a:pt x="120" y="192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23" y="187"/>
                  </a:lnTo>
                  <a:lnTo>
                    <a:pt x="123" y="187"/>
                  </a:lnTo>
                  <a:lnTo>
                    <a:pt x="125" y="187"/>
                  </a:lnTo>
                  <a:lnTo>
                    <a:pt x="127" y="185"/>
                  </a:lnTo>
                  <a:lnTo>
                    <a:pt x="130" y="185"/>
                  </a:lnTo>
                  <a:lnTo>
                    <a:pt x="139" y="185"/>
                  </a:lnTo>
                  <a:lnTo>
                    <a:pt x="142" y="185"/>
                  </a:lnTo>
                  <a:lnTo>
                    <a:pt x="152" y="182"/>
                  </a:lnTo>
                  <a:lnTo>
                    <a:pt x="153" y="181"/>
                  </a:lnTo>
                  <a:lnTo>
                    <a:pt x="155" y="181"/>
                  </a:lnTo>
                  <a:lnTo>
                    <a:pt x="155" y="179"/>
                  </a:lnTo>
                  <a:lnTo>
                    <a:pt x="155" y="179"/>
                  </a:lnTo>
                  <a:lnTo>
                    <a:pt x="142" y="182"/>
                  </a:lnTo>
                  <a:lnTo>
                    <a:pt x="136" y="182"/>
                  </a:lnTo>
                  <a:lnTo>
                    <a:pt x="128" y="182"/>
                  </a:lnTo>
                  <a:lnTo>
                    <a:pt x="127" y="182"/>
                  </a:lnTo>
                  <a:lnTo>
                    <a:pt x="127" y="181"/>
                  </a:lnTo>
                  <a:lnTo>
                    <a:pt x="128" y="179"/>
                  </a:lnTo>
                  <a:lnTo>
                    <a:pt x="128" y="178"/>
                  </a:lnTo>
                  <a:lnTo>
                    <a:pt x="131" y="178"/>
                  </a:lnTo>
                  <a:lnTo>
                    <a:pt x="138" y="176"/>
                  </a:lnTo>
                  <a:lnTo>
                    <a:pt x="145" y="176"/>
                  </a:lnTo>
                  <a:lnTo>
                    <a:pt x="150" y="174"/>
                  </a:lnTo>
                  <a:lnTo>
                    <a:pt x="155" y="174"/>
                  </a:lnTo>
                  <a:lnTo>
                    <a:pt x="158" y="173"/>
                  </a:lnTo>
                  <a:lnTo>
                    <a:pt x="149" y="173"/>
                  </a:lnTo>
                  <a:lnTo>
                    <a:pt x="138" y="174"/>
                  </a:lnTo>
                  <a:lnTo>
                    <a:pt x="136" y="174"/>
                  </a:lnTo>
                  <a:lnTo>
                    <a:pt x="133" y="173"/>
                  </a:lnTo>
                  <a:lnTo>
                    <a:pt x="133" y="171"/>
                  </a:lnTo>
                  <a:lnTo>
                    <a:pt x="134" y="171"/>
                  </a:lnTo>
                  <a:lnTo>
                    <a:pt x="134" y="170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6" y="167"/>
                  </a:lnTo>
                  <a:lnTo>
                    <a:pt x="139" y="165"/>
                  </a:lnTo>
                  <a:lnTo>
                    <a:pt x="142" y="165"/>
                  </a:lnTo>
                  <a:lnTo>
                    <a:pt x="145" y="165"/>
                  </a:lnTo>
                  <a:lnTo>
                    <a:pt x="158" y="165"/>
                  </a:lnTo>
                  <a:lnTo>
                    <a:pt x="161" y="165"/>
                  </a:lnTo>
                  <a:lnTo>
                    <a:pt x="160" y="165"/>
                  </a:lnTo>
                  <a:lnTo>
                    <a:pt x="156" y="165"/>
                  </a:lnTo>
                  <a:lnTo>
                    <a:pt x="147" y="163"/>
                  </a:lnTo>
                  <a:lnTo>
                    <a:pt x="145" y="163"/>
                  </a:lnTo>
                  <a:lnTo>
                    <a:pt x="145" y="162"/>
                  </a:lnTo>
                  <a:lnTo>
                    <a:pt x="145" y="162"/>
                  </a:lnTo>
                  <a:lnTo>
                    <a:pt x="145" y="160"/>
                  </a:lnTo>
                  <a:lnTo>
                    <a:pt x="145" y="160"/>
                  </a:lnTo>
                  <a:lnTo>
                    <a:pt x="149" y="157"/>
                  </a:lnTo>
                  <a:lnTo>
                    <a:pt x="158" y="155"/>
                  </a:lnTo>
                  <a:lnTo>
                    <a:pt x="161" y="155"/>
                  </a:lnTo>
                  <a:lnTo>
                    <a:pt x="164" y="155"/>
                  </a:lnTo>
                  <a:lnTo>
                    <a:pt x="168" y="155"/>
                  </a:lnTo>
                  <a:lnTo>
                    <a:pt x="169" y="157"/>
                  </a:lnTo>
                  <a:lnTo>
                    <a:pt x="169" y="157"/>
                  </a:lnTo>
                  <a:lnTo>
                    <a:pt x="171" y="159"/>
                  </a:lnTo>
                  <a:lnTo>
                    <a:pt x="171" y="160"/>
                  </a:lnTo>
                  <a:lnTo>
                    <a:pt x="171" y="160"/>
                  </a:lnTo>
                  <a:lnTo>
                    <a:pt x="171" y="162"/>
                  </a:lnTo>
                  <a:lnTo>
                    <a:pt x="172" y="163"/>
                  </a:lnTo>
                  <a:lnTo>
                    <a:pt x="174" y="165"/>
                  </a:lnTo>
                  <a:lnTo>
                    <a:pt x="182" y="163"/>
                  </a:lnTo>
                  <a:lnTo>
                    <a:pt x="183" y="163"/>
                  </a:lnTo>
                  <a:lnTo>
                    <a:pt x="186" y="163"/>
                  </a:lnTo>
                  <a:lnTo>
                    <a:pt x="191" y="165"/>
                  </a:lnTo>
                  <a:lnTo>
                    <a:pt x="196" y="168"/>
                  </a:lnTo>
                  <a:lnTo>
                    <a:pt x="202" y="173"/>
                  </a:lnTo>
                  <a:lnTo>
                    <a:pt x="202" y="173"/>
                  </a:lnTo>
                  <a:lnTo>
                    <a:pt x="201" y="174"/>
                  </a:lnTo>
                  <a:lnTo>
                    <a:pt x="199" y="174"/>
                  </a:lnTo>
                  <a:lnTo>
                    <a:pt x="201" y="176"/>
                  </a:lnTo>
                  <a:lnTo>
                    <a:pt x="202" y="176"/>
                  </a:lnTo>
                  <a:lnTo>
                    <a:pt x="205" y="176"/>
                  </a:lnTo>
                  <a:lnTo>
                    <a:pt x="207" y="176"/>
                  </a:lnTo>
                  <a:lnTo>
                    <a:pt x="207" y="176"/>
                  </a:lnTo>
                  <a:lnTo>
                    <a:pt x="209" y="178"/>
                  </a:lnTo>
                  <a:lnTo>
                    <a:pt x="210" y="181"/>
                  </a:lnTo>
                  <a:lnTo>
                    <a:pt x="212" y="182"/>
                  </a:lnTo>
                  <a:lnTo>
                    <a:pt x="213" y="184"/>
                  </a:lnTo>
                  <a:lnTo>
                    <a:pt x="215" y="184"/>
                  </a:lnTo>
                  <a:lnTo>
                    <a:pt x="216" y="184"/>
                  </a:lnTo>
                  <a:lnTo>
                    <a:pt x="220" y="184"/>
                  </a:lnTo>
                  <a:lnTo>
                    <a:pt x="223" y="184"/>
                  </a:lnTo>
                  <a:lnTo>
                    <a:pt x="243" y="185"/>
                  </a:lnTo>
                  <a:lnTo>
                    <a:pt x="243" y="185"/>
                  </a:lnTo>
                  <a:lnTo>
                    <a:pt x="245" y="184"/>
                  </a:lnTo>
                  <a:lnTo>
                    <a:pt x="245" y="182"/>
                  </a:lnTo>
                  <a:lnTo>
                    <a:pt x="245" y="182"/>
                  </a:lnTo>
                  <a:lnTo>
                    <a:pt x="245" y="181"/>
                  </a:lnTo>
                  <a:lnTo>
                    <a:pt x="245" y="179"/>
                  </a:lnTo>
                  <a:lnTo>
                    <a:pt x="232" y="174"/>
                  </a:lnTo>
                  <a:lnTo>
                    <a:pt x="232" y="173"/>
                  </a:lnTo>
                  <a:lnTo>
                    <a:pt x="237" y="170"/>
                  </a:lnTo>
                  <a:lnTo>
                    <a:pt x="238" y="170"/>
                  </a:lnTo>
                  <a:lnTo>
                    <a:pt x="238" y="168"/>
                  </a:lnTo>
                  <a:lnTo>
                    <a:pt x="238" y="167"/>
                  </a:lnTo>
                  <a:lnTo>
                    <a:pt x="237" y="167"/>
                  </a:lnTo>
                  <a:lnTo>
                    <a:pt x="234" y="163"/>
                  </a:lnTo>
                  <a:lnTo>
                    <a:pt x="231" y="163"/>
                  </a:lnTo>
                  <a:lnTo>
                    <a:pt x="227" y="162"/>
                  </a:lnTo>
                  <a:lnTo>
                    <a:pt x="226" y="162"/>
                  </a:lnTo>
                  <a:lnTo>
                    <a:pt x="226" y="160"/>
                  </a:lnTo>
                  <a:lnTo>
                    <a:pt x="224" y="160"/>
                  </a:lnTo>
                  <a:lnTo>
                    <a:pt x="226" y="159"/>
                  </a:lnTo>
                  <a:lnTo>
                    <a:pt x="226" y="159"/>
                  </a:lnTo>
                  <a:lnTo>
                    <a:pt x="231" y="155"/>
                  </a:lnTo>
                  <a:lnTo>
                    <a:pt x="232" y="155"/>
                  </a:lnTo>
                  <a:lnTo>
                    <a:pt x="237" y="149"/>
                  </a:lnTo>
                  <a:lnTo>
                    <a:pt x="238" y="148"/>
                  </a:lnTo>
                  <a:lnTo>
                    <a:pt x="242" y="146"/>
                  </a:lnTo>
                  <a:lnTo>
                    <a:pt x="243" y="146"/>
                  </a:lnTo>
                  <a:lnTo>
                    <a:pt x="246" y="146"/>
                  </a:lnTo>
                  <a:close/>
                  <a:moveTo>
                    <a:pt x="516" y="146"/>
                  </a:moveTo>
                  <a:lnTo>
                    <a:pt x="519" y="146"/>
                  </a:lnTo>
                  <a:lnTo>
                    <a:pt x="522" y="148"/>
                  </a:lnTo>
                  <a:lnTo>
                    <a:pt x="522" y="148"/>
                  </a:lnTo>
                  <a:lnTo>
                    <a:pt x="524" y="148"/>
                  </a:lnTo>
                  <a:lnTo>
                    <a:pt x="524" y="149"/>
                  </a:lnTo>
                  <a:lnTo>
                    <a:pt x="522" y="149"/>
                  </a:lnTo>
                  <a:lnTo>
                    <a:pt x="522" y="151"/>
                  </a:lnTo>
                  <a:lnTo>
                    <a:pt x="521" y="152"/>
                  </a:lnTo>
                  <a:lnTo>
                    <a:pt x="521" y="152"/>
                  </a:lnTo>
                  <a:lnTo>
                    <a:pt x="522" y="154"/>
                  </a:lnTo>
                  <a:lnTo>
                    <a:pt x="522" y="154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19" y="155"/>
                  </a:lnTo>
                  <a:lnTo>
                    <a:pt x="519" y="155"/>
                  </a:lnTo>
                  <a:lnTo>
                    <a:pt x="518" y="155"/>
                  </a:lnTo>
                  <a:lnTo>
                    <a:pt x="516" y="155"/>
                  </a:lnTo>
                  <a:lnTo>
                    <a:pt x="514" y="152"/>
                  </a:lnTo>
                  <a:lnTo>
                    <a:pt x="513" y="151"/>
                  </a:lnTo>
                  <a:lnTo>
                    <a:pt x="511" y="149"/>
                  </a:lnTo>
                  <a:lnTo>
                    <a:pt x="511" y="148"/>
                  </a:lnTo>
                  <a:lnTo>
                    <a:pt x="511" y="148"/>
                  </a:lnTo>
                  <a:lnTo>
                    <a:pt x="513" y="146"/>
                  </a:lnTo>
                  <a:lnTo>
                    <a:pt x="516" y="146"/>
                  </a:lnTo>
                  <a:close/>
                  <a:moveTo>
                    <a:pt x="174" y="143"/>
                  </a:moveTo>
                  <a:lnTo>
                    <a:pt x="175" y="144"/>
                  </a:lnTo>
                  <a:lnTo>
                    <a:pt x="177" y="144"/>
                  </a:lnTo>
                  <a:lnTo>
                    <a:pt x="179" y="146"/>
                  </a:lnTo>
                  <a:lnTo>
                    <a:pt x="179" y="148"/>
                  </a:lnTo>
                  <a:lnTo>
                    <a:pt x="179" y="148"/>
                  </a:lnTo>
                  <a:lnTo>
                    <a:pt x="175" y="149"/>
                  </a:lnTo>
                  <a:lnTo>
                    <a:pt x="161" y="148"/>
                  </a:lnTo>
                  <a:lnTo>
                    <a:pt x="160" y="148"/>
                  </a:lnTo>
                  <a:lnTo>
                    <a:pt x="160" y="146"/>
                  </a:lnTo>
                  <a:lnTo>
                    <a:pt x="163" y="144"/>
                  </a:lnTo>
                  <a:lnTo>
                    <a:pt x="166" y="144"/>
                  </a:lnTo>
                  <a:lnTo>
                    <a:pt x="174" y="143"/>
                  </a:lnTo>
                  <a:close/>
                  <a:moveTo>
                    <a:pt x="434" y="138"/>
                  </a:moveTo>
                  <a:lnTo>
                    <a:pt x="437" y="138"/>
                  </a:lnTo>
                  <a:lnTo>
                    <a:pt x="445" y="140"/>
                  </a:lnTo>
                  <a:lnTo>
                    <a:pt x="451" y="141"/>
                  </a:lnTo>
                  <a:lnTo>
                    <a:pt x="456" y="143"/>
                  </a:lnTo>
                  <a:lnTo>
                    <a:pt x="459" y="143"/>
                  </a:lnTo>
                  <a:lnTo>
                    <a:pt x="462" y="143"/>
                  </a:lnTo>
                  <a:lnTo>
                    <a:pt x="464" y="143"/>
                  </a:lnTo>
                  <a:lnTo>
                    <a:pt x="467" y="144"/>
                  </a:lnTo>
                  <a:lnTo>
                    <a:pt x="469" y="146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9"/>
                  </a:lnTo>
                  <a:lnTo>
                    <a:pt x="472" y="149"/>
                  </a:lnTo>
                  <a:lnTo>
                    <a:pt x="472" y="151"/>
                  </a:lnTo>
                  <a:lnTo>
                    <a:pt x="472" y="152"/>
                  </a:lnTo>
                  <a:lnTo>
                    <a:pt x="470" y="154"/>
                  </a:lnTo>
                  <a:lnTo>
                    <a:pt x="469" y="155"/>
                  </a:lnTo>
                  <a:lnTo>
                    <a:pt x="469" y="155"/>
                  </a:lnTo>
                  <a:lnTo>
                    <a:pt x="467" y="157"/>
                  </a:lnTo>
                  <a:lnTo>
                    <a:pt x="469" y="157"/>
                  </a:lnTo>
                  <a:lnTo>
                    <a:pt x="475" y="152"/>
                  </a:lnTo>
                  <a:lnTo>
                    <a:pt x="480" y="152"/>
                  </a:lnTo>
                  <a:lnTo>
                    <a:pt x="486" y="152"/>
                  </a:lnTo>
                  <a:lnTo>
                    <a:pt x="492" y="151"/>
                  </a:lnTo>
                  <a:lnTo>
                    <a:pt x="497" y="149"/>
                  </a:lnTo>
                  <a:lnTo>
                    <a:pt x="500" y="151"/>
                  </a:lnTo>
                  <a:lnTo>
                    <a:pt x="502" y="151"/>
                  </a:lnTo>
                  <a:lnTo>
                    <a:pt x="508" y="152"/>
                  </a:lnTo>
                  <a:lnTo>
                    <a:pt x="510" y="154"/>
                  </a:lnTo>
                  <a:lnTo>
                    <a:pt x="511" y="155"/>
                  </a:lnTo>
                  <a:lnTo>
                    <a:pt x="511" y="155"/>
                  </a:lnTo>
                  <a:lnTo>
                    <a:pt x="510" y="157"/>
                  </a:lnTo>
                  <a:lnTo>
                    <a:pt x="507" y="155"/>
                  </a:lnTo>
                  <a:lnTo>
                    <a:pt x="500" y="155"/>
                  </a:lnTo>
                  <a:lnTo>
                    <a:pt x="499" y="155"/>
                  </a:lnTo>
                  <a:lnTo>
                    <a:pt x="499" y="155"/>
                  </a:lnTo>
                  <a:lnTo>
                    <a:pt x="497" y="155"/>
                  </a:lnTo>
                  <a:lnTo>
                    <a:pt x="499" y="157"/>
                  </a:lnTo>
                  <a:lnTo>
                    <a:pt x="499" y="157"/>
                  </a:lnTo>
                  <a:lnTo>
                    <a:pt x="507" y="157"/>
                  </a:lnTo>
                  <a:lnTo>
                    <a:pt x="529" y="162"/>
                  </a:lnTo>
                  <a:lnTo>
                    <a:pt x="530" y="163"/>
                  </a:lnTo>
                  <a:lnTo>
                    <a:pt x="530" y="163"/>
                  </a:lnTo>
                  <a:lnTo>
                    <a:pt x="529" y="163"/>
                  </a:lnTo>
                  <a:lnTo>
                    <a:pt x="527" y="165"/>
                  </a:lnTo>
                  <a:lnTo>
                    <a:pt x="514" y="167"/>
                  </a:lnTo>
                  <a:lnTo>
                    <a:pt x="507" y="165"/>
                  </a:lnTo>
                  <a:lnTo>
                    <a:pt x="500" y="163"/>
                  </a:lnTo>
                  <a:lnTo>
                    <a:pt x="499" y="163"/>
                  </a:lnTo>
                  <a:lnTo>
                    <a:pt x="500" y="165"/>
                  </a:lnTo>
                  <a:lnTo>
                    <a:pt x="503" y="167"/>
                  </a:lnTo>
                  <a:lnTo>
                    <a:pt x="507" y="168"/>
                  </a:lnTo>
                  <a:lnTo>
                    <a:pt x="508" y="168"/>
                  </a:lnTo>
                  <a:lnTo>
                    <a:pt x="514" y="170"/>
                  </a:lnTo>
                  <a:lnTo>
                    <a:pt x="516" y="170"/>
                  </a:lnTo>
                  <a:lnTo>
                    <a:pt x="518" y="171"/>
                  </a:lnTo>
                  <a:lnTo>
                    <a:pt x="521" y="171"/>
                  </a:lnTo>
                  <a:lnTo>
                    <a:pt x="522" y="173"/>
                  </a:lnTo>
                  <a:lnTo>
                    <a:pt x="524" y="174"/>
                  </a:lnTo>
                  <a:lnTo>
                    <a:pt x="524" y="174"/>
                  </a:lnTo>
                  <a:lnTo>
                    <a:pt x="525" y="174"/>
                  </a:lnTo>
                  <a:lnTo>
                    <a:pt x="529" y="176"/>
                  </a:lnTo>
                  <a:lnTo>
                    <a:pt x="530" y="178"/>
                  </a:lnTo>
                  <a:lnTo>
                    <a:pt x="530" y="178"/>
                  </a:lnTo>
                  <a:lnTo>
                    <a:pt x="530" y="179"/>
                  </a:lnTo>
                  <a:lnTo>
                    <a:pt x="529" y="181"/>
                  </a:lnTo>
                  <a:lnTo>
                    <a:pt x="524" y="182"/>
                  </a:lnTo>
                  <a:lnTo>
                    <a:pt x="524" y="184"/>
                  </a:lnTo>
                  <a:lnTo>
                    <a:pt x="529" y="184"/>
                  </a:lnTo>
                  <a:lnTo>
                    <a:pt x="529" y="184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7" y="185"/>
                  </a:lnTo>
                  <a:lnTo>
                    <a:pt x="537" y="184"/>
                  </a:lnTo>
                  <a:lnTo>
                    <a:pt x="535" y="182"/>
                  </a:lnTo>
                  <a:lnTo>
                    <a:pt x="535" y="182"/>
                  </a:lnTo>
                  <a:lnTo>
                    <a:pt x="537" y="181"/>
                  </a:lnTo>
                  <a:lnTo>
                    <a:pt x="537" y="181"/>
                  </a:lnTo>
                  <a:lnTo>
                    <a:pt x="538" y="181"/>
                  </a:lnTo>
                  <a:lnTo>
                    <a:pt x="540" y="181"/>
                  </a:lnTo>
                  <a:lnTo>
                    <a:pt x="544" y="185"/>
                  </a:lnTo>
                  <a:lnTo>
                    <a:pt x="552" y="182"/>
                  </a:lnTo>
                  <a:lnTo>
                    <a:pt x="552" y="184"/>
                  </a:lnTo>
                  <a:lnTo>
                    <a:pt x="554" y="185"/>
                  </a:lnTo>
                  <a:lnTo>
                    <a:pt x="554" y="185"/>
                  </a:lnTo>
                  <a:lnTo>
                    <a:pt x="557" y="182"/>
                  </a:lnTo>
                  <a:lnTo>
                    <a:pt x="559" y="182"/>
                  </a:lnTo>
                  <a:lnTo>
                    <a:pt x="565" y="185"/>
                  </a:lnTo>
                  <a:lnTo>
                    <a:pt x="568" y="187"/>
                  </a:lnTo>
                  <a:lnTo>
                    <a:pt x="570" y="187"/>
                  </a:lnTo>
                  <a:lnTo>
                    <a:pt x="573" y="189"/>
                  </a:lnTo>
                  <a:lnTo>
                    <a:pt x="578" y="189"/>
                  </a:lnTo>
                  <a:lnTo>
                    <a:pt x="578" y="187"/>
                  </a:lnTo>
                  <a:lnTo>
                    <a:pt x="576" y="185"/>
                  </a:lnTo>
                  <a:lnTo>
                    <a:pt x="578" y="184"/>
                  </a:lnTo>
                  <a:lnTo>
                    <a:pt x="582" y="182"/>
                  </a:lnTo>
                  <a:lnTo>
                    <a:pt x="585" y="184"/>
                  </a:lnTo>
                  <a:lnTo>
                    <a:pt x="592" y="181"/>
                  </a:lnTo>
                  <a:lnTo>
                    <a:pt x="595" y="181"/>
                  </a:lnTo>
                  <a:lnTo>
                    <a:pt x="596" y="181"/>
                  </a:lnTo>
                  <a:lnTo>
                    <a:pt x="604" y="178"/>
                  </a:lnTo>
                  <a:lnTo>
                    <a:pt x="606" y="178"/>
                  </a:lnTo>
                  <a:lnTo>
                    <a:pt x="606" y="176"/>
                  </a:lnTo>
                  <a:lnTo>
                    <a:pt x="609" y="176"/>
                  </a:lnTo>
                  <a:lnTo>
                    <a:pt x="617" y="178"/>
                  </a:lnTo>
                  <a:lnTo>
                    <a:pt x="619" y="178"/>
                  </a:lnTo>
                  <a:lnTo>
                    <a:pt x="626" y="176"/>
                  </a:lnTo>
                  <a:lnTo>
                    <a:pt x="630" y="176"/>
                  </a:lnTo>
                  <a:lnTo>
                    <a:pt x="633" y="176"/>
                  </a:lnTo>
                  <a:lnTo>
                    <a:pt x="639" y="176"/>
                  </a:lnTo>
                  <a:lnTo>
                    <a:pt x="645" y="178"/>
                  </a:lnTo>
                  <a:lnTo>
                    <a:pt x="647" y="178"/>
                  </a:lnTo>
                  <a:lnTo>
                    <a:pt x="645" y="179"/>
                  </a:lnTo>
                  <a:lnTo>
                    <a:pt x="647" y="181"/>
                  </a:lnTo>
                  <a:lnTo>
                    <a:pt x="647" y="181"/>
                  </a:lnTo>
                  <a:lnTo>
                    <a:pt x="648" y="181"/>
                  </a:lnTo>
                  <a:lnTo>
                    <a:pt x="656" y="181"/>
                  </a:lnTo>
                  <a:lnTo>
                    <a:pt x="658" y="181"/>
                  </a:lnTo>
                  <a:lnTo>
                    <a:pt x="661" y="182"/>
                  </a:lnTo>
                  <a:lnTo>
                    <a:pt x="661" y="184"/>
                  </a:lnTo>
                  <a:lnTo>
                    <a:pt x="661" y="184"/>
                  </a:lnTo>
                  <a:lnTo>
                    <a:pt x="660" y="185"/>
                  </a:lnTo>
                  <a:lnTo>
                    <a:pt x="660" y="185"/>
                  </a:lnTo>
                  <a:lnTo>
                    <a:pt x="661" y="185"/>
                  </a:lnTo>
                  <a:lnTo>
                    <a:pt x="667" y="187"/>
                  </a:lnTo>
                  <a:lnTo>
                    <a:pt x="669" y="187"/>
                  </a:lnTo>
                  <a:lnTo>
                    <a:pt x="669" y="189"/>
                  </a:lnTo>
                  <a:lnTo>
                    <a:pt x="671" y="192"/>
                  </a:lnTo>
                  <a:lnTo>
                    <a:pt x="671" y="192"/>
                  </a:lnTo>
                  <a:lnTo>
                    <a:pt x="669" y="193"/>
                  </a:lnTo>
                  <a:lnTo>
                    <a:pt x="664" y="196"/>
                  </a:lnTo>
                  <a:lnTo>
                    <a:pt x="658" y="198"/>
                  </a:lnTo>
                  <a:lnTo>
                    <a:pt x="658" y="200"/>
                  </a:lnTo>
                  <a:lnTo>
                    <a:pt x="660" y="200"/>
                  </a:lnTo>
                  <a:lnTo>
                    <a:pt x="661" y="200"/>
                  </a:lnTo>
                  <a:lnTo>
                    <a:pt x="663" y="200"/>
                  </a:lnTo>
                  <a:lnTo>
                    <a:pt x="667" y="200"/>
                  </a:lnTo>
                  <a:lnTo>
                    <a:pt x="667" y="200"/>
                  </a:lnTo>
                  <a:lnTo>
                    <a:pt x="671" y="200"/>
                  </a:lnTo>
                  <a:lnTo>
                    <a:pt x="671" y="201"/>
                  </a:lnTo>
                  <a:lnTo>
                    <a:pt x="672" y="203"/>
                  </a:lnTo>
                  <a:lnTo>
                    <a:pt x="671" y="203"/>
                  </a:lnTo>
                  <a:lnTo>
                    <a:pt x="664" y="204"/>
                  </a:lnTo>
                  <a:lnTo>
                    <a:pt x="661" y="203"/>
                  </a:lnTo>
                  <a:lnTo>
                    <a:pt x="660" y="203"/>
                  </a:lnTo>
                  <a:lnTo>
                    <a:pt x="658" y="203"/>
                  </a:lnTo>
                  <a:lnTo>
                    <a:pt x="660" y="203"/>
                  </a:lnTo>
                  <a:lnTo>
                    <a:pt x="661" y="204"/>
                  </a:lnTo>
                  <a:lnTo>
                    <a:pt x="661" y="206"/>
                  </a:lnTo>
                  <a:lnTo>
                    <a:pt x="661" y="206"/>
                  </a:lnTo>
                  <a:lnTo>
                    <a:pt x="660" y="207"/>
                  </a:lnTo>
                  <a:lnTo>
                    <a:pt x="660" y="209"/>
                  </a:lnTo>
                  <a:lnTo>
                    <a:pt x="660" y="209"/>
                  </a:lnTo>
                  <a:lnTo>
                    <a:pt x="660" y="212"/>
                  </a:lnTo>
                  <a:lnTo>
                    <a:pt x="660" y="212"/>
                  </a:lnTo>
                  <a:lnTo>
                    <a:pt x="645" y="212"/>
                  </a:lnTo>
                  <a:lnTo>
                    <a:pt x="644" y="212"/>
                  </a:lnTo>
                  <a:lnTo>
                    <a:pt x="641" y="214"/>
                  </a:lnTo>
                  <a:lnTo>
                    <a:pt x="637" y="215"/>
                  </a:lnTo>
                  <a:lnTo>
                    <a:pt x="636" y="215"/>
                  </a:lnTo>
                  <a:lnTo>
                    <a:pt x="633" y="215"/>
                  </a:lnTo>
                  <a:lnTo>
                    <a:pt x="628" y="214"/>
                  </a:lnTo>
                  <a:lnTo>
                    <a:pt x="625" y="214"/>
                  </a:lnTo>
                  <a:lnTo>
                    <a:pt x="623" y="214"/>
                  </a:lnTo>
                  <a:lnTo>
                    <a:pt x="622" y="212"/>
                  </a:lnTo>
                  <a:lnTo>
                    <a:pt x="620" y="212"/>
                  </a:lnTo>
                  <a:lnTo>
                    <a:pt x="619" y="211"/>
                  </a:lnTo>
                  <a:lnTo>
                    <a:pt x="619" y="209"/>
                  </a:lnTo>
                  <a:lnTo>
                    <a:pt x="619" y="207"/>
                  </a:lnTo>
                  <a:lnTo>
                    <a:pt x="619" y="206"/>
                  </a:lnTo>
                  <a:lnTo>
                    <a:pt x="619" y="206"/>
                  </a:lnTo>
                  <a:lnTo>
                    <a:pt x="617" y="206"/>
                  </a:lnTo>
                  <a:lnTo>
                    <a:pt x="617" y="204"/>
                  </a:lnTo>
                  <a:lnTo>
                    <a:pt x="614" y="203"/>
                  </a:lnTo>
                  <a:lnTo>
                    <a:pt x="612" y="203"/>
                  </a:lnTo>
                  <a:lnTo>
                    <a:pt x="612" y="203"/>
                  </a:lnTo>
                  <a:lnTo>
                    <a:pt x="612" y="204"/>
                  </a:lnTo>
                  <a:lnTo>
                    <a:pt x="612" y="204"/>
                  </a:lnTo>
                  <a:lnTo>
                    <a:pt x="615" y="206"/>
                  </a:lnTo>
                  <a:lnTo>
                    <a:pt x="615" y="206"/>
                  </a:lnTo>
                  <a:lnTo>
                    <a:pt x="614" y="209"/>
                  </a:lnTo>
                  <a:lnTo>
                    <a:pt x="614" y="209"/>
                  </a:lnTo>
                  <a:lnTo>
                    <a:pt x="612" y="212"/>
                  </a:lnTo>
                  <a:lnTo>
                    <a:pt x="611" y="212"/>
                  </a:lnTo>
                  <a:lnTo>
                    <a:pt x="607" y="212"/>
                  </a:lnTo>
                  <a:lnTo>
                    <a:pt x="601" y="214"/>
                  </a:lnTo>
                  <a:lnTo>
                    <a:pt x="600" y="214"/>
                  </a:lnTo>
                  <a:lnTo>
                    <a:pt x="596" y="214"/>
                  </a:lnTo>
                  <a:lnTo>
                    <a:pt x="593" y="214"/>
                  </a:lnTo>
                  <a:lnTo>
                    <a:pt x="592" y="212"/>
                  </a:lnTo>
                  <a:lnTo>
                    <a:pt x="590" y="211"/>
                  </a:lnTo>
                  <a:lnTo>
                    <a:pt x="590" y="211"/>
                  </a:lnTo>
                  <a:lnTo>
                    <a:pt x="590" y="214"/>
                  </a:lnTo>
                  <a:lnTo>
                    <a:pt x="589" y="214"/>
                  </a:lnTo>
                  <a:lnTo>
                    <a:pt x="589" y="214"/>
                  </a:lnTo>
                  <a:lnTo>
                    <a:pt x="585" y="212"/>
                  </a:lnTo>
                  <a:lnTo>
                    <a:pt x="584" y="211"/>
                  </a:lnTo>
                  <a:lnTo>
                    <a:pt x="584" y="211"/>
                  </a:lnTo>
                  <a:lnTo>
                    <a:pt x="584" y="212"/>
                  </a:lnTo>
                  <a:lnTo>
                    <a:pt x="584" y="212"/>
                  </a:lnTo>
                  <a:lnTo>
                    <a:pt x="584" y="214"/>
                  </a:lnTo>
                  <a:lnTo>
                    <a:pt x="579" y="214"/>
                  </a:lnTo>
                  <a:lnTo>
                    <a:pt x="578" y="214"/>
                  </a:lnTo>
                  <a:lnTo>
                    <a:pt x="574" y="214"/>
                  </a:lnTo>
                  <a:lnTo>
                    <a:pt x="573" y="214"/>
                  </a:lnTo>
                  <a:lnTo>
                    <a:pt x="571" y="214"/>
                  </a:lnTo>
                  <a:lnTo>
                    <a:pt x="566" y="212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5"/>
                  </a:lnTo>
                  <a:lnTo>
                    <a:pt x="562" y="215"/>
                  </a:lnTo>
                  <a:lnTo>
                    <a:pt x="557" y="214"/>
                  </a:lnTo>
                  <a:lnTo>
                    <a:pt x="554" y="215"/>
                  </a:lnTo>
                  <a:lnTo>
                    <a:pt x="548" y="214"/>
                  </a:lnTo>
                  <a:lnTo>
                    <a:pt x="541" y="214"/>
                  </a:lnTo>
                  <a:lnTo>
                    <a:pt x="540" y="214"/>
                  </a:lnTo>
                  <a:lnTo>
                    <a:pt x="540" y="214"/>
                  </a:lnTo>
                  <a:lnTo>
                    <a:pt x="540" y="212"/>
                  </a:lnTo>
                  <a:lnTo>
                    <a:pt x="540" y="211"/>
                  </a:lnTo>
                  <a:lnTo>
                    <a:pt x="541" y="209"/>
                  </a:lnTo>
                  <a:lnTo>
                    <a:pt x="543" y="207"/>
                  </a:lnTo>
                  <a:lnTo>
                    <a:pt x="543" y="206"/>
                  </a:lnTo>
                  <a:lnTo>
                    <a:pt x="541" y="206"/>
                  </a:lnTo>
                  <a:lnTo>
                    <a:pt x="541" y="204"/>
                  </a:lnTo>
                  <a:lnTo>
                    <a:pt x="540" y="204"/>
                  </a:lnTo>
                  <a:lnTo>
                    <a:pt x="538" y="206"/>
                  </a:lnTo>
                  <a:lnTo>
                    <a:pt x="537" y="207"/>
                  </a:lnTo>
                  <a:lnTo>
                    <a:pt x="535" y="209"/>
                  </a:lnTo>
                  <a:lnTo>
                    <a:pt x="535" y="207"/>
                  </a:lnTo>
                  <a:lnTo>
                    <a:pt x="535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2" y="207"/>
                  </a:lnTo>
                  <a:lnTo>
                    <a:pt x="532" y="207"/>
                  </a:lnTo>
                  <a:lnTo>
                    <a:pt x="530" y="207"/>
                  </a:lnTo>
                  <a:lnTo>
                    <a:pt x="530" y="207"/>
                  </a:lnTo>
                  <a:lnTo>
                    <a:pt x="530" y="209"/>
                  </a:lnTo>
                  <a:lnTo>
                    <a:pt x="530" y="209"/>
                  </a:lnTo>
                  <a:lnTo>
                    <a:pt x="530" y="211"/>
                  </a:lnTo>
                  <a:lnTo>
                    <a:pt x="529" y="211"/>
                  </a:lnTo>
                  <a:lnTo>
                    <a:pt x="527" y="212"/>
                  </a:lnTo>
                  <a:lnTo>
                    <a:pt x="525" y="212"/>
                  </a:lnTo>
                  <a:lnTo>
                    <a:pt x="521" y="212"/>
                  </a:lnTo>
                  <a:lnTo>
                    <a:pt x="519" y="212"/>
                  </a:lnTo>
                  <a:lnTo>
                    <a:pt x="513" y="211"/>
                  </a:lnTo>
                  <a:lnTo>
                    <a:pt x="511" y="211"/>
                  </a:lnTo>
                  <a:lnTo>
                    <a:pt x="508" y="209"/>
                  </a:lnTo>
                  <a:lnTo>
                    <a:pt x="505" y="207"/>
                  </a:lnTo>
                  <a:lnTo>
                    <a:pt x="505" y="207"/>
                  </a:lnTo>
                  <a:lnTo>
                    <a:pt x="507" y="206"/>
                  </a:lnTo>
                  <a:lnTo>
                    <a:pt x="507" y="204"/>
                  </a:lnTo>
                  <a:lnTo>
                    <a:pt x="502" y="207"/>
                  </a:lnTo>
                  <a:lnTo>
                    <a:pt x="502" y="207"/>
                  </a:lnTo>
                  <a:lnTo>
                    <a:pt x="502" y="211"/>
                  </a:lnTo>
                  <a:lnTo>
                    <a:pt x="502" y="211"/>
                  </a:lnTo>
                  <a:lnTo>
                    <a:pt x="499" y="209"/>
                  </a:lnTo>
                  <a:lnTo>
                    <a:pt x="497" y="211"/>
                  </a:lnTo>
                  <a:lnTo>
                    <a:pt x="497" y="209"/>
                  </a:lnTo>
                  <a:lnTo>
                    <a:pt x="494" y="209"/>
                  </a:lnTo>
                  <a:lnTo>
                    <a:pt x="492" y="207"/>
                  </a:lnTo>
                  <a:lnTo>
                    <a:pt x="491" y="206"/>
                  </a:lnTo>
                  <a:lnTo>
                    <a:pt x="488" y="201"/>
                  </a:lnTo>
                  <a:lnTo>
                    <a:pt x="488" y="198"/>
                  </a:lnTo>
                  <a:lnTo>
                    <a:pt x="488" y="198"/>
                  </a:lnTo>
                  <a:lnTo>
                    <a:pt x="489" y="196"/>
                  </a:lnTo>
                  <a:lnTo>
                    <a:pt x="489" y="196"/>
                  </a:lnTo>
                  <a:lnTo>
                    <a:pt x="486" y="195"/>
                  </a:lnTo>
                  <a:lnTo>
                    <a:pt x="484" y="193"/>
                  </a:lnTo>
                  <a:lnTo>
                    <a:pt x="484" y="192"/>
                  </a:lnTo>
                  <a:lnTo>
                    <a:pt x="484" y="192"/>
                  </a:lnTo>
                  <a:lnTo>
                    <a:pt x="483" y="190"/>
                  </a:lnTo>
                  <a:lnTo>
                    <a:pt x="483" y="189"/>
                  </a:lnTo>
                  <a:lnTo>
                    <a:pt x="484" y="189"/>
                  </a:lnTo>
                  <a:lnTo>
                    <a:pt x="484" y="185"/>
                  </a:lnTo>
                  <a:lnTo>
                    <a:pt x="488" y="182"/>
                  </a:lnTo>
                  <a:lnTo>
                    <a:pt x="489" y="181"/>
                  </a:lnTo>
                  <a:lnTo>
                    <a:pt x="489" y="181"/>
                  </a:lnTo>
                  <a:lnTo>
                    <a:pt x="488" y="179"/>
                  </a:lnTo>
                  <a:lnTo>
                    <a:pt x="488" y="176"/>
                  </a:lnTo>
                  <a:lnTo>
                    <a:pt x="488" y="174"/>
                  </a:lnTo>
                  <a:lnTo>
                    <a:pt x="486" y="173"/>
                  </a:lnTo>
                  <a:lnTo>
                    <a:pt x="483" y="171"/>
                  </a:lnTo>
                  <a:lnTo>
                    <a:pt x="480" y="167"/>
                  </a:lnTo>
                  <a:lnTo>
                    <a:pt x="477" y="163"/>
                  </a:lnTo>
                  <a:lnTo>
                    <a:pt x="473" y="160"/>
                  </a:lnTo>
                  <a:lnTo>
                    <a:pt x="472" y="160"/>
                  </a:lnTo>
                  <a:lnTo>
                    <a:pt x="470" y="160"/>
                  </a:lnTo>
                  <a:lnTo>
                    <a:pt x="467" y="162"/>
                  </a:lnTo>
                  <a:lnTo>
                    <a:pt x="466" y="162"/>
                  </a:lnTo>
                  <a:lnTo>
                    <a:pt x="466" y="162"/>
                  </a:lnTo>
                  <a:lnTo>
                    <a:pt x="462" y="162"/>
                  </a:lnTo>
                  <a:lnTo>
                    <a:pt x="456" y="162"/>
                  </a:lnTo>
                  <a:lnTo>
                    <a:pt x="453" y="162"/>
                  </a:lnTo>
                  <a:lnTo>
                    <a:pt x="450" y="162"/>
                  </a:lnTo>
                  <a:lnTo>
                    <a:pt x="447" y="163"/>
                  </a:lnTo>
                  <a:lnTo>
                    <a:pt x="442" y="163"/>
                  </a:lnTo>
                  <a:lnTo>
                    <a:pt x="440" y="160"/>
                  </a:lnTo>
                  <a:lnTo>
                    <a:pt x="434" y="159"/>
                  </a:lnTo>
                  <a:lnTo>
                    <a:pt x="432" y="157"/>
                  </a:lnTo>
                  <a:lnTo>
                    <a:pt x="431" y="155"/>
                  </a:lnTo>
                  <a:lnTo>
                    <a:pt x="432" y="155"/>
                  </a:lnTo>
                  <a:lnTo>
                    <a:pt x="436" y="154"/>
                  </a:lnTo>
                  <a:lnTo>
                    <a:pt x="436" y="154"/>
                  </a:lnTo>
                  <a:lnTo>
                    <a:pt x="437" y="152"/>
                  </a:lnTo>
                  <a:lnTo>
                    <a:pt x="434" y="154"/>
                  </a:lnTo>
                  <a:lnTo>
                    <a:pt x="432" y="154"/>
                  </a:lnTo>
                  <a:lnTo>
                    <a:pt x="423" y="149"/>
                  </a:lnTo>
                  <a:lnTo>
                    <a:pt x="420" y="149"/>
                  </a:lnTo>
                  <a:lnTo>
                    <a:pt x="420" y="148"/>
                  </a:lnTo>
                  <a:lnTo>
                    <a:pt x="418" y="148"/>
                  </a:lnTo>
                  <a:lnTo>
                    <a:pt x="418" y="148"/>
                  </a:lnTo>
                  <a:lnTo>
                    <a:pt x="420" y="146"/>
                  </a:lnTo>
                  <a:lnTo>
                    <a:pt x="421" y="148"/>
                  </a:lnTo>
                  <a:lnTo>
                    <a:pt x="423" y="148"/>
                  </a:lnTo>
                  <a:lnTo>
                    <a:pt x="426" y="148"/>
                  </a:lnTo>
                  <a:lnTo>
                    <a:pt x="426" y="146"/>
                  </a:lnTo>
                  <a:lnTo>
                    <a:pt x="426" y="146"/>
                  </a:lnTo>
                  <a:lnTo>
                    <a:pt x="423" y="144"/>
                  </a:lnTo>
                  <a:lnTo>
                    <a:pt x="421" y="144"/>
                  </a:lnTo>
                  <a:lnTo>
                    <a:pt x="420" y="143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5" y="141"/>
                  </a:lnTo>
                  <a:lnTo>
                    <a:pt x="426" y="140"/>
                  </a:lnTo>
                  <a:lnTo>
                    <a:pt x="431" y="138"/>
                  </a:lnTo>
                  <a:lnTo>
                    <a:pt x="434" y="138"/>
                  </a:lnTo>
                  <a:close/>
                  <a:moveTo>
                    <a:pt x="136" y="124"/>
                  </a:moveTo>
                  <a:lnTo>
                    <a:pt x="138" y="124"/>
                  </a:lnTo>
                  <a:lnTo>
                    <a:pt x="139" y="124"/>
                  </a:lnTo>
                  <a:lnTo>
                    <a:pt x="142" y="126"/>
                  </a:lnTo>
                  <a:lnTo>
                    <a:pt x="149" y="129"/>
                  </a:lnTo>
                  <a:lnTo>
                    <a:pt x="150" y="130"/>
                  </a:lnTo>
                  <a:lnTo>
                    <a:pt x="150" y="130"/>
                  </a:lnTo>
                  <a:lnTo>
                    <a:pt x="150" y="132"/>
                  </a:lnTo>
                  <a:lnTo>
                    <a:pt x="149" y="132"/>
                  </a:lnTo>
                  <a:lnTo>
                    <a:pt x="139" y="135"/>
                  </a:lnTo>
                  <a:lnTo>
                    <a:pt x="138" y="137"/>
                  </a:lnTo>
                  <a:lnTo>
                    <a:pt x="139" y="137"/>
                  </a:lnTo>
                  <a:lnTo>
                    <a:pt x="142" y="140"/>
                  </a:lnTo>
                  <a:lnTo>
                    <a:pt x="145" y="141"/>
                  </a:lnTo>
                  <a:lnTo>
                    <a:pt x="145" y="143"/>
                  </a:lnTo>
                  <a:lnTo>
                    <a:pt x="144" y="143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39" y="143"/>
                  </a:lnTo>
                  <a:lnTo>
                    <a:pt x="139" y="144"/>
                  </a:lnTo>
                  <a:lnTo>
                    <a:pt x="142" y="148"/>
                  </a:lnTo>
                  <a:lnTo>
                    <a:pt x="144" y="148"/>
                  </a:lnTo>
                  <a:lnTo>
                    <a:pt x="144" y="149"/>
                  </a:lnTo>
                  <a:lnTo>
                    <a:pt x="142" y="149"/>
                  </a:lnTo>
                  <a:lnTo>
                    <a:pt x="142" y="151"/>
                  </a:lnTo>
                  <a:lnTo>
                    <a:pt x="139" y="152"/>
                  </a:lnTo>
                  <a:lnTo>
                    <a:pt x="136" y="154"/>
                  </a:lnTo>
                  <a:lnTo>
                    <a:pt x="128" y="154"/>
                  </a:lnTo>
                  <a:lnTo>
                    <a:pt x="128" y="155"/>
                  </a:lnTo>
                  <a:lnTo>
                    <a:pt x="128" y="157"/>
                  </a:lnTo>
                  <a:lnTo>
                    <a:pt x="128" y="159"/>
                  </a:lnTo>
                  <a:lnTo>
                    <a:pt x="128" y="159"/>
                  </a:lnTo>
                  <a:lnTo>
                    <a:pt x="127" y="160"/>
                  </a:lnTo>
                  <a:lnTo>
                    <a:pt x="127" y="162"/>
                  </a:lnTo>
                  <a:lnTo>
                    <a:pt x="125" y="162"/>
                  </a:lnTo>
                  <a:lnTo>
                    <a:pt x="123" y="162"/>
                  </a:lnTo>
                  <a:lnTo>
                    <a:pt x="122" y="162"/>
                  </a:lnTo>
                  <a:lnTo>
                    <a:pt x="117" y="162"/>
                  </a:lnTo>
                  <a:lnTo>
                    <a:pt x="116" y="160"/>
                  </a:lnTo>
                  <a:lnTo>
                    <a:pt x="114" y="159"/>
                  </a:lnTo>
                  <a:lnTo>
                    <a:pt x="114" y="157"/>
                  </a:lnTo>
                  <a:lnTo>
                    <a:pt x="114" y="155"/>
                  </a:lnTo>
                  <a:lnTo>
                    <a:pt x="114" y="154"/>
                  </a:lnTo>
                  <a:lnTo>
                    <a:pt x="116" y="151"/>
                  </a:lnTo>
                  <a:lnTo>
                    <a:pt x="117" y="149"/>
                  </a:lnTo>
                  <a:lnTo>
                    <a:pt x="117" y="148"/>
                  </a:lnTo>
                  <a:lnTo>
                    <a:pt x="117" y="146"/>
                  </a:lnTo>
                  <a:lnTo>
                    <a:pt x="116" y="146"/>
                  </a:lnTo>
                  <a:lnTo>
                    <a:pt x="112" y="148"/>
                  </a:lnTo>
                  <a:lnTo>
                    <a:pt x="111" y="148"/>
                  </a:lnTo>
                  <a:lnTo>
                    <a:pt x="109" y="148"/>
                  </a:lnTo>
                  <a:lnTo>
                    <a:pt x="109" y="149"/>
                  </a:lnTo>
                  <a:lnTo>
                    <a:pt x="108" y="151"/>
                  </a:lnTo>
                  <a:lnTo>
                    <a:pt x="108" y="152"/>
                  </a:lnTo>
                  <a:lnTo>
                    <a:pt x="108" y="154"/>
                  </a:lnTo>
                  <a:lnTo>
                    <a:pt x="106" y="155"/>
                  </a:lnTo>
                  <a:lnTo>
                    <a:pt x="103" y="155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103" y="157"/>
                  </a:lnTo>
                  <a:lnTo>
                    <a:pt x="104" y="159"/>
                  </a:lnTo>
                  <a:lnTo>
                    <a:pt x="104" y="160"/>
                  </a:lnTo>
                  <a:lnTo>
                    <a:pt x="104" y="160"/>
                  </a:lnTo>
                  <a:lnTo>
                    <a:pt x="103" y="162"/>
                  </a:lnTo>
                  <a:lnTo>
                    <a:pt x="101" y="163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98" y="167"/>
                  </a:lnTo>
                  <a:lnTo>
                    <a:pt x="97" y="167"/>
                  </a:lnTo>
                  <a:lnTo>
                    <a:pt x="97" y="165"/>
                  </a:lnTo>
                  <a:lnTo>
                    <a:pt x="93" y="163"/>
                  </a:lnTo>
                  <a:lnTo>
                    <a:pt x="93" y="162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0" y="162"/>
                  </a:lnTo>
                  <a:lnTo>
                    <a:pt x="90" y="163"/>
                  </a:lnTo>
                  <a:lnTo>
                    <a:pt x="90" y="165"/>
                  </a:lnTo>
                  <a:lnTo>
                    <a:pt x="90" y="167"/>
                  </a:lnTo>
                  <a:lnTo>
                    <a:pt x="89" y="167"/>
                  </a:lnTo>
                  <a:lnTo>
                    <a:pt x="89" y="168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1"/>
                  </a:lnTo>
                  <a:lnTo>
                    <a:pt x="92" y="171"/>
                  </a:lnTo>
                  <a:lnTo>
                    <a:pt x="90" y="171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6" y="174"/>
                  </a:lnTo>
                  <a:lnTo>
                    <a:pt x="82" y="174"/>
                  </a:lnTo>
                  <a:lnTo>
                    <a:pt x="79" y="176"/>
                  </a:lnTo>
                  <a:lnTo>
                    <a:pt x="79" y="176"/>
                  </a:lnTo>
                  <a:lnTo>
                    <a:pt x="78" y="174"/>
                  </a:lnTo>
                  <a:lnTo>
                    <a:pt x="78" y="171"/>
                  </a:lnTo>
                  <a:lnTo>
                    <a:pt x="78" y="170"/>
                  </a:lnTo>
                  <a:lnTo>
                    <a:pt x="76" y="170"/>
                  </a:lnTo>
                  <a:lnTo>
                    <a:pt x="75" y="167"/>
                  </a:lnTo>
                  <a:lnTo>
                    <a:pt x="75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71" y="165"/>
                  </a:lnTo>
                  <a:lnTo>
                    <a:pt x="70" y="170"/>
                  </a:lnTo>
                  <a:lnTo>
                    <a:pt x="68" y="171"/>
                  </a:lnTo>
                  <a:lnTo>
                    <a:pt x="67" y="171"/>
                  </a:lnTo>
                  <a:lnTo>
                    <a:pt x="65" y="171"/>
                  </a:lnTo>
                  <a:lnTo>
                    <a:pt x="60" y="170"/>
                  </a:lnTo>
                  <a:lnTo>
                    <a:pt x="57" y="170"/>
                  </a:lnTo>
                  <a:lnTo>
                    <a:pt x="56" y="170"/>
                  </a:lnTo>
                  <a:lnTo>
                    <a:pt x="52" y="171"/>
                  </a:lnTo>
                  <a:lnTo>
                    <a:pt x="51" y="173"/>
                  </a:lnTo>
                  <a:lnTo>
                    <a:pt x="48" y="171"/>
                  </a:lnTo>
                  <a:lnTo>
                    <a:pt x="48" y="171"/>
                  </a:lnTo>
                  <a:lnTo>
                    <a:pt x="46" y="170"/>
                  </a:lnTo>
                  <a:lnTo>
                    <a:pt x="46" y="170"/>
                  </a:lnTo>
                  <a:lnTo>
                    <a:pt x="48" y="170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5"/>
                  </a:lnTo>
                  <a:lnTo>
                    <a:pt x="48" y="165"/>
                  </a:lnTo>
                  <a:lnTo>
                    <a:pt x="46" y="165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5" y="163"/>
                  </a:lnTo>
                  <a:lnTo>
                    <a:pt x="49" y="160"/>
                  </a:lnTo>
                  <a:lnTo>
                    <a:pt x="49" y="159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62" y="157"/>
                  </a:lnTo>
                  <a:lnTo>
                    <a:pt x="68" y="152"/>
                  </a:lnTo>
                  <a:lnTo>
                    <a:pt x="70" y="151"/>
                  </a:lnTo>
                  <a:lnTo>
                    <a:pt x="71" y="149"/>
                  </a:lnTo>
                  <a:lnTo>
                    <a:pt x="78" y="146"/>
                  </a:lnTo>
                  <a:lnTo>
                    <a:pt x="79" y="146"/>
                  </a:lnTo>
                  <a:lnTo>
                    <a:pt x="79" y="144"/>
                  </a:lnTo>
                  <a:lnTo>
                    <a:pt x="81" y="143"/>
                  </a:lnTo>
                  <a:lnTo>
                    <a:pt x="82" y="143"/>
                  </a:lnTo>
                  <a:lnTo>
                    <a:pt x="87" y="138"/>
                  </a:lnTo>
                  <a:lnTo>
                    <a:pt x="92" y="135"/>
                  </a:lnTo>
                  <a:lnTo>
                    <a:pt x="95" y="133"/>
                  </a:lnTo>
                  <a:lnTo>
                    <a:pt x="98" y="130"/>
                  </a:lnTo>
                  <a:lnTo>
                    <a:pt x="103" y="130"/>
                  </a:lnTo>
                  <a:lnTo>
                    <a:pt x="114" y="129"/>
                  </a:lnTo>
                  <a:lnTo>
                    <a:pt x="122" y="130"/>
                  </a:lnTo>
                  <a:lnTo>
                    <a:pt x="125" y="130"/>
                  </a:lnTo>
                  <a:lnTo>
                    <a:pt x="125" y="130"/>
                  </a:lnTo>
                  <a:lnTo>
                    <a:pt x="127" y="129"/>
                  </a:lnTo>
                  <a:lnTo>
                    <a:pt x="128" y="130"/>
                  </a:lnTo>
                  <a:lnTo>
                    <a:pt x="131" y="130"/>
                  </a:lnTo>
                  <a:lnTo>
                    <a:pt x="131" y="130"/>
                  </a:lnTo>
                  <a:lnTo>
                    <a:pt x="133" y="129"/>
                  </a:lnTo>
                  <a:lnTo>
                    <a:pt x="131" y="129"/>
                  </a:lnTo>
                  <a:lnTo>
                    <a:pt x="128" y="127"/>
                  </a:lnTo>
                  <a:lnTo>
                    <a:pt x="128" y="127"/>
                  </a:lnTo>
                  <a:lnTo>
                    <a:pt x="128" y="126"/>
                  </a:lnTo>
                  <a:lnTo>
                    <a:pt x="130" y="126"/>
                  </a:lnTo>
                  <a:lnTo>
                    <a:pt x="131" y="124"/>
                  </a:lnTo>
                  <a:lnTo>
                    <a:pt x="136" y="124"/>
                  </a:lnTo>
                  <a:close/>
                  <a:moveTo>
                    <a:pt x="507" y="121"/>
                  </a:moveTo>
                  <a:lnTo>
                    <a:pt x="510" y="121"/>
                  </a:lnTo>
                  <a:lnTo>
                    <a:pt x="513" y="121"/>
                  </a:lnTo>
                  <a:lnTo>
                    <a:pt x="516" y="122"/>
                  </a:lnTo>
                  <a:lnTo>
                    <a:pt x="521" y="126"/>
                  </a:lnTo>
                  <a:lnTo>
                    <a:pt x="522" y="127"/>
                  </a:lnTo>
                  <a:lnTo>
                    <a:pt x="524" y="129"/>
                  </a:lnTo>
                  <a:lnTo>
                    <a:pt x="524" y="130"/>
                  </a:lnTo>
                  <a:lnTo>
                    <a:pt x="522" y="130"/>
                  </a:lnTo>
                  <a:lnTo>
                    <a:pt x="522" y="132"/>
                  </a:lnTo>
                  <a:lnTo>
                    <a:pt x="521" y="132"/>
                  </a:lnTo>
                  <a:lnTo>
                    <a:pt x="518" y="133"/>
                  </a:lnTo>
                  <a:lnTo>
                    <a:pt x="516" y="133"/>
                  </a:lnTo>
                  <a:lnTo>
                    <a:pt x="505" y="130"/>
                  </a:lnTo>
                  <a:lnTo>
                    <a:pt x="502" y="129"/>
                  </a:lnTo>
                  <a:lnTo>
                    <a:pt x="502" y="127"/>
                  </a:lnTo>
                  <a:lnTo>
                    <a:pt x="502" y="126"/>
                  </a:lnTo>
                  <a:lnTo>
                    <a:pt x="502" y="124"/>
                  </a:lnTo>
                  <a:lnTo>
                    <a:pt x="502" y="122"/>
                  </a:lnTo>
                  <a:lnTo>
                    <a:pt x="503" y="121"/>
                  </a:lnTo>
                  <a:lnTo>
                    <a:pt x="503" y="121"/>
                  </a:lnTo>
                  <a:lnTo>
                    <a:pt x="507" y="121"/>
                  </a:lnTo>
                  <a:close/>
                  <a:moveTo>
                    <a:pt x="289" y="118"/>
                  </a:moveTo>
                  <a:lnTo>
                    <a:pt x="294" y="118"/>
                  </a:lnTo>
                  <a:lnTo>
                    <a:pt x="295" y="119"/>
                  </a:lnTo>
                  <a:lnTo>
                    <a:pt x="298" y="121"/>
                  </a:lnTo>
                  <a:lnTo>
                    <a:pt x="302" y="124"/>
                  </a:lnTo>
                  <a:lnTo>
                    <a:pt x="302" y="126"/>
                  </a:lnTo>
                  <a:lnTo>
                    <a:pt x="302" y="127"/>
                  </a:lnTo>
                  <a:lnTo>
                    <a:pt x="303" y="127"/>
                  </a:lnTo>
                  <a:lnTo>
                    <a:pt x="305" y="127"/>
                  </a:lnTo>
                  <a:lnTo>
                    <a:pt x="308" y="130"/>
                  </a:lnTo>
                  <a:lnTo>
                    <a:pt x="309" y="130"/>
                  </a:lnTo>
                  <a:lnTo>
                    <a:pt x="309" y="133"/>
                  </a:lnTo>
                  <a:lnTo>
                    <a:pt x="309" y="133"/>
                  </a:lnTo>
                  <a:lnTo>
                    <a:pt x="309" y="135"/>
                  </a:lnTo>
                  <a:lnTo>
                    <a:pt x="308" y="137"/>
                  </a:lnTo>
                  <a:lnTo>
                    <a:pt x="306" y="137"/>
                  </a:lnTo>
                  <a:lnTo>
                    <a:pt x="302" y="135"/>
                  </a:lnTo>
                  <a:lnTo>
                    <a:pt x="298" y="135"/>
                  </a:lnTo>
                  <a:lnTo>
                    <a:pt x="297" y="132"/>
                  </a:lnTo>
                  <a:lnTo>
                    <a:pt x="294" y="130"/>
                  </a:lnTo>
                  <a:lnTo>
                    <a:pt x="292" y="126"/>
                  </a:lnTo>
                  <a:lnTo>
                    <a:pt x="291" y="124"/>
                  </a:lnTo>
                  <a:lnTo>
                    <a:pt x="289" y="122"/>
                  </a:lnTo>
                  <a:lnTo>
                    <a:pt x="289" y="121"/>
                  </a:lnTo>
                  <a:lnTo>
                    <a:pt x="286" y="118"/>
                  </a:lnTo>
                  <a:lnTo>
                    <a:pt x="287" y="118"/>
                  </a:lnTo>
                  <a:lnTo>
                    <a:pt x="289" y="118"/>
                  </a:lnTo>
                  <a:close/>
                  <a:moveTo>
                    <a:pt x="439" y="116"/>
                  </a:moveTo>
                  <a:lnTo>
                    <a:pt x="443" y="118"/>
                  </a:lnTo>
                  <a:lnTo>
                    <a:pt x="447" y="116"/>
                  </a:lnTo>
                  <a:lnTo>
                    <a:pt x="451" y="116"/>
                  </a:lnTo>
                  <a:lnTo>
                    <a:pt x="461" y="118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0" y="118"/>
                  </a:lnTo>
                  <a:lnTo>
                    <a:pt x="472" y="119"/>
                  </a:lnTo>
                  <a:lnTo>
                    <a:pt x="473" y="121"/>
                  </a:lnTo>
                  <a:lnTo>
                    <a:pt x="470" y="121"/>
                  </a:lnTo>
                  <a:lnTo>
                    <a:pt x="467" y="126"/>
                  </a:lnTo>
                  <a:lnTo>
                    <a:pt x="467" y="126"/>
                  </a:lnTo>
                  <a:lnTo>
                    <a:pt x="464" y="126"/>
                  </a:lnTo>
                  <a:lnTo>
                    <a:pt x="464" y="127"/>
                  </a:lnTo>
                  <a:lnTo>
                    <a:pt x="455" y="126"/>
                  </a:lnTo>
                  <a:lnTo>
                    <a:pt x="432" y="126"/>
                  </a:lnTo>
                  <a:lnTo>
                    <a:pt x="431" y="126"/>
                  </a:lnTo>
                  <a:lnTo>
                    <a:pt x="428" y="122"/>
                  </a:lnTo>
                  <a:lnTo>
                    <a:pt x="428" y="121"/>
                  </a:lnTo>
                  <a:lnTo>
                    <a:pt x="429" y="119"/>
                  </a:lnTo>
                  <a:lnTo>
                    <a:pt x="429" y="119"/>
                  </a:lnTo>
                  <a:lnTo>
                    <a:pt x="429" y="118"/>
                  </a:lnTo>
                  <a:lnTo>
                    <a:pt x="437" y="116"/>
                  </a:lnTo>
                  <a:lnTo>
                    <a:pt x="439" y="116"/>
                  </a:lnTo>
                  <a:close/>
                  <a:moveTo>
                    <a:pt x="346" y="113"/>
                  </a:moveTo>
                  <a:lnTo>
                    <a:pt x="350" y="113"/>
                  </a:lnTo>
                  <a:lnTo>
                    <a:pt x="355" y="115"/>
                  </a:lnTo>
                  <a:lnTo>
                    <a:pt x="357" y="115"/>
                  </a:lnTo>
                  <a:lnTo>
                    <a:pt x="358" y="116"/>
                  </a:lnTo>
                  <a:lnTo>
                    <a:pt x="358" y="116"/>
                  </a:lnTo>
                  <a:lnTo>
                    <a:pt x="360" y="118"/>
                  </a:lnTo>
                  <a:lnTo>
                    <a:pt x="360" y="118"/>
                  </a:lnTo>
                  <a:lnTo>
                    <a:pt x="354" y="118"/>
                  </a:lnTo>
                  <a:lnTo>
                    <a:pt x="352" y="118"/>
                  </a:lnTo>
                  <a:lnTo>
                    <a:pt x="350" y="119"/>
                  </a:lnTo>
                  <a:lnTo>
                    <a:pt x="347" y="119"/>
                  </a:lnTo>
                  <a:lnTo>
                    <a:pt x="344" y="119"/>
                  </a:lnTo>
                  <a:lnTo>
                    <a:pt x="339" y="118"/>
                  </a:lnTo>
                  <a:lnTo>
                    <a:pt x="338" y="116"/>
                  </a:lnTo>
                  <a:lnTo>
                    <a:pt x="338" y="115"/>
                  </a:lnTo>
                  <a:lnTo>
                    <a:pt x="338" y="113"/>
                  </a:lnTo>
                  <a:lnTo>
                    <a:pt x="339" y="113"/>
                  </a:lnTo>
                  <a:lnTo>
                    <a:pt x="341" y="113"/>
                  </a:lnTo>
                  <a:lnTo>
                    <a:pt x="346" y="113"/>
                  </a:lnTo>
                  <a:close/>
                  <a:moveTo>
                    <a:pt x="168" y="107"/>
                  </a:moveTo>
                  <a:lnTo>
                    <a:pt x="168" y="108"/>
                  </a:lnTo>
                  <a:lnTo>
                    <a:pt x="168" y="108"/>
                  </a:lnTo>
                  <a:lnTo>
                    <a:pt x="168" y="110"/>
                  </a:lnTo>
                  <a:lnTo>
                    <a:pt x="169" y="110"/>
                  </a:lnTo>
                  <a:lnTo>
                    <a:pt x="171" y="110"/>
                  </a:lnTo>
                  <a:lnTo>
                    <a:pt x="174" y="111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7" y="115"/>
                  </a:lnTo>
                  <a:lnTo>
                    <a:pt x="177" y="115"/>
                  </a:lnTo>
                  <a:lnTo>
                    <a:pt x="175" y="116"/>
                  </a:lnTo>
                  <a:lnTo>
                    <a:pt x="174" y="118"/>
                  </a:lnTo>
                  <a:lnTo>
                    <a:pt x="171" y="118"/>
                  </a:lnTo>
                  <a:lnTo>
                    <a:pt x="168" y="118"/>
                  </a:lnTo>
                  <a:lnTo>
                    <a:pt x="163" y="116"/>
                  </a:lnTo>
                  <a:lnTo>
                    <a:pt x="158" y="111"/>
                  </a:lnTo>
                  <a:lnTo>
                    <a:pt x="156" y="110"/>
                  </a:lnTo>
                  <a:lnTo>
                    <a:pt x="160" y="110"/>
                  </a:lnTo>
                  <a:lnTo>
                    <a:pt x="160" y="110"/>
                  </a:lnTo>
                  <a:lnTo>
                    <a:pt x="161" y="108"/>
                  </a:lnTo>
                  <a:lnTo>
                    <a:pt x="163" y="108"/>
                  </a:lnTo>
                  <a:lnTo>
                    <a:pt x="168" y="107"/>
                  </a:lnTo>
                  <a:close/>
                  <a:moveTo>
                    <a:pt x="223" y="107"/>
                  </a:moveTo>
                  <a:lnTo>
                    <a:pt x="235" y="107"/>
                  </a:lnTo>
                  <a:lnTo>
                    <a:pt x="235" y="107"/>
                  </a:lnTo>
                  <a:lnTo>
                    <a:pt x="235" y="108"/>
                  </a:lnTo>
                  <a:lnTo>
                    <a:pt x="234" y="110"/>
                  </a:lnTo>
                  <a:lnTo>
                    <a:pt x="232" y="111"/>
                  </a:lnTo>
                  <a:lnTo>
                    <a:pt x="227" y="113"/>
                  </a:lnTo>
                  <a:lnTo>
                    <a:pt x="218" y="115"/>
                  </a:lnTo>
                  <a:lnTo>
                    <a:pt x="216" y="115"/>
                  </a:lnTo>
                  <a:lnTo>
                    <a:pt x="218" y="115"/>
                  </a:lnTo>
                  <a:lnTo>
                    <a:pt x="218" y="116"/>
                  </a:lnTo>
                  <a:lnTo>
                    <a:pt x="220" y="116"/>
                  </a:lnTo>
                  <a:lnTo>
                    <a:pt x="226" y="116"/>
                  </a:lnTo>
                  <a:lnTo>
                    <a:pt x="227" y="116"/>
                  </a:lnTo>
                  <a:lnTo>
                    <a:pt x="227" y="116"/>
                  </a:lnTo>
                  <a:lnTo>
                    <a:pt x="227" y="118"/>
                  </a:lnTo>
                  <a:lnTo>
                    <a:pt x="227" y="118"/>
                  </a:lnTo>
                  <a:lnTo>
                    <a:pt x="227" y="121"/>
                  </a:lnTo>
                  <a:lnTo>
                    <a:pt x="227" y="122"/>
                  </a:lnTo>
                  <a:lnTo>
                    <a:pt x="227" y="124"/>
                  </a:lnTo>
                  <a:lnTo>
                    <a:pt x="224" y="126"/>
                  </a:lnTo>
                  <a:lnTo>
                    <a:pt x="220" y="127"/>
                  </a:lnTo>
                  <a:lnTo>
                    <a:pt x="216" y="127"/>
                  </a:lnTo>
                  <a:lnTo>
                    <a:pt x="215" y="127"/>
                  </a:lnTo>
                  <a:lnTo>
                    <a:pt x="212" y="127"/>
                  </a:lnTo>
                  <a:lnTo>
                    <a:pt x="201" y="130"/>
                  </a:lnTo>
                  <a:lnTo>
                    <a:pt x="197" y="130"/>
                  </a:lnTo>
                  <a:lnTo>
                    <a:pt x="196" y="129"/>
                  </a:lnTo>
                  <a:lnTo>
                    <a:pt x="191" y="127"/>
                  </a:lnTo>
                  <a:lnTo>
                    <a:pt x="188" y="126"/>
                  </a:lnTo>
                  <a:lnTo>
                    <a:pt x="185" y="124"/>
                  </a:lnTo>
                  <a:lnTo>
                    <a:pt x="183" y="124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3" y="122"/>
                  </a:lnTo>
                  <a:lnTo>
                    <a:pt x="185" y="121"/>
                  </a:lnTo>
                  <a:lnTo>
                    <a:pt x="185" y="121"/>
                  </a:lnTo>
                  <a:lnTo>
                    <a:pt x="183" y="119"/>
                  </a:lnTo>
                  <a:lnTo>
                    <a:pt x="183" y="118"/>
                  </a:lnTo>
                  <a:lnTo>
                    <a:pt x="182" y="116"/>
                  </a:lnTo>
                  <a:lnTo>
                    <a:pt x="182" y="116"/>
                  </a:lnTo>
                  <a:lnTo>
                    <a:pt x="182" y="115"/>
                  </a:lnTo>
                  <a:lnTo>
                    <a:pt x="182" y="115"/>
                  </a:lnTo>
                  <a:lnTo>
                    <a:pt x="183" y="113"/>
                  </a:lnTo>
                  <a:lnTo>
                    <a:pt x="183" y="113"/>
                  </a:lnTo>
                  <a:lnTo>
                    <a:pt x="186" y="111"/>
                  </a:lnTo>
                  <a:lnTo>
                    <a:pt x="190" y="111"/>
                  </a:lnTo>
                  <a:lnTo>
                    <a:pt x="196" y="110"/>
                  </a:lnTo>
                  <a:lnTo>
                    <a:pt x="212" y="107"/>
                  </a:lnTo>
                  <a:lnTo>
                    <a:pt x="216" y="107"/>
                  </a:lnTo>
                  <a:lnTo>
                    <a:pt x="220" y="107"/>
                  </a:lnTo>
                  <a:lnTo>
                    <a:pt x="223" y="107"/>
                  </a:lnTo>
                  <a:close/>
                  <a:moveTo>
                    <a:pt x="333" y="100"/>
                  </a:moveTo>
                  <a:lnTo>
                    <a:pt x="333" y="102"/>
                  </a:lnTo>
                  <a:lnTo>
                    <a:pt x="333" y="102"/>
                  </a:lnTo>
                  <a:lnTo>
                    <a:pt x="332" y="105"/>
                  </a:lnTo>
                  <a:lnTo>
                    <a:pt x="328" y="105"/>
                  </a:lnTo>
                  <a:lnTo>
                    <a:pt x="327" y="105"/>
                  </a:lnTo>
                  <a:lnTo>
                    <a:pt x="327" y="105"/>
                  </a:lnTo>
                  <a:lnTo>
                    <a:pt x="327" y="103"/>
                  </a:lnTo>
                  <a:lnTo>
                    <a:pt x="327" y="103"/>
                  </a:lnTo>
                  <a:lnTo>
                    <a:pt x="330" y="102"/>
                  </a:lnTo>
                  <a:lnTo>
                    <a:pt x="332" y="100"/>
                  </a:lnTo>
                  <a:lnTo>
                    <a:pt x="333" y="100"/>
                  </a:lnTo>
                  <a:close/>
                  <a:moveTo>
                    <a:pt x="221" y="86"/>
                  </a:moveTo>
                  <a:lnTo>
                    <a:pt x="224" y="86"/>
                  </a:lnTo>
                  <a:lnTo>
                    <a:pt x="227" y="88"/>
                  </a:lnTo>
                  <a:lnTo>
                    <a:pt x="231" y="88"/>
                  </a:lnTo>
                  <a:lnTo>
                    <a:pt x="232" y="89"/>
                  </a:lnTo>
                  <a:lnTo>
                    <a:pt x="235" y="91"/>
                  </a:lnTo>
                  <a:lnTo>
                    <a:pt x="235" y="91"/>
                  </a:lnTo>
                  <a:lnTo>
                    <a:pt x="237" y="91"/>
                  </a:lnTo>
                  <a:lnTo>
                    <a:pt x="237" y="91"/>
                  </a:lnTo>
                  <a:lnTo>
                    <a:pt x="238" y="94"/>
                  </a:lnTo>
                  <a:lnTo>
                    <a:pt x="238" y="96"/>
                  </a:lnTo>
                  <a:lnTo>
                    <a:pt x="238" y="97"/>
                  </a:lnTo>
                  <a:lnTo>
                    <a:pt x="238" y="97"/>
                  </a:lnTo>
                  <a:lnTo>
                    <a:pt x="238" y="99"/>
                  </a:lnTo>
                  <a:lnTo>
                    <a:pt x="237" y="99"/>
                  </a:lnTo>
                  <a:lnTo>
                    <a:pt x="234" y="100"/>
                  </a:lnTo>
                  <a:lnTo>
                    <a:pt x="229" y="99"/>
                  </a:lnTo>
                  <a:lnTo>
                    <a:pt x="226" y="100"/>
                  </a:lnTo>
                  <a:lnTo>
                    <a:pt x="224" y="100"/>
                  </a:lnTo>
                  <a:lnTo>
                    <a:pt x="218" y="100"/>
                  </a:lnTo>
                  <a:lnTo>
                    <a:pt x="218" y="99"/>
                  </a:lnTo>
                  <a:lnTo>
                    <a:pt x="215" y="97"/>
                  </a:lnTo>
                  <a:lnTo>
                    <a:pt x="213" y="97"/>
                  </a:lnTo>
                  <a:lnTo>
                    <a:pt x="212" y="97"/>
                  </a:lnTo>
                  <a:lnTo>
                    <a:pt x="210" y="99"/>
                  </a:lnTo>
                  <a:lnTo>
                    <a:pt x="209" y="100"/>
                  </a:lnTo>
                  <a:lnTo>
                    <a:pt x="207" y="100"/>
                  </a:lnTo>
                  <a:lnTo>
                    <a:pt x="204" y="100"/>
                  </a:lnTo>
                  <a:lnTo>
                    <a:pt x="199" y="97"/>
                  </a:lnTo>
                  <a:lnTo>
                    <a:pt x="193" y="99"/>
                  </a:lnTo>
                  <a:lnTo>
                    <a:pt x="186" y="100"/>
                  </a:lnTo>
                  <a:lnTo>
                    <a:pt x="183" y="100"/>
                  </a:lnTo>
                  <a:lnTo>
                    <a:pt x="183" y="100"/>
                  </a:lnTo>
                  <a:lnTo>
                    <a:pt x="182" y="99"/>
                  </a:lnTo>
                  <a:lnTo>
                    <a:pt x="182" y="99"/>
                  </a:lnTo>
                  <a:lnTo>
                    <a:pt x="183" y="97"/>
                  </a:lnTo>
                  <a:lnTo>
                    <a:pt x="188" y="94"/>
                  </a:lnTo>
                  <a:lnTo>
                    <a:pt x="191" y="94"/>
                  </a:lnTo>
                  <a:lnTo>
                    <a:pt x="197" y="92"/>
                  </a:lnTo>
                  <a:lnTo>
                    <a:pt x="205" y="91"/>
                  </a:lnTo>
                  <a:lnTo>
                    <a:pt x="207" y="91"/>
                  </a:lnTo>
                  <a:lnTo>
                    <a:pt x="210" y="89"/>
                  </a:lnTo>
                  <a:lnTo>
                    <a:pt x="215" y="88"/>
                  </a:lnTo>
                  <a:lnTo>
                    <a:pt x="216" y="86"/>
                  </a:lnTo>
                  <a:lnTo>
                    <a:pt x="221" y="86"/>
                  </a:lnTo>
                  <a:close/>
                  <a:moveTo>
                    <a:pt x="402" y="85"/>
                  </a:moveTo>
                  <a:lnTo>
                    <a:pt x="409" y="85"/>
                  </a:lnTo>
                  <a:lnTo>
                    <a:pt x="412" y="85"/>
                  </a:lnTo>
                  <a:lnTo>
                    <a:pt x="415" y="86"/>
                  </a:lnTo>
                  <a:lnTo>
                    <a:pt x="418" y="86"/>
                  </a:lnTo>
                  <a:lnTo>
                    <a:pt x="423" y="88"/>
                  </a:lnTo>
                  <a:lnTo>
                    <a:pt x="425" y="88"/>
                  </a:lnTo>
                  <a:lnTo>
                    <a:pt x="428" y="91"/>
                  </a:lnTo>
                  <a:lnTo>
                    <a:pt x="428" y="91"/>
                  </a:lnTo>
                  <a:lnTo>
                    <a:pt x="428" y="92"/>
                  </a:lnTo>
                  <a:lnTo>
                    <a:pt x="429" y="92"/>
                  </a:lnTo>
                  <a:lnTo>
                    <a:pt x="432" y="94"/>
                  </a:lnTo>
                  <a:lnTo>
                    <a:pt x="439" y="92"/>
                  </a:lnTo>
                  <a:lnTo>
                    <a:pt x="440" y="94"/>
                  </a:lnTo>
                  <a:lnTo>
                    <a:pt x="447" y="96"/>
                  </a:lnTo>
                  <a:lnTo>
                    <a:pt x="448" y="97"/>
                  </a:lnTo>
                  <a:lnTo>
                    <a:pt x="448" y="99"/>
                  </a:lnTo>
                  <a:lnTo>
                    <a:pt x="448" y="99"/>
                  </a:lnTo>
                  <a:lnTo>
                    <a:pt x="447" y="100"/>
                  </a:lnTo>
                  <a:lnTo>
                    <a:pt x="442" y="102"/>
                  </a:lnTo>
                  <a:lnTo>
                    <a:pt x="442" y="102"/>
                  </a:lnTo>
                  <a:lnTo>
                    <a:pt x="445" y="103"/>
                  </a:lnTo>
                  <a:lnTo>
                    <a:pt x="447" y="105"/>
                  </a:lnTo>
                  <a:lnTo>
                    <a:pt x="447" y="107"/>
                  </a:lnTo>
                  <a:lnTo>
                    <a:pt x="447" y="107"/>
                  </a:lnTo>
                  <a:lnTo>
                    <a:pt x="445" y="110"/>
                  </a:lnTo>
                  <a:lnTo>
                    <a:pt x="443" y="110"/>
                  </a:lnTo>
                  <a:lnTo>
                    <a:pt x="440" y="110"/>
                  </a:lnTo>
                  <a:lnTo>
                    <a:pt x="440" y="111"/>
                  </a:lnTo>
                  <a:lnTo>
                    <a:pt x="437" y="111"/>
                  </a:lnTo>
                  <a:lnTo>
                    <a:pt x="432" y="113"/>
                  </a:lnTo>
                  <a:lnTo>
                    <a:pt x="425" y="113"/>
                  </a:lnTo>
                  <a:lnTo>
                    <a:pt x="423" y="115"/>
                  </a:lnTo>
                  <a:lnTo>
                    <a:pt x="420" y="116"/>
                  </a:lnTo>
                  <a:lnTo>
                    <a:pt x="418" y="116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17" y="113"/>
                  </a:lnTo>
                  <a:lnTo>
                    <a:pt x="417" y="113"/>
                  </a:lnTo>
                  <a:lnTo>
                    <a:pt x="417" y="111"/>
                  </a:lnTo>
                  <a:lnTo>
                    <a:pt x="412" y="110"/>
                  </a:lnTo>
                  <a:lnTo>
                    <a:pt x="409" y="108"/>
                  </a:lnTo>
                  <a:lnTo>
                    <a:pt x="409" y="107"/>
                  </a:lnTo>
                  <a:lnTo>
                    <a:pt x="409" y="107"/>
                  </a:lnTo>
                  <a:lnTo>
                    <a:pt x="414" y="107"/>
                  </a:lnTo>
                  <a:lnTo>
                    <a:pt x="417" y="105"/>
                  </a:lnTo>
                  <a:lnTo>
                    <a:pt x="418" y="105"/>
                  </a:lnTo>
                  <a:lnTo>
                    <a:pt x="418" y="105"/>
                  </a:lnTo>
                  <a:lnTo>
                    <a:pt x="417" y="105"/>
                  </a:lnTo>
                  <a:lnTo>
                    <a:pt x="414" y="103"/>
                  </a:lnTo>
                  <a:lnTo>
                    <a:pt x="406" y="102"/>
                  </a:lnTo>
                  <a:lnTo>
                    <a:pt x="406" y="102"/>
                  </a:lnTo>
                  <a:lnTo>
                    <a:pt x="402" y="99"/>
                  </a:lnTo>
                  <a:lnTo>
                    <a:pt x="402" y="97"/>
                  </a:lnTo>
                  <a:lnTo>
                    <a:pt x="401" y="97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8" y="94"/>
                  </a:lnTo>
                  <a:lnTo>
                    <a:pt x="398" y="94"/>
                  </a:lnTo>
                  <a:lnTo>
                    <a:pt x="398" y="92"/>
                  </a:lnTo>
                  <a:lnTo>
                    <a:pt x="402" y="92"/>
                  </a:lnTo>
                  <a:lnTo>
                    <a:pt x="401" y="91"/>
                  </a:lnTo>
                  <a:lnTo>
                    <a:pt x="399" y="88"/>
                  </a:lnTo>
                  <a:lnTo>
                    <a:pt x="398" y="86"/>
                  </a:lnTo>
                  <a:lnTo>
                    <a:pt x="398" y="85"/>
                  </a:lnTo>
                  <a:lnTo>
                    <a:pt x="399" y="85"/>
                  </a:lnTo>
                  <a:lnTo>
                    <a:pt x="402" y="85"/>
                  </a:lnTo>
                  <a:close/>
                  <a:moveTo>
                    <a:pt x="320" y="66"/>
                  </a:moveTo>
                  <a:lnTo>
                    <a:pt x="325" y="67"/>
                  </a:lnTo>
                  <a:lnTo>
                    <a:pt x="328" y="69"/>
                  </a:lnTo>
                  <a:lnTo>
                    <a:pt x="332" y="70"/>
                  </a:lnTo>
                  <a:lnTo>
                    <a:pt x="336" y="75"/>
                  </a:lnTo>
                  <a:lnTo>
                    <a:pt x="336" y="75"/>
                  </a:lnTo>
                  <a:lnTo>
                    <a:pt x="336" y="77"/>
                  </a:lnTo>
                  <a:lnTo>
                    <a:pt x="336" y="77"/>
                  </a:lnTo>
                  <a:lnTo>
                    <a:pt x="335" y="78"/>
                  </a:lnTo>
                  <a:lnTo>
                    <a:pt x="335" y="78"/>
                  </a:lnTo>
                  <a:lnTo>
                    <a:pt x="336" y="80"/>
                  </a:lnTo>
                  <a:lnTo>
                    <a:pt x="336" y="80"/>
                  </a:lnTo>
                  <a:lnTo>
                    <a:pt x="336" y="81"/>
                  </a:lnTo>
                  <a:lnTo>
                    <a:pt x="336" y="81"/>
                  </a:lnTo>
                  <a:lnTo>
                    <a:pt x="338" y="81"/>
                  </a:lnTo>
                  <a:lnTo>
                    <a:pt x="339" y="80"/>
                  </a:lnTo>
                  <a:lnTo>
                    <a:pt x="339" y="80"/>
                  </a:lnTo>
                  <a:lnTo>
                    <a:pt x="339" y="77"/>
                  </a:lnTo>
                  <a:lnTo>
                    <a:pt x="343" y="77"/>
                  </a:lnTo>
                  <a:lnTo>
                    <a:pt x="346" y="75"/>
                  </a:lnTo>
                  <a:lnTo>
                    <a:pt x="347" y="75"/>
                  </a:lnTo>
                  <a:lnTo>
                    <a:pt x="349" y="75"/>
                  </a:lnTo>
                  <a:lnTo>
                    <a:pt x="355" y="78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80"/>
                  </a:lnTo>
                  <a:lnTo>
                    <a:pt x="360" y="80"/>
                  </a:lnTo>
                  <a:lnTo>
                    <a:pt x="358" y="83"/>
                  </a:lnTo>
                  <a:lnTo>
                    <a:pt x="358" y="83"/>
                  </a:lnTo>
                  <a:lnTo>
                    <a:pt x="358" y="85"/>
                  </a:lnTo>
                  <a:lnTo>
                    <a:pt x="361" y="85"/>
                  </a:lnTo>
                  <a:lnTo>
                    <a:pt x="368" y="83"/>
                  </a:lnTo>
                  <a:lnTo>
                    <a:pt x="374" y="86"/>
                  </a:lnTo>
                  <a:lnTo>
                    <a:pt x="377" y="89"/>
                  </a:lnTo>
                  <a:lnTo>
                    <a:pt x="380" y="91"/>
                  </a:lnTo>
                  <a:lnTo>
                    <a:pt x="380" y="92"/>
                  </a:lnTo>
                  <a:lnTo>
                    <a:pt x="379" y="92"/>
                  </a:lnTo>
                  <a:lnTo>
                    <a:pt x="379" y="94"/>
                  </a:lnTo>
                  <a:lnTo>
                    <a:pt x="377" y="96"/>
                  </a:lnTo>
                  <a:lnTo>
                    <a:pt x="376" y="96"/>
                  </a:lnTo>
                  <a:lnTo>
                    <a:pt x="377" y="97"/>
                  </a:lnTo>
                  <a:lnTo>
                    <a:pt x="377" y="99"/>
                  </a:lnTo>
                  <a:lnTo>
                    <a:pt x="377" y="99"/>
                  </a:lnTo>
                  <a:lnTo>
                    <a:pt x="377" y="100"/>
                  </a:lnTo>
                  <a:lnTo>
                    <a:pt x="380" y="100"/>
                  </a:lnTo>
                  <a:lnTo>
                    <a:pt x="387" y="105"/>
                  </a:lnTo>
                  <a:lnTo>
                    <a:pt x="388" y="107"/>
                  </a:lnTo>
                  <a:lnTo>
                    <a:pt x="388" y="108"/>
                  </a:lnTo>
                  <a:lnTo>
                    <a:pt x="388" y="110"/>
                  </a:lnTo>
                  <a:lnTo>
                    <a:pt x="388" y="110"/>
                  </a:lnTo>
                  <a:lnTo>
                    <a:pt x="387" y="113"/>
                  </a:lnTo>
                  <a:lnTo>
                    <a:pt x="387" y="115"/>
                  </a:lnTo>
                  <a:lnTo>
                    <a:pt x="384" y="115"/>
                  </a:lnTo>
                  <a:lnTo>
                    <a:pt x="379" y="115"/>
                  </a:lnTo>
                  <a:lnTo>
                    <a:pt x="374" y="116"/>
                  </a:lnTo>
                  <a:lnTo>
                    <a:pt x="371" y="115"/>
                  </a:lnTo>
                  <a:lnTo>
                    <a:pt x="366" y="113"/>
                  </a:lnTo>
                  <a:lnTo>
                    <a:pt x="365" y="111"/>
                  </a:lnTo>
                  <a:lnTo>
                    <a:pt x="363" y="110"/>
                  </a:lnTo>
                  <a:lnTo>
                    <a:pt x="363" y="110"/>
                  </a:lnTo>
                  <a:lnTo>
                    <a:pt x="363" y="107"/>
                  </a:lnTo>
                  <a:lnTo>
                    <a:pt x="361" y="107"/>
                  </a:lnTo>
                  <a:lnTo>
                    <a:pt x="360" y="105"/>
                  </a:lnTo>
                  <a:lnTo>
                    <a:pt x="358" y="103"/>
                  </a:lnTo>
                  <a:lnTo>
                    <a:pt x="355" y="103"/>
                  </a:lnTo>
                  <a:lnTo>
                    <a:pt x="347" y="102"/>
                  </a:lnTo>
                  <a:lnTo>
                    <a:pt x="344" y="100"/>
                  </a:lnTo>
                  <a:lnTo>
                    <a:pt x="341" y="100"/>
                  </a:lnTo>
                  <a:lnTo>
                    <a:pt x="336" y="102"/>
                  </a:lnTo>
                  <a:lnTo>
                    <a:pt x="336" y="102"/>
                  </a:lnTo>
                  <a:lnTo>
                    <a:pt x="335" y="100"/>
                  </a:lnTo>
                  <a:lnTo>
                    <a:pt x="335" y="100"/>
                  </a:lnTo>
                  <a:lnTo>
                    <a:pt x="335" y="99"/>
                  </a:lnTo>
                  <a:lnTo>
                    <a:pt x="335" y="97"/>
                  </a:lnTo>
                  <a:lnTo>
                    <a:pt x="320" y="99"/>
                  </a:lnTo>
                  <a:lnTo>
                    <a:pt x="317" y="102"/>
                  </a:lnTo>
                  <a:lnTo>
                    <a:pt x="311" y="100"/>
                  </a:lnTo>
                  <a:lnTo>
                    <a:pt x="309" y="100"/>
                  </a:lnTo>
                  <a:lnTo>
                    <a:pt x="305" y="99"/>
                  </a:lnTo>
                  <a:lnTo>
                    <a:pt x="303" y="97"/>
                  </a:lnTo>
                  <a:lnTo>
                    <a:pt x="302" y="94"/>
                  </a:lnTo>
                  <a:lnTo>
                    <a:pt x="302" y="92"/>
                  </a:lnTo>
                  <a:lnTo>
                    <a:pt x="303" y="92"/>
                  </a:lnTo>
                  <a:lnTo>
                    <a:pt x="305" y="91"/>
                  </a:lnTo>
                  <a:lnTo>
                    <a:pt x="306" y="91"/>
                  </a:lnTo>
                  <a:lnTo>
                    <a:pt x="313" y="92"/>
                  </a:lnTo>
                  <a:lnTo>
                    <a:pt x="320" y="92"/>
                  </a:lnTo>
                  <a:lnTo>
                    <a:pt x="322" y="92"/>
                  </a:lnTo>
                  <a:lnTo>
                    <a:pt x="324" y="91"/>
                  </a:lnTo>
                  <a:lnTo>
                    <a:pt x="322" y="89"/>
                  </a:lnTo>
                  <a:lnTo>
                    <a:pt x="316" y="89"/>
                  </a:lnTo>
                  <a:lnTo>
                    <a:pt x="317" y="89"/>
                  </a:lnTo>
                  <a:lnTo>
                    <a:pt x="322" y="88"/>
                  </a:lnTo>
                  <a:lnTo>
                    <a:pt x="325" y="86"/>
                  </a:lnTo>
                  <a:lnTo>
                    <a:pt x="325" y="86"/>
                  </a:lnTo>
                  <a:lnTo>
                    <a:pt x="324" y="85"/>
                  </a:lnTo>
                  <a:lnTo>
                    <a:pt x="316" y="85"/>
                  </a:lnTo>
                  <a:lnTo>
                    <a:pt x="314" y="85"/>
                  </a:lnTo>
                  <a:lnTo>
                    <a:pt x="314" y="85"/>
                  </a:lnTo>
                  <a:lnTo>
                    <a:pt x="314" y="83"/>
                  </a:lnTo>
                  <a:lnTo>
                    <a:pt x="319" y="81"/>
                  </a:lnTo>
                  <a:lnTo>
                    <a:pt x="317" y="80"/>
                  </a:lnTo>
                  <a:lnTo>
                    <a:pt x="316" y="80"/>
                  </a:lnTo>
                  <a:lnTo>
                    <a:pt x="314" y="78"/>
                  </a:lnTo>
                  <a:lnTo>
                    <a:pt x="314" y="78"/>
                  </a:lnTo>
                  <a:lnTo>
                    <a:pt x="311" y="80"/>
                  </a:lnTo>
                  <a:lnTo>
                    <a:pt x="306" y="83"/>
                  </a:lnTo>
                  <a:lnTo>
                    <a:pt x="305" y="85"/>
                  </a:lnTo>
                  <a:lnTo>
                    <a:pt x="303" y="85"/>
                  </a:lnTo>
                  <a:lnTo>
                    <a:pt x="302" y="83"/>
                  </a:lnTo>
                  <a:lnTo>
                    <a:pt x="302" y="83"/>
                  </a:lnTo>
                  <a:lnTo>
                    <a:pt x="303" y="81"/>
                  </a:lnTo>
                  <a:lnTo>
                    <a:pt x="306" y="78"/>
                  </a:lnTo>
                  <a:lnTo>
                    <a:pt x="306" y="77"/>
                  </a:lnTo>
                  <a:lnTo>
                    <a:pt x="303" y="77"/>
                  </a:lnTo>
                  <a:lnTo>
                    <a:pt x="297" y="77"/>
                  </a:lnTo>
                  <a:lnTo>
                    <a:pt x="294" y="77"/>
                  </a:lnTo>
                  <a:lnTo>
                    <a:pt x="294" y="75"/>
                  </a:lnTo>
                  <a:lnTo>
                    <a:pt x="294" y="74"/>
                  </a:lnTo>
                  <a:lnTo>
                    <a:pt x="294" y="72"/>
                  </a:lnTo>
                  <a:lnTo>
                    <a:pt x="294" y="70"/>
                  </a:lnTo>
                  <a:lnTo>
                    <a:pt x="295" y="67"/>
                  </a:lnTo>
                  <a:lnTo>
                    <a:pt x="297" y="67"/>
                  </a:lnTo>
                  <a:lnTo>
                    <a:pt x="305" y="67"/>
                  </a:lnTo>
                  <a:lnTo>
                    <a:pt x="317" y="67"/>
                  </a:lnTo>
                  <a:lnTo>
                    <a:pt x="320" y="66"/>
                  </a:lnTo>
                  <a:close/>
                  <a:moveTo>
                    <a:pt x="377" y="40"/>
                  </a:moveTo>
                  <a:lnTo>
                    <a:pt x="382" y="40"/>
                  </a:lnTo>
                  <a:lnTo>
                    <a:pt x="387" y="40"/>
                  </a:lnTo>
                  <a:lnTo>
                    <a:pt x="388" y="42"/>
                  </a:lnTo>
                  <a:lnTo>
                    <a:pt x="390" y="42"/>
                  </a:lnTo>
                  <a:lnTo>
                    <a:pt x="391" y="44"/>
                  </a:lnTo>
                  <a:lnTo>
                    <a:pt x="391" y="45"/>
                  </a:lnTo>
                  <a:lnTo>
                    <a:pt x="391" y="50"/>
                  </a:lnTo>
                  <a:lnTo>
                    <a:pt x="391" y="51"/>
                  </a:lnTo>
                  <a:lnTo>
                    <a:pt x="391" y="53"/>
                  </a:lnTo>
                  <a:lnTo>
                    <a:pt x="390" y="55"/>
                  </a:lnTo>
                  <a:lnTo>
                    <a:pt x="390" y="55"/>
                  </a:lnTo>
                  <a:lnTo>
                    <a:pt x="385" y="53"/>
                  </a:lnTo>
                  <a:lnTo>
                    <a:pt x="384" y="51"/>
                  </a:lnTo>
                  <a:lnTo>
                    <a:pt x="384" y="51"/>
                  </a:lnTo>
                  <a:lnTo>
                    <a:pt x="384" y="50"/>
                  </a:lnTo>
                  <a:lnTo>
                    <a:pt x="380" y="48"/>
                  </a:lnTo>
                  <a:lnTo>
                    <a:pt x="376" y="48"/>
                  </a:lnTo>
                  <a:lnTo>
                    <a:pt x="374" y="48"/>
                  </a:lnTo>
                  <a:lnTo>
                    <a:pt x="374" y="48"/>
                  </a:lnTo>
                  <a:lnTo>
                    <a:pt x="373" y="48"/>
                  </a:lnTo>
                  <a:lnTo>
                    <a:pt x="373" y="45"/>
                  </a:lnTo>
                  <a:lnTo>
                    <a:pt x="373" y="44"/>
                  </a:lnTo>
                  <a:lnTo>
                    <a:pt x="373" y="42"/>
                  </a:lnTo>
                  <a:lnTo>
                    <a:pt x="374" y="42"/>
                  </a:lnTo>
                  <a:lnTo>
                    <a:pt x="377" y="40"/>
                  </a:lnTo>
                  <a:lnTo>
                    <a:pt x="377" y="40"/>
                  </a:lnTo>
                  <a:close/>
                  <a:moveTo>
                    <a:pt x="470" y="0"/>
                  </a:moveTo>
                  <a:lnTo>
                    <a:pt x="475" y="0"/>
                  </a:lnTo>
                  <a:lnTo>
                    <a:pt x="484" y="3"/>
                  </a:lnTo>
                  <a:lnTo>
                    <a:pt x="486" y="3"/>
                  </a:lnTo>
                  <a:lnTo>
                    <a:pt x="489" y="6"/>
                  </a:lnTo>
                  <a:lnTo>
                    <a:pt x="491" y="7"/>
                  </a:lnTo>
                  <a:lnTo>
                    <a:pt x="494" y="11"/>
                  </a:lnTo>
                  <a:lnTo>
                    <a:pt x="500" y="17"/>
                  </a:lnTo>
                  <a:lnTo>
                    <a:pt x="503" y="18"/>
                  </a:lnTo>
                  <a:lnTo>
                    <a:pt x="508" y="22"/>
                  </a:lnTo>
                  <a:lnTo>
                    <a:pt x="510" y="23"/>
                  </a:lnTo>
                  <a:lnTo>
                    <a:pt x="510" y="23"/>
                  </a:lnTo>
                  <a:lnTo>
                    <a:pt x="510" y="25"/>
                  </a:lnTo>
                  <a:lnTo>
                    <a:pt x="511" y="26"/>
                  </a:lnTo>
                  <a:lnTo>
                    <a:pt x="516" y="26"/>
                  </a:lnTo>
                  <a:lnTo>
                    <a:pt x="521" y="28"/>
                  </a:lnTo>
                  <a:lnTo>
                    <a:pt x="522" y="28"/>
                  </a:lnTo>
                  <a:lnTo>
                    <a:pt x="524" y="28"/>
                  </a:lnTo>
                  <a:lnTo>
                    <a:pt x="525" y="28"/>
                  </a:lnTo>
                  <a:lnTo>
                    <a:pt x="529" y="28"/>
                  </a:lnTo>
                  <a:lnTo>
                    <a:pt x="530" y="28"/>
                  </a:lnTo>
                  <a:lnTo>
                    <a:pt x="530" y="29"/>
                  </a:lnTo>
                  <a:lnTo>
                    <a:pt x="532" y="29"/>
                  </a:lnTo>
                  <a:lnTo>
                    <a:pt x="532" y="31"/>
                  </a:lnTo>
                  <a:lnTo>
                    <a:pt x="530" y="31"/>
                  </a:lnTo>
                  <a:lnTo>
                    <a:pt x="530" y="33"/>
                  </a:lnTo>
                  <a:lnTo>
                    <a:pt x="530" y="33"/>
                  </a:lnTo>
                  <a:lnTo>
                    <a:pt x="532" y="33"/>
                  </a:lnTo>
                  <a:lnTo>
                    <a:pt x="530" y="36"/>
                  </a:lnTo>
                  <a:lnTo>
                    <a:pt x="530" y="36"/>
                  </a:lnTo>
                  <a:lnTo>
                    <a:pt x="533" y="39"/>
                  </a:lnTo>
                  <a:lnTo>
                    <a:pt x="535" y="39"/>
                  </a:lnTo>
                  <a:lnTo>
                    <a:pt x="540" y="40"/>
                  </a:lnTo>
                  <a:lnTo>
                    <a:pt x="543" y="40"/>
                  </a:lnTo>
                  <a:lnTo>
                    <a:pt x="544" y="42"/>
                  </a:lnTo>
                  <a:lnTo>
                    <a:pt x="544" y="40"/>
                  </a:lnTo>
                  <a:lnTo>
                    <a:pt x="544" y="39"/>
                  </a:lnTo>
                  <a:lnTo>
                    <a:pt x="543" y="37"/>
                  </a:lnTo>
                  <a:lnTo>
                    <a:pt x="538" y="37"/>
                  </a:lnTo>
                  <a:lnTo>
                    <a:pt x="538" y="36"/>
                  </a:lnTo>
                  <a:lnTo>
                    <a:pt x="538" y="34"/>
                  </a:lnTo>
                  <a:lnTo>
                    <a:pt x="538" y="33"/>
                  </a:lnTo>
                  <a:lnTo>
                    <a:pt x="540" y="31"/>
                  </a:lnTo>
                  <a:lnTo>
                    <a:pt x="541" y="31"/>
                  </a:lnTo>
                  <a:lnTo>
                    <a:pt x="546" y="31"/>
                  </a:lnTo>
                  <a:lnTo>
                    <a:pt x="548" y="31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2" y="36"/>
                  </a:lnTo>
                  <a:lnTo>
                    <a:pt x="554" y="39"/>
                  </a:lnTo>
                  <a:lnTo>
                    <a:pt x="552" y="39"/>
                  </a:lnTo>
                  <a:lnTo>
                    <a:pt x="549" y="40"/>
                  </a:lnTo>
                  <a:lnTo>
                    <a:pt x="549" y="42"/>
                  </a:lnTo>
                  <a:lnTo>
                    <a:pt x="549" y="42"/>
                  </a:lnTo>
                  <a:lnTo>
                    <a:pt x="552" y="42"/>
                  </a:lnTo>
                  <a:lnTo>
                    <a:pt x="557" y="44"/>
                  </a:lnTo>
                  <a:lnTo>
                    <a:pt x="559" y="44"/>
                  </a:lnTo>
                  <a:lnTo>
                    <a:pt x="562" y="47"/>
                  </a:lnTo>
                  <a:lnTo>
                    <a:pt x="562" y="48"/>
                  </a:lnTo>
                  <a:lnTo>
                    <a:pt x="562" y="51"/>
                  </a:lnTo>
                  <a:lnTo>
                    <a:pt x="560" y="56"/>
                  </a:lnTo>
                  <a:lnTo>
                    <a:pt x="559" y="58"/>
                  </a:lnTo>
                  <a:lnTo>
                    <a:pt x="559" y="59"/>
                  </a:lnTo>
                  <a:lnTo>
                    <a:pt x="559" y="59"/>
                  </a:lnTo>
                  <a:lnTo>
                    <a:pt x="563" y="58"/>
                  </a:lnTo>
                  <a:lnTo>
                    <a:pt x="563" y="58"/>
                  </a:lnTo>
                  <a:lnTo>
                    <a:pt x="566" y="56"/>
                  </a:lnTo>
                  <a:lnTo>
                    <a:pt x="571" y="58"/>
                  </a:lnTo>
                  <a:lnTo>
                    <a:pt x="573" y="58"/>
                  </a:lnTo>
                  <a:lnTo>
                    <a:pt x="574" y="58"/>
                  </a:lnTo>
                  <a:lnTo>
                    <a:pt x="576" y="59"/>
                  </a:lnTo>
                  <a:lnTo>
                    <a:pt x="576" y="63"/>
                  </a:lnTo>
                  <a:lnTo>
                    <a:pt x="578" y="63"/>
                  </a:lnTo>
                  <a:lnTo>
                    <a:pt x="579" y="59"/>
                  </a:lnTo>
                  <a:lnTo>
                    <a:pt x="581" y="58"/>
                  </a:lnTo>
                  <a:lnTo>
                    <a:pt x="581" y="58"/>
                  </a:lnTo>
                  <a:lnTo>
                    <a:pt x="582" y="58"/>
                  </a:lnTo>
                  <a:lnTo>
                    <a:pt x="584" y="61"/>
                  </a:lnTo>
                  <a:lnTo>
                    <a:pt x="589" y="66"/>
                  </a:lnTo>
                  <a:lnTo>
                    <a:pt x="590" y="67"/>
                  </a:lnTo>
                  <a:lnTo>
                    <a:pt x="590" y="69"/>
                  </a:lnTo>
                  <a:lnTo>
                    <a:pt x="589" y="70"/>
                  </a:lnTo>
                  <a:lnTo>
                    <a:pt x="587" y="70"/>
                  </a:lnTo>
                  <a:lnTo>
                    <a:pt x="576" y="75"/>
                  </a:lnTo>
                  <a:lnTo>
                    <a:pt x="570" y="77"/>
                  </a:lnTo>
                  <a:lnTo>
                    <a:pt x="568" y="78"/>
                  </a:lnTo>
                  <a:lnTo>
                    <a:pt x="566" y="78"/>
                  </a:lnTo>
                  <a:lnTo>
                    <a:pt x="563" y="78"/>
                  </a:lnTo>
                  <a:lnTo>
                    <a:pt x="563" y="78"/>
                  </a:lnTo>
                  <a:lnTo>
                    <a:pt x="562" y="81"/>
                  </a:lnTo>
                  <a:lnTo>
                    <a:pt x="560" y="81"/>
                  </a:lnTo>
                  <a:lnTo>
                    <a:pt x="559" y="83"/>
                  </a:lnTo>
                  <a:lnTo>
                    <a:pt x="555" y="86"/>
                  </a:lnTo>
                  <a:lnTo>
                    <a:pt x="554" y="88"/>
                  </a:lnTo>
                  <a:lnTo>
                    <a:pt x="549" y="88"/>
                  </a:lnTo>
                  <a:lnTo>
                    <a:pt x="549" y="86"/>
                  </a:lnTo>
                  <a:lnTo>
                    <a:pt x="548" y="83"/>
                  </a:lnTo>
                  <a:lnTo>
                    <a:pt x="548" y="81"/>
                  </a:lnTo>
                  <a:lnTo>
                    <a:pt x="548" y="80"/>
                  </a:lnTo>
                  <a:lnTo>
                    <a:pt x="549" y="80"/>
                  </a:lnTo>
                  <a:lnTo>
                    <a:pt x="551" y="77"/>
                  </a:lnTo>
                  <a:lnTo>
                    <a:pt x="551" y="77"/>
                  </a:lnTo>
                  <a:lnTo>
                    <a:pt x="549" y="77"/>
                  </a:lnTo>
                  <a:lnTo>
                    <a:pt x="548" y="78"/>
                  </a:lnTo>
                  <a:lnTo>
                    <a:pt x="546" y="78"/>
                  </a:lnTo>
                  <a:lnTo>
                    <a:pt x="546" y="80"/>
                  </a:lnTo>
                  <a:lnTo>
                    <a:pt x="544" y="81"/>
                  </a:lnTo>
                  <a:lnTo>
                    <a:pt x="546" y="86"/>
                  </a:lnTo>
                  <a:lnTo>
                    <a:pt x="544" y="88"/>
                  </a:lnTo>
                  <a:lnTo>
                    <a:pt x="544" y="88"/>
                  </a:lnTo>
                  <a:lnTo>
                    <a:pt x="544" y="89"/>
                  </a:lnTo>
                  <a:lnTo>
                    <a:pt x="548" y="89"/>
                  </a:lnTo>
                  <a:lnTo>
                    <a:pt x="548" y="89"/>
                  </a:lnTo>
                  <a:lnTo>
                    <a:pt x="548" y="91"/>
                  </a:lnTo>
                  <a:lnTo>
                    <a:pt x="548" y="91"/>
                  </a:lnTo>
                  <a:lnTo>
                    <a:pt x="548" y="92"/>
                  </a:lnTo>
                  <a:lnTo>
                    <a:pt x="548" y="94"/>
                  </a:lnTo>
                  <a:lnTo>
                    <a:pt x="546" y="94"/>
                  </a:lnTo>
                  <a:lnTo>
                    <a:pt x="543" y="94"/>
                  </a:lnTo>
                  <a:lnTo>
                    <a:pt x="540" y="91"/>
                  </a:lnTo>
                  <a:lnTo>
                    <a:pt x="538" y="91"/>
                  </a:lnTo>
                  <a:lnTo>
                    <a:pt x="537" y="91"/>
                  </a:lnTo>
                  <a:lnTo>
                    <a:pt x="538" y="92"/>
                  </a:lnTo>
                  <a:lnTo>
                    <a:pt x="538" y="96"/>
                  </a:lnTo>
                  <a:lnTo>
                    <a:pt x="538" y="97"/>
                  </a:lnTo>
                  <a:lnTo>
                    <a:pt x="538" y="99"/>
                  </a:lnTo>
                  <a:lnTo>
                    <a:pt x="537" y="102"/>
                  </a:lnTo>
                  <a:lnTo>
                    <a:pt x="537" y="103"/>
                  </a:lnTo>
                  <a:lnTo>
                    <a:pt x="537" y="103"/>
                  </a:lnTo>
                  <a:lnTo>
                    <a:pt x="533" y="103"/>
                  </a:lnTo>
                  <a:lnTo>
                    <a:pt x="532" y="103"/>
                  </a:lnTo>
                  <a:lnTo>
                    <a:pt x="527" y="97"/>
                  </a:lnTo>
                  <a:lnTo>
                    <a:pt x="524" y="96"/>
                  </a:lnTo>
                  <a:lnTo>
                    <a:pt x="519" y="91"/>
                  </a:lnTo>
                  <a:lnTo>
                    <a:pt x="519" y="91"/>
                  </a:lnTo>
                  <a:lnTo>
                    <a:pt x="518" y="91"/>
                  </a:lnTo>
                  <a:lnTo>
                    <a:pt x="518" y="92"/>
                  </a:lnTo>
                  <a:lnTo>
                    <a:pt x="519" y="94"/>
                  </a:lnTo>
                  <a:lnTo>
                    <a:pt x="522" y="97"/>
                  </a:lnTo>
                  <a:lnTo>
                    <a:pt x="524" y="100"/>
                  </a:lnTo>
                  <a:lnTo>
                    <a:pt x="525" y="103"/>
                  </a:lnTo>
                  <a:lnTo>
                    <a:pt x="525" y="103"/>
                  </a:lnTo>
                  <a:lnTo>
                    <a:pt x="525" y="105"/>
                  </a:lnTo>
                  <a:lnTo>
                    <a:pt x="525" y="103"/>
                  </a:lnTo>
                  <a:lnTo>
                    <a:pt x="524" y="103"/>
                  </a:lnTo>
                  <a:lnTo>
                    <a:pt x="521" y="102"/>
                  </a:lnTo>
                  <a:lnTo>
                    <a:pt x="519" y="102"/>
                  </a:lnTo>
                  <a:lnTo>
                    <a:pt x="518" y="100"/>
                  </a:lnTo>
                  <a:lnTo>
                    <a:pt x="516" y="100"/>
                  </a:lnTo>
                  <a:lnTo>
                    <a:pt x="514" y="99"/>
                  </a:lnTo>
                  <a:lnTo>
                    <a:pt x="513" y="99"/>
                  </a:lnTo>
                  <a:lnTo>
                    <a:pt x="510" y="99"/>
                  </a:lnTo>
                  <a:lnTo>
                    <a:pt x="510" y="100"/>
                  </a:lnTo>
                  <a:lnTo>
                    <a:pt x="511" y="100"/>
                  </a:lnTo>
                  <a:lnTo>
                    <a:pt x="513" y="102"/>
                  </a:lnTo>
                  <a:lnTo>
                    <a:pt x="513" y="102"/>
                  </a:lnTo>
                  <a:lnTo>
                    <a:pt x="514" y="103"/>
                  </a:lnTo>
                  <a:lnTo>
                    <a:pt x="513" y="105"/>
                  </a:lnTo>
                  <a:lnTo>
                    <a:pt x="510" y="105"/>
                  </a:lnTo>
                  <a:lnTo>
                    <a:pt x="505" y="105"/>
                  </a:lnTo>
                  <a:lnTo>
                    <a:pt x="499" y="103"/>
                  </a:lnTo>
                  <a:lnTo>
                    <a:pt x="491" y="102"/>
                  </a:lnTo>
                  <a:lnTo>
                    <a:pt x="484" y="100"/>
                  </a:lnTo>
                  <a:lnTo>
                    <a:pt x="480" y="97"/>
                  </a:lnTo>
                  <a:lnTo>
                    <a:pt x="478" y="96"/>
                  </a:lnTo>
                  <a:lnTo>
                    <a:pt x="478" y="96"/>
                  </a:lnTo>
                  <a:lnTo>
                    <a:pt x="480" y="94"/>
                  </a:lnTo>
                  <a:lnTo>
                    <a:pt x="486" y="92"/>
                  </a:lnTo>
                  <a:lnTo>
                    <a:pt x="492" y="92"/>
                  </a:lnTo>
                  <a:lnTo>
                    <a:pt x="491" y="92"/>
                  </a:lnTo>
                  <a:lnTo>
                    <a:pt x="480" y="91"/>
                  </a:lnTo>
                  <a:lnTo>
                    <a:pt x="475" y="91"/>
                  </a:lnTo>
                  <a:lnTo>
                    <a:pt x="473" y="91"/>
                  </a:lnTo>
                  <a:lnTo>
                    <a:pt x="472" y="91"/>
                  </a:lnTo>
                  <a:lnTo>
                    <a:pt x="470" y="89"/>
                  </a:lnTo>
                  <a:lnTo>
                    <a:pt x="467" y="88"/>
                  </a:lnTo>
                  <a:lnTo>
                    <a:pt x="466" y="86"/>
                  </a:lnTo>
                  <a:lnTo>
                    <a:pt x="466" y="85"/>
                  </a:lnTo>
                  <a:lnTo>
                    <a:pt x="467" y="85"/>
                  </a:lnTo>
                  <a:lnTo>
                    <a:pt x="472" y="85"/>
                  </a:lnTo>
                  <a:lnTo>
                    <a:pt x="473" y="85"/>
                  </a:lnTo>
                  <a:lnTo>
                    <a:pt x="470" y="85"/>
                  </a:lnTo>
                  <a:lnTo>
                    <a:pt x="462" y="81"/>
                  </a:lnTo>
                  <a:lnTo>
                    <a:pt x="459" y="80"/>
                  </a:lnTo>
                  <a:lnTo>
                    <a:pt x="459" y="80"/>
                  </a:lnTo>
                  <a:lnTo>
                    <a:pt x="458" y="78"/>
                  </a:lnTo>
                  <a:lnTo>
                    <a:pt x="459" y="78"/>
                  </a:lnTo>
                  <a:lnTo>
                    <a:pt x="461" y="77"/>
                  </a:lnTo>
                  <a:lnTo>
                    <a:pt x="472" y="74"/>
                  </a:lnTo>
                  <a:lnTo>
                    <a:pt x="475" y="72"/>
                  </a:lnTo>
                  <a:lnTo>
                    <a:pt x="478" y="72"/>
                  </a:lnTo>
                  <a:lnTo>
                    <a:pt x="480" y="72"/>
                  </a:lnTo>
                  <a:lnTo>
                    <a:pt x="481" y="69"/>
                  </a:lnTo>
                  <a:lnTo>
                    <a:pt x="492" y="67"/>
                  </a:lnTo>
                  <a:lnTo>
                    <a:pt x="499" y="66"/>
                  </a:lnTo>
                  <a:lnTo>
                    <a:pt x="500" y="66"/>
                  </a:lnTo>
                  <a:lnTo>
                    <a:pt x="494" y="66"/>
                  </a:lnTo>
                  <a:lnTo>
                    <a:pt x="486" y="66"/>
                  </a:lnTo>
                  <a:lnTo>
                    <a:pt x="483" y="64"/>
                  </a:lnTo>
                  <a:lnTo>
                    <a:pt x="480" y="63"/>
                  </a:lnTo>
                  <a:lnTo>
                    <a:pt x="478" y="63"/>
                  </a:lnTo>
                  <a:lnTo>
                    <a:pt x="475" y="64"/>
                  </a:lnTo>
                  <a:lnTo>
                    <a:pt x="470" y="66"/>
                  </a:lnTo>
                  <a:lnTo>
                    <a:pt x="467" y="66"/>
                  </a:lnTo>
                  <a:lnTo>
                    <a:pt x="462" y="69"/>
                  </a:lnTo>
                  <a:lnTo>
                    <a:pt x="461" y="69"/>
                  </a:lnTo>
                  <a:lnTo>
                    <a:pt x="459" y="67"/>
                  </a:lnTo>
                  <a:lnTo>
                    <a:pt x="459" y="67"/>
                  </a:lnTo>
                  <a:lnTo>
                    <a:pt x="461" y="66"/>
                  </a:lnTo>
                  <a:lnTo>
                    <a:pt x="462" y="66"/>
                  </a:lnTo>
                  <a:lnTo>
                    <a:pt x="461" y="66"/>
                  </a:lnTo>
                  <a:lnTo>
                    <a:pt x="459" y="64"/>
                  </a:lnTo>
                  <a:lnTo>
                    <a:pt x="456" y="64"/>
                  </a:lnTo>
                  <a:lnTo>
                    <a:pt x="455" y="66"/>
                  </a:lnTo>
                  <a:lnTo>
                    <a:pt x="448" y="67"/>
                  </a:lnTo>
                  <a:lnTo>
                    <a:pt x="445" y="69"/>
                  </a:lnTo>
                  <a:lnTo>
                    <a:pt x="445" y="69"/>
                  </a:lnTo>
                  <a:lnTo>
                    <a:pt x="442" y="66"/>
                  </a:lnTo>
                  <a:lnTo>
                    <a:pt x="437" y="66"/>
                  </a:lnTo>
                  <a:lnTo>
                    <a:pt x="436" y="64"/>
                  </a:lnTo>
                  <a:lnTo>
                    <a:pt x="437" y="61"/>
                  </a:lnTo>
                  <a:lnTo>
                    <a:pt x="439" y="59"/>
                  </a:lnTo>
                  <a:lnTo>
                    <a:pt x="442" y="59"/>
                  </a:lnTo>
                  <a:lnTo>
                    <a:pt x="453" y="56"/>
                  </a:lnTo>
                  <a:lnTo>
                    <a:pt x="455" y="56"/>
                  </a:lnTo>
                  <a:lnTo>
                    <a:pt x="455" y="53"/>
                  </a:lnTo>
                  <a:lnTo>
                    <a:pt x="453" y="55"/>
                  </a:lnTo>
                  <a:lnTo>
                    <a:pt x="447" y="56"/>
                  </a:lnTo>
                  <a:lnTo>
                    <a:pt x="442" y="56"/>
                  </a:lnTo>
                  <a:lnTo>
                    <a:pt x="439" y="56"/>
                  </a:lnTo>
                  <a:lnTo>
                    <a:pt x="436" y="56"/>
                  </a:lnTo>
                  <a:lnTo>
                    <a:pt x="434" y="56"/>
                  </a:lnTo>
                  <a:lnTo>
                    <a:pt x="432" y="55"/>
                  </a:lnTo>
                  <a:lnTo>
                    <a:pt x="425" y="50"/>
                  </a:lnTo>
                  <a:lnTo>
                    <a:pt x="423" y="48"/>
                  </a:lnTo>
                  <a:lnTo>
                    <a:pt x="423" y="45"/>
                  </a:lnTo>
                  <a:lnTo>
                    <a:pt x="423" y="44"/>
                  </a:lnTo>
                  <a:lnTo>
                    <a:pt x="421" y="40"/>
                  </a:lnTo>
                  <a:lnTo>
                    <a:pt x="436" y="44"/>
                  </a:lnTo>
                  <a:lnTo>
                    <a:pt x="440" y="44"/>
                  </a:lnTo>
                  <a:lnTo>
                    <a:pt x="451" y="44"/>
                  </a:lnTo>
                  <a:lnTo>
                    <a:pt x="451" y="44"/>
                  </a:lnTo>
                  <a:lnTo>
                    <a:pt x="453" y="42"/>
                  </a:lnTo>
                  <a:lnTo>
                    <a:pt x="451" y="42"/>
                  </a:lnTo>
                  <a:lnTo>
                    <a:pt x="451" y="40"/>
                  </a:lnTo>
                  <a:lnTo>
                    <a:pt x="453" y="40"/>
                  </a:lnTo>
                  <a:lnTo>
                    <a:pt x="456" y="39"/>
                  </a:lnTo>
                  <a:lnTo>
                    <a:pt x="458" y="39"/>
                  </a:lnTo>
                  <a:lnTo>
                    <a:pt x="453" y="39"/>
                  </a:lnTo>
                  <a:lnTo>
                    <a:pt x="443" y="40"/>
                  </a:lnTo>
                  <a:lnTo>
                    <a:pt x="440" y="40"/>
                  </a:lnTo>
                  <a:lnTo>
                    <a:pt x="437" y="37"/>
                  </a:lnTo>
                  <a:lnTo>
                    <a:pt x="434" y="37"/>
                  </a:lnTo>
                  <a:lnTo>
                    <a:pt x="431" y="37"/>
                  </a:lnTo>
                  <a:lnTo>
                    <a:pt x="429" y="37"/>
                  </a:lnTo>
                  <a:lnTo>
                    <a:pt x="428" y="36"/>
                  </a:lnTo>
                  <a:lnTo>
                    <a:pt x="426" y="36"/>
                  </a:lnTo>
                  <a:lnTo>
                    <a:pt x="426" y="34"/>
                  </a:lnTo>
                  <a:lnTo>
                    <a:pt x="426" y="34"/>
                  </a:lnTo>
                  <a:lnTo>
                    <a:pt x="428" y="34"/>
                  </a:lnTo>
                  <a:lnTo>
                    <a:pt x="431" y="33"/>
                  </a:lnTo>
                  <a:lnTo>
                    <a:pt x="432" y="33"/>
                  </a:lnTo>
                  <a:lnTo>
                    <a:pt x="436" y="33"/>
                  </a:lnTo>
                  <a:lnTo>
                    <a:pt x="439" y="33"/>
                  </a:lnTo>
                  <a:lnTo>
                    <a:pt x="437" y="33"/>
                  </a:lnTo>
                  <a:lnTo>
                    <a:pt x="434" y="29"/>
                  </a:lnTo>
                  <a:lnTo>
                    <a:pt x="429" y="26"/>
                  </a:lnTo>
                  <a:lnTo>
                    <a:pt x="429" y="22"/>
                  </a:lnTo>
                  <a:lnTo>
                    <a:pt x="432" y="22"/>
                  </a:lnTo>
                  <a:lnTo>
                    <a:pt x="436" y="22"/>
                  </a:lnTo>
                  <a:lnTo>
                    <a:pt x="439" y="22"/>
                  </a:lnTo>
                  <a:lnTo>
                    <a:pt x="443" y="22"/>
                  </a:lnTo>
                  <a:lnTo>
                    <a:pt x="447" y="23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5" y="26"/>
                  </a:lnTo>
                  <a:lnTo>
                    <a:pt x="462" y="26"/>
                  </a:lnTo>
                  <a:lnTo>
                    <a:pt x="461" y="26"/>
                  </a:lnTo>
                  <a:lnTo>
                    <a:pt x="458" y="25"/>
                  </a:lnTo>
                  <a:lnTo>
                    <a:pt x="453" y="23"/>
                  </a:lnTo>
                  <a:lnTo>
                    <a:pt x="450" y="20"/>
                  </a:lnTo>
                  <a:lnTo>
                    <a:pt x="443" y="18"/>
                  </a:lnTo>
                  <a:lnTo>
                    <a:pt x="439" y="17"/>
                  </a:lnTo>
                  <a:lnTo>
                    <a:pt x="439" y="17"/>
                  </a:lnTo>
                  <a:lnTo>
                    <a:pt x="442" y="12"/>
                  </a:lnTo>
                  <a:lnTo>
                    <a:pt x="447" y="11"/>
                  </a:lnTo>
                  <a:lnTo>
                    <a:pt x="453" y="11"/>
                  </a:lnTo>
                  <a:lnTo>
                    <a:pt x="458" y="9"/>
                  </a:lnTo>
                  <a:lnTo>
                    <a:pt x="464" y="7"/>
                  </a:lnTo>
                  <a:lnTo>
                    <a:pt x="469" y="9"/>
                  </a:lnTo>
                  <a:lnTo>
                    <a:pt x="470" y="9"/>
                  </a:lnTo>
                  <a:lnTo>
                    <a:pt x="472" y="7"/>
                  </a:lnTo>
                  <a:lnTo>
                    <a:pt x="472" y="7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69" y="4"/>
                  </a:lnTo>
                  <a:lnTo>
                    <a:pt x="462" y="4"/>
                  </a:lnTo>
                  <a:lnTo>
                    <a:pt x="459" y="4"/>
                  </a:lnTo>
                  <a:lnTo>
                    <a:pt x="458" y="3"/>
                  </a:lnTo>
                  <a:lnTo>
                    <a:pt x="458" y="3"/>
                  </a:lnTo>
                  <a:lnTo>
                    <a:pt x="458" y="1"/>
                  </a:lnTo>
                  <a:lnTo>
                    <a:pt x="458" y="1"/>
                  </a:lnTo>
                  <a:lnTo>
                    <a:pt x="458" y="0"/>
                  </a:lnTo>
                  <a:lnTo>
                    <a:pt x="458" y="0"/>
                  </a:lnTo>
                  <a:lnTo>
                    <a:pt x="459" y="0"/>
                  </a:lnTo>
                  <a:lnTo>
                    <a:pt x="467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8" name="Freeform 315">
              <a:extLst>
                <a:ext uri="{FF2B5EF4-FFF2-40B4-BE49-F238E27FC236}">
                  <a16:creationId xmlns:a16="http://schemas.microsoft.com/office/drawing/2014/main" id="{E091A6FC-8191-4D09-9840-423D6654F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180327" y="1252336"/>
              <a:ext cx="859607" cy="446372"/>
            </a:xfrm>
            <a:custGeom>
              <a:avLst/>
              <a:gdLst>
                <a:gd name="T0" fmla="*/ 366 w 441"/>
                <a:gd name="T1" fmla="*/ 8 h 229"/>
                <a:gd name="T2" fmla="*/ 375 w 441"/>
                <a:gd name="T3" fmla="*/ 12 h 229"/>
                <a:gd name="T4" fmla="*/ 399 w 441"/>
                <a:gd name="T5" fmla="*/ 12 h 229"/>
                <a:gd name="T6" fmla="*/ 411 w 441"/>
                <a:gd name="T7" fmla="*/ 26 h 229"/>
                <a:gd name="T8" fmla="*/ 399 w 441"/>
                <a:gd name="T9" fmla="*/ 48 h 229"/>
                <a:gd name="T10" fmla="*/ 333 w 441"/>
                <a:gd name="T11" fmla="*/ 65 h 229"/>
                <a:gd name="T12" fmla="*/ 330 w 441"/>
                <a:gd name="T13" fmla="*/ 90 h 229"/>
                <a:gd name="T14" fmla="*/ 293 w 441"/>
                <a:gd name="T15" fmla="*/ 104 h 229"/>
                <a:gd name="T16" fmla="*/ 295 w 441"/>
                <a:gd name="T17" fmla="*/ 112 h 229"/>
                <a:gd name="T18" fmla="*/ 246 w 441"/>
                <a:gd name="T19" fmla="*/ 114 h 229"/>
                <a:gd name="T20" fmla="*/ 255 w 441"/>
                <a:gd name="T21" fmla="*/ 127 h 229"/>
                <a:gd name="T22" fmla="*/ 225 w 441"/>
                <a:gd name="T23" fmla="*/ 131 h 229"/>
                <a:gd name="T24" fmla="*/ 225 w 441"/>
                <a:gd name="T25" fmla="*/ 139 h 229"/>
                <a:gd name="T26" fmla="*/ 200 w 441"/>
                <a:gd name="T27" fmla="*/ 144 h 229"/>
                <a:gd name="T28" fmla="*/ 249 w 441"/>
                <a:gd name="T29" fmla="*/ 150 h 229"/>
                <a:gd name="T30" fmla="*/ 229 w 441"/>
                <a:gd name="T31" fmla="*/ 174 h 229"/>
                <a:gd name="T32" fmla="*/ 195 w 441"/>
                <a:gd name="T33" fmla="*/ 190 h 229"/>
                <a:gd name="T34" fmla="*/ 145 w 441"/>
                <a:gd name="T35" fmla="*/ 190 h 229"/>
                <a:gd name="T36" fmla="*/ 151 w 441"/>
                <a:gd name="T37" fmla="*/ 196 h 229"/>
                <a:gd name="T38" fmla="*/ 184 w 441"/>
                <a:gd name="T39" fmla="*/ 207 h 229"/>
                <a:gd name="T40" fmla="*/ 180 w 441"/>
                <a:gd name="T41" fmla="*/ 224 h 229"/>
                <a:gd name="T42" fmla="*/ 154 w 441"/>
                <a:gd name="T43" fmla="*/ 219 h 229"/>
                <a:gd name="T44" fmla="*/ 134 w 441"/>
                <a:gd name="T45" fmla="*/ 213 h 229"/>
                <a:gd name="T46" fmla="*/ 80 w 441"/>
                <a:gd name="T47" fmla="*/ 221 h 229"/>
                <a:gd name="T48" fmla="*/ 47 w 441"/>
                <a:gd name="T49" fmla="*/ 216 h 229"/>
                <a:gd name="T50" fmla="*/ 52 w 441"/>
                <a:gd name="T51" fmla="*/ 201 h 229"/>
                <a:gd name="T52" fmla="*/ 58 w 441"/>
                <a:gd name="T53" fmla="*/ 191 h 229"/>
                <a:gd name="T54" fmla="*/ 87 w 441"/>
                <a:gd name="T55" fmla="*/ 188 h 229"/>
                <a:gd name="T56" fmla="*/ 131 w 441"/>
                <a:gd name="T57" fmla="*/ 177 h 229"/>
                <a:gd name="T58" fmla="*/ 93 w 441"/>
                <a:gd name="T59" fmla="*/ 180 h 229"/>
                <a:gd name="T60" fmla="*/ 91 w 441"/>
                <a:gd name="T61" fmla="*/ 169 h 229"/>
                <a:gd name="T62" fmla="*/ 63 w 441"/>
                <a:gd name="T63" fmla="*/ 158 h 229"/>
                <a:gd name="T64" fmla="*/ 125 w 441"/>
                <a:gd name="T65" fmla="*/ 149 h 229"/>
                <a:gd name="T66" fmla="*/ 125 w 441"/>
                <a:gd name="T67" fmla="*/ 144 h 229"/>
                <a:gd name="T68" fmla="*/ 117 w 441"/>
                <a:gd name="T69" fmla="*/ 139 h 229"/>
                <a:gd name="T70" fmla="*/ 74 w 441"/>
                <a:gd name="T71" fmla="*/ 104 h 229"/>
                <a:gd name="T72" fmla="*/ 145 w 441"/>
                <a:gd name="T73" fmla="*/ 120 h 229"/>
                <a:gd name="T74" fmla="*/ 142 w 441"/>
                <a:gd name="T75" fmla="*/ 111 h 229"/>
                <a:gd name="T76" fmla="*/ 210 w 441"/>
                <a:gd name="T77" fmla="*/ 81 h 229"/>
                <a:gd name="T78" fmla="*/ 213 w 441"/>
                <a:gd name="T79" fmla="*/ 62 h 229"/>
                <a:gd name="T80" fmla="*/ 173 w 441"/>
                <a:gd name="T81" fmla="*/ 81 h 229"/>
                <a:gd name="T82" fmla="*/ 120 w 441"/>
                <a:gd name="T83" fmla="*/ 86 h 229"/>
                <a:gd name="T84" fmla="*/ 74 w 441"/>
                <a:gd name="T85" fmla="*/ 87 h 229"/>
                <a:gd name="T86" fmla="*/ 63 w 441"/>
                <a:gd name="T87" fmla="*/ 87 h 229"/>
                <a:gd name="T88" fmla="*/ 69 w 441"/>
                <a:gd name="T89" fmla="*/ 76 h 229"/>
                <a:gd name="T90" fmla="*/ 28 w 441"/>
                <a:gd name="T91" fmla="*/ 73 h 229"/>
                <a:gd name="T92" fmla="*/ 60 w 441"/>
                <a:gd name="T93" fmla="*/ 57 h 229"/>
                <a:gd name="T94" fmla="*/ 13 w 441"/>
                <a:gd name="T95" fmla="*/ 54 h 229"/>
                <a:gd name="T96" fmla="*/ 36 w 441"/>
                <a:gd name="T97" fmla="*/ 43 h 229"/>
                <a:gd name="T98" fmla="*/ 85 w 441"/>
                <a:gd name="T99" fmla="*/ 41 h 229"/>
                <a:gd name="T100" fmla="*/ 90 w 441"/>
                <a:gd name="T101" fmla="*/ 27 h 229"/>
                <a:gd name="T102" fmla="*/ 136 w 441"/>
                <a:gd name="T103" fmla="*/ 38 h 229"/>
                <a:gd name="T104" fmla="*/ 178 w 441"/>
                <a:gd name="T105" fmla="*/ 46 h 229"/>
                <a:gd name="T106" fmla="*/ 139 w 441"/>
                <a:gd name="T107" fmla="*/ 19 h 229"/>
                <a:gd name="T108" fmla="*/ 183 w 441"/>
                <a:gd name="T109" fmla="*/ 16 h 229"/>
                <a:gd name="T110" fmla="*/ 203 w 441"/>
                <a:gd name="T111" fmla="*/ 8 h 229"/>
                <a:gd name="T112" fmla="*/ 221 w 441"/>
                <a:gd name="T113" fmla="*/ 12 h 229"/>
                <a:gd name="T114" fmla="*/ 266 w 441"/>
                <a:gd name="T115" fmla="*/ 12 h 229"/>
                <a:gd name="T116" fmla="*/ 293 w 441"/>
                <a:gd name="T117" fmla="*/ 5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1" h="229">
                  <a:moveTo>
                    <a:pt x="314" y="0"/>
                  </a:moveTo>
                  <a:lnTo>
                    <a:pt x="315" y="0"/>
                  </a:lnTo>
                  <a:lnTo>
                    <a:pt x="317" y="2"/>
                  </a:lnTo>
                  <a:lnTo>
                    <a:pt x="320" y="4"/>
                  </a:lnTo>
                  <a:lnTo>
                    <a:pt x="322" y="5"/>
                  </a:lnTo>
                  <a:lnTo>
                    <a:pt x="333" y="5"/>
                  </a:lnTo>
                  <a:lnTo>
                    <a:pt x="337" y="5"/>
                  </a:lnTo>
                  <a:lnTo>
                    <a:pt x="341" y="7"/>
                  </a:lnTo>
                  <a:lnTo>
                    <a:pt x="344" y="7"/>
                  </a:lnTo>
                  <a:lnTo>
                    <a:pt x="348" y="7"/>
                  </a:lnTo>
                  <a:lnTo>
                    <a:pt x="352" y="7"/>
                  </a:lnTo>
                  <a:lnTo>
                    <a:pt x="363" y="7"/>
                  </a:lnTo>
                  <a:lnTo>
                    <a:pt x="366" y="8"/>
                  </a:lnTo>
                  <a:lnTo>
                    <a:pt x="366" y="8"/>
                  </a:lnTo>
                  <a:lnTo>
                    <a:pt x="363" y="10"/>
                  </a:lnTo>
                  <a:lnTo>
                    <a:pt x="359" y="12"/>
                  </a:lnTo>
                  <a:lnTo>
                    <a:pt x="337" y="16"/>
                  </a:lnTo>
                  <a:lnTo>
                    <a:pt x="336" y="18"/>
                  </a:lnTo>
                  <a:lnTo>
                    <a:pt x="341" y="18"/>
                  </a:lnTo>
                  <a:lnTo>
                    <a:pt x="347" y="18"/>
                  </a:lnTo>
                  <a:lnTo>
                    <a:pt x="352" y="18"/>
                  </a:lnTo>
                  <a:lnTo>
                    <a:pt x="358" y="16"/>
                  </a:lnTo>
                  <a:lnTo>
                    <a:pt x="359" y="15"/>
                  </a:lnTo>
                  <a:lnTo>
                    <a:pt x="363" y="15"/>
                  </a:lnTo>
                  <a:lnTo>
                    <a:pt x="371" y="12"/>
                  </a:lnTo>
                  <a:lnTo>
                    <a:pt x="375" y="12"/>
                  </a:lnTo>
                  <a:lnTo>
                    <a:pt x="378" y="12"/>
                  </a:lnTo>
                  <a:lnTo>
                    <a:pt x="380" y="13"/>
                  </a:lnTo>
                  <a:lnTo>
                    <a:pt x="382" y="13"/>
                  </a:lnTo>
                  <a:lnTo>
                    <a:pt x="383" y="12"/>
                  </a:lnTo>
                  <a:lnTo>
                    <a:pt x="383" y="10"/>
                  </a:lnTo>
                  <a:lnTo>
                    <a:pt x="385" y="10"/>
                  </a:lnTo>
                  <a:lnTo>
                    <a:pt x="386" y="8"/>
                  </a:lnTo>
                  <a:lnTo>
                    <a:pt x="388" y="8"/>
                  </a:lnTo>
                  <a:lnTo>
                    <a:pt x="389" y="10"/>
                  </a:lnTo>
                  <a:lnTo>
                    <a:pt x="391" y="12"/>
                  </a:lnTo>
                  <a:lnTo>
                    <a:pt x="393" y="13"/>
                  </a:lnTo>
                  <a:lnTo>
                    <a:pt x="394" y="13"/>
                  </a:lnTo>
                  <a:lnTo>
                    <a:pt x="399" y="12"/>
                  </a:lnTo>
                  <a:lnTo>
                    <a:pt x="400" y="12"/>
                  </a:lnTo>
                  <a:lnTo>
                    <a:pt x="405" y="12"/>
                  </a:lnTo>
                  <a:lnTo>
                    <a:pt x="408" y="13"/>
                  </a:lnTo>
                  <a:lnTo>
                    <a:pt x="408" y="13"/>
                  </a:lnTo>
                  <a:lnTo>
                    <a:pt x="407" y="15"/>
                  </a:lnTo>
                  <a:lnTo>
                    <a:pt x="407" y="15"/>
                  </a:lnTo>
                  <a:lnTo>
                    <a:pt x="405" y="16"/>
                  </a:lnTo>
                  <a:lnTo>
                    <a:pt x="407" y="16"/>
                  </a:lnTo>
                  <a:lnTo>
                    <a:pt x="410" y="18"/>
                  </a:lnTo>
                  <a:lnTo>
                    <a:pt x="413" y="21"/>
                  </a:lnTo>
                  <a:lnTo>
                    <a:pt x="413" y="23"/>
                  </a:lnTo>
                  <a:lnTo>
                    <a:pt x="411" y="24"/>
                  </a:lnTo>
                  <a:lnTo>
                    <a:pt x="411" y="26"/>
                  </a:lnTo>
                  <a:lnTo>
                    <a:pt x="423" y="23"/>
                  </a:lnTo>
                  <a:lnTo>
                    <a:pt x="434" y="24"/>
                  </a:lnTo>
                  <a:lnTo>
                    <a:pt x="437" y="24"/>
                  </a:lnTo>
                  <a:lnTo>
                    <a:pt x="438" y="26"/>
                  </a:lnTo>
                  <a:lnTo>
                    <a:pt x="440" y="27"/>
                  </a:lnTo>
                  <a:lnTo>
                    <a:pt x="441" y="29"/>
                  </a:lnTo>
                  <a:lnTo>
                    <a:pt x="440" y="30"/>
                  </a:lnTo>
                  <a:lnTo>
                    <a:pt x="435" y="35"/>
                  </a:lnTo>
                  <a:lnTo>
                    <a:pt x="430" y="37"/>
                  </a:lnTo>
                  <a:lnTo>
                    <a:pt x="427" y="40"/>
                  </a:lnTo>
                  <a:lnTo>
                    <a:pt x="423" y="41"/>
                  </a:lnTo>
                  <a:lnTo>
                    <a:pt x="407" y="46"/>
                  </a:lnTo>
                  <a:lnTo>
                    <a:pt x="399" y="48"/>
                  </a:lnTo>
                  <a:lnTo>
                    <a:pt x="394" y="49"/>
                  </a:lnTo>
                  <a:lnTo>
                    <a:pt x="393" y="51"/>
                  </a:lnTo>
                  <a:lnTo>
                    <a:pt x="383" y="49"/>
                  </a:lnTo>
                  <a:lnTo>
                    <a:pt x="380" y="51"/>
                  </a:lnTo>
                  <a:lnTo>
                    <a:pt x="378" y="52"/>
                  </a:lnTo>
                  <a:lnTo>
                    <a:pt x="375" y="54"/>
                  </a:lnTo>
                  <a:lnTo>
                    <a:pt x="372" y="54"/>
                  </a:lnTo>
                  <a:lnTo>
                    <a:pt x="363" y="54"/>
                  </a:lnTo>
                  <a:lnTo>
                    <a:pt x="361" y="56"/>
                  </a:lnTo>
                  <a:lnTo>
                    <a:pt x="359" y="57"/>
                  </a:lnTo>
                  <a:lnTo>
                    <a:pt x="359" y="59"/>
                  </a:lnTo>
                  <a:lnTo>
                    <a:pt x="358" y="59"/>
                  </a:lnTo>
                  <a:lnTo>
                    <a:pt x="333" y="65"/>
                  </a:lnTo>
                  <a:lnTo>
                    <a:pt x="333" y="67"/>
                  </a:lnTo>
                  <a:lnTo>
                    <a:pt x="334" y="67"/>
                  </a:lnTo>
                  <a:lnTo>
                    <a:pt x="337" y="67"/>
                  </a:lnTo>
                  <a:lnTo>
                    <a:pt x="375" y="59"/>
                  </a:lnTo>
                  <a:lnTo>
                    <a:pt x="383" y="59"/>
                  </a:lnTo>
                  <a:lnTo>
                    <a:pt x="389" y="59"/>
                  </a:lnTo>
                  <a:lnTo>
                    <a:pt x="388" y="60"/>
                  </a:lnTo>
                  <a:lnTo>
                    <a:pt x="378" y="65"/>
                  </a:lnTo>
                  <a:lnTo>
                    <a:pt x="367" y="70"/>
                  </a:lnTo>
                  <a:lnTo>
                    <a:pt x="361" y="75"/>
                  </a:lnTo>
                  <a:lnTo>
                    <a:pt x="345" y="81"/>
                  </a:lnTo>
                  <a:lnTo>
                    <a:pt x="334" y="87"/>
                  </a:lnTo>
                  <a:lnTo>
                    <a:pt x="330" y="90"/>
                  </a:lnTo>
                  <a:lnTo>
                    <a:pt x="323" y="95"/>
                  </a:lnTo>
                  <a:lnTo>
                    <a:pt x="320" y="97"/>
                  </a:lnTo>
                  <a:lnTo>
                    <a:pt x="318" y="97"/>
                  </a:lnTo>
                  <a:lnTo>
                    <a:pt x="315" y="97"/>
                  </a:lnTo>
                  <a:lnTo>
                    <a:pt x="312" y="97"/>
                  </a:lnTo>
                  <a:lnTo>
                    <a:pt x="307" y="93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11" y="100"/>
                  </a:lnTo>
                  <a:lnTo>
                    <a:pt x="311" y="101"/>
                  </a:lnTo>
                  <a:lnTo>
                    <a:pt x="298" y="103"/>
                  </a:lnTo>
                  <a:lnTo>
                    <a:pt x="293" y="104"/>
                  </a:lnTo>
                  <a:lnTo>
                    <a:pt x="290" y="104"/>
                  </a:lnTo>
                  <a:lnTo>
                    <a:pt x="289" y="104"/>
                  </a:lnTo>
                  <a:lnTo>
                    <a:pt x="285" y="104"/>
                  </a:lnTo>
                  <a:lnTo>
                    <a:pt x="284" y="104"/>
                  </a:lnTo>
                  <a:lnTo>
                    <a:pt x="284" y="106"/>
                  </a:lnTo>
                  <a:lnTo>
                    <a:pt x="285" y="106"/>
                  </a:lnTo>
                  <a:lnTo>
                    <a:pt x="290" y="106"/>
                  </a:lnTo>
                  <a:lnTo>
                    <a:pt x="301" y="104"/>
                  </a:lnTo>
                  <a:lnTo>
                    <a:pt x="303" y="104"/>
                  </a:lnTo>
                  <a:lnTo>
                    <a:pt x="306" y="106"/>
                  </a:lnTo>
                  <a:lnTo>
                    <a:pt x="306" y="106"/>
                  </a:lnTo>
                  <a:lnTo>
                    <a:pt x="303" y="109"/>
                  </a:lnTo>
                  <a:lnTo>
                    <a:pt x="295" y="112"/>
                  </a:lnTo>
                  <a:lnTo>
                    <a:pt x="295" y="112"/>
                  </a:lnTo>
                  <a:lnTo>
                    <a:pt x="298" y="114"/>
                  </a:lnTo>
                  <a:lnTo>
                    <a:pt x="298" y="114"/>
                  </a:lnTo>
                  <a:lnTo>
                    <a:pt x="295" y="117"/>
                  </a:lnTo>
                  <a:lnTo>
                    <a:pt x="293" y="117"/>
                  </a:lnTo>
                  <a:lnTo>
                    <a:pt x="285" y="119"/>
                  </a:lnTo>
                  <a:lnTo>
                    <a:pt x="282" y="120"/>
                  </a:lnTo>
                  <a:lnTo>
                    <a:pt x="279" y="119"/>
                  </a:lnTo>
                  <a:lnTo>
                    <a:pt x="263" y="115"/>
                  </a:lnTo>
                  <a:lnTo>
                    <a:pt x="259" y="114"/>
                  </a:lnTo>
                  <a:lnTo>
                    <a:pt x="254" y="112"/>
                  </a:lnTo>
                  <a:lnTo>
                    <a:pt x="251" y="114"/>
                  </a:lnTo>
                  <a:lnTo>
                    <a:pt x="246" y="114"/>
                  </a:lnTo>
                  <a:lnTo>
                    <a:pt x="248" y="115"/>
                  </a:lnTo>
                  <a:lnTo>
                    <a:pt x="255" y="117"/>
                  </a:lnTo>
                  <a:lnTo>
                    <a:pt x="262" y="117"/>
                  </a:lnTo>
                  <a:lnTo>
                    <a:pt x="263" y="117"/>
                  </a:lnTo>
                  <a:lnTo>
                    <a:pt x="265" y="119"/>
                  </a:lnTo>
                  <a:lnTo>
                    <a:pt x="266" y="120"/>
                  </a:lnTo>
                  <a:lnTo>
                    <a:pt x="268" y="122"/>
                  </a:lnTo>
                  <a:lnTo>
                    <a:pt x="266" y="123"/>
                  </a:lnTo>
                  <a:lnTo>
                    <a:pt x="266" y="125"/>
                  </a:lnTo>
                  <a:lnTo>
                    <a:pt x="265" y="125"/>
                  </a:lnTo>
                  <a:lnTo>
                    <a:pt x="263" y="125"/>
                  </a:lnTo>
                  <a:lnTo>
                    <a:pt x="259" y="125"/>
                  </a:lnTo>
                  <a:lnTo>
                    <a:pt x="255" y="127"/>
                  </a:lnTo>
                  <a:lnTo>
                    <a:pt x="254" y="127"/>
                  </a:lnTo>
                  <a:lnTo>
                    <a:pt x="251" y="127"/>
                  </a:lnTo>
                  <a:lnTo>
                    <a:pt x="244" y="127"/>
                  </a:lnTo>
                  <a:lnTo>
                    <a:pt x="238" y="128"/>
                  </a:lnTo>
                  <a:lnTo>
                    <a:pt x="235" y="128"/>
                  </a:lnTo>
                  <a:lnTo>
                    <a:pt x="230" y="128"/>
                  </a:lnTo>
                  <a:lnTo>
                    <a:pt x="225" y="127"/>
                  </a:lnTo>
                  <a:lnTo>
                    <a:pt x="222" y="125"/>
                  </a:lnTo>
                  <a:lnTo>
                    <a:pt x="214" y="125"/>
                  </a:lnTo>
                  <a:lnTo>
                    <a:pt x="214" y="127"/>
                  </a:lnTo>
                  <a:lnTo>
                    <a:pt x="218" y="127"/>
                  </a:lnTo>
                  <a:lnTo>
                    <a:pt x="222" y="128"/>
                  </a:lnTo>
                  <a:lnTo>
                    <a:pt x="225" y="131"/>
                  </a:lnTo>
                  <a:lnTo>
                    <a:pt x="229" y="131"/>
                  </a:lnTo>
                  <a:lnTo>
                    <a:pt x="233" y="134"/>
                  </a:lnTo>
                  <a:lnTo>
                    <a:pt x="236" y="134"/>
                  </a:lnTo>
                  <a:lnTo>
                    <a:pt x="240" y="134"/>
                  </a:lnTo>
                  <a:lnTo>
                    <a:pt x="246" y="134"/>
                  </a:lnTo>
                  <a:lnTo>
                    <a:pt x="249" y="134"/>
                  </a:lnTo>
                  <a:lnTo>
                    <a:pt x="249" y="141"/>
                  </a:lnTo>
                  <a:lnTo>
                    <a:pt x="248" y="141"/>
                  </a:lnTo>
                  <a:lnTo>
                    <a:pt x="238" y="141"/>
                  </a:lnTo>
                  <a:lnTo>
                    <a:pt x="235" y="139"/>
                  </a:lnTo>
                  <a:lnTo>
                    <a:pt x="232" y="139"/>
                  </a:lnTo>
                  <a:lnTo>
                    <a:pt x="229" y="138"/>
                  </a:lnTo>
                  <a:lnTo>
                    <a:pt x="225" y="139"/>
                  </a:lnTo>
                  <a:lnTo>
                    <a:pt x="222" y="139"/>
                  </a:lnTo>
                  <a:lnTo>
                    <a:pt x="219" y="139"/>
                  </a:lnTo>
                  <a:lnTo>
                    <a:pt x="216" y="139"/>
                  </a:lnTo>
                  <a:lnTo>
                    <a:pt x="207" y="139"/>
                  </a:lnTo>
                  <a:lnTo>
                    <a:pt x="202" y="139"/>
                  </a:lnTo>
                  <a:lnTo>
                    <a:pt x="199" y="139"/>
                  </a:lnTo>
                  <a:lnTo>
                    <a:pt x="194" y="139"/>
                  </a:lnTo>
                  <a:lnTo>
                    <a:pt x="189" y="139"/>
                  </a:lnTo>
                  <a:lnTo>
                    <a:pt x="191" y="141"/>
                  </a:lnTo>
                  <a:lnTo>
                    <a:pt x="192" y="141"/>
                  </a:lnTo>
                  <a:lnTo>
                    <a:pt x="195" y="141"/>
                  </a:lnTo>
                  <a:lnTo>
                    <a:pt x="197" y="142"/>
                  </a:lnTo>
                  <a:lnTo>
                    <a:pt x="200" y="144"/>
                  </a:lnTo>
                  <a:lnTo>
                    <a:pt x="202" y="144"/>
                  </a:lnTo>
                  <a:lnTo>
                    <a:pt x="205" y="142"/>
                  </a:lnTo>
                  <a:lnTo>
                    <a:pt x="214" y="141"/>
                  </a:lnTo>
                  <a:lnTo>
                    <a:pt x="219" y="141"/>
                  </a:lnTo>
                  <a:lnTo>
                    <a:pt x="224" y="142"/>
                  </a:lnTo>
                  <a:lnTo>
                    <a:pt x="225" y="142"/>
                  </a:lnTo>
                  <a:lnTo>
                    <a:pt x="227" y="142"/>
                  </a:lnTo>
                  <a:lnTo>
                    <a:pt x="230" y="145"/>
                  </a:lnTo>
                  <a:lnTo>
                    <a:pt x="236" y="145"/>
                  </a:lnTo>
                  <a:lnTo>
                    <a:pt x="240" y="147"/>
                  </a:lnTo>
                  <a:lnTo>
                    <a:pt x="248" y="150"/>
                  </a:lnTo>
                  <a:lnTo>
                    <a:pt x="249" y="150"/>
                  </a:lnTo>
                  <a:lnTo>
                    <a:pt x="249" y="150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43" y="156"/>
                  </a:lnTo>
                  <a:lnTo>
                    <a:pt x="236" y="156"/>
                  </a:lnTo>
                  <a:lnTo>
                    <a:pt x="227" y="156"/>
                  </a:lnTo>
                  <a:lnTo>
                    <a:pt x="222" y="156"/>
                  </a:lnTo>
                  <a:lnTo>
                    <a:pt x="221" y="158"/>
                  </a:lnTo>
                  <a:lnTo>
                    <a:pt x="225" y="158"/>
                  </a:lnTo>
                  <a:lnTo>
                    <a:pt x="235" y="161"/>
                  </a:lnTo>
                  <a:lnTo>
                    <a:pt x="238" y="163"/>
                  </a:lnTo>
                  <a:lnTo>
                    <a:pt x="238" y="163"/>
                  </a:lnTo>
                  <a:lnTo>
                    <a:pt x="233" y="166"/>
                  </a:lnTo>
                  <a:lnTo>
                    <a:pt x="229" y="174"/>
                  </a:lnTo>
                  <a:lnTo>
                    <a:pt x="227" y="174"/>
                  </a:lnTo>
                  <a:lnTo>
                    <a:pt x="225" y="174"/>
                  </a:lnTo>
                  <a:lnTo>
                    <a:pt x="222" y="174"/>
                  </a:lnTo>
                  <a:lnTo>
                    <a:pt x="218" y="175"/>
                  </a:lnTo>
                  <a:lnTo>
                    <a:pt x="213" y="175"/>
                  </a:lnTo>
                  <a:lnTo>
                    <a:pt x="207" y="175"/>
                  </a:lnTo>
                  <a:lnTo>
                    <a:pt x="199" y="175"/>
                  </a:lnTo>
                  <a:lnTo>
                    <a:pt x="197" y="177"/>
                  </a:lnTo>
                  <a:lnTo>
                    <a:pt x="197" y="179"/>
                  </a:lnTo>
                  <a:lnTo>
                    <a:pt x="197" y="182"/>
                  </a:lnTo>
                  <a:lnTo>
                    <a:pt x="197" y="185"/>
                  </a:lnTo>
                  <a:lnTo>
                    <a:pt x="197" y="188"/>
                  </a:lnTo>
                  <a:lnTo>
                    <a:pt x="195" y="190"/>
                  </a:lnTo>
                  <a:lnTo>
                    <a:pt x="194" y="191"/>
                  </a:lnTo>
                  <a:lnTo>
                    <a:pt x="191" y="193"/>
                  </a:lnTo>
                  <a:lnTo>
                    <a:pt x="188" y="194"/>
                  </a:lnTo>
                  <a:lnTo>
                    <a:pt x="186" y="194"/>
                  </a:lnTo>
                  <a:lnTo>
                    <a:pt x="181" y="194"/>
                  </a:lnTo>
                  <a:lnTo>
                    <a:pt x="170" y="196"/>
                  </a:lnTo>
                  <a:lnTo>
                    <a:pt x="166" y="196"/>
                  </a:lnTo>
                  <a:lnTo>
                    <a:pt x="161" y="194"/>
                  </a:lnTo>
                  <a:lnTo>
                    <a:pt x="156" y="193"/>
                  </a:lnTo>
                  <a:lnTo>
                    <a:pt x="150" y="190"/>
                  </a:lnTo>
                  <a:lnTo>
                    <a:pt x="147" y="188"/>
                  </a:lnTo>
                  <a:lnTo>
                    <a:pt x="145" y="188"/>
                  </a:lnTo>
                  <a:lnTo>
                    <a:pt x="145" y="190"/>
                  </a:lnTo>
                  <a:lnTo>
                    <a:pt x="148" y="191"/>
                  </a:lnTo>
                  <a:lnTo>
                    <a:pt x="150" y="193"/>
                  </a:lnTo>
                  <a:lnTo>
                    <a:pt x="151" y="193"/>
                  </a:lnTo>
                  <a:lnTo>
                    <a:pt x="150" y="194"/>
                  </a:lnTo>
                  <a:lnTo>
                    <a:pt x="147" y="194"/>
                  </a:lnTo>
                  <a:lnTo>
                    <a:pt x="143" y="196"/>
                  </a:lnTo>
                  <a:lnTo>
                    <a:pt x="140" y="196"/>
                  </a:lnTo>
                  <a:lnTo>
                    <a:pt x="139" y="196"/>
                  </a:lnTo>
                  <a:lnTo>
                    <a:pt x="140" y="197"/>
                  </a:lnTo>
                  <a:lnTo>
                    <a:pt x="143" y="197"/>
                  </a:lnTo>
                  <a:lnTo>
                    <a:pt x="143" y="197"/>
                  </a:lnTo>
                  <a:lnTo>
                    <a:pt x="147" y="197"/>
                  </a:lnTo>
                  <a:lnTo>
                    <a:pt x="151" y="196"/>
                  </a:lnTo>
                  <a:lnTo>
                    <a:pt x="153" y="196"/>
                  </a:lnTo>
                  <a:lnTo>
                    <a:pt x="158" y="196"/>
                  </a:lnTo>
                  <a:lnTo>
                    <a:pt x="159" y="197"/>
                  </a:lnTo>
                  <a:lnTo>
                    <a:pt x="166" y="199"/>
                  </a:lnTo>
                  <a:lnTo>
                    <a:pt x="166" y="201"/>
                  </a:lnTo>
                  <a:lnTo>
                    <a:pt x="170" y="199"/>
                  </a:lnTo>
                  <a:lnTo>
                    <a:pt x="177" y="199"/>
                  </a:lnTo>
                  <a:lnTo>
                    <a:pt x="178" y="199"/>
                  </a:lnTo>
                  <a:lnTo>
                    <a:pt x="180" y="202"/>
                  </a:lnTo>
                  <a:lnTo>
                    <a:pt x="180" y="204"/>
                  </a:lnTo>
                  <a:lnTo>
                    <a:pt x="180" y="205"/>
                  </a:lnTo>
                  <a:lnTo>
                    <a:pt x="181" y="207"/>
                  </a:lnTo>
                  <a:lnTo>
                    <a:pt x="184" y="207"/>
                  </a:lnTo>
                  <a:lnTo>
                    <a:pt x="186" y="208"/>
                  </a:lnTo>
                  <a:lnTo>
                    <a:pt x="189" y="207"/>
                  </a:lnTo>
                  <a:lnTo>
                    <a:pt x="192" y="205"/>
                  </a:lnTo>
                  <a:lnTo>
                    <a:pt x="192" y="205"/>
                  </a:lnTo>
                  <a:lnTo>
                    <a:pt x="194" y="205"/>
                  </a:lnTo>
                  <a:lnTo>
                    <a:pt x="195" y="207"/>
                  </a:lnTo>
                  <a:lnTo>
                    <a:pt x="199" y="208"/>
                  </a:lnTo>
                  <a:lnTo>
                    <a:pt x="199" y="212"/>
                  </a:lnTo>
                  <a:lnTo>
                    <a:pt x="197" y="215"/>
                  </a:lnTo>
                  <a:lnTo>
                    <a:pt x="194" y="218"/>
                  </a:lnTo>
                  <a:lnTo>
                    <a:pt x="184" y="221"/>
                  </a:lnTo>
                  <a:lnTo>
                    <a:pt x="181" y="223"/>
                  </a:lnTo>
                  <a:lnTo>
                    <a:pt x="180" y="224"/>
                  </a:lnTo>
                  <a:lnTo>
                    <a:pt x="177" y="226"/>
                  </a:lnTo>
                  <a:lnTo>
                    <a:pt x="170" y="227"/>
                  </a:lnTo>
                  <a:lnTo>
                    <a:pt x="167" y="227"/>
                  </a:lnTo>
                  <a:lnTo>
                    <a:pt x="159" y="229"/>
                  </a:lnTo>
                  <a:lnTo>
                    <a:pt x="158" y="229"/>
                  </a:lnTo>
                  <a:lnTo>
                    <a:pt x="156" y="229"/>
                  </a:lnTo>
                  <a:lnTo>
                    <a:pt x="154" y="227"/>
                  </a:lnTo>
                  <a:lnTo>
                    <a:pt x="156" y="226"/>
                  </a:lnTo>
                  <a:lnTo>
                    <a:pt x="156" y="224"/>
                  </a:lnTo>
                  <a:lnTo>
                    <a:pt x="158" y="224"/>
                  </a:lnTo>
                  <a:lnTo>
                    <a:pt x="158" y="223"/>
                  </a:lnTo>
                  <a:lnTo>
                    <a:pt x="154" y="221"/>
                  </a:lnTo>
                  <a:lnTo>
                    <a:pt x="154" y="219"/>
                  </a:lnTo>
                  <a:lnTo>
                    <a:pt x="153" y="219"/>
                  </a:lnTo>
                  <a:lnTo>
                    <a:pt x="150" y="219"/>
                  </a:lnTo>
                  <a:lnTo>
                    <a:pt x="148" y="219"/>
                  </a:lnTo>
                  <a:lnTo>
                    <a:pt x="147" y="219"/>
                  </a:lnTo>
                  <a:lnTo>
                    <a:pt x="145" y="219"/>
                  </a:lnTo>
                  <a:lnTo>
                    <a:pt x="143" y="219"/>
                  </a:lnTo>
                  <a:lnTo>
                    <a:pt x="140" y="216"/>
                  </a:lnTo>
                  <a:lnTo>
                    <a:pt x="139" y="215"/>
                  </a:lnTo>
                  <a:lnTo>
                    <a:pt x="137" y="215"/>
                  </a:lnTo>
                  <a:lnTo>
                    <a:pt x="136" y="215"/>
                  </a:lnTo>
                  <a:lnTo>
                    <a:pt x="134" y="213"/>
                  </a:lnTo>
                  <a:lnTo>
                    <a:pt x="132" y="213"/>
                  </a:lnTo>
                  <a:lnTo>
                    <a:pt x="134" y="213"/>
                  </a:lnTo>
                  <a:lnTo>
                    <a:pt x="136" y="215"/>
                  </a:lnTo>
                  <a:lnTo>
                    <a:pt x="137" y="218"/>
                  </a:lnTo>
                  <a:lnTo>
                    <a:pt x="137" y="219"/>
                  </a:lnTo>
                  <a:lnTo>
                    <a:pt x="137" y="221"/>
                  </a:lnTo>
                  <a:lnTo>
                    <a:pt x="120" y="221"/>
                  </a:lnTo>
                  <a:lnTo>
                    <a:pt x="113" y="221"/>
                  </a:lnTo>
                  <a:lnTo>
                    <a:pt x="112" y="219"/>
                  </a:lnTo>
                  <a:lnTo>
                    <a:pt x="109" y="215"/>
                  </a:lnTo>
                  <a:lnTo>
                    <a:pt x="107" y="224"/>
                  </a:lnTo>
                  <a:lnTo>
                    <a:pt x="95" y="226"/>
                  </a:lnTo>
                  <a:lnTo>
                    <a:pt x="91" y="226"/>
                  </a:lnTo>
                  <a:lnTo>
                    <a:pt x="87" y="224"/>
                  </a:lnTo>
                  <a:lnTo>
                    <a:pt x="80" y="221"/>
                  </a:lnTo>
                  <a:lnTo>
                    <a:pt x="79" y="219"/>
                  </a:lnTo>
                  <a:lnTo>
                    <a:pt x="77" y="218"/>
                  </a:lnTo>
                  <a:lnTo>
                    <a:pt x="77" y="216"/>
                  </a:lnTo>
                  <a:lnTo>
                    <a:pt x="76" y="216"/>
                  </a:lnTo>
                  <a:lnTo>
                    <a:pt x="74" y="219"/>
                  </a:lnTo>
                  <a:lnTo>
                    <a:pt x="72" y="223"/>
                  </a:lnTo>
                  <a:lnTo>
                    <a:pt x="68" y="223"/>
                  </a:lnTo>
                  <a:lnTo>
                    <a:pt x="63" y="221"/>
                  </a:lnTo>
                  <a:lnTo>
                    <a:pt x="61" y="216"/>
                  </a:lnTo>
                  <a:lnTo>
                    <a:pt x="61" y="223"/>
                  </a:lnTo>
                  <a:lnTo>
                    <a:pt x="52" y="223"/>
                  </a:lnTo>
                  <a:lnTo>
                    <a:pt x="47" y="223"/>
                  </a:lnTo>
                  <a:lnTo>
                    <a:pt x="47" y="216"/>
                  </a:lnTo>
                  <a:lnTo>
                    <a:pt x="46" y="212"/>
                  </a:lnTo>
                  <a:lnTo>
                    <a:pt x="44" y="215"/>
                  </a:lnTo>
                  <a:lnTo>
                    <a:pt x="46" y="218"/>
                  </a:lnTo>
                  <a:lnTo>
                    <a:pt x="46" y="223"/>
                  </a:lnTo>
                  <a:lnTo>
                    <a:pt x="43" y="221"/>
                  </a:lnTo>
                  <a:lnTo>
                    <a:pt x="33" y="221"/>
                  </a:lnTo>
                  <a:lnTo>
                    <a:pt x="31" y="219"/>
                  </a:lnTo>
                  <a:lnTo>
                    <a:pt x="31" y="215"/>
                  </a:lnTo>
                  <a:lnTo>
                    <a:pt x="31" y="210"/>
                  </a:lnTo>
                  <a:lnTo>
                    <a:pt x="43" y="205"/>
                  </a:lnTo>
                  <a:lnTo>
                    <a:pt x="46" y="202"/>
                  </a:lnTo>
                  <a:lnTo>
                    <a:pt x="47" y="201"/>
                  </a:lnTo>
                  <a:lnTo>
                    <a:pt x="52" y="201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8" y="199"/>
                  </a:lnTo>
                  <a:lnTo>
                    <a:pt x="71" y="199"/>
                  </a:lnTo>
                  <a:lnTo>
                    <a:pt x="71" y="199"/>
                  </a:lnTo>
                  <a:lnTo>
                    <a:pt x="69" y="199"/>
                  </a:lnTo>
                  <a:lnTo>
                    <a:pt x="66" y="194"/>
                  </a:lnTo>
                  <a:lnTo>
                    <a:pt x="66" y="194"/>
                  </a:lnTo>
                  <a:lnTo>
                    <a:pt x="65" y="194"/>
                  </a:lnTo>
                  <a:lnTo>
                    <a:pt x="61" y="194"/>
                  </a:lnTo>
                  <a:lnTo>
                    <a:pt x="60" y="193"/>
                  </a:lnTo>
                  <a:lnTo>
                    <a:pt x="58" y="191"/>
                  </a:lnTo>
                  <a:lnTo>
                    <a:pt x="57" y="190"/>
                  </a:lnTo>
                  <a:lnTo>
                    <a:pt x="55" y="186"/>
                  </a:lnTo>
                  <a:lnTo>
                    <a:pt x="52" y="182"/>
                  </a:lnTo>
                  <a:lnTo>
                    <a:pt x="54" y="180"/>
                  </a:lnTo>
                  <a:lnTo>
                    <a:pt x="57" y="179"/>
                  </a:lnTo>
                  <a:lnTo>
                    <a:pt x="61" y="177"/>
                  </a:lnTo>
                  <a:lnTo>
                    <a:pt x="65" y="177"/>
                  </a:lnTo>
                  <a:lnTo>
                    <a:pt x="68" y="177"/>
                  </a:lnTo>
                  <a:lnTo>
                    <a:pt x="71" y="179"/>
                  </a:lnTo>
                  <a:lnTo>
                    <a:pt x="77" y="180"/>
                  </a:lnTo>
                  <a:lnTo>
                    <a:pt x="80" y="182"/>
                  </a:lnTo>
                  <a:lnTo>
                    <a:pt x="84" y="185"/>
                  </a:lnTo>
                  <a:lnTo>
                    <a:pt x="87" y="188"/>
                  </a:lnTo>
                  <a:lnTo>
                    <a:pt x="88" y="190"/>
                  </a:lnTo>
                  <a:lnTo>
                    <a:pt x="98" y="193"/>
                  </a:lnTo>
                  <a:lnTo>
                    <a:pt x="101" y="193"/>
                  </a:lnTo>
                  <a:lnTo>
                    <a:pt x="104" y="193"/>
                  </a:lnTo>
                  <a:lnTo>
                    <a:pt x="112" y="193"/>
                  </a:lnTo>
                  <a:lnTo>
                    <a:pt x="115" y="191"/>
                  </a:lnTo>
                  <a:lnTo>
                    <a:pt x="117" y="191"/>
                  </a:lnTo>
                  <a:lnTo>
                    <a:pt x="118" y="190"/>
                  </a:lnTo>
                  <a:lnTo>
                    <a:pt x="120" y="188"/>
                  </a:lnTo>
                  <a:lnTo>
                    <a:pt x="123" y="186"/>
                  </a:lnTo>
                  <a:lnTo>
                    <a:pt x="128" y="182"/>
                  </a:lnTo>
                  <a:lnTo>
                    <a:pt x="131" y="179"/>
                  </a:lnTo>
                  <a:lnTo>
                    <a:pt x="131" y="177"/>
                  </a:lnTo>
                  <a:lnTo>
                    <a:pt x="131" y="175"/>
                  </a:lnTo>
                  <a:lnTo>
                    <a:pt x="132" y="174"/>
                  </a:lnTo>
                  <a:lnTo>
                    <a:pt x="131" y="175"/>
                  </a:lnTo>
                  <a:lnTo>
                    <a:pt x="121" y="183"/>
                  </a:lnTo>
                  <a:lnTo>
                    <a:pt x="120" y="185"/>
                  </a:lnTo>
                  <a:lnTo>
                    <a:pt x="115" y="188"/>
                  </a:lnTo>
                  <a:lnTo>
                    <a:pt x="112" y="188"/>
                  </a:lnTo>
                  <a:lnTo>
                    <a:pt x="109" y="188"/>
                  </a:lnTo>
                  <a:lnTo>
                    <a:pt x="104" y="186"/>
                  </a:lnTo>
                  <a:lnTo>
                    <a:pt x="99" y="190"/>
                  </a:lnTo>
                  <a:lnTo>
                    <a:pt x="96" y="188"/>
                  </a:lnTo>
                  <a:lnTo>
                    <a:pt x="93" y="188"/>
                  </a:lnTo>
                  <a:lnTo>
                    <a:pt x="93" y="180"/>
                  </a:lnTo>
                  <a:lnTo>
                    <a:pt x="90" y="175"/>
                  </a:lnTo>
                  <a:lnTo>
                    <a:pt x="93" y="174"/>
                  </a:lnTo>
                  <a:lnTo>
                    <a:pt x="96" y="172"/>
                  </a:lnTo>
                  <a:lnTo>
                    <a:pt x="102" y="167"/>
                  </a:lnTo>
                  <a:lnTo>
                    <a:pt x="104" y="167"/>
                  </a:lnTo>
                  <a:lnTo>
                    <a:pt x="109" y="167"/>
                  </a:lnTo>
                  <a:lnTo>
                    <a:pt x="106" y="167"/>
                  </a:lnTo>
                  <a:lnTo>
                    <a:pt x="104" y="166"/>
                  </a:lnTo>
                  <a:lnTo>
                    <a:pt x="98" y="166"/>
                  </a:lnTo>
                  <a:lnTo>
                    <a:pt x="101" y="156"/>
                  </a:lnTo>
                  <a:lnTo>
                    <a:pt x="96" y="164"/>
                  </a:lnTo>
                  <a:lnTo>
                    <a:pt x="93" y="167"/>
                  </a:lnTo>
                  <a:lnTo>
                    <a:pt x="91" y="169"/>
                  </a:lnTo>
                  <a:lnTo>
                    <a:pt x="88" y="171"/>
                  </a:lnTo>
                  <a:lnTo>
                    <a:pt x="79" y="171"/>
                  </a:lnTo>
                  <a:lnTo>
                    <a:pt x="82" y="167"/>
                  </a:lnTo>
                  <a:lnTo>
                    <a:pt x="84" y="163"/>
                  </a:lnTo>
                  <a:lnTo>
                    <a:pt x="82" y="164"/>
                  </a:lnTo>
                  <a:lnTo>
                    <a:pt x="76" y="167"/>
                  </a:lnTo>
                  <a:lnTo>
                    <a:pt x="72" y="169"/>
                  </a:lnTo>
                  <a:lnTo>
                    <a:pt x="69" y="169"/>
                  </a:lnTo>
                  <a:lnTo>
                    <a:pt x="63" y="169"/>
                  </a:lnTo>
                  <a:lnTo>
                    <a:pt x="60" y="167"/>
                  </a:lnTo>
                  <a:lnTo>
                    <a:pt x="61" y="164"/>
                  </a:lnTo>
                  <a:lnTo>
                    <a:pt x="61" y="160"/>
                  </a:lnTo>
                  <a:lnTo>
                    <a:pt x="63" y="158"/>
                  </a:lnTo>
                  <a:lnTo>
                    <a:pt x="66" y="156"/>
                  </a:lnTo>
                  <a:lnTo>
                    <a:pt x="69" y="152"/>
                  </a:lnTo>
                  <a:lnTo>
                    <a:pt x="71" y="149"/>
                  </a:lnTo>
                  <a:lnTo>
                    <a:pt x="79" y="147"/>
                  </a:lnTo>
                  <a:lnTo>
                    <a:pt x="87" y="147"/>
                  </a:lnTo>
                  <a:lnTo>
                    <a:pt x="93" y="145"/>
                  </a:lnTo>
                  <a:lnTo>
                    <a:pt x="98" y="144"/>
                  </a:lnTo>
                  <a:lnTo>
                    <a:pt x="99" y="145"/>
                  </a:lnTo>
                  <a:lnTo>
                    <a:pt x="113" y="147"/>
                  </a:lnTo>
                  <a:lnTo>
                    <a:pt x="118" y="149"/>
                  </a:lnTo>
                  <a:lnTo>
                    <a:pt x="120" y="149"/>
                  </a:lnTo>
                  <a:lnTo>
                    <a:pt x="121" y="149"/>
                  </a:lnTo>
                  <a:lnTo>
                    <a:pt x="125" y="149"/>
                  </a:lnTo>
                  <a:lnTo>
                    <a:pt x="126" y="147"/>
                  </a:lnTo>
                  <a:lnTo>
                    <a:pt x="134" y="147"/>
                  </a:lnTo>
                  <a:lnTo>
                    <a:pt x="136" y="147"/>
                  </a:lnTo>
                  <a:lnTo>
                    <a:pt x="139" y="145"/>
                  </a:lnTo>
                  <a:lnTo>
                    <a:pt x="140" y="145"/>
                  </a:lnTo>
                  <a:lnTo>
                    <a:pt x="143" y="144"/>
                  </a:lnTo>
                  <a:lnTo>
                    <a:pt x="143" y="142"/>
                  </a:lnTo>
                  <a:lnTo>
                    <a:pt x="142" y="142"/>
                  </a:lnTo>
                  <a:lnTo>
                    <a:pt x="140" y="142"/>
                  </a:lnTo>
                  <a:lnTo>
                    <a:pt x="137" y="144"/>
                  </a:lnTo>
                  <a:lnTo>
                    <a:pt x="134" y="145"/>
                  </a:lnTo>
                  <a:lnTo>
                    <a:pt x="131" y="145"/>
                  </a:lnTo>
                  <a:lnTo>
                    <a:pt x="125" y="144"/>
                  </a:lnTo>
                  <a:lnTo>
                    <a:pt x="115" y="144"/>
                  </a:lnTo>
                  <a:lnTo>
                    <a:pt x="109" y="142"/>
                  </a:lnTo>
                  <a:lnTo>
                    <a:pt x="107" y="142"/>
                  </a:lnTo>
                  <a:lnTo>
                    <a:pt x="106" y="142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6" y="138"/>
                  </a:lnTo>
                  <a:lnTo>
                    <a:pt x="107" y="138"/>
                  </a:lnTo>
                  <a:lnTo>
                    <a:pt x="110" y="139"/>
                  </a:lnTo>
                  <a:lnTo>
                    <a:pt x="113" y="139"/>
                  </a:lnTo>
                  <a:lnTo>
                    <a:pt x="118" y="141"/>
                  </a:lnTo>
                  <a:lnTo>
                    <a:pt x="117" y="139"/>
                  </a:lnTo>
                  <a:lnTo>
                    <a:pt x="112" y="136"/>
                  </a:lnTo>
                  <a:lnTo>
                    <a:pt x="109" y="134"/>
                  </a:lnTo>
                  <a:lnTo>
                    <a:pt x="106" y="131"/>
                  </a:lnTo>
                  <a:lnTo>
                    <a:pt x="104" y="130"/>
                  </a:lnTo>
                  <a:lnTo>
                    <a:pt x="99" y="125"/>
                  </a:lnTo>
                  <a:lnTo>
                    <a:pt x="96" y="122"/>
                  </a:lnTo>
                  <a:lnTo>
                    <a:pt x="93" y="120"/>
                  </a:lnTo>
                  <a:lnTo>
                    <a:pt x="90" y="119"/>
                  </a:lnTo>
                  <a:lnTo>
                    <a:pt x="82" y="119"/>
                  </a:lnTo>
                  <a:lnTo>
                    <a:pt x="80" y="117"/>
                  </a:lnTo>
                  <a:lnTo>
                    <a:pt x="77" y="114"/>
                  </a:lnTo>
                  <a:lnTo>
                    <a:pt x="76" y="109"/>
                  </a:lnTo>
                  <a:lnTo>
                    <a:pt x="74" y="104"/>
                  </a:lnTo>
                  <a:lnTo>
                    <a:pt x="76" y="101"/>
                  </a:lnTo>
                  <a:lnTo>
                    <a:pt x="79" y="98"/>
                  </a:lnTo>
                  <a:lnTo>
                    <a:pt x="95" y="100"/>
                  </a:lnTo>
                  <a:lnTo>
                    <a:pt x="102" y="100"/>
                  </a:lnTo>
                  <a:lnTo>
                    <a:pt x="110" y="100"/>
                  </a:lnTo>
                  <a:lnTo>
                    <a:pt x="115" y="101"/>
                  </a:lnTo>
                  <a:lnTo>
                    <a:pt x="121" y="104"/>
                  </a:lnTo>
                  <a:lnTo>
                    <a:pt x="126" y="108"/>
                  </a:lnTo>
                  <a:lnTo>
                    <a:pt x="131" y="109"/>
                  </a:lnTo>
                  <a:lnTo>
                    <a:pt x="136" y="112"/>
                  </a:lnTo>
                  <a:lnTo>
                    <a:pt x="140" y="115"/>
                  </a:lnTo>
                  <a:lnTo>
                    <a:pt x="142" y="119"/>
                  </a:lnTo>
                  <a:lnTo>
                    <a:pt x="145" y="120"/>
                  </a:lnTo>
                  <a:lnTo>
                    <a:pt x="148" y="120"/>
                  </a:lnTo>
                  <a:lnTo>
                    <a:pt x="154" y="122"/>
                  </a:lnTo>
                  <a:lnTo>
                    <a:pt x="159" y="122"/>
                  </a:lnTo>
                  <a:lnTo>
                    <a:pt x="162" y="122"/>
                  </a:lnTo>
                  <a:lnTo>
                    <a:pt x="166" y="122"/>
                  </a:lnTo>
                  <a:lnTo>
                    <a:pt x="167" y="120"/>
                  </a:lnTo>
                  <a:lnTo>
                    <a:pt x="166" y="120"/>
                  </a:lnTo>
                  <a:lnTo>
                    <a:pt x="159" y="120"/>
                  </a:lnTo>
                  <a:lnTo>
                    <a:pt x="154" y="119"/>
                  </a:lnTo>
                  <a:lnTo>
                    <a:pt x="153" y="119"/>
                  </a:lnTo>
                  <a:lnTo>
                    <a:pt x="150" y="115"/>
                  </a:lnTo>
                  <a:lnTo>
                    <a:pt x="145" y="112"/>
                  </a:lnTo>
                  <a:lnTo>
                    <a:pt x="142" y="111"/>
                  </a:lnTo>
                  <a:lnTo>
                    <a:pt x="136" y="108"/>
                  </a:lnTo>
                  <a:lnTo>
                    <a:pt x="131" y="103"/>
                  </a:lnTo>
                  <a:lnTo>
                    <a:pt x="126" y="100"/>
                  </a:lnTo>
                  <a:lnTo>
                    <a:pt x="126" y="98"/>
                  </a:lnTo>
                  <a:lnTo>
                    <a:pt x="129" y="97"/>
                  </a:lnTo>
                  <a:lnTo>
                    <a:pt x="132" y="97"/>
                  </a:lnTo>
                  <a:lnTo>
                    <a:pt x="154" y="95"/>
                  </a:lnTo>
                  <a:lnTo>
                    <a:pt x="169" y="92"/>
                  </a:lnTo>
                  <a:lnTo>
                    <a:pt x="173" y="89"/>
                  </a:lnTo>
                  <a:lnTo>
                    <a:pt x="175" y="87"/>
                  </a:lnTo>
                  <a:lnTo>
                    <a:pt x="192" y="82"/>
                  </a:lnTo>
                  <a:lnTo>
                    <a:pt x="205" y="81"/>
                  </a:lnTo>
                  <a:lnTo>
                    <a:pt x="210" y="81"/>
                  </a:lnTo>
                  <a:lnTo>
                    <a:pt x="214" y="81"/>
                  </a:lnTo>
                  <a:lnTo>
                    <a:pt x="214" y="79"/>
                  </a:lnTo>
                  <a:lnTo>
                    <a:pt x="211" y="79"/>
                  </a:lnTo>
                  <a:lnTo>
                    <a:pt x="207" y="79"/>
                  </a:lnTo>
                  <a:lnTo>
                    <a:pt x="199" y="79"/>
                  </a:lnTo>
                  <a:lnTo>
                    <a:pt x="191" y="78"/>
                  </a:lnTo>
                  <a:lnTo>
                    <a:pt x="188" y="78"/>
                  </a:lnTo>
                  <a:lnTo>
                    <a:pt x="188" y="76"/>
                  </a:lnTo>
                  <a:lnTo>
                    <a:pt x="189" y="75"/>
                  </a:lnTo>
                  <a:lnTo>
                    <a:pt x="191" y="71"/>
                  </a:lnTo>
                  <a:lnTo>
                    <a:pt x="194" y="70"/>
                  </a:lnTo>
                  <a:lnTo>
                    <a:pt x="205" y="65"/>
                  </a:lnTo>
                  <a:lnTo>
                    <a:pt x="213" y="62"/>
                  </a:lnTo>
                  <a:lnTo>
                    <a:pt x="214" y="60"/>
                  </a:lnTo>
                  <a:lnTo>
                    <a:pt x="199" y="64"/>
                  </a:lnTo>
                  <a:lnTo>
                    <a:pt x="192" y="67"/>
                  </a:lnTo>
                  <a:lnTo>
                    <a:pt x="188" y="70"/>
                  </a:lnTo>
                  <a:lnTo>
                    <a:pt x="184" y="71"/>
                  </a:lnTo>
                  <a:lnTo>
                    <a:pt x="183" y="71"/>
                  </a:lnTo>
                  <a:lnTo>
                    <a:pt x="181" y="71"/>
                  </a:lnTo>
                  <a:lnTo>
                    <a:pt x="180" y="73"/>
                  </a:lnTo>
                  <a:lnTo>
                    <a:pt x="178" y="75"/>
                  </a:lnTo>
                  <a:lnTo>
                    <a:pt x="177" y="76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1"/>
                  </a:lnTo>
                  <a:lnTo>
                    <a:pt x="167" y="84"/>
                  </a:lnTo>
                  <a:lnTo>
                    <a:pt x="154" y="87"/>
                  </a:lnTo>
                  <a:lnTo>
                    <a:pt x="150" y="89"/>
                  </a:lnTo>
                  <a:lnTo>
                    <a:pt x="147" y="89"/>
                  </a:lnTo>
                  <a:lnTo>
                    <a:pt x="136" y="90"/>
                  </a:lnTo>
                  <a:lnTo>
                    <a:pt x="131" y="90"/>
                  </a:lnTo>
                  <a:lnTo>
                    <a:pt x="128" y="90"/>
                  </a:lnTo>
                  <a:lnTo>
                    <a:pt x="129" y="89"/>
                  </a:lnTo>
                  <a:lnTo>
                    <a:pt x="136" y="84"/>
                  </a:lnTo>
                  <a:lnTo>
                    <a:pt x="137" y="84"/>
                  </a:lnTo>
                  <a:lnTo>
                    <a:pt x="132" y="84"/>
                  </a:lnTo>
                  <a:lnTo>
                    <a:pt x="129" y="84"/>
                  </a:lnTo>
                  <a:lnTo>
                    <a:pt x="120" y="86"/>
                  </a:lnTo>
                  <a:lnTo>
                    <a:pt x="117" y="87"/>
                  </a:lnTo>
                  <a:lnTo>
                    <a:pt x="113" y="89"/>
                  </a:lnTo>
                  <a:lnTo>
                    <a:pt x="110" y="90"/>
                  </a:lnTo>
                  <a:lnTo>
                    <a:pt x="109" y="92"/>
                  </a:lnTo>
                  <a:lnTo>
                    <a:pt x="106" y="92"/>
                  </a:lnTo>
                  <a:lnTo>
                    <a:pt x="95" y="92"/>
                  </a:lnTo>
                  <a:lnTo>
                    <a:pt x="93" y="92"/>
                  </a:lnTo>
                  <a:lnTo>
                    <a:pt x="87" y="90"/>
                  </a:lnTo>
                  <a:lnTo>
                    <a:pt x="80" y="90"/>
                  </a:lnTo>
                  <a:lnTo>
                    <a:pt x="79" y="90"/>
                  </a:lnTo>
                  <a:lnTo>
                    <a:pt x="76" y="89"/>
                  </a:lnTo>
                  <a:lnTo>
                    <a:pt x="74" y="89"/>
                  </a:lnTo>
                  <a:lnTo>
                    <a:pt x="74" y="87"/>
                  </a:lnTo>
                  <a:lnTo>
                    <a:pt x="76" y="84"/>
                  </a:lnTo>
                  <a:lnTo>
                    <a:pt x="79" y="82"/>
                  </a:lnTo>
                  <a:lnTo>
                    <a:pt x="88" y="78"/>
                  </a:lnTo>
                  <a:lnTo>
                    <a:pt x="93" y="76"/>
                  </a:lnTo>
                  <a:lnTo>
                    <a:pt x="101" y="75"/>
                  </a:lnTo>
                  <a:lnTo>
                    <a:pt x="121" y="71"/>
                  </a:lnTo>
                  <a:lnTo>
                    <a:pt x="121" y="70"/>
                  </a:lnTo>
                  <a:lnTo>
                    <a:pt x="102" y="73"/>
                  </a:lnTo>
                  <a:lnTo>
                    <a:pt x="85" y="75"/>
                  </a:lnTo>
                  <a:lnTo>
                    <a:pt x="84" y="75"/>
                  </a:lnTo>
                  <a:lnTo>
                    <a:pt x="79" y="78"/>
                  </a:lnTo>
                  <a:lnTo>
                    <a:pt x="66" y="86"/>
                  </a:lnTo>
                  <a:lnTo>
                    <a:pt x="63" y="87"/>
                  </a:lnTo>
                  <a:lnTo>
                    <a:pt x="58" y="87"/>
                  </a:lnTo>
                  <a:lnTo>
                    <a:pt x="54" y="87"/>
                  </a:lnTo>
                  <a:lnTo>
                    <a:pt x="50" y="86"/>
                  </a:lnTo>
                  <a:lnTo>
                    <a:pt x="44" y="84"/>
                  </a:lnTo>
                  <a:lnTo>
                    <a:pt x="41" y="82"/>
                  </a:lnTo>
                  <a:lnTo>
                    <a:pt x="38" y="81"/>
                  </a:lnTo>
                  <a:lnTo>
                    <a:pt x="38" y="81"/>
                  </a:lnTo>
                  <a:lnTo>
                    <a:pt x="36" y="79"/>
                  </a:lnTo>
                  <a:lnTo>
                    <a:pt x="35" y="78"/>
                  </a:lnTo>
                  <a:lnTo>
                    <a:pt x="36" y="78"/>
                  </a:lnTo>
                  <a:lnTo>
                    <a:pt x="47" y="76"/>
                  </a:lnTo>
                  <a:lnTo>
                    <a:pt x="63" y="76"/>
                  </a:lnTo>
                  <a:lnTo>
                    <a:pt x="69" y="76"/>
                  </a:lnTo>
                  <a:lnTo>
                    <a:pt x="76" y="75"/>
                  </a:lnTo>
                  <a:lnTo>
                    <a:pt x="85" y="71"/>
                  </a:lnTo>
                  <a:lnTo>
                    <a:pt x="96" y="67"/>
                  </a:lnTo>
                  <a:lnTo>
                    <a:pt x="98" y="65"/>
                  </a:lnTo>
                  <a:lnTo>
                    <a:pt x="95" y="65"/>
                  </a:lnTo>
                  <a:lnTo>
                    <a:pt x="91" y="65"/>
                  </a:lnTo>
                  <a:lnTo>
                    <a:pt x="85" y="67"/>
                  </a:lnTo>
                  <a:lnTo>
                    <a:pt x="74" y="71"/>
                  </a:lnTo>
                  <a:lnTo>
                    <a:pt x="65" y="73"/>
                  </a:lnTo>
                  <a:lnTo>
                    <a:pt x="41" y="73"/>
                  </a:lnTo>
                  <a:lnTo>
                    <a:pt x="33" y="75"/>
                  </a:lnTo>
                  <a:lnTo>
                    <a:pt x="30" y="75"/>
                  </a:lnTo>
                  <a:lnTo>
                    <a:pt x="28" y="73"/>
                  </a:lnTo>
                  <a:lnTo>
                    <a:pt x="25" y="71"/>
                  </a:lnTo>
                  <a:lnTo>
                    <a:pt x="25" y="70"/>
                  </a:lnTo>
                  <a:lnTo>
                    <a:pt x="31" y="68"/>
                  </a:lnTo>
                  <a:lnTo>
                    <a:pt x="35" y="67"/>
                  </a:lnTo>
                  <a:lnTo>
                    <a:pt x="36" y="67"/>
                  </a:lnTo>
                  <a:lnTo>
                    <a:pt x="30" y="65"/>
                  </a:lnTo>
                  <a:lnTo>
                    <a:pt x="30" y="64"/>
                  </a:lnTo>
                  <a:lnTo>
                    <a:pt x="33" y="62"/>
                  </a:lnTo>
                  <a:lnTo>
                    <a:pt x="41" y="59"/>
                  </a:lnTo>
                  <a:lnTo>
                    <a:pt x="44" y="59"/>
                  </a:lnTo>
                  <a:lnTo>
                    <a:pt x="52" y="57"/>
                  </a:lnTo>
                  <a:lnTo>
                    <a:pt x="60" y="59"/>
                  </a:lnTo>
                  <a:lnTo>
                    <a:pt x="60" y="57"/>
                  </a:lnTo>
                  <a:lnTo>
                    <a:pt x="52" y="56"/>
                  </a:lnTo>
                  <a:lnTo>
                    <a:pt x="47" y="56"/>
                  </a:lnTo>
                  <a:lnTo>
                    <a:pt x="39" y="57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0" y="54"/>
                  </a:lnTo>
                  <a:lnTo>
                    <a:pt x="17" y="54"/>
                  </a:lnTo>
                  <a:lnTo>
                    <a:pt x="16" y="52"/>
                  </a:lnTo>
                  <a:lnTo>
                    <a:pt x="13" y="54"/>
                  </a:lnTo>
                  <a:lnTo>
                    <a:pt x="9" y="56"/>
                  </a:lnTo>
                  <a:lnTo>
                    <a:pt x="6" y="56"/>
                  </a:lnTo>
                  <a:lnTo>
                    <a:pt x="5" y="56"/>
                  </a:lnTo>
                  <a:lnTo>
                    <a:pt x="0" y="54"/>
                  </a:lnTo>
                  <a:lnTo>
                    <a:pt x="2" y="52"/>
                  </a:lnTo>
                  <a:lnTo>
                    <a:pt x="5" y="49"/>
                  </a:lnTo>
                  <a:lnTo>
                    <a:pt x="8" y="48"/>
                  </a:lnTo>
                  <a:lnTo>
                    <a:pt x="11" y="48"/>
                  </a:lnTo>
                  <a:lnTo>
                    <a:pt x="17" y="45"/>
                  </a:lnTo>
                  <a:lnTo>
                    <a:pt x="22" y="45"/>
                  </a:lnTo>
                  <a:lnTo>
                    <a:pt x="30" y="45"/>
                  </a:lnTo>
                  <a:lnTo>
                    <a:pt x="33" y="45"/>
                  </a:lnTo>
                  <a:lnTo>
                    <a:pt x="36" y="43"/>
                  </a:lnTo>
                  <a:lnTo>
                    <a:pt x="41" y="40"/>
                  </a:lnTo>
                  <a:lnTo>
                    <a:pt x="46" y="38"/>
                  </a:lnTo>
                  <a:lnTo>
                    <a:pt x="52" y="38"/>
                  </a:lnTo>
                  <a:lnTo>
                    <a:pt x="58" y="38"/>
                  </a:lnTo>
                  <a:lnTo>
                    <a:pt x="63" y="38"/>
                  </a:lnTo>
                  <a:lnTo>
                    <a:pt x="65" y="41"/>
                  </a:lnTo>
                  <a:lnTo>
                    <a:pt x="68" y="43"/>
                  </a:lnTo>
                  <a:lnTo>
                    <a:pt x="68" y="41"/>
                  </a:lnTo>
                  <a:lnTo>
                    <a:pt x="71" y="40"/>
                  </a:lnTo>
                  <a:lnTo>
                    <a:pt x="74" y="40"/>
                  </a:lnTo>
                  <a:lnTo>
                    <a:pt x="77" y="40"/>
                  </a:lnTo>
                  <a:lnTo>
                    <a:pt x="80" y="40"/>
                  </a:lnTo>
                  <a:lnTo>
                    <a:pt x="85" y="41"/>
                  </a:lnTo>
                  <a:lnTo>
                    <a:pt x="88" y="43"/>
                  </a:lnTo>
                  <a:lnTo>
                    <a:pt x="90" y="43"/>
                  </a:lnTo>
                  <a:lnTo>
                    <a:pt x="91" y="41"/>
                  </a:lnTo>
                  <a:lnTo>
                    <a:pt x="96" y="41"/>
                  </a:lnTo>
                  <a:lnTo>
                    <a:pt x="96" y="41"/>
                  </a:lnTo>
                  <a:lnTo>
                    <a:pt x="95" y="40"/>
                  </a:lnTo>
                  <a:lnTo>
                    <a:pt x="93" y="40"/>
                  </a:lnTo>
                  <a:lnTo>
                    <a:pt x="74" y="34"/>
                  </a:lnTo>
                  <a:lnTo>
                    <a:pt x="74" y="34"/>
                  </a:lnTo>
                  <a:lnTo>
                    <a:pt x="80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90" y="27"/>
                  </a:lnTo>
                  <a:lnTo>
                    <a:pt x="93" y="27"/>
                  </a:lnTo>
                  <a:lnTo>
                    <a:pt x="98" y="26"/>
                  </a:lnTo>
                  <a:lnTo>
                    <a:pt x="101" y="26"/>
                  </a:lnTo>
                  <a:lnTo>
                    <a:pt x="104" y="27"/>
                  </a:lnTo>
                  <a:lnTo>
                    <a:pt x="106" y="27"/>
                  </a:lnTo>
                  <a:lnTo>
                    <a:pt x="113" y="29"/>
                  </a:lnTo>
                  <a:lnTo>
                    <a:pt x="117" y="29"/>
                  </a:lnTo>
                  <a:lnTo>
                    <a:pt x="123" y="34"/>
                  </a:lnTo>
                  <a:lnTo>
                    <a:pt x="126" y="37"/>
                  </a:lnTo>
                  <a:lnTo>
                    <a:pt x="129" y="38"/>
                  </a:lnTo>
                  <a:lnTo>
                    <a:pt x="131" y="38"/>
                  </a:lnTo>
                  <a:lnTo>
                    <a:pt x="136" y="38"/>
                  </a:lnTo>
                  <a:lnTo>
                    <a:pt x="136" y="38"/>
                  </a:lnTo>
                  <a:lnTo>
                    <a:pt x="131" y="35"/>
                  </a:lnTo>
                  <a:lnTo>
                    <a:pt x="129" y="34"/>
                  </a:lnTo>
                  <a:lnTo>
                    <a:pt x="131" y="34"/>
                  </a:lnTo>
                  <a:lnTo>
                    <a:pt x="131" y="32"/>
                  </a:lnTo>
                  <a:lnTo>
                    <a:pt x="132" y="32"/>
                  </a:lnTo>
                  <a:lnTo>
                    <a:pt x="137" y="34"/>
                  </a:lnTo>
                  <a:lnTo>
                    <a:pt x="147" y="37"/>
                  </a:lnTo>
                  <a:lnTo>
                    <a:pt x="161" y="41"/>
                  </a:lnTo>
                  <a:lnTo>
                    <a:pt x="167" y="41"/>
                  </a:lnTo>
                  <a:lnTo>
                    <a:pt x="170" y="43"/>
                  </a:lnTo>
                  <a:lnTo>
                    <a:pt x="173" y="45"/>
                  </a:lnTo>
                  <a:lnTo>
                    <a:pt x="177" y="46"/>
                  </a:lnTo>
                  <a:lnTo>
                    <a:pt x="178" y="46"/>
                  </a:lnTo>
                  <a:lnTo>
                    <a:pt x="175" y="43"/>
                  </a:lnTo>
                  <a:lnTo>
                    <a:pt x="167" y="40"/>
                  </a:lnTo>
                  <a:lnTo>
                    <a:pt x="148" y="34"/>
                  </a:lnTo>
                  <a:lnTo>
                    <a:pt x="140" y="30"/>
                  </a:lnTo>
                  <a:lnTo>
                    <a:pt x="137" y="29"/>
                  </a:lnTo>
                  <a:lnTo>
                    <a:pt x="134" y="27"/>
                  </a:lnTo>
                  <a:lnTo>
                    <a:pt x="134" y="26"/>
                  </a:lnTo>
                  <a:lnTo>
                    <a:pt x="137" y="24"/>
                  </a:lnTo>
                  <a:lnTo>
                    <a:pt x="140" y="24"/>
                  </a:lnTo>
                  <a:lnTo>
                    <a:pt x="145" y="23"/>
                  </a:lnTo>
                  <a:lnTo>
                    <a:pt x="145" y="23"/>
                  </a:lnTo>
                  <a:lnTo>
                    <a:pt x="140" y="21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43" y="18"/>
                  </a:lnTo>
                  <a:lnTo>
                    <a:pt x="147" y="18"/>
                  </a:lnTo>
                  <a:lnTo>
                    <a:pt x="151" y="19"/>
                  </a:lnTo>
                  <a:lnTo>
                    <a:pt x="156" y="21"/>
                  </a:lnTo>
                  <a:lnTo>
                    <a:pt x="158" y="19"/>
                  </a:lnTo>
                  <a:lnTo>
                    <a:pt x="153" y="16"/>
                  </a:lnTo>
                  <a:lnTo>
                    <a:pt x="153" y="15"/>
                  </a:lnTo>
                  <a:lnTo>
                    <a:pt x="153" y="13"/>
                  </a:lnTo>
                  <a:lnTo>
                    <a:pt x="154" y="13"/>
                  </a:lnTo>
                  <a:lnTo>
                    <a:pt x="159" y="13"/>
                  </a:lnTo>
                  <a:lnTo>
                    <a:pt x="169" y="16"/>
                  </a:lnTo>
                  <a:lnTo>
                    <a:pt x="183" y="16"/>
                  </a:lnTo>
                  <a:lnTo>
                    <a:pt x="188" y="16"/>
                  </a:lnTo>
                  <a:lnTo>
                    <a:pt x="186" y="16"/>
                  </a:lnTo>
                  <a:lnTo>
                    <a:pt x="181" y="15"/>
                  </a:lnTo>
                  <a:lnTo>
                    <a:pt x="175" y="13"/>
                  </a:lnTo>
                  <a:lnTo>
                    <a:pt x="172" y="12"/>
                  </a:lnTo>
                  <a:lnTo>
                    <a:pt x="170" y="10"/>
                  </a:lnTo>
                  <a:lnTo>
                    <a:pt x="167" y="8"/>
                  </a:lnTo>
                  <a:lnTo>
                    <a:pt x="167" y="8"/>
                  </a:lnTo>
                  <a:lnTo>
                    <a:pt x="170" y="7"/>
                  </a:lnTo>
                  <a:lnTo>
                    <a:pt x="181" y="8"/>
                  </a:lnTo>
                  <a:lnTo>
                    <a:pt x="191" y="10"/>
                  </a:lnTo>
                  <a:lnTo>
                    <a:pt x="199" y="8"/>
                  </a:lnTo>
                  <a:lnTo>
                    <a:pt x="203" y="8"/>
                  </a:lnTo>
                  <a:lnTo>
                    <a:pt x="205" y="10"/>
                  </a:lnTo>
                  <a:lnTo>
                    <a:pt x="210" y="12"/>
                  </a:lnTo>
                  <a:lnTo>
                    <a:pt x="221" y="18"/>
                  </a:lnTo>
                  <a:lnTo>
                    <a:pt x="222" y="18"/>
                  </a:lnTo>
                  <a:lnTo>
                    <a:pt x="224" y="19"/>
                  </a:lnTo>
                  <a:lnTo>
                    <a:pt x="225" y="21"/>
                  </a:lnTo>
                  <a:lnTo>
                    <a:pt x="227" y="23"/>
                  </a:lnTo>
                  <a:lnTo>
                    <a:pt x="230" y="21"/>
                  </a:lnTo>
                  <a:lnTo>
                    <a:pt x="233" y="19"/>
                  </a:lnTo>
                  <a:lnTo>
                    <a:pt x="232" y="18"/>
                  </a:lnTo>
                  <a:lnTo>
                    <a:pt x="225" y="15"/>
                  </a:lnTo>
                  <a:lnTo>
                    <a:pt x="224" y="15"/>
                  </a:lnTo>
                  <a:lnTo>
                    <a:pt x="221" y="12"/>
                  </a:lnTo>
                  <a:lnTo>
                    <a:pt x="214" y="8"/>
                  </a:lnTo>
                  <a:lnTo>
                    <a:pt x="213" y="7"/>
                  </a:lnTo>
                  <a:lnTo>
                    <a:pt x="211" y="5"/>
                  </a:lnTo>
                  <a:lnTo>
                    <a:pt x="230" y="4"/>
                  </a:lnTo>
                  <a:lnTo>
                    <a:pt x="251" y="5"/>
                  </a:lnTo>
                  <a:lnTo>
                    <a:pt x="254" y="5"/>
                  </a:lnTo>
                  <a:lnTo>
                    <a:pt x="255" y="7"/>
                  </a:lnTo>
                  <a:lnTo>
                    <a:pt x="257" y="8"/>
                  </a:lnTo>
                  <a:lnTo>
                    <a:pt x="260" y="10"/>
                  </a:lnTo>
                  <a:lnTo>
                    <a:pt x="266" y="13"/>
                  </a:lnTo>
                  <a:lnTo>
                    <a:pt x="276" y="15"/>
                  </a:lnTo>
                  <a:lnTo>
                    <a:pt x="274" y="15"/>
                  </a:lnTo>
                  <a:lnTo>
                    <a:pt x="266" y="12"/>
                  </a:lnTo>
                  <a:lnTo>
                    <a:pt x="265" y="8"/>
                  </a:lnTo>
                  <a:lnTo>
                    <a:pt x="265" y="7"/>
                  </a:lnTo>
                  <a:lnTo>
                    <a:pt x="265" y="7"/>
                  </a:lnTo>
                  <a:lnTo>
                    <a:pt x="266" y="5"/>
                  </a:lnTo>
                  <a:lnTo>
                    <a:pt x="273" y="2"/>
                  </a:lnTo>
                  <a:lnTo>
                    <a:pt x="284" y="2"/>
                  </a:lnTo>
                  <a:lnTo>
                    <a:pt x="285" y="2"/>
                  </a:lnTo>
                  <a:lnTo>
                    <a:pt x="293" y="7"/>
                  </a:lnTo>
                  <a:lnTo>
                    <a:pt x="298" y="8"/>
                  </a:lnTo>
                  <a:lnTo>
                    <a:pt x="300" y="8"/>
                  </a:lnTo>
                  <a:lnTo>
                    <a:pt x="301" y="8"/>
                  </a:lnTo>
                  <a:lnTo>
                    <a:pt x="296" y="7"/>
                  </a:lnTo>
                  <a:lnTo>
                    <a:pt x="293" y="5"/>
                  </a:lnTo>
                  <a:lnTo>
                    <a:pt x="293" y="5"/>
                  </a:lnTo>
                  <a:lnTo>
                    <a:pt x="298" y="2"/>
                  </a:lnTo>
                  <a:lnTo>
                    <a:pt x="301" y="2"/>
                  </a:lnTo>
                  <a:lnTo>
                    <a:pt x="3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9" name="Freeform 316">
              <a:extLst>
                <a:ext uri="{FF2B5EF4-FFF2-40B4-BE49-F238E27FC236}">
                  <a16:creationId xmlns:a16="http://schemas.microsoft.com/office/drawing/2014/main" id="{5F6F833F-A4F1-40E6-BE0C-6F95D7F6612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50499" y="3893532"/>
              <a:ext cx="40934" cy="74070"/>
            </a:xfrm>
            <a:custGeom>
              <a:avLst/>
              <a:gdLst>
                <a:gd name="T0" fmla="*/ 21 w 21"/>
                <a:gd name="T1" fmla="*/ 15 h 38"/>
                <a:gd name="T2" fmla="*/ 19 w 21"/>
                <a:gd name="T3" fmla="*/ 16 h 38"/>
                <a:gd name="T4" fmla="*/ 19 w 21"/>
                <a:gd name="T5" fmla="*/ 18 h 38"/>
                <a:gd name="T6" fmla="*/ 19 w 21"/>
                <a:gd name="T7" fmla="*/ 15 h 38"/>
                <a:gd name="T8" fmla="*/ 21 w 21"/>
                <a:gd name="T9" fmla="*/ 15 h 38"/>
                <a:gd name="T10" fmla="*/ 19 w 21"/>
                <a:gd name="T11" fmla="*/ 5 h 38"/>
                <a:gd name="T12" fmla="*/ 18 w 21"/>
                <a:gd name="T13" fmla="*/ 8 h 38"/>
                <a:gd name="T14" fmla="*/ 18 w 21"/>
                <a:gd name="T15" fmla="*/ 8 h 38"/>
                <a:gd name="T16" fmla="*/ 19 w 21"/>
                <a:gd name="T17" fmla="*/ 5 h 38"/>
                <a:gd name="T18" fmla="*/ 13 w 21"/>
                <a:gd name="T19" fmla="*/ 0 h 38"/>
                <a:gd name="T20" fmla="*/ 13 w 21"/>
                <a:gd name="T21" fmla="*/ 2 h 38"/>
                <a:gd name="T22" fmla="*/ 16 w 21"/>
                <a:gd name="T23" fmla="*/ 2 h 38"/>
                <a:gd name="T24" fmla="*/ 16 w 21"/>
                <a:gd name="T25" fmla="*/ 5 h 38"/>
                <a:gd name="T26" fmla="*/ 14 w 21"/>
                <a:gd name="T27" fmla="*/ 11 h 38"/>
                <a:gd name="T28" fmla="*/ 14 w 21"/>
                <a:gd name="T29" fmla="*/ 15 h 38"/>
                <a:gd name="T30" fmla="*/ 13 w 21"/>
                <a:gd name="T31" fmla="*/ 18 h 38"/>
                <a:gd name="T32" fmla="*/ 14 w 21"/>
                <a:gd name="T33" fmla="*/ 22 h 38"/>
                <a:gd name="T34" fmla="*/ 11 w 21"/>
                <a:gd name="T35" fmla="*/ 30 h 38"/>
                <a:gd name="T36" fmla="*/ 10 w 21"/>
                <a:gd name="T37" fmla="*/ 32 h 38"/>
                <a:gd name="T38" fmla="*/ 5 w 21"/>
                <a:gd name="T39" fmla="*/ 37 h 38"/>
                <a:gd name="T40" fmla="*/ 5 w 21"/>
                <a:gd name="T41" fmla="*/ 38 h 38"/>
                <a:gd name="T42" fmla="*/ 2 w 21"/>
                <a:gd name="T43" fmla="*/ 38 h 38"/>
                <a:gd name="T44" fmla="*/ 0 w 21"/>
                <a:gd name="T45" fmla="*/ 38 h 38"/>
                <a:gd name="T46" fmla="*/ 0 w 21"/>
                <a:gd name="T47" fmla="*/ 29 h 38"/>
                <a:gd name="T48" fmla="*/ 0 w 21"/>
                <a:gd name="T49" fmla="*/ 21 h 38"/>
                <a:gd name="T50" fmla="*/ 0 w 21"/>
                <a:gd name="T51" fmla="*/ 13 h 38"/>
                <a:gd name="T52" fmla="*/ 0 w 21"/>
                <a:gd name="T53" fmla="*/ 8 h 38"/>
                <a:gd name="T54" fmla="*/ 2 w 21"/>
                <a:gd name="T55" fmla="*/ 7 h 38"/>
                <a:gd name="T56" fmla="*/ 5 w 21"/>
                <a:gd name="T57" fmla="*/ 8 h 38"/>
                <a:gd name="T58" fmla="*/ 7 w 21"/>
                <a:gd name="T59" fmla="*/ 8 h 38"/>
                <a:gd name="T60" fmla="*/ 10 w 21"/>
                <a:gd name="T61" fmla="*/ 4 h 38"/>
                <a:gd name="T62" fmla="*/ 11 w 21"/>
                <a:gd name="T63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" h="38">
                  <a:moveTo>
                    <a:pt x="21" y="15"/>
                  </a:moveTo>
                  <a:lnTo>
                    <a:pt x="21" y="15"/>
                  </a:lnTo>
                  <a:lnTo>
                    <a:pt x="21" y="15"/>
                  </a:lnTo>
                  <a:lnTo>
                    <a:pt x="19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9" y="15"/>
                  </a:lnTo>
                  <a:lnTo>
                    <a:pt x="21" y="15"/>
                  </a:lnTo>
                  <a:lnTo>
                    <a:pt x="21" y="15"/>
                  </a:lnTo>
                  <a:close/>
                  <a:moveTo>
                    <a:pt x="19" y="5"/>
                  </a:moveTo>
                  <a:lnTo>
                    <a:pt x="19" y="5"/>
                  </a:lnTo>
                  <a:lnTo>
                    <a:pt x="19" y="5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9" y="5"/>
                  </a:lnTo>
                  <a:close/>
                  <a:moveTo>
                    <a:pt x="13" y="0"/>
                  </a:moveTo>
                  <a:lnTo>
                    <a:pt x="13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4" y="11"/>
                  </a:lnTo>
                  <a:lnTo>
                    <a:pt x="14" y="13"/>
                  </a:lnTo>
                  <a:lnTo>
                    <a:pt x="14" y="15"/>
                  </a:lnTo>
                  <a:lnTo>
                    <a:pt x="14" y="16"/>
                  </a:lnTo>
                  <a:lnTo>
                    <a:pt x="13" y="18"/>
                  </a:lnTo>
                  <a:lnTo>
                    <a:pt x="13" y="19"/>
                  </a:lnTo>
                  <a:lnTo>
                    <a:pt x="14" y="22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10" y="32"/>
                  </a:lnTo>
                  <a:lnTo>
                    <a:pt x="8" y="33"/>
                  </a:lnTo>
                  <a:lnTo>
                    <a:pt x="5" y="37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5"/>
                  </a:lnTo>
                  <a:lnTo>
                    <a:pt x="0" y="29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7" y="8"/>
                  </a:lnTo>
                  <a:lnTo>
                    <a:pt x="7" y="7"/>
                  </a:lnTo>
                  <a:lnTo>
                    <a:pt x="10" y="4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0" name="Freeform 317">
              <a:extLst>
                <a:ext uri="{FF2B5EF4-FFF2-40B4-BE49-F238E27FC236}">
                  <a16:creationId xmlns:a16="http://schemas.microsoft.com/office/drawing/2014/main" id="{4ACBAC36-C780-479F-BF39-E71F0638771C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6034" y="2649928"/>
              <a:ext cx="270942" cy="187125"/>
            </a:xfrm>
            <a:custGeom>
              <a:avLst/>
              <a:gdLst>
                <a:gd name="T0" fmla="*/ 76 w 139"/>
                <a:gd name="T1" fmla="*/ 2 h 96"/>
                <a:gd name="T2" fmla="*/ 84 w 139"/>
                <a:gd name="T3" fmla="*/ 3 h 96"/>
                <a:gd name="T4" fmla="*/ 90 w 139"/>
                <a:gd name="T5" fmla="*/ 5 h 96"/>
                <a:gd name="T6" fmla="*/ 95 w 139"/>
                <a:gd name="T7" fmla="*/ 8 h 96"/>
                <a:gd name="T8" fmla="*/ 103 w 139"/>
                <a:gd name="T9" fmla="*/ 7 h 96"/>
                <a:gd name="T10" fmla="*/ 109 w 139"/>
                <a:gd name="T11" fmla="*/ 11 h 96"/>
                <a:gd name="T12" fmla="*/ 112 w 139"/>
                <a:gd name="T13" fmla="*/ 16 h 96"/>
                <a:gd name="T14" fmla="*/ 114 w 139"/>
                <a:gd name="T15" fmla="*/ 21 h 96"/>
                <a:gd name="T16" fmla="*/ 111 w 139"/>
                <a:gd name="T17" fmla="*/ 27 h 96"/>
                <a:gd name="T18" fmla="*/ 115 w 139"/>
                <a:gd name="T19" fmla="*/ 33 h 96"/>
                <a:gd name="T20" fmla="*/ 123 w 139"/>
                <a:gd name="T21" fmla="*/ 41 h 96"/>
                <a:gd name="T22" fmla="*/ 125 w 139"/>
                <a:gd name="T23" fmla="*/ 48 h 96"/>
                <a:gd name="T24" fmla="*/ 134 w 139"/>
                <a:gd name="T25" fmla="*/ 51 h 96"/>
                <a:gd name="T26" fmla="*/ 139 w 139"/>
                <a:gd name="T27" fmla="*/ 57 h 96"/>
                <a:gd name="T28" fmla="*/ 130 w 139"/>
                <a:gd name="T29" fmla="*/ 62 h 96"/>
                <a:gd name="T30" fmla="*/ 122 w 139"/>
                <a:gd name="T31" fmla="*/ 59 h 96"/>
                <a:gd name="T32" fmla="*/ 119 w 139"/>
                <a:gd name="T33" fmla="*/ 63 h 96"/>
                <a:gd name="T34" fmla="*/ 122 w 139"/>
                <a:gd name="T35" fmla="*/ 70 h 96"/>
                <a:gd name="T36" fmla="*/ 123 w 139"/>
                <a:gd name="T37" fmla="*/ 78 h 96"/>
                <a:gd name="T38" fmla="*/ 119 w 139"/>
                <a:gd name="T39" fmla="*/ 81 h 96"/>
                <a:gd name="T40" fmla="*/ 111 w 139"/>
                <a:gd name="T41" fmla="*/ 84 h 96"/>
                <a:gd name="T42" fmla="*/ 108 w 139"/>
                <a:gd name="T43" fmla="*/ 93 h 96"/>
                <a:gd name="T44" fmla="*/ 104 w 139"/>
                <a:gd name="T45" fmla="*/ 95 h 96"/>
                <a:gd name="T46" fmla="*/ 95 w 139"/>
                <a:gd name="T47" fmla="*/ 93 h 96"/>
                <a:gd name="T48" fmla="*/ 87 w 139"/>
                <a:gd name="T49" fmla="*/ 90 h 96"/>
                <a:gd name="T50" fmla="*/ 84 w 139"/>
                <a:gd name="T51" fmla="*/ 92 h 96"/>
                <a:gd name="T52" fmla="*/ 79 w 139"/>
                <a:gd name="T53" fmla="*/ 92 h 96"/>
                <a:gd name="T54" fmla="*/ 71 w 139"/>
                <a:gd name="T55" fmla="*/ 92 h 96"/>
                <a:gd name="T56" fmla="*/ 67 w 139"/>
                <a:gd name="T57" fmla="*/ 93 h 96"/>
                <a:gd name="T58" fmla="*/ 60 w 139"/>
                <a:gd name="T59" fmla="*/ 90 h 96"/>
                <a:gd name="T60" fmla="*/ 49 w 139"/>
                <a:gd name="T61" fmla="*/ 87 h 96"/>
                <a:gd name="T62" fmla="*/ 35 w 139"/>
                <a:gd name="T63" fmla="*/ 84 h 96"/>
                <a:gd name="T64" fmla="*/ 21 w 139"/>
                <a:gd name="T65" fmla="*/ 85 h 96"/>
                <a:gd name="T66" fmla="*/ 13 w 139"/>
                <a:gd name="T67" fmla="*/ 90 h 96"/>
                <a:gd name="T68" fmla="*/ 7 w 139"/>
                <a:gd name="T69" fmla="*/ 90 h 96"/>
                <a:gd name="T70" fmla="*/ 7 w 139"/>
                <a:gd name="T71" fmla="*/ 87 h 96"/>
                <a:gd name="T72" fmla="*/ 5 w 139"/>
                <a:gd name="T73" fmla="*/ 79 h 96"/>
                <a:gd name="T74" fmla="*/ 2 w 139"/>
                <a:gd name="T75" fmla="*/ 76 h 96"/>
                <a:gd name="T76" fmla="*/ 11 w 139"/>
                <a:gd name="T77" fmla="*/ 68 h 96"/>
                <a:gd name="T78" fmla="*/ 7 w 139"/>
                <a:gd name="T79" fmla="*/ 51 h 96"/>
                <a:gd name="T80" fmla="*/ 13 w 139"/>
                <a:gd name="T81" fmla="*/ 44 h 96"/>
                <a:gd name="T82" fmla="*/ 22 w 139"/>
                <a:gd name="T83" fmla="*/ 44 h 96"/>
                <a:gd name="T84" fmla="*/ 29 w 139"/>
                <a:gd name="T85" fmla="*/ 40 h 96"/>
                <a:gd name="T86" fmla="*/ 35 w 139"/>
                <a:gd name="T87" fmla="*/ 40 h 96"/>
                <a:gd name="T88" fmla="*/ 38 w 139"/>
                <a:gd name="T89" fmla="*/ 40 h 96"/>
                <a:gd name="T90" fmla="*/ 35 w 139"/>
                <a:gd name="T91" fmla="*/ 37 h 96"/>
                <a:gd name="T92" fmla="*/ 38 w 139"/>
                <a:gd name="T93" fmla="*/ 30 h 96"/>
                <a:gd name="T94" fmla="*/ 45 w 139"/>
                <a:gd name="T95" fmla="*/ 24 h 96"/>
                <a:gd name="T96" fmla="*/ 51 w 139"/>
                <a:gd name="T97" fmla="*/ 19 h 96"/>
                <a:gd name="T98" fmla="*/ 49 w 139"/>
                <a:gd name="T99" fmla="*/ 18 h 96"/>
                <a:gd name="T100" fmla="*/ 51 w 139"/>
                <a:gd name="T101" fmla="*/ 10 h 96"/>
                <a:gd name="T102" fmla="*/ 60 w 139"/>
                <a:gd name="T103" fmla="*/ 7 h 96"/>
                <a:gd name="T104" fmla="*/ 67 w 139"/>
                <a:gd name="T105" fmla="*/ 5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9" h="96">
                  <a:moveTo>
                    <a:pt x="73" y="0"/>
                  </a:moveTo>
                  <a:lnTo>
                    <a:pt x="73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3"/>
                  </a:lnTo>
                  <a:lnTo>
                    <a:pt x="81" y="3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9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7"/>
                  </a:lnTo>
                  <a:lnTo>
                    <a:pt x="90" y="8"/>
                  </a:lnTo>
                  <a:lnTo>
                    <a:pt x="90" y="8"/>
                  </a:lnTo>
                  <a:lnTo>
                    <a:pt x="92" y="10"/>
                  </a:lnTo>
                  <a:lnTo>
                    <a:pt x="93" y="8"/>
                  </a:lnTo>
                  <a:lnTo>
                    <a:pt x="95" y="8"/>
                  </a:lnTo>
                  <a:lnTo>
                    <a:pt x="95" y="8"/>
                  </a:lnTo>
                  <a:lnTo>
                    <a:pt x="97" y="8"/>
                  </a:lnTo>
                  <a:lnTo>
                    <a:pt x="98" y="7"/>
                  </a:lnTo>
                  <a:lnTo>
                    <a:pt x="98" y="7"/>
                  </a:lnTo>
                  <a:lnTo>
                    <a:pt x="100" y="7"/>
                  </a:lnTo>
                  <a:lnTo>
                    <a:pt x="103" y="7"/>
                  </a:lnTo>
                  <a:lnTo>
                    <a:pt x="106" y="8"/>
                  </a:lnTo>
                  <a:lnTo>
                    <a:pt x="106" y="8"/>
                  </a:lnTo>
                  <a:lnTo>
                    <a:pt x="108" y="10"/>
                  </a:lnTo>
                  <a:lnTo>
                    <a:pt x="109" y="10"/>
                  </a:lnTo>
                  <a:lnTo>
                    <a:pt x="109" y="10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3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2" y="19"/>
                  </a:lnTo>
                  <a:lnTo>
                    <a:pt x="114" y="21"/>
                  </a:lnTo>
                  <a:lnTo>
                    <a:pt x="114" y="22"/>
                  </a:lnTo>
                  <a:lnTo>
                    <a:pt x="114" y="22"/>
                  </a:lnTo>
                  <a:lnTo>
                    <a:pt x="112" y="24"/>
                  </a:lnTo>
                  <a:lnTo>
                    <a:pt x="111" y="26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4" y="30"/>
                  </a:lnTo>
                  <a:lnTo>
                    <a:pt x="115" y="30"/>
                  </a:lnTo>
                  <a:lnTo>
                    <a:pt x="115" y="30"/>
                  </a:lnTo>
                  <a:lnTo>
                    <a:pt x="115" y="32"/>
                  </a:lnTo>
                  <a:lnTo>
                    <a:pt x="115" y="33"/>
                  </a:lnTo>
                  <a:lnTo>
                    <a:pt x="115" y="33"/>
                  </a:lnTo>
                  <a:lnTo>
                    <a:pt x="117" y="35"/>
                  </a:lnTo>
                  <a:lnTo>
                    <a:pt x="117" y="35"/>
                  </a:lnTo>
                  <a:lnTo>
                    <a:pt x="119" y="38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3"/>
                  </a:lnTo>
                  <a:lnTo>
                    <a:pt x="127" y="43"/>
                  </a:lnTo>
                  <a:lnTo>
                    <a:pt x="127" y="44"/>
                  </a:lnTo>
                  <a:lnTo>
                    <a:pt x="125" y="46"/>
                  </a:lnTo>
                  <a:lnTo>
                    <a:pt x="125" y="48"/>
                  </a:lnTo>
                  <a:lnTo>
                    <a:pt x="127" y="48"/>
                  </a:lnTo>
                  <a:lnTo>
                    <a:pt x="128" y="48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4" y="51"/>
                  </a:lnTo>
                  <a:lnTo>
                    <a:pt x="134" y="51"/>
                  </a:lnTo>
                  <a:lnTo>
                    <a:pt x="134" y="52"/>
                  </a:lnTo>
                  <a:lnTo>
                    <a:pt x="134" y="52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7"/>
                  </a:lnTo>
                  <a:lnTo>
                    <a:pt x="136" y="57"/>
                  </a:lnTo>
                  <a:lnTo>
                    <a:pt x="134" y="59"/>
                  </a:lnTo>
                  <a:lnTo>
                    <a:pt x="134" y="59"/>
                  </a:lnTo>
                  <a:lnTo>
                    <a:pt x="131" y="60"/>
                  </a:lnTo>
                  <a:lnTo>
                    <a:pt x="130" y="62"/>
                  </a:lnTo>
                  <a:lnTo>
                    <a:pt x="130" y="62"/>
                  </a:lnTo>
                  <a:lnTo>
                    <a:pt x="127" y="62"/>
                  </a:lnTo>
                  <a:lnTo>
                    <a:pt x="125" y="60"/>
                  </a:lnTo>
                  <a:lnTo>
                    <a:pt x="125" y="60"/>
                  </a:lnTo>
                  <a:lnTo>
                    <a:pt x="123" y="59"/>
                  </a:lnTo>
                  <a:lnTo>
                    <a:pt x="122" y="59"/>
                  </a:lnTo>
                  <a:lnTo>
                    <a:pt x="120" y="59"/>
                  </a:lnTo>
                  <a:lnTo>
                    <a:pt x="120" y="60"/>
                  </a:lnTo>
                  <a:lnTo>
                    <a:pt x="119" y="60"/>
                  </a:lnTo>
                  <a:lnTo>
                    <a:pt x="119" y="62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19" y="65"/>
                  </a:lnTo>
                  <a:lnTo>
                    <a:pt x="120" y="67"/>
                  </a:lnTo>
                  <a:lnTo>
                    <a:pt x="122" y="67"/>
                  </a:lnTo>
                  <a:lnTo>
                    <a:pt x="122" y="68"/>
                  </a:lnTo>
                  <a:lnTo>
                    <a:pt x="122" y="68"/>
                  </a:lnTo>
                  <a:lnTo>
                    <a:pt x="122" y="70"/>
                  </a:lnTo>
                  <a:lnTo>
                    <a:pt x="122" y="70"/>
                  </a:lnTo>
                  <a:lnTo>
                    <a:pt x="123" y="71"/>
                  </a:lnTo>
                  <a:lnTo>
                    <a:pt x="122" y="73"/>
                  </a:lnTo>
                  <a:lnTo>
                    <a:pt x="122" y="74"/>
                  </a:lnTo>
                  <a:lnTo>
                    <a:pt x="122" y="76"/>
                  </a:lnTo>
                  <a:lnTo>
                    <a:pt x="123" y="78"/>
                  </a:lnTo>
                  <a:lnTo>
                    <a:pt x="123" y="78"/>
                  </a:lnTo>
                  <a:lnTo>
                    <a:pt x="123" y="79"/>
                  </a:lnTo>
                  <a:lnTo>
                    <a:pt x="125" y="81"/>
                  </a:lnTo>
                  <a:lnTo>
                    <a:pt x="125" y="81"/>
                  </a:lnTo>
                  <a:lnTo>
                    <a:pt x="122" y="81"/>
                  </a:lnTo>
                  <a:lnTo>
                    <a:pt x="119" y="81"/>
                  </a:lnTo>
                  <a:lnTo>
                    <a:pt x="117" y="82"/>
                  </a:lnTo>
                  <a:lnTo>
                    <a:pt x="117" y="81"/>
                  </a:lnTo>
                  <a:lnTo>
                    <a:pt x="115" y="81"/>
                  </a:lnTo>
                  <a:lnTo>
                    <a:pt x="114" y="82"/>
                  </a:lnTo>
                  <a:lnTo>
                    <a:pt x="112" y="84"/>
                  </a:lnTo>
                  <a:lnTo>
                    <a:pt x="111" y="84"/>
                  </a:lnTo>
                  <a:lnTo>
                    <a:pt x="109" y="85"/>
                  </a:lnTo>
                  <a:lnTo>
                    <a:pt x="109" y="87"/>
                  </a:lnTo>
                  <a:lnTo>
                    <a:pt x="108" y="89"/>
                  </a:lnTo>
                  <a:lnTo>
                    <a:pt x="108" y="90"/>
                  </a:lnTo>
                  <a:lnTo>
                    <a:pt x="108" y="92"/>
                  </a:lnTo>
                  <a:lnTo>
                    <a:pt x="108" y="93"/>
                  </a:lnTo>
                  <a:lnTo>
                    <a:pt x="108" y="93"/>
                  </a:lnTo>
                  <a:lnTo>
                    <a:pt x="109" y="95"/>
                  </a:lnTo>
                  <a:lnTo>
                    <a:pt x="108" y="96"/>
                  </a:lnTo>
                  <a:lnTo>
                    <a:pt x="108" y="96"/>
                  </a:lnTo>
                  <a:lnTo>
                    <a:pt x="106" y="96"/>
                  </a:lnTo>
                  <a:lnTo>
                    <a:pt x="104" y="95"/>
                  </a:lnTo>
                  <a:lnTo>
                    <a:pt x="104" y="95"/>
                  </a:lnTo>
                  <a:lnTo>
                    <a:pt x="103" y="93"/>
                  </a:lnTo>
                  <a:lnTo>
                    <a:pt x="101" y="93"/>
                  </a:lnTo>
                  <a:lnTo>
                    <a:pt x="100" y="93"/>
                  </a:lnTo>
                  <a:lnTo>
                    <a:pt x="98" y="93"/>
                  </a:lnTo>
                  <a:lnTo>
                    <a:pt x="95" y="93"/>
                  </a:lnTo>
                  <a:lnTo>
                    <a:pt x="93" y="93"/>
                  </a:lnTo>
                  <a:lnTo>
                    <a:pt x="92" y="93"/>
                  </a:lnTo>
                  <a:lnTo>
                    <a:pt x="90" y="95"/>
                  </a:lnTo>
                  <a:lnTo>
                    <a:pt x="89" y="93"/>
                  </a:lnTo>
                  <a:lnTo>
                    <a:pt x="89" y="92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6" y="90"/>
                  </a:lnTo>
                  <a:lnTo>
                    <a:pt x="86" y="90"/>
                  </a:lnTo>
                  <a:lnTo>
                    <a:pt x="84" y="90"/>
                  </a:lnTo>
                  <a:lnTo>
                    <a:pt x="84" y="92"/>
                  </a:lnTo>
                  <a:lnTo>
                    <a:pt x="82" y="92"/>
                  </a:lnTo>
                  <a:lnTo>
                    <a:pt x="82" y="92"/>
                  </a:lnTo>
                  <a:lnTo>
                    <a:pt x="81" y="93"/>
                  </a:lnTo>
                  <a:lnTo>
                    <a:pt x="81" y="93"/>
                  </a:lnTo>
                  <a:lnTo>
                    <a:pt x="79" y="93"/>
                  </a:lnTo>
                  <a:lnTo>
                    <a:pt x="79" y="92"/>
                  </a:lnTo>
                  <a:lnTo>
                    <a:pt x="78" y="92"/>
                  </a:lnTo>
                  <a:lnTo>
                    <a:pt x="76" y="92"/>
                  </a:lnTo>
                  <a:lnTo>
                    <a:pt x="74" y="90"/>
                  </a:lnTo>
                  <a:lnTo>
                    <a:pt x="73" y="90"/>
                  </a:lnTo>
                  <a:lnTo>
                    <a:pt x="73" y="90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68" y="90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7" y="93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7" y="90"/>
                  </a:lnTo>
                  <a:lnTo>
                    <a:pt x="65" y="90"/>
                  </a:lnTo>
                  <a:lnTo>
                    <a:pt x="62" y="90"/>
                  </a:lnTo>
                  <a:lnTo>
                    <a:pt x="62" y="90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59" y="87"/>
                  </a:lnTo>
                  <a:lnTo>
                    <a:pt x="57" y="87"/>
                  </a:lnTo>
                  <a:lnTo>
                    <a:pt x="56" y="87"/>
                  </a:lnTo>
                  <a:lnTo>
                    <a:pt x="52" y="87"/>
                  </a:lnTo>
                  <a:lnTo>
                    <a:pt x="49" y="87"/>
                  </a:lnTo>
                  <a:lnTo>
                    <a:pt x="48" y="85"/>
                  </a:lnTo>
                  <a:lnTo>
                    <a:pt x="48" y="85"/>
                  </a:lnTo>
                  <a:lnTo>
                    <a:pt x="46" y="85"/>
                  </a:lnTo>
                  <a:lnTo>
                    <a:pt x="40" y="84"/>
                  </a:lnTo>
                  <a:lnTo>
                    <a:pt x="38" y="84"/>
                  </a:lnTo>
                  <a:lnTo>
                    <a:pt x="35" y="84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7" y="84"/>
                  </a:lnTo>
                  <a:lnTo>
                    <a:pt x="26" y="84"/>
                  </a:lnTo>
                  <a:lnTo>
                    <a:pt x="22" y="85"/>
                  </a:lnTo>
                  <a:lnTo>
                    <a:pt x="21" y="85"/>
                  </a:lnTo>
                  <a:lnTo>
                    <a:pt x="19" y="85"/>
                  </a:lnTo>
                  <a:lnTo>
                    <a:pt x="18" y="85"/>
                  </a:lnTo>
                  <a:lnTo>
                    <a:pt x="18" y="85"/>
                  </a:lnTo>
                  <a:lnTo>
                    <a:pt x="16" y="87"/>
                  </a:lnTo>
                  <a:lnTo>
                    <a:pt x="15" y="89"/>
                  </a:lnTo>
                  <a:lnTo>
                    <a:pt x="13" y="90"/>
                  </a:lnTo>
                  <a:lnTo>
                    <a:pt x="11" y="90"/>
                  </a:lnTo>
                  <a:lnTo>
                    <a:pt x="11" y="90"/>
                  </a:lnTo>
                  <a:lnTo>
                    <a:pt x="10" y="90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7" y="90"/>
                  </a:lnTo>
                  <a:lnTo>
                    <a:pt x="7" y="92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5"/>
                  </a:lnTo>
                  <a:lnTo>
                    <a:pt x="8" y="84"/>
                  </a:lnTo>
                  <a:lnTo>
                    <a:pt x="8" y="82"/>
                  </a:lnTo>
                  <a:lnTo>
                    <a:pt x="7" y="81"/>
                  </a:lnTo>
                  <a:lnTo>
                    <a:pt x="7" y="81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9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5" y="71"/>
                  </a:lnTo>
                  <a:lnTo>
                    <a:pt x="10" y="70"/>
                  </a:lnTo>
                  <a:lnTo>
                    <a:pt x="11" y="70"/>
                  </a:lnTo>
                  <a:lnTo>
                    <a:pt x="11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3"/>
                  </a:lnTo>
                  <a:lnTo>
                    <a:pt x="11" y="60"/>
                  </a:lnTo>
                  <a:lnTo>
                    <a:pt x="10" y="59"/>
                  </a:lnTo>
                  <a:lnTo>
                    <a:pt x="7" y="51"/>
                  </a:lnTo>
                  <a:lnTo>
                    <a:pt x="5" y="44"/>
                  </a:lnTo>
                  <a:lnTo>
                    <a:pt x="7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5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8" y="46"/>
                  </a:lnTo>
                  <a:lnTo>
                    <a:pt x="19" y="44"/>
                  </a:lnTo>
                  <a:lnTo>
                    <a:pt x="22" y="44"/>
                  </a:lnTo>
                  <a:lnTo>
                    <a:pt x="24" y="44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6" y="41"/>
                  </a:lnTo>
                  <a:lnTo>
                    <a:pt x="27" y="41"/>
                  </a:lnTo>
                  <a:lnTo>
                    <a:pt x="29" y="40"/>
                  </a:lnTo>
                  <a:lnTo>
                    <a:pt x="30" y="40"/>
                  </a:lnTo>
                  <a:lnTo>
                    <a:pt x="32" y="38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5" y="38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1"/>
                  </a:lnTo>
                  <a:lnTo>
                    <a:pt x="37" y="41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38"/>
                  </a:lnTo>
                  <a:lnTo>
                    <a:pt x="37" y="38"/>
                  </a:lnTo>
                  <a:lnTo>
                    <a:pt x="37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7" y="35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8" y="29"/>
                  </a:lnTo>
                  <a:lnTo>
                    <a:pt x="38" y="27"/>
                  </a:lnTo>
                  <a:lnTo>
                    <a:pt x="40" y="26"/>
                  </a:lnTo>
                  <a:lnTo>
                    <a:pt x="41" y="24"/>
                  </a:lnTo>
                  <a:lnTo>
                    <a:pt x="43" y="24"/>
                  </a:lnTo>
                  <a:lnTo>
                    <a:pt x="45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1"/>
                  </a:lnTo>
                  <a:lnTo>
                    <a:pt x="51" y="21"/>
                  </a:lnTo>
                  <a:lnTo>
                    <a:pt x="51" y="19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49" y="18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5"/>
                  </a:lnTo>
                  <a:lnTo>
                    <a:pt x="49" y="13"/>
                  </a:lnTo>
                  <a:lnTo>
                    <a:pt x="51" y="11"/>
                  </a:lnTo>
                  <a:lnTo>
                    <a:pt x="51" y="10"/>
                  </a:lnTo>
                  <a:lnTo>
                    <a:pt x="51" y="10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6" y="7"/>
                  </a:lnTo>
                  <a:lnTo>
                    <a:pt x="57" y="7"/>
                  </a:lnTo>
                  <a:lnTo>
                    <a:pt x="60" y="7"/>
                  </a:lnTo>
                  <a:lnTo>
                    <a:pt x="62" y="7"/>
                  </a:lnTo>
                  <a:lnTo>
                    <a:pt x="63" y="7"/>
                  </a:lnTo>
                  <a:lnTo>
                    <a:pt x="65" y="8"/>
                  </a:lnTo>
                  <a:lnTo>
                    <a:pt x="65" y="7"/>
                  </a:lnTo>
                  <a:lnTo>
                    <a:pt x="65" y="5"/>
                  </a:lnTo>
                  <a:lnTo>
                    <a:pt x="67" y="5"/>
                  </a:lnTo>
                  <a:lnTo>
                    <a:pt x="70" y="2"/>
                  </a:lnTo>
                  <a:lnTo>
                    <a:pt x="71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1" name="Freeform 318">
              <a:extLst>
                <a:ext uri="{FF2B5EF4-FFF2-40B4-BE49-F238E27FC236}">
                  <a16:creationId xmlns:a16="http://schemas.microsoft.com/office/drawing/2014/main" id="{E0E974C2-B36B-4843-875D-69098040D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4920771"/>
              <a:ext cx="263145" cy="267044"/>
            </a:xfrm>
            <a:custGeom>
              <a:avLst/>
              <a:gdLst>
                <a:gd name="T0" fmla="*/ 75 w 135"/>
                <a:gd name="T1" fmla="*/ 1 h 137"/>
                <a:gd name="T2" fmla="*/ 78 w 135"/>
                <a:gd name="T3" fmla="*/ 4 h 137"/>
                <a:gd name="T4" fmla="*/ 83 w 135"/>
                <a:gd name="T5" fmla="*/ 12 h 137"/>
                <a:gd name="T6" fmla="*/ 86 w 135"/>
                <a:gd name="T7" fmla="*/ 17 h 137"/>
                <a:gd name="T8" fmla="*/ 90 w 135"/>
                <a:gd name="T9" fmla="*/ 26 h 137"/>
                <a:gd name="T10" fmla="*/ 102 w 135"/>
                <a:gd name="T11" fmla="*/ 33 h 137"/>
                <a:gd name="T12" fmla="*/ 105 w 135"/>
                <a:gd name="T13" fmla="*/ 37 h 137"/>
                <a:gd name="T14" fmla="*/ 112 w 135"/>
                <a:gd name="T15" fmla="*/ 39 h 137"/>
                <a:gd name="T16" fmla="*/ 112 w 135"/>
                <a:gd name="T17" fmla="*/ 44 h 137"/>
                <a:gd name="T18" fmla="*/ 112 w 135"/>
                <a:gd name="T19" fmla="*/ 48 h 137"/>
                <a:gd name="T20" fmla="*/ 116 w 135"/>
                <a:gd name="T21" fmla="*/ 55 h 137"/>
                <a:gd name="T22" fmla="*/ 126 w 135"/>
                <a:gd name="T23" fmla="*/ 58 h 137"/>
                <a:gd name="T24" fmla="*/ 131 w 135"/>
                <a:gd name="T25" fmla="*/ 59 h 137"/>
                <a:gd name="T26" fmla="*/ 131 w 135"/>
                <a:gd name="T27" fmla="*/ 63 h 137"/>
                <a:gd name="T28" fmla="*/ 135 w 135"/>
                <a:gd name="T29" fmla="*/ 66 h 137"/>
                <a:gd name="T30" fmla="*/ 127 w 135"/>
                <a:gd name="T31" fmla="*/ 69 h 137"/>
                <a:gd name="T32" fmla="*/ 118 w 135"/>
                <a:gd name="T33" fmla="*/ 72 h 137"/>
                <a:gd name="T34" fmla="*/ 113 w 135"/>
                <a:gd name="T35" fmla="*/ 78 h 137"/>
                <a:gd name="T36" fmla="*/ 112 w 135"/>
                <a:gd name="T37" fmla="*/ 80 h 137"/>
                <a:gd name="T38" fmla="*/ 108 w 135"/>
                <a:gd name="T39" fmla="*/ 83 h 137"/>
                <a:gd name="T40" fmla="*/ 104 w 135"/>
                <a:gd name="T41" fmla="*/ 85 h 137"/>
                <a:gd name="T42" fmla="*/ 101 w 135"/>
                <a:gd name="T43" fmla="*/ 89 h 137"/>
                <a:gd name="T44" fmla="*/ 94 w 135"/>
                <a:gd name="T45" fmla="*/ 100 h 137"/>
                <a:gd name="T46" fmla="*/ 86 w 135"/>
                <a:gd name="T47" fmla="*/ 104 h 137"/>
                <a:gd name="T48" fmla="*/ 83 w 135"/>
                <a:gd name="T49" fmla="*/ 110 h 137"/>
                <a:gd name="T50" fmla="*/ 80 w 135"/>
                <a:gd name="T51" fmla="*/ 118 h 137"/>
                <a:gd name="T52" fmla="*/ 74 w 135"/>
                <a:gd name="T53" fmla="*/ 119 h 137"/>
                <a:gd name="T54" fmla="*/ 66 w 135"/>
                <a:gd name="T55" fmla="*/ 119 h 137"/>
                <a:gd name="T56" fmla="*/ 60 w 135"/>
                <a:gd name="T57" fmla="*/ 118 h 137"/>
                <a:gd name="T58" fmla="*/ 53 w 135"/>
                <a:gd name="T59" fmla="*/ 115 h 137"/>
                <a:gd name="T60" fmla="*/ 45 w 135"/>
                <a:gd name="T61" fmla="*/ 111 h 137"/>
                <a:gd name="T62" fmla="*/ 42 w 135"/>
                <a:gd name="T63" fmla="*/ 115 h 137"/>
                <a:gd name="T64" fmla="*/ 37 w 135"/>
                <a:gd name="T65" fmla="*/ 124 h 137"/>
                <a:gd name="T66" fmla="*/ 31 w 135"/>
                <a:gd name="T67" fmla="*/ 129 h 137"/>
                <a:gd name="T68" fmla="*/ 26 w 135"/>
                <a:gd name="T69" fmla="*/ 134 h 137"/>
                <a:gd name="T70" fmla="*/ 23 w 135"/>
                <a:gd name="T71" fmla="*/ 137 h 137"/>
                <a:gd name="T72" fmla="*/ 14 w 135"/>
                <a:gd name="T73" fmla="*/ 135 h 137"/>
                <a:gd name="T74" fmla="*/ 9 w 135"/>
                <a:gd name="T75" fmla="*/ 135 h 137"/>
                <a:gd name="T76" fmla="*/ 11 w 135"/>
                <a:gd name="T77" fmla="*/ 127 h 137"/>
                <a:gd name="T78" fmla="*/ 11 w 135"/>
                <a:gd name="T79" fmla="*/ 123 h 137"/>
                <a:gd name="T80" fmla="*/ 6 w 135"/>
                <a:gd name="T81" fmla="*/ 111 h 137"/>
                <a:gd name="T82" fmla="*/ 0 w 135"/>
                <a:gd name="T83" fmla="*/ 104 h 137"/>
                <a:gd name="T84" fmla="*/ 0 w 135"/>
                <a:gd name="T85" fmla="*/ 93 h 137"/>
                <a:gd name="T86" fmla="*/ 0 w 135"/>
                <a:gd name="T87" fmla="*/ 75 h 137"/>
                <a:gd name="T88" fmla="*/ 14 w 135"/>
                <a:gd name="T89" fmla="*/ 63 h 137"/>
                <a:gd name="T90" fmla="*/ 14 w 135"/>
                <a:gd name="T91" fmla="*/ 47 h 137"/>
                <a:gd name="T92" fmla="*/ 14 w 135"/>
                <a:gd name="T93" fmla="*/ 22 h 137"/>
                <a:gd name="T94" fmla="*/ 17 w 135"/>
                <a:gd name="T95" fmla="*/ 8 h 137"/>
                <a:gd name="T96" fmla="*/ 39 w 135"/>
                <a:gd name="T97" fmla="*/ 3 h 137"/>
                <a:gd name="T98" fmla="*/ 47 w 135"/>
                <a:gd name="T99" fmla="*/ 3 h 137"/>
                <a:gd name="T100" fmla="*/ 52 w 135"/>
                <a:gd name="T101" fmla="*/ 9 h 137"/>
                <a:gd name="T102" fmla="*/ 56 w 135"/>
                <a:gd name="T103" fmla="*/ 6 h 137"/>
                <a:gd name="T104" fmla="*/ 63 w 135"/>
                <a:gd name="T105" fmla="*/ 3 h 137"/>
                <a:gd name="T106" fmla="*/ 69 w 135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137">
                  <a:moveTo>
                    <a:pt x="75" y="0"/>
                  </a:moveTo>
                  <a:lnTo>
                    <a:pt x="75" y="0"/>
                  </a:lnTo>
                  <a:lnTo>
                    <a:pt x="75" y="0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7" y="3"/>
                  </a:lnTo>
                  <a:lnTo>
                    <a:pt x="77" y="4"/>
                  </a:lnTo>
                  <a:lnTo>
                    <a:pt x="78" y="4"/>
                  </a:lnTo>
                  <a:lnTo>
                    <a:pt x="78" y="6"/>
                  </a:lnTo>
                  <a:lnTo>
                    <a:pt x="78" y="8"/>
                  </a:lnTo>
                  <a:lnTo>
                    <a:pt x="80" y="9"/>
                  </a:lnTo>
                  <a:lnTo>
                    <a:pt x="83" y="12"/>
                  </a:lnTo>
                  <a:lnTo>
                    <a:pt x="83" y="14"/>
                  </a:lnTo>
                  <a:lnTo>
                    <a:pt x="83" y="14"/>
                  </a:lnTo>
                  <a:lnTo>
                    <a:pt x="86" y="17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8" y="23"/>
                  </a:lnTo>
                  <a:lnTo>
                    <a:pt x="90" y="25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96" y="31"/>
                  </a:lnTo>
                  <a:lnTo>
                    <a:pt x="101" y="33"/>
                  </a:lnTo>
                  <a:lnTo>
                    <a:pt x="102" y="33"/>
                  </a:lnTo>
                  <a:lnTo>
                    <a:pt x="104" y="34"/>
                  </a:lnTo>
                  <a:lnTo>
                    <a:pt x="104" y="34"/>
                  </a:lnTo>
                  <a:lnTo>
                    <a:pt x="105" y="36"/>
                  </a:lnTo>
                  <a:lnTo>
                    <a:pt x="105" y="37"/>
                  </a:lnTo>
                  <a:lnTo>
                    <a:pt x="105" y="39"/>
                  </a:lnTo>
                  <a:lnTo>
                    <a:pt x="108" y="39"/>
                  </a:lnTo>
                  <a:lnTo>
                    <a:pt x="110" y="39"/>
                  </a:lnTo>
                  <a:lnTo>
                    <a:pt x="112" y="39"/>
                  </a:lnTo>
                  <a:lnTo>
                    <a:pt x="112" y="41"/>
                  </a:lnTo>
                  <a:lnTo>
                    <a:pt x="112" y="41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5"/>
                  </a:lnTo>
                  <a:lnTo>
                    <a:pt x="112" y="47"/>
                  </a:lnTo>
                  <a:lnTo>
                    <a:pt x="110" y="48"/>
                  </a:lnTo>
                  <a:lnTo>
                    <a:pt x="112" y="48"/>
                  </a:lnTo>
                  <a:lnTo>
                    <a:pt x="113" y="52"/>
                  </a:lnTo>
                  <a:lnTo>
                    <a:pt x="115" y="53"/>
                  </a:lnTo>
                  <a:lnTo>
                    <a:pt x="115" y="55"/>
                  </a:lnTo>
                  <a:lnTo>
                    <a:pt x="116" y="55"/>
                  </a:lnTo>
                  <a:lnTo>
                    <a:pt x="116" y="56"/>
                  </a:lnTo>
                  <a:lnTo>
                    <a:pt x="118" y="56"/>
                  </a:lnTo>
                  <a:lnTo>
                    <a:pt x="123" y="56"/>
                  </a:lnTo>
                  <a:lnTo>
                    <a:pt x="126" y="58"/>
                  </a:lnTo>
                  <a:lnTo>
                    <a:pt x="129" y="58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61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2" y="63"/>
                  </a:lnTo>
                  <a:lnTo>
                    <a:pt x="134" y="63"/>
                  </a:lnTo>
                  <a:lnTo>
                    <a:pt x="135" y="64"/>
                  </a:lnTo>
                  <a:lnTo>
                    <a:pt x="135" y="66"/>
                  </a:lnTo>
                  <a:lnTo>
                    <a:pt x="132" y="66"/>
                  </a:lnTo>
                  <a:lnTo>
                    <a:pt x="131" y="66"/>
                  </a:lnTo>
                  <a:lnTo>
                    <a:pt x="129" y="67"/>
                  </a:lnTo>
                  <a:lnTo>
                    <a:pt x="127" y="69"/>
                  </a:lnTo>
                  <a:lnTo>
                    <a:pt x="126" y="71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18" y="72"/>
                  </a:lnTo>
                  <a:lnTo>
                    <a:pt x="116" y="75"/>
                  </a:lnTo>
                  <a:lnTo>
                    <a:pt x="115" y="77"/>
                  </a:lnTo>
                  <a:lnTo>
                    <a:pt x="115" y="78"/>
                  </a:lnTo>
                  <a:lnTo>
                    <a:pt x="113" y="78"/>
                  </a:lnTo>
                  <a:lnTo>
                    <a:pt x="113" y="78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0" y="80"/>
                  </a:lnTo>
                  <a:lnTo>
                    <a:pt x="110" y="82"/>
                  </a:lnTo>
                  <a:lnTo>
                    <a:pt x="108" y="82"/>
                  </a:lnTo>
                  <a:lnTo>
                    <a:pt x="108" y="83"/>
                  </a:lnTo>
                  <a:lnTo>
                    <a:pt x="107" y="83"/>
                  </a:lnTo>
                  <a:lnTo>
                    <a:pt x="105" y="83"/>
                  </a:lnTo>
                  <a:lnTo>
                    <a:pt x="105" y="85"/>
                  </a:lnTo>
                  <a:lnTo>
                    <a:pt x="104" y="85"/>
                  </a:lnTo>
                  <a:lnTo>
                    <a:pt x="104" y="85"/>
                  </a:lnTo>
                  <a:lnTo>
                    <a:pt x="102" y="86"/>
                  </a:lnTo>
                  <a:lnTo>
                    <a:pt x="101" y="88"/>
                  </a:lnTo>
                  <a:lnTo>
                    <a:pt x="101" y="89"/>
                  </a:lnTo>
                  <a:lnTo>
                    <a:pt x="99" y="96"/>
                  </a:lnTo>
                  <a:lnTo>
                    <a:pt x="97" y="97"/>
                  </a:lnTo>
                  <a:lnTo>
                    <a:pt x="96" y="99"/>
                  </a:lnTo>
                  <a:lnTo>
                    <a:pt x="94" y="100"/>
                  </a:lnTo>
                  <a:lnTo>
                    <a:pt x="93" y="102"/>
                  </a:lnTo>
                  <a:lnTo>
                    <a:pt x="93" y="102"/>
                  </a:lnTo>
                  <a:lnTo>
                    <a:pt x="88" y="102"/>
                  </a:lnTo>
                  <a:lnTo>
                    <a:pt x="86" y="104"/>
                  </a:lnTo>
                  <a:lnTo>
                    <a:pt x="85" y="104"/>
                  </a:lnTo>
                  <a:lnTo>
                    <a:pt x="85" y="105"/>
                  </a:lnTo>
                  <a:lnTo>
                    <a:pt x="85" y="107"/>
                  </a:lnTo>
                  <a:lnTo>
                    <a:pt x="83" y="110"/>
                  </a:lnTo>
                  <a:lnTo>
                    <a:pt x="82" y="113"/>
                  </a:lnTo>
                  <a:lnTo>
                    <a:pt x="82" y="115"/>
                  </a:lnTo>
                  <a:lnTo>
                    <a:pt x="80" y="118"/>
                  </a:lnTo>
                  <a:lnTo>
                    <a:pt x="80" y="118"/>
                  </a:lnTo>
                  <a:lnTo>
                    <a:pt x="78" y="119"/>
                  </a:lnTo>
                  <a:lnTo>
                    <a:pt x="77" y="119"/>
                  </a:lnTo>
                  <a:lnTo>
                    <a:pt x="75" y="119"/>
                  </a:lnTo>
                  <a:lnTo>
                    <a:pt x="74" y="119"/>
                  </a:lnTo>
                  <a:lnTo>
                    <a:pt x="72" y="119"/>
                  </a:lnTo>
                  <a:lnTo>
                    <a:pt x="71" y="121"/>
                  </a:lnTo>
                  <a:lnTo>
                    <a:pt x="69" y="121"/>
                  </a:lnTo>
                  <a:lnTo>
                    <a:pt x="66" y="119"/>
                  </a:lnTo>
                  <a:lnTo>
                    <a:pt x="63" y="119"/>
                  </a:lnTo>
                  <a:lnTo>
                    <a:pt x="63" y="119"/>
                  </a:lnTo>
                  <a:lnTo>
                    <a:pt x="61" y="118"/>
                  </a:lnTo>
                  <a:lnTo>
                    <a:pt x="60" y="118"/>
                  </a:lnTo>
                  <a:lnTo>
                    <a:pt x="58" y="118"/>
                  </a:lnTo>
                  <a:lnTo>
                    <a:pt x="56" y="116"/>
                  </a:lnTo>
                  <a:lnTo>
                    <a:pt x="55" y="116"/>
                  </a:lnTo>
                  <a:lnTo>
                    <a:pt x="53" y="115"/>
                  </a:lnTo>
                  <a:lnTo>
                    <a:pt x="50" y="113"/>
                  </a:lnTo>
                  <a:lnTo>
                    <a:pt x="49" y="111"/>
                  </a:lnTo>
                  <a:lnTo>
                    <a:pt x="47" y="111"/>
                  </a:lnTo>
                  <a:lnTo>
                    <a:pt x="45" y="111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2" y="113"/>
                  </a:lnTo>
                  <a:lnTo>
                    <a:pt x="42" y="115"/>
                  </a:lnTo>
                  <a:lnTo>
                    <a:pt x="41" y="116"/>
                  </a:lnTo>
                  <a:lnTo>
                    <a:pt x="41" y="118"/>
                  </a:lnTo>
                  <a:lnTo>
                    <a:pt x="39" y="121"/>
                  </a:lnTo>
                  <a:lnTo>
                    <a:pt x="37" y="124"/>
                  </a:lnTo>
                  <a:lnTo>
                    <a:pt x="37" y="126"/>
                  </a:lnTo>
                  <a:lnTo>
                    <a:pt x="37" y="126"/>
                  </a:lnTo>
                  <a:lnTo>
                    <a:pt x="36" y="126"/>
                  </a:lnTo>
                  <a:lnTo>
                    <a:pt x="31" y="129"/>
                  </a:lnTo>
                  <a:lnTo>
                    <a:pt x="30" y="132"/>
                  </a:lnTo>
                  <a:lnTo>
                    <a:pt x="30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6" y="134"/>
                  </a:lnTo>
                  <a:lnTo>
                    <a:pt x="25" y="135"/>
                  </a:lnTo>
                  <a:lnTo>
                    <a:pt x="25" y="137"/>
                  </a:lnTo>
                  <a:lnTo>
                    <a:pt x="23" y="137"/>
                  </a:lnTo>
                  <a:lnTo>
                    <a:pt x="22" y="137"/>
                  </a:lnTo>
                  <a:lnTo>
                    <a:pt x="20" y="135"/>
                  </a:lnTo>
                  <a:lnTo>
                    <a:pt x="15" y="137"/>
                  </a:lnTo>
                  <a:lnTo>
                    <a:pt x="14" y="135"/>
                  </a:lnTo>
                  <a:lnTo>
                    <a:pt x="12" y="135"/>
                  </a:lnTo>
                  <a:lnTo>
                    <a:pt x="11" y="137"/>
                  </a:lnTo>
                  <a:lnTo>
                    <a:pt x="9" y="135"/>
                  </a:lnTo>
                  <a:lnTo>
                    <a:pt x="9" y="135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11" y="129"/>
                  </a:lnTo>
                  <a:lnTo>
                    <a:pt x="11" y="127"/>
                  </a:lnTo>
                  <a:lnTo>
                    <a:pt x="12" y="126"/>
                  </a:lnTo>
                  <a:lnTo>
                    <a:pt x="12" y="126"/>
                  </a:lnTo>
                  <a:lnTo>
                    <a:pt x="12" y="124"/>
                  </a:lnTo>
                  <a:lnTo>
                    <a:pt x="11" y="123"/>
                  </a:lnTo>
                  <a:lnTo>
                    <a:pt x="11" y="123"/>
                  </a:lnTo>
                  <a:lnTo>
                    <a:pt x="11" y="119"/>
                  </a:lnTo>
                  <a:lnTo>
                    <a:pt x="9" y="115"/>
                  </a:lnTo>
                  <a:lnTo>
                    <a:pt x="6" y="111"/>
                  </a:lnTo>
                  <a:lnTo>
                    <a:pt x="6" y="110"/>
                  </a:lnTo>
                  <a:lnTo>
                    <a:pt x="4" y="108"/>
                  </a:lnTo>
                  <a:lnTo>
                    <a:pt x="0" y="105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3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5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4" y="59"/>
                  </a:lnTo>
                  <a:lnTo>
                    <a:pt x="14" y="53"/>
                  </a:lnTo>
                  <a:lnTo>
                    <a:pt x="14" y="47"/>
                  </a:lnTo>
                  <a:lnTo>
                    <a:pt x="14" y="41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14" y="22"/>
                  </a:lnTo>
                  <a:lnTo>
                    <a:pt x="14" y="17"/>
                  </a:lnTo>
                  <a:lnTo>
                    <a:pt x="14" y="11"/>
                  </a:lnTo>
                  <a:lnTo>
                    <a:pt x="14" y="8"/>
                  </a:lnTo>
                  <a:lnTo>
                    <a:pt x="17" y="8"/>
                  </a:lnTo>
                  <a:lnTo>
                    <a:pt x="22" y="6"/>
                  </a:lnTo>
                  <a:lnTo>
                    <a:pt x="30" y="6"/>
                  </a:lnTo>
                  <a:lnTo>
                    <a:pt x="36" y="4"/>
                  </a:lnTo>
                  <a:lnTo>
                    <a:pt x="39" y="3"/>
                  </a:lnTo>
                  <a:lnTo>
                    <a:pt x="45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9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9" y="1"/>
                  </a:lnTo>
                  <a:lnTo>
                    <a:pt x="71" y="0"/>
                  </a:lnTo>
                  <a:lnTo>
                    <a:pt x="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2" name="Freeform 319">
              <a:extLst>
                <a:ext uri="{FF2B5EF4-FFF2-40B4-BE49-F238E27FC236}">
                  <a16:creationId xmlns:a16="http://schemas.microsoft.com/office/drawing/2014/main" id="{99E056AB-96CF-4342-B0B0-8A2B7DF4CD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263896" y="3603097"/>
              <a:ext cx="95512" cy="48731"/>
            </a:xfrm>
            <a:custGeom>
              <a:avLst/>
              <a:gdLst>
                <a:gd name="T0" fmla="*/ 21 w 49"/>
                <a:gd name="T1" fmla="*/ 0 h 25"/>
                <a:gd name="T2" fmla="*/ 24 w 49"/>
                <a:gd name="T3" fmla="*/ 1 h 25"/>
                <a:gd name="T4" fmla="*/ 24 w 49"/>
                <a:gd name="T5" fmla="*/ 1 h 25"/>
                <a:gd name="T6" fmla="*/ 24 w 49"/>
                <a:gd name="T7" fmla="*/ 3 h 25"/>
                <a:gd name="T8" fmla="*/ 25 w 49"/>
                <a:gd name="T9" fmla="*/ 3 h 25"/>
                <a:gd name="T10" fmla="*/ 28 w 49"/>
                <a:gd name="T11" fmla="*/ 3 h 25"/>
                <a:gd name="T12" fmla="*/ 33 w 49"/>
                <a:gd name="T13" fmla="*/ 4 h 25"/>
                <a:gd name="T14" fmla="*/ 35 w 49"/>
                <a:gd name="T15" fmla="*/ 4 h 25"/>
                <a:gd name="T16" fmla="*/ 36 w 49"/>
                <a:gd name="T17" fmla="*/ 3 h 25"/>
                <a:gd name="T18" fmla="*/ 38 w 49"/>
                <a:gd name="T19" fmla="*/ 4 h 25"/>
                <a:gd name="T20" fmla="*/ 41 w 49"/>
                <a:gd name="T21" fmla="*/ 4 h 25"/>
                <a:gd name="T22" fmla="*/ 43 w 49"/>
                <a:gd name="T23" fmla="*/ 6 h 25"/>
                <a:gd name="T24" fmla="*/ 43 w 49"/>
                <a:gd name="T25" fmla="*/ 9 h 25"/>
                <a:gd name="T26" fmla="*/ 43 w 49"/>
                <a:gd name="T27" fmla="*/ 9 h 25"/>
                <a:gd name="T28" fmla="*/ 43 w 49"/>
                <a:gd name="T29" fmla="*/ 12 h 25"/>
                <a:gd name="T30" fmla="*/ 44 w 49"/>
                <a:gd name="T31" fmla="*/ 14 h 25"/>
                <a:gd name="T32" fmla="*/ 47 w 49"/>
                <a:gd name="T33" fmla="*/ 12 h 25"/>
                <a:gd name="T34" fmla="*/ 49 w 49"/>
                <a:gd name="T35" fmla="*/ 14 h 25"/>
                <a:gd name="T36" fmla="*/ 49 w 49"/>
                <a:gd name="T37" fmla="*/ 17 h 25"/>
                <a:gd name="T38" fmla="*/ 47 w 49"/>
                <a:gd name="T39" fmla="*/ 19 h 25"/>
                <a:gd name="T40" fmla="*/ 47 w 49"/>
                <a:gd name="T41" fmla="*/ 20 h 25"/>
                <a:gd name="T42" fmla="*/ 49 w 49"/>
                <a:gd name="T43" fmla="*/ 22 h 25"/>
                <a:gd name="T44" fmla="*/ 47 w 49"/>
                <a:gd name="T45" fmla="*/ 22 h 25"/>
                <a:gd name="T46" fmla="*/ 46 w 49"/>
                <a:gd name="T47" fmla="*/ 22 h 25"/>
                <a:gd name="T48" fmla="*/ 44 w 49"/>
                <a:gd name="T49" fmla="*/ 23 h 25"/>
                <a:gd name="T50" fmla="*/ 41 w 49"/>
                <a:gd name="T51" fmla="*/ 23 h 25"/>
                <a:gd name="T52" fmla="*/ 39 w 49"/>
                <a:gd name="T53" fmla="*/ 22 h 25"/>
                <a:gd name="T54" fmla="*/ 35 w 49"/>
                <a:gd name="T55" fmla="*/ 23 h 25"/>
                <a:gd name="T56" fmla="*/ 30 w 49"/>
                <a:gd name="T57" fmla="*/ 23 h 25"/>
                <a:gd name="T58" fmla="*/ 27 w 49"/>
                <a:gd name="T59" fmla="*/ 23 h 25"/>
                <a:gd name="T60" fmla="*/ 24 w 49"/>
                <a:gd name="T61" fmla="*/ 22 h 25"/>
                <a:gd name="T62" fmla="*/ 22 w 49"/>
                <a:gd name="T63" fmla="*/ 22 h 25"/>
                <a:gd name="T64" fmla="*/ 17 w 49"/>
                <a:gd name="T65" fmla="*/ 25 h 25"/>
                <a:gd name="T66" fmla="*/ 14 w 49"/>
                <a:gd name="T67" fmla="*/ 25 h 25"/>
                <a:gd name="T68" fmla="*/ 13 w 49"/>
                <a:gd name="T69" fmla="*/ 25 h 25"/>
                <a:gd name="T70" fmla="*/ 13 w 49"/>
                <a:gd name="T71" fmla="*/ 23 h 25"/>
                <a:gd name="T72" fmla="*/ 11 w 49"/>
                <a:gd name="T73" fmla="*/ 23 h 25"/>
                <a:gd name="T74" fmla="*/ 9 w 49"/>
                <a:gd name="T75" fmla="*/ 22 h 25"/>
                <a:gd name="T76" fmla="*/ 5 w 49"/>
                <a:gd name="T77" fmla="*/ 22 h 25"/>
                <a:gd name="T78" fmla="*/ 2 w 49"/>
                <a:gd name="T79" fmla="*/ 20 h 25"/>
                <a:gd name="T80" fmla="*/ 2 w 49"/>
                <a:gd name="T81" fmla="*/ 19 h 25"/>
                <a:gd name="T82" fmla="*/ 0 w 49"/>
                <a:gd name="T83" fmla="*/ 17 h 25"/>
                <a:gd name="T84" fmla="*/ 3 w 49"/>
                <a:gd name="T85" fmla="*/ 15 h 25"/>
                <a:gd name="T86" fmla="*/ 3 w 49"/>
                <a:gd name="T87" fmla="*/ 12 h 25"/>
                <a:gd name="T88" fmla="*/ 6 w 49"/>
                <a:gd name="T89" fmla="*/ 11 h 25"/>
                <a:gd name="T90" fmla="*/ 8 w 49"/>
                <a:gd name="T91" fmla="*/ 8 h 25"/>
                <a:gd name="T92" fmla="*/ 11 w 49"/>
                <a:gd name="T93" fmla="*/ 4 h 25"/>
                <a:gd name="T94" fmla="*/ 14 w 49"/>
                <a:gd name="T95" fmla="*/ 3 h 25"/>
                <a:gd name="T96" fmla="*/ 16 w 49"/>
                <a:gd name="T97" fmla="*/ 1 h 25"/>
                <a:gd name="T98" fmla="*/ 19 w 49"/>
                <a:gd name="T9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9" h="25">
                  <a:moveTo>
                    <a:pt x="19" y="0"/>
                  </a:moveTo>
                  <a:lnTo>
                    <a:pt x="21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2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1" y="4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1" y="11"/>
                  </a:lnTo>
                  <a:lnTo>
                    <a:pt x="43" y="12"/>
                  </a:lnTo>
                  <a:lnTo>
                    <a:pt x="43" y="12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4" y="23"/>
                  </a:lnTo>
                  <a:lnTo>
                    <a:pt x="43" y="23"/>
                  </a:lnTo>
                  <a:lnTo>
                    <a:pt x="41" y="23"/>
                  </a:lnTo>
                  <a:lnTo>
                    <a:pt x="39" y="22"/>
                  </a:lnTo>
                  <a:lnTo>
                    <a:pt x="39" y="22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2" y="23"/>
                  </a:lnTo>
                  <a:lnTo>
                    <a:pt x="30" y="23"/>
                  </a:lnTo>
                  <a:lnTo>
                    <a:pt x="28" y="23"/>
                  </a:lnTo>
                  <a:lnTo>
                    <a:pt x="27" y="23"/>
                  </a:lnTo>
                  <a:lnTo>
                    <a:pt x="25" y="22"/>
                  </a:lnTo>
                  <a:lnTo>
                    <a:pt x="24" y="22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3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1" y="23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6" y="23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1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3" name="Freeform 320">
              <a:extLst>
                <a:ext uri="{FF2B5EF4-FFF2-40B4-BE49-F238E27FC236}">
                  <a16:creationId xmlns:a16="http://schemas.microsoft.com/office/drawing/2014/main" id="{A3C16452-D288-432E-A19A-947A548E8A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8983" y="3645980"/>
              <a:ext cx="175430" cy="177380"/>
            </a:xfrm>
            <a:custGeom>
              <a:avLst/>
              <a:gdLst>
                <a:gd name="T0" fmla="*/ 84 w 90"/>
                <a:gd name="T1" fmla="*/ 90 h 91"/>
                <a:gd name="T2" fmla="*/ 76 w 90"/>
                <a:gd name="T3" fmla="*/ 88 h 91"/>
                <a:gd name="T4" fmla="*/ 81 w 90"/>
                <a:gd name="T5" fmla="*/ 86 h 91"/>
                <a:gd name="T6" fmla="*/ 87 w 90"/>
                <a:gd name="T7" fmla="*/ 82 h 91"/>
                <a:gd name="T8" fmla="*/ 84 w 90"/>
                <a:gd name="T9" fmla="*/ 68 h 91"/>
                <a:gd name="T10" fmla="*/ 90 w 90"/>
                <a:gd name="T11" fmla="*/ 69 h 91"/>
                <a:gd name="T12" fmla="*/ 86 w 90"/>
                <a:gd name="T13" fmla="*/ 69 h 91"/>
                <a:gd name="T14" fmla="*/ 75 w 90"/>
                <a:gd name="T15" fmla="*/ 66 h 91"/>
                <a:gd name="T16" fmla="*/ 68 w 90"/>
                <a:gd name="T17" fmla="*/ 71 h 91"/>
                <a:gd name="T18" fmla="*/ 73 w 90"/>
                <a:gd name="T19" fmla="*/ 68 h 91"/>
                <a:gd name="T20" fmla="*/ 73 w 90"/>
                <a:gd name="T21" fmla="*/ 64 h 91"/>
                <a:gd name="T22" fmla="*/ 71 w 90"/>
                <a:gd name="T23" fmla="*/ 63 h 91"/>
                <a:gd name="T24" fmla="*/ 68 w 90"/>
                <a:gd name="T25" fmla="*/ 63 h 91"/>
                <a:gd name="T26" fmla="*/ 56 w 90"/>
                <a:gd name="T27" fmla="*/ 53 h 91"/>
                <a:gd name="T28" fmla="*/ 60 w 90"/>
                <a:gd name="T29" fmla="*/ 61 h 91"/>
                <a:gd name="T30" fmla="*/ 54 w 90"/>
                <a:gd name="T31" fmla="*/ 57 h 91"/>
                <a:gd name="T32" fmla="*/ 54 w 90"/>
                <a:gd name="T33" fmla="*/ 50 h 91"/>
                <a:gd name="T34" fmla="*/ 46 w 90"/>
                <a:gd name="T35" fmla="*/ 52 h 91"/>
                <a:gd name="T36" fmla="*/ 43 w 90"/>
                <a:gd name="T37" fmla="*/ 50 h 91"/>
                <a:gd name="T38" fmla="*/ 65 w 90"/>
                <a:gd name="T39" fmla="*/ 44 h 91"/>
                <a:gd name="T40" fmla="*/ 18 w 90"/>
                <a:gd name="T41" fmla="*/ 39 h 91"/>
                <a:gd name="T42" fmla="*/ 19 w 90"/>
                <a:gd name="T43" fmla="*/ 41 h 91"/>
                <a:gd name="T44" fmla="*/ 21 w 90"/>
                <a:gd name="T45" fmla="*/ 45 h 91"/>
                <a:gd name="T46" fmla="*/ 16 w 90"/>
                <a:gd name="T47" fmla="*/ 45 h 91"/>
                <a:gd name="T48" fmla="*/ 16 w 90"/>
                <a:gd name="T49" fmla="*/ 41 h 91"/>
                <a:gd name="T50" fmla="*/ 48 w 90"/>
                <a:gd name="T51" fmla="*/ 34 h 91"/>
                <a:gd name="T52" fmla="*/ 52 w 90"/>
                <a:gd name="T53" fmla="*/ 42 h 91"/>
                <a:gd name="T54" fmla="*/ 51 w 90"/>
                <a:gd name="T55" fmla="*/ 41 h 91"/>
                <a:gd name="T56" fmla="*/ 46 w 90"/>
                <a:gd name="T57" fmla="*/ 34 h 91"/>
                <a:gd name="T58" fmla="*/ 24 w 90"/>
                <a:gd name="T59" fmla="*/ 28 h 91"/>
                <a:gd name="T60" fmla="*/ 21 w 90"/>
                <a:gd name="T61" fmla="*/ 28 h 91"/>
                <a:gd name="T62" fmla="*/ 15 w 90"/>
                <a:gd name="T63" fmla="*/ 28 h 91"/>
                <a:gd name="T64" fmla="*/ 18 w 90"/>
                <a:gd name="T65" fmla="*/ 36 h 91"/>
                <a:gd name="T66" fmla="*/ 15 w 90"/>
                <a:gd name="T67" fmla="*/ 39 h 91"/>
                <a:gd name="T68" fmla="*/ 11 w 90"/>
                <a:gd name="T69" fmla="*/ 38 h 91"/>
                <a:gd name="T70" fmla="*/ 10 w 90"/>
                <a:gd name="T71" fmla="*/ 34 h 91"/>
                <a:gd name="T72" fmla="*/ 11 w 90"/>
                <a:gd name="T73" fmla="*/ 30 h 91"/>
                <a:gd name="T74" fmla="*/ 34 w 90"/>
                <a:gd name="T75" fmla="*/ 22 h 91"/>
                <a:gd name="T76" fmla="*/ 41 w 90"/>
                <a:gd name="T77" fmla="*/ 28 h 91"/>
                <a:gd name="T78" fmla="*/ 40 w 90"/>
                <a:gd name="T79" fmla="*/ 33 h 91"/>
                <a:gd name="T80" fmla="*/ 41 w 90"/>
                <a:gd name="T81" fmla="*/ 28 h 91"/>
                <a:gd name="T82" fmla="*/ 34 w 90"/>
                <a:gd name="T83" fmla="*/ 22 h 91"/>
                <a:gd name="T84" fmla="*/ 34 w 90"/>
                <a:gd name="T85" fmla="*/ 20 h 91"/>
                <a:gd name="T86" fmla="*/ 10 w 90"/>
                <a:gd name="T87" fmla="*/ 3 h 91"/>
                <a:gd name="T88" fmla="*/ 11 w 90"/>
                <a:gd name="T89" fmla="*/ 5 h 91"/>
                <a:gd name="T90" fmla="*/ 0 w 90"/>
                <a:gd name="T91" fmla="*/ 3 h 91"/>
                <a:gd name="T92" fmla="*/ 5 w 90"/>
                <a:gd name="T93" fmla="*/ 3 h 91"/>
                <a:gd name="T94" fmla="*/ 19 w 90"/>
                <a:gd name="T95" fmla="*/ 0 h 91"/>
                <a:gd name="T96" fmla="*/ 24 w 90"/>
                <a:gd name="T97" fmla="*/ 3 h 91"/>
                <a:gd name="T98" fmla="*/ 29 w 90"/>
                <a:gd name="T99" fmla="*/ 9 h 91"/>
                <a:gd name="T100" fmla="*/ 24 w 90"/>
                <a:gd name="T101" fmla="*/ 14 h 91"/>
                <a:gd name="T102" fmla="*/ 26 w 90"/>
                <a:gd name="T103" fmla="*/ 8 h 91"/>
                <a:gd name="T104" fmla="*/ 21 w 90"/>
                <a:gd name="T10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0" h="91">
                  <a:moveTo>
                    <a:pt x="86" y="85"/>
                  </a:moveTo>
                  <a:lnTo>
                    <a:pt x="86" y="85"/>
                  </a:lnTo>
                  <a:lnTo>
                    <a:pt x="86" y="86"/>
                  </a:lnTo>
                  <a:lnTo>
                    <a:pt x="86" y="88"/>
                  </a:lnTo>
                  <a:lnTo>
                    <a:pt x="84" y="90"/>
                  </a:lnTo>
                  <a:lnTo>
                    <a:pt x="81" y="90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6" y="90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79" y="86"/>
                  </a:lnTo>
                  <a:lnTo>
                    <a:pt x="81" y="86"/>
                  </a:lnTo>
                  <a:lnTo>
                    <a:pt x="82" y="86"/>
                  </a:lnTo>
                  <a:lnTo>
                    <a:pt x="82" y="86"/>
                  </a:lnTo>
                  <a:lnTo>
                    <a:pt x="84" y="86"/>
                  </a:lnTo>
                  <a:lnTo>
                    <a:pt x="86" y="85"/>
                  </a:lnTo>
                  <a:close/>
                  <a:moveTo>
                    <a:pt x="87" y="82"/>
                  </a:moveTo>
                  <a:lnTo>
                    <a:pt x="87" y="82"/>
                  </a:lnTo>
                  <a:lnTo>
                    <a:pt x="86" y="83"/>
                  </a:lnTo>
                  <a:lnTo>
                    <a:pt x="86" y="82"/>
                  </a:lnTo>
                  <a:lnTo>
                    <a:pt x="87" y="82"/>
                  </a:lnTo>
                  <a:close/>
                  <a:moveTo>
                    <a:pt x="84" y="68"/>
                  </a:moveTo>
                  <a:lnTo>
                    <a:pt x="86" y="68"/>
                  </a:lnTo>
                  <a:lnTo>
                    <a:pt x="87" y="68"/>
                  </a:lnTo>
                  <a:lnTo>
                    <a:pt x="87" y="68"/>
                  </a:lnTo>
                  <a:lnTo>
                    <a:pt x="89" y="69"/>
                  </a:lnTo>
                  <a:lnTo>
                    <a:pt x="90" y="69"/>
                  </a:lnTo>
                  <a:lnTo>
                    <a:pt x="90" y="69"/>
                  </a:lnTo>
                  <a:lnTo>
                    <a:pt x="90" y="71"/>
                  </a:lnTo>
                  <a:lnTo>
                    <a:pt x="89" y="69"/>
                  </a:lnTo>
                  <a:lnTo>
                    <a:pt x="87" y="69"/>
                  </a:lnTo>
                  <a:lnTo>
                    <a:pt x="86" y="69"/>
                  </a:lnTo>
                  <a:lnTo>
                    <a:pt x="84" y="69"/>
                  </a:lnTo>
                  <a:lnTo>
                    <a:pt x="84" y="68"/>
                  </a:lnTo>
                  <a:close/>
                  <a:moveTo>
                    <a:pt x="75" y="63"/>
                  </a:moveTo>
                  <a:lnTo>
                    <a:pt x="75" y="64"/>
                  </a:lnTo>
                  <a:lnTo>
                    <a:pt x="75" y="66"/>
                  </a:lnTo>
                  <a:lnTo>
                    <a:pt x="73" y="69"/>
                  </a:lnTo>
                  <a:lnTo>
                    <a:pt x="71" y="69"/>
                  </a:lnTo>
                  <a:lnTo>
                    <a:pt x="68" y="71"/>
                  </a:lnTo>
                  <a:lnTo>
                    <a:pt x="68" y="72"/>
                  </a:lnTo>
                  <a:lnTo>
                    <a:pt x="68" y="71"/>
                  </a:lnTo>
                  <a:lnTo>
                    <a:pt x="70" y="69"/>
                  </a:lnTo>
                  <a:lnTo>
                    <a:pt x="71" y="69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3" y="68"/>
                  </a:lnTo>
                  <a:lnTo>
                    <a:pt x="73" y="66"/>
                  </a:lnTo>
                  <a:lnTo>
                    <a:pt x="73" y="66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5" y="63"/>
                  </a:lnTo>
                  <a:close/>
                  <a:moveTo>
                    <a:pt x="68" y="61"/>
                  </a:moveTo>
                  <a:lnTo>
                    <a:pt x="68" y="63"/>
                  </a:lnTo>
                  <a:lnTo>
                    <a:pt x="70" y="63"/>
                  </a:lnTo>
                  <a:lnTo>
                    <a:pt x="71" y="63"/>
                  </a:lnTo>
                  <a:lnTo>
                    <a:pt x="71" y="64"/>
                  </a:lnTo>
                  <a:lnTo>
                    <a:pt x="70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1"/>
                  </a:lnTo>
                  <a:close/>
                  <a:moveTo>
                    <a:pt x="52" y="49"/>
                  </a:moveTo>
                  <a:lnTo>
                    <a:pt x="54" y="52"/>
                  </a:lnTo>
                  <a:lnTo>
                    <a:pt x="56" y="53"/>
                  </a:lnTo>
                  <a:lnTo>
                    <a:pt x="56" y="55"/>
                  </a:lnTo>
                  <a:lnTo>
                    <a:pt x="57" y="57"/>
                  </a:lnTo>
                  <a:lnTo>
                    <a:pt x="59" y="58"/>
                  </a:lnTo>
                  <a:lnTo>
                    <a:pt x="60" y="60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57" y="58"/>
                  </a:lnTo>
                  <a:lnTo>
                    <a:pt x="56" y="58"/>
                  </a:lnTo>
                  <a:lnTo>
                    <a:pt x="54" y="57"/>
                  </a:lnTo>
                  <a:lnTo>
                    <a:pt x="54" y="57"/>
                  </a:lnTo>
                  <a:lnTo>
                    <a:pt x="56" y="57"/>
                  </a:lnTo>
                  <a:lnTo>
                    <a:pt x="56" y="55"/>
                  </a:lnTo>
                  <a:lnTo>
                    <a:pt x="56" y="55"/>
                  </a:lnTo>
                  <a:lnTo>
                    <a:pt x="54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2" y="49"/>
                  </a:lnTo>
                  <a:close/>
                  <a:moveTo>
                    <a:pt x="43" y="49"/>
                  </a:moveTo>
                  <a:lnTo>
                    <a:pt x="45" y="49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8" y="52"/>
                  </a:lnTo>
                  <a:lnTo>
                    <a:pt x="48" y="53"/>
                  </a:lnTo>
                  <a:lnTo>
                    <a:pt x="46" y="52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3" y="49"/>
                  </a:lnTo>
                  <a:close/>
                  <a:moveTo>
                    <a:pt x="65" y="42"/>
                  </a:moveTo>
                  <a:lnTo>
                    <a:pt x="65" y="42"/>
                  </a:lnTo>
                  <a:lnTo>
                    <a:pt x="65" y="44"/>
                  </a:lnTo>
                  <a:lnTo>
                    <a:pt x="65" y="45"/>
                  </a:lnTo>
                  <a:lnTo>
                    <a:pt x="64" y="44"/>
                  </a:lnTo>
                  <a:lnTo>
                    <a:pt x="65" y="42"/>
                  </a:lnTo>
                  <a:lnTo>
                    <a:pt x="65" y="42"/>
                  </a:lnTo>
                  <a:close/>
                  <a:moveTo>
                    <a:pt x="18" y="39"/>
                  </a:moveTo>
                  <a:lnTo>
                    <a:pt x="19" y="41"/>
                  </a:lnTo>
                  <a:lnTo>
                    <a:pt x="19" y="41"/>
                  </a:lnTo>
                  <a:lnTo>
                    <a:pt x="18" y="42"/>
                  </a:lnTo>
                  <a:lnTo>
                    <a:pt x="19" y="42"/>
                  </a:lnTo>
                  <a:lnTo>
                    <a:pt x="19" y="41"/>
                  </a:lnTo>
                  <a:lnTo>
                    <a:pt x="21" y="42"/>
                  </a:lnTo>
                  <a:lnTo>
                    <a:pt x="21" y="44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9"/>
                  </a:lnTo>
                  <a:lnTo>
                    <a:pt x="18" y="49"/>
                  </a:lnTo>
                  <a:lnTo>
                    <a:pt x="18" y="47"/>
                  </a:lnTo>
                  <a:lnTo>
                    <a:pt x="16" y="45"/>
                  </a:lnTo>
                  <a:lnTo>
                    <a:pt x="16" y="44"/>
                  </a:lnTo>
                  <a:lnTo>
                    <a:pt x="16" y="42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8" y="41"/>
                  </a:lnTo>
                  <a:lnTo>
                    <a:pt x="18" y="39"/>
                  </a:lnTo>
                  <a:close/>
                  <a:moveTo>
                    <a:pt x="48" y="33"/>
                  </a:moveTo>
                  <a:lnTo>
                    <a:pt x="48" y="34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51" y="39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4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48" y="33"/>
                  </a:lnTo>
                  <a:close/>
                  <a:moveTo>
                    <a:pt x="24" y="28"/>
                  </a:move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3" y="30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3" y="28"/>
                  </a:lnTo>
                  <a:lnTo>
                    <a:pt x="24" y="28"/>
                  </a:lnTo>
                  <a:close/>
                  <a:moveTo>
                    <a:pt x="11" y="27"/>
                  </a:moveTo>
                  <a:lnTo>
                    <a:pt x="13" y="27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30"/>
                  </a:lnTo>
                  <a:lnTo>
                    <a:pt x="16" y="31"/>
                  </a:lnTo>
                  <a:lnTo>
                    <a:pt x="18" y="33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5" y="39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1" y="38"/>
                  </a:lnTo>
                  <a:lnTo>
                    <a:pt x="10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close/>
                  <a:moveTo>
                    <a:pt x="34" y="20"/>
                  </a:moveTo>
                  <a:lnTo>
                    <a:pt x="34" y="22"/>
                  </a:lnTo>
                  <a:lnTo>
                    <a:pt x="37" y="23"/>
                  </a:lnTo>
                  <a:lnTo>
                    <a:pt x="38" y="23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41" y="31"/>
                  </a:lnTo>
                  <a:lnTo>
                    <a:pt x="40" y="33"/>
                  </a:lnTo>
                  <a:lnTo>
                    <a:pt x="41" y="34"/>
                  </a:lnTo>
                  <a:lnTo>
                    <a:pt x="40" y="34"/>
                  </a:lnTo>
                  <a:lnTo>
                    <a:pt x="40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40" y="31"/>
                  </a:lnTo>
                  <a:lnTo>
                    <a:pt x="40" y="30"/>
                  </a:lnTo>
                  <a:lnTo>
                    <a:pt x="41" y="28"/>
                  </a:lnTo>
                  <a:lnTo>
                    <a:pt x="41" y="27"/>
                  </a:lnTo>
                  <a:lnTo>
                    <a:pt x="38" y="25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0"/>
                  </a:lnTo>
                  <a:lnTo>
                    <a:pt x="34" y="20"/>
                  </a:lnTo>
                  <a:close/>
                  <a:moveTo>
                    <a:pt x="5" y="1"/>
                  </a:moveTo>
                  <a:lnTo>
                    <a:pt x="7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5"/>
                  </a:lnTo>
                  <a:lnTo>
                    <a:pt x="7" y="5"/>
                  </a:lnTo>
                  <a:lnTo>
                    <a:pt x="5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5"/>
                  </a:lnTo>
                  <a:lnTo>
                    <a:pt x="4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close/>
                  <a:moveTo>
                    <a:pt x="16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3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7" y="6"/>
                  </a:lnTo>
                  <a:lnTo>
                    <a:pt x="29" y="9"/>
                  </a:lnTo>
                  <a:lnTo>
                    <a:pt x="26" y="9"/>
                  </a:lnTo>
                  <a:lnTo>
                    <a:pt x="26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3" y="14"/>
                  </a:lnTo>
                  <a:lnTo>
                    <a:pt x="24" y="12"/>
                  </a:lnTo>
                  <a:lnTo>
                    <a:pt x="26" y="11"/>
                  </a:lnTo>
                  <a:lnTo>
                    <a:pt x="26" y="9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4" y="5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4" name="Freeform 321">
              <a:extLst>
                <a:ext uri="{FF2B5EF4-FFF2-40B4-BE49-F238E27FC236}">
                  <a16:creationId xmlns:a16="http://schemas.microsoft.com/office/drawing/2014/main" id="{071314B1-3531-4D62-AD73-7FF0EA2B3FD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77378" y="4269731"/>
              <a:ext cx="1107158" cy="1128600"/>
            </a:xfrm>
            <a:custGeom>
              <a:avLst/>
              <a:gdLst>
                <a:gd name="T0" fmla="*/ 431 w 568"/>
                <a:gd name="T1" fmla="*/ 412 h 579"/>
                <a:gd name="T2" fmla="*/ 428 w 568"/>
                <a:gd name="T3" fmla="*/ 118 h 579"/>
                <a:gd name="T4" fmla="*/ 354 w 568"/>
                <a:gd name="T5" fmla="*/ 78 h 579"/>
                <a:gd name="T6" fmla="*/ 361 w 568"/>
                <a:gd name="T7" fmla="*/ 97 h 579"/>
                <a:gd name="T8" fmla="*/ 338 w 568"/>
                <a:gd name="T9" fmla="*/ 91 h 579"/>
                <a:gd name="T10" fmla="*/ 350 w 568"/>
                <a:gd name="T11" fmla="*/ 77 h 579"/>
                <a:gd name="T12" fmla="*/ 347 w 568"/>
                <a:gd name="T13" fmla="*/ 66 h 579"/>
                <a:gd name="T14" fmla="*/ 202 w 568"/>
                <a:gd name="T15" fmla="*/ 9 h 579"/>
                <a:gd name="T16" fmla="*/ 204 w 568"/>
                <a:gd name="T17" fmla="*/ 33 h 579"/>
                <a:gd name="T18" fmla="*/ 224 w 568"/>
                <a:gd name="T19" fmla="*/ 56 h 579"/>
                <a:gd name="T20" fmla="*/ 245 w 568"/>
                <a:gd name="T21" fmla="*/ 47 h 579"/>
                <a:gd name="T22" fmla="*/ 262 w 568"/>
                <a:gd name="T23" fmla="*/ 39 h 579"/>
                <a:gd name="T24" fmla="*/ 289 w 568"/>
                <a:gd name="T25" fmla="*/ 44 h 579"/>
                <a:gd name="T26" fmla="*/ 313 w 568"/>
                <a:gd name="T27" fmla="*/ 33 h 579"/>
                <a:gd name="T28" fmla="*/ 338 w 568"/>
                <a:gd name="T29" fmla="*/ 44 h 579"/>
                <a:gd name="T30" fmla="*/ 324 w 568"/>
                <a:gd name="T31" fmla="*/ 86 h 579"/>
                <a:gd name="T32" fmla="*/ 338 w 568"/>
                <a:gd name="T33" fmla="*/ 100 h 579"/>
                <a:gd name="T34" fmla="*/ 371 w 568"/>
                <a:gd name="T35" fmla="*/ 96 h 579"/>
                <a:gd name="T36" fmla="*/ 391 w 568"/>
                <a:gd name="T37" fmla="*/ 86 h 579"/>
                <a:gd name="T38" fmla="*/ 425 w 568"/>
                <a:gd name="T39" fmla="*/ 100 h 579"/>
                <a:gd name="T40" fmla="*/ 432 w 568"/>
                <a:gd name="T41" fmla="*/ 111 h 579"/>
                <a:gd name="T42" fmla="*/ 500 w 568"/>
                <a:gd name="T43" fmla="*/ 121 h 579"/>
                <a:gd name="T44" fmla="*/ 568 w 568"/>
                <a:gd name="T45" fmla="*/ 181 h 579"/>
                <a:gd name="T46" fmla="*/ 530 w 568"/>
                <a:gd name="T47" fmla="*/ 239 h 579"/>
                <a:gd name="T48" fmla="*/ 507 w 568"/>
                <a:gd name="T49" fmla="*/ 272 h 579"/>
                <a:gd name="T50" fmla="*/ 496 w 568"/>
                <a:gd name="T51" fmla="*/ 360 h 579"/>
                <a:gd name="T52" fmla="*/ 448 w 568"/>
                <a:gd name="T53" fmla="*/ 411 h 579"/>
                <a:gd name="T54" fmla="*/ 425 w 568"/>
                <a:gd name="T55" fmla="*/ 417 h 579"/>
                <a:gd name="T56" fmla="*/ 369 w 568"/>
                <a:gd name="T57" fmla="*/ 449 h 579"/>
                <a:gd name="T58" fmla="*/ 366 w 568"/>
                <a:gd name="T59" fmla="*/ 493 h 579"/>
                <a:gd name="T60" fmla="*/ 332 w 568"/>
                <a:gd name="T61" fmla="*/ 537 h 579"/>
                <a:gd name="T62" fmla="*/ 327 w 568"/>
                <a:gd name="T63" fmla="*/ 534 h 579"/>
                <a:gd name="T64" fmla="*/ 298 w 568"/>
                <a:gd name="T65" fmla="*/ 576 h 579"/>
                <a:gd name="T66" fmla="*/ 309 w 568"/>
                <a:gd name="T67" fmla="*/ 554 h 579"/>
                <a:gd name="T68" fmla="*/ 281 w 568"/>
                <a:gd name="T69" fmla="*/ 543 h 579"/>
                <a:gd name="T70" fmla="*/ 248 w 568"/>
                <a:gd name="T71" fmla="*/ 521 h 579"/>
                <a:gd name="T72" fmla="*/ 264 w 568"/>
                <a:gd name="T73" fmla="*/ 493 h 579"/>
                <a:gd name="T74" fmla="*/ 287 w 568"/>
                <a:gd name="T75" fmla="*/ 477 h 579"/>
                <a:gd name="T76" fmla="*/ 283 w 568"/>
                <a:gd name="T77" fmla="*/ 450 h 579"/>
                <a:gd name="T78" fmla="*/ 268 w 568"/>
                <a:gd name="T79" fmla="*/ 420 h 579"/>
                <a:gd name="T80" fmla="*/ 253 w 568"/>
                <a:gd name="T81" fmla="*/ 398 h 579"/>
                <a:gd name="T82" fmla="*/ 234 w 568"/>
                <a:gd name="T83" fmla="*/ 389 h 579"/>
                <a:gd name="T84" fmla="*/ 234 w 568"/>
                <a:gd name="T85" fmla="*/ 367 h 579"/>
                <a:gd name="T86" fmla="*/ 226 w 568"/>
                <a:gd name="T87" fmla="*/ 321 h 579"/>
                <a:gd name="T88" fmla="*/ 197 w 568"/>
                <a:gd name="T89" fmla="*/ 278 h 579"/>
                <a:gd name="T90" fmla="*/ 156 w 568"/>
                <a:gd name="T91" fmla="*/ 258 h 579"/>
                <a:gd name="T92" fmla="*/ 127 w 568"/>
                <a:gd name="T93" fmla="*/ 241 h 579"/>
                <a:gd name="T94" fmla="*/ 106 w 568"/>
                <a:gd name="T95" fmla="*/ 219 h 579"/>
                <a:gd name="T96" fmla="*/ 57 w 568"/>
                <a:gd name="T97" fmla="*/ 233 h 579"/>
                <a:gd name="T98" fmla="*/ 40 w 568"/>
                <a:gd name="T99" fmla="*/ 219 h 579"/>
                <a:gd name="T100" fmla="*/ 8 w 568"/>
                <a:gd name="T101" fmla="*/ 195 h 579"/>
                <a:gd name="T102" fmla="*/ 4 w 568"/>
                <a:gd name="T103" fmla="*/ 178 h 579"/>
                <a:gd name="T104" fmla="*/ 29 w 568"/>
                <a:gd name="T105" fmla="*/ 141 h 579"/>
                <a:gd name="T106" fmla="*/ 63 w 568"/>
                <a:gd name="T107" fmla="*/ 119 h 579"/>
                <a:gd name="T108" fmla="*/ 59 w 568"/>
                <a:gd name="T109" fmla="*/ 78 h 579"/>
                <a:gd name="T110" fmla="*/ 71 w 568"/>
                <a:gd name="T111" fmla="*/ 64 h 579"/>
                <a:gd name="T112" fmla="*/ 84 w 568"/>
                <a:gd name="T113" fmla="*/ 50 h 579"/>
                <a:gd name="T114" fmla="*/ 111 w 568"/>
                <a:gd name="T115" fmla="*/ 64 h 579"/>
                <a:gd name="T116" fmla="*/ 142 w 568"/>
                <a:gd name="T117" fmla="*/ 53 h 579"/>
                <a:gd name="T118" fmla="*/ 136 w 568"/>
                <a:gd name="T119" fmla="*/ 19 h 579"/>
                <a:gd name="T120" fmla="*/ 166 w 568"/>
                <a:gd name="T121" fmla="*/ 17 h 579"/>
                <a:gd name="T122" fmla="*/ 201 w 568"/>
                <a:gd name="T123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68" h="579">
                  <a:moveTo>
                    <a:pt x="371" y="479"/>
                  </a:moveTo>
                  <a:lnTo>
                    <a:pt x="371" y="480"/>
                  </a:lnTo>
                  <a:lnTo>
                    <a:pt x="371" y="482"/>
                  </a:lnTo>
                  <a:lnTo>
                    <a:pt x="369" y="483"/>
                  </a:lnTo>
                  <a:lnTo>
                    <a:pt x="369" y="485"/>
                  </a:lnTo>
                  <a:lnTo>
                    <a:pt x="369" y="485"/>
                  </a:lnTo>
                  <a:lnTo>
                    <a:pt x="369" y="482"/>
                  </a:lnTo>
                  <a:lnTo>
                    <a:pt x="369" y="480"/>
                  </a:lnTo>
                  <a:lnTo>
                    <a:pt x="369" y="479"/>
                  </a:lnTo>
                  <a:lnTo>
                    <a:pt x="371" y="479"/>
                  </a:lnTo>
                  <a:close/>
                  <a:moveTo>
                    <a:pt x="369" y="460"/>
                  </a:moveTo>
                  <a:lnTo>
                    <a:pt x="369" y="460"/>
                  </a:lnTo>
                  <a:lnTo>
                    <a:pt x="369" y="461"/>
                  </a:lnTo>
                  <a:lnTo>
                    <a:pt x="369" y="463"/>
                  </a:lnTo>
                  <a:lnTo>
                    <a:pt x="368" y="463"/>
                  </a:lnTo>
                  <a:lnTo>
                    <a:pt x="368" y="463"/>
                  </a:lnTo>
                  <a:lnTo>
                    <a:pt x="368" y="461"/>
                  </a:lnTo>
                  <a:lnTo>
                    <a:pt x="369" y="460"/>
                  </a:lnTo>
                  <a:close/>
                  <a:moveTo>
                    <a:pt x="415" y="422"/>
                  </a:moveTo>
                  <a:lnTo>
                    <a:pt x="417" y="423"/>
                  </a:lnTo>
                  <a:lnTo>
                    <a:pt x="417" y="423"/>
                  </a:lnTo>
                  <a:lnTo>
                    <a:pt x="417" y="423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5" y="425"/>
                  </a:lnTo>
                  <a:lnTo>
                    <a:pt x="414" y="425"/>
                  </a:lnTo>
                  <a:lnTo>
                    <a:pt x="414" y="425"/>
                  </a:lnTo>
                  <a:lnTo>
                    <a:pt x="415" y="422"/>
                  </a:lnTo>
                  <a:close/>
                  <a:moveTo>
                    <a:pt x="431" y="412"/>
                  </a:moveTo>
                  <a:lnTo>
                    <a:pt x="431" y="412"/>
                  </a:lnTo>
                  <a:lnTo>
                    <a:pt x="432" y="412"/>
                  </a:lnTo>
                  <a:lnTo>
                    <a:pt x="432" y="414"/>
                  </a:lnTo>
                  <a:lnTo>
                    <a:pt x="434" y="414"/>
                  </a:lnTo>
                  <a:lnTo>
                    <a:pt x="432" y="414"/>
                  </a:lnTo>
                  <a:lnTo>
                    <a:pt x="431" y="414"/>
                  </a:lnTo>
                  <a:lnTo>
                    <a:pt x="429" y="414"/>
                  </a:lnTo>
                  <a:lnTo>
                    <a:pt x="429" y="414"/>
                  </a:lnTo>
                  <a:lnTo>
                    <a:pt x="431" y="412"/>
                  </a:lnTo>
                  <a:lnTo>
                    <a:pt x="431" y="412"/>
                  </a:lnTo>
                  <a:close/>
                  <a:moveTo>
                    <a:pt x="507" y="269"/>
                  </a:moveTo>
                  <a:lnTo>
                    <a:pt x="508" y="269"/>
                  </a:lnTo>
                  <a:lnTo>
                    <a:pt x="508" y="271"/>
                  </a:lnTo>
                  <a:lnTo>
                    <a:pt x="508" y="271"/>
                  </a:lnTo>
                  <a:lnTo>
                    <a:pt x="507" y="271"/>
                  </a:lnTo>
                  <a:lnTo>
                    <a:pt x="507" y="271"/>
                  </a:lnTo>
                  <a:lnTo>
                    <a:pt x="507" y="269"/>
                  </a:lnTo>
                  <a:lnTo>
                    <a:pt x="507" y="269"/>
                  </a:lnTo>
                  <a:lnTo>
                    <a:pt x="507" y="269"/>
                  </a:lnTo>
                  <a:close/>
                  <a:moveTo>
                    <a:pt x="511" y="261"/>
                  </a:moveTo>
                  <a:lnTo>
                    <a:pt x="513" y="261"/>
                  </a:lnTo>
                  <a:lnTo>
                    <a:pt x="513" y="263"/>
                  </a:lnTo>
                  <a:lnTo>
                    <a:pt x="513" y="263"/>
                  </a:lnTo>
                  <a:lnTo>
                    <a:pt x="511" y="264"/>
                  </a:lnTo>
                  <a:lnTo>
                    <a:pt x="510" y="264"/>
                  </a:lnTo>
                  <a:lnTo>
                    <a:pt x="510" y="264"/>
                  </a:lnTo>
                  <a:lnTo>
                    <a:pt x="511" y="263"/>
                  </a:lnTo>
                  <a:lnTo>
                    <a:pt x="511" y="261"/>
                  </a:lnTo>
                  <a:close/>
                  <a:moveTo>
                    <a:pt x="428" y="115"/>
                  </a:moveTo>
                  <a:lnTo>
                    <a:pt x="428" y="115"/>
                  </a:lnTo>
                  <a:lnTo>
                    <a:pt x="428" y="116"/>
                  </a:lnTo>
                  <a:lnTo>
                    <a:pt x="428" y="118"/>
                  </a:lnTo>
                  <a:lnTo>
                    <a:pt x="426" y="119"/>
                  </a:lnTo>
                  <a:lnTo>
                    <a:pt x="426" y="118"/>
                  </a:lnTo>
                  <a:lnTo>
                    <a:pt x="426" y="116"/>
                  </a:lnTo>
                  <a:lnTo>
                    <a:pt x="426" y="115"/>
                  </a:lnTo>
                  <a:lnTo>
                    <a:pt x="428" y="115"/>
                  </a:lnTo>
                  <a:lnTo>
                    <a:pt x="428" y="115"/>
                  </a:lnTo>
                  <a:close/>
                  <a:moveTo>
                    <a:pt x="420" y="94"/>
                  </a:moveTo>
                  <a:lnTo>
                    <a:pt x="421" y="94"/>
                  </a:lnTo>
                  <a:lnTo>
                    <a:pt x="421" y="94"/>
                  </a:lnTo>
                  <a:lnTo>
                    <a:pt x="421" y="96"/>
                  </a:lnTo>
                  <a:lnTo>
                    <a:pt x="421" y="96"/>
                  </a:lnTo>
                  <a:lnTo>
                    <a:pt x="420" y="96"/>
                  </a:lnTo>
                  <a:lnTo>
                    <a:pt x="420" y="94"/>
                  </a:lnTo>
                  <a:lnTo>
                    <a:pt x="420" y="94"/>
                  </a:lnTo>
                  <a:lnTo>
                    <a:pt x="420" y="94"/>
                  </a:lnTo>
                  <a:close/>
                  <a:moveTo>
                    <a:pt x="330" y="83"/>
                  </a:moveTo>
                  <a:lnTo>
                    <a:pt x="332" y="85"/>
                  </a:lnTo>
                  <a:lnTo>
                    <a:pt x="330" y="89"/>
                  </a:lnTo>
                  <a:lnTo>
                    <a:pt x="328" y="89"/>
                  </a:lnTo>
                  <a:lnTo>
                    <a:pt x="327" y="93"/>
                  </a:lnTo>
                  <a:lnTo>
                    <a:pt x="324" y="94"/>
                  </a:lnTo>
                  <a:lnTo>
                    <a:pt x="322" y="96"/>
                  </a:lnTo>
                  <a:lnTo>
                    <a:pt x="320" y="96"/>
                  </a:lnTo>
                  <a:lnTo>
                    <a:pt x="322" y="93"/>
                  </a:lnTo>
                  <a:lnTo>
                    <a:pt x="324" y="91"/>
                  </a:lnTo>
                  <a:lnTo>
                    <a:pt x="324" y="88"/>
                  </a:lnTo>
                  <a:lnTo>
                    <a:pt x="325" y="85"/>
                  </a:lnTo>
                  <a:lnTo>
                    <a:pt x="327" y="83"/>
                  </a:lnTo>
                  <a:lnTo>
                    <a:pt x="330" y="83"/>
                  </a:lnTo>
                  <a:close/>
                  <a:moveTo>
                    <a:pt x="344" y="77"/>
                  </a:moveTo>
                  <a:lnTo>
                    <a:pt x="354" y="78"/>
                  </a:lnTo>
                  <a:lnTo>
                    <a:pt x="355" y="78"/>
                  </a:lnTo>
                  <a:lnTo>
                    <a:pt x="357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1" y="78"/>
                  </a:lnTo>
                  <a:lnTo>
                    <a:pt x="366" y="78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2"/>
                  </a:lnTo>
                  <a:lnTo>
                    <a:pt x="369" y="83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6"/>
                  </a:lnTo>
                  <a:lnTo>
                    <a:pt x="369" y="88"/>
                  </a:lnTo>
                  <a:lnTo>
                    <a:pt x="369" y="88"/>
                  </a:lnTo>
                  <a:lnTo>
                    <a:pt x="368" y="89"/>
                  </a:lnTo>
                  <a:lnTo>
                    <a:pt x="366" y="91"/>
                  </a:lnTo>
                  <a:lnTo>
                    <a:pt x="366" y="91"/>
                  </a:lnTo>
                  <a:lnTo>
                    <a:pt x="366" y="93"/>
                  </a:lnTo>
                  <a:lnTo>
                    <a:pt x="365" y="93"/>
                  </a:lnTo>
                  <a:lnTo>
                    <a:pt x="365" y="94"/>
                  </a:lnTo>
                  <a:lnTo>
                    <a:pt x="365" y="94"/>
                  </a:lnTo>
                  <a:lnTo>
                    <a:pt x="365" y="96"/>
                  </a:lnTo>
                  <a:lnTo>
                    <a:pt x="363" y="97"/>
                  </a:lnTo>
                  <a:lnTo>
                    <a:pt x="363" y="97"/>
                  </a:lnTo>
                  <a:lnTo>
                    <a:pt x="361" y="97"/>
                  </a:lnTo>
                  <a:lnTo>
                    <a:pt x="361" y="97"/>
                  </a:lnTo>
                  <a:lnTo>
                    <a:pt x="360" y="96"/>
                  </a:lnTo>
                  <a:lnTo>
                    <a:pt x="360" y="97"/>
                  </a:lnTo>
                  <a:lnTo>
                    <a:pt x="360" y="97"/>
                  </a:lnTo>
                  <a:lnTo>
                    <a:pt x="358" y="99"/>
                  </a:lnTo>
                  <a:lnTo>
                    <a:pt x="357" y="99"/>
                  </a:lnTo>
                  <a:lnTo>
                    <a:pt x="357" y="97"/>
                  </a:lnTo>
                  <a:lnTo>
                    <a:pt x="355" y="97"/>
                  </a:lnTo>
                  <a:lnTo>
                    <a:pt x="355" y="99"/>
                  </a:lnTo>
                  <a:lnTo>
                    <a:pt x="354" y="100"/>
                  </a:lnTo>
                  <a:lnTo>
                    <a:pt x="354" y="100"/>
                  </a:lnTo>
                  <a:lnTo>
                    <a:pt x="352" y="100"/>
                  </a:lnTo>
                  <a:lnTo>
                    <a:pt x="350" y="100"/>
                  </a:lnTo>
                  <a:lnTo>
                    <a:pt x="349" y="100"/>
                  </a:lnTo>
                  <a:lnTo>
                    <a:pt x="347" y="100"/>
                  </a:lnTo>
                  <a:lnTo>
                    <a:pt x="347" y="100"/>
                  </a:lnTo>
                  <a:lnTo>
                    <a:pt x="346" y="100"/>
                  </a:lnTo>
                  <a:lnTo>
                    <a:pt x="343" y="100"/>
                  </a:lnTo>
                  <a:lnTo>
                    <a:pt x="341" y="100"/>
                  </a:lnTo>
                  <a:lnTo>
                    <a:pt x="341" y="100"/>
                  </a:lnTo>
                  <a:lnTo>
                    <a:pt x="339" y="100"/>
                  </a:lnTo>
                  <a:lnTo>
                    <a:pt x="339" y="99"/>
                  </a:lnTo>
                  <a:lnTo>
                    <a:pt x="338" y="97"/>
                  </a:lnTo>
                  <a:lnTo>
                    <a:pt x="338" y="96"/>
                  </a:lnTo>
                  <a:lnTo>
                    <a:pt x="336" y="93"/>
                  </a:lnTo>
                  <a:lnTo>
                    <a:pt x="338" y="91"/>
                  </a:lnTo>
                  <a:lnTo>
                    <a:pt x="338" y="91"/>
                  </a:lnTo>
                  <a:lnTo>
                    <a:pt x="339" y="93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8" y="91"/>
                  </a:lnTo>
                  <a:lnTo>
                    <a:pt x="336" y="89"/>
                  </a:lnTo>
                  <a:lnTo>
                    <a:pt x="336" y="88"/>
                  </a:lnTo>
                  <a:lnTo>
                    <a:pt x="336" y="85"/>
                  </a:lnTo>
                  <a:lnTo>
                    <a:pt x="336" y="85"/>
                  </a:lnTo>
                  <a:lnTo>
                    <a:pt x="338" y="83"/>
                  </a:lnTo>
                  <a:lnTo>
                    <a:pt x="338" y="83"/>
                  </a:lnTo>
                  <a:lnTo>
                    <a:pt x="338" y="82"/>
                  </a:lnTo>
                  <a:lnTo>
                    <a:pt x="338" y="80"/>
                  </a:lnTo>
                  <a:lnTo>
                    <a:pt x="338" y="80"/>
                  </a:lnTo>
                  <a:lnTo>
                    <a:pt x="341" y="77"/>
                  </a:lnTo>
                  <a:lnTo>
                    <a:pt x="344" y="77"/>
                  </a:lnTo>
                  <a:close/>
                  <a:moveTo>
                    <a:pt x="336" y="75"/>
                  </a:moveTo>
                  <a:lnTo>
                    <a:pt x="338" y="77"/>
                  </a:lnTo>
                  <a:lnTo>
                    <a:pt x="338" y="77"/>
                  </a:lnTo>
                  <a:lnTo>
                    <a:pt x="338" y="77"/>
                  </a:lnTo>
                  <a:lnTo>
                    <a:pt x="335" y="80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7"/>
                  </a:lnTo>
                  <a:lnTo>
                    <a:pt x="336" y="77"/>
                  </a:lnTo>
                  <a:lnTo>
                    <a:pt x="336" y="75"/>
                  </a:lnTo>
                  <a:close/>
                  <a:moveTo>
                    <a:pt x="355" y="74"/>
                  </a:moveTo>
                  <a:lnTo>
                    <a:pt x="357" y="75"/>
                  </a:lnTo>
                  <a:lnTo>
                    <a:pt x="357" y="75"/>
                  </a:lnTo>
                  <a:lnTo>
                    <a:pt x="357" y="77"/>
                  </a:lnTo>
                  <a:lnTo>
                    <a:pt x="357" y="77"/>
                  </a:lnTo>
                  <a:lnTo>
                    <a:pt x="352" y="77"/>
                  </a:lnTo>
                  <a:lnTo>
                    <a:pt x="350" y="77"/>
                  </a:lnTo>
                  <a:lnTo>
                    <a:pt x="350" y="77"/>
                  </a:lnTo>
                  <a:lnTo>
                    <a:pt x="352" y="75"/>
                  </a:lnTo>
                  <a:lnTo>
                    <a:pt x="354" y="74"/>
                  </a:lnTo>
                  <a:lnTo>
                    <a:pt x="355" y="74"/>
                  </a:lnTo>
                  <a:close/>
                  <a:moveTo>
                    <a:pt x="350" y="71"/>
                  </a:moveTo>
                  <a:lnTo>
                    <a:pt x="352" y="72"/>
                  </a:lnTo>
                  <a:lnTo>
                    <a:pt x="352" y="72"/>
                  </a:lnTo>
                  <a:lnTo>
                    <a:pt x="350" y="75"/>
                  </a:lnTo>
                  <a:lnTo>
                    <a:pt x="349" y="75"/>
                  </a:lnTo>
                  <a:lnTo>
                    <a:pt x="347" y="75"/>
                  </a:lnTo>
                  <a:lnTo>
                    <a:pt x="346" y="75"/>
                  </a:lnTo>
                  <a:lnTo>
                    <a:pt x="344" y="75"/>
                  </a:lnTo>
                  <a:lnTo>
                    <a:pt x="343" y="75"/>
                  </a:lnTo>
                  <a:lnTo>
                    <a:pt x="343" y="74"/>
                  </a:lnTo>
                  <a:lnTo>
                    <a:pt x="344" y="72"/>
                  </a:lnTo>
                  <a:lnTo>
                    <a:pt x="346" y="72"/>
                  </a:lnTo>
                  <a:lnTo>
                    <a:pt x="350" y="71"/>
                  </a:lnTo>
                  <a:close/>
                  <a:moveTo>
                    <a:pt x="343" y="67"/>
                  </a:moveTo>
                  <a:lnTo>
                    <a:pt x="343" y="67"/>
                  </a:lnTo>
                  <a:lnTo>
                    <a:pt x="343" y="71"/>
                  </a:lnTo>
                  <a:lnTo>
                    <a:pt x="343" y="72"/>
                  </a:lnTo>
                  <a:lnTo>
                    <a:pt x="343" y="74"/>
                  </a:lnTo>
                  <a:lnTo>
                    <a:pt x="341" y="75"/>
                  </a:lnTo>
                  <a:lnTo>
                    <a:pt x="339" y="75"/>
                  </a:lnTo>
                  <a:lnTo>
                    <a:pt x="339" y="72"/>
                  </a:lnTo>
                  <a:lnTo>
                    <a:pt x="341" y="72"/>
                  </a:lnTo>
                  <a:lnTo>
                    <a:pt x="341" y="71"/>
                  </a:lnTo>
                  <a:lnTo>
                    <a:pt x="343" y="69"/>
                  </a:lnTo>
                  <a:lnTo>
                    <a:pt x="343" y="67"/>
                  </a:lnTo>
                  <a:lnTo>
                    <a:pt x="343" y="67"/>
                  </a:lnTo>
                  <a:lnTo>
                    <a:pt x="343" y="67"/>
                  </a:lnTo>
                  <a:close/>
                  <a:moveTo>
                    <a:pt x="347" y="66"/>
                  </a:moveTo>
                  <a:lnTo>
                    <a:pt x="347" y="67"/>
                  </a:lnTo>
                  <a:lnTo>
                    <a:pt x="347" y="67"/>
                  </a:lnTo>
                  <a:lnTo>
                    <a:pt x="346" y="69"/>
                  </a:lnTo>
                  <a:lnTo>
                    <a:pt x="344" y="71"/>
                  </a:lnTo>
                  <a:lnTo>
                    <a:pt x="344" y="71"/>
                  </a:lnTo>
                  <a:lnTo>
                    <a:pt x="344" y="67"/>
                  </a:lnTo>
                  <a:lnTo>
                    <a:pt x="344" y="67"/>
                  </a:lnTo>
                  <a:lnTo>
                    <a:pt x="346" y="67"/>
                  </a:lnTo>
                  <a:lnTo>
                    <a:pt x="347" y="66"/>
                  </a:lnTo>
                  <a:lnTo>
                    <a:pt x="347" y="66"/>
                  </a:lnTo>
                  <a:close/>
                  <a:moveTo>
                    <a:pt x="343" y="44"/>
                  </a:moveTo>
                  <a:lnTo>
                    <a:pt x="343" y="44"/>
                  </a:lnTo>
                  <a:lnTo>
                    <a:pt x="343" y="45"/>
                  </a:lnTo>
                  <a:lnTo>
                    <a:pt x="344" y="47"/>
                  </a:lnTo>
                  <a:lnTo>
                    <a:pt x="344" y="47"/>
                  </a:lnTo>
                  <a:lnTo>
                    <a:pt x="343" y="48"/>
                  </a:lnTo>
                  <a:lnTo>
                    <a:pt x="341" y="48"/>
                  </a:lnTo>
                  <a:lnTo>
                    <a:pt x="341" y="47"/>
                  </a:lnTo>
                  <a:lnTo>
                    <a:pt x="341" y="45"/>
                  </a:lnTo>
                  <a:lnTo>
                    <a:pt x="343" y="44"/>
                  </a:lnTo>
                  <a:close/>
                  <a:moveTo>
                    <a:pt x="201" y="0"/>
                  </a:moveTo>
                  <a:lnTo>
                    <a:pt x="201" y="0"/>
                  </a:lnTo>
                  <a:lnTo>
                    <a:pt x="201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4" y="3"/>
                  </a:lnTo>
                  <a:lnTo>
                    <a:pt x="204" y="4"/>
                  </a:lnTo>
                  <a:lnTo>
                    <a:pt x="204" y="4"/>
                  </a:lnTo>
                  <a:lnTo>
                    <a:pt x="202" y="6"/>
                  </a:lnTo>
                  <a:lnTo>
                    <a:pt x="202" y="8"/>
                  </a:lnTo>
                  <a:lnTo>
                    <a:pt x="202" y="9"/>
                  </a:lnTo>
                  <a:lnTo>
                    <a:pt x="202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2" y="11"/>
                  </a:lnTo>
                  <a:lnTo>
                    <a:pt x="202" y="11"/>
                  </a:lnTo>
                  <a:lnTo>
                    <a:pt x="204" y="11"/>
                  </a:lnTo>
                  <a:lnTo>
                    <a:pt x="205" y="11"/>
                  </a:lnTo>
                  <a:lnTo>
                    <a:pt x="205" y="11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4"/>
                  </a:lnTo>
                  <a:lnTo>
                    <a:pt x="207" y="15"/>
                  </a:lnTo>
                  <a:lnTo>
                    <a:pt x="207" y="15"/>
                  </a:lnTo>
                  <a:lnTo>
                    <a:pt x="209" y="15"/>
                  </a:lnTo>
                  <a:lnTo>
                    <a:pt x="209" y="17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7" y="23"/>
                  </a:lnTo>
                  <a:lnTo>
                    <a:pt x="205" y="23"/>
                  </a:lnTo>
                  <a:lnTo>
                    <a:pt x="205" y="26"/>
                  </a:lnTo>
                  <a:lnTo>
                    <a:pt x="205" y="26"/>
                  </a:lnTo>
                  <a:lnTo>
                    <a:pt x="205" y="28"/>
                  </a:lnTo>
                  <a:lnTo>
                    <a:pt x="205" y="28"/>
                  </a:lnTo>
                  <a:lnTo>
                    <a:pt x="204" y="31"/>
                  </a:lnTo>
                  <a:lnTo>
                    <a:pt x="204" y="33"/>
                  </a:lnTo>
                  <a:lnTo>
                    <a:pt x="204" y="36"/>
                  </a:lnTo>
                  <a:lnTo>
                    <a:pt x="204" y="37"/>
                  </a:lnTo>
                  <a:lnTo>
                    <a:pt x="204" y="37"/>
                  </a:lnTo>
                  <a:lnTo>
                    <a:pt x="205" y="42"/>
                  </a:lnTo>
                  <a:lnTo>
                    <a:pt x="205" y="42"/>
                  </a:lnTo>
                  <a:lnTo>
                    <a:pt x="207" y="42"/>
                  </a:lnTo>
                  <a:lnTo>
                    <a:pt x="207" y="45"/>
                  </a:lnTo>
                  <a:lnTo>
                    <a:pt x="207" y="47"/>
                  </a:lnTo>
                  <a:lnTo>
                    <a:pt x="207" y="48"/>
                  </a:lnTo>
                  <a:lnTo>
                    <a:pt x="207" y="48"/>
                  </a:lnTo>
                  <a:lnTo>
                    <a:pt x="209" y="48"/>
                  </a:lnTo>
                  <a:lnTo>
                    <a:pt x="209" y="48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10" y="52"/>
                  </a:lnTo>
                  <a:lnTo>
                    <a:pt x="212" y="52"/>
                  </a:lnTo>
                  <a:lnTo>
                    <a:pt x="212" y="53"/>
                  </a:lnTo>
                  <a:lnTo>
                    <a:pt x="213" y="53"/>
                  </a:lnTo>
                  <a:lnTo>
                    <a:pt x="213" y="55"/>
                  </a:lnTo>
                  <a:lnTo>
                    <a:pt x="215" y="56"/>
                  </a:lnTo>
                  <a:lnTo>
                    <a:pt x="216" y="56"/>
                  </a:lnTo>
                  <a:lnTo>
                    <a:pt x="218" y="56"/>
                  </a:lnTo>
                  <a:lnTo>
                    <a:pt x="220" y="58"/>
                  </a:lnTo>
                  <a:lnTo>
                    <a:pt x="220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3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26" y="56"/>
                  </a:lnTo>
                  <a:lnTo>
                    <a:pt x="226" y="56"/>
                  </a:lnTo>
                  <a:lnTo>
                    <a:pt x="224" y="55"/>
                  </a:lnTo>
                  <a:lnTo>
                    <a:pt x="226" y="55"/>
                  </a:lnTo>
                  <a:lnTo>
                    <a:pt x="226" y="55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9" y="53"/>
                  </a:lnTo>
                  <a:lnTo>
                    <a:pt x="229" y="53"/>
                  </a:lnTo>
                  <a:lnTo>
                    <a:pt x="231" y="53"/>
                  </a:lnTo>
                  <a:lnTo>
                    <a:pt x="231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5" y="52"/>
                  </a:lnTo>
                  <a:lnTo>
                    <a:pt x="237" y="52"/>
                  </a:lnTo>
                  <a:lnTo>
                    <a:pt x="238" y="52"/>
                  </a:lnTo>
                  <a:lnTo>
                    <a:pt x="238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2" y="47"/>
                  </a:lnTo>
                  <a:lnTo>
                    <a:pt x="242" y="47"/>
                  </a:lnTo>
                  <a:lnTo>
                    <a:pt x="243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8"/>
                  </a:lnTo>
                  <a:lnTo>
                    <a:pt x="248" y="48"/>
                  </a:lnTo>
                  <a:lnTo>
                    <a:pt x="250" y="48"/>
                  </a:lnTo>
                  <a:lnTo>
                    <a:pt x="250" y="48"/>
                  </a:lnTo>
                  <a:lnTo>
                    <a:pt x="251" y="48"/>
                  </a:lnTo>
                  <a:lnTo>
                    <a:pt x="253" y="48"/>
                  </a:lnTo>
                  <a:lnTo>
                    <a:pt x="253" y="48"/>
                  </a:lnTo>
                  <a:lnTo>
                    <a:pt x="254" y="48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6" y="48"/>
                  </a:lnTo>
                  <a:lnTo>
                    <a:pt x="257" y="48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2" y="48"/>
                  </a:lnTo>
                  <a:lnTo>
                    <a:pt x="262" y="47"/>
                  </a:lnTo>
                  <a:lnTo>
                    <a:pt x="262" y="45"/>
                  </a:lnTo>
                  <a:lnTo>
                    <a:pt x="262" y="45"/>
                  </a:lnTo>
                  <a:lnTo>
                    <a:pt x="261" y="44"/>
                  </a:lnTo>
                  <a:lnTo>
                    <a:pt x="261" y="44"/>
                  </a:lnTo>
                  <a:lnTo>
                    <a:pt x="259" y="42"/>
                  </a:lnTo>
                  <a:lnTo>
                    <a:pt x="259" y="42"/>
                  </a:lnTo>
                  <a:lnTo>
                    <a:pt x="261" y="42"/>
                  </a:lnTo>
                  <a:lnTo>
                    <a:pt x="261" y="42"/>
                  </a:lnTo>
                  <a:lnTo>
                    <a:pt x="261" y="41"/>
                  </a:lnTo>
                  <a:lnTo>
                    <a:pt x="261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5" y="41"/>
                  </a:lnTo>
                  <a:lnTo>
                    <a:pt x="267" y="41"/>
                  </a:lnTo>
                  <a:lnTo>
                    <a:pt x="270" y="41"/>
                  </a:lnTo>
                  <a:lnTo>
                    <a:pt x="270" y="39"/>
                  </a:lnTo>
                  <a:lnTo>
                    <a:pt x="272" y="39"/>
                  </a:lnTo>
                  <a:lnTo>
                    <a:pt x="273" y="39"/>
                  </a:lnTo>
                  <a:lnTo>
                    <a:pt x="273" y="39"/>
                  </a:lnTo>
                  <a:lnTo>
                    <a:pt x="275" y="39"/>
                  </a:lnTo>
                  <a:lnTo>
                    <a:pt x="275" y="39"/>
                  </a:lnTo>
                  <a:lnTo>
                    <a:pt x="276" y="37"/>
                  </a:lnTo>
                  <a:lnTo>
                    <a:pt x="276" y="37"/>
                  </a:lnTo>
                  <a:lnTo>
                    <a:pt x="276" y="39"/>
                  </a:lnTo>
                  <a:lnTo>
                    <a:pt x="276" y="39"/>
                  </a:lnTo>
                  <a:lnTo>
                    <a:pt x="278" y="41"/>
                  </a:lnTo>
                  <a:lnTo>
                    <a:pt x="278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3" y="42"/>
                  </a:lnTo>
                  <a:lnTo>
                    <a:pt x="283" y="44"/>
                  </a:lnTo>
                  <a:lnTo>
                    <a:pt x="284" y="44"/>
                  </a:lnTo>
                  <a:lnTo>
                    <a:pt x="286" y="44"/>
                  </a:lnTo>
                  <a:lnTo>
                    <a:pt x="287" y="44"/>
                  </a:lnTo>
                  <a:lnTo>
                    <a:pt x="287" y="45"/>
                  </a:lnTo>
                  <a:lnTo>
                    <a:pt x="289" y="45"/>
                  </a:lnTo>
                  <a:lnTo>
                    <a:pt x="289" y="44"/>
                  </a:lnTo>
                  <a:lnTo>
                    <a:pt x="291" y="44"/>
                  </a:lnTo>
                  <a:lnTo>
                    <a:pt x="292" y="42"/>
                  </a:lnTo>
                  <a:lnTo>
                    <a:pt x="292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5" y="42"/>
                  </a:lnTo>
                  <a:lnTo>
                    <a:pt x="297" y="42"/>
                  </a:lnTo>
                  <a:lnTo>
                    <a:pt x="297" y="44"/>
                  </a:lnTo>
                  <a:lnTo>
                    <a:pt x="298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3" y="44"/>
                  </a:lnTo>
                  <a:lnTo>
                    <a:pt x="305" y="44"/>
                  </a:lnTo>
                  <a:lnTo>
                    <a:pt x="305" y="44"/>
                  </a:lnTo>
                  <a:lnTo>
                    <a:pt x="306" y="44"/>
                  </a:lnTo>
                  <a:lnTo>
                    <a:pt x="306" y="42"/>
                  </a:lnTo>
                  <a:lnTo>
                    <a:pt x="308" y="42"/>
                  </a:lnTo>
                  <a:lnTo>
                    <a:pt x="309" y="42"/>
                  </a:lnTo>
                  <a:lnTo>
                    <a:pt x="309" y="41"/>
                  </a:lnTo>
                  <a:lnTo>
                    <a:pt x="311" y="39"/>
                  </a:lnTo>
                  <a:lnTo>
                    <a:pt x="311" y="39"/>
                  </a:lnTo>
                  <a:lnTo>
                    <a:pt x="311" y="37"/>
                  </a:lnTo>
                  <a:lnTo>
                    <a:pt x="313" y="34"/>
                  </a:lnTo>
                  <a:lnTo>
                    <a:pt x="313" y="34"/>
                  </a:lnTo>
                  <a:lnTo>
                    <a:pt x="313" y="33"/>
                  </a:lnTo>
                  <a:lnTo>
                    <a:pt x="314" y="31"/>
                  </a:lnTo>
                  <a:lnTo>
                    <a:pt x="314" y="31"/>
                  </a:lnTo>
                  <a:lnTo>
                    <a:pt x="314" y="30"/>
                  </a:lnTo>
                  <a:lnTo>
                    <a:pt x="316" y="30"/>
                  </a:lnTo>
                  <a:lnTo>
                    <a:pt x="316" y="28"/>
                  </a:lnTo>
                  <a:lnTo>
                    <a:pt x="317" y="26"/>
                  </a:lnTo>
                  <a:lnTo>
                    <a:pt x="317" y="26"/>
                  </a:lnTo>
                  <a:lnTo>
                    <a:pt x="319" y="23"/>
                  </a:lnTo>
                  <a:lnTo>
                    <a:pt x="319" y="22"/>
                  </a:lnTo>
                  <a:lnTo>
                    <a:pt x="320" y="22"/>
                  </a:lnTo>
                  <a:lnTo>
                    <a:pt x="320" y="22"/>
                  </a:lnTo>
                  <a:lnTo>
                    <a:pt x="320" y="20"/>
                  </a:lnTo>
                  <a:lnTo>
                    <a:pt x="322" y="20"/>
                  </a:lnTo>
                  <a:lnTo>
                    <a:pt x="322" y="19"/>
                  </a:lnTo>
                  <a:lnTo>
                    <a:pt x="322" y="19"/>
                  </a:lnTo>
                  <a:lnTo>
                    <a:pt x="324" y="17"/>
                  </a:lnTo>
                  <a:lnTo>
                    <a:pt x="324" y="17"/>
                  </a:lnTo>
                  <a:lnTo>
                    <a:pt x="325" y="14"/>
                  </a:lnTo>
                  <a:lnTo>
                    <a:pt x="325" y="14"/>
                  </a:lnTo>
                  <a:lnTo>
                    <a:pt x="327" y="14"/>
                  </a:lnTo>
                  <a:lnTo>
                    <a:pt x="328" y="15"/>
                  </a:lnTo>
                  <a:lnTo>
                    <a:pt x="330" y="17"/>
                  </a:lnTo>
                  <a:lnTo>
                    <a:pt x="333" y="23"/>
                  </a:lnTo>
                  <a:lnTo>
                    <a:pt x="333" y="28"/>
                  </a:lnTo>
                  <a:lnTo>
                    <a:pt x="333" y="31"/>
                  </a:lnTo>
                  <a:lnTo>
                    <a:pt x="336" y="37"/>
                  </a:lnTo>
                  <a:lnTo>
                    <a:pt x="336" y="39"/>
                  </a:lnTo>
                  <a:lnTo>
                    <a:pt x="336" y="39"/>
                  </a:lnTo>
                  <a:lnTo>
                    <a:pt x="338" y="41"/>
                  </a:lnTo>
                  <a:lnTo>
                    <a:pt x="338" y="44"/>
                  </a:lnTo>
                  <a:lnTo>
                    <a:pt x="338" y="44"/>
                  </a:lnTo>
                  <a:lnTo>
                    <a:pt x="338" y="45"/>
                  </a:lnTo>
                  <a:lnTo>
                    <a:pt x="338" y="45"/>
                  </a:lnTo>
                  <a:lnTo>
                    <a:pt x="339" y="45"/>
                  </a:lnTo>
                  <a:lnTo>
                    <a:pt x="339" y="47"/>
                  </a:lnTo>
                  <a:lnTo>
                    <a:pt x="341" y="48"/>
                  </a:lnTo>
                  <a:lnTo>
                    <a:pt x="341" y="48"/>
                  </a:lnTo>
                  <a:lnTo>
                    <a:pt x="344" y="50"/>
                  </a:lnTo>
                  <a:lnTo>
                    <a:pt x="346" y="50"/>
                  </a:lnTo>
                  <a:lnTo>
                    <a:pt x="347" y="50"/>
                  </a:lnTo>
                  <a:lnTo>
                    <a:pt x="349" y="52"/>
                  </a:lnTo>
                  <a:lnTo>
                    <a:pt x="350" y="55"/>
                  </a:lnTo>
                  <a:lnTo>
                    <a:pt x="349" y="58"/>
                  </a:lnTo>
                  <a:lnTo>
                    <a:pt x="349" y="58"/>
                  </a:lnTo>
                  <a:lnTo>
                    <a:pt x="349" y="59"/>
                  </a:lnTo>
                  <a:lnTo>
                    <a:pt x="347" y="59"/>
                  </a:lnTo>
                  <a:lnTo>
                    <a:pt x="347" y="61"/>
                  </a:lnTo>
                  <a:lnTo>
                    <a:pt x="344" y="63"/>
                  </a:lnTo>
                  <a:lnTo>
                    <a:pt x="343" y="64"/>
                  </a:lnTo>
                  <a:lnTo>
                    <a:pt x="341" y="66"/>
                  </a:lnTo>
                  <a:lnTo>
                    <a:pt x="339" y="69"/>
                  </a:lnTo>
                  <a:lnTo>
                    <a:pt x="336" y="72"/>
                  </a:lnTo>
                  <a:lnTo>
                    <a:pt x="336" y="72"/>
                  </a:lnTo>
                  <a:lnTo>
                    <a:pt x="335" y="74"/>
                  </a:lnTo>
                  <a:lnTo>
                    <a:pt x="335" y="74"/>
                  </a:lnTo>
                  <a:lnTo>
                    <a:pt x="332" y="75"/>
                  </a:lnTo>
                  <a:lnTo>
                    <a:pt x="330" y="77"/>
                  </a:lnTo>
                  <a:lnTo>
                    <a:pt x="328" y="78"/>
                  </a:lnTo>
                  <a:lnTo>
                    <a:pt x="328" y="82"/>
                  </a:lnTo>
                  <a:lnTo>
                    <a:pt x="327" y="83"/>
                  </a:lnTo>
                  <a:lnTo>
                    <a:pt x="325" y="83"/>
                  </a:lnTo>
                  <a:lnTo>
                    <a:pt x="324" y="86"/>
                  </a:lnTo>
                  <a:lnTo>
                    <a:pt x="324" y="88"/>
                  </a:lnTo>
                  <a:lnTo>
                    <a:pt x="324" y="89"/>
                  </a:lnTo>
                  <a:lnTo>
                    <a:pt x="322" y="91"/>
                  </a:lnTo>
                  <a:lnTo>
                    <a:pt x="320" y="93"/>
                  </a:lnTo>
                  <a:lnTo>
                    <a:pt x="320" y="94"/>
                  </a:lnTo>
                  <a:lnTo>
                    <a:pt x="319" y="96"/>
                  </a:lnTo>
                  <a:lnTo>
                    <a:pt x="319" y="96"/>
                  </a:lnTo>
                  <a:lnTo>
                    <a:pt x="316" y="94"/>
                  </a:lnTo>
                  <a:lnTo>
                    <a:pt x="311" y="97"/>
                  </a:lnTo>
                  <a:lnTo>
                    <a:pt x="309" y="97"/>
                  </a:lnTo>
                  <a:lnTo>
                    <a:pt x="314" y="97"/>
                  </a:lnTo>
                  <a:lnTo>
                    <a:pt x="316" y="99"/>
                  </a:lnTo>
                  <a:lnTo>
                    <a:pt x="320" y="99"/>
                  </a:lnTo>
                  <a:lnTo>
                    <a:pt x="324" y="96"/>
                  </a:lnTo>
                  <a:lnTo>
                    <a:pt x="325" y="94"/>
                  </a:lnTo>
                  <a:lnTo>
                    <a:pt x="330" y="93"/>
                  </a:lnTo>
                  <a:lnTo>
                    <a:pt x="330" y="91"/>
                  </a:lnTo>
                  <a:lnTo>
                    <a:pt x="333" y="89"/>
                  </a:lnTo>
                  <a:lnTo>
                    <a:pt x="333" y="89"/>
                  </a:lnTo>
                  <a:lnTo>
                    <a:pt x="335" y="89"/>
                  </a:lnTo>
                  <a:lnTo>
                    <a:pt x="336" y="89"/>
                  </a:lnTo>
                  <a:lnTo>
                    <a:pt x="336" y="91"/>
                  </a:lnTo>
                  <a:lnTo>
                    <a:pt x="335" y="91"/>
                  </a:lnTo>
                  <a:lnTo>
                    <a:pt x="335" y="93"/>
                  </a:lnTo>
                  <a:lnTo>
                    <a:pt x="336" y="93"/>
                  </a:lnTo>
                  <a:lnTo>
                    <a:pt x="336" y="94"/>
                  </a:lnTo>
                  <a:lnTo>
                    <a:pt x="336" y="96"/>
                  </a:lnTo>
                  <a:lnTo>
                    <a:pt x="336" y="97"/>
                  </a:lnTo>
                  <a:lnTo>
                    <a:pt x="338" y="99"/>
                  </a:lnTo>
                  <a:lnTo>
                    <a:pt x="338" y="99"/>
                  </a:lnTo>
                  <a:lnTo>
                    <a:pt x="338" y="100"/>
                  </a:lnTo>
                  <a:lnTo>
                    <a:pt x="339" y="102"/>
                  </a:lnTo>
                  <a:lnTo>
                    <a:pt x="339" y="102"/>
                  </a:lnTo>
                  <a:lnTo>
                    <a:pt x="343" y="104"/>
                  </a:lnTo>
                  <a:lnTo>
                    <a:pt x="344" y="104"/>
                  </a:lnTo>
                  <a:lnTo>
                    <a:pt x="346" y="102"/>
                  </a:lnTo>
                  <a:lnTo>
                    <a:pt x="346" y="102"/>
                  </a:lnTo>
                  <a:lnTo>
                    <a:pt x="347" y="102"/>
                  </a:lnTo>
                  <a:lnTo>
                    <a:pt x="349" y="102"/>
                  </a:lnTo>
                  <a:lnTo>
                    <a:pt x="352" y="104"/>
                  </a:lnTo>
                  <a:lnTo>
                    <a:pt x="354" y="102"/>
                  </a:lnTo>
                  <a:lnTo>
                    <a:pt x="358" y="100"/>
                  </a:lnTo>
                  <a:lnTo>
                    <a:pt x="357" y="104"/>
                  </a:lnTo>
                  <a:lnTo>
                    <a:pt x="355" y="107"/>
                  </a:lnTo>
                  <a:lnTo>
                    <a:pt x="355" y="108"/>
                  </a:lnTo>
                  <a:lnTo>
                    <a:pt x="355" y="111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5" y="113"/>
                  </a:lnTo>
                  <a:lnTo>
                    <a:pt x="355" y="111"/>
                  </a:lnTo>
                  <a:lnTo>
                    <a:pt x="357" y="108"/>
                  </a:lnTo>
                  <a:lnTo>
                    <a:pt x="360" y="104"/>
                  </a:lnTo>
                  <a:lnTo>
                    <a:pt x="360" y="102"/>
                  </a:lnTo>
                  <a:lnTo>
                    <a:pt x="363" y="102"/>
                  </a:lnTo>
                  <a:lnTo>
                    <a:pt x="366" y="97"/>
                  </a:lnTo>
                  <a:lnTo>
                    <a:pt x="368" y="97"/>
                  </a:lnTo>
                  <a:lnTo>
                    <a:pt x="369" y="97"/>
                  </a:lnTo>
                  <a:lnTo>
                    <a:pt x="371" y="99"/>
                  </a:lnTo>
                  <a:lnTo>
                    <a:pt x="371" y="97"/>
                  </a:lnTo>
                  <a:lnTo>
                    <a:pt x="373" y="97"/>
                  </a:lnTo>
                  <a:lnTo>
                    <a:pt x="371" y="96"/>
                  </a:lnTo>
                  <a:lnTo>
                    <a:pt x="369" y="96"/>
                  </a:lnTo>
                  <a:lnTo>
                    <a:pt x="369" y="94"/>
                  </a:lnTo>
                  <a:lnTo>
                    <a:pt x="371" y="93"/>
                  </a:lnTo>
                  <a:lnTo>
                    <a:pt x="371" y="91"/>
                  </a:lnTo>
                  <a:lnTo>
                    <a:pt x="373" y="91"/>
                  </a:lnTo>
                  <a:lnTo>
                    <a:pt x="373" y="89"/>
                  </a:lnTo>
                  <a:lnTo>
                    <a:pt x="373" y="88"/>
                  </a:lnTo>
                  <a:lnTo>
                    <a:pt x="374" y="88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5"/>
                  </a:lnTo>
                  <a:lnTo>
                    <a:pt x="377" y="86"/>
                  </a:lnTo>
                  <a:lnTo>
                    <a:pt x="379" y="85"/>
                  </a:lnTo>
                  <a:lnTo>
                    <a:pt x="380" y="85"/>
                  </a:lnTo>
                  <a:lnTo>
                    <a:pt x="380" y="85"/>
                  </a:lnTo>
                  <a:lnTo>
                    <a:pt x="380" y="86"/>
                  </a:lnTo>
                  <a:lnTo>
                    <a:pt x="382" y="86"/>
                  </a:lnTo>
                  <a:lnTo>
                    <a:pt x="382" y="86"/>
                  </a:lnTo>
                  <a:lnTo>
                    <a:pt x="384" y="85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7" y="85"/>
                  </a:lnTo>
                  <a:lnTo>
                    <a:pt x="388" y="85"/>
                  </a:lnTo>
                  <a:lnTo>
                    <a:pt x="390" y="86"/>
                  </a:lnTo>
                  <a:lnTo>
                    <a:pt x="391" y="86"/>
                  </a:lnTo>
                  <a:lnTo>
                    <a:pt x="391" y="86"/>
                  </a:lnTo>
                  <a:lnTo>
                    <a:pt x="393" y="86"/>
                  </a:lnTo>
                  <a:lnTo>
                    <a:pt x="395" y="86"/>
                  </a:lnTo>
                  <a:lnTo>
                    <a:pt x="395" y="88"/>
                  </a:lnTo>
                  <a:lnTo>
                    <a:pt x="396" y="88"/>
                  </a:lnTo>
                  <a:lnTo>
                    <a:pt x="396" y="89"/>
                  </a:lnTo>
                  <a:lnTo>
                    <a:pt x="398" y="89"/>
                  </a:lnTo>
                  <a:lnTo>
                    <a:pt x="399" y="89"/>
                  </a:lnTo>
                  <a:lnTo>
                    <a:pt x="401" y="91"/>
                  </a:lnTo>
                  <a:lnTo>
                    <a:pt x="402" y="89"/>
                  </a:lnTo>
                  <a:lnTo>
                    <a:pt x="402" y="91"/>
                  </a:lnTo>
                  <a:lnTo>
                    <a:pt x="404" y="91"/>
                  </a:lnTo>
                  <a:lnTo>
                    <a:pt x="406" y="91"/>
                  </a:lnTo>
                  <a:lnTo>
                    <a:pt x="406" y="93"/>
                  </a:lnTo>
                  <a:lnTo>
                    <a:pt x="409" y="93"/>
                  </a:lnTo>
                  <a:lnTo>
                    <a:pt x="410" y="94"/>
                  </a:lnTo>
                  <a:lnTo>
                    <a:pt x="412" y="94"/>
                  </a:lnTo>
                  <a:lnTo>
                    <a:pt x="414" y="94"/>
                  </a:lnTo>
                  <a:lnTo>
                    <a:pt x="415" y="97"/>
                  </a:lnTo>
                  <a:lnTo>
                    <a:pt x="415" y="100"/>
                  </a:lnTo>
                  <a:lnTo>
                    <a:pt x="417" y="100"/>
                  </a:lnTo>
                  <a:lnTo>
                    <a:pt x="417" y="99"/>
                  </a:lnTo>
                  <a:lnTo>
                    <a:pt x="418" y="97"/>
                  </a:lnTo>
                  <a:lnTo>
                    <a:pt x="420" y="96"/>
                  </a:lnTo>
                  <a:lnTo>
                    <a:pt x="420" y="97"/>
                  </a:lnTo>
                  <a:lnTo>
                    <a:pt x="421" y="99"/>
                  </a:lnTo>
                  <a:lnTo>
                    <a:pt x="423" y="99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5" y="100"/>
                  </a:lnTo>
                  <a:lnTo>
                    <a:pt x="426" y="102"/>
                  </a:lnTo>
                  <a:lnTo>
                    <a:pt x="426" y="104"/>
                  </a:lnTo>
                  <a:lnTo>
                    <a:pt x="426" y="105"/>
                  </a:lnTo>
                  <a:lnTo>
                    <a:pt x="426" y="105"/>
                  </a:lnTo>
                  <a:lnTo>
                    <a:pt x="426" y="107"/>
                  </a:lnTo>
                  <a:lnTo>
                    <a:pt x="425" y="107"/>
                  </a:lnTo>
                  <a:lnTo>
                    <a:pt x="425" y="107"/>
                  </a:lnTo>
                  <a:lnTo>
                    <a:pt x="423" y="108"/>
                  </a:lnTo>
                  <a:lnTo>
                    <a:pt x="425" y="108"/>
                  </a:lnTo>
                  <a:lnTo>
                    <a:pt x="425" y="110"/>
                  </a:lnTo>
                  <a:lnTo>
                    <a:pt x="426" y="107"/>
                  </a:lnTo>
                  <a:lnTo>
                    <a:pt x="428" y="107"/>
                  </a:lnTo>
                  <a:lnTo>
                    <a:pt x="428" y="107"/>
                  </a:lnTo>
                  <a:lnTo>
                    <a:pt x="429" y="108"/>
                  </a:lnTo>
                  <a:lnTo>
                    <a:pt x="429" y="110"/>
                  </a:lnTo>
                  <a:lnTo>
                    <a:pt x="428" y="110"/>
                  </a:lnTo>
                  <a:lnTo>
                    <a:pt x="428" y="111"/>
                  </a:lnTo>
                  <a:lnTo>
                    <a:pt x="426" y="111"/>
                  </a:lnTo>
                  <a:lnTo>
                    <a:pt x="426" y="111"/>
                  </a:lnTo>
                  <a:lnTo>
                    <a:pt x="426" y="113"/>
                  </a:lnTo>
                  <a:lnTo>
                    <a:pt x="426" y="115"/>
                  </a:lnTo>
                  <a:lnTo>
                    <a:pt x="425" y="121"/>
                  </a:lnTo>
                  <a:lnTo>
                    <a:pt x="425" y="121"/>
                  </a:lnTo>
                  <a:lnTo>
                    <a:pt x="426" y="121"/>
                  </a:lnTo>
                  <a:lnTo>
                    <a:pt x="428" y="118"/>
                  </a:lnTo>
                  <a:lnTo>
                    <a:pt x="429" y="115"/>
                  </a:lnTo>
                  <a:lnTo>
                    <a:pt x="431" y="111"/>
                  </a:lnTo>
                  <a:lnTo>
                    <a:pt x="431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3"/>
                  </a:lnTo>
                  <a:lnTo>
                    <a:pt x="432" y="115"/>
                  </a:lnTo>
                  <a:lnTo>
                    <a:pt x="431" y="115"/>
                  </a:lnTo>
                  <a:lnTo>
                    <a:pt x="432" y="116"/>
                  </a:lnTo>
                  <a:lnTo>
                    <a:pt x="434" y="113"/>
                  </a:lnTo>
                  <a:lnTo>
                    <a:pt x="436" y="113"/>
                  </a:lnTo>
                  <a:lnTo>
                    <a:pt x="437" y="113"/>
                  </a:lnTo>
                  <a:lnTo>
                    <a:pt x="439" y="111"/>
                  </a:lnTo>
                  <a:lnTo>
                    <a:pt x="442" y="111"/>
                  </a:lnTo>
                  <a:lnTo>
                    <a:pt x="443" y="110"/>
                  </a:lnTo>
                  <a:lnTo>
                    <a:pt x="443" y="110"/>
                  </a:lnTo>
                  <a:lnTo>
                    <a:pt x="445" y="110"/>
                  </a:lnTo>
                  <a:lnTo>
                    <a:pt x="450" y="111"/>
                  </a:lnTo>
                  <a:lnTo>
                    <a:pt x="451" y="111"/>
                  </a:lnTo>
                  <a:lnTo>
                    <a:pt x="455" y="113"/>
                  </a:lnTo>
                  <a:lnTo>
                    <a:pt x="455" y="113"/>
                  </a:lnTo>
                  <a:lnTo>
                    <a:pt x="459" y="115"/>
                  </a:lnTo>
                  <a:lnTo>
                    <a:pt x="464" y="116"/>
                  </a:lnTo>
                  <a:lnTo>
                    <a:pt x="466" y="115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2" y="118"/>
                  </a:lnTo>
                  <a:lnTo>
                    <a:pt x="473" y="118"/>
                  </a:lnTo>
                  <a:lnTo>
                    <a:pt x="475" y="116"/>
                  </a:lnTo>
                  <a:lnTo>
                    <a:pt x="480" y="116"/>
                  </a:lnTo>
                  <a:lnTo>
                    <a:pt x="486" y="116"/>
                  </a:lnTo>
                  <a:lnTo>
                    <a:pt x="489" y="116"/>
                  </a:lnTo>
                  <a:lnTo>
                    <a:pt x="492" y="116"/>
                  </a:lnTo>
                  <a:lnTo>
                    <a:pt x="496" y="118"/>
                  </a:lnTo>
                  <a:lnTo>
                    <a:pt x="499" y="119"/>
                  </a:lnTo>
                  <a:lnTo>
                    <a:pt x="500" y="121"/>
                  </a:lnTo>
                  <a:lnTo>
                    <a:pt x="502" y="121"/>
                  </a:lnTo>
                  <a:lnTo>
                    <a:pt x="507" y="124"/>
                  </a:lnTo>
                  <a:lnTo>
                    <a:pt x="508" y="126"/>
                  </a:lnTo>
                  <a:lnTo>
                    <a:pt x="511" y="127"/>
                  </a:lnTo>
                  <a:lnTo>
                    <a:pt x="514" y="129"/>
                  </a:lnTo>
                  <a:lnTo>
                    <a:pt x="516" y="130"/>
                  </a:lnTo>
                  <a:lnTo>
                    <a:pt x="518" y="132"/>
                  </a:lnTo>
                  <a:lnTo>
                    <a:pt x="521" y="135"/>
                  </a:lnTo>
                  <a:lnTo>
                    <a:pt x="524" y="138"/>
                  </a:lnTo>
                  <a:lnTo>
                    <a:pt x="527" y="141"/>
                  </a:lnTo>
                  <a:lnTo>
                    <a:pt x="532" y="143"/>
                  </a:lnTo>
                  <a:lnTo>
                    <a:pt x="533" y="146"/>
                  </a:lnTo>
                  <a:lnTo>
                    <a:pt x="537" y="146"/>
                  </a:lnTo>
                  <a:lnTo>
                    <a:pt x="538" y="146"/>
                  </a:lnTo>
                  <a:lnTo>
                    <a:pt x="540" y="148"/>
                  </a:lnTo>
                  <a:lnTo>
                    <a:pt x="541" y="149"/>
                  </a:lnTo>
                  <a:lnTo>
                    <a:pt x="544" y="148"/>
                  </a:lnTo>
                  <a:lnTo>
                    <a:pt x="548" y="148"/>
                  </a:lnTo>
                  <a:lnTo>
                    <a:pt x="551" y="148"/>
                  </a:lnTo>
                  <a:lnTo>
                    <a:pt x="557" y="149"/>
                  </a:lnTo>
                  <a:lnTo>
                    <a:pt x="559" y="149"/>
                  </a:lnTo>
                  <a:lnTo>
                    <a:pt x="559" y="151"/>
                  </a:lnTo>
                  <a:lnTo>
                    <a:pt x="562" y="156"/>
                  </a:lnTo>
                  <a:lnTo>
                    <a:pt x="563" y="160"/>
                  </a:lnTo>
                  <a:lnTo>
                    <a:pt x="563" y="163"/>
                  </a:lnTo>
                  <a:lnTo>
                    <a:pt x="565" y="167"/>
                  </a:lnTo>
                  <a:lnTo>
                    <a:pt x="566" y="173"/>
                  </a:lnTo>
                  <a:lnTo>
                    <a:pt x="566" y="175"/>
                  </a:lnTo>
                  <a:lnTo>
                    <a:pt x="566" y="176"/>
                  </a:lnTo>
                  <a:lnTo>
                    <a:pt x="566" y="176"/>
                  </a:lnTo>
                  <a:lnTo>
                    <a:pt x="568" y="181"/>
                  </a:lnTo>
                  <a:lnTo>
                    <a:pt x="568" y="182"/>
                  </a:lnTo>
                  <a:lnTo>
                    <a:pt x="566" y="184"/>
                  </a:lnTo>
                  <a:lnTo>
                    <a:pt x="566" y="184"/>
                  </a:lnTo>
                  <a:lnTo>
                    <a:pt x="566" y="186"/>
                  </a:lnTo>
                  <a:lnTo>
                    <a:pt x="566" y="186"/>
                  </a:lnTo>
                  <a:lnTo>
                    <a:pt x="566" y="187"/>
                  </a:lnTo>
                  <a:lnTo>
                    <a:pt x="566" y="189"/>
                  </a:lnTo>
                  <a:lnTo>
                    <a:pt x="566" y="190"/>
                  </a:lnTo>
                  <a:lnTo>
                    <a:pt x="566" y="192"/>
                  </a:lnTo>
                  <a:lnTo>
                    <a:pt x="565" y="197"/>
                  </a:lnTo>
                  <a:lnTo>
                    <a:pt x="562" y="204"/>
                  </a:lnTo>
                  <a:lnTo>
                    <a:pt x="560" y="208"/>
                  </a:lnTo>
                  <a:lnTo>
                    <a:pt x="555" y="212"/>
                  </a:lnTo>
                  <a:lnTo>
                    <a:pt x="554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7"/>
                  </a:lnTo>
                  <a:lnTo>
                    <a:pt x="549" y="220"/>
                  </a:lnTo>
                  <a:lnTo>
                    <a:pt x="548" y="222"/>
                  </a:lnTo>
                  <a:lnTo>
                    <a:pt x="544" y="226"/>
                  </a:lnTo>
                  <a:lnTo>
                    <a:pt x="544" y="226"/>
                  </a:lnTo>
                  <a:lnTo>
                    <a:pt x="541" y="228"/>
                  </a:lnTo>
                  <a:lnTo>
                    <a:pt x="540" y="230"/>
                  </a:lnTo>
                  <a:lnTo>
                    <a:pt x="537" y="231"/>
                  </a:lnTo>
                  <a:lnTo>
                    <a:pt x="535" y="234"/>
                  </a:lnTo>
                  <a:lnTo>
                    <a:pt x="533" y="234"/>
                  </a:lnTo>
                  <a:lnTo>
                    <a:pt x="533" y="234"/>
                  </a:lnTo>
                  <a:lnTo>
                    <a:pt x="533" y="236"/>
                  </a:lnTo>
                  <a:lnTo>
                    <a:pt x="532" y="239"/>
                  </a:lnTo>
                  <a:lnTo>
                    <a:pt x="530" y="239"/>
                  </a:lnTo>
                  <a:lnTo>
                    <a:pt x="530" y="239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0" y="238"/>
                  </a:lnTo>
                  <a:lnTo>
                    <a:pt x="530" y="239"/>
                  </a:lnTo>
                  <a:lnTo>
                    <a:pt x="530" y="241"/>
                  </a:lnTo>
                  <a:lnTo>
                    <a:pt x="529" y="244"/>
                  </a:lnTo>
                  <a:lnTo>
                    <a:pt x="525" y="250"/>
                  </a:lnTo>
                  <a:lnTo>
                    <a:pt x="522" y="255"/>
                  </a:lnTo>
                  <a:lnTo>
                    <a:pt x="521" y="256"/>
                  </a:lnTo>
                  <a:lnTo>
                    <a:pt x="518" y="261"/>
                  </a:lnTo>
                  <a:lnTo>
                    <a:pt x="516" y="263"/>
                  </a:lnTo>
                  <a:lnTo>
                    <a:pt x="514" y="263"/>
                  </a:lnTo>
                  <a:lnTo>
                    <a:pt x="514" y="263"/>
                  </a:lnTo>
                  <a:lnTo>
                    <a:pt x="514" y="260"/>
                  </a:lnTo>
                  <a:lnTo>
                    <a:pt x="511" y="258"/>
                  </a:lnTo>
                  <a:lnTo>
                    <a:pt x="511" y="258"/>
                  </a:lnTo>
                  <a:lnTo>
                    <a:pt x="511" y="260"/>
                  </a:lnTo>
                  <a:lnTo>
                    <a:pt x="510" y="260"/>
                  </a:lnTo>
                  <a:lnTo>
                    <a:pt x="510" y="260"/>
                  </a:lnTo>
                  <a:lnTo>
                    <a:pt x="510" y="261"/>
                  </a:lnTo>
                  <a:lnTo>
                    <a:pt x="510" y="261"/>
                  </a:lnTo>
                  <a:lnTo>
                    <a:pt x="510" y="263"/>
                  </a:lnTo>
                  <a:lnTo>
                    <a:pt x="510" y="264"/>
                  </a:lnTo>
                  <a:lnTo>
                    <a:pt x="508" y="267"/>
                  </a:lnTo>
                  <a:lnTo>
                    <a:pt x="507" y="267"/>
                  </a:lnTo>
                  <a:lnTo>
                    <a:pt x="507" y="271"/>
                  </a:lnTo>
                  <a:lnTo>
                    <a:pt x="505" y="272"/>
                  </a:lnTo>
                  <a:lnTo>
                    <a:pt x="507" y="271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4"/>
                  </a:lnTo>
                  <a:lnTo>
                    <a:pt x="507" y="277"/>
                  </a:lnTo>
                  <a:lnTo>
                    <a:pt x="507" y="278"/>
                  </a:lnTo>
                  <a:lnTo>
                    <a:pt x="507" y="278"/>
                  </a:lnTo>
                  <a:lnTo>
                    <a:pt x="508" y="277"/>
                  </a:lnTo>
                  <a:lnTo>
                    <a:pt x="508" y="278"/>
                  </a:lnTo>
                  <a:lnTo>
                    <a:pt x="507" y="286"/>
                  </a:lnTo>
                  <a:lnTo>
                    <a:pt x="507" y="291"/>
                  </a:lnTo>
                  <a:lnTo>
                    <a:pt x="507" y="296"/>
                  </a:lnTo>
                  <a:lnTo>
                    <a:pt x="508" y="301"/>
                  </a:lnTo>
                  <a:lnTo>
                    <a:pt x="508" y="305"/>
                  </a:lnTo>
                  <a:lnTo>
                    <a:pt x="508" y="305"/>
                  </a:lnTo>
                  <a:lnTo>
                    <a:pt x="508" y="310"/>
                  </a:lnTo>
                  <a:lnTo>
                    <a:pt x="507" y="315"/>
                  </a:lnTo>
                  <a:lnTo>
                    <a:pt x="505" y="318"/>
                  </a:lnTo>
                  <a:lnTo>
                    <a:pt x="505" y="323"/>
                  </a:lnTo>
                  <a:lnTo>
                    <a:pt x="503" y="324"/>
                  </a:lnTo>
                  <a:lnTo>
                    <a:pt x="503" y="326"/>
                  </a:lnTo>
                  <a:lnTo>
                    <a:pt x="505" y="330"/>
                  </a:lnTo>
                  <a:lnTo>
                    <a:pt x="505" y="332"/>
                  </a:lnTo>
                  <a:lnTo>
                    <a:pt x="503" y="334"/>
                  </a:lnTo>
                  <a:lnTo>
                    <a:pt x="500" y="335"/>
                  </a:lnTo>
                  <a:lnTo>
                    <a:pt x="500" y="337"/>
                  </a:lnTo>
                  <a:lnTo>
                    <a:pt x="497" y="340"/>
                  </a:lnTo>
                  <a:lnTo>
                    <a:pt x="496" y="346"/>
                  </a:lnTo>
                  <a:lnTo>
                    <a:pt x="496" y="349"/>
                  </a:lnTo>
                  <a:lnTo>
                    <a:pt x="497" y="356"/>
                  </a:lnTo>
                  <a:lnTo>
                    <a:pt x="497" y="357"/>
                  </a:lnTo>
                  <a:lnTo>
                    <a:pt x="496" y="360"/>
                  </a:lnTo>
                  <a:lnTo>
                    <a:pt x="496" y="360"/>
                  </a:lnTo>
                  <a:lnTo>
                    <a:pt x="492" y="362"/>
                  </a:lnTo>
                  <a:lnTo>
                    <a:pt x="491" y="365"/>
                  </a:lnTo>
                  <a:lnTo>
                    <a:pt x="489" y="370"/>
                  </a:lnTo>
                  <a:lnTo>
                    <a:pt x="488" y="370"/>
                  </a:lnTo>
                  <a:lnTo>
                    <a:pt x="488" y="373"/>
                  </a:lnTo>
                  <a:lnTo>
                    <a:pt x="486" y="375"/>
                  </a:lnTo>
                  <a:lnTo>
                    <a:pt x="484" y="378"/>
                  </a:lnTo>
                  <a:lnTo>
                    <a:pt x="481" y="379"/>
                  </a:lnTo>
                  <a:lnTo>
                    <a:pt x="481" y="379"/>
                  </a:lnTo>
                  <a:lnTo>
                    <a:pt x="480" y="381"/>
                  </a:lnTo>
                  <a:lnTo>
                    <a:pt x="478" y="384"/>
                  </a:lnTo>
                  <a:lnTo>
                    <a:pt x="477" y="389"/>
                  </a:lnTo>
                  <a:lnTo>
                    <a:pt x="478" y="390"/>
                  </a:lnTo>
                  <a:lnTo>
                    <a:pt x="478" y="390"/>
                  </a:lnTo>
                  <a:lnTo>
                    <a:pt x="478" y="395"/>
                  </a:lnTo>
                  <a:lnTo>
                    <a:pt x="478" y="397"/>
                  </a:lnTo>
                  <a:lnTo>
                    <a:pt x="477" y="398"/>
                  </a:lnTo>
                  <a:lnTo>
                    <a:pt x="470" y="400"/>
                  </a:lnTo>
                  <a:lnTo>
                    <a:pt x="467" y="401"/>
                  </a:lnTo>
                  <a:lnTo>
                    <a:pt x="464" y="405"/>
                  </a:lnTo>
                  <a:lnTo>
                    <a:pt x="464" y="406"/>
                  </a:lnTo>
                  <a:lnTo>
                    <a:pt x="464" y="408"/>
                  </a:lnTo>
                  <a:lnTo>
                    <a:pt x="464" y="408"/>
                  </a:lnTo>
                  <a:lnTo>
                    <a:pt x="464" y="409"/>
                  </a:lnTo>
                  <a:lnTo>
                    <a:pt x="462" y="411"/>
                  </a:lnTo>
                  <a:lnTo>
                    <a:pt x="462" y="411"/>
                  </a:lnTo>
                  <a:lnTo>
                    <a:pt x="455" y="411"/>
                  </a:lnTo>
                  <a:lnTo>
                    <a:pt x="451" y="411"/>
                  </a:lnTo>
                  <a:lnTo>
                    <a:pt x="450" y="411"/>
                  </a:lnTo>
                  <a:lnTo>
                    <a:pt x="448" y="411"/>
                  </a:lnTo>
                  <a:lnTo>
                    <a:pt x="448" y="409"/>
                  </a:lnTo>
                  <a:lnTo>
                    <a:pt x="448" y="409"/>
                  </a:lnTo>
                  <a:lnTo>
                    <a:pt x="448" y="408"/>
                  </a:lnTo>
                  <a:lnTo>
                    <a:pt x="448" y="408"/>
                  </a:lnTo>
                  <a:lnTo>
                    <a:pt x="447" y="408"/>
                  </a:lnTo>
                  <a:lnTo>
                    <a:pt x="445" y="408"/>
                  </a:lnTo>
                  <a:lnTo>
                    <a:pt x="445" y="408"/>
                  </a:lnTo>
                  <a:lnTo>
                    <a:pt x="445" y="409"/>
                  </a:lnTo>
                  <a:lnTo>
                    <a:pt x="447" y="409"/>
                  </a:lnTo>
                  <a:lnTo>
                    <a:pt x="447" y="411"/>
                  </a:lnTo>
                  <a:lnTo>
                    <a:pt x="447" y="411"/>
                  </a:lnTo>
                  <a:lnTo>
                    <a:pt x="443" y="411"/>
                  </a:lnTo>
                  <a:lnTo>
                    <a:pt x="442" y="412"/>
                  </a:lnTo>
                  <a:lnTo>
                    <a:pt x="439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7" y="412"/>
                  </a:lnTo>
                  <a:lnTo>
                    <a:pt x="439" y="411"/>
                  </a:lnTo>
                  <a:lnTo>
                    <a:pt x="439" y="411"/>
                  </a:lnTo>
                  <a:lnTo>
                    <a:pt x="437" y="409"/>
                  </a:lnTo>
                  <a:lnTo>
                    <a:pt x="434" y="411"/>
                  </a:lnTo>
                  <a:lnTo>
                    <a:pt x="432" y="411"/>
                  </a:lnTo>
                  <a:lnTo>
                    <a:pt x="429" y="411"/>
                  </a:lnTo>
                  <a:lnTo>
                    <a:pt x="426" y="412"/>
                  </a:lnTo>
                  <a:lnTo>
                    <a:pt x="425" y="412"/>
                  </a:lnTo>
                  <a:lnTo>
                    <a:pt x="425" y="414"/>
                  </a:lnTo>
                  <a:lnTo>
                    <a:pt x="426" y="414"/>
                  </a:lnTo>
                  <a:lnTo>
                    <a:pt x="426" y="416"/>
                  </a:lnTo>
                  <a:lnTo>
                    <a:pt x="426" y="416"/>
                  </a:lnTo>
                  <a:lnTo>
                    <a:pt x="425" y="417"/>
                  </a:lnTo>
                  <a:lnTo>
                    <a:pt x="421" y="417"/>
                  </a:lnTo>
                  <a:lnTo>
                    <a:pt x="417" y="420"/>
                  </a:lnTo>
                  <a:lnTo>
                    <a:pt x="415" y="420"/>
                  </a:lnTo>
                  <a:lnTo>
                    <a:pt x="414" y="422"/>
                  </a:lnTo>
                  <a:lnTo>
                    <a:pt x="414" y="423"/>
                  </a:lnTo>
                  <a:lnTo>
                    <a:pt x="414" y="423"/>
                  </a:lnTo>
                  <a:lnTo>
                    <a:pt x="412" y="423"/>
                  </a:lnTo>
                  <a:lnTo>
                    <a:pt x="410" y="423"/>
                  </a:lnTo>
                  <a:lnTo>
                    <a:pt x="409" y="423"/>
                  </a:lnTo>
                  <a:lnTo>
                    <a:pt x="406" y="423"/>
                  </a:lnTo>
                  <a:lnTo>
                    <a:pt x="396" y="428"/>
                  </a:lnTo>
                  <a:lnTo>
                    <a:pt x="393" y="430"/>
                  </a:lnTo>
                  <a:lnTo>
                    <a:pt x="390" y="434"/>
                  </a:lnTo>
                  <a:lnTo>
                    <a:pt x="382" y="438"/>
                  </a:lnTo>
                  <a:lnTo>
                    <a:pt x="379" y="441"/>
                  </a:lnTo>
                  <a:lnTo>
                    <a:pt x="379" y="442"/>
                  </a:lnTo>
                  <a:lnTo>
                    <a:pt x="379" y="442"/>
                  </a:lnTo>
                  <a:lnTo>
                    <a:pt x="377" y="442"/>
                  </a:lnTo>
                  <a:lnTo>
                    <a:pt x="377" y="442"/>
                  </a:lnTo>
                  <a:lnTo>
                    <a:pt x="379" y="442"/>
                  </a:lnTo>
                  <a:lnTo>
                    <a:pt x="377" y="444"/>
                  </a:lnTo>
                  <a:lnTo>
                    <a:pt x="377" y="445"/>
                  </a:lnTo>
                  <a:lnTo>
                    <a:pt x="374" y="449"/>
                  </a:lnTo>
                  <a:lnTo>
                    <a:pt x="374" y="449"/>
                  </a:lnTo>
                  <a:lnTo>
                    <a:pt x="374" y="447"/>
                  </a:lnTo>
                  <a:lnTo>
                    <a:pt x="373" y="447"/>
                  </a:lnTo>
                  <a:lnTo>
                    <a:pt x="371" y="445"/>
                  </a:lnTo>
                  <a:lnTo>
                    <a:pt x="371" y="447"/>
                  </a:lnTo>
                  <a:lnTo>
                    <a:pt x="371" y="449"/>
                  </a:lnTo>
                  <a:lnTo>
                    <a:pt x="369" y="449"/>
                  </a:lnTo>
                  <a:lnTo>
                    <a:pt x="369" y="449"/>
                  </a:lnTo>
                  <a:lnTo>
                    <a:pt x="368" y="449"/>
                  </a:lnTo>
                  <a:lnTo>
                    <a:pt x="366" y="447"/>
                  </a:lnTo>
                  <a:lnTo>
                    <a:pt x="366" y="449"/>
                  </a:lnTo>
                  <a:lnTo>
                    <a:pt x="369" y="450"/>
                  </a:lnTo>
                  <a:lnTo>
                    <a:pt x="371" y="450"/>
                  </a:lnTo>
                  <a:lnTo>
                    <a:pt x="371" y="450"/>
                  </a:lnTo>
                  <a:lnTo>
                    <a:pt x="369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7"/>
                  </a:lnTo>
                  <a:lnTo>
                    <a:pt x="368" y="460"/>
                  </a:lnTo>
                  <a:lnTo>
                    <a:pt x="368" y="461"/>
                  </a:lnTo>
                  <a:lnTo>
                    <a:pt x="366" y="461"/>
                  </a:lnTo>
                  <a:lnTo>
                    <a:pt x="366" y="461"/>
                  </a:lnTo>
                  <a:lnTo>
                    <a:pt x="366" y="463"/>
                  </a:lnTo>
                  <a:lnTo>
                    <a:pt x="368" y="463"/>
                  </a:lnTo>
                  <a:lnTo>
                    <a:pt x="368" y="464"/>
                  </a:lnTo>
                  <a:lnTo>
                    <a:pt x="368" y="466"/>
                  </a:lnTo>
                  <a:lnTo>
                    <a:pt x="368" y="468"/>
                  </a:lnTo>
                  <a:lnTo>
                    <a:pt x="368" y="471"/>
                  </a:lnTo>
                  <a:lnTo>
                    <a:pt x="368" y="474"/>
                  </a:lnTo>
                  <a:lnTo>
                    <a:pt x="369" y="474"/>
                  </a:lnTo>
                  <a:lnTo>
                    <a:pt x="369" y="475"/>
                  </a:lnTo>
                  <a:lnTo>
                    <a:pt x="368" y="477"/>
                  </a:lnTo>
                  <a:lnTo>
                    <a:pt x="369" y="479"/>
                  </a:lnTo>
                  <a:lnTo>
                    <a:pt x="368" y="482"/>
                  </a:lnTo>
                  <a:lnTo>
                    <a:pt x="368" y="485"/>
                  </a:lnTo>
                  <a:lnTo>
                    <a:pt x="368" y="490"/>
                  </a:lnTo>
                  <a:lnTo>
                    <a:pt x="368" y="491"/>
                  </a:lnTo>
                  <a:lnTo>
                    <a:pt x="366" y="493"/>
                  </a:lnTo>
                  <a:lnTo>
                    <a:pt x="365" y="494"/>
                  </a:lnTo>
                  <a:lnTo>
                    <a:pt x="365" y="497"/>
                  </a:lnTo>
                  <a:lnTo>
                    <a:pt x="361" y="499"/>
                  </a:lnTo>
                  <a:lnTo>
                    <a:pt x="358" y="502"/>
                  </a:lnTo>
                  <a:lnTo>
                    <a:pt x="355" y="505"/>
                  </a:lnTo>
                  <a:lnTo>
                    <a:pt x="352" y="509"/>
                  </a:lnTo>
                  <a:lnTo>
                    <a:pt x="347" y="516"/>
                  </a:lnTo>
                  <a:lnTo>
                    <a:pt x="344" y="526"/>
                  </a:lnTo>
                  <a:lnTo>
                    <a:pt x="339" y="534"/>
                  </a:lnTo>
                  <a:lnTo>
                    <a:pt x="338" y="537"/>
                  </a:lnTo>
                  <a:lnTo>
                    <a:pt x="335" y="538"/>
                  </a:lnTo>
                  <a:lnTo>
                    <a:pt x="332" y="543"/>
                  </a:lnTo>
                  <a:lnTo>
                    <a:pt x="327" y="546"/>
                  </a:lnTo>
                  <a:lnTo>
                    <a:pt x="322" y="549"/>
                  </a:lnTo>
                  <a:lnTo>
                    <a:pt x="320" y="551"/>
                  </a:lnTo>
                  <a:lnTo>
                    <a:pt x="319" y="553"/>
                  </a:lnTo>
                  <a:lnTo>
                    <a:pt x="317" y="553"/>
                  </a:lnTo>
                  <a:lnTo>
                    <a:pt x="319" y="551"/>
                  </a:lnTo>
                  <a:lnTo>
                    <a:pt x="319" y="549"/>
                  </a:lnTo>
                  <a:lnTo>
                    <a:pt x="317" y="548"/>
                  </a:lnTo>
                  <a:lnTo>
                    <a:pt x="319" y="548"/>
                  </a:lnTo>
                  <a:lnTo>
                    <a:pt x="320" y="549"/>
                  </a:lnTo>
                  <a:lnTo>
                    <a:pt x="322" y="548"/>
                  </a:lnTo>
                  <a:lnTo>
                    <a:pt x="322" y="548"/>
                  </a:lnTo>
                  <a:lnTo>
                    <a:pt x="324" y="548"/>
                  </a:lnTo>
                  <a:lnTo>
                    <a:pt x="327" y="543"/>
                  </a:lnTo>
                  <a:lnTo>
                    <a:pt x="330" y="543"/>
                  </a:lnTo>
                  <a:lnTo>
                    <a:pt x="332" y="540"/>
                  </a:lnTo>
                  <a:lnTo>
                    <a:pt x="332" y="540"/>
                  </a:lnTo>
                  <a:lnTo>
                    <a:pt x="332" y="537"/>
                  </a:lnTo>
                  <a:lnTo>
                    <a:pt x="332" y="537"/>
                  </a:lnTo>
                  <a:lnTo>
                    <a:pt x="333" y="537"/>
                  </a:lnTo>
                  <a:lnTo>
                    <a:pt x="335" y="535"/>
                  </a:lnTo>
                  <a:lnTo>
                    <a:pt x="335" y="535"/>
                  </a:lnTo>
                  <a:lnTo>
                    <a:pt x="335" y="534"/>
                  </a:lnTo>
                  <a:lnTo>
                    <a:pt x="336" y="532"/>
                  </a:lnTo>
                  <a:lnTo>
                    <a:pt x="338" y="531"/>
                  </a:lnTo>
                  <a:lnTo>
                    <a:pt x="338" y="526"/>
                  </a:lnTo>
                  <a:lnTo>
                    <a:pt x="338" y="526"/>
                  </a:lnTo>
                  <a:lnTo>
                    <a:pt x="339" y="526"/>
                  </a:lnTo>
                  <a:lnTo>
                    <a:pt x="339" y="526"/>
                  </a:lnTo>
                  <a:lnTo>
                    <a:pt x="339" y="524"/>
                  </a:lnTo>
                  <a:lnTo>
                    <a:pt x="339" y="523"/>
                  </a:lnTo>
                  <a:lnTo>
                    <a:pt x="338" y="523"/>
                  </a:lnTo>
                  <a:lnTo>
                    <a:pt x="335" y="526"/>
                  </a:lnTo>
                  <a:lnTo>
                    <a:pt x="333" y="526"/>
                  </a:lnTo>
                  <a:lnTo>
                    <a:pt x="333" y="523"/>
                  </a:lnTo>
                  <a:lnTo>
                    <a:pt x="332" y="523"/>
                  </a:lnTo>
                  <a:lnTo>
                    <a:pt x="330" y="521"/>
                  </a:lnTo>
                  <a:lnTo>
                    <a:pt x="330" y="520"/>
                  </a:lnTo>
                  <a:lnTo>
                    <a:pt x="330" y="520"/>
                  </a:lnTo>
                  <a:lnTo>
                    <a:pt x="330" y="521"/>
                  </a:lnTo>
                  <a:lnTo>
                    <a:pt x="330" y="523"/>
                  </a:lnTo>
                  <a:lnTo>
                    <a:pt x="332" y="524"/>
                  </a:lnTo>
                  <a:lnTo>
                    <a:pt x="332" y="526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30" y="531"/>
                  </a:lnTo>
                  <a:lnTo>
                    <a:pt x="328" y="531"/>
                  </a:lnTo>
                  <a:lnTo>
                    <a:pt x="328" y="531"/>
                  </a:lnTo>
                  <a:lnTo>
                    <a:pt x="328" y="532"/>
                  </a:lnTo>
                  <a:lnTo>
                    <a:pt x="327" y="534"/>
                  </a:lnTo>
                  <a:lnTo>
                    <a:pt x="327" y="535"/>
                  </a:lnTo>
                  <a:lnTo>
                    <a:pt x="327" y="535"/>
                  </a:lnTo>
                  <a:lnTo>
                    <a:pt x="327" y="537"/>
                  </a:lnTo>
                  <a:lnTo>
                    <a:pt x="324" y="538"/>
                  </a:lnTo>
                  <a:lnTo>
                    <a:pt x="320" y="540"/>
                  </a:lnTo>
                  <a:lnTo>
                    <a:pt x="319" y="542"/>
                  </a:lnTo>
                  <a:lnTo>
                    <a:pt x="319" y="543"/>
                  </a:lnTo>
                  <a:lnTo>
                    <a:pt x="319" y="545"/>
                  </a:lnTo>
                  <a:lnTo>
                    <a:pt x="317" y="546"/>
                  </a:lnTo>
                  <a:lnTo>
                    <a:pt x="316" y="549"/>
                  </a:lnTo>
                  <a:lnTo>
                    <a:pt x="316" y="551"/>
                  </a:lnTo>
                  <a:lnTo>
                    <a:pt x="317" y="553"/>
                  </a:lnTo>
                  <a:lnTo>
                    <a:pt x="317" y="554"/>
                  </a:lnTo>
                  <a:lnTo>
                    <a:pt x="316" y="554"/>
                  </a:lnTo>
                  <a:lnTo>
                    <a:pt x="316" y="556"/>
                  </a:lnTo>
                  <a:lnTo>
                    <a:pt x="314" y="557"/>
                  </a:lnTo>
                  <a:lnTo>
                    <a:pt x="311" y="565"/>
                  </a:lnTo>
                  <a:lnTo>
                    <a:pt x="309" y="570"/>
                  </a:lnTo>
                  <a:lnTo>
                    <a:pt x="308" y="572"/>
                  </a:lnTo>
                  <a:lnTo>
                    <a:pt x="306" y="573"/>
                  </a:lnTo>
                  <a:lnTo>
                    <a:pt x="300" y="579"/>
                  </a:lnTo>
                  <a:lnTo>
                    <a:pt x="298" y="579"/>
                  </a:lnTo>
                  <a:lnTo>
                    <a:pt x="298" y="578"/>
                  </a:lnTo>
                  <a:lnTo>
                    <a:pt x="297" y="578"/>
                  </a:lnTo>
                  <a:lnTo>
                    <a:pt x="297" y="578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8" y="576"/>
                  </a:lnTo>
                  <a:lnTo>
                    <a:pt x="298" y="575"/>
                  </a:lnTo>
                  <a:lnTo>
                    <a:pt x="298" y="573"/>
                  </a:lnTo>
                  <a:lnTo>
                    <a:pt x="298" y="572"/>
                  </a:lnTo>
                  <a:lnTo>
                    <a:pt x="298" y="570"/>
                  </a:lnTo>
                  <a:lnTo>
                    <a:pt x="298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2" y="568"/>
                  </a:lnTo>
                  <a:lnTo>
                    <a:pt x="302" y="567"/>
                  </a:lnTo>
                  <a:lnTo>
                    <a:pt x="303" y="565"/>
                  </a:lnTo>
                  <a:lnTo>
                    <a:pt x="303" y="564"/>
                  </a:lnTo>
                  <a:lnTo>
                    <a:pt x="305" y="564"/>
                  </a:lnTo>
                  <a:lnTo>
                    <a:pt x="305" y="564"/>
                  </a:lnTo>
                  <a:lnTo>
                    <a:pt x="305" y="565"/>
                  </a:lnTo>
                  <a:lnTo>
                    <a:pt x="306" y="565"/>
                  </a:lnTo>
                  <a:lnTo>
                    <a:pt x="306" y="565"/>
                  </a:lnTo>
                  <a:lnTo>
                    <a:pt x="308" y="565"/>
                  </a:lnTo>
                  <a:lnTo>
                    <a:pt x="308" y="565"/>
                  </a:lnTo>
                  <a:lnTo>
                    <a:pt x="308" y="564"/>
                  </a:lnTo>
                  <a:lnTo>
                    <a:pt x="309" y="564"/>
                  </a:lnTo>
                  <a:lnTo>
                    <a:pt x="309" y="562"/>
                  </a:lnTo>
                  <a:lnTo>
                    <a:pt x="309" y="561"/>
                  </a:lnTo>
                  <a:lnTo>
                    <a:pt x="311" y="561"/>
                  </a:lnTo>
                  <a:lnTo>
                    <a:pt x="311" y="559"/>
                  </a:lnTo>
                  <a:lnTo>
                    <a:pt x="311" y="559"/>
                  </a:lnTo>
                  <a:lnTo>
                    <a:pt x="309" y="559"/>
                  </a:lnTo>
                  <a:lnTo>
                    <a:pt x="309" y="557"/>
                  </a:lnTo>
                  <a:lnTo>
                    <a:pt x="309" y="556"/>
                  </a:lnTo>
                  <a:lnTo>
                    <a:pt x="309" y="554"/>
                  </a:lnTo>
                  <a:lnTo>
                    <a:pt x="309" y="554"/>
                  </a:lnTo>
                  <a:lnTo>
                    <a:pt x="308" y="554"/>
                  </a:lnTo>
                  <a:lnTo>
                    <a:pt x="308" y="554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7"/>
                  </a:lnTo>
                  <a:lnTo>
                    <a:pt x="306" y="557"/>
                  </a:lnTo>
                  <a:lnTo>
                    <a:pt x="305" y="559"/>
                  </a:lnTo>
                  <a:lnTo>
                    <a:pt x="305" y="559"/>
                  </a:lnTo>
                  <a:lnTo>
                    <a:pt x="305" y="561"/>
                  </a:lnTo>
                  <a:lnTo>
                    <a:pt x="303" y="561"/>
                  </a:lnTo>
                  <a:lnTo>
                    <a:pt x="303" y="562"/>
                  </a:lnTo>
                  <a:lnTo>
                    <a:pt x="302" y="562"/>
                  </a:lnTo>
                  <a:lnTo>
                    <a:pt x="302" y="561"/>
                  </a:lnTo>
                  <a:lnTo>
                    <a:pt x="300" y="561"/>
                  </a:lnTo>
                  <a:lnTo>
                    <a:pt x="297" y="559"/>
                  </a:lnTo>
                  <a:lnTo>
                    <a:pt x="295" y="557"/>
                  </a:lnTo>
                  <a:lnTo>
                    <a:pt x="295" y="556"/>
                  </a:lnTo>
                  <a:lnTo>
                    <a:pt x="294" y="554"/>
                  </a:lnTo>
                  <a:lnTo>
                    <a:pt x="294" y="553"/>
                  </a:lnTo>
                  <a:lnTo>
                    <a:pt x="294" y="553"/>
                  </a:lnTo>
                  <a:lnTo>
                    <a:pt x="294" y="551"/>
                  </a:lnTo>
                  <a:lnTo>
                    <a:pt x="292" y="551"/>
                  </a:lnTo>
                  <a:lnTo>
                    <a:pt x="291" y="549"/>
                  </a:lnTo>
                  <a:lnTo>
                    <a:pt x="291" y="549"/>
                  </a:lnTo>
                  <a:lnTo>
                    <a:pt x="289" y="549"/>
                  </a:lnTo>
                  <a:lnTo>
                    <a:pt x="287" y="548"/>
                  </a:lnTo>
                  <a:lnTo>
                    <a:pt x="284" y="546"/>
                  </a:lnTo>
                  <a:lnTo>
                    <a:pt x="283" y="545"/>
                  </a:lnTo>
                  <a:lnTo>
                    <a:pt x="283" y="543"/>
                  </a:lnTo>
                  <a:lnTo>
                    <a:pt x="281" y="543"/>
                  </a:lnTo>
                  <a:lnTo>
                    <a:pt x="278" y="542"/>
                  </a:lnTo>
                  <a:lnTo>
                    <a:pt x="275" y="540"/>
                  </a:lnTo>
                  <a:lnTo>
                    <a:pt x="275" y="540"/>
                  </a:lnTo>
                  <a:lnTo>
                    <a:pt x="273" y="540"/>
                  </a:lnTo>
                  <a:lnTo>
                    <a:pt x="272" y="538"/>
                  </a:lnTo>
                  <a:lnTo>
                    <a:pt x="272" y="538"/>
                  </a:lnTo>
                  <a:lnTo>
                    <a:pt x="272" y="537"/>
                  </a:lnTo>
                  <a:lnTo>
                    <a:pt x="270" y="537"/>
                  </a:lnTo>
                  <a:lnTo>
                    <a:pt x="270" y="535"/>
                  </a:lnTo>
                  <a:lnTo>
                    <a:pt x="268" y="534"/>
                  </a:lnTo>
                  <a:lnTo>
                    <a:pt x="267" y="534"/>
                  </a:lnTo>
                  <a:lnTo>
                    <a:pt x="267" y="532"/>
                  </a:lnTo>
                  <a:lnTo>
                    <a:pt x="267" y="532"/>
                  </a:lnTo>
                  <a:lnTo>
                    <a:pt x="267" y="534"/>
                  </a:lnTo>
                  <a:lnTo>
                    <a:pt x="265" y="534"/>
                  </a:lnTo>
                  <a:lnTo>
                    <a:pt x="265" y="534"/>
                  </a:lnTo>
                  <a:lnTo>
                    <a:pt x="265" y="535"/>
                  </a:lnTo>
                  <a:lnTo>
                    <a:pt x="264" y="535"/>
                  </a:lnTo>
                  <a:lnTo>
                    <a:pt x="264" y="537"/>
                  </a:lnTo>
                  <a:lnTo>
                    <a:pt x="262" y="537"/>
                  </a:lnTo>
                  <a:lnTo>
                    <a:pt x="261" y="537"/>
                  </a:lnTo>
                  <a:lnTo>
                    <a:pt x="261" y="535"/>
                  </a:lnTo>
                  <a:lnTo>
                    <a:pt x="261" y="535"/>
                  </a:lnTo>
                  <a:lnTo>
                    <a:pt x="261" y="532"/>
                  </a:lnTo>
                  <a:lnTo>
                    <a:pt x="261" y="532"/>
                  </a:lnTo>
                  <a:lnTo>
                    <a:pt x="259" y="531"/>
                  </a:lnTo>
                  <a:lnTo>
                    <a:pt x="259" y="529"/>
                  </a:lnTo>
                  <a:lnTo>
                    <a:pt x="256" y="526"/>
                  </a:lnTo>
                  <a:lnTo>
                    <a:pt x="251" y="523"/>
                  </a:lnTo>
                  <a:lnTo>
                    <a:pt x="250" y="521"/>
                  </a:lnTo>
                  <a:lnTo>
                    <a:pt x="248" y="521"/>
                  </a:lnTo>
                  <a:lnTo>
                    <a:pt x="246" y="521"/>
                  </a:lnTo>
                  <a:lnTo>
                    <a:pt x="245" y="521"/>
                  </a:lnTo>
                  <a:lnTo>
                    <a:pt x="245" y="523"/>
                  </a:lnTo>
                  <a:lnTo>
                    <a:pt x="243" y="524"/>
                  </a:lnTo>
                  <a:lnTo>
                    <a:pt x="242" y="524"/>
                  </a:lnTo>
                  <a:lnTo>
                    <a:pt x="238" y="523"/>
                  </a:lnTo>
                  <a:lnTo>
                    <a:pt x="238" y="523"/>
                  </a:lnTo>
                  <a:lnTo>
                    <a:pt x="238" y="521"/>
                  </a:lnTo>
                  <a:lnTo>
                    <a:pt x="242" y="520"/>
                  </a:lnTo>
                  <a:lnTo>
                    <a:pt x="242" y="518"/>
                  </a:lnTo>
                  <a:lnTo>
                    <a:pt x="242" y="516"/>
                  </a:lnTo>
                  <a:lnTo>
                    <a:pt x="243" y="516"/>
                  </a:lnTo>
                  <a:lnTo>
                    <a:pt x="245" y="515"/>
                  </a:lnTo>
                  <a:lnTo>
                    <a:pt x="248" y="513"/>
                  </a:lnTo>
                  <a:lnTo>
                    <a:pt x="250" y="510"/>
                  </a:lnTo>
                  <a:lnTo>
                    <a:pt x="251" y="509"/>
                  </a:lnTo>
                  <a:lnTo>
                    <a:pt x="253" y="507"/>
                  </a:lnTo>
                  <a:lnTo>
                    <a:pt x="253" y="505"/>
                  </a:lnTo>
                  <a:lnTo>
                    <a:pt x="254" y="505"/>
                  </a:lnTo>
                  <a:lnTo>
                    <a:pt x="256" y="504"/>
                  </a:lnTo>
                  <a:lnTo>
                    <a:pt x="256" y="501"/>
                  </a:lnTo>
                  <a:lnTo>
                    <a:pt x="257" y="499"/>
                  </a:lnTo>
                  <a:lnTo>
                    <a:pt x="259" y="497"/>
                  </a:lnTo>
                  <a:lnTo>
                    <a:pt x="261" y="497"/>
                  </a:lnTo>
                  <a:lnTo>
                    <a:pt x="261" y="496"/>
                  </a:lnTo>
                  <a:lnTo>
                    <a:pt x="262" y="496"/>
                  </a:lnTo>
                  <a:lnTo>
                    <a:pt x="262" y="496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4" y="493"/>
                  </a:lnTo>
                  <a:lnTo>
                    <a:pt x="264" y="494"/>
                  </a:lnTo>
                  <a:lnTo>
                    <a:pt x="265" y="494"/>
                  </a:lnTo>
                  <a:lnTo>
                    <a:pt x="265" y="494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1"/>
                  </a:lnTo>
                  <a:lnTo>
                    <a:pt x="267" y="490"/>
                  </a:lnTo>
                  <a:lnTo>
                    <a:pt x="268" y="490"/>
                  </a:lnTo>
                  <a:lnTo>
                    <a:pt x="270" y="488"/>
                  </a:lnTo>
                  <a:lnTo>
                    <a:pt x="270" y="488"/>
                  </a:lnTo>
                  <a:lnTo>
                    <a:pt x="272" y="486"/>
                  </a:lnTo>
                  <a:lnTo>
                    <a:pt x="275" y="486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8" y="482"/>
                  </a:lnTo>
                  <a:lnTo>
                    <a:pt x="278" y="482"/>
                  </a:lnTo>
                  <a:lnTo>
                    <a:pt x="279" y="480"/>
                  </a:lnTo>
                  <a:lnTo>
                    <a:pt x="279" y="480"/>
                  </a:lnTo>
                  <a:lnTo>
                    <a:pt x="281" y="480"/>
                  </a:lnTo>
                  <a:lnTo>
                    <a:pt x="281" y="480"/>
                  </a:lnTo>
                  <a:lnTo>
                    <a:pt x="283" y="480"/>
                  </a:lnTo>
                  <a:lnTo>
                    <a:pt x="283" y="480"/>
                  </a:lnTo>
                  <a:lnTo>
                    <a:pt x="284" y="480"/>
                  </a:lnTo>
                  <a:lnTo>
                    <a:pt x="286" y="479"/>
                  </a:lnTo>
                  <a:lnTo>
                    <a:pt x="286" y="479"/>
                  </a:lnTo>
                  <a:lnTo>
                    <a:pt x="287" y="477"/>
                  </a:lnTo>
                  <a:lnTo>
                    <a:pt x="287" y="477"/>
                  </a:lnTo>
                  <a:lnTo>
                    <a:pt x="289" y="477"/>
                  </a:lnTo>
                  <a:lnTo>
                    <a:pt x="289" y="477"/>
                  </a:lnTo>
                  <a:lnTo>
                    <a:pt x="291" y="475"/>
                  </a:lnTo>
                  <a:lnTo>
                    <a:pt x="292" y="475"/>
                  </a:lnTo>
                  <a:lnTo>
                    <a:pt x="292" y="474"/>
                  </a:lnTo>
                  <a:lnTo>
                    <a:pt x="294" y="472"/>
                  </a:lnTo>
                  <a:lnTo>
                    <a:pt x="294" y="471"/>
                  </a:lnTo>
                  <a:lnTo>
                    <a:pt x="294" y="469"/>
                  </a:lnTo>
                  <a:lnTo>
                    <a:pt x="294" y="469"/>
                  </a:lnTo>
                  <a:lnTo>
                    <a:pt x="294" y="468"/>
                  </a:lnTo>
                  <a:lnTo>
                    <a:pt x="294" y="464"/>
                  </a:lnTo>
                  <a:lnTo>
                    <a:pt x="294" y="463"/>
                  </a:lnTo>
                  <a:lnTo>
                    <a:pt x="295" y="461"/>
                  </a:lnTo>
                  <a:lnTo>
                    <a:pt x="295" y="461"/>
                  </a:lnTo>
                  <a:lnTo>
                    <a:pt x="294" y="458"/>
                  </a:lnTo>
                  <a:lnTo>
                    <a:pt x="292" y="457"/>
                  </a:lnTo>
                  <a:lnTo>
                    <a:pt x="292" y="453"/>
                  </a:lnTo>
                  <a:lnTo>
                    <a:pt x="292" y="452"/>
                  </a:lnTo>
                  <a:lnTo>
                    <a:pt x="291" y="452"/>
                  </a:lnTo>
                  <a:lnTo>
                    <a:pt x="291" y="450"/>
                  </a:lnTo>
                  <a:lnTo>
                    <a:pt x="289" y="450"/>
                  </a:lnTo>
                  <a:lnTo>
                    <a:pt x="289" y="450"/>
                  </a:lnTo>
                  <a:lnTo>
                    <a:pt x="287" y="450"/>
                  </a:lnTo>
                  <a:lnTo>
                    <a:pt x="287" y="450"/>
                  </a:lnTo>
                  <a:lnTo>
                    <a:pt x="286" y="450"/>
                  </a:lnTo>
                  <a:lnTo>
                    <a:pt x="286" y="450"/>
                  </a:lnTo>
                  <a:lnTo>
                    <a:pt x="284" y="450"/>
                  </a:lnTo>
                  <a:lnTo>
                    <a:pt x="284" y="452"/>
                  </a:lnTo>
                  <a:lnTo>
                    <a:pt x="283" y="452"/>
                  </a:lnTo>
                  <a:lnTo>
                    <a:pt x="283" y="450"/>
                  </a:lnTo>
                  <a:lnTo>
                    <a:pt x="281" y="450"/>
                  </a:lnTo>
                  <a:lnTo>
                    <a:pt x="281" y="449"/>
                  </a:lnTo>
                  <a:lnTo>
                    <a:pt x="283" y="445"/>
                  </a:lnTo>
                  <a:lnTo>
                    <a:pt x="284" y="444"/>
                  </a:lnTo>
                  <a:lnTo>
                    <a:pt x="284" y="442"/>
                  </a:lnTo>
                  <a:lnTo>
                    <a:pt x="284" y="439"/>
                  </a:lnTo>
                  <a:lnTo>
                    <a:pt x="286" y="434"/>
                  </a:lnTo>
                  <a:lnTo>
                    <a:pt x="286" y="431"/>
                  </a:lnTo>
                  <a:lnTo>
                    <a:pt x="286" y="430"/>
                  </a:lnTo>
                  <a:lnTo>
                    <a:pt x="286" y="428"/>
                  </a:lnTo>
                  <a:lnTo>
                    <a:pt x="286" y="428"/>
                  </a:lnTo>
                  <a:lnTo>
                    <a:pt x="287" y="427"/>
                  </a:lnTo>
                  <a:lnTo>
                    <a:pt x="284" y="427"/>
                  </a:lnTo>
                  <a:lnTo>
                    <a:pt x="284" y="425"/>
                  </a:lnTo>
                  <a:lnTo>
                    <a:pt x="283" y="425"/>
                  </a:lnTo>
                  <a:lnTo>
                    <a:pt x="281" y="423"/>
                  </a:lnTo>
                  <a:lnTo>
                    <a:pt x="281" y="423"/>
                  </a:lnTo>
                  <a:lnTo>
                    <a:pt x="279" y="425"/>
                  </a:lnTo>
                  <a:lnTo>
                    <a:pt x="278" y="425"/>
                  </a:lnTo>
                  <a:lnTo>
                    <a:pt x="276" y="425"/>
                  </a:lnTo>
                  <a:lnTo>
                    <a:pt x="276" y="427"/>
                  </a:lnTo>
                  <a:lnTo>
                    <a:pt x="275" y="427"/>
                  </a:lnTo>
                  <a:lnTo>
                    <a:pt x="273" y="427"/>
                  </a:lnTo>
                  <a:lnTo>
                    <a:pt x="272" y="427"/>
                  </a:lnTo>
                  <a:lnTo>
                    <a:pt x="270" y="427"/>
                  </a:lnTo>
                  <a:lnTo>
                    <a:pt x="270" y="425"/>
                  </a:lnTo>
                  <a:lnTo>
                    <a:pt x="270" y="425"/>
                  </a:lnTo>
                  <a:lnTo>
                    <a:pt x="270" y="423"/>
                  </a:lnTo>
                  <a:lnTo>
                    <a:pt x="268" y="422"/>
                  </a:lnTo>
                  <a:lnTo>
                    <a:pt x="268" y="420"/>
                  </a:lnTo>
                  <a:lnTo>
                    <a:pt x="268" y="420"/>
                  </a:lnTo>
                  <a:lnTo>
                    <a:pt x="268" y="419"/>
                  </a:lnTo>
                  <a:lnTo>
                    <a:pt x="268" y="419"/>
                  </a:lnTo>
                  <a:lnTo>
                    <a:pt x="268" y="417"/>
                  </a:lnTo>
                  <a:lnTo>
                    <a:pt x="268" y="417"/>
                  </a:lnTo>
                  <a:lnTo>
                    <a:pt x="267" y="416"/>
                  </a:lnTo>
                  <a:lnTo>
                    <a:pt x="268" y="416"/>
                  </a:lnTo>
                  <a:lnTo>
                    <a:pt x="267" y="414"/>
                  </a:lnTo>
                  <a:lnTo>
                    <a:pt x="267" y="412"/>
                  </a:lnTo>
                  <a:lnTo>
                    <a:pt x="267" y="412"/>
                  </a:lnTo>
                  <a:lnTo>
                    <a:pt x="267" y="411"/>
                  </a:lnTo>
                  <a:lnTo>
                    <a:pt x="267" y="409"/>
                  </a:lnTo>
                  <a:lnTo>
                    <a:pt x="267" y="408"/>
                  </a:lnTo>
                  <a:lnTo>
                    <a:pt x="267" y="408"/>
                  </a:lnTo>
                  <a:lnTo>
                    <a:pt x="267" y="406"/>
                  </a:lnTo>
                  <a:lnTo>
                    <a:pt x="267" y="406"/>
                  </a:lnTo>
                  <a:lnTo>
                    <a:pt x="265" y="405"/>
                  </a:lnTo>
                  <a:lnTo>
                    <a:pt x="265" y="405"/>
                  </a:lnTo>
                  <a:lnTo>
                    <a:pt x="265" y="403"/>
                  </a:lnTo>
                  <a:lnTo>
                    <a:pt x="264" y="401"/>
                  </a:lnTo>
                  <a:lnTo>
                    <a:pt x="264" y="401"/>
                  </a:lnTo>
                  <a:lnTo>
                    <a:pt x="262" y="401"/>
                  </a:lnTo>
                  <a:lnTo>
                    <a:pt x="261" y="400"/>
                  </a:lnTo>
                  <a:lnTo>
                    <a:pt x="261" y="400"/>
                  </a:lnTo>
                  <a:lnTo>
                    <a:pt x="259" y="400"/>
                  </a:lnTo>
                  <a:lnTo>
                    <a:pt x="257" y="400"/>
                  </a:lnTo>
                  <a:lnTo>
                    <a:pt x="257" y="400"/>
                  </a:lnTo>
                  <a:lnTo>
                    <a:pt x="256" y="398"/>
                  </a:lnTo>
                  <a:lnTo>
                    <a:pt x="256" y="398"/>
                  </a:lnTo>
                  <a:lnTo>
                    <a:pt x="254" y="397"/>
                  </a:lnTo>
                  <a:lnTo>
                    <a:pt x="254" y="398"/>
                  </a:lnTo>
                  <a:lnTo>
                    <a:pt x="253" y="398"/>
                  </a:lnTo>
                  <a:lnTo>
                    <a:pt x="253" y="398"/>
                  </a:lnTo>
                  <a:lnTo>
                    <a:pt x="253" y="400"/>
                  </a:lnTo>
                  <a:lnTo>
                    <a:pt x="251" y="400"/>
                  </a:lnTo>
                  <a:lnTo>
                    <a:pt x="250" y="400"/>
                  </a:lnTo>
                  <a:lnTo>
                    <a:pt x="250" y="400"/>
                  </a:lnTo>
                  <a:lnTo>
                    <a:pt x="248" y="400"/>
                  </a:lnTo>
                  <a:lnTo>
                    <a:pt x="246" y="400"/>
                  </a:lnTo>
                  <a:lnTo>
                    <a:pt x="245" y="400"/>
                  </a:lnTo>
                  <a:lnTo>
                    <a:pt x="243" y="400"/>
                  </a:lnTo>
                  <a:lnTo>
                    <a:pt x="242" y="400"/>
                  </a:lnTo>
                  <a:lnTo>
                    <a:pt x="242" y="400"/>
                  </a:lnTo>
                  <a:lnTo>
                    <a:pt x="240" y="400"/>
                  </a:lnTo>
                  <a:lnTo>
                    <a:pt x="238" y="398"/>
                  </a:lnTo>
                  <a:lnTo>
                    <a:pt x="237" y="398"/>
                  </a:lnTo>
                  <a:lnTo>
                    <a:pt x="237" y="398"/>
                  </a:lnTo>
                  <a:lnTo>
                    <a:pt x="235" y="398"/>
                  </a:lnTo>
                  <a:lnTo>
                    <a:pt x="235" y="398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397"/>
                  </a:lnTo>
                  <a:lnTo>
                    <a:pt x="232" y="397"/>
                  </a:lnTo>
                  <a:lnTo>
                    <a:pt x="232" y="395"/>
                  </a:lnTo>
                  <a:lnTo>
                    <a:pt x="234" y="395"/>
                  </a:lnTo>
                  <a:lnTo>
                    <a:pt x="234" y="393"/>
                  </a:lnTo>
                  <a:lnTo>
                    <a:pt x="234" y="393"/>
                  </a:lnTo>
                  <a:lnTo>
                    <a:pt x="234" y="392"/>
                  </a:lnTo>
                  <a:lnTo>
                    <a:pt x="234" y="392"/>
                  </a:lnTo>
                  <a:lnTo>
                    <a:pt x="234" y="390"/>
                  </a:lnTo>
                  <a:lnTo>
                    <a:pt x="234" y="390"/>
                  </a:lnTo>
                  <a:lnTo>
                    <a:pt x="234" y="389"/>
                  </a:lnTo>
                  <a:lnTo>
                    <a:pt x="234" y="389"/>
                  </a:lnTo>
                  <a:lnTo>
                    <a:pt x="234" y="387"/>
                  </a:lnTo>
                  <a:lnTo>
                    <a:pt x="234" y="387"/>
                  </a:lnTo>
                  <a:lnTo>
                    <a:pt x="234" y="386"/>
                  </a:lnTo>
                  <a:lnTo>
                    <a:pt x="234" y="386"/>
                  </a:lnTo>
                  <a:lnTo>
                    <a:pt x="234" y="384"/>
                  </a:lnTo>
                  <a:lnTo>
                    <a:pt x="235" y="382"/>
                  </a:lnTo>
                  <a:lnTo>
                    <a:pt x="235" y="381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6"/>
                  </a:lnTo>
                  <a:lnTo>
                    <a:pt x="232" y="376"/>
                  </a:lnTo>
                  <a:lnTo>
                    <a:pt x="232" y="376"/>
                  </a:lnTo>
                  <a:lnTo>
                    <a:pt x="232" y="375"/>
                  </a:lnTo>
                  <a:lnTo>
                    <a:pt x="232" y="375"/>
                  </a:lnTo>
                  <a:lnTo>
                    <a:pt x="232" y="373"/>
                  </a:lnTo>
                  <a:lnTo>
                    <a:pt x="232" y="373"/>
                  </a:lnTo>
                  <a:lnTo>
                    <a:pt x="232" y="371"/>
                  </a:lnTo>
                  <a:lnTo>
                    <a:pt x="231" y="371"/>
                  </a:lnTo>
                  <a:lnTo>
                    <a:pt x="231" y="370"/>
                  </a:lnTo>
                  <a:lnTo>
                    <a:pt x="231" y="370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2" y="367"/>
                  </a:lnTo>
                  <a:lnTo>
                    <a:pt x="232" y="367"/>
                  </a:lnTo>
                  <a:lnTo>
                    <a:pt x="234" y="367"/>
                  </a:lnTo>
                  <a:lnTo>
                    <a:pt x="234" y="365"/>
                  </a:lnTo>
                  <a:lnTo>
                    <a:pt x="232" y="364"/>
                  </a:lnTo>
                  <a:lnTo>
                    <a:pt x="231" y="362"/>
                  </a:lnTo>
                  <a:lnTo>
                    <a:pt x="231" y="360"/>
                  </a:lnTo>
                  <a:lnTo>
                    <a:pt x="232" y="357"/>
                  </a:lnTo>
                  <a:lnTo>
                    <a:pt x="234" y="354"/>
                  </a:lnTo>
                  <a:lnTo>
                    <a:pt x="235" y="353"/>
                  </a:lnTo>
                  <a:lnTo>
                    <a:pt x="235" y="353"/>
                  </a:lnTo>
                  <a:lnTo>
                    <a:pt x="237" y="353"/>
                  </a:lnTo>
                  <a:lnTo>
                    <a:pt x="237" y="351"/>
                  </a:lnTo>
                  <a:lnTo>
                    <a:pt x="237" y="349"/>
                  </a:lnTo>
                  <a:lnTo>
                    <a:pt x="235" y="349"/>
                  </a:lnTo>
                  <a:lnTo>
                    <a:pt x="237" y="348"/>
                  </a:lnTo>
                  <a:lnTo>
                    <a:pt x="237" y="343"/>
                  </a:lnTo>
                  <a:lnTo>
                    <a:pt x="238" y="340"/>
                  </a:lnTo>
                  <a:lnTo>
                    <a:pt x="238" y="340"/>
                  </a:lnTo>
                  <a:lnTo>
                    <a:pt x="240" y="340"/>
                  </a:lnTo>
                  <a:lnTo>
                    <a:pt x="240" y="340"/>
                  </a:lnTo>
                  <a:lnTo>
                    <a:pt x="238" y="340"/>
                  </a:lnTo>
                  <a:lnTo>
                    <a:pt x="238" y="338"/>
                  </a:lnTo>
                  <a:lnTo>
                    <a:pt x="237" y="335"/>
                  </a:lnTo>
                  <a:lnTo>
                    <a:pt x="235" y="332"/>
                  </a:lnTo>
                  <a:lnTo>
                    <a:pt x="235" y="330"/>
                  </a:lnTo>
                  <a:lnTo>
                    <a:pt x="235" y="329"/>
                  </a:lnTo>
                  <a:lnTo>
                    <a:pt x="234" y="329"/>
                  </a:lnTo>
                  <a:lnTo>
                    <a:pt x="232" y="329"/>
                  </a:lnTo>
                  <a:lnTo>
                    <a:pt x="229" y="327"/>
                  </a:lnTo>
                  <a:lnTo>
                    <a:pt x="227" y="326"/>
                  </a:lnTo>
                  <a:lnTo>
                    <a:pt x="226" y="326"/>
                  </a:lnTo>
                  <a:lnTo>
                    <a:pt x="226" y="323"/>
                  </a:lnTo>
                  <a:lnTo>
                    <a:pt x="226" y="321"/>
                  </a:lnTo>
                  <a:lnTo>
                    <a:pt x="226" y="318"/>
                  </a:lnTo>
                  <a:lnTo>
                    <a:pt x="226" y="316"/>
                  </a:lnTo>
                  <a:lnTo>
                    <a:pt x="227" y="315"/>
                  </a:lnTo>
                  <a:lnTo>
                    <a:pt x="227" y="313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6" y="312"/>
                  </a:lnTo>
                  <a:lnTo>
                    <a:pt x="226" y="312"/>
                  </a:lnTo>
                  <a:lnTo>
                    <a:pt x="224" y="312"/>
                  </a:lnTo>
                  <a:lnTo>
                    <a:pt x="218" y="312"/>
                  </a:lnTo>
                  <a:lnTo>
                    <a:pt x="212" y="312"/>
                  </a:lnTo>
                  <a:lnTo>
                    <a:pt x="205" y="312"/>
                  </a:lnTo>
                  <a:lnTo>
                    <a:pt x="201" y="312"/>
                  </a:lnTo>
                  <a:lnTo>
                    <a:pt x="201" y="308"/>
                  </a:lnTo>
                  <a:lnTo>
                    <a:pt x="201" y="305"/>
                  </a:lnTo>
                  <a:lnTo>
                    <a:pt x="201" y="304"/>
                  </a:lnTo>
                  <a:lnTo>
                    <a:pt x="201" y="299"/>
                  </a:lnTo>
                  <a:lnTo>
                    <a:pt x="197" y="297"/>
                  </a:lnTo>
                  <a:lnTo>
                    <a:pt x="196" y="294"/>
                  </a:lnTo>
                  <a:lnTo>
                    <a:pt x="194" y="294"/>
                  </a:lnTo>
                  <a:lnTo>
                    <a:pt x="197" y="294"/>
                  </a:lnTo>
                  <a:lnTo>
                    <a:pt x="199" y="294"/>
                  </a:lnTo>
                  <a:lnTo>
                    <a:pt x="199" y="286"/>
                  </a:lnTo>
                  <a:lnTo>
                    <a:pt x="199" y="286"/>
                  </a:lnTo>
                  <a:lnTo>
                    <a:pt x="197" y="283"/>
                  </a:lnTo>
                  <a:lnTo>
                    <a:pt x="197" y="282"/>
                  </a:lnTo>
                  <a:lnTo>
                    <a:pt x="197" y="282"/>
                  </a:lnTo>
                  <a:lnTo>
                    <a:pt x="196" y="280"/>
                  </a:lnTo>
                  <a:lnTo>
                    <a:pt x="196" y="280"/>
                  </a:lnTo>
                  <a:lnTo>
                    <a:pt x="197" y="278"/>
                  </a:lnTo>
                  <a:lnTo>
                    <a:pt x="197" y="278"/>
                  </a:lnTo>
                  <a:lnTo>
                    <a:pt x="197" y="277"/>
                  </a:lnTo>
                  <a:lnTo>
                    <a:pt x="197" y="275"/>
                  </a:lnTo>
                  <a:lnTo>
                    <a:pt x="196" y="274"/>
                  </a:lnTo>
                  <a:lnTo>
                    <a:pt x="194" y="274"/>
                  </a:lnTo>
                  <a:lnTo>
                    <a:pt x="193" y="272"/>
                  </a:lnTo>
                  <a:lnTo>
                    <a:pt x="190" y="271"/>
                  </a:lnTo>
                  <a:lnTo>
                    <a:pt x="188" y="271"/>
                  </a:lnTo>
                  <a:lnTo>
                    <a:pt x="186" y="271"/>
                  </a:lnTo>
                  <a:lnTo>
                    <a:pt x="183" y="271"/>
                  </a:lnTo>
                  <a:lnTo>
                    <a:pt x="182" y="271"/>
                  </a:lnTo>
                  <a:lnTo>
                    <a:pt x="180" y="271"/>
                  </a:lnTo>
                  <a:lnTo>
                    <a:pt x="177" y="271"/>
                  </a:lnTo>
                  <a:lnTo>
                    <a:pt x="177" y="269"/>
                  </a:lnTo>
                  <a:lnTo>
                    <a:pt x="175" y="269"/>
                  </a:lnTo>
                  <a:lnTo>
                    <a:pt x="174" y="266"/>
                  </a:lnTo>
                  <a:lnTo>
                    <a:pt x="172" y="266"/>
                  </a:lnTo>
                  <a:lnTo>
                    <a:pt x="172" y="264"/>
                  </a:lnTo>
                  <a:lnTo>
                    <a:pt x="171" y="264"/>
                  </a:lnTo>
                  <a:lnTo>
                    <a:pt x="169" y="264"/>
                  </a:lnTo>
                  <a:lnTo>
                    <a:pt x="168" y="264"/>
                  </a:lnTo>
                  <a:lnTo>
                    <a:pt x="164" y="263"/>
                  </a:lnTo>
                  <a:lnTo>
                    <a:pt x="163" y="263"/>
                  </a:lnTo>
                  <a:lnTo>
                    <a:pt x="163" y="263"/>
                  </a:lnTo>
                  <a:lnTo>
                    <a:pt x="161" y="261"/>
                  </a:lnTo>
                  <a:lnTo>
                    <a:pt x="160" y="260"/>
                  </a:lnTo>
                  <a:lnTo>
                    <a:pt x="160" y="260"/>
                  </a:lnTo>
                  <a:lnTo>
                    <a:pt x="160" y="258"/>
                  </a:lnTo>
                  <a:lnTo>
                    <a:pt x="158" y="258"/>
                  </a:lnTo>
                  <a:lnTo>
                    <a:pt x="158" y="258"/>
                  </a:lnTo>
                  <a:lnTo>
                    <a:pt x="156" y="258"/>
                  </a:lnTo>
                  <a:lnTo>
                    <a:pt x="155" y="258"/>
                  </a:lnTo>
                  <a:lnTo>
                    <a:pt x="153" y="256"/>
                  </a:lnTo>
                  <a:lnTo>
                    <a:pt x="152" y="256"/>
                  </a:lnTo>
                  <a:lnTo>
                    <a:pt x="152" y="256"/>
                  </a:lnTo>
                  <a:lnTo>
                    <a:pt x="150" y="255"/>
                  </a:lnTo>
                  <a:lnTo>
                    <a:pt x="149" y="255"/>
                  </a:lnTo>
                  <a:lnTo>
                    <a:pt x="147" y="256"/>
                  </a:lnTo>
                  <a:lnTo>
                    <a:pt x="145" y="256"/>
                  </a:lnTo>
                  <a:lnTo>
                    <a:pt x="142" y="255"/>
                  </a:lnTo>
                  <a:lnTo>
                    <a:pt x="139" y="255"/>
                  </a:lnTo>
                  <a:lnTo>
                    <a:pt x="139" y="253"/>
                  </a:lnTo>
                  <a:lnTo>
                    <a:pt x="138" y="252"/>
                  </a:lnTo>
                  <a:lnTo>
                    <a:pt x="136" y="252"/>
                  </a:lnTo>
                  <a:lnTo>
                    <a:pt x="136" y="250"/>
                  </a:lnTo>
                  <a:lnTo>
                    <a:pt x="134" y="249"/>
                  </a:lnTo>
                  <a:lnTo>
                    <a:pt x="133" y="249"/>
                  </a:lnTo>
                  <a:lnTo>
                    <a:pt x="133" y="249"/>
                  </a:lnTo>
                  <a:lnTo>
                    <a:pt x="131" y="249"/>
                  </a:lnTo>
                  <a:lnTo>
                    <a:pt x="131" y="247"/>
                  </a:lnTo>
                  <a:lnTo>
                    <a:pt x="131" y="245"/>
                  </a:lnTo>
                  <a:lnTo>
                    <a:pt x="131" y="245"/>
                  </a:lnTo>
                  <a:lnTo>
                    <a:pt x="130" y="244"/>
                  </a:lnTo>
                  <a:lnTo>
                    <a:pt x="130" y="244"/>
                  </a:lnTo>
                  <a:lnTo>
                    <a:pt x="130" y="245"/>
                  </a:lnTo>
                  <a:lnTo>
                    <a:pt x="128" y="245"/>
                  </a:lnTo>
                  <a:lnTo>
                    <a:pt x="128" y="245"/>
                  </a:lnTo>
                  <a:lnTo>
                    <a:pt x="128" y="244"/>
                  </a:lnTo>
                  <a:lnTo>
                    <a:pt x="128" y="244"/>
                  </a:lnTo>
                  <a:lnTo>
                    <a:pt x="128" y="242"/>
                  </a:lnTo>
                  <a:lnTo>
                    <a:pt x="127" y="241"/>
                  </a:lnTo>
                  <a:lnTo>
                    <a:pt x="127" y="241"/>
                  </a:lnTo>
                  <a:lnTo>
                    <a:pt x="127" y="239"/>
                  </a:lnTo>
                  <a:lnTo>
                    <a:pt x="127" y="239"/>
                  </a:lnTo>
                  <a:lnTo>
                    <a:pt x="125" y="238"/>
                  </a:lnTo>
                  <a:lnTo>
                    <a:pt x="125" y="238"/>
                  </a:lnTo>
                  <a:lnTo>
                    <a:pt x="125" y="236"/>
                  </a:lnTo>
                  <a:lnTo>
                    <a:pt x="125" y="236"/>
                  </a:lnTo>
                  <a:lnTo>
                    <a:pt x="127" y="234"/>
                  </a:lnTo>
                  <a:lnTo>
                    <a:pt x="127" y="233"/>
                  </a:lnTo>
                  <a:lnTo>
                    <a:pt x="125" y="230"/>
                  </a:lnTo>
                  <a:lnTo>
                    <a:pt x="125" y="228"/>
                  </a:lnTo>
                  <a:lnTo>
                    <a:pt x="125" y="226"/>
                  </a:lnTo>
                  <a:lnTo>
                    <a:pt x="125" y="226"/>
                  </a:lnTo>
                  <a:lnTo>
                    <a:pt x="125" y="225"/>
                  </a:lnTo>
                  <a:lnTo>
                    <a:pt x="127" y="223"/>
                  </a:lnTo>
                  <a:lnTo>
                    <a:pt x="127" y="222"/>
                  </a:lnTo>
                  <a:lnTo>
                    <a:pt x="127" y="220"/>
                  </a:lnTo>
                  <a:lnTo>
                    <a:pt x="127" y="219"/>
                  </a:lnTo>
                  <a:lnTo>
                    <a:pt x="127" y="217"/>
                  </a:lnTo>
                  <a:lnTo>
                    <a:pt x="127" y="215"/>
                  </a:lnTo>
                  <a:lnTo>
                    <a:pt x="125" y="215"/>
                  </a:lnTo>
                  <a:lnTo>
                    <a:pt x="125" y="215"/>
                  </a:lnTo>
                  <a:lnTo>
                    <a:pt x="123" y="215"/>
                  </a:lnTo>
                  <a:lnTo>
                    <a:pt x="123" y="217"/>
                  </a:lnTo>
                  <a:lnTo>
                    <a:pt x="122" y="217"/>
                  </a:lnTo>
                  <a:lnTo>
                    <a:pt x="120" y="215"/>
                  </a:lnTo>
                  <a:lnTo>
                    <a:pt x="117" y="215"/>
                  </a:lnTo>
                  <a:lnTo>
                    <a:pt x="112" y="217"/>
                  </a:lnTo>
                  <a:lnTo>
                    <a:pt x="111" y="217"/>
                  </a:lnTo>
                  <a:lnTo>
                    <a:pt x="109" y="217"/>
                  </a:lnTo>
                  <a:lnTo>
                    <a:pt x="108" y="219"/>
                  </a:lnTo>
                  <a:lnTo>
                    <a:pt x="106" y="219"/>
                  </a:lnTo>
                  <a:lnTo>
                    <a:pt x="101" y="223"/>
                  </a:lnTo>
                  <a:lnTo>
                    <a:pt x="100" y="223"/>
                  </a:lnTo>
                  <a:lnTo>
                    <a:pt x="98" y="223"/>
                  </a:lnTo>
                  <a:lnTo>
                    <a:pt x="98" y="225"/>
                  </a:lnTo>
                  <a:lnTo>
                    <a:pt x="97" y="225"/>
                  </a:lnTo>
                  <a:lnTo>
                    <a:pt x="93" y="226"/>
                  </a:lnTo>
                  <a:lnTo>
                    <a:pt x="92" y="228"/>
                  </a:lnTo>
                  <a:lnTo>
                    <a:pt x="92" y="230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87" y="230"/>
                  </a:lnTo>
                  <a:lnTo>
                    <a:pt x="87" y="230"/>
                  </a:lnTo>
                  <a:lnTo>
                    <a:pt x="86" y="231"/>
                  </a:lnTo>
                  <a:lnTo>
                    <a:pt x="84" y="233"/>
                  </a:lnTo>
                  <a:lnTo>
                    <a:pt x="84" y="233"/>
                  </a:lnTo>
                  <a:lnTo>
                    <a:pt x="82" y="234"/>
                  </a:lnTo>
                  <a:lnTo>
                    <a:pt x="81" y="234"/>
                  </a:lnTo>
                  <a:lnTo>
                    <a:pt x="79" y="236"/>
                  </a:lnTo>
                  <a:lnTo>
                    <a:pt x="78" y="236"/>
                  </a:lnTo>
                  <a:lnTo>
                    <a:pt x="78" y="236"/>
                  </a:lnTo>
                  <a:lnTo>
                    <a:pt x="76" y="236"/>
                  </a:lnTo>
                  <a:lnTo>
                    <a:pt x="76" y="234"/>
                  </a:lnTo>
                  <a:lnTo>
                    <a:pt x="76" y="234"/>
                  </a:lnTo>
                  <a:lnTo>
                    <a:pt x="73" y="234"/>
                  </a:lnTo>
                  <a:lnTo>
                    <a:pt x="70" y="233"/>
                  </a:lnTo>
                  <a:lnTo>
                    <a:pt x="67" y="233"/>
                  </a:lnTo>
                  <a:lnTo>
                    <a:pt x="65" y="233"/>
                  </a:lnTo>
                  <a:lnTo>
                    <a:pt x="63" y="233"/>
                  </a:lnTo>
                  <a:lnTo>
                    <a:pt x="62" y="233"/>
                  </a:lnTo>
                  <a:lnTo>
                    <a:pt x="59" y="233"/>
                  </a:lnTo>
                  <a:lnTo>
                    <a:pt x="57" y="233"/>
                  </a:lnTo>
                  <a:lnTo>
                    <a:pt x="56" y="234"/>
                  </a:lnTo>
                  <a:lnTo>
                    <a:pt x="54" y="234"/>
                  </a:lnTo>
                  <a:lnTo>
                    <a:pt x="54" y="234"/>
                  </a:lnTo>
                  <a:lnTo>
                    <a:pt x="52" y="234"/>
                  </a:lnTo>
                  <a:lnTo>
                    <a:pt x="52" y="234"/>
                  </a:lnTo>
                  <a:lnTo>
                    <a:pt x="51" y="233"/>
                  </a:lnTo>
                  <a:lnTo>
                    <a:pt x="51" y="233"/>
                  </a:lnTo>
                  <a:lnTo>
                    <a:pt x="49" y="234"/>
                  </a:lnTo>
                  <a:lnTo>
                    <a:pt x="49" y="231"/>
                  </a:lnTo>
                  <a:lnTo>
                    <a:pt x="49" y="228"/>
                  </a:lnTo>
                  <a:lnTo>
                    <a:pt x="49" y="225"/>
                  </a:lnTo>
                  <a:lnTo>
                    <a:pt x="49" y="222"/>
                  </a:lnTo>
                  <a:lnTo>
                    <a:pt x="49" y="219"/>
                  </a:lnTo>
                  <a:lnTo>
                    <a:pt x="49" y="217"/>
                  </a:lnTo>
                  <a:lnTo>
                    <a:pt x="51" y="215"/>
                  </a:lnTo>
                  <a:lnTo>
                    <a:pt x="51" y="215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1" y="212"/>
                  </a:lnTo>
                  <a:lnTo>
                    <a:pt x="51" y="211"/>
                  </a:lnTo>
                  <a:lnTo>
                    <a:pt x="49" y="211"/>
                  </a:lnTo>
                  <a:lnTo>
                    <a:pt x="49" y="212"/>
                  </a:lnTo>
                  <a:lnTo>
                    <a:pt x="49" y="212"/>
                  </a:lnTo>
                  <a:lnTo>
                    <a:pt x="48" y="212"/>
                  </a:lnTo>
                  <a:lnTo>
                    <a:pt x="48" y="214"/>
                  </a:lnTo>
                  <a:lnTo>
                    <a:pt x="46" y="214"/>
                  </a:lnTo>
                  <a:lnTo>
                    <a:pt x="45" y="215"/>
                  </a:lnTo>
                  <a:lnTo>
                    <a:pt x="45" y="217"/>
                  </a:lnTo>
                  <a:lnTo>
                    <a:pt x="43" y="217"/>
                  </a:lnTo>
                  <a:lnTo>
                    <a:pt x="41" y="219"/>
                  </a:lnTo>
                  <a:lnTo>
                    <a:pt x="40" y="219"/>
                  </a:lnTo>
                  <a:lnTo>
                    <a:pt x="35" y="219"/>
                  </a:lnTo>
                  <a:lnTo>
                    <a:pt x="32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7"/>
                  </a:lnTo>
                  <a:lnTo>
                    <a:pt x="26" y="215"/>
                  </a:lnTo>
                  <a:lnTo>
                    <a:pt x="26" y="215"/>
                  </a:lnTo>
                  <a:lnTo>
                    <a:pt x="26" y="214"/>
                  </a:lnTo>
                  <a:lnTo>
                    <a:pt x="26" y="212"/>
                  </a:lnTo>
                  <a:lnTo>
                    <a:pt x="24" y="212"/>
                  </a:lnTo>
                  <a:lnTo>
                    <a:pt x="22" y="212"/>
                  </a:lnTo>
                  <a:lnTo>
                    <a:pt x="21" y="211"/>
                  </a:lnTo>
                  <a:lnTo>
                    <a:pt x="18" y="211"/>
                  </a:lnTo>
                  <a:lnTo>
                    <a:pt x="15" y="211"/>
                  </a:lnTo>
                  <a:lnTo>
                    <a:pt x="13" y="211"/>
                  </a:lnTo>
                  <a:lnTo>
                    <a:pt x="15" y="209"/>
                  </a:lnTo>
                  <a:lnTo>
                    <a:pt x="16" y="206"/>
                  </a:lnTo>
                  <a:lnTo>
                    <a:pt x="16" y="204"/>
                  </a:lnTo>
                  <a:lnTo>
                    <a:pt x="15" y="203"/>
                  </a:lnTo>
                  <a:lnTo>
                    <a:pt x="13" y="203"/>
                  </a:lnTo>
                  <a:lnTo>
                    <a:pt x="13" y="201"/>
                  </a:lnTo>
                  <a:lnTo>
                    <a:pt x="11" y="200"/>
                  </a:lnTo>
                  <a:lnTo>
                    <a:pt x="10" y="198"/>
                  </a:lnTo>
                  <a:lnTo>
                    <a:pt x="10" y="198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7"/>
                  </a:lnTo>
                  <a:lnTo>
                    <a:pt x="8" y="195"/>
                  </a:lnTo>
                  <a:lnTo>
                    <a:pt x="8" y="195"/>
                  </a:lnTo>
                  <a:lnTo>
                    <a:pt x="7" y="193"/>
                  </a:lnTo>
                  <a:lnTo>
                    <a:pt x="7" y="193"/>
                  </a:lnTo>
                  <a:lnTo>
                    <a:pt x="7" y="192"/>
                  </a:lnTo>
                  <a:lnTo>
                    <a:pt x="7" y="192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4" y="189"/>
                  </a:lnTo>
                  <a:lnTo>
                    <a:pt x="4" y="189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87"/>
                  </a:lnTo>
                  <a:lnTo>
                    <a:pt x="5" y="187"/>
                  </a:lnTo>
                  <a:lnTo>
                    <a:pt x="4" y="187"/>
                  </a:lnTo>
                  <a:lnTo>
                    <a:pt x="2" y="186"/>
                  </a:lnTo>
                  <a:lnTo>
                    <a:pt x="2" y="186"/>
                  </a:lnTo>
                  <a:lnTo>
                    <a:pt x="2" y="184"/>
                  </a:lnTo>
                  <a:lnTo>
                    <a:pt x="0" y="184"/>
                  </a:lnTo>
                  <a:lnTo>
                    <a:pt x="2" y="184"/>
                  </a:lnTo>
                  <a:lnTo>
                    <a:pt x="2" y="184"/>
                  </a:lnTo>
                  <a:lnTo>
                    <a:pt x="2" y="182"/>
                  </a:lnTo>
                  <a:lnTo>
                    <a:pt x="2" y="182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4" y="181"/>
                  </a:lnTo>
                  <a:lnTo>
                    <a:pt x="4" y="181"/>
                  </a:lnTo>
                  <a:lnTo>
                    <a:pt x="5" y="181"/>
                  </a:lnTo>
                  <a:lnTo>
                    <a:pt x="5" y="181"/>
                  </a:lnTo>
                  <a:lnTo>
                    <a:pt x="5" y="179"/>
                  </a:lnTo>
                  <a:lnTo>
                    <a:pt x="5" y="178"/>
                  </a:lnTo>
                  <a:lnTo>
                    <a:pt x="4" y="178"/>
                  </a:lnTo>
                  <a:lnTo>
                    <a:pt x="4" y="178"/>
                  </a:lnTo>
                  <a:lnTo>
                    <a:pt x="4" y="176"/>
                  </a:lnTo>
                  <a:lnTo>
                    <a:pt x="5" y="175"/>
                  </a:lnTo>
                  <a:lnTo>
                    <a:pt x="5" y="173"/>
                  </a:lnTo>
                  <a:lnTo>
                    <a:pt x="8" y="171"/>
                  </a:lnTo>
                  <a:lnTo>
                    <a:pt x="11" y="170"/>
                  </a:lnTo>
                  <a:lnTo>
                    <a:pt x="11" y="170"/>
                  </a:lnTo>
                  <a:lnTo>
                    <a:pt x="13" y="170"/>
                  </a:lnTo>
                  <a:lnTo>
                    <a:pt x="13" y="168"/>
                  </a:lnTo>
                  <a:lnTo>
                    <a:pt x="13" y="167"/>
                  </a:lnTo>
                  <a:lnTo>
                    <a:pt x="13" y="167"/>
                  </a:lnTo>
                  <a:lnTo>
                    <a:pt x="13" y="165"/>
                  </a:lnTo>
                  <a:lnTo>
                    <a:pt x="13" y="163"/>
                  </a:lnTo>
                  <a:lnTo>
                    <a:pt x="11" y="163"/>
                  </a:lnTo>
                  <a:lnTo>
                    <a:pt x="13" y="162"/>
                  </a:lnTo>
                  <a:lnTo>
                    <a:pt x="13" y="160"/>
                  </a:lnTo>
                  <a:lnTo>
                    <a:pt x="15" y="159"/>
                  </a:lnTo>
                  <a:lnTo>
                    <a:pt x="16" y="156"/>
                  </a:lnTo>
                  <a:lnTo>
                    <a:pt x="16" y="156"/>
                  </a:lnTo>
                  <a:lnTo>
                    <a:pt x="16" y="154"/>
                  </a:lnTo>
                  <a:lnTo>
                    <a:pt x="16" y="151"/>
                  </a:lnTo>
                  <a:lnTo>
                    <a:pt x="18" y="149"/>
                  </a:lnTo>
                  <a:lnTo>
                    <a:pt x="16" y="149"/>
                  </a:lnTo>
                  <a:lnTo>
                    <a:pt x="18" y="149"/>
                  </a:lnTo>
                  <a:lnTo>
                    <a:pt x="18" y="148"/>
                  </a:lnTo>
                  <a:lnTo>
                    <a:pt x="19" y="148"/>
                  </a:lnTo>
                  <a:lnTo>
                    <a:pt x="21" y="148"/>
                  </a:lnTo>
                  <a:lnTo>
                    <a:pt x="22" y="146"/>
                  </a:lnTo>
                  <a:lnTo>
                    <a:pt x="24" y="145"/>
                  </a:lnTo>
                  <a:lnTo>
                    <a:pt x="26" y="143"/>
                  </a:lnTo>
                  <a:lnTo>
                    <a:pt x="29" y="141"/>
                  </a:lnTo>
                  <a:lnTo>
                    <a:pt x="30" y="141"/>
                  </a:lnTo>
                  <a:lnTo>
                    <a:pt x="30" y="141"/>
                  </a:lnTo>
                  <a:lnTo>
                    <a:pt x="32" y="140"/>
                  </a:lnTo>
                  <a:lnTo>
                    <a:pt x="35" y="140"/>
                  </a:lnTo>
                  <a:lnTo>
                    <a:pt x="37" y="140"/>
                  </a:lnTo>
                  <a:lnTo>
                    <a:pt x="38" y="138"/>
                  </a:lnTo>
                  <a:lnTo>
                    <a:pt x="40" y="138"/>
                  </a:lnTo>
                  <a:lnTo>
                    <a:pt x="41" y="138"/>
                  </a:lnTo>
                  <a:lnTo>
                    <a:pt x="43" y="138"/>
                  </a:lnTo>
                  <a:lnTo>
                    <a:pt x="45" y="138"/>
                  </a:lnTo>
                  <a:lnTo>
                    <a:pt x="46" y="137"/>
                  </a:lnTo>
                  <a:lnTo>
                    <a:pt x="46" y="137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9" y="135"/>
                  </a:lnTo>
                  <a:lnTo>
                    <a:pt x="51" y="135"/>
                  </a:lnTo>
                  <a:lnTo>
                    <a:pt x="52" y="135"/>
                  </a:lnTo>
                  <a:lnTo>
                    <a:pt x="54" y="135"/>
                  </a:lnTo>
                  <a:lnTo>
                    <a:pt x="54" y="137"/>
                  </a:lnTo>
                  <a:lnTo>
                    <a:pt x="56" y="137"/>
                  </a:lnTo>
                  <a:lnTo>
                    <a:pt x="56" y="137"/>
                  </a:lnTo>
                  <a:lnTo>
                    <a:pt x="57" y="137"/>
                  </a:lnTo>
                  <a:lnTo>
                    <a:pt x="59" y="138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60" y="135"/>
                  </a:lnTo>
                  <a:lnTo>
                    <a:pt x="60" y="132"/>
                  </a:lnTo>
                  <a:lnTo>
                    <a:pt x="60" y="127"/>
                  </a:lnTo>
                  <a:lnTo>
                    <a:pt x="62" y="124"/>
                  </a:lnTo>
                  <a:lnTo>
                    <a:pt x="63" y="119"/>
                  </a:lnTo>
                  <a:lnTo>
                    <a:pt x="63" y="113"/>
                  </a:lnTo>
                  <a:lnTo>
                    <a:pt x="65" y="108"/>
                  </a:lnTo>
                  <a:lnTo>
                    <a:pt x="65" y="104"/>
                  </a:lnTo>
                  <a:lnTo>
                    <a:pt x="67" y="100"/>
                  </a:lnTo>
                  <a:lnTo>
                    <a:pt x="67" y="99"/>
                  </a:lnTo>
                  <a:lnTo>
                    <a:pt x="67" y="96"/>
                  </a:lnTo>
                  <a:lnTo>
                    <a:pt x="67" y="93"/>
                  </a:lnTo>
                  <a:lnTo>
                    <a:pt x="68" y="93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67" y="91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5" y="89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2" y="82"/>
                  </a:lnTo>
                  <a:lnTo>
                    <a:pt x="62" y="82"/>
                  </a:lnTo>
                  <a:lnTo>
                    <a:pt x="60" y="80"/>
                  </a:lnTo>
                  <a:lnTo>
                    <a:pt x="59" y="78"/>
                  </a:lnTo>
                  <a:lnTo>
                    <a:pt x="57" y="77"/>
                  </a:lnTo>
                  <a:lnTo>
                    <a:pt x="57" y="75"/>
                  </a:lnTo>
                  <a:lnTo>
                    <a:pt x="57" y="72"/>
                  </a:lnTo>
                  <a:lnTo>
                    <a:pt x="59" y="69"/>
                  </a:lnTo>
                  <a:lnTo>
                    <a:pt x="59" y="67"/>
                  </a:lnTo>
                  <a:lnTo>
                    <a:pt x="59" y="67"/>
                  </a:lnTo>
                  <a:lnTo>
                    <a:pt x="60" y="67"/>
                  </a:lnTo>
                  <a:lnTo>
                    <a:pt x="60" y="67"/>
                  </a:lnTo>
                  <a:lnTo>
                    <a:pt x="62" y="67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7" y="64"/>
                  </a:lnTo>
                  <a:lnTo>
                    <a:pt x="67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71" y="63"/>
                  </a:lnTo>
                  <a:lnTo>
                    <a:pt x="70" y="63"/>
                  </a:lnTo>
                  <a:lnTo>
                    <a:pt x="70" y="61"/>
                  </a:lnTo>
                  <a:lnTo>
                    <a:pt x="70" y="61"/>
                  </a:lnTo>
                  <a:lnTo>
                    <a:pt x="68" y="59"/>
                  </a:lnTo>
                  <a:lnTo>
                    <a:pt x="68" y="59"/>
                  </a:lnTo>
                  <a:lnTo>
                    <a:pt x="68" y="61"/>
                  </a:lnTo>
                  <a:lnTo>
                    <a:pt x="67" y="61"/>
                  </a:lnTo>
                  <a:lnTo>
                    <a:pt x="67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0" y="59"/>
                  </a:lnTo>
                  <a:lnTo>
                    <a:pt x="60" y="56"/>
                  </a:lnTo>
                  <a:lnTo>
                    <a:pt x="60" y="53"/>
                  </a:lnTo>
                  <a:lnTo>
                    <a:pt x="60" y="50"/>
                  </a:lnTo>
                  <a:lnTo>
                    <a:pt x="62" y="52"/>
                  </a:lnTo>
                  <a:lnTo>
                    <a:pt x="62" y="50"/>
                  </a:lnTo>
                  <a:lnTo>
                    <a:pt x="63" y="50"/>
                  </a:lnTo>
                  <a:lnTo>
                    <a:pt x="65" y="50"/>
                  </a:lnTo>
                  <a:lnTo>
                    <a:pt x="65" y="50"/>
                  </a:lnTo>
                  <a:lnTo>
                    <a:pt x="67" y="5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71" y="50"/>
                  </a:lnTo>
                  <a:lnTo>
                    <a:pt x="75" y="50"/>
                  </a:lnTo>
                  <a:lnTo>
                    <a:pt x="84" y="50"/>
                  </a:lnTo>
                  <a:lnTo>
                    <a:pt x="86" y="50"/>
                  </a:lnTo>
                  <a:lnTo>
                    <a:pt x="84" y="50"/>
                  </a:lnTo>
                  <a:lnTo>
                    <a:pt x="84" y="48"/>
                  </a:lnTo>
                  <a:lnTo>
                    <a:pt x="84" y="48"/>
                  </a:lnTo>
                  <a:lnTo>
                    <a:pt x="84" y="47"/>
                  </a:lnTo>
                  <a:lnTo>
                    <a:pt x="86" y="47"/>
                  </a:lnTo>
                  <a:lnTo>
                    <a:pt x="86" y="47"/>
                  </a:lnTo>
                  <a:lnTo>
                    <a:pt x="87" y="48"/>
                  </a:lnTo>
                  <a:lnTo>
                    <a:pt x="87" y="50"/>
                  </a:lnTo>
                  <a:lnTo>
                    <a:pt x="87" y="50"/>
                  </a:lnTo>
                  <a:lnTo>
                    <a:pt x="89" y="50"/>
                  </a:lnTo>
                  <a:lnTo>
                    <a:pt x="90" y="50"/>
                  </a:lnTo>
                  <a:lnTo>
                    <a:pt x="90" y="50"/>
                  </a:lnTo>
                  <a:lnTo>
                    <a:pt x="92" y="48"/>
                  </a:lnTo>
                  <a:lnTo>
                    <a:pt x="93" y="47"/>
                  </a:lnTo>
                  <a:lnTo>
                    <a:pt x="93" y="45"/>
                  </a:lnTo>
                  <a:lnTo>
                    <a:pt x="95" y="45"/>
                  </a:lnTo>
                  <a:lnTo>
                    <a:pt x="95" y="45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7"/>
                  </a:lnTo>
                  <a:lnTo>
                    <a:pt x="100" y="48"/>
                  </a:lnTo>
                  <a:lnTo>
                    <a:pt x="100" y="52"/>
                  </a:lnTo>
                  <a:lnTo>
                    <a:pt x="101" y="52"/>
                  </a:lnTo>
                  <a:lnTo>
                    <a:pt x="101" y="55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4" y="58"/>
                  </a:lnTo>
                  <a:lnTo>
                    <a:pt x="108" y="61"/>
                  </a:lnTo>
                  <a:lnTo>
                    <a:pt x="111" y="64"/>
                  </a:lnTo>
                  <a:lnTo>
                    <a:pt x="112" y="64"/>
                  </a:lnTo>
                  <a:lnTo>
                    <a:pt x="112" y="64"/>
                  </a:lnTo>
                  <a:lnTo>
                    <a:pt x="114" y="64"/>
                  </a:lnTo>
                  <a:lnTo>
                    <a:pt x="116" y="64"/>
                  </a:lnTo>
                  <a:lnTo>
                    <a:pt x="117" y="64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20" y="61"/>
                  </a:lnTo>
                  <a:lnTo>
                    <a:pt x="122" y="61"/>
                  </a:lnTo>
                  <a:lnTo>
                    <a:pt x="122" y="61"/>
                  </a:lnTo>
                  <a:lnTo>
                    <a:pt x="123" y="63"/>
                  </a:lnTo>
                  <a:lnTo>
                    <a:pt x="123" y="63"/>
                  </a:lnTo>
                  <a:lnTo>
                    <a:pt x="123" y="64"/>
                  </a:lnTo>
                  <a:lnTo>
                    <a:pt x="123" y="66"/>
                  </a:lnTo>
                  <a:lnTo>
                    <a:pt x="125" y="66"/>
                  </a:lnTo>
                  <a:lnTo>
                    <a:pt x="125" y="64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8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4" y="58"/>
                  </a:lnTo>
                  <a:lnTo>
                    <a:pt x="134" y="58"/>
                  </a:lnTo>
                  <a:lnTo>
                    <a:pt x="136" y="56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3"/>
                  </a:lnTo>
                  <a:lnTo>
                    <a:pt x="144" y="52"/>
                  </a:lnTo>
                  <a:lnTo>
                    <a:pt x="144" y="50"/>
                  </a:lnTo>
                  <a:lnTo>
                    <a:pt x="145" y="48"/>
                  </a:lnTo>
                  <a:lnTo>
                    <a:pt x="145" y="47"/>
                  </a:lnTo>
                  <a:lnTo>
                    <a:pt x="145" y="47"/>
                  </a:lnTo>
                  <a:lnTo>
                    <a:pt x="147" y="47"/>
                  </a:lnTo>
                  <a:lnTo>
                    <a:pt x="147" y="47"/>
                  </a:lnTo>
                  <a:lnTo>
                    <a:pt x="150" y="45"/>
                  </a:lnTo>
                  <a:lnTo>
                    <a:pt x="152" y="45"/>
                  </a:lnTo>
                  <a:lnTo>
                    <a:pt x="153" y="45"/>
                  </a:lnTo>
                  <a:lnTo>
                    <a:pt x="153" y="44"/>
                  </a:lnTo>
                  <a:lnTo>
                    <a:pt x="155" y="44"/>
                  </a:lnTo>
                  <a:lnTo>
                    <a:pt x="155" y="42"/>
                  </a:lnTo>
                  <a:lnTo>
                    <a:pt x="155" y="41"/>
                  </a:lnTo>
                  <a:lnTo>
                    <a:pt x="152" y="41"/>
                  </a:lnTo>
                  <a:lnTo>
                    <a:pt x="150" y="41"/>
                  </a:lnTo>
                  <a:lnTo>
                    <a:pt x="147" y="41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7"/>
                  </a:lnTo>
                  <a:lnTo>
                    <a:pt x="145" y="36"/>
                  </a:lnTo>
                  <a:lnTo>
                    <a:pt x="144" y="33"/>
                  </a:lnTo>
                  <a:lnTo>
                    <a:pt x="142" y="30"/>
                  </a:lnTo>
                  <a:lnTo>
                    <a:pt x="142" y="28"/>
                  </a:lnTo>
                  <a:lnTo>
                    <a:pt x="142" y="25"/>
                  </a:lnTo>
                  <a:lnTo>
                    <a:pt x="142" y="23"/>
                  </a:lnTo>
                  <a:lnTo>
                    <a:pt x="142" y="23"/>
                  </a:lnTo>
                  <a:lnTo>
                    <a:pt x="138" y="20"/>
                  </a:lnTo>
                  <a:lnTo>
                    <a:pt x="136" y="19"/>
                  </a:lnTo>
                  <a:lnTo>
                    <a:pt x="136" y="17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6" y="14"/>
                  </a:lnTo>
                  <a:lnTo>
                    <a:pt x="136" y="15"/>
                  </a:lnTo>
                  <a:lnTo>
                    <a:pt x="138" y="15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4" y="17"/>
                  </a:lnTo>
                  <a:lnTo>
                    <a:pt x="144" y="17"/>
                  </a:lnTo>
                  <a:lnTo>
                    <a:pt x="144" y="19"/>
                  </a:lnTo>
                  <a:lnTo>
                    <a:pt x="145" y="19"/>
                  </a:lnTo>
                  <a:lnTo>
                    <a:pt x="147" y="19"/>
                  </a:lnTo>
                  <a:lnTo>
                    <a:pt x="149" y="19"/>
                  </a:lnTo>
                  <a:lnTo>
                    <a:pt x="150" y="19"/>
                  </a:lnTo>
                  <a:lnTo>
                    <a:pt x="152" y="19"/>
                  </a:lnTo>
                  <a:lnTo>
                    <a:pt x="152" y="20"/>
                  </a:lnTo>
                  <a:lnTo>
                    <a:pt x="155" y="19"/>
                  </a:lnTo>
                  <a:lnTo>
                    <a:pt x="155" y="19"/>
                  </a:lnTo>
                  <a:lnTo>
                    <a:pt x="156" y="19"/>
                  </a:lnTo>
                  <a:lnTo>
                    <a:pt x="158" y="22"/>
                  </a:lnTo>
                  <a:lnTo>
                    <a:pt x="160" y="22"/>
                  </a:lnTo>
                  <a:lnTo>
                    <a:pt x="161" y="23"/>
                  </a:lnTo>
                  <a:lnTo>
                    <a:pt x="163" y="23"/>
                  </a:lnTo>
                  <a:lnTo>
                    <a:pt x="163" y="23"/>
                  </a:lnTo>
                  <a:lnTo>
                    <a:pt x="164" y="19"/>
                  </a:lnTo>
                  <a:lnTo>
                    <a:pt x="164" y="17"/>
                  </a:lnTo>
                  <a:lnTo>
                    <a:pt x="164" y="17"/>
                  </a:lnTo>
                  <a:lnTo>
                    <a:pt x="166" y="17"/>
                  </a:lnTo>
                  <a:lnTo>
                    <a:pt x="166" y="17"/>
                  </a:lnTo>
                  <a:lnTo>
                    <a:pt x="168" y="15"/>
                  </a:lnTo>
                  <a:lnTo>
                    <a:pt x="169" y="15"/>
                  </a:lnTo>
                  <a:lnTo>
                    <a:pt x="172" y="17"/>
                  </a:lnTo>
                  <a:lnTo>
                    <a:pt x="174" y="15"/>
                  </a:lnTo>
                  <a:lnTo>
                    <a:pt x="177" y="15"/>
                  </a:lnTo>
                  <a:lnTo>
                    <a:pt x="180" y="14"/>
                  </a:lnTo>
                  <a:lnTo>
                    <a:pt x="182" y="12"/>
                  </a:lnTo>
                  <a:lnTo>
                    <a:pt x="183" y="12"/>
                  </a:lnTo>
                  <a:lnTo>
                    <a:pt x="185" y="11"/>
                  </a:lnTo>
                  <a:lnTo>
                    <a:pt x="186" y="11"/>
                  </a:lnTo>
                  <a:lnTo>
                    <a:pt x="188" y="11"/>
                  </a:lnTo>
                  <a:lnTo>
                    <a:pt x="188" y="11"/>
                  </a:lnTo>
                  <a:lnTo>
                    <a:pt x="190" y="11"/>
                  </a:lnTo>
                  <a:lnTo>
                    <a:pt x="190" y="9"/>
                  </a:lnTo>
                  <a:lnTo>
                    <a:pt x="190" y="8"/>
                  </a:lnTo>
                  <a:lnTo>
                    <a:pt x="191" y="8"/>
                  </a:lnTo>
                  <a:lnTo>
                    <a:pt x="193" y="8"/>
                  </a:lnTo>
                  <a:lnTo>
                    <a:pt x="194" y="6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3"/>
                  </a:lnTo>
                  <a:lnTo>
                    <a:pt x="194" y="1"/>
                  </a:lnTo>
                  <a:lnTo>
                    <a:pt x="193" y="1"/>
                  </a:lnTo>
                  <a:lnTo>
                    <a:pt x="193" y="1"/>
                  </a:lnTo>
                  <a:lnTo>
                    <a:pt x="194" y="0"/>
                  </a:lnTo>
                  <a:lnTo>
                    <a:pt x="194" y="1"/>
                  </a:lnTo>
                  <a:lnTo>
                    <a:pt x="197" y="1"/>
                  </a:lnTo>
                  <a:lnTo>
                    <a:pt x="197" y="1"/>
                  </a:lnTo>
                  <a:lnTo>
                    <a:pt x="199" y="1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5" name="Freeform 322">
              <a:extLst>
                <a:ext uri="{FF2B5EF4-FFF2-40B4-BE49-F238E27FC236}">
                  <a16:creationId xmlns:a16="http://schemas.microsoft.com/office/drawing/2014/main" id="{4900455E-C946-4E86-81E9-1CEC5E9A622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37214" y="4068962"/>
              <a:ext cx="7797" cy="9747"/>
            </a:xfrm>
            <a:custGeom>
              <a:avLst/>
              <a:gdLst>
                <a:gd name="T0" fmla="*/ 0 w 4"/>
                <a:gd name="T1" fmla="*/ 0 h 5"/>
                <a:gd name="T2" fmla="*/ 2 w 4"/>
                <a:gd name="T3" fmla="*/ 2 h 5"/>
                <a:gd name="T4" fmla="*/ 4 w 4"/>
                <a:gd name="T5" fmla="*/ 3 h 5"/>
                <a:gd name="T6" fmla="*/ 2 w 4"/>
                <a:gd name="T7" fmla="*/ 5 h 5"/>
                <a:gd name="T8" fmla="*/ 2 w 4"/>
                <a:gd name="T9" fmla="*/ 3 h 5"/>
                <a:gd name="T10" fmla="*/ 2 w 4"/>
                <a:gd name="T11" fmla="*/ 3 h 5"/>
                <a:gd name="T12" fmla="*/ 2 w 4"/>
                <a:gd name="T13" fmla="*/ 2 h 5"/>
                <a:gd name="T14" fmla="*/ 0 w 4"/>
                <a:gd name="T15" fmla="*/ 2 h 5"/>
                <a:gd name="T16" fmla="*/ 0 w 4"/>
                <a:gd name="T17" fmla="*/ 2 h 5"/>
                <a:gd name="T18" fmla="*/ 0 w 4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5">
                  <a:moveTo>
                    <a:pt x="0" y="0"/>
                  </a:moveTo>
                  <a:lnTo>
                    <a:pt x="2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6" name="Freeform 323">
              <a:extLst>
                <a:ext uri="{FF2B5EF4-FFF2-40B4-BE49-F238E27FC236}">
                  <a16:creationId xmlns:a16="http://schemas.microsoft.com/office/drawing/2014/main" id="{0D1E1281-4B00-4865-8DC3-F8744E639DB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00179" y="4688814"/>
              <a:ext cx="345013" cy="378149"/>
            </a:xfrm>
            <a:custGeom>
              <a:avLst/>
              <a:gdLst>
                <a:gd name="T0" fmla="*/ 10 w 177"/>
                <a:gd name="T1" fmla="*/ 95 h 194"/>
                <a:gd name="T2" fmla="*/ 62 w 177"/>
                <a:gd name="T3" fmla="*/ 0 h 194"/>
                <a:gd name="T4" fmla="*/ 62 w 177"/>
                <a:gd name="T5" fmla="*/ 11 h 194"/>
                <a:gd name="T6" fmla="*/ 62 w 177"/>
                <a:gd name="T7" fmla="*/ 23 h 194"/>
                <a:gd name="T8" fmla="*/ 65 w 177"/>
                <a:gd name="T9" fmla="*/ 29 h 194"/>
                <a:gd name="T10" fmla="*/ 68 w 177"/>
                <a:gd name="T11" fmla="*/ 32 h 194"/>
                <a:gd name="T12" fmla="*/ 76 w 177"/>
                <a:gd name="T13" fmla="*/ 38 h 194"/>
                <a:gd name="T14" fmla="*/ 89 w 177"/>
                <a:gd name="T15" fmla="*/ 41 h 194"/>
                <a:gd name="T16" fmla="*/ 97 w 177"/>
                <a:gd name="T17" fmla="*/ 45 h 194"/>
                <a:gd name="T18" fmla="*/ 109 w 177"/>
                <a:gd name="T19" fmla="*/ 49 h 194"/>
                <a:gd name="T20" fmla="*/ 120 w 177"/>
                <a:gd name="T21" fmla="*/ 56 h 194"/>
                <a:gd name="T22" fmla="*/ 134 w 177"/>
                <a:gd name="T23" fmla="*/ 62 h 194"/>
                <a:gd name="T24" fmla="*/ 136 w 177"/>
                <a:gd name="T25" fmla="*/ 71 h 194"/>
                <a:gd name="T26" fmla="*/ 138 w 177"/>
                <a:gd name="T27" fmla="*/ 89 h 194"/>
                <a:gd name="T28" fmla="*/ 163 w 177"/>
                <a:gd name="T29" fmla="*/ 97 h 194"/>
                <a:gd name="T30" fmla="*/ 163 w 177"/>
                <a:gd name="T31" fmla="*/ 103 h 194"/>
                <a:gd name="T32" fmla="*/ 172 w 177"/>
                <a:gd name="T33" fmla="*/ 114 h 194"/>
                <a:gd name="T34" fmla="*/ 175 w 177"/>
                <a:gd name="T35" fmla="*/ 125 h 194"/>
                <a:gd name="T36" fmla="*/ 172 w 177"/>
                <a:gd name="T37" fmla="*/ 138 h 194"/>
                <a:gd name="T38" fmla="*/ 171 w 177"/>
                <a:gd name="T39" fmla="*/ 152 h 194"/>
                <a:gd name="T40" fmla="*/ 166 w 177"/>
                <a:gd name="T41" fmla="*/ 149 h 194"/>
                <a:gd name="T42" fmla="*/ 125 w 177"/>
                <a:gd name="T43" fmla="*/ 144 h 194"/>
                <a:gd name="T44" fmla="*/ 108 w 177"/>
                <a:gd name="T45" fmla="*/ 167 h 194"/>
                <a:gd name="T46" fmla="*/ 100 w 177"/>
                <a:gd name="T47" fmla="*/ 182 h 194"/>
                <a:gd name="T48" fmla="*/ 84 w 177"/>
                <a:gd name="T49" fmla="*/ 182 h 194"/>
                <a:gd name="T50" fmla="*/ 78 w 177"/>
                <a:gd name="T51" fmla="*/ 193 h 194"/>
                <a:gd name="T52" fmla="*/ 68 w 177"/>
                <a:gd name="T53" fmla="*/ 183 h 194"/>
                <a:gd name="T54" fmla="*/ 53 w 177"/>
                <a:gd name="T55" fmla="*/ 178 h 194"/>
                <a:gd name="T56" fmla="*/ 45 w 177"/>
                <a:gd name="T57" fmla="*/ 185 h 194"/>
                <a:gd name="T58" fmla="*/ 37 w 177"/>
                <a:gd name="T59" fmla="*/ 193 h 194"/>
                <a:gd name="T60" fmla="*/ 26 w 177"/>
                <a:gd name="T61" fmla="*/ 193 h 194"/>
                <a:gd name="T62" fmla="*/ 24 w 177"/>
                <a:gd name="T63" fmla="*/ 182 h 194"/>
                <a:gd name="T64" fmla="*/ 18 w 177"/>
                <a:gd name="T65" fmla="*/ 164 h 194"/>
                <a:gd name="T66" fmla="*/ 15 w 177"/>
                <a:gd name="T67" fmla="*/ 158 h 194"/>
                <a:gd name="T68" fmla="*/ 13 w 177"/>
                <a:gd name="T69" fmla="*/ 153 h 194"/>
                <a:gd name="T70" fmla="*/ 15 w 177"/>
                <a:gd name="T71" fmla="*/ 147 h 194"/>
                <a:gd name="T72" fmla="*/ 15 w 177"/>
                <a:gd name="T73" fmla="*/ 139 h 194"/>
                <a:gd name="T74" fmla="*/ 10 w 177"/>
                <a:gd name="T75" fmla="*/ 130 h 194"/>
                <a:gd name="T76" fmla="*/ 8 w 177"/>
                <a:gd name="T77" fmla="*/ 122 h 194"/>
                <a:gd name="T78" fmla="*/ 2 w 177"/>
                <a:gd name="T79" fmla="*/ 112 h 194"/>
                <a:gd name="T80" fmla="*/ 7 w 177"/>
                <a:gd name="T81" fmla="*/ 104 h 194"/>
                <a:gd name="T82" fmla="*/ 12 w 177"/>
                <a:gd name="T83" fmla="*/ 100 h 194"/>
                <a:gd name="T84" fmla="*/ 12 w 177"/>
                <a:gd name="T85" fmla="*/ 98 h 194"/>
                <a:gd name="T86" fmla="*/ 15 w 177"/>
                <a:gd name="T87" fmla="*/ 97 h 194"/>
                <a:gd name="T88" fmla="*/ 13 w 177"/>
                <a:gd name="T89" fmla="*/ 95 h 194"/>
                <a:gd name="T90" fmla="*/ 13 w 177"/>
                <a:gd name="T91" fmla="*/ 92 h 194"/>
                <a:gd name="T92" fmla="*/ 8 w 177"/>
                <a:gd name="T93" fmla="*/ 87 h 194"/>
                <a:gd name="T94" fmla="*/ 7 w 177"/>
                <a:gd name="T95" fmla="*/ 82 h 194"/>
                <a:gd name="T96" fmla="*/ 7 w 177"/>
                <a:gd name="T97" fmla="*/ 73 h 194"/>
                <a:gd name="T98" fmla="*/ 10 w 177"/>
                <a:gd name="T99" fmla="*/ 67 h 194"/>
                <a:gd name="T100" fmla="*/ 10 w 177"/>
                <a:gd name="T101" fmla="*/ 57 h 194"/>
                <a:gd name="T102" fmla="*/ 13 w 177"/>
                <a:gd name="T103" fmla="*/ 45 h 194"/>
                <a:gd name="T104" fmla="*/ 8 w 177"/>
                <a:gd name="T105" fmla="*/ 29 h 194"/>
                <a:gd name="T106" fmla="*/ 13 w 177"/>
                <a:gd name="T107" fmla="*/ 19 h 194"/>
                <a:gd name="T108" fmla="*/ 21 w 177"/>
                <a:gd name="T109" fmla="*/ 18 h 194"/>
                <a:gd name="T110" fmla="*/ 29 w 177"/>
                <a:gd name="T111" fmla="*/ 13 h 194"/>
                <a:gd name="T112" fmla="*/ 45 w 177"/>
                <a:gd name="T113" fmla="*/ 4 h 194"/>
                <a:gd name="T114" fmla="*/ 60 w 177"/>
                <a:gd name="T115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7" h="194">
                  <a:moveTo>
                    <a:pt x="10" y="93"/>
                  </a:moveTo>
                  <a:lnTo>
                    <a:pt x="10" y="93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0" y="95"/>
                  </a:lnTo>
                  <a:lnTo>
                    <a:pt x="10" y="95"/>
                  </a:lnTo>
                  <a:lnTo>
                    <a:pt x="8" y="95"/>
                  </a:lnTo>
                  <a:lnTo>
                    <a:pt x="8" y="95"/>
                  </a:lnTo>
                  <a:lnTo>
                    <a:pt x="8" y="93"/>
                  </a:lnTo>
                  <a:lnTo>
                    <a:pt x="8" y="93"/>
                  </a:lnTo>
                  <a:lnTo>
                    <a:pt x="10" y="93"/>
                  </a:lnTo>
                  <a:close/>
                  <a:moveTo>
                    <a:pt x="62" y="0"/>
                  </a:moveTo>
                  <a:lnTo>
                    <a:pt x="62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4"/>
                  </a:lnTo>
                  <a:lnTo>
                    <a:pt x="64" y="5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2" y="10"/>
                  </a:lnTo>
                  <a:lnTo>
                    <a:pt x="62" y="11"/>
                  </a:lnTo>
                  <a:lnTo>
                    <a:pt x="62" y="11"/>
                  </a:lnTo>
                  <a:lnTo>
                    <a:pt x="62" y="13"/>
                  </a:lnTo>
                  <a:lnTo>
                    <a:pt x="62" y="15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2" y="21"/>
                  </a:lnTo>
                  <a:lnTo>
                    <a:pt x="62" y="21"/>
                  </a:lnTo>
                  <a:lnTo>
                    <a:pt x="62" y="23"/>
                  </a:lnTo>
                  <a:lnTo>
                    <a:pt x="62" y="23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26"/>
                  </a:lnTo>
                  <a:lnTo>
                    <a:pt x="64" y="26"/>
                  </a:lnTo>
                  <a:lnTo>
                    <a:pt x="65" y="27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7" y="30"/>
                  </a:lnTo>
                  <a:lnTo>
                    <a:pt x="67" y="29"/>
                  </a:lnTo>
                  <a:lnTo>
                    <a:pt x="67" y="29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4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1" y="34"/>
                  </a:lnTo>
                  <a:lnTo>
                    <a:pt x="73" y="35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9" y="40"/>
                  </a:lnTo>
                  <a:lnTo>
                    <a:pt x="82" y="41"/>
                  </a:lnTo>
                  <a:lnTo>
                    <a:pt x="84" y="41"/>
                  </a:lnTo>
                  <a:lnTo>
                    <a:pt x="86" y="40"/>
                  </a:lnTo>
                  <a:lnTo>
                    <a:pt x="87" y="40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0" y="41"/>
                  </a:lnTo>
                  <a:lnTo>
                    <a:pt x="92" y="43"/>
                  </a:lnTo>
                  <a:lnTo>
                    <a:pt x="93" y="43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7" y="43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6"/>
                  </a:lnTo>
                  <a:lnTo>
                    <a:pt x="100" y="48"/>
                  </a:lnTo>
                  <a:lnTo>
                    <a:pt x="100" y="48"/>
                  </a:lnTo>
                  <a:lnTo>
                    <a:pt x="101" y="48"/>
                  </a:lnTo>
                  <a:lnTo>
                    <a:pt x="105" y="49"/>
                  </a:lnTo>
                  <a:lnTo>
                    <a:pt x="106" y="49"/>
                  </a:lnTo>
                  <a:lnTo>
                    <a:pt x="108" y="49"/>
                  </a:lnTo>
                  <a:lnTo>
                    <a:pt x="109" y="49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2" y="54"/>
                  </a:lnTo>
                  <a:lnTo>
                    <a:pt x="114" y="54"/>
                  </a:lnTo>
                  <a:lnTo>
                    <a:pt x="114" y="56"/>
                  </a:lnTo>
                  <a:lnTo>
                    <a:pt x="117" y="56"/>
                  </a:lnTo>
                  <a:lnTo>
                    <a:pt x="119" y="56"/>
                  </a:lnTo>
                  <a:lnTo>
                    <a:pt x="120" y="56"/>
                  </a:lnTo>
                  <a:lnTo>
                    <a:pt x="123" y="56"/>
                  </a:lnTo>
                  <a:lnTo>
                    <a:pt x="125" y="56"/>
                  </a:lnTo>
                  <a:lnTo>
                    <a:pt x="127" y="56"/>
                  </a:lnTo>
                  <a:lnTo>
                    <a:pt x="130" y="57"/>
                  </a:lnTo>
                  <a:lnTo>
                    <a:pt x="131" y="59"/>
                  </a:lnTo>
                  <a:lnTo>
                    <a:pt x="133" y="59"/>
                  </a:lnTo>
                  <a:lnTo>
                    <a:pt x="134" y="60"/>
                  </a:lnTo>
                  <a:lnTo>
                    <a:pt x="134" y="62"/>
                  </a:lnTo>
                  <a:lnTo>
                    <a:pt x="134" y="63"/>
                  </a:lnTo>
                  <a:lnTo>
                    <a:pt x="134" y="63"/>
                  </a:lnTo>
                  <a:lnTo>
                    <a:pt x="133" y="65"/>
                  </a:lnTo>
                  <a:lnTo>
                    <a:pt x="133" y="65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4" y="68"/>
                  </a:lnTo>
                  <a:lnTo>
                    <a:pt x="136" y="71"/>
                  </a:lnTo>
                  <a:lnTo>
                    <a:pt x="136" y="71"/>
                  </a:lnTo>
                  <a:lnTo>
                    <a:pt x="136" y="79"/>
                  </a:lnTo>
                  <a:lnTo>
                    <a:pt x="134" y="79"/>
                  </a:lnTo>
                  <a:lnTo>
                    <a:pt x="131" y="79"/>
                  </a:lnTo>
                  <a:lnTo>
                    <a:pt x="133" y="79"/>
                  </a:lnTo>
                  <a:lnTo>
                    <a:pt x="134" y="82"/>
                  </a:lnTo>
                  <a:lnTo>
                    <a:pt x="138" y="84"/>
                  </a:lnTo>
                  <a:lnTo>
                    <a:pt x="138" y="89"/>
                  </a:lnTo>
                  <a:lnTo>
                    <a:pt x="138" y="90"/>
                  </a:lnTo>
                  <a:lnTo>
                    <a:pt x="138" y="93"/>
                  </a:lnTo>
                  <a:lnTo>
                    <a:pt x="138" y="97"/>
                  </a:lnTo>
                  <a:lnTo>
                    <a:pt x="142" y="97"/>
                  </a:lnTo>
                  <a:lnTo>
                    <a:pt x="149" y="97"/>
                  </a:lnTo>
                  <a:lnTo>
                    <a:pt x="155" y="97"/>
                  </a:lnTo>
                  <a:lnTo>
                    <a:pt x="161" y="97"/>
                  </a:lnTo>
                  <a:lnTo>
                    <a:pt x="163" y="97"/>
                  </a:lnTo>
                  <a:lnTo>
                    <a:pt x="163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8"/>
                  </a:lnTo>
                  <a:lnTo>
                    <a:pt x="164" y="100"/>
                  </a:lnTo>
                  <a:lnTo>
                    <a:pt x="163" y="101"/>
                  </a:lnTo>
                  <a:lnTo>
                    <a:pt x="163" y="103"/>
                  </a:lnTo>
                  <a:lnTo>
                    <a:pt x="163" y="106"/>
                  </a:lnTo>
                  <a:lnTo>
                    <a:pt x="163" y="108"/>
                  </a:lnTo>
                  <a:lnTo>
                    <a:pt x="163" y="111"/>
                  </a:lnTo>
                  <a:lnTo>
                    <a:pt x="164" y="111"/>
                  </a:lnTo>
                  <a:lnTo>
                    <a:pt x="166" y="112"/>
                  </a:lnTo>
                  <a:lnTo>
                    <a:pt x="169" y="114"/>
                  </a:lnTo>
                  <a:lnTo>
                    <a:pt x="171" y="114"/>
                  </a:lnTo>
                  <a:lnTo>
                    <a:pt x="172" y="114"/>
                  </a:lnTo>
                  <a:lnTo>
                    <a:pt x="172" y="115"/>
                  </a:lnTo>
                  <a:lnTo>
                    <a:pt x="172" y="117"/>
                  </a:lnTo>
                  <a:lnTo>
                    <a:pt x="174" y="120"/>
                  </a:lnTo>
                  <a:lnTo>
                    <a:pt x="175" y="123"/>
                  </a:lnTo>
                  <a:lnTo>
                    <a:pt x="175" y="125"/>
                  </a:lnTo>
                  <a:lnTo>
                    <a:pt x="177" y="125"/>
                  </a:lnTo>
                  <a:lnTo>
                    <a:pt x="177" y="125"/>
                  </a:lnTo>
                  <a:lnTo>
                    <a:pt x="175" y="125"/>
                  </a:lnTo>
                  <a:lnTo>
                    <a:pt x="175" y="125"/>
                  </a:lnTo>
                  <a:lnTo>
                    <a:pt x="174" y="128"/>
                  </a:lnTo>
                  <a:lnTo>
                    <a:pt x="174" y="133"/>
                  </a:lnTo>
                  <a:lnTo>
                    <a:pt x="172" y="134"/>
                  </a:lnTo>
                  <a:lnTo>
                    <a:pt x="174" y="134"/>
                  </a:lnTo>
                  <a:lnTo>
                    <a:pt x="174" y="136"/>
                  </a:lnTo>
                  <a:lnTo>
                    <a:pt x="174" y="138"/>
                  </a:lnTo>
                  <a:lnTo>
                    <a:pt x="172" y="138"/>
                  </a:lnTo>
                  <a:lnTo>
                    <a:pt x="172" y="138"/>
                  </a:lnTo>
                  <a:lnTo>
                    <a:pt x="171" y="139"/>
                  </a:lnTo>
                  <a:lnTo>
                    <a:pt x="169" y="142"/>
                  </a:lnTo>
                  <a:lnTo>
                    <a:pt x="168" y="145"/>
                  </a:lnTo>
                  <a:lnTo>
                    <a:pt x="168" y="147"/>
                  </a:lnTo>
                  <a:lnTo>
                    <a:pt x="169" y="149"/>
                  </a:lnTo>
                  <a:lnTo>
                    <a:pt x="171" y="150"/>
                  </a:lnTo>
                  <a:lnTo>
                    <a:pt x="171" y="152"/>
                  </a:lnTo>
                  <a:lnTo>
                    <a:pt x="169" y="152"/>
                  </a:lnTo>
                  <a:lnTo>
                    <a:pt x="169" y="152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2"/>
                  </a:lnTo>
                  <a:lnTo>
                    <a:pt x="168" y="149"/>
                  </a:lnTo>
                  <a:lnTo>
                    <a:pt x="166" y="149"/>
                  </a:lnTo>
                  <a:lnTo>
                    <a:pt x="163" y="145"/>
                  </a:lnTo>
                  <a:lnTo>
                    <a:pt x="158" y="144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1" y="141"/>
                  </a:lnTo>
                  <a:lnTo>
                    <a:pt x="134" y="142"/>
                  </a:lnTo>
                  <a:lnTo>
                    <a:pt x="128" y="144"/>
                  </a:lnTo>
                  <a:lnTo>
                    <a:pt x="125" y="144"/>
                  </a:lnTo>
                  <a:lnTo>
                    <a:pt x="119" y="145"/>
                  </a:lnTo>
                  <a:lnTo>
                    <a:pt x="116" y="145"/>
                  </a:lnTo>
                  <a:lnTo>
                    <a:pt x="114" y="149"/>
                  </a:lnTo>
                  <a:lnTo>
                    <a:pt x="112" y="152"/>
                  </a:lnTo>
                  <a:lnTo>
                    <a:pt x="111" y="155"/>
                  </a:lnTo>
                  <a:lnTo>
                    <a:pt x="109" y="156"/>
                  </a:lnTo>
                  <a:lnTo>
                    <a:pt x="108" y="160"/>
                  </a:lnTo>
                  <a:lnTo>
                    <a:pt x="108" y="167"/>
                  </a:lnTo>
                  <a:lnTo>
                    <a:pt x="106" y="172"/>
                  </a:lnTo>
                  <a:lnTo>
                    <a:pt x="105" y="177"/>
                  </a:lnTo>
                  <a:lnTo>
                    <a:pt x="103" y="182"/>
                  </a:lnTo>
                  <a:lnTo>
                    <a:pt x="103" y="183"/>
                  </a:lnTo>
                  <a:lnTo>
                    <a:pt x="101" y="185"/>
                  </a:lnTo>
                  <a:lnTo>
                    <a:pt x="101" y="185"/>
                  </a:lnTo>
                  <a:lnTo>
                    <a:pt x="101" y="183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93" y="182"/>
                  </a:lnTo>
                  <a:lnTo>
                    <a:pt x="87" y="182"/>
                  </a:lnTo>
                  <a:lnTo>
                    <a:pt x="87" y="182"/>
                  </a:lnTo>
                  <a:lnTo>
                    <a:pt x="86" y="182"/>
                  </a:lnTo>
                  <a:lnTo>
                    <a:pt x="86" y="182"/>
                  </a:lnTo>
                  <a:lnTo>
                    <a:pt x="84" y="182"/>
                  </a:lnTo>
                  <a:lnTo>
                    <a:pt x="84" y="182"/>
                  </a:lnTo>
                  <a:lnTo>
                    <a:pt x="82" y="182"/>
                  </a:lnTo>
                  <a:lnTo>
                    <a:pt x="81" y="186"/>
                  </a:lnTo>
                  <a:lnTo>
                    <a:pt x="79" y="188"/>
                  </a:lnTo>
                  <a:lnTo>
                    <a:pt x="79" y="190"/>
                  </a:lnTo>
                  <a:lnTo>
                    <a:pt x="78" y="193"/>
                  </a:lnTo>
                  <a:lnTo>
                    <a:pt x="78" y="194"/>
                  </a:lnTo>
                  <a:lnTo>
                    <a:pt x="78" y="193"/>
                  </a:lnTo>
                  <a:lnTo>
                    <a:pt x="76" y="190"/>
                  </a:lnTo>
                  <a:lnTo>
                    <a:pt x="76" y="188"/>
                  </a:lnTo>
                  <a:lnTo>
                    <a:pt x="75" y="186"/>
                  </a:lnTo>
                  <a:lnTo>
                    <a:pt x="75" y="185"/>
                  </a:lnTo>
                  <a:lnTo>
                    <a:pt x="73" y="183"/>
                  </a:lnTo>
                  <a:lnTo>
                    <a:pt x="71" y="183"/>
                  </a:lnTo>
                  <a:lnTo>
                    <a:pt x="70" y="183"/>
                  </a:lnTo>
                  <a:lnTo>
                    <a:pt x="68" y="183"/>
                  </a:lnTo>
                  <a:lnTo>
                    <a:pt x="67" y="183"/>
                  </a:lnTo>
                  <a:lnTo>
                    <a:pt x="60" y="183"/>
                  </a:lnTo>
                  <a:lnTo>
                    <a:pt x="60" y="183"/>
                  </a:lnTo>
                  <a:lnTo>
                    <a:pt x="59" y="183"/>
                  </a:lnTo>
                  <a:lnTo>
                    <a:pt x="57" y="183"/>
                  </a:lnTo>
                  <a:lnTo>
                    <a:pt x="56" y="182"/>
                  </a:lnTo>
                  <a:lnTo>
                    <a:pt x="53" y="180"/>
                  </a:lnTo>
                  <a:lnTo>
                    <a:pt x="53" y="178"/>
                  </a:lnTo>
                  <a:lnTo>
                    <a:pt x="51" y="178"/>
                  </a:lnTo>
                  <a:lnTo>
                    <a:pt x="51" y="178"/>
                  </a:lnTo>
                  <a:lnTo>
                    <a:pt x="49" y="178"/>
                  </a:lnTo>
                  <a:lnTo>
                    <a:pt x="49" y="180"/>
                  </a:lnTo>
                  <a:lnTo>
                    <a:pt x="49" y="182"/>
                  </a:lnTo>
                  <a:lnTo>
                    <a:pt x="48" y="183"/>
                  </a:lnTo>
                  <a:lnTo>
                    <a:pt x="46" y="183"/>
                  </a:lnTo>
                  <a:lnTo>
                    <a:pt x="45" y="185"/>
                  </a:lnTo>
                  <a:lnTo>
                    <a:pt x="43" y="185"/>
                  </a:lnTo>
                  <a:lnTo>
                    <a:pt x="43" y="185"/>
                  </a:lnTo>
                  <a:lnTo>
                    <a:pt x="43" y="186"/>
                  </a:lnTo>
                  <a:lnTo>
                    <a:pt x="41" y="188"/>
                  </a:lnTo>
                  <a:lnTo>
                    <a:pt x="40" y="190"/>
                  </a:lnTo>
                  <a:lnTo>
                    <a:pt x="38" y="190"/>
                  </a:lnTo>
                  <a:lnTo>
                    <a:pt x="38" y="191"/>
                  </a:lnTo>
                  <a:lnTo>
                    <a:pt x="37" y="193"/>
                  </a:lnTo>
                  <a:lnTo>
                    <a:pt x="37" y="194"/>
                  </a:lnTo>
                  <a:lnTo>
                    <a:pt x="34" y="194"/>
                  </a:lnTo>
                  <a:lnTo>
                    <a:pt x="30" y="194"/>
                  </a:lnTo>
                  <a:lnTo>
                    <a:pt x="29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6" y="193"/>
                  </a:lnTo>
                  <a:lnTo>
                    <a:pt x="26" y="193"/>
                  </a:lnTo>
                  <a:lnTo>
                    <a:pt x="27" y="191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6" y="185"/>
                  </a:lnTo>
                  <a:lnTo>
                    <a:pt x="26" y="185"/>
                  </a:lnTo>
                  <a:lnTo>
                    <a:pt x="26" y="182"/>
                  </a:lnTo>
                  <a:lnTo>
                    <a:pt x="24" y="182"/>
                  </a:lnTo>
                  <a:lnTo>
                    <a:pt x="23" y="178"/>
                  </a:lnTo>
                  <a:lnTo>
                    <a:pt x="23" y="177"/>
                  </a:lnTo>
                  <a:lnTo>
                    <a:pt x="23" y="175"/>
                  </a:lnTo>
                  <a:lnTo>
                    <a:pt x="23" y="172"/>
                  </a:lnTo>
                  <a:lnTo>
                    <a:pt x="23" y="171"/>
                  </a:lnTo>
                  <a:lnTo>
                    <a:pt x="21" y="167"/>
                  </a:lnTo>
                  <a:lnTo>
                    <a:pt x="18" y="166"/>
                  </a:lnTo>
                  <a:lnTo>
                    <a:pt x="18" y="164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16" y="163"/>
                  </a:lnTo>
                  <a:lnTo>
                    <a:pt x="16" y="163"/>
                  </a:lnTo>
                  <a:lnTo>
                    <a:pt x="18" y="161"/>
                  </a:lnTo>
                  <a:lnTo>
                    <a:pt x="18" y="161"/>
                  </a:lnTo>
                  <a:lnTo>
                    <a:pt x="18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3" y="156"/>
                  </a:lnTo>
                  <a:lnTo>
                    <a:pt x="15" y="156"/>
                  </a:lnTo>
                  <a:lnTo>
                    <a:pt x="15" y="156"/>
                  </a:lnTo>
                  <a:lnTo>
                    <a:pt x="15" y="155"/>
                  </a:lnTo>
                  <a:lnTo>
                    <a:pt x="15" y="153"/>
                  </a:lnTo>
                  <a:lnTo>
                    <a:pt x="13" y="153"/>
                  </a:lnTo>
                  <a:lnTo>
                    <a:pt x="13" y="153"/>
                  </a:lnTo>
                  <a:lnTo>
                    <a:pt x="15" y="152"/>
                  </a:lnTo>
                  <a:lnTo>
                    <a:pt x="16" y="152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16" y="149"/>
                  </a:lnTo>
                  <a:lnTo>
                    <a:pt x="15" y="147"/>
                  </a:lnTo>
                  <a:lnTo>
                    <a:pt x="15" y="147"/>
                  </a:lnTo>
                  <a:lnTo>
                    <a:pt x="16" y="144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6" y="141"/>
                  </a:lnTo>
                  <a:lnTo>
                    <a:pt x="16" y="141"/>
                  </a:lnTo>
                  <a:lnTo>
                    <a:pt x="15" y="139"/>
                  </a:lnTo>
                  <a:lnTo>
                    <a:pt x="13" y="139"/>
                  </a:lnTo>
                  <a:lnTo>
                    <a:pt x="13" y="138"/>
                  </a:lnTo>
                  <a:lnTo>
                    <a:pt x="12" y="136"/>
                  </a:lnTo>
                  <a:lnTo>
                    <a:pt x="12" y="136"/>
                  </a:lnTo>
                  <a:lnTo>
                    <a:pt x="12" y="134"/>
                  </a:lnTo>
                  <a:lnTo>
                    <a:pt x="10" y="133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8" y="127"/>
                  </a:lnTo>
                  <a:lnTo>
                    <a:pt x="8" y="125"/>
                  </a:lnTo>
                  <a:lnTo>
                    <a:pt x="8" y="125"/>
                  </a:lnTo>
                  <a:lnTo>
                    <a:pt x="8" y="123"/>
                  </a:lnTo>
                  <a:lnTo>
                    <a:pt x="8" y="123"/>
                  </a:lnTo>
                  <a:lnTo>
                    <a:pt x="8" y="122"/>
                  </a:lnTo>
                  <a:lnTo>
                    <a:pt x="8" y="122"/>
                  </a:lnTo>
                  <a:lnTo>
                    <a:pt x="7" y="120"/>
                  </a:lnTo>
                  <a:lnTo>
                    <a:pt x="5" y="120"/>
                  </a:lnTo>
                  <a:lnTo>
                    <a:pt x="5" y="119"/>
                  </a:lnTo>
                  <a:lnTo>
                    <a:pt x="4" y="115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0" y="111"/>
                  </a:lnTo>
                  <a:lnTo>
                    <a:pt x="0" y="111"/>
                  </a:lnTo>
                  <a:lnTo>
                    <a:pt x="2" y="109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5" y="106"/>
                  </a:lnTo>
                  <a:lnTo>
                    <a:pt x="7" y="104"/>
                  </a:lnTo>
                  <a:lnTo>
                    <a:pt x="7" y="103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0" y="101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2" y="100"/>
                  </a:lnTo>
                  <a:lnTo>
                    <a:pt x="12" y="101"/>
                  </a:lnTo>
                  <a:lnTo>
                    <a:pt x="12" y="101"/>
                  </a:lnTo>
                  <a:lnTo>
                    <a:pt x="12" y="100"/>
                  </a:lnTo>
                  <a:lnTo>
                    <a:pt x="13" y="100"/>
                  </a:lnTo>
                  <a:lnTo>
                    <a:pt x="13" y="100"/>
                  </a:lnTo>
                  <a:lnTo>
                    <a:pt x="12" y="100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8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2" y="93"/>
                  </a:lnTo>
                  <a:lnTo>
                    <a:pt x="12" y="93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2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89"/>
                  </a:lnTo>
                  <a:lnTo>
                    <a:pt x="8" y="89"/>
                  </a:lnTo>
                  <a:lnTo>
                    <a:pt x="8" y="87"/>
                  </a:lnTo>
                  <a:lnTo>
                    <a:pt x="8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5" y="86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8" y="81"/>
                  </a:lnTo>
                  <a:lnTo>
                    <a:pt x="8" y="81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5" y="76"/>
                  </a:lnTo>
                  <a:lnTo>
                    <a:pt x="5" y="75"/>
                  </a:lnTo>
                  <a:lnTo>
                    <a:pt x="7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7" y="71"/>
                  </a:lnTo>
                  <a:lnTo>
                    <a:pt x="8" y="70"/>
                  </a:lnTo>
                  <a:lnTo>
                    <a:pt x="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0" y="67"/>
                  </a:lnTo>
                  <a:lnTo>
                    <a:pt x="10" y="67"/>
                  </a:lnTo>
                  <a:lnTo>
                    <a:pt x="12" y="65"/>
                  </a:lnTo>
                  <a:lnTo>
                    <a:pt x="12" y="65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0" y="62"/>
                  </a:lnTo>
                  <a:lnTo>
                    <a:pt x="10" y="59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6"/>
                  </a:lnTo>
                  <a:lnTo>
                    <a:pt x="10" y="54"/>
                  </a:lnTo>
                  <a:lnTo>
                    <a:pt x="10" y="48"/>
                  </a:lnTo>
                  <a:lnTo>
                    <a:pt x="10" y="46"/>
                  </a:lnTo>
                  <a:lnTo>
                    <a:pt x="12" y="45"/>
                  </a:lnTo>
                  <a:lnTo>
                    <a:pt x="12" y="45"/>
                  </a:lnTo>
                  <a:lnTo>
                    <a:pt x="13" y="45"/>
                  </a:lnTo>
                  <a:lnTo>
                    <a:pt x="13" y="43"/>
                  </a:lnTo>
                  <a:lnTo>
                    <a:pt x="13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7"/>
                  </a:lnTo>
                  <a:lnTo>
                    <a:pt x="12" y="34"/>
                  </a:lnTo>
                  <a:lnTo>
                    <a:pt x="10" y="32"/>
                  </a:lnTo>
                  <a:lnTo>
                    <a:pt x="8" y="29"/>
                  </a:lnTo>
                  <a:lnTo>
                    <a:pt x="7" y="26"/>
                  </a:lnTo>
                  <a:lnTo>
                    <a:pt x="5" y="24"/>
                  </a:lnTo>
                  <a:lnTo>
                    <a:pt x="4" y="21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8"/>
                  </a:lnTo>
                  <a:lnTo>
                    <a:pt x="21" y="18"/>
                  </a:lnTo>
                  <a:lnTo>
                    <a:pt x="23" y="16"/>
                  </a:lnTo>
                  <a:lnTo>
                    <a:pt x="24" y="15"/>
                  </a:lnTo>
                  <a:lnTo>
                    <a:pt x="24" y="15"/>
                  </a:lnTo>
                  <a:lnTo>
                    <a:pt x="27" y="15"/>
                  </a:lnTo>
                  <a:lnTo>
                    <a:pt x="27" y="15"/>
                  </a:lnTo>
                  <a:lnTo>
                    <a:pt x="29" y="15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4" y="10"/>
                  </a:lnTo>
                  <a:lnTo>
                    <a:pt x="35" y="10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43" y="4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54" y="0"/>
                  </a:lnTo>
                  <a:lnTo>
                    <a:pt x="57" y="0"/>
                  </a:lnTo>
                  <a:lnTo>
                    <a:pt x="59" y="2"/>
                  </a:lnTo>
                  <a:lnTo>
                    <a:pt x="60" y="2"/>
                  </a:lnTo>
                  <a:lnTo>
                    <a:pt x="60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7" name="Freeform 324">
              <a:extLst>
                <a:ext uri="{FF2B5EF4-FFF2-40B4-BE49-F238E27FC236}">
                  <a16:creationId xmlns:a16="http://schemas.microsoft.com/office/drawing/2014/main" id="{D8F44FEF-624A-4755-AC37-54E9876533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7311" y="4275579"/>
              <a:ext cx="37036" cy="27289"/>
            </a:xfrm>
            <a:custGeom>
              <a:avLst/>
              <a:gdLst>
                <a:gd name="T0" fmla="*/ 14 w 19"/>
                <a:gd name="T1" fmla="*/ 1 h 14"/>
                <a:gd name="T2" fmla="*/ 16 w 19"/>
                <a:gd name="T3" fmla="*/ 1 h 14"/>
                <a:gd name="T4" fmla="*/ 17 w 19"/>
                <a:gd name="T5" fmla="*/ 3 h 14"/>
                <a:gd name="T6" fmla="*/ 17 w 19"/>
                <a:gd name="T7" fmla="*/ 5 h 14"/>
                <a:gd name="T8" fmla="*/ 19 w 19"/>
                <a:gd name="T9" fmla="*/ 6 h 14"/>
                <a:gd name="T10" fmla="*/ 19 w 19"/>
                <a:gd name="T11" fmla="*/ 8 h 14"/>
                <a:gd name="T12" fmla="*/ 19 w 19"/>
                <a:gd name="T13" fmla="*/ 9 h 14"/>
                <a:gd name="T14" fmla="*/ 19 w 19"/>
                <a:gd name="T15" fmla="*/ 9 h 14"/>
                <a:gd name="T16" fmla="*/ 19 w 19"/>
                <a:gd name="T17" fmla="*/ 9 h 14"/>
                <a:gd name="T18" fmla="*/ 17 w 19"/>
                <a:gd name="T19" fmla="*/ 9 h 14"/>
                <a:gd name="T20" fmla="*/ 17 w 19"/>
                <a:gd name="T21" fmla="*/ 9 h 14"/>
                <a:gd name="T22" fmla="*/ 16 w 19"/>
                <a:gd name="T23" fmla="*/ 9 h 14"/>
                <a:gd name="T24" fmla="*/ 16 w 19"/>
                <a:gd name="T25" fmla="*/ 6 h 14"/>
                <a:gd name="T26" fmla="*/ 14 w 19"/>
                <a:gd name="T27" fmla="*/ 5 h 14"/>
                <a:gd name="T28" fmla="*/ 14 w 19"/>
                <a:gd name="T29" fmla="*/ 3 h 14"/>
                <a:gd name="T30" fmla="*/ 14 w 19"/>
                <a:gd name="T31" fmla="*/ 1 h 14"/>
                <a:gd name="T32" fmla="*/ 14 w 19"/>
                <a:gd name="T33" fmla="*/ 0 h 14"/>
                <a:gd name="T34" fmla="*/ 16 w 19"/>
                <a:gd name="T35" fmla="*/ 0 h 14"/>
                <a:gd name="T36" fmla="*/ 16 w 19"/>
                <a:gd name="T37" fmla="*/ 1 h 14"/>
                <a:gd name="T38" fmla="*/ 14 w 19"/>
                <a:gd name="T39" fmla="*/ 1 h 14"/>
                <a:gd name="T40" fmla="*/ 14 w 19"/>
                <a:gd name="T41" fmla="*/ 3 h 14"/>
                <a:gd name="T42" fmla="*/ 12 w 19"/>
                <a:gd name="T43" fmla="*/ 3 h 14"/>
                <a:gd name="T44" fmla="*/ 11 w 19"/>
                <a:gd name="T45" fmla="*/ 5 h 14"/>
                <a:gd name="T46" fmla="*/ 11 w 19"/>
                <a:gd name="T47" fmla="*/ 5 h 14"/>
                <a:gd name="T48" fmla="*/ 11 w 19"/>
                <a:gd name="T49" fmla="*/ 6 h 14"/>
                <a:gd name="T50" fmla="*/ 11 w 19"/>
                <a:gd name="T51" fmla="*/ 8 h 14"/>
                <a:gd name="T52" fmla="*/ 11 w 19"/>
                <a:gd name="T53" fmla="*/ 8 h 14"/>
                <a:gd name="T54" fmla="*/ 11 w 19"/>
                <a:gd name="T55" fmla="*/ 9 h 14"/>
                <a:gd name="T56" fmla="*/ 12 w 19"/>
                <a:gd name="T57" fmla="*/ 9 h 14"/>
                <a:gd name="T58" fmla="*/ 12 w 19"/>
                <a:gd name="T59" fmla="*/ 9 h 14"/>
                <a:gd name="T60" fmla="*/ 11 w 19"/>
                <a:gd name="T61" fmla="*/ 11 h 14"/>
                <a:gd name="T62" fmla="*/ 11 w 19"/>
                <a:gd name="T63" fmla="*/ 11 h 14"/>
                <a:gd name="T64" fmla="*/ 11 w 19"/>
                <a:gd name="T65" fmla="*/ 12 h 14"/>
                <a:gd name="T66" fmla="*/ 11 w 19"/>
                <a:gd name="T67" fmla="*/ 14 h 14"/>
                <a:gd name="T68" fmla="*/ 9 w 19"/>
                <a:gd name="T69" fmla="*/ 14 h 14"/>
                <a:gd name="T70" fmla="*/ 8 w 19"/>
                <a:gd name="T71" fmla="*/ 14 h 14"/>
                <a:gd name="T72" fmla="*/ 8 w 19"/>
                <a:gd name="T73" fmla="*/ 14 h 14"/>
                <a:gd name="T74" fmla="*/ 8 w 19"/>
                <a:gd name="T75" fmla="*/ 14 h 14"/>
                <a:gd name="T76" fmla="*/ 6 w 19"/>
                <a:gd name="T77" fmla="*/ 12 h 14"/>
                <a:gd name="T78" fmla="*/ 6 w 19"/>
                <a:gd name="T79" fmla="*/ 11 h 14"/>
                <a:gd name="T80" fmla="*/ 5 w 19"/>
                <a:gd name="T81" fmla="*/ 11 h 14"/>
                <a:gd name="T82" fmla="*/ 5 w 19"/>
                <a:gd name="T83" fmla="*/ 11 h 14"/>
                <a:gd name="T84" fmla="*/ 5 w 19"/>
                <a:gd name="T85" fmla="*/ 9 h 14"/>
                <a:gd name="T86" fmla="*/ 3 w 19"/>
                <a:gd name="T87" fmla="*/ 9 h 14"/>
                <a:gd name="T88" fmla="*/ 3 w 19"/>
                <a:gd name="T89" fmla="*/ 8 h 14"/>
                <a:gd name="T90" fmla="*/ 1 w 19"/>
                <a:gd name="T91" fmla="*/ 8 h 14"/>
                <a:gd name="T92" fmla="*/ 1 w 19"/>
                <a:gd name="T93" fmla="*/ 6 h 14"/>
                <a:gd name="T94" fmla="*/ 0 w 19"/>
                <a:gd name="T95" fmla="*/ 6 h 14"/>
                <a:gd name="T96" fmla="*/ 3 w 19"/>
                <a:gd name="T97" fmla="*/ 6 h 14"/>
                <a:gd name="T98" fmla="*/ 5 w 19"/>
                <a:gd name="T99" fmla="*/ 6 h 14"/>
                <a:gd name="T100" fmla="*/ 6 w 19"/>
                <a:gd name="T101" fmla="*/ 6 h 14"/>
                <a:gd name="T102" fmla="*/ 8 w 19"/>
                <a:gd name="T103" fmla="*/ 5 h 14"/>
                <a:gd name="T104" fmla="*/ 9 w 19"/>
                <a:gd name="T105" fmla="*/ 3 h 14"/>
                <a:gd name="T106" fmla="*/ 11 w 19"/>
                <a:gd name="T107" fmla="*/ 3 h 14"/>
                <a:gd name="T108" fmla="*/ 12 w 19"/>
                <a:gd name="T109" fmla="*/ 1 h 14"/>
                <a:gd name="T110" fmla="*/ 14 w 19"/>
                <a:gd name="T11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" h="14">
                  <a:moveTo>
                    <a:pt x="14" y="1"/>
                  </a:moveTo>
                  <a:lnTo>
                    <a:pt x="16" y="1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6" y="6"/>
                  </a:lnTo>
                  <a:lnTo>
                    <a:pt x="14" y="5"/>
                  </a:lnTo>
                  <a:lnTo>
                    <a:pt x="14" y="3"/>
                  </a:lnTo>
                  <a:lnTo>
                    <a:pt x="14" y="1"/>
                  </a:lnTo>
                  <a:close/>
                  <a:moveTo>
                    <a:pt x="14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5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3" y="6"/>
                  </a:lnTo>
                  <a:lnTo>
                    <a:pt x="5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8" name="Freeform 325">
              <a:extLst>
                <a:ext uri="{FF2B5EF4-FFF2-40B4-BE49-F238E27FC236}">
                  <a16:creationId xmlns:a16="http://schemas.microsoft.com/office/drawing/2014/main" id="{776931AD-A2DD-4CF7-B414-3D743618BE9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36625" y="3476398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1 w 3"/>
                <a:gd name="T5" fmla="*/ 2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2 h 3"/>
                <a:gd name="T12" fmla="*/ 1 w 3"/>
                <a:gd name="T13" fmla="*/ 2 h 3"/>
                <a:gd name="T14" fmla="*/ 3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9" name="Freeform 326">
              <a:extLst>
                <a:ext uri="{FF2B5EF4-FFF2-40B4-BE49-F238E27FC236}">
                  <a16:creationId xmlns:a16="http://schemas.microsoft.com/office/drawing/2014/main" id="{3F80FD6A-447E-4101-A3AD-7A6ECD10C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1203" y="3909125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0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0 h 2"/>
                <a:gd name="T10" fmla="*/ 2 w 2"/>
                <a:gd name="T11" fmla="*/ 2 h 2"/>
                <a:gd name="T12" fmla="*/ 2 w 2"/>
                <a:gd name="T13" fmla="*/ 2 h 2"/>
                <a:gd name="T14" fmla="*/ 2 w 2"/>
                <a:gd name="T15" fmla="*/ 0 h 2"/>
                <a:gd name="T16" fmla="*/ 0 w 2"/>
                <a:gd name="T17" fmla="*/ 0 h 2"/>
                <a:gd name="T18" fmla="*/ 0 w 2"/>
                <a:gd name="T19" fmla="*/ 0 h 2"/>
                <a:gd name="T20" fmla="*/ 0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0" name="Freeform 327">
              <a:extLst>
                <a:ext uri="{FF2B5EF4-FFF2-40B4-BE49-F238E27FC236}">
                  <a16:creationId xmlns:a16="http://schemas.microsoft.com/office/drawing/2014/main" id="{2E15CBBF-E2E8-4EC9-9C20-1ECC9A15D61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86435" y="4068962"/>
              <a:ext cx="85766" cy="171531"/>
            </a:xfrm>
            <a:custGeom>
              <a:avLst/>
              <a:gdLst>
                <a:gd name="T0" fmla="*/ 30 w 44"/>
                <a:gd name="T1" fmla="*/ 0 h 88"/>
                <a:gd name="T2" fmla="*/ 36 w 44"/>
                <a:gd name="T3" fmla="*/ 7 h 88"/>
                <a:gd name="T4" fmla="*/ 40 w 44"/>
                <a:gd name="T5" fmla="*/ 8 h 88"/>
                <a:gd name="T6" fmla="*/ 40 w 44"/>
                <a:gd name="T7" fmla="*/ 13 h 88"/>
                <a:gd name="T8" fmla="*/ 41 w 44"/>
                <a:gd name="T9" fmla="*/ 18 h 88"/>
                <a:gd name="T10" fmla="*/ 43 w 44"/>
                <a:gd name="T11" fmla="*/ 21 h 88"/>
                <a:gd name="T12" fmla="*/ 44 w 44"/>
                <a:gd name="T13" fmla="*/ 25 h 88"/>
                <a:gd name="T14" fmla="*/ 43 w 44"/>
                <a:gd name="T15" fmla="*/ 29 h 88"/>
                <a:gd name="T16" fmla="*/ 41 w 44"/>
                <a:gd name="T17" fmla="*/ 29 h 88"/>
                <a:gd name="T18" fmla="*/ 41 w 44"/>
                <a:gd name="T19" fmla="*/ 30 h 88"/>
                <a:gd name="T20" fmla="*/ 40 w 44"/>
                <a:gd name="T21" fmla="*/ 36 h 88"/>
                <a:gd name="T22" fmla="*/ 38 w 44"/>
                <a:gd name="T23" fmla="*/ 36 h 88"/>
                <a:gd name="T24" fmla="*/ 35 w 44"/>
                <a:gd name="T25" fmla="*/ 41 h 88"/>
                <a:gd name="T26" fmla="*/ 35 w 44"/>
                <a:gd name="T27" fmla="*/ 44 h 88"/>
                <a:gd name="T28" fmla="*/ 30 w 44"/>
                <a:gd name="T29" fmla="*/ 47 h 88"/>
                <a:gd name="T30" fmla="*/ 28 w 44"/>
                <a:gd name="T31" fmla="*/ 54 h 88"/>
                <a:gd name="T32" fmla="*/ 28 w 44"/>
                <a:gd name="T33" fmla="*/ 60 h 88"/>
                <a:gd name="T34" fmla="*/ 28 w 44"/>
                <a:gd name="T35" fmla="*/ 66 h 88"/>
                <a:gd name="T36" fmla="*/ 28 w 44"/>
                <a:gd name="T37" fmla="*/ 70 h 88"/>
                <a:gd name="T38" fmla="*/ 28 w 44"/>
                <a:gd name="T39" fmla="*/ 71 h 88"/>
                <a:gd name="T40" fmla="*/ 28 w 44"/>
                <a:gd name="T41" fmla="*/ 77 h 88"/>
                <a:gd name="T42" fmla="*/ 28 w 44"/>
                <a:gd name="T43" fmla="*/ 81 h 88"/>
                <a:gd name="T44" fmla="*/ 28 w 44"/>
                <a:gd name="T45" fmla="*/ 82 h 88"/>
                <a:gd name="T46" fmla="*/ 28 w 44"/>
                <a:gd name="T47" fmla="*/ 87 h 88"/>
                <a:gd name="T48" fmla="*/ 13 w 44"/>
                <a:gd name="T49" fmla="*/ 88 h 88"/>
                <a:gd name="T50" fmla="*/ 14 w 44"/>
                <a:gd name="T51" fmla="*/ 85 h 88"/>
                <a:gd name="T52" fmla="*/ 11 w 44"/>
                <a:gd name="T53" fmla="*/ 82 h 88"/>
                <a:gd name="T54" fmla="*/ 11 w 44"/>
                <a:gd name="T55" fmla="*/ 79 h 88"/>
                <a:gd name="T56" fmla="*/ 13 w 44"/>
                <a:gd name="T57" fmla="*/ 60 h 88"/>
                <a:gd name="T58" fmla="*/ 11 w 44"/>
                <a:gd name="T59" fmla="*/ 47 h 88"/>
                <a:gd name="T60" fmla="*/ 8 w 44"/>
                <a:gd name="T61" fmla="*/ 44 h 88"/>
                <a:gd name="T62" fmla="*/ 8 w 44"/>
                <a:gd name="T63" fmla="*/ 38 h 88"/>
                <a:gd name="T64" fmla="*/ 6 w 44"/>
                <a:gd name="T65" fmla="*/ 33 h 88"/>
                <a:gd name="T66" fmla="*/ 0 w 44"/>
                <a:gd name="T67" fmla="*/ 29 h 88"/>
                <a:gd name="T68" fmla="*/ 0 w 44"/>
                <a:gd name="T69" fmla="*/ 24 h 88"/>
                <a:gd name="T70" fmla="*/ 2 w 44"/>
                <a:gd name="T71" fmla="*/ 21 h 88"/>
                <a:gd name="T72" fmla="*/ 3 w 44"/>
                <a:gd name="T73" fmla="*/ 19 h 88"/>
                <a:gd name="T74" fmla="*/ 5 w 44"/>
                <a:gd name="T75" fmla="*/ 18 h 88"/>
                <a:gd name="T76" fmla="*/ 5 w 44"/>
                <a:gd name="T77" fmla="*/ 18 h 88"/>
                <a:gd name="T78" fmla="*/ 6 w 44"/>
                <a:gd name="T79" fmla="*/ 16 h 88"/>
                <a:gd name="T80" fmla="*/ 8 w 44"/>
                <a:gd name="T81" fmla="*/ 14 h 88"/>
                <a:gd name="T82" fmla="*/ 10 w 44"/>
                <a:gd name="T83" fmla="*/ 13 h 88"/>
                <a:gd name="T84" fmla="*/ 11 w 44"/>
                <a:gd name="T85" fmla="*/ 14 h 88"/>
                <a:gd name="T86" fmla="*/ 21 w 44"/>
                <a:gd name="T87" fmla="*/ 11 h 88"/>
                <a:gd name="T88" fmla="*/ 24 w 44"/>
                <a:gd name="T89" fmla="*/ 7 h 88"/>
                <a:gd name="T90" fmla="*/ 22 w 44"/>
                <a:gd name="T91" fmla="*/ 2 h 88"/>
                <a:gd name="T92" fmla="*/ 27 w 44"/>
                <a:gd name="T93" fmla="*/ 2 h 88"/>
                <a:gd name="T94" fmla="*/ 30 w 44"/>
                <a:gd name="T95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4" h="88"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5" y="3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1" y="10"/>
                  </a:lnTo>
                  <a:lnTo>
                    <a:pt x="40" y="11"/>
                  </a:lnTo>
                  <a:lnTo>
                    <a:pt x="40" y="13"/>
                  </a:lnTo>
                  <a:lnTo>
                    <a:pt x="40" y="14"/>
                  </a:lnTo>
                  <a:lnTo>
                    <a:pt x="41" y="18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19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4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1" y="29"/>
                  </a:lnTo>
                  <a:lnTo>
                    <a:pt x="41" y="29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41" y="32"/>
                  </a:lnTo>
                  <a:lnTo>
                    <a:pt x="41" y="35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6" y="38"/>
                  </a:lnTo>
                  <a:lnTo>
                    <a:pt x="36" y="40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4"/>
                  </a:lnTo>
                  <a:lnTo>
                    <a:pt x="33" y="46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8" y="47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8" y="57"/>
                  </a:lnTo>
                  <a:lnTo>
                    <a:pt x="28" y="59"/>
                  </a:lnTo>
                  <a:lnTo>
                    <a:pt x="28" y="60"/>
                  </a:lnTo>
                  <a:lnTo>
                    <a:pt x="28" y="63"/>
                  </a:lnTo>
                  <a:lnTo>
                    <a:pt x="27" y="65"/>
                  </a:lnTo>
                  <a:lnTo>
                    <a:pt x="28" y="66"/>
                  </a:lnTo>
                  <a:lnTo>
                    <a:pt x="28" y="68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6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8" y="82"/>
                  </a:lnTo>
                  <a:lnTo>
                    <a:pt x="28" y="84"/>
                  </a:lnTo>
                  <a:lnTo>
                    <a:pt x="28" y="85"/>
                  </a:lnTo>
                  <a:lnTo>
                    <a:pt x="28" y="87"/>
                  </a:lnTo>
                  <a:lnTo>
                    <a:pt x="22" y="87"/>
                  </a:lnTo>
                  <a:lnTo>
                    <a:pt x="14" y="88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4" y="88"/>
                  </a:lnTo>
                  <a:lnTo>
                    <a:pt x="14" y="85"/>
                  </a:lnTo>
                  <a:lnTo>
                    <a:pt x="13" y="84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3" y="77"/>
                  </a:lnTo>
                  <a:lnTo>
                    <a:pt x="13" y="60"/>
                  </a:lnTo>
                  <a:lnTo>
                    <a:pt x="13" y="55"/>
                  </a:lnTo>
                  <a:lnTo>
                    <a:pt x="11" y="52"/>
                  </a:lnTo>
                  <a:lnTo>
                    <a:pt x="11" y="47"/>
                  </a:lnTo>
                  <a:lnTo>
                    <a:pt x="11" y="47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6" y="33"/>
                  </a:lnTo>
                  <a:lnTo>
                    <a:pt x="3" y="3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2" y="22"/>
                  </a:lnTo>
                  <a:lnTo>
                    <a:pt x="2" y="21"/>
                  </a:lnTo>
                  <a:lnTo>
                    <a:pt x="2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4"/>
                  </a:lnTo>
                  <a:lnTo>
                    <a:pt x="16" y="13"/>
                  </a:lnTo>
                  <a:lnTo>
                    <a:pt x="17" y="14"/>
                  </a:lnTo>
                  <a:lnTo>
                    <a:pt x="21" y="11"/>
                  </a:lnTo>
                  <a:lnTo>
                    <a:pt x="22" y="10"/>
                  </a:lnTo>
                  <a:lnTo>
                    <a:pt x="22" y="8"/>
                  </a:lnTo>
                  <a:lnTo>
                    <a:pt x="24" y="7"/>
                  </a:lnTo>
                  <a:lnTo>
                    <a:pt x="24" y="5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1" name="Freeform 328">
              <a:extLst>
                <a:ext uri="{FF2B5EF4-FFF2-40B4-BE49-F238E27FC236}">
                  <a16:creationId xmlns:a16="http://schemas.microsoft.com/office/drawing/2014/main" id="{9363B4B6-8DF8-436D-81F4-4BA781660564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3667" y="4480247"/>
              <a:ext cx="48731" cy="62375"/>
            </a:xfrm>
            <a:custGeom>
              <a:avLst/>
              <a:gdLst>
                <a:gd name="T0" fmla="*/ 20 w 25"/>
                <a:gd name="T1" fmla="*/ 2 h 32"/>
                <a:gd name="T2" fmla="*/ 22 w 25"/>
                <a:gd name="T3" fmla="*/ 2 h 32"/>
                <a:gd name="T4" fmla="*/ 20 w 25"/>
                <a:gd name="T5" fmla="*/ 5 h 32"/>
                <a:gd name="T6" fmla="*/ 20 w 25"/>
                <a:gd name="T7" fmla="*/ 5 h 32"/>
                <a:gd name="T8" fmla="*/ 20 w 25"/>
                <a:gd name="T9" fmla="*/ 7 h 32"/>
                <a:gd name="T10" fmla="*/ 20 w 25"/>
                <a:gd name="T11" fmla="*/ 8 h 32"/>
                <a:gd name="T12" fmla="*/ 20 w 25"/>
                <a:gd name="T13" fmla="*/ 8 h 32"/>
                <a:gd name="T14" fmla="*/ 22 w 25"/>
                <a:gd name="T15" fmla="*/ 10 h 32"/>
                <a:gd name="T16" fmla="*/ 25 w 25"/>
                <a:gd name="T17" fmla="*/ 10 h 32"/>
                <a:gd name="T18" fmla="*/ 25 w 25"/>
                <a:gd name="T19" fmla="*/ 11 h 32"/>
                <a:gd name="T20" fmla="*/ 25 w 25"/>
                <a:gd name="T21" fmla="*/ 13 h 32"/>
                <a:gd name="T22" fmla="*/ 23 w 25"/>
                <a:gd name="T23" fmla="*/ 15 h 32"/>
                <a:gd name="T24" fmla="*/ 22 w 25"/>
                <a:gd name="T25" fmla="*/ 16 h 32"/>
                <a:gd name="T26" fmla="*/ 23 w 25"/>
                <a:gd name="T27" fmla="*/ 16 h 32"/>
                <a:gd name="T28" fmla="*/ 20 w 25"/>
                <a:gd name="T29" fmla="*/ 19 h 32"/>
                <a:gd name="T30" fmla="*/ 18 w 25"/>
                <a:gd name="T31" fmla="*/ 21 h 32"/>
                <a:gd name="T32" fmla="*/ 17 w 25"/>
                <a:gd name="T33" fmla="*/ 22 h 32"/>
                <a:gd name="T34" fmla="*/ 15 w 25"/>
                <a:gd name="T35" fmla="*/ 26 h 32"/>
                <a:gd name="T36" fmla="*/ 11 w 25"/>
                <a:gd name="T37" fmla="*/ 30 h 32"/>
                <a:gd name="T38" fmla="*/ 9 w 25"/>
                <a:gd name="T39" fmla="*/ 32 h 32"/>
                <a:gd name="T40" fmla="*/ 7 w 25"/>
                <a:gd name="T41" fmla="*/ 30 h 32"/>
                <a:gd name="T42" fmla="*/ 6 w 25"/>
                <a:gd name="T43" fmla="*/ 27 h 32"/>
                <a:gd name="T44" fmla="*/ 6 w 25"/>
                <a:gd name="T45" fmla="*/ 24 h 32"/>
                <a:gd name="T46" fmla="*/ 4 w 25"/>
                <a:gd name="T47" fmla="*/ 22 h 32"/>
                <a:gd name="T48" fmla="*/ 4 w 25"/>
                <a:gd name="T49" fmla="*/ 18 h 32"/>
                <a:gd name="T50" fmla="*/ 3 w 25"/>
                <a:gd name="T51" fmla="*/ 16 h 32"/>
                <a:gd name="T52" fmla="*/ 3 w 25"/>
                <a:gd name="T53" fmla="*/ 15 h 32"/>
                <a:gd name="T54" fmla="*/ 3 w 25"/>
                <a:gd name="T55" fmla="*/ 11 h 32"/>
                <a:gd name="T56" fmla="*/ 0 w 25"/>
                <a:gd name="T57" fmla="*/ 8 h 32"/>
                <a:gd name="T58" fmla="*/ 0 w 25"/>
                <a:gd name="T59" fmla="*/ 7 h 32"/>
                <a:gd name="T60" fmla="*/ 0 w 25"/>
                <a:gd name="T61" fmla="*/ 5 h 32"/>
                <a:gd name="T62" fmla="*/ 1 w 25"/>
                <a:gd name="T63" fmla="*/ 5 h 32"/>
                <a:gd name="T64" fmla="*/ 3 w 25"/>
                <a:gd name="T65" fmla="*/ 5 h 32"/>
                <a:gd name="T66" fmla="*/ 4 w 25"/>
                <a:gd name="T67" fmla="*/ 8 h 32"/>
                <a:gd name="T68" fmla="*/ 9 w 25"/>
                <a:gd name="T69" fmla="*/ 7 h 32"/>
                <a:gd name="T70" fmla="*/ 11 w 25"/>
                <a:gd name="T71" fmla="*/ 7 h 32"/>
                <a:gd name="T72" fmla="*/ 12 w 25"/>
                <a:gd name="T73" fmla="*/ 5 h 32"/>
                <a:gd name="T74" fmla="*/ 12 w 25"/>
                <a:gd name="T75" fmla="*/ 0 h 32"/>
                <a:gd name="T76" fmla="*/ 15 w 25"/>
                <a:gd name="T77" fmla="*/ 2 h 32"/>
                <a:gd name="T78" fmla="*/ 15 w 25"/>
                <a:gd name="T79" fmla="*/ 2 h 32"/>
                <a:gd name="T80" fmla="*/ 17 w 25"/>
                <a:gd name="T81" fmla="*/ 0 h 32"/>
                <a:gd name="T82" fmla="*/ 20 w 25"/>
                <a:gd name="T83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" h="32">
                  <a:moveTo>
                    <a:pt x="20" y="0"/>
                  </a:moveTo>
                  <a:lnTo>
                    <a:pt x="20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3" y="15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3" y="16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5" y="26"/>
                  </a:lnTo>
                  <a:lnTo>
                    <a:pt x="12" y="29"/>
                  </a:lnTo>
                  <a:lnTo>
                    <a:pt x="11" y="30"/>
                  </a:lnTo>
                  <a:lnTo>
                    <a:pt x="9" y="32"/>
                  </a:lnTo>
                  <a:lnTo>
                    <a:pt x="9" y="32"/>
                  </a:lnTo>
                  <a:lnTo>
                    <a:pt x="9" y="30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1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7"/>
                  </a:lnTo>
                  <a:lnTo>
                    <a:pt x="4" y="8"/>
                  </a:lnTo>
                  <a:lnTo>
                    <a:pt x="6" y="8"/>
                  </a:lnTo>
                  <a:lnTo>
                    <a:pt x="9" y="7"/>
                  </a:lnTo>
                  <a:lnTo>
                    <a:pt x="9" y="8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2" y="3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2" name="Freeform 329">
              <a:extLst>
                <a:ext uri="{FF2B5EF4-FFF2-40B4-BE49-F238E27FC236}">
                  <a16:creationId xmlns:a16="http://schemas.microsoft.com/office/drawing/2014/main" id="{4F333CD1-E447-4CF8-AF4A-D0D9F558972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3663524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3 w 3"/>
                <a:gd name="T3" fmla="*/ 0 h 8"/>
                <a:gd name="T4" fmla="*/ 1 w 3"/>
                <a:gd name="T5" fmla="*/ 2 h 8"/>
                <a:gd name="T6" fmla="*/ 3 w 3"/>
                <a:gd name="T7" fmla="*/ 3 h 8"/>
                <a:gd name="T8" fmla="*/ 3 w 3"/>
                <a:gd name="T9" fmla="*/ 5 h 8"/>
                <a:gd name="T10" fmla="*/ 3 w 3"/>
                <a:gd name="T11" fmla="*/ 7 h 8"/>
                <a:gd name="T12" fmla="*/ 1 w 3"/>
                <a:gd name="T13" fmla="*/ 8 h 8"/>
                <a:gd name="T14" fmla="*/ 1 w 3"/>
                <a:gd name="T15" fmla="*/ 7 h 8"/>
                <a:gd name="T16" fmla="*/ 0 w 3"/>
                <a:gd name="T17" fmla="*/ 5 h 8"/>
                <a:gd name="T18" fmla="*/ 1 w 3"/>
                <a:gd name="T19" fmla="*/ 3 h 8"/>
                <a:gd name="T20" fmla="*/ 0 w 3"/>
                <a:gd name="T21" fmla="*/ 2 h 8"/>
                <a:gd name="T22" fmla="*/ 0 w 3"/>
                <a:gd name="T23" fmla="*/ 2 h 8"/>
                <a:gd name="T24" fmla="*/ 1 w 3"/>
                <a:gd name="T25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8"/>
                  </a:lnTo>
                  <a:lnTo>
                    <a:pt x="1" y="7"/>
                  </a:lnTo>
                  <a:lnTo>
                    <a:pt x="0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3" name="Freeform 330">
              <a:extLst>
                <a:ext uri="{FF2B5EF4-FFF2-40B4-BE49-F238E27FC236}">
                  <a16:creationId xmlns:a16="http://schemas.microsoft.com/office/drawing/2014/main" id="{410CD6D6-BBE9-4025-8ECD-BC0949F85D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94592" y="3090452"/>
              <a:ext cx="175430" cy="101360"/>
            </a:xfrm>
            <a:custGeom>
              <a:avLst/>
              <a:gdLst>
                <a:gd name="T0" fmla="*/ 8 w 90"/>
                <a:gd name="T1" fmla="*/ 1 h 52"/>
                <a:gd name="T2" fmla="*/ 10 w 90"/>
                <a:gd name="T3" fmla="*/ 4 h 52"/>
                <a:gd name="T4" fmla="*/ 7 w 90"/>
                <a:gd name="T5" fmla="*/ 6 h 52"/>
                <a:gd name="T6" fmla="*/ 13 w 90"/>
                <a:gd name="T7" fmla="*/ 6 h 52"/>
                <a:gd name="T8" fmla="*/ 27 w 90"/>
                <a:gd name="T9" fmla="*/ 8 h 52"/>
                <a:gd name="T10" fmla="*/ 40 w 90"/>
                <a:gd name="T11" fmla="*/ 9 h 52"/>
                <a:gd name="T12" fmla="*/ 49 w 90"/>
                <a:gd name="T13" fmla="*/ 8 h 52"/>
                <a:gd name="T14" fmla="*/ 60 w 90"/>
                <a:gd name="T15" fmla="*/ 3 h 52"/>
                <a:gd name="T16" fmla="*/ 68 w 90"/>
                <a:gd name="T17" fmla="*/ 1 h 52"/>
                <a:gd name="T18" fmla="*/ 76 w 90"/>
                <a:gd name="T19" fmla="*/ 4 h 52"/>
                <a:gd name="T20" fmla="*/ 79 w 90"/>
                <a:gd name="T21" fmla="*/ 4 h 52"/>
                <a:gd name="T22" fmla="*/ 85 w 90"/>
                <a:gd name="T23" fmla="*/ 8 h 52"/>
                <a:gd name="T24" fmla="*/ 90 w 90"/>
                <a:gd name="T25" fmla="*/ 9 h 52"/>
                <a:gd name="T26" fmla="*/ 85 w 90"/>
                <a:gd name="T27" fmla="*/ 14 h 52"/>
                <a:gd name="T28" fmla="*/ 81 w 90"/>
                <a:gd name="T29" fmla="*/ 17 h 52"/>
                <a:gd name="T30" fmla="*/ 79 w 90"/>
                <a:gd name="T31" fmla="*/ 26 h 52"/>
                <a:gd name="T32" fmla="*/ 74 w 90"/>
                <a:gd name="T33" fmla="*/ 31 h 52"/>
                <a:gd name="T34" fmla="*/ 79 w 90"/>
                <a:gd name="T35" fmla="*/ 36 h 52"/>
                <a:gd name="T36" fmla="*/ 79 w 90"/>
                <a:gd name="T37" fmla="*/ 39 h 52"/>
                <a:gd name="T38" fmla="*/ 78 w 90"/>
                <a:gd name="T39" fmla="*/ 39 h 52"/>
                <a:gd name="T40" fmla="*/ 74 w 90"/>
                <a:gd name="T41" fmla="*/ 41 h 52"/>
                <a:gd name="T42" fmla="*/ 71 w 90"/>
                <a:gd name="T43" fmla="*/ 37 h 52"/>
                <a:gd name="T44" fmla="*/ 67 w 90"/>
                <a:gd name="T45" fmla="*/ 37 h 52"/>
                <a:gd name="T46" fmla="*/ 63 w 90"/>
                <a:gd name="T47" fmla="*/ 39 h 52"/>
                <a:gd name="T48" fmla="*/ 60 w 90"/>
                <a:gd name="T49" fmla="*/ 41 h 52"/>
                <a:gd name="T50" fmla="*/ 60 w 90"/>
                <a:gd name="T51" fmla="*/ 42 h 52"/>
                <a:gd name="T52" fmla="*/ 57 w 90"/>
                <a:gd name="T53" fmla="*/ 44 h 52"/>
                <a:gd name="T54" fmla="*/ 54 w 90"/>
                <a:gd name="T55" fmla="*/ 44 h 52"/>
                <a:gd name="T56" fmla="*/ 54 w 90"/>
                <a:gd name="T57" fmla="*/ 45 h 52"/>
                <a:gd name="T58" fmla="*/ 56 w 90"/>
                <a:gd name="T59" fmla="*/ 48 h 52"/>
                <a:gd name="T60" fmla="*/ 51 w 90"/>
                <a:gd name="T61" fmla="*/ 50 h 52"/>
                <a:gd name="T62" fmla="*/ 48 w 90"/>
                <a:gd name="T63" fmla="*/ 50 h 52"/>
                <a:gd name="T64" fmla="*/ 41 w 90"/>
                <a:gd name="T65" fmla="*/ 52 h 52"/>
                <a:gd name="T66" fmla="*/ 37 w 90"/>
                <a:gd name="T67" fmla="*/ 50 h 52"/>
                <a:gd name="T68" fmla="*/ 33 w 90"/>
                <a:gd name="T69" fmla="*/ 48 h 52"/>
                <a:gd name="T70" fmla="*/ 32 w 90"/>
                <a:gd name="T71" fmla="*/ 47 h 52"/>
                <a:gd name="T72" fmla="*/ 27 w 90"/>
                <a:gd name="T73" fmla="*/ 47 h 52"/>
                <a:gd name="T74" fmla="*/ 24 w 90"/>
                <a:gd name="T75" fmla="*/ 48 h 52"/>
                <a:gd name="T76" fmla="*/ 22 w 90"/>
                <a:gd name="T77" fmla="*/ 48 h 52"/>
                <a:gd name="T78" fmla="*/ 18 w 90"/>
                <a:gd name="T79" fmla="*/ 50 h 52"/>
                <a:gd name="T80" fmla="*/ 13 w 90"/>
                <a:gd name="T81" fmla="*/ 50 h 52"/>
                <a:gd name="T82" fmla="*/ 8 w 90"/>
                <a:gd name="T83" fmla="*/ 50 h 52"/>
                <a:gd name="T84" fmla="*/ 10 w 90"/>
                <a:gd name="T85" fmla="*/ 44 h 52"/>
                <a:gd name="T86" fmla="*/ 8 w 90"/>
                <a:gd name="T87" fmla="*/ 42 h 52"/>
                <a:gd name="T88" fmla="*/ 7 w 90"/>
                <a:gd name="T89" fmla="*/ 39 h 52"/>
                <a:gd name="T90" fmla="*/ 2 w 90"/>
                <a:gd name="T91" fmla="*/ 36 h 52"/>
                <a:gd name="T92" fmla="*/ 2 w 90"/>
                <a:gd name="T93" fmla="*/ 33 h 52"/>
                <a:gd name="T94" fmla="*/ 2 w 90"/>
                <a:gd name="T95" fmla="*/ 30 h 52"/>
                <a:gd name="T96" fmla="*/ 2 w 90"/>
                <a:gd name="T97" fmla="*/ 26 h 52"/>
                <a:gd name="T98" fmla="*/ 2 w 90"/>
                <a:gd name="T99" fmla="*/ 25 h 52"/>
                <a:gd name="T100" fmla="*/ 5 w 90"/>
                <a:gd name="T101" fmla="*/ 23 h 52"/>
                <a:gd name="T102" fmla="*/ 8 w 90"/>
                <a:gd name="T103" fmla="*/ 20 h 52"/>
                <a:gd name="T104" fmla="*/ 8 w 90"/>
                <a:gd name="T105" fmla="*/ 19 h 52"/>
                <a:gd name="T106" fmla="*/ 7 w 90"/>
                <a:gd name="T107" fmla="*/ 15 h 52"/>
                <a:gd name="T108" fmla="*/ 2 w 90"/>
                <a:gd name="T109" fmla="*/ 12 h 52"/>
                <a:gd name="T110" fmla="*/ 0 w 90"/>
                <a:gd name="T111" fmla="*/ 9 h 52"/>
                <a:gd name="T112" fmla="*/ 0 w 90"/>
                <a:gd name="T113" fmla="*/ 6 h 52"/>
                <a:gd name="T114" fmla="*/ 2 w 90"/>
                <a:gd name="T115" fmla="*/ 4 h 52"/>
                <a:gd name="T116" fmla="*/ 3 w 90"/>
                <a:gd name="T117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0" h="52">
                  <a:moveTo>
                    <a:pt x="5" y="0"/>
                  </a:moveTo>
                  <a:lnTo>
                    <a:pt x="7" y="1"/>
                  </a:lnTo>
                  <a:lnTo>
                    <a:pt x="8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8" y="4"/>
                  </a:lnTo>
                  <a:lnTo>
                    <a:pt x="7" y="4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8"/>
                  </a:lnTo>
                  <a:lnTo>
                    <a:pt x="13" y="6"/>
                  </a:lnTo>
                  <a:lnTo>
                    <a:pt x="18" y="6"/>
                  </a:lnTo>
                  <a:lnTo>
                    <a:pt x="22" y="8"/>
                  </a:lnTo>
                  <a:lnTo>
                    <a:pt x="27" y="8"/>
                  </a:lnTo>
                  <a:lnTo>
                    <a:pt x="30" y="8"/>
                  </a:lnTo>
                  <a:lnTo>
                    <a:pt x="35" y="9"/>
                  </a:lnTo>
                  <a:lnTo>
                    <a:pt x="40" y="9"/>
                  </a:lnTo>
                  <a:lnTo>
                    <a:pt x="46" y="9"/>
                  </a:lnTo>
                  <a:lnTo>
                    <a:pt x="48" y="9"/>
                  </a:lnTo>
                  <a:lnTo>
                    <a:pt x="49" y="8"/>
                  </a:lnTo>
                  <a:lnTo>
                    <a:pt x="52" y="6"/>
                  </a:lnTo>
                  <a:lnTo>
                    <a:pt x="56" y="4"/>
                  </a:lnTo>
                  <a:lnTo>
                    <a:pt x="60" y="3"/>
                  </a:lnTo>
                  <a:lnTo>
                    <a:pt x="65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73" y="4"/>
                  </a:lnTo>
                  <a:lnTo>
                    <a:pt x="74" y="4"/>
                  </a:lnTo>
                  <a:lnTo>
                    <a:pt x="76" y="4"/>
                  </a:lnTo>
                  <a:lnTo>
                    <a:pt x="78" y="4"/>
                  </a:lnTo>
                  <a:lnTo>
                    <a:pt x="78" y="4"/>
                  </a:lnTo>
                  <a:lnTo>
                    <a:pt x="79" y="4"/>
                  </a:lnTo>
                  <a:lnTo>
                    <a:pt x="81" y="6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9"/>
                  </a:lnTo>
                  <a:lnTo>
                    <a:pt x="87" y="9"/>
                  </a:lnTo>
                  <a:lnTo>
                    <a:pt x="90" y="9"/>
                  </a:lnTo>
                  <a:lnTo>
                    <a:pt x="90" y="12"/>
                  </a:lnTo>
                  <a:lnTo>
                    <a:pt x="89" y="15"/>
                  </a:lnTo>
                  <a:lnTo>
                    <a:pt x="85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1" y="22"/>
                  </a:lnTo>
                  <a:lnTo>
                    <a:pt x="79" y="26"/>
                  </a:lnTo>
                  <a:lnTo>
                    <a:pt x="79" y="26"/>
                  </a:lnTo>
                  <a:lnTo>
                    <a:pt x="78" y="26"/>
                  </a:lnTo>
                  <a:lnTo>
                    <a:pt x="74" y="31"/>
                  </a:lnTo>
                  <a:lnTo>
                    <a:pt x="76" y="33"/>
                  </a:lnTo>
                  <a:lnTo>
                    <a:pt x="78" y="33"/>
                  </a:lnTo>
                  <a:lnTo>
                    <a:pt x="79" y="36"/>
                  </a:lnTo>
                  <a:lnTo>
                    <a:pt x="81" y="37"/>
                  </a:lnTo>
                  <a:lnTo>
                    <a:pt x="82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8" y="39"/>
                  </a:lnTo>
                  <a:lnTo>
                    <a:pt x="76" y="39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1"/>
                  </a:lnTo>
                  <a:lnTo>
                    <a:pt x="73" y="39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0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39"/>
                  </a:lnTo>
                  <a:lnTo>
                    <a:pt x="62" y="39"/>
                  </a:lnTo>
                  <a:lnTo>
                    <a:pt x="60" y="41"/>
                  </a:lnTo>
                  <a:lnTo>
                    <a:pt x="60" y="41"/>
                  </a:lnTo>
                  <a:lnTo>
                    <a:pt x="60" y="42"/>
                  </a:lnTo>
                  <a:lnTo>
                    <a:pt x="60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6" y="44"/>
                  </a:lnTo>
                  <a:lnTo>
                    <a:pt x="54" y="44"/>
                  </a:lnTo>
                  <a:lnTo>
                    <a:pt x="54" y="44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7"/>
                  </a:lnTo>
                  <a:lnTo>
                    <a:pt x="56" y="48"/>
                  </a:lnTo>
                  <a:lnTo>
                    <a:pt x="54" y="50"/>
                  </a:lnTo>
                  <a:lnTo>
                    <a:pt x="54" y="50"/>
                  </a:lnTo>
                  <a:lnTo>
                    <a:pt x="51" y="50"/>
                  </a:lnTo>
                  <a:lnTo>
                    <a:pt x="49" y="50"/>
                  </a:lnTo>
                  <a:lnTo>
                    <a:pt x="49" y="50"/>
                  </a:lnTo>
                  <a:lnTo>
                    <a:pt x="48" y="50"/>
                  </a:lnTo>
                  <a:lnTo>
                    <a:pt x="46" y="52"/>
                  </a:lnTo>
                  <a:lnTo>
                    <a:pt x="43" y="52"/>
                  </a:lnTo>
                  <a:lnTo>
                    <a:pt x="41" y="52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3" y="48"/>
                  </a:lnTo>
                  <a:lnTo>
                    <a:pt x="32" y="48"/>
                  </a:lnTo>
                  <a:lnTo>
                    <a:pt x="32" y="48"/>
                  </a:lnTo>
                  <a:lnTo>
                    <a:pt x="32" y="47"/>
                  </a:lnTo>
                  <a:lnTo>
                    <a:pt x="30" y="47"/>
                  </a:lnTo>
                  <a:lnTo>
                    <a:pt x="29" y="47"/>
                  </a:lnTo>
                  <a:lnTo>
                    <a:pt x="27" y="47"/>
                  </a:lnTo>
                  <a:lnTo>
                    <a:pt x="27" y="47"/>
                  </a:lnTo>
                  <a:lnTo>
                    <a:pt x="24" y="47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1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50"/>
                  </a:lnTo>
                  <a:lnTo>
                    <a:pt x="15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3" y="37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4" name="Freeform 331">
              <a:extLst>
                <a:ext uri="{FF2B5EF4-FFF2-40B4-BE49-F238E27FC236}">
                  <a16:creationId xmlns:a16="http://schemas.microsoft.com/office/drawing/2014/main" id="{BB1377A9-8DBB-4E01-8D73-DDD0C72C156A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9056" y="3992941"/>
              <a:ext cx="224161" cy="159836"/>
            </a:xfrm>
            <a:custGeom>
              <a:avLst/>
              <a:gdLst>
                <a:gd name="T0" fmla="*/ 74 w 115"/>
                <a:gd name="T1" fmla="*/ 0 h 82"/>
                <a:gd name="T2" fmla="*/ 83 w 115"/>
                <a:gd name="T3" fmla="*/ 3 h 82"/>
                <a:gd name="T4" fmla="*/ 83 w 115"/>
                <a:gd name="T5" fmla="*/ 9 h 82"/>
                <a:gd name="T6" fmla="*/ 85 w 115"/>
                <a:gd name="T7" fmla="*/ 14 h 82"/>
                <a:gd name="T8" fmla="*/ 90 w 115"/>
                <a:gd name="T9" fmla="*/ 20 h 82"/>
                <a:gd name="T10" fmla="*/ 93 w 115"/>
                <a:gd name="T11" fmla="*/ 20 h 82"/>
                <a:gd name="T12" fmla="*/ 96 w 115"/>
                <a:gd name="T13" fmla="*/ 23 h 82"/>
                <a:gd name="T14" fmla="*/ 94 w 115"/>
                <a:gd name="T15" fmla="*/ 25 h 82"/>
                <a:gd name="T16" fmla="*/ 94 w 115"/>
                <a:gd name="T17" fmla="*/ 30 h 82"/>
                <a:gd name="T18" fmla="*/ 102 w 115"/>
                <a:gd name="T19" fmla="*/ 34 h 82"/>
                <a:gd name="T20" fmla="*/ 108 w 115"/>
                <a:gd name="T21" fmla="*/ 34 h 82"/>
                <a:gd name="T22" fmla="*/ 112 w 115"/>
                <a:gd name="T23" fmla="*/ 34 h 82"/>
                <a:gd name="T24" fmla="*/ 112 w 115"/>
                <a:gd name="T25" fmla="*/ 38 h 82"/>
                <a:gd name="T26" fmla="*/ 110 w 115"/>
                <a:gd name="T27" fmla="*/ 39 h 82"/>
                <a:gd name="T28" fmla="*/ 115 w 115"/>
                <a:gd name="T29" fmla="*/ 46 h 82"/>
                <a:gd name="T30" fmla="*/ 108 w 115"/>
                <a:gd name="T31" fmla="*/ 53 h 82"/>
                <a:gd name="T32" fmla="*/ 102 w 115"/>
                <a:gd name="T33" fmla="*/ 52 h 82"/>
                <a:gd name="T34" fmla="*/ 99 w 115"/>
                <a:gd name="T35" fmla="*/ 53 h 82"/>
                <a:gd name="T36" fmla="*/ 97 w 115"/>
                <a:gd name="T37" fmla="*/ 55 h 82"/>
                <a:gd name="T38" fmla="*/ 96 w 115"/>
                <a:gd name="T39" fmla="*/ 57 h 82"/>
                <a:gd name="T40" fmla="*/ 94 w 115"/>
                <a:gd name="T41" fmla="*/ 58 h 82"/>
                <a:gd name="T42" fmla="*/ 93 w 115"/>
                <a:gd name="T43" fmla="*/ 60 h 82"/>
                <a:gd name="T44" fmla="*/ 86 w 115"/>
                <a:gd name="T45" fmla="*/ 60 h 82"/>
                <a:gd name="T46" fmla="*/ 75 w 115"/>
                <a:gd name="T47" fmla="*/ 57 h 82"/>
                <a:gd name="T48" fmla="*/ 74 w 115"/>
                <a:gd name="T49" fmla="*/ 58 h 82"/>
                <a:gd name="T50" fmla="*/ 71 w 115"/>
                <a:gd name="T51" fmla="*/ 60 h 82"/>
                <a:gd name="T52" fmla="*/ 69 w 115"/>
                <a:gd name="T53" fmla="*/ 60 h 82"/>
                <a:gd name="T54" fmla="*/ 61 w 115"/>
                <a:gd name="T55" fmla="*/ 60 h 82"/>
                <a:gd name="T56" fmla="*/ 52 w 115"/>
                <a:gd name="T57" fmla="*/ 60 h 82"/>
                <a:gd name="T58" fmla="*/ 41 w 115"/>
                <a:gd name="T59" fmla="*/ 60 h 82"/>
                <a:gd name="T60" fmla="*/ 37 w 115"/>
                <a:gd name="T61" fmla="*/ 64 h 82"/>
                <a:gd name="T62" fmla="*/ 39 w 115"/>
                <a:gd name="T63" fmla="*/ 68 h 82"/>
                <a:gd name="T64" fmla="*/ 39 w 115"/>
                <a:gd name="T65" fmla="*/ 71 h 82"/>
                <a:gd name="T66" fmla="*/ 41 w 115"/>
                <a:gd name="T67" fmla="*/ 77 h 82"/>
                <a:gd name="T68" fmla="*/ 41 w 115"/>
                <a:gd name="T69" fmla="*/ 80 h 82"/>
                <a:gd name="T70" fmla="*/ 37 w 115"/>
                <a:gd name="T71" fmla="*/ 80 h 82"/>
                <a:gd name="T72" fmla="*/ 36 w 115"/>
                <a:gd name="T73" fmla="*/ 77 h 82"/>
                <a:gd name="T74" fmla="*/ 33 w 115"/>
                <a:gd name="T75" fmla="*/ 75 h 82"/>
                <a:gd name="T76" fmla="*/ 23 w 115"/>
                <a:gd name="T77" fmla="*/ 75 h 82"/>
                <a:gd name="T78" fmla="*/ 17 w 115"/>
                <a:gd name="T79" fmla="*/ 79 h 82"/>
                <a:gd name="T80" fmla="*/ 12 w 115"/>
                <a:gd name="T81" fmla="*/ 77 h 82"/>
                <a:gd name="T82" fmla="*/ 8 w 115"/>
                <a:gd name="T83" fmla="*/ 74 h 82"/>
                <a:gd name="T84" fmla="*/ 4 w 115"/>
                <a:gd name="T85" fmla="*/ 69 h 82"/>
                <a:gd name="T86" fmla="*/ 0 w 115"/>
                <a:gd name="T87" fmla="*/ 68 h 82"/>
                <a:gd name="T88" fmla="*/ 1 w 115"/>
                <a:gd name="T89" fmla="*/ 63 h 82"/>
                <a:gd name="T90" fmla="*/ 3 w 115"/>
                <a:gd name="T91" fmla="*/ 57 h 82"/>
                <a:gd name="T92" fmla="*/ 4 w 115"/>
                <a:gd name="T93" fmla="*/ 50 h 82"/>
                <a:gd name="T94" fmla="*/ 3 w 115"/>
                <a:gd name="T95" fmla="*/ 47 h 82"/>
                <a:gd name="T96" fmla="*/ 8 w 115"/>
                <a:gd name="T97" fmla="*/ 44 h 82"/>
                <a:gd name="T98" fmla="*/ 14 w 115"/>
                <a:gd name="T99" fmla="*/ 42 h 82"/>
                <a:gd name="T100" fmla="*/ 15 w 115"/>
                <a:gd name="T101" fmla="*/ 38 h 82"/>
                <a:gd name="T102" fmla="*/ 19 w 115"/>
                <a:gd name="T103" fmla="*/ 33 h 82"/>
                <a:gd name="T104" fmla="*/ 17 w 115"/>
                <a:gd name="T105" fmla="*/ 28 h 82"/>
                <a:gd name="T106" fmla="*/ 22 w 115"/>
                <a:gd name="T107" fmla="*/ 23 h 82"/>
                <a:gd name="T108" fmla="*/ 28 w 115"/>
                <a:gd name="T109" fmla="*/ 27 h 82"/>
                <a:gd name="T110" fmla="*/ 33 w 115"/>
                <a:gd name="T111" fmla="*/ 23 h 82"/>
                <a:gd name="T112" fmla="*/ 36 w 115"/>
                <a:gd name="T113" fmla="*/ 20 h 82"/>
                <a:gd name="T114" fmla="*/ 37 w 115"/>
                <a:gd name="T115" fmla="*/ 19 h 82"/>
                <a:gd name="T116" fmla="*/ 42 w 115"/>
                <a:gd name="T117" fmla="*/ 12 h 82"/>
                <a:gd name="T118" fmla="*/ 50 w 115"/>
                <a:gd name="T119" fmla="*/ 12 h 82"/>
                <a:gd name="T120" fmla="*/ 55 w 115"/>
                <a:gd name="T121" fmla="*/ 8 h 82"/>
                <a:gd name="T122" fmla="*/ 64 w 115"/>
                <a:gd name="T123" fmla="*/ 3 h 82"/>
                <a:gd name="T124" fmla="*/ 71 w 115"/>
                <a:gd name="T125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5" h="82">
                  <a:moveTo>
                    <a:pt x="72" y="0"/>
                  </a:move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7" y="0"/>
                  </a:lnTo>
                  <a:lnTo>
                    <a:pt x="80" y="1"/>
                  </a:lnTo>
                  <a:lnTo>
                    <a:pt x="83" y="1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2" y="6"/>
                  </a:lnTo>
                  <a:lnTo>
                    <a:pt x="82" y="8"/>
                  </a:lnTo>
                  <a:lnTo>
                    <a:pt x="83" y="9"/>
                  </a:lnTo>
                  <a:lnTo>
                    <a:pt x="85" y="11"/>
                  </a:lnTo>
                  <a:lnTo>
                    <a:pt x="85" y="11"/>
                  </a:lnTo>
                  <a:lnTo>
                    <a:pt x="85" y="12"/>
                  </a:lnTo>
                  <a:lnTo>
                    <a:pt x="85" y="14"/>
                  </a:lnTo>
                  <a:lnTo>
                    <a:pt x="86" y="16"/>
                  </a:lnTo>
                  <a:lnTo>
                    <a:pt x="88" y="17"/>
                  </a:lnTo>
                  <a:lnTo>
                    <a:pt x="88" y="19"/>
                  </a:lnTo>
                  <a:lnTo>
                    <a:pt x="90" y="20"/>
                  </a:lnTo>
                  <a:lnTo>
                    <a:pt x="91" y="20"/>
                  </a:lnTo>
                  <a:lnTo>
                    <a:pt x="91" y="20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22"/>
                  </a:lnTo>
                  <a:lnTo>
                    <a:pt x="94" y="22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7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5"/>
                  </a:lnTo>
                  <a:lnTo>
                    <a:pt x="94" y="27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6" y="30"/>
                  </a:lnTo>
                  <a:lnTo>
                    <a:pt x="99" y="33"/>
                  </a:lnTo>
                  <a:lnTo>
                    <a:pt x="102" y="34"/>
                  </a:lnTo>
                  <a:lnTo>
                    <a:pt x="102" y="34"/>
                  </a:lnTo>
                  <a:lnTo>
                    <a:pt x="104" y="36"/>
                  </a:lnTo>
                  <a:lnTo>
                    <a:pt x="105" y="36"/>
                  </a:lnTo>
                  <a:lnTo>
                    <a:pt x="107" y="34"/>
                  </a:lnTo>
                  <a:lnTo>
                    <a:pt x="108" y="34"/>
                  </a:lnTo>
                  <a:lnTo>
                    <a:pt x="108" y="34"/>
                  </a:lnTo>
                  <a:lnTo>
                    <a:pt x="110" y="34"/>
                  </a:lnTo>
                  <a:lnTo>
                    <a:pt x="110" y="34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41"/>
                  </a:lnTo>
                  <a:lnTo>
                    <a:pt x="112" y="42"/>
                  </a:lnTo>
                  <a:lnTo>
                    <a:pt x="113" y="46"/>
                  </a:lnTo>
                  <a:lnTo>
                    <a:pt x="115" y="46"/>
                  </a:lnTo>
                  <a:lnTo>
                    <a:pt x="113" y="47"/>
                  </a:lnTo>
                  <a:lnTo>
                    <a:pt x="113" y="49"/>
                  </a:lnTo>
                  <a:lnTo>
                    <a:pt x="112" y="50"/>
                  </a:lnTo>
                  <a:lnTo>
                    <a:pt x="108" y="53"/>
                  </a:lnTo>
                  <a:lnTo>
                    <a:pt x="107" y="52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1" y="52"/>
                  </a:lnTo>
                  <a:lnTo>
                    <a:pt x="101" y="53"/>
                  </a:lnTo>
                  <a:lnTo>
                    <a:pt x="101" y="53"/>
                  </a:lnTo>
                  <a:lnTo>
                    <a:pt x="99" y="53"/>
                  </a:lnTo>
                  <a:lnTo>
                    <a:pt x="99" y="55"/>
                  </a:lnTo>
                  <a:lnTo>
                    <a:pt x="99" y="55"/>
                  </a:lnTo>
                  <a:lnTo>
                    <a:pt x="97" y="55"/>
                  </a:lnTo>
                  <a:lnTo>
                    <a:pt x="97" y="55"/>
                  </a:lnTo>
                  <a:lnTo>
                    <a:pt x="96" y="55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8"/>
                  </a:lnTo>
                  <a:lnTo>
                    <a:pt x="96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0" y="60"/>
                  </a:lnTo>
                  <a:lnTo>
                    <a:pt x="88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2" y="58"/>
                  </a:lnTo>
                  <a:lnTo>
                    <a:pt x="78" y="57"/>
                  </a:lnTo>
                  <a:lnTo>
                    <a:pt x="75" y="57"/>
                  </a:lnTo>
                  <a:lnTo>
                    <a:pt x="75" y="57"/>
                  </a:lnTo>
                  <a:lnTo>
                    <a:pt x="75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69" y="60"/>
                  </a:lnTo>
                  <a:lnTo>
                    <a:pt x="69" y="60"/>
                  </a:lnTo>
                  <a:lnTo>
                    <a:pt x="67" y="60"/>
                  </a:lnTo>
                  <a:lnTo>
                    <a:pt x="66" y="58"/>
                  </a:lnTo>
                  <a:lnTo>
                    <a:pt x="64" y="58"/>
                  </a:lnTo>
                  <a:lnTo>
                    <a:pt x="61" y="60"/>
                  </a:lnTo>
                  <a:lnTo>
                    <a:pt x="58" y="58"/>
                  </a:lnTo>
                  <a:lnTo>
                    <a:pt x="56" y="58"/>
                  </a:lnTo>
                  <a:lnTo>
                    <a:pt x="56" y="60"/>
                  </a:lnTo>
                  <a:lnTo>
                    <a:pt x="52" y="60"/>
                  </a:lnTo>
                  <a:lnTo>
                    <a:pt x="47" y="60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37" y="63"/>
                  </a:lnTo>
                  <a:lnTo>
                    <a:pt x="37" y="64"/>
                  </a:lnTo>
                  <a:lnTo>
                    <a:pt x="37" y="66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39" y="71"/>
                  </a:lnTo>
                  <a:lnTo>
                    <a:pt x="39" y="71"/>
                  </a:lnTo>
                  <a:lnTo>
                    <a:pt x="39" y="72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39" y="77"/>
                  </a:lnTo>
                  <a:lnTo>
                    <a:pt x="39" y="79"/>
                  </a:lnTo>
                  <a:lnTo>
                    <a:pt x="41" y="80"/>
                  </a:lnTo>
                  <a:lnTo>
                    <a:pt x="41" y="80"/>
                  </a:lnTo>
                  <a:lnTo>
                    <a:pt x="41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7" y="80"/>
                  </a:lnTo>
                  <a:lnTo>
                    <a:pt x="37" y="80"/>
                  </a:lnTo>
                  <a:lnTo>
                    <a:pt x="37" y="79"/>
                  </a:lnTo>
                  <a:lnTo>
                    <a:pt x="36" y="79"/>
                  </a:lnTo>
                  <a:lnTo>
                    <a:pt x="36" y="77"/>
                  </a:lnTo>
                  <a:lnTo>
                    <a:pt x="34" y="77"/>
                  </a:lnTo>
                  <a:lnTo>
                    <a:pt x="34" y="75"/>
                  </a:lnTo>
                  <a:lnTo>
                    <a:pt x="33" y="75"/>
                  </a:lnTo>
                  <a:lnTo>
                    <a:pt x="33" y="75"/>
                  </a:lnTo>
                  <a:lnTo>
                    <a:pt x="31" y="75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3" y="75"/>
                  </a:lnTo>
                  <a:lnTo>
                    <a:pt x="22" y="75"/>
                  </a:lnTo>
                  <a:lnTo>
                    <a:pt x="19" y="77"/>
                  </a:lnTo>
                  <a:lnTo>
                    <a:pt x="19" y="77"/>
                  </a:lnTo>
                  <a:lnTo>
                    <a:pt x="17" y="79"/>
                  </a:lnTo>
                  <a:lnTo>
                    <a:pt x="15" y="79"/>
                  </a:lnTo>
                  <a:lnTo>
                    <a:pt x="15" y="79"/>
                  </a:lnTo>
                  <a:lnTo>
                    <a:pt x="14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69"/>
                  </a:lnTo>
                  <a:lnTo>
                    <a:pt x="4" y="69"/>
                  </a:lnTo>
                  <a:lnTo>
                    <a:pt x="4" y="69"/>
                  </a:lnTo>
                  <a:lnTo>
                    <a:pt x="1" y="69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1" y="64"/>
                  </a:lnTo>
                  <a:lnTo>
                    <a:pt x="1" y="64"/>
                  </a:lnTo>
                  <a:lnTo>
                    <a:pt x="1" y="63"/>
                  </a:lnTo>
                  <a:lnTo>
                    <a:pt x="1" y="60"/>
                  </a:lnTo>
                  <a:lnTo>
                    <a:pt x="0" y="58"/>
                  </a:lnTo>
                  <a:lnTo>
                    <a:pt x="1" y="58"/>
                  </a:lnTo>
                  <a:lnTo>
                    <a:pt x="3" y="57"/>
                  </a:lnTo>
                  <a:lnTo>
                    <a:pt x="3" y="57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4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4" y="42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5" y="39"/>
                  </a:lnTo>
                  <a:lnTo>
                    <a:pt x="15" y="38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30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3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9" y="14"/>
                  </a:lnTo>
                  <a:lnTo>
                    <a:pt x="42" y="12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9" y="12"/>
                  </a:lnTo>
                  <a:lnTo>
                    <a:pt x="50" y="12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6" y="8"/>
                  </a:lnTo>
                  <a:lnTo>
                    <a:pt x="58" y="6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1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5" name="Freeform 332">
              <a:extLst>
                <a:ext uri="{FF2B5EF4-FFF2-40B4-BE49-F238E27FC236}">
                  <a16:creationId xmlns:a16="http://schemas.microsoft.com/office/drawing/2014/main" id="{D1154C19-F7F7-4230-9CAA-D28BD91E5E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835166" y="2829257"/>
              <a:ext cx="109156" cy="74070"/>
            </a:xfrm>
            <a:custGeom>
              <a:avLst/>
              <a:gdLst>
                <a:gd name="T0" fmla="*/ 33 w 56"/>
                <a:gd name="T1" fmla="*/ 1 h 38"/>
                <a:gd name="T2" fmla="*/ 33 w 56"/>
                <a:gd name="T3" fmla="*/ 1 h 38"/>
                <a:gd name="T4" fmla="*/ 37 w 56"/>
                <a:gd name="T5" fmla="*/ 1 h 38"/>
                <a:gd name="T6" fmla="*/ 38 w 56"/>
                <a:gd name="T7" fmla="*/ 3 h 38"/>
                <a:gd name="T8" fmla="*/ 43 w 56"/>
                <a:gd name="T9" fmla="*/ 4 h 38"/>
                <a:gd name="T10" fmla="*/ 44 w 56"/>
                <a:gd name="T11" fmla="*/ 4 h 38"/>
                <a:gd name="T12" fmla="*/ 48 w 56"/>
                <a:gd name="T13" fmla="*/ 8 h 38"/>
                <a:gd name="T14" fmla="*/ 48 w 56"/>
                <a:gd name="T15" fmla="*/ 11 h 38"/>
                <a:gd name="T16" fmla="*/ 46 w 56"/>
                <a:gd name="T17" fmla="*/ 11 h 38"/>
                <a:gd name="T18" fmla="*/ 46 w 56"/>
                <a:gd name="T19" fmla="*/ 14 h 38"/>
                <a:gd name="T20" fmla="*/ 48 w 56"/>
                <a:gd name="T21" fmla="*/ 14 h 38"/>
                <a:gd name="T22" fmla="*/ 51 w 56"/>
                <a:gd name="T23" fmla="*/ 15 h 38"/>
                <a:gd name="T24" fmla="*/ 54 w 56"/>
                <a:gd name="T25" fmla="*/ 17 h 38"/>
                <a:gd name="T26" fmla="*/ 54 w 56"/>
                <a:gd name="T27" fmla="*/ 19 h 38"/>
                <a:gd name="T28" fmla="*/ 56 w 56"/>
                <a:gd name="T29" fmla="*/ 22 h 38"/>
                <a:gd name="T30" fmla="*/ 52 w 56"/>
                <a:gd name="T31" fmla="*/ 26 h 38"/>
                <a:gd name="T32" fmla="*/ 52 w 56"/>
                <a:gd name="T33" fmla="*/ 26 h 38"/>
                <a:gd name="T34" fmla="*/ 49 w 56"/>
                <a:gd name="T35" fmla="*/ 26 h 38"/>
                <a:gd name="T36" fmla="*/ 46 w 56"/>
                <a:gd name="T37" fmla="*/ 30 h 38"/>
                <a:gd name="T38" fmla="*/ 46 w 56"/>
                <a:gd name="T39" fmla="*/ 31 h 38"/>
                <a:gd name="T40" fmla="*/ 48 w 56"/>
                <a:gd name="T41" fmla="*/ 34 h 38"/>
                <a:gd name="T42" fmla="*/ 48 w 56"/>
                <a:gd name="T43" fmla="*/ 36 h 38"/>
                <a:gd name="T44" fmla="*/ 46 w 56"/>
                <a:gd name="T45" fmla="*/ 38 h 38"/>
                <a:gd name="T46" fmla="*/ 43 w 56"/>
                <a:gd name="T47" fmla="*/ 38 h 38"/>
                <a:gd name="T48" fmla="*/ 40 w 56"/>
                <a:gd name="T49" fmla="*/ 36 h 38"/>
                <a:gd name="T50" fmla="*/ 38 w 56"/>
                <a:gd name="T51" fmla="*/ 34 h 38"/>
                <a:gd name="T52" fmla="*/ 35 w 56"/>
                <a:gd name="T53" fmla="*/ 33 h 38"/>
                <a:gd name="T54" fmla="*/ 33 w 56"/>
                <a:gd name="T55" fmla="*/ 30 h 38"/>
                <a:gd name="T56" fmla="*/ 33 w 56"/>
                <a:gd name="T57" fmla="*/ 26 h 38"/>
                <a:gd name="T58" fmla="*/ 32 w 56"/>
                <a:gd name="T59" fmla="*/ 28 h 38"/>
                <a:gd name="T60" fmla="*/ 27 w 56"/>
                <a:gd name="T61" fmla="*/ 30 h 38"/>
                <a:gd name="T62" fmla="*/ 24 w 56"/>
                <a:gd name="T63" fmla="*/ 30 h 38"/>
                <a:gd name="T64" fmla="*/ 24 w 56"/>
                <a:gd name="T65" fmla="*/ 28 h 38"/>
                <a:gd name="T66" fmla="*/ 24 w 56"/>
                <a:gd name="T67" fmla="*/ 26 h 38"/>
                <a:gd name="T68" fmla="*/ 24 w 56"/>
                <a:gd name="T69" fmla="*/ 23 h 38"/>
                <a:gd name="T70" fmla="*/ 19 w 56"/>
                <a:gd name="T71" fmla="*/ 22 h 38"/>
                <a:gd name="T72" fmla="*/ 18 w 56"/>
                <a:gd name="T73" fmla="*/ 23 h 38"/>
                <a:gd name="T74" fmla="*/ 16 w 56"/>
                <a:gd name="T75" fmla="*/ 20 h 38"/>
                <a:gd name="T76" fmla="*/ 11 w 56"/>
                <a:gd name="T77" fmla="*/ 19 h 38"/>
                <a:gd name="T78" fmla="*/ 10 w 56"/>
                <a:gd name="T79" fmla="*/ 15 h 38"/>
                <a:gd name="T80" fmla="*/ 8 w 56"/>
                <a:gd name="T81" fmla="*/ 14 h 38"/>
                <a:gd name="T82" fmla="*/ 5 w 56"/>
                <a:gd name="T83" fmla="*/ 15 h 38"/>
                <a:gd name="T84" fmla="*/ 2 w 56"/>
                <a:gd name="T85" fmla="*/ 14 h 38"/>
                <a:gd name="T86" fmla="*/ 2 w 56"/>
                <a:gd name="T87" fmla="*/ 11 h 38"/>
                <a:gd name="T88" fmla="*/ 0 w 56"/>
                <a:gd name="T89" fmla="*/ 8 h 38"/>
                <a:gd name="T90" fmla="*/ 13 w 56"/>
                <a:gd name="T91" fmla="*/ 3 h 38"/>
                <a:gd name="T92" fmla="*/ 13 w 56"/>
                <a:gd name="T93" fmla="*/ 4 h 38"/>
                <a:gd name="T94" fmla="*/ 16 w 56"/>
                <a:gd name="T95" fmla="*/ 4 h 38"/>
                <a:gd name="T96" fmla="*/ 18 w 56"/>
                <a:gd name="T97" fmla="*/ 6 h 38"/>
                <a:gd name="T98" fmla="*/ 22 w 56"/>
                <a:gd name="T99" fmla="*/ 4 h 38"/>
                <a:gd name="T100" fmla="*/ 26 w 56"/>
                <a:gd name="T101" fmla="*/ 3 h 38"/>
                <a:gd name="T102" fmla="*/ 27 w 56"/>
                <a:gd name="T103" fmla="*/ 3 h 38"/>
                <a:gd name="T104" fmla="*/ 29 w 56"/>
                <a:gd name="T105" fmla="*/ 1 h 38"/>
                <a:gd name="T106" fmla="*/ 30 w 56"/>
                <a:gd name="T107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6" h="38">
                  <a:moveTo>
                    <a:pt x="32" y="0"/>
                  </a:move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8" y="3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6" y="12"/>
                  </a:lnTo>
                  <a:lnTo>
                    <a:pt x="44" y="12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8" y="14"/>
                  </a:lnTo>
                  <a:lnTo>
                    <a:pt x="49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2" y="15"/>
                  </a:lnTo>
                  <a:lnTo>
                    <a:pt x="52" y="17"/>
                  </a:lnTo>
                  <a:lnTo>
                    <a:pt x="54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54" y="19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6" y="22"/>
                  </a:lnTo>
                  <a:lnTo>
                    <a:pt x="56" y="23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1" y="26"/>
                  </a:lnTo>
                  <a:lnTo>
                    <a:pt x="51" y="25"/>
                  </a:lnTo>
                  <a:lnTo>
                    <a:pt x="49" y="26"/>
                  </a:lnTo>
                  <a:lnTo>
                    <a:pt x="48" y="28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3"/>
                  </a:lnTo>
                  <a:lnTo>
                    <a:pt x="48" y="33"/>
                  </a:lnTo>
                  <a:lnTo>
                    <a:pt x="48" y="34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6"/>
                  </a:lnTo>
                  <a:lnTo>
                    <a:pt x="48" y="38"/>
                  </a:lnTo>
                  <a:lnTo>
                    <a:pt x="48" y="38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1" y="36"/>
                  </a:lnTo>
                  <a:lnTo>
                    <a:pt x="40" y="36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32" y="28"/>
                  </a:lnTo>
                  <a:lnTo>
                    <a:pt x="30" y="28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4" y="23"/>
                  </a:lnTo>
                  <a:lnTo>
                    <a:pt x="22" y="23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6" y="23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5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7"/>
                  </a:lnTo>
                  <a:lnTo>
                    <a:pt x="10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7" y="4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4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1" y="6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3"/>
                  </a:lnTo>
                  <a:lnTo>
                    <a:pt x="27" y="3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6" name="Freeform 333">
              <a:extLst>
                <a:ext uri="{FF2B5EF4-FFF2-40B4-BE49-F238E27FC236}">
                  <a16:creationId xmlns:a16="http://schemas.microsoft.com/office/drawing/2014/main" id="{BED2C694-896F-4133-A5A8-D41169A69F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246352" y="3655727"/>
              <a:ext cx="128649" cy="171531"/>
            </a:xfrm>
            <a:custGeom>
              <a:avLst/>
              <a:gdLst>
                <a:gd name="T0" fmla="*/ 55 w 66"/>
                <a:gd name="T1" fmla="*/ 77 h 88"/>
                <a:gd name="T2" fmla="*/ 55 w 66"/>
                <a:gd name="T3" fmla="*/ 72 h 88"/>
                <a:gd name="T4" fmla="*/ 45 w 66"/>
                <a:gd name="T5" fmla="*/ 66 h 88"/>
                <a:gd name="T6" fmla="*/ 50 w 66"/>
                <a:gd name="T7" fmla="*/ 63 h 88"/>
                <a:gd name="T8" fmla="*/ 36 w 66"/>
                <a:gd name="T9" fmla="*/ 56 h 88"/>
                <a:gd name="T10" fmla="*/ 39 w 66"/>
                <a:gd name="T11" fmla="*/ 67 h 88"/>
                <a:gd name="T12" fmla="*/ 36 w 66"/>
                <a:gd name="T13" fmla="*/ 59 h 88"/>
                <a:gd name="T14" fmla="*/ 37 w 66"/>
                <a:gd name="T15" fmla="*/ 56 h 88"/>
                <a:gd name="T16" fmla="*/ 7 w 66"/>
                <a:gd name="T17" fmla="*/ 3 h 88"/>
                <a:gd name="T18" fmla="*/ 12 w 66"/>
                <a:gd name="T19" fmla="*/ 4 h 88"/>
                <a:gd name="T20" fmla="*/ 14 w 66"/>
                <a:gd name="T21" fmla="*/ 3 h 88"/>
                <a:gd name="T22" fmla="*/ 20 w 66"/>
                <a:gd name="T23" fmla="*/ 9 h 88"/>
                <a:gd name="T24" fmla="*/ 23 w 66"/>
                <a:gd name="T25" fmla="*/ 6 h 88"/>
                <a:gd name="T26" fmla="*/ 25 w 66"/>
                <a:gd name="T27" fmla="*/ 20 h 88"/>
                <a:gd name="T28" fmla="*/ 37 w 66"/>
                <a:gd name="T29" fmla="*/ 22 h 88"/>
                <a:gd name="T30" fmla="*/ 58 w 66"/>
                <a:gd name="T31" fmla="*/ 22 h 88"/>
                <a:gd name="T32" fmla="*/ 63 w 66"/>
                <a:gd name="T33" fmla="*/ 26 h 88"/>
                <a:gd name="T34" fmla="*/ 58 w 66"/>
                <a:gd name="T35" fmla="*/ 33 h 88"/>
                <a:gd name="T36" fmla="*/ 55 w 66"/>
                <a:gd name="T37" fmla="*/ 36 h 88"/>
                <a:gd name="T38" fmla="*/ 50 w 66"/>
                <a:gd name="T39" fmla="*/ 37 h 88"/>
                <a:gd name="T40" fmla="*/ 45 w 66"/>
                <a:gd name="T41" fmla="*/ 44 h 88"/>
                <a:gd name="T42" fmla="*/ 47 w 66"/>
                <a:gd name="T43" fmla="*/ 53 h 88"/>
                <a:gd name="T44" fmla="*/ 52 w 66"/>
                <a:gd name="T45" fmla="*/ 55 h 88"/>
                <a:gd name="T46" fmla="*/ 55 w 66"/>
                <a:gd name="T47" fmla="*/ 47 h 88"/>
                <a:gd name="T48" fmla="*/ 59 w 66"/>
                <a:gd name="T49" fmla="*/ 44 h 88"/>
                <a:gd name="T50" fmla="*/ 63 w 66"/>
                <a:gd name="T51" fmla="*/ 55 h 88"/>
                <a:gd name="T52" fmla="*/ 64 w 66"/>
                <a:gd name="T53" fmla="*/ 69 h 88"/>
                <a:gd name="T54" fmla="*/ 66 w 66"/>
                <a:gd name="T55" fmla="*/ 80 h 88"/>
                <a:gd name="T56" fmla="*/ 59 w 66"/>
                <a:gd name="T57" fmla="*/ 80 h 88"/>
                <a:gd name="T58" fmla="*/ 61 w 66"/>
                <a:gd name="T59" fmla="*/ 86 h 88"/>
                <a:gd name="T60" fmla="*/ 56 w 66"/>
                <a:gd name="T61" fmla="*/ 74 h 88"/>
                <a:gd name="T62" fmla="*/ 53 w 66"/>
                <a:gd name="T63" fmla="*/ 66 h 88"/>
                <a:gd name="T64" fmla="*/ 47 w 66"/>
                <a:gd name="T65" fmla="*/ 58 h 88"/>
                <a:gd name="T66" fmla="*/ 37 w 66"/>
                <a:gd name="T67" fmla="*/ 50 h 88"/>
                <a:gd name="T68" fmla="*/ 36 w 66"/>
                <a:gd name="T69" fmla="*/ 48 h 88"/>
                <a:gd name="T70" fmla="*/ 36 w 66"/>
                <a:gd name="T71" fmla="*/ 53 h 88"/>
                <a:gd name="T72" fmla="*/ 34 w 66"/>
                <a:gd name="T73" fmla="*/ 58 h 88"/>
                <a:gd name="T74" fmla="*/ 36 w 66"/>
                <a:gd name="T75" fmla="*/ 66 h 88"/>
                <a:gd name="T76" fmla="*/ 30 w 66"/>
                <a:gd name="T77" fmla="*/ 72 h 88"/>
                <a:gd name="T78" fmla="*/ 26 w 66"/>
                <a:gd name="T79" fmla="*/ 69 h 88"/>
                <a:gd name="T80" fmla="*/ 26 w 66"/>
                <a:gd name="T81" fmla="*/ 67 h 88"/>
                <a:gd name="T82" fmla="*/ 22 w 66"/>
                <a:gd name="T83" fmla="*/ 72 h 88"/>
                <a:gd name="T84" fmla="*/ 18 w 66"/>
                <a:gd name="T85" fmla="*/ 74 h 88"/>
                <a:gd name="T86" fmla="*/ 14 w 66"/>
                <a:gd name="T87" fmla="*/ 67 h 88"/>
                <a:gd name="T88" fmla="*/ 11 w 66"/>
                <a:gd name="T89" fmla="*/ 55 h 88"/>
                <a:gd name="T90" fmla="*/ 9 w 66"/>
                <a:gd name="T91" fmla="*/ 48 h 88"/>
                <a:gd name="T92" fmla="*/ 9 w 66"/>
                <a:gd name="T93" fmla="*/ 39 h 88"/>
                <a:gd name="T94" fmla="*/ 4 w 66"/>
                <a:gd name="T95" fmla="*/ 33 h 88"/>
                <a:gd name="T96" fmla="*/ 0 w 66"/>
                <a:gd name="T97" fmla="*/ 29 h 88"/>
                <a:gd name="T98" fmla="*/ 6 w 66"/>
                <a:gd name="T99" fmla="*/ 22 h 88"/>
                <a:gd name="T100" fmla="*/ 12 w 66"/>
                <a:gd name="T101" fmla="*/ 20 h 88"/>
                <a:gd name="T102" fmla="*/ 6 w 66"/>
                <a:gd name="T103" fmla="*/ 15 h 88"/>
                <a:gd name="T104" fmla="*/ 0 w 66"/>
                <a:gd name="T105" fmla="*/ 9 h 88"/>
                <a:gd name="T106" fmla="*/ 6 w 66"/>
                <a:gd name="T107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6" h="88">
                  <a:moveTo>
                    <a:pt x="55" y="74"/>
                  </a:move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7"/>
                  </a:lnTo>
                  <a:lnTo>
                    <a:pt x="55" y="77"/>
                  </a:lnTo>
                  <a:lnTo>
                    <a:pt x="55" y="75"/>
                  </a:lnTo>
                  <a:lnTo>
                    <a:pt x="55" y="74"/>
                  </a:lnTo>
                  <a:lnTo>
                    <a:pt x="55" y="74"/>
                  </a:lnTo>
                  <a:close/>
                  <a:moveTo>
                    <a:pt x="55" y="70"/>
                  </a:moveTo>
                  <a:lnTo>
                    <a:pt x="55" y="70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0"/>
                  </a:lnTo>
                  <a:close/>
                  <a:moveTo>
                    <a:pt x="44" y="61"/>
                  </a:moveTo>
                  <a:lnTo>
                    <a:pt x="45" y="64"/>
                  </a:lnTo>
                  <a:lnTo>
                    <a:pt x="45" y="66"/>
                  </a:lnTo>
                  <a:lnTo>
                    <a:pt x="44" y="67"/>
                  </a:lnTo>
                  <a:lnTo>
                    <a:pt x="42" y="67"/>
                  </a:lnTo>
                  <a:lnTo>
                    <a:pt x="44" y="61"/>
                  </a:lnTo>
                  <a:close/>
                  <a:moveTo>
                    <a:pt x="48" y="59"/>
                  </a:moveTo>
                  <a:lnTo>
                    <a:pt x="48" y="61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50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8" y="63"/>
                  </a:lnTo>
                  <a:lnTo>
                    <a:pt x="48" y="61"/>
                  </a:lnTo>
                  <a:lnTo>
                    <a:pt x="48" y="59"/>
                  </a:lnTo>
                  <a:close/>
                  <a:moveTo>
                    <a:pt x="36" y="56"/>
                  </a:moveTo>
                  <a:lnTo>
                    <a:pt x="37" y="58"/>
                  </a:lnTo>
                  <a:lnTo>
                    <a:pt x="37" y="58"/>
                  </a:lnTo>
                  <a:lnTo>
                    <a:pt x="37" y="59"/>
                  </a:lnTo>
                  <a:lnTo>
                    <a:pt x="39" y="59"/>
                  </a:lnTo>
                  <a:lnTo>
                    <a:pt x="41" y="63"/>
                  </a:lnTo>
                  <a:lnTo>
                    <a:pt x="41" y="64"/>
                  </a:lnTo>
                  <a:lnTo>
                    <a:pt x="39" y="67"/>
                  </a:lnTo>
                  <a:lnTo>
                    <a:pt x="39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7" y="64"/>
                  </a:lnTo>
                  <a:lnTo>
                    <a:pt x="37" y="63"/>
                  </a:lnTo>
                  <a:lnTo>
                    <a:pt x="37" y="61"/>
                  </a:lnTo>
                  <a:lnTo>
                    <a:pt x="36" y="59"/>
                  </a:lnTo>
                  <a:lnTo>
                    <a:pt x="36" y="59"/>
                  </a:lnTo>
                  <a:lnTo>
                    <a:pt x="36" y="58"/>
                  </a:lnTo>
                  <a:lnTo>
                    <a:pt x="34" y="56"/>
                  </a:lnTo>
                  <a:lnTo>
                    <a:pt x="36" y="56"/>
                  </a:lnTo>
                  <a:close/>
                  <a:moveTo>
                    <a:pt x="36" y="53"/>
                  </a:moveTo>
                  <a:lnTo>
                    <a:pt x="37" y="55"/>
                  </a:lnTo>
                  <a:lnTo>
                    <a:pt x="37" y="56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3"/>
                  </a:lnTo>
                  <a:close/>
                  <a:moveTo>
                    <a:pt x="4" y="0"/>
                  </a:moveTo>
                  <a:lnTo>
                    <a:pt x="6" y="1"/>
                  </a:lnTo>
                  <a:lnTo>
                    <a:pt x="7" y="3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4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2" y="9"/>
                  </a:lnTo>
                  <a:lnTo>
                    <a:pt x="22" y="7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5"/>
                  </a:lnTo>
                  <a:lnTo>
                    <a:pt x="25" y="18"/>
                  </a:lnTo>
                  <a:lnTo>
                    <a:pt x="25" y="18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6" y="20"/>
                  </a:lnTo>
                  <a:lnTo>
                    <a:pt x="28" y="20"/>
                  </a:lnTo>
                  <a:lnTo>
                    <a:pt x="30" y="20"/>
                  </a:lnTo>
                  <a:lnTo>
                    <a:pt x="31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7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7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63" y="23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3" y="26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29"/>
                  </a:lnTo>
                  <a:lnTo>
                    <a:pt x="58" y="31"/>
                  </a:lnTo>
                  <a:lnTo>
                    <a:pt x="58" y="33"/>
                  </a:lnTo>
                  <a:lnTo>
                    <a:pt x="58" y="33"/>
                  </a:lnTo>
                  <a:lnTo>
                    <a:pt x="58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8" y="37"/>
                  </a:lnTo>
                  <a:lnTo>
                    <a:pt x="47" y="37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5" y="40"/>
                  </a:lnTo>
                  <a:lnTo>
                    <a:pt x="45" y="42"/>
                  </a:lnTo>
                  <a:lnTo>
                    <a:pt x="45" y="44"/>
                  </a:lnTo>
                  <a:lnTo>
                    <a:pt x="45" y="45"/>
                  </a:lnTo>
                  <a:lnTo>
                    <a:pt x="45" y="48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0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3" y="52"/>
                  </a:lnTo>
                  <a:lnTo>
                    <a:pt x="53" y="50"/>
                  </a:lnTo>
                  <a:lnTo>
                    <a:pt x="53" y="48"/>
                  </a:lnTo>
                  <a:lnTo>
                    <a:pt x="55" y="47"/>
                  </a:lnTo>
                  <a:lnTo>
                    <a:pt x="56" y="47"/>
                  </a:lnTo>
                  <a:lnTo>
                    <a:pt x="56" y="45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61" y="47"/>
                  </a:lnTo>
                  <a:lnTo>
                    <a:pt x="61" y="50"/>
                  </a:lnTo>
                  <a:lnTo>
                    <a:pt x="61" y="50"/>
                  </a:lnTo>
                  <a:lnTo>
                    <a:pt x="61" y="53"/>
                  </a:lnTo>
                  <a:lnTo>
                    <a:pt x="63" y="55"/>
                  </a:lnTo>
                  <a:lnTo>
                    <a:pt x="63" y="56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4" y="59"/>
                  </a:lnTo>
                  <a:lnTo>
                    <a:pt x="64" y="61"/>
                  </a:lnTo>
                  <a:lnTo>
                    <a:pt x="64" y="63"/>
                  </a:lnTo>
                  <a:lnTo>
                    <a:pt x="64" y="69"/>
                  </a:lnTo>
                  <a:lnTo>
                    <a:pt x="64" y="70"/>
                  </a:lnTo>
                  <a:lnTo>
                    <a:pt x="66" y="70"/>
                  </a:lnTo>
                  <a:lnTo>
                    <a:pt x="66" y="75"/>
                  </a:lnTo>
                  <a:lnTo>
                    <a:pt x="66" y="77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64" y="78"/>
                  </a:lnTo>
                  <a:lnTo>
                    <a:pt x="63" y="78"/>
                  </a:lnTo>
                  <a:lnTo>
                    <a:pt x="61" y="78"/>
                  </a:lnTo>
                  <a:lnTo>
                    <a:pt x="61" y="78"/>
                  </a:lnTo>
                  <a:lnTo>
                    <a:pt x="59" y="80"/>
                  </a:lnTo>
                  <a:lnTo>
                    <a:pt x="59" y="80"/>
                  </a:lnTo>
                  <a:lnTo>
                    <a:pt x="59" y="81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1" y="85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1" y="88"/>
                  </a:lnTo>
                  <a:lnTo>
                    <a:pt x="61" y="88"/>
                  </a:lnTo>
                  <a:lnTo>
                    <a:pt x="59" y="86"/>
                  </a:lnTo>
                  <a:lnTo>
                    <a:pt x="59" y="85"/>
                  </a:lnTo>
                  <a:lnTo>
                    <a:pt x="58" y="81"/>
                  </a:lnTo>
                  <a:lnTo>
                    <a:pt x="56" y="77"/>
                  </a:lnTo>
                  <a:lnTo>
                    <a:pt x="56" y="74"/>
                  </a:lnTo>
                  <a:lnTo>
                    <a:pt x="55" y="72"/>
                  </a:lnTo>
                  <a:lnTo>
                    <a:pt x="55" y="67"/>
                  </a:lnTo>
                  <a:lnTo>
                    <a:pt x="55" y="66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3" y="66"/>
                  </a:lnTo>
                  <a:lnTo>
                    <a:pt x="53" y="64"/>
                  </a:lnTo>
                  <a:lnTo>
                    <a:pt x="52" y="63"/>
                  </a:lnTo>
                  <a:lnTo>
                    <a:pt x="50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8" y="58"/>
                  </a:lnTo>
                  <a:lnTo>
                    <a:pt x="47" y="58"/>
                  </a:lnTo>
                  <a:lnTo>
                    <a:pt x="45" y="59"/>
                  </a:lnTo>
                  <a:lnTo>
                    <a:pt x="44" y="61"/>
                  </a:lnTo>
                  <a:lnTo>
                    <a:pt x="42" y="61"/>
                  </a:lnTo>
                  <a:lnTo>
                    <a:pt x="39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0"/>
                  </a:lnTo>
                  <a:lnTo>
                    <a:pt x="37" y="48"/>
                  </a:lnTo>
                  <a:lnTo>
                    <a:pt x="37" y="47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36" y="48"/>
                  </a:lnTo>
                  <a:lnTo>
                    <a:pt x="34" y="48"/>
                  </a:lnTo>
                  <a:lnTo>
                    <a:pt x="31" y="47"/>
                  </a:lnTo>
                  <a:lnTo>
                    <a:pt x="33" y="48"/>
                  </a:lnTo>
                  <a:lnTo>
                    <a:pt x="36" y="48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5"/>
                  </a:lnTo>
                  <a:lnTo>
                    <a:pt x="36" y="56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34" y="58"/>
                  </a:lnTo>
                  <a:lnTo>
                    <a:pt x="34" y="59"/>
                  </a:lnTo>
                  <a:lnTo>
                    <a:pt x="34" y="59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6" y="63"/>
                  </a:lnTo>
                  <a:lnTo>
                    <a:pt x="37" y="64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7"/>
                  </a:lnTo>
                  <a:lnTo>
                    <a:pt x="33" y="69"/>
                  </a:lnTo>
                  <a:lnTo>
                    <a:pt x="33" y="70"/>
                  </a:lnTo>
                  <a:lnTo>
                    <a:pt x="31" y="72"/>
                  </a:lnTo>
                  <a:lnTo>
                    <a:pt x="30" y="72"/>
                  </a:lnTo>
                  <a:lnTo>
                    <a:pt x="30" y="72"/>
                  </a:lnTo>
                  <a:lnTo>
                    <a:pt x="30" y="70"/>
                  </a:lnTo>
                  <a:lnTo>
                    <a:pt x="30" y="70"/>
                  </a:lnTo>
                  <a:lnTo>
                    <a:pt x="30" y="69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30" y="67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4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6" y="66"/>
                  </a:lnTo>
                  <a:lnTo>
                    <a:pt x="26" y="67"/>
                  </a:lnTo>
                  <a:lnTo>
                    <a:pt x="26" y="69"/>
                  </a:lnTo>
                  <a:lnTo>
                    <a:pt x="25" y="70"/>
                  </a:lnTo>
                  <a:lnTo>
                    <a:pt x="25" y="70"/>
                  </a:lnTo>
                  <a:lnTo>
                    <a:pt x="23" y="72"/>
                  </a:lnTo>
                  <a:lnTo>
                    <a:pt x="22" y="72"/>
                  </a:lnTo>
                  <a:lnTo>
                    <a:pt x="22" y="74"/>
                  </a:lnTo>
                  <a:lnTo>
                    <a:pt x="22" y="72"/>
                  </a:lnTo>
                  <a:lnTo>
                    <a:pt x="22" y="70"/>
                  </a:lnTo>
                  <a:lnTo>
                    <a:pt x="20" y="66"/>
                  </a:lnTo>
                  <a:lnTo>
                    <a:pt x="20" y="66"/>
                  </a:lnTo>
                  <a:lnTo>
                    <a:pt x="20" y="69"/>
                  </a:lnTo>
                  <a:lnTo>
                    <a:pt x="20" y="70"/>
                  </a:lnTo>
                  <a:lnTo>
                    <a:pt x="20" y="72"/>
                  </a:lnTo>
                  <a:lnTo>
                    <a:pt x="18" y="74"/>
                  </a:lnTo>
                  <a:lnTo>
                    <a:pt x="17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7"/>
                  </a:lnTo>
                  <a:lnTo>
                    <a:pt x="14" y="66"/>
                  </a:lnTo>
                  <a:lnTo>
                    <a:pt x="12" y="63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2" y="52"/>
                  </a:lnTo>
                  <a:lnTo>
                    <a:pt x="12" y="52"/>
                  </a:lnTo>
                  <a:lnTo>
                    <a:pt x="11" y="52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9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7" y="45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5"/>
                  </a:lnTo>
                  <a:lnTo>
                    <a:pt x="6" y="22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11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7" y="17"/>
                  </a:lnTo>
                  <a:lnTo>
                    <a:pt x="6" y="15"/>
                  </a:lnTo>
                  <a:lnTo>
                    <a:pt x="6" y="15"/>
                  </a:lnTo>
                  <a:lnTo>
                    <a:pt x="4" y="14"/>
                  </a:lnTo>
                  <a:lnTo>
                    <a:pt x="3" y="12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7"/>
                  </a:lnTo>
                  <a:lnTo>
                    <a:pt x="3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7" name="Freeform 334">
              <a:extLst>
                <a:ext uri="{FF2B5EF4-FFF2-40B4-BE49-F238E27FC236}">
                  <a16:creationId xmlns:a16="http://schemas.microsoft.com/office/drawing/2014/main" id="{6E0E6806-0902-41A5-A588-7A657379689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4765" y="404167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2 h 3"/>
                <a:gd name="T4" fmla="*/ 3 w 3"/>
                <a:gd name="T5" fmla="*/ 3 h 3"/>
                <a:gd name="T6" fmla="*/ 1 w 3"/>
                <a:gd name="T7" fmla="*/ 3 h 3"/>
                <a:gd name="T8" fmla="*/ 1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8" name="Freeform 335">
              <a:extLst>
                <a:ext uri="{FF2B5EF4-FFF2-40B4-BE49-F238E27FC236}">
                  <a16:creationId xmlns:a16="http://schemas.microsoft.com/office/drawing/2014/main" id="{310A2A2C-CE57-4727-A3F6-E33D00495518}"/>
                </a:ext>
              </a:extLst>
            </p:cNvPr>
            <p:cNvSpPr>
              <a:spLocks/>
            </p:cNvSpPr>
            <p:nvPr/>
          </p:nvSpPr>
          <p:spPr bwMode="auto">
            <a:xfrm>
              <a:off x="6207467" y="3053417"/>
              <a:ext cx="107208" cy="95512"/>
            </a:xfrm>
            <a:custGeom>
              <a:avLst/>
              <a:gdLst>
                <a:gd name="T0" fmla="*/ 22 w 55"/>
                <a:gd name="T1" fmla="*/ 3 h 49"/>
                <a:gd name="T2" fmla="*/ 25 w 55"/>
                <a:gd name="T3" fmla="*/ 3 h 49"/>
                <a:gd name="T4" fmla="*/ 29 w 55"/>
                <a:gd name="T5" fmla="*/ 3 h 49"/>
                <a:gd name="T6" fmla="*/ 32 w 55"/>
                <a:gd name="T7" fmla="*/ 4 h 49"/>
                <a:gd name="T8" fmla="*/ 35 w 55"/>
                <a:gd name="T9" fmla="*/ 3 h 49"/>
                <a:gd name="T10" fmla="*/ 38 w 55"/>
                <a:gd name="T11" fmla="*/ 3 h 49"/>
                <a:gd name="T12" fmla="*/ 43 w 55"/>
                <a:gd name="T13" fmla="*/ 4 h 49"/>
                <a:gd name="T14" fmla="*/ 44 w 55"/>
                <a:gd name="T15" fmla="*/ 6 h 49"/>
                <a:gd name="T16" fmla="*/ 46 w 55"/>
                <a:gd name="T17" fmla="*/ 8 h 49"/>
                <a:gd name="T18" fmla="*/ 49 w 55"/>
                <a:gd name="T19" fmla="*/ 8 h 49"/>
                <a:gd name="T20" fmla="*/ 52 w 55"/>
                <a:gd name="T21" fmla="*/ 8 h 49"/>
                <a:gd name="T22" fmla="*/ 52 w 55"/>
                <a:gd name="T23" fmla="*/ 11 h 49"/>
                <a:gd name="T24" fmla="*/ 49 w 55"/>
                <a:gd name="T25" fmla="*/ 14 h 49"/>
                <a:gd name="T26" fmla="*/ 49 w 55"/>
                <a:gd name="T27" fmla="*/ 17 h 49"/>
                <a:gd name="T28" fmla="*/ 52 w 55"/>
                <a:gd name="T29" fmla="*/ 19 h 49"/>
                <a:gd name="T30" fmla="*/ 55 w 55"/>
                <a:gd name="T31" fmla="*/ 22 h 49"/>
                <a:gd name="T32" fmla="*/ 54 w 55"/>
                <a:gd name="T33" fmla="*/ 23 h 49"/>
                <a:gd name="T34" fmla="*/ 51 w 55"/>
                <a:gd name="T35" fmla="*/ 23 h 49"/>
                <a:gd name="T36" fmla="*/ 52 w 55"/>
                <a:gd name="T37" fmla="*/ 27 h 49"/>
                <a:gd name="T38" fmla="*/ 54 w 55"/>
                <a:gd name="T39" fmla="*/ 30 h 49"/>
                <a:gd name="T40" fmla="*/ 52 w 55"/>
                <a:gd name="T41" fmla="*/ 30 h 49"/>
                <a:gd name="T42" fmla="*/ 51 w 55"/>
                <a:gd name="T43" fmla="*/ 31 h 49"/>
                <a:gd name="T44" fmla="*/ 49 w 55"/>
                <a:gd name="T45" fmla="*/ 31 h 49"/>
                <a:gd name="T46" fmla="*/ 47 w 55"/>
                <a:gd name="T47" fmla="*/ 31 h 49"/>
                <a:gd name="T48" fmla="*/ 47 w 55"/>
                <a:gd name="T49" fmla="*/ 34 h 49"/>
                <a:gd name="T50" fmla="*/ 46 w 55"/>
                <a:gd name="T51" fmla="*/ 34 h 49"/>
                <a:gd name="T52" fmla="*/ 44 w 55"/>
                <a:gd name="T53" fmla="*/ 36 h 49"/>
                <a:gd name="T54" fmla="*/ 43 w 55"/>
                <a:gd name="T55" fmla="*/ 38 h 49"/>
                <a:gd name="T56" fmla="*/ 40 w 55"/>
                <a:gd name="T57" fmla="*/ 41 h 49"/>
                <a:gd name="T58" fmla="*/ 40 w 55"/>
                <a:gd name="T59" fmla="*/ 44 h 49"/>
                <a:gd name="T60" fmla="*/ 41 w 55"/>
                <a:gd name="T61" fmla="*/ 47 h 49"/>
                <a:gd name="T62" fmla="*/ 40 w 55"/>
                <a:gd name="T63" fmla="*/ 49 h 49"/>
                <a:gd name="T64" fmla="*/ 38 w 55"/>
                <a:gd name="T65" fmla="*/ 47 h 49"/>
                <a:gd name="T66" fmla="*/ 32 w 55"/>
                <a:gd name="T67" fmla="*/ 44 h 49"/>
                <a:gd name="T68" fmla="*/ 29 w 55"/>
                <a:gd name="T69" fmla="*/ 42 h 49"/>
                <a:gd name="T70" fmla="*/ 29 w 55"/>
                <a:gd name="T71" fmla="*/ 41 h 49"/>
                <a:gd name="T72" fmla="*/ 27 w 55"/>
                <a:gd name="T73" fmla="*/ 39 h 49"/>
                <a:gd name="T74" fmla="*/ 22 w 55"/>
                <a:gd name="T75" fmla="*/ 34 h 49"/>
                <a:gd name="T76" fmla="*/ 19 w 55"/>
                <a:gd name="T77" fmla="*/ 31 h 49"/>
                <a:gd name="T78" fmla="*/ 14 w 55"/>
                <a:gd name="T79" fmla="*/ 27 h 49"/>
                <a:gd name="T80" fmla="*/ 10 w 55"/>
                <a:gd name="T81" fmla="*/ 22 h 49"/>
                <a:gd name="T82" fmla="*/ 6 w 55"/>
                <a:gd name="T83" fmla="*/ 17 h 49"/>
                <a:gd name="T84" fmla="*/ 5 w 55"/>
                <a:gd name="T85" fmla="*/ 14 h 49"/>
                <a:gd name="T86" fmla="*/ 0 w 55"/>
                <a:gd name="T87" fmla="*/ 8 h 49"/>
                <a:gd name="T88" fmla="*/ 2 w 55"/>
                <a:gd name="T89" fmla="*/ 1 h 49"/>
                <a:gd name="T90" fmla="*/ 5 w 55"/>
                <a:gd name="T91" fmla="*/ 1 h 49"/>
                <a:gd name="T92" fmla="*/ 8 w 55"/>
                <a:gd name="T93" fmla="*/ 4 h 49"/>
                <a:gd name="T94" fmla="*/ 11 w 55"/>
                <a:gd name="T95" fmla="*/ 1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" h="49">
                  <a:moveTo>
                    <a:pt x="17" y="0"/>
                  </a:moveTo>
                  <a:lnTo>
                    <a:pt x="21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7" y="3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7" y="8"/>
                  </a:lnTo>
                  <a:lnTo>
                    <a:pt x="47" y="8"/>
                  </a:lnTo>
                  <a:lnTo>
                    <a:pt x="49" y="8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2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4" y="20"/>
                  </a:lnTo>
                  <a:lnTo>
                    <a:pt x="55" y="22"/>
                  </a:lnTo>
                  <a:lnTo>
                    <a:pt x="55" y="22"/>
                  </a:lnTo>
                  <a:lnTo>
                    <a:pt x="55" y="23"/>
                  </a:lnTo>
                  <a:lnTo>
                    <a:pt x="55" y="23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2" y="27"/>
                  </a:lnTo>
                  <a:lnTo>
                    <a:pt x="54" y="28"/>
                  </a:lnTo>
                  <a:lnTo>
                    <a:pt x="55" y="30"/>
                  </a:lnTo>
                  <a:lnTo>
                    <a:pt x="54" y="30"/>
                  </a:lnTo>
                  <a:lnTo>
                    <a:pt x="54" y="31"/>
                  </a:lnTo>
                  <a:lnTo>
                    <a:pt x="54" y="31"/>
                  </a:lnTo>
                  <a:lnTo>
                    <a:pt x="52" y="30"/>
                  </a:lnTo>
                  <a:lnTo>
                    <a:pt x="52" y="30"/>
                  </a:lnTo>
                  <a:lnTo>
                    <a:pt x="51" y="30"/>
                  </a:lnTo>
                  <a:lnTo>
                    <a:pt x="51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6" y="31"/>
                  </a:lnTo>
                  <a:lnTo>
                    <a:pt x="47" y="33"/>
                  </a:lnTo>
                  <a:lnTo>
                    <a:pt x="47" y="34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4" y="36"/>
                  </a:lnTo>
                  <a:lnTo>
                    <a:pt x="43" y="36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3" y="39"/>
                  </a:lnTo>
                  <a:lnTo>
                    <a:pt x="43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4"/>
                  </a:lnTo>
                  <a:lnTo>
                    <a:pt x="40" y="44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5" y="45"/>
                  </a:lnTo>
                  <a:lnTo>
                    <a:pt x="33" y="45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30" y="42"/>
                  </a:lnTo>
                  <a:lnTo>
                    <a:pt x="29" y="42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4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2" y="33"/>
                  </a:lnTo>
                  <a:lnTo>
                    <a:pt x="22" y="33"/>
                  </a:lnTo>
                  <a:lnTo>
                    <a:pt x="19" y="31"/>
                  </a:lnTo>
                  <a:lnTo>
                    <a:pt x="17" y="30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3" y="25"/>
                  </a:lnTo>
                  <a:lnTo>
                    <a:pt x="11" y="23"/>
                  </a:lnTo>
                  <a:lnTo>
                    <a:pt x="10" y="22"/>
                  </a:lnTo>
                  <a:lnTo>
                    <a:pt x="8" y="20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10" y="4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6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9" name="Freeform 336">
              <a:extLst>
                <a:ext uri="{FF2B5EF4-FFF2-40B4-BE49-F238E27FC236}">
                  <a16:creationId xmlns:a16="http://schemas.microsoft.com/office/drawing/2014/main" id="{6C89D4B5-02B7-4811-9552-F20C0BF36A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26140" y="3170370"/>
              <a:ext cx="159836" cy="115005"/>
            </a:xfrm>
            <a:custGeom>
              <a:avLst/>
              <a:gdLst>
                <a:gd name="T0" fmla="*/ 6 w 82"/>
                <a:gd name="T1" fmla="*/ 39 h 59"/>
                <a:gd name="T2" fmla="*/ 11 w 82"/>
                <a:gd name="T3" fmla="*/ 41 h 59"/>
                <a:gd name="T4" fmla="*/ 15 w 82"/>
                <a:gd name="T5" fmla="*/ 41 h 59"/>
                <a:gd name="T6" fmla="*/ 17 w 82"/>
                <a:gd name="T7" fmla="*/ 45 h 59"/>
                <a:gd name="T8" fmla="*/ 17 w 82"/>
                <a:gd name="T9" fmla="*/ 50 h 59"/>
                <a:gd name="T10" fmla="*/ 7 w 82"/>
                <a:gd name="T11" fmla="*/ 45 h 59"/>
                <a:gd name="T12" fmla="*/ 3 w 82"/>
                <a:gd name="T13" fmla="*/ 42 h 59"/>
                <a:gd name="T14" fmla="*/ 1 w 82"/>
                <a:gd name="T15" fmla="*/ 37 h 59"/>
                <a:gd name="T16" fmla="*/ 11 w 82"/>
                <a:gd name="T17" fmla="*/ 22 h 59"/>
                <a:gd name="T18" fmla="*/ 3 w 82"/>
                <a:gd name="T19" fmla="*/ 14 h 59"/>
                <a:gd name="T20" fmla="*/ 3 w 82"/>
                <a:gd name="T21" fmla="*/ 15 h 59"/>
                <a:gd name="T22" fmla="*/ 25 w 82"/>
                <a:gd name="T23" fmla="*/ 0 h 59"/>
                <a:gd name="T24" fmla="*/ 28 w 82"/>
                <a:gd name="T25" fmla="*/ 1 h 59"/>
                <a:gd name="T26" fmla="*/ 33 w 82"/>
                <a:gd name="T27" fmla="*/ 6 h 59"/>
                <a:gd name="T28" fmla="*/ 39 w 82"/>
                <a:gd name="T29" fmla="*/ 11 h 59"/>
                <a:gd name="T30" fmla="*/ 47 w 82"/>
                <a:gd name="T31" fmla="*/ 7 h 59"/>
                <a:gd name="T32" fmla="*/ 55 w 82"/>
                <a:gd name="T33" fmla="*/ 1 h 59"/>
                <a:gd name="T34" fmla="*/ 63 w 82"/>
                <a:gd name="T35" fmla="*/ 11 h 59"/>
                <a:gd name="T36" fmla="*/ 69 w 82"/>
                <a:gd name="T37" fmla="*/ 20 h 59"/>
                <a:gd name="T38" fmla="*/ 77 w 82"/>
                <a:gd name="T39" fmla="*/ 23 h 59"/>
                <a:gd name="T40" fmla="*/ 77 w 82"/>
                <a:gd name="T41" fmla="*/ 26 h 59"/>
                <a:gd name="T42" fmla="*/ 67 w 82"/>
                <a:gd name="T43" fmla="*/ 31 h 59"/>
                <a:gd name="T44" fmla="*/ 66 w 82"/>
                <a:gd name="T45" fmla="*/ 44 h 59"/>
                <a:gd name="T46" fmla="*/ 63 w 82"/>
                <a:gd name="T47" fmla="*/ 48 h 59"/>
                <a:gd name="T48" fmla="*/ 59 w 82"/>
                <a:gd name="T49" fmla="*/ 50 h 59"/>
                <a:gd name="T50" fmla="*/ 56 w 82"/>
                <a:gd name="T51" fmla="*/ 59 h 59"/>
                <a:gd name="T52" fmla="*/ 50 w 82"/>
                <a:gd name="T53" fmla="*/ 55 h 59"/>
                <a:gd name="T54" fmla="*/ 47 w 82"/>
                <a:gd name="T55" fmla="*/ 52 h 59"/>
                <a:gd name="T56" fmla="*/ 50 w 82"/>
                <a:gd name="T57" fmla="*/ 50 h 59"/>
                <a:gd name="T58" fmla="*/ 48 w 82"/>
                <a:gd name="T59" fmla="*/ 45 h 59"/>
                <a:gd name="T60" fmla="*/ 52 w 82"/>
                <a:gd name="T61" fmla="*/ 42 h 59"/>
                <a:gd name="T62" fmla="*/ 44 w 82"/>
                <a:gd name="T63" fmla="*/ 37 h 59"/>
                <a:gd name="T64" fmla="*/ 33 w 82"/>
                <a:gd name="T65" fmla="*/ 45 h 59"/>
                <a:gd name="T66" fmla="*/ 25 w 82"/>
                <a:gd name="T67" fmla="*/ 50 h 59"/>
                <a:gd name="T68" fmla="*/ 23 w 82"/>
                <a:gd name="T69" fmla="*/ 45 h 59"/>
                <a:gd name="T70" fmla="*/ 25 w 82"/>
                <a:gd name="T71" fmla="*/ 44 h 59"/>
                <a:gd name="T72" fmla="*/ 23 w 82"/>
                <a:gd name="T73" fmla="*/ 42 h 59"/>
                <a:gd name="T74" fmla="*/ 20 w 82"/>
                <a:gd name="T75" fmla="*/ 39 h 59"/>
                <a:gd name="T76" fmla="*/ 15 w 82"/>
                <a:gd name="T77" fmla="*/ 34 h 59"/>
                <a:gd name="T78" fmla="*/ 12 w 82"/>
                <a:gd name="T79" fmla="*/ 33 h 59"/>
                <a:gd name="T80" fmla="*/ 17 w 82"/>
                <a:gd name="T81" fmla="*/ 30 h 59"/>
                <a:gd name="T82" fmla="*/ 9 w 82"/>
                <a:gd name="T83" fmla="*/ 22 h 59"/>
                <a:gd name="T84" fmla="*/ 12 w 82"/>
                <a:gd name="T85" fmla="*/ 18 h 59"/>
                <a:gd name="T86" fmla="*/ 7 w 82"/>
                <a:gd name="T87" fmla="*/ 15 h 59"/>
                <a:gd name="T88" fmla="*/ 6 w 82"/>
                <a:gd name="T89" fmla="*/ 12 h 59"/>
                <a:gd name="T90" fmla="*/ 3 w 82"/>
                <a:gd name="T91" fmla="*/ 11 h 59"/>
                <a:gd name="T92" fmla="*/ 14 w 82"/>
                <a:gd name="T93" fmla="*/ 11 h 59"/>
                <a:gd name="T94" fmla="*/ 18 w 82"/>
                <a:gd name="T95" fmla="*/ 12 h 59"/>
                <a:gd name="T96" fmla="*/ 25 w 82"/>
                <a:gd name="T97" fmla="*/ 14 h 59"/>
                <a:gd name="T98" fmla="*/ 26 w 82"/>
                <a:gd name="T99" fmla="*/ 9 h 59"/>
                <a:gd name="T100" fmla="*/ 20 w 82"/>
                <a:gd name="T101" fmla="*/ 4 h 59"/>
                <a:gd name="T102" fmla="*/ 22 w 82"/>
                <a:gd name="T103" fmla="*/ 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2" h="59">
                  <a:moveTo>
                    <a:pt x="4" y="36"/>
                  </a:moveTo>
                  <a:lnTo>
                    <a:pt x="4" y="36"/>
                  </a:lnTo>
                  <a:lnTo>
                    <a:pt x="4" y="37"/>
                  </a:lnTo>
                  <a:lnTo>
                    <a:pt x="6" y="37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9" y="41"/>
                  </a:lnTo>
                  <a:lnTo>
                    <a:pt x="11" y="41"/>
                  </a:lnTo>
                  <a:lnTo>
                    <a:pt x="12" y="41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2"/>
                  </a:lnTo>
                  <a:lnTo>
                    <a:pt x="14" y="42"/>
                  </a:lnTo>
                  <a:lnTo>
                    <a:pt x="15" y="44"/>
                  </a:lnTo>
                  <a:lnTo>
                    <a:pt x="17" y="44"/>
                  </a:lnTo>
                  <a:lnTo>
                    <a:pt x="17" y="45"/>
                  </a:lnTo>
                  <a:lnTo>
                    <a:pt x="17" y="47"/>
                  </a:lnTo>
                  <a:lnTo>
                    <a:pt x="18" y="48"/>
                  </a:lnTo>
                  <a:lnTo>
                    <a:pt x="18" y="50"/>
                  </a:lnTo>
                  <a:lnTo>
                    <a:pt x="20" y="52"/>
                  </a:lnTo>
                  <a:lnTo>
                    <a:pt x="17" y="50"/>
                  </a:lnTo>
                  <a:lnTo>
                    <a:pt x="12" y="50"/>
                  </a:lnTo>
                  <a:lnTo>
                    <a:pt x="11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4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1" y="39"/>
                  </a:lnTo>
                  <a:lnTo>
                    <a:pt x="1" y="37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1" y="37"/>
                  </a:lnTo>
                  <a:lnTo>
                    <a:pt x="4" y="36"/>
                  </a:lnTo>
                  <a:close/>
                  <a:moveTo>
                    <a:pt x="11" y="22"/>
                  </a:move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close/>
                  <a:moveTo>
                    <a:pt x="3" y="14"/>
                  </a:moveTo>
                  <a:lnTo>
                    <a:pt x="4" y="14"/>
                  </a:lnTo>
                  <a:lnTo>
                    <a:pt x="4" y="14"/>
                  </a:lnTo>
                  <a:lnTo>
                    <a:pt x="4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4"/>
                  </a:lnTo>
                  <a:close/>
                  <a:moveTo>
                    <a:pt x="23" y="0"/>
                  </a:moveTo>
                  <a:lnTo>
                    <a:pt x="25" y="0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6"/>
                  </a:lnTo>
                  <a:lnTo>
                    <a:pt x="34" y="6"/>
                  </a:lnTo>
                  <a:lnTo>
                    <a:pt x="36" y="7"/>
                  </a:lnTo>
                  <a:lnTo>
                    <a:pt x="36" y="9"/>
                  </a:lnTo>
                  <a:lnTo>
                    <a:pt x="37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4" y="12"/>
                  </a:lnTo>
                  <a:lnTo>
                    <a:pt x="45" y="12"/>
                  </a:lnTo>
                  <a:lnTo>
                    <a:pt x="47" y="9"/>
                  </a:lnTo>
                  <a:lnTo>
                    <a:pt x="47" y="7"/>
                  </a:lnTo>
                  <a:lnTo>
                    <a:pt x="48" y="7"/>
                  </a:lnTo>
                  <a:lnTo>
                    <a:pt x="52" y="6"/>
                  </a:lnTo>
                  <a:lnTo>
                    <a:pt x="52" y="4"/>
                  </a:lnTo>
                  <a:lnTo>
                    <a:pt x="53" y="4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4"/>
                  </a:lnTo>
                  <a:lnTo>
                    <a:pt x="61" y="9"/>
                  </a:lnTo>
                  <a:lnTo>
                    <a:pt x="63" y="11"/>
                  </a:lnTo>
                  <a:lnTo>
                    <a:pt x="63" y="12"/>
                  </a:lnTo>
                  <a:lnTo>
                    <a:pt x="64" y="14"/>
                  </a:lnTo>
                  <a:lnTo>
                    <a:pt x="64" y="15"/>
                  </a:lnTo>
                  <a:lnTo>
                    <a:pt x="67" y="18"/>
                  </a:lnTo>
                  <a:lnTo>
                    <a:pt x="69" y="20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4" y="22"/>
                  </a:lnTo>
                  <a:lnTo>
                    <a:pt x="75" y="22"/>
                  </a:lnTo>
                  <a:lnTo>
                    <a:pt x="77" y="23"/>
                  </a:lnTo>
                  <a:lnTo>
                    <a:pt x="78" y="23"/>
                  </a:lnTo>
                  <a:lnTo>
                    <a:pt x="78" y="25"/>
                  </a:lnTo>
                  <a:lnTo>
                    <a:pt x="80" y="25"/>
                  </a:lnTo>
                  <a:lnTo>
                    <a:pt x="82" y="28"/>
                  </a:lnTo>
                  <a:lnTo>
                    <a:pt x="77" y="26"/>
                  </a:lnTo>
                  <a:lnTo>
                    <a:pt x="74" y="26"/>
                  </a:lnTo>
                  <a:lnTo>
                    <a:pt x="72" y="28"/>
                  </a:lnTo>
                  <a:lnTo>
                    <a:pt x="71" y="28"/>
                  </a:lnTo>
                  <a:lnTo>
                    <a:pt x="69" y="30"/>
                  </a:lnTo>
                  <a:lnTo>
                    <a:pt x="67" y="31"/>
                  </a:lnTo>
                  <a:lnTo>
                    <a:pt x="67" y="34"/>
                  </a:lnTo>
                  <a:lnTo>
                    <a:pt x="66" y="39"/>
                  </a:lnTo>
                  <a:lnTo>
                    <a:pt x="66" y="41"/>
                  </a:lnTo>
                  <a:lnTo>
                    <a:pt x="66" y="42"/>
                  </a:lnTo>
                  <a:lnTo>
                    <a:pt x="66" y="44"/>
                  </a:lnTo>
                  <a:lnTo>
                    <a:pt x="66" y="44"/>
                  </a:lnTo>
                  <a:lnTo>
                    <a:pt x="64" y="44"/>
                  </a:lnTo>
                  <a:lnTo>
                    <a:pt x="64" y="48"/>
                  </a:lnTo>
                  <a:lnTo>
                    <a:pt x="64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1" y="47"/>
                  </a:lnTo>
                  <a:lnTo>
                    <a:pt x="61" y="48"/>
                  </a:lnTo>
                  <a:lnTo>
                    <a:pt x="59" y="50"/>
                  </a:lnTo>
                  <a:lnTo>
                    <a:pt x="59" y="52"/>
                  </a:lnTo>
                  <a:lnTo>
                    <a:pt x="59" y="52"/>
                  </a:lnTo>
                  <a:lnTo>
                    <a:pt x="59" y="58"/>
                  </a:lnTo>
                  <a:lnTo>
                    <a:pt x="59" y="58"/>
                  </a:lnTo>
                  <a:lnTo>
                    <a:pt x="56" y="59"/>
                  </a:lnTo>
                  <a:lnTo>
                    <a:pt x="55" y="59"/>
                  </a:lnTo>
                  <a:lnTo>
                    <a:pt x="53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0" y="55"/>
                  </a:lnTo>
                  <a:lnTo>
                    <a:pt x="50" y="55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0"/>
                  </a:lnTo>
                  <a:lnTo>
                    <a:pt x="47" y="50"/>
                  </a:lnTo>
                  <a:lnTo>
                    <a:pt x="48" y="50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8"/>
                  </a:lnTo>
                  <a:lnTo>
                    <a:pt x="52" y="48"/>
                  </a:lnTo>
                  <a:lnTo>
                    <a:pt x="50" y="47"/>
                  </a:lnTo>
                  <a:lnTo>
                    <a:pt x="48" y="47"/>
                  </a:lnTo>
                  <a:lnTo>
                    <a:pt x="48" y="45"/>
                  </a:lnTo>
                  <a:lnTo>
                    <a:pt x="48" y="45"/>
                  </a:lnTo>
                  <a:lnTo>
                    <a:pt x="48" y="44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2" y="42"/>
                  </a:lnTo>
                  <a:lnTo>
                    <a:pt x="50" y="42"/>
                  </a:lnTo>
                  <a:lnTo>
                    <a:pt x="48" y="39"/>
                  </a:lnTo>
                  <a:lnTo>
                    <a:pt x="47" y="37"/>
                  </a:lnTo>
                  <a:lnTo>
                    <a:pt x="45" y="37"/>
                  </a:lnTo>
                  <a:lnTo>
                    <a:pt x="44" y="37"/>
                  </a:lnTo>
                  <a:lnTo>
                    <a:pt x="41" y="41"/>
                  </a:lnTo>
                  <a:lnTo>
                    <a:pt x="39" y="41"/>
                  </a:lnTo>
                  <a:lnTo>
                    <a:pt x="37" y="42"/>
                  </a:lnTo>
                  <a:lnTo>
                    <a:pt x="34" y="44"/>
                  </a:lnTo>
                  <a:lnTo>
                    <a:pt x="33" y="45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5" y="48"/>
                  </a:lnTo>
                  <a:lnTo>
                    <a:pt x="25" y="48"/>
                  </a:lnTo>
                  <a:lnTo>
                    <a:pt x="25" y="47"/>
                  </a:lnTo>
                  <a:lnTo>
                    <a:pt x="23" y="47"/>
                  </a:lnTo>
                  <a:lnTo>
                    <a:pt x="23" y="45"/>
                  </a:lnTo>
                  <a:lnTo>
                    <a:pt x="23" y="45"/>
                  </a:lnTo>
                  <a:lnTo>
                    <a:pt x="25" y="45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8" y="37"/>
                  </a:lnTo>
                  <a:lnTo>
                    <a:pt x="18" y="37"/>
                  </a:lnTo>
                  <a:lnTo>
                    <a:pt x="17" y="36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5" y="33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17" y="31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4" y="26"/>
                  </a:lnTo>
                  <a:lnTo>
                    <a:pt x="12" y="25"/>
                  </a:lnTo>
                  <a:lnTo>
                    <a:pt x="11" y="23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1" y="17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7" y="15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1"/>
                  </a:lnTo>
                  <a:lnTo>
                    <a:pt x="3" y="11"/>
                  </a:lnTo>
                  <a:lnTo>
                    <a:pt x="6" y="7"/>
                  </a:lnTo>
                  <a:lnTo>
                    <a:pt x="7" y="7"/>
                  </a:lnTo>
                  <a:lnTo>
                    <a:pt x="9" y="7"/>
                  </a:lnTo>
                  <a:lnTo>
                    <a:pt x="14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1"/>
                  </a:lnTo>
                  <a:lnTo>
                    <a:pt x="17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26" y="9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0" name="Freeform 337">
              <a:extLst>
                <a:ext uri="{FF2B5EF4-FFF2-40B4-BE49-F238E27FC236}">
                  <a16:creationId xmlns:a16="http://schemas.microsoft.com/office/drawing/2014/main" id="{7E6D69B9-3D4C-4940-BD42-E5881F265AE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8484" y="4063113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2 w 3"/>
                <a:gd name="T3" fmla="*/ 0 h 2"/>
                <a:gd name="T4" fmla="*/ 3 w 3"/>
                <a:gd name="T5" fmla="*/ 2 h 2"/>
                <a:gd name="T6" fmla="*/ 3 w 3"/>
                <a:gd name="T7" fmla="*/ 2 h 2"/>
                <a:gd name="T8" fmla="*/ 3 w 3"/>
                <a:gd name="T9" fmla="*/ 2 h 2"/>
                <a:gd name="T10" fmla="*/ 3 w 3"/>
                <a:gd name="T11" fmla="*/ 2 h 2"/>
                <a:gd name="T12" fmla="*/ 2 w 3"/>
                <a:gd name="T13" fmla="*/ 2 h 2"/>
                <a:gd name="T14" fmla="*/ 0 w 3"/>
                <a:gd name="T15" fmla="*/ 0 h 2"/>
                <a:gd name="T16" fmla="*/ 2 w 3"/>
                <a:gd name="T17" fmla="*/ 0 h 2"/>
                <a:gd name="T18" fmla="*/ 2 w 3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2" y="0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1" name="Freeform 338">
              <a:extLst>
                <a:ext uri="{FF2B5EF4-FFF2-40B4-BE49-F238E27FC236}">
                  <a16:creationId xmlns:a16="http://schemas.microsoft.com/office/drawing/2014/main" id="{3B80CD4A-E78D-4A4F-BBFC-B41636F61A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46123" y="4698559"/>
              <a:ext cx="1298181" cy="1428780"/>
            </a:xfrm>
            <a:custGeom>
              <a:avLst/>
              <a:gdLst>
                <a:gd name="T0" fmla="*/ 497 w 666"/>
                <a:gd name="T1" fmla="*/ 517 h 733"/>
                <a:gd name="T2" fmla="*/ 479 w 666"/>
                <a:gd name="T3" fmla="*/ 482 h 733"/>
                <a:gd name="T4" fmla="*/ 511 w 666"/>
                <a:gd name="T5" fmla="*/ 485 h 733"/>
                <a:gd name="T6" fmla="*/ 508 w 666"/>
                <a:gd name="T7" fmla="*/ 504 h 733"/>
                <a:gd name="T8" fmla="*/ 497 w 666"/>
                <a:gd name="T9" fmla="*/ 515 h 733"/>
                <a:gd name="T10" fmla="*/ 475 w 666"/>
                <a:gd name="T11" fmla="*/ 519 h 733"/>
                <a:gd name="T12" fmla="*/ 459 w 666"/>
                <a:gd name="T13" fmla="*/ 476 h 733"/>
                <a:gd name="T14" fmla="*/ 506 w 666"/>
                <a:gd name="T15" fmla="*/ 457 h 733"/>
                <a:gd name="T16" fmla="*/ 448 w 666"/>
                <a:gd name="T17" fmla="*/ 465 h 733"/>
                <a:gd name="T18" fmla="*/ 358 w 666"/>
                <a:gd name="T19" fmla="*/ 389 h 733"/>
                <a:gd name="T20" fmla="*/ 587 w 666"/>
                <a:gd name="T21" fmla="*/ 263 h 733"/>
                <a:gd name="T22" fmla="*/ 585 w 666"/>
                <a:gd name="T23" fmla="*/ 222 h 733"/>
                <a:gd name="T24" fmla="*/ 554 w 666"/>
                <a:gd name="T25" fmla="*/ 202 h 733"/>
                <a:gd name="T26" fmla="*/ 522 w 666"/>
                <a:gd name="T27" fmla="*/ 150 h 733"/>
                <a:gd name="T28" fmla="*/ 383 w 666"/>
                <a:gd name="T29" fmla="*/ 103 h 733"/>
                <a:gd name="T30" fmla="*/ 347 w 666"/>
                <a:gd name="T31" fmla="*/ 82 h 733"/>
                <a:gd name="T32" fmla="*/ 177 w 666"/>
                <a:gd name="T33" fmla="*/ 65 h 733"/>
                <a:gd name="T34" fmla="*/ 345 w 666"/>
                <a:gd name="T35" fmla="*/ 62 h 733"/>
                <a:gd name="T36" fmla="*/ 341 w 666"/>
                <a:gd name="T37" fmla="*/ 21 h 733"/>
                <a:gd name="T38" fmla="*/ 260 w 666"/>
                <a:gd name="T39" fmla="*/ 18 h 733"/>
                <a:gd name="T40" fmla="*/ 344 w 666"/>
                <a:gd name="T41" fmla="*/ 18 h 733"/>
                <a:gd name="T42" fmla="*/ 434 w 666"/>
                <a:gd name="T43" fmla="*/ 27 h 733"/>
                <a:gd name="T44" fmla="*/ 459 w 666"/>
                <a:gd name="T45" fmla="*/ 65 h 733"/>
                <a:gd name="T46" fmla="*/ 483 w 666"/>
                <a:gd name="T47" fmla="*/ 125 h 733"/>
                <a:gd name="T48" fmla="*/ 519 w 666"/>
                <a:gd name="T49" fmla="*/ 153 h 733"/>
                <a:gd name="T50" fmla="*/ 544 w 666"/>
                <a:gd name="T51" fmla="*/ 185 h 733"/>
                <a:gd name="T52" fmla="*/ 579 w 666"/>
                <a:gd name="T53" fmla="*/ 229 h 733"/>
                <a:gd name="T54" fmla="*/ 576 w 666"/>
                <a:gd name="T55" fmla="*/ 328 h 733"/>
                <a:gd name="T56" fmla="*/ 554 w 666"/>
                <a:gd name="T57" fmla="*/ 363 h 733"/>
                <a:gd name="T58" fmla="*/ 535 w 666"/>
                <a:gd name="T59" fmla="*/ 413 h 733"/>
                <a:gd name="T60" fmla="*/ 484 w 666"/>
                <a:gd name="T61" fmla="*/ 448 h 733"/>
                <a:gd name="T62" fmla="*/ 465 w 666"/>
                <a:gd name="T63" fmla="*/ 432 h 733"/>
                <a:gd name="T64" fmla="*/ 413 w 666"/>
                <a:gd name="T65" fmla="*/ 435 h 733"/>
                <a:gd name="T66" fmla="*/ 382 w 666"/>
                <a:gd name="T67" fmla="*/ 386 h 733"/>
                <a:gd name="T68" fmla="*/ 349 w 666"/>
                <a:gd name="T69" fmla="*/ 383 h 733"/>
                <a:gd name="T70" fmla="*/ 355 w 666"/>
                <a:gd name="T71" fmla="*/ 350 h 733"/>
                <a:gd name="T72" fmla="*/ 322 w 666"/>
                <a:gd name="T73" fmla="*/ 370 h 733"/>
                <a:gd name="T74" fmla="*/ 293 w 666"/>
                <a:gd name="T75" fmla="*/ 334 h 733"/>
                <a:gd name="T76" fmla="*/ 166 w 666"/>
                <a:gd name="T77" fmla="*/ 347 h 733"/>
                <a:gd name="T78" fmla="*/ 76 w 666"/>
                <a:gd name="T79" fmla="*/ 380 h 733"/>
                <a:gd name="T80" fmla="*/ 41 w 666"/>
                <a:gd name="T81" fmla="*/ 341 h 733"/>
                <a:gd name="T82" fmla="*/ 5 w 666"/>
                <a:gd name="T83" fmla="*/ 241 h 733"/>
                <a:gd name="T84" fmla="*/ 14 w 666"/>
                <a:gd name="T85" fmla="*/ 237 h 733"/>
                <a:gd name="T86" fmla="*/ 16 w 666"/>
                <a:gd name="T87" fmla="*/ 175 h 733"/>
                <a:gd name="T88" fmla="*/ 76 w 666"/>
                <a:gd name="T89" fmla="*/ 151 h 733"/>
                <a:gd name="T90" fmla="*/ 136 w 666"/>
                <a:gd name="T91" fmla="*/ 104 h 733"/>
                <a:gd name="T92" fmla="*/ 158 w 666"/>
                <a:gd name="T93" fmla="*/ 99 h 733"/>
                <a:gd name="T94" fmla="*/ 166 w 666"/>
                <a:gd name="T95" fmla="*/ 92 h 733"/>
                <a:gd name="T96" fmla="*/ 174 w 666"/>
                <a:gd name="T97" fmla="*/ 77 h 733"/>
                <a:gd name="T98" fmla="*/ 185 w 666"/>
                <a:gd name="T99" fmla="*/ 63 h 733"/>
                <a:gd name="T100" fmla="*/ 200 w 666"/>
                <a:gd name="T101" fmla="*/ 57 h 733"/>
                <a:gd name="T102" fmla="*/ 224 w 666"/>
                <a:gd name="T103" fmla="*/ 70 h 733"/>
                <a:gd name="T104" fmla="*/ 241 w 666"/>
                <a:gd name="T105" fmla="*/ 66 h 733"/>
                <a:gd name="T106" fmla="*/ 260 w 666"/>
                <a:gd name="T107" fmla="*/ 36 h 733"/>
                <a:gd name="T108" fmla="*/ 286 w 666"/>
                <a:gd name="T109" fmla="*/ 27 h 733"/>
                <a:gd name="T110" fmla="*/ 298 w 666"/>
                <a:gd name="T111" fmla="*/ 25 h 733"/>
                <a:gd name="T112" fmla="*/ 333 w 666"/>
                <a:gd name="T113" fmla="*/ 30 h 733"/>
                <a:gd name="T114" fmla="*/ 333 w 666"/>
                <a:gd name="T115" fmla="*/ 55 h 733"/>
                <a:gd name="T116" fmla="*/ 350 w 666"/>
                <a:gd name="T117" fmla="*/ 87 h 733"/>
                <a:gd name="T118" fmla="*/ 412 w 666"/>
                <a:gd name="T119" fmla="*/ 88 h 733"/>
                <a:gd name="T120" fmla="*/ 418 w 666"/>
                <a:gd name="T121" fmla="*/ 29 h 733"/>
                <a:gd name="T122" fmla="*/ 421 w 666"/>
                <a:gd name="T123" fmla="*/ 2 h 7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6" h="733">
                  <a:moveTo>
                    <a:pt x="666" y="728"/>
                  </a:moveTo>
                  <a:lnTo>
                    <a:pt x="666" y="730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6" y="728"/>
                  </a:lnTo>
                  <a:lnTo>
                    <a:pt x="666" y="728"/>
                  </a:lnTo>
                  <a:close/>
                  <a:moveTo>
                    <a:pt x="497" y="519"/>
                  </a:moveTo>
                  <a:lnTo>
                    <a:pt x="497" y="519"/>
                  </a:lnTo>
                  <a:lnTo>
                    <a:pt x="498" y="520"/>
                  </a:lnTo>
                  <a:lnTo>
                    <a:pt x="498" y="522"/>
                  </a:lnTo>
                  <a:lnTo>
                    <a:pt x="497" y="523"/>
                  </a:lnTo>
                  <a:lnTo>
                    <a:pt x="497" y="523"/>
                  </a:lnTo>
                  <a:lnTo>
                    <a:pt x="495" y="523"/>
                  </a:lnTo>
                  <a:lnTo>
                    <a:pt x="494" y="522"/>
                  </a:lnTo>
                  <a:lnTo>
                    <a:pt x="494" y="522"/>
                  </a:lnTo>
                  <a:lnTo>
                    <a:pt x="495" y="522"/>
                  </a:lnTo>
                  <a:lnTo>
                    <a:pt x="495" y="522"/>
                  </a:lnTo>
                  <a:lnTo>
                    <a:pt x="495" y="520"/>
                  </a:lnTo>
                  <a:lnTo>
                    <a:pt x="495" y="520"/>
                  </a:lnTo>
                  <a:lnTo>
                    <a:pt x="497" y="520"/>
                  </a:lnTo>
                  <a:lnTo>
                    <a:pt x="497" y="519"/>
                  </a:lnTo>
                  <a:close/>
                  <a:moveTo>
                    <a:pt x="498" y="515"/>
                  </a:moveTo>
                  <a:lnTo>
                    <a:pt x="498" y="517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7"/>
                  </a:lnTo>
                  <a:lnTo>
                    <a:pt x="497" y="517"/>
                  </a:lnTo>
                  <a:lnTo>
                    <a:pt x="497" y="517"/>
                  </a:lnTo>
                  <a:lnTo>
                    <a:pt x="497" y="515"/>
                  </a:lnTo>
                  <a:lnTo>
                    <a:pt x="498" y="515"/>
                  </a:lnTo>
                  <a:close/>
                  <a:moveTo>
                    <a:pt x="508" y="508"/>
                  </a:moveTo>
                  <a:lnTo>
                    <a:pt x="509" y="508"/>
                  </a:lnTo>
                  <a:lnTo>
                    <a:pt x="509" y="508"/>
                  </a:lnTo>
                  <a:lnTo>
                    <a:pt x="509" y="509"/>
                  </a:lnTo>
                  <a:lnTo>
                    <a:pt x="509" y="509"/>
                  </a:lnTo>
                  <a:lnTo>
                    <a:pt x="508" y="509"/>
                  </a:lnTo>
                  <a:lnTo>
                    <a:pt x="508" y="509"/>
                  </a:lnTo>
                  <a:lnTo>
                    <a:pt x="508" y="508"/>
                  </a:lnTo>
                  <a:lnTo>
                    <a:pt x="508" y="508"/>
                  </a:lnTo>
                  <a:lnTo>
                    <a:pt x="508" y="508"/>
                  </a:lnTo>
                  <a:close/>
                  <a:moveTo>
                    <a:pt x="461" y="474"/>
                  </a:moveTo>
                  <a:lnTo>
                    <a:pt x="461" y="474"/>
                  </a:lnTo>
                  <a:lnTo>
                    <a:pt x="464" y="476"/>
                  </a:lnTo>
                  <a:lnTo>
                    <a:pt x="467" y="476"/>
                  </a:lnTo>
                  <a:lnTo>
                    <a:pt x="467" y="476"/>
                  </a:lnTo>
                  <a:lnTo>
                    <a:pt x="468" y="476"/>
                  </a:lnTo>
                  <a:lnTo>
                    <a:pt x="468" y="476"/>
                  </a:lnTo>
                  <a:lnTo>
                    <a:pt x="470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3" y="479"/>
                  </a:lnTo>
                  <a:lnTo>
                    <a:pt x="475" y="479"/>
                  </a:lnTo>
                  <a:lnTo>
                    <a:pt x="475" y="479"/>
                  </a:lnTo>
                  <a:lnTo>
                    <a:pt x="476" y="481"/>
                  </a:lnTo>
                  <a:lnTo>
                    <a:pt x="479" y="482"/>
                  </a:lnTo>
                  <a:lnTo>
                    <a:pt x="483" y="482"/>
                  </a:lnTo>
                  <a:lnTo>
                    <a:pt x="487" y="482"/>
                  </a:lnTo>
                  <a:lnTo>
                    <a:pt x="487" y="482"/>
                  </a:lnTo>
                  <a:lnTo>
                    <a:pt x="489" y="481"/>
                  </a:lnTo>
                  <a:lnTo>
                    <a:pt x="489" y="481"/>
                  </a:lnTo>
                  <a:lnTo>
                    <a:pt x="490" y="482"/>
                  </a:lnTo>
                  <a:lnTo>
                    <a:pt x="490" y="481"/>
                  </a:lnTo>
                  <a:lnTo>
                    <a:pt x="490" y="481"/>
                  </a:lnTo>
                  <a:lnTo>
                    <a:pt x="492" y="479"/>
                  </a:lnTo>
                  <a:lnTo>
                    <a:pt x="492" y="479"/>
                  </a:lnTo>
                  <a:lnTo>
                    <a:pt x="494" y="479"/>
                  </a:lnTo>
                  <a:lnTo>
                    <a:pt x="495" y="479"/>
                  </a:lnTo>
                  <a:lnTo>
                    <a:pt x="497" y="479"/>
                  </a:lnTo>
                  <a:lnTo>
                    <a:pt x="497" y="479"/>
                  </a:lnTo>
                  <a:lnTo>
                    <a:pt x="498" y="479"/>
                  </a:lnTo>
                  <a:lnTo>
                    <a:pt x="500" y="479"/>
                  </a:lnTo>
                  <a:lnTo>
                    <a:pt x="500" y="479"/>
                  </a:lnTo>
                  <a:lnTo>
                    <a:pt x="502" y="478"/>
                  </a:lnTo>
                  <a:lnTo>
                    <a:pt x="502" y="478"/>
                  </a:lnTo>
                  <a:lnTo>
                    <a:pt x="505" y="478"/>
                  </a:lnTo>
                  <a:lnTo>
                    <a:pt x="505" y="478"/>
                  </a:lnTo>
                  <a:lnTo>
                    <a:pt x="506" y="476"/>
                  </a:lnTo>
                  <a:lnTo>
                    <a:pt x="508" y="476"/>
                  </a:lnTo>
                  <a:lnTo>
                    <a:pt x="511" y="478"/>
                  </a:lnTo>
                  <a:lnTo>
                    <a:pt x="511" y="479"/>
                  </a:lnTo>
                  <a:lnTo>
                    <a:pt x="511" y="482"/>
                  </a:lnTo>
                  <a:lnTo>
                    <a:pt x="511" y="482"/>
                  </a:lnTo>
                  <a:lnTo>
                    <a:pt x="511" y="484"/>
                  </a:lnTo>
                  <a:lnTo>
                    <a:pt x="511" y="485"/>
                  </a:lnTo>
                  <a:lnTo>
                    <a:pt x="511" y="487"/>
                  </a:lnTo>
                  <a:lnTo>
                    <a:pt x="511" y="489"/>
                  </a:lnTo>
                  <a:lnTo>
                    <a:pt x="511" y="490"/>
                  </a:lnTo>
                  <a:lnTo>
                    <a:pt x="511" y="493"/>
                  </a:lnTo>
                  <a:lnTo>
                    <a:pt x="511" y="495"/>
                  </a:lnTo>
                  <a:lnTo>
                    <a:pt x="511" y="496"/>
                  </a:lnTo>
                  <a:lnTo>
                    <a:pt x="511" y="498"/>
                  </a:lnTo>
                  <a:lnTo>
                    <a:pt x="513" y="498"/>
                  </a:lnTo>
                  <a:lnTo>
                    <a:pt x="513" y="498"/>
                  </a:lnTo>
                  <a:lnTo>
                    <a:pt x="513" y="500"/>
                  </a:lnTo>
                  <a:lnTo>
                    <a:pt x="513" y="501"/>
                  </a:lnTo>
                  <a:lnTo>
                    <a:pt x="513" y="501"/>
                  </a:lnTo>
                  <a:lnTo>
                    <a:pt x="511" y="501"/>
                  </a:lnTo>
                  <a:lnTo>
                    <a:pt x="511" y="501"/>
                  </a:lnTo>
                  <a:lnTo>
                    <a:pt x="511" y="500"/>
                  </a:lnTo>
                  <a:lnTo>
                    <a:pt x="511" y="500"/>
                  </a:lnTo>
                  <a:lnTo>
                    <a:pt x="511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11" y="496"/>
                  </a:lnTo>
                  <a:lnTo>
                    <a:pt x="511" y="496"/>
                  </a:lnTo>
                  <a:lnTo>
                    <a:pt x="509" y="496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8" y="500"/>
                  </a:lnTo>
                  <a:lnTo>
                    <a:pt x="508" y="501"/>
                  </a:lnTo>
                  <a:lnTo>
                    <a:pt x="508" y="503"/>
                  </a:lnTo>
                  <a:lnTo>
                    <a:pt x="508" y="504"/>
                  </a:lnTo>
                  <a:lnTo>
                    <a:pt x="506" y="506"/>
                  </a:lnTo>
                  <a:lnTo>
                    <a:pt x="506" y="506"/>
                  </a:lnTo>
                  <a:lnTo>
                    <a:pt x="506" y="508"/>
                  </a:lnTo>
                  <a:lnTo>
                    <a:pt x="506" y="511"/>
                  </a:lnTo>
                  <a:lnTo>
                    <a:pt x="506" y="514"/>
                  </a:lnTo>
                  <a:lnTo>
                    <a:pt x="506" y="517"/>
                  </a:lnTo>
                  <a:lnTo>
                    <a:pt x="506" y="517"/>
                  </a:lnTo>
                  <a:lnTo>
                    <a:pt x="505" y="517"/>
                  </a:lnTo>
                  <a:lnTo>
                    <a:pt x="505" y="519"/>
                  </a:lnTo>
                  <a:lnTo>
                    <a:pt x="503" y="517"/>
                  </a:lnTo>
                  <a:lnTo>
                    <a:pt x="502" y="514"/>
                  </a:lnTo>
                  <a:lnTo>
                    <a:pt x="503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2"/>
                  </a:lnTo>
                  <a:lnTo>
                    <a:pt x="503" y="512"/>
                  </a:lnTo>
                  <a:lnTo>
                    <a:pt x="502" y="511"/>
                  </a:lnTo>
                  <a:lnTo>
                    <a:pt x="500" y="512"/>
                  </a:lnTo>
                  <a:lnTo>
                    <a:pt x="500" y="514"/>
                  </a:lnTo>
                  <a:lnTo>
                    <a:pt x="500" y="514"/>
                  </a:lnTo>
                  <a:lnTo>
                    <a:pt x="500" y="515"/>
                  </a:lnTo>
                  <a:lnTo>
                    <a:pt x="498" y="512"/>
                  </a:lnTo>
                  <a:lnTo>
                    <a:pt x="497" y="511"/>
                  </a:lnTo>
                  <a:lnTo>
                    <a:pt x="497" y="511"/>
                  </a:lnTo>
                  <a:lnTo>
                    <a:pt x="498" y="512"/>
                  </a:lnTo>
                  <a:lnTo>
                    <a:pt x="498" y="514"/>
                  </a:lnTo>
                  <a:lnTo>
                    <a:pt x="497" y="514"/>
                  </a:lnTo>
                  <a:lnTo>
                    <a:pt x="497" y="515"/>
                  </a:lnTo>
                  <a:lnTo>
                    <a:pt x="497" y="515"/>
                  </a:lnTo>
                  <a:lnTo>
                    <a:pt x="497" y="517"/>
                  </a:lnTo>
                  <a:lnTo>
                    <a:pt x="497" y="519"/>
                  </a:lnTo>
                  <a:lnTo>
                    <a:pt x="495" y="519"/>
                  </a:lnTo>
                  <a:lnTo>
                    <a:pt x="492" y="517"/>
                  </a:lnTo>
                  <a:lnTo>
                    <a:pt x="492" y="517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2" y="520"/>
                  </a:lnTo>
                  <a:lnTo>
                    <a:pt x="492" y="523"/>
                  </a:lnTo>
                  <a:lnTo>
                    <a:pt x="490" y="525"/>
                  </a:lnTo>
                  <a:lnTo>
                    <a:pt x="490" y="525"/>
                  </a:lnTo>
                  <a:lnTo>
                    <a:pt x="489" y="525"/>
                  </a:lnTo>
                  <a:lnTo>
                    <a:pt x="486" y="523"/>
                  </a:lnTo>
                  <a:lnTo>
                    <a:pt x="484" y="523"/>
                  </a:lnTo>
                  <a:lnTo>
                    <a:pt x="481" y="523"/>
                  </a:lnTo>
                  <a:lnTo>
                    <a:pt x="479" y="523"/>
                  </a:lnTo>
                  <a:lnTo>
                    <a:pt x="478" y="522"/>
                  </a:lnTo>
                  <a:lnTo>
                    <a:pt x="478" y="522"/>
                  </a:lnTo>
                  <a:lnTo>
                    <a:pt x="478" y="520"/>
                  </a:lnTo>
                  <a:lnTo>
                    <a:pt x="479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79" y="520"/>
                  </a:lnTo>
                  <a:lnTo>
                    <a:pt x="478" y="519"/>
                  </a:lnTo>
                  <a:lnTo>
                    <a:pt x="476" y="519"/>
                  </a:lnTo>
                  <a:lnTo>
                    <a:pt x="475" y="519"/>
                  </a:lnTo>
                  <a:lnTo>
                    <a:pt x="473" y="515"/>
                  </a:lnTo>
                  <a:lnTo>
                    <a:pt x="473" y="514"/>
                  </a:lnTo>
                  <a:lnTo>
                    <a:pt x="472" y="514"/>
                  </a:lnTo>
                  <a:lnTo>
                    <a:pt x="472" y="514"/>
                  </a:lnTo>
                  <a:lnTo>
                    <a:pt x="472" y="512"/>
                  </a:lnTo>
                  <a:lnTo>
                    <a:pt x="468" y="506"/>
                  </a:lnTo>
                  <a:lnTo>
                    <a:pt x="467" y="504"/>
                  </a:lnTo>
                  <a:lnTo>
                    <a:pt x="467" y="501"/>
                  </a:lnTo>
                  <a:lnTo>
                    <a:pt x="470" y="503"/>
                  </a:lnTo>
                  <a:lnTo>
                    <a:pt x="470" y="504"/>
                  </a:lnTo>
                  <a:lnTo>
                    <a:pt x="470" y="506"/>
                  </a:lnTo>
                  <a:lnTo>
                    <a:pt x="472" y="503"/>
                  </a:lnTo>
                  <a:lnTo>
                    <a:pt x="472" y="503"/>
                  </a:lnTo>
                  <a:lnTo>
                    <a:pt x="468" y="501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7" y="500"/>
                  </a:lnTo>
                  <a:lnTo>
                    <a:pt x="467" y="498"/>
                  </a:lnTo>
                  <a:lnTo>
                    <a:pt x="467" y="496"/>
                  </a:lnTo>
                  <a:lnTo>
                    <a:pt x="465" y="493"/>
                  </a:lnTo>
                  <a:lnTo>
                    <a:pt x="462" y="490"/>
                  </a:lnTo>
                  <a:lnTo>
                    <a:pt x="461" y="487"/>
                  </a:lnTo>
                  <a:lnTo>
                    <a:pt x="461" y="485"/>
                  </a:lnTo>
                  <a:lnTo>
                    <a:pt x="461" y="485"/>
                  </a:lnTo>
                  <a:lnTo>
                    <a:pt x="459" y="482"/>
                  </a:lnTo>
                  <a:lnTo>
                    <a:pt x="459" y="481"/>
                  </a:lnTo>
                  <a:lnTo>
                    <a:pt x="459" y="479"/>
                  </a:lnTo>
                  <a:lnTo>
                    <a:pt x="459" y="476"/>
                  </a:lnTo>
                  <a:lnTo>
                    <a:pt x="461" y="474"/>
                  </a:lnTo>
                  <a:close/>
                  <a:moveTo>
                    <a:pt x="509" y="471"/>
                  </a:moveTo>
                  <a:lnTo>
                    <a:pt x="511" y="471"/>
                  </a:lnTo>
                  <a:lnTo>
                    <a:pt x="511" y="471"/>
                  </a:lnTo>
                  <a:lnTo>
                    <a:pt x="509" y="473"/>
                  </a:lnTo>
                  <a:lnTo>
                    <a:pt x="509" y="471"/>
                  </a:lnTo>
                  <a:lnTo>
                    <a:pt x="509" y="471"/>
                  </a:lnTo>
                  <a:lnTo>
                    <a:pt x="509" y="471"/>
                  </a:lnTo>
                  <a:close/>
                  <a:moveTo>
                    <a:pt x="461" y="470"/>
                  </a:moveTo>
                  <a:lnTo>
                    <a:pt x="461" y="470"/>
                  </a:lnTo>
                  <a:lnTo>
                    <a:pt x="461" y="471"/>
                  </a:lnTo>
                  <a:lnTo>
                    <a:pt x="461" y="473"/>
                  </a:lnTo>
                  <a:lnTo>
                    <a:pt x="459" y="471"/>
                  </a:lnTo>
                  <a:lnTo>
                    <a:pt x="461" y="470"/>
                  </a:lnTo>
                  <a:lnTo>
                    <a:pt x="461" y="470"/>
                  </a:lnTo>
                  <a:close/>
                  <a:moveTo>
                    <a:pt x="513" y="468"/>
                  </a:moveTo>
                  <a:lnTo>
                    <a:pt x="513" y="468"/>
                  </a:lnTo>
                  <a:lnTo>
                    <a:pt x="514" y="470"/>
                  </a:lnTo>
                  <a:lnTo>
                    <a:pt x="513" y="471"/>
                  </a:lnTo>
                  <a:lnTo>
                    <a:pt x="513" y="471"/>
                  </a:lnTo>
                  <a:lnTo>
                    <a:pt x="513" y="470"/>
                  </a:lnTo>
                  <a:lnTo>
                    <a:pt x="511" y="470"/>
                  </a:lnTo>
                  <a:lnTo>
                    <a:pt x="509" y="470"/>
                  </a:lnTo>
                  <a:lnTo>
                    <a:pt x="508" y="470"/>
                  </a:lnTo>
                  <a:lnTo>
                    <a:pt x="508" y="470"/>
                  </a:lnTo>
                  <a:lnTo>
                    <a:pt x="508" y="468"/>
                  </a:lnTo>
                  <a:lnTo>
                    <a:pt x="509" y="468"/>
                  </a:lnTo>
                  <a:lnTo>
                    <a:pt x="513" y="468"/>
                  </a:lnTo>
                  <a:close/>
                  <a:moveTo>
                    <a:pt x="506" y="457"/>
                  </a:moveTo>
                  <a:lnTo>
                    <a:pt x="508" y="459"/>
                  </a:lnTo>
                  <a:lnTo>
                    <a:pt x="509" y="462"/>
                  </a:lnTo>
                  <a:lnTo>
                    <a:pt x="511" y="462"/>
                  </a:lnTo>
                  <a:lnTo>
                    <a:pt x="511" y="462"/>
                  </a:lnTo>
                  <a:lnTo>
                    <a:pt x="511" y="463"/>
                  </a:lnTo>
                  <a:lnTo>
                    <a:pt x="511" y="463"/>
                  </a:lnTo>
                  <a:lnTo>
                    <a:pt x="513" y="465"/>
                  </a:lnTo>
                  <a:lnTo>
                    <a:pt x="511" y="465"/>
                  </a:lnTo>
                  <a:lnTo>
                    <a:pt x="511" y="465"/>
                  </a:lnTo>
                  <a:lnTo>
                    <a:pt x="511" y="467"/>
                  </a:lnTo>
                  <a:lnTo>
                    <a:pt x="509" y="467"/>
                  </a:lnTo>
                  <a:lnTo>
                    <a:pt x="508" y="467"/>
                  </a:lnTo>
                  <a:lnTo>
                    <a:pt x="508" y="467"/>
                  </a:lnTo>
                  <a:lnTo>
                    <a:pt x="508" y="465"/>
                  </a:lnTo>
                  <a:lnTo>
                    <a:pt x="506" y="463"/>
                  </a:lnTo>
                  <a:lnTo>
                    <a:pt x="506" y="462"/>
                  </a:lnTo>
                  <a:lnTo>
                    <a:pt x="505" y="460"/>
                  </a:lnTo>
                  <a:lnTo>
                    <a:pt x="505" y="460"/>
                  </a:lnTo>
                  <a:lnTo>
                    <a:pt x="503" y="460"/>
                  </a:lnTo>
                  <a:lnTo>
                    <a:pt x="505" y="460"/>
                  </a:lnTo>
                  <a:lnTo>
                    <a:pt x="506" y="457"/>
                  </a:lnTo>
                  <a:close/>
                  <a:moveTo>
                    <a:pt x="449" y="456"/>
                  </a:moveTo>
                  <a:lnTo>
                    <a:pt x="451" y="457"/>
                  </a:lnTo>
                  <a:lnTo>
                    <a:pt x="451" y="459"/>
                  </a:lnTo>
                  <a:lnTo>
                    <a:pt x="451" y="460"/>
                  </a:lnTo>
                  <a:lnTo>
                    <a:pt x="451" y="462"/>
                  </a:lnTo>
                  <a:lnTo>
                    <a:pt x="451" y="463"/>
                  </a:lnTo>
                  <a:lnTo>
                    <a:pt x="449" y="463"/>
                  </a:lnTo>
                  <a:lnTo>
                    <a:pt x="448" y="465"/>
                  </a:lnTo>
                  <a:lnTo>
                    <a:pt x="448" y="465"/>
                  </a:lnTo>
                  <a:lnTo>
                    <a:pt x="448" y="463"/>
                  </a:lnTo>
                  <a:lnTo>
                    <a:pt x="448" y="462"/>
                  </a:lnTo>
                  <a:lnTo>
                    <a:pt x="446" y="460"/>
                  </a:lnTo>
                  <a:lnTo>
                    <a:pt x="448" y="460"/>
                  </a:lnTo>
                  <a:lnTo>
                    <a:pt x="448" y="459"/>
                  </a:lnTo>
                  <a:lnTo>
                    <a:pt x="448" y="457"/>
                  </a:lnTo>
                  <a:lnTo>
                    <a:pt x="448" y="457"/>
                  </a:lnTo>
                  <a:lnTo>
                    <a:pt x="448" y="456"/>
                  </a:lnTo>
                  <a:lnTo>
                    <a:pt x="449" y="456"/>
                  </a:lnTo>
                  <a:close/>
                  <a:moveTo>
                    <a:pt x="467" y="437"/>
                  </a:moveTo>
                  <a:lnTo>
                    <a:pt x="468" y="437"/>
                  </a:lnTo>
                  <a:lnTo>
                    <a:pt x="468" y="437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5" y="438"/>
                  </a:lnTo>
                  <a:lnTo>
                    <a:pt x="467" y="437"/>
                  </a:lnTo>
                  <a:close/>
                  <a:moveTo>
                    <a:pt x="470" y="433"/>
                  </a:moveTo>
                  <a:lnTo>
                    <a:pt x="472" y="435"/>
                  </a:lnTo>
                  <a:lnTo>
                    <a:pt x="468" y="437"/>
                  </a:lnTo>
                  <a:lnTo>
                    <a:pt x="468" y="435"/>
                  </a:lnTo>
                  <a:lnTo>
                    <a:pt x="468" y="435"/>
                  </a:lnTo>
                  <a:lnTo>
                    <a:pt x="468" y="433"/>
                  </a:lnTo>
                  <a:lnTo>
                    <a:pt x="470" y="433"/>
                  </a:lnTo>
                  <a:close/>
                  <a:moveTo>
                    <a:pt x="353" y="389"/>
                  </a:moveTo>
                  <a:lnTo>
                    <a:pt x="356" y="389"/>
                  </a:lnTo>
                  <a:lnTo>
                    <a:pt x="356" y="389"/>
                  </a:lnTo>
                  <a:lnTo>
                    <a:pt x="358" y="389"/>
                  </a:lnTo>
                  <a:lnTo>
                    <a:pt x="356" y="391"/>
                  </a:lnTo>
                  <a:lnTo>
                    <a:pt x="356" y="391"/>
                  </a:lnTo>
                  <a:lnTo>
                    <a:pt x="360" y="392"/>
                  </a:lnTo>
                  <a:lnTo>
                    <a:pt x="361" y="391"/>
                  </a:lnTo>
                  <a:lnTo>
                    <a:pt x="363" y="391"/>
                  </a:lnTo>
                  <a:lnTo>
                    <a:pt x="364" y="392"/>
                  </a:lnTo>
                  <a:lnTo>
                    <a:pt x="364" y="394"/>
                  </a:lnTo>
                  <a:lnTo>
                    <a:pt x="363" y="394"/>
                  </a:lnTo>
                  <a:lnTo>
                    <a:pt x="360" y="394"/>
                  </a:lnTo>
                  <a:lnTo>
                    <a:pt x="358" y="394"/>
                  </a:lnTo>
                  <a:lnTo>
                    <a:pt x="356" y="394"/>
                  </a:lnTo>
                  <a:lnTo>
                    <a:pt x="356" y="396"/>
                  </a:lnTo>
                  <a:lnTo>
                    <a:pt x="355" y="397"/>
                  </a:lnTo>
                  <a:lnTo>
                    <a:pt x="353" y="396"/>
                  </a:lnTo>
                  <a:lnTo>
                    <a:pt x="352" y="396"/>
                  </a:lnTo>
                  <a:lnTo>
                    <a:pt x="350" y="396"/>
                  </a:lnTo>
                  <a:lnTo>
                    <a:pt x="349" y="396"/>
                  </a:lnTo>
                  <a:lnTo>
                    <a:pt x="347" y="397"/>
                  </a:lnTo>
                  <a:lnTo>
                    <a:pt x="345" y="396"/>
                  </a:lnTo>
                  <a:lnTo>
                    <a:pt x="342" y="394"/>
                  </a:lnTo>
                  <a:lnTo>
                    <a:pt x="342" y="394"/>
                  </a:lnTo>
                  <a:lnTo>
                    <a:pt x="342" y="392"/>
                  </a:lnTo>
                  <a:lnTo>
                    <a:pt x="342" y="391"/>
                  </a:lnTo>
                  <a:lnTo>
                    <a:pt x="350" y="391"/>
                  </a:lnTo>
                  <a:lnTo>
                    <a:pt x="353" y="389"/>
                  </a:lnTo>
                  <a:close/>
                  <a:moveTo>
                    <a:pt x="585" y="259"/>
                  </a:moveTo>
                  <a:lnTo>
                    <a:pt x="587" y="259"/>
                  </a:lnTo>
                  <a:lnTo>
                    <a:pt x="587" y="259"/>
                  </a:lnTo>
                  <a:lnTo>
                    <a:pt x="587" y="263"/>
                  </a:lnTo>
                  <a:lnTo>
                    <a:pt x="585" y="263"/>
                  </a:lnTo>
                  <a:lnTo>
                    <a:pt x="585" y="263"/>
                  </a:lnTo>
                  <a:lnTo>
                    <a:pt x="585" y="260"/>
                  </a:lnTo>
                  <a:lnTo>
                    <a:pt x="585" y="259"/>
                  </a:lnTo>
                  <a:close/>
                  <a:moveTo>
                    <a:pt x="585" y="252"/>
                  </a:moveTo>
                  <a:lnTo>
                    <a:pt x="587" y="254"/>
                  </a:lnTo>
                  <a:lnTo>
                    <a:pt x="585" y="255"/>
                  </a:lnTo>
                  <a:lnTo>
                    <a:pt x="585" y="257"/>
                  </a:lnTo>
                  <a:lnTo>
                    <a:pt x="585" y="257"/>
                  </a:lnTo>
                  <a:lnTo>
                    <a:pt x="585" y="255"/>
                  </a:lnTo>
                  <a:lnTo>
                    <a:pt x="585" y="254"/>
                  </a:lnTo>
                  <a:lnTo>
                    <a:pt x="585" y="254"/>
                  </a:lnTo>
                  <a:lnTo>
                    <a:pt x="585" y="252"/>
                  </a:lnTo>
                  <a:close/>
                  <a:moveTo>
                    <a:pt x="2" y="230"/>
                  </a:moveTo>
                  <a:lnTo>
                    <a:pt x="3" y="235"/>
                  </a:lnTo>
                  <a:lnTo>
                    <a:pt x="3" y="235"/>
                  </a:lnTo>
                  <a:lnTo>
                    <a:pt x="3" y="237"/>
                  </a:lnTo>
                  <a:lnTo>
                    <a:pt x="3" y="237"/>
                  </a:lnTo>
                  <a:lnTo>
                    <a:pt x="3" y="238"/>
                  </a:lnTo>
                  <a:lnTo>
                    <a:pt x="3" y="23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0" y="230"/>
                  </a:lnTo>
                  <a:lnTo>
                    <a:pt x="2" y="230"/>
                  </a:lnTo>
                  <a:close/>
                  <a:moveTo>
                    <a:pt x="584" y="218"/>
                  </a:moveTo>
                  <a:lnTo>
                    <a:pt x="584" y="218"/>
                  </a:lnTo>
                  <a:lnTo>
                    <a:pt x="584" y="221"/>
                  </a:lnTo>
                  <a:lnTo>
                    <a:pt x="585" y="221"/>
                  </a:lnTo>
                  <a:lnTo>
                    <a:pt x="585" y="222"/>
                  </a:lnTo>
                  <a:lnTo>
                    <a:pt x="582" y="230"/>
                  </a:lnTo>
                  <a:lnTo>
                    <a:pt x="580" y="232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79" y="230"/>
                  </a:lnTo>
                  <a:lnTo>
                    <a:pt x="579" y="229"/>
                  </a:lnTo>
                  <a:lnTo>
                    <a:pt x="580" y="227"/>
                  </a:lnTo>
                  <a:lnTo>
                    <a:pt x="580" y="227"/>
                  </a:lnTo>
                  <a:lnTo>
                    <a:pt x="580" y="224"/>
                  </a:lnTo>
                  <a:lnTo>
                    <a:pt x="582" y="222"/>
                  </a:lnTo>
                  <a:lnTo>
                    <a:pt x="584" y="222"/>
                  </a:lnTo>
                  <a:lnTo>
                    <a:pt x="584" y="221"/>
                  </a:lnTo>
                  <a:lnTo>
                    <a:pt x="582" y="219"/>
                  </a:lnTo>
                  <a:lnTo>
                    <a:pt x="582" y="219"/>
                  </a:lnTo>
                  <a:lnTo>
                    <a:pt x="582" y="218"/>
                  </a:lnTo>
                  <a:lnTo>
                    <a:pt x="582" y="218"/>
                  </a:lnTo>
                  <a:lnTo>
                    <a:pt x="584" y="218"/>
                  </a:lnTo>
                  <a:close/>
                  <a:moveTo>
                    <a:pt x="552" y="199"/>
                  </a:moveTo>
                  <a:lnTo>
                    <a:pt x="552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200"/>
                  </a:lnTo>
                  <a:lnTo>
                    <a:pt x="555" y="202"/>
                  </a:lnTo>
                  <a:lnTo>
                    <a:pt x="555" y="202"/>
                  </a:lnTo>
                  <a:lnTo>
                    <a:pt x="555" y="203"/>
                  </a:lnTo>
                  <a:lnTo>
                    <a:pt x="554" y="203"/>
                  </a:lnTo>
                  <a:lnTo>
                    <a:pt x="554" y="202"/>
                  </a:lnTo>
                  <a:lnTo>
                    <a:pt x="550" y="199"/>
                  </a:lnTo>
                  <a:lnTo>
                    <a:pt x="552" y="199"/>
                  </a:lnTo>
                  <a:close/>
                  <a:moveTo>
                    <a:pt x="543" y="180"/>
                  </a:moveTo>
                  <a:lnTo>
                    <a:pt x="544" y="180"/>
                  </a:lnTo>
                  <a:lnTo>
                    <a:pt x="544" y="181"/>
                  </a:lnTo>
                  <a:lnTo>
                    <a:pt x="544" y="181"/>
                  </a:lnTo>
                  <a:lnTo>
                    <a:pt x="543" y="181"/>
                  </a:lnTo>
                  <a:lnTo>
                    <a:pt x="543" y="181"/>
                  </a:lnTo>
                  <a:lnTo>
                    <a:pt x="543" y="180"/>
                  </a:lnTo>
                  <a:lnTo>
                    <a:pt x="543" y="180"/>
                  </a:lnTo>
                  <a:close/>
                  <a:moveTo>
                    <a:pt x="535" y="177"/>
                  </a:moveTo>
                  <a:lnTo>
                    <a:pt x="535" y="178"/>
                  </a:lnTo>
                  <a:lnTo>
                    <a:pt x="535" y="180"/>
                  </a:lnTo>
                  <a:lnTo>
                    <a:pt x="535" y="180"/>
                  </a:lnTo>
                  <a:lnTo>
                    <a:pt x="535" y="178"/>
                  </a:lnTo>
                  <a:lnTo>
                    <a:pt x="535" y="177"/>
                  </a:lnTo>
                  <a:lnTo>
                    <a:pt x="535" y="177"/>
                  </a:lnTo>
                  <a:close/>
                  <a:moveTo>
                    <a:pt x="36" y="156"/>
                  </a:moveTo>
                  <a:lnTo>
                    <a:pt x="36" y="156"/>
                  </a:lnTo>
                  <a:lnTo>
                    <a:pt x="36" y="158"/>
                  </a:lnTo>
                  <a:lnTo>
                    <a:pt x="36" y="159"/>
                  </a:lnTo>
                  <a:lnTo>
                    <a:pt x="35" y="159"/>
                  </a:lnTo>
                  <a:lnTo>
                    <a:pt x="35" y="158"/>
                  </a:lnTo>
                  <a:lnTo>
                    <a:pt x="35" y="158"/>
                  </a:lnTo>
                  <a:lnTo>
                    <a:pt x="36" y="156"/>
                  </a:lnTo>
                  <a:close/>
                  <a:moveTo>
                    <a:pt x="522" y="148"/>
                  </a:moveTo>
                  <a:lnTo>
                    <a:pt x="522" y="150"/>
                  </a:lnTo>
                  <a:lnTo>
                    <a:pt x="522" y="150"/>
                  </a:lnTo>
                  <a:lnTo>
                    <a:pt x="522" y="150"/>
                  </a:lnTo>
                  <a:lnTo>
                    <a:pt x="522" y="151"/>
                  </a:lnTo>
                  <a:lnTo>
                    <a:pt x="522" y="151"/>
                  </a:lnTo>
                  <a:lnTo>
                    <a:pt x="520" y="150"/>
                  </a:lnTo>
                  <a:lnTo>
                    <a:pt x="522" y="148"/>
                  </a:lnTo>
                  <a:close/>
                  <a:moveTo>
                    <a:pt x="520" y="147"/>
                  </a:move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7"/>
                  </a:lnTo>
                  <a:lnTo>
                    <a:pt x="520" y="147"/>
                  </a:lnTo>
                  <a:close/>
                  <a:moveTo>
                    <a:pt x="483" y="120"/>
                  </a:moveTo>
                  <a:lnTo>
                    <a:pt x="483" y="120"/>
                  </a:lnTo>
                  <a:lnTo>
                    <a:pt x="483" y="122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1" y="123"/>
                  </a:lnTo>
                  <a:lnTo>
                    <a:pt x="481" y="122"/>
                  </a:lnTo>
                  <a:lnTo>
                    <a:pt x="479" y="122"/>
                  </a:lnTo>
                  <a:lnTo>
                    <a:pt x="479" y="120"/>
                  </a:lnTo>
                  <a:lnTo>
                    <a:pt x="481" y="120"/>
                  </a:lnTo>
                  <a:lnTo>
                    <a:pt x="481" y="120"/>
                  </a:lnTo>
                  <a:lnTo>
                    <a:pt x="483" y="120"/>
                  </a:lnTo>
                  <a:close/>
                  <a:moveTo>
                    <a:pt x="385" y="101"/>
                  </a:moveTo>
                  <a:lnTo>
                    <a:pt x="385" y="103"/>
                  </a:lnTo>
                  <a:lnTo>
                    <a:pt x="385" y="103"/>
                  </a:lnTo>
                  <a:lnTo>
                    <a:pt x="383" y="103"/>
                  </a:lnTo>
                  <a:lnTo>
                    <a:pt x="383" y="104"/>
                  </a:lnTo>
                  <a:lnTo>
                    <a:pt x="383" y="103"/>
                  </a:lnTo>
                  <a:lnTo>
                    <a:pt x="383" y="103"/>
                  </a:lnTo>
                  <a:lnTo>
                    <a:pt x="385" y="101"/>
                  </a:lnTo>
                  <a:close/>
                  <a:moveTo>
                    <a:pt x="385" y="93"/>
                  </a:moveTo>
                  <a:lnTo>
                    <a:pt x="386" y="93"/>
                  </a:lnTo>
                  <a:lnTo>
                    <a:pt x="386" y="95"/>
                  </a:lnTo>
                  <a:lnTo>
                    <a:pt x="385" y="95"/>
                  </a:lnTo>
                  <a:lnTo>
                    <a:pt x="385" y="95"/>
                  </a:lnTo>
                  <a:lnTo>
                    <a:pt x="383" y="96"/>
                  </a:lnTo>
                  <a:lnTo>
                    <a:pt x="383" y="96"/>
                  </a:lnTo>
                  <a:lnTo>
                    <a:pt x="382" y="98"/>
                  </a:lnTo>
                  <a:lnTo>
                    <a:pt x="382" y="98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79" y="98"/>
                  </a:lnTo>
                  <a:lnTo>
                    <a:pt x="380" y="96"/>
                  </a:lnTo>
                  <a:lnTo>
                    <a:pt x="380" y="95"/>
                  </a:lnTo>
                  <a:lnTo>
                    <a:pt x="382" y="93"/>
                  </a:lnTo>
                  <a:lnTo>
                    <a:pt x="383" y="93"/>
                  </a:lnTo>
                  <a:lnTo>
                    <a:pt x="385" y="93"/>
                  </a:lnTo>
                  <a:close/>
                  <a:moveTo>
                    <a:pt x="349" y="81"/>
                  </a:moveTo>
                  <a:lnTo>
                    <a:pt x="349" y="82"/>
                  </a:lnTo>
                  <a:lnTo>
                    <a:pt x="349" y="84"/>
                  </a:lnTo>
                  <a:lnTo>
                    <a:pt x="350" y="84"/>
                  </a:lnTo>
                  <a:lnTo>
                    <a:pt x="349" y="84"/>
                  </a:lnTo>
                  <a:lnTo>
                    <a:pt x="349" y="84"/>
                  </a:lnTo>
                  <a:lnTo>
                    <a:pt x="349" y="82"/>
                  </a:lnTo>
                  <a:lnTo>
                    <a:pt x="347" y="82"/>
                  </a:lnTo>
                  <a:lnTo>
                    <a:pt x="347" y="82"/>
                  </a:lnTo>
                  <a:lnTo>
                    <a:pt x="349" y="82"/>
                  </a:lnTo>
                  <a:lnTo>
                    <a:pt x="349" y="81"/>
                  </a:lnTo>
                  <a:close/>
                  <a:moveTo>
                    <a:pt x="342" y="81"/>
                  </a:moveTo>
                  <a:lnTo>
                    <a:pt x="342" y="81"/>
                  </a:lnTo>
                  <a:lnTo>
                    <a:pt x="342" y="82"/>
                  </a:lnTo>
                  <a:lnTo>
                    <a:pt x="341" y="82"/>
                  </a:lnTo>
                  <a:lnTo>
                    <a:pt x="341" y="82"/>
                  </a:lnTo>
                  <a:lnTo>
                    <a:pt x="341" y="81"/>
                  </a:lnTo>
                  <a:lnTo>
                    <a:pt x="341" y="81"/>
                  </a:lnTo>
                  <a:lnTo>
                    <a:pt x="342" y="81"/>
                  </a:lnTo>
                  <a:close/>
                  <a:moveTo>
                    <a:pt x="347" y="79"/>
                  </a:moveTo>
                  <a:lnTo>
                    <a:pt x="347" y="81"/>
                  </a:lnTo>
                  <a:lnTo>
                    <a:pt x="347" y="81"/>
                  </a:lnTo>
                  <a:lnTo>
                    <a:pt x="345" y="82"/>
                  </a:lnTo>
                  <a:lnTo>
                    <a:pt x="345" y="81"/>
                  </a:lnTo>
                  <a:lnTo>
                    <a:pt x="347" y="79"/>
                  </a:lnTo>
                  <a:close/>
                  <a:moveTo>
                    <a:pt x="167" y="76"/>
                  </a:moveTo>
                  <a:lnTo>
                    <a:pt x="169" y="76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9"/>
                  </a:lnTo>
                  <a:lnTo>
                    <a:pt x="167" y="79"/>
                  </a:lnTo>
                  <a:lnTo>
                    <a:pt x="167" y="77"/>
                  </a:lnTo>
                  <a:lnTo>
                    <a:pt x="167" y="77"/>
                  </a:lnTo>
                  <a:lnTo>
                    <a:pt x="167" y="76"/>
                  </a:lnTo>
                  <a:lnTo>
                    <a:pt x="167" y="76"/>
                  </a:lnTo>
                  <a:close/>
                  <a:moveTo>
                    <a:pt x="177" y="65"/>
                  </a:moveTo>
                  <a:lnTo>
                    <a:pt x="178" y="65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77" y="66"/>
                  </a:lnTo>
                  <a:lnTo>
                    <a:pt x="177" y="66"/>
                  </a:lnTo>
                  <a:lnTo>
                    <a:pt x="177" y="65"/>
                  </a:lnTo>
                  <a:lnTo>
                    <a:pt x="177" y="65"/>
                  </a:lnTo>
                  <a:close/>
                  <a:moveTo>
                    <a:pt x="344" y="52"/>
                  </a:moveTo>
                  <a:lnTo>
                    <a:pt x="344" y="52"/>
                  </a:lnTo>
                  <a:lnTo>
                    <a:pt x="344" y="54"/>
                  </a:lnTo>
                  <a:lnTo>
                    <a:pt x="344" y="55"/>
                  </a:lnTo>
                  <a:lnTo>
                    <a:pt x="345" y="55"/>
                  </a:lnTo>
                  <a:lnTo>
                    <a:pt x="345" y="55"/>
                  </a:lnTo>
                  <a:lnTo>
                    <a:pt x="345" y="54"/>
                  </a:lnTo>
                  <a:lnTo>
                    <a:pt x="347" y="54"/>
                  </a:lnTo>
                  <a:lnTo>
                    <a:pt x="347" y="54"/>
                  </a:lnTo>
                  <a:lnTo>
                    <a:pt x="347" y="55"/>
                  </a:lnTo>
                  <a:lnTo>
                    <a:pt x="345" y="55"/>
                  </a:lnTo>
                  <a:lnTo>
                    <a:pt x="345" y="57"/>
                  </a:lnTo>
                  <a:lnTo>
                    <a:pt x="345" y="57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5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2"/>
                  </a:lnTo>
                  <a:lnTo>
                    <a:pt x="347" y="62"/>
                  </a:lnTo>
                  <a:lnTo>
                    <a:pt x="345" y="62"/>
                  </a:lnTo>
                  <a:lnTo>
                    <a:pt x="344" y="62"/>
                  </a:lnTo>
                  <a:lnTo>
                    <a:pt x="341" y="62"/>
                  </a:lnTo>
                  <a:lnTo>
                    <a:pt x="339" y="62"/>
                  </a:lnTo>
                  <a:lnTo>
                    <a:pt x="339" y="60"/>
                  </a:lnTo>
                  <a:lnTo>
                    <a:pt x="339" y="60"/>
                  </a:lnTo>
                  <a:lnTo>
                    <a:pt x="341" y="60"/>
                  </a:lnTo>
                  <a:lnTo>
                    <a:pt x="339" y="57"/>
                  </a:lnTo>
                  <a:lnTo>
                    <a:pt x="339" y="55"/>
                  </a:lnTo>
                  <a:lnTo>
                    <a:pt x="341" y="54"/>
                  </a:lnTo>
                  <a:lnTo>
                    <a:pt x="342" y="54"/>
                  </a:lnTo>
                  <a:lnTo>
                    <a:pt x="344" y="52"/>
                  </a:lnTo>
                  <a:close/>
                  <a:moveTo>
                    <a:pt x="338" y="52"/>
                  </a:moveTo>
                  <a:lnTo>
                    <a:pt x="338" y="54"/>
                  </a:lnTo>
                  <a:lnTo>
                    <a:pt x="338" y="54"/>
                  </a:lnTo>
                  <a:lnTo>
                    <a:pt x="338" y="55"/>
                  </a:lnTo>
                  <a:lnTo>
                    <a:pt x="338" y="55"/>
                  </a:lnTo>
                  <a:lnTo>
                    <a:pt x="336" y="55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8" y="52"/>
                  </a:lnTo>
                  <a:close/>
                  <a:moveTo>
                    <a:pt x="341" y="21"/>
                  </a:moveTo>
                  <a:lnTo>
                    <a:pt x="341" y="21"/>
                  </a:lnTo>
                  <a:lnTo>
                    <a:pt x="339" y="22"/>
                  </a:lnTo>
                  <a:lnTo>
                    <a:pt x="339" y="22"/>
                  </a:lnTo>
                  <a:lnTo>
                    <a:pt x="336" y="24"/>
                  </a:lnTo>
                  <a:lnTo>
                    <a:pt x="338" y="22"/>
                  </a:lnTo>
                  <a:lnTo>
                    <a:pt x="341" y="21"/>
                  </a:lnTo>
                  <a:lnTo>
                    <a:pt x="341" y="21"/>
                  </a:lnTo>
                  <a:close/>
                  <a:moveTo>
                    <a:pt x="251" y="19"/>
                  </a:moveTo>
                  <a:lnTo>
                    <a:pt x="252" y="19"/>
                  </a:lnTo>
                  <a:lnTo>
                    <a:pt x="252" y="21"/>
                  </a:lnTo>
                  <a:lnTo>
                    <a:pt x="252" y="21"/>
                  </a:lnTo>
                  <a:lnTo>
                    <a:pt x="254" y="22"/>
                  </a:lnTo>
                  <a:lnTo>
                    <a:pt x="254" y="24"/>
                  </a:lnTo>
                  <a:lnTo>
                    <a:pt x="256" y="24"/>
                  </a:lnTo>
                  <a:lnTo>
                    <a:pt x="256" y="24"/>
                  </a:lnTo>
                  <a:lnTo>
                    <a:pt x="256" y="25"/>
                  </a:lnTo>
                  <a:lnTo>
                    <a:pt x="256" y="25"/>
                  </a:lnTo>
                  <a:lnTo>
                    <a:pt x="254" y="25"/>
                  </a:lnTo>
                  <a:lnTo>
                    <a:pt x="251" y="25"/>
                  </a:lnTo>
                  <a:lnTo>
                    <a:pt x="249" y="25"/>
                  </a:lnTo>
                  <a:lnTo>
                    <a:pt x="248" y="25"/>
                  </a:lnTo>
                  <a:lnTo>
                    <a:pt x="248" y="25"/>
                  </a:lnTo>
                  <a:lnTo>
                    <a:pt x="248" y="24"/>
                  </a:lnTo>
                  <a:lnTo>
                    <a:pt x="249" y="24"/>
                  </a:lnTo>
                  <a:lnTo>
                    <a:pt x="249" y="24"/>
                  </a:lnTo>
                  <a:lnTo>
                    <a:pt x="249" y="22"/>
                  </a:lnTo>
                  <a:lnTo>
                    <a:pt x="249" y="21"/>
                  </a:lnTo>
                  <a:lnTo>
                    <a:pt x="251" y="19"/>
                  </a:lnTo>
                  <a:lnTo>
                    <a:pt x="251" y="19"/>
                  </a:lnTo>
                  <a:close/>
                  <a:moveTo>
                    <a:pt x="252" y="16"/>
                  </a:moveTo>
                  <a:lnTo>
                    <a:pt x="252" y="16"/>
                  </a:lnTo>
                  <a:lnTo>
                    <a:pt x="254" y="18"/>
                  </a:lnTo>
                  <a:lnTo>
                    <a:pt x="256" y="18"/>
                  </a:lnTo>
                  <a:lnTo>
                    <a:pt x="256" y="19"/>
                  </a:lnTo>
                  <a:lnTo>
                    <a:pt x="257" y="19"/>
                  </a:lnTo>
                  <a:lnTo>
                    <a:pt x="260" y="18"/>
                  </a:lnTo>
                  <a:lnTo>
                    <a:pt x="262" y="19"/>
                  </a:lnTo>
                  <a:lnTo>
                    <a:pt x="262" y="19"/>
                  </a:lnTo>
                  <a:lnTo>
                    <a:pt x="263" y="18"/>
                  </a:lnTo>
                  <a:lnTo>
                    <a:pt x="265" y="18"/>
                  </a:lnTo>
                  <a:lnTo>
                    <a:pt x="265" y="16"/>
                  </a:lnTo>
                  <a:lnTo>
                    <a:pt x="267" y="18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70" y="19"/>
                  </a:lnTo>
                  <a:lnTo>
                    <a:pt x="270" y="21"/>
                  </a:lnTo>
                  <a:lnTo>
                    <a:pt x="268" y="21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5" y="24"/>
                  </a:lnTo>
                  <a:lnTo>
                    <a:pt x="260" y="27"/>
                  </a:lnTo>
                  <a:lnTo>
                    <a:pt x="256" y="24"/>
                  </a:lnTo>
                  <a:lnTo>
                    <a:pt x="254" y="22"/>
                  </a:lnTo>
                  <a:lnTo>
                    <a:pt x="252" y="21"/>
                  </a:lnTo>
                  <a:lnTo>
                    <a:pt x="252" y="18"/>
                  </a:lnTo>
                  <a:lnTo>
                    <a:pt x="252" y="18"/>
                  </a:lnTo>
                  <a:lnTo>
                    <a:pt x="252" y="16"/>
                  </a:lnTo>
                  <a:lnTo>
                    <a:pt x="252" y="16"/>
                  </a:lnTo>
                  <a:close/>
                  <a:moveTo>
                    <a:pt x="345" y="14"/>
                  </a:moveTo>
                  <a:lnTo>
                    <a:pt x="344" y="16"/>
                  </a:lnTo>
                  <a:lnTo>
                    <a:pt x="342" y="19"/>
                  </a:lnTo>
                  <a:lnTo>
                    <a:pt x="341" y="21"/>
                  </a:lnTo>
                  <a:lnTo>
                    <a:pt x="341" y="19"/>
                  </a:lnTo>
                  <a:lnTo>
                    <a:pt x="342" y="19"/>
                  </a:lnTo>
                  <a:lnTo>
                    <a:pt x="344" y="18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4"/>
                  </a:lnTo>
                  <a:lnTo>
                    <a:pt x="345" y="14"/>
                  </a:lnTo>
                  <a:close/>
                  <a:moveTo>
                    <a:pt x="284" y="13"/>
                  </a:moveTo>
                  <a:lnTo>
                    <a:pt x="284" y="14"/>
                  </a:lnTo>
                  <a:lnTo>
                    <a:pt x="284" y="16"/>
                  </a:lnTo>
                  <a:lnTo>
                    <a:pt x="286" y="16"/>
                  </a:lnTo>
                  <a:lnTo>
                    <a:pt x="284" y="18"/>
                  </a:lnTo>
                  <a:lnTo>
                    <a:pt x="284" y="19"/>
                  </a:lnTo>
                  <a:lnTo>
                    <a:pt x="282" y="16"/>
                  </a:lnTo>
                  <a:lnTo>
                    <a:pt x="284" y="16"/>
                  </a:lnTo>
                  <a:lnTo>
                    <a:pt x="282" y="14"/>
                  </a:lnTo>
                  <a:lnTo>
                    <a:pt x="284" y="14"/>
                  </a:lnTo>
                  <a:lnTo>
                    <a:pt x="284" y="13"/>
                  </a:lnTo>
                  <a:close/>
                  <a:moveTo>
                    <a:pt x="427" y="10"/>
                  </a:moveTo>
                  <a:lnTo>
                    <a:pt x="429" y="10"/>
                  </a:lnTo>
                  <a:lnTo>
                    <a:pt x="429" y="10"/>
                  </a:lnTo>
                  <a:lnTo>
                    <a:pt x="429" y="11"/>
                  </a:lnTo>
                  <a:lnTo>
                    <a:pt x="429" y="11"/>
                  </a:lnTo>
                  <a:lnTo>
                    <a:pt x="431" y="14"/>
                  </a:lnTo>
                  <a:lnTo>
                    <a:pt x="432" y="16"/>
                  </a:lnTo>
                  <a:lnTo>
                    <a:pt x="432" y="18"/>
                  </a:lnTo>
                  <a:lnTo>
                    <a:pt x="432" y="18"/>
                  </a:lnTo>
                  <a:lnTo>
                    <a:pt x="432" y="21"/>
                  </a:lnTo>
                  <a:lnTo>
                    <a:pt x="432" y="22"/>
                  </a:lnTo>
                  <a:lnTo>
                    <a:pt x="434" y="25"/>
                  </a:lnTo>
                  <a:lnTo>
                    <a:pt x="434" y="27"/>
                  </a:lnTo>
                  <a:lnTo>
                    <a:pt x="435" y="27"/>
                  </a:lnTo>
                  <a:lnTo>
                    <a:pt x="435" y="27"/>
                  </a:lnTo>
                  <a:lnTo>
                    <a:pt x="437" y="27"/>
                  </a:lnTo>
                  <a:lnTo>
                    <a:pt x="437" y="30"/>
                  </a:lnTo>
                  <a:lnTo>
                    <a:pt x="437" y="30"/>
                  </a:lnTo>
                  <a:lnTo>
                    <a:pt x="437" y="32"/>
                  </a:lnTo>
                  <a:lnTo>
                    <a:pt x="437" y="33"/>
                  </a:lnTo>
                  <a:lnTo>
                    <a:pt x="438" y="33"/>
                  </a:lnTo>
                  <a:lnTo>
                    <a:pt x="438" y="35"/>
                  </a:lnTo>
                  <a:lnTo>
                    <a:pt x="438" y="35"/>
                  </a:lnTo>
                  <a:lnTo>
                    <a:pt x="440" y="38"/>
                  </a:lnTo>
                  <a:lnTo>
                    <a:pt x="440" y="40"/>
                  </a:lnTo>
                  <a:lnTo>
                    <a:pt x="442" y="41"/>
                  </a:lnTo>
                  <a:lnTo>
                    <a:pt x="442" y="44"/>
                  </a:lnTo>
                  <a:lnTo>
                    <a:pt x="443" y="47"/>
                  </a:lnTo>
                  <a:lnTo>
                    <a:pt x="443" y="49"/>
                  </a:lnTo>
                  <a:lnTo>
                    <a:pt x="443" y="54"/>
                  </a:lnTo>
                  <a:lnTo>
                    <a:pt x="443" y="55"/>
                  </a:lnTo>
                  <a:lnTo>
                    <a:pt x="445" y="57"/>
                  </a:lnTo>
                  <a:lnTo>
                    <a:pt x="445" y="60"/>
                  </a:lnTo>
                  <a:lnTo>
                    <a:pt x="446" y="63"/>
                  </a:lnTo>
                  <a:lnTo>
                    <a:pt x="446" y="63"/>
                  </a:lnTo>
                  <a:lnTo>
                    <a:pt x="449" y="65"/>
                  </a:lnTo>
                  <a:lnTo>
                    <a:pt x="451" y="63"/>
                  </a:lnTo>
                  <a:lnTo>
                    <a:pt x="453" y="62"/>
                  </a:lnTo>
                  <a:lnTo>
                    <a:pt x="454" y="62"/>
                  </a:lnTo>
                  <a:lnTo>
                    <a:pt x="456" y="62"/>
                  </a:lnTo>
                  <a:lnTo>
                    <a:pt x="457" y="63"/>
                  </a:lnTo>
                  <a:lnTo>
                    <a:pt x="459" y="65"/>
                  </a:lnTo>
                  <a:lnTo>
                    <a:pt x="462" y="68"/>
                  </a:lnTo>
                  <a:lnTo>
                    <a:pt x="465" y="70"/>
                  </a:lnTo>
                  <a:lnTo>
                    <a:pt x="467" y="70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7" y="74"/>
                  </a:lnTo>
                  <a:lnTo>
                    <a:pt x="468" y="76"/>
                  </a:lnTo>
                  <a:lnTo>
                    <a:pt x="468" y="77"/>
                  </a:lnTo>
                  <a:lnTo>
                    <a:pt x="468" y="79"/>
                  </a:lnTo>
                  <a:lnTo>
                    <a:pt x="468" y="82"/>
                  </a:lnTo>
                  <a:lnTo>
                    <a:pt x="470" y="85"/>
                  </a:lnTo>
                  <a:lnTo>
                    <a:pt x="470" y="88"/>
                  </a:lnTo>
                  <a:lnTo>
                    <a:pt x="470" y="90"/>
                  </a:lnTo>
                  <a:lnTo>
                    <a:pt x="470" y="92"/>
                  </a:lnTo>
                  <a:lnTo>
                    <a:pt x="470" y="93"/>
                  </a:lnTo>
                  <a:lnTo>
                    <a:pt x="472" y="95"/>
                  </a:lnTo>
                  <a:lnTo>
                    <a:pt x="472" y="96"/>
                  </a:lnTo>
                  <a:lnTo>
                    <a:pt x="473" y="98"/>
                  </a:lnTo>
                  <a:lnTo>
                    <a:pt x="475" y="99"/>
                  </a:lnTo>
                  <a:lnTo>
                    <a:pt x="476" y="101"/>
                  </a:lnTo>
                  <a:lnTo>
                    <a:pt x="476" y="101"/>
                  </a:lnTo>
                  <a:lnTo>
                    <a:pt x="476" y="103"/>
                  </a:lnTo>
                  <a:lnTo>
                    <a:pt x="479" y="107"/>
                  </a:lnTo>
                  <a:lnTo>
                    <a:pt x="479" y="110"/>
                  </a:lnTo>
                  <a:lnTo>
                    <a:pt x="479" y="117"/>
                  </a:lnTo>
                  <a:lnTo>
                    <a:pt x="478" y="118"/>
                  </a:lnTo>
                  <a:lnTo>
                    <a:pt x="479" y="120"/>
                  </a:lnTo>
                  <a:lnTo>
                    <a:pt x="481" y="125"/>
                  </a:lnTo>
                  <a:lnTo>
                    <a:pt x="483" y="125"/>
                  </a:lnTo>
                  <a:lnTo>
                    <a:pt x="483" y="126"/>
                  </a:lnTo>
                  <a:lnTo>
                    <a:pt x="483" y="129"/>
                  </a:lnTo>
                  <a:lnTo>
                    <a:pt x="484" y="131"/>
                  </a:lnTo>
                  <a:lnTo>
                    <a:pt x="486" y="133"/>
                  </a:lnTo>
                  <a:lnTo>
                    <a:pt x="487" y="134"/>
                  </a:lnTo>
                  <a:lnTo>
                    <a:pt x="489" y="134"/>
                  </a:lnTo>
                  <a:lnTo>
                    <a:pt x="490" y="134"/>
                  </a:lnTo>
                  <a:lnTo>
                    <a:pt x="492" y="136"/>
                  </a:lnTo>
                  <a:lnTo>
                    <a:pt x="494" y="136"/>
                  </a:lnTo>
                  <a:lnTo>
                    <a:pt x="495" y="137"/>
                  </a:lnTo>
                  <a:lnTo>
                    <a:pt x="497" y="137"/>
                  </a:lnTo>
                  <a:lnTo>
                    <a:pt x="498" y="137"/>
                  </a:lnTo>
                  <a:lnTo>
                    <a:pt x="498" y="137"/>
                  </a:lnTo>
                  <a:lnTo>
                    <a:pt x="500" y="137"/>
                  </a:lnTo>
                  <a:lnTo>
                    <a:pt x="500" y="139"/>
                  </a:lnTo>
                  <a:lnTo>
                    <a:pt x="502" y="140"/>
                  </a:lnTo>
                  <a:lnTo>
                    <a:pt x="503" y="142"/>
                  </a:lnTo>
                  <a:lnTo>
                    <a:pt x="505" y="144"/>
                  </a:lnTo>
                  <a:lnTo>
                    <a:pt x="506" y="144"/>
                  </a:lnTo>
                  <a:lnTo>
                    <a:pt x="508" y="145"/>
                  </a:lnTo>
                  <a:lnTo>
                    <a:pt x="508" y="145"/>
                  </a:lnTo>
                  <a:lnTo>
                    <a:pt x="509" y="145"/>
                  </a:lnTo>
                  <a:lnTo>
                    <a:pt x="513" y="147"/>
                  </a:lnTo>
                  <a:lnTo>
                    <a:pt x="514" y="148"/>
                  </a:lnTo>
                  <a:lnTo>
                    <a:pt x="516" y="148"/>
                  </a:lnTo>
                  <a:lnTo>
                    <a:pt x="519" y="150"/>
                  </a:lnTo>
                  <a:lnTo>
                    <a:pt x="519" y="151"/>
                  </a:lnTo>
                  <a:lnTo>
                    <a:pt x="520" y="153"/>
                  </a:lnTo>
                  <a:lnTo>
                    <a:pt x="519" y="153"/>
                  </a:lnTo>
                  <a:lnTo>
                    <a:pt x="517" y="153"/>
                  </a:lnTo>
                  <a:lnTo>
                    <a:pt x="517" y="155"/>
                  </a:lnTo>
                  <a:lnTo>
                    <a:pt x="519" y="158"/>
                  </a:lnTo>
                  <a:lnTo>
                    <a:pt x="520" y="159"/>
                  </a:lnTo>
                  <a:lnTo>
                    <a:pt x="522" y="161"/>
                  </a:lnTo>
                  <a:lnTo>
                    <a:pt x="525" y="162"/>
                  </a:lnTo>
                  <a:lnTo>
                    <a:pt x="525" y="166"/>
                  </a:lnTo>
                  <a:lnTo>
                    <a:pt x="525" y="166"/>
                  </a:lnTo>
                  <a:lnTo>
                    <a:pt x="527" y="169"/>
                  </a:lnTo>
                  <a:lnTo>
                    <a:pt x="528" y="170"/>
                  </a:lnTo>
                  <a:lnTo>
                    <a:pt x="528" y="172"/>
                  </a:lnTo>
                  <a:lnTo>
                    <a:pt x="530" y="177"/>
                  </a:lnTo>
                  <a:lnTo>
                    <a:pt x="530" y="180"/>
                  </a:lnTo>
                  <a:lnTo>
                    <a:pt x="531" y="181"/>
                  </a:lnTo>
                  <a:lnTo>
                    <a:pt x="531" y="183"/>
                  </a:lnTo>
                  <a:lnTo>
                    <a:pt x="533" y="183"/>
                  </a:lnTo>
                  <a:lnTo>
                    <a:pt x="533" y="181"/>
                  </a:lnTo>
                  <a:lnTo>
                    <a:pt x="535" y="185"/>
                  </a:lnTo>
                  <a:lnTo>
                    <a:pt x="536" y="185"/>
                  </a:lnTo>
                  <a:lnTo>
                    <a:pt x="536" y="185"/>
                  </a:lnTo>
                  <a:lnTo>
                    <a:pt x="535" y="181"/>
                  </a:lnTo>
                  <a:lnTo>
                    <a:pt x="536" y="178"/>
                  </a:lnTo>
                  <a:lnTo>
                    <a:pt x="536" y="178"/>
                  </a:lnTo>
                  <a:lnTo>
                    <a:pt x="538" y="178"/>
                  </a:lnTo>
                  <a:lnTo>
                    <a:pt x="538" y="180"/>
                  </a:lnTo>
                  <a:lnTo>
                    <a:pt x="539" y="181"/>
                  </a:lnTo>
                  <a:lnTo>
                    <a:pt x="543" y="183"/>
                  </a:lnTo>
                  <a:lnTo>
                    <a:pt x="544" y="185"/>
                  </a:lnTo>
                  <a:lnTo>
                    <a:pt x="544" y="185"/>
                  </a:lnTo>
                  <a:lnTo>
                    <a:pt x="544" y="183"/>
                  </a:lnTo>
                  <a:lnTo>
                    <a:pt x="544" y="181"/>
                  </a:lnTo>
                  <a:lnTo>
                    <a:pt x="546" y="181"/>
                  </a:lnTo>
                  <a:lnTo>
                    <a:pt x="546" y="183"/>
                  </a:lnTo>
                  <a:lnTo>
                    <a:pt x="547" y="185"/>
                  </a:lnTo>
                  <a:lnTo>
                    <a:pt x="547" y="189"/>
                  </a:lnTo>
                  <a:lnTo>
                    <a:pt x="547" y="194"/>
                  </a:lnTo>
                  <a:lnTo>
                    <a:pt x="549" y="199"/>
                  </a:lnTo>
                  <a:lnTo>
                    <a:pt x="549" y="199"/>
                  </a:lnTo>
                  <a:lnTo>
                    <a:pt x="550" y="200"/>
                  </a:lnTo>
                  <a:lnTo>
                    <a:pt x="552" y="202"/>
                  </a:lnTo>
                  <a:lnTo>
                    <a:pt x="554" y="203"/>
                  </a:lnTo>
                  <a:lnTo>
                    <a:pt x="554" y="203"/>
                  </a:lnTo>
                  <a:lnTo>
                    <a:pt x="558" y="207"/>
                  </a:lnTo>
                  <a:lnTo>
                    <a:pt x="558" y="207"/>
                  </a:lnTo>
                  <a:lnTo>
                    <a:pt x="560" y="207"/>
                  </a:lnTo>
                  <a:lnTo>
                    <a:pt x="563" y="208"/>
                  </a:lnTo>
                  <a:lnTo>
                    <a:pt x="563" y="210"/>
                  </a:lnTo>
                  <a:lnTo>
                    <a:pt x="566" y="214"/>
                  </a:lnTo>
                  <a:lnTo>
                    <a:pt x="566" y="216"/>
                  </a:lnTo>
                  <a:lnTo>
                    <a:pt x="569" y="218"/>
                  </a:lnTo>
                  <a:lnTo>
                    <a:pt x="571" y="218"/>
                  </a:lnTo>
                  <a:lnTo>
                    <a:pt x="571" y="219"/>
                  </a:lnTo>
                  <a:lnTo>
                    <a:pt x="572" y="221"/>
                  </a:lnTo>
                  <a:lnTo>
                    <a:pt x="572" y="221"/>
                  </a:lnTo>
                  <a:lnTo>
                    <a:pt x="572" y="222"/>
                  </a:lnTo>
                  <a:lnTo>
                    <a:pt x="574" y="225"/>
                  </a:lnTo>
                  <a:lnTo>
                    <a:pt x="577" y="225"/>
                  </a:lnTo>
                  <a:lnTo>
                    <a:pt x="579" y="229"/>
                  </a:lnTo>
                  <a:lnTo>
                    <a:pt x="579" y="232"/>
                  </a:lnTo>
                  <a:lnTo>
                    <a:pt x="579" y="235"/>
                  </a:lnTo>
                  <a:lnTo>
                    <a:pt x="580" y="235"/>
                  </a:lnTo>
                  <a:lnTo>
                    <a:pt x="582" y="237"/>
                  </a:lnTo>
                  <a:lnTo>
                    <a:pt x="582" y="237"/>
                  </a:lnTo>
                  <a:lnTo>
                    <a:pt x="580" y="241"/>
                  </a:lnTo>
                  <a:lnTo>
                    <a:pt x="582" y="252"/>
                  </a:lnTo>
                  <a:lnTo>
                    <a:pt x="582" y="255"/>
                  </a:lnTo>
                  <a:lnTo>
                    <a:pt x="582" y="259"/>
                  </a:lnTo>
                  <a:lnTo>
                    <a:pt x="585" y="265"/>
                  </a:lnTo>
                  <a:lnTo>
                    <a:pt x="585" y="266"/>
                  </a:lnTo>
                  <a:lnTo>
                    <a:pt x="587" y="268"/>
                  </a:lnTo>
                  <a:lnTo>
                    <a:pt x="588" y="271"/>
                  </a:lnTo>
                  <a:lnTo>
                    <a:pt x="588" y="276"/>
                  </a:lnTo>
                  <a:lnTo>
                    <a:pt x="588" y="279"/>
                  </a:lnTo>
                  <a:lnTo>
                    <a:pt x="588" y="281"/>
                  </a:lnTo>
                  <a:lnTo>
                    <a:pt x="587" y="284"/>
                  </a:lnTo>
                  <a:lnTo>
                    <a:pt x="585" y="289"/>
                  </a:lnTo>
                  <a:lnTo>
                    <a:pt x="585" y="292"/>
                  </a:lnTo>
                  <a:lnTo>
                    <a:pt x="584" y="298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0" y="307"/>
                  </a:lnTo>
                  <a:lnTo>
                    <a:pt x="580" y="311"/>
                  </a:lnTo>
                  <a:lnTo>
                    <a:pt x="580" y="314"/>
                  </a:lnTo>
                  <a:lnTo>
                    <a:pt x="580" y="317"/>
                  </a:lnTo>
                  <a:lnTo>
                    <a:pt x="579" y="318"/>
                  </a:lnTo>
                  <a:lnTo>
                    <a:pt x="579" y="322"/>
                  </a:lnTo>
                  <a:lnTo>
                    <a:pt x="576" y="328"/>
                  </a:lnTo>
                  <a:lnTo>
                    <a:pt x="572" y="331"/>
                  </a:lnTo>
                  <a:lnTo>
                    <a:pt x="572" y="334"/>
                  </a:lnTo>
                  <a:lnTo>
                    <a:pt x="572" y="336"/>
                  </a:lnTo>
                  <a:lnTo>
                    <a:pt x="572" y="337"/>
                  </a:lnTo>
                  <a:lnTo>
                    <a:pt x="569" y="341"/>
                  </a:lnTo>
                  <a:lnTo>
                    <a:pt x="569" y="341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4"/>
                  </a:lnTo>
                  <a:lnTo>
                    <a:pt x="565" y="344"/>
                  </a:lnTo>
                  <a:lnTo>
                    <a:pt x="563" y="345"/>
                  </a:lnTo>
                  <a:lnTo>
                    <a:pt x="560" y="348"/>
                  </a:lnTo>
                  <a:lnTo>
                    <a:pt x="560" y="350"/>
                  </a:lnTo>
                  <a:lnTo>
                    <a:pt x="558" y="352"/>
                  </a:lnTo>
                  <a:lnTo>
                    <a:pt x="558" y="353"/>
                  </a:lnTo>
                  <a:lnTo>
                    <a:pt x="557" y="353"/>
                  </a:lnTo>
                  <a:lnTo>
                    <a:pt x="557" y="355"/>
                  </a:lnTo>
                  <a:lnTo>
                    <a:pt x="555" y="356"/>
                  </a:lnTo>
                  <a:lnTo>
                    <a:pt x="555" y="356"/>
                  </a:lnTo>
                  <a:lnTo>
                    <a:pt x="555" y="358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2" y="363"/>
                  </a:lnTo>
                  <a:lnTo>
                    <a:pt x="554" y="363"/>
                  </a:lnTo>
                  <a:lnTo>
                    <a:pt x="554" y="364"/>
                  </a:lnTo>
                  <a:lnTo>
                    <a:pt x="552" y="366"/>
                  </a:lnTo>
                  <a:lnTo>
                    <a:pt x="550" y="367"/>
                  </a:lnTo>
                  <a:lnTo>
                    <a:pt x="549" y="369"/>
                  </a:lnTo>
                  <a:lnTo>
                    <a:pt x="549" y="370"/>
                  </a:lnTo>
                  <a:lnTo>
                    <a:pt x="547" y="375"/>
                  </a:lnTo>
                  <a:lnTo>
                    <a:pt x="547" y="378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6" y="380"/>
                  </a:lnTo>
                  <a:lnTo>
                    <a:pt x="546" y="380"/>
                  </a:lnTo>
                  <a:lnTo>
                    <a:pt x="546" y="381"/>
                  </a:lnTo>
                  <a:lnTo>
                    <a:pt x="547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4" y="383"/>
                  </a:lnTo>
                  <a:lnTo>
                    <a:pt x="541" y="389"/>
                  </a:lnTo>
                  <a:lnTo>
                    <a:pt x="541" y="391"/>
                  </a:lnTo>
                  <a:lnTo>
                    <a:pt x="539" y="392"/>
                  </a:lnTo>
                  <a:lnTo>
                    <a:pt x="538" y="396"/>
                  </a:lnTo>
                  <a:lnTo>
                    <a:pt x="538" y="397"/>
                  </a:lnTo>
                  <a:lnTo>
                    <a:pt x="538" y="402"/>
                  </a:lnTo>
                  <a:lnTo>
                    <a:pt x="538" y="405"/>
                  </a:lnTo>
                  <a:lnTo>
                    <a:pt x="536" y="408"/>
                  </a:lnTo>
                  <a:lnTo>
                    <a:pt x="536" y="410"/>
                  </a:lnTo>
                  <a:lnTo>
                    <a:pt x="535" y="413"/>
                  </a:lnTo>
                  <a:lnTo>
                    <a:pt x="536" y="416"/>
                  </a:lnTo>
                  <a:lnTo>
                    <a:pt x="536" y="418"/>
                  </a:lnTo>
                  <a:lnTo>
                    <a:pt x="536" y="419"/>
                  </a:lnTo>
                  <a:lnTo>
                    <a:pt x="535" y="421"/>
                  </a:lnTo>
                  <a:lnTo>
                    <a:pt x="533" y="421"/>
                  </a:lnTo>
                  <a:lnTo>
                    <a:pt x="531" y="422"/>
                  </a:lnTo>
                  <a:lnTo>
                    <a:pt x="530" y="424"/>
                  </a:lnTo>
                  <a:lnTo>
                    <a:pt x="528" y="426"/>
                  </a:lnTo>
                  <a:lnTo>
                    <a:pt x="527" y="426"/>
                  </a:lnTo>
                  <a:lnTo>
                    <a:pt x="520" y="426"/>
                  </a:lnTo>
                  <a:lnTo>
                    <a:pt x="511" y="426"/>
                  </a:lnTo>
                  <a:lnTo>
                    <a:pt x="509" y="427"/>
                  </a:lnTo>
                  <a:lnTo>
                    <a:pt x="505" y="427"/>
                  </a:lnTo>
                  <a:lnTo>
                    <a:pt x="502" y="430"/>
                  </a:lnTo>
                  <a:lnTo>
                    <a:pt x="498" y="432"/>
                  </a:lnTo>
                  <a:lnTo>
                    <a:pt x="490" y="440"/>
                  </a:lnTo>
                  <a:lnTo>
                    <a:pt x="484" y="441"/>
                  </a:lnTo>
                  <a:lnTo>
                    <a:pt x="484" y="441"/>
                  </a:lnTo>
                  <a:lnTo>
                    <a:pt x="483" y="440"/>
                  </a:lnTo>
                  <a:lnTo>
                    <a:pt x="481" y="441"/>
                  </a:lnTo>
                  <a:lnTo>
                    <a:pt x="481" y="441"/>
                  </a:lnTo>
                  <a:lnTo>
                    <a:pt x="483" y="443"/>
                  </a:lnTo>
                  <a:lnTo>
                    <a:pt x="483" y="444"/>
                  </a:lnTo>
                  <a:lnTo>
                    <a:pt x="484" y="443"/>
                  </a:lnTo>
                  <a:lnTo>
                    <a:pt x="486" y="443"/>
                  </a:lnTo>
                  <a:lnTo>
                    <a:pt x="486" y="444"/>
                  </a:lnTo>
                  <a:lnTo>
                    <a:pt x="486" y="446"/>
                  </a:lnTo>
                  <a:lnTo>
                    <a:pt x="484" y="448"/>
                  </a:lnTo>
                  <a:lnTo>
                    <a:pt x="484" y="448"/>
                  </a:lnTo>
                  <a:lnTo>
                    <a:pt x="483" y="448"/>
                  </a:lnTo>
                  <a:lnTo>
                    <a:pt x="483" y="448"/>
                  </a:lnTo>
                  <a:lnTo>
                    <a:pt x="483" y="444"/>
                  </a:lnTo>
                  <a:lnTo>
                    <a:pt x="481" y="443"/>
                  </a:lnTo>
                  <a:lnTo>
                    <a:pt x="479" y="443"/>
                  </a:lnTo>
                  <a:lnTo>
                    <a:pt x="478" y="443"/>
                  </a:lnTo>
                  <a:lnTo>
                    <a:pt x="478" y="444"/>
                  </a:lnTo>
                  <a:lnTo>
                    <a:pt x="476" y="441"/>
                  </a:lnTo>
                  <a:lnTo>
                    <a:pt x="475" y="440"/>
                  </a:lnTo>
                  <a:lnTo>
                    <a:pt x="473" y="440"/>
                  </a:lnTo>
                  <a:lnTo>
                    <a:pt x="473" y="440"/>
                  </a:lnTo>
                  <a:lnTo>
                    <a:pt x="472" y="440"/>
                  </a:lnTo>
                  <a:lnTo>
                    <a:pt x="470" y="438"/>
                  </a:lnTo>
                  <a:lnTo>
                    <a:pt x="470" y="437"/>
                  </a:lnTo>
                  <a:lnTo>
                    <a:pt x="470" y="435"/>
                  </a:lnTo>
                  <a:lnTo>
                    <a:pt x="472" y="435"/>
                  </a:lnTo>
                  <a:lnTo>
                    <a:pt x="472" y="433"/>
                  </a:lnTo>
                  <a:lnTo>
                    <a:pt x="470" y="433"/>
                  </a:lnTo>
                  <a:lnTo>
                    <a:pt x="468" y="432"/>
                  </a:lnTo>
                  <a:lnTo>
                    <a:pt x="468" y="433"/>
                  </a:lnTo>
                  <a:lnTo>
                    <a:pt x="467" y="433"/>
                  </a:lnTo>
                  <a:lnTo>
                    <a:pt x="467" y="435"/>
                  </a:lnTo>
                  <a:lnTo>
                    <a:pt x="464" y="437"/>
                  </a:lnTo>
                  <a:lnTo>
                    <a:pt x="462" y="437"/>
                  </a:lnTo>
                  <a:lnTo>
                    <a:pt x="461" y="435"/>
                  </a:lnTo>
                  <a:lnTo>
                    <a:pt x="461" y="435"/>
                  </a:lnTo>
                  <a:lnTo>
                    <a:pt x="462" y="435"/>
                  </a:lnTo>
                  <a:lnTo>
                    <a:pt x="464" y="433"/>
                  </a:lnTo>
                  <a:lnTo>
                    <a:pt x="465" y="432"/>
                  </a:lnTo>
                  <a:lnTo>
                    <a:pt x="465" y="430"/>
                  </a:lnTo>
                  <a:lnTo>
                    <a:pt x="465" y="429"/>
                  </a:lnTo>
                  <a:lnTo>
                    <a:pt x="464" y="429"/>
                  </a:lnTo>
                  <a:lnTo>
                    <a:pt x="462" y="427"/>
                  </a:lnTo>
                  <a:lnTo>
                    <a:pt x="457" y="430"/>
                  </a:lnTo>
                  <a:lnTo>
                    <a:pt x="456" y="430"/>
                  </a:lnTo>
                  <a:lnTo>
                    <a:pt x="456" y="432"/>
                  </a:lnTo>
                  <a:lnTo>
                    <a:pt x="457" y="432"/>
                  </a:lnTo>
                  <a:lnTo>
                    <a:pt x="457" y="432"/>
                  </a:lnTo>
                  <a:lnTo>
                    <a:pt x="459" y="432"/>
                  </a:lnTo>
                  <a:lnTo>
                    <a:pt x="457" y="433"/>
                  </a:lnTo>
                  <a:lnTo>
                    <a:pt x="456" y="433"/>
                  </a:lnTo>
                  <a:lnTo>
                    <a:pt x="454" y="435"/>
                  </a:lnTo>
                  <a:lnTo>
                    <a:pt x="451" y="437"/>
                  </a:lnTo>
                  <a:lnTo>
                    <a:pt x="446" y="440"/>
                  </a:lnTo>
                  <a:lnTo>
                    <a:pt x="445" y="441"/>
                  </a:lnTo>
                  <a:lnTo>
                    <a:pt x="443" y="443"/>
                  </a:lnTo>
                  <a:lnTo>
                    <a:pt x="440" y="441"/>
                  </a:lnTo>
                  <a:lnTo>
                    <a:pt x="438" y="441"/>
                  </a:lnTo>
                  <a:lnTo>
                    <a:pt x="437" y="440"/>
                  </a:lnTo>
                  <a:lnTo>
                    <a:pt x="432" y="438"/>
                  </a:lnTo>
                  <a:lnTo>
                    <a:pt x="429" y="437"/>
                  </a:lnTo>
                  <a:lnTo>
                    <a:pt x="427" y="435"/>
                  </a:lnTo>
                  <a:lnTo>
                    <a:pt x="426" y="435"/>
                  </a:lnTo>
                  <a:lnTo>
                    <a:pt x="423" y="435"/>
                  </a:lnTo>
                  <a:lnTo>
                    <a:pt x="420" y="433"/>
                  </a:lnTo>
                  <a:lnTo>
                    <a:pt x="416" y="433"/>
                  </a:lnTo>
                  <a:lnTo>
                    <a:pt x="415" y="435"/>
                  </a:lnTo>
                  <a:lnTo>
                    <a:pt x="413" y="435"/>
                  </a:lnTo>
                  <a:lnTo>
                    <a:pt x="412" y="435"/>
                  </a:lnTo>
                  <a:lnTo>
                    <a:pt x="408" y="432"/>
                  </a:lnTo>
                  <a:lnTo>
                    <a:pt x="407" y="430"/>
                  </a:lnTo>
                  <a:lnTo>
                    <a:pt x="401" y="429"/>
                  </a:lnTo>
                  <a:lnTo>
                    <a:pt x="397" y="427"/>
                  </a:lnTo>
                  <a:lnTo>
                    <a:pt x="394" y="422"/>
                  </a:lnTo>
                  <a:lnTo>
                    <a:pt x="390" y="418"/>
                  </a:lnTo>
                  <a:lnTo>
                    <a:pt x="388" y="416"/>
                  </a:lnTo>
                  <a:lnTo>
                    <a:pt x="388" y="415"/>
                  </a:lnTo>
                  <a:lnTo>
                    <a:pt x="388" y="413"/>
                  </a:lnTo>
                  <a:lnTo>
                    <a:pt x="388" y="410"/>
                  </a:lnTo>
                  <a:lnTo>
                    <a:pt x="390" y="408"/>
                  </a:lnTo>
                  <a:lnTo>
                    <a:pt x="390" y="407"/>
                  </a:lnTo>
                  <a:lnTo>
                    <a:pt x="388" y="402"/>
                  </a:lnTo>
                  <a:lnTo>
                    <a:pt x="385" y="397"/>
                  </a:lnTo>
                  <a:lnTo>
                    <a:pt x="383" y="396"/>
                  </a:lnTo>
                  <a:lnTo>
                    <a:pt x="380" y="392"/>
                  </a:lnTo>
                  <a:lnTo>
                    <a:pt x="377" y="391"/>
                  </a:lnTo>
                  <a:lnTo>
                    <a:pt x="377" y="389"/>
                  </a:lnTo>
                  <a:lnTo>
                    <a:pt x="377" y="389"/>
                  </a:lnTo>
                  <a:lnTo>
                    <a:pt x="379" y="389"/>
                  </a:lnTo>
                  <a:lnTo>
                    <a:pt x="379" y="388"/>
                  </a:lnTo>
                  <a:lnTo>
                    <a:pt x="380" y="388"/>
                  </a:lnTo>
                  <a:lnTo>
                    <a:pt x="380" y="389"/>
                  </a:lnTo>
                  <a:lnTo>
                    <a:pt x="382" y="389"/>
                  </a:lnTo>
                  <a:lnTo>
                    <a:pt x="382" y="388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0" y="385"/>
                  </a:lnTo>
                  <a:lnTo>
                    <a:pt x="379" y="386"/>
                  </a:lnTo>
                  <a:lnTo>
                    <a:pt x="377" y="386"/>
                  </a:lnTo>
                  <a:lnTo>
                    <a:pt x="375" y="388"/>
                  </a:lnTo>
                  <a:lnTo>
                    <a:pt x="375" y="388"/>
                  </a:lnTo>
                  <a:lnTo>
                    <a:pt x="374" y="388"/>
                  </a:lnTo>
                  <a:lnTo>
                    <a:pt x="374" y="388"/>
                  </a:lnTo>
                  <a:lnTo>
                    <a:pt x="371" y="389"/>
                  </a:lnTo>
                  <a:lnTo>
                    <a:pt x="368" y="389"/>
                  </a:lnTo>
                  <a:lnTo>
                    <a:pt x="366" y="389"/>
                  </a:lnTo>
                  <a:lnTo>
                    <a:pt x="366" y="388"/>
                  </a:lnTo>
                  <a:lnTo>
                    <a:pt x="368" y="386"/>
                  </a:lnTo>
                  <a:lnTo>
                    <a:pt x="369" y="385"/>
                  </a:lnTo>
                  <a:lnTo>
                    <a:pt x="371" y="380"/>
                  </a:lnTo>
                  <a:lnTo>
                    <a:pt x="369" y="375"/>
                  </a:lnTo>
                  <a:lnTo>
                    <a:pt x="369" y="374"/>
                  </a:lnTo>
                  <a:lnTo>
                    <a:pt x="366" y="370"/>
                  </a:lnTo>
                  <a:lnTo>
                    <a:pt x="366" y="367"/>
                  </a:lnTo>
                  <a:lnTo>
                    <a:pt x="364" y="366"/>
                  </a:lnTo>
                  <a:lnTo>
                    <a:pt x="363" y="367"/>
                  </a:lnTo>
                  <a:lnTo>
                    <a:pt x="363" y="369"/>
                  </a:lnTo>
                  <a:lnTo>
                    <a:pt x="361" y="370"/>
                  </a:lnTo>
                  <a:lnTo>
                    <a:pt x="361" y="375"/>
                  </a:lnTo>
                  <a:lnTo>
                    <a:pt x="358" y="381"/>
                  </a:lnTo>
                  <a:lnTo>
                    <a:pt x="356" y="381"/>
                  </a:lnTo>
                  <a:lnTo>
                    <a:pt x="355" y="381"/>
                  </a:lnTo>
                  <a:lnTo>
                    <a:pt x="352" y="381"/>
                  </a:lnTo>
                  <a:lnTo>
                    <a:pt x="350" y="383"/>
                  </a:lnTo>
                  <a:lnTo>
                    <a:pt x="349" y="383"/>
                  </a:lnTo>
                  <a:lnTo>
                    <a:pt x="347" y="383"/>
                  </a:lnTo>
                  <a:lnTo>
                    <a:pt x="347" y="383"/>
                  </a:lnTo>
                  <a:lnTo>
                    <a:pt x="349" y="378"/>
                  </a:lnTo>
                  <a:lnTo>
                    <a:pt x="350" y="378"/>
                  </a:lnTo>
                  <a:lnTo>
                    <a:pt x="352" y="378"/>
                  </a:lnTo>
                  <a:lnTo>
                    <a:pt x="353" y="378"/>
                  </a:lnTo>
                  <a:lnTo>
                    <a:pt x="353" y="378"/>
                  </a:lnTo>
                  <a:lnTo>
                    <a:pt x="355" y="375"/>
                  </a:lnTo>
                  <a:lnTo>
                    <a:pt x="355" y="372"/>
                  </a:lnTo>
                  <a:lnTo>
                    <a:pt x="355" y="370"/>
                  </a:lnTo>
                  <a:lnTo>
                    <a:pt x="355" y="369"/>
                  </a:lnTo>
                  <a:lnTo>
                    <a:pt x="355" y="367"/>
                  </a:lnTo>
                  <a:lnTo>
                    <a:pt x="355" y="366"/>
                  </a:lnTo>
                  <a:lnTo>
                    <a:pt x="358" y="361"/>
                  </a:lnTo>
                  <a:lnTo>
                    <a:pt x="360" y="358"/>
                  </a:lnTo>
                  <a:lnTo>
                    <a:pt x="361" y="356"/>
                  </a:lnTo>
                  <a:lnTo>
                    <a:pt x="361" y="355"/>
                  </a:lnTo>
                  <a:lnTo>
                    <a:pt x="361" y="352"/>
                  </a:lnTo>
                  <a:lnTo>
                    <a:pt x="361" y="350"/>
                  </a:lnTo>
                  <a:lnTo>
                    <a:pt x="361" y="350"/>
                  </a:lnTo>
                  <a:lnTo>
                    <a:pt x="363" y="348"/>
                  </a:lnTo>
                  <a:lnTo>
                    <a:pt x="361" y="344"/>
                  </a:lnTo>
                  <a:lnTo>
                    <a:pt x="361" y="342"/>
                  </a:lnTo>
                  <a:lnTo>
                    <a:pt x="360" y="341"/>
                  </a:lnTo>
                  <a:lnTo>
                    <a:pt x="360" y="342"/>
                  </a:lnTo>
                  <a:lnTo>
                    <a:pt x="360" y="344"/>
                  </a:lnTo>
                  <a:lnTo>
                    <a:pt x="358" y="347"/>
                  </a:lnTo>
                  <a:lnTo>
                    <a:pt x="356" y="348"/>
                  </a:lnTo>
                  <a:lnTo>
                    <a:pt x="355" y="350"/>
                  </a:lnTo>
                  <a:lnTo>
                    <a:pt x="353" y="353"/>
                  </a:lnTo>
                  <a:lnTo>
                    <a:pt x="352" y="358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47" y="359"/>
                  </a:lnTo>
                  <a:lnTo>
                    <a:pt x="345" y="361"/>
                  </a:lnTo>
                  <a:lnTo>
                    <a:pt x="342" y="361"/>
                  </a:lnTo>
                  <a:lnTo>
                    <a:pt x="341" y="363"/>
                  </a:lnTo>
                  <a:lnTo>
                    <a:pt x="341" y="364"/>
                  </a:lnTo>
                  <a:lnTo>
                    <a:pt x="336" y="370"/>
                  </a:lnTo>
                  <a:lnTo>
                    <a:pt x="333" y="372"/>
                  </a:lnTo>
                  <a:lnTo>
                    <a:pt x="333" y="374"/>
                  </a:lnTo>
                  <a:lnTo>
                    <a:pt x="333" y="374"/>
                  </a:lnTo>
                  <a:lnTo>
                    <a:pt x="333" y="375"/>
                  </a:lnTo>
                  <a:lnTo>
                    <a:pt x="333" y="375"/>
                  </a:lnTo>
                  <a:lnTo>
                    <a:pt x="334" y="378"/>
                  </a:lnTo>
                  <a:lnTo>
                    <a:pt x="333" y="378"/>
                  </a:lnTo>
                  <a:lnTo>
                    <a:pt x="333" y="378"/>
                  </a:lnTo>
                  <a:lnTo>
                    <a:pt x="331" y="377"/>
                  </a:lnTo>
                  <a:lnTo>
                    <a:pt x="330" y="378"/>
                  </a:lnTo>
                  <a:lnTo>
                    <a:pt x="328" y="378"/>
                  </a:lnTo>
                  <a:lnTo>
                    <a:pt x="327" y="375"/>
                  </a:lnTo>
                  <a:lnTo>
                    <a:pt x="325" y="375"/>
                  </a:lnTo>
                  <a:lnTo>
                    <a:pt x="323" y="374"/>
                  </a:lnTo>
                  <a:lnTo>
                    <a:pt x="323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0"/>
                  </a:lnTo>
                  <a:lnTo>
                    <a:pt x="322" y="370"/>
                  </a:lnTo>
                  <a:lnTo>
                    <a:pt x="323" y="372"/>
                  </a:lnTo>
                  <a:lnTo>
                    <a:pt x="325" y="372"/>
                  </a:lnTo>
                  <a:lnTo>
                    <a:pt x="325" y="374"/>
                  </a:lnTo>
                  <a:lnTo>
                    <a:pt x="327" y="372"/>
                  </a:lnTo>
                  <a:lnTo>
                    <a:pt x="325" y="369"/>
                  </a:lnTo>
                  <a:lnTo>
                    <a:pt x="323" y="366"/>
                  </a:lnTo>
                  <a:lnTo>
                    <a:pt x="323" y="366"/>
                  </a:lnTo>
                  <a:lnTo>
                    <a:pt x="322" y="363"/>
                  </a:lnTo>
                  <a:lnTo>
                    <a:pt x="322" y="361"/>
                  </a:lnTo>
                  <a:lnTo>
                    <a:pt x="320" y="359"/>
                  </a:lnTo>
                  <a:lnTo>
                    <a:pt x="317" y="358"/>
                  </a:lnTo>
                  <a:lnTo>
                    <a:pt x="317" y="355"/>
                  </a:lnTo>
                  <a:lnTo>
                    <a:pt x="317" y="352"/>
                  </a:lnTo>
                  <a:lnTo>
                    <a:pt x="315" y="352"/>
                  </a:lnTo>
                  <a:lnTo>
                    <a:pt x="314" y="350"/>
                  </a:lnTo>
                  <a:lnTo>
                    <a:pt x="309" y="350"/>
                  </a:lnTo>
                  <a:lnTo>
                    <a:pt x="308" y="347"/>
                  </a:lnTo>
                  <a:lnTo>
                    <a:pt x="306" y="344"/>
                  </a:lnTo>
                  <a:lnTo>
                    <a:pt x="308" y="342"/>
                  </a:lnTo>
                  <a:lnTo>
                    <a:pt x="308" y="342"/>
                  </a:lnTo>
                  <a:lnTo>
                    <a:pt x="309" y="342"/>
                  </a:lnTo>
                  <a:lnTo>
                    <a:pt x="308" y="341"/>
                  </a:lnTo>
                  <a:lnTo>
                    <a:pt x="304" y="337"/>
                  </a:lnTo>
                  <a:lnTo>
                    <a:pt x="301" y="336"/>
                  </a:lnTo>
                  <a:lnTo>
                    <a:pt x="300" y="334"/>
                  </a:lnTo>
                  <a:lnTo>
                    <a:pt x="298" y="334"/>
                  </a:lnTo>
                  <a:lnTo>
                    <a:pt x="297" y="334"/>
                  </a:lnTo>
                  <a:lnTo>
                    <a:pt x="293" y="334"/>
                  </a:lnTo>
                  <a:lnTo>
                    <a:pt x="287" y="331"/>
                  </a:lnTo>
                  <a:lnTo>
                    <a:pt x="286" y="329"/>
                  </a:lnTo>
                  <a:lnTo>
                    <a:pt x="281" y="331"/>
                  </a:lnTo>
                  <a:lnTo>
                    <a:pt x="279" y="331"/>
                  </a:lnTo>
                  <a:lnTo>
                    <a:pt x="271" y="326"/>
                  </a:lnTo>
                  <a:lnTo>
                    <a:pt x="267" y="323"/>
                  </a:lnTo>
                  <a:lnTo>
                    <a:pt x="265" y="323"/>
                  </a:lnTo>
                  <a:lnTo>
                    <a:pt x="263" y="323"/>
                  </a:lnTo>
                  <a:lnTo>
                    <a:pt x="262" y="323"/>
                  </a:lnTo>
                  <a:lnTo>
                    <a:pt x="260" y="325"/>
                  </a:lnTo>
                  <a:lnTo>
                    <a:pt x="259" y="325"/>
                  </a:lnTo>
                  <a:lnTo>
                    <a:pt x="249" y="325"/>
                  </a:lnTo>
                  <a:lnTo>
                    <a:pt x="241" y="325"/>
                  </a:lnTo>
                  <a:lnTo>
                    <a:pt x="235" y="326"/>
                  </a:lnTo>
                  <a:lnTo>
                    <a:pt x="232" y="326"/>
                  </a:lnTo>
                  <a:lnTo>
                    <a:pt x="226" y="329"/>
                  </a:lnTo>
                  <a:lnTo>
                    <a:pt x="219" y="333"/>
                  </a:lnTo>
                  <a:lnTo>
                    <a:pt x="213" y="333"/>
                  </a:lnTo>
                  <a:lnTo>
                    <a:pt x="208" y="336"/>
                  </a:lnTo>
                  <a:lnTo>
                    <a:pt x="205" y="336"/>
                  </a:lnTo>
                  <a:lnTo>
                    <a:pt x="200" y="336"/>
                  </a:lnTo>
                  <a:lnTo>
                    <a:pt x="191" y="336"/>
                  </a:lnTo>
                  <a:lnTo>
                    <a:pt x="188" y="336"/>
                  </a:lnTo>
                  <a:lnTo>
                    <a:pt x="183" y="339"/>
                  </a:lnTo>
                  <a:lnTo>
                    <a:pt x="181" y="341"/>
                  </a:lnTo>
                  <a:lnTo>
                    <a:pt x="178" y="341"/>
                  </a:lnTo>
                  <a:lnTo>
                    <a:pt x="172" y="345"/>
                  </a:lnTo>
                  <a:lnTo>
                    <a:pt x="167" y="345"/>
                  </a:lnTo>
                  <a:lnTo>
                    <a:pt x="166" y="347"/>
                  </a:lnTo>
                  <a:lnTo>
                    <a:pt x="164" y="347"/>
                  </a:lnTo>
                  <a:lnTo>
                    <a:pt x="163" y="348"/>
                  </a:lnTo>
                  <a:lnTo>
                    <a:pt x="159" y="355"/>
                  </a:lnTo>
                  <a:lnTo>
                    <a:pt x="158" y="356"/>
                  </a:lnTo>
                  <a:lnTo>
                    <a:pt x="155" y="361"/>
                  </a:lnTo>
                  <a:lnTo>
                    <a:pt x="153" y="361"/>
                  </a:lnTo>
                  <a:lnTo>
                    <a:pt x="151" y="361"/>
                  </a:lnTo>
                  <a:lnTo>
                    <a:pt x="148" y="363"/>
                  </a:lnTo>
                  <a:lnTo>
                    <a:pt x="147" y="361"/>
                  </a:lnTo>
                  <a:lnTo>
                    <a:pt x="145" y="361"/>
                  </a:lnTo>
                  <a:lnTo>
                    <a:pt x="142" y="361"/>
                  </a:lnTo>
                  <a:lnTo>
                    <a:pt x="134" y="363"/>
                  </a:lnTo>
                  <a:lnTo>
                    <a:pt x="133" y="361"/>
                  </a:lnTo>
                  <a:lnTo>
                    <a:pt x="131" y="361"/>
                  </a:lnTo>
                  <a:lnTo>
                    <a:pt x="128" y="361"/>
                  </a:lnTo>
                  <a:lnTo>
                    <a:pt x="123" y="361"/>
                  </a:lnTo>
                  <a:lnTo>
                    <a:pt x="114" y="361"/>
                  </a:lnTo>
                  <a:lnTo>
                    <a:pt x="110" y="363"/>
                  </a:lnTo>
                  <a:lnTo>
                    <a:pt x="109" y="363"/>
                  </a:lnTo>
                  <a:lnTo>
                    <a:pt x="106" y="363"/>
                  </a:lnTo>
                  <a:lnTo>
                    <a:pt x="101" y="363"/>
                  </a:lnTo>
                  <a:lnTo>
                    <a:pt x="98" y="364"/>
                  </a:lnTo>
                  <a:lnTo>
                    <a:pt x="98" y="364"/>
                  </a:lnTo>
                  <a:lnTo>
                    <a:pt x="95" y="369"/>
                  </a:lnTo>
                  <a:lnTo>
                    <a:pt x="92" y="370"/>
                  </a:lnTo>
                  <a:lnTo>
                    <a:pt x="88" y="370"/>
                  </a:lnTo>
                  <a:lnTo>
                    <a:pt x="87" y="370"/>
                  </a:lnTo>
                  <a:lnTo>
                    <a:pt x="81" y="375"/>
                  </a:lnTo>
                  <a:lnTo>
                    <a:pt x="76" y="380"/>
                  </a:lnTo>
                  <a:lnTo>
                    <a:pt x="74" y="380"/>
                  </a:lnTo>
                  <a:lnTo>
                    <a:pt x="71" y="380"/>
                  </a:lnTo>
                  <a:lnTo>
                    <a:pt x="69" y="380"/>
                  </a:lnTo>
                  <a:lnTo>
                    <a:pt x="68" y="381"/>
                  </a:lnTo>
                  <a:lnTo>
                    <a:pt x="62" y="380"/>
                  </a:lnTo>
                  <a:lnTo>
                    <a:pt x="57" y="380"/>
                  </a:lnTo>
                  <a:lnTo>
                    <a:pt x="52" y="380"/>
                  </a:lnTo>
                  <a:lnTo>
                    <a:pt x="47" y="377"/>
                  </a:lnTo>
                  <a:lnTo>
                    <a:pt x="44" y="377"/>
                  </a:lnTo>
                  <a:lnTo>
                    <a:pt x="41" y="372"/>
                  </a:lnTo>
                  <a:lnTo>
                    <a:pt x="38" y="370"/>
                  </a:lnTo>
                  <a:lnTo>
                    <a:pt x="35" y="367"/>
                  </a:lnTo>
                  <a:lnTo>
                    <a:pt x="33" y="369"/>
                  </a:lnTo>
                  <a:lnTo>
                    <a:pt x="32" y="369"/>
                  </a:lnTo>
                  <a:lnTo>
                    <a:pt x="30" y="367"/>
                  </a:lnTo>
                  <a:lnTo>
                    <a:pt x="30" y="366"/>
                  </a:lnTo>
                  <a:lnTo>
                    <a:pt x="30" y="364"/>
                  </a:lnTo>
                  <a:lnTo>
                    <a:pt x="30" y="359"/>
                  </a:lnTo>
                  <a:lnTo>
                    <a:pt x="30" y="355"/>
                  </a:lnTo>
                  <a:lnTo>
                    <a:pt x="32" y="356"/>
                  </a:lnTo>
                  <a:lnTo>
                    <a:pt x="33" y="358"/>
                  </a:lnTo>
                  <a:lnTo>
                    <a:pt x="35" y="358"/>
                  </a:lnTo>
                  <a:lnTo>
                    <a:pt x="38" y="356"/>
                  </a:lnTo>
                  <a:lnTo>
                    <a:pt x="40" y="353"/>
                  </a:lnTo>
                  <a:lnTo>
                    <a:pt x="40" y="350"/>
                  </a:lnTo>
                  <a:lnTo>
                    <a:pt x="40" y="347"/>
                  </a:lnTo>
                  <a:lnTo>
                    <a:pt x="40" y="342"/>
                  </a:lnTo>
                  <a:lnTo>
                    <a:pt x="40" y="341"/>
                  </a:lnTo>
                  <a:lnTo>
                    <a:pt x="41" y="341"/>
                  </a:lnTo>
                  <a:lnTo>
                    <a:pt x="41" y="337"/>
                  </a:lnTo>
                  <a:lnTo>
                    <a:pt x="41" y="329"/>
                  </a:lnTo>
                  <a:lnTo>
                    <a:pt x="40" y="326"/>
                  </a:lnTo>
                  <a:lnTo>
                    <a:pt x="36" y="320"/>
                  </a:lnTo>
                  <a:lnTo>
                    <a:pt x="35" y="314"/>
                  </a:lnTo>
                  <a:lnTo>
                    <a:pt x="33" y="312"/>
                  </a:lnTo>
                  <a:lnTo>
                    <a:pt x="32" y="307"/>
                  </a:lnTo>
                  <a:lnTo>
                    <a:pt x="30" y="303"/>
                  </a:lnTo>
                  <a:lnTo>
                    <a:pt x="30" y="300"/>
                  </a:lnTo>
                  <a:lnTo>
                    <a:pt x="30" y="295"/>
                  </a:lnTo>
                  <a:lnTo>
                    <a:pt x="30" y="292"/>
                  </a:lnTo>
                  <a:lnTo>
                    <a:pt x="30" y="290"/>
                  </a:lnTo>
                  <a:lnTo>
                    <a:pt x="28" y="285"/>
                  </a:lnTo>
                  <a:lnTo>
                    <a:pt x="25" y="282"/>
                  </a:lnTo>
                  <a:lnTo>
                    <a:pt x="24" y="281"/>
                  </a:lnTo>
                  <a:lnTo>
                    <a:pt x="24" y="279"/>
                  </a:lnTo>
                  <a:lnTo>
                    <a:pt x="24" y="276"/>
                  </a:lnTo>
                  <a:lnTo>
                    <a:pt x="21" y="273"/>
                  </a:lnTo>
                  <a:lnTo>
                    <a:pt x="17" y="270"/>
                  </a:lnTo>
                  <a:lnTo>
                    <a:pt x="17" y="268"/>
                  </a:lnTo>
                  <a:lnTo>
                    <a:pt x="17" y="260"/>
                  </a:lnTo>
                  <a:lnTo>
                    <a:pt x="16" y="259"/>
                  </a:lnTo>
                  <a:lnTo>
                    <a:pt x="11" y="251"/>
                  </a:lnTo>
                  <a:lnTo>
                    <a:pt x="6" y="243"/>
                  </a:lnTo>
                  <a:lnTo>
                    <a:pt x="5" y="241"/>
                  </a:lnTo>
                  <a:lnTo>
                    <a:pt x="3" y="240"/>
                  </a:lnTo>
                  <a:lnTo>
                    <a:pt x="5" y="240"/>
                  </a:lnTo>
                  <a:lnTo>
                    <a:pt x="5" y="240"/>
                  </a:lnTo>
                  <a:lnTo>
                    <a:pt x="5" y="241"/>
                  </a:lnTo>
                  <a:lnTo>
                    <a:pt x="6" y="241"/>
                  </a:lnTo>
                  <a:lnTo>
                    <a:pt x="6" y="240"/>
                  </a:lnTo>
                  <a:lnTo>
                    <a:pt x="6" y="240"/>
                  </a:lnTo>
                  <a:lnTo>
                    <a:pt x="6" y="238"/>
                  </a:lnTo>
                  <a:lnTo>
                    <a:pt x="6" y="238"/>
                  </a:lnTo>
                  <a:lnTo>
                    <a:pt x="8" y="240"/>
                  </a:lnTo>
                  <a:lnTo>
                    <a:pt x="10" y="244"/>
                  </a:lnTo>
                  <a:lnTo>
                    <a:pt x="10" y="246"/>
                  </a:lnTo>
                  <a:lnTo>
                    <a:pt x="11" y="246"/>
                  </a:lnTo>
                  <a:lnTo>
                    <a:pt x="13" y="246"/>
                  </a:lnTo>
                  <a:lnTo>
                    <a:pt x="13" y="244"/>
                  </a:lnTo>
                  <a:lnTo>
                    <a:pt x="14" y="243"/>
                  </a:lnTo>
                  <a:lnTo>
                    <a:pt x="13" y="241"/>
                  </a:lnTo>
                  <a:lnTo>
                    <a:pt x="11" y="241"/>
                  </a:lnTo>
                  <a:lnTo>
                    <a:pt x="10" y="238"/>
                  </a:lnTo>
                  <a:lnTo>
                    <a:pt x="8" y="235"/>
                  </a:lnTo>
                  <a:lnTo>
                    <a:pt x="6" y="233"/>
                  </a:lnTo>
                  <a:lnTo>
                    <a:pt x="6" y="232"/>
                  </a:lnTo>
                  <a:lnTo>
                    <a:pt x="8" y="230"/>
                  </a:lnTo>
                  <a:lnTo>
                    <a:pt x="10" y="232"/>
                  </a:lnTo>
                  <a:lnTo>
                    <a:pt x="10" y="233"/>
                  </a:lnTo>
                  <a:lnTo>
                    <a:pt x="11" y="235"/>
                  </a:lnTo>
                  <a:lnTo>
                    <a:pt x="11" y="237"/>
                  </a:lnTo>
                  <a:lnTo>
                    <a:pt x="11" y="238"/>
                  </a:lnTo>
                  <a:lnTo>
                    <a:pt x="11" y="238"/>
                  </a:lnTo>
                  <a:lnTo>
                    <a:pt x="11" y="240"/>
                  </a:lnTo>
                  <a:lnTo>
                    <a:pt x="13" y="240"/>
                  </a:lnTo>
                  <a:lnTo>
                    <a:pt x="13" y="238"/>
                  </a:lnTo>
                  <a:lnTo>
                    <a:pt x="14" y="237"/>
                  </a:lnTo>
                  <a:lnTo>
                    <a:pt x="14" y="238"/>
                  </a:lnTo>
                  <a:lnTo>
                    <a:pt x="14" y="241"/>
                  </a:lnTo>
                  <a:lnTo>
                    <a:pt x="16" y="241"/>
                  </a:lnTo>
                  <a:lnTo>
                    <a:pt x="17" y="243"/>
                  </a:lnTo>
                  <a:lnTo>
                    <a:pt x="19" y="243"/>
                  </a:lnTo>
                  <a:lnTo>
                    <a:pt x="19" y="241"/>
                  </a:lnTo>
                  <a:lnTo>
                    <a:pt x="19" y="240"/>
                  </a:lnTo>
                  <a:lnTo>
                    <a:pt x="19" y="237"/>
                  </a:lnTo>
                  <a:lnTo>
                    <a:pt x="19" y="235"/>
                  </a:lnTo>
                  <a:lnTo>
                    <a:pt x="16" y="230"/>
                  </a:lnTo>
                  <a:lnTo>
                    <a:pt x="13" y="224"/>
                  </a:lnTo>
                  <a:lnTo>
                    <a:pt x="11" y="221"/>
                  </a:lnTo>
                  <a:lnTo>
                    <a:pt x="10" y="218"/>
                  </a:lnTo>
                  <a:lnTo>
                    <a:pt x="8" y="216"/>
                  </a:lnTo>
                  <a:lnTo>
                    <a:pt x="8" y="213"/>
                  </a:lnTo>
                  <a:lnTo>
                    <a:pt x="8" y="210"/>
                  </a:lnTo>
                  <a:lnTo>
                    <a:pt x="8" y="208"/>
                  </a:lnTo>
                  <a:lnTo>
                    <a:pt x="8" y="205"/>
                  </a:lnTo>
                  <a:lnTo>
                    <a:pt x="10" y="202"/>
                  </a:lnTo>
                  <a:lnTo>
                    <a:pt x="13" y="197"/>
                  </a:lnTo>
                  <a:lnTo>
                    <a:pt x="13" y="196"/>
                  </a:lnTo>
                  <a:lnTo>
                    <a:pt x="13" y="194"/>
                  </a:lnTo>
                  <a:lnTo>
                    <a:pt x="13" y="192"/>
                  </a:lnTo>
                  <a:lnTo>
                    <a:pt x="13" y="189"/>
                  </a:lnTo>
                  <a:lnTo>
                    <a:pt x="13" y="189"/>
                  </a:lnTo>
                  <a:lnTo>
                    <a:pt x="11" y="186"/>
                  </a:lnTo>
                  <a:lnTo>
                    <a:pt x="13" y="181"/>
                  </a:lnTo>
                  <a:lnTo>
                    <a:pt x="16" y="175"/>
                  </a:lnTo>
                  <a:lnTo>
                    <a:pt x="16" y="175"/>
                  </a:lnTo>
                  <a:lnTo>
                    <a:pt x="17" y="173"/>
                  </a:lnTo>
                  <a:lnTo>
                    <a:pt x="17" y="175"/>
                  </a:lnTo>
                  <a:lnTo>
                    <a:pt x="17" y="178"/>
                  </a:lnTo>
                  <a:lnTo>
                    <a:pt x="17" y="181"/>
                  </a:lnTo>
                  <a:lnTo>
                    <a:pt x="17" y="183"/>
                  </a:lnTo>
                  <a:lnTo>
                    <a:pt x="19" y="183"/>
                  </a:lnTo>
                  <a:lnTo>
                    <a:pt x="21" y="183"/>
                  </a:lnTo>
                  <a:lnTo>
                    <a:pt x="21" y="181"/>
                  </a:lnTo>
                  <a:lnTo>
                    <a:pt x="22" y="180"/>
                  </a:lnTo>
                  <a:lnTo>
                    <a:pt x="24" y="175"/>
                  </a:lnTo>
                  <a:lnTo>
                    <a:pt x="25" y="173"/>
                  </a:lnTo>
                  <a:lnTo>
                    <a:pt x="28" y="172"/>
                  </a:lnTo>
                  <a:lnTo>
                    <a:pt x="33" y="170"/>
                  </a:lnTo>
                  <a:lnTo>
                    <a:pt x="36" y="169"/>
                  </a:lnTo>
                  <a:lnTo>
                    <a:pt x="40" y="167"/>
                  </a:lnTo>
                  <a:lnTo>
                    <a:pt x="41" y="164"/>
                  </a:lnTo>
                  <a:lnTo>
                    <a:pt x="43" y="162"/>
                  </a:lnTo>
                  <a:lnTo>
                    <a:pt x="44" y="161"/>
                  </a:lnTo>
                  <a:lnTo>
                    <a:pt x="54" y="156"/>
                  </a:lnTo>
                  <a:lnTo>
                    <a:pt x="55" y="156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2" y="156"/>
                  </a:lnTo>
                  <a:lnTo>
                    <a:pt x="63" y="156"/>
                  </a:lnTo>
                  <a:lnTo>
                    <a:pt x="65" y="158"/>
                  </a:lnTo>
                  <a:lnTo>
                    <a:pt x="69" y="156"/>
                  </a:lnTo>
                  <a:lnTo>
                    <a:pt x="71" y="155"/>
                  </a:lnTo>
                  <a:lnTo>
                    <a:pt x="74" y="153"/>
                  </a:lnTo>
                  <a:lnTo>
                    <a:pt x="76" y="151"/>
                  </a:lnTo>
                  <a:lnTo>
                    <a:pt x="81" y="151"/>
                  </a:lnTo>
                  <a:lnTo>
                    <a:pt x="84" y="150"/>
                  </a:lnTo>
                  <a:lnTo>
                    <a:pt x="90" y="147"/>
                  </a:lnTo>
                  <a:lnTo>
                    <a:pt x="93" y="147"/>
                  </a:lnTo>
                  <a:lnTo>
                    <a:pt x="96" y="147"/>
                  </a:lnTo>
                  <a:lnTo>
                    <a:pt x="99" y="145"/>
                  </a:lnTo>
                  <a:lnTo>
                    <a:pt x="106" y="145"/>
                  </a:lnTo>
                  <a:lnTo>
                    <a:pt x="109" y="144"/>
                  </a:lnTo>
                  <a:lnTo>
                    <a:pt x="115" y="140"/>
                  </a:lnTo>
                  <a:lnTo>
                    <a:pt x="117" y="140"/>
                  </a:lnTo>
                  <a:lnTo>
                    <a:pt x="120" y="139"/>
                  </a:lnTo>
                  <a:lnTo>
                    <a:pt x="122" y="136"/>
                  </a:lnTo>
                  <a:lnTo>
                    <a:pt x="125" y="133"/>
                  </a:lnTo>
                  <a:lnTo>
                    <a:pt x="125" y="129"/>
                  </a:lnTo>
                  <a:lnTo>
                    <a:pt x="126" y="128"/>
                  </a:lnTo>
                  <a:lnTo>
                    <a:pt x="128" y="126"/>
                  </a:lnTo>
                  <a:lnTo>
                    <a:pt x="128" y="125"/>
                  </a:lnTo>
                  <a:lnTo>
                    <a:pt x="129" y="123"/>
                  </a:lnTo>
                  <a:lnTo>
                    <a:pt x="131" y="122"/>
                  </a:lnTo>
                  <a:lnTo>
                    <a:pt x="136" y="118"/>
                  </a:lnTo>
                  <a:lnTo>
                    <a:pt x="136" y="118"/>
                  </a:lnTo>
                  <a:lnTo>
                    <a:pt x="137" y="117"/>
                  </a:lnTo>
                  <a:lnTo>
                    <a:pt x="136" y="117"/>
                  </a:lnTo>
                  <a:lnTo>
                    <a:pt x="134" y="115"/>
                  </a:lnTo>
                  <a:lnTo>
                    <a:pt x="134" y="112"/>
                  </a:lnTo>
                  <a:lnTo>
                    <a:pt x="134" y="110"/>
                  </a:lnTo>
                  <a:lnTo>
                    <a:pt x="134" y="107"/>
                  </a:lnTo>
                  <a:lnTo>
                    <a:pt x="134" y="106"/>
                  </a:lnTo>
                  <a:lnTo>
                    <a:pt x="136" y="104"/>
                  </a:lnTo>
                  <a:lnTo>
                    <a:pt x="136" y="103"/>
                  </a:lnTo>
                  <a:lnTo>
                    <a:pt x="137" y="101"/>
                  </a:lnTo>
                  <a:lnTo>
                    <a:pt x="139" y="101"/>
                  </a:lnTo>
                  <a:lnTo>
                    <a:pt x="140" y="99"/>
                  </a:lnTo>
                  <a:lnTo>
                    <a:pt x="142" y="98"/>
                  </a:lnTo>
                  <a:lnTo>
                    <a:pt x="142" y="98"/>
                  </a:lnTo>
                  <a:lnTo>
                    <a:pt x="144" y="95"/>
                  </a:lnTo>
                  <a:lnTo>
                    <a:pt x="145" y="93"/>
                  </a:lnTo>
                  <a:lnTo>
                    <a:pt x="145" y="93"/>
                  </a:lnTo>
                  <a:lnTo>
                    <a:pt x="147" y="98"/>
                  </a:lnTo>
                  <a:lnTo>
                    <a:pt x="148" y="99"/>
                  </a:lnTo>
                  <a:lnTo>
                    <a:pt x="150" y="103"/>
                  </a:lnTo>
                  <a:lnTo>
                    <a:pt x="151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5" y="107"/>
                  </a:lnTo>
                  <a:lnTo>
                    <a:pt x="155" y="104"/>
                  </a:lnTo>
                  <a:lnTo>
                    <a:pt x="155" y="103"/>
                  </a:lnTo>
                  <a:lnTo>
                    <a:pt x="155" y="103"/>
                  </a:lnTo>
                  <a:lnTo>
                    <a:pt x="155" y="101"/>
                  </a:lnTo>
                  <a:lnTo>
                    <a:pt x="156" y="103"/>
                  </a:lnTo>
                  <a:lnTo>
                    <a:pt x="156" y="103"/>
                  </a:lnTo>
                  <a:lnTo>
                    <a:pt x="158" y="104"/>
                  </a:lnTo>
                  <a:lnTo>
                    <a:pt x="158" y="104"/>
                  </a:lnTo>
                  <a:lnTo>
                    <a:pt x="158" y="101"/>
                  </a:lnTo>
                  <a:lnTo>
                    <a:pt x="158" y="101"/>
                  </a:lnTo>
                  <a:lnTo>
                    <a:pt x="158" y="99"/>
                  </a:lnTo>
                  <a:lnTo>
                    <a:pt x="158" y="99"/>
                  </a:lnTo>
                  <a:lnTo>
                    <a:pt x="156" y="99"/>
                  </a:lnTo>
                  <a:lnTo>
                    <a:pt x="156" y="98"/>
                  </a:lnTo>
                  <a:lnTo>
                    <a:pt x="155" y="96"/>
                  </a:lnTo>
                  <a:lnTo>
                    <a:pt x="153" y="95"/>
                  </a:lnTo>
                  <a:lnTo>
                    <a:pt x="153" y="95"/>
                  </a:lnTo>
                  <a:lnTo>
                    <a:pt x="153" y="93"/>
                  </a:lnTo>
                  <a:lnTo>
                    <a:pt x="155" y="93"/>
                  </a:lnTo>
                  <a:lnTo>
                    <a:pt x="155" y="93"/>
                  </a:lnTo>
                  <a:lnTo>
                    <a:pt x="155" y="92"/>
                  </a:lnTo>
                  <a:lnTo>
                    <a:pt x="155" y="90"/>
                  </a:lnTo>
                  <a:lnTo>
                    <a:pt x="155" y="90"/>
                  </a:lnTo>
                  <a:lnTo>
                    <a:pt x="156" y="90"/>
                  </a:lnTo>
                  <a:lnTo>
                    <a:pt x="158" y="93"/>
                  </a:lnTo>
                  <a:lnTo>
                    <a:pt x="159" y="92"/>
                  </a:lnTo>
                  <a:lnTo>
                    <a:pt x="159" y="92"/>
                  </a:lnTo>
                  <a:lnTo>
                    <a:pt x="161" y="90"/>
                  </a:lnTo>
                  <a:lnTo>
                    <a:pt x="163" y="92"/>
                  </a:lnTo>
                  <a:lnTo>
                    <a:pt x="163" y="92"/>
                  </a:lnTo>
                  <a:lnTo>
                    <a:pt x="164" y="93"/>
                  </a:lnTo>
                  <a:lnTo>
                    <a:pt x="167" y="93"/>
                  </a:lnTo>
                  <a:lnTo>
                    <a:pt x="167" y="93"/>
                  </a:lnTo>
                  <a:lnTo>
                    <a:pt x="170" y="93"/>
                  </a:lnTo>
                  <a:lnTo>
                    <a:pt x="172" y="93"/>
                  </a:lnTo>
                  <a:lnTo>
                    <a:pt x="172" y="93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7" y="92"/>
                  </a:lnTo>
                  <a:lnTo>
                    <a:pt x="166" y="92"/>
                  </a:lnTo>
                  <a:lnTo>
                    <a:pt x="166" y="90"/>
                  </a:lnTo>
                  <a:lnTo>
                    <a:pt x="166" y="88"/>
                  </a:lnTo>
                  <a:lnTo>
                    <a:pt x="167" y="88"/>
                  </a:lnTo>
                  <a:lnTo>
                    <a:pt x="167" y="88"/>
                  </a:lnTo>
                  <a:lnTo>
                    <a:pt x="169" y="88"/>
                  </a:lnTo>
                  <a:lnTo>
                    <a:pt x="169" y="87"/>
                  </a:lnTo>
                  <a:lnTo>
                    <a:pt x="169" y="85"/>
                  </a:lnTo>
                  <a:lnTo>
                    <a:pt x="170" y="85"/>
                  </a:lnTo>
                  <a:lnTo>
                    <a:pt x="170" y="84"/>
                  </a:lnTo>
                  <a:lnTo>
                    <a:pt x="169" y="84"/>
                  </a:lnTo>
                  <a:lnTo>
                    <a:pt x="167" y="87"/>
                  </a:lnTo>
                  <a:lnTo>
                    <a:pt x="167" y="85"/>
                  </a:lnTo>
                  <a:lnTo>
                    <a:pt x="166" y="84"/>
                  </a:lnTo>
                  <a:lnTo>
                    <a:pt x="166" y="82"/>
                  </a:lnTo>
                  <a:lnTo>
                    <a:pt x="167" y="79"/>
                  </a:lnTo>
                  <a:lnTo>
                    <a:pt x="167" y="79"/>
                  </a:lnTo>
                  <a:lnTo>
                    <a:pt x="169" y="79"/>
                  </a:lnTo>
                  <a:lnTo>
                    <a:pt x="169" y="79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0" y="76"/>
                  </a:lnTo>
                  <a:lnTo>
                    <a:pt x="170" y="76"/>
                  </a:lnTo>
                  <a:lnTo>
                    <a:pt x="174" y="77"/>
                  </a:lnTo>
                  <a:lnTo>
                    <a:pt x="175" y="79"/>
                  </a:lnTo>
                  <a:lnTo>
                    <a:pt x="175" y="79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4" y="77"/>
                  </a:lnTo>
                  <a:lnTo>
                    <a:pt x="174" y="76"/>
                  </a:lnTo>
                  <a:lnTo>
                    <a:pt x="174" y="76"/>
                  </a:lnTo>
                  <a:lnTo>
                    <a:pt x="172" y="74"/>
                  </a:lnTo>
                  <a:lnTo>
                    <a:pt x="174" y="74"/>
                  </a:lnTo>
                  <a:lnTo>
                    <a:pt x="175" y="74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7" y="73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3"/>
                  </a:lnTo>
                  <a:lnTo>
                    <a:pt x="178" y="71"/>
                  </a:lnTo>
                  <a:lnTo>
                    <a:pt x="178" y="71"/>
                  </a:lnTo>
                  <a:lnTo>
                    <a:pt x="177" y="70"/>
                  </a:lnTo>
                  <a:lnTo>
                    <a:pt x="177" y="68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1" y="65"/>
                  </a:lnTo>
                  <a:lnTo>
                    <a:pt x="183" y="65"/>
                  </a:lnTo>
                  <a:lnTo>
                    <a:pt x="183" y="63"/>
                  </a:lnTo>
                  <a:lnTo>
                    <a:pt x="183" y="62"/>
                  </a:lnTo>
                  <a:lnTo>
                    <a:pt x="185" y="62"/>
                  </a:lnTo>
                  <a:lnTo>
                    <a:pt x="185" y="62"/>
                  </a:lnTo>
                  <a:lnTo>
                    <a:pt x="185" y="63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8" y="66"/>
                  </a:lnTo>
                  <a:lnTo>
                    <a:pt x="188" y="66"/>
                  </a:lnTo>
                  <a:lnTo>
                    <a:pt x="188" y="65"/>
                  </a:lnTo>
                  <a:lnTo>
                    <a:pt x="189" y="65"/>
                  </a:lnTo>
                  <a:lnTo>
                    <a:pt x="189" y="63"/>
                  </a:lnTo>
                  <a:lnTo>
                    <a:pt x="189" y="62"/>
                  </a:lnTo>
                  <a:lnTo>
                    <a:pt x="189" y="60"/>
                  </a:lnTo>
                  <a:lnTo>
                    <a:pt x="191" y="60"/>
                  </a:lnTo>
                  <a:lnTo>
                    <a:pt x="191" y="58"/>
                  </a:lnTo>
                  <a:lnTo>
                    <a:pt x="191" y="58"/>
                  </a:lnTo>
                  <a:lnTo>
                    <a:pt x="189" y="57"/>
                  </a:lnTo>
                  <a:lnTo>
                    <a:pt x="191" y="57"/>
                  </a:lnTo>
                  <a:lnTo>
                    <a:pt x="192" y="57"/>
                  </a:lnTo>
                  <a:lnTo>
                    <a:pt x="192" y="58"/>
                  </a:lnTo>
                  <a:lnTo>
                    <a:pt x="192" y="60"/>
                  </a:lnTo>
                  <a:lnTo>
                    <a:pt x="194" y="60"/>
                  </a:lnTo>
                  <a:lnTo>
                    <a:pt x="194" y="58"/>
                  </a:lnTo>
                  <a:lnTo>
                    <a:pt x="196" y="58"/>
                  </a:lnTo>
                  <a:lnTo>
                    <a:pt x="196" y="58"/>
                  </a:lnTo>
                  <a:lnTo>
                    <a:pt x="197" y="60"/>
                  </a:lnTo>
                  <a:lnTo>
                    <a:pt x="199" y="58"/>
                  </a:lnTo>
                  <a:lnTo>
                    <a:pt x="200" y="57"/>
                  </a:lnTo>
                  <a:lnTo>
                    <a:pt x="200" y="55"/>
                  </a:lnTo>
                  <a:lnTo>
                    <a:pt x="200" y="54"/>
                  </a:lnTo>
                  <a:lnTo>
                    <a:pt x="202" y="54"/>
                  </a:lnTo>
                  <a:lnTo>
                    <a:pt x="204" y="54"/>
                  </a:lnTo>
                  <a:lnTo>
                    <a:pt x="205" y="55"/>
                  </a:lnTo>
                  <a:lnTo>
                    <a:pt x="208" y="57"/>
                  </a:lnTo>
                  <a:lnTo>
                    <a:pt x="210" y="58"/>
                  </a:lnTo>
                  <a:lnTo>
                    <a:pt x="211" y="58"/>
                  </a:lnTo>
                  <a:lnTo>
                    <a:pt x="213" y="60"/>
                  </a:lnTo>
                  <a:lnTo>
                    <a:pt x="215" y="62"/>
                  </a:lnTo>
                  <a:lnTo>
                    <a:pt x="216" y="65"/>
                  </a:lnTo>
                  <a:lnTo>
                    <a:pt x="221" y="68"/>
                  </a:lnTo>
                  <a:lnTo>
                    <a:pt x="221" y="68"/>
                  </a:lnTo>
                  <a:lnTo>
                    <a:pt x="221" y="70"/>
                  </a:lnTo>
                  <a:lnTo>
                    <a:pt x="219" y="71"/>
                  </a:lnTo>
                  <a:lnTo>
                    <a:pt x="219" y="74"/>
                  </a:lnTo>
                  <a:lnTo>
                    <a:pt x="219" y="77"/>
                  </a:lnTo>
                  <a:lnTo>
                    <a:pt x="219" y="77"/>
                  </a:lnTo>
                  <a:lnTo>
                    <a:pt x="221" y="76"/>
                  </a:lnTo>
                  <a:lnTo>
                    <a:pt x="221" y="76"/>
                  </a:lnTo>
                  <a:lnTo>
                    <a:pt x="222" y="76"/>
                  </a:lnTo>
                  <a:lnTo>
                    <a:pt x="222" y="76"/>
                  </a:lnTo>
                  <a:lnTo>
                    <a:pt x="221" y="76"/>
                  </a:lnTo>
                  <a:lnTo>
                    <a:pt x="221" y="74"/>
                  </a:lnTo>
                  <a:lnTo>
                    <a:pt x="221" y="73"/>
                  </a:lnTo>
                  <a:lnTo>
                    <a:pt x="221" y="73"/>
                  </a:lnTo>
                  <a:lnTo>
                    <a:pt x="222" y="71"/>
                  </a:lnTo>
                  <a:lnTo>
                    <a:pt x="224" y="71"/>
                  </a:lnTo>
                  <a:lnTo>
                    <a:pt x="224" y="70"/>
                  </a:lnTo>
                  <a:lnTo>
                    <a:pt x="224" y="70"/>
                  </a:lnTo>
                  <a:lnTo>
                    <a:pt x="226" y="70"/>
                  </a:lnTo>
                  <a:lnTo>
                    <a:pt x="227" y="70"/>
                  </a:lnTo>
                  <a:lnTo>
                    <a:pt x="227" y="70"/>
                  </a:lnTo>
                  <a:lnTo>
                    <a:pt x="233" y="71"/>
                  </a:lnTo>
                  <a:lnTo>
                    <a:pt x="235" y="73"/>
                  </a:lnTo>
                  <a:lnTo>
                    <a:pt x="235" y="74"/>
                  </a:lnTo>
                  <a:lnTo>
                    <a:pt x="235" y="74"/>
                  </a:lnTo>
                  <a:lnTo>
                    <a:pt x="237" y="73"/>
                  </a:lnTo>
                  <a:lnTo>
                    <a:pt x="237" y="71"/>
                  </a:lnTo>
                  <a:lnTo>
                    <a:pt x="237" y="70"/>
                  </a:lnTo>
                  <a:lnTo>
                    <a:pt x="238" y="71"/>
                  </a:lnTo>
                  <a:lnTo>
                    <a:pt x="240" y="71"/>
                  </a:lnTo>
                  <a:lnTo>
                    <a:pt x="241" y="73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3"/>
                  </a:lnTo>
                  <a:lnTo>
                    <a:pt x="241" y="71"/>
                  </a:lnTo>
                  <a:lnTo>
                    <a:pt x="241" y="70"/>
                  </a:lnTo>
                  <a:lnTo>
                    <a:pt x="243" y="70"/>
                  </a:lnTo>
                  <a:lnTo>
                    <a:pt x="245" y="70"/>
                  </a:lnTo>
                  <a:lnTo>
                    <a:pt x="245" y="70"/>
                  </a:lnTo>
                  <a:lnTo>
                    <a:pt x="243" y="70"/>
                  </a:lnTo>
                  <a:lnTo>
                    <a:pt x="241" y="68"/>
                  </a:lnTo>
                  <a:lnTo>
                    <a:pt x="241" y="66"/>
                  </a:lnTo>
                  <a:lnTo>
                    <a:pt x="243" y="66"/>
                  </a:lnTo>
                  <a:lnTo>
                    <a:pt x="243" y="66"/>
                  </a:lnTo>
                  <a:lnTo>
                    <a:pt x="241" y="66"/>
                  </a:lnTo>
                  <a:lnTo>
                    <a:pt x="240" y="65"/>
                  </a:lnTo>
                  <a:lnTo>
                    <a:pt x="238" y="63"/>
                  </a:lnTo>
                  <a:lnTo>
                    <a:pt x="240" y="60"/>
                  </a:lnTo>
                  <a:lnTo>
                    <a:pt x="241" y="58"/>
                  </a:lnTo>
                  <a:lnTo>
                    <a:pt x="243" y="57"/>
                  </a:lnTo>
                  <a:lnTo>
                    <a:pt x="243" y="57"/>
                  </a:lnTo>
                  <a:lnTo>
                    <a:pt x="243" y="55"/>
                  </a:lnTo>
                  <a:lnTo>
                    <a:pt x="245" y="54"/>
                  </a:lnTo>
                  <a:lnTo>
                    <a:pt x="245" y="52"/>
                  </a:lnTo>
                  <a:lnTo>
                    <a:pt x="245" y="51"/>
                  </a:lnTo>
                  <a:lnTo>
                    <a:pt x="246" y="51"/>
                  </a:lnTo>
                  <a:lnTo>
                    <a:pt x="248" y="51"/>
                  </a:lnTo>
                  <a:lnTo>
                    <a:pt x="249" y="49"/>
                  </a:lnTo>
                  <a:lnTo>
                    <a:pt x="249" y="49"/>
                  </a:lnTo>
                  <a:lnTo>
                    <a:pt x="251" y="47"/>
                  </a:lnTo>
                  <a:lnTo>
                    <a:pt x="249" y="44"/>
                  </a:lnTo>
                  <a:lnTo>
                    <a:pt x="249" y="44"/>
                  </a:lnTo>
                  <a:lnTo>
                    <a:pt x="249" y="43"/>
                  </a:lnTo>
                  <a:lnTo>
                    <a:pt x="252" y="41"/>
                  </a:lnTo>
                  <a:lnTo>
                    <a:pt x="252" y="38"/>
                  </a:lnTo>
                  <a:lnTo>
                    <a:pt x="254" y="38"/>
                  </a:lnTo>
                  <a:lnTo>
                    <a:pt x="256" y="38"/>
                  </a:lnTo>
                  <a:lnTo>
                    <a:pt x="256" y="38"/>
                  </a:lnTo>
                  <a:lnTo>
                    <a:pt x="256" y="35"/>
                  </a:lnTo>
                  <a:lnTo>
                    <a:pt x="256" y="35"/>
                  </a:lnTo>
                  <a:lnTo>
                    <a:pt x="257" y="35"/>
                  </a:lnTo>
                  <a:lnTo>
                    <a:pt x="257" y="35"/>
                  </a:lnTo>
                  <a:lnTo>
                    <a:pt x="259" y="35"/>
                  </a:lnTo>
                  <a:lnTo>
                    <a:pt x="260" y="36"/>
                  </a:lnTo>
                  <a:lnTo>
                    <a:pt x="260" y="36"/>
                  </a:lnTo>
                  <a:lnTo>
                    <a:pt x="260" y="35"/>
                  </a:lnTo>
                  <a:lnTo>
                    <a:pt x="260" y="33"/>
                  </a:lnTo>
                  <a:lnTo>
                    <a:pt x="260" y="33"/>
                  </a:lnTo>
                  <a:lnTo>
                    <a:pt x="262" y="33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5" y="32"/>
                  </a:lnTo>
                  <a:lnTo>
                    <a:pt x="265" y="30"/>
                  </a:lnTo>
                  <a:lnTo>
                    <a:pt x="265" y="29"/>
                  </a:lnTo>
                  <a:lnTo>
                    <a:pt x="267" y="30"/>
                  </a:lnTo>
                  <a:lnTo>
                    <a:pt x="267" y="32"/>
                  </a:lnTo>
                  <a:lnTo>
                    <a:pt x="268" y="32"/>
                  </a:lnTo>
                  <a:lnTo>
                    <a:pt x="271" y="32"/>
                  </a:lnTo>
                  <a:lnTo>
                    <a:pt x="274" y="32"/>
                  </a:lnTo>
                  <a:lnTo>
                    <a:pt x="276" y="32"/>
                  </a:lnTo>
                  <a:lnTo>
                    <a:pt x="278" y="32"/>
                  </a:lnTo>
                  <a:lnTo>
                    <a:pt x="279" y="32"/>
                  </a:lnTo>
                  <a:lnTo>
                    <a:pt x="279" y="32"/>
                  </a:lnTo>
                  <a:lnTo>
                    <a:pt x="281" y="32"/>
                  </a:lnTo>
                  <a:lnTo>
                    <a:pt x="282" y="33"/>
                  </a:lnTo>
                  <a:lnTo>
                    <a:pt x="282" y="30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6" y="30"/>
                  </a:lnTo>
                  <a:lnTo>
                    <a:pt x="286" y="30"/>
                  </a:lnTo>
                  <a:lnTo>
                    <a:pt x="286" y="29"/>
                  </a:lnTo>
                  <a:lnTo>
                    <a:pt x="286" y="27"/>
                  </a:lnTo>
                  <a:lnTo>
                    <a:pt x="286" y="25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2" y="21"/>
                  </a:lnTo>
                  <a:lnTo>
                    <a:pt x="279" y="21"/>
                  </a:lnTo>
                  <a:lnTo>
                    <a:pt x="278" y="21"/>
                  </a:lnTo>
                  <a:lnTo>
                    <a:pt x="278" y="21"/>
                  </a:lnTo>
                  <a:lnTo>
                    <a:pt x="274" y="19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6" y="16"/>
                  </a:lnTo>
                  <a:lnTo>
                    <a:pt x="276" y="16"/>
                  </a:lnTo>
                  <a:lnTo>
                    <a:pt x="278" y="18"/>
                  </a:lnTo>
                  <a:lnTo>
                    <a:pt x="278" y="19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81" y="18"/>
                  </a:lnTo>
                  <a:lnTo>
                    <a:pt x="284" y="19"/>
                  </a:lnTo>
                  <a:lnTo>
                    <a:pt x="286" y="21"/>
                  </a:lnTo>
                  <a:lnTo>
                    <a:pt x="287" y="21"/>
                  </a:lnTo>
                  <a:lnTo>
                    <a:pt x="289" y="19"/>
                  </a:lnTo>
                  <a:lnTo>
                    <a:pt x="290" y="19"/>
                  </a:lnTo>
                  <a:lnTo>
                    <a:pt x="290" y="21"/>
                  </a:lnTo>
                  <a:lnTo>
                    <a:pt x="292" y="22"/>
                  </a:lnTo>
                  <a:lnTo>
                    <a:pt x="293" y="24"/>
                  </a:lnTo>
                  <a:lnTo>
                    <a:pt x="295" y="24"/>
                  </a:lnTo>
                  <a:lnTo>
                    <a:pt x="297" y="25"/>
                  </a:lnTo>
                  <a:lnTo>
                    <a:pt x="298" y="25"/>
                  </a:lnTo>
                  <a:lnTo>
                    <a:pt x="300" y="25"/>
                  </a:lnTo>
                  <a:lnTo>
                    <a:pt x="303" y="25"/>
                  </a:lnTo>
                  <a:lnTo>
                    <a:pt x="308" y="27"/>
                  </a:lnTo>
                  <a:lnTo>
                    <a:pt x="308" y="29"/>
                  </a:lnTo>
                  <a:lnTo>
                    <a:pt x="309" y="29"/>
                  </a:lnTo>
                  <a:lnTo>
                    <a:pt x="311" y="29"/>
                  </a:lnTo>
                  <a:lnTo>
                    <a:pt x="312" y="29"/>
                  </a:lnTo>
                  <a:lnTo>
                    <a:pt x="315" y="29"/>
                  </a:lnTo>
                  <a:lnTo>
                    <a:pt x="317" y="29"/>
                  </a:lnTo>
                  <a:lnTo>
                    <a:pt x="317" y="30"/>
                  </a:lnTo>
                  <a:lnTo>
                    <a:pt x="320" y="32"/>
                  </a:lnTo>
                  <a:lnTo>
                    <a:pt x="322" y="32"/>
                  </a:lnTo>
                  <a:lnTo>
                    <a:pt x="325" y="30"/>
                  </a:lnTo>
                  <a:lnTo>
                    <a:pt x="327" y="29"/>
                  </a:lnTo>
                  <a:lnTo>
                    <a:pt x="330" y="27"/>
                  </a:lnTo>
                  <a:lnTo>
                    <a:pt x="331" y="27"/>
                  </a:lnTo>
                  <a:lnTo>
                    <a:pt x="333" y="25"/>
                  </a:lnTo>
                  <a:lnTo>
                    <a:pt x="333" y="25"/>
                  </a:lnTo>
                  <a:lnTo>
                    <a:pt x="331" y="27"/>
                  </a:lnTo>
                  <a:lnTo>
                    <a:pt x="331" y="27"/>
                  </a:lnTo>
                  <a:lnTo>
                    <a:pt x="333" y="29"/>
                  </a:lnTo>
                  <a:lnTo>
                    <a:pt x="333" y="29"/>
                  </a:lnTo>
                  <a:lnTo>
                    <a:pt x="331" y="29"/>
                  </a:lnTo>
                  <a:lnTo>
                    <a:pt x="330" y="30"/>
                  </a:lnTo>
                  <a:lnTo>
                    <a:pt x="330" y="32"/>
                  </a:lnTo>
                  <a:lnTo>
                    <a:pt x="330" y="32"/>
                  </a:lnTo>
                  <a:lnTo>
                    <a:pt x="331" y="32"/>
                  </a:lnTo>
                  <a:lnTo>
                    <a:pt x="331" y="32"/>
                  </a:lnTo>
                  <a:lnTo>
                    <a:pt x="333" y="30"/>
                  </a:lnTo>
                  <a:lnTo>
                    <a:pt x="334" y="32"/>
                  </a:lnTo>
                  <a:lnTo>
                    <a:pt x="334" y="33"/>
                  </a:lnTo>
                  <a:lnTo>
                    <a:pt x="334" y="35"/>
                  </a:lnTo>
                  <a:lnTo>
                    <a:pt x="336" y="35"/>
                  </a:lnTo>
                  <a:lnTo>
                    <a:pt x="338" y="35"/>
                  </a:lnTo>
                  <a:lnTo>
                    <a:pt x="339" y="33"/>
                  </a:lnTo>
                  <a:lnTo>
                    <a:pt x="338" y="32"/>
                  </a:lnTo>
                  <a:lnTo>
                    <a:pt x="338" y="30"/>
                  </a:lnTo>
                  <a:lnTo>
                    <a:pt x="338" y="30"/>
                  </a:lnTo>
                  <a:lnTo>
                    <a:pt x="341" y="27"/>
                  </a:lnTo>
                  <a:lnTo>
                    <a:pt x="342" y="27"/>
                  </a:lnTo>
                  <a:lnTo>
                    <a:pt x="342" y="30"/>
                  </a:lnTo>
                  <a:lnTo>
                    <a:pt x="344" y="32"/>
                  </a:lnTo>
                  <a:lnTo>
                    <a:pt x="345" y="32"/>
                  </a:lnTo>
                  <a:lnTo>
                    <a:pt x="347" y="32"/>
                  </a:lnTo>
                  <a:lnTo>
                    <a:pt x="347" y="33"/>
                  </a:lnTo>
                  <a:lnTo>
                    <a:pt x="342" y="40"/>
                  </a:lnTo>
                  <a:lnTo>
                    <a:pt x="341" y="41"/>
                  </a:lnTo>
                  <a:lnTo>
                    <a:pt x="342" y="41"/>
                  </a:lnTo>
                  <a:lnTo>
                    <a:pt x="342" y="43"/>
                  </a:lnTo>
                  <a:lnTo>
                    <a:pt x="341" y="46"/>
                  </a:lnTo>
                  <a:lnTo>
                    <a:pt x="339" y="46"/>
                  </a:lnTo>
                  <a:lnTo>
                    <a:pt x="339" y="46"/>
                  </a:lnTo>
                  <a:lnTo>
                    <a:pt x="338" y="44"/>
                  </a:lnTo>
                  <a:lnTo>
                    <a:pt x="338" y="46"/>
                  </a:lnTo>
                  <a:lnTo>
                    <a:pt x="336" y="46"/>
                  </a:lnTo>
                  <a:lnTo>
                    <a:pt x="333" y="47"/>
                  </a:lnTo>
                  <a:lnTo>
                    <a:pt x="333" y="52"/>
                  </a:lnTo>
                  <a:lnTo>
                    <a:pt x="333" y="55"/>
                  </a:lnTo>
                  <a:lnTo>
                    <a:pt x="333" y="57"/>
                  </a:lnTo>
                  <a:lnTo>
                    <a:pt x="333" y="60"/>
                  </a:lnTo>
                  <a:lnTo>
                    <a:pt x="331" y="62"/>
                  </a:lnTo>
                  <a:lnTo>
                    <a:pt x="330" y="62"/>
                  </a:lnTo>
                  <a:lnTo>
                    <a:pt x="327" y="66"/>
                  </a:lnTo>
                  <a:lnTo>
                    <a:pt x="327" y="66"/>
                  </a:lnTo>
                  <a:lnTo>
                    <a:pt x="325" y="68"/>
                  </a:lnTo>
                  <a:lnTo>
                    <a:pt x="325" y="70"/>
                  </a:lnTo>
                  <a:lnTo>
                    <a:pt x="327" y="71"/>
                  </a:lnTo>
                  <a:lnTo>
                    <a:pt x="327" y="73"/>
                  </a:lnTo>
                  <a:lnTo>
                    <a:pt x="331" y="74"/>
                  </a:lnTo>
                  <a:lnTo>
                    <a:pt x="333" y="76"/>
                  </a:lnTo>
                  <a:lnTo>
                    <a:pt x="336" y="77"/>
                  </a:lnTo>
                  <a:lnTo>
                    <a:pt x="338" y="79"/>
                  </a:lnTo>
                  <a:lnTo>
                    <a:pt x="338" y="81"/>
                  </a:lnTo>
                  <a:lnTo>
                    <a:pt x="341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4" y="82"/>
                  </a:lnTo>
                  <a:lnTo>
                    <a:pt x="344" y="82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5" y="85"/>
                  </a:lnTo>
                  <a:lnTo>
                    <a:pt x="347" y="85"/>
                  </a:lnTo>
                  <a:lnTo>
                    <a:pt x="349" y="85"/>
                  </a:lnTo>
                  <a:lnTo>
                    <a:pt x="350" y="85"/>
                  </a:lnTo>
                  <a:lnTo>
                    <a:pt x="350" y="87"/>
                  </a:lnTo>
                  <a:lnTo>
                    <a:pt x="353" y="88"/>
                  </a:lnTo>
                  <a:lnTo>
                    <a:pt x="356" y="90"/>
                  </a:lnTo>
                  <a:lnTo>
                    <a:pt x="358" y="90"/>
                  </a:lnTo>
                  <a:lnTo>
                    <a:pt x="361" y="93"/>
                  </a:lnTo>
                  <a:lnTo>
                    <a:pt x="364" y="96"/>
                  </a:lnTo>
                  <a:lnTo>
                    <a:pt x="366" y="98"/>
                  </a:lnTo>
                  <a:lnTo>
                    <a:pt x="371" y="98"/>
                  </a:lnTo>
                  <a:lnTo>
                    <a:pt x="372" y="98"/>
                  </a:lnTo>
                  <a:lnTo>
                    <a:pt x="374" y="99"/>
                  </a:lnTo>
                  <a:lnTo>
                    <a:pt x="377" y="99"/>
                  </a:lnTo>
                  <a:lnTo>
                    <a:pt x="379" y="103"/>
                  </a:lnTo>
                  <a:lnTo>
                    <a:pt x="379" y="103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3" y="107"/>
                  </a:lnTo>
                  <a:lnTo>
                    <a:pt x="386" y="109"/>
                  </a:lnTo>
                  <a:lnTo>
                    <a:pt x="390" y="110"/>
                  </a:lnTo>
                  <a:lnTo>
                    <a:pt x="391" y="112"/>
                  </a:lnTo>
                  <a:lnTo>
                    <a:pt x="393" y="112"/>
                  </a:lnTo>
                  <a:lnTo>
                    <a:pt x="394" y="112"/>
                  </a:lnTo>
                  <a:lnTo>
                    <a:pt x="399" y="110"/>
                  </a:lnTo>
                  <a:lnTo>
                    <a:pt x="401" y="109"/>
                  </a:lnTo>
                  <a:lnTo>
                    <a:pt x="404" y="107"/>
                  </a:lnTo>
                  <a:lnTo>
                    <a:pt x="405" y="104"/>
                  </a:lnTo>
                  <a:lnTo>
                    <a:pt x="405" y="103"/>
                  </a:lnTo>
                  <a:lnTo>
                    <a:pt x="408" y="96"/>
                  </a:lnTo>
                  <a:lnTo>
                    <a:pt x="410" y="93"/>
                  </a:lnTo>
                  <a:lnTo>
                    <a:pt x="412" y="90"/>
                  </a:lnTo>
                  <a:lnTo>
                    <a:pt x="412" y="88"/>
                  </a:lnTo>
                  <a:lnTo>
                    <a:pt x="412" y="85"/>
                  </a:lnTo>
                  <a:lnTo>
                    <a:pt x="413" y="81"/>
                  </a:lnTo>
                  <a:lnTo>
                    <a:pt x="415" y="76"/>
                  </a:lnTo>
                  <a:lnTo>
                    <a:pt x="415" y="73"/>
                  </a:lnTo>
                  <a:lnTo>
                    <a:pt x="415" y="70"/>
                  </a:lnTo>
                  <a:lnTo>
                    <a:pt x="413" y="65"/>
                  </a:lnTo>
                  <a:lnTo>
                    <a:pt x="415" y="63"/>
                  </a:lnTo>
                  <a:lnTo>
                    <a:pt x="415" y="60"/>
                  </a:lnTo>
                  <a:lnTo>
                    <a:pt x="413" y="58"/>
                  </a:lnTo>
                  <a:lnTo>
                    <a:pt x="413" y="57"/>
                  </a:lnTo>
                  <a:lnTo>
                    <a:pt x="413" y="55"/>
                  </a:lnTo>
                  <a:lnTo>
                    <a:pt x="413" y="51"/>
                  </a:lnTo>
                  <a:lnTo>
                    <a:pt x="415" y="49"/>
                  </a:lnTo>
                  <a:lnTo>
                    <a:pt x="415" y="47"/>
                  </a:lnTo>
                  <a:lnTo>
                    <a:pt x="415" y="43"/>
                  </a:lnTo>
                  <a:lnTo>
                    <a:pt x="416" y="41"/>
                  </a:lnTo>
                  <a:lnTo>
                    <a:pt x="418" y="40"/>
                  </a:lnTo>
                  <a:lnTo>
                    <a:pt x="418" y="40"/>
                  </a:lnTo>
                  <a:lnTo>
                    <a:pt x="420" y="40"/>
                  </a:lnTo>
                  <a:lnTo>
                    <a:pt x="420" y="40"/>
                  </a:lnTo>
                  <a:lnTo>
                    <a:pt x="420" y="38"/>
                  </a:lnTo>
                  <a:lnTo>
                    <a:pt x="418" y="38"/>
                  </a:lnTo>
                  <a:lnTo>
                    <a:pt x="418" y="36"/>
                  </a:lnTo>
                  <a:lnTo>
                    <a:pt x="418" y="36"/>
                  </a:lnTo>
                  <a:lnTo>
                    <a:pt x="416" y="36"/>
                  </a:lnTo>
                  <a:lnTo>
                    <a:pt x="416" y="35"/>
                  </a:lnTo>
                  <a:lnTo>
                    <a:pt x="416" y="33"/>
                  </a:lnTo>
                  <a:lnTo>
                    <a:pt x="418" y="30"/>
                  </a:lnTo>
                  <a:lnTo>
                    <a:pt x="418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7"/>
                  </a:lnTo>
                  <a:lnTo>
                    <a:pt x="421" y="22"/>
                  </a:lnTo>
                  <a:lnTo>
                    <a:pt x="423" y="18"/>
                  </a:lnTo>
                  <a:lnTo>
                    <a:pt x="423" y="13"/>
                  </a:lnTo>
                  <a:lnTo>
                    <a:pt x="426" y="13"/>
                  </a:lnTo>
                  <a:lnTo>
                    <a:pt x="426" y="11"/>
                  </a:lnTo>
                  <a:lnTo>
                    <a:pt x="427" y="10"/>
                  </a:lnTo>
                  <a:close/>
                  <a:moveTo>
                    <a:pt x="423" y="8"/>
                  </a:moveTo>
                  <a:lnTo>
                    <a:pt x="424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8"/>
                  </a:lnTo>
                  <a:lnTo>
                    <a:pt x="423" y="8"/>
                  </a:lnTo>
                  <a:close/>
                  <a:moveTo>
                    <a:pt x="424" y="2"/>
                  </a:moveTo>
                  <a:lnTo>
                    <a:pt x="426" y="2"/>
                  </a:lnTo>
                  <a:lnTo>
                    <a:pt x="424" y="3"/>
                  </a:lnTo>
                  <a:lnTo>
                    <a:pt x="424" y="3"/>
                  </a:lnTo>
                  <a:lnTo>
                    <a:pt x="423" y="2"/>
                  </a:lnTo>
                  <a:lnTo>
                    <a:pt x="424" y="2"/>
                  </a:lnTo>
                  <a:lnTo>
                    <a:pt x="424" y="2"/>
                  </a:lnTo>
                  <a:close/>
                  <a:moveTo>
                    <a:pt x="423" y="0"/>
                  </a:moveTo>
                  <a:lnTo>
                    <a:pt x="423" y="0"/>
                  </a:lnTo>
                  <a:lnTo>
                    <a:pt x="423" y="2"/>
                  </a:lnTo>
                  <a:lnTo>
                    <a:pt x="423" y="2"/>
                  </a:lnTo>
                  <a:lnTo>
                    <a:pt x="421" y="2"/>
                  </a:lnTo>
                  <a:lnTo>
                    <a:pt x="4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2" name="Freeform 339">
              <a:extLst>
                <a:ext uri="{FF2B5EF4-FFF2-40B4-BE49-F238E27FC236}">
                  <a16:creationId xmlns:a16="http://schemas.microsoft.com/office/drawing/2014/main" id="{45ECC0E1-FF75-42A6-958E-17EC496CE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20870"/>
              <a:ext cx="216364" cy="95512"/>
            </a:xfrm>
            <a:custGeom>
              <a:avLst/>
              <a:gdLst>
                <a:gd name="T0" fmla="*/ 82 w 111"/>
                <a:gd name="T1" fmla="*/ 2 h 49"/>
                <a:gd name="T2" fmla="*/ 90 w 111"/>
                <a:gd name="T3" fmla="*/ 3 h 49"/>
                <a:gd name="T4" fmla="*/ 100 w 111"/>
                <a:gd name="T5" fmla="*/ 5 h 49"/>
                <a:gd name="T6" fmla="*/ 104 w 111"/>
                <a:gd name="T7" fmla="*/ 5 h 49"/>
                <a:gd name="T8" fmla="*/ 107 w 111"/>
                <a:gd name="T9" fmla="*/ 8 h 49"/>
                <a:gd name="T10" fmla="*/ 106 w 111"/>
                <a:gd name="T11" fmla="*/ 13 h 49"/>
                <a:gd name="T12" fmla="*/ 109 w 111"/>
                <a:gd name="T13" fmla="*/ 19 h 49"/>
                <a:gd name="T14" fmla="*/ 109 w 111"/>
                <a:gd name="T15" fmla="*/ 24 h 49"/>
                <a:gd name="T16" fmla="*/ 106 w 111"/>
                <a:gd name="T17" fmla="*/ 25 h 49"/>
                <a:gd name="T18" fmla="*/ 101 w 111"/>
                <a:gd name="T19" fmla="*/ 24 h 49"/>
                <a:gd name="T20" fmla="*/ 104 w 111"/>
                <a:gd name="T21" fmla="*/ 27 h 49"/>
                <a:gd name="T22" fmla="*/ 101 w 111"/>
                <a:gd name="T23" fmla="*/ 30 h 49"/>
                <a:gd name="T24" fmla="*/ 100 w 111"/>
                <a:gd name="T25" fmla="*/ 35 h 49"/>
                <a:gd name="T26" fmla="*/ 101 w 111"/>
                <a:gd name="T27" fmla="*/ 36 h 49"/>
                <a:gd name="T28" fmla="*/ 95 w 111"/>
                <a:gd name="T29" fmla="*/ 39 h 49"/>
                <a:gd name="T30" fmla="*/ 93 w 111"/>
                <a:gd name="T31" fmla="*/ 43 h 49"/>
                <a:gd name="T32" fmla="*/ 85 w 111"/>
                <a:gd name="T33" fmla="*/ 44 h 49"/>
                <a:gd name="T34" fmla="*/ 78 w 111"/>
                <a:gd name="T35" fmla="*/ 44 h 49"/>
                <a:gd name="T36" fmla="*/ 73 w 111"/>
                <a:gd name="T37" fmla="*/ 47 h 49"/>
                <a:gd name="T38" fmla="*/ 70 w 111"/>
                <a:gd name="T39" fmla="*/ 47 h 49"/>
                <a:gd name="T40" fmla="*/ 62 w 111"/>
                <a:gd name="T41" fmla="*/ 46 h 49"/>
                <a:gd name="T42" fmla="*/ 48 w 111"/>
                <a:gd name="T43" fmla="*/ 44 h 49"/>
                <a:gd name="T44" fmla="*/ 41 w 111"/>
                <a:gd name="T45" fmla="*/ 41 h 49"/>
                <a:gd name="T46" fmla="*/ 40 w 111"/>
                <a:gd name="T47" fmla="*/ 36 h 49"/>
                <a:gd name="T48" fmla="*/ 32 w 111"/>
                <a:gd name="T49" fmla="*/ 38 h 49"/>
                <a:gd name="T50" fmla="*/ 24 w 111"/>
                <a:gd name="T51" fmla="*/ 38 h 49"/>
                <a:gd name="T52" fmla="*/ 19 w 111"/>
                <a:gd name="T53" fmla="*/ 41 h 49"/>
                <a:gd name="T54" fmla="*/ 14 w 111"/>
                <a:gd name="T55" fmla="*/ 39 h 49"/>
                <a:gd name="T56" fmla="*/ 10 w 111"/>
                <a:gd name="T57" fmla="*/ 39 h 49"/>
                <a:gd name="T58" fmla="*/ 3 w 111"/>
                <a:gd name="T59" fmla="*/ 36 h 49"/>
                <a:gd name="T60" fmla="*/ 2 w 111"/>
                <a:gd name="T61" fmla="*/ 35 h 49"/>
                <a:gd name="T62" fmla="*/ 0 w 111"/>
                <a:gd name="T63" fmla="*/ 33 h 49"/>
                <a:gd name="T64" fmla="*/ 3 w 111"/>
                <a:gd name="T65" fmla="*/ 28 h 49"/>
                <a:gd name="T66" fmla="*/ 3 w 111"/>
                <a:gd name="T67" fmla="*/ 27 h 49"/>
                <a:gd name="T68" fmla="*/ 8 w 111"/>
                <a:gd name="T69" fmla="*/ 30 h 49"/>
                <a:gd name="T70" fmla="*/ 10 w 111"/>
                <a:gd name="T71" fmla="*/ 31 h 49"/>
                <a:gd name="T72" fmla="*/ 13 w 111"/>
                <a:gd name="T73" fmla="*/ 30 h 49"/>
                <a:gd name="T74" fmla="*/ 18 w 111"/>
                <a:gd name="T75" fmla="*/ 28 h 49"/>
                <a:gd name="T76" fmla="*/ 21 w 111"/>
                <a:gd name="T77" fmla="*/ 30 h 49"/>
                <a:gd name="T78" fmla="*/ 25 w 111"/>
                <a:gd name="T79" fmla="*/ 30 h 49"/>
                <a:gd name="T80" fmla="*/ 32 w 111"/>
                <a:gd name="T81" fmla="*/ 27 h 49"/>
                <a:gd name="T82" fmla="*/ 40 w 111"/>
                <a:gd name="T83" fmla="*/ 25 h 49"/>
                <a:gd name="T84" fmla="*/ 44 w 111"/>
                <a:gd name="T85" fmla="*/ 25 h 49"/>
                <a:gd name="T86" fmla="*/ 48 w 111"/>
                <a:gd name="T87" fmla="*/ 27 h 49"/>
                <a:gd name="T88" fmla="*/ 51 w 111"/>
                <a:gd name="T89" fmla="*/ 28 h 49"/>
                <a:gd name="T90" fmla="*/ 49 w 111"/>
                <a:gd name="T91" fmla="*/ 24 h 49"/>
                <a:gd name="T92" fmla="*/ 49 w 111"/>
                <a:gd name="T93" fmla="*/ 19 h 49"/>
                <a:gd name="T94" fmla="*/ 52 w 111"/>
                <a:gd name="T95" fmla="*/ 14 h 49"/>
                <a:gd name="T96" fmla="*/ 57 w 111"/>
                <a:gd name="T97" fmla="*/ 11 h 49"/>
                <a:gd name="T98" fmla="*/ 60 w 111"/>
                <a:gd name="T99" fmla="*/ 9 h 49"/>
                <a:gd name="T100" fmla="*/ 62 w 111"/>
                <a:gd name="T101" fmla="*/ 5 h 49"/>
                <a:gd name="T102" fmla="*/ 66 w 111"/>
                <a:gd name="T103" fmla="*/ 8 h 49"/>
                <a:gd name="T104" fmla="*/ 73 w 111"/>
                <a:gd name="T105" fmla="*/ 8 h 49"/>
                <a:gd name="T106" fmla="*/ 79 w 111"/>
                <a:gd name="T107" fmla="*/ 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1" h="49">
                  <a:moveTo>
                    <a:pt x="79" y="0"/>
                  </a:moveTo>
                  <a:lnTo>
                    <a:pt x="81" y="0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5" y="2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4" y="6"/>
                  </a:lnTo>
                  <a:lnTo>
                    <a:pt x="106" y="6"/>
                  </a:lnTo>
                  <a:lnTo>
                    <a:pt x="107" y="6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6" y="13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1" y="19"/>
                  </a:lnTo>
                  <a:lnTo>
                    <a:pt x="109" y="19"/>
                  </a:lnTo>
                  <a:lnTo>
                    <a:pt x="109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4"/>
                  </a:lnTo>
                  <a:lnTo>
                    <a:pt x="109" y="24"/>
                  </a:lnTo>
                  <a:lnTo>
                    <a:pt x="107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4" y="25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1" y="24"/>
                  </a:lnTo>
                  <a:lnTo>
                    <a:pt x="101" y="25"/>
                  </a:lnTo>
                  <a:lnTo>
                    <a:pt x="100" y="25"/>
                  </a:lnTo>
                  <a:lnTo>
                    <a:pt x="100" y="25"/>
                  </a:lnTo>
                  <a:lnTo>
                    <a:pt x="103" y="27"/>
                  </a:lnTo>
                  <a:lnTo>
                    <a:pt x="104" y="27"/>
                  </a:lnTo>
                  <a:lnTo>
                    <a:pt x="103" y="28"/>
                  </a:lnTo>
                  <a:lnTo>
                    <a:pt x="103" y="28"/>
                  </a:lnTo>
                  <a:lnTo>
                    <a:pt x="103" y="30"/>
                  </a:lnTo>
                  <a:lnTo>
                    <a:pt x="101" y="30"/>
                  </a:lnTo>
                  <a:lnTo>
                    <a:pt x="101" y="30"/>
                  </a:lnTo>
                  <a:lnTo>
                    <a:pt x="100" y="30"/>
                  </a:lnTo>
                  <a:lnTo>
                    <a:pt x="101" y="33"/>
                  </a:lnTo>
                  <a:lnTo>
                    <a:pt x="101" y="33"/>
                  </a:lnTo>
                  <a:lnTo>
                    <a:pt x="100" y="33"/>
                  </a:lnTo>
                  <a:lnTo>
                    <a:pt x="100" y="35"/>
                  </a:lnTo>
                  <a:lnTo>
                    <a:pt x="101" y="35"/>
                  </a:lnTo>
                  <a:lnTo>
                    <a:pt x="101" y="35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38"/>
                  </a:lnTo>
                  <a:lnTo>
                    <a:pt x="98" y="38"/>
                  </a:lnTo>
                  <a:lnTo>
                    <a:pt x="95" y="39"/>
                  </a:lnTo>
                  <a:lnTo>
                    <a:pt x="95" y="39"/>
                  </a:lnTo>
                  <a:lnTo>
                    <a:pt x="93" y="41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0" y="43"/>
                  </a:lnTo>
                  <a:lnTo>
                    <a:pt x="90" y="43"/>
                  </a:lnTo>
                  <a:lnTo>
                    <a:pt x="89" y="43"/>
                  </a:lnTo>
                  <a:lnTo>
                    <a:pt x="87" y="44"/>
                  </a:lnTo>
                  <a:lnTo>
                    <a:pt x="85" y="44"/>
                  </a:lnTo>
                  <a:lnTo>
                    <a:pt x="82" y="44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6" y="46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7"/>
                  </a:lnTo>
                  <a:lnTo>
                    <a:pt x="73" y="49"/>
                  </a:lnTo>
                  <a:lnTo>
                    <a:pt x="73" y="47"/>
                  </a:lnTo>
                  <a:lnTo>
                    <a:pt x="71" y="47"/>
                  </a:lnTo>
                  <a:lnTo>
                    <a:pt x="71" y="47"/>
                  </a:lnTo>
                  <a:lnTo>
                    <a:pt x="70" y="47"/>
                  </a:lnTo>
                  <a:lnTo>
                    <a:pt x="66" y="47"/>
                  </a:lnTo>
                  <a:lnTo>
                    <a:pt x="65" y="47"/>
                  </a:lnTo>
                  <a:lnTo>
                    <a:pt x="63" y="46"/>
                  </a:lnTo>
                  <a:lnTo>
                    <a:pt x="63" y="46"/>
                  </a:lnTo>
                  <a:lnTo>
                    <a:pt x="62" y="46"/>
                  </a:lnTo>
                  <a:lnTo>
                    <a:pt x="60" y="46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4" y="46"/>
                  </a:lnTo>
                  <a:lnTo>
                    <a:pt x="48" y="44"/>
                  </a:lnTo>
                  <a:lnTo>
                    <a:pt x="46" y="44"/>
                  </a:lnTo>
                  <a:lnTo>
                    <a:pt x="44" y="44"/>
                  </a:lnTo>
                  <a:lnTo>
                    <a:pt x="43" y="43"/>
                  </a:lnTo>
                  <a:lnTo>
                    <a:pt x="41" y="43"/>
                  </a:lnTo>
                  <a:lnTo>
                    <a:pt x="41" y="41"/>
                  </a:lnTo>
                  <a:lnTo>
                    <a:pt x="40" y="41"/>
                  </a:lnTo>
                  <a:lnTo>
                    <a:pt x="38" y="38"/>
                  </a:lnTo>
                  <a:lnTo>
                    <a:pt x="38" y="38"/>
                  </a:lnTo>
                  <a:lnTo>
                    <a:pt x="38" y="36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8"/>
                  </a:lnTo>
                  <a:lnTo>
                    <a:pt x="29" y="38"/>
                  </a:lnTo>
                  <a:lnTo>
                    <a:pt x="29" y="38"/>
                  </a:lnTo>
                  <a:lnTo>
                    <a:pt x="25" y="38"/>
                  </a:lnTo>
                  <a:lnTo>
                    <a:pt x="24" y="38"/>
                  </a:lnTo>
                  <a:lnTo>
                    <a:pt x="22" y="39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1" y="41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8" y="39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0" y="39"/>
                  </a:lnTo>
                  <a:lnTo>
                    <a:pt x="10" y="39"/>
                  </a:lnTo>
                  <a:lnTo>
                    <a:pt x="7" y="39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0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18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21" y="28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9" y="28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40" y="25"/>
                  </a:lnTo>
                  <a:lnTo>
                    <a:pt x="40" y="25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8" y="25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7"/>
                  </a:lnTo>
                  <a:lnTo>
                    <a:pt x="51" y="25"/>
                  </a:lnTo>
                  <a:lnTo>
                    <a:pt x="51" y="25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51" y="22"/>
                  </a:lnTo>
                  <a:lnTo>
                    <a:pt x="51" y="20"/>
                  </a:lnTo>
                  <a:lnTo>
                    <a:pt x="49" y="19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5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9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6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5" y="6"/>
                  </a:lnTo>
                  <a:lnTo>
                    <a:pt x="66" y="8"/>
                  </a:lnTo>
                  <a:lnTo>
                    <a:pt x="68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4" y="8"/>
                  </a:lnTo>
                  <a:lnTo>
                    <a:pt x="76" y="6"/>
                  </a:lnTo>
                  <a:lnTo>
                    <a:pt x="76" y="5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79" y="3"/>
                  </a:lnTo>
                  <a:lnTo>
                    <a:pt x="79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3" name="Freeform 340">
              <a:extLst>
                <a:ext uri="{FF2B5EF4-FFF2-40B4-BE49-F238E27FC236}">
                  <a16:creationId xmlns:a16="http://schemas.microsoft.com/office/drawing/2014/main" id="{7C6E8695-A57F-48E9-9992-0B0A916E564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4165" y="4819411"/>
              <a:ext cx="5848" cy="1950"/>
            </a:xfrm>
            <a:custGeom>
              <a:avLst/>
              <a:gdLst>
                <a:gd name="T0" fmla="*/ 2 w 3"/>
                <a:gd name="T1" fmla="*/ 0 h 1"/>
                <a:gd name="T2" fmla="*/ 3 w 3"/>
                <a:gd name="T3" fmla="*/ 0 h 1"/>
                <a:gd name="T4" fmla="*/ 3 w 3"/>
                <a:gd name="T5" fmla="*/ 0 h 1"/>
                <a:gd name="T6" fmla="*/ 2 w 3"/>
                <a:gd name="T7" fmla="*/ 1 h 1"/>
                <a:gd name="T8" fmla="*/ 2 w 3"/>
                <a:gd name="T9" fmla="*/ 1 h 1"/>
                <a:gd name="T10" fmla="*/ 0 w 3"/>
                <a:gd name="T11" fmla="*/ 0 h 1"/>
                <a:gd name="T12" fmla="*/ 2 w 3"/>
                <a:gd name="T13" fmla="*/ 0 h 1"/>
                <a:gd name="T14" fmla="*/ 2 w 3"/>
                <a:gd name="T1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1">
                  <a:moveTo>
                    <a:pt x="2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4" name="Freeform 341">
              <a:extLst>
                <a:ext uri="{FF2B5EF4-FFF2-40B4-BE49-F238E27FC236}">
                  <a16:creationId xmlns:a16="http://schemas.microsoft.com/office/drawing/2014/main" id="{B04BBB36-60FD-445D-B785-EB20FC93455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1023" y="5035775"/>
              <a:ext cx="561376" cy="1103259"/>
            </a:xfrm>
            <a:custGeom>
              <a:avLst/>
              <a:gdLst>
                <a:gd name="T0" fmla="*/ 127 w 288"/>
                <a:gd name="T1" fmla="*/ 561 h 566"/>
                <a:gd name="T2" fmla="*/ 79 w 288"/>
                <a:gd name="T3" fmla="*/ 531 h 566"/>
                <a:gd name="T4" fmla="*/ 121 w 288"/>
                <a:gd name="T5" fmla="*/ 558 h 566"/>
                <a:gd name="T6" fmla="*/ 80 w 288"/>
                <a:gd name="T7" fmla="*/ 561 h 566"/>
                <a:gd name="T8" fmla="*/ 170 w 288"/>
                <a:gd name="T9" fmla="*/ 276 h 566"/>
                <a:gd name="T10" fmla="*/ 126 w 288"/>
                <a:gd name="T11" fmla="*/ 5 h 566"/>
                <a:gd name="T12" fmla="*/ 142 w 288"/>
                <a:gd name="T13" fmla="*/ 4 h 566"/>
                <a:gd name="T14" fmla="*/ 170 w 288"/>
                <a:gd name="T15" fmla="*/ 21 h 566"/>
                <a:gd name="T16" fmla="*/ 208 w 288"/>
                <a:gd name="T17" fmla="*/ 41 h 566"/>
                <a:gd name="T18" fmla="*/ 228 w 288"/>
                <a:gd name="T19" fmla="*/ 60 h 566"/>
                <a:gd name="T20" fmla="*/ 222 w 288"/>
                <a:gd name="T21" fmla="*/ 75 h 566"/>
                <a:gd name="T22" fmla="*/ 238 w 288"/>
                <a:gd name="T23" fmla="*/ 87 h 566"/>
                <a:gd name="T24" fmla="*/ 260 w 288"/>
                <a:gd name="T25" fmla="*/ 86 h 566"/>
                <a:gd name="T26" fmla="*/ 272 w 288"/>
                <a:gd name="T27" fmla="*/ 73 h 566"/>
                <a:gd name="T28" fmla="*/ 285 w 288"/>
                <a:gd name="T29" fmla="*/ 60 h 566"/>
                <a:gd name="T30" fmla="*/ 280 w 288"/>
                <a:gd name="T31" fmla="*/ 84 h 566"/>
                <a:gd name="T32" fmla="*/ 268 w 288"/>
                <a:gd name="T33" fmla="*/ 92 h 566"/>
                <a:gd name="T34" fmla="*/ 255 w 288"/>
                <a:gd name="T35" fmla="*/ 101 h 566"/>
                <a:gd name="T36" fmla="*/ 236 w 288"/>
                <a:gd name="T37" fmla="*/ 123 h 566"/>
                <a:gd name="T38" fmla="*/ 227 w 288"/>
                <a:gd name="T39" fmla="*/ 144 h 566"/>
                <a:gd name="T40" fmla="*/ 224 w 288"/>
                <a:gd name="T41" fmla="*/ 161 h 566"/>
                <a:gd name="T42" fmla="*/ 219 w 288"/>
                <a:gd name="T43" fmla="*/ 194 h 566"/>
                <a:gd name="T44" fmla="*/ 244 w 288"/>
                <a:gd name="T45" fmla="*/ 229 h 566"/>
                <a:gd name="T46" fmla="*/ 176 w 288"/>
                <a:gd name="T47" fmla="*/ 271 h 566"/>
                <a:gd name="T48" fmla="*/ 165 w 288"/>
                <a:gd name="T49" fmla="*/ 287 h 566"/>
                <a:gd name="T50" fmla="*/ 129 w 288"/>
                <a:gd name="T51" fmla="*/ 305 h 566"/>
                <a:gd name="T52" fmla="*/ 129 w 288"/>
                <a:gd name="T53" fmla="*/ 328 h 566"/>
                <a:gd name="T54" fmla="*/ 143 w 288"/>
                <a:gd name="T55" fmla="*/ 327 h 566"/>
                <a:gd name="T56" fmla="*/ 129 w 288"/>
                <a:gd name="T57" fmla="*/ 339 h 566"/>
                <a:gd name="T58" fmla="*/ 120 w 288"/>
                <a:gd name="T59" fmla="*/ 368 h 566"/>
                <a:gd name="T60" fmla="*/ 86 w 288"/>
                <a:gd name="T61" fmla="*/ 396 h 566"/>
                <a:gd name="T62" fmla="*/ 107 w 288"/>
                <a:gd name="T63" fmla="*/ 427 h 566"/>
                <a:gd name="T64" fmla="*/ 85 w 288"/>
                <a:gd name="T65" fmla="*/ 456 h 566"/>
                <a:gd name="T66" fmla="*/ 74 w 288"/>
                <a:gd name="T67" fmla="*/ 468 h 566"/>
                <a:gd name="T68" fmla="*/ 66 w 288"/>
                <a:gd name="T69" fmla="*/ 492 h 566"/>
                <a:gd name="T70" fmla="*/ 74 w 288"/>
                <a:gd name="T71" fmla="*/ 511 h 566"/>
                <a:gd name="T72" fmla="*/ 19 w 288"/>
                <a:gd name="T73" fmla="*/ 500 h 566"/>
                <a:gd name="T74" fmla="*/ 11 w 288"/>
                <a:gd name="T75" fmla="*/ 479 h 566"/>
                <a:gd name="T76" fmla="*/ 0 w 288"/>
                <a:gd name="T77" fmla="*/ 457 h 566"/>
                <a:gd name="T78" fmla="*/ 17 w 288"/>
                <a:gd name="T79" fmla="*/ 437 h 566"/>
                <a:gd name="T80" fmla="*/ 23 w 288"/>
                <a:gd name="T81" fmla="*/ 413 h 566"/>
                <a:gd name="T82" fmla="*/ 27 w 288"/>
                <a:gd name="T83" fmla="*/ 390 h 566"/>
                <a:gd name="T84" fmla="*/ 30 w 288"/>
                <a:gd name="T85" fmla="*/ 372 h 566"/>
                <a:gd name="T86" fmla="*/ 27 w 288"/>
                <a:gd name="T87" fmla="*/ 357 h 566"/>
                <a:gd name="T88" fmla="*/ 22 w 288"/>
                <a:gd name="T89" fmla="*/ 335 h 566"/>
                <a:gd name="T90" fmla="*/ 25 w 288"/>
                <a:gd name="T91" fmla="*/ 317 h 566"/>
                <a:gd name="T92" fmla="*/ 27 w 288"/>
                <a:gd name="T93" fmla="*/ 292 h 566"/>
                <a:gd name="T94" fmla="*/ 31 w 288"/>
                <a:gd name="T95" fmla="*/ 278 h 566"/>
                <a:gd name="T96" fmla="*/ 36 w 288"/>
                <a:gd name="T97" fmla="*/ 254 h 566"/>
                <a:gd name="T98" fmla="*/ 38 w 288"/>
                <a:gd name="T99" fmla="*/ 231 h 566"/>
                <a:gd name="T100" fmla="*/ 45 w 288"/>
                <a:gd name="T101" fmla="*/ 213 h 566"/>
                <a:gd name="T102" fmla="*/ 52 w 288"/>
                <a:gd name="T103" fmla="*/ 194 h 566"/>
                <a:gd name="T104" fmla="*/ 50 w 288"/>
                <a:gd name="T105" fmla="*/ 175 h 566"/>
                <a:gd name="T106" fmla="*/ 47 w 288"/>
                <a:gd name="T107" fmla="*/ 156 h 566"/>
                <a:gd name="T108" fmla="*/ 47 w 288"/>
                <a:gd name="T109" fmla="*/ 139 h 566"/>
                <a:gd name="T110" fmla="*/ 52 w 288"/>
                <a:gd name="T111" fmla="*/ 119 h 566"/>
                <a:gd name="T112" fmla="*/ 64 w 288"/>
                <a:gd name="T113" fmla="*/ 92 h 566"/>
                <a:gd name="T114" fmla="*/ 74 w 288"/>
                <a:gd name="T115" fmla="*/ 75 h 566"/>
                <a:gd name="T116" fmla="*/ 74 w 288"/>
                <a:gd name="T117" fmla="*/ 49 h 566"/>
                <a:gd name="T118" fmla="*/ 91 w 288"/>
                <a:gd name="T119" fmla="*/ 32 h 566"/>
                <a:gd name="T120" fmla="*/ 105 w 288"/>
                <a:gd name="T121" fmla="*/ 2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8" h="566">
                  <a:moveTo>
                    <a:pt x="131" y="560"/>
                  </a:moveTo>
                  <a:lnTo>
                    <a:pt x="132" y="560"/>
                  </a:lnTo>
                  <a:lnTo>
                    <a:pt x="135" y="560"/>
                  </a:lnTo>
                  <a:lnTo>
                    <a:pt x="137" y="560"/>
                  </a:lnTo>
                  <a:lnTo>
                    <a:pt x="138" y="560"/>
                  </a:lnTo>
                  <a:lnTo>
                    <a:pt x="138" y="560"/>
                  </a:lnTo>
                  <a:lnTo>
                    <a:pt x="140" y="560"/>
                  </a:lnTo>
                  <a:lnTo>
                    <a:pt x="142" y="560"/>
                  </a:lnTo>
                  <a:lnTo>
                    <a:pt x="142" y="560"/>
                  </a:lnTo>
                  <a:lnTo>
                    <a:pt x="138" y="561"/>
                  </a:lnTo>
                  <a:lnTo>
                    <a:pt x="138" y="561"/>
                  </a:lnTo>
                  <a:lnTo>
                    <a:pt x="134" y="561"/>
                  </a:lnTo>
                  <a:lnTo>
                    <a:pt x="132" y="561"/>
                  </a:lnTo>
                  <a:lnTo>
                    <a:pt x="131" y="561"/>
                  </a:lnTo>
                  <a:lnTo>
                    <a:pt x="129" y="563"/>
                  </a:lnTo>
                  <a:lnTo>
                    <a:pt x="127" y="563"/>
                  </a:lnTo>
                  <a:lnTo>
                    <a:pt x="127" y="561"/>
                  </a:lnTo>
                  <a:lnTo>
                    <a:pt x="129" y="561"/>
                  </a:lnTo>
                  <a:lnTo>
                    <a:pt x="129" y="561"/>
                  </a:lnTo>
                  <a:lnTo>
                    <a:pt x="131" y="560"/>
                  </a:lnTo>
                  <a:lnTo>
                    <a:pt x="131" y="560"/>
                  </a:lnTo>
                  <a:close/>
                  <a:moveTo>
                    <a:pt x="72" y="519"/>
                  </a:moveTo>
                  <a:lnTo>
                    <a:pt x="72" y="519"/>
                  </a:lnTo>
                  <a:lnTo>
                    <a:pt x="75" y="524"/>
                  </a:lnTo>
                  <a:lnTo>
                    <a:pt x="77" y="525"/>
                  </a:lnTo>
                  <a:lnTo>
                    <a:pt x="77" y="527"/>
                  </a:lnTo>
                  <a:lnTo>
                    <a:pt x="75" y="525"/>
                  </a:lnTo>
                  <a:lnTo>
                    <a:pt x="74" y="527"/>
                  </a:lnTo>
                  <a:lnTo>
                    <a:pt x="74" y="528"/>
                  </a:lnTo>
                  <a:lnTo>
                    <a:pt x="74" y="528"/>
                  </a:lnTo>
                  <a:lnTo>
                    <a:pt x="74" y="530"/>
                  </a:lnTo>
                  <a:lnTo>
                    <a:pt x="74" y="530"/>
                  </a:lnTo>
                  <a:lnTo>
                    <a:pt x="75" y="531"/>
                  </a:lnTo>
                  <a:lnTo>
                    <a:pt x="79" y="531"/>
                  </a:lnTo>
                  <a:lnTo>
                    <a:pt x="79" y="531"/>
                  </a:lnTo>
                  <a:lnTo>
                    <a:pt x="80" y="536"/>
                  </a:lnTo>
                  <a:lnTo>
                    <a:pt x="82" y="538"/>
                  </a:lnTo>
                  <a:lnTo>
                    <a:pt x="83" y="538"/>
                  </a:lnTo>
                  <a:lnTo>
                    <a:pt x="85" y="541"/>
                  </a:lnTo>
                  <a:lnTo>
                    <a:pt x="88" y="544"/>
                  </a:lnTo>
                  <a:lnTo>
                    <a:pt x="91" y="546"/>
                  </a:lnTo>
                  <a:lnTo>
                    <a:pt x="94" y="549"/>
                  </a:lnTo>
                  <a:lnTo>
                    <a:pt x="97" y="550"/>
                  </a:lnTo>
                  <a:lnTo>
                    <a:pt x="101" y="552"/>
                  </a:lnTo>
                  <a:lnTo>
                    <a:pt x="102" y="553"/>
                  </a:lnTo>
                  <a:lnTo>
                    <a:pt x="107" y="555"/>
                  </a:lnTo>
                  <a:lnTo>
                    <a:pt x="110" y="557"/>
                  </a:lnTo>
                  <a:lnTo>
                    <a:pt x="113" y="558"/>
                  </a:lnTo>
                  <a:lnTo>
                    <a:pt x="120" y="558"/>
                  </a:lnTo>
                  <a:lnTo>
                    <a:pt x="121" y="558"/>
                  </a:lnTo>
                  <a:lnTo>
                    <a:pt x="121" y="558"/>
                  </a:lnTo>
                  <a:lnTo>
                    <a:pt x="121" y="561"/>
                  </a:lnTo>
                  <a:lnTo>
                    <a:pt x="120" y="563"/>
                  </a:lnTo>
                  <a:lnTo>
                    <a:pt x="118" y="563"/>
                  </a:lnTo>
                  <a:lnTo>
                    <a:pt x="115" y="563"/>
                  </a:lnTo>
                  <a:lnTo>
                    <a:pt x="113" y="563"/>
                  </a:lnTo>
                  <a:lnTo>
                    <a:pt x="112" y="563"/>
                  </a:lnTo>
                  <a:lnTo>
                    <a:pt x="110" y="563"/>
                  </a:lnTo>
                  <a:lnTo>
                    <a:pt x="109" y="565"/>
                  </a:lnTo>
                  <a:lnTo>
                    <a:pt x="107" y="565"/>
                  </a:lnTo>
                  <a:lnTo>
                    <a:pt x="105" y="565"/>
                  </a:lnTo>
                  <a:lnTo>
                    <a:pt x="104" y="566"/>
                  </a:lnTo>
                  <a:lnTo>
                    <a:pt x="102" y="566"/>
                  </a:lnTo>
                  <a:lnTo>
                    <a:pt x="101" y="566"/>
                  </a:lnTo>
                  <a:lnTo>
                    <a:pt x="96" y="563"/>
                  </a:lnTo>
                  <a:lnTo>
                    <a:pt x="93" y="563"/>
                  </a:lnTo>
                  <a:lnTo>
                    <a:pt x="83" y="563"/>
                  </a:lnTo>
                  <a:lnTo>
                    <a:pt x="80" y="561"/>
                  </a:lnTo>
                  <a:lnTo>
                    <a:pt x="77" y="561"/>
                  </a:lnTo>
                  <a:lnTo>
                    <a:pt x="75" y="561"/>
                  </a:lnTo>
                  <a:lnTo>
                    <a:pt x="74" y="561"/>
                  </a:lnTo>
                  <a:lnTo>
                    <a:pt x="72" y="561"/>
                  </a:lnTo>
                  <a:lnTo>
                    <a:pt x="71" y="563"/>
                  </a:lnTo>
                  <a:lnTo>
                    <a:pt x="71" y="558"/>
                  </a:lnTo>
                  <a:lnTo>
                    <a:pt x="72" y="552"/>
                  </a:lnTo>
                  <a:lnTo>
                    <a:pt x="72" y="546"/>
                  </a:lnTo>
                  <a:lnTo>
                    <a:pt x="72" y="541"/>
                  </a:lnTo>
                  <a:lnTo>
                    <a:pt x="72" y="536"/>
                  </a:lnTo>
                  <a:lnTo>
                    <a:pt x="72" y="530"/>
                  </a:lnTo>
                  <a:lnTo>
                    <a:pt x="72" y="525"/>
                  </a:lnTo>
                  <a:lnTo>
                    <a:pt x="72" y="519"/>
                  </a:lnTo>
                  <a:close/>
                  <a:moveTo>
                    <a:pt x="167" y="275"/>
                  </a:moveTo>
                  <a:lnTo>
                    <a:pt x="168" y="275"/>
                  </a:lnTo>
                  <a:lnTo>
                    <a:pt x="168" y="275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8" y="276"/>
                  </a:lnTo>
                  <a:lnTo>
                    <a:pt x="167" y="275"/>
                  </a:lnTo>
                  <a:lnTo>
                    <a:pt x="167" y="275"/>
                  </a:lnTo>
                  <a:lnTo>
                    <a:pt x="167" y="275"/>
                  </a:lnTo>
                  <a:close/>
                  <a:moveTo>
                    <a:pt x="107" y="0"/>
                  </a:moveTo>
                  <a:lnTo>
                    <a:pt x="107" y="0"/>
                  </a:lnTo>
                  <a:lnTo>
                    <a:pt x="109" y="0"/>
                  </a:lnTo>
                  <a:lnTo>
                    <a:pt x="109" y="2"/>
                  </a:lnTo>
                  <a:lnTo>
                    <a:pt x="112" y="4"/>
                  </a:lnTo>
                  <a:lnTo>
                    <a:pt x="113" y="5"/>
                  </a:lnTo>
                  <a:lnTo>
                    <a:pt x="115" y="5"/>
                  </a:lnTo>
                  <a:lnTo>
                    <a:pt x="116" y="5"/>
                  </a:lnTo>
                  <a:lnTo>
                    <a:pt x="116" y="5"/>
                  </a:lnTo>
                  <a:lnTo>
                    <a:pt x="123" y="5"/>
                  </a:lnTo>
                  <a:lnTo>
                    <a:pt x="124" y="5"/>
                  </a:lnTo>
                  <a:lnTo>
                    <a:pt x="126" y="5"/>
                  </a:lnTo>
                  <a:lnTo>
                    <a:pt x="127" y="5"/>
                  </a:lnTo>
                  <a:lnTo>
                    <a:pt x="129" y="5"/>
                  </a:lnTo>
                  <a:lnTo>
                    <a:pt x="131" y="7"/>
                  </a:lnTo>
                  <a:lnTo>
                    <a:pt x="131" y="8"/>
                  </a:lnTo>
                  <a:lnTo>
                    <a:pt x="132" y="10"/>
                  </a:lnTo>
                  <a:lnTo>
                    <a:pt x="132" y="12"/>
                  </a:lnTo>
                  <a:lnTo>
                    <a:pt x="134" y="15"/>
                  </a:lnTo>
                  <a:lnTo>
                    <a:pt x="134" y="16"/>
                  </a:lnTo>
                  <a:lnTo>
                    <a:pt x="134" y="15"/>
                  </a:lnTo>
                  <a:lnTo>
                    <a:pt x="135" y="12"/>
                  </a:lnTo>
                  <a:lnTo>
                    <a:pt x="135" y="10"/>
                  </a:lnTo>
                  <a:lnTo>
                    <a:pt x="137" y="8"/>
                  </a:lnTo>
                  <a:lnTo>
                    <a:pt x="138" y="4"/>
                  </a:lnTo>
                  <a:lnTo>
                    <a:pt x="140" y="4"/>
                  </a:lnTo>
                  <a:lnTo>
                    <a:pt x="140" y="4"/>
                  </a:lnTo>
                  <a:lnTo>
                    <a:pt x="142" y="4"/>
                  </a:lnTo>
                  <a:lnTo>
                    <a:pt x="142" y="4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9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7" y="5"/>
                  </a:lnTo>
                  <a:lnTo>
                    <a:pt x="157" y="7"/>
                  </a:lnTo>
                  <a:lnTo>
                    <a:pt x="157" y="7"/>
                  </a:lnTo>
                  <a:lnTo>
                    <a:pt x="159" y="7"/>
                  </a:lnTo>
                  <a:lnTo>
                    <a:pt x="159" y="7"/>
                  </a:lnTo>
                  <a:lnTo>
                    <a:pt x="159" y="8"/>
                  </a:lnTo>
                  <a:lnTo>
                    <a:pt x="162" y="10"/>
                  </a:lnTo>
                  <a:lnTo>
                    <a:pt x="164" y="13"/>
                  </a:lnTo>
                  <a:lnTo>
                    <a:pt x="167" y="16"/>
                  </a:lnTo>
                  <a:lnTo>
                    <a:pt x="168" y="19"/>
                  </a:lnTo>
                  <a:lnTo>
                    <a:pt x="170" y="21"/>
                  </a:lnTo>
                  <a:lnTo>
                    <a:pt x="172" y="23"/>
                  </a:lnTo>
                  <a:lnTo>
                    <a:pt x="173" y="23"/>
                  </a:lnTo>
                  <a:lnTo>
                    <a:pt x="175" y="24"/>
                  </a:lnTo>
                  <a:lnTo>
                    <a:pt x="175" y="24"/>
                  </a:lnTo>
                  <a:lnTo>
                    <a:pt x="176" y="26"/>
                  </a:lnTo>
                  <a:lnTo>
                    <a:pt x="179" y="27"/>
                  </a:lnTo>
                  <a:lnTo>
                    <a:pt x="181" y="29"/>
                  </a:lnTo>
                  <a:lnTo>
                    <a:pt x="181" y="30"/>
                  </a:lnTo>
                  <a:lnTo>
                    <a:pt x="184" y="32"/>
                  </a:lnTo>
                  <a:lnTo>
                    <a:pt x="189" y="34"/>
                  </a:lnTo>
                  <a:lnTo>
                    <a:pt x="192" y="34"/>
                  </a:lnTo>
                  <a:lnTo>
                    <a:pt x="195" y="34"/>
                  </a:lnTo>
                  <a:lnTo>
                    <a:pt x="198" y="35"/>
                  </a:lnTo>
                  <a:lnTo>
                    <a:pt x="202" y="38"/>
                  </a:lnTo>
                  <a:lnTo>
                    <a:pt x="205" y="40"/>
                  </a:lnTo>
                  <a:lnTo>
                    <a:pt x="205" y="40"/>
                  </a:lnTo>
                  <a:lnTo>
                    <a:pt x="208" y="41"/>
                  </a:lnTo>
                  <a:lnTo>
                    <a:pt x="214" y="46"/>
                  </a:lnTo>
                  <a:lnTo>
                    <a:pt x="217" y="46"/>
                  </a:lnTo>
                  <a:lnTo>
                    <a:pt x="219" y="48"/>
                  </a:lnTo>
                  <a:lnTo>
                    <a:pt x="220" y="48"/>
                  </a:lnTo>
                  <a:lnTo>
                    <a:pt x="220" y="48"/>
                  </a:lnTo>
                  <a:lnTo>
                    <a:pt x="222" y="48"/>
                  </a:lnTo>
                  <a:lnTo>
                    <a:pt x="224" y="48"/>
                  </a:lnTo>
                  <a:lnTo>
                    <a:pt x="225" y="49"/>
                  </a:lnTo>
                  <a:lnTo>
                    <a:pt x="228" y="51"/>
                  </a:lnTo>
                  <a:lnTo>
                    <a:pt x="230" y="54"/>
                  </a:lnTo>
                  <a:lnTo>
                    <a:pt x="231" y="56"/>
                  </a:lnTo>
                  <a:lnTo>
                    <a:pt x="231" y="56"/>
                  </a:lnTo>
                  <a:lnTo>
                    <a:pt x="231" y="57"/>
                  </a:lnTo>
                  <a:lnTo>
                    <a:pt x="231" y="57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0"/>
                  </a:lnTo>
                  <a:lnTo>
                    <a:pt x="228" y="60"/>
                  </a:lnTo>
                  <a:lnTo>
                    <a:pt x="227" y="62"/>
                  </a:lnTo>
                  <a:lnTo>
                    <a:pt x="227" y="64"/>
                  </a:lnTo>
                  <a:lnTo>
                    <a:pt x="227" y="64"/>
                  </a:lnTo>
                  <a:lnTo>
                    <a:pt x="227" y="65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2" y="68"/>
                  </a:lnTo>
                  <a:lnTo>
                    <a:pt x="222" y="70"/>
                  </a:lnTo>
                  <a:lnTo>
                    <a:pt x="222" y="71"/>
                  </a:lnTo>
                  <a:lnTo>
                    <a:pt x="222" y="73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6"/>
                  </a:lnTo>
                  <a:lnTo>
                    <a:pt x="220" y="76"/>
                  </a:lnTo>
                  <a:lnTo>
                    <a:pt x="220" y="76"/>
                  </a:lnTo>
                  <a:lnTo>
                    <a:pt x="220" y="78"/>
                  </a:lnTo>
                  <a:lnTo>
                    <a:pt x="220" y="78"/>
                  </a:lnTo>
                  <a:lnTo>
                    <a:pt x="219" y="78"/>
                  </a:lnTo>
                  <a:lnTo>
                    <a:pt x="219" y="79"/>
                  </a:lnTo>
                  <a:lnTo>
                    <a:pt x="217" y="79"/>
                  </a:lnTo>
                  <a:lnTo>
                    <a:pt x="217" y="81"/>
                  </a:lnTo>
                  <a:lnTo>
                    <a:pt x="216" y="81"/>
                  </a:lnTo>
                  <a:lnTo>
                    <a:pt x="216" y="82"/>
                  </a:lnTo>
                  <a:lnTo>
                    <a:pt x="217" y="84"/>
                  </a:lnTo>
                  <a:lnTo>
                    <a:pt x="224" y="84"/>
                  </a:lnTo>
                  <a:lnTo>
                    <a:pt x="228" y="84"/>
                  </a:lnTo>
                  <a:lnTo>
                    <a:pt x="235" y="86"/>
                  </a:lnTo>
                  <a:lnTo>
                    <a:pt x="238" y="87"/>
                  </a:lnTo>
                  <a:lnTo>
                    <a:pt x="239" y="86"/>
                  </a:lnTo>
                  <a:lnTo>
                    <a:pt x="241" y="86"/>
                  </a:lnTo>
                  <a:lnTo>
                    <a:pt x="243" y="87"/>
                  </a:lnTo>
                  <a:lnTo>
                    <a:pt x="244" y="87"/>
                  </a:lnTo>
                  <a:lnTo>
                    <a:pt x="246" y="87"/>
                  </a:lnTo>
                  <a:lnTo>
                    <a:pt x="247" y="87"/>
                  </a:lnTo>
                  <a:lnTo>
                    <a:pt x="247" y="89"/>
                  </a:lnTo>
                  <a:lnTo>
                    <a:pt x="249" y="87"/>
                  </a:lnTo>
                  <a:lnTo>
                    <a:pt x="250" y="86"/>
                  </a:lnTo>
                  <a:lnTo>
                    <a:pt x="250" y="86"/>
                  </a:lnTo>
                  <a:lnTo>
                    <a:pt x="252" y="84"/>
                  </a:lnTo>
                  <a:lnTo>
                    <a:pt x="254" y="84"/>
                  </a:lnTo>
                  <a:lnTo>
                    <a:pt x="255" y="84"/>
                  </a:lnTo>
                  <a:lnTo>
                    <a:pt x="257" y="86"/>
                  </a:lnTo>
                  <a:lnTo>
                    <a:pt x="257" y="86"/>
                  </a:lnTo>
                  <a:lnTo>
                    <a:pt x="258" y="86"/>
                  </a:lnTo>
                  <a:lnTo>
                    <a:pt x="260" y="86"/>
                  </a:lnTo>
                  <a:lnTo>
                    <a:pt x="260" y="84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1" y="81"/>
                  </a:lnTo>
                  <a:lnTo>
                    <a:pt x="261" y="81"/>
                  </a:lnTo>
                  <a:lnTo>
                    <a:pt x="263" y="79"/>
                  </a:lnTo>
                  <a:lnTo>
                    <a:pt x="263" y="79"/>
                  </a:lnTo>
                  <a:lnTo>
                    <a:pt x="266" y="79"/>
                  </a:lnTo>
                  <a:lnTo>
                    <a:pt x="266" y="78"/>
                  </a:lnTo>
                  <a:lnTo>
                    <a:pt x="266" y="78"/>
                  </a:lnTo>
                  <a:lnTo>
                    <a:pt x="268" y="78"/>
                  </a:lnTo>
                  <a:lnTo>
                    <a:pt x="268" y="76"/>
                  </a:lnTo>
                  <a:lnTo>
                    <a:pt x="269" y="76"/>
                  </a:lnTo>
                  <a:lnTo>
                    <a:pt x="269" y="75"/>
                  </a:lnTo>
                  <a:lnTo>
                    <a:pt x="271" y="75"/>
                  </a:lnTo>
                  <a:lnTo>
                    <a:pt x="271" y="75"/>
                  </a:lnTo>
                  <a:lnTo>
                    <a:pt x="272" y="73"/>
                  </a:lnTo>
                  <a:lnTo>
                    <a:pt x="274" y="68"/>
                  </a:lnTo>
                  <a:lnTo>
                    <a:pt x="274" y="64"/>
                  </a:lnTo>
                  <a:lnTo>
                    <a:pt x="274" y="57"/>
                  </a:lnTo>
                  <a:lnTo>
                    <a:pt x="276" y="57"/>
                  </a:lnTo>
                  <a:lnTo>
                    <a:pt x="276" y="59"/>
                  </a:lnTo>
                  <a:lnTo>
                    <a:pt x="277" y="59"/>
                  </a:lnTo>
                  <a:lnTo>
                    <a:pt x="277" y="57"/>
                  </a:lnTo>
                  <a:lnTo>
                    <a:pt x="279" y="57"/>
                  </a:lnTo>
                  <a:lnTo>
                    <a:pt x="279" y="57"/>
                  </a:lnTo>
                  <a:lnTo>
                    <a:pt x="280" y="57"/>
                  </a:lnTo>
                  <a:lnTo>
                    <a:pt x="280" y="57"/>
                  </a:lnTo>
                  <a:lnTo>
                    <a:pt x="282" y="57"/>
                  </a:lnTo>
                  <a:lnTo>
                    <a:pt x="282" y="57"/>
                  </a:lnTo>
                  <a:lnTo>
                    <a:pt x="284" y="57"/>
                  </a:lnTo>
                  <a:lnTo>
                    <a:pt x="284" y="59"/>
                  </a:lnTo>
                  <a:lnTo>
                    <a:pt x="285" y="59"/>
                  </a:lnTo>
                  <a:lnTo>
                    <a:pt x="285" y="60"/>
                  </a:lnTo>
                  <a:lnTo>
                    <a:pt x="285" y="64"/>
                  </a:lnTo>
                  <a:lnTo>
                    <a:pt x="287" y="65"/>
                  </a:lnTo>
                  <a:lnTo>
                    <a:pt x="288" y="68"/>
                  </a:lnTo>
                  <a:lnTo>
                    <a:pt x="288" y="68"/>
                  </a:lnTo>
                  <a:lnTo>
                    <a:pt x="287" y="70"/>
                  </a:lnTo>
                  <a:lnTo>
                    <a:pt x="287" y="71"/>
                  </a:lnTo>
                  <a:lnTo>
                    <a:pt x="287" y="75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8"/>
                  </a:lnTo>
                  <a:lnTo>
                    <a:pt x="287" y="79"/>
                  </a:lnTo>
                  <a:lnTo>
                    <a:pt x="285" y="81"/>
                  </a:lnTo>
                  <a:lnTo>
                    <a:pt x="285" y="82"/>
                  </a:lnTo>
                  <a:lnTo>
                    <a:pt x="284" y="82"/>
                  </a:lnTo>
                  <a:lnTo>
                    <a:pt x="282" y="84"/>
                  </a:lnTo>
                  <a:lnTo>
                    <a:pt x="282" y="84"/>
                  </a:lnTo>
                  <a:lnTo>
                    <a:pt x="280" y="84"/>
                  </a:lnTo>
                  <a:lnTo>
                    <a:pt x="280" y="84"/>
                  </a:lnTo>
                  <a:lnTo>
                    <a:pt x="279" y="86"/>
                  </a:lnTo>
                  <a:lnTo>
                    <a:pt x="279" y="86"/>
                  </a:lnTo>
                  <a:lnTo>
                    <a:pt x="277" y="87"/>
                  </a:lnTo>
                  <a:lnTo>
                    <a:pt x="276" y="87"/>
                  </a:lnTo>
                  <a:lnTo>
                    <a:pt x="276" y="87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2" y="87"/>
                  </a:lnTo>
                  <a:lnTo>
                    <a:pt x="272" y="87"/>
                  </a:lnTo>
                  <a:lnTo>
                    <a:pt x="271" y="89"/>
                  </a:lnTo>
                  <a:lnTo>
                    <a:pt x="271" y="89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3"/>
                  </a:lnTo>
                  <a:lnTo>
                    <a:pt x="265" y="93"/>
                  </a:lnTo>
                  <a:lnTo>
                    <a:pt x="263" y="95"/>
                  </a:lnTo>
                  <a:lnTo>
                    <a:pt x="263" y="95"/>
                  </a:lnTo>
                  <a:lnTo>
                    <a:pt x="261" y="97"/>
                  </a:lnTo>
                  <a:lnTo>
                    <a:pt x="260" y="97"/>
                  </a:lnTo>
                  <a:lnTo>
                    <a:pt x="258" y="98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1"/>
                  </a:lnTo>
                  <a:lnTo>
                    <a:pt x="258" y="101"/>
                  </a:lnTo>
                  <a:lnTo>
                    <a:pt x="257" y="101"/>
                  </a:lnTo>
                  <a:lnTo>
                    <a:pt x="257" y="100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3"/>
                  </a:lnTo>
                  <a:lnTo>
                    <a:pt x="255" y="103"/>
                  </a:lnTo>
                  <a:lnTo>
                    <a:pt x="254" y="103"/>
                  </a:lnTo>
                  <a:lnTo>
                    <a:pt x="254" y="104"/>
                  </a:lnTo>
                  <a:lnTo>
                    <a:pt x="252" y="104"/>
                  </a:lnTo>
                  <a:lnTo>
                    <a:pt x="250" y="106"/>
                  </a:lnTo>
                  <a:lnTo>
                    <a:pt x="249" y="108"/>
                  </a:lnTo>
                  <a:lnTo>
                    <a:pt x="249" y="111"/>
                  </a:lnTo>
                  <a:lnTo>
                    <a:pt x="247" y="112"/>
                  </a:lnTo>
                  <a:lnTo>
                    <a:pt x="246" y="112"/>
                  </a:lnTo>
                  <a:lnTo>
                    <a:pt x="246" y="114"/>
                  </a:lnTo>
                  <a:lnTo>
                    <a:pt x="244" y="116"/>
                  </a:lnTo>
                  <a:lnTo>
                    <a:pt x="243" y="117"/>
                  </a:lnTo>
                  <a:lnTo>
                    <a:pt x="241" y="120"/>
                  </a:lnTo>
                  <a:lnTo>
                    <a:pt x="238" y="122"/>
                  </a:lnTo>
                  <a:lnTo>
                    <a:pt x="236" y="123"/>
                  </a:lnTo>
                  <a:lnTo>
                    <a:pt x="235" y="123"/>
                  </a:lnTo>
                  <a:lnTo>
                    <a:pt x="235" y="125"/>
                  </a:lnTo>
                  <a:lnTo>
                    <a:pt x="235" y="127"/>
                  </a:lnTo>
                  <a:lnTo>
                    <a:pt x="231" y="128"/>
                  </a:lnTo>
                  <a:lnTo>
                    <a:pt x="231" y="130"/>
                  </a:lnTo>
                  <a:lnTo>
                    <a:pt x="230" y="130"/>
                  </a:lnTo>
                  <a:lnTo>
                    <a:pt x="230" y="131"/>
                  </a:lnTo>
                  <a:lnTo>
                    <a:pt x="230" y="133"/>
                  </a:lnTo>
                  <a:lnTo>
                    <a:pt x="228" y="134"/>
                  </a:lnTo>
                  <a:lnTo>
                    <a:pt x="227" y="136"/>
                  </a:lnTo>
                  <a:lnTo>
                    <a:pt x="228" y="138"/>
                  </a:lnTo>
                  <a:lnTo>
                    <a:pt x="228" y="139"/>
                  </a:lnTo>
                  <a:lnTo>
                    <a:pt x="228" y="141"/>
                  </a:lnTo>
                  <a:lnTo>
                    <a:pt x="227" y="141"/>
                  </a:lnTo>
                  <a:lnTo>
                    <a:pt x="227" y="142"/>
                  </a:lnTo>
                  <a:lnTo>
                    <a:pt x="227" y="142"/>
                  </a:lnTo>
                  <a:lnTo>
                    <a:pt x="227" y="144"/>
                  </a:lnTo>
                  <a:lnTo>
                    <a:pt x="227" y="145"/>
                  </a:lnTo>
                  <a:lnTo>
                    <a:pt x="227" y="147"/>
                  </a:lnTo>
                  <a:lnTo>
                    <a:pt x="225" y="149"/>
                  </a:lnTo>
                  <a:lnTo>
                    <a:pt x="225" y="150"/>
                  </a:lnTo>
                  <a:lnTo>
                    <a:pt x="225" y="150"/>
                  </a:lnTo>
                  <a:lnTo>
                    <a:pt x="225" y="152"/>
                  </a:lnTo>
                  <a:lnTo>
                    <a:pt x="225" y="152"/>
                  </a:lnTo>
                  <a:lnTo>
                    <a:pt x="225" y="153"/>
                  </a:lnTo>
                  <a:lnTo>
                    <a:pt x="225" y="155"/>
                  </a:lnTo>
                  <a:lnTo>
                    <a:pt x="224" y="155"/>
                  </a:lnTo>
                  <a:lnTo>
                    <a:pt x="224" y="156"/>
                  </a:lnTo>
                  <a:lnTo>
                    <a:pt x="222" y="156"/>
                  </a:lnTo>
                  <a:lnTo>
                    <a:pt x="224" y="158"/>
                  </a:lnTo>
                  <a:lnTo>
                    <a:pt x="224" y="158"/>
                  </a:lnTo>
                  <a:lnTo>
                    <a:pt x="222" y="160"/>
                  </a:lnTo>
                  <a:lnTo>
                    <a:pt x="224" y="161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2" y="166"/>
                  </a:lnTo>
                  <a:lnTo>
                    <a:pt x="222" y="168"/>
                  </a:lnTo>
                  <a:lnTo>
                    <a:pt x="224" y="174"/>
                  </a:lnTo>
                  <a:lnTo>
                    <a:pt x="222" y="174"/>
                  </a:lnTo>
                  <a:lnTo>
                    <a:pt x="222" y="175"/>
                  </a:lnTo>
                  <a:lnTo>
                    <a:pt x="220" y="175"/>
                  </a:lnTo>
                  <a:lnTo>
                    <a:pt x="220" y="175"/>
                  </a:lnTo>
                  <a:lnTo>
                    <a:pt x="219" y="175"/>
                  </a:lnTo>
                  <a:lnTo>
                    <a:pt x="219" y="179"/>
                  </a:lnTo>
                  <a:lnTo>
                    <a:pt x="217" y="185"/>
                  </a:lnTo>
                  <a:lnTo>
                    <a:pt x="217" y="186"/>
                  </a:lnTo>
                  <a:lnTo>
                    <a:pt x="219" y="188"/>
                  </a:lnTo>
                  <a:lnTo>
                    <a:pt x="219" y="190"/>
                  </a:lnTo>
                  <a:lnTo>
                    <a:pt x="219" y="191"/>
                  </a:lnTo>
                  <a:lnTo>
                    <a:pt x="219" y="193"/>
                  </a:lnTo>
                  <a:lnTo>
                    <a:pt x="219" y="194"/>
                  </a:lnTo>
                  <a:lnTo>
                    <a:pt x="219" y="194"/>
                  </a:lnTo>
                  <a:lnTo>
                    <a:pt x="217" y="194"/>
                  </a:lnTo>
                  <a:lnTo>
                    <a:pt x="219" y="197"/>
                  </a:lnTo>
                  <a:lnTo>
                    <a:pt x="219" y="199"/>
                  </a:lnTo>
                  <a:lnTo>
                    <a:pt x="220" y="201"/>
                  </a:lnTo>
                  <a:lnTo>
                    <a:pt x="228" y="205"/>
                  </a:lnTo>
                  <a:lnTo>
                    <a:pt x="231" y="207"/>
                  </a:lnTo>
                  <a:lnTo>
                    <a:pt x="235" y="210"/>
                  </a:lnTo>
                  <a:lnTo>
                    <a:pt x="238" y="212"/>
                  </a:lnTo>
                  <a:lnTo>
                    <a:pt x="238" y="215"/>
                  </a:lnTo>
                  <a:lnTo>
                    <a:pt x="235" y="218"/>
                  </a:lnTo>
                  <a:lnTo>
                    <a:pt x="235" y="221"/>
                  </a:lnTo>
                  <a:lnTo>
                    <a:pt x="235" y="223"/>
                  </a:lnTo>
                  <a:lnTo>
                    <a:pt x="236" y="226"/>
                  </a:lnTo>
                  <a:lnTo>
                    <a:pt x="239" y="227"/>
                  </a:lnTo>
                  <a:lnTo>
                    <a:pt x="241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35"/>
                  </a:lnTo>
                  <a:lnTo>
                    <a:pt x="244" y="237"/>
                  </a:lnTo>
                  <a:lnTo>
                    <a:pt x="244" y="238"/>
                  </a:lnTo>
                  <a:lnTo>
                    <a:pt x="238" y="246"/>
                  </a:lnTo>
                  <a:lnTo>
                    <a:pt x="235" y="251"/>
                  </a:lnTo>
                  <a:lnTo>
                    <a:pt x="233" y="254"/>
                  </a:lnTo>
                  <a:lnTo>
                    <a:pt x="231" y="257"/>
                  </a:lnTo>
                  <a:lnTo>
                    <a:pt x="230" y="259"/>
                  </a:lnTo>
                  <a:lnTo>
                    <a:pt x="222" y="264"/>
                  </a:lnTo>
                  <a:lnTo>
                    <a:pt x="211" y="267"/>
                  </a:lnTo>
                  <a:lnTo>
                    <a:pt x="202" y="270"/>
                  </a:lnTo>
                  <a:lnTo>
                    <a:pt x="198" y="270"/>
                  </a:lnTo>
                  <a:lnTo>
                    <a:pt x="183" y="271"/>
                  </a:lnTo>
                  <a:lnTo>
                    <a:pt x="181" y="273"/>
                  </a:lnTo>
                  <a:lnTo>
                    <a:pt x="176" y="271"/>
                  </a:lnTo>
                  <a:lnTo>
                    <a:pt x="173" y="273"/>
                  </a:lnTo>
                  <a:lnTo>
                    <a:pt x="170" y="271"/>
                  </a:lnTo>
                  <a:lnTo>
                    <a:pt x="167" y="271"/>
                  </a:lnTo>
                  <a:lnTo>
                    <a:pt x="165" y="270"/>
                  </a:lnTo>
                  <a:lnTo>
                    <a:pt x="162" y="270"/>
                  </a:lnTo>
                  <a:lnTo>
                    <a:pt x="162" y="270"/>
                  </a:lnTo>
                  <a:lnTo>
                    <a:pt x="164" y="273"/>
                  </a:lnTo>
                  <a:lnTo>
                    <a:pt x="162" y="275"/>
                  </a:lnTo>
                  <a:lnTo>
                    <a:pt x="164" y="276"/>
                  </a:lnTo>
                  <a:lnTo>
                    <a:pt x="164" y="276"/>
                  </a:lnTo>
                  <a:lnTo>
                    <a:pt x="165" y="278"/>
                  </a:lnTo>
                  <a:lnTo>
                    <a:pt x="167" y="279"/>
                  </a:lnTo>
                  <a:lnTo>
                    <a:pt x="165" y="279"/>
                  </a:lnTo>
                  <a:lnTo>
                    <a:pt x="165" y="279"/>
                  </a:lnTo>
                  <a:lnTo>
                    <a:pt x="167" y="281"/>
                  </a:lnTo>
                  <a:lnTo>
                    <a:pt x="167" y="283"/>
                  </a:lnTo>
                  <a:lnTo>
                    <a:pt x="165" y="287"/>
                  </a:lnTo>
                  <a:lnTo>
                    <a:pt x="164" y="287"/>
                  </a:lnTo>
                  <a:lnTo>
                    <a:pt x="164" y="287"/>
                  </a:lnTo>
                  <a:lnTo>
                    <a:pt x="162" y="289"/>
                  </a:lnTo>
                  <a:lnTo>
                    <a:pt x="162" y="294"/>
                  </a:lnTo>
                  <a:lnTo>
                    <a:pt x="161" y="295"/>
                  </a:lnTo>
                  <a:lnTo>
                    <a:pt x="162" y="297"/>
                  </a:lnTo>
                  <a:lnTo>
                    <a:pt x="164" y="301"/>
                  </a:lnTo>
                  <a:lnTo>
                    <a:pt x="164" y="303"/>
                  </a:lnTo>
                  <a:lnTo>
                    <a:pt x="162" y="305"/>
                  </a:lnTo>
                  <a:lnTo>
                    <a:pt x="156" y="308"/>
                  </a:lnTo>
                  <a:lnTo>
                    <a:pt x="154" y="308"/>
                  </a:lnTo>
                  <a:lnTo>
                    <a:pt x="149" y="309"/>
                  </a:lnTo>
                  <a:lnTo>
                    <a:pt x="145" y="309"/>
                  </a:lnTo>
                  <a:lnTo>
                    <a:pt x="142" y="309"/>
                  </a:lnTo>
                  <a:lnTo>
                    <a:pt x="137" y="306"/>
                  </a:lnTo>
                  <a:lnTo>
                    <a:pt x="134" y="305"/>
                  </a:lnTo>
                  <a:lnTo>
                    <a:pt x="129" y="305"/>
                  </a:lnTo>
                  <a:lnTo>
                    <a:pt x="126" y="303"/>
                  </a:lnTo>
                  <a:lnTo>
                    <a:pt x="127" y="303"/>
                  </a:lnTo>
                  <a:lnTo>
                    <a:pt x="127" y="303"/>
                  </a:lnTo>
                  <a:lnTo>
                    <a:pt x="126" y="301"/>
                  </a:lnTo>
                  <a:lnTo>
                    <a:pt x="126" y="301"/>
                  </a:lnTo>
                  <a:lnTo>
                    <a:pt x="123" y="303"/>
                  </a:lnTo>
                  <a:lnTo>
                    <a:pt x="123" y="305"/>
                  </a:lnTo>
                  <a:lnTo>
                    <a:pt x="123" y="306"/>
                  </a:lnTo>
                  <a:lnTo>
                    <a:pt x="121" y="308"/>
                  </a:lnTo>
                  <a:lnTo>
                    <a:pt x="123" y="311"/>
                  </a:lnTo>
                  <a:lnTo>
                    <a:pt x="124" y="316"/>
                  </a:lnTo>
                  <a:lnTo>
                    <a:pt x="124" y="319"/>
                  </a:lnTo>
                  <a:lnTo>
                    <a:pt x="123" y="323"/>
                  </a:lnTo>
                  <a:lnTo>
                    <a:pt x="124" y="325"/>
                  </a:lnTo>
                  <a:lnTo>
                    <a:pt x="126" y="327"/>
                  </a:lnTo>
                  <a:lnTo>
                    <a:pt x="129" y="328"/>
                  </a:lnTo>
                  <a:lnTo>
                    <a:pt x="129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1" y="331"/>
                  </a:lnTo>
                  <a:lnTo>
                    <a:pt x="132" y="331"/>
                  </a:lnTo>
                  <a:lnTo>
                    <a:pt x="135" y="331"/>
                  </a:lnTo>
                  <a:lnTo>
                    <a:pt x="137" y="331"/>
                  </a:lnTo>
                  <a:lnTo>
                    <a:pt x="137" y="330"/>
                  </a:lnTo>
                  <a:lnTo>
                    <a:pt x="138" y="328"/>
                  </a:lnTo>
                  <a:lnTo>
                    <a:pt x="135" y="328"/>
                  </a:lnTo>
                  <a:lnTo>
                    <a:pt x="135" y="328"/>
                  </a:lnTo>
                  <a:lnTo>
                    <a:pt x="137" y="327"/>
                  </a:lnTo>
                  <a:lnTo>
                    <a:pt x="140" y="327"/>
                  </a:lnTo>
                  <a:lnTo>
                    <a:pt x="142" y="325"/>
                  </a:lnTo>
                  <a:lnTo>
                    <a:pt x="143" y="327"/>
                  </a:lnTo>
                  <a:lnTo>
                    <a:pt x="143" y="327"/>
                  </a:lnTo>
                  <a:lnTo>
                    <a:pt x="143" y="328"/>
                  </a:lnTo>
                  <a:lnTo>
                    <a:pt x="145" y="331"/>
                  </a:lnTo>
                  <a:lnTo>
                    <a:pt x="145" y="333"/>
                  </a:lnTo>
                  <a:lnTo>
                    <a:pt x="145" y="336"/>
                  </a:lnTo>
                  <a:lnTo>
                    <a:pt x="143" y="336"/>
                  </a:lnTo>
                  <a:lnTo>
                    <a:pt x="143" y="338"/>
                  </a:lnTo>
                  <a:lnTo>
                    <a:pt x="138" y="339"/>
                  </a:lnTo>
                  <a:lnTo>
                    <a:pt x="137" y="339"/>
                  </a:lnTo>
                  <a:lnTo>
                    <a:pt x="135" y="338"/>
                  </a:lnTo>
                  <a:lnTo>
                    <a:pt x="135" y="335"/>
                  </a:lnTo>
                  <a:lnTo>
                    <a:pt x="134" y="333"/>
                  </a:lnTo>
                  <a:lnTo>
                    <a:pt x="132" y="333"/>
                  </a:lnTo>
                  <a:lnTo>
                    <a:pt x="129" y="333"/>
                  </a:lnTo>
                  <a:lnTo>
                    <a:pt x="127" y="335"/>
                  </a:lnTo>
                  <a:lnTo>
                    <a:pt x="124" y="336"/>
                  </a:lnTo>
                  <a:lnTo>
                    <a:pt x="124" y="338"/>
                  </a:lnTo>
                  <a:lnTo>
                    <a:pt x="129" y="339"/>
                  </a:lnTo>
                  <a:lnTo>
                    <a:pt x="132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2" y="342"/>
                  </a:lnTo>
                  <a:lnTo>
                    <a:pt x="129" y="344"/>
                  </a:lnTo>
                  <a:lnTo>
                    <a:pt x="126" y="344"/>
                  </a:lnTo>
                  <a:lnTo>
                    <a:pt x="124" y="346"/>
                  </a:lnTo>
                  <a:lnTo>
                    <a:pt x="121" y="350"/>
                  </a:lnTo>
                  <a:lnTo>
                    <a:pt x="121" y="352"/>
                  </a:lnTo>
                  <a:lnTo>
                    <a:pt x="120" y="352"/>
                  </a:lnTo>
                  <a:lnTo>
                    <a:pt x="120" y="355"/>
                  </a:lnTo>
                  <a:lnTo>
                    <a:pt x="121" y="360"/>
                  </a:lnTo>
                  <a:lnTo>
                    <a:pt x="120" y="361"/>
                  </a:lnTo>
                  <a:lnTo>
                    <a:pt x="120" y="363"/>
                  </a:lnTo>
                  <a:lnTo>
                    <a:pt x="120" y="364"/>
                  </a:lnTo>
                  <a:lnTo>
                    <a:pt x="120" y="368"/>
                  </a:lnTo>
                  <a:lnTo>
                    <a:pt x="115" y="371"/>
                  </a:lnTo>
                  <a:lnTo>
                    <a:pt x="113" y="372"/>
                  </a:lnTo>
                  <a:lnTo>
                    <a:pt x="115" y="374"/>
                  </a:lnTo>
                  <a:lnTo>
                    <a:pt x="115" y="375"/>
                  </a:lnTo>
                  <a:lnTo>
                    <a:pt x="115" y="377"/>
                  </a:lnTo>
                  <a:lnTo>
                    <a:pt x="113" y="377"/>
                  </a:lnTo>
                  <a:lnTo>
                    <a:pt x="107" y="375"/>
                  </a:lnTo>
                  <a:lnTo>
                    <a:pt x="105" y="377"/>
                  </a:lnTo>
                  <a:lnTo>
                    <a:pt x="102" y="379"/>
                  </a:lnTo>
                  <a:lnTo>
                    <a:pt x="102" y="379"/>
                  </a:lnTo>
                  <a:lnTo>
                    <a:pt x="101" y="380"/>
                  </a:lnTo>
                  <a:lnTo>
                    <a:pt x="97" y="380"/>
                  </a:lnTo>
                  <a:lnTo>
                    <a:pt x="96" y="382"/>
                  </a:lnTo>
                  <a:lnTo>
                    <a:pt x="91" y="386"/>
                  </a:lnTo>
                  <a:lnTo>
                    <a:pt x="90" y="390"/>
                  </a:lnTo>
                  <a:lnTo>
                    <a:pt x="86" y="394"/>
                  </a:lnTo>
                  <a:lnTo>
                    <a:pt x="86" y="396"/>
                  </a:lnTo>
                  <a:lnTo>
                    <a:pt x="86" y="398"/>
                  </a:lnTo>
                  <a:lnTo>
                    <a:pt x="86" y="399"/>
                  </a:lnTo>
                  <a:lnTo>
                    <a:pt x="86" y="401"/>
                  </a:lnTo>
                  <a:lnTo>
                    <a:pt x="88" y="402"/>
                  </a:lnTo>
                  <a:lnTo>
                    <a:pt x="90" y="404"/>
                  </a:lnTo>
                  <a:lnTo>
                    <a:pt x="99" y="413"/>
                  </a:lnTo>
                  <a:lnTo>
                    <a:pt x="101" y="413"/>
                  </a:lnTo>
                  <a:lnTo>
                    <a:pt x="110" y="415"/>
                  </a:lnTo>
                  <a:lnTo>
                    <a:pt x="112" y="415"/>
                  </a:lnTo>
                  <a:lnTo>
                    <a:pt x="113" y="416"/>
                  </a:lnTo>
                  <a:lnTo>
                    <a:pt x="113" y="418"/>
                  </a:lnTo>
                  <a:lnTo>
                    <a:pt x="113" y="423"/>
                  </a:lnTo>
                  <a:lnTo>
                    <a:pt x="112" y="424"/>
                  </a:lnTo>
                  <a:lnTo>
                    <a:pt x="112" y="426"/>
                  </a:lnTo>
                  <a:lnTo>
                    <a:pt x="109" y="427"/>
                  </a:lnTo>
                  <a:lnTo>
                    <a:pt x="107" y="427"/>
                  </a:lnTo>
                  <a:lnTo>
                    <a:pt x="107" y="427"/>
                  </a:lnTo>
                  <a:lnTo>
                    <a:pt x="109" y="427"/>
                  </a:lnTo>
                  <a:lnTo>
                    <a:pt x="110" y="427"/>
                  </a:lnTo>
                  <a:lnTo>
                    <a:pt x="112" y="427"/>
                  </a:lnTo>
                  <a:lnTo>
                    <a:pt x="112" y="429"/>
                  </a:lnTo>
                  <a:lnTo>
                    <a:pt x="112" y="431"/>
                  </a:lnTo>
                  <a:lnTo>
                    <a:pt x="110" y="431"/>
                  </a:lnTo>
                  <a:lnTo>
                    <a:pt x="110" y="432"/>
                  </a:lnTo>
                  <a:lnTo>
                    <a:pt x="104" y="437"/>
                  </a:lnTo>
                  <a:lnTo>
                    <a:pt x="101" y="438"/>
                  </a:lnTo>
                  <a:lnTo>
                    <a:pt x="99" y="440"/>
                  </a:lnTo>
                  <a:lnTo>
                    <a:pt x="94" y="442"/>
                  </a:lnTo>
                  <a:lnTo>
                    <a:pt x="93" y="443"/>
                  </a:lnTo>
                  <a:lnTo>
                    <a:pt x="91" y="446"/>
                  </a:lnTo>
                  <a:lnTo>
                    <a:pt x="88" y="448"/>
                  </a:lnTo>
                  <a:lnTo>
                    <a:pt x="85" y="454"/>
                  </a:lnTo>
                  <a:lnTo>
                    <a:pt x="85" y="454"/>
                  </a:lnTo>
                  <a:lnTo>
                    <a:pt x="85" y="456"/>
                  </a:lnTo>
                  <a:lnTo>
                    <a:pt x="83" y="465"/>
                  </a:lnTo>
                  <a:lnTo>
                    <a:pt x="83" y="467"/>
                  </a:lnTo>
                  <a:lnTo>
                    <a:pt x="82" y="468"/>
                  </a:lnTo>
                  <a:lnTo>
                    <a:pt x="79" y="470"/>
                  </a:lnTo>
                  <a:lnTo>
                    <a:pt x="77" y="470"/>
                  </a:lnTo>
                  <a:lnTo>
                    <a:pt x="75" y="468"/>
                  </a:lnTo>
                  <a:lnTo>
                    <a:pt x="74" y="467"/>
                  </a:lnTo>
                  <a:lnTo>
                    <a:pt x="72" y="465"/>
                  </a:lnTo>
                  <a:lnTo>
                    <a:pt x="71" y="464"/>
                  </a:lnTo>
                  <a:lnTo>
                    <a:pt x="71" y="464"/>
                  </a:lnTo>
                  <a:lnTo>
                    <a:pt x="72" y="465"/>
                  </a:lnTo>
                  <a:lnTo>
                    <a:pt x="71" y="467"/>
                  </a:lnTo>
                  <a:lnTo>
                    <a:pt x="68" y="467"/>
                  </a:lnTo>
                  <a:lnTo>
                    <a:pt x="66" y="468"/>
                  </a:lnTo>
                  <a:lnTo>
                    <a:pt x="71" y="468"/>
                  </a:lnTo>
                  <a:lnTo>
                    <a:pt x="72" y="468"/>
                  </a:lnTo>
                  <a:lnTo>
                    <a:pt x="74" y="468"/>
                  </a:lnTo>
                  <a:lnTo>
                    <a:pt x="74" y="470"/>
                  </a:lnTo>
                  <a:lnTo>
                    <a:pt x="75" y="472"/>
                  </a:lnTo>
                  <a:lnTo>
                    <a:pt x="74" y="472"/>
                  </a:lnTo>
                  <a:lnTo>
                    <a:pt x="72" y="472"/>
                  </a:lnTo>
                  <a:lnTo>
                    <a:pt x="71" y="473"/>
                  </a:lnTo>
                  <a:lnTo>
                    <a:pt x="68" y="475"/>
                  </a:lnTo>
                  <a:lnTo>
                    <a:pt x="66" y="478"/>
                  </a:lnTo>
                  <a:lnTo>
                    <a:pt x="64" y="479"/>
                  </a:lnTo>
                  <a:lnTo>
                    <a:pt x="64" y="483"/>
                  </a:lnTo>
                  <a:lnTo>
                    <a:pt x="64" y="484"/>
                  </a:lnTo>
                  <a:lnTo>
                    <a:pt x="63" y="486"/>
                  </a:lnTo>
                  <a:lnTo>
                    <a:pt x="61" y="487"/>
                  </a:lnTo>
                  <a:lnTo>
                    <a:pt x="61" y="487"/>
                  </a:lnTo>
                  <a:lnTo>
                    <a:pt x="63" y="487"/>
                  </a:lnTo>
                  <a:lnTo>
                    <a:pt x="63" y="487"/>
                  </a:lnTo>
                  <a:lnTo>
                    <a:pt x="64" y="489"/>
                  </a:lnTo>
                  <a:lnTo>
                    <a:pt x="66" y="492"/>
                  </a:lnTo>
                  <a:lnTo>
                    <a:pt x="66" y="495"/>
                  </a:lnTo>
                  <a:lnTo>
                    <a:pt x="66" y="497"/>
                  </a:lnTo>
                  <a:lnTo>
                    <a:pt x="66" y="497"/>
                  </a:lnTo>
                  <a:lnTo>
                    <a:pt x="63" y="498"/>
                  </a:lnTo>
                  <a:lnTo>
                    <a:pt x="61" y="498"/>
                  </a:lnTo>
                  <a:lnTo>
                    <a:pt x="60" y="498"/>
                  </a:lnTo>
                  <a:lnTo>
                    <a:pt x="60" y="498"/>
                  </a:lnTo>
                  <a:lnTo>
                    <a:pt x="61" y="498"/>
                  </a:lnTo>
                  <a:lnTo>
                    <a:pt x="64" y="500"/>
                  </a:lnTo>
                  <a:lnTo>
                    <a:pt x="66" y="498"/>
                  </a:lnTo>
                  <a:lnTo>
                    <a:pt x="68" y="500"/>
                  </a:lnTo>
                  <a:lnTo>
                    <a:pt x="68" y="500"/>
                  </a:lnTo>
                  <a:lnTo>
                    <a:pt x="71" y="506"/>
                  </a:lnTo>
                  <a:lnTo>
                    <a:pt x="74" y="509"/>
                  </a:lnTo>
                  <a:lnTo>
                    <a:pt x="75" y="513"/>
                  </a:lnTo>
                  <a:lnTo>
                    <a:pt x="74" y="513"/>
                  </a:lnTo>
                  <a:lnTo>
                    <a:pt x="74" y="511"/>
                  </a:lnTo>
                  <a:lnTo>
                    <a:pt x="72" y="511"/>
                  </a:lnTo>
                  <a:lnTo>
                    <a:pt x="71" y="511"/>
                  </a:lnTo>
                  <a:lnTo>
                    <a:pt x="68" y="509"/>
                  </a:lnTo>
                  <a:lnTo>
                    <a:pt x="63" y="509"/>
                  </a:lnTo>
                  <a:lnTo>
                    <a:pt x="60" y="509"/>
                  </a:lnTo>
                  <a:lnTo>
                    <a:pt x="56" y="508"/>
                  </a:lnTo>
                  <a:lnTo>
                    <a:pt x="52" y="506"/>
                  </a:lnTo>
                  <a:lnTo>
                    <a:pt x="45" y="506"/>
                  </a:lnTo>
                  <a:lnTo>
                    <a:pt x="38" y="506"/>
                  </a:lnTo>
                  <a:lnTo>
                    <a:pt x="31" y="506"/>
                  </a:lnTo>
                  <a:lnTo>
                    <a:pt x="27" y="506"/>
                  </a:lnTo>
                  <a:lnTo>
                    <a:pt x="23" y="506"/>
                  </a:lnTo>
                  <a:lnTo>
                    <a:pt x="23" y="505"/>
                  </a:lnTo>
                  <a:lnTo>
                    <a:pt x="23" y="503"/>
                  </a:lnTo>
                  <a:lnTo>
                    <a:pt x="22" y="503"/>
                  </a:lnTo>
                  <a:lnTo>
                    <a:pt x="20" y="502"/>
                  </a:lnTo>
                  <a:lnTo>
                    <a:pt x="19" y="500"/>
                  </a:lnTo>
                  <a:lnTo>
                    <a:pt x="19" y="498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9" y="492"/>
                  </a:lnTo>
                  <a:lnTo>
                    <a:pt x="19" y="490"/>
                  </a:lnTo>
                  <a:lnTo>
                    <a:pt x="17" y="490"/>
                  </a:lnTo>
                  <a:lnTo>
                    <a:pt x="17" y="489"/>
                  </a:lnTo>
                  <a:lnTo>
                    <a:pt x="17" y="487"/>
                  </a:lnTo>
                  <a:lnTo>
                    <a:pt x="19" y="487"/>
                  </a:lnTo>
                  <a:lnTo>
                    <a:pt x="19" y="486"/>
                  </a:lnTo>
                  <a:lnTo>
                    <a:pt x="19" y="483"/>
                  </a:lnTo>
                  <a:lnTo>
                    <a:pt x="19" y="481"/>
                  </a:lnTo>
                  <a:lnTo>
                    <a:pt x="17" y="479"/>
                  </a:lnTo>
                  <a:lnTo>
                    <a:pt x="17" y="479"/>
                  </a:lnTo>
                  <a:lnTo>
                    <a:pt x="15" y="479"/>
                  </a:lnTo>
                  <a:lnTo>
                    <a:pt x="14" y="479"/>
                  </a:lnTo>
                  <a:lnTo>
                    <a:pt x="11" y="479"/>
                  </a:lnTo>
                  <a:lnTo>
                    <a:pt x="11" y="481"/>
                  </a:lnTo>
                  <a:lnTo>
                    <a:pt x="9" y="481"/>
                  </a:lnTo>
                  <a:lnTo>
                    <a:pt x="8" y="483"/>
                  </a:lnTo>
                  <a:lnTo>
                    <a:pt x="6" y="483"/>
                  </a:lnTo>
                  <a:lnTo>
                    <a:pt x="6" y="481"/>
                  </a:lnTo>
                  <a:lnTo>
                    <a:pt x="6" y="479"/>
                  </a:lnTo>
                  <a:lnTo>
                    <a:pt x="4" y="478"/>
                  </a:lnTo>
                  <a:lnTo>
                    <a:pt x="4" y="476"/>
                  </a:lnTo>
                  <a:lnTo>
                    <a:pt x="4" y="475"/>
                  </a:lnTo>
                  <a:lnTo>
                    <a:pt x="3" y="472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1" y="467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0" y="461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1" y="456"/>
                  </a:lnTo>
                  <a:lnTo>
                    <a:pt x="6" y="454"/>
                  </a:lnTo>
                  <a:lnTo>
                    <a:pt x="6" y="453"/>
                  </a:lnTo>
                  <a:lnTo>
                    <a:pt x="8" y="451"/>
                  </a:lnTo>
                  <a:lnTo>
                    <a:pt x="8" y="450"/>
                  </a:lnTo>
                  <a:lnTo>
                    <a:pt x="9" y="450"/>
                  </a:lnTo>
                  <a:lnTo>
                    <a:pt x="11" y="448"/>
                  </a:lnTo>
                  <a:lnTo>
                    <a:pt x="12" y="448"/>
                  </a:lnTo>
                  <a:lnTo>
                    <a:pt x="14" y="446"/>
                  </a:lnTo>
                  <a:lnTo>
                    <a:pt x="14" y="445"/>
                  </a:lnTo>
                  <a:lnTo>
                    <a:pt x="14" y="445"/>
                  </a:lnTo>
                  <a:lnTo>
                    <a:pt x="14" y="443"/>
                  </a:lnTo>
                  <a:lnTo>
                    <a:pt x="14" y="440"/>
                  </a:lnTo>
                  <a:lnTo>
                    <a:pt x="14" y="440"/>
                  </a:lnTo>
                  <a:lnTo>
                    <a:pt x="15" y="438"/>
                  </a:lnTo>
                  <a:lnTo>
                    <a:pt x="17" y="437"/>
                  </a:lnTo>
                  <a:lnTo>
                    <a:pt x="19" y="435"/>
                  </a:lnTo>
                  <a:lnTo>
                    <a:pt x="19" y="432"/>
                  </a:lnTo>
                  <a:lnTo>
                    <a:pt x="17" y="431"/>
                  </a:lnTo>
                  <a:lnTo>
                    <a:pt x="15" y="431"/>
                  </a:lnTo>
                  <a:lnTo>
                    <a:pt x="15" y="429"/>
                  </a:lnTo>
                  <a:lnTo>
                    <a:pt x="15" y="427"/>
                  </a:lnTo>
                  <a:lnTo>
                    <a:pt x="17" y="424"/>
                  </a:lnTo>
                  <a:lnTo>
                    <a:pt x="19" y="423"/>
                  </a:lnTo>
                  <a:lnTo>
                    <a:pt x="19" y="421"/>
                  </a:lnTo>
                  <a:lnTo>
                    <a:pt x="19" y="421"/>
                  </a:lnTo>
                  <a:lnTo>
                    <a:pt x="22" y="418"/>
                  </a:lnTo>
                  <a:lnTo>
                    <a:pt x="22" y="416"/>
                  </a:lnTo>
                  <a:lnTo>
                    <a:pt x="23" y="416"/>
                  </a:lnTo>
                  <a:lnTo>
                    <a:pt x="25" y="416"/>
                  </a:lnTo>
                  <a:lnTo>
                    <a:pt x="25" y="415"/>
                  </a:lnTo>
                  <a:lnTo>
                    <a:pt x="23" y="413"/>
                  </a:lnTo>
                  <a:lnTo>
                    <a:pt x="23" y="413"/>
                  </a:lnTo>
                  <a:lnTo>
                    <a:pt x="23" y="412"/>
                  </a:lnTo>
                  <a:lnTo>
                    <a:pt x="23" y="410"/>
                  </a:lnTo>
                  <a:lnTo>
                    <a:pt x="25" y="409"/>
                  </a:lnTo>
                  <a:lnTo>
                    <a:pt x="27" y="407"/>
                  </a:lnTo>
                  <a:lnTo>
                    <a:pt x="27" y="405"/>
                  </a:lnTo>
                  <a:lnTo>
                    <a:pt x="28" y="405"/>
                  </a:lnTo>
                  <a:lnTo>
                    <a:pt x="27" y="402"/>
                  </a:lnTo>
                  <a:lnTo>
                    <a:pt x="27" y="401"/>
                  </a:lnTo>
                  <a:lnTo>
                    <a:pt x="27" y="399"/>
                  </a:lnTo>
                  <a:lnTo>
                    <a:pt x="25" y="398"/>
                  </a:lnTo>
                  <a:lnTo>
                    <a:pt x="25" y="398"/>
                  </a:lnTo>
                  <a:lnTo>
                    <a:pt x="25" y="396"/>
                  </a:lnTo>
                  <a:lnTo>
                    <a:pt x="28" y="394"/>
                  </a:lnTo>
                  <a:lnTo>
                    <a:pt x="28" y="393"/>
                  </a:lnTo>
                  <a:lnTo>
                    <a:pt x="28" y="393"/>
                  </a:lnTo>
                  <a:lnTo>
                    <a:pt x="27" y="391"/>
                  </a:lnTo>
                  <a:lnTo>
                    <a:pt x="27" y="390"/>
                  </a:lnTo>
                  <a:lnTo>
                    <a:pt x="27" y="386"/>
                  </a:lnTo>
                  <a:lnTo>
                    <a:pt x="28" y="386"/>
                  </a:lnTo>
                  <a:lnTo>
                    <a:pt x="30" y="385"/>
                  </a:lnTo>
                  <a:lnTo>
                    <a:pt x="30" y="385"/>
                  </a:lnTo>
                  <a:lnTo>
                    <a:pt x="33" y="382"/>
                  </a:lnTo>
                  <a:lnTo>
                    <a:pt x="33" y="380"/>
                  </a:lnTo>
                  <a:lnTo>
                    <a:pt x="31" y="380"/>
                  </a:lnTo>
                  <a:lnTo>
                    <a:pt x="30" y="377"/>
                  </a:lnTo>
                  <a:lnTo>
                    <a:pt x="28" y="375"/>
                  </a:lnTo>
                  <a:lnTo>
                    <a:pt x="25" y="375"/>
                  </a:lnTo>
                  <a:lnTo>
                    <a:pt x="22" y="375"/>
                  </a:lnTo>
                  <a:lnTo>
                    <a:pt x="22" y="374"/>
                  </a:lnTo>
                  <a:lnTo>
                    <a:pt x="22" y="372"/>
                  </a:lnTo>
                  <a:lnTo>
                    <a:pt x="23" y="372"/>
                  </a:lnTo>
                  <a:lnTo>
                    <a:pt x="27" y="372"/>
                  </a:lnTo>
                  <a:lnTo>
                    <a:pt x="28" y="372"/>
                  </a:lnTo>
                  <a:lnTo>
                    <a:pt x="30" y="372"/>
                  </a:lnTo>
                  <a:lnTo>
                    <a:pt x="31" y="372"/>
                  </a:lnTo>
                  <a:lnTo>
                    <a:pt x="33" y="372"/>
                  </a:lnTo>
                  <a:lnTo>
                    <a:pt x="34" y="372"/>
                  </a:lnTo>
                  <a:lnTo>
                    <a:pt x="34" y="369"/>
                  </a:lnTo>
                  <a:lnTo>
                    <a:pt x="34" y="369"/>
                  </a:lnTo>
                  <a:lnTo>
                    <a:pt x="36" y="368"/>
                  </a:lnTo>
                  <a:lnTo>
                    <a:pt x="34" y="366"/>
                  </a:lnTo>
                  <a:lnTo>
                    <a:pt x="33" y="366"/>
                  </a:lnTo>
                  <a:lnTo>
                    <a:pt x="25" y="366"/>
                  </a:lnTo>
                  <a:lnTo>
                    <a:pt x="25" y="364"/>
                  </a:lnTo>
                  <a:lnTo>
                    <a:pt x="25" y="363"/>
                  </a:lnTo>
                  <a:lnTo>
                    <a:pt x="25" y="361"/>
                  </a:lnTo>
                  <a:lnTo>
                    <a:pt x="25" y="361"/>
                  </a:lnTo>
                  <a:lnTo>
                    <a:pt x="27" y="360"/>
                  </a:lnTo>
                  <a:lnTo>
                    <a:pt x="27" y="358"/>
                  </a:lnTo>
                  <a:lnTo>
                    <a:pt x="28" y="358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3"/>
                  </a:lnTo>
                  <a:lnTo>
                    <a:pt x="27" y="352"/>
                  </a:lnTo>
                  <a:lnTo>
                    <a:pt x="27" y="352"/>
                  </a:lnTo>
                  <a:lnTo>
                    <a:pt x="25" y="350"/>
                  </a:lnTo>
                  <a:lnTo>
                    <a:pt x="25" y="349"/>
                  </a:lnTo>
                  <a:lnTo>
                    <a:pt x="25" y="347"/>
                  </a:lnTo>
                  <a:lnTo>
                    <a:pt x="25" y="347"/>
                  </a:lnTo>
                  <a:lnTo>
                    <a:pt x="27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5" y="344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0" y="341"/>
                  </a:lnTo>
                  <a:lnTo>
                    <a:pt x="22" y="338"/>
                  </a:lnTo>
                  <a:lnTo>
                    <a:pt x="22" y="335"/>
                  </a:lnTo>
                  <a:lnTo>
                    <a:pt x="20" y="335"/>
                  </a:lnTo>
                  <a:lnTo>
                    <a:pt x="22" y="333"/>
                  </a:lnTo>
                  <a:lnTo>
                    <a:pt x="22" y="331"/>
                  </a:lnTo>
                  <a:lnTo>
                    <a:pt x="22" y="330"/>
                  </a:lnTo>
                  <a:lnTo>
                    <a:pt x="22" y="328"/>
                  </a:lnTo>
                  <a:lnTo>
                    <a:pt x="22" y="328"/>
                  </a:lnTo>
                  <a:lnTo>
                    <a:pt x="22" y="327"/>
                  </a:lnTo>
                  <a:lnTo>
                    <a:pt x="22" y="327"/>
                  </a:lnTo>
                  <a:lnTo>
                    <a:pt x="23" y="327"/>
                  </a:lnTo>
                  <a:lnTo>
                    <a:pt x="23" y="327"/>
                  </a:lnTo>
                  <a:lnTo>
                    <a:pt x="25" y="327"/>
                  </a:lnTo>
                  <a:lnTo>
                    <a:pt x="27" y="325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5" y="320"/>
                  </a:lnTo>
                  <a:lnTo>
                    <a:pt x="25" y="317"/>
                  </a:lnTo>
                  <a:lnTo>
                    <a:pt x="25" y="317"/>
                  </a:lnTo>
                  <a:lnTo>
                    <a:pt x="25" y="316"/>
                  </a:lnTo>
                  <a:lnTo>
                    <a:pt x="25" y="314"/>
                  </a:lnTo>
                  <a:lnTo>
                    <a:pt x="25" y="311"/>
                  </a:lnTo>
                  <a:lnTo>
                    <a:pt x="25" y="306"/>
                  </a:lnTo>
                  <a:lnTo>
                    <a:pt x="25" y="305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5" y="300"/>
                  </a:lnTo>
                  <a:lnTo>
                    <a:pt x="25" y="298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8" y="295"/>
                  </a:lnTo>
                  <a:lnTo>
                    <a:pt x="27" y="295"/>
                  </a:lnTo>
                  <a:lnTo>
                    <a:pt x="27" y="294"/>
                  </a:lnTo>
                  <a:lnTo>
                    <a:pt x="25" y="292"/>
                  </a:lnTo>
                  <a:lnTo>
                    <a:pt x="27" y="292"/>
                  </a:lnTo>
                  <a:lnTo>
                    <a:pt x="27" y="290"/>
                  </a:lnTo>
                  <a:lnTo>
                    <a:pt x="27" y="290"/>
                  </a:lnTo>
                  <a:lnTo>
                    <a:pt x="28" y="290"/>
                  </a:lnTo>
                  <a:lnTo>
                    <a:pt x="28" y="289"/>
                  </a:lnTo>
                  <a:lnTo>
                    <a:pt x="28" y="287"/>
                  </a:lnTo>
                  <a:lnTo>
                    <a:pt x="28" y="287"/>
                  </a:lnTo>
                  <a:lnTo>
                    <a:pt x="28" y="284"/>
                  </a:lnTo>
                  <a:lnTo>
                    <a:pt x="27" y="283"/>
                  </a:lnTo>
                  <a:lnTo>
                    <a:pt x="28" y="283"/>
                  </a:lnTo>
                  <a:lnTo>
                    <a:pt x="28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1"/>
                  </a:lnTo>
                  <a:lnTo>
                    <a:pt x="30" y="281"/>
                  </a:lnTo>
                  <a:lnTo>
                    <a:pt x="31" y="279"/>
                  </a:lnTo>
                  <a:lnTo>
                    <a:pt x="31" y="278"/>
                  </a:lnTo>
                  <a:lnTo>
                    <a:pt x="31" y="276"/>
                  </a:lnTo>
                  <a:lnTo>
                    <a:pt x="31" y="273"/>
                  </a:lnTo>
                  <a:lnTo>
                    <a:pt x="31" y="271"/>
                  </a:lnTo>
                  <a:lnTo>
                    <a:pt x="33" y="271"/>
                  </a:lnTo>
                  <a:lnTo>
                    <a:pt x="33" y="270"/>
                  </a:lnTo>
                  <a:lnTo>
                    <a:pt x="34" y="270"/>
                  </a:lnTo>
                  <a:lnTo>
                    <a:pt x="36" y="268"/>
                  </a:lnTo>
                  <a:lnTo>
                    <a:pt x="38" y="268"/>
                  </a:lnTo>
                  <a:lnTo>
                    <a:pt x="39" y="267"/>
                  </a:lnTo>
                  <a:lnTo>
                    <a:pt x="39" y="265"/>
                  </a:lnTo>
                  <a:lnTo>
                    <a:pt x="39" y="265"/>
                  </a:lnTo>
                  <a:lnTo>
                    <a:pt x="39" y="264"/>
                  </a:lnTo>
                  <a:lnTo>
                    <a:pt x="38" y="264"/>
                  </a:lnTo>
                  <a:lnTo>
                    <a:pt x="38" y="260"/>
                  </a:lnTo>
                  <a:lnTo>
                    <a:pt x="38" y="259"/>
                  </a:lnTo>
                  <a:lnTo>
                    <a:pt x="38" y="256"/>
                  </a:lnTo>
                  <a:lnTo>
                    <a:pt x="36" y="254"/>
                  </a:lnTo>
                  <a:lnTo>
                    <a:pt x="34" y="253"/>
                  </a:lnTo>
                  <a:lnTo>
                    <a:pt x="34" y="249"/>
                  </a:lnTo>
                  <a:lnTo>
                    <a:pt x="34" y="248"/>
                  </a:lnTo>
                  <a:lnTo>
                    <a:pt x="36" y="246"/>
                  </a:lnTo>
                  <a:lnTo>
                    <a:pt x="34" y="246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6" y="242"/>
                  </a:lnTo>
                  <a:lnTo>
                    <a:pt x="36" y="240"/>
                  </a:lnTo>
                  <a:lnTo>
                    <a:pt x="34" y="238"/>
                  </a:lnTo>
                  <a:lnTo>
                    <a:pt x="34" y="237"/>
                  </a:lnTo>
                  <a:lnTo>
                    <a:pt x="34" y="235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6" y="232"/>
                  </a:lnTo>
                  <a:lnTo>
                    <a:pt x="36" y="231"/>
                  </a:lnTo>
                  <a:lnTo>
                    <a:pt x="38" y="231"/>
                  </a:lnTo>
                  <a:lnTo>
                    <a:pt x="39" y="229"/>
                  </a:lnTo>
                  <a:lnTo>
                    <a:pt x="39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7"/>
                  </a:lnTo>
                  <a:lnTo>
                    <a:pt x="42" y="226"/>
                  </a:lnTo>
                  <a:lnTo>
                    <a:pt x="44" y="226"/>
                  </a:lnTo>
                  <a:lnTo>
                    <a:pt x="45" y="224"/>
                  </a:lnTo>
                  <a:lnTo>
                    <a:pt x="45" y="224"/>
                  </a:lnTo>
                  <a:lnTo>
                    <a:pt x="45" y="223"/>
                  </a:lnTo>
                  <a:lnTo>
                    <a:pt x="45" y="221"/>
                  </a:lnTo>
                  <a:lnTo>
                    <a:pt x="47" y="219"/>
                  </a:lnTo>
                  <a:lnTo>
                    <a:pt x="45" y="216"/>
                  </a:lnTo>
                  <a:lnTo>
                    <a:pt x="45" y="215"/>
                  </a:lnTo>
                  <a:lnTo>
                    <a:pt x="45" y="213"/>
                  </a:lnTo>
                  <a:lnTo>
                    <a:pt x="45" y="213"/>
                  </a:lnTo>
                  <a:lnTo>
                    <a:pt x="45" y="212"/>
                  </a:lnTo>
                  <a:lnTo>
                    <a:pt x="44" y="212"/>
                  </a:lnTo>
                  <a:lnTo>
                    <a:pt x="44" y="210"/>
                  </a:lnTo>
                  <a:lnTo>
                    <a:pt x="44" y="210"/>
                  </a:lnTo>
                  <a:lnTo>
                    <a:pt x="45" y="210"/>
                  </a:lnTo>
                  <a:lnTo>
                    <a:pt x="45" y="208"/>
                  </a:lnTo>
                  <a:lnTo>
                    <a:pt x="47" y="205"/>
                  </a:lnTo>
                  <a:lnTo>
                    <a:pt x="47" y="204"/>
                  </a:lnTo>
                  <a:lnTo>
                    <a:pt x="47" y="202"/>
                  </a:lnTo>
                  <a:lnTo>
                    <a:pt x="47" y="202"/>
                  </a:lnTo>
                  <a:lnTo>
                    <a:pt x="49" y="201"/>
                  </a:lnTo>
                  <a:lnTo>
                    <a:pt x="49" y="199"/>
                  </a:lnTo>
                  <a:lnTo>
                    <a:pt x="50" y="197"/>
                  </a:lnTo>
                  <a:lnTo>
                    <a:pt x="50" y="197"/>
                  </a:lnTo>
                  <a:lnTo>
                    <a:pt x="50" y="196"/>
                  </a:lnTo>
                  <a:lnTo>
                    <a:pt x="52" y="194"/>
                  </a:lnTo>
                  <a:lnTo>
                    <a:pt x="52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3" y="190"/>
                  </a:lnTo>
                  <a:lnTo>
                    <a:pt x="53" y="186"/>
                  </a:lnTo>
                  <a:lnTo>
                    <a:pt x="53" y="183"/>
                  </a:lnTo>
                  <a:lnTo>
                    <a:pt x="55" y="182"/>
                  </a:lnTo>
                  <a:lnTo>
                    <a:pt x="55" y="180"/>
                  </a:lnTo>
                  <a:lnTo>
                    <a:pt x="55" y="180"/>
                  </a:lnTo>
                  <a:lnTo>
                    <a:pt x="55" y="179"/>
                  </a:lnTo>
                  <a:lnTo>
                    <a:pt x="53" y="179"/>
                  </a:lnTo>
                  <a:lnTo>
                    <a:pt x="52" y="179"/>
                  </a:lnTo>
                  <a:lnTo>
                    <a:pt x="52" y="179"/>
                  </a:lnTo>
                  <a:lnTo>
                    <a:pt x="50" y="177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2" y="172"/>
                  </a:lnTo>
                  <a:lnTo>
                    <a:pt x="50" y="171"/>
                  </a:lnTo>
                  <a:lnTo>
                    <a:pt x="49" y="168"/>
                  </a:lnTo>
                  <a:lnTo>
                    <a:pt x="50" y="166"/>
                  </a:lnTo>
                  <a:lnTo>
                    <a:pt x="49" y="164"/>
                  </a:lnTo>
                  <a:lnTo>
                    <a:pt x="49" y="163"/>
                  </a:lnTo>
                  <a:lnTo>
                    <a:pt x="47" y="163"/>
                  </a:lnTo>
                  <a:lnTo>
                    <a:pt x="47" y="161"/>
                  </a:lnTo>
                  <a:lnTo>
                    <a:pt x="47" y="160"/>
                  </a:lnTo>
                  <a:lnTo>
                    <a:pt x="47" y="158"/>
                  </a:lnTo>
                  <a:lnTo>
                    <a:pt x="47" y="158"/>
                  </a:lnTo>
                  <a:lnTo>
                    <a:pt x="49" y="158"/>
                  </a:lnTo>
                  <a:lnTo>
                    <a:pt x="47" y="156"/>
                  </a:lnTo>
                  <a:lnTo>
                    <a:pt x="47" y="156"/>
                  </a:lnTo>
                  <a:lnTo>
                    <a:pt x="45" y="156"/>
                  </a:lnTo>
                  <a:lnTo>
                    <a:pt x="45" y="155"/>
                  </a:lnTo>
                  <a:lnTo>
                    <a:pt x="44" y="153"/>
                  </a:lnTo>
                  <a:lnTo>
                    <a:pt x="44" y="152"/>
                  </a:lnTo>
                  <a:lnTo>
                    <a:pt x="44" y="149"/>
                  </a:lnTo>
                  <a:lnTo>
                    <a:pt x="44" y="147"/>
                  </a:lnTo>
                  <a:lnTo>
                    <a:pt x="44" y="145"/>
                  </a:lnTo>
                  <a:lnTo>
                    <a:pt x="44" y="144"/>
                  </a:lnTo>
                  <a:lnTo>
                    <a:pt x="45" y="144"/>
                  </a:lnTo>
                  <a:lnTo>
                    <a:pt x="45" y="144"/>
                  </a:lnTo>
                  <a:lnTo>
                    <a:pt x="47" y="144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1"/>
                  </a:lnTo>
                  <a:lnTo>
                    <a:pt x="47" y="141"/>
                  </a:lnTo>
                  <a:lnTo>
                    <a:pt x="47" y="139"/>
                  </a:lnTo>
                  <a:lnTo>
                    <a:pt x="49" y="138"/>
                  </a:lnTo>
                  <a:lnTo>
                    <a:pt x="49" y="134"/>
                  </a:lnTo>
                  <a:lnTo>
                    <a:pt x="50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33"/>
                  </a:lnTo>
                  <a:lnTo>
                    <a:pt x="52" y="131"/>
                  </a:lnTo>
                  <a:lnTo>
                    <a:pt x="53" y="131"/>
                  </a:lnTo>
                  <a:lnTo>
                    <a:pt x="53" y="130"/>
                  </a:lnTo>
                  <a:lnTo>
                    <a:pt x="53" y="130"/>
                  </a:lnTo>
                  <a:lnTo>
                    <a:pt x="53" y="128"/>
                  </a:lnTo>
                  <a:lnTo>
                    <a:pt x="53" y="128"/>
                  </a:lnTo>
                  <a:lnTo>
                    <a:pt x="52" y="128"/>
                  </a:lnTo>
                  <a:lnTo>
                    <a:pt x="53" y="127"/>
                  </a:lnTo>
                  <a:lnTo>
                    <a:pt x="53" y="125"/>
                  </a:lnTo>
                  <a:lnTo>
                    <a:pt x="53" y="123"/>
                  </a:lnTo>
                  <a:lnTo>
                    <a:pt x="52" y="119"/>
                  </a:lnTo>
                  <a:lnTo>
                    <a:pt x="52" y="116"/>
                  </a:lnTo>
                  <a:lnTo>
                    <a:pt x="52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08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1"/>
                  </a:lnTo>
                  <a:lnTo>
                    <a:pt x="58" y="100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3"/>
                  </a:lnTo>
                  <a:lnTo>
                    <a:pt x="64" y="92"/>
                  </a:lnTo>
                  <a:lnTo>
                    <a:pt x="64" y="90"/>
                  </a:lnTo>
                  <a:lnTo>
                    <a:pt x="66" y="89"/>
                  </a:lnTo>
                  <a:lnTo>
                    <a:pt x="66" y="87"/>
                  </a:lnTo>
                  <a:lnTo>
                    <a:pt x="68" y="86"/>
                  </a:lnTo>
                  <a:lnTo>
                    <a:pt x="68" y="84"/>
                  </a:lnTo>
                  <a:lnTo>
                    <a:pt x="69" y="82"/>
                  </a:lnTo>
                  <a:lnTo>
                    <a:pt x="69" y="81"/>
                  </a:lnTo>
                  <a:lnTo>
                    <a:pt x="71" y="81"/>
                  </a:lnTo>
                  <a:lnTo>
                    <a:pt x="71" y="82"/>
                  </a:lnTo>
                  <a:lnTo>
                    <a:pt x="72" y="82"/>
                  </a:lnTo>
                  <a:lnTo>
                    <a:pt x="72" y="81"/>
                  </a:lnTo>
                  <a:lnTo>
                    <a:pt x="75" y="81"/>
                  </a:lnTo>
                  <a:lnTo>
                    <a:pt x="75" y="79"/>
                  </a:lnTo>
                  <a:lnTo>
                    <a:pt x="75" y="79"/>
                  </a:lnTo>
                  <a:lnTo>
                    <a:pt x="75" y="78"/>
                  </a:lnTo>
                  <a:lnTo>
                    <a:pt x="75" y="76"/>
                  </a:lnTo>
                  <a:lnTo>
                    <a:pt x="74" y="75"/>
                  </a:lnTo>
                  <a:lnTo>
                    <a:pt x="72" y="71"/>
                  </a:lnTo>
                  <a:lnTo>
                    <a:pt x="72" y="71"/>
                  </a:lnTo>
                  <a:lnTo>
                    <a:pt x="72" y="70"/>
                  </a:lnTo>
                  <a:lnTo>
                    <a:pt x="72" y="70"/>
                  </a:lnTo>
                  <a:lnTo>
                    <a:pt x="74" y="68"/>
                  </a:lnTo>
                  <a:lnTo>
                    <a:pt x="75" y="67"/>
                  </a:lnTo>
                  <a:lnTo>
                    <a:pt x="74" y="65"/>
                  </a:lnTo>
                  <a:lnTo>
                    <a:pt x="74" y="60"/>
                  </a:lnTo>
                  <a:lnTo>
                    <a:pt x="72" y="59"/>
                  </a:lnTo>
                  <a:lnTo>
                    <a:pt x="72" y="56"/>
                  </a:lnTo>
                  <a:lnTo>
                    <a:pt x="72" y="56"/>
                  </a:lnTo>
                  <a:lnTo>
                    <a:pt x="72" y="52"/>
                  </a:lnTo>
                  <a:lnTo>
                    <a:pt x="74" y="51"/>
                  </a:lnTo>
                  <a:lnTo>
                    <a:pt x="74" y="51"/>
                  </a:lnTo>
                  <a:lnTo>
                    <a:pt x="75" y="51"/>
                  </a:lnTo>
                  <a:lnTo>
                    <a:pt x="75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4" y="48"/>
                  </a:lnTo>
                  <a:lnTo>
                    <a:pt x="74" y="48"/>
                  </a:lnTo>
                  <a:lnTo>
                    <a:pt x="72" y="46"/>
                  </a:lnTo>
                  <a:lnTo>
                    <a:pt x="72" y="45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5" y="41"/>
                  </a:lnTo>
                  <a:lnTo>
                    <a:pt x="75" y="41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6" y="35"/>
                  </a:lnTo>
                  <a:lnTo>
                    <a:pt x="90" y="34"/>
                  </a:lnTo>
                  <a:lnTo>
                    <a:pt x="90" y="34"/>
                  </a:lnTo>
                  <a:lnTo>
                    <a:pt x="91" y="32"/>
                  </a:lnTo>
                  <a:lnTo>
                    <a:pt x="93" y="27"/>
                  </a:lnTo>
                  <a:lnTo>
                    <a:pt x="94" y="23"/>
                  </a:lnTo>
                  <a:lnTo>
                    <a:pt x="94" y="18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4" y="13"/>
                  </a:lnTo>
                  <a:lnTo>
                    <a:pt x="94" y="12"/>
                  </a:lnTo>
                  <a:lnTo>
                    <a:pt x="96" y="12"/>
                  </a:lnTo>
                  <a:lnTo>
                    <a:pt x="97" y="10"/>
                  </a:lnTo>
                  <a:lnTo>
                    <a:pt x="99" y="8"/>
                  </a:lnTo>
                  <a:lnTo>
                    <a:pt x="99" y="7"/>
                  </a:lnTo>
                  <a:lnTo>
                    <a:pt x="99" y="7"/>
                  </a:lnTo>
                  <a:lnTo>
                    <a:pt x="101" y="7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5" y="4"/>
                  </a:lnTo>
                  <a:lnTo>
                    <a:pt x="105" y="2"/>
                  </a:lnTo>
                  <a:lnTo>
                    <a:pt x="105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5" name="Freeform 342">
              <a:extLst>
                <a:ext uri="{FF2B5EF4-FFF2-40B4-BE49-F238E27FC236}">
                  <a16:creationId xmlns:a16="http://schemas.microsoft.com/office/drawing/2014/main" id="{F3457BA3-CF73-4E34-859B-620812E6A9D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94412" y="4538723"/>
              <a:ext cx="346961" cy="387896"/>
            </a:xfrm>
            <a:custGeom>
              <a:avLst/>
              <a:gdLst>
                <a:gd name="T0" fmla="*/ 42 w 178"/>
                <a:gd name="T1" fmla="*/ 22 h 199"/>
                <a:gd name="T2" fmla="*/ 66 w 178"/>
                <a:gd name="T3" fmla="*/ 22 h 199"/>
                <a:gd name="T4" fmla="*/ 72 w 178"/>
                <a:gd name="T5" fmla="*/ 25 h 199"/>
                <a:gd name="T6" fmla="*/ 75 w 178"/>
                <a:gd name="T7" fmla="*/ 37 h 199"/>
                <a:gd name="T8" fmla="*/ 79 w 178"/>
                <a:gd name="T9" fmla="*/ 44 h 199"/>
                <a:gd name="T10" fmla="*/ 88 w 178"/>
                <a:gd name="T11" fmla="*/ 54 h 199"/>
                <a:gd name="T12" fmla="*/ 98 w 178"/>
                <a:gd name="T13" fmla="*/ 52 h 199"/>
                <a:gd name="T14" fmla="*/ 110 w 178"/>
                <a:gd name="T15" fmla="*/ 52 h 199"/>
                <a:gd name="T16" fmla="*/ 112 w 178"/>
                <a:gd name="T17" fmla="*/ 41 h 199"/>
                <a:gd name="T18" fmla="*/ 128 w 178"/>
                <a:gd name="T19" fmla="*/ 37 h 199"/>
                <a:gd name="T20" fmla="*/ 129 w 178"/>
                <a:gd name="T21" fmla="*/ 41 h 199"/>
                <a:gd name="T22" fmla="*/ 146 w 178"/>
                <a:gd name="T23" fmla="*/ 43 h 199"/>
                <a:gd name="T24" fmla="*/ 148 w 178"/>
                <a:gd name="T25" fmla="*/ 62 h 199"/>
                <a:gd name="T26" fmla="*/ 150 w 178"/>
                <a:gd name="T27" fmla="*/ 79 h 199"/>
                <a:gd name="T28" fmla="*/ 153 w 178"/>
                <a:gd name="T29" fmla="*/ 92 h 199"/>
                <a:gd name="T30" fmla="*/ 153 w 178"/>
                <a:gd name="T31" fmla="*/ 98 h 199"/>
                <a:gd name="T32" fmla="*/ 159 w 178"/>
                <a:gd name="T33" fmla="*/ 96 h 199"/>
                <a:gd name="T34" fmla="*/ 172 w 178"/>
                <a:gd name="T35" fmla="*/ 95 h 199"/>
                <a:gd name="T36" fmla="*/ 178 w 178"/>
                <a:gd name="T37" fmla="*/ 93 h 199"/>
                <a:gd name="T38" fmla="*/ 178 w 178"/>
                <a:gd name="T39" fmla="*/ 103 h 199"/>
                <a:gd name="T40" fmla="*/ 176 w 178"/>
                <a:gd name="T41" fmla="*/ 111 h 199"/>
                <a:gd name="T42" fmla="*/ 176 w 178"/>
                <a:gd name="T43" fmla="*/ 122 h 199"/>
                <a:gd name="T44" fmla="*/ 148 w 178"/>
                <a:gd name="T45" fmla="*/ 125 h 199"/>
                <a:gd name="T46" fmla="*/ 151 w 178"/>
                <a:gd name="T47" fmla="*/ 178 h 199"/>
                <a:gd name="T48" fmla="*/ 162 w 178"/>
                <a:gd name="T49" fmla="*/ 188 h 199"/>
                <a:gd name="T50" fmla="*/ 148 w 178"/>
                <a:gd name="T51" fmla="*/ 197 h 199"/>
                <a:gd name="T52" fmla="*/ 132 w 178"/>
                <a:gd name="T53" fmla="*/ 199 h 199"/>
                <a:gd name="T54" fmla="*/ 118 w 178"/>
                <a:gd name="T55" fmla="*/ 197 h 199"/>
                <a:gd name="T56" fmla="*/ 102 w 178"/>
                <a:gd name="T57" fmla="*/ 196 h 199"/>
                <a:gd name="T58" fmla="*/ 96 w 178"/>
                <a:gd name="T59" fmla="*/ 189 h 199"/>
                <a:gd name="T60" fmla="*/ 69 w 178"/>
                <a:gd name="T61" fmla="*/ 189 h 199"/>
                <a:gd name="T62" fmla="*/ 39 w 178"/>
                <a:gd name="T63" fmla="*/ 189 h 199"/>
                <a:gd name="T64" fmla="*/ 30 w 178"/>
                <a:gd name="T65" fmla="*/ 188 h 199"/>
                <a:gd name="T66" fmla="*/ 22 w 178"/>
                <a:gd name="T67" fmla="*/ 183 h 199"/>
                <a:gd name="T68" fmla="*/ 12 w 178"/>
                <a:gd name="T69" fmla="*/ 186 h 199"/>
                <a:gd name="T70" fmla="*/ 3 w 178"/>
                <a:gd name="T71" fmla="*/ 188 h 199"/>
                <a:gd name="T72" fmla="*/ 1 w 178"/>
                <a:gd name="T73" fmla="*/ 167 h 199"/>
                <a:gd name="T74" fmla="*/ 5 w 178"/>
                <a:gd name="T75" fmla="*/ 158 h 199"/>
                <a:gd name="T76" fmla="*/ 19 w 178"/>
                <a:gd name="T77" fmla="*/ 122 h 199"/>
                <a:gd name="T78" fmla="*/ 30 w 178"/>
                <a:gd name="T79" fmla="*/ 103 h 199"/>
                <a:gd name="T80" fmla="*/ 27 w 178"/>
                <a:gd name="T81" fmla="*/ 87 h 199"/>
                <a:gd name="T82" fmla="*/ 20 w 178"/>
                <a:gd name="T83" fmla="*/ 73 h 199"/>
                <a:gd name="T84" fmla="*/ 20 w 178"/>
                <a:gd name="T85" fmla="*/ 66 h 199"/>
                <a:gd name="T86" fmla="*/ 23 w 178"/>
                <a:gd name="T87" fmla="*/ 59 h 199"/>
                <a:gd name="T88" fmla="*/ 9 w 178"/>
                <a:gd name="T89" fmla="*/ 29 h 199"/>
                <a:gd name="T90" fmla="*/ 16 w 178"/>
                <a:gd name="T91" fmla="*/ 24 h 199"/>
                <a:gd name="T92" fmla="*/ 23 w 178"/>
                <a:gd name="T93" fmla="*/ 21 h 199"/>
                <a:gd name="T94" fmla="*/ 19 w 178"/>
                <a:gd name="T95" fmla="*/ 3 h 199"/>
                <a:gd name="T96" fmla="*/ 12 w 178"/>
                <a:gd name="T97" fmla="*/ 8 h 199"/>
                <a:gd name="T98" fmla="*/ 12 w 178"/>
                <a:gd name="T99" fmla="*/ 11 h 199"/>
                <a:gd name="T100" fmla="*/ 8 w 178"/>
                <a:gd name="T101" fmla="*/ 21 h 199"/>
                <a:gd name="T102" fmla="*/ 6 w 178"/>
                <a:gd name="T103" fmla="*/ 11 h 199"/>
                <a:gd name="T104" fmla="*/ 9 w 178"/>
                <a:gd name="T105" fmla="*/ 5 h 199"/>
                <a:gd name="T106" fmla="*/ 14 w 178"/>
                <a:gd name="T107" fmla="*/ 2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8" h="199">
                  <a:moveTo>
                    <a:pt x="30" y="21"/>
                  </a:moveTo>
                  <a:lnTo>
                    <a:pt x="33" y="21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9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63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5"/>
                  </a:lnTo>
                  <a:lnTo>
                    <a:pt x="72" y="25"/>
                  </a:lnTo>
                  <a:lnTo>
                    <a:pt x="72" y="27"/>
                  </a:lnTo>
                  <a:lnTo>
                    <a:pt x="72" y="29"/>
                  </a:lnTo>
                  <a:lnTo>
                    <a:pt x="72" y="30"/>
                  </a:lnTo>
                  <a:lnTo>
                    <a:pt x="72" y="32"/>
                  </a:lnTo>
                  <a:lnTo>
                    <a:pt x="74" y="35"/>
                  </a:lnTo>
                  <a:lnTo>
                    <a:pt x="75" y="37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80" y="48"/>
                  </a:lnTo>
                  <a:lnTo>
                    <a:pt x="82" y="51"/>
                  </a:lnTo>
                  <a:lnTo>
                    <a:pt x="85" y="54"/>
                  </a:lnTo>
                  <a:lnTo>
                    <a:pt x="85" y="54"/>
                  </a:lnTo>
                  <a:lnTo>
                    <a:pt x="87" y="54"/>
                  </a:lnTo>
                  <a:lnTo>
                    <a:pt x="88" y="54"/>
                  </a:lnTo>
                  <a:lnTo>
                    <a:pt x="90" y="54"/>
                  </a:lnTo>
                  <a:lnTo>
                    <a:pt x="91" y="54"/>
                  </a:lnTo>
                  <a:lnTo>
                    <a:pt x="91" y="54"/>
                  </a:lnTo>
                  <a:lnTo>
                    <a:pt x="94" y="52"/>
                  </a:lnTo>
                  <a:lnTo>
                    <a:pt x="96" y="52"/>
                  </a:lnTo>
                  <a:lnTo>
                    <a:pt x="98" y="52"/>
                  </a:lnTo>
                  <a:lnTo>
                    <a:pt x="99" y="51"/>
                  </a:lnTo>
                  <a:lnTo>
                    <a:pt x="101" y="51"/>
                  </a:lnTo>
                  <a:lnTo>
                    <a:pt x="104" y="52"/>
                  </a:lnTo>
                  <a:lnTo>
                    <a:pt x="104" y="52"/>
                  </a:lnTo>
                  <a:lnTo>
                    <a:pt x="107" y="52"/>
                  </a:lnTo>
                  <a:lnTo>
                    <a:pt x="110" y="52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6"/>
                  </a:lnTo>
                  <a:lnTo>
                    <a:pt x="112" y="44"/>
                  </a:lnTo>
                  <a:lnTo>
                    <a:pt x="112" y="43"/>
                  </a:lnTo>
                  <a:lnTo>
                    <a:pt x="112" y="41"/>
                  </a:lnTo>
                  <a:lnTo>
                    <a:pt x="113" y="40"/>
                  </a:lnTo>
                  <a:lnTo>
                    <a:pt x="115" y="38"/>
                  </a:lnTo>
                  <a:lnTo>
                    <a:pt x="118" y="38"/>
                  </a:lnTo>
                  <a:lnTo>
                    <a:pt x="120" y="38"/>
                  </a:lnTo>
                  <a:lnTo>
                    <a:pt x="123" y="37"/>
                  </a:lnTo>
                  <a:lnTo>
                    <a:pt x="128" y="37"/>
                  </a:lnTo>
                  <a:lnTo>
                    <a:pt x="129" y="37"/>
                  </a:lnTo>
                  <a:lnTo>
                    <a:pt x="129" y="37"/>
                  </a:lnTo>
                  <a:lnTo>
                    <a:pt x="128" y="40"/>
                  </a:lnTo>
                  <a:lnTo>
                    <a:pt x="128" y="41"/>
                  </a:lnTo>
                  <a:lnTo>
                    <a:pt x="128" y="41"/>
                  </a:lnTo>
                  <a:lnTo>
                    <a:pt x="129" y="41"/>
                  </a:lnTo>
                  <a:lnTo>
                    <a:pt x="134" y="41"/>
                  </a:lnTo>
                  <a:lnTo>
                    <a:pt x="137" y="43"/>
                  </a:lnTo>
                  <a:lnTo>
                    <a:pt x="142" y="43"/>
                  </a:lnTo>
                  <a:lnTo>
                    <a:pt x="145" y="43"/>
                  </a:lnTo>
                  <a:lnTo>
                    <a:pt x="145" y="43"/>
                  </a:lnTo>
                  <a:lnTo>
                    <a:pt x="146" y="43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5" y="51"/>
                  </a:lnTo>
                  <a:lnTo>
                    <a:pt x="146" y="54"/>
                  </a:lnTo>
                  <a:lnTo>
                    <a:pt x="148" y="57"/>
                  </a:lnTo>
                  <a:lnTo>
                    <a:pt x="148" y="62"/>
                  </a:lnTo>
                  <a:lnTo>
                    <a:pt x="146" y="65"/>
                  </a:lnTo>
                  <a:lnTo>
                    <a:pt x="146" y="70"/>
                  </a:lnTo>
                  <a:lnTo>
                    <a:pt x="146" y="74"/>
                  </a:lnTo>
                  <a:lnTo>
                    <a:pt x="146" y="76"/>
                  </a:lnTo>
                  <a:lnTo>
                    <a:pt x="148" y="77"/>
                  </a:lnTo>
                  <a:lnTo>
                    <a:pt x="150" y="79"/>
                  </a:lnTo>
                  <a:lnTo>
                    <a:pt x="151" y="82"/>
                  </a:lnTo>
                  <a:lnTo>
                    <a:pt x="153" y="85"/>
                  </a:lnTo>
                  <a:lnTo>
                    <a:pt x="153" y="87"/>
                  </a:lnTo>
                  <a:lnTo>
                    <a:pt x="153" y="88"/>
                  </a:lnTo>
                  <a:lnTo>
                    <a:pt x="153" y="90"/>
                  </a:lnTo>
                  <a:lnTo>
                    <a:pt x="153" y="92"/>
                  </a:lnTo>
                  <a:lnTo>
                    <a:pt x="153" y="93"/>
                  </a:lnTo>
                  <a:lnTo>
                    <a:pt x="151" y="93"/>
                  </a:lnTo>
                  <a:lnTo>
                    <a:pt x="151" y="95"/>
                  </a:lnTo>
                  <a:lnTo>
                    <a:pt x="151" y="96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4" y="98"/>
                  </a:lnTo>
                  <a:lnTo>
                    <a:pt x="156" y="96"/>
                  </a:lnTo>
                  <a:lnTo>
                    <a:pt x="157" y="96"/>
                  </a:lnTo>
                  <a:lnTo>
                    <a:pt x="159" y="96"/>
                  </a:lnTo>
                  <a:lnTo>
                    <a:pt x="161" y="96"/>
                  </a:lnTo>
                  <a:lnTo>
                    <a:pt x="164" y="96"/>
                  </a:lnTo>
                  <a:lnTo>
                    <a:pt x="165" y="96"/>
                  </a:lnTo>
                  <a:lnTo>
                    <a:pt x="169" y="95"/>
                  </a:lnTo>
                  <a:lnTo>
                    <a:pt x="170" y="95"/>
                  </a:lnTo>
                  <a:lnTo>
                    <a:pt x="172" y="95"/>
                  </a:lnTo>
                  <a:lnTo>
                    <a:pt x="173" y="96"/>
                  </a:lnTo>
                  <a:lnTo>
                    <a:pt x="175" y="96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8" y="93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3"/>
                  </a:lnTo>
                  <a:lnTo>
                    <a:pt x="178" y="103"/>
                  </a:lnTo>
                  <a:lnTo>
                    <a:pt x="178" y="104"/>
                  </a:lnTo>
                  <a:lnTo>
                    <a:pt x="178" y="106"/>
                  </a:lnTo>
                  <a:lnTo>
                    <a:pt x="178" y="106"/>
                  </a:lnTo>
                  <a:lnTo>
                    <a:pt x="178" y="109"/>
                  </a:lnTo>
                  <a:lnTo>
                    <a:pt x="176" y="111"/>
                  </a:lnTo>
                  <a:lnTo>
                    <a:pt x="176" y="112"/>
                  </a:lnTo>
                  <a:lnTo>
                    <a:pt x="178" y="115"/>
                  </a:lnTo>
                  <a:lnTo>
                    <a:pt x="178" y="117"/>
                  </a:lnTo>
                  <a:lnTo>
                    <a:pt x="176" y="118"/>
                  </a:lnTo>
                  <a:lnTo>
                    <a:pt x="176" y="120"/>
                  </a:lnTo>
                  <a:lnTo>
                    <a:pt x="176" y="122"/>
                  </a:lnTo>
                  <a:lnTo>
                    <a:pt x="176" y="122"/>
                  </a:lnTo>
                  <a:lnTo>
                    <a:pt x="178" y="125"/>
                  </a:lnTo>
                  <a:lnTo>
                    <a:pt x="176" y="125"/>
                  </a:lnTo>
                  <a:lnTo>
                    <a:pt x="176" y="125"/>
                  </a:lnTo>
                  <a:lnTo>
                    <a:pt x="175" y="125"/>
                  </a:lnTo>
                  <a:lnTo>
                    <a:pt x="148" y="125"/>
                  </a:lnTo>
                  <a:lnTo>
                    <a:pt x="148" y="128"/>
                  </a:lnTo>
                  <a:lnTo>
                    <a:pt x="148" y="145"/>
                  </a:lnTo>
                  <a:lnTo>
                    <a:pt x="148" y="150"/>
                  </a:lnTo>
                  <a:lnTo>
                    <a:pt x="148" y="169"/>
                  </a:lnTo>
                  <a:lnTo>
                    <a:pt x="150" y="172"/>
                  </a:lnTo>
                  <a:lnTo>
                    <a:pt x="151" y="178"/>
                  </a:lnTo>
                  <a:lnTo>
                    <a:pt x="151" y="178"/>
                  </a:lnTo>
                  <a:lnTo>
                    <a:pt x="153" y="178"/>
                  </a:lnTo>
                  <a:lnTo>
                    <a:pt x="156" y="181"/>
                  </a:lnTo>
                  <a:lnTo>
                    <a:pt x="156" y="183"/>
                  </a:lnTo>
                  <a:lnTo>
                    <a:pt x="159" y="185"/>
                  </a:lnTo>
                  <a:lnTo>
                    <a:pt x="162" y="188"/>
                  </a:lnTo>
                  <a:lnTo>
                    <a:pt x="165" y="191"/>
                  </a:lnTo>
                  <a:lnTo>
                    <a:pt x="169" y="192"/>
                  </a:lnTo>
                  <a:lnTo>
                    <a:pt x="164" y="194"/>
                  </a:lnTo>
                  <a:lnTo>
                    <a:pt x="157" y="196"/>
                  </a:lnTo>
                  <a:lnTo>
                    <a:pt x="153" y="196"/>
                  </a:lnTo>
                  <a:lnTo>
                    <a:pt x="148" y="197"/>
                  </a:lnTo>
                  <a:lnTo>
                    <a:pt x="145" y="197"/>
                  </a:lnTo>
                  <a:lnTo>
                    <a:pt x="140" y="199"/>
                  </a:lnTo>
                  <a:lnTo>
                    <a:pt x="140" y="199"/>
                  </a:lnTo>
                  <a:lnTo>
                    <a:pt x="139" y="197"/>
                  </a:lnTo>
                  <a:lnTo>
                    <a:pt x="135" y="197"/>
                  </a:lnTo>
                  <a:lnTo>
                    <a:pt x="132" y="199"/>
                  </a:lnTo>
                  <a:lnTo>
                    <a:pt x="131" y="199"/>
                  </a:lnTo>
                  <a:lnTo>
                    <a:pt x="129" y="199"/>
                  </a:lnTo>
                  <a:lnTo>
                    <a:pt x="128" y="197"/>
                  </a:lnTo>
                  <a:lnTo>
                    <a:pt x="126" y="197"/>
                  </a:lnTo>
                  <a:lnTo>
                    <a:pt x="123" y="196"/>
                  </a:lnTo>
                  <a:lnTo>
                    <a:pt x="118" y="197"/>
                  </a:lnTo>
                  <a:lnTo>
                    <a:pt x="115" y="197"/>
                  </a:lnTo>
                  <a:lnTo>
                    <a:pt x="110" y="196"/>
                  </a:lnTo>
                  <a:lnTo>
                    <a:pt x="109" y="196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2" y="196"/>
                  </a:lnTo>
                  <a:lnTo>
                    <a:pt x="101" y="194"/>
                  </a:lnTo>
                  <a:lnTo>
                    <a:pt x="99" y="192"/>
                  </a:lnTo>
                  <a:lnTo>
                    <a:pt x="98" y="191"/>
                  </a:lnTo>
                  <a:lnTo>
                    <a:pt x="98" y="189"/>
                  </a:lnTo>
                  <a:lnTo>
                    <a:pt x="98" y="189"/>
                  </a:lnTo>
                  <a:lnTo>
                    <a:pt x="96" y="189"/>
                  </a:lnTo>
                  <a:lnTo>
                    <a:pt x="93" y="189"/>
                  </a:lnTo>
                  <a:lnTo>
                    <a:pt x="88" y="189"/>
                  </a:lnTo>
                  <a:lnTo>
                    <a:pt x="87" y="189"/>
                  </a:lnTo>
                  <a:lnTo>
                    <a:pt x="80" y="189"/>
                  </a:lnTo>
                  <a:lnTo>
                    <a:pt x="75" y="189"/>
                  </a:lnTo>
                  <a:lnTo>
                    <a:pt x="69" y="189"/>
                  </a:lnTo>
                  <a:lnTo>
                    <a:pt x="64" y="189"/>
                  </a:lnTo>
                  <a:lnTo>
                    <a:pt x="58" y="189"/>
                  </a:lnTo>
                  <a:lnTo>
                    <a:pt x="53" y="189"/>
                  </a:lnTo>
                  <a:lnTo>
                    <a:pt x="47" y="189"/>
                  </a:lnTo>
                  <a:lnTo>
                    <a:pt x="42" y="189"/>
                  </a:lnTo>
                  <a:lnTo>
                    <a:pt x="39" y="189"/>
                  </a:lnTo>
                  <a:lnTo>
                    <a:pt x="36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1" y="189"/>
                  </a:lnTo>
                  <a:lnTo>
                    <a:pt x="30" y="188"/>
                  </a:lnTo>
                  <a:lnTo>
                    <a:pt x="28" y="188"/>
                  </a:lnTo>
                  <a:lnTo>
                    <a:pt x="27" y="186"/>
                  </a:lnTo>
                  <a:lnTo>
                    <a:pt x="25" y="185"/>
                  </a:lnTo>
                  <a:lnTo>
                    <a:pt x="25" y="183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19" y="185"/>
                  </a:lnTo>
                  <a:lnTo>
                    <a:pt x="17" y="185"/>
                  </a:lnTo>
                  <a:lnTo>
                    <a:pt x="16" y="185"/>
                  </a:lnTo>
                  <a:lnTo>
                    <a:pt x="14" y="186"/>
                  </a:lnTo>
                  <a:lnTo>
                    <a:pt x="12" y="186"/>
                  </a:lnTo>
                  <a:lnTo>
                    <a:pt x="9" y="186"/>
                  </a:lnTo>
                  <a:lnTo>
                    <a:pt x="9" y="186"/>
                  </a:lnTo>
                  <a:lnTo>
                    <a:pt x="8" y="186"/>
                  </a:lnTo>
                  <a:lnTo>
                    <a:pt x="6" y="186"/>
                  </a:lnTo>
                  <a:lnTo>
                    <a:pt x="5" y="186"/>
                  </a:lnTo>
                  <a:lnTo>
                    <a:pt x="3" y="188"/>
                  </a:lnTo>
                  <a:lnTo>
                    <a:pt x="0" y="188"/>
                  </a:lnTo>
                  <a:lnTo>
                    <a:pt x="1" y="181"/>
                  </a:lnTo>
                  <a:lnTo>
                    <a:pt x="1" y="180"/>
                  </a:lnTo>
                  <a:lnTo>
                    <a:pt x="1" y="177"/>
                  </a:lnTo>
                  <a:lnTo>
                    <a:pt x="1" y="169"/>
                  </a:lnTo>
                  <a:lnTo>
                    <a:pt x="1" y="167"/>
                  </a:lnTo>
                  <a:lnTo>
                    <a:pt x="1" y="166"/>
                  </a:lnTo>
                  <a:lnTo>
                    <a:pt x="1" y="166"/>
                  </a:lnTo>
                  <a:lnTo>
                    <a:pt x="3" y="164"/>
                  </a:lnTo>
                  <a:lnTo>
                    <a:pt x="5" y="164"/>
                  </a:lnTo>
                  <a:lnTo>
                    <a:pt x="5" y="161"/>
                  </a:lnTo>
                  <a:lnTo>
                    <a:pt x="5" y="158"/>
                  </a:lnTo>
                  <a:lnTo>
                    <a:pt x="8" y="148"/>
                  </a:lnTo>
                  <a:lnTo>
                    <a:pt x="9" y="140"/>
                  </a:lnTo>
                  <a:lnTo>
                    <a:pt x="11" y="136"/>
                  </a:lnTo>
                  <a:lnTo>
                    <a:pt x="12" y="131"/>
                  </a:lnTo>
                  <a:lnTo>
                    <a:pt x="17" y="125"/>
                  </a:lnTo>
                  <a:lnTo>
                    <a:pt x="19" y="122"/>
                  </a:lnTo>
                  <a:lnTo>
                    <a:pt x="20" y="120"/>
                  </a:lnTo>
                  <a:lnTo>
                    <a:pt x="25" y="118"/>
                  </a:lnTo>
                  <a:lnTo>
                    <a:pt x="27" y="115"/>
                  </a:lnTo>
                  <a:lnTo>
                    <a:pt x="28" y="112"/>
                  </a:lnTo>
                  <a:lnTo>
                    <a:pt x="30" y="107"/>
                  </a:lnTo>
                  <a:lnTo>
                    <a:pt x="30" y="103"/>
                  </a:lnTo>
                  <a:lnTo>
                    <a:pt x="31" y="96"/>
                  </a:lnTo>
                  <a:lnTo>
                    <a:pt x="31" y="95"/>
                  </a:lnTo>
                  <a:lnTo>
                    <a:pt x="30" y="92"/>
                  </a:lnTo>
                  <a:lnTo>
                    <a:pt x="30" y="90"/>
                  </a:lnTo>
                  <a:lnTo>
                    <a:pt x="28" y="88"/>
                  </a:lnTo>
                  <a:lnTo>
                    <a:pt x="27" y="87"/>
                  </a:lnTo>
                  <a:lnTo>
                    <a:pt x="27" y="85"/>
                  </a:lnTo>
                  <a:lnTo>
                    <a:pt x="23" y="81"/>
                  </a:lnTo>
                  <a:lnTo>
                    <a:pt x="23" y="79"/>
                  </a:lnTo>
                  <a:lnTo>
                    <a:pt x="22" y="77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0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0" y="65"/>
                  </a:lnTo>
                  <a:lnTo>
                    <a:pt x="20" y="66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3" y="62"/>
                  </a:lnTo>
                  <a:lnTo>
                    <a:pt x="23" y="62"/>
                  </a:lnTo>
                  <a:lnTo>
                    <a:pt x="23" y="60"/>
                  </a:lnTo>
                  <a:lnTo>
                    <a:pt x="23" y="59"/>
                  </a:lnTo>
                  <a:lnTo>
                    <a:pt x="23" y="57"/>
                  </a:lnTo>
                  <a:lnTo>
                    <a:pt x="20" y="49"/>
                  </a:lnTo>
                  <a:lnTo>
                    <a:pt x="17" y="41"/>
                  </a:lnTo>
                  <a:lnTo>
                    <a:pt x="16" y="37"/>
                  </a:lnTo>
                  <a:lnTo>
                    <a:pt x="12" y="32"/>
                  </a:lnTo>
                  <a:lnTo>
                    <a:pt x="9" y="29"/>
                  </a:lnTo>
                  <a:lnTo>
                    <a:pt x="9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2" y="24"/>
                  </a:lnTo>
                  <a:lnTo>
                    <a:pt x="16" y="24"/>
                  </a:lnTo>
                  <a:lnTo>
                    <a:pt x="19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3" y="21"/>
                  </a:lnTo>
                  <a:lnTo>
                    <a:pt x="28" y="21"/>
                  </a:lnTo>
                  <a:lnTo>
                    <a:pt x="30" y="21"/>
                  </a:lnTo>
                  <a:close/>
                  <a:moveTo>
                    <a:pt x="17" y="0"/>
                  </a:moveTo>
                  <a:lnTo>
                    <a:pt x="17" y="2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7" y="5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2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2" y="16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8" y="19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6" y="14"/>
                  </a:lnTo>
                  <a:lnTo>
                    <a:pt x="6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8"/>
                  </a:lnTo>
                  <a:lnTo>
                    <a:pt x="6" y="7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6" name="Freeform 343">
              <a:extLst>
                <a:ext uri="{FF2B5EF4-FFF2-40B4-BE49-F238E27FC236}">
                  <a16:creationId xmlns:a16="http://schemas.microsoft.com/office/drawing/2014/main" id="{EA9457FD-8315-4760-B805-6445276E883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9105" y="3191812"/>
              <a:ext cx="87716" cy="79919"/>
            </a:xfrm>
            <a:custGeom>
              <a:avLst/>
              <a:gdLst>
                <a:gd name="T0" fmla="*/ 30 w 45"/>
                <a:gd name="T1" fmla="*/ 11 h 41"/>
                <a:gd name="T2" fmla="*/ 30 w 45"/>
                <a:gd name="T3" fmla="*/ 11 h 41"/>
                <a:gd name="T4" fmla="*/ 22 w 45"/>
                <a:gd name="T5" fmla="*/ 3 h 41"/>
                <a:gd name="T6" fmla="*/ 22 w 45"/>
                <a:gd name="T7" fmla="*/ 4 h 41"/>
                <a:gd name="T8" fmla="*/ 23 w 45"/>
                <a:gd name="T9" fmla="*/ 3 h 41"/>
                <a:gd name="T10" fmla="*/ 22 w 45"/>
                <a:gd name="T11" fmla="*/ 0 h 41"/>
                <a:gd name="T12" fmla="*/ 25 w 45"/>
                <a:gd name="T13" fmla="*/ 1 h 41"/>
                <a:gd name="T14" fmla="*/ 23 w 45"/>
                <a:gd name="T15" fmla="*/ 3 h 41"/>
                <a:gd name="T16" fmla="*/ 23 w 45"/>
                <a:gd name="T17" fmla="*/ 3 h 41"/>
                <a:gd name="T18" fmla="*/ 28 w 45"/>
                <a:gd name="T19" fmla="*/ 4 h 41"/>
                <a:gd name="T20" fmla="*/ 31 w 45"/>
                <a:gd name="T21" fmla="*/ 7 h 41"/>
                <a:gd name="T22" fmla="*/ 28 w 45"/>
                <a:gd name="T23" fmla="*/ 9 h 41"/>
                <a:gd name="T24" fmla="*/ 30 w 45"/>
                <a:gd name="T25" fmla="*/ 12 h 41"/>
                <a:gd name="T26" fmla="*/ 36 w 45"/>
                <a:gd name="T27" fmla="*/ 17 h 41"/>
                <a:gd name="T28" fmla="*/ 36 w 45"/>
                <a:gd name="T29" fmla="*/ 20 h 41"/>
                <a:gd name="T30" fmla="*/ 31 w 45"/>
                <a:gd name="T31" fmla="*/ 22 h 41"/>
                <a:gd name="T32" fmla="*/ 31 w 45"/>
                <a:gd name="T33" fmla="*/ 22 h 41"/>
                <a:gd name="T34" fmla="*/ 34 w 45"/>
                <a:gd name="T35" fmla="*/ 25 h 41"/>
                <a:gd name="T36" fmla="*/ 37 w 45"/>
                <a:gd name="T37" fmla="*/ 26 h 41"/>
                <a:gd name="T38" fmla="*/ 44 w 45"/>
                <a:gd name="T39" fmla="*/ 28 h 41"/>
                <a:gd name="T40" fmla="*/ 42 w 45"/>
                <a:gd name="T41" fmla="*/ 31 h 41"/>
                <a:gd name="T42" fmla="*/ 42 w 45"/>
                <a:gd name="T43" fmla="*/ 31 h 41"/>
                <a:gd name="T44" fmla="*/ 45 w 45"/>
                <a:gd name="T45" fmla="*/ 34 h 41"/>
                <a:gd name="T46" fmla="*/ 42 w 45"/>
                <a:gd name="T47" fmla="*/ 34 h 41"/>
                <a:gd name="T48" fmla="*/ 44 w 45"/>
                <a:gd name="T49" fmla="*/ 36 h 41"/>
                <a:gd name="T50" fmla="*/ 44 w 45"/>
                <a:gd name="T51" fmla="*/ 39 h 41"/>
                <a:gd name="T52" fmla="*/ 39 w 45"/>
                <a:gd name="T53" fmla="*/ 41 h 41"/>
                <a:gd name="T54" fmla="*/ 36 w 45"/>
                <a:gd name="T55" fmla="*/ 36 h 41"/>
                <a:gd name="T56" fmla="*/ 34 w 45"/>
                <a:gd name="T57" fmla="*/ 33 h 41"/>
                <a:gd name="T58" fmla="*/ 34 w 45"/>
                <a:gd name="T59" fmla="*/ 30 h 41"/>
                <a:gd name="T60" fmla="*/ 33 w 45"/>
                <a:gd name="T61" fmla="*/ 28 h 41"/>
                <a:gd name="T62" fmla="*/ 28 w 45"/>
                <a:gd name="T63" fmla="*/ 30 h 41"/>
                <a:gd name="T64" fmla="*/ 25 w 45"/>
                <a:gd name="T65" fmla="*/ 28 h 41"/>
                <a:gd name="T66" fmla="*/ 23 w 45"/>
                <a:gd name="T67" fmla="*/ 26 h 41"/>
                <a:gd name="T68" fmla="*/ 20 w 45"/>
                <a:gd name="T69" fmla="*/ 26 h 41"/>
                <a:gd name="T70" fmla="*/ 15 w 45"/>
                <a:gd name="T71" fmla="*/ 23 h 41"/>
                <a:gd name="T72" fmla="*/ 11 w 45"/>
                <a:gd name="T73" fmla="*/ 20 h 41"/>
                <a:gd name="T74" fmla="*/ 4 w 45"/>
                <a:gd name="T75" fmla="*/ 20 h 41"/>
                <a:gd name="T76" fmla="*/ 4 w 45"/>
                <a:gd name="T77" fmla="*/ 19 h 41"/>
                <a:gd name="T78" fmla="*/ 3 w 45"/>
                <a:gd name="T79" fmla="*/ 14 h 41"/>
                <a:gd name="T80" fmla="*/ 3 w 45"/>
                <a:gd name="T81" fmla="*/ 11 h 41"/>
                <a:gd name="T82" fmla="*/ 3 w 45"/>
                <a:gd name="T83" fmla="*/ 7 h 41"/>
                <a:gd name="T84" fmla="*/ 1 w 45"/>
                <a:gd name="T85" fmla="*/ 4 h 41"/>
                <a:gd name="T86" fmla="*/ 1 w 45"/>
                <a:gd name="T87" fmla="*/ 3 h 41"/>
                <a:gd name="T88" fmla="*/ 6 w 45"/>
                <a:gd name="T89" fmla="*/ 1 h 41"/>
                <a:gd name="T90" fmla="*/ 11 w 45"/>
                <a:gd name="T91" fmla="*/ 1 h 41"/>
                <a:gd name="T92" fmla="*/ 20 w 45"/>
                <a:gd name="T93" fmla="*/ 1 h 41"/>
                <a:gd name="T94" fmla="*/ 20 w 45"/>
                <a:gd name="T95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" h="41">
                  <a:moveTo>
                    <a:pt x="30" y="11"/>
                  </a:move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close/>
                  <a:moveTo>
                    <a:pt x="22" y="3"/>
                  </a:moveTo>
                  <a:lnTo>
                    <a:pt x="22" y="3"/>
                  </a:lnTo>
                  <a:lnTo>
                    <a:pt x="22" y="3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3" y="4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2" y="3"/>
                  </a:lnTo>
                  <a:close/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0" y="6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28" y="9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5"/>
                  </a:lnTo>
                  <a:lnTo>
                    <a:pt x="36" y="17"/>
                  </a:lnTo>
                  <a:lnTo>
                    <a:pt x="36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0"/>
                  </a:lnTo>
                  <a:lnTo>
                    <a:pt x="34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4" y="23"/>
                  </a:lnTo>
                  <a:lnTo>
                    <a:pt x="34" y="25"/>
                  </a:lnTo>
                  <a:lnTo>
                    <a:pt x="36" y="25"/>
                  </a:lnTo>
                  <a:lnTo>
                    <a:pt x="37" y="26"/>
                  </a:lnTo>
                  <a:lnTo>
                    <a:pt x="37" y="26"/>
                  </a:lnTo>
                  <a:lnTo>
                    <a:pt x="39" y="28"/>
                  </a:lnTo>
                  <a:lnTo>
                    <a:pt x="41" y="28"/>
                  </a:lnTo>
                  <a:lnTo>
                    <a:pt x="44" y="28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4" y="33"/>
                  </a:lnTo>
                  <a:lnTo>
                    <a:pt x="44" y="33"/>
                  </a:lnTo>
                  <a:lnTo>
                    <a:pt x="45" y="34"/>
                  </a:lnTo>
                  <a:lnTo>
                    <a:pt x="45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6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1" y="39"/>
                  </a:lnTo>
                  <a:lnTo>
                    <a:pt x="39" y="41"/>
                  </a:lnTo>
                  <a:lnTo>
                    <a:pt x="39" y="41"/>
                  </a:lnTo>
                  <a:lnTo>
                    <a:pt x="37" y="39"/>
                  </a:lnTo>
                  <a:lnTo>
                    <a:pt x="37" y="37"/>
                  </a:lnTo>
                  <a:lnTo>
                    <a:pt x="36" y="36"/>
                  </a:lnTo>
                  <a:lnTo>
                    <a:pt x="36" y="34"/>
                  </a:lnTo>
                  <a:lnTo>
                    <a:pt x="36" y="33"/>
                  </a:lnTo>
                  <a:lnTo>
                    <a:pt x="34" y="33"/>
                  </a:lnTo>
                  <a:lnTo>
                    <a:pt x="33" y="31"/>
                  </a:lnTo>
                  <a:lnTo>
                    <a:pt x="34" y="31"/>
                  </a:lnTo>
                  <a:lnTo>
                    <a:pt x="34" y="30"/>
                  </a:lnTo>
                  <a:lnTo>
                    <a:pt x="34" y="30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3" y="26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0" y="26"/>
                  </a:lnTo>
                  <a:lnTo>
                    <a:pt x="19" y="26"/>
                  </a:lnTo>
                  <a:lnTo>
                    <a:pt x="19" y="25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1" y="20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4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7" name="Freeform 344">
              <a:extLst>
                <a:ext uri="{FF2B5EF4-FFF2-40B4-BE49-F238E27FC236}">
                  <a16:creationId xmlns:a16="http://schemas.microsoft.com/office/drawing/2014/main" id="{EDE8CA10-A1BD-45CA-AB3C-9D65D1AA558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08826" y="3145031"/>
              <a:ext cx="48731" cy="97461"/>
            </a:xfrm>
            <a:custGeom>
              <a:avLst/>
              <a:gdLst>
                <a:gd name="T0" fmla="*/ 6 w 25"/>
                <a:gd name="T1" fmla="*/ 0 h 50"/>
                <a:gd name="T2" fmla="*/ 6 w 25"/>
                <a:gd name="T3" fmla="*/ 2 h 50"/>
                <a:gd name="T4" fmla="*/ 6 w 25"/>
                <a:gd name="T5" fmla="*/ 3 h 50"/>
                <a:gd name="T6" fmla="*/ 10 w 25"/>
                <a:gd name="T7" fmla="*/ 2 h 50"/>
                <a:gd name="T8" fmla="*/ 11 w 25"/>
                <a:gd name="T9" fmla="*/ 2 h 50"/>
                <a:gd name="T10" fmla="*/ 13 w 25"/>
                <a:gd name="T11" fmla="*/ 3 h 50"/>
                <a:gd name="T12" fmla="*/ 14 w 25"/>
                <a:gd name="T13" fmla="*/ 6 h 50"/>
                <a:gd name="T14" fmla="*/ 18 w 25"/>
                <a:gd name="T15" fmla="*/ 6 h 50"/>
                <a:gd name="T16" fmla="*/ 18 w 25"/>
                <a:gd name="T17" fmla="*/ 11 h 50"/>
                <a:gd name="T18" fmla="*/ 18 w 25"/>
                <a:gd name="T19" fmla="*/ 13 h 50"/>
                <a:gd name="T20" fmla="*/ 18 w 25"/>
                <a:gd name="T21" fmla="*/ 16 h 50"/>
                <a:gd name="T22" fmla="*/ 18 w 25"/>
                <a:gd name="T23" fmla="*/ 19 h 50"/>
                <a:gd name="T24" fmla="*/ 16 w 25"/>
                <a:gd name="T25" fmla="*/ 19 h 50"/>
                <a:gd name="T26" fmla="*/ 18 w 25"/>
                <a:gd name="T27" fmla="*/ 22 h 50"/>
                <a:gd name="T28" fmla="*/ 18 w 25"/>
                <a:gd name="T29" fmla="*/ 25 h 50"/>
                <a:gd name="T30" fmla="*/ 19 w 25"/>
                <a:gd name="T31" fmla="*/ 27 h 50"/>
                <a:gd name="T32" fmla="*/ 21 w 25"/>
                <a:gd name="T33" fmla="*/ 30 h 50"/>
                <a:gd name="T34" fmla="*/ 24 w 25"/>
                <a:gd name="T35" fmla="*/ 30 h 50"/>
                <a:gd name="T36" fmla="*/ 24 w 25"/>
                <a:gd name="T37" fmla="*/ 31 h 50"/>
                <a:gd name="T38" fmla="*/ 24 w 25"/>
                <a:gd name="T39" fmla="*/ 33 h 50"/>
                <a:gd name="T40" fmla="*/ 25 w 25"/>
                <a:gd name="T41" fmla="*/ 35 h 50"/>
                <a:gd name="T42" fmla="*/ 24 w 25"/>
                <a:gd name="T43" fmla="*/ 36 h 50"/>
                <a:gd name="T44" fmla="*/ 22 w 25"/>
                <a:gd name="T45" fmla="*/ 38 h 50"/>
                <a:gd name="T46" fmla="*/ 21 w 25"/>
                <a:gd name="T47" fmla="*/ 39 h 50"/>
                <a:gd name="T48" fmla="*/ 21 w 25"/>
                <a:gd name="T49" fmla="*/ 41 h 50"/>
                <a:gd name="T50" fmla="*/ 19 w 25"/>
                <a:gd name="T51" fmla="*/ 43 h 50"/>
                <a:gd name="T52" fmla="*/ 18 w 25"/>
                <a:gd name="T53" fmla="*/ 44 h 50"/>
                <a:gd name="T54" fmla="*/ 16 w 25"/>
                <a:gd name="T55" fmla="*/ 44 h 50"/>
                <a:gd name="T56" fmla="*/ 14 w 25"/>
                <a:gd name="T57" fmla="*/ 46 h 50"/>
                <a:gd name="T58" fmla="*/ 14 w 25"/>
                <a:gd name="T59" fmla="*/ 46 h 50"/>
                <a:gd name="T60" fmla="*/ 16 w 25"/>
                <a:gd name="T61" fmla="*/ 47 h 50"/>
                <a:gd name="T62" fmla="*/ 14 w 25"/>
                <a:gd name="T63" fmla="*/ 49 h 50"/>
                <a:gd name="T64" fmla="*/ 14 w 25"/>
                <a:gd name="T65" fmla="*/ 49 h 50"/>
                <a:gd name="T66" fmla="*/ 14 w 25"/>
                <a:gd name="T67" fmla="*/ 50 h 50"/>
                <a:gd name="T68" fmla="*/ 13 w 25"/>
                <a:gd name="T69" fmla="*/ 50 h 50"/>
                <a:gd name="T70" fmla="*/ 11 w 25"/>
                <a:gd name="T71" fmla="*/ 50 h 50"/>
                <a:gd name="T72" fmla="*/ 10 w 25"/>
                <a:gd name="T73" fmla="*/ 50 h 50"/>
                <a:gd name="T74" fmla="*/ 10 w 25"/>
                <a:gd name="T75" fmla="*/ 47 h 50"/>
                <a:gd name="T76" fmla="*/ 2 w 25"/>
                <a:gd name="T77" fmla="*/ 41 h 50"/>
                <a:gd name="T78" fmla="*/ 0 w 25"/>
                <a:gd name="T79" fmla="*/ 39 h 50"/>
                <a:gd name="T80" fmla="*/ 0 w 25"/>
                <a:gd name="T81" fmla="*/ 38 h 50"/>
                <a:gd name="T82" fmla="*/ 2 w 25"/>
                <a:gd name="T83" fmla="*/ 39 h 50"/>
                <a:gd name="T84" fmla="*/ 2 w 25"/>
                <a:gd name="T85" fmla="*/ 38 h 50"/>
                <a:gd name="T86" fmla="*/ 0 w 25"/>
                <a:gd name="T87" fmla="*/ 35 h 50"/>
                <a:gd name="T88" fmla="*/ 2 w 25"/>
                <a:gd name="T89" fmla="*/ 30 h 50"/>
                <a:gd name="T90" fmla="*/ 2 w 25"/>
                <a:gd name="T91" fmla="*/ 24 h 50"/>
                <a:gd name="T92" fmla="*/ 2 w 25"/>
                <a:gd name="T93" fmla="*/ 20 h 50"/>
                <a:gd name="T94" fmla="*/ 3 w 25"/>
                <a:gd name="T95" fmla="*/ 17 h 50"/>
                <a:gd name="T96" fmla="*/ 3 w 25"/>
                <a:gd name="T97" fmla="*/ 14 h 50"/>
                <a:gd name="T98" fmla="*/ 0 w 25"/>
                <a:gd name="T99" fmla="*/ 13 h 50"/>
                <a:gd name="T100" fmla="*/ 0 w 25"/>
                <a:gd name="T101" fmla="*/ 11 h 50"/>
                <a:gd name="T102" fmla="*/ 0 w 25"/>
                <a:gd name="T103" fmla="*/ 9 h 50"/>
                <a:gd name="T104" fmla="*/ 2 w 25"/>
                <a:gd name="T105" fmla="*/ 9 h 50"/>
                <a:gd name="T106" fmla="*/ 2 w 25"/>
                <a:gd name="T107" fmla="*/ 9 h 50"/>
                <a:gd name="T108" fmla="*/ 2 w 25"/>
                <a:gd name="T109" fmla="*/ 6 h 50"/>
                <a:gd name="T110" fmla="*/ 0 w 25"/>
                <a:gd name="T111" fmla="*/ 6 h 50"/>
                <a:gd name="T112" fmla="*/ 2 w 25"/>
                <a:gd name="T113" fmla="*/ 3 h 50"/>
                <a:gd name="T114" fmla="*/ 3 w 25"/>
                <a:gd name="T115" fmla="*/ 2 h 50"/>
                <a:gd name="T116" fmla="*/ 5 w 25"/>
                <a:gd name="T1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5" h="50">
                  <a:moveTo>
                    <a:pt x="5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3"/>
                  </a:lnTo>
                  <a:lnTo>
                    <a:pt x="8" y="3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3" y="3"/>
                  </a:lnTo>
                  <a:lnTo>
                    <a:pt x="13" y="5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8" y="11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6"/>
                  </a:lnTo>
                  <a:lnTo>
                    <a:pt x="18" y="1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6" y="19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8" y="25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1"/>
                  </a:lnTo>
                  <a:lnTo>
                    <a:pt x="24" y="31"/>
                  </a:lnTo>
                  <a:lnTo>
                    <a:pt x="24" y="33"/>
                  </a:lnTo>
                  <a:lnTo>
                    <a:pt x="25" y="35"/>
                  </a:lnTo>
                  <a:lnTo>
                    <a:pt x="25" y="35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8"/>
                  </a:lnTo>
                  <a:lnTo>
                    <a:pt x="21" y="39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3"/>
                  </a:lnTo>
                  <a:lnTo>
                    <a:pt x="19" y="43"/>
                  </a:lnTo>
                  <a:lnTo>
                    <a:pt x="19" y="44"/>
                  </a:lnTo>
                  <a:lnTo>
                    <a:pt x="18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6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7"/>
                  </a:lnTo>
                  <a:lnTo>
                    <a:pt x="16" y="47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9"/>
                  </a:lnTo>
                  <a:lnTo>
                    <a:pt x="10" y="47"/>
                  </a:lnTo>
                  <a:lnTo>
                    <a:pt x="8" y="44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8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2" y="30"/>
                  </a:lnTo>
                  <a:lnTo>
                    <a:pt x="2" y="27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7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3" y="2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8" name="Freeform 345">
              <a:extLst>
                <a:ext uri="{FF2B5EF4-FFF2-40B4-BE49-F238E27FC236}">
                  <a16:creationId xmlns:a16="http://schemas.microsoft.com/office/drawing/2014/main" id="{6710CF6D-B99D-4A9C-AEDD-A2A643645F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1329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1 h 1"/>
                <a:gd name="T8" fmla="*/ 0 w 2"/>
                <a:gd name="T9" fmla="*/ 0 h 1"/>
                <a:gd name="T10" fmla="*/ 2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9" name="Freeform 346">
              <a:extLst>
                <a:ext uri="{FF2B5EF4-FFF2-40B4-BE49-F238E27FC236}">
                  <a16:creationId xmlns:a16="http://schemas.microsoft.com/office/drawing/2014/main" id="{1A50E43B-4A9B-413F-B660-3A86FDFEA2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3914973"/>
              <a:ext cx="7797" cy="21442"/>
            </a:xfrm>
            <a:custGeom>
              <a:avLst/>
              <a:gdLst>
                <a:gd name="T0" fmla="*/ 2 w 4"/>
                <a:gd name="T1" fmla="*/ 8 h 11"/>
                <a:gd name="T2" fmla="*/ 4 w 4"/>
                <a:gd name="T3" fmla="*/ 8 h 11"/>
                <a:gd name="T4" fmla="*/ 4 w 4"/>
                <a:gd name="T5" fmla="*/ 10 h 11"/>
                <a:gd name="T6" fmla="*/ 4 w 4"/>
                <a:gd name="T7" fmla="*/ 10 h 11"/>
                <a:gd name="T8" fmla="*/ 4 w 4"/>
                <a:gd name="T9" fmla="*/ 10 h 11"/>
                <a:gd name="T10" fmla="*/ 4 w 4"/>
                <a:gd name="T11" fmla="*/ 10 h 11"/>
                <a:gd name="T12" fmla="*/ 4 w 4"/>
                <a:gd name="T13" fmla="*/ 10 h 11"/>
                <a:gd name="T14" fmla="*/ 4 w 4"/>
                <a:gd name="T15" fmla="*/ 11 h 11"/>
                <a:gd name="T16" fmla="*/ 2 w 4"/>
                <a:gd name="T17" fmla="*/ 11 h 11"/>
                <a:gd name="T18" fmla="*/ 0 w 4"/>
                <a:gd name="T19" fmla="*/ 10 h 11"/>
                <a:gd name="T20" fmla="*/ 0 w 4"/>
                <a:gd name="T21" fmla="*/ 10 h 11"/>
                <a:gd name="T22" fmla="*/ 2 w 4"/>
                <a:gd name="T23" fmla="*/ 8 h 11"/>
                <a:gd name="T24" fmla="*/ 2 w 4"/>
                <a:gd name="T25" fmla="*/ 0 h 11"/>
                <a:gd name="T26" fmla="*/ 2 w 4"/>
                <a:gd name="T27" fmla="*/ 0 h 11"/>
                <a:gd name="T28" fmla="*/ 2 w 4"/>
                <a:gd name="T29" fmla="*/ 0 h 11"/>
                <a:gd name="T30" fmla="*/ 4 w 4"/>
                <a:gd name="T31" fmla="*/ 2 h 11"/>
                <a:gd name="T32" fmla="*/ 4 w 4"/>
                <a:gd name="T33" fmla="*/ 2 h 11"/>
                <a:gd name="T34" fmla="*/ 4 w 4"/>
                <a:gd name="T35" fmla="*/ 4 h 11"/>
                <a:gd name="T36" fmla="*/ 2 w 4"/>
                <a:gd name="T37" fmla="*/ 2 h 11"/>
                <a:gd name="T38" fmla="*/ 2 w 4"/>
                <a:gd name="T39" fmla="*/ 0 h 11"/>
                <a:gd name="T40" fmla="*/ 2 w 4"/>
                <a:gd name="T41" fmla="*/ 0 h 11"/>
                <a:gd name="T42" fmla="*/ 2 w 4"/>
                <a:gd name="T4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" h="11">
                  <a:moveTo>
                    <a:pt x="2" y="8"/>
                  </a:moveTo>
                  <a:lnTo>
                    <a:pt x="4" y="8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2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8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0" name="Freeform 347">
              <a:extLst>
                <a:ext uri="{FF2B5EF4-FFF2-40B4-BE49-F238E27FC236}">
                  <a16:creationId xmlns:a16="http://schemas.microsoft.com/office/drawing/2014/main" id="{C5BCA093-5674-4E71-B2A7-7302EAF2A885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8614" y="3283425"/>
              <a:ext cx="405438" cy="284586"/>
            </a:xfrm>
            <a:custGeom>
              <a:avLst/>
              <a:gdLst>
                <a:gd name="T0" fmla="*/ 157 w 208"/>
                <a:gd name="T1" fmla="*/ 9 h 146"/>
                <a:gd name="T2" fmla="*/ 159 w 208"/>
                <a:gd name="T3" fmla="*/ 14 h 146"/>
                <a:gd name="T4" fmla="*/ 162 w 208"/>
                <a:gd name="T5" fmla="*/ 30 h 146"/>
                <a:gd name="T6" fmla="*/ 178 w 208"/>
                <a:gd name="T7" fmla="*/ 22 h 146"/>
                <a:gd name="T8" fmla="*/ 190 w 208"/>
                <a:gd name="T9" fmla="*/ 17 h 146"/>
                <a:gd name="T10" fmla="*/ 192 w 208"/>
                <a:gd name="T11" fmla="*/ 20 h 146"/>
                <a:gd name="T12" fmla="*/ 201 w 208"/>
                <a:gd name="T13" fmla="*/ 17 h 146"/>
                <a:gd name="T14" fmla="*/ 208 w 208"/>
                <a:gd name="T15" fmla="*/ 20 h 146"/>
                <a:gd name="T16" fmla="*/ 201 w 208"/>
                <a:gd name="T17" fmla="*/ 22 h 146"/>
                <a:gd name="T18" fmla="*/ 195 w 208"/>
                <a:gd name="T19" fmla="*/ 27 h 146"/>
                <a:gd name="T20" fmla="*/ 178 w 208"/>
                <a:gd name="T21" fmla="*/ 27 h 146"/>
                <a:gd name="T22" fmla="*/ 168 w 208"/>
                <a:gd name="T23" fmla="*/ 30 h 146"/>
                <a:gd name="T24" fmla="*/ 159 w 208"/>
                <a:gd name="T25" fmla="*/ 36 h 146"/>
                <a:gd name="T26" fmla="*/ 159 w 208"/>
                <a:gd name="T27" fmla="*/ 44 h 146"/>
                <a:gd name="T28" fmla="*/ 160 w 208"/>
                <a:gd name="T29" fmla="*/ 52 h 146"/>
                <a:gd name="T30" fmla="*/ 159 w 208"/>
                <a:gd name="T31" fmla="*/ 57 h 146"/>
                <a:gd name="T32" fmla="*/ 153 w 208"/>
                <a:gd name="T33" fmla="*/ 64 h 146"/>
                <a:gd name="T34" fmla="*/ 154 w 208"/>
                <a:gd name="T35" fmla="*/ 72 h 146"/>
                <a:gd name="T36" fmla="*/ 137 w 208"/>
                <a:gd name="T37" fmla="*/ 72 h 146"/>
                <a:gd name="T38" fmla="*/ 142 w 208"/>
                <a:gd name="T39" fmla="*/ 85 h 146"/>
                <a:gd name="T40" fmla="*/ 129 w 208"/>
                <a:gd name="T41" fmla="*/ 93 h 146"/>
                <a:gd name="T42" fmla="*/ 126 w 208"/>
                <a:gd name="T43" fmla="*/ 109 h 146"/>
                <a:gd name="T44" fmla="*/ 118 w 208"/>
                <a:gd name="T45" fmla="*/ 109 h 146"/>
                <a:gd name="T46" fmla="*/ 108 w 208"/>
                <a:gd name="T47" fmla="*/ 110 h 146"/>
                <a:gd name="T48" fmla="*/ 105 w 208"/>
                <a:gd name="T49" fmla="*/ 116 h 146"/>
                <a:gd name="T50" fmla="*/ 93 w 208"/>
                <a:gd name="T51" fmla="*/ 116 h 146"/>
                <a:gd name="T52" fmla="*/ 85 w 208"/>
                <a:gd name="T53" fmla="*/ 123 h 146"/>
                <a:gd name="T54" fmla="*/ 83 w 208"/>
                <a:gd name="T55" fmla="*/ 137 h 146"/>
                <a:gd name="T56" fmla="*/ 72 w 208"/>
                <a:gd name="T57" fmla="*/ 143 h 146"/>
                <a:gd name="T58" fmla="*/ 56 w 208"/>
                <a:gd name="T59" fmla="*/ 145 h 146"/>
                <a:gd name="T60" fmla="*/ 30 w 208"/>
                <a:gd name="T61" fmla="*/ 146 h 146"/>
                <a:gd name="T62" fmla="*/ 12 w 208"/>
                <a:gd name="T63" fmla="*/ 132 h 146"/>
                <a:gd name="T64" fmla="*/ 12 w 208"/>
                <a:gd name="T65" fmla="*/ 115 h 146"/>
                <a:gd name="T66" fmla="*/ 4 w 208"/>
                <a:gd name="T67" fmla="*/ 105 h 146"/>
                <a:gd name="T68" fmla="*/ 1 w 208"/>
                <a:gd name="T69" fmla="*/ 88 h 146"/>
                <a:gd name="T70" fmla="*/ 3 w 208"/>
                <a:gd name="T71" fmla="*/ 80 h 146"/>
                <a:gd name="T72" fmla="*/ 3 w 208"/>
                <a:gd name="T73" fmla="*/ 69 h 146"/>
                <a:gd name="T74" fmla="*/ 4 w 208"/>
                <a:gd name="T75" fmla="*/ 64 h 146"/>
                <a:gd name="T76" fmla="*/ 9 w 208"/>
                <a:gd name="T77" fmla="*/ 60 h 146"/>
                <a:gd name="T78" fmla="*/ 9 w 208"/>
                <a:gd name="T79" fmla="*/ 53 h 146"/>
                <a:gd name="T80" fmla="*/ 12 w 208"/>
                <a:gd name="T81" fmla="*/ 49 h 146"/>
                <a:gd name="T82" fmla="*/ 19 w 208"/>
                <a:gd name="T83" fmla="*/ 50 h 146"/>
                <a:gd name="T84" fmla="*/ 26 w 208"/>
                <a:gd name="T85" fmla="*/ 55 h 146"/>
                <a:gd name="T86" fmla="*/ 33 w 208"/>
                <a:gd name="T87" fmla="*/ 53 h 146"/>
                <a:gd name="T88" fmla="*/ 39 w 208"/>
                <a:gd name="T89" fmla="*/ 46 h 146"/>
                <a:gd name="T90" fmla="*/ 47 w 208"/>
                <a:gd name="T91" fmla="*/ 41 h 146"/>
                <a:gd name="T92" fmla="*/ 53 w 208"/>
                <a:gd name="T93" fmla="*/ 39 h 146"/>
                <a:gd name="T94" fmla="*/ 63 w 208"/>
                <a:gd name="T95" fmla="*/ 24 h 146"/>
                <a:gd name="T96" fmla="*/ 75 w 208"/>
                <a:gd name="T97" fmla="*/ 17 h 146"/>
                <a:gd name="T98" fmla="*/ 86 w 208"/>
                <a:gd name="T99" fmla="*/ 19 h 146"/>
                <a:gd name="T100" fmla="*/ 102 w 208"/>
                <a:gd name="T101" fmla="*/ 20 h 146"/>
                <a:gd name="T102" fmla="*/ 107 w 208"/>
                <a:gd name="T103" fmla="*/ 24 h 146"/>
                <a:gd name="T104" fmla="*/ 115 w 208"/>
                <a:gd name="T105" fmla="*/ 22 h 146"/>
                <a:gd name="T106" fmla="*/ 121 w 208"/>
                <a:gd name="T107" fmla="*/ 19 h 146"/>
                <a:gd name="T108" fmla="*/ 127 w 208"/>
                <a:gd name="T109" fmla="*/ 22 h 146"/>
                <a:gd name="T110" fmla="*/ 131 w 208"/>
                <a:gd name="T111" fmla="*/ 16 h 146"/>
                <a:gd name="T112" fmla="*/ 140 w 208"/>
                <a:gd name="T113" fmla="*/ 14 h 146"/>
                <a:gd name="T114" fmla="*/ 143 w 208"/>
                <a:gd name="T115" fmla="*/ 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8" h="146">
                  <a:moveTo>
                    <a:pt x="151" y="0"/>
                  </a:moveTo>
                  <a:lnTo>
                    <a:pt x="153" y="1"/>
                  </a:lnTo>
                  <a:lnTo>
                    <a:pt x="156" y="3"/>
                  </a:lnTo>
                  <a:lnTo>
                    <a:pt x="157" y="5"/>
                  </a:lnTo>
                  <a:lnTo>
                    <a:pt x="156" y="8"/>
                  </a:lnTo>
                  <a:lnTo>
                    <a:pt x="156" y="9"/>
                  </a:lnTo>
                  <a:lnTo>
                    <a:pt x="157" y="9"/>
                  </a:lnTo>
                  <a:lnTo>
                    <a:pt x="157" y="9"/>
                  </a:lnTo>
                  <a:lnTo>
                    <a:pt x="159" y="9"/>
                  </a:lnTo>
                  <a:lnTo>
                    <a:pt x="160" y="9"/>
                  </a:lnTo>
                  <a:lnTo>
                    <a:pt x="160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59" y="14"/>
                  </a:lnTo>
                  <a:lnTo>
                    <a:pt x="159" y="17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9" y="24"/>
                  </a:lnTo>
                  <a:lnTo>
                    <a:pt x="160" y="27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5" y="28"/>
                  </a:lnTo>
                  <a:lnTo>
                    <a:pt x="168" y="27"/>
                  </a:lnTo>
                  <a:lnTo>
                    <a:pt x="172" y="25"/>
                  </a:lnTo>
                  <a:lnTo>
                    <a:pt x="176" y="24"/>
                  </a:lnTo>
                  <a:lnTo>
                    <a:pt x="178" y="22"/>
                  </a:lnTo>
                  <a:lnTo>
                    <a:pt x="179" y="20"/>
                  </a:lnTo>
                  <a:lnTo>
                    <a:pt x="184" y="17"/>
                  </a:lnTo>
                  <a:lnTo>
                    <a:pt x="187" y="17"/>
                  </a:lnTo>
                  <a:lnTo>
                    <a:pt x="187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2" y="17"/>
                  </a:lnTo>
                  <a:lnTo>
                    <a:pt x="192" y="19"/>
                  </a:lnTo>
                  <a:lnTo>
                    <a:pt x="192" y="19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2" y="20"/>
                  </a:lnTo>
                  <a:lnTo>
                    <a:pt x="195" y="20"/>
                  </a:lnTo>
                  <a:lnTo>
                    <a:pt x="197" y="19"/>
                  </a:lnTo>
                  <a:lnTo>
                    <a:pt x="198" y="19"/>
                  </a:lnTo>
                  <a:lnTo>
                    <a:pt x="198" y="19"/>
                  </a:lnTo>
                  <a:lnTo>
                    <a:pt x="200" y="17"/>
                  </a:lnTo>
                  <a:lnTo>
                    <a:pt x="200" y="17"/>
                  </a:lnTo>
                  <a:lnTo>
                    <a:pt x="201" y="17"/>
                  </a:lnTo>
                  <a:lnTo>
                    <a:pt x="203" y="19"/>
                  </a:lnTo>
                  <a:lnTo>
                    <a:pt x="205" y="17"/>
                  </a:lnTo>
                  <a:lnTo>
                    <a:pt x="206" y="19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5" y="20"/>
                  </a:lnTo>
                  <a:lnTo>
                    <a:pt x="203" y="20"/>
                  </a:lnTo>
                  <a:lnTo>
                    <a:pt x="201" y="22"/>
                  </a:lnTo>
                  <a:lnTo>
                    <a:pt x="201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1" y="25"/>
                  </a:lnTo>
                  <a:lnTo>
                    <a:pt x="198" y="27"/>
                  </a:lnTo>
                  <a:lnTo>
                    <a:pt x="197" y="27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7"/>
                  </a:lnTo>
                  <a:lnTo>
                    <a:pt x="187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78" y="27"/>
                  </a:lnTo>
                  <a:lnTo>
                    <a:pt x="176" y="27"/>
                  </a:lnTo>
                  <a:lnTo>
                    <a:pt x="175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0" y="28"/>
                  </a:lnTo>
                  <a:lnTo>
                    <a:pt x="168" y="30"/>
                  </a:lnTo>
                  <a:lnTo>
                    <a:pt x="168" y="30"/>
                  </a:lnTo>
                  <a:lnTo>
                    <a:pt x="165" y="33"/>
                  </a:lnTo>
                  <a:lnTo>
                    <a:pt x="164" y="33"/>
                  </a:lnTo>
                  <a:lnTo>
                    <a:pt x="164" y="35"/>
                  </a:lnTo>
                  <a:lnTo>
                    <a:pt x="162" y="35"/>
                  </a:lnTo>
                  <a:lnTo>
                    <a:pt x="160" y="35"/>
                  </a:lnTo>
                  <a:lnTo>
                    <a:pt x="160" y="35"/>
                  </a:lnTo>
                  <a:lnTo>
                    <a:pt x="159" y="36"/>
                  </a:lnTo>
                  <a:lnTo>
                    <a:pt x="157" y="38"/>
                  </a:lnTo>
                  <a:lnTo>
                    <a:pt x="156" y="39"/>
                  </a:lnTo>
                  <a:lnTo>
                    <a:pt x="154" y="41"/>
                  </a:lnTo>
                  <a:lnTo>
                    <a:pt x="156" y="41"/>
                  </a:lnTo>
                  <a:lnTo>
                    <a:pt x="157" y="42"/>
                  </a:lnTo>
                  <a:lnTo>
                    <a:pt x="157" y="42"/>
                  </a:lnTo>
                  <a:lnTo>
                    <a:pt x="159" y="44"/>
                  </a:lnTo>
                  <a:lnTo>
                    <a:pt x="159" y="46"/>
                  </a:lnTo>
                  <a:lnTo>
                    <a:pt x="159" y="47"/>
                  </a:lnTo>
                  <a:lnTo>
                    <a:pt x="160" y="49"/>
                  </a:lnTo>
                  <a:lnTo>
                    <a:pt x="160" y="50"/>
                  </a:lnTo>
                  <a:lnTo>
                    <a:pt x="160" y="50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3"/>
                  </a:lnTo>
                  <a:lnTo>
                    <a:pt x="160" y="53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59" y="57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6" y="60"/>
                  </a:lnTo>
                  <a:lnTo>
                    <a:pt x="156" y="61"/>
                  </a:lnTo>
                  <a:lnTo>
                    <a:pt x="154" y="63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4" y="68"/>
                  </a:lnTo>
                  <a:lnTo>
                    <a:pt x="154" y="69"/>
                  </a:lnTo>
                  <a:lnTo>
                    <a:pt x="154" y="71"/>
                  </a:lnTo>
                  <a:lnTo>
                    <a:pt x="154" y="72"/>
                  </a:lnTo>
                  <a:lnTo>
                    <a:pt x="153" y="72"/>
                  </a:lnTo>
                  <a:lnTo>
                    <a:pt x="149" y="74"/>
                  </a:lnTo>
                  <a:lnTo>
                    <a:pt x="148" y="74"/>
                  </a:lnTo>
                  <a:lnTo>
                    <a:pt x="143" y="74"/>
                  </a:lnTo>
                  <a:lnTo>
                    <a:pt x="143" y="74"/>
                  </a:lnTo>
                  <a:lnTo>
                    <a:pt x="142" y="74"/>
                  </a:lnTo>
                  <a:lnTo>
                    <a:pt x="137" y="72"/>
                  </a:lnTo>
                  <a:lnTo>
                    <a:pt x="137" y="74"/>
                  </a:lnTo>
                  <a:lnTo>
                    <a:pt x="135" y="76"/>
                  </a:lnTo>
                  <a:lnTo>
                    <a:pt x="138" y="79"/>
                  </a:lnTo>
                  <a:lnTo>
                    <a:pt x="140" y="80"/>
                  </a:lnTo>
                  <a:lnTo>
                    <a:pt x="142" y="82"/>
                  </a:lnTo>
                  <a:lnTo>
                    <a:pt x="142" y="83"/>
                  </a:lnTo>
                  <a:lnTo>
                    <a:pt x="142" y="85"/>
                  </a:lnTo>
                  <a:lnTo>
                    <a:pt x="138" y="87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3"/>
                  </a:lnTo>
                  <a:lnTo>
                    <a:pt x="129" y="94"/>
                  </a:lnTo>
                  <a:lnTo>
                    <a:pt x="129" y="96"/>
                  </a:lnTo>
                  <a:lnTo>
                    <a:pt x="127" y="98"/>
                  </a:lnTo>
                  <a:lnTo>
                    <a:pt x="127" y="99"/>
                  </a:lnTo>
                  <a:lnTo>
                    <a:pt x="127" y="102"/>
                  </a:lnTo>
                  <a:lnTo>
                    <a:pt x="127" y="107"/>
                  </a:lnTo>
                  <a:lnTo>
                    <a:pt x="126" y="109"/>
                  </a:lnTo>
                  <a:lnTo>
                    <a:pt x="124" y="110"/>
                  </a:lnTo>
                  <a:lnTo>
                    <a:pt x="123" y="112"/>
                  </a:lnTo>
                  <a:lnTo>
                    <a:pt x="121" y="112"/>
                  </a:lnTo>
                  <a:lnTo>
                    <a:pt x="119" y="112"/>
                  </a:lnTo>
                  <a:lnTo>
                    <a:pt x="119" y="110"/>
                  </a:lnTo>
                  <a:lnTo>
                    <a:pt x="118" y="110"/>
                  </a:lnTo>
                  <a:lnTo>
                    <a:pt x="118" y="109"/>
                  </a:lnTo>
                  <a:lnTo>
                    <a:pt x="116" y="109"/>
                  </a:lnTo>
                  <a:lnTo>
                    <a:pt x="115" y="110"/>
                  </a:lnTo>
                  <a:lnTo>
                    <a:pt x="113" y="110"/>
                  </a:lnTo>
                  <a:lnTo>
                    <a:pt x="112" y="109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0"/>
                  </a:lnTo>
                  <a:lnTo>
                    <a:pt x="105" y="113"/>
                  </a:lnTo>
                  <a:lnTo>
                    <a:pt x="104" y="113"/>
                  </a:lnTo>
                  <a:lnTo>
                    <a:pt x="102" y="113"/>
                  </a:lnTo>
                  <a:lnTo>
                    <a:pt x="104" y="115"/>
                  </a:lnTo>
                  <a:lnTo>
                    <a:pt x="104" y="115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4" y="116"/>
                  </a:lnTo>
                  <a:lnTo>
                    <a:pt x="102" y="116"/>
                  </a:lnTo>
                  <a:lnTo>
                    <a:pt x="101" y="118"/>
                  </a:lnTo>
                  <a:lnTo>
                    <a:pt x="99" y="118"/>
                  </a:lnTo>
                  <a:lnTo>
                    <a:pt x="96" y="118"/>
                  </a:lnTo>
                  <a:lnTo>
                    <a:pt x="94" y="116"/>
                  </a:lnTo>
                  <a:lnTo>
                    <a:pt x="93" y="116"/>
                  </a:lnTo>
                  <a:lnTo>
                    <a:pt x="91" y="118"/>
                  </a:lnTo>
                  <a:lnTo>
                    <a:pt x="91" y="118"/>
                  </a:lnTo>
                  <a:lnTo>
                    <a:pt x="90" y="121"/>
                  </a:lnTo>
                  <a:lnTo>
                    <a:pt x="88" y="121"/>
                  </a:lnTo>
                  <a:lnTo>
                    <a:pt x="88" y="121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5" y="124"/>
                  </a:lnTo>
                  <a:lnTo>
                    <a:pt x="83" y="128"/>
                  </a:lnTo>
                  <a:lnTo>
                    <a:pt x="85" y="129"/>
                  </a:lnTo>
                  <a:lnTo>
                    <a:pt x="85" y="132"/>
                  </a:lnTo>
                  <a:lnTo>
                    <a:pt x="83" y="134"/>
                  </a:lnTo>
                  <a:lnTo>
                    <a:pt x="83" y="135"/>
                  </a:lnTo>
                  <a:lnTo>
                    <a:pt x="83" y="137"/>
                  </a:lnTo>
                  <a:lnTo>
                    <a:pt x="85" y="139"/>
                  </a:lnTo>
                  <a:lnTo>
                    <a:pt x="83" y="139"/>
                  </a:lnTo>
                  <a:lnTo>
                    <a:pt x="83" y="140"/>
                  </a:lnTo>
                  <a:lnTo>
                    <a:pt x="82" y="140"/>
                  </a:lnTo>
                  <a:lnTo>
                    <a:pt x="80" y="140"/>
                  </a:lnTo>
                  <a:lnTo>
                    <a:pt x="75" y="142"/>
                  </a:lnTo>
                  <a:lnTo>
                    <a:pt x="72" y="143"/>
                  </a:lnTo>
                  <a:lnTo>
                    <a:pt x="67" y="143"/>
                  </a:lnTo>
                  <a:lnTo>
                    <a:pt x="67" y="145"/>
                  </a:lnTo>
                  <a:lnTo>
                    <a:pt x="64" y="145"/>
                  </a:lnTo>
                  <a:lnTo>
                    <a:pt x="63" y="145"/>
                  </a:lnTo>
                  <a:lnTo>
                    <a:pt x="61" y="145"/>
                  </a:lnTo>
                  <a:lnTo>
                    <a:pt x="58" y="145"/>
                  </a:lnTo>
                  <a:lnTo>
                    <a:pt x="56" y="145"/>
                  </a:lnTo>
                  <a:lnTo>
                    <a:pt x="55" y="145"/>
                  </a:lnTo>
                  <a:lnTo>
                    <a:pt x="53" y="146"/>
                  </a:lnTo>
                  <a:lnTo>
                    <a:pt x="53" y="146"/>
                  </a:lnTo>
                  <a:lnTo>
                    <a:pt x="52" y="146"/>
                  </a:lnTo>
                  <a:lnTo>
                    <a:pt x="50" y="146"/>
                  </a:lnTo>
                  <a:lnTo>
                    <a:pt x="45" y="145"/>
                  </a:lnTo>
                  <a:lnTo>
                    <a:pt x="30" y="146"/>
                  </a:lnTo>
                  <a:lnTo>
                    <a:pt x="28" y="146"/>
                  </a:lnTo>
                  <a:lnTo>
                    <a:pt x="22" y="145"/>
                  </a:lnTo>
                  <a:lnTo>
                    <a:pt x="15" y="143"/>
                  </a:lnTo>
                  <a:lnTo>
                    <a:pt x="11" y="142"/>
                  </a:lnTo>
                  <a:lnTo>
                    <a:pt x="6" y="140"/>
                  </a:lnTo>
                  <a:lnTo>
                    <a:pt x="9" y="135"/>
                  </a:lnTo>
                  <a:lnTo>
                    <a:pt x="12" y="132"/>
                  </a:lnTo>
                  <a:lnTo>
                    <a:pt x="15" y="128"/>
                  </a:lnTo>
                  <a:lnTo>
                    <a:pt x="19" y="124"/>
                  </a:lnTo>
                  <a:lnTo>
                    <a:pt x="19" y="123"/>
                  </a:lnTo>
                  <a:lnTo>
                    <a:pt x="19" y="121"/>
                  </a:lnTo>
                  <a:lnTo>
                    <a:pt x="19" y="116"/>
                  </a:lnTo>
                  <a:lnTo>
                    <a:pt x="17" y="115"/>
                  </a:lnTo>
                  <a:lnTo>
                    <a:pt x="12" y="115"/>
                  </a:lnTo>
                  <a:lnTo>
                    <a:pt x="9" y="115"/>
                  </a:lnTo>
                  <a:lnTo>
                    <a:pt x="6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0"/>
                  </a:lnTo>
                  <a:lnTo>
                    <a:pt x="4" y="107"/>
                  </a:lnTo>
                  <a:lnTo>
                    <a:pt x="4" y="105"/>
                  </a:lnTo>
                  <a:lnTo>
                    <a:pt x="4" y="102"/>
                  </a:lnTo>
                  <a:lnTo>
                    <a:pt x="4" y="102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3" y="85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4" y="80"/>
                  </a:lnTo>
                  <a:lnTo>
                    <a:pt x="3" y="80"/>
                  </a:lnTo>
                  <a:lnTo>
                    <a:pt x="1" y="80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1" y="71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6" y="64"/>
                  </a:lnTo>
                  <a:lnTo>
                    <a:pt x="6" y="63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5"/>
                  </a:lnTo>
                  <a:lnTo>
                    <a:pt x="9" y="53"/>
                  </a:lnTo>
                  <a:lnTo>
                    <a:pt x="9" y="53"/>
                  </a:lnTo>
                  <a:lnTo>
                    <a:pt x="9" y="52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1" y="47"/>
                  </a:lnTo>
                  <a:lnTo>
                    <a:pt x="12" y="47"/>
                  </a:lnTo>
                  <a:lnTo>
                    <a:pt x="12" y="47"/>
                  </a:lnTo>
                  <a:lnTo>
                    <a:pt x="14" y="49"/>
                  </a:lnTo>
                  <a:lnTo>
                    <a:pt x="15" y="50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3" y="52"/>
                  </a:lnTo>
                  <a:lnTo>
                    <a:pt x="25" y="52"/>
                  </a:lnTo>
                  <a:lnTo>
                    <a:pt x="26" y="53"/>
                  </a:lnTo>
                  <a:lnTo>
                    <a:pt x="26" y="55"/>
                  </a:lnTo>
                  <a:lnTo>
                    <a:pt x="26" y="55"/>
                  </a:lnTo>
                  <a:lnTo>
                    <a:pt x="28" y="53"/>
                  </a:lnTo>
                  <a:lnTo>
                    <a:pt x="28" y="53"/>
                  </a:lnTo>
                  <a:lnTo>
                    <a:pt x="30" y="53"/>
                  </a:lnTo>
                  <a:lnTo>
                    <a:pt x="31" y="53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4" y="52"/>
                  </a:lnTo>
                  <a:lnTo>
                    <a:pt x="36" y="50"/>
                  </a:lnTo>
                  <a:lnTo>
                    <a:pt x="37" y="50"/>
                  </a:lnTo>
                  <a:lnTo>
                    <a:pt x="37" y="49"/>
                  </a:lnTo>
                  <a:lnTo>
                    <a:pt x="37" y="47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7" y="44"/>
                  </a:lnTo>
                  <a:lnTo>
                    <a:pt x="39" y="44"/>
                  </a:lnTo>
                  <a:lnTo>
                    <a:pt x="39" y="44"/>
                  </a:lnTo>
                  <a:lnTo>
                    <a:pt x="41" y="44"/>
                  </a:lnTo>
                  <a:lnTo>
                    <a:pt x="44" y="42"/>
                  </a:lnTo>
                  <a:lnTo>
                    <a:pt x="47" y="41"/>
                  </a:lnTo>
                  <a:lnTo>
                    <a:pt x="49" y="41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3" y="39"/>
                  </a:lnTo>
                  <a:lnTo>
                    <a:pt x="56" y="38"/>
                  </a:lnTo>
                  <a:lnTo>
                    <a:pt x="58" y="36"/>
                  </a:lnTo>
                  <a:lnTo>
                    <a:pt x="60" y="35"/>
                  </a:lnTo>
                  <a:lnTo>
                    <a:pt x="60" y="31"/>
                  </a:lnTo>
                  <a:lnTo>
                    <a:pt x="61" y="28"/>
                  </a:lnTo>
                  <a:lnTo>
                    <a:pt x="61" y="25"/>
                  </a:lnTo>
                  <a:lnTo>
                    <a:pt x="63" y="24"/>
                  </a:lnTo>
                  <a:lnTo>
                    <a:pt x="63" y="22"/>
                  </a:lnTo>
                  <a:lnTo>
                    <a:pt x="64" y="22"/>
                  </a:lnTo>
                  <a:lnTo>
                    <a:pt x="67" y="20"/>
                  </a:lnTo>
                  <a:lnTo>
                    <a:pt x="69" y="20"/>
                  </a:lnTo>
                  <a:lnTo>
                    <a:pt x="74" y="20"/>
                  </a:lnTo>
                  <a:lnTo>
                    <a:pt x="74" y="19"/>
                  </a:lnTo>
                  <a:lnTo>
                    <a:pt x="75" y="17"/>
                  </a:lnTo>
                  <a:lnTo>
                    <a:pt x="75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8" y="16"/>
                  </a:lnTo>
                  <a:lnTo>
                    <a:pt x="82" y="17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88" y="19"/>
                  </a:lnTo>
                  <a:lnTo>
                    <a:pt x="91" y="19"/>
                  </a:lnTo>
                  <a:lnTo>
                    <a:pt x="96" y="19"/>
                  </a:lnTo>
                  <a:lnTo>
                    <a:pt x="97" y="20"/>
                  </a:lnTo>
                  <a:lnTo>
                    <a:pt x="99" y="20"/>
                  </a:lnTo>
                  <a:lnTo>
                    <a:pt x="101" y="20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104" y="20"/>
                  </a:lnTo>
                  <a:lnTo>
                    <a:pt x="104" y="20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7" y="24"/>
                  </a:lnTo>
                  <a:lnTo>
                    <a:pt x="108" y="25"/>
                  </a:lnTo>
                  <a:lnTo>
                    <a:pt x="110" y="25"/>
                  </a:lnTo>
                  <a:lnTo>
                    <a:pt x="112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2"/>
                  </a:lnTo>
                  <a:lnTo>
                    <a:pt x="116" y="22"/>
                  </a:lnTo>
                  <a:lnTo>
                    <a:pt x="118" y="20"/>
                  </a:lnTo>
                  <a:lnTo>
                    <a:pt x="118" y="20"/>
                  </a:lnTo>
                  <a:lnTo>
                    <a:pt x="119" y="20"/>
                  </a:lnTo>
                  <a:lnTo>
                    <a:pt x="119" y="20"/>
                  </a:lnTo>
                  <a:lnTo>
                    <a:pt x="121" y="20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3" y="19"/>
                  </a:lnTo>
                  <a:lnTo>
                    <a:pt x="123" y="19"/>
                  </a:lnTo>
                  <a:lnTo>
                    <a:pt x="124" y="20"/>
                  </a:lnTo>
                  <a:lnTo>
                    <a:pt x="126" y="22"/>
                  </a:lnTo>
                  <a:lnTo>
                    <a:pt x="127" y="22"/>
                  </a:lnTo>
                  <a:lnTo>
                    <a:pt x="127" y="22"/>
                  </a:lnTo>
                  <a:lnTo>
                    <a:pt x="129" y="22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31" y="16"/>
                  </a:lnTo>
                  <a:lnTo>
                    <a:pt x="132" y="14"/>
                  </a:lnTo>
                  <a:lnTo>
                    <a:pt x="135" y="14"/>
                  </a:lnTo>
                  <a:lnTo>
                    <a:pt x="137" y="14"/>
                  </a:lnTo>
                  <a:lnTo>
                    <a:pt x="137" y="16"/>
                  </a:lnTo>
                  <a:lnTo>
                    <a:pt x="138" y="16"/>
                  </a:lnTo>
                  <a:lnTo>
                    <a:pt x="140" y="16"/>
                  </a:lnTo>
                  <a:lnTo>
                    <a:pt x="140" y="14"/>
                  </a:lnTo>
                  <a:lnTo>
                    <a:pt x="142" y="14"/>
                  </a:lnTo>
                  <a:lnTo>
                    <a:pt x="142" y="12"/>
                  </a:lnTo>
                  <a:lnTo>
                    <a:pt x="140" y="9"/>
                  </a:lnTo>
                  <a:lnTo>
                    <a:pt x="140" y="9"/>
                  </a:lnTo>
                  <a:lnTo>
                    <a:pt x="142" y="9"/>
                  </a:lnTo>
                  <a:lnTo>
                    <a:pt x="142" y="8"/>
                  </a:lnTo>
                  <a:lnTo>
                    <a:pt x="143" y="6"/>
                  </a:lnTo>
                  <a:lnTo>
                    <a:pt x="145" y="5"/>
                  </a:lnTo>
                  <a:lnTo>
                    <a:pt x="146" y="3"/>
                  </a:lnTo>
                  <a:lnTo>
                    <a:pt x="148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1" name="Freeform 348">
              <a:extLst>
                <a:ext uri="{FF2B5EF4-FFF2-40B4-BE49-F238E27FC236}">
                  <a16:creationId xmlns:a16="http://schemas.microsoft.com/office/drawing/2014/main" id="{F97009FB-C4C7-45B5-ADE6-5B436D276D7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3669371"/>
              <a:ext cx="134497" cy="101360"/>
            </a:xfrm>
            <a:custGeom>
              <a:avLst/>
              <a:gdLst>
                <a:gd name="T0" fmla="*/ 33 w 69"/>
                <a:gd name="T1" fmla="*/ 29 h 52"/>
                <a:gd name="T2" fmla="*/ 31 w 69"/>
                <a:gd name="T3" fmla="*/ 30 h 52"/>
                <a:gd name="T4" fmla="*/ 30 w 69"/>
                <a:gd name="T5" fmla="*/ 29 h 52"/>
                <a:gd name="T6" fmla="*/ 16 w 69"/>
                <a:gd name="T7" fmla="*/ 27 h 52"/>
                <a:gd name="T8" fmla="*/ 14 w 69"/>
                <a:gd name="T9" fmla="*/ 27 h 52"/>
                <a:gd name="T10" fmla="*/ 25 w 69"/>
                <a:gd name="T11" fmla="*/ 26 h 52"/>
                <a:gd name="T12" fmla="*/ 25 w 69"/>
                <a:gd name="T13" fmla="*/ 27 h 52"/>
                <a:gd name="T14" fmla="*/ 22 w 69"/>
                <a:gd name="T15" fmla="*/ 27 h 52"/>
                <a:gd name="T16" fmla="*/ 25 w 69"/>
                <a:gd name="T17" fmla="*/ 26 h 52"/>
                <a:gd name="T18" fmla="*/ 41 w 69"/>
                <a:gd name="T19" fmla="*/ 26 h 52"/>
                <a:gd name="T20" fmla="*/ 39 w 69"/>
                <a:gd name="T21" fmla="*/ 26 h 52"/>
                <a:gd name="T22" fmla="*/ 41 w 69"/>
                <a:gd name="T23" fmla="*/ 24 h 52"/>
                <a:gd name="T24" fmla="*/ 66 w 69"/>
                <a:gd name="T25" fmla="*/ 13 h 52"/>
                <a:gd name="T26" fmla="*/ 68 w 69"/>
                <a:gd name="T27" fmla="*/ 13 h 52"/>
                <a:gd name="T28" fmla="*/ 65 w 69"/>
                <a:gd name="T29" fmla="*/ 0 h 52"/>
                <a:gd name="T30" fmla="*/ 66 w 69"/>
                <a:gd name="T31" fmla="*/ 4 h 52"/>
                <a:gd name="T32" fmla="*/ 66 w 69"/>
                <a:gd name="T33" fmla="*/ 7 h 52"/>
                <a:gd name="T34" fmla="*/ 68 w 69"/>
                <a:gd name="T35" fmla="*/ 7 h 52"/>
                <a:gd name="T36" fmla="*/ 69 w 69"/>
                <a:gd name="T37" fmla="*/ 18 h 52"/>
                <a:gd name="T38" fmla="*/ 68 w 69"/>
                <a:gd name="T39" fmla="*/ 19 h 52"/>
                <a:gd name="T40" fmla="*/ 65 w 69"/>
                <a:gd name="T41" fmla="*/ 21 h 52"/>
                <a:gd name="T42" fmla="*/ 63 w 69"/>
                <a:gd name="T43" fmla="*/ 19 h 52"/>
                <a:gd name="T44" fmla="*/ 63 w 69"/>
                <a:gd name="T45" fmla="*/ 18 h 52"/>
                <a:gd name="T46" fmla="*/ 61 w 69"/>
                <a:gd name="T47" fmla="*/ 18 h 52"/>
                <a:gd name="T48" fmla="*/ 60 w 69"/>
                <a:gd name="T49" fmla="*/ 19 h 52"/>
                <a:gd name="T50" fmla="*/ 60 w 69"/>
                <a:gd name="T51" fmla="*/ 22 h 52"/>
                <a:gd name="T52" fmla="*/ 60 w 69"/>
                <a:gd name="T53" fmla="*/ 26 h 52"/>
                <a:gd name="T54" fmla="*/ 60 w 69"/>
                <a:gd name="T55" fmla="*/ 29 h 52"/>
                <a:gd name="T56" fmla="*/ 63 w 69"/>
                <a:gd name="T57" fmla="*/ 30 h 52"/>
                <a:gd name="T58" fmla="*/ 61 w 69"/>
                <a:gd name="T59" fmla="*/ 32 h 52"/>
                <a:gd name="T60" fmla="*/ 57 w 69"/>
                <a:gd name="T61" fmla="*/ 32 h 52"/>
                <a:gd name="T62" fmla="*/ 57 w 69"/>
                <a:gd name="T63" fmla="*/ 33 h 52"/>
                <a:gd name="T64" fmla="*/ 55 w 69"/>
                <a:gd name="T65" fmla="*/ 37 h 52"/>
                <a:gd name="T66" fmla="*/ 52 w 69"/>
                <a:gd name="T67" fmla="*/ 45 h 52"/>
                <a:gd name="T68" fmla="*/ 52 w 69"/>
                <a:gd name="T69" fmla="*/ 49 h 52"/>
                <a:gd name="T70" fmla="*/ 50 w 69"/>
                <a:gd name="T71" fmla="*/ 52 h 52"/>
                <a:gd name="T72" fmla="*/ 47 w 69"/>
                <a:gd name="T73" fmla="*/ 52 h 52"/>
                <a:gd name="T74" fmla="*/ 41 w 69"/>
                <a:gd name="T75" fmla="*/ 52 h 52"/>
                <a:gd name="T76" fmla="*/ 31 w 69"/>
                <a:gd name="T77" fmla="*/ 51 h 52"/>
                <a:gd name="T78" fmla="*/ 22 w 69"/>
                <a:gd name="T79" fmla="*/ 49 h 52"/>
                <a:gd name="T80" fmla="*/ 16 w 69"/>
                <a:gd name="T81" fmla="*/ 49 h 52"/>
                <a:gd name="T82" fmla="*/ 14 w 69"/>
                <a:gd name="T83" fmla="*/ 48 h 52"/>
                <a:gd name="T84" fmla="*/ 11 w 69"/>
                <a:gd name="T85" fmla="*/ 46 h 52"/>
                <a:gd name="T86" fmla="*/ 9 w 69"/>
                <a:gd name="T87" fmla="*/ 43 h 52"/>
                <a:gd name="T88" fmla="*/ 6 w 69"/>
                <a:gd name="T89" fmla="*/ 40 h 52"/>
                <a:gd name="T90" fmla="*/ 5 w 69"/>
                <a:gd name="T91" fmla="*/ 37 h 52"/>
                <a:gd name="T92" fmla="*/ 1 w 69"/>
                <a:gd name="T93" fmla="*/ 33 h 52"/>
                <a:gd name="T94" fmla="*/ 0 w 69"/>
                <a:gd name="T95" fmla="*/ 30 h 52"/>
                <a:gd name="T96" fmla="*/ 0 w 69"/>
                <a:gd name="T97" fmla="*/ 27 h 52"/>
                <a:gd name="T98" fmla="*/ 0 w 69"/>
                <a:gd name="T99" fmla="*/ 29 h 52"/>
                <a:gd name="T100" fmla="*/ 3 w 69"/>
                <a:gd name="T101" fmla="*/ 30 h 52"/>
                <a:gd name="T102" fmla="*/ 8 w 69"/>
                <a:gd name="T103" fmla="*/ 32 h 52"/>
                <a:gd name="T104" fmla="*/ 14 w 69"/>
                <a:gd name="T105" fmla="*/ 30 h 52"/>
                <a:gd name="T106" fmla="*/ 31 w 69"/>
                <a:gd name="T107" fmla="*/ 32 h 52"/>
                <a:gd name="T108" fmla="*/ 39 w 69"/>
                <a:gd name="T109" fmla="*/ 29 h 52"/>
                <a:gd name="T110" fmla="*/ 41 w 69"/>
                <a:gd name="T111" fmla="*/ 26 h 52"/>
                <a:gd name="T112" fmla="*/ 44 w 69"/>
                <a:gd name="T113" fmla="*/ 22 h 52"/>
                <a:gd name="T114" fmla="*/ 50 w 69"/>
                <a:gd name="T115" fmla="*/ 16 h 52"/>
                <a:gd name="T116" fmla="*/ 55 w 69"/>
                <a:gd name="T117" fmla="*/ 11 h 52"/>
                <a:gd name="T118" fmla="*/ 63 w 69"/>
                <a:gd name="T119" fmla="*/ 4 h 52"/>
                <a:gd name="T120" fmla="*/ 65 w 69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9" h="52">
                  <a:moveTo>
                    <a:pt x="31" y="29"/>
                  </a:move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30" y="29"/>
                  </a:lnTo>
                  <a:lnTo>
                    <a:pt x="31" y="29"/>
                  </a:lnTo>
                  <a:close/>
                  <a:moveTo>
                    <a:pt x="14" y="27"/>
                  </a:moveTo>
                  <a:lnTo>
                    <a:pt x="16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close/>
                  <a:moveTo>
                    <a:pt x="25" y="26"/>
                  </a:moveTo>
                  <a:lnTo>
                    <a:pt x="27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9"/>
                  </a:lnTo>
                  <a:lnTo>
                    <a:pt x="24" y="29"/>
                  </a:lnTo>
                  <a:lnTo>
                    <a:pt x="22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6"/>
                  </a:lnTo>
                  <a:close/>
                  <a:moveTo>
                    <a:pt x="41" y="24"/>
                  </a:move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close/>
                  <a:moveTo>
                    <a:pt x="66" y="13"/>
                  </a:moveTo>
                  <a:lnTo>
                    <a:pt x="66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6" y="13"/>
                  </a:lnTo>
                  <a:close/>
                  <a:moveTo>
                    <a:pt x="65" y="0"/>
                  </a:moveTo>
                  <a:lnTo>
                    <a:pt x="66" y="0"/>
                  </a:lnTo>
                  <a:lnTo>
                    <a:pt x="66" y="2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8" y="7"/>
                  </a:lnTo>
                  <a:lnTo>
                    <a:pt x="68" y="7"/>
                  </a:lnTo>
                  <a:lnTo>
                    <a:pt x="69" y="8"/>
                  </a:lnTo>
                  <a:lnTo>
                    <a:pt x="69" y="16"/>
                  </a:lnTo>
                  <a:lnTo>
                    <a:pt x="69" y="18"/>
                  </a:lnTo>
                  <a:lnTo>
                    <a:pt x="68" y="18"/>
                  </a:lnTo>
                  <a:lnTo>
                    <a:pt x="68" y="18"/>
                  </a:lnTo>
                  <a:lnTo>
                    <a:pt x="68" y="19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5" y="21"/>
                  </a:lnTo>
                  <a:lnTo>
                    <a:pt x="65" y="21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0" y="19"/>
                  </a:lnTo>
                  <a:lnTo>
                    <a:pt x="60" y="21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9"/>
                  </a:lnTo>
                  <a:lnTo>
                    <a:pt x="60" y="29"/>
                  </a:lnTo>
                  <a:lnTo>
                    <a:pt x="63" y="29"/>
                  </a:lnTo>
                  <a:lnTo>
                    <a:pt x="63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1" y="32"/>
                  </a:lnTo>
                  <a:lnTo>
                    <a:pt x="60" y="32"/>
                  </a:lnTo>
                  <a:lnTo>
                    <a:pt x="58" y="32"/>
                  </a:lnTo>
                  <a:lnTo>
                    <a:pt x="57" y="32"/>
                  </a:lnTo>
                  <a:lnTo>
                    <a:pt x="55" y="33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5"/>
                  </a:lnTo>
                  <a:lnTo>
                    <a:pt x="57" y="37"/>
                  </a:lnTo>
                  <a:lnTo>
                    <a:pt x="55" y="37"/>
                  </a:lnTo>
                  <a:lnTo>
                    <a:pt x="55" y="40"/>
                  </a:lnTo>
                  <a:lnTo>
                    <a:pt x="54" y="41"/>
                  </a:lnTo>
                  <a:lnTo>
                    <a:pt x="52" y="45"/>
                  </a:lnTo>
                  <a:lnTo>
                    <a:pt x="52" y="46"/>
                  </a:lnTo>
                  <a:lnTo>
                    <a:pt x="52" y="49"/>
                  </a:lnTo>
                  <a:lnTo>
                    <a:pt x="52" y="49"/>
                  </a:lnTo>
                  <a:lnTo>
                    <a:pt x="52" y="52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4" y="52"/>
                  </a:lnTo>
                  <a:lnTo>
                    <a:pt x="41" y="52"/>
                  </a:lnTo>
                  <a:lnTo>
                    <a:pt x="38" y="51"/>
                  </a:lnTo>
                  <a:lnTo>
                    <a:pt x="35" y="51"/>
                  </a:lnTo>
                  <a:lnTo>
                    <a:pt x="31" y="51"/>
                  </a:lnTo>
                  <a:lnTo>
                    <a:pt x="28" y="51"/>
                  </a:lnTo>
                  <a:lnTo>
                    <a:pt x="25" y="49"/>
                  </a:lnTo>
                  <a:lnTo>
                    <a:pt x="22" y="49"/>
                  </a:lnTo>
                  <a:lnTo>
                    <a:pt x="20" y="49"/>
                  </a:lnTo>
                  <a:lnTo>
                    <a:pt x="17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8"/>
                  </a:lnTo>
                  <a:lnTo>
                    <a:pt x="13" y="48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5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1" y="33"/>
                  </a:lnTo>
                  <a:lnTo>
                    <a:pt x="1" y="32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29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8" y="32"/>
                  </a:lnTo>
                  <a:lnTo>
                    <a:pt x="9" y="32"/>
                  </a:lnTo>
                  <a:lnTo>
                    <a:pt x="13" y="30"/>
                  </a:lnTo>
                  <a:lnTo>
                    <a:pt x="14" y="30"/>
                  </a:lnTo>
                  <a:lnTo>
                    <a:pt x="20" y="30"/>
                  </a:lnTo>
                  <a:lnTo>
                    <a:pt x="25" y="30"/>
                  </a:lnTo>
                  <a:lnTo>
                    <a:pt x="31" y="32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6" y="19"/>
                  </a:lnTo>
                  <a:lnTo>
                    <a:pt x="50" y="16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5" y="11"/>
                  </a:lnTo>
                  <a:lnTo>
                    <a:pt x="57" y="10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2" name="Freeform 349">
              <a:extLst>
                <a:ext uri="{FF2B5EF4-FFF2-40B4-BE49-F238E27FC236}">
                  <a16:creationId xmlns:a16="http://schemas.microsoft.com/office/drawing/2014/main" id="{45F529EC-891C-4CBE-89A2-8C16AD95A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5927" y="3145031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1 w 4"/>
                <a:gd name="T3" fmla="*/ 0 h 3"/>
                <a:gd name="T4" fmla="*/ 3 w 4"/>
                <a:gd name="T5" fmla="*/ 0 h 3"/>
                <a:gd name="T6" fmla="*/ 4 w 4"/>
                <a:gd name="T7" fmla="*/ 2 h 3"/>
                <a:gd name="T8" fmla="*/ 4 w 4"/>
                <a:gd name="T9" fmla="*/ 2 h 3"/>
                <a:gd name="T10" fmla="*/ 4 w 4"/>
                <a:gd name="T11" fmla="*/ 2 h 3"/>
                <a:gd name="T12" fmla="*/ 3 w 4"/>
                <a:gd name="T13" fmla="*/ 2 h 3"/>
                <a:gd name="T14" fmla="*/ 3 w 4"/>
                <a:gd name="T15" fmla="*/ 2 h 3"/>
                <a:gd name="T16" fmla="*/ 1 w 4"/>
                <a:gd name="T17" fmla="*/ 3 h 3"/>
                <a:gd name="T18" fmla="*/ 1 w 4"/>
                <a:gd name="T19" fmla="*/ 3 h 3"/>
                <a:gd name="T20" fmla="*/ 0 w 4"/>
                <a:gd name="T21" fmla="*/ 3 h 3"/>
                <a:gd name="T22" fmla="*/ 0 w 4"/>
                <a:gd name="T23" fmla="*/ 3 h 3"/>
                <a:gd name="T24" fmla="*/ 0 w 4"/>
                <a:gd name="T25" fmla="*/ 3 h 3"/>
                <a:gd name="T26" fmla="*/ 0 w 4"/>
                <a:gd name="T27" fmla="*/ 2 h 3"/>
                <a:gd name="T28" fmla="*/ 0 w 4"/>
                <a:gd name="T29" fmla="*/ 2 h 3"/>
                <a:gd name="T30" fmla="*/ 0 w 4"/>
                <a:gd name="T31" fmla="*/ 2 h 3"/>
                <a:gd name="T32" fmla="*/ 0 w 4"/>
                <a:gd name="T33" fmla="*/ 0 h 3"/>
                <a:gd name="T34" fmla="*/ 0 w 4"/>
                <a:gd name="T35" fmla="*/ 0 h 3"/>
                <a:gd name="T36" fmla="*/ 1 w 4"/>
                <a:gd name="T3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3" name="Freeform 350">
              <a:extLst>
                <a:ext uri="{FF2B5EF4-FFF2-40B4-BE49-F238E27FC236}">
                  <a16:creationId xmlns:a16="http://schemas.microsoft.com/office/drawing/2014/main" id="{C14A1DF6-6AA5-4152-A025-9C575DCD2D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8820" y="4367192"/>
              <a:ext cx="7026944" cy="1602260"/>
            </a:xfrm>
            <a:custGeom>
              <a:avLst/>
              <a:gdLst>
                <a:gd name="T0" fmla="*/ 0 w 3605"/>
                <a:gd name="T1" fmla="*/ 818 h 822"/>
                <a:gd name="T2" fmla="*/ 7 w 3605"/>
                <a:gd name="T3" fmla="*/ 805 h 822"/>
                <a:gd name="T4" fmla="*/ 8 w 3605"/>
                <a:gd name="T5" fmla="*/ 750 h 822"/>
                <a:gd name="T6" fmla="*/ 64 w 3605"/>
                <a:gd name="T7" fmla="*/ 729 h 822"/>
                <a:gd name="T8" fmla="*/ 3522 w 3605"/>
                <a:gd name="T9" fmla="*/ 704 h 822"/>
                <a:gd name="T10" fmla="*/ 8 w 3605"/>
                <a:gd name="T11" fmla="*/ 651 h 822"/>
                <a:gd name="T12" fmla="*/ 11 w 3605"/>
                <a:gd name="T13" fmla="*/ 637 h 822"/>
                <a:gd name="T14" fmla="*/ 297 w 3605"/>
                <a:gd name="T15" fmla="*/ 515 h 822"/>
                <a:gd name="T16" fmla="*/ 284 w 3605"/>
                <a:gd name="T17" fmla="*/ 518 h 822"/>
                <a:gd name="T18" fmla="*/ 155 w 3605"/>
                <a:gd name="T19" fmla="*/ 482 h 822"/>
                <a:gd name="T20" fmla="*/ 275 w 3605"/>
                <a:gd name="T21" fmla="*/ 392 h 822"/>
                <a:gd name="T22" fmla="*/ 270 w 3605"/>
                <a:gd name="T23" fmla="*/ 392 h 822"/>
                <a:gd name="T24" fmla="*/ 322 w 3605"/>
                <a:gd name="T25" fmla="*/ 312 h 822"/>
                <a:gd name="T26" fmla="*/ 317 w 3605"/>
                <a:gd name="T27" fmla="*/ 321 h 822"/>
                <a:gd name="T28" fmla="*/ 407 w 3605"/>
                <a:gd name="T29" fmla="*/ 298 h 822"/>
                <a:gd name="T30" fmla="*/ 404 w 3605"/>
                <a:gd name="T31" fmla="*/ 299 h 822"/>
                <a:gd name="T32" fmla="*/ 1478 w 3605"/>
                <a:gd name="T33" fmla="*/ 265 h 822"/>
                <a:gd name="T34" fmla="*/ 1465 w 3605"/>
                <a:gd name="T35" fmla="*/ 271 h 822"/>
                <a:gd name="T36" fmla="*/ 1453 w 3605"/>
                <a:gd name="T37" fmla="*/ 282 h 822"/>
                <a:gd name="T38" fmla="*/ 1461 w 3605"/>
                <a:gd name="T39" fmla="*/ 271 h 822"/>
                <a:gd name="T40" fmla="*/ 1470 w 3605"/>
                <a:gd name="T41" fmla="*/ 265 h 822"/>
                <a:gd name="T42" fmla="*/ 2922 w 3605"/>
                <a:gd name="T43" fmla="*/ 263 h 822"/>
                <a:gd name="T44" fmla="*/ 2921 w 3605"/>
                <a:gd name="T45" fmla="*/ 258 h 822"/>
                <a:gd name="T46" fmla="*/ 68 w 3605"/>
                <a:gd name="T47" fmla="*/ 262 h 822"/>
                <a:gd name="T48" fmla="*/ 64 w 3605"/>
                <a:gd name="T49" fmla="*/ 260 h 822"/>
                <a:gd name="T50" fmla="*/ 49 w 3605"/>
                <a:gd name="T51" fmla="*/ 255 h 822"/>
                <a:gd name="T52" fmla="*/ 51 w 3605"/>
                <a:gd name="T53" fmla="*/ 246 h 822"/>
                <a:gd name="T54" fmla="*/ 1560 w 3605"/>
                <a:gd name="T55" fmla="*/ 199 h 822"/>
                <a:gd name="T56" fmla="*/ 440 w 3605"/>
                <a:gd name="T57" fmla="*/ 186 h 822"/>
                <a:gd name="T58" fmla="*/ 1563 w 3605"/>
                <a:gd name="T59" fmla="*/ 189 h 822"/>
                <a:gd name="T60" fmla="*/ 1566 w 3605"/>
                <a:gd name="T61" fmla="*/ 224 h 822"/>
                <a:gd name="T62" fmla="*/ 1562 w 3605"/>
                <a:gd name="T63" fmla="*/ 230 h 822"/>
                <a:gd name="T64" fmla="*/ 1554 w 3605"/>
                <a:gd name="T65" fmla="*/ 203 h 822"/>
                <a:gd name="T66" fmla="*/ 1552 w 3605"/>
                <a:gd name="T67" fmla="*/ 170 h 822"/>
                <a:gd name="T68" fmla="*/ 455 w 3605"/>
                <a:gd name="T69" fmla="*/ 165 h 822"/>
                <a:gd name="T70" fmla="*/ 447 w 3605"/>
                <a:gd name="T71" fmla="*/ 175 h 822"/>
                <a:gd name="T72" fmla="*/ 442 w 3605"/>
                <a:gd name="T73" fmla="*/ 178 h 822"/>
                <a:gd name="T74" fmla="*/ 445 w 3605"/>
                <a:gd name="T75" fmla="*/ 170 h 822"/>
                <a:gd name="T76" fmla="*/ 464 w 3605"/>
                <a:gd name="T77" fmla="*/ 161 h 822"/>
                <a:gd name="T78" fmla="*/ 1468 w 3605"/>
                <a:gd name="T79" fmla="*/ 158 h 822"/>
                <a:gd name="T80" fmla="*/ 346 w 3605"/>
                <a:gd name="T81" fmla="*/ 91 h 822"/>
                <a:gd name="T82" fmla="*/ 341 w 3605"/>
                <a:gd name="T83" fmla="*/ 85 h 822"/>
                <a:gd name="T84" fmla="*/ 1489 w 3605"/>
                <a:gd name="T85" fmla="*/ 88 h 822"/>
                <a:gd name="T86" fmla="*/ 1491 w 3605"/>
                <a:gd name="T87" fmla="*/ 115 h 822"/>
                <a:gd name="T88" fmla="*/ 1508 w 3605"/>
                <a:gd name="T89" fmla="*/ 142 h 822"/>
                <a:gd name="T90" fmla="*/ 1502 w 3605"/>
                <a:gd name="T91" fmla="*/ 148 h 822"/>
                <a:gd name="T92" fmla="*/ 1487 w 3605"/>
                <a:gd name="T93" fmla="*/ 123 h 822"/>
                <a:gd name="T94" fmla="*/ 1481 w 3605"/>
                <a:gd name="T95" fmla="*/ 90 h 822"/>
                <a:gd name="T96" fmla="*/ 1521 w 3605"/>
                <a:gd name="T97" fmla="*/ 60 h 822"/>
                <a:gd name="T98" fmla="*/ 1483 w 3605"/>
                <a:gd name="T99" fmla="*/ 52 h 822"/>
                <a:gd name="T100" fmla="*/ 1322 w 3605"/>
                <a:gd name="T101" fmla="*/ 39 h 822"/>
                <a:gd name="T102" fmla="*/ 1525 w 3605"/>
                <a:gd name="T103" fmla="*/ 30 h 822"/>
                <a:gd name="T104" fmla="*/ 1543 w 3605"/>
                <a:gd name="T105" fmla="*/ 22 h 822"/>
                <a:gd name="T106" fmla="*/ 1555 w 3605"/>
                <a:gd name="T107" fmla="*/ 28 h 822"/>
                <a:gd name="T108" fmla="*/ 1550 w 3605"/>
                <a:gd name="T109" fmla="*/ 43 h 822"/>
                <a:gd name="T110" fmla="*/ 1544 w 3605"/>
                <a:gd name="T111" fmla="*/ 54 h 822"/>
                <a:gd name="T112" fmla="*/ 1533 w 3605"/>
                <a:gd name="T113" fmla="*/ 68 h 822"/>
                <a:gd name="T114" fmla="*/ 1522 w 3605"/>
                <a:gd name="T115" fmla="*/ 63 h 822"/>
                <a:gd name="T116" fmla="*/ 1519 w 3605"/>
                <a:gd name="T117" fmla="*/ 39 h 822"/>
                <a:gd name="T118" fmla="*/ 1532 w 3605"/>
                <a:gd name="T119" fmla="*/ 24 h 822"/>
                <a:gd name="T120" fmla="*/ 1539 w 3605"/>
                <a:gd name="T121" fmla="*/ 5 h 822"/>
                <a:gd name="T122" fmla="*/ 1530 w 3605"/>
                <a:gd name="T123" fmla="*/ 5 h 8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05" h="822">
                  <a:moveTo>
                    <a:pt x="2" y="810"/>
                  </a:moveTo>
                  <a:lnTo>
                    <a:pt x="2" y="811"/>
                  </a:lnTo>
                  <a:lnTo>
                    <a:pt x="4" y="813"/>
                  </a:lnTo>
                  <a:lnTo>
                    <a:pt x="5" y="815"/>
                  </a:lnTo>
                  <a:lnTo>
                    <a:pt x="7" y="815"/>
                  </a:lnTo>
                  <a:lnTo>
                    <a:pt x="8" y="815"/>
                  </a:lnTo>
                  <a:lnTo>
                    <a:pt x="13" y="815"/>
                  </a:lnTo>
                  <a:lnTo>
                    <a:pt x="18" y="813"/>
                  </a:lnTo>
                  <a:lnTo>
                    <a:pt x="18" y="815"/>
                  </a:lnTo>
                  <a:lnTo>
                    <a:pt x="19" y="815"/>
                  </a:lnTo>
                  <a:lnTo>
                    <a:pt x="19" y="816"/>
                  </a:lnTo>
                  <a:lnTo>
                    <a:pt x="18" y="816"/>
                  </a:lnTo>
                  <a:lnTo>
                    <a:pt x="15" y="816"/>
                  </a:lnTo>
                  <a:lnTo>
                    <a:pt x="13" y="816"/>
                  </a:lnTo>
                  <a:lnTo>
                    <a:pt x="10" y="816"/>
                  </a:lnTo>
                  <a:lnTo>
                    <a:pt x="10" y="816"/>
                  </a:lnTo>
                  <a:lnTo>
                    <a:pt x="7" y="816"/>
                  </a:lnTo>
                  <a:lnTo>
                    <a:pt x="5" y="818"/>
                  </a:lnTo>
                  <a:lnTo>
                    <a:pt x="5" y="819"/>
                  </a:lnTo>
                  <a:lnTo>
                    <a:pt x="5" y="819"/>
                  </a:lnTo>
                  <a:lnTo>
                    <a:pt x="7" y="819"/>
                  </a:lnTo>
                  <a:lnTo>
                    <a:pt x="7" y="819"/>
                  </a:lnTo>
                  <a:lnTo>
                    <a:pt x="8" y="821"/>
                  </a:lnTo>
                  <a:lnTo>
                    <a:pt x="7" y="821"/>
                  </a:lnTo>
                  <a:lnTo>
                    <a:pt x="5" y="822"/>
                  </a:lnTo>
                  <a:lnTo>
                    <a:pt x="5" y="822"/>
                  </a:lnTo>
                  <a:lnTo>
                    <a:pt x="4" y="821"/>
                  </a:lnTo>
                  <a:lnTo>
                    <a:pt x="4" y="818"/>
                  </a:lnTo>
                  <a:lnTo>
                    <a:pt x="2" y="818"/>
                  </a:lnTo>
                  <a:lnTo>
                    <a:pt x="2" y="818"/>
                  </a:lnTo>
                  <a:lnTo>
                    <a:pt x="0" y="818"/>
                  </a:lnTo>
                  <a:lnTo>
                    <a:pt x="0" y="818"/>
                  </a:lnTo>
                  <a:lnTo>
                    <a:pt x="2" y="816"/>
                  </a:lnTo>
                  <a:lnTo>
                    <a:pt x="4" y="816"/>
                  </a:lnTo>
                  <a:lnTo>
                    <a:pt x="5" y="816"/>
                  </a:lnTo>
                  <a:lnTo>
                    <a:pt x="5" y="815"/>
                  </a:lnTo>
                  <a:lnTo>
                    <a:pt x="4" y="815"/>
                  </a:lnTo>
                  <a:lnTo>
                    <a:pt x="2" y="813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3"/>
                  </a:lnTo>
                  <a:lnTo>
                    <a:pt x="0" y="813"/>
                  </a:lnTo>
                  <a:lnTo>
                    <a:pt x="0" y="811"/>
                  </a:lnTo>
                  <a:lnTo>
                    <a:pt x="2" y="811"/>
                  </a:lnTo>
                  <a:lnTo>
                    <a:pt x="2" y="810"/>
                  </a:lnTo>
                  <a:close/>
                  <a:moveTo>
                    <a:pt x="5" y="800"/>
                  </a:moveTo>
                  <a:lnTo>
                    <a:pt x="7" y="800"/>
                  </a:lnTo>
                  <a:lnTo>
                    <a:pt x="7" y="800"/>
                  </a:lnTo>
                  <a:lnTo>
                    <a:pt x="11" y="802"/>
                  </a:lnTo>
                  <a:lnTo>
                    <a:pt x="15" y="804"/>
                  </a:lnTo>
                  <a:lnTo>
                    <a:pt x="16" y="804"/>
                  </a:lnTo>
                  <a:lnTo>
                    <a:pt x="18" y="805"/>
                  </a:lnTo>
                  <a:lnTo>
                    <a:pt x="18" y="805"/>
                  </a:lnTo>
                  <a:lnTo>
                    <a:pt x="18" y="807"/>
                  </a:lnTo>
                  <a:lnTo>
                    <a:pt x="18" y="807"/>
                  </a:lnTo>
                  <a:lnTo>
                    <a:pt x="16" y="807"/>
                  </a:lnTo>
                  <a:lnTo>
                    <a:pt x="16" y="807"/>
                  </a:lnTo>
                  <a:lnTo>
                    <a:pt x="15" y="807"/>
                  </a:lnTo>
                  <a:lnTo>
                    <a:pt x="11" y="805"/>
                  </a:lnTo>
                  <a:lnTo>
                    <a:pt x="10" y="804"/>
                  </a:lnTo>
                  <a:lnTo>
                    <a:pt x="8" y="804"/>
                  </a:lnTo>
                  <a:lnTo>
                    <a:pt x="8" y="805"/>
                  </a:lnTo>
                  <a:lnTo>
                    <a:pt x="7" y="805"/>
                  </a:lnTo>
                  <a:lnTo>
                    <a:pt x="5" y="805"/>
                  </a:lnTo>
                  <a:lnTo>
                    <a:pt x="4" y="805"/>
                  </a:lnTo>
                  <a:lnTo>
                    <a:pt x="4" y="805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2"/>
                  </a:lnTo>
                  <a:lnTo>
                    <a:pt x="4" y="802"/>
                  </a:lnTo>
                  <a:lnTo>
                    <a:pt x="5" y="802"/>
                  </a:lnTo>
                  <a:lnTo>
                    <a:pt x="5" y="800"/>
                  </a:lnTo>
                  <a:close/>
                  <a:moveTo>
                    <a:pt x="24" y="742"/>
                  </a:moveTo>
                  <a:lnTo>
                    <a:pt x="24" y="744"/>
                  </a:lnTo>
                  <a:lnTo>
                    <a:pt x="26" y="744"/>
                  </a:lnTo>
                  <a:lnTo>
                    <a:pt x="27" y="745"/>
                  </a:lnTo>
                  <a:lnTo>
                    <a:pt x="29" y="745"/>
                  </a:lnTo>
                  <a:lnTo>
                    <a:pt x="30" y="745"/>
                  </a:lnTo>
                  <a:lnTo>
                    <a:pt x="30" y="747"/>
                  </a:lnTo>
                  <a:lnTo>
                    <a:pt x="30" y="747"/>
                  </a:lnTo>
                  <a:lnTo>
                    <a:pt x="27" y="748"/>
                  </a:lnTo>
                  <a:lnTo>
                    <a:pt x="24" y="747"/>
                  </a:lnTo>
                  <a:lnTo>
                    <a:pt x="23" y="747"/>
                  </a:lnTo>
                  <a:lnTo>
                    <a:pt x="19" y="747"/>
                  </a:lnTo>
                  <a:lnTo>
                    <a:pt x="15" y="748"/>
                  </a:lnTo>
                  <a:lnTo>
                    <a:pt x="11" y="752"/>
                  </a:lnTo>
                  <a:lnTo>
                    <a:pt x="8" y="753"/>
                  </a:lnTo>
                  <a:lnTo>
                    <a:pt x="7" y="753"/>
                  </a:lnTo>
                  <a:lnTo>
                    <a:pt x="7" y="755"/>
                  </a:lnTo>
                  <a:lnTo>
                    <a:pt x="7" y="755"/>
                  </a:lnTo>
                  <a:lnTo>
                    <a:pt x="5" y="756"/>
                  </a:lnTo>
                  <a:lnTo>
                    <a:pt x="7" y="753"/>
                  </a:lnTo>
                  <a:lnTo>
                    <a:pt x="7" y="752"/>
                  </a:lnTo>
                  <a:lnTo>
                    <a:pt x="8" y="750"/>
                  </a:lnTo>
                  <a:lnTo>
                    <a:pt x="10" y="750"/>
                  </a:lnTo>
                  <a:lnTo>
                    <a:pt x="8" y="748"/>
                  </a:lnTo>
                  <a:lnTo>
                    <a:pt x="8" y="747"/>
                  </a:lnTo>
                  <a:lnTo>
                    <a:pt x="8" y="747"/>
                  </a:lnTo>
                  <a:lnTo>
                    <a:pt x="10" y="747"/>
                  </a:lnTo>
                  <a:lnTo>
                    <a:pt x="10" y="748"/>
                  </a:lnTo>
                  <a:lnTo>
                    <a:pt x="11" y="748"/>
                  </a:lnTo>
                  <a:lnTo>
                    <a:pt x="16" y="747"/>
                  </a:lnTo>
                  <a:lnTo>
                    <a:pt x="19" y="745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3" y="744"/>
                  </a:lnTo>
                  <a:lnTo>
                    <a:pt x="24" y="742"/>
                  </a:lnTo>
                  <a:close/>
                  <a:moveTo>
                    <a:pt x="64" y="725"/>
                  </a:moveTo>
                  <a:lnTo>
                    <a:pt x="64" y="725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7" y="726"/>
                  </a:lnTo>
                  <a:lnTo>
                    <a:pt x="67" y="726"/>
                  </a:lnTo>
                  <a:lnTo>
                    <a:pt x="67" y="728"/>
                  </a:lnTo>
                  <a:lnTo>
                    <a:pt x="68" y="728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31"/>
                  </a:lnTo>
                  <a:lnTo>
                    <a:pt x="67" y="731"/>
                  </a:lnTo>
                  <a:lnTo>
                    <a:pt x="65" y="731"/>
                  </a:lnTo>
                  <a:lnTo>
                    <a:pt x="64" y="729"/>
                  </a:lnTo>
                  <a:lnTo>
                    <a:pt x="64" y="728"/>
                  </a:lnTo>
                  <a:lnTo>
                    <a:pt x="62" y="725"/>
                  </a:lnTo>
                  <a:lnTo>
                    <a:pt x="64" y="725"/>
                  </a:lnTo>
                  <a:lnTo>
                    <a:pt x="64" y="725"/>
                  </a:lnTo>
                  <a:close/>
                  <a:moveTo>
                    <a:pt x="3515" y="701"/>
                  </a:moveTo>
                  <a:lnTo>
                    <a:pt x="3515" y="701"/>
                  </a:lnTo>
                  <a:lnTo>
                    <a:pt x="3515" y="703"/>
                  </a:lnTo>
                  <a:lnTo>
                    <a:pt x="3515" y="703"/>
                  </a:lnTo>
                  <a:lnTo>
                    <a:pt x="3517" y="701"/>
                  </a:lnTo>
                  <a:lnTo>
                    <a:pt x="3517" y="701"/>
                  </a:lnTo>
                  <a:lnTo>
                    <a:pt x="3517" y="703"/>
                  </a:lnTo>
                  <a:lnTo>
                    <a:pt x="3517" y="703"/>
                  </a:lnTo>
                  <a:lnTo>
                    <a:pt x="3515" y="704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7"/>
                  </a:lnTo>
                  <a:lnTo>
                    <a:pt x="3517" y="707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4"/>
                  </a:lnTo>
                  <a:lnTo>
                    <a:pt x="3515" y="703"/>
                  </a:lnTo>
                  <a:lnTo>
                    <a:pt x="3515" y="701"/>
                  </a:lnTo>
                  <a:lnTo>
                    <a:pt x="3515" y="701"/>
                  </a:lnTo>
                  <a:close/>
                  <a:moveTo>
                    <a:pt x="3520" y="696"/>
                  </a:moveTo>
                  <a:lnTo>
                    <a:pt x="3520" y="696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701"/>
                  </a:lnTo>
                  <a:lnTo>
                    <a:pt x="3522" y="703"/>
                  </a:lnTo>
                  <a:lnTo>
                    <a:pt x="3522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3"/>
                  </a:lnTo>
                  <a:lnTo>
                    <a:pt x="3520" y="700"/>
                  </a:lnTo>
                  <a:lnTo>
                    <a:pt x="3518" y="698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696"/>
                  </a:lnTo>
                  <a:lnTo>
                    <a:pt x="3520" y="696"/>
                  </a:lnTo>
                  <a:close/>
                  <a:moveTo>
                    <a:pt x="3525" y="693"/>
                  </a:moveTo>
                  <a:lnTo>
                    <a:pt x="3525" y="695"/>
                  </a:lnTo>
                  <a:lnTo>
                    <a:pt x="3525" y="696"/>
                  </a:lnTo>
                  <a:lnTo>
                    <a:pt x="3525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700"/>
                  </a:lnTo>
                  <a:lnTo>
                    <a:pt x="3526" y="701"/>
                  </a:lnTo>
                  <a:lnTo>
                    <a:pt x="3525" y="701"/>
                  </a:lnTo>
                  <a:lnTo>
                    <a:pt x="3525" y="701"/>
                  </a:lnTo>
                  <a:lnTo>
                    <a:pt x="3525" y="700"/>
                  </a:lnTo>
                  <a:lnTo>
                    <a:pt x="3525" y="700"/>
                  </a:lnTo>
                  <a:lnTo>
                    <a:pt x="3525" y="698"/>
                  </a:lnTo>
                  <a:lnTo>
                    <a:pt x="3525" y="695"/>
                  </a:lnTo>
                  <a:lnTo>
                    <a:pt x="3525" y="693"/>
                  </a:lnTo>
                  <a:close/>
                  <a:moveTo>
                    <a:pt x="7" y="649"/>
                  </a:moveTo>
                  <a:lnTo>
                    <a:pt x="8" y="649"/>
                  </a:lnTo>
                  <a:lnTo>
                    <a:pt x="8" y="651"/>
                  </a:lnTo>
                  <a:lnTo>
                    <a:pt x="10" y="651"/>
                  </a:lnTo>
                  <a:lnTo>
                    <a:pt x="10" y="652"/>
                  </a:lnTo>
                  <a:lnTo>
                    <a:pt x="10" y="654"/>
                  </a:lnTo>
                  <a:lnTo>
                    <a:pt x="8" y="652"/>
                  </a:lnTo>
                  <a:lnTo>
                    <a:pt x="7" y="654"/>
                  </a:lnTo>
                  <a:lnTo>
                    <a:pt x="5" y="654"/>
                  </a:lnTo>
                  <a:lnTo>
                    <a:pt x="5" y="654"/>
                  </a:lnTo>
                  <a:lnTo>
                    <a:pt x="5" y="652"/>
                  </a:lnTo>
                  <a:lnTo>
                    <a:pt x="5" y="651"/>
                  </a:lnTo>
                  <a:lnTo>
                    <a:pt x="5" y="649"/>
                  </a:lnTo>
                  <a:lnTo>
                    <a:pt x="7" y="649"/>
                  </a:lnTo>
                  <a:close/>
                  <a:moveTo>
                    <a:pt x="11" y="643"/>
                  </a:moveTo>
                  <a:lnTo>
                    <a:pt x="13" y="643"/>
                  </a:lnTo>
                  <a:lnTo>
                    <a:pt x="13" y="643"/>
                  </a:lnTo>
                  <a:lnTo>
                    <a:pt x="13" y="644"/>
                  </a:lnTo>
                  <a:lnTo>
                    <a:pt x="11" y="644"/>
                  </a:lnTo>
                  <a:lnTo>
                    <a:pt x="11" y="644"/>
                  </a:lnTo>
                  <a:lnTo>
                    <a:pt x="10" y="644"/>
                  </a:lnTo>
                  <a:lnTo>
                    <a:pt x="11" y="643"/>
                  </a:lnTo>
                  <a:close/>
                  <a:moveTo>
                    <a:pt x="15" y="635"/>
                  </a:moveTo>
                  <a:lnTo>
                    <a:pt x="15" y="635"/>
                  </a:lnTo>
                  <a:lnTo>
                    <a:pt x="15" y="635"/>
                  </a:lnTo>
                  <a:lnTo>
                    <a:pt x="15" y="635"/>
                  </a:lnTo>
                  <a:lnTo>
                    <a:pt x="15" y="637"/>
                  </a:lnTo>
                  <a:lnTo>
                    <a:pt x="15" y="637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3" y="638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5"/>
                  </a:lnTo>
                  <a:lnTo>
                    <a:pt x="13" y="635"/>
                  </a:lnTo>
                  <a:lnTo>
                    <a:pt x="15" y="635"/>
                  </a:lnTo>
                  <a:close/>
                  <a:moveTo>
                    <a:pt x="3602" y="610"/>
                  </a:moveTo>
                  <a:lnTo>
                    <a:pt x="3604" y="610"/>
                  </a:lnTo>
                  <a:lnTo>
                    <a:pt x="3605" y="611"/>
                  </a:lnTo>
                  <a:lnTo>
                    <a:pt x="3605" y="611"/>
                  </a:lnTo>
                  <a:lnTo>
                    <a:pt x="3605" y="613"/>
                  </a:lnTo>
                  <a:lnTo>
                    <a:pt x="3604" y="613"/>
                  </a:lnTo>
                  <a:lnTo>
                    <a:pt x="3604" y="614"/>
                  </a:lnTo>
                  <a:lnTo>
                    <a:pt x="3602" y="614"/>
                  </a:lnTo>
                  <a:lnTo>
                    <a:pt x="3600" y="614"/>
                  </a:lnTo>
                  <a:lnTo>
                    <a:pt x="3600" y="614"/>
                  </a:lnTo>
                  <a:lnTo>
                    <a:pt x="3600" y="613"/>
                  </a:lnTo>
                  <a:lnTo>
                    <a:pt x="3600" y="613"/>
                  </a:lnTo>
                  <a:lnTo>
                    <a:pt x="3600" y="611"/>
                  </a:lnTo>
                  <a:lnTo>
                    <a:pt x="3600" y="611"/>
                  </a:lnTo>
                  <a:lnTo>
                    <a:pt x="3602" y="610"/>
                  </a:lnTo>
                  <a:close/>
                  <a:moveTo>
                    <a:pt x="297" y="504"/>
                  </a:moveTo>
                  <a:lnTo>
                    <a:pt x="298" y="504"/>
                  </a:lnTo>
                  <a:lnTo>
                    <a:pt x="298" y="504"/>
                  </a:lnTo>
                  <a:lnTo>
                    <a:pt x="298" y="506"/>
                  </a:lnTo>
                  <a:lnTo>
                    <a:pt x="298" y="507"/>
                  </a:lnTo>
                  <a:lnTo>
                    <a:pt x="298" y="509"/>
                  </a:lnTo>
                  <a:lnTo>
                    <a:pt x="300" y="509"/>
                  </a:lnTo>
                  <a:lnTo>
                    <a:pt x="300" y="509"/>
                  </a:lnTo>
                  <a:lnTo>
                    <a:pt x="300" y="511"/>
                  </a:lnTo>
                  <a:lnTo>
                    <a:pt x="298" y="511"/>
                  </a:lnTo>
                  <a:lnTo>
                    <a:pt x="298" y="512"/>
                  </a:lnTo>
                  <a:lnTo>
                    <a:pt x="298" y="514"/>
                  </a:lnTo>
                  <a:lnTo>
                    <a:pt x="297" y="514"/>
                  </a:lnTo>
                  <a:lnTo>
                    <a:pt x="297" y="515"/>
                  </a:lnTo>
                  <a:lnTo>
                    <a:pt x="297" y="515"/>
                  </a:lnTo>
                  <a:lnTo>
                    <a:pt x="295" y="515"/>
                  </a:lnTo>
                  <a:lnTo>
                    <a:pt x="295" y="515"/>
                  </a:lnTo>
                  <a:lnTo>
                    <a:pt x="294" y="515"/>
                  </a:lnTo>
                  <a:lnTo>
                    <a:pt x="294" y="514"/>
                  </a:lnTo>
                  <a:lnTo>
                    <a:pt x="294" y="514"/>
                  </a:lnTo>
                  <a:lnTo>
                    <a:pt x="292" y="514"/>
                  </a:lnTo>
                  <a:lnTo>
                    <a:pt x="292" y="515"/>
                  </a:lnTo>
                  <a:lnTo>
                    <a:pt x="291" y="517"/>
                  </a:lnTo>
                  <a:lnTo>
                    <a:pt x="291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7" y="518"/>
                  </a:lnTo>
                  <a:lnTo>
                    <a:pt x="287" y="520"/>
                  </a:lnTo>
                  <a:lnTo>
                    <a:pt x="287" y="522"/>
                  </a:lnTo>
                  <a:lnTo>
                    <a:pt x="287" y="523"/>
                  </a:lnTo>
                  <a:lnTo>
                    <a:pt x="287" y="525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3"/>
                  </a:lnTo>
                  <a:lnTo>
                    <a:pt x="286" y="522"/>
                  </a:lnTo>
                  <a:lnTo>
                    <a:pt x="284" y="522"/>
                  </a:lnTo>
                  <a:lnTo>
                    <a:pt x="284" y="520"/>
                  </a:lnTo>
                  <a:lnTo>
                    <a:pt x="284" y="518"/>
                  </a:lnTo>
                  <a:lnTo>
                    <a:pt x="284" y="518"/>
                  </a:lnTo>
                  <a:lnTo>
                    <a:pt x="286" y="517"/>
                  </a:lnTo>
                  <a:lnTo>
                    <a:pt x="287" y="517"/>
                  </a:lnTo>
                  <a:lnTo>
                    <a:pt x="287" y="517"/>
                  </a:lnTo>
                  <a:lnTo>
                    <a:pt x="289" y="515"/>
                  </a:lnTo>
                  <a:lnTo>
                    <a:pt x="289" y="515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2"/>
                  </a:lnTo>
                  <a:lnTo>
                    <a:pt x="291" y="512"/>
                  </a:lnTo>
                  <a:lnTo>
                    <a:pt x="291" y="512"/>
                  </a:lnTo>
                  <a:lnTo>
                    <a:pt x="292" y="512"/>
                  </a:lnTo>
                  <a:lnTo>
                    <a:pt x="292" y="511"/>
                  </a:lnTo>
                  <a:lnTo>
                    <a:pt x="294" y="511"/>
                  </a:lnTo>
                  <a:lnTo>
                    <a:pt x="294" y="509"/>
                  </a:lnTo>
                  <a:lnTo>
                    <a:pt x="294" y="509"/>
                  </a:lnTo>
                  <a:lnTo>
                    <a:pt x="295" y="507"/>
                  </a:lnTo>
                  <a:lnTo>
                    <a:pt x="297" y="507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4"/>
                  </a:lnTo>
                  <a:lnTo>
                    <a:pt x="297" y="504"/>
                  </a:lnTo>
                  <a:close/>
                  <a:moveTo>
                    <a:pt x="155" y="477"/>
                  </a:moveTo>
                  <a:lnTo>
                    <a:pt x="157" y="477"/>
                  </a:lnTo>
                  <a:lnTo>
                    <a:pt x="158" y="477"/>
                  </a:lnTo>
                  <a:lnTo>
                    <a:pt x="158" y="477"/>
                  </a:lnTo>
                  <a:lnTo>
                    <a:pt x="160" y="479"/>
                  </a:lnTo>
                  <a:lnTo>
                    <a:pt x="160" y="481"/>
                  </a:lnTo>
                  <a:lnTo>
                    <a:pt x="160" y="482"/>
                  </a:lnTo>
                  <a:lnTo>
                    <a:pt x="158" y="482"/>
                  </a:lnTo>
                  <a:lnTo>
                    <a:pt x="155" y="482"/>
                  </a:lnTo>
                  <a:lnTo>
                    <a:pt x="153" y="484"/>
                  </a:lnTo>
                  <a:lnTo>
                    <a:pt x="152" y="482"/>
                  </a:lnTo>
                  <a:lnTo>
                    <a:pt x="152" y="482"/>
                  </a:lnTo>
                  <a:lnTo>
                    <a:pt x="150" y="481"/>
                  </a:lnTo>
                  <a:lnTo>
                    <a:pt x="149" y="481"/>
                  </a:lnTo>
                  <a:lnTo>
                    <a:pt x="150" y="479"/>
                  </a:lnTo>
                  <a:lnTo>
                    <a:pt x="152" y="479"/>
                  </a:lnTo>
                  <a:lnTo>
                    <a:pt x="153" y="479"/>
                  </a:lnTo>
                  <a:lnTo>
                    <a:pt x="153" y="477"/>
                  </a:lnTo>
                  <a:lnTo>
                    <a:pt x="155" y="477"/>
                  </a:lnTo>
                  <a:close/>
                  <a:moveTo>
                    <a:pt x="275" y="378"/>
                  </a:moveTo>
                  <a:lnTo>
                    <a:pt x="275" y="378"/>
                  </a:lnTo>
                  <a:lnTo>
                    <a:pt x="275" y="380"/>
                  </a:lnTo>
                  <a:lnTo>
                    <a:pt x="275" y="381"/>
                  </a:lnTo>
                  <a:lnTo>
                    <a:pt x="275" y="383"/>
                  </a:lnTo>
                  <a:lnTo>
                    <a:pt x="275" y="386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5" y="388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6" y="391"/>
                  </a:lnTo>
                  <a:lnTo>
                    <a:pt x="275" y="391"/>
                  </a:lnTo>
                  <a:lnTo>
                    <a:pt x="275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5" y="392"/>
                  </a:lnTo>
                  <a:lnTo>
                    <a:pt x="275" y="392"/>
                  </a:lnTo>
                  <a:lnTo>
                    <a:pt x="275" y="394"/>
                  </a:lnTo>
                  <a:lnTo>
                    <a:pt x="275" y="394"/>
                  </a:lnTo>
                  <a:lnTo>
                    <a:pt x="273" y="394"/>
                  </a:lnTo>
                  <a:lnTo>
                    <a:pt x="273" y="394"/>
                  </a:lnTo>
                  <a:lnTo>
                    <a:pt x="275" y="395"/>
                  </a:lnTo>
                  <a:lnTo>
                    <a:pt x="276" y="395"/>
                  </a:lnTo>
                  <a:lnTo>
                    <a:pt x="275" y="395"/>
                  </a:lnTo>
                  <a:lnTo>
                    <a:pt x="275" y="395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2" y="397"/>
                  </a:lnTo>
                  <a:lnTo>
                    <a:pt x="272" y="397"/>
                  </a:lnTo>
                  <a:lnTo>
                    <a:pt x="272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7"/>
                  </a:lnTo>
                  <a:lnTo>
                    <a:pt x="270" y="395"/>
                  </a:lnTo>
                  <a:lnTo>
                    <a:pt x="272" y="395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70" y="392"/>
                  </a:lnTo>
                  <a:lnTo>
                    <a:pt x="272" y="392"/>
                  </a:lnTo>
                  <a:lnTo>
                    <a:pt x="272" y="392"/>
                  </a:lnTo>
                  <a:lnTo>
                    <a:pt x="272" y="391"/>
                  </a:lnTo>
                  <a:lnTo>
                    <a:pt x="272" y="391"/>
                  </a:lnTo>
                  <a:lnTo>
                    <a:pt x="270" y="391"/>
                  </a:lnTo>
                  <a:lnTo>
                    <a:pt x="267" y="389"/>
                  </a:lnTo>
                  <a:lnTo>
                    <a:pt x="268" y="389"/>
                  </a:lnTo>
                  <a:lnTo>
                    <a:pt x="268" y="389"/>
                  </a:lnTo>
                  <a:lnTo>
                    <a:pt x="270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8"/>
                  </a:lnTo>
                  <a:lnTo>
                    <a:pt x="272" y="388"/>
                  </a:lnTo>
                  <a:lnTo>
                    <a:pt x="273" y="388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4"/>
                  </a:lnTo>
                  <a:lnTo>
                    <a:pt x="273" y="384"/>
                  </a:lnTo>
                  <a:lnTo>
                    <a:pt x="273" y="383"/>
                  </a:lnTo>
                  <a:lnTo>
                    <a:pt x="273" y="383"/>
                  </a:lnTo>
                  <a:lnTo>
                    <a:pt x="275" y="383"/>
                  </a:lnTo>
                  <a:lnTo>
                    <a:pt x="275" y="381"/>
                  </a:lnTo>
                  <a:lnTo>
                    <a:pt x="275" y="381"/>
                  </a:lnTo>
                  <a:lnTo>
                    <a:pt x="275" y="380"/>
                  </a:lnTo>
                  <a:lnTo>
                    <a:pt x="273" y="380"/>
                  </a:lnTo>
                  <a:lnTo>
                    <a:pt x="273" y="380"/>
                  </a:lnTo>
                  <a:lnTo>
                    <a:pt x="275" y="378"/>
                  </a:lnTo>
                  <a:lnTo>
                    <a:pt x="275" y="378"/>
                  </a:lnTo>
                  <a:lnTo>
                    <a:pt x="275" y="378"/>
                  </a:lnTo>
                  <a:close/>
                  <a:moveTo>
                    <a:pt x="322" y="312"/>
                  </a:moveTo>
                  <a:lnTo>
                    <a:pt x="324" y="312"/>
                  </a:lnTo>
                  <a:lnTo>
                    <a:pt x="324" y="315"/>
                  </a:lnTo>
                  <a:lnTo>
                    <a:pt x="324" y="315"/>
                  </a:lnTo>
                  <a:lnTo>
                    <a:pt x="325" y="315"/>
                  </a:lnTo>
                  <a:lnTo>
                    <a:pt x="327" y="314"/>
                  </a:lnTo>
                  <a:lnTo>
                    <a:pt x="328" y="314"/>
                  </a:lnTo>
                  <a:lnTo>
                    <a:pt x="327" y="315"/>
                  </a:lnTo>
                  <a:lnTo>
                    <a:pt x="325" y="317"/>
                  </a:lnTo>
                  <a:lnTo>
                    <a:pt x="325" y="317"/>
                  </a:lnTo>
                  <a:lnTo>
                    <a:pt x="324" y="318"/>
                  </a:lnTo>
                  <a:lnTo>
                    <a:pt x="322" y="318"/>
                  </a:lnTo>
                  <a:lnTo>
                    <a:pt x="322" y="320"/>
                  </a:lnTo>
                  <a:lnTo>
                    <a:pt x="324" y="320"/>
                  </a:lnTo>
                  <a:lnTo>
                    <a:pt x="324" y="321"/>
                  </a:lnTo>
                  <a:lnTo>
                    <a:pt x="322" y="321"/>
                  </a:lnTo>
                  <a:lnTo>
                    <a:pt x="322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19" y="321"/>
                  </a:lnTo>
                  <a:lnTo>
                    <a:pt x="319" y="321"/>
                  </a:lnTo>
                  <a:lnTo>
                    <a:pt x="321" y="323"/>
                  </a:lnTo>
                  <a:lnTo>
                    <a:pt x="322" y="325"/>
                  </a:lnTo>
                  <a:lnTo>
                    <a:pt x="322" y="325"/>
                  </a:lnTo>
                  <a:lnTo>
                    <a:pt x="319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6" y="323"/>
                  </a:lnTo>
                  <a:lnTo>
                    <a:pt x="316" y="321"/>
                  </a:lnTo>
                  <a:lnTo>
                    <a:pt x="316" y="321"/>
                  </a:lnTo>
                  <a:lnTo>
                    <a:pt x="317" y="321"/>
                  </a:lnTo>
                  <a:lnTo>
                    <a:pt x="316" y="320"/>
                  </a:lnTo>
                  <a:lnTo>
                    <a:pt x="316" y="320"/>
                  </a:lnTo>
                  <a:lnTo>
                    <a:pt x="317" y="320"/>
                  </a:lnTo>
                  <a:lnTo>
                    <a:pt x="317" y="320"/>
                  </a:lnTo>
                  <a:lnTo>
                    <a:pt x="319" y="320"/>
                  </a:lnTo>
                  <a:lnTo>
                    <a:pt x="321" y="320"/>
                  </a:lnTo>
                  <a:lnTo>
                    <a:pt x="321" y="320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2" y="317"/>
                  </a:lnTo>
                  <a:lnTo>
                    <a:pt x="322" y="314"/>
                  </a:lnTo>
                  <a:lnTo>
                    <a:pt x="322" y="312"/>
                  </a:lnTo>
                  <a:lnTo>
                    <a:pt x="322" y="312"/>
                  </a:lnTo>
                  <a:close/>
                  <a:moveTo>
                    <a:pt x="406" y="290"/>
                  </a:moveTo>
                  <a:lnTo>
                    <a:pt x="406" y="290"/>
                  </a:lnTo>
                  <a:lnTo>
                    <a:pt x="406" y="290"/>
                  </a:lnTo>
                  <a:lnTo>
                    <a:pt x="406" y="292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8"/>
                  </a:lnTo>
                  <a:lnTo>
                    <a:pt x="407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10" y="298"/>
                  </a:lnTo>
                  <a:lnTo>
                    <a:pt x="410" y="298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09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9" y="301"/>
                  </a:lnTo>
                  <a:lnTo>
                    <a:pt x="407" y="303"/>
                  </a:lnTo>
                  <a:lnTo>
                    <a:pt x="407" y="301"/>
                  </a:lnTo>
                  <a:lnTo>
                    <a:pt x="407" y="301"/>
                  </a:lnTo>
                  <a:lnTo>
                    <a:pt x="406" y="301"/>
                  </a:lnTo>
                  <a:lnTo>
                    <a:pt x="406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8"/>
                  </a:lnTo>
                  <a:lnTo>
                    <a:pt x="406" y="298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4" y="299"/>
                  </a:lnTo>
                  <a:lnTo>
                    <a:pt x="404" y="298"/>
                  </a:lnTo>
                  <a:lnTo>
                    <a:pt x="406" y="298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5"/>
                  </a:lnTo>
                  <a:lnTo>
                    <a:pt x="406" y="295"/>
                  </a:lnTo>
                  <a:lnTo>
                    <a:pt x="404" y="293"/>
                  </a:lnTo>
                  <a:lnTo>
                    <a:pt x="404" y="293"/>
                  </a:lnTo>
                  <a:lnTo>
                    <a:pt x="404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3"/>
                  </a:lnTo>
                  <a:lnTo>
                    <a:pt x="403" y="293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6" y="290"/>
                  </a:lnTo>
                  <a:close/>
                  <a:moveTo>
                    <a:pt x="1473" y="265"/>
                  </a:moveTo>
                  <a:lnTo>
                    <a:pt x="1475" y="265"/>
                  </a:lnTo>
                  <a:lnTo>
                    <a:pt x="1475" y="265"/>
                  </a:lnTo>
                  <a:lnTo>
                    <a:pt x="1476" y="265"/>
                  </a:lnTo>
                  <a:lnTo>
                    <a:pt x="1478" y="265"/>
                  </a:lnTo>
                  <a:lnTo>
                    <a:pt x="1478" y="265"/>
                  </a:lnTo>
                  <a:lnTo>
                    <a:pt x="1478" y="266"/>
                  </a:lnTo>
                  <a:lnTo>
                    <a:pt x="1480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6" y="266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5" y="269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2" y="268"/>
                  </a:lnTo>
                  <a:lnTo>
                    <a:pt x="1472" y="268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0" y="269"/>
                  </a:lnTo>
                  <a:lnTo>
                    <a:pt x="1470" y="268"/>
                  </a:lnTo>
                  <a:lnTo>
                    <a:pt x="1470" y="268"/>
                  </a:lnTo>
                  <a:lnTo>
                    <a:pt x="1468" y="269"/>
                  </a:lnTo>
                  <a:lnTo>
                    <a:pt x="1467" y="269"/>
                  </a:lnTo>
                  <a:lnTo>
                    <a:pt x="1467" y="269"/>
                  </a:lnTo>
                  <a:lnTo>
                    <a:pt x="1465" y="269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2" y="273"/>
                  </a:lnTo>
                  <a:lnTo>
                    <a:pt x="1462" y="274"/>
                  </a:lnTo>
                  <a:lnTo>
                    <a:pt x="1462" y="274"/>
                  </a:lnTo>
                  <a:lnTo>
                    <a:pt x="1461" y="274"/>
                  </a:lnTo>
                  <a:lnTo>
                    <a:pt x="1461" y="274"/>
                  </a:lnTo>
                  <a:lnTo>
                    <a:pt x="1461" y="276"/>
                  </a:lnTo>
                  <a:lnTo>
                    <a:pt x="1459" y="276"/>
                  </a:lnTo>
                  <a:lnTo>
                    <a:pt x="1459" y="276"/>
                  </a:lnTo>
                  <a:lnTo>
                    <a:pt x="1459" y="277"/>
                  </a:lnTo>
                  <a:lnTo>
                    <a:pt x="1459" y="279"/>
                  </a:lnTo>
                  <a:lnTo>
                    <a:pt x="1459" y="279"/>
                  </a:lnTo>
                  <a:lnTo>
                    <a:pt x="1457" y="279"/>
                  </a:lnTo>
                  <a:lnTo>
                    <a:pt x="1457" y="279"/>
                  </a:lnTo>
                  <a:lnTo>
                    <a:pt x="1456" y="279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7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4" y="280"/>
                  </a:lnTo>
                  <a:lnTo>
                    <a:pt x="1454" y="282"/>
                  </a:lnTo>
                  <a:lnTo>
                    <a:pt x="1453" y="282"/>
                  </a:lnTo>
                  <a:lnTo>
                    <a:pt x="1453" y="284"/>
                  </a:lnTo>
                  <a:lnTo>
                    <a:pt x="1453" y="284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0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3" y="282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4" y="279"/>
                  </a:lnTo>
                  <a:lnTo>
                    <a:pt x="1456" y="277"/>
                  </a:lnTo>
                  <a:lnTo>
                    <a:pt x="1456" y="276"/>
                  </a:lnTo>
                  <a:lnTo>
                    <a:pt x="1457" y="276"/>
                  </a:lnTo>
                  <a:lnTo>
                    <a:pt x="1457" y="274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61" y="273"/>
                  </a:lnTo>
                  <a:lnTo>
                    <a:pt x="1461" y="273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2" y="271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8"/>
                  </a:lnTo>
                  <a:lnTo>
                    <a:pt x="1462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9"/>
                  </a:lnTo>
                  <a:lnTo>
                    <a:pt x="1465" y="269"/>
                  </a:lnTo>
                  <a:lnTo>
                    <a:pt x="1465" y="269"/>
                  </a:lnTo>
                  <a:lnTo>
                    <a:pt x="1465" y="268"/>
                  </a:lnTo>
                  <a:lnTo>
                    <a:pt x="1465" y="268"/>
                  </a:lnTo>
                  <a:lnTo>
                    <a:pt x="1467" y="268"/>
                  </a:lnTo>
                  <a:lnTo>
                    <a:pt x="1467" y="268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8" y="266"/>
                  </a:lnTo>
                  <a:lnTo>
                    <a:pt x="1468" y="266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close/>
                  <a:moveTo>
                    <a:pt x="2922" y="258"/>
                  </a:moveTo>
                  <a:lnTo>
                    <a:pt x="2922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58"/>
                  </a:lnTo>
                  <a:lnTo>
                    <a:pt x="2924" y="258"/>
                  </a:lnTo>
                  <a:lnTo>
                    <a:pt x="2924" y="258"/>
                  </a:lnTo>
                  <a:lnTo>
                    <a:pt x="2925" y="258"/>
                  </a:lnTo>
                  <a:lnTo>
                    <a:pt x="2925" y="258"/>
                  </a:lnTo>
                  <a:lnTo>
                    <a:pt x="2925" y="260"/>
                  </a:lnTo>
                  <a:lnTo>
                    <a:pt x="2924" y="260"/>
                  </a:lnTo>
                  <a:lnTo>
                    <a:pt x="2924" y="260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5"/>
                  </a:lnTo>
                  <a:lnTo>
                    <a:pt x="2922" y="265"/>
                  </a:lnTo>
                  <a:lnTo>
                    <a:pt x="2922" y="266"/>
                  </a:lnTo>
                  <a:lnTo>
                    <a:pt x="2921" y="266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5"/>
                  </a:lnTo>
                  <a:lnTo>
                    <a:pt x="2919" y="265"/>
                  </a:lnTo>
                  <a:lnTo>
                    <a:pt x="2918" y="265"/>
                  </a:lnTo>
                  <a:lnTo>
                    <a:pt x="2918" y="265"/>
                  </a:lnTo>
                  <a:lnTo>
                    <a:pt x="2918" y="263"/>
                  </a:lnTo>
                  <a:lnTo>
                    <a:pt x="2919" y="262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58"/>
                  </a:lnTo>
                  <a:close/>
                  <a:moveTo>
                    <a:pt x="52" y="246"/>
                  </a:moveTo>
                  <a:lnTo>
                    <a:pt x="52" y="247"/>
                  </a:lnTo>
                  <a:lnTo>
                    <a:pt x="54" y="247"/>
                  </a:lnTo>
                  <a:lnTo>
                    <a:pt x="56" y="249"/>
                  </a:lnTo>
                  <a:lnTo>
                    <a:pt x="57" y="249"/>
                  </a:lnTo>
                  <a:lnTo>
                    <a:pt x="57" y="249"/>
                  </a:lnTo>
                  <a:lnTo>
                    <a:pt x="57" y="251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60" y="252"/>
                  </a:lnTo>
                  <a:lnTo>
                    <a:pt x="60" y="252"/>
                  </a:lnTo>
                  <a:lnTo>
                    <a:pt x="60" y="254"/>
                  </a:lnTo>
                  <a:lnTo>
                    <a:pt x="62" y="254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4" y="255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4" y="258"/>
                  </a:lnTo>
                  <a:lnTo>
                    <a:pt x="64" y="258"/>
                  </a:lnTo>
                  <a:lnTo>
                    <a:pt x="65" y="260"/>
                  </a:lnTo>
                  <a:lnTo>
                    <a:pt x="65" y="260"/>
                  </a:lnTo>
                  <a:lnTo>
                    <a:pt x="67" y="260"/>
                  </a:lnTo>
                  <a:lnTo>
                    <a:pt x="68" y="260"/>
                  </a:lnTo>
                  <a:lnTo>
                    <a:pt x="68" y="260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3"/>
                  </a:lnTo>
                  <a:lnTo>
                    <a:pt x="65" y="263"/>
                  </a:lnTo>
                  <a:lnTo>
                    <a:pt x="65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5"/>
                  </a:lnTo>
                  <a:lnTo>
                    <a:pt x="65" y="265"/>
                  </a:lnTo>
                  <a:lnTo>
                    <a:pt x="65" y="265"/>
                  </a:lnTo>
                  <a:lnTo>
                    <a:pt x="64" y="265"/>
                  </a:lnTo>
                  <a:lnTo>
                    <a:pt x="64" y="266"/>
                  </a:lnTo>
                  <a:lnTo>
                    <a:pt x="64" y="266"/>
                  </a:lnTo>
                  <a:lnTo>
                    <a:pt x="64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0" y="265"/>
                  </a:lnTo>
                  <a:lnTo>
                    <a:pt x="62" y="263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2" y="258"/>
                  </a:lnTo>
                  <a:lnTo>
                    <a:pt x="62" y="258"/>
                  </a:lnTo>
                  <a:lnTo>
                    <a:pt x="60" y="258"/>
                  </a:lnTo>
                  <a:lnTo>
                    <a:pt x="60" y="258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59" y="260"/>
                  </a:lnTo>
                  <a:lnTo>
                    <a:pt x="59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58"/>
                  </a:lnTo>
                  <a:lnTo>
                    <a:pt x="56" y="258"/>
                  </a:lnTo>
                  <a:lnTo>
                    <a:pt x="56" y="257"/>
                  </a:lnTo>
                  <a:lnTo>
                    <a:pt x="56" y="257"/>
                  </a:lnTo>
                  <a:lnTo>
                    <a:pt x="54" y="257"/>
                  </a:lnTo>
                  <a:lnTo>
                    <a:pt x="52" y="257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4"/>
                  </a:lnTo>
                  <a:lnTo>
                    <a:pt x="51" y="254"/>
                  </a:lnTo>
                  <a:lnTo>
                    <a:pt x="49" y="254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8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9" y="252"/>
                  </a:lnTo>
                  <a:lnTo>
                    <a:pt x="49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49" y="251"/>
                  </a:lnTo>
                  <a:lnTo>
                    <a:pt x="49" y="249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1" y="247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2" y="246"/>
                  </a:lnTo>
                  <a:close/>
                  <a:moveTo>
                    <a:pt x="1569" y="235"/>
                  </a:moveTo>
                  <a:lnTo>
                    <a:pt x="1569" y="235"/>
                  </a:lnTo>
                  <a:lnTo>
                    <a:pt x="1569" y="236"/>
                  </a:lnTo>
                  <a:lnTo>
                    <a:pt x="1571" y="236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8" y="238"/>
                  </a:lnTo>
                  <a:lnTo>
                    <a:pt x="1568" y="236"/>
                  </a:lnTo>
                  <a:lnTo>
                    <a:pt x="1569" y="235"/>
                  </a:lnTo>
                  <a:lnTo>
                    <a:pt x="1569" y="235"/>
                  </a:lnTo>
                  <a:close/>
                  <a:moveTo>
                    <a:pt x="1562" y="199"/>
                  </a:moveTo>
                  <a:lnTo>
                    <a:pt x="1562" y="199"/>
                  </a:lnTo>
                  <a:lnTo>
                    <a:pt x="1562" y="199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close/>
                  <a:moveTo>
                    <a:pt x="1560" y="199"/>
                  </a:moveTo>
                  <a:lnTo>
                    <a:pt x="1560" y="199"/>
                  </a:lnTo>
                  <a:lnTo>
                    <a:pt x="1558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close/>
                  <a:moveTo>
                    <a:pt x="1492" y="183"/>
                  </a:moveTo>
                  <a:lnTo>
                    <a:pt x="1494" y="183"/>
                  </a:lnTo>
                  <a:lnTo>
                    <a:pt x="1494" y="184"/>
                  </a:lnTo>
                  <a:lnTo>
                    <a:pt x="1494" y="184"/>
                  </a:lnTo>
                  <a:lnTo>
                    <a:pt x="1492" y="188"/>
                  </a:lnTo>
                  <a:lnTo>
                    <a:pt x="1492" y="188"/>
                  </a:lnTo>
                  <a:lnTo>
                    <a:pt x="1491" y="189"/>
                  </a:lnTo>
                  <a:lnTo>
                    <a:pt x="1491" y="189"/>
                  </a:lnTo>
                  <a:lnTo>
                    <a:pt x="1489" y="189"/>
                  </a:lnTo>
                  <a:lnTo>
                    <a:pt x="1487" y="189"/>
                  </a:lnTo>
                  <a:lnTo>
                    <a:pt x="1487" y="188"/>
                  </a:lnTo>
                  <a:lnTo>
                    <a:pt x="1487" y="188"/>
                  </a:lnTo>
                  <a:lnTo>
                    <a:pt x="1486" y="188"/>
                  </a:lnTo>
                  <a:lnTo>
                    <a:pt x="1486" y="186"/>
                  </a:lnTo>
                  <a:lnTo>
                    <a:pt x="1486" y="186"/>
                  </a:lnTo>
                  <a:lnTo>
                    <a:pt x="1487" y="186"/>
                  </a:lnTo>
                  <a:lnTo>
                    <a:pt x="1489" y="183"/>
                  </a:lnTo>
                  <a:lnTo>
                    <a:pt x="1491" y="183"/>
                  </a:lnTo>
                  <a:lnTo>
                    <a:pt x="1491" y="183"/>
                  </a:lnTo>
                  <a:lnTo>
                    <a:pt x="1492" y="183"/>
                  </a:lnTo>
                  <a:close/>
                  <a:moveTo>
                    <a:pt x="442" y="181"/>
                  </a:moveTo>
                  <a:lnTo>
                    <a:pt x="440" y="181"/>
                  </a:lnTo>
                  <a:lnTo>
                    <a:pt x="440" y="183"/>
                  </a:lnTo>
                  <a:lnTo>
                    <a:pt x="439" y="183"/>
                  </a:lnTo>
                  <a:lnTo>
                    <a:pt x="439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39" y="184"/>
                  </a:lnTo>
                  <a:lnTo>
                    <a:pt x="439" y="184"/>
                  </a:lnTo>
                  <a:lnTo>
                    <a:pt x="439" y="186"/>
                  </a:lnTo>
                  <a:lnTo>
                    <a:pt x="440" y="186"/>
                  </a:lnTo>
                  <a:lnTo>
                    <a:pt x="440" y="186"/>
                  </a:lnTo>
                  <a:lnTo>
                    <a:pt x="440" y="184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1"/>
                  </a:lnTo>
                  <a:lnTo>
                    <a:pt x="442" y="181"/>
                  </a:lnTo>
                  <a:lnTo>
                    <a:pt x="442" y="181"/>
                  </a:lnTo>
                  <a:close/>
                  <a:moveTo>
                    <a:pt x="1550" y="162"/>
                  </a:moveTo>
                  <a:lnTo>
                    <a:pt x="1552" y="162"/>
                  </a:lnTo>
                  <a:lnTo>
                    <a:pt x="1555" y="165"/>
                  </a:lnTo>
                  <a:lnTo>
                    <a:pt x="1557" y="165"/>
                  </a:lnTo>
                  <a:lnTo>
                    <a:pt x="1558" y="169"/>
                  </a:lnTo>
                  <a:lnTo>
                    <a:pt x="1558" y="170"/>
                  </a:lnTo>
                  <a:lnTo>
                    <a:pt x="1558" y="170"/>
                  </a:lnTo>
                  <a:lnTo>
                    <a:pt x="1560" y="173"/>
                  </a:lnTo>
                  <a:lnTo>
                    <a:pt x="1560" y="173"/>
                  </a:lnTo>
                  <a:lnTo>
                    <a:pt x="1560" y="175"/>
                  </a:lnTo>
                  <a:lnTo>
                    <a:pt x="1560" y="175"/>
                  </a:lnTo>
                  <a:lnTo>
                    <a:pt x="1560" y="176"/>
                  </a:lnTo>
                  <a:lnTo>
                    <a:pt x="1560" y="176"/>
                  </a:lnTo>
                  <a:lnTo>
                    <a:pt x="1560" y="178"/>
                  </a:lnTo>
                  <a:lnTo>
                    <a:pt x="1562" y="180"/>
                  </a:lnTo>
                  <a:lnTo>
                    <a:pt x="1562" y="181"/>
                  </a:lnTo>
                  <a:lnTo>
                    <a:pt x="1560" y="181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6"/>
                  </a:lnTo>
                  <a:lnTo>
                    <a:pt x="1562" y="186"/>
                  </a:lnTo>
                  <a:lnTo>
                    <a:pt x="1562" y="188"/>
                  </a:lnTo>
                  <a:lnTo>
                    <a:pt x="1562" y="188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5" y="189"/>
                  </a:lnTo>
                  <a:lnTo>
                    <a:pt x="1565" y="191"/>
                  </a:lnTo>
                  <a:lnTo>
                    <a:pt x="1565" y="192"/>
                  </a:lnTo>
                  <a:lnTo>
                    <a:pt x="1565" y="194"/>
                  </a:lnTo>
                  <a:lnTo>
                    <a:pt x="1565" y="197"/>
                  </a:lnTo>
                  <a:lnTo>
                    <a:pt x="1565" y="199"/>
                  </a:lnTo>
                  <a:lnTo>
                    <a:pt x="1563" y="199"/>
                  </a:lnTo>
                  <a:lnTo>
                    <a:pt x="1563" y="199"/>
                  </a:lnTo>
                  <a:lnTo>
                    <a:pt x="1563" y="200"/>
                  </a:lnTo>
                  <a:lnTo>
                    <a:pt x="1562" y="200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3"/>
                  </a:lnTo>
                  <a:lnTo>
                    <a:pt x="1562" y="205"/>
                  </a:lnTo>
                  <a:lnTo>
                    <a:pt x="1562" y="205"/>
                  </a:lnTo>
                  <a:lnTo>
                    <a:pt x="1563" y="208"/>
                  </a:lnTo>
                  <a:lnTo>
                    <a:pt x="1563" y="210"/>
                  </a:lnTo>
                  <a:lnTo>
                    <a:pt x="1563" y="211"/>
                  </a:lnTo>
                  <a:lnTo>
                    <a:pt x="1563" y="213"/>
                  </a:lnTo>
                  <a:lnTo>
                    <a:pt x="1563" y="214"/>
                  </a:lnTo>
                  <a:lnTo>
                    <a:pt x="1563" y="214"/>
                  </a:lnTo>
                  <a:lnTo>
                    <a:pt x="1563" y="217"/>
                  </a:lnTo>
                  <a:lnTo>
                    <a:pt x="1563" y="217"/>
                  </a:lnTo>
                  <a:lnTo>
                    <a:pt x="1563" y="219"/>
                  </a:lnTo>
                  <a:lnTo>
                    <a:pt x="1563" y="219"/>
                  </a:lnTo>
                  <a:lnTo>
                    <a:pt x="1563" y="222"/>
                  </a:lnTo>
                  <a:lnTo>
                    <a:pt x="1563" y="224"/>
                  </a:lnTo>
                  <a:lnTo>
                    <a:pt x="1565" y="224"/>
                  </a:lnTo>
                  <a:lnTo>
                    <a:pt x="1566" y="224"/>
                  </a:lnTo>
                  <a:lnTo>
                    <a:pt x="1566" y="224"/>
                  </a:lnTo>
                  <a:lnTo>
                    <a:pt x="1568" y="225"/>
                  </a:lnTo>
                  <a:lnTo>
                    <a:pt x="1568" y="228"/>
                  </a:lnTo>
                  <a:lnTo>
                    <a:pt x="1568" y="228"/>
                  </a:lnTo>
                  <a:lnTo>
                    <a:pt x="1569" y="232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8" y="233"/>
                  </a:lnTo>
                  <a:lnTo>
                    <a:pt x="1568" y="232"/>
                  </a:lnTo>
                  <a:lnTo>
                    <a:pt x="1566" y="230"/>
                  </a:lnTo>
                  <a:lnTo>
                    <a:pt x="1566" y="230"/>
                  </a:lnTo>
                  <a:lnTo>
                    <a:pt x="1565" y="230"/>
                  </a:lnTo>
                  <a:lnTo>
                    <a:pt x="1565" y="230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0"/>
                  </a:lnTo>
                  <a:lnTo>
                    <a:pt x="1560" y="230"/>
                  </a:lnTo>
                  <a:lnTo>
                    <a:pt x="1560" y="230"/>
                  </a:lnTo>
                  <a:lnTo>
                    <a:pt x="1560" y="228"/>
                  </a:lnTo>
                  <a:lnTo>
                    <a:pt x="1560" y="228"/>
                  </a:lnTo>
                  <a:lnTo>
                    <a:pt x="1558" y="227"/>
                  </a:lnTo>
                  <a:lnTo>
                    <a:pt x="1560" y="227"/>
                  </a:lnTo>
                  <a:lnTo>
                    <a:pt x="1560" y="227"/>
                  </a:lnTo>
                  <a:lnTo>
                    <a:pt x="1560" y="225"/>
                  </a:lnTo>
                  <a:lnTo>
                    <a:pt x="1560" y="224"/>
                  </a:lnTo>
                  <a:lnTo>
                    <a:pt x="1560" y="222"/>
                  </a:lnTo>
                  <a:lnTo>
                    <a:pt x="1560" y="222"/>
                  </a:lnTo>
                  <a:lnTo>
                    <a:pt x="1558" y="221"/>
                  </a:lnTo>
                  <a:lnTo>
                    <a:pt x="1558" y="221"/>
                  </a:lnTo>
                  <a:lnTo>
                    <a:pt x="1557" y="221"/>
                  </a:lnTo>
                  <a:lnTo>
                    <a:pt x="1555" y="219"/>
                  </a:lnTo>
                  <a:lnTo>
                    <a:pt x="1555" y="217"/>
                  </a:lnTo>
                  <a:lnTo>
                    <a:pt x="1555" y="217"/>
                  </a:lnTo>
                  <a:lnTo>
                    <a:pt x="1557" y="217"/>
                  </a:lnTo>
                  <a:lnTo>
                    <a:pt x="1557" y="216"/>
                  </a:lnTo>
                  <a:lnTo>
                    <a:pt x="1557" y="213"/>
                  </a:lnTo>
                  <a:lnTo>
                    <a:pt x="1555" y="211"/>
                  </a:lnTo>
                  <a:lnTo>
                    <a:pt x="1555" y="211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08"/>
                  </a:lnTo>
                  <a:lnTo>
                    <a:pt x="1554" y="208"/>
                  </a:lnTo>
                  <a:lnTo>
                    <a:pt x="1554" y="208"/>
                  </a:lnTo>
                  <a:lnTo>
                    <a:pt x="1554" y="205"/>
                  </a:lnTo>
                  <a:lnTo>
                    <a:pt x="1554" y="205"/>
                  </a:lnTo>
                  <a:lnTo>
                    <a:pt x="1554" y="203"/>
                  </a:lnTo>
                  <a:lnTo>
                    <a:pt x="1552" y="203"/>
                  </a:lnTo>
                  <a:lnTo>
                    <a:pt x="1552" y="203"/>
                  </a:lnTo>
                  <a:lnTo>
                    <a:pt x="1552" y="202"/>
                  </a:lnTo>
                  <a:lnTo>
                    <a:pt x="1552" y="202"/>
                  </a:lnTo>
                  <a:lnTo>
                    <a:pt x="1552" y="199"/>
                  </a:lnTo>
                  <a:lnTo>
                    <a:pt x="1552" y="199"/>
                  </a:lnTo>
                  <a:lnTo>
                    <a:pt x="1554" y="197"/>
                  </a:lnTo>
                  <a:lnTo>
                    <a:pt x="1554" y="197"/>
                  </a:lnTo>
                  <a:lnTo>
                    <a:pt x="1554" y="195"/>
                  </a:lnTo>
                  <a:lnTo>
                    <a:pt x="1555" y="195"/>
                  </a:lnTo>
                  <a:lnTo>
                    <a:pt x="1555" y="194"/>
                  </a:lnTo>
                  <a:lnTo>
                    <a:pt x="1555" y="194"/>
                  </a:lnTo>
                  <a:lnTo>
                    <a:pt x="1555" y="191"/>
                  </a:lnTo>
                  <a:lnTo>
                    <a:pt x="1555" y="189"/>
                  </a:lnTo>
                  <a:lnTo>
                    <a:pt x="1555" y="188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4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5"/>
                  </a:lnTo>
                  <a:lnTo>
                    <a:pt x="1554" y="173"/>
                  </a:lnTo>
                  <a:lnTo>
                    <a:pt x="1554" y="173"/>
                  </a:lnTo>
                  <a:lnTo>
                    <a:pt x="1552" y="172"/>
                  </a:lnTo>
                  <a:lnTo>
                    <a:pt x="1552" y="170"/>
                  </a:lnTo>
                  <a:lnTo>
                    <a:pt x="1550" y="170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5"/>
                  </a:lnTo>
                  <a:lnTo>
                    <a:pt x="1550" y="165"/>
                  </a:lnTo>
                  <a:lnTo>
                    <a:pt x="1550" y="164"/>
                  </a:lnTo>
                  <a:lnTo>
                    <a:pt x="1550" y="164"/>
                  </a:lnTo>
                  <a:lnTo>
                    <a:pt x="1550" y="162"/>
                  </a:lnTo>
                  <a:lnTo>
                    <a:pt x="1550" y="162"/>
                  </a:lnTo>
                  <a:lnTo>
                    <a:pt x="1550" y="162"/>
                  </a:lnTo>
                  <a:close/>
                  <a:moveTo>
                    <a:pt x="467" y="154"/>
                  </a:moveTo>
                  <a:lnTo>
                    <a:pt x="467" y="154"/>
                  </a:lnTo>
                  <a:lnTo>
                    <a:pt x="467" y="156"/>
                  </a:lnTo>
                  <a:lnTo>
                    <a:pt x="469" y="156"/>
                  </a:lnTo>
                  <a:lnTo>
                    <a:pt x="467" y="158"/>
                  </a:lnTo>
                  <a:lnTo>
                    <a:pt x="469" y="159"/>
                  </a:lnTo>
                  <a:lnTo>
                    <a:pt x="470" y="161"/>
                  </a:lnTo>
                  <a:lnTo>
                    <a:pt x="470" y="161"/>
                  </a:lnTo>
                  <a:lnTo>
                    <a:pt x="469" y="161"/>
                  </a:lnTo>
                  <a:lnTo>
                    <a:pt x="466" y="162"/>
                  </a:lnTo>
                  <a:lnTo>
                    <a:pt x="466" y="164"/>
                  </a:lnTo>
                  <a:lnTo>
                    <a:pt x="466" y="164"/>
                  </a:lnTo>
                  <a:lnTo>
                    <a:pt x="464" y="165"/>
                  </a:lnTo>
                  <a:lnTo>
                    <a:pt x="462" y="165"/>
                  </a:lnTo>
                  <a:lnTo>
                    <a:pt x="462" y="165"/>
                  </a:lnTo>
                  <a:lnTo>
                    <a:pt x="461" y="167"/>
                  </a:lnTo>
                  <a:lnTo>
                    <a:pt x="459" y="167"/>
                  </a:lnTo>
                  <a:lnTo>
                    <a:pt x="459" y="165"/>
                  </a:lnTo>
                  <a:lnTo>
                    <a:pt x="458" y="167"/>
                  </a:lnTo>
                  <a:lnTo>
                    <a:pt x="455" y="167"/>
                  </a:lnTo>
                  <a:lnTo>
                    <a:pt x="455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1" y="167"/>
                  </a:lnTo>
                  <a:lnTo>
                    <a:pt x="450" y="170"/>
                  </a:lnTo>
                  <a:lnTo>
                    <a:pt x="450" y="170"/>
                  </a:lnTo>
                  <a:lnTo>
                    <a:pt x="451" y="170"/>
                  </a:lnTo>
                  <a:lnTo>
                    <a:pt x="453" y="172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3" y="173"/>
                  </a:lnTo>
                  <a:lnTo>
                    <a:pt x="453" y="172"/>
                  </a:lnTo>
                  <a:lnTo>
                    <a:pt x="451" y="172"/>
                  </a:lnTo>
                  <a:lnTo>
                    <a:pt x="450" y="172"/>
                  </a:lnTo>
                  <a:lnTo>
                    <a:pt x="450" y="170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7" y="172"/>
                  </a:lnTo>
                  <a:lnTo>
                    <a:pt x="448" y="176"/>
                  </a:lnTo>
                  <a:lnTo>
                    <a:pt x="450" y="180"/>
                  </a:lnTo>
                  <a:lnTo>
                    <a:pt x="450" y="180"/>
                  </a:lnTo>
                  <a:lnTo>
                    <a:pt x="450" y="183"/>
                  </a:lnTo>
                  <a:lnTo>
                    <a:pt x="448" y="183"/>
                  </a:lnTo>
                  <a:lnTo>
                    <a:pt x="448" y="183"/>
                  </a:lnTo>
                  <a:lnTo>
                    <a:pt x="448" y="184"/>
                  </a:lnTo>
                  <a:lnTo>
                    <a:pt x="448" y="184"/>
                  </a:lnTo>
                  <a:lnTo>
                    <a:pt x="448" y="181"/>
                  </a:lnTo>
                  <a:lnTo>
                    <a:pt x="450" y="18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47" y="175"/>
                  </a:lnTo>
                  <a:lnTo>
                    <a:pt x="447" y="175"/>
                  </a:lnTo>
                  <a:lnTo>
                    <a:pt x="445" y="176"/>
                  </a:lnTo>
                  <a:lnTo>
                    <a:pt x="445" y="176"/>
                  </a:lnTo>
                  <a:lnTo>
                    <a:pt x="444" y="180"/>
                  </a:lnTo>
                  <a:lnTo>
                    <a:pt x="442" y="181"/>
                  </a:lnTo>
                  <a:lnTo>
                    <a:pt x="442" y="181"/>
                  </a:lnTo>
                  <a:lnTo>
                    <a:pt x="442" y="184"/>
                  </a:lnTo>
                  <a:lnTo>
                    <a:pt x="442" y="186"/>
                  </a:lnTo>
                  <a:lnTo>
                    <a:pt x="440" y="186"/>
                  </a:lnTo>
                  <a:lnTo>
                    <a:pt x="440" y="188"/>
                  </a:lnTo>
                  <a:lnTo>
                    <a:pt x="440" y="188"/>
                  </a:lnTo>
                  <a:lnTo>
                    <a:pt x="439" y="188"/>
                  </a:lnTo>
                  <a:lnTo>
                    <a:pt x="439" y="188"/>
                  </a:lnTo>
                  <a:lnTo>
                    <a:pt x="439" y="186"/>
                  </a:lnTo>
                  <a:lnTo>
                    <a:pt x="437" y="186"/>
                  </a:lnTo>
                  <a:lnTo>
                    <a:pt x="437" y="186"/>
                  </a:lnTo>
                  <a:lnTo>
                    <a:pt x="436" y="186"/>
                  </a:lnTo>
                  <a:lnTo>
                    <a:pt x="436" y="186"/>
                  </a:lnTo>
                  <a:lnTo>
                    <a:pt x="437" y="184"/>
                  </a:lnTo>
                  <a:lnTo>
                    <a:pt x="437" y="183"/>
                  </a:lnTo>
                  <a:lnTo>
                    <a:pt x="437" y="183"/>
                  </a:lnTo>
                  <a:lnTo>
                    <a:pt x="439" y="181"/>
                  </a:lnTo>
                  <a:lnTo>
                    <a:pt x="440" y="181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40" y="180"/>
                  </a:lnTo>
                  <a:lnTo>
                    <a:pt x="442" y="180"/>
                  </a:lnTo>
                  <a:lnTo>
                    <a:pt x="442" y="180"/>
                  </a:lnTo>
                  <a:lnTo>
                    <a:pt x="442" y="178"/>
                  </a:lnTo>
                  <a:lnTo>
                    <a:pt x="442" y="178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2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5"/>
                  </a:lnTo>
                  <a:lnTo>
                    <a:pt x="442" y="175"/>
                  </a:lnTo>
                  <a:lnTo>
                    <a:pt x="444" y="173"/>
                  </a:lnTo>
                  <a:lnTo>
                    <a:pt x="444" y="173"/>
                  </a:lnTo>
                  <a:lnTo>
                    <a:pt x="445" y="175"/>
                  </a:lnTo>
                  <a:lnTo>
                    <a:pt x="445" y="173"/>
                  </a:lnTo>
                  <a:lnTo>
                    <a:pt x="445" y="173"/>
                  </a:lnTo>
                  <a:lnTo>
                    <a:pt x="445" y="172"/>
                  </a:lnTo>
                  <a:lnTo>
                    <a:pt x="444" y="170"/>
                  </a:lnTo>
                  <a:lnTo>
                    <a:pt x="442" y="169"/>
                  </a:lnTo>
                  <a:lnTo>
                    <a:pt x="440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7" y="169"/>
                  </a:lnTo>
                  <a:lnTo>
                    <a:pt x="447" y="169"/>
                  </a:lnTo>
                  <a:lnTo>
                    <a:pt x="448" y="169"/>
                  </a:lnTo>
                  <a:lnTo>
                    <a:pt x="448" y="169"/>
                  </a:lnTo>
                  <a:lnTo>
                    <a:pt x="448" y="167"/>
                  </a:lnTo>
                  <a:lnTo>
                    <a:pt x="448" y="167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50" y="165"/>
                  </a:lnTo>
                  <a:lnTo>
                    <a:pt x="450" y="164"/>
                  </a:lnTo>
                  <a:lnTo>
                    <a:pt x="450" y="164"/>
                  </a:lnTo>
                  <a:lnTo>
                    <a:pt x="451" y="164"/>
                  </a:lnTo>
                  <a:lnTo>
                    <a:pt x="451" y="162"/>
                  </a:lnTo>
                  <a:lnTo>
                    <a:pt x="451" y="162"/>
                  </a:lnTo>
                  <a:lnTo>
                    <a:pt x="453" y="162"/>
                  </a:lnTo>
                  <a:lnTo>
                    <a:pt x="453" y="164"/>
                  </a:lnTo>
                  <a:lnTo>
                    <a:pt x="453" y="164"/>
                  </a:lnTo>
                  <a:lnTo>
                    <a:pt x="456" y="162"/>
                  </a:lnTo>
                  <a:lnTo>
                    <a:pt x="458" y="164"/>
                  </a:lnTo>
                  <a:lnTo>
                    <a:pt x="459" y="164"/>
                  </a:lnTo>
                  <a:lnTo>
                    <a:pt x="461" y="164"/>
                  </a:lnTo>
                  <a:lnTo>
                    <a:pt x="461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4" y="164"/>
                  </a:lnTo>
                  <a:lnTo>
                    <a:pt x="464" y="162"/>
                  </a:lnTo>
                  <a:lnTo>
                    <a:pt x="464" y="161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6" y="159"/>
                  </a:lnTo>
                  <a:lnTo>
                    <a:pt x="466" y="159"/>
                  </a:lnTo>
                  <a:lnTo>
                    <a:pt x="467" y="158"/>
                  </a:lnTo>
                  <a:lnTo>
                    <a:pt x="467" y="158"/>
                  </a:lnTo>
                  <a:lnTo>
                    <a:pt x="466" y="158"/>
                  </a:lnTo>
                  <a:lnTo>
                    <a:pt x="467" y="156"/>
                  </a:lnTo>
                  <a:lnTo>
                    <a:pt x="467" y="156"/>
                  </a:lnTo>
                  <a:lnTo>
                    <a:pt x="467" y="154"/>
                  </a:lnTo>
                  <a:close/>
                  <a:moveTo>
                    <a:pt x="1476" y="148"/>
                  </a:moveTo>
                  <a:lnTo>
                    <a:pt x="1478" y="148"/>
                  </a:lnTo>
                  <a:lnTo>
                    <a:pt x="1480" y="150"/>
                  </a:lnTo>
                  <a:lnTo>
                    <a:pt x="1481" y="150"/>
                  </a:lnTo>
                  <a:lnTo>
                    <a:pt x="1481" y="151"/>
                  </a:lnTo>
                  <a:lnTo>
                    <a:pt x="1480" y="154"/>
                  </a:lnTo>
                  <a:lnTo>
                    <a:pt x="1478" y="156"/>
                  </a:lnTo>
                  <a:lnTo>
                    <a:pt x="1476" y="159"/>
                  </a:lnTo>
                  <a:lnTo>
                    <a:pt x="1475" y="161"/>
                  </a:lnTo>
                  <a:lnTo>
                    <a:pt x="1473" y="161"/>
                  </a:lnTo>
                  <a:lnTo>
                    <a:pt x="1472" y="161"/>
                  </a:lnTo>
                  <a:lnTo>
                    <a:pt x="1472" y="161"/>
                  </a:lnTo>
                  <a:lnTo>
                    <a:pt x="1472" y="162"/>
                  </a:lnTo>
                  <a:lnTo>
                    <a:pt x="1472" y="162"/>
                  </a:lnTo>
                  <a:lnTo>
                    <a:pt x="1470" y="162"/>
                  </a:lnTo>
                  <a:lnTo>
                    <a:pt x="1470" y="161"/>
                  </a:lnTo>
                  <a:lnTo>
                    <a:pt x="1468" y="161"/>
                  </a:lnTo>
                  <a:lnTo>
                    <a:pt x="1468" y="158"/>
                  </a:lnTo>
                  <a:lnTo>
                    <a:pt x="1470" y="156"/>
                  </a:lnTo>
                  <a:lnTo>
                    <a:pt x="1473" y="151"/>
                  </a:lnTo>
                  <a:lnTo>
                    <a:pt x="1476" y="148"/>
                  </a:lnTo>
                  <a:close/>
                  <a:moveTo>
                    <a:pt x="1521" y="134"/>
                  </a:moveTo>
                  <a:lnTo>
                    <a:pt x="1522" y="136"/>
                  </a:lnTo>
                  <a:lnTo>
                    <a:pt x="1525" y="137"/>
                  </a:lnTo>
                  <a:lnTo>
                    <a:pt x="1528" y="140"/>
                  </a:lnTo>
                  <a:lnTo>
                    <a:pt x="1530" y="140"/>
                  </a:lnTo>
                  <a:lnTo>
                    <a:pt x="1530" y="142"/>
                  </a:lnTo>
                  <a:lnTo>
                    <a:pt x="1530" y="142"/>
                  </a:lnTo>
                  <a:lnTo>
                    <a:pt x="1527" y="140"/>
                  </a:lnTo>
                  <a:lnTo>
                    <a:pt x="1525" y="140"/>
                  </a:lnTo>
                  <a:lnTo>
                    <a:pt x="1524" y="140"/>
                  </a:lnTo>
                  <a:lnTo>
                    <a:pt x="1522" y="140"/>
                  </a:lnTo>
                  <a:lnTo>
                    <a:pt x="1521" y="140"/>
                  </a:lnTo>
                  <a:lnTo>
                    <a:pt x="1521" y="139"/>
                  </a:lnTo>
                  <a:lnTo>
                    <a:pt x="1521" y="137"/>
                  </a:lnTo>
                  <a:lnTo>
                    <a:pt x="1519" y="136"/>
                  </a:lnTo>
                  <a:lnTo>
                    <a:pt x="1519" y="136"/>
                  </a:lnTo>
                  <a:lnTo>
                    <a:pt x="1521" y="136"/>
                  </a:lnTo>
                  <a:lnTo>
                    <a:pt x="1521" y="134"/>
                  </a:lnTo>
                  <a:close/>
                  <a:moveTo>
                    <a:pt x="341" y="80"/>
                  </a:moveTo>
                  <a:lnTo>
                    <a:pt x="343" y="80"/>
                  </a:lnTo>
                  <a:lnTo>
                    <a:pt x="343" y="82"/>
                  </a:lnTo>
                  <a:lnTo>
                    <a:pt x="344" y="85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8"/>
                  </a:lnTo>
                  <a:lnTo>
                    <a:pt x="346" y="90"/>
                  </a:lnTo>
                  <a:lnTo>
                    <a:pt x="346" y="90"/>
                  </a:lnTo>
                  <a:lnTo>
                    <a:pt x="346" y="91"/>
                  </a:lnTo>
                  <a:lnTo>
                    <a:pt x="347" y="93"/>
                  </a:lnTo>
                  <a:lnTo>
                    <a:pt x="347" y="93"/>
                  </a:lnTo>
                  <a:lnTo>
                    <a:pt x="347" y="95"/>
                  </a:lnTo>
                  <a:lnTo>
                    <a:pt x="347" y="95"/>
                  </a:lnTo>
                  <a:lnTo>
                    <a:pt x="346" y="96"/>
                  </a:lnTo>
                  <a:lnTo>
                    <a:pt x="346" y="96"/>
                  </a:lnTo>
                  <a:lnTo>
                    <a:pt x="347" y="99"/>
                  </a:lnTo>
                  <a:lnTo>
                    <a:pt x="349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49" y="102"/>
                  </a:lnTo>
                  <a:lnTo>
                    <a:pt x="347" y="101"/>
                  </a:lnTo>
                  <a:lnTo>
                    <a:pt x="346" y="99"/>
                  </a:lnTo>
                  <a:lnTo>
                    <a:pt x="346" y="98"/>
                  </a:lnTo>
                  <a:lnTo>
                    <a:pt x="344" y="95"/>
                  </a:lnTo>
                  <a:lnTo>
                    <a:pt x="344" y="93"/>
                  </a:lnTo>
                  <a:lnTo>
                    <a:pt x="343" y="91"/>
                  </a:lnTo>
                  <a:lnTo>
                    <a:pt x="341" y="91"/>
                  </a:lnTo>
                  <a:lnTo>
                    <a:pt x="341" y="91"/>
                  </a:lnTo>
                  <a:lnTo>
                    <a:pt x="341" y="90"/>
                  </a:lnTo>
                  <a:lnTo>
                    <a:pt x="343" y="90"/>
                  </a:lnTo>
                  <a:lnTo>
                    <a:pt x="341" y="88"/>
                  </a:lnTo>
                  <a:lnTo>
                    <a:pt x="341" y="88"/>
                  </a:lnTo>
                  <a:lnTo>
                    <a:pt x="339" y="88"/>
                  </a:lnTo>
                  <a:lnTo>
                    <a:pt x="339" y="88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5"/>
                  </a:lnTo>
                  <a:lnTo>
                    <a:pt x="339" y="85"/>
                  </a:lnTo>
                  <a:lnTo>
                    <a:pt x="341" y="85"/>
                  </a:lnTo>
                  <a:lnTo>
                    <a:pt x="341" y="84"/>
                  </a:lnTo>
                  <a:lnTo>
                    <a:pt x="341" y="84"/>
                  </a:lnTo>
                  <a:lnTo>
                    <a:pt x="341" y="82"/>
                  </a:lnTo>
                  <a:lnTo>
                    <a:pt x="341" y="80"/>
                  </a:lnTo>
                  <a:lnTo>
                    <a:pt x="341" y="80"/>
                  </a:lnTo>
                  <a:close/>
                  <a:moveTo>
                    <a:pt x="1577" y="74"/>
                  </a:moveTo>
                  <a:lnTo>
                    <a:pt x="1579" y="74"/>
                  </a:lnTo>
                  <a:lnTo>
                    <a:pt x="1579" y="76"/>
                  </a:lnTo>
                  <a:lnTo>
                    <a:pt x="1579" y="77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6" y="79"/>
                  </a:lnTo>
                  <a:lnTo>
                    <a:pt x="1576" y="77"/>
                  </a:lnTo>
                  <a:lnTo>
                    <a:pt x="1577" y="76"/>
                  </a:lnTo>
                  <a:lnTo>
                    <a:pt x="1577" y="76"/>
                  </a:lnTo>
                  <a:lnTo>
                    <a:pt x="1577" y="74"/>
                  </a:lnTo>
                  <a:lnTo>
                    <a:pt x="1577" y="74"/>
                  </a:lnTo>
                  <a:close/>
                  <a:moveTo>
                    <a:pt x="1481" y="73"/>
                  </a:moveTo>
                  <a:lnTo>
                    <a:pt x="1483" y="74"/>
                  </a:lnTo>
                  <a:lnTo>
                    <a:pt x="1484" y="74"/>
                  </a:lnTo>
                  <a:lnTo>
                    <a:pt x="1484" y="76"/>
                  </a:lnTo>
                  <a:lnTo>
                    <a:pt x="1484" y="77"/>
                  </a:lnTo>
                  <a:lnTo>
                    <a:pt x="1484" y="80"/>
                  </a:lnTo>
                  <a:lnTo>
                    <a:pt x="1484" y="80"/>
                  </a:lnTo>
                  <a:lnTo>
                    <a:pt x="1486" y="82"/>
                  </a:lnTo>
                  <a:lnTo>
                    <a:pt x="1486" y="84"/>
                  </a:lnTo>
                  <a:lnTo>
                    <a:pt x="1486" y="85"/>
                  </a:lnTo>
                  <a:lnTo>
                    <a:pt x="1487" y="87"/>
                  </a:lnTo>
                  <a:lnTo>
                    <a:pt x="1487" y="88"/>
                  </a:lnTo>
                  <a:lnTo>
                    <a:pt x="1489" y="88"/>
                  </a:lnTo>
                  <a:lnTo>
                    <a:pt x="1489" y="90"/>
                  </a:lnTo>
                  <a:lnTo>
                    <a:pt x="1487" y="95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9" y="96"/>
                  </a:lnTo>
                  <a:lnTo>
                    <a:pt x="1491" y="96"/>
                  </a:lnTo>
                  <a:lnTo>
                    <a:pt x="1491" y="98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101"/>
                  </a:lnTo>
                  <a:lnTo>
                    <a:pt x="1491" y="101"/>
                  </a:lnTo>
                  <a:lnTo>
                    <a:pt x="1491" y="102"/>
                  </a:lnTo>
                  <a:lnTo>
                    <a:pt x="1491" y="102"/>
                  </a:lnTo>
                  <a:lnTo>
                    <a:pt x="1491" y="104"/>
                  </a:lnTo>
                  <a:lnTo>
                    <a:pt x="1491" y="104"/>
                  </a:lnTo>
                  <a:lnTo>
                    <a:pt x="1492" y="106"/>
                  </a:lnTo>
                  <a:lnTo>
                    <a:pt x="1492" y="109"/>
                  </a:lnTo>
                  <a:lnTo>
                    <a:pt x="1492" y="109"/>
                  </a:lnTo>
                  <a:lnTo>
                    <a:pt x="1492" y="110"/>
                  </a:lnTo>
                  <a:lnTo>
                    <a:pt x="1492" y="110"/>
                  </a:lnTo>
                  <a:lnTo>
                    <a:pt x="1492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89" y="113"/>
                  </a:lnTo>
                  <a:lnTo>
                    <a:pt x="1489" y="115"/>
                  </a:lnTo>
                  <a:lnTo>
                    <a:pt x="1489" y="115"/>
                  </a:lnTo>
                  <a:lnTo>
                    <a:pt x="1491" y="115"/>
                  </a:lnTo>
                  <a:lnTo>
                    <a:pt x="1491" y="117"/>
                  </a:lnTo>
                  <a:lnTo>
                    <a:pt x="1492" y="118"/>
                  </a:lnTo>
                  <a:lnTo>
                    <a:pt x="1492" y="118"/>
                  </a:lnTo>
                  <a:lnTo>
                    <a:pt x="1494" y="118"/>
                  </a:lnTo>
                  <a:lnTo>
                    <a:pt x="1494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8" y="120"/>
                  </a:lnTo>
                  <a:lnTo>
                    <a:pt x="1498" y="121"/>
                  </a:lnTo>
                  <a:lnTo>
                    <a:pt x="1498" y="123"/>
                  </a:lnTo>
                  <a:lnTo>
                    <a:pt x="1500" y="125"/>
                  </a:lnTo>
                  <a:lnTo>
                    <a:pt x="1502" y="125"/>
                  </a:lnTo>
                  <a:lnTo>
                    <a:pt x="1502" y="126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9"/>
                  </a:lnTo>
                  <a:lnTo>
                    <a:pt x="1502" y="131"/>
                  </a:lnTo>
                  <a:lnTo>
                    <a:pt x="1502" y="132"/>
                  </a:lnTo>
                  <a:lnTo>
                    <a:pt x="1502" y="134"/>
                  </a:lnTo>
                  <a:lnTo>
                    <a:pt x="1503" y="134"/>
                  </a:lnTo>
                  <a:lnTo>
                    <a:pt x="1503" y="136"/>
                  </a:lnTo>
                  <a:lnTo>
                    <a:pt x="1505" y="139"/>
                  </a:lnTo>
                  <a:lnTo>
                    <a:pt x="1506" y="140"/>
                  </a:lnTo>
                  <a:lnTo>
                    <a:pt x="1506" y="142"/>
                  </a:lnTo>
                  <a:lnTo>
                    <a:pt x="1506" y="142"/>
                  </a:lnTo>
                  <a:lnTo>
                    <a:pt x="1508" y="142"/>
                  </a:lnTo>
                  <a:lnTo>
                    <a:pt x="1508" y="142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5"/>
                  </a:lnTo>
                  <a:lnTo>
                    <a:pt x="1509" y="147"/>
                  </a:lnTo>
                  <a:lnTo>
                    <a:pt x="1509" y="147"/>
                  </a:lnTo>
                  <a:lnTo>
                    <a:pt x="1509" y="148"/>
                  </a:lnTo>
                  <a:lnTo>
                    <a:pt x="1509" y="148"/>
                  </a:lnTo>
                  <a:lnTo>
                    <a:pt x="1511" y="150"/>
                  </a:lnTo>
                  <a:lnTo>
                    <a:pt x="1511" y="150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5" y="148"/>
                  </a:lnTo>
                  <a:lnTo>
                    <a:pt x="1505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0" y="148"/>
                  </a:lnTo>
                  <a:lnTo>
                    <a:pt x="1500" y="148"/>
                  </a:lnTo>
                  <a:lnTo>
                    <a:pt x="1500" y="147"/>
                  </a:lnTo>
                  <a:lnTo>
                    <a:pt x="1500" y="147"/>
                  </a:lnTo>
                  <a:lnTo>
                    <a:pt x="1500" y="145"/>
                  </a:lnTo>
                  <a:lnTo>
                    <a:pt x="1500" y="145"/>
                  </a:lnTo>
                  <a:lnTo>
                    <a:pt x="1502" y="145"/>
                  </a:lnTo>
                  <a:lnTo>
                    <a:pt x="1502" y="143"/>
                  </a:lnTo>
                  <a:lnTo>
                    <a:pt x="1502" y="143"/>
                  </a:lnTo>
                  <a:lnTo>
                    <a:pt x="1502" y="142"/>
                  </a:lnTo>
                  <a:lnTo>
                    <a:pt x="1502" y="142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7" y="139"/>
                  </a:lnTo>
                  <a:lnTo>
                    <a:pt x="1497" y="137"/>
                  </a:lnTo>
                  <a:lnTo>
                    <a:pt x="1497" y="136"/>
                  </a:lnTo>
                  <a:lnTo>
                    <a:pt x="1497" y="134"/>
                  </a:lnTo>
                  <a:lnTo>
                    <a:pt x="1497" y="134"/>
                  </a:lnTo>
                  <a:lnTo>
                    <a:pt x="1497" y="132"/>
                  </a:lnTo>
                  <a:lnTo>
                    <a:pt x="1495" y="131"/>
                  </a:lnTo>
                  <a:lnTo>
                    <a:pt x="1495" y="129"/>
                  </a:lnTo>
                  <a:lnTo>
                    <a:pt x="1494" y="128"/>
                  </a:lnTo>
                  <a:lnTo>
                    <a:pt x="1492" y="128"/>
                  </a:lnTo>
                  <a:lnTo>
                    <a:pt x="1491" y="126"/>
                  </a:lnTo>
                  <a:lnTo>
                    <a:pt x="1491" y="126"/>
                  </a:lnTo>
                  <a:lnTo>
                    <a:pt x="1487" y="123"/>
                  </a:lnTo>
                  <a:lnTo>
                    <a:pt x="1487" y="123"/>
                  </a:lnTo>
                  <a:lnTo>
                    <a:pt x="1486" y="121"/>
                  </a:lnTo>
                  <a:lnTo>
                    <a:pt x="1486" y="121"/>
                  </a:lnTo>
                  <a:lnTo>
                    <a:pt x="1486" y="120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4" y="115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1" y="112"/>
                  </a:lnTo>
                  <a:lnTo>
                    <a:pt x="1481" y="110"/>
                  </a:lnTo>
                  <a:lnTo>
                    <a:pt x="1481" y="110"/>
                  </a:lnTo>
                  <a:lnTo>
                    <a:pt x="1483" y="110"/>
                  </a:lnTo>
                  <a:lnTo>
                    <a:pt x="1484" y="109"/>
                  </a:lnTo>
                  <a:lnTo>
                    <a:pt x="1484" y="109"/>
                  </a:lnTo>
                  <a:lnTo>
                    <a:pt x="1484" y="107"/>
                  </a:lnTo>
                  <a:lnTo>
                    <a:pt x="1484" y="107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3" y="102"/>
                  </a:lnTo>
                  <a:lnTo>
                    <a:pt x="1481" y="101"/>
                  </a:lnTo>
                  <a:lnTo>
                    <a:pt x="1481" y="99"/>
                  </a:lnTo>
                  <a:lnTo>
                    <a:pt x="1481" y="98"/>
                  </a:lnTo>
                  <a:lnTo>
                    <a:pt x="1481" y="98"/>
                  </a:lnTo>
                  <a:lnTo>
                    <a:pt x="1481" y="93"/>
                  </a:lnTo>
                  <a:lnTo>
                    <a:pt x="1481" y="91"/>
                  </a:lnTo>
                  <a:lnTo>
                    <a:pt x="1481" y="90"/>
                  </a:lnTo>
                  <a:lnTo>
                    <a:pt x="1481" y="90"/>
                  </a:lnTo>
                  <a:lnTo>
                    <a:pt x="1483" y="90"/>
                  </a:lnTo>
                  <a:lnTo>
                    <a:pt x="1483" y="88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5"/>
                  </a:lnTo>
                  <a:lnTo>
                    <a:pt x="1481" y="88"/>
                  </a:lnTo>
                  <a:lnTo>
                    <a:pt x="1481" y="88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1" y="85"/>
                  </a:lnTo>
                  <a:lnTo>
                    <a:pt x="1480" y="85"/>
                  </a:lnTo>
                  <a:lnTo>
                    <a:pt x="1480" y="84"/>
                  </a:lnTo>
                  <a:lnTo>
                    <a:pt x="1481" y="82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79"/>
                  </a:lnTo>
                  <a:lnTo>
                    <a:pt x="1481" y="79"/>
                  </a:lnTo>
                  <a:lnTo>
                    <a:pt x="1481" y="77"/>
                  </a:lnTo>
                  <a:lnTo>
                    <a:pt x="1481" y="76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3"/>
                  </a:lnTo>
                  <a:close/>
                  <a:moveTo>
                    <a:pt x="1519" y="57"/>
                  </a:moveTo>
                  <a:lnTo>
                    <a:pt x="1519" y="57"/>
                  </a:lnTo>
                  <a:lnTo>
                    <a:pt x="1519" y="58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2" y="60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7"/>
                  </a:lnTo>
                  <a:lnTo>
                    <a:pt x="1522" y="58"/>
                  </a:lnTo>
                  <a:lnTo>
                    <a:pt x="1521" y="58"/>
                  </a:lnTo>
                  <a:lnTo>
                    <a:pt x="1521" y="58"/>
                  </a:lnTo>
                  <a:lnTo>
                    <a:pt x="1521" y="57"/>
                  </a:lnTo>
                  <a:lnTo>
                    <a:pt x="1519" y="57"/>
                  </a:lnTo>
                  <a:close/>
                  <a:moveTo>
                    <a:pt x="1536" y="52"/>
                  </a:moveTo>
                  <a:lnTo>
                    <a:pt x="1535" y="52"/>
                  </a:lnTo>
                  <a:lnTo>
                    <a:pt x="1535" y="54"/>
                  </a:lnTo>
                  <a:lnTo>
                    <a:pt x="1535" y="54"/>
                  </a:lnTo>
                  <a:lnTo>
                    <a:pt x="1535" y="55"/>
                  </a:lnTo>
                  <a:lnTo>
                    <a:pt x="1535" y="55"/>
                  </a:lnTo>
                  <a:lnTo>
                    <a:pt x="1536" y="55"/>
                  </a:lnTo>
                  <a:lnTo>
                    <a:pt x="1538" y="57"/>
                  </a:lnTo>
                  <a:lnTo>
                    <a:pt x="1538" y="57"/>
                  </a:lnTo>
                  <a:lnTo>
                    <a:pt x="1539" y="57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6" y="54"/>
                  </a:lnTo>
                  <a:lnTo>
                    <a:pt x="1536" y="52"/>
                  </a:lnTo>
                  <a:close/>
                  <a:moveTo>
                    <a:pt x="1480" y="49"/>
                  </a:moveTo>
                  <a:lnTo>
                    <a:pt x="1481" y="49"/>
                  </a:lnTo>
                  <a:lnTo>
                    <a:pt x="1483" y="50"/>
                  </a:lnTo>
                  <a:lnTo>
                    <a:pt x="1483" y="52"/>
                  </a:lnTo>
                  <a:lnTo>
                    <a:pt x="1484" y="54"/>
                  </a:lnTo>
                  <a:lnTo>
                    <a:pt x="1484" y="55"/>
                  </a:lnTo>
                  <a:lnTo>
                    <a:pt x="1483" y="55"/>
                  </a:lnTo>
                  <a:lnTo>
                    <a:pt x="1483" y="55"/>
                  </a:lnTo>
                  <a:lnTo>
                    <a:pt x="1483" y="57"/>
                  </a:lnTo>
                  <a:lnTo>
                    <a:pt x="1481" y="58"/>
                  </a:lnTo>
                  <a:lnTo>
                    <a:pt x="1481" y="58"/>
                  </a:lnTo>
                  <a:lnTo>
                    <a:pt x="1480" y="58"/>
                  </a:lnTo>
                  <a:lnTo>
                    <a:pt x="1480" y="60"/>
                  </a:lnTo>
                  <a:lnTo>
                    <a:pt x="1480" y="60"/>
                  </a:lnTo>
                  <a:lnTo>
                    <a:pt x="1478" y="60"/>
                  </a:lnTo>
                  <a:lnTo>
                    <a:pt x="1476" y="60"/>
                  </a:lnTo>
                  <a:lnTo>
                    <a:pt x="1476" y="60"/>
                  </a:lnTo>
                  <a:lnTo>
                    <a:pt x="1478" y="58"/>
                  </a:lnTo>
                  <a:lnTo>
                    <a:pt x="1478" y="57"/>
                  </a:lnTo>
                  <a:lnTo>
                    <a:pt x="1478" y="57"/>
                  </a:lnTo>
                  <a:lnTo>
                    <a:pt x="1476" y="57"/>
                  </a:lnTo>
                  <a:lnTo>
                    <a:pt x="1478" y="57"/>
                  </a:lnTo>
                  <a:lnTo>
                    <a:pt x="1478" y="55"/>
                  </a:lnTo>
                  <a:lnTo>
                    <a:pt x="1478" y="54"/>
                  </a:lnTo>
                  <a:lnTo>
                    <a:pt x="1480" y="52"/>
                  </a:lnTo>
                  <a:lnTo>
                    <a:pt x="1480" y="49"/>
                  </a:lnTo>
                  <a:lnTo>
                    <a:pt x="1480" y="49"/>
                  </a:lnTo>
                  <a:close/>
                  <a:moveTo>
                    <a:pt x="1320" y="35"/>
                  </a:moveTo>
                  <a:lnTo>
                    <a:pt x="1320" y="35"/>
                  </a:lnTo>
                  <a:lnTo>
                    <a:pt x="1322" y="35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8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8"/>
                  </a:lnTo>
                  <a:lnTo>
                    <a:pt x="1319" y="38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7" y="36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9" y="35"/>
                  </a:lnTo>
                  <a:lnTo>
                    <a:pt x="1320" y="35"/>
                  </a:lnTo>
                  <a:close/>
                  <a:moveTo>
                    <a:pt x="1524" y="28"/>
                  </a:moveTo>
                  <a:lnTo>
                    <a:pt x="1524" y="28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5" y="30"/>
                  </a:lnTo>
                  <a:lnTo>
                    <a:pt x="1525" y="32"/>
                  </a:lnTo>
                  <a:lnTo>
                    <a:pt x="1525" y="32"/>
                  </a:lnTo>
                  <a:lnTo>
                    <a:pt x="1524" y="32"/>
                  </a:lnTo>
                  <a:lnTo>
                    <a:pt x="1524" y="33"/>
                  </a:lnTo>
                  <a:lnTo>
                    <a:pt x="1527" y="32"/>
                  </a:lnTo>
                  <a:lnTo>
                    <a:pt x="1527" y="32"/>
                  </a:lnTo>
                  <a:lnTo>
                    <a:pt x="1527" y="30"/>
                  </a:lnTo>
                  <a:lnTo>
                    <a:pt x="1527" y="30"/>
                  </a:lnTo>
                  <a:lnTo>
                    <a:pt x="1525" y="30"/>
                  </a:lnTo>
                  <a:lnTo>
                    <a:pt x="1525" y="30"/>
                  </a:lnTo>
                  <a:lnTo>
                    <a:pt x="1525" y="28"/>
                  </a:lnTo>
                  <a:lnTo>
                    <a:pt x="1525" y="28"/>
                  </a:lnTo>
                  <a:lnTo>
                    <a:pt x="1524" y="28"/>
                  </a:lnTo>
                  <a:close/>
                  <a:moveTo>
                    <a:pt x="1489" y="27"/>
                  </a:moveTo>
                  <a:lnTo>
                    <a:pt x="1491" y="27"/>
                  </a:lnTo>
                  <a:lnTo>
                    <a:pt x="1492" y="28"/>
                  </a:lnTo>
                  <a:lnTo>
                    <a:pt x="1492" y="30"/>
                  </a:lnTo>
                  <a:lnTo>
                    <a:pt x="1489" y="33"/>
                  </a:lnTo>
                  <a:lnTo>
                    <a:pt x="1486" y="35"/>
                  </a:lnTo>
                  <a:lnTo>
                    <a:pt x="1486" y="35"/>
                  </a:lnTo>
                  <a:lnTo>
                    <a:pt x="1484" y="35"/>
                  </a:lnTo>
                  <a:lnTo>
                    <a:pt x="1484" y="35"/>
                  </a:lnTo>
                  <a:lnTo>
                    <a:pt x="1484" y="33"/>
                  </a:lnTo>
                  <a:lnTo>
                    <a:pt x="1484" y="33"/>
                  </a:lnTo>
                  <a:lnTo>
                    <a:pt x="1484" y="32"/>
                  </a:lnTo>
                  <a:lnTo>
                    <a:pt x="1484" y="30"/>
                  </a:lnTo>
                  <a:lnTo>
                    <a:pt x="1486" y="28"/>
                  </a:lnTo>
                  <a:lnTo>
                    <a:pt x="1487" y="27"/>
                  </a:lnTo>
                  <a:lnTo>
                    <a:pt x="1489" y="27"/>
                  </a:lnTo>
                  <a:close/>
                  <a:moveTo>
                    <a:pt x="1541" y="21"/>
                  </a:move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2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1" y="21"/>
                  </a:lnTo>
                  <a:close/>
                  <a:moveTo>
                    <a:pt x="1543" y="19"/>
                  </a:moveTo>
                  <a:lnTo>
                    <a:pt x="1543" y="19"/>
                  </a:lnTo>
                  <a:lnTo>
                    <a:pt x="1541" y="21"/>
                  </a:lnTo>
                  <a:lnTo>
                    <a:pt x="1543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4" y="22"/>
                  </a:lnTo>
                  <a:lnTo>
                    <a:pt x="1544" y="22"/>
                  </a:lnTo>
                  <a:lnTo>
                    <a:pt x="1546" y="22"/>
                  </a:lnTo>
                  <a:lnTo>
                    <a:pt x="1546" y="21"/>
                  </a:lnTo>
                  <a:lnTo>
                    <a:pt x="1547" y="21"/>
                  </a:lnTo>
                  <a:lnTo>
                    <a:pt x="1547" y="21"/>
                  </a:lnTo>
                  <a:lnTo>
                    <a:pt x="1547" y="22"/>
                  </a:lnTo>
                  <a:lnTo>
                    <a:pt x="1547" y="22"/>
                  </a:lnTo>
                  <a:lnTo>
                    <a:pt x="1549" y="22"/>
                  </a:lnTo>
                  <a:lnTo>
                    <a:pt x="1550" y="22"/>
                  </a:lnTo>
                  <a:lnTo>
                    <a:pt x="1550" y="22"/>
                  </a:lnTo>
                  <a:lnTo>
                    <a:pt x="1550" y="24"/>
                  </a:lnTo>
                  <a:lnTo>
                    <a:pt x="1550" y="25"/>
                  </a:lnTo>
                  <a:lnTo>
                    <a:pt x="1552" y="25"/>
                  </a:lnTo>
                  <a:lnTo>
                    <a:pt x="1552" y="27"/>
                  </a:lnTo>
                  <a:lnTo>
                    <a:pt x="1552" y="27"/>
                  </a:lnTo>
                  <a:lnTo>
                    <a:pt x="1554" y="27"/>
                  </a:lnTo>
                  <a:lnTo>
                    <a:pt x="1554" y="27"/>
                  </a:lnTo>
                  <a:lnTo>
                    <a:pt x="1552" y="27"/>
                  </a:lnTo>
                  <a:lnTo>
                    <a:pt x="1554" y="28"/>
                  </a:lnTo>
                  <a:lnTo>
                    <a:pt x="1555" y="28"/>
                  </a:lnTo>
                  <a:lnTo>
                    <a:pt x="1555" y="30"/>
                  </a:lnTo>
                  <a:lnTo>
                    <a:pt x="1555" y="30"/>
                  </a:lnTo>
                  <a:lnTo>
                    <a:pt x="1557" y="30"/>
                  </a:lnTo>
                  <a:lnTo>
                    <a:pt x="1557" y="30"/>
                  </a:lnTo>
                  <a:lnTo>
                    <a:pt x="1557" y="28"/>
                  </a:lnTo>
                  <a:lnTo>
                    <a:pt x="1557" y="28"/>
                  </a:lnTo>
                  <a:lnTo>
                    <a:pt x="1558" y="27"/>
                  </a:lnTo>
                  <a:lnTo>
                    <a:pt x="1562" y="27"/>
                  </a:lnTo>
                  <a:lnTo>
                    <a:pt x="1563" y="30"/>
                  </a:lnTo>
                  <a:lnTo>
                    <a:pt x="1563" y="30"/>
                  </a:lnTo>
                  <a:lnTo>
                    <a:pt x="1562" y="30"/>
                  </a:lnTo>
                  <a:lnTo>
                    <a:pt x="1560" y="30"/>
                  </a:lnTo>
                  <a:lnTo>
                    <a:pt x="1558" y="30"/>
                  </a:lnTo>
                  <a:lnTo>
                    <a:pt x="1558" y="30"/>
                  </a:lnTo>
                  <a:lnTo>
                    <a:pt x="1558" y="32"/>
                  </a:lnTo>
                  <a:lnTo>
                    <a:pt x="1558" y="33"/>
                  </a:lnTo>
                  <a:lnTo>
                    <a:pt x="1557" y="33"/>
                  </a:lnTo>
                  <a:lnTo>
                    <a:pt x="1557" y="32"/>
                  </a:lnTo>
                  <a:lnTo>
                    <a:pt x="1557" y="32"/>
                  </a:lnTo>
                  <a:lnTo>
                    <a:pt x="1555" y="32"/>
                  </a:lnTo>
                  <a:lnTo>
                    <a:pt x="1554" y="32"/>
                  </a:lnTo>
                  <a:lnTo>
                    <a:pt x="1554" y="32"/>
                  </a:lnTo>
                  <a:lnTo>
                    <a:pt x="1552" y="33"/>
                  </a:lnTo>
                  <a:lnTo>
                    <a:pt x="1552" y="35"/>
                  </a:lnTo>
                  <a:lnTo>
                    <a:pt x="1552" y="36"/>
                  </a:lnTo>
                  <a:lnTo>
                    <a:pt x="1552" y="36"/>
                  </a:lnTo>
                  <a:lnTo>
                    <a:pt x="1554" y="38"/>
                  </a:lnTo>
                  <a:lnTo>
                    <a:pt x="1554" y="39"/>
                  </a:lnTo>
                  <a:lnTo>
                    <a:pt x="1554" y="39"/>
                  </a:lnTo>
                  <a:lnTo>
                    <a:pt x="1552" y="39"/>
                  </a:lnTo>
                  <a:lnTo>
                    <a:pt x="1552" y="39"/>
                  </a:lnTo>
                  <a:lnTo>
                    <a:pt x="1550" y="43"/>
                  </a:lnTo>
                  <a:lnTo>
                    <a:pt x="1550" y="43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49" y="44"/>
                  </a:lnTo>
                  <a:lnTo>
                    <a:pt x="1549" y="44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50" y="47"/>
                  </a:lnTo>
                  <a:lnTo>
                    <a:pt x="1550" y="47"/>
                  </a:lnTo>
                  <a:lnTo>
                    <a:pt x="1549" y="47"/>
                  </a:lnTo>
                  <a:lnTo>
                    <a:pt x="1549" y="47"/>
                  </a:lnTo>
                  <a:lnTo>
                    <a:pt x="1547" y="47"/>
                  </a:lnTo>
                  <a:lnTo>
                    <a:pt x="1547" y="47"/>
                  </a:lnTo>
                  <a:lnTo>
                    <a:pt x="1546" y="47"/>
                  </a:lnTo>
                  <a:lnTo>
                    <a:pt x="1546" y="47"/>
                  </a:lnTo>
                  <a:lnTo>
                    <a:pt x="1546" y="49"/>
                  </a:lnTo>
                  <a:lnTo>
                    <a:pt x="1547" y="49"/>
                  </a:lnTo>
                  <a:lnTo>
                    <a:pt x="1546" y="49"/>
                  </a:lnTo>
                  <a:lnTo>
                    <a:pt x="1546" y="50"/>
                  </a:lnTo>
                  <a:lnTo>
                    <a:pt x="1544" y="50"/>
                  </a:lnTo>
                  <a:lnTo>
                    <a:pt x="1544" y="52"/>
                  </a:lnTo>
                  <a:lnTo>
                    <a:pt x="1543" y="52"/>
                  </a:lnTo>
                  <a:lnTo>
                    <a:pt x="1543" y="52"/>
                  </a:lnTo>
                  <a:lnTo>
                    <a:pt x="1541" y="52"/>
                  </a:lnTo>
                  <a:lnTo>
                    <a:pt x="1541" y="54"/>
                  </a:lnTo>
                  <a:lnTo>
                    <a:pt x="1543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3" y="54"/>
                  </a:lnTo>
                  <a:lnTo>
                    <a:pt x="1543" y="55"/>
                  </a:lnTo>
                  <a:lnTo>
                    <a:pt x="1541" y="54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41" y="55"/>
                  </a:lnTo>
                  <a:lnTo>
                    <a:pt x="1544" y="57"/>
                  </a:lnTo>
                  <a:lnTo>
                    <a:pt x="1546" y="57"/>
                  </a:lnTo>
                  <a:lnTo>
                    <a:pt x="1547" y="55"/>
                  </a:lnTo>
                  <a:lnTo>
                    <a:pt x="1549" y="55"/>
                  </a:lnTo>
                  <a:lnTo>
                    <a:pt x="1549" y="57"/>
                  </a:lnTo>
                  <a:lnTo>
                    <a:pt x="1549" y="57"/>
                  </a:lnTo>
                  <a:lnTo>
                    <a:pt x="1547" y="57"/>
                  </a:lnTo>
                  <a:lnTo>
                    <a:pt x="1546" y="60"/>
                  </a:lnTo>
                  <a:lnTo>
                    <a:pt x="1544" y="60"/>
                  </a:lnTo>
                  <a:lnTo>
                    <a:pt x="1543" y="60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39" y="61"/>
                  </a:lnTo>
                  <a:lnTo>
                    <a:pt x="1538" y="60"/>
                  </a:lnTo>
                  <a:lnTo>
                    <a:pt x="1536" y="60"/>
                  </a:lnTo>
                  <a:lnTo>
                    <a:pt x="1536" y="60"/>
                  </a:lnTo>
                  <a:lnTo>
                    <a:pt x="1535" y="60"/>
                  </a:lnTo>
                  <a:lnTo>
                    <a:pt x="1535" y="61"/>
                  </a:lnTo>
                  <a:lnTo>
                    <a:pt x="1535" y="63"/>
                  </a:lnTo>
                  <a:lnTo>
                    <a:pt x="1536" y="66"/>
                  </a:lnTo>
                  <a:lnTo>
                    <a:pt x="1536" y="66"/>
                  </a:lnTo>
                  <a:lnTo>
                    <a:pt x="1535" y="66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6"/>
                  </a:lnTo>
                  <a:lnTo>
                    <a:pt x="1535" y="66"/>
                  </a:lnTo>
                  <a:lnTo>
                    <a:pt x="1535" y="65"/>
                  </a:lnTo>
                  <a:lnTo>
                    <a:pt x="1535" y="63"/>
                  </a:lnTo>
                  <a:lnTo>
                    <a:pt x="1535" y="61"/>
                  </a:lnTo>
                  <a:lnTo>
                    <a:pt x="1535" y="61"/>
                  </a:lnTo>
                  <a:lnTo>
                    <a:pt x="1533" y="61"/>
                  </a:lnTo>
                  <a:lnTo>
                    <a:pt x="1533" y="61"/>
                  </a:lnTo>
                  <a:lnTo>
                    <a:pt x="1532" y="61"/>
                  </a:lnTo>
                  <a:lnTo>
                    <a:pt x="1532" y="60"/>
                  </a:lnTo>
                  <a:lnTo>
                    <a:pt x="1532" y="60"/>
                  </a:lnTo>
                  <a:lnTo>
                    <a:pt x="1530" y="61"/>
                  </a:lnTo>
                  <a:lnTo>
                    <a:pt x="1530" y="61"/>
                  </a:lnTo>
                  <a:lnTo>
                    <a:pt x="1530" y="60"/>
                  </a:lnTo>
                  <a:lnTo>
                    <a:pt x="1530" y="60"/>
                  </a:lnTo>
                  <a:lnTo>
                    <a:pt x="1528" y="60"/>
                  </a:lnTo>
                  <a:lnTo>
                    <a:pt x="1528" y="60"/>
                  </a:lnTo>
                  <a:lnTo>
                    <a:pt x="1527" y="60"/>
                  </a:lnTo>
                  <a:lnTo>
                    <a:pt x="1527" y="58"/>
                  </a:lnTo>
                  <a:lnTo>
                    <a:pt x="1527" y="58"/>
                  </a:lnTo>
                  <a:lnTo>
                    <a:pt x="1525" y="58"/>
                  </a:lnTo>
                  <a:lnTo>
                    <a:pt x="1525" y="58"/>
                  </a:lnTo>
                  <a:lnTo>
                    <a:pt x="1525" y="60"/>
                  </a:lnTo>
                  <a:lnTo>
                    <a:pt x="1524" y="60"/>
                  </a:lnTo>
                  <a:lnTo>
                    <a:pt x="1524" y="60"/>
                  </a:lnTo>
                  <a:lnTo>
                    <a:pt x="1524" y="61"/>
                  </a:lnTo>
                  <a:lnTo>
                    <a:pt x="1525" y="61"/>
                  </a:lnTo>
                  <a:lnTo>
                    <a:pt x="1524" y="61"/>
                  </a:lnTo>
                  <a:lnTo>
                    <a:pt x="1522" y="61"/>
                  </a:lnTo>
                  <a:lnTo>
                    <a:pt x="1522" y="61"/>
                  </a:lnTo>
                  <a:lnTo>
                    <a:pt x="1522" y="63"/>
                  </a:lnTo>
                  <a:lnTo>
                    <a:pt x="1522" y="63"/>
                  </a:lnTo>
                  <a:lnTo>
                    <a:pt x="1522" y="65"/>
                  </a:lnTo>
                  <a:lnTo>
                    <a:pt x="1522" y="65"/>
                  </a:lnTo>
                  <a:lnTo>
                    <a:pt x="1521" y="63"/>
                  </a:lnTo>
                  <a:lnTo>
                    <a:pt x="1521" y="63"/>
                  </a:lnTo>
                  <a:lnTo>
                    <a:pt x="1521" y="65"/>
                  </a:lnTo>
                  <a:lnTo>
                    <a:pt x="1521" y="65"/>
                  </a:lnTo>
                  <a:lnTo>
                    <a:pt x="1521" y="66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3"/>
                  </a:lnTo>
                  <a:lnTo>
                    <a:pt x="1519" y="63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7" y="58"/>
                  </a:lnTo>
                  <a:lnTo>
                    <a:pt x="1517" y="58"/>
                  </a:lnTo>
                  <a:lnTo>
                    <a:pt x="1517" y="55"/>
                  </a:lnTo>
                  <a:lnTo>
                    <a:pt x="1517" y="54"/>
                  </a:lnTo>
                  <a:lnTo>
                    <a:pt x="1517" y="54"/>
                  </a:lnTo>
                  <a:lnTo>
                    <a:pt x="1519" y="47"/>
                  </a:lnTo>
                  <a:lnTo>
                    <a:pt x="1519" y="46"/>
                  </a:lnTo>
                  <a:lnTo>
                    <a:pt x="1521" y="44"/>
                  </a:lnTo>
                  <a:lnTo>
                    <a:pt x="1521" y="41"/>
                  </a:lnTo>
                  <a:lnTo>
                    <a:pt x="1521" y="41"/>
                  </a:lnTo>
                  <a:lnTo>
                    <a:pt x="1521" y="39"/>
                  </a:lnTo>
                  <a:lnTo>
                    <a:pt x="1521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8"/>
                  </a:lnTo>
                  <a:lnTo>
                    <a:pt x="1519" y="38"/>
                  </a:lnTo>
                  <a:lnTo>
                    <a:pt x="1519" y="36"/>
                  </a:lnTo>
                  <a:lnTo>
                    <a:pt x="1519" y="33"/>
                  </a:lnTo>
                  <a:lnTo>
                    <a:pt x="1521" y="32"/>
                  </a:lnTo>
                  <a:lnTo>
                    <a:pt x="1522" y="30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7"/>
                  </a:lnTo>
                  <a:lnTo>
                    <a:pt x="1522" y="27"/>
                  </a:lnTo>
                  <a:lnTo>
                    <a:pt x="1524" y="27"/>
                  </a:lnTo>
                  <a:lnTo>
                    <a:pt x="1525" y="25"/>
                  </a:lnTo>
                  <a:lnTo>
                    <a:pt x="1525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5"/>
                  </a:lnTo>
                  <a:lnTo>
                    <a:pt x="1530" y="25"/>
                  </a:lnTo>
                  <a:lnTo>
                    <a:pt x="1530" y="24"/>
                  </a:lnTo>
                  <a:lnTo>
                    <a:pt x="1530" y="24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3" y="22"/>
                  </a:lnTo>
                  <a:lnTo>
                    <a:pt x="1532" y="24"/>
                  </a:lnTo>
                  <a:lnTo>
                    <a:pt x="1532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6" y="24"/>
                  </a:lnTo>
                  <a:lnTo>
                    <a:pt x="1536" y="24"/>
                  </a:lnTo>
                  <a:lnTo>
                    <a:pt x="1538" y="24"/>
                  </a:lnTo>
                  <a:lnTo>
                    <a:pt x="1538" y="22"/>
                  </a:lnTo>
                  <a:lnTo>
                    <a:pt x="1538" y="22"/>
                  </a:lnTo>
                  <a:lnTo>
                    <a:pt x="1539" y="22"/>
                  </a:lnTo>
                  <a:lnTo>
                    <a:pt x="1539" y="21"/>
                  </a:lnTo>
                  <a:lnTo>
                    <a:pt x="1539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3" y="19"/>
                  </a:lnTo>
                  <a:close/>
                  <a:moveTo>
                    <a:pt x="1543" y="0"/>
                  </a:moveTo>
                  <a:lnTo>
                    <a:pt x="1543" y="0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3" y="2"/>
                  </a:lnTo>
                  <a:lnTo>
                    <a:pt x="1541" y="2"/>
                  </a:lnTo>
                  <a:lnTo>
                    <a:pt x="1539" y="3"/>
                  </a:lnTo>
                  <a:lnTo>
                    <a:pt x="1539" y="3"/>
                  </a:lnTo>
                  <a:lnTo>
                    <a:pt x="1538" y="3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6"/>
                  </a:lnTo>
                  <a:lnTo>
                    <a:pt x="1541" y="6"/>
                  </a:lnTo>
                  <a:lnTo>
                    <a:pt x="1541" y="8"/>
                  </a:lnTo>
                  <a:lnTo>
                    <a:pt x="1541" y="8"/>
                  </a:lnTo>
                  <a:lnTo>
                    <a:pt x="1539" y="8"/>
                  </a:lnTo>
                  <a:lnTo>
                    <a:pt x="1539" y="6"/>
                  </a:lnTo>
                  <a:lnTo>
                    <a:pt x="1538" y="6"/>
                  </a:lnTo>
                  <a:lnTo>
                    <a:pt x="1538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6"/>
                  </a:lnTo>
                  <a:lnTo>
                    <a:pt x="1535" y="6"/>
                  </a:lnTo>
                  <a:lnTo>
                    <a:pt x="1535" y="5"/>
                  </a:lnTo>
                  <a:lnTo>
                    <a:pt x="1533" y="5"/>
                  </a:lnTo>
                  <a:lnTo>
                    <a:pt x="1533" y="5"/>
                  </a:lnTo>
                  <a:lnTo>
                    <a:pt x="1533" y="6"/>
                  </a:lnTo>
                  <a:lnTo>
                    <a:pt x="1533" y="6"/>
                  </a:lnTo>
                  <a:lnTo>
                    <a:pt x="1532" y="6"/>
                  </a:lnTo>
                  <a:lnTo>
                    <a:pt x="1530" y="5"/>
                  </a:lnTo>
                  <a:lnTo>
                    <a:pt x="1530" y="5"/>
                  </a:lnTo>
                  <a:lnTo>
                    <a:pt x="1530" y="3"/>
                  </a:lnTo>
                  <a:lnTo>
                    <a:pt x="1530" y="3"/>
                  </a:lnTo>
                  <a:lnTo>
                    <a:pt x="1532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8" y="3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3" y="2"/>
                  </a:lnTo>
                  <a:lnTo>
                    <a:pt x="154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4" name="Freeform 351">
              <a:extLst>
                <a:ext uri="{FF2B5EF4-FFF2-40B4-BE49-F238E27FC236}">
                  <a16:creationId xmlns:a16="http://schemas.microsoft.com/office/drawing/2014/main" id="{9F0D2EA3-DC26-423C-9C82-C9769AD80B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6076" y="3445211"/>
              <a:ext cx="6354462" cy="943423"/>
            </a:xfrm>
            <a:custGeom>
              <a:avLst/>
              <a:gdLst>
                <a:gd name="T0" fmla="*/ 1958 w 3260"/>
                <a:gd name="T1" fmla="*/ 481 h 484"/>
                <a:gd name="T2" fmla="*/ 2950 w 3260"/>
                <a:gd name="T3" fmla="*/ 464 h 484"/>
                <a:gd name="T4" fmla="*/ 2046 w 3260"/>
                <a:gd name="T5" fmla="*/ 456 h 484"/>
                <a:gd name="T6" fmla="*/ 722 w 3260"/>
                <a:gd name="T7" fmla="*/ 427 h 484"/>
                <a:gd name="T8" fmla="*/ 719 w 3260"/>
                <a:gd name="T9" fmla="*/ 434 h 484"/>
                <a:gd name="T10" fmla="*/ 2064 w 3260"/>
                <a:gd name="T11" fmla="*/ 410 h 484"/>
                <a:gd name="T12" fmla="*/ 1505 w 3260"/>
                <a:gd name="T13" fmla="*/ 375 h 484"/>
                <a:gd name="T14" fmla="*/ 1513 w 3260"/>
                <a:gd name="T15" fmla="*/ 380 h 484"/>
                <a:gd name="T16" fmla="*/ 1521 w 3260"/>
                <a:gd name="T17" fmla="*/ 379 h 484"/>
                <a:gd name="T18" fmla="*/ 1520 w 3260"/>
                <a:gd name="T19" fmla="*/ 380 h 484"/>
                <a:gd name="T20" fmla="*/ 1523 w 3260"/>
                <a:gd name="T21" fmla="*/ 390 h 484"/>
                <a:gd name="T22" fmla="*/ 1521 w 3260"/>
                <a:gd name="T23" fmla="*/ 404 h 484"/>
                <a:gd name="T24" fmla="*/ 1510 w 3260"/>
                <a:gd name="T25" fmla="*/ 402 h 484"/>
                <a:gd name="T26" fmla="*/ 1520 w 3260"/>
                <a:gd name="T27" fmla="*/ 399 h 484"/>
                <a:gd name="T28" fmla="*/ 1520 w 3260"/>
                <a:gd name="T29" fmla="*/ 393 h 484"/>
                <a:gd name="T30" fmla="*/ 1510 w 3260"/>
                <a:gd name="T31" fmla="*/ 390 h 484"/>
                <a:gd name="T32" fmla="*/ 1512 w 3260"/>
                <a:gd name="T33" fmla="*/ 383 h 484"/>
                <a:gd name="T34" fmla="*/ 1504 w 3260"/>
                <a:gd name="T35" fmla="*/ 375 h 484"/>
                <a:gd name="T36" fmla="*/ 1501 w 3260"/>
                <a:gd name="T37" fmla="*/ 372 h 484"/>
                <a:gd name="T38" fmla="*/ 362 w 3260"/>
                <a:gd name="T39" fmla="*/ 367 h 484"/>
                <a:gd name="T40" fmla="*/ 1584 w 3260"/>
                <a:gd name="T41" fmla="*/ 356 h 484"/>
                <a:gd name="T42" fmla="*/ 279 w 3260"/>
                <a:gd name="T43" fmla="*/ 323 h 484"/>
                <a:gd name="T44" fmla="*/ 277 w 3260"/>
                <a:gd name="T45" fmla="*/ 330 h 484"/>
                <a:gd name="T46" fmla="*/ 2057 w 3260"/>
                <a:gd name="T47" fmla="*/ 331 h 484"/>
                <a:gd name="T48" fmla="*/ 2059 w 3260"/>
                <a:gd name="T49" fmla="*/ 320 h 484"/>
                <a:gd name="T50" fmla="*/ 1731 w 3260"/>
                <a:gd name="T51" fmla="*/ 309 h 484"/>
                <a:gd name="T52" fmla="*/ 3024 w 3260"/>
                <a:gd name="T53" fmla="*/ 314 h 484"/>
                <a:gd name="T54" fmla="*/ 231 w 3260"/>
                <a:gd name="T55" fmla="*/ 275 h 484"/>
                <a:gd name="T56" fmla="*/ 3003 w 3260"/>
                <a:gd name="T57" fmla="*/ 227 h 484"/>
                <a:gd name="T58" fmla="*/ 23 w 3260"/>
                <a:gd name="T59" fmla="*/ 204 h 484"/>
                <a:gd name="T60" fmla="*/ 1994 w 3260"/>
                <a:gd name="T61" fmla="*/ 160 h 484"/>
                <a:gd name="T62" fmla="*/ 1983 w 3260"/>
                <a:gd name="T63" fmla="*/ 169 h 484"/>
                <a:gd name="T64" fmla="*/ 1974 w 3260"/>
                <a:gd name="T65" fmla="*/ 174 h 484"/>
                <a:gd name="T66" fmla="*/ 1979 w 3260"/>
                <a:gd name="T67" fmla="*/ 169 h 484"/>
                <a:gd name="T68" fmla="*/ 1991 w 3260"/>
                <a:gd name="T69" fmla="*/ 155 h 484"/>
                <a:gd name="T70" fmla="*/ 107 w 3260"/>
                <a:gd name="T71" fmla="*/ 136 h 484"/>
                <a:gd name="T72" fmla="*/ 107 w 3260"/>
                <a:gd name="T73" fmla="*/ 126 h 484"/>
                <a:gd name="T74" fmla="*/ 350 w 3260"/>
                <a:gd name="T75" fmla="*/ 98 h 484"/>
                <a:gd name="T76" fmla="*/ 2830 w 3260"/>
                <a:gd name="T77" fmla="*/ 70 h 484"/>
                <a:gd name="T78" fmla="*/ 2825 w 3260"/>
                <a:gd name="T79" fmla="*/ 71 h 484"/>
                <a:gd name="T80" fmla="*/ 53 w 3260"/>
                <a:gd name="T81" fmla="*/ 60 h 484"/>
                <a:gd name="T82" fmla="*/ 53 w 3260"/>
                <a:gd name="T83" fmla="*/ 60 h 484"/>
                <a:gd name="T84" fmla="*/ 3204 w 3260"/>
                <a:gd name="T85" fmla="*/ 67 h 484"/>
                <a:gd name="T86" fmla="*/ 3196 w 3260"/>
                <a:gd name="T87" fmla="*/ 59 h 484"/>
                <a:gd name="T88" fmla="*/ 3166 w 3260"/>
                <a:gd name="T89" fmla="*/ 56 h 484"/>
                <a:gd name="T90" fmla="*/ 3201 w 3260"/>
                <a:gd name="T91" fmla="*/ 56 h 484"/>
                <a:gd name="T92" fmla="*/ 3202 w 3260"/>
                <a:gd name="T93" fmla="*/ 52 h 484"/>
                <a:gd name="T94" fmla="*/ 3175 w 3260"/>
                <a:gd name="T95" fmla="*/ 51 h 484"/>
                <a:gd name="T96" fmla="*/ 3172 w 3260"/>
                <a:gd name="T97" fmla="*/ 49 h 484"/>
                <a:gd name="T98" fmla="*/ 3177 w 3260"/>
                <a:gd name="T99" fmla="*/ 43 h 484"/>
                <a:gd name="T100" fmla="*/ 2693 w 3260"/>
                <a:gd name="T101" fmla="*/ 41 h 484"/>
                <a:gd name="T102" fmla="*/ 2206 w 3260"/>
                <a:gd name="T103" fmla="*/ 45 h 484"/>
                <a:gd name="T104" fmla="*/ 2824 w 3260"/>
                <a:gd name="T105" fmla="*/ 43 h 484"/>
                <a:gd name="T106" fmla="*/ 2751 w 3260"/>
                <a:gd name="T107" fmla="*/ 40 h 484"/>
                <a:gd name="T108" fmla="*/ 2767 w 3260"/>
                <a:gd name="T109" fmla="*/ 40 h 484"/>
                <a:gd name="T110" fmla="*/ 3237 w 3260"/>
                <a:gd name="T111" fmla="*/ 30 h 484"/>
                <a:gd name="T112" fmla="*/ 2716 w 3260"/>
                <a:gd name="T113" fmla="*/ 29 h 484"/>
                <a:gd name="T114" fmla="*/ 2031 w 3260"/>
                <a:gd name="T115" fmla="*/ 33 h 484"/>
                <a:gd name="T116" fmla="*/ 2802 w 3260"/>
                <a:gd name="T117" fmla="*/ 24 h 484"/>
                <a:gd name="T118" fmla="*/ 2032 w 3260"/>
                <a:gd name="T119" fmla="*/ 11 h 484"/>
                <a:gd name="T120" fmla="*/ 3243 w 3260"/>
                <a:gd name="T121" fmla="*/ 8 h 484"/>
                <a:gd name="T122" fmla="*/ 3240 w 3260"/>
                <a:gd name="T123" fmla="*/ 5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260" h="484">
                  <a:moveTo>
                    <a:pt x="1972" y="464"/>
                  </a:moveTo>
                  <a:lnTo>
                    <a:pt x="1972" y="464"/>
                  </a:lnTo>
                  <a:lnTo>
                    <a:pt x="1972" y="465"/>
                  </a:lnTo>
                  <a:lnTo>
                    <a:pt x="1972" y="465"/>
                  </a:lnTo>
                  <a:lnTo>
                    <a:pt x="1972" y="467"/>
                  </a:lnTo>
                  <a:lnTo>
                    <a:pt x="1972" y="471"/>
                  </a:lnTo>
                  <a:lnTo>
                    <a:pt x="1972" y="471"/>
                  </a:lnTo>
                  <a:lnTo>
                    <a:pt x="1971" y="471"/>
                  </a:lnTo>
                  <a:lnTo>
                    <a:pt x="1971" y="471"/>
                  </a:lnTo>
                  <a:lnTo>
                    <a:pt x="1971" y="473"/>
                  </a:lnTo>
                  <a:lnTo>
                    <a:pt x="1971" y="473"/>
                  </a:lnTo>
                  <a:lnTo>
                    <a:pt x="1969" y="475"/>
                  </a:lnTo>
                  <a:lnTo>
                    <a:pt x="1969" y="475"/>
                  </a:lnTo>
                  <a:lnTo>
                    <a:pt x="1967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4" y="478"/>
                  </a:lnTo>
                  <a:lnTo>
                    <a:pt x="1963" y="479"/>
                  </a:lnTo>
                  <a:lnTo>
                    <a:pt x="1961" y="481"/>
                  </a:lnTo>
                  <a:lnTo>
                    <a:pt x="1961" y="481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58" y="484"/>
                  </a:lnTo>
                  <a:lnTo>
                    <a:pt x="1958" y="484"/>
                  </a:lnTo>
                  <a:lnTo>
                    <a:pt x="1958" y="482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6" y="481"/>
                  </a:lnTo>
                  <a:lnTo>
                    <a:pt x="1956" y="479"/>
                  </a:lnTo>
                  <a:lnTo>
                    <a:pt x="1958" y="478"/>
                  </a:lnTo>
                  <a:lnTo>
                    <a:pt x="1958" y="478"/>
                  </a:lnTo>
                  <a:lnTo>
                    <a:pt x="1960" y="476"/>
                  </a:lnTo>
                  <a:lnTo>
                    <a:pt x="1960" y="476"/>
                  </a:lnTo>
                  <a:lnTo>
                    <a:pt x="1961" y="475"/>
                  </a:lnTo>
                  <a:lnTo>
                    <a:pt x="1961" y="475"/>
                  </a:lnTo>
                  <a:lnTo>
                    <a:pt x="1964" y="471"/>
                  </a:lnTo>
                  <a:lnTo>
                    <a:pt x="1964" y="471"/>
                  </a:lnTo>
                  <a:lnTo>
                    <a:pt x="1966" y="470"/>
                  </a:lnTo>
                  <a:lnTo>
                    <a:pt x="1969" y="468"/>
                  </a:lnTo>
                  <a:lnTo>
                    <a:pt x="1969" y="467"/>
                  </a:lnTo>
                  <a:lnTo>
                    <a:pt x="1971" y="467"/>
                  </a:lnTo>
                  <a:lnTo>
                    <a:pt x="1971" y="465"/>
                  </a:lnTo>
                  <a:lnTo>
                    <a:pt x="1972" y="464"/>
                  </a:lnTo>
                  <a:lnTo>
                    <a:pt x="1972" y="464"/>
                  </a:lnTo>
                  <a:close/>
                  <a:moveTo>
                    <a:pt x="2942" y="457"/>
                  </a:moveTo>
                  <a:lnTo>
                    <a:pt x="2944" y="457"/>
                  </a:lnTo>
                  <a:lnTo>
                    <a:pt x="2945" y="457"/>
                  </a:lnTo>
                  <a:lnTo>
                    <a:pt x="2945" y="459"/>
                  </a:lnTo>
                  <a:lnTo>
                    <a:pt x="2947" y="459"/>
                  </a:lnTo>
                  <a:lnTo>
                    <a:pt x="2948" y="460"/>
                  </a:lnTo>
                  <a:lnTo>
                    <a:pt x="2948" y="462"/>
                  </a:lnTo>
                  <a:lnTo>
                    <a:pt x="2950" y="462"/>
                  </a:lnTo>
                  <a:lnTo>
                    <a:pt x="2950" y="464"/>
                  </a:lnTo>
                  <a:lnTo>
                    <a:pt x="2951" y="464"/>
                  </a:lnTo>
                  <a:lnTo>
                    <a:pt x="2951" y="464"/>
                  </a:lnTo>
                  <a:lnTo>
                    <a:pt x="2950" y="464"/>
                  </a:lnTo>
                  <a:lnTo>
                    <a:pt x="2948" y="465"/>
                  </a:lnTo>
                  <a:lnTo>
                    <a:pt x="2948" y="465"/>
                  </a:lnTo>
                  <a:lnTo>
                    <a:pt x="2947" y="465"/>
                  </a:lnTo>
                  <a:lnTo>
                    <a:pt x="2947" y="464"/>
                  </a:lnTo>
                  <a:lnTo>
                    <a:pt x="2945" y="464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7" y="464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7" y="460"/>
                  </a:lnTo>
                  <a:lnTo>
                    <a:pt x="2945" y="459"/>
                  </a:lnTo>
                  <a:lnTo>
                    <a:pt x="2945" y="459"/>
                  </a:lnTo>
                  <a:lnTo>
                    <a:pt x="2945" y="460"/>
                  </a:lnTo>
                  <a:lnTo>
                    <a:pt x="2944" y="460"/>
                  </a:lnTo>
                  <a:lnTo>
                    <a:pt x="2944" y="460"/>
                  </a:lnTo>
                  <a:lnTo>
                    <a:pt x="2944" y="459"/>
                  </a:lnTo>
                  <a:lnTo>
                    <a:pt x="2942" y="457"/>
                  </a:lnTo>
                  <a:lnTo>
                    <a:pt x="2942" y="457"/>
                  </a:lnTo>
                  <a:lnTo>
                    <a:pt x="2942" y="457"/>
                  </a:lnTo>
                  <a:close/>
                  <a:moveTo>
                    <a:pt x="2040" y="432"/>
                  </a:moveTo>
                  <a:lnTo>
                    <a:pt x="2040" y="432"/>
                  </a:lnTo>
                  <a:lnTo>
                    <a:pt x="2042" y="435"/>
                  </a:lnTo>
                  <a:lnTo>
                    <a:pt x="2042" y="438"/>
                  </a:lnTo>
                  <a:lnTo>
                    <a:pt x="2042" y="440"/>
                  </a:lnTo>
                  <a:lnTo>
                    <a:pt x="2042" y="443"/>
                  </a:lnTo>
                  <a:lnTo>
                    <a:pt x="2042" y="448"/>
                  </a:lnTo>
                  <a:lnTo>
                    <a:pt x="2043" y="453"/>
                  </a:lnTo>
                  <a:lnTo>
                    <a:pt x="2045" y="456"/>
                  </a:lnTo>
                  <a:lnTo>
                    <a:pt x="2046" y="456"/>
                  </a:lnTo>
                  <a:lnTo>
                    <a:pt x="2048" y="457"/>
                  </a:lnTo>
                  <a:lnTo>
                    <a:pt x="2048" y="459"/>
                  </a:lnTo>
                  <a:lnTo>
                    <a:pt x="2048" y="462"/>
                  </a:lnTo>
                  <a:lnTo>
                    <a:pt x="2048" y="464"/>
                  </a:lnTo>
                  <a:lnTo>
                    <a:pt x="2046" y="464"/>
                  </a:lnTo>
                  <a:lnTo>
                    <a:pt x="2046" y="464"/>
                  </a:lnTo>
                  <a:lnTo>
                    <a:pt x="2045" y="459"/>
                  </a:lnTo>
                  <a:lnTo>
                    <a:pt x="2043" y="457"/>
                  </a:lnTo>
                  <a:lnTo>
                    <a:pt x="2042" y="456"/>
                  </a:lnTo>
                  <a:lnTo>
                    <a:pt x="2042" y="456"/>
                  </a:lnTo>
                  <a:lnTo>
                    <a:pt x="2040" y="454"/>
                  </a:lnTo>
                  <a:lnTo>
                    <a:pt x="2040" y="453"/>
                  </a:lnTo>
                  <a:lnTo>
                    <a:pt x="2038" y="451"/>
                  </a:lnTo>
                  <a:lnTo>
                    <a:pt x="2038" y="449"/>
                  </a:lnTo>
                  <a:lnTo>
                    <a:pt x="2037" y="448"/>
                  </a:lnTo>
                  <a:lnTo>
                    <a:pt x="2037" y="448"/>
                  </a:lnTo>
                  <a:lnTo>
                    <a:pt x="2037" y="446"/>
                  </a:lnTo>
                  <a:lnTo>
                    <a:pt x="2035" y="445"/>
                  </a:lnTo>
                  <a:lnTo>
                    <a:pt x="2037" y="443"/>
                  </a:lnTo>
                  <a:lnTo>
                    <a:pt x="2037" y="440"/>
                  </a:lnTo>
                  <a:lnTo>
                    <a:pt x="2037" y="437"/>
                  </a:lnTo>
                  <a:lnTo>
                    <a:pt x="2037" y="435"/>
                  </a:lnTo>
                  <a:lnTo>
                    <a:pt x="2037" y="434"/>
                  </a:lnTo>
                  <a:lnTo>
                    <a:pt x="2038" y="432"/>
                  </a:lnTo>
                  <a:lnTo>
                    <a:pt x="2038" y="434"/>
                  </a:lnTo>
                  <a:lnTo>
                    <a:pt x="2040" y="434"/>
                  </a:lnTo>
                  <a:lnTo>
                    <a:pt x="2040" y="432"/>
                  </a:lnTo>
                  <a:lnTo>
                    <a:pt x="2040" y="432"/>
                  </a:lnTo>
                  <a:lnTo>
                    <a:pt x="2040" y="432"/>
                  </a:lnTo>
                  <a:close/>
                  <a:moveTo>
                    <a:pt x="720" y="426"/>
                  </a:moveTo>
                  <a:lnTo>
                    <a:pt x="722" y="426"/>
                  </a:lnTo>
                  <a:lnTo>
                    <a:pt x="722" y="427"/>
                  </a:lnTo>
                  <a:lnTo>
                    <a:pt x="723" y="427"/>
                  </a:lnTo>
                  <a:lnTo>
                    <a:pt x="723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2" y="432"/>
                  </a:lnTo>
                  <a:lnTo>
                    <a:pt x="722" y="432"/>
                  </a:lnTo>
                  <a:lnTo>
                    <a:pt x="722" y="434"/>
                  </a:lnTo>
                  <a:lnTo>
                    <a:pt x="722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1"/>
                  </a:lnTo>
                  <a:lnTo>
                    <a:pt x="719" y="431"/>
                  </a:lnTo>
                  <a:lnTo>
                    <a:pt x="720" y="429"/>
                  </a:lnTo>
                  <a:lnTo>
                    <a:pt x="720" y="427"/>
                  </a:lnTo>
                  <a:lnTo>
                    <a:pt x="720" y="426"/>
                  </a:lnTo>
                  <a:close/>
                  <a:moveTo>
                    <a:pt x="2067" y="404"/>
                  </a:move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7"/>
                  </a:lnTo>
                  <a:lnTo>
                    <a:pt x="2067" y="408"/>
                  </a:lnTo>
                  <a:lnTo>
                    <a:pt x="2067" y="410"/>
                  </a:lnTo>
                  <a:lnTo>
                    <a:pt x="2065" y="410"/>
                  </a:lnTo>
                  <a:lnTo>
                    <a:pt x="2065" y="412"/>
                  </a:lnTo>
                  <a:lnTo>
                    <a:pt x="2064" y="412"/>
                  </a:lnTo>
                  <a:lnTo>
                    <a:pt x="2064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4" y="410"/>
                  </a:lnTo>
                  <a:lnTo>
                    <a:pt x="2064" y="410"/>
                  </a:lnTo>
                  <a:lnTo>
                    <a:pt x="2065" y="410"/>
                  </a:lnTo>
                  <a:lnTo>
                    <a:pt x="2065" y="408"/>
                  </a:lnTo>
                  <a:lnTo>
                    <a:pt x="2065" y="408"/>
                  </a:lnTo>
                  <a:lnTo>
                    <a:pt x="2065" y="407"/>
                  </a:lnTo>
                  <a:lnTo>
                    <a:pt x="2065" y="405"/>
                  </a:lnTo>
                  <a:lnTo>
                    <a:pt x="2065" y="405"/>
                  </a:lnTo>
                  <a:lnTo>
                    <a:pt x="2067" y="404"/>
                  </a:lnTo>
                  <a:lnTo>
                    <a:pt x="2067" y="404"/>
                  </a:lnTo>
                  <a:close/>
                  <a:moveTo>
                    <a:pt x="1518" y="401"/>
                  </a:moveTo>
                  <a:lnTo>
                    <a:pt x="1518" y="401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1"/>
                  </a:lnTo>
                  <a:lnTo>
                    <a:pt x="1520" y="401"/>
                  </a:lnTo>
                  <a:lnTo>
                    <a:pt x="1518" y="401"/>
                  </a:lnTo>
                  <a:close/>
                  <a:moveTo>
                    <a:pt x="1501" y="367"/>
                  </a:moveTo>
                  <a:lnTo>
                    <a:pt x="1501" y="367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4" y="372"/>
                  </a:lnTo>
                  <a:lnTo>
                    <a:pt x="1504" y="374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4"/>
                  </a:lnTo>
                  <a:lnTo>
                    <a:pt x="1505" y="374"/>
                  </a:lnTo>
                  <a:lnTo>
                    <a:pt x="1505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5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7" y="377"/>
                  </a:lnTo>
                  <a:lnTo>
                    <a:pt x="1507" y="377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2" y="380"/>
                  </a:lnTo>
                  <a:lnTo>
                    <a:pt x="1512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5" y="383"/>
                  </a:lnTo>
                  <a:lnTo>
                    <a:pt x="1516" y="383"/>
                  </a:lnTo>
                  <a:lnTo>
                    <a:pt x="1516" y="383"/>
                  </a:lnTo>
                  <a:lnTo>
                    <a:pt x="1516" y="385"/>
                  </a:lnTo>
                  <a:lnTo>
                    <a:pt x="1516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3"/>
                  </a:lnTo>
                  <a:lnTo>
                    <a:pt x="1520" y="383"/>
                  </a:lnTo>
                  <a:lnTo>
                    <a:pt x="1518" y="383"/>
                  </a:lnTo>
                  <a:lnTo>
                    <a:pt x="1518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0" y="379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2"/>
                  </a:lnTo>
                  <a:lnTo>
                    <a:pt x="1521" y="372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80"/>
                  </a:lnTo>
                  <a:lnTo>
                    <a:pt x="1520" y="380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8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3" y="390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3" y="396"/>
                  </a:lnTo>
                  <a:lnTo>
                    <a:pt x="1523" y="397"/>
                  </a:lnTo>
                  <a:lnTo>
                    <a:pt x="1521" y="397"/>
                  </a:lnTo>
                  <a:lnTo>
                    <a:pt x="1521" y="397"/>
                  </a:lnTo>
                  <a:lnTo>
                    <a:pt x="1521" y="399"/>
                  </a:lnTo>
                  <a:lnTo>
                    <a:pt x="1521" y="399"/>
                  </a:lnTo>
                  <a:lnTo>
                    <a:pt x="1521" y="401"/>
                  </a:lnTo>
                  <a:lnTo>
                    <a:pt x="1521" y="402"/>
                  </a:lnTo>
                  <a:lnTo>
                    <a:pt x="1521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1" y="402"/>
                  </a:lnTo>
                  <a:lnTo>
                    <a:pt x="1521" y="404"/>
                  </a:lnTo>
                  <a:lnTo>
                    <a:pt x="1521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5"/>
                  </a:lnTo>
                  <a:lnTo>
                    <a:pt x="1520" y="405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6" y="407"/>
                  </a:lnTo>
                  <a:lnTo>
                    <a:pt x="1516" y="405"/>
                  </a:lnTo>
                  <a:lnTo>
                    <a:pt x="1516" y="405"/>
                  </a:lnTo>
                  <a:lnTo>
                    <a:pt x="1515" y="404"/>
                  </a:lnTo>
                  <a:lnTo>
                    <a:pt x="1513" y="404"/>
                  </a:lnTo>
                  <a:lnTo>
                    <a:pt x="1513" y="404"/>
                  </a:lnTo>
                  <a:lnTo>
                    <a:pt x="1512" y="402"/>
                  </a:lnTo>
                  <a:lnTo>
                    <a:pt x="1510" y="402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10" y="401"/>
                  </a:lnTo>
                  <a:lnTo>
                    <a:pt x="1510" y="401"/>
                  </a:lnTo>
                  <a:lnTo>
                    <a:pt x="1510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6" y="404"/>
                  </a:lnTo>
                  <a:lnTo>
                    <a:pt x="1516" y="404"/>
                  </a:lnTo>
                  <a:lnTo>
                    <a:pt x="1516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18" y="399"/>
                  </a:lnTo>
                  <a:lnTo>
                    <a:pt x="1518" y="399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18" y="393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5" y="391"/>
                  </a:lnTo>
                  <a:lnTo>
                    <a:pt x="1515" y="391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6" y="388"/>
                  </a:lnTo>
                  <a:lnTo>
                    <a:pt x="1516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3" y="390"/>
                  </a:lnTo>
                  <a:lnTo>
                    <a:pt x="1512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10" y="390"/>
                  </a:lnTo>
                  <a:lnTo>
                    <a:pt x="1510" y="388"/>
                  </a:lnTo>
                  <a:lnTo>
                    <a:pt x="1512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5"/>
                  </a:lnTo>
                  <a:lnTo>
                    <a:pt x="1515" y="385"/>
                  </a:lnTo>
                  <a:lnTo>
                    <a:pt x="1515" y="383"/>
                  </a:lnTo>
                  <a:lnTo>
                    <a:pt x="1515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2"/>
                  </a:lnTo>
                  <a:lnTo>
                    <a:pt x="1512" y="382"/>
                  </a:lnTo>
                  <a:lnTo>
                    <a:pt x="1510" y="383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5" y="379"/>
                  </a:lnTo>
                  <a:lnTo>
                    <a:pt x="1507" y="379"/>
                  </a:lnTo>
                  <a:lnTo>
                    <a:pt x="1505" y="377"/>
                  </a:lnTo>
                  <a:lnTo>
                    <a:pt x="1504" y="375"/>
                  </a:lnTo>
                  <a:lnTo>
                    <a:pt x="1504" y="375"/>
                  </a:lnTo>
                  <a:lnTo>
                    <a:pt x="1504" y="374"/>
                  </a:lnTo>
                  <a:lnTo>
                    <a:pt x="1502" y="374"/>
                  </a:lnTo>
                  <a:lnTo>
                    <a:pt x="1502" y="374"/>
                  </a:lnTo>
                  <a:lnTo>
                    <a:pt x="1501" y="374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4"/>
                  </a:lnTo>
                  <a:lnTo>
                    <a:pt x="1499" y="374"/>
                  </a:lnTo>
                  <a:lnTo>
                    <a:pt x="1499" y="374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6" y="374"/>
                  </a:lnTo>
                  <a:lnTo>
                    <a:pt x="1496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3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6" y="372"/>
                  </a:lnTo>
                  <a:lnTo>
                    <a:pt x="1496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9" y="372"/>
                  </a:lnTo>
                  <a:lnTo>
                    <a:pt x="1499" y="372"/>
                  </a:lnTo>
                  <a:lnTo>
                    <a:pt x="1501" y="374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1" y="372"/>
                  </a:lnTo>
                  <a:lnTo>
                    <a:pt x="1501" y="371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7"/>
                  </a:lnTo>
                  <a:lnTo>
                    <a:pt x="1501" y="367"/>
                  </a:lnTo>
                  <a:close/>
                  <a:moveTo>
                    <a:pt x="364" y="364"/>
                  </a:moveTo>
                  <a:lnTo>
                    <a:pt x="364" y="364"/>
                  </a:lnTo>
                  <a:lnTo>
                    <a:pt x="364" y="364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2" y="366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9"/>
                  </a:lnTo>
                  <a:lnTo>
                    <a:pt x="362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1" y="367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2" y="366"/>
                  </a:lnTo>
                  <a:lnTo>
                    <a:pt x="362" y="364"/>
                  </a:lnTo>
                  <a:lnTo>
                    <a:pt x="364" y="364"/>
                  </a:lnTo>
                  <a:lnTo>
                    <a:pt x="364" y="364"/>
                  </a:lnTo>
                  <a:close/>
                  <a:moveTo>
                    <a:pt x="1583" y="345"/>
                  </a:moveTo>
                  <a:lnTo>
                    <a:pt x="1584" y="345"/>
                  </a:lnTo>
                  <a:lnTo>
                    <a:pt x="1584" y="345"/>
                  </a:lnTo>
                  <a:lnTo>
                    <a:pt x="1584" y="345"/>
                  </a:lnTo>
                  <a:lnTo>
                    <a:pt x="1586" y="345"/>
                  </a:lnTo>
                  <a:lnTo>
                    <a:pt x="1584" y="347"/>
                  </a:lnTo>
                  <a:lnTo>
                    <a:pt x="1586" y="349"/>
                  </a:lnTo>
                  <a:lnTo>
                    <a:pt x="1586" y="349"/>
                  </a:lnTo>
                  <a:lnTo>
                    <a:pt x="1586" y="350"/>
                  </a:lnTo>
                  <a:lnTo>
                    <a:pt x="1584" y="352"/>
                  </a:lnTo>
                  <a:lnTo>
                    <a:pt x="1584" y="353"/>
                  </a:lnTo>
                  <a:lnTo>
                    <a:pt x="1584" y="355"/>
                  </a:lnTo>
                  <a:lnTo>
                    <a:pt x="1586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0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3" y="349"/>
                  </a:lnTo>
                  <a:lnTo>
                    <a:pt x="1583" y="347"/>
                  </a:lnTo>
                  <a:lnTo>
                    <a:pt x="1583" y="345"/>
                  </a:lnTo>
                  <a:lnTo>
                    <a:pt x="1583" y="345"/>
                  </a:lnTo>
                  <a:close/>
                  <a:moveTo>
                    <a:pt x="2131" y="330"/>
                  </a:moveTo>
                  <a:lnTo>
                    <a:pt x="2131" y="330"/>
                  </a:lnTo>
                  <a:lnTo>
                    <a:pt x="2131" y="330"/>
                  </a:lnTo>
                  <a:lnTo>
                    <a:pt x="2131" y="331"/>
                  </a:lnTo>
                  <a:lnTo>
                    <a:pt x="2131" y="331"/>
                  </a:lnTo>
                  <a:lnTo>
                    <a:pt x="2130" y="331"/>
                  </a:lnTo>
                  <a:lnTo>
                    <a:pt x="2130" y="330"/>
                  </a:lnTo>
                  <a:lnTo>
                    <a:pt x="2130" y="330"/>
                  </a:lnTo>
                  <a:lnTo>
                    <a:pt x="2131" y="330"/>
                  </a:lnTo>
                  <a:close/>
                  <a:moveTo>
                    <a:pt x="277" y="323"/>
                  </a:moveTo>
                  <a:lnTo>
                    <a:pt x="277" y="323"/>
                  </a:lnTo>
                  <a:lnTo>
                    <a:pt x="279" y="323"/>
                  </a:lnTo>
                  <a:lnTo>
                    <a:pt x="279" y="325"/>
                  </a:lnTo>
                  <a:lnTo>
                    <a:pt x="280" y="325"/>
                  </a:lnTo>
                  <a:lnTo>
                    <a:pt x="282" y="327"/>
                  </a:lnTo>
                  <a:lnTo>
                    <a:pt x="283" y="327"/>
                  </a:lnTo>
                  <a:lnTo>
                    <a:pt x="283" y="328"/>
                  </a:lnTo>
                  <a:lnTo>
                    <a:pt x="285" y="328"/>
                  </a:lnTo>
                  <a:lnTo>
                    <a:pt x="287" y="330"/>
                  </a:lnTo>
                  <a:lnTo>
                    <a:pt x="288" y="333"/>
                  </a:lnTo>
                  <a:lnTo>
                    <a:pt x="290" y="334"/>
                  </a:lnTo>
                  <a:lnTo>
                    <a:pt x="291" y="334"/>
                  </a:lnTo>
                  <a:lnTo>
                    <a:pt x="291" y="336"/>
                  </a:lnTo>
                  <a:lnTo>
                    <a:pt x="291" y="338"/>
                  </a:lnTo>
                  <a:lnTo>
                    <a:pt x="293" y="338"/>
                  </a:lnTo>
                  <a:lnTo>
                    <a:pt x="293" y="338"/>
                  </a:lnTo>
                  <a:lnTo>
                    <a:pt x="291" y="339"/>
                  </a:lnTo>
                  <a:lnTo>
                    <a:pt x="291" y="339"/>
                  </a:lnTo>
                  <a:lnTo>
                    <a:pt x="290" y="339"/>
                  </a:lnTo>
                  <a:lnTo>
                    <a:pt x="290" y="339"/>
                  </a:lnTo>
                  <a:lnTo>
                    <a:pt x="288" y="339"/>
                  </a:lnTo>
                  <a:lnTo>
                    <a:pt x="288" y="339"/>
                  </a:lnTo>
                  <a:lnTo>
                    <a:pt x="285" y="338"/>
                  </a:lnTo>
                  <a:lnTo>
                    <a:pt x="283" y="338"/>
                  </a:lnTo>
                  <a:lnTo>
                    <a:pt x="282" y="336"/>
                  </a:lnTo>
                  <a:lnTo>
                    <a:pt x="280" y="336"/>
                  </a:lnTo>
                  <a:lnTo>
                    <a:pt x="280" y="336"/>
                  </a:lnTo>
                  <a:lnTo>
                    <a:pt x="279" y="336"/>
                  </a:lnTo>
                  <a:lnTo>
                    <a:pt x="279" y="334"/>
                  </a:lnTo>
                  <a:lnTo>
                    <a:pt x="279" y="334"/>
                  </a:lnTo>
                  <a:lnTo>
                    <a:pt x="277" y="333"/>
                  </a:lnTo>
                  <a:lnTo>
                    <a:pt x="277" y="331"/>
                  </a:lnTo>
                  <a:lnTo>
                    <a:pt x="277" y="331"/>
                  </a:lnTo>
                  <a:lnTo>
                    <a:pt x="277" y="330"/>
                  </a:lnTo>
                  <a:lnTo>
                    <a:pt x="277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28"/>
                  </a:lnTo>
                  <a:lnTo>
                    <a:pt x="276" y="327"/>
                  </a:lnTo>
                  <a:lnTo>
                    <a:pt x="276" y="327"/>
                  </a:lnTo>
                  <a:lnTo>
                    <a:pt x="276" y="325"/>
                  </a:lnTo>
                  <a:lnTo>
                    <a:pt x="276" y="325"/>
                  </a:lnTo>
                  <a:lnTo>
                    <a:pt x="277" y="323"/>
                  </a:lnTo>
                  <a:lnTo>
                    <a:pt x="277" y="323"/>
                  </a:lnTo>
                  <a:close/>
                  <a:moveTo>
                    <a:pt x="2059" y="320"/>
                  </a:moveTo>
                  <a:lnTo>
                    <a:pt x="2060" y="322"/>
                  </a:lnTo>
                  <a:lnTo>
                    <a:pt x="2060" y="322"/>
                  </a:lnTo>
                  <a:lnTo>
                    <a:pt x="2060" y="322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8"/>
                  </a:lnTo>
                  <a:lnTo>
                    <a:pt x="2059" y="330"/>
                  </a:lnTo>
                  <a:lnTo>
                    <a:pt x="2059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28"/>
                  </a:lnTo>
                  <a:lnTo>
                    <a:pt x="2057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3" y="328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5"/>
                  </a:lnTo>
                  <a:lnTo>
                    <a:pt x="2053" y="323"/>
                  </a:lnTo>
                  <a:lnTo>
                    <a:pt x="2053" y="323"/>
                  </a:lnTo>
                  <a:lnTo>
                    <a:pt x="2053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7" y="322"/>
                  </a:lnTo>
                  <a:lnTo>
                    <a:pt x="2057" y="322"/>
                  </a:lnTo>
                  <a:lnTo>
                    <a:pt x="2059" y="322"/>
                  </a:lnTo>
                  <a:lnTo>
                    <a:pt x="2059" y="320"/>
                  </a:lnTo>
                  <a:close/>
                  <a:moveTo>
                    <a:pt x="269" y="319"/>
                  </a:moveTo>
                  <a:lnTo>
                    <a:pt x="271" y="319"/>
                  </a:lnTo>
                  <a:lnTo>
                    <a:pt x="271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2"/>
                  </a:lnTo>
                  <a:lnTo>
                    <a:pt x="272" y="322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69" y="323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9" y="322"/>
                  </a:lnTo>
                  <a:lnTo>
                    <a:pt x="268" y="322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19"/>
                  </a:lnTo>
                  <a:lnTo>
                    <a:pt x="268" y="319"/>
                  </a:lnTo>
                  <a:lnTo>
                    <a:pt x="269" y="319"/>
                  </a:lnTo>
                  <a:lnTo>
                    <a:pt x="269" y="319"/>
                  </a:lnTo>
                  <a:close/>
                  <a:moveTo>
                    <a:pt x="1728" y="308"/>
                  </a:moveTo>
                  <a:lnTo>
                    <a:pt x="1728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11"/>
                  </a:lnTo>
                  <a:lnTo>
                    <a:pt x="1731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8" y="311"/>
                  </a:lnTo>
                  <a:lnTo>
                    <a:pt x="1726" y="311"/>
                  </a:lnTo>
                  <a:lnTo>
                    <a:pt x="1726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6" y="308"/>
                  </a:lnTo>
                  <a:lnTo>
                    <a:pt x="1726" y="308"/>
                  </a:lnTo>
                  <a:lnTo>
                    <a:pt x="1728" y="308"/>
                  </a:lnTo>
                  <a:close/>
                  <a:moveTo>
                    <a:pt x="3018" y="308"/>
                  </a:moveTo>
                  <a:lnTo>
                    <a:pt x="3019" y="308"/>
                  </a:lnTo>
                  <a:lnTo>
                    <a:pt x="3021" y="308"/>
                  </a:lnTo>
                  <a:lnTo>
                    <a:pt x="3022" y="311"/>
                  </a:lnTo>
                  <a:lnTo>
                    <a:pt x="3024" y="312"/>
                  </a:lnTo>
                  <a:lnTo>
                    <a:pt x="3024" y="314"/>
                  </a:lnTo>
                  <a:lnTo>
                    <a:pt x="3026" y="314"/>
                  </a:lnTo>
                  <a:lnTo>
                    <a:pt x="3027" y="314"/>
                  </a:lnTo>
                  <a:lnTo>
                    <a:pt x="3027" y="315"/>
                  </a:lnTo>
                  <a:lnTo>
                    <a:pt x="3029" y="315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30" y="319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27" y="319"/>
                  </a:lnTo>
                  <a:lnTo>
                    <a:pt x="3027" y="319"/>
                  </a:lnTo>
                  <a:lnTo>
                    <a:pt x="3026" y="317"/>
                  </a:lnTo>
                  <a:lnTo>
                    <a:pt x="3024" y="315"/>
                  </a:lnTo>
                  <a:lnTo>
                    <a:pt x="3022" y="314"/>
                  </a:lnTo>
                  <a:lnTo>
                    <a:pt x="3021" y="314"/>
                  </a:lnTo>
                  <a:lnTo>
                    <a:pt x="3019" y="312"/>
                  </a:lnTo>
                  <a:lnTo>
                    <a:pt x="3018" y="311"/>
                  </a:lnTo>
                  <a:lnTo>
                    <a:pt x="3018" y="311"/>
                  </a:lnTo>
                  <a:lnTo>
                    <a:pt x="3018" y="309"/>
                  </a:lnTo>
                  <a:lnTo>
                    <a:pt x="3016" y="308"/>
                  </a:lnTo>
                  <a:lnTo>
                    <a:pt x="3018" y="308"/>
                  </a:lnTo>
                  <a:close/>
                  <a:moveTo>
                    <a:pt x="233" y="270"/>
                  </a:moveTo>
                  <a:lnTo>
                    <a:pt x="233" y="271"/>
                  </a:lnTo>
                  <a:lnTo>
                    <a:pt x="233" y="271"/>
                  </a:lnTo>
                  <a:lnTo>
                    <a:pt x="233" y="271"/>
                  </a:lnTo>
                  <a:lnTo>
                    <a:pt x="231" y="271"/>
                  </a:lnTo>
                  <a:lnTo>
                    <a:pt x="231" y="273"/>
                  </a:lnTo>
                  <a:lnTo>
                    <a:pt x="231" y="275"/>
                  </a:lnTo>
                  <a:lnTo>
                    <a:pt x="230" y="275"/>
                  </a:lnTo>
                  <a:lnTo>
                    <a:pt x="228" y="276"/>
                  </a:lnTo>
                  <a:lnTo>
                    <a:pt x="228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5"/>
                  </a:lnTo>
                  <a:lnTo>
                    <a:pt x="225" y="275"/>
                  </a:lnTo>
                  <a:lnTo>
                    <a:pt x="225" y="275"/>
                  </a:lnTo>
                  <a:lnTo>
                    <a:pt x="227" y="275"/>
                  </a:lnTo>
                  <a:lnTo>
                    <a:pt x="228" y="273"/>
                  </a:lnTo>
                  <a:lnTo>
                    <a:pt x="228" y="273"/>
                  </a:lnTo>
                  <a:lnTo>
                    <a:pt x="230" y="273"/>
                  </a:lnTo>
                  <a:lnTo>
                    <a:pt x="231" y="271"/>
                  </a:lnTo>
                  <a:lnTo>
                    <a:pt x="233" y="270"/>
                  </a:lnTo>
                  <a:lnTo>
                    <a:pt x="233" y="270"/>
                  </a:lnTo>
                  <a:close/>
                  <a:moveTo>
                    <a:pt x="482" y="229"/>
                  </a:moveTo>
                  <a:lnTo>
                    <a:pt x="484" y="230"/>
                  </a:lnTo>
                  <a:lnTo>
                    <a:pt x="484" y="230"/>
                  </a:lnTo>
                  <a:lnTo>
                    <a:pt x="484" y="230"/>
                  </a:lnTo>
                  <a:lnTo>
                    <a:pt x="482" y="230"/>
                  </a:lnTo>
                  <a:lnTo>
                    <a:pt x="481" y="230"/>
                  </a:lnTo>
                  <a:lnTo>
                    <a:pt x="481" y="229"/>
                  </a:lnTo>
                  <a:lnTo>
                    <a:pt x="482" y="229"/>
                  </a:lnTo>
                  <a:close/>
                  <a:moveTo>
                    <a:pt x="3000" y="226"/>
                  </a:moveTo>
                  <a:lnTo>
                    <a:pt x="3000" y="226"/>
                  </a:lnTo>
                  <a:lnTo>
                    <a:pt x="3000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3" y="227"/>
                  </a:lnTo>
                  <a:lnTo>
                    <a:pt x="3003" y="229"/>
                  </a:lnTo>
                  <a:lnTo>
                    <a:pt x="3003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3" y="229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0" y="229"/>
                  </a:lnTo>
                  <a:lnTo>
                    <a:pt x="3000" y="229"/>
                  </a:lnTo>
                  <a:lnTo>
                    <a:pt x="3000" y="227"/>
                  </a:lnTo>
                  <a:lnTo>
                    <a:pt x="3000" y="226"/>
                  </a:lnTo>
                  <a:lnTo>
                    <a:pt x="3000" y="226"/>
                  </a:lnTo>
                  <a:close/>
                  <a:moveTo>
                    <a:pt x="30" y="202"/>
                  </a:moveTo>
                  <a:lnTo>
                    <a:pt x="31" y="202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1" y="205"/>
                  </a:lnTo>
                  <a:lnTo>
                    <a:pt x="31" y="205"/>
                  </a:lnTo>
                  <a:lnTo>
                    <a:pt x="30" y="205"/>
                  </a:lnTo>
                  <a:lnTo>
                    <a:pt x="28" y="205"/>
                  </a:lnTo>
                  <a:lnTo>
                    <a:pt x="28" y="205"/>
                  </a:lnTo>
                  <a:lnTo>
                    <a:pt x="26" y="205"/>
                  </a:lnTo>
                  <a:lnTo>
                    <a:pt x="25" y="205"/>
                  </a:lnTo>
                  <a:lnTo>
                    <a:pt x="23" y="204"/>
                  </a:lnTo>
                  <a:lnTo>
                    <a:pt x="23" y="204"/>
                  </a:lnTo>
                  <a:lnTo>
                    <a:pt x="25" y="204"/>
                  </a:lnTo>
                  <a:lnTo>
                    <a:pt x="28" y="204"/>
                  </a:lnTo>
                  <a:lnTo>
                    <a:pt x="30" y="202"/>
                  </a:lnTo>
                  <a:close/>
                  <a:moveTo>
                    <a:pt x="0" y="180"/>
                  </a:moveTo>
                  <a:lnTo>
                    <a:pt x="0" y="180"/>
                  </a:lnTo>
                  <a:lnTo>
                    <a:pt x="0" y="180"/>
                  </a:lnTo>
                  <a:lnTo>
                    <a:pt x="0" y="180"/>
                  </a:lnTo>
                  <a:close/>
                  <a:moveTo>
                    <a:pt x="1993" y="147"/>
                  </a:moveTo>
                  <a:lnTo>
                    <a:pt x="1994" y="148"/>
                  </a:lnTo>
                  <a:lnTo>
                    <a:pt x="1994" y="150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3" y="152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3" y="160"/>
                  </a:lnTo>
                  <a:lnTo>
                    <a:pt x="1993" y="160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3" y="163"/>
                  </a:lnTo>
                  <a:lnTo>
                    <a:pt x="1991" y="161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0" y="163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6"/>
                  </a:lnTo>
                  <a:lnTo>
                    <a:pt x="1990" y="166"/>
                  </a:lnTo>
                  <a:lnTo>
                    <a:pt x="1988" y="166"/>
                  </a:lnTo>
                  <a:lnTo>
                    <a:pt x="1986" y="167"/>
                  </a:lnTo>
                  <a:lnTo>
                    <a:pt x="1986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3" y="169"/>
                  </a:lnTo>
                  <a:lnTo>
                    <a:pt x="1983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7"/>
                  </a:lnTo>
                  <a:lnTo>
                    <a:pt x="1985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0" y="167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71"/>
                  </a:lnTo>
                  <a:lnTo>
                    <a:pt x="1979" y="171"/>
                  </a:lnTo>
                  <a:lnTo>
                    <a:pt x="1979" y="171"/>
                  </a:lnTo>
                  <a:lnTo>
                    <a:pt x="1979" y="172"/>
                  </a:lnTo>
                  <a:lnTo>
                    <a:pt x="1979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4" y="174"/>
                  </a:lnTo>
                  <a:lnTo>
                    <a:pt x="1972" y="175"/>
                  </a:lnTo>
                  <a:lnTo>
                    <a:pt x="1972" y="175"/>
                  </a:lnTo>
                  <a:lnTo>
                    <a:pt x="1972" y="177"/>
                  </a:lnTo>
                  <a:lnTo>
                    <a:pt x="1972" y="178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69" y="182"/>
                  </a:lnTo>
                  <a:lnTo>
                    <a:pt x="1969" y="182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9" y="182"/>
                  </a:lnTo>
                  <a:lnTo>
                    <a:pt x="1969" y="180"/>
                  </a:lnTo>
                  <a:lnTo>
                    <a:pt x="1971" y="178"/>
                  </a:lnTo>
                  <a:lnTo>
                    <a:pt x="1971" y="177"/>
                  </a:lnTo>
                  <a:lnTo>
                    <a:pt x="1971" y="175"/>
                  </a:lnTo>
                  <a:lnTo>
                    <a:pt x="1972" y="174"/>
                  </a:lnTo>
                  <a:lnTo>
                    <a:pt x="1974" y="172"/>
                  </a:lnTo>
                  <a:lnTo>
                    <a:pt x="1975" y="171"/>
                  </a:lnTo>
                  <a:lnTo>
                    <a:pt x="1975" y="171"/>
                  </a:lnTo>
                  <a:lnTo>
                    <a:pt x="1977" y="171"/>
                  </a:lnTo>
                  <a:lnTo>
                    <a:pt x="1977" y="171"/>
                  </a:lnTo>
                  <a:lnTo>
                    <a:pt x="1977" y="169"/>
                  </a:lnTo>
                  <a:lnTo>
                    <a:pt x="1975" y="169"/>
                  </a:lnTo>
                  <a:lnTo>
                    <a:pt x="1975" y="167"/>
                  </a:lnTo>
                  <a:lnTo>
                    <a:pt x="1977" y="169"/>
                  </a:lnTo>
                  <a:lnTo>
                    <a:pt x="1977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7"/>
                  </a:lnTo>
                  <a:lnTo>
                    <a:pt x="1979" y="167"/>
                  </a:lnTo>
                  <a:lnTo>
                    <a:pt x="1980" y="167"/>
                  </a:lnTo>
                  <a:lnTo>
                    <a:pt x="1980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5" y="166"/>
                  </a:lnTo>
                  <a:lnTo>
                    <a:pt x="1985" y="167"/>
                  </a:lnTo>
                  <a:lnTo>
                    <a:pt x="1986" y="167"/>
                  </a:lnTo>
                  <a:lnTo>
                    <a:pt x="1988" y="166"/>
                  </a:lnTo>
                  <a:lnTo>
                    <a:pt x="1988" y="166"/>
                  </a:lnTo>
                  <a:lnTo>
                    <a:pt x="1988" y="164"/>
                  </a:lnTo>
                  <a:lnTo>
                    <a:pt x="1988" y="164"/>
                  </a:lnTo>
                  <a:lnTo>
                    <a:pt x="1988" y="163"/>
                  </a:lnTo>
                  <a:lnTo>
                    <a:pt x="1990" y="163"/>
                  </a:lnTo>
                  <a:lnTo>
                    <a:pt x="1990" y="163"/>
                  </a:lnTo>
                  <a:lnTo>
                    <a:pt x="1990" y="161"/>
                  </a:lnTo>
                  <a:lnTo>
                    <a:pt x="1991" y="160"/>
                  </a:lnTo>
                  <a:lnTo>
                    <a:pt x="1991" y="160"/>
                  </a:lnTo>
                  <a:lnTo>
                    <a:pt x="1991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6"/>
                  </a:lnTo>
                  <a:lnTo>
                    <a:pt x="1993" y="156"/>
                  </a:lnTo>
                  <a:lnTo>
                    <a:pt x="1993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1" y="153"/>
                  </a:lnTo>
                  <a:lnTo>
                    <a:pt x="1991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2"/>
                  </a:lnTo>
                  <a:lnTo>
                    <a:pt x="1991" y="152"/>
                  </a:lnTo>
                  <a:lnTo>
                    <a:pt x="1991" y="153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0"/>
                  </a:lnTo>
                  <a:lnTo>
                    <a:pt x="1993" y="150"/>
                  </a:lnTo>
                  <a:lnTo>
                    <a:pt x="1993" y="148"/>
                  </a:lnTo>
                  <a:lnTo>
                    <a:pt x="1993" y="148"/>
                  </a:lnTo>
                  <a:lnTo>
                    <a:pt x="1993" y="147"/>
                  </a:lnTo>
                  <a:close/>
                  <a:moveTo>
                    <a:pt x="108" y="125"/>
                  </a:moveTo>
                  <a:lnTo>
                    <a:pt x="108" y="125"/>
                  </a:lnTo>
                  <a:lnTo>
                    <a:pt x="110" y="126"/>
                  </a:lnTo>
                  <a:lnTo>
                    <a:pt x="110" y="126"/>
                  </a:lnTo>
                  <a:lnTo>
                    <a:pt x="108" y="128"/>
                  </a:lnTo>
                  <a:lnTo>
                    <a:pt x="108" y="131"/>
                  </a:lnTo>
                  <a:lnTo>
                    <a:pt x="107" y="136"/>
                  </a:lnTo>
                  <a:lnTo>
                    <a:pt x="105" y="141"/>
                  </a:lnTo>
                  <a:lnTo>
                    <a:pt x="105" y="144"/>
                  </a:lnTo>
                  <a:lnTo>
                    <a:pt x="105" y="148"/>
                  </a:lnTo>
                  <a:lnTo>
                    <a:pt x="105" y="148"/>
                  </a:lnTo>
                  <a:lnTo>
                    <a:pt x="104" y="145"/>
                  </a:lnTo>
                  <a:lnTo>
                    <a:pt x="105" y="145"/>
                  </a:lnTo>
                  <a:lnTo>
                    <a:pt x="105" y="144"/>
                  </a:lnTo>
                  <a:lnTo>
                    <a:pt x="105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5" y="139"/>
                  </a:lnTo>
                  <a:lnTo>
                    <a:pt x="105" y="139"/>
                  </a:lnTo>
                  <a:lnTo>
                    <a:pt x="105" y="137"/>
                  </a:lnTo>
                  <a:lnTo>
                    <a:pt x="105" y="136"/>
                  </a:lnTo>
                  <a:lnTo>
                    <a:pt x="105" y="134"/>
                  </a:lnTo>
                  <a:lnTo>
                    <a:pt x="107" y="133"/>
                  </a:lnTo>
                  <a:lnTo>
                    <a:pt x="107" y="133"/>
                  </a:lnTo>
                  <a:lnTo>
                    <a:pt x="105" y="133"/>
                  </a:lnTo>
                  <a:lnTo>
                    <a:pt x="105" y="133"/>
                  </a:lnTo>
                  <a:lnTo>
                    <a:pt x="105" y="130"/>
                  </a:lnTo>
                  <a:lnTo>
                    <a:pt x="105" y="130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8" y="126"/>
                  </a:lnTo>
                  <a:lnTo>
                    <a:pt x="108" y="126"/>
                  </a:lnTo>
                  <a:lnTo>
                    <a:pt x="108" y="125"/>
                  </a:lnTo>
                  <a:lnTo>
                    <a:pt x="108" y="125"/>
                  </a:lnTo>
                  <a:close/>
                  <a:moveTo>
                    <a:pt x="80" y="100"/>
                  </a:moveTo>
                  <a:lnTo>
                    <a:pt x="80" y="101"/>
                  </a:lnTo>
                  <a:lnTo>
                    <a:pt x="82" y="101"/>
                  </a:lnTo>
                  <a:lnTo>
                    <a:pt x="83" y="103"/>
                  </a:lnTo>
                  <a:lnTo>
                    <a:pt x="83" y="103"/>
                  </a:lnTo>
                  <a:lnTo>
                    <a:pt x="83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5" y="108"/>
                  </a:lnTo>
                  <a:lnTo>
                    <a:pt x="85" y="108"/>
                  </a:lnTo>
                  <a:lnTo>
                    <a:pt x="83" y="108"/>
                  </a:lnTo>
                  <a:lnTo>
                    <a:pt x="83" y="108"/>
                  </a:lnTo>
                  <a:lnTo>
                    <a:pt x="83" y="106"/>
                  </a:lnTo>
                  <a:lnTo>
                    <a:pt x="83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3"/>
                  </a:lnTo>
                  <a:lnTo>
                    <a:pt x="82" y="101"/>
                  </a:lnTo>
                  <a:lnTo>
                    <a:pt x="80" y="101"/>
                  </a:lnTo>
                  <a:lnTo>
                    <a:pt x="80" y="100"/>
                  </a:lnTo>
                  <a:close/>
                  <a:moveTo>
                    <a:pt x="350" y="98"/>
                  </a:moveTo>
                  <a:lnTo>
                    <a:pt x="350" y="98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3" y="101"/>
                  </a:lnTo>
                  <a:lnTo>
                    <a:pt x="353" y="101"/>
                  </a:lnTo>
                  <a:lnTo>
                    <a:pt x="353" y="103"/>
                  </a:lnTo>
                  <a:lnTo>
                    <a:pt x="351" y="104"/>
                  </a:lnTo>
                  <a:lnTo>
                    <a:pt x="351" y="106"/>
                  </a:lnTo>
                  <a:lnTo>
                    <a:pt x="351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48" y="104"/>
                  </a:lnTo>
                  <a:lnTo>
                    <a:pt x="348" y="104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5" y="101"/>
                  </a:lnTo>
                  <a:lnTo>
                    <a:pt x="346" y="101"/>
                  </a:lnTo>
                  <a:lnTo>
                    <a:pt x="346" y="101"/>
                  </a:lnTo>
                  <a:lnTo>
                    <a:pt x="348" y="100"/>
                  </a:lnTo>
                  <a:lnTo>
                    <a:pt x="348" y="100"/>
                  </a:lnTo>
                  <a:lnTo>
                    <a:pt x="350" y="98"/>
                  </a:lnTo>
                  <a:close/>
                  <a:moveTo>
                    <a:pt x="2827" y="67"/>
                  </a:moveTo>
                  <a:lnTo>
                    <a:pt x="2828" y="67"/>
                  </a:lnTo>
                  <a:lnTo>
                    <a:pt x="2828" y="68"/>
                  </a:lnTo>
                  <a:lnTo>
                    <a:pt x="2830" y="68"/>
                  </a:lnTo>
                  <a:lnTo>
                    <a:pt x="2830" y="68"/>
                  </a:lnTo>
                  <a:lnTo>
                    <a:pt x="2828" y="68"/>
                  </a:lnTo>
                  <a:lnTo>
                    <a:pt x="2828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3" y="70"/>
                  </a:lnTo>
                  <a:lnTo>
                    <a:pt x="2833" y="70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3"/>
                  </a:lnTo>
                  <a:lnTo>
                    <a:pt x="2828" y="71"/>
                  </a:lnTo>
                  <a:lnTo>
                    <a:pt x="2828" y="73"/>
                  </a:lnTo>
                  <a:lnTo>
                    <a:pt x="2828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5" y="73"/>
                  </a:lnTo>
                  <a:lnTo>
                    <a:pt x="2825" y="73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1"/>
                  </a:lnTo>
                  <a:lnTo>
                    <a:pt x="2827" y="71"/>
                  </a:lnTo>
                  <a:lnTo>
                    <a:pt x="2828" y="71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7" y="68"/>
                  </a:lnTo>
                  <a:lnTo>
                    <a:pt x="2827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4" y="68"/>
                  </a:lnTo>
                  <a:lnTo>
                    <a:pt x="2824" y="68"/>
                  </a:lnTo>
                  <a:lnTo>
                    <a:pt x="2825" y="68"/>
                  </a:lnTo>
                  <a:lnTo>
                    <a:pt x="2825" y="67"/>
                  </a:lnTo>
                  <a:lnTo>
                    <a:pt x="2827" y="67"/>
                  </a:lnTo>
                  <a:close/>
                  <a:moveTo>
                    <a:pt x="337" y="62"/>
                  </a:moveTo>
                  <a:lnTo>
                    <a:pt x="337" y="63"/>
                  </a:lnTo>
                  <a:lnTo>
                    <a:pt x="339" y="65"/>
                  </a:lnTo>
                  <a:lnTo>
                    <a:pt x="339" y="67"/>
                  </a:lnTo>
                  <a:lnTo>
                    <a:pt x="339" y="67"/>
                  </a:lnTo>
                  <a:lnTo>
                    <a:pt x="337" y="67"/>
                  </a:lnTo>
                  <a:lnTo>
                    <a:pt x="337" y="65"/>
                  </a:lnTo>
                  <a:lnTo>
                    <a:pt x="337" y="65"/>
                  </a:lnTo>
                  <a:lnTo>
                    <a:pt x="337" y="62"/>
                  </a:lnTo>
                  <a:close/>
                  <a:moveTo>
                    <a:pt x="53" y="60"/>
                  </a:moveTo>
                  <a:lnTo>
                    <a:pt x="55" y="60"/>
                  </a:lnTo>
                  <a:lnTo>
                    <a:pt x="55" y="60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9" y="62"/>
                  </a:lnTo>
                  <a:lnTo>
                    <a:pt x="59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3"/>
                  </a:lnTo>
                  <a:lnTo>
                    <a:pt x="56" y="63"/>
                  </a:lnTo>
                  <a:lnTo>
                    <a:pt x="55" y="63"/>
                  </a:lnTo>
                  <a:lnTo>
                    <a:pt x="55" y="62"/>
                  </a:lnTo>
                  <a:lnTo>
                    <a:pt x="55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close/>
                  <a:moveTo>
                    <a:pt x="3197" y="59"/>
                  </a:moveTo>
                  <a:lnTo>
                    <a:pt x="3197" y="59"/>
                  </a:lnTo>
                  <a:lnTo>
                    <a:pt x="3197" y="59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2"/>
                  </a:lnTo>
                  <a:lnTo>
                    <a:pt x="3197" y="62"/>
                  </a:lnTo>
                  <a:lnTo>
                    <a:pt x="3197" y="63"/>
                  </a:lnTo>
                  <a:lnTo>
                    <a:pt x="3196" y="63"/>
                  </a:lnTo>
                  <a:lnTo>
                    <a:pt x="3196" y="63"/>
                  </a:lnTo>
                  <a:lnTo>
                    <a:pt x="3197" y="63"/>
                  </a:lnTo>
                  <a:lnTo>
                    <a:pt x="3197" y="63"/>
                  </a:lnTo>
                  <a:lnTo>
                    <a:pt x="3197" y="65"/>
                  </a:lnTo>
                  <a:lnTo>
                    <a:pt x="3197" y="65"/>
                  </a:lnTo>
                  <a:lnTo>
                    <a:pt x="3196" y="65"/>
                  </a:lnTo>
                  <a:lnTo>
                    <a:pt x="3197" y="67"/>
                  </a:lnTo>
                  <a:lnTo>
                    <a:pt x="3199" y="67"/>
                  </a:lnTo>
                  <a:lnTo>
                    <a:pt x="3199" y="67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1" y="68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2" y="67"/>
                  </a:lnTo>
                  <a:lnTo>
                    <a:pt x="3202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8"/>
                  </a:lnTo>
                  <a:lnTo>
                    <a:pt x="3205" y="68"/>
                  </a:lnTo>
                  <a:lnTo>
                    <a:pt x="3205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2" y="68"/>
                  </a:lnTo>
                  <a:lnTo>
                    <a:pt x="3202" y="68"/>
                  </a:lnTo>
                  <a:lnTo>
                    <a:pt x="3202" y="70"/>
                  </a:lnTo>
                  <a:lnTo>
                    <a:pt x="3202" y="71"/>
                  </a:lnTo>
                  <a:lnTo>
                    <a:pt x="3202" y="71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1" y="73"/>
                  </a:lnTo>
                  <a:lnTo>
                    <a:pt x="3201" y="71"/>
                  </a:lnTo>
                  <a:lnTo>
                    <a:pt x="3201" y="71"/>
                  </a:lnTo>
                  <a:lnTo>
                    <a:pt x="3199" y="71"/>
                  </a:lnTo>
                  <a:lnTo>
                    <a:pt x="3199" y="71"/>
                  </a:lnTo>
                  <a:lnTo>
                    <a:pt x="3196" y="68"/>
                  </a:lnTo>
                  <a:lnTo>
                    <a:pt x="3196" y="68"/>
                  </a:lnTo>
                  <a:lnTo>
                    <a:pt x="3196" y="67"/>
                  </a:lnTo>
                  <a:lnTo>
                    <a:pt x="3194" y="65"/>
                  </a:lnTo>
                  <a:lnTo>
                    <a:pt x="3194" y="65"/>
                  </a:lnTo>
                  <a:lnTo>
                    <a:pt x="3194" y="63"/>
                  </a:lnTo>
                  <a:lnTo>
                    <a:pt x="3194" y="63"/>
                  </a:lnTo>
                  <a:lnTo>
                    <a:pt x="3196" y="62"/>
                  </a:lnTo>
                  <a:lnTo>
                    <a:pt x="3196" y="60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7" y="59"/>
                  </a:lnTo>
                  <a:close/>
                  <a:moveTo>
                    <a:pt x="3156" y="56"/>
                  </a:moveTo>
                  <a:lnTo>
                    <a:pt x="3158" y="56"/>
                  </a:lnTo>
                  <a:lnTo>
                    <a:pt x="3158" y="56"/>
                  </a:lnTo>
                  <a:lnTo>
                    <a:pt x="3158" y="57"/>
                  </a:lnTo>
                  <a:lnTo>
                    <a:pt x="3156" y="57"/>
                  </a:lnTo>
                  <a:lnTo>
                    <a:pt x="3156" y="57"/>
                  </a:lnTo>
                  <a:lnTo>
                    <a:pt x="3156" y="59"/>
                  </a:lnTo>
                  <a:lnTo>
                    <a:pt x="3156" y="59"/>
                  </a:lnTo>
                  <a:lnTo>
                    <a:pt x="3155" y="57"/>
                  </a:lnTo>
                  <a:lnTo>
                    <a:pt x="3155" y="57"/>
                  </a:lnTo>
                  <a:lnTo>
                    <a:pt x="3155" y="56"/>
                  </a:lnTo>
                  <a:lnTo>
                    <a:pt x="3155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close/>
                  <a:moveTo>
                    <a:pt x="3167" y="54"/>
                  </a:moveTo>
                  <a:lnTo>
                    <a:pt x="3167" y="54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7" y="57"/>
                  </a:lnTo>
                  <a:lnTo>
                    <a:pt x="3167" y="57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4" y="56"/>
                  </a:lnTo>
                  <a:lnTo>
                    <a:pt x="3164" y="54"/>
                  </a:lnTo>
                  <a:lnTo>
                    <a:pt x="3166" y="54"/>
                  </a:lnTo>
                  <a:lnTo>
                    <a:pt x="3167" y="54"/>
                  </a:lnTo>
                  <a:close/>
                  <a:moveTo>
                    <a:pt x="3197" y="54"/>
                  </a:moveTo>
                  <a:lnTo>
                    <a:pt x="3197" y="54"/>
                  </a:lnTo>
                  <a:lnTo>
                    <a:pt x="3197" y="54"/>
                  </a:lnTo>
                  <a:lnTo>
                    <a:pt x="3199" y="54"/>
                  </a:lnTo>
                  <a:lnTo>
                    <a:pt x="3199" y="56"/>
                  </a:lnTo>
                  <a:lnTo>
                    <a:pt x="3199" y="56"/>
                  </a:lnTo>
                  <a:lnTo>
                    <a:pt x="3197" y="56"/>
                  </a:lnTo>
                  <a:lnTo>
                    <a:pt x="3196" y="56"/>
                  </a:lnTo>
                  <a:lnTo>
                    <a:pt x="3196" y="56"/>
                  </a:lnTo>
                  <a:lnTo>
                    <a:pt x="3194" y="56"/>
                  </a:lnTo>
                  <a:lnTo>
                    <a:pt x="3194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7" y="54"/>
                  </a:lnTo>
                  <a:close/>
                  <a:moveTo>
                    <a:pt x="3199" y="52"/>
                  </a:moveTo>
                  <a:lnTo>
                    <a:pt x="3199" y="52"/>
                  </a:lnTo>
                  <a:lnTo>
                    <a:pt x="3199" y="52"/>
                  </a:lnTo>
                  <a:lnTo>
                    <a:pt x="3199" y="52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2" y="54"/>
                  </a:lnTo>
                  <a:lnTo>
                    <a:pt x="3202" y="54"/>
                  </a:lnTo>
                  <a:lnTo>
                    <a:pt x="3202" y="56"/>
                  </a:lnTo>
                  <a:lnTo>
                    <a:pt x="3201" y="56"/>
                  </a:lnTo>
                  <a:lnTo>
                    <a:pt x="3199" y="54"/>
                  </a:lnTo>
                  <a:lnTo>
                    <a:pt x="3199" y="54"/>
                  </a:lnTo>
                  <a:lnTo>
                    <a:pt x="3199" y="52"/>
                  </a:lnTo>
                  <a:close/>
                  <a:moveTo>
                    <a:pt x="3169" y="52"/>
                  </a:moveTo>
                  <a:lnTo>
                    <a:pt x="3169" y="52"/>
                  </a:lnTo>
                  <a:lnTo>
                    <a:pt x="3169" y="52"/>
                  </a:lnTo>
                  <a:lnTo>
                    <a:pt x="3169" y="52"/>
                  </a:lnTo>
                  <a:lnTo>
                    <a:pt x="3169" y="54"/>
                  </a:lnTo>
                  <a:lnTo>
                    <a:pt x="3169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7" y="56"/>
                  </a:lnTo>
                  <a:lnTo>
                    <a:pt x="3167" y="54"/>
                  </a:lnTo>
                  <a:lnTo>
                    <a:pt x="3167" y="52"/>
                  </a:lnTo>
                  <a:lnTo>
                    <a:pt x="3169" y="52"/>
                  </a:lnTo>
                  <a:lnTo>
                    <a:pt x="3169" y="52"/>
                  </a:lnTo>
                  <a:close/>
                  <a:moveTo>
                    <a:pt x="3201" y="51"/>
                  </a:moveTo>
                  <a:lnTo>
                    <a:pt x="3201" y="51"/>
                  </a:lnTo>
                  <a:lnTo>
                    <a:pt x="3201" y="51"/>
                  </a:lnTo>
                  <a:lnTo>
                    <a:pt x="3201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4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199" y="52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201" y="51"/>
                  </a:lnTo>
                  <a:close/>
                  <a:moveTo>
                    <a:pt x="3177" y="49"/>
                  </a:moveTo>
                  <a:lnTo>
                    <a:pt x="3177" y="49"/>
                  </a:lnTo>
                  <a:lnTo>
                    <a:pt x="3177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7" y="49"/>
                  </a:lnTo>
                  <a:close/>
                  <a:moveTo>
                    <a:pt x="209" y="49"/>
                  </a:moveTo>
                  <a:lnTo>
                    <a:pt x="211" y="49"/>
                  </a:lnTo>
                  <a:lnTo>
                    <a:pt x="211" y="51"/>
                  </a:lnTo>
                  <a:lnTo>
                    <a:pt x="209" y="51"/>
                  </a:lnTo>
                  <a:lnTo>
                    <a:pt x="209" y="51"/>
                  </a:lnTo>
                  <a:lnTo>
                    <a:pt x="208" y="51"/>
                  </a:lnTo>
                  <a:lnTo>
                    <a:pt x="208" y="51"/>
                  </a:lnTo>
                  <a:lnTo>
                    <a:pt x="209" y="49"/>
                  </a:lnTo>
                  <a:lnTo>
                    <a:pt x="209" y="49"/>
                  </a:lnTo>
                  <a:close/>
                  <a:moveTo>
                    <a:pt x="3174" y="49"/>
                  </a:moveTo>
                  <a:lnTo>
                    <a:pt x="3174" y="49"/>
                  </a:lnTo>
                  <a:lnTo>
                    <a:pt x="3174" y="49"/>
                  </a:lnTo>
                  <a:lnTo>
                    <a:pt x="3175" y="51"/>
                  </a:lnTo>
                  <a:lnTo>
                    <a:pt x="3175" y="52"/>
                  </a:lnTo>
                  <a:lnTo>
                    <a:pt x="3175" y="52"/>
                  </a:lnTo>
                  <a:lnTo>
                    <a:pt x="3174" y="52"/>
                  </a:lnTo>
                  <a:lnTo>
                    <a:pt x="3174" y="51"/>
                  </a:lnTo>
                  <a:lnTo>
                    <a:pt x="3174" y="51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1" y="52"/>
                  </a:lnTo>
                  <a:lnTo>
                    <a:pt x="3171" y="51"/>
                  </a:lnTo>
                  <a:lnTo>
                    <a:pt x="3171" y="51"/>
                  </a:lnTo>
                  <a:lnTo>
                    <a:pt x="3172" y="51"/>
                  </a:lnTo>
                  <a:lnTo>
                    <a:pt x="3172" y="51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close/>
                  <a:moveTo>
                    <a:pt x="3175" y="46"/>
                  </a:moveTo>
                  <a:lnTo>
                    <a:pt x="3177" y="46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5" y="48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4" y="49"/>
                  </a:lnTo>
                  <a:lnTo>
                    <a:pt x="3174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4" y="46"/>
                  </a:lnTo>
                  <a:lnTo>
                    <a:pt x="3174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close/>
                  <a:moveTo>
                    <a:pt x="3177" y="43"/>
                  </a:moveTo>
                  <a:lnTo>
                    <a:pt x="3177" y="43"/>
                  </a:lnTo>
                  <a:lnTo>
                    <a:pt x="3177" y="43"/>
                  </a:lnTo>
                  <a:lnTo>
                    <a:pt x="3177" y="45"/>
                  </a:lnTo>
                  <a:lnTo>
                    <a:pt x="3177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7" y="43"/>
                  </a:lnTo>
                  <a:close/>
                  <a:moveTo>
                    <a:pt x="2694" y="41"/>
                  </a:moveTo>
                  <a:lnTo>
                    <a:pt x="2696" y="43"/>
                  </a:lnTo>
                  <a:lnTo>
                    <a:pt x="2696" y="43"/>
                  </a:lnTo>
                  <a:lnTo>
                    <a:pt x="2698" y="43"/>
                  </a:lnTo>
                  <a:lnTo>
                    <a:pt x="2698" y="43"/>
                  </a:lnTo>
                  <a:lnTo>
                    <a:pt x="2696" y="45"/>
                  </a:lnTo>
                  <a:lnTo>
                    <a:pt x="2696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3"/>
                  </a:lnTo>
                  <a:lnTo>
                    <a:pt x="2694" y="41"/>
                  </a:lnTo>
                  <a:close/>
                  <a:moveTo>
                    <a:pt x="2693" y="41"/>
                  </a:moveTo>
                  <a:lnTo>
                    <a:pt x="2693" y="41"/>
                  </a:lnTo>
                  <a:lnTo>
                    <a:pt x="2693" y="41"/>
                  </a:lnTo>
                  <a:lnTo>
                    <a:pt x="2693" y="41"/>
                  </a:lnTo>
                  <a:lnTo>
                    <a:pt x="2693" y="43"/>
                  </a:lnTo>
                  <a:lnTo>
                    <a:pt x="2693" y="43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3"/>
                  </a:lnTo>
                  <a:lnTo>
                    <a:pt x="2691" y="43"/>
                  </a:lnTo>
                  <a:lnTo>
                    <a:pt x="2691" y="41"/>
                  </a:lnTo>
                  <a:lnTo>
                    <a:pt x="2691" y="41"/>
                  </a:lnTo>
                  <a:lnTo>
                    <a:pt x="2693" y="41"/>
                  </a:lnTo>
                  <a:close/>
                  <a:moveTo>
                    <a:pt x="2195" y="40"/>
                  </a:moveTo>
                  <a:lnTo>
                    <a:pt x="2196" y="40"/>
                  </a:lnTo>
                  <a:lnTo>
                    <a:pt x="2196" y="40"/>
                  </a:lnTo>
                  <a:lnTo>
                    <a:pt x="2198" y="41"/>
                  </a:lnTo>
                  <a:lnTo>
                    <a:pt x="2198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201" y="43"/>
                  </a:lnTo>
                  <a:lnTo>
                    <a:pt x="2202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5"/>
                  </a:lnTo>
                  <a:lnTo>
                    <a:pt x="2204" y="45"/>
                  </a:lnTo>
                  <a:lnTo>
                    <a:pt x="2202" y="43"/>
                  </a:lnTo>
                  <a:lnTo>
                    <a:pt x="2201" y="43"/>
                  </a:lnTo>
                  <a:lnTo>
                    <a:pt x="2199" y="43"/>
                  </a:lnTo>
                  <a:lnTo>
                    <a:pt x="2198" y="43"/>
                  </a:lnTo>
                  <a:lnTo>
                    <a:pt x="2196" y="43"/>
                  </a:lnTo>
                  <a:lnTo>
                    <a:pt x="2196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0"/>
                  </a:lnTo>
                  <a:lnTo>
                    <a:pt x="2195" y="40"/>
                  </a:lnTo>
                  <a:lnTo>
                    <a:pt x="2195" y="40"/>
                  </a:lnTo>
                  <a:lnTo>
                    <a:pt x="2195" y="40"/>
                  </a:lnTo>
                  <a:close/>
                  <a:moveTo>
                    <a:pt x="2833" y="40"/>
                  </a:moveTo>
                  <a:lnTo>
                    <a:pt x="2833" y="40"/>
                  </a:lnTo>
                  <a:lnTo>
                    <a:pt x="2833" y="40"/>
                  </a:lnTo>
                  <a:lnTo>
                    <a:pt x="2833" y="41"/>
                  </a:lnTo>
                  <a:lnTo>
                    <a:pt x="2832" y="41"/>
                  </a:lnTo>
                  <a:lnTo>
                    <a:pt x="2832" y="43"/>
                  </a:lnTo>
                  <a:lnTo>
                    <a:pt x="2828" y="45"/>
                  </a:lnTo>
                  <a:lnTo>
                    <a:pt x="2827" y="45"/>
                  </a:lnTo>
                  <a:lnTo>
                    <a:pt x="2824" y="46"/>
                  </a:lnTo>
                  <a:lnTo>
                    <a:pt x="2824" y="46"/>
                  </a:lnTo>
                  <a:lnTo>
                    <a:pt x="2824" y="43"/>
                  </a:lnTo>
                  <a:lnTo>
                    <a:pt x="2824" y="41"/>
                  </a:lnTo>
                  <a:lnTo>
                    <a:pt x="2824" y="40"/>
                  </a:lnTo>
                  <a:lnTo>
                    <a:pt x="2825" y="41"/>
                  </a:lnTo>
                  <a:lnTo>
                    <a:pt x="2827" y="41"/>
                  </a:lnTo>
                  <a:lnTo>
                    <a:pt x="2828" y="41"/>
                  </a:lnTo>
                  <a:lnTo>
                    <a:pt x="2828" y="41"/>
                  </a:lnTo>
                  <a:lnTo>
                    <a:pt x="2828" y="40"/>
                  </a:lnTo>
                  <a:lnTo>
                    <a:pt x="2832" y="40"/>
                  </a:lnTo>
                  <a:lnTo>
                    <a:pt x="2833" y="40"/>
                  </a:lnTo>
                  <a:close/>
                  <a:moveTo>
                    <a:pt x="2753" y="38"/>
                  </a:moveTo>
                  <a:lnTo>
                    <a:pt x="2754" y="38"/>
                  </a:lnTo>
                  <a:lnTo>
                    <a:pt x="2756" y="38"/>
                  </a:lnTo>
                  <a:lnTo>
                    <a:pt x="2757" y="38"/>
                  </a:lnTo>
                  <a:lnTo>
                    <a:pt x="2757" y="38"/>
                  </a:lnTo>
                  <a:lnTo>
                    <a:pt x="2759" y="38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1"/>
                  </a:lnTo>
                  <a:lnTo>
                    <a:pt x="2759" y="41"/>
                  </a:lnTo>
                  <a:lnTo>
                    <a:pt x="2757" y="43"/>
                  </a:lnTo>
                  <a:lnTo>
                    <a:pt x="2757" y="43"/>
                  </a:lnTo>
                  <a:lnTo>
                    <a:pt x="2757" y="41"/>
                  </a:lnTo>
                  <a:lnTo>
                    <a:pt x="2757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4" y="41"/>
                  </a:lnTo>
                  <a:lnTo>
                    <a:pt x="2754" y="41"/>
                  </a:lnTo>
                  <a:lnTo>
                    <a:pt x="2753" y="41"/>
                  </a:lnTo>
                  <a:lnTo>
                    <a:pt x="2753" y="40"/>
                  </a:lnTo>
                  <a:lnTo>
                    <a:pt x="2751" y="40"/>
                  </a:lnTo>
                  <a:lnTo>
                    <a:pt x="2751" y="38"/>
                  </a:lnTo>
                  <a:lnTo>
                    <a:pt x="2753" y="38"/>
                  </a:lnTo>
                  <a:lnTo>
                    <a:pt x="2753" y="38"/>
                  </a:lnTo>
                  <a:close/>
                  <a:moveTo>
                    <a:pt x="2031" y="35"/>
                  </a:moveTo>
                  <a:lnTo>
                    <a:pt x="2031" y="35"/>
                  </a:lnTo>
                  <a:lnTo>
                    <a:pt x="2031" y="35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29" y="37"/>
                  </a:lnTo>
                  <a:lnTo>
                    <a:pt x="2029" y="37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31" y="35"/>
                  </a:lnTo>
                  <a:close/>
                  <a:moveTo>
                    <a:pt x="2770" y="33"/>
                  </a:moveTo>
                  <a:lnTo>
                    <a:pt x="2772" y="33"/>
                  </a:lnTo>
                  <a:lnTo>
                    <a:pt x="2772" y="35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0" y="37"/>
                  </a:lnTo>
                  <a:lnTo>
                    <a:pt x="2770" y="38"/>
                  </a:lnTo>
                  <a:lnTo>
                    <a:pt x="2769" y="40"/>
                  </a:lnTo>
                  <a:lnTo>
                    <a:pt x="2769" y="41"/>
                  </a:lnTo>
                  <a:lnTo>
                    <a:pt x="2769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0"/>
                  </a:lnTo>
                  <a:lnTo>
                    <a:pt x="2767" y="40"/>
                  </a:lnTo>
                  <a:lnTo>
                    <a:pt x="2769" y="38"/>
                  </a:lnTo>
                  <a:lnTo>
                    <a:pt x="2770" y="35"/>
                  </a:lnTo>
                  <a:lnTo>
                    <a:pt x="2770" y="33"/>
                  </a:lnTo>
                  <a:close/>
                  <a:moveTo>
                    <a:pt x="3256" y="30"/>
                  </a:moveTo>
                  <a:lnTo>
                    <a:pt x="3256" y="30"/>
                  </a:lnTo>
                  <a:lnTo>
                    <a:pt x="3256" y="30"/>
                  </a:lnTo>
                  <a:lnTo>
                    <a:pt x="3256" y="30"/>
                  </a:lnTo>
                  <a:lnTo>
                    <a:pt x="3256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3"/>
                  </a:lnTo>
                  <a:lnTo>
                    <a:pt x="3257" y="33"/>
                  </a:lnTo>
                  <a:lnTo>
                    <a:pt x="3257" y="35"/>
                  </a:lnTo>
                  <a:lnTo>
                    <a:pt x="3257" y="35"/>
                  </a:lnTo>
                  <a:lnTo>
                    <a:pt x="3259" y="35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60" y="37"/>
                  </a:lnTo>
                  <a:lnTo>
                    <a:pt x="3260" y="37"/>
                  </a:lnTo>
                  <a:lnTo>
                    <a:pt x="3259" y="40"/>
                  </a:lnTo>
                  <a:lnTo>
                    <a:pt x="3256" y="40"/>
                  </a:lnTo>
                  <a:lnTo>
                    <a:pt x="3254" y="40"/>
                  </a:lnTo>
                  <a:lnTo>
                    <a:pt x="3253" y="37"/>
                  </a:lnTo>
                  <a:lnTo>
                    <a:pt x="3251" y="35"/>
                  </a:lnTo>
                  <a:lnTo>
                    <a:pt x="3253" y="32"/>
                  </a:lnTo>
                  <a:lnTo>
                    <a:pt x="3254" y="30"/>
                  </a:lnTo>
                  <a:lnTo>
                    <a:pt x="3256" y="30"/>
                  </a:lnTo>
                  <a:close/>
                  <a:moveTo>
                    <a:pt x="3237" y="30"/>
                  </a:moveTo>
                  <a:lnTo>
                    <a:pt x="3237" y="30"/>
                  </a:lnTo>
                  <a:lnTo>
                    <a:pt x="3237" y="32"/>
                  </a:lnTo>
                  <a:lnTo>
                    <a:pt x="3237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4" y="32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5" y="30"/>
                  </a:lnTo>
                  <a:lnTo>
                    <a:pt x="3237" y="30"/>
                  </a:lnTo>
                  <a:lnTo>
                    <a:pt x="3237" y="30"/>
                  </a:lnTo>
                  <a:close/>
                  <a:moveTo>
                    <a:pt x="2720" y="29"/>
                  </a:moveTo>
                  <a:lnTo>
                    <a:pt x="2720" y="29"/>
                  </a:lnTo>
                  <a:lnTo>
                    <a:pt x="2721" y="30"/>
                  </a:lnTo>
                  <a:lnTo>
                    <a:pt x="2721" y="30"/>
                  </a:lnTo>
                  <a:lnTo>
                    <a:pt x="2723" y="32"/>
                  </a:lnTo>
                  <a:lnTo>
                    <a:pt x="2723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0" y="30"/>
                  </a:lnTo>
                  <a:lnTo>
                    <a:pt x="2718" y="30"/>
                  </a:lnTo>
                  <a:lnTo>
                    <a:pt x="2716" y="30"/>
                  </a:lnTo>
                  <a:lnTo>
                    <a:pt x="2715" y="30"/>
                  </a:lnTo>
                  <a:lnTo>
                    <a:pt x="2715" y="30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8" y="29"/>
                  </a:lnTo>
                  <a:lnTo>
                    <a:pt x="2720" y="29"/>
                  </a:lnTo>
                  <a:close/>
                  <a:moveTo>
                    <a:pt x="3215" y="27"/>
                  </a:moveTo>
                  <a:lnTo>
                    <a:pt x="3215" y="27"/>
                  </a:lnTo>
                  <a:lnTo>
                    <a:pt x="3215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8" y="29"/>
                  </a:lnTo>
                  <a:lnTo>
                    <a:pt x="3218" y="29"/>
                  </a:lnTo>
                  <a:lnTo>
                    <a:pt x="3219" y="29"/>
                  </a:lnTo>
                  <a:lnTo>
                    <a:pt x="3221" y="29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1" y="30"/>
                  </a:lnTo>
                  <a:lnTo>
                    <a:pt x="3221" y="29"/>
                  </a:lnTo>
                  <a:lnTo>
                    <a:pt x="3219" y="30"/>
                  </a:lnTo>
                  <a:lnTo>
                    <a:pt x="3218" y="32"/>
                  </a:lnTo>
                  <a:lnTo>
                    <a:pt x="3218" y="32"/>
                  </a:lnTo>
                  <a:lnTo>
                    <a:pt x="3216" y="32"/>
                  </a:lnTo>
                  <a:lnTo>
                    <a:pt x="3215" y="30"/>
                  </a:lnTo>
                  <a:lnTo>
                    <a:pt x="3213" y="29"/>
                  </a:lnTo>
                  <a:lnTo>
                    <a:pt x="3213" y="29"/>
                  </a:lnTo>
                  <a:lnTo>
                    <a:pt x="3213" y="27"/>
                  </a:lnTo>
                  <a:lnTo>
                    <a:pt x="3215" y="27"/>
                  </a:lnTo>
                  <a:close/>
                  <a:moveTo>
                    <a:pt x="2032" y="27"/>
                  </a:moveTo>
                  <a:lnTo>
                    <a:pt x="2032" y="27"/>
                  </a:lnTo>
                  <a:lnTo>
                    <a:pt x="2032" y="29"/>
                  </a:lnTo>
                  <a:lnTo>
                    <a:pt x="2032" y="33"/>
                  </a:lnTo>
                  <a:lnTo>
                    <a:pt x="2031" y="33"/>
                  </a:lnTo>
                  <a:lnTo>
                    <a:pt x="2031" y="33"/>
                  </a:lnTo>
                  <a:lnTo>
                    <a:pt x="2029" y="33"/>
                  </a:lnTo>
                  <a:lnTo>
                    <a:pt x="2029" y="30"/>
                  </a:lnTo>
                  <a:lnTo>
                    <a:pt x="2031" y="29"/>
                  </a:lnTo>
                  <a:lnTo>
                    <a:pt x="2031" y="27"/>
                  </a:lnTo>
                  <a:lnTo>
                    <a:pt x="2031" y="27"/>
                  </a:lnTo>
                  <a:lnTo>
                    <a:pt x="2032" y="27"/>
                  </a:lnTo>
                  <a:close/>
                  <a:moveTo>
                    <a:pt x="2803" y="24"/>
                  </a:moveTo>
                  <a:lnTo>
                    <a:pt x="2806" y="24"/>
                  </a:lnTo>
                  <a:lnTo>
                    <a:pt x="2808" y="24"/>
                  </a:lnTo>
                  <a:lnTo>
                    <a:pt x="2809" y="26"/>
                  </a:lnTo>
                  <a:lnTo>
                    <a:pt x="2809" y="26"/>
                  </a:lnTo>
                  <a:lnTo>
                    <a:pt x="2808" y="26"/>
                  </a:lnTo>
                  <a:lnTo>
                    <a:pt x="2808" y="27"/>
                  </a:lnTo>
                  <a:lnTo>
                    <a:pt x="2808" y="27"/>
                  </a:lnTo>
                  <a:lnTo>
                    <a:pt x="2806" y="29"/>
                  </a:lnTo>
                  <a:lnTo>
                    <a:pt x="2805" y="29"/>
                  </a:lnTo>
                  <a:lnTo>
                    <a:pt x="2805" y="29"/>
                  </a:lnTo>
                  <a:lnTo>
                    <a:pt x="2803" y="29"/>
                  </a:lnTo>
                  <a:lnTo>
                    <a:pt x="2803" y="29"/>
                  </a:lnTo>
                  <a:lnTo>
                    <a:pt x="2803" y="27"/>
                  </a:lnTo>
                  <a:lnTo>
                    <a:pt x="2803" y="27"/>
                  </a:lnTo>
                  <a:lnTo>
                    <a:pt x="2802" y="27"/>
                  </a:lnTo>
                  <a:lnTo>
                    <a:pt x="2802" y="27"/>
                  </a:lnTo>
                  <a:lnTo>
                    <a:pt x="2800" y="27"/>
                  </a:lnTo>
                  <a:lnTo>
                    <a:pt x="2798" y="26"/>
                  </a:lnTo>
                  <a:lnTo>
                    <a:pt x="2798" y="26"/>
                  </a:lnTo>
                  <a:lnTo>
                    <a:pt x="2798" y="24"/>
                  </a:lnTo>
                  <a:lnTo>
                    <a:pt x="2800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4"/>
                  </a:lnTo>
                  <a:lnTo>
                    <a:pt x="2803" y="24"/>
                  </a:lnTo>
                  <a:close/>
                  <a:moveTo>
                    <a:pt x="2783" y="22"/>
                  </a:moveTo>
                  <a:lnTo>
                    <a:pt x="2784" y="24"/>
                  </a:lnTo>
                  <a:lnTo>
                    <a:pt x="2784" y="24"/>
                  </a:lnTo>
                  <a:lnTo>
                    <a:pt x="2783" y="26"/>
                  </a:lnTo>
                  <a:lnTo>
                    <a:pt x="2781" y="26"/>
                  </a:lnTo>
                  <a:lnTo>
                    <a:pt x="2781" y="24"/>
                  </a:lnTo>
                  <a:lnTo>
                    <a:pt x="2783" y="24"/>
                  </a:lnTo>
                  <a:lnTo>
                    <a:pt x="2783" y="22"/>
                  </a:lnTo>
                  <a:close/>
                  <a:moveTo>
                    <a:pt x="2841" y="21"/>
                  </a:moveTo>
                  <a:lnTo>
                    <a:pt x="2841" y="21"/>
                  </a:lnTo>
                  <a:lnTo>
                    <a:pt x="2841" y="24"/>
                  </a:lnTo>
                  <a:lnTo>
                    <a:pt x="2841" y="24"/>
                  </a:lnTo>
                  <a:lnTo>
                    <a:pt x="2839" y="24"/>
                  </a:lnTo>
                  <a:lnTo>
                    <a:pt x="2839" y="22"/>
                  </a:lnTo>
                  <a:lnTo>
                    <a:pt x="2839" y="22"/>
                  </a:lnTo>
                  <a:lnTo>
                    <a:pt x="2839" y="21"/>
                  </a:lnTo>
                  <a:lnTo>
                    <a:pt x="2841" y="21"/>
                  </a:lnTo>
                  <a:close/>
                  <a:moveTo>
                    <a:pt x="2616" y="21"/>
                  </a:moveTo>
                  <a:lnTo>
                    <a:pt x="2617" y="21"/>
                  </a:lnTo>
                  <a:lnTo>
                    <a:pt x="2619" y="24"/>
                  </a:lnTo>
                  <a:lnTo>
                    <a:pt x="2619" y="24"/>
                  </a:lnTo>
                  <a:lnTo>
                    <a:pt x="2617" y="24"/>
                  </a:lnTo>
                  <a:lnTo>
                    <a:pt x="2616" y="22"/>
                  </a:lnTo>
                  <a:lnTo>
                    <a:pt x="2616" y="22"/>
                  </a:lnTo>
                  <a:lnTo>
                    <a:pt x="2616" y="21"/>
                  </a:lnTo>
                  <a:lnTo>
                    <a:pt x="2616" y="21"/>
                  </a:lnTo>
                  <a:close/>
                  <a:moveTo>
                    <a:pt x="2032" y="8"/>
                  </a:moveTo>
                  <a:lnTo>
                    <a:pt x="2032" y="8"/>
                  </a:lnTo>
                  <a:lnTo>
                    <a:pt x="2032" y="10"/>
                  </a:lnTo>
                  <a:lnTo>
                    <a:pt x="2032" y="10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0"/>
                  </a:lnTo>
                  <a:lnTo>
                    <a:pt x="2032" y="8"/>
                  </a:lnTo>
                  <a:lnTo>
                    <a:pt x="2032" y="8"/>
                  </a:lnTo>
                  <a:lnTo>
                    <a:pt x="2032" y="8"/>
                  </a:lnTo>
                  <a:close/>
                  <a:moveTo>
                    <a:pt x="2147" y="5"/>
                  </a:moveTo>
                  <a:lnTo>
                    <a:pt x="2147" y="7"/>
                  </a:lnTo>
                  <a:lnTo>
                    <a:pt x="2150" y="10"/>
                  </a:lnTo>
                  <a:lnTo>
                    <a:pt x="2152" y="11"/>
                  </a:lnTo>
                  <a:lnTo>
                    <a:pt x="2152" y="11"/>
                  </a:lnTo>
                  <a:lnTo>
                    <a:pt x="2152" y="13"/>
                  </a:lnTo>
                  <a:lnTo>
                    <a:pt x="2150" y="15"/>
                  </a:lnTo>
                  <a:lnTo>
                    <a:pt x="2150" y="15"/>
                  </a:lnTo>
                  <a:lnTo>
                    <a:pt x="2149" y="15"/>
                  </a:lnTo>
                  <a:lnTo>
                    <a:pt x="2149" y="13"/>
                  </a:lnTo>
                  <a:lnTo>
                    <a:pt x="2147" y="13"/>
                  </a:lnTo>
                  <a:lnTo>
                    <a:pt x="2146" y="13"/>
                  </a:lnTo>
                  <a:lnTo>
                    <a:pt x="2146" y="11"/>
                  </a:lnTo>
                  <a:lnTo>
                    <a:pt x="2146" y="10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7"/>
                  </a:lnTo>
                  <a:lnTo>
                    <a:pt x="2147" y="5"/>
                  </a:lnTo>
                  <a:lnTo>
                    <a:pt x="2147" y="5"/>
                  </a:lnTo>
                  <a:close/>
                  <a:moveTo>
                    <a:pt x="3242" y="4"/>
                  </a:moveTo>
                  <a:lnTo>
                    <a:pt x="3243" y="4"/>
                  </a:lnTo>
                  <a:lnTo>
                    <a:pt x="3243" y="5"/>
                  </a:lnTo>
                  <a:lnTo>
                    <a:pt x="3243" y="7"/>
                  </a:lnTo>
                  <a:lnTo>
                    <a:pt x="3243" y="7"/>
                  </a:lnTo>
                  <a:lnTo>
                    <a:pt x="3243" y="8"/>
                  </a:lnTo>
                  <a:lnTo>
                    <a:pt x="3243" y="10"/>
                  </a:lnTo>
                  <a:lnTo>
                    <a:pt x="3243" y="11"/>
                  </a:lnTo>
                  <a:lnTo>
                    <a:pt x="3243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0"/>
                  </a:lnTo>
                  <a:lnTo>
                    <a:pt x="3240" y="10"/>
                  </a:lnTo>
                  <a:lnTo>
                    <a:pt x="3238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3" y="5"/>
                  </a:lnTo>
                  <a:lnTo>
                    <a:pt x="3243" y="5"/>
                  </a:lnTo>
                  <a:lnTo>
                    <a:pt x="3242" y="5"/>
                  </a:lnTo>
                  <a:lnTo>
                    <a:pt x="3242" y="4"/>
                  </a:lnTo>
                  <a:lnTo>
                    <a:pt x="3242" y="4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7"/>
                  </a:lnTo>
                  <a:lnTo>
                    <a:pt x="3238" y="7"/>
                  </a:lnTo>
                  <a:lnTo>
                    <a:pt x="3237" y="7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8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4"/>
                  </a:lnTo>
                  <a:lnTo>
                    <a:pt x="3242" y="4"/>
                  </a:lnTo>
                  <a:lnTo>
                    <a:pt x="3242" y="4"/>
                  </a:lnTo>
                  <a:close/>
                  <a:moveTo>
                    <a:pt x="2146" y="0"/>
                  </a:moveTo>
                  <a:lnTo>
                    <a:pt x="2146" y="0"/>
                  </a:lnTo>
                  <a:lnTo>
                    <a:pt x="2146" y="2"/>
                  </a:lnTo>
                  <a:lnTo>
                    <a:pt x="2147" y="0"/>
                  </a:lnTo>
                  <a:lnTo>
                    <a:pt x="2147" y="2"/>
                  </a:lnTo>
                  <a:lnTo>
                    <a:pt x="2147" y="4"/>
                  </a:lnTo>
                  <a:lnTo>
                    <a:pt x="2146" y="4"/>
                  </a:lnTo>
                  <a:lnTo>
                    <a:pt x="2146" y="4"/>
                  </a:lnTo>
                  <a:lnTo>
                    <a:pt x="2146" y="2"/>
                  </a:lnTo>
                  <a:lnTo>
                    <a:pt x="2144" y="2"/>
                  </a:lnTo>
                  <a:lnTo>
                    <a:pt x="2144" y="0"/>
                  </a:lnTo>
                  <a:lnTo>
                    <a:pt x="21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5" name="Freeform 352">
              <a:extLst>
                <a:ext uri="{FF2B5EF4-FFF2-40B4-BE49-F238E27FC236}">
                  <a16:creationId xmlns:a16="http://schemas.microsoft.com/office/drawing/2014/main" id="{1DC30CC6-EE49-4AF7-9207-A8B0BB38FE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12923" y="3016382"/>
              <a:ext cx="7292038" cy="444422"/>
            </a:xfrm>
            <a:custGeom>
              <a:avLst/>
              <a:gdLst>
                <a:gd name="T0" fmla="*/ 3488 w 3741"/>
                <a:gd name="T1" fmla="*/ 222 h 228"/>
                <a:gd name="T2" fmla="*/ 3474 w 3741"/>
                <a:gd name="T3" fmla="*/ 227 h 228"/>
                <a:gd name="T4" fmla="*/ 3077 w 3741"/>
                <a:gd name="T5" fmla="*/ 216 h 228"/>
                <a:gd name="T6" fmla="*/ 582 w 3741"/>
                <a:gd name="T7" fmla="*/ 216 h 228"/>
                <a:gd name="T8" fmla="*/ 2394 w 3741"/>
                <a:gd name="T9" fmla="*/ 205 h 228"/>
                <a:gd name="T10" fmla="*/ 503 w 3741"/>
                <a:gd name="T11" fmla="*/ 198 h 228"/>
                <a:gd name="T12" fmla="*/ 3182 w 3741"/>
                <a:gd name="T13" fmla="*/ 197 h 228"/>
                <a:gd name="T14" fmla="*/ 3089 w 3741"/>
                <a:gd name="T15" fmla="*/ 184 h 228"/>
                <a:gd name="T16" fmla="*/ 125 w 3741"/>
                <a:gd name="T17" fmla="*/ 176 h 228"/>
                <a:gd name="T18" fmla="*/ 500 w 3741"/>
                <a:gd name="T19" fmla="*/ 176 h 228"/>
                <a:gd name="T20" fmla="*/ 3226 w 3741"/>
                <a:gd name="T21" fmla="*/ 168 h 228"/>
                <a:gd name="T22" fmla="*/ 3059 w 3741"/>
                <a:gd name="T23" fmla="*/ 151 h 228"/>
                <a:gd name="T24" fmla="*/ 164 w 3741"/>
                <a:gd name="T25" fmla="*/ 159 h 228"/>
                <a:gd name="T26" fmla="*/ 2430 w 3741"/>
                <a:gd name="T27" fmla="*/ 157 h 228"/>
                <a:gd name="T28" fmla="*/ 2391 w 3741"/>
                <a:gd name="T29" fmla="*/ 138 h 228"/>
                <a:gd name="T30" fmla="*/ 2257 w 3741"/>
                <a:gd name="T31" fmla="*/ 132 h 228"/>
                <a:gd name="T32" fmla="*/ 44 w 3741"/>
                <a:gd name="T33" fmla="*/ 113 h 228"/>
                <a:gd name="T34" fmla="*/ 2427 w 3741"/>
                <a:gd name="T35" fmla="*/ 104 h 228"/>
                <a:gd name="T36" fmla="*/ 3077 w 3741"/>
                <a:gd name="T37" fmla="*/ 109 h 228"/>
                <a:gd name="T38" fmla="*/ 148 w 3741"/>
                <a:gd name="T39" fmla="*/ 96 h 228"/>
                <a:gd name="T40" fmla="*/ 145 w 3741"/>
                <a:gd name="T41" fmla="*/ 91 h 228"/>
                <a:gd name="T42" fmla="*/ 152 w 3741"/>
                <a:gd name="T43" fmla="*/ 96 h 228"/>
                <a:gd name="T44" fmla="*/ 137 w 3741"/>
                <a:gd name="T45" fmla="*/ 83 h 228"/>
                <a:gd name="T46" fmla="*/ 2821 w 3741"/>
                <a:gd name="T47" fmla="*/ 80 h 228"/>
                <a:gd name="T48" fmla="*/ 3026 w 3741"/>
                <a:gd name="T49" fmla="*/ 75 h 228"/>
                <a:gd name="T50" fmla="*/ 2605 w 3741"/>
                <a:gd name="T51" fmla="*/ 79 h 228"/>
                <a:gd name="T52" fmla="*/ 656 w 3741"/>
                <a:gd name="T53" fmla="*/ 66 h 228"/>
                <a:gd name="T54" fmla="*/ 2873 w 3741"/>
                <a:gd name="T55" fmla="*/ 69 h 228"/>
                <a:gd name="T56" fmla="*/ 666 w 3741"/>
                <a:gd name="T57" fmla="*/ 63 h 228"/>
                <a:gd name="T58" fmla="*/ 629 w 3741"/>
                <a:gd name="T59" fmla="*/ 58 h 228"/>
                <a:gd name="T60" fmla="*/ 581 w 3741"/>
                <a:gd name="T61" fmla="*/ 86 h 228"/>
                <a:gd name="T62" fmla="*/ 566 w 3741"/>
                <a:gd name="T63" fmla="*/ 79 h 228"/>
                <a:gd name="T64" fmla="*/ 579 w 3741"/>
                <a:gd name="T65" fmla="*/ 68 h 228"/>
                <a:gd name="T66" fmla="*/ 587 w 3741"/>
                <a:gd name="T67" fmla="*/ 72 h 228"/>
                <a:gd name="T68" fmla="*/ 618 w 3741"/>
                <a:gd name="T69" fmla="*/ 61 h 228"/>
                <a:gd name="T70" fmla="*/ 48 w 3741"/>
                <a:gd name="T71" fmla="*/ 55 h 228"/>
                <a:gd name="T72" fmla="*/ 738 w 3741"/>
                <a:gd name="T73" fmla="*/ 49 h 228"/>
                <a:gd name="T74" fmla="*/ 335 w 3741"/>
                <a:gd name="T75" fmla="*/ 46 h 228"/>
                <a:gd name="T76" fmla="*/ 669 w 3741"/>
                <a:gd name="T77" fmla="*/ 38 h 228"/>
                <a:gd name="T78" fmla="*/ 830 w 3741"/>
                <a:gd name="T79" fmla="*/ 38 h 228"/>
                <a:gd name="T80" fmla="*/ 669 w 3741"/>
                <a:gd name="T81" fmla="*/ 44 h 228"/>
                <a:gd name="T82" fmla="*/ 650 w 3741"/>
                <a:gd name="T83" fmla="*/ 55 h 228"/>
                <a:gd name="T84" fmla="*/ 636 w 3741"/>
                <a:gd name="T85" fmla="*/ 44 h 228"/>
                <a:gd name="T86" fmla="*/ 659 w 3741"/>
                <a:gd name="T87" fmla="*/ 42 h 228"/>
                <a:gd name="T88" fmla="*/ 653 w 3741"/>
                <a:gd name="T89" fmla="*/ 39 h 228"/>
                <a:gd name="T90" fmla="*/ 178 w 3741"/>
                <a:gd name="T91" fmla="*/ 36 h 228"/>
                <a:gd name="T92" fmla="*/ 622 w 3741"/>
                <a:gd name="T93" fmla="*/ 38 h 228"/>
                <a:gd name="T94" fmla="*/ 711 w 3741"/>
                <a:gd name="T95" fmla="*/ 33 h 228"/>
                <a:gd name="T96" fmla="*/ 715 w 3741"/>
                <a:gd name="T97" fmla="*/ 23 h 228"/>
                <a:gd name="T98" fmla="*/ 513 w 3741"/>
                <a:gd name="T99" fmla="*/ 23 h 228"/>
                <a:gd name="T100" fmla="*/ 3679 w 3741"/>
                <a:gd name="T101" fmla="*/ 20 h 228"/>
                <a:gd name="T102" fmla="*/ 790 w 3741"/>
                <a:gd name="T103" fmla="*/ 12 h 228"/>
                <a:gd name="T104" fmla="*/ 570 w 3741"/>
                <a:gd name="T105" fmla="*/ 8 h 228"/>
                <a:gd name="T106" fmla="*/ 588 w 3741"/>
                <a:gd name="T107" fmla="*/ 14 h 228"/>
                <a:gd name="T108" fmla="*/ 581 w 3741"/>
                <a:gd name="T109" fmla="*/ 8 h 228"/>
                <a:gd name="T110" fmla="*/ 565 w 3741"/>
                <a:gd name="T111" fmla="*/ 6 h 228"/>
                <a:gd name="T112" fmla="*/ 562 w 3741"/>
                <a:gd name="T113" fmla="*/ 5 h 228"/>
                <a:gd name="T114" fmla="*/ 2269 w 3741"/>
                <a:gd name="T115" fmla="*/ 6 h 228"/>
                <a:gd name="T116" fmla="*/ 2274 w 3741"/>
                <a:gd name="T117" fmla="*/ 11 h 228"/>
                <a:gd name="T118" fmla="*/ 2261 w 3741"/>
                <a:gd name="T119" fmla="*/ 5 h 228"/>
                <a:gd name="T120" fmla="*/ 558 w 3741"/>
                <a:gd name="T121" fmla="*/ 5 h 228"/>
                <a:gd name="T122" fmla="*/ 611 w 3741"/>
                <a:gd name="T123" fmla="*/ 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1" h="228">
                  <a:moveTo>
                    <a:pt x="93" y="219"/>
                  </a:moveTo>
                  <a:lnTo>
                    <a:pt x="95" y="219"/>
                  </a:lnTo>
                  <a:lnTo>
                    <a:pt x="95" y="219"/>
                  </a:lnTo>
                  <a:lnTo>
                    <a:pt x="98" y="222"/>
                  </a:lnTo>
                  <a:lnTo>
                    <a:pt x="100" y="222"/>
                  </a:lnTo>
                  <a:lnTo>
                    <a:pt x="100" y="224"/>
                  </a:lnTo>
                  <a:lnTo>
                    <a:pt x="98" y="225"/>
                  </a:lnTo>
                  <a:lnTo>
                    <a:pt x="96" y="225"/>
                  </a:lnTo>
                  <a:lnTo>
                    <a:pt x="95" y="222"/>
                  </a:lnTo>
                  <a:lnTo>
                    <a:pt x="93" y="220"/>
                  </a:lnTo>
                  <a:lnTo>
                    <a:pt x="93" y="219"/>
                  </a:lnTo>
                  <a:lnTo>
                    <a:pt x="93" y="219"/>
                  </a:lnTo>
                  <a:close/>
                  <a:moveTo>
                    <a:pt x="3070" y="219"/>
                  </a:moveTo>
                  <a:lnTo>
                    <a:pt x="3072" y="219"/>
                  </a:lnTo>
                  <a:lnTo>
                    <a:pt x="3070" y="220"/>
                  </a:lnTo>
                  <a:lnTo>
                    <a:pt x="3070" y="222"/>
                  </a:lnTo>
                  <a:lnTo>
                    <a:pt x="3069" y="222"/>
                  </a:lnTo>
                  <a:lnTo>
                    <a:pt x="3069" y="222"/>
                  </a:lnTo>
                  <a:lnTo>
                    <a:pt x="3069" y="220"/>
                  </a:lnTo>
                  <a:lnTo>
                    <a:pt x="3067" y="219"/>
                  </a:lnTo>
                  <a:lnTo>
                    <a:pt x="3067" y="219"/>
                  </a:lnTo>
                  <a:lnTo>
                    <a:pt x="3069" y="219"/>
                  </a:lnTo>
                  <a:lnTo>
                    <a:pt x="3069" y="219"/>
                  </a:lnTo>
                  <a:lnTo>
                    <a:pt x="3070" y="219"/>
                  </a:lnTo>
                  <a:lnTo>
                    <a:pt x="3070" y="219"/>
                  </a:lnTo>
                  <a:close/>
                  <a:moveTo>
                    <a:pt x="3485" y="216"/>
                  </a:moveTo>
                  <a:lnTo>
                    <a:pt x="3485" y="217"/>
                  </a:lnTo>
                  <a:lnTo>
                    <a:pt x="3485" y="219"/>
                  </a:lnTo>
                  <a:lnTo>
                    <a:pt x="3487" y="219"/>
                  </a:lnTo>
                  <a:lnTo>
                    <a:pt x="3488" y="219"/>
                  </a:lnTo>
                  <a:lnTo>
                    <a:pt x="3488" y="220"/>
                  </a:lnTo>
                  <a:lnTo>
                    <a:pt x="3488" y="222"/>
                  </a:lnTo>
                  <a:lnTo>
                    <a:pt x="3488" y="222"/>
                  </a:lnTo>
                  <a:lnTo>
                    <a:pt x="3488" y="224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4"/>
                  </a:lnTo>
                  <a:lnTo>
                    <a:pt x="3485" y="224"/>
                  </a:lnTo>
                  <a:lnTo>
                    <a:pt x="3485" y="225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0" y="228"/>
                  </a:lnTo>
                  <a:lnTo>
                    <a:pt x="3480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7"/>
                  </a:lnTo>
                  <a:lnTo>
                    <a:pt x="3479" y="227"/>
                  </a:lnTo>
                  <a:lnTo>
                    <a:pt x="3477" y="227"/>
                  </a:lnTo>
                  <a:lnTo>
                    <a:pt x="3477" y="228"/>
                  </a:lnTo>
                  <a:lnTo>
                    <a:pt x="3477" y="227"/>
                  </a:lnTo>
                  <a:lnTo>
                    <a:pt x="3477" y="227"/>
                  </a:lnTo>
                  <a:lnTo>
                    <a:pt x="3479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79" y="225"/>
                  </a:lnTo>
                  <a:lnTo>
                    <a:pt x="3479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4" y="227"/>
                  </a:lnTo>
                  <a:lnTo>
                    <a:pt x="3474" y="227"/>
                  </a:lnTo>
                  <a:lnTo>
                    <a:pt x="3474" y="225"/>
                  </a:lnTo>
                  <a:lnTo>
                    <a:pt x="3474" y="225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9" y="224"/>
                  </a:lnTo>
                  <a:lnTo>
                    <a:pt x="3479" y="224"/>
                  </a:lnTo>
                  <a:lnTo>
                    <a:pt x="3480" y="225"/>
                  </a:lnTo>
                  <a:lnTo>
                    <a:pt x="3480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4"/>
                  </a:lnTo>
                  <a:lnTo>
                    <a:pt x="3482" y="224"/>
                  </a:lnTo>
                  <a:lnTo>
                    <a:pt x="3480" y="224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2" y="222"/>
                  </a:lnTo>
                  <a:lnTo>
                    <a:pt x="3484" y="220"/>
                  </a:lnTo>
                  <a:lnTo>
                    <a:pt x="3484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4" y="217"/>
                  </a:lnTo>
                  <a:lnTo>
                    <a:pt x="3484" y="217"/>
                  </a:lnTo>
                  <a:lnTo>
                    <a:pt x="3485" y="216"/>
                  </a:lnTo>
                  <a:close/>
                  <a:moveTo>
                    <a:pt x="3077" y="216"/>
                  </a:moveTo>
                  <a:lnTo>
                    <a:pt x="3078" y="219"/>
                  </a:lnTo>
                  <a:lnTo>
                    <a:pt x="3077" y="220"/>
                  </a:lnTo>
                  <a:lnTo>
                    <a:pt x="3077" y="220"/>
                  </a:lnTo>
                  <a:lnTo>
                    <a:pt x="3075" y="222"/>
                  </a:lnTo>
                  <a:lnTo>
                    <a:pt x="3074" y="220"/>
                  </a:lnTo>
                  <a:lnTo>
                    <a:pt x="3072" y="220"/>
                  </a:lnTo>
                  <a:lnTo>
                    <a:pt x="3072" y="220"/>
                  </a:lnTo>
                  <a:lnTo>
                    <a:pt x="3072" y="219"/>
                  </a:lnTo>
                  <a:lnTo>
                    <a:pt x="3075" y="220"/>
                  </a:lnTo>
                  <a:lnTo>
                    <a:pt x="3077" y="219"/>
                  </a:lnTo>
                  <a:lnTo>
                    <a:pt x="3075" y="217"/>
                  </a:lnTo>
                  <a:lnTo>
                    <a:pt x="3077" y="216"/>
                  </a:lnTo>
                  <a:lnTo>
                    <a:pt x="3077" y="216"/>
                  </a:lnTo>
                  <a:close/>
                  <a:moveTo>
                    <a:pt x="2905" y="211"/>
                  </a:moveTo>
                  <a:lnTo>
                    <a:pt x="2908" y="214"/>
                  </a:lnTo>
                  <a:lnTo>
                    <a:pt x="2910" y="214"/>
                  </a:lnTo>
                  <a:lnTo>
                    <a:pt x="2913" y="214"/>
                  </a:lnTo>
                  <a:lnTo>
                    <a:pt x="2913" y="216"/>
                  </a:lnTo>
                  <a:lnTo>
                    <a:pt x="2911" y="216"/>
                  </a:lnTo>
                  <a:lnTo>
                    <a:pt x="2910" y="216"/>
                  </a:lnTo>
                  <a:lnTo>
                    <a:pt x="2906" y="213"/>
                  </a:lnTo>
                  <a:lnTo>
                    <a:pt x="2905" y="211"/>
                  </a:lnTo>
                  <a:lnTo>
                    <a:pt x="2905" y="211"/>
                  </a:lnTo>
                  <a:close/>
                  <a:moveTo>
                    <a:pt x="577" y="211"/>
                  </a:moveTo>
                  <a:lnTo>
                    <a:pt x="577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81" y="213"/>
                  </a:lnTo>
                  <a:lnTo>
                    <a:pt x="581" y="213"/>
                  </a:lnTo>
                  <a:lnTo>
                    <a:pt x="582" y="214"/>
                  </a:lnTo>
                  <a:lnTo>
                    <a:pt x="582" y="216"/>
                  </a:lnTo>
                  <a:lnTo>
                    <a:pt x="582" y="216"/>
                  </a:lnTo>
                  <a:lnTo>
                    <a:pt x="581" y="216"/>
                  </a:lnTo>
                  <a:lnTo>
                    <a:pt x="579" y="216"/>
                  </a:lnTo>
                  <a:lnTo>
                    <a:pt x="577" y="216"/>
                  </a:lnTo>
                  <a:lnTo>
                    <a:pt x="577" y="216"/>
                  </a:lnTo>
                  <a:lnTo>
                    <a:pt x="579" y="216"/>
                  </a:lnTo>
                  <a:lnTo>
                    <a:pt x="582" y="216"/>
                  </a:lnTo>
                  <a:lnTo>
                    <a:pt x="581" y="214"/>
                  </a:lnTo>
                  <a:lnTo>
                    <a:pt x="579" y="213"/>
                  </a:lnTo>
                  <a:lnTo>
                    <a:pt x="579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1"/>
                  </a:lnTo>
                  <a:lnTo>
                    <a:pt x="577" y="211"/>
                  </a:lnTo>
                  <a:lnTo>
                    <a:pt x="577" y="211"/>
                  </a:lnTo>
                  <a:close/>
                  <a:moveTo>
                    <a:pt x="2394" y="205"/>
                  </a:moveTo>
                  <a:lnTo>
                    <a:pt x="2395" y="208"/>
                  </a:lnTo>
                  <a:lnTo>
                    <a:pt x="2397" y="209"/>
                  </a:lnTo>
                  <a:lnTo>
                    <a:pt x="2399" y="211"/>
                  </a:lnTo>
                  <a:lnTo>
                    <a:pt x="2400" y="213"/>
                  </a:lnTo>
                  <a:lnTo>
                    <a:pt x="2399" y="214"/>
                  </a:lnTo>
                  <a:lnTo>
                    <a:pt x="2399" y="216"/>
                  </a:lnTo>
                  <a:lnTo>
                    <a:pt x="2399" y="216"/>
                  </a:lnTo>
                  <a:lnTo>
                    <a:pt x="2397" y="216"/>
                  </a:lnTo>
                  <a:lnTo>
                    <a:pt x="2395" y="216"/>
                  </a:lnTo>
                  <a:lnTo>
                    <a:pt x="2395" y="214"/>
                  </a:lnTo>
                  <a:lnTo>
                    <a:pt x="2394" y="213"/>
                  </a:lnTo>
                  <a:lnTo>
                    <a:pt x="2394" y="209"/>
                  </a:lnTo>
                  <a:lnTo>
                    <a:pt x="2394" y="206"/>
                  </a:lnTo>
                  <a:lnTo>
                    <a:pt x="2394" y="206"/>
                  </a:lnTo>
                  <a:lnTo>
                    <a:pt x="2394" y="205"/>
                  </a:lnTo>
                  <a:close/>
                  <a:moveTo>
                    <a:pt x="117" y="201"/>
                  </a:moveTo>
                  <a:lnTo>
                    <a:pt x="119" y="203"/>
                  </a:lnTo>
                  <a:lnTo>
                    <a:pt x="120" y="203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19" y="205"/>
                  </a:lnTo>
                  <a:lnTo>
                    <a:pt x="117" y="203"/>
                  </a:lnTo>
                  <a:lnTo>
                    <a:pt x="117" y="203"/>
                  </a:lnTo>
                  <a:lnTo>
                    <a:pt x="117" y="201"/>
                  </a:lnTo>
                  <a:close/>
                  <a:moveTo>
                    <a:pt x="3465" y="198"/>
                  </a:moveTo>
                  <a:lnTo>
                    <a:pt x="3465" y="198"/>
                  </a:lnTo>
                  <a:lnTo>
                    <a:pt x="3466" y="200"/>
                  </a:lnTo>
                  <a:lnTo>
                    <a:pt x="3466" y="200"/>
                  </a:lnTo>
                  <a:lnTo>
                    <a:pt x="3466" y="201"/>
                  </a:lnTo>
                  <a:lnTo>
                    <a:pt x="3466" y="201"/>
                  </a:lnTo>
                  <a:lnTo>
                    <a:pt x="3466" y="203"/>
                  </a:lnTo>
                  <a:lnTo>
                    <a:pt x="3465" y="203"/>
                  </a:lnTo>
                  <a:lnTo>
                    <a:pt x="3465" y="201"/>
                  </a:lnTo>
                  <a:lnTo>
                    <a:pt x="3465" y="200"/>
                  </a:lnTo>
                  <a:lnTo>
                    <a:pt x="3465" y="200"/>
                  </a:lnTo>
                  <a:lnTo>
                    <a:pt x="3465" y="198"/>
                  </a:lnTo>
                  <a:close/>
                  <a:moveTo>
                    <a:pt x="508" y="197"/>
                  </a:moveTo>
                  <a:lnTo>
                    <a:pt x="510" y="197"/>
                  </a:lnTo>
                  <a:lnTo>
                    <a:pt x="513" y="200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08" y="198"/>
                  </a:lnTo>
                  <a:lnTo>
                    <a:pt x="506" y="198"/>
                  </a:lnTo>
                  <a:lnTo>
                    <a:pt x="503" y="198"/>
                  </a:lnTo>
                  <a:lnTo>
                    <a:pt x="503" y="198"/>
                  </a:lnTo>
                  <a:lnTo>
                    <a:pt x="503" y="197"/>
                  </a:lnTo>
                  <a:lnTo>
                    <a:pt x="505" y="197"/>
                  </a:lnTo>
                  <a:lnTo>
                    <a:pt x="508" y="197"/>
                  </a:lnTo>
                  <a:close/>
                  <a:moveTo>
                    <a:pt x="3176" y="194"/>
                  </a:moveTo>
                  <a:lnTo>
                    <a:pt x="3178" y="194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8" y="197"/>
                  </a:lnTo>
                  <a:lnTo>
                    <a:pt x="3178" y="197"/>
                  </a:lnTo>
                  <a:lnTo>
                    <a:pt x="3176" y="197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4"/>
                  </a:lnTo>
                  <a:lnTo>
                    <a:pt x="3174" y="194"/>
                  </a:lnTo>
                  <a:lnTo>
                    <a:pt x="3176" y="194"/>
                  </a:lnTo>
                  <a:close/>
                  <a:moveTo>
                    <a:pt x="3184" y="194"/>
                  </a:moveTo>
                  <a:lnTo>
                    <a:pt x="3184" y="194"/>
                  </a:lnTo>
                  <a:lnTo>
                    <a:pt x="3184" y="195"/>
                  </a:lnTo>
                  <a:lnTo>
                    <a:pt x="3184" y="195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2" y="197"/>
                  </a:lnTo>
                  <a:lnTo>
                    <a:pt x="3182" y="197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1" y="197"/>
                  </a:lnTo>
                  <a:lnTo>
                    <a:pt x="3181" y="197"/>
                  </a:lnTo>
                  <a:lnTo>
                    <a:pt x="3181" y="195"/>
                  </a:lnTo>
                  <a:lnTo>
                    <a:pt x="3181" y="195"/>
                  </a:lnTo>
                  <a:lnTo>
                    <a:pt x="3182" y="195"/>
                  </a:lnTo>
                  <a:lnTo>
                    <a:pt x="3182" y="195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4" y="194"/>
                  </a:lnTo>
                  <a:lnTo>
                    <a:pt x="3184" y="194"/>
                  </a:lnTo>
                  <a:close/>
                  <a:moveTo>
                    <a:pt x="3739" y="187"/>
                  </a:moveTo>
                  <a:lnTo>
                    <a:pt x="3739" y="187"/>
                  </a:lnTo>
                  <a:lnTo>
                    <a:pt x="3741" y="187"/>
                  </a:lnTo>
                  <a:lnTo>
                    <a:pt x="3741" y="189"/>
                  </a:lnTo>
                  <a:lnTo>
                    <a:pt x="3741" y="190"/>
                  </a:lnTo>
                  <a:lnTo>
                    <a:pt x="3736" y="192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0"/>
                  </a:lnTo>
                  <a:lnTo>
                    <a:pt x="3737" y="189"/>
                  </a:lnTo>
                  <a:lnTo>
                    <a:pt x="3737" y="187"/>
                  </a:lnTo>
                  <a:lnTo>
                    <a:pt x="3737" y="187"/>
                  </a:lnTo>
                  <a:lnTo>
                    <a:pt x="3739" y="187"/>
                  </a:lnTo>
                  <a:close/>
                  <a:moveTo>
                    <a:pt x="3086" y="184"/>
                  </a:moveTo>
                  <a:lnTo>
                    <a:pt x="3086" y="184"/>
                  </a:lnTo>
                  <a:lnTo>
                    <a:pt x="3088" y="184"/>
                  </a:lnTo>
                  <a:lnTo>
                    <a:pt x="3089" y="184"/>
                  </a:lnTo>
                  <a:lnTo>
                    <a:pt x="3089" y="184"/>
                  </a:lnTo>
                  <a:lnTo>
                    <a:pt x="3091" y="184"/>
                  </a:lnTo>
                  <a:lnTo>
                    <a:pt x="3091" y="184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89" y="186"/>
                  </a:lnTo>
                  <a:lnTo>
                    <a:pt x="3086" y="186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close/>
                  <a:moveTo>
                    <a:pt x="119" y="170"/>
                  </a:moveTo>
                  <a:lnTo>
                    <a:pt x="119" y="170"/>
                  </a:lnTo>
                  <a:lnTo>
                    <a:pt x="117" y="173"/>
                  </a:lnTo>
                  <a:lnTo>
                    <a:pt x="117" y="175"/>
                  </a:lnTo>
                  <a:lnTo>
                    <a:pt x="119" y="176"/>
                  </a:lnTo>
                  <a:lnTo>
                    <a:pt x="120" y="178"/>
                  </a:lnTo>
                  <a:lnTo>
                    <a:pt x="120" y="176"/>
                  </a:lnTo>
                  <a:lnTo>
                    <a:pt x="122" y="176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5" y="176"/>
                  </a:lnTo>
                  <a:lnTo>
                    <a:pt x="126" y="178"/>
                  </a:lnTo>
                  <a:lnTo>
                    <a:pt x="126" y="179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6" y="179"/>
                  </a:lnTo>
                  <a:lnTo>
                    <a:pt x="126" y="178"/>
                  </a:lnTo>
                  <a:lnTo>
                    <a:pt x="125" y="176"/>
                  </a:lnTo>
                  <a:lnTo>
                    <a:pt x="123" y="176"/>
                  </a:lnTo>
                  <a:lnTo>
                    <a:pt x="123" y="175"/>
                  </a:lnTo>
                  <a:lnTo>
                    <a:pt x="122" y="175"/>
                  </a:lnTo>
                  <a:lnTo>
                    <a:pt x="122" y="178"/>
                  </a:lnTo>
                  <a:lnTo>
                    <a:pt x="120" y="178"/>
                  </a:lnTo>
                  <a:lnTo>
                    <a:pt x="119" y="178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5" y="176"/>
                  </a:lnTo>
                  <a:lnTo>
                    <a:pt x="114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1" y="176"/>
                  </a:lnTo>
                  <a:lnTo>
                    <a:pt x="111" y="176"/>
                  </a:lnTo>
                  <a:lnTo>
                    <a:pt x="114" y="175"/>
                  </a:lnTo>
                  <a:lnTo>
                    <a:pt x="115" y="175"/>
                  </a:lnTo>
                  <a:lnTo>
                    <a:pt x="117" y="175"/>
                  </a:lnTo>
                  <a:lnTo>
                    <a:pt x="117" y="172"/>
                  </a:lnTo>
                  <a:lnTo>
                    <a:pt x="117" y="170"/>
                  </a:lnTo>
                  <a:lnTo>
                    <a:pt x="117" y="170"/>
                  </a:lnTo>
                  <a:lnTo>
                    <a:pt x="119" y="170"/>
                  </a:lnTo>
                  <a:close/>
                  <a:moveTo>
                    <a:pt x="494" y="161"/>
                  </a:moveTo>
                  <a:lnTo>
                    <a:pt x="495" y="162"/>
                  </a:lnTo>
                  <a:lnTo>
                    <a:pt x="499" y="167"/>
                  </a:lnTo>
                  <a:lnTo>
                    <a:pt x="499" y="170"/>
                  </a:lnTo>
                  <a:lnTo>
                    <a:pt x="499" y="172"/>
                  </a:lnTo>
                  <a:lnTo>
                    <a:pt x="499" y="173"/>
                  </a:lnTo>
                  <a:lnTo>
                    <a:pt x="500" y="175"/>
                  </a:lnTo>
                  <a:lnTo>
                    <a:pt x="500" y="176"/>
                  </a:lnTo>
                  <a:lnTo>
                    <a:pt x="499" y="179"/>
                  </a:lnTo>
                  <a:lnTo>
                    <a:pt x="499" y="179"/>
                  </a:lnTo>
                  <a:lnTo>
                    <a:pt x="499" y="176"/>
                  </a:lnTo>
                  <a:lnTo>
                    <a:pt x="499" y="175"/>
                  </a:lnTo>
                  <a:lnTo>
                    <a:pt x="499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2"/>
                  </a:lnTo>
                  <a:lnTo>
                    <a:pt x="497" y="170"/>
                  </a:lnTo>
                  <a:lnTo>
                    <a:pt x="497" y="168"/>
                  </a:lnTo>
                  <a:lnTo>
                    <a:pt x="497" y="167"/>
                  </a:lnTo>
                  <a:lnTo>
                    <a:pt x="495" y="162"/>
                  </a:lnTo>
                  <a:lnTo>
                    <a:pt x="494" y="161"/>
                  </a:lnTo>
                  <a:close/>
                  <a:moveTo>
                    <a:pt x="41" y="161"/>
                  </a:moveTo>
                  <a:lnTo>
                    <a:pt x="41" y="161"/>
                  </a:lnTo>
                  <a:lnTo>
                    <a:pt x="41" y="161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1" y="161"/>
                  </a:lnTo>
                  <a:lnTo>
                    <a:pt x="41" y="161"/>
                  </a:lnTo>
                  <a:lnTo>
                    <a:pt x="41" y="161"/>
                  </a:lnTo>
                  <a:close/>
                  <a:moveTo>
                    <a:pt x="3215" y="157"/>
                  </a:moveTo>
                  <a:lnTo>
                    <a:pt x="3219" y="159"/>
                  </a:lnTo>
                  <a:lnTo>
                    <a:pt x="3220" y="159"/>
                  </a:lnTo>
                  <a:lnTo>
                    <a:pt x="3223" y="161"/>
                  </a:lnTo>
                  <a:lnTo>
                    <a:pt x="3225" y="164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7"/>
                  </a:lnTo>
                  <a:lnTo>
                    <a:pt x="3226" y="168"/>
                  </a:lnTo>
                  <a:lnTo>
                    <a:pt x="3225" y="168"/>
                  </a:lnTo>
                  <a:lnTo>
                    <a:pt x="3223" y="168"/>
                  </a:lnTo>
                  <a:lnTo>
                    <a:pt x="3223" y="167"/>
                  </a:lnTo>
                  <a:lnTo>
                    <a:pt x="3220" y="167"/>
                  </a:lnTo>
                  <a:lnTo>
                    <a:pt x="3215" y="167"/>
                  </a:lnTo>
                  <a:lnTo>
                    <a:pt x="3214" y="165"/>
                  </a:lnTo>
                  <a:lnTo>
                    <a:pt x="3212" y="164"/>
                  </a:lnTo>
                  <a:lnTo>
                    <a:pt x="3211" y="164"/>
                  </a:lnTo>
                  <a:lnTo>
                    <a:pt x="3212" y="162"/>
                  </a:lnTo>
                  <a:lnTo>
                    <a:pt x="3212" y="162"/>
                  </a:lnTo>
                  <a:lnTo>
                    <a:pt x="3214" y="162"/>
                  </a:lnTo>
                  <a:lnTo>
                    <a:pt x="3214" y="162"/>
                  </a:lnTo>
                  <a:lnTo>
                    <a:pt x="3214" y="161"/>
                  </a:lnTo>
                  <a:lnTo>
                    <a:pt x="3214" y="159"/>
                  </a:lnTo>
                  <a:lnTo>
                    <a:pt x="3214" y="159"/>
                  </a:lnTo>
                  <a:lnTo>
                    <a:pt x="3215" y="157"/>
                  </a:lnTo>
                  <a:close/>
                  <a:moveTo>
                    <a:pt x="3062" y="151"/>
                  </a:moveTo>
                  <a:lnTo>
                    <a:pt x="3064" y="151"/>
                  </a:lnTo>
                  <a:lnTo>
                    <a:pt x="3066" y="151"/>
                  </a:lnTo>
                  <a:lnTo>
                    <a:pt x="3066" y="151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6" y="153"/>
                  </a:lnTo>
                  <a:lnTo>
                    <a:pt x="3064" y="154"/>
                  </a:lnTo>
                  <a:lnTo>
                    <a:pt x="3062" y="153"/>
                  </a:lnTo>
                  <a:lnTo>
                    <a:pt x="3061" y="153"/>
                  </a:lnTo>
                  <a:lnTo>
                    <a:pt x="3059" y="153"/>
                  </a:lnTo>
                  <a:lnTo>
                    <a:pt x="3059" y="153"/>
                  </a:lnTo>
                  <a:lnTo>
                    <a:pt x="3058" y="151"/>
                  </a:lnTo>
                  <a:lnTo>
                    <a:pt x="3059" y="151"/>
                  </a:lnTo>
                  <a:lnTo>
                    <a:pt x="3061" y="151"/>
                  </a:lnTo>
                  <a:lnTo>
                    <a:pt x="3062" y="151"/>
                  </a:lnTo>
                  <a:close/>
                  <a:moveTo>
                    <a:pt x="175" y="146"/>
                  </a:moveTo>
                  <a:lnTo>
                    <a:pt x="175" y="146"/>
                  </a:lnTo>
                  <a:lnTo>
                    <a:pt x="175" y="146"/>
                  </a:lnTo>
                  <a:lnTo>
                    <a:pt x="175" y="148"/>
                  </a:lnTo>
                  <a:lnTo>
                    <a:pt x="174" y="149"/>
                  </a:lnTo>
                  <a:lnTo>
                    <a:pt x="172" y="151"/>
                  </a:lnTo>
                  <a:lnTo>
                    <a:pt x="171" y="154"/>
                  </a:lnTo>
                  <a:lnTo>
                    <a:pt x="171" y="154"/>
                  </a:lnTo>
                  <a:lnTo>
                    <a:pt x="169" y="156"/>
                  </a:lnTo>
                  <a:lnTo>
                    <a:pt x="169" y="157"/>
                  </a:lnTo>
                  <a:lnTo>
                    <a:pt x="169" y="159"/>
                  </a:lnTo>
                  <a:lnTo>
                    <a:pt x="171" y="157"/>
                  </a:lnTo>
                  <a:lnTo>
                    <a:pt x="171" y="159"/>
                  </a:lnTo>
                  <a:lnTo>
                    <a:pt x="169" y="159"/>
                  </a:lnTo>
                  <a:lnTo>
                    <a:pt x="166" y="159"/>
                  </a:lnTo>
                  <a:lnTo>
                    <a:pt x="164" y="161"/>
                  </a:lnTo>
                  <a:lnTo>
                    <a:pt x="163" y="161"/>
                  </a:lnTo>
                  <a:lnTo>
                    <a:pt x="161" y="161"/>
                  </a:lnTo>
                  <a:lnTo>
                    <a:pt x="161" y="162"/>
                  </a:lnTo>
                  <a:lnTo>
                    <a:pt x="160" y="162"/>
                  </a:lnTo>
                  <a:lnTo>
                    <a:pt x="160" y="162"/>
                  </a:lnTo>
                  <a:lnTo>
                    <a:pt x="158" y="161"/>
                  </a:lnTo>
                  <a:lnTo>
                    <a:pt x="160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3" y="159"/>
                  </a:lnTo>
                  <a:lnTo>
                    <a:pt x="163" y="159"/>
                  </a:lnTo>
                  <a:lnTo>
                    <a:pt x="164" y="159"/>
                  </a:lnTo>
                  <a:lnTo>
                    <a:pt x="164" y="159"/>
                  </a:lnTo>
                  <a:lnTo>
                    <a:pt x="166" y="159"/>
                  </a:lnTo>
                  <a:lnTo>
                    <a:pt x="167" y="159"/>
                  </a:lnTo>
                  <a:lnTo>
                    <a:pt x="167" y="157"/>
                  </a:lnTo>
                  <a:lnTo>
                    <a:pt x="167" y="156"/>
                  </a:lnTo>
                  <a:lnTo>
                    <a:pt x="169" y="156"/>
                  </a:lnTo>
                  <a:lnTo>
                    <a:pt x="171" y="154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71" y="153"/>
                  </a:lnTo>
                  <a:lnTo>
                    <a:pt x="172" y="151"/>
                  </a:lnTo>
                  <a:lnTo>
                    <a:pt x="172" y="151"/>
                  </a:lnTo>
                  <a:lnTo>
                    <a:pt x="174" y="151"/>
                  </a:lnTo>
                  <a:lnTo>
                    <a:pt x="174" y="149"/>
                  </a:lnTo>
                  <a:lnTo>
                    <a:pt x="174" y="146"/>
                  </a:lnTo>
                  <a:lnTo>
                    <a:pt x="175" y="146"/>
                  </a:lnTo>
                  <a:close/>
                  <a:moveTo>
                    <a:pt x="2422" y="140"/>
                  </a:moveTo>
                  <a:lnTo>
                    <a:pt x="2427" y="140"/>
                  </a:lnTo>
                  <a:lnTo>
                    <a:pt x="2429" y="142"/>
                  </a:lnTo>
                  <a:lnTo>
                    <a:pt x="2429" y="143"/>
                  </a:lnTo>
                  <a:lnTo>
                    <a:pt x="2427" y="146"/>
                  </a:lnTo>
                  <a:lnTo>
                    <a:pt x="2427" y="148"/>
                  </a:lnTo>
                  <a:lnTo>
                    <a:pt x="2429" y="149"/>
                  </a:lnTo>
                  <a:lnTo>
                    <a:pt x="2429" y="149"/>
                  </a:lnTo>
                  <a:lnTo>
                    <a:pt x="2430" y="149"/>
                  </a:lnTo>
                  <a:lnTo>
                    <a:pt x="2432" y="149"/>
                  </a:lnTo>
                  <a:lnTo>
                    <a:pt x="2432" y="151"/>
                  </a:lnTo>
                  <a:lnTo>
                    <a:pt x="2432" y="153"/>
                  </a:lnTo>
                  <a:lnTo>
                    <a:pt x="2433" y="154"/>
                  </a:lnTo>
                  <a:lnTo>
                    <a:pt x="2433" y="156"/>
                  </a:lnTo>
                  <a:lnTo>
                    <a:pt x="2432" y="156"/>
                  </a:lnTo>
                  <a:lnTo>
                    <a:pt x="2430" y="157"/>
                  </a:lnTo>
                  <a:lnTo>
                    <a:pt x="2430" y="157"/>
                  </a:lnTo>
                  <a:lnTo>
                    <a:pt x="2429" y="159"/>
                  </a:lnTo>
                  <a:lnTo>
                    <a:pt x="2427" y="159"/>
                  </a:lnTo>
                  <a:lnTo>
                    <a:pt x="2427" y="157"/>
                  </a:lnTo>
                  <a:lnTo>
                    <a:pt x="2425" y="154"/>
                  </a:lnTo>
                  <a:lnTo>
                    <a:pt x="2425" y="151"/>
                  </a:lnTo>
                  <a:lnTo>
                    <a:pt x="2425" y="149"/>
                  </a:lnTo>
                  <a:lnTo>
                    <a:pt x="2424" y="149"/>
                  </a:lnTo>
                  <a:lnTo>
                    <a:pt x="2422" y="146"/>
                  </a:lnTo>
                  <a:lnTo>
                    <a:pt x="2422" y="145"/>
                  </a:lnTo>
                  <a:lnTo>
                    <a:pt x="2424" y="145"/>
                  </a:lnTo>
                  <a:lnTo>
                    <a:pt x="2424" y="143"/>
                  </a:lnTo>
                  <a:lnTo>
                    <a:pt x="2424" y="143"/>
                  </a:lnTo>
                  <a:lnTo>
                    <a:pt x="2422" y="143"/>
                  </a:lnTo>
                  <a:lnTo>
                    <a:pt x="2421" y="143"/>
                  </a:lnTo>
                  <a:lnTo>
                    <a:pt x="2422" y="142"/>
                  </a:lnTo>
                  <a:lnTo>
                    <a:pt x="2422" y="140"/>
                  </a:lnTo>
                  <a:close/>
                  <a:moveTo>
                    <a:pt x="2399" y="129"/>
                  </a:moveTo>
                  <a:lnTo>
                    <a:pt x="2400" y="129"/>
                  </a:lnTo>
                  <a:lnTo>
                    <a:pt x="2402" y="129"/>
                  </a:lnTo>
                  <a:lnTo>
                    <a:pt x="2400" y="131"/>
                  </a:lnTo>
                  <a:lnTo>
                    <a:pt x="2399" y="131"/>
                  </a:lnTo>
                  <a:lnTo>
                    <a:pt x="2397" y="131"/>
                  </a:lnTo>
                  <a:lnTo>
                    <a:pt x="2395" y="132"/>
                  </a:lnTo>
                  <a:lnTo>
                    <a:pt x="2395" y="135"/>
                  </a:lnTo>
                  <a:lnTo>
                    <a:pt x="2397" y="135"/>
                  </a:lnTo>
                  <a:lnTo>
                    <a:pt x="2397" y="137"/>
                  </a:lnTo>
                  <a:lnTo>
                    <a:pt x="2395" y="138"/>
                  </a:lnTo>
                  <a:lnTo>
                    <a:pt x="2394" y="140"/>
                  </a:lnTo>
                  <a:lnTo>
                    <a:pt x="2394" y="140"/>
                  </a:lnTo>
                  <a:lnTo>
                    <a:pt x="2392" y="138"/>
                  </a:lnTo>
                  <a:lnTo>
                    <a:pt x="2391" y="138"/>
                  </a:lnTo>
                  <a:lnTo>
                    <a:pt x="2391" y="138"/>
                  </a:lnTo>
                  <a:lnTo>
                    <a:pt x="2391" y="137"/>
                  </a:lnTo>
                  <a:lnTo>
                    <a:pt x="2391" y="137"/>
                  </a:lnTo>
                  <a:lnTo>
                    <a:pt x="2389" y="137"/>
                  </a:lnTo>
                  <a:lnTo>
                    <a:pt x="2388" y="137"/>
                  </a:lnTo>
                  <a:lnTo>
                    <a:pt x="2386" y="137"/>
                  </a:lnTo>
                  <a:lnTo>
                    <a:pt x="2386" y="137"/>
                  </a:lnTo>
                  <a:lnTo>
                    <a:pt x="2383" y="137"/>
                  </a:lnTo>
                  <a:lnTo>
                    <a:pt x="2383" y="135"/>
                  </a:lnTo>
                  <a:lnTo>
                    <a:pt x="2384" y="135"/>
                  </a:lnTo>
                  <a:lnTo>
                    <a:pt x="2384" y="134"/>
                  </a:lnTo>
                  <a:lnTo>
                    <a:pt x="2384" y="134"/>
                  </a:lnTo>
                  <a:lnTo>
                    <a:pt x="2386" y="132"/>
                  </a:lnTo>
                  <a:lnTo>
                    <a:pt x="2388" y="132"/>
                  </a:lnTo>
                  <a:lnTo>
                    <a:pt x="2391" y="132"/>
                  </a:lnTo>
                  <a:lnTo>
                    <a:pt x="2391" y="132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29"/>
                  </a:lnTo>
                  <a:lnTo>
                    <a:pt x="2394" y="129"/>
                  </a:lnTo>
                  <a:lnTo>
                    <a:pt x="2397" y="129"/>
                  </a:lnTo>
                  <a:lnTo>
                    <a:pt x="2399" y="129"/>
                  </a:lnTo>
                  <a:close/>
                  <a:moveTo>
                    <a:pt x="2252" y="126"/>
                  </a:moveTo>
                  <a:lnTo>
                    <a:pt x="2254" y="126"/>
                  </a:lnTo>
                  <a:lnTo>
                    <a:pt x="2254" y="127"/>
                  </a:lnTo>
                  <a:lnTo>
                    <a:pt x="2254" y="129"/>
                  </a:lnTo>
                  <a:lnTo>
                    <a:pt x="2254" y="129"/>
                  </a:lnTo>
                  <a:lnTo>
                    <a:pt x="2255" y="131"/>
                  </a:lnTo>
                  <a:lnTo>
                    <a:pt x="2255" y="131"/>
                  </a:lnTo>
                  <a:lnTo>
                    <a:pt x="2257" y="132"/>
                  </a:lnTo>
                  <a:lnTo>
                    <a:pt x="2258" y="134"/>
                  </a:lnTo>
                  <a:lnTo>
                    <a:pt x="2257" y="135"/>
                  </a:lnTo>
                  <a:lnTo>
                    <a:pt x="2255" y="137"/>
                  </a:lnTo>
                  <a:lnTo>
                    <a:pt x="2254" y="135"/>
                  </a:lnTo>
                  <a:lnTo>
                    <a:pt x="2252" y="135"/>
                  </a:lnTo>
                  <a:lnTo>
                    <a:pt x="2250" y="134"/>
                  </a:lnTo>
                  <a:lnTo>
                    <a:pt x="2250" y="132"/>
                  </a:lnTo>
                  <a:lnTo>
                    <a:pt x="2250" y="131"/>
                  </a:lnTo>
                  <a:lnTo>
                    <a:pt x="2252" y="129"/>
                  </a:lnTo>
                  <a:lnTo>
                    <a:pt x="2252" y="127"/>
                  </a:lnTo>
                  <a:lnTo>
                    <a:pt x="2252" y="126"/>
                  </a:lnTo>
                  <a:close/>
                  <a:moveTo>
                    <a:pt x="37" y="124"/>
                  </a:moveTo>
                  <a:lnTo>
                    <a:pt x="37" y="124"/>
                  </a:lnTo>
                  <a:lnTo>
                    <a:pt x="37" y="124"/>
                  </a:lnTo>
                  <a:lnTo>
                    <a:pt x="37" y="127"/>
                  </a:lnTo>
                  <a:lnTo>
                    <a:pt x="37" y="129"/>
                  </a:lnTo>
                  <a:lnTo>
                    <a:pt x="35" y="129"/>
                  </a:lnTo>
                  <a:lnTo>
                    <a:pt x="35" y="129"/>
                  </a:lnTo>
                  <a:lnTo>
                    <a:pt x="35" y="127"/>
                  </a:lnTo>
                  <a:lnTo>
                    <a:pt x="33" y="126"/>
                  </a:lnTo>
                  <a:lnTo>
                    <a:pt x="33" y="126"/>
                  </a:lnTo>
                  <a:lnTo>
                    <a:pt x="35" y="124"/>
                  </a:lnTo>
                  <a:lnTo>
                    <a:pt x="37" y="124"/>
                  </a:lnTo>
                  <a:lnTo>
                    <a:pt x="37" y="124"/>
                  </a:lnTo>
                  <a:close/>
                  <a:moveTo>
                    <a:pt x="43" y="107"/>
                  </a:moveTo>
                  <a:lnTo>
                    <a:pt x="43" y="109"/>
                  </a:lnTo>
                  <a:lnTo>
                    <a:pt x="43" y="110"/>
                  </a:lnTo>
                  <a:lnTo>
                    <a:pt x="43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3" y="113"/>
                  </a:lnTo>
                  <a:lnTo>
                    <a:pt x="43" y="112"/>
                  </a:lnTo>
                  <a:lnTo>
                    <a:pt x="41" y="110"/>
                  </a:lnTo>
                  <a:lnTo>
                    <a:pt x="40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3" y="107"/>
                  </a:lnTo>
                  <a:close/>
                  <a:moveTo>
                    <a:pt x="153" y="105"/>
                  </a:moveTo>
                  <a:lnTo>
                    <a:pt x="155" y="105"/>
                  </a:lnTo>
                  <a:lnTo>
                    <a:pt x="155" y="105"/>
                  </a:lnTo>
                  <a:lnTo>
                    <a:pt x="155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7"/>
                  </a:lnTo>
                  <a:lnTo>
                    <a:pt x="153" y="105"/>
                  </a:lnTo>
                  <a:lnTo>
                    <a:pt x="153" y="105"/>
                  </a:lnTo>
                  <a:close/>
                  <a:moveTo>
                    <a:pt x="2421" y="101"/>
                  </a:moveTo>
                  <a:lnTo>
                    <a:pt x="2422" y="101"/>
                  </a:lnTo>
                  <a:lnTo>
                    <a:pt x="2425" y="102"/>
                  </a:lnTo>
                  <a:lnTo>
                    <a:pt x="2425" y="102"/>
                  </a:lnTo>
                  <a:lnTo>
                    <a:pt x="2427" y="104"/>
                  </a:lnTo>
                  <a:lnTo>
                    <a:pt x="2427" y="104"/>
                  </a:lnTo>
                  <a:lnTo>
                    <a:pt x="2429" y="105"/>
                  </a:lnTo>
                  <a:lnTo>
                    <a:pt x="2430" y="105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9"/>
                  </a:lnTo>
                  <a:lnTo>
                    <a:pt x="2430" y="109"/>
                  </a:lnTo>
                  <a:lnTo>
                    <a:pt x="2429" y="109"/>
                  </a:lnTo>
                  <a:lnTo>
                    <a:pt x="2429" y="109"/>
                  </a:lnTo>
                  <a:lnTo>
                    <a:pt x="2427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4" y="107"/>
                  </a:lnTo>
                  <a:lnTo>
                    <a:pt x="2424" y="105"/>
                  </a:lnTo>
                  <a:lnTo>
                    <a:pt x="2424" y="104"/>
                  </a:lnTo>
                  <a:lnTo>
                    <a:pt x="2422" y="104"/>
                  </a:lnTo>
                  <a:lnTo>
                    <a:pt x="2422" y="104"/>
                  </a:lnTo>
                  <a:lnTo>
                    <a:pt x="2422" y="102"/>
                  </a:lnTo>
                  <a:lnTo>
                    <a:pt x="2421" y="102"/>
                  </a:lnTo>
                  <a:lnTo>
                    <a:pt x="2421" y="102"/>
                  </a:lnTo>
                  <a:lnTo>
                    <a:pt x="2421" y="101"/>
                  </a:lnTo>
                  <a:lnTo>
                    <a:pt x="2421" y="101"/>
                  </a:lnTo>
                  <a:lnTo>
                    <a:pt x="2421" y="101"/>
                  </a:lnTo>
                  <a:close/>
                  <a:moveTo>
                    <a:pt x="3075" y="97"/>
                  </a:moveTo>
                  <a:lnTo>
                    <a:pt x="3075" y="97"/>
                  </a:lnTo>
                  <a:lnTo>
                    <a:pt x="3075" y="99"/>
                  </a:lnTo>
                  <a:lnTo>
                    <a:pt x="3077" y="102"/>
                  </a:lnTo>
                  <a:lnTo>
                    <a:pt x="3077" y="104"/>
                  </a:lnTo>
                  <a:lnTo>
                    <a:pt x="3077" y="105"/>
                  </a:lnTo>
                  <a:lnTo>
                    <a:pt x="3078" y="107"/>
                  </a:lnTo>
                  <a:lnTo>
                    <a:pt x="3077" y="109"/>
                  </a:lnTo>
                  <a:lnTo>
                    <a:pt x="3077" y="109"/>
                  </a:lnTo>
                  <a:lnTo>
                    <a:pt x="3075" y="105"/>
                  </a:lnTo>
                  <a:lnTo>
                    <a:pt x="3075" y="105"/>
                  </a:lnTo>
                  <a:lnTo>
                    <a:pt x="3075" y="104"/>
                  </a:lnTo>
                  <a:lnTo>
                    <a:pt x="3074" y="101"/>
                  </a:lnTo>
                  <a:lnTo>
                    <a:pt x="3074" y="99"/>
                  </a:lnTo>
                  <a:lnTo>
                    <a:pt x="3074" y="97"/>
                  </a:lnTo>
                  <a:lnTo>
                    <a:pt x="3075" y="97"/>
                  </a:lnTo>
                  <a:close/>
                  <a:moveTo>
                    <a:pt x="3" y="96"/>
                  </a:moveTo>
                  <a:lnTo>
                    <a:pt x="3" y="97"/>
                  </a:lnTo>
                  <a:lnTo>
                    <a:pt x="3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9"/>
                  </a:lnTo>
                  <a:lnTo>
                    <a:pt x="3" y="99"/>
                  </a:lnTo>
                  <a:lnTo>
                    <a:pt x="2" y="99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3" y="97"/>
                  </a:lnTo>
                  <a:lnTo>
                    <a:pt x="3" y="96"/>
                  </a:lnTo>
                  <a:lnTo>
                    <a:pt x="3" y="96"/>
                  </a:lnTo>
                  <a:close/>
                  <a:moveTo>
                    <a:pt x="148" y="93"/>
                  </a:moveTo>
                  <a:lnTo>
                    <a:pt x="148" y="93"/>
                  </a:lnTo>
                  <a:lnTo>
                    <a:pt x="148" y="94"/>
                  </a:lnTo>
                  <a:lnTo>
                    <a:pt x="148" y="94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4"/>
                  </a:lnTo>
                  <a:lnTo>
                    <a:pt x="148" y="93"/>
                  </a:lnTo>
                  <a:lnTo>
                    <a:pt x="148" y="93"/>
                  </a:lnTo>
                  <a:close/>
                  <a:moveTo>
                    <a:pt x="2753" y="90"/>
                  </a:moveTo>
                  <a:lnTo>
                    <a:pt x="2757" y="91"/>
                  </a:lnTo>
                  <a:lnTo>
                    <a:pt x="2757" y="91"/>
                  </a:lnTo>
                  <a:lnTo>
                    <a:pt x="2760" y="91"/>
                  </a:lnTo>
                  <a:lnTo>
                    <a:pt x="2760" y="93"/>
                  </a:lnTo>
                  <a:lnTo>
                    <a:pt x="2760" y="93"/>
                  </a:lnTo>
                  <a:lnTo>
                    <a:pt x="2758" y="93"/>
                  </a:lnTo>
                  <a:lnTo>
                    <a:pt x="2755" y="93"/>
                  </a:lnTo>
                  <a:lnTo>
                    <a:pt x="2753" y="93"/>
                  </a:lnTo>
                  <a:lnTo>
                    <a:pt x="2753" y="90"/>
                  </a:lnTo>
                  <a:lnTo>
                    <a:pt x="2753" y="90"/>
                  </a:lnTo>
                  <a:close/>
                  <a:moveTo>
                    <a:pt x="141" y="83"/>
                  </a:moveTo>
                  <a:lnTo>
                    <a:pt x="141" y="83"/>
                  </a:lnTo>
                  <a:lnTo>
                    <a:pt x="141" y="83"/>
                  </a:lnTo>
                  <a:lnTo>
                    <a:pt x="141" y="83"/>
                  </a:lnTo>
                  <a:lnTo>
                    <a:pt x="142" y="83"/>
                  </a:lnTo>
                  <a:lnTo>
                    <a:pt x="141" y="85"/>
                  </a:lnTo>
                  <a:lnTo>
                    <a:pt x="141" y="85"/>
                  </a:lnTo>
                  <a:lnTo>
                    <a:pt x="142" y="85"/>
                  </a:lnTo>
                  <a:lnTo>
                    <a:pt x="142" y="86"/>
                  </a:lnTo>
                  <a:lnTo>
                    <a:pt x="142" y="86"/>
                  </a:lnTo>
                  <a:lnTo>
                    <a:pt x="144" y="86"/>
                  </a:lnTo>
                  <a:lnTo>
                    <a:pt x="144" y="86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1"/>
                  </a:lnTo>
                  <a:lnTo>
                    <a:pt x="145" y="91"/>
                  </a:lnTo>
                  <a:lnTo>
                    <a:pt x="145" y="90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7" y="88"/>
                  </a:lnTo>
                  <a:lnTo>
                    <a:pt x="145" y="88"/>
                  </a:lnTo>
                  <a:lnTo>
                    <a:pt x="145" y="86"/>
                  </a:lnTo>
                  <a:lnTo>
                    <a:pt x="145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50" y="86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7" y="88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48" y="91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2" y="94"/>
                  </a:lnTo>
                  <a:lnTo>
                    <a:pt x="152" y="94"/>
                  </a:lnTo>
                  <a:lnTo>
                    <a:pt x="152" y="96"/>
                  </a:lnTo>
                  <a:lnTo>
                    <a:pt x="152" y="96"/>
                  </a:lnTo>
                  <a:lnTo>
                    <a:pt x="150" y="96"/>
                  </a:lnTo>
                  <a:lnTo>
                    <a:pt x="148" y="97"/>
                  </a:lnTo>
                  <a:lnTo>
                    <a:pt x="148" y="99"/>
                  </a:lnTo>
                  <a:lnTo>
                    <a:pt x="147" y="99"/>
                  </a:lnTo>
                  <a:lnTo>
                    <a:pt x="147" y="99"/>
                  </a:lnTo>
                  <a:lnTo>
                    <a:pt x="145" y="99"/>
                  </a:lnTo>
                  <a:lnTo>
                    <a:pt x="145" y="97"/>
                  </a:lnTo>
                  <a:lnTo>
                    <a:pt x="145" y="96"/>
                  </a:lnTo>
                  <a:lnTo>
                    <a:pt x="145" y="94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7"/>
                  </a:lnTo>
                  <a:lnTo>
                    <a:pt x="144" y="97"/>
                  </a:lnTo>
                  <a:lnTo>
                    <a:pt x="142" y="96"/>
                  </a:lnTo>
                  <a:lnTo>
                    <a:pt x="142" y="94"/>
                  </a:lnTo>
                  <a:lnTo>
                    <a:pt x="141" y="94"/>
                  </a:lnTo>
                  <a:lnTo>
                    <a:pt x="141" y="93"/>
                  </a:lnTo>
                  <a:lnTo>
                    <a:pt x="141" y="93"/>
                  </a:lnTo>
                  <a:lnTo>
                    <a:pt x="141" y="91"/>
                  </a:lnTo>
                  <a:lnTo>
                    <a:pt x="141" y="90"/>
                  </a:lnTo>
                  <a:lnTo>
                    <a:pt x="139" y="90"/>
                  </a:lnTo>
                  <a:lnTo>
                    <a:pt x="139" y="90"/>
                  </a:lnTo>
                  <a:lnTo>
                    <a:pt x="139" y="88"/>
                  </a:lnTo>
                  <a:lnTo>
                    <a:pt x="137" y="88"/>
                  </a:lnTo>
                  <a:lnTo>
                    <a:pt x="137" y="86"/>
                  </a:lnTo>
                  <a:lnTo>
                    <a:pt x="137" y="86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9" y="83"/>
                  </a:lnTo>
                  <a:lnTo>
                    <a:pt x="139" y="83"/>
                  </a:lnTo>
                  <a:lnTo>
                    <a:pt x="141" y="83"/>
                  </a:lnTo>
                  <a:close/>
                  <a:moveTo>
                    <a:pt x="576" y="80"/>
                  </a:moveTo>
                  <a:lnTo>
                    <a:pt x="576" y="80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0"/>
                  </a:lnTo>
                  <a:lnTo>
                    <a:pt x="576" y="80"/>
                  </a:lnTo>
                  <a:lnTo>
                    <a:pt x="576" y="80"/>
                  </a:lnTo>
                  <a:close/>
                  <a:moveTo>
                    <a:pt x="2821" y="79"/>
                  </a:moveTo>
                  <a:lnTo>
                    <a:pt x="2823" y="79"/>
                  </a:lnTo>
                  <a:lnTo>
                    <a:pt x="2824" y="79"/>
                  </a:lnTo>
                  <a:lnTo>
                    <a:pt x="2826" y="80"/>
                  </a:lnTo>
                  <a:lnTo>
                    <a:pt x="2828" y="80"/>
                  </a:lnTo>
                  <a:lnTo>
                    <a:pt x="2829" y="80"/>
                  </a:lnTo>
                  <a:lnTo>
                    <a:pt x="2831" y="80"/>
                  </a:lnTo>
                  <a:lnTo>
                    <a:pt x="2831" y="82"/>
                  </a:lnTo>
                  <a:lnTo>
                    <a:pt x="2829" y="82"/>
                  </a:lnTo>
                  <a:lnTo>
                    <a:pt x="2829" y="82"/>
                  </a:lnTo>
                  <a:lnTo>
                    <a:pt x="2828" y="82"/>
                  </a:lnTo>
                  <a:lnTo>
                    <a:pt x="2826" y="82"/>
                  </a:lnTo>
                  <a:lnTo>
                    <a:pt x="2824" y="82"/>
                  </a:lnTo>
                  <a:lnTo>
                    <a:pt x="2821" y="83"/>
                  </a:lnTo>
                  <a:lnTo>
                    <a:pt x="2821" y="83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0"/>
                  </a:lnTo>
                  <a:lnTo>
                    <a:pt x="2821" y="80"/>
                  </a:lnTo>
                  <a:lnTo>
                    <a:pt x="2821" y="79"/>
                  </a:lnTo>
                  <a:lnTo>
                    <a:pt x="2821" y="79"/>
                  </a:lnTo>
                  <a:close/>
                  <a:moveTo>
                    <a:pt x="30" y="75"/>
                  </a:moveTo>
                  <a:lnTo>
                    <a:pt x="30" y="75"/>
                  </a:lnTo>
                  <a:lnTo>
                    <a:pt x="32" y="75"/>
                  </a:lnTo>
                  <a:lnTo>
                    <a:pt x="32" y="75"/>
                  </a:lnTo>
                  <a:lnTo>
                    <a:pt x="32" y="77"/>
                  </a:lnTo>
                  <a:lnTo>
                    <a:pt x="30" y="79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9" y="80"/>
                  </a:lnTo>
                  <a:lnTo>
                    <a:pt x="29" y="79"/>
                  </a:lnTo>
                  <a:lnTo>
                    <a:pt x="29" y="77"/>
                  </a:lnTo>
                  <a:lnTo>
                    <a:pt x="29" y="75"/>
                  </a:lnTo>
                  <a:lnTo>
                    <a:pt x="30" y="75"/>
                  </a:lnTo>
                  <a:lnTo>
                    <a:pt x="30" y="75"/>
                  </a:lnTo>
                  <a:close/>
                  <a:moveTo>
                    <a:pt x="3026" y="75"/>
                  </a:moveTo>
                  <a:lnTo>
                    <a:pt x="3028" y="75"/>
                  </a:lnTo>
                  <a:lnTo>
                    <a:pt x="3033" y="77"/>
                  </a:lnTo>
                  <a:lnTo>
                    <a:pt x="3034" y="79"/>
                  </a:lnTo>
                  <a:lnTo>
                    <a:pt x="3034" y="80"/>
                  </a:lnTo>
                  <a:lnTo>
                    <a:pt x="3033" y="79"/>
                  </a:lnTo>
                  <a:lnTo>
                    <a:pt x="3029" y="79"/>
                  </a:lnTo>
                  <a:lnTo>
                    <a:pt x="3026" y="79"/>
                  </a:lnTo>
                  <a:lnTo>
                    <a:pt x="3025" y="80"/>
                  </a:lnTo>
                  <a:lnTo>
                    <a:pt x="3025" y="80"/>
                  </a:lnTo>
                  <a:lnTo>
                    <a:pt x="3025" y="79"/>
                  </a:lnTo>
                  <a:lnTo>
                    <a:pt x="3026" y="77"/>
                  </a:lnTo>
                  <a:lnTo>
                    <a:pt x="3026" y="75"/>
                  </a:lnTo>
                  <a:lnTo>
                    <a:pt x="3026" y="75"/>
                  </a:lnTo>
                  <a:close/>
                  <a:moveTo>
                    <a:pt x="161" y="74"/>
                  </a:moveTo>
                  <a:lnTo>
                    <a:pt x="161" y="74"/>
                  </a:lnTo>
                  <a:lnTo>
                    <a:pt x="163" y="75"/>
                  </a:lnTo>
                  <a:lnTo>
                    <a:pt x="163" y="75"/>
                  </a:lnTo>
                  <a:lnTo>
                    <a:pt x="163" y="77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0" y="77"/>
                  </a:lnTo>
                  <a:lnTo>
                    <a:pt x="161" y="75"/>
                  </a:lnTo>
                  <a:lnTo>
                    <a:pt x="161" y="75"/>
                  </a:lnTo>
                  <a:lnTo>
                    <a:pt x="161" y="74"/>
                  </a:lnTo>
                  <a:close/>
                  <a:moveTo>
                    <a:pt x="2050" y="72"/>
                  </a:moveTo>
                  <a:lnTo>
                    <a:pt x="2052" y="72"/>
                  </a:lnTo>
                  <a:lnTo>
                    <a:pt x="2052" y="74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49" y="74"/>
                  </a:lnTo>
                  <a:lnTo>
                    <a:pt x="2047" y="72"/>
                  </a:lnTo>
                  <a:lnTo>
                    <a:pt x="2049" y="72"/>
                  </a:lnTo>
                  <a:lnTo>
                    <a:pt x="2050" y="72"/>
                  </a:lnTo>
                  <a:lnTo>
                    <a:pt x="2050" y="72"/>
                  </a:lnTo>
                  <a:close/>
                  <a:moveTo>
                    <a:pt x="2600" y="71"/>
                  </a:moveTo>
                  <a:lnTo>
                    <a:pt x="2602" y="72"/>
                  </a:lnTo>
                  <a:lnTo>
                    <a:pt x="2604" y="74"/>
                  </a:lnTo>
                  <a:lnTo>
                    <a:pt x="2604" y="75"/>
                  </a:lnTo>
                  <a:lnTo>
                    <a:pt x="2604" y="75"/>
                  </a:lnTo>
                  <a:lnTo>
                    <a:pt x="2605" y="77"/>
                  </a:lnTo>
                  <a:lnTo>
                    <a:pt x="2605" y="79"/>
                  </a:lnTo>
                  <a:lnTo>
                    <a:pt x="2607" y="80"/>
                  </a:lnTo>
                  <a:lnTo>
                    <a:pt x="2607" y="80"/>
                  </a:lnTo>
                  <a:lnTo>
                    <a:pt x="2607" y="82"/>
                  </a:lnTo>
                  <a:lnTo>
                    <a:pt x="2605" y="83"/>
                  </a:lnTo>
                  <a:lnTo>
                    <a:pt x="2602" y="83"/>
                  </a:lnTo>
                  <a:lnTo>
                    <a:pt x="2600" y="85"/>
                  </a:lnTo>
                  <a:lnTo>
                    <a:pt x="2600" y="85"/>
                  </a:lnTo>
                  <a:lnTo>
                    <a:pt x="2599" y="83"/>
                  </a:lnTo>
                  <a:lnTo>
                    <a:pt x="2597" y="82"/>
                  </a:lnTo>
                  <a:lnTo>
                    <a:pt x="2596" y="82"/>
                  </a:lnTo>
                  <a:lnTo>
                    <a:pt x="2596" y="82"/>
                  </a:lnTo>
                  <a:lnTo>
                    <a:pt x="2596" y="80"/>
                  </a:lnTo>
                  <a:lnTo>
                    <a:pt x="2596" y="77"/>
                  </a:lnTo>
                  <a:lnTo>
                    <a:pt x="2597" y="74"/>
                  </a:lnTo>
                  <a:lnTo>
                    <a:pt x="2599" y="72"/>
                  </a:lnTo>
                  <a:lnTo>
                    <a:pt x="2600" y="71"/>
                  </a:lnTo>
                  <a:close/>
                  <a:moveTo>
                    <a:pt x="8" y="66"/>
                  </a:moveTo>
                  <a:lnTo>
                    <a:pt x="8" y="68"/>
                  </a:lnTo>
                  <a:lnTo>
                    <a:pt x="8" y="69"/>
                  </a:lnTo>
                  <a:lnTo>
                    <a:pt x="10" y="69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7" y="69"/>
                  </a:lnTo>
                  <a:lnTo>
                    <a:pt x="7" y="69"/>
                  </a:lnTo>
                  <a:lnTo>
                    <a:pt x="7" y="68"/>
                  </a:lnTo>
                  <a:lnTo>
                    <a:pt x="8" y="66"/>
                  </a:lnTo>
                  <a:lnTo>
                    <a:pt x="8" y="66"/>
                  </a:lnTo>
                  <a:close/>
                  <a:moveTo>
                    <a:pt x="656" y="66"/>
                  </a:moveTo>
                  <a:lnTo>
                    <a:pt x="656" y="66"/>
                  </a:lnTo>
                  <a:lnTo>
                    <a:pt x="656" y="68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5" y="68"/>
                  </a:lnTo>
                  <a:lnTo>
                    <a:pt x="656" y="68"/>
                  </a:lnTo>
                  <a:lnTo>
                    <a:pt x="656" y="68"/>
                  </a:lnTo>
                  <a:lnTo>
                    <a:pt x="656" y="66"/>
                  </a:lnTo>
                  <a:close/>
                  <a:moveTo>
                    <a:pt x="2902" y="64"/>
                  </a:moveTo>
                  <a:lnTo>
                    <a:pt x="2900" y="66"/>
                  </a:lnTo>
                  <a:lnTo>
                    <a:pt x="2900" y="66"/>
                  </a:lnTo>
                  <a:lnTo>
                    <a:pt x="2900" y="66"/>
                  </a:lnTo>
                  <a:lnTo>
                    <a:pt x="2903" y="66"/>
                  </a:lnTo>
                  <a:lnTo>
                    <a:pt x="2903" y="68"/>
                  </a:lnTo>
                  <a:lnTo>
                    <a:pt x="2900" y="68"/>
                  </a:lnTo>
                  <a:lnTo>
                    <a:pt x="2899" y="69"/>
                  </a:lnTo>
                  <a:lnTo>
                    <a:pt x="2897" y="69"/>
                  </a:lnTo>
                  <a:lnTo>
                    <a:pt x="2897" y="71"/>
                  </a:lnTo>
                  <a:lnTo>
                    <a:pt x="2897" y="71"/>
                  </a:lnTo>
                  <a:lnTo>
                    <a:pt x="2894" y="72"/>
                  </a:lnTo>
                  <a:lnTo>
                    <a:pt x="2892" y="74"/>
                  </a:lnTo>
                  <a:lnTo>
                    <a:pt x="2891" y="74"/>
                  </a:lnTo>
                  <a:lnTo>
                    <a:pt x="2886" y="74"/>
                  </a:lnTo>
                  <a:lnTo>
                    <a:pt x="2884" y="74"/>
                  </a:lnTo>
                  <a:lnTo>
                    <a:pt x="2883" y="74"/>
                  </a:lnTo>
                  <a:lnTo>
                    <a:pt x="2878" y="72"/>
                  </a:lnTo>
                  <a:lnTo>
                    <a:pt x="2875" y="71"/>
                  </a:lnTo>
                  <a:lnTo>
                    <a:pt x="2875" y="71"/>
                  </a:lnTo>
                  <a:lnTo>
                    <a:pt x="2873" y="71"/>
                  </a:lnTo>
                  <a:lnTo>
                    <a:pt x="2873" y="71"/>
                  </a:lnTo>
                  <a:lnTo>
                    <a:pt x="2873" y="69"/>
                  </a:lnTo>
                  <a:lnTo>
                    <a:pt x="2873" y="69"/>
                  </a:lnTo>
                  <a:lnTo>
                    <a:pt x="2876" y="69"/>
                  </a:lnTo>
                  <a:lnTo>
                    <a:pt x="2880" y="68"/>
                  </a:lnTo>
                  <a:lnTo>
                    <a:pt x="2883" y="66"/>
                  </a:lnTo>
                  <a:lnTo>
                    <a:pt x="2886" y="66"/>
                  </a:lnTo>
                  <a:lnTo>
                    <a:pt x="2889" y="66"/>
                  </a:lnTo>
                  <a:lnTo>
                    <a:pt x="2892" y="66"/>
                  </a:lnTo>
                  <a:lnTo>
                    <a:pt x="2894" y="64"/>
                  </a:lnTo>
                  <a:lnTo>
                    <a:pt x="2899" y="64"/>
                  </a:lnTo>
                  <a:lnTo>
                    <a:pt x="2902" y="64"/>
                  </a:lnTo>
                  <a:close/>
                  <a:moveTo>
                    <a:pt x="658" y="61"/>
                  </a:moveTo>
                  <a:lnTo>
                    <a:pt x="658" y="61"/>
                  </a:lnTo>
                  <a:lnTo>
                    <a:pt x="659" y="64"/>
                  </a:lnTo>
                  <a:lnTo>
                    <a:pt x="659" y="68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6"/>
                  </a:lnTo>
                  <a:lnTo>
                    <a:pt x="658" y="64"/>
                  </a:lnTo>
                  <a:lnTo>
                    <a:pt x="658" y="61"/>
                  </a:lnTo>
                  <a:close/>
                  <a:moveTo>
                    <a:pt x="653" y="61"/>
                  </a:moveTo>
                  <a:lnTo>
                    <a:pt x="655" y="61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1"/>
                  </a:lnTo>
                  <a:close/>
                  <a:moveTo>
                    <a:pt x="664" y="61"/>
                  </a:move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4" y="63"/>
                  </a:lnTo>
                  <a:lnTo>
                    <a:pt x="664" y="61"/>
                  </a:lnTo>
                  <a:lnTo>
                    <a:pt x="664" y="61"/>
                  </a:lnTo>
                  <a:close/>
                  <a:moveTo>
                    <a:pt x="661" y="61"/>
                  </a:moveTo>
                  <a:lnTo>
                    <a:pt x="663" y="64"/>
                  </a:lnTo>
                  <a:lnTo>
                    <a:pt x="663" y="66"/>
                  </a:lnTo>
                  <a:lnTo>
                    <a:pt x="664" y="66"/>
                  </a:lnTo>
                  <a:lnTo>
                    <a:pt x="664" y="68"/>
                  </a:lnTo>
                  <a:lnTo>
                    <a:pt x="664" y="69"/>
                  </a:lnTo>
                  <a:lnTo>
                    <a:pt x="664" y="68"/>
                  </a:lnTo>
                  <a:lnTo>
                    <a:pt x="663" y="66"/>
                  </a:lnTo>
                  <a:lnTo>
                    <a:pt x="661" y="63"/>
                  </a:lnTo>
                  <a:lnTo>
                    <a:pt x="661" y="61"/>
                  </a:lnTo>
                  <a:lnTo>
                    <a:pt x="661" y="61"/>
                  </a:lnTo>
                  <a:close/>
                  <a:moveTo>
                    <a:pt x="666" y="60"/>
                  </a:moveTo>
                  <a:lnTo>
                    <a:pt x="667" y="61"/>
                  </a:lnTo>
                  <a:lnTo>
                    <a:pt x="667" y="63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6" y="61"/>
                  </a:lnTo>
                  <a:lnTo>
                    <a:pt x="666" y="60"/>
                  </a:lnTo>
                  <a:close/>
                  <a:moveTo>
                    <a:pt x="629" y="58"/>
                  </a:moveTo>
                  <a:lnTo>
                    <a:pt x="628" y="58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58"/>
                  </a:lnTo>
                  <a:lnTo>
                    <a:pt x="629" y="58"/>
                  </a:lnTo>
                  <a:lnTo>
                    <a:pt x="629" y="58"/>
                  </a:lnTo>
                  <a:close/>
                  <a:moveTo>
                    <a:pt x="628" y="58"/>
                  </a:moveTo>
                  <a:lnTo>
                    <a:pt x="629" y="58"/>
                  </a:lnTo>
                  <a:lnTo>
                    <a:pt x="631" y="58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3"/>
                  </a:lnTo>
                  <a:lnTo>
                    <a:pt x="631" y="63"/>
                  </a:lnTo>
                  <a:lnTo>
                    <a:pt x="629" y="64"/>
                  </a:lnTo>
                  <a:lnTo>
                    <a:pt x="629" y="64"/>
                  </a:lnTo>
                  <a:lnTo>
                    <a:pt x="628" y="64"/>
                  </a:lnTo>
                  <a:lnTo>
                    <a:pt x="626" y="66"/>
                  </a:lnTo>
                  <a:lnTo>
                    <a:pt x="626" y="68"/>
                  </a:lnTo>
                  <a:lnTo>
                    <a:pt x="625" y="68"/>
                  </a:lnTo>
                  <a:lnTo>
                    <a:pt x="623" y="69"/>
                  </a:lnTo>
                  <a:lnTo>
                    <a:pt x="622" y="71"/>
                  </a:lnTo>
                  <a:lnTo>
                    <a:pt x="618" y="72"/>
                  </a:lnTo>
                  <a:lnTo>
                    <a:pt x="614" y="74"/>
                  </a:lnTo>
                  <a:lnTo>
                    <a:pt x="612" y="75"/>
                  </a:lnTo>
                  <a:lnTo>
                    <a:pt x="612" y="75"/>
                  </a:lnTo>
                  <a:lnTo>
                    <a:pt x="611" y="75"/>
                  </a:lnTo>
                  <a:lnTo>
                    <a:pt x="609" y="75"/>
                  </a:lnTo>
                  <a:lnTo>
                    <a:pt x="601" y="79"/>
                  </a:lnTo>
                  <a:lnTo>
                    <a:pt x="596" y="80"/>
                  </a:lnTo>
                  <a:lnTo>
                    <a:pt x="593" y="83"/>
                  </a:lnTo>
                  <a:lnTo>
                    <a:pt x="590" y="85"/>
                  </a:lnTo>
                  <a:lnTo>
                    <a:pt x="590" y="85"/>
                  </a:lnTo>
                  <a:lnTo>
                    <a:pt x="588" y="85"/>
                  </a:lnTo>
                  <a:lnTo>
                    <a:pt x="585" y="85"/>
                  </a:lnTo>
                  <a:lnTo>
                    <a:pt x="584" y="85"/>
                  </a:lnTo>
                  <a:lnTo>
                    <a:pt x="581" y="86"/>
                  </a:lnTo>
                  <a:lnTo>
                    <a:pt x="581" y="86"/>
                  </a:lnTo>
                  <a:lnTo>
                    <a:pt x="579" y="86"/>
                  </a:lnTo>
                  <a:lnTo>
                    <a:pt x="579" y="88"/>
                  </a:lnTo>
                  <a:lnTo>
                    <a:pt x="577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4" y="86"/>
                  </a:lnTo>
                  <a:lnTo>
                    <a:pt x="574" y="86"/>
                  </a:lnTo>
                  <a:lnTo>
                    <a:pt x="573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6" y="85"/>
                  </a:lnTo>
                  <a:lnTo>
                    <a:pt x="576" y="85"/>
                  </a:lnTo>
                  <a:lnTo>
                    <a:pt x="574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1" y="85"/>
                  </a:lnTo>
                  <a:lnTo>
                    <a:pt x="571" y="85"/>
                  </a:lnTo>
                  <a:lnTo>
                    <a:pt x="570" y="83"/>
                  </a:lnTo>
                  <a:lnTo>
                    <a:pt x="568" y="83"/>
                  </a:lnTo>
                  <a:lnTo>
                    <a:pt x="566" y="82"/>
                  </a:lnTo>
                  <a:lnTo>
                    <a:pt x="566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7"/>
                  </a:lnTo>
                  <a:lnTo>
                    <a:pt x="568" y="77"/>
                  </a:lnTo>
                  <a:lnTo>
                    <a:pt x="568" y="77"/>
                  </a:lnTo>
                  <a:lnTo>
                    <a:pt x="568" y="75"/>
                  </a:lnTo>
                  <a:lnTo>
                    <a:pt x="568" y="75"/>
                  </a:lnTo>
                  <a:lnTo>
                    <a:pt x="568" y="74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1"/>
                  </a:lnTo>
                  <a:lnTo>
                    <a:pt x="571" y="71"/>
                  </a:lnTo>
                  <a:lnTo>
                    <a:pt x="573" y="71"/>
                  </a:lnTo>
                  <a:lnTo>
                    <a:pt x="573" y="71"/>
                  </a:lnTo>
                  <a:lnTo>
                    <a:pt x="573" y="69"/>
                  </a:lnTo>
                  <a:lnTo>
                    <a:pt x="573" y="68"/>
                  </a:lnTo>
                  <a:lnTo>
                    <a:pt x="573" y="68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4"/>
                  </a:lnTo>
                  <a:lnTo>
                    <a:pt x="576" y="64"/>
                  </a:lnTo>
                  <a:lnTo>
                    <a:pt x="576" y="64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9"/>
                  </a:lnTo>
                  <a:lnTo>
                    <a:pt x="579" y="69"/>
                  </a:lnTo>
                  <a:lnTo>
                    <a:pt x="579" y="71"/>
                  </a:lnTo>
                  <a:lnTo>
                    <a:pt x="579" y="71"/>
                  </a:lnTo>
                  <a:lnTo>
                    <a:pt x="577" y="71"/>
                  </a:lnTo>
                  <a:lnTo>
                    <a:pt x="577" y="71"/>
                  </a:lnTo>
                  <a:lnTo>
                    <a:pt x="573" y="71"/>
                  </a:lnTo>
                  <a:lnTo>
                    <a:pt x="571" y="71"/>
                  </a:lnTo>
                  <a:lnTo>
                    <a:pt x="571" y="72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4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1" y="77"/>
                  </a:lnTo>
                  <a:lnTo>
                    <a:pt x="573" y="77"/>
                  </a:lnTo>
                  <a:lnTo>
                    <a:pt x="576" y="77"/>
                  </a:lnTo>
                  <a:lnTo>
                    <a:pt x="576" y="77"/>
                  </a:lnTo>
                  <a:lnTo>
                    <a:pt x="577" y="77"/>
                  </a:lnTo>
                  <a:lnTo>
                    <a:pt x="577" y="77"/>
                  </a:lnTo>
                  <a:lnTo>
                    <a:pt x="577" y="79"/>
                  </a:lnTo>
                  <a:lnTo>
                    <a:pt x="579" y="79"/>
                  </a:lnTo>
                  <a:lnTo>
                    <a:pt x="579" y="77"/>
                  </a:lnTo>
                  <a:lnTo>
                    <a:pt x="579" y="75"/>
                  </a:lnTo>
                  <a:lnTo>
                    <a:pt x="579" y="75"/>
                  </a:lnTo>
                  <a:lnTo>
                    <a:pt x="581" y="74"/>
                  </a:lnTo>
                  <a:lnTo>
                    <a:pt x="584" y="72"/>
                  </a:lnTo>
                  <a:lnTo>
                    <a:pt x="585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1"/>
                  </a:lnTo>
                  <a:lnTo>
                    <a:pt x="590" y="69"/>
                  </a:lnTo>
                  <a:lnTo>
                    <a:pt x="593" y="66"/>
                  </a:lnTo>
                  <a:lnTo>
                    <a:pt x="595" y="66"/>
                  </a:lnTo>
                  <a:lnTo>
                    <a:pt x="596" y="66"/>
                  </a:lnTo>
                  <a:lnTo>
                    <a:pt x="599" y="66"/>
                  </a:lnTo>
                  <a:lnTo>
                    <a:pt x="603" y="66"/>
                  </a:lnTo>
                  <a:lnTo>
                    <a:pt x="606" y="66"/>
                  </a:lnTo>
                  <a:lnTo>
                    <a:pt x="607" y="68"/>
                  </a:lnTo>
                  <a:lnTo>
                    <a:pt x="609" y="68"/>
                  </a:lnTo>
                  <a:lnTo>
                    <a:pt x="614" y="68"/>
                  </a:lnTo>
                  <a:lnTo>
                    <a:pt x="614" y="68"/>
                  </a:lnTo>
                  <a:lnTo>
                    <a:pt x="612" y="68"/>
                  </a:lnTo>
                  <a:lnTo>
                    <a:pt x="611" y="66"/>
                  </a:lnTo>
                  <a:lnTo>
                    <a:pt x="609" y="66"/>
                  </a:lnTo>
                  <a:lnTo>
                    <a:pt x="607" y="66"/>
                  </a:lnTo>
                  <a:lnTo>
                    <a:pt x="607" y="66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11" y="64"/>
                  </a:lnTo>
                  <a:lnTo>
                    <a:pt x="611" y="63"/>
                  </a:lnTo>
                  <a:lnTo>
                    <a:pt x="612" y="63"/>
                  </a:lnTo>
                  <a:lnTo>
                    <a:pt x="615" y="63"/>
                  </a:lnTo>
                  <a:lnTo>
                    <a:pt x="618" y="61"/>
                  </a:lnTo>
                  <a:lnTo>
                    <a:pt x="618" y="61"/>
                  </a:lnTo>
                  <a:lnTo>
                    <a:pt x="618" y="63"/>
                  </a:lnTo>
                  <a:lnTo>
                    <a:pt x="620" y="63"/>
                  </a:lnTo>
                  <a:lnTo>
                    <a:pt x="623" y="61"/>
                  </a:lnTo>
                  <a:lnTo>
                    <a:pt x="625" y="61"/>
                  </a:lnTo>
                  <a:lnTo>
                    <a:pt x="626" y="61"/>
                  </a:lnTo>
                  <a:lnTo>
                    <a:pt x="626" y="61"/>
                  </a:lnTo>
                  <a:lnTo>
                    <a:pt x="628" y="61"/>
                  </a:lnTo>
                  <a:lnTo>
                    <a:pt x="629" y="61"/>
                  </a:lnTo>
                  <a:lnTo>
                    <a:pt x="629" y="61"/>
                  </a:lnTo>
                  <a:lnTo>
                    <a:pt x="629" y="60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close/>
                  <a:moveTo>
                    <a:pt x="672" y="55"/>
                  </a:moveTo>
                  <a:lnTo>
                    <a:pt x="674" y="55"/>
                  </a:lnTo>
                  <a:lnTo>
                    <a:pt x="675" y="55"/>
                  </a:lnTo>
                  <a:lnTo>
                    <a:pt x="677" y="57"/>
                  </a:lnTo>
                  <a:lnTo>
                    <a:pt x="675" y="57"/>
                  </a:lnTo>
                  <a:lnTo>
                    <a:pt x="672" y="57"/>
                  </a:lnTo>
                  <a:lnTo>
                    <a:pt x="670" y="55"/>
                  </a:lnTo>
                  <a:lnTo>
                    <a:pt x="670" y="55"/>
                  </a:lnTo>
                  <a:lnTo>
                    <a:pt x="672" y="55"/>
                  </a:lnTo>
                  <a:close/>
                  <a:moveTo>
                    <a:pt x="49" y="53"/>
                  </a:moveTo>
                  <a:lnTo>
                    <a:pt x="51" y="55"/>
                  </a:lnTo>
                  <a:lnTo>
                    <a:pt x="51" y="55"/>
                  </a:lnTo>
                  <a:lnTo>
                    <a:pt x="51" y="57"/>
                  </a:lnTo>
                  <a:lnTo>
                    <a:pt x="49" y="57"/>
                  </a:lnTo>
                  <a:lnTo>
                    <a:pt x="48" y="57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9" y="53"/>
                  </a:lnTo>
                  <a:close/>
                  <a:moveTo>
                    <a:pt x="54" y="52"/>
                  </a:moveTo>
                  <a:lnTo>
                    <a:pt x="55" y="52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4" y="55"/>
                  </a:lnTo>
                  <a:lnTo>
                    <a:pt x="54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52" y="52"/>
                  </a:lnTo>
                  <a:lnTo>
                    <a:pt x="54" y="52"/>
                  </a:lnTo>
                  <a:close/>
                  <a:moveTo>
                    <a:pt x="738" y="47"/>
                  </a:moveTo>
                  <a:lnTo>
                    <a:pt x="738" y="47"/>
                  </a:lnTo>
                  <a:lnTo>
                    <a:pt x="740" y="47"/>
                  </a:lnTo>
                  <a:lnTo>
                    <a:pt x="740" y="47"/>
                  </a:lnTo>
                  <a:lnTo>
                    <a:pt x="740" y="49"/>
                  </a:lnTo>
                  <a:lnTo>
                    <a:pt x="740" y="49"/>
                  </a:lnTo>
                  <a:lnTo>
                    <a:pt x="741" y="49"/>
                  </a:lnTo>
                  <a:lnTo>
                    <a:pt x="741" y="50"/>
                  </a:lnTo>
                  <a:lnTo>
                    <a:pt x="741" y="50"/>
                  </a:lnTo>
                  <a:lnTo>
                    <a:pt x="740" y="50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close/>
                  <a:moveTo>
                    <a:pt x="335" y="42"/>
                  </a:moveTo>
                  <a:lnTo>
                    <a:pt x="335" y="42"/>
                  </a:lnTo>
                  <a:lnTo>
                    <a:pt x="335" y="44"/>
                  </a:lnTo>
                  <a:lnTo>
                    <a:pt x="335" y="46"/>
                  </a:lnTo>
                  <a:lnTo>
                    <a:pt x="335" y="46"/>
                  </a:lnTo>
                  <a:lnTo>
                    <a:pt x="333" y="47"/>
                  </a:lnTo>
                  <a:lnTo>
                    <a:pt x="335" y="49"/>
                  </a:lnTo>
                  <a:lnTo>
                    <a:pt x="336" y="52"/>
                  </a:lnTo>
                  <a:lnTo>
                    <a:pt x="338" y="52"/>
                  </a:lnTo>
                  <a:lnTo>
                    <a:pt x="339" y="53"/>
                  </a:lnTo>
                  <a:lnTo>
                    <a:pt x="341" y="55"/>
                  </a:lnTo>
                  <a:lnTo>
                    <a:pt x="342" y="57"/>
                  </a:lnTo>
                  <a:lnTo>
                    <a:pt x="344" y="57"/>
                  </a:lnTo>
                  <a:lnTo>
                    <a:pt x="346" y="58"/>
                  </a:lnTo>
                  <a:lnTo>
                    <a:pt x="346" y="58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1" y="57"/>
                  </a:lnTo>
                  <a:lnTo>
                    <a:pt x="341" y="55"/>
                  </a:lnTo>
                  <a:lnTo>
                    <a:pt x="339" y="53"/>
                  </a:lnTo>
                  <a:lnTo>
                    <a:pt x="338" y="53"/>
                  </a:lnTo>
                  <a:lnTo>
                    <a:pt x="335" y="52"/>
                  </a:lnTo>
                  <a:lnTo>
                    <a:pt x="335" y="50"/>
                  </a:lnTo>
                  <a:lnTo>
                    <a:pt x="335" y="49"/>
                  </a:lnTo>
                  <a:lnTo>
                    <a:pt x="333" y="47"/>
                  </a:lnTo>
                  <a:lnTo>
                    <a:pt x="333" y="47"/>
                  </a:lnTo>
                  <a:lnTo>
                    <a:pt x="335" y="46"/>
                  </a:lnTo>
                  <a:lnTo>
                    <a:pt x="335" y="44"/>
                  </a:lnTo>
                  <a:lnTo>
                    <a:pt x="335" y="42"/>
                  </a:lnTo>
                  <a:lnTo>
                    <a:pt x="335" y="42"/>
                  </a:lnTo>
                  <a:close/>
                  <a:moveTo>
                    <a:pt x="669" y="41"/>
                  </a:move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1"/>
                  </a:lnTo>
                  <a:close/>
                  <a:moveTo>
                    <a:pt x="494" y="39"/>
                  </a:moveTo>
                  <a:lnTo>
                    <a:pt x="494" y="39"/>
                  </a:lnTo>
                  <a:lnTo>
                    <a:pt x="494" y="41"/>
                  </a:lnTo>
                  <a:lnTo>
                    <a:pt x="494" y="42"/>
                  </a:lnTo>
                  <a:lnTo>
                    <a:pt x="494" y="44"/>
                  </a:lnTo>
                  <a:lnTo>
                    <a:pt x="492" y="46"/>
                  </a:lnTo>
                  <a:lnTo>
                    <a:pt x="492" y="46"/>
                  </a:lnTo>
                  <a:lnTo>
                    <a:pt x="492" y="42"/>
                  </a:lnTo>
                  <a:lnTo>
                    <a:pt x="491" y="41"/>
                  </a:lnTo>
                  <a:lnTo>
                    <a:pt x="492" y="41"/>
                  </a:lnTo>
                  <a:lnTo>
                    <a:pt x="492" y="39"/>
                  </a:lnTo>
                  <a:lnTo>
                    <a:pt x="494" y="39"/>
                  </a:lnTo>
                  <a:close/>
                  <a:moveTo>
                    <a:pt x="663" y="39"/>
                  </a:move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3" y="39"/>
                  </a:lnTo>
                  <a:lnTo>
                    <a:pt x="663" y="39"/>
                  </a:lnTo>
                  <a:lnTo>
                    <a:pt x="663" y="39"/>
                  </a:lnTo>
                  <a:close/>
                  <a:moveTo>
                    <a:pt x="669" y="38"/>
                  </a:moveTo>
                  <a:lnTo>
                    <a:pt x="669" y="38"/>
                  </a:lnTo>
                  <a:lnTo>
                    <a:pt x="667" y="38"/>
                  </a:lnTo>
                  <a:lnTo>
                    <a:pt x="666" y="38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7" y="39"/>
                  </a:lnTo>
                  <a:lnTo>
                    <a:pt x="667" y="39"/>
                  </a:lnTo>
                  <a:lnTo>
                    <a:pt x="667" y="38"/>
                  </a:lnTo>
                  <a:lnTo>
                    <a:pt x="669" y="38"/>
                  </a:lnTo>
                  <a:lnTo>
                    <a:pt x="669" y="38"/>
                  </a:lnTo>
                  <a:close/>
                  <a:moveTo>
                    <a:pt x="830" y="38"/>
                  </a:moveTo>
                  <a:lnTo>
                    <a:pt x="830" y="38"/>
                  </a:lnTo>
                  <a:lnTo>
                    <a:pt x="830" y="38"/>
                  </a:lnTo>
                  <a:lnTo>
                    <a:pt x="830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9"/>
                  </a:lnTo>
                  <a:lnTo>
                    <a:pt x="831" y="39"/>
                  </a:lnTo>
                  <a:lnTo>
                    <a:pt x="830" y="39"/>
                  </a:lnTo>
                  <a:lnTo>
                    <a:pt x="828" y="39"/>
                  </a:lnTo>
                  <a:lnTo>
                    <a:pt x="828" y="39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30" y="38"/>
                  </a:lnTo>
                  <a:lnTo>
                    <a:pt x="830" y="38"/>
                  </a:lnTo>
                  <a:close/>
                  <a:moveTo>
                    <a:pt x="670" y="36"/>
                  </a:move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6"/>
                  </a:lnTo>
                  <a:lnTo>
                    <a:pt x="670" y="36"/>
                  </a:lnTo>
                  <a:lnTo>
                    <a:pt x="670" y="36"/>
                  </a:lnTo>
                  <a:close/>
                  <a:moveTo>
                    <a:pt x="675" y="33"/>
                  </a:moveTo>
                  <a:lnTo>
                    <a:pt x="675" y="33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69" y="39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9" y="41"/>
                  </a:lnTo>
                  <a:lnTo>
                    <a:pt x="669" y="41"/>
                  </a:lnTo>
                  <a:lnTo>
                    <a:pt x="670" y="41"/>
                  </a:lnTo>
                  <a:lnTo>
                    <a:pt x="670" y="41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7" y="44"/>
                  </a:lnTo>
                  <a:lnTo>
                    <a:pt x="667" y="44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7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50"/>
                  </a:lnTo>
                  <a:lnTo>
                    <a:pt x="669" y="50"/>
                  </a:lnTo>
                  <a:lnTo>
                    <a:pt x="667" y="50"/>
                  </a:lnTo>
                  <a:lnTo>
                    <a:pt x="667" y="50"/>
                  </a:lnTo>
                  <a:lnTo>
                    <a:pt x="666" y="50"/>
                  </a:lnTo>
                  <a:lnTo>
                    <a:pt x="664" y="52"/>
                  </a:lnTo>
                  <a:lnTo>
                    <a:pt x="663" y="52"/>
                  </a:lnTo>
                  <a:lnTo>
                    <a:pt x="663" y="53"/>
                  </a:lnTo>
                  <a:lnTo>
                    <a:pt x="661" y="53"/>
                  </a:lnTo>
                  <a:lnTo>
                    <a:pt x="661" y="53"/>
                  </a:lnTo>
                  <a:lnTo>
                    <a:pt x="659" y="53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6" y="55"/>
                  </a:lnTo>
                  <a:lnTo>
                    <a:pt x="653" y="55"/>
                  </a:lnTo>
                  <a:lnTo>
                    <a:pt x="652" y="55"/>
                  </a:lnTo>
                  <a:lnTo>
                    <a:pt x="650" y="55"/>
                  </a:lnTo>
                  <a:lnTo>
                    <a:pt x="648" y="55"/>
                  </a:lnTo>
                  <a:lnTo>
                    <a:pt x="647" y="53"/>
                  </a:lnTo>
                  <a:lnTo>
                    <a:pt x="645" y="53"/>
                  </a:lnTo>
                  <a:lnTo>
                    <a:pt x="640" y="53"/>
                  </a:lnTo>
                  <a:lnTo>
                    <a:pt x="637" y="53"/>
                  </a:lnTo>
                  <a:lnTo>
                    <a:pt x="633" y="53"/>
                  </a:lnTo>
                  <a:lnTo>
                    <a:pt x="628" y="55"/>
                  </a:lnTo>
                  <a:lnTo>
                    <a:pt x="626" y="55"/>
                  </a:lnTo>
                  <a:lnTo>
                    <a:pt x="625" y="57"/>
                  </a:lnTo>
                  <a:lnTo>
                    <a:pt x="623" y="57"/>
                  </a:lnTo>
                  <a:lnTo>
                    <a:pt x="623" y="57"/>
                  </a:lnTo>
                  <a:lnTo>
                    <a:pt x="622" y="57"/>
                  </a:lnTo>
                  <a:lnTo>
                    <a:pt x="620" y="55"/>
                  </a:lnTo>
                  <a:lnTo>
                    <a:pt x="618" y="55"/>
                  </a:lnTo>
                  <a:lnTo>
                    <a:pt x="617" y="55"/>
                  </a:lnTo>
                  <a:lnTo>
                    <a:pt x="617" y="53"/>
                  </a:lnTo>
                  <a:lnTo>
                    <a:pt x="620" y="52"/>
                  </a:lnTo>
                  <a:lnTo>
                    <a:pt x="620" y="50"/>
                  </a:lnTo>
                  <a:lnTo>
                    <a:pt x="620" y="50"/>
                  </a:lnTo>
                  <a:lnTo>
                    <a:pt x="620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3" y="49"/>
                  </a:lnTo>
                  <a:lnTo>
                    <a:pt x="625" y="47"/>
                  </a:lnTo>
                  <a:lnTo>
                    <a:pt x="626" y="46"/>
                  </a:lnTo>
                  <a:lnTo>
                    <a:pt x="628" y="46"/>
                  </a:lnTo>
                  <a:lnTo>
                    <a:pt x="629" y="44"/>
                  </a:lnTo>
                  <a:lnTo>
                    <a:pt x="631" y="44"/>
                  </a:lnTo>
                  <a:lnTo>
                    <a:pt x="634" y="44"/>
                  </a:lnTo>
                  <a:lnTo>
                    <a:pt x="634" y="44"/>
                  </a:lnTo>
                  <a:lnTo>
                    <a:pt x="636" y="44"/>
                  </a:lnTo>
                  <a:lnTo>
                    <a:pt x="637" y="44"/>
                  </a:lnTo>
                  <a:lnTo>
                    <a:pt x="639" y="42"/>
                  </a:lnTo>
                  <a:lnTo>
                    <a:pt x="640" y="42"/>
                  </a:lnTo>
                  <a:lnTo>
                    <a:pt x="644" y="42"/>
                  </a:lnTo>
                  <a:lnTo>
                    <a:pt x="645" y="42"/>
                  </a:lnTo>
                  <a:lnTo>
                    <a:pt x="645" y="42"/>
                  </a:lnTo>
                  <a:lnTo>
                    <a:pt x="647" y="42"/>
                  </a:lnTo>
                  <a:lnTo>
                    <a:pt x="647" y="41"/>
                  </a:lnTo>
                  <a:lnTo>
                    <a:pt x="648" y="41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2" y="42"/>
                  </a:lnTo>
                  <a:lnTo>
                    <a:pt x="653" y="42"/>
                  </a:lnTo>
                  <a:lnTo>
                    <a:pt x="655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4"/>
                  </a:lnTo>
                  <a:lnTo>
                    <a:pt x="653" y="44"/>
                  </a:lnTo>
                  <a:lnTo>
                    <a:pt x="655" y="42"/>
                  </a:lnTo>
                  <a:lnTo>
                    <a:pt x="655" y="42"/>
                  </a:lnTo>
                  <a:lnTo>
                    <a:pt x="655" y="44"/>
                  </a:lnTo>
                  <a:lnTo>
                    <a:pt x="655" y="44"/>
                  </a:lnTo>
                  <a:lnTo>
                    <a:pt x="656" y="44"/>
                  </a:lnTo>
                  <a:lnTo>
                    <a:pt x="656" y="44"/>
                  </a:lnTo>
                  <a:lnTo>
                    <a:pt x="658" y="44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8" y="42"/>
                  </a:lnTo>
                  <a:lnTo>
                    <a:pt x="658" y="42"/>
                  </a:lnTo>
                  <a:lnTo>
                    <a:pt x="656" y="42"/>
                  </a:lnTo>
                  <a:lnTo>
                    <a:pt x="658" y="42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6" y="39"/>
                  </a:lnTo>
                  <a:lnTo>
                    <a:pt x="656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2" y="39"/>
                  </a:lnTo>
                  <a:lnTo>
                    <a:pt x="652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39"/>
                  </a:lnTo>
                  <a:lnTo>
                    <a:pt x="652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6" y="39"/>
                  </a:lnTo>
                  <a:lnTo>
                    <a:pt x="656" y="38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9" y="39"/>
                  </a:lnTo>
                  <a:lnTo>
                    <a:pt x="659" y="39"/>
                  </a:lnTo>
                  <a:lnTo>
                    <a:pt x="658" y="39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61" y="39"/>
                  </a:lnTo>
                  <a:lnTo>
                    <a:pt x="663" y="38"/>
                  </a:lnTo>
                  <a:lnTo>
                    <a:pt x="664" y="38"/>
                  </a:lnTo>
                  <a:lnTo>
                    <a:pt x="666" y="38"/>
                  </a:lnTo>
                  <a:lnTo>
                    <a:pt x="666" y="38"/>
                  </a:lnTo>
                  <a:lnTo>
                    <a:pt x="667" y="36"/>
                  </a:lnTo>
                  <a:lnTo>
                    <a:pt x="672" y="36"/>
                  </a:lnTo>
                  <a:lnTo>
                    <a:pt x="674" y="34"/>
                  </a:lnTo>
                  <a:lnTo>
                    <a:pt x="675" y="33"/>
                  </a:lnTo>
                  <a:lnTo>
                    <a:pt x="675" y="33"/>
                  </a:lnTo>
                  <a:close/>
                  <a:moveTo>
                    <a:pt x="175" y="31"/>
                  </a:moveTo>
                  <a:lnTo>
                    <a:pt x="177" y="33"/>
                  </a:lnTo>
                  <a:lnTo>
                    <a:pt x="177" y="34"/>
                  </a:lnTo>
                  <a:lnTo>
                    <a:pt x="178" y="34"/>
                  </a:lnTo>
                  <a:lnTo>
                    <a:pt x="178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5" y="36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4" y="34"/>
                  </a:lnTo>
                  <a:lnTo>
                    <a:pt x="174" y="34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5" y="33"/>
                  </a:lnTo>
                  <a:lnTo>
                    <a:pt x="175" y="33"/>
                  </a:lnTo>
                  <a:lnTo>
                    <a:pt x="175" y="31"/>
                  </a:lnTo>
                  <a:close/>
                  <a:moveTo>
                    <a:pt x="623" y="30"/>
                  </a:moveTo>
                  <a:lnTo>
                    <a:pt x="623" y="30"/>
                  </a:lnTo>
                  <a:lnTo>
                    <a:pt x="623" y="31"/>
                  </a:lnTo>
                  <a:lnTo>
                    <a:pt x="625" y="31"/>
                  </a:lnTo>
                  <a:lnTo>
                    <a:pt x="626" y="33"/>
                  </a:lnTo>
                  <a:lnTo>
                    <a:pt x="626" y="33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3" y="36"/>
                  </a:lnTo>
                  <a:lnTo>
                    <a:pt x="622" y="36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6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2" y="34"/>
                  </a:lnTo>
                  <a:lnTo>
                    <a:pt x="622" y="33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0"/>
                  </a:lnTo>
                  <a:close/>
                  <a:moveTo>
                    <a:pt x="611" y="27"/>
                  </a:moveTo>
                  <a:lnTo>
                    <a:pt x="611" y="27"/>
                  </a:lnTo>
                  <a:lnTo>
                    <a:pt x="611" y="27"/>
                  </a:lnTo>
                  <a:lnTo>
                    <a:pt x="611" y="28"/>
                  </a:lnTo>
                  <a:lnTo>
                    <a:pt x="612" y="28"/>
                  </a:lnTo>
                  <a:lnTo>
                    <a:pt x="612" y="28"/>
                  </a:lnTo>
                  <a:lnTo>
                    <a:pt x="612" y="27"/>
                  </a:lnTo>
                  <a:lnTo>
                    <a:pt x="612" y="27"/>
                  </a:lnTo>
                  <a:lnTo>
                    <a:pt x="611" y="27"/>
                  </a:lnTo>
                  <a:close/>
                  <a:moveTo>
                    <a:pt x="715" y="23"/>
                  </a:moveTo>
                  <a:lnTo>
                    <a:pt x="715" y="23"/>
                  </a:lnTo>
                  <a:lnTo>
                    <a:pt x="715" y="23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7"/>
                  </a:lnTo>
                  <a:lnTo>
                    <a:pt x="713" y="30"/>
                  </a:lnTo>
                  <a:lnTo>
                    <a:pt x="713" y="31"/>
                  </a:lnTo>
                  <a:lnTo>
                    <a:pt x="711" y="31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6"/>
                  </a:lnTo>
                  <a:lnTo>
                    <a:pt x="711" y="38"/>
                  </a:lnTo>
                  <a:lnTo>
                    <a:pt x="710" y="39"/>
                  </a:lnTo>
                  <a:lnTo>
                    <a:pt x="710" y="41"/>
                  </a:lnTo>
                  <a:lnTo>
                    <a:pt x="710" y="44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4"/>
                  </a:lnTo>
                  <a:lnTo>
                    <a:pt x="710" y="42"/>
                  </a:lnTo>
                  <a:lnTo>
                    <a:pt x="708" y="41"/>
                  </a:lnTo>
                  <a:lnTo>
                    <a:pt x="708" y="41"/>
                  </a:lnTo>
                  <a:lnTo>
                    <a:pt x="708" y="39"/>
                  </a:lnTo>
                  <a:lnTo>
                    <a:pt x="710" y="38"/>
                  </a:lnTo>
                  <a:lnTo>
                    <a:pt x="710" y="34"/>
                  </a:lnTo>
                  <a:lnTo>
                    <a:pt x="710" y="34"/>
                  </a:lnTo>
                  <a:lnTo>
                    <a:pt x="708" y="31"/>
                  </a:lnTo>
                  <a:lnTo>
                    <a:pt x="710" y="28"/>
                  </a:lnTo>
                  <a:lnTo>
                    <a:pt x="710" y="25"/>
                  </a:lnTo>
                  <a:lnTo>
                    <a:pt x="710" y="23"/>
                  </a:lnTo>
                  <a:lnTo>
                    <a:pt x="711" y="23"/>
                  </a:lnTo>
                  <a:lnTo>
                    <a:pt x="711" y="25"/>
                  </a:lnTo>
                  <a:lnTo>
                    <a:pt x="711" y="25"/>
                  </a:lnTo>
                  <a:lnTo>
                    <a:pt x="711" y="27"/>
                  </a:lnTo>
                  <a:lnTo>
                    <a:pt x="711" y="25"/>
                  </a:lnTo>
                  <a:lnTo>
                    <a:pt x="713" y="23"/>
                  </a:lnTo>
                  <a:lnTo>
                    <a:pt x="713" y="23"/>
                  </a:lnTo>
                  <a:lnTo>
                    <a:pt x="715" y="23"/>
                  </a:lnTo>
                  <a:close/>
                  <a:moveTo>
                    <a:pt x="527" y="22"/>
                  </a:moveTo>
                  <a:lnTo>
                    <a:pt x="527" y="22"/>
                  </a:lnTo>
                  <a:lnTo>
                    <a:pt x="527" y="22"/>
                  </a:lnTo>
                  <a:lnTo>
                    <a:pt x="527" y="23"/>
                  </a:lnTo>
                  <a:lnTo>
                    <a:pt x="527" y="23"/>
                  </a:lnTo>
                  <a:lnTo>
                    <a:pt x="529" y="22"/>
                  </a:lnTo>
                  <a:lnTo>
                    <a:pt x="529" y="22"/>
                  </a:lnTo>
                  <a:lnTo>
                    <a:pt x="527" y="22"/>
                  </a:lnTo>
                  <a:lnTo>
                    <a:pt x="527" y="22"/>
                  </a:lnTo>
                  <a:close/>
                  <a:moveTo>
                    <a:pt x="513" y="19"/>
                  </a:moveTo>
                  <a:lnTo>
                    <a:pt x="511" y="19"/>
                  </a:lnTo>
                  <a:lnTo>
                    <a:pt x="511" y="20"/>
                  </a:lnTo>
                  <a:lnTo>
                    <a:pt x="511" y="20"/>
                  </a:lnTo>
                  <a:lnTo>
                    <a:pt x="510" y="22"/>
                  </a:lnTo>
                  <a:lnTo>
                    <a:pt x="510" y="22"/>
                  </a:lnTo>
                  <a:lnTo>
                    <a:pt x="510" y="23"/>
                  </a:lnTo>
                  <a:lnTo>
                    <a:pt x="508" y="23"/>
                  </a:lnTo>
                  <a:lnTo>
                    <a:pt x="508" y="25"/>
                  </a:lnTo>
                  <a:lnTo>
                    <a:pt x="508" y="25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3" y="23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1" y="22"/>
                  </a:lnTo>
                  <a:lnTo>
                    <a:pt x="511" y="22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19"/>
                  </a:lnTo>
                  <a:lnTo>
                    <a:pt x="513" y="19"/>
                  </a:lnTo>
                  <a:lnTo>
                    <a:pt x="513" y="19"/>
                  </a:lnTo>
                  <a:close/>
                  <a:moveTo>
                    <a:pt x="3685" y="19"/>
                  </a:moveTo>
                  <a:lnTo>
                    <a:pt x="3687" y="19"/>
                  </a:lnTo>
                  <a:lnTo>
                    <a:pt x="3690" y="20"/>
                  </a:lnTo>
                  <a:lnTo>
                    <a:pt x="3690" y="22"/>
                  </a:lnTo>
                  <a:lnTo>
                    <a:pt x="3690" y="23"/>
                  </a:lnTo>
                  <a:lnTo>
                    <a:pt x="3690" y="25"/>
                  </a:lnTo>
                  <a:lnTo>
                    <a:pt x="3689" y="30"/>
                  </a:lnTo>
                  <a:lnTo>
                    <a:pt x="3685" y="31"/>
                  </a:lnTo>
                  <a:lnTo>
                    <a:pt x="3684" y="33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1" y="30"/>
                  </a:lnTo>
                  <a:lnTo>
                    <a:pt x="3681" y="28"/>
                  </a:lnTo>
                  <a:lnTo>
                    <a:pt x="3681" y="27"/>
                  </a:lnTo>
                  <a:lnTo>
                    <a:pt x="3681" y="25"/>
                  </a:lnTo>
                  <a:lnTo>
                    <a:pt x="3679" y="23"/>
                  </a:lnTo>
                  <a:lnTo>
                    <a:pt x="3679" y="22"/>
                  </a:lnTo>
                  <a:lnTo>
                    <a:pt x="3679" y="20"/>
                  </a:lnTo>
                  <a:lnTo>
                    <a:pt x="3681" y="19"/>
                  </a:lnTo>
                  <a:lnTo>
                    <a:pt x="3682" y="19"/>
                  </a:lnTo>
                  <a:lnTo>
                    <a:pt x="3685" y="19"/>
                  </a:lnTo>
                  <a:close/>
                  <a:moveTo>
                    <a:pt x="514" y="17"/>
                  </a:moveTo>
                  <a:lnTo>
                    <a:pt x="514" y="17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6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close/>
                  <a:moveTo>
                    <a:pt x="588" y="16"/>
                  </a:move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90" y="16"/>
                  </a:lnTo>
                  <a:lnTo>
                    <a:pt x="590" y="16"/>
                  </a:lnTo>
                  <a:lnTo>
                    <a:pt x="588" y="16"/>
                  </a:lnTo>
                  <a:close/>
                  <a:moveTo>
                    <a:pt x="790" y="11"/>
                  </a:moveTo>
                  <a:lnTo>
                    <a:pt x="792" y="12"/>
                  </a:lnTo>
                  <a:lnTo>
                    <a:pt x="793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4"/>
                  </a:lnTo>
                  <a:lnTo>
                    <a:pt x="795" y="14"/>
                  </a:lnTo>
                  <a:lnTo>
                    <a:pt x="793" y="14"/>
                  </a:lnTo>
                  <a:lnTo>
                    <a:pt x="790" y="12"/>
                  </a:lnTo>
                  <a:lnTo>
                    <a:pt x="790" y="11"/>
                  </a:lnTo>
                  <a:lnTo>
                    <a:pt x="790" y="11"/>
                  </a:lnTo>
                  <a:close/>
                  <a:moveTo>
                    <a:pt x="535" y="11"/>
                  </a:moveTo>
                  <a:lnTo>
                    <a:pt x="533" y="11"/>
                  </a:lnTo>
                  <a:lnTo>
                    <a:pt x="533" y="12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5" y="12"/>
                  </a:lnTo>
                  <a:lnTo>
                    <a:pt x="535" y="12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5" y="11"/>
                  </a:lnTo>
                  <a:close/>
                  <a:moveTo>
                    <a:pt x="549" y="9"/>
                  </a:moveTo>
                  <a:lnTo>
                    <a:pt x="549" y="9"/>
                  </a:lnTo>
                  <a:lnTo>
                    <a:pt x="549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9"/>
                  </a:lnTo>
                  <a:lnTo>
                    <a:pt x="551" y="9"/>
                  </a:lnTo>
                  <a:lnTo>
                    <a:pt x="549" y="9"/>
                  </a:lnTo>
                  <a:close/>
                  <a:moveTo>
                    <a:pt x="573" y="6"/>
                  </a:moveTo>
                  <a:lnTo>
                    <a:pt x="573" y="6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9"/>
                  </a:lnTo>
                  <a:lnTo>
                    <a:pt x="571" y="9"/>
                  </a:lnTo>
                  <a:lnTo>
                    <a:pt x="571" y="9"/>
                  </a:lnTo>
                  <a:lnTo>
                    <a:pt x="574" y="9"/>
                  </a:lnTo>
                  <a:lnTo>
                    <a:pt x="576" y="11"/>
                  </a:lnTo>
                  <a:lnTo>
                    <a:pt x="577" y="11"/>
                  </a:lnTo>
                  <a:lnTo>
                    <a:pt x="579" y="12"/>
                  </a:lnTo>
                  <a:lnTo>
                    <a:pt x="581" y="12"/>
                  </a:lnTo>
                  <a:lnTo>
                    <a:pt x="582" y="12"/>
                  </a:lnTo>
                  <a:lnTo>
                    <a:pt x="582" y="12"/>
                  </a:lnTo>
                  <a:lnTo>
                    <a:pt x="584" y="14"/>
                  </a:lnTo>
                  <a:lnTo>
                    <a:pt x="584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8" y="14"/>
                  </a:lnTo>
                  <a:lnTo>
                    <a:pt x="588" y="14"/>
                  </a:lnTo>
                  <a:lnTo>
                    <a:pt x="590" y="12"/>
                  </a:lnTo>
                  <a:lnTo>
                    <a:pt x="592" y="11"/>
                  </a:lnTo>
                  <a:lnTo>
                    <a:pt x="592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6"/>
                  </a:lnTo>
                  <a:lnTo>
                    <a:pt x="585" y="6"/>
                  </a:lnTo>
                  <a:lnTo>
                    <a:pt x="585" y="8"/>
                  </a:lnTo>
                  <a:lnTo>
                    <a:pt x="584" y="8"/>
                  </a:lnTo>
                  <a:lnTo>
                    <a:pt x="584" y="9"/>
                  </a:lnTo>
                  <a:lnTo>
                    <a:pt x="582" y="9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1" y="8"/>
                  </a:lnTo>
                  <a:lnTo>
                    <a:pt x="581" y="6"/>
                  </a:lnTo>
                  <a:lnTo>
                    <a:pt x="581" y="6"/>
                  </a:lnTo>
                  <a:lnTo>
                    <a:pt x="579" y="6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8"/>
                  </a:lnTo>
                  <a:lnTo>
                    <a:pt x="574" y="8"/>
                  </a:lnTo>
                  <a:lnTo>
                    <a:pt x="573" y="8"/>
                  </a:lnTo>
                  <a:lnTo>
                    <a:pt x="574" y="6"/>
                  </a:lnTo>
                  <a:lnTo>
                    <a:pt x="573" y="6"/>
                  </a:lnTo>
                  <a:close/>
                  <a:moveTo>
                    <a:pt x="566" y="6"/>
                  </a:moveTo>
                  <a:lnTo>
                    <a:pt x="565" y="6"/>
                  </a:lnTo>
                  <a:lnTo>
                    <a:pt x="565" y="8"/>
                  </a:lnTo>
                  <a:lnTo>
                    <a:pt x="565" y="8"/>
                  </a:lnTo>
                  <a:lnTo>
                    <a:pt x="563" y="8"/>
                  </a:lnTo>
                  <a:lnTo>
                    <a:pt x="565" y="8"/>
                  </a:lnTo>
                  <a:lnTo>
                    <a:pt x="565" y="9"/>
                  </a:lnTo>
                  <a:lnTo>
                    <a:pt x="566" y="9"/>
                  </a:lnTo>
                  <a:lnTo>
                    <a:pt x="566" y="8"/>
                  </a:lnTo>
                  <a:lnTo>
                    <a:pt x="566" y="8"/>
                  </a:lnTo>
                  <a:lnTo>
                    <a:pt x="566" y="6"/>
                  </a:lnTo>
                  <a:lnTo>
                    <a:pt x="566" y="6"/>
                  </a:lnTo>
                  <a:close/>
                  <a:moveTo>
                    <a:pt x="817" y="5"/>
                  </a:moveTo>
                  <a:lnTo>
                    <a:pt x="817" y="5"/>
                  </a:lnTo>
                  <a:lnTo>
                    <a:pt x="817" y="5"/>
                  </a:lnTo>
                  <a:lnTo>
                    <a:pt x="817" y="6"/>
                  </a:lnTo>
                  <a:lnTo>
                    <a:pt x="817" y="6"/>
                  </a:lnTo>
                  <a:lnTo>
                    <a:pt x="817" y="8"/>
                  </a:lnTo>
                  <a:lnTo>
                    <a:pt x="817" y="8"/>
                  </a:lnTo>
                  <a:lnTo>
                    <a:pt x="816" y="8"/>
                  </a:lnTo>
                  <a:lnTo>
                    <a:pt x="816" y="9"/>
                  </a:lnTo>
                  <a:lnTo>
                    <a:pt x="814" y="9"/>
                  </a:lnTo>
                  <a:lnTo>
                    <a:pt x="814" y="9"/>
                  </a:lnTo>
                  <a:lnTo>
                    <a:pt x="816" y="8"/>
                  </a:lnTo>
                  <a:lnTo>
                    <a:pt x="816" y="8"/>
                  </a:lnTo>
                  <a:lnTo>
                    <a:pt x="816" y="6"/>
                  </a:lnTo>
                  <a:lnTo>
                    <a:pt x="816" y="6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close/>
                  <a:moveTo>
                    <a:pt x="562" y="5"/>
                  </a:moveTo>
                  <a:lnTo>
                    <a:pt x="560" y="5"/>
                  </a:lnTo>
                  <a:lnTo>
                    <a:pt x="562" y="5"/>
                  </a:lnTo>
                  <a:lnTo>
                    <a:pt x="562" y="5"/>
                  </a:lnTo>
                  <a:lnTo>
                    <a:pt x="560" y="6"/>
                  </a:lnTo>
                  <a:lnTo>
                    <a:pt x="560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8"/>
                  </a:lnTo>
                  <a:lnTo>
                    <a:pt x="560" y="8"/>
                  </a:lnTo>
                  <a:lnTo>
                    <a:pt x="562" y="8"/>
                  </a:lnTo>
                  <a:lnTo>
                    <a:pt x="563" y="8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5"/>
                  </a:lnTo>
                  <a:lnTo>
                    <a:pt x="562" y="5"/>
                  </a:lnTo>
                  <a:lnTo>
                    <a:pt x="562" y="5"/>
                  </a:lnTo>
                  <a:close/>
                  <a:moveTo>
                    <a:pt x="2265" y="1"/>
                  </a:moveTo>
                  <a:lnTo>
                    <a:pt x="2265" y="1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8" y="3"/>
                  </a:lnTo>
                  <a:lnTo>
                    <a:pt x="2269" y="3"/>
                  </a:lnTo>
                  <a:lnTo>
                    <a:pt x="2271" y="5"/>
                  </a:lnTo>
                  <a:lnTo>
                    <a:pt x="2271" y="5"/>
                  </a:lnTo>
                  <a:lnTo>
                    <a:pt x="2269" y="5"/>
                  </a:lnTo>
                  <a:lnTo>
                    <a:pt x="2269" y="5"/>
                  </a:lnTo>
                  <a:lnTo>
                    <a:pt x="2268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71" y="6"/>
                  </a:lnTo>
                  <a:lnTo>
                    <a:pt x="2271" y="3"/>
                  </a:lnTo>
                  <a:lnTo>
                    <a:pt x="2273" y="3"/>
                  </a:lnTo>
                  <a:lnTo>
                    <a:pt x="2273" y="3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6"/>
                  </a:lnTo>
                  <a:lnTo>
                    <a:pt x="2273" y="6"/>
                  </a:lnTo>
                  <a:lnTo>
                    <a:pt x="2274" y="6"/>
                  </a:lnTo>
                  <a:lnTo>
                    <a:pt x="2274" y="8"/>
                  </a:lnTo>
                  <a:lnTo>
                    <a:pt x="2274" y="9"/>
                  </a:lnTo>
                  <a:lnTo>
                    <a:pt x="2276" y="11"/>
                  </a:lnTo>
                  <a:lnTo>
                    <a:pt x="2277" y="12"/>
                  </a:lnTo>
                  <a:lnTo>
                    <a:pt x="2279" y="16"/>
                  </a:lnTo>
                  <a:lnTo>
                    <a:pt x="2280" y="17"/>
                  </a:lnTo>
                  <a:lnTo>
                    <a:pt x="2284" y="19"/>
                  </a:lnTo>
                  <a:lnTo>
                    <a:pt x="2284" y="19"/>
                  </a:lnTo>
                  <a:lnTo>
                    <a:pt x="2282" y="20"/>
                  </a:lnTo>
                  <a:lnTo>
                    <a:pt x="2280" y="19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6"/>
                  </a:lnTo>
                  <a:lnTo>
                    <a:pt x="2277" y="14"/>
                  </a:lnTo>
                  <a:lnTo>
                    <a:pt x="2277" y="14"/>
                  </a:lnTo>
                  <a:lnTo>
                    <a:pt x="2277" y="12"/>
                  </a:lnTo>
                  <a:lnTo>
                    <a:pt x="2276" y="12"/>
                  </a:lnTo>
                  <a:lnTo>
                    <a:pt x="2274" y="11"/>
                  </a:lnTo>
                  <a:lnTo>
                    <a:pt x="2273" y="11"/>
                  </a:lnTo>
                  <a:lnTo>
                    <a:pt x="2273" y="11"/>
                  </a:lnTo>
                  <a:lnTo>
                    <a:pt x="2273" y="9"/>
                  </a:lnTo>
                  <a:lnTo>
                    <a:pt x="2273" y="9"/>
                  </a:lnTo>
                  <a:lnTo>
                    <a:pt x="2271" y="9"/>
                  </a:lnTo>
                  <a:lnTo>
                    <a:pt x="2269" y="11"/>
                  </a:lnTo>
                  <a:lnTo>
                    <a:pt x="2269" y="9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6"/>
                  </a:lnTo>
                  <a:lnTo>
                    <a:pt x="2268" y="6"/>
                  </a:lnTo>
                  <a:lnTo>
                    <a:pt x="2266" y="6"/>
                  </a:lnTo>
                  <a:lnTo>
                    <a:pt x="2266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3" y="5"/>
                  </a:lnTo>
                  <a:lnTo>
                    <a:pt x="2261" y="5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58" y="5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1"/>
                  </a:lnTo>
                  <a:lnTo>
                    <a:pt x="2260" y="3"/>
                  </a:lnTo>
                  <a:lnTo>
                    <a:pt x="2261" y="3"/>
                  </a:lnTo>
                  <a:lnTo>
                    <a:pt x="2263" y="3"/>
                  </a:lnTo>
                  <a:lnTo>
                    <a:pt x="2263" y="5"/>
                  </a:lnTo>
                  <a:lnTo>
                    <a:pt x="2263" y="5"/>
                  </a:lnTo>
                  <a:lnTo>
                    <a:pt x="2263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1"/>
                  </a:lnTo>
                  <a:lnTo>
                    <a:pt x="2265" y="1"/>
                  </a:lnTo>
                  <a:close/>
                  <a:moveTo>
                    <a:pt x="555" y="1"/>
                  </a:moveTo>
                  <a:lnTo>
                    <a:pt x="555" y="1"/>
                  </a:lnTo>
                  <a:lnTo>
                    <a:pt x="555" y="1"/>
                  </a:lnTo>
                  <a:lnTo>
                    <a:pt x="555" y="3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8" y="5"/>
                  </a:lnTo>
                  <a:lnTo>
                    <a:pt x="558" y="5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58" y="1"/>
                  </a:lnTo>
                  <a:lnTo>
                    <a:pt x="558" y="1"/>
                  </a:lnTo>
                  <a:lnTo>
                    <a:pt x="557" y="1"/>
                  </a:lnTo>
                  <a:lnTo>
                    <a:pt x="555" y="1"/>
                  </a:lnTo>
                  <a:close/>
                  <a:moveTo>
                    <a:pt x="554" y="0"/>
                  </a:moveTo>
                  <a:lnTo>
                    <a:pt x="554" y="0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4" y="1"/>
                  </a:lnTo>
                  <a:lnTo>
                    <a:pt x="554" y="0"/>
                  </a:lnTo>
                  <a:close/>
                  <a:moveTo>
                    <a:pt x="620" y="0"/>
                  </a:moveTo>
                  <a:lnTo>
                    <a:pt x="622" y="1"/>
                  </a:lnTo>
                  <a:lnTo>
                    <a:pt x="623" y="1"/>
                  </a:lnTo>
                  <a:lnTo>
                    <a:pt x="622" y="3"/>
                  </a:lnTo>
                  <a:lnTo>
                    <a:pt x="620" y="3"/>
                  </a:lnTo>
                  <a:lnTo>
                    <a:pt x="617" y="3"/>
                  </a:lnTo>
                  <a:lnTo>
                    <a:pt x="617" y="3"/>
                  </a:lnTo>
                  <a:lnTo>
                    <a:pt x="615" y="3"/>
                  </a:lnTo>
                  <a:lnTo>
                    <a:pt x="614" y="3"/>
                  </a:lnTo>
                  <a:lnTo>
                    <a:pt x="614" y="3"/>
                  </a:lnTo>
                  <a:lnTo>
                    <a:pt x="614" y="1"/>
                  </a:lnTo>
                  <a:lnTo>
                    <a:pt x="614" y="1"/>
                  </a:lnTo>
                  <a:lnTo>
                    <a:pt x="611" y="3"/>
                  </a:lnTo>
                  <a:lnTo>
                    <a:pt x="607" y="1"/>
                  </a:lnTo>
                  <a:lnTo>
                    <a:pt x="609" y="1"/>
                  </a:lnTo>
                  <a:lnTo>
                    <a:pt x="609" y="1"/>
                  </a:lnTo>
                  <a:lnTo>
                    <a:pt x="611" y="1"/>
                  </a:lnTo>
                  <a:lnTo>
                    <a:pt x="611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0"/>
                  </a:lnTo>
                  <a:lnTo>
                    <a:pt x="614" y="0"/>
                  </a:lnTo>
                  <a:lnTo>
                    <a:pt x="617" y="0"/>
                  </a:lnTo>
                  <a:lnTo>
                    <a:pt x="617" y="0"/>
                  </a:lnTo>
                  <a:lnTo>
                    <a:pt x="620" y="0"/>
                  </a:lnTo>
                  <a:close/>
                  <a:moveTo>
                    <a:pt x="418" y="0"/>
                  </a:moveTo>
                  <a:lnTo>
                    <a:pt x="418" y="0"/>
                  </a:lnTo>
                  <a:lnTo>
                    <a:pt x="418" y="0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3"/>
                  </a:lnTo>
                  <a:lnTo>
                    <a:pt x="420" y="3"/>
                  </a:lnTo>
                  <a:lnTo>
                    <a:pt x="418" y="3"/>
                  </a:lnTo>
                  <a:lnTo>
                    <a:pt x="418" y="5"/>
                  </a:lnTo>
                  <a:lnTo>
                    <a:pt x="417" y="5"/>
                  </a:lnTo>
                  <a:lnTo>
                    <a:pt x="417" y="3"/>
                  </a:lnTo>
                  <a:lnTo>
                    <a:pt x="415" y="3"/>
                  </a:lnTo>
                  <a:lnTo>
                    <a:pt x="415" y="1"/>
                  </a:lnTo>
                  <a:lnTo>
                    <a:pt x="415" y="1"/>
                  </a:lnTo>
                  <a:lnTo>
                    <a:pt x="417" y="0"/>
                  </a:lnTo>
                  <a:lnTo>
                    <a:pt x="4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6" name="Freeform 353">
              <a:extLst>
                <a:ext uri="{FF2B5EF4-FFF2-40B4-BE49-F238E27FC236}">
                  <a16:creationId xmlns:a16="http://schemas.microsoft.com/office/drawing/2014/main" id="{F1E1D4F2-3BC4-4009-ABF1-EB715F0F479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65552" y="2920870"/>
              <a:ext cx="6718967" cy="257297"/>
            </a:xfrm>
            <a:custGeom>
              <a:avLst/>
              <a:gdLst>
                <a:gd name="T0" fmla="*/ 527 w 3447"/>
                <a:gd name="T1" fmla="*/ 49 h 132"/>
                <a:gd name="T2" fmla="*/ 293 w 3447"/>
                <a:gd name="T3" fmla="*/ 74 h 132"/>
                <a:gd name="T4" fmla="*/ 284 w 3447"/>
                <a:gd name="T5" fmla="*/ 77 h 132"/>
                <a:gd name="T6" fmla="*/ 292 w 3447"/>
                <a:gd name="T7" fmla="*/ 60 h 132"/>
                <a:gd name="T8" fmla="*/ 2618 w 3447"/>
                <a:gd name="T9" fmla="*/ 58 h 132"/>
                <a:gd name="T10" fmla="*/ 2610 w 3447"/>
                <a:gd name="T11" fmla="*/ 87 h 132"/>
                <a:gd name="T12" fmla="*/ 2596 w 3447"/>
                <a:gd name="T13" fmla="*/ 61 h 132"/>
                <a:gd name="T14" fmla="*/ 2586 w 3447"/>
                <a:gd name="T15" fmla="*/ 83 h 132"/>
                <a:gd name="T16" fmla="*/ 2602 w 3447"/>
                <a:gd name="T17" fmla="*/ 61 h 132"/>
                <a:gd name="T18" fmla="*/ 2622 w 3447"/>
                <a:gd name="T19" fmla="*/ 49 h 132"/>
                <a:gd name="T20" fmla="*/ 2849 w 3447"/>
                <a:gd name="T21" fmla="*/ 44 h 132"/>
                <a:gd name="T22" fmla="*/ 2886 w 3447"/>
                <a:gd name="T23" fmla="*/ 41 h 132"/>
                <a:gd name="T24" fmla="*/ 2862 w 3447"/>
                <a:gd name="T25" fmla="*/ 46 h 132"/>
                <a:gd name="T26" fmla="*/ 2829 w 3447"/>
                <a:gd name="T27" fmla="*/ 47 h 132"/>
                <a:gd name="T28" fmla="*/ 2813 w 3447"/>
                <a:gd name="T29" fmla="*/ 72 h 132"/>
                <a:gd name="T30" fmla="*/ 2821 w 3447"/>
                <a:gd name="T31" fmla="*/ 44 h 132"/>
                <a:gd name="T32" fmla="*/ 648 w 3447"/>
                <a:gd name="T33" fmla="*/ 38 h 132"/>
                <a:gd name="T34" fmla="*/ 437 w 3447"/>
                <a:gd name="T35" fmla="*/ 36 h 132"/>
                <a:gd name="T36" fmla="*/ 462 w 3447"/>
                <a:gd name="T37" fmla="*/ 35 h 132"/>
                <a:gd name="T38" fmla="*/ 628 w 3447"/>
                <a:gd name="T39" fmla="*/ 30 h 132"/>
                <a:gd name="T40" fmla="*/ 637 w 3447"/>
                <a:gd name="T41" fmla="*/ 35 h 132"/>
                <a:gd name="T42" fmla="*/ 1872 w 3447"/>
                <a:gd name="T43" fmla="*/ 25 h 132"/>
                <a:gd name="T44" fmla="*/ 2244 w 3447"/>
                <a:gd name="T45" fmla="*/ 28 h 132"/>
                <a:gd name="T46" fmla="*/ 2252 w 3447"/>
                <a:gd name="T47" fmla="*/ 22 h 132"/>
                <a:gd name="T48" fmla="*/ 207 w 3447"/>
                <a:gd name="T49" fmla="*/ 24 h 132"/>
                <a:gd name="T50" fmla="*/ 180 w 3447"/>
                <a:gd name="T51" fmla="*/ 27 h 132"/>
                <a:gd name="T52" fmla="*/ 372 w 3447"/>
                <a:gd name="T53" fmla="*/ 19 h 132"/>
                <a:gd name="T54" fmla="*/ 454 w 3447"/>
                <a:gd name="T55" fmla="*/ 22 h 132"/>
                <a:gd name="T56" fmla="*/ 265 w 3447"/>
                <a:gd name="T57" fmla="*/ 24 h 132"/>
                <a:gd name="T58" fmla="*/ 262 w 3447"/>
                <a:gd name="T59" fmla="*/ 24 h 132"/>
                <a:gd name="T60" fmla="*/ 371 w 3447"/>
                <a:gd name="T61" fmla="*/ 17 h 132"/>
                <a:gd name="T62" fmla="*/ 60 w 3447"/>
                <a:gd name="T63" fmla="*/ 14 h 132"/>
                <a:gd name="T64" fmla="*/ 926 w 3447"/>
                <a:gd name="T65" fmla="*/ 14 h 132"/>
                <a:gd name="T66" fmla="*/ 667 w 3447"/>
                <a:gd name="T67" fmla="*/ 8 h 132"/>
                <a:gd name="T68" fmla="*/ 661 w 3447"/>
                <a:gd name="T69" fmla="*/ 11 h 132"/>
                <a:gd name="T70" fmla="*/ 659 w 3447"/>
                <a:gd name="T71" fmla="*/ 6 h 132"/>
                <a:gd name="T72" fmla="*/ 590 w 3447"/>
                <a:gd name="T73" fmla="*/ 3 h 132"/>
                <a:gd name="T74" fmla="*/ 588 w 3447"/>
                <a:gd name="T75" fmla="*/ 6 h 132"/>
                <a:gd name="T76" fmla="*/ 401 w 3447"/>
                <a:gd name="T77" fmla="*/ 8 h 132"/>
                <a:gd name="T78" fmla="*/ 397 w 3447"/>
                <a:gd name="T79" fmla="*/ 8 h 132"/>
                <a:gd name="T80" fmla="*/ 437 w 3447"/>
                <a:gd name="T81" fmla="*/ 5 h 132"/>
                <a:gd name="T82" fmla="*/ 497 w 3447"/>
                <a:gd name="T83" fmla="*/ 8 h 132"/>
                <a:gd name="T84" fmla="*/ 519 w 3447"/>
                <a:gd name="T85" fmla="*/ 35 h 132"/>
                <a:gd name="T86" fmla="*/ 528 w 3447"/>
                <a:gd name="T87" fmla="*/ 49 h 132"/>
                <a:gd name="T88" fmla="*/ 565 w 3447"/>
                <a:gd name="T89" fmla="*/ 57 h 132"/>
                <a:gd name="T90" fmla="*/ 585 w 3447"/>
                <a:gd name="T91" fmla="*/ 68 h 132"/>
                <a:gd name="T92" fmla="*/ 588 w 3447"/>
                <a:gd name="T93" fmla="*/ 77 h 132"/>
                <a:gd name="T94" fmla="*/ 572 w 3447"/>
                <a:gd name="T95" fmla="*/ 74 h 132"/>
                <a:gd name="T96" fmla="*/ 566 w 3447"/>
                <a:gd name="T97" fmla="*/ 83 h 132"/>
                <a:gd name="T98" fmla="*/ 539 w 3447"/>
                <a:gd name="T99" fmla="*/ 93 h 132"/>
                <a:gd name="T100" fmla="*/ 538 w 3447"/>
                <a:gd name="T101" fmla="*/ 72 h 132"/>
                <a:gd name="T102" fmla="*/ 516 w 3447"/>
                <a:gd name="T103" fmla="*/ 66 h 132"/>
                <a:gd name="T104" fmla="*/ 503 w 3447"/>
                <a:gd name="T105" fmla="*/ 74 h 132"/>
                <a:gd name="T106" fmla="*/ 492 w 3447"/>
                <a:gd name="T107" fmla="*/ 128 h 132"/>
                <a:gd name="T108" fmla="*/ 475 w 3447"/>
                <a:gd name="T109" fmla="*/ 99 h 132"/>
                <a:gd name="T110" fmla="*/ 476 w 3447"/>
                <a:gd name="T111" fmla="*/ 74 h 132"/>
                <a:gd name="T112" fmla="*/ 492 w 3447"/>
                <a:gd name="T113" fmla="*/ 60 h 132"/>
                <a:gd name="T114" fmla="*/ 530 w 3447"/>
                <a:gd name="T115" fmla="*/ 57 h 132"/>
                <a:gd name="T116" fmla="*/ 514 w 3447"/>
                <a:gd name="T117" fmla="*/ 41 h 132"/>
                <a:gd name="T118" fmla="*/ 465 w 3447"/>
                <a:gd name="T119" fmla="*/ 41 h 132"/>
                <a:gd name="T120" fmla="*/ 431 w 3447"/>
                <a:gd name="T121" fmla="*/ 43 h 132"/>
                <a:gd name="T122" fmla="*/ 453 w 3447"/>
                <a:gd name="T123" fmla="*/ 16 h 132"/>
                <a:gd name="T124" fmla="*/ 464 w 3447"/>
                <a:gd name="T125" fmla="*/ 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447" h="132">
                  <a:moveTo>
                    <a:pt x="2924" y="47"/>
                  </a:moveTo>
                  <a:lnTo>
                    <a:pt x="2925" y="47"/>
                  </a:lnTo>
                  <a:lnTo>
                    <a:pt x="2927" y="49"/>
                  </a:lnTo>
                  <a:lnTo>
                    <a:pt x="2928" y="49"/>
                  </a:lnTo>
                  <a:lnTo>
                    <a:pt x="2928" y="50"/>
                  </a:lnTo>
                  <a:lnTo>
                    <a:pt x="2930" y="52"/>
                  </a:lnTo>
                  <a:lnTo>
                    <a:pt x="2930" y="54"/>
                  </a:lnTo>
                  <a:lnTo>
                    <a:pt x="2930" y="57"/>
                  </a:lnTo>
                  <a:lnTo>
                    <a:pt x="2931" y="60"/>
                  </a:lnTo>
                  <a:lnTo>
                    <a:pt x="2925" y="58"/>
                  </a:lnTo>
                  <a:lnTo>
                    <a:pt x="2922" y="57"/>
                  </a:lnTo>
                  <a:lnTo>
                    <a:pt x="2920" y="55"/>
                  </a:lnTo>
                  <a:lnTo>
                    <a:pt x="2920" y="52"/>
                  </a:lnTo>
                  <a:lnTo>
                    <a:pt x="2920" y="50"/>
                  </a:lnTo>
                  <a:lnTo>
                    <a:pt x="2920" y="50"/>
                  </a:lnTo>
                  <a:lnTo>
                    <a:pt x="2920" y="49"/>
                  </a:lnTo>
                  <a:lnTo>
                    <a:pt x="2922" y="47"/>
                  </a:lnTo>
                  <a:lnTo>
                    <a:pt x="2924" y="47"/>
                  </a:lnTo>
                  <a:close/>
                  <a:moveTo>
                    <a:pt x="1839" y="46"/>
                  </a:moveTo>
                  <a:lnTo>
                    <a:pt x="1842" y="47"/>
                  </a:lnTo>
                  <a:lnTo>
                    <a:pt x="1843" y="47"/>
                  </a:lnTo>
                  <a:lnTo>
                    <a:pt x="1843" y="49"/>
                  </a:lnTo>
                  <a:lnTo>
                    <a:pt x="1843" y="49"/>
                  </a:lnTo>
                  <a:lnTo>
                    <a:pt x="1840" y="49"/>
                  </a:lnTo>
                  <a:lnTo>
                    <a:pt x="1837" y="49"/>
                  </a:lnTo>
                  <a:lnTo>
                    <a:pt x="1836" y="49"/>
                  </a:lnTo>
                  <a:lnTo>
                    <a:pt x="1832" y="52"/>
                  </a:lnTo>
                  <a:lnTo>
                    <a:pt x="1832" y="52"/>
                  </a:lnTo>
                  <a:lnTo>
                    <a:pt x="1832" y="50"/>
                  </a:lnTo>
                  <a:lnTo>
                    <a:pt x="1836" y="47"/>
                  </a:lnTo>
                  <a:lnTo>
                    <a:pt x="1839" y="46"/>
                  </a:lnTo>
                  <a:close/>
                  <a:moveTo>
                    <a:pt x="527" y="46"/>
                  </a:moveTo>
                  <a:lnTo>
                    <a:pt x="527" y="46"/>
                  </a:lnTo>
                  <a:lnTo>
                    <a:pt x="525" y="47"/>
                  </a:lnTo>
                  <a:lnTo>
                    <a:pt x="527" y="47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7"/>
                  </a:lnTo>
                  <a:lnTo>
                    <a:pt x="527" y="47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7" y="46"/>
                  </a:lnTo>
                  <a:close/>
                  <a:moveTo>
                    <a:pt x="287" y="43"/>
                  </a:moveTo>
                  <a:lnTo>
                    <a:pt x="287" y="43"/>
                  </a:lnTo>
                  <a:lnTo>
                    <a:pt x="289" y="43"/>
                  </a:lnTo>
                  <a:lnTo>
                    <a:pt x="290" y="44"/>
                  </a:lnTo>
                  <a:lnTo>
                    <a:pt x="290" y="46"/>
                  </a:lnTo>
                  <a:lnTo>
                    <a:pt x="290" y="47"/>
                  </a:lnTo>
                  <a:lnTo>
                    <a:pt x="290" y="49"/>
                  </a:lnTo>
                  <a:lnTo>
                    <a:pt x="290" y="50"/>
                  </a:lnTo>
                  <a:lnTo>
                    <a:pt x="290" y="52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2" y="55"/>
                  </a:lnTo>
                  <a:lnTo>
                    <a:pt x="292" y="57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3" y="61"/>
                  </a:lnTo>
                  <a:lnTo>
                    <a:pt x="293" y="61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9"/>
                  </a:lnTo>
                  <a:lnTo>
                    <a:pt x="295" y="71"/>
                  </a:lnTo>
                  <a:lnTo>
                    <a:pt x="293" y="72"/>
                  </a:lnTo>
                  <a:lnTo>
                    <a:pt x="295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3" y="72"/>
                  </a:lnTo>
                  <a:lnTo>
                    <a:pt x="293" y="74"/>
                  </a:lnTo>
                  <a:lnTo>
                    <a:pt x="293" y="74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7"/>
                  </a:lnTo>
                  <a:lnTo>
                    <a:pt x="290" y="77"/>
                  </a:lnTo>
                  <a:lnTo>
                    <a:pt x="290" y="77"/>
                  </a:lnTo>
                  <a:lnTo>
                    <a:pt x="289" y="77"/>
                  </a:lnTo>
                  <a:lnTo>
                    <a:pt x="289" y="77"/>
                  </a:lnTo>
                  <a:lnTo>
                    <a:pt x="289" y="79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2" y="80"/>
                  </a:lnTo>
                  <a:lnTo>
                    <a:pt x="290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0" y="83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0"/>
                  </a:lnTo>
                  <a:lnTo>
                    <a:pt x="289" y="80"/>
                  </a:lnTo>
                  <a:lnTo>
                    <a:pt x="289" y="79"/>
                  </a:lnTo>
                  <a:lnTo>
                    <a:pt x="289" y="79"/>
                  </a:lnTo>
                  <a:lnTo>
                    <a:pt x="287" y="79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5" y="77"/>
                  </a:lnTo>
                  <a:lnTo>
                    <a:pt x="284" y="77"/>
                  </a:lnTo>
                  <a:lnTo>
                    <a:pt x="282" y="79"/>
                  </a:lnTo>
                  <a:lnTo>
                    <a:pt x="281" y="79"/>
                  </a:lnTo>
                  <a:lnTo>
                    <a:pt x="281" y="79"/>
                  </a:lnTo>
                  <a:lnTo>
                    <a:pt x="281" y="77"/>
                  </a:lnTo>
                  <a:lnTo>
                    <a:pt x="282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5" y="77"/>
                  </a:lnTo>
                  <a:lnTo>
                    <a:pt x="285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9" y="76"/>
                  </a:lnTo>
                  <a:lnTo>
                    <a:pt x="290" y="76"/>
                  </a:lnTo>
                  <a:lnTo>
                    <a:pt x="290" y="77"/>
                  </a:lnTo>
                  <a:lnTo>
                    <a:pt x="290" y="76"/>
                  </a:lnTo>
                  <a:lnTo>
                    <a:pt x="290" y="76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4"/>
                  </a:lnTo>
                  <a:lnTo>
                    <a:pt x="292" y="74"/>
                  </a:lnTo>
                  <a:lnTo>
                    <a:pt x="292" y="72"/>
                  </a:lnTo>
                  <a:lnTo>
                    <a:pt x="293" y="71"/>
                  </a:lnTo>
                  <a:lnTo>
                    <a:pt x="293" y="71"/>
                  </a:lnTo>
                  <a:lnTo>
                    <a:pt x="293" y="69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8"/>
                  </a:lnTo>
                  <a:lnTo>
                    <a:pt x="290" y="68"/>
                  </a:lnTo>
                  <a:lnTo>
                    <a:pt x="289" y="66"/>
                  </a:lnTo>
                  <a:lnTo>
                    <a:pt x="290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2" y="65"/>
                  </a:lnTo>
                  <a:lnTo>
                    <a:pt x="290" y="63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292" y="61"/>
                  </a:lnTo>
                  <a:lnTo>
                    <a:pt x="292" y="60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5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90" y="50"/>
                  </a:lnTo>
                  <a:lnTo>
                    <a:pt x="290" y="49"/>
                  </a:lnTo>
                  <a:lnTo>
                    <a:pt x="289" y="47"/>
                  </a:lnTo>
                  <a:lnTo>
                    <a:pt x="289" y="46"/>
                  </a:lnTo>
                  <a:lnTo>
                    <a:pt x="289" y="46"/>
                  </a:lnTo>
                  <a:lnTo>
                    <a:pt x="287" y="44"/>
                  </a:lnTo>
                  <a:lnTo>
                    <a:pt x="287" y="43"/>
                  </a:lnTo>
                  <a:lnTo>
                    <a:pt x="287" y="43"/>
                  </a:lnTo>
                  <a:lnTo>
                    <a:pt x="287" y="43"/>
                  </a:lnTo>
                  <a:close/>
                  <a:moveTo>
                    <a:pt x="2621" y="41"/>
                  </a:moveTo>
                  <a:lnTo>
                    <a:pt x="2622" y="41"/>
                  </a:lnTo>
                  <a:lnTo>
                    <a:pt x="2622" y="43"/>
                  </a:lnTo>
                  <a:lnTo>
                    <a:pt x="2622" y="44"/>
                  </a:lnTo>
                  <a:lnTo>
                    <a:pt x="2622" y="46"/>
                  </a:lnTo>
                  <a:lnTo>
                    <a:pt x="2624" y="46"/>
                  </a:lnTo>
                  <a:lnTo>
                    <a:pt x="2624" y="47"/>
                  </a:lnTo>
                  <a:lnTo>
                    <a:pt x="2627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30" y="47"/>
                  </a:lnTo>
                  <a:lnTo>
                    <a:pt x="2629" y="49"/>
                  </a:lnTo>
                  <a:lnTo>
                    <a:pt x="2629" y="50"/>
                  </a:lnTo>
                  <a:lnTo>
                    <a:pt x="2629" y="52"/>
                  </a:lnTo>
                  <a:lnTo>
                    <a:pt x="2627" y="52"/>
                  </a:lnTo>
                  <a:lnTo>
                    <a:pt x="2624" y="54"/>
                  </a:lnTo>
                  <a:lnTo>
                    <a:pt x="2624" y="54"/>
                  </a:lnTo>
                  <a:lnTo>
                    <a:pt x="2622" y="54"/>
                  </a:lnTo>
                  <a:lnTo>
                    <a:pt x="2622" y="55"/>
                  </a:lnTo>
                  <a:lnTo>
                    <a:pt x="2621" y="55"/>
                  </a:lnTo>
                  <a:lnTo>
                    <a:pt x="2619" y="55"/>
                  </a:lnTo>
                  <a:lnTo>
                    <a:pt x="2618" y="57"/>
                  </a:lnTo>
                  <a:lnTo>
                    <a:pt x="2618" y="58"/>
                  </a:lnTo>
                  <a:lnTo>
                    <a:pt x="2618" y="58"/>
                  </a:lnTo>
                  <a:lnTo>
                    <a:pt x="2616" y="58"/>
                  </a:lnTo>
                  <a:lnTo>
                    <a:pt x="2610" y="57"/>
                  </a:lnTo>
                  <a:lnTo>
                    <a:pt x="2610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1"/>
                  </a:lnTo>
                  <a:lnTo>
                    <a:pt x="2607" y="61"/>
                  </a:lnTo>
                  <a:lnTo>
                    <a:pt x="2607" y="61"/>
                  </a:lnTo>
                  <a:lnTo>
                    <a:pt x="2608" y="63"/>
                  </a:lnTo>
                  <a:lnTo>
                    <a:pt x="2608" y="63"/>
                  </a:lnTo>
                  <a:lnTo>
                    <a:pt x="2610" y="63"/>
                  </a:lnTo>
                  <a:lnTo>
                    <a:pt x="2611" y="63"/>
                  </a:lnTo>
                  <a:lnTo>
                    <a:pt x="2611" y="65"/>
                  </a:lnTo>
                  <a:lnTo>
                    <a:pt x="2611" y="66"/>
                  </a:lnTo>
                  <a:lnTo>
                    <a:pt x="2613" y="68"/>
                  </a:lnTo>
                  <a:lnTo>
                    <a:pt x="2611" y="69"/>
                  </a:lnTo>
                  <a:lnTo>
                    <a:pt x="2611" y="76"/>
                  </a:lnTo>
                  <a:lnTo>
                    <a:pt x="2611" y="79"/>
                  </a:lnTo>
                  <a:lnTo>
                    <a:pt x="2611" y="79"/>
                  </a:lnTo>
                  <a:lnTo>
                    <a:pt x="2611" y="80"/>
                  </a:lnTo>
                  <a:lnTo>
                    <a:pt x="2611" y="82"/>
                  </a:lnTo>
                  <a:lnTo>
                    <a:pt x="2611" y="83"/>
                  </a:lnTo>
                  <a:lnTo>
                    <a:pt x="2611" y="85"/>
                  </a:lnTo>
                  <a:lnTo>
                    <a:pt x="2611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08" y="88"/>
                  </a:lnTo>
                  <a:lnTo>
                    <a:pt x="2607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7"/>
                  </a:lnTo>
                  <a:lnTo>
                    <a:pt x="2607" y="85"/>
                  </a:lnTo>
                  <a:lnTo>
                    <a:pt x="2607" y="85"/>
                  </a:lnTo>
                  <a:lnTo>
                    <a:pt x="2602" y="80"/>
                  </a:lnTo>
                  <a:lnTo>
                    <a:pt x="2600" y="79"/>
                  </a:lnTo>
                  <a:lnTo>
                    <a:pt x="2600" y="79"/>
                  </a:lnTo>
                  <a:lnTo>
                    <a:pt x="2600" y="77"/>
                  </a:lnTo>
                  <a:lnTo>
                    <a:pt x="2600" y="76"/>
                  </a:lnTo>
                  <a:lnTo>
                    <a:pt x="2602" y="72"/>
                  </a:lnTo>
                  <a:lnTo>
                    <a:pt x="2603" y="71"/>
                  </a:lnTo>
                  <a:lnTo>
                    <a:pt x="2603" y="69"/>
                  </a:lnTo>
                  <a:lnTo>
                    <a:pt x="2603" y="68"/>
                  </a:lnTo>
                  <a:lnTo>
                    <a:pt x="2602" y="66"/>
                  </a:lnTo>
                  <a:lnTo>
                    <a:pt x="2602" y="65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599" y="60"/>
                  </a:lnTo>
                  <a:lnTo>
                    <a:pt x="2599" y="58"/>
                  </a:lnTo>
                  <a:lnTo>
                    <a:pt x="2599" y="60"/>
                  </a:lnTo>
                  <a:lnTo>
                    <a:pt x="2597" y="60"/>
                  </a:lnTo>
                  <a:lnTo>
                    <a:pt x="2597" y="61"/>
                  </a:lnTo>
                  <a:lnTo>
                    <a:pt x="2597" y="61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6" y="60"/>
                  </a:lnTo>
                  <a:lnTo>
                    <a:pt x="2596" y="61"/>
                  </a:lnTo>
                  <a:lnTo>
                    <a:pt x="2596" y="63"/>
                  </a:lnTo>
                  <a:lnTo>
                    <a:pt x="2594" y="63"/>
                  </a:lnTo>
                  <a:lnTo>
                    <a:pt x="2592" y="65"/>
                  </a:lnTo>
                  <a:lnTo>
                    <a:pt x="2592" y="66"/>
                  </a:lnTo>
                  <a:lnTo>
                    <a:pt x="2592" y="68"/>
                  </a:lnTo>
                  <a:lnTo>
                    <a:pt x="2592" y="68"/>
                  </a:lnTo>
                  <a:lnTo>
                    <a:pt x="2592" y="69"/>
                  </a:lnTo>
                  <a:lnTo>
                    <a:pt x="2594" y="69"/>
                  </a:lnTo>
                  <a:lnTo>
                    <a:pt x="2594" y="71"/>
                  </a:lnTo>
                  <a:lnTo>
                    <a:pt x="2592" y="71"/>
                  </a:lnTo>
                  <a:lnTo>
                    <a:pt x="2592" y="72"/>
                  </a:lnTo>
                  <a:lnTo>
                    <a:pt x="2591" y="72"/>
                  </a:lnTo>
                  <a:lnTo>
                    <a:pt x="2591" y="74"/>
                  </a:lnTo>
                  <a:lnTo>
                    <a:pt x="2592" y="74"/>
                  </a:lnTo>
                  <a:lnTo>
                    <a:pt x="2594" y="72"/>
                  </a:lnTo>
                  <a:lnTo>
                    <a:pt x="2594" y="72"/>
                  </a:lnTo>
                  <a:lnTo>
                    <a:pt x="2594" y="74"/>
                  </a:lnTo>
                  <a:lnTo>
                    <a:pt x="2594" y="74"/>
                  </a:lnTo>
                  <a:lnTo>
                    <a:pt x="2592" y="74"/>
                  </a:lnTo>
                  <a:lnTo>
                    <a:pt x="2592" y="76"/>
                  </a:lnTo>
                  <a:lnTo>
                    <a:pt x="2592" y="76"/>
                  </a:lnTo>
                  <a:lnTo>
                    <a:pt x="2592" y="77"/>
                  </a:lnTo>
                  <a:lnTo>
                    <a:pt x="2594" y="77"/>
                  </a:lnTo>
                  <a:lnTo>
                    <a:pt x="2594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1" y="77"/>
                  </a:lnTo>
                  <a:lnTo>
                    <a:pt x="2591" y="77"/>
                  </a:lnTo>
                  <a:lnTo>
                    <a:pt x="2591" y="79"/>
                  </a:lnTo>
                  <a:lnTo>
                    <a:pt x="2591" y="79"/>
                  </a:lnTo>
                  <a:lnTo>
                    <a:pt x="2592" y="79"/>
                  </a:lnTo>
                  <a:lnTo>
                    <a:pt x="2592" y="79"/>
                  </a:lnTo>
                  <a:lnTo>
                    <a:pt x="2591" y="82"/>
                  </a:lnTo>
                  <a:lnTo>
                    <a:pt x="2589" y="82"/>
                  </a:lnTo>
                  <a:lnTo>
                    <a:pt x="2589" y="83"/>
                  </a:lnTo>
                  <a:lnTo>
                    <a:pt x="2588" y="83"/>
                  </a:lnTo>
                  <a:lnTo>
                    <a:pt x="2586" y="83"/>
                  </a:lnTo>
                  <a:lnTo>
                    <a:pt x="2586" y="83"/>
                  </a:lnTo>
                  <a:lnTo>
                    <a:pt x="2586" y="82"/>
                  </a:lnTo>
                  <a:lnTo>
                    <a:pt x="2586" y="82"/>
                  </a:lnTo>
                  <a:lnTo>
                    <a:pt x="2586" y="80"/>
                  </a:lnTo>
                  <a:lnTo>
                    <a:pt x="2586" y="80"/>
                  </a:lnTo>
                  <a:lnTo>
                    <a:pt x="2586" y="79"/>
                  </a:lnTo>
                  <a:lnTo>
                    <a:pt x="2586" y="77"/>
                  </a:lnTo>
                  <a:lnTo>
                    <a:pt x="2586" y="76"/>
                  </a:lnTo>
                  <a:lnTo>
                    <a:pt x="2586" y="76"/>
                  </a:lnTo>
                  <a:lnTo>
                    <a:pt x="2586" y="74"/>
                  </a:lnTo>
                  <a:lnTo>
                    <a:pt x="2588" y="71"/>
                  </a:lnTo>
                  <a:lnTo>
                    <a:pt x="2588" y="69"/>
                  </a:lnTo>
                  <a:lnTo>
                    <a:pt x="2589" y="68"/>
                  </a:lnTo>
                  <a:lnTo>
                    <a:pt x="2589" y="66"/>
                  </a:lnTo>
                  <a:lnTo>
                    <a:pt x="2591" y="65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2" y="60"/>
                  </a:lnTo>
                  <a:lnTo>
                    <a:pt x="2592" y="60"/>
                  </a:lnTo>
                  <a:lnTo>
                    <a:pt x="2592" y="58"/>
                  </a:lnTo>
                  <a:lnTo>
                    <a:pt x="2594" y="57"/>
                  </a:lnTo>
                  <a:lnTo>
                    <a:pt x="2594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7" y="55"/>
                  </a:lnTo>
                  <a:lnTo>
                    <a:pt x="2597" y="57"/>
                  </a:lnTo>
                  <a:lnTo>
                    <a:pt x="2599" y="57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2" y="55"/>
                  </a:lnTo>
                  <a:lnTo>
                    <a:pt x="2602" y="57"/>
                  </a:lnTo>
                  <a:lnTo>
                    <a:pt x="2600" y="57"/>
                  </a:lnTo>
                  <a:lnTo>
                    <a:pt x="2600" y="58"/>
                  </a:lnTo>
                  <a:lnTo>
                    <a:pt x="2600" y="60"/>
                  </a:lnTo>
                  <a:lnTo>
                    <a:pt x="2600" y="60"/>
                  </a:lnTo>
                  <a:lnTo>
                    <a:pt x="2602" y="61"/>
                  </a:lnTo>
                  <a:lnTo>
                    <a:pt x="2602" y="61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3" y="60"/>
                  </a:lnTo>
                  <a:lnTo>
                    <a:pt x="2603" y="61"/>
                  </a:lnTo>
                  <a:lnTo>
                    <a:pt x="2603" y="60"/>
                  </a:lnTo>
                  <a:lnTo>
                    <a:pt x="2603" y="60"/>
                  </a:lnTo>
                  <a:lnTo>
                    <a:pt x="2605" y="60"/>
                  </a:lnTo>
                  <a:lnTo>
                    <a:pt x="2605" y="60"/>
                  </a:lnTo>
                  <a:lnTo>
                    <a:pt x="2605" y="58"/>
                  </a:lnTo>
                  <a:lnTo>
                    <a:pt x="2605" y="58"/>
                  </a:lnTo>
                  <a:lnTo>
                    <a:pt x="2607" y="57"/>
                  </a:lnTo>
                  <a:lnTo>
                    <a:pt x="2607" y="55"/>
                  </a:lnTo>
                  <a:lnTo>
                    <a:pt x="2607" y="54"/>
                  </a:lnTo>
                  <a:lnTo>
                    <a:pt x="2605" y="50"/>
                  </a:lnTo>
                  <a:lnTo>
                    <a:pt x="2603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7" y="49"/>
                  </a:lnTo>
                  <a:lnTo>
                    <a:pt x="2608" y="49"/>
                  </a:lnTo>
                  <a:lnTo>
                    <a:pt x="2608" y="50"/>
                  </a:lnTo>
                  <a:lnTo>
                    <a:pt x="2608" y="50"/>
                  </a:lnTo>
                  <a:lnTo>
                    <a:pt x="2608" y="52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10" y="54"/>
                  </a:lnTo>
                  <a:lnTo>
                    <a:pt x="2611" y="54"/>
                  </a:lnTo>
                  <a:lnTo>
                    <a:pt x="2613" y="54"/>
                  </a:lnTo>
                  <a:lnTo>
                    <a:pt x="2613" y="54"/>
                  </a:lnTo>
                  <a:lnTo>
                    <a:pt x="2614" y="54"/>
                  </a:lnTo>
                  <a:lnTo>
                    <a:pt x="2616" y="54"/>
                  </a:lnTo>
                  <a:lnTo>
                    <a:pt x="2621" y="54"/>
                  </a:lnTo>
                  <a:lnTo>
                    <a:pt x="2621" y="54"/>
                  </a:lnTo>
                  <a:lnTo>
                    <a:pt x="2622" y="54"/>
                  </a:lnTo>
                  <a:lnTo>
                    <a:pt x="2622" y="52"/>
                  </a:lnTo>
                  <a:lnTo>
                    <a:pt x="2622" y="52"/>
                  </a:lnTo>
                  <a:lnTo>
                    <a:pt x="2622" y="50"/>
                  </a:lnTo>
                  <a:lnTo>
                    <a:pt x="2622" y="49"/>
                  </a:lnTo>
                  <a:lnTo>
                    <a:pt x="2622" y="49"/>
                  </a:lnTo>
                  <a:lnTo>
                    <a:pt x="2621" y="47"/>
                  </a:lnTo>
                  <a:lnTo>
                    <a:pt x="2621" y="49"/>
                  </a:lnTo>
                  <a:lnTo>
                    <a:pt x="2621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8" y="49"/>
                  </a:lnTo>
                  <a:lnTo>
                    <a:pt x="2616" y="49"/>
                  </a:lnTo>
                  <a:lnTo>
                    <a:pt x="2616" y="47"/>
                  </a:lnTo>
                  <a:lnTo>
                    <a:pt x="2613" y="49"/>
                  </a:lnTo>
                  <a:lnTo>
                    <a:pt x="2613" y="49"/>
                  </a:lnTo>
                  <a:lnTo>
                    <a:pt x="2611" y="47"/>
                  </a:lnTo>
                  <a:lnTo>
                    <a:pt x="2611" y="46"/>
                  </a:lnTo>
                  <a:lnTo>
                    <a:pt x="2611" y="46"/>
                  </a:lnTo>
                  <a:lnTo>
                    <a:pt x="2613" y="44"/>
                  </a:lnTo>
                  <a:lnTo>
                    <a:pt x="2614" y="43"/>
                  </a:lnTo>
                  <a:lnTo>
                    <a:pt x="2614" y="43"/>
                  </a:lnTo>
                  <a:lnTo>
                    <a:pt x="2616" y="43"/>
                  </a:lnTo>
                  <a:lnTo>
                    <a:pt x="2616" y="44"/>
                  </a:lnTo>
                  <a:lnTo>
                    <a:pt x="2616" y="46"/>
                  </a:lnTo>
                  <a:lnTo>
                    <a:pt x="2618" y="46"/>
                  </a:lnTo>
                  <a:lnTo>
                    <a:pt x="2618" y="44"/>
                  </a:lnTo>
                  <a:lnTo>
                    <a:pt x="2618" y="44"/>
                  </a:lnTo>
                  <a:lnTo>
                    <a:pt x="2619" y="44"/>
                  </a:lnTo>
                  <a:lnTo>
                    <a:pt x="2619" y="46"/>
                  </a:lnTo>
                  <a:lnTo>
                    <a:pt x="2621" y="44"/>
                  </a:lnTo>
                  <a:lnTo>
                    <a:pt x="2622" y="44"/>
                  </a:lnTo>
                  <a:lnTo>
                    <a:pt x="2622" y="43"/>
                  </a:lnTo>
                  <a:lnTo>
                    <a:pt x="2621" y="43"/>
                  </a:lnTo>
                  <a:lnTo>
                    <a:pt x="2619" y="41"/>
                  </a:lnTo>
                  <a:lnTo>
                    <a:pt x="2619" y="41"/>
                  </a:lnTo>
                  <a:lnTo>
                    <a:pt x="2621" y="41"/>
                  </a:lnTo>
                  <a:close/>
                  <a:moveTo>
                    <a:pt x="2840" y="41"/>
                  </a:moveTo>
                  <a:lnTo>
                    <a:pt x="2842" y="41"/>
                  </a:lnTo>
                  <a:lnTo>
                    <a:pt x="2845" y="41"/>
                  </a:lnTo>
                  <a:lnTo>
                    <a:pt x="2846" y="43"/>
                  </a:lnTo>
                  <a:lnTo>
                    <a:pt x="2848" y="43"/>
                  </a:lnTo>
                  <a:lnTo>
                    <a:pt x="2848" y="44"/>
                  </a:lnTo>
                  <a:lnTo>
                    <a:pt x="2849" y="44"/>
                  </a:lnTo>
                  <a:lnTo>
                    <a:pt x="2849" y="44"/>
                  </a:lnTo>
                  <a:lnTo>
                    <a:pt x="2851" y="44"/>
                  </a:lnTo>
                  <a:lnTo>
                    <a:pt x="2853" y="43"/>
                  </a:lnTo>
                  <a:lnTo>
                    <a:pt x="2853" y="43"/>
                  </a:lnTo>
                  <a:lnTo>
                    <a:pt x="2854" y="44"/>
                  </a:lnTo>
                  <a:lnTo>
                    <a:pt x="2854" y="44"/>
                  </a:lnTo>
                  <a:lnTo>
                    <a:pt x="2857" y="44"/>
                  </a:lnTo>
                  <a:lnTo>
                    <a:pt x="2859" y="46"/>
                  </a:lnTo>
                  <a:lnTo>
                    <a:pt x="2860" y="46"/>
                  </a:lnTo>
                  <a:lnTo>
                    <a:pt x="2860" y="44"/>
                  </a:lnTo>
                  <a:lnTo>
                    <a:pt x="2862" y="44"/>
                  </a:lnTo>
                  <a:lnTo>
                    <a:pt x="2865" y="44"/>
                  </a:lnTo>
                  <a:lnTo>
                    <a:pt x="2867" y="44"/>
                  </a:lnTo>
                  <a:lnTo>
                    <a:pt x="2867" y="44"/>
                  </a:lnTo>
                  <a:lnTo>
                    <a:pt x="2870" y="44"/>
                  </a:lnTo>
                  <a:lnTo>
                    <a:pt x="2873" y="44"/>
                  </a:lnTo>
                  <a:lnTo>
                    <a:pt x="2873" y="46"/>
                  </a:lnTo>
                  <a:lnTo>
                    <a:pt x="2876" y="47"/>
                  </a:lnTo>
                  <a:lnTo>
                    <a:pt x="2876" y="47"/>
                  </a:lnTo>
                  <a:lnTo>
                    <a:pt x="2876" y="46"/>
                  </a:lnTo>
                  <a:lnTo>
                    <a:pt x="2876" y="44"/>
                  </a:lnTo>
                  <a:lnTo>
                    <a:pt x="2876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9" y="43"/>
                  </a:lnTo>
                  <a:lnTo>
                    <a:pt x="2879" y="43"/>
                  </a:lnTo>
                  <a:lnTo>
                    <a:pt x="2881" y="43"/>
                  </a:lnTo>
                  <a:lnTo>
                    <a:pt x="2883" y="43"/>
                  </a:lnTo>
                  <a:lnTo>
                    <a:pt x="2883" y="43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4" y="41"/>
                  </a:lnTo>
                  <a:lnTo>
                    <a:pt x="2884" y="41"/>
                  </a:lnTo>
                  <a:lnTo>
                    <a:pt x="2886" y="43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9" y="41"/>
                  </a:lnTo>
                  <a:lnTo>
                    <a:pt x="2889" y="43"/>
                  </a:lnTo>
                  <a:lnTo>
                    <a:pt x="2889" y="43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7" y="44"/>
                  </a:lnTo>
                  <a:lnTo>
                    <a:pt x="2887" y="44"/>
                  </a:lnTo>
                  <a:lnTo>
                    <a:pt x="2887" y="46"/>
                  </a:lnTo>
                  <a:lnTo>
                    <a:pt x="2886" y="47"/>
                  </a:lnTo>
                  <a:lnTo>
                    <a:pt x="2886" y="49"/>
                  </a:lnTo>
                  <a:lnTo>
                    <a:pt x="2884" y="49"/>
                  </a:lnTo>
                  <a:lnTo>
                    <a:pt x="2883" y="49"/>
                  </a:lnTo>
                  <a:lnTo>
                    <a:pt x="2881" y="49"/>
                  </a:lnTo>
                  <a:lnTo>
                    <a:pt x="2881" y="49"/>
                  </a:lnTo>
                  <a:lnTo>
                    <a:pt x="2879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6" y="49"/>
                  </a:lnTo>
                  <a:lnTo>
                    <a:pt x="2876" y="49"/>
                  </a:lnTo>
                  <a:lnTo>
                    <a:pt x="2875" y="49"/>
                  </a:lnTo>
                  <a:lnTo>
                    <a:pt x="2873" y="50"/>
                  </a:lnTo>
                  <a:lnTo>
                    <a:pt x="2873" y="50"/>
                  </a:lnTo>
                  <a:lnTo>
                    <a:pt x="2873" y="49"/>
                  </a:lnTo>
                  <a:lnTo>
                    <a:pt x="2872" y="49"/>
                  </a:lnTo>
                  <a:lnTo>
                    <a:pt x="2870" y="47"/>
                  </a:lnTo>
                  <a:lnTo>
                    <a:pt x="2868" y="47"/>
                  </a:lnTo>
                  <a:lnTo>
                    <a:pt x="2868" y="47"/>
                  </a:lnTo>
                  <a:lnTo>
                    <a:pt x="2867" y="47"/>
                  </a:lnTo>
                  <a:lnTo>
                    <a:pt x="2867" y="47"/>
                  </a:lnTo>
                  <a:lnTo>
                    <a:pt x="2865" y="47"/>
                  </a:lnTo>
                  <a:lnTo>
                    <a:pt x="2864" y="46"/>
                  </a:lnTo>
                  <a:lnTo>
                    <a:pt x="2862" y="46"/>
                  </a:lnTo>
                  <a:lnTo>
                    <a:pt x="2860" y="47"/>
                  </a:lnTo>
                  <a:lnTo>
                    <a:pt x="2859" y="47"/>
                  </a:lnTo>
                  <a:lnTo>
                    <a:pt x="2859" y="47"/>
                  </a:lnTo>
                  <a:lnTo>
                    <a:pt x="2857" y="47"/>
                  </a:lnTo>
                  <a:lnTo>
                    <a:pt x="2854" y="47"/>
                  </a:lnTo>
                  <a:lnTo>
                    <a:pt x="2853" y="46"/>
                  </a:lnTo>
                  <a:lnTo>
                    <a:pt x="2849" y="46"/>
                  </a:lnTo>
                  <a:lnTo>
                    <a:pt x="2846" y="46"/>
                  </a:lnTo>
                  <a:lnTo>
                    <a:pt x="2845" y="46"/>
                  </a:lnTo>
                  <a:lnTo>
                    <a:pt x="2843" y="46"/>
                  </a:lnTo>
                  <a:lnTo>
                    <a:pt x="2842" y="46"/>
                  </a:lnTo>
                  <a:lnTo>
                    <a:pt x="2840" y="46"/>
                  </a:lnTo>
                  <a:lnTo>
                    <a:pt x="2838" y="46"/>
                  </a:lnTo>
                  <a:lnTo>
                    <a:pt x="2837" y="46"/>
                  </a:lnTo>
                  <a:lnTo>
                    <a:pt x="2835" y="46"/>
                  </a:lnTo>
                  <a:lnTo>
                    <a:pt x="2835" y="46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7" y="44"/>
                  </a:lnTo>
                  <a:lnTo>
                    <a:pt x="2837" y="44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4" y="44"/>
                  </a:lnTo>
                  <a:lnTo>
                    <a:pt x="2834" y="44"/>
                  </a:lnTo>
                  <a:lnTo>
                    <a:pt x="2834" y="46"/>
                  </a:lnTo>
                  <a:lnTo>
                    <a:pt x="2834" y="46"/>
                  </a:lnTo>
                  <a:lnTo>
                    <a:pt x="2834" y="47"/>
                  </a:lnTo>
                  <a:lnTo>
                    <a:pt x="2834" y="47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7"/>
                  </a:lnTo>
                  <a:lnTo>
                    <a:pt x="2832" y="47"/>
                  </a:lnTo>
                  <a:lnTo>
                    <a:pt x="2831" y="47"/>
                  </a:lnTo>
                  <a:lnTo>
                    <a:pt x="2831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7" y="47"/>
                  </a:lnTo>
                  <a:lnTo>
                    <a:pt x="2827" y="49"/>
                  </a:lnTo>
                  <a:lnTo>
                    <a:pt x="2826" y="49"/>
                  </a:lnTo>
                  <a:lnTo>
                    <a:pt x="2826" y="50"/>
                  </a:lnTo>
                  <a:lnTo>
                    <a:pt x="2826" y="52"/>
                  </a:lnTo>
                  <a:lnTo>
                    <a:pt x="2824" y="54"/>
                  </a:lnTo>
                  <a:lnTo>
                    <a:pt x="2824" y="54"/>
                  </a:lnTo>
                  <a:lnTo>
                    <a:pt x="2823" y="55"/>
                  </a:lnTo>
                  <a:lnTo>
                    <a:pt x="2821" y="55"/>
                  </a:lnTo>
                  <a:lnTo>
                    <a:pt x="2819" y="55"/>
                  </a:lnTo>
                  <a:lnTo>
                    <a:pt x="2818" y="55"/>
                  </a:lnTo>
                  <a:lnTo>
                    <a:pt x="2818" y="55"/>
                  </a:lnTo>
                  <a:lnTo>
                    <a:pt x="2818" y="57"/>
                  </a:lnTo>
                  <a:lnTo>
                    <a:pt x="2818" y="60"/>
                  </a:lnTo>
                  <a:lnTo>
                    <a:pt x="2818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6" y="63"/>
                  </a:lnTo>
                  <a:lnTo>
                    <a:pt x="2815" y="63"/>
                  </a:lnTo>
                  <a:lnTo>
                    <a:pt x="2815" y="65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6" y="68"/>
                  </a:lnTo>
                  <a:lnTo>
                    <a:pt x="2816" y="68"/>
                  </a:lnTo>
                  <a:lnTo>
                    <a:pt x="2816" y="71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1"/>
                  </a:lnTo>
                  <a:lnTo>
                    <a:pt x="2813" y="71"/>
                  </a:lnTo>
                  <a:lnTo>
                    <a:pt x="2813" y="69"/>
                  </a:lnTo>
                  <a:lnTo>
                    <a:pt x="2813" y="69"/>
                  </a:lnTo>
                  <a:lnTo>
                    <a:pt x="2812" y="69"/>
                  </a:lnTo>
                  <a:lnTo>
                    <a:pt x="2812" y="69"/>
                  </a:lnTo>
                  <a:lnTo>
                    <a:pt x="2808" y="66"/>
                  </a:lnTo>
                  <a:lnTo>
                    <a:pt x="2808" y="65"/>
                  </a:lnTo>
                  <a:lnTo>
                    <a:pt x="2805" y="63"/>
                  </a:lnTo>
                  <a:lnTo>
                    <a:pt x="2805" y="63"/>
                  </a:lnTo>
                  <a:lnTo>
                    <a:pt x="2805" y="61"/>
                  </a:lnTo>
                  <a:lnTo>
                    <a:pt x="2807" y="61"/>
                  </a:lnTo>
                  <a:lnTo>
                    <a:pt x="2807" y="60"/>
                  </a:lnTo>
                  <a:lnTo>
                    <a:pt x="2807" y="60"/>
                  </a:lnTo>
                  <a:lnTo>
                    <a:pt x="2805" y="60"/>
                  </a:lnTo>
                  <a:lnTo>
                    <a:pt x="2805" y="58"/>
                  </a:lnTo>
                  <a:lnTo>
                    <a:pt x="2805" y="58"/>
                  </a:lnTo>
                  <a:lnTo>
                    <a:pt x="2807" y="58"/>
                  </a:lnTo>
                  <a:lnTo>
                    <a:pt x="2807" y="58"/>
                  </a:lnTo>
                  <a:lnTo>
                    <a:pt x="2808" y="57"/>
                  </a:lnTo>
                  <a:lnTo>
                    <a:pt x="2810" y="55"/>
                  </a:lnTo>
                  <a:lnTo>
                    <a:pt x="2810" y="55"/>
                  </a:lnTo>
                  <a:lnTo>
                    <a:pt x="2808" y="54"/>
                  </a:lnTo>
                  <a:lnTo>
                    <a:pt x="2808" y="54"/>
                  </a:lnTo>
                  <a:lnTo>
                    <a:pt x="2808" y="52"/>
                  </a:lnTo>
                  <a:lnTo>
                    <a:pt x="2808" y="52"/>
                  </a:lnTo>
                  <a:lnTo>
                    <a:pt x="2810" y="52"/>
                  </a:lnTo>
                  <a:lnTo>
                    <a:pt x="2810" y="52"/>
                  </a:lnTo>
                  <a:lnTo>
                    <a:pt x="2812" y="52"/>
                  </a:lnTo>
                  <a:lnTo>
                    <a:pt x="2812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0"/>
                  </a:lnTo>
                  <a:lnTo>
                    <a:pt x="2813" y="49"/>
                  </a:lnTo>
                  <a:lnTo>
                    <a:pt x="2815" y="47"/>
                  </a:lnTo>
                  <a:lnTo>
                    <a:pt x="2818" y="47"/>
                  </a:lnTo>
                  <a:lnTo>
                    <a:pt x="2819" y="46"/>
                  </a:lnTo>
                  <a:lnTo>
                    <a:pt x="2819" y="46"/>
                  </a:lnTo>
                  <a:lnTo>
                    <a:pt x="2821" y="44"/>
                  </a:lnTo>
                  <a:lnTo>
                    <a:pt x="2821" y="43"/>
                  </a:lnTo>
                  <a:lnTo>
                    <a:pt x="2823" y="43"/>
                  </a:lnTo>
                  <a:lnTo>
                    <a:pt x="2826" y="41"/>
                  </a:lnTo>
                  <a:lnTo>
                    <a:pt x="2827" y="41"/>
                  </a:lnTo>
                  <a:lnTo>
                    <a:pt x="2827" y="41"/>
                  </a:lnTo>
                  <a:lnTo>
                    <a:pt x="2829" y="41"/>
                  </a:lnTo>
                  <a:lnTo>
                    <a:pt x="2831" y="41"/>
                  </a:lnTo>
                  <a:lnTo>
                    <a:pt x="2831" y="41"/>
                  </a:lnTo>
                  <a:lnTo>
                    <a:pt x="2832" y="43"/>
                  </a:lnTo>
                  <a:lnTo>
                    <a:pt x="2834" y="43"/>
                  </a:lnTo>
                  <a:lnTo>
                    <a:pt x="2840" y="41"/>
                  </a:lnTo>
                  <a:close/>
                  <a:moveTo>
                    <a:pt x="434" y="39"/>
                  </a:moveTo>
                  <a:lnTo>
                    <a:pt x="432" y="41"/>
                  </a:lnTo>
                  <a:lnTo>
                    <a:pt x="432" y="41"/>
                  </a:lnTo>
                  <a:lnTo>
                    <a:pt x="431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4" y="41"/>
                  </a:lnTo>
                  <a:lnTo>
                    <a:pt x="434" y="41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4" y="39"/>
                  </a:lnTo>
                  <a:close/>
                  <a:moveTo>
                    <a:pt x="435" y="38"/>
                  </a:moveTo>
                  <a:lnTo>
                    <a:pt x="434" y="38"/>
                  </a:lnTo>
                  <a:lnTo>
                    <a:pt x="434" y="38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5" y="39"/>
                  </a:lnTo>
                  <a:lnTo>
                    <a:pt x="435" y="38"/>
                  </a:lnTo>
                  <a:lnTo>
                    <a:pt x="435" y="38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32" y="38"/>
                  </a:lnTo>
                  <a:lnTo>
                    <a:pt x="432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2" y="38"/>
                  </a:lnTo>
                  <a:lnTo>
                    <a:pt x="432" y="38"/>
                  </a:lnTo>
                  <a:close/>
                  <a:moveTo>
                    <a:pt x="648" y="38"/>
                  </a:moveTo>
                  <a:lnTo>
                    <a:pt x="650" y="38"/>
                  </a:lnTo>
                  <a:lnTo>
                    <a:pt x="650" y="39"/>
                  </a:lnTo>
                  <a:lnTo>
                    <a:pt x="650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48" y="43"/>
                  </a:lnTo>
                  <a:lnTo>
                    <a:pt x="648" y="43"/>
                  </a:lnTo>
                  <a:lnTo>
                    <a:pt x="647" y="41"/>
                  </a:lnTo>
                  <a:lnTo>
                    <a:pt x="647" y="41"/>
                  </a:lnTo>
                  <a:lnTo>
                    <a:pt x="645" y="43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39"/>
                  </a:lnTo>
                  <a:lnTo>
                    <a:pt x="645" y="39"/>
                  </a:lnTo>
                  <a:lnTo>
                    <a:pt x="647" y="39"/>
                  </a:lnTo>
                  <a:lnTo>
                    <a:pt x="648" y="39"/>
                  </a:lnTo>
                  <a:lnTo>
                    <a:pt x="648" y="38"/>
                  </a:lnTo>
                  <a:lnTo>
                    <a:pt x="648" y="38"/>
                  </a:lnTo>
                  <a:close/>
                  <a:moveTo>
                    <a:pt x="2006" y="36"/>
                  </a:moveTo>
                  <a:lnTo>
                    <a:pt x="2006" y="36"/>
                  </a:lnTo>
                  <a:lnTo>
                    <a:pt x="2006" y="38"/>
                  </a:lnTo>
                  <a:lnTo>
                    <a:pt x="2006" y="38"/>
                  </a:lnTo>
                  <a:lnTo>
                    <a:pt x="2003" y="39"/>
                  </a:lnTo>
                  <a:lnTo>
                    <a:pt x="2000" y="41"/>
                  </a:lnTo>
                  <a:lnTo>
                    <a:pt x="1998" y="41"/>
                  </a:lnTo>
                  <a:lnTo>
                    <a:pt x="1996" y="43"/>
                  </a:lnTo>
                  <a:lnTo>
                    <a:pt x="1993" y="43"/>
                  </a:lnTo>
                  <a:lnTo>
                    <a:pt x="1993" y="43"/>
                  </a:lnTo>
                  <a:lnTo>
                    <a:pt x="1993" y="41"/>
                  </a:lnTo>
                  <a:lnTo>
                    <a:pt x="1993" y="41"/>
                  </a:lnTo>
                  <a:lnTo>
                    <a:pt x="1995" y="41"/>
                  </a:lnTo>
                  <a:lnTo>
                    <a:pt x="1996" y="41"/>
                  </a:lnTo>
                  <a:lnTo>
                    <a:pt x="2000" y="39"/>
                  </a:lnTo>
                  <a:lnTo>
                    <a:pt x="2001" y="39"/>
                  </a:lnTo>
                  <a:lnTo>
                    <a:pt x="2003" y="38"/>
                  </a:lnTo>
                  <a:lnTo>
                    <a:pt x="2003" y="38"/>
                  </a:lnTo>
                  <a:lnTo>
                    <a:pt x="2004" y="36"/>
                  </a:lnTo>
                  <a:lnTo>
                    <a:pt x="2006" y="36"/>
                  </a:lnTo>
                  <a:close/>
                  <a:moveTo>
                    <a:pt x="437" y="36"/>
                  </a:moveTo>
                  <a:lnTo>
                    <a:pt x="437" y="36"/>
                  </a:lnTo>
                  <a:lnTo>
                    <a:pt x="435" y="36"/>
                  </a:lnTo>
                  <a:lnTo>
                    <a:pt x="435" y="36"/>
                  </a:lnTo>
                  <a:lnTo>
                    <a:pt x="437" y="38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close/>
                  <a:moveTo>
                    <a:pt x="380" y="31"/>
                  </a:moveTo>
                  <a:lnTo>
                    <a:pt x="380" y="33"/>
                  </a:lnTo>
                  <a:lnTo>
                    <a:pt x="380" y="33"/>
                  </a:lnTo>
                  <a:lnTo>
                    <a:pt x="380" y="35"/>
                  </a:lnTo>
                  <a:lnTo>
                    <a:pt x="380" y="35"/>
                  </a:lnTo>
                  <a:lnTo>
                    <a:pt x="382" y="33"/>
                  </a:lnTo>
                  <a:lnTo>
                    <a:pt x="382" y="35"/>
                  </a:lnTo>
                  <a:lnTo>
                    <a:pt x="380" y="36"/>
                  </a:lnTo>
                  <a:lnTo>
                    <a:pt x="380" y="36"/>
                  </a:lnTo>
                  <a:lnTo>
                    <a:pt x="379" y="36"/>
                  </a:lnTo>
                  <a:lnTo>
                    <a:pt x="379" y="36"/>
                  </a:lnTo>
                  <a:lnTo>
                    <a:pt x="379" y="35"/>
                  </a:lnTo>
                  <a:lnTo>
                    <a:pt x="377" y="35"/>
                  </a:lnTo>
                  <a:lnTo>
                    <a:pt x="377" y="35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5" y="35"/>
                  </a:lnTo>
                  <a:lnTo>
                    <a:pt x="375" y="35"/>
                  </a:lnTo>
                  <a:lnTo>
                    <a:pt x="375" y="33"/>
                  </a:lnTo>
                  <a:lnTo>
                    <a:pt x="377" y="33"/>
                  </a:lnTo>
                  <a:lnTo>
                    <a:pt x="377" y="33"/>
                  </a:lnTo>
                  <a:lnTo>
                    <a:pt x="379" y="33"/>
                  </a:lnTo>
                  <a:lnTo>
                    <a:pt x="380" y="33"/>
                  </a:lnTo>
                  <a:lnTo>
                    <a:pt x="380" y="31"/>
                  </a:lnTo>
                  <a:close/>
                  <a:moveTo>
                    <a:pt x="472" y="28"/>
                  </a:moveTo>
                  <a:lnTo>
                    <a:pt x="470" y="28"/>
                  </a:lnTo>
                  <a:lnTo>
                    <a:pt x="467" y="30"/>
                  </a:lnTo>
                  <a:lnTo>
                    <a:pt x="465" y="30"/>
                  </a:lnTo>
                  <a:lnTo>
                    <a:pt x="464" y="33"/>
                  </a:lnTo>
                  <a:lnTo>
                    <a:pt x="462" y="33"/>
                  </a:lnTo>
                  <a:lnTo>
                    <a:pt x="462" y="35"/>
                  </a:lnTo>
                  <a:lnTo>
                    <a:pt x="464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3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8"/>
                  </a:lnTo>
                  <a:lnTo>
                    <a:pt x="465" y="36"/>
                  </a:lnTo>
                  <a:lnTo>
                    <a:pt x="467" y="36"/>
                  </a:lnTo>
                  <a:lnTo>
                    <a:pt x="468" y="35"/>
                  </a:lnTo>
                  <a:lnTo>
                    <a:pt x="468" y="35"/>
                  </a:lnTo>
                  <a:lnTo>
                    <a:pt x="468" y="33"/>
                  </a:lnTo>
                  <a:lnTo>
                    <a:pt x="472" y="31"/>
                  </a:lnTo>
                  <a:lnTo>
                    <a:pt x="472" y="31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5" y="30"/>
                  </a:lnTo>
                  <a:lnTo>
                    <a:pt x="475" y="30"/>
                  </a:lnTo>
                  <a:lnTo>
                    <a:pt x="475" y="28"/>
                  </a:lnTo>
                  <a:lnTo>
                    <a:pt x="473" y="28"/>
                  </a:lnTo>
                  <a:lnTo>
                    <a:pt x="472" y="28"/>
                  </a:lnTo>
                  <a:close/>
                  <a:moveTo>
                    <a:pt x="626" y="27"/>
                  </a:moveTo>
                  <a:lnTo>
                    <a:pt x="626" y="27"/>
                  </a:lnTo>
                  <a:lnTo>
                    <a:pt x="628" y="27"/>
                  </a:lnTo>
                  <a:lnTo>
                    <a:pt x="628" y="27"/>
                  </a:lnTo>
                  <a:lnTo>
                    <a:pt x="629" y="27"/>
                  </a:lnTo>
                  <a:lnTo>
                    <a:pt x="629" y="27"/>
                  </a:lnTo>
                  <a:lnTo>
                    <a:pt x="629" y="28"/>
                  </a:lnTo>
                  <a:lnTo>
                    <a:pt x="631" y="28"/>
                  </a:lnTo>
                  <a:lnTo>
                    <a:pt x="631" y="28"/>
                  </a:lnTo>
                  <a:lnTo>
                    <a:pt x="631" y="30"/>
                  </a:lnTo>
                  <a:lnTo>
                    <a:pt x="629" y="28"/>
                  </a:lnTo>
                  <a:lnTo>
                    <a:pt x="628" y="28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1"/>
                  </a:lnTo>
                  <a:lnTo>
                    <a:pt x="626" y="30"/>
                  </a:lnTo>
                  <a:lnTo>
                    <a:pt x="626" y="28"/>
                  </a:lnTo>
                  <a:lnTo>
                    <a:pt x="626" y="28"/>
                  </a:lnTo>
                  <a:lnTo>
                    <a:pt x="626" y="27"/>
                  </a:lnTo>
                  <a:lnTo>
                    <a:pt x="626" y="27"/>
                  </a:lnTo>
                  <a:lnTo>
                    <a:pt x="626" y="27"/>
                  </a:lnTo>
                  <a:close/>
                  <a:moveTo>
                    <a:pt x="637" y="25"/>
                  </a:moveTo>
                  <a:lnTo>
                    <a:pt x="637" y="25"/>
                  </a:lnTo>
                  <a:lnTo>
                    <a:pt x="637" y="25"/>
                  </a:lnTo>
                  <a:lnTo>
                    <a:pt x="636" y="27"/>
                  </a:lnTo>
                  <a:lnTo>
                    <a:pt x="634" y="27"/>
                  </a:lnTo>
                  <a:lnTo>
                    <a:pt x="636" y="28"/>
                  </a:lnTo>
                  <a:lnTo>
                    <a:pt x="636" y="27"/>
                  </a:lnTo>
                  <a:lnTo>
                    <a:pt x="637" y="27"/>
                  </a:lnTo>
                  <a:lnTo>
                    <a:pt x="636" y="27"/>
                  </a:lnTo>
                  <a:lnTo>
                    <a:pt x="636" y="28"/>
                  </a:lnTo>
                  <a:lnTo>
                    <a:pt x="637" y="28"/>
                  </a:lnTo>
                  <a:lnTo>
                    <a:pt x="639" y="28"/>
                  </a:lnTo>
                  <a:lnTo>
                    <a:pt x="639" y="28"/>
                  </a:lnTo>
                  <a:lnTo>
                    <a:pt x="639" y="30"/>
                  </a:lnTo>
                  <a:lnTo>
                    <a:pt x="639" y="31"/>
                  </a:lnTo>
                  <a:lnTo>
                    <a:pt x="639" y="31"/>
                  </a:lnTo>
                  <a:lnTo>
                    <a:pt x="639" y="33"/>
                  </a:lnTo>
                  <a:lnTo>
                    <a:pt x="637" y="33"/>
                  </a:lnTo>
                  <a:lnTo>
                    <a:pt x="637" y="33"/>
                  </a:lnTo>
                  <a:lnTo>
                    <a:pt x="637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40" y="35"/>
                  </a:lnTo>
                  <a:lnTo>
                    <a:pt x="640" y="35"/>
                  </a:lnTo>
                  <a:lnTo>
                    <a:pt x="640" y="36"/>
                  </a:lnTo>
                  <a:lnTo>
                    <a:pt x="640" y="36"/>
                  </a:lnTo>
                  <a:lnTo>
                    <a:pt x="639" y="36"/>
                  </a:lnTo>
                  <a:lnTo>
                    <a:pt x="639" y="36"/>
                  </a:lnTo>
                  <a:lnTo>
                    <a:pt x="637" y="36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5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4" y="31"/>
                  </a:lnTo>
                  <a:lnTo>
                    <a:pt x="634" y="31"/>
                  </a:lnTo>
                  <a:lnTo>
                    <a:pt x="634" y="30"/>
                  </a:lnTo>
                  <a:lnTo>
                    <a:pt x="634" y="30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7"/>
                  </a:lnTo>
                  <a:lnTo>
                    <a:pt x="636" y="27"/>
                  </a:lnTo>
                  <a:lnTo>
                    <a:pt x="637" y="25"/>
                  </a:lnTo>
                  <a:lnTo>
                    <a:pt x="637" y="25"/>
                  </a:lnTo>
                  <a:close/>
                  <a:moveTo>
                    <a:pt x="604" y="25"/>
                  </a:moveTo>
                  <a:lnTo>
                    <a:pt x="606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7"/>
                  </a:lnTo>
                  <a:lnTo>
                    <a:pt x="607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4" y="25"/>
                  </a:lnTo>
                  <a:lnTo>
                    <a:pt x="604" y="25"/>
                  </a:lnTo>
                  <a:lnTo>
                    <a:pt x="604" y="25"/>
                  </a:lnTo>
                  <a:close/>
                  <a:moveTo>
                    <a:pt x="1873" y="24"/>
                  </a:moveTo>
                  <a:lnTo>
                    <a:pt x="1875" y="24"/>
                  </a:lnTo>
                  <a:lnTo>
                    <a:pt x="1875" y="25"/>
                  </a:lnTo>
                  <a:lnTo>
                    <a:pt x="1872" y="25"/>
                  </a:lnTo>
                  <a:lnTo>
                    <a:pt x="1873" y="25"/>
                  </a:lnTo>
                  <a:lnTo>
                    <a:pt x="1873" y="25"/>
                  </a:lnTo>
                  <a:lnTo>
                    <a:pt x="1873" y="24"/>
                  </a:lnTo>
                  <a:lnTo>
                    <a:pt x="1873" y="24"/>
                  </a:lnTo>
                  <a:close/>
                  <a:moveTo>
                    <a:pt x="1877" y="24"/>
                  </a:moveTo>
                  <a:lnTo>
                    <a:pt x="1877" y="24"/>
                  </a:lnTo>
                  <a:lnTo>
                    <a:pt x="1880" y="25"/>
                  </a:lnTo>
                  <a:lnTo>
                    <a:pt x="1881" y="25"/>
                  </a:lnTo>
                  <a:lnTo>
                    <a:pt x="1883" y="27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1" y="28"/>
                  </a:lnTo>
                  <a:lnTo>
                    <a:pt x="1880" y="28"/>
                  </a:lnTo>
                  <a:lnTo>
                    <a:pt x="1878" y="27"/>
                  </a:lnTo>
                  <a:lnTo>
                    <a:pt x="1877" y="25"/>
                  </a:lnTo>
                  <a:lnTo>
                    <a:pt x="1875" y="24"/>
                  </a:lnTo>
                  <a:lnTo>
                    <a:pt x="1877" y="24"/>
                  </a:lnTo>
                  <a:close/>
                  <a:moveTo>
                    <a:pt x="505" y="22"/>
                  </a:moveTo>
                  <a:lnTo>
                    <a:pt x="503" y="22"/>
                  </a:lnTo>
                  <a:lnTo>
                    <a:pt x="502" y="22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3" y="24"/>
                  </a:lnTo>
                  <a:lnTo>
                    <a:pt x="505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5" y="22"/>
                  </a:lnTo>
                  <a:close/>
                  <a:moveTo>
                    <a:pt x="2252" y="22"/>
                  </a:moveTo>
                  <a:lnTo>
                    <a:pt x="2252" y="22"/>
                  </a:lnTo>
                  <a:lnTo>
                    <a:pt x="2253" y="25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0" y="30"/>
                  </a:lnTo>
                  <a:lnTo>
                    <a:pt x="2249" y="30"/>
                  </a:lnTo>
                  <a:lnTo>
                    <a:pt x="2247" y="28"/>
                  </a:lnTo>
                  <a:lnTo>
                    <a:pt x="2244" y="28"/>
                  </a:lnTo>
                  <a:lnTo>
                    <a:pt x="2241" y="28"/>
                  </a:lnTo>
                  <a:lnTo>
                    <a:pt x="2238" y="30"/>
                  </a:lnTo>
                  <a:lnTo>
                    <a:pt x="2238" y="30"/>
                  </a:lnTo>
                  <a:lnTo>
                    <a:pt x="2238" y="31"/>
                  </a:lnTo>
                  <a:lnTo>
                    <a:pt x="2238" y="31"/>
                  </a:lnTo>
                  <a:lnTo>
                    <a:pt x="2236" y="31"/>
                  </a:lnTo>
                  <a:lnTo>
                    <a:pt x="2234" y="35"/>
                  </a:lnTo>
                  <a:lnTo>
                    <a:pt x="2231" y="38"/>
                  </a:lnTo>
                  <a:lnTo>
                    <a:pt x="2231" y="39"/>
                  </a:lnTo>
                  <a:lnTo>
                    <a:pt x="2231" y="39"/>
                  </a:lnTo>
                  <a:lnTo>
                    <a:pt x="2228" y="41"/>
                  </a:lnTo>
                  <a:lnTo>
                    <a:pt x="2228" y="41"/>
                  </a:lnTo>
                  <a:lnTo>
                    <a:pt x="2230" y="39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1" y="36"/>
                  </a:lnTo>
                  <a:lnTo>
                    <a:pt x="2231" y="35"/>
                  </a:lnTo>
                  <a:lnTo>
                    <a:pt x="2231" y="35"/>
                  </a:lnTo>
                  <a:lnTo>
                    <a:pt x="2233" y="33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28"/>
                  </a:lnTo>
                  <a:lnTo>
                    <a:pt x="2234" y="27"/>
                  </a:lnTo>
                  <a:lnTo>
                    <a:pt x="2234" y="27"/>
                  </a:lnTo>
                  <a:lnTo>
                    <a:pt x="2236" y="27"/>
                  </a:lnTo>
                  <a:lnTo>
                    <a:pt x="2238" y="27"/>
                  </a:lnTo>
                  <a:lnTo>
                    <a:pt x="2238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41" y="27"/>
                  </a:lnTo>
                  <a:lnTo>
                    <a:pt x="2241" y="27"/>
                  </a:lnTo>
                  <a:lnTo>
                    <a:pt x="2242" y="27"/>
                  </a:lnTo>
                  <a:lnTo>
                    <a:pt x="2246" y="27"/>
                  </a:lnTo>
                  <a:lnTo>
                    <a:pt x="2250" y="27"/>
                  </a:lnTo>
                  <a:lnTo>
                    <a:pt x="2250" y="25"/>
                  </a:lnTo>
                  <a:lnTo>
                    <a:pt x="2250" y="22"/>
                  </a:lnTo>
                  <a:lnTo>
                    <a:pt x="2252" y="22"/>
                  </a:lnTo>
                  <a:close/>
                  <a:moveTo>
                    <a:pt x="3445" y="19"/>
                  </a:moveTo>
                  <a:lnTo>
                    <a:pt x="3447" y="20"/>
                  </a:lnTo>
                  <a:lnTo>
                    <a:pt x="3447" y="20"/>
                  </a:lnTo>
                  <a:lnTo>
                    <a:pt x="3447" y="22"/>
                  </a:lnTo>
                  <a:lnTo>
                    <a:pt x="3447" y="22"/>
                  </a:lnTo>
                  <a:lnTo>
                    <a:pt x="3447" y="24"/>
                  </a:lnTo>
                  <a:lnTo>
                    <a:pt x="3445" y="24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4"/>
                  </a:lnTo>
                  <a:lnTo>
                    <a:pt x="3442" y="24"/>
                  </a:lnTo>
                  <a:lnTo>
                    <a:pt x="3442" y="24"/>
                  </a:lnTo>
                  <a:lnTo>
                    <a:pt x="3444" y="22"/>
                  </a:lnTo>
                  <a:lnTo>
                    <a:pt x="3444" y="20"/>
                  </a:lnTo>
                  <a:lnTo>
                    <a:pt x="3445" y="20"/>
                  </a:lnTo>
                  <a:lnTo>
                    <a:pt x="3445" y="19"/>
                  </a:lnTo>
                  <a:close/>
                  <a:moveTo>
                    <a:pt x="205" y="19"/>
                  </a:moveTo>
                  <a:lnTo>
                    <a:pt x="205" y="19"/>
                  </a:lnTo>
                  <a:lnTo>
                    <a:pt x="207" y="19"/>
                  </a:lnTo>
                  <a:lnTo>
                    <a:pt x="207" y="19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2"/>
                  </a:lnTo>
                  <a:lnTo>
                    <a:pt x="208" y="22"/>
                  </a:lnTo>
                  <a:lnTo>
                    <a:pt x="208" y="22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8" y="25"/>
                  </a:lnTo>
                  <a:lnTo>
                    <a:pt x="208" y="25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5"/>
                  </a:lnTo>
                  <a:lnTo>
                    <a:pt x="207" y="25"/>
                  </a:lnTo>
                  <a:lnTo>
                    <a:pt x="207" y="24"/>
                  </a:lnTo>
                  <a:lnTo>
                    <a:pt x="207" y="24"/>
                  </a:lnTo>
                  <a:lnTo>
                    <a:pt x="207" y="22"/>
                  </a:lnTo>
                  <a:lnTo>
                    <a:pt x="207" y="22"/>
                  </a:lnTo>
                  <a:lnTo>
                    <a:pt x="205" y="20"/>
                  </a:lnTo>
                  <a:lnTo>
                    <a:pt x="205" y="20"/>
                  </a:lnTo>
                  <a:lnTo>
                    <a:pt x="205" y="22"/>
                  </a:lnTo>
                  <a:lnTo>
                    <a:pt x="203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2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4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5"/>
                  </a:lnTo>
                  <a:lnTo>
                    <a:pt x="188" y="25"/>
                  </a:lnTo>
                  <a:lnTo>
                    <a:pt x="186" y="27"/>
                  </a:lnTo>
                  <a:lnTo>
                    <a:pt x="185" y="28"/>
                  </a:lnTo>
                  <a:lnTo>
                    <a:pt x="185" y="30"/>
                  </a:lnTo>
                  <a:lnTo>
                    <a:pt x="183" y="30"/>
                  </a:lnTo>
                  <a:lnTo>
                    <a:pt x="185" y="28"/>
                  </a:lnTo>
                  <a:lnTo>
                    <a:pt x="183" y="28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1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5" y="27"/>
                  </a:lnTo>
                  <a:lnTo>
                    <a:pt x="185" y="28"/>
                  </a:lnTo>
                  <a:lnTo>
                    <a:pt x="186" y="27"/>
                  </a:lnTo>
                  <a:lnTo>
                    <a:pt x="186" y="27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6" y="25"/>
                  </a:lnTo>
                  <a:lnTo>
                    <a:pt x="188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91" y="24"/>
                  </a:lnTo>
                  <a:lnTo>
                    <a:pt x="192" y="24"/>
                  </a:lnTo>
                  <a:lnTo>
                    <a:pt x="192" y="24"/>
                  </a:lnTo>
                  <a:lnTo>
                    <a:pt x="194" y="24"/>
                  </a:lnTo>
                  <a:lnTo>
                    <a:pt x="196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197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200" y="22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3" y="22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19"/>
                  </a:lnTo>
                  <a:lnTo>
                    <a:pt x="205" y="19"/>
                  </a:lnTo>
                  <a:close/>
                  <a:moveTo>
                    <a:pt x="369" y="17"/>
                  </a:moveTo>
                  <a:lnTo>
                    <a:pt x="371" y="17"/>
                  </a:lnTo>
                  <a:lnTo>
                    <a:pt x="371" y="19"/>
                  </a:lnTo>
                  <a:lnTo>
                    <a:pt x="372" y="19"/>
                  </a:lnTo>
                  <a:lnTo>
                    <a:pt x="374" y="19"/>
                  </a:lnTo>
                  <a:lnTo>
                    <a:pt x="374" y="20"/>
                  </a:lnTo>
                  <a:lnTo>
                    <a:pt x="374" y="20"/>
                  </a:lnTo>
                  <a:lnTo>
                    <a:pt x="372" y="20"/>
                  </a:lnTo>
                  <a:lnTo>
                    <a:pt x="369" y="20"/>
                  </a:lnTo>
                  <a:lnTo>
                    <a:pt x="367" y="20"/>
                  </a:lnTo>
                  <a:lnTo>
                    <a:pt x="366" y="20"/>
                  </a:lnTo>
                  <a:lnTo>
                    <a:pt x="367" y="19"/>
                  </a:lnTo>
                  <a:lnTo>
                    <a:pt x="367" y="19"/>
                  </a:lnTo>
                  <a:lnTo>
                    <a:pt x="369" y="17"/>
                  </a:lnTo>
                  <a:close/>
                  <a:moveTo>
                    <a:pt x="93" y="17"/>
                  </a:moveTo>
                  <a:lnTo>
                    <a:pt x="95" y="19"/>
                  </a:lnTo>
                  <a:lnTo>
                    <a:pt x="95" y="20"/>
                  </a:lnTo>
                  <a:lnTo>
                    <a:pt x="96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5" y="24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2" y="22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7"/>
                  </a:lnTo>
                  <a:lnTo>
                    <a:pt x="93" y="17"/>
                  </a:lnTo>
                  <a:close/>
                  <a:moveTo>
                    <a:pt x="464" y="16"/>
                  </a:moveTo>
                  <a:lnTo>
                    <a:pt x="464" y="16"/>
                  </a:lnTo>
                  <a:lnTo>
                    <a:pt x="461" y="17"/>
                  </a:lnTo>
                  <a:lnTo>
                    <a:pt x="456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6" y="22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59" y="20"/>
                  </a:lnTo>
                  <a:lnTo>
                    <a:pt x="457" y="20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62" y="19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5" y="16"/>
                  </a:lnTo>
                  <a:lnTo>
                    <a:pt x="464" y="16"/>
                  </a:lnTo>
                  <a:close/>
                  <a:moveTo>
                    <a:pt x="254" y="16"/>
                  </a:moveTo>
                  <a:lnTo>
                    <a:pt x="256" y="16"/>
                  </a:lnTo>
                  <a:lnTo>
                    <a:pt x="257" y="16"/>
                  </a:lnTo>
                  <a:lnTo>
                    <a:pt x="260" y="17"/>
                  </a:lnTo>
                  <a:lnTo>
                    <a:pt x="260" y="17"/>
                  </a:lnTo>
                  <a:lnTo>
                    <a:pt x="262" y="19"/>
                  </a:lnTo>
                  <a:lnTo>
                    <a:pt x="260" y="20"/>
                  </a:lnTo>
                  <a:lnTo>
                    <a:pt x="260" y="22"/>
                  </a:lnTo>
                  <a:lnTo>
                    <a:pt x="260" y="22"/>
                  </a:lnTo>
                  <a:lnTo>
                    <a:pt x="262" y="22"/>
                  </a:lnTo>
                  <a:lnTo>
                    <a:pt x="262" y="22"/>
                  </a:lnTo>
                  <a:lnTo>
                    <a:pt x="263" y="22"/>
                  </a:lnTo>
                  <a:lnTo>
                    <a:pt x="263" y="22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4"/>
                  </a:lnTo>
                  <a:lnTo>
                    <a:pt x="267" y="24"/>
                  </a:lnTo>
                  <a:lnTo>
                    <a:pt x="267" y="24"/>
                  </a:lnTo>
                  <a:lnTo>
                    <a:pt x="267" y="25"/>
                  </a:lnTo>
                  <a:lnTo>
                    <a:pt x="267" y="25"/>
                  </a:lnTo>
                  <a:lnTo>
                    <a:pt x="268" y="27"/>
                  </a:lnTo>
                  <a:lnTo>
                    <a:pt x="270" y="27"/>
                  </a:lnTo>
                  <a:lnTo>
                    <a:pt x="271" y="27"/>
                  </a:lnTo>
                  <a:lnTo>
                    <a:pt x="273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8" y="27"/>
                  </a:lnTo>
                  <a:lnTo>
                    <a:pt x="279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2" y="27"/>
                  </a:lnTo>
                  <a:lnTo>
                    <a:pt x="281" y="27"/>
                  </a:lnTo>
                  <a:lnTo>
                    <a:pt x="281" y="27"/>
                  </a:lnTo>
                  <a:lnTo>
                    <a:pt x="279" y="27"/>
                  </a:lnTo>
                  <a:lnTo>
                    <a:pt x="278" y="28"/>
                  </a:lnTo>
                  <a:lnTo>
                    <a:pt x="274" y="28"/>
                  </a:lnTo>
                  <a:lnTo>
                    <a:pt x="274" y="28"/>
                  </a:lnTo>
                  <a:lnTo>
                    <a:pt x="273" y="28"/>
                  </a:lnTo>
                  <a:lnTo>
                    <a:pt x="271" y="28"/>
                  </a:lnTo>
                  <a:lnTo>
                    <a:pt x="270" y="28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7"/>
                  </a:lnTo>
                  <a:lnTo>
                    <a:pt x="267" y="27"/>
                  </a:lnTo>
                  <a:lnTo>
                    <a:pt x="267" y="27"/>
                  </a:lnTo>
                  <a:lnTo>
                    <a:pt x="265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5"/>
                  </a:lnTo>
                  <a:lnTo>
                    <a:pt x="265" y="25"/>
                  </a:lnTo>
                  <a:lnTo>
                    <a:pt x="265" y="24"/>
                  </a:lnTo>
                  <a:lnTo>
                    <a:pt x="265" y="24"/>
                  </a:lnTo>
                  <a:lnTo>
                    <a:pt x="263" y="24"/>
                  </a:lnTo>
                  <a:lnTo>
                    <a:pt x="262" y="24"/>
                  </a:lnTo>
                  <a:lnTo>
                    <a:pt x="260" y="22"/>
                  </a:lnTo>
                  <a:lnTo>
                    <a:pt x="260" y="20"/>
                  </a:lnTo>
                  <a:lnTo>
                    <a:pt x="260" y="20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59" y="17"/>
                  </a:lnTo>
                  <a:lnTo>
                    <a:pt x="256" y="17"/>
                  </a:lnTo>
                  <a:lnTo>
                    <a:pt x="254" y="17"/>
                  </a:lnTo>
                  <a:lnTo>
                    <a:pt x="252" y="17"/>
                  </a:lnTo>
                  <a:lnTo>
                    <a:pt x="251" y="17"/>
                  </a:lnTo>
                  <a:lnTo>
                    <a:pt x="249" y="19"/>
                  </a:lnTo>
                  <a:lnTo>
                    <a:pt x="248" y="19"/>
                  </a:lnTo>
                  <a:lnTo>
                    <a:pt x="248" y="19"/>
                  </a:lnTo>
                  <a:lnTo>
                    <a:pt x="246" y="17"/>
                  </a:lnTo>
                  <a:lnTo>
                    <a:pt x="246" y="17"/>
                  </a:lnTo>
                  <a:lnTo>
                    <a:pt x="244" y="17"/>
                  </a:lnTo>
                  <a:lnTo>
                    <a:pt x="244" y="19"/>
                  </a:lnTo>
                  <a:lnTo>
                    <a:pt x="243" y="19"/>
                  </a:lnTo>
                  <a:lnTo>
                    <a:pt x="244" y="17"/>
                  </a:lnTo>
                  <a:lnTo>
                    <a:pt x="244" y="17"/>
                  </a:lnTo>
                  <a:lnTo>
                    <a:pt x="244" y="16"/>
                  </a:lnTo>
                  <a:lnTo>
                    <a:pt x="246" y="16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9" y="17"/>
                  </a:lnTo>
                  <a:lnTo>
                    <a:pt x="252" y="16"/>
                  </a:lnTo>
                  <a:lnTo>
                    <a:pt x="252" y="16"/>
                  </a:lnTo>
                  <a:lnTo>
                    <a:pt x="254" y="16"/>
                  </a:lnTo>
                  <a:close/>
                  <a:moveTo>
                    <a:pt x="375" y="16"/>
                  </a:moveTo>
                  <a:lnTo>
                    <a:pt x="375" y="16"/>
                  </a:lnTo>
                  <a:lnTo>
                    <a:pt x="377" y="16"/>
                  </a:lnTo>
                  <a:lnTo>
                    <a:pt x="377" y="16"/>
                  </a:lnTo>
                  <a:lnTo>
                    <a:pt x="377" y="17"/>
                  </a:lnTo>
                  <a:lnTo>
                    <a:pt x="375" y="17"/>
                  </a:lnTo>
                  <a:lnTo>
                    <a:pt x="374" y="17"/>
                  </a:lnTo>
                  <a:lnTo>
                    <a:pt x="372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6"/>
                  </a:lnTo>
                  <a:lnTo>
                    <a:pt x="372" y="16"/>
                  </a:lnTo>
                  <a:lnTo>
                    <a:pt x="375" y="16"/>
                  </a:lnTo>
                  <a:close/>
                  <a:moveTo>
                    <a:pt x="0" y="14"/>
                  </a:moveTo>
                  <a:lnTo>
                    <a:pt x="2" y="16"/>
                  </a:lnTo>
                  <a:lnTo>
                    <a:pt x="5" y="17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10" y="22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60" y="14"/>
                  </a:moveTo>
                  <a:lnTo>
                    <a:pt x="62" y="14"/>
                  </a:lnTo>
                  <a:lnTo>
                    <a:pt x="63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2" y="17"/>
                  </a:ln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60" y="19"/>
                  </a:lnTo>
                  <a:lnTo>
                    <a:pt x="60" y="17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2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60" y="14"/>
                  </a:lnTo>
                  <a:lnTo>
                    <a:pt x="60" y="14"/>
                  </a:lnTo>
                  <a:close/>
                  <a:moveTo>
                    <a:pt x="3080" y="13"/>
                  </a:moveTo>
                  <a:lnTo>
                    <a:pt x="3080" y="13"/>
                  </a:lnTo>
                  <a:lnTo>
                    <a:pt x="3081" y="13"/>
                  </a:lnTo>
                  <a:lnTo>
                    <a:pt x="3080" y="14"/>
                  </a:lnTo>
                  <a:lnTo>
                    <a:pt x="3080" y="16"/>
                  </a:lnTo>
                  <a:lnTo>
                    <a:pt x="3081" y="16"/>
                  </a:lnTo>
                  <a:lnTo>
                    <a:pt x="3081" y="16"/>
                  </a:lnTo>
                  <a:lnTo>
                    <a:pt x="3083" y="16"/>
                  </a:lnTo>
                  <a:lnTo>
                    <a:pt x="3083" y="14"/>
                  </a:lnTo>
                  <a:lnTo>
                    <a:pt x="3083" y="13"/>
                  </a:lnTo>
                  <a:lnTo>
                    <a:pt x="3084" y="13"/>
                  </a:lnTo>
                  <a:lnTo>
                    <a:pt x="3086" y="14"/>
                  </a:lnTo>
                  <a:lnTo>
                    <a:pt x="3084" y="16"/>
                  </a:lnTo>
                  <a:lnTo>
                    <a:pt x="3083" y="17"/>
                  </a:lnTo>
                  <a:lnTo>
                    <a:pt x="3080" y="19"/>
                  </a:lnTo>
                  <a:lnTo>
                    <a:pt x="3078" y="19"/>
                  </a:lnTo>
                  <a:lnTo>
                    <a:pt x="3078" y="22"/>
                  </a:lnTo>
                  <a:lnTo>
                    <a:pt x="3076" y="24"/>
                  </a:lnTo>
                  <a:lnTo>
                    <a:pt x="3075" y="22"/>
                  </a:lnTo>
                  <a:lnTo>
                    <a:pt x="3073" y="20"/>
                  </a:lnTo>
                  <a:lnTo>
                    <a:pt x="3073" y="19"/>
                  </a:lnTo>
                  <a:lnTo>
                    <a:pt x="3075" y="17"/>
                  </a:lnTo>
                  <a:lnTo>
                    <a:pt x="3076" y="17"/>
                  </a:lnTo>
                  <a:lnTo>
                    <a:pt x="3078" y="14"/>
                  </a:lnTo>
                  <a:lnTo>
                    <a:pt x="3078" y="13"/>
                  </a:lnTo>
                  <a:lnTo>
                    <a:pt x="3080" y="13"/>
                  </a:lnTo>
                  <a:close/>
                  <a:moveTo>
                    <a:pt x="927" y="13"/>
                  </a:moveTo>
                  <a:lnTo>
                    <a:pt x="927" y="13"/>
                  </a:lnTo>
                  <a:lnTo>
                    <a:pt x="927" y="13"/>
                  </a:lnTo>
                  <a:lnTo>
                    <a:pt x="927" y="14"/>
                  </a:lnTo>
                  <a:lnTo>
                    <a:pt x="926" y="14"/>
                  </a:lnTo>
                  <a:lnTo>
                    <a:pt x="924" y="16"/>
                  </a:lnTo>
                  <a:lnTo>
                    <a:pt x="924" y="14"/>
                  </a:lnTo>
                  <a:lnTo>
                    <a:pt x="926" y="14"/>
                  </a:lnTo>
                  <a:lnTo>
                    <a:pt x="926" y="14"/>
                  </a:lnTo>
                  <a:lnTo>
                    <a:pt x="926" y="13"/>
                  </a:lnTo>
                  <a:lnTo>
                    <a:pt x="926" y="13"/>
                  </a:lnTo>
                  <a:lnTo>
                    <a:pt x="927" y="13"/>
                  </a:lnTo>
                  <a:close/>
                  <a:moveTo>
                    <a:pt x="538" y="9"/>
                  </a:moveTo>
                  <a:lnTo>
                    <a:pt x="538" y="11"/>
                  </a:lnTo>
                  <a:lnTo>
                    <a:pt x="535" y="13"/>
                  </a:lnTo>
                  <a:lnTo>
                    <a:pt x="535" y="13"/>
                  </a:lnTo>
                  <a:lnTo>
                    <a:pt x="533" y="13"/>
                  </a:lnTo>
                  <a:lnTo>
                    <a:pt x="531" y="13"/>
                  </a:lnTo>
                  <a:lnTo>
                    <a:pt x="530" y="13"/>
                  </a:lnTo>
                  <a:lnTo>
                    <a:pt x="531" y="13"/>
                  </a:lnTo>
                  <a:lnTo>
                    <a:pt x="533" y="11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6" y="11"/>
                  </a:lnTo>
                  <a:lnTo>
                    <a:pt x="538" y="9"/>
                  </a:lnTo>
                  <a:close/>
                  <a:moveTo>
                    <a:pt x="700" y="5"/>
                  </a:moveTo>
                  <a:lnTo>
                    <a:pt x="703" y="6"/>
                  </a:lnTo>
                  <a:lnTo>
                    <a:pt x="705" y="6"/>
                  </a:lnTo>
                  <a:lnTo>
                    <a:pt x="705" y="6"/>
                  </a:lnTo>
                  <a:lnTo>
                    <a:pt x="707" y="8"/>
                  </a:lnTo>
                  <a:lnTo>
                    <a:pt x="707" y="8"/>
                  </a:lnTo>
                  <a:lnTo>
                    <a:pt x="707" y="9"/>
                  </a:lnTo>
                  <a:lnTo>
                    <a:pt x="705" y="9"/>
                  </a:lnTo>
                  <a:lnTo>
                    <a:pt x="703" y="11"/>
                  </a:lnTo>
                  <a:lnTo>
                    <a:pt x="702" y="11"/>
                  </a:lnTo>
                  <a:lnTo>
                    <a:pt x="702" y="11"/>
                  </a:lnTo>
                  <a:lnTo>
                    <a:pt x="700" y="9"/>
                  </a:lnTo>
                  <a:lnTo>
                    <a:pt x="700" y="8"/>
                  </a:lnTo>
                  <a:lnTo>
                    <a:pt x="699" y="8"/>
                  </a:lnTo>
                  <a:lnTo>
                    <a:pt x="699" y="6"/>
                  </a:lnTo>
                  <a:lnTo>
                    <a:pt x="699" y="5"/>
                  </a:lnTo>
                  <a:lnTo>
                    <a:pt x="700" y="5"/>
                  </a:lnTo>
                  <a:close/>
                  <a:moveTo>
                    <a:pt x="666" y="5"/>
                  </a:moveTo>
                  <a:lnTo>
                    <a:pt x="666" y="5"/>
                  </a:lnTo>
                  <a:lnTo>
                    <a:pt x="667" y="5"/>
                  </a:lnTo>
                  <a:lnTo>
                    <a:pt x="666" y="6"/>
                  </a:lnTo>
                  <a:lnTo>
                    <a:pt x="666" y="8"/>
                  </a:lnTo>
                  <a:lnTo>
                    <a:pt x="666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9" y="8"/>
                  </a:lnTo>
                  <a:lnTo>
                    <a:pt x="669" y="8"/>
                  </a:lnTo>
                  <a:lnTo>
                    <a:pt x="669" y="9"/>
                  </a:lnTo>
                  <a:lnTo>
                    <a:pt x="669" y="9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2" y="11"/>
                  </a:lnTo>
                  <a:lnTo>
                    <a:pt x="672" y="11"/>
                  </a:lnTo>
                  <a:lnTo>
                    <a:pt x="672" y="13"/>
                  </a:lnTo>
                  <a:lnTo>
                    <a:pt x="672" y="13"/>
                  </a:lnTo>
                  <a:lnTo>
                    <a:pt x="670" y="13"/>
                  </a:lnTo>
                  <a:lnTo>
                    <a:pt x="670" y="13"/>
                  </a:lnTo>
                  <a:lnTo>
                    <a:pt x="669" y="11"/>
                  </a:lnTo>
                  <a:lnTo>
                    <a:pt x="667" y="11"/>
                  </a:lnTo>
                  <a:lnTo>
                    <a:pt x="667" y="9"/>
                  </a:lnTo>
                  <a:lnTo>
                    <a:pt x="667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4" y="11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1"/>
                  </a:lnTo>
                  <a:lnTo>
                    <a:pt x="664" y="11"/>
                  </a:lnTo>
                  <a:lnTo>
                    <a:pt x="662" y="11"/>
                  </a:lnTo>
                  <a:lnTo>
                    <a:pt x="662" y="9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11"/>
                  </a:lnTo>
                  <a:lnTo>
                    <a:pt x="661" y="13"/>
                  </a:lnTo>
                  <a:lnTo>
                    <a:pt x="661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8" y="13"/>
                  </a:lnTo>
                  <a:lnTo>
                    <a:pt x="658" y="14"/>
                  </a:lnTo>
                  <a:lnTo>
                    <a:pt x="658" y="14"/>
                  </a:lnTo>
                  <a:lnTo>
                    <a:pt x="658" y="13"/>
                  </a:lnTo>
                  <a:lnTo>
                    <a:pt x="658" y="11"/>
                  </a:lnTo>
                  <a:lnTo>
                    <a:pt x="658" y="9"/>
                  </a:lnTo>
                  <a:lnTo>
                    <a:pt x="659" y="9"/>
                  </a:lnTo>
                  <a:lnTo>
                    <a:pt x="659" y="9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8" y="8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11"/>
                  </a:lnTo>
                  <a:lnTo>
                    <a:pt x="658" y="11"/>
                  </a:lnTo>
                  <a:lnTo>
                    <a:pt x="656" y="11"/>
                  </a:lnTo>
                  <a:lnTo>
                    <a:pt x="656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3" y="11"/>
                  </a:lnTo>
                  <a:lnTo>
                    <a:pt x="654" y="9"/>
                  </a:lnTo>
                  <a:lnTo>
                    <a:pt x="654" y="9"/>
                  </a:lnTo>
                  <a:lnTo>
                    <a:pt x="654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8" y="8"/>
                  </a:lnTo>
                  <a:lnTo>
                    <a:pt x="658" y="8"/>
                  </a:lnTo>
                  <a:lnTo>
                    <a:pt x="658" y="6"/>
                  </a:lnTo>
                  <a:lnTo>
                    <a:pt x="659" y="6"/>
                  </a:lnTo>
                  <a:lnTo>
                    <a:pt x="659" y="6"/>
                  </a:lnTo>
                  <a:lnTo>
                    <a:pt x="661" y="6"/>
                  </a:lnTo>
                  <a:lnTo>
                    <a:pt x="661" y="6"/>
                  </a:lnTo>
                  <a:lnTo>
                    <a:pt x="662" y="5"/>
                  </a:lnTo>
                  <a:lnTo>
                    <a:pt x="662" y="5"/>
                  </a:lnTo>
                  <a:lnTo>
                    <a:pt x="664" y="5"/>
                  </a:lnTo>
                  <a:lnTo>
                    <a:pt x="666" y="5"/>
                  </a:lnTo>
                  <a:lnTo>
                    <a:pt x="666" y="5"/>
                  </a:lnTo>
                  <a:close/>
                  <a:moveTo>
                    <a:pt x="476" y="3"/>
                  </a:moveTo>
                  <a:lnTo>
                    <a:pt x="476" y="3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5" y="5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8" y="5"/>
                  </a:lnTo>
                  <a:lnTo>
                    <a:pt x="476" y="5"/>
                  </a:lnTo>
                  <a:lnTo>
                    <a:pt x="476" y="3"/>
                  </a:lnTo>
                  <a:lnTo>
                    <a:pt x="476" y="3"/>
                  </a:lnTo>
                  <a:close/>
                  <a:moveTo>
                    <a:pt x="473" y="3"/>
                  </a:moveTo>
                  <a:lnTo>
                    <a:pt x="472" y="3"/>
                  </a:lnTo>
                  <a:lnTo>
                    <a:pt x="472" y="3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72" y="5"/>
                  </a:lnTo>
                  <a:lnTo>
                    <a:pt x="473" y="5"/>
                  </a:lnTo>
                  <a:lnTo>
                    <a:pt x="473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3" y="3"/>
                  </a:lnTo>
                  <a:close/>
                  <a:moveTo>
                    <a:pt x="588" y="2"/>
                  </a:moveTo>
                  <a:lnTo>
                    <a:pt x="588" y="2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1" y="6"/>
                  </a:lnTo>
                  <a:lnTo>
                    <a:pt x="591" y="6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5" y="5"/>
                  </a:lnTo>
                  <a:lnTo>
                    <a:pt x="596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8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6" y="6"/>
                  </a:lnTo>
                  <a:lnTo>
                    <a:pt x="596" y="6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3" y="8"/>
                  </a:lnTo>
                  <a:lnTo>
                    <a:pt x="591" y="8"/>
                  </a:lnTo>
                  <a:lnTo>
                    <a:pt x="591" y="6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5" y="5"/>
                  </a:lnTo>
                  <a:lnTo>
                    <a:pt x="585" y="5"/>
                  </a:lnTo>
                  <a:lnTo>
                    <a:pt x="585" y="3"/>
                  </a:lnTo>
                  <a:lnTo>
                    <a:pt x="585" y="3"/>
                  </a:lnTo>
                  <a:lnTo>
                    <a:pt x="585" y="2"/>
                  </a:lnTo>
                  <a:lnTo>
                    <a:pt x="587" y="2"/>
                  </a:lnTo>
                  <a:lnTo>
                    <a:pt x="588" y="2"/>
                  </a:lnTo>
                  <a:close/>
                  <a:moveTo>
                    <a:pt x="394" y="2"/>
                  </a:moveTo>
                  <a:lnTo>
                    <a:pt x="396" y="3"/>
                  </a:lnTo>
                  <a:lnTo>
                    <a:pt x="396" y="3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9" y="6"/>
                  </a:lnTo>
                  <a:lnTo>
                    <a:pt x="399" y="6"/>
                  </a:lnTo>
                  <a:lnTo>
                    <a:pt x="401" y="6"/>
                  </a:lnTo>
                  <a:lnTo>
                    <a:pt x="401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2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5" y="8"/>
                  </a:lnTo>
                  <a:lnTo>
                    <a:pt x="405" y="8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1"/>
                  </a:lnTo>
                  <a:lnTo>
                    <a:pt x="405" y="11"/>
                  </a:lnTo>
                  <a:lnTo>
                    <a:pt x="402" y="11"/>
                  </a:lnTo>
                  <a:lnTo>
                    <a:pt x="401" y="11"/>
                  </a:lnTo>
                  <a:lnTo>
                    <a:pt x="399" y="11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401" y="11"/>
                  </a:lnTo>
                  <a:lnTo>
                    <a:pt x="402" y="11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2" y="9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399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9"/>
                  </a:lnTo>
                  <a:lnTo>
                    <a:pt x="397" y="9"/>
                  </a:lnTo>
                  <a:lnTo>
                    <a:pt x="396" y="8"/>
                  </a:lnTo>
                  <a:lnTo>
                    <a:pt x="396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5"/>
                  </a:lnTo>
                  <a:lnTo>
                    <a:pt x="393" y="5"/>
                  </a:lnTo>
                  <a:lnTo>
                    <a:pt x="393" y="5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2"/>
                  </a:lnTo>
                  <a:lnTo>
                    <a:pt x="393" y="2"/>
                  </a:lnTo>
                  <a:lnTo>
                    <a:pt x="394" y="2"/>
                  </a:lnTo>
                  <a:lnTo>
                    <a:pt x="394" y="2"/>
                  </a:lnTo>
                  <a:close/>
                  <a:moveTo>
                    <a:pt x="434" y="2"/>
                  </a:moveTo>
                  <a:lnTo>
                    <a:pt x="434" y="2"/>
                  </a:lnTo>
                  <a:lnTo>
                    <a:pt x="435" y="2"/>
                  </a:lnTo>
                  <a:lnTo>
                    <a:pt x="435" y="3"/>
                  </a:lnTo>
                  <a:lnTo>
                    <a:pt x="435" y="3"/>
                  </a:lnTo>
                  <a:lnTo>
                    <a:pt x="437" y="3"/>
                  </a:lnTo>
                  <a:lnTo>
                    <a:pt x="437" y="3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3"/>
                  </a:lnTo>
                  <a:lnTo>
                    <a:pt x="438" y="3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5" y="5"/>
                  </a:lnTo>
                  <a:lnTo>
                    <a:pt x="434" y="5"/>
                  </a:lnTo>
                  <a:lnTo>
                    <a:pt x="434" y="3"/>
                  </a:lnTo>
                  <a:lnTo>
                    <a:pt x="434" y="3"/>
                  </a:lnTo>
                  <a:lnTo>
                    <a:pt x="434" y="2"/>
                  </a:lnTo>
                  <a:lnTo>
                    <a:pt x="432" y="2"/>
                  </a:lnTo>
                  <a:lnTo>
                    <a:pt x="432" y="2"/>
                  </a:lnTo>
                  <a:lnTo>
                    <a:pt x="434" y="2"/>
                  </a:lnTo>
                  <a:lnTo>
                    <a:pt x="434" y="2"/>
                  </a:lnTo>
                  <a:close/>
                  <a:moveTo>
                    <a:pt x="470" y="0"/>
                  </a:moveTo>
                  <a:lnTo>
                    <a:pt x="472" y="0"/>
                  </a:lnTo>
                  <a:lnTo>
                    <a:pt x="472" y="2"/>
                  </a:lnTo>
                  <a:lnTo>
                    <a:pt x="475" y="2"/>
                  </a:lnTo>
                  <a:lnTo>
                    <a:pt x="476" y="2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9" y="3"/>
                  </a:lnTo>
                  <a:lnTo>
                    <a:pt x="479" y="3"/>
                  </a:lnTo>
                  <a:lnTo>
                    <a:pt x="481" y="5"/>
                  </a:lnTo>
                  <a:lnTo>
                    <a:pt x="483" y="5"/>
                  </a:lnTo>
                  <a:lnTo>
                    <a:pt x="484" y="5"/>
                  </a:lnTo>
                  <a:lnTo>
                    <a:pt x="486" y="5"/>
                  </a:lnTo>
                  <a:lnTo>
                    <a:pt x="487" y="5"/>
                  </a:lnTo>
                  <a:lnTo>
                    <a:pt x="489" y="5"/>
                  </a:lnTo>
                  <a:lnTo>
                    <a:pt x="489" y="5"/>
                  </a:lnTo>
                  <a:lnTo>
                    <a:pt x="490" y="5"/>
                  </a:lnTo>
                  <a:lnTo>
                    <a:pt x="490" y="5"/>
                  </a:lnTo>
                  <a:lnTo>
                    <a:pt x="492" y="5"/>
                  </a:lnTo>
                  <a:lnTo>
                    <a:pt x="492" y="5"/>
                  </a:lnTo>
                  <a:lnTo>
                    <a:pt x="494" y="5"/>
                  </a:lnTo>
                  <a:lnTo>
                    <a:pt x="494" y="5"/>
                  </a:lnTo>
                  <a:lnTo>
                    <a:pt x="495" y="5"/>
                  </a:lnTo>
                  <a:lnTo>
                    <a:pt x="495" y="6"/>
                  </a:lnTo>
                  <a:lnTo>
                    <a:pt x="495" y="6"/>
                  </a:lnTo>
                  <a:lnTo>
                    <a:pt x="495" y="8"/>
                  </a:lnTo>
                  <a:lnTo>
                    <a:pt x="497" y="8"/>
                  </a:lnTo>
                  <a:lnTo>
                    <a:pt x="497" y="8"/>
                  </a:lnTo>
                  <a:lnTo>
                    <a:pt x="497" y="9"/>
                  </a:lnTo>
                  <a:lnTo>
                    <a:pt x="497" y="11"/>
                  </a:lnTo>
                  <a:lnTo>
                    <a:pt x="497" y="11"/>
                  </a:lnTo>
                  <a:lnTo>
                    <a:pt x="498" y="11"/>
                  </a:lnTo>
                  <a:lnTo>
                    <a:pt x="498" y="13"/>
                  </a:lnTo>
                  <a:lnTo>
                    <a:pt x="498" y="13"/>
                  </a:lnTo>
                  <a:lnTo>
                    <a:pt x="498" y="16"/>
                  </a:lnTo>
                  <a:lnTo>
                    <a:pt x="500" y="17"/>
                  </a:lnTo>
                  <a:lnTo>
                    <a:pt x="502" y="19"/>
                  </a:lnTo>
                  <a:lnTo>
                    <a:pt x="503" y="19"/>
                  </a:lnTo>
                  <a:lnTo>
                    <a:pt x="506" y="20"/>
                  </a:lnTo>
                  <a:lnTo>
                    <a:pt x="508" y="20"/>
                  </a:lnTo>
                  <a:lnTo>
                    <a:pt x="509" y="20"/>
                  </a:lnTo>
                  <a:lnTo>
                    <a:pt x="513" y="20"/>
                  </a:lnTo>
                  <a:lnTo>
                    <a:pt x="516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4"/>
                  </a:lnTo>
                  <a:lnTo>
                    <a:pt x="516" y="24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14" y="25"/>
                  </a:lnTo>
                  <a:lnTo>
                    <a:pt x="516" y="27"/>
                  </a:lnTo>
                  <a:lnTo>
                    <a:pt x="516" y="27"/>
                  </a:lnTo>
                  <a:lnTo>
                    <a:pt x="517" y="28"/>
                  </a:lnTo>
                  <a:lnTo>
                    <a:pt x="519" y="28"/>
                  </a:lnTo>
                  <a:lnTo>
                    <a:pt x="519" y="30"/>
                  </a:lnTo>
                  <a:lnTo>
                    <a:pt x="519" y="30"/>
                  </a:lnTo>
                  <a:lnTo>
                    <a:pt x="520" y="30"/>
                  </a:lnTo>
                  <a:lnTo>
                    <a:pt x="520" y="30"/>
                  </a:lnTo>
                  <a:lnTo>
                    <a:pt x="520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19" y="33"/>
                  </a:lnTo>
                  <a:lnTo>
                    <a:pt x="519" y="35"/>
                  </a:lnTo>
                  <a:lnTo>
                    <a:pt x="519" y="35"/>
                  </a:lnTo>
                  <a:lnTo>
                    <a:pt x="519" y="36"/>
                  </a:lnTo>
                  <a:lnTo>
                    <a:pt x="519" y="38"/>
                  </a:lnTo>
                  <a:lnTo>
                    <a:pt x="519" y="38"/>
                  </a:lnTo>
                  <a:lnTo>
                    <a:pt x="520" y="38"/>
                  </a:lnTo>
                  <a:lnTo>
                    <a:pt x="520" y="39"/>
                  </a:lnTo>
                  <a:lnTo>
                    <a:pt x="520" y="39"/>
                  </a:lnTo>
                  <a:lnTo>
                    <a:pt x="520" y="38"/>
                  </a:lnTo>
                  <a:lnTo>
                    <a:pt x="522" y="38"/>
                  </a:lnTo>
                  <a:lnTo>
                    <a:pt x="522" y="38"/>
                  </a:lnTo>
                  <a:lnTo>
                    <a:pt x="524" y="38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2" y="39"/>
                  </a:lnTo>
                  <a:lnTo>
                    <a:pt x="522" y="41"/>
                  </a:lnTo>
                  <a:lnTo>
                    <a:pt x="522" y="41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4" y="43"/>
                  </a:lnTo>
                  <a:lnTo>
                    <a:pt x="522" y="43"/>
                  </a:lnTo>
                  <a:lnTo>
                    <a:pt x="522" y="44"/>
                  </a:lnTo>
                  <a:lnTo>
                    <a:pt x="522" y="46"/>
                  </a:lnTo>
                  <a:lnTo>
                    <a:pt x="522" y="46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5" y="46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8" y="46"/>
                  </a:lnTo>
                  <a:lnTo>
                    <a:pt x="528" y="46"/>
                  </a:lnTo>
                  <a:lnTo>
                    <a:pt x="528" y="47"/>
                  </a:lnTo>
                  <a:lnTo>
                    <a:pt x="528" y="47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30" y="49"/>
                  </a:lnTo>
                  <a:lnTo>
                    <a:pt x="531" y="49"/>
                  </a:lnTo>
                  <a:lnTo>
                    <a:pt x="531" y="50"/>
                  </a:lnTo>
                  <a:lnTo>
                    <a:pt x="531" y="50"/>
                  </a:lnTo>
                  <a:lnTo>
                    <a:pt x="535" y="50"/>
                  </a:lnTo>
                  <a:lnTo>
                    <a:pt x="535" y="50"/>
                  </a:lnTo>
                  <a:lnTo>
                    <a:pt x="536" y="50"/>
                  </a:lnTo>
                  <a:lnTo>
                    <a:pt x="538" y="50"/>
                  </a:lnTo>
                  <a:lnTo>
                    <a:pt x="544" y="52"/>
                  </a:lnTo>
                  <a:lnTo>
                    <a:pt x="546" y="52"/>
                  </a:lnTo>
                  <a:lnTo>
                    <a:pt x="547" y="52"/>
                  </a:lnTo>
                  <a:lnTo>
                    <a:pt x="549" y="52"/>
                  </a:lnTo>
                  <a:lnTo>
                    <a:pt x="549" y="52"/>
                  </a:lnTo>
                  <a:lnTo>
                    <a:pt x="550" y="52"/>
                  </a:lnTo>
                  <a:lnTo>
                    <a:pt x="554" y="52"/>
                  </a:lnTo>
                  <a:lnTo>
                    <a:pt x="554" y="52"/>
                  </a:lnTo>
                  <a:lnTo>
                    <a:pt x="555" y="54"/>
                  </a:lnTo>
                  <a:lnTo>
                    <a:pt x="557" y="54"/>
                  </a:lnTo>
                  <a:lnTo>
                    <a:pt x="558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3" y="55"/>
                  </a:lnTo>
                  <a:lnTo>
                    <a:pt x="563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3" y="55"/>
                  </a:lnTo>
                  <a:lnTo>
                    <a:pt x="565" y="57"/>
                  </a:lnTo>
                  <a:lnTo>
                    <a:pt x="566" y="55"/>
                  </a:lnTo>
                  <a:lnTo>
                    <a:pt x="566" y="55"/>
                  </a:lnTo>
                  <a:lnTo>
                    <a:pt x="568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7"/>
                  </a:lnTo>
                  <a:lnTo>
                    <a:pt x="571" y="57"/>
                  </a:lnTo>
                  <a:lnTo>
                    <a:pt x="574" y="57"/>
                  </a:lnTo>
                  <a:lnTo>
                    <a:pt x="574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60"/>
                  </a:lnTo>
                  <a:lnTo>
                    <a:pt x="577" y="60"/>
                  </a:lnTo>
                  <a:lnTo>
                    <a:pt x="579" y="60"/>
                  </a:lnTo>
                  <a:lnTo>
                    <a:pt x="579" y="60"/>
                  </a:lnTo>
                  <a:lnTo>
                    <a:pt x="579" y="61"/>
                  </a:lnTo>
                  <a:lnTo>
                    <a:pt x="579" y="61"/>
                  </a:lnTo>
                  <a:lnTo>
                    <a:pt x="580" y="61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1"/>
                  </a:lnTo>
                  <a:lnTo>
                    <a:pt x="582" y="61"/>
                  </a:lnTo>
                  <a:lnTo>
                    <a:pt x="582" y="63"/>
                  </a:lnTo>
                  <a:lnTo>
                    <a:pt x="582" y="65"/>
                  </a:lnTo>
                  <a:lnTo>
                    <a:pt x="582" y="65"/>
                  </a:lnTo>
                  <a:lnTo>
                    <a:pt x="582" y="66"/>
                  </a:lnTo>
                  <a:lnTo>
                    <a:pt x="584" y="66"/>
                  </a:lnTo>
                  <a:lnTo>
                    <a:pt x="584" y="66"/>
                  </a:lnTo>
                  <a:lnTo>
                    <a:pt x="585" y="68"/>
                  </a:lnTo>
                  <a:lnTo>
                    <a:pt x="585" y="68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7" y="66"/>
                  </a:lnTo>
                  <a:lnTo>
                    <a:pt x="587" y="66"/>
                  </a:lnTo>
                  <a:lnTo>
                    <a:pt x="587" y="68"/>
                  </a:lnTo>
                  <a:lnTo>
                    <a:pt x="587" y="68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2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90" y="74"/>
                  </a:lnTo>
                  <a:lnTo>
                    <a:pt x="590" y="76"/>
                  </a:lnTo>
                  <a:lnTo>
                    <a:pt x="590" y="76"/>
                  </a:lnTo>
                  <a:lnTo>
                    <a:pt x="590" y="77"/>
                  </a:lnTo>
                  <a:lnTo>
                    <a:pt x="591" y="77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6"/>
                  </a:lnTo>
                  <a:lnTo>
                    <a:pt x="588" y="76"/>
                  </a:lnTo>
                  <a:lnTo>
                    <a:pt x="587" y="76"/>
                  </a:lnTo>
                  <a:lnTo>
                    <a:pt x="587" y="76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7" y="77"/>
                  </a:lnTo>
                  <a:lnTo>
                    <a:pt x="587" y="79"/>
                  </a:lnTo>
                  <a:lnTo>
                    <a:pt x="587" y="79"/>
                  </a:lnTo>
                  <a:lnTo>
                    <a:pt x="587" y="80"/>
                  </a:lnTo>
                  <a:lnTo>
                    <a:pt x="587" y="82"/>
                  </a:lnTo>
                  <a:lnTo>
                    <a:pt x="587" y="82"/>
                  </a:lnTo>
                  <a:lnTo>
                    <a:pt x="584" y="82"/>
                  </a:lnTo>
                  <a:lnTo>
                    <a:pt x="580" y="80"/>
                  </a:lnTo>
                  <a:lnTo>
                    <a:pt x="579" y="80"/>
                  </a:lnTo>
                  <a:lnTo>
                    <a:pt x="577" y="79"/>
                  </a:lnTo>
                  <a:lnTo>
                    <a:pt x="577" y="79"/>
                  </a:lnTo>
                  <a:lnTo>
                    <a:pt x="576" y="79"/>
                  </a:lnTo>
                  <a:lnTo>
                    <a:pt x="576" y="79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4"/>
                  </a:lnTo>
                  <a:lnTo>
                    <a:pt x="574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1"/>
                  </a:lnTo>
                  <a:lnTo>
                    <a:pt x="568" y="71"/>
                  </a:lnTo>
                  <a:lnTo>
                    <a:pt x="568" y="69"/>
                  </a:lnTo>
                  <a:lnTo>
                    <a:pt x="569" y="69"/>
                  </a:lnTo>
                  <a:lnTo>
                    <a:pt x="569" y="69"/>
                  </a:lnTo>
                  <a:lnTo>
                    <a:pt x="568" y="69"/>
                  </a:lnTo>
                  <a:lnTo>
                    <a:pt x="565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6" y="72"/>
                  </a:lnTo>
                  <a:lnTo>
                    <a:pt x="566" y="72"/>
                  </a:lnTo>
                  <a:lnTo>
                    <a:pt x="566" y="74"/>
                  </a:lnTo>
                  <a:lnTo>
                    <a:pt x="568" y="74"/>
                  </a:lnTo>
                  <a:lnTo>
                    <a:pt x="568" y="74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9" y="77"/>
                  </a:lnTo>
                  <a:lnTo>
                    <a:pt x="569" y="79"/>
                  </a:lnTo>
                  <a:lnTo>
                    <a:pt x="569" y="80"/>
                  </a:lnTo>
                  <a:lnTo>
                    <a:pt x="568" y="80"/>
                  </a:lnTo>
                  <a:lnTo>
                    <a:pt x="568" y="82"/>
                  </a:lnTo>
                  <a:lnTo>
                    <a:pt x="568" y="82"/>
                  </a:lnTo>
                  <a:lnTo>
                    <a:pt x="568" y="83"/>
                  </a:lnTo>
                  <a:lnTo>
                    <a:pt x="566" y="83"/>
                  </a:lnTo>
                  <a:lnTo>
                    <a:pt x="566" y="83"/>
                  </a:lnTo>
                  <a:lnTo>
                    <a:pt x="565" y="83"/>
                  </a:lnTo>
                  <a:lnTo>
                    <a:pt x="565" y="85"/>
                  </a:lnTo>
                  <a:lnTo>
                    <a:pt x="565" y="85"/>
                  </a:lnTo>
                  <a:lnTo>
                    <a:pt x="565" y="87"/>
                  </a:lnTo>
                  <a:lnTo>
                    <a:pt x="563" y="88"/>
                  </a:lnTo>
                  <a:lnTo>
                    <a:pt x="563" y="88"/>
                  </a:lnTo>
                  <a:lnTo>
                    <a:pt x="563" y="90"/>
                  </a:lnTo>
                  <a:lnTo>
                    <a:pt x="563" y="91"/>
                  </a:lnTo>
                  <a:lnTo>
                    <a:pt x="563" y="98"/>
                  </a:lnTo>
                  <a:lnTo>
                    <a:pt x="563" y="99"/>
                  </a:lnTo>
                  <a:lnTo>
                    <a:pt x="563" y="101"/>
                  </a:lnTo>
                  <a:lnTo>
                    <a:pt x="561" y="102"/>
                  </a:lnTo>
                  <a:lnTo>
                    <a:pt x="561" y="102"/>
                  </a:lnTo>
                  <a:lnTo>
                    <a:pt x="560" y="104"/>
                  </a:lnTo>
                  <a:lnTo>
                    <a:pt x="560" y="104"/>
                  </a:lnTo>
                  <a:lnTo>
                    <a:pt x="558" y="104"/>
                  </a:lnTo>
                  <a:lnTo>
                    <a:pt x="558" y="106"/>
                  </a:lnTo>
                  <a:lnTo>
                    <a:pt x="557" y="106"/>
                  </a:lnTo>
                  <a:lnTo>
                    <a:pt x="555" y="107"/>
                  </a:lnTo>
                  <a:lnTo>
                    <a:pt x="554" y="107"/>
                  </a:lnTo>
                  <a:lnTo>
                    <a:pt x="552" y="109"/>
                  </a:lnTo>
                  <a:lnTo>
                    <a:pt x="552" y="107"/>
                  </a:lnTo>
                  <a:lnTo>
                    <a:pt x="552" y="107"/>
                  </a:lnTo>
                  <a:lnTo>
                    <a:pt x="550" y="104"/>
                  </a:lnTo>
                  <a:lnTo>
                    <a:pt x="550" y="98"/>
                  </a:lnTo>
                  <a:lnTo>
                    <a:pt x="549" y="93"/>
                  </a:lnTo>
                  <a:lnTo>
                    <a:pt x="547" y="91"/>
                  </a:lnTo>
                  <a:lnTo>
                    <a:pt x="547" y="91"/>
                  </a:lnTo>
                  <a:lnTo>
                    <a:pt x="546" y="90"/>
                  </a:lnTo>
                  <a:lnTo>
                    <a:pt x="544" y="90"/>
                  </a:lnTo>
                  <a:lnTo>
                    <a:pt x="544" y="90"/>
                  </a:lnTo>
                  <a:lnTo>
                    <a:pt x="543" y="90"/>
                  </a:lnTo>
                  <a:lnTo>
                    <a:pt x="541" y="91"/>
                  </a:lnTo>
                  <a:lnTo>
                    <a:pt x="539" y="91"/>
                  </a:lnTo>
                  <a:lnTo>
                    <a:pt x="539" y="91"/>
                  </a:lnTo>
                  <a:lnTo>
                    <a:pt x="539" y="93"/>
                  </a:lnTo>
                  <a:lnTo>
                    <a:pt x="538" y="93"/>
                  </a:lnTo>
                  <a:lnTo>
                    <a:pt x="538" y="93"/>
                  </a:lnTo>
                  <a:lnTo>
                    <a:pt x="539" y="93"/>
                  </a:lnTo>
                  <a:lnTo>
                    <a:pt x="539" y="93"/>
                  </a:lnTo>
                  <a:lnTo>
                    <a:pt x="538" y="95"/>
                  </a:lnTo>
                  <a:lnTo>
                    <a:pt x="538" y="96"/>
                  </a:lnTo>
                  <a:lnTo>
                    <a:pt x="536" y="96"/>
                  </a:lnTo>
                  <a:lnTo>
                    <a:pt x="536" y="96"/>
                  </a:lnTo>
                  <a:lnTo>
                    <a:pt x="535" y="98"/>
                  </a:lnTo>
                  <a:lnTo>
                    <a:pt x="535" y="98"/>
                  </a:lnTo>
                  <a:lnTo>
                    <a:pt x="533" y="98"/>
                  </a:lnTo>
                  <a:lnTo>
                    <a:pt x="531" y="98"/>
                  </a:lnTo>
                  <a:lnTo>
                    <a:pt x="530" y="96"/>
                  </a:lnTo>
                  <a:lnTo>
                    <a:pt x="530" y="96"/>
                  </a:lnTo>
                  <a:lnTo>
                    <a:pt x="530" y="95"/>
                  </a:lnTo>
                  <a:lnTo>
                    <a:pt x="530" y="95"/>
                  </a:lnTo>
                  <a:lnTo>
                    <a:pt x="530" y="93"/>
                  </a:lnTo>
                  <a:lnTo>
                    <a:pt x="531" y="91"/>
                  </a:lnTo>
                  <a:lnTo>
                    <a:pt x="531" y="91"/>
                  </a:lnTo>
                  <a:lnTo>
                    <a:pt x="533" y="91"/>
                  </a:lnTo>
                  <a:lnTo>
                    <a:pt x="535" y="91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6" y="90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8" y="87"/>
                  </a:lnTo>
                  <a:lnTo>
                    <a:pt x="538" y="87"/>
                  </a:lnTo>
                  <a:lnTo>
                    <a:pt x="539" y="85"/>
                  </a:lnTo>
                  <a:lnTo>
                    <a:pt x="539" y="85"/>
                  </a:lnTo>
                  <a:lnTo>
                    <a:pt x="539" y="83"/>
                  </a:lnTo>
                  <a:lnTo>
                    <a:pt x="539" y="82"/>
                  </a:lnTo>
                  <a:lnTo>
                    <a:pt x="539" y="80"/>
                  </a:lnTo>
                  <a:lnTo>
                    <a:pt x="539" y="79"/>
                  </a:lnTo>
                  <a:lnTo>
                    <a:pt x="539" y="77"/>
                  </a:lnTo>
                  <a:lnTo>
                    <a:pt x="539" y="76"/>
                  </a:lnTo>
                  <a:lnTo>
                    <a:pt x="538" y="74"/>
                  </a:lnTo>
                  <a:lnTo>
                    <a:pt x="538" y="74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8" y="69"/>
                  </a:lnTo>
                  <a:lnTo>
                    <a:pt x="538" y="69"/>
                  </a:lnTo>
                  <a:lnTo>
                    <a:pt x="538" y="68"/>
                  </a:lnTo>
                  <a:lnTo>
                    <a:pt x="538" y="68"/>
                  </a:lnTo>
                  <a:lnTo>
                    <a:pt x="536" y="68"/>
                  </a:lnTo>
                  <a:lnTo>
                    <a:pt x="535" y="66"/>
                  </a:lnTo>
                  <a:lnTo>
                    <a:pt x="531" y="65"/>
                  </a:lnTo>
                  <a:lnTo>
                    <a:pt x="530" y="65"/>
                  </a:lnTo>
                  <a:lnTo>
                    <a:pt x="530" y="65"/>
                  </a:lnTo>
                  <a:lnTo>
                    <a:pt x="528" y="65"/>
                  </a:lnTo>
                  <a:lnTo>
                    <a:pt x="528" y="63"/>
                  </a:lnTo>
                  <a:lnTo>
                    <a:pt x="527" y="63"/>
                  </a:lnTo>
                  <a:lnTo>
                    <a:pt x="527" y="63"/>
                  </a:lnTo>
                  <a:lnTo>
                    <a:pt x="525" y="61"/>
                  </a:lnTo>
                  <a:lnTo>
                    <a:pt x="525" y="61"/>
                  </a:lnTo>
                  <a:lnTo>
                    <a:pt x="524" y="61"/>
                  </a:lnTo>
                  <a:lnTo>
                    <a:pt x="522" y="60"/>
                  </a:lnTo>
                  <a:lnTo>
                    <a:pt x="519" y="60"/>
                  </a:lnTo>
                  <a:lnTo>
                    <a:pt x="519" y="58"/>
                  </a:lnTo>
                  <a:lnTo>
                    <a:pt x="517" y="60"/>
                  </a:lnTo>
                  <a:lnTo>
                    <a:pt x="517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1"/>
                  </a:lnTo>
                  <a:lnTo>
                    <a:pt x="514" y="61"/>
                  </a:lnTo>
                  <a:lnTo>
                    <a:pt x="514" y="63"/>
                  </a:lnTo>
                  <a:lnTo>
                    <a:pt x="514" y="63"/>
                  </a:lnTo>
                  <a:lnTo>
                    <a:pt x="514" y="65"/>
                  </a:lnTo>
                  <a:lnTo>
                    <a:pt x="514" y="65"/>
                  </a:lnTo>
                  <a:lnTo>
                    <a:pt x="514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4" y="66"/>
                  </a:lnTo>
                  <a:lnTo>
                    <a:pt x="513" y="66"/>
                  </a:lnTo>
                  <a:lnTo>
                    <a:pt x="513" y="66"/>
                  </a:lnTo>
                  <a:lnTo>
                    <a:pt x="511" y="68"/>
                  </a:lnTo>
                  <a:lnTo>
                    <a:pt x="509" y="68"/>
                  </a:lnTo>
                  <a:lnTo>
                    <a:pt x="509" y="69"/>
                  </a:lnTo>
                  <a:lnTo>
                    <a:pt x="509" y="69"/>
                  </a:lnTo>
                  <a:lnTo>
                    <a:pt x="509" y="72"/>
                  </a:lnTo>
                  <a:lnTo>
                    <a:pt x="509" y="72"/>
                  </a:lnTo>
                  <a:lnTo>
                    <a:pt x="509" y="74"/>
                  </a:lnTo>
                  <a:lnTo>
                    <a:pt x="508" y="76"/>
                  </a:lnTo>
                  <a:lnTo>
                    <a:pt x="508" y="77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6" y="74"/>
                  </a:lnTo>
                  <a:lnTo>
                    <a:pt x="506" y="76"/>
                  </a:lnTo>
                  <a:lnTo>
                    <a:pt x="508" y="76"/>
                  </a:lnTo>
                  <a:lnTo>
                    <a:pt x="506" y="76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6" y="76"/>
                  </a:lnTo>
                  <a:lnTo>
                    <a:pt x="506" y="76"/>
                  </a:lnTo>
                  <a:lnTo>
                    <a:pt x="506" y="74"/>
                  </a:lnTo>
                  <a:lnTo>
                    <a:pt x="506" y="74"/>
                  </a:lnTo>
                  <a:lnTo>
                    <a:pt x="506" y="72"/>
                  </a:lnTo>
                  <a:lnTo>
                    <a:pt x="506" y="72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71"/>
                  </a:lnTo>
                  <a:lnTo>
                    <a:pt x="503" y="72"/>
                  </a:lnTo>
                  <a:lnTo>
                    <a:pt x="503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0" y="74"/>
                  </a:lnTo>
                  <a:lnTo>
                    <a:pt x="500" y="74"/>
                  </a:lnTo>
                  <a:lnTo>
                    <a:pt x="500" y="76"/>
                  </a:lnTo>
                  <a:lnTo>
                    <a:pt x="500" y="77"/>
                  </a:lnTo>
                  <a:lnTo>
                    <a:pt x="498" y="77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7" y="83"/>
                  </a:lnTo>
                  <a:lnTo>
                    <a:pt x="497" y="85"/>
                  </a:lnTo>
                  <a:lnTo>
                    <a:pt x="495" y="87"/>
                  </a:lnTo>
                  <a:lnTo>
                    <a:pt x="495" y="88"/>
                  </a:lnTo>
                  <a:lnTo>
                    <a:pt x="494" y="90"/>
                  </a:lnTo>
                  <a:lnTo>
                    <a:pt x="494" y="90"/>
                  </a:lnTo>
                  <a:lnTo>
                    <a:pt x="494" y="91"/>
                  </a:lnTo>
                  <a:lnTo>
                    <a:pt x="494" y="93"/>
                  </a:lnTo>
                  <a:lnTo>
                    <a:pt x="494" y="95"/>
                  </a:lnTo>
                  <a:lnTo>
                    <a:pt x="494" y="95"/>
                  </a:lnTo>
                  <a:lnTo>
                    <a:pt x="492" y="98"/>
                  </a:lnTo>
                  <a:lnTo>
                    <a:pt x="492" y="98"/>
                  </a:lnTo>
                  <a:lnTo>
                    <a:pt x="494" y="101"/>
                  </a:lnTo>
                  <a:lnTo>
                    <a:pt x="495" y="104"/>
                  </a:lnTo>
                  <a:lnTo>
                    <a:pt x="495" y="104"/>
                  </a:lnTo>
                  <a:lnTo>
                    <a:pt x="497" y="106"/>
                  </a:lnTo>
                  <a:lnTo>
                    <a:pt x="497" y="109"/>
                  </a:lnTo>
                  <a:lnTo>
                    <a:pt x="497" y="110"/>
                  </a:lnTo>
                  <a:lnTo>
                    <a:pt x="497" y="112"/>
                  </a:lnTo>
                  <a:lnTo>
                    <a:pt x="497" y="115"/>
                  </a:lnTo>
                  <a:lnTo>
                    <a:pt x="497" y="117"/>
                  </a:lnTo>
                  <a:lnTo>
                    <a:pt x="497" y="118"/>
                  </a:lnTo>
                  <a:lnTo>
                    <a:pt x="495" y="121"/>
                  </a:lnTo>
                  <a:lnTo>
                    <a:pt x="495" y="121"/>
                  </a:lnTo>
                  <a:lnTo>
                    <a:pt x="494" y="124"/>
                  </a:lnTo>
                  <a:lnTo>
                    <a:pt x="492" y="126"/>
                  </a:lnTo>
                  <a:lnTo>
                    <a:pt x="492" y="128"/>
                  </a:lnTo>
                  <a:lnTo>
                    <a:pt x="490" y="129"/>
                  </a:lnTo>
                  <a:lnTo>
                    <a:pt x="489" y="129"/>
                  </a:lnTo>
                  <a:lnTo>
                    <a:pt x="486" y="132"/>
                  </a:lnTo>
                  <a:lnTo>
                    <a:pt x="484" y="132"/>
                  </a:lnTo>
                  <a:lnTo>
                    <a:pt x="483" y="132"/>
                  </a:lnTo>
                  <a:lnTo>
                    <a:pt x="481" y="132"/>
                  </a:lnTo>
                  <a:lnTo>
                    <a:pt x="479" y="132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8" y="131"/>
                  </a:lnTo>
                  <a:lnTo>
                    <a:pt x="478" y="131"/>
                  </a:lnTo>
                  <a:lnTo>
                    <a:pt x="478" y="128"/>
                  </a:lnTo>
                  <a:lnTo>
                    <a:pt x="476" y="126"/>
                  </a:lnTo>
                  <a:lnTo>
                    <a:pt x="476" y="124"/>
                  </a:lnTo>
                  <a:lnTo>
                    <a:pt x="475" y="124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0"/>
                  </a:lnTo>
                  <a:lnTo>
                    <a:pt x="475" y="117"/>
                  </a:lnTo>
                  <a:lnTo>
                    <a:pt x="475" y="113"/>
                  </a:lnTo>
                  <a:lnTo>
                    <a:pt x="475" y="113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0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6"/>
                  </a:lnTo>
                  <a:lnTo>
                    <a:pt x="473" y="106"/>
                  </a:lnTo>
                  <a:lnTo>
                    <a:pt x="473" y="104"/>
                  </a:lnTo>
                  <a:lnTo>
                    <a:pt x="473" y="104"/>
                  </a:lnTo>
                  <a:lnTo>
                    <a:pt x="473" y="102"/>
                  </a:lnTo>
                  <a:lnTo>
                    <a:pt x="475" y="101"/>
                  </a:lnTo>
                  <a:lnTo>
                    <a:pt x="475" y="99"/>
                  </a:lnTo>
                  <a:lnTo>
                    <a:pt x="475" y="99"/>
                  </a:lnTo>
                  <a:lnTo>
                    <a:pt x="475" y="98"/>
                  </a:lnTo>
                  <a:lnTo>
                    <a:pt x="476" y="96"/>
                  </a:lnTo>
                  <a:lnTo>
                    <a:pt x="476" y="96"/>
                  </a:lnTo>
                  <a:lnTo>
                    <a:pt x="476" y="95"/>
                  </a:lnTo>
                  <a:lnTo>
                    <a:pt x="476" y="93"/>
                  </a:lnTo>
                  <a:lnTo>
                    <a:pt x="476" y="93"/>
                  </a:lnTo>
                  <a:lnTo>
                    <a:pt x="476" y="91"/>
                  </a:lnTo>
                  <a:lnTo>
                    <a:pt x="476" y="90"/>
                  </a:lnTo>
                  <a:lnTo>
                    <a:pt x="478" y="88"/>
                  </a:lnTo>
                  <a:lnTo>
                    <a:pt x="478" y="88"/>
                  </a:lnTo>
                  <a:lnTo>
                    <a:pt x="479" y="87"/>
                  </a:lnTo>
                  <a:lnTo>
                    <a:pt x="478" y="85"/>
                  </a:lnTo>
                  <a:lnTo>
                    <a:pt x="478" y="83"/>
                  </a:lnTo>
                  <a:lnTo>
                    <a:pt x="479" y="82"/>
                  </a:lnTo>
                  <a:lnTo>
                    <a:pt x="479" y="80"/>
                  </a:lnTo>
                  <a:lnTo>
                    <a:pt x="481" y="79"/>
                  </a:lnTo>
                  <a:lnTo>
                    <a:pt x="481" y="79"/>
                  </a:lnTo>
                  <a:lnTo>
                    <a:pt x="481" y="77"/>
                  </a:lnTo>
                  <a:lnTo>
                    <a:pt x="481" y="77"/>
                  </a:lnTo>
                  <a:lnTo>
                    <a:pt x="481" y="76"/>
                  </a:lnTo>
                  <a:lnTo>
                    <a:pt x="479" y="76"/>
                  </a:lnTo>
                  <a:lnTo>
                    <a:pt x="479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6" y="77"/>
                  </a:lnTo>
                  <a:lnTo>
                    <a:pt x="475" y="79"/>
                  </a:lnTo>
                  <a:lnTo>
                    <a:pt x="475" y="79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2" y="82"/>
                  </a:lnTo>
                  <a:lnTo>
                    <a:pt x="472" y="80"/>
                  </a:lnTo>
                  <a:lnTo>
                    <a:pt x="472" y="80"/>
                  </a:lnTo>
                  <a:lnTo>
                    <a:pt x="472" y="79"/>
                  </a:lnTo>
                  <a:lnTo>
                    <a:pt x="472" y="77"/>
                  </a:lnTo>
                  <a:lnTo>
                    <a:pt x="473" y="76"/>
                  </a:lnTo>
                  <a:lnTo>
                    <a:pt x="473" y="76"/>
                  </a:lnTo>
                  <a:lnTo>
                    <a:pt x="475" y="74"/>
                  </a:lnTo>
                  <a:lnTo>
                    <a:pt x="476" y="74"/>
                  </a:lnTo>
                  <a:lnTo>
                    <a:pt x="476" y="72"/>
                  </a:lnTo>
                  <a:lnTo>
                    <a:pt x="478" y="72"/>
                  </a:lnTo>
                  <a:lnTo>
                    <a:pt x="478" y="71"/>
                  </a:lnTo>
                  <a:lnTo>
                    <a:pt x="478" y="71"/>
                  </a:lnTo>
                  <a:lnTo>
                    <a:pt x="478" y="69"/>
                  </a:lnTo>
                  <a:lnTo>
                    <a:pt x="479" y="69"/>
                  </a:lnTo>
                  <a:lnTo>
                    <a:pt x="481" y="66"/>
                  </a:lnTo>
                  <a:lnTo>
                    <a:pt x="481" y="65"/>
                  </a:lnTo>
                  <a:lnTo>
                    <a:pt x="483" y="63"/>
                  </a:lnTo>
                  <a:lnTo>
                    <a:pt x="484" y="61"/>
                  </a:lnTo>
                  <a:lnTo>
                    <a:pt x="484" y="61"/>
                  </a:lnTo>
                  <a:lnTo>
                    <a:pt x="484" y="60"/>
                  </a:lnTo>
                  <a:lnTo>
                    <a:pt x="486" y="58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8"/>
                  </a:lnTo>
                  <a:lnTo>
                    <a:pt x="486" y="60"/>
                  </a:lnTo>
                  <a:lnTo>
                    <a:pt x="486" y="60"/>
                  </a:lnTo>
                  <a:lnTo>
                    <a:pt x="487" y="61"/>
                  </a:lnTo>
                  <a:lnTo>
                    <a:pt x="487" y="60"/>
                  </a:lnTo>
                  <a:lnTo>
                    <a:pt x="489" y="60"/>
                  </a:lnTo>
                  <a:lnTo>
                    <a:pt x="489" y="58"/>
                  </a:lnTo>
                  <a:lnTo>
                    <a:pt x="489" y="58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2" y="58"/>
                  </a:lnTo>
                  <a:lnTo>
                    <a:pt x="492" y="57"/>
                  </a:lnTo>
                  <a:lnTo>
                    <a:pt x="492" y="58"/>
                  </a:lnTo>
                  <a:lnTo>
                    <a:pt x="492" y="58"/>
                  </a:lnTo>
                  <a:lnTo>
                    <a:pt x="492" y="60"/>
                  </a:lnTo>
                  <a:lnTo>
                    <a:pt x="492" y="60"/>
                  </a:lnTo>
                  <a:lnTo>
                    <a:pt x="490" y="60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0"/>
                  </a:lnTo>
                  <a:lnTo>
                    <a:pt x="494" y="60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7" y="57"/>
                  </a:lnTo>
                  <a:lnTo>
                    <a:pt x="497" y="57"/>
                  </a:lnTo>
                  <a:lnTo>
                    <a:pt x="498" y="57"/>
                  </a:lnTo>
                  <a:lnTo>
                    <a:pt x="500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3" y="55"/>
                  </a:lnTo>
                  <a:lnTo>
                    <a:pt x="505" y="55"/>
                  </a:lnTo>
                  <a:lnTo>
                    <a:pt x="506" y="55"/>
                  </a:lnTo>
                  <a:lnTo>
                    <a:pt x="506" y="54"/>
                  </a:lnTo>
                  <a:lnTo>
                    <a:pt x="508" y="54"/>
                  </a:lnTo>
                  <a:lnTo>
                    <a:pt x="509" y="54"/>
                  </a:lnTo>
                  <a:lnTo>
                    <a:pt x="511" y="54"/>
                  </a:lnTo>
                  <a:lnTo>
                    <a:pt x="514" y="55"/>
                  </a:lnTo>
                  <a:lnTo>
                    <a:pt x="516" y="55"/>
                  </a:lnTo>
                  <a:lnTo>
                    <a:pt x="517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4" y="55"/>
                  </a:lnTo>
                  <a:lnTo>
                    <a:pt x="525" y="55"/>
                  </a:lnTo>
                  <a:lnTo>
                    <a:pt x="530" y="57"/>
                  </a:lnTo>
                  <a:lnTo>
                    <a:pt x="530" y="57"/>
                  </a:lnTo>
                  <a:lnTo>
                    <a:pt x="531" y="55"/>
                  </a:lnTo>
                  <a:lnTo>
                    <a:pt x="531" y="55"/>
                  </a:lnTo>
                  <a:lnTo>
                    <a:pt x="530" y="55"/>
                  </a:lnTo>
                  <a:lnTo>
                    <a:pt x="530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2"/>
                  </a:lnTo>
                  <a:lnTo>
                    <a:pt x="528" y="52"/>
                  </a:lnTo>
                  <a:lnTo>
                    <a:pt x="527" y="52"/>
                  </a:lnTo>
                  <a:lnTo>
                    <a:pt x="525" y="52"/>
                  </a:lnTo>
                  <a:lnTo>
                    <a:pt x="527" y="52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49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4" y="47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0" y="47"/>
                  </a:lnTo>
                  <a:lnTo>
                    <a:pt x="520" y="47"/>
                  </a:lnTo>
                  <a:lnTo>
                    <a:pt x="519" y="47"/>
                  </a:lnTo>
                  <a:lnTo>
                    <a:pt x="519" y="47"/>
                  </a:lnTo>
                  <a:lnTo>
                    <a:pt x="517" y="47"/>
                  </a:lnTo>
                  <a:lnTo>
                    <a:pt x="516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4"/>
                  </a:lnTo>
                  <a:lnTo>
                    <a:pt x="514" y="43"/>
                  </a:lnTo>
                  <a:lnTo>
                    <a:pt x="516" y="43"/>
                  </a:lnTo>
                  <a:lnTo>
                    <a:pt x="516" y="41"/>
                  </a:lnTo>
                  <a:lnTo>
                    <a:pt x="514" y="41"/>
                  </a:lnTo>
                  <a:lnTo>
                    <a:pt x="513" y="41"/>
                  </a:lnTo>
                  <a:lnTo>
                    <a:pt x="511" y="43"/>
                  </a:lnTo>
                  <a:lnTo>
                    <a:pt x="509" y="43"/>
                  </a:lnTo>
                  <a:lnTo>
                    <a:pt x="506" y="43"/>
                  </a:lnTo>
                  <a:lnTo>
                    <a:pt x="503" y="43"/>
                  </a:lnTo>
                  <a:lnTo>
                    <a:pt x="502" y="43"/>
                  </a:lnTo>
                  <a:lnTo>
                    <a:pt x="498" y="43"/>
                  </a:lnTo>
                  <a:lnTo>
                    <a:pt x="498" y="43"/>
                  </a:lnTo>
                  <a:lnTo>
                    <a:pt x="497" y="44"/>
                  </a:lnTo>
                  <a:lnTo>
                    <a:pt x="495" y="44"/>
                  </a:lnTo>
                  <a:lnTo>
                    <a:pt x="494" y="46"/>
                  </a:lnTo>
                  <a:lnTo>
                    <a:pt x="492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89" y="47"/>
                  </a:lnTo>
                  <a:lnTo>
                    <a:pt x="489" y="47"/>
                  </a:lnTo>
                  <a:lnTo>
                    <a:pt x="487" y="47"/>
                  </a:lnTo>
                  <a:lnTo>
                    <a:pt x="486" y="46"/>
                  </a:lnTo>
                  <a:lnTo>
                    <a:pt x="486" y="46"/>
                  </a:lnTo>
                  <a:lnTo>
                    <a:pt x="484" y="46"/>
                  </a:lnTo>
                  <a:lnTo>
                    <a:pt x="484" y="46"/>
                  </a:lnTo>
                  <a:lnTo>
                    <a:pt x="481" y="46"/>
                  </a:lnTo>
                  <a:lnTo>
                    <a:pt x="481" y="46"/>
                  </a:lnTo>
                  <a:lnTo>
                    <a:pt x="481" y="44"/>
                  </a:lnTo>
                  <a:lnTo>
                    <a:pt x="479" y="44"/>
                  </a:lnTo>
                  <a:lnTo>
                    <a:pt x="479" y="44"/>
                  </a:lnTo>
                  <a:lnTo>
                    <a:pt x="479" y="43"/>
                  </a:lnTo>
                  <a:lnTo>
                    <a:pt x="476" y="41"/>
                  </a:lnTo>
                  <a:lnTo>
                    <a:pt x="476" y="39"/>
                  </a:lnTo>
                  <a:lnTo>
                    <a:pt x="475" y="39"/>
                  </a:lnTo>
                  <a:lnTo>
                    <a:pt x="473" y="39"/>
                  </a:lnTo>
                  <a:lnTo>
                    <a:pt x="470" y="38"/>
                  </a:lnTo>
                  <a:lnTo>
                    <a:pt x="468" y="38"/>
                  </a:lnTo>
                  <a:lnTo>
                    <a:pt x="468" y="38"/>
                  </a:lnTo>
                  <a:lnTo>
                    <a:pt x="467" y="39"/>
                  </a:lnTo>
                  <a:lnTo>
                    <a:pt x="465" y="39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39"/>
                  </a:lnTo>
                  <a:lnTo>
                    <a:pt x="465" y="38"/>
                  </a:lnTo>
                  <a:lnTo>
                    <a:pt x="465" y="38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5"/>
                  </a:lnTo>
                  <a:lnTo>
                    <a:pt x="464" y="35"/>
                  </a:lnTo>
                  <a:lnTo>
                    <a:pt x="462" y="35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1" y="33"/>
                  </a:lnTo>
                  <a:lnTo>
                    <a:pt x="459" y="35"/>
                  </a:lnTo>
                  <a:lnTo>
                    <a:pt x="459" y="36"/>
                  </a:lnTo>
                  <a:lnTo>
                    <a:pt x="457" y="36"/>
                  </a:lnTo>
                  <a:lnTo>
                    <a:pt x="457" y="36"/>
                  </a:lnTo>
                  <a:lnTo>
                    <a:pt x="456" y="38"/>
                  </a:lnTo>
                  <a:lnTo>
                    <a:pt x="454" y="38"/>
                  </a:lnTo>
                  <a:lnTo>
                    <a:pt x="453" y="39"/>
                  </a:lnTo>
                  <a:lnTo>
                    <a:pt x="453" y="39"/>
                  </a:lnTo>
                  <a:lnTo>
                    <a:pt x="449" y="39"/>
                  </a:lnTo>
                  <a:lnTo>
                    <a:pt x="448" y="41"/>
                  </a:lnTo>
                  <a:lnTo>
                    <a:pt x="445" y="41"/>
                  </a:lnTo>
                  <a:lnTo>
                    <a:pt x="443" y="43"/>
                  </a:lnTo>
                  <a:lnTo>
                    <a:pt x="440" y="44"/>
                  </a:lnTo>
                  <a:lnTo>
                    <a:pt x="438" y="44"/>
                  </a:lnTo>
                  <a:lnTo>
                    <a:pt x="435" y="44"/>
                  </a:lnTo>
                  <a:lnTo>
                    <a:pt x="435" y="44"/>
                  </a:lnTo>
                  <a:lnTo>
                    <a:pt x="434" y="44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29" y="44"/>
                  </a:lnTo>
                  <a:lnTo>
                    <a:pt x="429" y="44"/>
                  </a:lnTo>
                  <a:lnTo>
                    <a:pt x="431" y="43"/>
                  </a:lnTo>
                  <a:lnTo>
                    <a:pt x="431" y="43"/>
                  </a:lnTo>
                  <a:lnTo>
                    <a:pt x="431" y="41"/>
                  </a:lnTo>
                  <a:lnTo>
                    <a:pt x="431" y="41"/>
                  </a:lnTo>
                  <a:lnTo>
                    <a:pt x="431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1" y="38"/>
                  </a:lnTo>
                  <a:lnTo>
                    <a:pt x="431" y="38"/>
                  </a:lnTo>
                  <a:lnTo>
                    <a:pt x="429" y="38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3" y="41"/>
                  </a:lnTo>
                  <a:lnTo>
                    <a:pt x="421" y="41"/>
                  </a:lnTo>
                  <a:lnTo>
                    <a:pt x="416" y="43"/>
                  </a:lnTo>
                  <a:lnTo>
                    <a:pt x="415" y="43"/>
                  </a:lnTo>
                  <a:lnTo>
                    <a:pt x="413" y="43"/>
                  </a:lnTo>
                  <a:lnTo>
                    <a:pt x="413" y="43"/>
                  </a:lnTo>
                  <a:lnTo>
                    <a:pt x="412" y="41"/>
                  </a:lnTo>
                  <a:lnTo>
                    <a:pt x="412" y="41"/>
                  </a:lnTo>
                  <a:lnTo>
                    <a:pt x="413" y="41"/>
                  </a:lnTo>
                  <a:lnTo>
                    <a:pt x="420" y="36"/>
                  </a:lnTo>
                  <a:lnTo>
                    <a:pt x="423" y="33"/>
                  </a:lnTo>
                  <a:lnTo>
                    <a:pt x="429" y="28"/>
                  </a:lnTo>
                  <a:lnTo>
                    <a:pt x="431" y="27"/>
                  </a:lnTo>
                  <a:lnTo>
                    <a:pt x="434" y="25"/>
                  </a:lnTo>
                  <a:lnTo>
                    <a:pt x="440" y="24"/>
                  </a:lnTo>
                  <a:lnTo>
                    <a:pt x="443" y="22"/>
                  </a:lnTo>
                  <a:lnTo>
                    <a:pt x="445" y="20"/>
                  </a:lnTo>
                  <a:lnTo>
                    <a:pt x="446" y="20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9" y="19"/>
                  </a:lnTo>
                  <a:lnTo>
                    <a:pt x="451" y="17"/>
                  </a:lnTo>
                  <a:lnTo>
                    <a:pt x="451" y="17"/>
                  </a:lnTo>
                  <a:lnTo>
                    <a:pt x="453" y="17"/>
                  </a:lnTo>
                  <a:lnTo>
                    <a:pt x="453" y="16"/>
                  </a:lnTo>
                  <a:lnTo>
                    <a:pt x="453" y="16"/>
                  </a:lnTo>
                  <a:lnTo>
                    <a:pt x="454" y="14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1"/>
                  </a:lnTo>
                  <a:lnTo>
                    <a:pt x="454" y="11"/>
                  </a:lnTo>
                  <a:lnTo>
                    <a:pt x="456" y="9"/>
                  </a:lnTo>
                  <a:lnTo>
                    <a:pt x="461" y="8"/>
                  </a:lnTo>
                  <a:lnTo>
                    <a:pt x="461" y="8"/>
                  </a:lnTo>
                  <a:lnTo>
                    <a:pt x="461" y="9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7" y="13"/>
                  </a:lnTo>
                  <a:lnTo>
                    <a:pt x="459" y="13"/>
                  </a:lnTo>
                  <a:lnTo>
                    <a:pt x="461" y="13"/>
                  </a:lnTo>
                  <a:lnTo>
                    <a:pt x="461" y="13"/>
                  </a:lnTo>
                  <a:lnTo>
                    <a:pt x="461" y="11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8"/>
                  </a:lnTo>
                  <a:lnTo>
                    <a:pt x="464" y="8"/>
                  </a:lnTo>
                  <a:lnTo>
                    <a:pt x="464" y="8"/>
                  </a:lnTo>
                  <a:lnTo>
                    <a:pt x="464" y="6"/>
                  </a:lnTo>
                  <a:lnTo>
                    <a:pt x="464" y="6"/>
                  </a:lnTo>
                  <a:lnTo>
                    <a:pt x="464" y="5"/>
                  </a:lnTo>
                  <a:lnTo>
                    <a:pt x="464" y="5"/>
                  </a:lnTo>
                  <a:lnTo>
                    <a:pt x="464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7" y="3"/>
                  </a:lnTo>
                  <a:lnTo>
                    <a:pt x="467" y="5"/>
                  </a:lnTo>
                  <a:lnTo>
                    <a:pt x="467" y="5"/>
                  </a:lnTo>
                  <a:lnTo>
                    <a:pt x="467" y="6"/>
                  </a:lnTo>
                  <a:lnTo>
                    <a:pt x="465" y="6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8"/>
                  </a:lnTo>
                  <a:lnTo>
                    <a:pt x="465" y="8"/>
                  </a:lnTo>
                  <a:lnTo>
                    <a:pt x="465" y="9"/>
                  </a:lnTo>
                  <a:lnTo>
                    <a:pt x="467" y="8"/>
                  </a:lnTo>
                  <a:lnTo>
                    <a:pt x="467" y="8"/>
                  </a:lnTo>
                  <a:lnTo>
                    <a:pt x="468" y="8"/>
                  </a:lnTo>
                  <a:lnTo>
                    <a:pt x="468" y="8"/>
                  </a:lnTo>
                  <a:lnTo>
                    <a:pt x="470" y="6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0" y="3"/>
                  </a:lnTo>
                  <a:lnTo>
                    <a:pt x="468" y="3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70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7" name="Freeform 354">
              <a:extLst>
                <a:ext uri="{FF2B5EF4-FFF2-40B4-BE49-F238E27FC236}">
                  <a16:creationId xmlns:a16="http://schemas.microsoft.com/office/drawing/2014/main" id="{9238B332-0418-40B2-8710-140546F9A8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8435" y="2718151"/>
              <a:ext cx="7299835" cy="251450"/>
            </a:xfrm>
            <a:custGeom>
              <a:avLst/>
              <a:gdLst>
                <a:gd name="T0" fmla="*/ 3067 w 3745"/>
                <a:gd name="T1" fmla="*/ 102 h 129"/>
                <a:gd name="T2" fmla="*/ 897 w 3745"/>
                <a:gd name="T3" fmla="*/ 99 h 129"/>
                <a:gd name="T4" fmla="*/ 3419 w 3745"/>
                <a:gd name="T5" fmla="*/ 102 h 129"/>
                <a:gd name="T6" fmla="*/ 2183 w 3745"/>
                <a:gd name="T7" fmla="*/ 95 h 129"/>
                <a:gd name="T8" fmla="*/ 2930 w 3745"/>
                <a:gd name="T9" fmla="*/ 117 h 129"/>
                <a:gd name="T10" fmla="*/ 2928 w 3745"/>
                <a:gd name="T11" fmla="*/ 107 h 129"/>
                <a:gd name="T12" fmla="*/ 14 w 3745"/>
                <a:gd name="T13" fmla="*/ 95 h 129"/>
                <a:gd name="T14" fmla="*/ 708 w 3745"/>
                <a:gd name="T15" fmla="*/ 96 h 129"/>
                <a:gd name="T16" fmla="*/ 697 w 3745"/>
                <a:gd name="T17" fmla="*/ 96 h 129"/>
                <a:gd name="T18" fmla="*/ 358 w 3745"/>
                <a:gd name="T19" fmla="*/ 95 h 129"/>
                <a:gd name="T20" fmla="*/ 360 w 3745"/>
                <a:gd name="T21" fmla="*/ 101 h 129"/>
                <a:gd name="T22" fmla="*/ 353 w 3745"/>
                <a:gd name="T23" fmla="*/ 95 h 129"/>
                <a:gd name="T24" fmla="*/ 440 w 3745"/>
                <a:gd name="T25" fmla="*/ 87 h 129"/>
                <a:gd name="T26" fmla="*/ 446 w 3745"/>
                <a:gd name="T27" fmla="*/ 83 h 129"/>
                <a:gd name="T28" fmla="*/ 440 w 3745"/>
                <a:gd name="T29" fmla="*/ 96 h 129"/>
                <a:gd name="T30" fmla="*/ 435 w 3745"/>
                <a:gd name="T31" fmla="*/ 90 h 129"/>
                <a:gd name="T32" fmla="*/ 3069 w 3745"/>
                <a:gd name="T33" fmla="*/ 80 h 129"/>
                <a:gd name="T34" fmla="*/ 2719 w 3745"/>
                <a:gd name="T35" fmla="*/ 82 h 129"/>
                <a:gd name="T36" fmla="*/ 322 w 3745"/>
                <a:gd name="T37" fmla="*/ 66 h 129"/>
                <a:gd name="T38" fmla="*/ 374 w 3745"/>
                <a:gd name="T39" fmla="*/ 61 h 129"/>
                <a:gd name="T40" fmla="*/ 670 w 3745"/>
                <a:gd name="T41" fmla="*/ 61 h 129"/>
                <a:gd name="T42" fmla="*/ 655 w 3745"/>
                <a:gd name="T43" fmla="*/ 77 h 129"/>
                <a:gd name="T44" fmla="*/ 653 w 3745"/>
                <a:gd name="T45" fmla="*/ 72 h 129"/>
                <a:gd name="T46" fmla="*/ 3174 w 3745"/>
                <a:gd name="T47" fmla="*/ 71 h 129"/>
                <a:gd name="T48" fmla="*/ 727 w 3745"/>
                <a:gd name="T49" fmla="*/ 63 h 129"/>
                <a:gd name="T50" fmla="*/ 290 w 3745"/>
                <a:gd name="T51" fmla="*/ 57 h 129"/>
                <a:gd name="T52" fmla="*/ 304 w 3745"/>
                <a:gd name="T53" fmla="*/ 76 h 129"/>
                <a:gd name="T54" fmla="*/ 290 w 3745"/>
                <a:gd name="T55" fmla="*/ 63 h 129"/>
                <a:gd name="T56" fmla="*/ 735 w 3745"/>
                <a:gd name="T57" fmla="*/ 60 h 129"/>
                <a:gd name="T58" fmla="*/ 727 w 3745"/>
                <a:gd name="T59" fmla="*/ 54 h 129"/>
                <a:gd name="T60" fmla="*/ 1802 w 3745"/>
                <a:gd name="T61" fmla="*/ 41 h 129"/>
                <a:gd name="T62" fmla="*/ 11 w 3745"/>
                <a:gd name="T63" fmla="*/ 46 h 129"/>
                <a:gd name="T64" fmla="*/ 431 w 3745"/>
                <a:gd name="T65" fmla="*/ 32 h 129"/>
                <a:gd name="T66" fmla="*/ 702 w 3745"/>
                <a:gd name="T67" fmla="*/ 32 h 129"/>
                <a:gd name="T68" fmla="*/ 1799 w 3745"/>
                <a:gd name="T69" fmla="*/ 30 h 129"/>
                <a:gd name="T70" fmla="*/ 1798 w 3745"/>
                <a:gd name="T71" fmla="*/ 28 h 129"/>
                <a:gd name="T72" fmla="*/ 281 w 3745"/>
                <a:gd name="T73" fmla="*/ 30 h 129"/>
                <a:gd name="T74" fmla="*/ 276 w 3745"/>
                <a:gd name="T75" fmla="*/ 47 h 129"/>
                <a:gd name="T76" fmla="*/ 268 w 3745"/>
                <a:gd name="T77" fmla="*/ 28 h 129"/>
                <a:gd name="T78" fmla="*/ 2783 w 3745"/>
                <a:gd name="T79" fmla="*/ 25 h 129"/>
                <a:gd name="T80" fmla="*/ 617 w 3745"/>
                <a:gd name="T81" fmla="*/ 20 h 129"/>
                <a:gd name="T82" fmla="*/ 615 w 3745"/>
                <a:gd name="T83" fmla="*/ 19 h 129"/>
                <a:gd name="T84" fmla="*/ 421 w 3745"/>
                <a:gd name="T85" fmla="*/ 14 h 129"/>
                <a:gd name="T86" fmla="*/ 360 w 3745"/>
                <a:gd name="T87" fmla="*/ 14 h 129"/>
                <a:gd name="T88" fmla="*/ 726 w 3745"/>
                <a:gd name="T89" fmla="*/ 19 h 129"/>
                <a:gd name="T90" fmla="*/ 618 w 3745"/>
                <a:gd name="T91" fmla="*/ 5 h 129"/>
                <a:gd name="T92" fmla="*/ 642 w 3745"/>
                <a:gd name="T93" fmla="*/ 11 h 129"/>
                <a:gd name="T94" fmla="*/ 621 w 3745"/>
                <a:gd name="T95" fmla="*/ 17 h 129"/>
                <a:gd name="T96" fmla="*/ 610 w 3745"/>
                <a:gd name="T97" fmla="*/ 6 h 129"/>
                <a:gd name="T98" fmla="*/ 275 w 3745"/>
                <a:gd name="T99" fmla="*/ 11 h 129"/>
                <a:gd name="T100" fmla="*/ 276 w 3745"/>
                <a:gd name="T101" fmla="*/ 19 h 129"/>
                <a:gd name="T102" fmla="*/ 284 w 3745"/>
                <a:gd name="T103" fmla="*/ 27 h 129"/>
                <a:gd name="T104" fmla="*/ 263 w 3745"/>
                <a:gd name="T105" fmla="*/ 20 h 129"/>
                <a:gd name="T106" fmla="*/ 271 w 3745"/>
                <a:gd name="T107" fmla="*/ 9 h 129"/>
                <a:gd name="T108" fmla="*/ 719 w 3745"/>
                <a:gd name="T109" fmla="*/ 8 h 129"/>
                <a:gd name="T110" fmla="*/ 710 w 3745"/>
                <a:gd name="T111" fmla="*/ 2 h 129"/>
                <a:gd name="T112" fmla="*/ 312 w 3745"/>
                <a:gd name="T113" fmla="*/ 24 h 129"/>
                <a:gd name="T114" fmla="*/ 330 w 3745"/>
                <a:gd name="T115" fmla="*/ 63 h 129"/>
                <a:gd name="T116" fmla="*/ 323 w 3745"/>
                <a:gd name="T117" fmla="*/ 61 h 129"/>
                <a:gd name="T118" fmla="*/ 312 w 3745"/>
                <a:gd name="T119" fmla="*/ 47 h 129"/>
                <a:gd name="T120" fmla="*/ 293 w 3745"/>
                <a:gd name="T121" fmla="*/ 28 h 129"/>
                <a:gd name="T122" fmla="*/ 301 w 3745"/>
                <a:gd name="T123" fmla="*/ 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5" h="129">
                  <a:moveTo>
                    <a:pt x="355" y="101"/>
                  </a:moveTo>
                  <a:lnTo>
                    <a:pt x="353" y="101"/>
                  </a:lnTo>
                  <a:lnTo>
                    <a:pt x="353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53" y="102"/>
                  </a:lnTo>
                  <a:lnTo>
                    <a:pt x="353" y="104"/>
                  </a:lnTo>
                  <a:lnTo>
                    <a:pt x="355" y="104"/>
                  </a:lnTo>
                  <a:lnTo>
                    <a:pt x="355" y="104"/>
                  </a:lnTo>
                  <a:lnTo>
                    <a:pt x="355" y="102"/>
                  </a:lnTo>
                  <a:lnTo>
                    <a:pt x="357" y="101"/>
                  </a:lnTo>
                  <a:lnTo>
                    <a:pt x="357" y="101"/>
                  </a:lnTo>
                  <a:lnTo>
                    <a:pt x="355" y="101"/>
                  </a:lnTo>
                  <a:close/>
                  <a:moveTo>
                    <a:pt x="3067" y="98"/>
                  </a:moveTo>
                  <a:lnTo>
                    <a:pt x="3070" y="99"/>
                  </a:lnTo>
                  <a:lnTo>
                    <a:pt x="3072" y="101"/>
                  </a:lnTo>
                  <a:lnTo>
                    <a:pt x="3073" y="101"/>
                  </a:lnTo>
                  <a:lnTo>
                    <a:pt x="3073" y="101"/>
                  </a:lnTo>
                  <a:lnTo>
                    <a:pt x="3075" y="101"/>
                  </a:lnTo>
                  <a:lnTo>
                    <a:pt x="3075" y="101"/>
                  </a:lnTo>
                  <a:lnTo>
                    <a:pt x="3077" y="101"/>
                  </a:lnTo>
                  <a:lnTo>
                    <a:pt x="3078" y="101"/>
                  </a:lnTo>
                  <a:lnTo>
                    <a:pt x="3078" y="102"/>
                  </a:lnTo>
                  <a:lnTo>
                    <a:pt x="3078" y="102"/>
                  </a:lnTo>
                  <a:lnTo>
                    <a:pt x="3077" y="102"/>
                  </a:lnTo>
                  <a:lnTo>
                    <a:pt x="3073" y="104"/>
                  </a:lnTo>
                  <a:lnTo>
                    <a:pt x="3073" y="104"/>
                  </a:lnTo>
                  <a:lnTo>
                    <a:pt x="3072" y="104"/>
                  </a:lnTo>
                  <a:lnTo>
                    <a:pt x="3070" y="104"/>
                  </a:lnTo>
                  <a:lnTo>
                    <a:pt x="3070" y="102"/>
                  </a:lnTo>
                  <a:lnTo>
                    <a:pt x="3069" y="102"/>
                  </a:lnTo>
                  <a:lnTo>
                    <a:pt x="3067" y="102"/>
                  </a:lnTo>
                  <a:lnTo>
                    <a:pt x="3066" y="101"/>
                  </a:lnTo>
                  <a:lnTo>
                    <a:pt x="3064" y="101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6" y="99"/>
                  </a:lnTo>
                  <a:lnTo>
                    <a:pt x="3067" y="98"/>
                  </a:lnTo>
                  <a:close/>
                  <a:moveTo>
                    <a:pt x="899" y="98"/>
                  </a:moveTo>
                  <a:lnTo>
                    <a:pt x="899" y="99"/>
                  </a:lnTo>
                  <a:lnTo>
                    <a:pt x="899" y="99"/>
                  </a:lnTo>
                  <a:lnTo>
                    <a:pt x="899" y="101"/>
                  </a:lnTo>
                  <a:lnTo>
                    <a:pt x="897" y="101"/>
                  </a:lnTo>
                  <a:lnTo>
                    <a:pt x="897" y="101"/>
                  </a:lnTo>
                  <a:lnTo>
                    <a:pt x="896" y="101"/>
                  </a:lnTo>
                  <a:lnTo>
                    <a:pt x="894" y="104"/>
                  </a:lnTo>
                  <a:lnTo>
                    <a:pt x="891" y="106"/>
                  </a:lnTo>
                  <a:lnTo>
                    <a:pt x="891" y="107"/>
                  </a:lnTo>
                  <a:lnTo>
                    <a:pt x="889" y="109"/>
                  </a:lnTo>
                  <a:lnTo>
                    <a:pt x="886" y="110"/>
                  </a:lnTo>
                  <a:lnTo>
                    <a:pt x="885" y="112"/>
                  </a:lnTo>
                  <a:lnTo>
                    <a:pt x="885" y="110"/>
                  </a:lnTo>
                  <a:lnTo>
                    <a:pt x="883" y="110"/>
                  </a:lnTo>
                  <a:lnTo>
                    <a:pt x="883" y="110"/>
                  </a:lnTo>
                  <a:lnTo>
                    <a:pt x="886" y="109"/>
                  </a:lnTo>
                  <a:lnTo>
                    <a:pt x="888" y="107"/>
                  </a:lnTo>
                  <a:lnTo>
                    <a:pt x="889" y="107"/>
                  </a:lnTo>
                  <a:lnTo>
                    <a:pt x="893" y="104"/>
                  </a:lnTo>
                  <a:lnTo>
                    <a:pt x="894" y="102"/>
                  </a:lnTo>
                  <a:lnTo>
                    <a:pt x="894" y="102"/>
                  </a:lnTo>
                  <a:lnTo>
                    <a:pt x="894" y="101"/>
                  </a:lnTo>
                  <a:lnTo>
                    <a:pt x="894" y="101"/>
                  </a:lnTo>
                  <a:lnTo>
                    <a:pt x="896" y="99"/>
                  </a:lnTo>
                  <a:lnTo>
                    <a:pt x="897" y="99"/>
                  </a:lnTo>
                  <a:lnTo>
                    <a:pt x="897" y="99"/>
                  </a:lnTo>
                  <a:lnTo>
                    <a:pt x="897" y="98"/>
                  </a:lnTo>
                  <a:lnTo>
                    <a:pt x="899" y="98"/>
                  </a:lnTo>
                  <a:close/>
                  <a:moveTo>
                    <a:pt x="3423" y="98"/>
                  </a:moveTo>
                  <a:lnTo>
                    <a:pt x="3423" y="98"/>
                  </a:lnTo>
                  <a:lnTo>
                    <a:pt x="3423" y="99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5" y="101"/>
                  </a:lnTo>
                  <a:lnTo>
                    <a:pt x="3425" y="102"/>
                  </a:lnTo>
                  <a:lnTo>
                    <a:pt x="3427" y="102"/>
                  </a:lnTo>
                  <a:lnTo>
                    <a:pt x="3428" y="102"/>
                  </a:lnTo>
                  <a:lnTo>
                    <a:pt x="3428" y="102"/>
                  </a:lnTo>
                  <a:lnTo>
                    <a:pt x="3427" y="104"/>
                  </a:lnTo>
                  <a:lnTo>
                    <a:pt x="3425" y="104"/>
                  </a:lnTo>
                  <a:lnTo>
                    <a:pt x="3425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0" y="107"/>
                  </a:lnTo>
                  <a:lnTo>
                    <a:pt x="3417" y="110"/>
                  </a:lnTo>
                  <a:lnTo>
                    <a:pt x="3417" y="112"/>
                  </a:lnTo>
                  <a:lnTo>
                    <a:pt x="3417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0"/>
                  </a:lnTo>
                  <a:lnTo>
                    <a:pt x="3414" y="109"/>
                  </a:lnTo>
                  <a:lnTo>
                    <a:pt x="3412" y="107"/>
                  </a:lnTo>
                  <a:lnTo>
                    <a:pt x="3414" y="106"/>
                  </a:lnTo>
                  <a:lnTo>
                    <a:pt x="3416" y="104"/>
                  </a:lnTo>
                  <a:lnTo>
                    <a:pt x="3419" y="102"/>
                  </a:lnTo>
                  <a:lnTo>
                    <a:pt x="3420" y="99"/>
                  </a:lnTo>
                  <a:lnTo>
                    <a:pt x="3422" y="98"/>
                  </a:lnTo>
                  <a:lnTo>
                    <a:pt x="3423" y="98"/>
                  </a:lnTo>
                  <a:close/>
                  <a:moveTo>
                    <a:pt x="2184" y="95"/>
                  </a:moveTo>
                  <a:lnTo>
                    <a:pt x="2186" y="95"/>
                  </a:lnTo>
                  <a:lnTo>
                    <a:pt x="2187" y="95"/>
                  </a:lnTo>
                  <a:lnTo>
                    <a:pt x="2189" y="96"/>
                  </a:lnTo>
                  <a:lnTo>
                    <a:pt x="2190" y="96"/>
                  </a:lnTo>
                  <a:lnTo>
                    <a:pt x="2194" y="98"/>
                  </a:lnTo>
                  <a:lnTo>
                    <a:pt x="2194" y="98"/>
                  </a:lnTo>
                  <a:lnTo>
                    <a:pt x="2194" y="96"/>
                  </a:lnTo>
                  <a:lnTo>
                    <a:pt x="2194" y="95"/>
                  </a:lnTo>
                  <a:lnTo>
                    <a:pt x="2195" y="95"/>
                  </a:lnTo>
                  <a:lnTo>
                    <a:pt x="2195" y="96"/>
                  </a:lnTo>
                  <a:lnTo>
                    <a:pt x="2197" y="96"/>
                  </a:lnTo>
                  <a:lnTo>
                    <a:pt x="2198" y="99"/>
                  </a:lnTo>
                  <a:lnTo>
                    <a:pt x="2200" y="101"/>
                  </a:lnTo>
                  <a:lnTo>
                    <a:pt x="2201" y="102"/>
                  </a:lnTo>
                  <a:lnTo>
                    <a:pt x="2201" y="102"/>
                  </a:lnTo>
                  <a:lnTo>
                    <a:pt x="2201" y="104"/>
                  </a:lnTo>
                  <a:lnTo>
                    <a:pt x="2201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198" y="102"/>
                  </a:lnTo>
                  <a:lnTo>
                    <a:pt x="2197" y="102"/>
                  </a:lnTo>
                  <a:lnTo>
                    <a:pt x="2195" y="102"/>
                  </a:lnTo>
                  <a:lnTo>
                    <a:pt x="2195" y="102"/>
                  </a:lnTo>
                  <a:lnTo>
                    <a:pt x="2194" y="101"/>
                  </a:lnTo>
                  <a:lnTo>
                    <a:pt x="2190" y="99"/>
                  </a:lnTo>
                  <a:lnTo>
                    <a:pt x="2189" y="98"/>
                  </a:lnTo>
                  <a:lnTo>
                    <a:pt x="2187" y="98"/>
                  </a:lnTo>
                  <a:lnTo>
                    <a:pt x="2183" y="95"/>
                  </a:lnTo>
                  <a:lnTo>
                    <a:pt x="2183" y="95"/>
                  </a:lnTo>
                  <a:lnTo>
                    <a:pt x="2184" y="95"/>
                  </a:lnTo>
                  <a:close/>
                  <a:moveTo>
                    <a:pt x="443" y="91"/>
                  </a:moveTo>
                  <a:lnTo>
                    <a:pt x="443" y="91"/>
                  </a:lnTo>
                  <a:lnTo>
                    <a:pt x="443" y="91"/>
                  </a:lnTo>
                  <a:lnTo>
                    <a:pt x="443" y="93"/>
                  </a:lnTo>
                  <a:lnTo>
                    <a:pt x="443" y="93"/>
                  </a:lnTo>
                  <a:lnTo>
                    <a:pt x="445" y="93"/>
                  </a:lnTo>
                  <a:lnTo>
                    <a:pt x="445" y="91"/>
                  </a:lnTo>
                  <a:lnTo>
                    <a:pt x="443" y="91"/>
                  </a:lnTo>
                  <a:close/>
                  <a:moveTo>
                    <a:pt x="2936" y="91"/>
                  </a:moveTo>
                  <a:lnTo>
                    <a:pt x="2936" y="91"/>
                  </a:lnTo>
                  <a:lnTo>
                    <a:pt x="2933" y="93"/>
                  </a:lnTo>
                  <a:lnTo>
                    <a:pt x="2933" y="93"/>
                  </a:lnTo>
                  <a:lnTo>
                    <a:pt x="2933" y="95"/>
                  </a:lnTo>
                  <a:lnTo>
                    <a:pt x="2932" y="95"/>
                  </a:lnTo>
                  <a:lnTo>
                    <a:pt x="2933" y="96"/>
                  </a:lnTo>
                  <a:lnTo>
                    <a:pt x="2941" y="99"/>
                  </a:lnTo>
                  <a:lnTo>
                    <a:pt x="2941" y="101"/>
                  </a:lnTo>
                  <a:lnTo>
                    <a:pt x="2941" y="102"/>
                  </a:lnTo>
                  <a:lnTo>
                    <a:pt x="2938" y="102"/>
                  </a:lnTo>
                  <a:lnTo>
                    <a:pt x="2935" y="104"/>
                  </a:lnTo>
                  <a:lnTo>
                    <a:pt x="2933" y="106"/>
                  </a:lnTo>
                  <a:lnTo>
                    <a:pt x="2930" y="106"/>
                  </a:lnTo>
                  <a:lnTo>
                    <a:pt x="2928" y="109"/>
                  </a:lnTo>
                  <a:lnTo>
                    <a:pt x="2928" y="110"/>
                  </a:lnTo>
                  <a:lnTo>
                    <a:pt x="2928" y="112"/>
                  </a:lnTo>
                  <a:lnTo>
                    <a:pt x="2930" y="115"/>
                  </a:lnTo>
                  <a:lnTo>
                    <a:pt x="2933" y="115"/>
                  </a:lnTo>
                  <a:lnTo>
                    <a:pt x="2935" y="115"/>
                  </a:lnTo>
                  <a:lnTo>
                    <a:pt x="2935" y="117"/>
                  </a:lnTo>
                  <a:lnTo>
                    <a:pt x="2932" y="117"/>
                  </a:lnTo>
                  <a:lnTo>
                    <a:pt x="2930" y="117"/>
                  </a:lnTo>
                  <a:lnTo>
                    <a:pt x="2930" y="118"/>
                  </a:lnTo>
                  <a:lnTo>
                    <a:pt x="2932" y="118"/>
                  </a:lnTo>
                  <a:lnTo>
                    <a:pt x="2932" y="120"/>
                  </a:lnTo>
                  <a:lnTo>
                    <a:pt x="2935" y="120"/>
                  </a:lnTo>
                  <a:lnTo>
                    <a:pt x="2936" y="121"/>
                  </a:lnTo>
                  <a:lnTo>
                    <a:pt x="2938" y="121"/>
                  </a:lnTo>
                  <a:lnTo>
                    <a:pt x="2941" y="123"/>
                  </a:lnTo>
                  <a:lnTo>
                    <a:pt x="2943" y="123"/>
                  </a:lnTo>
                  <a:lnTo>
                    <a:pt x="2944" y="124"/>
                  </a:lnTo>
                  <a:lnTo>
                    <a:pt x="2943" y="126"/>
                  </a:lnTo>
                  <a:lnTo>
                    <a:pt x="2941" y="126"/>
                  </a:lnTo>
                  <a:lnTo>
                    <a:pt x="2941" y="128"/>
                  </a:lnTo>
                  <a:lnTo>
                    <a:pt x="2941" y="129"/>
                  </a:lnTo>
                  <a:lnTo>
                    <a:pt x="2939" y="128"/>
                  </a:lnTo>
                  <a:lnTo>
                    <a:pt x="2936" y="126"/>
                  </a:lnTo>
                  <a:lnTo>
                    <a:pt x="2933" y="124"/>
                  </a:lnTo>
                  <a:lnTo>
                    <a:pt x="2930" y="123"/>
                  </a:lnTo>
                  <a:lnTo>
                    <a:pt x="2928" y="121"/>
                  </a:lnTo>
                  <a:lnTo>
                    <a:pt x="2925" y="121"/>
                  </a:lnTo>
                  <a:lnTo>
                    <a:pt x="2922" y="120"/>
                  </a:lnTo>
                  <a:lnTo>
                    <a:pt x="2922" y="120"/>
                  </a:lnTo>
                  <a:lnTo>
                    <a:pt x="2922" y="118"/>
                  </a:lnTo>
                  <a:lnTo>
                    <a:pt x="2924" y="118"/>
                  </a:lnTo>
                  <a:lnTo>
                    <a:pt x="2925" y="118"/>
                  </a:lnTo>
                  <a:lnTo>
                    <a:pt x="2928" y="118"/>
                  </a:lnTo>
                  <a:lnTo>
                    <a:pt x="2928" y="117"/>
                  </a:lnTo>
                  <a:lnTo>
                    <a:pt x="2930" y="117"/>
                  </a:lnTo>
                  <a:lnTo>
                    <a:pt x="2928" y="115"/>
                  </a:lnTo>
                  <a:lnTo>
                    <a:pt x="2927" y="113"/>
                  </a:lnTo>
                  <a:lnTo>
                    <a:pt x="2927" y="113"/>
                  </a:lnTo>
                  <a:lnTo>
                    <a:pt x="2928" y="112"/>
                  </a:lnTo>
                  <a:lnTo>
                    <a:pt x="2928" y="109"/>
                  </a:lnTo>
                  <a:lnTo>
                    <a:pt x="2928" y="107"/>
                  </a:lnTo>
                  <a:lnTo>
                    <a:pt x="2930" y="106"/>
                  </a:lnTo>
                  <a:lnTo>
                    <a:pt x="2933" y="104"/>
                  </a:lnTo>
                  <a:lnTo>
                    <a:pt x="2935" y="104"/>
                  </a:lnTo>
                  <a:lnTo>
                    <a:pt x="2936" y="102"/>
                  </a:lnTo>
                  <a:lnTo>
                    <a:pt x="2938" y="101"/>
                  </a:lnTo>
                  <a:lnTo>
                    <a:pt x="2938" y="99"/>
                  </a:lnTo>
                  <a:lnTo>
                    <a:pt x="2936" y="98"/>
                  </a:lnTo>
                  <a:lnTo>
                    <a:pt x="2933" y="96"/>
                  </a:lnTo>
                  <a:lnTo>
                    <a:pt x="2932" y="96"/>
                  </a:lnTo>
                  <a:lnTo>
                    <a:pt x="2932" y="96"/>
                  </a:lnTo>
                  <a:lnTo>
                    <a:pt x="2930" y="96"/>
                  </a:lnTo>
                  <a:lnTo>
                    <a:pt x="2930" y="95"/>
                  </a:lnTo>
                  <a:lnTo>
                    <a:pt x="2928" y="95"/>
                  </a:lnTo>
                  <a:lnTo>
                    <a:pt x="2928" y="95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30" y="93"/>
                  </a:lnTo>
                  <a:lnTo>
                    <a:pt x="2932" y="93"/>
                  </a:lnTo>
                  <a:lnTo>
                    <a:pt x="2935" y="91"/>
                  </a:lnTo>
                  <a:lnTo>
                    <a:pt x="2936" y="91"/>
                  </a:lnTo>
                  <a:close/>
                  <a:moveTo>
                    <a:pt x="14" y="90"/>
                  </a:moveTo>
                  <a:lnTo>
                    <a:pt x="14" y="90"/>
                  </a:lnTo>
                  <a:lnTo>
                    <a:pt x="14" y="93"/>
                  </a:lnTo>
                  <a:lnTo>
                    <a:pt x="14" y="95"/>
                  </a:lnTo>
                  <a:lnTo>
                    <a:pt x="16" y="96"/>
                  </a:lnTo>
                  <a:lnTo>
                    <a:pt x="16" y="96"/>
                  </a:lnTo>
                  <a:lnTo>
                    <a:pt x="18" y="98"/>
                  </a:lnTo>
                  <a:lnTo>
                    <a:pt x="18" y="98"/>
                  </a:lnTo>
                  <a:lnTo>
                    <a:pt x="16" y="98"/>
                  </a:lnTo>
                  <a:lnTo>
                    <a:pt x="14" y="96"/>
                  </a:lnTo>
                  <a:lnTo>
                    <a:pt x="14" y="96"/>
                  </a:lnTo>
                  <a:lnTo>
                    <a:pt x="14" y="95"/>
                  </a:lnTo>
                  <a:lnTo>
                    <a:pt x="14" y="93"/>
                  </a:lnTo>
                  <a:lnTo>
                    <a:pt x="14" y="91"/>
                  </a:lnTo>
                  <a:lnTo>
                    <a:pt x="14" y="90"/>
                  </a:lnTo>
                  <a:lnTo>
                    <a:pt x="14" y="90"/>
                  </a:lnTo>
                  <a:close/>
                  <a:moveTo>
                    <a:pt x="705" y="88"/>
                  </a:moveTo>
                  <a:lnTo>
                    <a:pt x="705" y="88"/>
                  </a:lnTo>
                  <a:lnTo>
                    <a:pt x="705" y="88"/>
                  </a:lnTo>
                  <a:lnTo>
                    <a:pt x="705" y="90"/>
                  </a:lnTo>
                  <a:lnTo>
                    <a:pt x="707" y="90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8" y="91"/>
                  </a:lnTo>
                  <a:lnTo>
                    <a:pt x="708" y="91"/>
                  </a:lnTo>
                  <a:lnTo>
                    <a:pt x="708" y="93"/>
                  </a:lnTo>
                  <a:lnTo>
                    <a:pt x="710" y="93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1" y="96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1" y="98"/>
                  </a:lnTo>
                  <a:lnTo>
                    <a:pt x="711" y="98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0" y="95"/>
                  </a:lnTo>
                  <a:lnTo>
                    <a:pt x="710" y="95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3"/>
                  </a:lnTo>
                  <a:lnTo>
                    <a:pt x="707" y="93"/>
                  </a:lnTo>
                  <a:lnTo>
                    <a:pt x="707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699" y="96"/>
                  </a:lnTo>
                  <a:lnTo>
                    <a:pt x="699" y="96"/>
                  </a:lnTo>
                  <a:lnTo>
                    <a:pt x="699" y="95"/>
                  </a:lnTo>
                  <a:lnTo>
                    <a:pt x="699" y="95"/>
                  </a:lnTo>
                  <a:lnTo>
                    <a:pt x="697" y="95"/>
                  </a:lnTo>
                  <a:lnTo>
                    <a:pt x="697" y="95"/>
                  </a:lnTo>
                  <a:lnTo>
                    <a:pt x="697" y="96"/>
                  </a:lnTo>
                  <a:lnTo>
                    <a:pt x="696" y="96"/>
                  </a:lnTo>
                  <a:lnTo>
                    <a:pt x="696" y="96"/>
                  </a:lnTo>
                  <a:lnTo>
                    <a:pt x="697" y="95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9" y="93"/>
                  </a:lnTo>
                  <a:lnTo>
                    <a:pt x="699" y="95"/>
                  </a:lnTo>
                  <a:lnTo>
                    <a:pt x="700" y="95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3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5" y="91"/>
                  </a:lnTo>
                  <a:lnTo>
                    <a:pt x="705" y="91"/>
                  </a:lnTo>
                  <a:lnTo>
                    <a:pt x="705" y="90"/>
                  </a:lnTo>
                  <a:lnTo>
                    <a:pt x="705" y="88"/>
                  </a:lnTo>
                  <a:lnTo>
                    <a:pt x="705" y="88"/>
                  </a:lnTo>
                  <a:close/>
                  <a:moveTo>
                    <a:pt x="353" y="87"/>
                  </a:moveTo>
                  <a:lnTo>
                    <a:pt x="355" y="87"/>
                  </a:lnTo>
                  <a:lnTo>
                    <a:pt x="355" y="87"/>
                  </a:lnTo>
                  <a:lnTo>
                    <a:pt x="355" y="88"/>
                  </a:lnTo>
                  <a:lnTo>
                    <a:pt x="355" y="90"/>
                  </a:lnTo>
                  <a:lnTo>
                    <a:pt x="357" y="91"/>
                  </a:lnTo>
                  <a:lnTo>
                    <a:pt x="358" y="91"/>
                  </a:lnTo>
                  <a:lnTo>
                    <a:pt x="358" y="91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5"/>
                  </a:lnTo>
                  <a:lnTo>
                    <a:pt x="358" y="95"/>
                  </a:lnTo>
                  <a:lnTo>
                    <a:pt x="360" y="95"/>
                  </a:lnTo>
                  <a:lnTo>
                    <a:pt x="361" y="96"/>
                  </a:lnTo>
                  <a:lnTo>
                    <a:pt x="361" y="96"/>
                  </a:lnTo>
                  <a:lnTo>
                    <a:pt x="363" y="98"/>
                  </a:lnTo>
                  <a:lnTo>
                    <a:pt x="363" y="98"/>
                  </a:lnTo>
                  <a:lnTo>
                    <a:pt x="363" y="99"/>
                  </a:lnTo>
                  <a:lnTo>
                    <a:pt x="361" y="99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99"/>
                  </a:lnTo>
                  <a:lnTo>
                    <a:pt x="360" y="98"/>
                  </a:lnTo>
                  <a:lnTo>
                    <a:pt x="360" y="98"/>
                  </a:lnTo>
                  <a:lnTo>
                    <a:pt x="358" y="96"/>
                  </a:lnTo>
                  <a:lnTo>
                    <a:pt x="360" y="96"/>
                  </a:lnTo>
                  <a:lnTo>
                    <a:pt x="360" y="96"/>
                  </a:lnTo>
                  <a:lnTo>
                    <a:pt x="358" y="96"/>
                  </a:lnTo>
                  <a:lnTo>
                    <a:pt x="357" y="96"/>
                  </a:lnTo>
                  <a:lnTo>
                    <a:pt x="353" y="96"/>
                  </a:lnTo>
                  <a:lnTo>
                    <a:pt x="352" y="96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3" y="98"/>
                  </a:lnTo>
                  <a:lnTo>
                    <a:pt x="353" y="98"/>
                  </a:lnTo>
                  <a:lnTo>
                    <a:pt x="355" y="99"/>
                  </a:lnTo>
                  <a:lnTo>
                    <a:pt x="355" y="99"/>
                  </a:lnTo>
                  <a:lnTo>
                    <a:pt x="357" y="101"/>
                  </a:lnTo>
                  <a:lnTo>
                    <a:pt x="358" y="99"/>
                  </a:lnTo>
                  <a:lnTo>
                    <a:pt x="358" y="99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2"/>
                  </a:lnTo>
                  <a:lnTo>
                    <a:pt x="360" y="102"/>
                  </a:lnTo>
                  <a:lnTo>
                    <a:pt x="360" y="102"/>
                  </a:lnTo>
                  <a:lnTo>
                    <a:pt x="358" y="102"/>
                  </a:lnTo>
                  <a:lnTo>
                    <a:pt x="358" y="102"/>
                  </a:lnTo>
                  <a:lnTo>
                    <a:pt x="355" y="106"/>
                  </a:lnTo>
                  <a:lnTo>
                    <a:pt x="353" y="107"/>
                  </a:lnTo>
                  <a:lnTo>
                    <a:pt x="352" y="107"/>
                  </a:lnTo>
                  <a:lnTo>
                    <a:pt x="350" y="106"/>
                  </a:lnTo>
                  <a:lnTo>
                    <a:pt x="349" y="106"/>
                  </a:lnTo>
                  <a:lnTo>
                    <a:pt x="349" y="106"/>
                  </a:lnTo>
                  <a:lnTo>
                    <a:pt x="345" y="107"/>
                  </a:lnTo>
                  <a:lnTo>
                    <a:pt x="344" y="107"/>
                  </a:lnTo>
                  <a:lnTo>
                    <a:pt x="344" y="106"/>
                  </a:lnTo>
                  <a:lnTo>
                    <a:pt x="344" y="106"/>
                  </a:lnTo>
                  <a:lnTo>
                    <a:pt x="344" y="104"/>
                  </a:lnTo>
                  <a:lnTo>
                    <a:pt x="344" y="104"/>
                  </a:lnTo>
                  <a:lnTo>
                    <a:pt x="344" y="102"/>
                  </a:lnTo>
                  <a:lnTo>
                    <a:pt x="344" y="102"/>
                  </a:lnTo>
                  <a:lnTo>
                    <a:pt x="345" y="101"/>
                  </a:lnTo>
                  <a:lnTo>
                    <a:pt x="347" y="101"/>
                  </a:lnTo>
                  <a:lnTo>
                    <a:pt x="349" y="101"/>
                  </a:lnTo>
                  <a:lnTo>
                    <a:pt x="349" y="99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50" y="96"/>
                  </a:lnTo>
                  <a:lnTo>
                    <a:pt x="352" y="95"/>
                  </a:lnTo>
                  <a:lnTo>
                    <a:pt x="353" y="95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2" y="93"/>
                  </a:lnTo>
                  <a:lnTo>
                    <a:pt x="352" y="93"/>
                  </a:lnTo>
                  <a:lnTo>
                    <a:pt x="350" y="95"/>
                  </a:lnTo>
                  <a:lnTo>
                    <a:pt x="349" y="95"/>
                  </a:lnTo>
                  <a:lnTo>
                    <a:pt x="347" y="96"/>
                  </a:lnTo>
                  <a:lnTo>
                    <a:pt x="347" y="96"/>
                  </a:lnTo>
                  <a:lnTo>
                    <a:pt x="347" y="95"/>
                  </a:lnTo>
                  <a:lnTo>
                    <a:pt x="345" y="93"/>
                  </a:lnTo>
                  <a:lnTo>
                    <a:pt x="347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1"/>
                  </a:lnTo>
                  <a:lnTo>
                    <a:pt x="350" y="91"/>
                  </a:lnTo>
                  <a:lnTo>
                    <a:pt x="355" y="91"/>
                  </a:lnTo>
                  <a:lnTo>
                    <a:pt x="355" y="90"/>
                  </a:lnTo>
                  <a:lnTo>
                    <a:pt x="355" y="90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3" y="87"/>
                  </a:lnTo>
                  <a:close/>
                  <a:moveTo>
                    <a:pt x="440" y="85"/>
                  </a:moveTo>
                  <a:lnTo>
                    <a:pt x="440" y="85"/>
                  </a:lnTo>
                  <a:lnTo>
                    <a:pt x="440" y="85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40" y="88"/>
                  </a:lnTo>
                  <a:lnTo>
                    <a:pt x="440" y="90"/>
                  </a:lnTo>
                  <a:lnTo>
                    <a:pt x="442" y="90"/>
                  </a:lnTo>
                  <a:lnTo>
                    <a:pt x="442" y="90"/>
                  </a:lnTo>
                  <a:lnTo>
                    <a:pt x="442" y="88"/>
                  </a:lnTo>
                  <a:lnTo>
                    <a:pt x="440" y="88"/>
                  </a:lnTo>
                  <a:lnTo>
                    <a:pt x="440" y="88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2" y="87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0" y="85"/>
                  </a:lnTo>
                  <a:close/>
                  <a:moveTo>
                    <a:pt x="3037" y="82"/>
                  </a:moveTo>
                  <a:lnTo>
                    <a:pt x="3039" y="82"/>
                  </a:lnTo>
                  <a:lnTo>
                    <a:pt x="3039" y="82"/>
                  </a:lnTo>
                  <a:lnTo>
                    <a:pt x="3039" y="83"/>
                  </a:lnTo>
                  <a:lnTo>
                    <a:pt x="3039" y="83"/>
                  </a:lnTo>
                  <a:lnTo>
                    <a:pt x="3037" y="83"/>
                  </a:lnTo>
                  <a:lnTo>
                    <a:pt x="3036" y="83"/>
                  </a:lnTo>
                  <a:lnTo>
                    <a:pt x="3037" y="82"/>
                  </a:lnTo>
                  <a:close/>
                  <a:moveTo>
                    <a:pt x="445" y="80"/>
                  </a:moveTo>
                  <a:lnTo>
                    <a:pt x="445" y="80"/>
                  </a:lnTo>
                  <a:lnTo>
                    <a:pt x="446" y="82"/>
                  </a:lnTo>
                  <a:lnTo>
                    <a:pt x="446" y="82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6" y="87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8" y="85"/>
                  </a:lnTo>
                  <a:lnTo>
                    <a:pt x="448" y="85"/>
                  </a:lnTo>
                  <a:lnTo>
                    <a:pt x="450" y="87"/>
                  </a:lnTo>
                  <a:lnTo>
                    <a:pt x="450" y="87"/>
                  </a:lnTo>
                  <a:lnTo>
                    <a:pt x="448" y="87"/>
                  </a:lnTo>
                  <a:lnTo>
                    <a:pt x="448" y="87"/>
                  </a:lnTo>
                  <a:lnTo>
                    <a:pt x="448" y="88"/>
                  </a:lnTo>
                  <a:lnTo>
                    <a:pt x="448" y="88"/>
                  </a:lnTo>
                  <a:lnTo>
                    <a:pt x="448" y="90"/>
                  </a:lnTo>
                  <a:lnTo>
                    <a:pt x="448" y="91"/>
                  </a:lnTo>
                  <a:lnTo>
                    <a:pt x="448" y="93"/>
                  </a:lnTo>
                  <a:lnTo>
                    <a:pt x="448" y="93"/>
                  </a:lnTo>
                  <a:lnTo>
                    <a:pt x="448" y="95"/>
                  </a:lnTo>
                  <a:lnTo>
                    <a:pt x="446" y="96"/>
                  </a:lnTo>
                  <a:lnTo>
                    <a:pt x="445" y="96"/>
                  </a:lnTo>
                  <a:lnTo>
                    <a:pt x="445" y="96"/>
                  </a:lnTo>
                  <a:lnTo>
                    <a:pt x="443" y="98"/>
                  </a:lnTo>
                  <a:lnTo>
                    <a:pt x="443" y="98"/>
                  </a:lnTo>
                  <a:lnTo>
                    <a:pt x="443" y="96"/>
                  </a:lnTo>
                  <a:lnTo>
                    <a:pt x="443" y="96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6"/>
                  </a:lnTo>
                  <a:lnTo>
                    <a:pt x="442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39" y="96"/>
                  </a:lnTo>
                  <a:lnTo>
                    <a:pt x="439" y="96"/>
                  </a:lnTo>
                  <a:lnTo>
                    <a:pt x="439" y="95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42" y="93"/>
                  </a:lnTo>
                  <a:lnTo>
                    <a:pt x="442" y="93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39" y="93"/>
                  </a:lnTo>
                  <a:lnTo>
                    <a:pt x="439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3"/>
                  </a:lnTo>
                  <a:lnTo>
                    <a:pt x="435" y="95"/>
                  </a:lnTo>
                  <a:lnTo>
                    <a:pt x="437" y="95"/>
                  </a:lnTo>
                  <a:lnTo>
                    <a:pt x="437" y="93"/>
                  </a:lnTo>
                  <a:lnTo>
                    <a:pt x="437" y="93"/>
                  </a:lnTo>
                  <a:lnTo>
                    <a:pt x="437" y="91"/>
                  </a:lnTo>
                  <a:lnTo>
                    <a:pt x="437" y="90"/>
                  </a:lnTo>
                  <a:lnTo>
                    <a:pt x="435" y="90"/>
                  </a:lnTo>
                  <a:lnTo>
                    <a:pt x="435" y="91"/>
                  </a:lnTo>
                  <a:lnTo>
                    <a:pt x="434" y="91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88"/>
                  </a:lnTo>
                  <a:lnTo>
                    <a:pt x="435" y="88"/>
                  </a:lnTo>
                  <a:lnTo>
                    <a:pt x="437" y="87"/>
                  </a:lnTo>
                  <a:lnTo>
                    <a:pt x="437" y="85"/>
                  </a:lnTo>
                  <a:lnTo>
                    <a:pt x="437" y="85"/>
                  </a:lnTo>
                  <a:lnTo>
                    <a:pt x="439" y="82"/>
                  </a:lnTo>
                  <a:lnTo>
                    <a:pt x="440" y="80"/>
                  </a:lnTo>
                  <a:lnTo>
                    <a:pt x="440" y="80"/>
                  </a:lnTo>
                  <a:lnTo>
                    <a:pt x="442" y="82"/>
                  </a:lnTo>
                  <a:lnTo>
                    <a:pt x="443" y="82"/>
                  </a:lnTo>
                  <a:lnTo>
                    <a:pt x="445" y="82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2"/>
                  </a:lnTo>
                  <a:lnTo>
                    <a:pt x="445" y="82"/>
                  </a:lnTo>
                  <a:lnTo>
                    <a:pt x="443" y="80"/>
                  </a:lnTo>
                  <a:lnTo>
                    <a:pt x="443" y="80"/>
                  </a:lnTo>
                  <a:lnTo>
                    <a:pt x="445" y="80"/>
                  </a:lnTo>
                  <a:close/>
                  <a:moveTo>
                    <a:pt x="3064" y="74"/>
                  </a:moveTo>
                  <a:lnTo>
                    <a:pt x="3066" y="74"/>
                  </a:lnTo>
                  <a:lnTo>
                    <a:pt x="3066" y="74"/>
                  </a:lnTo>
                  <a:lnTo>
                    <a:pt x="3066" y="76"/>
                  </a:lnTo>
                  <a:lnTo>
                    <a:pt x="3067" y="77"/>
                  </a:lnTo>
                  <a:lnTo>
                    <a:pt x="3069" y="79"/>
                  </a:lnTo>
                  <a:lnTo>
                    <a:pt x="3070" y="79"/>
                  </a:lnTo>
                  <a:lnTo>
                    <a:pt x="3070" y="79"/>
                  </a:lnTo>
                  <a:lnTo>
                    <a:pt x="3070" y="80"/>
                  </a:lnTo>
                  <a:lnTo>
                    <a:pt x="3072" y="80"/>
                  </a:lnTo>
                  <a:lnTo>
                    <a:pt x="3070" y="80"/>
                  </a:lnTo>
                  <a:lnTo>
                    <a:pt x="3069" y="80"/>
                  </a:lnTo>
                  <a:lnTo>
                    <a:pt x="3067" y="82"/>
                  </a:lnTo>
                  <a:lnTo>
                    <a:pt x="3067" y="83"/>
                  </a:lnTo>
                  <a:lnTo>
                    <a:pt x="3066" y="85"/>
                  </a:lnTo>
                  <a:lnTo>
                    <a:pt x="3062" y="85"/>
                  </a:lnTo>
                  <a:lnTo>
                    <a:pt x="3061" y="85"/>
                  </a:lnTo>
                  <a:lnTo>
                    <a:pt x="3059" y="85"/>
                  </a:lnTo>
                  <a:lnTo>
                    <a:pt x="3058" y="83"/>
                  </a:lnTo>
                  <a:lnTo>
                    <a:pt x="3056" y="82"/>
                  </a:lnTo>
                  <a:lnTo>
                    <a:pt x="3056" y="80"/>
                  </a:lnTo>
                  <a:lnTo>
                    <a:pt x="3054" y="77"/>
                  </a:lnTo>
                  <a:lnTo>
                    <a:pt x="3056" y="77"/>
                  </a:lnTo>
                  <a:lnTo>
                    <a:pt x="3059" y="76"/>
                  </a:lnTo>
                  <a:lnTo>
                    <a:pt x="3062" y="74"/>
                  </a:lnTo>
                  <a:lnTo>
                    <a:pt x="3064" y="74"/>
                  </a:lnTo>
                  <a:close/>
                  <a:moveTo>
                    <a:pt x="2725" y="72"/>
                  </a:moveTo>
                  <a:lnTo>
                    <a:pt x="2727" y="72"/>
                  </a:lnTo>
                  <a:lnTo>
                    <a:pt x="2728" y="72"/>
                  </a:lnTo>
                  <a:lnTo>
                    <a:pt x="2728" y="74"/>
                  </a:lnTo>
                  <a:lnTo>
                    <a:pt x="2727" y="74"/>
                  </a:lnTo>
                  <a:lnTo>
                    <a:pt x="2725" y="74"/>
                  </a:lnTo>
                  <a:lnTo>
                    <a:pt x="2723" y="74"/>
                  </a:lnTo>
                  <a:lnTo>
                    <a:pt x="2723" y="74"/>
                  </a:lnTo>
                  <a:lnTo>
                    <a:pt x="2720" y="77"/>
                  </a:lnTo>
                  <a:lnTo>
                    <a:pt x="2720" y="77"/>
                  </a:lnTo>
                  <a:lnTo>
                    <a:pt x="2720" y="79"/>
                  </a:lnTo>
                  <a:lnTo>
                    <a:pt x="2720" y="79"/>
                  </a:lnTo>
                  <a:lnTo>
                    <a:pt x="2723" y="79"/>
                  </a:lnTo>
                  <a:lnTo>
                    <a:pt x="2723" y="80"/>
                  </a:lnTo>
                  <a:lnTo>
                    <a:pt x="2723" y="80"/>
                  </a:lnTo>
                  <a:lnTo>
                    <a:pt x="2722" y="80"/>
                  </a:lnTo>
                  <a:lnTo>
                    <a:pt x="2722" y="82"/>
                  </a:lnTo>
                  <a:lnTo>
                    <a:pt x="2720" y="82"/>
                  </a:lnTo>
                  <a:lnTo>
                    <a:pt x="2719" y="82"/>
                  </a:lnTo>
                  <a:lnTo>
                    <a:pt x="2715" y="82"/>
                  </a:lnTo>
                  <a:lnTo>
                    <a:pt x="2715" y="80"/>
                  </a:lnTo>
                  <a:lnTo>
                    <a:pt x="2715" y="79"/>
                  </a:lnTo>
                  <a:lnTo>
                    <a:pt x="2715" y="77"/>
                  </a:lnTo>
                  <a:lnTo>
                    <a:pt x="2715" y="76"/>
                  </a:lnTo>
                  <a:lnTo>
                    <a:pt x="2717" y="76"/>
                  </a:lnTo>
                  <a:lnTo>
                    <a:pt x="2719" y="76"/>
                  </a:lnTo>
                  <a:lnTo>
                    <a:pt x="2720" y="76"/>
                  </a:lnTo>
                  <a:lnTo>
                    <a:pt x="2722" y="74"/>
                  </a:lnTo>
                  <a:lnTo>
                    <a:pt x="2723" y="72"/>
                  </a:lnTo>
                  <a:lnTo>
                    <a:pt x="2725" y="72"/>
                  </a:lnTo>
                  <a:close/>
                  <a:moveTo>
                    <a:pt x="582" y="65"/>
                  </a:moveTo>
                  <a:lnTo>
                    <a:pt x="582" y="65"/>
                  </a:lnTo>
                  <a:lnTo>
                    <a:pt x="584" y="65"/>
                  </a:lnTo>
                  <a:lnTo>
                    <a:pt x="585" y="65"/>
                  </a:lnTo>
                  <a:lnTo>
                    <a:pt x="587" y="66"/>
                  </a:lnTo>
                  <a:lnTo>
                    <a:pt x="582" y="65"/>
                  </a:lnTo>
                  <a:lnTo>
                    <a:pt x="582" y="65"/>
                  </a:lnTo>
                  <a:close/>
                  <a:moveTo>
                    <a:pt x="398" y="63"/>
                  </a:moveTo>
                  <a:lnTo>
                    <a:pt x="399" y="63"/>
                  </a:lnTo>
                  <a:lnTo>
                    <a:pt x="399" y="63"/>
                  </a:lnTo>
                  <a:lnTo>
                    <a:pt x="401" y="65"/>
                  </a:lnTo>
                  <a:lnTo>
                    <a:pt x="401" y="65"/>
                  </a:lnTo>
                  <a:lnTo>
                    <a:pt x="401" y="66"/>
                  </a:lnTo>
                  <a:lnTo>
                    <a:pt x="399" y="65"/>
                  </a:lnTo>
                  <a:lnTo>
                    <a:pt x="398" y="65"/>
                  </a:lnTo>
                  <a:lnTo>
                    <a:pt x="398" y="65"/>
                  </a:lnTo>
                  <a:lnTo>
                    <a:pt x="398" y="63"/>
                  </a:lnTo>
                  <a:close/>
                  <a:moveTo>
                    <a:pt x="323" y="63"/>
                  </a:moveTo>
                  <a:lnTo>
                    <a:pt x="323" y="65"/>
                  </a:lnTo>
                  <a:lnTo>
                    <a:pt x="323" y="65"/>
                  </a:lnTo>
                  <a:lnTo>
                    <a:pt x="322" y="66"/>
                  </a:lnTo>
                  <a:lnTo>
                    <a:pt x="322" y="66"/>
                  </a:lnTo>
                  <a:lnTo>
                    <a:pt x="323" y="66"/>
                  </a:lnTo>
                  <a:lnTo>
                    <a:pt x="323" y="66"/>
                  </a:lnTo>
                  <a:lnTo>
                    <a:pt x="325" y="65"/>
                  </a:lnTo>
                  <a:lnTo>
                    <a:pt x="325" y="63"/>
                  </a:lnTo>
                  <a:lnTo>
                    <a:pt x="323" y="63"/>
                  </a:lnTo>
                  <a:close/>
                  <a:moveTo>
                    <a:pt x="412" y="63"/>
                  </a:moveTo>
                  <a:lnTo>
                    <a:pt x="413" y="63"/>
                  </a:lnTo>
                  <a:lnTo>
                    <a:pt x="413" y="63"/>
                  </a:lnTo>
                  <a:lnTo>
                    <a:pt x="415" y="65"/>
                  </a:lnTo>
                  <a:lnTo>
                    <a:pt x="415" y="65"/>
                  </a:lnTo>
                  <a:lnTo>
                    <a:pt x="413" y="66"/>
                  </a:lnTo>
                  <a:lnTo>
                    <a:pt x="410" y="66"/>
                  </a:lnTo>
                  <a:lnTo>
                    <a:pt x="407" y="68"/>
                  </a:lnTo>
                  <a:lnTo>
                    <a:pt x="404" y="68"/>
                  </a:lnTo>
                  <a:lnTo>
                    <a:pt x="402" y="68"/>
                  </a:lnTo>
                  <a:lnTo>
                    <a:pt x="402" y="68"/>
                  </a:lnTo>
                  <a:lnTo>
                    <a:pt x="401" y="68"/>
                  </a:lnTo>
                  <a:lnTo>
                    <a:pt x="401" y="68"/>
                  </a:lnTo>
                  <a:lnTo>
                    <a:pt x="402" y="66"/>
                  </a:lnTo>
                  <a:lnTo>
                    <a:pt x="402" y="66"/>
                  </a:lnTo>
                  <a:lnTo>
                    <a:pt x="404" y="66"/>
                  </a:lnTo>
                  <a:lnTo>
                    <a:pt x="405" y="66"/>
                  </a:lnTo>
                  <a:lnTo>
                    <a:pt x="407" y="66"/>
                  </a:lnTo>
                  <a:lnTo>
                    <a:pt x="407" y="66"/>
                  </a:lnTo>
                  <a:lnTo>
                    <a:pt x="409" y="66"/>
                  </a:lnTo>
                  <a:lnTo>
                    <a:pt x="409" y="65"/>
                  </a:lnTo>
                  <a:lnTo>
                    <a:pt x="410" y="65"/>
                  </a:lnTo>
                  <a:lnTo>
                    <a:pt x="412" y="63"/>
                  </a:lnTo>
                  <a:lnTo>
                    <a:pt x="412" y="63"/>
                  </a:lnTo>
                  <a:close/>
                  <a:moveTo>
                    <a:pt x="372" y="61"/>
                  </a:moveTo>
                  <a:lnTo>
                    <a:pt x="372" y="61"/>
                  </a:lnTo>
                  <a:lnTo>
                    <a:pt x="374" y="61"/>
                  </a:lnTo>
                  <a:lnTo>
                    <a:pt x="374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3"/>
                  </a:lnTo>
                  <a:lnTo>
                    <a:pt x="377" y="63"/>
                  </a:lnTo>
                  <a:lnTo>
                    <a:pt x="377" y="63"/>
                  </a:lnTo>
                  <a:lnTo>
                    <a:pt x="375" y="65"/>
                  </a:lnTo>
                  <a:lnTo>
                    <a:pt x="375" y="66"/>
                  </a:lnTo>
                  <a:lnTo>
                    <a:pt x="375" y="66"/>
                  </a:lnTo>
                  <a:lnTo>
                    <a:pt x="374" y="66"/>
                  </a:lnTo>
                  <a:lnTo>
                    <a:pt x="374" y="66"/>
                  </a:lnTo>
                  <a:lnTo>
                    <a:pt x="372" y="65"/>
                  </a:lnTo>
                  <a:lnTo>
                    <a:pt x="371" y="65"/>
                  </a:lnTo>
                  <a:lnTo>
                    <a:pt x="371" y="63"/>
                  </a:lnTo>
                  <a:lnTo>
                    <a:pt x="371" y="63"/>
                  </a:lnTo>
                  <a:lnTo>
                    <a:pt x="371" y="61"/>
                  </a:lnTo>
                  <a:lnTo>
                    <a:pt x="371" y="61"/>
                  </a:lnTo>
                  <a:lnTo>
                    <a:pt x="372" y="61"/>
                  </a:lnTo>
                  <a:close/>
                  <a:moveTo>
                    <a:pt x="667" y="60"/>
                  </a:moveTo>
                  <a:lnTo>
                    <a:pt x="667" y="60"/>
                  </a:lnTo>
                  <a:lnTo>
                    <a:pt x="666" y="61"/>
                  </a:lnTo>
                  <a:lnTo>
                    <a:pt x="666" y="61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1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5"/>
                  </a:lnTo>
                  <a:lnTo>
                    <a:pt x="669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3"/>
                  </a:lnTo>
                  <a:lnTo>
                    <a:pt x="667" y="65"/>
                  </a:lnTo>
                  <a:lnTo>
                    <a:pt x="667" y="65"/>
                  </a:lnTo>
                  <a:lnTo>
                    <a:pt x="666" y="66"/>
                  </a:lnTo>
                  <a:lnTo>
                    <a:pt x="664" y="68"/>
                  </a:lnTo>
                  <a:lnTo>
                    <a:pt x="662" y="68"/>
                  </a:lnTo>
                  <a:lnTo>
                    <a:pt x="661" y="69"/>
                  </a:lnTo>
                  <a:lnTo>
                    <a:pt x="659" y="71"/>
                  </a:lnTo>
                  <a:lnTo>
                    <a:pt x="659" y="71"/>
                  </a:lnTo>
                  <a:lnTo>
                    <a:pt x="661" y="69"/>
                  </a:lnTo>
                  <a:lnTo>
                    <a:pt x="662" y="68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3"/>
                  </a:lnTo>
                  <a:lnTo>
                    <a:pt x="664" y="63"/>
                  </a:lnTo>
                  <a:lnTo>
                    <a:pt x="662" y="65"/>
                  </a:lnTo>
                  <a:lnTo>
                    <a:pt x="661" y="66"/>
                  </a:lnTo>
                  <a:lnTo>
                    <a:pt x="658" y="69"/>
                  </a:lnTo>
                  <a:lnTo>
                    <a:pt x="658" y="71"/>
                  </a:lnTo>
                  <a:lnTo>
                    <a:pt x="658" y="71"/>
                  </a:lnTo>
                  <a:lnTo>
                    <a:pt x="655" y="74"/>
                  </a:lnTo>
                  <a:lnTo>
                    <a:pt x="655" y="74"/>
                  </a:lnTo>
                  <a:lnTo>
                    <a:pt x="655" y="76"/>
                  </a:lnTo>
                  <a:lnTo>
                    <a:pt x="655" y="77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80"/>
                  </a:lnTo>
                  <a:lnTo>
                    <a:pt x="655" y="82"/>
                  </a:lnTo>
                  <a:lnTo>
                    <a:pt x="655" y="82"/>
                  </a:lnTo>
                  <a:lnTo>
                    <a:pt x="653" y="82"/>
                  </a:lnTo>
                  <a:lnTo>
                    <a:pt x="651" y="83"/>
                  </a:lnTo>
                  <a:lnTo>
                    <a:pt x="651" y="83"/>
                  </a:lnTo>
                  <a:lnTo>
                    <a:pt x="651" y="85"/>
                  </a:lnTo>
                  <a:lnTo>
                    <a:pt x="650" y="85"/>
                  </a:lnTo>
                  <a:lnTo>
                    <a:pt x="648" y="85"/>
                  </a:lnTo>
                  <a:lnTo>
                    <a:pt x="650" y="85"/>
                  </a:lnTo>
                  <a:lnTo>
                    <a:pt x="650" y="83"/>
                  </a:lnTo>
                  <a:lnTo>
                    <a:pt x="651" y="82"/>
                  </a:lnTo>
                  <a:lnTo>
                    <a:pt x="655" y="82"/>
                  </a:lnTo>
                  <a:lnTo>
                    <a:pt x="655" y="80"/>
                  </a:lnTo>
                  <a:lnTo>
                    <a:pt x="655" y="80"/>
                  </a:lnTo>
                  <a:lnTo>
                    <a:pt x="653" y="80"/>
                  </a:lnTo>
                  <a:lnTo>
                    <a:pt x="653" y="79"/>
                  </a:lnTo>
                  <a:lnTo>
                    <a:pt x="653" y="79"/>
                  </a:lnTo>
                  <a:lnTo>
                    <a:pt x="655" y="79"/>
                  </a:lnTo>
                  <a:lnTo>
                    <a:pt x="655" y="74"/>
                  </a:lnTo>
                  <a:lnTo>
                    <a:pt x="653" y="74"/>
                  </a:lnTo>
                  <a:lnTo>
                    <a:pt x="653" y="76"/>
                  </a:lnTo>
                  <a:lnTo>
                    <a:pt x="653" y="76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1" y="77"/>
                  </a:lnTo>
                  <a:lnTo>
                    <a:pt x="650" y="79"/>
                  </a:lnTo>
                  <a:lnTo>
                    <a:pt x="650" y="79"/>
                  </a:lnTo>
                  <a:lnTo>
                    <a:pt x="650" y="77"/>
                  </a:lnTo>
                  <a:lnTo>
                    <a:pt x="653" y="72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3" y="69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8" y="65"/>
                  </a:lnTo>
                  <a:lnTo>
                    <a:pt x="661" y="61"/>
                  </a:lnTo>
                  <a:lnTo>
                    <a:pt x="664" y="61"/>
                  </a:lnTo>
                  <a:lnTo>
                    <a:pt x="666" y="60"/>
                  </a:lnTo>
                  <a:lnTo>
                    <a:pt x="667" y="60"/>
                  </a:lnTo>
                  <a:close/>
                  <a:moveTo>
                    <a:pt x="612" y="58"/>
                  </a:moveTo>
                  <a:lnTo>
                    <a:pt x="612" y="60"/>
                  </a:lnTo>
                  <a:lnTo>
                    <a:pt x="614" y="60"/>
                  </a:lnTo>
                  <a:lnTo>
                    <a:pt x="615" y="60"/>
                  </a:lnTo>
                  <a:lnTo>
                    <a:pt x="615" y="60"/>
                  </a:lnTo>
                  <a:lnTo>
                    <a:pt x="612" y="61"/>
                  </a:lnTo>
                  <a:lnTo>
                    <a:pt x="609" y="60"/>
                  </a:lnTo>
                  <a:lnTo>
                    <a:pt x="609" y="60"/>
                  </a:lnTo>
                  <a:lnTo>
                    <a:pt x="610" y="60"/>
                  </a:lnTo>
                  <a:lnTo>
                    <a:pt x="610" y="60"/>
                  </a:lnTo>
                  <a:lnTo>
                    <a:pt x="610" y="58"/>
                  </a:lnTo>
                  <a:lnTo>
                    <a:pt x="612" y="58"/>
                  </a:lnTo>
                  <a:close/>
                  <a:moveTo>
                    <a:pt x="3176" y="55"/>
                  </a:moveTo>
                  <a:lnTo>
                    <a:pt x="3177" y="58"/>
                  </a:lnTo>
                  <a:lnTo>
                    <a:pt x="3179" y="60"/>
                  </a:lnTo>
                  <a:lnTo>
                    <a:pt x="3179" y="61"/>
                  </a:lnTo>
                  <a:lnTo>
                    <a:pt x="3177" y="63"/>
                  </a:lnTo>
                  <a:lnTo>
                    <a:pt x="3177" y="65"/>
                  </a:lnTo>
                  <a:lnTo>
                    <a:pt x="3177" y="66"/>
                  </a:lnTo>
                  <a:lnTo>
                    <a:pt x="3177" y="68"/>
                  </a:lnTo>
                  <a:lnTo>
                    <a:pt x="3174" y="71"/>
                  </a:lnTo>
                  <a:lnTo>
                    <a:pt x="3174" y="72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6"/>
                  </a:lnTo>
                  <a:lnTo>
                    <a:pt x="3173" y="76"/>
                  </a:lnTo>
                  <a:lnTo>
                    <a:pt x="3170" y="76"/>
                  </a:lnTo>
                  <a:lnTo>
                    <a:pt x="3170" y="76"/>
                  </a:lnTo>
                  <a:lnTo>
                    <a:pt x="3170" y="74"/>
                  </a:lnTo>
                  <a:lnTo>
                    <a:pt x="3171" y="74"/>
                  </a:lnTo>
                  <a:lnTo>
                    <a:pt x="3171" y="71"/>
                  </a:lnTo>
                  <a:lnTo>
                    <a:pt x="3171" y="65"/>
                  </a:lnTo>
                  <a:lnTo>
                    <a:pt x="3171" y="61"/>
                  </a:lnTo>
                  <a:lnTo>
                    <a:pt x="3173" y="60"/>
                  </a:lnTo>
                  <a:lnTo>
                    <a:pt x="3173" y="60"/>
                  </a:lnTo>
                  <a:lnTo>
                    <a:pt x="3173" y="58"/>
                  </a:lnTo>
                  <a:lnTo>
                    <a:pt x="3173" y="58"/>
                  </a:lnTo>
                  <a:lnTo>
                    <a:pt x="3174" y="57"/>
                  </a:lnTo>
                  <a:lnTo>
                    <a:pt x="3174" y="55"/>
                  </a:lnTo>
                  <a:lnTo>
                    <a:pt x="3176" y="55"/>
                  </a:lnTo>
                  <a:close/>
                  <a:moveTo>
                    <a:pt x="729" y="55"/>
                  </a:moveTo>
                  <a:lnTo>
                    <a:pt x="727" y="55"/>
                  </a:lnTo>
                  <a:lnTo>
                    <a:pt x="727" y="55"/>
                  </a:lnTo>
                  <a:lnTo>
                    <a:pt x="726" y="57"/>
                  </a:lnTo>
                  <a:lnTo>
                    <a:pt x="724" y="58"/>
                  </a:lnTo>
                  <a:lnTo>
                    <a:pt x="722" y="58"/>
                  </a:lnTo>
                  <a:lnTo>
                    <a:pt x="722" y="60"/>
                  </a:lnTo>
                  <a:lnTo>
                    <a:pt x="724" y="60"/>
                  </a:lnTo>
                  <a:lnTo>
                    <a:pt x="724" y="61"/>
                  </a:lnTo>
                  <a:lnTo>
                    <a:pt x="724" y="61"/>
                  </a:lnTo>
                  <a:lnTo>
                    <a:pt x="726" y="61"/>
                  </a:lnTo>
                  <a:lnTo>
                    <a:pt x="726" y="63"/>
                  </a:lnTo>
                  <a:lnTo>
                    <a:pt x="727" y="63"/>
                  </a:lnTo>
                  <a:lnTo>
                    <a:pt x="729" y="63"/>
                  </a:lnTo>
                  <a:lnTo>
                    <a:pt x="730" y="63"/>
                  </a:lnTo>
                  <a:lnTo>
                    <a:pt x="730" y="63"/>
                  </a:lnTo>
                  <a:lnTo>
                    <a:pt x="732" y="63"/>
                  </a:lnTo>
                  <a:lnTo>
                    <a:pt x="732" y="63"/>
                  </a:lnTo>
                  <a:lnTo>
                    <a:pt x="733" y="61"/>
                  </a:lnTo>
                  <a:lnTo>
                    <a:pt x="733" y="61"/>
                  </a:lnTo>
                  <a:lnTo>
                    <a:pt x="732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2" y="60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3" y="58"/>
                  </a:lnTo>
                  <a:lnTo>
                    <a:pt x="733" y="57"/>
                  </a:lnTo>
                  <a:lnTo>
                    <a:pt x="733" y="57"/>
                  </a:lnTo>
                  <a:lnTo>
                    <a:pt x="732" y="55"/>
                  </a:lnTo>
                  <a:lnTo>
                    <a:pt x="730" y="55"/>
                  </a:lnTo>
                  <a:lnTo>
                    <a:pt x="729" y="55"/>
                  </a:lnTo>
                  <a:close/>
                  <a:moveTo>
                    <a:pt x="286" y="52"/>
                  </a:moveTo>
                  <a:lnTo>
                    <a:pt x="286" y="52"/>
                  </a:lnTo>
                  <a:lnTo>
                    <a:pt x="287" y="54"/>
                  </a:lnTo>
                  <a:lnTo>
                    <a:pt x="287" y="55"/>
                  </a:lnTo>
                  <a:lnTo>
                    <a:pt x="287" y="55"/>
                  </a:lnTo>
                  <a:lnTo>
                    <a:pt x="289" y="54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90" y="54"/>
                  </a:lnTo>
                  <a:lnTo>
                    <a:pt x="290" y="57"/>
                  </a:lnTo>
                  <a:lnTo>
                    <a:pt x="292" y="58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3" y="54"/>
                  </a:lnTo>
                  <a:lnTo>
                    <a:pt x="293" y="55"/>
                  </a:lnTo>
                  <a:lnTo>
                    <a:pt x="293" y="55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5" y="60"/>
                  </a:lnTo>
                  <a:lnTo>
                    <a:pt x="297" y="61"/>
                  </a:lnTo>
                  <a:lnTo>
                    <a:pt x="297" y="61"/>
                  </a:lnTo>
                  <a:lnTo>
                    <a:pt x="297" y="63"/>
                  </a:lnTo>
                  <a:lnTo>
                    <a:pt x="297" y="63"/>
                  </a:lnTo>
                  <a:lnTo>
                    <a:pt x="295" y="65"/>
                  </a:lnTo>
                  <a:lnTo>
                    <a:pt x="295" y="65"/>
                  </a:lnTo>
                  <a:lnTo>
                    <a:pt x="295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8"/>
                  </a:lnTo>
                  <a:lnTo>
                    <a:pt x="298" y="69"/>
                  </a:lnTo>
                  <a:lnTo>
                    <a:pt x="300" y="71"/>
                  </a:lnTo>
                  <a:lnTo>
                    <a:pt x="301" y="72"/>
                  </a:lnTo>
                  <a:lnTo>
                    <a:pt x="303" y="72"/>
                  </a:lnTo>
                  <a:lnTo>
                    <a:pt x="304" y="76"/>
                  </a:lnTo>
                  <a:lnTo>
                    <a:pt x="306" y="77"/>
                  </a:lnTo>
                  <a:lnTo>
                    <a:pt x="306" y="77"/>
                  </a:lnTo>
                  <a:lnTo>
                    <a:pt x="306" y="79"/>
                  </a:lnTo>
                  <a:lnTo>
                    <a:pt x="304" y="80"/>
                  </a:lnTo>
                  <a:lnTo>
                    <a:pt x="304" y="80"/>
                  </a:lnTo>
                  <a:lnTo>
                    <a:pt x="303" y="82"/>
                  </a:lnTo>
                  <a:lnTo>
                    <a:pt x="301" y="82"/>
                  </a:lnTo>
                  <a:lnTo>
                    <a:pt x="300" y="82"/>
                  </a:lnTo>
                  <a:lnTo>
                    <a:pt x="300" y="82"/>
                  </a:lnTo>
                  <a:lnTo>
                    <a:pt x="298" y="82"/>
                  </a:lnTo>
                  <a:lnTo>
                    <a:pt x="298" y="82"/>
                  </a:lnTo>
                  <a:lnTo>
                    <a:pt x="297" y="80"/>
                  </a:lnTo>
                  <a:lnTo>
                    <a:pt x="297" y="77"/>
                  </a:lnTo>
                  <a:lnTo>
                    <a:pt x="297" y="77"/>
                  </a:lnTo>
                  <a:lnTo>
                    <a:pt x="297" y="76"/>
                  </a:lnTo>
                  <a:lnTo>
                    <a:pt x="295" y="72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6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2" y="65"/>
                  </a:lnTo>
                  <a:lnTo>
                    <a:pt x="292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0" y="63"/>
                  </a:lnTo>
                  <a:lnTo>
                    <a:pt x="290" y="61"/>
                  </a:lnTo>
                  <a:lnTo>
                    <a:pt x="289" y="60"/>
                  </a:lnTo>
                  <a:lnTo>
                    <a:pt x="289" y="57"/>
                  </a:lnTo>
                  <a:lnTo>
                    <a:pt x="289" y="57"/>
                  </a:lnTo>
                  <a:lnTo>
                    <a:pt x="287" y="57"/>
                  </a:lnTo>
                  <a:lnTo>
                    <a:pt x="286" y="55"/>
                  </a:lnTo>
                  <a:lnTo>
                    <a:pt x="286" y="55"/>
                  </a:lnTo>
                  <a:lnTo>
                    <a:pt x="284" y="55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4" y="52"/>
                  </a:lnTo>
                  <a:lnTo>
                    <a:pt x="284" y="52"/>
                  </a:lnTo>
                  <a:lnTo>
                    <a:pt x="286" y="52"/>
                  </a:lnTo>
                  <a:close/>
                  <a:moveTo>
                    <a:pt x="732" y="50"/>
                  </a:moveTo>
                  <a:lnTo>
                    <a:pt x="732" y="50"/>
                  </a:lnTo>
                  <a:lnTo>
                    <a:pt x="732" y="50"/>
                  </a:lnTo>
                  <a:lnTo>
                    <a:pt x="732" y="50"/>
                  </a:lnTo>
                  <a:lnTo>
                    <a:pt x="732" y="54"/>
                  </a:lnTo>
                  <a:lnTo>
                    <a:pt x="732" y="54"/>
                  </a:lnTo>
                  <a:lnTo>
                    <a:pt x="733" y="55"/>
                  </a:lnTo>
                  <a:lnTo>
                    <a:pt x="735" y="54"/>
                  </a:lnTo>
                  <a:lnTo>
                    <a:pt x="737" y="54"/>
                  </a:lnTo>
                  <a:lnTo>
                    <a:pt x="737" y="54"/>
                  </a:lnTo>
                  <a:lnTo>
                    <a:pt x="735" y="55"/>
                  </a:lnTo>
                  <a:lnTo>
                    <a:pt x="735" y="55"/>
                  </a:lnTo>
                  <a:lnTo>
                    <a:pt x="735" y="57"/>
                  </a:lnTo>
                  <a:lnTo>
                    <a:pt x="735" y="57"/>
                  </a:lnTo>
                  <a:lnTo>
                    <a:pt x="735" y="58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7" y="61"/>
                  </a:lnTo>
                  <a:lnTo>
                    <a:pt x="735" y="61"/>
                  </a:lnTo>
                  <a:lnTo>
                    <a:pt x="735" y="63"/>
                  </a:lnTo>
                  <a:lnTo>
                    <a:pt x="733" y="65"/>
                  </a:lnTo>
                  <a:lnTo>
                    <a:pt x="732" y="65"/>
                  </a:lnTo>
                  <a:lnTo>
                    <a:pt x="732" y="65"/>
                  </a:lnTo>
                  <a:lnTo>
                    <a:pt x="730" y="66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69"/>
                  </a:lnTo>
                  <a:lnTo>
                    <a:pt x="729" y="68"/>
                  </a:lnTo>
                  <a:lnTo>
                    <a:pt x="727" y="66"/>
                  </a:lnTo>
                  <a:lnTo>
                    <a:pt x="726" y="65"/>
                  </a:lnTo>
                  <a:lnTo>
                    <a:pt x="724" y="63"/>
                  </a:lnTo>
                  <a:lnTo>
                    <a:pt x="722" y="61"/>
                  </a:lnTo>
                  <a:lnTo>
                    <a:pt x="722" y="60"/>
                  </a:lnTo>
                  <a:lnTo>
                    <a:pt x="722" y="60"/>
                  </a:lnTo>
                  <a:lnTo>
                    <a:pt x="722" y="57"/>
                  </a:lnTo>
                  <a:lnTo>
                    <a:pt x="722" y="55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0"/>
                  </a:lnTo>
                  <a:lnTo>
                    <a:pt x="724" y="50"/>
                  </a:lnTo>
                  <a:lnTo>
                    <a:pt x="724" y="54"/>
                  </a:lnTo>
                  <a:lnTo>
                    <a:pt x="724" y="55"/>
                  </a:lnTo>
                  <a:lnTo>
                    <a:pt x="724" y="55"/>
                  </a:lnTo>
                  <a:lnTo>
                    <a:pt x="726" y="55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9" y="54"/>
                  </a:lnTo>
                  <a:lnTo>
                    <a:pt x="730" y="54"/>
                  </a:lnTo>
                  <a:lnTo>
                    <a:pt x="730" y="52"/>
                  </a:lnTo>
                  <a:lnTo>
                    <a:pt x="730" y="52"/>
                  </a:lnTo>
                  <a:lnTo>
                    <a:pt x="732" y="52"/>
                  </a:lnTo>
                  <a:lnTo>
                    <a:pt x="732" y="50"/>
                  </a:lnTo>
                  <a:close/>
                  <a:moveTo>
                    <a:pt x="393" y="47"/>
                  </a:moveTo>
                  <a:lnTo>
                    <a:pt x="393" y="49"/>
                  </a:lnTo>
                  <a:lnTo>
                    <a:pt x="393" y="49"/>
                  </a:lnTo>
                  <a:lnTo>
                    <a:pt x="393" y="50"/>
                  </a:lnTo>
                  <a:lnTo>
                    <a:pt x="393" y="49"/>
                  </a:lnTo>
                  <a:lnTo>
                    <a:pt x="391" y="49"/>
                  </a:lnTo>
                  <a:lnTo>
                    <a:pt x="393" y="49"/>
                  </a:lnTo>
                  <a:lnTo>
                    <a:pt x="393" y="47"/>
                  </a:lnTo>
                  <a:close/>
                  <a:moveTo>
                    <a:pt x="304" y="38"/>
                  </a:moveTo>
                  <a:lnTo>
                    <a:pt x="304" y="39"/>
                  </a:lnTo>
                  <a:lnTo>
                    <a:pt x="304" y="39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38"/>
                  </a:lnTo>
                  <a:lnTo>
                    <a:pt x="304" y="38"/>
                  </a:lnTo>
                  <a:close/>
                  <a:moveTo>
                    <a:pt x="1804" y="36"/>
                  </a:moveTo>
                  <a:lnTo>
                    <a:pt x="1802" y="36"/>
                  </a:lnTo>
                  <a:lnTo>
                    <a:pt x="1799" y="38"/>
                  </a:lnTo>
                  <a:lnTo>
                    <a:pt x="1796" y="41"/>
                  </a:lnTo>
                  <a:lnTo>
                    <a:pt x="1796" y="41"/>
                  </a:lnTo>
                  <a:lnTo>
                    <a:pt x="1798" y="41"/>
                  </a:lnTo>
                  <a:lnTo>
                    <a:pt x="1801" y="43"/>
                  </a:lnTo>
                  <a:lnTo>
                    <a:pt x="1801" y="43"/>
                  </a:lnTo>
                  <a:lnTo>
                    <a:pt x="1802" y="41"/>
                  </a:lnTo>
                  <a:lnTo>
                    <a:pt x="1802" y="41"/>
                  </a:lnTo>
                  <a:lnTo>
                    <a:pt x="1804" y="39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6"/>
                  </a:lnTo>
                  <a:lnTo>
                    <a:pt x="1804" y="36"/>
                  </a:lnTo>
                  <a:lnTo>
                    <a:pt x="1804" y="36"/>
                  </a:lnTo>
                  <a:close/>
                  <a:moveTo>
                    <a:pt x="837" y="36"/>
                  </a:moveTo>
                  <a:lnTo>
                    <a:pt x="841" y="36"/>
                  </a:lnTo>
                  <a:lnTo>
                    <a:pt x="844" y="39"/>
                  </a:lnTo>
                  <a:lnTo>
                    <a:pt x="844" y="39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4" y="41"/>
                  </a:lnTo>
                  <a:lnTo>
                    <a:pt x="844" y="39"/>
                  </a:lnTo>
                  <a:lnTo>
                    <a:pt x="841" y="38"/>
                  </a:lnTo>
                  <a:lnTo>
                    <a:pt x="841" y="38"/>
                  </a:lnTo>
                  <a:lnTo>
                    <a:pt x="837" y="36"/>
                  </a:lnTo>
                  <a:lnTo>
                    <a:pt x="836" y="36"/>
                  </a:lnTo>
                  <a:lnTo>
                    <a:pt x="837" y="36"/>
                  </a:lnTo>
                  <a:close/>
                  <a:moveTo>
                    <a:pt x="0" y="33"/>
                  </a:moveTo>
                  <a:lnTo>
                    <a:pt x="0" y="33"/>
                  </a:lnTo>
                  <a:lnTo>
                    <a:pt x="2" y="36"/>
                  </a:lnTo>
                  <a:lnTo>
                    <a:pt x="6" y="39"/>
                  </a:lnTo>
                  <a:lnTo>
                    <a:pt x="8" y="41"/>
                  </a:lnTo>
                  <a:lnTo>
                    <a:pt x="10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6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3"/>
                  </a:lnTo>
                  <a:lnTo>
                    <a:pt x="6" y="41"/>
                  </a:lnTo>
                  <a:lnTo>
                    <a:pt x="5" y="39"/>
                  </a:lnTo>
                  <a:lnTo>
                    <a:pt x="3" y="36"/>
                  </a:lnTo>
                  <a:lnTo>
                    <a:pt x="0" y="33"/>
                  </a:lnTo>
                  <a:close/>
                  <a:moveTo>
                    <a:pt x="2660" y="30"/>
                  </a:moveTo>
                  <a:lnTo>
                    <a:pt x="2662" y="30"/>
                  </a:lnTo>
                  <a:lnTo>
                    <a:pt x="2660" y="33"/>
                  </a:lnTo>
                  <a:lnTo>
                    <a:pt x="2660" y="35"/>
                  </a:lnTo>
                  <a:lnTo>
                    <a:pt x="2659" y="36"/>
                  </a:lnTo>
                  <a:lnTo>
                    <a:pt x="2659" y="36"/>
                  </a:lnTo>
                  <a:lnTo>
                    <a:pt x="2657" y="36"/>
                  </a:lnTo>
                  <a:lnTo>
                    <a:pt x="2656" y="36"/>
                  </a:lnTo>
                  <a:lnTo>
                    <a:pt x="2654" y="38"/>
                  </a:lnTo>
                  <a:lnTo>
                    <a:pt x="2654" y="38"/>
                  </a:lnTo>
                  <a:lnTo>
                    <a:pt x="2656" y="36"/>
                  </a:lnTo>
                  <a:lnTo>
                    <a:pt x="2657" y="35"/>
                  </a:lnTo>
                  <a:lnTo>
                    <a:pt x="2659" y="33"/>
                  </a:lnTo>
                  <a:lnTo>
                    <a:pt x="2660" y="32"/>
                  </a:lnTo>
                  <a:lnTo>
                    <a:pt x="2660" y="30"/>
                  </a:lnTo>
                  <a:close/>
                  <a:moveTo>
                    <a:pt x="431" y="28"/>
                  </a:moveTo>
                  <a:lnTo>
                    <a:pt x="432" y="28"/>
                  </a:lnTo>
                  <a:lnTo>
                    <a:pt x="434" y="28"/>
                  </a:lnTo>
                  <a:lnTo>
                    <a:pt x="435" y="28"/>
                  </a:lnTo>
                  <a:lnTo>
                    <a:pt x="435" y="28"/>
                  </a:lnTo>
                  <a:lnTo>
                    <a:pt x="435" y="30"/>
                  </a:lnTo>
                  <a:lnTo>
                    <a:pt x="434" y="30"/>
                  </a:lnTo>
                  <a:lnTo>
                    <a:pt x="432" y="32"/>
                  </a:lnTo>
                  <a:lnTo>
                    <a:pt x="431" y="32"/>
                  </a:lnTo>
                  <a:lnTo>
                    <a:pt x="427" y="32"/>
                  </a:lnTo>
                  <a:lnTo>
                    <a:pt x="427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31" y="28"/>
                  </a:lnTo>
                  <a:close/>
                  <a:moveTo>
                    <a:pt x="699" y="27"/>
                  </a:moveTo>
                  <a:lnTo>
                    <a:pt x="699" y="27"/>
                  </a:lnTo>
                  <a:lnTo>
                    <a:pt x="700" y="28"/>
                  </a:lnTo>
                  <a:lnTo>
                    <a:pt x="700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3"/>
                  </a:lnTo>
                  <a:lnTo>
                    <a:pt x="703" y="35"/>
                  </a:lnTo>
                  <a:lnTo>
                    <a:pt x="703" y="35"/>
                  </a:lnTo>
                  <a:lnTo>
                    <a:pt x="703" y="36"/>
                  </a:lnTo>
                  <a:lnTo>
                    <a:pt x="703" y="35"/>
                  </a:lnTo>
                  <a:lnTo>
                    <a:pt x="702" y="35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699" y="33"/>
                  </a:lnTo>
                  <a:lnTo>
                    <a:pt x="699" y="32"/>
                  </a:lnTo>
                  <a:lnTo>
                    <a:pt x="699" y="32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697" y="30"/>
                  </a:lnTo>
                  <a:lnTo>
                    <a:pt x="697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0"/>
                  </a:lnTo>
                  <a:lnTo>
                    <a:pt x="696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7" y="28"/>
                  </a:lnTo>
                  <a:lnTo>
                    <a:pt x="697" y="28"/>
                  </a:lnTo>
                  <a:lnTo>
                    <a:pt x="697" y="27"/>
                  </a:lnTo>
                  <a:lnTo>
                    <a:pt x="699" y="27"/>
                  </a:lnTo>
                  <a:close/>
                  <a:moveTo>
                    <a:pt x="1799" y="27"/>
                  </a:moveTo>
                  <a:lnTo>
                    <a:pt x="1799" y="27"/>
                  </a:lnTo>
                  <a:lnTo>
                    <a:pt x="1799" y="30"/>
                  </a:lnTo>
                  <a:lnTo>
                    <a:pt x="1799" y="30"/>
                  </a:lnTo>
                  <a:lnTo>
                    <a:pt x="1801" y="32"/>
                  </a:lnTo>
                  <a:lnTo>
                    <a:pt x="1802" y="32"/>
                  </a:lnTo>
                  <a:lnTo>
                    <a:pt x="1804" y="32"/>
                  </a:lnTo>
                  <a:lnTo>
                    <a:pt x="1804" y="32"/>
                  </a:lnTo>
                  <a:lnTo>
                    <a:pt x="1802" y="33"/>
                  </a:lnTo>
                  <a:lnTo>
                    <a:pt x="1802" y="33"/>
                  </a:lnTo>
                  <a:lnTo>
                    <a:pt x="1802" y="35"/>
                  </a:lnTo>
                  <a:lnTo>
                    <a:pt x="1802" y="35"/>
                  </a:lnTo>
                  <a:lnTo>
                    <a:pt x="1804" y="35"/>
                  </a:lnTo>
                  <a:lnTo>
                    <a:pt x="1806" y="36"/>
                  </a:lnTo>
                  <a:lnTo>
                    <a:pt x="1807" y="36"/>
                  </a:lnTo>
                  <a:lnTo>
                    <a:pt x="1807" y="38"/>
                  </a:lnTo>
                  <a:lnTo>
                    <a:pt x="1806" y="39"/>
                  </a:lnTo>
                  <a:lnTo>
                    <a:pt x="1801" y="43"/>
                  </a:lnTo>
                  <a:lnTo>
                    <a:pt x="1799" y="43"/>
                  </a:lnTo>
                  <a:lnTo>
                    <a:pt x="1795" y="41"/>
                  </a:lnTo>
                  <a:lnTo>
                    <a:pt x="1795" y="41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8"/>
                  </a:lnTo>
                  <a:lnTo>
                    <a:pt x="1795" y="36"/>
                  </a:lnTo>
                  <a:lnTo>
                    <a:pt x="1795" y="36"/>
                  </a:lnTo>
                  <a:lnTo>
                    <a:pt x="1796" y="36"/>
                  </a:lnTo>
                  <a:lnTo>
                    <a:pt x="1798" y="35"/>
                  </a:lnTo>
                  <a:lnTo>
                    <a:pt x="1798" y="33"/>
                  </a:lnTo>
                  <a:lnTo>
                    <a:pt x="1796" y="33"/>
                  </a:lnTo>
                  <a:lnTo>
                    <a:pt x="1796" y="32"/>
                  </a:lnTo>
                  <a:lnTo>
                    <a:pt x="1795" y="30"/>
                  </a:lnTo>
                  <a:lnTo>
                    <a:pt x="1795" y="30"/>
                  </a:lnTo>
                  <a:lnTo>
                    <a:pt x="1796" y="28"/>
                  </a:lnTo>
                  <a:lnTo>
                    <a:pt x="1798" y="28"/>
                  </a:lnTo>
                  <a:lnTo>
                    <a:pt x="1799" y="27"/>
                  </a:lnTo>
                  <a:close/>
                  <a:moveTo>
                    <a:pt x="2872" y="25"/>
                  </a:moveTo>
                  <a:lnTo>
                    <a:pt x="2873" y="25"/>
                  </a:lnTo>
                  <a:lnTo>
                    <a:pt x="2873" y="25"/>
                  </a:lnTo>
                  <a:lnTo>
                    <a:pt x="2875" y="27"/>
                  </a:lnTo>
                  <a:lnTo>
                    <a:pt x="2875" y="27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2"/>
                  </a:lnTo>
                  <a:lnTo>
                    <a:pt x="2875" y="32"/>
                  </a:lnTo>
                  <a:lnTo>
                    <a:pt x="2873" y="32"/>
                  </a:lnTo>
                  <a:lnTo>
                    <a:pt x="2873" y="32"/>
                  </a:lnTo>
                  <a:lnTo>
                    <a:pt x="2872" y="32"/>
                  </a:lnTo>
                  <a:lnTo>
                    <a:pt x="2870" y="30"/>
                  </a:lnTo>
                  <a:lnTo>
                    <a:pt x="2870" y="30"/>
                  </a:lnTo>
                  <a:lnTo>
                    <a:pt x="2870" y="28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2" y="25"/>
                  </a:lnTo>
                  <a:close/>
                  <a:moveTo>
                    <a:pt x="268" y="25"/>
                  </a:moveTo>
                  <a:lnTo>
                    <a:pt x="271" y="27"/>
                  </a:lnTo>
                  <a:lnTo>
                    <a:pt x="275" y="27"/>
                  </a:lnTo>
                  <a:lnTo>
                    <a:pt x="278" y="28"/>
                  </a:lnTo>
                  <a:lnTo>
                    <a:pt x="279" y="30"/>
                  </a:lnTo>
                  <a:lnTo>
                    <a:pt x="279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2"/>
                  </a:lnTo>
                  <a:lnTo>
                    <a:pt x="281" y="36"/>
                  </a:lnTo>
                  <a:lnTo>
                    <a:pt x="281" y="38"/>
                  </a:lnTo>
                  <a:lnTo>
                    <a:pt x="281" y="38"/>
                  </a:lnTo>
                  <a:lnTo>
                    <a:pt x="281" y="39"/>
                  </a:lnTo>
                  <a:lnTo>
                    <a:pt x="279" y="43"/>
                  </a:lnTo>
                  <a:lnTo>
                    <a:pt x="279" y="44"/>
                  </a:lnTo>
                  <a:lnTo>
                    <a:pt x="279" y="46"/>
                  </a:lnTo>
                  <a:lnTo>
                    <a:pt x="279" y="47"/>
                  </a:lnTo>
                  <a:lnTo>
                    <a:pt x="279" y="47"/>
                  </a:lnTo>
                  <a:lnTo>
                    <a:pt x="279" y="49"/>
                  </a:lnTo>
                  <a:lnTo>
                    <a:pt x="279" y="49"/>
                  </a:lnTo>
                  <a:lnTo>
                    <a:pt x="279" y="50"/>
                  </a:lnTo>
                  <a:lnTo>
                    <a:pt x="279" y="50"/>
                  </a:lnTo>
                  <a:lnTo>
                    <a:pt x="279" y="52"/>
                  </a:lnTo>
                  <a:lnTo>
                    <a:pt x="279" y="52"/>
                  </a:lnTo>
                  <a:lnTo>
                    <a:pt x="281" y="50"/>
                  </a:lnTo>
                  <a:lnTo>
                    <a:pt x="281" y="50"/>
                  </a:lnTo>
                  <a:lnTo>
                    <a:pt x="281" y="54"/>
                  </a:lnTo>
                  <a:lnTo>
                    <a:pt x="282" y="54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79" y="55"/>
                  </a:lnTo>
                  <a:lnTo>
                    <a:pt x="278" y="55"/>
                  </a:lnTo>
                  <a:lnTo>
                    <a:pt x="278" y="54"/>
                  </a:lnTo>
                  <a:lnTo>
                    <a:pt x="276" y="52"/>
                  </a:lnTo>
                  <a:lnTo>
                    <a:pt x="278" y="50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52"/>
                  </a:lnTo>
                  <a:lnTo>
                    <a:pt x="276" y="52"/>
                  </a:lnTo>
                  <a:lnTo>
                    <a:pt x="276" y="54"/>
                  </a:lnTo>
                  <a:lnTo>
                    <a:pt x="276" y="54"/>
                  </a:lnTo>
                  <a:lnTo>
                    <a:pt x="276" y="52"/>
                  </a:lnTo>
                  <a:lnTo>
                    <a:pt x="275" y="50"/>
                  </a:lnTo>
                  <a:lnTo>
                    <a:pt x="275" y="46"/>
                  </a:lnTo>
                  <a:lnTo>
                    <a:pt x="275" y="43"/>
                  </a:lnTo>
                  <a:lnTo>
                    <a:pt x="275" y="41"/>
                  </a:lnTo>
                  <a:lnTo>
                    <a:pt x="275" y="41"/>
                  </a:lnTo>
                  <a:lnTo>
                    <a:pt x="276" y="39"/>
                  </a:lnTo>
                  <a:lnTo>
                    <a:pt x="276" y="36"/>
                  </a:lnTo>
                  <a:lnTo>
                    <a:pt x="276" y="35"/>
                  </a:lnTo>
                  <a:lnTo>
                    <a:pt x="275" y="33"/>
                  </a:lnTo>
                  <a:lnTo>
                    <a:pt x="275" y="32"/>
                  </a:lnTo>
                  <a:lnTo>
                    <a:pt x="273" y="32"/>
                  </a:lnTo>
                  <a:lnTo>
                    <a:pt x="273" y="30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3"/>
                  </a:lnTo>
                  <a:lnTo>
                    <a:pt x="273" y="35"/>
                  </a:lnTo>
                  <a:lnTo>
                    <a:pt x="273" y="36"/>
                  </a:lnTo>
                  <a:lnTo>
                    <a:pt x="273" y="36"/>
                  </a:lnTo>
                  <a:lnTo>
                    <a:pt x="271" y="35"/>
                  </a:lnTo>
                  <a:lnTo>
                    <a:pt x="271" y="35"/>
                  </a:lnTo>
                  <a:lnTo>
                    <a:pt x="271" y="33"/>
                  </a:lnTo>
                  <a:lnTo>
                    <a:pt x="270" y="33"/>
                  </a:lnTo>
                  <a:lnTo>
                    <a:pt x="270" y="30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7" y="28"/>
                  </a:lnTo>
                  <a:lnTo>
                    <a:pt x="267" y="28"/>
                  </a:lnTo>
                  <a:lnTo>
                    <a:pt x="267" y="30"/>
                  </a:lnTo>
                  <a:lnTo>
                    <a:pt x="267" y="33"/>
                  </a:lnTo>
                  <a:lnTo>
                    <a:pt x="265" y="33"/>
                  </a:lnTo>
                  <a:lnTo>
                    <a:pt x="263" y="33"/>
                  </a:lnTo>
                  <a:lnTo>
                    <a:pt x="263" y="33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2" y="32"/>
                  </a:lnTo>
                  <a:lnTo>
                    <a:pt x="262" y="30"/>
                  </a:lnTo>
                  <a:lnTo>
                    <a:pt x="262" y="30"/>
                  </a:lnTo>
                  <a:lnTo>
                    <a:pt x="262" y="28"/>
                  </a:lnTo>
                  <a:lnTo>
                    <a:pt x="262" y="28"/>
                  </a:lnTo>
                  <a:lnTo>
                    <a:pt x="260" y="27"/>
                  </a:lnTo>
                  <a:lnTo>
                    <a:pt x="260" y="27"/>
                  </a:lnTo>
                  <a:lnTo>
                    <a:pt x="260" y="25"/>
                  </a:lnTo>
                  <a:lnTo>
                    <a:pt x="262" y="25"/>
                  </a:lnTo>
                  <a:lnTo>
                    <a:pt x="263" y="27"/>
                  </a:lnTo>
                  <a:lnTo>
                    <a:pt x="265" y="27"/>
                  </a:lnTo>
                  <a:lnTo>
                    <a:pt x="265" y="27"/>
                  </a:lnTo>
                  <a:lnTo>
                    <a:pt x="267" y="25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  <a:moveTo>
                    <a:pt x="2780" y="20"/>
                  </a:moveTo>
                  <a:lnTo>
                    <a:pt x="2782" y="20"/>
                  </a:lnTo>
                  <a:lnTo>
                    <a:pt x="2783" y="20"/>
                  </a:lnTo>
                  <a:lnTo>
                    <a:pt x="2783" y="22"/>
                  </a:lnTo>
                  <a:lnTo>
                    <a:pt x="2783" y="24"/>
                  </a:lnTo>
                  <a:lnTo>
                    <a:pt x="2783" y="25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2" y="25"/>
                  </a:lnTo>
                  <a:lnTo>
                    <a:pt x="2780" y="24"/>
                  </a:lnTo>
                  <a:lnTo>
                    <a:pt x="2779" y="24"/>
                  </a:lnTo>
                  <a:lnTo>
                    <a:pt x="2777" y="24"/>
                  </a:lnTo>
                  <a:lnTo>
                    <a:pt x="2777" y="24"/>
                  </a:lnTo>
                  <a:lnTo>
                    <a:pt x="2775" y="24"/>
                  </a:lnTo>
                  <a:lnTo>
                    <a:pt x="2775" y="22"/>
                  </a:lnTo>
                  <a:lnTo>
                    <a:pt x="2777" y="22"/>
                  </a:lnTo>
                  <a:lnTo>
                    <a:pt x="2777" y="22"/>
                  </a:lnTo>
                  <a:lnTo>
                    <a:pt x="2777" y="20"/>
                  </a:lnTo>
                  <a:lnTo>
                    <a:pt x="2777" y="20"/>
                  </a:lnTo>
                  <a:lnTo>
                    <a:pt x="2779" y="20"/>
                  </a:lnTo>
                  <a:lnTo>
                    <a:pt x="2780" y="20"/>
                  </a:lnTo>
                  <a:close/>
                  <a:moveTo>
                    <a:pt x="3280" y="20"/>
                  </a:moveTo>
                  <a:lnTo>
                    <a:pt x="3277" y="22"/>
                  </a:lnTo>
                  <a:lnTo>
                    <a:pt x="3274" y="24"/>
                  </a:lnTo>
                  <a:lnTo>
                    <a:pt x="3271" y="25"/>
                  </a:lnTo>
                  <a:lnTo>
                    <a:pt x="3269" y="27"/>
                  </a:lnTo>
                  <a:lnTo>
                    <a:pt x="3267" y="27"/>
                  </a:lnTo>
                  <a:lnTo>
                    <a:pt x="3267" y="28"/>
                  </a:lnTo>
                  <a:lnTo>
                    <a:pt x="3274" y="27"/>
                  </a:lnTo>
                  <a:lnTo>
                    <a:pt x="3275" y="27"/>
                  </a:lnTo>
                  <a:lnTo>
                    <a:pt x="3278" y="24"/>
                  </a:lnTo>
                  <a:lnTo>
                    <a:pt x="3280" y="24"/>
                  </a:lnTo>
                  <a:lnTo>
                    <a:pt x="3280" y="20"/>
                  </a:lnTo>
                  <a:lnTo>
                    <a:pt x="3280" y="20"/>
                  </a:lnTo>
                  <a:close/>
                  <a:moveTo>
                    <a:pt x="615" y="19"/>
                  </a:moveTo>
                  <a:lnTo>
                    <a:pt x="615" y="19"/>
                  </a:lnTo>
                  <a:lnTo>
                    <a:pt x="617" y="20"/>
                  </a:lnTo>
                  <a:lnTo>
                    <a:pt x="615" y="20"/>
                  </a:lnTo>
                  <a:lnTo>
                    <a:pt x="614" y="20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5" y="22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5"/>
                  </a:lnTo>
                  <a:lnTo>
                    <a:pt x="614" y="25"/>
                  </a:lnTo>
                  <a:lnTo>
                    <a:pt x="612" y="25"/>
                  </a:lnTo>
                  <a:lnTo>
                    <a:pt x="610" y="27"/>
                  </a:lnTo>
                  <a:lnTo>
                    <a:pt x="610" y="27"/>
                  </a:lnTo>
                  <a:lnTo>
                    <a:pt x="612" y="28"/>
                  </a:lnTo>
                  <a:lnTo>
                    <a:pt x="610" y="28"/>
                  </a:lnTo>
                  <a:lnTo>
                    <a:pt x="610" y="28"/>
                  </a:lnTo>
                  <a:lnTo>
                    <a:pt x="609" y="25"/>
                  </a:lnTo>
                  <a:lnTo>
                    <a:pt x="610" y="25"/>
                  </a:lnTo>
                  <a:lnTo>
                    <a:pt x="610" y="24"/>
                  </a:lnTo>
                  <a:lnTo>
                    <a:pt x="610" y="24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0"/>
                  </a:lnTo>
                  <a:lnTo>
                    <a:pt x="612" y="19"/>
                  </a:lnTo>
                  <a:lnTo>
                    <a:pt x="614" y="19"/>
                  </a:lnTo>
                  <a:lnTo>
                    <a:pt x="614" y="20"/>
                  </a:lnTo>
                  <a:lnTo>
                    <a:pt x="614" y="20"/>
                  </a:lnTo>
                  <a:lnTo>
                    <a:pt x="614" y="19"/>
                  </a:lnTo>
                  <a:lnTo>
                    <a:pt x="615" y="19"/>
                  </a:lnTo>
                  <a:close/>
                  <a:moveTo>
                    <a:pt x="3744" y="17"/>
                  </a:moveTo>
                  <a:lnTo>
                    <a:pt x="3745" y="17"/>
                  </a:lnTo>
                  <a:lnTo>
                    <a:pt x="3744" y="19"/>
                  </a:lnTo>
                  <a:lnTo>
                    <a:pt x="3744" y="20"/>
                  </a:lnTo>
                  <a:lnTo>
                    <a:pt x="3744" y="20"/>
                  </a:lnTo>
                  <a:lnTo>
                    <a:pt x="3744" y="22"/>
                  </a:lnTo>
                  <a:lnTo>
                    <a:pt x="3742" y="22"/>
                  </a:lnTo>
                  <a:lnTo>
                    <a:pt x="3740" y="20"/>
                  </a:lnTo>
                  <a:lnTo>
                    <a:pt x="3740" y="19"/>
                  </a:lnTo>
                  <a:lnTo>
                    <a:pt x="3742" y="17"/>
                  </a:lnTo>
                  <a:lnTo>
                    <a:pt x="3744" y="17"/>
                  </a:lnTo>
                  <a:close/>
                  <a:moveTo>
                    <a:pt x="696" y="16"/>
                  </a:moveTo>
                  <a:lnTo>
                    <a:pt x="696" y="17"/>
                  </a:lnTo>
                  <a:lnTo>
                    <a:pt x="697" y="17"/>
                  </a:lnTo>
                  <a:lnTo>
                    <a:pt x="696" y="19"/>
                  </a:lnTo>
                  <a:lnTo>
                    <a:pt x="697" y="19"/>
                  </a:lnTo>
                  <a:lnTo>
                    <a:pt x="697" y="19"/>
                  </a:lnTo>
                  <a:lnTo>
                    <a:pt x="697" y="20"/>
                  </a:lnTo>
                  <a:lnTo>
                    <a:pt x="697" y="20"/>
                  </a:lnTo>
                  <a:lnTo>
                    <a:pt x="696" y="20"/>
                  </a:lnTo>
                  <a:lnTo>
                    <a:pt x="694" y="19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6"/>
                  </a:lnTo>
                  <a:close/>
                  <a:moveTo>
                    <a:pt x="421" y="11"/>
                  </a:moveTo>
                  <a:lnTo>
                    <a:pt x="421" y="11"/>
                  </a:lnTo>
                  <a:lnTo>
                    <a:pt x="423" y="11"/>
                  </a:lnTo>
                  <a:lnTo>
                    <a:pt x="423" y="13"/>
                  </a:lnTo>
                  <a:lnTo>
                    <a:pt x="424" y="13"/>
                  </a:lnTo>
                  <a:lnTo>
                    <a:pt x="426" y="13"/>
                  </a:lnTo>
                  <a:lnTo>
                    <a:pt x="426" y="14"/>
                  </a:lnTo>
                  <a:lnTo>
                    <a:pt x="423" y="14"/>
                  </a:lnTo>
                  <a:lnTo>
                    <a:pt x="421" y="1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418" y="14"/>
                  </a:lnTo>
                  <a:lnTo>
                    <a:pt x="416" y="13"/>
                  </a:lnTo>
                  <a:lnTo>
                    <a:pt x="415" y="13"/>
                  </a:lnTo>
                  <a:lnTo>
                    <a:pt x="416" y="13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20" y="11"/>
                  </a:lnTo>
                  <a:lnTo>
                    <a:pt x="420" y="11"/>
                  </a:lnTo>
                  <a:lnTo>
                    <a:pt x="421" y="11"/>
                  </a:lnTo>
                  <a:close/>
                  <a:moveTo>
                    <a:pt x="352" y="9"/>
                  </a:moveTo>
                  <a:lnTo>
                    <a:pt x="353" y="9"/>
                  </a:lnTo>
                  <a:lnTo>
                    <a:pt x="355" y="9"/>
                  </a:lnTo>
                  <a:lnTo>
                    <a:pt x="353" y="9"/>
                  </a:lnTo>
                  <a:lnTo>
                    <a:pt x="353" y="9"/>
                  </a:lnTo>
                  <a:lnTo>
                    <a:pt x="353" y="11"/>
                  </a:lnTo>
                  <a:lnTo>
                    <a:pt x="353" y="11"/>
                  </a:lnTo>
                  <a:lnTo>
                    <a:pt x="355" y="11"/>
                  </a:lnTo>
                  <a:lnTo>
                    <a:pt x="357" y="11"/>
                  </a:lnTo>
                  <a:lnTo>
                    <a:pt x="358" y="11"/>
                  </a:lnTo>
                  <a:lnTo>
                    <a:pt x="360" y="11"/>
                  </a:lnTo>
                  <a:lnTo>
                    <a:pt x="361" y="11"/>
                  </a:lnTo>
                  <a:lnTo>
                    <a:pt x="363" y="11"/>
                  </a:lnTo>
                  <a:lnTo>
                    <a:pt x="363" y="11"/>
                  </a:lnTo>
                  <a:lnTo>
                    <a:pt x="363" y="13"/>
                  </a:lnTo>
                  <a:lnTo>
                    <a:pt x="361" y="13"/>
                  </a:lnTo>
                  <a:lnTo>
                    <a:pt x="360" y="14"/>
                  </a:lnTo>
                  <a:lnTo>
                    <a:pt x="360" y="14"/>
                  </a:lnTo>
                  <a:lnTo>
                    <a:pt x="358" y="14"/>
                  </a:lnTo>
                  <a:lnTo>
                    <a:pt x="357" y="14"/>
                  </a:lnTo>
                  <a:lnTo>
                    <a:pt x="355" y="14"/>
                  </a:lnTo>
                  <a:lnTo>
                    <a:pt x="355" y="14"/>
                  </a:lnTo>
                  <a:lnTo>
                    <a:pt x="353" y="14"/>
                  </a:lnTo>
                  <a:lnTo>
                    <a:pt x="350" y="13"/>
                  </a:lnTo>
                  <a:lnTo>
                    <a:pt x="349" y="13"/>
                  </a:lnTo>
                  <a:lnTo>
                    <a:pt x="349" y="11"/>
                  </a:lnTo>
                  <a:lnTo>
                    <a:pt x="349" y="11"/>
                  </a:lnTo>
                  <a:lnTo>
                    <a:pt x="349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2" y="9"/>
                  </a:lnTo>
                  <a:close/>
                  <a:moveTo>
                    <a:pt x="724" y="8"/>
                  </a:moveTo>
                  <a:lnTo>
                    <a:pt x="724" y="8"/>
                  </a:lnTo>
                  <a:lnTo>
                    <a:pt x="726" y="8"/>
                  </a:lnTo>
                  <a:lnTo>
                    <a:pt x="726" y="9"/>
                  </a:lnTo>
                  <a:lnTo>
                    <a:pt x="726" y="9"/>
                  </a:lnTo>
                  <a:lnTo>
                    <a:pt x="727" y="11"/>
                  </a:lnTo>
                  <a:lnTo>
                    <a:pt x="729" y="11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4"/>
                  </a:lnTo>
                  <a:lnTo>
                    <a:pt x="729" y="16"/>
                  </a:lnTo>
                  <a:lnTo>
                    <a:pt x="729" y="17"/>
                  </a:lnTo>
                  <a:lnTo>
                    <a:pt x="727" y="17"/>
                  </a:lnTo>
                  <a:lnTo>
                    <a:pt x="727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6" y="19"/>
                  </a:lnTo>
                  <a:lnTo>
                    <a:pt x="726" y="19"/>
                  </a:lnTo>
                  <a:lnTo>
                    <a:pt x="724" y="19"/>
                  </a:lnTo>
                  <a:lnTo>
                    <a:pt x="724" y="20"/>
                  </a:lnTo>
                  <a:lnTo>
                    <a:pt x="722" y="19"/>
                  </a:lnTo>
                  <a:lnTo>
                    <a:pt x="724" y="19"/>
                  </a:lnTo>
                  <a:lnTo>
                    <a:pt x="724" y="17"/>
                  </a:lnTo>
                  <a:lnTo>
                    <a:pt x="726" y="16"/>
                  </a:lnTo>
                  <a:lnTo>
                    <a:pt x="726" y="16"/>
                  </a:lnTo>
                  <a:lnTo>
                    <a:pt x="727" y="14"/>
                  </a:lnTo>
                  <a:lnTo>
                    <a:pt x="727" y="14"/>
                  </a:lnTo>
                  <a:lnTo>
                    <a:pt x="726" y="14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1"/>
                  </a:lnTo>
                  <a:lnTo>
                    <a:pt x="726" y="11"/>
                  </a:lnTo>
                  <a:lnTo>
                    <a:pt x="726" y="11"/>
                  </a:lnTo>
                  <a:lnTo>
                    <a:pt x="724" y="9"/>
                  </a:lnTo>
                  <a:lnTo>
                    <a:pt x="724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2" y="9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4" y="8"/>
                  </a:lnTo>
                  <a:lnTo>
                    <a:pt x="724" y="8"/>
                  </a:lnTo>
                  <a:lnTo>
                    <a:pt x="724" y="8"/>
                  </a:lnTo>
                  <a:close/>
                  <a:moveTo>
                    <a:pt x="618" y="5"/>
                  </a:moveTo>
                  <a:lnTo>
                    <a:pt x="618" y="5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20" y="5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7" y="11"/>
                  </a:lnTo>
                  <a:lnTo>
                    <a:pt x="617" y="11"/>
                  </a:lnTo>
                  <a:lnTo>
                    <a:pt x="615" y="13"/>
                  </a:lnTo>
                  <a:lnTo>
                    <a:pt x="614" y="14"/>
                  </a:lnTo>
                  <a:lnTo>
                    <a:pt x="612" y="14"/>
                  </a:lnTo>
                  <a:lnTo>
                    <a:pt x="614" y="14"/>
                  </a:lnTo>
                  <a:lnTo>
                    <a:pt x="615" y="14"/>
                  </a:lnTo>
                  <a:lnTo>
                    <a:pt x="621" y="14"/>
                  </a:lnTo>
                  <a:lnTo>
                    <a:pt x="621" y="14"/>
                  </a:lnTo>
                  <a:lnTo>
                    <a:pt x="623" y="14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1"/>
                  </a:lnTo>
                  <a:lnTo>
                    <a:pt x="629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6" y="13"/>
                  </a:lnTo>
                  <a:lnTo>
                    <a:pt x="640" y="11"/>
                  </a:lnTo>
                  <a:lnTo>
                    <a:pt x="642" y="11"/>
                  </a:lnTo>
                  <a:lnTo>
                    <a:pt x="642" y="11"/>
                  </a:lnTo>
                  <a:lnTo>
                    <a:pt x="640" y="11"/>
                  </a:lnTo>
                  <a:lnTo>
                    <a:pt x="639" y="13"/>
                  </a:lnTo>
                  <a:lnTo>
                    <a:pt x="637" y="13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6" y="14"/>
                  </a:lnTo>
                  <a:lnTo>
                    <a:pt x="639" y="16"/>
                  </a:lnTo>
                  <a:lnTo>
                    <a:pt x="640" y="16"/>
                  </a:lnTo>
                  <a:lnTo>
                    <a:pt x="644" y="16"/>
                  </a:lnTo>
                  <a:lnTo>
                    <a:pt x="645" y="14"/>
                  </a:lnTo>
                  <a:lnTo>
                    <a:pt x="645" y="14"/>
                  </a:lnTo>
                  <a:lnTo>
                    <a:pt x="645" y="16"/>
                  </a:lnTo>
                  <a:lnTo>
                    <a:pt x="642" y="16"/>
                  </a:lnTo>
                  <a:lnTo>
                    <a:pt x="640" y="16"/>
                  </a:lnTo>
                  <a:lnTo>
                    <a:pt x="639" y="17"/>
                  </a:lnTo>
                  <a:lnTo>
                    <a:pt x="637" y="17"/>
                  </a:lnTo>
                  <a:lnTo>
                    <a:pt x="637" y="16"/>
                  </a:lnTo>
                  <a:lnTo>
                    <a:pt x="637" y="16"/>
                  </a:lnTo>
                  <a:lnTo>
                    <a:pt x="636" y="16"/>
                  </a:lnTo>
                  <a:lnTo>
                    <a:pt x="634" y="16"/>
                  </a:lnTo>
                  <a:lnTo>
                    <a:pt x="631" y="16"/>
                  </a:lnTo>
                  <a:lnTo>
                    <a:pt x="628" y="16"/>
                  </a:lnTo>
                  <a:lnTo>
                    <a:pt x="628" y="16"/>
                  </a:lnTo>
                  <a:lnTo>
                    <a:pt x="629" y="16"/>
                  </a:lnTo>
                  <a:lnTo>
                    <a:pt x="629" y="17"/>
                  </a:lnTo>
                  <a:lnTo>
                    <a:pt x="628" y="17"/>
                  </a:lnTo>
                  <a:lnTo>
                    <a:pt x="628" y="19"/>
                  </a:lnTo>
                  <a:lnTo>
                    <a:pt x="625" y="19"/>
                  </a:lnTo>
                  <a:lnTo>
                    <a:pt x="621" y="19"/>
                  </a:lnTo>
                  <a:lnTo>
                    <a:pt x="621" y="17"/>
                  </a:lnTo>
                  <a:lnTo>
                    <a:pt x="621" y="17"/>
                  </a:lnTo>
                  <a:lnTo>
                    <a:pt x="623" y="17"/>
                  </a:lnTo>
                  <a:lnTo>
                    <a:pt x="625" y="16"/>
                  </a:lnTo>
                  <a:lnTo>
                    <a:pt x="625" y="16"/>
                  </a:lnTo>
                  <a:lnTo>
                    <a:pt x="625" y="14"/>
                  </a:lnTo>
                  <a:lnTo>
                    <a:pt x="623" y="16"/>
                  </a:lnTo>
                  <a:lnTo>
                    <a:pt x="621" y="16"/>
                  </a:lnTo>
                  <a:lnTo>
                    <a:pt x="618" y="16"/>
                  </a:lnTo>
                  <a:lnTo>
                    <a:pt x="618" y="16"/>
                  </a:lnTo>
                  <a:lnTo>
                    <a:pt x="615" y="17"/>
                  </a:lnTo>
                  <a:lnTo>
                    <a:pt x="610" y="19"/>
                  </a:lnTo>
                  <a:lnTo>
                    <a:pt x="610" y="19"/>
                  </a:lnTo>
                  <a:lnTo>
                    <a:pt x="606" y="19"/>
                  </a:lnTo>
                  <a:lnTo>
                    <a:pt x="606" y="17"/>
                  </a:lnTo>
                  <a:lnTo>
                    <a:pt x="604" y="17"/>
                  </a:lnTo>
                  <a:lnTo>
                    <a:pt x="603" y="17"/>
                  </a:lnTo>
                  <a:lnTo>
                    <a:pt x="601" y="17"/>
                  </a:lnTo>
                  <a:lnTo>
                    <a:pt x="601" y="16"/>
                  </a:lnTo>
                  <a:lnTo>
                    <a:pt x="603" y="16"/>
                  </a:lnTo>
                  <a:lnTo>
                    <a:pt x="601" y="16"/>
                  </a:lnTo>
                  <a:lnTo>
                    <a:pt x="599" y="16"/>
                  </a:lnTo>
                  <a:lnTo>
                    <a:pt x="599" y="14"/>
                  </a:lnTo>
                  <a:lnTo>
                    <a:pt x="599" y="14"/>
                  </a:lnTo>
                  <a:lnTo>
                    <a:pt x="603" y="13"/>
                  </a:lnTo>
                  <a:lnTo>
                    <a:pt x="604" y="13"/>
                  </a:lnTo>
                  <a:lnTo>
                    <a:pt x="604" y="13"/>
                  </a:lnTo>
                  <a:lnTo>
                    <a:pt x="609" y="13"/>
                  </a:lnTo>
                  <a:lnTo>
                    <a:pt x="610" y="11"/>
                  </a:lnTo>
                  <a:lnTo>
                    <a:pt x="612" y="11"/>
                  </a:lnTo>
                  <a:lnTo>
                    <a:pt x="612" y="9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0" y="6"/>
                  </a:lnTo>
                  <a:lnTo>
                    <a:pt x="610" y="6"/>
                  </a:lnTo>
                  <a:lnTo>
                    <a:pt x="614" y="8"/>
                  </a:lnTo>
                  <a:lnTo>
                    <a:pt x="614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7" y="8"/>
                  </a:lnTo>
                  <a:lnTo>
                    <a:pt x="617" y="6"/>
                  </a:lnTo>
                  <a:lnTo>
                    <a:pt x="615" y="6"/>
                  </a:lnTo>
                  <a:lnTo>
                    <a:pt x="615" y="6"/>
                  </a:lnTo>
                  <a:lnTo>
                    <a:pt x="615" y="5"/>
                  </a:lnTo>
                  <a:lnTo>
                    <a:pt x="617" y="5"/>
                  </a:lnTo>
                  <a:lnTo>
                    <a:pt x="618" y="5"/>
                  </a:lnTo>
                  <a:close/>
                  <a:moveTo>
                    <a:pt x="275" y="3"/>
                  </a:moveTo>
                  <a:lnTo>
                    <a:pt x="275" y="3"/>
                  </a:lnTo>
                  <a:lnTo>
                    <a:pt x="275" y="5"/>
                  </a:lnTo>
                  <a:lnTo>
                    <a:pt x="276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6" y="6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5" y="9"/>
                  </a:lnTo>
                  <a:lnTo>
                    <a:pt x="275" y="9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6" y="11"/>
                  </a:lnTo>
                  <a:lnTo>
                    <a:pt x="278" y="9"/>
                  </a:lnTo>
                  <a:lnTo>
                    <a:pt x="279" y="9"/>
                  </a:lnTo>
                  <a:lnTo>
                    <a:pt x="281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9"/>
                  </a:lnTo>
                  <a:lnTo>
                    <a:pt x="281" y="9"/>
                  </a:lnTo>
                  <a:lnTo>
                    <a:pt x="281" y="9"/>
                  </a:lnTo>
                  <a:lnTo>
                    <a:pt x="281" y="11"/>
                  </a:lnTo>
                  <a:lnTo>
                    <a:pt x="279" y="11"/>
                  </a:lnTo>
                  <a:lnTo>
                    <a:pt x="279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5" y="14"/>
                  </a:lnTo>
                  <a:lnTo>
                    <a:pt x="275" y="14"/>
                  </a:lnTo>
                  <a:lnTo>
                    <a:pt x="273" y="14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5" y="17"/>
                  </a:lnTo>
                  <a:lnTo>
                    <a:pt x="276" y="17"/>
                  </a:lnTo>
                  <a:lnTo>
                    <a:pt x="276" y="19"/>
                  </a:lnTo>
                  <a:lnTo>
                    <a:pt x="276" y="19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9" y="24"/>
                  </a:lnTo>
                  <a:lnTo>
                    <a:pt x="279" y="24"/>
                  </a:lnTo>
                  <a:lnTo>
                    <a:pt x="279" y="22"/>
                  </a:lnTo>
                  <a:lnTo>
                    <a:pt x="281" y="22"/>
                  </a:lnTo>
                  <a:lnTo>
                    <a:pt x="282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4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79" y="25"/>
                  </a:lnTo>
                  <a:lnTo>
                    <a:pt x="278" y="27"/>
                  </a:lnTo>
                  <a:lnTo>
                    <a:pt x="276" y="27"/>
                  </a:lnTo>
                  <a:lnTo>
                    <a:pt x="276" y="25"/>
                  </a:lnTo>
                  <a:lnTo>
                    <a:pt x="275" y="25"/>
                  </a:lnTo>
                  <a:lnTo>
                    <a:pt x="273" y="25"/>
                  </a:lnTo>
                  <a:lnTo>
                    <a:pt x="273" y="25"/>
                  </a:lnTo>
                  <a:lnTo>
                    <a:pt x="271" y="24"/>
                  </a:lnTo>
                  <a:lnTo>
                    <a:pt x="270" y="24"/>
                  </a:lnTo>
                  <a:lnTo>
                    <a:pt x="270" y="22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7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3" y="20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5" y="19"/>
                  </a:lnTo>
                  <a:lnTo>
                    <a:pt x="267" y="19"/>
                  </a:lnTo>
                  <a:lnTo>
                    <a:pt x="267" y="19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68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8" y="17"/>
                  </a:lnTo>
                  <a:lnTo>
                    <a:pt x="268" y="17"/>
                  </a:lnTo>
                  <a:lnTo>
                    <a:pt x="270" y="17"/>
                  </a:lnTo>
                  <a:lnTo>
                    <a:pt x="271" y="17"/>
                  </a:lnTo>
                  <a:lnTo>
                    <a:pt x="271" y="16"/>
                  </a:lnTo>
                  <a:lnTo>
                    <a:pt x="271" y="16"/>
                  </a:lnTo>
                  <a:lnTo>
                    <a:pt x="271" y="14"/>
                  </a:lnTo>
                  <a:lnTo>
                    <a:pt x="271" y="13"/>
                  </a:lnTo>
                  <a:lnTo>
                    <a:pt x="270" y="13"/>
                  </a:lnTo>
                  <a:lnTo>
                    <a:pt x="270" y="13"/>
                  </a:lnTo>
                  <a:lnTo>
                    <a:pt x="271" y="11"/>
                  </a:lnTo>
                  <a:lnTo>
                    <a:pt x="271" y="11"/>
                  </a:lnTo>
                  <a:lnTo>
                    <a:pt x="270" y="11"/>
                  </a:lnTo>
                  <a:lnTo>
                    <a:pt x="270" y="11"/>
                  </a:lnTo>
                  <a:lnTo>
                    <a:pt x="268" y="11"/>
                  </a:lnTo>
                  <a:lnTo>
                    <a:pt x="268" y="9"/>
                  </a:lnTo>
                  <a:lnTo>
                    <a:pt x="270" y="9"/>
                  </a:lnTo>
                  <a:lnTo>
                    <a:pt x="270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6"/>
                  </a:lnTo>
                  <a:lnTo>
                    <a:pt x="271" y="6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3" y="5"/>
                  </a:lnTo>
                  <a:lnTo>
                    <a:pt x="273" y="5"/>
                  </a:lnTo>
                  <a:lnTo>
                    <a:pt x="273" y="3"/>
                  </a:lnTo>
                  <a:lnTo>
                    <a:pt x="275" y="3"/>
                  </a:lnTo>
                  <a:close/>
                  <a:moveTo>
                    <a:pt x="711" y="2"/>
                  </a:moveTo>
                  <a:lnTo>
                    <a:pt x="711" y="2"/>
                  </a:lnTo>
                  <a:lnTo>
                    <a:pt x="713" y="2"/>
                  </a:lnTo>
                  <a:lnTo>
                    <a:pt x="713" y="3"/>
                  </a:lnTo>
                  <a:lnTo>
                    <a:pt x="714" y="3"/>
                  </a:lnTo>
                  <a:lnTo>
                    <a:pt x="714" y="3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6" y="6"/>
                  </a:lnTo>
                  <a:lnTo>
                    <a:pt x="718" y="6"/>
                  </a:lnTo>
                  <a:lnTo>
                    <a:pt x="718" y="6"/>
                  </a:lnTo>
                  <a:lnTo>
                    <a:pt x="719" y="6"/>
                  </a:lnTo>
                  <a:lnTo>
                    <a:pt x="719" y="6"/>
                  </a:lnTo>
                  <a:lnTo>
                    <a:pt x="721" y="8"/>
                  </a:lnTo>
                  <a:lnTo>
                    <a:pt x="719" y="8"/>
                  </a:lnTo>
                  <a:lnTo>
                    <a:pt x="718" y="8"/>
                  </a:lnTo>
                  <a:lnTo>
                    <a:pt x="718" y="8"/>
                  </a:lnTo>
                  <a:lnTo>
                    <a:pt x="716" y="8"/>
                  </a:lnTo>
                  <a:lnTo>
                    <a:pt x="714" y="9"/>
                  </a:lnTo>
                  <a:lnTo>
                    <a:pt x="713" y="9"/>
                  </a:lnTo>
                  <a:lnTo>
                    <a:pt x="713" y="9"/>
                  </a:lnTo>
                  <a:lnTo>
                    <a:pt x="711" y="9"/>
                  </a:lnTo>
                  <a:lnTo>
                    <a:pt x="711" y="9"/>
                  </a:lnTo>
                  <a:lnTo>
                    <a:pt x="713" y="8"/>
                  </a:lnTo>
                  <a:lnTo>
                    <a:pt x="713" y="8"/>
                  </a:lnTo>
                  <a:lnTo>
                    <a:pt x="714" y="8"/>
                  </a:lnTo>
                  <a:lnTo>
                    <a:pt x="714" y="8"/>
                  </a:lnTo>
                  <a:lnTo>
                    <a:pt x="713" y="6"/>
                  </a:lnTo>
                  <a:lnTo>
                    <a:pt x="711" y="6"/>
                  </a:lnTo>
                  <a:lnTo>
                    <a:pt x="710" y="6"/>
                  </a:lnTo>
                  <a:lnTo>
                    <a:pt x="710" y="6"/>
                  </a:lnTo>
                  <a:lnTo>
                    <a:pt x="708" y="6"/>
                  </a:lnTo>
                  <a:lnTo>
                    <a:pt x="708" y="6"/>
                  </a:lnTo>
                  <a:lnTo>
                    <a:pt x="708" y="5"/>
                  </a:lnTo>
                  <a:lnTo>
                    <a:pt x="710" y="5"/>
                  </a:lnTo>
                  <a:lnTo>
                    <a:pt x="710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2"/>
                  </a:lnTo>
                  <a:lnTo>
                    <a:pt x="711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08" y="2"/>
                  </a:lnTo>
                  <a:lnTo>
                    <a:pt x="708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1" y="2"/>
                  </a:lnTo>
                  <a:close/>
                  <a:moveTo>
                    <a:pt x="304" y="0"/>
                  </a:moveTo>
                  <a:lnTo>
                    <a:pt x="306" y="2"/>
                  </a:lnTo>
                  <a:lnTo>
                    <a:pt x="306" y="2"/>
                  </a:lnTo>
                  <a:lnTo>
                    <a:pt x="304" y="2"/>
                  </a:lnTo>
                  <a:lnTo>
                    <a:pt x="306" y="2"/>
                  </a:lnTo>
                  <a:lnTo>
                    <a:pt x="308" y="2"/>
                  </a:lnTo>
                  <a:lnTo>
                    <a:pt x="308" y="3"/>
                  </a:lnTo>
                  <a:lnTo>
                    <a:pt x="308" y="3"/>
                  </a:lnTo>
                  <a:lnTo>
                    <a:pt x="304" y="5"/>
                  </a:lnTo>
                  <a:lnTo>
                    <a:pt x="303" y="6"/>
                  </a:lnTo>
                  <a:lnTo>
                    <a:pt x="301" y="8"/>
                  </a:lnTo>
                  <a:lnTo>
                    <a:pt x="303" y="8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8"/>
                  </a:lnTo>
                  <a:lnTo>
                    <a:pt x="306" y="8"/>
                  </a:lnTo>
                  <a:lnTo>
                    <a:pt x="308" y="8"/>
                  </a:lnTo>
                  <a:lnTo>
                    <a:pt x="309" y="6"/>
                  </a:lnTo>
                  <a:lnTo>
                    <a:pt x="309" y="8"/>
                  </a:lnTo>
                  <a:lnTo>
                    <a:pt x="309" y="8"/>
                  </a:lnTo>
                  <a:lnTo>
                    <a:pt x="306" y="9"/>
                  </a:lnTo>
                  <a:lnTo>
                    <a:pt x="306" y="9"/>
                  </a:lnTo>
                  <a:lnTo>
                    <a:pt x="306" y="11"/>
                  </a:lnTo>
                  <a:lnTo>
                    <a:pt x="308" y="14"/>
                  </a:lnTo>
                  <a:lnTo>
                    <a:pt x="308" y="14"/>
                  </a:lnTo>
                  <a:lnTo>
                    <a:pt x="308" y="16"/>
                  </a:lnTo>
                  <a:lnTo>
                    <a:pt x="308" y="17"/>
                  </a:lnTo>
                  <a:lnTo>
                    <a:pt x="309" y="17"/>
                  </a:lnTo>
                  <a:lnTo>
                    <a:pt x="311" y="20"/>
                  </a:lnTo>
                  <a:lnTo>
                    <a:pt x="311" y="22"/>
                  </a:lnTo>
                  <a:lnTo>
                    <a:pt x="312" y="24"/>
                  </a:lnTo>
                  <a:lnTo>
                    <a:pt x="314" y="25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30"/>
                  </a:lnTo>
                  <a:lnTo>
                    <a:pt x="314" y="33"/>
                  </a:lnTo>
                  <a:lnTo>
                    <a:pt x="317" y="35"/>
                  </a:lnTo>
                  <a:lnTo>
                    <a:pt x="319" y="38"/>
                  </a:lnTo>
                  <a:lnTo>
                    <a:pt x="319" y="39"/>
                  </a:lnTo>
                  <a:lnTo>
                    <a:pt x="320" y="43"/>
                  </a:lnTo>
                  <a:lnTo>
                    <a:pt x="319" y="43"/>
                  </a:lnTo>
                  <a:lnTo>
                    <a:pt x="319" y="44"/>
                  </a:lnTo>
                  <a:lnTo>
                    <a:pt x="320" y="46"/>
                  </a:lnTo>
                  <a:lnTo>
                    <a:pt x="320" y="46"/>
                  </a:lnTo>
                  <a:lnTo>
                    <a:pt x="322" y="47"/>
                  </a:lnTo>
                  <a:lnTo>
                    <a:pt x="322" y="49"/>
                  </a:lnTo>
                  <a:lnTo>
                    <a:pt x="322" y="50"/>
                  </a:lnTo>
                  <a:lnTo>
                    <a:pt x="322" y="50"/>
                  </a:lnTo>
                  <a:lnTo>
                    <a:pt x="323" y="50"/>
                  </a:lnTo>
                  <a:lnTo>
                    <a:pt x="323" y="50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4"/>
                  </a:lnTo>
                  <a:lnTo>
                    <a:pt x="325" y="55"/>
                  </a:lnTo>
                  <a:lnTo>
                    <a:pt x="327" y="57"/>
                  </a:lnTo>
                  <a:lnTo>
                    <a:pt x="327" y="58"/>
                  </a:lnTo>
                  <a:lnTo>
                    <a:pt x="327" y="58"/>
                  </a:lnTo>
                  <a:lnTo>
                    <a:pt x="330" y="61"/>
                  </a:lnTo>
                  <a:lnTo>
                    <a:pt x="330" y="61"/>
                  </a:lnTo>
                  <a:lnTo>
                    <a:pt x="330" y="63"/>
                  </a:lnTo>
                  <a:lnTo>
                    <a:pt x="330" y="63"/>
                  </a:lnTo>
                  <a:lnTo>
                    <a:pt x="330" y="65"/>
                  </a:lnTo>
                  <a:lnTo>
                    <a:pt x="328" y="65"/>
                  </a:lnTo>
                  <a:lnTo>
                    <a:pt x="328" y="66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2"/>
                  </a:lnTo>
                  <a:lnTo>
                    <a:pt x="328" y="72"/>
                  </a:lnTo>
                  <a:lnTo>
                    <a:pt x="330" y="74"/>
                  </a:lnTo>
                  <a:lnTo>
                    <a:pt x="328" y="74"/>
                  </a:lnTo>
                  <a:lnTo>
                    <a:pt x="328" y="74"/>
                  </a:lnTo>
                  <a:lnTo>
                    <a:pt x="327" y="72"/>
                  </a:lnTo>
                  <a:lnTo>
                    <a:pt x="327" y="72"/>
                  </a:lnTo>
                  <a:lnTo>
                    <a:pt x="325" y="72"/>
                  </a:lnTo>
                  <a:lnTo>
                    <a:pt x="325" y="74"/>
                  </a:lnTo>
                  <a:lnTo>
                    <a:pt x="325" y="76"/>
                  </a:lnTo>
                  <a:lnTo>
                    <a:pt x="325" y="77"/>
                  </a:lnTo>
                  <a:lnTo>
                    <a:pt x="325" y="77"/>
                  </a:lnTo>
                  <a:lnTo>
                    <a:pt x="323" y="79"/>
                  </a:lnTo>
                  <a:lnTo>
                    <a:pt x="323" y="79"/>
                  </a:lnTo>
                  <a:lnTo>
                    <a:pt x="322" y="77"/>
                  </a:lnTo>
                  <a:lnTo>
                    <a:pt x="320" y="77"/>
                  </a:lnTo>
                  <a:lnTo>
                    <a:pt x="320" y="76"/>
                  </a:lnTo>
                  <a:lnTo>
                    <a:pt x="320" y="74"/>
                  </a:lnTo>
                  <a:lnTo>
                    <a:pt x="320" y="72"/>
                  </a:lnTo>
                  <a:lnTo>
                    <a:pt x="320" y="71"/>
                  </a:lnTo>
                  <a:lnTo>
                    <a:pt x="320" y="69"/>
                  </a:lnTo>
                  <a:lnTo>
                    <a:pt x="320" y="68"/>
                  </a:lnTo>
                  <a:lnTo>
                    <a:pt x="320" y="66"/>
                  </a:lnTo>
                  <a:lnTo>
                    <a:pt x="320" y="65"/>
                  </a:lnTo>
                  <a:lnTo>
                    <a:pt x="322" y="65"/>
                  </a:lnTo>
                  <a:lnTo>
                    <a:pt x="322" y="63"/>
                  </a:lnTo>
                  <a:lnTo>
                    <a:pt x="323" y="63"/>
                  </a:lnTo>
                  <a:lnTo>
                    <a:pt x="323" y="61"/>
                  </a:lnTo>
                  <a:lnTo>
                    <a:pt x="325" y="60"/>
                  </a:lnTo>
                  <a:lnTo>
                    <a:pt x="325" y="60"/>
                  </a:lnTo>
                  <a:lnTo>
                    <a:pt x="323" y="60"/>
                  </a:lnTo>
                  <a:lnTo>
                    <a:pt x="323" y="60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1"/>
                  </a:lnTo>
                  <a:lnTo>
                    <a:pt x="320" y="60"/>
                  </a:lnTo>
                  <a:lnTo>
                    <a:pt x="323" y="57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2" y="55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19" y="54"/>
                  </a:lnTo>
                  <a:lnTo>
                    <a:pt x="319" y="55"/>
                  </a:lnTo>
                  <a:lnTo>
                    <a:pt x="317" y="55"/>
                  </a:lnTo>
                  <a:lnTo>
                    <a:pt x="317" y="57"/>
                  </a:lnTo>
                  <a:lnTo>
                    <a:pt x="317" y="57"/>
                  </a:lnTo>
                  <a:lnTo>
                    <a:pt x="317" y="58"/>
                  </a:lnTo>
                  <a:lnTo>
                    <a:pt x="316" y="58"/>
                  </a:lnTo>
                  <a:lnTo>
                    <a:pt x="316" y="57"/>
                  </a:lnTo>
                  <a:lnTo>
                    <a:pt x="316" y="55"/>
                  </a:lnTo>
                  <a:lnTo>
                    <a:pt x="316" y="54"/>
                  </a:lnTo>
                  <a:lnTo>
                    <a:pt x="316" y="52"/>
                  </a:lnTo>
                  <a:lnTo>
                    <a:pt x="316" y="50"/>
                  </a:lnTo>
                  <a:lnTo>
                    <a:pt x="316" y="47"/>
                  </a:lnTo>
                  <a:lnTo>
                    <a:pt x="314" y="47"/>
                  </a:lnTo>
                  <a:lnTo>
                    <a:pt x="312" y="47"/>
                  </a:lnTo>
                  <a:lnTo>
                    <a:pt x="312" y="47"/>
                  </a:lnTo>
                  <a:lnTo>
                    <a:pt x="311" y="49"/>
                  </a:lnTo>
                  <a:lnTo>
                    <a:pt x="311" y="49"/>
                  </a:lnTo>
                  <a:lnTo>
                    <a:pt x="311" y="47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09" y="46"/>
                  </a:lnTo>
                  <a:lnTo>
                    <a:pt x="309" y="46"/>
                  </a:lnTo>
                  <a:lnTo>
                    <a:pt x="308" y="46"/>
                  </a:lnTo>
                  <a:lnTo>
                    <a:pt x="309" y="46"/>
                  </a:lnTo>
                  <a:lnTo>
                    <a:pt x="309" y="47"/>
                  </a:lnTo>
                  <a:lnTo>
                    <a:pt x="308" y="49"/>
                  </a:lnTo>
                  <a:lnTo>
                    <a:pt x="308" y="50"/>
                  </a:lnTo>
                  <a:lnTo>
                    <a:pt x="306" y="49"/>
                  </a:lnTo>
                  <a:lnTo>
                    <a:pt x="304" y="47"/>
                  </a:lnTo>
                  <a:lnTo>
                    <a:pt x="304" y="47"/>
                  </a:lnTo>
                  <a:lnTo>
                    <a:pt x="304" y="46"/>
                  </a:lnTo>
                  <a:lnTo>
                    <a:pt x="303" y="44"/>
                  </a:lnTo>
                  <a:lnTo>
                    <a:pt x="303" y="44"/>
                  </a:lnTo>
                  <a:lnTo>
                    <a:pt x="303" y="43"/>
                  </a:lnTo>
                  <a:lnTo>
                    <a:pt x="298" y="41"/>
                  </a:lnTo>
                  <a:lnTo>
                    <a:pt x="298" y="39"/>
                  </a:lnTo>
                  <a:lnTo>
                    <a:pt x="298" y="38"/>
                  </a:lnTo>
                  <a:lnTo>
                    <a:pt x="297" y="36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2" y="32"/>
                  </a:lnTo>
                  <a:lnTo>
                    <a:pt x="292" y="30"/>
                  </a:lnTo>
                  <a:lnTo>
                    <a:pt x="292" y="30"/>
                  </a:lnTo>
                  <a:lnTo>
                    <a:pt x="293" y="28"/>
                  </a:lnTo>
                  <a:lnTo>
                    <a:pt x="298" y="28"/>
                  </a:lnTo>
                  <a:lnTo>
                    <a:pt x="298" y="27"/>
                  </a:lnTo>
                  <a:lnTo>
                    <a:pt x="298" y="27"/>
                  </a:lnTo>
                  <a:lnTo>
                    <a:pt x="295" y="27"/>
                  </a:lnTo>
                  <a:lnTo>
                    <a:pt x="293" y="27"/>
                  </a:lnTo>
                  <a:lnTo>
                    <a:pt x="292" y="27"/>
                  </a:lnTo>
                  <a:lnTo>
                    <a:pt x="290" y="27"/>
                  </a:lnTo>
                  <a:lnTo>
                    <a:pt x="290" y="27"/>
                  </a:lnTo>
                  <a:lnTo>
                    <a:pt x="287" y="25"/>
                  </a:lnTo>
                  <a:lnTo>
                    <a:pt x="287" y="25"/>
                  </a:lnTo>
                  <a:lnTo>
                    <a:pt x="287" y="24"/>
                  </a:lnTo>
                  <a:lnTo>
                    <a:pt x="287" y="20"/>
                  </a:lnTo>
                  <a:lnTo>
                    <a:pt x="289" y="19"/>
                  </a:lnTo>
                  <a:lnTo>
                    <a:pt x="290" y="17"/>
                  </a:lnTo>
                  <a:lnTo>
                    <a:pt x="290" y="14"/>
                  </a:lnTo>
                  <a:lnTo>
                    <a:pt x="290" y="14"/>
                  </a:lnTo>
                  <a:lnTo>
                    <a:pt x="290" y="13"/>
                  </a:lnTo>
                  <a:lnTo>
                    <a:pt x="292" y="11"/>
                  </a:lnTo>
                  <a:lnTo>
                    <a:pt x="293" y="11"/>
                  </a:lnTo>
                  <a:lnTo>
                    <a:pt x="295" y="11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1" y="11"/>
                  </a:lnTo>
                  <a:lnTo>
                    <a:pt x="304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4" y="13"/>
                  </a:lnTo>
                  <a:lnTo>
                    <a:pt x="301" y="11"/>
                  </a:lnTo>
                  <a:lnTo>
                    <a:pt x="301" y="9"/>
                  </a:lnTo>
                  <a:lnTo>
                    <a:pt x="301" y="9"/>
                  </a:lnTo>
                  <a:lnTo>
                    <a:pt x="301" y="8"/>
                  </a:lnTo>
                  <a:lnTo>
                    <a:pt x="301" y="8"/>
                  </a:lnTo>
                  <a:lnTo>
                    <a:pt x="303" y="5"/>
                  </a:lnTo>
                  <a:lnTo>
                    <a:pt x="304" y="0"/>
                  </a:lnTo>
                  <a:lnTo>
                    <a:pt x="30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8" name="Freeform 355">
              <a:extLst>
                <a:ext uri="{FF2B5EF4-FFF2-40B4-BE49-F238E27FC236}">
                  <a16:creationId xmlns:a16="http://schemas.microsoft.com/office/drawing/2014/main" id="{B0104A82-E82A-45AB-B9D8-BD09C6B41C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83734" y="2521280"/>
              <a:ext cx="7580523" cy="309927"/>
            </a:xfrm>
            <a:custGeom>
              <a:avLst/>
              <a:gdLst>
                <a:gd name="T0" fmla="*/ 2578 w 3889"/>
                <a:gd name="T1" fmla="*/ 103 h 159"/>
                <a:gd name="T2" fmla="*/ 822 w 3889"/>
                <a:gd name="T3" fmla="*/ 95 h 159"/>
                <a:gd name="T4" fmla="*/ 1287 w 3889"/>
                <a:gd name="T5" fmla="*/ 95 h 159"/>
                <a:gd name="T6" fmla="*/ 934 w 3889"/>
                <a:gd name="T7" fmla="*/ 93 h 159"/>
                <a:gd name="T8" fmla="*/ 3411 w 3889"/>
                <a:gd name="T9" fmla="*/ 95 h 159"/>
                <a:gd name="T10" fmla="*/ 1339 w 3889"/>
                <a:gd name="T11" fmla="*/ 96 h 159"/>
                <a:gd name="T12" fmla="*/ 1356 w 3889"/>
                <a:gd name="T13" fmla="*/ 98 h 159"/>
                <a:gd name="T14" fmla="*/ 1367 w 3889"/>
                <a:gd name="T15" fmla="*/ 95 h 159"/>
                <a:gd name="T16" fmla="*/ 1377 w 3889"/>
                <a:gd name="T17" fmla="*/ 112 h 159"/>
                <a:gd name="T18" fmla="*/ 1351 w 3889"/>
                <a:gd name="T19" fmla="*/ 120 h 159"/>
                <a:gd name="T20" fmla="*/ 1337 w 3889"/>
                <a:gd name="T21" fmla="*/ 104 h 159"/>
                <a:gd name="T22" fmla="*/ 1243 w 3889"/>
                <a:gd name="T23" fmla="*/ 90 h 159"/>
                <a:gd name="T24" fmla="*/ 1255 w 3889"/>
                <a:gd name="T25" fmla="*/ 84 h 159"/>
                <a:gd name="T26" fmla="*/ 779 w 3889"/>
                <a:gd name="T27" fmla="*/ 84 h 159"/>
                <a:gd name="T28" fmla="*/ 3453 w 3889"/>
                <a:gd name="T29" fmla="*/ 81 h 159"/>
                <a:gd name="T30" fmla="*/ 3884 w 3889"/>
                <a:gd name="T31" fmla="*/ 74 h 159"/>
                <a:gd name="T32" fmla="*/ 3877 w 3889"/>
                <a:gd name="T33" fmla="*/ 115 h 159"/>
                <a:gd name="T34" fmla="*/ 3865 w 3889"/>
                <a:gd name="T35" fmla="*/ 128 h 159"/>
                <a:gd name="T36" fmla="*/ 3818 w 3889"/>
                <a:gd name="T37" fmla="*/ 158 h 159"/>
                <a:gd name="T38" fmla="*/ 3840 w 3889"/>
                <a:gd name="T39" fmla="*/ 134 h 159"/>
                <a:gd name="T40" fmla="*/ 3873 w 3889"/>
                <a:gd name="T41" fmla="*/ 93 h 159"/>
                <a:gd name="T42" fmla="*/ 3043 w 3889"/>
                <a:gd name="T43" fmla="*/ 79 h 159"/>
                <a:gd name="T44" fmla="*/ 3005 w 3889"/>
                <a:gd name="T45" fmla="*/ 98 h 159"/>
                <a:gd name="T46" fmla="*/ 3012 w 3889"/>
                <a:gd name="T47" fmla="*/ 115 h 159"/>
                <a:gd name="T48" fmla="*/ 3005 w 3889"/>
                <a:gd name="T49" fmla="*/ 114 h 159"/>
                <a:gd name="T50" fmla="*/ 3012 w 3889"/>
                <a:gd name="T51" fmla="*/ 79 h 159"/>
                <a:gd name="T52" fmla="*/ 3277 w 3889"/>
                <a:gd name="T53" fmla="*/ 74 h 159"/>
                <a:gd name="T54" fmla="*/ 741 w 3889"/>
                <a:gd name="T55" fmla="*/ 71 h 159"/>
                <a:gd name="T56" fmla="*/ 913 w 3889"/>
                <a:gd name="T57" fmla="*/ 63 h 159"/>
                <a:gd name="T58" fmla="*/ 1227 w 3889"/>
                <a:gd name="T59" fmla="*/ 69 h 159"/>
                <a:gd name="T60" fmla="*/ 3792 w 3889"/>
                <a:gd name="T61" fmla="*/ 82 h 159"/>
                <a:gd name="T62" fmla="*/ 3794 w 3889"/>
                <a:gd name="T63" fmla="*/ 120 h 159"/>
                <a:gd name="T64" fmla="*/ 3786 w 3889"/>
                <a:gd name="T65" fmla="*/ 68 h 159"/>
                <a:gd name="T66" fmla="*/ 3778 w 3889"/>
                <a:gd name="T67" fmla="*/ 84 h 159"/>
                <a:gd name="T68" fmla="*/ 3764 w 3889"/>
                <a:gd name="T69" fmla="*/ 71 h 159"/>
                <a:gd name="T70" fmla="*/ 1197 w 3889"/>
                <a:gd name="T71" fmla="*/ 62 h 159"/>
                <a:gd name="T72" fmla="*/ 494 w 3889"/>
                <a:gd name="T73" fmla="*/ 54 h 159"/>
                <a:gd name="T74" fmla="*/ 531 w 3889"/>
                <a:gd name="T75" fmla="*/ 69 h 159"/>
                <a:gd name="T76" fmla="*/ 519 w 3889"/>
                <a:gd name="T77" fmla="*/ 85 h 159"/>
                <a:gd name="T78" fmla="*/ 727 w 3889"/>
                <a:gd name="T79" fmla="*/ 52 h 159"/>
                <a:gd name="T80" fmla="*/ 727 w 3889"/>
                <a:gd name="T81" fmla="*/ 73 h 159"/>
                <a:gd name="T82" fmla="*/ 725 w 3889"/>
                <a:gd name="T83" fmla="*/ 55 h 159"/>
                <a:gd name="T84" fmla="*/ 859 w 3889"/>
                <a:gd name="T85" fmla="*/ 55 h 159"/>
                <a:gd name="T86" fmla="*/ 874 w 3889"/>
                <a:gd name="T87" fmla="*/ 36 h 159"/>
                <a:gd name="T88" fmla="*/ 751 w 3889"/>
                <a:gd name="T89" fmla="*/ 44 h 159"/>
                <a:gd name="T90" fmla="*/ 33 w 3889"/>
                <a:gd name="T91" fmla="*/ 33 h 159"/>
                <a:gd name="T92" fmla="*/ 826 w 3889"/>
                <a:gd name="T93" fmla="*/ 30 h 159"/>
                <a:gd name="T94" fmla="*/ 817 w 3889"/>
                <a:gd name="T95" fmla="*/ 57 h 159"/>
                <a:gd name="T96" fmla="*/ 814 w 3889"/>
                <a:gd name="T97" fmla="*/ 54 h 159"/>
                <a:gd name="T98" fmla="*/ 2676 w 3889"/>
                <a:gd name="T99" fmla="*/ 21 h 159"/>
                <a:gd name="T100" fmla="*/ 2752 w 3889"/>
                <a:gd name="T101" fmla="*/ 17 h 159"/>
                <a:gd name="T102" fmla="*/ 806 w 3889"/>
                <a:gd name="T103" fmla="*/ 32 h 159"/>
                <a:gd name="T104" fmla="*/ 806 w 3889"/>
                <a:gd name="T105" fmla="*/ 17 h 159"/>
                <a:gd name="T106" fmla="*/ 46 w 3889"/>
                <a:gd name="T107" fmla="*/ 16 h 159"/>
                <a:gd name="T108" fmla="*/ 676 w 3889"/>
                <a:gd name="T109" fmla="*/ 19 h 159"/>
                <a:gd name="T110" fmla="*/ 2507 w 3889"/>
                <a:gd name="T111" fmla="*/ 19 h 159"/>
                <a:gd name="T112" fmla="*/ 2696 w 3889"/>
                <a:gd name="T113" fmla="*/ 24 h 159"/>
                <a:gd name="T114" fmla="*/ 2860 w 3889"/>
                <a:gd name="T115" fmla="*/ 21 h 159"/>
                <a:gd name="T116" fmla="*/ 2835 w 3889"/>
                <a:gd name="T117" fmla="*/ 13 h 159"/>
                <a:gd name="T118" fmla="*/ 2846 w 3889"/>
                <a:gd name="T119" fmla="*/ 8 h 159"/>
                <a:gd name="T120" fmla="*/ 782 w 3889"/>
                <a:gd name="T121" fmla="*/ 2 h 159"/>
                <a:gd name="T122" fmla="*/ 2528 w 3889"/>
                <a:gd name="T123" fmla="*/ 3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89" h="159">
                  <a:moveTo>
                    <a:pt x="771" y="99"/>
                  </a:moveTo>
                  <a:lnTo>
                    <a:pt x="771" y="99"/>
                  </a:lnTo>
                  <a:lnTo>
                    <a:pt x="773" y="101"/>
                  </a:lnTo>
                  <a:lnTo>
                    <a:pt x="773" y="101"/>
                  </a:lnTo>
                  <a:lnTo>
                    <a:pt x="773" y="103"/>
                  </a:lnTo>
                  <a:lnTo>
                    <a:pt x="771" y="104"/>
                  </a:lnTo>
                  <a:lnTo>
                    <a:pt x="771" y="106"/>
                  </a:lnTo>
                  <a:lnTo>
                    <a:pt x="771" y="107"/>
                  </a:lnTo>
                  <a:lnTo>
                    <a:pt x="771" y="107"/>
                  </a:lnTo>
                  <a:lnTo>
                    <a:pt x="770" y="109"/>
                  </a:lnTo>
                  <a:lnTo>
                    <a:pt x="770" y="107"/>
                  </a:lnTo>
                  <a:lnTo>
                    <a:pt x="770" y="106"/>
                  </a:lnTo>
                  <a:lnTo>
                    <a:pt x="770" y="104"/>
                  </a:lnTo>
                  <a:lnTo>
                    <a:pt x="771" y="101"/>
                  </a:lnTo>
                  <a:lnTo>
                    <a:pt x="771" y="99"/>
                  </a:lnTo>
                  <a:lnTo>
                    <a:pt x="771" y="99"/>
                  </a:lnTo>
                  <a:close/>
                  <a:moveTo>
                    <a:pt x="2588" y="95"/>
                  </a:moveTo>
                  <a:lnTo>
                    <a:pt x="2588" y="96"/>
                  </a:lnTo>
                  <a:lnTo>
                    <a:pt x="2589" y="96"/>
                  </a:lnTo>
                  <a:lnTo>
                    <a:pt x="2591" y="96"/>
                  </a:lnTo>
                  <a:lnTo>
                    <a:pt x="2594" y="96"/>
                  </a:lnTo>
                  <a:lnTo>
                    <a:pt x="2589" y="98"/>
                  </a:lnTo>
                  <a:lnTo>
                    <a:pt x="2586" y="99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3" y="103"/>
                  </a:lnTo>
                  <a:lnTo>
                    <a:pt x="2581" y="103"/>
                  </a:lnTo>
                  <a:lnTo>
                    <a:pt x="2580" y="104"/>
                  </a:lnTo>
                  <a:lnTo>
                    <a:pt x="2578" y="104"/>
                  </a:lnTo>
                  <a:lnTo>
                    <a:pt x="2577" y="103"/>
                  </a:lnTo>
                  <a:lnTo>
                    <a:pt x="2578" y="103"/>
                  </a:lnTo>
                  <a:lnTo>
                    <a:pt x="2581" y="103"/>
                  </a:lnTo>
                  <a:lnTo>
                    <a:pt x="2583" y="101"/>
                  </a:lnTo>
                  <a:lnTo>
                    <a:pt x="2584" y="99"/>
                  </a:lnTo>
                  <a:lnTo>
                    <a:pt x="2586" y="98"/>
                  </a:lnTo>
                  <a:lnTo>
                    <a:pt x="2588" y="96"/>
                  </a:lnTo>
                  <a:lnTo>
                    <a:pt x="2588" y="96"/>
                  </a:lnTo>
                  <a:lnTo>
                    <a:pt x="2588" y="95"/>
                  </a:lnTo>
                  <a:close/>
                  <a:moveTo>
                    <a:pt x="2204" y="95"/>
                  </a:moveTo>
                  <a:lnTo>
                    <a:pt x="2206" y="95"/>
                  </a:lnTo>
                  <a:lnTo>
                    <a:pt x="2208" y="95"/>
                  </a:lnTo>
                  <a:lnTo>
                    <a:pt x="2208" y="96"/>
                  </a:lnTo>
                  <a:lnTo>
                    <a:pt x="2208" y="98"/>
                  </a:lnTo>
                  <a:lnTo>
                    <a:pt x="2208" y="99"/>
                  </a:lnTo>
                  <a:lnTo>
                    <a:pt x="2208" y="99"/>
                  </a:lnTo>
                  <a:lnTo>
                    <a:pt x="2206" y="99"/>
                  </a:lnTo>
                  <a:lnTo>
                    <a:pt x="2204" y="99"/>
                  </a:lnTo>
                  <a:lnTo>
                    <a:pt x="2203" y="98"/>
                  </a:lnTo>
                  <a:lnTo>
                    <a:pt x="2204" y="98"/>
                  </a:lnTo>
                  <a:lnTo>
                    <a:pt x="2204" y="96"/>
                  </a:lnTo>
                  <a:lnTo>
                    <a:pt x="2204" y="95"/>
                  </a:lnTo>
                  <a:close/>
                  <a:moveTo>
                    <a:pt x="822" y="95"/>
                  </a:moveTo>
                  <a:lnTo>
                    <a:pt x="823" y="95"/>
                  </a:lnTo>
                  <a:lnTo>
                    <a:pt x="823" y="98"/>
                  </a:lnTo>
                  <a:lnTo>
                    <a:pt x="823" y="99"/>
                  </a:lnTo>
                  <a:lnTo>
                    <a:pt x="822" y="101"/>
                  </a:lnTo>
                  <a:lnTo>
                    <a:pt x="820" y="101"/>
                  </a:lnTo>
                  <a:lnTo>
                    <a:pt x="820" y="99"/>
                  </a:lnTo>
                  <a:lnTo>
                    <a:pt x="818" y="99"/>
                  </a:lnTo>
                  <a:lnTo>
                    <a:pt x="818" y="98"/>
                  </a:lnTo>
                  <a:lnTo>
                    <a:pt x="820" y="96"/>
                  </a:lnTo>
                  <a:lnTo>
                    <a:pt x="820" y="95"/>
                  </a:lnTo>
                  <a:lnTo>
                    <a:pt x="822" y="95"/>
                  </a:lnTo>
                  <a:close/>
                  <a:moveTo>
                    <a:pt x="1287" y="95"/>
                  </a:moveTo>
                  <a:lnTo>
                    <a:pt x="1288" y="95"/>
                  </a:lnTo>
                  <a:lnTo>
                    <a:pt x="1288" y="95"/>
                  </a:lnTo>
                  <a:lnTo>
                    <a:pt x="1288" y="98"/>
                  </a:lnTo>
                  <a:lnTo>
                    <a:pt x="1290" y="98"/>
                  </a:lnTo>
                  <a:lnTo>
                    <a:pt x="1290" y="99"/>
                  </a:lnTo>
                  <a:lnTo>
                    <a:pt x="1290" y="99"/>
                  </a:lnTo>
                  <a:lnTo>
                    <a:pt x="1290" y="101"/>
                  </a:lnTo>
                  <a:lnTo>
                    <a:pt x="1288" y="101"/>
                  </a:lnTo>
                  <a:lnTo>
                    <a:pt x="1288" y="101"/>
                  </a:lnTo>
                  <a:lnTo>
                    <a:pt x="1287" y="101"/>
                  </a:lnTo>
                  <a:lnTo>
                    <a:pt x="1287" y="101"/>
                  </a:lnTo>
                  <a:lnTo>
                    <a:pt x="1285" y="101"/>
                  </a:lnTo>
                  <a:lnTo>
                    <a:pt x="1284" y="101"/>
                  </a:lnTo>
                  <a:lnTo>
                    <a:pt x="1284" y="101"/>
                  </a:lnTo>
                  <a:lnTo>
                    <a:pt x="1282" y="101"/>
                  </a:lnTo>
                  <a:lnTo>
                    <a:pt x="1280" y="103"/>
                  </a:lnTo>
                  <a:lnTo>
                    <a:pt x="1280" y="101"/>
                  </a:lnTo>
                  <a:lnTo>
                    <a:pt x="1279" y="101"/>
                  </a:lnTo>
                  <a:lnTo>
                    <a:pt x="1280" y="101"/>
                  </a:lnTo>
                  <a:lnTo>
                    <a:pt x="1280" y="101"/>
                  </a:lnTo>
                  <a:lnTo>
                    <a:pt x="1282" y="101"/>
                  </a:lnTo>
                  <a:lnTo>
                    <a:pt x="1284" y="99"/>
                  </a:lnTo>
                  <a:lnTo>
                    <a:pt x="1285" y="99"/>
                  </a:lnTo>
                  <a:lnTo>
                    <a:pt x="1287" y="99"/>
                  </a:lnTo>
                  <a:lnTo>
                    <a:pt x="1288" y="99"/>
                  </a:lnTo>
                  <a:lnTo>
                    <a:pt x="1288" y="98"/>
                  </a:lnTo>
                  <a:lnTo>
                    <a:pt x="1288" y="98"/>
                  </a:lnTo>
                  <a:lnTo>
                    <a:pt x="1288" y="96"/>
                  </a:lnTo>
                  <a:lnTo>
                    <a:pt x="1287" y="96"/>
                  </a:lnTo>
                  <a:lnTo>
                    <a:pt x="1287" y="96"/>
                  </a:lnTo>
                  <a:lnTo>
                    <a:pt x="1287" y="95"/>
                  </a:lnTo>
                  <a:lnTo>
                    <a:pt x="1287" y="95"/>
                  </a:lnTo>
                  <a:close/>
                  <a:moveTo>
                    <a:pt x="938" y="93"/>
                  </a:moveTo>
                  <a:lnTo>
                    <a:pt x="940" y="93"/>
                  </a:lnTo>
                  <a:lnTo>
                    <a:pt x="941" y="93"/>
                  </a:lnTo>
                  <a:lnTo>
                    <a:pt x="943" y="93"/>
                  </a:lnTo>
                  <a:lnTo>
                    <a:pt x="945" y="93"/>
                  </a:lnTo>
                  <a:lnTo>
                    <a:pt x="945" y="93"/>
                  </a:lnTo>
                  <a:lnTo>
                    <a:pt x="945" y="95"/>
                  </a:lnTo>
                  <a:lnTo>
                    <a:pt x="945" y="95"/>
                  </a:lnTo>
                  <a:lnTo>
                    <a:pt x="943" y="95"/>
                  </a:lnTo>
                  <a:lnTo>
                    <a:pt x="941" y="95"/>
                  </a:lnTo>
                  <a:lnTo>
                    <a:pt x="941" y="95"/>
                  </a:lnTo>
                  <a:lnTo>
                    <a:pt x="940" y="96"/>
                  </a:lnTo>
                  <a:lnTo>
                    <a:pt x="938" y="96"/>
                  </a:lnTo>
                  <a:lnTo>
                    <a:pt x="935" y="98"/>
                  </a:lnTo>
                  <a:lnTo>
                    <a:pt x="935" y="98"/>
                  </a:lnTo>
                  <a:lnTo>
                    <a:pt x="934" y="98"/>
                  </a:lnTo>
                  <a:lnTo>
                    <a:pt x="934" y="99"/>
                  </a:lnTo>
                  <a:lnTo>
                    <a:pt x="934" y="99"/>
                  </a:lnTo>
                  <a:lnTo>
                    <a:pt x="932" y="99"/>
                  </a:lnTo>
                  <a:lnTo>
                    <a:pt x="932" y="99"/>
                  </a:lnTo>
                  <a:lnTo>
                    <a:pt x="930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99"/>
                  </a:lnTo>
                  <a:lnTo>
                    <a:pt x="929" y="99"/>
                  </a:lnTo>
                  <a:lnTo>
                    <a:pt x="930" y="99"/>
                  </a:lnTo>
                  <a:lnTo>
                    <a:pt x="932" y="98"/>
                  </a:lnTo>
                  <a:lnTo>
                    <a:pt x="932" y="96"/>
                  </a:lnTo>
                  <a:lnTo>
                    <a:pt x="934" y="95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5" y="93"/>
                  </a:lnTo>
                  <a:lnTo>
                    <a:pt x="937" y="93"/>
                  </a:lnTo>
                  <a:lnTo>
                    <a:pt x="938" y="93"/>
                  </a:lnTo>
                  <a:close/>
                  <a:moveTo>
                    <a:pt x="3422" y="88"/>
                  </a:moveTo>
                  <a:lnTo>
                    <a:pt x="3422" y="88"/>
                  </a:lnTo>
                  <a:lnTo>
                    <a:pt x="3422" y="88"/>
                  </a:lnTo>
                  <a:lnTo>
                    <a:pt x="3422" y="88"/>
                  </a:lnTo>
                  <a:lnTo>
                    <a:pt x="3425" y="90"/>
                  </a:lnTo>
                  <a:lnTo>
                    <a:pt x="3427" y="90"/>
                  </a:lnTo>
                  <a:lnTo>
                    <a:pt x="3427" y="92"/>
                  </a:lnTo>
                  <a:lnTo>
                    <a:pt x="3425" y="92"/>
                  </a:lnTo>
                  <a:lnTo>
                    <a:pt x="3423" y="92"/>
                  </a:lnTo>
                  <a:lnTo>
                    <a:pt x="3423" y="93"/>
                  </a:lnTo>
                  <a:lnTo>
                    <a:pt x="3422" y="93"/>
                  </a:lnTo>
                  <a:lnTo>
                    <a:pt x="3422" y="93"/>
                  </a:lnTo>
                  <a:lnTo>
                    <a:pt x="3422" y="95"/>
                  </a:lnTo>
                  <a:lnTo>
                    <a:pt x="3422" y="95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0" y="98"/>
                  </a:lnTo>
                  <a:lnTo>
                    <a:pt x="3420" y="98"/>
                  </a:lnTo>
                  <a:lnTo>
                    <a:pt x="3420" y="96"/>
                  </a:lnTo>
                  <a:lnTo>
                    <a:pt x="3419" y="96"/>
                  </a:lnTo>
                  <a:lnTo>
                    <a:pt x="3419" y="96"/>
                  </a:lnTo>
                  <a:lnTo>
                    <a:pt x="3417" y="96"/>
                  </a:lnTo>
                  <a:lnTo>
                    <a:pt x="3415" y="95"/>
                  </a:lnTo>
                  <a:lnTo>
                    <a:pt x="3412" y="95"/>
                  </a:lnTo>
                  <a:lnTo>
                    <a:pt x="3412" y="95"/>
                  </a:lnTo>
                  <a:lnTo>
                    <a:pt x="3411" y="95"/>
                  </a:lnTo>
                  <a:lnTo>
                    <a:pt x="3409" y="96"/>
                  </a:lnTo>
                  <a:lnTo>
                    <a:pt x="3408" y="95"/>
                  </a:lnTo>
                  <a:lnTo>
                    <a:pt x="3408" y="93"/>
                  </a:lnTo>
                  <a:lnTo>
                    <a:pt x="3408" y="93"/>
                  </a:lnTo>
                  <a:lnTo>
                    <a:pt x="3411" y="92"/>
                  </a:lnTo>
                  <a:lnTo>
                    <a:pt x="3412" y="92"/>
                  </a:lnTo>
                  <a:lnTo>
                    <a:pt x="3414" y="92"/>
                  </a:lnTo>
                  <a:lnTo>
                    <a:pt x="3414" y="92"/>
                  </a:lnTo>
                  <a:lnTo>
                    <a:pt x="3415" y="93"/>
                  </a:lnTo>
                  <a:lnTo>
                    <a:pt x="3415" y="92"/>
                  </a:lnTo>
                  <a:lnTo>
                    <a:pt x="3417" y="92"/>
                  </a:lnTo>
                  <a:lnTo>
                    <a:pt x="3417" y="90"/>
                  </a:lnTo>
                  <a:lnTo>
                    <a:pt x="3419" y="88"/>
                  </a:lnTo>
                  <a:lnTo>
                    <a:pt x="3420" y="88"/>
                  </a:lnTo>
                  <a:lnTo>
                    <a:pt x="3422" y="88"/>
                  </a:lnTo>
                  <a:close/>
                  <a:moveTo>
                    <a:pt x="1337" y="87"/>
                  </a:moveTo>
                  <a:lnTo>
                    <a:pt x="1337" y="87"/>
                  </a:lnTo>
                  <a:lnTo>
                    <a:pt x="1339" y="88"/>
                  </a:lnTo>
                  <a:lnTo>
                    <a:pt x="1340" y="90"/>
                  </a:lnTo>
                  <a:lnTo>
                    <a:pt x="1340" y="90"/>
                  </a:lnTo>
                  <a:lnTo>
                    <a:pt x="1340" y="92"/>
                  </a:lnTo>
                  <a:lnTo>
                    <a:pt x="1340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5"/>
                  </a:lnTo>
                  <a:lnTo>
                    <a:pt x="1339" y="96"/>
                  </a:lnTo>
                  <a:lnTo>
                    <a:pt x="1342" y="98"/>
                  </a:lnTo>
                  <a:lnTo>
                    <a:pt x="1342" y="99"/>
                  </a:lnTo>
                  <a:lnTo>
                    <a:pt x="1342" y="99"/>
                  </a:lnTo>
                  <a:lnTo>
                    <a:pt x="1345" y="103"/>
                  </a:lnTo>
                  <a:lnTo>
                    <a:pt x="1345" y="103"/>
                  </a:lnTo>
                  <a:lnTo>
                    <a:pt x="1345" y="104"/>
                  </a:lnTo>
                  <a:lnTo>
                    <a:pt x="1347" y="104"/>
                  </a:lnTo>
                  <a:lnTo>
                    <a:pt x="1347" y="104"/>
                  </a:lnTo>
                  <a:lnTo>
                    <a:pt x="1348" y="106"/>
                  </a:lnTo>
                  <a:lnTo>
                    <a:pt x="1348" y="106"/>
                  </a:lnTo>
                  <a:lnTo>
                    <a:pt x="1350" y="106"/>
                  </a:lnTo>
                  <a:lnTo>
                    <a:pt x="1351" y="109"/>
                  </a:lnTo>
                  <a:lnTo>
                    <a:pt x="1353" y="109"/>
                  </a:lnTo>
                  <a:lnTo>
                    <a:pt x="1355" y="109"/>
                  </a:lnTo>
                  <a:lnTo>
                    <a:pt x="1356" y="109"/>
                  </a:lnTo>
                  <a:lnTo>
                    <a:pt x="1358" y="109"/>
                  </a:lnTo>
                  <a:lnTo>
                    <a:pt x="1356" y="107"/>
                  </a:lnTo>
                  <a:lnTo>
                    <a:pt x="1358" y="107"/>
                  </a:lnTo>
                  <a:lnTo>
                    <a:pt x="1361" y="109"/>
                  </a:lnTo>
                  <a:lnTo>
                    <a:pt x="1362" y="107"/>
                  </a:lnTo>
                  <a:lnTo>
                    <a:pt x="1359" y="106"/>
                  </a:lnTo>
                  <a:lnTo>
                    <a:pt x="1359" y="106"/>
                  </a:lnTo>
                  <a:lnTo>
                    <a:pt x="1358" y="103"/>
                  </a:lnTo>
                  <a:lnTo>
                    <a:pt x="1356" y="101"/>
                  </a:lnTo>
                  <a:lnTo>
                    <a:pt x="1355" y="101"/>
                  </a:lnTo>
                  <a:lnTo>
                    <a:pt x="1355" y="99"/>
                  </a:lnTo>
                  <a:lnTo>
                    <a:pt x="1355" y="99"/>
                  </a:lnTo>
                  <a:lnTo>
                    <a:pt x="1355" y="98"/>
                  </a:lnTo>
                  <a:lnTo>
                    <a:pt x="1356" y="96"/>
                  </a:lnTo>
                  <a:lnTo>
                    <a:pt x="1356" y="96"/>
                  </a:lnTo>
                  <a:lnTo>
                    <a:pt x="1358" y="96"/>
                  </a:lnTo>
                  <a:lnTo>
                    <a:pt x="1356" y="98"/>
                  </a:lnTo>
                  <a:lnTo>
                    <a:pt x="1356" y="99"/>
                  </a:lnTo>
                  <a:lnTo>
                    <a:pt x="1358" y="99"/>
                  </a:lnTo>
                  <a:lnTo>
                    <a:pt x="1358" y="99"/>
                  </a:lnTo>
                  <a:lnTo>
                    <a:pt x="1358" y="101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61" y="106"/>
                  </a:lnTo>
                  <a:lnTo>
                    <a:pt x="1361" y="107"/>
                  </a:lnTo>
                  <a:lnTo>
                    <a:pt x="1361" y="106"/>
                  </a:lnTo>
                  <a:lnTo>
                    <a:pt x="1361" y="106"/>
                  </a:lnTo>
                  <a:lnTo>
                    <a:pt x="1362" y="107"/>
                  </a:lnTo>
                  <a:lnTo>
                    <a:pt x="1364" y="107"/>
                  </a:lnTo>
                  <a:lnTo>
                    <a:pt x="1364" y="106"/>
                  </a:lnTo>
                  <a:lnTo>
                    <a:pt x="1366" y="106"/>
                  </a:lnTo>
                  <a:lnTo>
                    <a:pt x="1366" y="106"/>
                  </a:lnTo>
                  <a:lnTo>
                    <a:pt x="1367" y="106"/>
                  </a:lnTo>
                  <a:lnTo>
                    <a:pt x="1369" y="106"/>
                  </a:lnTo>
                  <a:lnTo>
                    <a:pt x="1370" y="106"/>
                  </a:lnTo>
                  <a:lnTo>
                    <a:pt x="1370" y="106"/>
                  </a:lnTo>
                  <a:lnTo>
                    <a:pt x="1370" y="104"/>
                  </a:lnTo>
                  <a:lnTo>
                    <a:pt x="1369" y="104"/>
                  </a:lnTo>
                  <a:lnTo>
                    <a:pt x="1369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3"/>
                  </a:lnTo>
                  <a:lnTo>
                    <a:pt x="1367" y="99"/>
                  </a:lnTo>
                  <a:lnTo>
                    <a:pt x="1369" y="98"/>
                  </a:lnTo>
                  <a:lnTo>
                    <a:pt x="1369" y="96"/>
                  </a:lnTo>
                  <a:lnTo>
                    <a:pt x="1367" y="95"/>
                  </a:lnTo>
                  <a:lnTo>
                    <a:pt x="1367" y="95"/>
                  </a:lnTo>
                  <a:lnTo>
                    <a:pt x="1369" y="96"/>
                  </a:lnTo>
                  <a:lnTo>
                    <a:pt x="1369" y="96"/>
                  </a:lnTo>
                  <a:lnTo>
                    <a:pt x="1369" y="98"/>
                  </a:lnTo>
                  <a:lnTo>
                    <a:pt x="1369" y="99"/>
                  </a:lnTo>
                  <a:lnTo>
                    <a:pt x="1370" y="101"/>
                  </a:lnTo>
                  <a:lnTo>
                    <a:pt x="1372" y="103"/>
                  </a:lnTo>
                  <a:lnTo>
                    <a:pt x="1373" y="104"/>
                  </a:lnTo>
                  <a:lnTo>
                    <a:pt x="1375" y="104"/>
                  </a:lnTo>
                  <a:lnTo>
                    <a:pt x="1375" y="106"/>
                  </a:lnTo>
                  <a:lnTo>
                    <a:pt x="1377" y="107"/>
                  </a:lnTo>
                  <a:lnTo>
                    <a:pt x="1380" y="107"/>
                  </a:lnTo>
                  <a:lnTo>
                    <a:pt x="1381" y="107"/>
                  </a:lnTo>
                  <a:lnTo>
                    <a:pt x="1383" y="107"/>
                  </a:lnTo>
                  <a:lnTo>
                    <a:pt x="1383" y="107"/>
                  </a:lnTo>
                  <a:lnTo>
                    <a:pt x="1384" y="107"/>
                  </a:lnTo>
                  <a:lnTo>
                    <a:pt x="1386" y="107"/>
                  </a:lnTo>
                  <a:lnTo>
                    <a:pt x="1386" y="107"/>
                  </a:lnTo>
                  <a:lnTo>
                    <a:pt x="1384" y="107"/>
                  </a:lnTo>
                  <a:lnTo>
                    <a:pt x="1386" y="109"/>
                  </a:lnTo>
                  <a:lnTo>
                    <a:pt x="1386" y="110"/>
                  </a:lnTo>
                  <a:lnTo>
                    <a:pt x="1384" y="110"/>
                  </a:lnTo>
                  <a:lnTo>
                    <a:pt x="1384" y="110"/>
                  </a:lnTo>
                  <a:lnTo>
                    <a:pt x="1383" y="110"/>
                  </a:lnTo>
                  <a:lnTo>
                    <a:pt x="1381" y="109"/>
                  </a:lnTo>
                  <a:lnTo>
                    <a:pt x="1381" y="109"/>
                  </a:lnTo>
                  <a:lnTo>
                    <a:pt x="1380" y="109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78" y="110"/>
                  </a:lnTo>
                  <a:lnTo>
                    <a:pt x="1378" y="110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3" y="112"/>
                  </a:lnTo>
                  <a:lnTo>
                    <a:pt x="1372" y="112"/>
                  </a:lnTo>
                  <a:lnTo>
                    <a:pt x="1372" y="110"/>
                  </a:lnTo>
                  <a:lnTo>
                    <a:pt x="1370" y="109"/>
                  </a:lnTo>
                  <a:lnTo>
                    <a:pt x="1367" y="107"/>
                  </a:lnTo>
                  <a:lnTo>
                    <a:pt x="1366" y="107"/>
                  </a:lnTo>
                  <a:lnTo>
                    <a:pt x="1366" y="107"/>
                  </a:lnTo>
                  <a:lnTo>
                    <a:pt x="1364" y="107"/>
                  </a:lnTo>
                  <a:lnTo>
                    <a:pt x="1364" y="107"/>
                  </a:lnTo>
                  <a:lnTo>
                    <a:pt x="1364" y="109"/>
                  </a:lnTo>
                  <a:lnTo>
                    <a:pt x="1364" y="109"/>
                  </a:lnTo>
                  <a:lnTo>
                    <a:pt x="1364" y="110"/>
                  </a:lnTo>
                  <a:lnTo>
                    <a:pt x="1362" y="110"/>
                  </a:lnTo>
                  <a:lnTo>
                    <a:pt x="1361" y="110"/>
                  </a:lnTo>
                  <a:lnTo>
                    <a:pt x="1361" y="110"/>
                  </a:lnTo>
                  <a:lnTo>
                    <a:pt x="1359" y="112"/>
                  </a:lnTo>
                  <a:lnTo>
                    <a:pt x="1358" y="112"/>
                  </a:lnTo>
                  <a:lnTo>
                    <a:pt x="1356" y="114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5"/>
                  </a:lnTo>
                  <a:lnTo>
                    <a:pt x="1356" y="115"/>
                  </a:lnTo>
                  <a:lnTo>
                    <a:pt x="1356" y="117"/>
                  </a:lnTo>
                  <a:lnTo>
                    <a:pt x="1358" y="118"/>
                  </a:lnTo>
                  <a:lnTo>
                    <a:pt x="1356" y="118"/>
                  </a:lnTo>
                  <a:lnTo>
                    <a:pt x="1358" y="120"/>
                  </a:lnTo>
                  <a:lnTo>
                    <a:pt x="1359" y="120"/>
                  </a:lnTo>
                  <a:lnTo>
                    <a:pt x="1359" y="121"/>
                  </a:lnTo>
                  <a:lnTo>
                    <a:pt x="1356" y="120"/>
                  </a:lnTo>
                  <a:lnTo>
                    <a:pt x="1351" y="120"/>
                  </a:lnTo>
                  <a:lnTo>
                    <a:pt x="1351" y="118"/>
                  </a:lnTo>
                  <a:lnTo>
                    <a:pt x="1353" y="118"/>
                  </a:lnTo>
                  <a:lnTo>
                    <a:pt x="1353" y="118"/>
                  </a:lnTo>
                  <a:lnTo>
                    <a:pt x="1355" y="118"/>
                  </a:lnTo>
                  <a:lnTo>
                    <a:pt x="1355" y="117"/>
                  </a:lnTo>
                  <a:lnTo>
                    <a:pt x="1355" y="117"/>
                  </a:lnTo>
                  <a:lnTo>
                    <a:pt x="1355" y="115"/>
                  </a:lnTo>
                  <a:lnTo>
                    <a:pt x="1353" y="115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2"/>
                  </a:lnTo>
                  <a:lnTo>
                    <a:pt x="1353" y="112"/>
                  </a:lnTo>
                  <a:lnTo>
                    <a:pt x="1353" y="110"/>
                  </a:lnTo>
                  <a:lnTo>
                    <a:pt x="1351" y="110"/>
                  </a:lnTo>
                  <a:lnTo>
                    <a:pt x="1351" y="109"/>
                  </a:lnTo>
                  <a:lnTo>
                    <a:pt x="1351" y="109"/>
                  </a:lnTo>
                  <a:lnTo>
                    <a:pt x="1348" y="107"/>
                  </a:lnTo>
                  <a:lnTo>
                    <a:pt x="1347" y="107"/>
                  </a:lnTo>
                  <a:lnTo>
                    <a:pt x="1344" y="103"/>
                  </a:lnTo>
                  <a:lnTo>
                    <a:pt x="1340" y="101"/>
                  </a:lnTo>
                  <a:lnTo>
                    <a:pt x="1340" y="99"/>
                  </a:lnTo>
                  <a:lnTo>
                    <a:pt x="1339" y="99"/>
                  </a:lnTo>
                  <a:lnTo>
                    <a:pt x="1339" y="98"/>
                  </a:lnTo>
                  <a:lnTo>
                    <a:pt x="1339" y="99"/>
                  </a:lnTo>
                  <a:lnTo>
                    <a:pt x="1340" y="101"/>
                  </a:lnTo>
                  <a:lnTo>
                    <a:pt x="1339" y="103"/>
                  </a:lnTo>
                  <a:lnTo>
                    <a:pt x="1339" y="103"/>
                  </a:lnTo>
                  <a:lnTo>
                    <a:pt x="1339" y="104"/>
                  </a:lnTo>
                  <a:lnTo>
                    <a:pt x="1340" y="106"/>
                  </a:lnTo>
                  <a:lnTo>
                    <a:pt x="1340" y="106"/>
                  </a:lnTo>
                  <a:lnTo>
                    <a:pt x="1339" y="106"/>
                  </a:lnTo>
                  <a:lnTo>
                    <a:pt x="1337" y="104"/>
                  </a:lnTo>
                  <a:lnTo>
                    <a:pt x="1337" y="103"/>
                  </a:lnTo>
                  <a:lnTo>
                    <a:pt x="1336" y="101"/>
                  </a:lnTo>
                  <a:lnTo>
                    <a:pt x="1336" y="99"/>
                  </a:lnTo>
                  <a:lnTo>
                    <a:pt x="1336" y="99"/>
                  </a:lnTo>
                  <a:lnTo>
                    <a:pt x="1336" y="98"/>
                  </a:lnTo>
                  <a:lnTo>
                    <a:pt x="1336" y="98"/>
                  </a:lnTo>
                  <a:lnTo>
                    <a:pt x="1337" y="96"/>
                  </a:lnTo>
                  <a:lnTo>
                    <a:pt x="1337" y="96"/>
                  </a:lnTo>
                  <a:lnTo>
                    <a:pt x="1337" y="95"/>
                  </a:lnTo>
                  <a:lnTo>
                    <a:pt x="1337" y="93"/>
                  </a:lnTo>
                  <a:lnTo>
                    <a:pt x="1337" y="92"/>
                  </a:lnTo>
                  <a:lnTo>
                    <a:pt x="1336" y="92"/>
                  </a:lnTo>
                  <a:lnTo>
                    <a:pt x="1336" y="90"/>
                  </a:lnTo>
                  <a:lnTo>
                    <a:pt x="1337" y="90"/>
                  </a:lnTo>
                  <a:lnTo>
                    <a:pt x="1336" y="90"/>
                  </a:lnTo>
                  <a:lnTo>
                    <a:pt x="1336" y="88"/>
                  </a:lnTo>
                  <a:lnTo>
                    <a:pt x="1336" y="88"/>
                  </a:lnTo>
                  <a:lnTo>
                    <a:pt x="1337" y="88"/>
                  </a:lnTo>
                  <a:lnTo>
                    <a:pt x="1337" y="88"/>
                  </a:lnTo>
                  <a:lnTo>
                    <a:pt x="1337" y="87"/>
                  </a:lnTo>
                  <a:close/>
                  <a:moveTo>
                    <a:pt x="1255" y="84"/>
                  </a:moveTo>
                  <a:lnTo>
                    <a:pt x="1254" y="84"/>
                  </a:lnTo>
                  <a:lnTo>
                    <a:pt x="1254" y="85"/>
                  </a:lnTo>
                  <a:lnTo>
                    <a:pt x="1254" y="85"/>
                  </a:lnTo>
                  <a:lnTo>
                    <a:pt x="1254" y="87"/>
                  </a:lnTo>
                  <a:lnTo>
                    <a:pt x="1252" y="87"/>
                  </a:lnTo>
                  <a:lnTo>
                    <a:pt x="1250" y="88"/>
                  </a:lnTo>
                  <a:lnTo>
                    <a:pt x="1249" y="88"/>
                  </a:lnTo>
                  <a:lnTo>
                    <a:pt x="1247" y="90"/>
                  </a:lnTo>
                  <a:lnTo>
                    <a:pt x="1246" y="90"/>
                  </a:lnTo>
                  <a:lnTo>
                    <a:pt x="1244" y="90"/>
                  </a:lnTo>
                  <a:lnTo>
                    <a:pt x="1243" y="90"/>
                  </a:lnTo>
                  <a:lnTo>
                    <a:pt x="1243" y="90"/>
                  </a:lnTo>
                  <a:lnTo>
                    <a:pt x="1241" y="90"/>
                  </a:lnTo>
                  <a:lnTo>
                    <a:pt x="1241" y="90"/>
                  </a:lnTo>
                  <a:lnTo>
                    <a:pt x="1239" y="90"/>
                  </a:lnTo>
                  <a:lnTo>
                    <a:pt x="1238" y="92"/>
                  </a:lnTo>
                  <a:lnTo>
                    <a:pt x="1235" y="92"/>
                  </a:lnTo>
                  <a:lnTo>
                    <a:pt x="1235" y="92"/>
                  </a:lnTo>
                  <a:lnTo>
                    <a:pt x="1236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8" y="88"/>
                  </a:lnTo>
                  <a:lnTo>
                    <a:pt x="1238" y="88"/>
                  </a:lnTo>
                  <a:lnTo>
                    <a:pt x="1239" y="88"/>
                  </a:lnTo>
                  <a:lnTo>
                    <a:pt x="1241" y="88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3" y="87"/>
                  </a:lnTo>
                  <a:lnTo>
                    <a:pt x="1244" y="85"/>
                  </a:lnTo>
                  <a:lnTo>
                    <a:pt x="1246" y="85"/>
                  </a:lnTo>
                  <a:lnTo>
                    <a:pt x="1247" y="85"/>
                  </a:lnTo>
                  <a:lnTo>
                    <a:pt x="1249" y="85"/>
                  </a:lnTo>
                  <a:lnTo>
                    <a:pt x="1249" y="85"/>
                  </a:lnTo>
                  <a:lnTo>
                    <a:pt x="1250" y="85"/>
                  </a:lnTo>
                  <a:lnTo>
                    <a:pt x="1252" y="85"/>
                  </a:lnTo>
                  <a:lnTo>
                    <a:pt x="1254" y="84"/>
                  </a:lnTo>
                  <a:lnTo>
                    <a:pt x="1255" y="84"/>
                  </a:lnTo>
                  <a:close/>
                  <a:moveTo>
                    <a:pt x="787" y="84"/>
                  </a:moveTo>
                  <a:lnTo>
                    <a:pt x="787" y="84"/>
                  </a:lnTo>
                  <a:lnTo>
                    <a:pt x="787" y="84"/>
                  </a:lnTo>
                  <a:lnTo>
                    <a:pt x="788" y="84"/>
                  </a:lnTo>
                  <a:lnTo>
                    <a:pt x="790" y="84"/>
                  </a:lnTo>
                  <a:lnTo>
                    <a:pt x="790" y="85"/>
                  </a:lnTo>
                  <a:lnTo>
                    <a:pt x="790" y="85"/>
                  </a:lnTo>
                  <a:lnTo>
                    <a:pt x="790" y="87"/>
                  </a:lnTo>
                  <a:lnTo>
                    <a:pt x="788" y="87"/>
                  </a:lnTo>
                  <a:lnTo>
                    <a:pt x="788" y="87"/>
                  </a:lnTo>
                  <a:lnTo>
                    <a:pt x="787" y="87"/>
                  </a:lnTo>
                  <a:lnTo>
                    <a:pt x="787" y="87"/>
                  </a:lnTo>
                  <a:lnTo>
                    <a:pt x="785" y="87"/>
                  </a:lnTo>
                  <a:lnTo>
                    <a:pt x="785" y="88"/>
                  </a:lnTo>
                  <a:lnTo>
                    <a:pt x="784" y="88"/>
                  </a:lnTo>
                  <a:lnTo>
                    <a:pt x="784" y="90"/>
                  </a:lnTo>
                  <a:lnTo>
                    <a:pt x="782" y="90"/>
                  </a:lnTo>
                  <a:lnTo>
                    <a:pt x="781" y="90"/>
                  </a:lnTo>
                  <a:lnTo>
                    <a:pt x="779" y="92"/>
                  </a:lnTo>
                  <a:lnTo>
                    <a:pt x="777" y="92"/>
                  </a:lnTo>
                  <a:lnTo>
                    <a:pt x="777" y="90"/>
                  </a:lnTo>
                  <a:lnTo>
                    <a:pt x="777" y="90"/>
                  </a:lnTo>
                  <a:lnTo>
                    <a:pt x="777" y="88"/>
                  </a:lnTo>
                  <a:lnTo>
                    <a:pt x="777" y="88"/>
                  </a:lnTo>
                  <a:lnTo>
                    <a:pt x="777" y="87"/>
                  </a:lnTo>
                  <a:lnTo>
                    <a:pt x="777" y="87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9" y="84"/>
                  </a:lnTo>
                  <a:lnTo>
                    <a:pt x="779" y="84"/>
                  </a:lnTo>
                  <a:lnTo>
                    <a:pt x="781" y="84"/>
                  </a:lnTo>
                  <a:lnTo>
                    <a:pt x="782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5" y="84"/>
                  </a:lnTo>
                  <a:lnTo>
                    <a:pt x="785" y="84"/>
                  </a:lnTo>
                  <a:lnTo>
                    <a:pt x="787" y="84"/>
                  </a:lnTo>
                  <a:close/>
                  <a:moveTo>
                    <a:pt x="915" y="82"/>
                  </a:moveTo>
                  <a:lnTo>
                    <a:pt x="916" y="82"/>
                  </a:lnTo>
                  <a:lnTo>
                    <a:pt x="915" y="84"/>
                  </a:lnTo>
                  <a:lnTo>
                    <a:pt x="913" y="84"/>
                  </a:lnTo>
                  <a:lnTo>
                    <a:pt x="910" y="85"/>
                  </a:lnTo>
                  <a:lnTo>
                    <a:pt x="908" y="85"/>
                  </a:lnTo>
                  <a:lnTo>
                    <a:pt x="907" y="85"/>
                  </a:lnTo>
                  <a:lnTo>
                    <a:pt x="908" y="84"/>
                  </a:lnTo>
                  <a:lnTo>
                    <a:pt x="910" y="84"/>
                  </a:lnTo>
                  <a:lnTo>
                    <a:pt x="913" y="82"/>
                  </a:lnTo>
                  <a:lnTo>
                    <a:pt x="915" y="82"/>
                  </a:lnTo>
                  <a:lnTo>
                    <a:pt x="915" y="82"/>
                  </a:lnTo>
                  <a:close/>
                  <a:moveTo>
                    <a:pt x="3458" y="79"/>
                  </a:move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58" y="81"/>
                  </a:lnTo>
                  <a:lnTo>
                    <a:pt x="3456" y="81"/>
                  </a:lnTo>
                  <a:lnTo>
                    <a:pt x="3455" y="82"/>
                  </a:lnTo>
                  <a:lnTo>
                    <a:pt x="3453" y="82"/>
                  </a:lnTo>
                  <a:lnTo>
                    <a:pt x="3453" y="82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5" y="79"/>
                  </a:lnTo>
                  <a:lnTo>
                    <a:pt x="3456" y="79"/>
                  </a:lnTo>
                  <a:lnTo>
                    <a:pt x="3458" y="79"/>
                  </a:lnTo>
                  <a:close/>
                  <a:moveTo>
                    <a:pt x="916" y="77"/>
                  </a:moveTo>
                  <a:lnTo>
                    <a:pt x="916" y="77"/>
                  </a:lnTo>
                  <a:lnTo>
                    <a:pt x="916" y="79"/>
                  </a:lnTo>
                  <a:lnTo>
                    <a:pt x="915" y="81"/>
                  </a:lnTo>
                  <a:lnTo>
                    <a:pt x="915" y="81"/>
                  </a:lnTo>
                  <a:lnTo>
                    <a:pt x="913" y="81"/>
                  </a:lnTo>
                  <a:lnTo>
                    <a:pt x="911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79"/>
                  </a:lnTo>
                  <a:lnTo>
                    <a:pt x="915" y="77"/>
                  </a:lnTo>
                  <a:lnTo>
                    <a:pt x="915" y="77"/>
                  </a:lnTo>
                  <a:lnTo>
                    <a:pt x="916" y="77"/>
                  </a:lnTo>
                  <a:close/>
                  <a:moveTo>
                    <a:pt x="762" y="74"/>
                  </a:moveTo>
                  <a:lnTo>
                    <a:pt x="762" y="74"/>
                  </a:lnTo>
                  <a:lnTo>
                    <a:pt x="762" y="76"/>
                  </a:lnTo>
                  <a:lnTo>
                    <a:pt x="762" y="76"/>
                  </a:lnTo>
                  <a:lnTo>
                    <a:pt x="760" y="76"/>
                  </a:lnTo>
                  <a:lnTo>
                    <a:pt x="760" y="77"/>
                  </a:lnTo>
                  <a:lnTo>
                    <a:pt x="758" y="77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60" y="74"/>
                  </a:lnTo>
                  <a:lnTo>
                    <a:pt x="762" y="74"/>
                  </a:lnTo>
                  <a:close/>
                  <a:moveTo>
                    <a:pt x="3884" y="74"/>
                  </a:moveTo>
                  <a:lnTo>
                    <a:pt x="3885" y="74"/>
                  </a:lnTo>
                  <a:lnTo>
                    <a:pt x="3887" y="74"/>
                  </a:lnTo>
                  <a:lnTo>
                    <a:pt x="3889" y="76"/>
                  </a:lnTo>
                  <a:lnTo>
                    <a:pt x="3887" y="77"/>
                  </a:lnTo>
                  <a:lnTo>
                    <a:pt x="3887" y="79"/>
                  </a:lnTo>
                  <a:lnTo>
                    <a:pt x="3887" y="81"/>
                  </a:lnTo>
                  <a:lnTo>
                    <a:pt x="3887" y="82"/>
                  </a:lnTo>
                  <a:lnTo>
                    <a:pt x="3885" y="84"/>
                  </a:lnTo>
                  <a:lnTo>
                    <a:pt x="3885" y="84"/>
                  </a:lnTo>
                  <a:lnTo>
                    <a:pt x="3885" y="85"/>
                  </a:lnTo>
                  <a:lnTo>
                    <a:pt x="3885" y="87"/>
                  </a:lnTo>
                  <a:lnTo>
                    <a:pt x="3885" y="88"/>
                  </a:lnTo>
                  <a:lnTo>
                    <a:pt x="3885" y="88"/>
                  </a:lnTo>
                  <a:lnTo>
                    <a:pt x="3885" y="92"/>
                  </a:lnTo>
                  <a:lnTo>
                    <a:pt x="3885" y="92"/>
                  </a:lnTo>
                  <a:lnTo>
                    <a:pt x="3884" y="93"/>
                  </a:lnTo>
                  <a:lnTo>
                    <a:pt x="3884" y="93"/>
                  </a:lnTo>
                  <a:lnTo>
                    <a:pt x="3884" y="95"/>
                  </a:lnTo>
                  <a:lnTo>
                    <a:pt x="3884" y="96"/>
                  </a:lnTo>
                  <a:lnTo>
                    <a:pt x="3882" y="96"/>
                  </a:lnTo>
                  <a:lnTo>
                    <a:pt x="3882" y="98"/>
                  </a:lnTo>
                  <a:lnTo>
                    <a:pt x="3882" y="103"/>
                  </a:lnTo>
                  <a:lnTo>
                    <a:pt x="3882" y="104"/>
                  </a:lnTo>
                  <a:lnTo>
                    <a:pt x="3882" y="106"/>
                  </a:lnTo>
                  <a:lnTo>
                    <a:pt x="3882" y="106"/>
                  </a:lnTo>
                  <a:lnTo>
                    <a:pt x="3882" y="107"/>
                  </a:lnTo>
                  <a:lnTo>
                    <a:pt x="3882" y="109"/>
                  </a:lnTo>
                  <a:lnTo>
                    <a:pt x="3881" y="109"/>
                  </a:lnTo>
                  <a:lnTo>
                    <a:pt x="3877" y="112"/>
                  </a:lnTo>
                  <a:lnTo>
                    <a:pt x="3877" y="114"/>
                  </a:lnTo>
                  <a:lnTo>
                    <a:pt x="3877" y="114"/>
                  </a:lnTo>
                  <a:lnTo>
                    <a:pt x="3877" y="115"/>
                  </a:lnTo>
                  <a:lnTo>
                    <a:pt x="3877" y="115"/>
                  </a:lnTo>
                  <a:lnTo>
                    <a:pt x="3877" y="117"/>
                  </a:lnTo>
                  <a:lnTo>
                    <a:pt x="3877" y="117"/>
                  </a:lnTo>
                  <a:lnTo>
                    <a:pt x="3874" y="117"/>
                  </a:lnTo>
                  <a:lnTo>
                    <a:pt x="3874" y="117"/>
                  </a:lnTo>
                  <a:lnTo>
                    <a:pt x="3874" y="114"/>
                  </a:lnTo>
                  <a:lnTo>
                    <a:pt x="3876" y="114"/>
                  </a:lnTo>
                  <a:lnTo>
                    <a:pt x="3876" y="114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3" y="112"/>
                  </a:lnTo>
                  <a:lnTo>
                    <a:pt x="3873" y="114"/>
                  </a:lnTo>
                  <a:lnTo>
                    <a:pt x="3870" y="118"/>
                  </a:lnTo>
                  <a:lnTo>
                    <a:pt x="3868" y="118"/>
                  </a:lnTo>
                  <a:lnTo>
                    <a:pt x="3868" y="120"/>
                  </a:lnTo>
                  <a:lnTo>
                    <a:pt x="3870" y="118"/>
                  </a:lnTo>
                  <a:lnTo>
                    <a:pt x="3871" y="118"/>
                  </a:lnTo>
                  <a:lnTo>
                    <a:pt x="3873" y="118"/>
                  </a:lnTo>
                  <a:lnTo>
                    <a:pt x="3873" y="118"/>
                  </a:lnTo>
                  <a:lnTo>
                    <a:pt x="3874" y="120"/>
                  </a:lnTo>
                  <a:lnTo>
                    <a:pt x="3874" y="120"/>
                  </a:lnTo>
                  <a:lnTo>
                    <a:pt x="3874" y="121"/>
                  </a:lnTo>
                  <a:lnTo>
                    <a:pt x="3873" y="123"/>
                  </a:lnTo>
                  <a:lnTo>
                    <a:pt x="3871" y="123"/>
                  </a:lnTo>
                  <a:lnTo>
                    <a:pt x="3871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65" y="126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9"/>
                  </a:lnTo>
                  <a:lnTo>
                    <a:pt x="3863" y="131"/>
                  </a:lnTo>
                  <a:lnTo>
                    <a:pt x="3860" y="133"/>
                  </a:lnTo>
                  <a:lnTo>
                    <a:pt x="3859" y="134"/>
                  </a:lnTo>
                  <a:lnTo>
                    <a:pt x="3857" y="134"/>
                  </a:lnTo>
                  <a:lnTo>
                    <a:pt x="3855" y="136"/>
                  </a:lnTo>
                  <a:lnTo>
                    <a:pt x="3854" y="136"/>
                  </a:lnTo>
                  <a:lnTo>
                    <a:pt x="3851" y="136"/>
                  </a:lnTo>
                  <a:lnTo>
                    <a:pt x="3848" y="139"/>
                  </a:lnTo>
                  <a:lnTo>
                    <a:pt x="3844" y="139"/>
                  </a:lnTo>
                  <a:lnTo>
                    <a:pt x="3844" y="140"/>
                  </a:lnTo>
                  <a:lnTo>
                    <a:pt x="3843" y="142"/>
                  </a:lnTo>
                  <a:lnTo>
                    <a:pt x="3843" y="142"/>
                  </a:lnTo>
                  <a:lnTo>
                    <a:pt x="3841" y="142"/>
                  </a:lnTo>
                  <a:lnTo>
                    <a:pt x="3841" y="142"/>
                  </a:lnTo>
                  <a:lnTo>
                    <a:pt x="3840" y="142"/>
                  </a:lnTo>
                  <a:lnTo>
                    <a:pt x="3838" y="142"/>
                  </a:lnTo>
                  <a:lnTo>
                    <a:pt x="3836" y="142"/>
                  </a:lnTo>
                  <a:lnTo>
                    <a:pt x="3835" y="142"/>
                  </a:lnTo>
                  <a:lnTo>
                    <a:pt x="3835" y="144"/>
                  </a:lnTo>
                  <a:lnTo>
                    <a:pt x="3835" y="144"/>
                  </a:lnTo>
                  <a:lnTo>
                    <a:pt x="3835" y="145"/>
                  </a:lnTo>
                  <a:lnTo>
                    <a:pt x="3835" y="147"/>
                  </a:lnTo>
                  <a:lnTo>
                    <a:pt x="3833" y="150"/>
                  </a:lnTo>
                  <a:lnTo>
                    <a:pt x="3833" y="150"/>
                  </a:lnTo>
                  <a:lnTo>
                    <a:pt x="3832" y="151"/>
                  </a:lnTo>
                  <a:lnTo>
                    <a:pt x="3830" y="153"/>
                  </a:lnTo>
                  <a:lnTo>
                    <a:pt x="3829" y="155"/>
                  </a:lnTo>
                  <a:lnTo>
                    <a:pt x="3822" y="156"/>
                  </a:lnTo>
                  <a:lnTo>
                    <a:pt x="3818" y="158"/>
                  </a:lnTo>
                  <a:lnTo>
                    <a:pt x="3816" y="158"/>
                  </a:lnTo>
                  <a:lnTo>
                    <a:pt x="3814" y="158"/>
                  </a:lnTo>
                  <a:lnTo>
                    <a:pt x="3811" y="159"/>
                  </a:lnTo>
                  <a:lnTo>
                    <a:pt x="3808" y="158"/>
                  </a:lnTo>
                  <a:lnTo>
                    <a:pt x="3805" y="158"/>
                  </a:lnTo>
                  <a:lnTo>
                    <a:pt x="3800" y="156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3"/>
                  </a:lnTo>
                  <a:lnTo>
                    <a:pt x="3803" y="153"/>
                  </a:lnTo>
                  <a:lnTo>
                    <a:pt x="3807" y="153"/>
                  </a:lnTo>
                  <a:lnTo>
                    <a:pt x="3810" y="153"/>
                  </a:lnTo>
                  <a:lnTo>
                    <a:pt x="3811" y="153"/>
                  </a:lnTo>
                  <a:lnTo>
                    <a:pt x="3813" y="151"/>
                  </a:lnTo>
                  <a:lnTo>
                    <a:pt x="3814" y="151"/>
                  </a:lnTo>
                  <a:lnTo>
                    <a:pt x="3816" y="151"/>
                  </a:lnTo>
                  <a:lnTo>
                    <a:pt x="3818" y="151"/>
                  </a:lnTo>
                  <a:lnTo>
                    <a:pt x="3819" y="150"/>
                  </a:lnTo>
                  <a:lnTo>
                    <a:pt x="3821" y="150"/>
                  </a:lnTo>
                  <a:lnTo>
                    <a:pt x="3821" y="148"/>
                  </a:lnTo>
                  <a:lnTo>
                    <a:pt x="3822" y="148"/>
                  </a:lnTo>
                  <a:lnTo>
                    <a:pt x="3822" y="148"/>
                  </a:lnTo>
                  <a:lnTo>
                    <a:pt x="3825" y="147"/>
                  </a:lnTo>
                  <a:lnTo>
                    <a:pt x="3827" y="145"/>
                  </a:lnTo>
                  <a:lnTo>
                    <a:pt x="3829" y="140"/>
                  </a:lnTo>
                  <a:lnTo>
                    <a:pt x="3832" y="139"/>
                  </a:lnTo>
                  <a:lnTo>
                    <a:pt x="3835" y="137"/>
                  </a:lnTo>
                  <a:lnTo>
                    <a:pt x="3838" y="136"/>
                  </a:lnTo>
                  <a:lnTo>
                    <a:pt x="3838" y="136"/>
                  </a:lnTo>
                  <a:lnTo>
                    <a:pt x="3840" y="134"/>
                  </a:lnTo>
                  <a:lnTo>
                    <a:pt x="3841" y="133"/>
                  </a:lnTo>
                  <a:lnTo>
                    <a:pt x="3843" y="133"/>
                  </a:lnTo>
                  <a:lnTo>
                    <a:pt x="3843" y="131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3" y="129"/>
                  </a:lnTo>
                  <a:lnTo>
                    <a:pt x="3843" y="128"/>
                  </a:lnTo>
                  <a:lnTo>
                    <a:pt x="3843" y="128"/>
                  </a:lnTo>
                  <a:lnTo>
                    <a:pt x="3846" y="125"/>
                  </a:lnTo>
                  <a:lnTo>
                    <a:pt x="3849" y="123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18"/>
                  </a:lnTo>
                  <a:lnTo>
                    <a:pt x="3854" y="117"/>
                  </a:lnTo>
                  <a:lnTo>
                    <a:pt x="3857" y="115"/>
                  </a:lnTo>
                  <a:lnTo>
                    <a:pt x="3860" y="112"/>
                  </a:lnTo>
                  <a:lnTo>
                    <a:pt x="3863" y="110"/>
                  </a:lnTo>
                  <a:lnTo>
                    <a:pt x="3863" y="109"/>
                  </a:lnTo>
                  <a:lnTo>
                    <a:pt x="3865" y="107"/>
                  </a:lnTo>
                  <a:lnTo>
                    <a:pt x="3865" y="106"/>
                  </a:lnTo>
                  <a:lnTo>
                    <a:pt x="3866" y="106"/>
                  </a:lnTo>
                  <a:lnTo>
                    <a:pt x="3866" y="104"/>
                  </a:lnTo>
                  <a:lnTo>
                    <a:pt x="3868" y="103"/>
                  </a:lnTo>
                  <a:lnTo>
                    <a:pt x="3868" y="101"/>
                  </a:lnTo>
                  <a:lnTo>
                    <a:pt x="3868" y="99"/>
                  </a:lnTo>
                  <a:lnTo>
                    <a:pt x="3871" y="98"/>
                  </a:lnTo>
                  <a:lnTo>
                    <a:pt x="3871" y="96"/>
                  </a:lnTo>
                  <a:lnTo>
                    <a:pt x="3871" y="95"/>
                  </a:lnTo>
                  <a:lnTo>
                    <a:pt x="3873" y="93"/>
                  </a:lnTo>
                  <a:lnTo>
                    <a:pt x="3873" y="93"/>
                  </a:lnTo>
                  <a:lnTo>
                    <a:pt x="3873" y="92"/>
                  </a:lnTo>
                  <a:lnTo>
                    <a:pt x="3874" y="92"/>
                  </a:lnTo>
                  <a:lnTo>
                    <a:pt x="3873" y="90"/>
                  </a:lnTo>
                  <a:lnTo>
                    <a:pt x="3874" y="90"/>
                  </a:lnTo>
                  <a:lnTo>
                    <a:pt x="3876" y="88"/>
                  </a:lnTo>
                  <a:lnTo>
                    <a:pt x="3876" y="87"/>
                  </a:lnTo>
                  <a:lnTo>
                    <a:pt x="3877" y="85"/>
                  </a:lnTo>
                  <a:lnTo>
                    <a:pt x="3877" y="84"/>
                  </a:lnTo>
                  <a:lnTo>
                    <a:pt x="3877" y="82"/>
                  </a:lnTo>
                  <a:lnTo>
                    <a:pt x="3877" y="81"/>
                  </a:lnTo>
                  <a:lnTo>
                    <a:pt x="3877" y="79"/>
                  </a:lnTo>
                  <a:lnTo>
                    <a:pt x="3877" y="77"/>
                  </a:lnTo>
                  <a:lnTo>
                    <a:pt x="3879" y="77"/>
                  </a:lnTo>
                  <a:lnTo>
                    <a:pt x="3882" y="74"/>
                  </a:lnTo>
                  <a:lnTo>
                    <a:pt x="3882" y="74"/>
                  </a:lnTo>
                  <a:lnTo>
                    <a:pt x="3884" y="74"/>
                  </a:lnTo>
                  <a:close/>
                  <a:moveTo>
                    <a:pt x="3043" y="73"/>
                  </a:moveTo>
                  <a:lnTo>
                    <a:pt x="3043" y="74"/>
                  </a:lnTo>
                  <a:lnTo>
                    <a:pt x="3043" y="76"/>
                  </a:lnTo>
                  <a:lnTo>
                    <a:pt x="3043" y="77"/>
                  </a:lnTo>
                  <a:lnTo>
                    <a:pt x="3045" y="76"/>
                  </a:lnTo>
                  <a:lnTo>
                    <a:pt x="3046" y="76"/>
                  </a:lnTo>
                  <a:lnTo>
                    <a:pt x="3048" y="76"/>
                  </a:lnTo>
                  <a:lnTo>
                    <a:pt x="3050" y="76"/>
                  </a:lnTo>
                  <a:lnTo>
                    <a:pt x="3048" y="76"/>
                  </a:lnTo>
                  <a:lnTo>
                    <a:pt x="3048" y="76"/>
                  </a:lnTo>
                  <a:lnTo>
                    <a:pt x="3046" y="76"/>
                  </a:lnTo>
                  <a:lnTo>
                    <a:pt x="3046" y="77"/>
                  </a:lnTo>
                  <a:lnTo>
                    <a:pt x="3046" y="77"/>
                  </a:lnTo>
                  <a:lnTo>
                    <a:pt x="3045" y="79"/>
                  </a:lnTo>
                  <a:lnTo>
                    <a:pt x="3043" y="79"/>
                  </a:lnTo>
                  <a:lnTo>
                    <a:pt x="3043" y="79"/>
                  </a:lnTo>
                  <a:lnTo>
                    <a:pt x="3042" y="81"/>
                  </a:lnTo>
                  <a:lnTo>
                    <a:pt x="3039" y="79"/>
                  </a:lnTo>
                  <a:lnTo>
                    <a:pt x="3039" y="81"/>
                  </a:lnTo>
                  <a:lnTo>
                    <a:pt x="3039" y="81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7" y="81"/>
                  </a:lnTo>
                  <a:lnTo>
                    <a:pt x="3034" y="81"/>
                  </a:lnTo>
                  <a:lnTo>
                    <a:pt x="3032" y="81"/>
                  </a:lnTo>
                  <a:lnTo>
                    <a:pt x="3032" y="82"/>
                  </a:lnTo>
                  <a:lnTo>
                    <a:pt x="3020" y="84"/>
                  </a:lnTo>
                  <a:lnTo>
                    <a:pt x="3018" y="85"/>
                  </a:lnTo>
                  <a:lnTo>
                    <a:pt x="3017" y="85"/>
                  </a:lnTo>
                  <a:lnTo>
                    <a:pt x="3015" y="87"/>
                  </a:lnTo>
                  <a:lnTo>
                    <a:pt x="3013" y="87"/>
                  </a:lnTo>
                  <a:lnTo>
                    <a:pt x="3013" y="88"/>
                  </a:lnTo>
                  <a:lnTo>
                    <a:pt x="3013" y="88"/>
                  </a:lnTo>
                  <a:lnTo>
                    <a:pt x="3013" y="90"/>
                  </a:lnTo>
                  <a:lnTo>
                    <a:pt x="3012" y="90"/>
                  </a:lnTo>
                  <a:lnTo>
                    <a:pt x="3010" y="88"/>
                  </a:lnTo>
                  <a:lnTo>
                    <a:pt x="3009" y="90"/>
                  </a:lnTo>
                  <a:lnTo>
                    <a:pt x="3007" y="90"/>
                  </a:lnTo>
                  <a:lnTo>
                    <a:pt x="3005" y="92"/>
                  </a:lnTo>
                  <a:lnTo>
                    <a:pt x="3007" y="93"/>
                  </a:lnTo>
                  <a:lnTo>
                    <a:pt x="3007" y="93"/>
                  </a:lnTo>
                  <a:lnTo>
                    <a:pt x="3009" y="93"/>
                  </a:lnTo>
                  <a:lnTo>
                    <a:pt x="3009" y="95"/>
                  </a:lnTo>
                  <a:lnTo>
                    <a:pt x="3007" y="95"/>
                  </a:lnTo>
                  <a:lnTo>
                    <a:pt x="3007" y="96"/>
                  </a:lnTo>
                  <a:lnTo>
                    <a:pt x="3007" y="96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9"/>
                  </a:lnTo>
                  <a:lnTo>
                    <a:pt x="3005" y="99"/>
                  </a:lnTo>
                  <a:lnTo>
                    <a:pt x="3005" y="101"/>
                  </a:lnTo>
                  <a:lnTo>
                    <a:pt x="3004" y="101"/>
                  </a:lnTo>
                  <a:lnTo>
                    <a:pt x="3002" y="101"/>
                  </a:lnTo>
                  <a:lnTo>
                    <a:pt x="3001" y="101"/>
                  </a:lnTo>
                  <a:lnTo>
                    <a:pt x="2999" y="103"/>
                  </a:lnTo>
                  <a:lnTo>
                    <a:pt x="3001" y="104"/>
                  </a:lnTo>
                  <a:lnTo>
                    <a:pt x="3002" y="106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5" y="109"/>
                  </a:lnTo>
                  <a:lnTo>
                    <a:pt x="3007" y="109"/>
                  </a:lnTo>
                  <a:lnTo>
                    <a:pt x="3012" y="109"/>
                  </a:lnTo>
                  <a:lnTo>
                    <a:pt x="3013" y="107"/>
                  </a:lnTo>
                  <a:lnTo>
                    <a:pt x="3015" y="106"/>
                  </a:lnTo>
                  <a:lnTo>
                    <a:pt x="3018" y="106"/>
                  </a:lnTo>
                  <a:lnTo>
                    <a:pt x="3018" y="106"/>
                  </a:lnTo>
                  <a:lnTo>
                    <a:pt x="3017" y="106"/>
                  </a:lnTo>
                  <a:lnTo>
                    <a:pt x="3015" y="107"/>
                  </a:lnTo>
                  <a:lnTo>
                    <a:pt x="3013" y="109"/>
                  </a:lnTo>
                  <a:lnTo>
                    <a:pt x="3012" y="110"/>
                  </a:lnTo>
                  <a:lnTo>
                    <a:pt x="3010" y="110"/>
                  </a:lnTo>
                  <a:lnTo>
                    <a:pt x="3010" y="112"/>
                  </a:lnTo>
                  <a:lnTo>
                    <a:pt x="3010" y="114"/>
                  </a:lnTo>
                  <a:lnTo>
                    <a:pt x="3012" y="114"/>
                  </a:lnTo>
                  <a:lnTo>
                    <a:pt x="3012" y="114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0" y="114"/>
                  </a:lnTo>
                  <a:lnTo>
                    <a:pt x="3009" y="114"/>
                  </a:lnTo>
                  <a:lnTo>
                    <a:pt x="3009" y="114"/>
                  </a:lnTo>
                  <a:lnTo>
                    <a:pt x="3009" y="115"/>
                  </a:lnTo>
                  <a:lnTo>
                    <a:pt x="3009" y="117"/>
                  </a:lnTo>
                  <a:lnTo>
                    <a:pt x="3009" y="118"/>
                  </a:lnTo>
                  <a:lnTo>
                    <a:pt x="3010" y="120"/>
                  </a:lnTo>
                  <a:lnTo>
                    <a:pt x="3015" y="120"/>
                  </a:lnTo>
                  <a:lnTo>
                    <a:pt x="3020" y="120"/>
                  </a:lnTo>
                  <a:lnTo>
                    <a:pt x="3020" y="120"/>
                  </a:lnTo>
                  <a:lnTo>
                    <a:pt x="3020" y="121"/>
                  </a:lnTo>
                  <a:lnTo>
                    <a:pt x="3015" y="120"/>
                  </a:lnTo>
                  <a:lnTo>
                    <a:pt x="3012" y="121"/>
                  </a:lnTo>
                  <a:lnTo>
                    <a:pt x="3010" y="123"/>
                  </a:lnTo>
                  <a:lnTo>
                    <a:pt x="3010" y="123"/>
                  </a:lnTo>
                  <a:lnTo>
                    <a:pt x="3009" y="125"/>
                  </a:lnTo>
                  <a:lnTo>
                    <a:pt x="3004" y="123"/>
                  </a:lnTo>
                  <a:lnTo>
                    <a:pt x="3004" y="123"/>
                  </a:lnTo>
                  <a:lnTo>
                    <a:pt x="3005" y="123"/>
                  </a:lnTo>
                  <a:lnTo>
                    <a:pt x="3009" y="123"/>
                  </a:lnTo>
                  <a:lnTo>
                    <a:pt x="3010" y="123"/>
                  </a:lnTo>
                  <a:lnTo>
                    <a:pt x="3010" y="121"/>
                  </a:lnTo>
                  <a:lnTo>
                    <a:pt x="3009" y="121"/>
                  </a:lnTo>
                  <a:lnTo>
                    <a:pt x="3007" y="120"/>
                  </a:lnTo>
                  <a:lnTo>
                    <a:pt x="3007" y="120"/>
                  </a:lnTo>
                  <a:lnTo>
                    <a:pt x="3007" y="118"/>
                  </a:lnTo>
                  <a:lnTo>
                    <a:pt x="3005" y="117"/>
                  </a:lnTo>
                  <a:lnTo>
                    <a:pt x="3005" y="114"/>
                  </a:lnTo>
                  <a:lnTo>
                    <a:pt x="3005" y="114"/>
                  </a:lnTo>
                  <a:lnTo>
                    <a:pt x="3005" y="112"/>
                  </a:lnTo>
                  <a:lnTo>
                    <a:pt x="3004" y="110"/>
                  </a:lnTo>
                  <a:lnTo>
                    <a:pt x="3002" y="109"/>
                  </a:lnTo>
                  <a:lnTo>
                    <a:pt x="3001" y="107"/>
                  </a:lnTo>
                  <a:lnTo>
                    <a:pt x="2999" y="107"/>
                  </a:lnTo>
                  <a:lnTo>
                    <a:pt x="2998" y="106"/>
                  </a:lnTo>
                  <a:lnTo>
                    <a:pt x="2998" y="104"/>
                  </a:lnTo>
                  <a:lnTo>
                    <a:pt x="2998" y="103"/>
                  </a:lnTo>
                  <a:lnTo>
                    <a:pt x="2999" y="101"/>
                  </a:lnTo>
                  <a:lnTo>
                    <a:pt x="2999" y="98"/>
                  </a:lnTo>
                  <a:lnTo>
                    <a:pt x="3001" y="96"/>
                  </a:lnTo>
                  <a:lnTo>
                    <a:pt x="3004" y="96"/>
                  </a:lnTo>
                  <a:lnTo>
                    <a:pt x="3004" y="95"/>
                  </a:lnTo>
                  <a:lnTo>
                    <a:pt x="3004" y="93"/>
                  </a:lnTo>
                  <a:lnTo>
                    <a:pt x="3005" y="92"/>
                  </a:lnTo>
                  <a:lnTo>
                    <a:pt x="3005" y="90"/>
                  </a:lnTo>
                  <a:lnTo>
                    <a:pt x="3007" y="88"/>
                  </a:lnTo>
                  <a:lnTo>
                    <a:pt x="3009" y="87"/>
                  </a:lnTo>
                  <a:lnTo>
                    <a:pt x="3010" y="84"/>
                  </a:lnTo>
                  <a:lnTo>
                    <a:pt x="3009" y="82"/>
                  </a:lnTo>
                  <a:lnTo>
                    <a:pt x="3007" y="81"/>
                  </a:lnTo>
                  <a:lnTo>
                    <a:pt x="3009" y="81"/>
                  </a:lnTo>
                  <a:lnTo>
                    <a:pt x="3009" y="81"/>
                  </a:lnTo>
                  <a:lnTo>
                    <a:pt x="3010" y="82"/>
                  </a:lnTo>
                  <a:lnTo>
                    <a:pt x="3010" y="82"/>
                  </a:lnTo>
                  <a:lnTo>
                    <a:pt x="3012" y="84"/>
                  </a:lnTo>
                  <a:lnTo>
                    <a:pt x="3012" y="82"/>
                  </a:lnTo>
                  <a:lnTo>
                    <a:pt x="3012" y="82"/>
                  </a:lnTo>
                  <a:lnTo>
                    <a:pt x="3012" y="81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81"/>
                  </a:lnTo>
                  <a:lnTo>
                    <a:pt x="3013" y="82"/>
                  </a:lnTo>
                  <a:lnTo>
                    <a:pt x="3015" y="82"/>
                  </a:lnTo>
                  <a:lnTo>
                    <a:pt x="3018" y="82"/>
                  </a:lnTo>
                  <a:lnTo>
                    <a:pt x="3021" y="81"/>
                  </a:lnTo>
                  <a:lnTo>
                    <a:pt x="3023" y="81"/>
                  </a:lnTo>
                  <a:lnTo>
                    <a:pt x="3024" y="81"/>
                  </a:lnTo>
                  <a:lnTo>
                    <a:pt x="3028" y="81"/>
                  </a:lnTo>
                  <a:lnTo>
                    <a:pt x="3029" y="81"/>
                  </a:lnTo>
                  <a:lnTo>
                    <a:pt x="3031" y="81"/>
                  </a:lnTo>
                  <a:lnTo>
                    <a:pt x="3034" y="81"/>
                  </a:lnTo>
                  <a:lnTo>
                    <a:pt x="3037" y="79"/>
                  </a:lnTo>
                  <a:lnTo>
                    <a:pt x="3040" y="79"/>
                  </a:lnTo>
                  <a:lnTo>
                    <a:pt x="3040" y="79"/>
                  </a:lnTo>
                  <a:lnTo>
                    <a:pt x="3042" y="79"/>
                  </a:lnTo>
                  <a:lnTo>
                    <a:pt x="3042" y="79"/>
                  </a:lnTo>
                  <a:lnTo>
                    <a:pt x="3043" y="79"/>
                  </a:lnTo>
                  <a:lnTo>
                    <a:pt x="3043" y="77"/>
                  </a:lnTo>
                  <a:lnTo>
                    <a:pt x="3042" y="76"/>
                  </a:lnTo>
                  <a:lnTo>
                    <a:pt x="3042" y="74"/>
                  </a:lnTo>
                  <a:lnTo>
                    <a:pt x="3042" y="73"/>
                  </a:lnTo>
                  <a:lnTo>
                    <a:pt x="3043" y="73"/>
                  </a:lnTo>
                  <a:close/>
                  <a:moveTo>
                    <a:pt x="3274" y="73"/>
                  </a:moveTo>
                  <a:lnTo>
                    <a:pt x="3274" y="73"/>
                  </a:lnTo>
                  <a:lnTo>
                    <a:pt x="3274" y="73"/>
                  </a:lnTo>
                  <a:lnTo>
                    <a:pt x="3275" y="73"/>
                  </a:lnTo>
                  <a:lnTo>
                    <a:pt x="3275" y="73"/>
                  </a:lnTo>
                  <a:lnTo>
                    <a:pt x="3277" y="73"/>
                  </a:lnTo>
                  <a:lnTo>
                    <a:pt x="3277" y="73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5" y="74"/>
                  </a:lnTo>
                  <a:lnTo>
                    <a:pt x="3275" y="76"/>
                  </a:lnTo>
                  <a:lnTo>
                    <a:pt x="3274" y="76"/>
                  </a:lnTo>
                  <a:lnTo>
                    <a:pt x="3272" y="74"/>
                  </a:lnTo>
                  <a:lnTo>
                    <a:pt x="3272" y="74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4" y="73"/>
                  </a:lnTo>
                  <a:close/>
                  <a:moveTo>
                    <a:pt x="741" y="71"/>
                  </a:moveTo>
                  <a:lnTo>
                    <a:pt x="743" y="74"/>
                  </a:lnTo>
                  <a:lnTo>
                    <a:pt x="741" y="77"/>
                  </a:lnTo>
                  <a:lnTo>
                    <a:pt x="741" y="81"/>
                  </a:lnTo>
                  <a:lnTo>
                    <a:pt x="741" y="82"/>
                  </a:lnTo>
                  <a:lnTo>
                    <a:pt x="741" y="82"/>
                  </a:lnTo>
                  <a:lnTo>
                    <a:pt x="741" y="84"/>
                  </a:lnTo>
                  <a:lnTo>
                    <a:pt x="741" y="85"/>
                  </a:lnTo>
                  <a:lnTo>
                    <a:pt x="740" y="84"/>
                  </a:lnTo>
                  <a:lnTo>
                    <a:pt x="738" y="81"/>
                  </a:lnTo>
                  <a:lnTo>
                    <a:pt x="738" y="81"/>
                  </a:lnTo>
                  <a:lnTo>
                    <a:pt x="736" y="79"/>
                  </a:lnTo>
                  <a:lnTo>
                    <a:pt x="736" y="79"/>
                  </a:lnTo>
                  <a:lnTo>
                    <a:pt x="738" y="77"/>
                  </a:lnTo>
                  <a:lnTo>
                    <a:pt x="740" y="79"/>
                  </a:lnTo>
                  <a:lnTo>
                    <a:pt x="740" y="79"/>
                  </a:lnTo>
                  <a:lnTo>
                    <a:pt x="740" y="77"/>
                  </a:lnTo>
                  <a:lnTo>
                    <a:pt x="740" y="76"/>
                  </a:lnTo>
                  <a:lnTo>
                    <a:pt x="740" y="76"/>
                  </a:lnTo>
                  <a:lnTo>
                    <a:pt x="741" y="76"/>
                  </a:lnTo>
                  <a:lnTo>
                    <a:pt x="741" y="73"/>
                  </a:lnTo>
                  <a:lnTo>
                    <a:pt x="741" y="71"/>
                  </a:lnTo>
                  <a:lnTo>
                    <a:pt x="741" y="71"/>
                  </a:lnTo>
                  <a:close/>
                  <a:moveTo>
                    <a:pt x="754" y="71"/>
                  </a:moveTo>
                  <a:lnTo>
                    <a:pt x="754" y="71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1" y="73"/>
                  </a:lnTo>
                  <a:lnTo>
                    <a:pt x="751" y="73"/>
                  </a:lnTo>
                  <a:lnTo>
                    <a:pt x="752" y="71"/>
                  </a:lnTo>
                  <a:lnTo>
                    <a:pt x="752" y="71"/>
                  </a:lnTo>
                  <a:lnTo>
                    <a:pt x="754" y="71"/>
                  </a:lnTo>
                  <a:close/>
                  <a:moveTo>
                    <a:pt x="3338" y="65"/>
                  </a:moveTo>
                  <a:lnTo>
                    <a:pt x="3340" y="65"/>
                  </a:lnTo>
                  <a:lnTo>
                    <a:pt x="3340" y="66"/>
                  </a:lnTo>
                  <a:lnTo>
                    <a:pt x="3340" y="66"/>
                  </a:lnTo>
                  <a:lnTo>
                    <a:pt x="3338" y="66"/>
                  </a:lnTo>
                  <a:lnTo>
                    <a:pt x="3338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5" y="68"/>
                  </a:lnTo>
                  <a:lnTo>
                    <a:pt x="3335" y="68"/>
                  </a:lnTo>
                  <a:lnTo>
                    <a:pt x="3335" y="66"/>
                  </a:lnTo>
                  <a:lnTo>
                    <a:pt x="3333" y="66"/>
                  </a:lnTo>
                  <a:lnTo>
                    <a:pt x="3335" y="65"/>
                  </a:lnTo>
                  <a:lnTo>
                    <a:pt x="3335" y="65"/>
                  </a:lnTo>
                  <a:lnTo>
                    <a:pt x="3337" y="65"/>
                  </a:lnTo>
                  <a:lnTo>
                    <a:pt x="3338" y="65"/>
                  </a:lnTo>
                  <a:lnTo>
                    <a:pt x="3338" y="65"/>
                  </a:lnTo>
                  <a:lnTo>
                    <a:pt x="3338" y="65"/>
                  </a:lnTo>
                  <a:close/>
                  <a:moveTo>
                    <a:pt x="913" y="63"/>
                  </a:moveTo>
                  <a:lnTo>
                    <a:pt x="913" y="63"/>
                  </a:lnTo>
                  <a:lnTo>
                    <a:pt x="913" y="63"/>
                  </a:lnTo>
                  <a:lnTo>
                    <a:pt x="911" y="65"/>
                  </a:lnTo>
                  <a:lnTo>
                    <a:pt x="910" y="65"/>
                  </a:lnTo>
                  <a:lnTo>
                    <a:pt x="910" y="65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8" y="68"/>
                  </a:lnTo>
                  <a:lnTo>
                    <a:pt x="907" y="68"/>
                  </a:lnTo>
                  <a:lnTo>
                    <a:pt x="905" y="68"/>
                  </a:lnTo>
                  <a:lnTo>
                    <a:pt x="905" y="68"/>
                  </a:lnTo>
                  <a:lnTo>
                    <a:pt x="904" y="68"/>
                  </a:lnTo>
                  <a:lnTo>
                    <a:pt x="902" y="68"/>
                  </a:lnTo>
                  <a:lnTo>
                    <a:pt x="904" y="66"/>
                  </a:lnTo>
                  <a:lnTo>
                    <a:pt x="905" y="66"/>
                  </a:lnTo>
                  <a:lnTo>
                    <a:pt x="907" y="66"/>
                  </a:lnTo>
                  <a:lnTo>
                    <a:pt x="908" y="65"/>
                  </a:lnTo>
                  <a:lnTo>
                    <a:pt x="910" y="63"/>
                  </a:lnTo>
                  <a:lnTo>
                    <a:pt x="913" y="63"/>
                  </a:lnTo>
                  <a:close/>
                  <a:moveTo>
                    <a:pt x="1219" y="63"/>
                  </a:moveTo>
                  <a:lnTo>
                    <a:pt x="1222" y="63"/>
                  </a:lnTo>
                  <a:lnTo>
                    <a:pt x="1225" y="65"/>
                  </a:lnTo>
                  <a:lnTo>
                    <a:pt x="1225" y="66"/>
                  </a:lnTo>
                  <a:lnTo>
                    <a:pt x="1227" y="66"/>
                  </a:lnTo>
                  <a:lnTo>
                    <a:pt x="1228" y="66"/>
                  </a:lnTo>
                  <a:lnTo>
                    <a:pt x="1230" y="68"/>
                  </a:lnTo>
                  <a:lnTo>
                    <a:pt x="1228" y="69"/>
                  </a:lnTo>
                  <a:lnTo>
                    <a:pt x="1228" y="69"/>
                  </a:lnTo>
                  <a:lnTo>
                    <a:pt x="1227" y="69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69"/>
                  </a:lnTo>
                  <a:lnTo>
                    <a:pt x="1224" y="69"/>
                  </a:lnTo>
                  <a:lnTo>
                    <a:pt x="1221" y="68"/>
                  </a:lnTo>
                  <a:lnTo>
                    <a:pt x="1219" y="68"/>
                  </a:lnTo>
                  <a:lnTo>
                    <a:pt x="1217" y="66"/>
                  </a:lnTo>
                  <a:lnTo>
                    <a:pt x="1217" y="65"/>
                  </a:lnTo>
                  <a:lnTo>
                    <a:pt x="1217" y="63"/>
                  </a:lnTo>
                  <a:lnTo>
                    <a:pt x="1217" y="63"/>
                  </a:lnTo>
                  <a:lnTo>
                    <a:pt x="1219" y="63"/>
                  </a:lnTo>
                  <a:close/>
                  <a:moveTo>
                    <a:pt x="3781" y="62"/>
                  </a:moveTo>
                  <a:lnTo>
                    <a:pt x="3781" y="63"/>
                  </a:lnTo>
                  <a:lnTo>
                    <a:pt x="3781" y="63"/>
                  </a:lnTo>
                  <a:lnTo>
                    <a:pt x="3783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6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6"/>
                  </a:lnTo>
                  <a:lnTo>
                    <a:pt x="3788" y="68"/>
                  </a:lnTo>
                  <a:lnTo>
                    <a:pt x="3789" y="71"/>
                  </a:lnTo>
                  <a:lnTo>
                    <a:pt x="3789" y="73"/>
                  </a:lnTo>
                  <a:lnTo>
                    <a:pt x="3791" y="76"/>
                  </a:lnTo>
                  <a:lnTo>
                    <a:pt x="3791" y="76"/>
                  </a:lnTo>
                  <a:lnTo>
                    <a:pt x="3791" y="79"/>
                  </a:lnTo>
                  <a:lnTo>
                    <a:pt x="3792" y="82"/>
                  </a:lnTo>
                  <a:lnTo>
                    <a:pt x="3792" y="85"/>
                  </a:lnTo>
                  <a:lnTo>
                    <a:pt x="3792" y="87"/>
                  </a:lnTo>
                  <a:lnTo>
                    <a:pt x="3792" y="88"/>
                  </a:lnTo>
                  <a:lnTo>
                    <a:pt x="3791" y="92"/>
                  </a:lnTo>
                  <a:lnTo>
                    <a:pt x="3789" y="93"/>
                  </a:lnTo>
                  <a:lnTo>
                    <a:pt x="3791" y="95"/>
                  </a:lnTo>
                  <a:lnTo>
                    <a:pt x="3792" y="98"/>
                  </a:lnTo>
                  <a:lnTo>
                    <a:pt x="3792" y="99"/>
                  </a:lnTo>
                  <a:lnTo>
                    <a:pt x="3792" y="103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2" y="104"/>
                  </a:lnTo>
                  <a:lnTo>
                    <a:pt x="3791" y="103"/>
                  </a:lnTo>
                  <a:lnTo>
                    <a:pt x="3791" y="103"/>
                  </a:lnTo>
                  <a:lnTo>
                    <a:pt x="3789" y="104"/>
                  </a:lnTo>
                  <a:lnTo>
                    <a:pt x="3789" y="107"/>
                  </a:lnTo>
                  <a:lnTo>
                    <a:pt x="3791" y="109"/>
                  </a:lnTo>
                  <a:lnTo>
                    <a:pt x="3792" y="112"/>
                  </a:lnTo>
                  <a:lnTo>
                    <a:pt x="3792" y="112"/>
                  </a:lnTo>
                  <a:lnTo>
                    <a:pt x="3792" y="114"/>
                  </a:lnTo>
                  <a:lnTo>
                    <a:pt x="3794" y="115"/>
                  </a:lnTo>
                  <a:lnTo>
                    <a:pt x="3795" y="117"/>
                  </a:lnTo>
                  <a:lnTo>
                    <a:pt x="3799" y="117"/>
                  </a:lnTo>
                  <a:lnTo>
                    <a:pt x="3799" y="118"/>
                  </a:lnTo>
                  <a:lnTo>
                    <a:pt x="3799" y="120"/>
                  </a:lnTo>
                  <a:lnTo>
                    <a:pt x="3799" y="120"/>
                  </a:lnTo>
                  <a:lnTo>
                    <a:pt x="3797" y="120"/>
                  </a:lnTo>
                  <a:lnTo>
                    <a:pt x="3797" y="118"/>
                  </a:lnTo>
                  <a:lnTo>
                    <a:pt x="3795" y="118"/>
                  </a:lnTo>
                  <a:lnTo>
                    <a:pt x="3794" y="118"/>
                  </a:lnTo>
                  <a:lnTo>
                    <a:pt x="3794" y="120"/>
                  </a:lnTo>
                  <a:lnTo>
                    <a:pt x="3794" y="125"/>
                  </a:lnTo>
                  <a:lnTo>
                    <a:pt x="3792" y="128"/>
                  </a:lnTo>
                  <a:lnTo>
                    <a:pt x="3792" y="125"/>
                  </a:lnTo>
                  <a:lnTo>
                    <a:pt x="3792" y="118"/>
                  </a:lnTo>
                  <a:lnTo>
                    <a:pt x="3792" y="115"/>
                  </a:lnTo>
                  <a:lnTo>
                    <a:pt x="3789" y="115"/>
                  </a:lnTo>
                  <a:lnTo>
                    <a:pt x="3786" y="114"/>
                  </a:lnTo>
                  <a:lnTo>
                    <a:pt x="3786" y="114"/>
                  </a:lnTo>
                  <a:lnTo>
                    <a:pt x="3789" y="114"/>
                  </a:lnTo>
                  <a:lnTo>
                    <a:pt x="3791" y="114"/>
                  </a:lnTo>
                  <a:lnTo>
                    <a:pt x="3789" y="110"/>
                  </a:lnTo>
                  <a:lnTo>
                    <a:pt x="3788" y="109"/>
                  </a:lnTo>
                  <a:lnTo>
                    <a:pt x="3788" y="106"/>
                  </a:lnTo>
                  <a:lnTo>
                    <a:pt x="3788" y="104"/>
                  </a:lnTo>
                  <a:lnTo>
                    <a:pt x="3789" y="101"/>
                  </a:lnTo>
                  <a:lnTo>
                    <a:pt x="3791" y="101"/>
                  </a:lnTo>
                  <a:lnTo>
                    <a:pt x="3791" y="99"/>
                  </a:lnTo>
                  <a:lnTo>
                    <a:pt x="3791" y="96"/>
                  </a:lnTo>
                  <a:lnTo>
                    <a:pt x="3789" y="95"/>
                  </a:lnTo>
                  <a:lnTo>
                    <a:pt x="3788" y="95"/>
                  </a:lnTo>
                  <a:lnTo>
                    <a:pt x="3789" y="92"/>
                  </a:lnTo>
                  <a:lnTo>
                    <a:pt x="3791" y="88"/>
                  </a:lnTo>
                  <a:lnTo>
                    <a:pt x="3792" y="87"/>
                  </a:lnTo>
                  <a:lnTo>
                    <a:pt x="3792" y="84"/>
                  </a:lnTo>
                  <a:lnTo>
                    <a:pt x="3791" y="81"/>
                  </a:lnTo>
                  <a:lnTo>
                    <a:pt x="3789" y="77"/>
                  </a:lnTo>
                  <a:lnTo>
                    <a:pt x="3789" y="76"/>
                  </a:lnTo>
                  <a:lnTo>
                    <a:pt x="3789" y="74"/>
                  </a:lnTo>
                  <a:lnTo>
                    <a:pt x="3788" y="73"/>
                  </a:lnTo>
                  <a:lnTo>
                    <a:pt x="3788" y="69"/>
                  </a:lnTo>
                  <a:lnTo>
                    <a:pt x="3786" y="68"/>
                  </a:lnTo>
                  <a:lnTo>
                    <a:pt x="3786" y="68"/>
                  </a:lnTo>
                  <a:lnTo>
                    <a:pt x="3784" y="68"/>
                  </a:lnTo>
                  <a:lnTo>
                    <a:pt x="3783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0" y="66"/>
                  </a:lnTo>
                  <a:lnTo>
                    <a:pt x="3780" y="68"/>
                  </a:lnTo>
                  <a:lnTo>
                    <a:pt x="3780" y="68"/>
                  </a:lnTo>
                  <a:lnTo>
                    <a:pt x="3778" y="68"/>
                  </a:lnTo>
                  <a:lnTo>
                    <a:pt x="3778" y="66"/>
                  </a:lnTo>
                  <a:lnTo>
                    <a:pt x="3777" y="68"/>
                  </a:lnTo>
                  <a:lnTo>
                    <a:pt x="3777" y="68"/>
                  </a:lnTo>
                  <a:lnTo>
                    <a:pt x="3773" y="69"/>
                  </a:lnTo>
                  <a:lnTo>
                    <a:pt x="3773" y="69"/>
                  </a:lnTo>
                  <a:lnTo>
                    <a:pt x="3773" y="71"/>
                  </a:lnTo>
                  <a:lnTo>
                    <a:pt x="3772" y="73"/>
                  </a:lnTo>
                  <a:lnTo>
                    <a:pt x="3772" y="74"/>
                  </a:lnTo>
                  <a:lnTo>
                    <a:pt x="3773" y="74"/>
                  </a:lnTo>
                  <a:lnTo>
                    <a:pt x="3775" y="76"/>
                  </a:lnTo>
                  <a:lnTo>
                    <a:pt x="3775" y="76"/>
                  </a:lnTo>
                  <a:lnTo>
                    <a:pt x="3773" y="76"/>
                  </a:lnTo>
                  <a:lnTo>
                    <a:pt x="3775" y="77"/>
                  </a:lnTo>
                  <a:lnTo>
                    <a:pt x="3778" y="77"/>
                  </a:lnTo>
                  <a:lnTo>
                    <a:pt x="3778" y="79"/>
                  </a:lnTo>
                  <a:lnTo>
                    <a:pt x="3778" y="81"/>
                  </a:lnTo>
                  <a:lnTo>
                    <a:pt x="3778" y="81"/>
                  </a:lnTo>
                  <a:lnTo>
                    <a:pt x="3778" y="82"/>
                  </a:lnTo>
                  <a:lnTo>
                    <a:pt x="3778" y="82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80" y="84"/>
                  </a:lnTo>
                  <a:lnTo>
                    <a:pt x="3778" y="84"/>
                  </a:lnTo>
                  <a:lnTo>
                    <a:pt x="3778" y="85"/>
                  </a:lnTo>
                  <a:lnTo>
                    <a:pt x="3778" y="85"/>
                  </a:lnTo>
                  <a:lnTo>
                    <a:pt x="3778" y="87"/>
                  </a:lnTo>
                  <a:lnTo>
                    <a:pt x="3777" y="87"/>
                  </a:lnTo>
                  <a:lnTo>
                    <a:pt x="3777" y="88"/>
                  </a:lnTo>
                  <a:lnTo>
                    <a:pt x="3775" y="88"/>
                  </a:lnTo>
                  <a:lnTo>
                    <a:pt x="3775" y="88"/>
                  </a:lnTo>
                  <a:lnTo>
                    <a:pt x="3777" y="87"/>
                  </a:lnTo>
                  <a:lnTo>
                    <a:pt x="3777" y="87"/>
                  </a:lnTo>
                  <a:lnTo>
                    <a:pt x="3777" y="85"/>
                  </a:lnTo>
                  <a:lnTo>
                    <a:pt x="3777" y="85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77" y="82"/>
                  </a:lnTo>
                  <a:lnTo>
                    <a:pt x="3777" y="82"/>
                  </a:lnTo>
                  <a:lnTo>
                    <a:pt x="3777" y="81"/>
                  </a:lnTo>
                  <a:lnTo>
                    <a:pt x="3778" y="79"/>
                  </a:lnTo>
                  <a:lnTo>
                    <a:pt x="3778" y="79"/>
                  </a:lnTo>
                  <a:lnTo>
                    <a:pt x="3777" y="79"/>
                  </a:lnTo>
                  <a:lnTo>
                    <a:pt x="3775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3" y="79"/>
                  </a:lnTo>
                  <a:lnTo>
                    <a:pt x="3773" y="79"/>
                  </a:lnTo>
                  <a:lnTo>
                    <a:pt x="3772" y="77"/>
                  </a:lnTo>
                  <a:lnTo>
                    <a:pt x="3770" y="76"/>
                  </a:lnTo>
                  <a:lnTo>
                    <a:pt x="3770" y="74"/>
                  </a:lnTo>
                  <a:lnTo>
                    <a:pt x="3770" y="73"/>
                  </a:lnTo>
                  <a:lnTo>
                    <a:pt x="3766" y="71"/>
                  </a:lnTo>
                  <a:lnTo>
                    <a:pt x="3764" y="71"/>
                  </a:lnTo>
                  <a:lnTo>
                    <a:pt x="3764" y="71"/>
                  </a:lnTo>
                  <a:lnTo>
                    <a:pt x="3762" y="69"/>
                  </a:lnTo>
                  <a:lnTo>
                    <a:pt x="3764" y="69"/>
                  </a:lnTo>
                  <a:lnTo>
                    <a:pt x="3766" y="69"/>
                  </a:lnTo>
                  <a:lnTo>
                    <a:pt x="3767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8"/>
                  </a:lnTo>
                  <a:lnTo>
                    <a:pt x="3769" y="68"/>
                  </a:lnTo>
                  <a:lnTo>
                    <a:pt x="3769" y="66"/>
                  </a:lnTo>
                  <a:lnTo>
                    <a:pt x="3769" y="66"/>
                  </a:lnTo>
                  <a:lnTo>
                    <a:pt x="3769" y="65"/>
                  </a:lnTo>
                  <a:lnTo>
                    <a:pt x="3769" y="63"/>
                  </a:lnTo>
                  <a:lnTo>
                    <a:pt x="3770" y="63"/>
                  </a:lnTo>
                  <a:lnTo>
                    <a:pt x="3770" y="63"/>
                  </a:lnTo>
                  <a:lnTo>
                    <a:pt x="3772" y="65"/>
                  </a:lnTo>
                  <a:lnTo>
                    <a:pt x="3772" y="65"/>
                  </a:lnTo>
                  <a:lnTo>
                    <a:pt x="3773" y="65"/>
                  </a:lnTo>
                  <a:lnTo>
                    <a:pt x="3772" y="66"/>
                  </a:lnTo>
                  <a:lnTo>
                    <a:pt x="3772" y="66"/>
                  </a:lnTo>
                  <a:lnTo>
                    <a:pt x="3773" y="66"/>
                  </a:lnTo>
                  <a:lnTo>
                    <a:pt x="3777" y="65"/>
                  </a:lnTo>
                  <a:lnTo>
                    <a:pt x="3777" y="65"/>
                  </a:lnTo>
                  <a:lnTo>
                    <a:pt x="3780" y="65"/>
                  </a:lnTo>
                  <a:lnTo>
                    <a:pt x="3780" y="63"/>
                  </a:lnTo>
                  <a:lnTo>
                    <a:pt x="3781" y="62"/>
                  </a:lnTo>
                  <a:close/>
                  <a:moveTo>
                    <a:pt x="1195" y="58"/>
                  </a:moveTo>
                  <a:lnTo>
                    <a:pt x="1195" y="58"/>
                  </a:lnTo>
                  <a:lnTo>
                    <a:pt x="1195" y="58"/>
                  </a:lnTo>
                  <a:lnTo>
                    <a:pt x="1195" y="60"/>
                  </a:lnTo>
                  <a:lnTo>
                    <a:pt x="1197" y="60"/>
                  </a:lnTo>
                  <a:lnTo>
                    <a:pt x="1197" y="62"/>
                  </a:lnTo>
                  <a:lnTo>
                    <a:pt x="1197" y="62"/>
                  </a:lnTo>
                  <a:lnTo>
                    <a:pt x="1197" y="63"/>
                  </a:lnTo>
                  <a:lnTo>
                    <a:pt x="1198" y="63"/>
                  </a:lnTo>
                  <a:lnTo>
                    <a:pt x="1200" y="65"/>
                  </a:lnTo>
                  <a:lnTo>
                    <a:pt x="1202" y="65"/>
                  </a:lnTo>
                  <a:lnTo>
                    <a:pt x="1202" y="66"/>
                  </a:lnTo>
                  <a:lnTo>
                    <a:pt x="1200" y="66"/>
                  </a:lnTo>
                  <a:lnTo>
                    <a:pt x="1198" y="66"/>
                  </a:lnTo>
                  <a:lnTo>
                    <a:pt x="1194" y="66"/>
                  </a:lnTo>
                  <a:lnTo>
                    <a:pt x="1192" y="66"/>
                  </a:lnTo>
                  <a:lnTo>
                    <a:pt x="1192" y="66"/>
                  </a:lnTo>
                  <a:lnTo>
                    <a:pt x="1192" y="65"/>
                  </a:lnTo>
                  <a:lnTo>
                    <a:pt x="1194" y="63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58"/>
                  </a:lnTo>
                  <a:lnTo>
                    <a:pt x="1195" y="58"/>
                  </a:lnTo>
                  <a:close/>
                  <a:moveTo>
                    <a:pt x="1299" y="55"/>
                  </a:moveTo>
                  <a:lnTo>
                    <a:pt x="1299" y="57"/>
                  </a:lnTo>
                  <a:lnTo>
                    <a:pt x="1299" y="58"/>
                  </a:lnTo>
                  <a:lnTo>
                    <a:pt x="1299" y="63"/>
                  </a:lnTo>
                  <a:lnTo>
                    <a:pt x="1301" y="63"/>
                  </a:lnTo>
                  <a:lnTo>
                    <a:pt x="1304" y="68"/>
                  </a:lnTo>
                  <a:lnTo>
                    <a:pt x="1304" y="68"/>
                  </a:lnTo>
                  <a:lnTo>
                    <a:pt x="1299" y="65"/>
                  </a:lnTo>
                  <a:lnTo>
                    <a:pt x="1299" y="63"/>
                  </a:lnTo>
                  <a:lnTo>
                    <a:pt x="1298" y="60"/>
                  </a:lnTo>
                  <a:lnTo>
                    <a:pt x="1298" y="58"/>
                  </a:lnTo>
                  <a:lnTo>
                    <a:pt x="1298" y="58"/>
                  </a:lnTo>
                  <a:lnTo>
                    <a:pt x="1299" y="55"/>
                  </a:lnTo>
                  <a:close/>
                  <a:moveTo>
                    <a:pt x="494" y="54"/>
                  </a:moveTo>
                  <a:lnTo>
                    <a:pt x="495" y="54"/>
                  </a:lnTo>
                  <a:lnTo>
                    <a:pt x="497" y="55"/>
                  </a:lnTo>
                  <a:lnTo>
                    <a:pt x="498" y="58"/>
                  </a:lnTo>
                  <a:lnTo>
                    <a:pt x="500" y="60"/>
                  </a:lnTo>
                  <a:lnTo>
                    <a:pt x="500" y="62"/>
                  </a:lnTo>
                  <a:lnTo>
                    <a:pt x="501" y="62"/>
                  </a:lnTo>
                  <a:lnTo>
                    <a:pt x="501" y="62"/>
                  </a:lnTo>
                  <a:lnTo>
                    <a:pt x="501" y="63"/>
                  </a:lnTo>
                  <a:lnTo>
                    <a:pt x="503" y="63"/>
                  </a:lnTo>
                  <a:lnTo>
                    <a:pt x="503" y="65"/>
                  </a:lnTo>
                  <a:lnTo>
                    <a:pt x="505" y="65"/>
                  </a:lnTo>
                  <a:lnTo>
                    <a:pt x="505" y="65"/>
                  </a:lnTo>
                  <a:lnTo>
                    <a:pt x="506" y="65"/>
                  </a:lnTo>
                  <a:lnTo>
                    <a:pt x="505" y="66"/>
                  </a:lnTo>
                  <a:lnTo>
                    <a:pt x="506" y="68"/>
                  </a:lnTo>
                  <a:lnTo>
                    <a:pt x="506" y="68"/>
                  </a:lnTo>
                  <a:lnTo>
                    <a:pt x="509" y="68"/>
                  </a:lnTo>
                  <a:lnTo>
                    <a:pt x="513" y="68"/>
                  </a:lnTo>
                  <a:lnTo>
                    <a:pt x="514" y="68"/>
                  </a:lnTo>
                  <a:lnTo>
                    <a:pt x="517" y="69"/>
                  </a:lnTo>
                  <a:lnTo>
                    <a:pt x="519" y="68"/>
                  </a:lnTo>
                  <a:lnTo>
                    <a:pt x="519" y="68"/>
                  </a:lnTo>
                  <a:lnTo>
                    <a:pt x="520" y="66"/>
                  </a:lnTo>
                  <a:lnTo>
                    <a:pt x="524" y="66"/>
                  </a:lnTo>
                  <a:lnTo>
                    <a:pt x="524" y="66"/>
                  </a:lnTo>
                  <a:lnTo>
                    <a:pt x="527" y="66"/>
                  </a:lnTo>
                  <a:lnTo>
                    <a:pt x="527" y="66"/>
                  </a:lnTo>
                  <a:lnTo>
                    <a:pt x="528" y="66"/>
                  </a:lnTo>
                  <a:lnTo>
                    <a:pt x="531" y="68"/>
                  </a:lnTo>
                  <a:lnTo>
                    <a:pt x="531" y="68"/>
                  </a:lnTo>
                  <a:lnTo>
                    <a:pt x="531" y="69"/>
                  </a:lnTo>
                  <a:lnTo>
                    <a:pt x="531" y="69"/>
                  </a:lnTo>
                  <a:lnTo>
                    <a:pt x="530" y="69"/>
                  </a:lnTo>
                  <a:lnTo>
                    <a:pt x="528" y="68"/>
                  </a:lnTo>
                  <a:lnTo>
                    <a:pt x="528" y="68"/>
                  </a:lnTo>
                  <a:lnTo>
                    <a:pt x="527" y="68"/>
                  </a:lnTo>
                  <a:lnTo>
                    <a:pt x="525" y="68"/>
                  </a:lnTo>
                  <a:lnTo>
                    <a:pt x="524" y="68"/>
                  </a:lnTo>
                  <a:lnTo>
                    <a:pt x="522" y="68"/>
                  </a:lnTo>
                  <a:lnTo>
                    <a:pt x="520" y="68"/>
                  </a:lnTo>
                  <a:lnTo>
                    <a:pt x="519" y="69"/>
                  </a:lnTo>
                  <a:lnTo>
                    <a:pt x="514" y="69"/>
                  </a:lnTo>
                  <a:lnTo>
                    <a:pt x="511" y="69"/>
                  </a:lnTo>
                  <a:lnTo>
                    <a:pt x="509" y="69"/>
                  </a:lnTo>
                  <a:lnTo>
                    <a:pt x="509" y="71"/>
                  </a:lnTo>
                  <a:lnTo>
                    <a:pt x="509" y="71"/>
                  </a:lnTo>
                  <a:lnTo>
                    <a:pt x="509" y="73"/>
                  </a:lnTo>
                  <a:lnTo>
                    <a:pt x="509" y="73"/>
                  </a:lnTo>
                  <a:lnTo>
                    <a:pt x="511" y="73"/>
                  </a:lnTo>
                  <a:lnTo>
                    <a:pt x="511" y="73"/>
                  </a:lnTo>
                  <a:lnTo>
                    <a:pt x="511" y="74"/>
                  </a:lnTo>
                  <a:lnTo>
                    <a:pt x="513" y="74"/>
                  </a:lnTo>
                  <a:lnTo>
                    <a:pt x="513" y="76"/>
                  </a:lnTo>
                  <a:lnTo>
                    <a:pt x="514" y="77"/>
                  </a:lnTo>
                  <a:lnTo>
                    <a:pt x="516" y="77"/>
                  </a:lnTo>
                  <a:lnTo>
                    <a:pt x="516" y="79"/>
                  </a:lnTo>
                  <a:lnTo>
                    <a:pt x="517" y="81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4"/>
                  </a:lnTo>
                  <a:lnTo>
                    <a:pt x="519" y="84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7" y="84"/>
                  </a:lnTo>
                  <a:lnTo>
                    <a:pt x="516" y="81"/>
                  </a:lnTo>
                  <a:lnTo>
                    <a:pt x="514" y="79"/>
                  </a:lnTo>
                  <a:lnTo>
                    <a:pt x="514" y="77"/>
                  </a:lnTo>
                  <a:lnTo>
                    <a:pt x="511" y="76"/>
                  </a:lnTo>
                  <a:lnTo>
                    <a:pt x="509" y="74"/>
                  </a:lnTo>
                  <a:lnTo>
                    <a:pt x="508" y="73"/>
                  </a:lnTo>
                  <a:lnTo>
                    <a:pt x="508" y="73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69"/>
                  </a:lnTo>
                  <a:lnTo>
                    <a:pt x="503" y="69"/>
                  </a:lnTo>
                  <a:lnTo>
                    <a:pt x="500" y="68"/>
                  </a:lnTo>
                  <a:lnTo>
                    <a:pt x="498" y="66"/>
                  </a:lnTo>
                  <a:lnTo>
                    <a:pt x="500" y="66"/>
                  </a:lnTo>
                  <a:lnTo>
                    <a:pt x="501" y="68"/>
                  </a:lnTo>
                  <a:lnTo>
                    <a:pt x="503" y="68"/>
                  </a:lnTo>
                  <a:lnTo>
                    <a:pt x="503" y="68"/>
                  </a:lnTo>
                  <a:lnTo>
                    <a:pt x="505" y="68"/>
                  </a:lnTo>
                  <a:lnTo>
                    <a:pt x="503" y="66"/>
                  </a:lnTo>
                  <a:lnTo>
                    <a:pt x="501" y="65"/>
                  </a:lnTo>
                  <a:lnTo>
                    <a:pt x="500" y="62"/>
                  </a:lnTo>
                  <a:lnTo>
                    <a:pt x="494" y="55"/>
                  </a:lnTo>
                  <a:lnTo>
                    <a:pt x="494" y="54"/>
                  </a:lnTo>
                  <a:close/>
                  <a:moveTo>
                    <a:pt x="727" y="52"/>
                  </a:moveTo>
                  <a:lnTo>
                    <a:pt x="727" y="54"/>
                  </a:lnTo>
                  <a:lnTo>
                    <a:pt x="729" y="55"/>
                  </a:lnTo>
                  <a:lnTo>
                    <a:pt x="729" y="55"/>
                  </a:lnTo>
                  <a:lnTo>
                    <a:pt x="730" y="55"/>
                  </a:lnTo>
                  <a:lnTo>
                    <a:pt x="730" y="55"/>
                  </a:lnTo>
                  <a:lnTo>
                    <a:pt x="732" y="57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6" y="62"/>
                  </a:lnTo>
                  <a:lnTo>
                    <a:pt x="736" y="63"/>
                  </a:lnTo>
                  <a:lnTo>
                    <a:pt x="735" y="63"/>
                  </a:lnTo>
                  <a:lnTo>
                    <a:pt x="735" y="65"/>
                  </a:lnTo>
                  <a:lnTo>
                    <a:pt x="735" y="65"/>
                  </a:lnTo>
                  <a:lnTo>
                    <a:pt x="735" y="66"/>
                  </a:lnTo>
                  <a:lnTo>
                    <a:pt x="736" y="68"/>
                  </a:lnTo>
                  <a:lnTo>
                    <a:pt x="735" y="68"/>
                  </a:lnTo>
                  <a:lnTo>
                    <a:pt x="735" y="69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3"/>
                  </a:lnTo>
                  <a:lnTo>
                    <a:pt x="730" y="74"/>
                  </a:lnTo>
                  <a:lnTo>
                    <a:pt x="729" y="76"/>
                  </a:lnTo>
                  <a:lnTo>
                    <a:pt x="729" y="76"/>
                  </a:lnTo>
                  <a:lnTo>
                    <a:pt x="729" y="77"/>
                  </a:lnTo>
                  <a:lnTo>
                    <a:pt x="729" y="79"/>
                  </a:lnTo>
                  <a:lnTo>
                    <a:pt x="729" y="77"/>
                  </a:lnTo>
                  <a:lnTo>
                    <a:pt x="727" y="77"/>
                  </a:lnTo>
                  <a:lnTo>
                    <a:pt x="727" y="76"/>
                  </a:lnTo>
                  <a:lnTo>
                    <a:pt x="727" y="74"/>
                  </a:lnTo>
                  <a:lnTo>
                    <a:pt x="727" y="73"/>
                  </a:lnTo>
                  <a:lnTo>
                    <a:pt x="727" y="71"/>
                  </a:lnTo>
                  <a:lnTo>
                    <a:pt x="724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1" y="68"/>
                  </a:lnTo>
                  <a:lnTo>
                    <a:pt x="721" y="68"/>
                  </a:lnTo>
                  <a:lnTo>
                    <a:pt x="722" y="66"/>
                  </a:lnTo>
                  <a:lnTo>
                    <a:pt x="725" y="68"/>
                  </a:lnTo>
                  <a:lnTo>
                    <a:pt x="729" y="69"/>
                  </a:lnTo>
                  <a:lnTo>
                    <a:pt x="729" y="71"/>
                  </a:lnTo>
                  <a:lnTo>
                    <a:pt x="729" y="73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68"/>
                  </a:lnTo>
                  <a:lnTo>
                    <a:pt x="732" y="68"/>
                  </a:lnTo>
                  <a:lnTo>
                    <a:pt x="732" y="66"/>
                  </a:lnTo>
                  <a:lnTo>
                    <a:pt x="733" y="65"/>
                  </a:lnTo>
                  <a:lnTo>
                    <a:pt x="733" y="65"/>
                  </a:lnTo>
                  <a:lnTo>
                    <a:pt x="733" y="63"/>
                  </a:lnTo>
                  <a:lnTo>
                    <a:pt x="733" y="63"/>
                  </a:lnTo>
                  <a:lnTo>
                    <a:pt x="732" y="63"/>
                  </a:lnTo>
                  <a:lnTo>
                    <a:pt x="730" y="63"/>
                  </a:lnTo>
                  <a:lnTo>
                    <a:pt x="730" y="62"/>
                  </a:lnTo>
                  <a:lnTo>
                    <a:pt x="730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29" y="60"/>
                  </a:lnTo>
                  <a:lnTo>
                    <a:pt x="727" y="60"/>
                  </a:lnTo>
                  <a:lnTo>
                    <a:pt x="727" y="58"/>
                  </a:lnTo>
                  <a:lnTo>
                    <a:pt x="727" y="57"/>
                  </a:lnTo>
                  <a:lnTo>
                    <a:pt x="727" y="55"/>
                  </a:lnTo>
                  <a:lnTo>
                    <a:pt x="725" y="55"/>
                  </a:lnTo>
                  <a:lnTo>
                    <a:pt x="725" y="55"/>
                  </a:lnTo>
                  <a:lnTo>
                    <a:pt x="725" y="54"/>
                  </a:lnTo>
                  <a:lnTo>
                    <a:pt x="725" y="54"/>
                  </a:lnTo>
                  <a:lnTo>
                    <a:pt x="727" y="52"/>
                  </a:lnTo>
                  <a:close/>
                  <a:moveTo>
                    <a:pt x="878" y="35"/>
                  </a:moveTo>
                  <a:lnTo>
                    <a:pt x="878" y="36"/>
                  </a:lnTo>
                  <a:lnTo>
                    <a:pt x="878" y="36"/>
                  </a:lnTo>
                  <a:lnTo>
                    <a:pt x="878" y="38"/>
                  </a:lnTo>
                  <a:lnTo>
                    <a:pt x="878" y="38"/>
                  </a:lnTo>
                  <a:lnTo>
                    <a:pt x="880" y="41"/>
                  </a:lnTo>
                  <a:lnTo>
                    <a:pt x="880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0" y="43"/>
                  </a:lnTo>
                  <a:lnTo>
                    <a:pt x="880" y="44"/>
                  </a:lnTo>
                  <a:lnTo>
                    <a:pt x="878" y="46"/>
                  </a:lnTo>
                  <a:lnTo>
                    <a:pt x="878" y="46"/>
                  </a:lnTo>
                  <a:lnTo>
                    <a:pt x="877" y="47"/>
                  </a:lnTo>
                  <a:lnTo>
                    <a:pt x="874" y="47"/>
                  </a:lnTo>
                  <a:lnTo>
                    <a:pt x="872" y="49"/>
                  </a:lnTo>
                  <a:lnTo>
                    <a:pt x="870" y="51"/>
                  </a:lnTo>
                  <a:lnTo>
                    <a:pt x="870" y="52"/>
                  </a:lnTo>
                  <a:lnTo>
                    <a:pt x="869" y="52"/>
                  </a:lnTo>
                  <a:lnTo>
                    <a:pt x="867" y="52"/>
                  </a:lnTo>
                  <a:lnTo>
                    <a:pt x="867" y="52"/>
                  </a:lnTo>
                  <a:lnTo>
                    <a:pt x="864" y="54"/>
                  </a:lnTo>
                  <a:lnTo>
                    <a:pt x="863" y="54"/>
                  </a:lnTo>
                  <a:lnTo>
                    <a:pt x="861" y="54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7"/>
                  </a:lnTo>
                  <a:lnTo>
                    <a:pt x="858" y="55"/>
                  </a:lnTo>
                  <a:lnTo>
                    <a:pt x="858" y="54"/>
                  </a:lnTo>
                  <a:lnTo>
                    <a:pt x="858" y="54"/>
                  </a:lnTo>
                  <a:lnTo>
                    <a:pt x="859" y="54"/>
                  </a:lnTo>
                  <a:lnTo>
                    <a:pt x="861" y="51"/>
                  </a:lnTo>
                  <a:lnTo>
                    <a:pt x="863" y="49"/>
                  </a:lnTo>
                  <a:lnTo>
                    <a:pt x="863" y="49"/>
                  </a:lnTo>
                  <a:lnTo>
                    <a:pt x="864" y="51"/>
                  </a:lnTo>
                  <a:lnTo>
                    <a:pt x="866" y="49"/>
                  </a:lnTo>
                  <a:lnTo>
                    <a:pt x="866" y="49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9"/>
                  </a:lnTo>
                  <a:lnTo>
                    <a:pt x="867" y="51"/>
                  </a:lnTo>
                  <a:lnTo>
                    <a:pt x="869" y="51"/>
                  </a:lnTo>
                  <a:lnTo>
                    <a:pt x="869" y="51"/>
                  </a:lnTo>
                  <a:lnTo>
                    <a:pt x="869" y="49"/>
                  </a:lnTo>
                  <a:lnTo>
                    <a:pt x="870" y="47"/>
                  </a:lnTo>
                  <a:lnTo>
                    <a:pt x="870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4"/>
                  </a:lnTo>
                  <a:lnTo>
                    <a:pt x="872" y="43"/>
                  </a:lnTo>
                  <a:lnTo>
                    <a:pt x="874" y="43"/>
                  </a:lnTo>
                  <a:lnTo>
                    <a:pt x="874" y="43"/>
                  </a:lnTo>
                  <a:lnTo>
                    <a:pt x="875" y="43"/>
                  </a:lnTo>
                  <a:lnTo>
                    <a:pt x="875" y="41"/>
                  </a:lnTo>
                  <a:lnTo>
                    <a:pt x="874" y="40"/>
                  </a:lnTo>
                  <a:lnTo>
                    <a:pt x="874" y="38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5" y="38"/>
                  </a:lnTo>
                  <a:lnTo>
                    <a:pt x="875" y="38"/>
                  </a:lnTo>
                  <a:lnTo>
                    <a:pt x="877" y="36"/>
                  </a:lnTo>
                  <a:lnTo>
                    <a:pt x="878" y="35"/>
                  </a:lnTo>
                  <a:lnTo>
                    <a:pt x="878" y="35"/>
                  </a:lnTo>
                  <a:close/>
                  <a:moveTo>
                    <a:pt x="762" y="35"/>
                  </a:moveTo>
                  <a:lnTo>
                    <a:pt x="763" y="35"/>
                  </a:lnTo>
                  <a:lnTo>
                    <a:pt x="763" y="35"/>
                  </a:lnTo>
                  <a:lnTo>
                    <a:pt x="765" y="35"/>
                  </a:lnTo>
                  <a:lnTo>
                    <a:pt x="765" y="36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40"/>
                  </a:lnTo>
                  <a:lnTo>
                    <a:pt x="765" y="40"/>
                  </a:lnTo>
                  <a:lnTo>
                    <a:pt x="763" y="41"/>
                  </a:lnTo>
                  <a:lnTo>
                    <a:pt x="763" y="41"/>
                  </a:lnTo>
                  <a:lnTo>
                    <a:pt x="762" y="41"/>
                  </a:lnTo>
                  <a:lnTo>
                    <a:pt x="758" y="43"/>
                  </a:lnTo>
                  <a:lnTo>
                    <a:pt x="757" y="41"/>
                  </a:lnTo>
                  <a:lnTo>
                    <a:pt x="757" y="43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4" y="43"/>
                  </a:lnTo>
                  <a:lnTo>
                    <a:pt x="752" y="43"/>
                  </a:lnTo>
                  <a:lnTo>
                    <a:pt x="752" y="44"/>
                  </a:lnTo>
                  <a:lnTo>
                    <a:pt x="752" y="44"/>
                  </a:lnTo>
                  <a:lnTo>
                    <a:pt x="751" y="44"/>
                  </a:lnTo>
                  <a:lnTo>
                    <a:pt x="751" y="44"/>
                  </a:lnTo>
                  <a:lnTo>
                    <a:pt x="751" y="43"/>
                  </a:lnTo>
                  <a:lnTo>
                    <a:pt x="751" y="41"/>
                  </a:lnTo>
                  <a:lnTo>
                    <a:pt x="751" y="41"/>
                  </a:lnTo>
                  <a:lnTo>
                    <a:pt x="752" y="40"/>
                  </a:lnTo>
                  <a:lnTo>
                    <a:pt x="751" y="40"/>
                  </a:lnTo>
                  <a:lnTo>
                    <a:pt x="751" y="40"/>
                  </a:lnTo>
                  <a:lnTo>
                    <a:pt x="752" y="40"/>
                  </a:lnTo>
                  <a:lnTo>
                    <a:pt x="754" y="40"/>
                  </a:lnTo>
                  <a:lnTo>
                    <a:pt x="754" y="38"/>
                  </a:lnTo>
                  <a:lnTo>
                    <a:pt x="757" y="36"/>
                  </a:lnTo>
                  <a:lnTo>
                    <a:pt x="760" y="35"/>
                  </a:lnTo>
                  <a:lnTo>
                    <a:pt x="762" y="35"/>
                  </a:lnTo>
                  <a:lnTo>
                    <a:pt x="762" y="35"/>
                  </a:lnTo>
                  <a:close/>
                  <a:moveTo>
                    <a:pt x="35" y="33"/>
                  </a:moveTo>
                  <a:lnTo>
                    <a:pt x="36" y="33"/>
                  </a:lnTo>
                  <a:lnTo>
                    <a:pt x="35" y="35"/>
                  </a:lnTo>
                  <a:lnTo>
                    <a:pt x="33" y="36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2" y="36"/>
                  </a:lnTo>
                  <a:lnTo>
                    <a:pt x="32" y="35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5" y="33"/>
                  </a:lnTo>
                  <a:close/>
                  <a:moveTo>
                    <a:pt x="35" y="27"/>
                  </a:moveTo>
                  <a:lnTo>
                    <a:pt x="39" y="29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3" y="32"/>
                  </a:lnTo>
                  <a:lnTo>
                    <a:pt x="43" y="32"/>
                  </a:lnTo>
                  <a:lnTo>
                    <a:pt x="44" y="32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1" y="35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3" y="33"/>
                  </a:lnTo>
                  <a:lnTo>
                    <a:pt x="41" y="32"/>
                  </a:lnTo>
                  <a:lnTo>
                    <a:pt x="38" y="32"/>
                  </a:lnTo>
                  <a:lnTo>
                    <a:pt x="35" y="30"/>
                  </a:lnTo>
                  <a:lnTo>
                    <a:pt x="33" y="30"/>
                  </a:lnTo>
                  <a:lnTo>
                    <a:pt x="32" y="30"/>
                  </a:lnTo>
                  <a:lnTo>
                    <a:pt x="32" y="29"/>
                  </a:lnTo>
                  <a:lnTo>
                    <a:pt x="32" y="27"/>
                  </a:lnTo>
                  <a:lnTo>
                    <a:pt x="35" y="27"/>
                  </a:lnTo>
                  <a:close/>
                  <a:moveTo>
                    <a:pt x="823" y="25"/>
                  </a:moveTo>
                  <a:lnTo>
                    <a:pt x="825" y="27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6" y="27"/>
                  </a:lnTo>
                  <a:lnTo>
                    <a:pt x="826" y="27"/>
                  </a:lnTo>
                  <a:lnTo>
                    <a:pt x="828" y="27"/>
                  </a:lnTo>
                  <a:lnTo>
                    <a:pt x="826" y="30"/>
                  </a:lnTo>
                  <a:lnTo>
                    <a:pt x="826" y="30"/>
                  </a:lnTo>
                  <a:lnTo>
                    <a:pt x="826" y="32"/>
                  </a:lnTo>
                  <a:lnTo>
                    <a:pt x="828" y="30"/>
                  </a:lnTo>
                  <a:lnTo>
                    <a:pt x="828" y="30"/>
                  </a:lnTo>
                  <a:lnTo>
                    <a:pt x="829" y="30"/>
                  </a:lnTo>
                  <a:lnTo>
                    <a:pt x="831" y="30"/>
                  </a:lnTo>
                  <a:lnTo>
                    <a:pt x="831" y="30"/>
                  </a:lnTo>
                  <a:lnTo>
                    <a:pt x="831" y="32"/>
                  </a:lnTo>
                  <a:lnTo>
                    <a:pt x="829" y="33"/>
                  </a:lnTo>
                  <a:lnTo>
                    <a:pt x="828" y="35"/>
                  </a:lnTo>
                  <a:lnTo>
                    <a:pt x="826" y="36"/>
                  </a:lnTo>
                  <a:lnTo>
                    <a:pt x="825" y="38"/>
                  </a:lnTo>
                  <a:lnTo>
                    <a:pt x="823" y="40"/>
                  </a:lnTo>
                  <a:lnTo>
                    <a:pt x="823" y="40"/>
                  </a:lnTo>
                  <a:lnTo>
                    <a:pt x="823" y="41"/>
                  </a:lnTo>
                  <a:lnTo>
                    <a:pt x="826" y="43"/>
                  </a:lnTo>
                  <a:lnTo>
                    <a:pt x="826" y="43"/>
                  </a:lnTo>
                  <a:lnTo>
                    <a:pt x="826" y="44"/>
                  </a:lnTo>
                  <a:lnTo>
                    <a:pt x="825" y="44"/>
                  </a:lnTo>
                  <a:lnTo>
                    <a:pt x="823" y="44"/>
                  </a:lnTo>
                  <a:lnTo>
                    <a:pt x="823" y="46"/>
                  </a:lnTo>
                  <a:lnTo>
                    <a:pt x="825" y="47"/>
                  </a:lnTo>
                  <a:lnTo>
                    <a:pt x="825" y="49"/>
                  </a:lnTo>
                  <a:lnTo>
                    <a:pt x="823" y="49"/>
                  </a:lnTo>
                  <a:lnTo>
                    <a:pt x="823" y="51"/>
                  </a:lnTo>
                  <a:lnTo>
                    <a:pt x="822" y="52"/>
                  </a:lnTo>
                  <a:lnTo>
                    <a:pt x="820" y="52"/>
                  </a:lnTo>
                  <a:lnTo>
                    <a:pt x="820" y="52"/>
                  </a:lnTo>
                  <a:lnTo>
                    <a:pt x="818" y="54"/>
                  </a:lnTo>
                  <a:lnTo>
                    <a:pt x="818" y="55"/>
                  </a:lnTo>
                  <a:lnTo>
                    <a:pt x="818" y="55"/>
                  </a:lnTo>
                  <a:lnTo>
                    <a:pt x="818" y="57"/>
                  </a:lnTo>
                  <a:lnTo>
                    <a:pt x="817" y="57"/>
                  </a:lnTo>
                  <a:lnTo>
                    <a:pt x="817" y="57"/>
                  </a:lnTo>
                  <a:lnTo>
                    <a:pt x="815" y="58"/>
                  </a:lnTo>
                  <a:lnTo>
                    <a:pt x="812" y="60"/>
                  </a:lnTo>
                  <a:lnTo>
                    <a:pt x="811" y="60"/>
                  </a:lnTo>
                  <a:lnTo>
                    <a:pt x="811" y="62"/>
                  </a:lnTo>
                  <a:lnTo>
                    <a:pt x="811" y="62"/>
                  </a:lnTo>
                  <a:lnTo>
                    <a:pt x="809" y="62"/>
                  </a:lnTo>
                  <a:lnTo>
                    <a:pt x="809" y="60"/>
                  </a:lnTo>
                  <a:lnTo>
                    <a:pt x="807" y="62"/>
                  </a:lnTo>
                  <a:lnTo>
                    <a:pt x="807" y="62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2"/>
                  </a:lnTo>
                  <a:lnTo>
                    <a:pt x="806" y="60"/>
                  </a:lnTo>
                  <a:lnTo>
                    <a:pt x="806" y="60"/>
                  </a:lnTo>
                  <a:lnTo>
                    <a:pt x="806" y="58"/>
                  </a:lnTo>
                  <a:lnTo>
                    <a:pt x="806" y="58"/>
                  </a:lnTo>
                  <a:lnTo>
                    <a:pt x="806" y="57"/>
                  </a:lnTo>
                  <a:lnTo>
                    <a:pt x="807" y="58"/>
                  </a:lnTo>
                  <a:lnTo>
                    <a:pt x="807" y="57"/>
                  </a:lnTo>
                  <a:lnTo>
                    <a:pt x="807" y="54"/>
                  </a:lnTo>
                  <a:lnTo>
                    <a:pt x="809" y="52"/>
                  </a:lnTo>
                  <a:lnTo>
                    <a:pt x="809" y="52"/>
                  </a:lnTo>
                  <a:lnTo>
                    <a:pt x="809" y="55"/>
                  </a:lnTo>
                  <a:lnTo>
                    <a:pt x="809" y="58"/>
                  </a:lnTo>
                  <a:lnTo>
                    <a:pt x="811" y="58"/>
                  </a:lnTo>
                  <a:lnTo>
                    <a:pt x="812" y="55"/>
                  </a:lnTo>
                  <a:lnTo>
                    <a:pt x="812" y="55"/>
                  </a:lnTo>
                  <a:lnTo>
                    <a:pt x="814" y="55"/>
                  </a:lnTo>
                  <a:lnTo>
                    <a:pt x="814" y="54"/>
                  </a:lnTo>
                  <a:lnTo>
                    <a:pt x="814" y="54"/>
                  </a:lnTo>
                  <a:lnTo>
                    <a:pt x="815" y="54"/>
                  </a:lnTo>
                  <a:lnTo>
                    <a:pt x="815" y="52"/>
                  </a:lnTo>
                  <a:lnTo>
                    <a:pt x="817" y="51"/>
                  </a:lnTo>
                  <a:lnTo>
                    <a:pt x="817" y="49"/>
                  </a:lnTo>
                  <a:lnTo>
                    <a:pt x="815" y="47"/>
                  </a:lnTo>
                  <a:lnTo>
                    <a:pt x="815" y="47"/>
                  </a:lnTo>
                  <a:lnTo>
                    <a:pt x="814" y="47"/>
                  </a:lnTo>
                  <a:lnTo>
                    <a:pt x="814" y="46"/>
                  </a:lnTo>
                  <a:lnTo>
                    <a:pt x="814" y="44"/>
                  </a:lnTo>
                  <a:lnTo>
                    <a:pt x="814" y="44"/>
                  </a:lnTo>
                  <a:lnTo>
                    <a:pt x="812" y="43"/>
                  </a:lnTo>
                  <a:lnTo>
                    <a:pt x="812" y="43"/>
                  </a:lnTo>
                  <a:lnTo>
                    <a:pt x="811" y="43"/>
                  </a:lnTo>
                  <a:lnTo>
                    <a:pt x="811" y="41"/>
                  </a:lnTo>
                  <a:lnTo>
                    <a:pt x="812" y="40"/>
                  </a:lnTo>
                  <a:lnTo>
                    <a:pt x="812" y="38"/>
                  </a:lnTo>
                  <a:lnTo>
                    <a:pt x="814" y="36"/>
                  </a:lnTo>
                  <a:lnTo>
                    <a:pt x="815" y="36"/>
                  </a:lnTo>
                  <a:lnTo>
                    <a:pt x="814" y="36"/>
                  </a:lnTo>
                  <a:lnTo>
                    <a:pt x="814" y="35"/>
                  </a:lnTo>
                  <a:lnTo>
                    <a:pt x="815" y="35"/>
                  </a:lnTo>
                  <a:lnTo>
                    <a:pt x="817" y="33"/>
                  </a:lnTo>
                  <a:lnTo>
                    <a:pt x="818" y="32"/>
                  </a:lnTo>
                  <a:lnTo>
                    <a:pt x="822" y="30"/>
                  </a:lnTo>
                  <a:lnTo>
                    <a:pt x="822" y="29"/>
                  </a:lnTo>
                  <a:lnTo>
                    <a:pt x="822" y="27"/>
                  </a:lnTo>
                  <a:lnTo>
                    <a:pt x="823" y="25"/>
                  </a:lnTo>
                  <a:close/>
                  <a:moveTo>
                    <a:pt x="2674" y="19"/>
                  </a:moveTo>
                  <a:lnTo>
                    <a:pt x="2676" y="19"/>
                  </a:lnTo>
                  <a:lnTo>
                    <a:pt x="2676" y="21"/>
                  </a:lnTo>
                  <a:lnTo>
                    <a:pt x="2676" y="21"/>
                  </a:lnTo>
                  <a:lnTo>
                    <a:pt x="2676" y="22"/>
                  </a:lnTo>
                  <a:lnTo>
                    <a:pt x="2676" y="24"/>
                  </a:lnTo>
                  <a:lnTo>
                    <a:pt x="2676" y="25"/>
                  </a:lnTo>
                  <a:lnTo>
                    <a:pt x="2676" y="25"/>
                  </a:lnTo>
                  <a:lnTo>
                    <a:pt x="2674" y="24"/>
                  </a:lnTo>
                  <a:lnTo>
                    <a:pt x="2673" y="22"/>
                  </a:lnTo>
                  <a:lnTo>
                    <a:pt x="2674" y="21"/>
                  </a:lnTo>
                  <a:lnTo>
                    <a:pt x="2674" y="21"/>
                  </a:lnTo>
                  <a:lnTo>
                    <a:pt x="2674" y="19"/>
                  </a:lnTo>
                  <a:close/>
                  <a:moveTo>
                    <a:pt x="2752" y="17"/>
                  </a:moveTo>
                  <a:lnTo>
                    <a:pt x="2752" y="19"/>
                  </a:lnTo>
                  <a:lnTo>
                    <a:pt x="2753" y="19"/>
                  </a:lnTo>
                  <a:lnTo>
                    <a:pt x="2755" y="21"/>
                  </a:lnTo>
                  <a:lnTo>
                    <a:pt x="2755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2"/>
                  </a:lnTo>
                  <a:lnTo>
                    <a:pt x="2756" y="24"/>
                  </a:lnTo>
                  <a:lnTo>
                    <a:pt x="2756" y="24"/>
                  </a:lnTo>
                  <a:lnTo>
                    <a:pt x="2755" y="24"/>
                  </a:lnTo>
                  <a:lnTo>
                    <a:pt x="2753" y="24"/>
                  </a:lnTo>
                  <a:lnTo>
                    <a:pt x="2753" y="25"/>
                  </a:lnTo>
                  <a:lnTo>
                    <a:pt x="2748" y="24"/>
                  </a:lnTo>
                  <a:lnTo>
                    <a:pt x="2745" y="24"/>
                  </a:lnTo>
                  <a:lnTo>
                    <a:pt x="2745" y="24"/>
                  </a:lnTo>
                  <a:lnTo>
                    <a:pt x="2747" y="22"/>
                  </a:lnTo>
                  <a:lnTo>
                    <a:pt x="2747" y="21"/>
                  </a:lnTo>
                  <a:lnTo>
                    <a:pt x="2748" y="21"/>
                  </a:lnTo>
                  <a:lnTo>
                    <a:pt x="2750" y="21"/>
                  </a:lnTo>
                  <a:lnTo>
                    <a:pt x="2750" y="19"/>
                  </a:lnTo>
                  <a:lnTo>
                    <a:pt x="2752" y="17"/>
                  </a:lnTo>
                  <a:close/>
                  <a:moveTo>
                    <a:pt x="807" y="16"/>
                  </a:moveTo>
                  <a:lnTo>
                    <a:pt x="807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2" y="19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1" y="21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09" y="25"/>
                  </a:lnTo>
                  <a:lnTo>
                    <a:pt x="809" y="25"/>
                  </a:lnTo>
                  <a:lnTo>
                    <a:pt x="806" y="27"/>
                  </a:lnTo>
                  <a:lnTo>
                    <a:pt x="806" y="27"/>
                  </a:lnTo>
                  <a:lnTo>
                    <a:pt x="806" y="29"/>
                  </a:lnTo>
                  <a:lnTo>
                    <a:pt x="806" y="30"/>
                  </a:lnTo>
                  <a:lnTo>
                    <a:pt x="806" y="30"/>
                  </a:lnTo>
                  <a:lnTo>
                    <a:pt x="806" y="32"/>
                  </a:lnTo>
                  <a:lnTo>
                    <a:pt x="807" y="32"/>
                  </a:lnTo>
                  <a:lnTo>
                    <a:pt x="807" y="32"/>
                  </a:lnTo>
                  <a:lnTo>
                    <a:pt x="806" y="33"/>
                  </a:lnTo>
                  <a:lnTo>
                    <a:pt x="806" y="35"/>
                  </a:lnTo>
                  <a:lnTo>
                    <a:pt x="804" y="35"/>
                  </a:lnTo>
                  <a:lnTo>
                    <a:pt x="804" y="33"/>
                  </a:lnTo>
                  <a:lnTo>
                    <a:pt x="806" y="33"/>
                  </a:lnTo>
                  <a:lnTo>
                    <a:pt x="806" y="32"/>
                  </a:lnTo>
                  <a:lnTo>
                    <a:pt x="804" y="32"/>
                  </a:lnTo>
                  <a:lnTo>
                    <a:pt x="804" y="30"/>
                  </a:lnTo>
                  <a:lnTo>
                    <a:pt x="803" y="30"/>
                  </a:lnTo>
                  <a:lnTo>
                    <a:pt x="801" y="30"/>
                  </a:lnTo>
                  <a:lnTo>
                    <a:pt x="799" y="32"/>
                  </a:lnTo>
                  <a:lnTo>
                    <a:pt x="798" y="33"/>
                  </a:lnTo>
                  <a:lnTo>
                    <a:pt x="798" y="33"/>
                  </a:lnTo>
                  <a:lnTo>
                    <a:pt x="798" y="32"/>
                  </a:lnTo>
                  <a:lnTo>
                    <a:pt x="798" y="32"/>
                  </a:lnTo>
                  <a:lnTo>
                    <a:pt x="801" y="30"/>
                  </a:lnTo>
                  <a:lnTo>
                    <a:pt x="799" y="30"/>
                  </a:lnTo>
                  <a:lnTo>
                    <a:pt x="798" y="30"/>
                  </a:lnTo>
                  <a:lnTo>
                    <a:pt x="798" y="29"/>
                  </a:lnTo>
                  <a:lnTo>
                    <a:pt x="798" y="29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5"/>
                  </a:lnTo>
                  <a:lnTo>
                    <a:pt x="799" y="25"/>
                  </a:lnTo>
                  <a:lnTo>
                    <a:pt x="801" y="24"/>
                  </a:lnTo>
                  <a:lnTo>
                    <a:pt x="801" y="24"/>
                  </a:lnTo>
                  <a:lnTo>
                    <a:pt x="801" y="22"/>
                  </a:lnTo>
                  <a:lnTo>
                    <a:pt x="801" y="22"/>
                  </a:lnTo>
                  <a:lnTo>
                    <a:pt x="799" y="22"/>
                  </a:lnTo>
                  <a:lnTo>
                    <a:pt x="801" y="21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3" y="19"/>
                  </a:lnTo>
                  <a:lnTo>
                    <a:pt x="804" y="19"/>
                  </a:lnTo>
                  <a:lnTo>
                    <a:pt x="806" y="17"/>
                  </a:lnTo>
                  <a:lnTo>
                    <a:pt x="806" y="17"/>
                  </a:lnTo>
                  <a:lnTo>
                    <a:pt x="807" y="17"/>
                  </a:lnTo>
                  <a:lnTo>
                    <a:pt x="807" y="16"/>
                  </a:lnTo>
                  <a:lnTo>
                    <a:pt x="807" y="16"/>
                  </a:lnTo>
                  <a:close/>
                  <a:moveTo>
                    <a:pt x="799" y="13"/>
                  </a:moveTo>
                  <a:lnTo>
                    <a:pt x="801" y="14"/>
                  </a:lnTo>
                  <a:lnTo>
                    <a:pt x="801" y="14"/>
                  </a:lnTo>
                  <a:lnTo>
                    <a:pt x="801" y="16"/>
                  </a:lnTo>
                  <a:lnTo>
                    <a:pt x="799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4"/>
                  </a:lnTo>
                  <a:lnTo>
                    <a:pt x="798" y="13"/>
                  </a:lnTo>
                  <a:lnTo>
                    <a:pt x="799" y="13"/>
                  </a:lnTo>
                  <a:close/>
                  <a:moveTo>
                    <a:pt x="41" y="13"/>
                  </a:moveTo>
                  <a:lnTo>
                    <a:pt x="43" y="13"/>
                  </a:lnTo>
                  <a:lnTo>
                    <a:pt x="43" y="13"/>
                  </a:lnTo>
                  <a:lnTo>
                    <a:pt x="44" y="13"/>
                  </a:lnTo>
                  <a:lnTo>
                    <a:pt x="46" y="14"/>
                  </a:lnTo>
                  <a:lnTo>
                    <a:pt x="50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0" y="14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0" y="16"/>
                  </a:lnTo>
                  <a:lnTo>
                    <a:pt x="50" y="17"/>
                  </a:lnTo>
                  <a:lnTo>
                    <a:pt x="50" y="17"/>
                  </a:lnTo>
                  <a:lnTo>
                    <a:pt x="49" y="17"/>
                  </a:lnTo>
                  <a:lnTo>
                    <a:pt x="47" y="16"/>
                  </a:lnTo>
                  <a:lnTo>
                    <a:pt x="46" y="16"/>
                  </a:lnTo>
                  <a:lnTo>
                    <a:pt x="43" y="16"/>
                  </a:lnTo>
                  <a:lnTo>
                    <a:pt x="41" y="16"/>
                  </a:lnTo>
                  <a:lnTo>
                    <a:pt x="39" y="14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1" y="13"/>
                  </a:lnTo>
                  <a:close/>
                  <a:moveTo>
                    <a:pt x="678" y="11"/>
                  </a:moveTo>
                  <a:lnTo>
                    <a:pt x="680" y="11"/>
                  </a:lnTo>
                  <a:lnTo>
                    <a:pt x="680" y="11"/>
                  </a:lnTo>
                  <a:lnTo>
                    <a:pt x="678" y="11"/>
                  </a:lnTo>
                  <a:lnTo>
                    <a:pt x="678" y="13"/>
                  </a:lnTo>
                  <a:lnTo>
                    <a:pt x="680" y="13"/>
                  </a:lnTo>
                  <a:lnTo>
                    <a:pt x="681" y="13"/>
                  </a:lnTo>
                  <a:lnTo>
                    <a:pt x="681" y="13"/>
                  </a:lnTo>
                  <a:lnTo>
                    <a:pt x="683" y="13"/>
                  </a:lnTo>
                  <a:lnTo>
                    <a:pt x="683" y="14"/>
                  </a:lnTo>
                  <a:lnTo>
                    <a:pt x="683" y="14"/>
                  </a:lnTo>
                  <a:lnTo>
                    <a:pt x="684" y="14"/>
                  </a:lnTo>
                  <a:lnTo>
                    <a:pt x="683" y="16"/>
                  </a:lnTo>
                  <a:lnTo>
                    <a:pt x="683" y="17"/>
                  </a:lnTo>
                  <a:lnTo>
                    <a:pt x="683" y="17"/>
                  </a:lnTo>
                  <a:lnTo>
                    <a:pt x="683" y="19"/>
                  </a:lnTo>
                  <a:lnTo>
                    <a:pt x="681" y="19"/>
                  </a:lnTo>
                  <a:lnTo>
                    <a:pt x="683" y="19"/>
                  </a:lnTo>
                  <a:lnTo>
                    <a:pt x="683" y="21"/>
                  </a:lnTo>
                  <a:lnTo>
                    <a:pt x="683" y="22"/>
                  </a:lnTo>
                  <a:lnTo>
                    <a:pt x="681" y="22"/>
                  </a:lnTo>
                  <a:lnTo>
                    <a:pt x="678" y="21"/>
                  </a:lnTo>
                  <a:lnTo>
                    <a:pt x="676" y="19"/>
                  </a:lnTo>
                  <a:lnTo>
                    <a:pt x="676" y="19"/>
                  </a:lnTo>
                  <a:lnTo>
                    <a:pt x="676" y="17"/>
                  </a:lnTo>
                  <a:lnTo>
                    <a:pt x="676" y="16"/>
                  </a:lnTo>
                  <a:lnTo>
                    <a:pt x="676" y="16"/>
                  </a:lnTo>
                  <a:lnTo>
                    <a:pt x="675" y="16"/>
                  </a:lnTo>
                  <a:lnTo>
                    <a:pt x="673" y="16"/>
                  </a:lnTo>
                  <a:lnTo>
                    <a:pt x="673" y="14"/>
                  </a:lnTo>
                  <a:lnTo>
                    <a:pt x="673" y="14"/>
                  </a:lnTo>
                  <a:lnTo>
                    <a:pt x="675" y="11"/>
                  </a:lnTo>
                  <a:lnTo>
                    <a:pt x="678" y="11"/>
                  </a:lnTo>
                  <a:close/>
                  <a:moveTo>
                    <a:pt x="2515" y="10"/>
                  </a:moveTo>
                  <a:lnTo>
                    <a:pt x="2515" y="10"/>
                  </a:lnTo>
                  <a:lnTo>
                    <a:pt x="2515" y="11"/>
                  </a:lnTo>
                  <a:lnTo>
                    <a:pt x="2515" y="11"/>
                  </a:lnTo>
                  <a:lnTo>
                    <a:pt x="2515" y="13"/>
                  </a:lnTo>
                  <a:lnTo>
                    <a:pt x="2515" y="13"/>
                  </a:lnTo>
                  <a:lnTo>
                    <a:pt x="2514" y="14"/>
                  </a:lnTo>
                  <a:lnTo>
                    <a:pt x="2514" y="16"/>
                  </a:lnTo>
                  <a:lnTo>
                    <a:pt x="2515" y="16"/>
                  </a:lnTo>
                  <a:lnTo>
                    <a:pt x="2515" y="17"/>
                  </a:lnTo>
                  <a:lnTo>
                    <a:pt x="2514" y="19"/>
                  </a:lnTo>
                  <a:lnTo>
                    <a:pt x="2510" y="19"/>
                  </a:lnTo>
                  <a:lnTo>
                    <a:pt x="2510" y="22"/>
                  </a:lnTo>
                  <a:lnTo>
                    <a:pt x="2509" y="24"/>
                  </a:lnTo>
                  <a:lnTo>
                    <a:pt x="2509" y="25"/>
                  </a:lnTo>
                  <a:lnTo>
                    <a:pt x="2509" y="27"/>
                  </a:lnTo>
                  <a:lnTo>
                    <a:pt x="2506" y="30"/>
                  </a:lnTo>
                  <a:lnTo>
                    <a:pt x="2504" y="32"/>
                  </a:lnTo>
                  <a:lnTo>
                    <a:pt x="2504" y="32"/>
                  </a:lnTo>
                  <a:lnTo>
                    <a:pt x="2502" y="30"/>
                  </a:lnTo>
                  <a:lnTo>
                    <a:pt x="2504" y="25"/>
                  </a:lnTo>
                  <a:lnTo>
                    <a:pt x="2507" y="19"/>
                  </a:lnTo>
                  <a:lnTo>
                    <a:pt x="2509" y="16"/>
                  </a:lnTo>
                  <a:lnTo>
                    <a:pt x="2510" y="14"/>
                  </a:lnTo>
                  <a:lnTo>
                    <a:pt x="2512" y="13"/>
                  </a:lnTo>
                  <a:lnTo>
                    <a:pt x="2514" y="11"/>
                  </a:lnTo>
                  <a:lnTo>
                    <a:pt x="2515" y="10"/>
                  </a:lnTo>
                  <a:close/>
                  <a:moveTo>
                    <a:pt x="2696" y="6"/>
                  </a:moveTo>
                  <a:lnTo>
                    <a:pt x="2700" y="8"/>
                  </a:lnTo>
                  <a:lnTo>
                    <a:pt x="2700" y="8"/>
                  </a:lnTo>
                  <a:lnTo>
                    <a:pt x="2701" y="16"/>
                  </a:lnTo>
                  <a:lnTo>
                    <a:pt x="2701" y="17"/>
                  </a:lnTo>
                  <a:lnTo>
                    <a:pt x="2701" y="19"/>
                  </a:lnTo>
                  <a:lnTo>
                    <a:pt x="2700" y="19"/>
                  </a:lnTo>
                  <a:lnTo>
                    <a:pt x="2698" y="22"/>
                  </a:lnTo>
                  <a:lnTo>
                    <a:pt x="2696" y="22"/>
                  </a:lnTo>
                  <a:lnTo>
                    <a:pt x="2698" y="24"/>
                  </a:lnTo>
                  <a:lnTo>
                    <a:pt x="2698" y="24"/>
                  </a:lnTo>
                  <a:lnTo>
                    <a:pt x="2700" y="25"/>
                  </a:lnTo>
                  <a:lnTo>
                    <a:pt x="2701" y="24"/>
                  </a:lnTo>
                  <a:lnTo>
                    <a:pt x="2703" y="25"/>
                  </a:lnTo>
                  <a:lnTo>
                    <a:pt x="2704" y="27"/>
                  </a:lnTo>
                  <a:lnTo>
                    <a:pt x="2706" y="29"/>
                  </a:lnTo>
                  <a:lnTo>
                    <a:pt x="2706" y="30"/>
                  </a:lnTo>
                  <a:lnTo>
                    <a:pt x="2704" y="32"/>
                  </a:lnTo>
                  <a:lnTo>
                    <a:pt x="2703" y="30"/>
                  </a:lnTo>
                  <a:lnTo>
                    <a:pt x="2703" y="30"/>
                  </a:lnTo>
                  <a:lnTo>
                    <a:pt x="2701" y="30"/>
                  </a:lnTo>
                  <a:lnTo>
                    <a:pt x="2701" y="30"/>
                  </a:lnTo>
                  <a:lnTo>
                    <a:pt x="2701" y="29"/>
                  </a:lnTo>
                  <a:lnTo>
                    <a:pt x="2700" y="27"/>
                  </a:lnTo>
                  <a:lnTo>
                    <a:pt x="2698" y="29"/>
                  </a:lnTo>
                  <a:lnTo>
                    <a:pt x="2696" y="24"/>
                  </a:lnTo>
                  <a:lnTo>
                    <a:pt x="2696" y="24"/>
                  </a:lnTo>
                  <a:lnTo>
                    <a:pt x="2695" y="22"/>
                  </a:lnTo>
                  <a:lnTo>
                    <a:pt x="2693" y="19"/>
                  </a:lnTo>
                  <a:lnTo>
                    <a:pt x="2692" y="19"/>
                  </a:lnTo>
                  <a:lnTo>
                    <a:pt x="2692" y="14"/>
                  </a:lnTo>
                  <a:lnTo>
                    <a:pt x="2689" y="11"/>
                  </a:lnTo>
                  <a:lnTo>
                    <a:pt x="2689" y="10"/>
                  </a:lnTo>
                  <a:lnTo>
                    <a:pt x="2690" y="8"/>
                  </a:lnTo>
                  <a:lnTo>
                    <a:pt x="2693" y="6"/>
                  </a:lnTo>
                  <a:lnTo>
                    <a:pt x="2696" y="6"/>
                  </a:lnTo>
                  <a:close/>
                  <a:moveTo>
                    <a:pt x="2849" y="2"/>
                  </a:moveTo>
                  <a:lnTo>
                    <a:pt x="2851" y="3"/>
                  </a:lnTo>
                  <a:lnTo>
                    <a:pt x="2853" y="3"/>
                  </a:lnTo>
                  <a:lnTo>
                    <a:pt x="2854" y="3"/>
                  </a:lnTo>
                  <a:lnTo>
                    <a:pt x="2854" y="3"/>
                  </a:lnTo>
                  <a:lnTo>
                    <a:pt x="2853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6"/>
                  </a:lnTo>
                  <a:lnTo>
                    <a:pt x="2849" y="6"/>
                  </a:lnTo>
                  <a:lnTo>
                    <a:pt x="2849" y="8"/>
                  </a:lnTo>
                  <a:lnTo>
                    <a:pt x="2854" y="13"/>
                  </a:lnTo>
                  <a:lnTo>
                    <a:pt x="2857" y="14"/>
                  </a:lnTo>
                  <a:lnTo>
                    <a:pt x="2859" y="16"/>
                  </a:lnTo>
                  <a:lnTo>
                    <a:pt x="2862" y="17"/>
                  </a:lnTo>
                  <a:lnTo>
                    <a:pt x="2862" y="17"/>
                  </a:lnTo>
                  <a:lnTo>
                    <a:pt x="2862" y="19"/>
                  </a:lnTo>
                  <a:lnTo>
                    <a:pt x="2862" y="21"/>
                  </a:lnTo>
                  <a:lnTo>
                    <a:pt x="2862" y="21"/>
                  </a:lnTo>
                  <a:lnTo>
                    <a:pt x="2860" y="21"/>
                  </a:lnTo>
                  <a:lnTo>
                    <a:pt x="2860" y="22"/>
                  </a:lnTo>
                  <a:lnTo>
                    <a:pt x="2860" y="22"/>
                  </a:lnTo>
                  <a:lnTo>
                    <a:pt x="2860" y="25"/>
                  </a:lnTo>
                  <a:lnTo>
                    <a:pt x="2860" y="25"/>
                  </a:lnTo>
                  <a:lnTo>
                    <a:pt x="2859" y="25"/>
                  </a:lnTo>
                  <a:lnTo>
                    <a:pt x="2859" y="24"/>
                  </a:lnTo>
                  <a:lnTo>
                    <a:pt x="2857" y="24"/>
                  </a:lnTo>
                  <a:lnTo>
                    <a:pt x="2857" y="24"/>
                  </a:lnTo>
                  <a:lnTo>
                    <a:pt x="2859" y="25"/>
                  </a:lnTo>
                  <a:lnTo>
                    <a:pt x="2859" y="25"/>
                  </a:lnTo>
                  <a:lnTo>
                    <a:pt x="2857" y="25"/>
                  </a:lnTo>
                  <a:lnTo>
                    <a:pt x="2857" y="25"/>
                  </a:lnTo>
                  <a:lnTo>
                    <a:pt x="2854" y="25"/>
                  </a:lnTo>
                  <a:lnTo>
                    <a:pt x="2853" y="25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1" y="25"/>
                  </a:lnTo>
                  <a:lnTo>
                    <a:pt x="2851" y="24"/>
                  </a:lnTo>
                  <a:lnTo>
                    <a:pt x="2851" y="24"/>
                  </a:lnTo>
                  <a:lnTo>
                    <a:pt x="2851" y="22"/>
                  </a:lnTo>
                  <a:lnTo>
                    <a:pt x="2848" y="22"/>
                  </a:lnTo>
                  <a:lnTo>
                    <a:pt x="2846" y="22"/>
                  </a:lnTo>
                  <a:lnTo>
                    <a:pt x="2841" y="17"/>
                  </a:lnTo>
                  <a:lnTo>
                    <a:pt x="2840" y="16"/>
                  </a:lnTo>
                  <a:lnTo>
                    <a:pt x="2838" y="14"/>
                  </a:lnTo>
                  <a:lnTo>
                    <a:pt x="2835" y="13"/>
                  </a:lnTo>
                  <a:lnTo>
                    <a:pt x="2835" y="13"/>
                  </a:lnTo>
                  <a:lnTo>
                    <a:pt x="2837" y="13"/>
                  </a:lnTo>
                  <a:lnTo>
                    <a:pt x="2835" y="10"/>
                  </a:lnTo>
                  <a:lnTo>
                    <a:pt x="2838" y="13"/>
                  </a:lnTo>
                  <a:lnTo>
                    <a:pt x="2838" y="13"/>
                  </a:lnTo>
                  <a:lnTo>
                    <a:pt x="2840" y="13"/>
                  </a:lnTo>
                  <a:lnTo>
                    <a:pt x="2840" y="13"/>
                  </a:lnTo>
                  <a:lnTo>
                    <a:pt x="2840" y="14"/>
                  </a:lnTo>
                  <a:lnTo>
                    <a:pt x="2840" y="14"/>
                  </a:lnTo>
                  <a:lnTo>
                    <a:pt x="2841" y="16"/>
                  </a:lnTo>
                  <a:lnTo>
                    <a:pt x="2841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4"/>
                  </a:lnTo>
                  <a:lnTo>
                    <a:pt x="2843" y="14"/>
                  </a:lnTo>
                  <a:lnTo>
                    <a:pt x="2845" y="14"/>
                  </a:lnTo>
                  <a:lnTo>
                    <a:pt x="2845" y="14"/>
                  </a:lnTo>
                  <a:lnTo>
                    <a:pt x="2848" y="16"/>
                  </a:lnTo>
                  <a:lnTo>
                    <a:pt x="2849" y="16"/>
                  </a:lnTo>
                  <a:lnTo>
                    <a:pt x="2849" y="16"/>
                  </a:lnTo>
                  <a:lnTo>
                    <a:pt x="2849" y="14"/>
                  </a:lnTo>
                  <a:lnTo>
                    <a:pt x="2849" y="14"/>
                  </a:lnTo>
                  <a:lnTo>
                    <a:pt x="2848" y="14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0"/>
                  </a:lnTo>
                  <a:lnTo>
                    <a:pt x="2846" y="10"/>
                  </a:lnTo>
                  <a:lnTo>
                    <a:pt x="2846" y="10"/>
                  </a:lnTo>
                  <a:lnTo>
                    <a:pt x="2846" y="8"/>
                  </a:lnTo>
                  <a:lnTo>
                    <a:pt x="2845" y="8"/>
                  </a:lnTo>
                  <a:lnTo>
                    <a:pt x="2845" y="8"/>
                  </a:lnTo>
                  <a:lnTo>
                    <a:pt x="2843" y="8"/>
                  </a:lnTo>
                  <a:lnTo>
                    <a:pt x="2841" y="10"/>
                  </a:lnTo>
                  <a:lnTo>
                    <a:pt x="2841" y="10"/>
                  </a:lnTo>
                  <a:lnTo>
                    <a:pt x="2840" y="10"/>
                  </a:lnTo>
                  <a:lnTo>
                    <a:pt x="2840" y="10"/>
                  </a:lnTo>
                  <a:lnTo>
                    <a:pt x="2840" y="8"/>
                  </a:lnTo>
                  <a:lnTo>
                    <a:pt x="2841" y="8"/>
                  </a:lnTo>
                  <a:lnTo>
                    <a:pt x="2843" y="6"/>
                  </a:lnTo>
                  <a:lnTo>
                    <a:pt x="2843" y="6"/>
                  </a:lnTo>
                  <a:lnTo>
                    <a:pt x="2843" y="5"/>
                  </a:lnTo>
                  <a:lnTo>
                    <a:pt x="2843" y="5"/>
                  </a:lnTo>
                  <a:lnTo>
                    <a:pt x="2843" y="3"/>
                  </a:lnTo>
                  <a:lnTo>
                    <a:pt x="2843" y="3"/>
                  </a:lnTo>
                  <a:lnTo>
                    <a:pt x="2846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5"/>
                  </a:lnTo>
                  <a:lnTo>
                    <a:pt x="2849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3"/>
                  </a:lnTo>
                  <a:lnTo>
                    <a:pt x="2849" y="3"/>
                  </a:lnTo>
                  <a:lnTo>
                    <a:pt x="2849" y="2"/>
                  </a:lnTo>
                  <a:close/>
                  <a:moveTo>
                    <a:pt x="777" y="0"/>
                  </a:moveTo>
                  <a:lnTo>
                    <a:pt x="779" y="0"/>
                  </a:lnTo>
                  <a:lnTo>
                    <a:pt x="781" y="2"/>
                  </a:lnTo>
                  <a:lnTo>
                    <a:pt x="782" y="2"/>
                  </a:lnTo>
                  <a:lnTo>
                    <a:pt x="781" y="3"/>
                  </a:lnTo>
                  <a:lnTo>
                    <a:pt x="781" y="3"/>
                  </a:lnTo>
                  <a:lnTo>
                    <a:pt x="777" y="3"/>
                  </a:lnTo>
                  <a:lnTo>
                    <a:pt x="776" y="3"/>
                  </a:lnTo>
                  <a:lnTo>
                    <a:pt x="776" y="5"/>
                  </a:lnTo>
                  <a:lnTo>
                    <a:pt x="773" y="5"/>
                  </a:lnTo>
                  <a:lnTo>
                    <a:pt x="771" y="6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770" y="6"/>
                  </a:lnTo>
                  <a:lnTo>
                    <a:pt x="773" y="3"/>
                  </a:lnTo>
                  <a:lnTo>
                    <a:pt x="777" y="0"/>
                  </a:lnTo>
                  <a:close/>
                  <a:moveTo>
                    <a:pt x="2525" y="0"/>
                  </a:moveTo>
                  <a:lnTo>
                    <a:pt x="2526" y="0"/>
                  </a:lnTo>
                  <a:lnTo>
                    <a:pt x="2528" y="0"/>
                  </a:lnTo>
                  <a:lnTo>
                    <a:pt x="2528" y="0"/>
                  </a:lnTo>
                  <a:lnTo>
                    <a:pt x="2529" y="0"/>
                  </a:lnTo>
                  <a:lnTo>
                    <a:pt x="2532" y="0"/>
                  </a:lnTo>
                  <a:lnTo>
                    <a:pt x="2534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4" y="2"/>
                  </a:lnTo>
                  <a:lnTo>
                    <a:pt x="2532" y="2"/>
                  </a:lnTo>
                  <a:lnTo>
                    <a:pt x="2529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6" y="3"/>
                  </a:lnTo>
                  <a:lnTo>
                    <a:pt x="2525" y="3"/>
                  </a:lnTo>
                  <a:lnTo>
                    <a:pt x="2525" y="3"/>
                  </a:lnTo>
                  <a:lnTo>
                    <a:pt x="2525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0" y="2"/>
                  </a:lnTo>
                  <a:lnTo>
                    <a:pt x="2521" y="0"/>
                  </a:lnTo>
                  <a:lnTo>
                    <a:pt x="2523" y="0"/>
                  </a:lnTo>
                  <a:lnTo>
                    <a:pt x="2525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9" name="Freeform 356">
              <a:extLst>
                <a:ext uri="{FF2B5EF4-FFF2-40B4-BE49-F238E27FC236}">
                  <a16:creationId xmlns:a16="http://schemas.microsoft.com/office/drawing/2014/main" id="{DAF633FB-8E80-404B-95CC-F9CA282E3A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41441" y="2365342"/>
              <a:ext cx="5746305" cy="196872"/>
            </a:xfrm>
            <a:custGeom>
              <a:avLst/>
              <a:gdLst>
                <a:gd name="T0" fmla="*/ 2575 w 2948"/>
                <a:gd name="T1" fmla="*/ 85 h 101"/>
                <a:gd name="T2" fmla="*/ 2558 w 2948"/>
                <a:gd name="T3" fmla="*/ 96 h 101"/>
                <a:gd name="T4" fmla="*/ 2552 w 2948"/>
                <a:gd name="T5" fmla="*/ 90 h 101"/>
                <a:gd name="T6" fmla="*/ 2561 w 2948"/>
                <a:gd name="T7" fmla="*/ 82 h 101"/>
                <a:gd name="T8" fmla="*/ 817 w 2948"/>
                <a:gd name="T9" fmla="*/ 79 h 101"/>
                <a:gd name="T10" fmla="*/ 775 w 2948"/>
                <a:gd name="T11" fmla="*/ 93 h 101"/>
                <a:gd name="T12" fmla="*/ 776 w 2948"/>
                <a:gd name="T13" fmla="*/ 83 h 101"/>
                <a:gd name="T14" fmla="*/ 2612 w 2948"/>
                <a:gd name="T15" fmla="*/ 74 h 101"/>
                <a:gd name="T16" fmla="*/ 141 w 2948"/>
                <a:gd name="T17" fmla="*/ 71 h 101"/>
                <a:gd name="T18" fmla="*/ 2946 w 2948"/>
                <a:gd name="T19" fmla="*/ 74 h 101"/>
                <a:gd name="T20" fmla="*/ 841 w 2948"/>
                <a:gd name="T21" fmla="*/ 61 h 101"/>
                <a:gd name="T22" fmla="*/ 836 w 2948"/>
                <a:gd name="T23" fmla="*/ 64 h 101"/>
                <a:gd name="T24" fmla="*/ 188 w 2948"/>
                <a:gd name="T25" fmla="*/ 61 h 101"/>
                <a:gd name="T26" fmla="*/ 696 w 2948"/>
                <a:gd name="T27" fmla="*/ 61 h 101"/>
                <a:gd name="T28" fmla="*/ 4 w 2948"/>
                <a:gd name="T29" fmla="*/ 61 h 101"/>
                <a:gd name="T30" fmla="*/ 461 w 2948"/>
                <a:gd name="T31" fmla="*/ 71 h 101"/>
                <a:gd name="T32" fmla="*/ 888 w 2948"/>
                <a:gd name="T33" fmla="*/ 58 h 101"/>
                <a:gd name="T34" fmla="*/ 2938 w 2948"/>
                <a:gd name="T35" fmla="*/ 50 h 101"/>
                <a:gd name="T36" fmla="*/ 27 w 2948"/>
                <a:gd name="T37" fmla="*/ 47 h 101"/>
                <a:gd name="T38" fmla="*/ 866 w 2948"/>
                <a:gd name="T39" fmla="*/ 52 h 101"/>
                <a:gd name="T40" fmla="*/ 861 w 2948"/>
                <a:gd name="T41" fmla="*/ 44 h 101"/>
                <a:gd name="T42" fmla="*/ 4 w 2948"/>
                <a:gd name="T43" fmla="*/ 42 h 101"/>
                <a:gd name="T44" fmla="*/ 2708 w 2948"/>
                <a:gd name="T45" fmla="*/ 34 h 101"/>
                <a:gd name="T46" fmla="*/ 2930 w 2948"/>
                <a:gd name="T47" fmla="*/ 34 h 101"/>
                <a:gd name="T48" fmla="*/ 2 w 2948"/>
                <a:gd name="T49" fmla="*/ 30 h 101"/>
                <a:gd name="T50" fmla="*/ 2728 w 2948"/>
                <a:gd name="T51" fmla="*/ 30 h 101"/>
                <a:gd name="T52" fmla="*/ 2724 w 2948"/>
                <a:gd name="T53" fmla="*/ 42 h 101"/>
                <a:gd name="T54" fmla="*/ 2728 w 2948"/>
                <a:gd name="T55" fmla="*/ 28 h 101"/>
                <a:gd name="T56" fmla="*/ 2823 w 2948"/>
                <a:gd name="T57" fmla="*/ 30 h 101"/>
                <a:gd name="T58" fmla="*/ 2848 w 2948"/>
                <a:gd name="T59" fmla="*/ 50 h 101"/>
                <a:gd name="T60" fmla="*/ 2828 w 2948"/>
                <a:gd name="T61" fmla="*/ 66 h 101"/>
                <a:gd name="T62" fmla="*/ 2812 w 2948"/>
                <a:gd name="T63" fmla="*/ 50 h 101"/>
                <a:gd name="T64" fmla="*/ 2809 w 2948"/>
                <a:gd name="T65" fmla="*/ 34 h 101"/>
                <a:gd name="T66" fmla="*/ 2755 w 2948"/>
                <a:gd name="T67" fmla="*/ 30 h 101"/>
                <a:gd name="T68" fmla="*/ 2751 w 2948"/>
                <a:gd name="T69" fmla="*/ 25 h 101"/>
                <a:gd name="T70" fmla="*/ 2758 w 2948"/>
                <a:gd name="T71" fmla="*/ 30 h 101"/>
                <a:gd name="T72" fmla="*/ 2760 w 2948"/>
                <a:gd name="T73" fmla="*/ 23 h 101"/>
                <a:gd name="T74" fmla="*/ 2818 w 2948"/>
                <a:gd name="T75" fmla="*/ 20 h 101"/>
                <a:gd name="T76" fmla="*/ 740 w 2948"/>
                <a:gd name="T77" fmla="*/ 25 h 101"/>
                <a:gd name="T78" fmla="*/ 2725 w 2948"/>
                <a:gd name="T79" fmla="*/ 22 h 101"/>
                <a:gd name="T80" fmla="*/ 2714 w 2948"/>
                <a:gd name="T81" fmla="*/ 36 h 101"/>
                <a:gd name="T82" fmla="*/ 2716 w 2948"/>
                <a:gd name="T83" fmla="*/ 25 h 101"/>
                <a:gd name="T84" fmla="*/ 2719 w 2948"/>
                <a:gd name="T85" fmla="*/ 17 h 101"/>
                <a:gd name="T86" fmla="*/ 2727 w 2948"/>
                <a:gd name="T87" fmla="*/ 19 h 101"/>
                <a:gd name="T88" fmla="*/ 2905 w 2948"/>
                <a:gd name="T89" fmla="*/ 17 h 101"/>
                <a:gd name="T90" fmla="*/ 8 w 2948"/>
                <a:gd name="T91" fmla="*/ 6 h 101"/>
                <a:gd name="T92" fmla="*/ 2877 w 2948"/>
                <a:gd name="T93" fmla="*/ 3 h 101"/>
                <a:gd name="T94" fmla="*/ 2894 w 2948"/>
                <a:gd name="T95" fmla="*/ 30 h 101"/>
                <a:gd name="T96" fmla="*/ 2891 w 2948"/>
                <a:gd name="T97" fmla="*/ 46 h 101"/>
                <a:gd name="T98" fmla="*/ 2875 w 2948"/>
                <a:gd name="T99" fmla="*/ 39 h 101"/>
                <a:gd name="T100" fmla="*/ 2875 w 2948"/>
                <a:gd name="T101" fmla="*/ 30 h 101"/>
                <a:gd name="T102" fmla="*/ 2862 w 2948"/>
                <a:gd name="T103" fmla="*/ 12 h 101"/>
                <a:gd name="T104" fmla="*/ 2872 w 2948"/>
                <a:gd name="T105" fmla="*/ 11 h 101"/>
                <a:gd name="T106" fmla="*/ 2885 w 2948"/>
                <a:gd name="T107" fmla="*/ 17 h 101"/>
                <a:gd name="T108" fmla="*/ 787 w 2948"/>
                <a:gd name="T109" fmla="*/ 1 h 101"/>
                <a:gd name="T110" fmla="*/ 776 w 2948"/>
                <a:gd name="T111" fmla="*/ 6 h 101"/>
                <a:gd name="T112" fmla="*/ 759 w 2948"/>
                <a:gd name="T113" fmla="*/ 23 h 101"/>
                <a:gd name="T114" fmla="*/ 721 w 2948"/>
                <a:gd name="T115" fmla="*/ 44 h 101"/>
                <a:gd name="T116" fmla="*/ 683 w 2948"/>
                <a:gd name="T117" fmla="*/ 38 h 101"/>
                <a:gd name="T118" fmla="*/ 701 w 2948"/>
                <a:gd name="T119" fmla="*/ 27 h 101"/>
                <a:gd name="T120" fmla="*/ 705 w 2948"/>
                <a:gd name="T121" fmla="*/ 12 h 101"/>
                <a:gd name="T122" fmla="*/ 721 w 2948"/>
                <a:gd name="T123" fmla="*/ 12 h 101"/>
                <a:gd name="T124" fmla="*/ 765 w 2948"/>
                <a:gd name="T125" fmla="*/ 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48" h="101">
                  <a:moveTo>
                    <a:pt x="2569" y="79"/>
                  </a:moveTo>
                  <a:lnTo>
                    <a:pt x="2569" y="79"/>
                  </a:lnTo>
                  <a:lnTo>
                    <a:pt x="2571" y="79"/>
                  </a:lnTo>
                  <a:lnTo>
                    <a:pt x="2571" y="79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2"/>
                  </a:lnTo>
                  <a:lnTo>
                    <a:pt x="2575" y="82"/>
                  </a:lnTo>
                  <a:lnTo>
                    <a:pt x="2574" y="83"/>
                  </a:lnTo>
                  <a:lnTo>
                    <a:pt x="2574" y="83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8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3"/>
                  </a:lnTo>
                  <a:lnTo>
                    <a:pt x="2571" y="93"/>
                  </a:lnTo>
                  <a:lnTo>
                    <a:pt x="2571" y="93"/>
                  </a:lnTo>
                  <a:lnTo>
                    <a:pt x="2569" y="94"/>
                  </a:lnTo>
                  <a:lnTo>
                    <a:pt x="2568" y="94"/>
                  </a:lnTo>
                  <a:lnTo>
                    <a:pt x="2566" y="94"/>
                  </a:lnTo>
                  <a:lnTo>
                    <a:pt x="2564" y="94"/>
                  </a:lnTo>
                  <a:lnTo>
                    <a:pt x="2564" y="96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1" y="97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0" y="96"/>
                  </a:lnTo>
                  <a:lnTo>
                    <a:pt x="2560" y="96"/>
                  </a:lnTo>
                  <a:lnTo>
                    <a:pt x="2558" y="96"/>
                  </a:lnTo>
                  <a:lnTo>
                    <a:pt x="2558" y="97"/>
                  </a:lnTo>
                  <a:lnTo>
                    <a:pt x="2557" y="97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2" y="99"/>
                  </a:lnTo>
                  <a:lnTo>
                    <a:pt x="2550" y="101"/>
                  </a:lnTo>
                  <a:lnTo>
                    <a:pt x="2550" y="101"/>
                  </a:lnTo>
                  <a:lnTo>
                    <a:pt x="2550" y="99"/>
                  </a:lnTo>
                  <a:lnTo>
                    <a:pt x="2550" y="99"/>
                  </a:lnTo>
                  <a:lnTo>
                    <a:pt x="2552" y="97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2" y="93"/>
                  </a:lnTo>
                  <a:lnTo>
                    <a:pt x="2552" y="93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0"/>
                  </a:lnTo>
                  <a:lnTo>
                    <a:pt x="2552" y="90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90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5" y="88"/>
                  </a:lnTo>
                  <a:lnTo>
                    <a:pt x="2555" y="86"/>
                  </a:lnTo>
                  <a:lnTo>
                    <a:pt x="2555" y="86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8" y="85"/>
                  </a:lnTo>
                  <a:lnTo>
                    <a:pt x="2558" y="86"/>
                  </a:lnTo>
                  <a:lnTo>
                    <a:pt x="2560" y="86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90"/>
                  </a:lnTo>
                  <a:lnTo>
                    <a:pt x="2563" y="90"/>
                  </a:lnTo>
                  <a:lnTo>
                    <a:pt x="2563" y="90"/>
                  </a:lnTo>
                  <a:lnTo>
                    <a:pt x="2563" y="88"/>
                  </a:lnTo>
                  <a:lnTo>
                    <a:pt x="2563" y="86"/>
                  </a:lnTo>
                  <a:lnTo>
                    <a:pt x="2563" y="85"/>
                  </a:lnTo>
                  <a:lnTo>
                    <a:pt x="2561" y="83"/>
                  </a:lnTo>
                  <a:lnTo>
                    <a:pt x="2561" y="82"/>
                  </a:lnTo>
                  <a:lnTo>
                    <a:pt x="2561" y="82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6" y="79"/>
                  </a:lnTo>
                  <a:lnTo>
                    <a:pt x="2568" y="79"/>
                  </a:lnTo>
                  <a:lnTo>
                    <a:pt x="2569" y="79"/>
                  </a:lnTo>
                  <a:close/>
                  <a:moveTo>
                    <a:pt x="792" y="74"/>
                  </a:moveTo>
                  <a:lnTo>
                    <a:pt x="794" y="74"/>
                  </a:lnTo>
                  <a:lnTo>
                    <a:pt x="795" y="77"/>
                  </a:lnTo>
                  <a:lnTo>
                    <a:pt x="798" y="75"/>
                  </a:lnTo>
                  <a:lnTo>
                    <a:pt x="798" y="75"/>
                  </a:lnTo>
                  <a:lnTo>
                    <a:pt x="798" y="79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3" y="77"/>
                  </a:lnTo>
                  <a:lnTo>
                    <a:pt x="808" y="77"/>
                  </a:lnTo>
                  <a:lnTo>
                    <a:pt x="811" y="77"/>
                  </a:lnTo>
                  <a:lnTo>
                    <a:pt x="817" y="79"/>
                  </a:lnTo>
                  <a:lnTo>
                    <a:pt x="822" y="80"/>
                  </a:lnTo>
                  <a:lnTo>
                    <a:pt x="828" y="80"/>
                  </a:lnTo>
                  <a:lnTo>
                    <a:pt x="830" y="80"/>
                  </a:lnTo>
                  <a:lnTo>
                    <a:pt x="839" y="80"/>
                  </a:lnTo>
                  <a:lnTo>
                    <a:pt x="839" y="82"/>
                  </a:lnTo>
                  <a:lnTo>
                    <a:pt x="839" y="82"/>
                  </a:lnTo>
                  <a:lnTo>
                    <a:pt x="830" y="82"/>
                  </a:lnTo>
                  <a:lnTo>
                    <a:pt x="822" y="80"/>
                  </a:lnTo>
                  <a:lnTo>
                    <a:pt x="819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3" y="82"/>
                  </a:lnTo>
                  <a:lnTo>
                    <a:pt x="813" y="82"/>
                  </a:lnTo>
                  <a:lnTo>
                    <a:pt x="811" y="83"/>
                  </a:lnTo>
                  <a:lnTo>
                    <a:pt x="808" y="83"/>
                  </a:lnTo>
                  <a:lnTo>
                    <a:pt x="800" y="85"/>
                  </a:lnTo>
                  <a:lnTo>
                    <a:pt x="797" y="85"/>
                  </a:lnTo>
                  <a:lnTo>
                    <a:pt x="795" y="85"/>
                  </a:lnTo>
                  <a:lnTo>
                    <a:pt x="794" y="85"/>
                  </a:lnTo>
                  <a:lnTo>
                    <a:pt x="792" y="85"/>
                  </a:lnTo>
                  <a:lnTo>
                    <a:pt x="792" y="85"/>
                  </a:lnTo>
                  <a:lnTo>
                    <a:pt x="789" y="85"/>
                  </a:lnTo>
                  <a:lnTo>
                    <a:pt x="783" y="86"/>
                  </a:lnTo>
                  <a:lnTo>
                    <a:pt x="781" y="88"/>
                  </a:lnTo>
                  <a:lnTo>
                    <a:pt x="778" y="90"/>
                  </a:lnTo>
                  <a:lnTo>
                    <a:pt x="776" y="91"/>
                  </a:lnTo>
                  <a:lnTo>
                    <a:pt x="776" y="91"/>
                  </a:lnTo>
                  <a:lnTo>
                    <a:pt x="775" y="93"/>
                  </a:lnTo>
                  <a:lnTo>
                    <a:pt x="775" y="93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2" y="94"/>
                  </a:lnTo>
                  <a:lnTo>
                    <a:pt x="772" y="94"/>
                  </a:lnTo>
                  <a:lnTo>
                    <a:pt x="770" y="96"/>
                  </a:lnTo>
                  <a:lnTo>
                    <a:pt x="770" y="96"/>
                  </a:lnTo>
                  <a:lnTo>
                    <a:pt x="770" y="97"/>
                  </a:lnTo>
                  <a:lnTo>
                    <a:pt x="770" y="97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7" y="96"/>
                  </a:lnTo>
                  <a:lnTo>
                    <a:pt x="767" y="97"/>
                  </a:lnTo>
                  <a:lnTo>
                    <a:pt x="767" y="97"/>
                  </a:lnTo>
                  <a:lnTo>
                    <a:pt x="765" y="97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5" y="94"/>
                  </a:lnTo>
                  <a:lnTo>
                    <a:pt x="764" y="93"/>
                  </a:lnTo>
                  <a:lnTo>
                    <a:pt x="762" y="93"/>
                  </a:lnTo>
                  <a:lnTo>
                    <a:pt x="762" y="93"/>
                  </a:lnTo>
                  <a:lnTo>
                    <a:pt x="764" y="91"/>
                  </a:lnTo>
                  <a:lnTo>
                    <a:pt x="764" y="91"/>
                  </a:lnTo>
                  <a:lnTo>
                    <a:pt x="765" y="91"/>
                  </a:lnTo>
                  <a:lnTo>
                    <a:pt x="765" y="93"/>
                  </a:lnTo>
                  <a:lnTo>
                    <a:pt x="765" y="93"/>
                  </a:lnTo>
                  <a:lnTo>
                    <a:pt x="767" y="91"/>
                  </a:lnTo>
                  <a:lnTo>
                    <a:pt x="768" y="90"/>
                  </a:lnTo>
                  <a:lnTo>
                    <a:pt x="773" y="86"/>
                  </a:lnTo>
                  <a:lnTo>
                    <a:pt x="775" y="85"/>
                  </a:lnTo>
                  <a:lnTo>
                    <a:pt x="776" y="83"/>
                  </a:lnTo>
                  <a:lnTo>
                    <a:pt x="781" y="80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7"/>
                  </a:lnTo>
                  <a:lnTo>
                    <a:pt x="784" y="77"/>
                  </a:lnTo>
                  <a:lnTo>
                    <a:pt x="786" y="75"/>
                  </a:lnTo>
                  <a:lnTo>
                    <a:pt x="787" y="75"/>
                  </a:lnTo>
                  <a:lnTo>
                    <a:pt x="789" y="75"/>
                  </a:lnTo>
                  <a:lnTo>
                    <a:pt x="790" y="74"/>
                  </a:lnTo>
                  <a:lnTo>
                    <a:pt x="792" y="74"/>
                  </a:lnTo>
                  <a:close/>
                  <a:moveTo>
                    <a:pt x="2629" y="74"/>
                  </a:moveTo>
                  <a:lnTo>
                    <a:pt x="2629" y="74"/>
                  </a:lnTo>
                  <a:lnTo>
                    <a:pt x="2629" y="75"/>
                  </a:lnTo>
                  <a:lnTo>
                    <a:pt x="2629" y="79"/>
                  </a:lnTo>
                  <a:lnTo>
                    <a:pt x="2629" y="79"/>
                  </a:lnTo>
                  <a:lnTo>
                    <a:pt x="2631" y="79"/>
                  </a:lnTo>
                  <a:lnTo>
                    <a:pt x="2632" y="80"/>
                  </a:lnTo>
                  <a:lnTo>
                    <a:pt x="2631" y="82"/>
                  </a:lnTo>
                  <a:lnTo>
                    <a:pt x="2626" y="82"/>
                  </a:lnTo>
                  <a:lnTo>
                    <a:pt x="2624" y="80"/>
                  </a:lnTo>
                  <a:lnTo>
                    <a:pt x="2623" y="80"/>
                  </a:lnTo>
                  <a:lnTo>
                    <a:pt x="2621" y="82"/>
                  </a:lnTo>
                  <a:lnTo>
                    <a:pt x="2620" y="79"/>
                  </a:lnTo>
                  <a:lnTo>
                    <a:pt x="2618" y="79"/>
                  </a:lnTo>
                  <a:lnTo>
                    <a:pt x="2616" y="77"/>
                  </a:lnTo>
                  <a:lnTo>
                    <a:pt x="2613" y="77"/>
                  </a:lnTo>
                  <a:lnTo>
                    <a:pt x="2612" y="77"/>
                  </a:lnTo>
                  <a:lnTo>
                    <a:pt x="2605" y="77"/>
                  </a:lnTo>
                  <a:lnTo>
                    <a:pt x="2604" y="77"/>
                  </a:lnTo>
                  <a:lnTo>
                    <a:pt x="2607" y="77"/>
                  </a:lnTo>
                  <a:lnTo>
                    <a:pt x="2610" y="75"/>
                  </a:lnTo>
                  <a:lnTo>
                    <a:pt x="2612" y="74"/>
                  </a:lnTo>
                  <a:lnTo>
                    <a:pt x="2612" y="75"/>
                  </a:lnTo>
                  <a:lnTo>
                    <a:pt x="2613" y="75"/>
                  </a:lnTo>
                  <a:lnTo>
                    <a:pt x="2615" y="74"/>
                  </a:lnTo>
                  <a:lnTo>
                    <a:pt x="2616" y="75"/>
                  </a:lnTo>
                  <a:lnTo>
                    <a:pt x="2618" y="75"/>
                  </a:lnTo>
                  <a:lnTo>
                    <a:pt x="2623" y="77"/>
                  </a:lnTo>
                  <a:lnTo>
                    <a:pt x="2623" y="74"/>
                  </a:lnTo>
                  <a:lnTo>
                    <a:pt x="2626" y="75"/>
                  </a:lnTo>
                  <a:lnTo>
                    <a:pt x="2628" y="75"/>
                  </a:lnTo>
                  <a:lnTo>
                    <a:pt x="2628" y="74"/>
                  </a:lnTo>
                  <a:lnTo>
                    <a:pt x="2629" y="74"/>
                  </a:lnTo>
                  <a:close/>
                  <a:moveTo>
                    <a:pt x="71" y="72"/>
                  </a:moveTo>
                  <a:lnTo>
                    <a:pt x="75" y="74"/>
                  </a:lnTo>
                  <a:lnTo>
                    <a:pt x="75" y="74"/>
                  </a:lnTo>
                  <a:lnTo>
                    <a:pt x="76" y="74"/>
                  </a:lnTo>
                  <a:lnTo>
                    <a:pt x="78" y="74"/>
                  </a:lnTo>
                  <a:lnTo>
                    <a:pt x="78" y="75"/>
                  </a:lnTo>
                  <a:lnTo>
                    <a:pt x="76" y="75"/>
                  </a:lnTo>
                  <a:lnTo>
                    <a:pt x="76" y="75"/>
                  </a:lnTo>
                  <a:lnTo>
                    <a:pt x="76" y="77"/>
                  </a:lnTo>
                  <a:lnTo>
                    <a:pt x="78" y="77"/>
                  </a:lnTo>
                  <a:lnTo>
                    <a:pt x="79" y="77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5" y="77"/>
                  </a:lnTo>
                  <a:lnTo>
                    <a:pt x="73" y="75"/>
                  </a:lnTo>
                  <a:lnTo>
                    <a:pt x="73" y="75"/>
                  </a:lnTo>
                  <a:lnTo>
                    <a:pt x="71" y="74"/>
                  </a:lnTo>
                  <a:lnTo>
                    <a:pt x="71" y="72"/>
                  </a:lnTo>
                  <a:lnTo>
                    <a:pt x="71" y="72"/>
                  </a:lnTo>
                  <a:close/>
                  <a:moveTo>
                    <a:pt x="141" y="71"/>
                  </a:moveTo>
                  <a:lnTo>
                    <a:pt x="142" y="71"/>
                  </a:lnTo>
                  <a:lnTo>
                    <a:pt x="144" y="71"/>
                  </a:lnTo>
                  <a:lnTo>
                    <a:pt x="146" y="71"/>
                  </a:lnTo>
                  <a:lnTo>
                    <a:pt x="144" y="72"/>
                  </a:lnTo>
                  <a:lnTo>
                    <a:pt x="142" y="72"/>
                  </a:lnTo>
                  <a:lnTo>
                    <a:pt x="141" y="72"/>
                  </a:lnTo>
                  <a:lnTo>
                    <a:pt x="138" y="74"/>
                  </a:lnTo>
                  <a:lnTo>
                    <a:pt x="138" y="74"/>
                  </a:lnTo>
                  <a:lnTo>
                    <a:pt x="138" y="75"/>
                  </a:lnTo>
                  <a:lnTo>
                    <a:pt x="138" y="75"/>
                  </a:lnTo>
                  <a:lnTo>
                    <a:pt x="138" y="77"/>
                  </a:lnTo>
                  <a:lnTo>
                    <a:pt x="136" y="77"/>
                  </a:lnTo>
                  <a:lnTo>
                    <a:pt x="136" y="77"/>
                  </a:lnTo>
                  <a:lnTo>
                    <a:pt x="133" y="77"/>
                  </a:lnTo>
                  <a:lnTo>
                    <a:pt x="120" y="80"/>
                  </a:lnTo>
                  <a:lnTo>
                    <a:pt x="119" y="79"/>
                  </a:lnTo>
                  <a:lnTo>
                    <a:pt x="117" y="77"/>
                  </a:lnTo>
                  <a:lnTo>
                    <a:pt x="119" y="75"/>
                  </a:lnTo>
                  <a:lnTo>
                    <a:pt x="127" y="72"/>
                  </a:lnTo>
                  <a:lnTo>
                    <a:pt x="131" y="72"/>
                  </a:lnTo>
                  <a:lnTo>
                    <a:pt x="141" y="71"/>
                  </a:lnTo>
                  <a:close/>
                  <a:moveTo>
                    <a:pt x="2937" y="68"/>
                  </a:moveTo>
                  <a:lnTo>
                    <a:pt x="2938" y="69"/>
                  </a:lnTo>
                  <a:lnTo>
                    <a:pt x="2938" y="69"/>
                  </a:lnTo>
                  <a:lnTo>
                    <a:pt x="2938" y="71"/>
                  </a:lnTo>
                  <a:lnTo>
                    <a:pt x="2940" y="71"/>
                  </a:lnTo>
                  <a:lnTo>
                    <a:pt x="2940" y="71"/>
                  </a:lnTo>
                  <a:lnTo>
                    <a:pt x="2941" y="71"/>
                  </a:lnTo>
                  <a:lnTo>
                    <a:pt x="2941" y="72"/>
                  </a:lnTo>
                  <a:lnTo>
                    <a:pt x="2943" y="72"/>
                  </a:lnTo>
                  <a:lnTo>
                    <a:pt x="2944" y="72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5"/>
                  </a:lnTo>
                  <a:lnTo>
                    <a:pt x="2948" y="75"/>
                  </a:lnTo>
                  <a:lnTo>
                    <a:pt x="2946" y="77"/>
                  </a:lnTo>
                  <a:lnTo>
                    <a:pt x="2943" y="75"/>
                  </a:lnTo>
                  <a:lnTo>
                    <a:pt x="2941" y="74"/>
                  </a:lnTo>
                  <a:lnTo>
                    <a:pt x="2938" y="71"/>
                  </a:lnTo>
                  <a:lnTo>
                    <a:pt x="2937" y="69"/>
                  </a:lnTo>
                  <a:lnTo>
                    <a:pt x="2937" y="68"/>
                  </a:lnTo>
                  <a:lnTo>
                    <a:pt x="2937" y="68"/>
                  </a:lnTo>
                  <a:close/>
                  <a:moveTo>
                    <a:pt x="79" y="64"/>
                  </a:moveTo>
                  <a:lnTo>
                    <a:pt x="81" y="66"/>
                  </a:lnTo>
                  <a:lnTo>
                    <a:pt x="81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8"/>
                  </a:lnTo>
                  <a:lnTo>
                    <a:pt x="82" y="66"/>
                  </a:lnTo>
                  <a:lnTo>
                    <a:pt x="79" y="66"/>
                  </a:lnTo>
                  <a:lnTo>
                    <a:pt x="78" y="68"/>
                  </a:lnTo>
                  <a:lnTo>
                    <a:pt x="76" y="68"/>
                  </a:lnTo>
                  <a:lnTo>
                    <a:pt x="73" y="68"/>
                  </a:lnTo>
                  <a:lnTo>
                    <a:pt x="73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3" y="66"/>
                  </a:lnTo>
                  <a:lnTo>
                    <a:pt x="76" y="66"/>
                  </a:lnTo>
                  <a:lnTo>
                    <a:pt x="79" y="64"/>
                  </a:lnTo>
                  <a:close/>
                  <a:moveTo>
                    <a:pt x="841" y="61"/>
                  </a:moveTo>
                  <a:lnTo>
                    <a:pt x="843" y="61"/>
                  </a:lnTo>
                  <a:lnTo>
                    <a:pt x="843" y="61"/>
                  </a:lnTo>
                  <a:lnTo>
                    <a:pt x="844" y="61"/>
                  </a:lnTo>
                  <a:lnTo>
                    <a:pt x="843" y="63"/>
                  </a:lnTo>
                  <a:lnTo>
                    <a:pt x="841" y="63"/>
                  </a:lnTo>
                  <a:lnTo>
                    <a:pt x="839" y="63"/>
                  </a:lnTo>
                  <a:lnTo>
                    <a:pt x="838" y="64"/>
                  </a:lnTo>
                  <a:lnTo>
                    <a:pt x="839" y="64"/>
                  </a:lnTo>
                  <a:lnTo>
                    <a:pt x="841" y="64"/>
                  </a:lnTo>
                  <a:lnTo>
                    <a:pt x="841" y="64"/>
                  </a:lnTo>
                  <a:lnTo>
                    <a:pt x="841" y="66"/>
                  </a:lnTo>
                  <a:lnTo>
                    <a:pt x="839" y="66"/>
                  </a:lnTo>
                  <a:lnTo>
                    <a:pt x="839" y="66"/>
                  </a:lnTo>
                  <a:lnTo>
                    <a:pt x="838" y="66"/>
                  </a:lnTo>
                  <a:lnTo>
                    <a:pt x="838" y="68"/>
                  </a:lnTo>
                  <a:lnTo>
                    <a:pt x="839" y="69"/>
                  </a:lnTo>
                  <a:lnTo>
                    <a:pt x="838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8"/>
                  </a:lnTo>
                  <a:lnTo>
                    <a:pt x="835" y="64"/>
                  </a:lnTo>
                  <a:lnTo>
                    <a:pt x="833" y="64"/>
                  </a:lnTo>
                  <a:lnTo>
                    <a:pt x="833" y="64"/>
                  </a:lnTo>
                  <a:lnTo>
                    <a:pt x="835" y="63"/>
                  </a:lnTo>
                  <a:lnTo>
                    <a:pt x="835" y="63"/>
                  </a:lnTo>
                  <a:lnTo>
                    <a:pt x="836" y="63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8" y="63"/>
                  </a:lnTo>
                  <a:lnTo>
                    <a:pt x="838" y="63"/>
                  </a:lnTo>
                  <a:lnTo>
                    <a:pt x="839" y="61"/>
                  </a:lnTo>
                  <a:lnTo>
                    <a:pt x="841" y="61"/>
                  </a:lnTo>
                  <a:close/>
                  <a:moveTo>
                    <a:pt x="75" y="60"/>
                  </a:moveTo>
                  <a:lnTo>
                    <a:pt x="75" y="60"/>
                  </a:lnTo>
                  <a:lnTo>
                    <a:pt x="76" y="60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5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3" y="60"/>
                  </a:lnTo>
                  <a:lnTo>
                    <a:pt x="75" y="60"/>
                  </a:lnTo>
                  <a:lnTo>
                    <a:pt x="75" y="60"/>
                  </a:lnTo>
                  <a:close/>
                  <a:moveTo>
                    <a:pt x="188" y="58"/>
                  </a:moveTo>
                  <a:lnTo>
                    <a:pt x="190" y="60"/>
                  </a:lnTo>
                  <a:lnTo>
                    <a:pt x="193" y="63"/>
                  </a:lnTo>
                  <a:lnTo>
                    <a:pt x="194" y="63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1" y="63"/>
                  </a:lnTo>
                  <a:lnTo>
                    <a:pt x="190" y="61"/>
                  </a:lnTo>
                  <a:lnTo>
                    <a:pt x="188" y="61"/>
                  </a:lnTo>
                  <a:lnTo>
                    <a:pt x="188" y="61"/>
                  </a:lnTo>
                  <a:lnTo>
                    <a:pt x="187" y="61"/>
                  </a:lnTo>
                  <a:lnTo>
                    <a:pt x="187" y="60"/>
                  </a:lnTo>
                  <a:lnTo>
                    <a:pt x="188" y="58"/>
                  </a:lnTo>
                  <a:close/>
                  <a:moveTo>
                    <a:pt x="2918" y="58"/>
                  </a:moveTo>
                  <a:lnTo>
                    <a:pt x="2919" y="60"/>
                  </a:lnTo>
                  <a:lnTo>
                    <a:pt x="2921" y="60"/>
                  </a:lnTo>
                  <a:lnTo>
                    <a:pt x="2921" y="61"/>
                  </a:lnTo>
                  <a:lnTo>
                    <a:pt x="2921" y="63"/>
                  </a:lnTo>
                  <a:lnTo>
                    <a:pt x="2921" y="64"/>
                  </a:lnTo>
                  <a:lnTo>
                    <a:pt x="2919" y="64"/>
                  </a:lnTo>
                  <a:lnTo>
                    <a:pt x="2918" y="64"/>
                  </a:lnTo>
                  <a:lnTo>
                    <a:pt x="2913" y="63"/>
                  </a:lnTo>
                  <a:lnTo>
                    <a:pt x="2913" y="63"/>
                  </a:lnTo>
                  <a:lnTo>
                    <a:pt x="2911" y="63"/>
                  </a:lnTo>
                  <a:lnTo>
                    <a:pt x="2910" y="61"/>
                  </a:lnTo>
                  <a:lnTo>
                    <a:pt x="2910" y="61"/>
                  </a:lnTo>
                  <a:lnTo>
                    <a:pt x="2911" y="60"/>
                  </a:lnTo>
                  <a:lnTo>
                    <a:pt x="2913" y="60"/>
                  </a:lnTo>
                  <a:lnTo>
                    <a:pt x="2914" y="58"/>
                  </a:lnTo>
                  <a:lnTo>
                    <a:pt x="2918" y="58"/>
                  </a:lnTo>
                  <a:close/>
                  <a:moveTo>
                    <a:pt x="708" y="58"/>
                  </a:moveTo>
                  <a:lnTo>
                    <a:pt x="708" y="58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05" y="63"/>
                  </a:lnTo>
                  <a:lnTo>
                    <a:pt x="702" y="63"/>
                  </a:lnTo>
                  <a:lnTo>
                    <a:pt x="701" y="61"/>
                  </a:lnTo>
                  <a:lnTo>
                    <a:pt x="699" y="61"/>
                  </a:lnTo>
                  <a:lnTo>
                    <a:pt x="696" y="61"/>
                  </a:lnTo>
                  <a:lnTo>
                    <a:pt x="696" y="61"/>
                  </a:lnTo>
                  <a:lnTo>
                    <a:pt x="697" y="60"/>
                  </a:lnTo>
                  <a:lnTo>
                    <a:pt x="701" y="60"/>
                  </a:lnTo>
                  <a:lnTo>
                    <a:pt x="702" y="60"/>
                  </a:lnTo>
                  <a:lnTo>
                    <a:pt x="704" y="60"/>
                  </a:lnTo>
                  <a:lnTo>
                    <a:pt x="705" y="58"/>
                  </a:lnTo>
                  <a:lnTo>
                    <a:pt x="708" y="58"/>
                  </a:lnTo>
                  <a:close/>
                  <a:moveTo>
                    <a:pt x="150" y="57"/>
                  </a:moveTo>
                  <a:lnTo>
                    <a:pt x="150" y="57"/>
                  </a:lnTo>
                  <a:lnTo>
                    <a:pt x="144" y="60"/>
                  </a:lnTo>
                  <a:lnTo>
                    <a:pt x="142" y="61"/>
                  </a:lnTo>
                  <a:lnTo>
                    <a:pt x="138" y="63"/>
                  </a:lnTo>
                  <a:lnTo>
                    <a:pt x="135" y="64"/>
                  </a:lnTo>
                  <a:lnTo>
                    <a:pt x="135" y="64"/>
                  </a:lnTo>
                  <a:lnTo>
                    <a:pt x="136" y="63"/>
                  </a:lnTo>
                  <a:lnTo>
                    <a:pt x="138" y="61"/>
                  </a:lnTo>
                  <a:lnTo>
                    <a:pt x="138" y="61"/>
                  </a:lnTo>
                  <a:lnTo>
                    <a:pt x="139" y="61"/>
                  </a:lnTo>
                  <a:lnTo>
                    <a:pt x="141" y="60"/>
                  </a:lnTo>
                  <a:lnTo>
                    <a:pt x="144" y="58"/>
                  </a:lnTo>
                  <a:lnTo>
                    <a:pt x="150" y="57"/>
                  </a:lnTo>
                  <a:lnTo>
                    <a:pt x="150" y="57"/>
                  </a:lnTo>
                  <a:close/>
                  <a:moveTo>
                    <a:pt x="5" y="57"/>
                  </a:moveTo>
                  <a:lnTo>
                    <a:pt x="5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60"/>
                  </a:lnTo>
                  <a:lnTo>
                    <a:pt x="7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58"/>
                  </a:lnTo>
                  <a:lnTo>
                    <a:pt x="4" y="58"/>
                  </a:lnTo>
                  <a:lnTo>
                    <a:pt x="2" y="58"/>
                  </a:lnTo>
                  <a:lnTo>
                    <a:pt x="2" y="57"/>
                  </a:lnTo>
                  <a:lnTo>
                    <a:pt x="2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5" y="57"/>
                  </a:lnTo>
                  <a:lnTo>
                    <a:pt x="5" y="57"/>
                  </a:lnTo>
                  <a:close/>
                  <a:moveTo>
                    <a:pt x="445" y="57"/>
                  </a:moveTo>
                  <a:lnTo>
                    <a:pt x="447" y="57"/>
                  </a:lnTo>
                  <a:lnTo>
                    <a:pt x="450" y="60"/>
                  </a:lnTo>
                  <a:lnTo>
                    <a:pt x="451" y="61"/>
                  </a:lnTo>
                  <a:lnTo>
                    <a:pt x="453" y="63"/>
                  </a:lnTo>
                  <a:lnTo>
                    <a:pt x="455" y="63"/>
                  </a:lnTo>
                  <a:lnTo>
                    <a:pt x="456" y="63"/>
                  </a:lnTo>
                  <a:lnTo>
                    <a:pt x="456" y="64"/>
                  </a:lnTo>
                  <a:lnTo>
                    <a:pt x="458" y="66"/>
                  </a:lnTo>
                  <a:lnTo>
                    <a:pt x="459" y="66"/>
                  </a:lnTo>
                  <a:lnTo>
                    <a:pt x="459" y="68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71"/>
                  </a:lnTo>
                  <a:lnTo>
                    <a:pt x="463" y="72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1" y="74"/>
                  </a:lnTo>
                  <a:lnTo>
                    <a:pt x="461" y="72"/>
                  </a:lnTo>
                  <a:lnTo>
                    <a:pt x="459" y="69"/>
                  </a:lnTo>
                  <a:lnTo>
                    <a:pt x="458" y="68"/>
                  </a:lnTo>
                  <a:lnTo>
                    <a:pt x="455" y="64"/>
                  </a:lnTo>
                  <a:lnTo>
                    <a:pt x="451" y="63"/>
                  </a:lnTo>
                  <a:lnTo>
                    <a:pt x="450" y="61"/>
                  </a:lnTo>
                  <a:lnTo>
                    <a:pt x="448" y="60"/>
                  </a:lnTo>
                  <a:lnTo>
                    <a:pt x="447" y="57"/>
                  </a:lnTo>
                  <a:lnTo>
                    <a:pt x="445" y="57"/>
                  </a:lnTo>
                  <a:close/>
                  <a:moveTo>
                    <a:pt x="893" y="52"/>
                  </a:moveTo>
                  <a:lnTo>
                    <a:pt x="895" y="52"/>
                  </a:lnTo>
                  <a:lnTo>
                    <a:pt x="895" y="53"/>
                  </a:lnTo>
                  <a:lnTo>
                    <a:pt x="895" y="55"/>
                  </a:lnTo>
                  <a:lnTo>
                    <a:pt x="896" y="55"/>
                  </a:lnTo>
                  <a:lnTo>
                    <a:pt x="898" y="58"/>
                  </a:lnTo>
                  <a:lnTo>
                    <a:pt x="899" y="60"/>
                  </a:lnTo>
                  <a:lnTo>
                    <a:pt x="899" y="63"/>
                  </a:lnTo>
                  <a:lnTo>
                    <a:pt x="899" y="64"/>
                  </a:lnTo>
                  <a:lnTo>
                    <a:pt x="899" y="66"/>
                  </a:lnTo>
                  <a:lnTo>
                    <a:pt x="898" y="66"/>
                  </a:lnTo>
                  <a:lnTo>
                    <a:pt x="898" y="66"/>
                  </a:lnTo>
                  <a:lnTo>
                    <a:pt x="896" y="68"/>
                  </a:lnTo>
                  <a:lnTo>
                    <a:pt x="896" y="64"/>
                  </a:lnTo>
                  <a:lnTo>
                    <a:pt x="893" y="61"/>
                  </a:lnTo>
                  <a:lnTo>
                    <a:pt x="891" y="60"/>
                  </a:lnTo>
                  <a:lnTo>
                    <a:pt x="890" y="60"/>
                  </a:lnTo>
                  <a:lnTo>
                    <a:pt x="888" y="60"/>
                  </a:lnTo>
                  <a:lnTo>
                    <a:pt x="888" y="58"/>
                  </a:lnTo>
                  <a:lnTo>
                    <a:pt x="890" y="58"/>
                  </a:lnTo>
                  <a:lnTo>
                    <a:pt x="890" y="58"/>
                  </a:lnTo>
                  <a:lnTo>
                    <a:pt x="891" y="58"/>
                  </a:lnTo>
                  <a:lnTo>
                    <a:pt x="893" y="57"/>
                  </a:lnTo>
                  <a:lnTo>
                    <a:pt x="891" y="57"/>
                  </a:lnTo>
                  <a:lnTo>
                    <a:pt x="891" y="55"/>
                  </a:lnTo>
                  <a:lnTo>
                    <a:pt x="891" y="53"/>
                  </a:lnTo>
                  <a:lnTo>
                    <a:pt x="891" y="52"/>
                  </a:lnTo>
                  <a:lnTo>
                    <a:pt x="893" y="52"/>
                  </a:lnTo>
                  <a:close/>
                  <a:moveTo>
                    <a:pt x="617" y="49"/>
                  </a:moveTo>
                  <a:lnTo>
                    <a:pt x="619" y="49"/>
                  </a:lnTo>
                  <a:lnTo>
                    <a:pt x="620" y="50"/>
                  </a:lnTo>
                  <a:lnTo>
                    <a:pt x="622" y="52"/>
                  </a:lnTo>
                  <a:lnTo>
                    <a:pt x="622" y="53"/>
                  </a:lnTo>
                  <a:lnTo>
                    <a:pt x="620" y="55"/>
                  </a:lnTo>
                  <a:lnTo>
                    <a:pt x="619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5" y="57"/>
                  </a:lnTo>
                  <a:lnTo>
                    <a:pt x="615" y="55"/>
                  </a:lnTo>
                  <a:lnTo>
                    <a:pt x="614" y="57"/>
                  </a:lnTo>
                  <a:lnTo>
                    <a:pt x="614" y="55"/>
                  </a:lnTo>
                  <a:lnTo>
                    <a:pt x="615" y="55"/>
                  </a:lnTo>
                  <a:lnTo>
                    <a:pt x="617" y="53"/>
                  </a:lnTo>
                  <a:lnTo>
                    <a:pt x="619" y="53"/>
                  </a:lnTo>
                  <a:lnTo>
                    <a:pt x="619" y="52"/>
                  </a:lnTo>
                  <a:lnTo>
                    <a:pt x="619" y="50"/>
                  </a:lnTo>
                  <a:lnTo>
                    <a:pt x="617" y="49"/>
                  </a:lnTo>
                  <a:close/>
                  <a:moveTo>
                    <a:pt x="2933" y="49"/>
                  </a:moveTo>
                  <a:lnTo>
                    <a:pt x="2935" y="49"/>
                  </a:lnTo>
                  <a:lnTo>
                    <a:pt x="2937" y="50"/>
                  </a:lnTo>
                  <a:lnTo>
                    <a:pt x="2938" y="50"/>
                  </a:lnTo>
                  <a:lnTo>
                    <a:pt x="2938" y="52"/>
                  </a:lnTo>
                  <a:lnTo>
                    <a:pt x="2938" y="55"/>
                  </a:lnTo>
                  <a:lnTo>
                    <a:pt x="2938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5"/>
                  </a:lnTo>
                  <a:lnTo>
                    <a:pt x="2937" y="53"/>
                  </a:lnTo>
                  <a:lnTo>
                    <a:pt x="2935" y="53"/>
                  </a:lnTo>
                  <a:lnTo>
                    <a:pt x="2935" y="52"/>
                  </a:lnTo>
                  <a:lnTo>
                    <a:pt x="2935" y="53"/>
                  </a:lnTo>
                  <a:lnTo>
                    <a:pt x="2933" y="53"/>
                  </a:lnTo>
                  <a:lnTo>
                    <a:pt x="2933" y="52"/>
                  </a:lnTo>
                  <a:lnTo>
                    <a:pt x="2933" y="50"/>
                  </a:lnTo>
                  <a:lnTo>
                    <a:pt x="2933" y="49"/>
                  </a:lnTo>
                  <a:close/>
                  <a:moveTo>
                    <a:pt x="21" y="47"/>
                  </a:moveTo>
                  <a:lnTo>
                    <a:pt x="21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1" y="49"/>
                  </a:lnTo>
                  <a:lnTo>
                    <a:pt x="21" y="49"/>
                  </a:lnTo>
                  <a:lnTo>
                    <a:pt x="19" y="49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21" y="47"/>
                  </a:lnTo>
                  <a:close/>
                  <a:moveTo>
                    <a:pt x="24" y="44"/>
                  </a:moveTo>
                  <a:lnTo>
                    <a:pt x="26" y="4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7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4" y="47"/>
                  </a:lnTo>
                  <a:lnTo>
                    <a:pt x="24" y="46"/>
                  </a:lnTo>
                  <a:lnTo>
                    <a:pt x="24" y="46"/>
                  </a:lnTo>
                  <a:lnTo>
                    <a:pt x="24" y="44"/>
                  </a:lnTo>
                  <a:close/>
                  <a:moveTo>
                    <a:pt x="863" y="44"/>
                  </a:moveTo>
                  <a:lnTo>
                    <a:pt x="865" y="44"/>
                  </a:lnTo>
                  <a:lnTo>
                    <a:pt x="865" y="44"/>
                  </a:lnTo>
                  <a:lnTo>
                    <a:pt x="865" y="46"/>
                  </a:lnTo>
                  <a:lnTo>
                    <a:pt x="865" y="46"/>
                  </a:lnTo>
                  <a:lnTo>
                    <a:pt x="865" y="47"/>
                  </a:lnTo>
                  <a:lnTo>
                    <a:pt x="865" y="47"/>
                  </a:lnTo>
                  <a:lnTo>
                    <a:pt x="866" y="47"/>
                  </a:lnTo>
                  <a:lnTo>
                    <a:pt x="866" y="49"/>
                  </a:lnTo>
                  <a:lnTo>
                    <a:pt x="865" y="49"/>
                  </a:lnTo>
                  <a:lnTo>
                    <a:pt x="865" y="50"/>
                  </a:lnTo>
                  <a:lnTo>
                    <a:pt x="866" y="49"/>
                  </a:lnTo>
                  <a:lnTo>
                    <a:pt x="868" y="49"/>
                  </a:lnTo>
                  <a:lnTo>
                    <a:pt x="868" y="49"/>
                  </a:lnTo>
                  <a:lnTo>
                    <a:pt x="869" y="49"/>
                  </a:lnTo>
                  <a:lnTo>
                    <a:pt x="871" y="47"/>
                  </a:lnTo>
                  <a:lnTo>
                    <a:pt x="871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4" y="46"/>
                  </a:lnTo>
                  <a:lnTo>
                    <a:pt x="872" y="47"/>
                  </a:lnTo>
                  <a:lnTo>
                    <a:pt x="871" y="49"/>
                  </a:lnTo>
                  <a:lnTo>
                    <a:pt x="869" y="50"/>
                  </a:lnTo>
                  <a:lnTo>
                    <a:pt x="868" y="50"/>
                  </a:lnTo>
                  <a:lnTo>
                    <a:pt x="866" y="50"/>
                  </a:lnTo>
                  <a:lnTo>
                    <a:pt x="866" y="52"/>
                  </a:lnTo>
                  <a:lnTo>
                    <a:pt x="868" y="52"/>
                  </a:lnTo>
                  <a:lnTo>
                    <a:pt x="869" y="52"/>
                  </a:lnTo>
                  <a:lnTo>
                    <a:pt x="869" y="52"/>
                  </a:lnTo>
                  <a:lnTo>
                    <a:pt x="871" y="50"/>
                  </a:lnTo>
                  <a:lnTo>
                    <a:pt x="871" y="50"/>
                  </a:lnTo>
                  <a:lnTo>
                    <a:pt x="872" y="50"/>
                  </a:lnTo>
                  <a:lnTo>
                    <a:pt x="872" y="52"/>
                  </a:lnTo>
                  <a:lnTo>
                    <a:pt x="871" y="53"/>
                  </a:lnTo>
                  <a:lnTo>
                    <a:pt x="869" y="55"/>
                  </a:lnTo>
                  <a:lnTo>
                    <a:pt x="869" y="55"/>
                  </a:lnTo>
                  <a:lnTo>
                    <a:pt x="869" y="57"/>
                  </a:lnTo>
                  <a:lnTo>
                    <a:pt x="866" y="58"/>
                  </a:lnTo>
                  <a:lnTo>
                    <a:pt x="866" y="58"/>
                  </a:lnTo>
                  <a:lnTo>
                    <a:pt x="866" y="57"/>
                  </a:lnTo>
                  <a:lnTo>
                    <a:pt x="866" y="53"/>
                  </a:lnTo>
                  <a:lnTo>
                    <a:pt x="865" y="53"/>
                  </a:lnTo>
                  <a:lnTo>
                    <a:pt x="863" y="52"/>
                  </a:lnTo>
                  <a:lnTo>
                    <a:pt x="863" y="50"/>
                  </a:lnTo>
                  <a:lnTo>
                    <a:pt x="861" y="50"/>
                  </a:lnTo>
                  <a:lnTo>
                    <a:pt x="861" y="50"/>
                  </a:lnTo>
                  <a:lnTo>
                    <a:pt x="863" y="49"/>
                  </a:lnTo>
                  <a:lnTo>
                    <a:pt x="863" y="47"/>
                  </a:lnTo>
                  <a:lnTo>
                    <a:pt x="863" y="46"/>
                  </a:lnTo>
                  <a:lnTo>
                    <a:pt x="861" y="46"/>
                  </a:lnTo>
                  <a:lnTo>
                    <a:pt x="861" y="47"/>
                  </a:lnTo>
                  <a:lnTo>
                    <a:pt x="861" y="47"/>
                  </a:lnTo>
                  <a:lnTo>
                    <a:pt x="860" y="47"/>
                  </a:lnTo>
                  <a:lnTo>
                    <a:pt x="860" y="47"/>
                  </a:lnTo>
                  <a:lnTo>
                    <a:pt x="858" y="47"/>
                  </a:lnTo>
                  <a:lnTo>
                    <a:pt x="861" y="47"/>
                  </a:lnTo>
                  <a:lnTo>
                    <a:pt x="861" y="46"/>
                  </a:lnTo>
                  <a:lnTo>
                    <a:pt x="861" y="44"/>
                  </a:lnTo>
                  <a:lnTo>
                    <a:pt x="861" y="44"/>
                  </a:lnTo>
                  <a:lnTo>
                    <a:pt x="863" y="44"/>
                  </a:lnTo>
                  <a:lnTo>
                    <a:pt x="863" y="44"/>
                  </a:lnTo>
                  <a:close/>
                  <a:moveTo>
                    <a:pt x="2773" y="42"/>
                  </a:moveTo>
                  <a:lnTo>
                    <a:pt x="2773" y="42"/>
                  </a:lnTo>
                  <a:lnTo>
                    <a:pt x="2774" y="42"/>
                  </a:lnTo>
                  <a:lnTo>
                    <a:pt x="2774" y="44"/>
                  </a:lnTo>
                  <a:lnTo>
                    <a:pt x="2773" y="46"/>
                  </a:lnTo>
                  <a:lnTo>
                    <a:pt x="2769" y="46"/>
                  </a:lnTo>
                  <a:lnTo>
                    <a:pt x="2768" y="44"/>
                  </a:lnTo>
                  <a:lnTo>
                    <a:pt x="2766" y="44"/>
                  </a:lnTo>
                  <a:lnTo>
                    <a:pt x="2766" y="44"/>
                  </a:lnTo>
                  <a:lnTo>
                    <a:pt x="2768" y="42"/>
                  </a:lnTo>
                  <a:lnTo>
                    <a:pt x="2768" y="44"/>
                  </a:lnTo>
                  <a:lnTo>
                    <a:pt x="2771" y="44"/>
                  </a:lnTo>
                  <a:lnTo>
                    <a:pt x="2773" y="44"/>
                  </a:lnTo>
                  <a:lnTo>
                    <a:pt x="2773" y="42"/>
                  </a:lnTo>
                  <a:lnTo>
                    <a:pt x="2773" y="42"/>
                  </a:lnTo>
                  <a:close/>
                  <a:moveTo>
                    <a:pt x="15" y="41"/>
                  </a:moveTo>
                  <a:lnTo>
                    <a:pt x="18" y="42"/>
                  </a:lnTo>
                  <a:lnTo>
                    <a:pt x="19" y="42"/>
                  </a:lnTo>
                  <a:lnTo>
                    <a:pt x="18" y="42"/>
                  </a:lnTo>
                  <a:lnTo>
                    <a:pt x="15" y="42"/>
                  </a:lnTo>
                  <a:lnTo>
                    <a:pt x="15" y="41"/>
                  </a:lnTo>
                  <a:close/>
                  <a:moveTo>
                    <a:pt x="7" y="39"/>
                  </a:moveTo>
                  <a:lnTo>
                    <a:pt x="7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4" y="39"/>
                  </a:lnTo>
                  <a:lnTo>
                    <a:pt x="5" y="39"/>
                  </a:lnTo>
                  <a:lnTo>
                    <a:pt x="7" y="39"/>
                  </a:lnTo>
                  <a:lnTo>
                    <a:pt x="7" y="39"/>
                  </a:lnTo>
                  <a:close/>
                  <a:moveTo>
                    <a:pt x="59" y="34"/>
                  </a:moveTo>
                  <a:lnTo>
                    <a:pt x="59" y="34"/>
                  </a:lnTo>
                  <a:lnTo>
                    <a:pt x="60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7" y="34"/>
                  </a:lnTo>
                  <a:lnTo>
                    <a:pt x="59" y="34"/>
                  </a:lnTo>
                  <a:close/>
                  <a:moveTo>
                    <a:pt x="2768" y="34"/>
                  </a:moveTo>
                  <a:lnTo>
                    <a:pt x="2768" y="34"/>
                  </a:lnTo>
                  <a:lnTo>
                    <a:pt x="2766" y="34"/>
                  </a:lnTo>
                  <a:lnTo>
                    <a:pt x="2768" y="36"/>
                  </a:lnTo>
                  <a:lnTo>
                    <a:pt x="2769" y="36"/>
                  </a:lnTo>
                  <a:lnTo>
                    <a:pt x="2771" y="38"/>
                  </a:lnTo>
                  <a:lnTo>
                    <a:pt x="2771" y="38"/>
                  </a:lnTo>
                  <a:lnTo>
                    <a:pt x="2773" y="38"/>
                  </a:lnTo>
                  <a:lnTo>
                    <a:pt x="2771" y="36"/>
                  </a:lnTo>
                  <a:lnTo>
                    <a:pt x="2771" y="36"/>
                  </a:lnTo>
                  <a:lnTo>
                    <a:pt x="2769" y="34"/>
                  </a:lnTo>
                  <a:lnTo>
                    <a:pt x="2769" y="34"/>
                  </a:lnTo>
                  <a:lnTo>
                    <a:pt x="2768" y="34"/>
                  </a:lnTo>
                  <a:close/>
                  <a:moveTo>
                    <a:pt x="2708" y="33"/>
                  </a:move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6" y="34"/>
                  </a:lnTo>
                  <a:lnTo>
                    <a:pt x="2706" y="34"/>
                  </a:lnTo>
                  <a:lnTo>
                    <a:pt x="2705" y="34"/>
                  </a:lnTo>
                  <a:lnTo>
                    <a:pt x="2705" y="36"/>
                  </a:lnTo>
                  <a:lnTo>
                    <a:pt x="2702" y="36"/>
                  </a:lnTo>
                  <a:lnTo>
                    <a:pt x="2700" y="38"/>
                  </a:lnTo>
                  <a:lnTo>
                    <a:pt x="2700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700" y="38"/>
                  </a:lnTo>
                  <a:lnTo>
                    <a:pt x="2700" y="38"/>
                  </a:lnTo>
                  <a:lnTo>
                    <a:pt x="2702" y="36"/>
                  </a:lnTo>
                  <a:lnTo>
                    <a:pt x="2703" y="34"/>
                  </a:lnTo>
                  <a:lnTo>
                    <a:pt x="2705" y="34"/>
                  </a:lnTo>
                  <a:lnTo>
                    <a:pt x="2706" y="34"/>
                  </a:lnTo>
                  <a:lnTo>
                    <a:pt x="2708" y="33"/>
                  </a:lnTo>
                  <a:close/>
                  <a:moveTo>
                    <a:pt x="2933" y="33"/>
                  </a:moveTo>
                  <a:lnTo>
                    <a:pt x="2935" y="34"/>
                  </a:lnTo>
                  <a:lnTo>
                    <a:pt x="2933" y="36"/>
                  </a:lnTo>
                  <a:lnTo>
                    <a:pt x="2933" y="36"/>
                  </a:lnTo>
                  <a:lnTo>
                    <a:pt x="2933" y="38"/>
                  </a:lnTo>
                  <a:lnTo>
                    <a:pt x="2933" y="38"/>
                  </a:lnTo>
                  <a:lnTo>
                    <a:pt x="2933" y="39"/>
                  </a:lnTo>
                  <a:lnTo>
                    <a:pt x="2933" y="39"/>
                  </a:lnTo>
                  <a:lnTo>
                    <a:pt x="2932" y="39"/>
                  </a:lnTo>
                  <a:lnTo>
                    <a:pt x="2932" y="39"/>
                  </a:lnTo>
                  <a:lnTo>
                    <a:pt x="2930" y="39"/>
                  </a:lnTo>
                  <a:lnTo>
                    <a:pt x="2930" y="38"/>
                  </a:lnTo>
                  <a:lnTo>
                    <a:pt x="2930" y="36"/>
                  </a:lnTo>
                  <a:lnTo>
                    <a:pt x="2930" y="34"/>
                  </a:lnTo>
                  <a:lnTo>
                    <a:pt x="2932" y="34"/>
                  </a:lnTo>
                  <a:lnTo>
                    <a:pt x="2932" y="34"/>
                  </a:lnTo>
                  <a:lnTo>
                    <a:pt x="2933" y="33"/>
                  </a:lnTo>
                  <a:close/>
                  <a:moveTo>
                    <a:pt x="2773" y="31"/>
                  </a:moveTo>
                  <a:lnTo>
                    <a:pt x="2773" y="31"/>
                  </a:lnTo>
                  <a:lnTo>
                    <a:pt x="2773" y="33"/>
                  </a:lnTo>
                  <a:lnTo>
                    <a:pt x="2771" y="33"/>
                  </a:lnTo>
                  <a:lnTo>
                    <a:pt x="2771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71" y="34"/>
                  </a:lnTo>
                  <a:lnTo>
                    <a:pt x="2773" y="34"/>
                  </a:lnTo>
                  <a:lnTo>
                    <a:pt x="2773" y="34"/>
                  </a:lnTo>
                  <a:lnTo>
                    <a:pt x="2774" y="34"/>
                  </a:lnTo>
                  <a:lnTo>
                    <a:pt x="2776" y="34"/>
                  </a:lnTo>
                  <a:lnTo>
                    <a:pt x="2776" y="33"/>
                  </a:lnTo>
                  <a:lnTo>
                    <a:pt x="2776" y="33"/>
                  </a:lnTo>
                  <a:lnTo>
                    <a:pt x="2776" y="31"/>
                  </a:lnTo>
                  <a:lnTo>
                    <a:pt x="2776" y="33"/>
                  </a:lnTo>
                  <a:lnTo>
                    <a:pt x="2774" y="33"/>
                  </a:lnTo>
                  <a:lnTo>
                    <a:pt x="2774" y="31"/>
                  </a:lnTo>
                  <a:lnTo>
                    <a:pt x="2773" y="31"/>
                  </a:lnTo>
                  <a:close/>
                  <a:moveTo>
                    <a:pt x="2" y="30"/>
                  </a:moveTo>
                  <a:lnTo>
                    <a:pt x="4" y="30"/>
                  </a:lnTo>
                  <a:lnTo>
                    <a:pt x="5" y="31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2" y="30"/>
                  </a:lnTo>
                  <a:close/>
                  <a:moveTo>
                    <a:pt x="385" y="30"/>
                  </a:moveTo>
                  <a:lnTo>
                    <a:pt x="387" y="30"/>
                  </a:lnTo>
                  <a:lnTo>
                    <a:pt x="387" y="31"/>
                  </a:lnTo>
                  <a:lnTo>
                    <a:pt x="388" y="33"/>
                  </a:lnTo>
                  <a:lnTo>
                    <a:pt x="390" y="33"/>
                  </a:lnTo>
                  <a:lnTo>
                    <a:pt x="390" y="34"/>
                  </a:lnTo>
                  <a:lnTo>
                    <a:pt x="390" y="38"/>
                  </a:lnTo>
                  <a:lnTo>
                    <a:pt x="392" y="38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8"/>
                  </a:lnTo>
                  <a:lnTo>
                    <a:pt x="390" y="38"/>
                  </a:lnTo>
                  <a:lnTo>
                    <a:pt x="388" y="34"/>
                  </a:lnTo>
                  <a:lnTo>
                    <a:pt x="387" y="31"/>
                  </a:lnTo>
                  <a:lnTo>
                    <a:pt x="384" y="30"/>
                  </a:lnTo>
                  <a:lnTo>
                    <a:pt x="385" y="30"/>
                  </a:lnTo>
                  <a:close/>
                  <a:moveTo>
                    <a:pt x="880" y="28"/>
                  </a:moveTo>
                  <a:lnTo>
                    <a:pt x="880" y="30"/>
                  </a:lnTo>
                  <a:lnTo>
                    <a:pt x="880" y="31"/>
                  </a:lnTo>
                  <a:lnTo>
                    <a:pt x="879" y="33"/>
                  </a:lnTo>
                  <a:lnTo>
                    <a:pt x="877" y="34"/>
                  </a:lnTo>
                  <a:lnTo>
                    <a:pt x="876" y="36"/>
                  </a:lnTo>
                  <a:lnTo>
                    <a:pt x="876" y="34"/>
                  </a:lnTo>
                  <a:lnTo>
                    <a:pt x="876" y="34"/>
                  </a:lnTo>
                  <a:lnTo>
                    <a:pt x="876" y="33"/>
                  </a:lnTo>
                  <a:lnTo>
                    <a:pt x="877" y="31"/>
                  </a:lnTo>
                  <a:lnTo>
                    <a:pt x="879" y="30"/>
                  </a:lnTo>
                  <a:lnTo>
                    <a:pt x="880" y="28"/>
                  </a:lnTo>
                  <a:close/>
                  <a:moveTo>
                    <a:pt x="2728" y="28"/>
                  </a:moveTo>
                  <a:lnTo>
                    <a:pt x="2728" y="28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7" y="30"/>
                  </a:lnTo>
                  <a:lnTo>
                    <a:pt x="2727" y="30"/>
                  </a:lnTo>
                  <a:lnTo>
                    <a:pt x="2725" y="30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4" y="33"/>
                  </a:lnTo>
                  <a:lnTo>
                    <a:pt x="2722" y="33"/>
                  </a:lnTo>
                  <a:lnTo>
                    <a:pt x="2722" y="33"/>
                  </a:lnTo>
                  <a:lnTo>
                    <a:pt x="2721" y="34"/>
                  </a:lnTo>
                  <a:lnTo>
                    <a:pt x="2721" y="34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2" y="36"/>
                  </a:lnTo>
                  <a:lnTo>
                    <a:pt x="2722" y="38"/>
                  </a:lnTo>
                  <a:lnTo>
                    <a:pt x="2722" y="38"/>
                  </a:lnTo>
                  <a:lnTo>
                    <a:pt x="2721" y="38"/>
                  </a:lnTo>
                  <a:lnTo>
                    <a:pt x="2721" y="38"/>
                  </a:lnTo>
                  <a:lnTo>
                    <a:pt x="2719" y="38"/>
                  </a:lnTo>
                  <a:lnTo>
                    <a:pt x="2719" y="39"/>
                  </a:lnTo>
                  <a:lnTo>
                    <a:pt x="2719" y="39"/>
                  </a:lnTo>
                  <a:lnTo>
                    <a:pt x="2721" y="39"/>
                  </a:lnTo>
                  <a:lnTo>
                    <a:pt x="2721" y="39"/>
                  </a:lnTo>
                  <a:lnTo>
                    <a:pt x="2722" y="39"/>
                  </a:lnTo>
                  <a:lnTo>
                    <a:pt x="2724" y="39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2"/>
                  </a:lnTo>
                  <a:lnTo>
                    <a:pt x="2725" y="42"/>
                  </a:lnTo>
                  <a:lnTo>
                    <a:pt x="2725" y="42"/>
                  </a:lnTo>
                  <a:lnTo>
                    <a:pt x="2724" y="42"/>
                  </a:lnTo>
                  <a:lnTo>
                    <a:pt x="2722" y="42"/>
                  </a:lnTo>
                  <a:lnTo>
                    <a:pt x="2719" y="41"/>
                  </a:lnTo>
                  <a:lnTo>
                    <a:pt x="2717" y="39"/>
                  </a:lnTo>
                  <a:lnTo>
                    <a:pt x="2716" y="39"/>
                  </a:lnTo>
                  <a:lnTo>
                    <a:pt x="2716" y="38"/>
                  </a:lnTo>
                  <a:lnTo>
                    <a:pt x="2716" y="38"/>
                  </a:lnTo>
                  <a:lnTo>
                    <a:pt x="2716" y="39"/>
                  </a:lnTo>
                  <a:lnTo>
                    <a:pt x="2717" y="39"/>
                  </a:lnTo>
                  <a:lnTo>
                    <a:pt x="2717" y="39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6"/>
                  </a:lnTo>
                  <a:lnTo>
                    <a:pt x="2719" y="34"/>
                  </a:lnTo>
                  <a:lnTo>
                    <a:pt x="2721" y="33"/>
                  </a:lnTo>
                  <a:lnTo>
                    <a:pt x="2722" y="31"/>
                  </a:lnTo>
                  <a:lnTo>
                    <a:pt x="2724" y="31"/>
                  </a:lnTo>
                  <a:lnTo>
                    <a:pt x="2724" y="31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28"/>
                  </a:lnTo>
                  <a:lnTo>
                    <a:pt x="2727" y="28"/>
                  </a:lnTo>
                  <a:lnTo>
                    <a:pt x="2727" y="28"/>
                  </a:lnTo>
                  <a:lnTo>
                    <a:pt x="2728" y="28"/>
                  </a:lnTo>
                  <a:close/>
                  <a:moveTo>
                    <a:pt x="2782" y="28"/>
                  </a:moveTo>
                  <a:lnTo>
                    <a:pt x="2780" y="28"/>
                  </a:lnTo>
                  <a:lnTo>
                    <a:pt x="2780" y="30"/>
                  </a:lnTo>
                  <a:lnTo>
                    <a:pt x="2780" y="30"/>
                  </a:lnTo>
                  <a:lnTo>
                    <a:pt x="2780" y="31"/>
                  </a:lnTo>
                  <a:lnTo>
                    <a:pt x="2780" y="31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2" y="34"/>
                  </a:lnTo>
                  <a:lnTo>
                    <a:pt x="2784" y="34"/>
                  </a:lnTo>
                  <a:lnTo>
                    <a:pt x="2784" y="33"/>
                  </a:lnTo>
                  <a:lnTo>
                    <a:pt x="2784" y="33"/>
                  </a:lnTo>
                  <a:lnTo>
                    <a:pt x="2784" y="31"/>
                  </a:lnTo>
                  <a:lnTo>
                    <a:pt x="2784" y="30"/>
                  </a:lnTo>
                  <a:lnTo>
                    <a:pt x="2784" y="30"/>
                  </a:lnTo>
                  <a:lnTo>
                    <a:pt x="2784" y="28"/>
                  </a:lnTo>
                  <a:lnTo>
                    <a:pt x="2784" y="28"/>
                  </a:lnTo>
                  <a:lnTo>
                    <a:pt x="2782" y="28"/>
                  </a:lnTo>
                  <a:lnTo>
                    <a:pt x="2782" y="28"/>
                  </a:lnTo>
                  <a:close/>
                  <a:moveTo>
                    <a:pt x="2818" y="27"/>
                  </a:moveTo>
                  <a:lnTo>
                    <a:pt x="2818" y="27"/>
                  </a:lnTo>
                  <a:lnTo>
                    <a:pt x="2818" y="27"/>
                  </a:lnTo>
                  <a:lnTo>
                    <a:pt x="2818" y="27"/>
                  </a:lnTo>
                  <a:lnTo>
                    <a:pt x="2820" y="28"/>
                  </a:lnTo>
                  <a:lnTo>
                    <a:pt x="2821" y="28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6" y="31"/>
                  </a:lnTo>
                  <a:lnTo>
                    <a:pt x="2828" y="33"/>
                  </a:lnTo>
                  <a:lnTo>
                    <a:pt x="2828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3"/>
                  </a:lnTo>
                  <a:lnTo>
                    <a:pt x="2829" y="33"/>
                  </a:lnTo>
                  <a:lnTo>
                    <a:pt x="2829" y="34"/>
                  </a:lnTo>
                  <a:lnTo>
                    <a:pt x="2831" y="36"/>
                  </a:lnTo>
                  <a:lnTo>
                    <a:pt x="2833" y="36"/>
                  </a:lnTo>
                  <a:lnTo>
                    <a:pt x="2833" y="36"/>
                  </a:lnTo>
                  <a:lnTo>
                    <a:pt x="2839" y="39"/>
                  </a:lnTo>
                  <a:lnTo>
                    <a:pt x="2842" y="41"/>
                  </a:lnTo>
                  <a:lnTo>
                    <a:pt x="2842" y="42"/>
                  </a:lnTo>
                  <a:lnTo>
                    <a:pt x="2842" y="42"/>
                  </a:lnTo>
                  <a:lnTo>
                    <a:pt x="2842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5" y="46"/>
                  </a:lnTo>
                  <a:lnTo>
                    <a:pt x="2847" y="47"/>
                  </a:lnTo>
                  <a:lnTo>
                    <a:pt x="2847" y="49"/>
                  </a:lnTo>
                  <a:lnTo>
                    <a:pt x="2847" y="50"/>
                  </a:lnTo>
                  <a:lnTo>
                    <a:pt x="2847" y="50"/>
                  </a:lnTo>
                  <a:lnTo>
                    <a:pt x="2848" y="50"/>
                  </a:lnTo>
                  <a:lnTo>
                    <a:pt x="2848" y="52"/>
                  </a:lnTo>
                  <a:lnTo>
                    <a:pt x="2847" y="53"/>
                  </a:lnTo>
                  <a:lnTo>
                    <a:pt x="2847" y="55"/>
                  </a:lnTo>
                  <a:lnTo>
                    <a:pt x="2847" y="55"/>
                  </a:lnTo>
                  <a:lnTo>
                    <a:pt x="2845" y="55"/>
                  </a:lnTo>
                  <a:lnTo>
                    <a:pt x="2845" y="55"/>
                  </a:lnTo>
                  <a:lnTo>
                    <a:pt x="2844" y="53"/>
                  </a:lnTo>
                  <a:lnTo>
                    <a:pt x="2844" y="53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60"/>
                  </a:lnTo>
                  <a:lnTo>
                    <a:pt x="2844" y="60"/>
                  </a:lnTo>
                  <a:lnTo>
                    <a:pt x="2844" y="61"/>
                  </a:lnTo>
                  <a:lnTo>
                    <a:pt x="2842" y="61"/>
                  </a:lnTo>
                  <a:lnTo>
                    <a:pt x="2839" y="63"/>
                  </a:lnTo>
                  <a:lnTo>
                    <a:pt x="2839" y="63"/>
                  </a:lnTo>
                  <a:lnTo>
                    <a:pt x="2837" y="61"/>
                  </a:lnTo>
                  <a:lnTo>
                    <a:pt x="2836" y="61"/>
                  </a:lnTo>
                  <a:lnTo>
                    <a:pt x="2833" y="60"/>
                  </a:lnTo>
                  <a:lnTo>
                    <a:pt x="2829" y="60"/>
                  </a:lnTo>
                  <a:lnTo>
                    <a:pt x="2828" y="61"/>
                  </a:lnTo>
                  <a:lnTo>
                    <a:pt x="2828" y="63"/>
                  </a:lnTo>
                  <a:lnTo>
                    <a:pt x="2828" y="63"/>
                  </a:lnTo>
                  <a:lnTo>
                    <a:pt x="2829" y="63"/>
                  </a:lnTo>
                  <a:lnTo>
                    <a:pt x="2829" y="63"/>
                  </a:lnTo>
                  <a:lnTo>
                    <a:pt x="2828" y="64"/>
                  </a:lnTo>
                  <a:lnTo>
                    <a:pt x="2828" y="64"/>
                  </a:lnTo>
                  <a:lnTo>
                    <a:pt x="2828" y="66"/>
                  </a:lnTo>
                  <a:lnTo>
                    <a:pt x="2828" y="66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6" y="68"/>
                  </a:lnTo>
                  <a:lnTo>
                    <a:pt x="2826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3" y="68"/>
                  </a:lnTo>
                  <a:lnTo>
                    <a:pt x="2821" y="68"/>
                  </a:lnTo>
                  <a:lnTo>
                    <a:pt x="2821" y="66"/>
                  </a:lnTo>
                  <a:lnTo>
                    <a:pt x="2820" y="66"/>
                  </a:lnTo>
                  <a:lnTo>
                    <a:pt x="2821" y="66"/>
                  </a:lnTo>
                  <a:lnTo>
                    <a:pt x="2821" y="66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3"/>
                  </a:lnTo>
                  <a:lnTo>
                    <a:pt x="2821" y="63"/>
                  </a:lnTo>
                  <a:lnTo>
                    <a:pt x="2820" y="61"/>
                  </a:lnTo>
                  <a:lnTo>
                    <a:pt x="2820" y="60"/>
                  </a:lnTo>
                  <a:lnTo>
                    <a:pt x="2818" y="57"/>
                  </a:lnTo>
                  <a:lnTo>
                    <a:pt x="2817" y="55"/>
                  </a:lnTo>
                  <a:lnTo>
                    <a:pt x="2817" y="55"/>
                  </a:lnTo>
                  <a:lnTo>
                    <a:pt x="2817" y="57"/>
                  </a:lnTo>
                  <a:lnTo>
                    <a:pt x="2817" y="57"/>
                  </a:lnTo>
                  <a:lnTo>
                    <a:pt x="2817" y="55"/>
                  </a:lnTo>
                  <a:lnTo>
                    <a:pt x="2817" y="53"/>
                  </a:lnTo>
                  <a:lnTo>
                    <a:pt x="2815" y="53"/>
                  </a:lnTo>
                  <a:lnTo>
                    <a:pt x="2815" y="53"/>
                  </a:lnTo>
                  <a:lnTo>
                    <a:pt x="2814" y="52"/>
                  </a:lnTo>
                  <a:lnTo>
                    <a:pt x="2814" y="52"/>
                  </a:lnTo>
                  <a:lnTo>
                    <a:pt x="2812" y="50"/>
                  </a:lnTo>
                  <a:lnTo>
                    <a:pt x="2812" y="50"/>
                  </a:lnTo>
                  <a:lnTo>
                    <a:pt x="2814" y="49"/>
                  </a:lnTo>
                  <a:lnTo>
                    <a:pt x="2814" y="49"/>
                  </a:lnTo>
                  <a:lnTo>
                    <a:pt x="2814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6"/>
                  </a:lnTo>
                  <a:lnTo>
                    <a:pt x="2812" y="46"/>
                  </a:lnTo>
                  <a:lnTo>
                    <a:pt x="2810" y="44"/>
                  </a:lnTo>
                  <a:lnTo>
                    <a:pt x="2807" y="42"/>
                  </a:lnTo>
                  <a:lnTo>
                    <a:pt x="2804" y="39"/>
                  </a:lnTo>
                  <a:lnTo>
                    <a:pt x="2803" y="39"/>
                  </a:lnTo>
                  <a:lnTo>
                    <a:pt x="2803" y="39"/>
                  </a:lnTo>
                  <a:lnTo>
                    <a:pt x="2804" y="39"/>
                  </a:lnTo>
                  <a:lnTo>
                    <a:pt x="2804" y="38"/>
                  </a:lnTo>
                  <a:lnTo>
                    <a:pt x="2803" y="38"/>
                  </a:lnTo>
                  <a:lnTo>
                    <a:pt x="2804" y="38"/>
                  </a:lnTo>
                  <a:lnTo>
                    <a:pt x="2804" y="38"/>
                  </a:lnTo>
                  <a:lnTo>
                    <a:pt x="2806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6"/>
                  </a:lnTo>
                  <a:lnTo>
                    <a:pt x="2809" y="36"/>
                  </a:lnTo>
                  <a:lnTo>
                    <a:pt x="2809" y="36"/>
                  </a:lnTo>
                  <a:lnTo>
                    <a:pt x="2807" y="36"/>
                  </a:lnTo>
                  <a:lnTo>
                    <a:pt x="2807" y="36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4" y="33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0"/>
                  </a:lnTo>
                  <a:lnTo>
                    <a:pt x="2817" y="28"/>
                  </a:lnTo>
                  <a:lnTo>
                    <a:pt x="2818" y="27"/>
                  </a:lnTo>
                  <a:close/>
                  <a:moveTo>
                    <a:pt x="2751" y="25"/>
                  </a:moveTo>
                  <a:lnTo>
                    <a:pt x="2751" y="25"/>
                  </a:lnTo>
                  <a:lnTo>
                    <a:pt x="2751" y="25"/>
                  </a:lnTo>
                  <a:lnTo>
                    <a:pt x="2752" y="27"/>
                  </a:lnTo>
                  <a:lnTo>
                    <a:pt x="2752" y="27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5" y="28"/>
                  </a:lnTo>
                  <a:lnTo>
                    <a:pt x="2755" y="28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4" y="30"/>
                  </a:lnTo>
                  <a:lnTo>
                    <a:pt x="2752" y="30"/>
                  </a:lnTo>
                  <a:lnTo>
                    <a:pt x="2751" y="28"/>
                  </a:lnTo>
                  <a:lnTo>
                    <a:pt x="2751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28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1"/>
                  </a:lnTo>
                  <a:lnTo>
                    <a:pt x="2751" y="31"/>
                  </a:lnTo>
                  <a:lnTo>
                    <a:pt x="2749" y="31"/>
                  </a:lnTo>
                  <a:lnTo>
                    <a:pt x="2749" y="31"/>
                  </a:lnTo>
                  <a:lnTo>
                    <a:pt x="2747" y="31"/>
                  </a:lnTo>
                  <a:lnTo>
                    <a:pt x="2747" y="30"/>
                  </a:lnTo>
                  <a:lnTo>
                    <a:pt x="2746" y="30"/>
                  </a:lnTo>
                  <a:lnTo>
                    <a:pt x="2746" y="28"/>
                  </a:lnTo>
                  <a:lnTo>
                    <a:pt x="2747" y="28"/>
                  </a:lnTo>
                  <a:lnTo>
                    <a:pt x="2747" y="28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9" y="27"/>
                  </a:lnTo>
                  <a:lnTo>
                    <a:pt x="2751" y="27"/>
                  </a:lnTo>
                  <a:lnTo>
                    <a:pt x="2751" y="25"/>
                  </a:lnTo>
                  <a:close/>
                  <a:moveTo>
                    <a:pt x="2757" y="20"/>
                  </a:moveTo>
                  <a:lnTo>
                    <a:pt x="2757" y="22"/>
                  </a:lnTo>
                  <a:lnTo>
                    <a:pt x="2758" y="22"/>
                  </a:lnTo>
                  <a:lnTo>
                    <a:pt x="2758" y="22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60" y="25"/>
                  </a:lnTo>
                  <a:lnTo>
                    <a:pt x="2760" y="25"/>
                  </a:lnTo>
                  <a:lnTo>
                    <a:pt x="2760" y="27"/>
                  </a:lnTo>
                  <a:lnTo>
                    <a:pt x="2760" y="27"/>
                  </a:lnTo>
                  <a:lnTo>
                    <a:pt x="2762" y="28"/>
                  </a:lnTo>
                  <a:lnTo>
                    <a:pt x="2762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30"/>
                  </a:lnTo>
                  <a:lnTo>
                    <a:pt x="2762" y="30"/>
                  </a:lnTo>
                  <a:lnTo>
                    <a:pt x="2762" y="28"/>
                  </a:lnTo>
                  <a:lnTo>
                    <a:pt x="2760" y="28"/>
                  </a:lnTo>
                  <a:lnTo>
                    <a:pt x="2758" y="28"/>
                  </a:lnTo>
                  <a:lnTo>
                    <a:pt x="2758" y="28"/>
                  </a:lnTo>
                  <a:lnTo>
                    <a:pt x="2758" y="30"/>
                  </a:lnTo>
                  <a:lnTo>
                    <a:pt x="2760" y="30"/>
                  </a:lnTo>
                  <a:lnTo>
                    <a:pt x="2760" y="30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58" y="31"/>
                  </a:lnTo>
                  <a:lnTo>
                    <a:pt x="2758" y="31"/>
                  </a:lnTo>
                  <a:lnTo>
                    <a:pt x="2758" y="30"/>
                  </a:lnTo>
                  <a:lnTo>
                    <a:pt x="2757" y="28"/>
                  </a:lnTo>
                  <a:lnTo>
                    <a:pt x="2755" y="27"/>
                  </a:lnTo>
                  <a:lnTo>
                    <a:pt x="2754" y="27"/>
                  </a:lnTo>
                  <a:lnTo>
                    <a:pt x="2754" y="27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3"/>
                  </a:lnTo>
                  <a:lnTo>
                    <a:pt x="2752" y="23"/>
                  </a:lnTo>
                  <a:lnTo>
                    <a:pt x="2754" y="22"/>
                  </a:lnTo>
                  <a:lnTo>
                    <a:pt x="2754" y="22"/>
                  </a:lnTo>
                  <a:lnTo>
                    <a:pt x="2754" y="23"/>
                  </a:lnTo>
                  <a:lnTo>
                    <a:pt x="2754" y="23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7" y="23"/>
                  </a:lnTo>
                  <a:lnTo>
                    <a:pt x="2757" y="23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3"/>
                  </a:lnTo>
                  <a:lnTo>
                    <a:pt x="2758" y="23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58" y="23"/>
                  </a:lnTo>
                  <a:lnTo>
                    <a:pt x="2758" y="23"/>
                  </a:lnTo>
                  <a:lnTo>
                    <a:pt x="2757" y="22"/>
                  </a:lnTo>
                  <a:lnTo>
                    <a:pt x="2757" y="22"/>
                  </a:lnTo>
                  <a:lnTo>
                    <a:pt x="2757" y="20"/>
                  </a:lnTo>
                  <a:close/>
                  <a:moveTo>
                    <a:pt x="2542" y="20"/>
                  </a:moveTo>
                  <a:lnTo>
                    <a:pt x="2542" y="23"/>
                  </a:lnTo>
                  <a:lnTo>
                    <a:pt x="2542" y="23"/>
                  </a:lnTo>
                  <a:lnTo>
                    <a:pt x="2541" y="22"/>
                  </a:lnTo>
                  <a:lnTo>
                    <a:pt x="2542" y="20"/>
                  </a:lnTo>
                  <a:close/>
                  <a:moveTo>
                    <a:pt x="2881" y="20"/>
                  </a:moveTo>
                  <a:lnTo>
                    <a:pt x="2880" y="22"/>
                  </a:lnTo>
                  <a:lnTo>
                    <a:pt x="2880" y="23"/>
                  </a:lnTo>
                  <a:lnTo>
                    <a:pt x="2880" y="25"/>
                  </a:lnTo>
                  <a:lnTo>
                    <a:pt x="2881" y="25"/>
                  </a:lnTo>
                  <a:lnTo>
                    <a:pt x="2881" y="25"/>
                  </a:lnTo>
                  <a:lnTo>
                    <a:pt x="2883" y="23"/>
                  </a:lnTo>
                  <a:lnTo>
                    <a:pt x="2883" y="22"/>
                  </a:lnTo>
                  <a:lnTo>
                    <a:pt x="2883" y="20"/>
                  </a:lnTo>
                  <a:lnTo>
                    <a:pt x="2881" y="20"/>
                  </a:lnTo>
                  <a:lnTo>
                    <a:pt x="2881" y="20"/>
                  </a:lnTo>
                  <a:close/>
                  <a:moveTo>
                    <a:pt x="2818" y="20"/>
                  </a:moveTo>
                  <a:lnTo>
                    <a:pt x="2820" y="20"/>
                  </a:lnTo>
                  <a:lnTo>
                    <a:pt x="2820" y="22"/>
                  </a:lnTo>
                  <a:lnTo>
                    <a:pt x="2820" y="23"/>
                  </a:lnTo>
                  <a:lnTo>
                    <a:pt x="2818" y="23"/>
                  </a:lnTo>
                  <a:lnTo>
                    <a:pt x="2818" y="23"/>
                  </a:lnTo>
                  <a:lnTo>
                    <a:pt x="2818" y="22"/>
                  </a:lnTo>
                  <a:lnTo>
                    <a:pt x="2818" y="22"/>
                  </a:lnTo>
                  <a:lnTo>
                    <a:pt x="2818" y="20"/>
                  </a:lnTo>
                  <a:lnTo>
                    <a:pt x="2818" y="20"/>
                  </a:lnTo>
                  <a:lnTo>
                    <a:pt x="2818" y="20"/>
                  </a:lnTo>
                  <a:close/>
                  <a:moveTo>
                    <a:pt x="2796" y="19"/>
                  </a:moveTo>
                  <a:lnTo>
                    <a:pt x="2795" y="19"/>
                  </a:lnTo>
                  <a:lnTo>
                    <a:pt x="2793" y="19"/>
                  </a:lnTo>
                  <a:lnTo>
                    <a:pt x="2793" y="19"/>
                  </a:lnTo>
                  <a:lnTo>
                    <a:pt x="2792" y="19"/>
                  </a:lnTo>
                  <a:lnTo>
                    <a:pt x="2790" y="19"/>
                  </a:lnTo>
                  <a:lnTo>
                    <a:pt x="2788" y="20"/>
                  </a:lnTo>
                  <a:lnTo>
                    <a:pt x="2787" y="20"/>
                  </a:lnTo>
                  <a:lnTo>
                    <a:pt x="2787" y="20"/>
                  </a:lnTo>
                  <a:lnTo>
                    <a:pt x="2787" y="22"/>
                  </a:lnTo>
                  <a:lnTo>
                    <a:pt x="2788" y="22"/>
                  </a:lnTo>
                  <a:lnTo>
                    <a:pt x="2790" y="25"/>
                  </a:lnTo>
                  <a:lnTo>
                    <a:pt x="2792" y="27"/>
                  </a:lnTo>
                  <a:lnTo>
                    <a:pt x="2793" y="27"/>
                  </a:lnTo>
                  <a:lnTo>
                    <a:pt x="2795" y="27"/>
                  </a:lnTo>
                  <a:lnTo>
                    <a:pt x="2795" y="25"/>
                  </a:lnTo>
                  <a:lnTo>
                    <a:pt x="2796" y="23"/>
                  </a:lnTo>
                  <a:lnTo>
                    <a:pt x="2796" y="22"/>
                  </a:lnTo>
                  <a:lnTo>
                    <a:pt x="2796" y="22"/>
                  </a:lnTo>
                  <a:lnTo>
                    <a:pt x="2798" y="23"/>
                  </a:lnTo>
                  <a:lnTo>
                    <a:pt x="2798" y="23"/>
                  </a:lnTo>
                  <a:lnTo>
                    <a:pt x="2798" y="22"/>
                  </a:lnTo>
                  <a:lnTo>
                    <a:pt x="2798" y="20"/>
                  </a:lnTo>
                  <a:lnTo>
                    <a:pt x="2796" y="19"/>
                  </a:lnTo>
                  <a:lnTo>
                    <a:pt x="2796" y="19"/>
                  </a:lnTo>
                  <a:close/>
                  <a:moveTo>
                    <a:pt x="757" y="19"/>
                  </a:moveTo>
                  <a:lnTo>
                    <a:pt x="756" y="19"/>
                  </a:lnTo>
                  <a:lnTo>
                    <a:pt x="753" y="20"/>
                  </a:lnTo>
                  <a:lnTo>
                    <a:pt x="751" y="22"/>
                  </a:lnTo>
                  <a:lnTo>
                    <a:pt x="748" y="23"/>
                  </a:lnTo>
                  <a:lnTo>
                    <a:pt x="745" y="25"/>
                  </a:lnTo>
                  <a:lnTo>
                    <a:pt x="743" y="25"/>
                  </a:lnTo>
                  <a:lnTo>
                    <a:pt x="740" y="25"/>
                  </a:lnTo>
                  <a:lnTo>
                    <a:pt x="738" y="25"/>
                  </a:lnTo>
                  <a:lnTo>
                    <a:pt x="738" y="27"/>
                  </a:lnTo>
                  <a:lnTo>
                    <a:pt x="740" y="27"/>
                  </a:lnTo>
                  <a:lnTo>
                    <a:pt x="742" y="27"/>
                  </a:lnTo>
                  <a:lnTo>
                    <a:pt x="742" y="28"/>
                  </a:lnTo>
                  <a:lnTo>
                    <a:pt x="742" y="30"/>
                  </a:lnTo>
                  <a:lnTo>
                    <a:pt x="743" y="30"/>
                  </a:lnTo>
                  <a:lnTo>
                    <a:pt x="745" y="31"/>
                  </a:lnTo>
                  <a:lnTo>
                    <a:pt x="746" y="30"/>
                  </a:lnTo>
                  <a:lnTo>
                    <a:pt x="748" y="30"/>
                  </a:lnTo>
                  <a:lnTo>
                    <a:pt x="749" y="27"/>
                  </a:lnTo>
                  <a:lnTo>
                    <a:pt x="751" y="25"/>
                  </a:lnTo>
                  <a:lnTo>
                    <a:pt x="754" y="23"/>
                  </a:lnTo>
                  <a:lnTo>
                    <a:pt x="756" y="22"/>
                  </a:lnTo>
                  <a:lnTo>
                    <a:pt x="756" y="20"/>
                  </a:lnTo>
                  <a:lnTo>
                    <a:pt x="757" y="19"/>
                  </a:lnTo>
                  <a:lnTo>
                    <a:pt x="757" y="19"/>
                  </a:lnTo>
                  <a:close/>
                  <a:moveTo>
                    <a:pt x="2728" y="16"/>
                  </a:move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9"/>
                  </a:lnTo>
                  <a:lnTo>
                    <a:pt x="2728" y="19"/>
                  </a:lnTo>
                  <a:lnTo>
                    <a:pt x="2728" y="20"/>
                  </a:lnTo>
                  <a:lnTo>
                    <a:pt x="2728" y="22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7" y="22"/>
                  </a:lnTo>
                  <a:lnTo>
                    <a:pt x="2727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4" y="22"/>
                  </a:lnTo>
                  <a:lnTo>
                    <a:pt x="2724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3"/>
                  </a:lnTo>
                  <a:lnTo>
                    <a:pt x="2719" y="23"/>
                  </a:lnTo>
                  <a:lnTo>
                    <a:pt x="2719" y="23"/>
                  </a:lnTo>
                  <a:lnTo>
                    <a:pt x="2717" y="23"/>
                  </a:lnTo>
                  <a:lnTo>
                    <a:pt x="2717" y="25"/>
                  </a:lnTo>
                  <a:lnTo>
                    <a:pt x="2716" y="25"/>
                  </a:lnTo>
                  <a:lnTo>
                    <a:pt x="2716" y="27"/>
                  </a:lnTo>
                  <a:lnTo>
                    <a:pt x="2716" y="27"/>
                  </a:lnTo>
                  <a:lnTo>
                    <a:pt x="2716" y="28"/>
                  </a:lnTo>
                  <a:lnTo>
                    <a:pt x="2716" y="28"/>
                  </a:lnTo>
                  <a:lnTo>
                    <a:pt x="2714" y="28"/>
                  </a:lnTo>
                  <a:lnTo>
                    <a:pt x="2714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1"/>
                  </a:lnTo>
                  <a:lnTo>
                    <a:pt x="2716" y="33"/>
                  </a:lnTo>
                  <a:lnTo>
                    <a:pt x="2714" y="33"/>
                  </a:lnTo>
                  <a:lnTo>
                    <a:pt x="2713" y="33"/>
                  </a:lnTo>
                  <a:lnTo>
                    <a:pt x="2711" y="34"/>
                  </a:lnTo>
                  <a:lnTo>
                    <a:pt x="2711" y="34"/>
                  </a:lnTo>
                  <a:lnTo>
                    <a:pt x="2711" y="36"/>
                  </a:lnTo>
                  <a:lnTo>
                    <a:pt x="2713" y="36"/>
                  </a:lnTo>
                  <a:lnTo>
                    <a:pt x="2714" y="36"/>
                  </a:lnTo>
                  <a:lnTo>
                    <a:pt x="2714" y="36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3" y="38"/>
                  </a:lnTo>
                  <a:lnTo>
                    <a:pt x="2711" y="36"/>
                  </a:lnTo>
                  <a:lnTo>
                    <a:pt x="2711" y="36"/>
                  </a:lnTo>
                  <a:lnTo>
                    <a:pt x="2710" y="36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1" y="34"/>
                  </a:lnTo>
                  <a:lnTo>
                    <a:pt x="2714" y="33"/>
                  </a:lnTo>
                  <a:lnTo>
                    <a:pt x="2714" y="33"/>
                  </a:lnTo>
                  <a:lnTo>
                    <a:pt x="2714" y="31"/>
                  </a:lnTo>
                  <a:lnTo>
                    <a:pt x="2714" y="31"/>
                  </a:lnTo>
                  <a:lnTo>
                    <a:pt x="2713" y="31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28"/>
                  </a:lnTo>
                  <a:lnTo>
                    <a:pt x="2713" y="28"/>
                  </a:lnTo>
                  <a:lnTo>
                    <a:pt x="2714" y="28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6" y="25"/>
                  </a:lnTo>
                  <a:lnTo>
                    <a:pt x="2716" y="25"/>
                  </a:lnTo>
                  <a:lnTo>
                    <a:pt x="2717" y="25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7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7"/>
                  </a:lnTo>
                  <a:lnTo>
                    <a:pt x="2713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7" y="19"/>
                  </a:lnTo>
                  <a:lnTo>
                    <a:pt x="2717" y="19"/>
                  </a:lnTo>
                  <a:lnTo>
                    <a:pt x="2717" y="17"/>
                  </a:lnTo>
                  <a:lnTo>
                    <a:pt x="2717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7" y="17"/>
                  </a:lnTo>
                  <a:lnTo>
                    <a:pt x="2717" y="19"/>
                  </a:lnTo>
                  <a:lnTo>
                    <a:pt x="2719" y="19"/>
                  </a:lnTo>
                  <a:lnTo>
                    <a:pt x="2719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2" y="20"/>
                  </a:lnTo>
                  <a:lnTo>
                    <a:pt x="2722" y="20"/>
                  </a:lnTo>
                  <a:lnTo>
                    <a:pt x="2722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5" y="20"/>
                  </a:lnTo>
                  <a:lnTo>
                    <a:pt x="2727" y="20"/>
                  </a:lnTo>
                  <a:lnTo>
                    <a:pt x="2727" y="20"/>
                  </a:lnTo>
                  <a:lnTo>
                    <a:pt x="2725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5" y="19"/>
                  </a:lnTo>
                  <a:lnTo>
                    <a:pt x="2727" y="19"/>
                  </a:lnTo>
                  <a:lnTo>
                    <a:pt x="2727" y="20"/>
                  </a:lnTo>
                  <a:lnTo>
                    <a:pt x="2727" y="19"/>
                  </a:lnTo>
                  <a:lnTo>
                    <a:pt x="2727" y="19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6"/>
                  </a:lnTo>
                  <a:lnTo>
                    <a:pt x="2728" y="16"/>
                  </a:lnTo>
                  <a:lnTo>
                    <a:pt x="2728" y="16"/>
                  </a:lnTo>
                  <a:close/>
                  <a:moveTo>
                    <a:pt x="2544" y="12"/>
                  </a:moveTo>
                  <a:lnTo>
                    <a:pt x="2546" y="12"/>
                  </a:lnTo>
                  <a:lnTo>
                    <a:pt x="2544" y="14"/>
                  </a:lnTo>
                  <a:lnTo>
                    <a:pt x="2544" y="17"/>
                  </a:lnTo>
                  <a:lnTo>
                    <a:pt x="2544" y="19"/>
                  </a:lnTo>
                  <a:lnTo>
                    <a:pt x="2544" y="20"/>
                  </a:lnTo>
                  <a:lnTo>
                    <a:pt x="2544" y="20"/>
                  </a:lnTo>
                  <a:lnTo>
                    <a:pt x="2544" y="23"/>
                  </a:lnTo>
                  <a:lnTo>
                    <a:pt x="2544" y="23"/>
                  </a:lnTo>
                  <a:lnTo>
                    <a:pt x="2542" y="20"/>
                  </a:lnTo>
                  <a:lnTo>
                    <a:pt x="2541" y="19"/>
                  </a:lnTo>
                  <a:lnTo>
                    <a:pt x="2541" y="19"/>
                  </a:lnTo>
                  <a:lnTo>
                    <a:pt x="2542" y="19"/>
                  </a:lnTo>
                  <a:lnTo>
                    <a:pt x="2542" y="17"/>
                  </a:lnTo>
                  <a:lnTo>
                    <a:pt x="2544" y="16"/>
                  </a:lnTo>
                  <a:lnTo>
                    <a:pt x="2544" y="12"/>
                  </a:lnTo>
                  <a:lnTo>
                    <a:pt x="2544" y="12"/>
                  </a:lnTo>
                  <a:close/>
                  <a:moveTo>
                    <a:pt x="2905" y="11"/>
                  </a:moveTo>
                  <a:lnTo>
                    <a:pt x="2907" y="12"/>
                  </a:lnTo>
                  <a:lnTo>
                    <a:pt x="2907" y="14"/>
                  </a:lnTo>
                  <a:lnTo>
                    <a:pt x="2907" y="16"/>
                  </a:lnTo>
                  <a:lnTo>
                    <a:pt x="2907" y="16"/>
                  </a:lnTo>
                  <a:lnTo>
                    <a:pt x="2907" y="17"/>
                  </a:lnTo>
                  <a:lnTo>
                    <a:pt x="2905" y="17"/>
                  </a:lnTo>
                  <a:lnTo>
                    <a:pt x="2905" y="17"/>
                  </a:lnTo>
                  <a:lnTo>
                    <a:pt x="2903" y="17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4"/>
                  </a:lnTo>
                  <a:lnTo>
                    <a:pt x="2903" y="12"/>
                  </a:lnTo>
                  <a:lnTo>
                    <a:pt x="2905" y="11"/>
                  </a:lnTo>
                  <a:lnTo>
                    <a:pt x="2905" y="11"/>
                  </a:lnTo>
                  <a:close/>
                  <a:moveTo>
                    <a:pt x="251" y="11"/>
                  </a:moveTo>
                  <a:lnTo>
                    <a:pt x="251" y="11"/>
                  </a:lnTo>
                  <a:lnTo>
                    <a:pt x="253" y="11"/>
                  </a:lnTo>
                  <a:lnTo>
                    <a:pt x="253" y="12"/>
                  </a:lnTo>
                  <a:lnTo>
                    <a:pt x="253" y="14"/>
                  </a:lnTo>
                  <a:lnTo>
                    <a:pt x="254" y="14"/>
                  </a:lnTo>
                  <a:lnTo>
                    <a:pt x="254" y="14"/>
                  </a:lnTo>
                  <a:lnTo>
                    <a:pt x="254" y="16"/>
                  </a:lnTo>
                  <a:lnTo>
                    <a:pt x="253" y="16"/>
                  </a:lnTo>
                  <a:lnTo>
                    <a:pt x="251" y="14"/>
                  </a:lnTo>
                  <a:lnTo>
                    <a:pt x="251" y="12"/>
                  </a:lnTo>
                  <a:lnTo>
                    <a:pt x="251" y="12"/>
                  </a:lnTo>
                  <a:lnTo>
                    <a:pt x="251" y="11"/>
                  </a:lnTo>
                  <a:lnTo>
                    <a:pt x="251" y="11"/>
                  </a:lnTo>
                  <a:lnTo>
                    <a:pt x="251" y="11"/>
                  </a:lnTo>
                  <a:close/>
                  <a:moveTo>
                    <a:pt x="8" y="6"/>
                  </a:moveTo>
                  <a:lnTo>
                    <a:pt x="10" y="6"/>
                  </a:lnTo>
                  <a:lnTo>
                    <a:pt x="8" y="6"/>
                  </a:lnTo>
                  <a:lnTo>
                    <a:pt x="8" y="8"/>
                  </a:lnTo>
                  <a:lnTo>
                    <a:pt x="8" y="9"/>
                  </a:lnTo>
                  <a:lnTo>
                    <a:pt x="7" y="8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close/>
                  <a:moveTo>
                    <a:pt x="887" y="5"/>
                  </a:moveTo>
                  <a:lnTo>
                    <a:pt x="888" y="5"/>
                  </a:lnTo>
                  <a:lnTo>
                    <a:pt x="888" y="6"/>
                  </a:lnTo>
                  <a:lnTo>
                    <a:pt x="888" y="8"/>
                  </a:lnTo>
                  <a:lnTo>
                    <a:pt x="890" y="9"/>
                  </a:lnTo>
                  <a:lnTo>
                    <a:pt x="890" y="11"/>
                  </a:lnTo>
                  <a:lnTo>
                    <a:pt x="888" y="11"/>
                  </a:lnTo>
                  <a:lnTo>
                    <a:pt x="888" y="12"/>
                  </a:lnTo>
                  <a:lnTo>
                    <a:pt x="887" y="12"/>
                  </a:lnTo>
                  <a:lnTo>
                    <a:pt x="887" y="9"/>
                  </a:lnTo>
                  <a:lnTo>
                    <a:pt x="887" y="8"/>
                  </a:lnTo>
                  <a:lnTo>
                    <a:pt x="887" y="6"/>
                  </a:lnTo>
                  <a:lnTo>
                    <a:pt x="887" y="6"/>
                  </a:lnTo>
                  <a:lnTo>
                    <a:pt x="887" y="5"/>
                  </a:lnTo>
                  <a:close/>
                  <a:moveTo>
                    <a:pt x="2795" y="3"/>
                  </a:moveTo>
                  <a:lnTo>
                    <a:pt x="2796" y="5"/>
                  </a:lnTo>
                  <a:lnTo>
                    <a:pt x="2796" y="6"/>
                  </a:lnTo>
                  <a:lnTo>
                    <a:pt x="2798" y="5"/>
                  </a:lnTo>
                  <a:lnTo>
                    <a:pt x="2798" y="6"/>
                  </a:lnTo>
                  <a:lnTo>
                    <a:pt x="2798" y="8"/>
                  </a:lnTo>
                  <a:lnTo>
                    <a:pt x="2796" y="6"/>
                  </a:lnTo>
                  <a:lnTo>
                    <a:pt x="2795" y="8"/>
                  </a:lnTo>
                  <a:lnTo>
                    <a:pt x="2793" y="6"/>
                  </a:lnTo>
                  <a:lnTo>
                    <a:pt x="2795" y="6"/>
                  </a:lnTo>
                  <a:lnTo>
                    <a:pt x="2795" y="5"/>
                  </a:lnTo>
                  <a:lnTo>
                    <a:pt x="2795" y="3"/>
                  </a:lnTo>
                  <a:close/>
                  <a:moveTo>
                    <a:pt x="2870" y="1"/>
                  </a:moveTo>
                  <a:lnTo>
                    <a:pt x="2872" y="1"/>
                  </a:lnTo>
                  <a:lnTo>
                    <a:pt x="2874" y="3"/>
                  </a:lnTo>
                  <a:lnTo>
                    <a:pt x="2875" y="3"/>
                  </a:lnTo>
                  <a:lnTo>
                    <a:pt x="2875" y="3"/>
                  </a:lnTo>
                  <a:lnTo>
                    <a:pt x="2877" y="3"/>
                  </a:lnTo>
                  <a:lnTo>
                    <a:pt x="2877" y="3"/>
                  </a:lnTo>
                  <a:lnTo>
                    <a:pt x="2878" y="5"/>
                  </a:lnTo>
                  <a:lnTo>
                    <a:pt x="2878" y="5"/>
                  </a:lnTo>
                  <a:lnTo>
                    <a:pt x="2881" y="6"/>
                  </a:lnTo>
                  <a:lnTo>
                    <a:pt x="2883" y="6"/>
                  </a:lnTo>
                  <a:lnTo>
                    <a:pt x="2883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6" y="8"/>
                  </a:lnTo>
                  <a:lnTo>
                    <a:pt x="2886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9" y="11"/>
                  </a:lnTo>
                  <a:lnTo>
                    <a:pt x="2889" y="11"/>
                  </a:lnTo>
                  <a:lnTo>
                    <a:pt x="2889" y="12"/>
                  </a:lnTo>
                  <a:lnTo>
                    <a:pt x="2889" y="14"/>
                  </a:lnTo>
                  <a:lnTo>
                    <a:pt x="2889" y="16"/>
                  </a:lnTo>
                  <a:lnTo>
                    <a:pt x="2889" y="17"/>
                  </a:lnTo>
                  <a:lnTo>
                    <a:pt x="2888" y="19"/>
                  </a:lnTo>
                  <a:lnTo>
                    <a:pt x="2888" y="20"/>
                  </a:lnTo>
                  <a:lnTo>
                    <a:pt x="2888" y="20"/>
                  </a:lnTo>
                  <a:lnTo>
                    <a:pt x="2889" y="22"/>
                  </a:lnTo>
                  <a:lnTo>
                    <a:pt x="2889" y="23"/>
                  </a:lnTo>
                  <a:lnTo>
                    <a:pt x="2889" y="23"/>
                  </a:lnTo>
                  <a:lnTo>
                    <a:pt x="2891" y="25"/>
                  </a:lnTo>
                  <a:lnTo>
                    <a:pt x="2891" y="27"/>
                  </a:lnTo>
                  <a:lnTo>
                    <a:pt x="2892" y="27"/>
                  </a:lnTo>
                  <a:lnTo>
                    <a:pt x="2892" y="28"/>
                  </a:lnTo>
                  <a:lnTo>
                    <a:pt x="2892" y="30"/>
                  </a:lnTo>
                  <a:lnTo>
                    <a:pt x="2894" y="30"/>
                  </a:lnTo>
                  <a:lnTo>
                    <a:pt x="2894" y="31"/>
                  </a:lnTo>
                  <a:lnTo>
                    <a:pt x="2896" y="31"/>
                  </a:lnTo>
                  <a:lnTo>
                    <a:pt x="2896" y="33"/>
                  </a:lnTo>
                  <a:lnTo>
                    <a:pt x="2897" y="33"/>
                  </a:lnTo>
                  <a:lnTo>
                    <a:pt x="2897" y="34"/>
                  </a:lnTo>
                  <a:lnTo>
                    <a:pt x="2899" y="34"/>
                  </a:lnTo>
                  <a:lnTo>
                    <a:pt x="2899" y="34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41"/>
                  </a:lnTo>
                  <a:lnTo>
                    <a:pt x="2897" y="41"/>
                  </a:lnTo>
                  <a:lnTo>
                    <a:pt x="2896" y="41"/>
                  </a:lnTo>
                  <a:lnTo>
                    <a:pt x="2896" y="42"/>
                  </a:lnTo>
                  <a:lnTo>
                    <a:pt x="2894" y="42"/>
                  </a:lnTo>
                  <a:lnTo>
                    <a:pt x="2894" y="42"/>
                  </a:lnTo>
                  <a:lnTo>
                    <a:pt x="2892" y="42"/>
                  </a:lnTo>
                  <a:lnTo>
                    <a:pt x="2892" y="44"/>
                  </a:lnTo>
                  <a:lnTo>
                    <a:pt x="2891" y="44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7"/>
                  </a:lnTo>
                  <a:lnTo>
                    <a:pt x="2891" y="47"/>
                  </a:lnTo>
                  <a:lnTo>
                    <a:pt x="2889" y="47"/>
                  </a:lnTo>
                  <a:lnTo>
                    <a:pt x="2889" y="47"/>
                  </a:lnTo>
                  <a:lnTo>
                    <a:pt x="2889" y="46"/>
                  </a:lnTo>
                  <a:lnTo>
                    <a:pt x="2888" y="46"/>
                  </a:lnTo>
                  <a:lnTo>
                    <a:pt x="2886" y="46"/>
                  </a:lnTo>
                  <a:lnTo>
                    <a:pt x="2886" y="46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1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2"/>
                  </a:lnTo>
                  <a:lnTo>
                    <a:pt x="2878" y="42"/>
                  </a:lnTo>
                  <a:lnTo>
                    <a:pt x="2877" y="42"/>
                  </a:lnTo>
                  <a:lnTo>
                    <a:pt x="2877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1"/>
                  </a:lnTo>
                  <a:lnTo>
                    <a:pt x="2875" y="41"/>
                  </a:lnTo>
                  <a:lnTo>
                    <a:pt x="2875" y="39"/>
                  </a:lnTo>
                  <a:lnTo>
                    <a:pt x="2875" y="39"/>
                  </a:lnTo>
                  <a:lnTo>
                    <a:pt x="2877" y="39"/>
                  </a:lnTo>
                  <a:lnTo>
                    <a:pt x="2877" y="39"/>
                  </a:lnTo>
                  <a:lnTo>
                    <a:pt x="2878" y="39"/>
                  </a:lnTo>
                  <a:lnTo>
                    <a:pt x="2880" y="39"/>
                  </a:lnTo>
                  <a:lnTo>
                    <a:pt x="2881" y="39"/>
                  </a:lnTo>
                  <a:lnTo>
                    <a:pt x="2881" y="41"/>
                  </a:lnTo>
                  <a:lnTo>
                    <a:pt x="2881" y="41"/>
                  </a:lnTo>
                  <a:lnTo>
                    <a:pt x="2880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1" y="42"/>
                  </a:lnTo>
                  <a:lnTo>
                    <a:pt x="2883" y="42"/>
                  </a:lnTo>
                  <a:lnTo>
                    <a:pt x="2885" y="42"/>
                  </a:lnTo>
                  <a:lnTo>
                    <a:pt x="2885" y="44"/>
                  </a:lnTo>
                  <a:lnTo>
                    <a:pt x="2886" y="42"/>
                  </a:lnTo>
                  <a:lnTo>
                    <a:pt x="2886" y="42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6" y="39"/>
                  </a:lnTo>
                  <a:lnTo>
                    <a:pt x="2886" y="38"/>
                  </a:lnTo>
                  <a:lnTo>
                    <a:pt x="2886" y="38"/>
                  </a:lnTo>
                  <a:lnTo>
                    <a:pt x="2885" y="36"/>
                  </a:lnTo>
                  <a:lnTo>
                    <a:pt x="2885" y="36"/>
                  </a:lnTo>
                  <a:lnTo>
                    <a:pt x="2883" y="34"/>
                  </a:lnTo>
                  <a:lnTo>
                    <a:pt x="2881" y="34"/>
                  </a:lnTo>
                  <a:lnTo>
                    <a:pt x="2880" y="33"/>
                  </a:lnTo>
                  <a:lnTo>
                    <a:pt x="2877" y="31"/>
                  </a:lnTo>
                  <a:lnTo>
                    <a:pt x="2875" y="30"/>
                  </a:lnTo>
                  <a:lnTo>
                    <a:pt x="2872" y="30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69" y="27"/>
                  </a:lnTo>
                  <a:lnTo>
                    <a:pt x="2869" y="25"/>
                  </a:lnTo>
                  <a:lnTo>
                    <a:pt x="2867" y="25"/>
                  </a:lnTo>
                  <a:lnTo>
                    <a:pt x="2867" y="25"/>
                  </a:lnTo>
                  <a:lnTo>
                    <a:pt x="2869" y="25"/>
                  </a:lnTo>
                  <a:lnTo>
                    <a:pt x="2869" y="25"/>
                  </a:lnTo>
                  <a:lnTo>
                    <a:pt x="2870" y="25"/>
                  </a:lnTo>
                  <a:lnTo>
                    <a:pt x="2870" y="27"/>
                  </a:lnTo>
                  <a:lnTo>
                    <a:pt x="2870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3"/>
                  </a:lnTo>
                  <a:lnTo>
                    <a:pt x="2872" y="23"/>
                  </a:lnTo>
                  <a:lnTo>
                    <a:pt x="2872" y="22"/>
                  </a:lnTo>
                  <a:lnTo>
                    <a:pt x="2870" y="22"/>
                  </a:lnTo>
                  <a:lnTo>
                    <a:pt x="2870" y="20"/>
                  </a:lnTo>
                  <a:lnTo>
                    <a:pt x="2869" y="20"/>
                  </a:lnTo>
                  <a:lnTo>
                    <a:pt x="2867" y="19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6" y="14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2" y="12"/>
                  </a:lnTo>
                  <a:lnTo>
                    <a:pt x="2862" y="12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9"/>
                  </a:lnTo>
                  <a:lnTo>
                    <a:pt x="2864" y="9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6" y="12"/>
                  </a:lnTo>
                  <a:lnTo>
                    <a:pt x="2866" y="14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9" y="16"/>
                  </a:lnTo>
                  <a:lnTo>
                    <a:pt x="2867" y="17"/>
                  </a:lnTo>
                  <a:lnTo>
                    <a:pt x="2869" y="17"/>
                  </a:lnTo>
                  <a:lnTo>
                    <a:pt x="2869" y="19"/>
                  </a:lnTo>
                  <a:lnTo>
                    <a:pt x="2870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7"/>
                  </a:lnTo>
                  <a:lnTo>
                    <a:pt x="2872" y="17"/>
                  </a:lnTo>
                  <a:lnTo>
                    <a:pt x="2874" y="16"/>
                  </a:lnTo>
                  <a:lnTo>
                    <a:pt x="2872" y="16"/>
                  </a:lnTo>
                  <a:lnTo>
                    <a:pt x="2872" y="14"/>
                  </a:lnTo>
                  <a:lnTo>
                    <a:pt x="2872" y="14"/>
                  </a:lnTo>
                  <a:lnTo>
                    <a:pt x="2874" y="14"/>
                  </a:lnTo>
                  <a:lnTo>
                    <a:pt x="2874" y="14"/>
                  </a:lnTo>
                  <a:lnTo>
                    <a:pt x="2874" y="12"/>
                  </a:lnTo>
                  <a:lnTo>
                    <a:pt x="2872" y="11"/>
                  </a:lnTo>
                  <a:lnTo>
                    <a:pt x="2872" y="11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2" y="9"/>
                  </a:lnTo>
                  <a:lnTo>
                    <a:pt x="2872" y="9"/>
                  </a:lnTo>
                  <a:lnTo>
                    <a:pt x="2872" y="11"/>
                  </a:lnTo>
                  <a:lnTo>
                    <a:pt x="2874" y="12"/>
                  </a:lnTo>
                  <a:lnTo>
                    <a:pt x="2874" y="12"/>
                  </a:lnTo>
                  <a:lnTo>
                    <a:pt x="2875" y="14"/>
                  </a:lnTo>
                  <a:lnTo>
                    <a:pt x="2875" y="14"/>
                  </a:lnTo>
                  <a:lnTo>
                    <a:pt x="2875" y="16"/>
                  </a:lnTo>
                  <a:lnTo>
                    <a:pt x="2875" y="16"/>
                  </a:lnTo>
                  <a:lnTo>
                    <a:pt x="2875" y="17"/>
                  </a:lnTo>
                  <a:lnTo>
                    <a:pt x="2877" y="17"/>
                  </a:lnTo>
                  <a:lnTo>
                    <a:pt x="2877" y="19"/>
                  </a:lnTo>
                  <a:lnTo>
                    <a:pt x="2877" y="19"/>
                  </a:lnTo>
                  <a:lnTo>
                    <a:pt x="2878" y="20"/>
                  </a:lnTo>
                  <a:lnTo>
                    <a:pt x="2878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19"/>
                  </a:lnTo>
                  <a:lnTo>
                    <a:pt x="2880" y="19"/>
                  </a:lnTo>
                  <a:lnTo>
                    <a:pt x="2880" y="17"/>
                  </a:lnTo>
                  <a:lnTo>
                    <a:pt x="2878" y="17"/>
                  </a:lnTo>
                  <a:lnTo>
                    <a:pt x="2878" y="17"/>
                  </a:lnTo>
                  <a:lnTo>
                    <a:pt x="2880" y="17"/>
                  </a:lnTo>
                  <a:lnTo>
                    <a:pt x="2880" y="17"/>
                  </a:lnTo>
                  <a:lnTo>
                    <a:pt x="2881" y="19"/>
                  </a:lnTo>
                  <a:lnTo>
                    <a:pt x="2883" y="19"/>
                  </a:lnTo>
                  <a:lnTo>
                    <a:pt x="2883" y="19"/>
                  </a:lnTo>
                  <a:lnTo>
                    <a:pt x="2885" y="17"/>
                  </a:lnTo>
                  <a:lnTo>
                    <a:pt x="2885" y="17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4"/>
                  </a:lnTo>
                  <a:lnTo>
                    <a:pt x="2886" y="14"/>
                  </a:lnTo>
                  <a:lnTo>
                    <a:pt x="2885" y="12"/>
                  </a:lnTo>
                  <a:lnTo>
                    <a:pt x="2885" y="11"/>
                  </a:lnTo>
                  <a:lnTo>
                    <a:pt x="2883" y="9"/>
                  </a:lnTo>
                  <a:lnTo>
                    <a:pt x="2881" y="9"/>
                  </a:lnTo>
                  <a:lnTo>
                    <a:pt x="2881" y="9"/>
                  </a:lnTo>
                  <a:lnTo>
                    <a:pt x="2880" y="9"/>
                  </a:lnTo>
                  <a:lnTo>
                    <a:pt x="2880" y="9"/>
                  </a:lnTo>
                  <a:lnTo>
                    <a:pt x="2878" y="8"/>
                  </a:lnTo>
                  <a:lnTo>
                    <a:pt x="2877" y="8"/>
                  </a:lnTo>
                  <a:lnTo>
                    <a:pt x="2877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4" y="8"/>
                  </a:lnTo>
                  <a:lnTo>
                    <a:pt x="2874" y="8"/>
                  </a:lnTo>
                  <a:lnTo>
                    <a:pt x="2874" y="6"/>
                  </a:lnTo>
                  <a:lnTo>
                    <a:pt x="2872" y="6"/>
                  </a:lnTo>
                  <a:lnTo>
                    <a:pt x="2872" y="5"/>
                  </a:lnTo>
                  <a:lnTo>
                    <a:pt x="2870" y="3"/>
                  </a:lnTo>
                  <a:lnTo>
                    <a:pt x="2870" y="1"/>
                  </a:lnTo>
                  <a:lnTo>
                    <a:pt x="2870" y="1"/>
                  </a:lnTo>
                  <a:lnTo>
                    <a:pt x="2870" y="1"/>
                  </a:lnTo>
                  <a:close/>
                  <a:moveTo>
                    <a:pt x="781" y="0"/>
                  </a:moveTo>
                  <a:lnTo>
                    <a:pt x="783" y="0"/>
                  </a:lnTo>
                  <a:lnTo>
                    <a:pt x="783" y="1"/>
                  </a:lnTo>
                  <a:lnTo>
                    <a:pt x="786" y="1"/>
                  </a:lnTo>
                  <a:lnTo>
                    <a:pt x="787" y="1"/>
                  </a:lnTo>
                  <a:lnTo>
                    <a:pt x="790" y="1"/>
                  </a:lnTo>
                  <a:lnTo>
                    <a:pt x="794" y="3"/>
                  </a:lnTo>
                  <a:lnTo>
                    <a:pt x="795" y="3"/>
                  </a:lnTo>
                  <a:lnTo>
                    <a:pt x="795" y="3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6"/>
                  </a:lnTo>
                  <a:lnTo>
                    <a:pt x="795" y="6"/>
                  </a:lnTo>
                  <a:lnTo>
                    <a:pt x="792" y="8"/>
                  </a:lnTo>
                  <a:lnTo>
                    <a:pt x="792" y="8"/>
                  </a:lnTo>
                  <a:lnTo>
                    <a:pt x="792" y="6"/>
                  </a:lnTo>
                  <a:lnTo>
                    <a:pt x="792" y="6"/>
                  </a:lnTo>
                  <a:lnTo>
                    <a:pt x="790" y="5"/>
                  </a:lnTo>
                  <a:lnTo>
                    <a:pt x="786" y="5"/>
                  </a:lnTo>
                  <a:lnTo>
                    <a:pt x="786" y="3"/>
                  </a:lnTo>
                  <a:lnTo>
                    <a:pt x="783" y="3"/>
                  </a:lnTo>
                  <a:lnTo>
                    <a:pt x="778" y="3"/>
                  </a:lnTo>
                  <a:lnTo>
                    <a:pt x="775" y="3"/>
                  </a:lnTo>
                  <a:lnTo>
                    <a:pt x="775" y="3"/>
                  </a:lnTo>
                  <a:lnTo>
                    <a:pt x="773" y="3"/>
                  </a:lnTo>
                  <a:lnTo>
                    <a:pt x="772" y="3"/>
                  </a:lnTo>
                  <a:lnTo>
                    <a:pt x="772" y="3"/>
                  </a:lnTo>
                  <a:lnTo>
                    <a:pt x="770" y="5"/>
                  </a:lnTo>
                  <a:lnTo>
                    <a:pt x="767" y="5"/>
                  </a:lnTo>
                  <a:lnTo>
                    <a:pt x="764" y="6"/>
                  </a:lnTo>
                  <a:lnTo>
                    <a:pt x="762" y="8"/>
                  </a:lnTo>
                  <a:lnTo>
                    <a:pt x="764" y="8"/>
                  </a:lnTo>
                  <a:lnTo>
                    <a:pt x="770" y="6"/>
                  </a:lnTo>
                  <a:lnTo>
                    <a:pt x="773" y="6"/>
                  </a:lnTo>
                  <a:lnTo>
                    <a:pt x="775" y="6"/>
                  </a:lnTo>
                  <a:lnTo>
                    <a:pt x="776" y="6"/>
                  </a:lnTo>
                  <a:lnTo>
                    <a:pt x="784" y="6"/>
                  </a:lnTo>
                  <a:lnTo>
                    <a:pt x="784" y="6"/>
                  </a:lnTo>
                  <a:lnTo>
                    <a:pt x="786" y="8"/>
                  </a:lnTo>
                  <a:lnTo>
                    <a:pt x="784" y="8"/>
                  </a:lnTo>
                  <a:lnTo>
                    <a:pt x="783" y="9"/>
                  </a:lnTo>
                  <a:lnTo>
                    <a:pt x="779" y="9"/>
                  </a:lnTo>
                  <a:lnTo>
                    <a:pt x="779" y="9"/>
                  </a:lnTo>
                  <a:lnTo>
                    <a:pt x="778" y="9"/>
                  </a:lnTo>
                  <a:lnTo>
                    <a:pt x="776" y="9"/>
                  </a:lnTo>
                  <a:lnTo>
                    <a:pt x="775" y="9"/>
                  </a:lnTo>
                  <a:lnTo>
                    <a:pt x="773" y="9"/>
                  </a:lnTo>
                  <a:lnTo>
                    <a:pt x="770" y="9"/>
                  </a:lnTo>
                  <a:lnTo>
                    <a:pt x="770" y="9"/>
                  </a:lnTo>
                  <a:lnTo>
                    <a:pt x="772" y="9"/>
                  </a:lnTo>
                  <a:lnTo>
                    <a:pt x="772" y="11"/>
                  </a:lnTo>
                  <a:lnTo>
                    <a:pt x="772" y="12"/>
                  </a:lnTo>
                  <a:lnTo>
                    <a:pt x="772" y="12"/>
                  </a:lnTo>
                  <a:lnTo>
                    <a:pt x="770" y="12"/>
                  </a:lnTo>
                  <a:lnTo>
                    <a:pt x="768" y="12"/>
                  </a:lnTo>
                  <a:lnTo>
                    <a:pt x="767" y="12"/>
                  </a:lnTo>
                  <a:lnTo>
                    <a:pt x="765" y="14"/>
                  </a:lnTo>
                  <a:lnTo>
                    <a:pt x="764" y="16"/>
                  </a:lnTo>
                  <a:lnTo>
                    <a:pt x="762" y="16"/>
                  </a:lnTo>
                  <a:lnTo>
                    <a:pt x="762" y="16"/>
                  </a:lnTo>
                  <a:lnTo>
                    <a:pt x="762" y="17"/>
                  </a:lnTo>
                  <a:lnTo>
                    <a:pt x="762" y="17"/>
                  </a:lnTo>
                  <a:lnTo>
                    <a:pt x="759" y="19"/>
                  </a:lnTo>
                  <a:lnTo>
                    <a:pt x="759" y="19"/>
                  </a:lnTo>
                  <a:lnTo>
                    <a:pt x="757" y="20"/>
                  </a:lnTo>
                  <a:lnTo>
                    <a:pt x="757" y="20"/>
                  </a:lnTo>
                  <a:lnTo>
                    <a:pt x="761" y="20"/>
                  </a:lnTo>
                  <a:lnTo>
                    <a:pt x="761" y="20"/>
                  </a:lnTo>
                  <a:lnTo>
                    <a:pt x="759" y="23"/>
                  </a:lnTo>
                  <a:lnTo>
                    <a:pt x="754" y="25"/>
                  </a:lnTo>
                  <a:lnTo>
                    <a:pt x="751" y="28"/>
                  </a:lnTo>
                  <a:lnTo>
                    <a:pt x="749" y="30"/>
                  </a:lnTo>
                  <a:lnTo>
                    <a:pt x="749" y="30"/>
                  </a:lnTo>
                  <a:lnTo>
                    <a:pt x="748" y="31"/>
                  </a:lnTo>
                  <a:lnTo>
                    <a:pt x="743" y="33"/>
                  </a:lnTo>
                  <a:lnTo>
                    <a:pt x="740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7" y="33"/>
                  </a:lnTo>
                  <a:lnTo>
                    <a:pt x="735" y="33"/>
                  </a:lnTo>
                  <a:lnTo>
                    <a:pt x="734" y="34"/>
                  </a:lnTo>
                  <a:lnTo>
                    <a:pt x="732" y="34"/>
                  </a:lnTo>
                  <a:lnTo>
                    <a:pt x="731" y="36"/>
                  </a:lnTo>
                  <a:lnTo>
                    <a:pt x="729" y="36"/>
                  </a:lnTo>
                  <a:lnTo>
                    <a:pt x="729" y="38"/>
                  </a:lnTo>
                  <a:lnTo>
                    <a:pt x="727" y="38"/>
                  </a:lnTo>
                  <a:lnTo>
                    <a:pt x="727" y="38"/>
                  </a:lnTo>
                  <a:lnTo>
                    <a:pt x="729" y="39"/>
                  </a:lnTo>
                  <a:lnTo>
                    <a:pt x="729" y="39"/>
                  </a:lnTo>
                  <a:lnTo>
                    <a:pt x="727" y="39"/>
                  </a:lnTo>
                  <a:lnTo>
                    <a:pt x="727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2"/>
                  </a:lnTo>
                  <a:lnTo>
                    <a:pt x="727" y="42"/>
                  </a:lnTo>
                  <a:lnTo>
                    <a:pt x="726" y="44"/>
                  </a:lnTo>
                  <a:lnTo>
                    <a:pt x="724" y="44"/>
                  </a:lnTo>
                  <a:lnTo>
                    <a:pt x="723" y="44"/>
                  </a:lnTo>
                  <a:lnTo>
                    <a:pt x="721" y="44"/>
                  </a:lnTo>
                  <a:lnTo>
                    <a:pt x="720" y="44"/>
                  </a:lnTo>
                  <a:lnTo>
                    <a:pt x="715" y="46"/>
                  </a:lnTo>
                  <a:lnTo>
                    <a:pt x="713" y="46"/>
                  </a:lnTo>
                  <a:lnTo>
                    <a:pt x="713" y="46"/>
                  </a:lnTo>
                  <a:lnTo>
                    <a:pt x="710" y="46"/>
                  </a:lnTo>
                  <a:lnTo>
                    <a:pt x="704" y="47"/>
                  </a:lnTo>
                  <a:lnTo>
                    <a:pt x="702" y="47"/>
                  </a:lnTo>
                  <a:lnTo>
                    <a:pt x="699" y="47"/>
                  </a:lnTo>
                  <a:lnTo>
                    <a:pt x="696" y="47"/>
                  </a:lnTo>
                  <a:lnTo>
                    <a:pt x="694" y="47"/>
                  </a:lnTo>
                  <a:lnTo>
                    <a:pt x="688" y="46"/>
                  </a:lnTo>
                  <a:lnTo>
                    <a:pt x="688" y="44"/>
                  </a:lnTo>
                  <a:lnTo>
                    <a:pt x="688" y="42"/>
                  </a:lnTo>
                  <a:lnTo>
                    <a:pt x="686" y="44"/>
                  </a:lnTo>
                  <a:lnTo>
                    <a:pt x="685" y="44"/>
                  </a:lnTo>
                  <a:lnTo>
                    <a:pt x="685" y="42"/>
                  </a:lnTo>
                  <a:lnTo>
                    <a:pt x="679" y="42"/>
                  </a:lnTo>
                  <a:lnTo>
                    <a:pt x="677" y="42"/>
                  </a:lnTo>
                  <a:lnTo>
                    <a:pt x="677" y="42"/>
                  </a:lnTo>
                  <a:lnTo>
                    <a:pt x="674" y="39"/>
                  </a:lnTo>
                  <a:lnTo>
                    <a:pt x="674" y="39"/>
                  </a:lnTo>
                  <a:lnTo>
                    <a:pt x="672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4" y="38"/>
                  </a:lnTo>
                  <a:lnTo>
                    <a:pt x="677" y="39"/>
                  </a:lnTo>
                  <a:lnTo>
                    <a:pt x="680" y="41"/>
                  </a:lnTo>
                  <a:lnTo>
                    <a:pt x="680" y="41"/>
                  </a:lnTo>
                  <a:lnTo>
                    <a:pt x="683" y="39"/>
                  </a:lnTo>
                  <a:lnTo>
                    <a:pt x="685" y="39"/>
                  </a:lnTo>
                  <a:lnTo>
                    <a:pt x="685" y="39"/>
                  </a:lnTo>
                  <a:lnTo>
                    <a:pt x="683" y="38"/>
                  </a:lnTo>
                  <a:lnTo>
                    <a:pt x="683" y="36"/>
                  </a:lnTo>
                  <a:lnTo>
                    <a:pt x="683" y="36"/>
                  </a:lnTo>
                  <a:lnTo>
                    <a:pt x="686" y="36"/>
                  </a:lnTo>
                  <a:lnTo>
                    <a:pt x="688" y="38"/>
                  </a:lnTo>
                  <a:lnTo>
                    <a:pt x="688" y="38"/>
                  </a:lnTo>
                  <a:lnTo>
                    <a:pt x="690" y="38"/>
                  </a:lnTo>
                  <a:lnTo>
                    <a:pt x="693" y="38"/>
                  </a:lnTo>
                  <a:lnTo>
                    <a:pt x="693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4" y="39"/>
                  </a:lnTo>
                  <a:lnTo>
                    <a:pt x="696" y="38"/>
                  </a:lnTo>
                  <a:lnTo>
                    <a:pt x="697" y="38"/>
                  </a:lnTo>
                  <a:lnTo>
                    <a:pt x="697" y="38"/>
                  </a:lnTo>
                  <a:lnTo>
                    <a:pt x="696" y="36"/>
                  </a:lnTo>
                  <a:lnTo>
                    <a:pt x="694" y="36"/>
                  </a:lnTo>
                  <a:lnTo>
                    <a:pt x="694" y="36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7" y="34"/>
                  </a:lnTo>
                  <a:lnTo>
                    <a:pt x="699" y="34"/>
                  </a:lnTo>
                  <a:lnTo>
                    <a:pt x="699" y="34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1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701" y="28"/>
                  </a:lnTo>
                  <a:lnTo>
                    <a:pt x="701" y="28"/>
                  </a:lnTo>
                  <a:lnTo>
                    <a:pt x="701" y="27"/>
                  </a:lnTo>
                  <a:lnTo>
                    <a:pt x="702" y="27"/>
                  </a:lnTo>
                  <a:lnTo>
                    <a:pt x="704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8"/>
                  </a:lnTo>
                  <a:lnTo>
                    <a:pt x="710" y="27"/>
                  </a:lnTo>
                  <a:lnTo>
                    <a:pt x="712" y="27"/>
                  </a:lnTo>
                  <a:lnTo>
                    <a:pt x="713" y="25"/>
                  </a:lnTo>
                  <a:lnTo>
                    <a:pt x="715" y="25"/>
                  </a:lnTo>
                  <a:lnTo>
                    <a:pt x="715" y="25"/>
                  </a:lnTo>
                  <a:lnTo>
                    <a:pt x="715" y="23"/>
                  </a:lnTo>
                  <a:lnTo>
                    <a:pt x="715" y="23"/>
                  </a:lnTo>
                  <a:lnTo>
                    <a:pt x="713" y="23"/>
                  </a:lnTo>
                  <a:lnTo>
                    <a:pt x="713" y="22"/>
                  </a:lnTo>
                  <a:lnTo>
                    <a:pt x="713" y="22"/>
                  </a:lnTo>
                  <a:lnTo>
                    <a:pt x="712" y="20"/>
                  </a:lnTo>
                  <a:lnTo>
                    <a:pt x="710" y="20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7"/>
                  </a:lnTo>
                  <a:lnTo>
                    <a:pt x="707" y="16"/>
                  </a:lnTo>
                  <a:lnTo>
                    <a:pt x="707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2"/>
                  </a:lnTo>
                  <a:lnTo>
                    <a:pt x="705" y="12"/>
                  </a:lnTo>
                  <a:lnTo>
                    <a:pt x="705" y="11"/>
                  </a:lnTo>
                  <a:lnTo>
                    <a:pt x="705" y="11"/>
                  </a:lnTo>
                  <a:lnTo>
                    <a:pt x="704" y="11"/>
                  </a:lnTo>
                  <a:lnTo>
                    <a:pt x="699" y="11"/>
                  </a:lnTo>
                  <a:lnTo>
                    <a:pt x="699" y="9"/>
                  </a:lnTo>
                  <a:lnTo>
                    <a:pt x="697" y="9"/>
                  </a:lnTo>
                  <a:lnTo>
                    <a:pt x="697" y="8"/>
                  </a:lnTo>
                  <a:lnTo>
                    <a:pt x="697" y="8"/>
                  </a:lnTo>
                  <a:lnTo>
                    <a:pt x="694" y="6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96" y="5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705" y="8"/>
                  </a:lnTo>
                  <a:lnTo>
                    <a:pt x="705" y="8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8" y="11"/>
                  </a:lnTo>
                  <a:lnTo>
                    <a:pt x="710" y="11"/>
                  </a:lnTo>
                  <a:lnTo>
                    <a:pt x="713" y="12"/>
                  </a:lnTo>
                  <a:lnTo>
                    <a:pt x="713" y="12"/>
                  </a:lnTo>
                  <a:lnTo>
                    <a:pt x="715" y="14"/>
                  </a:lnTo>
                  <a:lnTo>
                    <a:pt x="718" y="14"/>
                  </a:lnTo>
                  <a:lnTo>
                    <a:pt x="718" y="12"/>
                  </a:lnTo>
                  <a:lnTo>
                    <a:pt x="718" y="12"/>
                  </a:lnTo>
                  <a:lnTo>
                    <a:pt x="720" y="12"/>
                  </a:lnTo>
                  <a:lnTo>
                    <a:pt x="720" y="12"/>
                  </a:lnTo>
                  <a:lnTo>
                    <a:pt x="721" y="12"/>
                  </a:lnTo>
                  <a:lnTo>
                    <a:pt x="721" y="14"/>
                  </a:lnTo>
                  <a:lnTo>
                    <a:pt x="720" y="14"/>
                  </a:lnTo>
                  <a:lnTo>
                    <a:pt x="721" y="14"/>
                  </a:lnTo>
                  <a:lnTo>
                    <a:pt x="721" y="16"/>
                  </a:lnTo>
                  <a:lnTo>
                    <a:pt x="721" y="16"/>
                  </a:lnTo>
                  <a:lnTo>
                    <a:pt x="723" y="16"/>
                  </a:lnTo>
                  <a:lnTo>
                    <a:pt x="723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7" y="19"/>
                  </a:lnTo>
                  <a:lnTo>
                    <a:pt x="731" y="22"/>
                  </a:lnTo>
                  <a:lnTo>
                    <a:pt x="731" y="22"/>
                  </a:lnTo>
                  <a:lnTo>
                    <a:pt x="734" y="22"/>
                  </a:lnTo>
                  <a:lnTo>
                    <a:pt x="737" y="20"/>
                  </a:lnTo>
                  <a:lnTo>
                    <a:pt x="738" y="22"/>
                  </a:lnTo>
                  <a:lnTo>
                    <a:pt x="738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5" y="20"/>
                  </a:lnTo>
                  <a:lnTo>
                    <a:pt x="748" y="19"/>
                  </a:lnTo>
                  <a:lnTo>
                    <a:pt x="751" y="17"/>
                  </a:lnTo>
                  <a:lnTo>
                    <a:pt x="753" y="16"/>
                  </a:lnTo>
                  <a:lnTo>
                    <a:pt x="756" y="14"/>
                  </a:lnTo>
                  <a:lnTo>
                    <a:pt x="757" y="12"/>
                  </a:lnTo>
                  <a:lnTo>
                    <a:pt x="757" y="11"/>
                  </a:lnTo>
                  <a:lnTo>
                    <a:pt x="759" y="9"/>
                  </a:lnTo>
                  <a:lnTo>
                    <a:pt x="759" y="9"/>
                  </a:lnTo>
                  <a:lnTo>
                    <a:pt x="759" y="8"/>
                  </a:lnTo>
                  <a:lnTo>
                    <a:pt x="761" y="6"/>
                  </a:lnTo>
                  <a:lnTo>
                    <a:pt x="762" y="6"/>
                  </a:lnTo>
                  <a:lnTo>
                    <a:pt x="764" y="5"/>
                  </a:lnTo>
                  <a:lnTo>
                    <a:pt x="765" y="3"/>
                  </a:lnTo>
                  <a:lnTo>
                    <a:pt x="772" y="1"/>
                  </a:lnTo>
                  <a:lnTo>
                    <a:pt x="775" y="0"/>
                  </a:lnTo>
                  <a:lnTo>
                    <a:pt x="78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0" name="Freeform 357">
              <a:extLst>
                <a:ext uri="{FF2B5EF4-FFF2-40B4-BE49-F238E27FC236}">
                  <a16:creationId xmlns:a16="http://schemas.microsoft.com/office/drawing/2014/main" id="{F5885102-F282-4061-8B18-860E0C80F04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0761" y="2217201"/>
              <a:ext cx="9597966" cy="233907"/>
            </a:xfrm>
            <a:custGeom>
              <a:avLst/>
              <a:gdLst>
                <a:gd name="T0" fmla="*/ 990 w 4924"/>
                <a:gd name="T1" fmla="*/ 87 h 120"/>
                <a:gd name="T2" fmla="*/ 974 w 4924"/>
                <a:gd name="T3" fmla="*/ 79 h 120"/>
                <a:gd name="T4" fmla="*/ 2841 w 4924"/>
                <a:gd name="T5" fmla="*/ 76 h 120"/>
                <a:gd name="T6" fmla="*/ 957 w 4924"/>
                <a:gd name="T7" fmla="*/ 79 h 120"/>
                <a:gd name="T8" fmla="*/ 2773 w 4924"/>
                <a:gd name="T9" fmla="*/ 82 h 120"/>
                <a:gd name="T10" fmla="*/ 2783 w 4924"/>
                <a:gd name="T11" fmla="*/ 81 h 120"/>
                <a:gd name="T12" fmla="*/ 2788 w 4924"/>
                <a:gd name="T13" fmla="*/ 84 h 120"/>
                <a:gd name="T14" fmla="*/ 2778 w 4924"/>
                <a:gd name="T15" fmla="*/ 85 h 120"/>
                <a:gd name="T16" fmla="*/ 2769 w 4924"/>
                <a:gd name="T17" fmla="*/ 99 h 120"/>
                <a:gd name="T18" fmla="*/ 2777 w 4924"/>
                <a:gd name="T19" fmla="*/ 114 h 120"/>
                <a:gd name="T20" fmla="*/ 2767 w 4924"/>
                <a:gd name="T21" fmla="*/ 118 h 120"/>
                <a:gd name="T22" fmla="*/ 2765 w 4924"/>
                <a:gd name="T23" fmla="*/ 103 h 120"/>
                <a:gd name="T24" fmla="*/ 2769 w 4924"/>
                <a:gd name="T25" fmla="*/ 84 h 120"/>
                <a:gd name="T26" fmla="*/ 2609 w 4924"/>
                <a:gd name="T27" fmla="*/ 71 h 120"/>
                <a:gd name="T28" fmla="*/ 2600 w 4924"/>
                <a:gd name="T29" fmla="*/ 68 h 120"/>
                <a:gd name="T30" fmla="*/ 2778 w 4924"/>
                <a:gd name="T31" fmla="*/ 70 h 120"/>
                <a:gd name="T32" fmla="*/ 2884 w 4924"/>
                <a:gd name="T33" fmla="*/ 63 h 120"/>
                <a:gd name="T34" fmla="*/ 932 w 4924"/>
                <a:gd name="T35" fmla="*/ 79 h 120"/>
                <a:gd name="T36" fmla="*/ 933 w 4924"/>
                <a:gd name="T37" fmla="*/ 66 h 120"/>
                <a:gd name="T38" fmla="*/ 689 w 4924"/>
                <a:gd name="T39" fmla="*/ 68 h 120"/>
                <a:gd name="T40" fmla="*/ 2832 w 4924"/>
                <a:gd name="T41" fmla="*/ 76 h 120"/>
                <a:gd name="T42" fmla="*/ 2799 w 4924"/>
                <a:gd name="T43" fmla="*/ 76 h 120"/>
                <a:gd name="T44" fmla="*/ 2811 w 4924"/>
                <a:gd name="T45" fmla="*/ 87 h 120"/>
                <a:gd name="T46" fmla="*/ 2808 w 4924"/>
                <a:gd name="T47" fmla="*/ 92 h 120"/>
                <a:gd name="T48" fmla="*/ 2821 w 4924"/>
                <a:gd name="T49" fmla="*/ 84 h 120"/>
                <a:gd name="T50" fmla="*/ 2830 w 4924"/>
                <a:gd name="T51" fmla="*/ 95 h 120"/>
                <a:gd name="T52" fmla="*/ 2814 w 4924"/>
                <a:gd name="T53" fmla="*/ 107 h 120"/>
                <a:gd name="T54" fmla="*/ 2803 w 4924"/>
                <a:gd name="T55" fmla="*/ 115 h 120"/>
                <a:gd name="T56" fmla="*/ 2799 w 4924"/>
                <a:gd name="T57" fmla="*/ 104 h 120"/>
                <a:gd name="T58" fmla="*/ 2808 w 4924"/>
                <a:gd name="T59" fmla="*/ 96 h 120"/>
                <a:gd name="T60" fmla="*/ 2797 w 4924"/>
                <a:gd name="T61" fmla="*/ 87 h 120"/>
                <a:gd name="T62" fmla="*/ 2789 w 4924"/>
                <a:gd name="T63" fmla="*/ 63 h 120"/>
                <a:gd name="T64" fmla="*/ 4002 w 4924"/>
                <a:gd name="T65" fmla="*/ 76 h 120"/>
                <a:gd name="T66" fmla="*/ 4017 w 4924"/>
                <a:gd name="T67" fmla="*/ 77 h 120"/>
                <a:gd name="T68" fmla="*/ 4011 w 4924"/>
                <a:gd name="T69" fmla="*/ 79 h 120"/>
                <a:gd name="T70" fmla="*/ 4006 w 4924"/>
                <a:gd name="T71" fmla="*/ 87 h 120"/>
                <a:gd name="T72" fmla="*/ 3983 w 4924"/>
                <a:gd name="T73" fmla="*/ 103 h 120"/>
                <a:gd name="T74" fmla="*/ 4000 w 4924"/>
                <a:gd name="T75" fmla="*/ 87 h 120"/>
                <a:gd name="T76" fmla="*/ 3988 w 4924"/>
                <a:gd name="T77" fmla="*/ 65 h 120"/>
                <a:gd name="T78" fmla="*/ 2587 w 4924"/>
                <a:gd name="T79" fmla="*/ 58 h 120"/>
                <a:gd name="T80" fmla="*/ 2901 w 4924"/>
                <a:gd name="T81" fmla="*/ 74 h 120"/>
                <a:gd name="T82" fmla="*/ 2847 w 4924"/>
                <a:gd name="T83" fmla="*/ 57 h 120"/>
                <a:gd name="T84" fmla="*/ 1036 w 4924"/>
                <a:gd name="T85" fmla="*/ 49 h 120"/>
                <a:gd name="T86" fmla="*/ 840 w 4924"/>
                <a:gd name="T87" fmla="*/ 51 h 120"/>
                <a:gd name="T88" fmla="*/ 828 w 4924"/>
                <a:gd name="T89" fmla="*/ 52 h 120"/>
                <a:gd name="T90" fmla="*/ 2799 w 4924"/>
                <a:gd name="T91" fmla="*/ 46 h 120"/>
                <a:gd name="T92" fmla="*/ 2859 w 4924"/>
                <a:gd name="T93" fmla="*/ 40 h 120"/>
                <a:gd name="T94" fmla="*/ 2620 w 4924"/>
                <a:gd name="T95" fmla="*/ 51 h 120"/>
                <a:gd name="T96" fmla="*/ 832 w 4924"/>
                <a:gd name="T97" fmla="*/ 38 h 120"/>
                <a:gd name="T98" fmla="*/ 821 w 4924"/>
                <a:gd name="T99" fmla="*/ 38 h 120"/>
                <a:gd name="T100" fmla="*/ 2592 w 4924"/>
                <a:gd name="T101" fmla="*/ 33 h 120"/>
                <a:gd name="T102" fmla="*/ 1015 w 4924"/>
                <a:gd name="T103" fmla="*/ 33 h 120"/>
                <a:gd name="T104" fmla="*/ 2849 w 4924"/>
                <a:gd name="T105" fmla="*/ 27 h 120"/>
                <a:gd name="T106" fmla="*/ 0 w 4924"/>
                <a:gd name="T107" fmla="*/ 25 h 120"/>
                <a:gd name="T108" fmla="*/ 682 w 4924"/>
                <a:gd name="T109" fmla="*/ 30 h 120"/>
                <a:gd name="T110" fmla="*/ 1376 w 4924"/>
                <a:gd name="T111" fmla="*/ 32 h 120"/>
                <a:gd name="T112" fmla="*/ 1362 w 4924"/>
                <a:gd name="T113" fmla="*/ 38 h 120"/>
                <a:gd name="T114" fmla="*/ 1364 w 4924"/>
                <a:gd name="T115" fmla="*/ 29 h 120"/>
                <a:gd name="T116" fmla="*/ 760 w 4924"/>
                <a:gd name="T117" fmla="*/ 21 h 120"/>
                <a:gd name="T118" fmla="*/ 749 w 4924"/>
                <a:gd name="T119" fmla="*/ 21 h 120"/>
                <a:gd name="T120" fmla="*/ 2859 w 4924"/>
                <a:gd name="T121" fmla="*/ 14 h 120"/>
                <a:gd name="T122" fmla="*/ 2871 w 4924"/>
                <a:gd name="T123" fmla="*/ 5 h 120"/>
                <a:gd name="T124" fmla="*/ 2657 w 4924"/>
                <a:gd name="T125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924" h="120">
                  <a:moveTo>
                    <a:pt x="2802" y="76"/>
                  </a:moveTo>
                  <a:lnTo>
                    <a:pt x="2802" y="76"/>
                  </a:lnTo>
                  <a:lnTo>
                    <a:pt x="2802" y="76"/>
                  </a:lnTo>
                  <a:lnTo>
                    <a:pt x="2800" y="76"/>
                  </a:lnTo>
                  <a:lnTo>
                    <a:pt x="2800" y="77"/>
                  </a:lnTo>
                  <a:lnTo>
                    <a:pt x="2800" y="79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79"/>
                  </a:lnTo>
                  <a:lnTo>
                    <a:pt x="2803" y="76"/>
                  </a:lnTo>
                  <a:lnTo>
                    <a:pt x="2803" y="76"/>
                  </a:lnTo>
                  <a:lnTo>
                    <a:pt x="2802" y="76"/>
                  </a:lnTo>
                  <a:close/>
                  <a:moveTo>
                    <a:pt x="987" y="76"/>
                  </a:moveTo>
                  <a:lnTo>
                    <a:pt x="987" y="76"/>
                  </a:lnTo>
                  <a:lnTo>
                    <a:pt x="987" y="77"/>
                  </a:lnTo>
                  <a:lnTo>
                    <a:pt x="987" y="77"/>
                  </a:lnTo>
                  <a:lnTo>
                    <a:pt x="985" y="79"/>
                  </a:lnTo>
                  <a:lnTo>
                    <a:pt x="987" y="79"/>
                  </a:lnTo>
                  <a:lnTo>
                    <a:pt x="987" y="81"/>
                  </a:lnTo>
                  <a:lnTo>
                    <a:pt x="987" y="82"/>
                  </a:lnTo>
                  <a:lnTo>
                    <a:pt x="987" y="82"/>
                  </a:lnTo>
                  <a:lnTo>
                    <a:pt x="987" y="84"/>
                  </a:lnTo>
                  <a:lnTo>
                    <a:pt x="988" y="84"/>
                  </a:lnTo>
                  <a:lnTo>
                    <a:pt x="988" y="85"/>
                  </a:lnTo>
                  <a:lnTo>
                    <a:pt x="988" y="85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0" y="88"/>
                  </a:lnTo>
                  <a:lnTo>
                    <a:pt x="988" y="88"/>
                  </a:lnTo>
                  <a:lnTo>
                    <a:pt x="988" y="87"/>
                  </a:lnTo>
                  <a:lnTo>
                    <a:pt x="987" y="87"/>
                  </a:lnTo>
                  <a:lnTo>
                    <a:pt x="985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0" y="87"/>
                  </a:lnTo>
                  <a:lnTo>
                    <a:pt x="980" y="85"/>
                  </a:lnTo>
                  <a:lnTo>
                    <a:pt x="980" y="85"/>
                  </a:lnTo>
                  <a:lnTo>
                    <a:pt x="982" y="85"/>
                  </a:lnTo>
                  <a:lnTo>
                    <a:pt x="980" y="85"/>
                  </a:lnTo>
                  <a:lnTo>
                    <a:pt x="980" y="84"/>
                  </a:lnTo>
                  <a:lnTo>
                    <a:pt x="979" y="82"/>
                  </a:lnTo>
                  <a:lnTo>
                    <a:pt x="977" y="82"/>
                  </a:lnTo>
                  <a:lnTo>
                    <a:pt x="977" y="82"/>
                  </a:lnTo>
                  <a:lnTo>
                    <a:pt x="976" y="84"/>
                  </a:lnTo>
                  <a:lnTo>
                    <a:pt x="976" y="84"/>
                  </a:lnTo>
                  <a:lnTo>
                    <a:pt x="976" y="82"/>
                  </a:lnTo>
                  <a:lnTo>
                    <a:pt x="976" y="82"/>
                  </a:lnTo>
                  <a:lnTo>
                    <a:pt x="976" y="81"/>
                  </a:lnTo>
                  <a:lnTo>
                    <a:pt x="976" y="81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6" y="79"/>
                  </a:lnTo>
                  <a:lnTo>
                    <a:pt x="976" y="79"/>
                  </a:lnTo>
                  <a:lnTo>
                    <a:pt x="977" y="79"/>
                  </a:lnTo>
                  <a:lnTo>
                    <a:pt x="977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80" y="79"/>
                  </a:lnTo>
                  <a:lnTo>
                    <a:pt x="982" y="77"/>
                  </a:lnTo>
                  <a:lnTo>
                    <a:pt x="984" y="77"/>
                  </a:lnTo>
                  <a:lnTo>
                    <a:pt x="985" y="77"/>
                  </a:lnTo>
                  <a:lnTo>
                    <a:pt x="985" y="77"/>
                  </a:lnTo>
                  <a:lnTo>
                    <a:pt x="985" y="76"/>
                  </a:lnTo>
                  <a:lnTo>
                    <a:pt x="987" y="76"/>
                  </a:lnTo>
                  <a:close/>
                  <a:moveTo>
                    <a:pt x="2843" y="74"/>
                  </a:moveTo>
                  <a:lnTo>
                    <a:pt x="2843" y="74"/>
                  </a:lnTo>
                  <a:lnTo>
                    <a:pt x="2844" y="76"/>
                  </a:lnTo>
                  <a:lnTo>
                    <a:pt x="2843" y="77"/>
                  </a:lnTo>
                  <a:lnTo>
                    <a:pt x="2841" y="79"/>
                  </a:lnTo>
                  <a:lnTo>
                    <a:pt x="2841" y="79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38" y="81"/>
                  </a:lnTo>
                  <a:lnTo>
                    <a:pt x="2838" y="81"/>
                  </a:lnTo>
                  <a:lnTo>
                    <a:pt x="2840" y="79"/>
                  </a:lnTo>
                  <a:lnTo>
                    <a:pt x="2840" y="77"/>
                  </a:lnTo>
                  <a:lnTo>
                    <a:pt x="2840" y="76"/>
                  </a:lnTo>
                  <a:lnTo>
                    <a:pt x="2840" y="76"/>
                  </a:lnTo>
                  <a:lnTo>
                    <a:pt x="2841" y="76"/>
                  </a:lnTo>
                  <a:lnTo>
                    <a:pt x="2841" y="74"/>
                  </a:lnTo>
                  <a:lnTo>
                    <a:pt x="2843" y="74"/>
                  </a:lnTo>
                  <a:close/>
                  <a:moveTo>
                    <a:pt x="2824" y="74"/>
                  </a:moveTo>
                  <a:lnTo>
                    <a:pt x="2825" y="76"/>
                  </a:lnTo>
                  <a:lnTo>
                    <a:pt x="2829" y="77"/>
                  </a:lnTo>
                  <a:lnTo>
                    <a:pt x="2829" y="79"/>
                  </a:lnTo>
                  <a:lnTo>
                    <a:pt x="2829" y="81"/>
                  </a:lnTo>
                  <a:lnTo>
                    <a:pt x="2827" y="82"/>
                  </a:lnTo>
                  <a:lnTo>
                    <a:pt x="2827" y="82"/>
                  </a:lnTo>
                  <a:lnTo>
                    <a:pt x="2825" y="81"/>
                  </a:lnTo>
                  <a:lnTo>
                    <a:pt x="2825" y="81"/>
                  </a:lnTo>
                  <a:lnTo>
                    <a:pt x="2824" y="79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9"/>
                  </a:lnTo>
                  <a:lnTo>
                    <a:pt x="2825" y="79"/>
                  </a:lnTo>
                  <a:lnTo>
                    <a:pt x="2825" y="77"/>
                  </a:lnTo>
                  <a:lnTo>
                    <a:pt x="2825" y="76"/>
                  </a:lnTo>
                  <a:lnTo>
                    <a:pt x="2824" y="74"/>
                  </a:lnTo>
                  <a:lnTo>
                    <a:pt x="2824" y="74"/>
                  </a:lnTo>
                  <a:close/>
                  <a:moveTo>
                    <a:pt x="962" y="71"/>
                  </a:moveTo>
                  <a:lnTo>
                    <a:pt x="962" y="71"/>
                  </a:lnTo>
                  <a:lnTo>
                    <a:pt x="962" y="73"/>
                  </a:lnTo>
                  <a:lnTo>
                    <a:pt x="962" y="74"/>
                  </a:lnTo>
                  <a:lnTo>
                    <a:pt x="963" y="74"/>
                  </a:lnTo>
                  <a:lnTo>
                    <a:pt x="965" y="76"/>
                  </a:lnTo>
                  <a:lnTo>
                    <a:pt x="965" y="77"/>
                  </a:lnTo>
                  <a:lnTo>
                    <a:pt x="963" y="77"/>
                  </a:lnTo>
                  <a:lnTo>
                    <a:pt x="962" y="79"/>
                  </a:lnTo>
                  <a:lnTo>
                    <a:pt x="958" y="79"/>
                  </a:lnTo>
                  <a:lnTo>
                    <a:pt x="957" y="79"/>
                  </a:lnTo>
                  <a:lnTo>
                    <a:pt x="955" y="79"/>
                  </a:lnTo>
                  <a:lnTo>
                    <a:pt x="955" y="77"/>
                  </a:lnTo>
                  <a:lnTo>
                    <a:pt x="958" y="76"/>
                  </a:lnTo>
                  <a:lnTo>
                    <a:pt x="958" y="74"/>
                  </a:lnTo>
                  <a:lnTo>
                    <a:pt x="962" y="71"/>
                  </a:lnTo>
                  <a:lnTo>
                    <a:pt x="962" y="71"/>
                  </a:lnTo>
                  <a:close/>
                  <a:moveTo>
                    <a:pt x="2769" y="70"/>
                  </a:moveTo>
                  <a:lnTo>
                    <a:pt x="2769" y="71"/>
                  </a:lnTo>
                  <a:lnTo>
                    <a:pt x="2769" y="73"/>
                  </a:lnTo>
                  <a:lnTo>
                    <a:pt x="2770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3" y="73"/>
                  </a:lnTo>
                  <a:lnTo>
                    <a:pt x="2773" y="74"/>
                  </a:lnTo>
                  <a:lnTo>
                    <a:pt x="2775" y="76"/>
                  </a:lnTo>
                  <a:lnTo>
                    <a:pt x="2775" y="76"/>
                  </a:lnTo>
                  <a:lnTo>
                    <a:pt x="2773" y="76"/>
                  </a:lnTo>
                  <a:lnTo>
                    <a:pt x="2773" y="76"/>
                  </a:lnTo>
                  <a:lnTo>
                    <a:pt x="2775" y="77"/>
                  </a:lnTo>
                  <a:lnTo>
                    <a:pt x="2777" y="79"/>
                  </a:lnTo>
                  <a:lnTo>
                    <a:pt x="2778" y="81"/>
                  </a:lnTo>
                  <a:lnTo>
                    <a:pt x="2780" y="81"/>
                  </a:lnTo>
                  <a:lnTo>
                    <a:pt x="2778" y="81"/>
                  </a:lnTo>
                  <a:lnTo>
                    <a:pt x="2777" y="81"/>
                  </a:lnTo>
                  <a:lnTo>
                    <a:pt x="2775" y="79"/>
                  </a:lnTo>
                  <a:lnTo>
                    <a:pt x="2775" y="79"/>
                  </a:lnTo>
                  <a:lnTo>
                    <a:pt x="2773" y="79"/>
                  </a:lnTo>
                  <a:lnTo>
                    <a:pt x="2773" y="81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4"/>
                  </a:lnTo>
                  <a:lnTo>
                    <a:pt x="2772" y="84"/>
                  </a:lnTo>
                  <a:lnTo>
                    <a:pt x="2772" y="84"/>
                  </a:lnTo>
                  <a:lnTo>
                    <a:pt x="2772" y="85"/>
                  </a:lnTo>
                  <a:lnTo>
                    <a:pt x="2773" y="87"/>
                  </a:lnTo>
                  <a:lnTo>
                    <a:pt x="2773" y="87"/>
                  </a:lnTo>
                  <a:lnTo>
                    <a:pt x="2775" y="85"/>
                  </a:lnTo>
                  <a:lnTo>
                    <a:pt x="2775" y="85"/>
                  </a:lnTo>
                  <a:lnTo>
                    <a:pt x="2775" y="87"/>
                  </a:lnTo>
                  <a:lnTo>
                    <a:pt x="2775" y="87"/>
                  </a:lnTo>
                  <a:lnTo>
                    <a:pt x="2775" y="88"/>
                  </a:lnTo>
                  <a:lnTo>
                    <a:pt x="2777" y="88"/>
                  </a:lnTo>
                  <a:lnTo>
                    <a:pt x="2777" y="87"/>
                  </a:lnTo>
                  <a:lnTo>
                    <a:pt x="2777" y="85"/>
                  </a:lnTo>
                  <a:lnTo>
                    <a:pt x="2777" y="85"/>
                  </a:lnTo>
                  <a:lnTo>
                    <a:pt x="2778" y="84"/>
                  </a:lnTo>
                  <a:lnTo>
                    <a:pt x="2778" y="84"/>
                  </a:lnTo>
                  <a:lnTo>
                    <a:pt x="2780" y="84"/>
                  </a:lnTo>
                  <a:lnTo>
                    <a:pt x="2780" y="82"/>
                  </a:lnTo>
                  <a:lnTo>
                    <a:pt x="2780" y="81"/>
                  </a:lnTo>
                  <a:lnTo>
                    <a:pt x="2778" y="79"/>
                  </a:lnTo>
                  <a:lnTo>
                    <a:pt x="2778" y="79"/>
                  </a:lnTo>
                  <a:lnTo>
                    <a:pt x="2780" y="79"/>
                  </a:lnTo>
                  <a:lnTo>
                    <a:pt x="2781" y="81"/>
                  </a:lnTo>
                  <a:lnTo>
                    <a:pt x="2781" y="82"/>
                  </a:lnTo>
                  <a:lnTo>
                    <a:pt x="2783" y="84"/>
                  </a:lnTo>
                  <a:lnTo>
                    <a:pt x="2784" y="84"/>
                  </a:lnTo>
                  <a:lnTo>
                    <a:pt x="2786" y="84"/>
                  </a:lnTo>
                  <a:lnTo>
                    <a:pt x="2786" y="82"/>
                  </a:lnTo>
                  <a:lnTo>
                    <a:pt x="2786" y="82"/>
                  </a:lnTo>
                  <a:lnTo>
                    <a:pt x="2784" y="81"/>
                  </a:lnTo>
                  <a:lnTo>
                    <a:pt x="2783" y="81"/>
                  </a:lnTo>
                  <a:lnTo>
                    <a:pt x="2783" y="79"/>
                  </a:lnTo>
                  <a:lnTo>
                    <a:pt x="2783" y="77"/>
                  </a:lnTo>
                  <a:lnTo>
                    <a:pt x="2781" y="77"/>
                  </a:lnTo>
                  <a:lnTo>
                    <a:pt x="2783" y="77"/>
                  </a:lnTo>
                  <a:lnTo>
                    <a:pt x="2783" y="79"/>
                  </a:lnTo>
                  <a:lnTo>
                    <a:pt x="2784" y="79"/>
                  </a:lnTo>
                  <a:lnTo>
                    <a:pt x="2784" y="77"/>
                  </a:lnTo>
                  <a:lnTo>
                    <a:pt x="2784" y="77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8" y="74"/>
                  </a:lnTo>
                  <a:lnTo>
                    <a:pt x="2788" y="74"/>
                  </a:lnTo>
                  <a:lnTo>
                    <a:pt x="2789" y="74"/>
                  </a:lnTo>
                  <a:lnTo>
                    <a:pt x="2788" y="76"/>
                  </a:lnTo>
                  <a:lnTo>
                    <a:pt x="2788" y="76"/>
                  </a:lnTo>
                  <a:lnTo>
                    <a:pt x="2788" y="77"/>
                  </a:lnTo>
                  <a:lnTo>
                    <a:pt x="2788" y="77"/>
                  </a:lnTo>
                  <a:lnTo>
                    <a:pt x="2786" y="77"/>
                  </a:lnTo>
                  <a:lnTo>
                    <a:pt x="2786" y="77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9" y="79"/>
                  </a:lnTo>
                  <a:lnTo>
                    <a:pt x="2789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81"/>
                  </a:lnTo>
                  <a:lnTo>
                    <a:pt x="2786" y="79"/>
                  </a:lnTo>
                  <a:lnTo>
                    <a:pt x="2788" y="81"/>
                  </a:lnTo>
                  <a:lnTo>
                    <a:pt x="2788" y="82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6" y="84"/>
                  </a:lnTo>
                  <a:lnTo>
                    <a:pt x="2786" y="84"/>
                  </a:lnTo>
                  <a:lnTo>
                    <a:pt x="2786" y="85"/>
                  </a:lnTo>
                  <a:lnTo>
                    <a:pt x="2786" y="85"/>
                  </a:lnTo>
                  <a:lnTo>
                    <a:pt x="2786" y="87"/>
                  </a:lnTo>
                  <a:lnTo>
                    <a:pt x="2786" y="87"/>
                  </a:lnTo>
                  <a:lnTo>
                    <a:pt x="2788" y="87"/>
                  </a:lnTo>
                  <a:lnTo>
                    <a:pt x="2786" y="87"/>
                  </a:lnTo>
                  <a:lnTo>
                    <a:pt x="2784" y="87"/>
                  </a:lnTo>
                  <a:lnTo>
                    <a:pt x="2784" y="87"/>
                  </a:lnTo>
                  <a:lnTo>
                    <a:pt x="2784" y="85"/>
                  </a:lnTo>
                  <a:lnTo>
                    <a:pt x="2783" y="84"/>
                  </a:lnTo>
                  <a:lnTo>
                    <a:pt x="2783" y="85"/>
                  </a:lnTo>
                  <a:lnTo>
                    <a:pt x="2783" y="85"/>
                  </a:lnTo>
                  <a:lnTo>
                    <a:pt x="2783" y="87"/>
                  </a:lnTo>
                  <a:lnTo>
                    <a:pt x="2781" y="88"/>
                  </a:lnTo>
                  <a:lnTo>
                    <a:pt x="2781" y="88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1" y="88"/>
                  </a:lnTo>
                  <a:lnTo>
                    <a:pt x="2781" y="87"/>
                  </a:lnTo>
                  <a:lnTo>
                    <a:pt x="2781" y="87"/>
                  </a:lnTo>
                  <a:lnTo>
                    <a:pt x="2781" y="85"/>
                  </a:lnTo>
                  <a:lnTo>
                    <a:pt x="2780" y="85"/>
                  </a:lnTo>
                  <a:lnTo>
                    <a:pt x="2778" y="85"/>
                  </a:lnTo>
                  <a:lnTo>
                    <a:pt x="2777" y="85"/>
                  </a:lnTo>
                  <a:lnTo>
                    <a:pt x="2777" y="87"/>
                  </a:lnTo>
                  <a:lnTo>
                    <a:pt x="2777" y="88"/>
                  </a:lnTo>
                  <a:lnTo>
                    <a:pt x="2778" y="88"/>
                  </a:lnTo>
                  <a:lnTo>
                    <a:pt x="2778" y="90"/>
                  </a:lnTo>
                  <a:lnTo>
                    <a:pt x="2778" y="90"/>
                  </a:lnTo>
                  <a:lnTo>
                    <a:pt x="2777" y="90"/>
                  </a:lnTo>
                  <a:lnTo>
                    <a:pt x="2775" y="90"/>
                  </a:lnTo>
                  <a:lnTo>
                    <a:pt x="2775" y="92"/>
                  </a:lnTo>
                  <a:lnTo>
                    <a:pt x="2775" y="92"/>
                  </a:lnTo>
                  <a:lnTo>
                    <a:pt x="2775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2"/>
                  </a:lnTo>
                  <a:lnTo>
                    <a:pt x="2773" y="92"/>
                  </a:lnTo>
                  <a:lnTo>
                    <a:pt x="2773" y="93"/>
                  </a:lnTo>
                  <a:lnTo>
                    <a:pt x="2773" y="95"/>
                  </a:lnTo>
                  <a:lnTo>
                    <a:pt x="2772" y="95"/>
                  </a:lnTo>
                  <a:lnTo>
                    <a:pt x="2772" y="93"/>
                  </a:lnTo>
                  <a:lnTo>
                    <a:pt x="2772" y="93"/>
                  </a:lnTo>
                  <a:lnTo>
                    <a:pt x="2772" y="95"/>
                  </a:lnTo>
                  <a:lnTo>
                    <a:pt x="2772" y="96"/>
                  </a:lnTo>
                  <a:lnTo>
                    <a:pt x="2772" y="98"/>
                  </a:lnTo>
                  <a:lnTo>
                    <a:pt x="2772" y="98"/>
                  </a:lnTo>
                  <a:lnTo>
                    <a:pt x="2770" y="98"/>
                  </a:lnTo>
                  <a:lnTo>
                    <a:pt x="2770" y="98"/>
                  </a:lnTo>
                  <a:lnTo>
                    <a:pt x="2769" y="98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101"/>
                  </a:lnTo>
                  <a:lnTo>
                    <a:pt x="2769" y="101"/>
                  </a:lnTo>
                  <a:lnTo>
                    <a:pt x="2767" y="103"/>
                  </a:lnTo>
                  <a:lnTo>
                    <a:pt x="2769" y="103"/>
                  </a:lnTo>
                  <a:lnTo>
                    <a:pt x="2769" y="103"/>
                  </a:lnTo>
                  <a:lnTo>
                    <a:pt x="2770" y="101"/>
                  </a:lnTo>
                  <a:lnTo>
                    <a:pt x="2770" y="103"/>
                  </a:lnTo>
                  <a:lnTo>
                    <a:pt x="2769" y="104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7" y="107"/>
                  </a:lnTo>
                  <a:lnTo>
                    <a:pt x="2767" y="107"/>
                  </a:lnTo>
                  <a:lnTo>
                    <a:pt x="2767" y="109"/>
                  </a:lnTo>
                  <a:lnTo>
                    <a:pt x="2769" y="109"/>
                  </a:lnTo>
                  <a:lnTo>
                    <a:pt x="2769" y="110"/>
                  </a:lnTo>
                  <a:lnTo>
                    <a:pt x="2767" y="110"/>
                  </a:lnTo>
                  <a:lnTo>
                    <a:pt x="2767" y="110"/>
                  </a:lnTo>
                  <a:lnTo>
                    <a:pt x="2767" y="112"/>
                  </a:lnTo>
                  <a:lnTo>
                    <a:pt x="2767" y="114"/>
                  </a:lnTo>
                  <a:lnTo>
                    <a:pt x="2770" y="114"/>
                  </a:lnTo>
                  <a:lnTo>
                    <a:pt x="2773" y="114"/>
                  </a:lnTo>
                  <a:lnTo>
                    <a:pt x="2773" y="115"/>
                  </a:lnTo>
                  <a:lnTo>
                    <a:pt x="2773" y="115"/>
                  </a:lnTo>
                  <a:lnTo>
                    <a:pt x="2775" y="115"/>
                  </a:lnTo>
                  <a:lnTo>
                    <a:pt x="2775" y="115"/>
                  </a:lnTo>
                  <a:lnTo>
                    <a:pt x="2775" y="114"/>
                  </a:lnTo>
                  <a:lnTo>
                    <a:pt x="2777" y="114"/>
                  </a:lnTo>
                  <a:lnTo>
                    <a:pt x="2778" y="112"/>
                  </a:lnTo>
                  <a:lnTo>
                    <a:pt x="2778" y="112"/>
                  </a:lnTo>
                  <a:lnTo>
                    <a:pt x="2777" y="112"/>
                  </a:lnTo>
                  <a:lnTo>
                    <a:pt x="2777" y="114"/>
                  </a:lnTo>
                  <a:lnTo>
                    <a:pt x="2778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5"/>
                  </a:lnTo>
                  <a:lnTo>
                    <a:pt x="2777" y="115"/>
                  </a:lnTo>
                  <a:lnTo>
                    <a:pt x="2777" y="117"/>
                  </a:lnTo>
                  <a:lnTo>
                    <a:pt x="2777" y="117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20"/>
                  </a:lnTo>
                  <a:lnTo>
                    <a:pt x="2775" y="120"/>
                  </a:lnTo>
                  <a:lnTo>
                    <a:pt x="2773" y="120"/>
                  </a:lnTo>
                  <a:lnTo>
                    <a:pt x="2775" y="120"/>
                  </a:lnTo>
                  <a:lnTo>
                    <a:pt x="2775" y="117"/>
                  </a:lnTo>
                  <a:lnTo>
                    <a:pt x="2773" y="117"/>
                  </a:lnTo>
                  <a:lnTo>
                    <a:pt x="2773" y="115"/>
                  </a:lnTo>
                  <a:lnTo>
                    <a:pt x="2772" y="115"/>
                  </a:lnTo>
                  <a:lnTo>
                    <a:pt x="2772" y="117"/>
                  </a:lnTo>
                  <a:lnTo>
                    <a:pt x="2770" y="115"/>
                  </a:lnTo>
                  <a:lnTo>
                    <a:pt x="2769" y="114"/>
                  </a:lnTo>
                  <a:lnTo>
                    <a:pt x="2769" y="114"/>
                  </a:lnTo>
                  <a:lnTo>
                    <a:pt x="2769" y="115"/>
                  </a:lnTo>
                  <a:lnTo>
                    <a:pt x="2769" y="115"/>
                  </a:lnTo>
                  <a:lnTo>
                    <a:pt x="2767" y="117"/>
                  </a:lnTo>
                  <a:lnTo>
                    <a:pt x="2767" y="117"/>
                  </a:lnTo>
                  <a:lnTo>
                    <a:pt x="2767" y="118"/>
                  </a:lnTo>
                  <a:lnTo>
                    <a:pt x="2769" y="118"/>
                  </a:lnTo>
                  <a:lnTo>
                    <a:pt x="2767" y="120"/>
                  </a:lnTo>
                  <a:lnTo>
                    <a:pt x="2767" y="118"/>
                  </a:lnTo>
                  <a:lnTo>
                    <a:pt x="2767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4" y="118"/>
                  </a:lnTo>
                  <a:lnTo>
                    <a:pt x="2765" y="117"/>
                  </a:lnTo>
                  <a:lnTo>
                    <a:pt x="2765" y="117"/>
                  </a:lnTo>
                  <a:lnTo>
                    <a:pt x="2767" y="115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4" y="112"/>
                  </a:lnTo>
                  <a:lnTo>
                    <a:pt x="2764" y="112"/>
                  </a:lnTo>
                  <a:lnTo>
                    <a:pt x="2762" y="112"/>
                  </a:lnTo>
                  <a:lnTo>
                    <a:pt x="2762" y="112"/>
                  </a:lnTo>
                  <a:lnTo>
                    <a:pt x="2762" y="110"/>
                  </a:lnTo>
                  <a:lnTo>
                    <a:pt x="2762" y="109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4" y="107"/>
                  </a:lnTo>
                  <a:lnTo>
                    <a:pt x="2765" y="107"/>
                  </a:lnTo>
                  <a:lnTo>
                    <a:pt x="2765" y="106"/>
                  </a:lnTo>
                  <a:lnTo>
                    <a:pt x="2765" y="104"/>
                  </a:lnTo>
                  <a:lnTo>
                    <a:pt x="2764" y="104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4" y="103"/>
                  </a:lnTo>
                  <a:lnTo>
                    <a:pt x="2765" y="103"/>
                  </a:lnTo>
                  <a:lnTo>
                    <a:pt x="2765" y="101"/>
                  </a:lnTo>
                  <a:lnTo>
                    <a:pt x="2765" y="101"/>
                  </a:lnTo>
                  <a:lnTo>
                    <a:pt x="2764" y="101"/>
                  </a:lnTo>
                  <a:lnTo>
                    <a:pt x="2764" y="99"/>
                  </a:lnTo>
                  <a:lnTo>
                    <a:pt x="2765" y="99"/>
                  </a:lnTo>
                  <a:lnTo>
                    <a:pt x="2767" y="99"/>
                  </a:lnTo>
                  <a:lnTo>
                    <a:pt x="2767" y="99"/>
                  </a:lnTo>
                  <a:lnTo>
                    <a:pt x="2767" y="98"/>
                  </a:lnTo>
                  <a:lnTo>
                    <a:pt x="2769" y="98"/>
                  </a:lnTo>
                  <a:lnTo>
                    <a:pt x="2769" y="96"/>
                  </a:lnTo>
                  <a:lnTo>
                    <a:pt x="2767" y="95"/>
                  </a:lnTo>
                  <a:lnTo>
                    <a:pt x="2767" y="95"/>
                  </a:lnTo>
                  <a:lnTo>
                    <a:pt x="2765" y="95"/>
                  </a:lnTo>
                  <a:lnTo>
                    <a:pt x="2767" y="95"/>
                  </a:lnTo>
                  <a:lnTo>
                    <a:pt x="2769" y="95"/>
                  </a:lnTo>
                  <a:lnTo>
                    <a:pt x="2770" y="95"/>
                  </a:lnTo>
                  <a:lnTo>
                    <a:pt x="2770" y="93"/>
                  </a:lnTo>
                  <a:lnTo>
                    <a:pt x="2770" y="93"/>
                  </a:lnTo>
                  <a:lnTo>
                    <a:pt x="2770" y="92"/>
                  </a:lnTo>
                  <a:lnTo>
                    <a:pt x="2772" y="92"/>
                  </a:lnTo>
                  <a:lnTo>
                    <a:pt x="2772" y="92"/>
                  </a:lnTo>
                  <a:lnTo>
                    <a:pt x="2772" y="90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7"/>
                  </a:lnTo>
                  <a:lnTo>
                    <a:pt x="2770" y="87"/>
                  </a:lnTo>
                  <a:lnTo>
                    <a:pt x="2770" y="85"/>
                  </a:lnTo>
                  <a:lnTo>
                    <a:pt x="2769" y="85"/>
                  </a:lnTo>
                  <a:lnTo>
                    <a:pt x="2769" y="84"/>
                  </a:lnTo>
                  <a:lnTo>
                    <a:pt x="2769" y="84"/>
                  </a:lnTo>
                  <a:lnTo>
                    <a:pt x="2770" y="84"/>
                  </a:lnTo>
                  <a:lnTo>
                    <a:pt x="2770" y="82"/>
                  </a:lnTo>
                  <a:lnTo>
                    <a:pt x="2772" y="81"/>
                  </a:lnTo>
                  <a:lnTo>
                    <a:pt x="2772" y="82"/>
                  </a:lnTo>
                  <a:lnTo>
                    <a:pt x="2772" y="81"/>
                  </a:lnTo>
                  <a:lnTo>
                    <a:pt x="2772" y="81"/>
                  </a:lnTo>
                  <a:lnTo>
                    <a:pt x="2770" y="81"/>
                  </a:lnTo>
                  <a:lnTo>
                    <a:pt x="2772" y="79"/>
                  </a:lnTo>
                  <a:lnTo>
                    <a:pt x="2772" y="77"/>
                  </a:lnTo>
                  <a:lnTo>
                    <a:pt x="2773" y="77"/>
                  </a:lnTo>
                  <a:lnTo>
                    <a:pt x="2772" y="76"/>
                  </a:lnTo>
                  <a:lnTo>
                    <a:pt x="2772" y="74"/>
                  </a:lnTo>
                  <a:lnTo>
                    <a:pt x="2770" y="74"/>
                  </a:lnTo>
                  <a:lnTo>
                    <a:pt x="2769" y="74"/>
                  </a:lnTo>
                  <a:lnTo>
                    <a:pt x="2767" y="74"/>
                  </a:lnTo>
                  <a:lnTo>
                    <a:pt x="2767" y="76"/>
                  </a:lnTo>
                  <a:lnTo>
                    <a:pt x="2767" y="76"/>
                  </a:lnTo>
                  <a:lnTo>
                    <a:pt x="2765" y="76"/>
                  </a:lnTo>
                  <a:lnTo>
                    <a:pt x="2764" y="74"/>
                  </a:lnTo>
                  <a:lnTo>
                    <a:pt x="2765" y="74"/>
                  </a:lnTo>
                  <a:lnTo>
                    <a:pt x="2765" y="74"/>
                  </a:lnTo>
                  <a:lnTo>
                    <a:pt x="2765" y="73"/>
                  </a:lnTo>
                  <a:lnTo>
                    <a:pt x="2765" y="73"/>
                  </a:lnTo>
                  <a:lnTo>
                    <a:pt x="2767" y="71"/>
                  </a:lnTo>
                  <a:lnTo>
                    <a:pt x="2767" y="71"/>
                  </a:lnTo>
                  <a:lnTo>
                    <a:pt x="2769" y="70"/>
                  </a:lnTo>
                  <a:close/>
                  <a:moveTo>
                    <a:pt x="2601" y="68"/>
                  </a:moveTo>
                  <a:lnTo>
                    <a:pt x="2603" y="68"/>
                  </a:lnTo>
                  <a:lnTo>
                    <a:pt x="2606" y="70"/>
                  </a:lnTo>
                  <a:lnTo>
                    <a:pt x="2606" y="70"/>
                  </a:lnTo>
                  <a:lnTo>
                    <a:pt x="2608" y="70"/>
                  </a:lnTo>
                  <a:lnTo>
                    <a:pt x="2609" y="71"/>
                  </a:lnTo>
                  <a:lnTo>
                    <a:pt x="2609" y="73"/>
                  </a:lnTo>
                  <a:lnTo>
                    <a:pt x="2608" y="71"/>
                  </a:lnTo>
                  <a:lnTo>
                    <a:pt x="2608" y="71"/>
                  </a:lnTo>
                  <a:lnTo>
                    <a:pt x="2606" y="71"/>
                  </a:lnTo>
                  <a:lnTo>
                    <a:pt x="2606" y="73"/>
                  </a:lnTo>
                  <a:lnTo>
                    <a:pt x="2606" y="73"/>
                  </a:lnTo>
                  <a:lnTo>
                    <a:pt x="2606" y="74"/>
                  </a:lnTo>
                  <a:lnTo>
                    <a:pt x="2606" y="76"/>
                  </a:lnTo>
                  <a:lnTo>
                    <a:pt x="2606" y="77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7"/>
                  </a:lnTo>
                  <a:lnTo>
                    <a:pt x="2605" y="77"/>
                  </a:lnTo>
                  <a:lnTo>
                    <a:pt x="2605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4"/>
                  </a:lnTo>
                  <a:lnTo>
                    <a:pt x="2605" y="73"/>
                  </a:lnTo>
                  <a:lnTo>
                    <a:pt x="2603" y="71"/>
                  </a:lnTo>
                  <a:lnTo>
                    <a:pt x="2601" y="71"/>
                  </a:lnTo>
                  <a:lnTo>
                    <a:pt x="2601" y="71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68"/>
                  </a:lnTo>
                  <a:lnTo>
                    <a:pt x="2600" y="68"/>
                  </a:lnTo>
                  <a:lnTo>
                    <a:pt x="2601" y="68"/>
                  </a:lnTo>
                  <a:close/>
                  <a:moveTo>
                    <a:pt x="2780" y="66"/>
                  </a:moveTo>
                  <a:lnTo>
                    <a:pt x="2781" y="68"/>
                  </a:lnTo>
                  <a:lnTo>
                    <a:pt x="2783" y="68"/>
                  </a:lnTo>
                  <a:lnTo>
                    <a:pt x="2784" y="68"/>
                  </a:lnTo>
                  <a:lnTo>
                    <a:pt x="2784" y="68"/>
                  </a:lnTo>
                  <a:lnTo>
                    <a:pt x="2783" y="68"/>
                  </a:lnTo>
                  <a:lnTo>
                    <a:pt x="2783" y="68"/>
                  </a:lnTo>
                  <a:lnTo>
                    <a:pt x="2783" y="70"/>
                  </a:lnTo>
                  <a:lnTo>
                    <a:pt x="2784" y="70"/>
                  </a:lnTo>
                  <a:lnTo>
                    <a:pt x="2784" y="70"/>
                  </a:lnTo>
                  <a:lnTo>
                    <a:pt x="2784" y="71"/>
                  </a:lnTo>
                  <a:lnTo>
                    <a:pt x="2783" y="71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4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1" y="76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3"/>
                  </a:lnTo>
                  <a:lnTo>
                    <a:pt x="2780" y="73"/>
                  </a:lnTo>
                  <a:lnTo>
                    <a:pt x="2778" y="71"/>
                  </a:lnTo>
                  <a:lnTo>
                    <a:pt x="2778" y="70"/>
                  </a:lnTo>
                  <a:lnTo>
                    <a:pt x="2777" y="70"/>
                  </a:lnTo>
                  <a:lnTo>
                    <a:pt x="2777" y="70"/>
                  </a:lnTo>
                  <a:lnTo>
                    <a:pt x="2778" y="70"/>
                  </a:lnTo>
                  <a:lnTo>
                    <a:pt x="2778" y="70"/>
                  </a:lnTo>
                  <a:lnTo>
                    <a:pt x="2778" y="71"/>
                  </a:lnTo>
                  <a:lnTo>
                    <a:pt x="2780" y="71"/>
                  </a:lnTo>
                  <a:lnTo>
                    <a:pt x="2781" y="71"/>
                  </a:lnTo>
                  <a:lnTo>
                    <a:pt x="2781" y="71"/>
                  </a:lnTo>
                  <a:lnTo>
                    <a:pt x="2783" y="70"/>
                  </a:lnTo>
                  <a:lnTo>
                    <a:pt x="2781" y="70"/>
                  </a:lnTo>
                  <a:lnTo>
                    <a:pt x="2780" y="68"/>
                  </a:lnTo>
                  <a:lnTo>
                    <a:pt x="2780" y="68"/>
                  </a:lnTo>
                  <a:lnTo>
                    <a:pt x="2780" y="66"/>
                  </a:lnTo>
                  <a:lnTo>
                    <a:pt x="2780" y="66"/>
                  </a:lnTo>
                  <a:close/>
                  <a:moveTo>
                    <a:pt x="2884" y="63"/>
                  </a:moveTo>
                  <a:lnTo>
                    <a:pt x="2884" y="65"/>
                  </a:lnTo>
                  <a:lnTo>
                    <a:pt x="2884" y="65"/>
                  </a:lnTo>
                  <a:lnTo>
                    <a:pt x="2885" y="66"/>
                  </a:lnTo>
                  <a:lnTo>
                    <a:pt x="2887" y="65"/>
                  </a:lnTo>
                  <a:lnTo>
                    <a:pt x="2888" y="66"/>
                  </a:lnTo>
                  <a:lnTo>
                    <a:pt x="2888" y="68"/>
                  </a:lnTo>
                  <a:lnTo>
                    <a:pt x="2890" y="70"/>
                  </a:lnTo>
                  <a:lnTo>
                    <a:pt x="2890" y="71"/>
                  </a:lnTo>
                  <a:lnTo>
                    <a:pt x="2888" y="71"/>
                  </a:lnTo>
                  <a:lnTo>
                    <a:pt x="2885" y="71"/>
                  </a:lnTo>
                  <a:lnTo>
                    <a:pt x="2884" y="71"/>
                  </a:lnTo>
                  <a:lnTo>
                    <a:pt x="2882" y="70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6"/>
                  </a:lnTo>
                  <a:lnTo>
                    <a:pt x="2879" y="65"/>
                  </a:lnTo>
                  <a:lnTo>
                    <a:pt x="2881" y="65"/>
                  </a:lnTo>
                  <a:lnTo>
                    <a:pt x="2881" y="65"/>
                  </a:lnTo>
                  <a:lnTo>
                    <a:pt x="2884" y="63"/>
                  </a:lnTo>
                  <a:close/>
                  <a:moveTo>
                    <a:pt x="943" y="63"/>
                  </a:moveTo>
                  <a:lnTo>
                    <a:pt x="943" y="65"/>
                  </a:lnTo>
                  <a:lnTo>
                    <a:pt x="943" y="66"/>
                  </a:lnTo>
                  <a:lnTo>
                    <a:pt x="941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8" y="68"/>
                  </a:lnTo>
                  <a:lnTo>
                    <a:pt x="936" y="68"/>
                  </a:lnTo>
                  <a:lnTo>
                    <a:pt x="936" y="70"/>
                  </a:lnTo>
                  <a:lnTo>
                    <a:pt x="936" y="70"/>
                  </a:lnTo>
                  <a:lnTo>
                    <a:pt x="936" y="71"/>
                  </a:lnTo>
                  <a:lnTo>
                    <a:pt x="936" y="73"/>
                  </a:lnTo>
                  <a:lnTo>
                    <a:pt x="936" y="74"/>
                  </a:lnTo>
                  <a:lnTo>
                    <a:pt x="938" y="74"/>
                  </a:lnTo>
                  <a:lnTo>
                    <a:pt x="939" y="74"/>
                  </a:lnTo>
                  <a:lnTo>
                    <a:pt x="939" y="76"/>
                  </a:lnTo>
                  <a:lnTo>
                    <a:pt x="938" y="77"/>
                  </a:lnTo>
                  <a:lnTo>
                    <a:pt x="938" y="77"/>
                  </a:lnTo>
                  <a:lnTo>
                    <a:pt x="936" y="79"/>
                  </a:lnTo>
                  <a:lnTo>
                    <a:pt x="938" y="79"/>
                  </a:lnTo>
                  <a:lnTo>
                    <a:pt x="938" y="81"/>
                  </a:lnTo>
                  <a:lnTo>
                    <a:pt x="936" y="82"/>
                  </a:lnTo>
                  <a:lnTo>
                    <a:pt x="933" y="82"/>
                  </a:lnTo>
                  <a:lnTo>
                    <a:pt x="932" y="82"/>
                  </a:lnTo>
                  <a:lnTo>
                    <a:pt x="932" y="82"/>
                  </a:lnTo>
                  <a:lnTo>
                    <a:pt x="933" y="81"/>
                  </a:lnTo>
                  <a:lnTo>
                    <a:pt x="933" y="79"/>
                  </a:lnTo>
                  <a:lnTo>
                    <a:pt x="933" y="77"/>
                  </a:lnTo>
                  <a:lnTo>
                    <a:pt x="932" y="77"/>
                  </a:lnTo>
                  <a:lnTo>
                    <a:pt x="932" y="77"/>
                  </a:lnTo>
                  <a:lnTo>
                    <a:pt x="932" y="79"/>
                  </a:lnTo>
                  <a:lnTo>
                    <a:pt x="932" y="81"/>
                  </a:lnTo>
                  <a:lnTo>
                    <a:pt x="930" y="81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28" y="81"/>
                  </a:lnTo>
                  <a:lnTo>
                    <a:pt x="928" y="79"/>
                  </a:lnTo>
                  <a:lnTo>
                    <a:pt x="927" y="79"/>
                  </a:lnTo>
                  <a:lnTo>
                    <a:pt x="925" y="77"/>
                  </a:lnTo>
                  <a:lnTo>
                    <a:pt x="924" y="77"/>
                  </a:lnTo>
                  <a:lnTo>
                    <a:pt x="924" y="77"/>
                  </a:lnTo>
                  <a:lnTo>
                    <a:pt x="922" y="77"/>
                  </a:lnTo>
                  <a:lnTo>
                    <a:pt x="922" y="74"/>
                  </a:lnTo>
                  <a:lnTo>
                    <a:pt x="922" y="74"/>
                  </a:lnTo>
                  <a:lnTo>
                    <a:pt x="922" y="73"/>
                  </a:lnTo>
                  <a:lnTo>
                    <a:pt x="922" y="73"/>
                  </a:lnTo>
                  <a:lnTo>
                    <a:pt x="921" y="73"/>
                  </a:lnTo>
                  <a:lnTo>
                    <a:pt x="921" y="71"/>
                  </a:lnTo>
                  <a:lnTo>
                    <a:pt x="922" y="71"/>
                  </a:lnTo>
                  <a:lnTo>
                    <a:pt x="924" y="70"/>
                  </a:lnTo>
                  <a:lnTo>
                    <a:pt x="925" y="70"/>
                  </a:lnTo>
                  <a:lnTo>
                    <a:pt x="927" y="68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30" y="66"/>
                  </a:lnTo>
                  <a:lnTo>
                    <a:pt x="930" y="65"/>
                  </a:lnTo>
                  <a:lnTo>
                    <a:pt x="930" y="65"/>
                  </a:lnTo>
                  <a:lnTo>
                    <a:pt x="932" y="65"/>
                  </a:lnTo>
                  <a:lnTo>
                    <a:pt x="932" y="65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5"/>
                  </a:lnTo>
                  <a:lnTo>
                    <a:pt x="933" y="63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8" y="65"/>
                  </a:lnTo>
                  <a:lnTo>
                    <a:pt x="939" y="63"/>
                  </a:lnTo>
                  <a:lnTo>
                    <a:pt x="939" y="63"/>
                  </a:lnTo>
                  <a:lnTo>
                    <a:pt x="941" y="63"/>
                  </a:lnTo>
                  <a:lnTo>
                    <a:pt x="943" y="63"/>
                  </a:lnTo>
                  <a:close/>
                  <a:moveTo>
                    <a:pt x="690" y="62"/>
                  </a:moveTo>
                  <a:lnTo>
                    <a:pt x="692" y="63"/>
                  </a:lnTo>
                  <a:lnTo>
                    <a:pt x="694" y="65"/>
                  </a:lnTo>
                  <a:lnTo>
                    <a:pt x="695" y="66"/>
                  </a:lnTo>
                  <a:lnTo>
                    <a:pt x="697" y="66"/>
                  </a:lnTo>
                  <a:lnTo>
                    <a:pt x="698" y="66"/>
                  </a:lnTo>
                  <a:lnTo>
                    <a:pt x="698" y="66"/>
                  </a:lnTo>
                  <a:lnTo>
                    <a:pt x="700" y="68"/>
                  </a:lnTo>
                  <a:lnTo>
                    <a:pt x="700" y="68"/>
                  </a:lnTo>
                  <a:lnTo>
                    <a:pt x="701" y="70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698" y="73"/>
                  </a:lnTo>
                  <a:lnTo>
                    <a:pt x="695" y="73"/>
                  </a:lnTo>
                  <a:lnTo>
                    <a:pt x="695" y="73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89" y="68"/>
                  </a:lnTo>
                  <a:lnTo>
                    <a:pt x="687" y="68"/>
                  </a:lnTo>
                  <a:lnTo>
                    <a:pt x="686" y="68"/>
                  </a:lnTo>
                  <a:lnTo>
                    <a:pt x="682" y="68"/>
                  </a:lnTo>
                  <a:lnTo>
                    <a:pt x="682" y="66"/>
                  </a:lnTo>
                  <a:lnTo>
                    <a:pt x="684" y="65"/>
                  </a:lnTo>
                  <a:lnTo>
                    <a:pt x="687" y="63"/>
                  </a:lnTo>
                  <a:lnTo>
                    <a:pt x="690" y="62"/>
                  </a:lnTo>
                  <a:close/>
                  <a:moveTo>
                    <a:pt x="2819" y="62"/>
                  </a:moveTo>
                  <a:lnTo>
                    <a:pt x="2819" y="63"/>
                  </a:lnTo>
                  <a:lnTo>
                    <a:pt x="2821" y="65"/>
                  </a:lnTo>
                  <a:lnTo>
                    <a:pt x="2822" y="65"/>
                  </a:lnTo>
                  <a:lnTo>
                    <a:pt x="2824" y="66"/>
                  </a:lnTo>
                  <a:lnTo>
                    <a:pt x="2827" y="68"/>
                  </a:lnTo>
                  <a:lnTo>
                    <a:pt x="2829" y="68"/>
                  </a:lnTo>
                  <a:lnTo>
                    <a:pt x="2829" y="68"/>
                  </a:lnTo>
                  <a:lnTo>
                    <a:pt x="2830" y="68"/>
                  </a:lnTo>
                  <a:lnTo>
                    <a:pt x="2832" y="68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0" y="70"/>
                  </a:lnTo>
                  <a:lnTo>
                    <a:pt x="2832" y="73"/>
                  </a:lnTo>
                  <a:lnTo>
                    <a:pt x="2833" y="76"/>
                  </a:lnTo>
                  <a:lnTo>
                    <a:pt x="2836" y="79"/>
                  </a:lnTo>
                  <a:lnTo>
                    <a:pt x="2836" y="79"/>
                  </a:lnTo>
                  <a:lnTo>
                    <a:pt x="2835" y="79"/>
                  </a:lnTo>
                  <a:lnTo>
                    <a:pt x="2833" y="82"/>
                  </a:lnTo>
                  <a:lnTo>
                    <a:pt x="2833" y="81"/>
                  </a:lnTo>
                  <a:lnTo>
                    <a:pt x="2833" y="81"/>
                  </a:lnTo>
                  <a:lnTo>
                    <a:pt x="2835" y="77"/>
                  </a:lnTo>
                  <a:lnTo>
                    <a:pt x="2833" y="77"/>
                  </a:lnTo>
                  <a:lnTo>
                    <a:pt x="2832" y="76"/>
                  </a:lnTo>
                  <a:lnTo>
                    <a:pt x="2832" y="76"/>
                  </a:lnTo>
                  <a:lnTo>
                    <a:pt x="2829" y="73"/>
                  </a:lnTo>
                  <a:lnTo>
                    <a:pt x="2829" y="71"/>
                  </a:lnTo>
                  <a:lnTo>
                    <a:pt x="2825" y="71"/>
                  </a:lnTo>
                  <a:lnTo>
                    <a:pt x="2824" y="71"/>
                  </a:lnTo>
                  <a:lnTo>
                    <a:pt x="2822" y="71"/>
                  </a:lnTo>
                  <a:lnTo>
                    <a:pt x="2821" y="70"/>
                  </a:lnTo>
                  <a:lnTo>
                    <a:pt x="2821" y="68"/>
                  </a:lnTo>
                  <a:lnTo>
                    <a:pt x="2819" y="66"/>
                  </a:lnTo>
                  <a:lnTo>
                    <a:pt x="2818" y="65"/>
                  </a:lnTo>
                  <a:lnTo>
                    <a:pt x="2818" y="63"/>
                  </a:lnTo>
                  <a:lnTo>
                    <a:pt x="2818" y="62"/>
                  </a:lnTo>
                  <a:lnTo>
                    <a:pt x="2819" y="62"/>
                  </a:lnTo>
                  <a:close/>
                  <a:moveTo>
                    <a:pt x="2786" y="62"/>
                  </a:moveTo>
                  <a:lnTo>
                    <a:pt x="2789" y="63"/>
                  </a:lnTo>
                  <a:lnTo>
                    <a:pt x="2791" y="63"/>
                  </a:lnTo>
                  <a:lnTo>
                    <a:pt x="2791" y="65"/>
                  </a:lnTo>
                  <a:lnTo>
                    <a:pt x="2791" y="65"/>
                  </a:lnTo>
                  <a:lnTo>
                    <a:pt x="2791" y="66"/>
                  </a:lnTo>
                  <a:lnTo>
                    <a:pt x="2792" y="66"/>
                  </a:lnTo>
                  <a:lnTo>
                    <a:pt x="2792" y="66"/>
                  </a:lnTo>
                  <a:lnTo>
                    <a:pt x="2792" y="68"/>
                  </a:lnTo>
                  <a:lnTo>
                    <a:pt x="2794" y="68"/>
                  </a:lnTo>
                  <a:lnTo>
                    <a:pt x="2794" y="70"/>
                  </a:lnTo>
                  <a:lnTo>
                    <a:pt x="2792" y="70"/>
                  </a:lnTo>
                  <a:lnTo>
                    <a:pt x="2792" y="71"/>
                  </a:lnTo>
                  <a:lnTo>
                    <a:pt x="2794" y="74"/>
                  </a:lnTo>
                  <a:lnTo>
                    <a:pt x="2794" y="74"/>
                  </a:lnTo>
                  <a:lnTo>
                    <a:pt x="2795" y="76"/>
                  </a:lnTo>
                  <a:lnTo>
                    <a:pt x="2797" y="74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4"/>
                  </a:lnTo>
                  <a:lnTo>
                    <a:pt x="2799" y="73"/>
                  </a:lnTo>
                  <a:lnTo>
                    <a:pt x="2800" y="73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3" y="74"/>
                  </a:lnTo>
                  <a:lnTo>
                    <a:pt x="2803" y="74"/>
                  </a:lnTo>
                  <a:lnTo>
                    <a:pt x="2806" y="74"/>
                  </a:lnTo>
                  <a:lnTo>
                    <a:pt x="2808" y="74"/>
                  </a:lnTo>
                  <a:lnTo>
                    <a:pt x="2808" y="74"/>
                  </a:lnTo>
                  <a:lnTo>
                    <a:pt x="2806" y="76"/>
                  </a:lnTo>
                  <a:lnTo>
                    <a:pt x="2806" y="76"/>
                  </a:lnTo>
                  <a:lnTo>
                    <a:pt x="2805" y="76"/>
                  </a:lnTo>
                  <a:lnTo>
                    <a:pt x="2805" y="77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81"/>
                  </a:lnTo>
                  <a:lnTo>
                    <a:pt x="2805" y="81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11" y="85"/>
                  </a:lnTo>
                  <a:lnTo>
                    <a:pt x="2814" y="87"/>
                  </a:lnTo>
                  <a:lnTo>
                    <a:pt x="2816" y="88"/>
                  </a:lnTo>
                  <a:lnTo>
                    <a:pt x="2814" y="88"/>
                  </a:lnTo>
                  <a:lnTo>
                    <a:pt x="2813" y="88"/>
                  </a:lnTo>
                  <a:lnTo>
                    <a:pt x="2810" y="87"/>
                  </a:lnTo>
                  <a:lnTo>
                    <a:pt x="2810" y="87"/>
                  </a:lnTo>
                  <a:lnTo>
                    <a:pt x="2811" y="87"/>
                  </a:lnTo>
                  <a:lnTo>
                    <a:pt x="2811" y="85"/>
                  </a:lnTo>
                  <a:lnTo>
                    <a:pt x="2810" y="85"/>
                  </a:lnTo>
                  <a:lnTo>
                    <a:pt x="2808" y="85"/>
                  </a:lnTo>
                  <a:lnTo>
                    <a:pt x="2808" y="84"/>
                  </a:lnTo>
                  <a:lnTo>
                    <a:pt x="2808" y="85"/>
                  </a:lnTo>
                  <a:lnTo>
                    <a:pt x="2806" y="85"/>
                  </a:lnTo>
                  <a:lnTo>
                    <a:pt x="2805" y="87"/>
                  </a:lnTo>
                  <a:lnTo>
                    <a:pt x="2805" y="87"/>
                  </a:lnTo>
                  <a:lnTo>
                    <a:pt x="2805" y="88"/>
                  </a:lnTo>
                  <a:lnTo>
                    <a:pt x="2803" y="88"/>
                  </a:lnTo>
                  <a:lnTo>
                    <a:pt x="2803" y="87"/>
                  </a:lnTo>
                  <a:lnTo>
                    <a:pt x="2805" y="85"/>
                  </a:lnTo>
                  <a:lnTo>
                    <a:pt x="2803" y="82"/>
                  </a:lnTo>
                  <a:lnTo>
                    <a:pt x="2802" y="81"/>
                  </a:lnTo>
                  <a:lnTo>
                    <a:pt x="2800" y="82"/>
                  </a:lnTo>
                  <a:lnTo>
                    <a:pt x="2799" y="82"/>
                  </a:lnTo>
                  <a:lnTo>
                    <a:pt x="2799" y="84"/>
                  </a:lnTo>
                  <a:lnTo>
                    <a:pt x="2800" y="84"/>
                  </a:lnTo>
                  <a:lnTo>
                    <a:pt x="2799" y="85"/>
                  </a:lnTo>
                  <a:lnTo>
                    <a:pt x="2800" y="85"/>
                  </a:lnTo>
                  <a:lnTo>
                    <a:pt x="2802" y="88"/>
                  </a:lnTo>
                  <a:lnTo>
                    <a:pt x="2803" y="88"/>
                  </a:lnTo>
                  <a:lnTo>
                    <a:pt x="2803" y="88"/>
                  </a:lnTo>
                  <a:lnTo>
                    <a:pt x="2802" y="90"/>
                  </a:lnTo>
                  <a:lnTo>
                    <a:pt x="2802" y="92"/>
                  </a:lnTo>
                  <a:lnTo>
                    <a:pt x="2802" y="92"/>
                  </a:lnTo>
                  <a:lnTo>
                    <a:pt x="2803" y="92"/>
                  </a:lnTo>
                  <a:lnTo>
                    <a:pt x="2805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8" y="92"/>
                  </a:lnTo>
                  <a:lnTo>
                    <a:pt x="2808" y="92"/>
                  </a:lnTo>
                  <a:lnTo>
                    <a:pt x="2810" y="93"/>
                  </a:lnTo>
                  <a:lnTo>
                    <a:pt x="2811" y="93"/>
                  </a:lnTo>
                  <a:lnTo>
                    <a:pt x="2811" y="92"/>
                  </a:lnTo>
                  <a:lnTo>
                    <a:pt x="2811" y="92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88"/>
                  </a:lnTo>
                  <a:lnTo>
                    <a:pt x="2813" y="88"/>
                  </a:lnTo>
                  <a:lnTo>
                    <a:pt x="2814" y="90"/>
                  </a:lnTo>
                  <a:lnTo>
                    <a:pt x="2814" y="92"/>
                  </a:lnTo>
                  <a:lnTo>
                    <a:pt x="2814" y="92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5"/>
                  </a:lnTo>
                  <a:lnTo>
                    <a:pt x="2816" y="95"/>
                  </a:lnTo>
                  <a:lnTo>
                    <a:pt x="2819" y="93"/>
                  </a:lnTo>
                  <a:lnTo>
                    <a:pt x="2819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2"/>
                  </a:lnTo>
                  <a:lnTo>
                    <a:pt x="2821" y="92"/>
                  </a:lnTo>
                  <a:lnTo>
                    <a:pt x="2821" y="90"/>
                  </a:lnTo>
                  <a:lnTo>
                    <a:pt x="2821" y="90"/>
                  </a:lnTo>
                  <a:lnTo>
                    <a:pt x="2821" y="88"/>
                  </a:lnTo>
                  <a:lnTo>
                    <a:pt x="2821" y="88"/>
                  </a:lnTo>
                  <a:lnTo>
                    <a:pt x="2821" y="87"/>
                  </a:lnTo>
                  <a:lnTo>
                    <a:pt x="2821" y="85"/>
                  </a:lnTo>
                  <a:lnTo>
                    <a:pt x="2821" y="84"/>
                  </a:lnTo>
                  <a:lnTo>
                    <a:pt x="2822" y="84"/>
                  </a:lnTo>
                  <a:lnTo>
                    <a:pt x="2822" y="85"/>
                  </a:lnTo>
                  <a:lnTo>
                    <a:pt x="2822" y="85"/>
                  </a:lnTo>
                  <a:lnTo>
                    <a:pt x="2824" y="85"/>
                  </a:lnTo>
                  <a:lnTo>
                    <a:pt x="2824" y="87"/>
                  </a:lnTo>
                  <a:lnTo>
                    <a:pt x="2825" y="88"/>
                  </a:lnTo>
                  <a:lnTo>
                    <a:pt x="2827" y="88"/>
                  </a:lnTo>
                  <a:lnTo>
                    <a:pt x="2825" y="87"/>
                  </a:lnTo>
                  <a:lnTo>
                    <a:pt x="2825" y="87"/>
                  </a:lnTo>
                  <a:lnTo>
                    <a:pt x="2825" y="85"/>
                  </a:lnTo>
                  <a:lnTo>
                    <a:pt x="2825" y="85"/>
                  </a:lnTo>
                  <a:lnTo>
                    <a:pt x="2825" y="84"/>
                  </a:lnTo>
                  <a:lnTo>
                    <a:pt x="2827" y="84"/>
                  </a:lnTo>
                  <a:lnTo>
                    <a:pt x="2829" y="85"/>
                  </a:lnTo>
                  <a:lnTo>
                    <a:pt x="2829" y="85"/>
                  </a:lnTo>
                  <a:lnTo>
                    <a:pt x="2830" y="87"/>
                  </a:lnTo>
                  <a:lnTo>
                    <a:pt x="2830" y="88"/>
                  </a:lnTo>
                  <a:lnTo>
                    <a:pt x="2829" y="88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7" y="90"/>
                  </a:lnTo>
                  <a:lnTo>
                    <a:pt x="2827" y="90"/>
                  </a:lnTo>
                  <a:lnTo>
                    <a:pt x="2825" y="92"/>
                  </a:lnTo>
                  <a:lnTo>
                    <a:pt x="2825" y="92"/>
                  </a:lnTo>
                  <a:lnTo>
                    <a:pt x="2827" y="93"/>
                  </a:lnTo>
                  <a:lnTo>
                    <a:pt x="2827" y="93"/>
                  </a:lnTo>
                  <a:lnTo>
                    <a:pt x="2829" y="93"/>
                  </a:lnTo>
                  <a:lnTo>
                    <a:pt x="2830" y="93"/>
                  </a:lnTo>
                  <a:lnTo>
                    <a:pt x="2830" y="95"/>
                  </a:lnTo>
                  <a:lnTo>
                    <a:pt x="2832" y="95"/>
                  </a:lnTo>
                  <a:lnTo>
                    <a:pt x="2830" y="95"/>
                  </a:lnTo>
                  <a:lnTo>
                    <a:pt x="2827" y="95"/>
                  </a:lnTo>
                  <a:lnTo>
                    <a:pt x="2827" y="95"/>
                  </a:lnTo>
                  <a:lnTo>
                    <a:pt x="2825" y="95"/>
                  </a:lnTo>
                  <a:lnTo>
                    <a:pt x="2824" y="95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5" y="98"/>
                  </a:lnTo>
                  <a:lnTo>
                    <a:pt x="2825" y="98"/>
                  </a:lnTo>
                  <a:lnTo>
                    <a:pt x="2827" y="98"/>
                  </a:lnTo>
                  <a:lnTo>
                    <a:pt x="2827" y="98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5" y="103"/>
                  </a:lnTo>
                  <a:lnTo>
                    <a:pt x="2825" y="103"/>
                  </a:lnTo>
                  <a:lnTo>
                    <a:pt x="2824" y="103"/>
                  </a:lnTo>
                  <a:lnTo>
                    <a:pt x="2824" y="104"/>
                  </a:lnTo>
                  <a:lnTo>
                    <a:pt x="2821" y="106"/>
                  </a:lnTo>
                  <a:lnTo>
                    <a:pt x="2821" y="106"/>
                  </a:lnTo>
                  <a:lnTo>
                    <a:pt x="2819" y="106"/>
                  </a:lnTo>
                  <a:lnTo>
                    <a:pt x="2819" y="107"/>
                  </a:lnTo>
                  <a:lnTo>
                    <a:pt x="2816" y="106"/>
                  </a:lnTo>
                  <a:lnTo>
                    <a:pt x="2813" y="104"/>
                  </a:lnTo>
                  <a:lnTo>
                    <a:pt x="2811" y="106"/>
                  </a:lnTo>
                  <a:lnTo>
                    <a:pt x="2811" y="106"/>
                  </a:lnTo>
                  <a:lnTo>
                    <a:pt x="2813" y="106"/>
                  </a:lnTo>
                  <a:lnTo>
                    <a:pt x="2814" y="107"/>
                  </a:lnTo>
                  <a:lnTo>
                    <a:pt x="2813" y="107"/>
                  </a:lnTo>
                  <a:lnTo>
                    <a:pt x="2813" y="107"/>
                  </a:lnTo>
                  <a:lnTo>
                    <a:pt x="2813" y="109"/>
                  </a:lnTo>
                  <a:lnTo>
                    <a:pt x="2813" y="109"/>
                  </a:lnTo>
                  <a:lnTo>
                    <a:pt x="2811" y="109"/>
                  </a:lnTo>
                  <a:lnTo>
                    <a:pt x="2811" y="109"/>
                  </a:lnTo>
                  <a:lnTo>
                    <a:pt x="2811" y="110"/>
                  </a:lnTo>
                  <a:lnTo>
                    <a:pt x="2810" y="110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10" y="112"/>
                  </a:lnTo>
                  <a:lnTo>
                    <a:pt x="2811" y="112"/>
                  </a:lnTo>
                  <a:lnTo>
                    <a:pt x="2813" y="112"/>
                  </a:lnTo>
                  <a:lnTo>
                    <a:pt x="2813" y="112"/>
                  </a:lnTo>
                  <a:lnTo>
                    <a:pt x="2814" y="114"/>
                  </a:lnTo>
                  <a:lnTo>
                    <a:pt x="2814" y="114"/>
                  </a:lnTo>
                  <a:lnTo>
                    <a:pt x="2814" y="115"/>
                  </a:lnTo>
                  <a:lnTo>
                    <a:pt x="2811" y="117"/>
                  </a:lnTo>
                  <a:lnTo>
                    <a:pt x="2808" y="118"/>
                  </a:lnTo>
                  <a:lnTo>
                    <a:pt x="2806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0" y="117"/>
                  </a:lnTo>
                  <a:lnTo>
                    <a:pt x="2800" y="117"/>
                  </a:lnTo>
                  <a:lnTo>
                    <a:pt x="2802" y="115"/>
                  </a:lnTo>
                  <a:lnTo>
                    <a:pt x="2803" y="115"/>
                  </a:lnTo>
                  <a:lnTo>
                    <a:pt x="2805" y="117"/>
                  </a:lnTo>
                  <a:lnTo>
                    <a:pt x="2805" y="117"/>
                  </a:lnTo>
                  <a:lnTo>
                    <a:pt x="2805" y="115"/>
                  </a:lnTo>
                  <a:lnTo>
                    <a:pt x="2803" y="115"/>
                  </a:lnTo>
                  <a:lnTo>
                    <a:pt x="2800" y="114"/>
                  </a:lnTo>
                  <a:lnTo>
                    <a:pt x="2799" y="115"/>
                  </a:lnTo>
                  <a:lnTo>
                    <a:pt x="2797" y="115"/>
                  </a:lnTo>
                  <a:lnTo>
                    <a:pt x="2795" y="115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0"/>
                  </a:lnTo>
                  <a:lnTo>
                    <a:pt x="2792" y="109"/>
                  </a:lnTo>
                  <a:lnTo>
                    <a:pt x="2792" y="109"/>
                  </a:lnTo>
                  <a:lnTo>
                    <a:pt x="2792" y="107"/>
                  </a:lnTo>
                  <a:lnTo>
                    <a:pt x="2792" y="106"/>
                  </a:lnTo>
                  <a:lnTo>
                    <a:pt x="2792" y="104"/>
                  </a:lnTo>
                  <a:lnTo>
                    <a:pt x="2792" y="106"/>
                  </a:lnTo>
                  <a:lnTo>
                    <a:pt x="2792" y="107"/>
                  </a:lnTo>
                  <a:lnTo>
                    <a:pt x="2794" y="107"/>
                  </a:lnTo>
                  <a:lnTo>
                    <a:pt x="2795" y="109"/>
                  </a:lnTo>
                  <a:lnTo>
                    <a:pt x="2795" y="107"/>
                  </a:lnTo>
                  <a:lnTo>
                    <a:pt x="2795" y="107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7"/>
                  </a:lnTo>
                  <a:lnTo>
                    <a:pt x="2797" y="107"/>
                  </a:lnTo>
                  <a:lnTo>
                    <a:pt x="2797" y="106"/>
                  </a:lnTo>
                  <a:lnTo>
                    <a:pt x="2799" y="106"/>
                  </a:lnTo>
                  <a:lnTo>
                    <a:pt x="2799" y="106"/>
                  </a:lnTo>
                  <a:lnTo>
                    <a:pt x="2799" y="104"/>
                  </a:lnTo>
                  <a:lnTo>
                    <a:pt x="2799" y="104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800" y="104"/>
                  </a:lnTo>
                  <a:lnTo>
                    <a:pt x="2800" y="104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7"/>
                  </a:lnTo>
                  <a:lnTo>
                    <a:pt x="2803" y="109"/>
                  </a:lnTo>
                  <a:lnTo>
                    <a:pt x="2803" y="109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6" y="106"/>
                  </a:lnTo>
                  <a:lnTo>
                    <a:pt x="2806" y="104"/>
                  </a:lnTo>
                  <a:lnTo>
                    <a:pt x="2806" y="103"/>
                  </a:lnTo>
                  <a:lnTo>
                    <a:pt x="2806" y="103"/>
                  </a:lnTo>
                  <a:lnTo>
                    <a:pt x="2808" y="103"/>
                  </a:lnTo>
                  <a:lnTo>
                    <a:pt x="2808" y="103"/>
                  </a:lnTo>
                  <a:lnTo>
                    <a:pt x="2810" y="103"/>
                  </a:lnTo>
                  <a:lnTo>
                    <a:pt x="2810" y="101"/>
                  </a:lnTo>
                  <a:lnTo>
                    <a:pt x="2813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3" y="99"/>
                  </a:lnTo>
                  <a:lnTo>
                    <a:pt x="2813" y="99"/>
                  </a:lnTo>
                  <a:lnTo>
                    <a:pt x="2811" y="98"/>
                  </a:lnTo>
                  <a:lnTo>
                    <a:pt x="2808" y="96"/>
                  </a:lnTo>
                  <a:lnTo>
                    <a:pt x="2808" y="96"/>
                  </a:lnTo>
                  <a:lnTo>
                    <a:pt x="2806" y="95"/>
                  </a:lnTo>
                  <a:lnTo>
                    <a:pt x="2805" y="95"/>
                  </a:lnTo>
                  <a:lnTo>
                    <a:pt x="2803" y="95"/>
                  </a:lnTo>
                  <a:lnTo>
                    <a:pt x="2803" y="95"/>
                  </a:lnTo>
                  <a:lnTo>
                    <a:pt x="2802" y="95"/>
                  </a:lnTo>
                  <a:lnTo>
                    <a:pt x="2802" y="95"/>
                  </a:lnTo>
                  <a:lnTo>
                    <a:pt x="2802" y="92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88"/>
                  </a:lnTo>
                  <a:lnTo>
                    <a:pt x="2800" y="88"/>
                  </a:lnTo>
                  <a:lnTo>
                    <a:pt x="2799" y="88"/>
                  </a:lnTo>
                  <a:lnTo>
                    <a:pt x="2799" y="88"/>
                  </a:lnTo>
                  <a:lnTo>
                    <a:pt x="2797" y="88"/>
                  </a:lnTo>
                  <a:lnTo>
                    <a:pt x="2795" y="88"/>
                  </a:lnTo>
                  <a:lnTo>
                    <a:pt x="2795" y="88"/>
                  </a:lnTo>
                  <a:lnTo>
                    <a:pt x="2795" y="87"/>
                  </a:lnTo>
                  <a:lnTo>
                    <a:pt x="2794" y="87"/>
                  </a:lnTo>
                  <a:lnTo>
                    <a:pt x="2794" y="87"/>
                  </a:lnTo>
                  <a:lnTo>
                    <a:pt x="2792" y="87"/>
                  </a:lnTo>
                  <a:lnTo>
                    <a:pt x="2791" y="87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2" y="85"/>
                  </a:lnTo>
                  <a:lnTo>
                    <a:pt x="2792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5"/>
                  </a:lnTo>
                  <a:lnTo>
                    <a:pt x="2797" y="84"/>
                  </a:lnTo>
                  <a:lnTo>
                    <a:pt x="2797" y="82"/>
                  </a:lnTo>
                  <a:lnTo>
                    <a:pt x="2797" y="81"/>
                  </a:lnTo>
                  <a:lnTo>
                    <a:pt x="2797" y="81"/>
                  </a:lnTo>
                  <a:lnTo>
                    <a:pt x="2797" y="79"/>
                  </a:lnTo>
                  <a:lnTo>
                    <a:pt x="2797" y="77"/>
                  </a:lnTo>
                  <a:lnTo>
                    <a:pt x="2799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5" y="77"/>
                  </a:lnTo>
                  <a:lnTo>
                    <a:pt x="2795" y="79"/>
                  </a:lnTo>
                  <a:lnTo>
                    <a:pt x="2795" y="79"/>
                  </a:lnTo>
                  <a:lnTo>
                    <a:pt x="2794" y="77"/>
                  </a:lnTo>
                  <a:lnTo>
                    <a:pt x="2794" y="76"/>
                  </a:lnTo>
                  <a:lnTo>
                    <a:pt x="2792" y="76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1"/>
                  </a:lnTo>
                  <a:lnTo>
                    <a:pt x="2791" y="70"/>
                  </a:lnTo>
                  <a:lnTo>
                    <a:pt x="2791" y="68"/>
                  </a:lnTo>
                  <a:lnTo>
                    <a:pt x="2791" y="68"/>
                  </a:lnTo>
                  <a:lnTo>
                    <a:pt x="2792" y="68"/>
                  </a:lnTo>
                  <a:lnTo>
                    <a:pt x="2792" y="68"/>
                  </a:lnTo>
                  <a:lnTo>
                    <a:pt x="2791" y="66"/>
                  </a:lnTo>
                  <a:lnTo>
                    <a:pt x="2791" y="65"/>
                  </a:lnTo>
                  <a:lnTo>
                    <a:pt x="2791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8" y="63"/>
                  </a:lnTo>
                  <a:lnTo>
                    <a:pt x="2786" y="62"/>
                  </a:lnTo>
                  <a:lnTo>
                    <a:pt x="2786" y="62"/>
                  </a:lnTo>
                  <a:close/>
                  <a:moveTo>
                    <a:pt x="3989" y="60"/>
                  </a:moveTo>
                  <a:lnTo>
                    <a:pt x="3989" y="62"/>
                  </a:lnTo>
                  <a:lnTo>
                    <a:pt x="3991" y="62"/>
                  </a:lnTo>
                  <a:lnTo>
                    <a:pt x="3989" y="62"/>
                  </a:lnTo>
                  <a:lnTo>
                    <a:pt x="3989" y="63"/>
                  </a:lnTo>
                  <a:lnTo>
                    <a:pt x="3991" y="65"/>
                  </a:lnTo>
                  <a:lnTo>
                    <a:pt x="3994" y="65"/>
                  </a:lnTo>
                  <a:lnTo>
                    <a:pt x="3995" y="65"/>
                  </a:lnTo>
                  <a:lnTo>
                    <a:pt x="3995" y="65"/>
                  </a:lnTo>
                  <a:lnTo>
                    <a:pt x="3997" y="66"/>
                  </a:lnTo>
                  <a:lnTo>
                    <a:pt x="3995" y="68"/>
                  </a:lnTo>
                  <a:lnTo>
                    <a:pt x="3995" y="70"/>
                  </a:lnTo>
                  <a:lnTo>
                    <a:pt x="3995" y="70"/>
                  </a:lnTo>
                  <a:lnTo>
                    <a:pt x="3995" y="71"/>
                  </a:lnTo>
                  <a:lnTo>
                    <a:pt x="3997" y="71"/>
                  </a:lnTo>
                  <a:lnTo>
                    <a:pt x="3999" y="70"/>
                  </a:lnTo>
                  <a:lnTo>
                    <a:pt x="3999" y="70"/>
                  </a:lnTo>
                  <a:lnTo>
                    <a:pt x="4000" y="70"/>
                  </a:lnTo>
                  <a:lnTo>
                    <a:pt x="4000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0" y="73"/>
                  </a:lnTo>
                  <a:lnTo>
                    <a:pt x="3999" y="73"/>
                  </a:lnTo>
                  <a:lnTo>
                    <a:pt x="3999" y="74"/>
                  </a:lnTo>
                  <a:lnTo>
                    <a:pt x="3999" y="74"/>
                  </a:lnTo>
                  <a:lnTo>
                    <a:pt x="4000" y="74"/>
                  </a:lnTo>
                  <a:lnTo>
                    <a:pt x="4002" y="76"/>
                  </a:lnTo>
                  <a:lnTo>
                    <a:pt x="4003" y="74"/>
                  </a:lnTo>
                  <a:lnTo>
                    <a:pt x="4003" y="73"/>
                  </a:lnTo>
                  <a:lnTo>
                    <a:pt x="4003" y="70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6"/>
                  </a:lnTo>
                  <a:lnTo>
                    <a:pt x="4005" y="65"/>
                  </a:lnTo>
                  <a:lnTo>
                    <a:pt x="4005" y="66"/>
                  </a:lnTo>
                  <a:lnTo>
                    <a:pt x="4005" y="68"/>
                  </a:lnTo>
                  <a:lnTo>
                    <a:pt x="4005" y="68"/>
                  </a:lnTo>
                  <a:lnTo>
                    <a:pt x="4005" y="70"/>
                  </a:lnTo>
                  <a:lnTo>
                    <a:pt x="4005" y="71"/>
                  </a:lnTo>
                  <a:lnTo>
                    <a:pt x="4005" y="73"/>
                  </a:lnTo>
                  <a:lnTo>
                    <a:pt x="4006" y="73"/>
                  </a:lnTo>
                  <a:lnTo>
                    <a:pt x="4006" y="73"/>
                  </a:lnTo>
                  <a:lnTo>
                    <a:pt x="4010" y="73"/>
                  </a:lnTo>
                  <a:lnTo>
                    <a:pt x="4011" y="71"/>
                  </a:lnTo>
                  <a:lnTo>
                    <a:pt x="4011" y="70"/>
                  </a:lnTo>
                  <a:lnTo>
                    <a:pt x="4010" y="68"/>
                  </a:lnTo>
                  <a:lnTo>
                    <a:pt x="4011" y="68"/>
                  </a:lnTo>
                  <a:lnTo>
                    <a:pt x="4011" y="68"/>
                  </a:lnTo>
                  <a:lnTo>
                    <a:pt x="4013" y="68"/>
                  </a:lnTo>
                  <a:lnTo>
                    <a:pt x="4014" y="70"/>
                  </a:lnTo>
                  <a:lnTo>
                    <a:pt x="4016" y="70"/>
                  </a:lnTo>
                  <a:lnTo>
                    <a:pt x="4016" y="73"/>
                  </a:lnTo>
                  <a:lnTo>
                    <a:pt x="4016" y="73"/>
                  </a:lnTo>
                  <a:lnTo>
                    <a:pt x="4014" y="74"/>
                  </a:lnTo>
                  <a:lnTo>
                    <a:pt x="4014" y="76"/>
                  </a:lnTo>
                  <a:lnTo>
                    <a:pt x="4016" y="77"/>
                  </a:lnTo>
                  <a:lnTo>
                    <a:pt x="4017" y="77"/>
                  </a:lnTo>
                  <a:lnTo>
                    <a:pt x="4017" y="77"/>
                  </a:lnTo>
                  <a:lnTo>
                    <a:pt x="4019" y="77"/>
                  </a:lnTo>
                  <a:lnTo>
                    <a:pt x="4019" y="76"/>
                  </a:lnTo>
                  <a:lnTo>
                    <a:pt x="4019" y="74"/>
                  </a:lnTo>
                  <a:lnTo>
                    <a:pt x="4019" y="74"/>
                  </a:lnTo>
                  <a:lnTo>
                    <a:pt x="4019" y="73"/>
                  </a:lnTo>
                  <a:lnTo>
                    <a:pt x="4017" y="70"/>
                  </a:lnTo>
                  <a:lnTo>
                    <a:pt x="4017" y="68"/>
                  </a:lnTo>
                  <a:lnTo>
                    <a:pt x="4016" y="66"/>
                  </a:lnTo>
                  <a:lnTo>
                    <a:pt x="4014" y="66"/>
                  </a:lnTo>
                  <a:lnTo>
                    <a:pt x="4016" y="66"/>
                  </a:lnTo>
                  <a:lnTo>
                    <a:pt x="4017" y="66"/>
                  </a:lnTo>
                  <a:lnTo>
                    <a:pt x="4019" y="65"/>
                  </a:lnTo>
                  <a:lnTo>
                    <a:pt x="4019" y="65"/>
                  </a:lnTo>
                  <a:lnTo>
                    <a:pt x="4019" y="66"/>
                  </a:lnTo>
                  <a:lnTo>
                    <a:pt x="4019" y="68"/>
                  </a:lnTo>
                  <a:lnTo>
                    <a:pt x="4019" y="70"/>
                  </a:lnTo>
                  <a:lnTo>
                    <a:pt x="4021" y="73"/>
                  </a:lnTo>
                  <a:lnTo>
                    <a:pt x="4024" y="73"/>
                  </a:lnTo>
                  <a:lnTo>
                    <a:pt x="4024" y="74"/>
                  </a:lnTo>
                  <a:lnTo>
                    <a:pt x="4022" y="76"/>
                  </a:lnTo>
                  <a:lnTo>
                    <a:pt x="4022" y="77"/>
                  </a:lnTo>
                  <a:lnTo>
                    <a:pt x="4022" y="79"/>
                  </a:lnTo>
                  <a:lnTo>
                    <a:pt x="4021" y="81"/>
                  </a:lnTo>
                  <a:lnTo>
                    <a:pt x="4019" y="81"/>
                  </a:lnTo>
                  <a:lnTo>
                    <a:pt x="4019" y="81"/>
                  </a:lnTo>
                  <a:lnTo>
                    <a:pt x="4017" y="79"/>
                  </a:lnTo>
                  <a:lnTo>
                    <a:pt x="4016" y="79"/>
                  </a:lnTo>
                  <a:lnTo>
                    <a:pt x="4014" y="77"/>
                  </a:lnTo>
                  <a:lnTo>
                    <a:pt x="4014" y="79"/>
                  </a:lnTo>
                  <a:lnTo>
                    <a:pt x="4013" y="79"/>
                  </a:lnTo>
                  <a:lnTo>
                    <a:pt x="4013" y="77"/>
                  </a:lnTo>
                  <a:lnTo>
                    <a:pt x="4011" y="79"/>
                  </a:lnTo>
                  <a:lnTo>
                    <a:pt x="4011" y="79"/>
                  </a:lnTo>
                  <a:lnTo>
                    <a:pt x="4010" y="77"/>
                  </a:lnTo>
                  <a:lnTo>
                    <a:pt x="4008" y="77"/>
                  </a:lnTo>
                  <a:lnTo>
                    <a:pt x="4008" y="77"/>
                  </a:lnTo>
                  <a:lnTo>
                    <a:pt x="4008" y="76"/>
                  </a:lnTo>
                  <a:lnTo>
                    <a:pt x="4010" y="76"/>
                  </a:lnTo>
                  <a:lnTo>
                    <a:pt x="4010" y="76"/>
                  </a:lnTo>
                  <a:lnTo>
                    <a:pt x="4011" y="76"/>
                  </a:lnTo>
                  <a:lnTo>
                    <a:pt x="4011" y="76"/>
                  </a:lnTo>
                  <a:lnTo>
                    <a:pt x="4011" y="74"/>
                  </a:lnTo>
                  <a:lnTo>
                    <a:pt x="4014" y="74"/>
                  </a:lnTo>
                  <a:lnTo>
                    <a:pt x="4014" y="73"/>
                  </a:lnTo>
                  <a:lnTo>
                    <a:pt x="4014" y="71"/>
                  </a:lnTo>
                  <a:lnTo>
                    <a:pt x="4014" y="71"/>
                  </a:lnTo>
                  <a:lnTo>
                    <a:pt x="4013" y="71"/>
                  </a:lnTo>
                  <a:lnTo>
                    <a:pt x="4011" y="71"/>
                  </a:lnTo>
                  <a:lnTo>
                    <a:pt x="4011" y="73"/>
                  </a:lnTo>
                  <a:lnTo>
                    <a:pt x="4010" y="74"/>
                  </a:lnTo>
                  <a:lnTo>
                    <a:pt x="4008" y="74"/>
                  </a:lnTo>
                  <a:lnTo>
                    <a:pt x="4006" y="74"/>
                  </a:lnTo>
                  <a:lnTo>
                    <a:pt x="4005" y="74"/>
                  </a:lnTo>
                  <a:lnTo>
                    <a:pt x="4005" y="76"/>
                  </a:lnTo>
                  <a:lnTo>
                    <a:pt x="4006" y="77"/>
                  </a:lnTo>
                  <a:lnTo>
                    <a:pt x="4008" y="79"/>
                  </a:lnTo>
                  <a:lnTo>
                    <a:pt x="4008" y="79"/>
                  </a:lnTo>
                  <a:lnTo>
                    <a:pt x="4008" y="82"/>
                  </a:lnTo>
                  <a:lnTo>
                    <a:pt x="4008" y="84"/>
                  </a:lnTo>
                  <a:lnTo>
                    <a:pt x="4008" y="84"/>
                  </a:lnTo>
                  <a:lnTo>
                    <a:pt x="4006" y="85"/>
                  </a:lnTo>
                  <a:lnTo>
                    <a:pt x="4008" y="87"/>
                  </a:lnTo>
                  <a:lnTo>
                    <a:pt x="4008" y="87"/>
                  </a:lnTo>
                  <a:lnTo>
                    <a:pt x="4006" y="87"/>
                  </a:lnTo>
                  <a:lnTo>
                    <a:pt x="4006" y="88"/>
                  </a:lnTo>
                  <a:lnTo>
                    <a:pt x="4006" y="88"/>
                  </a:lnTo>
                  <a:lnTo>
                    <a:pt x="4010" y="88"/>
                  </a:lnTo>
                  <a:lnTo>
                    <a:pt x="4011" y="88"/>
                  </a:lnTo>
                  <a:lnTo>
                    <a:pt x="4011" y="90"/>
                  </a:lnTo>
                  <a:lnTo>
                    <a:pt x="4013" y="90"/>
                  </a:lnTo>
                  <a:lnTo>
                    <a:pt x="4011" y="90"/>
                  </a:lnTo>
                  <a:lnTo>
                    <a:pt x="4010" y="90"/>
                  </a:lnTo>
                  <a:lnTo>
                    <a:pt x="4008" y="90"/>
                  </a:lnTo>
                  <a:lnTo>
                    <a:pt x="4008" y="92"/>
                  </a:lnTo>
                  <a:lnTo>
                    <a:pt x="4011" y="93"/>
                  </a:lnTo>
                  <a:lnTo>
                    <a:pt x="4010" y="93"/>
                  </a:lnTo>
                  <a:lnTo>
                    <a:pt x="4010" y="93"/>
                  </a:lnTo>
                  <a:lnTo>
                    <a:pt x="4008" y="93"/>
                  </a:lnTo>
                  <a:lnTo>
                    <a:pt x="4008" y="93"/>
                  </a:lnTo>
                  <a:lnTo>
                    <a:pt x="4006" y="93"/>
                  </a:lnTo>
                  <a:lnTo>
                    <a:pt x="4006" y="95"/>
                  </a:lnTo>
                  <a:lnTo>
                    <a:pt x="4008" y="96"/>
                  </a:lnTo>
                  <a:lnTo>
                    <a:pt x="4006" y="98"/>
                  </a:lnTo>
                  <a:lnTo>
                    <a:pt x="4003" y="98"/>
                  </a:lnTo>
                  <a:lnTo>
                    <a:pt x="4000" y="98"/>
                  </a:lnTo>
                  <a:lnTo>
                    <a:pt x="3997" y="96"/>
                  </a:lnTo>
                  <a:lnTo>
                    <a:pt x="3995" y="96"/>
                  </a:lnTo>
                  <a:lnTo>
                    <a:pt x="3994" y="96"/>
                  </a:lnTo>
                  <a:lnTo>
                    <a:pt x="3992" y="95"/>
                  </a:lnTo>
                  <a:lnTo>
                    <a:pt x="3992" y="95"/>
                  </a:lnTo>
                  <a:lnTo>
                    <a:pt x="3991" y="95"/>
                  </a:lnTo>
                  <a:lnTo>
                    <a:pt x="3988" y="96"/>
                  </a:lnTo>
                  <a:lnTo>
                    <a:pt x="3986" y="98"/>
                  </a:lnTo>
                  <a:lnTo>
                    <a:pt x="3983" y="99"/>
                  </a:lnTo>
                  <a:lnTo>
                    <a:pt x="3983" y="101"/>
                  </a:lnTo>
                  <a:lnTo>
                    <a:pt x="3983" y="103"/>
                  </a:lnTo>
                  <a:lnTo>
                    <a:pt x="3981" y="103"/>
                  </a:lnTo>
                  <a:lnTo>
                    <a:pt x="3981" y="101"/>
                  </a:lnTo>
                  <a:lnTo>
                    <a:pt x="3981" y="99"/>
                  </a:lnTo>
                  <a:lnTo>
                    <a:pt x="3983" y="99"/>
                  </a:lnTo>
                  <a:lnTo>
                    <a:pt x="3983" y="98"/>
                  </a:lnTo>
                  <a:lnTo>
                    <a:pt x="3983" y="96"/>
                  </a:lnTo>
                  <a:lnTo>
                    <a:pt x="3984" y="96"/>
                  </a:lnTo>
                  <a:lnTo>
                    <a:pt x="3986" y="96"/>
                  </a:lnTo>
                  <a:lnTo>
                    <a:pt x="3988" y="95"/>
                  </a:lnTo>
                  <a:lnTo>
                    <a:pt x="3991" y="93"/>
                  </a:lnTo>
                  <a:lnTo>
                    <a:pt x="3994" y="93"/>
                  </a:lnTo>
                  <a:lnTo>
                    <a:pt x="3997" y="95"/>
                  </a:lnTo>
                  <a:lnTo>
                    <a:pt x="3997" y="95"/>
                  </a:lnTo>
                  <a:lnTo>
                    <a:pt x="3999" y="95"/>
                  </a:lnTo>
                  <a:lnTo>
                    <a:pt x="4000" y="95"/>
                  </a:lnTo>
                  <a:lnTo>
                    <a:pt x="4000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3" y="96"/>
                  </a:lnTo>
                  <a:lnTo>
                    <a:pt x="4005" y="95"/>
                  </a:lnTo>
                  <a:lnTo>
                    <a:pt x="4005" y="93"/>
                  </a:lnTo>
                  <a:lnTo>
                    <a:pt x="4003" y="93"/>
                  </a:lnTo>
                  <a:lnTo>
                    <a:pt x="4005" y="92"/>
                  </a:lnTo>
                  <a:lnTo>
                    <a:pt x="4006" y="90"/>
                  </a:lnTo>
                  <a:lnTo>
                    <a:pt x="4006" y="88"/>
                  </a:lnTo>
                  <a:lnTo>
                    <a:pt x="4005" y="88"/>
                  </a:lnTo>
                  <a:lnTo>
                    <a:pt x="4005" y="87"/>
                  </a:lnTo>
                  <a:lnTo>
                    <a:pt x="4003" y="87"/>
                  </a:lnTo>
                  <a:lnTo>
                    <a:pt x="4002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3999" y="85"/>
                  </a:lnTo>
                  <a:lnTo>
                    <a:pt x="4000" y="85"/>
                  </a:lnTo>
                  <a:lnTo>
                    <a:pt x="4002" y="85"/>
                  </a:lnTo>
                  <a:lnTo>
                    <a:pt x="4003" y="85"/>
                  </a:lnTo>
                  <a:lnTo>
                    <a:pt x="4003" y="85"/>
                  </a:lnTo>
                  <a:lnTo>
                    <a:pt x="4005" y="84"/>
                  </a:lnTo>
                  <a:lnTo>
                    <a:pt x="4005" y="82"/>
                  </a:lnTo>
                  <a:lnTo>
                    <a:pt x="4005" y="82"/>
                  </a:lnTo>
                  <a:lnTo>
                    <a:pt x="4005" y="81"/>
                  </a:lnTo>
                  <a:lnTo>
                    <a:pt x="4005" y="81"/>
                  </a:lnTo>
                  <a:lnTo>
                    <a:pt x="4005" y="79"/>
                  </a:lnTo>
                  <a:lnTo>
                    <a:pt x="4005" y="79"/>
                  </a:lnTo>
                  <a:lnTo>
                    <a:pt x="4000" y="77"/>
                  </a:lnTo>
                  <a:lnTo>
                    <a:pt x="3997" y="76"/>
                  </a:lnTo>
                  <a:lnTo>
                    <a:pt x="3994" y="76"/>
                  </a:lnTo>
                  <a:lnTo>
                    <a:pt x="3994" y="74"/>
                  </a:lnTo>
                  <a:lnTo>
                    <a:pt x="3995" y="73"/>
                  </a:lnTo>
                  <a:lnTo>
                    <a:pt x="3995" y="73"/>
                  </a:lnTo>
                  <a:lnTo>
                    <a:pt x="3994" y="73"/>
                  </a:lnTo>
                  <a:lnTo>
                    <a:pt x="3991" y="71"/>
                  </a:lnTo>
                  <a:lnTo>
                    <a:pt x="3989" y="71"/>
                  </a:lnTo>
                  <a:lnTo>
                    <a:pt x="3989" y="71"/>
                  </a:lnTo>
                  <a:lnTo>
                    <a:pt x="3989" y="70"/>
                  </a:lnTo>
                  <a:lnTo>
                    <a:pt x="3991" y="70"/>
                  </a:lnTo>
                  <a:lnTo>
                    <a:pt x="3992" y="70"/>
                  </a:lnTo>
                  <a:lnTo>
                    <a:pt x="3994" y="70"/>
                  </a:lnTo>
                  <a:lnTo>
                    <a:pt x="3994" y="68"/>
                  </a:lnTo>
                  <a:lnTo>
                    <a:pt x="3994" y="66"/>
                  </a:lnTo>
                  <a:lnTo>
                    <a:pt x="3992" y="66"/>
                  </a:lnTo>
                  <a:lnTo>
                    <a:pt x="3991" y="65"/>
                  </a:lnTo>
                  <a:lnTo>
                    <a:pt x="3988" y="65"/>
                  </a:lnTo>
                  <a:lnTo>
                    <a:pt x="3986" y="66"/>
                  </a:lnTo>
                  <a:lnTo>
                    <a:pt x="3984" y="66"/>
                  </a:lnTo>
                  <a:lnTo>
                    <a:pt x="3983" y="65"/>
                  </a:lnTo>
                  <a:lnTo>
                    <a:pt x="3981" y="65"/>
                  </a:lnTo>
                  <a:lnTo>
                    <a:pt x="3984" y="65"/>
                  </a:lnTo>
                  <a:lnTo>
                    <a:pt x="3986" y="65"/>
                  </a:lnTo>
                  <a:lnTo>
                    <a:pt x="3988" y="65"/>
                  </a:lnTo>
                  <a:lnTo>
                    <a:pt x="3989" y="62"/>
                  </a:lnTo>
                  <a:lnTo>
                    <a:pt x="3989" y="62"/>
                  </a:lnTo>
                  <a:lnTo>
                    <a:pt x="3989" y="60"/>
                  </a:lnTo>
                  <a:close/>
                  <a:moveTo>
                    <a:pt x="2587" y="58"/>
                  </a:moveTo>
                  <a:lnTo>
                    <a:pt x="2589" y="58"/>
                  </a:lnTo>
                  <a:lnTo>
                    <a:pt x="2589" y="58"/>
                  </a:lnTo>
                  <a:lnTo>
                    <a:pt x="2590" y="58"/>
                  </a:lnTo>
                  <a:lnTo>
                    <a:pt x="2590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2"/>
                  </a:lnTo>
                  <a:lnTo>
                    <a:pt x="2587" y="63"/>
                  </a:lnTo>
                  <a:lnTo>
                    <a:pt x="2589" y="65"/>
                  </a:lnTo>
                  <a:lnTo>
                    <a:pt x="2590" y="65"/>
                  </a:lnTo>
                  <a:lnTo>
                    <a:pt x="2590" y="65"/>
                  </a:lnTo>
                  <a:lnTo>
                    <a:pt x="2589" y="65"/>
                  </a:lnTo>
                  <a:lnTo>
                    <a:pt x="2589" y="65"/>
                  </a:lnTo>
                  <a:lnTo>
                    <a:pt x="2587" y="63"/>
                  </a:lnTo>
                  <a:lnTo>
                    <a:pt x="2586" y="63"/>
                  </a:lnTo>
                  <a:lnTo>
                    <a:pt x="2584" y="62"/>
                  </a:lnTo>
                  <a:lnTo>
                    <a:pt x="2584" y="60"/>
                  </a:lnTo>
                  <a:lnTo>
                    <a:pt x="2584" y="60"/>
                  </a:lnTo>
                  <a:lnTo>
                    <a:pt x="2586" y="58"/>
                  </a:lnTo>
                  <a:lnTo>
                    <a:pt x="2587" y="58"/>
                  </a:lnTo>
                  <a:close/>
                  <a:moveTo>
                    <a:pt x="2895" y="55"/>
                  </a:moveTo>
                  <a:lnTo>
                    <a:pt x="2895" y="55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901" y="58"/>
                  </a:lnTo>
                  <a:lnTo>
                    <a:pt x="2901" y="60"/>
                  </a:lnTo>
                  <a:lnTo>
                    <a:pt x="2904" y="62"/>
                  </a:lnTo>
                  <a:lnTo>
                    <a:pt x="2904" y="62"/>
                  </a:lnTo>
                  <a:lnTo>
                    <a:pt x="2903" y="63"/>
                  </a:lnTo>
                  <a:lnTo>
                    <a:pt x="2904" y="63"/>
                  </a:lnTo>
                  <a:lnTo>
                    <a:pt x="2906" y="65"/>
                  </a:lnTo>
                  <a:lnTo>
                    <a:pt x="2907" y="63"/>
                  </a:lnTo>
                  <a:lnTo>
                    <a:pt x="2909" y="63"/>
                  </a:lnTo>
                  <a:lnTo>
                    <a:pt x="2909" y="65"/>
                  </a:lnTo>
                  <a:lnTo>
                    <a:pt x="2909" y="65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4" y="66"/>
                  </a:lnTo>
                  <a:lnTo>
                    <a:pt x="2903" y="65"/>
                  </a:lnTo>
                  <a:lnTo>
                    <a:pt x="2901" y="65"/>
                  </a:lnTo>
                  <a:lnTo>
                    <a:pt x="2901" y="65"/>
                  </a:lnTo>
                  <a:lnTo>
                    <a:pt x="2903" y="68"/>
                  </a:lnTo>
                  <a:lnTo>
                    <a:pt x="2903" y="71"/>
                  </a:lnTo>
                  <a:lnTo>
                    <a:pt x="2903" y="73"/>
                  </a:lnTo>
                  <a:lnTo>
                    <a:pt x="2903" y="74"/>
                  </a:lnTo>
                  <a:lnTo>
                    <a:pt x="2903" y="76"/>
                  </a:lnTo>
                  <a:lnTo>
                    <a:pt x="2901" y="77"/>
                  </a:lnTo>
                  <a:lnTo>
                    <a:pt x="2901" y="76"/>
                  </a:lnTo>
                  <a:lnTo>
                    <a:pt x="2901" y="76"/>
                  </a:lnTo>
                  <a:lnTo>
                    <a:pt x="2901" y="74"/>
                  </a:lnTo>
                  <a:lnTo>
                    <a:pt x="2903" y="74"/>
                  </a:lnTo>
                  <a:lnTo>
                    <a:pt x="2903" y="74"/>
                  </a:lnTo>
                  <a:lnTo>
                    <a:pt x="2903" y="73"/>
                  </a:lnTo>
                  <a:lnTo>
                    <a:pt x="2901" y="71"/>
                  </a:lnTo>
                  <a:lnTo>
                    <a:pt x="2901" y="70"/>
                  </a:lnTo>
                  <a:lnTo>
                    <a:pt x="2901" y="70"/>
                  </a:lnTo>
                  <a:lnTo>
                    <a:pt x="2901" y="68"/>
                  </a:lnTo>
                  <a:lnTo>
                    <a:pt x="2900" y="66"/>
                  </a:lnTo>
                  <a:lnTo>
                    <a:pt x="2898" y="65"/>
                  </a:lnTo>
                  <a:lnTo>
                    <a:pt x="2896" y="65"/>
                  </a:lnTo>
                  <a:lnTo>
                    <a:pt x="2896" y="63"/>
                  </a:lnTo>
                  <a:lnTo>
                    <a:pt x="2896" y="62"/>
                  </a:lnTo>
                  <a:lnTo>
                    <a:pt x="2895" y="58"/>
                  </a:lnTo>
                  <a:lnTo>
                    <a:pt x="2893" y="60"/>
                  </a:lnTo>
                  <a:lnTo>
                    <a:pt x="2893" y="60"/>
                  </a:lnTo>
                  <a:lnTo>
                    <a:pt x="2892" y="62"/>
                  </a:lnTo>
                  <a:lnTo>
                    <a:pt x="2892" y="60"/>
                  </a:lnTo>
                  <a:lnTo>
                    <a:pt x="2893" y="57"/>
                  </a:lnTo>
                  <a:lnTo>
                    <a:pt x="2895" y="55"/>
                  </a:lnTo>
                  <a:close/>
                  <a:moveTo>
                    <a:pt x="2843" y="54"/>
                  </a:moveTo>
                  <a:lnTo>
                    <a:pt x="2843" y="54"/>
                  </a:lnTo>
                  <a:lnTo>
                    <a:pt x="2844" y="54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6" y="55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2"/>
                  </a:lnTo>
                  <a:lnTo>
                    <a:pt x="2847" y="60"/>
                  </a:lnTo>
                  <a:lnTo>
                    <a:pt x="2846" y="60"/>
                  </a:lnTo>
                  <a:lnTo>
                    <a:pt x="2846" y="60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3" y="57"/>
                  </a:lnTo>
                  <a:lnTo>
                    <a:pt x="2841" y="57"/>
                  </a:lnTo>
                  <a:lnTo>
                    <a:pt x="2843" y="55"/>
                  </a:lnTo>
                  <a:lnTo>
                    <a:pt x="2843" y="55"/>
                  </a:lnTo>
                  <a:lnTo>
                    <a:pt x="2843" y="54"/>
                  </a:lnTo>
                  <a:close/>
                  <a:moveTo>
                    <a:pt x="1007" y="44"/>
                  </a:moveTo>
                  <a:lnTo>
                    <a:pt x="1014" y="46"/>
                  </a:lnTo>
                  <a:lnTo>
                    <a:pt x="1021" y="46"/>
                  </a:lnTo>
                  <a:lnTo>
                    <a:pt x="1025" y="47"/>
                  </a:lnTo>
                  <a:lnTo>
                    <a:pt x="1026" y="47"/>
                  </a:lnTo>
                  <a:lnTo>
                    <a:pt x="1028" y="47"/>
                  </a:lnTo>
                  <a:lnTo>
                    <a:pt x="1029" y="47"/>
                  </a:lnTo>
                  <a:lnTo>
                    <a:pt x="1029" y="49"/>
                  </a:lnTo>
                  <a:lnTo>
                    <a:pt x="1031" y="49"/>
                  </a:lnTo>
                  <a:lnTo>
                    <a:pt x="1033" y="49"/>
                  </a:lnTo>
                  <a:lnTo>
                    <a:pt x="1034" y="49"/>
                  </a:lnTo>
                  <a:lnTo>
                    <a:pt x="1036" y="49"/>
                  </a:lnTo>
                  <a:lnTo>
                    <a:pt x="1036" y="51"/>
                  </a:lnTo>
                  <a:lnTo>
                    <a:pt x="1034" y="52"/>
                  </a:lnTo>
                  <a:lnTo>
                    <a:pt x="1033" y="52"/>
                  </a:lnTo>
                  <a:lnTo>
                    <a:pt x="1029" y="52"/>
                  </a:lnTo>
                  <a:lnTo>
                    <a:pt x="1026" y="51"/>
                  </a:lnTo>
                  <a:lnTo>
                    <a:pt x="1020" y="51"/>
                  </a:lnTo>
                  <a:lnTo>
                    <a:pt x="1017" y="51"/>
                  </a:lnTo>
                  <a:lnTo>
                    <a:pt x="1015" y="51"/>
                  </a:lnTo>
                  <a:lnTo>
                    <a:pt x="1014" y="51"/>
                  </a:lnTo>
                  <a:lnTo>
                    <a:pt x="1012" y="51"/>
                  </a:lnTo>
                  <a:lnTo>
                    <a:pt x="1010" y="49"/>
                  </a:lnTo>
                  <a:lnTo>
                    <a:pt x="1007" y="47"/>
                  </a:lnTo>
                  <a:lnTo>
                    <a:pt x="1006" y="46"/>
                  </a:lnTo>
                  <a:lnTo>
                    <a:pt x="1007" y="44"/>
                  </a:lnTo>
                  <a:close/>
                  <a:moveTo>
                    <a:pt x="829" y="43"/>
                  </a:moveTo>
                  <a:lnTo>
                    <a:pt x="831" y="43"/>
                  </a:lnTo>
                  <a:lnTo>
                    <a:pt x="831" y="44"/>
                  </a:lnTo>
                  <a:lnTo>
                    <a:pt x="831" y="46"/>
                  </a:lnTo>
                  <a:lnTo>
                    <a:pt x="831" y="46"/>
                  </a:lnTo>
                  <a:lnTo>
                    <a:pt x="832" y="44"/>
                  </a:lnTo>
                  <a:lnTo>
                    <a:pt x="832" y="44"/>
                  </a:lnTo>
                  <a:lnTo>
                    <a:pt x="832" y="46"/>
                  </a:lnTo>
                  <a:lnTo>
                    <a:pt x="832" y="47"/>
                  </a:lnTo>
                  <a:lnTo>
                    <a:pt x="831" y="47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4" y="47"/>
                  </a:lnTo>
                  <a:lnTo>
                    <a:pt x="835" y="49"/>
                  </a:lnTo>
                  <a:lnTo>
                    <a:pt x="837" y="51"/>
                  </a:lnTo>
                  <a:lnTo>
                    <a:pt x="839" y="51"/>
                  </a:lnTo>
                  <a:lnTo>
                    <a:pt x="840" y="51"/>
                  </a:lnTo>
                  <a:lnTo>
                    <a:pt x="842" y="51"/>
                  </a:lnTo>
                  <a:lnTo>
                    <a:pt x="842" y="49"/>
                  </a:lnTo>
                  <a:lnTo>
                    <a:pt x="845" y="49"/>
                  </a:lnTo>
                  <a:lnTo>
                    <a:pt x="846" y="49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2"/>
                  </a:lnTo>
                  <a:lnTo>
                    <a:pt x="846" y="52"/>
                  </a:lnTo>
                  <a:lnTo>
                    <a:pt x="848" y="54"/>
                  </a:lnTo>
                  <a:lnTo>
                    <a:pt x="850" y="54"/>
                  </a:lnTo>
                  <a:lnTo>
                    <a:pt x="850" y="54"/>
                  </a:lnTo>
                  <a:lnTo>
                    <a:pt x="850" y="55"/>
                  </a:lnTo>
                  <a:lnTo>
                    <a:pt x="848" y="57"/>
                  </a:lnTo>
                  <a:lnTo>
                    <a:pt x="846" y="57"/>
                  </a:lnTo>
                  <a:lnTo>
                    <a:pt x="843" y="57"/>
                  </a:lnTo>
                  <a:lnTo>
                    <a:pt x="843" y="57"/>
                  </a:lnTo>
                  <a:lnTo>
                    <a:pt x="843" y="55"/>
                  </a:lnTo>
                  <a:lnTo>
                    <a:pt x="842" y="55"/>
                  </a:lnTo>
                  <a:lnTo>
                    <a:pt x="842" y="54"/>
                  </a:lnTo>
                  <a:lnTo>
                    <a:pt x="842" y="52"/>
                  </a:lnTo>
                  <a:lnTo>
                    <a:pt x="842" y="52"/>
                  </a:lnTo>
                  <a:lnTo>
                    <a:pt x="840" y="52"/>
                  </a:lnTo>
                  <a:lnTo>
                    <a:pt x="839" y="54"/>
                  </a:lnTo>
                  <a:lnTo>
                    <a:pt x="839" y="52"/>
                  </a:lnTo>
                  <a:lnTo>
                    <a:pt x="837" y="51"/>
                  </a:lnTo>
                  <a:lnTo>
                    <a:pt x="835" y="51"/>
                  </a:lnTo>
                  <a:lnTo>
                    <a:pt x="834" y="51"/>
                  </a:lnTo>
                  <a:lnTo>
                    <a:pt x="832" y="52"/>
                  </a:lnTo>
                  <a:lnTo>
                    <a:pt x="831" y="52"/>
                  </a:lnTo>
                  <a:lnTo>
                    <a:pt x="829" y="54"/>
                  </a:lnTo>
                  <a:lnTo>
                    <a:pt x="828" y="52"/>
                  </a:lnTo>
                  <a:lnTo>
                    <a:pt x="826" y="51"/>
                  </a:lnTo>
                  <a:lnTo>
                    <a:pt x="824" y="51"/>
                  </a:lnTo>
                  <a:lnTo>
                    <a:pt x="820" y="51"/>
                  </a:lnTo>
                  <a:lnTo>
                    <a:pt x="816" y="52"/>
                  </a:lnTo>
                  <a:lnTo>
                    <a:pt x="813" y="52"/>
                  </a:lnTo>
                  <a:lnTo>
                    <a:pt x="813" y="51"/>
                  </a:lnTo>
                  <a:lnTo>
                    <a:pt x="816" y="51"/>
                  </a:lnTo>
                  <a:lnTo>
                    <a:pt x="820" y="49"/>
                  </a:lnTo>
                  <a:lnTo>
                    <a:pt x="821" y="51"/>
                  </a:lnTo>
                  <a:lnTo>
                    <a:pt x="828" y="49"/>
                  </a:lnTo>
                  <a:lnTo>
                    <a:pt x="828" y="47"/>
                  </a:lnTo>
                  <a:lnTo>
                    <a:pt x="828" y="47"/>
                  </a:lnTo>
                  <a:lnTo>
                    <a:pt x="828" y="46"/>
                  </a:lnTo>
                  <a:lnTo>
                    <a:pt x="828" y="44"/>
                  </a:lnTo>
                  <a:lnTo>
                    <a:pt x="829" y="43"/>
                  </a:lnTo>
                  <a:lnTo>
                    <a:pt x="829" y="43"/>
                  </a:lnTo>
                  <a:close/>
                  <a:moveTo>
                    <a:pt x="2786" y="40"/>
                  </a:moveTo>
                  <a:lnTo>
                    <a:pt x="2789" y="40"/>
                  </a:lnTo>
                  <a:lnTo>
                    <a:pt x="2791" y="41"/>
                  </a:lnTo>
                  <a:lnTo>
                    <a:pt x="2791" y="43"/>
                  </a:lnTo>
                  <a:lnTo>
                    <a:pt x="2792" y="44"/>
                  </a:lnTo>
                  <a:lnTo>
                    <a:pt x="2794" y="44"/>
                  </a:lnTo>
                  <a:lnTo>
                    <a:pt x="2795" y="44"/>
                  </a:lnTo>
                  <a:lnTo>
                    <a:pt x="2797" y="43"/>
                  </a:lnTo>
                  <a:lnTo>
                    <a:pt x="2799" y="43"/>
                  </a:lnTo>
                  <a:lnTo>
                    <a:pt x="2802" y="43"/>
                  </a:lnTo>
                  <a:lnTo>
                    <a:pt x="2802" y="44"/>
                  </a:lnTo>
                  <a:lnTo>
                    <a:pt x="2802" y="46"/>
                  </a:lnTo>
                  <a:lnTo>
                    <a:pt x="2800" y="44"/>
                  </a:lnTo>
                  <a:lnTo>
                    <a:pt x="2800" y="46"/>
                  </a:lnTo>
                  <a:lnTo>
                    <a:pt x="2799" y="46"/>
                  </a:lnTo>
                  <a:lnTo>
                    <a:pt x="2799" y="46"/>
                  </a:lnTo>
                  <a:lnTo>
                    <a:pt x="2800" y="47"/>
                  </a:lnTo>
                  <a:lnTo>
                    <a:pt x="2802" y="47"/>
                  </a:lnTo>
                  <a:lnTo>
                    <a:pt x="2803" y="47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3" y="49"/>
                  </a:lnTo>
                  <a:lnTo>
                    <a:pt x="2803" y="49"/>
                  </a:lnTo>
                  <a:lnTo>
                    <a:pt x="2802" y="49"/>
                  </a:lnTo>
                  <a:lnTo>
                    <a:pt x="2797" y="47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4" y="47"/>
                  </a:lnTo>
                  <a:lnTo>
                    <a:pt x="2792" y="47"/>
                  </a:lnTo>
                  <a:lnTo>
                    <a:pt x="2792" y="47"/>
                  </a:lnTo>
                  <a:lnTo>
                    <a:pt x="2792" y="49"/>
                  </a:lnTo>
                  <a:lnTo>
                    <a:pt x="2792" y="49"/>
                  </a:lnTo>
                  <a:lnTo>
                    <a:pt x="2791" y="49"/>
                  </a:lnTo>
                  <a:lnTo>
                    <a:pt x="2789" y="47"/>
                  </a:lnTo>
                  <a:lnTo>
                    <a:pt x="2788" y="47"/>
                  </a:lnTo>
                  <a:lnTo>
                    <a:pt x="2788" y="46"/>
                  </a:lnTo>
                  <a:lnTo>
                    <a:pt x="2784" y="44"/>
                  </a:lnTo>
                  <a:lnTo>
                    <a:pt x="2784" y="43"/>
                  </a:lnTo>
                  <a:lnTo>
                    <a:pt x="2786" y="43"/>
                  </a:lnTo>
                  <a:lnTo>
                    <a:pt x="2786" y="43"/>
                  </a:lnTo>
                  <a:lnTo>
                    <a:pt x="2786" y="41"/>
                  </a:lnTo>
                  <a:lnTo>
                    <a:pt x="2786" y="41"/>
                  </a:lnTo>
                  <a:lnTo>
                    <a:pt x="2786" y="40"/>
                  </a:lnTo>
                  <a:close/>
                  <a:moveTo>
                    <a:pt x="2857" y="40"/>
                  </a:moveTo>
                  <a:lnTo>
                    <a:pt x="2859" y="40"/>
                  </a:lnTo>
                  <a:lnTo>
                    <a:pt x="2859" y="40"/>
                  </a:lnTo>
                  <a:lnTo>
                    <a:pt x="2860" y="41"/>
                  </a:lnTo>
                  <a:lnTo>
                    <a:pt x="2862" y="41"/>
                  </a:lnTo>
                  <a:lnTo>
                    <a:pt x="2860" y="43"/>
                  </a:lnTo>
                  <a:lnTo>
                    <a:pt x="2859" y="43"/>
                  </a:lnTo>
                  <a:lnTo>
                    <a:pt x="2854" y="43"/>
                  </a:lnTo>
                  <a:lnTo>
                    <a:pt x="2851" y="41"/>
                  </a:lnTo>
                  <a:lnTo>
                    <a:pt x="2851" y="41"/>
                  </a:lnTo>
                  <a:lnTo>
                    <a:pt x="2852" y="41"/>
                  </a:lnTo>
                  <a:lnTo>
                    <a:pt x="2854" y="41"/>
                  </a:lnTo>
                  <a:lnTo>
                    <a:pt x="2855" y="41"/>
                  </a:lnTo>
                  <a:lnTo>
                    <a:pt x="2857" y="41"/>
                  </a:lnTo>
                  <a:lnTo>
                    <a:pt x="2857" y="41"/>
                  </a:lnTo>
                  <a:lnTo>
                    <a:pt x="2857" y="40"/>
                  </a:lnTo>
                  <a:lnTo>
                    <a:pt x="2857" y="40"/>
                  </a:lnTo>
                  <a:close/>
                  <a:moveTo>
                    <a:pt x="2597" y="36"/>
                  </a:moveTo>
                  <a:lnTo>
                    <a:pt x="2601" y="40"/>
                  </a:lnTo>
                  <a:lnTo>
                    <a:pt x="2603" y="41"/>
                  </a:lnTo>
                  <a:lnTo>
                    <a:pt x="2605" y="43"/>
                  </a:lnTo>
                  <a:lnTo>
                    <a:pt x="2608" y="43"/>
                  </a:lnTo>
                  <a:lnTo>
                    <a:pt x="2609" y="43"/>
                  </a:lnTo>
                  <a:lnTo>
                    <a:pt x="2613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6" y="44"/>
                  </a:lnTo>
                  <a:lnTo>
                    <a:pt x="2616" y="44"/>
                  </a:lnTo>
                  <a:lnTo>
                    <a:pt x="2617" y="44"/>
                  </a:lnTo>
                  <a:lnTo>
                    <a:pt x="2619" y="46"/>
                  </a:lnTo>
                  <a:lnTo>
                    <a:pt x="2619" y="49"/>
                  </a:lnTo>
                  <a:lnTo>
                    <a:pt x="2620" y="51"/>
                  </a:lnTo>
                  <a:lnTo>
                    <a:pt x="2620" y="51"/>
                  </a:lnTo>
                  <a:lnTo>
                    <a:pt x="2620" y="52"/>
                  </a:lnTo>
                  <a:lnTo>
                    <a:pt x="2622" y="54"/>
                  </a:lnTo>
                  <a:lnTo>
                    <a:pt x="2624" y="55"/>
                  </a:lnTo>
                  <a:lnTo>
                    <a:pt x="2625" y="57"/>
                  </a:lnTo>
                  <a:lnTo>
                    <a:pt x="2627" y="58"/>
                  </a:lnTo>
                  <a:lnTo>
                    <a:pt x="2625" y="58"/>
                  </a:lnTo>
                  <a:lnTo>
                    <a:pt x="2624" y="57"/>
                  </a:lnTo>
                  <a:lnTo>
                    <a:pt x="2624" y="57"/>
                  </a:lnTo>
                  <a:lnTo>
                    <a:pt x="2622" y="58"/>
                  </a:lnTo>
                  <a:lnTo>
                    <a:pt x="2622" y="57"/>
                  </a:lnTo>
                  <a:lnTo>
                    <a:pt x="2622" y="55"/>
                  </a:lnTo>
                  <a:lnTo>
                    <a:pt x="2619" y="54"/>
                  </a:lnTo>
                  <a:lnTo>
                    <a:pt x="2619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2"/>
                  </a:lnTo>
                  <a:lnTo>
                    <a:pt x="2619" y="52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6" y="46"/>
                  </a:lnTo>
                  <a:lnTo>
                    <a:pt x="2616" y="46"/>
                  </a:lnTo>
                  <a:lnTo>
                    <a:pt x="2605" y="43"/>
                  </a:lnTo>
                  <a:lnTo>
                    <a:pt x="2603" y="41"/>
                  </a:lnTo>
                  <a:lnTo>
                    <a:pt x="2601" y="40"/>
                  </a:lnTo>
                  <a:lnTo>
                    <a:pt x="2600" y="40"/>
                  </a:lnTo>
                  <a:lnTo>
                    <a:pt x="2595" y="38"/>
                  </a:lnTo>
                  <a:lnTo>
                    <a:pt x="2597" y="36"/>
                  </a:lnTo>
                  <a:close/>
                  <a:moveTo>
                    <a:pt x="834" y="36"/>
                  </a:moveTo>
                  <a:lnTo>
                    <a:pt x="834" y="36"/>
                  </a:lnTo>
                  <a:lnTo>
                    <a:pt x="834" y="38"/>
                  </a:lnTo>
                  <a:lnTo>
                    <a:pt x="832" y="38"/>
                  </a:lnTo>
                  <a:lnTo>
                    <a:pt x="829" y="40"/>
                  </a:lnTo>
                  <a:lnTo>
                    <a:pt x="829" y="40"/>
                  </a:lnTo>
                  <a:lnTo>
                    <a:pt x="829" y="38"/>
                  </a:lnTo>
                  <a:lnTo>
                    <a:pt x="832" y="36"/>
                  </a:lnTo>
                  <a:lnTo>
                    <a:pt x="832" y="36"/>
                  </a:lnTo>
                  <a:lnTo>
                    <a:pt x="834" y="36"/>
                  </a:lnTo>
                  <a:close/>
                  <a:moveTo>
                    <a:pt x="4918" y="36"/>
                  </a:moveTo>
                  <a:lnTo>
                    <a:pt x="4918" y="36"/>
                  </a:lnTo>
                  <a:lnTo>
                    <a:pt x="4918" y="38"/>
                  </a:lnTo>
                  <a:lnTo>
                    <a:pt x="4919" y="40"/>
                  </a:lnTo>
                  <a:lnTo>
                    <a:pt x="4921" y="38"/>
                  </a:lnTo>
                  <a:lnTo>
                    <a:pt x="4923" y="38"/>
                  </a:lnTo>
                  <a:lnTo>
                    <a:pt x="4923" y="36"/>
                  </a:lnTo>
                  <a:lnTo>
                    <a:pt x="4923" y="36"/>
                  </a:lnTo>
                  <a:lnTo>
                    <a:pt x="4924" y="36"/>
                  </a:lnTo>
                  <a:lnTo>
                    <a:pt x="4924" y="40"/>
                  </a:lnTo>
                  <a:lnTo>
                    <a:pt x="4923" y="41"/>
                  </a:lnTo>
                  <a:lnTo>
                    <a:pt x="4921" y="43"/>
                  </a:lnTo>
                  <a:lnTo>
                    <a:pt x="4918" y="43"/>
                  </a:lnTo>
                  <a:lnTo>
                    <a:pt x="4916" y="40"/>
                  </a:lnTo>
                  <a:lnTo>
                    <a:pt x="4916" y="38"/>
                  </a:lnTo>
                  <a:lnTo>
                    <a:pt x="4918" y="36"/>
                  </a:lnTo>
                  <a:lnTo>
                    <a:pt x="4918" y="36"/>
                  </a:lnTo>
                  <a:close/>
                  <a:moveTo>
                    <a:pt x="821" y="35"/>
                  </a:moveTo>
                  <a:lnTo>
                    <a:pt x="823" y="36"/>
                  </a:lnTo>
                  <a:lnTo>
                    <a:pt x="824" y="36"/>
                  </a:lnTo>
                  <a:lnTo>
                    <a:pt x="824" y="38"/>
                  </a:lnTo>
                  <a:lnTo>
                    <a:pt x="824" y="40"/>
                  </a:lnTo>
                  <a:lnTo>
                    <a:pt x="824" y="40"/>
                  </a:lnTo>
                  <a:lnTo>
                    <a:pt x="823" y="38"/>
                  </a:lnTo>
                  <a:lnTo>
                    <a:pt x="823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5"/>
                  </a:lnTo>
                  <a:close/>
                  <a:moveTo>
                    <a:pt x="835" y="35"/>
                  </a:moveTo>
                  <a:lnTo>
                    <a:pt x="837" y="35"/>
                  </a:lnTo>
                  <a:lnTo>
                    <a:pt x="837" y="35"/>
                  </a:lnTo>
                  <a:lnTo>
                    <a:pt x="837" y="36"/>
                  </a:lnTo>
                  <a:lnTo>
                    <a:pt x="835" y="36"/>
                  </a:lnTo>
                  <a:lnTo>
                    <a:pt x="835" y="35"/>
                  </a:lnTo>
                  <a:lnTo>
                    <a:pt x="835" y="35"/>
                  </a:lnTo>
                  <a:lnTo>
                    <a:pt x="835" y="35"/>
                  </a:lnTo>
                  <a:close/>
                  <a:moveTo>
                    <a:pt x="818" y="35"/>
                  </a:moveTo>
                  <a:lnTo>
                    <a:pt x="818" y="35"/>
                  </a:lnTo>
                  <a:lnTo>
                    <a:pt x="818" y="35"/>
                  </a:lnTo>
                  <a:lnTo>
                    <a:pt x="818" y="36"/>
                  </a:lnTo>
                  <a:lnTo>
                    <a:pt x="818" y="36"/>
                  </a:lnTo>
                  <a:lnTo>
                    <a:pt x="820" y="38"/>
                  </a:lnTo>
                  <a:lnTo>
                    <a:pt x="820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38"/>
                  </a:lnTo>
                  <a:lnTo>
                    <a:pt x="818" y="38"/>
                  </a:lnTo>
                  <a:lnTo>
                    <a:pt x="816" y="36"/>
                  </a:lnTo>
                  <a:lnTo>
                    <a:pt x="816" y="36"/>
                  </a:lnTo>
                  <a:lnTo>
                    <a:pt x="816" y="35"/>
                  </a:lnTo>
                  <a:lnTo>
                    <a:pt x="816" y="35"/>
                  </a:lnTo>
                  <a:lnTo>
                    <a:pt x="818" y="35"/>
                  </a:lnTo>
                  <a:close/>
                  <a:moveTo>
                    <a:pt x="2592" y="33"/>
                  </a:moveTo>
                  <a:lnTo>
                    <a:pt x="2594" y="35"/>
                  </a:lnTo>
                  <a:lnTo>
                    <a:pt x="2595" y="36"/>
                  </a:lnTo>
                  <a:lnTo>
                    <a:pt x="2594" y="36"/>
                  </a:lnTo>
                  <a:lnTo>
                    <a:pt x="2590" y="36"/>
                  </a:lnTo>
                  <a:lnTo>
                    <a:pt x="2589" y="36"/>
                  </a:lnTo>
                  <a:lnTo>
                    <a:pt x="2589" y="36"/>
                  </a:lnTo>
                  <a:lnTo>
                    <a:pt x="2590" y="35"/>
                  </a:lnTo>
                  <a:lnTo>
                    <a:pt x="2592" y="33"/>
                  </a:lnTo>
                  <a:close/>
                  <a:moveTo>
                    <a:pt x="774" y="32"/>
                  </a:moveTo>
                  <a:lnTo>
                    <a:pt x="777" y="32"/>
                  </a:lnTo>
                  <a:lnTo>
                    <a:pt x="780" y="36"/>
                  </a:lnTo>
                  <a:lnTo>
                    <a:pt x="780" y="36"/>
                  </a:lnTo>
                  <a:lnTo>
                    <a:pt x="779" y="38"/>
                  </a:lnTo>
                  <a:lnTo>
                    <a:pt x="779" y="36"/>
                  </a:lnTo>
                  <a:lnTo>
                    <a:pt x="779" y="36"/>
                  </a:lnTo>
                  <a:lnTo>
                    <a:pt x="777" y="35"/>
                  </a:lnTo>
                  <a:lnTo>
                    <a:pt x="774" y="32"/>
                  </a:lnTo>
                  <a:lnTo>
                    <a:pt x="774" y="32"/>
                  </a:lnTo>
                  <a:close/>
                  <a:moveTo>
                    <a:pt x="1017" y="29"/>
                  </a:moveTo>
                  <a:lnTo>
                    <a:pt x="1021" y="29"/>
                  </a:lnTo>
                  <a:lnTo>
                    <a:pt x="1021" y="29"/>
                  </a:lnTo>
                  <a:lnTo>
                    <a:pt x="1018" y="30"/>
                  </a:lnTo>
                  <a:lnTo>
                    <a:pt x="1018" y="30"/>
                  </a:lnTo>
                  <a:lnTo>
                    <a:pt x="1018" y="32"/>
                  </a:lnTo>
                  <a:lnTo>
                    <a:pt x="1018" y="33"/>
                  </a:lnTo>
                  <a:lnTo>
                    <a:pt x="1018" y="33"/>
                  </a:lnTo>
                  <a:lnTo>
                    <a:pt x="1017" y="35"/>
                  </a:lnTo>
                  <a:lnTo>
                    <a:pt x="1017" y="35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4" y="32"/>
                  </a:lnTo>
                  <a:lnTo>
                    <a:pt x="1014" y="30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0" y="32"/>
                  </a:lnTo>
                  <a:lnTo>
                    <a:pt x="1009" y="30"/>
                  </a:lnTo>
                  <a:lnTo>
                    <a:pt x="1010" y="30"/>
                  </a:lnTo>
                  <a:lnTo>
                    <a:pt x="1010" y="29"/>
                  </a:lnTo>
                  <a:lnTo>
                    <a:pt x="1012" y="29"/>
                  </a:lnTo>
                  <a:lnTo>
                    <a:pt x="1014" y="29"/>
                  </a:lnTo>
                  <a:lnTo>
                    <a:pt x="1015" y="29"/>
                  </a:lnTo>
                  <a:lnTo>
                    <a:pt x="1017" y="29"/>
                  </a:lnTo>
                  <a:close/>
                  <a:moveTo>
                    <a:pt x="2846" y="25"/>
                  </a:moveTo>
                  <a:lnTo>
                    <a:pt x="2851" y="25"/>
                  </a:lnTo>
                  <a:lnTo>
                    <a:pt x="2854" y="25"/>
                  </a:lnTo>
                  <a:lnTo>
                    <a:pt x="2855" y="27"/>
                  </a:lnTo>
                  <a:lnTo>
                    <a:pt x="2855" y="27"/>
                  </a:lnTo>
                  <a:lnTo>
                    <a:pt x="2855" y="29"/>
                  </a:lnTo>
                  <a:lnTo>
                    <a:pt x="2859" y="30"/>
                  </a:lnTo>
                  <a:lnTo>
                    <a:pt x="2860" y="32"/>
                  </a:lnTo>
                  <a:lnTo>
                    <a:pt x="2860" y="32"/>
                  </a:lnTo>
                  <a:lnTo>
                    <a:pt x="2859" y="32"/>
                  </a:lnTo>
                  <a:lnTo>
                    <a:pt x="2857" y="30"/>
                  </a:lnTo>
                  <a:lnTo>
                    <a:pt x="2855" y="30"/>
                  </a:lnTo>
                  <a:lnTo>
                    <a:pt x="2854" y="29"/>
                  </a:lnTo>
                  <a:lnTo>
                    <a:pt x="2854" y="29"/>
                  </a:lnTo>
                  <a:lnTo>
                    <a:pt x="2854" y="27"/>
                  </a:lnTo>
                  <a:lnTo>
                    <a:pt x="2852" y="27"/>
                  </a:lnTo>
                  <a:lnTo>
                    <a:pt x="2851" y="27"/>
                  </a:lnTo>
                  <a:lnTo>
                    <a:pt x="2849" y="25"/>
                  </a:lnTo>
                  <a:lnTo>
                    <a:pt x="2849" y="27"/>
                  </a:lnTo>
                  <a:lnTo>
                    <a:pt x="2849" y="27"/>
                  </a:lnTo>
                  <a:lnTo>
                    <a:pt x="2847" y="27"/>
                  </a:lnTo>
                  <a:lnTo>
                    <a:pt x="2846" y="27"/>
                  </a:lnTo>
                  <a:lnTo>
                    <a:pt x="2846" y="27"/>
                  </a:lnTo>
                  <a:lnTo>
                    <a:pt x="2844" y="27"/>
                  </a:lnTo>
                  <a:lnTo>
                    <a:pt x="2844" y="29"/>
                  </a:lnTo>
                  <a:lnTo>
                    <a:pt x="2843" y="29"/>
                  </a:lnTo>
                  <a:lnTo>
                    <a:pt x="2843" y="30"/>
                  </a:lnTo>
                  <a:lnTo>
                    <a:pt x="2841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1" y="29"/>
                  </a:lnTo>
                  <a:lnTo>
                    <a:pt x="2841" y="29"/>
                  </a:lnTo>
                  <a:lnTo>
                    <a:pt x="2840" y="27"/>
                  </a:lnTo>
                  <a:lnTo>
                    <a:pt x="2838" y="27"/>
                  </a:lnTo>
                  <a:lnTo>
                    <a:pt x="2836" y="25"/>
                  </a:lnTo>
                  <a:lnTo>
                    <a:pt x="2836" y="25"/>
                  </a:lnTo>
                  <a:lnTo>
                    <a:pt x="2838" y="25"/>
                  </a:lnTo>
                  <a:lnTo>
                    <a:pt x="2841" y="27"/>
                  </a:lnTo>
                  <a:lnTo>
                    <a:pt x="2843" y="27"/>
                  </a:lnTo>
                  <a:lnTo>
                    <a:pt x="2844" y="25"/>
                  </a:lnTo>
                  <a:lnTo>
                    <a:pt x="2844" y="25"/>
                  </a:lnTo>
                  <a:lnTo>
                    <a:pt x="2846" y="25"/>
                  </a:lnTo>
                  <a:close/>
                  <a:moveTo>
                    <a:pt x="8" y="24"/>
                  </a:moveTo>
                  <a:lnTo>
                    <a:pt x="8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4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4"/>
                  </a:lnTo>
                  <a:close/>
                  <a:moveTo>
                    <a:pt x="686" y="22"/>
                  </a:moveTo>
                  <a:lnTo>
                    <a:pt x="686" y="22"/>
                  </a:lnTo>
                  <a:lnTo>
                    <a:pt x="686" y="22"/>
                  </a:lnTo>
                  <a:lnTo>
                    <a:pt x="687" y="24"/>
                  </a:lnTo>
                  <a:lnTo>
                    <a:pt x="687" y="24"/>
                  </a:lnTo>
                  <a:lnTo>
                    <a:pt x="689" y="24"/>
                  </a:lnTo>
                  <a:lnTo>
                    <a:pt x="689" y="25"/>
                  </a:lnTo>
                  <a:lnTo>
                    <a:pt x="687" y="27"/>
                  </a:lnTo>
                  <a:lnTo>
                    <a:pt x="687" y="27"/>
                  </a:lnTo>
                  <a:lnTo>
                    <a:pt x="687" y="29"/>
                  </a:lnTo>
                  <a:lnTo>
                    <a:pt x="689" y="29"/>
                  </a:lnTo>
                  <a:lnTo>
                    <a:pt x="689" y="29"/>
                  </a:lnTo>
                  <a:lnTo>
                    <a:pt x="689" y="30"/>
                  </a:lnTo>
                  <a:lnTo>
                    <a:pt x="687" y="30"/>
                  </a:lnTo>
                  <a:lnTo>
                    <a:pt x="687" y="32"/>
                  </a:lnTo>
                  <a:lnTo>
                    <a:pt x="687" y="32"/>
                  </a:lnTo>
                  <a:lnTo>
                    <a:pt x="689" y="33"/>
                  </a:lnTo>
                  <a:lnTo>
                    <a:pt x="690" y="32"/>
                  </a:lnTo>
                  <a:lnTo>
                    <a:pt x="690" y="33"/>
                  </a:lnTo>
                  <a:lnTo>
                    <a:pt x="690" y="33"/>
                  </a:lnTo>
                  <a:lnTo>
                    <a:pt x="689" y="33"/>
                  </a:lnTo>
                  <a:lnTo>
                    <a:pt x="687" y="35"/>
                  </a:lnTo>
                  <a:lnTo>
                    <a:pt x="686" y="33"/>
                  </a:lnTo>
                  <a:lnTo>
                    <a:pt x="684" y="32"/>
                  </a:lnTo>
                  <a:lnTo>
                    <a:pt x="682" y="30"/>
                  </a:lnTo>
                  <a:lnTo>
                    <a:pt x="682" y="30"/>
                  </a:lnTo>
                  <a:lnTo>
                    <a:pt x="682" y="29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1" y="25"/>
                  </a:lnTo>
                  <a:lnTo>
                    <a:pt x="679" y="24"/>
                  </a:lnTo>
                  <a:lnTo>
                    <a:pt x="679" y="24"/>
                  </a:lnTo>
                  <a:lnTo>
                    <a:pt x="681" y="24"/>
                  </a:lnTo>
                  <a:lnTo>
                    <a:pt x="682" y="22"/>
                  </a:lnTo>
                  <a:lnTo>
                    <a:pt x="684" y="22"/>
                  </a:lnTo>
                  <a:lnTo>
                    <a:pt x="686" y="22"/>
                  </a:lnTo>
                  <a:close/>
                  <a:moveTo>
                    <a:pt x="1361" y="19"/>
                  </a:moveTo>
                  <a:lnTo>
                    <a:pt x="1362" y="21"/>
                  </a:lnTo>
                  <a:lnTo>
                    <a:pt x="1364" y="22"/>
                  </a:lnTo>
                  <a:lnTo>
                    <a:pt x="1364" y="22"/>
                  </a:lnTo>
                  <a:lnTo>
                    <a:pt x="1365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4"/>
                  </a:lnTo>
                  <a:lnTo>
                    <a:pt x="1368" y="24"/>
                  </a:lnTo>
                  <a:lnTo>
                    <a:pt x="1370" y="25"/>
                  </a:lnTo>
                  <a:lnTo>
                    <a:pt x="1372" y="25"/>
                  </a:lnTo>
                  <a:lnTo>
                    <a:pt x="1373" y="27"/>
                  </a:lnTo>
                  <a:lnTo>
                    <a:pt x="1373" y="27"/>
                  </a:lnTo>
                  <a:lnTo>
                    <a:pt x="1375" y="27"/>
                  </a:lnTo>
                  <a:lnTo>
                    <a:pt x="1376" y="29"/>
                  </a:lnTo>
                  <a:lnTo>
                    <a:pt x="1376" y="29"/>
                  </a:lnTo>
                  <a:lnTo>
                    <a:pt x="1376" y="30"/>
                  </a:lnTo>
                  <a:lnTo>
                    <a:pt x="1376" y="30"/>
                  </a:lnTo>
                  <a:lnTo>
                    <a:pt x="1376" y="32"/>
                  </a:lnTo>
                  <a:lnTo>
                    <a:pt x="1378" y="33"/>
                  </a:lnTo>
                  <a:lnTo>
                    <a:pt x="1379" y="35"/>
                  </a:lnTo>
                  <a:lnTo>
                    <a:pt x="1381" y="35"/>
                  </a:lnTo>
                  <a:lnTo>
                    <a:pt x="1381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81" y="38"/>
                  </a:lnTo>
                  <a:lnTo>
                    <a:pt x="1379" y="38"/>
                  </a:lnTo>
                  <a:lnTo>
                    <a:pt x="1378" y="38"/>
                  </a:lnTo>
                  <a:lnTo>
                    <a:pt x="1376" y="38"/>
                  </a:lnTo>
                  <a:lnTo>
                    <a:pt x="1375" y="38"/>
                  </a:lnTo>
                  <a:lnTo>
                    <a:pt x="1375" y="38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5"/>
                  </a:lnTo>
                  <a:lnTo>
                    <a:pt x="1375" y="35"/>
                  </a:lnTo>
                  <a:lnTo>
                    <a:pt x="1373" y="33"/>
                  </a:lnTo>
                  <a:lnTo>
                    <a:pt x="1372" y="33"/>
                  </a:lnTo>
                  <a:lnTo>
                    <a:pt x="1370" y="35"/>
                  </a:lnTo>
                  <a:lnTo>
                    <a:pt x="1370" y="36"/>
                  </a:lnTo>
                  <a:lnTo>
                    <a:pt x="1368" y="38"/>
                  </a:lnTo>
                  <a:lnTo>
                    <a:pt x="1365" y="38"/>
                  </a:lnTo>
                  <a:lnTo>
                    <a:pt x="1365" y="38"/>
                  </a:lnTo>
                  <a:lnTo>
                    <a:pt x="1364" y="38"/>
                  </a:lnTo>
                  <a:lnTo>
                    <a:pt x="1364" y="38"/>
                  </a:lnTo>
                  <a:lnTo>
                    <a:pt x="1362" y="38"/>
                  </a:lnTo>
                  <a:lnTo>
                    <a:pt x="1361" y="36"/>
                  </a:lnTo>
                  <a:lnTo>
                    <a:pt x="1359" y="35"/>
                  </a:lnTo>
                  <a:lnTo>
                    <a:pt x="1357" y="35"/>
                  </a:lnTo>
                  <a:lnTo>
                    <a:pt x="1359" y="35"/>
                  </a:lnTo>
                  <a:lnTo>
                    <a:pt x="1357" y="33"/>
                  </a:lnTo>
                  <a:lnTo>
                    <a:pt x="1357" y="33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6" y="32"/>
                  </a:lnTo>
                  <a:lnTo>
                    <a:pt x="1356" y="32"/>
                  </a:lnTo>
                  <a:lnTo>
                    <a:pt x="1356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9" y="30"/>
                  </a:lnTo>
                  <a:lnTo>
                    <a:pt x="1359" y="32"/>
                  </a:lnTo>
                  <a:lnTo>
                    <a:pt x="1359" y="32"/>
                  </a:lnTo>
                  <a:lnTo>
                    <a:pt x="1359" y="33"/>
                  </a:lnTo>
                  <a:lnTo>
                    <a:pt x="1359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2"/>
                  </a:lnTo>
                  <a:lnTo>
                    <a:pt x="1364" y="32"/>
                  </a:lnTo>
                  <a:lnTo>
                    <a:pt x="1364" y="32"/>
                  </a:lnTo>
                  <a:lnTo>
                    <a:pt x="1364" y="30"/>
                  </a:lnTo>
                  <a:lnTo>
                    <a:pt x="1364" y="30"/>
                  </a:lnTo>
                  <a:lnTo>
                    <a:pt x="1362" y="29"/>
                  </a:lnTo>
                  <a:lnTo>
                    <a:pt x="1362" y="29"/>
                  </a:lnTo>
                  <a:lnTo>
                    <a:pt x="1364" y="29"/>
                  </a:lnTo>
                  <a:lnTo>
                    <a:pt x="1364" y="27"/>
                  </a:lnTo>
                  <a:lnTo>
                    <a:pt x="1364" y="27"/>
                  </a:lnTo>
                  <a:lnTo>
                    <a:pt x="1364" y="25"/>
                  </a:lnTo>
                  <a:lnTo>
                    <a:pt x="1362" y="24"/>
                  </a:lnTo>
                  <a:lnTo>
                    <a:pt x="1362" y="24"/>
                  </a:lnTo>
                  <a:lnTo>
                    <a:pt x="1362" y="22"/>
                  </a:lnTo>
                  <a:lnTo>
                    <a:pt x="1362" y="22"/>
                  </a:lnTo>
                  <a:lnTo>
                    <a:pt x="1361" y="21"/>
                  </a:lnTo>
                  <a:lnTo>
                    <a:pt x="1361" y="19"/>
                  </a:lnTo>
                  <a:lnTo>
                    <a:pt x="1361" y="19"/>
                  </a:lnTo>
                  <a:close/>
                  <a:moveTo>
                    <a:pt x="747" y="13"/>
                  </a:moveTo>
                  <a:lnTo>
                    <a:pt x="747" y="14"/>
                  </a:lnTo>
                  <a:lnTo>
                    <a:pt x="747" y="14"/>
                  </a:lnTo>
                  <a:lnTo>
                    <a:pt x="746" y="14"/>
                  </a:lnTo>
                  <a:lnTo>
                    <a:pt x="746" y="16"/>
                  </a:lnTo>
                  <a:lnTo>
                    <a:pt x="747" y="16"/>
                  </a:lnTo>
                  <a:lnTo>
                    <a:pt x="747" y="18"/>
                  </a:lnTo>
                  <a:lnTo>
                    <a:pt x="749" y="18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2" y="19"/>
                  </a:lnTo>
                  <a:lnTo>
                    <a:pt x="752" y="21"/>
                  </a:lnTo>
                  <a:lnTo>
                    <a:pt x="755" y="19"/>
                  </a:lnTo>
                  <a:lnTo>
                    <a:pt x="757" y="19"/>
                  </a:lnTo>
                  <a:lnTo>
                    <a:pt x="758" y="21"/>
                  </a:lnTo>
                  <a:lnTo>
                    <a:pt x="760" y="19"/>
                  </a:lnTo>
                  <a:lnTo>
                    <a:pt x="763" y="19"/>
                  </a:lnTo>
                  <a:lnTo>
                    <a:pt x="763" y="21"/>
                  </a:lnTo>
                  <a:lnTo>
                    <a:pt x="761" y="21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3" y="22"/>
                  </a:lnTo>
                  <a:lnTo>
                    <a:pt x="766" y="24"/>
                  </a:lnTo>
                  <a:lnTo>
                    <a:pt x="769" y="24"/>
                  </a:lnTo>
                  <a:lnTo>
                    <a:pt x="771" y="24"/>
                  </a:lnTo>
                  <a:lnTo>
                    <a:pt x="772" y="24"/>
                  </a:lnTo>
                  <a:lnTo>
                    <a:pt x="772" y="24"/>
                  </a:lnTo>
                  <a:lnTo>
                    <a:pt x="774" y="24"/>
                  </a:lnTo>
                  <a:lnTo>
                    <a:pt x="775" y="24"/>
                  </a:lnTo>
                  <a:lnTo>
                    <a:pt x="775" y="24"/>
                  </a:lnTo>
                  <a:lnTo>
                    <a:pt x="774" y="25"/>
                  </a:lnTo>
                  <a:lnTo>
                    <a:pt x="774" y="25"/>
                  </a:lnTo>
                  <a:lnTo>
                    <a:pt x="774" y="29"/>
                  </a:lnTo>
                  <a:lnTo>
                    <a:pt x="775" y="30"/>
                  </a:lnTo>
                  <a:lnTo>
                    <a:pt x="774" y="30"/>
                  </a:lnTo>
                  <a:lnTo>
                    <a:pt x="774" y="30"/>
                  </a:lnTo>
                  <a:lnTo>
                    <a:pt x="774" y="29"/>
                  </a:lnTo>
                  <a:lnTo>
                    <a:pt x="772" y="27"/>
                  </a:lnTo>
                  <a:lnTo>
                    <a:pt x="772" y="25"/>
                  </a:lnTo>
                  <a:lnTo>
                    <a:pt x="771" y="25"/>
                  </a:lnTo>
                  <a:lnTo>
                    <a:pt x="769" y="25"/>
                  </a:lnTo>
                  <a:lnTo>
                    <a:pt x="766" y="24"/>
                  </a:lnTo>
                  <a:lnTo>
                    <a:pt x="766" y="24"/>
                  </a:lnTo>
                  <a:lnTo>
                    <a:pt x="764" y="24"/>
                  </a:lnTo>
                  <a:lnTo>
                    <a:pt x="764" y="24"/>
                  </a:lnTo>
                  <a:lnTo>
                    <a:pt x="763" y="24"/>
                  </a:lnTo>
                  <a:lnTo>
                    <a:pt x="760" y="22"/>
                  </a:lnTo>
                  <a:lnTo>
                    <a:pt x="757" y="22"/>
                  </a:lnTo>
                  <a:lnTo>
                    <a:pt x="755" y="22"/>
                  </a:lnTo>
                  <a:lnTo>
                    <a:pt x="753" y="24"/>
                  </a:lnTo>
                  <a:lnTo>
                    <a:pt x="750" y="21"/>
                  </a:lnTo>
                  <a:lnTo>
                    <a:pt x="749" y="21"/>
                  </a:lnTo>
                  <a:lnTo>
                    <a:pt x="749" y="21"/>
                  </a:lnTo>
                  <a:lnTo>
                    <a:pt x="747" y="19"/>
                  </a:lnTo>
                  <a:lnTo>
                    <a:pt x="744" y="18"/>
                  </a:lnTo>
                  <a:lnTo>
                    <a:pt x="744" y="16"/>
                  </a:lnTo>
                  <a:lnTo>
                    <a:pt x="744" y="14"/>
                  </a:lnTo>
                  <a:lnTo>
                    <a:pt x="744" y="13"/>
                  </a:lnTo>
                  <a:lnTo>
                    <a:pt x="747" y="13"/>
                  </a:lnTo>
                  <a:close/>
                  <a:moveTo>
                    <a:pt x="2860" y="8"/>
                  </a:moveTo>
                  <a:lnTo>
                    <a:pt x="2862" y="8"/>
                  </a:lnTo>
                  <a:lnTo>
                    <a:pt x="2862" y="10"/>
                  </a:lnTo>
                  <a:lnTo>
                    <a:pt x="2862" y="10"/>
                  </a:lnTo>
                  <a:lnTo>
                    <a:pt x="2863" y="11"/>
                  </a:lnTo>
                  <a:lnTo>
                    <a:pt x="2865" y="13"/>
                  </a:lnTo>
                  <a:lnTo>
                    <a:pt x="2865" y="13"/>
                  </a:lnTo>
                  <a:lnTo>
                    <a:pt x="2865" y="14"/>
                  </a:lnTo>
                  <a:lnTo>
                    <a:pt x="2866" y="16"/>
                  </a:lnTo>
                  <a:lnTo>
                    <a:pt x="2866" y="16"/>
                  </a:lnTo>
                  <a:lnTo>
                    <a:pt x="2868" y="16"/>
                  </a:lnTo>
                  <a:lnTo>
                    <a:pt x="2870" y="18"/>
                  </a:lnTo>
                  <a:lnTo>
                    <a:pt x="2870" y="18"/>
                  </a:lnTo>
                  <a:lnTo>
                    <a:pt x="2871" y="19"/>
                  </a:lnTo>
                  <a:lnTo>
                    <a:pt x="2871" y="19"/>
                  </a:lnTo>
                  <a:lnTo>
                    <a:pt x="2870" y="19"/>
                  </a:lnTo>
                  <a:lnTo>
                    <a:pt x="2870" y="19"/>
                  </a:lnTo>
                  <a:lnTo>
                    <a:pt x="2868" y="18"/>
                  </a:lnTo>
                  <a:lnTo>
                    <a:pt x="2865" y="18"/>
                  </a:lnTo>
                  <a:lnTo>
                    <a:pt x="2862" y="16"/>
                  </a:lnTo>
                  <a:lnTo>
                    <a:pt x="2860" y="16"/>
                  </a:lnTo>
                  <a:lnTo>
                    <a:pt x="2860" y="14"/>
                  </a:lnTo>
                  <a:lnTo>
                    <a:pt x="2860" y="14"/>
                  </a:lnTo>
                  <a:lnTo>
                    <a:pt x="2859" y="14"/>
                  </a:lnTo>
                  <a:lnTo>
                    <a:pt x="2859" y="14"/>
                  </a:lnTo>
                  <a:lnTo>
                    <a:pt x="2857" y="13"/>
                  </a:lnTo>
                  <a:lnTo>
                    <a:pt x="2854" y="11"/>
                  </a:lnTo>
                  <a:lnTo>
                    <a:pt x="2854" y="10"/>
                  </a:lnTo>
                  <a:lnTo>
                    <a:pt x="2855" y="8"/>
                  </a:lnTo>
                  <a:lnTo>
                    <a:pt x="2860" y="8"/>
                  </a:lnTo>
                  <a:close/>
                  <a:moveTo>
                    <a:pt x="2873" y="5"/>
                  </a:move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6" y="6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10"/>
                  </a:lnTo>
                  <a:lnTo>
                    <a:pt x="2874" y="10"/>
                  </a:lnTo>
                  <a:lnTo>
                    <a:pt x="2871" y="11"/>
                  </a:lnTo>
                  <a:lnTo>
                    <a:pt x="2871" y="11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5"/>
                  </a:lnTo>
                  <a:lnTo>
                    <a:pt x="2873" y="5"/>
                  </a:lnTo>
                  <a:lnTo>
                    <a:pt x="2873" y="5"/>
                  </a:lnTo>
                  <a:close/>
                  <a:moveTo>
                    <a:pt x="2654" y="0"/>
                  </a:moveTo>
                  <a:lnTo>
                    <a:pt x="2655" y="0"/>
                  </a:lnTo>
                  <a:lnTo>
                    <a:pt x="2655" y="2"/>
                  </a:lnTo>
                  <a:lnTo>
                    <a:pt x="2658" y="3"/>
                  </a:lnTo>
                  <a:lnTo>
                    <a:pt x="2658" y="3"/>
                  </a:lnTo>
                  <a:lnTo>
                    <a:pt x="2657" y="3"/>
                  </a:lnTo>
                  <a:lnTo>
                    <a:pt x="2657" y="5"/>
                  </a:lnTo>
                  <a:lnTo>
                    <a:pt x="2657" y="6"/>
                  </a:lnTo>
                  <a:lnTo>
                    <a:pt x="2657" y="6"/>
                  </a:lnTo>
                  <a:lnTo>
                    <a:pt x="2657" y="8"/>
                  </a:lnTo>
                  <a:lnTo>
                    <a:pt x="2658" y="8"/>
                  </a:lnTo>
                  <a:lnTo>
                    <a:pt x="2658" y="8"/>
                  </a:lnTo>
                  <a:lnTo>
                    <a:pt x="2660" y="11"/>
                  </a:lnTo>
                  <a:lnTo>
                    <a:pt x="2661" y="11"/>
                  </a:lnTo>
                  <a:lnTo>
                    <a:pt x="2663" y="11"/>
                  </a:lnTo>
                  <a:lnTo>
                    <a:pt x="2663" y="11"/>
                  </a:lnTo>
                  <a:lnTo>
                    <a:pt x="2665" y="13"/>
                  </a:lnTo>
                  <a:lnTo>
                    <a:pt x="2665" y="13"/>
                  </a:lnTo>
                  <a:lnTo>
                    <a:pt x="2663" y="14"/>
                  </a:lnTo>
                  <a:lnTo>
                    <a:pt x="2661" y="13"/>
                  </a:lnTo>
                  <a:lnTo>
                    <a:pt x="2660" y="13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58" y="13"/>
                  </a:lnTo>
                  <a:lnTo>
                    <a:pt x="2658" y="11"/>
                  </a:lnTo>
                  <a:lnTo>
                    <a:pt x="2658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5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0" y="3"/>
                  </a:lnTo>
                  <a:lnTo>
                    <a:pt x="2650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50" y="2"/>
                  </a:lnTo>
                  <a:lnTo>
                    <a:pt x="2652" y="3"/>
                  </a:lnTo>
                  <a:lnTo>
                    <a:pt x="2652" y="3"/>
                  </a:lnTo>
                  <a:lnTo>
                    <a:pt x="2654" y="3"/>
                  </a:lnTo>
                  <a:lnTo>
                    <a:pt x="2654" y="3"/>
                  </a:lnTo>
                  <a:lnTo>
                    <a:pt x="2654" y="2"/>
                  </a:lnTo>
                  <a:lnTo>
                    <a:pt x="2652" y="2"/>
                  </a:lnTo>
                  <a:lnTo>
                    <a:pt x="2652" y="0"/>
                  </a:lnTo>
                  <a:lnTo>
                    <a:pt x="26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1" name="Freeform 358">
              <a:extLst>
                <a:ext uri="{FF2B5EF4-FFF2-40B4-BE49-F238E27FC236}">
                  <a16:creationId xmlns:a16="http://schemas.microsoft.com/office/drawing/2014/main" id="{C25DC330-1BF7-4012-8522-BDC1A87466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2546" y="1336153"/>
              <a:ext cx="9034642" cy="945373"/>
            </a:xfrm>
            <a:custGeom>
              <a:avLst/>
              <a:gdLst>
                <a:gd name="T0" fmla="*/ 2730 w 4635"/>
                <a:gd name="T1" fmla="*/ 449 h 485"/>
                <a:gd name="T2" fmla="*/ 2720 w 4635"/>
                <a:gd name="T3" fmla="*/ 455 h 485"/>
                <a:gd name="T4" fmla="*/ 2731 w 4635"/>
                <a:gd name="T5" fmla="*/ 452 h 485"/>
                <a:gd name="T6" fmla="*/ 1030 w 4635"/>
                <a:gd name="T7" fmla="*/ 443 h 485"/>
                <a:gd name="T8" fmla="*/ 1033 w 4635"/>
                <a:gd name="T9" fmla="*/ 440 h 485"/>
                <a:gd name="T10" fmla="*/ 2780 w 4635"/>
                <a:gd name="T11" fmla="*/ 444 h 485"/>
                <a:gd name="T12" fmla="*/ 2779 w 4635"/>
                <a:gd name="T13" fmla="*/ 444 h 485"/>
                <a:gd name="T14" fmla="*/ 491 w 4635"/>
                <a:gd name="T15" fmla="*/ 433 h 485"/>
                <a:gd name="T16" fmla="*/ 1289 w 4635"/>
                <a:gd name="T17" fmla="*/ 433 h 485"/>
                <a:gd name="T18" fmla="*/ 1307 w 4635"/>
                <a:gd name="T19" fmla="*/ 446 h 485"/>
                <a:gd name="T20" fmla="*/ 1306 w 4635"/>
                <a:gd name="T21" fmla="*/ 452 h 485"/>
                <a:gd name="T22" fmla="*/ 1285 w 4635"/>
                <a:gd name="T23" fmla="*/ 454 h 485"/>
                <a:gd name="T24" fmla="*/ 584 w 4635"/>
                <a:gd name="T25" fmla="*/ 433 h 485"/>
                <a:gd name="T26" fmla="*/ 573 w 4635"/>
                <a:gd name="T27" fmla="*/ 447 h 485"/>
                <a:gd name="T28" fmla="*/ 614 w 4635"/>
                <a:gd name="T29" fmla="*/ 441 h 485"/>
                <a:gd name="T30" fmla="*/ 614 w 4635"/>
                <a:gd name="T31" fmla="*/ 451 h 485"/>
                <a:gd name="T32" fmla="*/ 611 w 4635"/>
                <a:gd name="T33" fmla="*/ 462 h 485"/>
                <a:gd name="T34" fmla="*/ 584 w 4635"/>
                <a:gd name="T35" fmla="*/ 465 h 485"/>
                <a:gd name="T36" fmla="*/ 562 w 4635"/>
                <a:gd name="T37" fmla="*/ 485 h 485"/>
                <a:gd name="T38" fmla="*/ 560 w 4635"/>
                <a:gd name="T39" fmla="*/ 471 h 485"/>
                <a:gd name="T40" fmla="*/ 530 w 4635"/>
                <a:gd name="T41" fmla="*/ 476 h 485"/>
                <a:gd name="T42" fmla="*/ 562 w 4635"/>
                <a:gd name="T43" fmla="*/ 457 h 485"/>
                <a:gd name="T44" fmla="*/ 529 w 4635"/>
                <a:gd name="T45" fmla="*/ 454 h 485"/>
                <a:gd name="T46" fmla="*/ 511 w 4635"/>
                <a:gd name="T47" fmla="*/ 451 h 485"/>
                <a:gd name="T48" fmla="*/ 558 w 4635"/>
                <a:gd name="T49" fmla="*/ 440 h 485"/>
                <a:gd name="T50" fmla="*/ 491 w 4635"/>
                <a:gd name="T51" fmla="*/ 430 h 485"/>
                <a:gd name="T52" fmla="*/ 891 w 4635"/>
                <a:gd name="T53" fmla="*/ 424 h 485"/>
                <a:gd name="T54" fmla="*/ 491 w 4635"/>
                <a:gd name="T55" fmla="*/ 424 h 485"/>
                <a:gd name="T56" fmla="*/ 2563 w 4635"/>
                <a:gd name="T57" fmla="*/ 413 h 485"/>
                <a:gd name="T58" fmla="*/ 2812 w 4635"/>
                <a:gd name="T59" fmla="*/ 411 h 485"/>
                <a:gd name="T60" fmla="*/ 2809 w 4635"/>
                <a:gd name="T61" fmla="*/ 411 h 485"/>
                <a:gd name="T62" fmla="*/ 2824 w 4635"/>
                <a:gd name="T63" fmla="*/ 413 h 485"/>
                <a:gd name="T64" fmla="*/ 3346 w 4635"/>
                <a:gd name="T65" fmla="*/ 408 h 485"/>
                <a:gd name="T66" fmla="*/ 3613 w 4635"/>
                <a:gd name="T67" fmla="*/ 402 h 485"/>
                <a:gd name="T68" fmla="*/ 585 w 4635"/>
                <a:gd name="T69" fmla="*/ 389 h 485"/>
                <a:gd name="T70" fmla="*/ 585 w 4635"/>
                <a:gd name="T71" fmla="*/ 402 h 485"/>
                <a:gd name="T72" fmla="*/ 3636 w 4635"/>
                <a:gd name="T73" fmla="*/ 389 h 485"/>
                <a:gd name="T74" fmla="*/ 3635 w 4635"/>
                <a:gd name="T75" fmla="*/ 388 h 485"/>
                <a:gd name="T76" fmla="*/ 2728 w 4635"/>
                <a:gd name="T77" fmla="*/ 378 h 485"/>
                <a:gd name="T78" fmla="*/ 2719 w 4635"/>
                <a:gd name="T79" fmla="*/ 389 h 485"/>
                <a:gd name="T80" fmla="*/ 2708 w 4635"/>
                <a:gd name="T81" fmla="*/ 386 h 485"/>
                <a:gd name="T82" fmla="*/ 2723 w 4635"/>
                <a:gd name="T83" fmla="*/ 377 h 485"/>
                <a:gd name="T84" fmla="*/ 4631 w 4635"/>
                <a:gd name="T85" fmla="*/ 373 h 485"/>
                <a:gd name="T86" fmla="*/ 3638 w 4635"/>
                <a:gd name="T87" fmla="*/ 373 h 485"/>
                <a:gd name="T88" fmla="*/ 804 w 4635"/>
                <a:gd name="T89" fmla="*/ 362 h 485"/>
                <a:gd name="T90" fmla="*/ 3584 w 4635"/>
                <a:gd name="T91" fmla="*/ 364 h 485"/>
                <a:gd name="T92" fmla="*/ 3583 w 4635"/>
                <a:gd name="T93" fmla="*/ 366 h 485"/>
                <a:gd name="T94" fmla="*/ 3329 w 4635"/>
                <a:gd name="T95" fmla="*/ 355 h 485"/>
                <a:gd name="T96" fmla="*/ 3340 w 4635"/>
                <a:gd name="T97" fmla="*/ 355 h 485"/>
                <a:gd name="T98" fmla="*/ 95 w 4635"/>
                <a:gd name="T99" fmla="*/ 339 h 485"/>
                <a:gd name="T100" fmla="*/ 95 w 4635"/>
                <a:gd name="T101" fmla="*/ 339 h 485"/>
                <a:gd name="T102" fmla="*/ 4472 w 4635"/>
                <a:gd name="T103" fmla="*/ 301 h 485"/>
                <a:gd name="T104" fmla="*/ 4368 w 4635"/>
                <a:gd name="T105" fmla="*/ 290 h 485"/>
                <a:gd name="T106" fmla="*/ 3769 w 4635"/>
                <a:gd name="T107" fmla="*/ 221 h 485"/>
                <a:gd name="T108" fmla="*/ 3818 w 4635"/>
                <a:gd name="T109" fmla="*/ 221 h 485"/>
                <a:gd name="T110" fmla="*/ 3811 w 4635"/>
                <a:gd name="T111" fmla="*/ 233 h 485"/>
                <a:gd name="T112" fmla="*/ 3775 w 4635"/>
                <a:gd name="T113" fmla="*/ 236 h 485"/>
                <a:gd name="T114" fmla="*/ 3777 w 4635"/>
                <a:gd name="T115" fmla="*/ 249 h 485"/>
                <a:gd name="T116" fmla="*/ 3764 w 4635"/>
                <a:gd name="T117" fmla="*/ 236 h 485"/>
                <a:gd name="T118" fmla="*/ 1303 w 4635"/>
                <a:gd name="T119" fmla="*/ 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635" h="485">
                  <a:moveTo>
                    <a:pt x="2763" y="451"/>
                  </a:moveTo>
                  <a:lnTo>
                    <a:pt x="2764" y="451"/>
                  </a:lnTo>
                  <a:lnTo>
                    <a:pt x="2766" y="454"/>
                  </a:lnTo>
                  <a:lnTo>
                    <a:pt x="2766" y="455"/>
                  </a:lnTo>
                  <a:lnTo>
                    <a:pt x="2766" y="455"/>
                  </a:lnTo>
                  <a:lnTo>
                    <a:pt x="2766" y="457"/>
                  </a:lnTo>
                  <a:lnTo>
                    <a:pt x="2768" y="458"/>
                  </a:lnTo>
                  <a:lnTo>
                    <a:pt x="2768" y="458"/>
                  </a:lnTo>
                  <a:lnTo>
                    <a:pt x="2768" y="460"/>
                  </a:lnTo>
                  <a:lnTo>
                    <a:pt x="2764" y="458"/>
                  </a:lnTo>
                  <a:lnTo>
                    <a:pt x="2763" y="458"/>
                  </a:lnTo>
                  <a:lnTo>
                    <a:pt x="2758" y="455"/>
                  </a:lnTo>
                  <a:lnTo>
                    <a:pt x="2758" y="454"/>
                  </a:lnTo>
                  <a:lnTo>
                    <a:pt x="2758" y="452"/>
                  </a:lnTo>
                  <a:lnTo>
                    <a:pt x="2760" y="452"/>
                  </a:lnTo>
                  <a:lnTo>
                    <a:pt x="2761" y="451"/>
                  </a:lnTo>
                  <a:lnTo>
                    <a:pt x="2763" y="451"/>
                  </a:lnTo>
                  <a:close/>
                  <a:moveTo>
                    <a:pt x="2730" y="449"/>
                  </a:moveTo>
                  <a:lnTo>
                    <a:pt x="2731" y="449"/>
                  </a:lnTo>
                  <a:lnTo>
                    <a:pt x="2731" y="449"/>
                  </a:lnTo>
                  <a:lnTo>
                    <a:pt x="2733" y="451"/>
                  </a:lnTo>
                  <a:lnTo>
                    <a:pt x="2735" y="449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3" y="452"/>
                  </a:lnTo>
                  <a:lnTo>
                    <a:pt x="2731" y="454"/>
                  </a:lnTo>
                  <a:lnTo>
                    <a:pt x="2730" y="455"/>
                  </a:lnTo>
                  <a:lnTo>
                    <a:pt x="2728" y="455"/>
                  </a:lnTo>
                  <a:lnTo>
                    <a:pt x="2727" y="455"/>
                  </a:lnTo>
                  <a:lnTo>
                    <a:pt x="2725" y="457"/>
                  </a:lnTo>
                  <a:lnTo>
                    <a:pt x="2720" y="457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4"/>
                  </a:lnTo>
                  <a:lnTo>
                    <a:pt x="2719" y="454"/>
                  </a:lnTo>
                  <a:lnTo>
                    <a:pt x="2717" y="454"/>
                  </a:lnTo>
                  <a:lnTo>
                    <a:pt x="2719" y="454"/>
                  </a:lnTo>
                  <a:lnTo>
                    <a:pt x="2720" y="454"/>
                  </a:lnTo>
                  <a:lnTo>
                    <a:pt x="2720" y="454"/>
                  </a:lnTo>
                  <a:lnTo>
                    <a:pt x="2722" y="454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3" y="455"/>
                  </a:lnTo>
                  <a:lnTo>
                    <a:pt x="2725" y="454"/>
                  </a:lnTo>
                  <a:lnTo>
                    <a:pt x="2727" y="454"/>
                  </a:lnTo>
                  <a:lnTo>
                    <a:pt x="2727" y="454"/>
                  </a:lnTo>
                  <a:lnTo>
                    <a:pt x="2728" y="452"/>
                  </a:lnTo>
                  <a:lnTo>
                    <a:pt x="2730" y="452"/>
                  </a:lnTo>
                  <a:lnTo>
                    <a:pt x="2731" y="452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0" y="449"/>
                  </a:lnTo>
                  <a:lnTo>
                    <a:pt x="2730" y="449"/>
                  </a:lnTo>
                  <a:close/>
                  <a:moveTo>
                    <a:pt x="0" y="444"/>
                  </a:moveTo>
                  <a:lnTo>
                    <a:pt x="3" y="444"/>
                  </a:lnTo>
                  <a:lnTo>
                    <a:pt x="5" y="444"/>
                  </a:lnTo>
                  <a:lnTo>
                    <a:pt x="7" y="446"/>
                  </a:lnTo>
                  <a:lnTo>
                    <a:pt x="7" y="447"/>
                  </a:lnTo>
                  <a:lnTo>
                    <a:pt x="5" y="447"/>
                  </a:lnTo>
                  <a:lnTo>
                    <a:pt x="2" y="446"/>
                  </a:lnTo>
                  <a:lnTo>
                    <a:pt x="2" y="446"/>
                  </a:lnTo>
                  <a:lnTo>
                    <a:pt x="0" y="444"/>
                  </a:lnTo>
                  <a:lnTo>
                    <a:pt x="0" y="444"/>
                  </a:lnTo>
                  <a:close/>
                  <a:moveTo>
                    <a:pt x="1032" y="443"/>
                  </a:moveTo>
                  <a:lnTo>
                    <a:pt x="1032" y="443"/>
                  </a:lnTo>
                  <a:lnTo>
                    <a:pt x="1030" y="443"/>
                  </a:lnTo>
                  <a:lnTo>
                    <a:pt x="1027" y="446"/>
                  </a:lnTo>
                  <a:lnTo>
                    <a:pt x="1027" y="444"/>
                  </a:lnTo>
                  <a:lnTo>
                    <a:pt x="1028" y="443"/>
                  </a:lnTo>
                  <a:lnTo>
                    <a:pt x="1032" y="443"/>
                  </a:lnTo>
                  <a:close/>
                  <a:moveTo>
                    <a:pt x="1035" y="440"/>
                  </a:moveTo>
                  <a:lnTo>
                    <a:pt x="1036" y="440"/>
                  </a:lnTo>
                  <a:lnTo>
                    <a:pt x="1038" y="440"/>
                  </a:lnTo>
                  <a:lnTo>
                    <a:pt x="1039" y="443"/>
                  </a:lnTo>
                  <a:lnTo>
                    <a:pt x="1041" y="443"/>
                  </a:lnTo>
                  <a:lnTo>
                    <a:pt x="1039" y="443"/>
                  </a:lnTo>
                  <a:lnTo>
                    <a:pt x="1038" y="441"/>
                  </a:lnTo>
                  <a:lnTo>
                    <a:pt x="1036" y="441"/>
                  </a:lnTo>
                  <a:lnTo>
                    <a:pt x="1035" y="441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1"/>
                  </a:lnTo>
                  <a:lnTo>
                    <a:pt x="1033" y="440"/>
                  </a:lnTo>
                  <a:lnTo>
                    <a:pt x="1035" y="440"/>
                  </a:lnTo>
                  <a:close/>
                  <a:moveTo>
                    <a:pt x="2774" y="435"/>
                  </a:moveTo>
                  <a:lnTo>
                    <a:pt x="2776" y="436"/>
                  </a:lnTo>
                  <a:lnTo>
                    <a:pt x="2777" y="436"/>
                  </a:lnTo>
                  <a:lnTo>
                    <a:pt x="2779" y="436"/>
                  </a:lnTo>
                  <a:lnTo>
                    <a:pt x="2780" y="436"/>
                  </a:lnTo>
                  <a:lnTo>
                    <a:pt x="2780" y="438"/>
                  </a:lnTo>
                  <a:lnTo>
                    <a:pt x="2780" y="438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2" y="440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3"/>
                  </a:lnTo>
                  <a:lnTo>
                    <a:pt x="2780" y="443"/>
                  </a:lnTo>
                  <a:lnTo>
                    <a:pt x="2780" y="444"/>
                  </a:lnTo>
                  <a:lnTo>
                    <a:pt x="2782" y="444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7"/>
                  </a:lnTo>
                  <a:lnTo>
                    <a:pt x="2782" y="447"/>
                  </a:lnTo>
                  <a:lnTo>
                    <a:pt x="2780" y="446"/>
                  </a:lnTo>
                  <a:lnTo>
                    <a:pt x="2779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7" y="441"/>
                  </a:lnTo>
                  <a:lnTo>
                    <a:pt x="2777" y="440"/>
                  </a:lnTo>
                  <a:lnTo>
                    <a:pt x="2776" y="440"/>
                  </a:lnTo>
                  <a:lnTo>
                    <a:pt x="2774" y="440"/>
                  </a:lnTo>
                  <a:lnTo>
                    <a:pt x="2771" y="440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4" y="436"/>
                  </a:lnTo>
                  <a:lnTo>
                    <a:pt x="2774" y="436"/>
                  </a:lnTo>
                  <a:lnTo>
                    <a:pt x="2772" y="436"/>
                  </a:lnTo>
                  <a:lnTo>
                    <a:pt x="2772" y="436"/>
                  </a:lnTo>
                  <a:lnTo>
                    <a:pt x="2774" y="435"/>
                  </a:lnTo>
                  <a:close/>
                  <a:moveTo>
                    <a:pt x="489" y="433"/>
                  </a:moveTo>
                  <a:lnTo>
                    <a:pt x="491" y="433"/>
                  </a:lnTo>
                  <a:lnTo>
                    <a:pt x="491" y="433"/>
                  </a:lnTo>
                  <a:lnTo>
                    <a:pt x="491" y="435"/>
                  </a:lnTo>
                  <a:lnTo>
                    <a:pt x="491" y="435"/>
                  </a:lnTo>
                  <a:lnTo>
                    <a:pt x="491" y="436"/>
                  </a:lnTo>
                  <a:lnTo>
                    <a:pt x="491" y="436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89" y="440"/>
                  </a:lnTo>
                  <a:lnTo>
                    <a:pt x="489" y="440"/>
                  </a:lnTo>
                  <a:lnTo>
                    <a:pt x="488" y="438"/>
                  </a:lnTo>
                  <a:lnTo>
                    <a:pt x="488" y="436"/>
                  </a:lnTo>
                  <a:lnTo>
                    <a:pt x="488" y="435"/>
                  </a:lnTo>
                  <a:lnTo>
                    <a:pt x="488" y="433"/>
                  </a:lnTo>
                  <a:lnTo>
                    <a:pt x="488" y="433"/>
                  </a:lnTo>
                  <a:lnTo>
                    <a:pt x="489" y="433"/>
                  </a:lnTo>
                  <a:close/>
                  <a:moveTo>
                    <a:pt x="1285" y="432"/>
                  </a:moveTo>
                  <a:lnTo>
                    <a:pt x="1289" y="433"/>
                  </a:lnTo>
                  <a:lnTo>
                    <a:pt x="1290" y="433"/>
                  </a:lnTo>
                  <a:lnTo>
                    <a:pt x="1292" y="433"/>
                  </a:lnTo>
                  <a:lnTo>
                    <a:pt x="1292" y="435"/>
                  </a:lnTo>
                  <a:lnTo>
                    <a:pt x="1293" y="436"/>
                  </a:lnTo>
                  <a:lnTo>
                    <a:pt x="1293" y="436"/>
                  </a:lnTo>
                  <a:lnTo>
                    <a:pt x="1295" y="438"/>
                  </a:lnTo>
                  <a:lnTo>
                    <a:pt x="1296" y="440"/>
                  </a:lnTo>
                  <a:lnTo>
                    <a:pt x="1298" y="440"/>
                  </a:lnTo>
                  <a:lnTo>
                    <a:pt x="1298" y="440"/>
                  </a:lnTo>
                  <a:lnTo>
                    <a:pt x="1300" y="440"/>
                  </a:lnTo>
                  <a:lnTo>
                    <a:pt x="1304" y="441"/>
                  </a:lnTo>
                  <a:lnTo>
                    <a:pt x="1306" y="443"/>
                  </a:lnTo>
                  <a:lnTo>
                    <a:pt x="1309" y="443"/>
                  </a:lnTo>
                  <a:lnTo>
                    <a:pt x="1311" y="443"/>
                  </a:lnTo>
                  <a:lnTo>
                    <a:pt x="1311" y="444"/>
                  </a:lnTo>
                  <a:lnTo>
                    <a:pt x="1309" y="446"/>
                  </a:lnTo>
                  <a:lnTo>
                    <a:pt x="1307" y="446"/>
                  </a:lnTo>
                  <a:lnTo>
                    <a:pt x="1307" y="446"/>
                  </a:lnTo>
                  <a:lnTo>
                    <a:pt x="1309" y="447"/>
                  </a:lnTo>
                  <a:lnTo>
                    <a:pt x="1311" y="447"/>
                  </a:lnTo>
                  <a:lnTo>
                    <a:pt x="1312" y="447"/>
                  </a:lnTo>
                  <a:lnTo>
                    <a:pt x="1312" y="446"/>
                  </a:lnTo>
                  <a:lnTo>
                    <a:pt x="1314" y="446"/>
                  </a:lnTo>
                  <a:lnTo>
                    <a:pt x="1314" y="447"/>
                  </a:lnTo>
                  <a:lnTo>
                    <a:pt x="1312" y="449"/>
                  </a:lnTo>
                  <a:lnTo>
                    <a:pt x="1311" y="451"/>
                  </a:lnTo>
                  <a:lnTo>
                    <a:pt x="1311" y="451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7" y="452"/>
                  </a:lnTo>
                  <a:lnTo>
                    <a:pt x="1307" y="451"/>
                  </a:lnTo>
                  <a:lnTo>
                    <a:pt x="1307" y="451"/>
                  </a:lnTo>
                  <a:lnTo>
                    <a:pt x="1307" y="452"/>
                  </a:lnTo>
                  <a:lnTo>
                    <a:pt x="1306" y="452"/>
                  </a:lnTo>
                  <a:lnTo>
                    <a:pt x="1306" y="452"/>
                  </a:lnTo>
                  <a:lnTo>
                    <a:pt x="1304" y="451"/>
                  </a:lnTo>
                  <a:lnTo>
                    <a:pt x="1303" y="451"/>
                  </a:lnTo>
                  <a:lnTo>
                    <a:pt x="1300" y="452"/>
                  </a:lnTo>
                  <a:lnTo>
                    <a:pt x="1298" y="452"/>
                  </a:lnTo>
                  <a:lnTo>
                    <a:pt x="1295" y="451"/>
                  </a:lnTo>
                  <a:lnTo>
                    <a:pt x="1295" y="451"/>
                  </a:lnTo>
                  <a:lnTo>
                    <a:pt x="1293" y="451"/>
                  </a:lnTo>
                  <a:lnTo>
                    <a:pt x="1293" y="451"/>
                  </a:lnTo>
                  <a:lnTo>
                    <a:pt x="1293" y="452"/>
                  </a:lnTo>
                  <a:lnTo>
                    <a:pt x="1293" y="452"/>
                  </a:lnTo>
                  <a:lnTo>
                    <a:pt x="1290" y="454"/>
                  </a:lnTo>
                  <a:lnTo>
                    <a:pt x="1287" y="457"/>
                  </a:lnTo>
                  <a:lnTo>
                    <a:pt x="1285" y="458"/>
                  </a:lnTo>
                  <a:lnTo>
                    <a:pt x="1284" y="458"/>
                  </a:lnTo>
                  <a:lnTo>
                    <a:pt x="1284" y="457"/>
                  </a:lnTo>
                  <a:lnTo>
                    <a:pt x="1285" y="457"/>
                  </a:lnTo>
                  <a:lnTo>
                    <a:pt x="1285" y="455"/>
                  </a:lnTo>
                  <a:lnTo>
                    <a:pt x="1285" y="454"/>
                  </a:lnTo>
                  <a:lnTo>
                    <a:pt x="1287" y="452"/>
                  </a:lnTo>
                  <a:lnTo>
                    <a:pt x="1287" y="451"/>
                  </a:lnTo>
                  <a:lnTo>
                    <a:pt x="1287" y="451"/>
                  </a:lnTo>
                  <a:lnTo>
                    <a:pt x="1287" y="449"/>
                  </a:lnTo>
                  <a:lnTo>
                    <a:pt x="1285" y="449"/>
                  </a:lnTo>
                  <a:lnTo>
                    <a:pt x="1285" y="447"/>
                  </a:lnTo>
                  <a:lnTo>
                    <a:pt x="1284" y="444"/>
                  </a:lnTo>
                  <a:lnTo>
                    <a:pt x="1282" y="443"/>
                  </a:lnTo>
                  <a:lnTo>
                    <a:pt x="1282" y="443"/>
                  </a:lnTo>
                  <a:lnTo>
                    <a:pt x="1282" y="441"/>
                  </a:lnTo>
                  <a:lnTo>
                    <a:pt x="1284" y="440"/>
                  </a:lnTo>
                  <a:lnTo>
                    <a:pt x="1285" y="436"/>
                  </a:lnTo>
                  <a:lnTo>
                    <a:pt x="1285" y="435"/>
                  </a:lnTo>
                  <a:lnTo>
                    <a:pt x="1285" y="433"/>
                  </a:lnTo>
                  <a:lnTo>
                    <a:pt x="1285" y="432"/>
                  </a:lnTo>
                  <a:close/>
                  <a:moveTo>
                    <a:pt x="582" y="432"/>
                  </a:moveTo>
                  <a:lnTo>
                    <a:pt x="584" y="433"/>
                  </a:lnTo>
                  <a:lnTo>
                    <a:pt x="584" y="433"/>
                  </a:lnTo>
                  <a:lnTo>
                    <a:pt x="585" y="433"/>
                  </a:lnTo>
                  <a:lnTo>
                    <a:pt x="588" y="433"/>
                  </a:lnTo>
                  <a:lnTo>
                    <a:pt x="592" y="435"/>
                  </a:lnTo>
                  <a:lnTo>
                    <a:pt x="593" y="435"/>
                  </a:lnTo>
                  <a:lnTo>
                    <a:pt x="592" y="436"/>
                  </a:lnTo>
                  <a:lnTo>
                    <a:pt x="587" y="440"/>
                  </a:lnTo>
                  <a:lnTo>
                    <a:pt x="584" y="441"/>
                  </a:lnTo>
                  <a:lnTo>
                    <a:pt x="581" y="441"/>
                  </a:lnTo>
                  <a:lnTo>
                    <a:pt x="579" y="441"/>
                  </a:lnTo>
                  <a:lnTo>
                    <a:pt x="579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6" y="444"/>
                  </a:lnTo>
                  <a:lnTo>
                    <a:pt x="576" y="444"/>
                  </a:lnTo>
                  <a:lnTo>
                    <a:pt x="576" y="446"/>
                  </a:lnTo>
                  <a:lnTo>
                    <a:pt x="576" y="446"/>
                  </a:lnTo>
                  <a:lnTo>
                    <a:pt x="574" y="446"/>
                  </a:lnTo>
                  <a:lnTo>
                    <a:pt x="573" y="447"/>
                  </a:lnTo>
                  <a:lnTo>
                    <a:pt x="574" y="447"/>
                  </a:lnTo>
                  <a:lnTo>
                    <a:pt x="577" y="447"/>
                  </a:lnTo>
                  <a:lnTo>
                    <a:pt x="581" y="447"/>
                  </a:lnTo>
                  <a:lnTo>
                    <a:pt x="581" y="449"/>
                  </a:lnTo>
                  <a:lnTo>
                    <a:pt x="584" y="449"/>
                  </a:lnTo>
                  <a:lnTo>
                    <a:pt x="584" y="449"/>
                  </a:lnTo>
                  <a:lnTo>
                    <a:pt x="585" y="449"/>
                  </a:lnTo>
                  <a:lnTo>
                    <a:pt x="587" y="449"/>
                  </a:lnTo>
                  <a:lnTo>
                    <a:pt x="587" y="449"/>
                  </a:lnTo>
                  <a:lnTo>
                    <a:pt x="593" y="449"/>
                  </a:lnTo>
                  <a:lnTo>
                    <a:pt x="598" y="449"/>
                  </a:lnTo>
                  <a:lnTo>
                    <a:pt x="599" y="449"/>
                  </a:lnTo>
                  <a:lnTo>
                    <a:pt x="604" y="447"/>
                  </a:lnTo>
                  <a:lnTo>
                    <a:pt x="606" y="446"/>
                  </a:lnTo>
                  <a:lnTo>
                    <a:pt x="606" y="444"/>
                  </a:lnTo>
                  <a:lnTo>
                    <a:pt x="609" y="443"/>
                  </a:lnTo>
                  <a:lnTo>
                    <a:pt x="612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3"/>
                  </a:lnTo>
                  <a:lnTo>
                    <a:pt x="614" y="443"/>
                  </a:lnTo>
                  <a:lnTo>
                    <a:pt x="612" y="444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7"/>
                  </a:lnTo>
                  <a:lnTo>
                    <a:pt x="614" y="446"/>
                  </a:lnTo>
                  <a:lnTo>
                    <a:pt x="615" y="446"/>
                  </a:lnTo>
                  <a:lnTo>
                    <a:pt x="615" y="446"/>
                  </a:lnTo>
                  <a:lnTo>
                    <a:pt x="615" y="447"/>
                  </a:lnTo>
                  <a:lnTo>
                    <a:pt x="615" y="447"/>
                  </a:lnTo>
                  <a:lnTo>
                    <a:pt x="614" y="449"/>
                  </a:lnTo>
                  <a:lnTo>
                    <a:pt x="614" y="449"/>
                  </a:lnTo>
                  <a:lnTo>
                    <a:pt x="614" y="451"/>
                  </a:lnTo>
                  <a:lnTo>
                    <a:pt x="614" y="451"/>
                  </a:lnTo>
                  <a:lnTo>
                    <a:pt x="614" y="452"/>
                  </a:lnTo>
                  <a:lnTo>
                    <a:pt x="612" y="452"/>
                  </a:lnTo>
                  <a:lnTo>
                    <a:pt x="612" y="452"/>
                  </a:lnTo>
                  <a:lnTo>
                    <a:pt x="611" y="454"/>
                  </a:lnTo>
                  <a:lnTo>
                    <a:pt x="611" y="454"/>
                  </a:lnTo>
                  <a:lnTo>
                    <a:pt x="609" y="455"/>
                  </a:lnTo>
                  <a:lnTo>
                    <a:pt x="609" y="455"/>
                  </a:lnTo>
                  <a:lnTo>
                    <a:pt x="611" y="455"/>
                  </a:lnTo>
                  <a:lnTo>
                    <a:pt x="611" y="457"/>
                  </a:lnTo>
                  <a:lnTo>
                    <a:pt x="607" y="457"/>
                  </a:lnTo>
                  <a:lnTo>
                    <a:pt x="607" y="457"/>
                  </a:lnTo>
                  <a:lnTo>
                    <a:pt x="607" y="458"/>
                  </a:lnTo>
                  <a:lnTo>
                    <a:pt x="606" y="460"/>
                  </a:lnTo>
                  <a:lnTo>
                    <a:pt x="606" y="460"/>
                  </a:lnTo>
                  <a:lnTo>
                    <a:pt x="607" y="462"/>
                  </a:lnTo>
                  <a:lnTo>
                    <a:pt x="607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3"/>
                  </a:lnTo>
                  <a:lnTo>
                    <a:pt x="611" y="463"/>
                  </a:lnTo>
                  <a:lnTo>
                    <a:pt x="609" y="465"/>
                  </a:lnTo>
                  <a:lnTo>
                    <a:pt x="607" y="465"/>
                  </a:lnTo>
                  <a:lnTo>
                    <a:pt x="606" y="465"/>
                  </a:lnTo>
                  <a:lnTo>
                    <a:pt x="604" y="465"/>
                  </a:lnTo>
                  <a:lnTo>
                    <a:pt x="603" y="465"/>
                  </a:lnTo>
                  <a:lnTo>
                    <a:pt x="603" y="465"/>
                  </a:lnTo>
                  <a:lnTo>
                    <a:pt x="601" y="466"/>
                  </a:lnTo>
                  <a:lnTo>
                    <a:pt x="598" y="465"/>
                  </a:lnTo>
                  <a:lnTo>
                    <a:pt x="596" y="463"/>
                  </a:lnTo>
                  <a:lnTo>
                    <a:pt x="595" y="462"/>
                  </a:lnTo>
                  <a:lnTo>
                    <a:pt x="590" y="462"/>
                  </a:lnTo>
                  <a:lnTo>
                    <a:pt x="587" y="462"/>
                  </a:lnTo>
                  <a:lnTo>
                    <a:pt x="585" y="462"/>
                  </a:lnTo>
                  <a:lnTo>
                    <a:pt x="584" y="463"/>
                  </a:lnTo>
                  <a:lnTo>
                    <a:pt x="584" y="465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1" y="466"/>
                  </a:lnTo>
                  <a:lnTo>
                    <a:pt x="584" y="470"/>
                  </a:lnTo>
                  <a:lnTo>
                    <a:pt x="587" y="471"/>
                  </a:lnTo>
                  <a:lnTo>
                    <a:pt x="587" y="473"/>
                  </a:lnTo>
                  <a:lnTo>
                    <a:pt x="587" y="473"/>
                  </a:lnTo>
                  <a:lnTo>
                    <a:pt x="584" y="473"/>
                  </a:lnTo>
                  <a:lnTo>
                    <a:pt x="582" y="473"/>
                  </a:lnTo>
                  <a:lnTo>
                    <a:pt x="581" y="474"/>
                  </a:lnTo>
                  <a:lnTo>
                    <a:pt x="579" y="476"/>
                  </a:lnTo>
                  <a:lnTo>
                    <a:pt x="577" y="477"/>
                  </a:lnTo>
                  <a:lnTo>
                    <a:pt x="573" y="479"/>
                  </a:lnTo>
                  <a:lnTo>
                    <a:pt x="568" y="482"/>
                  </a:lnTo>
                  <a:lnTo>
                    <a:pt x="566" y="482"/>
                  </a:lnTo>
                  <a:lnTo>
                    <a:pt x="565" y="484"/>
                  </a:lnTo>
                  <a:lnTo>
                    <a:pt x="563" y="484"/>
                  </a:lnTo>
                  <a:lnTo>
                    <a:pt x="562" y="485"/>
                  </a:lnTo>
                  <a:lnTo>
                    <a:pt x="560" y="485"/>
                  </a:lnTo>
                  <a:lnTo>
                    <a:pt x="558" y="484"/>
                  </a:lnTo>
                  <a:lnTo>
                    <a:pt x="558" y="482"/>
                  </a:lnTo>
                  <a:lnTo>
                    <a:pt x="560" y="482"/>
                  </a:lnTo>
                  <a:lnTo>
                    <a:pt x="562" y="482"/>
                  </a:lnTo>
                  <a:lnTo>
                    <a:pt x="563" y="481"/>
                  </a:lnTo>
                  <a:lnTo>
                    <a:pt x="565" y="481"/>
                  </a:lnTo>
                  <a:lnTo>
                    <a:pt x="565" y="481"/>
                  </a:lnTo>
                  <a:lnTo>
                    <a:pt x="566" y="479"/>
                  </a:lnTo>
                  <a:lnTo>
                    <a:pt x="573" y="474"/>
                  </a:lnTo>
                  <a:lnTo>
                    <a:pt x="574" y="471"/>
                  </a:lnTo>
                  <a:lnTo>
                    <a:pt x="574" y="470"/>
                  </a:lnTo>
                  <a:lnTo>
                    <a:pt x="574" y="468"/>
                  </a:lnTo>
                  <a:lnTo>
                    <a:pt x="573" y="466"/>
                  </a:lnTo>
                  <a:lnTo>
                    <a:pt x="571" y="466"/>
                  </a:lnTo>
                  <a:lnTo>
                    <a:pt x="566" y="468"/>
                  </a:lnTo>
                  <a:lnTo>
                    <a:pt x="563" y="470"/>
                  </a:lnTo>
                  <a:lnTo>
                    <a:pt x="560" y="471"/>
                  </a:lnTo>
                  <a:lnTo>
                    <a:pt x="557" y="473"/>
                  </a:lnTo>
                  <a:lnTo>
                    <a:pt x="558" y="473"/>
                  </a:lnTo>
                  <a:lnTo>
                    <a:pt x="557" y="474"/>
                  </a:lnTo>
                  <a:lnTo>
                    <a:pt x="557" y="476"/>
                  </a:lnTo>
                  <a:lnTo>
                    <a:pt x="557" y="477"/>
                  </a:lnTo>
                  <a:lnTo>
                    <a:pt x="557" y="477"/>
                  </a:lnTo>
                  <a:lnTo>
                    <a:pt x="557" y="479"/>
                  </a:lnTo>
                  <a:lnTo>
                    <a:pt x="555" y="479"/>
                  </a:lnTo>
                  <a:lnTo>
                    <a:pt x="555" y="479"/>
                  </a:lnTo>
                  <a:lnTo>
                    <a:pt x="554" y="481"/>
                  </a:lnTo>
                  <a:lnTo>
                    <a:pt x="552" y="481"/>
                  </a:lnTo>
                  <a:lnTo>
                    <a:pt x="551" y="482"/>
                  </a:lnTo>
                  <a:lnTo>
                    <a:pt x="543" y="481"/>
                  </a:lnTo>
                  <a:lnTo>
                    <a:pt x="538" y="479"/>
                  </a:lnTo>
                  <a:lnTo>
                    <a:pt x="532" y="479"/>
                  </a:lnTo>
                  <a:lnTo>
                    <a:pt x="530" y="479"/>
                  </a:lnTo>
                  <a:lnTo>
                    <a:pt x="530" y="477"/>
                  </a:lnTo>
                  <a:lnTo>
                    <a:pt x="530" y="476"/>
                  </a:lnTo>
                  <a:lnTo>
                    <a:pt x="532" y="476"/>
                  </a:lnTo>
                  <a:lnTo>
                    <a:pt x="533" y="476"/>
                  </a:lnTo>
                  <a:lnTo>
                    <a:pt x="540" y="474"/>
                  </a:lnTo>
                  <a:lnTo>
                    <a:pt x="540" y="473"/>
                  </a:lnTo>
                  <a:lnTo>
                    <a:pt x="540" y="471"/>
                  </a:lnTo>
                  <a:lnTo>
                    <a:pt x="538" y="470"/>
                  </a:lnTo>
                  <a:lnTo>
                    <a:pt x="540" y="468"/>
                  </a:lnTo>
                  <a:lnTo>
                    <a:pt x="543" y="466"/>
                  </a:lnTo>
                  <a:lnTo>
                    <a:pt x="546" y="465"/>
                  </a:lnTo>
                  <a:lnTo>
                    <a:pt x="547" y="463"/>
                  </a:lnTo>
                  <a:lnTo>
                    <a:pt x="549" y="462"/>
                  </a:lnTo>
                  <a:lnTo>
                    <a:pt x="543" y="458"/>
                  </a:lnTo>
                  <a:lnTo>
                    <a:pt x="543" y="457"/>
                  </a:lnTo>
                  <a:lnTo>
                    <a:pt x="546" y="457"/>
                  </a:lnTo>
                  <a:lnTo>
                    <a:pt x="551" y="458"/>
                  </a:lnTo>
                  <a:lnTo>
                    <a:pt x="554" y="458"/>
                  </a:lnTo>
                  <a:lnTo>
                    <a:pt x="558" y="458"/>
                  </a:lnTo>
                  <a:lnTo>
                    <a:pt x="562" y="457"/>
                  </a:lnTo>
                  <a:lnTo>
                    <a:pt x="562" y="455"/>
                  </a:lnTo>
                  <a:lnTo>
                    <a:pt x="562" y="455"/>
                  </a:lnTo>
                  <a:lnTo>
                    <a:pt x="558" y="454"/>
                  </a:lnTo>
                  <a:lnTo>
                    <a:pt x="555" y="452"/>
                  </a:lnTo>
                  <a:lnTo>
                    <a:pt x="549" y="452"/>
                  </a:lnTo>
                  <a:lnTo>
                    <a:pt x="544" y="451"/>
                  </a:lnTo>
                  <a:lnTo>
                    <a:pt x="541" y="451"/>
                  </a:lnTo>
                  <a:lnTo>
                    <a:pt x="536" y="451"/>
                  </a:lnTo>
                  <a:lnTo>
                    <a:pt x="536" y="452"/>
                  </a:lnTo>
                  <a:lnTo>
                    <a:pt x="536" y="454"/>
                  </a:lnTo>
                  <a:lnTo>
                    <a:pt x="536" y="454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3" y="455"/>
                  </a:lnTo>
                  <a:lnTo>
                    <a:pt x="532" y="454"/>
                  </a:lnTo>
                  <a:lnTo>
                    <a:pt x="529" y="454"/>
                  </a:lnTo>
                  <a:lnTo>
                    <a:pt x="525" y="454"/>
                  </a:lnTo>
                  <a:lnTo>
                    <a:pt x="522" y="454"/>
                  </a:lnTo>
                  <a:lnTo>
                    <a:pt x="519" y="454"/>
                  </a:lnTo>
                  <a:lnTo>
                    <a:pt x="514" y="454"/>
                  </a:lnTo>
                  <a:lnTo>
                    <a:pt x="514" y="455"/>
                  </a:lnTo>
                  <a:lnTo>
                    <a:pt x="514" y="455"/>
                  </a:lnTo>
                  <a:lnTo>
                    <a:pt x="514" y="457"/>
                  </a:lnTo>
                  <a:lnTo>
                    <a:pt x="513" y="457"/>
                  </a:lnTo>
                  <a:lnTo>
                    <a:pt x="513" y="457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58"/>
                  </a:lnTo>
                  <a:lnTo>
                    <a:pt x="510" y="458"/>
                  </a:lnTo>
                  <a:lnTo>
                    <a:pt x="508" y="457"/>
                  </a:lnTo>
                  <a:lnTo>
                    <a:pt x="508" y="455"/>
                  </a:lnTo>
                  <a:lnTo>
                    <a:pt x="506" y="454"/>
                  </a:lnTo>
                  <a:lnTo>
                    <a:pt x="506" y="451"/>
                  </a:lnTo>
                  <a:lnTo>
                    <a:pt x="511" y="451"/>
                  </a:lnTo>
                  <a:lnTo>
                    <a:pt x="514" y="451"/>
                  </a:lnTo>
                  <a:lnTo>
                    <a:pt x="514" y="451"/>
                  </a:lnTo>
                  <a:lnTo>
                    <a:pt x="516" y="449"/>
                  </a:lnTo>
                  <a:lnTo>
                    <a:pt x="529" y="447"/>
                  </a:lnTo>
                  <a:lnTo>
                    <a:pt x="535" y="444"/>
                  </a:lnTo>
                  <a:lnTo>
                    <a:pt x="535" y="444"/>
                  </a:lnTo>
                  <a:lnTo>
                    <a:pt x="535" y="446"/>
                  </a:lnTo>
                  <a:lnTo>
                    <a:pt x="535" y="446"/>
                  </a:lnTo>
                  <a:lnTo>
                    <a:pt x="536" y="446"/>
                  </a:lnTo>
                  <a:lnTo>
                    <a:pt x="540" y="444"/>
                  </a:lnTo>
                  <a:lnTo>
                    <a:pt x="544" y="444"/>
                  </a:lnTo>
                  <a:lnTo>
                    <a:pt x="544" y="443"/>
                  </a:lnTo>
                  <a:lnTo>
                    <a:pt x="546" y="443"/>
                  </a:lnTo>
                  <a:lnTo>
                    <a:pt x="546" y="443"/>
                  </a:lnTo>
                  <a:lnTo>
                    <a:pt x="552" y="441"/>
                  </a:lnTo>
                  <a:lnTo>
                    <a:pt x="557" y="440"/>
                  </a:lnTo>
                  <a:lnTo>
                    <a:pt x="558" y="440"/>
                  </a:lnTo>
                  <a:lnTo>
                    <a:pt x="558" y="440"/>
                  </a:lnTo>
                  <a:lnTo>
                    <a:pt x="562" y="436"/>
                  </a:lnTo>
                  <a:lnTo>
                    <a:pt x="570" y="435"/>
                  </a:lnTo>
                  <a:lnTo>
                    <a:pt x="571" y="435"/>
                  </a:lnTo>
                  <a:lnTo>
                    <a:pt x="577" y="433"/>
                  </a:lnTo>
                  <a:lnTo>
                    <a:pt x="579" y="433"/>
                  </a:lnTo>
                  <a:lnTo>
                    <a:pt x="582" y="432"/>
                  </a:lnTo>
                  <a:close/>
                  <a:moveTo>
                    <a:pt x="497" y="425"/>
                  </a:moveTo>
                  <a:lnTo>
                    <a:pt x="497" y="425"/>
                  </a:lnTo>
                  <a:lnTo>
                    <a:pt x="497" y="427"/>
                  </a:lnTo>
                  <a:lnTo>
                    <a:pt x="497" y="429"/>
                  </a:lnTo>
                  <a:lnTo>
                    <a:pt x="495" y="430"/>
                  </a:lnTo>
                  <a:lnTo>
                    <a:pt x="494" y="432"/>
                  </a:lnTo>
                  <a:lnTo>
                    <a:pt x="492" y="432"/>
                  </a:lnTo>
                  <a:lnTo>
                    <a:pt x="491" y="432"/>
                  </a:lnTo>
                  <a:lnTo>
                    <a:pt x="491" y="432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29"/>
                  </a:lnTo>
                  <a:lnTo>
                    <a:pt x="491" y="429"/>
                  </a:lnTo>
                  <a:lnTo>
                    <a:pt x="489" y="429"/>
                  </a:lnTo>
                  <a:lnTo>
                    <a:pt x="491" y="429"/>
                  </a:lnTo>
                  <a:lnTo>
                    <a:pt x="492" y="427"/>
                  </a:lnTo>
                  <a:lnTo>
                    <a:pt x="497" y="425"/>
                  </a:lnTo>
                  <a:lnTo>
                    <a:pt x="497" y="425"/>
                  </a:lnTo>
                  <a:close/>
                  <a:moveTo>
                    <a:pt x="891" y="422"/>
                  </a:moveTo>
                  <a:lnTo>
                    <a:pt x="891" y="422"/>
                  </a:lnTo>
                  <a:lnTo>
                    <a:pt x="893" y="424"/>
                  </a:lnTo>
                  <a:lnTo>
                    <a:pt x="894" y="424"/>
                  </a:lnTo>
                  <a:lnTo>
                    <a:pt x="894" y="425"/>
                  </a:lnTo>
                  <a:lnTo>
                    <a:pt x="894" y="425"/>
                  </a:lnTo>
                  <a:lnTo>
                    <a:pt x="893" y="429"/>
                  </a:lnTo>
                  <a:lnTo>
                    <a:pt x="891" y="429"/>
                  </a:lnTo>
                  <a:lnTo>
                    <a:pt x="890" y="427"/>
                  </a:lnTo>
                  <a:lnTo>
                    <a:pt x="890" y="427"/>
                  </a:lnTo>
                  <a:lnTo>
                    <a:pt x="891" y="424"/>
                  </a:lnTo>
                  <a:lnTo>
                    <a:pt x="891" y="422"/>
                  </a:lnTo>
                  <a:close/>
                  <a:moveTo>
                    <a:pt x="2777" y="419"/>
                  </a:moveTo>
                  <a:lnTo>
                    <a:pt x="2779" y="419"/>
                  </a:lnTo>
                  <a:lnTo>
                    <a:pt x="2780" y="419"/>
                  </a:lnTo>
                  <a:lnTo>
                    <a:pt x="2782" y="421"/>
                  </a:lnTo>
                  <a:lnTo>
                    <a:pt x="2783" y="422"/>
                  </a:lnTo>
                  <a:lnTo>
                    <a:pt x="2782" y="422"/>
                  </a:lnTo>
                  <a:lnTo>
                    <a:pt x="2780" y="422"/>
                  </a:lnTo>
                  <a:lnTo>
                    <a:pt x="2779" y="422"/>
                  </a:lnTo>
                  <a:lnTo>
                    <a:pt x="2776" y="421"/>
                  </a:lnTo>
                  <a:lnTo>
                    <a:pt x="2777" y="419"/>
                  </a:lnTo>
                  <a:close/>
                  <a:moveTo>
                    <a:pt x="484" y="419"/>
                  </a:moveTo>
                  <a:lnTo>
                    <a:pt x="486" y="419"/>
                  </a:lnTo>
                  <a:lnTo>
                    <a:pt x="488" y="421"/>
                  </a:lnTo>
                  <a:lnTo>
                    <a:pt x="489" y="422"/>
                  </a:lnTo>
                  <a:lnTo>
                    <a:pt x="491" y="422"/>
                  </a:lnTo>
                  <a:lnTo>
                    <a:pt x="491" y="422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5"/>
                  </a:lnTo>
                  <a:lnTo>
                    <a:pt x="491" y="425"/>
                  </a:lnTo>
                  <a:lnTo>
                    <a:pt x="488" y="427"/>
                  </a:lnTo>
                  <a:lnTo>
                    <a:pt x="488" y="427"/>
                  </a:lnTo>
                  <a:lnTo>
                    <a:pt x="486" y="427"/>
                  </a:lnTo>
                  <a:lnTo>
                    <a:pt x="486" y="425"/>
                  </a:lnTo>
                  <a:lnTo>
                    <a:pt x="486" y="424"/>
                  </a:lnTo>
                  <a:lnTo>
                    <a:pt x="486" y="422"/>
                  </a:lnTo>
                  <a:lnTo>
                    <a:pt x="484" y="422"/>
                  </a:lnTo>
                  <a:lnTo>
                    <a:pt x="484" y="421"/>
                  </a:lnTo>
                  <a:lnTo>
                    <a:pt x="484" y="421"/>
                  </a:lnTo>
                  <a:lnTo>
                    <a:pt x="483" y="421"/>
                  </a:lnTo>
                  <a:lnTo>
                    <a:pt x="483" y="419"/>
                  </a:lnTo>
                  <a:lnTo>
                    <a:pt x="483" y="419"/>
                  </a:lnTo>
                  <a:lnTo>
                    <a:pt x="484" y="419"/>
                  </a:lnTo>
                  <a:close/>
                  <a:moveTo>
                    <a:pt x="2563" y="413"/>
                  </a:moveTo>
                  <a:lnTo>
                    <a:pt x="2564" y="414"/>
                  </a:lnTo>
                  <a:lnTo>
                    <a:pt x="2567" y="416"/>
                  </a:lnTo>
                  <a:lnTo>
                    <a:pt x="2577" y="419"/>
                  </a:lnTo>
                  <a:lnTo>
                    <a:pt x="2578" y="421"/>
                  </a:lnTo>
                  <a:lnTo>
                    <a:pt x="2580" y="422"/>
                  </a:lnTo>
                  <a:lnTo>
                    <a:pt x="2582" y="422"/>
                  </a:lnTo>
                  <a:lnTo>
                    <a:pt x="2578" y="421"/>
                  </a:lnTo>
                  <a:lnTo>
                    <a:pt x="2572" y="419"/>
                  </a:lnTo>
                  <a:lnTo>
                    <a:pt x="2569" y="418"/>
                  </a:lnTo>
                  <a:lnTo>
                    <a:pt x="2569" y="418"/>
                  </a:lnTo>
                  <a:lnTo>
                    <a:pt x="2567" y="418"/>
                  </a:lnTo>
                  <a:lnTo>
                    <a:pt x="2566" y="418"/>
                  </a:lnTo>
                  <a:lnTo>
                    <a:pt x="2564" y="416"/>
                  </a:lnTo>
                  <a:lnTo>
                    <a:pt x="2564" y="416"/>
                  </a:lnTo>
                  <a:lnTo>
                    <a:pt x="2563" y="414"/>
                  </a:lnTo>
                  <a:lnTo>
                    <a:pt x="2563" y="413"/>
                  </a:lnTo>
                  <a:close/>
                  <a:moveTo>
                    <a:pt x="2810" y="411"/>
                  </a:moveTo>
                  <a:lnTo>
                    <a:pt x="2812" y="411"/>
                  </a:lnTo>
                  <a:lnTo>
                    <a:pt x="2812" y="413"/>
                  </a:lnTo>
                  <a:lnTo>
                    <a:pt x="2813" y="414"/>
                  </a:lnTo>
                  <a:lnTo>
                    <a:pt x="2815" y="418"/>
                  </a:lnTo>
                  <a:lnTo>
                    <a:pt x="2815" y="419"/>
                  </a:lnTo>
                  <a:lnTo>
                    <a:pt x="2813" y="419"/>
                  </a:lnTo>
                  <a:lnTo>
                    <a:pt x="2812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8"/>
                  </a:lnTo>
                  <a:lnTo>
                    <a:pt x="2810" y="416"/>
                  </a:lnTo>
                  <a:lnTo>
                    <a:pt x="2810" y="416"/>
                  </a:lnTo>
                  <a:lnTo>
                    <a:pt x="2810" y="414"/>
                  </a:lnTo>
                  <a:lnTo>
                    <a:pt x="2810" y="414"/>
                  </a:lnTo>
                  <a:lnTo>
                    <a:pt x="2810" y="413"/>
                  </a:lnTo>
                  <a:lnTo>
                    <a:pt x="2809" y="413"/>
                  </a:lnTo>
                  <a:lnTo>
                    <a:pt x="2809" y="411"/>
                  </a:lnTo>
                  <a:lnTo>
                    <a:pt x="2809" y="411"/>
                  </a:lnTo>
                  <a:lnTo>
                    <a:pt x="2810" y="411"/>
                  </a:lnTo>
                  <a:close/>
                  <a:moveTo>
                    <a:pt x="3351" y="408"/>
                  </a:moveTo>
                  <a:lnTo>
                    <a:pt x="3353" y="408"/>
                  </a:lnTo>
                  <a:lnTo>
                    <a:pt x="3353" y="410"/>
                  </a:lnTo>
                  <a:lnTo>
                    <a:pt x="3351" y="411"/>
                  </a:lnTo>
                  <a:lnTo>
                    <a:pt x="3346" y="411"/>
                  </a:lnTo>
                  <a:lnTo>
                    <a:pt x="3345" y="411"/>
                  </a:lnTo>
                  <a:lnTo>
                    <a:pt x="3345" y="411"/>
                  </a:lnTo>
                  <a:lnTo>
                    <a:pt x="3346" y="410"/>
                  </a:lnTo>
                  <a:lnTo>
                    <a:pt x="3349" y="408"/>
                  </a:lnTo>
                  <a:lnTo>
                    <a:pt x="3351" y="408"/>
                  </a:lnTo>
                  <a:close/>
                  <a:moveTo>
                    <a:pt x="2824" y="406"/>
                  </a:moveTo>
                  <a:lnTo>
                    <a:pt x="2824" y="406"/>
                  </a:lnTo>
                  <a:lnTo>
                    <a:pt x="2824" y="408"/>
                  </a:lnTo>
                  <a:lnTo>
                    <a:pt x="2824" y="410"/>
                  </a:lnTo>
                  <a:lnTo>
                    <a:pt x="2824" y="410"/>
                  </a:lnTo>
                  <a:lnTo>
                    <a:pt x="2824" y="411"/>
                  </a:lnTo>
                  <a:lnTo>
                    <a:pt x="2824" y="413"/>
                  </a:lnTo>
                  <a:lnTo>
                    <a:pt x="2823" y="413"/>
                  </a:lnTo>
                  <a:lnTo>
                    <a:pt x="2823" y="414"/>
                  </a:lnTo>
                  <a:lnTo>
                    <a:pt x="2823" y="414"/>
                  </a:lnTo>
                  <a:lnTo>
                    <a:pt x="2821" y="416"/>
                  </a:lnTo>
                  <a:lnTo>
                    <a:pt x="2821" y="413"/>
                  </a:lnTo>
                  <a:lnTo>
                    <a:pt x="2821" y="413"/>
                  </a:lnTo>
                  <a:lnTo>
                    <a:pt x="2823" y="411"/>
                  </a:lnTo>
                  <a:lnTo>
                    <a:pt x="2823" y="411"/>
                  </a:lnTo>
                  <a:lnTo>
                    <a:pt x="2823" y="410"/>
                  </a:lnTo>
                  <a:lnTo>
                    <a:pt x="2821" y="410"/>
                  </a:lnTo>
                  <a:lnTo>
                    <a:pt x="2823" y="410"/>
                  </a:lnTo>
                  <a:lnTo>
                    <a:pt x="2824" y="406"/>
                  </a:lnTo>
                  <a:lnTo>
                    <a:pt x="2824" y="406"/>
                  </a:lnTo>
                  <a:close/>
                  <a:moveTo>
                    <a:pt x="3343" y="406"/>
                  </a:moveTo>
                  <a:lnTo>
                    <a:pt x="3345" y="406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5" y="408"/>
                  </a:lnTo>
                  <a:lnTo>
                    <a:pt x="3343" y="408"/>
                  </a:lnTo>
                  <a:lnTo>
                    <a:pt x="3342" y="408"/>
                  </a:lnTo>
                  <a:lnTo>
                    <a:pt x="3340" y="408"/>
                  </a:lnTo>
                  <a:lnTo>
                    <a:pt x="3340" y="406"/>
                  </a:lnTo>
                  <a:lnTo>
                    <a:pt x="3340" y="406"/>
                  </a:lnTo>
                  <a:lnTo>
                    <a:pt x="3343" y="406"/>
                  </a:lnTo>
                  <a:close/>
                  <a:moveTo>
                    <a:pt x="3646" y="395"/>
                  </a:moveTo>
                  <a:lnTo>
                    <a:pt x="3647" y="397"/>
                  </a:lnTo>
                  <a:lnTo>
                    <a:pt x="3649" y="397"/>
                  </a:lnTo>
                  <a:lnTo>
                    <a:pt x="3646" y="399"/>
                  </a:lnTo>
                  <a:lnTo>
                    <a:pt x="3643" y="399"/>
                  </a:lnTo>
                  <a:lnTo>
                    <a:pt x="3638" y="399"/>
                  </a:lnTo>
                  <a:lnTo>
                    <a:pt x="3632" y="399"/>
                  </a:lnTo>
                  <a:lnTo>
                    <a:pt x="3629" y="400"/>
                  </a:lnTo>
                  <a:lnTo>
                    <a:pt x="3624" y="402"/>
                  </a:lnTo>
                  <a:lnTo>
                    <a:pt x="3614" y="402"/>
                  </a:lnTo>
                  <a:lnTo>
                    <a:pt x="3613" y="402"/>
                  </a:lnTo>
                  <a:lnTo>
                    <a:pt x="3613" y="400"/>
                  </a:lnTo>
                  <a:lnTo>
                    <a:pt x="3611" y="400"/>
                  </a:lnTo>
                  <a:lnTo>
                    <a:pt x="3610" y="400"/>
                  </a:lnTo>
                  <a:lnTo>
                    <a:pt x="3608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399"/>
                  </a:lnTo>
                  <a:lnTo>
                    <a:pt x="3610" y="399"/>
                  </a:lnTo>
                  <a:lnTo>
                    <a:pt x="3619" y="399"/>
                  </a:lnTo>
                  <a:lnTo>
                    <a:pt x="3624" y="399"/>
                  </a:lnTo>
                  <a:lnTo>
                    <a:pt x="3625" y="399"/>
                  </a:lnTo>
                  <a:lnTo>
                    <a:pt x="3629" y="399"/>
                  </a:lnTo>
                  <a:lnTo>
                    <a:pt x="3632" y="397"/>
                  </a:lnTo>
                  <a:lnTo>
                    <a:pt x="3636" y="397"/>
                  </a:lnTo>
                  <a:lnTo>
                    <a:pt x="3644" y="395"/>
                  </a:lnTo>
                  <a:lnTo>
                    <a:pt x="3646" y="395"/>
                  </a:lnTo>
                  <a:close/>
                  <a:moveTo>
                    <a:pt x="585" y="389"/>
                  </a:moveTo>
                  <a:lnTo>
                    <a:pt x="585" y="389"/>
                  </a:lnTo>
                  <a:lnTo>
                    <a:pt x="585" y="389"/>
                  </a:lnTo>
                  <a:lnTo>
                    <a:pt x="585" y="391"/>
                  </a:lnTo>
                  <a:lnTo>
                    <a:pt x="585" y="391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8" y="394"/>
                  </a:lnTo>
                  <a:lnTo>
                    <a:pt x="587" y="394"/>
                  </a:lnTo>
                  <a:lnTo>
                    <a:pt x="587" y="394"/>
                  </a:lnTo>
                  <a:lnTo>
                    <a:pt x="585" y="394"/>
                  </a:lnTo>
                  <a:lnTo>
                    <a:pt x="585" y="395"/>
                  </a:lnTo>
                  <a:lnTo>
                    <a:pt x="585" y="397"/>
                  </a:lnTo>
                  <a:lnTo>
                    <a:pt x="585" y="397"/>
                  </a:lnTo>
                  <a:lnTo>
                    <a:pt x="585" y="399"/>
                  </a:lnTo>
                  <a:lnTo>
                    <a:pt x="587" y="399"/>
                  </a:lnTo>
                  <a:lnTo>
                    <a:pt x="587" y="400"/>
                  </a:lnTo>
                  <a:lnTo>
                    <a:pt x="585" y="402"/>
                  </a:lnTo>
                  <a:lnTo>
                    <a:pt x="584" y="402"/>
                  </a:lnTo>
                  <a:lnTo>
                    <a:pt x="582" y="402"/>
                  </a:lnTo>
                  <a:lnTo>
                    <a:pt x="582" y="402"/>
                  </a:lnTo>
                  <a:lnTo>
                    <a:pt x="582" y="400"/>
                  </a:lnTo>
                  <a:lnTo>
                    <a:pt x="582" y="399"/>
                  </a:lnTo>
                  <a:lnTo>
                    <a:pt x="582" y="397"/>
                  </a:lnTo>
                  <a:lnTo>
                    <a:pt x="582" y="395"/>
                  </a:lnTo>
                  <a:lnTo>
                    <a:pt x="582" y="394"/>
                  </a:lnTo>
                  <a:lnTo>
                    <a:pt x="582" y="394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4" y="391"/>
                  </a:lnTo>
                  <a:lnTo>
                    <a:pt x="584" y="391"/>
                  </a:lnTo>
                  <a:lnTo>
                    <a:pt x="584" y="389"/>
                  </a:lnTo>
                  <a:lnTo>
                    <a:pt x="585" y="389"/>
                  </a:lnTo>
                  <a:close/>
                  <a:moveTo>
                    <a:pt x="3641" y="386"/>
                  </a:moveTo>
                  <a:lnTo>
                    <a:pt x="3636" y="389"/>
                  </a:lnTo>
                  <a:lnTo>
                    <a:pt x="3635" y="389"/>
                  </a:lnTo>
                  <a:lnTo>
                    <a:pt x="3629" y="389"/>
                  </a:lnTo>
                  <a:lnTo>
                    <a:pt x="3624" y="391"/>
                  </a:lnTo>
                  <a:lnTo>
                    <a:pt x="3621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0" y="388"/>
                  </a:lnTo>
                  <a:lnTo>
                    <a:pt x="3610" y="388"/>
                  </a:lnTo>
                  <a:lnTo>
                    <a:pt x="3611" y="388"/>
                  </a:lnTo>
                  <a:lnTo>
                    <a:pt x="3616" y="388"/>
                  </a:lnTo>
                  <a:lnTo>
                    <a:pt x="3619" y="389"/>
                  </a:lnTo>
                  <a:lnTo>
                    <a:pt x="3622" y="389"/>
                  </a:lnTo>
                  <a:lnTo>
                    <a:pt x="3625" y="389"/>
                  </a:lnTo>
                  <a:lnTo>
                    <a:pt x="3627" y="389"/>
                  </a:lnTo>
                  <a:lnTo>
                    <a:pt x="3629" y="388"/>
                  </a:lnTo>
                  <a:lnTo>
                    <a:pt x="3633" y="388"/>
                  </a:lnTo>
                  <a:lnTo>
                    <a:pt x="3635" y="388"/>
                  </a:lnTo>
                  <a:lnTo>
                    <a:pt x="3636" y="388"/>
                  </a:lnTo>
                  <a:lnTo>
                    <a:pt x="3641" y="386"/>
                  </a:lnTo>
                  <a:close/>
                  <a:moveTo>
                    <a:pt x="4625" y="373"/>
                  </a:moveTo>
                  <a:lnTo>
                    <a:pt x="4628" y="375"/>
                  </a:lnTo>
                  <a:lnTo>
                    <a:pt x="4630" y="375"/>
                  </a:lnTo>
                  <a:lnTo>
                    <a:pt x="4633" y="375"/>
                  </a:lnTo>
                  <a:lnTo>
                    <a:pt x="4635" y="377"/>
                  </a:lnTo>
                  <a:lnTo>
                    <a:pt x="4635" y="378"/>
                  </a:lnTo>
                  <a:lnTo>
                    <a:pt x="4631" y="377"/>
                  </a:lnTo>
                  <a:lnTo>
                    <a:pt x="4627" y="377"/>
                  </a:lnTo>
                  <a:lnTo>
                    <a:pt x="4625" y="375"/>
                  </a:lnTo>
                  <a:lnTo>
                    <a:pt x="4625" y="373"/>
                  </a:lnTo>
                  <a:close/>
                  <a:moveTo>
                    <a:pt x="2730" y="372"/>
                  </a:moveTo>
                  <a:lnTo>
                    <a:pt x="2730" y="373"/>
                  </a:lnTo>
                  <a:lnTo>
                    <a:pt x="2730" y="373"/>
                  </a:lnTo>
                  <a:lnTo>
                    <a:pt x="2728" y="375"/>
                  </a:lnTo>
                  <a:lnTo>
                    <a:pt x="2727" y="377"/>
                  </a:lnTo>
                  <a:lnTo>
                    <a:pt x="2728" y="378"/>
                  </a:lnTo>
                  <a:lnTo>
                    <a:pt x="2727" y="378"/>
                  </a:lnTo>
                  <a:lnTo>
                    <a:pt x="2727" y="380"/>
                  </a:lnTo>
                  <a:lnTo>
                    <a:pt x="2727" y="380"/>
                  </a:lnTo>
                  <a:lnTo>
                    <a:pt x="2725" y="381"/>
                  </a:lnTo>
                  <a:lnTo>
                    <a:pt x="2723" y="381"/>
                  </a:lnTo>
                  <a:lnTo>
                    <a:pt x="2720" y="383"/>
                  </a:lnTo>
                  <a:lnTo>
                    <a:pt x="2720" y="384"/>
                  </a:lnTo>
                  <a:lnTo>
                    <a:pt x="2723" y="386"/>
                  </a:lnTo>
                  <a:lnTo>
                    <a:pt x="2725" y="386"/>
                  </a:lnTo>
                  <a:lnTo>
                    <a:pt x="2725" y="386"/>
                  </a:lnTo>
                  <a:lnTo>
                    <a:pt x="2725" y="388"/>
                  </a:lnTo>
                  <a:lnTo>
                    <a:pt x="2723" y="388"/>
                  </a:lnTo>
                  <a:lnTo>
                    <a:pt x="2720" y="386"/>
                  </a:lnTo>
                  <a:lnTo>
                    <a:pt x="2719" y="386"/>
                  </a:lnTo>
                  <a:lnTo>
                    <a:pt x="2717" y="388"/>
                  </a:lnTo>
                  <a:lnTo>
                    <a:pt x="2719" y="388"/>
                  </a:lnTo>
                  <a:lnTo>
                    <a:pt x="2719" y="388"/>
                  </a:lnTo>
                  <a:lnTo>
                    <a:pt x="2719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6" y="389"/>
                  </a:lnTo>
                  <a:lnTo>
                    <a:pt x="2716" y="389"/>
                  </a:lnTo>
                  <a:lnTo>
                    <a:pt x="2714" y="391"/>
                  </a:lnTo>
                  <a:lnTo>
                    <a:pt x="2714" y="389"/>
                  </a:lnTo>
                  <a:lnTo>
                    <a:pt x="2712" y="389"/>
                  </a:lnTo>
                  <a:lnTo>
                    <a:pt x="2711" y="389"/>
                  </a:lnTo>
                  <a:lnTo>
                    <a:pt x="2711" y="389"/>
                  </a:lnTo>
                  <a:lnTo>
                    <a:pt x="2709" y="391"/>
                  </a:lnTo>
                  <a:lnTo>
                    <a:pt x="2709" y="391"/>
                  </a:lnTo>
                  <a:lnTo>
                    <a:pt x="2711" y="389"/>
                  </a:lnTo>
                  <a:lnTo>
                    <a:pt x="2711" y="388"/>
                  </a:lnTo>
                  <a:lnTo>
                    <a:pt x="2711" y="388"/>
                  </a:lnTo>
                  <a:lnTo>
                    <a:pt x="2709" y="386"/>
                  </a:lnTo>
                  <a:lnTo>
                    <a:pt x="2709" y="386"/>
                  </a:lnTo>
                  <a:lnTo>
                    <a:pt x="2708" y="386"/>
                  </a:lnTo>
                  <a:lnTo>
                    <a:pt x="2708" y="386"/>
                  </a:lnTo>
                  <a:lnTo>
                    <a:pt x="2709" y="384"/>
                  </a:lnTo>
                  <a:lnTo>
                    <a:pt x="2712" y="383"/>
                  </a:lnTo>
                  <a:lnTo>
                    <a:pt x="2712" y="383"/>
                  </a:lnTo>
                  <a:lnTo>
                    <a:pt x="2712" y="381"/>
                  </a:lnTo>
                  <a:lnTo>
                    <a:pt x="2716" y="380"/>
                  </a:lnTo>
                  <a:lnTo>
                    <a:pt x="2719" y="378"/>
                  </a:lnTo>
                  <a:lnTo>
                    <a:pt x="2719" y="380"/>
                  </a:lnTo>
                  <a:lnTo>
                    <a:pt x="2720" y="380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19" y="377"/>
                  </a:lnTo>
                  <a:lnTo>
                    <a:pt x="2720" y="377"/>
                  </a:lnTo>
                  <a:lnTo>
                    <a:pt x="2720" y="375"/>
                  </a:lnTo>
                  <a:lnTo>
                    <a:pt x="2722" y="377"/>
                  </a:lnTo>
                  <a:lnTo>
                    <a:pt x="2722" y="377"/>
                  </a:lnTo>
                  <a:lnTo>
                    <a:pt x="2723" y="377"/>
                  </a:lnTo>
                  <a:lnTo>
                    <a:pt x="2723" y="377"/>
                  </a:lnTo>
                  <a:lnTo>
                    <a:pt x="2723" y="375"/>
                  </a:lnTo>
                  <a:lnTo>
                    <a:pt x="2725" y="375"/>
                  </a:lnTo>
                  <a:lnTo>
                    <a:pt x="2727" y="375"/>
                  </a:lnTo>
                  <a:lnTo>
                    <a:pt x="2727" y="375"/>
                  </a:lnTo>
                  <a:lnTo>
                    <a:pt x="2728" y="373"/>
                  </a:lnTo>
                  <a:lnTo>
                    <a:pt x="2730" y="373"/>
                  </a:lnTo>
                  <a:lnTo>
                    <a:pt x="2730" y="372"/>
                  </a:lnTo>
                  <a:close/>
                  <a:moveTo>
                    <a:pt x="4630" y="370"/>
                  </a:moveTo>
                  <a:lnTo>
                    <a:pt x="4631" y="370"/>
                  </a:lnTo>
                  <a:lnTo>
                    <a:pt x="4633" y="370"/>
                  </a:lnTo>
                  <a:lnTo>
                    <a:pt x="4633" y="372"/>
                  </a:lnTo>
                  <a:lnTo>
                    <a:pt x="4633" y="372"/>
                  </a:lnTo>
                  <a:lnTo>
                    <a:pt x="4635" y="372"/>
                  </a:lnTo>
                  <a:lnTo>
                    <a:pt x="4635" y="372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5"/>
                  </a:lnTo>
                  <a:lnTo>
                    <a:pt x="4630" y="373"/>
                  </a:lnTo>
                  <a:lnTo>
                    <a:pt x="4628" y="373"/>
                  </a:lnTo>
                  <a:lnTo>
                    <a:pt x="4628" y="373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30" y="370"/>
                  </a:lnTo>
                  <a:lnTo>
                    <a:pt x="4628" y="370"/>
                  </a:lnTo>
                  <a:lnTo>
                    <a:pt x="4628" y="370"/>
                  </a:lnTo>
                  <a:lnTo>
                    <a:pt x="4630" y="370"/>
                  </a:lnTo>
                  <a:close/>
                  <a:moveTo>
                    <a:pt x="3619" y="367"/>
                  </a:moveTo>
                  <a:lnTo>
                    <a:pt x="3624" y="369"/>
                  </a:lnTo>
                  <a:lnTo>
                    <a:pt x="3632" y="370"/>
                  </a:lnTo>
                  <a:lnTo>
                    <a:pt x="3636" y="370"/>
                  </a:lnTo>
                  <a:lnTo>
                    <a:pt x="3638" y="373"/>
                  </a:lnTo>
                  <a:lnTo>
                    <a:pt x="3630" y="372"/>
                  </a:lnTo>
                  <a:lnTo>
                    <a:pt x="3625" y="372"/>
                  </a:lnTo>
                  <a:lnTo>
                    <a:pt x="3622" y="370"/>
                  </a:lnTo>
                  <a:lnTo>
                    <a:pt x="3618" y="370"/>
                  </a:lnTo>
                  <a:lnTo>
                    <a:pt x="3613" y="370"/>
                  </a:lnTo>
                  <a:lnTo>
                    <a:pt x="3610" y="372"/>
                  </a:lnTo>
                  <a:lnTo>
                    <a:pt x="3608" y="373"/>
                  </a:lnTo>
                  <a:lnTo>
                    <a:pt x="3605" y="375"/>
                  </a:lnTo>
                  <a:lnTo>
                    <a:pt x="3600" y="375"/>
                  </a:lnTo>
                  <a:lnTo>
                    <a:pt x="3599" y="375"/>
                  </a:lnTo>
                  <a:lnTo>
                    <a:pt x="3599" y="373"/>
                  </a:lnTo>
                  <a:lnTo>
                    <a:pt x="3603" y="372"/>
                  </a:lnTo>
                  <a:lnTo>
                    <a:pt x="3606" y="372"/>
                  </a:lnTo>
                  <a:lnTo>
                    <a:pt x="3610" y="370"/>
                  </a:lnTo>
                  <a:lnTo>
                    <a:pt x="3614" y="369"/>
                  </a:lnTo>
                  <a:lnTo>
                    <a:pt x="3619" y="367"/>
                  </a:lnTo>
                  <a:close/>
                  <a:moveTo>
                    <a:pt x="800" y="361"/>
                  </a:moveTo>
                  <a:lnTo>
                    <a:pt x="804" y="362"/>
                  </a:lnTo>
                  <a:lnTo>
                    <a:pt x="804" y="362"/>
                  </a:lnTo>
                  <a:lnTo>
                    <a:pt x="806" y="362"/>
                  </a:lnTo>
                  <a:lnTo>
                    <a:pt x="806" y="364"/>
                  </a:lnTo>
                  <a:lnTo>
                    <a:pt x="804" y="366"/>
                  </a:lnTo>
                  <a:lnTo>
                    <a:pt x="801" y="364"/>
                  </a:lnTo>
                  <a:lnTo>
                    <a:pt x="798" y="361"/>
                  </a:lnTo>
                  <a:lnTo>
                    <a:pt x="800" y="361"/>
                  </a:lnTo>
                  <a:close/>
                  <a:moveTo>
                    <a:pt x="3584" y="355"/>
                  </a:moveTo>
                  <a:lnTo>
                    <a:pt x="3586" y="356"/>
                  </a:lnTo>
                  <a:lnTo>
                    <a:pt x="3586" y="356"/>
                  </a:lnTo>
                  <a:lnTo>
                    <a:pt x="3586" y="358"/>
                  </a:lnTo>
                  <a:lnTo>
                    <a:pt x="3583" y="358"/>
                  </a:lnTo>
                  <a:lnTo>
                    <a:pt x="3581" y="359"/>
                  </a:lnTo>
                  <a:lnTo>
                    <a:pt x="3581" y="359"/>
                  </a:lnTo>
                  <a:lnTo>
                    <a:pt x="3583" y="361"/>
                  </a:lnTo>
                  <a:lnTo>
                    <a:pt x="3583" y="361"/>
                  </a:lnTo>
                  <a:lnTo>
                    <a:pt x="3584" y="362"/>
                  </a:lnTo>
                  <a:lnTo>
                    <a:pt x="3584" y="364"/>
                  </a:lnTo>
                  <a:lnTo>
                    <a:pt x="3586" y="364"/>
                  </a:lnTo>
                  <a:lnTo>
                    <a:pt x="3588" y="366"/>
                  </a:lnTo>
                  <a:lnTo>
                    <a:pt x="3588" y="367"/>
                  </a:lnTo>
                  <a:lnTo>
                    <a:pt x="3588" y="369"/>
                  </a:lnTo>
                  <a:lnTo>
                    <a:pt x="3588" y="369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8" y="372"/>
                  </a:lnTo>
                  <a:lnTo>
                    <a:pt x="3586" y="372"/>
                  </a:lnTo>
                  <a:lnTo>
                    <a:pt x="3584" y="370"/>
                  </a:lnTo>
                  <a:lnTo>
                    <a:pt x="3584" y="370"/>
                  </a:lnTo>
                  <a:lnTo>
                    <a:pt x="3583" y="370"/>
                  </a:lnTo>
                  <a:lnTo>
                    <a:pt x="3583" y="370"/>
                  </a:lnTo>
                  <a:lnTo>
                    <a:pt x="3583" y="369"/>
                  </a:lnTo>
                  <a:lnTo>
                    <a:pt x="3583" y="367"/>
                  </a:lnTo>
                  <a:lnTo>
                    <a:pt x="3583" y="366"/>
                  </a:lnTo>
                  <a:lnTo>
                    <a:pt x="3581" y="362"/>
                  </a:lnTo>
                  <a:lnTo>
                    <a:pt x="3580" y="361"/>
                  </a:lnTo>
                  <a:lnTo>
                    <a:pt x="3578" y="361"/>
                  </a:lnTo>
                  <a:lnTo>
                    <a:pt x="3578" y="361"/>
                  </a:lnTo>
                  <a:lnTo>
                    <a:pt x="3578" y="359"/>
                  </a:lnTo>
                  <a:lnTo>
                    <a:pt x="3578" y="359"/>
                  </a:lnTo>
                  <a:lnTo>
                    <a:pt x="3578" y="358"/>
                  </a:lnTo>
                  <a:lnTo>
                    <a:pt x="3580" y="358"/>
                  </a:lnTo>
                  <a:lnTo>
                    <a:pt x="3581" y="356"/>
                  </a:lnTo>
                  <a:lnTo>
                    <a:pt x="3584" y="355"/>
                  </a:lnTo>
                  <a:close/>
                  <a:moveTo>
                    <a:pt x="3329" y="355"/>
                  </a:moveTo>
                  <a:lnTo>
                    <a:pt x="3332" y="355"/>
                  </a:lnTo>
                  <a:lnTo>
                    <a:pt x="3334" y="356"/>
                  </a:lnTo>
                  <a:lnTo>
                    <a:pt x="3334" y="356"/>
                  </a:lnTo>
                  <a:lnTo>
                    <a:pt x="3332" y="358"/>
                  </a:lnTo>
                  <a:lnTo>
                    <a:pt x="3331" y="358"/>
                  </a:lnTo>
                  <a:lnTo>
                    <a:pt x="3329" y="356"/>
                  </a:lnTo>
                  <a:lnTo>
                    <a:pt x="3329" y="355"/>
                  </a:lnTo>
                  <a:close/>
                  <a:moveTo>
                    <a:pt x="4609" y="355"/>
                  </a:moveTo>
                  <a:lnTo>
                    <a:pt x="4611" y="355"/>
                  </a:lnTo>
                  <a:lnTo>
                    <a:pt x="4613" y="355"/>
                  </a:lnTo>
                  <a:lnTo>
                    <a:pt x="4613" y="355"/>
                  </a:lnTo>
                  <a:lnTo>
                    <a:pt x="4613" y="356"/>
                  </a:lnTo>
                  <a:lnTo>
                    <a:pt x="4611" y="356"/>
                  </a:lnTo>
                  <a:lnTo>
                    <a:pt x="4611" y="356"/>
                  </a:lnTo>
                  <a:lnTo>
                    <a:pt x="4611" y="358"/>
                  </a:lnTo>
                  <a:lnTo>
                    <a:pt x="4611" y="358"/>
                  </a:lnTo>
                  <a:lnTo>
                    <a:pt x="4609" y="358"/>
                  </a:lnTo>
                  <a:lnTo>
                    <a:pt x="4608" y="358"/>
                  </a:lnTo>
                  <a:lnTo>
                    <a:pt x="4608" y="356"/>
                  </a:lnTo>
                  <a:lnTo>
                    <a:pt x="4606" y="355"/>
                  </a:lnTo>
                  <a:lnTo>
                    <a:pt x="4606" y="355"/>
                  </a:lnTo>
                  <a:lnTo>
                    <a:pt x="4608" y="355"/>
                  </a:lnTo>
                  <a:lnTo>
                    <a:pt x="4609" y="355"/>
                  </a:lnTo>
                  <a:close/>
                  <a:moveTo>
                    <a:pt x="3340" y="355"/>
                  </a:moveTo>
                  <a:lnTo>
                    <a:pt x="3340" y="355"/>
                  </a:lnTo>
                  <a:lnTo>
                    <a:pt x="3340" y="356"/>
                  </a:lnTo>
                  <a:lnTo>
                    <a:pt x="3342" y="358"/>
                  </a:lnTo>
                  <a:lnTo>
                    <a:pt x="3342" y="359"/>
                  </a:lnTo>
                  <a:lnTo>
                    <a:pt x="3338" y="359"/>
                  </a:lnTo>
                  <a:lnTo>
                    <a:pt x="3337" y="356"/>
                  </a:lnTo>
                  <a:lnTo>
                    <a:pt x="3337" y="356"/>
                  </a:lnTo>
                  <a:lnTo>
                    <a:pt x="3338" y="355"/>
                  </a:lnTo>
                  <a:lnTo>
                    <a:pt x="3338" y="355"/>
                  </a:lnTo>
                  <a:lnTo>
                    <a:pt x="3340" y="355"/>
                  </a:lnTo>
                  <a:close/>
                  <a:moveTo>
                    <a:pt x="3338" y="351"/>
                  </a:moveTo>
                  <a:lnTo>
                    <a:pt x="3338" y="353"/>
                  </a:lnTo>
                  <a:lnTo>
                    <a:pt x="3338" y="353"/>
                  </a:lnTo>
                  <a:lnTo>
                    <a:pt x="3337" y="355"/>
                  </a:lnTo>
                  <a:lnTo>
                    <a:pt x="3335" y="355"/>
                  </a:lnTo>
                  <a:lnTo>
                    <a:pt x="3332" y="353"/>
                  </a:lnTo>
                  <a:lnTo>
                    <a:pt x="3332" y="353"/>
                  </a:lnTo>
                  <a:lnTo>
                    <a:pt x="3338" y="351"/>
                  </a:lnTo>
                  <a:close/>
                  <a:moveTo>
                    <a:pt x="95" y="339"/>
                  </a:moveTo>
                  <a:lnTo>
                    <a:pt x="103" y="342"/>
                  </a:lnTo>
                  <a:lnTo>
                    <a:pt x="104" y="343"/>
                  </a:lnTo>
                  <a:lnTo>
                    <a:pt x="100" y="343"/>
                  </a:lnTo>
                  <a:lnTo>
                    <a:pt x="93" y="345"/>
                  </a:lnTo>
                  <a:lnTo>
                    <a:pt x="93" y="345"/>
                  </a:lnTo>
                  <a:lnTo>
                    <a:pt x="92" y="345"/>
                  </a:lnTo>
                  <a:lnTo>
                    <a:pt x="90" y="345"/>
                  </a:lnTo>
                  <a:lnTo>
                    <a:pt x="89" y="343"/>
                  </a:lnTo>
                  <a:lnTo>
                    <a:pt x="87" y="342"/>
                  </a:lnTo>
                  <a:lnTo>
                    <a:pt x="85" y="342"/>
                  </a:lnTo>
                  <a:lnTo>
                    <a:pt x="85" y="340"/>
                  </a:lnTo>
                  <a:lnTo>
                    <a:pt x="85" y="340"/>
                  </a:lnTo>
                  <a:lnTo>
                    <a:pt x="87" y="340"/>
                  </a:lnTo>
                  <a:lnTo>
                    <a:pt x="89" y="340"/>
                  </a:lnTo>
                  <a:lnTo>
                    <a:pt x="89" y="340"/>
                  </a:lnTo>
                  <a:lnTo>
                    <a:pt x="90" y="339"/>
                  </a:lnTo>
                  <a:lnTo>
                    <a:pt x="92" y="339"/>
                  </a:lnTo>
                  <a:lnTo>
                    <a:pt x="95" y="339"/>
                  </a:lnTo>
                  <a:close/>
                  <a:moveTo>
                    <a:pt x="1172" y="326"/>
                  </a:moveTo>
                  <a:lnTo>
                    <a:pt x="1175" y="326"/>
                  </a:lnTo>
                  <a:lnTo>
                    <a:pt x="1175" y="328"/>
                  </a:lnTo>
                  <a:lnTo>
                    <a:pt x="1175" y="328"/>
                  </a:lnTo>
                  <a:lnTo>
                    <a:pt x="1178" y="328"/>
                  </a:lnTo>
                  <a:lnTo>
                    <a:pt x="1178" y="329"/>
                  </a:lnTo>
                  <a:lnTo>
                    <a:pt x="1177" y="329"/>
                  </a:lnTo>
                  <a:lnTo>
                    <a:pt x="1175" y="329"/>
                  </a:lnTo>
                  <a:lnTo>
                    <a:pt x="1170" y="329"/>
                  </a:lnTo>
                  <a:lnTo>
                    <a:pt x="1167" y="328"/>
                  </a:lnTo>
                  <a:lnTo>
                    <a:pt x="1167" y="328"/>
                  </a:lnTo>
                  <a:lnTo>
                    <a:pt x="1169" y="328"/>
                  </a:lnTo>
                  <a:lnTo>
                    <a:pt x="1169" y="326"/>
                  </a:lnTo>
                  <a:lnTo>
                    <a:pt x="1172" y="326"/>
                  </a:lnTo>
                  <a:close/>
                  <a:moveTo>
                    <a:pt x="4469" y="301"/>
                  </a:moveTo>
                  <a:lnTo>
                    <a:pt x="4469" y="301"/>
                  </a:lnTo>
                  <a:lnTo>
                    <a:pt x="4471" y="301"/>
                  </a:lnTo>
                  <a:lnTo>
                    <a:pt x="4472" y="301"/>
                  </a:lnTo>
                  <a:lnTo>
                    <a:pt x="4472" y="303"/>
                  </a:lnTo>
                  <a:lnTo>
                    <a:pt x="4474" y="304"/>
                  </a:lnTo>
                  <a:lnTo>
                    <a:pt x="4474" y="304"/>
                  </a:lnTo>
                  <a:lnTo>
                    <a:pt x="4472" y="306"/>
                  </a:lnTo>
                  <a:lnTo>
                    <a:pt x="4471" y="307"/>
                  </a:lnTo>
                  <a:lnTo>
                    <a:pt x="4471" y="307"/>
                  </a:lnTo>
                  <a:lnTo>
                    <a:pt x="4469" y="307"/>
                  </a:lnTo>
                  <a:lnTo>
                    <a:pt x="4467" y="306"/>
                  </a:lnTo>
                  <a:lnTo>
                    <a:pt x="4467" y="304"/>
                  </a:lnTo>
                  <a:lnTo>
                    <a:pt x="4467" y="303"/>
                  </a:lnTo>
                  <a:lnTo>
                    <a:pt x="4467" y="301"/>
                  </a:lnTo>
                  <a:lnTo>
                    <a:pt x="4469" y="301"/>
                  </a:lnTo>
                  <a:lnTo>
                    <a:pt x="4469" y="301"/>
                  </a:lnTo>
                  <a:close/>
                  <a:moveTo>
                    <a:pt x="4367" y="288"/>
                  </a:moveTo>
                  <a:lnTo>
                    <a:pt x="4370" y="288"/>
                  </a:lnTo>
                  <a:lnTo>
                    <a:pt x="4370" y="290"/>
                  </a:lnTo>
                  <a:lnTo>
                    <a:pt x="4370" y="290"/>
                  </a:lnTo>
                  <a:lnTo>
                    <a:pt x="4368" y="290"/>
                  </a:lnTo>
                  <a:lnTo>
                    <a:pt x="4367" y="291"/>
                  </a:lnTo>
                  <a:lnTo>
                    <a:pt x="4365" y="291"/>
                  </a:lnTo>
                  <a:lnTo>
                    <a:pt x="4363" y="291"/>
                  </a:lnTo>
                  <a:lnTo>
                    <a:pt x="4362" y="291"/>
                  </a:lnTo>
                  <a:lnTo>
                    <a:pt x="4362" y="291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88"/>
                  </a:lnTo>
                  <a:lnTo>
                    <a:pt x="4365" y="288"/>
                  </a:lnTo>
                  <a:lnTo>
                    <a:pt x="4367" y="288"/>
                  </a:lnTo>
                  <a:close/>
                  <a:moveTo>
                    <a:pt x="3763" y="216"/>
                  </a:moveTo>
                  <a:lnTo>
                    <a:pt x="3763" y="216"/>
                  </a:lnTo>
                  <a:lnTo>
                    <a:pt x="3764" y="217"/>
                  </a:lnTo>
                  <a:lnTo>
                    <a:pt x="3767" y="219"/>
                  </a:lnTo>
                  <a:lnTo>
                    <a:pt x="3767" y="219"/>
                  </a:lnTo>
                  <a:lnTo>
                    <a:pt x="3769" y="219"/>
                  </a:lnTo>
                  <a:lnTo>
                    <a:pt x="3769" y="221"/>
                  </a:lnTo>
                  <a:lnTo>
                    <a:pt x="3769" y="222"/>
                  </a:lnTo>
                  <a:lnTo>
                    <a:pt x="3767" y="224"/>
                  </a:lnTo>
                  <a:lnTo>
                    <a:pt x="3769" y="225"/>
                  </a:lnTo>
                  <a:lnTo>
                    <a:pt x="3770" y="228"/>
                  </a:lnTo>
                  <a:lnTo>
                    <a:pt x="3772" y="228"/>
                  </a:lnTo>
                  <a:lnTo>
                    <a:pt x="3775" y="230"/>
                  </a:lnTo>
                  <a:lnTo>
                    <a:pt x="3786" y="232"/>
                  </a:lnTo>
                  <a:lnTo>
                    <a:pt x="3796" y="232"/>
                  </a:lnTo>
                  <a:lnTo>
                    <a:pt x="3807" y="230"/>
                  </a:lnTo>
                  <a:lnTo>
                    <a:pt x="3811" y="228"/>
                  </a:lnTo>
                  <a:lnTo>
                    <a:pt x="3815" y="227"/>
                  </a:lnTo>
                  <a:lnTo>
                    <a:pt x="3819" y="227"/>
                  </a:lnTo>
                  <a:lnTo>
                    <a:pt x="3821" y="227"/>
                  </a:lnTo>
                  <a:lnTo>
                    <a:pt x="3821" y="225"/>
                  </a:lnTo>
                  <a:lnTo>
                    <a:pt x="3818" y="224"/>
                  </a:lnTo>
                  <a:lnTo>
                    <a:pt x="3816" y="222"/>
                  </a:lnTo>
                  <a:lnTo>
                    <a:pt x="3816" y="221"/>
                  </a:lnTo>
                  <a:lnTo>
                    <a:pt x="3818" y="221"/>
                  </a:lnTo>
                  <a:lnTo>
                    <a:pt x="3819" y="221"/>
                  </a:lnTo>
                  <a:lnTo>
                    <a:pt x="3819" y="219"/>
                  </a:lnTo>
                  <a:lnTo>
                    <a:pt x="3819" y="219"/>
                  </a:lnTo>
                  <a:lnTo>
                    <a:pt x="3821" y="217"/>
                  </a:lnTo>
                  <a:lnTo>
                    <a:pt x="3823" y="217"/>
                  </a:lnTo>
                  <a:lnTo>
                    <a:pt x="3826" y="217"/>
                  </a:lnTo>
                  <a:lnTo>
                    <a:pt x="3827" y="221"/>
                  </a:lnTo>
                  <a:lnTo>
                    <a:pt x="3830" y="224"/>
                  </a:lnTo>
                  <a:lnTo>
                    <a:pt x="3837" y="225"/>
                  </a:lnTo>
                  <a:lnTo>
                    <a:pt x="3837" y="227"/>
                  </a:lnTo>
                  <a:lnTo>
                    <a:pt x="3837" y="227"/>
                  </a:lnTo>
                  <a:lnTo>
                    <a:pt x="3832" y="227"/>
                  </a:lnTo>
                  <a:lnTo>
                    <a:pt x="3826" y="228"/>
                  </a:lnTo>
                  <a:lnTo>
                    <a:pt x="3818" y="232"/>
                  </a:lnTo>
                  <a:lnTo>
                    <a:pt x="3816" y="232"/>
                  </a:lnTo>
                  <a:lnTo>
                    <a:pt x="3816" y="232"/>
                  </a:lnTo>
                  <a:lnTo>
                    <a:pt x="3815" y="232"/>
                  </a:lnTo>
                  <a:lnTo>
                    <a:pt x="3811" y="233"/>
                  </a:lnTo>
                  <a:lnTo>
                    <a:pt x="3807" y="233"/>
                  </a:lnTo>
                  <a:lnTo>
                    <a:pt x="3802" y="235"/>
                  </a:lnTo>
                  <a:lnTo>
                    <a:pt x="3796" y="235"/>
                  </a:lnTo>
                  <a:lnTo>
                    <a:pt x="3789" y="235"/>
                  </a:lnTo>
                  <a:lnTo>
                    <a:pt x="3789" y="238"/>
                  </a:lnTo>
                  <a:lnTo>
                    <a:pt x="3791" y="241"/>
                  </a:lnTo>
                  <a:lnTo>
                    <a:pt x="3793" y="243"/>
                  </a:lnTo>
                  <a:lnTo>
                    <a:pt x="3791" y="243"/>
                  </a:lnTo>
                  <a:lnTo>
                    <a:pt x="3789" y="243"/>
                  </a:lnTo>
                  <a:lnTo>
                    <a:pt x="3789" y="243"/>
                  </a:lnTo>
                  <a:lnTo>
                    <a:pt x="3786" y="243"/>
                  </a:lnTo>
                  <a:lnTo>
                    <a:pt x="3785" y="241"/>
                  </a:lnTo>
                  <a:lnTo>
                    <a:pt x="3782" y="239"/>
                  </a:lnTo>
                  <a:lnTo>
                    <a:pt x="3780" y="238"/>
                  </a:lnTo>
                  <a:lnTo>
                    <a:pt x="3780" y="236"/>
                  </a:lnTo>
                  <a:lnTo>
                    <a:pt x="3780" y="236"/>
                  </a:lnTo>
                  <a:lnTo>
                    <a:pt x="3778" y="235"/>
                  </a:lnTo>
                  <a:lnTo>
                    <a:pt x="3775" y="236"/>
                  </a:lnTo>
                  <a:lnTo>
                    <a:pt x="3772" y="236"/>
                  </a:lnTo>
                  <a:lnTo>
                    <a:pt x="3774" y="238"/>
                  </a:lnTo>
                  <a:lnTo>
                    <a:pt x="3775" y="238"/>
                  </a:lnTo>
                  <a:lnTo>
                    <a:pt x="3777" y="238"/>
                  </a:lnTo>
                  <a:lnTo>
                    <a:pt x="3777" y="239"/>
                  </a:lnTo>
                  <a:lnTo>
                    <a:pt x="3777" y="243"/>
                  </a:lnTo>
                  <a:lnTo>
                    <a:pt x="3778" y="246"/>
                  </a:lnTo>
                  <a:lnTo>
                    <a:pt x="3782" y="249"/>
                  </a:lnTo>
                  <a:lnTo>
                    <a:pt x="3783" y="251"/>
                  </a:lnTo>
                  <a:lnTo>
                    <a:pt x="3783" y="254"/>
                  </a:lnTo>
                  <a:lnTo>
                    <a:pt x="3783" y="254"/>
                  </a:lnTo>
                  <a:lnTo>
                    <a:pt x="3782" y="254"/>
                  </a:lnTo>
                  <a:lnTo>
                    <a:pt x="3780" y="254"/>
                  </a:lnTo>
                  <a:lnTo>
                    <a:pt x="3777" y="254"/>
                  </a:lnTo>
                  <a:lnTo>
                    <a:pt x="3775" y="254"/>
                  </a:lnTo>
                  <a:lnTo>
                    <a:pt x="3774" y="252"/>
                  </a:lnTo>
                  <a:lnTo>
                    <a:pt x="3775" y="251"/>
                  </a:lnTo>
                  <a:lnTo>
                    <a:pt x="3777" y="249"/>
                  </a:lnTo>
                  <a:lnTo>
                    <a:pt x="3775" y="247"/>
                  </a:lnTo>
                  <a:lnTo>
                    <a:pt x="3774" y="244"/>
                  </a:lnTo>
                  <a:lnTo>
                    <a:pt x="3774" y="243"/>
                  </a:lnTo>
                  <a:lnTo>
                    <a:pt x="3772" y="241"/>
                  </a:lnTo>
                  <a:lnTo>
                    <a:pt x="3769" y="241"/>
                  </a:lnTo>
                  <a:lnTo>
                    <a:pt x="3767" y="241"/>
                  </a:lnTo>
                  <a:lnTo>
                    <a:pt x="3766" y="239"/>
                  </a:lnTo>
                  <a:lnTo>
                    <a:pt x="3764" y="239"/>
                  </a:lnTo>
                  <a:lnTo>
                    <a:pt x="3761" y="239"/>
                  </a:lnTo>
                  <a:lnTo>
                    <a:pt x="3759" y="239"/>
                  </a:lnTo>
                  <a:lnTo>
                    <a:pt x="3756" y="239"/>
                  </a:lnTo>
                  <a:lnTo>
                    <a:pt x="3755" y="239"/>
                  </a:lnTo>
                  <a:lnTo>
                    <a:pt x="3753" y="238"/>
                  </a:lnTo>
                  <a:lnTo>
                    <a:pt x="3755" y="238"/>
                  </a:lnTo>
                  <a:lnTo>
                    <a:pt x="3758" y="238"/>
                  </a:lnTo>
                  <a:lnTo>
                    <a:pt x="3759" y="238"/>
                  </a:lnTo>
                  <a:lnTo>
                    <a:pt x="3763" y="236"/>
                  </a:lnTo>
                  <a:lnTo>
                    <a:pt x="3764" y="236"/>
                  </a:lnTo>
                  <a:lnTo>
                    <a:pt x="3766" y="235"/>
                  </a:lnTo>
                  <a:lnTo>
                    <a:pt x="3767" y="233"/>
                  </a:lnTo>
                  <a:lnTo>
                    <a:pt x="3767" y="232"/>
                  </a:lnTo>
                  <a:lnTo>
                    <a:pt x="3767" y="228"/>
                  </a:lnTo>
                  <a:lnTo>
                    <a:pt x="3764" y="227"/>
                  </a:lnTo>
                  <a:lnTo>
                    <a:pt x="3761" y="225"/>
                  </a:lnTo>
                  <a:lnTo>
                    <a:pt x="3763" y="224"/>
                  </a:lnTo>
                  <a:lnTo>
                    <a:pt x="3764" y="222"/>
                  </a:lnTo>
                  <a:lnTo>
                    <a:pt x="3766" y="222"/>
                  </a:lnTo>
                  <a:lnTo>
                    <a:pt x="3767" y="221"/>
                  </a:lnTo>
                  <a:lnTo>
                    <a:pt x="3764" y="219"/>
                  </a:lnTo>
                  <a:lnTo>
                    <a:pt x="3761" y="217"/>
                  </a:lnTo>
                  <a:lnTo>
                    <a:pt x="3761" y="217"/>
                  </a:lnTo>
                  <a:lnTo>
                    <a:pt x="3761" y="216"/>
                  </a:lnTo>
                  <a:lnTo>
                    <a:pt x="3763" y="216"/>
                  </a:lnTo>
                  <a:close/>
                  <a:moveTo>
                    <a:pt x="1319" y="0"/>
                  </a:moveTo>
                  <a:lnTo>
                    <a:pt x="1311" y="2"/>
                  </a:lnTo>
                  <a:lnTo>
                    <a:pt x="1303" y="3"/>
                  </a:lnTo>
                  <a:lnTo>
                    <a:pt x="1271" y="8"/>
                  </a:lnTo>
                  <a:lnTo>
                    <a:pt x="1263" y="9"/>
                  </a:lnTo>
                  <a:lnTo>
                    <a:pt x="1263" y="9"/>
                  </a:lnTo>
                  <a:lnTo>
                    <a:pt x="1262" y="9"/>
                  </a:lnTo>
                  <a:lnTo>
                    <a:pt x="1265" y="8"/>
                  </a:lnTo>
                  <a:lnTo>
                    <a:pt x="1270" y="8"/>
                  </a:lnTo>
                  <a:lnTo>
                    <a:pt x="1309" y="0"/>
                  </a:lnTo>
                  <a:lnTo>
                    <a:pt x="1314" y="0"/>
                  </a:lnTo>
                  <a:lnTo>
                    <a:pt x="13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</p:grpSp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1968B72D-3F1A-4AD2-8285-09DAEA7E854A}"/>
              </a:ext>
            </a:extLst>
          </p:cNvPr>
          <p:cNvGrpSpPr/>
          <p:nvPr/>
        </p:nvGrpSpPr>
        <p:grpSpPr>
          <a:xfrm>
            <a:off x="3302457" y="1670204"/>
            <a:ext cx="403149" cy="403149"/>
            <a:chOff x="7239000" y="2346960"/>
            <a:chExt cx="487680" cy="487680"/>
          </a:xfrm>
        </p:grpSpPr>
        <p:sp>
          <p:nvSpPr>
            <p:cNvPr id="5" name="Капля 4">
              <a:extLst>
                <a:ext uri="{FF2B5EF4-FFF2-40B4-BE49-F238E27FC236}">
                  <a16:creationId xmlns:a16="http://schemas.microsoft.com/office/drawing/2014/main" id="{0DC8899B-707C-412E-A7CA-8FFED76DBB80}"/>
                </a:ext>
              </a:extLst>
            </p:cNvPr>
            <p:cNvSpPr/>
            <p:nvPr/>
          </p:nvSpPr>
          <p:spPr>
            <a:xfrm rot="8064984">
              <a:off x="7239000" y="2346960"/>
              <a:ext cx="487680" cy="487680"/>
            </a:xfrm>
            <a:prstGeom prst="teardrop">
              <a:avLst>
                <a:gd name="adj" fmla="val 149106"/>
              </a:avLst>
            </a:prstGeom>
            <a:solidFill>
              <a:srgbClr val="F0A2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94" name="Овал 893">
              <a:extLst>
                <a:ext uri="{FF2B5EF4-FFF2-40B4-BE49-F238E27FC236}">
                  <a16:creationId xmlns:a16="http://schemas.microsoft.com/office/drawing/2014/main" id="{D6052B3F-5BF8-41FA-9CC9-9ABB1545F2E5}"/>
                </a:ext>
              </a:extLst>
            </p:cNvPr>
            <p:cNvSpPr/>
            <p:nvPr/>
          </p:nvSpPr>
          <p:spPr>
            <a:xfrm>
              <a:off x="7337163" y="2450355"/>
              <a:ext cx="291354" cy="291354"/>
            </a:xfrm>
            <a:prstGeom prst="ellipse">
              <a:avLst/>
            </a:prstGeom>
            <a:solidFill>
              <a:srgbClr val="F3E5C3"/>
            </a:solidFill>
            <a:ln w="28575">
              <a:solidFill>
                <a:srgbClr val="F0A2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897" name="TextBox 896">
            <a:extLst>
              <a:ext uri="{FF2B5EF4-FFF2-40B4-BE49-F238E27FC236}">
                <a16:creationId xmlns:a16="http://schemas.microsoft.com/office/drawing/2014/main" id="{223C69EC-6B74-4A22-B85F-AD74C4E62A75}"/>
              </a:ext>
            </a:extLst>
          </p:cNvPr>
          <p:cNvSpPr txBox="1"/>
          <p:nvPr/>
        </p:nvSpPr>
        <p:spPr>
          <a:xfrm>
            <a:off x="5760720" y="2690336"/>
            <a:ext cx="58247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2000">
                <a:latin typeface="Montserrat" panose="00000500000000000000" pitchFamily="2" charset="0"/>
              </a:defRPr>
            </a:lvl1pPr>
          </a:lstStyle>
          <a:p>
            <a:r>
              <a:rPr lang="ru-RU" sz="1400" dirty="0">
                <a:latin typeface="Montserrat Bold" panose="00000800000000000000" pitchFamily="2" charset="0"/>
              </a:rPr>
              <a:t>Виза: </a:t>
            </a:r>
            <a:r>
              <a:rPr lang="ru-RU" sz="1400" dirty="0"/>
              <a:t>60-дневная виза 50 </a:t>
            </a:r>
            <a:r>
              <a:rPr lang="en-GB" sz="1400" dirty="0"/>
              <a:t>USD</a:t>
            </a:r>
            <a:r>
              <a:rPr lang="ru-RU" sz="1400" dirty="0"/>
              <a:t>, срок оформления  - 1 день. Республика Сомали (</a:t>
            </a:r>
            <a:r>
              <a:rPr lang="ru-RU" sz="1400" dirty="0" err="1"/>
              <a:t>Сомалилэнд</a:t>
            </a:r>
            <a:r>
              <a:rPr lang="ru-RU" sz="1400" dirty="0"/>
              <a:t>, Исламский Халифат Сомали, </a:t>
            </a:r>
            <a:r>
              <a:rPr lang="ru-RU" sz="1400" dirty="0" err="1"/>
              <a:t>Пунтленд</a:t>
            </a:r>
            <a:r>
              <a:rPr lang="ru-RU" sz="1400" dirty="0"/>
              <a:t>, </a:t>
            </a:r>
            <a:r>
              <a:rPr lang="ru-RU" sz="1400" dirty="0" err="1"/>
              <a:t>Галмудуг</a:t>
            </a:r>
            <a:r>
              <a:rPr lang="ru-RU" sz="1400" dirty="0"/>
              <a:t>, </a:t>
            </a:r>
            <a:r>
              <a:rPr lang="ru-RU" sz="1400" dirty="0" err="1"/>
              <a:t>Азания</a:t>
            </a:r>
            <a:r>
              <a:rPr lang="ru-RU" sz="1400" dirty="0"/>
              <a:t> и т.д.)</a:t>
            </a:r>
          </a:p>
        </p:txBody>
      </p: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9CF8C7C9-A8F6-4632-B526-EFCB8779DFD9}"/>
              </a:ext>
            </a:extLst>
          </p:cNvPr>
          <p:cNvGrpSpPr/>
          <p:nvPr/>
        </p:nvGrpSpPr>
        <p:grpSpPr>
          <a:xfrm>
            <a:off x="8870904" y="1360490"/>
            <a:ext cx="2705400" cy="541462"/>
            <a:chOff x="9181800" y="1360490"/>
            <a:chExt cx="2705400" cy="541462"/>
          </a:xfrm>
        </p:grpSpPr>
        <p:sp>
          <p:nvSpPr>
            <p:cNvPr id="895" name="TextBox 894">
              <a:extLst>
                <a:ext uri="{FF2B5EF4-FFF2-40B4-BE49-F238E27FC236}">
                  <a16:creationId xmlns:a16="http://schemas.microsoft.com/office/drawing/2014/main" id="{F5124DFC-EF7E-4D9F-941E-46A0F8F20CCB}"/>
                </a:ext>
              </a:extLst>
            </p:cNvPr>
            <p:cNvSpPr txBox="1"/>
            <p:nvPr/>
          </p:nvSpPr>
          <p:spPr>
            <a:xfrm>
              <a:off x="9695474" y="1493285"/>
              <a:ext cx="219172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 sz="2800" b="1">
                  <a:latin typeface="Lighthaus" panose="02000603080000020004" pitchFamily="50" charset="0"/>
                </a:defRPr>
              </a:lvl1pPr>
            </a:lstStyle>
            <a:p>
              <a:r>
                <a:rPr lang="en-US" sz="2000" b="0" dirty="0">
                  <a:latin typeface="Montserrat Bold" panose="00000800000000000000" pitchFamily="2" charset="0"/>
                </a:rPr>
                <a:t>15,893,000</a:t>
              </a:r>
              <a:endParaRPr lang="ru-RU" sz="2000" b="0" dirty="0">
                <a:latin typeface="Montserrat Bold" panose="00000800000000000000" pitchFamily="2" charset="0"/>
              </a:endParaRPr>
            </a:p>
          </p:txBody>
        </p:sp>
        <p:grpSp>
          <p:nvGrpSpPr>
            <p:cNvPr id="898" name="Рисунок 100">
              <a:extLst>
                <a:ext uri="{FF2B5EF4-FFF2-40B4-BE49-F238E27FC236}">
                  <a16:creationId xmlns:a16="http://schemas.microsoft.com/office/drawing/2014/main" id="{D2CFB5B3-843F-454B-AFC8-DE5F2243629D}"/>
                </a:ext>
              </a:extLst>
            </p:cNvPr>
            <p:cNvGrpSpPr/>
            <p:nvPr/>
          </p:nvGrpSpPr>
          <p:grpSpPr>
            <a:xfrm>
              <a:off x="9181800" y="1360490"/>
              <a:ext cx="541462" cy="541462"/>
              <a:chOff x="921744" y="1710731"/>
              <a:chExt cx="720000" cy="720000"/>
            </a:xfrm>
            <a:solidFill>
              <a:srgbClr val="25537B"/>
            </a:solidFill>
          </p:grpSpPr>
          <p:sp>
            <p:nvSpPr>
              <p:cNvPr id="899" name="Полилиния: фигура 898">
                <a:extLst>
                  <a:ext uri="{FF2B5EF4-FFF2-40B4-BE49-F238E27FC236}">
                    <a16:creationId xmlns:a16="http://schemas.microsoft.com/office/drawing/2014/main" id="{3ED0335B-EAB2-48C9-8FE2-2F53DCC73D89}"/>
                  </a:ext>
                </a:extLst>
              </p:cNvPr>
              <p:cNvSpPr/>
              <p:nvPr/>
            </p:nvSpPr>
            <p:spPr>
              <a:xfrm>
                <a:off x="1527682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0" name="Полилиния: фигура 899">
                <a:extLst>
                  <a:ext uri="{FF2B5EF4-FFF2-40B4-BE49-F238E27FC236}">
                    <a16:creationId xmlns:a16="http://schemas.microsoft.com/office/drawing/2014/main" id="{21049E00-8613-4EF3-AE3A-0202DD6FCBE3}"/>
                  </a:ext>
                </a:extLst>
              </p:cNvPr>
              <p:cNvSpPr/>
              <p:nvPr/>
            </p:nvSpPr>
            <p:spPr>
              <a:xfrm>
                <a:off x="992359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1" name="Полилиния: фигура 900">
                <a:extLst>
                  <a:ext uri="{FF2B5EF4-FFF2-40B4-BE49-F238E27FC236}">
                    <a16:creationId xmlns:a16="http://schemas.microsoft.com/office/drawing/2014/main" id="{01EB7DA0-9DDC-4568-8B70-7C9C528FAF43}"/>
                  </a:ext>
                </a:extLst>
              </p:cNvPr>
              <p:cNvSpPr/>
              <p:nvPr/>
            </p:nvSpPr>
            <p:spPr>
              <a:xfrm>
                <a:off x="931517" y="1709676"/>
                <a:ext cx="700313" cy="721406"/>
              </a:xfrm>
              <a:custGeom>
                <a:avLst/>
                <a:gdLst>
                  <a:gd name="connsiteX0" fmla="*/ 685333 w 700312"/>
                  <a:gd name="connsiteY0" fmla="*/ 692924 h 721406"/>
                  <a:gd name="connsiteX1" fmla="*/ 564570 w 700312"/>
                  <a:gd name="connsiteY1" fmla="*/ 692924 h 721406"/>
                  <a:gd name="connsiteX2" fmla="*/ 563832 w 700312"/>
                  <a:gd name="connsiteY2" fmla="*/ 347307 h 721406"/>
                  <a:gd name="connsiteX3" fmla="*/ 549768 w 700312"/>
                  <a:gd name="connsiteY3" fmla="*/ 333273 h 721406"/>
                  <a:gd name="connsiteX4" fmla="*/ 549737 w 700312"/>
                  <a:gd name="connsiteY4" fmla="*/ 333273 h 721406"/>
                  <a:gd name="connsiteX5" fmla="*/ 535703 w 700312"/>
                  <a:gd name="connsiteY5" fmla="*/ 347368 h 721406"/>
                  <a:gd name="connsiteX6" fmla="*/ 536441 w 700312"/>
                  <a:gd name="connsiteY6" fmla="*/ 692924 h 721406"/>
                  <a:gd name="connsiteX7" fmla="*/ 495591 w 700312"/>
                  <a:gd name="connsiteY7" fmla="*/ 692924 h 721406"/>
                  <a:gd name="connsiteX8" fmla="*/ 495229 w 700312"/>
                  <a:gd name="connsiteY8" fmla="*/ 539153 h 721406"/>
                  <a:gd name="connsiteX9" fmla="*/ 481165 w 700312"/>
                  <a:gd name="connsiteY9" fmla="*/ 525122 h 721406"/>
                  <a:gd name="connsiteX10" fmla="*/ 481132 w 700312"/>
                  <a:gd name="connsiteY10" fmla="*/ 525122 h 721406"/>
                  <a:gd name="connsiteX11" fmla="*/ 467100 w 700312"/>
                  <a:gd name="connsiteY11" fmla="*/ 539220 h 721406"/>
                  <a:gd name="connsiteX12" fmla="*/ 467461 w 700312"/>
                  <a:gd name="connsiteY12" fmla="*/ 692924 h 721406"/>
                  <a:gd name="connsiteX13" fmla="*/ 433311 w 700312"/>
                  <a:gd name="connsiteY13" fmla="*/ 692924 h 721406"/>
                  <a:gd name="connsiteX14" fmla="*/ 433311 w 700312"/>
                  <a:gd name="connsiteY14" fmla="*/ 506793 h 721406"/>
                  <a:gd name="connsiteX15" fmla="*/ 504423 w 700312"/>
                  <a:gd name="connsiteY15" fmla="*/ 430833 h 721406"/>
                  <a:gd name="connsiteX16" fmla="*/ 504423 w 700312"/>
                  <a:gd name="connsiteY16" fmla="*/ 294533 h 721406"/>
                  <a:gd name="connsiteX17" fmla="*/ 491029 w 700312"/>
                  <a:gd name="connsiteY17" fmla="*/ 231996 h 721406"/>
                  <a:gd name="connsiteX18" fmla="*/ 564548 w 700312"/>
                  <a:gd name="connsiteY18" fmla="*/ 264358 h 721406"/>
                  <a:gd name="connsiteX19" fmla="*/ 598397 w 700312"/>
                  <a:gd name="connsiteY19" fmla="*/ 343067 h 721406"/>
                  <a:gd name="connsiteX20" fmla="*/ 598655 w 700312"/>
                  <a:gd name="connsiteY20" fmla="*/ 423105 h 721406"/>
                  <a:gd name="connsiteX21" fmla="*/ 612719 w 700312"/>
                  <a:gd name="connsiteY21" fmla="*/ 437126 h 721406"/>
                  <a:gd name="connsiteX22" fmla="*/ 612765 w 700312"/>
                  <a:gd name="connsiteY22" fmla="*/ 437126 h 721406"/>
                  <a:gd name="connsiteX23" fmla="*/ 626785 w 700312"/>
                  <a:gd name="connsiteY23" fmla="*/ 423015 h 721406"/>
                  <a:gd name="connsiteX24" fmla="*/ 626528 w 700312"/>
                  <a:gd name="connsiteY24" fmla="*/ 342993 h 721406"/>
                  <a:gd name="connsiteX25" fmla="*/ 584087 w 700312"/>
                  <a:gd name="connsiteY25" fmla="*/ 244124 h 721406"/>
                  <a:gd name="connsiteX26" fmla="*/ 529810 w 700312"/>
                  <a:gd name="connsiteY26" fmla="*/ 211163 h 721406"/>
                  <a:gd name="connsiteX27" fmla="*/ 552976 w 700312"/>
                  <a:gd name="connsiteY27" fmla="*/ 157125 h 721406"/>
                  <a:gd name="connsiteX28" fmla="*/ 478558 w 700312"/>
                  <a:gd name="connsiteY28" fmla="*/ 82865 h 721406"/>
                  <a:gd name="connsiteX29" fmla="*/ 478398 w 700312"/>
                  <a:gd name="connsiteY29" fmla="*/ 82865 h 721406"/>
                  <a:gd name="connsiteX30" fmla="*/ 444084 w 700312"/>
                  <a:gd name="connsiteY30" fmla="*/ 91316 h 721406"/>
                  <a:gd name="connsiteX31" fmla="*/ 438145 w 700312"/>
                  <a:gd name="connsiteY31" fmla="*/ 110301 h 721406"/>
                  <a:gd name="connsiteX32" fmla="*/ 457130 w 700312"/>
                  <a:gd name="connsiteY32" fmla="*/ 116239 h 721406"/>
                  <a:gd name="connsiteX33" fmla="*/ 478460 w 700312"/>
                  <a:gd name="connsiteY33" fmla="*/ 110994 h 721406"/>
                  <a:gd name="connsiteX34" fmla="*/ 524848 w 700312"/>
                  <a:gd name="connsiteY34" fmla="*/ 157184 h 721406"/>
                  <a:gd name="connsiteX35" fmla="*/ 478658 w 700312"/>
                  <a:gd name="connsiteY35" fmla="*/ 203572 h 721406"/>
                  <a:gd name="connsiteX36" fmla="*/ 476876 w 700312"/>
                  <a:gd name="connsiteY36" fmla="*/ 203701 h 721406"/>
                  <a:gd name="connsiteX37" fmla="*/ 474628 w 700312"/>
                  <a:gd name="connsiteY37" fmla="*/ 203801 h 721406"/>
                  <a:gd name="connsiteX38" fmla="*/ 393290 w 700312"/>
                  <a:gd name="connsiteY38" fmla="*/ 145579 h 721406"/>
                  <a:gd name="connsiteX39" fmla="*/ 421462 w 700312"/>
                  <a:gd name="connsiteY39" fmla="*/ 83566 h 721406"/>
                  <a:gd name="connsiteX40" fmla="*/ 338947 w 700312"/>
                  <a:gd name="connsiteY40" fmla="*/ 1055 h 721406"/>
                  <a:gd name="connsiteX41" fmla="*/ 256435 w 700312"/>
                  <a:gd name="connsiteY41" fmla="*/ 83566 h 721406"/>
                  <a:gd name="connsiteX42" fmla="*/ 287158 w 700312"/>
                  <a:gd name="connsiteY42" fmla="*/ 147735 h 721406"/>
                  <a:gd name="connsiteX43" fmla="*/ 212216 w 700312"/>
                  <a:gd name="connsiteY43" fmla="*/ 203721 h 721406"/>
                  <a:gd name="connsiteX44" fmla="*/ 205550 w 700312"/>
                  <a:gd name="connsiteY44" fmla="*/ 203562 h 721406"/>
                  <a:gd name="connsiteX45" fmla="*/ 202402 w 700312"/>
                  <a:gd name="connsiteY45" fmla="*/ 203601 h 721406"/>
                  <a:gd name="connsiteX46" fmla="*/ 201631 w 700312"/>
                  <a:gd name="connsiteY46" fmla="*/ 203562 h 721406"/>
                  <a:gd name="connsiteX47" fmla="*/ 155343 w 700312"/>
                  <a:gd name="connsiteY47" fmla="*/ 157274 h 721406"/>
                  <a:gd name="connsiteX48" fmla="*/ 201631 w 700312"/>
                  <a:gd name="connsiteY48" fmla="*/ 110985 h 721406"/>
                  <a:gd name="connsiteX49" fmla="*/ 223699 w 700312"/>
                  <a:gd name="connsiteY49" fmla="*/ 116573 h 721406"/>
                  <a:gd name="connsiteX50" fmla="*/ 242775 w 700312"/>
                  <a:gd name="connsiteY50" fmla="*/ 110933 h 721406"/>
                  <a:gd name="connsiteX51" fmla="*/ 237136 w 700312"/>
                  <a:gd name="connsiteY51" fmla="*/ 91858 h 721406"/>
                  <a:gd name="connsiteX52" fmla="*/ 201630 w 700312"/>
                  <a:gd name="connsiteY52" fmla="*/ 82853 h 721406"/>
                  <a:gd name="connsiteX53" fmla="*/ 127211 w 700312"/>
                  <a:gd name="connsiteY53" fmla="*/ 157272 h 721406"/>
                  <a:gd name="connsiteX54" fmla="*/ 152768 w 700312"/>
                  <a:gd name="connsiteY54" fmla="*/ 213332 h 721406"/>
                  <a:gd name="connsiteX55" fmla="*/ 61893 w 700312"/>
                  <a:gd name="connsiteY55" fmla="*/ 343298 h 721406"/>
                  <a:gd name="connsiteX56" fmla="*/ 61893 w 700312"/>
                  <a:gd name="connsiteY56" fmla="*/ 423060 h 721406"/>
                  <a:gd name="connsiteX57" fmla="*/ 75959 w 700312"/>
                  <a:gd name="connsiteY57" fmla="*/ 437126 h 721406"/>
                  <a:gd name="connsiteX58" fmla="*/ 90024 w 700312"/>
                  <a:gd name="connsiteY58" fmla="*/ 423060 h 721406"/>
                  <a:gd name="connsiteX59" fmla="*/ 90024 w 700312"/>
                  <a:gd name="connsiteY59" fmla="*/ 343298 h 721406"/>
                  <a:gd name="connsiteX60" fmla="*/ 195695 w 700312"/>
                  <a:gd name="connsiteY60" fmla="*/ 232127 h 721406"/>
                  <a:gd name="connsiteX61" fmla="*/ 182358 w 700312"/>
                  <a:gd name="connsiteY61" fmla="*/ 294533 h 721406"/>
                  <a:gd name="connsiteX62" fmla="*/ 182358 w 700312"/>
                  <a:gd name="connsiteY62" fmla="*/ 430833 h 721406"/>
                  <a:gd name="connsiteX63" fmla="*/ 255842 w 700312"/>
                  <a:gd name="connsiteY63" fmla="*/ 506969 h 721406"/>
                  <a:gd name="connsiteX64" fmla="*/ 255842 w 700312"/>
                  <a:gd name="connsiteY64" fmla="*/ 692923 h 721406"/>
                  <a:gd name="connsiteX65" fmla="*/ 217524 w 700312"/>
                  <a:gd name="connsiteY65" fmla="*/ 692923 h 721406"/>
                  <a:gd name="connsiteX66" fmla="*/ 217524 w 700312"/>
                  <a:gd name="connsiteY66" fmla="*/ 539182 h 721406"/>
                  <a:gd name="connsiteX67" fmla="*/ 203459 w 700312"/>
                  <a:gd name="connsiteY67" fmla="*/ 525116 h 721406"/>
                  <a:gd name="connsiteX68" fmla="*/ 189394 w 700312"/>
                  <a:gd name="connsiteY68" fmla="*/ 539182 h 721406"/>
                  <a:gd name="connsiteX69" fmla="*/ 189394 w 700312"/>
                  <a:gd name="connsiteY69" fmla="*/ 692924 h 721406"/>
                  <a:gd name="connsiteX70" fmla="*/ 154820 w 700312"/>
                  <a:gd name="connsiteY70" fmla="*/ 692924 h 721406"/>
                  <a:gd name="connsiteX71" fmla="*/ 154820 w 700312"/>
                  <a:gd name="connsiteY71" fmla="*/ 347479 h 721406"/>
                  <a:gd name="connsiteX72" fmla="*/ 140754 w 700312"/>
                  <a:gd name="connsiteY72" fmla="*/ 333413 h 721406"/>
                  <a:gd name="connsiteX73" fmla="*/ 126689 w 700312"/>
                  <a:gd name="connsiteY73" fmla="*/ 347479 h 721406"/>
                  <a:gd name="connsiteX74" fmla="*/ 126689 w 700312"/>
                  <a:gd name="connsiteY74" fmla="*/ 692924 h 721406"/>
                  <a:gd name="connsiteX75" fmla="*/ 15120 w 700312"/>
                  <a:gd name="connsiteY75" fmla="*/ 692924 h 721406"/>
                  <a:gd name="connsiteX76" fmla="*/ 1055 w 700312"/>
                  <a:gd name="connsiteY76" fmla="*/ 706989 h 721406"/>
                  <a:gd name="connsiteX77" fmla="*/ 15120 w 700312"/>
                  <a:gd name="connsiteY77" fmla="*/ 721055 h 721406"/>
                  <a:gd name="connsiteX78" fmla="*/ 685335 w 700312"/>
                  <a:gd name="connsiteY78" fmla="*/ 721055 h 721406"/>
                  <a:gd name="connsiteX79" fmla="*/ 699400 w 700312"/>
                  <a:gd name="connsiteY79" fmla="*/ 706989 h 721406"/>
                  <a:gd name="connsiteX80" fmla="*/ 685333 w 700312"/>
                  <a:gd name="connsiteY80" fmla="*/ 692924 h 721406"/>
                  <a:gd name="connsiteX81" fmla="*/ 284565 w 700312"/>
                  <a:gd name="connsiteY81" fmla="*/ 83566 h 721406"/>
                  <a:gd name="connsiteX82" fmla="*/ 338946 w 700312"/>
                  <a:gd name="connsiteY82" fmla="*/ 29185 h 721406"/>
                  <a:gd name="connsiteX83" fmla="*/ 393325 w 700312"/>
                  <a:gd name="connsiteY83" fmla="*/ 83566 h 721406"/>
                  <a:gd name="connsiteX84" fmla="*/ 338946 w 700312"/>
                  <a:gd name="connsiteY84" fmla="*/ 137948 h 721406"/>
                  <a:gd name="connsiteX85" fmla="*/ 284565 w 700312"/>
                  <a:gd name="connsiteY85" fmla="*/ 83566 h 721406"/>
                  <a:gd name="connsiteX86" fmla="*/ 419244 w 700312"/>
                  <a:gd name="connsiteY86" fmla="*/ 285210 h 721406"/>
                  <a:gd name="connsiteX87" fmla="*/ 405179 w 700312"/>
                  <a:gd name="connsiteY87" fmla="*/ 299275 h 721406"/>
                  <a:gd name="connsiteX88" fmla="*/ 405179 w 700312"/>
                  <a:gd name="connsiteY88" fmla="*/ 692924 h 721406"/>
                  <a:gd name="connsiteX89" fmla="*/ 355085 w 700312"/>
                  <a:gd name="connsiteY89" fmla="*/ 692924 h 721406"/>
                  <a:gd name="connsiteX90" fmla="*/ 355085 w 700312"/>
                  <a:gd name="connsiteY90" fmla="*/ 497249 h 721406"/>
                  <a:gd name="connsiteX91" fmla="*/ 341020 w 700312"/>
                  <a:gd name="connsiteY91" fmla="*/ 483183 h 721406"/>
                  <a:gd name="connsiteX92" fmla="*/ 326955 w 700312"/>
                  <a:gd name="connsiteY92" fmla="*/ 497249 h 721406"/>
                  <a:gd name="connsiteX93" fmla="*/ 326955 w 700312"/>
                  <a:gd name="connsiteY93" fmla="*/ 692926 h 721406"/>
                  <a:gd name="connsiteX94" fmla="*/ 283973 w 700312"/>
                  <a:gd name="connsiteY94" fmla="*/ 692926 h 721406"/>
                  <a:gd name="connsiteX95" fmla="*/ 283973 w 700312"/>
                  <a:gd name="connsiteY95" fmla="*/ 299275 h 721406"/>
                  <a:gd name="connsiteX96" fmla="*/ 269907 w 700312"/>
                  <a:gd name="connsiteY96" fmla="*/ 285210 h 721406"/>
                  <a:gd name="connsiteX97" fmla="*/ 255842 w 700312"/>
                  <a:gd name="connsiteY97" fmla="*/ 299275 h 721406"/>
                  <a:gd name="connsiteX98" fmla="*/ 255842 w 700312"/>
                  <a:gd name="connsiteY98" fmla="*/ 478771 h 721406"/>
                  <a:gd name="connsiteX99" fmla="*/ 210488 w 700312"/>
                  <a:gd name="connsiteY99" fmla="*/ 430834 h 721406"/>
                  <a:gd name="connsiteX100" fmla="*/ 210488 w 700312"/>
                  <a:gd name="connsiteY100" fmla="*/ 294535 h 721406"/>
                  <a:gd name="connsiteX101" fmla="*/ 230960 w 700312"/>
                  <a:gd name="connsiteY101" fmla="*/ 226017 h 721406"/>
                  <a:gd name="connsiteX102" fmla="*/ 343389 w 700312"/>
                  <a:gd name="connsiteY102" fmla="*/ 166078 h 721406"/>
                  <a:gd name="connsiteX103" fmla="*/ 455919 w 700312"/>
                  <a:gd name="connsiteY103" fmla="*/ 226173 h 721406"/>
                  <a:gd name="connsiteX104" fmla="*/ 476291 w 700312"/>
                  <a:gd name="connsiteY104" fmla="*/ 294535 h 721406"/>
                  <a:gd name="connsiteX105" fmla="*/ 476291 w 700312"/>
                  <a:gd name="connsiteY105" fmla="*/ 430834 h 721406"/>
                  <a:gd name="connsiteX106" fmla="*/ 433309 w 700312"/>
                  <a:gd name="connsiteY106" fmla="*/ 478499 h 721406"/>
                  <a:gd name="connsiteX107" fmla="*/ 433309 w 700312"/>
                  <a:gd name="connsiteY107" fmla="*/ 299275 h 721406"/>
                  <a:gd name="connsiteX108" fmla="*/ 419244 w 700312"/>
                  <a:gd name="connsiteY108" fmla="*/ 285210 h 7214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</a:cxnLst>
                <a:rect l="l" t="t" r="r" b="b"/>
                <a:pathLst>
                  <a:path w="700312" h="721406">
                    <a:moveTo>
                      <a:pt x="685333" y="692924"/>
                    </a:moveTo>
                    <a:lnTo>
                      <a:pt x="564570" y="692924"/>
                    </a:lnTo>
                    <a:lnTo>
                      <a:pt x="563832" y="347307"/>
                    </a:lnTo>
                    <a:cubicBezTo>
                      <a:pt x="563815" y="339549"/>
                      <a:pt x="557522" y="333273"/>
                      <a:pt x="549768" y="333273"/>
                    </a:cubicBezTo>
                    <a:cubicBezTo>
                      <a:pt x="549758" y="333273"/>
                      <a:pt x="549747" y="333273"/>
                      <a:pt x="549737" y="333273"/>
                    </a:cubicBezTo>
                    <a:cubicBezTo>
                      <a:pt x="541969" y="333290"/>
                      <a:pt x="535686" y="339600"/>
                      <a:pt x="535703" y="347368"/>
                    </a:cubicBezTo>
                    <a:lnTo>
                      <a:pt x="536441" y="692924"/>
                    </a:lnTo>
                    <a:lnTo>
                      <a:pt x="495591" y="692924"/>
                    </a:lnTo>
                    <a:lnTo>
                      <a:pt x="495229" y="539153"/>
                    </a:lnTo>
                    <a:cubicBezTo>
                      <a:pt x="495211" y="531397"/>
                      <a:pt x="488918" y="525122"/>
                      <a:pt x="481165" y="525122"/>
                    </a:cubicBezTo>
                    <a:cubicBezTo>
                      <a:pt x="481154" y="525122"/>
                      <a:pt x="481143" y="525122"/>
                      <a:pt x="481132" y="525122"/>
                    </a:cubicBezTo>
                    <a:cubicBezTo>
                      <a:pt x="473363" y="525140"/>
                      <a:pt x="467080" y="531451"/>
                      <a:pt x="467100" y="539220"/>
                    </a:cubicBezTo>
                    <a:lnTo>
                      <a:pt x="467461" y="692924"/>
                    </a:lnTo>
                    <a:lnTo>
                      <a:pt x="433311" y="692924"/>
                    </a:lnTo>
                    <a:lnTo>
                      <a:pt x="433311" y="506793"/>
                    </a:lnTo>
                    <a:cubicBezTo>
                      <a:pt x="473122" y="503273"/>
                      <a:pt x="504423" y="470558"/>
                      <a:pt x="504423" y="430833"/>
                    </a:cubicBezTo>
                    <a:lnTo>
                      <a:pt x="504423" y="294533"/>
                    </a:lnTo>
                    <a:cubicBezTo>
                      <a:pt x="504423" y="272860"/>
                      <a:pt x="499825" y="251616"/>
                      <a:pt x="491029" y="231996"/>
                    </a:cubicBezTo>
                    <a:cubicBezTo>
                      <a:pt x="518804" y="233851"/>
                      <a:pt x="544658" y="245152"/>
                      <a:pt x="564548" y="264358"/>
                    </a:cubicBezTo>
                    <a:cubicBezTo>
                      <a:pt x="586313" y="285376"/>
                      <a:pt x="598336" y="313324"/>
                      <a:pt x="598397" y="343067"/>
                    </a:cubicBezTo>
                    <a:lnTo>
                      <a:pt x="598655" y="423105"/>
                    </a:lnTo>
                    <a:cubicBezTo>
                      <a:pt x="598680" y="430858"/>
                      <a:pt x="604972" y="437126"/>
                      <a:pt x="612719" y="437126"/>
                    </a:cubicBezTo>
                    <a:cubicBezTo>
                      <a:pt x="612734" y="437126"/>
                      <a:pt x="612750" y="437126"/>
                      <a:pt x="612765" y="437126"/>
                    </a:cubicBezTo>
                    <a:cubicBezTo>
                      <a:pt x="620532" y="437100"/>
                      <a:pt x="626809" y="430784"/>
                      <a:pt x="626785" y="423015"/>
                    </a:cubicBezTo>
                    <a:lnTo>
                      <a:pt x="626528" y="342993"/>
                    </a:lnTo>
                    <a:cubicBezTo>
                      <a:pt x="626448" y="305587"/>
                      <a:pt x="611376" y="270474"/>
                      <a:pt x="584087" y="244124"/>
                    </a:cubicBezTo>
                    <a:cubicBezTo>
                      <a:pt x="568501" y="229073"/>
                      <a:pt x="549987" y="217925"/>
                      <a:pt x="529810" y="211163"/>
                    </a:cubicBezTo>
                    <a:cubicBezTo>
                      <a:pt x="544102" y="197560"/>
                      <a:pt x="553021" y="178365"/>
                      <a:pt x="552976" y="157125"/>
                    </a:cubicBezTo>
                    <a:cubicBezTo>
                      <a:pt x="552887" y="116144"/>
                      <a:pt x="519521" y="82865"/>
                      <a:pt x="478558" y="82865"/>
                    </a:cubicBezTo>
                    <a:cubicBezTo>
                      <a:pt x="478505" y="82865"/>
                      <a:pt x="478450" y="82865"/>
                      <a:pt x="478398" y="82865"/>
                    </a:cubicBezTo>
                    <a:cubicBezTo>
                      <a:pt x="466464" y="82891"/>
                      <a:pt x="454598" y="85814"/>
                      <a:pt x="444084" y="91316"/>
                    </a:cubicBezTo>
                    <a:cubicBezTo>
                      <a:pt x="437202" y="94919"/>
                      <a:pt x="434543" y="103418"/>
                      <a:pt x="438145" y="110301"/>
                    </a:cubicBezTo>
                    <a:cubicBezTo>
                      <a:pt x="441750" y="117183"/>
                      <a:pt x="450250" y="119842"/>
                      <a:pt x="457130" y="116239"/>
                    </a:cubicBezTo>
                    <a:cubicBezTo>
                      <a:pt x="463748" y="112776"/>
                      <a:pt x="470924" y="111011"/>
                      <a:pt x="478460" y="110994"/>
                    </a:cubicBezTo>
                    <a:cubicBezTo>
                      <a:pt x="504024" y="110981"/>
                      <a:pt x="524793" y="131660"/>
                      <a:pt x="524848" y="157184"/>
                    </a:cubicBezTo>
                    <a:cubicBezTo>
                      <a:pt x="524903" y="182707"/>
                      <a:pt x="504181" y="203517"/>
                      <a:pt x="478658" y="203572"/>
                    </a:cubicBezTo>
                    <a:cubicBezTo>
                      <a:pt x="478052" y="203573"/>
                      <a:pt x="477460" y="203625"/>
                      <a:pt x="476876" y="203701"/>
                    </a:cubicBezTo>
                    <a:cubicBezTo>
                      <a:pt x="476127" y="203732"/>
                      <a:pt x="475379" y="203759"/>
                      <a:pt x="474628" y="203801"/>
                    </a:cubicBezTo>
                    <a:cubicBezTo>
                      <a:pt x="454307" y="175991"/>
                      <a:pt x="425780" y="155817"/>
                      <a:pt x="393290" y="145579"/>
                    </a:cubicBezTo>
                    <a:cubicBezTo>
                      <a:pt x="410539" y="130445"/>
                      <a:pt x="421462" y="108264"/>
                      <a:pt x="421462" y="83566"/>
                    </a:cubicBezTo>
                    <a:cubicBezTo>
                      <a:pt x="421456" y="38069"/>
                      <a:pt x="384443" y="1055"/>
                      <a:pt x="338947" y="1055"/>
                    </a:cubicBezTo>
                    <a:cubicBezTo>
                      <a:pt x="293449" y="1055"/>
                      <a:pt x="256435" y="38069"/>
                      <a:pt x="256435" y="83566"/>
                    </a:cubicBezTo>
                    <a:cubicBezTo>
                      <a:pt x="256435" y="109461"/>
                      <a:pt x="268436" y="132597"/>
                      <a:pt x="287158" y="147735"/>
                    </a:cubicBezTo>
                    <a:cubicBezTo>
                      <a:pt x="257334" y="158498"/>
                      <a:pt x="231197" y="177780"/>
                      <a:pt x="212216" y="203721"/>
                    </a:cubicBezTo>
                    <a:cubicBezTo>
                      <a:pt x="209988" y="203621"/>
                      <a:pt x="207764" y="203562"/>
                      <a:pt x="205550" y="203562"/>
                    </a:cubicBezTo>
                    <a:cubicBezTo>
                      <a:pt x="204498" y="203562"/>
                      <a:pt x="203449" y="203579"/>
                      <a:pt x="202402" y="203601"/>
                    </a:cubicBezTo>
                    <a:cubicBezTo>
                      <a:pt x="202144" y="203587"/>
                      <a:pt x="201891" y="203562"/>
                      <a:pt x="201631" y="203562"/>
                    </a:cubicBezTo>
                    <a:cubicBezTo>
                      <a:pt x="176108" y="203562"/>
                      <a:pt x="155343" y="182797"/>
                      <a:pt x="155343" y="157274"/>
                    </a:cubicBezTo>
                    <a:cubicBezTo>
                      <a:pt x="155343" y="131750"/>
                      <a:pt x="176108" y="110985"/>
                      <a:pt x="201631" y="110985"/>
                    </a:cubicBezTo>
                    <a:cubicBezTo>
                      <a:pt x="209346" y="110985"/>
                      <a:pt x="216977" y="112918"/>
                      <a:pt x="223699" y="116573"/>
                    </a:cubicBezTo>
                    <a:cubicBezTo>
                      <a:pt x="230524" y="120281"/>
                      <a:pt x="239063" y="117758"/>
                      <a:pt x="242775" y="110933"/>
                    </a:cubicBezTo>
                    <a:cubicBezTo>
                      <a:pt x="246485" y="104109"/>
                      <a:pt x="243960" y="95569"/>
                      <a:pt x="237136" y="91858"/>
                    </a:cubicBezTo>
                    <a:cubicBezTo>
                      <a:pt x="226302" y="85967"/>
                      <a:pt x="214024" y="82853"/>
                      <a:pt x="201630" y="82853"/>
                    </a:cubicBezTo>
                    <a:cubicBezTo>
                      <a:pt x="160595" y="82853"/>
                      <a:pt x="127211" y="116238"/>
                      <a:pt x="127211" y="157272"/>
                    </a:cubicBezTo>
                    <a:cubicBezTo>
                      <a:pt x="127211" y="179618"/>
                      <a:pt x="137125" y="199679"/>
                      <a:pt x="152768" y="213332"/>
                    </a:cubicBezTo>
                    <a:cubicBezTo>
                      <a:pt x="99593" y="233837"/>
                      <a:pt x="61893" y="284365"/>
                      <a:pt x="61893" y="343298"/>
                    </a:cubicBezTo>
                    <a:lnTo>
                      <a:pt x="61893" y="423060"/>
                    </a:lnTo>
                    <a:cubicBezTo>
                      <a:pt x="61893" y="430829"/>
                      <a:pt x="68190" y="437126"/>
                      <a:pt x="75959" y="437126"/>
                    </a:cubicBezTo>
                    <a:cubicBezTo>
                      <a:pt x="83727" y="437126"/>
                      <a:pt x="90024" y="430829"/>
                      <a:pt x="90024" y="423060"/>
                    </a:cubicBezTo>
                    <a:lnTo>
                      <a:pt x="90024" y="343298"/>
                    </a:lnTo>
                    <a:cubicBezTo>
                      <a:pt x="90024" y="284967"/>
                      <a:pt x="136593" y="236977"/>
                      <a:pt x="195695" y="232127"/>
                    </a:cubicBezTo>
                    <a:cubicBezTo>
                      <a:pt x="186938" y="251709"/>
                      <a:pt x="182358" y="272905"/>
                      <a:pt x="182358" y="294533"/>
                    </a:cubicBezTo>
                    <a:lnTo>
                      <a:pt x="182358" y="430833"/>
                    </a:lnTo>
                    <a:cubicBezTo>
                      <a:pt x="182358" y="471344"/>
                      <a:pt x="214909" y="504567"/>
                      <a:pt x="255842" y="506969"/>
                    </a:cubicBezTo>
                    <a:lnTo>
                      <a:pt x="255842" y="692923"/>
                    </a:lnTo>
                    <a:lnTo>
                      <a:pt x="217524" y="692923"/>
                    </a:lnTo>
                    <a:lnTo>
                      <a:pt x="217524" y="539182"/>
                    </a:lnTo>
                    <a:cubicBezTo>
                      <a:pt x="217524" y="531413"/>
                      <a:pt x="211227" y="525116"/>
                      <a:pt x="203459" y="525116"/>
                    </a:cubicBezTo>
                    <a:cubicBezTo>
                      <a:pt x="195691" y="525116"/>
                      <a:pt x="189394" y="531413"/>
                      <a:pt x="189394" y="539182"/>
                    </a:cubicBezTo>
                    <a:lnTo>
                      <a:pt x="189394" y="692924"/>
                    </a:lnTo>
                    <a:lnTo>
                      <a:pt x="154820" y="692924"/>
                    </a:lnTo>
                    <a:lnTo>
                      <a:pt x="154820" y="347479"/>
                    </a:lnTo>
                    <a:cubicBezTo>
                      <a:pt x="154820" y="339711"/>
                      <a:pt x="148523" y="333413"/>
                      <a:pt x="140754" y="333413"/>
                    </a:cubicBezTo>
                    <a:cubicBezTo>
                      <a:pt x="132986" y="333413"/>
                      <a:pt x="126689" y="339711"/>
                      <a:pt x="126689" y="347479"/>
                    </a:cubicBezTo>
                    <a:lnTo>
                      <a:pt x="126689" y="692924"/>
                    </a:lnTo>
                    <a:lnTo>
                      <a:pt x="15120" y="692924"/>
                    </a:lnTo>
                    <a:cubicBezTo>
                      <a:pt x="7352" y="692924"/>
                      <a:pt x="1055" y="699221"/>
                      <a:pt x="1055" y="706989"/>
                    </a:cubicBezTo>
                    <a:cubicBezTo>
                      <a:pt x="1055" y="714758"/>
                      <a:pt x="7350" y="721055"/>
                      <a:pt x="15120" y="721055"/>
                    </a:cubicBezTo>
                    <a:lnTo>
                      <a:pt x="685335" y="721055"/>
                    </a:lnTo>
                    <a:cubicBezTo>
                      <a:pt x="693103" y="721055"/>
                      <a:pt x="699400" y="714758"/>
                      <a:pt x="699400" y="706989"/>
                    </a:cubicBezTo>
                    <a:cubicBezTo>
                      <a:pt x="699397" y="699221"/>
                      <a:pt x="693101" y="692924"/>
                      <a:pt x="685333" y="692924"/>
                    </a:cubicBezTo>
                    <a:close/>
                    <a:moveTo>
                      <a:pt x="284565" y="83566"/>
                    </a:moveTo>
                    <a:cubicBezTo>
                      <a:pt x="284565" y="53581"/>
                      <a:pt x="308960" y="29185"/>
                      <a:pt x="338946" y="29185"/>
                    </a:cubicBezTo>
                    <a:cubicBezTo>
                      <a:pt x="368931" y="29185"/>
                      <a:pt x="393325" y="53581"/>
                      <a:pt x="393325" y="83566"/>
                    </a:cubicBezTo>
                    <a:cubicBezTo>
                      <a:pt x="393325" y="113552"/>
                      <a:pt x="368930" y="137948"/>
                      <a:pt x="338946" y="137948"/>
                    </a:cubicBezTo>
                    <a:cubicBezTo>
                      <a:pt x="308962" y="137948"/>
                      <a:pt x="284565" y="113552"/>
                      <a:pt x="284565" y="83566"/>
                    </a:cubicBezTo>
                    <a:close/>
                    <a:moveTo>
                      <a:pt x="419244" y="285210"/>
                    </a:moveTo>
                    <a:cubicBezTo>
                      <a:pt x="411476" y="285210"/>
                      <a:pt x="405179" y="291507"/>
                      <a:pt x="405179" y="299275"/>
                    </a:cubicBezTo>
                    <a:lnTo>
                      <a:pt x="405179" y="692924"/>
                    </a:lnTo>
                    <a:lnTo>
                      <a:pt x="355085" y="692924"/>
                    </a:lnTo>
                    <a:lnTo>
                      <a:pt x="355085" y="497249"/>
                    </a:lnTo>
                    <a:cubicBezTo>
                      <a:pt x="355085" y="489481"/>
                      <a:pt x="348788" y="483183"/>
                      <a:pt x="341020" y="483183"/>
                    </a:cubicBezTo>
                    <a:cubicBezTo>
                      <a:pt x="333252" y="483183"/>
                      <a:pt x="326955" y="489481"/>
                      <a:pt x="326955" y="497249"/>
                    </a:cubicBezTo>
                    <a:lnTo>
                      <a:pt x="326955" y="692926"/>
                    </a:lnTo>
                    <a:lnTo>
                      <a:pt x="283973" y="692926"/>
                    </a:lnTo>
                    <a:lnTo>
                      <a:pt x="283973" y="299275"/>
                    </a:lnTo>
                    <a:cubicBezTo>
                      <a:pt x="283973" y="291507"/>
                      <a:pt x="277675" y="285210"/>
                      <a:pt x="269907" y="285210"/>
                    </a:cubicBezTo>
                    <a:cubicBezTo>
                      <a:pt x="262139" y="285210"/>
                      <a:pt x="255842" y="291507"/>
                      <a:pt x="255842" y="299275"/>
                    </a:cubicBezTo>
                    <a:lnTo>
                      <a:pt x="255842" y="478771"/>
                    </a:lnTo>
                    <a:cubicBezTo>
                      <a:pt x="230435" y="476464"/>
                      <a:pt x="210488" y="455850"/>
                      <a:pt x="210488" y="430834"/>
                    </a:cubicBezTo>
                    <a:lnTo>
                      <a:pt x="210488" y="294535"/>
                    </a:lnTo>
                    <a:cubicBezTo>
                      <a:pt x="210488" y="270193"/>
                      <a:pt x="217567" y="246499"/>
                      <a:pt x="230960" y="226017"/>
                    </a:cubicBezTo>
                    <a:cubicBezTo>
                      <a:pt x="255502" y="188485"/>
                      <a:pt x="297532" y="166078"/>
                      <a:pt x="343389" y="166078"/>
                    </a:cubicBezTo>
                    <a:cubicBezTo>
                      <a:pt x="389323" y="166078"/>
                      <a:pt x="431391" y="188543"/>
                      <a:pt x="455919" y="226173"/>
                    </a:cubicBezTo>
                    <a:cubicBezTo>
                      <a:pt x="469246" y="246620"/>
                      <a:pt x="476291" y="270259"/>
                      <a:pt x="476291" y="294535"/>
                    </a:cubicBezTo>
                    <a:lnTo>
                      <a:pt x="476291" y="430834"/>
                    </a:lnTo>
                    <a:cubicBezTo>
                      <a:pt x="476291" y="455067"/>
                      <a:pt x="457574" y="475166"/>
                      <a:pt x="433309" y="478499"/>
                    </a:cubicBezTo>
                    <a:lnTo>
                      <a:pt x="433309" y="299275"/>
                    </a:lnTo>
                    <a:cubicBezTo>
                      <a:pt x="433311" y="291507"/>
                      <a:pt x="427012" y="285210"/>
                      <a:pt x="419244" y="28521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902" name="Рисунок 1229">
            <a:extLst>
              <a:ext uri="{FF2B5EF4-FFF2-40B4-BE49-F238E27FC236}">
                <a16:creationId xmlns:a16="http://schemas.microsoft.com/office/drawing/2014/main" id="{0A4B140E-8EDC-4A4E-A29A-FE295512F0FE}"/>
              </a:ext>
            </a:extLst>
          </p:cNvPr>
          <p:cNvGrpSpPr/>
          <p:nvPr/>
        </p:nvGrpSpPr>
        <p:grpSpPr>
          <a:xfrm>
            <a:off x="5867665" y="1360490"/>
            <a:ext cx="531784" cy="531784"/>
            <a:chOff x="3918755" y="4573341"/>
            <a:chExt cx="773988" cy="773988"/>
          </a:xfrm>
          <a:solidFill>
            <a:srgbClr val="002060"/>
          </a:solidFill>
        </p:grpSpPr>
        <p:sp>
          <p:nvSpPr>
            <p:cNvPr id="903" name="Полилиния: фигура 902">
              <a:extLst>
                <a:ext uri="{FF2B5EF4-FFF2-40B4-BE49-F238E27FC236}">
                  <a16:creationId xmlns:a16="http://schemas.microsoft.com/office/drawing/2014/main" id="{B7BD7555-9D26-4248-BB13-78F5D9D79D53}"/>
                </a:ext>
              </a:extLst>
            </p:cNvPr>
            <p:cNvSpPr/>
            <p:nvPr/>
          </p:nvSpPr>
          <p:spPr>
            <a:xfrm>
              <a:off x="4288855" y="4677633"/>
              <a:ext cx="298269" cy="564445"/>
            </a:xfrm>
            <a:custGeom>
              <a:avLst/>
              <a:gdLst>
                <a:gd name="connsiteX0" fmla="*/ 297391 w 298268"/>
                <a:gd name="connsiteY0" fmla="*/ 234843 h 564444"/>
                <a:gd name="connsiteX1" fmla="*/ 284648 w 298268"/>
                <a:gd name="connsiteY1" fmla="*/ 219933 h 564444"/>
                <a:gd name="connsiteX2" fmla="*/ 247136 w 298268"/>
                <a:gd name="connsiteY2" fmla="*/ 213991 h 564444"/>
                <a:gd name="connsiteX3" fmla="*/ 227822 w 298268"/>
                <a:gd name="connsiteY3" fmla="*/ 167408 h 564444"/>
                <a:gd name="connsiteX4" fmla="*/ 250123 w 298268"/>
                <a:gd name="connsiteY4" fmla="*/ 136666 h 564444"/>
                <a:gd name="connsiteX5" fmla="*/ 248575 w 298268"/>
                <a:gd name="connsiteY5" fmla="*/ 117116 h 564444"/>
                <a:gd name="connsiteX6" fmla="*/ 181559 w 298268"/>
                <a:gd name="connsiteY6" fmla="*/ 50145 h 564444"/>
                <a:gd name="connsiteX7" fmla="*/ 162001 w 298268"/>
                <a:gd name="connsiteY7" fmla="*/ 48610 h 564444"/>
                <a:gd name="connsiteX8" fmla="*/ 131289 w 298268"/>
                <a:gd name="connsiteY8" fmla="*/ 70916 h 564444"/>
                <a:gd name="connsiteX9" fmla="*/ 84669 w 298268"/>
                <a:gd name="connsiteY9" fmla="*/ 51634 h 564444"/>
                <a:gd name="connsiteX10" fmla="*/ 78703 w 298268"/>
                <a:gd name="connsiteY10" fmla="*/ 14143 h 564444"/>
                <a:gd name="connsiteX11" fmla="*/ 63786 w 298268"/>
                <a:gd name="connsiteY11" fmla="*/ 1416 h 564444"/>
                <a:gd name="connsiteX12" fmla="*/ 16518 w 298268"/>
                <a:gd name="connsiteY12" fmla="*/ 1416 h 564444"/>
                <a:gd name="connsiteX13" fmla="*/ 1416 w 298268"/>
                <a:gd name="connsiteY13" fmla="*/ 16518 h 564444"/>
                <a:gd name="connsiteX14" fmla="*/ 16518 w 298268"/>
                <a:gd name="connsiteY14" fmla="*/ 31620 h 564444"/>
                <a:gd name="connsiteX15" fmla="*/ 50904 w 298268"/>
                <a:gd name="connsiteY15" fmla="*/ 31620 h 564444"/>
                <a:gd name="connsiteX16" fmla="*/ 56169 w 298268"/>
                <a:gd name="connsiteY16" fmla="*/ 64730 h 564444"/>
                <a:gd name="connsiteX17" fmla="*/ 65311 w 298268"/>
                <a:gd name="connsiteY17" fmla="*/ 76308 h 564444"/>
                <a:gd name="connsiteX18" fmla="*/ 127557 w 298268"/>
                <a:gd name="connsiteY18" fmla="*/ 102064 h 564444"/>
                <a:gd name="connsiteX19" fmla="*/ 142202 w 298268"/>
                <a:gd name="connsiteY19" fmla="*/ 100326 h 564444"/>
                <a:gd name="connsiteX20" fmla="*/ 169324 w 298268"/>
                <a:gd name="connsiteY20" fmla="*/ 80629 h 564444"/>
                <a:gd name="connsiteX21" fmla="*/ 218104 w 298268"/>
                <a:gd name="connsiteY21" fmla="*/ 129364 h 564444"/>
                <a:gd name="connsiteX22" fmla="*/ 198407 w 298268"/>
                <a:gd name="connsiteY22" fmla="*/ 156515 h 564444"/>
                <a:gd name="connsiteX23" fmla="*/ 196682 w 298268"/>
                <a:gd name="connsiteY23" fmla="*/ 171168 h 564444"/>
                <a:gd name="connsiteX24" fmla="*/ 222476 w 298268"/>
                <a:gd name="connsiteY24" fmla="*/ 233369 h 564444"/>
                <a:gd name="connsiteX25" fmla="*/ 234069 w 298268"/>
                <a:gd name="connsiteY25" fmla="*/ 242506 h 564444"/>
                <a:gd name="connsiteX26" fmla="*/ 267194 w 298268"/>
                <a:gd name="connsiteY26" fmla="*/ 247748 h 564444"/>
                <a:gd name="connsiteX27" fmla="*/ 267222 w 298268"/>
                <a:gd name="connsiteY27" fmla="*/ 316705 h 564444"/>
                <a:gd name="connsiteX28" fmla="*/ 234113 w 298268"/>
                <a:gd name="connsiteY28" fmla="*/ 321977 h 564444"/>
                <a:gd name="connsiteX29" fmla="*/ 222537 w 298268"/>
                <a:gd name="connsiteY29" fmla="*/ 331120 h 564444"/>
                <a:gd name="connsiteX30" fmla="*/ 196778 w 298268"/>
                <a:gd name="connsiteY30" fmla="*/ 393365 h 564444"/>
                <a:gd name="connsiteX31" fmla="*/ 198518 w 298268"/>
                <a:gd name="connsiteY31" fmla="*/ 408011 h 564444"/>
                <a:gd name="connsiteX32" fmla="*/ 218216 w 298268"/>
                <a:gd name="connsiteY32" fmla="*/ 435132 h 564444"/>
                <a:gd name="connsiteX33" fmla="*/ 169479 w 298268"/>
                <a:gd name="connsiteY33" fmla="*/ 483905 h 564444"/>
                <a:gd name="connsiteX34" fmla="*/ 142327 w 298268"/>
                <a:gd name="connsiteY34" fmla="*/ 464215 h 564444"/>
                <a:gd name="connsiteX35" fmla="*/ 127676 w 298268"/>
                <a:gd name="connsiteY35" fmla="*/ 462490 h 564444"/>
                <a:gd name="connsiteX36" fmla="*/ 65474 w 298268"/>
                <a:gd name="connsiteY36" fmla="*/ 488285 h 564444"/>
                <a:gd name="connsiteX37" fmla="*/ 56339 w 298268"/>
                <a:gd name="connsiteY37" fmla="*/ 499870 h 564444"/>
                <a:gd name="connsiteX38" fmla="*/ 51087 w 298268"/>
                <a:gd name="connsiteY38" fmla="*/ 533010 h 564444"/>
                <a:gd name="connsiteX39" fmla="*/ 16518 w 298268"/>
                <a:gd name="connsiteY39" fmla="*/ 533010 h 564444"/>
                <a:gd name="connsiteX40" fmla="*/ 1416 w 298268"/>
                <a:gd name="connsiteY40" fmla="*/ 548112 h 564444"/>
                <a:gd name="connsiteX41" fmla="*/ 16518 w 298268"/>
                <a:gd name="connsiteY41" fmla="*/ 563214 h 564444"/>
                <a:gd name="connsiteX42" fmla="*/ 63992 w 298268"/>
                <a:gd name="connsiteY42" fmla="*/ 563214 h 564444"/>
                <a:gd name="connsiteX43" fmla="*/ 78903 w 298268"/>
                <a:gd name="connsiteY43" fmla="*/ 550472 h 564444"/>
                <a:gd name="connsiteX44" fmla="*/ 84854 w 298268"/>
                <a:gd name="connsiteY44" fmla="*/ 512945 h 564444"/>
                <a:gd name="connsiteX45" fmla="*/ 131436 w 298268"/>
                <a:gd name="connsiteY45" fmla="*/ 493623 h 564444"/>
                <a:gd name="connsiteX46" fmla="*/ 162179 w 298268"/>
                <a:gd name="connsiteY46" fmla="*/ 515923 h 564444"/>
                <a:gd name="connsiteX47" fmla="*/ 181727 w 298268"/>
                <a:gd name="connsiteY47" fmla="*/ 514375 h 564444"/>
                <a:gd name="connsiteX48" fmla="*/ 248699 w 298268"/>
                <a:gd name="connsiteY48" fmla="*/ 447359 h 564444"/>
                <a:gd name="connsiteX49" fmla="*/ 250232 w 298268"/>
                <a:gd name="connsiteY49" fmla="*/ 427810 h 564444"/>
                <a:gd name="connsiteX50" fmla="*/ 227926 w 298268"/>
                <a:gd name="connsiteY50" fmla="*/ 397097 h 564444"/>
                <a:gd name="connsiteX51" fmla="*/ 247217 w 298268"/>
                <a:gd name="connsiteY51" fmla="*/ 350477 h 564444"/>
                <a:gd name="connsiteX52" fmla="*/ 284699 w 298268"/>
                <a:gd name="connsiteY52" fmla="*/ 344512 h 564444"/>
                <a:gd name="connsiteX53" fmla="*/ 297427 w 298268"/>
                <a:gd name="connsiteY53" fmla="*/ 329587 h 564444"/>
                <a:gd name="connsiteX54" fmla="*/ 297391 w 298268"/>
                <a:gd name="connsiteY54" fmla="*/ 234843 h 56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98268" h="564444">
                  <a:moveTo>
                    <a:pt x="297391" y="234843"/>
                  </a:moveTo>
                  <a:cubicBezTo>
                    <a:pt x="297383" y="227418"/>
                    <a:pt x="291986" y="221098"/>
                    <a:pt x="284648" y="219933"/>
                  </a:cubicBezTo>
                  <a:lnTo>
                    <a:pt x="247136" y="213991"/>
                  </a:lnTo>
                  <a:lnTo>
                    <a:pt x="227822" y="167408"/>
                  </a:lnTo>
                  <a:lnTo>
                    <a:pt x="250123" y="136666"/>
                  </a:lnTo>
                  <a:cubicBezTo>
                    <a:pt x="254480" y="130655"/>
                    <a:pt x="253825" y="122366"/>
                    <a:pt x="248575" y="117116"/>
                  </a:cubicBezTo>
                  <a:lnTo>
                    <a:pt x="181559" y="50145"/>
                  </a:lnTo>
                  <a:cubicBezTo>
                    <a:pt x="176299" y="44893"/>
                    <a:pt x="168004" y="44246"/>
                    <a:pt x="162001" y="48610"/>
                  </a:cubicBezTo>
                  <a:lnTo>
                    <a:pt x="131289" y="70916"/>
                  </a:lnTo>
                  <a:lnTo>
                    <a:pt x="84669" y="51634"/>
                  </a:lnTo>
                  <a:lnTo>
                    <a:pt x="78703" y="14143"/>
                  </a:lnTo>
                  <a:cubicBezTo>
                    <a:pt x="77539" y="6813"/>
                    <a:pt x="71211" y="1416"/>
                    <a:pt x="63786" y="1416"/>
                  </a:cubicBez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50904" y="31620"/>
                  </a:lnTo>
                  <a:lnTo>
                    <a:pt x="56169" y="64730"/>
                  </a:lnTo>
                  <a:cubicBezTo>
                    <a:pt x="56994" y="69914"/>
                    <a:pt x="60460" y="74301"/>
                    <a:pt x="65311" y="76308"/>
                  </a:cubicBezTo>
                  <a:lnTo>
                    <a:pt x="127557" y="102064"/>
                  </a:lnTo>
                  <a:cubicBezTo>
                    <a:pt x="132409" y="104071"/>
                    <a:pt x="137955" y="103414"/>
                    <a:pt x="142202" y="100326"/>
                  </a:cubicBezTo>
                  <a:lnTo>
                    <a:pt x="169324" y="80629"/>
                  </a:lnTo>
                  <a:lnTo>
                    <a:pt x="218104" y="129364"/>
                  </a:lnTo>
                  <a:lnTo>
                    <a:pt x="198407" y="156515"/>
                  </a:lnTo>
                  <a:cubicBezTo>
                    <a:pt x="195326" y="160771"/>
                    <a:pt x="194669" y="166317"/>
                    <a:pt x="196682" y="171168"/>
                  </a:cubicBezTo>
                  <a:lnTo>
                    <a:pt x="222476" y="233369"/>
                  </a:lnTo>
                  <a:cubicBezTo>
                    <a:pt x="224491" y="238220"/>
                    <a:pt x="228878" y="241681"/>
                    <a:pt x="234069" y="242506"/>
                  </a:cubicBezTo>
                  <a:lnTo>
                    <a:pt x="267194" y="247748"/>
                  </a:lnTo>
                  <a:lnTo>
                    <a:pt x="267222" y="316705"/>
                  </a:lnTo>
                  <a:lnTo>
                    <a:pt x="234113" y="321977"/>
                  </a:lnTo>
                  <a:cubicBezTo>
                    <a:pt x="228929" y="322802"/>
                    <a:pt x="224541" y="326268"/>
                    <a:pt x="222537" y="331120"/>
                  </a:cubicBezTo>
                  <a:lnTo>
                    <a:pt x="196778" y="393365"/>
                  </a:lnTo>
                  <a:cubicBezTo>
                    <a:pt x="194773" y="398217"/>
                    <a:pt x="195428" y="403763"/>
                    <a:pt x="198518" y="408011"/>
                  </a:cubicBezTo>
                  <a:lnTo>
                    <a:pt x="218216" y="435132"/>
                  </a:lnTo>
                  <a:lnTo>
                    <a:pt x="169479" y="483905"/>
                  </a:lnTo>
                  <a:lnTo>
                    <a:pt x="142327" y="464215"/>
                  </a:lnTo>
                  <a:cubicBezTo>
                    <a:pt x="138072" y="461134"/>
                    <a:pt x="132528" y="460478"/>
                    <a:pt x="127676" y="462490"/>
                  </a:cubicBezTo>
                  <a:lnTo>
                    <a:pt x="65474" y="488285"/>
                  </a:lnTo>
                  <a:cubicBezTo>
                    <a:pt x="60622" y="490299"/>
                    <a:pt x="57164" y="494686"/>
                    <a:pt x="56339" y="499870"/>
                  </a:cubicBezTo>
                  <a:lnTo>
                    <a:pt x="51087" y="533010"/>
                  </a:lnTo>
                  <a:lnTo>
                    <a:pt x="16518" y="533010"/>
                  </a:lnTo>
                  <a:cubicBezTo>
                    <a:pt x="8178" y="533010"/>
                    <a:pt x="1416" y="539772"/>
                    <a:pt x="1416" y="548112"/>
                  </a:cubicBezTo>
                  <a:cubicBezTo>
                    <a:pt x="1416" y="556452"/>
                    <a:pt x="8178" y="563214"/>
                    <a:pt x="16518" y="563214"/>
                  </a:cubicBezTo>
                  <a:lnTo>
                    <a:pt x="63992" y="563214"/>
                  </a:lnTo>
                  <a:cubicBezTo>
                    <a:pt x="71418" y="563214"/>
                    <a:pt x="77744" y="557815"/>
                    <a:pt x="78903" y="550472"/>
                  </a:cubicBezTo>
                  <a:lnTo>
                    <a:pt x="84854" y="512945"/>
                  </a:lnTo>
                  <a:lnTo>
                    <a:pt x="131436" y="493623"/>
                  </a:lnTo>
                  <a:lnTo>
                    <a:pt x="162179" y="515923"/>
                  </a:lnTo>
                  <a:cubicBezTo>
                    <a:pt x="168189" y="520288"/>
                    <a:pt x="176477" y="519633"/>
                    <a:pt x="181727" y="514375"/>
                  </a:cubicBezTo>
                  <a:lnTo>
                    <a:pt x="248699" y="447359"/>
                  </a:lnTo>
                  <a:cubicBezTo>
                    <a:pt x="253949" y="442108"/>
                    <a:pt x="254599" y="433820"/>
                    <a:pt x="250232" y="427810"/>
                  </a:cubicBezTo>
                  <a:lnTo>
                    <a:pt x="227926" y="397097"/>
                  </a:lnTo>
                  <a:lnTo>
                    <a:pt x="247217" y="350477"/>
                  </a:lnTo>
                  <a:lnTo>
                    <a:pt x="284699" y="344512"/>
                  </a:lnTo>
                  <a:cubicBezTo>
                    <a:pt x="292037" y="343339"/>
                    <a:pt x="297434" y="337013"/>
                    <a:pt x="297427" y="329587"/>
                  </a:cubicBezTo>
                  <a:lnTo>
                    <a:pt x="297391" y="2348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4" name="Полилиния: фигура 903">
              <a:extLst>
                <a:ext uri="{FF2B5EF4-FFF2-40B4-BE49-F238E27FC236}">
                  <a16:creationId xmlns:a16="http://schemas.microsoft.com/office/drawing/2014/main" id="{17445E64-F1A5-4CC4-87D8-B7E429B43CB6}"/>
                </a:ext>
              </a:extLst>
            </p:cNvPr>
            <p:cNvSpPr/>
            <p:nvPr/>
          </p:nvSpPr>
          <p:spPr>
            <a:xfrm>
              <a:off x="4288855" y="5057356"/>
              <a:ext cx="32092" cy="32092"/>
            </a:xfrm>
            <a:custGeom>
              <a:avLst/>
              <a:gdLst>
                <a:gd name="connsiteX0" fmla="*/ 16378 w 32092"/>
                <a:gd name="connsiteY0" fmla="*/ 1417 h 32092"/>
                <a:gd name="connsiteX1" fmla="*/ 1416 w 32092"/>
                <a:gd name="connsiteY1" fmla="*/ 16519 h 32092"/>
                <a:gd name="connsiteX2" fmla="*/ 16518 w 32092"/>
                <a:gd name="connsiteY2" fmla="*/ 31621 h 32092"/>
                <a:gd name="connsiteX3" fmla="*/ 17211 w 32092"/>
                <a:gd name="connsiteY3" fmla="*/ 31606 h 32092"/>
                <a:gd name="connsiteX4" fmla="*/ 31722 w 32092"/>
                <a:gd name="connsiteY4" fmla="*/ 15936 h 32092"/>
                <a:gd name="connsiteX5" fmla="*/ 16378 w 32092"/>
                <a:gd name="connsiteY5" fmla="*/ 1417 h 32092"/>
                <a:gd name="connsiteX6" fmla="*/ 16378 w 32092"/>
                <a:gd name="connsiteY6" fmla="*/ 1417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92" h="32092">
                  <a:moveTo>
                    <a:pt x="16378" y="1417"/>
                  </a:moveTo>
                  <a:cubicBezTo>
                    <a:pt x="8097" y="1491"/>
                    <a:pt x="1416" y="8222"/>
                    <a:pt x="1416" y="16519"/>
                  </a:cubicBezTo>
                  <a:cubicBezTo>
                    <a:pt x="1416" y="24857"/>
                    <a:pt x="8178" y="31621"/>
                    <a:pt x="16518" y="31621"/>
                  </a:cubicBezTo>
                  <a:cubicBezTo>
                    <a:pt x="16709" y="31621"/>
                    <a:pt x="17018" y="31614"/>
                    <a:pt x="17211" y="31606"/>
                  </a:cubicBezTo>
                  <a:cubicBezTo>
                    <a:pt x="25551" y="31289"/>
                    <a:pt x="32047" y="24276"/>
                    <a:pt x="31722" y="15936"/>
                  </a:cubicBezTo>
                  <a:cubicBezTo>
                    <a:pt x="31407" y="7713"/>
                    <a:pt x="24549" y="1321"/>
                    <a:pt x="16378" y="1417"/>
                  </a:cubicBezTo>
                  <a:lnTo>
                    <a:pt x="16378" y="14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5" name="Полилиния: фигура 904">
              <a:extLst>
                <a:ext uri="{FF2B5EF4-FFF2-40B4-BE49-F238E27FC236}">
                  <a16:creationId xmlns:a16="http://schemas.microsoft.com/office/drawing/2014/main" id="{FD5ACCF1-5062-4CAF-AE1B-EF695E1FB72F}"/>
                </a:ext>
              </a:extLst>
            </p:cNvPr>
            <p:cNvSpPr/>
            <p:nvPr/>
          </p:nvSpPr>
          <p:spPr>
            <a:xfrm>
              <a:off x="4288855" y="4829525"/>
              <a:ext cx="145359" cy="247299"/>
            </a:xfrm>
            <a:custGeom>
              <a:avLst/>
              <a:gdLst>
                <a:gd name="connsiteX0" fmla="*/ 16518 w 145358"/>
                <a:gd name="connsiteY0" fmla="*/ 1416 h 247298"/>
                <a:gd name="connsiteX1" fmla="*/ 1416 w 145358"/>
                <a:gd name="connsiteY1" fmla="*/ 16518 h 247298"/>
                <a:gd name="connsiteX2" fmla="*/ 16518 w 145358"/>
                <a:gd name="connsiteY2" fmla="*/ 31620 h 247298"/>
                <a:gd name="connsiteX3" fmla="*/ 115332 w 145358"/>
                <a:gd name="connsiteY3" fmla="*/ 130434 h 247298"/>
                <a:gd name="connsiteX4" fmla="*/ 62540 w 145358"/>
                <a:gd name="connsiteY4" fmla="*/ 217906 h 247298"/>
                <a:gd name="connsiteX5" fmla="*/ 56227 w 145358"/>
                <a:gd name="connsiteY5" fmla="*/ 238301 h 247298"/>
                <a:gd name="connsiteX6" fmla="*/ 69597 w 145358"/>
                <a:gd name="connsiteY6" fmla="*/ 246362 h 247298"/>
                <a:gd name="connsiteX7" fmla="*/ 76632 w 145358"/>
                <a:gd name="connsiteY7" fmla="*/ 244622 h 247298"/>
                <a:gd name="connsiteX8" fmla="*/ 145536 w 145358"/>
                <a:gd name="connsiteY8" fmla="*/ 130434 h 247298"/>
                <a:gd name="connsiteX9" fmla="*/ 16518 w 145358"/>
                <a:gd name="connsiteY9" fmla="*/ 1416 h 247298"/>
                <a:gd name="connsiteX10" fmla="*/ 16518 w 145358"/>
                <a:gd name="connsiteY10" fmla="*/ 1416 h 247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358" h="247298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cubicBezTo>
                    <a:pt x="71005" y="31620"/>
                    <a:pt x="115332" y="75945"/>
                    <a:pt x="115332" y="130434"/>
                  </a:cubicBezTo>
                  <a:cubicBezTo>
                    <a:pt x="115332" y="167208"/>
                    <a:pt x="95104" y="200723"/>
                    <a:pt x="62540" y="217906"/>
                  </a:cubicBezTo>
                  <a:cubicBezTo>
                    <a:pt x="55159" y="221791"/>
                    <a:pt x="52333" y="230928"/>
                    <a:pt x="56227" y="238301"/>
                  </a:cubicBezTo>
                  <a:cubicBezTo>
                    <a:pt x="58934" y="243434"/>
                    <a:pt x="64169" y="246362"/>
                    <a:pt x="69597" y="246362"/>
                  </a:cubicBezTo>
                  <a:cubicBezTo>
                    <a:pt x="71971" y="246362"/>
                    <a:pt x="74382" y="245802"/>
                    <a:pt x="76632" y="244622"/>
                  </a:cubicBezTo>
                  <a:cubicBezTo>
                    <a:pt x="119136" y="222197"/>
                    <a:pt x="145536" y="178446"/>
                    <a:pt x="145536" y="130434"/>
                  </a:cubicBezTo>
                  <a:cubicBezTo>
                    <a:pt x="145536" y="59287"/>
                    <a:pt x="87655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6" name="Полилиния: фигура 905">
              <a:extLst>
                <a:ext uri="{FF2B5EF4-FFF2-40B4-BE49-F238E27FC236}">
                  <a16:creationId xmlns:a16="http://schemas.microsoft.com/office/drawing/2014/main" id="{9D6D83EA-F0F3-4F8C-8C45-903DA4318997}"/>
                </a:ext>
              </a:extLst>
            </p:cNvPr>
            <p:cNvSpPr/>
            <p:nvPr/>
          </p:nvSpPr>
          <p:spPr>
            <a:xfrm>
              <a:off x="3917339" y="5242461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05 w 103827"/>
                <a:gd name="connsiteY5" fmla="*/ 104116 h 103827"/>
                <a:gd name="connsiteX6" fmla="*/ 104107 w 103827"/>
                <a:gd name="connsiteY6" fmla="*/ 89014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05" y="104116"/>
                  </a:lnTo>
                  <a:cubicBezTo>
                    <a:pt x="97345" y="104116"/>
                    <a:pt x="104107" y="97354"/>
                    <a:pt x="104107" y="89014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7" name="Полилиния: фигура 906">
              <a:extLst>
                <a:ext uri="{FF2B5EF4-FFF2-40B4-BE49-F238E27FC236}">
                  <a16:creationId xmlns:a16="http://schemas.microsoft.com/office/drawing/2014/main" id="{583A9DA3-06FA-4406-846A-8E74DC02B99C}"/>
                </a:ext>
              </a:extLst>
            </p:cNvPr>
            <p:cNvSpPr/>
            <p:nvPr/>
          </p:nvSpPr>
          <p:spPr>
            <a:xfrm>
              <a:off x="4587875" y="5242461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14 w 103827"/>
                <a:gd name="connsiteY5" fmla="*/ 104116 h 103827"/>
                <a:gd name="connsiteX6" fmla="*/ 104116 w 103827"/>
                <a:gd name="connsiteY6" fmla="*/ 89014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14" y="104116"/>
                  </a:lnTo>
                  <a:cubicBezTo>
                    <a:pt x="97354" y="104116"/>
                    <a:pt x="104116" y="97354"/>
                    <a:pt x="104116" y="89014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8" name="Полилиния: фигура 907">
              <a:extLst>
                <a:ext uri="{FF2B5EF4-FFF2-40B4-BE49-F238E27FC236}">
                  <a16:creationId xmlns:a16="http://schemas.microsoft.com/office/drawing/2014/main" id="{3E671FA2-353C-4474-BDB3-704371325A8A}"/>
                </a:ext>
              </a:extLst>
            </p:cNvPr>
            <p:cNvSpPr/>
            <p:nvPr/>
          </p:nvSpPr>
          <p:spPr>
            <a:xfrm>
              <a:off x="3917339" y="4571925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05 w 103827"/>
                <a:gd name="connsiteY5" fmla="*/ 104107 h 103827"/>
                <a:gd name="connsiteX6" fmla="*/ 104107 w 103827"/>
                <a:gd name="connsiteY6" fmla="*/ 89005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05" y="104107"/>
                  </a:lnTo>
                  <a:cubicBezTo>
                    <a:pt x="97345" y="104107"/>
                    <a:pt x="104107" y="97353"/>
                    <a:pt x="104107" y="89005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9" name="Полилиния: фигура 908">
              <a:extLst>
                <a:ext uri="{FF2B5EF4-FFF2-40B4-BE49-F238E27FC236}">
                  <a16:creationId xmlns:a16="http://schemas.microsoft.com/office/drawing/2014/main" id="{C92C4CD0-5E80-4A3F-ACA9-9A650E4D504B}"/>
                </a:ext>
              </a:extLst>
            </p:cNvPr>
            <p:cNvSpPr/>
            <p:nvPr/>
          </p:nvSpPr>
          <p:spPr>
            <a:xfrm>
              <a:off x="4587875" y="4571925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14 w 103827"/>
                <a:gd name="connsiteY5" fmla="*/ 104107 h 103827"/>
                <a:gd name="connsiteX6" fmla="*/ 104116 w 103827"/>
                <a:gd name="connsiteY6" fmla="*/ 89005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14" y="104107"/>
                  </a:lnTo>
                  <a:cubicBezTo>
                    <a:pt x="97354" y="104107"/>
                    <a:pt x="104116" y="97353"/>
                    <a:pt x="104116" y="89005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0" name="Полилиния: фигура 909">
              <a:extLst>
                <a:ext uri="{FF2B5EF4-FFF2-40B4-BE49-F238E27FC236}">
                  <a16:creationId xmlns:a16="http://schemas.microsoft.com/office/drawing/2014/main" id="{21EE7447-B4E9-49C0-95DD-5896E0D6F7D9}"/>
                </a:ext>
              </a:extLst>
            </p:cNvPr>
            <p:cNvSpPr/>
            <p:nvPr/>
          </p:nvSpPr>
          <p:spPr>
            <a:xfrm>
              <a:off x="4624119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1" name="Полилиния: фигура 910">
              <a:extLst>
                <a:ext uri="{FF2B5EF4-FFF2-40B4-BE49-F238E27FC236}">
                  <a16:creationId xmlns:a16="http://schemas.microsoft.com/office/drawing/2014/main" id="{E445C5B2-D65C-4815-9368-B40B27EBA865}"/>
                </a:ext>
              </a:extLst>
            </p:cNvPr>
            <p:cNvSpPr/>
            <p:nvPr/>
          </p:nvSpPr>
          <p:spPr>
            <a:xfrm>
              <a:off x="4624119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2" name="Полилиния: фигура 911">
              <a:extLst>
                <a:ext uri="{FF2B5EF4-FFF2-40B4-BE49-F238E27FC236}">
                  <a16:creationId xmlns:a16="http://schemas.microsoft.com/office/drawing/2014/main" id="{815B220B-9C26-49CD-A409-57D0CE6FA39E}"/>
                </a:ext>
              </a:extLst>
            </p:cNvPr>
            <p:cNvSpPr/>
            <p:nvPr/>
          </p:nvSpPr>
          <p:spPr>
            <a:xfrm>
              <a:off x="4624119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3" name="Полилиния: фигура 912">
              <a:extLst>
                <a:ext uri="{FF2B5EF4-FFF2-40B4-BE49-F238E27FC236}">
                  <a16:creationId xmlns:a16="http://schemas.microsoft.com/office/drawing/2014/main" id="{04DEC0A0-7E67-4EB0-8D2E-CB5E3ACEA47D}"/>
                </a:ext>
              </a:extLst>
            </p:cNvPr>
            <p:cNvSpPr/>
            <p:nvPr/>
          </p:nvSpPr>
          <p:spPr>
            <a:xfrm>
              <a:off x="4624119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4" name="Полилиния: фигура 913">
              <a:extLst>
                <a:ext uri="{FF2B5EF4-FFF2-40B4-BE49-F238E27FC236}">
                  <a16:creationId xmlns:a16="http://schemas.microsoft.com/office/drawing/2014/main" id="{D2DFAFDD-4A6E-4BE1-855D-58E1F3A33D25}"/>
                </a:ext>
              </a:extLst>
            </p:cNvPr>
            <p:cNvSpPr/>
            <p:nvPr/>
          </p:nvSpPr>
          <p:spPr>
            <a:xfrm>
              <a:off x="4624119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5" name="Полилиния: фигура 914">
              <a:extLst>
                <a:ext uri="{FF2B5EF4-FFF2-40B4-BE49-F238E27FC236}">
                  <a16:creationId xmlns:a16="http://schemas.microsoft.com/office/drawing/2014/main" id="{C67C293E-BBA2-4A90-81F2-AA89B66C7752}"/>
                </a:ext>
              </a:extLst>
            </p:cNvPr>
            <p:cNvSpPr/>
            <p:nvPr/>
          </p:nvSpPr>
          <p:spPr>
            <a:xfrm>
              <a:off x="4624119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6" name="Полилиния: фигура 915">
              <a:extLst>
                <a:ext uri="{FF2B5EF4-FFF2-40B4-BE49-F238E27FC236}">
                  <a16:creationId xmlns:a16="http://schemas.microsoft.com/office/drawing/2014/main" id="{19A03AD2-AAEF-4969-9A69-BE74CEE15D2C}"/>
                </a:ext>
              </a:extLst>
            </p:cNvPr>
            <p:cNvSpPr/>
            <p:nvPr/>
          </p:nvSpPr>
          <p:spPr>
            <a:xfrm>
              <a:off x="4624119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7" name="Полилиния: фигура 916">
              <a:extLst>
                <a:ext uri="{FF2B5EF4-FFF2-40B4-BE49-F238E27FC236}">
                  <a16:creationId xmlns:a16="http://schemas.microsoft.com/office/drawing/2014/main" id="{D96D524C-36FB-447D-B1CE-FF77E7C6AF81}"/>
                </a:ext>
              </a:extLst>
            </p:cNvPr>
            <p:cNvSpPr/>
            <p:nvPr/>
          </p:nvSpPr>
          <p:spPr>
            <a:xfrm>
              <a:off x="3953583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8" name="Полилиния: фигура 917">
              <a:extLst>
                <a:ext uri="{FF2B5EF4-FFF2-40B4-BE49-F238E27FC236}">
                  <a16:creationId xmlns:a16="http://schemas.microsoft.com/office/drawing/2014/main" id="{523C7455-F9E9-4ACE-8238-9AADD3BF0A8D}"/>
                </a:ext>
              </a:extLst>
            </p:cNvPr>
            <p:cNvSpPr/>
            <p:nvPr/>
          </p:nvSpPr>
          <p:spPr>
            <a:xfrm>
              <a:off x="3953583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9" name="Полилиния: фигура 918">
              <a:extLst>
                <a:ext uri="{FF2B5EF4-FFF2-40B4-BE49-F238E27FC236}">
                  <a16:creationId xmlns:a16="http://schemas.microsoft.com/office/drawing/2014/main" id="{57C25C92-FE46-4A6E-A29C-E64C097C2506}"/>
                </a:ext>
              </a:extLst>
            </p:cNvPr>
            <p:cNvSpPr/>
            <p:nvPr/>
          </p:nvSpPr>
          <p:spPr>
            <a:xfrm>
              <a:off x="3953583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0" name="Полилиния: фигура 919">
              <a:extLst>
                <a:ext uri="{FF2B5EF4-FFF2-40B4-BE49-F238E27FC236}">
                  <a16:creationId xmlns:a16="http://schemas.microsoft.com/office/drawing/2014/main" id="{2910405D-3D10-4693-8688-84D54250A295}"/>
                </a:ext>
              </a:extLst>
            </p:cNvPr>
            <p:cNvSpPr/>
            <p:nvPr/>
          </p:nvSpPr>
          <p:spPr>
            <a:xfrm>
              <a:off x="3953583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1" name="Полилиния: фигура 920">
              <a:extLst>
                <a:ext uri="{FF2B5EF4-FFF2-40B4-BE49-F238E27FC236}">
                  <a16:creationId xmlns:a16="http://schemas.microsoft.com/office/drawing/2014/main" id="{C6184B8E-CBB8-451F-9686-B98EBF619731}"/>
                </a:ext>
              </a:extLst>
            </p:cNvPr>
            <p:cNvSpPr/>
            <p:nvPr/>
          </p:nvSpPr>
          <p:spPr>
            <a:xfrm>
              <a:off x="3953583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2" name="Полилиния: фигура 921">
              <a:extLst>
                <a:ext uri="{FF2B5EF4-FFF2-40B4-BE49-F238E27FC236}">
                  <a16:creationId xmlns:a16="http://schemas.microsoft.com/office/drawing/2014/main" id="{CE4F51B2-482C-4DA8-88F4-532C94CCD6FA}"/>
                </a:ext>
              </a:extLst>
            </p:cNvPr>
            <p:cNvSpPr/>
            <p:nvPr/>
          </p:nvSpPr>
          <p:spPr>
            <a:xfrm>
              <a:off x="3953583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3" name="Полилиния: фигура 922">
              <a:extLst>
                <a:ext uri="{FF2B5EF4-FFF2-40B4-BE49-F238E27FC236}">
                  <a16:creationId xmlns:a16="http://schemas.microsoft.com/office/drawing/2014/main" id="{30EC8A93-0A67-4F56-A660-89DBE1AFA271}"/>
                </a:ext>
              </a:extLst>
            </p:cNvPr>
            <p:cNvSpPr/>
            <p:nvPr/>
          </p:nvSpPr>
          <p:spPr>
            <a:xfrm>
              <a:off x="3953583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4" name="Полилиния: фигура 923">
              <a:extLst>
                <a:ext uri="{FF2B5EF4-FFF2-40B4-BE49-F238E27FC236}">
                  <a16:creationId xmlns:a16="http://schemas.microsoft.com/office/drawing/2014/main" id="{83940679-2206-40C0-B96F-33B6B3652B65}"/>
                </a:ext>
              </a:extLst>
            </p:cNvPr>
            <p:cNvSpPr/>
            <p:nvPr/>
          </p:nvSpPr>
          <p:spPr>
            <a:xfrm>
              <a:off x="4363202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5" name="Полилиния: фигура 924">
              <a:extLst>
                <a:ext uri="{FF2B5EF4-FFF2-40B4-BE49-F238E27FC236}">
                  <a16:creationId xmlns:a16="http://schemas.microsoft.com/office/drawing/2014/main" id="{9A135849-00F4-4BA3-BEFF-FD7F7467ACB6}"/>
                </a:ext>
              </a:extLst>
            </p:cNvPr>
            <p:cNvSpPr/>
            <p:nvPr/>
          </p:nvSpPr>
          <p:spPr>
            <a:xfrm>
              <a:off x="4212180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6" name="Полилиния: фигура 925">
              <a:extLst>
                <a:ext uri="{FF2B5EF4-FFF2-40B4-BE49-F238E27FC236}">
                  <a16:creationId xmlns:a16="http://schemas.microsoft.com/office/drawing/2014/main" id="{8041F099-5A80-435A-A3D7-587C0C1844AC}"/>
                </a:ext>
              </a:extLst>
            </p:cNvPr>
            <p:cNvSpPr/>
            <p:nvPr/>
          </p:nvSpPr>
          <p:spPr>
            <a:xfrm>
              <a:off x="4287691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7" name="Полилиния: фигура 926">
              <a:extLst>
                <a:ext uri="{FF2B5EF4-FFF2-40B4-BE49-F238E27FC236}">
                  <a16:creationId xmlns:a16="http://schemas.microsoft.com/office/drawing/2014/main" id="{43EE589D-5FF4-4111-8772-DFA0724C711D}"/>
                </a:ext>
              </a:extLst>
            </p:cNvPr>
            <p:cNvSpPr/>
            <p:nvPr/>
          </p:nvSpPr>
          <p:spPr>
            <a:xfrm>
              <a:off x="4136668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8" name="Полилиния: фигура 927">
              <a:extLst>
                <a:ext uri="{FF2B5EF4-FFF2-40B4-BE49-F238E27FC236}">
                  <a16:creationId xmlns:a16="http://schemas.microsoft.com/office/drawing/2014/main" id="{BAF4EB14-CE0F-415D-A696-7CAD0FF1190D}"/>
                </a:ext>
              </a:extLst>
            </p:cNvPr>
            <p:cNvSpPr/>
            <p:nvPr/>
          </p:nvSpPr>
          <p:spPr>
            <a:xfrm>
              <a:off x="4438713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9" name="Полилиния: фигура 928">
              <a:extLst>
                <a:ext uri="{FF2B5EF4-FFF2-40B4-BE49-F238E27FC236}">
                  <a16:creationId xmlns:a16="http://schemas.microsoft.com/office/drawing/2014/main" id="{0FFB82F4-A259-4E12-AD67-EED452BD4AEB}"/>
                </a:ext>
              </a:extLst>
            </p:cNvPr>
            <p:cNvSpPr/>
            <p:nvPr/>
          </p:nvSpPr>
          <p:spPr>
            <a:xfrm>
              <a:off x="4061157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0" name="Полилиния: фигура 929">
              <a:extLst>
                <a:ext uri="{FF2B5EF4-FFF2-40B4-BE49-F238E27FC236}">
                  <a16:creationId xmlns:a16="http://schemas.microsoft.com/office/drawing/2014/main" id="{3D89D685-C432-4018-A131-2D469348BA26}"/>
                </a:ext>
              </a:extLst>
            </p:cNvPr>
            <p:cNvSpPr/>
            <p:nvPr/>
          </p:nvSpPr>
          <p:spPr>
            <a:xfrm>
              <a:off x="4514216" y="5279915"/>
              <a:ext cx="33980" cy="32092"/>
            </a:xfrm>
            <a:custGeom>
              <a:avLst/>
              <a:gdLst>
                <a:gd name="connsiteX0" fmla="*/ 18855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55 w 33979"/>
                <a:gd name="connsiteY4" fmla="*/ 31620 h 32092"/>
                <a:gd name="connsiteX5" fmla="*/ 33957 w 33979"/>
                <a:gd name="connsiteY5" fmla="*/ 16518 h 32092"/>
                <a:gd name="connsiteX6" fmla="*/ 18855 w 33979"/>
                <a:gd name="connsiteY6" fmla="*/ 1416 h 32092"/>
                <a:gd name="connsiteX7" fmla="*/ 18855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55" y="1416"/>
                  </a:moveTo>
                  <a:lnTo>
                    <a:pt x="16518" y="1416"/>
                  </a:lnTo>
                  <a:cubicBezTo>
                    <a:pt x="8185" y="1416"/>
                    <a:pt x="1416" y="8178"/>
                    <a:pt x="1416" y="16518"/>
                  </a:cubicBezTo>
                  <a:cubicBezTo>
                    <a:pt x="1416" y="24858"/>
                    <a:pt x="8185" y="31620"/>
                    <a:pt x="16518" y="31620"/>
                  </a:cubicBezTo>
                  <a:lnTo>
                    <a:pt x="18855" y="31620"/>
                  </a:lnTo>
                  <a:cubicBezTo>
                    <a:pt x="27195" y="31620"/>
                    <a:pt x="33957" y="24858"/>
                    <a:pt x="33957" y="16518"/>
                  </a:cubicBezTo>
                  <a:cubicBezTo>
                    <a:pt x="33957" y="8178"/>
                    <a:pt x="27195" y="1416"/>
                    <a:pt x="18855" y="1416"/>
                  </a:cubicBezTo>
                  <a:lnTo>
                    <a:pt x="18855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1" name="Полилиния: фигура 930">
              <a:extLst>
                <a:ext uri="{FF2B5EF4-FFF2-40B4-BE49-F238E27FC236}">
                  <a16:creationId xmlns:a16="http://schemas.microsoft.com/office/drawing/2014/main" id="{330AD26D-FD9C-4AC3-9673-430094BD0C85}"/>
                </a:ext>
              </a:extLst>
            </p:cNvPr>
            <p:cNvSpPr/>
            <p:nvPr/>
          </p:nvSpPr>
          <p:spPr>
            <a:xfrm>
              <a:off x="4363202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2" name="Полилиния: фигура 931">
              <a:extLst>
                <a:ext uri="{FF2B5EF4-FFF2-40B4-BE49-F238E27FC236}">
                  <a16:creationId xmlns:a16="http://schemas.microsoft.com/office/drawing/2014/main" id="{A4AF7C8B-15DE-4F5A-9FE8-3D52A9D7D450}"/>
                </a:ext>
              </a:extLst>
            </p:cNvPr>
            <p:cNvSpPr/>
            <p:nvPr/>
          </p:nvSpPr>
          <p:spPr>
            <a:xfrm>
              <a:off x="4287691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3" name="Полилиния: фигура 932">
              <a:extLst>
                <a:ext uri="{FF2B5EF4-FFF2-40B4-BE49-F238E27FC236}">
                  <a16:creationId xmlns:a16="http://schemas.microsoft.com/office/drawing/2014/main" id="{FB16031B-69BA-4DAC-A1A0-0A66DB91D6B8}"/>
                </a:ext>
              </a:extLst>
            </p:cNvPr>
            <p:cNvSpPr/>
            <p:nvPr/>
          </p:nvSpPr>
          <p:spPr>
            <a:xfrm>
              <a:off x="4514224" y="4609379"/>
              <a:ext cx="33980" cy="32092"/>
            </a:xfrm>
            <a:custGeom>
              <a:avLst/>
              <a:gdLst>
                <a:gd name="connsiteX0" fmla="*/ 18848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48 w 33979"/>
                <a:gd name="connsiteY4" fmla="*/ 31620 h 32092"/>
                <a:gd name="connsiteX5" fmla="*/ 33950 w 33979"/>
                <a:gd name="connsiteY5" fmla="*/ 16518 h 32092"/>
                <a:gd name="connsiteX6" fmla="*/ 18848 w 33979"/>
                <a:gd name="connsiteY6" fmla="*/ 1416 h 32092"/>
                <a:gd name="connsiteX7" fmla="*/ 18848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48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18848" y="31620"/>
                  </a:lnTo>
                  <a:cubicBezTo>
                    <a:pt x="27188" y="31620"/>
                    <a:pt x="33950" y="24858"/>
                    <a:pt x="33950" y="16518"/>
                  </a:cubicBezTo>
                  <a:cubicBezTo>
                    <a:pt x="33950" y="8178"/>
                    <a:pt x="27188" y="1416"/>
                    <a:pt x="18848" y="1416"/>
                  </a:cubicBezTo>
                  <a:lnTo>
                    <a:pt x="1884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4" name="Полилиния: фигура 933">
              <a:extLst>
                <a:ext uri="{FF2B5EF4-FFF2-40B4-BE49-F238E27FC236}">
                  <a16:creationId xmlns:a16="http://schemas.microsoft.com/office/drawing/2014/main" id="{D4CED06A-125F-4C01-B3C0-AD45889CF8D6}"/>
                </a:ext>
              </a:extLst>
            </p:cNvPr>
            <p:cNvSpPr/>
            <p:nvPr/>
          </p:nvSpPr>
          <p:spPr>
            <a:xfrm>
              <a:off x="4438713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5" name="Полилиния: фигура 934">
              <a:extLst>
                <a:ext uri="{FF2B5EF4-FFF2-40B4-BE49-F238E27FC236}">
                  <a16:creationId xmlns:a16="http://schemas.microsoft.com/office/drawing/2014/main" id="{E42B7301-245E-4146-998F-257B697141BC}"/>
                </a:ext>
              </a:extLst>
            </p:cNvPr>
            <p:cNvSpPr/>
            <p:nvPr/>
          </p:nvSpPr>
          <p:spPr>
            <a:xfrm>
              <a:off x="4212180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6" name="Полилиния: фигура 935">
              <a:extLst>
                <a:ext uri="{FF2B5EF4-FFF2-40B4-BE49-F238E27FC236}">
                  <a16:creationId xmlns:a16="http://schemas.microsoft.com/office/drawing/2014/main" id="{AED349A7-038C-438D-AF70-4C2E884BDA44}"/>
                </a:ext>
              </a:extLst>
            </p:cNvPr>
            <p:cNvSpPr/>
            <p:nvPr/>
          </p:nvSpPr>
          <p:spPr>
            <a:xfrm>
              <a:off x="4136668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7" name="Полилиния: фигура 936">
              <a:extLst>
                <a:ext uri="{FF2B5EF4-FFF2-40B4-BE49-F238E27FC236}">
                  <a16:creationId xmlns:a16="http://schemas.microsoft.com/office/drawing/2014/main" id="{29547159-EDE4-4A1A-8686-6CA94FA4CA7B}"/>
                </a:ext>
              </a:extLst>
            </p:cNvPr>
            <p:cNvSpPr/>
            <p:nvPr/>
          </p:nvSpPr>
          <p:spPr>
            <a:xfrm>
              <a:off x="4061157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8" name="Полилиния: фигура 937">
              <a:extLst>
                <a:ext uri="{FF2B5EF4-FFF2-40B4-BE49-F238E27FC236}">
                  <a16:creationId xmlns:a16="http://schemas.microsoft.com/office/drawing/2014/main" id="{C30B7451-70EF-4B8E-BC98-7A8C01336B05}"/>
                </a:ext>
              </a:extLst>
            </p:cNvPr>
            <p:cNvSpPr/>
            <p:nvPr/>
          </p:nvSpPr>
          <p:spPr>
            <a:xfrm>
              <a:off x="4131985" y="4896623"/>
              <a:ext cx="32092" cy="32092"/>
            </a:xfrm>
            <a:custGeom>
              <a:avLst/>
              <a:gdLst>
                <a:gd name="connsiteX0" fmla="*/ 27195 w 32092"/>
                <a:gd name="connsiteY0" fmla="*/ 5841 h 32092"/>
                <a:gd name="connsiteX1" fmla="*/ 16518 w 32092"/>
                <a:gd name="connsiteY1" fmla="*/ 1416 h 32092"/>
                <a:gd name="connsiteX2" fmla="*/ 5841 w 32092"/>
                <a:gd name="connsiteY2" fmla="*/ 5841 h 32092"/>
                <a:gd name="connsiteX3" fmla="*/ 1416 w 32092"/>
                <a:gd name="connsiteY3" fmla="*/ 16518 h 32092"/>
                <a:gd name="connsiteX4" fmla="*/ 5841 w 32092"/>
                <a:gd name="connsiteY4" fmla="*/ 27195 h 32092"/>
                <a:gd name="connsiteX5" fmla="*/ 16518 w 32092"/>
                <a:gd name="connsiteY5" fmla="*/ 31620 h 32092"/>
                <a:gd name="connsiteX6" fmla="*/ 27195 w 32092"/>
                <a:gd name="connsiteY6" fmla="*/ 27195 h 32092"/>
                <a:gd name="connsiteX7" fmla="*/ 31620 w 32092"/>
                <a:gd name="connsiteY7" fmla="*/ 16518 h 32092"/>
                <a:gd name="connsiteX8" fmla="*/ 27195 w 32092"/>
                <a:gd name="connsiteY8" fmla="*/ 5841 h 32092"/>
                <a:gd name="connsiteX9" fmla="*/ 27195 w 32092"/>
                <a:gd name="connsiteY9" fmla="*/ 5841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092" h="32092">
                  <a:moveTo>
                    <a:pt x="27195" y="5841"/>
                  </a:moveTo>
                  <a:cubicBezTo>
                    <a:pt x="24386" y="3030"/>
                    <a:pt x="20494" y="1416"/>
                    <a:pt x="16518" y="1416"/>
                  </a:cubicBezTo>
                  <a:cubicBezTo>
                    <a:pt x="12537" y="1416"/>
                    <a:pt x="8650" y="3030"/>
                    <a:pt x="5841" y="5841"/>
                  </a:cubicBezTo>
                  <a:cubicBezTo>
                    <a:pt x="3017" y="8650"/>
                    <a:pt x="1416" y="12529"/>
                    <a:pt x="1416" y="16518"/>
                  </a:cubicBezTo>
                  <a:cubicBezTo>
                    <a:pt x="1416" y="20492"/>
                    <a:pt x="3017" y="24386"/>
                    <a:pt x="5841" y="27195"/>
                  </a:cubicBezTo>
                  <a:cubicBezTo>
                    <a:pt x="8650" y="30006"/>
                    <a:pt x="12537" y="31620"/>
                    <a:pt x="16518" y="31620"/>
                  </a:cubicBezTo>
                  <a:cubicBezTo>
                    <a:pt x="20494" y="31620"/>
                    <a:pt x="24386" y="30006"/>
                    <a:pt x="27195" y="27195"/>
                  </a:cubicBezTo>
                  <a:cubicBezTo>
                    <a:pt x="30006" y="24386"/>
                    <a:pt x="31620" y="20492"/>
                    <a:pt x="31620" y="16518"/>
                  </a:cubicBezTo>
                  <a:cubicBezTo>
                    <a:pt x="31620" y="12544"/>
                    <a:pt x="30006" y="8650"/>
                    <a:pt x="27195" y="5841"/>
                  </a:cubicBezTo>
                  <a:lnTo>
                    <a:pt x="27195" y="58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9" name="Полилиния: фигура 938">
              <a:extLst>
                <a:ext uri="{FF2B5EF4-FFF2-40B4-BE49-F238E27FC236}">
                  <a16:creationId xmlns:a16="http://schemas.microsoft.com/office/drawing/2014/main" id="{31792453-63C7-44E3-AFF3-1475E876C180}"/>
                </a:ext>
              </a:extLst>
            </p:cNvPr>
            <p:cNvSpPr/>
            <p:nvPr/>
          </p:nvSpPr>
          <p:spPr>
            <a:xfrm>
              <a:off x="4131977" y="4670341"/>
              <a:ext cx="128369" cy="570108"/>
            </a:xfrm>
            <a:custGeom>
              <a:avLst/>
              <a:gdLst>
                <a:gd name="connsiteX0" fmla="*/ 95916 w 128368"/>
                <a:gd name="connsiteY0" fmla="*/ 1416 h 570108"/>
                <a:gd name="connsiteX1" fmla="*/ 33782 w 128368"/>
                <a:gd name="connsiteY1" fmla="*/ 1416 h 570108"/>
                <a:gd name="connsiteX2" fmla="*/ 1416 w 128368"/>
                <a:gd name="connsiteY2" fmla="*/ 33780 h 570108"/>
                <a:gd name="connsiteX3" fmla="*/ 1416 w 128368"/>
                <a:gd name="connsiteY3" fmla="*/ 190444 h 570108"/>
                <a:gd name="connsiteX4" fmla="*/ 16518 w 128368"/>
                <a:gd name="connsiteY4" fmla="*/ 205547 h 570108"/>
                <a:gd name="connsiteX5" fmla="*/ 31620 w 128368"/>
                <a:gd name="connsiteY5" fmla="*/ 190444 h 570108"/>
                <a:gd name="connsiteX6" fmla="*/ 31620 w 128368"/>
                <a:gd name="connsiteY6" fmla="*/ 124829 h 570108"/>
                <a:gd name="connsiteX7" fmla="*/ 98076 w 128368"/>
                <a:gd name="connsiteY7" fmla="*/ 124829 h 570108"/>
                <a:gd name="connsiteX8" fmla="*/ 98076 w 128368"/>
                <a:gd name="connsiteY8" fmla="*/ 429845 h 570108"/>
                <a:gd name="connsiteX9" fmla="*/ 31620 w 128368"/>
                <a:gd name="connsiteY9" fmla="*/ 429845 h 570108"/>
                <a:gd name="connsiteX10" fmla="*/ 31620 w 128368"/>
                <a:gd name="connsiteY10" fmla="*/ 301697 h 570108"/>
                <a:gd name="connsiteX11" fmla="*/ 16518 w 128368"/>
                <a:gd name="connsiteY11" fmla="*/ 286595 h 570108"/>
                <a:gd name="connsiteX12" fmla="*/ 1416 w 128368"/>
                <a:gd name="connsiteY12" fmla="*/ 301697 h 570108"/>
                <a:gd name="connsiteX13" fmla="*/ 1416 w 128368"/>
                <a:gd name="connsiteY13" fmla="*/ 444947 h 570108"/>
                <a:gd name="connsiteX14" fmla="*/ 2684 w 128368"/>
                <a:gd name="connsiteY14" fmla="*/ 451001 h 570108"/>
                <a:gd name="connsiteX15" fmla="*/ 51015 w 128368"/>
                <a:gd name="connsiteY15" fmla="*/ 561458 h 570108"/>
                <a:gd name="connsiteX16" fmla="*/ 64849 w 128368"/>
                <a:gd name="connsiteY16" fmla="*/ 570507 h 570108"/>
                <a:gd name="connsiteX17" fmla="*/ 78682 w 128368"/>
                <a:gd name="connsiteY17" fmla="*/ 561458 h 570108"/>
                <a:gd name="connsiteX18" fmla="*/ 127011 w 128368"/>
                <a:gd name="connsiteY18" fmla="*/ 451001 h 570108"/>
                <a:gd name="connsiteX19" fmla="*/ 128280 w 128368"/>
                <a:gd name="connsiteY19" fmla="*/ 444947 h 570108"/>
                <a:gd name="connsiteX20" fmla="*/ 128280 w 128368"/>
                <a:gd name="connsiteY20" fmla="*/ 33780 h 570108"/>
                <a:gd name="connsiteX21" fmla="*/ 95916 w 128368"/>
                <a:gd name="connsiteY21" fmla="*/ 1416 h 570108"/>
                <a:gd name="connsiteX22" fmla="*/ 95916 w 128368"/>
                <a:gd name="connsiteY22" fmla="*/ 1416 h 570108"/>
                <a:gd name="connsiteX23" fmla="*/ 64849 w 128368"/>
                <a:gd name="connsiteY23" fmla="*/ 517730 h 570108"/>
                <a:gd name="connsiteX24" fmla="*/ 39615 w 128368"/>
                <a:gd name="connsiteY24" fmla="*/ 460049 h 570108"/>
                <a:gd name="connsiteX25" fmla="*/ 90083 w 128368"/>
                <a:gd name="connsiteY25" fmla="*/ 460049 h 570108"/>
                <a:gd name="connsiteX26" fmla="*/ 64849 w 128368"/>
                <a:gd name="connsiteY26" fmla="*/ 517730 h 570108"/>
                <a:gd name="connsiteX27" fmla="*/ 98076 w 128368"/>
                <a:gd name="connsiteY27" fmla="*/ 94625 h 570108"/>
                <a:gd name="connsiteX28" fmla="*/ 31628 w 128368"/>
                <a:gd name="connsiteY28" fmla="*/ 94625 h 570108"/>
                <a:gd name="connsiteX29" fmla="*/ 31628 w 128368"/>
                <a:gd name="connsiteY29" fmla="*/ 33780 h 570108"/>
                <a:gd name="connsiteX30" fmla="*/ 33782 w 128368"/>
                <a:gd name="connsiteY30" fmla="*/ 31620 h 570108"/>
                <a:gd name="connsiteX31" fmla="*/ 95916 w 128368"/>
                <a:gd name="connsiteY31" fmla="*/ 31620 h 570108"/>
                <a:gd name="connsiteX32" fmla="*/ 98076 w 128368"/>
                <a:gd name="connsiteY32" fmla="*/ 33780 h 570108"/>
                <a:gd name="connsiteX33" fmla="*/ 98076 w 128368"/>
                <a:gd name="connsiteY33" fmla="*/ 94625 h 570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28368" h="570108">
                  <a:moveTo>
                    <a:pt x="95916" y="1416"/>
                  </a:moveTo>
                  <a:lnTo>
                    <a:pt x="33782" y="1416"/>
                  </a:lnTo>
                  <a:cubicBezTo>
                    <a:pt x="15937" y="1416"/>
                    <a:pt x="1416" y="15935"/>
                    <a:pt x="1416" y="33780"/>
                  </a:cubicBezTo>
                  <a:lnTo>
                    <a:pt x="1416" y="190444"/>
                  </a:lnTo>
                  <a:cubicBezTo>
                    <a:pt x="1416" y="198790"/>
                    <a:pt x="8178" y="205547"/>
                    <a:pt x="16518" y="205547"/>
                  </a:cubicBezTo>
                  <a:cubicBezTo>
                    <a:pt x="24858" y="205547"/>
                    <a:pt x="31620" y="198790"/>
                    <a:pt x="31620" y="190444"/>
                  </a:cubicBezTo>
                  <a:lnTo>
                    <a:pt x="31620" y="124829"/>
                  </a:lnTo>
                  <a:lnTo>
                    <a:pt x="98076" y="124829"/>
                  </a:lnTo>
                  <a:lnTo>
                    <a:pt x="98076" y="429845"/>
                  </a:lnTo>
                  <a:lnTo>
                    <a:pt x="31620" y="429845"/>
                  </a:lnTo>
                  <a:lnTo>
                    <a:pt x="31620" y="301697"/>
                  </a:lnTo>
                  <a:cubicBezTo>
                    <a:pt x="31620" y="293357"/>
                    <a:pt x="24858" y="286595"/>
                    <a:pt x="16518" y="286595"/>
                  </a:cubicBezTo>
                  <a:cubicBezTo>
                    <a:pt x="8178" y="286595"/>
                    <a:pt x="1416" y="293357"/>
                    <a:pt x="1416" y="301697"/>
                  </a:cubicBezTo>
                  <a:lnTo>
                    <a:pt x="1416" y="444947"/>
                  </a:lnTo>
                  <a:cubicBezTo>
                    <a:pt x="1416" y="447027"/>
                    <a:pt x="1852" y="449091"/>
                    <a:pt x="2684" y="451001"/>
                  </a:cubicBezTo>
                  <a:lnTo>
                    <a:pt x="51015" y="561458"/>
                  </a:lnTo>
                  <a:cubicBezTo>
                    <a:pt x="53418" y="566959"/>
                    <a:pt x="58846" y="570507"/>
                    <a:pt x="64849" y="570507"/>
                  </a:cubicBezTo>
                  <a:cubicBezTo>
                    <a:pt x="70850" y="570507"/>
                    <a:pt x="76277" y="566959"/>
                    <a:pt x="78682" y="561458"/>
                  </a:cubicBezTo>
                  <a:lnTo>
                    <a:pt x="127011" y="451001"/>
                  </a:lnTo>
                  <a:cubicBezTo>
                    <a:pt x="127846" y="449091"/>
                    <a:pt x="128280" y="447027"/>
                    <a:pt x="128280" y="444947"/>
                  </a:cubicBezTo>
                  <a:lnTo>
                    <a:pt x="128280" y="33780"/>
                  </a:lnTo>
                  <a:cubicBezTo>
                    <a:pt x="128280" y="15935"/>
                    <a:pt x="113761" y="1416"/>
                    <a:pt x="95916" y="1416"/>
                  </a:cubicBezTo>
                  <a:lnTo>
                    <a:pt x="95916" y="1416"/>
                  </a:lnTo>
                  <a:close/>
                  <a:moveTo>
                    <a:pt x="64849" y="517730"/>
                  </a:moveTo>
                  <a:lnTo>
                    <a:pt x="39615" y="460049"/>
                  </a:lnTo>
                  <a:lnTo>
                    <a:pt x="90083" y="460049"/>
                  </a:lnTo>
                  <a:lnTo>
                    <a:pt x="64849" y="517730"/>
                  </a:lnTo>
                  <a:close/>
                  <a:moveTo>
                    <a:pt x="98076" y="94625"/>
                  </a:moveTo>
                  <a:lnTo>
                    <a:pt x="31628" y="94625"/>
                  </a:lnTo>
                  <a:lnTo>
                    <a:pt x="31628" y="33780"/>
                  </a:lnTo>
                  <a:cubicBezTo>
                    <a:pt x="31628" y="32592"/>
                    <a:pt x="32594" y="31620"/>
                    <a:pt x="33782" y="31620"/>
                  </a:cubicBezTo>
                  <a:lnTo>
                    <a:pt x="95916" y="31620"/>
                  </a:lnTo>
                  <a:cubicBezTo>
                    <a:pt x="97111" y="31620"/>
                    <a:pt x="98076" y="32592"/>
                    <a:pt x="98076" y="33780"/>
                  </a:cubicBezTo>
                  <a:lnTo>
                    <a:pt x="98076" y="9462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940" name="TextBox 939">
            <a:extLst>
              <a:ext uri="{FF2B5EF4-FFF2-40B4-BE49-F238E27FC236}">
                <a16:creationId xmlns:a16="http://schemas.microsoft.com/office/drawing/2014/main" id="{4F9FED8D-619C-48E0-970F-281FF2DFD15E}"/>
              </a:ext>
            </a:extLst>
          </p:cNvPr>
          <p:cNvSpPr txBox="1"/>
          <p:nvPr/>
        </p:nvSpPr>
        <p:spPr>
          <a:xfrm>
            <a:off x="6370549" y="1453379"/>
            <a:ext cx="22008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Montserrat Bold" panose="00000800000000000000" pitchFamily="2" charset="0"/>
              </a:rPr>
              <a:t>637,660</a:t>
            </a:r>
            <a:r>
              <a:rPr lang="ru-RU" sz="2000" dirty="0">
                <a:latin typeface="Montserrat Bold" panose="00000800000000000000" pitchFamily="2" charset="0"/>
              </a:rPr>
              <a:t> км</a:t>
            </a:r>
            <a:r>
              <a:rPr lang="en-US" sz="2000" baseline="30000" dirty="0">
                <a:latin typeface="Montserrat Bold" panose="00000800000000000000" pitchFamily="2" charset="0"/>
              </a:rPr>
              <a:t>2</a:t>
            </a:r>
            <a:endParaRPr lang="ru-RU" sz="2000" dirty="0">
              <a:latin typeface="Montserrat Bold" panose="00000800000000000000" pitchFamily="2" charset="0"/>
            </a:endParaRPr>
          </a:p>
        </p:txBody>
      </p: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08234B4A-2C9F-4463-B0EA-6F7FAD98E067}"/>
              </a:ext>
            </a:extLst>
          </p:cNvPr>
          <p:cNvGrpSpPr/>
          <p:nvPr/>
        </p:nvGrpSpPr>
        <p:grpSpPr>
          <a:xfrm>
            <a:off x="5858520" y="2029968"/>
            <a:ext cx="3916416" cy="643121"/>
            <a:chOff x="5858520" y="2057400"/>
            <a:chExt cx="3916416" cy="643121"/>
          </a:xfrm>
        </p:grpSpPr>
        <p:sp>
          <p:nvSpPr>
            <p:cNvPr id="942" name="TextBox 941">
              <a:extLst>
                <a:ext uri="{FF2B5EF4-FFF2-40B4-BE49-F238E27FC236}">
                  <a16:creationId xmlns:a16="http://schemas.microsoft.com/office/drawing/2014/main" id="{AA972F3E-76E8-43A4-8356-490974D1B149}"/>
                </a:ext>
              </a:extLst>
            </p:cNvPr>
            <p:cNvSpPr txBox="1"/>
            <p:nvPr/>
          </p:nvSpPr>
          <p:spPr>
            <a:xfrm>
              <a:off x="6464594" y="2115746"/>
              <a:ext cx="33103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>
                  <a:latin typeface="Montserrat" panose="00000500000000000000" pitchFamily="2" charset="0"/>
                </a:defRPr>
              </a:lvl1pPr>
            </a:lstStyle>
            <a:p>
              <a:r>
                <a:rPr lang="ru-RU" sz="1600" dirty="0">
                  <a:latin typeface="Montserrat Bold" panose="00000800000000000000" pitchFamily="2" charset="0"/>
                </a:rPr>
                <a:t>1 </a:t>
              </a:r>
              <a:r>
                <a:rPr lang="en-US" sz="1600" dirty="0">
                  <a:latin typeface="Montserrat Bold" panose="00000800000000000000" pitchFamily="2" charset="0"/>
                </a:rPr>
                <a:t>US Dollar = 584.00 Shilling</a:t>
              </a:r>
            </a:p>
            <a:p>
              <a:r>
                <a:rPr lang="en-US" sz="1600" dirty="0">
                  <a:latin typeface="Montserrat Bold" panose="00000800000000000000" pitchFamily="2" charset="0"/>
                </a:rPr>
                <a:t>1000 Shilling = 1.71 US Dollar</a:t>
              </a:r>
              <a:endParaRPr lang="ru-RU" sz="1600" dirty="0">
                <a:latin typeface="Montserrat Bold" panose="00000800000000000000" pitchFamily="2" charset="0"/>
              </a:endParaRPr>
            </a:p>
          </p:txBody>
        </p:sp>
        <p:grpSp>
          <p:nvGrpSpPr>
            <p:cNvPr id="943" name="Graphic 54">
              <a:extLst>
                <a:ext uri="{FF2B5EF4-FFF2-40B4-BE49-F238E27FC236}">
                  <a16:creationId xmlns:a16="http://schemas.microsoft.com/office/drawing/2014/main" id="{E747D12F-709D-451C-9AED-5C154068E6BC}"/>
                </a:ext>
              </a:extLst>
            </p:cNvPr>
            <p:cNvGrpSpPr/>
            <p:nvPr/>
          </p:nvGrpSpPr>
          <p:grpSpPr>
            <a:xfrm>
              <a:off x="5858520" y="2057400"/>
              <a:ext cx="586887" cy="508994"/>
              <a:chOff x="4590624" y="2336687"/>
              <a:chExt cx="718618" cy="623224"/>
            </a:xfrm>
            <a:solidFill>
              <a:srgbClr val="002060"/>
            </a:solidFill>
          </p:grpSpPr>
          <p:sp>
            <p:nvSpPr>
              <p:cNvPr id="945" name="Freeform 685">
                <a:extLst>
                  <a:ext uri="{FF2B5EF4-FFF2-40B4-BE49-F238E27FC236}">
                    <a16:creationId xmlns:a16="http://schemas.microsoft.com/office/drawing/2014/main" id="{92E4445E-D4A5-44EA-B0B8-DB54C3A94C47}"/>
                  </a:ext>
                </a:extLst>
              </p:cNvPr>
              <p:cNvSpPr/>
              <p:nvPr/>
            </p:nvSpPr>
            <p:spPr>
              <a:xfrm>
                <a:off x="5034473" y="2336687"/>
                <a:ext cx="167344" cy="167344"/>
              </a:xfrm>
              <a:custGeom>
                <a:avLst/>
                <a:gdLst>
                  <a:gd name="connsiteX0" fmla="*/ 83996 w 167343"/>
                  <a:gd name="connsiteY0" fmla="*/ 168003 h 167343"/>
                  <a:gd name="connsiteX1" fmla="*/ 167997 w 167343"/>
                  <a:gd name="connsiteY1" fmla="*/ 84001 h 167343"/>
                  <a:gd name="connsiteX2" fmla="*/ 83996 w 167343"/>
                  <a:gd name="connsiteY2" fmla="*/ 0 h 167343"/>
                  <a:gd name="connsiteX3" fmla="*/ 0 w 167343"/>
                  <a:gd name="connsiteY3" fmla="*/ 84001 h 167343"/>
                  <a:gd name="connsiteX4" fmla="*/ 83996 w 167343"/>
                  <a:gd name="connsiteY4" fmla="*/ 168003 h 167343"/>
                  <a:gd name="connsiteX5" fmla="*/ 83996 w 167343"/>
                  <a:gd name="connsiteY5" fmla="*/ 24000 h 167343"/>
                  <a:gd name="connsiteX6" fmla="*/ 143998 w 167343"/>
                  <a:gd name="connsiteY6" fmla="*/ 84001 h 167343"/>
                  <a:gd name="connsiteX7" fmla="*/ 83996 w 167343"/>
                  <a:gd name="connsiteY7" fmla="*/ 144003 h 167343"/>
                  <a:gd name="connsiteX8" fmla="*/ 24000 w 167343"/>
                  <a:gd name="connsiteY8" fmla="*/ 84001 h 167343"/>
                  <a:gd name="connsiteX9" fmla="*/ 83996 w 167343"/>
                  <a:gd name="connsiteY9" fmla="*/ 24000 h 16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7343" h="167343">
                    <a:moveTo>
                      <a:pt x="83996" y="168003"/>
                    </a:moveTo>
                    <a:cubicBezTo>
                      <a:pt x="130391" y="168003"/>
                      <a:pt x="167997" y="130391"/>
                      <a:pt x="167997" y="84001"/>
                    </a:cubicBezTo>
                    <a:cubicBezTo>
                      <a:pt x="167997" y="37612"/>
                      <a:pt x="130391" y="0"/>
                      <a:pt x="83996" y="0"/>
                    </a:cubicBezTo>
                    <a:cubicBezTo>
                      <a:pt x="37606" y="0"/>
                      <a:pt x="0" y="37612"/>
                      <a:pt x="0" y="84001"/>
                    </a:cubicBezTo>
                    <a:cubicBezTo>
                      <a:pt x="60" y="130369"/>
                      <a:pt x="37634" y="167943"/>
                      <a:pt x="83996" y="168003"/>
                    </a:cubicBezTo>
                    <a:close/>
                    <a:moveTo>
                      <a:pt x="83996" y="24000"/>
                    </a:moveTo>
                    <a:cubicBezTo>
                      <a:pt x="117136" y="24000"/>
                      <a:pt x="143998" y="50867"/>
                      <a:pt x="143998" y="84001"/>
                    </a:cubicBezTo>
                    <a:cubicBezTo>
                      <a:pt x="143998" y="117136"/>
                      <a:pt x="117136" y="144003"/>
                      <a:pt x="83996" y="144003"/>
                    </a:cubicBezTo>
                    <a:cubicBezTo>
                      <a:pt x="50861" y="144003"/>
                      <a:pt x="24000" y="117136"/>
                      <a:pt x="24000" y="84001"/>
                    </a:cubicBezTo>
                    <a:cubicBezTo>
                      <a:pt x="24038" y="50883"/>
                      <a:pt x="50878" y="24044"/>
                      <a:pt x="83996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 dirty="0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6" name="Freeform 686">
                <a:extLst>
                  <a:ext uri="{FF2B5EF4-FFF2-40B4-BE49-F238E27FC236}">
                    <a16:creationId xmlns:a16="http://schemas.microsoft.com/office/drawing/2014/main" id="{12B2BC63-E780-47E6-BFEC-2B0B8D17D726}"/>
                  </a:ext>
                </a:extLst>
              </p:cNvPr>
              <p:cNvSpPr/>
              <p:nvPr/>
            </p:nvSpPr>
            <p:spPr>
              <a:xfrm>
                <a:off x="4590624" y="2432564"/>
                <a:ext cx="718618" cy="527347"/>
              </a:xfrm>
              <a:custGeom>
                <a:avLst/>
                <a:gdLst>
                  <a:gd name="connsiteX0" fmla="*/ 707997 w 718593"/>
                  <a:gd name="connsiteY0" fmla="*/ 168139 h 527343"/>
                  <a:gd name="connsiteX1" fmla="*/ 611461 w 718593"/>
                  <a:gd name="connsiteY1" fmla="*/ 156137 h 527343"/>
                  <a:gd name="connsiteX2" fmla="*/ 536517 w 718593"/>
                  <a:gd name="connsiteY2" fmla="*/ 144678 h 527343"/>
                  <a:gd name="connsiteX3" fmla="*/ 516000 w 718593"/>
                  <a:gd name="connsiteY3" fmla="*/ 144140 h 527343"/>
                  <a:gd name="connsiteX4" fmla="*/ 466035 w 718593"/>
                  <a:gd name="connsiteY4" fmla="*/ 147666 h 527343"/>
                  <a:gd name="connsiteX5" fmla="*/ 428643 w 718593"/>
                  <a:gd name="connsiteY5" fmla="*/ 156642 h 527343"/>
                  <a:gd name="connsiteX6" fmla="*/ 405566 w 718593"/>
                  <a:gd name="connsiteY6" fmla="*/ 162751 h 527343"/>
                  <a:gd name="connsiteX7" fmla="*/ 360363 w 718593"/>
                  <a:gd name="connsiteY7" fmla="*/ 167898 h 527343"/>
                  <a:gd name="connsiteX8" fmla="*/ 314605 w 718593"/>
                  <a:gd name="connsiteY8" fmla="*/ 162789 h 527343"/>
                  <a:gd name="connsiteX9" fmla="*/ 291357 w 718593"/>
                  <a:gd name="connsiteY9" fmla="*/ 156642 h 527343"/>
                  <a:gd name="connsiteX10" fmla="*/ 253894 w 718593"/>
                  <a:gd name="connsiteY10" fmla="*/ 147655 h 527343"/>
                  <a:gd name="connsiteX11" fmla="*/ 247731 w 718593"/>
                  <a:gd name="connsiteY11" fmla="*/ 146815 h 527343"/>
                  <a:gd name="connsiteX12" fmla="*/ 270060 w 718593"/>
                  <a:gd name="connsiteY12" fmla="*/ 53091 h 527343"/>
                  <a:gd name="connsiteX13" fmla="*/ 189641 w 718593"/>
                  <a:gd name="connsiteY13" fmla="*/ 32 h 527343"/>
                  <a:gd name="connsiteX14" fmla="*/ 112264 w 718593"/>
                  <a:gd name="connsiteY14" fmla="*/ 57441 h 527343"/>
                  <a:gd name="connsiteX15" fmla="*/ 139730 w 718593"/>
                  <a:gd name="connsiteY15" fmla="*/ 149792 h 527343"/>
                  <a:gd name="connsiteX16" fmla="*/ 108528 w 718593"/>
                  <a:gd name="connsiteY16" fmla="*/ 156093 h 527343"/>
                  <a:gd name="connsiteX17" fmla="*/ 12003 w 718593"/>
                  <a:gd name="connsiteY17" fmla="*/ 168139 h 527343"/>
                  <a:gd name="connsiteX18" fmla="*/ 0 w 718593"/>
                  <a:gd name="connsiteY18" fmla="*/ 180142 h 527343"/>
                  <a:gd name="connsiteX19" fmla="*/ 0 w 718593"/>
                  <a:gd name="connsiteY19" fmla="*/ 516137 h 527343"/>
                  <a:gd name="connsiteX20" fmla="*/ 12003 w 718593"/>
                  <a:gd name="connsiteY20" fmla="*/ 528139 h 527343"/>
                  <a:gd name="connsiteX21" fmla="*/ 130369 w 718593"/>
                  <a:gd name="connsiteY21" fmla="*/ 513055 h 527343"/>
                  <a:gd name="connsiteX22" fmla="*/ 150612 w 718593"/>
                  <a:gd name="connsiteY22" fmla="*/ 508721 h 527343"/>
                  <a:gd name="connsiteX23" fmla="*/ 204000 w 718593"/>
                  <a:gd name="connsiteY23" fmla="*/ 504140 h 527343"/>
                  <a:gd name="connsiteX24" fmla="*/ 250032 w 718593"/>
                  <a:gd name="connsiteY24" fmla="*/ 507342 h 527343"/>
                  <a:gd name="connsiteX25" fmla="*/ 284722 w 718593"/>
                  <a:gd name="connsiteY25" fmla="*/ 515741 h 527343"/>
                  <a:gd name="connsiteX26" fmla="*/ 309562 w 718593"/>
                  <a:gd name="connsiteY26" fmla="*/ 522295 h 527343"/>
                  <a:gd name="connsiteX27" fmla="*/ 360363 w 718593"/>
                  <a:gd name="connsiteY27" fmla="*/ 527936 h 527343"/>
                  <a:gd name="connsiteX28" fmla="*/ 410603 w 718593"/>
                  <a:gd name="connsiteY28" fmla="*/ 522262 h 527343"/>
                  <a:gd name="connsiteX29" fmla="*/ 435278 w 718593"/>
                  <a:gd name="connsiteY29" fmla="*/ 515741 h 527343"/>
                  <a:gd name="connsiteX30" fmla="*/ 469896 w 718593"/>
                  <a:gd name="connsiteY30" fmla="*/ 507342 h 527343"/>
                  <a:gd name="connsiteX31" fmla="*/ 516000 w 718593"/>
                  <a:gd name="connsiteY31" fmla="*/ 504140 h 527343"/>
                  <a:gd name="connsiteX32" fmla="*/ 569317 w 718593"/>
                  <a:gd name="connsiteY32" fmla="*/ 508710 h 527343"/>
                  <a:gd name="connsiteX33" fmla="*/ 589631 w 718593"/>
                  <a:gd name="connsiteY33" fmla="*/ 513055 h 527343"/>
                  <a:gd name="connsiteX34" fmla="*/ 707997 w 718593"/>
                  <a:gd name="connsiteY34" fmla="*/ 528139 h 527343"/>
                  <a:gd name="connsiteX35" fmla="*/ 720000 w 718593"/>
                  <a:gd name="connsiteY35" fmla="*/ 516137 h 527343"/>
                  <a:gd name="connsiteX36" fmla="*/ 720000 w 718593"/>
                  <a:gd name="connsiteY36" fmla="*/ 180142 h 527343"/>
                  <a:gd name="connsiteX37" fmla="*/ 707997 w 718593"/>
                  <a:gd name="connsiteY37" fmla="*/ 168139 h 527343"/>
                  <a:gd name="connsiteX38" fmla="*/ 132001 w 718593"/>
                  <a:gd name="connsiteY38" fmla="*/ 84138 h 527343"/>
                  <a:gd name="connsiteX39" fmla="*/ 192003 w 718593"/>
                  <a:gd name="connsiteY39" fmla="*/ 24142 h 527343"/>
                  <a:gd name="connsiteX40" fmla="*/ 251999 w 718593"/>
                  <a:gd name="connsiteY40" fmla="*/ 84138 h 527343"/>
                  <a:gd name="connsiteX41" fmla="*/ 192003 w 718593"/>
                  <a:gd name="connsiteY41" fmla="*/ 144140 h 527343"/>
                  <a:gd name="connsiteX42" fmla="*/ 132001 w 718593"/>
                  <a:gd name="connsiteY42" fmla="*/ 84138 h 527343"/>
                  <a:gd name="connsiteX43" fmla="*/ 696000 w 718593"/>
                  <a:gd name="connsiteY43" fmla="*/ 503969 h 527343"/>
                  <a:gd name="connsiteX44" fmla="*/ 594778 w 718593"/>
                  <a:gd name="connsiteY44" fmla="*/ 489572 h 527343"/>
                  <a:gd name="connsiteX45" fmla="*/ 573959 w 718593"/>
                  <a:gd name="connsiteY45" fmla="*/ 485117 h 527343"/>
                  <a:gd name="connsiteX46" fmla="*/ 516000 w 718593"/>
                  <a:gd name="connsiteY46" fmla="*/ 480140 h 527343"/>
                  <a:gd name="connsiteX47" fmla="*/ 466035 w 718593"/>
                  <a:gd name="connsiteY47" fmla="*/ 483667 h 527343"/>
                  <a:gd name="connsiteX48" fmla="*/ 428643 w 718593"/>
                  <a:gd name="connsiteY48" fmla="*/ 492643 h 527343"/>
                  <a:gd name="connsiteX49" fmla="*/ 405566 w 718593"/>
                  <a:gd name="connsiteY49" fmla="*/ 498751 h 527343"/>
                  <a:gd name="connsiteX50" fmla="*/ 360363 w 718593"/>
                  <a:gd name="connsiteY50" fmla="*/ 503898 h 527343"/>
                  <a:gd name="connsiteX51" fmla="*/ 314605 w 718593"/>
                  <a:gd name="connsiteY51" fmla="*/ 498789 h 527343"/>
                  <a:gd name="connsiteX52" fmla="*/ 291357 w 718593"/>
                  <a:gd name="connsiteY52" fmla="*/ 492643 h 527343"/>
                  <a:gd name="connsiteX53" fmla="*/ 253894 w 718593"/>
                  <a:gd name="connsiteY53" fmla="*/ 483656 h 527343"/>
                  <a:gd name="connsiteX54" fmla="*/ 204000 w 718593"/>
                  <a:gd name="connsiteY54" fmla="*/ 480140 h 527343"/>
                  <a:gd name="connsiteX55" fmla="*/ 145970 w 718593"/>
                  <a:gd name="connsiteY55" fmla="*/ 485177 h 527343"/>
                  <a:gd name="connsiteX56" fmla="*/ 125222 w 718593"/>
                  <a:gd name="connsiteY56" fmla="*/ 489621 h 527343"/>
                  <a:gd name="connsiteX57" fmla="*/ 24000 w 718593"/>
                  <a:gd name="connsiteY57" fmla="*/ 503969 h 527343"/>
                  <a:gd name="connsiteX58" fmla="*/ 24000 w 718593"/>
                  <a:gd name="connsiteY58" fmla="*/ 191969 h 527343"/>
                  <a:gd name="connsiteX59" fmla="*/ 113665 w 718593"/>
                  <a:gd name="connsiteY59" fmla="*/ 179538 h 527343"/>
                  <a:gd name="connsiteX60" fmla="*/ 184466 w 718593"/>
                  <a:gd name="connsiteY60" fmla="*/ 168606 h 527343"/>
                  <a:gd name="connsiteX61" fmla="*/ 204000 w 718593"/>
                  <a:gd name="connsiteY61" fmla="*/ 168139 h 527343"/>
                  <a:gd name="connsiteX62" fmla="*/ 250032 w 718593"/>
                  <a:gd name="connsiteY62" fmla="*/ 171342 h 527343"/>
                  <a:gd name="connsiteX63" fmla="*/ 284722 w 718593"/>
                  <a:gd name="connsiteY63" fmla="*/ 179741 h 527343"/>
                  <a:gd name="connsiteX64" fmla="*/ 309562 w 718593"/>
                  <a:gd name="connsiteY64" fmla="*/ 186294 h 527343"/>
                  <a:gd name="connsiteX65" fmla="*/ 360363 w 718593"/>
                  <a:gd name="connsiteY65" fmla="*/ 191936 h 527343"/>
                  <a:gd name="connsiteX66" fmla="*/ 410603 w 718593"/>
                  <a:gd name="connsiteY66" fmla="*/ 186261 h 527343"/>
                  <a:gd name="connsiteX67" fmla="*/ 435278 w 718593"/>
                  <a:gd name="connsiteY67" fmla="*/ 179741 h 527343"/>
                  <a:gd name="connsiteX68" fmla="*/ 469896 w 718593"/>
                  <a:gd name="connsiteY68" fmla="*/ 171342 h 527343"/>
                  <a:gd name="connsiteX69" fmla="*/ 516000 w 718593"/>
                  <a:gd name="connsiteY69" fmla="*/ 168139 h 527343"/>
                  <a:gd name="connsiteX70" fmla="*/ 535391 w 718593"/>
                  <a:gd name="connsiteY70" fmla="*/ 168606 h 527343"/>
                  <a:gd name="connsiteX71" fmla="*/ 606335 w 718593"/>
                  <a:gd name="connsiteY71" fmla="*/ 179538 h 527343"/>
                  <a:gd name="connsiteX72" fmla="*/ 696000 w 718593"/>
                  <a:gd name="connsiteY72" fmla="*/ 191969 h 52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</a:cxnLst>
                <a:rect l="l" t="t" r="r" b="b"/>
                <a:pathLst>
                  <a:path w="718593" h="527343">
                    <a:moveTo>
                      <a:pt x="707997" y="168139"/>
                    </a:moveTo>
                    <a:cubicBezTo>
                      <a:pt x="675456" y="167991"/>
                      <a:pt x="643046" y="163959"/>
                      <a:pt x="611461" y="156137"/>
                    </a:cubicBezTo>
                    <a:cubicBezTo>
                      <a:pt x="586857" y="150177"/>
                      <a:pt x="561780" y="146343"/>
                      <a:pt x="536517" y="144678"/>
                    </a:cubicBezTo>
                    <a:cubicBezTo>
                      <a:pt x="530255" y="144381"/>
                      <a:pt x="523499" y="144140"/>
                      <a:pt x="516000" y="144140"/>
                    </a:cubicBezTo>
                    <a:cubicBezTo>
                      <a:pt x="499279" y="143986"/>
                      <a:pt x="482569" y="145167"/>
                      <a:pt x="466035" y="147666"/>
                    </a:cubicBezTo>
                    <a:cubicBezTo>
                      <a:pt x="453395" y="149886"/>
                      <a:pt x="440909" y="152885"/>
                      <a:pt x="428643" y="156642"/>
                    </a:cubicBezTo>
                    <a:cubicBezTo>
                      <a:pt x="421221" y="158779"/>
                      <a:pt x="413795" y="160916"/>
                      <a:pt x="405566" y="162751"/>
                    </a:cubicBezTo>
                    <a:cubicBezTo>
                      <a:pt x="390679" y="165794"/>
                      <a:pt x="375551" y="167519"/>
                      <a:pt x="360363" y="167898"/>
                    </a:cubicBezTo>
                    <a:cubicBezTo>
                      <a:pt x="344987" y="167563"/>
                      <a:pt x="329672" y="165849"/>
                      <a:pt x="314605" y="162789"/>
                    </a:cubicBezTo>
                    <a:cubicBezTo>
                      <a:pt x="306205" y="160916"/>
                      <a:pt x="298779" y="158779"/>
                      <a:pt x="291357" y="156642"/>
                    </a:cubicBezTo>
                    <a:cubicBezTo>
                      <a:pt x="279069" y="152879"/>
                      <a:pt x="266556" y="149875"/>
                      <a:pt x="253894" y="147655"/>
                    </a:cubicBezTo>
                    <a:cubicBezTo>
                      <a:pt x="251906" y="147331"/>
                      <a:pt x="249791" y="147090"/>
                      <a:pt x="247731" y="146815"/>
                    </a:cubicBezTo>
                    <a:cubicBezTo>
                      <a:pt x="274131" y="123376"/>
                      <a:pt x="283052" y="85923"/>
                      <a:pt x="270060" y="53091"/>
                    </a:cubicBezTo>
                    <a:cubicBezTo>
                      <a:pt x="257069" y="20263"/>
                      <a:pt x="224934" y="-940"/>
                      <a:pt x="189641" y="32"/>
                    </a:cubicBezTo>
                    <a:cubicBezTo>
                      <a:pt x="154347" y="1004"/>
                      <a:pt x="123431" y="23944"/>
                      <a:pt x="112264" y="57441"/>
                    </a:cubicBezTo>
                    <a:cubicBezTo>
                      <a:pt x="101102" y="90938"/>
                      <a:pt x="112077" y="127836"/>
                      <a:pt x="139730" y="149792"/>
                    </a:cubicBezTo>
                    <a:cubicBezTo>
                      <a:pt x="128842" y="151726"/>
                      <a:pt x="118559" y="153907"/>
                      <a:pt x="108528" y="156093"/>
                    </a:cubicBezTo>
                    <a:cubicBezTo>
                      <a:pt x="76943" y="163926"/>
                      <a:pt x="44539" y="167975"/>
                      <a:pt x="12003" y="168139"/>
                    </a:cubicBezTo>
                    <a:cubicBezTo>
                      <a:pt x="5372" y="168139"/>
                      <a:pt x="0" y="173512"/>
                      <a:pt x="0" y="180142"/>
                    </a:cubicBezTo>
                    <a:lnTo>
                      <a:pt x="0" y="516137"/>
                    </a:lnTo>
                    <a:cubicBezTo>
                      <a:pt x="0" y="522767"/>
                      <a:pt x="5372" y="528139"/>
                      <a:pt x="12003" y="528139"/>
                    </a:cubicBezTo>
                    <a:cubicBezTo>
                      <a:pt x="51905" y="527722"/>
                      <a:pt x="91631" y="522657"/>
                      <a:pt x="130369" y="513055"/>
                    </a:cubicBezTo>
                    <a:cubicBezTo>
                      <a:pt x="137401" y="511506"/>
                      <a:pt x="144157" y="510017"/>
                      <a:pt x="150612" y="508721"/>
                    </a:cubicBezTo>
                    <a:cubicBezTo>
                      <a:pt x="168217" y="505464"/>
                      <a:pt x="186097" y="503926"/>
                      <a:pt x="204000" y="504140"/>
                    </a:cubicBezTo>
                    <a:cubicBezTo>
                      <a:pt x="219402" y="503986"/>
                      <a:pt x="234794" y="505057"/>
                      <a:pt x="250032" y="507342"/>
                    </a:cubicBezTo>
                    <a:cubicBezTo>
                      <a:pt x="261755" y="509430"/>
                      <a:pt x="273345" y="512237"/>
                      <a:pt x="284722" y="515741"/>
                    </a:cubicBezTo>
                    <a:cubicBezTo>
                      <a:pt x="292610" y="518010"/>
                      <a:pt x="300482" y="520279"/>
                      <a:pt x="309562" y="522295"/>
                    </a:cubicBezTo>
                    <a:cubicBezTo>
                      <a:pt x="326294" y="525700"/>
                      <a:pt x="343295" y="527590"/>
                      <a:pt x="360363" y="527936"/>
                    </a:cubicBezTo>
                    <a:cubicBezTo>
                      <a:pt x="377243" y="527546"/>
                      <a:pt x="394058" y="525646"/>
                      <a:pt x="410603" y="522262"/>
                    </a:cubicBezTo>
                    <a:cubicBezTo>
                      <a:pt x="419518" y="520279"/>
                      <a:pt x="427407" y="518010"/>
                      <a:pt x="435278" y="515741"/>
                    </a:cubicBezTo>
                    <a:cubicBezTo>
                      <a:pt x="446633" y="512237"/>
                      <a:pt x="458196" y="509430"/>
                      <a:pt x="469896" y="507342"/>
                    </a:cubicBezTo>
                    <a:cubicBezTo>
                      <a:pt x="485156" y="505057"/>
                      <a:pt x="500570" y="503986"/>
                      <a:pt x="516000" y="504140"/>
                    </a:cubicBezTo>
                    <a:cubicBezTo>
                      <a:pt x="533881" y="503926"/>
                      <a:pt x="551733" y="505458"/>
                      <a:pt x="569317" y="508710"/>
                    </a:cubicBezTo>
                    <a:cubicBezTo>
                      <a:pt x="575843" y="510017"/>
                      <a:pt x="582600" y="511506"/>
                      <a:pt x="589631" y="513055"/>
                    </a:cubicBezTo>
                    <a:cubicBezTo>
                      <a:pt x="628369" y="522657"/>
                      <a:pt x="668095" y="527722"/>
                      <a:pt x="707997" y="528139"/>
                    </a:cubicBezTo>
                    <a:cubicBezTo>
                      <a:pt x="714628" y="528139"/>
                      <a:pt x="720000" y="522767"/>
                      <a:pt x="720000" y="516137"/>
                    </a:cubicBezTo>
                    <a:lnTo>
                      <a:pt x="720000" y="180142"/>
                    </a:lnTo>
                    <a:cubicBezTo>
                      <a:pt x="720000" y="173512"/>
                      <a:pt x="714628" y="168139"/>
                      <a:pt x="707997" y="168139"/>
                    </a:cubicBezTo>
                    <a:close/>
                    <a:moveTo>
                      <a:pt x="132001" y="84138"/>
                    </a:moveTo>
                    <a:cubicBezTo>
                      <a:pt x="132001" y="51003"/>
                      <a:pt x="158862" y="24142"/>
                      <a:pt x="192003" y="24142"/>
                    </a:cubicBezTo>
                    <a:cubicBezTo>
                      <a:pt x="225137" y="24142"/>
                      <a:pt x="251999" y="51003"/>
                      <a:pt x="251999" y="84138"/>
                    </a:cubicBezTo>
                    <a:cubicBezTo>
                      <a:pt x="251999" y="117278"/>
                      <a:pt x="225137" y="144140"/>
                      <a:pt x="192003" y="144140"/>
                    </a:cubicBezTo>
                    <a:cubicBezTo>
                      <a:pt x="158879" y="144101"/>
                      <a:pt x="132039" y="117262"/>
                      <a:pt x="132001" y="84138"/>
                    </a:cubicBezTo>
                    <a:close/>
                    <a:moveTo>
                      <a:pt x="696000" y="503969"/>
                    </a:moveTo>
                    <a:cubicBezTo>
                      <a:pt x="661860" y="502613"/>
                      <a:pt x="627946" y="497790"/>
                      <a:pt x="594778" y="489572"/>
                    </a:cubicBezTo>
                    <a:cubicBezTo>
                      <a:pt x="587582" y="487990"/>
                      <a:pt x="580726" y="486463"/>
                      <a:pt x="573959" y="485117"/>
                    </a:cubicBezTo>
                    <a:cubicBezTo>
                      <a:pt x="554848" y="481579"/>
                      <a:pt x="535435" y="479909"/>
                      <a:pt x="516000" y="480140"/>
                    </a:cubicBezTo>
                    <a:cubicBezTo>
                      <a:pt x="499279" y="479986"/>
                      <a:pt x="482569" y="481167"/>
                      <a:pt x="466035" y="483667"/>
                    </a:cubicBezTo>
                    <a:cubicBezTo>
                      <a:pt x="453395" y="485886"/>
                      <a:pt x="440909" y="488885"/>
                      <a:pt x="428643" y="492643"/>
                    </a:cubicBezTo>
                    <a:cubicBezTo>
                      <a:pt x="421221" y="494779"/>
                      <a:pt x="413795" y="496916"/>
                      <a:pt x="405566" y="498751"/>
                    </a:cubicBezTo>
                    <a:cubicBezTo>
                      <a:pt x="390679" y="501794"/>
                      <a:pt x="375551" y="503519"/>
                      <a:pt x="360363" y="503898"/>
                    </a:cubicBezTo>
                    <a:cubicBezTo>
                      <a:pt x="344987" y="503563"/>
                      <a:pt x="329672" y="501849"/>
                      <a:pt x="314605" y="498789"/>
                    </a:cubicBezTo>
                    <a:cubicBezTo>
                      <a:pt x="306205" y="496916"/>
                      <a:pt x="298779" y="494779"/>
                      <a:pt x="291357" y="492643"/>
                    </a:cubicBezTo>
                    <a:cubicBezTo>
                      <a:pt x="279069" y="488880"/>
                      <a:pt x="266556" y="485875"/>
                      <a:pt x="253894" y="483656"/>
                    </a:cubicBezTo>
                    <a:cubicBezTo>
                      <a:pt x="237382" y="481162"/>
                      <a:pt x="220699" y="479986"/>
                      <a:pt x="204000" y="480140"/>
                    </a:cubicBezTo>
                    <a:cubicBezTo>
                      <a:pt x="184537" y="479926"/>
                      <a:pt x="165103" y="481612"/>
                      <a:pt x="145970" y="485177"/>
                    </a:cubicBezTo>
                    <a:cubicBezTo>
                      <a:pt x="139274" y="486512"/>
                      <a:pt x="132396" y="488034"/>
                      <a:pt x="125222" y="489621"/>
                    </a:cubicBezTo>
                    <a:cubicBezTo>
                      <a:pt x="92054" y="497823"/>
                      <a:pt x="58140" y="502629"/>
                      <a:pt x="24000" y="503969"/>
                    </a:cubicBezTo>
                    <a:lnTo>
                      <a:pt x="24000" y="191969"/>
                    </a:lnTo>
                    <a:cubicBezTo>
                      <a:pt x="54234" y="190914"/>
                      <a:pt x="84282" y="186750"/>
                      <a:pt x="113665" y="179538"/>
                    </a:cubicBezTo>
                    <a:cubicBezTo>
                      <a:pt x="136906" y="173863"/>
                      <a:pt x="160593" y="170205"/>
                      <a:pt x="184466" y="168606"/>
                    </a:cubicBezTo>
                    <a:cubicBezTo>
                      <a:pt x="190415" y="168381"/>
                      <a:pt x="196798" y="168139"/>
                      <a:pt x="204000" y="168139"/>
                    </a:cubicBezTo>
                    <a:cubicBezTo>
                      <a:pt x="219402" y="167991"/>
                      <a:pt x="234794" y="169062"/>
                      <a:pt x="250032" y="171342"/>
                    </a:cubicBezTo>
                    <a:cubicBezTo>
                      <a:pt x="261755" y="173429"/>
                      <a:pt x="273345" y="176236"/>
                      <a:pt x="284722" y="179741"/>
                    </a:cubicBezTo>
                    <a:cubicBezTo>
                      <a:pt x="292610" y="182010"/>
                      <a:pt x="300482" y="184278"/>
                      <a:pt x="309562" y="186294"/>
                    </a:cubicBezTo>
                    <a:cubicBezTo>
                      <a:pt x="326294" y="189700"/>
                      <a:pt x="343295" y="191590"/>
                      <a:pt x="360363" y="191936"/>
                    </a:cubicBezTo>
                    <a:cubicBezTo>
                      <a:pt x="377243" y="191546"/>
                      <a:pt x="394058" y="189645"/>
                      <a:pt x="410603" y="186261"/>
                    </a:cubicBezTo>
                    <a:cubicBezTo>
                      <a:pt x="419518" y="184278"/>
                      <a:pt x="427407" y="182010"/>
                      <a:pt x="435278" y="179741"/>
                    </a:cubicBezTo>
                    <a:cubicBezTo>
                      <a:pt x="446633" y="176236"/>
                      <a:pt x="458196" y="173429"/>
                      <a:pt x="469896" y="171342"/>
                    </a:cubicBezTo>
                    <a:cubicBezTo>
                      <a:pt x="485156" y="169057"/>
                      <a:pt x="500570" y="167986"/>
                      <a:pt x="516000" y="168139"/>
                    </a:cubicBezTo>
                    <a:cubicBezTo>
                      <a:pt x="523202" y="168139"/>
                      <a:pt x="529585" y="168381"/>
                      <a:pt x="535391" y="168606"/>
                    </a:cubicBezTo>
                    <a:cubicBezTo>
                      <a:pt x="559314" y="170194"/>
                      <a:pt x="583050" y="173852"/>
                      <a:pt x="606335" y="179538"/>
                    </a:cubicBezTo>
                    <a:cubicBezTo>
                      <a:pt x="635718" y="186750"/>
                      <a:pt x="665766" y="190914"/>
                      <a:pt x="696000" y="19196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7" name="Freeform 687">
                <a:extLst>
                  <a:ext uri="{FF2B5EF4-FFF2-40B4-BE49-F238E27FC236}">
                    <a16:creationId xmlns:a16="http://schemas.microsoft.com/office/drawing/2014/main" id="{A0456D7E-BCD0-4577-8088-00CF6F23EA4F}"/>
                  </a:ext>
                </a:extLst>
              </p:cNvPr>
              <p:cNvSpPr/>
              <p:nvPr/>
            </p:nvSpPr>
            <p:spPr>
              <a:xfrm>
                <a:off x="5070638" y="2708706"/>
                <a:ext cx="95628" cy="95625"/>
              </a:xfrm>
              <a:custGeom>
                <a:avLst/>
                <a:gdLst>
                  <a:gd name="connsiteX0" fmla="*/ 0 w 95625"/>
                  <a:gd name="connsiteY0" fmla="*/ 47999 h 95625"/>
                  <a:gd name="connsiteX1" fmla="*/ 47999 w 95625"/>
                  <a:gd name="connsiteY1" fmla="*/ 95999 h 95625"/>
                  <a:gd name="connsiteX2" fmla="*/ 96004 w 95625"/>
                  <a:gd name="connsiteY2" fmla="*/ 47999 h 95625"/>
                  <a:gd name="connsiteX3" fmla="*/ 47999 w 95625"/>
                  <a:gd name="connsiteY3" fmla="*/ 0 h 95625"/>
                  <a:gd name="connsiteX4" fmla="*/ 0 w 95625"/>
                  <a:gd name="connsiteY4" fmla="*/ 47999 h 95625"/>
                  <a:gd name="connsiteX5" fmla="*/ 47999 w 95625"/>
                  <a:gd name="connsiteY5" fmla="*/ 24000 h 95625"/>
                  <a:gd name="connsiteX6" fmla="*/ 72004 w 95625"/>
                  <a:gd name="connsiteY6" fmla="*/ 47999 h 95625"/>
                  <a:gd name="connsiteX7" fmla="*/ 47999 w 95625"/>
                  <a:gd name="connsiteY7" fmla="*/ 71999 h 95625"/>
                  <a:gd name="connsiteX8" fmla="*/ 24000 w 95625"/>
                  <a:gd name="connsiteY8" fmla="*/ 47999 h 95625"/>
                  <a:gd name="connsiteX9" fmla="*/ 47999 w 95625"/>
                  <a:gd name="connsiteY9" fmla="*/ 24000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0" y="47999"/>
                    </a:moveTo>
                    <a:cubicBezTo>
                      <a:pt x="0" y="74509"/>
                      <a:pt x="21495" y="95999"/>
                      <a:pt x="47999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7999" y="0"/>
                    </a:cubicBezTo>
                    <a:cubicBezTo>
                      <a:pt x="21495" y="0"/>
                      <a:pt x="0" y="21489"/>
                      <a:pt x="0" y="47999"/>
                    </a:cubicBezTo>
                    <a:close/>
                    <a:moveTo>
                      <a:pt x="47999" y="24000"/>
                    </a:moveTo>
                    <a:cubicBezTo>
                      <a:pt x="61254" y="24000"/>
                      <a:pt x="72004" y="34744"/>
                      <a:pt x="72004" y="47999"/>
                    </a:cubicBezTo>
                    <a:cubicBezTo>
                      <a:pt x="72004" y="61254"/>
                      <a:pt x="61254" y="71999"/>
                      <a:pt x="47999" y="71999"/>
                    </a:cubicBezTo>
                    <a:cubicBezTo>
                      <a:pt x="34744" y="71999"/>
                      <a:pt x="24000" y="61254"/>
                      <a:pt x="24000" y="47999"/>
                    </a:cubicBezTo>
                    <a:cubicBezTo>
                      <a:pt x="24000" y="34744"/>
                      <a:pt x="34744" y="24000"/>
                      <a:pt x="47999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8" name="Freeform 688">
                <a:extLst>
                  <a:ext uri="{FF2B5EF4-FFF2-40B4-BE49-F238E27FC236}">
                    <a16:creationId xmlns:a16="http://schemas.microsoft.com/office/drawing/2014/main" id="{44E71D2E-C90F-44E6-9830-BFE9E1009A98}"/>
                  </a:ext>
                </a:extLst>
              </p:cNvPr>
              <p:cNvSpPr/>
              <p:nvPr/>
            </p:nvSpPr>
            <p:spPr>
              <a:xfrm>
                <a:off x="4638624" y="2624584"/>
                <a:ext cx="622990" cy="286877"/>
              </a:xfrm>
              <a:custGeom>
                <a:avLst/>
                <a:gdLst>
                  <a:gd name="connsiteX0" fmla="*/ 394431 w 622968"/>
                  <a:gd name="connsiteY0" fmla="*/ 10827 h 286875"/>
                  <a:gd name="connsiteX1" fmla="*/ 391091 w 622968"/>
                  <a:gd name="connsiteY1" fmla="*/ 11750 h 286875"/>
                  <a:gd name="connsiteX2" fmla="*/ 358198 w 622968"/>
                  <a:gd name="connsiteY2" fmla="*/ 19655 h 286875"/>
                  <a:gd name="connsiteX3" fmla="*/ 347053 w 622968"/>
                  <a:gd name="connsiteY3" fmla="*/ 21456 h 286875"/>
                  <a:gd name="connsiteX4" fmla="*/ 312973 w 622968"/>
                  <a:gd name="connsiteY4" fmla="*/ 24038 h 286875"/>
                  <a:gd name="connsiteX5" fmla="*/ 278399 w 622968"/>
                  <a:gd name="connsiteY5" fmla="*/ 21495 h 286875"/>
                  <a:gd name="connsiteX6" fmla="*/ 266830 w 622968"/>
                  <a:gd name="connsiteY6" fmla="*/ 19622 h 286875"/>
                  <a:gd name="connsiteX7" fmla="*/ 234058 w 622968"/>
                  <a:gd name="connsiteY7" fmla="*/ 11739 h 286875"/>
                  <a:gd name="connsiteX8" fmla="*/ 230938 w 622968"/>
                  <a:gd name="connsiteY8" fmla="*/ 10871 h 286875"/>
                  <a:gd name="connsiteX9" fmla="*/ 156912 w 622968"/>
                  <a:gd name="connsiteY9" fmla="*/ 71 h 286875"/>
                  <a:gd name="connsiteX10" fmla="*/ 57827 w 622968"/>
                  <a:gd name="connsiteY10" fmla="*/ 10800 h 286875"/>
                  <a:gd name="connsiteX11" fmla="*/ 43500 w 622968"/>
                  <a:gd name="connsiteY11" fmla="*/ 14689 h 286875"/>
                  <a:gd name="connsiteX12" fmla="*/ 36024 w 622968"/>
                  <a:gd name="connsiteY12" fmla="*/ 20440 h 286875"/>
                  <a:gd name="connsiteX13" fmla="*/ 35019 w 622968"/>
                  <a:gd name="connsiteY13" fmla="*/ 29822 h 286875"/>
                  <a:gd name="connsiteX14" fmla="*/ 35931 w 622968"/>
                  <a:gd name="connsiteY14" fmla="*/ 36216 h 286875"/>
                  <a:gd name="connsiteX15" fmla="*/ 12003 w 622968"/>
                  <a:gd name="connsiteY15" fmla="*/ 60469 h 286875"/>
                  <a:gd name="connsiteX16" fmla="*/ 0 w 622968"/>
                  <a:gd name="connsiteY16" fmla="*/ 72471 h 286875"/>
                  <a:gd name="connsiteX17" fmla="*/ 0 w 622968"/>
                  <a:gd name="connsiteY17" fmla="*/ 229406 h 286875"/>
                  <a:gd name="connsiteX18" fmla="*/ 12003 w 622968"/>
                  <a:gd name="connsiteY18" fmla="*/ 241403 h 286875"/>
                  <a:gd name="connsiteX19" fmla="*/ 35821 w 622968"/>
                  <a:gd name="connsiteY19" fmla="*/ 264287 h 286875"/>
                  <a:gd name="connsiteX20" fmla="*/ 40732 w 622968"/>
                  <a:gd name="connsiteY20" fmla="*/ 273389 h 286875"/>
                  <a:gd name="connsiteX21" fmla="*/ 50894 w 622968"/>
                  <a:gd name="connsiteY21" fmla="*/ 275295 h 286875"/>
                  <a:gd name="connsiteX22" fmla="*/ 156912 w 622968"/>
                  <a:gd name="connsiteY22" fmla="*/ 265551 h 286875"/>
                  <a:gd name="connsiteX23" fmla="*/ 250510 w 622968"/>
                  <a:gd name="connsiteY23" fmla="*/ 278943 h 286875"/>
                  <a:gd name="connsiteX24" fmla="*/ 261134 w 622968"/>
                  <a:gd name="connsiteY24" fmla="*/ 281915 h 286875"/>
                  <a:gd name="connsiteX25" fmla="*/ 266545 w 622968"/>
                  <a:gd name="connsiteY25" fmla="*/ 283403 h 286875"/>
                  <a:gd name="connsiteX26" fmla="*/ 284293 w 622968"/>
                  <a:gd name="connsiteY26" fmla="*/ 286260 h 286875"/>
                  <a:gd name="connsiteX27" fmla="*/ 312984 w 622968"/>
                  <a:gd name="connsiteY27" fmla="*/ 288111 h 286875"/>
                  <a:gd name="connsiteX28" fmla="*/ 340851 w 622968"/>
                  <a:gd name="connsiteY28" fmla="*/ 286260 h 286875"/>
                  <a:gd name="connsiteX29" fmla="*/ 358407 w 622968"/>
                  <a:gd name="connsiteY29" fmla="*/ 283453 h 286875"/>
                  <a:gd name="connsiteX30" fmla="*/ 363626 w 622968"/>
                  <a:gd name="connsiteY30" fmla="*/ 282025 h 286875"/>
                  <a:gd name="connsiteX31" fmla="*/ 374579 w 622968"/>
                  <a:gd name="connsiteY31" fmla="*/ 278954 h 286875"/>
                  <a:gd name="connsiteX32" fmla="*/ 468265 w 622968"/>
                  <a:gd name="connsiteY32" fmla="*/ 265551 h 286875"/>
                  <a:gd name="connsiteX33" fmla="*/ 573085 w 622968"/>
                  <a:gd name="connsiteY33" fmla="*/ 275295 h 286875"/>
                  <a:gd name="connsiteX34" fmla="*/ 583248 w 622968"/>
                  <a:gd name="connsiteY34" fmla="*/ 273389 h 286875"/>
                  <a:gd name="connsiteX35" fmla="*/ 588159 w 622968"/>
                  <a:gd name="connsiteY35" fmla="*/ 264287 h 286875"/>
                  <a:gd name="connsiteX36" fmla="*/ 611999 w 622968"/>
                  <a:gd name="connsiteY36" fmla="*/ 241403 h 286875"/>
                  <a:gd name="connsiteX37" fmla="*/ 624001 w 622968"/>
                  <a:gd name="connsiteY37" fmla="*/ 229406 h 286875"/>
                  <a:gd name="connsiteX38" fmla="*/ 624001 w 622968"/>
                  <a:gd name="connsiteY38" fmla="*/ 72471 h 286875"/>
                  <a:gd name="connsiteX39" fmla="*/ 611999 w 622968"/>
                  <a:gd name="connsiteY39" fmla="*/ 60469 h 286875"/>
                  <a:gd name="connsiteX40" fmla="*/ 588071 w 622968"/>
                  <a:gd name="connsiteY40" fmla="*/ 36266 h 286875"/>
                  <a:gd name="connsiteX41" fmla="*/ 588983 w 622968"/>
                  <a:gd name="connsiteY41" fmla="*/ 29872 h 286875"/>
                  <a:gd name="connsiteX42" fmla="*/ 587977 w 622968"/>
                  <a:gd name="connsiteY42" fmla="*/ 20489 h 286875"/>
                  <a:gd name="connsiteX43" fmla="*/ 580501 w 622968"/>
                  <a:gd name="connsiteY43" fmla="*/ 14738 h 286875"/>
                  <a:gd name="connsiteX44" fmla="*/ 573063 w 622968"/>
                  <a:gd name="connsiteY44" fmla="*/ 12563 h 286875"/>
                  <a:gd name="connsiteX45" fmla="*/ 567471 w 622968"/>
                  <a:gd name="connsiteY45" fmla="*/ 10871 h 286875"/>
                  <a:gd name="connsiteX46" fmla="*/ 468287 w 622968"/>
                  <a:gd name="connsiteY46" fmla="*/ 71 h 286875"/>
                  <a:gd name="connsiteX47" fmla="*/ 394431 w 622968"/>
                  <a:gd name="connsiteY47" fmla="*/ 10827 h 286875"/>
                  <a:gd name="connsiteX48" fmla="*/ 564099 w 622968"/>
                  <a:gd name="connsiteY48" fmla="*/ 34920 h 286875"/>
                  <a:gd name="connsiteX49" fmla="*/ 564099 w 622968"/>
                  <a:gd name="connsiteY49" fmla="*/ 36288 h 286875"/>
                  <a:gd name="connsiteX50" fmla="*/ 600002 w 622968"/>
                  <a:gd name="connsiteY50" fmla="*/ 82919 h 286875"/>
                  <a:gd name="connsiteX51" fmla="*/ 600002 w 622968"/>
                  <a:gd name="connsiteY51" fmla="*/ 218930 h 286875"/>
                  <a:gd name="connsiteX52" fmla="*/ 566878 w 622968"/>
                  <a:gd name="connsiteY52" fmla="*/ 249412 h 286875"/>
                  <a:gd name="connsiteX53" fmla="*/ 468287 w 622968"/>
                  <a:gd name="connsiteY53" fmla="*/ 241551 h 286875"/>
                  <a:gd name="connsiteX54" fmla="*/ 367910 w 622968"/>
                  <a:gd name="connsiteY54" fmla="*/ 255948 h 286875"/>
                  <a:gd name="connsiteX55" fmla="*/ 356962 w 622968"/>
                  <a:gd name="connsiteY55" fmla="*/ 259019 h 286875"/>
                  <a:gd name="connsiteX56" fmla="*/ 352787 w 622968"/>
                  <a:gd name="connsiteY56" fmla="*/ 260222 h 286875"/>
                  <a:gd name="connsiteX57" fmla="*/ 338703 w 622968"/>
                  <a:gd name="connsiteY57" fmla="*/ 262441 h 286875"/>
                  <a:gd name="connsiteX58" fmla="*/ 313011 w 622968"/>
                  <a:gd name="connsiteY58" fmla="*/ 264216 h 286875"/>
                  <a:gd name="connsiteX59" fmla="*/ 286501 w 622968"/>
                  <a:gd name="connsiteY59" fmla="*/ 262441 h 286875"/>
                  <a:gd name="connsiteX60" fmla="*/ 272208 w 622968"/>
                  <a:gd name="connsiteY60" fmla="*/ 260173 h 286875"/>
                  <a:gd name="connsiteX61" fmla="*/ 267830 w 622968"/>
                  <a:gd name="connsiteY61" fmla="*/ 258975 h 286875"/>
                  <a:gd name="connsiteX62" fmla="*/ 257234 w 622968"/>
                  <a:gd name="connsiteY62" fmla="*/ 255987 h 286875"/>
                  <a:gd name="connsiteX63" fmla="*/ 156912 w 622968"/>
                  <a:gd name="connsiteY63" fmla="*/ 241584 h 286875"/>
                  <a:gd name="connsiteX64" fmla="*/ 57134 w 622968"/>
                  <a:gd name="connsiteY64" fmla="*/ 249467 h 286875"/>
                  <a:gd name="connsiteX65" fmla="*/ 24000 w 622968"/>
                  <a:gd name="connsiteY65" fmla="*/ 218930 h 286875"/>
                  <a:gd name="connsiteX66" fmla="*/ 24000 w 622968"/>
                  <a:gd name="connsiteY66" fmla="*/ 82919 h 286875"/>
                  <a:gd name="connsiteX67" fmla="*/ 59930 w 622968"/>
                  <a:gd name="connsiteY67" fmla="*/ 36255 h 286875"/>
                  <a:gd name="connsiteX68" fmla="*/ 59930 w 622968"/>
                  <a:gd name="connsiteY68" fmla="*/ 35173 h 286875"/>
                  <a:gd name="connsiteX69" fmla="*/ 64490 w 622968"/>
                  <a:gd name="connsiteY69" fmla="*/ 33887 h 286875"/>
                  <a:gd name="connsiteX70" fmla="*/ 156890 w 622968"/>
                  <a:gd name="connsiteY70" fmla="*/ 24109 h 286875"/>
                  <a:gd name="connsiteX71" fmla="*/ 224341 w 622968"/>
                  <a:gd name="connsiteY71" fmla="*/ 33937 h 286875"/>
                  <a:gd name="connsiteX72" fmla="*/ 227615 w 622968"/>
                  <a:gd name="connsiteY72" fmla="*/ 34849 h 286875"/>
                  <a:gd name="connsiteX73" fmla="*/ 262359 w 622968"/>
                  <a:gd name="connsiteY73" fmla="*/ 43248 h 286875"/>
                  <a:gd name="connsiteX74" fmla="*/ 275175 w 622968"/>
                  <a:gd name="connsiteY74" fmla="*/ 45313 h 286875"/>
                  <a:gd name="connsiteX75" fmla="*/ 312951 w 622968"/>
                  <a:gd name="connsiteY75" fmla="*/ 48049 h 286875"/>
                  <a:gd name="connsiteX76" fmla="*/ 350233 w 622968"/>
                  <a:gd name="connsiteY76" fmla="*/ 45275 h 286875"/>
                  <a:gd name="connsiteX77" fmla="*/ 362631 w 622968"/>
                  <a:gd name="connsiteY77" fmla="*/ 43286 h 286875"/>
                  <a:gd name="connsiteX78" fmla="*/ 397502 w 622968"/>
                  <a:gd name="connsiteY78" fmla="*/ 34887 h 286875"/>
                  <a:gd name="connsiteX79" fmla="*/ 400979 w 622968"/>
                  <a:gd name="connsiteY79" fmla="*/ 33915 h 286875"/>
                  <a:gd name="connsiteX80" fmla="*/ 468287 w 622968"/>
                  <a:gd name="connsiteY80" fmla="*/ 24120 h 286875"/>
                  <a:gd name="connsiteX81" fmla="*/ 560819 w 622968"/>
                  <a:gd name="connsiteY81" fmla="*/ 33926 h 286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622968" h="286875">
                    <a:moveTo>
                      <a:pt x="394431" y="10827"/>
                    </a:moveTo>
                    <a:lnTo>
                      <a:pt x="391091" y="11750"/>
                    </a:lnTo>
                    <a:cubicBezTo>
                      <a:pt x="381204" y="14496"/>
                      <a:pt x="370959" y="17353"/>
                      <a:pt x="358198" y="19655"/>
                    </a:cubicBezTo>
                    <a:cubicBezTo>
                      <a:pt x="354672" y="20352"/>
                      <a:pt x="350782" y="20858"/>
                      <a:pt x="347053" y="21456"/>
                    </a:cubicBezTo>
                    <a:cubicBezTo>
                      <a:pt x="346882" y="21456"/>
                      <a:pt x="330853" y="23450"/>
                      <a:pt x="312973" y="24038"/>
                    </a:cubicBezTo>
                    <a:cubicBezTo>
                      <a:pt x="294483" y="23450"/>
                      <a:pt x="278427" y="21495"/>
                      <a:pt x="278399" y="21495"/>
                    </a:cubicBezTo>
                    <a:cubicBezTo>
                      <a:pt x="274417" y="20907"/>
                      <a:pt x="270527" y="20352"/>
                      <a:pt x="266830" y="19622"/>
                    </a:cubicBezTo>
                    <a:cubicBezTo>
                      <a:pt x="254235" y="17342"/>
                      <a:pt x="243973" y="14485"/>
                      <a:pt x="234058" y="11739"/>
                    </a:cubicBezTo>
                    <a:lnTo>
                      <a:pt x="230938" y="10871"/>
                    </a:lnTo>
                    <a:cubicBezTo>
                      <a:pt x="207059" y="3093"/>
                      <a:pt x="182021" y="-560"/>
                      <a:pt x="156912" y="71"/>
                    </a:cubicBezTo>
                    <a:cubicBezTo>
                      <a:pt x="123574" y="-286"/>
                      <a:pt x="90313" y="3318"/>
                      <a:pt x="57827" y="10800"/>
                    </a:cubicBezTo>
                    <a:cubicBezTo>
                      <a:pt x="53256" y="12096"/>
                      <a:pt x="48565" y="13381"/>
                      <a:pt x="43500" y="14689"/>
                    </a:cubicBezTo>
                    <a:cubicBezTo>
                      <a:pt x="40325" y="15507"/>
                      <a:pt x="37628" y="17584"/>
                      <a:pt x="36024" y="20440"/>
                    </a:cubicBezTo>
                    <a:cubicBezTo>
                      <a:pt x="34420" y="23302"/>
                      <a:pt x="34058" y="26686"/>
                      <a:pt x="35019" y="29822"/>
                    </a:cubicBezTo>
                    <a:cubicBezTo>
                      <a:pt x="35640" y="31893"/>
                      <a:pt x="35947" y="34052"/>
                      <a:pt x="35931" y="36216"/>
                    </a:cubicBezTo>
                    <a:cubicBezTo>
                      <a:pt x="36013" y="49521"/>
                      <a:pt x="25302" y="60375"/>
                      <a:pt x="12003" y="60469"/>
                    </a:cubicBezTo>
                    <a:cubicBezTo>
                      <a:pt x="5372" y="60469"/>
                      <a:pt x="0" y="65841"/>
                      <a:pt x="0" y="72471"/>
                    </a:cubicBezTo>
                    <a:lnTo>
                      <a:pt x="0" y="229406"/>
                    </a:lnTo>
                    <a:cubicBezTo>
                      <a:pt x="0" y="236030"/>
                      <a:pt x="5372" y="241403"/>
                      <a:pt x="12003" y="241403"/>
                    </a:cubicBezTo>
                    <a:cubicBezTo>
                      <a:pt x="24763" y="241485"/>
                      <a:pt x="35228" y="251543"/>
                      <a:pt x="35821" y="264287"/>
                    </a:cubicBezTo>
                    <a:cubicBezTo>
                      <a:pt x="36002" y="267907"/>
                      <a:pt x="37804" y="271252"/>
                      <a:pt x="40732" y="273389"/>
                    </a:cubicBezTo>
                    <a:cubicBezTo>
                      <a:pt x="43654" y="275526"/>
                      <a:pt x="47390" y="276224"/>
                      <a:pt x="50894" y="275295"/>
                    </a:cubicBezTo>
                    <a:cubicBezTo>
                      <a:pt x="85831" y="268605"/>
                      <a:pt x="121339" y="265342"/>
                      <a:pt x="156912" y="265551"/>
                    </a:cubicBezTo>
                    <a:cubicBezTo>
                      <a:pt x="188630" y="264957"/>
                      <a:pt x="220232" y="269478"/>
                      <a:pt x="250510" y="278943"/>
                    </a:cubicBezTo>
                    <a:cubicBezTo>
                      <a:pt x="254306" y="280058"/>
                      <a:pt x="257855" y="281030"/>
                      <a:pt x="261134" y="281915"/>
                    </a:cubicBezTo>
                    <a:cubicBezTo>
                      <a:pt x="262958" y="282469"/>
                      <a:pt x="264913" y="283035"/>
                      <a:pt x="266545" y="283403"/>
                    </a:cubicBezTo>
                    <a:cubicBezTo>
                      <a:pt x="272379" y="284826"/>
                      <a:pt x="278311" y="285776"/>
                      <a:pt x="284293" y="286260"/>
                    </a:cubicBezTo>
                    <a:cubicBezTo>
                      <a:pt x="291193" y="286875"/>
                      <a:pt x="301251" y="287748"/>
                      <a:pt x="312984" y="288111"/>
                    </a:cubicBezTo>
                    <a:cubicBezTo>
                      <a:pt x="323915" y="287748"/>
                      <a:pt x="333973" y="286908"/>
                      <a:pt x="340851" y="286260"/>
                    </a:cubicBezTo>
                    <a:cubicBezTo>
                      <a:pt x="346767" y="285787"/>
                      <a:pt x="352634" y="284848"/>
                      <a:pt x="358407" y="283453"/>
                    </a:cubicBezTo>
                    <a:cubicBezTo>
                      <a:pt x="360231" y="283035"/>
                      <a:pt x="362197" y="282469"/>
                      <a:pt x="363626" y="282025"/>
                    </a:cubicBezTo>
                    <a:cubicBezTo>
                      <a:pt x="367224" y="281030"/>
                      <a:pt x="370827" y="280058"/>
                      <a:pt x="374579" y="278954"/>
                    </a:cubicBezTo>
                    <a:cubicBezTo>
                      <a:pt x="404885" y="269484"/>
                      <a:pt x="436520" y="264957"/>
                      <a:pt x="468265" y="265551"/>
                    </a:cubicBezTo>
                    <a:cubicBezTo>
                      <a:pt x="503443" y="265303"/>
                      <a:pt x="538555" y="268572"/>
                      <a:pt x="573085" y="275295"/>
                    </a:cubicBezTo>
                    <a:cubicBezTo>
                      <a:pt x="576585" y="276224"/>
                      <a:pt x="580320" y="275526"/>
                      <a:pt x="583248" y="273389"/>
                    </a:cubicBezTo>
                    <a:cubicBezTo>
                      <a:pt x="586176" y="271252"/>
                      <a:pt x="587977" y="267907"/>
                      <a:pt x="588159" y="264287"/>
                    </a:cubicBezTo>
                    <a:cubicBezTo>
                      <a:pt x="588752" y="251532"/>
                      <a:pt x="599233" y="241474"/>
                      <a:pt x="611999" y="241403"/>
                    </a:cubicBezTo>
                    <a:cubicBezTo>
                      <a:pt x="618629" y="241403"/>
                      <a:pt x="624001" y="236030"/>
                      <a:pt x="624001" y="229406"/>
                    </a:cubicBezTo>
                    <a:lnTo>
                      <a:pt x="624001" y="72471"/>
                    </a:lnTo>
                    <a:cubicBezTo>
                      <a:pt x="624001" y="65841"/>
                      <a:pt x="618629" y="60469"/>
                      <a:pt x="611999" y="60469"/>
                    </a:cubicBezTo>
                    <a:cubicBezTo>
                      <a:pt x="598716" y="60375"/>
                      <a:pt x="588010" y="49548"/>
                      <a:pt x="588071" y="36266"/>
                    </a:cubicBezTo>
                    <a:cubicBezTo>
                      <a:pt x="588054" y="34102"/>
                      <a:pt x="588362" y="31943"/>
                      <a:pt x="588983" y="29872"/>
                    </a:cubicBezTo>
                    <a:cubicBezTo>
                      <a:pt x="589944" y="26735"/>
                      <a:pt x="589581" y="23346"/>
                      <a:pt x="587977" y="20489"/>
                    </a:cubicBezTo>
                    <a:cubicBezTo>
                      <a:pt x="586373" y="17633"/>
                      <a:pt x="583676" y="15551"/>
                      <a:pt x="580501" y="14738"/>
                    </a:cubicBezTo>
                    <a:cubicBezTo>
                      <a:pt x="577683" y="14008"/>
                      <a:pt x="575365" y="13282"/>
                      <a:pt x="573063" y="12563"/>
                    </a:cubicBezTo>
                    <a:cubicBezTo>
                      <a:pt x="571234" y="11992"/>
                      <a:pt x="569388" y="11365"/>
                      <a:pt x="567471" y="10871"/>
                    </a:cubicBezTo>
                    <a:cubicBezTo>
                      <a:pt x="534952" y="3356"/>
                      <a:pt x="501658" y="-269"/>
                      <a:pt x="468287" y="71"/>
                    </a:cubicBezTo>
                    <a:cubicBezTo>
                      <a:pt x="443238" y="-566"/>
                      <a:pt x="418261" y="3065"/>
                      <a:pt x="394431" y="10827"/>
                    </a:cubicBezTo>
                    <a:close/>
                    <a:moveTo>
                      <a:pt x="564099" y="34920"/>
                    </a:moveTo>
                    <a:lnTo>
                      <a:pt x="564099" y="36288"/>
                    </a:lnTo>
                    <a:cubicBezTo>
                      <a:pt x="564093" y="58178"/>
                      <a:pt x="578837" y="77327"/>
                      <a:pt x="600002" y="82919"/>
                    </a:cubicBezTo>
                    <a:lnTo>
                      <a:pt x="600002" y="218930"/>
                    </a:lnTo>
                    <a:cubicBezTo>
                      <a:pt x="584588" y="222962"/>
                      <a:pt x="572179" y="234382"/>
                      <a:pt x="566878" y="249412"/>
                    </a:cubicBezTo>
                    <a:cubicBezTo>
                      <a:pt x="534271" y="244221"/>
                      <a:pt x="501306" y="241589"/>
                      <a:pt x="468287" y="241551"/>
                    </a:cubicBezTo>
                    <a:cubicBezTo>
                      <a:pt x="434279" y="240996"/>
                      <a:pt x="400391" y="245852"/>
                      <a:pt x="367910" y="255948"/>
                    </a:cubicBezTo>
                    <a:cubicBezTo>
                      <a:pt x="364307" y="257020"/>
                      <a:pt x="360862" y="257964"/>
                      <a:pt x="356962" y="259019"/>
                    </a:cubicBezTo>
                    <a:cubicBezTo>
                      <a:pt x="355682" y="259431"/>
                      <a:pt x="354276" y="259838"/>
                      <a:pt x="352787" y="260222"/>
                    </a:cubicBezTo>
                    <a:cubicBezTo>
                      <a:pt x="348157" y="261321"/>
                      <a:pt x="343449" y="262062"/>
                      <a:pt x="338703" y="262441"/>
                    </a:cubicBezTo>
                    <a:cubicBezTo>
                      <a:pt x="332172" y="263029"/>
                      <a:pt x="322586" y="263859"/>
                      <a:pt x="313011" y="264216"/>
                    </a:cubicBezTo>
                    <a:cubicBezTo>
                      <a:pt x="302618" y="263859"/>
                      <a:pt x="293038" y="263018"/>
                      <a:pt x="286501" y="262441"/>
                    </a:cubicBezTo>
                    <a:cubicBezTo>
                      <a:pt x="281684" y="262057"/>
                      <a:pt x="276905" y="261299"/>
                      <a:pt x="272208" y="260173"/>
                    </a:cubicBezTo>
                    <a:cubicBezTo>
                      <a:pt x="270912" y="259871"/>
                      <a:pt x="269522" y="259464"/>
                      <a:pt x="267830" y="258975"/>
                    </a:cubicBezTo>
                    <a:cubicBezTo>
                      <a:pt x="264326" y="258014"/>
                      <a:pt x="260914" y="257064"/>
                      <a:pt x="257234" y="255987"/>
                    </a:cubicBezTo>
                    <a:cubicBezTo>
                      <a:pt x="224769" y="245896"/>
                      <a:pt x="190904" y="241035"/>
                      <a:pt x="156912" y="241584"/>
                    </a:cubicBezTo>
                    <a:cubicBezTo>
                      <a:pt x="123503" y="241666"/>
                      <a:pt x="90143" y="244303"/>
                      <a:pt x="57134" y="249467"/>
                    </a:cubicBezTo>
                    <a:cubicBezTo>
                      <a:pt x="51850" y="234415"/>
                      <a:pt x="39435" y="222973"/>
                      <a:pt x="24000" y="218930"/>
                    </a:cubicBezTo>
                    <a:lnTo>
                      <a:pt x="24000" y="82919"/>
                    </a:lnTo>
                    <a:cubicBezTo>
                      <a:pt x="45187" y="77333"/>
                      <a:pt x="59947" y="58167"/>
                      <a:pt x="59930" y="36255"/>
                    </a:cubicBezTo>
                    <a:cubicBezTo>
                      <a:pt x="59930" y="35881"/>
                      <a:pt x="59930" y="35519"/>
                      <a:pt x="59930" y="35173"/>
                    </a:cubicBezTo>
                    <a:lnTo>
                      <a:pt x="64490" y="33887"/>
                    </a:lnTo>
                    <a:cubicBezTo>
                      <a:pt x="94807" y="27076"/>
                      <a:pt x="125815" y="23791"/>
                      <a:pt x="156890" y="24109"/>
                    </a:cubicBezTo>
                    <a:cubicBezTo>
                      <a:pt x="179769" y="23483"/>
                      <a:pt x="202588" y="26807"/>
                      <a:pt x="224341" y="33937"/>
                    </a:cubicBezTo>
                    <a:lnTo>
                      <a:pt x="227615" y="34849"/>
                    </a:lnTo>
                    <a:cubicBezTo>
                      <a:pt x="237563" y="37612"/>
                      <a:pt x="248835" y="40754"/>
                      <a:pt x="262359" y="43248"/>
                    </a:cubicBezTo>
                    <a:cubicBezTo>
                      <a:pt x="266259" y="44006"/>
                      <a:pt x="270527" y="44643"/>
                      <a:pt x="275175" y="45313"/>
                    </a:cubicBezTo>
                    <a:cubicBezTo>
                      <a:pt x="275856" y="45406"/>
                      <a:pt x="292478" y="47439"/>
                      <a:pt x="312951" y="48049"/>
                    </a:cubicBezTo>
                    <a:cubicBezTo>
                      <a:pt x="332688" y="47439"/>
                      <a:pt x="349283" y="45406"/>
                      <a:pt x="350233" y="45275"/>
                    </a:cubicBezTo>
                    <a:cubicBezTo>
                      <a:pt x="354639" y="44643"/>
                      <a:pt x="358885" y="44006"/>
                      <a:pt x="362631" y="43286"/>
                    </a:cubicBezTo>
                    <a:cubicBezTo>
                      <a:pt x="376298" y="40803"/>
                      <a:pt x="387565" y="37667"/>
                      <a:pt x="397502" y="34887"/>
                    </a:cubicBezTo>
                    <a:lnTo>
                      <a:pt x="400979" y="33915"/>
                    </a:lnTo>
                    <a:cubicBezTo>
                      <a:pt x="422688" y="26801"/>
                      <a:pt x="445457" y="23489"/>
                      <a:pt x="468287" y="24120"/>
                    </a:cubicBezTo>
                    <a:cubicBezTo>
                      <a:pt x="499406" y="23802"/>
                      <a:pt x="530458" y="27092"/>
                      <a:pt x="560819" y="33926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9" name="Freeform 689">
                <a:extLst>
                  <a:ext uri="{FF2B5EF4-FFF2-40B4-BE49-F238E27FC236}">
                    <a16:creationId xmlns:a16="http://schemas.microsoft.com/office/drawing/2014/main" id="{EDEDEB87-BE73-4EC9-B803-1FBD39D526CB}"/>
                  </a:ext>
                </a:extLst>
              </p:cNvPr>
              <p:cNvSpPr/>
              <p:nvPr/>
            </p:nvSpPr>
            <p:spPr>
              <a:xfrm>
                <a:off x="4734626" y="2708706"/>
                <a:ext cx="95628" cy="95625"/>
              </a:xfrm>
              <a:custGeom>
                <a:avLst/>
                <a:gdLst>
                  <a:gd name="connsiteX0" fmla="*/ 48005 w 95625"/>
                  <a:gd name="connsiteY0" fmla="*/ 0 h 95625"/>
                  <a:gd name="connsiteX1" fmla="*/ 0 w 95625"/>
                  <a:gd name="connsiteY1" fmla="*/ 47999 h 95625"/>
                  <a:gd name="connsiteX2" fmla="*/ 48005 w 95625"/>
                  <a:gd name="connsiteY2" fmla="*/ 95999 h 95625"/>
                  <a:gd name="connsiteX3" fmla="*/ 96004 w 95625"/>
                  <a:gd name="connsiteY3" fmla="*/ 47999 h 95625"/>
                  <a:gd name="connsiteX4" fmla="*/ 48005 w 95625"/>
                  <a:gd name="connsiteY4" fmla="*/ 0 h 95625"/>
                  <a:gd name="connsiteX5" fmla="*/ 48005 w 95625"/>
                  <a:gd name="connsiteY5" fmla="*/ 71999 h 95625"/>
                  <a:gd name="connsiteX6" fmla="*/ 24000 w 95625"/>
                  <a:gd name="connsiteY6" fmla="*/ 47999 h 95625"/>
                  <a:gd name="connsiteX7" fmla="*/ 48005 w 95625"/>
                  <a:gd name="connsiteY7" fmla="*/ 24000 h 95625"/>
                  <a:gd name="connsiteX8" fmla="*/ 72004 w 95625"/>
                  <a:gd name="connsiteY8" fmla="*/ 47999 h 95625"/>
                  <a:gd name="connsiteX9" fmla="*/ 48005 w 95625"/>
                  <a:gd name="connsiteY9" fmla="*/ 71999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48005" y="0"/>
                    </a:moveTo>
                    <a:cubicBezTo>
                      <a:pt x="21495" y="0"/>
                      <a:pt x="0" y="21489"/>
                      <a:pt x="0" y="47999"/>
                    </a:cubicBezTo>
                    <a:cubicBezTo>
                      <a:pt x="0" y="74509"/>
                      <a:pt x="21495" y="95999"/>
                      <a:pt x="48005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8005" y="0"/>
                    </a:cubicBezTo>
                    <a:close/>
                    <a:moveTo>
                      <a:pt x="48005" y="71999"/>
                    </a:moveTo>
                    <a:cubicBezTo>
                      <a:pt x="34750" y="71999"/>
                      <a:pt x="24000" y="61254"/>
                      <a:pt x="24000" y="47999"/>
                    </a:cubicBezTo>
                    <a:cubicBezTo>
                      <a:pt x="24000" y="34744"/>
                      <a:pt x="34750" y="24000"/>
                      <a:pt x="48005" y="24000"/>
                    </a:cubicBezTo>
                    <a:cubicBezTo>
                      <a:pt x="61260" y="24000"/>
                      <a:pt x="72004" y="34744"/>
                      <a:pt x="72004" y="47999"/>
                    </a:cubicBezTo>
                    <a:cubicBezTo>
                      <a:pt x="72004" y="61254"/>
                      <a:pt x="61260" y="71999"/>
                      <a:pt x="48005" y="7199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0" name="Freeform 690">
                <a:extLst>
                  <a:ext uri="{FF2B5EF4-FFF2-40B4-BE49-F238E27FC236}">
                    <a16:creationId xmlns:a16="http://schemas.microsoft.com/office/drawing/2014/main" id="{E236163F-14E0-49B6-A3E7-0B22BBA98725}"/>
                  </a:ext>
                </a:extLst>
              </p:cNvPr>
              <p:cNvSpPr/>
              <p:nvPr/>
            </p:nvSpPr>
            <p:spPr>
              <a:xfrm>
                <a:off x="4878632" y="2708712"/>
                <a:ext cx="143443" cy="143439"/>
              </a:xfrm>
              <a:custGeom>
                <a:avLst/>
                <a:gdLst>
                  <a:gd name="connsiteX0" fmla="*/ 71999 w 143437"/>
                  <a:gd name="connsiteY0" fmla="*/ 0 h 143437"/>
                  <a:gd name="connsiteX1" fmla="*/ 0 w 143437"/>
                  <a:gd name="connsiteY1" fmla="*/ 71999 h 143437"/>
                  <a:gd name="connsiteX2" fmla="*/ 71999 w 143437"/>
                  <a:gd name="connsiteY2" fmla="*/ 143998 h 143437"/>
                  <a:gd name="connsiteX3" fmla="*/ 143998 w 143437"/>
                  <a:gd name="connsiteY3" fmla="*/ 71999 h 143437"/>
                  <a:gd name="connsiteX4" fmla="*/ 71999 w 143437"/>
                  <a:gd name="connsiteY4" fmla="*/ 0 h 143437"/>
                  <a:gd name="connsiteX5" fmla="*/ 71999 w 143437"/>
                  <a:gd name="connsiteY5" fmla="*/ 119998 h 143437"/>
                  <a:gd name="connsiteX6" fmla="*/ 24000 w 143437"/>
                  <a:gd name="connsiteY6" fmla="*/ 71999 h 143437"/>
                  <a:gd name="connsiteX7" fmla="*/ 71999 w 143437"/>
                  <a:gd name="connsiteY7" fmla="*/ 24000 h 143437"/>
                  <a:gd name="connsiteX8" fmla="*/ 119998 w 143437"/>
                  <a:gd name="connsiteY8" fmla="*/ 71999 h 143437"/>
                  <a:gd name="connsiteX9" fmla="*/ 71999 w 143437"/>
                  <a:gd name="connsiteY9" fmla="*/ 119998 h 143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3437" h="143437">
                    <a:moveTo>
                      <a:pt x="71999" y="0"/>
                    </a:moveTo>
                    <a:cubicBezTo>
                      <a:pt x="32234" y="0"/>
                      <a:pt x="0" y="32234"/>
                      <a:pt x="0" y="71999"/>
                    </a:cubicBezTo>
                    <a:cubicBezTo>
                      <a:pt x="0" y="111764"/>
                      <a:pt x="32234" y="143998"/>
                      <a:pt x="71999" y="143998"/>
                    </a:cubicBezTo>
                    <a:cubicBezTo>
                      <a:pt x="111764" y="143998"/>
                      <a:pt x="143998" y="111764"/>
                      <a:pt x="143998" y="71999"/>
                    </a:cubicBezTo>
                    <a:cubicBezTo>
                      <a:pt x="143959" y="32250"/>
                      <a:pt x="111747" y="38"/>
                      <a:pt x="71999" y="0"/>
                    </a:cubicBezTo>
                    <a:close/>
                    <a:moveTo>
                      <a:pt x="71999" y="119998"/>
                    </a:moveTo>
                    <a:cubicBezTo>
                      <a:pt x="45489" y="119998"/>
                      <a:pt x="24000" y="98509"/>
                      <a:pt x="24000" y="71999"/>
                    </a:cubicBezTo>
                    <a:cubicBezTo>
                      <a:pt x="24000" y="45489"/>
                      <a:pt x="45489" y="24000"/>
                      <a:pt x="71999" y="24000"/>
                    </a:cubicBezTo>
                    <a:cubicBezTo>
                      <a:pt x="98509" y="24000"/>
                      <a:pt x="119998" y="45489"/>
                      <a:pt x="119998" y="71999"/>
                    </a:cubicBezTo>
                    <a:cubicBezTo>
                      <a:pt x="119998" y="98509"/>
                      <a:pt x="98509" y="119998"/>
                      <a:pt x="71999" y="1199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2" name="Freeform 692">
                <a:extLst>
                  <a:ext uri="{FF2B5EF4-FFF2-40B4-BE49-F238E27FC236}">
                    <a16:creationId xmlns:a16="http://schemas.microsoft.com/office/drawing/2014/main" id="{9E0E4B51-8280-404D-9EAC-22B2901F62C2}"/>
                  </a:ext>
                </a:extLst>
              </p:cNvPr>
              <p:cNvSpPr/>
              <p:nvPr/>
            </p:nvSpPr>
            <p:spPr>
              <a:xfrm>
                <a:off x="4746430" y="2480690"/>
                <a:ext cx="47813" cy="67500"/>
              </a:xfrm>
              <a:custGeom>
                <a:avLst/>
                <a:gdLst>
                  <a:gd name="connsiteX0" fmla="*/ 18044 w 47812"/>
                  <a:gd name="connsiteY0" fmla="*/ 67198 h 67500"/>
                  <a:gd name="connsiteX1" fmla="*/ 34122 w 47812"/>
                  <a:gd name="connsiteY1" fmla="*/ 62633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45 w 47812"/>
                  <a:gd name="connsiteY4" fmla="*/ 24000 h 67500"/>
                  <a:gd name="connsiteX5" fmla="*/ 48042 w 47812"/>
                  <a:gd name="connsiteY5" fmla="*/ 11997 h 67500"/>
                  <a:gd name="connsiteX6" fmla="*/ 36045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198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198"/>
                    </a:moveTo>
                    <a:cubicBezTo>
                      <a:pt x="23757" y="70274"/>
                      <a:pt x="30876" y="68253"/>
                      <a:pt x="34122" y="62633"/>
                    </a:cubicBezTo>
                    <a:cubicBezTo>
                      <a:pt x="37363" y="57019"/>
                      <a:pt x="35556" y="49840"/>
                      <a:pt x="30041" y="46428"/>
                    </a:cubicBezTo>
                    <a:cubicBezTo>
                      <a:pt x="25300" y="43726"/>
                      <a:pt x="22976" y="38167"/>
                      <a:pt x="24388" y="32899"/>
                    </a:cubicBezTo>
                    <a:cubicBezTo>
                      <a:pt x="25800" y="27625"/>
                      <a:pt x="30585" y="23972"/>
                      <a:pt x="36045" y="24000"/>
                    </a:cubicBezTo>
                    <a:cubicBezTo>
                      <a:pt x="42669" y="24000"/>
                      <a:pt x="48042" y="18627"/>
                      <a:pt x="48042" y="11997"/>
                    </a:cubicBezTo>
                    <a:cubicBezTo>
                      <a:pt x="48042" y="5372"/>
                      <a:pt x="42669" y="0"/>
                      <a:pt x="36045" y="0"/>
                    </a:cubicBezTo>
                    <a:cubicBezTo>
                      <a:pt x="19730" y="-22"/>
                      <a:pt x="5448" y="10931"/>
                      <a:pt x="1229" y="26686"/>
                    </a:cubicBezTo>
                    <a:cubicBezTo>
                      <a:pt x="-2990" y="42440"/>
                      <a:pt x="3904" y="59063"/>
                      <a:pt x="18044" y="671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3" name="Freeform 693">
                <a:extLst>
                  <a:ext uri="{FF2B5EF4-FFF2-40B4-BE49-F238E27FC236}">
                    <a16:creationId xmlns:a16="http://schemas.microsoft.com/office/drawing/2014/main" id="{0444BE44-74C8-4B5D-A8AF-2727DA01548E}"/>
                  </a:ext>
                </a:extLst>
              </p:cNvPr>
              <p:cNvSpPr/>
              <p:nvPr/>
            </p:nvSpPr>
            <p:spPr>
              <a:xfrm>
                <a:off x="5082430" y="2384686"/>
                <a:ext cx="47813" cy="67500"/>
              </a:xfrm>
              <a:custGeom>
                <a:avLst/>
                <a:gdLst>
                  <a:gd name="connsiteX0" fmla="*/ 18044 w 47812"/>
                  <a:gd name="connsiteY0" fmla="*/ 67203 h 67500"/>
                  <a:gd name="connsiteX1" fmla="*/ 34117 w 47812"/>
                  <a:gd name="connsiteY1" fmla="*/ 62639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39 w 47812"/>
                  <a:gd name="connsiteY4" fmla="*/ 24000 h 67500"/>
                  <a:gd name="connsiteX5" fmla="*/ 48042 w 47812"/>
                  <a:gd name="connsiteY5" fmla="*/ 12003 h 67500"/>
                  <a:gd name="connsiteX6" fmla="*/ 36039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203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203"/>
                    </a:moveTo>
                    <a:cubicBezTo>
                      <a:pt x="23751" y="70274"/>
                      <a:pt x="30876" y="68253"/>
                      <a:pt x="34117" y="62639"/>
                    </a:cubicBezTo>
                    <a:cubicBezTo>
                      <a:pt x="37363" y="57019"/>
                      <a:pt x="35556" y="49845"/>
                      <a:pt x="30041" y="46428"/>
                    </a:cubicBezTo>
                    <a:cubicBezTo>
                      <a:pt x="25300" y="43731"/>
                      <a:pt x="22976" y="38172"/>
                      <a:pt x="24388" y="32899"/>
                    </a:cubicBezTo>
                    <a:cubicBezTo>
                      <a:pt x="25794" y="27631"/>
                      <a:pt x="30585" y="23972"/>
                      <a:pt x="36039" y="24000"/>
                    </a:cubicBezTo>
                    <a:cubicBezTo>
                      <a:pt x="42669" y="24000"/>
                      <a:pt x="48042" y="18627"/>
                      <a:pt x="48042" y="12003"/>
                    </a:cubicBezTo>
                    <a:cubicBezTo>
                      <a:pt x="48042" y="5372"/>
                      <a:pt x="42669" y="0"/>
                      <a:pt x="36039" y="0"/>
                    </a:cubicBezTo>
                    <a:cubicBezTo>
                      <a:pt x="19730" y="-16"/>
                      <a:pt x="5448" y="10931"/>
                      <a:pt x="1229" y="26686"/>
                    </a:cubicBezTo>
                    <a:cubicBezTo>
                      <a:pt x="-2990" y="42440"/>
                      <a:pt x="3904" y="59068"/>
                      <a:pt x="18044" y="67203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4" name="Freeform 694">
                <a:extLst>
                  <a:ext uri="{FF2B5EF4-FFF2-40B4-BE49-F238E27FC236}">
                    <a16:creationId xmlns:a16="http://schemas.microsoft.com/office/drawing/2014/main" id="{49E30D17-D59A-4B4A-AE2D-73810C257EEF}"/>
                  </a:ext>
                </a:extLst>
              </p:cNvPr>
              <p:cNvSpPr/>
              <p:nvPr/>
            </p:nvSpPr>
            <p:spPr>
              <a:xfrm>
                <a:off x="4686535" y="2804700"/>
                <a:ext cx="23906" cy="35156"/>
              </a:xfrm>
              <a:custGeom>
                <a:avLst/>
                <a:gdLst>
                  <a:gd name="connsiteX0" fmla="*/ 12003 w 23906"/>
                  <a:gd name="connsiteY0" fmla="*/ 0 h 35156"/>
                  <a:gd name="connsiteX1" fmla="*/ 0 w 23906"/>
                  <a:gd name="connsiteY1" fmla="*/ 12003 h 35156"/>
                  <a:gd name="connsiteX2" fmla="*/ 0 w 23906"/>
                  <a:gd name="connsiteY2" fmla="*/ 24000 h 35156"/>
                  <a:gd name="connsiteX3" fmla="*/ 12003 w 23906"/>
                  <a:gd name="connsiteY3" fmla="*/ 36002 h 35156"/>
                  <a:gd name="connsiteX4" fmla="*/ 24000 w 23906"/>
                  <a:gd name="connsiteY4" fmla="*/ 24000 h 35156"/>
                  <a:gd name="connsiteX5" fmla="*/ 24000 w 23906"/>
                  <a:gd name="connsiteY5" fmla="*/ 12003 h 35156"/>
                  <a:gd name="connsiteX6" fmla="*/ 12003 w 23906"/>
                  <a:gd name="connsiteY6" fmla="*/ 0 h 351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35156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24000"/>
                    </a:lnTo>
                    <a:cubicBezTo>
                      <a:pt x="0" y="30630"/>
                      <a:pt x="5372" y="36002"/>
                      <a:pt x="12003" y="36002"/>
                    </a:cubicBezTo>
                    <a:cubicBezTo>
                      <a:pt x="18627" y="36002"/>
                      <a:pt x="24000" y="30630"/>
                      <a:pt x="24000" y="24000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5" name="Freeform 695">
                <a:extLst>
                  <a:ext uri="{FF2B5EF4-FFF2-40B4-BE49-F238E27FC236}">
                    <a16:creationId xmlns:a16="http://schemas.microsoft.com/office/drawing/2014/main" id="{77F51B6A-D9C7-4611-A992-7D822075798C}"/>
                  </a:ext>
                </a:extLst>
              </p:cNvPr>
              <p:cNvSpPr/>
              <p:nvPr/>
            </p:nvSpPr>
            <p:spPr>
              <a:xfrm>
                <a:off x="4686471" y="2720686"/>
                <a:ext cx="23906" cy="59063"/>
              </a:xfrm>
              <a:custGeom>
                <a:avLst/>
                <a:gdLst>
                  <a:gd name="connsiteX0" fmla="*/ 12003 w 23906"/>
                  <a:gd name="connsiteY0" fmla="*/ 0 h 59062"/>
                  <a:gd name="connsiteX1" fmla="*/ 0 w 23906"/>
                  <a:gd name="connsiteY1" fmla="*/ 12003 h 59062"/>
                  <a:gd name="connsiteX2" fmla="*/ 0 w 23906"/>
                  <a:gd name="connsiteY2" fmla="*/ 47999 h 59062"/>
                  <a:gd name="connsiteX3" fmla="*/ 12003 w 23906"/>
                  <a:gd name="connsiteY3" fmla="*/ 60002 h 59062"/>
                  <a:gd name="connsiteX4" fmla="*/ 24000 w 23906"/>
                  <a:gd name="connsiteY4" fmla="*/ 47999 h 59062"/>
                  <a:gd name="connsiteX5" fmla="*/ 24000 w 23906"/>
                  <a:gd name="connsiteY5" fmla="*/ 12003 h 59062"/>
                  <a:gd name="connsiteX6" fmla="*/ 12003 w 23906"/>
                  <a:gd name="connsiteY6" fmla="*/ 0 h 59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59062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47999"/>
                    </a:lnTo>
                    <a:cubicBezTo>
                      <a:pt x="0" y="54630"/>
                      <a:pt x="5372" y="60002"/>
                      <a:pt x="12003" y="60002"/>
                    </a:cubicBezTo>
                    <a:cubicBezTo>
                      <a:pt x="18627" y="60002"/>
                      <a:pt x="24000" y="54630"/>
                      <a:pt x="24000" y="47999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</p:grpSp>
      </p:grpSp>
      <p:cxnSp>
        <p:nvCxnSpPr>
          <p:cNvPr id="958" name="Прямая соединительная линия 957">
            <a:extLst>
              <a:ext uri="{FF2B5EF4-FFF2-40B4-BE49-F238E27FC236}">
                <a16:creationId xmlns:a16="http://schemas.microsoft.com/office/drawing/2014/main" id="{717DC8E0-2053-42B7-A3C3-7E49E9884BA6}"/>
              </a:ext>
            </a:extLst>
          </p:cNvPr>
          <p:cNvCxnSpPr>
            <a:cxnSpLocks/>
          </p:cNvCxnSpPr>
          <p:nvPr/>
        </p:nvCxnSpPr>
        <p:spPr>
          <a:xfrm>
            <a:off x="874713" y="3624818"/>
            <a:ext cx="10477500" cy="0"/>
          </a:xfrm>
          <a:prstGeom prst="line">
            <a:avLst/>
          </a:prstGeom>
          <a:ln w="19050">
            <a:solidFill>
              <a:srgbClr val="25537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Таблица 14">
            <a:extLst>
              <a:ext uri="{FF2B5EF4-FFF2-40B4-BE49-F238E27FC236}">
                <a16:creationId xmlns:a16="http://schemas.microsoft.com/office/drawing/2014/main" id="{A72470B9-9A54-428F-848F-79BD2B20B3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8188631"/>
              </p:ext>
            </p:extLst>
          </p:nvPr>
        </p:nvGraphicFramePr>
        <p:xfrm>
          <a:off x="874713" y="4118272"/>
          <a:ext cx="10477500" cy="226143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46250">
                  <a:extLst>
                    <a:ext uri="{9D8B030D-6E8A-4147-A177-3AD203B41FA5}">
                      <a16:colId xmlns:a16="http://schemas.microsoft.com/office/drawing/2014/main" val="892814005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3342219853"/>
                    </a:ext>
                  </a:extLst>
                </a:gridCol>
                <a:gridCol w="1987867">
                  <a:extLst>
                    <a:ext uri="{9D8B030D-6E8A-4147-A177-3AD203B41FA5}">
                      <a16:colId xmlns:a16="http://schemas.microsoft.com/office/drawing/2014/main" val="605284523"/>
                    </a:ext>
                  </a:extLst>
                </a:gridCol>
                <a:gridCol w="1504633">
                  <a:extLst>
                    <a:ext uri="{9D8B030D-6E8A-4147-A177-3AD203B41FA5}">
                      <a16:colId xmlns:a16="http://schemas.microsoft.com/office/drawing/2014/main" val="1092797569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82614883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4292562261"/>
                    </a:ext>
                  </a:extLst>
                </a:gridCol>
              </a:tblGrid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Flight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From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Airline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Scheduled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Arrival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Status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5639892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D3301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Nairobi NBO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err="1">
                          <a:latin typeface="Montserrat" panose="00000500000000000000" pitchFamily="2" charset="0"/>
                        </a:rPr>
                        <a:t>Daallo</a:t>
                      </a:r>
                      <a:r>
                        <a:rPr lang="en-US" sz="1200" dirty="0">
                          <a:latin typeface="Montserrat" panose="00000500000000000000" pitchFamily="2" charset="0"/>
                        </a:rPr>
                        <a:t> Airlines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05:00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Unknown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87473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UR520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Entebbe EBB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Uganda Airlines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09:00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Scheduled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798952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ET3376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Dire </a:t>
                      </a:r>
                      <a:r>
                        <a:rPr lang="en-US" sz="1200" dirty="0" err="1">
                          <a:latin typeface="Montserrat" panose="00000500000000000000" pitchFamily="2" charset="0"/>
                        </a:rPr>
                        <a:t>Dawa</a:t>
                      </a:r>
                      <a:r>
                        <a:rPr lang="en-US" sz="1200" dirty="0">
                          <a:latin typeface="Montserrat" panose="00000500000000000000" pitchFamily="2" charset="0"/>
                        </a:rPr>
                        <a:t> DIR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Ethiopian Airlines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09:25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Scheduled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8451643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XU557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Nairobi NBO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African Express Airways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09:30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Scheduled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911852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TK646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Istanbul IST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Turkish Airlines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09:50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09:09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Departed Late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B2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743555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ET376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Addis Ababa ADD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Ethiopian Airlines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11:20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Scheduled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4928009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D31691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Jeddah JED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>
                          <a:latin typeface="Montserrat" panose="00000500000000000000" pitchFamily="2" charset="0"/>
                        </a:rPr>
                        <a:t>Daallo</a:t>
                      </a:r>
                      <a:r>
                        <a:rPr lang="en-US" sz="1200" dirty="0">
                          <a:latin typeface="Montserrat" panose="00000500000000000000" pitchFamily="2" charset="0"/>
                        </a:rPr>
                        <a:t> Airlines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14:30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Scheduled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4114459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1FC55914-91C2-4380-BAD6-519B3B521A26}"/>
              </a:ext>
            </a:extLst>
          </p:cNvPr>
          <p:cNvSpPr txBox="1"/>
          <p:nvPr/>
        </p:nvSpPr>
        <p:spPr>
          <a:xfrm>
            <a:off x="1197160" y="3739057"/>
            <a:ext cx="15047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Montserrat Bold" panose="00000800000000000000" pitchFamily="2" charset="0"/>
              </a:rPr>
              <a:t>Arrivals </a:t>
            </a:r>
            <a:endParaRPr lang="ru-RU" sz="1400" dirty="0">
              <a:latin typeface="Montserrat Bold" panose="00000800000000000000" pitchFamily="2" charset="0"/>
            </a:endParaRP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C9C16F3F-CB52-45ED-8691-81482B470027}"/>
              </a:ext>
            </a:extLst>
          </p:cNvPr>
          <p:cNvSpPr/>
          <p:nvPr/>
        </p:nvSpPr>
        <p:spPr>
          <a:xfrm>
            <a:off x="3345667" y="3751868"/>
            <a:ext cx="2516957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Departure Airports 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sp>
        <p:nvSpPr>
          <p:cNvPr id="961" name="Прямоугольник: скругленные углы 960">
            <a:extLst>
              <a:ext uri="{FF2B5EF4-FFF2-40B4-BE49-F238E27FC236}">
                <a16:creationId xmlns:a16="http://schemas.microsoft.com/office/drawing/2014/main" id="{A0F27346-D8D3-4115-92CE-C91D8618334E}"/>
              </a:ext>
            </a:extLst>
          </p:cNvPr>
          <p:cNvSpPr/>
          <p:nvPr/>
        </p:nvSpPr>
        <p:spPr>
          <a:xfrm>
            <a:off x="5916546" y="3751868"/>
            <a:ext cx="1435224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Airlines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E671C1B4-7537-4190-8D32-5A364E85D5BA}"/>
              </a:ext>
            </a:extLst>
          </p:cNvPr>
          <p:cNvGrpSpPr/>
          <p:nvPr/>
        </p:nvGrpSpPr>
        <p:grpSpPr>
          <a:xfrm>
            <a:off x="7405692" y="3751868"/>
            <a:ext cx="1842768" cy="308698"/>
            <a:chOff x="7373622" y="3751868"/>
            <a:chExt cx="1842768" cy="308698"/>
          </a:xfrm>
        </p:grpSpPr>
        <p:sp>
          <p:nvSpPr>
            <p:cNvPr id="962" name="Прямоугольник: скругленные углы 961">
              <a:extLst>
                <a:ext uri="{FF2B5EF4-FFF2-40B4-BE49-F238E27FC236}">
                  <a16:creationId xmlns:a16="http://schemas.microsoft.com/office/drawing/2014/main" id="{03DD63C3-AABE-464B-BCCE-AEA246A9DAEA}"/>
                </a:ext>
              </a:extLst>
            </p:cNvPr>
            <p:cNvSpPr/>
            <p:nvPr/>
          </p:nvSpPr>
          <p:spPr>
            <a:xfrm>
              <a:off x="7373622" y="3751868"/>
              <a:ext cx="1842768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Tue 17/05/2022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65" name="Рисунок 18">
              <a:extLst>
                <a:ext uri="{FF2B5EF4-FFF2-40B4-BE49-F238E27FC236}">
                  <a16:creationId xmlns:a16="http://schemas.microsoft.com/office/drawing/2014/main" id="{05C5BD9C-ED96-493A-B76B-BBA1777BFFA8}"/>
                </a:ext>
              </a:extLst>
            </p:cNvPr>
            <p:cNvGrpSpPr/>
            <p:nvPr/>
          </p:nvGrpSpPr>
          <p:grpSpPr>
            <a:xfrm>
              <a:off x="8936289" y="3794314"/>
              <a:ext cx="230571" cy="230571"/>
              <a:chOff x="1583466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66" name="Полилиния: фигура 965">
                <a:extLst>
                  <a:ext uri="{FF2B5EF4-FFF2-40B4-BE49-F238E27FC236}">
                    <a16:creationId xmlns:a16="http://schemas.microsoft.com/office/drawing/2014/main" id="{A25E5E9D-C0B2-4590-835F-6D31D4D6F5C7}"/>
                  </a:ext>
                </a:extLst>
              </p:cNvPr>
              <p:cNvSpPr/>
              <p:nvPr/>
            </p:nvSpPr>
            <p:spPr>
              <a:xfrm>
                <a:off x="1582050" y="4572867"/>
                <a:ext cx="775876" cy="775876"/>
              </a:xfrm>
              <a:custGeom>
                <a:avLst/>
                <a:gdLst>
                  <a:gd name="connsiteX0" fmla="*/ 699141 w 775875"/>
                  <a:gd name="connsiteY0" fmla="*/ 67864 h 775875"/>
                  <a:gd name="connsiteX1" fmla="*/ 627147 w 775875"/>
                  <a:gd name="connsiteY1" fmla="*/ 67864 h 775875"/>
                  <a:gd name="connsiteX2" fmla="*/ 627147 w 775875"/>
                  <a:gd name="connsiteY2" fmla="*/ 46722 h 775875"/>
                  <a:gd name="connsiteX3" fmla="*/ 581841 w 775875"/>
                  <a:gd name="connsiteY3" fmla="*/ 1416 h 775875"/>
                  <a:gd name="connsiteX4" fmla="*/ 536534 w 775875"/>
                  <a:gd name="connsiteY4" fmla="*/ 46722 h 775875"/>
                  <a:gd name="connsiteX5" fmla="*/ 536534 w 775875"/>
                  <a:gd name="connsiteY5" fmla="*/ 67864 h 775875"/>
                  <a:gd name="connsiteX6" fmla="*/ 282819 w 775875"/>
                  <a:gd name="connsiteY6" fmla="*/ 67864 h 775875"/>
                  <a:gd name="connsiteX7" fmla="*/ 282819 w 775875"/>
                  <a:gd name="connsiteY7" fmla="*/ 46722 h 775875"/>
                  <a:gd name="connsiteX8" fmla="*/ 237512 w 775875"/>
                  <a:gd name="connsiteY8" fmla="*/ 1416 h 775875"/>
                  <a:gd name="connsiteX9" fmla="*/ 192206 w 775875"/>
                  <a:gd name="connsiteY9" fmla="*/ 46722 h 775875"/>
                  <a:gd name="connsiteX10" fmla="*/ 192206 w 775875"/>
                  <a:gd name="connsiteY10" fmla="*/ 68424 h 775875"/>
                  <a:gd name="connsiteX11" fmla="*/ 188181 w 775875"/>
                  <a:gd name="connsiteY11" fmla="*/ 67864 h 775875"/>
                  <a:gd name="connsiteX12" fmla="*/ 128008 w 775875"/>
                  <a:gd name="connsiteY12" fmla="*/ 67864 h 775875"/>
                  <a:gd name="connsiteX13" fmla="*/ 52497 w 775875"/>
                  <a:gd name="connsiteY13" fmla="*/ 143375 h 775875"/>
                  <a:gd name="connsiteX14" fmla="*/ 52497 w 775875"/>
                  <a:gd name="connsiteY14" fmla="*/ 400614 h 775875"/>
                  <a:gd name="connsiteX15" fmla="*/ 67599 w 775875"/>
                  <a:gd name="connsiteY15" fmla="*/ 415717 h 775875"/>
                  <a:gd name="connsiteX16" fmla="*/ 82702 w 775875"/>
                  <a:gd name="connsiteY16" fmla="*/ 400614 h 775875"/>
                  <a:gd name="connsiteX17" fmla="*/ 82702 w 775875"/>
                  <a:gd name="connsiteY17" fmla="*/ 223422 h 775875"/>
                  <a:gd name="connsiteX18" fmla="*/ 627147 w 775875"/>
                  <a:gd name="connsiteY18" fmla="*/ 223422 h 775875"/>
                  <a:gd name="connsiteX19" fmla="*/ 642250 w 775875"/>
                  <a:gd name="connsiteY19" fmla="*/ 208320 h 775875"/>
                  <a:gd name="connsiteX20" fmla="*/ 627147 w 775875"/>
                  <a:gd name="connsiteY20" fmla="*/ 193218 h 775875"/>
                  <a:gd name="connsiteX21" fmla="*/ 82702 w 775875"/>
                  <a:gd name="connsiteY21" fmla="*/ 193218 h 775875"/>
                  <a:gd name="connsiteX22" fmla="*/ 82702 w 775875"/>
                  <a:gd name="connsiteY22" fmla="*/ 143375 h 775875"/>
                  <a:gd name="connsiteX23" fmla="*/ 128008 w 775875"/>
                  <a:gd name="connsiteY23" fmla="*/ 98068 h 775875"/>
                  <a:gd name="connsiteX24" fmla="*/ 188181 w 775875"/>
                  <a:gd name="connsiteY24" fmla="*/ 98068 h 775875"/>
                  <a:gd name="connsiteX25" fmla="*/ 192206 w 775875"/>
                  <a:gd name="connsiteY25" fmla="*/ 97507 h 775875"/>
                  <a:gd name="connsiteX26" fmla="*/ 192206 w 775875"/>
                  <a:gd name="connsiteY26" fmla="*/ 116946 h 775875"/>
                  <a:gd name="connsiteX27" fmla="*/ 237512 w 775875"/>
                  <a:gd name="connsiteY27" fmla="*/ 162252 h 775875"/>
                  <a:gd name="connsiteX28" fmla="*/ 282819 w 775875"/>
                  <a:gd name="connsiteY28" fmla="*/ 116946 h 775875"/>
                  <a:gd name="connsiteX29" fmla="*/ 282819 w 775875"/>
                  <a:gd name="connsiteY29" fmla="*/ 98068 h 775875"/>
                  <a:gd name="connsiteX30" fmla="*/ 536534 w 775875"/>
                  <a:gd name="connsiteY30" fmla="*/ 98068 h 775875"/>
                  <a:gd name="connsiteX31" fmla="*/ 536534 w 775875"/>
                  <a:gd name="connsiteY31" fmla="*/ 116946 h 775875"/>
                  <a:gd name="connsiteX32" fmla="*/ 581841 w 775875"/>
                  <a:gd name="connsiteY32" fmla="*/ 162252 h 775875"/>
                  <a:gd name="connsiteX33" fmla="*/ 627147 w 775875"/>
                  <a:gd name="connsiteY33" fmla="*/ 116946 h 775875"/>
                  <a:gd name="connsiteX34" fmla="*/ 627147 w 775875"/>
                  <a:gd name="connsiteY34" fmla="*/ 98068 h 775875"/>
                  <a:gd name="connsiteX35" fmla="*/ 699141 w 775875"/>
                  <a:gd name="connsiteY35" fmla="*/ 98068 h 775875"/>
                  <a:gd name="connsiteX36" fmla="*/ 744448 w 775875"/>
                  <a:gd name="connsiteY36" fmla="*/ 143375 h 775875"/>
                  <a:gd name="connsiteX37" fmla="*/ 744448 w 775875"/>
                  <a:gd name="connsiteY37" fmla="*/ 717251 h 775875"/>
                  <a:gd name="connsiteX38" fmla="*/ 717251 w 775875"/>
                  <a:gd name="connsiteY38" fmla="*/ 744448 h 775875"/>
                  <a:gd name="connsiteX39" fmla="*/ 690056 w 775875"/>
                  <a:gd name="connsiteY39" fmla="*/ 717251 h 775875"/>
                  <a:gd name="connsiteX40" fmla="*/ 690056 w 775875"/>
                  <a:gd name="connsiteY40" fmla="*/ 678183 h 775875"/>
                  <a:gd name="connsiteX41" fmla="*/ 674953 w 775875"/>
                  <a:gd name="connsiteY41" fmla="*/ 663081 h 775875"/>
                  <a:gd name="connsiteX42" fmla="*/ 499286 w 775875"/>
                  <a:gd name="connsiteY42" fmla="*/ 663081 h 775875"/>
                  <a:gd name="connsiteX43" fmla="*/ 484184 w 775875"/>
                  <a:gd name="connsiteY43" fmla="*/ 678183 h 775875"/>
                  <a:gd name="connsiteX44" fmla="*/ 499286 w 775875"/>
                  <a:gd name="connsiteY44" fmla="*/ 693286 h 775875"/>
                  <a:gd name="connsiteX45" fmla="*/ 659851 w 775875"/>
                  <a:gd name="connsiteY45" fmla="*/ 693286 h 775875"/>
                  <a:gd name="connsiteX46" fmla="*/ 659851 w 775875"/>
                  <a:gd name="connsiteY46" fmla="*/ 717251 h 775875"/>
                  <a:gd name="connsiteX47" fmla="*/ 666717 w 775875"/>
                  <a:gd name="connsiteY47" fmla="*/ 744448 h 775875"/>
                  <a:gd name="connsiteX48" fmla="*/ 58800 w 775875"/>
                  <a:gd name="connsiteY48" fmla="*/ 744448 h 775875"/>
                  <a:gd name="connsiteX49" fmla="*/ 31620 w 775875"/>
                  <a:gd name="connsiteY49" fmla="*/ 717258 h 775875"/>
                  <a:gd name="connsiteX50" fmla="*/ 31620 w 775875"/>
                  <a:gd name="connsiteY50" fmla="*/ 693286 h 775875"/>
                  <a:gd name="connsiteX51" fmla="*/ 369643 w 775875"/>
                  <a:gd name="connsiteY51" fmla="*/ 693286 h 775875"/>
                  <a:gd name="connsiteX52" fmla="*/ 384746 w 775875"/>
                  <a:gd name="connsiteY52" fmla="*/ 678183 h 775875"/>
                  <a:gd name="connsiteX53" fmla="*/ 369643 w 775875"/>
                  <a:gd name="connsiteY53" fmla="*/ 663081 h 775875"/>
                  <a:gd name="connsiteX54" fmla="*/ 218754 w 775875"/>
                  <a:gd name="connsiteY54" fmla="*/ 663081 h 775875"/>
                  <a:gd name="connsiteX55" fmla="*/ 261899 w 775875"/>
                  <a:gd name="connsiteY55" fmla="*/ 569261 h 775875"/>
                  <a:gd name="connsiteX56" fmla="*/ 138059 w 775875"/>
                  <a:gd name="connsiteY56" fmla="*/ 445419 h 775875"/>
                  <a:gd name="connsiteX57" fmla="*/ 14217 w 775875"/>
                  <a:gd name="connsiteY57" fmla="*/ 569261 h 775875"/>
                  <a:gd name="connsiteX58" fmla="*/ 57371 w 775875"/>
                  <a:gd name="connsiteY58" fmla="*/ 663081 h 775875"/>
                  <a:gd name="connsiteX59" fmla="*/ 16518 w 775875"/>
                  <a:gd name="connsiteY59" fmla="*/ 663081 h 775875"/>
                  <a:gd name="connsiteX60" fmla="*/ 1416 w 775875"/>
                  <a:gd name="connsiteY60" fmla="*/ 678183 h 775875"/>
                  <a:gd name="connsiteX61" fmla="*/ 1416 w 775875"/>
                  <a:gd name="connsiteY61" fmla="*/ 717258 h 775875"/>
                  <a:gd name="connsiteX62" fmla="*/ 58800 w 775875"/>
                  <a:gd name="connsiteY62" fmla="*/ 774653 h 775875"/>
                  <a:gd name="connsiteX63" fmla="*/ 717251 w 775875"/>
                  <a:gd name="connsiteY63" fmla="*/ 774653 h 775875"/>
                  <a:gd name="connsiteX64" fmla="*/ 774653 w 775875"/>
                  <a:gd name="connsiteY64" fmla="*/ 717251 h 775875"/>
                  <a:gd name="connsiteX65" fmla="*/ 774653 w 775875"/>
                  <a:gd name="connsiteY65" fmla="*/ 143375 h 775875"/>
                  <a:gd name="connsiteX66" fmla="*/ 699141 w 775875"/>
                  <a:gd name="connsiteY66" fmla="*/ 67864 h 775875"/>
                  <a:gd name="connsiteX67" fmla="*/ 699141 w 775875"/>
                  <a:gd name="connsiteY67" fmla="*/ 67864 h 775875"/>
                  <a:gd name="connsiteX68" fmla="*/ 252615 w 775875"/>
                  <a:gd name="connsiteY68" fmla="*/ 116946 h 775875"/>
                  <a:gd name="connsiteX69" fmla="*/ 237512 w 775875"/>
                  <a:gd name="connsiteY69" fmla="*/ 132048 h 775875"/>
                  <a:gd name="connsiteX70" fmla="*/ 222410 w 775875"/>
                  <a:gd name="connsiteY70" fmla="*/ 116946 h 775875"/>
                  <a:gd name="connsiteX71" fmla="*/ 222410 w 775875"/>
                  <a:gd name="connsiteY71" fmla="*/ 46722 h 775875"/>
                  <a:gd name="connsiteX72" fmla="*/ 237512 w 775875"/>
                  <a:gd name="connsiteY72" fmla="*/ 31620 h 775875"/>
                  <a:gd name="connsiteX73" fmla="*/ 252615 w 775875"/>
                  <a:gd name="connsiteY73" fmla="*/ 46722 h 775875"/>
                  <a:gd name="connsiteX74" fmla="*/ 252615 w 775875"/>
                  <a:gd name="connsiteY74" fmla="*/ 116946 h 775875"/>
                  <a:gd name="connsiteX75" fmla="*/ 596943 w 775875"/>
                  <a:gd name="connsiteY75" fmla="*/ 116946 h 775875"/>
                  <a:gd name="connsiteX76" fmla="*/ 581841 w 775875"/>
                  <a:gd name="connsiteY76" fmla="*/ 132048 h 775875"/>
                  <a:gd name="connsiteX77" fmla="*/ 566739 w 775875"/>
                  <a:gd name="connsiteY77" fmla="*/ 116946 h 775875"/>
                  <a:gd name="connsiteX78" fmla="*/ 566739 w 775875"/>
                  <a:gd name="connsiteY78" fmla="*/ 46722 h 775875"/>
                  <a:gd name="connsiteX79" fmla="*/ 581841 w 775875"/>
                  <a:gd name="connsiteY79" fmla="*/ 31620 h 775875"/>
                  <a:gd name="connsiteX80" fmla="*/ 596943 w 775875"/>
                  <a:gd name="connsiteY80" fmla="*/ 46722 h 775875"/>
                  <a:gd name="connsiteX81" fmla="*/ 596943 w 775875"/>
                  <a:gd name="connsiteY81" fmla="*/ 116946 h 775875"/>
                  <a:gd name="connsiteX82" fmla="*/ 44421 w 775875"/>
                  <a:gd name="connsiteY82" fmla="*/ 569261 h 775875"/>
                  <a:gd name="connsiteX83" fmla="*/ 138059 w 775875"/>
                  <a:gd name="connsiteY83" fmla="*/ 475623 h 775875"/>
                  <a:gd name="connsiteX84" fmla="*/ 231694 w 775875"/>
                  <a:gd name="connsiteY84" fmla="*/ 569261 h 775875"/>
                  <a:gd name="connsiteX85" fmla="*/ 138059 w 775875"/>
                  <a:gd name="connsiteY85" fmla="*/ 662889 h 775875"/>
                  <a:gd name="connsiteX86" fmla="*/ 44421 w 775875"/>
                  <a:gd name="connsiteY86" fmla="*/ 569261 h 775875"/>
                  <a:gd name="connsiteX87" fmla="*/ 44421 w 775875"/>
                  <a:gd name="connsiteY87" fmla="*/ 569261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775875" h="775875">
                    <a:moveTo>
                      <a:pt x="699141" y="67864"/>
                    </a:moveTo>
                    <a:lnTo>
                      <a:pt x="627147" y="67864"/>
                    </a:lnTo>
                    <a:lnTo>
                      <a:pt x="627147" y="46722"/>
                    </a:lnTo>
                    <a:cubicBezTo>
                      <a:pt x="627147" y="21740"/>
                      <a:pt x="606824" y="1416"/>
                      <a:pt x="581841" y="1416"/>
                    </a:cubicBezTo>
                    <a:cubicBezTo>
                      <a:pt x="556864" y="1416"/>
                      <a:pt x="536534" y="21740"/>
                      <a:pt x="536534" y="46722"/>
                    </a:cubicBezTo>
                    <a:lnTo>
                      <a:pt x="536534" y="67864"/>
                    </a:lnTo>
                    <a:lnTo>
                      <a:pt x="282819" y="67864"/>
                    </a:lnTo>
                    <a:lnTo>
                      <a:pt x="282819" y="46722"/>
                    </a:lnTo>
                    <a:cubicBezTo>
                      <a:pt x="282819" y="21740"/>
                      <a:pt x="262497" y="1416"/>
                      <a:pt x="237512" y="1416"/>
                    </a:cubicBezTo>
                    <a:cubicBezTo>
                      <a:pt x="212530" y="1416"/>
                      <a:pt x="192206" y="21740"/>
                      <a:pt x="192206" y="46722"/>
                    </a:cubicBezTo>
                    <a:lnTo>
                      <a:pt x="192206" y="68424"/>
                    </a:lnTo>
                    <a:cubicBezTo>
                      <a:pt x="190924" y="68071"/>
                      <a:pt x="189574" y="67864"/>
                      <a:pt x="188181" y="67864"/>
                    </a:cubicBezTo>
                    <a:lnTo>
                      <a:pt x="128008" y="67864"/>
                    </a:lnTo>
                    <a:cubicBezTo>
                      <a:pt x="86373" y="67864"/>
                      <a:pt x="52497" y="101742"/>
                      <a:pt x="52497" y="143375"/>
                    </a:cubicBezTo>
                    <a:lnTo>
                      <a:pt x="52497" y="400614"/>
                    </a:lnTo>
                    <a:cubicBezTo>
                      <a:pt x="52497" y="408962"/>
                      <a:pt x="59259" y="415717"/>
                      <a:pt x="67599" y="415717"/>
                    </a:cubicBezTo>
                    <a:cubicBezTo>
                      <a:pt x="75940" y="415717"/>
                      <a:pt x="82702" y="408962"/>
                      <a:pt x="82702" y="400614"/>
                    </a:cubicBezTo>
                    <a:lnTo>
                      <a:pt x="82702" y="223422"/>
                    </a:lnTo>
                    <a:lnTo>
                      <a:pt x="627147" y="223422"/>
                    </a:lnTo>
                    <a:cubicBezTo>
                      <a:pt x="635488" y="223422"/>
                      <a:pt x="642250" y="216660"/>
                      <a:pt x="642250" y="208320"/>
                    </a:cubicBezTo>
                    <a:cubicBezTo>
                      <a:pt x="642250" y="199972"/>
                      <a:pt x="635488" y="193218"/>
                      <a:pt x="627147" y="193218"/>
                    </a:cubicBezTo>
                    <a:lnTo>
                      <a:pt x="82702" y="193218"/>
                    </a:lnTo>
                    <a:lnTo>
                      <a:pt x="82702" y="143375"/>
                    </a:lnTo>
                    <a:cubicBezTo>
                      <a:pt x="82702" y="118392"/>
                      <a:pt x="103023" y="98068"/>
                      <a:pt x="128008" y="98068"/>
                    </a:cubicBezTo>
                    <a:lnTo>
                      <a:pt x="188181" y="98068"/>
                    </a:lnTo>
                    <a:cubicBezTo>
                      <a:pt x="189574" y="98068"/>
                      <a:pt x="190924" y="97862"/>
                      <a:pt x="192206" y="97507"/>
                    </a:cubicBezTo>
                    <a:lnTo>
                      <a:pt x="192206" y="116946"/>
                    </a:lnTo>
                    <a:cubicBezTo>
                      <a:pt x="192206" y="141931"/>
                      <a:pt x="212530" y="162252"/>
                      <a:pt x="237512" y="162252"/>
                    </a:cubicBezTo>
                    <a:cubicBezTo>
                      <a:pt x="262497" y="162252"/>
                      <a:pt x="282819" y="141931"/>
                      <a:pt x="282819" y="116946"/>
                    </a:cubicBezTo>
                    <a:lnTo>
                      <a:pt x="282819" y="98068"/>
                    </a:lnTo>
                    <a:lnTo>
                      <a:pt x="536534" y="98068"/>
                    </a:lnTo>
                    <a:lnTo>
                      <a:pt x="536534" y="116946"/>
                    </a:lnTo>
                    <a:cubicBezTo>
                      <a:pt x="536534" y="141931"/>
                      <a:pt x="556864" y="162252"/>
                      <a:pt x="581841" y="162252"/>
                    </a:cubicBezTo>
                    <a:cubicBezTo>
                      <a:pt x="606824" y="162252"/>
                      <a:pt x="627147" y="141931"/>
                      <a:pt x="627147" y="116946"/>
                    </a:cubicBezTo>
                    <a:lnTo>
                      <a:pt x="627147" y="98068"/>
                    </a:lnTo>
                    <a:lnTo>
                      <a:pt x="699141" y="98068"/>
                    </a:lnTo>
                    <a:cubicBezTo>
                      <a:pt x="724117" y="98068"/>
                      <a:pt x="744448" y="118392"/>
                      <a:pt x="744448" y="143375"/>
                    </a:cubicBezTo>
                    <a:lnTo>
                      <a:pt x="744448" y="717251"/>
                    </a:lnTo>
                    <a:cubicBezTo>
                      <a:pt x="744448" y="732244"/>
                      <a:pt x="732244" y="744448"/>
                      <a:pt x="717251" y="744448"/>
                    </a:cubicBezTo>
                    <a:cubicBezTo>
                      <a:pt x="702260" y="744448"/>
                      <a:pt x="690056" y="732244"/>
                      <a:pt x="690056" y="717251"/>
                    </a:cubicBezTo>
                    <a:lnTo>
                      <a:pt x="690056" y="678183"/>
                    </a:lnTo>
                    <a:cubicBezTo>
                      <a:pt x="690056" y="669843"/>
                      <a:pt x="683294" y="663081"/>
                      <a:pt x="674953" y="663081"/>
                    </a:cubicBezTo>
                    <a:lnTo>
                      <a:pt x="499286" y="663081"/>
                    </a:lnTo>
                    <a:cubicBezTo>
                      <a:pt x="490946" y="663081"/>
                      <a:pt x="484184" y="669843"/>
                      <a:pt x="484184" y="678183"/>
                    </a:cubicBezTo>
                    <a:cubicBezTo>
                      <a:pt x="484184" y="686524"/>
                      <a:pt x="490946" y="693286"/>
                      <a:pt x="499286" y="693286"/>
                    </a:cubicBezTo>
                    <a:lnTo>
                      <a:pt x="659851" y="693286"/>
                    </a:lnTo>
                    <a:lnTo>
                      <a:pt x="659851" y="717251"/>
                    </a:lnTo>
                    <a:cubicBezTo>
                      <a:pt x="659851" y="727081"/>
                      <a:pt x="662343" y="736344"/>
                      <a:pt x="666717" y="744448"/>
                    </a:cubicBezTo>
                    <a:lnTo>
                      <a:pt x="58800" y="744448"/>
                    </a:lnTo>
                    <a:cubicBezTo>
                      <a:pt x="43817" y="744448"/>
                      <a:pt x="31620" y="732251"/>
                      <a:pt x="31620" y="717258"/>
                    </a:cubicBezTo>
                    <a:lnTo>
                      <a:pt x="31620" y="693286"/>
                    </a:lnTo>
                    <a:lnTo>
                      <a:pt x="369643" y="693286"/>
                    </a:lnTo>
                    <a:cubicBezTo>
                      <a:pt x="377984" y="693286"/>
                      <a:pt x="384746" y="686524"/>
                      <a:pt x="384746" y="678183"/>
                    </a:cubicBezTo>
                    <a:cubicBezTo>
                      <a:pt x="384746" y="669843"/>
                      <a:pt x="377984" y="663081"/>
                      <a:pt x="369643" y="663081"/>
                    </a:cubicBezTo>
                    <a:lnTo>
                      <a:pt x="218754" y="663081"/>
                    </a:lnTo>
                    <a:cubicBezTo>
                      <a:pt x="245137" y="640354"/>
                      <a:pt x="261899" y="606735"/>
                      <a:pt x="261899" y="569261"/>
                    </a:cubicBezTo>
                    <a:cubicBezTo>
                      <a:pt x="261899" y="500976"/>
                      <a:pt x="206343" y="445419"/>
                      <a:pt x="138059" y="445419"/>
                    </a:cubicBezTo>
                    <a:cubicBezTo>
                      <a:pt x="69774" y="445419"/>
                      <a:pt x="14217" y="500976"/>
                      <a:pt x="14217" y="569261"/>
                    </a:cubicBezTo>
                    <a:cubicBezTo>
                      <a:pt x="14217" y="606735"/>
                      <a:pt x="30978" y="640354"/>
                      <a:pt x="57371" y="663081"/>
                    </a:cubicBezTo>
                    <a:lnTo>
                      <a:pt x="16518" y="663081"/>
                    </a:lnTo>
                    <a:cubicBezTo>
                      <a:pt x="8178" y="663081"/>
                      <a:pt x="1416" y="669843"/>
                      <a:pt x="1416" y="678183"/>
                    </a:cubicBezTo>
                    <a:lnTo>
                      <a:pt x="1416" y="717258"/>
                    </a:lnTo>
                    <a:cubicBezTo>
                      <a:pt x="1416" y="748901"/>
                      <a:pt x="27159" y="774653"/>
                      <a:pt x="58800" y="774653"/>
                    </a:cubicBezTo>
                    <a:lnTo>
                      <a:pt x="717251" y="774653"/>
                    </a:lnTo>
                    <a:cubicBezTo>
                      <a:pt x="748901" y="774653"/>
                      <a:pt x="774653" y="748901"/>
                      <a:pt x="774653" y="717251"/>
                    </a:cubicBezTo>
                    <a:lnTo>
                      <a:pt x="774653" y="143375"/>
                    </a:lnTo>
                    <a:cubicBezTo>
                      <a:pt x="774653" y="101742"/>
                      <a:pt x="740775" y="67864"/>
                      <a:pt x="699141" y="67864"/>
                    </a:cubicBezTo>
                    <a:lnTo>
                      <a:pt x="699141" y="67864"/>
                    </a:lnTo>
                    <a:close/>
                    <a:moveTo>
                      <a:pt x="252615" y="116946"/>
                    </a:moveTo>
                    <a:cubicBezTo>
                      <a:pt x="252615" y="125271"/>
                      <a:pt x="245839" y="132048"/>
                      <a:pt x="237512" y="132048"/>
                    </a:cubicBezTo>
                    <a:cubicBezTo>
                      <a:pt x="229187" y="132048"/>
                      <a:pt x="222410" y="125271"/>
                      <a:pt x="222410" y="116946"/>
                    </a:cubicBezTo>
                    <a:lnTo>
                      <a:pt x="222410" y="46722"/>
                    </a:lnTo>
                    <a:cubicBezTo>
                      <a:pt x="222410" y="38397"/>
                      <a:pt x="229187" y="31620"/>
                      <a:pt x="237512" y="31620"/>
                    </a:cubicBezTo>
                    <a:cubicBezTo>
                      <a:pt x="245839" y="31620"/>
                      <a:pt x="252615" y="38397"/>
                      <a:pt x="252615" y="46722"/>
                    </a:cubicBezTo>
                    <a:lnTo>
                      <a:pt x="252615" y="116946"/>
                    </a:lnTo>
                    <a:close/>
                    <a:moveTo>
                      <a:pt x="596943" y="116946"/>
                    </a:moveTo>
                    <a:cubicBezTo>
                      <a:pt x="596943" y="125271"/>
                      <a:pt x="590173" y="132048"/>
                      <a:pt x="581841" y="132048"/>
                    </a:cubicBezTo>
                    <a:cubicBezTo>
                      <a:pt x="573516" y="132048"/>
                      <a:pt x="566739" y="125271"/>
                      <a:pt x="566739" y="116946"/>
                    </a:cubicBezTo>
                    <a:lnTo>
                      <a:pt x="566739" y="46722"/>
                    </a:lnTo>
                    <a:cubicBezTo>
                      <a:pt x="566739" y="38397"/>
                      <a:pt x="573516" y="31620"/>
                      <a:pt x="581841" y="31620"/>
                    </a:cubicBezTo>
                    <a:cubicBezTo>
                      <a:pt x="590173" y="31620"/>
                      <a:pt x="596943" y="38397"/>
                      <a:pt x="596943" y="46722"/>
                    </a:cubicBezTo>
                    <a:lnTo>
                      <a:pt x="596943" y="116946"/>
                    </a:lnTo>
                    <a:close/>
                    <a:moveTo>
                      <a:pt x="44421" y="569261"/>
                    </a:moveTo>
                    <a:cubicBezTo>
                      <a:pt x="44421" y="517626"/>
                      <a:pt x="86432" y="475623"/>
                      <a:pt x="138059" y="475623"/>
                    </a:cubicBezTo>
                    <a:cubicBezTo>
                      <a:pt x="189691" y="475623"/>
                      <a:pt x="231694" y="517626"/>
                      <a:pt x="231694" y="569261"/>
                    </a:cubicBezTo>
                    <a:cubicBezTo>
                      <a:pt x="231694" y="620886"/>
                      <a:pt x="189691" y="662889"/>
                      <a:pt x="138059" y="662889"/>
                    </a:cubicBezTo>
                    <a:cubicBezTo>
                      <a:pt x="86432" y="662889"/>
                      <a:pt x="44421" y="620886"/>
                      <a:pt x="44421" y="569261"/>
                    </a:cubicBezTo>
                    <a:lnTo>
                      <a:pt x="44421" y="56926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7" name="Полилиния: фигура 966">
                <a:extLst>
                  <a:ext uri="{FF2B5EF4-FFF2-40B4-BE49-F238E27FC236}">
                    <a16:creationId xmlns:a16="http://schemas.microsoft.com/office/drawing/2014/main" id="{A30224C9-0F54-4973-B2EF-99241EE637E9}"/>
                  </a:ext>
                </a:extLst>
              </p:cNvPr>
              <p:cNvSpPr/>
              <p:nvPr/>
            </p:nvSpPr>
            <p:spPr>
              <a:xfrm>
                <a:off x="2263522" y="4764669"/>
                <a:ext cx="32092" cy="32092"/>
              </a:xfrm>
              <a:custGeom>
                <a:avLst/>
                <a:gdLst>
                  <a:gd name="connsiteX0" fmla="*/ 27195 w 32092"/>
                  <a:gd name="connsiteY0" fmla="*/ 5839 h 32092"/>
                  <a:gd name="connsiteX1" fmla="*/ 16518 w 32092"/>
                  <a:gd name="connsiteY1" fmla="*/ 1416 h 32092"/>
                  <a:gd name="connsiteX2" fmla="*/ 5841 w 32092"/>
                  <a:gd name="connsiteY2" fmla="*/ 5839 h 32092"/>
                  <a:gd name="connsiteX3" fmla="*/ 1416 w 32092"/>
                  <a:gd name="connsiteY3" fmla="*/ 16518 h 32092"/>
                  <a:gd name="connsiteX4" fmla="*/ 5841 w 32092"/>
                  <a:gd name="connsiteY4" fmla="*/ 27195 h 32092"/>
                  <a:gd name="connsiteX5" fmla="*/ 16518 w 32092"/>
                  <a:gd name="connsiteY5" fmla="*/ 31620 h 32092"/>
                  <a:gd name="connsiteX6" fmla="*/ 27195 w 32092"/>
                  <a:gd name="connsiteY6" fmla="*/ 27195 h 32092"/>
                  <a:gd name="connsiteX7" fmla="*/ 31620 w 32092"/>
                  <a:gd name="connsiteY7" fmla="*/ 16518 h 32092"/>
                  <a:gd name="connsiteX8" fmla="*/ 27195 w 32092"/>
                  <a:gd name="connsiteY8" fmla="*/ 5839 h 32092"/>
                  <a:gd name="connsiteX9" fmla="*/ 27195 w 32092"/>
                  <a:gd name="connsiteY9" fmla="*/ 5839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95" y="5839"/>
                    </a:moveTo>
                    <a:cubicBezTo>
                      <a:pt x="24386" y="3030"/>
                      <a:pt x="20494" y="1416"/>
                      <a:pt x="16518" y="1416"/>
                    </a:cubicBezTo>
                    <a:cubicBezTo>
                      <a:pt x="12544" y="1416"/>
                      <a:pt x="8650" y="3030"/>
                      <a:pt x="5841" y="5839"/>
                    </a:cubicBezTo>
                    <a:cubicBezTo>
                      <a:pt x="3032" y="8650"/>
                      <a:pt x="1416" y="12542"/>
                      <a:pt x="1416" y="16518"/>
                    </a:cubicBezTo>
                    <a:cubicBezTo>
                      <a:pt x="1416" y="20484"/>
                      <a:pt x="3032" y="24386"/>
                      <a:pt x="5841" y="27195"/>
                    </a:cubicBezTo>
                    <a:cubicBezTo>
                      <a:pt x="8650" y="29997"/>
                      <a:pt x="12544" y="31620"/>
                      <a:pt x="16518" y="31620"/>
                    </a:cubicBezTo>
                    <a:cubicBezTo>
                      <a:pt x="20494" y="31620"/>
                      <a:pt x="24386" y="29997"/>
                      <a:pt x="27195" y="27195"/>
                    </a:cubicBezTo>
                    <a:cubicBezTo>
                      <a:pt x="30006" y="24386"/>
                      <a:pt x="31620" y="20484"/>
                      <a:pt x="31620" y="16518"/>
                    </a:cubicBezTo>
                    <a:cubicBezTo>
                      <a:pt x="31620" y="12542"/>
                      <a:pt x="30006" y="8650"/>
                      <a:pt x="27195" y="5839"/>
                    </a:cubicBezTo>
                    <a:lnTo>
                      <a:pt x="27195" y="583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8" name="Полилиния: фигура 967">
                <a:extLst>
                  <a:ext uri="{FF2B5EF4-FFF2-40B4-BE49-F238E27FC236}">
                    <a16:creationId xmlns:a16="http://schemas.microsoft.com/office/drawing/2014/main" id="{1AC11521-D664-4C0B-81EF-FCC6B61EB0DD}"/>
                  </a:ext>
                </a:extLst>
              </p:cNvPr>
              <p:cNvSpPr/>
              <p:nvPr/>
            </p:nvSpPr>
            <p:spPr>
              <a:xfrm>
                <a:off x="2007302" y="5234540"/>
                <a:ext cx="32092" cy="32092"/>
              </a:xfrm>
              <a:custGeom>
                <a:avLst/>
                <a:gdLst>
                  <a:gd name="connsiteX0" fmla="*/ 27188 w 32092"/>
                  <a:gd name="connsiteY0" fmla="*/ 5826 h 32092"/>
                  <a:gd name="connsiteX1" fmla="*/ 16518 w 32092"/>
                  <a:gd name="connsiteY1" fmla="*/ 1416 h 32092"/>
                  <a:gd name="connsiteX2" fmla="*/ 5839 w 32092"/>
                  <a:gd name="connsiteY2" fmla="*/ 5826 h 32092"/>
                  <a:gd name="connsiteX3" fmla="*/ 1416 w 32092"/>
                  <a:gd name="connsiteY3" fmla="*/ 16503 h 32092"/>
                  <a:gd name="connsiteX4" fmla="*/ 5839 w 32092"/>
                  <a:gd name="connsiteY4" fmla="*/ 27195 h 32092"/>
                  <a:gd name="connsiteX5" fmla="*/ 16518 w 32092"/>
                  <a:gd name="connsiteY5" fmla="*/ 31605 h 32092"/>
                  <a:gd name="connsiteX6" fmla="*/ 27188 w 32092"/>
                  <a:gd name="connsiteY6" fmla="*/ 27195 h 32092"/>
                  <a:gd name="connsiteX7" fmla="*/ 31620 w 32092"/>
                  <a:gd name="connsiteY7" fmla="*/ 16503 h 32092"/>
                  <a:gd name="connsiteX8" fmla="*/ 27188 w 32092"/>
                  <a:gd name="connsiteY8" fmla="*/ 5826 h 32092"/>
                  <a:gd name="connsiteX9" fmla="*/ 27188 w 32092"/>
                  <a:gd name="connsiteY9" fmla="*/ 582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88" y="5826"/>
                    </a:moveTo>
                    <a:cubicBezTo>
                      <a:pt x="24386" y="3017"/>
                      <a:pt x="20484" y="1416"/>
                      <a:pt x="16518" y="1416"/>
                    </a:cubicBezTo>
                    <a:cubicBezTo>
                      <a:pt x="12542" y="1416"/>
                      <a:pt x="8650" y="3017"/>
                      <a:pt x="5839" y="5826"/>
                    </a:cubicBezTo>
                    <a:cubicBezTo>
                      <a:pt x="3030" y="8650"/>
                      <a:pt x="1416" y="12529"/>
                      <a:pt x="1416" y="16503"/>
                    </a:cubicBezTo>
                    <a:cubicBezTo>
                      <a:pt x="1416" y="20492"/>
                      <a:pt x="3030" y="24371"/>
                      <a:pt x="5839" y="27195"/>
                    </a:cubicBezTo>
                    <a:cubicBezTo>
                      <a:pt x="8650" y="30004"/>
                      <a:pt x="12542" y="31605"/>
                      <a:pt x="16518" y="31605"/>
                    </a:cubicBezTo>
                    <a:cubicBezTo>
                      <a:pt x="20484" y="31605"/>
                      <a:pt x="24386" y="30004"/>
                      <a:pt x="27188" y="27195"/>
                    </a:cubicBezTo>
                    <a:cubicBezTo>
                      <a:pt x="29997" y="24371"/>
                      <a:pt x="31620" y="20479"/>
                      <a:pt x="31620" y="16503"/>
                    </a:cubicBezTo>
                    <a:cubicBezTo>
                      <a:pt x="31620" y="12529"/>
                      <a:pt x="29997" y="8650"/>
                      <a:pt x="27188" y="5826"/>
                    </a:cubicBezTo>
                    <a:lnTo>
                      <a:pt x="27188" y="58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9" name="Полилиния: фигура 968">
                <a:extLst>
                  <a:ext uri="{FF2B5EF4-FFF2-40B4-BE49-F238E27FC236}">
                    <a16:creationId xmlns:a16="http://schemas.microsoft.com/office/drawing/2014/main" id="{E49ED2C6-AD39-4C35-997B-B89D4C2B2A01}"/>
                  </a:ext>
                </a:extLst>
              </p:cNvPr>
              <p:cNvSpPr/>
              <p:nvPr/>
            </p:nvSpPr>
            <p:spPr>
              <a:xfrm>
                <a:off x="1866345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87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3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1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1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1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0" name="Полилиния: фигура 969">
                <a:extLst>
                  <a:ext uri="{FF2B5EF4-FFF2-40B4-BE49-F238E27FC236}">
                    <a16:creationId xmlns:a16="http://schemas.microsoft.com/office/drawing/2014/main" id="{AB53E45C-1A2A-4230-91B4-FAE68EDF980B}"/>
                  </a:ext>
                </a:extLst>
              </p:cNvPr>
              <p:cNvSpPr/>
              <p:nvPr/>
            </p:nvSpPr>
            <p:spPr>
              <a:xfrm>
                <a:off x="2007294" y="5031972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10 h 117042"/>
                  <a:gd name="connsiteX2" fmla="*/ 58808 w 117042"/>
                  <a:gd name="connsiteY2" fmla="*/ 116194 h 117042"/>
                  <a:gd name="connsiteX3" fmla="*/ 116193 w 117042"/>
                  <a:gd name="connsiteY3" fmla="*/ 5881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10 h 117042"/>
                  <a:gd name="connsiteX8" fmla="*/ 58808 w 117042"/>
                  <a:gd name="connsiteY8" fmla="*/ 31620 h 117042"/>
                  <a:gd name="connsiteX9" fmla="*/ 85988 w 117042"/>
                  <a:gd name="connsiteY9" fmla="*/ 5881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1" name="Полилиния: фигура 970">
                <a:extLst>
                  <a:ext uri="{FF2B5EF4-FFF2-40B4-BE49-F238E27FC236}">
                    <a16:creationId xmlns:a16="http://schemas.microsoft.com/office/drawing/2014/main" id="{6C57AC7F-36D4-453F-8368-FFD1A6715B1A}"/>
                  </a:ext>
                </a:extLst>
              </p:cNvPr>
              <p:cNvSpPr/>
              <p:nvPr/>
            </p:nvSpPr>
            <p:spPr>
              <a:xfrm>
                <a:off x="2148251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93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8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2" name="Полилиния: фигура 971">
                <a:extLst>
                  <a:ext uri="{FF2B5EF4-FFF2-40B4-BE49-F238E27FC236}">
                    <a16:creationId xmlns:a16="http://schemas.microsoft.com/office/drawing/2014/main" id="{D310BD6E-201F-47A6-B524-F78326A0CB68}"/>
                  </a:ext>
                </a:extLst>
              </p:cNvPr>
              <p:cNvSpPr/>
              <p:nvPr/>
            </p:nvSpPr>
            <p:spPr>
              <a:xfrm>
                <a:off x="1725389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3" name="Полилиния: фигура 972">
                <a:extLst>
                  <a:ext uri="{FF2B5EF4-FFF2-40B4-BE49-F238E27FC236}">
                    <a16:creationId xmlns:a16="http://schemas.microsoft.com/office/drawing/2014/main" id="{F0D07F8D-A90F-4DFC-B981-FD9B69B4BABE}"/>
                  </a:ext>
                </a:extLst>
              </p:cNvPr>
              <p:cNvSpPr/>
              <p:nvPr/>
            </p:nvSpPr>
            <p:spPr>
              <a:xfrm>
                <a:off x="2007294" y="4874911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00 h 117042"/>
                  <a:gd name="connsiteX2" fmla="*/ 58808 w 117042"/>
                  <a:gd name="connsiteY2" fmla="*/ 116194 h 117042"/>
                  <a:gd name="connsiteX3" fmla="*/ 116193 w 117042"/>
                  <a:gd name="connsiteY3" fmla="*/ 5880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00 h 117042"/>
                  <a:gd name="connsiteX8" fmla="*/ 58808 w 117042"/>
                  <a:gd name="connsiteY8" fmla="*/ 31620 h 117042"/>
                  <a:gd name="connsiteX9" fmla="*/ 85988 w 117042"/>
                  <a:gd name="connsiteY9" fmla="*/ 5880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4" name="Полилиния: фигура 973">
                <a:extLst>
                  <a:ext uri="{FF2B5EF4-FFF2-40B4-BE49-F238E27FC236}">
                    <a16:creationId xmlns:a16="http://schemas.microsoft.com/office/drawing/2014/main" id="{283521A2-71A8-40DB-AE03-BBBC19CA18E1}"/>
                  </a:ext>
                </a:extLst>
              </p:cNvPr>
              <p:cNvSpPr/>
              <p:nvPr/>
            </p:nvSpPr>
            <p:spPr>
              <a:xfrm>
                <a:off x="2148251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5" name="Полилиния: фигура 974">
                <a:extLst>
                  <a:ext uri="{FF2B5EF4-FFF2-40B4-BE49-F238E27FC236}">
                    <a16:creationId xmlns:a16="http://schemas.microsoft.com/office/drawing/2014/main" id="{5AD8A36A-8F01-40E3-896F-F6147FF93D4E}"/>
                  </a:ext>
                </a:extLst>
              </p:cNvPr>
              <p:cNvSpPr/>
              <p:nvPr/>
            </p:nvSpPr>
            <p:spPr>
              <a:xfrm>
                <a:off x="1866345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87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3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0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0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0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6" name="Полилиния: фигура 975">
                <a:extLst>
                  <a:ext uri="{FF2B5EF4-FFF2-40B4-BE49-F238E27FC236}">
                    <a16:creationId xmlns:a16="http://schemas.microsoft.com/office/drawing/2014/main" id="{19F4AB06-B1F7-41D3-B4D0-56EF136CB547}"/>
                  </a:ext>
                </a:extLst>
              </p:cNvPr>
              <p:cNvSpPr/>
              <p:nvPr/>
            </p:nvSpPr>
            <p:spPr>
              <a:xfrm>
                <a:off x="1659366" y="5099483"/>
                <a:ext cx="118930" cy="92501"/>
              </a:xfrm>
              <a:custGeom>
                <a:avLst/>
                <a:gdLst>
                  <a:gd name="connsiteX0" fmla="*/ 114544 w 118929"/>
                  <a:gd name="connsiteY0" fmla="*/ 5840 h 92501"/>
                  <a:gd name="connsiteX1" fmla="*/ 93188 w 118929"/>
                  <a:gd name="connsiteY1" fmla="*/ 5840 h 92501"/>
                  <a:gd name="connsiteX2" fmla="*/ 44004 w 118929"/>
                  <a:gd name="connsiteY2" fmla="*/ 55017 h 92501"/>
                  <a:gd name="connsiteX3" fmla="*/ 27197 w 118929"/>
                  <a:gd name="connsiteY3" fmla="*/ 38212 h 92501"/>
                  <a:gd name="connsiteX4" fmla="*/ 5835 w 118929"/>
                  <a:gd name="connsiteY4" fmla="*/ 38212 h 92501"/>
                  <a:gd name="connsiteX5" fmla="*/ 5835 w 118929"/>
                  <a:gd name="connsiteY5" fmla="*/ 59576 h 92501"/>
                  <a:gd name="connsiteX6" fmla="*/ 33324 w 118929"/>
                  <a:gd name="connsiteY6" fmla="*/ 87058 h 92501"/>
                  <a:gd name="connsiteX7" fmla="*/ 44004 w 118929"/>
                  <a:gd name="connsiteY7" fmla="*/ 91483 h 92501"/>
                  <a:gd name="connsiteX8" fmla="*/ 54681 w 118929"/>
                  <a:gd name="connsiteY8" fmla="*/ 87058 h 92501"/>
                  <a:gd name="connsiteX9" fmla="*/ 114544 w 118929"/>
                  <a:gd name="connsiteY9" fmla="*/ 27195 h 92501"/>
                  <a:gd name="connsiteX10" fmla="*/ 114544 w 118929"/>
                  <a:gd name="connsiteY10" fmla="*/ 5840 h 92501"/>
                  <a:gd name="connsiteX11" fmla="*/ 114544 w 118929"/>
                  <a:gd name="connsiteY11" fmla="*/ 5840 h 925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8929" h="92501">
                    <a:moveTo>
                      <a:pt x="114544" y="5840"/>
                    </a:moveTo>
                    <a:cubicBezTo>
                      <a:pt x="108645" y="-59"/>
                      <a:pt x="99087" y="-59"/>
                      <a:pt x="93188" y="5840"/>
                    </a:cubicBezTo>
                    <a:lnTo>
                      <a:pt x="44004" y="55017"/>
                    </a:lnTo>
                    <a:lnTo>
                      <a:pt x="27197" y="38212"/>
                    </a:lnTo>
                    <a:cubicBezTo>
                      <a:pt x="21297" y="32313"/>
                      <a:pt x="11741" y="32313"/>
                      <a:pt x="5835" y="38212"/>
                    </a:cubicBezTo>
                    <a:cubicBezTo>
                      <a:pt x="-57" y="44111"/>
                      <a:pt x="-57" y="53677"/>
                      <a:pt x="5835" y="59576"/>
                    </a:cubicBezTo>
                    <a:lnTo>
                      <a:pt x="33324" y="87058"/>
                    </a:lnTo>
                    <a:cubicBezTo>
                      <a:pt x="36156" y="89890"/>
                      <a:pt x="40000" y="91483"/>
                      <a:pt x="44004" y="91483"/>
                    </a:cubicBezTo>
                    <a:cubicBezTo>
                      <a:pt x="48008" y="91483"/>
                      <a:pt x="51849" y="89890"/>
                      <a:pt x="54681" y="87058"/>
                    </a:cubicBezTo>
                    <a:lnTo>
                      <a:pt x="114544" y="27195"/>
                    </a:lnTo>
                    <a:cubicBezTo>
                      <a:pt x="120443" y="21296"/>
                      <a:pt x="120443" y="11732"/>
                      <a:pt x="114544" y="5840"/>
                    </a:cubicBezTo>
                    <a:lnTo>
                      <a:pt x="114544" y="584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308D30D7-AD5D-4288-B2FE-9E81AB8BACEB}"/>
              </a:ext>
            </a:extLst>
          </p:cNvPr>
          <p:cNvGrpSpPr/>
          <p:nvPr/>
        </p:nvGrpSpPr>
        <p:grpSpPr>
          <a:xfrm>
            <a:off x="9302382" y="3751868"/>
            <a:ext cx="997955" cy="308698"/>
            <a:chOff x="9047269" y="3751868"/>
            <a:chExt cx="997955" cy="308698"/>
          </a:xfrm>
        </p:grpSpPr>
        <p:sp>
          <p:nvSpPr>
            <p:cNvPr id="963" name="Прямоугольник: скругленные углы 962">
              <a:extLst>
                <a:ext uri="{FF2B5EF4-FFF2-40B4-BE49-F238E27FC236}">
                  <a16:creationId xmlns:a16="http://schemas.microsoft.com/office/drawing/2014/main" id="{5C945473-23FB-4CDE-B8E5-FBE4C0A020C7}"/>
                </a:ext>
              </a:extLst>
            </p:cNvPr>
            <p:cNvSpPr/>
            <p:nvPr/>
          </p:nvSpPr>
          <p:spPr>
            <a:xfrm>
              <a:off x="9047269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00:00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77" name="Рисунок 19">
              <a:extLst>
                <a:ext uri="{FF2B5EF4-FFF2-40B4-BE49-F238E27FC236}">
                  <a16:creationId xmlns:a16="http://schemas.microsoft.com/office/drawing/2014/main" id="{35F5EC72-3A14-4B0F-8DC2-AC2B8104F3E8}"/>
                </a:ext>
              </a:extLst>
            </p:cNvPr>
            <p:cNvGrpSpPr/>
            <p:nvPr/>
          </p:nvGrpSpPr>
          <p:grpSpPr>
            <a:xfrm>
              <a:off x="9768408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78" name="Полилиния: фигура 977">
                <a:extLst>
                  <a:ext uri="{FF2B5EF4-FFF2-40B4-BE49-F238E27FC236}">
                    <a16:creationId xmlns:a16="http://schemas.microsoft.com/office/drawing/2014/main" id="{1A935934-FA6E-4A6D-8941-2F7A30981067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9" name="Полилиния: фигура 978">
                <a:extLst>
                  <a:ext uri="{FF2B5EF4-FFF2-40B4-BE49-F238E27FC236}">
                    <a16:creationId xmlns:a16="http://schemas.microsoft.com/office/drawing/2014/main" id="{D3EBD991-B97F-4C9D-9185-F63EC64E661B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0" name="Полилиния: фигура 979">
                <a:extLst>
                  <a:ext uri="{FF2B5EF4-FFF2-40B4-BE49-F238E27FC236}">
                    <a16:creationId xmlns:a16="http://schemas.microsoft.com/office/drawing/2014/main" id="{4ECDEF7F-2436-488D-AF40-D7DFC74F6076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1" name="Полилиния: фигура 980">
                <a:extLst>
                  <a:ext uri="{FF2B5EF4-FFF2-40B4-BE49-F238E27FC236}">
                    <a16:creationId xmlns:a16="http://schemas.microsoft.com/office/drawing/2014/main" id="{0B12A420-294C-41B3-BE3B-8CB19FC9292D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2" name="Полилиния: фигура 981">
                <a:extLst>
                  <a:ext uri="{FF2B5EF4-FFF2-40B4-BE49-F238E27FC236}">
                    <a16:creationId xmlns:a16="http://schemas.microsoft.com/office/drawing/2014/main" id="{4B702FB0-0A8B-43D2-A8B9-74080C2621C3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3" name="Полилиния: фигура 982">
                <a:extLst>
                  <a:ext uri="{FF2B5EF4-FFF2-40B4-BE49-F238E27FC236}">
                    <a16:creationId xmlns:a16="http://schemas.microsoft.com/office/drawing/2014/main" id="{0AAFCEB7-0DA1-4165-90D2-9FAA83535ECC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4" name="Полилиния: фигура 983">
                <a:extLst>
                  <a:ext uri="{FF2B5EF4-FFF2-40B4-BE49-F238E27FC236}">
                    <a16:creationId xmlns:a16="http://schemas.microsoft.com/office/drawing/2014/main" id="{C76BA556-A826-408D-9324-5B5E1D6695A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5" name="Полилиния: фигура 984">
                <a:extLst>
                  <a:ext uri="{FF2B5EF4-FFF2-40B4-BE49-F238E27FC236}">
                    <a16:creationId xmlns:a16="http://schemas.microsoft.com/office/drawing/2014/main" id="{9D0D2A13-479E-4800-B36B-7638A20FE094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6" name="Полилиния: фигура 985">
                <a:extLst>
                  <a:ext uri="{FF2B5EF4-FFF2-40B4-BE49-F238E27FC236}">
                    <a16:creationId xmlns:a16="http://schemas.microsoft.com/office/drawing/2014/main" id="{FBC223CA-682F-405E-ABE2-B059AC910583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7" name="Полилиния: фигура 986">
                <a:extLst>
                  <a:ext uri="{FF2B5EF4-FFF2-40B4-BE49-F238E27FC236}">
                    <a16:creationId xmlns:a16="http://schemas.microsoft.com/office/drawing/2014/main" id="{D6AF96B0-528E-4573-AC46-ACC711FC7E6F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8" name="Полилиния: фигура 987">
                <a:extLst>
                  <a:ext uri="{FF2B5EF4-FFF2-40B4-BE49-F238E27FC236}">
                    <a16:creationId xmlns:a16="http://schemas.microsoft.com/office/drawing/2014/main" id="{0563366E-B6BC-43E3-8F6B-05352A58B69C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9" name="Полилиния: фигура 988">
                <a:extLst>
                  <a:ext uri="{FF2B5EF4-FFF2-40B4-BE49-F238E27FC236}">
                    <a16:creationId xmlns:a16="http://schemas.microsoft.com/office/drawing/2014/main" id="{1A600B31-8A82-4AE0-A291-5C77AF5E364C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0" name="Полилиния: фигура 989">
                <a:extLst>
                  <a:ext uri="{FF2B5EF4-FFF2-40B4-BE49-F238E27FC236}">
                    <a16:creationId xmlns:a16="http://schemas.microsoft.com/office/drawing/2014/main" id="{7DF4C2C0-418B-4FDB-A821-AEC567F002E2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1" name="Полилиния: фигура 990">
                <a:extLst>
                  <a:ext uri="{FF2B5EF4-FFF2-40B4-BE49-F238E27FC236}">
                    <a16:creationId xmlns:a16="http://schemas.microsoft.com/office/drawing/2014/main" id="{B5192247-4D2E-40BA-8DDE-1B0A4E6CFE7A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3F1A0E86-6C1E-496D-A932-2691840BF51E}"/>
              </a:ext>
            </a:extLst>
          </p:cNvPr>
          <p:cNvGrpSpPr/>
          <p:nvPr/>
        </p:nvGrpSpPr>
        <p:grpSpPr>
          <a:xfrm>
            <a:off x="10354258" y="3751868"/>
            <a:ext cx="997955" cy="308698"/>
            <a:chOff x="10218685" y="3751868"/>
            <a:chExt cx="997955" cy="308698"/>
          </a:xfrm>
        </p:grpSpPr>
        <p:sp>
          <p:nvSpPr>
            <p:cNvPr id="964" name="Прямоугольник: скругленные углы 963">
              <a:extLst>
                <a:ext uri="{FF2B5EF4-FFF2-40B4-BE49-F238E27FC236}">
                  <a16:creationId xmlns:a16="http://schemas.microsoft.com/office/drawing/2014/main" id="{A74F5FE9-5802-4113-820E-31DD34EA1A43}"/>
                </a:ext>
              </a:extLst>
            </p:cNvPr>
            <p:cNvSpPr/>
            <p:nvPr/>
          </p:nvSpPr>
          <p:spPr>
            <a:xfrm>
              <a:off x="10218685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23:59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92" name="Рисунок 19">
              <a:extLst>
                <a:ext uri="{FF2B5EF4-FFF2-40B4-BE49-F238E27FC236}">
                  <a16:creationId xmlns:a16="http://schemas.microsoft.com/office/drawing/2014/main" id="{0CF7A5CD-A855-4F3F-B619-0189D4D3F0A2}"/>
                </a:ext>
              </a:extLst>
            </p:cNvPr>
            <p:cNvGrpSpPr/>
            <p:nvPr/>
          </p:nvGrpSpPr>
          <p:grpSpPr>
            <a:xfrm>
              <a:off x="10920536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93" name="Полилиния: фигура 992">
                <a:extLst>
                  <a:ext uri="{FF2B5EF4-FFF2-40B4-BE49-F238E27FC236}">
                    <a16:creationId xmlns:a16="http://schemas.microsoft.com/office/drawing/2014/main" id="{0EFE08CE-6D24-4218-9F3A-BA3BE7735701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4" name="Полилиния: фигура 993">
                <a:extLst>
                  <a:ext uri="{FF2B5EF4-FFF2-40B4-BE49-F238E27FC236}">
                    <a16:creationId xmlns:a16="http://schemas.microsoft.com/office/drawing/2014/main" id="{087C77AC-7AAF-4B40-9644-B85A04B38C25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5" name="Полилиния: фигура 994">
                <a:extLst>
                  <a:ext uri="{FF2B5EF4-FFF2-40B4-BE49-F238E27FC236}">
                    <a16:creationId xmlns:a16="http://schemas.microsoft.com/office/drawing/2014/main" id="{BC77F753-216E-43A8-81F6-F98DDBF7B593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6" name="Полилиния: фигура 995">
                <a:extLst>
                  <a:ext uri="{FF2B5EF4-FFF2-40B4-BE49-F238E27FC236}">
                    <a16:creationId xmlns:a16="http://schemas.microsoft.com/office/drawing/2014/main" id="{D29A8BCB-8A8C-4978-94B6-A1F7C69A6249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7" name="Полилиния: фигура 996">
                <a:extLst>
                  <a:ext uri="{FF2B5EF4-FFF2-40B4-BE49-F238E27FC236}">
                    <a16:creationId xmlns:a16="http://schemas.microsoft.com/office/drawing/2014/main" id="{EE788BB3-8E6D-4767-BD4C-DF9E17A8954B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8" name="Полилиния: фигура 997">
                <a:extLst>
                  <a:ext uri="{FF2B5EF4-FFF2-40B4-BE49-F238E27FC236}">
                    <a16:creationId xmlns:a16="http://schemas.microsoft.com/office/drawing/2014/main" id="{D44149E2-2260-4188-B73F-85F03BB62790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9" name="Полилиния: фигура 998">
                <a:extLst>
                  <a:ext uri="{FF2B5EF4-FFF2-40B4-BE49-F238E27FC236}">
                    <a16:creationId xmlns:a16="http://schemas.microsoft.com/office/drawing/2014/main" id="{50488688-4929-41F3-857C-367E68293E3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0" name="Полилиния: фигура 999">
                <a:extLst>
                  <a:ext uri="{FF2B5EF4-FFF2-40B4-BE49-F238E27FC236}">
                    <a16:creationId xmlns:a16="http://schemas.microsoft.com/office/drawing/2014/main" id="{9AB51F2F-BD71-4B2F-B7E7-F2B6BA8E5E33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1" name="Полилиния: фигура 1000">
                <a:extLst>
                  <a:ext uri="{FF2B5EF4-FFF2-40B4-BE49-F238E27FC236}">
                    <a16:creationId xmlns:a16="http://schemas.microsoft.com/office/drawing/2014/main" id="{66D0E242-9236-4C57-9273-86C4E2759A2D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2" name="Полилиния: фигура 1001">
                <a:extLst>
                  <a:ext uri="{FF2B5EF4-FFF2-40B4-BE49-F238E27FC236}">
                    <a16:creationId xmlns:a16="http://schemas.microsoft.com/office/drawing/2014/main" id="{FCA150B1-4AB1-4C0B-9300-3D342F20B1A5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3" name="Полилиния: фигура 1002">
                <a:extLst>
                  <a:ext uri="{FF2B5EF4-FFF2-40B4-BE49-F238E27FC236}">
                    <a16:creationId xmlns:a16="http://schemas.microsoft.com/office/drawing/2014/main" id="{EFA60DD5-C3EB-463D-83A6-8B9BCA79C991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4" name="Полилиния: фигура 1003">
                <a:extLst>
                  <a:ext uri="{FF2B5EF4-FFF2-40B4-BE49-F238E27FC236}">
                    <a16:creationId xmlns:a16="http://schemas.microsoft.com/office/drawing/2014/main" id="{D67298A4-2B18-4C15-B7DC-42EE2CA9E164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5" name="Полилиния: фигура 1004">
                <a:extLst>
                  <a:ext uri="{FF2B5EF4-FFF2-40B4-BE49-F238E27FC236}">
                    <a16:creationId xmlns:a16="http://schemas.microsoft.com/office/drawing/2014/main" id="{906DC38A-7D6B-4C00-B388-65B99756014E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6" name="Полилиния: фигура 1005">
                <a:extLst>
                  <a:ext uri="{FF2B5EF4-FFF2-40B4-BE49-F238E27FC236}">
                    <a16:creationId xmlns:a16="http://schemas.microsoft.com/office/drawing/2014/main" id="{20FCC3CA-D6F7-407B-9373-77B7DAE4506E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D2C972BA-805D-4253-B398-5086373BE83C}"/>
              </a:ext>
            </a:extLst>
          </p:cNvPr>
          <p:cNvGrpSpPr/>
          <p:nvPr/>
        </p:nvGrpSpPr>
        <p:grpSpPr>
          <a:xfrm>
            <a:off x="874713" y="3703320"/>
            <a:ext cx="364998" cy="364998"/>
            <a:chOff x="444945" y="4251960"/>
            <a:chExt cx="429768" cy="429768"/>
          </a:xfrm>
        </p:grpSpPr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71A32645-3142-4306-9F12-1C1D9A46D2D6}"/>
                </a:ext>
              </a:extLst>
            </p:cNvPr>
            <p:cNvSpPr/>
            <p:nvPr/>
          </p:nvSpPr>
          <p:spPr>
            <a:xfrm>
              <a:off x="444945" y="4251960"/>
              <a:ext cx="429768" cy="429768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8" name="Рисунок 26">
              <a:extLst>
                <a:ext uri="{FF2B5EF4-FFF2-40B4-BE49-F238E27FC236}">
                  <a16:creationId xmlns:a16="http://schemas.microsoft.com/office/drawing/2014/main" id="{A0F21E88-77DD-494C-90A0-6A72BA4F7B17}"/>
                </a:ext>
              </a:extLst>
            </p:cNvPr>
            <p:cNvSpPr/>
            <p:nvPr/>
          </p:nvSpPr>
          <p:spPr>
            <a:xfrm>
              <a:off x="514365" y="4369689"/>
              <a:ext cx="290928" cy="194310"/>
            </a:xfrm>
            <a:custGeom>
              <a:avLst/>
              <a:gdLst>
                <a:gd name="connsiteX0" fmla="*/ -446 w 2000784"/>
                <a:gd name="connsiteY0" fmla="*/ 109236 h 1336316"/>
                <a:gd name="connsiteX1" fmla="*/ 146166 w 2000784"/>
                <a:gd name="connsiteY1" fmla="*/ 312762 h 1336316"/>
                <a:gd name="connsiteX2" fmla="*/ 182748 w 2000784"/>
                <a:gd name="connsiteY2" fmla="*/ 408510 h 1336316"/>
                <a:gd name="connsiteX3" fmla="*/ 245361 w 2000784"/>
                <a:gd name="connsiteY3" fmla="*/ 471827 h 1336316"/>
                <a:gd name="connsiteX4" fmla="*/ 792413 w 2000784"/>
                <a:gd name="connsiteY4" fmla="*/ 689212 h 1336316"/>
                <a:gd name="connsiteX5" fmla="*/ 904975 w 2000784"/>
                <a:gd name="connsiteY5" fmla="*/ 670499 h 1336316"/>
                <a:gd name="connsiteX6" fmla="*/ 934311 w 2000784"/>
                <a:gd name="connsiteY6" fmla="*/ 554841 h 1336316"/>
                <a:gd name="connsiteX7" fmla="*/ 807679 w 2000784"/>
                <a:gd name="connsiteY7" fmla="*/ 25729 h 1336316"/>
                <a:gd name="connsiteX8" fmla="*/ 802966 w 2000784"/>
                <a:gd name="connsiteY8" fmla="*/ 543 h 1336316"/>
                <a:gd name="connsiteX9" fmla="*/ 954502 w 2000784"/>
                <a:gd name="connsiteY9" fmla="*/ 159326 h 1336316"/>
                <a:gd name="connsiteX10" fmla="*/ 1029778 w 2000784"/>
                <a:gd name="connsiteY10" fmla="*/ 282652 h 1336316"/>
                <a:gd name="connsiteX11" fmla="*/ 1324761 w 2000784"/>
                <a:gd name="connsiteY11" fmla="*/ 846307 h 1336316"/>
                <a:gd name="connsiteX12" fmla="*/ 1406580 w 2000784"/>
                <a:gd name="connsiteY12" fmla="*/ 919543 h 1336316"/>
                <a:gd name="connsiteX13" fmla="*/ 1924225 w 2000784"/>
                <a:gd name="connsiteY13" fmla="*/ 1125320 h 1336316"/>
                <a:gd name="connsiteX14" fmla="*/ 1997812 w 2000784"/>
                <a:gd name="connsiteY14" fmla="*/ 1249842 h 1336316"/>
                <a:gd name="connsiteX15" fmla="*/ 1847190 w 2000784"/>
                <a:gd name="connsiteY15" fmla="*/ 1328424 h 1336316"/>
                <a:gd name="connsiteX16" fmla="*/ 1400107 w 2000784"/>
                <a:gd name="connsiteY16" fmla="*/ 1158596 h 1336316"/>
                <a:gd name="connsiteX17" fmla="*/ 311702 w 2000784"/>
                <a:gd name="connsiteY17" fmla="*/ 745423 h 1336316"/>
                <a:gd name="connsiteX18" fmla="*/ -587 w 2000784"/>
                <a:gd name="connsiteY18" fmla="*/ 296441 h 1336316"/>
                <a:gd name="connsiteX19" fmla="*/ -446 w 2000784"/>
                <a:gd name="connsiteY19" fmla="*/ 109236 h 133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000784" h="1336316">
                  <a:moveTo>
                    <a:pt x="-446" y="109236"/>
                  </a:moveTo>
                  <a:cubicBezTo>
                    <a:pt x="65656" y="162830"/>
                    <a:pt x="116267" y="233089"/>
                    <a:pt x="146166" y="312762"/>
                  </a:cubicBezTo>
                  <a:cubicBezTo>
                    <a:pt x="158358" y="344702"/>
                    <a:pt x="170556" y="376620"/>
                    <a:pt x="182748" y="408510"/>
                  </a:cubicBezTo>
                  <a:cubicBezTo>
                    <a:pt x="193364" y="437748"/>
                    <a:pt x="216243" y="460887"/>
                    <a:pt x="245361" y="471827"/>
                  </a:cubicBezTo>
                  <a:cubicBezTo>
                    <a:pt x="427711" y="544239"/>
                    <a:pt x="610062" y="616701"/>
                    <a:pt x="792413" y="689212"/>
                  </a:cubicBezTo>
                  <a:cubicBezTo>
                    <a:pt x="833568" y="705534"/>
                    <a:pt x="872121" y="700328"/>
                    <a:pt x="904975" y="670499"/>
                  </a:cubicBezTo>
                  <a:cubicBezTo>
                    <a:pt x="940151" y="638981"/>
                    <a:pt x="945005" y="599233"/>
                    <a:pt x="934311" y="554841"/>
                  </a:cubicBezTo>
                  <a:cubicBezTo>
                    <a:pt x="891608" y="378611"/>
                    <a:pt x="849890" y="202100"/>
                    <a:pt x="807679" y="25729"/>
                  </a:cubicBezTo>
                  <a:cubicBezTo>
                    <a:pt x="806131" y="19116"/>
                    <a:pt x="805217" y="12362"/>
                    <a:pt x="802966" y="543"/>
                  </a:cubicBezTo>
                  <a:cubicBezTo>
                    <a:pt x="861209" y="45512"/>
                    <a:pt x="912305" y="99049"/>
                    <a:pt x="954502" y="159326"/>
                  </a:cubicBezTo>
                  <a:cubicBezTo>
                    <a:pt x="982038" y="198892"/>
                    <a:pt x="1007174" y="240075"/>
                    <a:pt x="1029778" y="282652"/>
                  </a:cubicBezTo>
                  <a:cubicBezTo>
                    <a:pt x="1128973" y="470258"/>
                    <a:pt x="1227304" y="658138"/>
                    <a:pt x="1324761" y="846307"/>
                  </a:cubicBezTo>
                  <a:cubicBezTo>
                    <a:pt x="1341554" y="880371"/>
                    <a:pt x="1370869" y="906612"/>
                    <a:pt x="1406580" y="919543"/>
                  </a:cubicBezTo>
                  <a:cubicBezTo>
                    <a:pt x="1579503" y="987270"/>
                    <a:pt x="1752054" y="1055862"/>
                    <a:pt x="1924225" y="1125320"/>
                  </a:cubicBezTo>
                  <a:cubicBezTo>
                    <a:pt x="1980506" y="1147832"/>
                    <a:pt x="2008646" y="1197852"/>
                    <a:pt x="1997812" y="1249842"/>
                  </a:cubicBezTo>
                  <a:cubicBezTo>
                    <a:pt x="1983179" y="1318505"/>
                    <a:pt x="1915853" y="1354314"/>
                    <a:pt x="1847190" y="1328424"/>
                  </a:cubicBezTo>
                  <a:cubicBezTo>
                    <a:pt x="1698045" y="1272143"/>
                    <a:pt x="1549182" y="1215229"/>
                    <a:pt x="1400107" y="1158596"/>
                  </a:cubicBezTo>
                  <a:cubicBezTo>
                    <a:pt x="1037327" y="1020898"/>
                    <a:pt x="674525" y="883171"/>
                    <a:pt x="311702" y="745423"/>
                  </a:cubicBezTo>
                  <a:cubicBezTo>
                    <a:pt x="117603" y="671836"/>
                    <a:pt x="398" y="504188"/>
                    <a:pt x="-587" y="296441"/>
                  </a:cubicBezTo>
                  <a:cubicBezTo>
                    <a:pt x="-869" y="236220"/>
                    <a:pt x="-446" y="175999"/>
                    <a:pt x="-446" y="109236"/>
                  </a:cubicBezTo>
                  <a:close/>
                </a:path>
              </a:pathLst>
            </a:custGeom>
            <a:solidFill>
              <a:srgbClr val="FFFFFF"/>
            </a:solidFill>
            <a:ln w="70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2" name="Равнобедренный треугольник 1">
            <a:extLst>
              <a:ext uri="{FF2B5EF4-FFF2-40B4-BE49-F238E27FC236}">
                <a16:creationId xmlns:a16="http://schemas.microsoft.com/office/drawing/2014/main" id="{C503158C-A130-43E5-BDDE-951768C5BB75}"/>
              </a:ext>
            </a:extLst>
          </p:cNvPr>
          <p:cNvSpPr/>
          <p:nvPr/>
        </p:nvSpPr>
        <p:spPr>
          <a:xfrm flipV="1">
            <a:off x="7113270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76" name="Равнобедренный треугольник 475">
            <a:extLst>
              <a:ext uri="{FF2B5EF4-FFF2-40B4-BE49-F238E27FC236}">
                <a16:creationId xmlns:a16="http://schemas.microsoft.com/office/drawing/2014/main" id="{0B4B490F-538A-4E79-ACE1-4CD7B9CB7981}"/>
              </a:ext>
            </a:extLst>
          </p:cNvPr>
          <p:cNvSpPr/>
          <p:nvPr/>
        </p:nvSpPr>
        <p:spPr>
          <a:xfrm flipV="1">
            <a:off x="5641092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904020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Группа 2">
            <a:extLst>
              <a:ext uri="{FF2B5EF4-FFF2-40B4-BE49-F238E27FC236}">
                <a16:creationId xmlns:a16="http://schemas.microsoft.com/office/drawing/2014/main" id="{0E6FEE24-CD0B-4899-B5A6-3E3DC1F976D4}"/>
              </a:ext>
            </a:extLst>
          </p:cNvPr>
          <p:cNvGrpSpPr/>
          <p:nvPr/>
        </p:nvGrpSpPr>
        <p:grpSpPr>
          <a:xfrm>
            <a:off x="874713" y="1435116"/>
            <a:ext cx="10477500" cy="3191598"/>
            <a:chOff x="874713" y="1435116"/>
            <a:chExt cx="10477500" cy="3191598"/>
          </a:xfrm>
        </p:grpSpPr>
        <p:pic>
          <p:nvPicPr>
            <p:cNvPr id="6" name="Рисунок 5">
              <a:extLst>
                <a:ext uri="{FF2B5EF4-FFF2-40B4-BE49-F238E27FC236}">
                  <a16:creationId xmlns:a16="http://schemas.microsoft.com/office/drawing/2014/main" id="{6E88FB71-3ED9-2640-BEE1-4547E143B1F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7466" y="1448397"/>
              <a:ext cx="5164820" cy="3170256"/>
            </a:xfrm>
            <a:prstGeom prst="rect">
              <a:avLst/>
            </a:prstGeom>
          </p:spPr>
        </p:pic>
        <p:pic>
          <p:nvPicPr>
            <p:cNvPr id="9" name="Рисунок 8">
              <a:extLst>
                <a:ext uri="{FF2B5EF4-FFF2-40B4-BE49-F238E27FC236}">
                  <a16:creationId xmlns:a16="http://schemas.microsoft.com/office/drawing/2014/main" id="{49C13A2C-1ED7-BE40-8905-2D69F22F5D3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44" r="23795"/>
            <a:stretch/>
          </p:blipFill>
          <p:spPr>
            <a:xfrm>
              <a:off x="8618344" y="1435116"/>
              <a:ext cx="2733869" cy="3191598"/>
            </a:xfrm>
            <a:prstGeom prst="rect">
              <a:avLst/>
            </a:prstGeom>
          </p:spPr>
        </p:pic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id="{05CD6B12-5776-4BA5-8717-967C15075EE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74713" y="1448397"/>
              <a:ext cx="4050408" cy="3170256"/>
            </a:xfrm>
            <a:prstGeom prst="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29FAA56-7D54-494E-A145-84F2B7DD4B75}"/>
              </a:ext>
            </a:extLst>
          </p:cNvPr>
          <p:cNvSpPr txBox="1"/>
          <p:nvPr/>
        </p:nvSpPr>
        <p:spPr>
          <a:xfrm>
            <a:off x="3174651" y="581398"/>
            <a:ext cx="584269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pPr algn="ctr"/>
            <a:r>
              <a:rPr lang="ru-RU" sz="3400" spc="100" dirty="0"/>
              <a:t>сомали</a:t>
            </a:r>
          </a:p>
        </p:txBody>
      </p:sp>
      <p:cxnSp>
        <p:nvCxnSpPr>
          <p:cNvPr id="7" name="Прямая соединительная линия 6">
            <a:extLst>
              <a:ext uri="{FF2B5EF4-FFF2-40B4-BE49-F238E27FC236}">
                <a16:creationId xmlns:a16="http://schemas.microsoft.com/office/drawing/2014/main" id="{2D5E434E-E22C-404F-B701-F56A99C21357}"/>
              </a:ext>
            </a:extLst>
          </p:cNvPr>
          <p:cNvCxnSpPr>
            <a:cxnSpLocks/>
          </p:cNvCxnSpPr>
          <p:nvPr/>
        </p:nvCxnSpPr>
        <p:spPr>
          <a:xfrm>
            <a:off x="874713" y="1426554"/>
            <a:ext cx="10477500" cy="0"/>
          </a:xfrm>
          <a:prstGeom prst="line">
            <a:avLst/>
          </a:prstGeom>
          <a:ln w="38100">
            <a:solidFill>
              <a:srgbClr val="FAF7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44164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BB6F968E-ADB7-4C41-9886-8024FE0AD3D1}"/>
              </a:ext>
            </a:extLst>
          </p:cNvPr>
          <p:cNvGrpSpPr/>
          <p:nvPr/>
        </p:nvGrpSpPr>
        <p:grpSpPr>
          <a:xfrm>
            <a:off x="883857" y="1431329"/>
            <a:ext cx="10468356" cy="4773996"/>
            <a:chOff x="883857" y="1431329"/>
            <a:chExt cx="10468356" cy="4773996"/>
          </a:xfrm>
        </p:grpSpPr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6131F8BB-B00F-40A2-90BA-13522EEBEBE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446520" y="1431329"/>
              <a:ext cx="4905693" cy="4773996"/>
            </a:xfrm>
            <a:prstGeom prst="rect">
              <a:avLst/>
            </a:prstGeom>
          </p:spPr>
        </p:pic>
        <p:grpSp>
          <p:nvGrpSpPr>
            <p:cNvPr id="4" name="Группа 3">
              <a:extLst>
                <a:ext uri="{FF2B5EF4-FFF2-40B4-BE49-F238E27FC236}">
                  <a16:creationId xmlns:a16="http://schemas.microsoft.com/office/drawing/2014/main" id="{DBBD560B-4A1B-4C82-9C8D-88B40D2185FB}"/>
                </a:ext>
              </a:extLst>
            </p:cNvPr>
            <p:cNvGrpSpPr/>
            <p:nvPr/>
          </p:nvGrpSpPr>
          <p:grpSpPr>
            <a:xfrm>
              <a:off x="883857" y="1431329"/>
              <a:ext cx="5212143" cy="4758526"/>
              <a:chOff x="883857" y="1431329"/>
              <a:chExt cx="5399317" cy="4929410"/>
            </a:xfrm>
          </p:grpSpPr>
          <p:pic>
            <p:nvPicPr>
              <p:cNvPr id="5" name="Рисунок 4">
                <a:extLst>
                  <a:ext uri="{FF2B5EF4-FFF2-40B4-BE49-F238E27FC236}">
                    <a16:creationId xmlns:a16="http://schemas.microsoft.com/office/drawing/2014/main" id="{0B73A3C5-FC14-5742-9130-B582AF21952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83857" y="1431329"/>
                <a:ext cx="5389659" cy="1892294"/>
              </a:xfrm>
              <a:prstGeom prst="rect">
                <a:avLst/>
              </a:prstGeom>
            </p:spPr>
          </p:pic>
          <p:pic>
            <p:nvPicPr>
              <p:cNvPr id="8" name="Рисунок 7">
                <a:extLst>
                  <a:ext uri="{FF2B5EF4-FFF2-40B4-BE49-F238E27FC236}">
                    <a16:creationId xmlns:a16="http://schemas.microsoft.com/office/drawing/2014/main" id="{9D1D01AB-7B9C-F848-AA6A-BEDD78F87D4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83857" y="3323623"/>
                <a:ext cx="5399317" cy="3037116"/>
              </a:xfrm>
              <a:prstGeom prst="rect">
                <a:avLst/>
              </a:prstGeom>
            </p:spPr>
          </p:pic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29FAA56-7D54-494E-A145-84F2B7DD4B75}"/>
              </a:ext>
            </a:extLst>
          </p:cNvPr>
          <p:cNvSpPr txBox="1"/>
          <p:nvPr/>
        </p:nvSpPr>
        <p:spPr>
          <a:xfrm>
            <a:off x="3174651" y="581398"/>
            <a:ext cx="584269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pPr algn="ctr"/>
            <a:r>
              <a:rPr lang="ru-RU" sz="3400" spc="100" dirty="0"/>
              <a:t>сомали</a:t>
            </a:r>
          </a:p>
        </p:txBody>
      </p:sp>
      <p:cxnSp>
        <p:nvCxnSpPr>
          <p:cNvPr id="7" name="Прямая соединительная линия 6">
            <a:extLst>
              <a:ext uri="{FF2B5EF4-FFF2-40B4-BE49-F238E27FC236}">
                <a16:creationId xmlns:a16="http://schemas.microsoft.com/office/drawing/2014/main" id="{2D5E434E-E22C-404F-B701-F56A99C21357}"/>
              </a:ext>
            </a:extLst>
          </p:cNvPr>
          <p:cNvCxnSpPr>
            <a:cxnSpLocks/>
          </p:cNvCxnSpPr>
          <p:nvPr/>
        </p:nvCxnSpPr>
        <p:spPr>
          <a:xfrm>
            <a:off x="874713" y="1407893"/>
            <a:ext cx="10477500" cy="0"/>
          </a:xfrm>
          <a:prstGeom prst="line">
            <a:avLst/>
          </a:prstGeom>
          <a:ln w="38100">
            <a:solidFill>
              <a:srgbClr val="FAF7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22417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lag: Western Sahara on Google Android 12L">
            <a:extLst>
              <a:ext uri="{FF2B5EF4-FFF2-40B4-BE49-F238E27FC236}">
                <a16:creationId xmlns:a16="http://schemas.microsoft.com/office/drawing/2014/main" id="{C387A27E-1B72-4DBA-97F5-98F4DE5824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9555" y="373379"/>
            <a:ext cx="948055" cy="94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A54022-5847-4ADF-87FD-6E1F4A3BC96D}"/>
              </a:ext>
            </a:extLst>
          </p:cNvPr>
          <p:cNvSpPr txBox="1"/>
          <p:nvPr/>
        </p:nvSpPr>
        <p:spPr>
          <a:xfrm>
            <a:off x="5740718" y="592574"/>
            <a:ext cx="440912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r>
              <a:rPr lang="ru-RU" sz="3400" dirty="0"/>
              <a:t>Западная сахара </a:t>
            </a:r>
          </a:p>
        </p:txBody>
      </p:sp>
      <p:sp>
        <p:nvSpPr>
          <p:cNvPr id="174" name="Freeform: Shape 690">
            <a:extLst>
              <a:ext uri="{FF2B5EF4-FFF2-40B4-BE49-F238E27FC236}">
                <a16:creationId xmlns:a16="http://schemas.microsoft.com/office/drawing/2014/main" id="{B138E411-EE6A-4C73-BEE6-81B6D1FCBF23}"/>
              </a:ext>
            </a:extLst>
          </p:cNvPr>
          <p:cNvSpPr/>
          <p:nvPr/>
        </p:nvSpPr>
        <p:spPr>
          <a:xfrm>
            <a:off x="6741476" y="9165829"/>
            <a:ext cx="944" cy="0"/>
          </a:xfrm>
          <a:custGeom>
            <a:avLst/>
            <a:gdLst/>
            <a:ahLst/>
            <a:cxnLst>
              <a:cxn ang="3cd4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" h="1">
                <a:moveTo>
                  <a:pt x="0" y="0"/>
                </a:moveTo>
                <a:cubicBezTo>
                  <a:pt x="0" y="1"/>
                  <a:pt x="1" y="1"/>
                  <a:pt x="2" y="1"/>
                </a:cubicBezTo>
                <a:cubicBezTo>
                  <a:pt x="1" y="0"/>
                  <a:pt x="0" y="0"/>
                  <a:pt x="0" y="0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cap="flat">
            <a:noFill/>
            <a:prstDash val="solid"/>
          </a:ln>
        </p:spPr>
        <p:txBody>
          <a:bodyPr vert="horz" wrap="none" lIns="45000" tIns="22500" rIns="45000" bIns="22500" anchor="ctr" anchorCtr="1" compatLnSpc="0"/>
          <a:lstStyle/>
          <a:p>
            <a:pPr hangingPunct="0"/>
            <a:endParaRPr lang="en-US" sz="900">
              <a:latin typeface="Arial" pitchFamily="18"/>
              <a:ea typeface="Arial Unicode MS" pitchFamily="2"/>
              <a:cs typeface="Arial Unicode MS" pitchFamily="2"/>
            </a:endParaRPr>
          </a:p>
        </p:txBody>
      </p:sp>
      <p:grpSp>
        <p:nvGrpSpPr>
          <p:cNvPr id="530" name="Group 609">
            <a:extLst>
              <a:ext uri="{FF2B5EF4-FFF2-40B4-BE49-F238E27FC236}">
                <a16:creationId xmlns:a16="http://schemas.microsoft.com/office/drawing/2014/main" id="{746059E6-11F9-4D5F-B6AE-EEA96EE81D0D}"/>
              </a:ext>
            </a:extLst>
          </p:cNvPr>
          <p:cNvGrpSpPr/>
          <p:nvPr/>
        </p:nvGrpSpPr>
        <p:grpSpPr>
          <a:xfrm>
            <a:off x="232610" y="728663"/>
            <a:ext cx="5415245" cy="2700338"/>
            <a:chOff x="1022538" y="1219200"/>
            <a:chExt cx="10143748" cy="5058230"/>
          </a:xfrm>
          <a:solidFill>
            <a:schemeClr val="bg1">
              <a:lumMod val="85000"/>
            </a:schemeClr>
          </a:solidFill>
        </p:grpSpPr>
        <p:sp>
          <p:nvSpPr>
            <p:cNvPr id="541" name="Freeform 7">
              <a:extLst>
                <a:ext uri="{FF2B5EF4-FFF2-40B4-BE49-F238E27FC236}">
                  <a16:creationId xmlns:a16="http://schemas.microsoft.com/office/drawing/2014/main" id="{E299C217-2AC9-455B-B261-7CE164E12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4511" y="4858396"/>
              <a:ext cx="218313" cy="196872"/>
            </a:xfrm>
            <a:custGeom>
              <a:avLst/>
              <a:gdLst>
                <a:gd name="T0" fmla="*/ 76 w 112"/>
                <a:gd name="T1" fmla="*/ 5 h 101"/>
                <a:gd name="T2" fmla="*/ 87 w 112"/>
                <a:gd name="T3" fmla="*/ 5 h 101"/>
                <a:gd name="T4" fmla="*/ 98 w 112"/>
                <a:gd name="T5" fmla="*/ 11 h 101"/>
                <a:gd name="T6" fmla="*/ 109 w 112"/>
                <a:gd name="T7" fmla="*/ 14 h 101"/>
                <a:gd name="T8" fmla="*/ 112 w 112"/>
                <a:gd name="T9" fmla="*/ 16 h 101"/>
                <a:gd name="T10" fmla="*/ 112 w 112"/>
                <a:gd name="T11" fmla="*/ 25 h 101"/>
                <a:gd name="T12" fmla="*/ 112 w 112"/>
                <a:gd name="T13" fmla="*/ 38 h 101"/>
                <a:gd name="T14" fmla="*/ 111 w 112"/>
                <a:gd name="T15" fmla="*/ 44 h 101"/>
                <a:gd name="T16" fmla="*/ 109 w 112"/>
                <a:gd name="T17" fmla="*/ 47 h 101"/>
                <a:gd name="T18" fmla="*/ 109 w 112"/>
                <a:gd name="T19" fmla="*/ 49 h 101"/>
                <a:gd name="T20" fmla="*/ 111 w 112"/>
                <a:gd name="T21" fmla="*/ 52 h 101"/>
                <a:gd name="T22" fmla="*/ 112 w 112"/>
                <a:gd name="T23" fmla="*/ 62 h 101"/>
                <a:gd name="T24" fmla="*/ 111 w 112"/>
                <a:gd name="T25" fmla="*/ 68 h 101"/>
                <a:gd name="T26" fmla="*/ 106 w 112"/>
                <a:gd name="T27" fmla="*/ 74 h 101"/>
                <a:gd name="T28" fmla="*/ 103 w 112"/>
                <a:gd name="T29" fmla="*/ 80 h 101"/>
                <a:gd name="T30" fmla="*/ 101 w 112"/>
                <a:gd name="T31" fmla="*/ 87 h 101"/>
                <a:gd name="T32" fmla="*/ 92 w 112"/>
                <a:gd name="T33" fmla="*/ 96 h 101"/>
                <a:gd name="T34" fmla="*/ 85 w 112"/>
                <a:gd name="T35" fmla="*/ 99 h 101"/>
                <a:gd name="T36" fmla="*/ 73 w 112"/>
                <a:gd name="T37" fmla="*/ 99 h 101"/>
                <a:gd name="T38" fmla="*/ 60 w 112"/>
                <a:gd name="T39" fmla="*/ 98 h 101"/>
                <a:gd name="T40" fmla="*/ 56 w 112"/>
                <a:gd name="T41" fmla="*/ 95 h 101"/>
                <a:gd name="T42" fmla="*/ 56 w 112"/>
                <a:gd name="T43" fmla="*/ 91 h 101"/>
                <a:gd name="T44" fmla="*/ 51 w 112"/>
                <a:gd name="T45" fmla="*/ 90 h 101"/>
                <a:gd name="T46" fmla="*/ 41 w 112"/>
                <a:gd name="T47" fmla="*/ 87 h 101"/>
                <a:gd name="T48" fmla="*/ 37 w 112"/>
                <a:gd name="T49" fmla="*/ 80 h 101"/>
                <a:gd name="T50" fmla="*/ 37 w 112"/>
                <a:gd name="T51" fmla="*/ 76 h 101"/>
                <a:gd name="T52" fmla="*/ 37 w 112"/>
                <a:gd name="T53" fmla="*/ 71 h 101"/>
                <a:gd name="T54" fmla="*/ 30 w 112"/>
                <a:gd name="T55" fmla="*/ 69 h 101"/>
                <a:gd name="T56" fmla="*/ 27 w 112"/>
                <a:gd name="T57" fmla="*/ 65 h 101"/>
                <a:gd name="T58" fmla="*/ 15 w 112"/>
                <a:gd name="T59" fmla="*/ 58 h 101"/>
                <a:gd name="T60" fmla="*/ 11 w 112"/>
                <a:gd name="T61" fmla="*/ 49 h 101"/>
                <a:gd name="T62" fmla="*/ 8 w 112"/>
                <a:gd name="T63" fmla="*/ 44 h 101"/>
                <a:gd name="T64" fmla="*/ 3 w 112"/>
                <a:gd name="T65" fmla="*/ 36 h 101"/>
                <a:gd name="T66" fmla="*/ 0 w 112"/>
                <a:gd name="T67" fmla="*/ 33 h 101"/>
                <a:gd name="T68" fmla="*/ 5 w 112"/>
                <a:gd name="T69" fmla="*/ 32 h 101"/>
                <a:gd name="T70" fmla="*/ 11 w 112"/>
                <a:gd name="T71" fmla="*/ 33 h 101"/>
                <a:gd name="T72" fmla="*/ 22 w 112"/>
                <a:gd name="T73" fmla="*/ 35 h 101"/>
                <a:gd name="T74" fmla="*/ 27 w 112"/>
                <a:gd name="T75" fmla="*/ 33 h 101"/>
                <a:gd name="T76" fmla="*/ 30 w 112"/>
                <a:gd name="T77" fmla="*/ 30 h 101"/>
                <a:gd name="T78" fmla="*/ 33 w 112"/>
                <a:gd name="T79" fmla="*/ 28 h 101"/>
                <a:gd name="T80" fmla="*/ 33 w 112"/>
                <a:gd name="T81" fmla="*/ 27 h 101"/>
                <a:gd name="T82" fmla="*/ 35 w 112"/>
                <a:gd name="T83" fmla="*/ 25 h 101"/>
                <a:gd name="T84" fmla="*/ 37 w 112"/>
                <a:gd name="T85" fmla="*/ 22 h 101"/>
                <a:gd name="T86" fmla="*/ 38 w 112"/>
                <a:gd name="T87" fmla="*/ 21 h 101"/>
                <a:gd name="T88" fmla="*/ 40 w 112"/>
                <a:gd name="T89" fmla="*/ 21 h 101"/>
                <a:gd name="T90" fmla="*/ 41 w 112"/>
                <a:gd name="T91" fmla="*/ 19 h 101"/>
                <a:gd name="T92" fmla="*/ 43 w 112"/>
                <a:gd name="T93" fmla="*/ 17 h 101"/>
                <a:gd name="T94" fmla="*/ 46 w 112"/>
                <a:gd name="T95" fmla="*/ 16 h 101"/>
                <a:gd name="T96" fmla="*/ 48 w 112"/>
                <a:gd name="T97" fmla="*/ 17 h 101"/>
                <a:gd name="T98" fmla="*/ 49 w 112"/>
                <a:gd name="T99" fmla="*/ 16 h 101"/>
                <a:gd name="T100" fmla="*/ 51 w 112"/>
                <a:gd name="T101" fmla="*/ 16 h 101"/>
                <a:gd name="T102" fmla="*/ 52 w 112"/>
                <a:gd name="T103" fmla="*/ 16 h 101"/>
                <a:gd name="T104" fmla="*/ 54 w 112"/>
                <a:gd name="T105" fmla="*/ 14 h 101"/>
                <a:gd name="T106" fmla="*/ 56 w 112"/>
                <a:gd name="T107" fmla="*/ 14 h 101"/>
                <a:gd name="T108" fmla="*/ 52 w 112"/>
                <a:gd name="T109" fmla="*/ 13 h 101"/>
                <a:gd name="T110" fmla="*/ 52 w 112"/>
                <a:gd name="T111" fmla="*/ 11 h 101"/>
                <a:gd name="T112" fmla="*/ 54 w 112"/>
                <a:gd name="T113" fmla="*/ 5 h 101"/>
                <a:gd name="T114" fmla="*/ 62 w 112"/>
                <a:gd name="T11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2" h="101">
                  <a:moveTo>
                    <a:pt x="73" y="0"/>
                  </a:moveTo>
                  <a:lnTo>
                    <a:pt x="74" y="0"/>
                  </a:lnTo>
                  <a:lnTo>
                    <a:pt x="74" y="2"/>
                  </a:lnTo>
                  <a:lnTo>
                    <a:pt x="76" y="5"/>
                  </a:lnTo>
                  <a:lnTo>
                    <a:pt x="76" y="5"/>
                  </a:lnTo>
                  <a:lnTo>
                    <a:pt x="79" y="5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90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8" y="11"/>
                  </a:lnTo>
                  <a:lnTo>
                    <a:pt x="101" y="11"/>
                  </a:lnTo>
                  <a:lnTo>
                    <a:pt x="104" y="13"/>
                  </a:lnTo>
                  <a:lnTo>
                    <a:pt x="108" y="14"/>
                  </a:lnTo>
                  <a:lnTo>
                    <a:pt x="109" y="14"/>
                  </a:lnTo>
                  <a:lnTo>
                    <a:pt x="111" y="16"/>
                  </a:lnTo>
                  <a:lnTo>
                    <a:pt x="111" y="16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7"/>
                  </a:lnTo>
                  <a:lnTo>
                    <a:pt x="111" y="21"/>
                  </a:lnTo>
                  <a:lnTo>
                    <a:pt x="112" y="24"/>
                  </a:lnTo>
                  <a:lnTo>
                    <a:pt x="112" y="25"/>
                  </a:lnTo>
                  <a:lnTo>
                    <a:pt x="112" y="32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2" y="41"/>
                  </a:lnTo>
                  <a:lnTo>
                    <a:pt x="111" y="44"/>
                  </a:lnTo>
                  <a:lnTo>
                    <a:pt x="111" y="44"/>
                  </a:lnTo>
                  <a:lnTo>
                    <a:pt x="111" y="46"/>
                  </a:lnTo>
                  <a:lnTo>
                    <a:pt x="111" y="46"/>
                  </a:lnTo>
                  <a:lnTo>
                    <a:pt x="109" y="47"/>
                  </a:lnTo>
                  <a:lnTo>
                    <a:pt x="109" y="47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11" y="51"/>
                  </a:lnTo>
                  <a:lnTo>
                    <a:pt x="111" y="51"/>
                  </a:lnTo>
                  <a:lnTo>
                    <a:pt x="111" y="52"/>
                  </a:lnTo>
                  <a:lnTo>
                    <a:pt x="111" y="52"/>
                  </a:lnTo>
                  <a:lnTo>
                    <a:pt x="109" y="55"/>
                  </a:lnTo>
                  <a:lnTo>
                    <a:pt x="111" y="57"/>
                  </a:lnTo>
                  <a:lnTo>
                    <a:pt x="111" y="60"/>
                  </a:lnTo>
                  <a:lnTo>
                    <a:pt x="112" y="62"/>
                  </a:lnTo>
                  <a:lnTo>
                    <a:pt x="112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1" y="68"/>
                  </a:lnTo>
                  <a:lnTo>
                    <a:pt x="109" y="69"/>
                  </a:lnTo>
                  <a:lnTo>
                    <a:pt x="108" y="73"/>
                  </a:lnTo>
                  <a:lnTo>
                    <a:pt x="106" y="73"/>
                  </a:lnTo>
                  <a:lnTo>
                    <a:pt x="106" y="74"/>
                  </a:lnTo>
                  <a:lnTo>
                    <a:pt x="106" y="74"/>
                  </a:lnTo>
                  <a:lnTo>
                    <a:pt x="106" y="77"/>
                  </a:lnTo>
                  <a:lnTo>
                    <a:pt x="106" y="79"/>
                  </a:lnTo>
                  <a:lnTo>
                    <a:pt x="103" y="80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1" y="87"/>
                  </a:lnTo>
                  <a:lnTo>
                    <a:pt x="98" y="90"/>
                  </a:lnTo>
                  <a:lnTo>
                    <a:pt x="97" y="91"/>
                  </a:lnTo>
                  <a:lnTo>
                    <a:pt x="95" y="95"/>
                  </a:lnTo>
                  <a:lnTo>
                    <a:pt x="92" y="96"/>
                  </a:lnTo>
                  <a:lnTo>
                    <a:pt x="90" y="99"/>
                  </a:lnTo>
                  <a:lnTo>
                    <a:pt x="89" y="101"/>
                  </a:lnTo>
                  <a:lnTo>
                    <a:pt x="87" y="99"/>
                  </a:lnTo>
                  <a:lnTo>
                    <a:pt x="85" y="99"/>
                  </a:lnTo>
                  <a:lnTo>
                    <a:pt x="82" y="98"/>
                  </a:lnTo>
                  <a:lnTo>
                    <a:pt x="79" y="99"/>
                  </a:lnTo>
                  <a:lnTo>
                    <a:pt x="76" y="99"/>
                  </a:lnTo>
                  <a:lnTo>
                    <a:pt x="73" y="99"/>
                  </a:lnTo>
                  <a:lnTo>
                    <a:pt x="68" y="96"/>
                  </a:lnTo>
                  <a:lnTo>
                    <a:pt x="65" y="96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6"/>
                  </a:lnTo>
                  <a:lnTo>
                    <a:pt x="59" y="95"/>
                  </a:lnTo>
                  <a:lnTo>
                    <a:pt x="57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3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4" y="90"/>
                  </a:lnTo>
                  <a:lnTo>
                    <a:pt x="51" y="90"/>
                  </a:lnTo>
                  <a:lnTo>
                    <a:pt x="48" y="88"/>
                  </a:lnTo>
                  <a:lnTo>
                    <a:pt x="43" y="88"/>
                  </a:lnTo>
                  <a:lnTo>
                    <a:pt x="41" y="88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5"/>
                  </a:lnTo>
                  <a:lnTo>
                    <a:pt x="38" y="84"/>
                  </a:lnTo>
                  <a:lnTo>
                    <a:pt x="37" y="80"/>
                  </a:lnTo>
                  <a:lnTo>
                    <a:pt x="35" y="80"/>
                  </a:lnTo>
                  <a:lnTo>
                    <a:pt x="37" y="79"/>
                  </a:lnTo>
                  <a:lnTo>
                    <a:pt x="37" y="77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7" y="73"/>
                  </a:lnTo>
                  <a:lnTo>
                    <a:pt x="37" y="73"/>
                  </a:lnTo>
                  <a:lnTo>
                    <a:pt x="37" y="71"/>
                  </a:lnTo>
                  <a:lnTo>
                    <a:pt x="35" y="71"/>
                  </a:lnTo>
                  <a:lnTo>
                    <a:pt x="33" y="71"/>
                  </a:lnTo>
                  <a:lnTo>
                    <a:pt x="30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9" y="66"/>
                  </a:lnTo>
                  <a:lnTo>
                    <a:pt x="29" y="66"/>
                  </a:lnTo>
                  <a:lnTo>
                    <a:pt x="27" y="65"/>
                  </a:lnTo>
                  <a:lnTo>
                    <a:pt x="26" y="65"/>
                  </a:lnTo>
                  <a:lnTo>
                    <a:pt x="21" y="63"/>
                  </a:lnTo>
                  <a:lnTo>
                    <a:pt x="19" y="60"/>
                  </a:lnTo>
                  <a:lnTo>
                    <a:pt x="15" y="58"/>
                  </a:lnTo>
                  <a:lnTo>
                    <a:pt x="15" y="57"/>
                  </a:lnTo>
                  <a:lnTo>
                    <a:pt x="13" y="55"/>
                  </a:lnTo>
                  <a:lnTo>
                    <a:pt x="11" y="51"/>
                  </a:lnTo>
                  <a:lnTo>
                    <a:pt x="11" y="49"/>
                  </a:lnTo>
                  <a:lnTo>
                    <a:pt x="11" y="49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4"/>
                  </a:lnTo>
                  <a:lnTo>
                    <a:pt x="5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1" y="33"/>
                  </a:lnTo>
                  <a:lnTo>
                    <a:pt x="13" y="33"/>
                  </a:lnTo>
                  <a:lnTo>
                    <a:pt x="16" y="33"/>
                  </a:lnTo>
                  <a:lnTo>
                    <a:pt x="19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9" y="32"/>
                  </a:lnTo>
                  <a:lnTo>
                    <a:pt x="29" y="32"/>
                  </a:lnTo>
                  <a:lnTo>
                    <a:pt x="29" y="30"/>
                  </a:lnTo>
                  <a:lnTo>
                    <a:pt x="30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7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7"/>
                  </a:lnTo>
                  <a:lnTo>
                    <a:pt x="35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7" y="24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7"/>
                  </a:lnTo>
                  <a:lnTo>
                    <a:pt x="43" y="17"/>
                  </a:lnTo>
                  <a:lnTo>
                    <a:pt x="43" y="17"/>
                  </a:lnTo>
                  <a:lnTo>
                    <a:pt x="44" y="17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7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2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6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6" y="3"/>
                  </a:lnTo>
                  <a:lnTo>
                    <a:pt x="59" y="2"/>
                  </a:lnTo>
                  <a:lnTo>
                    <a:pt x="62" y="0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2" name="Freeform 8">
              <a:extLst>
                <a:ext uri="{FF2B5EF4-FFF2-40B4-BE49-F238E27FC236}">
                  <a16:creationId xmlns:a16="http://schemas.microsoft.com/office/drawing/2014/main" id="{1F0DEBB4-D1F7-4859-A951-BBAABF0F61A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2897" y="4645931"/>
              <a:ext cx="329419" cy="280688"/>
            </a:xfrm>
            <a:custGeom>
              <a:avLst/>
              <a:gdLst>
                <a:gd name="T0" fmla="*/ 98 w 169"/>
                <a:gd name="T1" fmla="*/ 122 h 144"/>
                <a:gd name="T2" fmla="*/ 123 w 169"/>
                <a:gd name="T3" fmla="*/ 4 h 144"/>
                <a:gd name="T4" fmla="*/ 125 w 169"/>
                <a:gd name="T5" fmla="*/ 5 h 144"/>
                <a:gd name="T6" fmla="*/ 128 w 169"/>
                <a:gd name="T7" fmla="*/ 5 h 144"/>
                <a:gd name="T8" fmla="*/ 134 w 169"/>
                <a:gd name="T9" fmla="*/ 8 h 144"/>
                <a:gd name="T10" fmla="*/ 139 w 169"/>
                <a:gd name="T11" fmla="*/ 8 h 144"/>
                <a:gd name="T12" fmla="*/ 144 w 169"/>
                <a:gd name="T13" fmla="*/ 11 h 144"/>
                <a:gd name="T14" fmla="*/ 155 w 169"/>
                <a:gd name="T15" fmla="*/ 16 h 144"/>
                <a:gd name="T16" fmla="*/ 159 w 169"/>
                <a:gd name="T17" fmla="*/ 21 h 144"/>
                <a:gd name="T18" fmla="*/ 164 w 169"/>
                <a:gd name="T19" fmla="*/ 24 h 144"/>
                <a:gd name="T20" fmla="*/ 167 w 169"/>
                <a:gd name="T21" fmla="*/ 32 h 144"/>
                <a:gd name="T22" fmla="*/ 164 w 169"/>
                <a:gd name="T23" fmla="*/ 40 h 144"/>
                <a:gd name="T24" fmla="*/ 162 w 169"/>
                <a:gd name="T25" fmla="*/ 49 h 144"/>
                <a:gd name="T26" fmla="*/ 166 w 169"/>
                <a:gd name="T27" fmla="*/ 60 h 144"/>
                <a:gd name="T28" fmla="*/ 159 w 169"/>
                <a:gd name="T29" fmla="*/ 65 h 144"/>
                <a:gd name="T30" fmla="*/ 159 w 169"/>
                <a:gd name="T31" fmla="*/ 73 h 144"/>
                <a:gd name="T32" fmla="*/ 156 w 169"/>
                <a:gd name="T33" fmla="*/ 79 h 144"/>
                <a:gd name="T34" fmla="*/ 159 w 169"/>
                <a:gd name="T35" fmla="*/ 84 h 144"/>
                <a:gd name="T36" fmla="*/ 158 w 169"/>
                <a:gd name="T37" fmla="*/ 87 h 144"/>
                <a:gd name="T38" fmla="*/ 139 w 169"/>
                <a:gd name="T39" fmla="*/ 93 h 144"/>
                <a:gd name="T40" fmla="*/ 120 w 169"/>
                <a:gd name="T41" fmla="*/ 100 h 144"/>
                <a:gd name="T42" fmla="*/ 117 w 169"/>
                <a:gd name="T43" fmla="*/ 109 h 144"/>
                <a:gd name="T44" fmla="*/ 99 w 169"/>
                <a:gd name="T45" fmla="*/ 115 h 144"/>
                <a:gd name="T46" fmla="*/ 96 w 169"/>
                <a:gd name="T47" fmla="*/ 122 h 144"/>
                <a:gd name="T48" fmla="*/ 91 w 169"/>
                <a:gd name="T49" fmla="*/ 122 h 144"/>
                <a:gd name="T50" fmla="*/ 90 w 169"/>
                <a:gd name="T51" fmla="*/ 125 h 144"/>
                <a:gd name="T52" fmla="*/ 87 w 169"/>
                <a:gd name="T53" fmla="*/ 125 h 144"/>
                <a:gd name="T54" fmla="*/ 85 w 169"/>
                <a:gd name="T55" fmla="*/ 126 h 144"/>
                <a:gd name="T56" fmla="*/ 84 w 169"/>
                <a:gd name="T57" fmla="*/ 130 h 144"/>
                <a:gd name="T58" fmla="*/ 77 w 169"/>
                <a:gd name="T59" fmla="*/ 136 h 144"/>
                <a:gd name="T60" fmla="*/ 76 w 169"/>
                <a:gd name="T61" fmla="*/ 139 h 144"/>
                <a:gd name="T62" fmla="*/ 69 w 169"/>
                <a:gd name="T63" fmla="*/ 144 h 144"/>
                <a:gd name="T64" fmla="*/ 52 w 169"/>
                <a:gd name="T65" fmla="*/ 141 h 144"/>
                <a:gd name="T66" fmla="*/ 33 w 169"/>
                <a:gd name="T67" fmla="*/ 136 h 144"/>
                <a:gd name="T68" fmla="*/ 8 w 169"/>
                <a:gd name="T69" fmla="*/ 128 h 144"/>
                <a:gd name="T70" fmla="*/ 0 w 169"/>
                <a:gd name="T71" fmla="*/ 90 h 144"/>
                <a:gd name="T72" fmla="*/ 28 w 169"/>
                <a:gd name="T73" fmla="*/ 67 h 144"/>
                <a:gd name="T74" fmla="*/ 30 w 169"/>
                <a:gd name="T75" fmla="*/ 51 h 144"/>
                <a:gd name="T76" fmla="*/ 30 w 169"/>
                <a:gd name="T77" fmla="*/ 43 h 144"/>
                <a:gd name="T78" fmla="*/ 35 w 169"/>
                <a:gd name="T79" fmla="*/ 41 h 144"/>
                <a:gd name="T80" fmla="*/ 39 w 169"/>
                <a:gd name="T81" fmla="*/ 46 h 144"/>
                <a:gd name="T82" fmla="*/ 49 w 169"/>
                <a:gd name="T83" fmla="*/ 45 h 144"/>
                <a:gd name="T84" fmla="*/ 54 w 169"/>
                <a:gd name="T85" fmla="*/ 52 h 144"/>
                <a:gd name="T86" fmla="*/ 69 w 169"/>
                <a:gd name="T87" fmla="*/ 56 h 144"/>
                <a:gd name="T88" fmla="*/ 74 w 169"/>
                <a:gd name="T89" fmla="*/ 49 h 144"/>
                <a:gd name="T90" fmla="*/ 82 w 169"/>
                <a:gd name="T91" fmla="*/ 59 h 144"/>
                <a:gd name="T92" fmla="*/ 95 w 169"/>
                <a:gd name="T93" fmla="*/ 65 h 144"/>
                <a:gd name="T94" fmla="*/ 101 w 169"/>
                <a:gd name="T95" fmla="*/ 73 h 144"/>
                <a:gd name="T96" fmla="*/ 110 w 169"/>
                <a:gd name="T97" fmla="*/ 73 h 144"/>
                <a:gd name="T98" fmla="*/ 114 w 169"/>
                <a:gd name="T99" fmla="*/ 76 h 144"/>
                <a:gd name="T100" fmla="*/ 110 w 169"/>
                <a:gd name="T101" fmla="*/ 59 h 144"/>
                <a:gd name="T102" fmla="*/ 104 w 169"/>
                <a:gd name="T103" fmla="*/ 60 h 144"/>
                <a:gd name="T104" fmla="*/ 93 w 169"/>
                <a:gd name="T105" fmla="*/ 51 h 144"/>
                <a:gd name="T106" fmla="*/ 96 w 169"/>
                <a:gd name="T107" fmla="*/ 37 h 144"/>
                <a:gd name="T108" fmla="*/ 95 w 169"/>
                <a:gd name="T109" fmla="*/ 19 h 144"/>
                <a:gd name="T110" fmla="*/ 99 w 169"/>
                <a:gd name="T111" fmla="*/ 8 h 144"/>
                <a:gd name="T112" fmla="*/ 117 w 169"/>
                <a:gd name="T113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9" h="144">
                  <a:moveTo>
                    <a:pt x="79" y="137"/>
                  </a:moveTo>
                  <a:lnTo>
                    <a:pt x="77" y="139"/>
                  </a:lnTo>
                  <a:lnTo>
                    <a:pt x="77" y="139"/>
                  </a:lnTo>
                  <a:lnTo>
                    <a:pt x="77" y="137"/>
                  </a:lnTo>
                  <a:lnTo>
                    <a:pt x="79" y="137"/>
                  </a:lnTo>
                  <a:lnTo>
                    <a:pt x="79" y="137"/>
                  </a:lnTo>
                  <a:close/>
                  <a:moveTo>
                    <a:pt x="98" y="122"/>
                  </a:move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close/>
                  <a:moveTo>
                    <a:pt x="125" y="0"/>
                  </a:moveTo>
                  <a:lnTo>
                    <a:pt x="125" y="0"/>
                  </a:lnTo>
                  <a:lnTo>
                    <a:pt x="125" y="2"/>
                  </a:lnTo>
                  <a:lnTo>
                    <a:pt x="123" y="2"/>
                  </a:lnTo>
                  <a:lnTo>
                    <a:pt x="123" y="2"/>
                  </a:lnTo>
                  <a:lnTo>
                    <a:pt x="123" y="4"/>
                  </a:lnTo>
                  <a:lnTo>
                    <a:pt x="123" y="4"/>
                  </a:lnTo>
                  <a:lnTo>
                    <a:pt x="123" y="5"/>
                  </a:lnTo>
                  <a:lnTo>
                    <a:pt x="123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8" y="5"/>
                  </a:lnTo>
                  <a:lnTo>
                    <a:pt x="128" y="5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7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39" y="8"/>
                  </a:lnTo>
                  <a:lnTo>
                    <a:pt x="139" y="8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2" y="10"/>
                  </a:lnTo>
                  <a:lnTo>
                    <a:pt x="142" y="10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5" y="13"/>
                  </a:lnTo>
                  <a:lnTo>
                    <a:pt x="145" y="13"/>
                  </a:lnTo>
                  <a:lnTo>
                    <a:pt x="147" y="13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1" y="15"/>
                  </a:lnTo>
                  <a:lnTo>
                    <a:pt x="153" y="15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8" y="18"/>
                  </a:lnTo>
                  <a:lnTo>
                    <a:pt x="159" y="18"/>
                  </a:lnTo>
                  <a:lnTo>
                    <a:pt x="159" y="18"/>
                  </a:lnTo>
                  <a:lnTo>
                    <a:pt x="159" y="19"/>
                  </a:lnTo>
                  <a:lnTo>
                    <a:pt x="159" y="19"/>
                  </a:lnTo>
                  <a:lnTo>
                    <a:pt x="159" y="21"/>
                  </a:lnTo>
                  <a:lnTo>
                    <a:pt x="159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2" y="21"/>
                  </a:lnTo>
                  <a:lnTo>
                    <a:pt x="162" y="21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6" y="24"/>
                  </a:lnTo>
                  <a:lnTo>
                    <a:pt x="164" y="26"/>
                  </a:lnTo>
                  <a:lnTo>
                    <a:pt x="164" y="27"/>
                  </a:lnTo>
                  <a:lnTo>
                    <a:pt x="166" y="29"/>
                  </a:lnTo>
                  <a:lnTo>
                    <a:pt x="167" y="29"/>
                  </a:lnTo>
                  <a:lnTo>
                    <a:pt x="167" y="30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69" y="33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7" y="38"/>
                  </a:lnTo>
                  <a:lnTo>
                    <a:pt x="166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1"/>
                  </a:lnTo>
                  <a:lnTo>
                    <a:pt x="166" y="43"/>
                  </a:lnTo>
                  <a:lnTo>
                    <a:pt x="164" y="45"/>
                  </a:lnTo>
                  <a:lnTo>
                    <a:pt x="164" y="46"/>
                  </a:lnTo>
                  <a:lnTo>
                    <a:pt x="162" y="46"/>
                  </a:lnTo>
                  <a:lnTo>
                    <a:pt x="162" y="49"/>
                  </a:lnTo>
                  <a:lnTo>
                    <a:pt x="164" y="49"/>
                  </a:lnTo>
                  <a:lnTo>
                    <a:pt x="164" y="49"/>
                  </a:lnTo>
                  <a:lnTo>
                    <a:pt x="164" y="51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4" y="57"/>
                  </a:lnTo>
                  <a:lnTo>
                    <a:pt x="164" y="60"/>
                  </a:lnTo>
                  <a:lnTo>
                    <a:pt x="166" y="60"/>
                  </a:lnTo>
                  <a:lnTo>
                    <a:pt x="167" y="60"/>
                  </a:lnTo>
                  <a:lnTo>
                    <a:pt x="167" y="60"/>
                  </a:lnTo>
                  <a:lnTo>
                    <a:pt x="167" y="62"/>
                  </a:lnTo>
                  <a:lnTo>
                    <a:pt x="166" y="62"/>
                  </a:lnTo>
                  <a:lnTo>
                    <a:pt x="166" y="62"/>
                  </a:lnTo>
                  <a:lnTo>
                    <a:pt x="164" y="63"/>
                  </a:lnTo>
                  <a:lnTo>
                    <a:pt x="161" y="65"/>
                  </a:lnTo>
                  <a:lnTo>
                    <a:pt x="159" y="65"/>
                  </a:lnTo>
                  <a:lnTo>
                    <a:pt x="159" y="67"/>
                  </a:lnTo>
                  <a:lnTo>
                    <a:pt x="159" y="68"/>
                  </a:lnTo>
                  <a:lnTo>
                    <a:pt x="159" y="68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8" y="74"/>
                  </a:lnTo>
                  <a:lnTo>
                    <a:pt x="158" y="76"/>
                  </a:lnTo>
                  <a:lnTo>
                    <a:pt x="158" y="78"/>
                  </a:lnTo>
                  <a:lnTo>
                    <a:pt x="156" y="78"/>
                  </a:lnTo>
                  <a:lnTo>
                    <a:pt x="155" y="79"/>
                  </a:lnTo>
                  <a:lnTo>
                    <a:pt x="155" y="79"/>
                  </a:lnTo>
                  <a:lnTo>
                    <a:pt x="156" y="79"/>
                  </a:lnTo>
                  <a:lnTo>
                    <a:pt x="156" y="79"/>
                  </a:lnTo>
                  <a:lnTo>
                    <a:pt x="158" y="81"/>
                  </a:lnTo>
                  <a:lnTo>
                    <a:pt x="156" y="81"/>
                  </a:lnTo>
                  <a:lnTo>
                    <a:pt x="156" y="81"/>
                  </a:lnTo>
                  <a:lnTo>
                    <a:pt x="158" y="81"/>
                  </a:lnTo>
                  <a:lnTo>
                    <a:pt x="158" y="82"/>
                  </a:lnTo>
                  <a:lnTo>
                    <a:pt x="159" y="82"/>
                  </a:lnTo>
                  <a:lnTo>
                    <a:pt x="159" y="84"/>
                  </a:lnTo>
                  <a:lnTo>
                    <a:pt x="159" y="84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61" y="84"/>
                  </a:lnTo>
                  <a:lnTo>
                    <a:pt x="161" y="84"/>
                  </a:lnTo>
                  <a:lnTo>
                    <a:pt x="162" y="84"/>
                  </a:lnTo>
                  <a:lnTo>
                    <a:pt x="162" y="85"/>
                  </a:lnTo>
                  <a:lnTo>
                    <a:pt x="159" y="85"/>
                  </a:lnTo>
                  <a:lnTo>
                    <a:pt x="158" y="87"/>
                  </a:lnTo>
                  <a:lnTo>
                    <a:pt x="153" y="89"/>
                  </a:lnTo>
                  <a:lnTo>
                    <a:pt x="150" y="89"/>
                  </a:lnTo>
                  <a:lnTo>
                    <a:pt x="148" y="90"/>
                  </a:lnTo>
                  <a:lnTo>
                    <a:pt x="147" y="90"/>
                  </a:lnTo>
                  <a:lnTo>
                    <a:pt x="145" y="90"/>
                  </a:lnTo>
                  <a:lnTo>
                    <a:pt x="142" y="92"/>
                  </a:lnTo>
                  <a:lnTo>
                    <a:pt x="140" y="92"/>
                  </a:lnTo>
                  <a:lnTo>
                    <a:pt x="139" y="93"/>
                  </a:lnTo>
                  <a:lnTo>
                    <a:pt x="136" y="93"/>
                  </a:lnTo>
                  <a:lnTo>
                    <a:pt x="132" y="95"/>
                  </a:lnTo>
                  <a:lnTo>
                    <a:pt x="129" y="95"/>
                  </a:lnTo>
                  <a:lnTo>
                    <a:pt x="126" y="97"/>
                  </a:lnTo>
                  <a:lnTo>
                    <a:pt x="125" y="97"/>
                  </a:lnTo>
                  <a:lnTo>
                    <a:pt x="123" y="98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1"/>
                  </a:lnTo>
                  <a:lnTo>
                    <a:pt x="121" y="103"/>
                  </a:lnTo>
                  <a:lnTo>
                    <a:pt x="121" y="104"/>
                  </a:lnTo>
                  <a:lnTo>
                    <a:pt x="121" y="106"/>
                  </a:lnTo>
                  <a:lnTo>
                    <a:pt x="121" y="109"/>
                  </a:lnTo>
                  <a:lnTo>
                    <a:pt x="120" y="109"/>
                  </a:lnTo>
                  <a:lnTo>
                    <a:pt x="117" y="109"/>
                  </a:lnTo>
                  <a:lnTo>
                    <a:pt x="112" y="109"/>
                  </a:lnTo>
                  <a:lnTo>
                    <a:pt x="109" y="109"/>
                  </a:lnTo>
                  <a:lnTo>
                    <a:pt x="106" y="111"/>
                  </a:lnTo>
                  <a:lnTo>
                    <a:pt x="103" y="112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99" y="115"/>
                  </a:lnTo>
                  <a:lnTo>
                    <a:pt x="99" y="119"/>
                  </a:lnTo>
                  <a:lnTo>
                    <a:pt x="99" y="120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3"/>
                  </a:lnTo>
                  <a:lnTo>
                    <a:pt x="91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5"/>
                  </a:lnTo>
                  <a:lnTo>
                    <a:pt x="88" y="125"/>
                  </a:lnTo>
                  <a:lnTo>
                    <a:pt x="88" y="125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5" y="125"/>
                  </a:lnTo>
                  <a:lnTo>
                    <a:pt x="85" y="125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30"/>
                  </a:lnTo>
                  <a:lnTo>
                    <a:pt x="84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0" y="131"/>
                  </a:lnTo>
                  <a:lnTo>
                    <a:pt x="80" y="133"/>
                  </a:lnTo>
                  <a:lnTo>
                    <a:pt x="79" y="133"/>
                  </a:lnTo>
                  <a:lnTo>
                    <a:pt x="79" y="134"/>
                  </a:lnTo>
                  <a:lnTo>
                    <a:pt x="77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6" y="139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2"/>
                  </a:lnTo>
                  <a:lnTo>
                    <a:pt x="74" y="142"/>
                  </a:lnTo>
                  <a:lnTo>
                    <a:pt x="73" y="142"/>
                  </a:lnTo>
                  <a:lnTo>
                    <a:pt x="74" y="142"/>
                  </a:lnTo>
                  <a:lnTo>
                    <a:pt x="69" y="144"/>
                  </a:lnTo>
                  <a:lnTo>
                    <a:pt x="66" y="144"/>
                  </a:lnTo>
                  <a:lnTo>
                    <a:pt x="63" y="142"/>
                  </a:lnTo>
                  <a:lnTo>
                    <a:pt x="60" y="142"/>
                  </a:lnTo>
                  <a:lnTo>
                    <a:pt x="58" y="142"/>
                  </a:lnTo>
                  <a:lnTo>
                    <a:pt x="57" y="142"/>
                  </a:lnTo>
                  <a:lnTo>
                    <a:pt x="55" y="141"/>
                  </a:lnTo>
                  <a:lnTo>
                    <a:pt x="54" y="141"/>
                  </a:lnTo>
                  <a:lnTo>
                    <a:pt x="52" y="141"/>
                  </a:lnTo>
                  <a:lnTo>
                    <a:pt x="50" y="141"/>
                  </a:lnTo>
                  <a:lnTo>
                    <a:pt x="47" y="141"/>
                  </a:lnTo>
                  <a:lnTo>
                    <a:pt x="46" y="137"/>
                  </a:lnTo>
                  <a:lnTo>
                    <a:pt x="44" y="137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33" y="136"/>
                  </a:lnTo>
                  <a:lnTo>
                    <a:pt x="33" y="136"/>
                  </a:lnTo>
                  <a:lnTo>
                    <a:pt x="30" y="136"/>
                  </a:lnTo>
                  <a:lnTo>
                    <a:pt x="27" y="137"/>
                  </a:lnTo>
                  <a:lnTo>
                    <a:pt x="24" y="137"/>
                  </a:lnTo>
                  <a:lnTo>
                    <a:pt x="21" y="137"/>
                  </a:lnTo>
                  <a:lnTo>
                    <a:pt x="17" y="136"/>
                  </a:lnTo>
                  <a:lnTo>
                    <a:pt x="14" y="133"/>
                  </a:lnTo>
                  <a:lnTo>
                    <a:pt x="11" y="130"/>
                  </a:lnTo>
                  <a:lnTo>
                    <a:pt x="8" y="128"/>
                  </a:lnTo>
                  <a:lnTo>
                    <a:pt x="8" y="126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17"/>
                  </a:lnTo>
                  <a:lnTo>
                    <a:pt x="0" y="114"/>
                  </a:lnTo>
                  <a:lnTo>
                    <a:pt x="0" y="95"/>
                  </a:lnTo>
                  <a:lnTo>
                    <a:pt x="0" y="90"/>
                  </a:lnTo>
                  <a:lnTo>
                    <a:pt x="0" y="73"/>
                  </a:lnTo>
                  <a:lnTo>
                    <a:pt x="0" y="70"/>
                  </a:lnTo>
                  <a:lnTo>
                    <a:pt x="27" y="70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30" y="70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5"/>
                  </a:lnTo>
                  <a:lnTo>
                    <a:pt x="28" y="63"/>
                  </a:lnTo>
                  <a:lnTo>
                    <a:pt x="30" y="62"/>
                  </a:lnTo>
                  <a:lnTo>
                    <a:pt x="30" y="60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0" y="54"/>
                  </a:lnTo>
                  <a:lnTo>
                    <a:pt x="30" y="51"/>
                  </a:lnTo>
                  <a:lnTo>
                    <a:pt x="30" y="51"/>
                  </a:lnTo>
                  <a:lnTo>
                    <a:pt x="30" y="49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40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2" y="41"/>
                  </a:lnTo>
                  <a:lnTo>
                    <a:pt x="33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8"/>
                  </a:lnTo>
                  <a:lnTo>
                    <a:pt x="38" y="48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41" y="46"/>
                  </a:lnTo>
                  <a:lnTo>
                    <a:pt x="43" y="45"/>
                  </a:lnTo>
                  <a:lnTo>
                    <a:pt x="46" y="45"/>
                  </a:lnTo>
                  <a:lnTo>
                    <a:pt x="47" y="45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1"/>
                  </a:lnTo>
                  <a:lnTo>
                    <a:pt x="50" y="51"/>
                  </a:lnTo>
                  <a:lnTo>
                    <a:pt x="52" y="52"/>
                  </a:lnTo>
                  <a:lnTo>
                    <a:pt x="54" y="52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8" y="54"/>
                  </a:lnTo>
                  <a:lnTo>
                    <a:pt x="60" y="54"/>
                  </a:lnTo>
                  <a:lnTo>
                    <a:pt x="63" y="54"/>
                  </a:lnTo>
                  <a:lnTo>
                    <a:pt x="65" y="54"/>
                  </a:lnTo>
                  <a:lnTo>
                    <a:pt x="68" y="56"/>
                  </a:lnTo>
                  <a:lnTo>
                    <a:pt x="69" y="56"/>
                  </a:lnTo>
                  <a:lnTo>
                    <a:pt x="71" y="56"/>
                  </a:lnTo>
                  <a:lnTo>
                    <a:pt x="71" y="54"/>
                  </a:lnTo>
                  <a:lnTo>
                    <a:pt x="73" y="54"/>
                  </a:lnTo>
                  <a:lnTo>
                    <a:pt x="73" y="54"/>
                  </a:lnTo>
                  <a:lnTo>
                    <a:pt x="73" y="52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7" y="52"/>
                  </a:lnTo>
                  <a:lnTo>
                    <a:pt x="79" y="54"/>
                  </a:lnTo>
                  <a:lnTo>
                    <a:pt x="80" y="57"/>
                  </a:lnTo>
                  <a:lnTo>
                    <a:pt x="80" y="59"/>
                  </a:lnTo>
                  <a:lnTo>
                    <a:pt x="82" y="59"/>
                  </a:lnTo>
                  <a:lnTo>
                    <a:pt x="82" y="59"/>
                  </a:lnTo>
                  <a:lnTo>
                    <a:pt x="84" y="59"/>
                  </a:lnTo>
                  <a:lnTo>
                    <a:pt x="85" y="59"/>
                  </a:lnTo>
                  <a:lnTo>
                    <a:pt x="88" y="60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3" y="63"/>
                  </a:lnTo>
                  <a:lnTo>
                    <a:pt x="95" y="63"/>
                  </a:lnTo>
                  <a:lnTo>
                    <a:pt x="95" y="65"/>
                  </a:lnTo>
                  <a:lnTo>
                    <a:pt x="95" y="67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8"/>
                  </a:lnTo>
                  <a:lnTo>
                    <a:pt x="99" y="70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4"/>
                  </a:lnTo>
                  <a:lnTo>
                    <a:pt x="103" y="76"/>
                  </a:lnTo>
                  <a:lnTo>
                    <a:pt x="104" y="76"/>
                  </a:lnTo>
                  <a:lnTo>
                    <a:pt x="106" y="76"/>
                  </a:lnTo>
                  <a:lnTo>
                    <a:pt x="106" y="76"/>
                  </a:lnTo>
                  <a:lnTo>
                    <a:pt x="107" y="74"/>
                  </a:lnTo>
                  <a:lnTo>
                    <a:pt x="109" y="74"/>
                  </a:lnTo>
                  <a:lnTo>
                    <a:pt x="110" y="73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3"/>
                  </a:lnTo>
                  <a:lnTo>
                    <a:pt x="114" y="70"/>
                  </a:lnTo>
                  <a:lnTo>
                    <a:pt x="114" y="68"/>
                  </a:lnTo>
                  <a:lnTo>
                    <a:pt x="114" y="65"/>
                  </a:lnTo>
                  <a:lnTo>
                    <a:pt x="114" y="57"/>
                  </a:lnTo>
                  <a:lnTo>
                    <a:pt x="114" y="57"/>
                  </a:lnTo>
                  <a:lnTo>
                    <a:pt x="112" y="59"/>
                  </a:lnTo>
                  <a:lnTo>
                    <a:pt x="110" y="59"/>
                  </a:lnTo>
                  <a:lnTo>
                    <a:pt x="109" y="59"/>
                  </a:lnTo>
                  <a:lnTo>
                    <a:pt x="109" y="59"/>
                  </a:lnTo>
                  <a:lnTo>
                    <a:pt x="109" y="60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09" y="62"/>
                  </a:lnTo>
                  <a:lnTo>
                    <a:pt x="107" y="62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1" y="59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96" y="54"/>
                  </a:lnTo>
                  <a:lnTo>
                    <a:pt x="95" y="54"/>
                  </a:lnTo>
                  <a:lnTo>
                    <a:pt x="95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8"/>
                  </a:lnTo>
                  <a:lnTo>
                    <a:pt x="93" y="46"/>
                  </a:lnTo>
                  <a:lnTo>
                    <a:pt x="95" y="43"/>
                  </a:lnTo>
                  <a:lnTo>
                    <a:pt x="95" y="40"/>
                  </a:lnTo>
                  <a:lnTo>
                    <a:pt x="95" y="38"/>
                  </a:lnTo>
                  <a:lnTo>
                    <a:pt x="96" y="37"/>
                  </a:lnTo>
                  <a:lnTo>
                    <a:pt x="96" y="33"/>
                  </a:lnTo>
                  <a:lnTo>
                    <a:pt x="96" y="32"/>
                  </a:lnTo>
                  <a:lnTo>
                    <a:pt x="96" y="30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6" y="24"/>
                  </a:lnTo>
                  <a:lnTo>
                    <a:pt x="96" y="21"/>
                  </a:lnTo>
                  <a:lnTo>
                    <a:pt x="95" y="19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5" y="15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11"/>
                  </a:lnTo>
                  <a:lnTo>
                    <a:pt x="99" y="10"/>
                  </a:lnTo>
                  <a:lnTo>
                    <a:pt x="99" y="8"/>
                  </a:lnTo>
                  <a:lnTo>
                    <a:pt x="101" y="7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1" y="4"/>
                  </a:lnTo>
                  <a:lnTo>
                    <a:pt x="106" y="4"/>
                  </a:lnTo>
                  <a:lnTo>
                    <a:pt x="109" y="4"/>
                  </a:lnTo>
                  <a:lnTo>
                    <a:pt x="114" y="2"/>
                  </a:lnTo>
                  <a:lnTo>
                    <a:pt x="117" y="2"/>
                  </a:lnTo>
                  <a:lnTo>
                    <a:pt x="121" y="0"/>
                  </a:lnTo>
                  <a:lnTo>
                    <a:pt x="1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3" name="Freeform 9">
              <a:extLst>
                <a:ext uri="{FF2B5EF4-FFF2-40B4-BE49-F238E27FC236}">
                  <a16:creationId xmlns:a16="http://schemas.microsoft.com/office/drawing/2014/main" id="{F9A795A6-FAFF-494A-BADC-E10FE54852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28909" y="5045521"/>
              <a:ext cx="602310" cy="793334"/>
            </a:xfrm>
            <a:custGeom>
              <a:avLst/>
              <a:gdLst>
                <a:gd name="T0" fmla="*/ 306 w 309"/>
                <a:gd name="T1" fmla="*/ 407 h 407"/>
                <a:gd name="T2" fmla="*/ 170 w 309"/>
                <a:gd name="T3" fmla="*/ 101 h 407"/>
                <a:gd name="T4" fmla="*/ 159 w 309"/>
                <a:gd name="T5" fmla="*/ 109 h 407"/>
                <a:gd name="T6" fmla="*/ 153 w 309"/>
                <a:gd name="T7" fmla="*/ 115 h 407"/>
                <a:gd name="T8" fmla="*/ 156 w 309"/>
                <a:gd name="T9" fmla="*/ 123 h 407"/>
                <a:gd name="T10" fmla="*/ 159 w 309"/>
                <a:gd name="T11" fmla="*/ 126 h 407"/>
                <a:gd name="T12" fmla="*/ 167 w 309"/>
                <a:gd name="T13" fmla="*/ 131 h 407"/>
                <a:gd name="T14" fmla="*/ 172 w 309"/>
                <a:gd name="T15" fmla="*/ 123 h 407"/>
                <a:gd name="T16" fmla="*/ 180 w 309"/>
                <a:gd name="T17" fmla="*/ 122 h 407"/>
                <a:gd name="T18" fmla="*/ 185 w 309"/>
                <a:gd name="T19" fmla="*/ 115 h 407"/>
                <a:gd name="T20" fmla="*/ 185 w 309"/>
                <a:gd name="T21" fmla="*/ 107 h 407"/>
                <a:gd name="T22" fmla="*/ 177 w 309"/>
                <a:gd name="T23" fmla="*/ 101 h 407"/>
                <a:gd name="T24" fmla="*/ 202 w 309"/>
                <a:gd name="T25" fmla="*/ 3 h 407"/>
                <a:gd name="T26" fmla="*/ 215 w 309"/>
                <a:gd name="T27" fmla="*/ 5 h 407"/>
                <a:gd name="T28" fmla="*/ 219 w 309"/>
                <a:gd name="T29" fmla="*/ 22 h 407"/>
                <a:gd name="T30" fmla="*/ 224 w 309"/>
                <a:gd name="T31" fmla="*/ 33 h 407"/>
                <a:gd name="T32" fmla="*/ 224 w 309"/>
                <a:gd name="T33" fmla="*/ 49 h 407"/>
                <a:gd name="T34" fmla="*/ 219 w 309"/>
                <a:gd name="T35" fmla="*/ 57 h 407"/>
                <a:gd name="T36" fmla="*/ 208 w 309"/>
                <a:gd name="T37" fmla="*/ 62 h 407"/>
                <a:gd name="T38" fmla="*/ 208 w 309"/>
                <a:gd name="T39" fmla="*/ 73 h 407"/>
                <a:gd name="T40" fmla="*/ 224 w 309"/>
                <a:gd name="T41" fmla="*/ 74 h 407"/>
                <a:gd name="T42" fmla="*/ 232 w 309"/>
                <a:gd name="T43" fmla="*/ 73 h 407"/>
                <a:gd name="T44" fmla="*/ 232 w 309"/>
                <a:gd name="T45" fmla="*/ 93 h 407"/>
                <a:gd name="T46" fmla="*/ 215 w 309"/>
                <a:gd name="T47" fmla="*/ 112 h 407"/>
                <a:gd name="T48" fmla="*/ 196 w 309"/>
                <a:gd name="T49" fmla="*/ 142 h 407"/>
                <a:gd name="T50" fmla="*/ 169 w 309"/>
                <a:gd name="T51" fmla="*/ 166 h 407"/>
                <a:gd name="T52" fmla="*/ 137 w 309"/>
                <a:gd name="T53" fmla="*/ 180 h 407"/>
                <a:gd name="T54" fmla="*/ 123 w 309"/>
                <a:gd name="T55" fmla="*/ 185 h 407"/>
                <a:gd name="T56" fmla="*/ 100 w 309"/>
                <a:gd name="T57" fmla="*/ 186 h 407"/>
                <a:gd name="T58" fmla="*/ 77 w 309"/>
                <a:gd name="T59" fmla="*/ 191 h 407"/>
                <a:gd name="T60" fmla="*/ 62 w 309"/>
                <a:gd name="T61" fmla="*/ 192 h 407"/>
                <a:gd name="T62" fmla="*/ 43 w 309"/>
                <a:gd name="T63" fmla="*/ 196 h 407"/>
                <a:gd name="T64" fmla="*/ 38 w 309"/>
                <a:gd name="T65" fmla="*/ 191 h 407"/>
                <a:gd name="T66" fmla="*/ 33 w 309"/>
                <a:gd name="T67" fmla="*/ 186 h 407"/>
                <a:gd name="T68" fmla="*/ 29 w 309"/>
                <a:gd name="T69" fmla="*/ 191 h 407"/>
                <a:gd name="T70" fmla="*/ 29 w 309"/>
                <a:gd name="T71" fmla="*/ 180 h 407"/>
                <a:gd name="T72" fmla="*/ 21 w 309"/>
                <a:gd name="T73" fmla="*/ 169 h 407"/>
                <a:gd name="T74" fmla="*/ 27 w 309"/>
                <a:gd name="T75" fmla="*/ 161 h 407"/>
                <a:gd name="T76" fmla="*/ 13 w 309"/>
                <a:gd name="T77" fmla="*/ 128 h 407"/>
                <a:gd name="T78" fmla="*/ 2 w 309"/>
                <a:gd name="T79" fmla="*/ 98 h 407"/>
                <a:gd name="T80" fmla="*/ 5 w 309"/>
                <a:gd name="T81" fmla="*/ 93 h 407"/>
                <a:gd name="T82" fmla="*/ 11 w 309"/>
                <a:gd name="T83" fmla="*/ 93 h 407"/>
                <a:gd name="T84" fmla="*/ 13 w 309"/>
                <a:gd name="T85" fmla="*/ 99 h 407"/>
                <a:gd name="T86" fmla="*/ 24 w 309"/>
                <a:gd name="T87" fmla="*/ 104 h 407"/>
                <a:gd name="T88" fmla="*/ 41 w 309"/>
                <a:gd name="T89" fmla="*/ 103 h 407"/>
                <a:gd name="T90" fmla="*/ 49 w 309"/>
                <a:gd name="T91" fmla="*/ 96 h 407"/>
                <a:gd name="T92" fmla="*/ 60 w 309"/>
                <a:gd name="T93" fmla="*/ 51 h 407"/>
                <a:gd name="T94" fmla="*/ 62 w 309"/>
                <a:gd name="T95" fmla="*/ 63 h 407"/>
                <a:gd name="T96" fmla="*/ 63 w 309"/>
                <a:gd name="T97" fmla="*/ 71 h 407"/>
                <a:gd name="T98" fmla="*/ 76 w 309"/>
                <a:gd name="T99" fmla="*/ 71 h 407"/>
                <a:gd name="T100" fmla="*/ 87 w 309"/>
                <a:gd name="T101" fmla="*/ 62 h 407"/>
                <a:gd name="T102" fmla="*/ 93 w 309"/>
                <a:gd name="T103" fmla="*/ 51 h 407"/>
                <a:gd name="T104" fmla="*/ 101 w 309"/>
                <a:gd name="T105" fmla="*/ 49 h 407"/>
                <a:gd name="T106" fmla="*/ 114 w 309"/>
                <a:gd name="T107" fmla="*/ 55 h 407"/>
                <a:gd name="T108" fmla="*/ 126 w 309"/>
                <a:gd name="T109" fmla="*/ 55 h 407"/>
                <a:gd name="T110" fmla="*/ 134 w 309"/>
                <a:gd name="T111" fmla="*/ 46 h 407"/>
                <a:gd name="T112" fmla="*/ 144 w 309"/>
                <a:gd name="T113" fmla="*/ 38 h 407"/>
                <a:gd name="T114" fmla="*/ 153 w 309"/>
                <a:gd name="T115" fmla="*/ 22 h 407"/>
                <a:gd name="T116" fmla="*/ 159 w 309"/>
                <a:gd name="T117" fmla="*/ 18 h 407"/>
                <a:gd name="T118" fmla="*/ 164 w 309"/>
                <a:gd name="T119" fmla="*/ 14 h 407"/>
                <a:gd name="T120" fmla="*/ 177 w 309"/>
                <a:gd name="T121" fmla="*/ 7 h 407"/>
                <a:gd name="T122" fmla="*/ 191 w 309"/>
                <a:gd name="T12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9" h="407">
                  <a:moveTo>
                    <a:pt x="306" y="404"/>
                  </a:moveTo>
                  <a:lnTo>
                    <a:pt x="308" y="405"/>
                  </a:lnTo>
                  <a:lnTo>
                    <a:pt x="309" y="405"/>
                  </a:lnTo>
                  <a:lnTo>
                    <a:pt x="309" y="405"/>
                  </a:lnTo>
                  <a:lnTo>
                    <a:pt x="309" y="407"/>
                  </a:lnTo>
                  <a:lnTo>
                    <a:pt x="308" y="407"/>
                  </a:lnTo>
                  <a:lnTo>
                    <a:pt x="306" y="407"/>
                  </a:lnTo>
                  <a:lnTo>
                    <a:pt x="304" y="405"/>
                  </a:lnTo>
                  <a:lnTo>
                    <a:pt x="306" y="405"/>
                  </a:lnTo>
                  <a:lnTo>
                    <a:pt x="306" y="404"/>
                  </a:lnTo>
                  <a:close/>
                  <a:moveTo>
                    <a:pt x="175" y="99"/>
                  </a:moveTo>
                  <a:lnTo>
                    <a:pt x="175" y="99"/>
                  </a:lnTo>
                  <a:lnTo>
                    <a:pt x="174" y="99"/>
                  </a:lnTo>
                  <a:lnTo>
                    <a:pt x="170" y="101"/>
                  </a:lnTo>
                  <a:lnTo>
                    <a:pt x="167" y="103"/>
                  </a:lnTo>
                  <a:lnTo>
                    <a:pt x="166" y="104"/>
                  </a:lnTo>
                  <a:lnTo>
                    <a:pt x="164" y="104"/>
                  </a:lnTo>
                  <a:lnTo>
                    <a:pt x="163" y="104"/>
                  </a:lnTo>
                  <a:lnTo>
                    <a:pt x="161" y="106"/>
                  </a:lnTo>
                  <a:lnTo>
                    <a:pt x="161" y="107"/>
                  </a:lnTo>
                  <a:lnTo>
                    <a:pt x="159" y="109"/>
                  </a:lnTo>
                  <a:lnTo>
                    <a:pt x="159" y="111"/>
                  </a:lnTo>
                  <a:lnTo>
                    <a:pt x="159" y="111"/>
                  </a:lnTo>
                  <a:lnTo>
                    <a:pt x="158" y="111"/>
                  </a:lnTo>
                  <a:lnTo>
                    <a:pt x="158" y="112"/>
                  </a:lnTo>
                  <a:lnTo>
                    <a:pt x="156" y="114"/>
                  </a:lnTo>
                  <a:lnTo>
                    <a:pt x="155" y="114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7"/>
                  </a:lnTo>
                  <a:lnTo>
                    <a:pt x="155" y="118"/>
                  </a:lnTo>
                  <a:lnTo>
                    <a:pt x="155" y="120"/>
                  </a:lnTo>
                  <a:lnTo>
                    <a:pt x="156" y="122"/>
                  </a:lnTo>
                  <a:lnTo>
                    <a:pt x="156" y="123"/>
                  </a:lnTo>
                  <a:lnTo>
                    <a:pt x="158" y="123"/>
                  </a:lnTo>
                  <a:lnTo>
                    <a:pt x="158" y="125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9" y="126"/>
                  </a:lnTo>
                  <a:lnTo>
                    <a:pt x="159" y="128"/>
                  </a:lnTo>
                  <a:lnTo>
                    <a:pt x="159" y="128"/>
                  </a:lnTo>
                  <a:lnTo>
                    <a:pt x="161" y="128"/>
                  </a:lnTo>
                  <a:lnTo>
                    <a:pt x="161" y="129"/>
                  </a:lnTo>
                  <a:lnTo>
                    <a:pt x="163" y="131"/>
                  </a:lnTo>
                  <a:lnTo>
                    <a:pt x="166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9" y="129"/>
                  </a:lnTo>
                  <a:lnTo>
                    <a:pt x="169" y="128"/>
                  </a:lnTo>
                  <a:lnTo>
                    <a:pt x="169" y="128"/>
                  </a:lnTo>
                  <a:lnTo>
                    <a:pt x="170" y="125"/>
                  </a:lnTo>
                  <a:lnTo>
                    <a:pt x="172" y="123"/>
                  </a:lnTo>
                  <a:lnTo>
                    <a:pt x="174" y="123"/>
                  </a:lnTo>
                  <a:lnTo>
                    <a:pt x="174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7" y="123"/>
                  </a:lnTo>
                  <a:lnTo>
                    <a:pt x="180" y="122"/>
                  </a:lnTo>
                  <a:lnTo>
                    <a:pt x="180" y="122"/>
                  </a:lnTo>
                  <a:lnTo>
                    <a:pt x="182" y="122"/>
                  </a:lnTo>
                  <a:lnTo>
                    <a:pt x="183" y="120"/>
                  </a:lnTo>
                  <a:lnTo>
                    <a:pt x="183" y="118"/>
                  </a:lnTo>
                  <a:lnTo>
                    <a:pt x="183" y="117"/>
                  </a:lnTo>
                  <a:lnTo>
                    <a:pt x="183" y="115"/>
                  </a:lnTo>
                  <a:lnTo>
                    <a:pt x="185" y="115"/>
                  </a:lnTo>
                  <a:lnTo>
                    <a:pt x="185" y="115"/>
                  </a:lnTo>
                  <a:lnTo>
                    <a:pt x="186" y="112"/>
                  </a:lnTo>
                  <a:lnTo>
                    <a:pt x="186" y="111"/>
                  </a:lnTo>
                  <a:lnTo>
                    <a:pt x="186" y="111"/>
                  </a:lnTo>
                  <a:lnTo>
                    <a:pt x="186" y="109"/>
                  </a:lnTo>
                  <a:lnTo>
                    <a:pt x="186" y="109"/>
                  </a:lnTo>
                  <a:lnTo>
                    <a:pt x="185" y="107"/>
                  </a:lnTo>
                  <a:lnTo>
                    <a:pt x="185" y="107"/>
                  </a:lnTo>
                  <a:lnTo>
                    <a:pt x="183" y="106"/>
                  </a:lnTo>
                  <a:lnTo>
                    <a:pt x="182" y="104"/>
                  </a:lnTo>
                  <a:lnTo>
                    <a:pt x="180" y="104"/>
                  </a:lnTo>
                  <a:lnTo>
                    <a:pt x="178" y="103"/>
                  </a:lnTo>
                  <a:lnTo>
                    <a:pt x="178" y="101"/>
                  </a:lnTo>
                  <a:lnTo>
                    <a:pt x="177" y="101"/>
                  </a:lnTo>
                  <a:lnTo>
                    <a:pt x="177" y="99"/>
                  </a:lnTo>
                  <a:lnTo>
                    <a:pt x="175" y="99"/>
                  </a:lnTo>
                  <a:lnTo>
                    <a:pt x="175" y="99"/>
                  </a:lnTo>
                  <a:close/>
                  <a:moveTo>
                    <a:pt x="191" y="0"/>
                  </a:moveTo>
                  <a:lnTo>
                    <a:pt x="194" y="0"/>
                  </a:lnTo>
                  <a:lnTo>
                    <a:pt x="199" y="3"/>
                  </a:lnTo>
                  <a:lnTo>
                    <a:pt x="202" y="3"/>
                  </a:lnTo>
                  <a:lnTo>
                    <a:pt x="205" y="3"/>
                  </a:lnTo>
                  <a:lnTo>
                    <a:pt x="208" y="2"/>
                  </a:lnTo>
                  <a:lnTo>
                    <a:pt x="211" y="3"/>
                  </a:lnTo>
                  <a:lnTo>
                    <a:pt x="213" y="3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8"/>
                  </a:lnTo>
                  <a:lnTo>
                    <a:pt x="216" y="11"/>
                  </a:lnTo>
                  <a:lnTo>
                    <a:pt x="216" y="13"/>
                  </a:lnTo>
                  <a:lnTo>
                    <a:pt x="218" y="18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9" y="22"/>
                  </a:lnTo>
                  <a:lnTo>
                    <a:pt x="219" y="24"/>
                  </a:lnTo>
                  <a:lnTo>
                    <a:pt x="219" y="24"/>
                  </a:lnTo>
                  <a:lnTo>
                    <a:pt x="221" y="25"/>
                  </a:lnTo>
                  <a:lnTo>
                    <a:pt x="221" y="27"/>
                  </a:lnTo>
                  <a:lnTo>
                    <a:pt x="223" y="29"/>
                  </a:lnTo>
                  <a:lnTo>
                    <a:pt x="223" y="32"/>
                  </a:lnTo>
                  <a:lnTo>
                    <a:pt x="224" y="33"/>
                  </a:lnTo>
                  <a:lnTo>
                    <a:pt x="224" y="35"/>
                  </a:lnTo>
                  <a:lnTo>
                    <a:pt x="224" y="35"/>
                  </a:lnTo>
                  <a:lnTo>
                    <a:pt x="224" y="38"/>
                  </a:lnTo>
                  <a:lnTo>
                    <a:pt x="224" y="41"/>
                  </a:lnTo>
                  <a:lnTo>
                    <a:pt x="224" y="44"/>
                  </a:lnTo>
                  <a:lnTo>
                    <a:pt x="224" y="47"/>
                  </a:lnTo>
                  <a:lnTo>
                    <a:pt x="224" y="49"/>
                  </a:lnTo>
                  <a:lnTo>
                    <a:pt x="224" y="54"/>
                  </a:lnTo>
                  <a:lnTo>
                    <a:pt x="223" y="55"/>
                  </a:lnTo>
                  <a:lnTo>
                    <a:pt x="224" y="57"/>
                  </a:lnTo>
                  <a:lnTo>
                    <a:pt x="224" y="59"/>
                  </a:lnTo>
                  <a:lnTo>
                    <a:pt x="223" y="59"/>
                  </a:lnTo>
                  <a:lnTo>
                    <a:pt x="223" y="59"/>
                  </a:lnTo>
                  <a:lnTo>
                    <a:pt x="219" y="57"/>
                  </a:lnTo>
                  <a:lnTo>
                    <a:pt x="216" y="55"/>
                  </a:lnTo>
                  <a:lnTo>
                    <a:pt x="215" y="55"/>
                  </a:lnTo>
                  <a:lnTo>
                    <a:pt x="215" y="55"/>
                  </a:lnTo>
                  <a:lnTo>
                    <a:pt x="213" y="57"/>
                  </a:lnTo>
                  <a:lnTo>
                    <a:pt x="211" y="59"/>
                  </a:lnTo>
                  <a:lnTo>
                    <a:pt x="210" y="60"/>
                  </a:lnTo>
                  <a:lnTo>
                    <a:pt x="208" y="62"/>
                  </a:lnTo>
                  <a:lnTo>
                    <a:pt x="207" y="65"/>
                  </a:lnTo>
                  <a:lnTo>
                    <a:pt x="207" y="66"/>
                  </a:lnTo>
                  <a:lnTo>
                    <a:pt x="207" y="68"/>
                  </a:lnTo>
                  <a:lnTo>
                    <a:pt x="207" y="71"/>
                  </a:lnTo>
                  <a:lnTo>
                    <a:pt x="207" y="71"/>
                  </a:lnTo>
                  <a:lnTo>
                    <a:pt x="208" y="71"/>
                  </a:lnTo>
                  <a:lnTo>
                    <a:pt x="208" y="73"/>
                  </a:lnTo>
                  <a:lnTo>
                    <a:pt x="211" y="76"/>
                  </a:lnTo>
                  <a:lnTo>
                    <a:pt x="215" y="77"/>
                  </a:lnTo>
                  <a:lnTo>
                    <a:pt x="216" y="79"/>
                  </a:lnTo>
                  <a:lnTo>
                    <a:pt x="221" y="79"/>
                  </a:lnTo>
                  <a:lnTo>
                    <a:pt x="224" y="79"/>
                  </a:lnTo>
                  <a:lnTo>
                    <a:pt x="224" y="77"/>
                  </a:lnTo>
                  <a:lnTo>
                    <a:pt x="224" y="74"/>
                  </a:lnTo>
                  <a:lnTo>
                    <a:pt x="224" y="71"/>
                  </a:lnTo>
                  <a:lnTo>
                    <a:pt x="224" y="71"/>
                  </a:lnTo>
                  <a:lnTo>
                    <a:pt x="226" y="71"/>
                  </a:lnTo>
                  <a:lnTo>
                    <a:pt x="226" y="73"/>
                  </a:lnTo>
                  <a:lnTo>
                    <a:pt x="227" y="73"/>
                  </a:lnTo>
                  <a:lnTo>
                    <a:pt x="229" y="73"/>
                  </a:lnTo>
                  <a:lnTo>
                    <a:pt x="232" y="73"/>
                  </a:lnTo>
                  <a:lnTo>
                    <a:pt x="234" y="73"/>
                  </a:lnTo>
                  <a:lnTo>
                    <a:pt x="235" y="73"/>
                  </a:lnTo>
                  <a:lnTo>
                    <a:pt x="237" y="73"/>
                  </a:lnTo>
                  <a:lnTo>
                    <a:pt x="237" y="76"/>
                  </a:lnTo>
                  <a:lnTo>
                    <a:pt x="235" y="81"/>
                  </a:lnTo>
                  <a:lnTo>
                    <a:pt x="234" y="84"/>
                  </a:lnTo>
                  <a:lnTo>
                    <a:pt x="232" y="93"/>
                  </a:lnTo>
                  <a:lnTo>
                    <a:pt x="230" y="98"/>
                  </a:lnTo>
                  <a:lnTo>
                    <a:pt x="229" y="99"/>
                  </a:lnTo>
                  <a:lnTo>
                    <a:pt x="224" y="103"/>
                  </a:lnTo>
                  <a:lnTo>
                    <a:pt x="224" y="104"/>
                  </a:lnTo>
                  <a:lnTo>
                    <a:pt x="223" y="104"/>
                  </a:lnTo>
                  <a:lnTo>
                    <a:pt x="221" y="104"/>
                  </a:lnTo>
                  <a:lnTo>
                    <a:pt x="215" y="112"/>
                  </a:lnTo>
                  <a:lnTo>
                    <a:pt x="213" y="115"/>
                  </a:lnTo>
                  <a:lnTo>
                    <a:pt x="210" y="120"/>
                  </a:lnTo>
                  <a:lnTo>
                    <a:pt x="208" y="123"/>
                  </a:lnTo>
                  <a:lnTo>
                    <a:pt x="205" y="128"/>
                  </a:lnTo>
                  <a:lnTo>
                    <a:pt x="202" y="133"/>
                  </a:lnTo>
                  <a:lnTo>
                    <a:pt x="199" y="137"/>
                  </a:lnTo>
                  <a:lnTo>
                    <a:pt x="196" y="142"/>
                  </a:lnTo>
                  <a:lnTo>
                    <a:pt x="193" y="144"/>
                  </a:lnTo>
                  <a:lnTo>
                    <a:pt x="191" y="145"/>
                  </a:lnTo>
                  <a:lnTo>
                    <a:pt x="188" y="148"/>
                  </a:lnTo>
                  <a:lnTo>
                    <a:pt x="183" y="153"/>
                  </a:lnTo>
                  <a:lnTo>
                    <a:pt x="178" y="158"/>
                  </a:lnTo>
                  <a:lnTo>
                    <a:pt x="174" y="163"/>
                  </a:lnTo>
                  <a:lnTo>
                    <a:pt x="169" y="166"/>
                  </a:lnTo>
                  <a:lnTo>
                    <a:pt x="164" y="170"/>
                  </a:lnTo>
                  <a:lnTo>
                    <a:pt x="163" y="170"/>
                  </a:lnTo>
                  <a:lnTo>
                    <a:pt x="158" y="175"/>
                  </a:lnTo>
                  <a:lnTo>
                    <a:pt x="153" y="177"/>
                  </a:lnTo>
                  <a:lnTo>
                    <a:pt x="147" y="180"/>
                  </a:lnTo>
                  <a:lnTo>
                    <a:pt x="144" y="181"/>
                  </a:lnTo>
                  <a:lnTo>
                    <a:pt x="137" y="180"/>
                  </a:lnTo>
                  <a:lnTo>
                    <a:pt x="134" y="181"/>
                  </a:lnTo>
                  <a:lnTo>
                    <a:pt x="133" y="183"/>
                  </a:lnTo>
                  <a:lnTo>
                    <a:pt x="133" y="185"/>
                  </a:lnTo>
                  <a:lnTo>
                    <a:pt x="131" y="186"/>
                  </a:lnTo>
                  <a:lnTo>
                    <a:pt x="129" y="186"/>
                  </a:lnTo>
                  <a:lnTo>
                    <a:pt x="126" y="185"/>
                  </a:lnTo>
                  <a:lnTo>
                    <a:pt x="123" y="185"/>
                  </a:lnTo>
                  <a:lnTo>
                    <a:pt x="122" y="186"/>
                  </a:lnTo>
                  <a:lnTo>
                    <a:pt x="120" y="188"/>
                  </a:lnTo>
                  <a:lnTo>
                    <a:pt x="117" y="188"/>
                  </a:lnTo>
                  <a:lnTo>
                    <a:pt x="111" y="186"/>
                  </a:lnTo>
                  <a:lnTo>
                    <a:pt x="104" y="185"/>
                  </a:lnTo>
                  <a:lnTo>
                    <a:pt x="103" y="185"/>
                  </a:lnTo>
                  <a:lnTo>
                    <a:pt x="100" y="186"/>
                  </a:lnTo>
                  <a:lnTo>
                    <a:pt x="98" y="186"/>
                  </a:lnTo>
                  <a:lnTo>
                    <a:pt x="93" y="186"/>
                  </a:lnTo>
                  <a:lnTo>
                    <a:pt x="90" y="185"/>
                  </a:lnTo>
                  <a:lnTo>
                    <a:pt x="88" y="185"/>
                  </a:lnTo>
                  <a:lnTo>
                    <a:pt x="85" y="186"/>
                  </a:lnTo>
                  <a:lnTo>
                    <a:pt x="84" y="186"/>
                  </a:lnTo>
                  <a:lnTo>
                    <a:pt x="77" y="191"/>
                  </a:lnTo>
                  <a:lnTo>
                    <a:pt x="73" y="191"/>
                  </a:lnTo>
                  <a:lnTo>
                    <a:pt x="71" y="192"/>
                  </a:lnTo>
                  <a:lnTo>
                    <a:pt x="70" y="192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3" y="191"/>
                  </a:lnTo>
                  <a:lnTo>
                    <a:pt x="62" y="192"/>
                  </a:lnTo>
                  <a:lnTo>
                    <a:pt x="59" y="192"/>
                  </a:lnTo>
                  <a:lnTo>
                    <a:pt x="57" y="194"/>
                  </a:lnTo>
                  <a:lnTo>
                    <a:pt x="51" y="197"/>
                  </a:lnTo>
                  <a:lnTo>
                    <a:pt x="49" y="197"/>
                  </a:lnTo>
                  <a:lnTo>
                    <a:pt x="49" y="197"/>
                  </a:lnTo>
                  <a:lnTo>
                    <a:pt x="46" y="197"/>
                  </a:lnTo>
                  <a:lnTo>
                    <a:pt x="43" y="196"/>
                  </a:lnTo>
                  <a:lnTo>
                    <a:pt x="41" y="196"/>
                  </a:lnTo>
                  <a:lnTo>
                    <a:pt x="41" y="194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38" y="192"/>
                  </a:lnTo>
                  <a:lnTo>
                    <a:pt x="38" y="191"/>
                  </a:lnTo>
                  <a:lnTo>
                    <a:pt x="36" y="191"/>
                  </a:lnTo>
                  <a:lnTo>
                    <a:pt x="35" y="191"/>
                  </a:lnTo>
                  <a:lnTo>
                    <a:pt x="33" y="191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8"/>
                  </a:lnTo>
                  <a:lnTo>
                    <a:pt x="33" y="186"/>
                  </a:lnTo>
                  <a:lnTo>
                    <a:pt x="33" y="186"/>
                  </a:lnTo>
                  <a:lnTo>
                    <a:pt x="32" y="186"/>
                  </a:lnTo>
                  <a:lnTo>
                    <a:pt x="30" y="186"/>
                  </a:lnTo>
                  <a:lnTo>
                    <a:pt x="30" y="186"/>
                  </a:lnTo>
                  <a:lnTo>
                    <a:pt x="29" y="186"/>
                  </a:lnTo>
                  <a:lnTo>
                    <a:pt x="29" y="188"/>
                  </a:lnTo>
                  <a:lnTo>
                    <a:pt x="29" y="191"/>
                  </a:lnTo>
                  <a:lnTo>
                    <a:pt x="29" y="189"/>
                  </a:lnTo>
                  <a:lnTo>
                    <a:pt x="27" y="188"/>
                  </a:lnTo>
                  <a:lnTo>
                    <a:pt x="27" y="186"/>
                  </a:lnTo>
                  <a:lnTo>
                    <a:pt x="27" y="185"/>
                  </a:lnTo>
                  <a:lnTo>
                    <a:pt x="29" y="183"/>
                  </a:lnTo>
                  <a:lnTo>
                    <a:pt x="29" y="181"/>
                  </a:lnTo>
                  <a:lnTo>
                    <a:pt x="29" y="180"/>
                  </a:lnTo>
                  <a:lnTo>
                    <a:pt x="27" y="177"/>
                  </a:lnTo>
                  <a:lnTo>
                    <a:pt x="25" y="175"/>
                  </a:lnTo>
                  <a:lnTo>
                    <a:pt x="24" y="175"/>
                  </a:lnTo>
                  <a:lnTo>
                    <a:pt x="24" y="172"/>
                  </a:lnTo>
                  <a:lnTo>
                    <a:pt x="22" y="172"/>
                  </a:lnTo>
                  <a:lnTo>
                    <a:pt x="21" y="170"/>
                  </a:lnTo>
                  <a:lnTo>
                    <a:pt x="21" y="169"/>
                  </a:lnTo>
                  <a:lnTo>
                    <a:pt x="19" y="166"/>
                  </a:lnTo>
                  <a:lnTo>
                    <a:pt x="21" y="166"/>
                  </a:lnTo>
                  <a:lnTo>
                    <a:pt x="21" y="164"/>
                  </a:lnTo>
                  <a:lnTo>
                    <a:pt x="22" y="166"/>
                  </a:lnTo>
                  <a:lnTo>
                    <a:pt x="24" y="166"/>
                  </a:lnTo>
                  <a:lnTo>
                    <a:pt x="25" y="164"/>
                  </a:lnTo>
                  <a:lnTo>
                    <a:pt x="27" y="161"/>
                  </a:lnTo>
                  <a:lnTo>
                    <a:pt x="27" y="158"/>
                  </a:lnTo>
                  <a:lnTo>
                    <a:pt x="27" y="155"/>
                  </a:lnTo>
                  <a:lnTo>
                    <a:pt x="25" y="148"/>
                  </a:lnTo>
                  <a:lnTo>
                    <a:pt x="24" y="147"/>
                  </a:lnTo>
                  <a:lnTo>
                    <a:pt x="21" y="144"/>
                  </a:lnTo>
                  <a:lnTo>
                    <a:pt x="18" y="137"/>
                  </a:lnTo>
                  <a:lnTo>
                    <a:pt x="13" y="128"/>
                  </a:lnTo>
                  <a:lnTo>
                    <a:pt x="10" y="123"/>
                  </a:lnTo>
                  <a:lnTo>
                    <a:pt x="6" y="112"/>
                  </a:lnTo>
                  <a:lnTo>
                    <a:pt x="3" y="106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2" y="98"/>
                  </a:lnTo>
                  <a:lnTo>
                    <a:pt x="3" y="98"/>
                  </a:lnTo>
                  <a:lnTo>
                    <a:pt x="3" y="98"/>
                  </a:lnTo>
                  <a:lnTo>
                    <a:pt x="3" y="96"/>
                  </a:lnTo>
                  <a:lnTo>
                    <a:pt x="5" y="96"/>
                  </a:lnTo>
                  <a:lnTo>
                    <a:pt x="5" y="95"/>
                  </a:lnTo>
                  <a:lnTo>
                    <a:pt x="5" y="95"/>
                  </a:lnTo>
                  <a:lnTo>
                    <a:pt x="5" y="93"/>
                  </a:lnTo>
                  <a:lnTo>
                    <a:pt x="6" y="92"/>
                  </a:lnTo>
                  <a:lnTo>
                    <a:pt x="6" y="92"/>
                  </a:lnTo>
                  <a:lnTo>
                    <a:pt x="8" y="90"/>
                  </a:lnTo>
                  <a:lnTo>
                    <a:pt x="10" y="92"/>
                  </a:lnTo>
                  <a:lnTo>
                    <a:pt x="10" y="92"/>
                  </a:lnTo>
                  <a:lnTo>
                    <a:pt x="11" y="93"/>
                  </a:lnTo>
                  <a:lnTo>
                    <a:pt x="11" y="93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3" y="96"/>
                  </a:lnTo>
                  <a:lnTo>
                    <a:pt x="13" y="96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99"/>
                  </a:lnTo>
                  <a:lnTo>
                    <a:pt x="14" y="101"/>
                  </a:lnTo>
                  <a:lnTo>
                    <a:pt x="16" y="101"/>
                  </a:lnTo>
                  <a:lnTo>
                    <a:pt x="18" y="103"/>
                  </a:lnTo>
                  <a:lnTo>
                    <a:pt x="19" y="103"/>
                  </a:lnTo>
                  <a:lnTo>
                    <a:pt x="22" y="103"/>
                  </a:lnTo>
                  <a:lnTo>
                    <a:pt x="24" y="104"/>
                  </a:lnTo>
                  <a:lnTo>
                    <a:pt x="27" y="104"/>
                  </a:lnTo>
                  <a:lnTo>
                    <a:pt x="30" y="103"/>
                  </a:lnTo>
                  <a:lnTo>
                    <a:pt x="35" y="104"/>
                  </a:lnTo>
                  <a:lnTo>
                    <a:pt x="36" y="104"/>
                  </a:lnTo>
                  <a:lnTo>
                    <a:pt x="38" y="104"/>
                  </a:lnTo>
                  <a:lnTo>
                    <a:pt x="40" y="104"/>
                  </a:lnTo>
                  <a:lnTo>
                    <a:pt x="41" y="103"/>
                  </a:lnTo>
                  <a:lnTo>
                    <a:pt x="40" y="103"/>
                  </a:lnTo>
                  <a:lnTo>
                    <a:pt x="41" y="101"/>
                  </a:lnTo>
                  <a:lnTo>
                    <a:pt x="43" y="101"/>
                  </a:lnTo>
                  <a:lnTo>
                    <a:pt x="43" y="101"/>
                  </a:lnTo>
                  <a:lnTo>
                    <a:pt x="44" y="99"/>
                  </a:lnTo>
                  <a:lnTo>
                    <a:pt x="46" y="98"/>
                  </a:lnTo>
                  <a:lnTo>
                    <a:pt x="49" y="96"/>
                  </a:lnTo>
                  <a:lnTo>
                    <a:pt x="51" y="96"/>
                  </a:lnTo>
                  <a:lnTo>
                    <a:pt x="51" y="40"/>
                  </a:lnTo>
                  <a:lnTo>
                    <a:pt x="51" y="41"/>
                  </a:lnTo>
                  <a:lnTo>
                    <a:pt x="55" y="44"/>
                  </a:lnTo>
                  <a:lnTo>
                    <a:pt x="57" y="46"/>
                  </a:lnTo>
                  <a:lnTo>
                    <a:pt x="57" y="47"/>
                  </a:lnTo>
                  <a:lnTo>
                    <a:pt x="60" y="51"/>
                  </a:lnTo>
                  <a:lnTo>
                    <a:pt x="62" y="55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3" y="60"/>
                  </a:lnTo>
                  <a:lnTo>
                    <a:pt x="63" y="62"/>
                  </a:lnTo>
                  <a:lnTo>
                    <a:pt x="63" y="62"/>
                  </a:lnTo>
                  <a:lnTo>
                    <a:pt x="62" y="63"/>
                  </a:lnTo>
                  <a:lnTo>
                    <a:pt x="62" y="65"/>
                  </a:lnTo>
                  <a:lnTo>
                    <a:pt x="60" y="66"/>
                  </a:lnTo>
                  <a:lnTo>
                    <a:pt x="60" y="68"/>
                  </a:lnTo>
                  <a:lnTo>
                    <a:pt x="60" y="71"/>
                  </a:lnTo>
                  <a:lnTo>
                    <a:pt x="60" y="71"/>
                  </a:lnTo>
                  <a:lnTo>
                    <a:pt x="62" y="73"/>
                  </a:lnTo>
                  <a:lnTo>
                    <a:pt x="63" y="71"/>
                  </a:lnTo>
                  <a:lnTo>
                    <a:pt x="65" y="71"/>
                  </a:lnTo>
                  <a:lnTo>
                    <a:pt x="66" y="73"/>
                  </a:lnTo>
                  <a:lnTo>
                    <a:pt x="71" y="71"/>
                  </a:lnTo>
                  <a:lnTo>
                    <a:pt x="73" y="73"/>
                  </a:lnTo>
                  <a:lnTo>
                    <a:pt x="74" y="73"/>
                  </a:lnTo>
                  <a:lnTo>
                    <a:pt x="76" y="73"/>
                  </a:lnTo>
                  <a:lnTo>
                    <a:pt x="76" y="71"/>
                  </a:lnTo>
                  <a:lnTo>
                    <a:pt x="77" y="70"/>
                  </a:lnTo>
                  <a:lnTo>
                    <a:pt x="77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2" y="65"/>
                  </a:lnTo>
                  <a:lnTo>
                    <a:pt x="87" y="62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8" y="60"/>
                  </a:lnTo>
                  <a:lnTo>
                    <a:pt x="90" y="57"/>
                  </a:lnTo>
                  <a:lnTo>
                    <a:pt x="92" y="54"/>
                  </a:lnTo>
                  <a:lnTo>
                    <a:pt x="92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5" y="49"/>
                  </a:lnTo>
                  <a:lnTo>
                    <a:pt x="95" y="49"/>
                  </a:lnTo>
                  <a:lnTo>
                    <a:pt x="96" y="47"/>
                  </a:lnTo>
                  <a:lnTo>
                    <a:pt x="98" y="47"/>
                  </a:lnTo>
                  <a:lnTo>
                    <a:pt x="100" y="47"/>
                  </a:lnTo>
                  <a:lnTo>
                    <a:pt x="101" y="49"/>
                  </a:lnTo>
                  <a:lnTo>
                    <a:pt x="104" y="51"/>
                  </a:lnTo>
                  <a:lnTo>
                    <a:pt x="106" y="52"/>
                  </a:lnTo>
                  <a:lnTo>
                    <a:pt x="107" y="52"/>
                  </a:lnTo>
                  <a:lnTo>
                    <a:pt x="109" y="54"/>
                  </a:lnTo>
                  <a:lnTo>
                    <a:pt x="111" y="54"/>
                  </a:lnTo>
                  <a:lnTo>
                    <a:pt x="112" y="54"/>
                  </a:lnTo>
                  <a:lnTo>
                    <a:pt x="114" y="55"/>
                  </a:lnTo>
                  <a:lnTo>
                    <a:pt x="114" y="55"/>
                  </a:lnTo>
                  <a:lnTo>
                    <a:pt x="117" y="55"/>
                  </a:lnTo>
                  <a:lnTo>
                    <a:pt x="120" y="57"/>
                  </a:lnTo>
                  <a:lnTo>
                    <a:pt x="122" y="57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6" y="55"/>
                  </a:lnTo>
                  <a:lnTo>
                    <a:pt x="128" y="55"/>
                  </a:lnTo>
                  <a:lnTo>
                    <a:pt x="129" y="55"/>
                  </a:lnTo>
                  <a:lnTo>
                    <a:pt x="131" y="54"/>
                  </a:lnTo>
                  <a:lnTo>
                    <a:pt x="131" y="54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4" y="46"/>
                  </a:lnTo>
                  <a:lnTo>
                    <a:pt x="136" y="43"/>
                  </a:lnTo>
                  <a:lnTo>
                    <a:pt x="136" y="41"/>
                  </a:lnTo>
                  <a:lnTo>
                    <a:pt x="136" y="40"/>
                  </a:lnTo>
                  <a:lnTo>
                    <a:pt x="137" y="40"/>
                  </a:lnTo>
                  <a:lnTo>
                    <a:pt x="139" y="38"/>
                  </a:lnTo>
                  <a:lnTo>
                    <a:pt x="144" y="38"/>
                  </a:lnTo>
                  <a:lnTo>
                    <a:pt x="144" y="38"/>
                  </a:lnTo>
                  <a:lnTo>
                    <a:pt x="145" y="36"/>
                  </a:lnTo>
                  <a:lnTo>
                    <a:pt x="147" y="35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2" y="25"/>
                  </a:lnTo>
                  <a:lnTo>
                    <a:pt x="152" y="24"/>
                  </a:lnTo>
                  <a:lnTo>
                    <a:pt x="153" y="22"/>
                  </a:lnTo>
                  <a:lnTo>
                    <a:pt x="155" y="21"/>
                  </a:lnTo>
                  <a:lnTo>
                    <a:pt x="155" y="21"/>
                  </a:lnTo>
                  <a:lnTo>
                    <a:pt x="156" y="21"/>
                  </a:lnTo>
                  <a:lnTo>
                    <a:pt x="156" y="19"/>
                  </a:lnTo>
                  <a:lnTo>
                    <a:pt x="158" y="19"/>
                  </a:lnTo>
                  <a:lnTo>
                    <a:pt x="159" y="19"/>
                  </a:lnTo>
                  <a:lnTo>
                    <a:pt x="159" y="18"/>
                  </a:lnTo>
                  <a:lnTo>
                    <a:pt x="161" y="18"/>
                  </a:lnTo>
                  <a:lnTo>
                    <a:pt x="161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4" y="14"/>
                  </a:lnTo>
                  <a:lnTo>
                    <a:pt x="164" y="14"/>
                  </a:lnTo>
                  <a:lnTo>
                    <a:pt x="166" y="14"/>
                  </a:lnTo>
                  <a:lnTo>
                    <a:pt x="166" y="13"/>
                  </a:lnTo>
                  <a:lnTo>
                    <a:pt x="167" y="11"/>
                  </a:lnTo>
                  <a:lnTo>
                    <a:pt x="169" y="8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7" y="7"/>
                  </a:lnTo>
                  <a:lnTo>
                    <a:pt x="178" y="5"/>
                  </a:lnTo>
                  <a:lnTo>
                    <a:pt x="180" y="3"/>
                  </a:lnTo>
                  <a:lnTo>
                    <a:pt x="182" y="2"/>
                  </a:lnTo>
                  <a:lnTo>
                    <a:pt x="183" y="2"/>
                  </a:lnTo>
                  <a:lnTo>
                    <a:pt x="186" y="2"/>
                  </a:lnTo>
                  <a:lnTo>
                    <a:pt x="186" y="2"/>
                  </a:lnTo>
                  <a:lnTo>
                    <a:pt x="1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4" name="Freeform 10">
              <a:extLst>
                <a:ext uri="{FF2B5EF4-FFF2-40B4-BE49-F238E27FC236}">
                  <a16:creationId xmlns:a16="http://schemas.microsoft.com/office/drawing/2014/main" id="{858B4C6D-AC5F-4177-8F66-3907D160CD9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937" y="4772630"/>
              <a:ext cx="3898" cy="9747"/>
            </a:xfrm>
            <a:custGeom>
              <a:avLst/>
              <a:gdLst>
                <a:gd name="T0" fmla="*/ 0 w 2"/>
                <a:gd name="T1" fmla="*/ 0 h 5"/>
                <a:gd name="T2" fmla="*/ 2 w 2"/>
                <a:gd name="T3" fmla="*/ 0 h 5"/>
                <a:gd name="T4" fmla="*/ 2 w 2"/>
                <a:gd name="T5" fmla="*/ 0 h 5"/>
                <a:gd name="T6" fmla="*/ 2 w 2"/>
                <a:gd name="T7" fmla="*/ 2 h 5"/>
                <a:gd name="T8" fmla="*/ 2 w 2"/>
                <a:gd name="T9" fmla="*/ 2 h 5"/>
                <a:gd name="T10" fmla="*/ 2 w 2"/>
                <a:gd name="T11" fmla="*/ 3 h 5"/>
                <a:gd name="T12" fmla="*/ 2 w 2"/>
                <a:gd name="T13" fmla="*/ 3 h 5"/>
                <a:gd name="T14" fmla="*/ 2 w 2"/>
                <a:gd name="T15" fmla="*/ 5 h 5"/>
                <a:gd name="T16" fmla="*/ 0 w 2"/>
                <a:gd name="T17" fmla="*/ 5 h 5"/>
                <a:gd name="T18" fmla="*/ 0 w 2"/>
                <a:gd name="T19" fmla="*/ 5 h 5"/>
                <a:gd name="T20" fmla="*/ 0 w 2"/>
                <a:gd name="T21" fmla="*/ 3 h 5"/>
                <a:gd name="T22" fmla="*/ 0 w 2"/>
                <a:gd name="T23" fmla="*/ 3 h 5"/>
                <a:gd name="T24" fmla="*/ 0 w 2"/>
                <a:gd name="T25" fmla="*/ 2 h 5"/>
                <a:gd name="T26" fmla="*/ 0 w 2"/>
                <a:gd name="T27" fmla="*/ 0 h 5"/>
                <a:gd name="T28" fmla="*/ 0 w 2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5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5" name="Freeform 11">
              <a:extLst>
                <a:ext uri="{FF2B5EF4-FFF2-40B4-BE49-F238E27FC236}">
                  <a16:creationId xmlns:a16="http://schemas.microsoft.com/office/drawing/2014/main" id="{8F3EE230-3DB8-41DF-ABE0-1D9DE653958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63765" y="3879887"/>
              <a:ext cx="337216" cy="189075"/>
            </a:xfrm>
            <a:custGeom>
              <a:avLst/>
              <a:gdLst>
                <a:gd name="T0" fmla="*/ 162 w 173"/>
                <a:gd name="T1" fmla="*/ 92 h 97"/>
                <a:gd name="T2" fmla="*/ 172 w 173"/>
                <a:gd name="T3" fmla="*/ 94 h 97"/>
                <a:gd name="T4" fmla="*/ 161 w 173"/>
                <a:gd name="T5" fmla="*/ 97 h 97"/>
                <a:gd name="T6" fmla="*/ 156 w 173"/>
                <a:gd name="T7" fmla="*/ 94 h 97"/>
                <a:gd name="T8" fmla="*/ 3 w 173"/>
                <a:gd name="T9" fmla="*/ 77 h 97"/>
                <a:gd name="T10" fmla="*/ 3 w 173"/>
                <a:gd name="T11" fmla="*/ 77 h 97"/>
                <a:gd name="T12" fmla="*/ 3 w 173"/>
                <a:gd name="T13" fmla="*/ 74 h 97"/>
                <a:gd name="T14" fmla="*/ 3 w 173"/>
                <a:gd name="T15" fmla="*/ 72 h 97"/>
                <a:gd name="T16" fmla="*/ 0 w 173"/>
                <a:gd name="T17" fmla="*/ 55 h 97"/>
                <a:gd name="T18" fmla="*/ 0 w 173"/>
                <a:gd name="T19" fmla="*/ 52 h 97"/>
                <a:gd name="T20" fmla="*/ 139 w 173"/>
                <a:gd name="T21" fmla="*/ 4 h 97"/>
                <a:gd name="T22" fmla="*/ 140 w 173"/>
                <a:gd name="T23" fmla="*/ 11 h 97"/>
                <a:gd name="T24" fmla="*/ 144 w 173"/>
                <a:gd name="T25" fmla="*/ 15 h 97"/>
                <a:gd name="T26" fmla="*/ 145 w 173"/>
                <a:gd name="T27" fmla="*/ 22 h 97"/>
                <a:gd name="T28" fmla="*/ 148 w 173"/>
                <a:gd name="T29" fmla="*/ 26 h 97"/>
                <a:gd name="T30" fmla="*/ 151 w 173"/>
                <a:gd name="T31" fmla="*/ 34 h 97"/>
                <a:gd name="T32" fmla="*/ 140 w 173"/>
                <a:gd name="T33" fmla="*/ 40 h 97"/>
                <a:gd name="T34" fmla="*/ 137 w 173"/>
                <a:gd name="T35" fmla="*/ 50 h 97"/>
                <a:gd name="T36" fmla="*/ 132 w 173"/>
                <a:gd name="T37" fmla="*/ 53 h 97"/>
                <a:gd name="T38" fmla="*/ 115 w 173"/>
                <a:gd name="T39" fmla="*/ 58 h 97"/>
                <a:gd name="T40" fmla="*/ 101 w 173"/>
                <a:gd name="T41" fmla="*/ 63 h 97"/>
                <a:gd name="T42" fmla="*/ 93 w 173"/>
                <a:gd name="T43" fmla="*/ 67 h 97"/>
                <a:gd name="T44" fmla="*/ 87 w 173"/>
                <a:gd name="T45" fmla="*/ 72 h 97"/>
                <a:gd name="T46" fmla="*/ 77 w 173"/>
                <a:gd name="T47" fmla="*/ 74 h 97"/>
                <a:gd name="T48" fmla="*/ 68 w 173"/>
                <a:gd name="T49" fmla="*/ 78 h 97"/>
                <a:gd name="T50" fmla="*/ 57 w 173"/>
                <a:gd name="T51" fmla="*/ 81 h 97"/>
                <a:gd name="T52" fmla="*/ 43 w 173"/>
                <a:gd name="T53" fmla="*/ 85 h 97"/>
                <a:gd name="T54" fmla="*/ 36 w 173"/>
                <a:gd name="T55" fmla="*/ 91 h 97"/>
                <a:gd name="T56" fmla="*/ 25 w 173"/>
                <a:gd name="T57" fmla="*/ 92 h 97"/>
                <a:gd name="T58" fmla="*/ 21 w 173"/>
                <a:gd name="T59" fmla="*/ 94 h 97"/>
                <a:gd name="T60" fmla="*/ 13 w 173"/>
                <a:gd name="T61" fmla="*/ 89 h 97"/>
                <a:gd name="T62" fmla="*/ 9 w 173"/>
                <a:gd name="T63" fmla="*/ 75 h 97"/>
                <a:gd name="T64" fmla="*/ 6 w 173"/>
                <a:gd name="T65" fmla="*/ 66 h 97"/>
                <a:gd name="T66" fmla="*/ 5 w 173"/>
                <a:gd name="T67" fmla="*/ 61 h 97"/>
                <a:gd name="T68" fmla="*/ 5 w 173"/>
                <a:gd name="T69" fmla="*/ 58 h 97"/>
                <a:gd name="T70" fmla="*/ 3 w 173"/>
                <a:gd name="T71" fmla="*/ 55 h 97"/>
                <a:gd name="T72" fmla="*/ 2 w 173"/>
                <a:gd name="T73" fmla="*/ 48 h 97"/>
                <a:gd name="T74" fmla="*/ 6 w 173"/>
                <a:gd name="T75" fmla="*/ 36 h 97"/>
                <a:gd name="T76" fmla="*/ 9 w 173"/>
                <a:gd name="T77" fmla="*/ 33 h 97"/>
                <a:gd name="T78" fmla="*/ 8 w 173"/>
                <a:gd name="T79" fmla="*/ 28 h 97"/>
                <a:gd name="T80" fmla="*/ 9 w 173"/>
                <a:gd name="T81" fmla="*/ 25 h 97"/>
                <a:gd name="T82" fmla="*/ 11 w 173"/>
                <a:gd name="T83" fmla="*/ 22 h 97"/>
                <a:gd name="T84" fmla="*/ 14 w 173"/>
                <a:gd name="T85" fmla="*/ 22 h 97"/>
                <a:gd name="T86" fmla="*/ 19 w 173"/>
                <a:gd name="T87" fmla="*/ 23 h 97"/>
                <a:gd name="T88" fmla="*/ 22 w 173"/>
                <a:gd name="T89" fmla="*/ 23 h 97"/>
                <a:gd name="T90" fmla="*/ 32 w 173"/>
                <a:gd name="T91" fmla="*/ 23 h 97"/>
                <a:gd name="T92" fmla="*/ 39 w 173"/>
                <a:gd name="T93" fmla="*/ 23 h 97"/>
                <a:gd name="T94" fmla="*/ 50 w 173"/>
                <a:gd name="T95" fmla="*/ 25 h 97"/>
                <a:gd name="T96" fmla="*/ 60 w 173"/>
                <a:gd name="T97" fmla="*/ 25 h 97"/>
                <a:gd name="T98" fmla="*/ 66 w 173"/>
                <a:gd name="T99" fmla="*/ 29 h 97"/>
                <a:gd name="T100" fmla="*/ 71 w 173"/>
                <a:gd name="T101" fmla="*/ 25 h 97"/>
                <a:gd name="T102" fmla="*/ 77 w 173"/>
                <a:gd name="T103" fmla="*/ 15 h 97"/>
                <a:gd name="T104" fmla="*/ 87 w 173"/>
                <a:gd name="T105" fmla="*/ 9 h 97"/>
                <a:gd name="T106" fmla="*/ 99 w 173"/>
                <a:gd name="T107" fmla="*/ 4 h 97"/>
                <a:gd name="T108" fmla="*/ 118 w 173"/>
                <a:gd name="T109" fmla="*/ 3 h 97"/>
                <a:gd name="T110" fmla="*/ 132 w 173"/>
                <a:gd name="T1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73" h="97">
                  <a:moveTo>
                    <a:pt x="159" y="92"/>
                  </a:moveTo>
                  <a:lnTo>
                    <a:pt x="161" y="92"/>
                  </a:lnTo>
                  <a:lnTo>
                    <a:pt x="162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9" y="92"/>
                  </a:lnTo>
                  <a:lnTo>
                    <a:pt x="173" y="94"/>
                  </a:lnTo>
                  <a:lnTo>
                    <a:pt x="172" y="94"/>
                  </a:lnTo>
                  <a:lnTo>
                    <a:pt x="172" y="96"/>
                  </a:lnTo>
                  <a:lnTo>
                    <a:pt x="169" y="96"/>
                  </a:lnTo>
                  <a:lnTo>
                    <a:pt x="167" y="97"/>
                  </a:lnTo>
                  <a:lnTo>
                    <a:pt x="161" y="97"/>
                  </a:lnTo>
                  <a:lnTo>
                    <a:pt x="159" y="97"/>
                  </a:lnTo>
                  <a:lnTo>
                    <a:pt x="158" y="96"/>
                  </a:lnTo>
                  <a:lnTo>
                    <a:pt x="156" y="94"/>
                  </a:lnTo>
                  <a:lnTo>
                    <a:pt x="156" y="94"/>
                  </a:lnTo>
                  <a:lnTo>
                    <a:pt x="156" y="92"/>
                  </a:lnTo>
                  <a:lnTo>
                    <a:pt x="158" y="92"/>
                  </a:lnTo>
                  <a:lnTo>
                    <a:pt x="159" y="92"/>
                  </a:lnTo>
                  <a:close/>
                  <a:moveTo>
                    <a:pt x="3" y="77"/>
                  </a:moveTo>
                  <a:lnTo>
                    <a:pt x="3" y="77"/>
                  </a:lnTo>
                  <a:lnTo>
                    <a:pt x="3" y="77"/>
                  </a:lnTo>
                  <a:lnTo>
                    <a:pt x="2" y="78"/>
                  </a:lnTo>
                  <a:lnTo>
                    <a:pt x="3" y="77"/>
                  </a:lnTo>
                  <a:lnTo>
                    <a:pt x="3" y="77"/>
                  </a:lnTo>
                  <a:close/>
                  <a:moveTo>
                    <a:pt x="3" y="72"/>
                  </a:move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2" y="74"/>
                  </a:lnTo>
                  <a:lnTo>
                    <a:pt x="3" y="72"/>
                  </a:lnTo>
                  <a:close/>
                  <a:moveTo>
                    <a:pt x="0" y="52"/>
                  </a:moveTo>
                  <a:lnTo>
                    <a:pt x="2" y="53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close/>
                  <a:moveTo>
                    <a:pt x="136" y="0"/>
                  </a:moveTo>
                  <a:lnTo>
                    <a:pt x="137" y="1"/>
                  </a:lnTo>
                  <a:lnTo>
                    <a:pt x="137" y="3"/>
                  </a:lnTo>
                  <a:lnTo>
                    <a:pt x="139" y="4"/>
                  </a:lnTo>
                  <a:lnTo>
                    <a:pt x="139" y="6"/>
                  </a:lnTo>
                  <a:lnTo>
                    <a:pt x="139" y="7"/>
                  </a:lnTo>
                  <a:lnTo>
                    <a:pt x="140" y="9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2"/>
                  </a:lnTo>
                  <a:lnTo>
                    <a:pt x="142" y="14"/>
                  </a:lnTo>
                  <a:lnTo>
                    <a:pt x="144" y="15"/>
                  </a:lnTo>
                  <a:lnTo>
                    <a:pt x="144" y="17"/>
                  </a:lnTo>
                  <a:lnTo>
                    <a:pt x="145" y="18"/>
                  </a:lnTo>
                  <a:lnTo>
                    <a:pt x="145" y="20"/>
                  </a:lnTo>
                  <a:lnTo>
                    <a:pt x="145" y="22"/>
                  </a:lnTo>
                  <a:lnTo>
                    <a:pt x="147" y="23"/>
                  </a:lnTo>
                  <a:lnTo>
                    <a:pt x="147" y="25"/>
                  </a:lnTo>
                  <a:lnTo>
                    <a:pt x="148" y="25"/>
                  </a:lnTo>
                  <a:lnTo>
                    <a:pt x="148" y="26"/>
                  </a:lnTo>
                  <a:lnTo>
                    <a:pt x="150" y="28"/>
                  </a:lnTo>
                  <a:lnTo>
                    <a:pt x="150" y="31"/>
                  </a:lnTo>
                  <a:lnTo>
                    <a:pt x="151" y="33"/>
                  </a:lnTo>
                  <a:lnTo>
                    <a:pt x="151" y="34"/>
                  </a:lnTo>
                  <a:lnTo>
                    <a:pt x="145" y="37"/>
                  </a:lnTo>
                  <a:lnTo>
                    <a:pt x="144" y="37"/>
                  </a:lnTo>
                  <a:lnTo>
                    <a:pt x="142" y="39"/>
                  </a:lnTo>
                  <a:lnTo>
                    <a:pt x="140" y="40"/>
                  </a:lnTo>
                  <a:lnTo>
                    <a:pt x="139" y="45"/>
                  </a:lnTo>
                  <a:lnTo>
                    <a:pt x="140" y="47"/>
                  </a:lnTo>
                  <a:lnTo>
                    <a:pt x="140" y="48"/>
                  </a:lnTo>
                  <a:lnTo>
                    <a:pt x="137" y="50"/>
                  </a:lnTo>
                  <a:lnTo>
                    <a:pt x="136" y="50"/>
                  </a:lnTo>
                  <a:lnTo>
                    <a:pt x="134" y="52"/>
                  </a:lnTo>
                  <a:lnTo>
                    <a:pt x="132" y="52"/>
                  </a:lnTo>
                  <a:lnTo>
                    <a:pt x="132" y="53"/>
                  </a:lnTo>
                  <a:lnTo>
                    <a:pt x="131" y="53"/>
                  </a:lnTo>
                  <a:lnTo>
                    <a:pt x="126" y="55"/>
                  </a:lnTo>
                  <a:lnTo>
                    <a:pt x="121" y="56"/>
                  </a:lnTo>
                  <a:lnTo>
                    <a:pt x="115" y="58"/>
                  </a:lnTo>
                  <a:lnTo>
                    <a:pt x="112" y="59"/>
                  </a:lnTo>
                  <a:lnTo>
                    <a:pt x="110" y="61"/>
                  </a:lnTo>
                  <a:lnTo>
                    <a:pt x="106" y="61"/>
                  </a:lnTo>
                  <a:lnTo>
                    <a:pt x="101" y="63"/>
                  </a:lnTo>
                  <a:lnTo>
                    <a:pt x="98" y="64"/>
                  </a:lnTo>
                  <a:lnTo>
                    <a:pt x="95" y="66"/>
                  </a:lnTo>
                  <a:lnTo>
                    <a:pt x="93" y="66"/>
                  </a:lnTo>
                  <a:lnTo>
                    <a:pt x="93" y="67"/>
                  </a:lnTo>
                  <a:lnTo>
                    <a:pt x="91" y="69"/>
                  </a:lnTo>
                  <a:lnTo>
                    <a:pt x="90" y="72"/>
                  </a:lnTo>
                  <a:lnTo>
                    <a:pt x="88" y="72"/>
                  </a:lnTo>
                  <a:lnTo>
                    <a:pt x="87" y="72"/>
                  </a:lnTo>
                  <a:lnTo>
                    <a:pt x="85" y="74"/>
                  </a:lnTo>
                  <a:lnTo>
                    <a:pt x="82" y="74"/>
                  </a:lnTo>
                  <a:lnTo>
                    <a:pt x="79" y="72"/>
                  </a:lnTo>
                  <a:lnTo>
                    <a:pt x="77" y="74"/>
                  </a:lnTo>
                  <a:lnTo>
                    <a:pt x="77" y="74"/>
                  </a:lnTo>
                  <a:lnTo>
                    <a:pt x="73" y="75"/>
                  </a:lnTo>
                  <a:lnTo>
                    <a:pt x="69" y="78"/>
                  </a:lnTo>
                  <a:lnTo>
                    <a:pt x="68" y="78"/>
                  </a:lnTo>
                  <a:lnTo>
                    <a:pt x="63" y="80"/>
                  </a:lnTo>
                  <a:lnTo>
                    <a:pt x="62" y="81"/>
                  </a:lnTo>
                  <a:lnTo>
                    <a:pt x="60" y="81"/>
                  </a:lnTo>
                  <a:lnTo>
                    <a:pt x="57" y="81"/>
                  </a:lnTo>
                  <a:lnTo>
                    <a:pt x="52" y="81"/>
                  </a:lnTo>
                  <a:lnTo>
                    <a:pt x="49" y="81"/>
                  </a:lnTo>
                  <a:lnTo>
                    <a:pt x="44" y="83"/>
                  </a:lnTo>
                  <a:lnTo>
                    <a:pt x="43" y="85"/>
                  </a:lnTo>
                  <a:lnTo>
                    <a:pt x="41" y="86"/>
                  </a:lnTo>
                  <a:lnTo>
                    <a:pt x="38" y="88"/>
                  </a:lnTo>
                  <a:lnTo>
                    <a:pt x="36" y="89"/>
                  </a:lnTo>
                  <a:lnTo>
                    <a:pt x="36" y="91"/>
                  </a:lnTo>
                  <a:lnTo>
                    <a:pt x="33" y="91"/>
                  </a:lnTo>
                  <a:lnTo>
                    <a:pt x="32" y="91"/>
                  </a:lnTo>
                  <a:lnTo>
                    <a:pt x="30" y="91"/>
                  </a:lnTo>
                  <a:lnTo>
                    <a:pt x="25" y="92"/>
                  </a:lnTo>
                  <a:lnTo>
                    <a:pt x="25" y="92"/>
                  </a:lnTo>
                  <a:lnTo>
                    <a:pt x="22" y="92"/>
                  </a:lnTo>
                  <a:lnTo>
                    <a:pt x="21" y="94"/>
                  </a:lnTo>
                  <a:lnTo>
                    <a:pt x="21" y="94"/>
                  </a:lnTo>
                  <a:lnTo>
                    <a:pt x="19" y="92"/>
                  </a:lnTo>
                  <a:lnTo>
                    <a:pt x="16" y="91"/>
                  </a:lnTo>
                  <a:lnTo>
                    <a:pt x="13" y="92"/>
                  </a:lnTo>
                  <a:lnTo>
                    <a:pt x="13" y="89"/>
                  </a:lnTo>
                  <a:lnTo>
                    <a:pt x="9" y="85"/>
                  </a:lnTo>
                  <a:lnTo>
                    <a:pt x="11" y="78"/>
                  </a:lnTo>
                  <a:lnTo>
                    <a:pt x="11" y="78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0"/>
                  </a:lnTo>
                  <a:lnTo>
                    <a:pt x="6" y="69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3"/>
                  </a:lnTo>
                  <a:lnTo>
                    <a:pt x="5" y="61"/>
                  </a:lnTo>
                  <a:lnTo>
                    <a:pt x="5" y="61"/>
                  </a:lnTo>
                  <a:lnTo>
                    <a:pt x="5" y="59"/>
                  </a:lnTo>
                  <a:lnTo>
                    <a:pt x="5" y="59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2" y="48"/>
                  </a:lnTo>
                  <a:lnTo>
                    <a:pt x="5" y="44"/>
                  </a:lnTo>
                  <a:lnTo>
                    <a:pt x="3" y="39"/>
                  </a:lnTo>
                  <a:lnTo>
                    <a:pt x="6" y="36"/>
                  </a:lnTo>
                  <a:lnTo>
                    <a:pt x="6" y="36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6" y="23"/>
                  </a:lnTo>
                  <a:lnTo>
                    <a:pt x="17" y="23"/>
                  </a:lnTo>
                  <a:lnTo>
                    <a:pt x="17" y="25"/>
                  </a:lnTo>
                  <a:lnTo>
                    <a:pt x="19" y="23"/>
                  </a:lnTo>
                  <a:lnTo>
                    <a:pt x="19" y="25"/>
                  </a:lnTo>
                  <a:lnTo>
                    <a:pt x="21" y="25"/>
                  </a:lnTo>
                  <a:lnTo>
                    <a:pt x="21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8" y="23"/>
                  </a:lnTo>
                  <a:lnTo>
                    <a:pt x="32" y="23"/>
                  </a:lnTo>
                  <a:lnTo>
                    <a:pt x="35" y="23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39" y="23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7" y="25"/>
                  </a:lnTo>
                  <a:lnTo>
                    <a:pt x="50" y="25"/>
                  </a:lnTo>
                  <a:lnTo>
                    <a:pt x="54" y="26"/>
                  </a:lnTo>
                  <a:lnTo>
                    <a:pt x="57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2" y="26"/>
                  </a:lnTo>
                  <a:lnTo>
                    <a:pt x="63" y="28"/>
                  </a:lnTo>
                  <a:lnTo>
                    <a:pt x="63" y="29"/>
                  </a:lnTo>
                  <a:lnTo>
                    <a:pt x="66" y="29"/>
                  </a:lnTo>
                  <a:lnTo>
                    <a:pt x="68" y="29"/>
                  </a:lnTo>
                  <a:lnTo>
                    <a:pt x="69" y="28"/>
                  </a:lnTo>
                  <a:lnTo>
                    <a:pt x="71" y="28"/>
                  </a:lnTo>
                  <a:lnTo>
                    <a:pt x="71" y="25"/>
                  </a:lnTo>
                  <a:lnTo>
                    <a:pt x="73" y="23"/>
                  </a:lnTo>
                  <a:lnTo>
                    <a:pt x="74" y="20"/>
                  </a:lnTo>
                  <a:lnTo>
                    <a:pt x="76" y="18"/>
                  </a:lnTo>
                  <a:lnTo>
                    <a:pt x="77" y="15"/>
                  </a:lnTo>
                  <a:lnTo>
                    <a:pt x="79" y="15"/>
                  </a:lnTo>
                  <a:lnTo>
                    <a:pt x="80" y="12"/>
                  </a:lnTo>
                  <a:lnTo>
                    <a:pt x="84" y="11"/>
                  </a:lnTo>
                  <a:lnTo>
                    <a:pt x="87" y="9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6" y="4"/>
                  </a:lnTo>
                  <a:lnTo>
                    <a:pt x="99" y="4"/>
                  </a:lnTo>
                  <a:lnTo>
                    <a:pt x="104" y="4"/>
                  </a:lnTo>
                  <a:lnTo>
                    <a:pt x="109" y="3"/>
                  </a:lnTo>
                  <a:lnTo>
                    <a:pt x="112" y="3"/>
                  </a:lnTo>
                  <a:lnTo>
                    <a:pt x="118" y="3"/>
                  </a:lnTo>
                  <a:lnTo>
                    <a:pt x="121" y="1"/>
                  </a:lnTo>
                  <a:lnTo>
                    <a:pt x="126" y="1"/>
                  </a:lnTo>
                  <a:lnTo>
                    <a:pt x="129" y="1"/>
                  </a:lnTo>
                  <a:lnTo>
                    <a:pt x="132" y="0"/>
                  </a:lnTo>
                  <a:lnTo>
                    <a:pt x="1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6" name="Freeform 12">
              <a:extLst>
                <a:ext uri="{FF2B5EF4-FFF2-40B4-BE49-F238E27FC236}">
                  <a16:creationId xmlns:a16="http://schemas.microsoft.com/office/drawing/2014/main" id="{A7FAE536-1BC2-4B54-B6EB-53CBA06DA16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3123589"/>
              <a:ext cx="48731" cy="48731"/>
            </a:xfrm>
            <a:custGeom>
              <a:avLst/>
              <a:gdLst>
                <a:gd name="T0" fmla="*/ 12 w 25"/>
                <a:gd name="T1" fmla="*/ 0 h 25"/>
                <a:gd name="T2" fmla="*/ 12 w 25"/>
                <a:gd name="T3" fmla="*/ 2 h 25"/>
                <a:gd name="T4" fmla="*/ 14 w 25"/>
                <a:gd name="T5" fmla="*/ 3 h 25"/>
                <a:gd name="T6" fmla="*/ 15 w 25"/>
                <a:gd name="T7" fmla="*/ 3 h 25"/>
                <a:gd name="T8" fmla="*/ 17 w 25"/>
                <a:gd name="T9" fmla="*/ 6 h 25"/>
                <a:gd name="T10" fmla="*/ 20 w 25"/>
                <a:gd name="T11" fmla="*/ 8 h 25"/>
                <a:gd name="T12" fmla="*/ 23 w 25"/>
                <a:gd name="T13" fmla="*/ 9 h 25"/>
                <a:gd name="T14" fmla="*/ 25 w 25"/>
                <a:gd name="T15" fmla="*/ 11 h 25"/>
                <a:gd name="T16" fmla="*/ 25 w 25"/>
                <a:gd name="T17" fmla="*/ 11 h 25"/>
                <a:gd name="T18" fmla="*/ 23 w 25"/>
                <a:gd name="T19" fmla="*/ 16 h 25"/>
                <a:gd name="T20" fmla="*/ 22 w 25"/>
                <a:gd name="T21" fmla="*/ 16 h 25"/>
                <a:gd name="T22" fmla="*/ 22 w 25"/>
                <a:gd name="T23" fmla="*/ 17 h 25"/>
                <a:gd name="T24" fmla="*/ 20 w 25"/>
                <a:gd name="T25" fmla="*/ 19 h 25"/>
                <a:gd name="T26" fmla="*/ 19 w 25"/>
                <a:gd name="T27" fmla="*/ 20 h 25"/>
                <a:gd name="T28" fmla="*/ 19 w 25"/>
                <a:gd name="T29" fmla="*/ 20 h 25"/>
                <a:gd name="T30" fmla="*/ 17 w 25"/>
                <a:gd name="T31" fmla="*/ 19 h 25"/>
                <a:gd name="T32" fmla="*/ 11 w 25"/>
                <a:gd name="T33" fmla="*/ 20 h 25"/>
                <a:gd name="T34" fmla="*/ 11 w 25"/>
                <a:gd name="T35" fmla="*/ 24 h 25"/>
                <a:gd name="T36" fmla="*/ 11 w 25"/>
                <a:gd name="T37" fmla="*/ 25 h 25"/>
                <a:gd name="T38" fmla="*/ 8 w 25"/>
                <a:gd name="T39" fmla="*/ 24 h 25"/>
                <a:gd name="T40" fmla="*/ 8 w 25"/>
                <a:gd name="T41" fmla="*/ 22 h 25"/>
                <a:gd name="T42" fmla="*/ 8 w 25"/>
                <a:gd name="T43" fmla="*/ 17 h 25"/>
                <a:gd name="T44" fmla="*/ 4 w 25"/>
                <a:gd name="T45" fmla="*/ 17 h 25"/>
                <a:gd name="T46" fmla="*/ 3 w 25"/>
                <a:gd name="T47" fmla="*/ 14 h 25"/>
                <a:gd name="T48" fmla="*/ 1 w 25"/>
                <a:gd name="T49" fmla="*/ 13 h 25"/>
                <a:gd name="T50" fmla="*/ 1 w 25"/>
                <a:gd name="T51" fmla="*/ 11 h 25"/>
                <a:gd name="T52" fmla="*/ 0 w 25"/>
                <a:gd name="T53" fmla="*/ 9 h 25"/>
                <a:gd name="T54" fmla="*/ 1 w 25"/>
                <a:gd name="T55" fmla="*/ 9 h 25"/>
                <a:gd name="T56" fmla="*/ 3 w 25"/>
                <a:gd name="T57" fmla="*/ 8 h 25"/>
                <a:gd name="T58" fmla="*/ 6 w 25"/>
                <a:gd name="T59" fmla="*/ 6 h 25"/>
                <a:gd name="T60" fmla="*/ 6 w 25"/>
                <a:gd name="T61" fmla="*/ 6 h 25"/>
                <a:gd name="T62" fmla="*/ 9 w 25"/>
                <a:gd name="T63" fmla="*/ 5 h 25"/>
                <a:gd name="T64" fmla="*/ 9 w 25"/>
                <a:gd name="T65" fmla="*/ 3 h 25"/>
                <a:gd name="T66" fmla="*/ 9 w 25"/>
                <a:gd name="T67" fmla="*/ 2 h 25"/>
                <a:gd name="T68" fmla="*/ 11 w 25"/>
                <a:gd name="T69" fmla="*/ 0 h 25"/>
                <a:gd name="T70" fmla="*/ 11 w 25"/>
                <a:gd name="T71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25">
                  <a:moveTo>
                    <a:pt x="11" y="0"/>
                  </a:moveTo>
                  <a:lnTo>
                    <a:pt x="12" y="0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5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8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0" y="19"/>
                  </a:lnTo>
                  <a:lnTo>
                    <a:pt x="19" y="19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7" y="20"/>
                  </a:lnTo>
                  <a:lnTo>
                    <a:pt x="17" y="19"/>
                  </a:lnTo>
                  <a:lnTo>
                    <a:pt x="15" y="19"/>
                  </a:lnTo>
                  <a:lnTo>
                    <a:pt x="11" y="20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4" y="17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1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7" name="Freeform 13">
              <a:extLst>
                <a:ext uri="{FF2B5EF4-FFF2-40B4-BE49-F238E27FC236}">
                  <a16:creationId xmlns:a16="http://schemas.microsoft.com/office/drawing/2014/main" id="{0A25D4B0-F717-49EE-A1C0-1F892CF0B3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039587" y="4794072"/>
              <a:ext cx="37036" cy="17544"/>
            </a:xfrm>
            <a:custGeom>
              <a:avLst/>
              <a:gdLst>
                <a:gd name="T0" fmla="*/ 14 w 19"/>
                <a:gd name="T1" fmla="*/ 6 h 9"/>
                <a:gd name="T2" fmla="*/ 17 w 19"/>
                <a:gd name="T3" fmla="*/ 6 h 9"/>
                <a:gd name="T4" fmla="*/ 17 w 19"/>
                <a:gd name="T5" fmla="*/ 8 h 9"/>
                <a:gd name="T6" fmla="*/ 19 w 19"/>
                <a:gd name="T7" fmla="*/ 8 h 9"/>
                <a:gd name="T8" fmla="*/ 19 w 19"/>
                <a:gd name="T9" fmla="*/ 8 h 9"/>
                <a:gd name="T10" fmla="*/ 19 w 19"/>
                <a:gd name="T11" fmla="*/ 9 h 9"/>
                <a:gd name="T12" fmla="*/ 19 w 19"/>
                <a:gd name="T13" fmla="*/ 9 h 9"/>
                <a:gd name="T14" fmla="*/ 16 w 19"/>
                <a:gd name="T15" fmla="*/ 9 h 9"/>
                <a:gd name="T16" fmla="*/ 14 w 19"/>
                <a:gd name="T17" fmla="*/ 8 h 9"/>
                <a:gd name="T18" fmla="*/ 13 w 19"/>
                <a:gd name="T19" fmla="*/ 8 h 9"/>
                <a:gd name="T20" fmla="*/ 11 w 19"/>
                <a:gd name="T21" fmla="*/ 8 h 9"/>
                <a:gd name="T22" fmla="*/ 11 w 19"/>
                <a:gd name="T23" fmla="*/ 6 h 9"/>
                <a:gd name="T24" fmla="*/ 11 w 19"/>
                <a:gd name="T25" fmla="*/ 6 h 9"/>
                <a:gd name="T26" fmla="*/ 14 w 19"/>
                <a:gd name="T27" fmla="*/ 6 h 9"/>
                <a:gd name="T28" fmla="*/ 6 w 19"/>
                <a:gd name="T29" fmla="*/ 0 h 9"/>
                <a:gd name="T30" fmla="*/ 8 w 19"/>
                <a:gd name="T31" fmla="*/ 2 h 9"/>
                <a:gd name="T32" fmla="*/ 9 w 19"/>
                <a:gd name="T33" fmla="*/ 3 h 9"/>
                <a:gd name="T34" fmla="*/ 8 w 19"/>
                <a:gd name="T35" fmla="*/ 6 h 9"/>
                <a:gd name="T36" fmla="*/ 6 w 19"/>
                <a:gd name="T37" fmla="*/ 5 h 9"/>
                <a:gd name="T38" fmla="*/ 5 w 19"/>
                <a:gd name="T39" fmla="*/ 6 h 9"/>
                <a:gd name="T40" fmla="*/ 3 w 19"/>
                <a:gd name="T41" fmla="*/ 5 h 9"/>
                <a:gd name="T42" fmla="*/ 2 w 19"/>
                <a:gd name="T43" fmla="*/ 3 h 9"/>
                <a:gd name="T44" fmla="*/ 0 w 19"/>
                <a:gd name="T45" fmla="*/ 2 h 9"/>
                <a:gd name="T46" fmla="*/ 0 w 19"/>
                <a:gd name="T47" fmla="*/ 2 h 9"/>
                <a:gd name="T48" fmla="*/ 2 w 19"/>
                <a:gd name="T49" fmla="*/ 2 h 9"/>
                <a:gd name="T50" fmla="*/ 5 w 19"/>
                <a:gd name="T51" fmla="*/ 2 h 9"/>
                <a:gd name="T52" fmla="*/ 6 w 19"/>
                <a:gd name="T5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" h="9">
                  <a:moveTo>
                    <a:pt x="14" y="6"/>
                  </a:moveTo>
                  <a:lnTo>
                    <a:pt x="17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3" y="8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4" y="6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9" y="3"/>
                  </a:lnTo>
                  <a:lnTo>
                    <a:pt x="8" y="6"/>
                  </a:lnTo>
                  <a:lnTo>
                    <a:pt x="6" y="5"/>
                  </a:lnTo>
                  <a:lnTo>
                    <a:pt x="5" y="6"/>
                  </a:lnTo>
                  <a:lnTo>
                    <a:pt x="3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2"/>
                  </a:lnTo>
                  <a:lnTo>
                    <a:pt x="5" y="2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8" name="Freeform 14">
              <a:extLst>
                <a:ext uri="{FF2B5EF4-FFF2-40B4-BE49-F238E27FC236}">
                  <a16:creationId xmlns:a16="http://schemas.microsoft.com/office/drawing/2014/main" id="{B6A6FE99-A619-4409-82B3-DDD886E9A8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889497" y="4788224"/>
              <a:ext cx="54578" cy="31188"/>
            </a:xfrm>
            <a:custGeom>
              <a:avLst/>
              <a:gdLst>
                <a:gd name="T0" fmla="*/ 0 w 28"/>
                <a:gd name="T1" fmla="*/ 16 h 16"/>
                <a:gd name="T2" fmla="*/ 0 w 28"/>
                <a:gd name="T3" fmla="*/ 16 h 16"/>
                <a:gd name="T4" fmla="*/ 0 w 28"/>
                <a:gd name="T5" fmla="*/ 16 h 16"/>
                <a:gd name="T6" fmla="*/ 1 w 28"/>
                <a:gd name="T7" fmla="*/ 16 h 16"/>
                <a:gd name="T8" fmla="*/ 1 w 28"/>
                <a:gd name="T9" fmla="*/ 16 h 16"/>
                <a:gd name="T10" fmla="*/ 0 w 28"/>
                <a:gd name="T11" fmla="*/ 16 h 16"/>
                <a:gd name="T12" fmla="*/ 0 w 28"/>
                <a:gd name="T13" fmla="*/ 16 h 16"/>
                <a:gd name="T14" fmla="*/ 0 w 28"/>
                <a:gd name="T15" fmla="*/ 16 h 16"/>
                <a:gd name="T16" fmla="*/ 0 w 28"/>
                <a:gd name="T17" fmla="*/ 16 h 16"/>
                <a:gd name="T18" fmla="*/ 28 w 28"/>
                <a:gd name="T19" fmla="*/ 0 h 16"/>
                <a:gd name="T20" fmla="*/ 28 w 28"/>
                <a:gd name="T21" fmla="*/ 1 h 16"/>
                <a:gd name="T22" fmla="*/ 28 w 28"/>
                <a:gd name="T23" fmla="*/ 1 h 16"/>
                <a:gd name="T24" fmla="*/ 28 w 28"/>
                <a:gd name="T25" fmla="*/ 1 h 16"/>
                <a:gd name="T26" fmla="*/ 28 w 28"/>
                <a:gd name="T27" fmla="*/ 1 h 16"/>
                <a:gd name="T28" fmla="*/ 28 w 28"/>
                <a:gd name="T29" fmla="*/ 0 h 16"/>
                <a:gd name="T30" fmla="*/ 28 w 28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16">
                  <a:moveTo>
                    <a:pt x="0" y="16"/>
                  </a:moveTo>
                  <a:lnTo>
                    <a:pt x="0" y="16"/>
                  </a:lnTo>
                  <a:lnTo>
                    <a:pt x="0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  <a:moveTo>
                    <a:pt x="28" y="0"/>
                  </a:move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9" name="Freeform 15">
              <a:extLst>
                <a:ext uri="{FF2B5EF4-FFF2-40B4-BE49-F238E27FC236}">
                  <a16:creationId xmlns:a16="http://schemas.microsoft.com/office/drawing/2014/main" id="{A2FE49F6-F211-4B20-8C20-9A4F0F4888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54821" y="4803817"/>
              <a:ext cx="95512" cy="187125"/>
            </a:xfrm>
            <a:custGeom>
              <a:avLst/>
              <a:gdLst>
                <a:gd name="T0" fmla="*/ 49 w 49"/>
                <a:gd name="T1" fmla="*/ 94 h 96"/>
                <a:gd name="T2" fmla="*/ 48 w 49"/>
                <a:gd name="T3" fmla="*/ 96 h 96"/>
                <a:gd name="T4" fmla="*/ 41 w 49"/>
                <a:gd name="T5" fmla="*/ 82 h 96"/>
                <a:gd name="T6" fmla="*/ 44 w 49"/>
                <a:gd name="T7" fmla="*/ 85 h 96"/>
                <a:gd name="T8" fmla="*/ 41 w 49"/>
                <a:gd name="T9" fmla="*/ 85 h 96"/>
                <a:gd name="T10" fmla="*/ 41 w 49"/>
                <a:gd name="T11" fmla="*/ 82 h 96"/>
                <a:gd name="T12" fmla="*/ 40 w 49"/>
                <a:gd name="T13" fmla="*/ 74 h 96"/>
                <a:gd name="T14" fmla="*/ 41 w 49"/>
                <a:gd name="T15" fmla="*/ 75 h 96"/>
                <a:gd name="T16" fmla="*/ 40 w 49"/>
                <a:gd name="T17" fmla="*/ 77 h 96"/>
                <a:gd name="T18" fmla="*/ 37 w 49"/>
                <a:gd name="T19" fmla="*/ 72 h 96"/>
                <a:gd name="T20" fmla="*/ 29 w 49"/>
                <a:gd name="T21" fmla="*/ 55 h 96"/>
                <a:gd name="T22" fmla="*/ 30 w 49"/>
                <a:gd name="T23" fmla="*/ 60 h 96"/>
                <a:gd name="T24" fmla="*/ 27 w 49"/>
                <a:gd name="T25" fmla="*/ 58 h 96"/>
                <a:gd name="T26" fmla="*/ 26 w 49"/>
                <a:gd name="T27" fmla="*/ 58 h 96"/>
                <a:gd name="T28" fmla="*/ 26 w 49"/>
                <a:gd name="T29" fmla="*/ 56 h 96"/>
                <a:gd name="T30" fmla="*/ 27 w 49"/>
                <a:gd name="T31" fmla="*/ 56 h 96"/>
                <a:gd name="T32" fmla="*/ 26 w 49"/>
                <a:gd name="T33" fmla="*/ 42 h 96"/>
                <a:gd name="T34" fmla="*/ 27 w 49"/>
                <a:gd name="T35" fmla="*/ 44 h 96"/>
                <a:gd name="T36" fmla="*/ 29 w 49"/>
                <a:gd name="T37" fmla="*/ 45 h 96"/>
                <a:gd name="T38" fmla="*/ 26 w 49"/>
                <a:gd name="T39" fmla="*/ 45 h 96"/>
                <a:gd name="T40" fmla="*/ 24 w 49"/>
                <a:gd name="T41" fmla="*/ 42 h 96"/>
                <a:gd name="T42" fmla="*/ 24 w 49"/>
                <a:gd name="T43" fmla="*/ 34 h 96"/>
                <a:gd name="T44" fmla="*/ 26 w 49"/>
                <a:gd name="T45" fmla="*/ 36 h 96"/>
                <a:gd name="T46" fmla="*/ 26 w 49"/>
                <a:gd name="T47" fmla="*/ 38 h 96"/>
                <a:gd name="T48" fmla="*/ 21 w 49"/>
                <a:gd name="T49" fmla="*/ 36 h 96"/>
                <a:gd name="T50" fmla="*/ 24 w 49"/>
                <a:gd name="T51" fmla="*/ 34 h 96"/>
                <a:gd name="T52" fmla="*/ 15 w 49"/>
                <a:gd name="T53" fmla="*/ 34 h 96"/>
                <a:gd name="T54" fmla="*/ 15 w 49"/>
                <a:gd name="T55" fmla="*/ 36 h 96"/>
                <a:gd name="T56" fmla="*/ 18 w 49"/>
                <a:gd name="T57" fmla="*/ 38 h 96"/>
                <a:gd name="T58" fmla="*/ 19 w 49"/>
                <a:gd name="T59" fmla="*/ 39 h 96"/>
                <a:gd name="T60" fmla="*/ 16 w 49"/>
                <a:gd name="T61" fmla="*/ 41 h 96"/>
                <a:gd name="T62" fmla="*/ 15 w 49"/>
                <a:gd name="T63" fmla="*/ 41 h 96"/>
                <a:gd name="T64" fmla="*/ 13 w 49"/>
                <a:gd name="T65" fmla="*/ 34 h 96"/>
                <a:gd name="T66" fmla="*/ 11 w 49"/>
                <a:gd name="T67" fmla="*/ 34 h 96"/>
                <a:gd name="T68" fmla="*/ 11 w 49"/>
                <a:gd name="T69" fmla="*/ 31 h 96"/>
                <a:gd name="T70" fmla="*/ 11 w 49"/>
                <a:gd name="T71" fmla="*/ 28 h 96"/>
                <a:gd name="T72" fmla="*/ 10 w 49"/>
                <a:gd name="T73" fmla="*/ 28 h 96"/>
                <a:gd name="T74" fmla="*/ 26 w 49"/>
                <a:gd name="T75" fmla="*/ 25 h 96"/>
                <a:gd name="T76" fmla="*/ 26 w 49"/>
                <a:gd name="T77" fmla="*/ 33 h 96"/>
                <a:gd name="T78" fmla="*/ 24 w 49"/>
                <a:gd name="T79" fmla="*/ 28 h 96"/>
                <a:gd name="T80" fmla="*/ 21 w 49"/>
                <a:gd name="T81" fmla="*/ 25 h 96"/>
                <a:gd name="T82" fmla="*/ 18 w 49"/>
                <a:gd name="T83" fmla="*/ 25 h 96"/>
                <a:gd name="T84" fmla="*/ 24 w 49"/>
                <a:gd name="T85" fmla="*/ 19 h 96"/>
                <a:gd name="T86" fmla="*/ 26 w 49"/>
                <a:gd name="T87" fmla="*/ 23 h 96"/>
                <a:gd name="T88" fmla="*/ 24 w 49"/>
                <a:gd name="T89" fmla="*/ 19 h 96"/>
                <a:gd name="T90" fmla="*/ 3 w 49"/>
                <a:gd name="T91" fmla="*/ 14 h 96"/>
                <a:gd name="T92" fmla="*/ 7 w 49"/>
                <a:gd name="T93" fmla="*/ 20 h 96"/>
                <a:gd name="T94" fmla="*/ 8 w 49"/>
                <a:gd name="T95" fmla="*/ 17 h 96"/>
                <a:gd name="T96" fmla="*/ 8 w 49"/>
                <a:gd name="T97" fmla="*/ 17 h 96"/>
                <a:gd name="T98" fmla="*/ 10 w 49"/>
                <a:gd name="T99" fmla="*/ 20 h 96"/>
                <a:gd name="T100" fmla="*/ 11 w 49"/>
                <a:gd name="T101" fmla="*/ 25 h 96"/>
                <a:gd name="T102" fmla="*/ 5 w 49"/>
                <a:gd name="T103" fmla="*/ 28 h 96"/>
                <a:gd name="T104" fmla="*/ 3 w 49"/>
                <a:gd name="T105" fmla="*/ 25 h 96"/>
                <a:gd name="T106" fmla="*/ 0 w 49"/>
                <a:gd name="T107" fmla="*/ 16 h 96"/>
                <a:gd name="T108" fmla="*/ 2 w 49"/>
                <a:gd name="T109" fmla="*/ 12 h 96"/>
                <a:gd name="T110" fmla="*/ 16 w 49"/>
                <a:gd name="T111" fmla="*/ 8 h 96"/>
                <a:gd name="T112" fmla="*/ 13 w 49"/>
                <a:gd name="T113" fmla="*/ 8 h 96"/>
                <a:gd name="T114" fmla="*/ 15 w 49"/>
                <a:gd name="T115" fmla="*/ 6 h 96"/>
                <a:gd name="T116" fmla="*/ 16 w 49"/>
                <a:gd name="T117" fmla="*/ 1 h 96"/>
                <a:gd name="T118" fmla="*/ 15 w 49"/>
                <a:gd name="T119" fmla="*/ 1 h 96"/>
                <a:gd name="T120" fmla="*/ 15 w 49"/>
                <a:gd name="T121" fmla="*/ 3 h 96"/>
                <a:gd name="T122" fmla="*/ 15 w 49"/>
                <a:gd name="T123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" h="96">
                  <a:moveTo>
                    <a:pt x="49" y="94"/>
                  </a:moveTo>
                  <a:lnTo>
                    <a:pt x="49" y="94"/>
                  </a:lnTo>
                  <a:lnTo>
                    <a:pt x="49" y="94"/>
                  </a:lnTo>
                  <a:lnTo>
                    <a:pt x="49" y="96"/>
                  </a:lnTo>
                  <a:lnTo>
                    <a:pt x="49" y="96"/>
                  </a:lnTo>
                  <a:lnTo>
                    <a:pt x="48" y="96"/>
                  </a:lnTo>
                  <a:lnTo>
                    <a:pt x="48" y="94"/>
                  </a:lnTo>
                  <a:lnTo>
                    <a:pt x="49" y="94"/>
                  </a:lnTo>
                  <a:close/>
                  <a:moveTo>
                    <a:pt x="41" y="82"/>
                  </a:moveTo>
                  <a:lnTo>
                    <a:pt x="41" y="82"/>
                  </a:lnTo>
                  <a:lnTo>
                    <a:pt x="41" y="85"/>
                  </a:lnTo>
                  <a:lnTo>
                    <a:pt x="44" y="85"/>
                  </a:lnTo>
                  <a:lnTo>
                    <a:pt x="43" y="86"/>
                  </a:lnTo>
                  <a:lnTo>
                    <a:pt x="41" y="86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0" y="82"/>
                  </a:lnTo>
                  <a:lnTo>
                    <a:pt x="41" y="82"/>
                  </a:lnTo>
                  <a:close/>
                  <a:moveTo>
                    <a:pt x="38" y="72"/>
                  </a:moveTo>
                  <a:lnTo>
                    <a:pt x="38" y="72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0" y="77"/>
                  </a:lnTo>
                  <a:lnTo>
                    <a:pt x="37" y="75"/>
                  </a:lnTo>
                  <a:lnTo>
                    <a:pt x="37" y="75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8" y="72"/>
                  </a:lnTo>
                  <a:close/>
                  <a:moveTo>
                    <a:pt x="29" y="55"/>
                  </a:moveTo>
                  <a:lnTo>
                    <a:pt x="30" y="58"/>
                  </a:lnTo>
                  <a:lnTo>
                    <a:pt x="30" y="58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6" y="60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26" y="56"/>
                  </a:lnTo>
                  <a:lnTo>
                    <a:pt x="27" y="55"/>
                  </a:lnTo>
                  <a:lnTo>
                    <a:pt x="27" y="55"/>
                  </a:lnTo>
                  <a:lnTo>
                    <a:pt x="27" y="56"/>
                  </a:lnTo>
                  <a:lnTo>
                    <a:pt x="29" y="55"/>
                  </a:lnTo>
                  <a:close/>
                  <a:moveTo>
                    <a:pt x="26" y="42"/>
                  </a:moveTo>
                  <a:lnTo>
                    <a:pt x="26" y="42"/>
                  </a:lnTo>
                  <a:lnTo>
                    <a:pt x="26" y="42"/>
                  </a:lnTo>
                  <a:lnTo>
                    <a:pt x="27" y="42"/>
                  </a:lnTo>
                  <a:lnTo>
                    <a:pt x="27" y="44"/>
                  </a:lnTo>
                  <a:lnTo>
                    <a:pt x="29" y="44"/>
                  </a:lnTo>
                  <a:lnTo>
                    <a:pt x="29" y="44"/>
                  </a:lnTo>
                  <a:lnTo>
                    <a:pt x="29" y="45"/>
                  </a:lnTo>
                  <a:lnTo>
                    <a:pt x="27" y="44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4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6" y="42"/>
                  </a:lnTo>
                  <a:lnTo>
                    <a:pt x="26" y="42"/>
                  </a:lnTo>
                  <a:close/>
                  <a:moveTo>
                    <a:pt x="24" y="34"/>
                  </a:moveTo>
                  <a:lnTo>
                    <a:pt x="26" y="34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7" y="38"/>
                  </a:lnTo>
                  <a:lnTo>
                    <a:pt x="27" y="38"/>
                  </a:lnTo>
                  <a:lnTo>
                    <a:pt x="26" y="38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6"/>
                  </a:lnTo>
                  <a:lnTo>
                    <a:pt x="22" y="36"/>
                  </a:lnTo>
                  <a:lnTo>
                    <a:pt x="24" y="36"/>
                  </a:lnTo>
                  <a:lnTo>
                    <a:pt x="24" y="34"/>
                  </a:lnTo>
                  <a:close/>
                  <a:moveTo>
                    <a:pt x="11" y="31"/>
                  </a:moveTo>
                  <a:lnTo>
                    <a:pt x="13" y="31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9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9"/>
                  </a:lnTo>
                  <a:lnTo>
                    <a:pt x="13" y="36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0" y="34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close/>
                  <a:moveTo>
                    <a:pt x="10" y="27"/>
                  </a:moveTo>
                  <a:lnTo>
                    <a:pt x="11" y="28"/>
                  </a:lnTo>
                  <a:lnTo>
                    <a:pt x="11" y="28"/>
                  </a:lnTo>
                  <a:lnTo>
                    <a:pt x="11" y="30"/>
                  </a:lnTo>
                  <a:lnTo>
                    <a:pt x="10" y="28"/>
                  </a:lnTo>
                  <a:lnTo>
                    <a:pt x="10" y="27"/>
                  </a:lnTo>
                  <a:close/>
                  <a:moveTo>
                    <a:pt x="24" y="25"/>
                  </a:moveTo>
                  <a:lnTo>
                    <a:pt x="26" y="25"/>
                  </a:lnTo>
                  <a:lnTo>
                    <a:pt x="26" y="31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1"/>
                  </a:lnTo>
                  <a:lnTo>
                    <a:pt x="24" y="28"/>
                  </a:lnTo>
                  <a:lnTo>
                    <a:pt x="24" y="25"/>
                  </a:lnTo>
                  <a:close/>
                  <a:moveTo>
                    <a:pt x="22" y="22"/>
                  </a:moveTo>
                  <a:lnTo>
                    <a:pt x="21" y="25"/>
                  </a:lnTo>
                  <a:lnTo>
                    <a:pt x="21" y="25"/>
                  </a:lnTo>
                  <a:lnTo>
                    <a:pt x="18" y="25"/>
                  </a:lnTo>
                  <a:lnTo>
                    <a:pt x="18" y="25"/>
                  </a:lnTo>
                  <a:lnTo>
                    <a:pt x="19" y="23"/>
                  </a:lnTo>
                  <a:lnTo>
                    <a:pt x="22" y="22"/>
                  </a:lnTo>
                  <a:close/>
                  <a:moveTo>
                    <a:pt x="24" y="19"/>
                  </a:moveTo>
                  <a:lnTo>
                    <a:pt x="26" y="22"/>
                  </a:lnTo>
                  <a:lnTo>
                    <a:pt x="26" y="23"/>
                  </a:lnTo>
                  <a:lnTo>
                    <a:pt x="26" y="23"/>
                  </a:lnTo>
                  <a:lnTo>
                    <a:pt x="24" y="23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9"/>
                  </a:lnTo>
                  <a:close/>
                  <a:moveTo>
                    <a:pt x="2" y="12"/>
                  </a:moveTo>
                  <a:lnTo>
                    <a:pt x="3" y="14"/>
                  </a:lnTo>
                  <a:lnTo>
                    <a:pt x="3" y="16"/>
                  </a:lnTo>
                  <a:lnTo>
                    <a:pt x="5" y="20"/>
                  </a:lnTo>
                  <a:lnTo>
                    <a:pt x="7" y="20"/>
                  </a:lnTo>
                  <a:lnTo>
                    <a:pt x="7" y="20"/>
                  </a:lnTo>
                  <a:lnTo>
                    <a:pt x="7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9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23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7"/>
                  </a:lnTo>
                  <a:lnTo>
                    <a:pt x="7" y="27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3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2" y="12"/>
                  </a:lnTo>
                  <a:close/>
                  <a:moveTo>
                    <a:pt x="15" y="6"/>
                  </a:moveTo>
                  <a:lnTo>
                    <a:pt x="16" y="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5" y="8"/>
                  </a:lnTo>
                  <a:lnTo>
                    <a:pt x="13" y="8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6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0" name="Freeform 16">
              <a:extLst>
                <a:ext uri="{FF2B5EF4-FFF2-40B4-BE49-F238E27FC236}">
                  <a16:creationId xmlns:a16="http://schemas.microsoft.com/office/drawing/2014/main" id="{FAB73835-BFB4-4005-AAA1-9B340A6FD1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2045" y="3749289"/>
              <a:ext cx="206617" cy="426880"/>
            </a:xfrm>
            <a:custGeom>
              <a:avLst/>
              <a:gdLst>
                <a:gd name="T0" fmla="*/ 28 w 106"/>
                <a:gd name="T1" fmla="*/ 194 h 219"/>
                <a:gd name="T2" fmla="*/ 27 w 106"/>
                <a:gd name="T3" fmla="*/ 193 h 219"/>
                <a:gd name="T4" fmla="*/ 71 w 106"/>
                <a:gd name="T5" fmla="*/ 40 h 219"/>
                <a:gd name="T6" fmla="*/ 68 w 106"/>
                <a:gd name="T7" fmla="*/ 40 h 219"/>
                <a:gd name="T8" fmla="*/ 77 w 106"/>
                <a:gd name="T9" fmla="*/ 37 h 219"/>
                <a:gd name="T10" fmla="*/ 47 w 106"/>
                <a:gd name="T11" fmla="*/ 2 h 219"/>
                <a:gd name="T12" fmla="*/ 57 w 106"/>
                <a:gd name="T13" fmla="*/ 7 h 219"/>
                <a:gd name="T14" fmla="*/ 68 w 106"/>
                <a:gd name="T15" fmla="*/ 10 h 219"/>
                <a:gd name="T16" fmla="*/ 66 w 106"/>
                <a:gd name="T17" fmla="*/ 18 h 219"/>
                <a:gd name="T18" fmla="*/ 71 w 106"/>
                <a:gd name="T19" fmla="*/ 22 h 219"/>
                <a:gd name="T20" fmla="*/ 82 w 106"/>
                <a:gd name="T21" fmla="*/ 27 h 219"/>
                <a:gd name="T22" fmla="*/ 76 w 106"/>
                <a:gd name="T23" fmla="*/ 35 h 219"/>
                <a:gd name="T24" fmla="*/ 68 w 106"/>
                <a:gd name="T25" fmla="*/ 37 h 219"/>
                <a:gd name="T26" fmla="*/ 58 w 106"/>
                <a:gd name="T27" fmla="*/ 52 h 219"/>
                <a:gd name="T28" fmla="*/ 52 w 106"/>
                <a:gd name="T29" fmla="*/ 70 h 219"/>
                <a:gd name="T30" fmla="*/ 63 w 106"/>
                <a:gd name="T31" fmla="*/ 84 h 219"/>
                <a:gd name="T32" fmla="*/ 79 w 106"/>
                <a:gd name="T33" fmla="*/ 101 h 219"/>
                <a:gd name="T34" fmla="*/ 87 w 106"/>
                <a:gd name="T35" fmla="*/ 107 h 219"/>
                <a:gd name="T36" fmla="*/ 95 w 106"/>
                <a:gd name="T37" fmla="*/ 119 h 219"/>
                <a:gd name="T38" fmla="*/ 102 w 106"/>
                <a:gd name="T39" fmla="*/ 137 h 219"/>
                <a:gd name="T40" fmla="*/ 106 w 106"/>
                <a:gd name="T41" fmla="*/ 155 h 219"/>
                <a:gd name="T42" fmla="*/ 102 w 106"/>
                <a:gd name="T43" fmla="*/ 169 h 219"/>
                <a:gd name="T44" fmla="*/ 102 w 106"/>
                <a:gd name="T45" fmla="*/ 172 h 219"/>
                <a:gd name="T46" fmla="*/ 91 w 106"/>
                <a:gd name="T47" fmla="*/ 183 h 219"/>
                <a:gd name="T48" fmla="*/ 74 w 106"/>
                <a:gd name="T49" fmla="*/ 193 h 219"/>
                <a:gd name="T50" fmla="*/ 68 w 106"/>
                <a:gd name="T51" fmla="*/ 193 h 219"/>
                <a:gd name="T52" fmla="*/ 63 w 106"/>
                <a:gd name="T53" fmla="*/ 194 h 219"/>
                <a:gd name="T54" fmla="*/ 65 w 106"/>
                <a:gd name="T55" fmla="*/ 200 h 219"/>
                <a:gd name="T56" fmla="*/ 61 w 106"/>
                <a:gd name="T57" fmla="*/ 205 h 219"/>
                <a:gd name="T58" fmla="*/ 47 w 106"/>
                <a:gd name="T59" fmla="*/ 213 h 219"/>
                <a:gd name="T60" fmla="*/ 41 w 106"/>
                <a:gd name="T61" fmla="*/ 200 h 219"/>
                <a:gd name="T62" fmla="*/ 36 w 106"/>
                <a:gd name="T63" fmla="*/ 196 h 219"/>
                <a:gd name="T64" fmla="*/ 39 w 106"/>
                <a:gd name="T65" fmla="*/ 191 h 219"/>
                <a:gd name="T66" fmla="*/ 46 w 106"/>
                <a:gd name="T67" fmla="*/ 186 h 219"/>
                <a:gd name="T68" fmla="*/ 55 w 106"/>
                <a:gd name="T69" fmla="*/ 186 h 219"/>
                <a:gd name="T70" fmla="*/ 54 w 106"/>
                <a:gd name="T71" fmla="*/ 178 h 219"/>
                <a:gd name="T72" fmla="*/ 60 w 106"/>
                <a:gd name="T73" fmla="*/ 174 h 219"/>
                <a:gd name="T74" fmla="*/ 68 w 106"/>
                <a:gd name="T75" fmla="*/ 169 h 219"/>
                <a:gd name="T76" fmla="*/ 79 w 106"/>
                <a:gd name="T77" fmla="*/ 163 h 219"/>
                <a:gd name="T78" fmla="*/ 77 w 106"/>
                <a:gd name="T79" fmla="*/ 142 h 219"/>
                <a:gd name="T80" fmla="*/ 77 w 106"/>
                <a:gd name="T81" fmla="*/ 130 h 219"/>
                <a:gd name="T82" fmla="*/ 79 w 106"/>
                <a:gd name="T83" fmla="*/ 122 h 219"/>
                <a:gd name="T84" fmla="*/ 76 w 106"/>
                <a:gd name="T85" fmla="*/ 112 h 219"/>
                <a:gd name="T86" fmla="*/ 68 w 106"/>
                <a:gd name="T87" fmla="*/ 103 h 219"/>
                <a:gd name="T88" fmla="*/ 63 w 106"/>
                <a:gd name="T89" fmla="*/ 98 h 219"/>
                <a:gd name="T90" fmla="*/ 52 w 106"/>
                <a:gd name="T91" fmla="*/ 85 h 219"/>
                <a:gd name="T92" fmla="*/ 43 w 106"/>
                <a:gd name="T93" fmla="*/ 76 h 219"/>
                <a:gd name="T94" fmla="*/ 35 w 106"/>
                <a:gd name="T95" fmla="*/ 68 h 219"/>
                <a:gd name="T96" fmla="*/ 28 w 106"/>
                <a:gd name="T97" fmla="*/ 59 h 219"/>
                <a:gd name="T98" fmla="*/ 39 w 106"/>
                <a:gd name="T99" fmla="*/ 52 h 219"/>
                <a:gd name="T100" fmla="*/ 36 w 106"/>
                <a:gd name="T101" fmla="*/ 46 h 219"/>
                <a:gd name="T102" fmla="*/ 35 w 106"/>
                <a:gd name="T103" fmla="*/ 41 h 219"/>
                <a:gd name="T104" fmla="*/ 20 w 106"/>
                <a:gd name="T105" fmla="*/ 40 h 219"/>
                <a:gd name="T106" fmla="*/ 13 w 106"/>
                <a:gd name="T107" fmla="*/ 27 h 219"/>
                <a:gd name="T108" fmla="*/ 8 w 106"/>
                <a:gd name="T109" fmla="*/ 27 h 219"/>
                <a:gd name="T110" fmla="*/ 2 w 106"/>
                <a:gd name="T111" fmla="*/ 15 h 219"/>
                <a:gd name="T112" fmla="*/ 11 w 106"/>
                <a:gd name="T113" fmla="*/ 13 h 219"/>
                <a:gd name="T114" fmla="*/ 17 w 106"/>
                <a:gd name="T115" fmla="*/ 10 h 219"/>
                <a:gd name="T116" fmla="*/ 27 w 106"/>
                <a:gd name="T117" fmla="*/ 13 h 219"/>
                <a:gd name="T118" fmla="*/ 35 w 106"/>
                <a:gd name="T119" fmla="*/ 10 h 219"/>
                <a:gd name="T120" fmla="*/ 41 w 106"/>
                <a:gd name="T121" fmla="*/ 4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6" h="219">
                  <a:moveTo>
                    <a:pt x="66" y="216"/>
                  </a:moveTo>
                  <a:lnTo>
                    <a:pt x="66" y="216"/>
                  </a:lnTo>
                  <a:lnTo>
                    <a:pt x="66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6" y="216"/>
                  </a:lnTo>
                  <a:close/>
                  <a:moveTo>
                    <a:pt x="27" y="193"/>
                  </a:moveTo>
                  <a:lnTo>
                    <a:pt x="28" y="193"/>
                  </a:lnTo>
                  <a:lnTo>
                    <a:pt x="28" y="194"/>
                  </a:lnTo>
                  <a:lnTo>
                    <a:pt x="28" y="196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7" y="197"/>
                  </a:lnTo>
                  <a:lnTo>
                    <a:pt x="27" y="194"/>
                  </a:lnTo>
                  <a:lnTo>
                    <a:pt x="25" y="194"/>
                  </a:lnTo>
                  <a:lnTo>
                    <a:pt x="25" y="193"/>
                  </a:lnTo>
                  <a:lnTo>
                    <a:pt x="25" y="193"/>
                  </a:lnTo>
                  <a:lnTo>
                    <a:pt x="27" y="193"/>
                  </a:lnTo>
                  <a:lnTo>
                    <a:pt x="27" y="193"/>
                  </a:lnTo>
                  <a:close/>
                  <a:moveTo>
                    <a:pt x="73" y="193"/>
                  </a:moveTo>
                  <a:lnTo>
                    <a:pt x="74" y="193"/>
                  </a:lnTo>
                  <a:lnTo>
                    <a:pt x="73" y="193"/>
                  </a:lnTo>
                  <a:lnTo>
                    <a:pt x="71" y="194"/>
                  </a:lnTo>
                  <a:lnTo>
                    <a:pt x="71" y="193"/>
                  </a:lnTo>
                  <a:lnTo>
                    <a:pt x="73" y="193"/>
                  </a:lnTo>
                  <a:lnTo>
                    <a:pt x="73" y="193"/>
                  </a:lnTo>
                  <a:close/>
                  <a:moveTo>
                    <a:pt x="69" y="38"/>
                  </a:move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69" y="40"/>
                  </a:lnTo>
                  <a:lnTo>
                    <a:pt x="69" y="38"/>
                  </a:lnTo>
                  <a:close/>
                  <a:moveTo>
                    <a:pt x="68" y="38"/>
                  </a:moveTo>
                  <a:lnTo>
                    <a:pt x="68" y="38"/>
                  </a:lnTo>
                  <a:lnTo>
                    <a:pt x="68" y="40"/>
                  </a:lnTo>
                  <a:lnTo>
                    <a:pt x="68" y="40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8" y="38"/>
                  </a:lnTo>
                  <a:close/>
                  <a:moveTo>
                    <a:pt x="79" y="37"/>
                  </a:moveTo>
                  <a:lnTo>
                    <a:pt x="79" y="37"/>
                  </a:lnTo>
                  <a:lnTo>
                    <a:pt x="79" y="38"/>
                  </a:lnTo>
                  <a:lnTo>
                    <a:pt x="77" y="38"/>
                  </a:lnTo>
                  <a:lnTo>
                    <a:pt x="76" y="38"/>
                  </a:lnTo>
                  <a:lnTo>
                    <a:pt x="77" y="37"/>
                  </a:lnTo>
                  <a:lnTo>
                    <a:pt x="77" y="37"/>
                  </a:lnTo>
                  <a:lnTo>
                    <a:pt x="79" y="37"/>
                  </a:lnTo>
                  <a:close/>
                  <a:moveTo>
                    <a:pt x="77" y="32"/>
                  </a:moveTo>
                  <a:lnTo>
                    <a:pt x="79" y="33"/>
                  </a:lnTo>
                  <a:lnTo>
                    <a:pt x="79" y="33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7" y="33"/>
                  </a:lnTo>
                  <a:lnTo>
                    <a:pt x="77" y="32"/>
                  </a:lnTo>
                  <a:close/>
                  <a:moveTo>
                    <a:pt x="46" y="0"/>
                  </a:moveTo>
                  <a:lnTo>
                    <a:pt x="47" y="2"/>
                  </a:lnTo>
                  <a:lnTo>
                    <a:pt x="47" y="4"/>
                  </a:lnTo>
                  <a:lnTo>
                    <a:pt x="49" y="4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8" y="7"/>
                  </a:lnTo>
                  <a:lnTo>
                    <a:pt x="58" y="7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5" y="8"/>
                  </a:lnTo>
                  <a:lnTo>
                    <a:pt x="65" y="8"/>
                  </a:lnTo>
                  <a:lnTo>
                    <a:pt x="68" y="10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5" y="13"/>
                  </a:lnTo>
                  <a:lnTo>
                    <a:pt x="65" y="13"/>
                  </a:lnTo>
                  <a:lnTo>
                    <a:pt x="65" y="15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9"/>
                  </a:lnTo>
                  <a:lnTo>
                    <a:pt x="66" y="21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6" y="21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71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3" y="26"/>
                  </a:lnTo>
                  <a:lnTo>
                    <a:pt x="74" y="26"/>
                  </a:lnTo>
                  <a:lnTo>
                    <a:pt x="76" y="27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2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2" y="29"/>
                  </a:lnTo>
                  <a:lnTo>
                    <a:pt x="80" y="30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6" y="32"/>
                  </a:lnTo>
                  <a:lnTo>
                    <a:pt x="76" y="33"/>
                  </a:lnTo>
                  <a:lnTo>
                    <a:pt x="76" y="35"/>
                  </a:lnTo>
                  <a:lnTo>
                    <a:pt x="76" y="35"/>
                  </a:lnTo>
                  <a:lnTo>
                    <a:pt x="73" y="37"/>
                  </a:lnTo>
                  <a:lnTo>
                    <a:pt x="73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69" y="37"/>
                  </a:lnTo>
                  <a:lnTo>
                    <a:pt x="69" y="37"/>
                  </a:lnTo>
                  <a:lnTo>
                    <a:pt x="68" y="37"/>
                  </a:lnTo>
                  <a:lnTo>
                    <a:pt x="68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65" y="43"/>
                  </a:lnTo>
                  <a:lnTo>
                    <a:pt x="65" y="46"/>
                  </a:lnTo>
                  <a:lnTo>
                    <a:pt x="63" y="48"/>
                  </a:lnTo>
                  <a:lnTo>
                    <a:pt x="61" y="49"/>
                  </a:lnTo>
                  <a:lnTo>
                    <a:pt x="58" y="52"/>
                  </a:lnTo>
                  <a:lnTo>
                    <a:pt x="57" y="52"/>
                  </a:lnTo>
                  <a:lnTo>
                    <a:pt x="55" y="52"/>
                  </a:lnTo>
                  <a:lnTo>
                    <a:pt x="54" y="57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2" y="65"/>
                  </a:lnTo>
                  <a:lnTo>
                    <a:pt x="50" y="65"/>
                  </a:lnTo>
                  <a:lnTo>
                    <a:pt x="50" y="67"/>
                  </a:lnTo>
                  <a:lnTo>
                    <a:pt x="52" y="70"/>
                  </a:lnTo>
                  <a:lnTo>
                    <a:pt x="52" y="70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5" y="74"/>
                  </a:lnTo>
                  <a:lnTo>
                    <a:pt x="57" y="76"/>
                  </a:lnTo>
                  <a:lnTo>
                    <a:pt x="58" y="78"/>
                  </a:lnTo>
                  <a:lnTo>
                    <a:pt x="60" y="78"/>
                  </a:lnTo>
                  <a:lnTo>
                    <a:pt x="61" y="81"/>
                  </a:lnTo>
                  <a:lnTo>
                    <a:pt x="63" y="82"/>
                  </a:lnTo>
                  <a:lnTo>
                    <a:pt x="63" y="84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63" y="87"/>
                  </a:lnTo>
                  <a:lnTo>
                    <a:pt x="66" y="90"/>
                  </a:lnTo>
                  <a:lnTo>
                    <a:pt x="69" y="93"/>
                  </a:lnTo>
                  <a:lnTo>
                    <a:pt x="73" y="95"/>
                  </a:lnTo>
                  <a:lnTo>
                    <a:pt x="73" y="98"/>
                  </a:lnTo>
                  <a:lnTo>
                    <a:pt x="76" y="100"/>
                  </a:lnTo>
                  <a:lnTo>
                    <a:pt x="79" y="101"/>
                  </a:lnTo>
                  <a:lnTo>
                    <a:pt x="79" y="101"/>
                  </a:lnTo>
                  <a:lnTo>
                    <a:pt x="79" y="103"/>
                  </a:lnTo>
                  <a:lnTo>
                    <a:pt x="80" y="104"/>
                  </a:lnTo>
                  <a:lnTo>
                    <a:pt x="82" y="104"/>
                  </a:lnTo>
                  <a:lnTo>
                    <a:pt x="82" y="106"/>
                  </a:lnTo>
                  <a:lnTo>
                    <a:pt x="84" y="106"/>
                  </a:lnTo>
                  <a:lnTo>
                    <a:pt x="84" y="106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11"/>
                  </a:lnTo>
                  <a:lnTo>
                    <a:pt x="90" y="111"/>
                  </a:lnTo>
                  <a:lnTo>
                    <a:pt x="91" y="112"/>
                  </a:lnTo>
                  <a:lnTo>
                    <a:pt x="91" y="114"/>
                  </a:lnTo>
                  <a:lnTo>
                    <a:pt x="93" y="117"/>
                  </a:lnTo>
                  <a:lnTo>
                    <a:pt x="95" y="119"/>
                  </a:lnTo>
                  <a:lnTo>
                    <a:pt x="96" y="119"/>
                  </a:lnTo>
                  <a:lnTo>
                    <a:pt x="96" y="120"/>
                  </a:lnTo>
                  <a:lnTo>
                    <a:pt x="98" y="123"/>
                  </a:lnTo>
                  <a:lnTo>
                    <a:pt x="99" y="125"/>
                  </a:lnTo>
                  <a:lnTo>
                    <a:pt x="99" y="128"/>
                  </a:lnTo>
                  <a:lnTo>
                    <a:pt x="101" y="130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2" y="137"/>
                  </a:lnTo>
                  <a:lnTo>
                    <a:pt x="102" y="139"/>
                  </a:lnTo>
                  <a:lnTo>
                    <a:pt x="102" y="139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2" y="142"/>
                  </a:lnTo>
                  <a:lnTo>
                    <a:pt x="102" y="147"/>
                  </a:lnTo>
                  <a:lnTo>
                    <a:pt x="104" y="148"/>
                  </a:lnTo>
                  <a:lnTo>
                    <a:pt x="104" y="150"/>
                  </a:lnTo>
                  <a:lnTo>
                    <a:pt x="104" y="152"/>
                  </a:lnTo>
                  <a:lnTo>
                    <a:pt x="106" y="155"/>
                  </a:lnTo>
                  <a:lnTo>
                    <a:pt x="106" y="155"/>
                  </a:lnTo>
                  <a:lnTo>
                    <a:pt x="106" y="159"/>
                  </a:lnTo>
                  <a:lnTo>
                    <a:pt x="106" y="161"/>
                  </a:lnTo>
                  <a:lnTo>
                    <a:pt x="106" y="159"/>
                  </a:lnTo>
                  <a:lnTo>
                    <a:pt x="104" y="158"/>
                  </a:lnTo>
                  <a:lnTo>
                    <a:pt x="104" y="159"/>
                  </a:lnTo>
                  <a:lnTo>
                    <a:pt x="102" y="159"/>
                  </a:lnTo>
                  <a:lnTo>
                    <a:pt x="104" y="164"/>
                  </a:lnTo>
                  <a:lnTo>
                    <a:pt x="102" y="163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2"/>
                  </a:lnTo>
                  <a:lnTo>
                    <a:pt x="102" y="172"/>
                  </a:lnTo>
                  <a:lnTo>
                    <a:pt x="102" y="174"/>
                  </a:lnTo>
                  <a:lnTo>
                    <a:pt x="102" y="174"/>
                  </a:lnTo>
                  <a:lnTo>
                    <a:pt x="101" y="175"/>
                  </a:lnTo>
                  <a:lnTo>
                    <a:pt x="99" y="175"/>
                  </a:lnTo>
                  <a:lnTo>
                    <a:pt x="99" y="177"/>
                  </a:lnTo>
                  <a:lnTo>
                    <a:pt x="99" y="178"/>
                  </a:lnTo>
                  <a:lnTo>
                    <a:pt x="96" y="180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1" y="183"/>
                  </a:lnTo>
                  <a:lnTo>
                    <a:pt x="88" y="185"/>
                  </a:lnTo>
                  <a:lnTo>
                    <a:pt x="88" y="185"/>
                  </a:lnTo>
                  <a:lnTo>
                    <a:pt x="87" y="185"/>
                  </a:lnTo>
                  <a:lnTo>
                    <a:pt x="85" y="188"/>
                  </a:lnTo>
                  <a:lnTo>
                    <a:pt x="82" y="188"/>
                  </a:lnTo>
                  <a:lnTo>
                    <a:pt x="79" y="191"/>
                  </a:lnTo>
                  <a:lnTo>
                    <a:pt x="77" y="191"/>
                  </a:lnTo>
                  <a:lnTo>
                    <a:pt x="76" y="191"/>
                  </a:lnTo>
                  <a:lnTo>
                    <a:pt x="74" y="193"/>
                  </a:lnTo>
                  <a:lnTo>
                    <a:pt x="74" y="193"/>
                  </a:lnTo>
                  <a:lnTo>
                    <a:pt x="74" y="191"/>
                  </a:lnTo>
                  <a:lnTo>
                    <a:pt x="73" y="191"/>
                  </a:lnTo>
                  <a:lnTo>
                    <a:pt x="71" y="191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3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6" y="191"/>
                  </a:lnTo>
                  <a:lnTo>
                    <a:pt x="66" y="193"/>
                  </a:lnTo>
                  <a:lnTo>
                    <a:pt x="68" y="193"/>
                  </a:lnTo>
                  <a:lnTo>
                    <a:pt x="68" y="194"/>
                  </a:lnTo>
                  <a:lnTo>
                    <a:pt x="68" y="194"/>
                  </a:lnTo>
                  <a:lnTo>
                    <a:pt x="65" y="194"/>
                  </a:lnTo>
                  <a:lnTo>
                    <a:pt x="63" y="194"/>
                  </a:lnTo>
                  <a:lnTo>
                    <a:pt x="63" y="194"/>
                  </a:lnTo>
                  <a:lnTo>
                    <a:pt x="65" y="196"/>
                  </a:lnTo>
                  <a:lnTo>
                    <a:pt x="66" y="196"/>
                  </a:lnTo>
                  <a:lnTo>
                    <a:pt x="68" y="196"/>
                  </a:lnTo>
                  <a:lnTo>
                    <a:pt x="68" y="197"/>
                  </a:lnTo>
                  <a:lnTo>
                    <a:pt x="66" y="197"/>
                  </a:lnTo>
                  <a:lnTo>
                    <a:pt x="66" y="199"/>
                  </a:lnTo>
                  <a:lnTo>
                    <a:pt x="66" y="199"/>
                  </a:lnTo>
                  <a:lnTo>
                    <a:pt x="66" y="200"/>
                  </a:lnTo>
                  <a:lnTo>
                    <a:pt x="65" y="200"/>
                  </a:lnTo>
                  <a:lnTo>
                    <a:pt x="65" y="200"/>
                  </a:lnTo>
                  <a:lnTo>
                    <a:pt x="63" y="199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63" y="200"/>
                  </a:lnTo>
                  <a:lnTo>
                    <a:pt x="65" y="202"/>
                  </a:lnTo>
                  <a:lnTo>
                    <a:pt x="65" y="204"/>
                  </a:lnTo>
                  <a:lnTo>
                    <a:pt x="65" y="204"/>
                  </a:lnTo>
                  <a:lnTo>
                    <a:pt x="63" y="205"/>
                  </a:lnTo>
                  <a:lnTo>
                    <a:pt x="61" y="205"/>
                  </a:lnTo>
                  <a:lnTo>
                    <a:pt x="58" y="204"/>
                  </a:lnTo>
                  <a:lnTo>
                    <a:pt x="55" y="199"/>
                  </a:lnTo>
                  <a:lnTo>
                    <a:pt x="54" y="199"/>
                  </a:lnTo>
                  <a:lnTo>
                    <a:pt x="58" y="204"/>
                  </a:lnTo>
                  <a:lnTo>
                    <a:pt x="58" y="204"/>
                  </a:lnTo>
                  <a:lnTo>
                    <a:pt x="58" y="205"/>
                  </a:lnTo>
                  <a:lnTo>
                    <a:pt x="58" y="207"/>
                  </a:lnTo>
                  <a:lnTo>
                    <a:pt x="58" y="207"/>
                  </a:lnTo>
                  <a:lnTo>
                    <a:pt x="49" y="211"/>
                  </a:lnTo>
                  <a:lnTo>
                    <a:pt x="47" y="213"/>
                  </a:lnTo>
                  <a:lnTo>
                    <a:pt x="46" y="216"/>
                  </a:lnTo>
                  <a:lnTo>
                    <a:pt x="44" y="218"/>
                  </a:lnTo>
                  <a:lnTo>
                    <a:pt x="43" y="218"/>
                  </a:lnTo>
                  <a:lnTo>
                    <a:pt x="39" y="219"/>
                  </a:lnTo>
                  <a:lnTo>
                    <a:pt x="38" y="219"/>
                  </a:lnTo>
                  <a:lnTo>
                    <a:pt x="39" y="216"/>
                  </a:lnTo>
                  <a:lnTo>
                    <a:pt x="39" y="216"/>
                  </a:lnTo>
                  <a:lnTo>
                    <a:pt x="39" y="210"/>
                  </a:lnTo>
                  <a:lnTo>
                    <a:pt x="39" y="204"/>
                  </a:lnTo>
                  <a:lnTo>
                    <a:pt x="41" y="200"/>
                  </a:lnTo>
                  <a:lnTo>
                    <a:pt x="41" y="200"/>
                  </a:lnTo>
                  <a:lnTo>
                    <a:pt x="43" y="200"/>
                  </a:lnTo>
                  <a:lnTo>
                    <a:pt x="43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1" y="197"/>
                  </a:lnTo>
                  <a:lnTo>
                    <a:pt x="39" y="197"/>
                  </a:lnTo>
                  <a:lnTo>
                    <a:pt x="39" y="196"/>
                  </a:lnTo>
                  <a:lnTo>
                    <a:pt x="38" y="196"/>
                  </a:lnTo>
                  <a:lnTo>
                    <a:pt x="36" y="196"/>
                  </a:lnTo>
                  <a:lnTo>
                    <a:pt x="36" y="196"/>
                  </a:lnTo>
                  <a:lnTo>
                    <a:pt x="36" y="194"/>
                  </a:lnTo>
                  <a:lnTo>
                    <a:pt x="35" y="194"/>
                  </a:lnTo>
                  <a:lnTo>
                    <a:pt x="33" y="193"/>
                  </a:lnTo>
                  <a:lnTo>
                    <a:pt x="35" y="193"/>
                  </a:lnTo>
                  <a:lnTo>
                    <a:pt x="35" y="191"/>
                  </a:lnTo>
                  <a:lnTo>
                    <a:pt x="35" y="191"/>
                  </a:lnTo>
                  <a:lnTo>
                    <a:pt x="38" y="191"/>
                  </a:lnTo>
                  <a:lnTo>
                    <a:pt x="39" y="191"/>
                  </a:lnTo>
                  <a:lnTo>
                    <a:pt x="39" y="191"/>
                  </a:lnTo>
                  <a:lnTo>
                    <a:pt x="39" y="189"/>
                  </a:lnTo>
                  <a:lnTo>
                    <a:pt x="41" y="189"/>
                  </a:lnTo>
                  <a:lnTo>
                    <a:pt x="43" y="188"/>
                  </a:lnTo>
                  <a:lnTo>
                    <a:pt x="43" y="188"/>
                  </a:lnTo>
                  <a:lnTo>
                    <a:pt x="43" y="186"/>
                  </a:lnTo>
                  <a:lnTo>
                    <a:pt x="43" y="186"/>
                  </a:lnTo>
                  <a:lnTo>
                    <a:pt x="43" y="185"/>
                  </a:lnTo>
                  <a:lnTo>
                    <a:pt x="44" y="185"/>
                  </a:lnTo>
                  <a:lnTo>
                    <a:pt x="46" y="186"/>
                  </a:lnTo>
                  <a:lnTo>
                    <a:pt x="46" y="186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9" y="185"/>
                  </a:lnTo>
                  <a:lnTo>
                    <a:pt x="50" y="185"/>
                  </a:lnTo>
                  <a:lnTo>
                    <a:pt x="52" y="185"/>
                  </a:lnTo>
                  <a:lnTo>
                    <a:pt x="52" y="185"/>
                  </a:lnTo>
                  <a:lnTo>
                    <a:pt x="54" y="185"/>
                  </a:lnTo>
                  <a:lnTo>
                    <a:pt x="54" y="186"/>
                  </a:lnTo>
                  <a:lnTo>
                    <a:pt x="54" y="186"/>
                  </a:lnTo>
                  <a:lnTo>
                    <a:pt x="55" y="186"/>
                  </a:lnTo>
                  <a:lnTo>
                    <a:pt x="55" y="186"/>
                  </a:lnTo>
                  <a:lnTo>
                    <a:pt x="57" y="186"/>
                  </a:lnTo>
                  <a:lnTo>
                    <a:pt x="58" y="186"/>
                  </a:lnTo>
                  <a:lnTo>
                    <a:pt x="58" y="185"/>
                  </a:lnTo>
                  <a:lnTo>
                    <a:pt x="58" y="183"/>
                  </a:lnTo>
                  <a:lnTo>
                    <a:pt x="58" y="183"/>
                  </a:lnTo>
                  <a:lnTo>
                    <a:pt x="57" y="183"/>
                  </a:lnTo>
                  <a:lnTo>
                    <a:pt x="55" y="180"/>
                  </a:lnTo>
                  <a:lnTo>
                    <a:pt x="54" y="180"/>
                  </a:lnTo>
                  <a:lnTo>
                    <a:pt x="54" y="178"/>
                  </a:lnTo>
                  <a:lnTo>
                    <a:pt x="54" y="177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5" y="175"/>
                  </a:lnTo>
                  <a:lnTo>
                    <a:pt x="55" y="174"/>
                  </a:lnTo>
                  <a:lnTo>
                    <a:pt x="55" y="174"/>
                  </a:lnTo>
                  <a:lnTo>
                    <a:pt x="57" y="172"/>
                  </a:lnTo>
                  <a:lnTo>
                    <a:pt x="58" y="174"/>
                  </a:lnTo>
                  <a:lnTo>
                    <a:pt x="60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1"/>
                  </a:lnTo>
                  <a:lnTo>
                    <a:pt x="61" y="171"/>
                  </a:lnTo>
                  <a:lnTo>
                    <a:pt x="63" y="171"/>
                  </a:lnTo>
                  <a:lnTo>
                    <a:pt x="65" y="171"/>
                  </a:lnTo>
                  <a:lnTo>
                    <a:pt x="66" y="169"/>
                  </a:lnTo>
                  <a:lnTo>
                    <a:pt x="68" y="169"/>
                  </a:lnTo>
                  <a:lnTo>
                    <a:pt x="69" y="169"/>
                  </a:lnTo>
                  <a:lnTo>
                    <a:pt x="71" y="167"/>
                  </a:lnTo>
                  <a:lnTo>
                    <a:pt x="73" y="166"/>
                  </a:lnTo>
                  <a:lnTo>
                    <a:pt x="74" y="164"/>
                  </a:lnTo>
                  <a:lnTo>
                    <a:pt x="74" y="164"/>
                  </a:lnTo>
                  <a:lnTo>
                    <a:pt x="76" y="164"/>
                  </a:lnTo>
                  <a:lnTo>
                    <a:pt x="76" y="166"/>
                  </a:lnTo>
                  <a:lnTo>
                    <a:pt x="77" y="166"/>
                  </a:lnTo>
                  <a:lnTo>
                    <a:pt x="77" y="164"/>
                  </a:lnTo>
                  <a:lnTo>
                    <a:pt x="79" y="163"/>
                  </a:lnTo>
                  <a:lnTo>
                    <a:pt x="79" y="161"/>
                  </a:lnTo>
                  <a:lnTo>
                    <a:pt x="79" y="159"/>
                  </a:lnTo>
                  <a:lnTo>
                    <a:pt x="77" y="158"/>
                  </a:lnTo>
                  <a:lnTo>
                    <a:pt x="77" y="156"/>
                  </a:lnTo>
                  <a:lnTo>
                    <a:pt x="77" y="155"/>
                  </a:lnTo>
                  <a:lnTo>
                    <a:pt x="79" y="152"/>
                  </a:lnTo>
                  <a:lnTo>
                    <a:pt x="79" y="148"/>
                  </a:lnTo>
                  <a:lnTo>
                    <a:pt x="79" y="147"/>
                  </a:lnTo>
                  <a:lnTo>
                    <a:pt x="79" y="145"/>
                  </a:lnTo>
                  <a:lnTo>
                    <a:pt x="77" y="142"/>
                  </a:lnTo>
                  <a:lnTo>
                    <a:pt x="76" y="141"/>
                  </a:lnTo>
                  <a:lnTo>
                    <a:pt x="76" y="141"/>
                  </a:lnTo>
                  <a:lnTo>
                    <a:pt x="76" y="139"/>
                  </a:lnTo>
                  <a:lnTo>
                    <a:pt x="76" y="139"/>
                  </a:lnTo>
                  <a:lnTo>
                    <a:pt x="76" y="136"/>
                  </a:lnTo>
                  <a:lnTo>
                    <a:pt x="76" y="134"/>
                  </a:lnTo>
                  <a:lnTo>
                    <a:pt x="77" y="134"/>
                  </a:lnTo>
                  <a:lnTo>
                    <a:pt x="77" y="133"/>
                  </a:lnTo>
                  <a:lnTo>
                    <a:pt x="79" y="131"/>
                  </a:lnTo>
                  <a:lnTo>
                    <a:pt x="77" y="130"/>
                  </a:lnTo>
                  <a:lnTo>
                    <a:pt x="77" y="128"/>
                  </a:lnTo>
                  <a:lnTo>
                    <a:pt x="79" y="128"/>
                  </a:lnTo>
                  <a:lnTo>
                    <a:pt x="77" y="126"/>
                  </a:lnTo>
                  <a:lnTo>
                    <a:pt x="77" y="126"/>
                  </a:lnTo>
                  <a:lnTo>
                    <a:pt x="77" y="125"/>
                  </a:lnTo>
                  <a:lnTo>
                    <a:pt x="79" y="125"/>
                  </a:lnTo>
                  <a:lnTo>
                    <a:pt x="79" y="123"/>
                  </a:lnTo>
                  <a:lnTo>
                    <a:pt x="80" y="123"/>
                  </a:lnTo>
                  <a:lnTo>
                    <a:pt x="80" y="122"/>
                  </a:lnTo>
                  <a:lnTo>
                    <a:pt x="79" y="122"/>
                  </a:lnTo>
                  <a:lnTo>
                    <a:pt x="79" y="120"/>
                  </a:lnTo>
                  <a:lnTo>
                    <a:pt x="77" y="119"/>
                  </a:lnTo>
                  <a:lnTo>
                    <a:pt x="76" y="117"/>
                  </a:lnTo>
                  <a:lnTo>
                    <a:pt x="74" y="117"/>
                  </a:lnTo>
                  <a:lnTo>
                    <a:pt x="74" y="115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6" y="112"/>
                  </a:lnTo>
                  <a:lnTo>
                    <a:pt x="76" y="112"/>
                  </a:lnTo>
                  <a:lnTo>
                    <a:pt x="76" y="111"/>
                  </a:lnTo>
                  <a:lnTo>
                    <a:pt x="76" y="111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1" y="106"/>
                  </a:lnTo>
                  <a:lnTo>
                    <a:pt x="71" y="106"/>
                  </a:lnTo>
                  <a:lnTo>
                    <a:pt x="69" y="106"/>
                  </a:lnTo>
                  <a:lnTo>
                    <a:pt x="69" y="104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6" y="104"/>
                  </a:lnTo>
                  <a:lnTo>
                    <a:pt x="66" y="104"/>
                  </a:lnTo>
                  <a:lnTo>
                    <a:pt x="66" y="103"/>
                  </a:lnTo>
                  <a:lnTo>
                    <a:pt x="65" y="103"/>
                  </a:lnTo>
                  <a:lnTo>
                    <a:pt x="65" y="101"/>
                  </a:lnTo>
                  <a:lnTo>
                    <a:pt x="65" y="101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6"/>
                  </a:lnTo>
                  <a:lnTo>
                    <a:pt x="63" y="96"/>
                  </a:lnTo>
                  <a:lnTo>
                    <a:pt x="61" y="96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7" y="90"/>
                  </a:lnTo>
                  <a:lnTo>
                    <a:pt x="55" y="90"/>
                  </a:lnTo>
                  <a:lnTo>
                    <a:pt x="55" y="89"/>
                  </a:lnTo>
                  <a:lnTo>
                    <a:pt x="54" y="87"/>
                  </a:lnTo>
                  <a:lnTo>
                    <a:pt x="52" y="85"/>
                  </a:lnTo>
                  <a:lnTo>
                    <a:pt x="50" y="84"/>
                  </a:lnTo>
                  <a:lnTo>
                    <a:pt x="50" y="82"/>
                  </a:lnTo>
                  <a:lnTo>
                    <a:pt x="50" y="82"/>
                  </a:lnTo>
                  <a:lnTo>
                    <a:pt x="49" y="81"/>
                  </a:lnTo>
                  <a:lnTo>
                    <a:pt x="49" y="79"/>
                  </a:lnTo>
                  <a:lnTo>
                    <a:pt x="47" y="79"/>
                  </a:lnTo>
                  <a:lnTo>
                    <a:pt x="46" y="79"/>
                  </a:lnTo>
                  <a:lnTo>
                    <a:pt x="46" y="78"/>
                  </a:lnTo>
                  <a:lnTo>
                    <a:pt x="44" y="76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3" y="73"/>
                  </a:lnTo>
                  <a:lnTo>
                    <a:pt x="44" y="73"/>
                  </a:lnTo>
                  <a:lnTo>
                    <a:pt x="44" y="71"/>
                  </a:lnTo>
                  <a:lnTo>
                    <a:pt x="43" y="71"/>
                  </a:lnTo>
                  <a:lnTo>
                    <a:pt x="41" y="70"/>
                  </a:lnTo>
                  <a:lnTo>
                    <a:pt x="38" y="70"/>
                  </a:lnTo>
                  <a:lnTo>
                    <a:pt x="36" y="68"/>
                  </a:lnTo>
                  <a:lnTo>
                    <a:pt x="35" y="68"/>
                  </a:lnTo>
                  <a:lnTo>
                    <a:pt x="33" y="67"/>
                  </a:lnTo>
                  <a:lnTo>
                    <a:pt x="28" y="63"/>
                  </a:lnTo>
                  <a:lnTo>
                    <a:pt x="27" y="63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2" y="56"/>
                  </a:lnTo>
                  <a:lnTo>
                    <a:pt x="35" y="57"/>
                  </a:lnTo>
                  <a:lnTo>
                    <a:pt x="36" y="57"/>
                  </a:lnTo>
                  <a:lnTo>
                    <a:pt x="38" y="56"/>
                  </a:lnTo>
                  <a:lnTo>
                    <a:pt x="39" y="54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1"/>
                  </a:lnTo>
                  <a:lnTo>
                    <a:pt x="41" y="51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8"/>
                  </a:lnTo>
                  <a:lnTo>
                    <a:pt x="38" y="49"/>
                  </a:lnTo>
                  <a:lnTo>
                    <a:pt x="36" y="48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5" y="43"/>
                  </a:lnTo>
                  <a:lnTo>
                    <a:pt x="35" y="43"/>
                  </a:lnTo>
                  <a:lnTo>
                    <a:pt x="36" y="43"/>
                  </a:lnTo>
                  <a:lnTo>
                    <a:pt x="36" y="41"/>
                  </a:lnTo>
                  <a:lnTo>
                    <a:pt x="35" y="41"/>
                  </a:lnTo>
                  <a:lnTo>
                    <a:pt x="33" y="40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28" y="37"/>
                  </a:lnTo>
                  <a:lnTo>
                    <a:pt x="28" y="38"/>
                  </a:lnTo>
                  <a:lnTo>
                    <a:pt x="25" y="38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0" y="40"/>
                  </a:lnTo>
                  <a:lnTo>
                    <a:pt x="19" y="40"/>
                  </a:lnTo>
                  <a:lnTo>
                    <a:pt x="16" y="38"/>
                  </a:lnTo>
                  <a:lnTo>
                    <a:pt x="14" y="38"/>
                  </a:lnTo>
                  <a:lnTo>
                    <a:pt x="11" y="33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29"/>
                  </a:lnTo>
                  <a:lnTo>
                    <a:pt x="13" y="29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9" y="24"/>
                  </a:lnTo>
                  <a:lnTo>
                    <a:pt x="9" y="24"/>
                  </a:lnTo>
                  <a:lnTo>
                    <a:pt x="9" y="26"/>
                  </a:lnTo>
                  <a:lnTo>
                    <a:pt x="9" y="26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5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9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5"/>
                  </a:lnTo>
                  <a:lnTo>
                    <a:pt x="13" y="15"/>
                  </a:lnTo>
                  <a:lnTo>
                    <a:pt x="13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0" y="13"/>
                  </a:lnTo>
                  <a:lnTo>
                    <a:pt x="20" y="10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5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8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11"/>
                  </a:lnTo>
                  <a:lnTo>
                    <a:pt x="33" y="11"/>
                  </a:lnTo>
                  <a:lnTo>
                    <a:pt x="35" y="10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9" y="8"/>
                  </a:lnTo>
                  <a:lnTo>
                    <a:pt x="39" y="7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4" y="2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1" name="Freeform 17">
              <a:extLst>
                <a:ext uri="{FF2B5EF4-FFF2-40B4-BE49-F238E27FC236}">
                  <a16:creationId xmlns:a16="http://schemas.microsoft.com/office/drawing/2014/main" id="{A763FE2F-7898-4FDE-872C-797D3D898F6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2726" y="3897430"/>
              <a:ext cx="13645" cy="17544"/>
            </a:xfrm>
            <a:custGeom>
              <a:avLst/>
              <a:gdLst>
                <a:gd name="T0" fmla="*/ 3 w 7"/>
                <a:gd name="T1" fmla="*/ 8 h 9"/>
                <a:gd name="T2" fmla="*/ 5 w 7"/>
                <a:gd name="T3" fmla="*/ 9 h 9"/>
                <a:gd name="T4" fmla="*/ 7 w 7"/>
                <a:gd name="T5" fmla="*/ 9 h 9"/>
                <a:gd name="T6" fmla="*/ 5 w 7"/>
                <a:gd name="T7" fmla="*/ 9 h 9"/>
                <a:gd name="T8" fmla="*/ 2 w 7"/>
                <a:gd name="T9" fmla="*/ 9 h 9"/>
                <a:gd name="T10" fmla="*/ 2 w 7"/>
                <a:gd name="T11" fmla="*/ 8 h 9"/>
                <a:gd name="T12" fmla="*/ 3 w 7"/>
                <a:gd name="T13" fmla="*/ 8 h 9"/>
                <a:gd name="T14" fmla="*/ 3 w 7"/>
                <a:gd name="T15" fmla="*/ 0 h 9"/>
                <a:gd name="T16" fmla="*/ 5 w 7"/>
                <a:gd name="T17" fmla="*/ 0 h 9"/>
                <a:gd name="T18" fmla="*/ 3 w 7"/>
                <a:gd name="T19" fmla="*/ 0 h 9"/>
                <a:gd name="T20" fmla="*/ 3 w 7"/>
                <a:gd name="T21" fmla="*/ 0 h 9"/>
                <a:gd name="T22" fmla="*/ 3 w 7"/>
                <a:gd name="T23" fmla="*/ 0 h 9"/>
                <a:gd name="T24" fmla="*/ 3 w 7"/>
                <a:gd name="T25" fmla="*/ 0 h 9"/>
                <a:gd name="T26" fmla="*/ 0 w 7"/>
                <a:gd name="T27" fmla="*/ 0 h 9"/>
                <a:gd name="T28" fmla="*/ 2 w 7"/>
                <a:gd name="T29" fmla="*/ 0 h 9"/>
                <a:gd name="T30" fmla="*/ 2 w 7"/>
                <a:gd name="T31" fmla="*/ 0 h 9"/>
                <a:gd name="T32" fmla="*/ 2 w 7"/>
                <a:gd name="T33" fmla="*/ 0 h 9"/>
                <a:gd name="T34" fmla="*/ 0 w 7"/>
                <a:gd name="T35" fmla="*/ 0 h 9"/>
                <a:gd name="T36" fmla="*/ 0 w 7"/>
                <a:gd name="T3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" h="9">
                  <a:moveTo>
                    <a:pt x="3" y="8"/>
                  </a:moveTo>
                  <a:lnTo>
                    <a:pt x="5" y="9"/>
                  </a:lnTo>
                  <a:lnTo>
                    <a:pt x="7" y="9"/>
                  </a:lnTo>
                  <a:lnTo>
                    <a:pt x="5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3" y="8"/>
                  </a:lnTo>
                  <a:close/>
                  <a:moveTo>
                    <a:pt x="3" y="0"/>
                  </a:move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2" name="Freeform 18">
              <a:extLst>
                <a:ext uri="{FF2B5EF4-FFF2-40B4-BE49-F238E27FC236}">
                  <a16:creationId xmlns:a16="http://schemas.microsoft.com/office/drawing/2014/main" id="{ABC0493B-727B-4012-A9F6-8FEE67C247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42472" y="3885735"/>
              <a:ext cx="11695" cy="11695"/>
            </a:xfrm>
            <a:custGeom>
              <a:avLst/>
              <a:gdLst>
                <a:gd name="T0" fmla="*/ 2 w 6"/>
                <a:gd name="T1" fmla="*/ 4 h 6"/>
                <a:gd name="T2" fmla="*/ 2 w 6"/>
                <a:gd name="T3" fmla="*/ 4 h 6"/>
                <a:gd name="T4" fmla="*/ 2 w 6"/>
                <a:gd name="T5" fmla="*/ 6 h 6"/>
                <a:gd name="T6" fmla="*/ 0 w 6"/>
                <a:gd name="T7" fmla="*/ 6 h 6"/>
                <a:gd name="T8" fmla="*/ 0 w 6"/>
                <a:gd name="T9" fmla="*/ 4 h 6"/>
                <a:gd name="T10" fmla="*/ 0 w 6"/>
                <a:gd name="T11" fmla="*/ 4 h 6"/>
                <a:gd name="T12" fmla="*/ 2 w 6"/>
                <a:gd name="T13" fmla="*/ 4 h 6"/>
                <a:gd name="T14" fmla="*/ 5 w 6"/>
                <a:gd name="T15" fmla="*/ 3 h 6"/>
                <a:gd name="T16" fmla="*/ 3 w 6"/>
                <a:gd name="T17" fmla="*/ 4 h 6"/>
                <a:gd name="T18" fmla="*/ 3 w 6"/>
                <a:gd name="T19" fmla="*/ 4 h 6"/>
                <a:gd name="T20" fmla="*/ 3 w 6"/>
                <a:gd name="T21" fmla="*/ 4 h 6"/>
                <a:gd name="T22" fmla="*/ 3 w 6"/>
                <a:gd name="T23" fmla="*/ 4 h 6"/>
                <a:gd name="T24" fmla="*/ 3 w 6"/>
                <a:gd name="T25" fmla="*/ 4 h 6"/>
                <a:gd name="T26" fmla="*/ 5 w 6"/>
                <a:gd name="T27" fmla="*/ 3 h 6"/>
                <a:gd name="T28" fmla="*/ 5 w 6"/>
                <a:gd name="T29" fmla="*/ 0 h 6"/>
                <a:gd name="T30" fmla="*/ 5 w 6"/>
                <a:gd name="T31" fmla="*/ 0 h 6"/>
                <a:gd name="T32" fmla="*/ 6 w 6"/>
                <a:gd name="T33" fmla="*/ 1 h 6"/>
                <a:gd name="T34" fmla="*/ 5 w 6"/>
                <a:gd name="T35" fmla="*/ 1 h 6"/>
                <a:gd name="T36" fmla="*/ 5 w 6"/>
                <a:gd name="T37" fmla="*/ 0 h 6"/>
                <a:gd name="T38" fmla="*/ 5 w 6"/>
                <a:gd name="T39" fmla="*/ 0 h 6"/>
                <a:gd name="T40" fmla="*/ 3 w 6"/>
                <a:gd name="T41" fmla="*/ 0 h 6"/>
                <a:gd name="T42" fmla="*/ 3 w 6"/>
                <a:gd name="T43" fmla="*/ 0 h 6"/>
                <a:gd name="T44" fmla="*/ 5 w 6"/>
                <a:gd name="T4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" h="6">
                  <a:moveTo>
                    <a:pt x="2" y="4"/>
                  </a:moveTo>
                  <a:lnTo>
                    <a:pt x="2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5" y="3"/>
                  </a:move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3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3" name="Freeform 19">
              <a:extLst>
                <a:ext uri="{FF2B5EF4-FFF2-40B4-BE49-F238E27FC236}">
                  <a16:creationId xmlns:a16="http://schemas.microsoft.com/office/drawing/2014/main" id="{E9C5C5AE-5E27-465B-9C49-573998CB74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6870" y="4074809"/>
              <a:ext cx="380099" cy="323571"/>
            </a:xfrm>
            <a:custGeom>
              <a:avLst/>
              <a:gdLst>
                <a:gd name="T0" fmla="*/ 178 w 195"/>
                <a:gd name="T1" fmla="*/ 46 h 166"/>
                <a:gd name="T2" fmla="*/ 180 w 195"/>
                <a:gd name="T3" fmla="*/ 44 h 166"/>
                <a:gd name="T4" fmla="*/ 118 w 195"/>
                <a:gd name="T5" fmla="*/ 18 h 166"/>
                <a:gd name="T6" fmla="*/ 137 w 195"/>
                <a:gd name="T7" fmla="*/ 19 h 166"/>
                <a:gd name="T8" fmla="*/ 132 w 195"/>
                <a:gd name="T9" fmla="*/ 16 h 166"/>
                <a:gd name="T10" fmla="*/ 50 w 195"/>
                <a:gd name="T11" fmla="*/ 2 h 166"/>
                <a:gd name="T12" fmla="*/ 63 w 195"/>
                <a:gd name="T13" fmla="*/ 10 h 166"/>
                <a:gd name="T14" fmla="*/ 74 w 195"/>
                <a:gd name="T15" fmla="*/ 22 h 166"/>
                <a:gd name="T16" fmla="*/ 106 w 195"/>
                <a:gd name="T17" fmla="*/ 24 h 166"/>
                <a:gd name="T18" fmla="*/ 132 w 195"/>
                <a:gd name="T19" fmla="*/ 24 h 166"/>
                <a:gd name="T20" fmla="*/ 137 w 195"/>
                <a:gd name="T21" fmla="*/ 22 h 166"/>
                <a:gd name="T22" fmla="*/ 164 w 195"/>
                <a:gd name="T23" fmla="*/ 22 h 166"/>
                <a:gd name="T24" fmla="*/ 154 w 195"/>
                <a:gd name="T25" fmla="*/ 27 h 166"/>
                <a:gd name="T26" fmla="*/ 156 w 195"/>
                <a:gd name="T27" fmla="*/ 29 h 166"/>
                <a:gd name="T28" fmla="*/ 162 w 195"/>
                <a:gd name="T29" fmla="*/ 33 h 166"/>
                <a:gd name="T30" fmla="*/ 167 w 195"/>
                <a:gd name="T31" fmla="*/ 35 h 166"/>
                <a:gd name="T32" fmla="*/ 170 w 195"/>
                <a:gd name="T33" fmla="*/ 33 h 166"/>
                <a:gd name="T34" fmla="*/ 178 w 195"/>
                <a:gd name="T35" fmla="*/ 43 h 166"/>
                <a:gd name="T36" fmla="*/ 172 w 195"/>
                <a:gd name="T37" fmla="*/ 52 h 166"/>
                <a:gd name="T38" fmla="*/ 189 w 195"/>
                <a:gd name="T39" fmla="*/ 51 h 166"/>
                <a:gd name="T40" fmla="*/ 191 w 195"/>
                <a:gd name="T41" fmla="*/ 60 h 166"/>
                <a:gd name="T42" fmla="*/ 183 w 195"/>
                <a:gd name="T43" fmla="*/ 68 h 166"/>
                <a:gd name="T44" fmla="*/ 189 w 195"/>
                <a:gd name="T45" fmla="*/ 73 h 166"/>
                <a:gd name="T46" fmla="*/ 181 w 195"/>
                <a:gd name="T47" fmla="*/ 78 h 166"/>
                <a:gd name="T48" fmla="*/ 176 w 195"/>
                <a:gd name="T49" fmla="*/ 82 h 166"/>
                <a:gd name="T50" fmla="*/ 180 w 195"/>
                <a:gd name="T51" fmla="*/ 96 h 166"/>
                <a:gd name="T52" fmla="*/ 183 w 195"/>
                <a:gd name="T53" fmla="*/ 108 h 166"/>
                <a:gd name="T54" fmla="*/ 173 w 195"/>
                <a:gd name="T55" fmla="*/ 112 h 166"/>
                <a:gd name="T56" fmla="*/ 156 w 195"/>
                <a:gd name="T57" fmla="*/ 117 h 166"/>
                <a:gd name="T58" fmla="*/ 146 w 195"/>
                <a:gd name="T59" fmla="*/ 119 h 166"/>
                <a:gd name="T60" fmla="*/ 134 w 195"/>
                <a:gd name="T61" fmla="*/ 119 h 166"/>
                <a:gd name="T62" fmla="*/ 124 w 195"/>
                <a:gd name="T63" fmla="*/ 114 h 166"/>
                <a:gd name="T64" fmla="*/ 132 w 195"/>
                <a:gd name="T65" fmla="*/ 130 h 166"/>
                <a:gd name="T66" fmla="*/ 140 w 195"/>
                <a:gd name="T67" fmla="*/ 141 h 166"/>
                <a:gd name="T68" fmla="*/ 137 w 195"/>
                <a:gd name="T69" fmla="*/ 147 h 166"/>
                <a:gd name="T70" fmla="*/ 129 w 195"/>
                <a:gd name="T71" fmla="*/ 155 h 166"/>
                <a:gd name="T72" fmla="*/ 120 w 195"/>
                <a:gd name="T73" fmla="*/ 159 h 166"/>
                <a:gd name="T74" fmla="*/ 113 w 195"/>
                <a:gd name="T75" fmla="*/ 163 h 166"/>
                <a:gd name="T76" fmla="*/ 102 w 195"/>
                <a:gd name="T77" fmla="*/ 164 h 166"/>
                <a:gd name="T78" fmla="*/ 93 w 195"/>
                <a:gd name="T79" fmla="*/ 152 h 166"/>
                <a:gd name="T80" fmla="*/ 90 w 195"/>
                <a:gd name="T81" fmla="*/ 142 h 166"/>
                <a:gd name="T82" fmla="*/ 83 w 195"/>
                <a:gd name="T83" fmla="*/ 136 h 166"/>
                <a:gd name="T84" fmla="*/ 88 w 195"/>
                <a:gd name="T85" fmla="*/ 126 h 166"/>
                <a:gd name="T86" fmla="*/ 80 w 195"/>
                <a:gd name="T87" fmla="*/ 114 h 166"/>
                <a:gd name="T88" fmla="*/ 82 w 195"/>
                <a:gd name="T89" fmla="*/ 96 h 166"/>
                <a:gd name="T90" fmla="*/ 82 w 195"/>
                <a:gd name="T91" fmla="*/ 85 h 166"/>
                <a:gd name="T92" fmla="*/ 60 w 195"/>
                <a:gd name="T93" fmla="*/ 87 h 166"/>
                <a:gd name="T94" fmla="*/ 47 w 195"/>
                <a:gd name="T95" fmla="*/ 76 h 166"/>
                <a:gd name="T96" fmla="*/ 35 w 195"/>
                <a:gd name="T97" fmla="*/ 74 h 166"/>
                <a:gd name="T98" fmla="*/ 17 w 195"/>
                <a:gd name="T99" fmla="*/ 71 h 166"/>
                <a:gd name="T100" fmla="*/ 14 w 195"/>
                <a:gd name="T101" fmla="*/ 60 h 166"/>
                <a:gd name="T102" fmla="*/ 8 w 195"/>
                <a:gd name="T103" fmla="*/ 44 h 166"/>
                <a:gd name="T104" fmla="*/ 0 w 195"/>
                <a:gd name="T105" fmla="*/ 43 h 166"/>
                <a:gd name="T106" fmla="*/ 8 w 195"/>
                <a:gd name="T107" fmla="*/ 24 h 166"/>
                <a:gd name="T108" fmla="*/ 24 w 195"/>
                <a:gd name="T109" fmla="*/ 7 h 166"/>
                <a:gd name="T110" fmla="*/ 22 w 195"/>
                <a:gd name="T111" fmla="*/ 8 h 166"/>
                <a:gd name="T112" fmla="*/ 25 w 195"/>
                <a:gd name="T113" fmla="*/ 19 h 166"/>
                <a:gd name="T114" fmla="*/ 20 w 195"/>
                <a:gd name="T115" fmla="*/ 38 h 166"/>
                <a:gd name="T116" fmla="*/ 30 w 195"/>
                <a:gd name="T117" fmla="*/ 44 h 166"/>
                <a:gd name="T118" fmla="*/ 28 w 195"/>
                <a:gd name="T119" fmla="*/ 27 h 166"/>
                <a:gd name="T120" fmla="*/ 41 w 195"/>
                <a:gd name="T121" fmla="*/ 13 h 166"/>
                <a:gd name="T122" fmla="*/ 50 w 195"/>
                <a:gd name="T123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5" h="166">
                  <a:moveTo>
                    <a:pt x="180" y="44"/>
                  </a:moveTo>
                  <a:lnTo>
                    <a:pt x="181" y="44"/>
                  </a:lnTo>
                  <a:lnTo>
                    <a:pt x="180" y="46"/>
                  </a:lnTo>
                  <a:lnTo>
                    <a:pt x="181" y="46"/>
                  </a:lnTo>
                  <a:lnTo>
                    <a:pt x="181" y="46"/>
                  </a:lnTo>
                  <a:lnTo>
                    <a:pt x="180" y="48"/>
                  </a:lnTo>
                  <a:lnTo>
                    <a:pt x="180" y="48"/>
                  </a:lnTo>
                  <a:lnTo>
                    <a:pt x="178" y="48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0" y="44"/>
                  </a:lnTo>
                  <a:lnTo>
                    <a:pt x="180" y="44"/>
                  </a:lnTo>
                  <a:close/>
                  <a:moveTo>
                    <a:pt x="183" y="43"/>
                  </a:moveTo>
                  <a:lnTo>
                    <a:pt x="183" y="43"/>
                  </a:lnTo>
                  <a:lnTo>
                    <a:pt x="183" y="43"/>
                  </a:lnTo>
                  <a:lnTo>
                    <a:pt x="181" y="43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4"/>
                  </a:lnTo>
                  <a:lnTo>
                    <a:pt x="180" y="43"/>
                  </a:lnTo>
                  <a:lnTo>
                    <a:pt x="181" y="43"/>
                  </a:lnTo>
                  <a:lnTo>
                    <a:pt x="181" y="43"/>
                  </a:lnTo>
                  <a:lnTo>
                    <a:pt x="183" y="43"/>
                  </a:lnTo>
                  <a:close/>
                  <a:moveTo>
                    <a:pt x="115" y="18"/>
                  </a:moveTo>
                  <a:lnTo>
                    <a:pt x="117" y="18"/>
                  </a:lnTo>
                  <a:lnTo>
                    <a:pt x="118" y="18"/>
                  </a:lnTo>
                  <a:lnTo>
                    <a:pt x="118" y="18"/>
                  </a:lnTo>
                  <a:lnTo>
                    <a:pt x="117" y="19"/>
                  </a:lnTo>
                  <a:lnTo>
                    <a:pt x="117" y="18"/>
                  </a:lnTo>
                  <a:lnTo>
                    <a:pt x="115" y="18"/>
                  </a:lnTo>
                  <a:lnTo>
                    <a:pt x="115" y="18"/>
                  </a:lnTo>
                  <a:close/>
                  <a:moveTo>
                    <a:pt x="137" y="15"/>
                  </a:moveTo>
                  <a:lnTo>
                    <a:pt x="137" y="15"/>
                  </a:lnTo>
                  <a:lnTo>
                    <a:pt x="139" y="16"/>
                  </a:lnTo>
                  <a:lnTo>
                    <a:pt x="139" y="18"/>
                  </a:lnTo>
                  <a:lnTo>
                    <a:pt x="137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4" y="18"/>
                  </a:lnTo>
                  <a:lnTo>
                    <a:pt x="134" y="18"/>
                  </a:lnTo>
                  <a:lnTo>
                    <a:pt x="132" y="18"/>
                  </a:lnTo>
                  <a:lnTo>
                    <a:pt x="131" y="18"/>
                  </a:lnTo>
                  <a:lnTo>
                    <a:pt x="129" y="18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35" y="16"/>
                  </a:lnTo>
                  <a:lnTo>
                    <a:pt x="135" y="16"/>
                  </a:lnTo>
                  <a:lnTo>
                    <a:pt x="137" y="15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2"/>
                  </a:lnTo>
                  <a:lnTo>
                    <a:pt x="52" y="2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8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6" y="11"/>
                  </a:lnTo>
                  <a:lnTo>
                    <a:pt x="69" y="13"/>
                  </a:lnTo>
                  <a:lnTo>
                    <a:pt x="72" y="15"/>
                  </a:lnTo>
                  <a:lnTo>
                    <a:pt x="72" y="16"/>
                  </a:lnTo>
                  <a:lnTo>
                    <a:pt x="72" y="18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4" y="21"/>
                  </a:lnTo>
                  <a:lnTo>
                    <a:pt x="74" y="22"/>
                  </a:lnTo>
                  <a:lnTo>
                    <a:pt x="76" y="24"/>
                  </a:lnTo>
                  <a:lnTo>
                    <a:pt x="80" y="24"/>
                  </a:lnTo>
                  <a:lnTo>
                    <a:pt x="83" y="24"/>
                  </a:lnTo>
                  <a:lnTo>
                    <a:pt x="90" y="22"/>
                  </a:lnTo>
                  <a:lnTo>
                    <a:pt x="93" y="22"/>
                  </a:lnTo>
                  <a:lnTo>
                    <a:pt x="102" y="22"/>
                  </a:lnTo>
                  <a:lnTo>
                    <a:pt x="106" y="22"/>
                  </a:lnTo>
                  <a:lnTo>
                    <a:pt x="106" y="24"/>
                  </a:lnTo>
                  <a:lnTo>
                    <a:pt x="106" y="24"/>
                  </a:lnTo>
                  <a:lnTo>
                    <a:pt x="109" y="27"/>
                  </a:lnTo>
                  <a:lnTo>
                    <a:pt x="112" y="29"/>
                  </a:lnTo>
                  <a:lnTo>
                    <a:pt x="113" y="29"/>
                  </a:lnTo>
                  <a:lnTo>
                    <a:pt x="117" y="30"/>
                  </a:lnTo>
                  <a:lnTo>
                    <a:pt x="120" y="30"/>
                  </a:lnTo>
                  <a:lnTo>
                    <a:pt x="121" y="30"/>
                  </a:lnTo>
                  <a:lnTo>
                    <a:pt x="121" y="30"/>
                  </a:lnTo>
                  <a:lnTo>
                    <a:pt x="123" y="30"/>
                  </a:lnTo>
                  <a:lnTo>
                    <a:pt x="132" y="24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40" y="24"/>
                  </a:lnTo>
                  <a:lnTo>
                    <a:pt x="137" y="24"/>
                  </a:lnTo>
                  <a:lnTo>
                    <a:pt x="134" y="22"/>
                  </a:lnTo>
                  <a:lnTo>
                    <a:pt x="132" y="24"/>
                  </a:lnTo>
                  <a:lnTo>
                    <a:pt x="131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3" y="22"/>
                  </a:lnTo>
                  <a:lnTo>
                    <a:pt x="146" y="21"/>
                  </a:lnTo>
                  <a:lnTo>
                    <a:pt x="150" y="21"/>
                  </a:lnTo>
                  <a:lnTo>
                    <a:pt x="151" y="21"/>
                  </a:lnTo>
                  <a:lnTo>
                    <a:pt x="154" y="21"/>
                  </a:lnTo>
                  <a:lnTo>
                    <a:pt x="161" y="21"/>
                  </a:lnTo>
                  <a:lnTo>
                    <a:pt x="167" y="21"/>
                  </a:lnTo>
                  <a:lnTo>
                    <a:pt x="165" y="21"/>
                  </a:lnTo>
                  <a:lnTo>
                    <a:pt x="164" y="22"/>
                  </a:lnTo>
                  <a:lnTo>
                    <a:pt x="161" y="22"/>
                  </a:lnTo>
                  <a:lnTo>
                    <a:pt x="159" y="24"/>
                  </a:lnTo>
                  <a:lnTo>
                    <a:pt x="154" y="24"/>
                  </a:lnTo>
                  <a:lnTo>
                    <a:pt x="151" y="24"/>
                  </a:lnTo>
                  <a:lnTo>
                    <a:pt x="153" y="24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4" y="29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6" y="30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8" y="29"/>
                  </a:lnTo>
                  <a:lnTo>
                    <a:pt x="159" y="32"/>
                  </a:lnTo>
                  <a:lnTo>
                    <a:pt x="159" y="35"/>
                  </a:lnTo>
                  <a:lnTo>
                    <a:pt x="161" y="35"/>
                  </a:lnTo>
                  <a:lnTo>
                    <a:pt x="161" y="35"/>
                  </a:lnTo>
                  <a:lnTo>
                    <a:pt x="161" y="33"/>
                  </a:lnTo>
                  <a:lnTo>
                    <a:pt x="161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5" y="33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9" y="37"/>
                  </a:lnTo>
                  <a:lnTo>
                    <a:pt x="169" y="37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9" y="33"/>
                  </a:lnTo>
                  <a:lnTo>
                    <a:pt x="170" y="33"/>
                  </a:lnTo>
                  <a:lnTo>
                    <a:pt x="170" y="33"/>
                  </a:lnTo>
                  <a:lnTo>
                    <a:pt x="172" y="33"/>
                  </a:lnTo>
                  <a:lnTo>
                    <a:pt x="175" y="37"/>
                  </a:lnTo>
                  <a:lnTo>
                    <a:pt x="175" y="37"/>
                  </a:lnTo>
                  <a:lnTo>
                    <a:pt x="178" y="38"/>
                  </a:lnTo>
                  <a:lnTo>
                    <a:pt x="181" y="40"/>
                  </a:lnTo>
                  <a:lnTo>
                    <a:pt x="181" y="41"/>
                  </a:lnTo>
                  <a:lnTo>
                    <a:pt x="181" y="41"/>
                  </a:lnTo>
                  <a:lnTo>
                    <a:pt x="180" y="43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6" y="48"/>
                  </a:lnTo>
                  <a:lnTo>
                    <a:pt x="176" y="49"/>
                  </a:lnTo>
                  <a:lnTo>
                    <a:pt x="175" y="52"/>
                  </a:lnTo>
                  <a:lnTo>
                    <a:pt x="170" y="52"/>
                  </a:lnTo>
                  <a:lnTo>
                    <a:pt x="172" y="52"/>
                  </a:lnTo>
                  <a:lnTo>
                    <a:pt x="173" y="52"/>
                  </a:lnTo>
                  <a:lnTo>
                    <a:pt x="175" y="54"/>
                  </a:lnTo>
                  <a:lnTo>
                    <a:pt x="176" y="54"/>
                  </a:lnTo>
                  <a:lnTo>
                    <a:pt x="178" y="54"/>
                  </a:lnTo>
                  <a:lnTo>
                    <a:pt x="181" y="52"/>
                  </a:lnTo>
                  <a:lnTo>
                    <a:pt x="181" y="52"/>
                  </a:lnTo>
                  <a:lnTo>
                    <a:pt x="186" y="52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91" y="51"/>
                  </a:lnTo>
                  <a:lnTo>
                    <a:pt x="194" y="52"/>
                  </a:lnTo>
                  <a:lnTo>
                    <a:pt x="195" y="56"/>
                  </a:lnTo>
                  <a:lnTo>
                    <a:pt x="195" y="56"/>
                  </a:lnTo>
                  <a:lnTo>
                    <a:pt x="195" y="57"/>
                  </a:lnTo>
                  <a:lnTo>
                    <a:pt x="194" y="57"/>
                  </a:lnTo>
                  <a:lnTo>
                    <a:pt x="194" y="59"/>
                  </a:lnTo>
                  <a:lnTo>
                    <a:pt x="192" y="60"/>
                  </a:lnTo>
                  <a:lnTo>
                    <a:pt x="191" y="60"/>
                  </a:lnTo>
                  <a:lnTo>
                    <a:pt x="189" y="62"/>
                  </a:lnTo>
                  <a:lnTo>
                    <a:pt x="189" y="62"/>
                  </a:lnTo>
                  <a:lnTo>
                    <a:pt x="187" y="63"/>
                  </a:lnTo>
                  <a:lnTo>
                    <a:pt x="186" y="63"/>
                  </a:lnTo>
                  <a:lnTo>
                    <a:pt x="186" y="63"/>
                  </a:lnTo>
                  <a:lnTo>
                    <a:pt x="184" y="65"/>
                  </a:lnTo>
                  <a:lnTo>
                    <a:pt x="184" y="67"/>
                  </a:lnTo>
                  <a:lnTo>
                    <a:pt x="183" y="67"/>
                  </a:lnTo>
                  <a:lnTo>
                    <a:pt x="183" y="68"/>
                  </a:lnTo>
                  <a:lnTo>
                    <a:pt x="184" y="70"/>
                  </a:lnTo>
                  <a:lnTo>
                    <a:pt x="184" y="70"/>
                  </a:lnTo>
                  <a:lnTo>
                    <a:pt x="184" y="71"/>
                  </a:lnTo>
                  <a:lnTo>
                    <a:pt x="184" y="71"/>
                  </a:lnTo>
                  <a:lnTo>
                    <a:pt x="184" y="73"/>
                  </a:lnTo>
                  <a:lnTo>
                    <a:pt x="186" y="73"/>
                  </a:lnTo>
                  <a:lnTo>
                    <a:pt x="186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4"/>
                  </a:lnTo>
                  <a:lnTo>
                    <a:pt x="187" y="76"/>
                  </a:lnTo>
                  <a:lnTo>
                    <a:pt x="184" y="78"/>
                  </a:lnTo>
                  <a:lnTo>
                    <a:pt x="184" y="78"/>
                  </a:lnTo>
                  <a:lnTo>
                    <a:pt x="183" y="78"/>
                  </a:lnTo>
                  <a:lnTo>
                    <a:pt x="181" y="78"/>
                  </a:lnTo>
                  <a:lnTo>
                    <a:pt x="181" y="78"/>
                  </a:lnTo>
                  <a:lnTo>
                    <a:pt x="180" y="78"/>
                  </a:lnTo>
                  <a:lnTo>
                    <a:pt x="180" y="79"/>
                  </a:lnTo>
                  <a:lnTo>
                    <a:pt x="180" y="79"/>
                  </a:lnTo>
                  <a:lnTo>
                    <a:pt x="178" y="79"/>
                  </a:lnTo>
                  <a:lnTo>
                    <a:pt x="176" y="79"/>
                  </a:lnTo>
                  <a:lnTo>
                    <a:pt x="176" y="79"/>
                  </a:lnTo>
                  <a:lnTo>
                    <a:pt x="176" y="81"/>
                  </a:lnTo>
                  <a:lnTo>
                    <a:pt x="176" y="82"/>
                  </a:lnTo>
                  <a:lnTo>
                    <a:pt x="176" y="82"/>
                  </a:lnTo>
                  <a:lnTo>
                    <a:pt x="176" y="84"/>
                  </a:lnTo>
                  <a:lnTo>
                    <a:pt x="176" y="85"/>
                  </a:lnTo>
                  <a:lnTo>
                    <a:pt x="176" y="87"/>
                  </a:lnTo>
                  <a:lnTo>
                    <a:pt x="176" y="87"/>
                  </a:lnTo>
                  <a:lnTo>
                    <a:pt x="175" y="89"/>
                  </a:lnTo>
                  <a:lnTo>
                    <a:pt x="173" y="90"/>
                  </a:lnTo>
                  <a:lnTo>
                    <a:pt x="173" y="90"/>
                  </a:lnTo>
                  <a:lnTo>
                    <a:pt x="176" y="93"/>
                  </a:lnTo>
                  <a:lnTo>
                    <a:pt x="180" y="96"/>
                  </a:lnTo>
                  <a:lnTo>
                    <a:pt x="183" y="101"/>
                  </a:lnTo>
                  <a:lnTo>
                    <a:pt x="183" y="101"/>
                  </a:lnTo>
                  <a:lnTo>
                    <a:pt x="184" y="101"/>
                  </a:lnTo>
                  <a:lnTo>
                    <a:pt x="184" y="103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6"/>
                  </a:lnTo>
                  <a:lnTo>
                    <a:pt x="183" y="108"/>
                  </a:lnTo>
                  <a:lnTo>
                    <a:pt x="181" y="108"/>
                  </a:lnTo>
                  <a:lnTo>
                    <a:pt x="180" y="108"/>
                  </a:lnTo>
                  <a:lnTo>
                    <a:pt x="180" y="109"/>
                  </a:lnTo>
                  <a:lnTo>
                    <a:pt x="180" y="111"/>
                  </a:lnTo>
                  <a:lnTo>
                    <a:pt x="178" y="111"/>
                  </a:lnTo>
                  <a:lnTo>
                    <a:pt x="178" y="111"/>
                  </a:lnTo>
                  <a:lnTo>
                    <a:pt x="176" y="111"/>
                  </a:lnTo>
                  <a:lnTo>
                    <a:pt x="175" y="111"/>
                  </a:lnTo>
                  <a:lnTo>
                    <a:pt x="173" y="112"/>
                  </a:lnTo>
                  <a:lnTo>
                    <a:pt x="172" y="112"/>
                  </a:lnTo>
                  <a:lnTo>
                    <a:pt x="170" y="114"/>
                  </a:lnTo>
                  <a:lnTo>
                    <a:pt x="167" y="115"/>
                  </a:lnTo>
                  <a:lnTo>
                    <a:pt x="164" y="115"/>
                  </a:lnTo>
                  <a:lnTo>
                    <a:pt x="162" y="117"/>
                  </a:lnTo>
                  <a:lnTo>
                    <a:pt x="159" y="115"/>
                  </a:lnTo>
                  <a:lnTo>
                    <a:pt x="158" y="115"/>
                  </a:lnTo>
                  <a:lnTo>
                    <a:pt x="156" y="117"/>
                  </a:lnTo>
                  <a:lnTo>
                    <a:pt x="156" y="117"/>
                  </a:lnTo>
                  <a:lnTo>
                    <a:pt x="154" y="117"/>
                  </a:lnTo>
                  <a:lnTo>
                    <a:pt x="154" y="117"/>
                  </a:lnTo>
                  <a:lnTo>
                    <a:pt x="154" y="119"/>
                  </a:lnTo>
                  <a:lnTo>
                    <a:pt x="153" y="123"/>
                  </a:lnTo>
                  <a:lnTo>
                    <a:pt x="153" y="123"/>
                  </a:lnTo>
                  <a:lnTo>
                    <a:pt x="151" y="123"/>
                  </a:lnTo>
                  <a:lnTo>
                    <a:pt x="150" y="122"/>
                  </a:lnTo>
                  <a:lnTo>
                    <a:pt x="148" y="122"/>
                  </a:lnTo>
                  <a:lnTo>
                    <a:pt x="146" y="119"/>
                  </a:lnTo>
                  <a:lnTo>
                    <a:pt x="145" y="119"/>
                  </a:lnTo>
                  <a:lnTo>
                    <a:pt x="145" y="119"/>
                  </a:lnTo>
                  <a:lnTo>
                    <a:pt x="142" y="120"/>
                  </a:lnTo>
                  <a:lnTo>
                    <a:pt x="142" y="119"/>
                  </a:lnTo>
                  <a:lnTo>
                    <a:pt x="140" y="119"/>
                  </a:lnTo>
                  <a:lnTo>
                    <a:pt x="139" y="119"/>
                  </a:lnTo>
                  <a:lnTo>
                    <a:pt x="137" y="119"/>
                  </a:lnTo>
                  <a:lnTo>
                    <a:pt x="135" y="119"/>
                  </a:lnTo>
                  <a:lnTo>
                    <a:pt x="134" y="119"/>
                  </a:lnTo>
                  <a:lnTo>
                    <a:pt x="134" y="117"/>
                  </a:lnTo>
                  <a:lnTo>
                    <a:pt x="134" y="117"/>
                  </a:lnTo>
                  <a:lnTo>
                    <a:pt x="132" y="115"/>
                  </a:lnTo>
                  <a:lnTo>
                    <a:pt x="132" y="115"/>
                  </a:lnTo>
                  <a:lnTo>
                    <a:pt x="128" y="115"/>
                  </a:lnTo>
                  <a:lnTo>
                    <a:pt x="126" y="115"/>
                  </a:lnTo>
                  <a:lnTo>
                    <a:pt x="126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6" y="117"/>
                  </a:lnTo>
                  <a:lnTo>
                    <a:pt x="126" y="119"/>
                  </a:lnTo>
                  <a:lnTo>
                    <a:pt x="128" y="120"/>
                  </a:lnTo>
                  <a:lnTo>
                    <a:pt x="132" y="123"/>
                  </a:lnTo>
                  <a:lnTo>
                    <a:pt x="132" y="123"/>
                  </a:lnTo>
                  <a:lnTo>
                    <a:pt x="132" y="125"/>
                  </a:lnTo>
                  <a:lnTo>
                    <a:pt x="132" y="128"/>
                  </a:lnTo>
                  <a:lnTo>
                    <a:pt x="132" y="130"/>
                  </a:lnTo>
                  <a:lnTo>
                    <a:pt x="134" y="133"/>
                  </a:lnTo>
                  <a:lnTo>
                    <a:pt x="135" y="136"/>
                  </a:lnTo>
                  <a:lnTo>
                    <a:pt x="135" y="137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7" y="141"/>
                  </a:lnTo>
                  <a:lnTo>
                    <a:pt x="140" y="141"/>
                  </a:lnTo>
                  <a:lnTo>
                    <a:pt x="142" y="141"/>
                  </a:lnTo>
                  <a:lnTo>
                    <a:pt x="145" y="141"/>
                  </a:lnTo>
                  <a:lnTo>
                    <a:pt x="145" y="142"/>
                  </a:lnTo>
                  <a:lnTo>
                    <a:pt x="145" y="144"/>
                  </a:lnTo>
                  <a:lnTo>
                    <a:pt x="143" y="144"/>
                  </a:lnTo>
                  <a:lnTo>
                    <a:pt x="143" y="145"/>
                  </a:lnTo>
                  <a:lnTo>
                    <a:pt x="142" y="145"/>
                  </a:lnTo>
                  <a:lnTo>
                    <a:pt x="140" y="145"/>
                  </a:lnTo>
                  <a:lnTo>
                    <a:pt x="137" y="147"/>
                  </a:lnTo>
                  <a:lnTo>
                    <a:pt x="137" y="147"/>
                  </a:lnTo>
                  <a:lnTo>
                    <a:pt x="135" y="147"/>
                  </a:lnTo>
                  <a:lnTo>
                    <a:pt x="135" y="147"/>
                  </a:lnTo>
                  <a:lnTo>
                    <a:pt x="135" y="148"/>
                  </a:lnTo>
                  <a:lnTo>
                    <a:pt x="134" y="150"/>
                  </a:lnTo>
                  <a:lnTo>
                    <a:pt x="134" y="152"/>
                  </a:lnTo>
                  <a:lnTo>
                    <a:pt x="132" y="153"/>
                  </a:lnTo>
                  <a:lnTo>
                    <a:pt x="131" y="155"/>
                  </a:lnTo>
                  <a:lnTo>
                    <a:pt x="129" y="155"/>
                  </a:lnTo>
                  <a:lnTo>
                    <a:pt x="129" y="155"/>
                  </a:lnTo>
                  <a:lnTo>
                    <a:pt x="128" y="155"/>
                  </a:lnTo>
                  <a:lnTo>
                    <a:pt x="128" y="156"/>
                  </a:lnTo>
                  <a:lnTo>
                    <a:pt x="126" y="156"/>
                  </a:lnTo>
                  <a:lnTo>
                    <a:pt x="124" y="158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21" y="159"/>
                  </a:lnTo>
                  <a:lnTo>
                    <a:pt x="120" y="159"/>
                  </a:lnTo>
                  <a:lnTo>
                    <a:pt x="118" y="161"/>
                  </a:lnTo>
                  <a:lnTo>
                    <a:pt x="117" y="163"/>
                  </a:lnTo>
                  <a:lnTo>
                    <a:pt x="117" y="163"/>
                  </a:lnTo>
                  <a:lnTo>
                    <a:pt x="115" y="164"/>
                  </a:lnTo>
                  <a:lnTo>
                    <a:pt x="115" y="166"/>
                  </a:lnTo>
                  <a:lnTo>
                    <a:pt x="113" y="166"/>
                  </a:lnTo>
                  <a:lnTo>
                    <a:pt x="113" y="164"/>
                  </a:lnTo>
                  <a:lnTo>
                    <a:pt x="113" y="163"/>
                  </a:lnTo>
                  <a:lnTo>
                    <a:pt x="113" y="163"/>
                  </a:lnTo>
                  <a:lnTo>
                    <a:pt x="112" y="161"/>
                  </a:lnTo>
                  <a:lnTo>
                    <a:pt x="112" y="161"/>
                  </a:lnTo>
                  <a:lnTo>
                    <a:pt x="110" y="161"/>
                  </a:lnTo>
                  <a:lnTo>
                    <a:pt x="109" y="163"/>
                  </a:lnTo>
                  <a:lnTo>
                    <a:pt x="107" y="163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4"/>
                  </a:lnTo>
                  <a:lnTo>
                    <a:pt x="102" y="164"/>
                  </a:lnTo>
                  <a:lnTo>
                    <a:pt x="102" y="164"/>
                  </a:lnTo>
                  <a:lnTo>
                    <a:pt x="101" y="164"/>
                  </a:lnTo>
                  <a:lnTo>
                    <a:pt x="98" y="161"/>
                  </a:lnTo>
                  <a:lnTo>
                    <a:pt x="94" y="158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5"/>
                  </a:lnTo>
                  <a:lnTo>
                    <a:pt x="93" y="153"/>
                  </a:lnTo>
                  <a:lnTo>
                    <a:pt x="93" y="152"/>
                  </a:lnTo>
                  <a:lnTo>
                    <a:pt x="93" y="152"/>
                  </a:lnTo>
                  <a:lnTo>
                    <a:pt x="91" y="148"/>
                  </a:lnTo>
                  <a:lnTo>
                    <a:pt x="91" y="147"/>
                  </a:lnTo>
                  <a:lnTo>
                    <a:pt x="90" y="147"/>
                  </a:lnTo>
                  <a:lnTo>
                    <a:pt x="91" y="145"/>
                  </a:lnTo>
                  <a:lnTo>
                    <a:pt x="90" y="145"/>
                  </a:lnTo>
                  <a:lnTo>
                    <a:pt x="90" y="145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90" y="141"/>
                  </a:lnTo>
                  <a:lnTo>
                    <a:pt x="88" y="141"/>
                  </a:lnTo>
                  <a:lnTo>
                    <a:pt x="88" y="141"/>
                  </a:lnTo>
                  <a:lnTo>
                    <a:pt x="87" y="139"/>
                  </a:lnTo>
                  <a:lnTo>
                    <a:pt x="85" y="137"/>
                  </a:lnTo>
                  <a:lnTo>
                    <a:pt x="85" y="137"/>
                  </a:lnTo>
                  <a:lnTo>
                    <a:pt x="83" y="137"/>
                  </a:lnTo>
                  <a:lnTo>
                    <a:pt x="83" y="136"/>
                  </a:lnTo>
                  <a:lnTo>
                    <a:pt x="83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5" y="130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3" y="122"/>
                  </a:lnTo>
                  <a:lnTo>
                    <a:pt x="83" y="120"/>
                  </a:lnTo>
                  <a:lnTo>
                    <a:pt x="82" y="117"/>
                  </a:lnTo>
                  <a:lnTo>
                    <a:pt x="80" y="115"/>
                  </a:lnTo>
                  <a:lnTo>
                    <a:pt x="80" y="114"/>
                  </a:lnTo>
                  <a:lnTo>
                    <a:pt x="80" y="112"/>
                  </a:lnTo>
                  <a:lnTo>
                    <a:pt x="80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4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0" y="98"/>
                  </a:lnTo>
                  <a:lnTo>
                    <a:pt x="82" y="96"/>
                  </a:lnTo>
                  <a:lnTo>
                    <a:pt x="83" y="95"/>
                  </a:lnTo>
                  <a:lnTo>
                    <a:pt x="83" y="93"/>
                  </a:lnTo>
                  <a:lnTo>
                    <a:pt x="83" y="92"/>
                  </a:lnTo>
                  <a:lnTo>
                    <a:pt x="85" y="90"/>
                  </a:lnTo>
                  <a:lnTo>
                    <a:pt x="87" y="89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3" y="85"/>
                  </a:lnTo>
                  <a:lnTo>
                    <a:pt x="82" y="85"/>
                  </a:lnTo>
                  <a:lnTo>
                    <a:pt x="80" y="85"/>
                  </a:lnTo>
                  <a:lnTo>
                    <a:pt x="79" y="85"/>
                  </a:lnTo>
                  <a:lnTo>
                    <a:pt x="76" y="87"/>
                  </a:lnTo>
                  <a:lnTo>
                    <a:pt x="71" y="87"/>
                  </a:lnTo>
                  <a:lnTo>
                    <a:pt x="68" y="87"/>
                  </a:lnTo>
                  <a:lnTo>
                    <a:pt x="65" y="87"/>
                  </a:lnTo>
                  <a:lnTo>
                    <a:pt x="61" y="87"/>
                  </a:lnTo>
                  <a:lnTo>
                    <a:pt x="60" y="87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8" y="87"/>
                  </a:lnTo>
                  <a:lnTo>
                    <a:pt x="57" y="87"/>
                  </a:lnTo>
                  <a:lnTo>
                    <a:pt x="57" y="87"/>
                  </a:lnTo>
                  <a:lnTo>
                    <a:pt x="55" y="84"/>
                  </a:lnTo>
                  <a:lnTo>
                    <a:pt x="52" y="82"/>
                  </a:lnTo>
                  <a:lnTo>
                    <a:pt x="50" y="79"/>
                  </a:lnTo>
                  <a:lnTo>
                    <a:pt x="47" y="76"/>
                  </a:lnTo>
                  <a:lnTo>
                    <a:pt x="47" y="76"/>
                  </a:lnTo>
                  <a:lnTo>
                    <a:pt x="46" y="76"/>
                  </a:lnTo>
                  <a:lnTo>
                    <a:pt x="46" y="76"/>
                  </a:lnTo>
                  <a:lnTo>
                    <a:pt x="44" y="74"/>
                  </a:lnTo>
                  <a:lnTo>
                    <a:pt x="42" y="74"/>
                  </a:lnTo>
                  <a:lnTo>
                    <a:pt x="41" y="74"/>
                  </a:lnTo>
                  <a:lnTo>
                    <a:pt x="39" y="73"/>
                  </a:lnTo>
                  <a:lnTo>
                    <a:pt x="38" y="73"/>
                  </a:lnTo>
                  <a:lnTo>
                    <a:pt x="38" y="74"/>
                  </a:lnTo>
                  <a:lnTo>
                    <a:pt x="35" y="74"/>
                  </a:lnTo>
                  <a:lnTo>
                    <a:pt x="33" y="74"/>
                  </a:lnTo>
                  <a:lnTo>
                    <a:pt x="31" y="74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0" y="74"/>
                  </a:lnTo>
                  <a:lnTo>
                    <a:pt x="19" y="73"/>
                  </a:lnTo>
                  <a:lnTo>
                    <a:pt x="17" y="71"/>
                  </a:lnTo>
                  <a:lnTo>
                    <a:pt x="17" y="70"/>
                  </a:lnTo>
                  <a:lnTo>
                    <a:pt x="16" y="70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12" y="54"/>
                  </a:lnTo>
                  <a:lnTo>
                    <a:pt x="11" y="51"/>
                  </a:lnTo>
                  <a:lnTo>
                    <a:pt x="9" y="48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5" y="43"/>
                  </a:lnTo>
                  <a:lnTo>
                    <a:pt x="5" y="41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5" y="37"/>
                  </a:lnTo>
                  <a:lnTo>
                    <a:pt x="5" y="35"/>
                  </a:lnTo>
                  <a:lnTo>
                    <a:pt x="6" y="30"/>
                  </a:lnTo>
                  <a:lnTo>
                    <a:pt x="6" y="29"/>
                  </a:lnTo>
                  <a:lnTo>
                    <a:pt x="8" y="24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6" y="15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4" y="7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28" y="7"/>
                  </a:lnTo>
                  <a:lnTo>
                    <a:pt x="27" y="7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20" y="10"/>
                  </a:lnTo>
                  <a:lnTo>
                    <a:pt x="20" y="11"/>
                  </a:lnTo>
                  <a:lnTo>
                    <a:pt x="22" y="15"/>
                  </a:lnTo>
                  <a:lnTo>
                    <a:pt x="24" y="15"/>
                  </a:lnTo>
                  <a:lnTo>
                    <a:pt x="25" y="16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5" y="19"/>
                  </a:lnTo>
                  <a:lnTo>
                    <a:pt x="25" y="21"/>
                  </a:lnTo>
                  <a:lnTo>
                    <a:pt x="25" y="22"/>
                  </a:lnTo>
                  <a:lnTo>
                    <a:pt x="25" y="26"/>
                  </a:lnTo>
                  <a:lnTo>
                    <a:pt x="24" y="27"/>
                  </a:lnTo>
                  <a:lnTo>
                    <a:pt x="22" y="29"/>
                  </a:lnTo>
                  <a:lnTo>
                    <a:pt x="20" y="30"/>
                  </a:lnTo>
                  <a:lnTo>
                    <a:pt x="19" y="33"/>
                  </a:lnTo>
                  <a:lnTo>
                    <a:pt x="20" y="37"/>
                  </a:lnTo>
                  <a:lnTo>
                    <a:pt x="20" y="38"/>
                  </a:lnTo>
                  <a:lnTo>
                    <a:pt x="22" y="40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4" y="43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7" y="44"/>
                  </a:lnTo>
                  <a:lnTo>
                    <a:pt x="30" y="44"/>
                  </a:lnTo>
                  <a:lnTo>
                    <a:pt x="31" y="43"/>
                  </a:lnTo>
                  <a:lnTo>
                    <a:pt x="31" y="43"/>
                  </a:lnTo>
                  <a:lnTo>
                    <a:pt x="33" y="41"/>
                  </a:lnTo>
                  <a:lnTo>
                    <a:pt x="33" y="38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2"/>
                  </a:lnTo>
                  <a:lnTo>
                    <a:pt x="30" y="29"/>
                  </a:lnTo>
                  <a:lnTo>
                    <a:pt x="28" y="27"/>
                  </a:lnTo>
                  <a:lnTo>
                    <a:pt x="28" y="24"/>
                  </a:lnTo>
                  <a:lnTo>
                    <a:pt x="27" y="24"/>
                  </a:lnTo>
                  <a:lnTo>
                    <a:pt x="27" y="22"/>
                  </a:lnTo>
                  <a:lnTo>
                    <a:pt x="27" y="21"/>
                  </a:lnTo>
                  <a:lnTo>
                    <a:pt x="28" y="19"/>
                  </a:lnTo>
                  <a:lnTo>
                    <a:pt x="28" y="18"/>
                  </a:lnTo>
                  <a:lnTo>
                    <a:pt x="30" y="16"/>
                  </a:lnTo>
                  <a:lnTo>
                    <a:pt x="38" y="15"/>
                  </a:lnTo>
                  <a:lnTo>
                    <a:pt x="41" y="13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2" y="8"/>
                  </a:lnTo>
                  <a:lnTo>
                    <a:pt x="52" y="7"/>
                  </a:lnTo>
                  <a:lnTo>
                    <a:pt x="50" y="7"/>
                  </a:lnTo>
                  <a:lnTo>
                    <a:pt x="46" y="8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4" name="Freeform 20">
              <a:extLst>
                <a:ext uri="{FF2B5EF4-FFF2-40B4-BE49-F238E27FC236}">
                  <a16:creationId xmlns:a16="http://schemas.microsoft.com/office/drawing/2014/main" id="{3BE2FE7E-5DEB-4D59-A1C5-A12045C141A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4086" y="4041673"/>
              <a:ext cx="5848" cy="17544"/>
            </a:xfrm>
            <a:custGeom>
              <a:avLst/>
              <a:gdLst>
                <a:gd name="T0" fmla="*/ 2 w 3"/>
                <a:gd name="T1" fmla="*/ 8 h 9"/>
                <a:gd name="T2" fmla="*/ 2 w 3"/>
                <a:gd name="T3" fmla="*/ 8 h 9"/>
                <a:gd name="T4" fmla="*/ 2 w 3"/>
                <a:gd name="T5" fmla="*/ 9 h 9"/>
                <a:gd name="T6" fmla="*/ 2 w 3"/>
                <a:gd name="T7" fmla="*/ 9 h 9"/>
                <a:gd name="T8" fmla="*/ 2 w 3"/>
                <a:gd name="T9" fmla="*/ 9 h 9"/>
                <a:gd name="T10" fmla="*/ 2 w 3"/>
                <a:gd name="T11" fmla="*/ 9 h 9"/>
                <a:gd name="T12" fmla="*/ 2 w 3"/>
                <a:gd name="T13" fmla="*/ 9 h 9"/>
                <a:gd name="T14" fmla="*/ 0 w 3"/>
                <a:gd name="T15" fmla="*/ 9 h 9"/>
                <a:gd name="T16" fmla="*/ 0 w 3"/>
                <a:gd name="T17" fmla="*/ 9 h 9"/>
                <a:gd name="T18" fmla="*/ 0 w 3"/>
                <a:gd name="T19" fmla="*/ 9 h 9"/>
                <a:gd name="T20" fmla="*/ 0 w 3"/>
                <a:gd name="T21" fmla="*/ 9 h 9"/>
                <a:gd name="T22" fmla="*/ 2 w 3"/>
                <a:gd name="T23" fmla="*/ 9 h 9"/>
                <a:gd name="T24" fmla="*/ 0 w 3"/>
                <a:gd name="T25" fmla="*/ 9 h 9"/>
                <a:gd name="T26" fmla="*/ 0 w 3"/>
                <a:gd name="T27" fmla="*/ 9 h 9"/>
                <a:gd name="T28" fmla="*/ 2 w 3"/>
                <a:gd name="T29" fmla="*/ 8 h 9"/>
                <a:gd name="T30" fmla="*/ 2 w 3"/>
                <a:gd name="T31" fmla="*/ 8 h 9"/>
                <a:gd name="T32" fmla="*/ 3 w 3"/>
                <a:gd name="T33" fmla="*/ 5 h 9"/>
                <a:gd name="T34" fmla="*/ 3 w 3"/>
                <a:gd name="T35" fmla="*/ 5 h 9"/>
                <a:gd name="T36" fmla="*/ 3 w 3"/>
                <a:gd name="T37" fmla="*/ 5 h 9"/>
                <a:gd name="T38" fmla="*/ 3 w 3"/>
                <a:gd name="T39" fmla="*/ 5 h 9"/>
                <a:gd name="T40" fmla="*/ 3 w 3"/>
                <a:gd name="T41" fmla="*/ 5 h 9"/>
                <a:gd name="T42" fmla="*/ 3 w 3"/>
                <a:gd name="T43" fmla="*/ 5 h 9"/>
                <a:gd name="T44" fmla="*/ 2 w 3"/>
                <a:gd name="T45" fmla="*/ 5 h 9"/>
                <a:gd name="T46" fmla="*/ 2 w 3"/>
                <a:gd name="T47" fmla="*/ 5 h 9"/>
                <a:gd name="T48" fmla="*/ 2 w 3"/>
                <a:gd name="T49" fmla="*/ 5 h 9"/>
                <a:gd name="T50" fmla="*/ 2 w 3"/>
                <a:gd name="T51" fmla="*/ 5 h 9"/>
                <a:gd name="T52" fmla="*/ 2 w 3"/>
                <a:gd name="T53" fmla="*/ 5 h 9"/>
                <a:gd name="T54" fmla="*/ 2 w 3"/>
                <a:gd name="T55" fmla="*/ 5 h 9"/>
                <a:gd name="T56" fmla="*/ 2 w 3"/>
                <a:gd name="T57" fmla="*/ 5 h 9"/>
                <a:gd name="T58" fmla="*/ 2 w 3"/>
                <a:gd name="T59" fmla="*/ 5 h 9"/>
                <a:gd name="T60" fmla="*/ 2 w 3"/>
                <a:gd name="T61" fmla="*/ 5 h 9"/>
                <a:gd name="T62" fmla="*/ 2 w 3"/>
                <a:gd name="T63" fmla="*/ 5 h 9"/>
                <a:gd name="T64" fmla="*/ 2 w 3"/>
                <a:gd name="T65" fmla="*/ 5 h 9"/>
                <a:gd name="T66" fmla="*/ 2 w 3"/>
                <a:gd name="T67" fmla="*/ 5 h 9"/>
                <a:gd name="T68" fmla="*/ 2 w 3"/>
                <a:gd name="T69" fmla="*/ 5 h 9"/>
                <a:gd name="T70" fmla="*/ 2 w 3"/>
                <a:gd name="T71" fmla="*/ 5 h 9"/>
                <a:gd name="T72" fmla="*/ 2 w 3"/>
                <a:gd name="T73" fmla="*/ 5 h 9"/>
                <a:gd name="T74" fmla="*/ 3 w 3"/>
                <a:gd name="T75" fmla="*/ 5 h 9"/>
                <a:gd name="T76" fmla="*/ 3 w 3"/>
                <a:gd name="T77" fmla="*/ 5 h 9"/>
                <a:gd name="T78" fmla="*/ 3 w 3"/>
                <a:gd name="T79" fmla="*/ 0 h 9"/>
                <a:gd name="T80" fmla="*/ 3 w 3"/>
                <a:gd name="T81" fmla="*/ 0 h 9"/>
                <a:gd name="T82" fmla="*/ 3 w 3"/>
                <a:gd name="T83" fmla="*/ 2 h 9"/>
                <a:gd name="T84" fmla="*/ 3 w 3"/>
                <a:gd name="T85" fmla="*/ 3 h 9"/>
                <a:gd name="T86" fmla="*/ 3 w 3"/>
                <a:gd name="T87" fmla="*/ 3 h 9"/>
                <a:gd name="T88" fmla="*/ 2 w 3"/>
                <a:gd name="T89" fmla="*/ 2 h 9"/>
                <a:gd name="T90" fmla="*/ 2 w 3"/>
                <a:gd name="T91" fmla="*/ 0 h 9"/>
                <a:gd name="T92" fmla="*/ 3 w 3"/>
                <a:gd name="T93" fmla="*/ 0 h 9"/>
                <a:gd name="T94" fmla="*/ 3 w 3"/>
                <a:gd name="T95" fmla="*/ 0 h 9"/>
                <a:gd name="T96" fmla="*/ 3 w 3"/>
                <a:gd name="T9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" h="9">
                  <a:moveTo>
                    <a:pt x="2" y="8"/>
                  </a:moveTo>
                  <a:lnTo>
                    <a:pt x="2" y="8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8"/>
                  </a:lnTo>
                  <a:lnTo>
                    <a:pt x="2" y="8"/>
                  </a:lnTo>
                  <a:close/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3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5" name="Freeform 21">
              <a:extLst>
                <a:ext uri="{FF2B5EF4-FFF2-40B4-BE49-F238E27FC236}">
                  <a16:creationId xmlns:a16="http://schemas.microsoft.com/office/drawing/2014/main" id="{98D91B43-3490-4170-9DA7-44456ADD9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5854" y="3170370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6" name="Freeform 22">
              <a:extLst>
                <a:ext uri="{FF2B5EF4-FFF2-40B4-BE49-F238E27FC236}">
                  <a16:creationId xmlns:a16="http://schemas.microsoft.com/office/drawing/2014/main" id="{0C4398CF-3914-4E09-B46C-E1E81778A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1914" y="3043671"/>
              <a:ext cx="483407" cy="282638"/>
            </a:xfrm>
            <a:custGeom>
              <a:avLst/>
              <a:gdLst>
                <a:gd name="T0" fmla="*/ 218 w 248"/>
                <a:gd name="T1" fmla="*/ 95 h 145"/>
                <a:gd name="T2" fmla="*/ 218 w 248"/>
                <a:gd name="T3" fmla="*/ 98 h 145"/>
                <a:gd name="T4" fmla="*/ 213 w 248"/>
                <a:gd name="T5" fmla="*/ 82 h 145"/>
                <a:gd name="T6" fmla="*/ 35 w 248"/>
                <a:gd name="T7" fmla="*/ 8 h 145"/>
                <a:gd name="T8" fmla="*/ 33 w 248"/>
                <a:gd name="T9" fmla="*/ 20 h 145"/>
                <a:gd name="T10" fmla="*/ 39 w 248"/>
                <a:gd name="T11" fmla="*/ 14 h 145"/>
                <a:gd name="T12" fmla="*/ 41 w 248"/>
                <a:gd name="T13" fmla="*/ 11 h 145"/>
                <a:gd name="T14" fmla="*/ 39 w 248"/>
                <a:gd name="T15" fmla="*/ 5 h 145"/>
                <a:gd name="T16" fmla="*/ 47 w 248"/>
                <a:gd name="T17" fmla="*/ 13 h 145"/>
                <a:gd name="T18" fmla="*/ 54 w 248"/>
                <a:gd name="T19" fmla="*/ 25 h 145"/>
                <a:gd name="T20" fmla="*/ 58 w 248"/>
                <a:gd name="T21" fmla="*/ 20 h 145"/>
                <a:gd name="T22" fmla="*/ 69 w 248"/>
                <a:gd name="T23" fmla="*/ 19 h 145"/>
                <a:gd name="T24" fmla="*/ 85 w 248"/>
                <a:gd name="T25" fmla="*/ 35 h 145"/>
                <a:gd name="T26" fmla="*/ 114 w 248"/>
                <a:gd name="T27" fmla="*/ 35 h 145"/>
                <a:gd name="T28" fmla="*/ 131 w 248"/>
                <a:gd name="T29" fmla="*/ 36 h 145"/>
                <a:gd name="T30" fmla="*/ 147 w 248"/>
                <a:gd name="T31" fmla="*/ 46 h 145"/>
                <a:gd name="T32" fmla="*/ 151 w 248"/>
                <a:gd name="T33" fmla="*/ 63 h 145"/>
                <a:gd name="T34" fmla="*/ 162 w 248"/>
                <a:gd name="T35" fmla="*/ 77 h 145"/>
                <a:gd name="T36" fmla="*/ 175 w 248"/>
                <a:gd name="T37" fmla="*/ 80 h 145"/>
                <a:gd name="T38" fmla="*/ 181 w 248"/>
                <a:gd name="T39" fmla="*/ 83 h 145"/>
                <a:gd name="T40" fmla="*/ 194 w 248"/>
                <a:gd name="T41" fmla="*/ 72 h 145"/>
                <a:gd name="T42" fmla="*/ 210 w 248"/>
                <a:gd name="T43" fmla="*/ 63 h 145"/>
                <a:gd name="T44" fmla="*/ 221 w 248"/>
                <a:gd name="T45" fmla="*/ 60 h 145"/>
                <a:gd name="T46" fmla="*/ 210 w 248"/>
                <a:gd name="T47" fmla="*/ 68 h 145"/>
                <a:gd name="T48" fmla="*/ 214 w 248"/>
                <a:gd name="T49" fmla="*/ 76 h 145"/>
                <a:gd name="T50" fmla="*/ 225 w 248"/>
                <a:gd name="T51" fmla="*/ 74 h 145"/>
                <a:gd name="T52" fmla="*/ 229 w 248"/>
                <a:gd name="T53" fmla="*/ 74 h 145"/>
                <a:gd name="T54" fmla="*/ 237 w 248"/>
                <a:gd name="T55" fmla="*/ 79 h 145"/>
                <a:gd name="T56" fmla="*/ 248 w 248"/>
                <a:gd name="T57" fmla="*/ 83 h 145"/>
                <a:gd name="T58" fmla="*/ 238 w 248"/>
                <a:gd name="T59" fmla="*/ 90 h 145"/>
                <a:gd name="T60" fmla="*/ 230 w 248"/>
                <a:gd name="T61" fmla="*/ 93 h 145"/>
                <a:gd name="T62" fmla="*/ 221 w 248"/>
                <a:gd name="T63" fmla="*/ 93 h 145"/>
                <a:gd name="T64" fmla="*/ 208 w 248"/>
                <a:gd name="T65" fmla="*/ 91 h 145"/>
                <a:gd name="T66" fmla="*/ 211 w 248"/>
                <a:gd name="T67" fmla="*/ 83 h 145"/>
                <a:gd name="T68" fmla="*/ 199 w 248"/>
                <a:gd name="T69" fmla="*/ 85 h 145"/>
                <a:gd name="T70" fmla="*/ 192 w 248"/>
                <a:gd name="T71" fmla="*/ 91 h 145"/>
                <a:gd name="T72" fmla="*/ 184 w 248"/>
                <a:gd name="T73" fmla="*/ 95 h 145"/>
                <a:gd name="T74" fmla="*/ 186 w 248"/>
                <a:gd name="T75" fmla="*/ 99 h 145"/>
                <a:gd name="T76" fmla="*/ 183 w 248"/>
                <a:gd name="T77" fmla="*/ 104 h 145"/>
                <a:gd name="T78" fmla="*/ 166 w 248"/>
                <a:gd name="T79" fmla="*/ 106 h 145"/>
                <a:gd name="T80" fmla="*/ 172 w 248"/>
                <a:gd name="T81" fmla="*/ 115 h 145"/>
                <a:gd name="T82" fmla="*/ 178 w 248"/>
                <a:gd name="T83" fmla="*/ 128 h 145"/>
                <a:gd name="T84" fmla="*/ 170 w 248"/>
                <a:gd name="T85" fmla="*/ 143 h 145"/>
                <a:gd name="T86" fmla="*/ 156 w 248"/>
                <a:gd name="T87" fmla="*/ 142 h 145"/>
                <a:gd name="T88" fmla="*/ 148 w 248"/>
                <a:gd name="T89" fmla="*/ 129 h 145"/>
                <a:gd name="T90" fmla="*/ 128 w 248"/>
                <a:gd name="T91" fmla="*/ 120 h 145"/>
                <a:gd name="T92" fmla="*/ 102 w 248"/>
                <a:gd name="T93" fmla="*/ 104 h 145"/>
                <a:gd name="T94" fmla="*/ 87 w 248"/>
                <a:gd name="T95" fmla="*/ 80 h 145"/>
                <a:gd name="T96" fmla="*/ 74 w 248"/>
                <a:gd name="T97" fmla="*/ 77 h 145"/>
                <a:gd name="T98" fmla="*/ 60 w 248"/>
                <a:gd name="T99" fmla="*/ 69 h 145"/>
                <a:gd name="T100" fmla="*/ 57 w 248"/>
                <a:gd name="T101" fmla="*/ 63 h 145"/>
                <a:gd name="T102" fmla="*/ 50 w 248"/>
                <a:gd name="T103" fmla="*/ 58 h 145"/>
                <a:gd name="T104" fmla="*/ 36 w 248"/>
                <a:gd name="T105" fmla="*/ 50 h 145"/>
                <a:gd name="T106" fmla="*/ 36 w 248"/>
                <a:gd name="T107" fmla="*/ 57 h 145"/>
                <a:gd name="T108" fmla="*/ 30 w 248"/>
                <a:gd name="T109" fmla="*/ 55 h 145"/>
                <a:gd name="T110" fmla="*/ 19 w 248"/>
                <a:gd name="T111" fmla="*/ 58 h 145"/>
                <a:gd name="T112" fmla="*/ 16 w 248"/>
                <a:gd name="T113" fmla="*/ 74 h 145"/>
                <a:gd name="T114" fmla="*/ 0 w 248"/>
                <a:gd name="T115" fmla="*/ 43 h 145"/>
                <a:gd name="T116" fmla="*/ 17 w 248"/>
                <a:gd name="T117" fmla="*/ 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8" h="145">
                  <a:moveTo>
                    <a:pt x="229" y="98"/>
                  </a:moveTo>
                  <a:lnTo>
                    <a:pt x="229" y="98"/>
                  </a:lnTo>
                  <a:lnTo>
                    <a:pt x="229" y="99"/>
                  </a:lnTo>
                  <a:lnTo>
                    <a:pt x="227" y="99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9" y="98"/>
                  </a:lnTo>
                  <a:lnTo>
                    <a:pt x="229" y="98"/>
                  </a:lnTo>
                  <a:close/>
                  <a:moveTo>
                    <a:pt x="218" y="95"/>
                  </a:moveTo>
                  <a:lnTo>
                    <a:pt x="218" y="95"/>
                  </a:lnTo>
                  <a:lnTo>
                    <a:pt x="218" y="96"/>
                  </a:lnTo>
                  <a:lnTo>
                    <a:pt x="219" y="96"/>
                  </a:lnTo>
                  <a:lnTo>
                    <a:pt x="221" y="96"/>
                  </a:lnTo>
                  <a:lnTo>
                    <a:pt x="219" y="98"/>
                  </a:lnTo>
                  <a:lnTo>
                    <a:pt x="221" y="99"/>
                  </a:lnTo>
                  <a:lnTo>
                    <a:pt x="221" y="99"/>
                  </a:lnTo>
                  <a:lnTo>
                    <a:pt x="219" y="99"/>
                  </a:lnTo>
                  <a:lnTo>
                    <a:pt x="218" y="99"/>
                  </a:lnTo>
                  <a:lnTo>
                    <a:pt x="218" y="99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6" y="96"/>
                  </a:lnTo>
                  <a:lnTo>
                    <a:pt x="216" y="96"/>
                  </a:lnTo>
                  <a:lnTo>
                    <a:pt x="216" y="95"/>
                  </a:lnTo>
                  <a:lnTo>
                    <a:pt x="218" y="95"/>
                  </a:lnTo>
                  <a:close/>
                  <a:moveTo>
                    <a:pt x="211" y="80"/>
                  </a:moveTo>
                  <a:lnTo>
                    <a:pt x="211" y="80"/>
                  </a:lnTo>
                  <a:lnTo>
                    <a:pt x="211" y="80"/>
                  </a:lnTo>
                  <a:lnTo>
                    <a:pt x="211" y="82"/>
                  </a:lnTo>
                  <a:lnTo>
                    <a:pt x="213" y="82"/>
                  </a:lnTo>
                  <a:lnTo>
                    <a:pt x="211" y="80"/>
                  </a:lnTo>
                  <a:lnTo>
                    <a:pt x="211" y="80"/>
                  </a:lnTo>
                  <a:lnTo>
                    <a:pt x="211" y="80"/>
                  </a:lnTo>
                  <a:close/>
                  <a:moveTo>
                    <a:pt x="38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2"/>
                  </a:lnTo>
                  <a:lnTo>
                    <a:pt x="36" y="3"/>
                  </a:lnTo>
                  <a:lnTo>
                    <a:pt x="36" y="5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5" y="20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41" y="14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9"/>
                  </a:lnTo>
                  <a:lnTo>
                    <a:pt x="41" y="9"/>
                  </a:lnTo>
                  <a:lnTo>
                    <a:pt x="39" y="11"/>
                  </a:lnTo>
                  <a:lnTo>
                    <a:pt x="38" y="11"/>
                  </a:lnTo>
                  <a:lnTo>
                    <a:pt x="38" y="9"/>
                  </a:lnTo>
                  <a:lnTo>
                    <a:pt x="39" y="9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2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4" y="5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3"/>
                  </a:lnTo>
                  <a:lnTo>
                    <a:pt x="47" y="14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9" y="17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2" y="24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3"/>
                  </a:lnTo>
                  <a:lnTo>
                    <a:pt x="58" y="13"/>
                  </a:lnTo>
                  <a:lnTo>
                    <a:pt x="61" y="14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6" y="17"/>
                  </a:lnTo>
                  <a:lnTo>
                    <a:pt x="69" y="19"/>
                  </a:lnTo>
                  <a:lnTo>
                    <a:pt x="71" y="20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4" y="24"/>
                  </a:lnTo>
                  <a:lnTo>
                    <a:pt x="74" y="25"/>
                  </a:lnTo>
                  <a:lnTo>
                    <a:pt x="77" y="27"/>
                  </a:lnTo>
                  <a:lnTo>
                    <a:pt x="79" y="28"/>
                  </a:lnTo>
                  <a:lnTo>
                    <a:pt x="80" y="30"/>
                  </a:lnTo>
                  <a:lnTo>
                    <a:pt x="82" y="32"/>
                  </a:lnTo>
                  <a:lnTo>
                    <a:pt x="84" y="33"/>
                  </a:lnTo>
                  <a:lnTo>
                    <a:pt x="85" y="35"/>
                  </a:lnTo>
                  <a:lnTo>
                    <a:pt x="87" y="36"/>
                  </a:lnTo>
                  <a:lnTo>
                    <a:pt x="88" y="36"/>
                  </a:lnTo>
                  <a:lnTo>
                    <a:pt x="90" y="36"/>
                  </a:lnTo>
                  <a:lnTo>
                    <a:pt x="93" y="36"/>
                  </a:lnTo>
                  <a:lnTo>
                    <a:pt x="96" y="36"/>
                  </a:lnTo>
                  <a:lnTo>
                    <a:pt x="99" y="35"/>
                  </a:lnTo>
                  <a:lnTo>
                    <a:pt x="102" y="35"/>
                  </a:lnTo>
                  <a:lnTo>
                    <a:pt x="104" y="35"/>
                  </a:lnTo>
                  <a:lnTo>
                    <a:pt x="107" y="35"/>
                  </a:lnTo>
                  <a:lnTo>
                    <a:pt x="112" y="35"/>
                  </a:lnTo>
                  <a:lnTo>
                    <a:pt x="114" y="35"/>
                  </a:lnTo>
                  <a:lnTo>
                    <a:pt x="117" y="35"/>
                  </a:lnTo>
                  <a:lnTo>
                    <a:pt x="118" y="36"/>
                  </a:lnTo>
                  <a:lnTo>
                    <a:pt x="120" y="36"/>
                  </a:lnTo>
                  <a:lnTo>
                    <a:pt x="123" y="36"/>
                  </a:lnTo>
                  <a:lnTo>
                    <a:pt x="123" y="36"/>
                  </a:lnTo>
                  <a:lnTo>
                    <a:pt x="125" y="35"/>
                  </a:lnTo>
                  <a:lnTo>
                    <a:pt x="126" y="35"/>
                  </a:lnTo>
                  <a:lnTo>
                    <a:pt x="128" y="33"/>
                  </a:lnTo>
                  <a:lnTo>
                    <a:pt x="129" y="33"/>
                  </a:lnTo>
                  <a:lnTo>
                    <a:pt x="131" y="35"/>
                  </a:lnTo>
                  <a:lnTo>
                    <a:pt x="131" y="36"/>
                  </a:lnTo>
                  <a:lnTo>
                    <a:pt x="132" y="36"/>
                  </a:lnTo>
                  <a:lnTo>
                    <a:pt x="134" y="38"/>
                  </a:lnTo>
                  <a:lnTo>
                    <a:pt x="136" y="39"/>
                  </a:lnTo>
                  <a:lnTo>
                    <a:pt x="137" y="39"/>
                  </a:lnTo>
                  <a:lnTo>
                    <a:pt x="139" y="43"/>
                  </a:lnTo>
                  <a:lnTo>
                    <a:pt x="140" y="44"/>
                  </a:lnTo>
                  <a:lnTo>
                    <a:pt x="140" y="46"/>
                  </a:lnTo>
                  <a:lnTo>
                    <a:pt x="142" y="47"/>
                  </a:lnTo>
                  <a:lnTo>
                    <a:pt x="143" y="47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7" y="47"/>
                  </a:lnTo>
                  <a:lnTo>
                    <a:pt x="147" y="49"/>
                  </a:lnTo>
                  <a:lnTo>
                    <a:pt x="145" y="52"/>
                  </a:lnTo>
                  <a:lnTo>
                    <a:pt x="145" y="55"/>
                  </a:lnTo>
                  <a:lnTo>
                    <a:pt x="145" y="57"/>
                  </a:lnTo>
                  <a:lnTo>
                    <a:pt x="145" y="60"/>
                  </a:lnTo>
                  <a:lnTo>
                    <a:pt x="145" y="61"/>
                  </a:lnTo>
                  <a:lnTo>
                    <a:pt x="145" y="63"/>
                  </a:lnTo>
                  <a:lnTo>
                    <a:pt x="148" y="63"/>
                  </a:lnTo>
                  <a:lnTo>
                    <a:pt x="150" y="63"/>
                  </a:lnTo>
                  <a:lnTo>
                    <a:pt x="151" y="63"/>
                  </a:lnTo>
                  <a:lnTo>
                    <a:pt x="153" y="65"/>
                  </a:lnTo>
                  <a:lnTo>
                    <a:pt x="153" y="68"/>
                  </a:lnTo>
                  <a:lnTo>
                    <a:pt x="153" y="69"/>
                  </a:lnTo>
                  <a:lnTo>
                    <a:pt x="153" y="71"/>
                  </a:lnTo>
                  <a:lnTo>
                    <a:pt x="155" y="74"/>
                  </a:lnTo>
                  <a:lnTo>
                    <a:pt x="155" y="76"/>
                  </a:lnTo>
                  <a:lnTo>
                    <a:pt x="155" y="77"/>
                  </a:lnTo>
                  <a:lnTo>
                    <a:pt x="156" y="77"/>
                  </a:lnTo>
                  <a:lnTo>
                    <a:pt x="156" y="77"/>
                  </a:lnTo>
                  <a:lnTo>
                    <a:pt x="159" y="77"/>
                  </a:lnTo>
                  <a:lnTo>
                    <a:pt x="162" y="77"/>
                  </a:lnTo>
                  <a:lnTo>
                    <a:pt x="164" y="77"/>
                  </a:lnTo>
                  <a:lnTo>
                    <a:pt x="167" y="77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2" y="77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5" y="79"/>
                  </a:lnTo>
                  <a:lnTo>
                    <a:pt x="175" y="80"/>
                  </a:lnTo>
                  <a:lnTo>
                    <a:pt x="175" y="80"/>
                  </a:lnTo>
                  <a:lnTo>
                    <a:pt x="175" y="82"/>
                  </a:lnTo>
                  <a:lnTo>
                    <a:pt x="175" y="83"/>
                  </a:lnTo>
                  <a:lnTo>
                    <a:pt x="175" y="85"/>
                  </a:lnTo>
                  <a:lnTo>
                    <a:pt x="177" y="85"/>
                  </a:lnTo>
                  <a:lnTo>
                    <a:pt x="178" y="87"/>
                  </a:lnTo>
                  <a:lnTo>
                    <a:pt x="180" y="87"/>
                  </a:lnTo>
                  <a:lnTo>
                    <a:pt x="181" y="87"/>
                  </a:lnTo>
                  <a:lnTo>
                    <a:pt x="181" y="87"/>
                  </a:lnTo>
                  <a:lnTo>
                    <a:pt x="183" y="87"/>
                  </a:lnTo>
                  <a:lnTo>
                    <a:pt x="183" y="85"/>
                  </a:lnTo>
                  <a:lnTo>
                    <a:pt x="181" y="83"/>
                  </a:lnTo>
                  <a:lnTo>
                    <a:pt x="181" y="83"/>
                  </a:lnTo>
                  <a:lnTo>
                    <a:pt x="183" y="82"/>
                  </a:lnTo>
                  <a:lnTo>
                    <a:pt x="183" y="80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8" y="77"/>
                  </a:lnTo>
                  <a:lnTo>
                    <a:pt x="189" y="76"/>
                  </a:lnTo>
                  <a:lnTo>
                    <a:pt x="189" y="74"/>
                  </a:lnTo>
                  <a:lnTo>
                    <a:pt x="191" y="72"/>
                  </a:lnTo>
                  <a:lnTo>
                    <a:pt x="192" y="72"/>
                  </a:lnTo>
                  <a:lnTo>
                    <a:pt x="194" y="72"/>
                  </a:lnTo>
                  <a:lnTo>
                    <a:pt x="194" y="71"/>
                  </a:lnTo>
                  <a:lnTo>
                    <a:pt x="197" y="69"/>
                  </a:lnTo>
                  <a:lnTo>
                    <a:pt x="197" y="69"/>
                  </a:lnTo>
                  <a:lnTo>
                    <a:pt x="200" y="68"/>
                  </a:lnTo>
                  <a:lnTo>
                    <a:pt x="202" y="68"/>
                  </a:lnTo>
                  <a:lnTo>
                    <a:pt x="203" y="66"/>
                  </a:lnTo>
                  <a:lnTo>
                    <a:pt x="207" y="65"/>
                  </a:lnTo>
                  <a:lnTo>
                    <a:pt x="208" y="63"/>
                  </a:lnTo>
                  <a:lnTo>
                    <a:pt x="208" y="61"/>
                  </a:lnTo>
                  <a:lnTo>
                    <a:pt x="210" y="61"/>
                  </a:lnTo>
                  <a:lnTo>
                    <a:pt x="210" y="63"/>
                  </a:lnTo>
                  <a:lnTo>
                    <a:pt x="211" y="63"/>
                  </a:lnTo>
                  <a:lnTo>
                    <a:pt x="211" y="61"/>
                  </a:lnTo>
                  <a:lnTo>
                    <a:pt x="213" y="61"/>
                  </a:lnTo>
                  <a:lnTo>
                    <a:pt x="213" y="60"/>
                  </a:lnTo>
                  <a:lnTo>
                    <a:pt x="214" y="60"/>
                  </a:lnTo>
                  <a:lnTo>
                    <a:pt x="214" y="60"/>
                  </a:lnTo>
                  <a:lnTo>
                    <a:pt x="216" y="58"/>
                  </a:lnTo>
                  <a:lnTo>
                    <a:pt x="218" y="58"/>
                  </a:lnTo>
                  <a:lnTo>
                    <a:pt x="218" y="58"/>
                  </a:lnTo>
                  <a:lnTo>
                    <a:pt x="219" y="58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18" y="61"/>
                  </a:lnTo>
                  <a:lnTo>
                    <a:pt x="216" y="63"/>
                  </a:lnTo>
                  <a:lnTo>
                    <a:pt x="214" y="63"/>
                  </a:lnTo>
                  <a:lnTo>
                    <a:pt x="214" y="63"/>
                  </a:lnTo>
                  <a:lnTo>
                    <a:pt x="214" y="65"/>
                  </a:lnTo>
                  <a:lnTo>
                    <a:pt x="213" y="65"/>
                  </a:lnTo>
                  <a:lnTo>
                    <a:pt x="211" y="65"/>
                  </a:lnTo>
                  <a:lnTo>
                    <a:pt x="211" y="66"/>
                  </a:lnTo>
                  <a:lnTo>
                    <a:pt x="210" y="68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3" y="72"/>
                  </a:lnTo>
                  <a:lnTo>
                    <a:pt x="213" y="74"/>
                  </a:lnTo>
                  <a:lnTo>
                    <a:pt x="214" y="76"/>
                  </a:lnTo>
                  <a:lnTo>
                    <a:pt x="214" y="76"/>
                  </a:lnTo>
                  <a:lnTo>
                    <a:pt x="216" y="77"/>
                  </a:lnTo>
                  <a:lnTo>
                    <a:pt x="218" y="77"/>
                  </a:lnTo>
                  <a:lnTo>
                    <a:pt x="219" y="77"/>
                  </a:lnTo>
                  <a:lnTo>
                    <a:pt x="221" y="77"/>
                  </a:lnTo>
                  <a:lnTo>
                    <a:pt x="221" y="77"/>
                  </a:lnTo>
                  <a:lnTo>
                    <a:pt x="222" y="79"/>
                  </a:lnTo>
                  <a:lnTo>
                    <a:pt x="222" y="77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5" y="76"/>
                  </a:lnTo>
                  <a:lnTo>
                    <a:pt x="225" y="74"/>
                  </a:lnTo>
                  <a:lnTo>
                    <a:pt x="225" y="74"/>
                  </a:lnTo>
                  <a:lnTo>
                    <a:pt x="225" y="72"/>
                  </a:lnTo>
                  <a:lnTo>
                    <a:pt x="225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2"/>
                  </a:lnTo>
                  <a:lnTo>
                    <a:pt x="229" y="72"/>
                  </a:lnTo>
                  <a:lnTo>
                    <a:pt x="229" y="72"/>
                  </a:lnTo>
                  <a:lnTo>
                    <a:pt x="229" y="74"/>
                  </a:lnTo>
                  <a:lnTo>
                    <a:pt x="230" y="74"/>
                  </a:lnTo>
                  <a:lnTo>
                    <a:pt x="230" y="77"/>
                  </a:lnTo>
                  <a:lnTo>
                    <a:pt x="230" y="77"/>
                  </a:lnTo>
                  <a:lnTo>
                    <a:pt x="232" y="77"/>
                  </a:lnTo>
                  <a:lnTo>
                    <a:pt x="233" y="77"/>
                  </a:lnTo>
                  <a:lnTo>
                    <a:pt x="233" y="77"/>
                  </a:lnTo>
                  <a:lnTo>
                    <a:pt x="235" y="79"/>
                  </a:lnTo>
                  <a:lnTo>
                    <a:pt x="235" y="79"/>
                  </a:lnTo>
                  <a:lnTo>
                    <a:pt x="235" y="80"/>
                  </a:lnTo>
                  <a:lnTo>
                    <a:pt x="235" y="80"/>
                  </a:lnTo>
                  <a:lnTo>
                    <a:pt x="237" y="79"/>
                  </a:lnTo>
                  <a:lnTo>
                    <a:pt x="237" y="79"/>
                  </a:lnTo>
                  <a:lnTo>
                    <a:pt x="238" y="80"/>
                  </a:lnTo>
                  <a:lnTo>
                    <a:pt x="240" y="80"/>
                  </a:lnTo>
                  <a:lnTo>
                    <a:pt x="241" y="82"/>
                  </a:lnTo>
                  <a:lnTo>
                    <a:pt x="241" y="82"/>
                  </a:lnTo>
                  <a:lnTo>
                    <a:pt x="243" y="82"/>
                  </a:lnTo>
                  <a:lnTo>
                    <a:pt x="244" y="83"/>
                  </a:lnTo>
                  <a:lnTo>
                    <a:pt x="244" y="83"/>
                  </a:lnTo>
                  <a:lnTo>
                    <a:pt x="246" y="82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3" y="87"/>
                  </a:lnTo>
                  <a:lnTo>
                    <a:pt x="243" y="87"/>
                  </a:lnTo>
                  <a:lnTo>
                    <a:pt x="241" y="88"/>
                  </a:lnTo>
                  <a:lnTo>
                    <a:pt x="240" y="88"/>
                  </a:lnTo>
                  <a:lnTo>
                    <a:pt x="240" y="88"/>
                  </a:lnTo>
                  <a:lnTo>
                    <a:pt x="238" y="87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8" y="90"/>
                  </a:lnTo>
                  <a:lnTo>
                    <a:pt x="237" y="90"/>
                  </a:lnTo>
                  <a:lnTo>
                    <a:pt x="237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3" y="90"/>
                  </a:lnTo>
                  <a:lnTo>
                    <a:pt x="232" y="91"/>
                  </a:lnTo>
                  <a:lnTo>
                    <a:pt x="232" y="93"/>
                  </a:lnTo>
                  <a:lnTo>
                    <a:pt x="230" y="93"/>
                  </a:lnTo>
                  <a:lnTo>
                    <a:pt x="230" y="93"/>
                  </a:lnTo>
                  <a:lnTo>
                    <a:pt x="229" y="93"/>
                  </a:lnTo>
                  <a:lnTo>
                    <a:pt x="229" y="95"/>
                  </a:lnTo>
                  <a:lnTo>
                    <a:pt x="227" y="95"/>
                  </a:lnTo>
                  <a:lnTo>
                    <a:pt x="227" y="95"/>
                  </a:lnTo>
                  <a:lnTo>
                    <a:pt x="227" y="93"/>
                  </a:lnTo>
                  <a:lnTo>
                    <a:pt x="225" y="93"/>
                  </a:lnTo>
                  <a:lnTo>
                    <a:pt x="225" y="93"/>
                  </a:lnTo>
                  <a:lnTo>
                    <a:pt x="224" y="93"/>
                  </a:lnTo>
                  <a:lnTo>
                    <a:pt x="224" y="93"/>
                  </a:lnTo>
                  <a:lnTo>
                    <a:pt x="222" y="93"/>
                  </a:lnTo>
                  <a:lnTo>
                    <a:pt x="221" y="93"/>
                  </a:lnTo>
                  <a:lnTo>
                    <a:pt x="219" y="93"/>
                  </a:lnTo>
                  <a:lnTo>
                    <a:pt x="218" y="93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3" y="95"/>
                  </a:lnTo>
                  <a:lnTo>
                    <a:pt x="211" y="93"/>
                  </a:lnTo>
                  <a:lnTo>
                    <a:pt x="211" y="93"/>
                  </a:lnTo>
                  <a:lnTo>
                    <a:pt x="210" y="91"/>
                  </a:lnTo>
                  <a:lnTo>
                    <a:pt x="210" y="91"/>
                  </a:lnTo>
                  <a:lnTo>
                    <a:pt x="208" y="91"/>
                  </a:lnTo>
                  <a:lnTo>
                    <a:pt x="208" y="91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11" y="88"/>
                  </a:lnTo>
                  <a:lnTo>
                    <a:pt x="213" y="87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1" y="83"/>
                  </a:lnTo>
                  <a:lnTo>
                    <a:pt x="211" y="83"/>
                  </a:lnTo>
                  <a:lnTo>
                    <a:pt x="213" y="83"/>
                  </a:lnTo>
                  <a:lnTo>
                    <a:pt x="213" y="83"/>
                  </a:lnTo>
                  <a:lnTo>
                    <a:pt x="211" y="82"/>
                  </a:lnTo>
                  <a:lnTo>
                    <a:pt x="210" y="80"/>
                  </a:lnTo>
                  <a:lnTo>
                    <a:pt x="208" y="79"/>
                  </a:lnTo>
                  <a:lnTo>
                    <a:pt x="208" y="80"/>
                  </a:lnTo>
                  <a:lnTo>
                    <a:pt x="207" y="82"/>
                  </a:lnTo>
                  <a:lnTo>
                    <a:pt x="207" y="82"/>
                  </a:lnTo>
                  <a:lnTo>
                    <a:pt x="205" y="83"/>
                  </a:lnTo>
                  <a:lnTo>
                    <a:pt x="203" y="83"/>
                  </a:lnTo>
                  <a:lnTo>
                    <a:pt x="199" y="85"/>
                  </a:lnTo>
                  <a:lnTo>
                    <a:pt x="199" y="87"/>
                  </a:lnTo>
                  <a:lnTo>
                    <a:pt x="199" y="87"/>
                  </a:lnTo>
                  <a:lnTo>
                    <a:pt x="197" y="85"/>
                  </a:lnTo>
                  <a:lnTo>
                    <a:pt x="196" y="83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5"/>
                  </a:lnTo>
                  <a:lnTo>
                    <a:pt x="192" y="87"/>
                  </a:lnTo>
                  <a:lnTo>
                    <a:pt x="192" y="87"/>
                  </a:lnTo>
                  <a:lnTo>
                    <a:pt x="191" y="88"/>
                  </a:lnTo>
                  <a:lnTo>
                    <a:pt x="192" y="91"/>
                  </a:lnTo>
                  <a:lnTo>
                    <a:pt x="192" y="93"/>
                  </a:lnTo>
                  <a:lnTo>
                    <a:pt x="191" y="93"/>
                  </a:lnTo>
                  <a:lnTo>
                    <a:pt x="192" y="95"/>
                  </a:lnTo>
                  <a:lnTo>
                    <a:pt x="191" y="95"/>
                  </a:lnTo>
                  <a:lnTo>
                    <a:pt x="189" y="93"/>
                  </a:lnTo>
                  <a:lnTo>
                    <a:pt x="188" y="93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4" y="95"/>
                  </a:lnTo>
                  <a:lnTo>
                    <a:pt x="188" y="95"/>
                  </a:lnTo>
                  <a:lnTo>
                    <a:pt x="188" y="95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6" y="96"/>
                  </a:lnTo>
                  <a:lnTo>
                    <a:pt x="184" y="96"/>
                  </a:lnTo>
                  <a:lnTo>
                    <a:pt x="184" y="98"/>
                  </a:lnTo>
                  <a:lnTo>
                    <a:pt x="186" y="98"/>
                  </a:lnTo>
                  <a:lnTo>
                    <a:pt x="186" y="98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3" y="99"/>
                  </a:lnTo>
                  <a:lnTo>
                    <a:pt x="183" y="99"/>
                  </a:lnTo>
                  <a:lnTo>
                    <a:pt x="183" y="101"/>
                  </a:lnTo>
                  <a:lnTo>
                    <a:pt x="183" y="104"/>
                  </a:lnTo>
                  <a:lnTo>
                    <a:pt x="181" y="104"/>
                  </a:lnTo>
                  <a:lnTo>
                    <a:pt x="180" y="106"/>
                  </a:lnTo>
                  <a:lnTo>
                    <a:pt x="180" y="106"/>
                  </a:lnTo>
                  <a:lnTo>
                    <a:pt x="178" y="106"/>
                  </a:lnTo>
                  <a:lnTo>
                    <a:pt x="177" y="106"/>
                  </a:lnTo>
                  <a:lnTo>
                    <a:pt x="175" y="104"/>
                  </a:lnTo>
                  <a:lnTo>
                    <a:pt x="172" y="104"/>
                  </a:lnTo>
                  <a:lnTo>
                    <a:pt x="170" y="104"/>
                  </a:lnTo>
                  <a:lnTo>
                    <a:pt x="167" y="104"/>
                  </a:lnTo>
                  <a:lnTo>
                    <a:pt x="167" y="106"/>
                  </a:lnTo>
                  <a:lnTo>
                    <a:pt x="166" y="106"/>
                  </a:lnTo>
                  <a:lnTo>
                    <a:pt x="166" y="106"/>
                  </a:lnTo>
                  <a:lnTo>
                    <a:pt x="164" y="110"/>
                  </a:lnTo>
                  <a:lnTo>
                    <a:pt x="164" y="110"/>
                  </a:lnTo>
                  <a:lnTo>
                    <a:pt x="166" y="110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3"/>
                  </a:lnTo>
                  <a:lnTo>
                    <a:pt x="169" y="113"/>
                  </a:lnTo>
                  <a:lnTo>
                    <a:pt x="170" y="115"/>
                  </a:lnTo>
                  <a:lnTo>
                    <a:pt x="172" y="115"/>
                  </a:lnTo>
                  <a:lnTo>
                    <a:pt x="173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7" y="117"/>
                  </a:lnTo>
                  <a:lnTo>
                    <a:pt x="175" y="120"/>
                  </a:lnTo>
                  <a:lnTo>
                    <a:pt x="175" y="121"/>
                  </a:lnTo>
                  <a:lnTo>
                    <a:pt x="175" y="123"/>
                  </a:lnTo>
                  <a:lnTo>
                    <a:pt x="177" y="124"/>
                  </a:lnTo>
                  <a:lnTo>
                    <a:pt x="178" y="126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9"/>
                  </a:lnTo>
                  <a:lnTo>
                    <a:pt x="178" y="131"/>
                  </a:lnTo>
                  <a:lnTo>
                    <a:pt x="177" y="132"/>
                  </a:lnTo>
                  <a:lnTo>
                    <a:pt x="177" y="132"/>
                  </a:lnTo>
                  <a:lnTo>
                    <a:pt x="175" y="134"/>
                  </a:lnTo>
                  <a:lnTo>
                    <a:pt x="173" y="135"/>
                  </a:lnTo>
                  <a:lnTo>
                    <a:pt x="172" y="139"/>
                  </a:lnTo>
                  <a:lnTo>
                    <a:pt x="170" y="139"/>
                  </a:lnTo>
                  <a:lnTo>
                    <a:pt x="170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69" y="143"/>
                  </a:lnTo>
                  <a:lnTo>
                    <a:pt x="169" y="143"/>
                  </a:lnTo>
                  <a:lnTo>
                    <a:pt x="167" y="143"/>
                  </a:lnTo>
                  <a:lnTo>
                    <a:pt x="167" y="143"/>
                  </a:lnTo>
                  <a:lnTo>
                    <a:pt x="166" y="143"/>
                  </a:lnTo>
                  <a:lnTo>
                    <a:pt x="164" y="143"/>
                  </a:lnTo>
                  <a:lnTo>
                    <a:pt x="162" y="143"/>
                  </a:lnTo>
                  <a:lnTo>
                    <a:pt x="161" y="142"/>
                  </a:lnTo>
                  <a:lnTo>
                    <a:pt x="156" y="142"/>
                  </a:lnTo>
                  <a:lnTo>
                    <a:pt x="153" y="142"/>
                  </a:lnTo>
                  <a:lnTo>
                    <a:pt x="153" y="140"/>
                  </a:lnTo>
                  <a:lnTo>
                    <a:pt x="153" y="137"/>
                  </a:lnTo>
                  <a:lnTo>
                    <a:pt x="153" y="134"/>
                  </a:lnTo>
                  <a:lnTo>
                    <a:pt x="155" y="132"/>
                  </a:lnTo>
                  <a:lnTo>
                    <a:pt x="155" y="132"/>
                  </a:lnTo>
                  <a:lnTo>
                    <a:pt x="153" y="131"/>
                  </a:lnTo>
                  <a:lnTo>
                    <a:pt x="153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48" y="129"/>
                  </a:lnTo>
                  <a:lnTo>
                    <a:pt x="147" y="128"/>
                  </a:lnTo>
                  <a:lnTo>
                    <a:pt x="147" y="128"/>
                  </a:lnTo>
                  <a:lnTo>
                    <a:pt x="145" y="126"/>
                  </a:lnTo>
                  <a:lnTo>
                    <a:pt x="143" y="126"/>
                  </a:lnTo>
                  <a:lnTo>
                    <a:pt x="142" y="126"/>
                  </a:lnTo>
                  <a:lnTo>
                    <a:pt x="140" y="128"/>
                  </a:lnTo>
                  <a:lnTo>
                    <a:pt x="140" y="128"/>
                  </a:lnTo>
                  <a:lnTo>
                    <a:pt x="139" y="128"/>
                  </a:lnTo>
                  <a:lnTo>
                    <a:pt x="136" y="124"/>
                  </a:lnTo>
                  <a:lnTo>
                    <a:pt x="131" y="121"/>
                  </a:lnTo>
                  <a:lnTo>
                    <a:pt x="128" y="120"/>
                  </a:lnTo>
                  <a:lnTo>
                    <a:pt x="126" y="118"/>
                  </a:lnTo>
                  <a:lnTo>
                    <a:pt x="125" y="118"/>
                  </a:lnTo>
                  <a:lnTo>
                    <a:pt x="123" y="117"/>
                  </a:lnTo>
                  <a:lnTo>
                    <a:pt x="120" y="115"/>
                  </a:lnTo>
                  <a:lnTo>
                    <a:pt x="118" y="115"/>
                  </a:lnTo>
                  <a:lnTo>
                    <a:pt x="115" y="113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09" y="107"/>
                  </a:lnTo>
                  <a:lnTo>
                    <a:pt x="106" y="106"/>
                  </a:lnTo>
                  <a:lnTo>
                    <a:pt x="102" y="104"/>
                  </a:lnTo>
                  <a:lnTo>
                    <a:pt x="101" y="102"/>
                  </a:lnTo>
                  <a:lnTo>
                    <a:pt x="96" y="99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3" y="96"/>
                  </a:lnTo>
                  <a:lnTo>
                    <a:pt x="93" y="91"/>
                  </a:lnTo>
                  <a:lnTo>
                    <a:pt x="91" y="90"/>
                  </a:lnTo>
                  <a:lnTo>
                    <a:pt x="90" y="88"/>
                  </a:lnTo>
                  <a:lnTo>
                    <a:pt x="88" y="85"/>
                  </a:lnTo>
                  <a:lnTo>
                    <a:pt x="87" y="82"/>
                  </a:lnTo>
                  <a:lnTo>
                    <a:pt x="87" y="80"/>
                  </a:lnTo>
                  <a:lnTo>
                    <a:pt x="85" y="79"/>
                  </a:lnTo>
                  <a:lnTo>
                    <a:pt x="84" y="77"/>
                  </a:lnTo>
                  <a:lnTo>
                    <a:pt x="82" y="76"/>
                  </a:lnTo>
                  <a:lnTo>
                    <a:pt x="80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7" y="77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4" y="77"/>
                  </a:lnTo>
                  <a:lnTo>
                    <a:pt x="71" y="76"/>
                  </a:lnTo>
                  <a:lnTo>
                    <a:pt x="71" y="76"/>
                  </a:lnTo>
                  <a:lnTo>
                    <a:pt x="69" y="76"/>
                  </a:lnTo>
                  <a:lnTo>
                    <a:pt x="66" y="77"/>
                  </a:lnTo>
                  <a:lnTo>
                    <a:pt x="65" y="76"/>
                  </a:lnTo>
                  <a:lnTo>
                    <a:pt x="61" y="74"/>
                  </a:lnTo>
                  <a:lnTo>
                    <a:pt x="60" y="74"/>
                  </a:lnTo>
                  <a:lnTo>
                    <a:pt x="58" y="72"/>
                  </a:lnTo>
                  <a:lnTo>
                    <a:pt x="58" y="72"/>
                  </a:lnTo>
                  <a:lnTo>
                    <a:pt x="60" y="71"/>
                  </a:lnTo>
                  <a:lnTo>
                    <a:pt x="60" y="69"/>
                  </a:lnTo>
                  <a:lnTo>
                    <a:pt x="60" y="69"/>
                  </a:lnTo>
                  <a:lnTo>
                    <a:pt x="60" y="68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58" y="63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7" y="58"/>
                  </a:lnTo>
                  <a:lnTo>
                    <a:pt x="57" y="58"/>
                  </a:lnTo>
                  <a:lnTo>
                    <a:pt x="55" y="58"/>
                  </a:lnTo>
                  <a:lnTo>
                    <a:pt x="50" y="58"/>
                  </a:lnTo>
                  <a:lnTo>
                    <a:pt x="49" y="57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4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39" y="50"/>
                  </a:lnTo>
                  <a:lnTo>
                    <a:pt x="38" y="49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5" y="52"/>
                  </a:lnTo>
                  <a:lnTo>
                    <a:pt x="33" y="50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4"/>
                  </a:lnTo>
                  <a:lnTo>
                    <a:pt x="33" y="54"/>
                  </a:lnTo>
                  <a:lnTo>
                    <a:pt x="35" y="55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6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2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8" y="55"/>
                  </a:lnTo>
                  <a:lnTo>
                    <a:pt x="28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5" y="60"/>
                  </a:lnTo>
                  <a:lnTo>
                    <a:pt x="24" y="60"/>
                  </a:lnTo>
                  <a:lnTo>
                    <a:pt x="22" y="58"/>
                  </a:lnTo>
                  <a:lnTo>
                    <a:pt x="20" y="57"/>
                  </a:lnTo>
                  <a:lnTo>
                    <a:pt x="19" y="58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4" y="66"/>
                  </a:lnTo>
                  <a:lnTo>
                    <a:pt x="14" y="69"/>
                  </a:lnTo>
                  <a:lnTo>
                    <a:pt x="16" y="72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6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8" y="76"/>
                  </a:lnTo>
                  <a:lnTo>
                    <a:pt x="3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43"/>
                  </a:lnTo>
                  <a:lnTo>
                    <a:pt x="0" y="39"/>
                  </a:lnTo>
                  <a:lnTo>
                    <a:pt x="0" y="22"/>
                  </a:lnTo>
                  <a:lnTo>
                    <a:pt x="0" y="19"/>
                  </a:lnTo>
                  <a:lnTo>
                    <a:pt x="0" y="11"/>
                  </a:lnTo>
                  <a:lnTo>
                    <a:pt x="2" y="9"/>
                  </a:lnTo>
                  <a:lnTo>
                    <a:pt x="5" y="9"/>
                  </a:lnTo>
                  <a:lnTo>
                    <a:pt x="6" y="8"/>
                  </a:lnTo>
                  <a:lnTo>
                    <a:pt x="9" y="8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2" y="5"/>
                  </a:lnTo>
                  <a:lnTo>
                    <a:pt x="24" y="3"/>
                  </a:lnTo>
                  <a:lnTo>
                    <a:pt x="28" y="3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7" name="Freeform 23">
              <a:extLst>
                <a:ext uri="{FF2B5EF4-FFF2-40B4-BE49-F238E27FC236}">
                  <a16:creationId xmlns:a16="http://schemas.microsoft.com/office/drawing/2014/main" id="{DEF6B202-1A7B-4800-B684-9D53DDD2C6B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7902" y="5285276"/>
              <a:ext cx="148141" cy="150091"/>
            </a:xfrm>
            <a:custGeom>
              <a:avLst/>
              <a:gdLst>
                <a:gd name="T0" fmla="*/ 25 w 76"/>
                <a:gd name="T1" fmla="*/ 2 h 77"/>
                <a:gd name="T2" fmla="*/ 33 w 76"/>
                <a:gd name="T3" fmla="*/ 10 h 77"/>
                <a:gd name="T4" fmla="*/ 35 w 76"/>
                <a:gd name="T5" fmla="*/ 14 h 77"/>
                <a:gd name="T6" fmla="*/ 36 w 76"/>
                <a:gd name="T7" fmla="*/ 16 h 77"/>
                <a:gd name="T8" fmla="*/ 39 w 76"/>
                <a:gd name="T9" fmla="*/ 14 h 77"/>
                <a:gd name="T10" fmla="*/ 41 w 76"/>
                <a:gd name="T11" fmla="*/ 13 h 77"/>
                <a:gd name="T12" fmla="*/ 41 w 76"/>
                <a:gd name="T13" fmla="*/ 13 h 77"/>
                <a:gd name="T14" fmla="*/ 44 w 76"/>
                <a:gd name="T15" fmla="*/ 16 h 77"/>
                <a:gd name="T16" fmla="*/ 46 w 76"/>
                <a:gd name="T17" fmla="*/ 17 h 77"/>
                <a:gd name="T18" fmla="*/ 49 w 76"/>
                <a:gd name="T19" fmla="*/ 19 h 77"/>
                <a:gd name="T20" fmla="*/ 57 w 76"/>
                <a:gd name="T21" fmla="*/ 22 h 77"/>
                <a:gd name="T22" fmla="*/ 61 w 76"/>
                <a:gd name="T23" fmla="*/ 27 h 77"/>
                <a:gd name="T24" fmla="*/ 65 w 76"/>
                <a:gd name="T25" fmla="*/ 28 h 77"/>
                <a:gd name="T26" fmla="*/ 68 w 76"/>
                <a:gd name="T27" fmla="*/ 32 h 77"/>
                <a:gd name="T28" fmla="*/ 69 w 76"/>
                <a:gd name="T29" fmla="*/ 35 h 77"/>
                <a:gd name="T30" fmla="*/ 74 w 76"/>
                <a:gd name="T31" fmla="*/ 40 h 77"/>
                <a:gd name="T32" fmla="*/ 76 w 76"/>
                <a:gd name="T33" fmla="*/ 41 h 77"/>
                <a:gd name="T34" fmla="*/ 74 w 76"/>
                <a:gd name="T35" fmla="*/ 43 h 77"/>
                <a:gd name="T36" fmla="*/ 74 w 76"/>
                <a:gd name="T37" fmla="*/ 44 h 77"/>
                <a:gd name="T38" fmla="*/ 72 w 76"/>
                <a:gd name="T39" fmla="*/ 46 h 77"/>
                <a:gd name="T40" fmla="*/ 69 w 76"/>
                <a:gd name="T41" fmla="*/ 47 h 77"/>
                <a:gd name="T42" fmla="*/ 71 w 76"/>
                <a:gd name="T43" fmla="*/ 51 h 77"/>
                <a:gd name="T44" fmla="*/ 71 w 76"/>
                <a:gd name="T45" fmla="*/ 54 h 77"/>
                <a:gd name="T46" fmla="*/ 71 w 76"/>
                <a:gd name="T47" fmla="*/ 55 h 77"/>
                <a:gd name="T48" fmla="*/ 71 w 76"/>
                <a:gd name="T49" fmla="*/ 57 h 77"/>
                <a:gd name="T50" fmla="*/ 74 w 76"/>
                <a:gd name="T51" fmla="*/ 58 h 77"/>
                <a:gd name="T52" fmla="*/ 71 w 76"/>
                <a:gd name="T53" fmla="*/ 63 h 77"/>
                <a:gd name="T54" fmla="*/ 65 w 76"/>
                <a:gd name="T55" fmla="*/ 71 h 77"/>
                <a:gd name="T56" fmla="*/ 58 w 76"/>
                <a:gd name="T57" fmla="*/ 74 h 77"/>
                <a:gd name="T58" fmla="*/ 46 w 76"/>
                <a:gd name="T59" fmla="*/ 77 h 77"/>
                <a:gd name="T60" fmla="*/ 38 w 76"/>
                <a:gd name="T61" fmla="*/ 76 h 77"/>
                <a:gd name="T62" fmla="*/ 31 w 76"/>
                <a:gd name="T63" fmla="*/ 77 h 77"/>
                <a:gd name="T64" fmla="*/ 24 w 76"/>
                <a:gd name="T65" fmla="*/ 73 h 77"/>
                <a:gd name="T66" fmla="*/ 9 w 76"/>
                <a:gd name="T67" fmla="*/ 69 h 77"/>
                <a:gd name="T68" fmla="*/ 6 w 76"/>
                <a:gd name="T69" fmla="*/ 66 h 77"/>
                <a:gd name="T70" fmla="*/ 0 w 76"/>
                <a:gd name="T71" fmla="*/ 57 h 77"/>
                <a:gd name="T72" fmla="*/ 1 w 76"/>
                <a:gd name="T73" fmla="*/ 49 h 77"/>
                <a:gd name="T74" fmla="*/ 5 w 76"/>
                <a:gd name="T75" fmla="*/ 47 h 77"/>
                <a:gd name="T76" fmla="*/ 5 w 76"/>
                <a:gd name="T77" fmla="*/ 43 h 77"/>
                <a:gd name="T78" fmla="*/ 5 w 76"/>
                <a:gd name="T79" fmla="*/ 35 h 77"/>
                <a:gd name="T80" fmla="*/ 3 w 76"/>
                <a:gd name="T81" fmla="*/ 32 h 77"/>
                <a:gd name="T82" fmla="*/ 3 w 76"/>
                <a:gd name="T83" fmla="*/ 28 h 77"/>
                <a:gd name="T84" fmla="*/ 6 w 76"/>
                <a:gd name="T85" fmla="*/ 27 h 77"/>
                <a:gd name="T86" fmla="*/ 6 w 76"/>
                <a:gd name="T87" fmla="*/ 24 h 77"/>
                <a:gd name="T88" fmla="*/ 6 w 76"/>
                <a:gd name="T89" fmla="*/ 21 h 77"/>
                <a:gd name="T90" fmla="*/ 8 w 76"/>
                <a:gd name="T91" fmla="*/ 16 h 77"/>
                <a:gd name="T92" fmla="*/ 8 w 76"/>
                <a:gd name="T93" fmla="*/ 13 h 77"/>
                <a:gd name="T94" fmla="*/ 9 w 76"/>
                <a:gd name="T95" fmla="*/ 10 h 77"/>
                <a:gd name="T96" fmla="*/ 11 w 76"/>
                <a:gd name="T97" fmla="*/ 5 h 77"/>
                <a:gd name="T98" fmla="*/ 12 w 76"/>
                <a:gd name="T99" fmla="*/ 2 h 77"/>
                <a:gd name="T100" fmla="*/ 17 w 76"/>
                <a:gd name="T101" fmla="*/ 3 h 77"/>
                <a:gd name="T102" fmla="*/ 20 w 76"/>
                <a:gd name="T10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" h="77">
                  <a:moveTo>
                    <a:pt x="22" y="0"/>
                  </a:moveTo>
                  <a:lnTo>
                    <a:pt x="24" y="0"/>
                  </a:lnTo>
                  <a:lnTo>
                    <a:pt x="25" y="2"/>
                  </a:lnTo>
                  <a:lnTo>
                    <a:pt x="30" y="5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6"/>
                  </a:lnTo>
                  <a:lnTo>
                    <a:pt x="36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4" y="14"/>
                  </a:lnTo>
                  <a:lnTo>
                    <a:pt x="44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47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2" y="21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57" y="24"/>
                  </a:lnTo>
                  <a:lnTo>
                    <a:pt x="58" y="25"/>
                  </a:lnTo>
                  <a:lnTo>
                    <a:pt x="61" y="27"/>
                  </a:lnTo>
                  <a:lnTo>
                    <a:pt x="63" y="28"/>
                  </a:lnTo>
                  <a:lnTo>
                    <a:pt x="65" y="28"/>
                  </a:lnTo>
                  <a:lnTo>
                    <a:pt x="65" y="28"/>
                  </a:lnTo>
                  <a:lnTo>
                    <a:pt x="66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8" y="33"/>
                  </a:lnTo>
                  <a:lnTo>
                    <a:pt x="69" y="35"/>
                  </a:lnTo>
                  <a:lnTo>
                    <a:pt x="69" y="36"/>
                  </a:lnTo>
                  <a:lnTo>
                    <a:pt x="71" y="38"/>
                  </a:lnTo>
                  <a:lnTo>
                    <a:pt x="74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4"/>
                  </a:lnTo>
                  <a:lnTo>
                    <a:pt x="74" y="44"/>
                  </a:lnTo>
                  <a:lnTo>
                    <a:pt x="72" y="46"/>
                  </a:lnTo>
                  <a:lnTo>
                    <a:pt x="72" y="46"/>
                  </a:lnTo>
                  <a:lnTo>
                    <a:pt x="71" y="46"/>
                  </a:lnTo>
                  <a:lnTo>
                    <a:pt x="69" y="47"/>
                  </a:lnTo>
                  <a:lnTo>
                    <a:pt x="69" y="47"/>
                  </a:lnTo>
                  <a:lnTo>
                    <a:pt x="69" y="49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7"/>
                  </a:lnTo>
                  <a:lnTo>
                    <a:pt x="71" y="57"/>
                  </a:lnTo>
                  <a:lnTo>
                    <a:pt x="72" y="57"/>
                  </a:lnTo>
                  <a:lnTo>
                    <a:pt x="72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3"/>
                  </a:lnTo>
                  <a:lnTo>
                    <a:pt x="68" y="66"/>
                  </a:lnTo>
                  <a:lnTo>
                    <a:pt x="68" y="68"/>
                  </a:lnTo>
                  <a:lnTo>
                    <a:pt x="65" y="71"/>
                  </a:lnTo>
                  <a:lnTo>
                    <a:pt x="61" y="73"/>
                  </a:lnTo>
                  <a:lnTo>
                    <a:pt x="60" y="73"/>
                  </a:lnTo>
                  <a:lnTo>
                    <a:pt x="58" y="74"/>
                  </a:lnTo>
                  <a:lnTo>
                    <a:pt x="50" y="77"/>
                  </a:lnTo>
                  <a:lnTo>
                    <a:pt x="49" y="77"/>
                  </a:lnTo>
                  <a:lnTo>
                    <a:pt x="46" y="77"/>
                  </a:lnTo>
                  <a:lnTo>
                    <a:pt x="44" y="76"/>
                  </a:lnTo>
                  <a:lnTo>
                    <a:pt x="39" y="74"/>
                  </a:lnTo>
                  <a:lnTo>
                    <a:pt x="38" y="76"/>
                  </a:lnTo>
                  <a:lnTo>
                    <a:pt x="33" y="77"/>
                  </a:lnTo>
                  <a:lnTo>
                    <a:pt x="33" y="77"/>
                  </a:lnTo>
                  <a:lnTo>
                    <a:pt x="31" y="77"/>
                  </a:lnTo>
                  <a:lnTo>
                    <a:pt x="30" y="76"/>
                  </a:lnTo>
                  <a:lnTo>
                    <a:pt x="28" y="74"/>
                  </a:lnTo>
                  <a:lnTo>
                    <a:pt x="24" y="73"/>
                  </a:lnTo>
                  <a:lnTo>
                    <a:pt x="19" y="69"/>
                  </a:lnTo>
                  <a:lnTo>
                    <a:pt x="12" y="69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3" y="63"/>
                  </a:lnTo>
                  <a:lnTo>
                    <a:pt x="0" y="60"/>
                  </a:lnTo>
                  <a:lnTo>
                    <a:pt x="0" y="57"/>
                  </a:lnTo>
                  <a:lnTo>
                    <a:pt x="0" y="54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3" y="38"/>
                  </a:lnTo>
                  <a:lnTo>
                    <a:pt x="5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3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5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8" name="Freeform 24">
              <a:extLst>
                <a:ext uri="{FF2B5EF4-FFF2-40B4-BE49-F238E27FC236}">
                  <a16:creationId xmlns:a16="http://schemas.microsoft.com/office/drawing/2014/main" id="{D0CF6340-765A-4359-B8C6-2460F2D01D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0598" y="2909174"/>
              <a:ext cx="2627550" cy="970712"/>
            </a:xfrm>
            <a:custGeom>
              <a:avLst/>
              <a:gdLst>
                <a:gd name="T0" fmla="*/ 55 w 1348"/>
                <a:gd name="T1" fmla="*/ 474 h 498"/>
                <a:gd name="T2" fmla="*/ 1 w 1348"/>
                <a:gd name="T3" fmla="*/ 452 h 498"/>
                <a:gd name="T4" fmla="*/ 1144 w 1348"/>
                <a:gd name="T5" fmla="*/ 411 h 498"/>
                <a:gd name="T6" fmla="*/ 910 w 1348"/>
                <a:gd name="T7" fmla="*/ 368 h 498"/>
                <a:gd name="T8" fmla="*/ 987 w 1348"/>
                <a:gd name="T9" fmla="*/ 335 h 498"/>
                <a:gd name="T10" fmla="*/ 1138 w 1348"/>
                <a:gd name="T11" fmla="*/ 315 h 498"/>
                <a:gd name="T12" fmla="*/ 583 w 1348"/>
                <a:gd name="T13" fmla="*/ 266 h 498"/>
                <a:gd name="T14" fmla="*/ 1242 w 1348"/>
                <a:gd name="T15" fmla="*/ 175 h 498"/>
                <a:gd name="T16" fmla="*/ 1253 w 1348"/>
                <a:gd name="T17" fmla="*/ 151 h 498"/>
                <a:gd name="T18" fmla="*/ 1173 w 1348"/>
                <a:gd name="T19" fmla="*/ 115 h 498"/>
                <a:gd name="T20" fmla="*/ 1058 w 1348"/>
                <a:gd name="T21" fmla="*/ 75 h 498"/>
                <a:gd name="T22" fmla="*/ 1078 w 1348"/>
                <a:gd name="T23" fmla="*/ 66 h 498"/>
                <a:gd name="T24" fmla="*/ 1099 w 1348"/>
                <a:gd name="T25" fmla="*/ 55 h 498"/>
                <a:gd name="T26" fmla="*/ 1045 w 1348"/>
                <a:gd name="T27" fmla="*/ 34 h 498"/>
                <a:gd name="T28" fmla="*/ 544 w 1348"/>
                <a:gd name="T29" fmla="*/ 31 h 498"/>
                <a:gd name="T30" fmla="*/ 542 w 1348"/>
                <a:gd name="T31" fmla="*/ 22 h 498"/>
                <a:gd name="T32" fmla="*/ 947 w 1348"/>
                <a:gd name="T33" fmla="*/ 11 h 498"/>
                <a:gd name="T34" fmla="*/ 992 w 1348"/>
                <a:gd name="T35" fmla="*/ 42 h 498"/>
                <a:gd name="T36" fmla="*/ 1034 w 1348"/>
                <a:gd name="T37" fmla="*/ 41 h 498"/>
                <a:gd name="T38" fmla="*/ 1088 w 1348"/>
                <a:gd name="T39" fmla="*/ 47 h 498"/>
                <a:gd name="T40" fmla="*/ 1091 w 1348"/>
                <a:gd name="T41" fmla="*/ 63 h 498"/>
                <a:gd name="T42" fmla="*/ 1058 w 1348"/>
                <a:gd name="T43" fmla="*/ 63 h 498"/>
                <a:gd name="T44" fmla="*/ 1048 w 1348"/>
                <a:gd name="T45" fmla="*/ 102 h 498"/>
                <a:gd name="T46" fmla="*/ 1069 w 1348"/>
                <a:gd name="T47" fmla="*/ 116 h 498"/>
                <a:gd name="T48" fmla="*/ 1080 w 1348"/>
                <a:gd name="T49" fmla="*/ 80 h 498"/>
                <a:gd name="T50" fmla="*/ 1111 w 1348"/>
                <a:gd name="T51" fmla="*/ 77 h 498"/>
                <a:gd name="T52" fmla="*/ 1111 w 1348"/>
                <a:gd name="T53" fmla="*/ 97 h 498"/>
                <a:gd name="T54" fmla="*/ 1113 w 1348"/>
                <a:gd name="T55" fmla="*/ 138 h 498"/>
                <a:gd name="T56" fmla="*/ 1174 w 1348"/>
                <a:gd name="T57" fmla="*/ 115 h 498"/>
                <a:gd name="T58" fmla="*/ 1214 w 1348"/>
                <a:gd name="T59" fmla="*/ 97 h 498"/>
                <a:gd name="T60" fmla="*/ 1297 w 1348"/>
                <a:gd name="T61" fmla="*/ 66 h 498"/>
                <a:gd name="T62" fmla="*/ 1335 w 1348"/>
                <a:gd name="T63" fmla="*/ 64 h 498"/>
                <a:gd name="T64" fmla="*/ 1332 w 1348"/>
                <a:gd name="T65" fmla="*/ 89 h 498"/>
                <a:gd name="T66" fmla="*/ 1307 w 1348"/>
                <a:gd name="T67" fmla="*/ 101 h 498"/>
                <a:gd name="T68" fmla="*/ 1302 w 1348"/>
                <a:gd name="T69" fmla="*/ 130 h 498"/>
                <a:gd name="T70" fmla="*/ 1247 w 1348"/>
                <a:gd name="T71" fmla="*/ 146 h 498"/>
                <a:gd name="T72" fmla="*/ 1225 w 1348"/>
                <a:gd name="T73" fmla="*/ 171 h 498"/>
                <a:gd name="T74" fmla="*/ 1222 w 1348"/>
                <a:gd name="T75" fmla="*/ 203 h 498"/>
                <a:gd name="T76" fmla="*/ 1219 w 1348"/>
                <a:gd name="T77" fmla="*/ 176 h 498"/>
                <a:gd name="T78" fmla="*/ 1211 w 1348"/>
                <a:gd name="T79" fmla="*/ 195 h 498"/>
                <a:gd name="T80" fmla="*/ 1206 w 1348"/>
                <a:gd name="T81" fmla="*/ 203 h 498"/>
                <a:gd name="T82" fmla="*/ 1222 w 1348"/>
                <a:gd name="T83" fmla="*/ 231 h 498"/>
                <a:gd name="T84" fmla="*/ 1215 w 1348"/>
                <a:gd name="T85" fmla="*/ 244 h 498"/>
                <a:gd name="T86" fmla="*/ 1190 w 1348"/>
                <a:gd name="T87" fmla="*/ 264 h 498"/>
                <a:gd name="T88" fmla="*/ 1149 w 1348"/>
                <a:gd name="T89" fmla="*/ 294 h 498"/>
                <a:gd name="T90" fmla="*/ 1151 w 1348"/>
                <a:gd name="T91" fmla="*/ 356 h 498"/>
                <a:gd name="T92" fmla="*/ 1144 w 1348"/>
                <a:gd name="T93" fmla="*/ 401 h 498"/>
                <a:gd name="T94" fmla="*/ 1119 w 1348"/>
                <a:gd name="T95" fmla="*/ 365 h 498"/>
                <a:gd name="T96" fmla="*/ 1069 w 1348"/>
                <a:gd name="T97" fmla="*/ 321 h 498"/>
                <a:gd name="T98" fmla="*/ 1020 w 1348"/>
                <a:gd name="T99" fmla="*/ 327 h 498"/>
                <a:gd name="T100" fmla="*/ 1026 w 1348"/>
                <a:gd name="T101" fmla="*/ 343 h 498"/>
                <a:gd name="T102" fmla="*/ 984 w 1348"/>
                <a:gd name="T103" fmla="*/ 335 h 498"/>
                <a:gd name="T104" fmla="*/ 925 w 1348"/>
                <a:gd name="T105" fmla="*/ 353 h 498"/>
                <a:gd name="T106" fmla="*/ 906 w 1348"/>
                <a:gd name="T107" fmla="*/ 378 h 498"/>
                <a:gd name="T108" fmla="*/ 864 w 1348"/>
                <a:gd name="T109" fmla="*/ 351 h 498"/>
                <a:gd name="T110" fmla="*/ 790 w 1348"/>
                <a:gd name="T111" fmla="*/ 313 h 498"/>
                <a:gd name="T112" fmla="*/ 621 w 1348"/>
                <a:gd name="T113" fmla="*/ 283 h 498"/>
                <a:gd name="T114" fmla="*/ 553 w 1348"/>
                <a:gd name="T115" fmla="*/ 217 h 498"/>
                <a:gd name="T116" fmla="*/ 537 w 1348"/>
                <a:gd name="T117" fmla="*/ 200 h 498"/>
                <a:gd name="T118" fmla="*/ 520 w 1348"/>
                <a:gd name="T119" fmla="*/ 107 h 498"/>
                <a:gd name="T120" fmla="*/ 522 w 1348"/>
                <a:gd name="T121" fmla="*/ 42 h 498"/>
                <a:gd name="T122" fmla="*/ 544 w 1348"/>
                <a:gd name="T123" fmla="*/ 28 h 498"/>
                <a:gd name="T124" fmla="*/ 548 w 1348"/>
                <a:gd name="T125" fmla="*/ 25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48" h="498">
                  <a:moveTo>
                    <a:pt x="63" y="479"/>
                  </a:moveTo>
                  <a:lnTo>
                    <a:pt x="66" y="480"/>
                  </a:lnTo>
                  <a:lnTo>
                    <a:pt x="72" y="483"/>
                  </a:lnTo>
                  <a:lnTo>
                    <a:pt x="74" y="485"/>
                  </a:lnTo>
                  <a:lnTo>
                    <a:pt x="74" y="487"/>
                  </a:lnTo>
                  <a:lnTo>
                    <a:pt x="75" y="487"/>
                  </a:lnTo>
                  <a:lnTo>
                    <a:pt x="75" y="488"/>
                  </a:lnTo>
                  <a:lnTo>
                    <a:pt x="77" y="490"/>
                  </a:lnTo>
                  <a:lnTo>
                    <a:pt x="79" y="490"/>
                  </a:lnTo>
                  <a:lnTo>
                    <a:pt x="77" y="491"/>
                  </a:lnTo>
                  <a:lnTo>
                    <a:pt x="74" y="493"/>
                  </a:lnTo>
                  <a:lnTo>
                    <a:pt x="71" y="493"/>
                  </a:lnTo>
                  <a:lnTo>
                    <a:pt x="67" y="496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3" y="496"/>
                  </a:lnTo>
                  <a:lnTo>
                    <a:pt x="63" y="496"/>
                  </a:lnTo>
                  <a:lnTo>
                    <a:pt x="63" y="491"/>
                  </a:lnTo>
                  <a:lnTo>
                    <a:pt x="61" y="488"/>
                  </a:lnTo>
                  <a:lnTo>
                    <a:pt x="60" y="487"/>
                  </a:lnTo>
                  <a:lnTo>
                    <a:pt x="61" y="485"/>
                  </a:lnTo>
                  <a:lnTo>
                    <a:pt x="61" y="483"/>
                  </a:lnTo>
                  <a:lnTo>
                    <a:pt x="63" y="482"/>
                  </a:lnTo>
                  <a:lnTo>
                    <a:pt x="63" y="480"/>
                  </a:lnTo>
                  <a:lnTo>
                    <a:pt x="63" y="479"/>
                  </a:lnTo>
                  <a:lnTo>
                    <a:pt x="63" y="479"/>
                  </a:lnTo>
                  <a:close/>
                  <a:moveTo>
                    <a:pt x="47" y="469"/>
                  </a:moveTo>
                  <a:lnTo>
                    <a:pt x="49" y="469"/>
                  </a:lnTo>
                  <a:lnTo>
                    <a:pt x="49" y="469"/>
                  </a:lnTo>
                  <a:lnTo>
                    <a:pt x="49" y="471"/>
                  </a:lnTo>
                  <a:lnTo>
                    <a:pt x="49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5" y="469"/>
                  </a:lnTo>
                  <a:lnTo>
                    <a:pt x="47" y="469"/>
                  </a:lnTo>
                  <a:close/>
                  <a:moveTo>
                    <a:pt x="52" y="468"/>
                  </a:moveTo>
                  <a:lnTo>
                    <a:pt x="53" y="468"/>
                  </a:lnTo>
                  <a:lnTo>
                    <a:pt x="53" y="469"/>
                  </a:lnTo>
                  <a:lnTo>
                    <a:pt x="53" y="469"/>
                  </a:lnTo>
                  <a:lnTo>
                    <a:pt x="55" y="469"/>
                  </a:lnTo>
                  <a:lnTo>
                    <a:pt x="56" y="468"/>
                  </a:lnTo>
                  <a:lnTo>
                    <a:pt x="58" y="469"/>
                  </a:lnTo>
                  <a:lnTo>
                    <a:pt x="60" y="469"/>
                  </a:lnTo>
                  <a:lnTo>
                    <a:pt x="60" y="471"/>
                  </a:lnTo>
                  <a:lnTo>
                    <a:pt x="61" y="471"/>
                  </a:lnTo>
                  <a:lnTo>
                    <a:pt x="61" y="472"/>
                  </a:lnTo>
                  <a:lnTo>
                    <a:pt x="60" y="472"/>
                  </a:lnTo>
                  <a:lnTo>
                    <a:pt x="56" y="472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5" y="474"/>
                  </a:lnTo>
                  <a:lnTo>
                    <a:pt x="55" y="472"/>
                  </a:lnTo>
                  <a:lnTo>
                    <a:pt x="53" y="471"/>
                  </a:lnTo>
                  <a:lnTo>
                    <a:pt x="53" y="471"/>
                  </a:lnTo>
                  <a:lnTo>
                    <a:pt x="52" y="471"/>
                  </a:lnTo>
                  <a:lnTo>
                    <a:pt x="50" y="469"/>
                  </a:lnTo>
                  <a:lnTo>
                    <a:pt x="50" y="468"/>
                  </a:lnTo>
                  <a:lnTo>
                    <a:pt x="52" y="468"/>
                  </a:lnTo>
                  <a:lnTo>
                    <a:pt x="52" y="468"/>
                  </a:lnTo>
                  <a:close/>
                  <a:moveTo>
                    <a:pt x="42" y="464"/>
                  </a:moveTo>
                  <a:lnTo>
                    <a:pt x="44" y="464"/>
                  </a:lnTo>
                  <a:lnTo>
                    <a:pt x="45" y="464"/>
                  </a:lnTo>
                  <a:lnTo>
                    <a:pt x="47" y="464"/>
                  </a:lnTo>
                  <a:lnTo>
                    <a:pt x="47" y="464"/>
                  </a:lnTo>
                  <a:lnTo>
                    <a:pt x="50" y="464"/>
                  </a:lnTo>
                  <a:lnTo>
                    <a:pt x="50" y="464"/>
                  </a:lnTo>
                  <a:lnTo>
                    <a:pt x="50" y="466"/>
                  </a:lnTo>
                  <a:lnTo>
                    <a:pt x="49" y="466"/>
                  </a:lnTo>
                  <a:lnTo>
                    <a:pt x="45" y="466"/>
                  </a:lnTo>
                  <a:lnTo>
                    <a:pt x="42" y="466"/>
                  </a:lnTo>
                  <a:lnTo>
                    <a:pt x="42" y="466"/>
                  </a:lnTo>
                  <a:lnTo>
                    <a:pt x="42" y="464"/>
                  </a:lnTo>
                  <a:lnTo>
                    <a:pt x="42" y="464"/>
                  </a:lnTo>
                  <a:close/>
                  <a:moveTo>
                    <a:pt x="33" y="457"/>
                  </a:moveTo>
                  <a:lnTo>
                    <a:pt x="34" y="460"/>
                  </a:lnTo>
                  <a:lnTo>
                    <a:pt x="34" y="460"/>
                  </a:lnTo>
                  <a:lnTo>
                    <a:pt x="34" y="460"/>
                  </a:lnTo>
                  <a:lnTo>
                    <a:pt x="34" y="461"/>
                  </a:lnTo>
                  <a:lnTo>
                    <a:pt x="34" y="461"/>
                  </a:lnTo>
                  <a:lnTo>
                    <a:pt x="36" y="461"/>
                  </a:lnTo>
                  <a:lnTo>
                    <a:pt x="36" y="461"/>
                  </a:lnTo>
                  <a:lnTo>
                    <a:pt x="36" y="463"/>
                  </a:lnTo>
                  <a:lnTo>
                    <a:pt x="38" y="463"/>
                  </a:lnTo>
                  <a:lnTo>
                    <a:pt x="36" y="463"/>
                  </a:lnTo>
                  <a:lnTo>
                    <a:pt x="34" y="463"/>
                  </a:lnTo>
                  <a:lnTo>
                    <a:pt x="34" y="463"/>
                  </a:lnTo>
                  <a:lnTo>
                    <a:pt x="33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1"/>
                  </a:lnTo>
                  <a:lnTo>
                    <a:pt x="31" y="461"/>
                  </a:lnTo>
                  <a:lnTo>
                    <a:pt x="31" y="463"/>
                  </a:lnTo>
                  <a:lnTo>
                    <a:pt x="31" y="463"/>
                  </a:lnTo>
                  <a:lnTo>
                    <a:pt x="30" y="463"/>
                  </a:lnTo>
                  <a:lnTo>
                    <a:pt x="30" y="461"/>
                  </a:lnTo>
                  <a:lnTo>
                    <a:pt x="28" y="460"/>
                  </a:lnTo>
                  <a:lnTo>
                    <a:pt x="28" y="460"/>
                  </a:lnTo>
                  <a:lnTo>
                    <a:pt x="28" y="458"/>
                  </a:lnTo>
                  <a:lnTo>
                    <a:pt x="30" y="458"/>
                  </a:lnTo>
                  <a:lnTo>
                    <a:pt x="31" y="457"/>
                  </a:lnTo>
                  <a:lnTo>
                    <a:pt x="33" y="457"/>
                  </a:lnTo>
                  <a:close/>
                  <a:moveTo>
                    <a:pt x="1" y="452"/>
                  </a:moveTo>
                  <a:lnTo>
                    <a:pt x="3" y="452"/>
                  </a:lnTo>
                  <a:lnTo>
                    <a:pt x="1" y="453"/>
                  </a:lnTo>
                  <a:lnTo>
                    <a:pt x="1" y="453"/>
                  </a:lnTo>
                  <a:lnTo>
                    <a:pt x="1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52"/>
                  </a:lnTo>
                  <a:close/>
                  <a:moveTo>
                    <a:pt x="9" y="449"/>
                  </a:moveTo>
                  <a:lnTo>
                    <a:pt x="12" y="449"/>
                  </a:lnTo>
                  <a:lnTo>
                    <a:pt x="12" y="450"/>
                  </a:lnTo>
                  <a:lnTo>
                    <a:pt x="12" y="450"/>
                  </a:lnTo>
                  <a:lnTo>
                    <a:pt x="12" y="452"/>
                  </a:lnTo>
                  <a:lnTo>
                    <a:pt x="12" y="453"/>
                  </a:lnTo>
                  <a:lnTo>
                    <a:pt x="12" y="453"/>
                  </a:lnTo>
                  <a:lnTo>
                    <a:pt x="11" y="455"/>
                  </a:lnTo>
                  <a:lnTo>
                    <a:pt x="9" y="453"/>
                  </a:lnTo>
                  <a:lnTo>
                    <a:pt x="9" y="453"/>
                  </a:lnTo>
                  <a:lnTo>
                    <a:pt x="8" y="453"/>
                  </a:lnTo>
                  <a:lnTo>
                    <a:pt x="6" y="453"/>
                  </a:lnTo>
                  <a:lnTo>
                    <a:pt x="6" y="452"/>
                  </a:lnTo>
                  <a:lnTo>
                    <a:pt x="6" y="450"/>
                  </a:lnTo>
                  <a:lnTo>
                    <a:pt x="9" y="449"/>
                  </a:lnTo>
                  <a:close/>
                  <a:moveTo>
                    <a:pt x="1133" y="414"/>
                  </a:move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close/>
                  <a:moveTo>
                    <a:pt x="1137" y="412"/>
                  </a:moveTo>
                  <a:lnTo>
                    <a:pt x="1137" y="412"/>
                  </a:lnTo>
                  <a:lnTo>
                    <a:pt x="1137" y="412"/>
                  </a:lnTo>
                  <a:lnTo>
                    <a:pt x="1137" y="412"/>
                  </a:lnTo>
                  <a:lnTo>
                    <a:pt x="1135" y="412"/>
                  </a:lnTo>
                  <a:lnTo>
                    <a:pt x="1137" y="412"/>
                  </a:lnTo>
                  <a:lnTo>
                    <a:pt x="1137" y="412"/>
                  </a:lnTo>
                  <a:close/>
                  <a:moveTo>
                    <a:pt x="1138" y="411"/>
                  </a:move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38" y="411"/>
                  </a:lnTo>
                  <a:lnTo>
                    <a:pt x="1138" y="411"/>
                  </a:lnTo>
                  <a:close/>
                  <a:moveTo>
                    <a:pt x="1146" y="411"/>
                  </a:moveTo>
                  <a:lnTo>
                    <a:pt x="1144" y="411"/>
                  </a:lnTo>
                  <a:lnTo>
                    <a:pt x="1144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6" y="411"/>
                  </a:lnTo>
                  <a:close/>
                  <a:moveTo>
                    <a:pt x="1148" y="409"/>
                  </a:move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close/>
                  <a:moveTo>
                    <a:pt x="1151" y="408"/>
                  </a:moveTo>
                  <a:lnTo>
                    <a:pt x="1151" y="408"/>
                  </a:lnTo>
                  <a:lnTo>
                    <a:pt x="1151" y="408"/>
                  </a:lnTo>
                  <a:lnTo>
                    <a:pt x="1149" y="408"/>
                  </a:lnTo>
                  <a:lnTo>
                    <a:pt x="1151" y="408"/>
                  </a:lnTo>
                  <a:close/>
                  <a:moveTo>
                    <a:pt x="1156" y="401"/>
                  </a:moveTo>
                  <a:lnTo>
                    <a:pt x="1154" y="405"/>
                  </a:lnTo>
                  <a:lnTo>
                    <a:pt x="1151" y="408"/>
                  </a:lnTo>
                  <a:lnTo>
                    <a:pt x="1151" y="406"/>
                  </a:lnTo>
                  <a:lnTo>
                    <a:pt x="1152" y="406"/>
                  </a:lnTo>
                  <a:lnTo>
                    <a:pt x="1152" y="405"/>
                  </a:lnTo>
                  <a:lnTo>
                    <a:pt x="1154" y="405"/>
                  </a:lnTo>
                  <a:lnTo>
                    <a:pt x="1154" y="403"/>
                  </a:lnTo>
                  <a:lnTo>
                    <a:pt x="1154" y="403"/>
                  </a:lnTo>
                  <a:lnTo>
                    <a:pt x="1156" y="401"/>
                  </a:lnTo>
                  <a:lnTo>
                    <a:pt x="1156" y="401"/>
                  </a:lnTo>
                  <a:close/>
                  <a:moveTo>
                    <a:pt x="1127" y="383"/>
                  </a:moveTo>
                  <a:lnTo>
                    <a:pt x="1129" y="384"/>
                  </a:lnTo>
                  <a:lnTo>
                    <a:pt x="1129" y="384"/>
                  </a:lnTo>
                  <a:lnTo>
                    <a:pt x="1130" y="384"/>
                  </a:lnTo>
                  <a:lnTo>
                    <a:pt x="1129" y="386"/>
                  </a:lnTo>
                  <a:lnTo>
                    <a:pt x="1129" y="384"/>
                  </a:lnTo>
                  <a:lnTo>
                    <a:pt x="1127" y="384"/>
                  </a:lnTo>
                  <a:lnTo>
                    <a:pt x="1127" y="383"/>
                  </a:lnTo>
                  <a:close/>
                  <a:moveTo>
                    <a:pt x="1129" y="381"/>
                  </a:moveTo>
                  <a:lnTo>
                    <a:pt x="1129" y="381"/>
                  </a:lnTo>
                  <a:lnTo>
                    <a:pt x="1129" y="383"/>
                  </a:lnTo>
                  <a:lnTo>
                    <a:pt x="1129" y="384"/>
                  </a:lnTo>
                  <a:lnTo>
                    <a:pt x="1129" y="383"/>
                  </a:lnTo>
                  <a:lnTo>
                    <a:pt x="1129" y="381"/>
                  </a:lnTo>
                  <a:close/>
                  <a:moveTo>
                    <a:pt x="908" y="373"/>
                  </a:moveTo>
                  <a:lnTo>
                    <a:pt x="908" y="379"/>
                  </a:lnTo>
                  <a:lnTo>
                    <a:pt x="911" y="387"/>
                  </a:lnTo>
                  <a:lnTo>
                    <a:pt x="911" y="389"/>
                  </a:lnTo>
                  <a:lnTo>
                    <a:pt x="911" y="390"/>
                  </a:lnTo>
                  <a:lnTo>
                    <a:pt x="910" y="387"/>
                  </a:lnTo>
                  <a:lnTo>
                    <a:pt x="908" y="379"/>
                  </a:lnTo>
                  <a:lnTo>
                    <a:pt x="908" y="375"/>
                  </a:lnTo>
                  <a:lnTo>
                    <a:pt x="908" y="373"/>
                  </a:lnTo>
                  <a:close/>
                  <a:moveTo>
                    <a:pt x="913" y="364"/>
                  </a:moveTo>
                  <a:lnTo>
                    <a:pt x="910" y="368"/>
                  </a:lnTo>
                  <a:lnTo>
                    <a:pt x="908" y="371"/>
                  </a:lnTo>
                  <a:lnTo>
                    <a:pt x="908" y="373"/>
                  </a:lnTo>
                  <a:lnTo>
                    <a:pt x="908" y="371"/>
                  </a:lnTo>
                  <a:lnTo>
                    <a:pt x="910" y="368"/>
                  </a:lnTo>
                  <a:lnTo>
                    <a:pt x="911" y="364"/>
                  </a:lnTo>
                  <a:lnTo>
                    <a:pt x="913" y="364"/>
                  </a:lnTo>
                  <a:close/>
                  <a:moveTo>
                    <a:pt x="1152" y="364"/>
                  </a:moveTo>
                  <a:lnTo>
                    <a:pt x="1154" y="364"/>
                  </a:lnTo>
                  <a:lnTo>
                    <a:pt x="1154" y="365"/>
                  </a:lnTo>
                  <a:lnTo>
                    <a:pt x="1157" y="371"/>
                  </a:lnTo>
                  <a:lnTo>
                    <a:pt x="1157" y="373"/>
                  </a:lnTo>
                  <a:lnTo>
                    <a:pt x="1156" y="370"/>
                  </a:lnTo>
                  <a:lnTo>
                    <a:pt x="1154" y="367"/>
                  </a:lnTo>
                  <a:lnTo>
                    <a:pt x="1152" y="364"/>
                  </a:lnTo>
                  <a:close/>
                  <a:moveTo>
                    <a:pt x="916" y="359"/>
                  </a:moveTo>
                  <a:lnTo>
                    <a:pt x="916" y="359"/>
                  </a:lnTo>
                  <a:lnTo>
                    <a:pt x="914" y="360"/>
                  </a:lnTo>
                  <a:lnTo>
                    <a:pt x="913" y="362"/>
                  </a:lnTo>
                  <a:lnTo>
                    <a:pt x="913" y="362"/>
                  </a:lnTo>
                  <a:lnTo>
                    <a:pt x="914" y="360"/>
                  </a:lnTo>
                  <a:lnTo>
                    <a:pt x="914" y="360"/>
                  </a:lnTo>
                  <a:lnTo>
                    <a:pt x="914" y="359"/>
                  </a:lnTo>
                  <a:lnTo>
                    <a:pt x="916" y="359"/>
                  </a:lnTo>
                  <a:close/>
                  <a:moveTo>
                    <a:pt x="922" y="354"/>
                  </a:moveTo>
                  <a:lnTo>
                    <a:pt x="922" y="356"/>
                  </a:lnTo>
                  <a:lnTo>
                    <a:pt x="921" y="356"/>
                  </a:lnTo>
                  <a:lnTo>
                    <a:pt x="917" y="359"/>
                  </a:lnTo>
                  <a:lnTo>
                    <a:pt x="916" y="359"/>
                  </a:lnTo>
                  <a:lnTo>
                    <a:pt x="917" y="357"/>
                  </a:lnTo>
                  <a:lnTo>
                    <a:pt x="917" y="357"/>
                  </a:lnTo>
                  <a:lnTo>
                    <a:pt x="921" y="356"/>
                  </a:lnTo>
                  <a:lnTo>
                    <a:pt x="922" y="356"/>
                  </a:lnTo>
                  <a:lnTo>
                    <a:pt x="922" y="354"/>
                  </a:lnTo>
                  <a:lnTo>
                    <a:pt x="922" y="354"/>
                  </a:lnTo>
                  <a:close/>
                  <a:moveTo>
                    <a:pt x="944" y="340"/>
                  </a:moveTo>
                  <a:lnTo>
                    <a:pt x="946" y="340"/>
                  </a:lnTo>
                  <a:lnTo>
                    <a:pt x="944" y="342"/>
                  </a:lnTo>
                  <a:lnTo>
                    <a:pt x="943" y="343"/>
                  </a:lnTo>
                  <a:lnTo>
                    <a:pt x="941" y="343"/>
                  </a:lnTo>
                  <a:lnTo>
                    <a:pt x="944" y="340"/>
                  </a:lnTo>
                  <a:lnTo>
                    <a:pt x="944" y="340"/>
                  </a:lnTo>
                  <a:close/>
                  <a:moveTo>
                    <a:pt x="987" y="335"/>
                  </a:moveTo>
                  <a:lnTo>
                    <a:pt x="988" y="335"/>
                  </a:lnTo>
                  <a:lnTo>
                    <a:pt x="988" y="335"/>
                  </a:lnTo>
                  <a:lnTo>
                    <a:pt x="990" y="335"/>
                  </a:lnTo>
                  <a:lnTo>
                    <a:pt x="990" y="337"/>
                  </a:lnTo>
                  <a:lnTo>
                    <a:pt x="990" y="337"/>
                  </a:lnTo>
                  <a:lnTo>
                    <a:pt x="988" y="337"/>
                  </a:lnTo>
                  <a:lnTo>
                    <a:pt x="988" y="337"/>
                  </a:lnTo>
                  <a:lnTo>
                    <a:pt x="985" y="337"/>
                  </a:lnTo>
                  <a:lnTo>
                    <a:pt x="985" y="335"/>
                  </a:lnTo>
                  <a:lnTo>
                    <a:pt x="987" y="335"/>
                  </a:lnTo>
                  <a:close/>
                  <a:moveTo>
                    <a:pt x="1091" y="334"/>
                  </a:moveTo>
                  <a:lnTo>
                    <a:pt x="1088" y="335"/>
                  </a:lnTo>
                  <a:lnTo>
                    <a:pt x="1086" y="335"/>
                  </a:lnTo>
                  <a:lnTo>
                    <a:pt x="1085" y="335"/>
                  </a:lnTo>
                  <a:lnTo>
                    <a:pt x="1086" y="335"/>
                  </a:lnTo>
                  <a:lnTo>
                    <a:pt x="1088" y="335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91" y="334"/>
                  </a:lnTo>
                  <a:close/>
                  <a:moveTo>
                    <a:pt x="1031" y="334"/>
                  </a:moveTo>
                  <a:lnTo>
                    <a:pt x="1031" y="334"/>
                  </a:lnTo>
                  <a:lnTo>
                    <a:pt x="1029" y="335"/>
                  </a:lnTo>
                  <a:lnTo>
                    <a:pt x="1029" y="334"/>
                  </a:lnTo>
                  <a:lnTo>
                    <a:pt x="1031" y="334"/>
                  </a:lnTo>
                  <a:lnTo>
                    <a:pt x="1031" y="334"/>
                  </a:lnTo>
                  <a:close/>
                  <a:moveTo>
                    <a:pt x="1031" y="329"/>
                  </a:moveTo>
                  <a:lnTo>
                    <a:pt x="1031" y="329"/>
                  </a:lnTo>
                  <a:lnTo>
                    <a:pt x="1033" y="331"/>
                  </a:lnTo>
                  <a:lnTo>
                    <a:pt x="1031" y="332"/>
                  </a:lnTo>
                  <a:lnTo>
                    <a:pt x="1031" y="334"/>
                  </a:lnTo>
                  <a:lnTo>
                    <a:pt x="1031" y="331"/>
                  </a:lnTo>
                  <a:lnTo>
                    <a:pt x="1031" y="329"/>
                  </a:lnTo>
                  <a:close/>
                  <a:moveTo>
                    <a:pt x="1026" y="327"/>
                  </a:moveTo>
                  <a:lnTo>
                    <a:pt x="1026" y="327"/>
                  </a:lnTo>
                  <a:lnTo>
                    <a:pt x="1026" y="327"/>
                  </a:lnTo>
                  <a:lnTo>
                    <a:pt x="1026" y="329"/>
                  </a:lnTo>
                  <a:lnTo>
                    <a:pt x="1025" y="329"/>
                  </a:lnTo>
                  <a:lnTo>
                    <a:pt x="1025" y="329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6" y="327"/>
                  </a:lnTo>
                  <a:close/>
                  <a:moveTo>
                    <a:pt x="1033" y="326"/>
                  </a:moveTo>
                  <a:lnTo>
                    <a:pt x="1036" y="326"/>
                  </a:lnTo>
                  <a:lnTo>
                    <a:pt x="1036" y="326"/>
                  </a:lnTo>
                  <a:lnTo>
                    <a:pt x="1036" y="326"/>
                  </a:lnTo>
                  <a:lnTo>
                    <a:pt x="1034" y="326"/>
                  </a:lnTo>
                  <a:lnTo>
                    <a:pt x="1034" y="326"/>
                  </a:lnTo>
                  <a:lnTo>
                    <a:pt x="1033" y="326"/>
                  </a:lnTo>
                  <a:close/>
                  <a:moveTo>
                    <a:pt x="1042" y="326"/>
                  </a:moveTo>
                  <a:lnTo>
                    <a:pt x="1042" y="326"/>
                  </a:lnTo>
                  <a:lnTo>
                    <a:pt x="1042" y="326"/>
                  </a:lnTo>
                  <a:lnTo>
                    <a:pt x="1039" y="326"/>
                  </a:lnTo>
                  <a:lnTo>
                    <a:pt x="1039" y="326"/>
                  </a:lnTo>
                  <a:lnTo>
                    <a:pt x="1040" y="326"/>
                  </a:lnTo>
                  <a:lnTo>
                    <a:pt x="1042" y="326"/>
                  </a:lnTo>
                  <a:close/>
                  <a:moveTo>
                    <a:pt x="1138" y="315"/>
                  </a:moveTo>
                  <a:lnTo>
                    <a:pt x="1138" y="318"/>
                  </a:lnTo>
                  <a:lnTo>
                    <a:pt x="1138" y="316"/>
                  </a:lnTo>
                  <a:lnTo>
                    <a:pt x="1138" y="315"/>
                  </a:lnTo>
                  <a:lnTo>
                    <a:pt x="1138" y="315"/>
                  </a:lnTo>
                  <a:lnTo>
                    <a:pt x="1138" y="315"/>
                  </a:lnTo>
                  <a:close/>
                  <a:moveTo>
                    <a:pt x="602" y="282"/>
                  </a:moveTo>
                  <a:lnTo>
                    <a:pt x="602" y="282"/>
                  </a:lnTo>
                  <a:lnTo>
                    <a:pt x="605" y="285"/>
                  </a:lnTo>
                  <a:lnTo>
                    <a:pt x="605" y="285"/>
                  </a:lnTo>
                  <a:lnTo>
                    <a:pt x="604" y="285"/>
                  </a:lnTo>
                  <a:lnTo>
                    <a:pt x="604" y="285"/>
                  </a:lnTo>
                  <a:lnTo>
                    <a:pt x="602" y="283"/>
                  </a:lnTo>
                  <a:lnTo>
                    <a:pt x="602" y="282"/>
                  </a:lnTo>
                  <a:lnTo>
                    <a:pt x="602" y="282"/>
                  </a:lnTo>
                  <a:close/>
                  <a:moveTo>
                    <a:pt x="588" y="277"/>
                  </a:moveTo>
                  <a:lnTo>
                    <a:pt x="588" y="277"/>
                  </a:lnTo>
                  <a:lnTo>
                    <a:pt x="589" y="279"/>
                  </a:lnTo>
                  <a:lnTo>
                    <a:pt x="589" y="279"/>
                  </a:lnTo>
                  <a:lnTo>
                    <a:pt x="588" y="279"/>
                  </a:lnTo>
                  <a:lnTo>
                    <a:pt x="588" y="279"/>
                  </a:lnTo>
                  <a:lnTo>
                    <a:pt x="588" y="277"/>
                  </a:lnTo>
                  <a:lnTo>
                    <a:pt x="588" y="277"/>
                  </a:lnTo>
                  <a:close/>
                  <a:moveTo>
                    <a:pt x="602" y="274"/>
                  </a:moveTo>
                  <a:lnTo>
                    <a:pt x="604" y="275"/>
                  </a:lnTo>
                  <a:lnTo>
                    <a:pt x="605" y="275"/>
                  </a:lnTo>
                  <a:lnTo>
                    <a:pt x="605" y="277"/>
                  </a:lnTo>
                  <a:lnTo>
                    <a:pt x="605" y="277"/>
                  </a:lnTo>
                  <a:lnTo>
                    <a:pt x="604" y="277"/>
                  </a:lnTo>
                  <a:lnTo>
                    <a:pt x="604" y="275"/>
                  </a:lnTo>
                  <a:lnTo>
                    <a:pt x="604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4"/>
                  </a:lnTo>
                  <a:lnTo>
                    <a:pt x="602" y="274"/>
                  </a:lnTo>
                  <a:close/>
                  <a:moveTo>
                    <a:pt x="580" y="266"/>
                  </a:moveTo>
                  <a:lnTo>
                    <a:pt x="582" y="266"/>
                  </a:lnTo>
                  <a:lnTo>
                    <a:pt x="582" y="266"/>
                  </a:lnTo>
                  <a:lnTo>
                    <a:pt x="580" y="268"/>
                  </a:lnTo>
                  <a:lnTo>
                    <a:pt x="580" y="268"/>
                  </a:lnTo>
                  <a:lnTo>
                    <a:pt x="578" y="268"/>
                  </a:lnTo>
                  <a:lnTo>
                    <a:pt x="577" y="266"/>
                  </a:lnTo>
                  <a:lnTo>
                    <a:pt x="580" y="266"/>
                  </a:lnTo>
                  <a:close/>
                  <a:moveTo>
                    <a:pt x="575" y="264"/>
                  </a:moveTo>
                  <a:lnTo>
                    <a:pt x="575" y="264"/>
                  </a:lnTo>
                  <a:lnTo>
                    <a:pt x="577" y="266"/>
                  </a:lnTo>
                  <a:lnTo>
                    <a:pt x="575" y="266"/>
                  </a:lnTo>
                  <a:lnTo>
                    <a:pt x="575" y="264"/>
                  </a:lnTo>
                  <a:lnTo>
                    <a:pt x="575" y="264"/>
                  </a:lnTo>
                  <a:lnTo>
                    <a:pt x="575" y="264"/>
                  </a:lnTo>
                  <a:close/>
                  <a:moveTo>
                    <a:pt x="583" y="264"/>
                  </a:moveTo>
                  <a:lnTo>
                    <a:pt x="586" y="264"/>
                  </a:lnTo>
                  <a:lnTo>
                    <a:pt x="588" y="264"/>
                  </a:lnTo>
                  <a:lnTo>
                    <a:pt x="588" y="264"/>
                  </a:lnTo>
                  <a:lnTo>
                    <a:pt x="588" y="266"/>
                  </a:lnTo>
                  <a:lnTo>
                    <a:pt x="583" y="266"/>
                  </a:lnTo>
                  <a:lnTo>
                    <a:pt x="583" y="266"/>
                  </a:lnTo>
                  <a:lnTo>
                    <a:pt x="583" y="264"/>
                  </a:lnTo>
                  <a:lnTo>
                    <a:pt x="582" y="264"/>
                  </a:lnTo>
                  <a:lnTo>
                    <a:pt x="583" y="264"/>
                  </a:lnTo>
                  <a:close/>
                  <a:moveTo>
                    <a:pt x="1208" y="255"/>
                  </a:moveTo>
                  <a:lnTo>
                    <a:pt x="1208" y="255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08" y="255"/>
                  </a:lnTo>
                  <a:lnTo>
                    <a:pt x="1208" y="255"/>
                  </a:lnTo>
                  <a:lnTo>
                    <a:pt x="1208" y="255"/>
                  </a:lnTo>
                  <a:close/>
                  <a:moveTo>
                    <a:pt x="1214" y="250"/>
                  </a:moveTo>
                  <a:lnTo>
                    <a:pt x="1212" y="253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11" y="253"/>
                  </a:lnTo>
                  <a:lnTo>
                    <a:pt x="1214" y="250"/>
                  </a:lnTo>
                  <a:lnTo>
                    <a:pt x="1214" y="250"/>
                  </a:lnTo>
                  <a:close/>
                  <a:moveTo>
                    <a:pt x="1220" y="247"/>
                  </a:moveTo>
                  <a:lnTo>
                    <a:pt x="1217" y="247"/>
                  </a:lnTo>
                  <a:lnTo>
                    <a:pt x="1217" y="247"/>
                  </a:lnTo>
                  <a:lnTo>
                    <a:pt x="1219" y="247"/>
                  </a:lnTo>
                  <a:lnTo>
                    <a:pt x="1220" y="247"/>
                  </a:lnTo>
                  <a:close/>
                  <a:moveTo>
                    <a:pt x="1225" y="236"/>
                  </a:moveTo>
                  <a:lnTo>
                    <a:pt x="1225" y="238"/>
                  </a:lnTo>
                  <a:lnTo>
                    <a:pt x="1225" y="241"/>
                  </a:lnTo>
                  <a:lnTo>
                    <a:pt x="1225" y="242"/>
                  </a:lnTo>
                  <a:lnTo>
                    <a:pt x="1225" y="245"/>
                  </a:lnTo>
                  <a:lnTo>
                    <a:pt x="1223" y="245"/>
                  </a:lnTo>
                  <a:lnTo>
                    <a:pt x="1222" y="245"/>
                  </a:lnTo>
                  <a:lnTo>
                    <a:pt x="1222" y="245"/>
                  </a:lnTo>
                  <a:lnTo>
                    <a:pt x="1223" y="245"/>
                  </a:lnTo>
                  <a:lnTo>
                    <a:pt x="1225" y="242"/>
                  </a:lnTo>
                  <a:lnTo>
                    <a:pt x="1225" y="241"/>
                  </a:lnTo>
                  <a:lnTo>
                    <a:pt x="1225" y="238"/>
                  </a:lnTo>
                  <a:lnTo>
                    <a:pt x="1225" y="236"/>
                  </a:lnTo>
                  <a:close/>
                  <a:moveTo>
                    <a:pt x="1222" y="234"/>
                  </a:moveTo>
                  <a:lnTo>
                    <a:pt x="1222" y="234"/>
                  </a:lnTo>
                  <a:lnTo>
                    <a:pt x="1222" y="234"/>
                  </a:lnTo>
                  <a:lnTo>
                    <a:pt x="1222" y="236"/>
                  </a:lnTo>
                  <a:lnTo>
                    <a:pt x="1222" y="236"/>
                  </a:lnTo>
                  <a:lnTo>
                    <a:pt x="1222" y="234"/>
                  </a:lnTo>
                  <a:close/>
                  <a:moveTo>
                    <a:pt x="1230" y="195"/>
                  </a:moveTo>
                  <a:lnTo>
                    <a:pt x="1230" y="197"/>
                  </a:lnTo>
                  <a:lnTo>
                    <a:pt x="1228" y="198"/>
                  </a:lnTo>
                  <a:lnTo>
                    <a:pt x="1226" y="201"/>
                  </a:lnTo>
                  <a:lnTo>
                    <a:pt x="1226" y="201"/>
                  </a:lnTo>
                  <a:lnTo>
                    <a:pt x="1228" y="198"/>
                  </a:lnTo>
                  <a:lnTo>
                    <a:pt x="1230" y="197"/>
                  </a:lnTo>
                  <a:lnTo>
                    <a:pt x="1230" y="195"/>
                  </a:lnTo>
                  <a:close/>
                  <a:moveTo>
                    <a:pt x="1244" y="170"/>
                  </a:moveTo>
                  <a:lnTo>
                    <a:pt x="1244" y="171"/>
                  </a:lnTo>
                  <a:lnTo>
                    <a:pt x="1242" y="175"/>
                  </a:lnTo>
                  <a:lnTo>
                    <a:pt x="1242" y="173"/>
                  </a:lnTo>
                  <a:lnTo>
                    <a:pt x="1244" y="170"/>
                  </a:lnTo>
                  <a:close/>
                  <a:moveTo>
                    <a:pt x="1244" y="156"/>
                  </a:moveTo>
                  <a:lnTo>
                    <a:pt x="1245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4" y="157"/>
                  </a:lnTo>
                  <a:lnTo>
                    <a:pt x="1244" y="157"/>
                  </a:lnTo>
                  <a:lnTo>
                    <a:pt x="1242" y="157"/>
                  </a:lnTo>
                  <a:lnTo>
                    <a:pt x="1244" y="156"/>
                  </a:lnTo>
                  <a:lnTo>
                    <a:pt x="1244" y="156"/>
                  </a:lnTo>
                  <a:close/>
                  <a:moveTo>
                    <a:pt x="1271" y="146"/>
                  </a:moveTo>
                  <a:lnTo>
                    <a:pt x="1269" y="148"/>
                  </a:lnTo>
                  <a:lnTo>
                    <a:pt x="1267" y="149"/>
                  </a:lnTo>
                  <a:lnTo>
                    <a:pt x="1266" y="151"/>
                  </a:lnTo>
                  <a:lnTo>
                    <a:pt x="1267" y="151"/>
                  </a:lnTo>
                  <a:lnTo>
                    <a:pt x="1269" y="151"/>
                  </a:lnTo>
                  <a:lnTo>
                    <a:pt x="1269" y="149"/>
                  </a:lnTo>
                  <a:lnTo>
                    <a:pt x="1271" y="149"/>
                  </a:lnTo>
                  <a:lnTo>
                    <a:pt x="1272" y="148"/>
                  </a:lnTo>
                  <a:lnTo>
                    <a:pt x="1272" y="148"/>
                  </a:lnTo>
                  <a:lnTo>
                    <a:pt x="1274" y="149"/>
                  </a:lnTo>
                  <a:lnTo>
                    <a:pt x="1275" y="148"/>
                  </a:lnTo>
                  <a:lnTo>
                    <a:pt x="1277" y="148"/>
                  </a:lnTo>
                  <a:lnTo>
                    <a:pt x="1271" y="151"/>
                  </a:lnTo>
                  <a:lnTo>
                    <a:pt x="1269" y="151"/>
                  </a:lnTo>
                  <a:lnTo>
                    <a:pt x="1267" y="152"/>
                  </a:lnTo>
                  <a:lnTo>
                    <a:pt x="1266" y="152"/>
                  </a:lnTo>
                  <a:lnTo>
                    <a:pt x="1264" y="152"/>
                  </a:lnTo>
                  <a:lnTo>
                    <a:pt x="1258" y="156"/>
                  </a:lnTo>
                  <a:lnTo>
                    <a:pt x="1256" y="156"/>
                  </a:lnTo>
                  <a:lnTo>
                    <a:pt x="1256" y="156"/>
                  </a:lnTo>
                  <a:lnTo>
                    <a:pt x="1252" y="156"/>
                  </a:lnTo>
                  <a:lnTo>
                    <a:pt x="1250" y="156"/>
                  </a:lnTo>
                  <a:lnTo>
                    <a:pt x="1247" y="157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7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5" y="154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50" y="152"/>
                  </a:lnTo>
                  <a:lnTo>
                    <a:pt x="1250" y="151"/>
                  </a:lnTo>
                  <a:lnTo>
                    <a:pt x="1252" y="152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3" y="151"/>
                  </a:lnTo>
                  <a:lnTo>
                    <a:pt x="1255" y="151"/>
                  </a:lnTo>
                  <a:lnTo>
                    <a:pt x="1255" y="151"/>
                  </a:lnTo>
                  <a:lnTo>
                    <a:pt x="1255" y="149"/>
                  </a:lnTo>
                  <a:lnTo>
                    <a:pt x="1256" y="151"/>
                  </a:lnTo>
                  <a:lnTo>
                    <a:pt x="1258" y="151"/>
                  </a:lnTo>
                  <a:lnTo>
                    <a:pt x="1260" y="149"/>
                  </a:lnTo>
                  <a:lnTo>
                    <a:pt x="1260" y="149"/>
                  </a:lnTo>
                  <a:lnTo>
                    <a:pt x="1263" y="149"/>
                  </a:lnTo>
                  <a:lnTo>
                    <a:pt x="1266" y="149"/>
                  </a:lnTo>
                  <a:lnTo>
                    <a:pt x="1267" y="149"/>
                  </a:lnTo>
                  <a:lnTo>
                    <a:pt x="1269" y="148"/>
                  </a:lnTo>
                  <a:lnTo>
                    <a:pt x="1271" y="146"/>
                  </a:lnTo>
                  <a:close/>
                  <a:moveTo>
                    <a:pt x="1304" y="143"/>
                  </a:moveTo>
                  <a:lnTo>
                    <a:pt x="1304" y="145"/>
                  </a:lnTo>
                  <a:lnTo>
                    <a:pt x="1304" y="145"/>
                  </a:lnTo>
                  <a:lnTo>
                    <a:pt x="1304" y="145"/>
                  </a:lnTo>
                  <a:lnTo>
                    <a:pt x="1301" y="145"/>
                  </a:lnTo>
                  <a:lnTo>
                    <a:pt x="1302" y="143"/>
                  </a:lnTo>
                  <a:lnTo>
                    <a:pt x="1302" y="143"/>
                  </a:lnTo>
                  <a:lnTo>
                    <a:pt x="1304" y="143"/>
                  </a:lnTo>
                  <a:lnTo>
                    <a:pt x="1304" y="143"/>
                  </a:lnTo>
                  <a:close/>
                  <a:moveTo>
                    <a:pt x="1294" y="141"/>
                  </a:moveTo>
                  <a:lnTo>
                    <a:pt x="1296" y="141"/>
                  </a:lnTo>
                  <a:lnTo>
                    <a:pt x="1296" y="143"/>
                  </a:lnTo>
                  <a:lnTo>
                    <a:pt x="1293" y="143"/>
                  </a:lnTo>
                  <a:lnTo>
                    <a:pt x="1291" y="143"/>
                  </a:lnTo>
                  <a:lnTo>
                    <a:pt x="1293" y="143"/>
                  </a:lnTo>
                  <a:lnTo>
                    <a:pt x="1294" y="141"/>
                  </a:lnTo>
                  <a:lnTo>
                    <a:pt x="1294" y="141"/>
                  </a:lnTo>
                  <a:close/>
                  <a:moveTo>
                    <a:pt x="1285" y="140"/>
                  </a:moveTo>
                  <a:lnTo>
                    <a:pt x="1285" y="140"/>
                  </a:lnTo>
                  <a:lnTo>
                    <a:pt x="1285" y="141"/>
                  </a:lnTo>
                  <a:lnTo>
                    <a:pt x="1283" y="141"/>
                  </a:lnTo>
                  <a:lnTo>
                    <a:pt x="1283" y="140"/>
                  </a:lnTo>
                  <a:lnTo>
                    <a:pt x="1283" y="140"/>
                  </a:lnTo>
                  <a:lnTo>
                    <a:pt x="1285" y="140"/>
                  </a:lnTo>
                  <a:close/>
                  <a:moveTo>
                    <a:pt x="1286" y="138"/>
                  </a:moveTo>
                  <a:lnTo>
                    <a:pt x="1286" y="141"/>
                  </a:lnTo>
                  <a:lnTo>
                    <a:pt x="1285" y="141"/>
                  </a:lnTo>
                  <a:lnTo>
                    <a:pt x="1285" y="141"/>
                  </a:lnTo>
                  <a:lnTo>
                    <a:pt x="1285" y="140"/>
                  </a:lnTo>
                  <a:lnTo>
                    <a:pt x="1285" y="140"/>
                  </a:lnTo>
                  <a:lnTo>
                    <a:pt x="1285" y="138"/>
                  </a:lnTo>
                  <a:lnTo>
                    <a:pt x="1285" y="138"/>
                  </a:lnTo>
                  <a:lnTo>
                    <a:pt x="1286" y="138"/>
                  </a:lnTo>
                  <a:close/>
                  <a:moveTo>
                    <a:pt x="1174" y="113"/>
                  </a:moveTo>
                  <a:lnTo>
                    <a:pt x="1174" y="113"/>
                  </a:lnTo>
                  <a:lnTo>
                    <a:pt x="1174" y="113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3" y="115"/>
                  </a:lnTo>
                  <a:lnTo>
                    <a:pt x="1173" y="115"/>
                  </a:lnTo>
                  <a:lnTo>
                    <a:pt x="1173" y="113"/>
                  </a:lnTo>
                  <a:lnTo>
                    <a:pt x="1174" y="113"/>
                  </a:lnTo>
                  <a:close/>
                  <a:moveTo>
                    <a:pt x="1214" y="96"/>
                  </a:move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6"/>
                  </a:lnTo>
                  <a:close/>
                  <a:moveTo>
                    <a:pt x="1323" y="93"/>
                  </a:moveTo>
                  <a:lnTo>
                    <a:pt x="1323" y="93"/>
                  </a:lnTo>
                  <a:lnTo>
                    <a:pt x="1324" y="94"/>
                  </a:lnTo>
                  <a:lnTo>
                    <a:pt x="1323" y="94"/>
                  </a:lnTo>
                  <a:lnTo>
                    <a:pt x="1323" y="94"/>
                  </a:lnTo>
                  <a:lnTo>
                    <a:pt x="1323" y="93"/>
                  </a:lnTo>
                  <a:lnTo>
                    <a:pt x="1323" y="93"/>
                  </a:lnTo>
                  <a:lnTo>
                    <a:pt x="1323" y="93"/>
                  </a:lnTo>
                  <a:close/>
                  <a:moveTo>
                    <a:pt x="1215" y="91"/>
                  </a:moveTo>
                  <a:lnTo>
                    <a:pt x="1215" y="91"/>
                  </a:lnTo>
                  <a:lnTo>
                    <a:pt x="1215" y="91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1"/>
                  </a:lnTo>
                  <a:close/>
                  <a:moveTo>
                    <a:pt x="1329" y="89"/>
                  </a:moveTo>
                  <a:lnTo>
                    <a:pt x="1329" y="89"/>
                  </a:lnTo>
                  <a:lnTo>
                    <a:pt x="1331" y="91"/>
                  </a:lnTo>
                  <a:lnTo>
                    <a:pt x="1331" y="91"/>
                  </a:lnTo>
                  <a:lnTo>
                    <a:pt x="1329" y="91"/>
                  </a:lnTo>
                  <a:lnTo>
                    <a:pt x="1329" y="91"/>
                  </a:lnTo>
                  <a:lnTo>
                    <a:pt x="1329" y="93"/>
                  </a:lnTo>
                  <a:lnTo>
                    <a:pt x="1329" y="93"/>
                  </a:lnTo>
                  <a:lnTo>
                    <a:pt x="1327" y="93"/>
                  </a:lnTo>
                  <a:lnTo>
                    <a:pt x="1327" y="91"/>
                  </a:lnTo>
                  <a:lnTo>
                    <a:pt x="1327" y="91"/>
                  </a:lnTo>
                  <a:lnTo>
                    <a:pt x="1327" y="89"/>
                  </a:lnTo>
                  <a:lnTo>
                    <a:pt x="1329" y="89"/>
                  </a:lnTo>
                  <a:close/>
                  <a:moveTo>
                    <a:pt x="1072" y="77"/>
                  </a:moveTo>
                  <a:lnTo>
                    <a:pt x="1072" y="77"/>
                  </a:lnTo>
                  <a:lnTo>
                    <a:pt x="1074" y="77"/>
                  </a:lnTo>
                  <a:lnTo>
                    <a:pt x="1074" y="77"/>
                  </a:lnTo>
                  <a:lnTo>
                    <a:pt x="1072" y="78"/>
                  </a:lnTo>
                  <a:lnTo>
                    <a:pt x="1072" y="78"/>
                  </a:lnTo>
                  <a:lnTo>
                    <a:pt x="1072" y="77"/>
                  </a:lnTo>
                  <a:lnTo>
                    <a:pt x="1072" y="77"/>
                  </a:lnTo>
                  <a:lnTo>
                    <a:pt x="1072" y="77"/>
                  </a:lnTo>
                  <a:close/>
                  <a:moveTo>
                    <a:pt x="1058" y="74"/>
                  </a:moveTo>
                  <a:lnTo>
                    <a:pt x="1058" y="74"/>
                  </a:lnTo>
                  <a:lnTo>
                    <a:pt x="1058" y="74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6" y="77"/>
                  </a:lnTo>
                  <a:lnTo>
                    <a:pt x="1056" y="77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8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5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0"/>
                  </a:lnTo>
                  <a:lnTo>
                    <a:pt x="1053" y="80"/>
                  </a:lnTo>
                  <a:lnTo>
                    <a:pt x="1053" y="78"/>
                  </a:lnTo>
                  <a:lnTo>
                    <a:pt x="1055" y="78"/>
                  </a:lnTo>
                  <a:lnTo>
                    <a:pt x="1055" y="77"/>
                  </a:lnTo>
                  <a:lnTo>
                    <a:pt x="1055" y="77"/>
                  </a:lnTo>
                  <a:lnTo>
                    <a:pt x="1056" y="75"/>
                  </a:lnTo>
                  <a:lnTo>
                    <a:pt x="1056" y="75"/>
                  </a:lnTo>
                  <a:lnTo>
                    <a:pt x="1056" y="74"/>
                  </a:lnTo>
                  <a:lnTo>
                    <a:pt x="1058" y="74"/>
                  </a:lnTo>
                  <a:close/>
                  <a:moveTo>
                    <a:pt x="1059" y="72"/>
                  </a:moveTo>
                  <a:lnTo>
                    <a:pt x="1059" y="72"/>
                  </a:lnTo>
                  <a:lnTo>
                    <a:pt x="1059" y="72"/>
                  </a:lnTo>
                  <a:lnTo>
                    <a:pt x="1059" y="72"/>
                  </a:lnTo>
                  <a:lnTo>
                    <a:pt x="1061" y="72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2"/>
                  </a:lnTo>
                  <a:lnTo>
                    <a:pt x="1059" y="72"/>
                  </a:lnTo>
                  <a:close/>
                  <a:moveTo>
                    <a:pt x="1080" y="66"/>
                  </a:moveTo>
                  <a:lnTo>
                    <a:pt x="1080" y="66"/>
                  </a:lnTo>
                  <a:lnTo>
                    <a:pt x="1080" y="66"/>
                  </a:lnTo>
                  <a:lnTo>
                    <a:pt x="1080" y="67"/>
                  </a:lnTo>
                  <a:lnTo>
                    <a:pt x="1080" y="67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7"/>
                  </a:lnTo>
                  <a:lnTo>
                    <a:pt x="1078" y="66"/>
                  </a:lnTo>
                  <a:lnTo>
                    <a:pt x="1080" y="66"/>
                  </a:lnTo>
                  <a:close/>
                  <a:moveTo>
                    <a:pt x="1094" y="64"/>
                  </a:moveTo>
                  <a:lnTo>
                    <a:pt x="1096" y="64"/>
                  </a:lnTo>
                  <a:lnTo>
                    <a:pt x="1096" y="64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4" y="66"/>
                  </a:lnTo>
                  <a:lnTo>
                    <a:pt x="1094" y="64"/>
                  </a:lnTo>
                  <a:lnTo>
                    <a:pt x="1094" y="64"/>
                  </a:lnTo>
                  <a:close/>
                  <a:moveTo>
                    <a:pt x="1107" y="60"/>
                  </a:moveTo>
                  <a:lnTo>
                    <a:pt x="1107" y="60"/>
                  </a:lnTo>
                  <a:lnTo>
                    <a:pt x="1108" y="60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3"/>
                  </a:lnTo>
                  <a:lnTo>
                    <a:pt x="1107" y="63"/>
                  </a:lnTo>
                  <a:lnTo>
                    <a:pt x="1105" y="63"/>
                  </a:lnTo>
                  <a:lnTo>
                    <a:pt x="1103" y="63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5" y="61"/>
                  </a:lnTo>
                  <a:lnTo>
                    <a:pt x="1105" y="61"/>
                  </a:lnTo>
                  <a:lnTo>
                    <a:pt x="1107" y="60"/>
                  </a:lnTo>
                  <a:lnTo>
                    <a:pt x="1107" y="60"/>
                  </a:lnTo>
                  <a:lnTo>
                    <a:pt x="1105" y="60"/>
                  </a:lnTo>
                  <a:lnTo>
                    <a:pt x="1107" y="60"/>
                  </a:lnTo>
                  <a:close/>
                  <a:moveTo>
                    <a:pt x="1099" y="55"/>
                  </a:moveTo>
                  <a:lnTo>
                    <a:pt x="1099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5"/>
                  </a:lnTo>
                  <a:lnTo>
                    <a:pt x="1099" y="55"/>
                  </a:lnTo>
                  <a:close/>
                  <a:moveTo>
                    <a:pt x="1099" y="52"/>
                  </a:moveTo>
                  <a:lnTo>
                    <a:pt x="1099" y="52"/>
                  </a:lnTo>
                  <a:lnTo>
                    <a:pt x="1099" y="52"/>
                  </a:lnTo>
                  <a:lnTo>
                    <a:pt x="1099" y="53"/>
                  </a:lnTo>
                  <a:lnTo>
                    <a:pt x="1099" y="53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3"/>
                  </a:lnTo>
                  <a:lnTo>
                    <a:pt x="1097" y="53"/>
                  </a:lnTo>
                  <a:lnTo>
                    <a:pt x="1099" y="52"/>
                  </a:lnTo>
                  <a:lnTo>
                    <a:pt x="1099" y="52"/>
                  </a:lnTo>
                  <a:close/>
                  <a:moveTo>
                    <a:pt x="1006" y="45"/>
                  </a:moveTo>
                  <a:lnTo>
                    <a:pt x="1006" y="45"/>
                  </a:lnTo>
                  <a:lnTo>
                    <a:pt x="1006" y="45"/>
                  </a:lnTo>
                  <a:lnTo>
                    <a:pt x="1006" y="47"/>
                  </a:lnTo>
                  <a:lnTo>
                    <a:pt x="1006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3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6" y="45"/>
                  </a:lnTo>
                  <a:close/>
                  <a:moveTo>
                    <a:pt x="1007" y="44"/>
                  </a:moveTo>
                  <a:lnTo>
                    <a:pt x="1007" y="44"/>
                  </a:lnTo>
                  <a:lnTo>
                    <a:pt x="1007" y="45"/>
                  </a:lnTo>
                  <a:lnTo>
                    <a:pt x="1006" y="45"/>
                  </a:lnTo>
                  <a:lnTo>
                    <a:pt x="1006" y="45"/>
                  </a:lnTo>
                  <a:lnTo>
                    <a:pt x="1006" y="44"/>
                  </a:lnTo>
                  <a:lnTo>
                    <a:pt x="1006" y="44"/>
                  </a:lnTo>
                  <a:lnTo>
                    <a:pt x="1007" y="44"/>
                  </a:lnTo>
                  <a:close/>
                  <a:moveTo>
                    <a:pt x="1004" y="44"/>
                  </a:moveTo>
                  <a:lnTo>
                    <a:pt x="1004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4" y="45"/>
                  </a:lnTo>
                  <a:lnTo>
                    <a:pt x="1004" y="44"/>
                  </a:lnTo>
                  <a:lnTo>
                    <a:pt x="1004" y="44"/>
                  </a:lnTo>
                  <a:lnTo>
                    <a:pt x="1004" y="44"/>
                  </a:lnTo>
                  <a:close/>
                  <a:moveTo>
                    <a:pt x="1009" y="42"/>
                  </a:moveTo>
                  <a:lnTo>
                    <a:pt x="1009" y="42"/>
                  </a:lnTo>
                  <a:lnTo>
                    <a:pt x="1009" y="42"/>
                  </a:lnTo>
                  <a:lnTo>
                    <a:pt x="1009" y="42"/>
                  </a:lnTo>
                  <a:lnTo>
                    <a:pt x="1009" y="44"/>
                  </a:lnTo>
                  <a:lnTo>
                    <a:pt x="1007" y="42"/>
                  </a:lnTo>
                  <a:lnTo>
                    <a:pt x="1007" y="42"/>
                  </a:lnTo>
                  <a:lnTo>
                    <a:pt x="1009" y="42"/>
                  </a:lnTo>
                  <a:lnTo>
                    <a:pt x="1009" y="42"/>
                  </a:lnTo>
                  <a:close/>
                  <a:moveTo>
                    <a:pt x="539" y="37"/>
                  </a:moveTo>
                  <a:lnTo>
                    <a:pt x="541" y="39"/>
                  </a:lnTo>
                  <a:lnTo>
                    <a:pt x="541" y="39"/>
                  </a:lnTo>
                  <a:lnTo>
                    <a:pt x="539" y="41"/>
                  </a:lnTo>
                  <a:lnTo>
                    <a:pt x="539" y="41"/>
                  </a:lnTo>
                  <a:lnTo>
                    <a:pt x="539" y="39"/>
                  </a:lnTo>
                  <a:lnTo>
                    <a:pt x="539" y="39"/>
                  </a:lnTo>
                  <a:lnTo>
                    <a:pt x="539" y="37"/>
                  </a:lnTo>
                  <a:close/>
                  <a:moveTo>
                    <a:pt x="1044" y="34"/>
                  </a:moveTo>
                  <a:lnTo>
                    <a:pt x="1045" y="34"/>
                  </a:lnTo>
                  <a:lnTo>
                    <a:pt x="1047" y="34"/>
                  </a:lnTo>
                  <a:lnTo>
                    <a:pt x="1047" y="36"/>
                  </a:lnTo>
                  <a:lnTo>
                    <a:pt x="1047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7"/>
                  </a:lnTo>
                  <a:lnTo>
                    <a:pt x="1044" y="37"/>
                  </a:lnTo>
                  <a:lnTo>
                    <a:pt x="1040" y="39"/>
                  </a:lnTo>
                  <a:lnTo>
                    <a:pt x="1040" y="41"/>
                  </a:lnTo>
                  <a:lnTo>
                    <a:pt x="1040" y="41"/>
                  </a:lnTo>
                  <a:lnTo>
                    <a:pt x="1039" y="42"/>
                  </a:lnTo>
                  <a:lnTo>
                    <a:pt x="1037" y="42"/>
                  </a:lnTo>
                  <a:lnTo>
                    <a:pt x="1037" y="44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39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6" y="41"/>
                  </a:lnTo>
                  <a:lnTo>
                    <a:pt x="1034" y="41"/>
                  </a:lnTo>
                  <a:lnTo>
                    <a:pt x="1034" y="39"/>
                  </a:lnTo>
                  <a:lnTo>
                    <a:pt x="1036" y="39"/>
                  </a:lnTo>
                  <a:lnTo>
                    <a:pt x="1037" y="36"/>
                  </a:lnTo>
                  <a:lnTo>
                    <a:pt x="1039" y="36"/>
                  </a:lnTo>
                  <a:lnTo>
                    <a:pt x="1042" y="34"/>
                  </a:lnTo>
                  <a:lnTo>
                    <a:pt x="1044" y="34"/>
                  </a:lnTo>
                  <a:close/>
                  <a:moveTo>
                    <a:pt x="545" y="34"/>
                  </a:moveTo>
                  <a:lnTo>
                    <a:pt x="545" y="34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6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4"/>
                  </a:lnTo>
                  <a:lnTo>
                    <a:pt x="545" y="34"/>
                  </a:lnTo>
                  <a:close/>
                  <a:moveTo>
                    <a:pt x="544" y="30"/>
                  </a:moveTo>
                  <a:lnTo>
                    <a:pt x="545" y="31"/>
                  </a:lnTo>
                  <a:lnTo>
                    <a:pt x="545" y="31"/>
                  </a:lnTo>
                  <a:lnTo>
                    <a:pt x="545" y="33"/>
                  </a:lnTo>
                  <a:lnTo>
                    <a:pt x="545" y="33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0"/>
                  </a:lnTo>
                  <a:close/>
                  <a:moveTo>
                    <a:pt x="1036" y="22"/>
                  </a:moveTo>
                  <a:lnTo>
                    <a:pt x="1037" y="22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4" y="25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9" y="26"/>
                  </a:lnTo>
                  <a:lnTo>
                    <a:pt x="1031" y="26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8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8" y="26"/>
                  </a:lnTo>
                  <a:lnTo>
                    <a:pt x="1033" y="23"/>
                  </a:lnTo>
                  <a:lnTo>
                    <a:pt x="1036" y="22"/>
                  </a:lnTo>
                  <a:lnTo>
                    <a:pt x="1036" y="22"/>
                  </a:lnTo>
                  <a:close/>
                  <a:moveTo>
                    <a:pt x="544" y="19"/>
                  </a:moveTo>
                  <a:lnTo>
                    <a:pt x="544" y="19"/>
                  </a:lnTo>
                  <a:lnTo>
                    <a:pt x="544" y="19"/>
                  </a:lnTo>
                  <a:lnTo>
                    <a:pt x="544" y="19"/>
                  </a:lnTo>
                  <a:lnTo>
                    <a:pt x="544" y="20"/>
                  </a:lnTo>
                  <a:lnTo>
                    <a:pt x="542" y="20"/>
                  </a:lnTo>
                  <a:lnTo>
                    <a:pt x="542" y="20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5" y="25"/>
                  </a:lnTo>
                  <a:lnTo>
                    <a:pt x="545" y="23"/>
                  </a:lnTo>
                  <a:lnTo>
                    <a:pt x="547" y="25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5" y="26"/>
                  </a:lnTo>
                  <a:lnTo>
                    <a:pt x="545" y="25"/>
                  </a:lnTo>
                  <a:lnTo>
                    <a:pt x="545" y="25"/>
                  </a:lnTo>
                  <a:lnTo>
                    <a:pt x="544" y="25"/>
                  </a:lnTo>
                  <a:lnTo>
                    <a:pt x="544" y="25"/>
                  </a:lnTo>
                  <a:lnTo>
                    <a:pt x="544" y="23"/>
                  </a:lnTo>
                  <a:lnTo>
                    <a:pt x="544" y="23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2" y="22"/>
                  </a:lnTo>
                  <a:lnTo>
                    <a:pt x="542" y="20"/>
                  </a:lnTo>
                  <a:lnTo>
                    <a:pt x="541" y="20"/>
                  </a:lnTo>
                  <a:lnTo>
                    <a:pt x="542" y="20"/>
                  </a:lnTo>
                  <a:lnTo>
                    <a:pt x="542" y="19"/>
                  </a:lnTo>
                  <a:lnTo>
                    <a:pt x="544" y="19"/>
                  </a:lnTo>
                  <a:close/>
                  <a:moveTo>
                    <a:pt x="539" y="15"/>
                  </a:moveTo>
                  <a:lnTo>
                    <a:pt x="539" y="15"/>
                  </a:lnTo>
                  <a:lnTo>
                    <a:pt x="539" y="15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39" y="17"/>
                  </a:lnTo>
                  <a:lnTo>
                    <a:pt x="539" y="17"/>
                  </a:lnTo>
                  <a:lnTo>
                    <a:pt x="539" y="15"/>
                  </a:lnTo>
                  <a:lnTo>
                    <a:pt x="539" y="15"/>
                  </a:lnTo>
                  <a:lnTo>
                    <a:pt x="539" y="15"/>
                  </a:lnTo>
                  <a:close/>
                  <a:moveTo>
                    <a:pt x="536" y="14"/>
                  </a:moveTo>
                  <a:lnTo>
                    <a:pt x="537" y="15"/>
                  </a:lnTo>
                  <a:lnTo>
                    <a:pt x="537" y="15"/>
                  </a:lnTo>
                  <a:lnTo>
                    <a:pt x="537" y="17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4"/>
                  </a:lnTo>
                  <a:lnTo>
                    <a:pt x="536" y="14"/>
                  </a:lnTo>
                  <a:lnTo>
                    <a:pt x="536" y="14"/>
                  </a:lnTo>
                  <a:close/>
                  <a:moveTo>
                    <a:pt x="539" y="12"/>
                  </a:moveTo>
                  <a:lnTo>
                    <a:pt x="541" y="12"/>
                  </a:lnTo>
                  <a:lnTo>
                    <a:pt x="541" y="12"/>
                  </a:lnTo>
                  <a:lnTo>
                    <a:pt x="541" y="14"/>
                  </a:lnTo>
                  <a:lnTo>
                    <a:pt x="541" y="14"/>
                  </a:lnTo>
                  <a:lnTo>
                    <a:pt x="539" y="12"/>
                  </a:lnTo>
                  <a:lnTo>
                    <a:pt x="539" y="12"/>
                  </a:lnTo>
                  <a:lnTo>
                    <a:pt x="539" y="14"/>
                  </a:lnTo>
                  <a:lnTo>
                    <a:pt x="539" y="14"/>
                  </a:lnTo>
                  <a:lnTo>
                    <a:pt x="537" y="14"/>
                  </a:lnTo>
                  <a:lnTo>
                    <a:pt x="537" y="12"/>
                  </a:lnTo>
                  <a:lnTo>
                    <a:pt x="537" y="12"/>
                  </a:lnTo>
                  <a:lnTo>
                    <a:pt x="539" y="12"/>
                  </a:lnTo>
                  <a:lnTo>
                    <a:pt x="539" y="12"/>
                  </a:lnTo>
                  <a:close/>
                  <a:moveTo>
                    <a:pt x="939" y="0"/>
                  </a:moveTo>
                  <a:lnTo>
                    <a:pt x="943" y="0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4"/>
                  </a:lnTo>
                  <a:lnTo>
                    <a:pt x="946" y="6"/>
                  </a:lnTo>
                  <a:lnTo>
                    <a:pt x="947" y="9"/>
                  </a:lnTo>
                  <a:lnTo>
                    <a:pt x="947" y="9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51" y="12"/>
                  </a:lnTo>
                  <a:lnTo>
                    <a:pt x="957" y="12"/>
                  </a:lnTo>
                  <a:lnTo>
                    <a:pt x="958" y="14"/>
                  </a:lnTo>
                  <a:lnTo>
                    <a:pt x="960" y="15"/>
                  </a:lnTo>
                  <a:lnTo>
                    <a:pt x="962" y="15"/>
                  </a:lnTo>
                  <a:lnTo>
                    <a:pt x="963" y="15"/>
                  </a:lnTo>
                  <a:lnTo>
                    <a:pt x="965" y="14"/>
                  </a:lnTo>
                  <a:lnTo>
                    <a:pt x="966" y="14"/>
                  </a:lnTo>
                  <a:lnTo>
                    <a:pt x="968" y="14"/>
                  </a:lnTo>
                  <a:lnTo>
                    <a:pt x="969" y="14"/>
                  </a:lnTo>
                  <a:lnTo>
                    <a:pt x="971" y="14"/>
                  </a:lnTo>
                  <a:lnTo>
                    <a:pt x="971" y="14"/>
                  </a:lnTo>
                  <a:lnTo>
                    <a:pt x="974" y="14"/>
                  </a:lnTo>
                  <a:lnTo>
                    <a:pt x="976" y="15"/>
                  </a:lnTo>
                  <a:lnTo>
                    <a:pt x="977" y="17"/>
                  </a:lnTo>
                  <a:lnTo>
                    <a:pt x="979" y="17"/>
                  </a:lnTo>
                  <a:lnTo>
                    <a:pt x="979" y="19"/>
                  </a:lnTo>
                  <a:lnTo>
                    <a:pt x="980" y="20"/>
                  </a:lnTo>
                  <a:lnTo>
                    <a:pt x="980" y="20"/>
                  </a:lnTo>
                  <a:lnTo>
                    <a:pt x="982" y="19"/>
                  </a:lnTo>
                  <a:lnTo>
                    <a:pt x="984" y="19"/>
                  </a:lnTo>
                  <a:lnTo>
                    <a:pt x="985" y="20"/>
                  </a:lnTo>
                  <a:lnTo>
                    <a:pt x="988" y="22"/>
                  </a:lnTo>
                  <a:lnTo>
                    <a:pt x="992" y="23"/>
                  </a:lnTo>
                  <a:lnTo>
                    <a:pt x="993" y="23"/>
                  </a:lnTo>
                  <a:lnTo>
                    <a:pt x="995" y="23"/>
                  </a:lnTo>
                  <a:lnTo>
                    <a:pt x="998" y="23"/>
                  </a:lnTo>
                  <a:lnTo>
                    <a:pt x="999" y="22"/>
                  </a:lnTo>
                  <a:lnTo>
                    <a:pt x="1001" y="22"/>
                  </a:lnTo>
                  <a:lnTo>
                    <a:pt x="1003" y="22"/>
                  </a:lnTo>
                  <a:lnTo>
                    <a:pt x="1003" y="23"/>
                  </a:lnTo>
                  <a:lnTo>
                    <a:pt x="1004" y="23"/>
                  </a:lnTo>
                  <a:lnTo>
                    <a:pt x="1006" y="23"/>
                  </a:lnTo>
                  <a:lnTo>
                    <a:pt x="1010" y="23"/>
                  </a:lnTo>
                  <a:lnTo>
                    <a:pt x="1014" y="23"/>
                  </a:lnTo>
                  <a:lnTo>
                    <a:pt x="1014" y="23"/>
                  </a:lnTo>
                  <a:lnTo>
                    <a:pt x="1015" y="25"/>
                  </a:lnTo>
                  <a:lnTo>
                    <a:pt x="1017" y="25"/>
                  </a:lnTo>
                  <a:lnTo>
                    <a:pt x="1018" y="25"/>
                  </a:lnTo>
                  <a:lnTo>
                    <a:pt x="1021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18" y="26"/>
                  </a:lnTo>
                  <a:lnTo>
                    <a:pt x="1017" y="26"/>
                  </a:lnTo>
                  <a:lnTo>
                    <a:pt x="1015" y="28"/>
                  </a:lnTo>
                  <a:lnTo>
                    <a:pt x="1012" y="30"/>
                  </a:lnTo>
                  <a:lnTo>
                    <a:pt x="1006" y="31"/>
                  </a:lnTo>
                  <a:lnTo>
                    <a:pt x="1003" y="33"/>
                  </a:lnTo>
                  <a:lnTo>
                    <a:pt x="1001" y="34"/>
                  </a:lnTo>
                  <a:lnTo>
                    <a:pt x="995" y="39"/>
                  </a:lnTo>
                  <a:lnTo>
                    <a:pt x="992" y="42"/>
                  </a:lnTo>
                  <a:lnTo>
                    <a:pt x="985" y="47"/>
                  </a:lnTo>
                  <a:lnTo>
                    <a:pt x="984" y="47"/>
                  </a:lnTo>
                  <a:lnTo>
                    <a:pt x="984" y="47"/>
                  </a:lnTo>
                  <a:lnTo>
                    <a:pt x="985" y="49"/>
                  </a:lnTo>
                  <a:lnTo>
                    <a:pt x="985" y="49"/>
                  </a:lnTo>
                  <a:lnTo>
                    <a:pt x="987" y="49"/>
                  </a:lnTo>
                  <a:lnTo>
                    <a:pt x="988" y="49"/>
                  </a:lnTo>
                  <a:lnTo>
                    <a:pt x="993" y="47"/>
                  </a:lnTo>
                  <a:lnTo>
                    <a:pt x="995" y="47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1001" y="44"/>
                  </a:lnTo>
                  <a:lnTo>
                    <a:pt x="1003" y="44"/>
                  </a:lnTo>
                  <a:lnTo>
                    <a:pt x="1003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3" y="45"/>
                  </a:lnTo>
                  <a:lnTo>
                    <a:pt x="1003" y="47"/>
                  </a:lnTo>
                  <a:lnTo>
                    <a:pt x="1003" y="47"/>
                  </a:lnTo>
                  <a:lnTo>
                    <a:pt x="1003" y="49"/>
                  </a:lnTo>
                  <a:lnTo>
                    <a:pt x="1003" y="49"/>
                  </a:lnTo>
                  <a:lnTo>
                    <a:pt x="1001" y="50"/>
                  </a:lnTo>
                  <a:lnTo>
                    <a:pt x="1001" y="50"/>
                  </a:lnTo>
                  <a:lnTo>
                    <a:pt x="1004" y="50"/>
                  </a:lnTo>
                  <a:lnTo>
                    <a:pt x="1004" y="50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6" y="50"/>
                  </a:lnTo>
                  <a:lnTo>
                    <a:pt x="1007" y="50"/>
                  </a:lnTo>
                  <a:lnTo>
                    <a:pt x="1007" y="50"/>
                  </a:lnTo>
                  <a:lnTo>
                    <a:pt x="1010" y="50"/>
                  </a:lnTo>
                  <a:lnTo>
                    <a:pt x="1012" y="50"/>
                  </a:lnTo>
                  <a:lnTo>
                    <a:pt x="1015" y="49"/>
                  </a:lnTo>
                  <a:lnTo>
                    <a:pt x="1017" y="47"/>
                  </a:lnTo>
                  <a:lnTo>
                    <a:pt x="1020" y="47"/>
                  </a:lnTo>
                  <a:lnTo>
                    <a:pt x="1021" y="45"/>
                  </a:lnTo>
                  <a:lnTo>
                    <a:pt x="1025" y="45"/>
                  </a:lnTo>
                  <a:lnTo>
                    <a:pt x="1025" y="45"/>
                  </a:lnTo>
                  <a:lnTo>
                    <a:pt x="1026" y="44"/>
                  </a:lnTo>
                  <a:lnTo>
                    <a:pt x="1028" y="44"/>
                  </a:lnTo>
                  <a:lnTo>
                    <a:pt x="1029" y="42"/>
                  </a:lnTo>
                  <a:lnTo>
                    <a:pt x="1029" y="42"/>
                  </a:lnTo>
                  <a:lnTo>
                    <a:pt x="1031" y="42"/>
                  </a:lnTo>
                  <a:lnTo>
                    <a:pt x="1031" y="41"/>
                  </a:lnTo>
                  <a:lnTo>
                    <a:pt x="1033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41"/>
                  </a:lnTo>
                  <a:lnTo>
                    <a:pt x="1036" y="41"/>
                  </a:lnTo>
                  <a:lnTo>
                    <a:pt x="1036" y="41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7" y="44"/>
                  </a:lnTo>
                  <a:lnTo>
                    <a:pt x="1037" y="44"/>
                  </a:lnTo>
                  <a:lnTo>
                    <a:pt x="1037" y="45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5"/>
                  </a:lnTo>
                  <a:lnTo>
                    <a:pt x="1039" y="45"/>
                  </a:lnTo>
                  <a:lnTo>
                    <a:pt x="1040" y="44"/>
                  </a:lnTo>
                  <a:lnTo>
                    <a:pt x="1040" y="44"/>
                  </a:lnTo>
                  <a:lnTo>
                    <a:pt x="1042" y="44"/>
                  </a:lnTo>
                  <a:lnTo>
                    <a:pt x="1045" y="45"/>
                  </a:lnTo>
                  <a:lnTo>
                    <a:pt x="1047" y="45"/>
                  </a:lnTo>
                  <a:lnTo>
                    <a:pt x="1048" y="45"/>
                  </a:lnTo>
                  <a:lnTo>
                    <a:pt x="1048" y="47"/>
                  </a:lnTo>
                  <a:lnTo>
                    <a:pt x="1051" y="49"/>
                  </a:lnTo>
                  <a:lnTo>
                    <a:pt x="1051" y="50"/>
                  </a:lnTo>
                  <a:lnTo>
                    <a:pt x="1051" y="50"/>
                  </a:lnTo>
                  <a:lnTo>
                    <a:pt x="1053" y="50"/>
                  </a:lnTo>
                  <a:lnTo>
                    <a:pt x="1053" y="52"/>
                  </a:lnTo>
                  <a:lnTo>
                    <a:pt x="1053" y="52"/>
                  </a:lnTo>
                  <a:lnTo>
                    <a:pt x="1056" y="52"/>
                  </a:lnTo>
                  <a:lnTo>
                    <a:pt x="1056" y="52"/>
                  </a:lnTo>
                  <a:lnTo>
                    <a:pt x="1058" y="52"/>
                  </a:lnTo>
                  <a:lnTo>
                    <a:pt x="1058" y="52"/>
                  </a:lnTo>
                  <a:lnTo>
                    <a:pt x="1059" y="53"/>
                  </a:lnTo>
                  <a:lnTo>
                    <a:pt x="1061" y="53"/>
                  </a:lnTo>
                  <a:lnTo>
                    <a:pt x="1061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4" y="53"/>
                  </a:lnTo>
                  <a:lnTo>
                    <a:pt x="1066" y="52"/>
                  </a:lnTo>
                  <a:lnTo>
                    <a:pt x="1067" y="50"/>
                  </a:lnTo>
                  <a:lnTo>
                    <a:pt x="1069" y="50"/>
                  </a:lnTo>
                  <a:lnTo>
                    <a:pt x="1070" y="49"/>
                  </a:lnTo>
                  <a:lnTo>
                    <a:pt x="1070" y="49"/>
                  </a:lnTo>
                  <a:lnTo>
                    <a:pt x="1074" y="49"/>
                  </a:lnTo>
                  <a:lnTo>
                    <a:pt x="1075" y="49"/>
                  </a:lnTo>
                  <a:lnTo>
                    <a:pt x="1078" y="49"/>
                  </a:lnTo>
                  <a:lnTo>
                    <a:pt x="1081" y="49"/>
                  </a:lnTo>
                  <a:lnTo>
                    <a:pt x="1083" y="49"/>
                  </a:lnTo>
                  <a:lnTo>
                    <a:pt x="1085" y="47"/>
                  </a:lnTo>
                  <a:lnTo>
                    <a:pt x="1086" y="47"/>
                  </a:lnTo>
                  <a:lnTo>
                    <a:pt x="1088" y="47"/>
                  </a:lnTo>
                  <a:lnTo>
                    <a:pt x="1088" y="49"/>
                  </a:lnTo>
                  <a:lnTo>
                    <a:pt x="1086" y="49"/>
                  </a:lnTo>
                  <a:lnTo>
                    <a:pt x="1086" y="50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8" y="52"/>
                  </a:lnTo>
                  <a:lnTo>
                    <a:pt x="1089" y="53"/>
                  </a:lnTo>
                  <a:lnTo>
                    <a:pt x="1091" y="53"/>
                  </a:lnTo>
                  <a:lnTo>
                    <a:pt x="1091" y="53"/>
                  </a:lnTo>
                  <a:lnTo>
                    <a:pt x="1092" y="53"/>
                  </a:lnTo>
                  <a:lnTo>
                    <a:pt x="1092" y="53"/>
                  </a:lnTo>
                  <a:lnTo>
                    <a:pt x="1094" y="53"/>
                  </a:lnTo>
                  <a:lnTo>
                    <a:pt x="1094" y="53"/>
                  </a:lnTo>
                  <a:lnTo>
                    <a:pt x="1096" y="53"/>
                  </a:lnTo>
                  <a:lnTo>
                    <a:pt x="1096" y="52"/>
                  </a:lnTo>
                  <a:lnTo>
                    <a:pt x="1096" y="52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9" y="55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8"/>
                  </a:lnTo>
                  <a:lnTo>
                    <a:pt x="1097" y="58"/>
                  </a:lnTo>
                  <a:lnTo>
                    <a:pt x="1099" y="58"/>
                  </a:lnTo>
                  <a:lnTo>
                    <a:pt x="1100" y="58"/>
                  </a:lnTo>
                  <a:lnTo>
                    <a:pt x="1100" y="58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2" y="60"/>
                  </a:lnTo>
                  <a:lnTo>
                    <a:pt x="1102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2" y="63"/>
                  </a:lnTo>
                  <a:lnTo>
                    <a:pt x="1102" y="63"/>
                  </a:lnTo>
                  <a:lnTo>
                    <a:pt x="1097" y="61"/>
                  </a:lnTo>
                  <a:lnTo>
                    <a:pt x="1096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89" y="64"/>
                  </a:lnTo>
                  <a:lnTo>
                    <a:pt x="1088" y="61"/>
                  </a:lnTo>
                  <a:lnTo>
                    <a:pt x="1086" y="61"/>
                  </a:lnTo>
                  <a:lnTo>
                    <a:pt x="1083" y="60"/>
                  </a:lnTo>
                  <a:lnTo>
                    <a:pt x="1081" y="60"/>
                  </a:lnTo>
                  <a:lnTo>
                    <a:pt x="1080" y="60"/>
                  </a:lnTo>
                  <a:lnTo>
                    <a:pt x="1078" y="60"/>
                  </a:lnTo>
                  <a:lnTo>
                    <a:pt x="1078" y="61"/>
                  </a:lnTo>
                  <a:lnTo>
                    <a:pt x="1077" y="61"/>
                  </a:lnTo>
                  <a:lnTo>
                    <a:pt x="1075" y="61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2" y="63"/>
                  </a:lnTo>
                  <a:lnTo>
                    <a:pt x="1070" y="63"/>
                  </a:lnTo>
                  <a:lnTo>
                    <a:pt x="1069" y="63"/>
                  </a:lnTo>
                  <a:lnTo>
                    <a:pt x="1069" y="63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6" y="66"/>
                  </a:lnTo>
                  <a:lnTo>
                    <a:pt x="1064" y="66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6"/>
                  </a:lnTo>
                  <a:lnTo>
                    <a:pt x="1064" y="66"/>
                  </a:lnTo>
                  <a:lnTo>
                    <a:pt x="1064" y="66"/>
                  </a:lnTo>
                  <a:lnTo>
                    <a:pt x="1064" y="64"/>
                  </a:lnTo>
                  <a:lnTo>
                    <a:pt x="1064" y="64"/>
                  </a:lnTo>
                  <a:lnTo>
                    <a:pt x="1064" y="63"/>
                  </a:lnTo>
                  <a:lnTo>
                    <a:pt x="1064" y="64"/>
                  </a:lnTo>
                  <a:lnTo>
                    <a:pt x="1062" y="64"/>
                  </a:lnTo>
                  <a:lnTo>
                    <a:pt x="1062" y="64"/>
                  </a:lnTo>
                  <a:lnTo>
                    <a:pt x="1061" y="64"/>
                  </a:lnTo>
                  <a:lnTo>
                    <a:pt x="1061" y="64"/>
                  </a:lnTo>
                  <a:lnTo>
                    <a:pt x="1061" y="66"/>
                  </a:lnTo>
                  <a:lnTo>
                    <a:pt x="1059" y="66"/>
                  </a:lnTo>
                  <a:lnTo>
                    <a:pt x="1059" y="67"/>
                  </a:lnTo>
                  <a:lnTo>
                    <a:pt x="1058" y="66"/>
                  </a:lnTo>
                  <a:lnTo>
                    <a:pt x="1058" y="66"/>
                  </a:lnTo>
                  <a:lnTo>
                    <a:pt x="1058" y="64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4"/>
                  </a:lnTo>
                  <a:lnTo>
                    <a:pt x="1056" y="66"/>
                  </a:lnTo>
                  <a:lnTo>
                    <a:pt x="1056" y="67"/>
                  </a:lnTo>
                  <a:lnTo>
                    <a:pt x="1056" y="67"/>
                  </a:lnTo>
                  <a:lnTo>
                    <a:pt x="1055" y="69"/>
                  </a:lnTo>
                  <a:lnTo>
                    <a:pt x="1053" y="71"/>
                  </a:lnTo>
                  <a:lnTo>
                    <a:pt x="1053" y="72"/>
                  </a:lnTo>
                  <a:lnTo>
                    <a:pt x="1051" y="75"/>
                  </a:lnTo>
                  <a:lnTo>
                    <a:pt x="1050" y="75"/>
                  </a:lnTo>
                  <a:lnTo>
                    <a:pt x="1050" y="77"/>
                  </a:lnTo>
                  <a:lnTo>
                    <a:pt x="1050" y="77"/>
                  </a:lnTo>
                  <a:lnTo>
                    <a:pt x="1050" y="78"/>
                  </a:lnTo>
                  <a:lnTo>
                    <a:pt x="1048" y="78"/>
                  </a:lnTo>
                  <a:lnTo>
                    <a:pt x="1048" y="80"/>
                  </a:lnTo>
                  <a:lnTo>
                    <a:pt x="1047" y="80"/>
                  </a:lnTo>
                  <a:lnTo>
                    <a:pt x="1045" y="82"/>
                  </a:lnTo>
                  <a:lnTo>
                    <a:pt x="1045" y="82"/>
                  </a:lnTo>
                  <a:lnTo>
                    <a:pt x="1044" y="83"/>
                  </a:lnTo>
                  <a:lnTo>
                    <a:pt x="1044" y="85"/>
                  </a:lnTo>
                  <a:lnTo>
                    <a:pt x="1044" y="86"/>
                  </a:lnTo>
                  <a:lnTo>
                    <a:pt x="1044" y="86"/>
                  </a:lnTo>
                  <a:lnTo>
                    <a:pt x="1044" y="88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7" y="85"/>
                  </a:lnTo>
                  <a:lnTo>
                    <a:pt x="1047" y="85"/>
                  </a:lnTo>
                  <a:lnTo>
                    <a:pt x="1048" y="83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1" y="82"/>
                  </a:lnTo>
                  <a:lnTo>
                    <a:pt x="1051" y="82"/>
                  </a:lnTo>
                  <a:lnTo>
                    <a:pt x="1053" y="82"/>
                  </a:lnTo>
                  <a:lnTo>
                    <a:pt x="1053" y="83"/>
                  </a:lnTo>
                  <a:lnTo>
                    <a:pt x="1053" y="83"/>
                  </a:lnTo>
                  <a:lnTo>
                    <a:pt x="1053" y="85"/>
                  </a:lnTo>
                  <a:lnTo>
                    <a:pt x="1053" y="85"/>
                  </a:lnTo>
                  <a:lnTo>
                    <a:pt x="1051" y="86"/>
                  </a:lnTo>
                  <a:lnTo>
                    <a:pt x="1051" y="88"/>
                  </a:lnTo>
                  <a:lnTo>
                    <a:pt x="1050" y="89"/>
                  </a:lnTo>
                  <a:lnTo>
                    <a:pt x="1050" y="91"/>
                  </a:lnTo>
                  <a:lnTo>
                    <a:pt x="1051" y="93"/>
                  </a:lnTo>
                  <a:lnTo>
                    <a:pt x="1050" y="94"/>
                  </a:lnTo>
                  <a:lnTo>
                    <a:pt x="1050" y="94"/>
                  </a:lnTo>
                  <a:lnTo>
                    <a:pt x="1048" y="96"/>
                  </a:lnTo>
                  <a:lnTo>
                    <a:pt x="1048" y="97"/>
                  </a:lnTo>
                  <a:lnTo>
                    <a:pt x="1048" y="99"/>
                  </a:lnTo>
                  <a:lnTo>
                    <a:pt x="1048" y="99"/>
                  </a:lnTo>
                  <a:lnTo>
                    <a:pt x="1048" y="101"/>
                  </a:lnTo>
                  <a:lnTo>
                    <a:pt x="1048" y="102"/>
                  </a:lnTo>
                  <a:lnTo>
                    <a:pt x="1048" y="102"/>
                  </a:lnTo>
                  <a:lnTo>
                    <a:pt x="1047" y="104"/>
                  </a:lnTo>
                  <a:lnTo>
                    <a:pt x="1047" y="105"/>
                  </a:lnTo>
                  <a:lnTo>
                    <a:pt x="1047" y="105"/>
                  </a:lnTo>
                  <a:lnTo>
                    <a:pt x="1047" y="107"/>
                  </a:lnTo>
                  <a:lnTo>
                    <a:pt x="1045" y="108"/>
                  </a:lnTo>
                  <a:lnTo>
                    <a:pt x="1045" y="110"/>
                  </a:lnTo>
                  <a:lnTo>
                    <a:pt x="1045" y="110"/>
                  </a:lnTo>
                  <a:lnTo>
                    <a:pt x="1045" y="112"/>
                  </a:lnTo>
                  <a:lnTo>
                    <a:pt x="1045" y="112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7" y="116"/>
                  </a:lnTo>
                  <a:lnTo>
                    <a:pt x="1047" y="118"/>
                  </a:lnTo>
                  <a:lnTo>
                    <a:pt x="1047" y="118"/>
                  </a:lnTo>
                  <a:lnTo>
                    <a:pt x="1047" y="119"/>
                  </a:lnTo>
                  <a:lnTo>
                    <a:pt x="1047" y="119"/>
                  </a:lnTo>
                  <a:lnTo>
                    <a:pt x="1047" y="123"/>
                  </a:lnTo>
                  <a:lnTo>
                    <a:pt x="1047" y="126"/>
                  </a:lnTo>
                  <a:lnTo>
                    <a:pt x="1047" y="129"/>
                  </a:lnTo>
                  <a:lnTo>
                    <a:pt x="1047" y="129"/>
                  </a:lnTo>
                  <a:lnTo>
                    <a:pt x="1047" y="130"/>
                  </a:lnTo>
                  <a:lnTo>
                    <a:pt x="1048" y="130"/>
                  </a:lnTo>
                  <a:lnTo>
                    <a:pt x="1048" y="132"/>
                  </a:lnTo>
                  <a:lnTo>
                    <a:pt x="1050" y="134"/>
                  </a:lnTo>
                  <a:lnTo>
                    <a:pt x="1050" y="137"/>
                  </a:lnTo>
                  <a:lnTo>
                    <a:pt x="1050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8"/>
                  </a:lnTo>
                  <a:lnTo>
                    <a:pt x="1053" y="138"/>
                  </a:lnTo>
                  <a:lnTo>
                    <a:pt x="1055" y="138"/>
                  </a:lnTo>
                  <a:lnTo>
                    <a:pt x="1056" y="138"/>
                  </a:lnTo>
                  <a:lnTo>
                    <a:pt x="1058" y="138"/>
                  </a:lnTo>
                  <a:lnTo>
                    <a:pt x="1061" y="135"/>
                  </a:lnTo>
                  <a:lnTo>
                    <a:pt x="1062" y="135"/>
                  </a:lnTo>
                  <a:lnTo>
                    <a:pt x="1064" y="134"/>
                  </a:lnTo>
                  <a:lnTo>
                    <a:pt x="1064" y="132"/>
                  </a:lnTo>
                  <a:lnTo>
                    <a:pt x="1066" y="130"/>
                  </a:lnTo>
                  <a:lnTo>
                    <a:pt x="1067" y="127"/>
                  </a:lnTo>
                  <a:lnTo>
                    <a:pt x="1067" y="127"/>
                  </a:lnTo>
                  <a:lnTo>
                    <a:pt x="1069" y="124"/>
                  </a:lnTo>
                  <a:lnTo>
                    <a:pt x="1069" y="123"/>
                  </a:lnTo>
                  <a:lnTo>
                    <a:pt x="1069" y="121"/>
                  </a:lnTo>
                  <a:lnTo>
                    <a:pt x="1069" y="118"/>
                  </a:lnTo>
                  <a:lnTo>
                    <a:pt x="1069" y="116"/>
                  </a:lnTo>
                  <a:lnTo>
                    <a:pt x="1069" y="115"/>
                  </a:lnTo>
                  <a:lnTo>
                    <a:pt x="1069" y="112"/>
                  </a:lnTo>
                  <a:lnTo>
                    <a:pt x="1067" y="110"/>
                  </a:lnTo>
                  <a:lnTo>
                    <a:pt x="1067" y="110"/>
                  </a:lnTo>
                  <a:lnTo>
                    <a:pt x="1066" y="107"/>
                  </a:lnTo>
                  <a:lnTo>
                    <a:pt x="1064" y="104"/>
                  </a:lnTo>
                  <a:lnTo>
                    <a:pt x="1064" y="104"/>
                  </a:lnTo>
                  <a:lnTo>
                    <a:pt x="1066" y="101"/>
                  </a:lnTo>
                  <a:lnTo>
                    <a:pt x="1066" y="101"/>
                  </a:lnTo>
                  <a:lnTo>
                    <a:pt x="1066" y="99"/>
                  </a:lnTo>
                  <a:lnTo>
                    <a:pt x="1066" y="97"/>
                  </a:lnTo>
                  <a:lnTo>
                    <a:pt x="1066" y="96"/>
                  </a:lnTo>
                  <a:lnTo>
                    <a:pt x="1066" y="96"/>
                  </a:lnTo>
                  <a:lnTo>
                    <a:pt x="1067" y="94"/>
                  </a:lnTo>
                  <a:lnTo>
                    <a:pt x="1067" y="93"/>
                  </a:lnTo>
                  <a:lnTo>
                    <a:pt x="1069" y="91"/>
                  </a:lnTo>
                  <a:lnTo>
                    <a:pt x="1069" y="89"/>
                  </a:lnTo>
                  <a:lnTo>
                    <a:pt x="1069" y="88"/>
                  </a:lnTo>
                  <a:lnTo>
                    <a:pt x="1069" y="86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70" y="83"/>
                  </a:lnTo>
                  <a:lnTo>
                    <a:pt x="1072" y="83"/>
                  </a:lnTo>
                  <a:lnTo>
                    <a:pt x="1072" y="82"/>
                  </a:lnTo>
                  <a:lnTo>
                    <a:pt x="1072" y="80"/>
                  </a:lnTo>
                  <a:lnTo>
                    <a:pt x="1072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5" y="80"/>
                  </a:lnTo>
                  <a:lnTo>
                    <a:pt x="1075" y="78"/>
                  </a:lnTo>
                  <a:lnTo>
                    <a:pt x="1077" y="77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7"/>
                  </a:lnTo>
                  <a:lnTo>
                    <a:pt x="1078" y="77"/>
                  </a:lnTo>
                  <a:lnTo>
                    <a:pt x="1078" y="78"/>
                  </a:lnTo>
                  <a:lnTo>
                    <a:pt x="1078" y="78"/>
                  </a:lnTo>
                  <a:lnTo>
                    <a:pt x="1078" y="80"/>
                  </a:lnTo>
                  <a:lnTo>
                    <a:pt x="1078" y="80"/>
                  </a:lnTo>
                  <a:lnTo>
                    <a:pt x="1078" y="82"/>
                  </a:lnTo>
                  <a:lnTo>
                    <a:pt x="1078" y="82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78" y="82"/>
                  </a:lnTo>
                  <a:lnTo>
                    <a:pt x="1080" y="82"/>
                  </a:lnTo>
                  <a:lnTo>
                    <a:pt x="1078" y="82"/>
                  </a:lnTo>
                  <a:lnTo>
                    <a:pt x="1078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80" y="83"/>
                  </a:lnTo>
                  <a:lnTo>
                    <a:pt x="1080" y="82"/>
                  </a:lnTo>
                  <a:lnTo>
                    <a:pt x="1081" y="80"/>
                  </a:lnTo>
                  <a:lnTo>
                    <a:pt x="1081" y="78"/>
                  </a:lnTo>
                  <a:lnTo>
                    <a:pt x="1081" y="78"/>
                  </a:lnTo>
                  <a:lnTo>
                    <a:pt x="1081" y="75"/>
                  </a:lnTo>
                  <a:lnTo>
                    <a:pt x="1081" y="75"/>
                  </a:lnTo>
                  <a:lnTo>
                    <a:pt x="1081" y="74"/>
                  </a:lnTo>
                  <a:lnTo>
                    <a:pt x="1083" y="74"/>
                  </a:lnTo>
                  <a:lnTo>
                    <a:pt x="1085" y="72"/>
                  </a:lnTo>
                  <a:lnTo>
                    <a:pt x="1085" y="72"/>
                  </a:lnTo>
                  <a:lnTo>
                    <a:pt x="1086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6" y="72"/>
                  </a:lnTo>
                  <a:lnTo>
                    <a:pt x="1086" y="71"/>
                  </a:lnTo>
                  <a:lnTo>
                    <a:pt x="1086" y="71"/>
                  </a:lnTo>
                  <a:lnTo>
                    <a:pt x="1086" y="69"/>
                  </a:lnTo>
                  <a:lnTo>
                    <a:pt x="1086" y="69"/>
                  </a:lnTo>
                  <a:lnTo>
                    <a:pt x="1086" y="67"/>
                  </a:lnTo>
                  <a:lnTo>
                    <a:pt x="1088" y="67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9" y="66"/>
                  </a:lnTo>
                  <a:lnTo>
                    <a:pt x="1089" y="66"/>
                  </a:lnTo>
                  <a:lnTo>
                    <a:pt x="1091" y="64"/>
                  </a:lnTo>
                  <a:lnTo>
                    <a:pt x="1091" y="66"/>
                  </a:lnTo>
                  <a:lnTo>
                    <a:pt x="1094" y="66"/>
                  </a:lnTo>
                  <a:lnTo>
                    <a:pt x="1096" y="67"/>
                  </a:lnTo>
                  <a:lnTo>
                    <a:pt x="1097" y="67"/>
                  </a:lnTo>
                  <a:lnTo>
                    <a:pt x="1097" y="67"/>
                  </a:lnTo>
                  <a:lnTo>
                    <a:pt x="1099" y="69"/>
                  </a:lnTo>
                  <a:lnTo>
                    <a:pt x="1099" y="69"/>
                  </a:lnTo>
                  <a:lnTo>
                    <a:pt x="1100" y="69"/>
                  </a:lnTo>
                  <a:lnTo>
                    <a:pt x="1100" y="71"/>
                  </a:lnTo>
                  <a:lnTo>
                    <a:pt x="1102" y="71"/>
                  </a:lnTo>
                  <a:lnTo>
                    <a:pt x="1102" y="71"/>
                  </a:lnTo>
                  <a:lnTo>
                    <a:pt x="1103" y="71"/>
                  </a:lnTo>
                  <a:lnTo>
                    <a:pt x="1107" y="72"/>
                  </a:lnTo>
                  <a:lnTo>
                    <a:pt x="1108" y="74"/>
                  </a:lnTo>
                  <a:lnTo>
                    <a:pt x="1110" y="74"/>
                  </a:lnTo>
                  <a:lnTo>
                    <a:pt x="1110" y="74"/>
                  </a:lnTo>
                  <a:lnTo>
                    <a:pt x="1110" y="75"/>
                  </a:lnTo>
                  <a:lnTo>
                    <a:pt x="1110" y="75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80"/>
                  </a:lnTo>
                  <a:lnTo>
                    <a:pt x="1110" y="80"/>
                  </a:lnTo>
                  <a:lnTo>
                    <a:pt x="1111" y="82"/>
                  </a:lnTo>
                  <a:lnTo>
                    <a:pt x="1111" y="83"/>
                  </a:lnTo>
                  <a:lnTo>
                    <a:pt x="1111" y="85"/>
                  </a:lnTo>
                  <a:lnTo>
                    <a:pt x="1111" y="86"/>
                  </a:lnTo>
                  <a:lnTo>
                    <a:pt x="1111" y="88"/>
                  </a:lnTo>
                  <a:lnTo>
                    <a:pt x="1111" y="89"/>
                  </a:lnTo>
                  <a:lnTo>
                    <a:pt x="1111" y="91"/>
                  </a:lnTo>
                  <a:lnTo>
                    <a:pt x="1111" y="91"/>
                  </a:lnTo>
                  <a:lnTo>
                    <a:pt x="1110" y="93"/>
                  </a:lnTo>
                  <a:lnTo>
                    <a:pt x="1110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7"/>
                  </a:lnTo>
                  <a:lnTo>
                    <a:pt x="1105" y="97"/>
                  </a:lnTo>
                  <a:lnTo>
                    <a:pt x="1103" y="97"/>
                  </a:lnTo>
                  <a:lnTo>
                    <a:pt x="1103" y="97"/>
                  </a:lnTo>
                  <a:lnTo>
                    <a:pt x="1102" y="99"/>
                  </a:lnTo>
                  <a:lnTo>
                    <a:pt x="1102" y="101"/>
                  </a:lnTo>
                  <a:lnTo>
                    <a:pt x="1102" y="101"/>
                  </a:lnTo>
                  <a:lnTo>
                    <a:pt x="1102" y="102"/>
                  </a:lnTo>
                  <a:lnTo>
                    <a:pt x="1102" y="102"/>
                  </a:lnTo>
                  <a:lnTo>
                    <a:pt x="1103" y="104"/>
                  </a:lnTo>
                  <a:lnTo>
                    <a:pt x="1105" y="104"/>
                  </a:lnTo>
                  <a:lnTo>
                    <a:pt x="1107" y="104"/>
                  </a:lnTo>
                  <a:lnTo>
                    <a:pt x="1107" y="104"/>
                  </a:lnTo>
                  <a:lnTo>
                    <a:pt x="1108" y="102"/>
                  </a:lnTo>
                  <a:lnTo>
                    <a:pt x="1108" y="102"/>
                  </a:lnTo>
                  <a:lnTo>
                    <a:pt x="1110" y="102"/>
                  </a:lnTo>
                  <a:lnTo>
                    <a:pt x="1110" y="101"/>
                  </a:lnTo>
                  <a:lnTo>
                    <a:pt x="1111" y="99"/>
                  </a:lnTo>
                  <a:lnTo>
                    <a:pt x="1111" y="99"/>
                  </a:lnTo>
                  <a:lnTo>
                    <a:pt x="1110" y="99"/>
                  </a:lnTo>
                  <a:lnTo>
                    <a:pt x="1110" y="99"/>
                  </a:lnTo>
                  <a:lnTo>
                    <a:pt x="1111" y="99"/>
                  </a:lnTo>
                  <a:lnTo>
                    <a:pt x="1111" y="97"/>
                  </a:lnTo>
                  <a:lnTo>
                    <a:pt x="1111" y="97"/>
                  </a:lnTo>
                  <a:lnTo>
                    <a:pt x="1113" y="97"/>
                  </a:lnTo>
                  <a:lnTo>
                    <a:pt x="1115" y="96"/>
                  </a:lnTo>
                  <a:lnTo>
                    <a:pt x="1116" y="96"/>
                  </a:lnTo>
                  <a:lnTo>
                    <a:pt x="1116" y="96"/>
                  </a:lnTo>
                  <a:lnTo>
                    <a:pt x="1118" y="96"/>
                  </a:lnTo>
                  <a:lnTo>
                    <a:pt x="1119" y="97"/>
                  </a:lnTo>
                  <a:lnTo>
                    <a:pt x="1119" y="97"/>
                  </a:lnTo>
                  <a:lnTo>
                    <a:pt x="1121" y="99"/>
                  </a:lnTo>
                  <a:lnTo>
                    <a:pt x="1122" y="104"/>
                  </a:lnTo>
                  <a:lnTo>
                    <a:pt x="1122" y="110"/>
                  </a:lnTo>
                  <a:lnTo>
                    <a:pt x="1124" y="113"/>
                  </a:lnTo>
                  <a:lnTo>
                    <a:pt x="1124" y="113"/>
                  </a:lnTo>
                  <a:lnTo>
                    <a:pt x="1124" y="115"/>
                  </a:lnTo>
                  <a:lnTo>
                    <a:pt x="1124" y="119"/>
                  </a:lnTo>
                  <a:lnTo>
                    <a:pt x="1122" y="121"/>
                  </a:lnTo>
                  <a:lnTo>
                    <a:pt x="1121" y="123"/>
                  </a:lnTo>
                  <a:lnTo>
                    <a:pt x="1121" y="123"/>
                  </a:lnTo>
                  <a:lnTo>
                    <a:pt x="1121" y="121"/>
                  </a:lnTo>
                  <a:lnTo>
                    <a:pt x="1121" y="121"/>
                  </a:lnTo>
                  <a:lnTo>
                    <a:pt x="1121" y="119"/>
                  </a:lnTo>
                  <a:lnTo>
                    <a:pt x="1121" y="119"/>
                  </a:lnTo>
                  <a:lnTo>
                    <a:pt x="1119" y="119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8" y="123"/>
                  </a:lnTo>
                  <a:lnTo>
                    <a:pt x="1118" y="123"/>
                  </a:lnTo>
                  <a:lnTo>
                    <a:pt x="1118" y="124"/>
                  </a:lnTo>
                  <a:lnTo>
                    <a:pt x="1118" y="126"/>
                  </a:lnTo>
                  <a:lnTo>
                    <a:pt x="1118" y="126"/>
                  </a:lnTo>
                  <a:lnTo>
                    <a:pt x="1116" y="126"/>
                  </a:lnTo>
                  <a:lnTo>
                    <a:pt x="1115" y="126"/>
                  </a:lnTo>
                  <a:lnTo>
                    <a:pt x="1115" y="127"/>
                  </a:lnTo>
                  <a:lnTo>
                    <a:pt x="1115" y="127"/>
                  </a:lnTo>
                  <a:lnTo>
                    <a:pt x="1113" y="129"/>
                  </a:lnTo>
                  <a:lnTo>
                    <a:pt x="1113" y="130"/>
                  </a:lnTo>
                  <a:lnTo>
                    <a:pt x="1113" y="130"/>
                  </a:lnTo>
                  <a:lnTo>
                    <a:pt x="1113" y="132"/>
                  </a:lnTo>
                  <a:lnTo>
                    <a:pt x="1113" y="132"/>
                  </a:lnTo>
                  <a:lnTo>
                    <a:pt x="1111" y="132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1" y="137"/>
                  </a:lnTo>
                  <a:lnTo>
                    <a:pt x="1111" y="137"/>
                  </a:lnTo>
                  <a:lnTo>
                    <a:pt x="1113" y="138"/>
                  </a:lnTo>
                  <a:lnTo>
                    <a:pt x="1115" y="138"/>
                  </a:lnTo>
                  <a:lnTo>
                    <a:pt x="1116" y="140"/>
                  </a:lnTo>
                  <a:lnTo>
                    <a:pt x="1116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9" y="140"/>
                  </a:lnTo>
                  <a:lnTo>
                    <a:pt x="1121" y="140"/>
                  </a:lnTo>
                  <a:lnTo>
                    <a:pt x="1121" y="140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8" y="141"/>
                  </a:lnTo>
                  <a:lnTo>
                    <a:pt x="1119" y="141"/>
                  </a:lnTo>
                  <a:lnTo>
                    <a:pt x="1119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2" y="141"/>
                  </a:lnTo>
                  <a:lnTo>
                    <a:pt x="1124" y="143"/>
                  </a:lnTo>
                  <a:lnTo>
                    <a:pt x="1124" y="141"/>
                  </a:lnTo>
                  <a:lnTo>
                    <a:pt x="1126" y="141"/>
                  </a:lnTo>
                  <a:lnTo>
                    <a:pt x="1126" y="141"/>
                  </a:lnTo>
                  <a:lnTo>
                    <a:pt x="1129" y="140"/>
                  </a:lnTo>
                  <a:lnTo>
                    <a:pt x="1130" y="140"/>
                  </a:lnTo>
                  <a:lnTo>
                    <a:pt x="1133" y="140"/>
                  </a:lnTo>
                  <a:lnTo>
                    <a:pt x="1135" y="140"/>
                  </a:lnTo>
                  <a:lnTo>
                    <a:pt x="1135" y="140"/>
                  </a:lnTo>
                  <a:lnTo>
                    <a:pt x="1138" y="138"/>
                  </a:lnTo>
                  <a:lnTo>
                    <a:pt x="1141" y="135"/>
                  </a:lnTo>
                  <a:lnTo>
                    <a:pt x="1146" y="134"/>
                  </a:lnTo>
                  <a:lnTo>
                    <a:pt x="1154" y="130"/>
                  </a:lnTo>
                  <a:lnTo>
                    <a:pt x="1156" y="130"/>
                  </a:lnTo>
                  <a:lnTo>
                    <a:pt x="1157" y="130"/>
                  </a:lnTo>
                  <a:lnTo>
                    <a:pt x="1157" y="130"/>
                  </a:lnTo>
                  <a:lnTo>
                    <a:pt x="1159" y="129"/>
                  </a:lnTo>
                  <a:lnTo>
                    <a:pt x="1163" y="127"/>
                  </a:lnTo>
                  <a:lnTo>
                    <a:pt x="1167" y="126"/>
                  </a:lnTo>
                  <a:lnTo>
                    <a:pt x="1168" y="124"/>
                  </a:lnTo>
                  <a:lnTo>
                    <a:pt x="1170" y="123"/>
                  </a:lnTo>
                  <a:lnTo>
                    <a:pt x="1171" y="123"/>
                  </a:lnTo>
                  <a:lnTo>
                    <a:pt x="1171" y="121"/>
                  </a:lnTo>
                  <a:lnTo>
                    <a:pt x="1173" y="119"/>
                  </a:lnTo>
                  <a:lnTo>
                    <a:pt x="1174" y="119"/>
                  </a:lnTo>
                  <a:lnTo>
                    <a:pt x="1174" y="119"/>
                  </a:lnTo>
                  <a:lnTo>
                    <a:pt x="1176" y="118"/>
                  </a:lnTo>
                  <a:lnTo>
                    <a:pt x="1176" y="118"/>
                  </a:lnTo>
                  <a:lnTo>
                    <a:pt x="1176" y="116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6" y="113"/>
                  </a:lnTo>
                  <a:lnTo>
                    <a:pt x="1174" y="113"/>
                  </a:lnTo>
                  <a:lnTo>
                    <a:pt x="1173" y="113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8" y="108"/>
                  </a:lnTo>
                  <a:lnTo>
                    <a:pt x="1182" y="108"/>
                  </a:lnTo>
                  <a:lnTo>
                    <a:pt x="1185" y="108"/>
                  </a:lnTo>
                  <a:lnTo>
                    <a:pt x="1190" y="108"/>
                  </a:lnTo>
                  <a:lnTo>
                    <a:pt x="1192" y="108"/>
                  </a:lnTo>
                  <a:lnTo>
                    <a:pt x="1193" y="110"/>
                  </a:lnTo>
                  <a:lnTo>
                    <a:pt x="1195" y="110"/>
                  </a:lnTo>
                  <a:lnTo>
                    <a:pt x="1197" y="110"/>
                  </a:lnTo>
                  <a:lnTo>
                    <a:pt x="1198" y="110"/>
                  </a:lnTo>
                  <a:lnTo>
                    <a:pt x="1201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4" y="108"/>
                  </a:lnTo>
                  <a:lnTo>
                    <a:pt x="1206" y="108"/>
                  </a:lnTo>
                  <a:lnTo>
                    <a:pt x="1206" y="108"/>
                  </a:lnTo>
                  <a:lnTo>
                    <a:pt x="1208" y="108"/>
                  </a:lnTo>
                  <a:lnTo>
                    <a:pt x="1208" y="107"/>
                  </a:lnTo>
                  <a:lnTo>
                    <a:pt x="1209" y="107"/>
                  </a:lnTo>
                  <a:lnTo>
                    <a:pt x="1211" y="105"/>
                  </a:lnTo>
                  <a:lnTo>
                    <a:pt x="1212" y="105"/>
                  </a:lnTo>
                  <a:lnTo>
                    <a:pt x="1212" y="105"/>
                  </a:lnTo>
                  <a:lnTo>
                    <a:pt x="1214" y="105"/>
                  </a:lnTo>
                  <a:lnTo>
                    <a:pt x="1214" y="105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2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2" y="99"/>
                  </a:lnTo>
                  <a:lnTo>
                    <a:pt x="1212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5" y="99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5" y="96"/>
                  </a:lnTo>
                  <a:lnTo>
                    <a:pt x="1215" y="96"/>
                  </a:lnTo>
                  <a:lnTo>
                    <a:pt x="1214" y="96"/>
                  </a:lnTo>
                  <a:lnTo>
                    <a:pt x="1214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4" y="94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6" y="83"/>
                  </a:lnTo>
                  <a:lnTo>
                    <a:pt x="1230" y="82"/>
                  </a:lnTo>
                  <a:lnTo>
                    <a:pt x="1231" y="80"/>
                  </a:lnTo>
                  <a:lnTo>
                    <a:pt x="1234" y="78"/>
                  </a:lnTo>
                  <a:lnTo>
                    <a:pt x="1234" y="80"/>
                  </a:lnTo>
                  <a:lnTo>
                    <a:pt x="1236" y="78"/>
                  </a:lnTo>
                  <a:lnTo>
                    <a:pt x="1236" y="78"/>
                  </a:lnTo>
                  <a:lnTo>
                    <a:pt x="1239" y="78"/>
                  </a:lnTo>
                  <a:lnTo>
                    <a:pt x="1245" y="78"/>
                  </a:lnTo>
                  <a:lnTo>
                    <a:pt x="1252" y="78"/>
                  </a:lnTo>
                  <a:lnTo>
                    <a:pt x="1258" y="78"/>
                  </a:lnTo>
                  <a:lnTo>
                    <a:pt x="1264" y="78"/>
                  </a:lnTo>
                  <a:lnTo>
                    <a:pt x="1271" y="78"/>
                  </a:lnTo>
                  <a:lnTo>
                    <a:pt x="1275" y="78"/>
                  </a:lnTo>
                  <a:lnTo>
                    <a:pt x="1282" y="78"/>
                  </a:lnTo>
                  <a:lnTo>
                    <a:pt x="1283" y="75"/>
                  </a:lnTo>
                  <a:lnTo>
                    <a:pt x="1285" y="74"/>
                  </a:lnTo>
                  <a:lnTo>
                    <a:pt x="1286" y="75"/>
                  </a:lnTo>
                  <a:lnTo>
                    <a:pt x="1288" y="75"/>
                  </a:lnTo>
                  <a:lnTo>
                    <a:pt x="1288" y="74"/>
                  </a:lnTo>
                  <a:lnTo>
                    <a:pt x="1290" y="74"/>
                  </a:lnTo>
                  <a:lnTo>
                    <a:pt x="1290" y="74"/>
                  </a:lnTo>
                  <a:lnTo>
                    <a:pt x="1291" y="74"/>
                  </a:lnTo>
                  <a:lnTo>
                    <a:pt x="1291" y="75"/>
                  </a:lnTo>
                  <a:lnTo>
                    <a:pt x="1291" y="74"/>
                  </a:lnTo>
                  <a:lnTo>
                    <a:pt x="1291" y="74"/>
                  </a:lnTo>
                  <a:lnTo>
                    <a:pt x="1291" y="72"/>
                  </a:lnTo>
                  <a:lnTo>
                    <a:pt x="1293" y="72"/>
                  </a:lnTo>
                  <a:lnTo>
                    <a:pt x="1293" y="72"/>
                  </a:lnTo>
                  <a:lnTo>
                    <a:pt x="1294" y="72"/>
                  </a:lnTo>
                  <a:lnTo>
                    <a:pt x="1294" y="72"/>
                  </a:lnTo>
                  <a:lnTo>
                    <a:pt x="1294" y="71"/>
                  </a:lnTo>
                  <a:lnTo>
                    <a:pt x="1294" y="71"/>
                  </a:lnTo>
                  <a:lnTo>
                    <a:pt x="1294" y="69"/>
                  </a:lnTo>
                  <a:lnTo>
                    <a:pt x="1296" y="67"/>
                  </a:lnTo>
                  <a:lnTo>
                    <a:pt x="1297" y="66"/>
                  </a:lnTo>
                  <a:lnTo>
                    <a:pt x="1297" y="66"/>
                  </a:lnTo>
                  <a:lnTo>
                    <a:pt x="1297" y="64"/>
                  </a:lnTo>
                  <a:lnTo>
                    <a:pt x="1299" y="64"/>
                  </a:lnTo>
                  <a:lnTo>
                    <a:pt x="1299" y="63"/>
                  </a:lnTo>
                  <a:lnTo>
                    <a:pt x="1299" y="63"/>
                  </a:lnTo>
                  <a:lnTo>
                    <a:pt x="1299" y="61"/>
                  </a:lnTo>
                  <a:lnTo>
                    <a:pt x="1299" y="60"/>
                  </a:lnTo>
                  <a:lnTo>
                    <a:pt x="1301" y="58"/>
                  </a:lnTo>
                  <a:lnTo>
                    <a:pt x="1301" y="56"/>
                  </a:lnTo>
                  <a:lnTo>
                    <a:pt x="1301" y="55"/>
                  </a:lnTo>
                  <a:lnTo>
                    <a:pt x="1302" y="53"/>
                  </a:lnTo>
                  <a:lnTo>
                    <a:pt x="1304" y="52"/>
                  </a:lnTo>
                  <a:lnTo>
                    <a:pt x="1304" y="49"/>
                  </a:lnTo>
                  <a:lnTo>
                    <a:pt x="1305" y="45"/>
                  </a:lnTo>
                  <a:lnTo>
                    <a:pt x="1308" y="44"/>
                  </a:lnTo>
                  <a:lnTo>
                    <a:pt x="1308" y="42"/>
                  </a:lnTo>
                  <a:lnTo>
                    <a:pt x="1312" y="39"/>
                  </a:lnTo>
                  <a:lnTo>
                    <a:pt x="1313" y="37"/>
                  </a:lnTo>
                  <a:lnTo>
                    <a:pt x="1313" y="36"/>
                  </a:lnTo>
                  <a:lnTo>
                    <a:pt x="1315" y="34"/>
                  </a:lnTo>
                  <a:lnTo>
                    <a:pt x="1316" y="36"/>
                  </a:lnTo>
                  <a:lnTo>
                    <a:pt x="1318" y="36"/>
                  </a:lnTo>
                  <a:lnTo>
                    <a:pt x="1318" y="37"/>
                  </a:lnTo>
                  <a:lnTo>
                    <a:pt x="1318" y="37"/>
                  </a:lnTo>
                  <a:lnTo>
                    <a:pt x="1318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1" y="39"/>
                  </a:lnTo>
                  <a:lnTo>
                    <a:pt x="1323" y="39"/>
                  </a:lnTo>
                  <a:lnTo>
                    <a:pt x="1326" y="37"/>
                  </a:lnTo>
                  <a:lnTo>
                    <a:pt x="1327" y="37"/>
                  </a:lnTo>
                  <a:lnTo>
                    <a:pt x="1327" y="37"/>
                  </a:lnTo>
                  <a:lnTo>
                    <a:pt x="1329" y="37"/>
                  </a:lnTo>
                  <a:lnTo>
                    <a:pt x="1329" y="37"/>
                  </a:lnTo>
                  <a:lnTo>
                    <a:pt x="1332" y="37"/>
                  </a:lnTo>
                  <a:lnTo>
                    <a:pt x="1334" y="41"/>
                  </a:lnTo>
                  <a:lnTo>
                    <a:pt x="1335" y="42"/>
                  </a:lnTo>
                  <a:lnTo>
                    <a:pt x="1335" y="44"/>
                  </a:lnTo>
                  <a:lnTo>
                    <a:pt x="1335" y="47"/>
                  </a:lnTo>
                  <a:lnTo>
                    <a:pt x="1335" y="50"/>
                  </a:lnTo>
                  <a:lnTo>
                    <a:pt x="1335" y="52"/>
                  </a:lnTo>
                  <a:lnTo>
                    <a:pt x="1335" y="55"/>
                  </a:lnTo>
                  <a:lnTo>
                    <a:pt x="1335" y="58"/>
                  </a:lnTo>
                  <a:lnTo>
                    <a:pt x="1335" y="61"/>
                  </a:lnTo>
                  <a:lnTo>
                    <a:pt x="1335" y="63"/>
                  </a:lnTo>
                  <a:lnTo>
                    <a:pt x="1337" y="63"/>
                  </a:lnTo>
                  <a:lnTo>
                    <a:pt x="1335" y="63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7"/>
                  </a:lnTo>
                  <a:lnTo>
                    <a:pt x="1338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2" y="69"/>
                  </a:lnTo>
                  <a:lnTo>
                    <a:pt x="1342" y="69"/>
                  </a:lnTo>
                  <a:lnTo>
                    <a:pt x="1342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2"/>
                  </a:lnTo>
                  <a:lnTo>
                    <a:pt x="1342" y="72"/>
                  </a:lnTo>
                  <a:lnTo>
                    <a:pt x="1342" y="74"/>
                  </a:lnTo>
                  <a:lnTo>
                    <a:pt x="1340" y="74"/>
                  </a:lnTo>
                  <a:lnTo>
                    <a:pt x="1340" y="74"/>
                  </a:lnTo>
                  <a:lnTo>
                    <a:pt x="1340" y="75"/>
                  </a:lnTo>
                  <a:lnTo>
                    <a:pt x="1342" y="75"/>
                  </a:lnTo>
                  <a:lnTo>
                    <a:pt x="1342" y="77"/>
                  </a:lnTo>
                  <a:lnTo>
                    <a:pt x="1343" y="77"/>
                  </a:lnTo>
                  <a:lnTo>
                    <a:pt x="1343" y="77"/>
                  </a:lnTo>
                  <a:lnTo>
                    <a:pt x="1343" y="75"/>
                  </a:lnTo>
                  <a:lnTo>
                    <a:pt x="1343" y="75"/>
                  </a:lnTo>
                  <a:lnTo>
                    <a:pt x="1345" y="75"/>
                  </a:lnTo>
                  <a:lnTo>
                    <a:pt x="1345" y="75"/>
                  </a:lnTo>
                  <a:lnTo>
                    <a:pt x="1345" y="77"/>
                  </a:lnTo>
                  <a:lnTo>
                    <a:pt x="1345" y="77"/>
                  </a:lnTo>
                  <a:lnTo>
                    <a:pt x="1346" y="78"/>
                  </a:lnTo>
                  <a:lnTo>
                    <a:pt x="1346" y="80"/>
                  </a:lnTo>
                  <a:lnTo>
                    <a:pt x="1346" y="80"/>
                  </a:lnTo>
                  <a:lnTo>
                    <a:pt x="1346" y="82"/>
                  </a:lnTo>
                  <a:lnTo>
                    <a:pt x="1346" y="82"/>
                  </a:lnTo>
                  <a:lnTo>
                    <a:pt x="1348" y="82"/>
                  </a:lnTo>
                  <a:lnTo>
                    <a:pt x="1348" y="82"/>
                  </a:lnTo>
                  <a:lnTo>
                    <a:pt x="1345" y="85"/>
                  </a:lnTo>
                  <a:lnTo>
                    <a:pt x="1342" y="85"/>
                  </a:lnTo>
                  <a:lnTo>
                    <a:pt x="1340" y="85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7" y="86"/>
                  </a:lnTo>
                  <a:lnTo>
                    <a:pt x="1335" y="86"/>
                  </a:lnTo>
                  <a:lnTo>
                    <a:pt x="1335" y="86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29" y="88"/>
                  </a:lnTo>
                  <a:lnTo>
                    <a:pt x="1329" y="88"/>
                  </a:lnTo>
                  <a:lnTo>
                    <a:pt x="1327" y="88"/>
                  </a:lnTo>
                  <a:lnTo>
                    <a:pt x="1327" y="89"/>
                  </a:lnTo>
                  <a:lnTo>
                    <a:pt x="1327" y="89"/>
                  </a:lnTo>
                  <a:lnTo>
                    <a:pt x="1326" y="88"/>
                  </a:lnTo>
                  <a:lnTo>
                    <a:pt x="1326" y="89"/>
                  </a:lnTo>
                  <a:lnTo>
                    <a:pt x="1326" y="91"/>
                  </a:lnTo>
                  <a:lnTo>
                    <a:pt x="1326" y="91"/>
                  </a:lnTo>
                  <a:lnTo>
                    <a:pt x="1326" y="93"/>
                  </a:lnTo>
                  <a:lnTo>
                    <a:pt x="1324" y="93"/>
                  </a:lnTo>
                  <a:lnTo>
                    <a:pt x="1324" y="91"/>
                  </a:lnTo>
                  <a:lnTo>
                    <a:pt x="1323" y="91"/>
                  </a:lnTo>
                  <a:lnTo>
                    <a:pt x="1321" y="91"/>
                  </a:lnTo>
                  <a:lnTo>
                    <a:pt x="1321" y="89"/>
                  </a:lnTo>
                  <a:lnTo>
                    <a:pt x="1323" y="89"/>
                  </a:lnTo>
                  <a:lnTo>
                    <a:pt x="1323" y="89"/>
                  </a:lnTo>
                  <a:lnTo>
                    <a:pt x="1321" y="89"/>
                  </a:lnTo>
                  <a:lnTo>
                    <a:pt x="1321" y="89"/>
                  </a:lnTo>
                  <a:lnTo>
                    <a:pt x="1321" y="88"/>
                  </a:lnTo>
                  <a:lnTo>
                    <a:pt x="1321" y="86"/>
                  </a:lnTo>
                  <a:lnTo>
                    <a:pt x="1321" y="88"/>
                  </a:lnTo>
                  <a:lnTo>
                    <a:pt x="1321" y="88"/>
                  </a:lnTo>
                  <a:lnTo>
                    <a:pt x="1320" y="89"/>
                  </a:lnTo>
                  <a:lnTo>
                    <a:pt x="1320" y="91"/>
                  </a:lnTo>
                  <a:lnTo>
                    <a:pt x="1318" y="94"/>
                  </a:lnTo>
                  <a:lnTo>
                    <a:pt x="1318" y="96"/>
                  </a:lnTo>
                  <a:lnTo>
                    <a:pt x="1316" y="96"/>
                  </a:lnTo>
                  <a:lnTo>
                    <a:pt x="1315" y="97"/>
                  </a:lnTo>
                  <a:lnTo>
                    <a:pt x="1313" y="97"/>
                  </a:lnTo>
                  <a:lnTo>
                    <a:pt x="1312" y="97"/>
                  </a:lnTo>
                  <a:lnTo>
                    <a:pt x="1312" y="99"/>
                  </a:lnTo>
                  <a:lnTo>
                    <a:pt x="1310" y="99"/>
                  </a:lnTo>
                  <a:lnTo>
                    <a:pt x="1310" y="97"/>
                  </a:lnTo>
                  <a:lnTo>
                    <a:pt x="1310" y="97"/>
                  </a:lnTo>
                  <a:lnTo>
                    <a:pt x="1310" y="99"/>
                  </a:lnTo>
                  <a:lnTo>
                    <a:pt x="1310" y="99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5" y="101"/>
                  </a:lnTo>
                  <a:lnTo>
                    <a:pt x="1305" y="101"/>
                  </a:lnTo>
                  <a:lnTo>
                    <a:pt x="1304" y="101"/>
                  </a:lnTo>
                  <a:lnTo>
                    <a:pt x="1304" y="101"/>
                  </a:lnTo>
                  <a:lnTo>
                    <a:pt x="1304" y="99"/>
                  </a:lnTo>
                  <a:lnTo>
                    <a:pt x="1302" y="101"/>
                  </a:lnTo>
                  <a:lnTo>
                    <a:pt x="1301" y="101"/>
                  </a:lnTo>
                  <a:lnTo>
                    <a:pt x="1301" y="102"/>
                  </a:lnTo>
                  <a:lnTo>
                    <a:pt x="1301" y="104"/>
                  </a:lnTo>
                  <a:lnTo>
                    <a:pt x="1301" y="104"/>
                  </a:lnTo>
                  <a:lnTo>
                    <a:pt x="1299" y="107"/>
                  </a:lnTo>
                  <a:lnTo>
                    <a:pt x="1296" y="108"/>
                  </a:lnTo>
                  <a:lnTo>
                    <a:pt x="1294" y="112"/>
                  </a:lnTo>
                  <a:lnTo>
                    <a:pt x="1294" y="113"/>
                  </a:lnTo>
                  <a:lnTo>
                    <a:pt x="1293" y="113"/>
                  </a:lnTo>
                  <a:lnTo>
                    <a:pt x="1293" y="116"/>
                  </a:lnTo>
                  <a:lnTo>
                    <a:pt x="1291" y="118"/>
                  </a:lnTo>
                  <a:lnTo>
                    <a:pt x="1293" y="118"/>
                  </a:lnTo>
                  <a:lnTo>
                    <a:pt x="1293" y="119"/>
                  </a:lnTo>
                  <a:lnTo>
                    <a:pt x="1293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6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3" y="123"/>
                  </a:lnTo>
                  <a:lnTo>
                    <a:pt x="1291" y="123"/>
                  </a:lnTo>
                  <a:lnTo>
                    <a:pt x="1291" y="123"/>
                  </a:lnTo>
                  <a:lnTo>
                    <a:pt x="1291" y="124"/>
                  </a:lnTo>
                  <a:lnTo>
                    <a:pt x="1288" y="126"/>
                  </a:lnTo>
                  <a:lnTo>
                    <a:pt x="1290" y="127"/>
                  </a:lnTo>
                  <a:lnTo>
                    <a:pt x="1293" y="127"/>
                  </a:lnTo>
                  <a:lnTo>
                    <a:pt x="1293" y="127"/>
                  </a:lnTo>
                  <a:lnTo>
                    <a:pt x="1294" y="130"/>
                  </a:lnTo>
                  <a:lnTo>
                    <a:pt x="1294" y="132"/>
                  </a:lnTo>
                  <a:lnTo>
                    <a:pt x="1294" y="132"/>
                  </a:lnTo>
                  <a:lnTo>
                    <a:pt x="1296" y="134"/>
                  </a:lnTo>
                  <a:lnTo>
                    <a:pt x="1296" y="135"/>
                  </a:lnTo>
                  <a:lnTo>
                    <a:pt x="1297" y="137"/>
                  </a:lnTo>
                  <a:lnTo>
                    <a:pt x="1299" y="137"/>
                  </a:lnTo>
                  <a:lnTo>
                    <a:pt x="1302" y="135"/>
                  </a:lnTo>
                  <a:lnTo>
                    <a:pt x="1304" y="135"/>
                  </a:lnTo>
                  <a:lnTo>
                    <a:pt x="1304" y="134"/>
                  </a:lnTo>
                  <a:lnTo>
                    <a:pt x="1302" y="132"/>
                  </a:lnTo>
                  <a:lnTo>
                    <a:pt x="1302" y="132"/>
                  </a:lnTo>
                  <a:lnTo>
                    <a:pt x="1301" y="130"/>
                  </a:lnTo>
                  <a:lnTo>
                    <a:pt x="1301" y="132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2" y="130"/>
                  </a:lnTo>
                  <a:lnTo>
                    <a:pt x="1302" y="130"/>
                  </a:lnTo>
                  <a:lnTo>
                    <a:pt x="1304" y="132"/>
                  </a:lnTo>
                  <a:lnTo>
                    <a:pt x="1305" y="135"/>
                  </a:lnTo>
                  <a:lnTo>
                    <a:pt x="1305" y="137"/>
                  </a:lnTo>
                  <a:lnTo>
                    <a:pt x="1305" y="137"/>
                  </a:lnTo>
                  <a:lnTo>
                    <a:pt x="1304" y="137"/>
                  </a:lnTo>
                  <a:lnTo>
                    <a:pt x="1304" y="137"/>
                  </a:lnTo>
                  <a:lnTo>
                    <a:pt x="1297" y="138"/>
                  </a:lnTo>
                  <a:lnTo>
                    <a:pt x="1297" y="140"/>
                  </a:lnTo>
                  <a:lnTo>
                    <a:pt x="1294" y="140"/>
                  </a:lnTo>
                  <a:lnTo>
                    <a:pt x="1294" y="140"/>
                  </a:lnTo>
                  <a:lnTo>
                    <a:pt x="1294" y="138"/>
                  </a:lnTo>
                  <a:lnTo>
                    <a:pt x="1294" y="137"/>
                  </a:lnTo>
                  <a:lnTo>
                    <a:pt x="1294" y="137"/>
                  </a:lnTo>
                  <a:lnTo>
                    <a:pt x="1290" y="140"/>
                  </a:lnTo>
                  <a:lnTo>
                    <a:pt x="1288" y="140"/>
                  </a:lnTo>
                  <a:lnTo>
                    <a:pt x="1286" y="141"/>
                  </a:lnTo>
                  <a:lnTo>
                    <a:pt x="1286" y="140"/>
                  </a:lnTo>
                  <a:lnTo>
                    <a:pt x="1286" y="138"/>
                  </a:lnTo>
                  <a:lnTo>
                    <a:pt x="1288" y="137"/>
                  </a:lnTo>
                  <a:lnTo>
                    <a:pt x="1286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5"/>
                  </a:lnTo>
                  <a:lnTo>
                    <a:pt x="1283" y="135"/>
                  </a:lnTo>
                  <a:lnTo>
                    <a:pt x="1285" y="137"/>
                  </a:lnTo>
                  <a:lnTo>
                    <a:pt x="1283" y="138"/>
                  </a:lnTo>
                  <a:lnTo>
                    <a:pt x="1283" y="141"/>
                  </a:lnTo>
                  <a:lnTo>
                    <a:pt x="1282" y="143"/>
                  </a:lnTo>
                  <a:lnTo>
                    <a:pt x="1279" y="143"/>
                  </a:lnTo>
                  <a:lnTo>
                    <a:pt x="1275" y="143"/>
                  </a:lnTo>
                  <a:lnTo>
                    <a:pt x="1274" y="143"/>
                  </a:lnTo>
                  <a:lnTo>
                    <a:pt x="1271" y="145"/>
                  </a:lnTo>
                  <a:lnTo>
                    <a:pt x="1269" y="143"/>
                  </a:lnTo>
                  <a:lnTo>
                    <a:pt x="1267" y="145"/>
                  </a:lnTo>
                  <a:lnTo>
                    <a:pt x="1263" y="145"/>
                  </a:lnTo>
                  <a:lnTo>
                    <a:pt x="1261" y="145"/>
                  </a:lnTo>
                  <a:lnTo>
                    <a:pt x="1260" y="146"/>
                  </a:lnTo>
                  <a:lnTo>
                    <a:pt x="1258" y="146"/>
                  </a:lnTo>
                  <a:lnTo>
                    <a:pt x="1252" y="149"/>
                  </a:lnTo>
                  <a:lnTo>
                    <a:pt x="1250" y="149"/>
                  </a:lnTo>
                  <a:lnTo>
                    <a:pt x="1249" y="151"/>
                  </a:lnTo>
                  <a:lnTo>
                    <a:pt x="1249" y="152"/>
                  </a:lnTo>
                  <a:lnTo>
                    <a:pt x="1247" y="152"/>
                  </a:lnTo>
                  <a:lnTo>
                    <a:pt x="1247" y="152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47" y="151"/>
                  </a:lnTo>
                  <a:lnTo>
                    <a:pt x="1249" y="148"/>
                  </a:lnTo>
                  <a:lnTo>
                    <a:pt x="1247" y="146"/>
                  </a:lnTo>
                  <a:lnTo>
                    <a:pt x="1247" y="146"/>
                  </a:lnTo>
                  <a:lnTo>
                    <a:pt x="1247" y="145"/>
                  </a:lnTo>
                  <a:lnTo>
                    <a:pt x="1247" y="146"/>
                  </a:lnTo>
                  <a:lnTo>
                    <a:pt x="1247" y="149"/>
                  </a:lnTo>
                  <a:lnTo>
                    <a:pt x="1247" y="151"/>
                  </a:lnTo>
                  <a:lnTo>
                    <a:pt x="1245" y="154"/>
                  </a:lnTo>
                  <a:lnTo>
                    <a:pt x="1245" y="154"/>
                  </a:lnTo>
                  <a:lnTo>
                    <a:pt x="1244" y="154"/>
                  </a:lnTo>
                  <a:lnTo>
                    <a:pt x="1244" y="154"/>
                  </a:lnTo>
                  <a:lnTo>
                    <a:pt x="1244" y="156"/>
                  </a:lnTo>
                  <a:lnTo>
                    <a:pt x="1242" y="156"/>
                  </a:lnTo>
                  <a:lnTo>
                    <a:pt x="1242" y="157"/>
                  </a:lnTo>
                  <a:lnTo>
                    <a:pt x="1242" y="159"/>
                  </a:lnTo>
                  <a:lnTo>
                    <a:pt x="1245" y="159"/>
                  </a:lnTo>
                  <a:lnTo>
                    <a:pt x="1245" y="159"/>
                  </a:lnTo>
                  <a:lnTo>
                    <a:pt x="1247" y="159"/>
                  </a:lnTo>
                  <a:lnTo>
                    <a:pt x="1247" y="160"/>
                  </a:lnTo>
                  <a:lnTo>
                    <a:pt x="1247" y="162"/>
                  </a:lnTo>
                  <a:lnTo>
                    <a:pt x="1245" y="164"/>
                  </a:lnTo>
                  <a:lnTo>
                    <a:pt x="1245" y="165"/>
                  </a:lnTo>
                  <a:lnTo>
                    <a:pt x="1245" y="168"/>
                  </a:lnTo>
                  <a:lnTo>
                    <a:pt x="1245" y="170"/>
                  </a:lnTo>
                  <a:lnTo>
                    <a:pt x="1245" y="170"/>
                  </a:lnTo>
                  <a:lnTo>
                    <a:pt x="1245" y="167"/>
                  </a:lnTo>
                  <a:lnTo>
                    <a:pt x="1245" y="167"/>
                  </a:lnTo>
                  <a:lnTo>
                    <a:pt x="1244" y="167"/>
                  </a:lnTo>
                  <a:lnTo>
                    <a:pt x="1244" y="171"/>
                  </a:lnTo>
                  <a:lnTo>
                    <a:pt x="1242" y="173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6"/>
                  </a:lnTo>
                  <a:lnTo>
                    <a:pt x="1239" y="176"/>
                  </a:lnTo>
                  <a:lnTo>
                    <a:pt x="1239" y="178"/>
                  </a:lnTo>
                  <a:lnTo>
                    <a:pt x="1239" y="178"/>
                  </a:lnTo>
                  <a:lnTo>
                    <a:pt x="1238" y="178"/>
                  </a:lnTo>
                  <a:lnTo>
                    <a:pt x="1238" y="178"/>
                  </a:lnTo>
                  <a:lnTo>
                    <a:pt x="1238" y="179"/>
                  </a:lnTo>
                  <a:lnTo>
                    <a:pt x="1236" y="179"/>
                  </a:lnTo>
                  <a:lnTo>
                    <a:pt x="1234" y="182"/>
                  </a:lnTo>
                  <a:lnTo>
                    <a:pt x="1233" y="184"/>
                  </a:lnTo>
                  <a:lnTo>
                    <a:pt x="1233" y="184"/>
                  </a:lnTo>
                  <a:lnTo>
                    <a:pt x="1233" y="182"/>
                  </a:lnTo>
                  <a:lnTo>
                    <a:pt x="1233" y="181"/>
                  </a:lnTo>
                  <a:lnTo>
                    <a:pt x="1231" y="179"/>
                  </a:lnTo>
                  <a:lnTo>
                    <a:pt x="1231" y="179"/>
                  </a:lnTo>
                  <a:lnTo>
                    <a:pt x="1230" y="179"/>
                  </a:lnTo>
                  <a:lnTo>
                    <a:pt x="1228" y="178"/>
                  </a:lnTo>
                  <a:lnTo>
                    <a:pt x="1226" y="178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3"/>
                  </a:lnTo>
                  <a:lnTo>
                    <a:pt x="1225" y="171"/>
                  </a:lnTo>
                  <a:lnTo>
                    <a:pt x="1225" y="170"/>
                  </a:lnTo>
                  <a:lnTo>
                    <a:pt x="1226" y="170"/>
                  </a:lnTo>
                  <a:lnTo>
                    <a:pt x="1230" y="168"/>
                  </a:lnTo>
                  <a:lnTo>
                    <a:pt x="1230" y="167"/>
                  </a:lnTo>
                  <a:lnTo>
                    <a:pt x="1231" y="167"/>
                  </a:lnTo>
                  <a:lnTo>
                    <a:pt x="1230" y="168"/>
                  </a:lnTo>
                  <a:lnTo>
                    <a:pt x="1226" y="168"/>
                  </a:lnTo>
                  <a:lnTo>
                    <a:pt x="1226" y="170"/>
                  </a:lnTo>
                  <a:lnTo>
                    <a:pt x="1225" y="170"/>
                  </a:lnTo>
                  <a:lnTo>
                    <a:pt x="1225" y="171"/>
                  </a:lnTo>
                  <a:lnTo>
                    <a:pt x="1223" y="173"/>
                  </a:lnTo>
                  <a:lnTo>
                    <a:pt x="1223" y="173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6"/>
                  </a:lnTo>
                  <a:lnTo>
                    <a:pt x="1225" y="178"/>
                  </a:lnTo>
                  <a:lnTo>
                    <a:pt x="1226" y="181"/>
                  </a:lnTo>
                  <a:lnTo>
                    <a:pt x="1226" y="184"/>
                  </a:lnTo>
                  <a:lnTo>
                    <a:pt x="1230" y="186"/>
                  </a:lnTo>
                  <a:lnTo>
                    <a:pt x="1230" y="187"/>
                  </a:lnTo>
                  <a:lnTo>
                    <a:pt x="1230" y="187"/>
                  </a:lnTo>
                  <a:lnTo>
                    <a:pt x="1230" y="189"/>
                  </a:lnTo>
                  <a:lnTo>
                    <a:pt x="1230" y="190"/>
                  </a:lnTo>
                  <a:lnTo>
                    <a:pt x="1230" y="190"/>
                  </a:lnTo>
                  <a:lnTo>
                    <a:pt x="1231" y="190"/>
                  </a:lnTo>
                  <a:lnTo>
                    <a:pt x="1231" y="192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5"/>
                  </a:lnTo>
                  <a:lnTo>
                    <a:pt x="1230" y="195"/>
                  </a:lnTo>
                  <a:lnTo>
                    <a:pt x="1228" y="197"/>
                  </a:lnTo>
                  <a:lnTo>
                    <a:pt x="1228" y="198"/>
                  </a:lnTo>
                  <a:lnTo>
                    <a:pt x="1226" y="198"/>
                  </a:lnTo>
                  <a:lnTo>
                    <a:pt x="1223" y="206"/>
                  </a:lnTo>
                  <a:lnTo>
                    <a:pt x="1223" y="208"/>
                  </a:lnTo>
                  <a:lnTo>
                    <a:pt x="1222" y="208"/>
                  </a:lnTo>
                  <a:lnTo>
                    <a:pt x="1222" y="208"/>
                  </a:lnTo>
                  <a:lnTo>
                    <a:pt x="1220" y="209"/>
                  </a:lnTo>
                  <a:lnTo>
                    <a:pt x="1220" y="209"/>
                  </a:lnTo>
                  <a:lnTo>
                    <a:pt x="1219" y="212"/>
                  </a:lnTo>
                  <a:lnTo>
                    <a:pt x="1219" y="214"/>
                  </a:lnTo>
                  <a:lnTo>
                    <a:pt x="1217" y="212"/>
                  </a:lnTo>
                  <a:lnTo>
                    <a:pt x="1217" y="212"/>
                  </a:lnTo>
                  <a:lnTo>
                    <a:pt x="1217" y="209"/>
                  </a:lnTo>
                  <a:lnTo>
                    <a:pt x="1219" y="206"/>
                  </a:lnTo>
                  <a:lnTo>
                    <a:pt x="1220" y="204"/>
                  </a:lnTo>
                  <a:lnTo>
                    <a:pt x="1222" y="203"/>
                  </a:lnTo>
                  <a:lnTo>
                    <a:pt x="1222" y="201"/>
                  </a:lnTo>
                  <a:lnTo>
                    <a:pt x="1220" y="200"/>
                  </a:lnTo>
                  <a:lnTo>
                    <a:pt x="1219" y="200"/>
                  </a:lnTo>
                  <a:lnTo>
                    <a:pt x="1220" y="200"/>
                  </a:lnTo>
                  <a:lnTo>
                    <a:pt x="1220" y="198"/>
                  </a:lnTo>
                  <a:lnTo>
                    <a:pt x="1219" y="198"/>
                  </a:lnTo>
                  <a:lnTo>
                    <a:pt x="1219" y="198"/>
                  </a:lnTo>
                  <a:lnTo>
                    <a:pt x="1219" y="197"/>
                  </a:lnTo>
                  <a:lnTo>
                    <a:pt x="1219" y="197"/>
                  </a:lnTo>
                  <a:lnTo>
                    <a:pt x="1219" y="195"/>
                  </a:lnTo>
                  <a:lnTo>
                    <a:pt x="1219" y="195"/>
                  </a:lnTo>
                  <a:lnTo>
                    <a:pt x="1219" y="193"/>
                  </a:lnTo>
                  <a:lnTo>
                    <a:pt x="1219" y="193"/>
                  </a:lnTo>
                  <a:lnTo>
                    <a:pt x="1219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5" y="195"/>
                  </a:lnTo>
                  <a:lnTo>
                    <a:pt x="1214" y="193"/>
                  </a:lnTo>
                  <a:lnTo>
                    <a:pt x="1214" y="192"/>
                  </a:lnTo>
                  <a:lnTo>
                    <a:pt x="1212" y="192"/>
                  </a:lnTo>
                  <a:lnTo>
                    <a:pt x="1214" y="190"/>
                  </a:lnTo>
                  <a:lnTo>
                    <a:pt x="1214" y="189"/>
                  </a:lnTo>
                  <a:lnTo>
                    <a:pt x="1215" y="190"/>
                  </a:lnTo>
                  <a:lnTo>
                    <a:pt x="1217" y="190"/>
                  </a:lnTo>
                  <a:lnTo>
                    <a:pt x="1217" y="189"/>
                  </a:lnTo>
                  <a:lnTo>
                    <a:pt x="1217" y="189"/>
                  </a:lnTo>
                  <a:lnTo>
                    <a:pt x="1214" y="189"/>
                  </a:lnTo>
                  <a:lnTo>
                    <a:pt x="1214" y="187"/>
                  </a:lnTo>
                  <a:lnTo>
                    <a:pt x="1214" y="187"/>
                  </a:lnTo>
                  <a:lnTo>
                    <a:pt x="1212" y="187"/>
                  </a:lnTo>
                  <a:lnTo>
                    <a:pt x="1212" y="189"/>
                  </a:lnTo>
                  <a:lnTo>
                    <a:pt x="1212" y="186"/>
                  </a:lnTo>
                  <a:lnTo>
                    <a:pt x="1214" y="186"/>
                  </a:lnTo>
                  <a:lnTo>
                    <a:pt x="1215" y="186"/>
                  </a:lnTo>
                  <a:lnTo>
                    <a:pt x="1214" y="184"/>
                  </a:lnTo>
                  <a:lnTo>
                    <a:pt x="1214" y="184"/>
                  </a:lnTo>
                  <a:lnTo>
                    <a:pt x="1212" y="184"/>
                  </a:lnTo>
                  <a:lnTo>
                    <a:pt x="1212" y="184"/>
                  </a:lnTo>
                  <a:lnTo>
                    <a:pt x="1212" y="182"/>
                  </a:lnTo>
                  <a:lnTo>
                    <a:pt x="1214" y="182"/>
                  </a:lnTo>
                  <a:lnTo>
                    <a:pt x="1214" y="184"/>
                  </a:lnTo>
                  <a:lnTo>
                    <a:pt x="1215" y="182"/>
                  </a:lnTo>
                  <a:lnTo>
                    <a:pt x="1215" y="181"/>
                  </a:lnTo>
                  <a:lnTo>
                    <a:pt x="1214" y="182"/>
                  </a:lnTo>
                  <a:lnTo>
                    <a:pt x="1214" y="179"/>
                  </a:lnTo>
                  <a:lnTo>
                    <a:pt x="1215" y="178"/>
                  </a:lnTo>
                  <a:lnTo>
                    <a:pt x="1215" y="176"/>
                  </a:lnTo>
                  <a:lnTo>
                    <a:pt x="1217" y="178"/>
                  </a:lnTo>
                  <a:lnTo>
                    <a:pt x="1219" y="176"/>
                  </a:lnTo>
                  <a:lnTo>
                    <a:pt x="1219" y="176"/>
                  </a:lnTo>
                  <a:lnTo>
                    <a:pt x="1217" y="176"/>
                  </a:lnTo>
                  <a:lnTo>
                    <a:pt x="1217" y="176"/>
                  </a:lnTo>
                  <a:lnTo>
                    <a:pt x="1219" y="175"/>
                  </a:lnTo>
                  <a:lnTo>
                    <a:pt x="1219" y="175"/>
                  </a:lnTo>
                  <a:lnTo>
                    <a:pt x="1217" y="175"/>
                  </a:lnTo>
                  <a:lnTo>
                    <a:pt x="1217" y="173"/>
                  </a:lnTo>
                  <a:lnTo>
                    <a:pt x="1217" y="173"/>
                  </a:lnTo>
                  <a:lnTo>
                    <a:pt x="1215" y="173"/>
                  </a:lnTo>
                  <a:lnTo>
                    <a:pt x="1215" y="175"/>
                  </a:lnTo>
                  <a:lnTo>
                    <a:pt x="1215" y="175"/>
                  </a:lnTo>
                  <a:lnTo>
                    <a:pt x="1215" y="176"/>
                  </a:lnTo>
                  <a:lnTo>
                    <a:pt x="1215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8"/>
                  </a:lnTo>
                  <a:lnTo>
                    <a:pt x="1214" y="178"/>
                  </a:lnTo>
                  <a:lnTo>
                    <a:pt x="1212" y="176"/>
                  </a:lnTo>
                  <a:lnTo>
                    <a:pt x="1212" y="176"/>
                  </a:lnTo>
                  <a:lnTo>
                    <a:pt x="1212" y="178"/>
                  </a:lnTo>
                  <a:lnTo>
                    <a:pt x="1212" y="178"/>
                  </a:lnTo>
                  <a:lnTo>
                    <a:pt x="1211" y="178"/>
                  </a:lnTo>
                  <a:lnTo>
                    <a:pt x="1211" y="179"/>
                  </a:lnTo>
                  <a:lnTo>
                    <a:pt x="1211" y="179"/>
                  </a:lnTo>
                  <a:lnTo>
                    <a:pt x="1209" y="179"/>
                  </a:lnTo>
                  <a:lnTo>
                    <a:pt x="1209" y="179"/>
                  </a:lnTo>
                  <a:lnTo>
                    <a:pt x="1211" y="181"/>
                  </a:lnTo>
                  <a:lnTo>
                    <a:pt x="1211" y="181"/>
                  </a:lnTo>
                  <a:lnTo>
                    <a:pt x="1211" y="182"/>
                  </a:lnTo>
                  <a:lnTo>
                    <a:pt x="1211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11" y="184"/>
                  </a:lnTo>
                  <a:lnTo>
                    <a:pt x="1209" y="186"/>
                  </a:lnTo>
                  <a:lnTo>
                    <a:pt x="1209" y="186"/>
                  </a:lnTo>
                  <a:lnTo>
                    <a:pt x="1209" y="187"/>
                  </a:lnTo>
                  <a:lnTo>
                    <a:pt x="1209" y="187"/>
                  </a:lnTo>
                  <a:lnTo>
                    <a:pt x="1209" y="190"/>
                  </a:lnTo>
                  <a:lnTo>
                    <a:pt x="1211" y="192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09" y="193"/>
                  </a:lnTo>
                  <a:lnTo>
                    <a:pt x="1209" y="192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2"/>
                  </a:lnTo>
                  <a:lnTo>
                    <a:pt x="1211" y="195"/>
                  </a:lnTo>
                  <a:lnTo>
                    <a:pt x="1212" y="197"/>
                  </a:lnTo>
                  <a:lnTo>
                    <a:pt x="1212" y="198"/>
                  </a:lnTo>
                  <a:lnTo>
                    <a:pt x="1212" y="198"/>
                  </a:lnTo>
                  <a:lnTo>
                    <a:pt x="1211" y="198"/>
                  </a:lnTo>
                  <a:lnTo>
                    <a:pt x="1211" y="197"/>
                  </a:lnTo>
                  <a:lnTo>
                    <a:pt x="1209" y="197"/>
                  </a:lnTo>
                  <a:lnTo>
                    <a:pt x="1206" y="195"/>
                  </a:lnTo>
                  <a:lnTo>
                    <a:pt x="1204" y="193"/>
                  </a:lnTo>
                  <a:lnTo>
                    <a:pt x="1204" y="193"/>
                  </a:lnTo>
                  <a:lnTo>
                    <a:pt x="1204" y="195"/>
                  </a:lnTo>
                  <a:lnTo>
                    <a:pt x="1203" y="193"/>
                  </a:lnTo>
                  <a:lnTo>
                    <a:pt x="1203" y="193"/>
                  </a:lnTo>
                  <a:lnTo>
                    <a:pt x="1203" y="192"/>
                  </a:lnTo>
                  <a:lnTo>
                    <a:pt x="1201" y="192"/>
                  </a:lnTo>
                  <a:lnTo>
                    <a:pt x="1200" y="193"/>
                  </a:lnTo>
                  <a:lnTo>
                    <a:pt x="1200" y="193"/>
                  </a:lnTo>
                  <a:lnTo>
                    <a:pt x="1200" y="192"/>
                  </a:lnTo>
                  <a:lnTo>
                    <a:pt x="1200" y="190"/>
                  </a:lnTo>
                  <a:lnTo>
                    <a:pt x="1201" y="189"/>
                  </a:lnTo>
                  <a:lnTo>
                    <a:pt x="1201" y="189"/>
                  </a:lnTo>
                  <a:lnTo>
                    <a:pt x="1203" y="187"/>
                  </a:lnTo>
                  <a:lnTo>
                    <a:pt x="1203" y="186"/>
                  </a:lnTo>
                  <a:lnTo>
                    <a:pt x="1201" y="187"/>
                  </a:lnTo>
                  <a:lnTo>
                    <a:pt x="1201" y="187"/>
                  </a:lnTo>
                  <a:lnTo>
                    <a:pt x="1200" y="189"/>
                  </a:lnTo>
                  <a:lnTo>
                    <a:pt x="1200" y="190"/>
                  </a:lnTo>
                  <a:lnTo>
                    <a:pt x="1198" y="190"/>
                  </a:lnTo>
                  <a:lnTo>
                    <a:pt x="1198" y="193"/>
                  </a:lnTo>
                  <a:lnTo>
                    <a:pt x="1198" y="193"/>
                  </a:lnTo>
                  <a:lnTo>
                    <a:pt x="1200" y="193"/>
                  </a:lnTo>
                  <a:lnTo>
                    <a:pt x="1201" y="193"/>
                  </a:lnTo>
                  <a:lnTo>
                    <a:pt x="1201" y="193"/>
                  </a:lnTo>
                  <a:lnTo>
                    <a:pt x="1204" y="197"/>
                  </a:lnTo>
                  <a:lnTo>
                    <a:pt x="1208" y="198"/>
                  </a:lnTo>
                  <a:lnTo>
                    <a:pt x="1209" y="198"/>
                  </a:lnTo>
                  <a:lnTo>
                    <a:pt x="1211" y="200"/>
                  </a:lnTo>
                  <a:lnTo>
                    <a:pt x="1212" y="200"/>
                  </a:lnTo>
                  <a:lnTo>
                    <a:pt x="1214" y="201"/>
                  </a:lnTo>
                  <a:lnTo>
                    <a:pt x="1214" y="203"/>
                  </a:lnTo>
                  <a:lnTo>
                    <a:pt x="1212" y="203"/>
                  </a:lnTo>
                  <a:lnTo>
                    <a:pt x="1212" y="204"/>
                  </a:lnTo>
                  <a:lnTo>
                    <a:pt x="1212" y="206"/>
                  </a:lnTo>
                  <a:lnTo>
                    <a:pt x="1211" y="206"/>
                  </a:lnTo>
                  <a:lnTo>
                    <a:pt x="1211" y="204"/>
                  </a:lnTo>
                  <a:lnTo>
                    <a:pt x="1206" y="201"/>
                  </a:lnTo>
                  <a:lnTo>
                    <a:pt x="1204" y="200"/>
                  </a:lnTo>
                  <a:lnTo>
                    <a:pt x="1203" y="198"/>
                  </a:lnTo>
                  <a:lnTo>
                    <a:pt x="1201" y="197"/>
                  </a:lnTo>
                  <a:lnTo>
                    <a:pt x="1201" y="197"/>
                  </a:lnTo>
                  <a:lnTo>
                    <a:pt x="1204" y="200"/>
                  </a:lnTo>
                  <a:lnTo>
                    <a:pt x="1204" y="201"/>
                  </a:lnTo>
                  <a:lnTo>
                    <a:pt x="1206" y="203"/>
                  </a:lnTo>
                  <a:lnTo>
                    <a:pt x="1208" y="204"/>
                  </a:lnTo>
                  <a:lnTo>
                    <a:pt x="1209" y="206"/>
                  </a:lnTo>
                  <a:lnTo>
                    <a:pt x="1211" y="206"/>
                  </a:lnTo>
                  <a:lnTo>
                    <a:pt x="1212" y="208"/>
                  </a:lnTo>
                  <a:lnTo>
                    <a:pt x="1212" y="208"/>
                  </a:lnTo>
                  <a:lnTo>
                    <a:pt x="1214" y="208"/>
                  </a:lnTo>
                  <a:lnTo>
                    <a:pt x="1214" y="209"/>
                  </a:lnTo>
                  <a:lnTo>
                    <a:pt x="1214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2"/>
                  </a:lnTo>
                  <a:lnTo>
                    <a:pt x="1209" y="211"/>
                  </a:lnTo>
                  <a:lnTo>
                    <a:pt x="1206" y="208"/>
                  </a:lnTo>
                  <a:lnTo>
                    <a:pt x="1206" y="209"/>
                  </a:lnTo>
                  <a:lnTo>
                    <a:pt x="1206" y="209"/>
                  </a:lnTo>
                  <a:lnTo>
                    <a:pt x="1208" y="211"/>
                  </a:lnTo>
                  <a:lnTo>
                    <a:pt x="1209" y="212"/>
                  </a:lnTo>
                  <a:lnTo>
                    <a:pt x="1211" y="212"/>
                  </a:lnTo>
                  <a:lnTo>
                    <a:pt x="1212" y="214"/>
                  </a:lnTo>
                  <a:lnTo>
                    <a:pt x="1212" y="214"/>
                  </a:lnTo>
                  <a:lnTo>
                    <a:pt x="1212" y="216"/>
                  </a:lnTo>
                  <a:lnTo>
                    <a:pt x="1212" y="216"/>
                  </a:lnTo>
                  <a:lnTo>
                    <a:pt x="1211" y="217"/>
                  </a:lnTo>
                  <a:lnTo>
                    <a:pt x="1211" y="216"/>
                  </a:lnTo>
                  <a:lnTo>
                    <a:pt x="1209" y="216"/>
                  </a:lnTo>
                  <a:lnTo>
                    <a:pt x="1209" y="214"/>
                  </a:lnTo>
                  <a:lnTo>
                    <a:pt x="1208" y="212"/>
                  </a:lnTo>
                  <a:lnTo>
                    <a:pt x="1208" y="212"/>
                  </a:lnTo>
                  <a:lnTo>
                    <a:pt x="1203" y="211"/>
                  </a:lnTo>
                  <a:lnTo>
                    <a:pt x="1200" y="211"/>
                  </a:lnTo>
                  <a:lnTo>
                    <a:pt x="1200" y="211"/>
                  </a:lnTo>
                  <a:lnTo>
                    <a:pt x="1200" y="212"/>
                  </a:lnTo>
                  <a:lnTo>
                    <a:pt x="1203" y="212"/>
                  </a:lnTo>
                  <a:lnTo>
                    <a:pt x="1204" y="212"/>
                  </a:lnTo>
                  <a:lnTo>
                    <a:pt x="1206" y="214"/>
                  </a:lnTo>
                  <a:lnTo>
                    <a:pt x="1208" y="214"/>
                  </a:lnTo>
                  <a:lnTo>
                    <a:pt x="1208" y="216"/>
                  </a:lnTo>
                  <a:lnTo>
                    <a:pt x="1209" y="217"/>
                  </a:lnTo>
                  <a:lnTo>
                    <a:pt x="1211" y="219"/>
                  </a:lnTo>
                  <a:lnTo>
                    <a:pt x="1211" y="219"/>
                  </a:lnTo>
                  <a:lnTo>
                    <a:pt x="1214" y="217"/>
                  </a:lnTo>
                  <a:lnTo>
                    <a:pt x="1215" y="217"/>
                  </a:lnTo>
                  <a:lnTo>
                    <a:pt x="1217" y="219"/>
                  </a:lnTo>
                  <a:lnTo>
                    <a:pt x="1217" y="219"/>
                  </a:lnTo>
                  <a:lnTo>
                    <a:pt x="1219" y="220"/>
                  </a:lnTo>
                  <a:lnTo>
                    <a:pt x="1219" y="222"/>
                  </a:lnTo>
                  <a:lnTo>
                    <a:pt x="1220" y="230"/>
                  </a:lnTo>
                  <a:lnTo>
                    <a:pt x="1223" y="234"/>
                  </a:lnTo>
                  <a:lnTo>
                    <a:pt x="1223" y="236"/>
                  </a:lnTo>
                  <a:lnTo>
                    <a:pt x="1223" y="234"/>
                  </a:lnTo>
                  <a:lnTo>
                    <a:pt x="1222" y="231"/>
                  </a:lnTo>
                  <a:lnTo>
                    <a:pt x="1220" y="228"/>
                  </a:lnTo>
                  <a:lnTo>
                    <a:pt x="1219" y="223"/>
                  </a:lnTo>
                  <a:lnTo>
                    <a:pt x="1219" y="222"/>
                  </a:lnTo>
                  <a:lnTo>
                    <a:pt x="1219" y="222"/>
                  </a:lnTo>
                  <a:lnTo>
                    <a:pt x="1217" y="222"/>
                  </a:lnTo>
                  <a:lnTo>
                    <a:pt x="1217" y="223"/>
                  </a:lnTo>
                  <a:lnTo>
                    <a:pt x="1217" y="223"/>
                  </a:lnTo>
                  <a:lnTo>
                    <a:pt x="1217" y="225"/>
                  </a:lnTo>
                  <a:lnTo>
                    <a:pt x="1217" y="227"/>
                  </a:lnTo>
                  <a:lnTo>
                    <a:pt x="1219" y="227"/>
                  </a:lnTo>
                  <a:lnTo>
                    <a:pt x="1219" y="228"/>
                  </a:lnTo>
                  <a:lnTo>
                    <a:pt x="1220" y="231"/>
                  </a:lnTo>
                  <a:lnTo>
                    <a:pt x="1219" y="230"/>
                  </a:lnTo>
                  <a:lnTo>
                    <a:pt x="1219" y="230"/>
                  </a:lnTo>
                  <a:lnTo>
                    <a:pt x="1217" y="230"/>
                  </a:lnTo>
                  <a:lnTo>
                    <a:pt x="1215" y="228"/>
                  </a:lnTo>
                  <a:lnTo>
                    <a:pt x="1215" y="230"/>
                  </a:lnTo>
                  <a:lnTo>
                    <a:pt x="1215" y="231"/>
                  </a:lnTo>
                  <a:lnTo>
                    <a:pt x="1214" y="230"/>
                  </a:lnTo>
                  <a:lnTo>
                    <a:pt x="1214" y="230"/>
                  </a:lnTo>
                  <a:lnTo>
                    <a:pt x="1214" y="231"/>
                  </a:lnTo>
                  <a:lnTo>
                    <a:pt x="1212" y="231"/>
                  </a:lnTo>
                  <a:lnTo>
                    <a:pt x="1212" y="231"/>
                  </a:lnTo>
                  <a:lnTo>
                    <a:pt x="1211" y="231"/>
                  </a:lnTo>
                  <a:lnTo>
                    <a:pt x="1211" y="233"/>
                  </a:lnTo>
                  <a:lnTo>
                    <a:pt x="1209" y="233"/>
                  </a:lnTo>
                  <a:lnTo>
                    <a:pt x="1208" y="231"/>
                  </a:lnTo>
                  <a:lnTo>
                    <a:pt x="1206" y="231"/>
                  </a:lnTo>
                  <a:lnTo>
                    <a:pt x="1206" y="230"/>
                  </a:lnTo>
                  <a:lnTo>
                    <a:pt x="1206" y="231"/>
                  </a:lnTo>
                  <a:lnTo>
                    <a:pt x="1206" y="233"/>
                  </a:lnTo>
                  <a:lnTo>
                    <a:pt x="1206" y="234"/>
                  </a:lnTo>
                  <a:lnTo>
                    <a:pt x="1208" y="234"/>
                  </a:lnTo>
                  <a:lnTo>
                    <a:pt x="1209" y="234"/>
                  </a:lnTo>
                  <a:lnTo>
                    <a:pt x="1212" y="234"/>
                  </a:lnTo>
                  <a:lnTo>
                    <a:pt x="1214" y="233"/>
                  </a:lnTo>
                  <a:lnTo>
                    <a:pt x="1214" y="233"/>
                  </a:lnTo>
                  <a:lnTo>
                    <a:pt x="1215" y="233"/>
                  </a:lnTo>
                  <a:lnTo>
                    <a:pt x="1217" y="234"/>
                  </a:lnTo>
                  <a:lnTo>
                    <a:pt x="1215" y="236"/>
                  </a:lnTo>
                  <a:lnTo>
                    <a:pt x="1215" y="238"/>
                  </a:lnTo>
                  <a:lnTo>
                    <a:pt x="1217" y="238"/>
                  </a:lnTo>
                  <a:lnTo>
                    <a:pt x="1217" y="238"/>
                  </a:lnTo>
                  <a:lnTo>
                    <a:pt x="1217" y="234"/>
                  </a:lnTo>
                  <a:lnTo>
                    <a:pt x="1219" y="234"/>
                  </a:lnTo>
                  <a:lnTo>
                    <a:pt x="1220" y="234"/>
                  </a:lnTo>
                  <a:lnTo>
                    <a:pt x="1220" y="234"/>
                  </a:lnTo>
                  <a:lnTo>
                    <a:pt x="1220" y="236"/>
                  </a:lnTo>
                  <a:lnTo>
                    <a:pt x="1220" y="238"/>
                  </a:lnTo>
                  <a:lnTo>
                    <a:pt x="1220" y="239"/>
                  </a:lnTo>
                  <a:lnTo>
                    <a:pt x="1217" y="241"/>
                  </a:lnTo>
                  <a:lnTo>
                    <a:pt x="1215" y="244"/>
                  </a:lnTo>
                  <a:lnTo>
                    <a:pt x="1214" y="244"/>
                  </a:lnTo>
                  <a:lnTo>
                    <a:pt x="1214" y="244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09" y="242"/>
                  </a:lnTo>
                  <a:lnTo>
                    <a:pt x="1209" y="241"/>
                  </a:lnTo>
                  <a:lnTo>
                    <a:pt x="1209" y="241"/>
                  </a:lnTo>
                  <a:lnTo>
                    <a:pt x="1208" y="241"/>
                  </a:lnTo>
                  <a:lnTo>
                    <a:pt x="1208" y="242"/>
                  </a:lnTo>
                  <a:lnTo>
                    <a:pt x="1206" y="242"/>
                  </a:lnTo>
                  <a:lnTo>
                    <a:pt x="1204" y="242"/>
                  </a:lnTo>
                  <a:lnTo>
                    <a:pt x="1203" y="241"/>
                  </a:lnTo>
                  <a:lnTo>
                    <a:pt x="1203" y="242"/>
                  </a:lnTo>
                  <a:lnTo>
                    <a:pt x="1209" y="244"/>
                  </a:lnTo>
                  <a:lnTo>
                    <a:pt x="1209" y="244"/>
                  </a:lnTo>
                  <a:lnTo>
                    <a:pt x="1209" y="245"/>
                  </a:lnTo>
                  <a:lnTo>
                    <a:pt x="1209" y="245"/>
                  </a:lnTo>
                  <a:lnTo>
                    <a:pt x="1208" y="247"/>
                  </a:lnTo>
                  <a:lnTo>
                    <a:pt x="1208" y="247"/>
                  </a:lnTo>
                  <a:lnTo>
                    <a:pt x="1208" y="249"/>
                  </a:lnTo>
                  <a:lnTo>
                    <a:pt x="1206" y="250"/>
                  </a:lnTo>
                  <a:lnTo>
                    <a:pt x="1204" y="249"/>
                  </a:lnTo>
                  <a:lnTo>
                    <a:pt x="1201" y="247"/>
                  </a:lnTo>
                  <a:lnTo>
                    <a:pt x="1203" y="249"/>
                  </a:lnTo>
                  <a:lnTo>
                    <a:pt x="1204" y="250"/>
                  </a:lnTo>
                  <a:lnTo>
                    <a:pt x="1206" y="250"/>
                  </a:lnTo>
                  <a:lnTo>
                    <a:pt x="1211" y="250"/>
                  </a:lnTo>
                  <a:lnTo>
                    <a:pt x="1212" y="250"/>
                  </a:lnTo>
                  <a:lnTo>
                    <a:pt x="1211" y="252"/>
                  </a:lnTo>
                  <a:lnTo>
                    <a:pt x="1209" y="253"/>
                  </a:lnTo>
                  <a:lnTo>
                    <a:pt x="1208" y="253"/>
                  </a:lnTo>
                  <a:lnTo>
                    <a:pt x="1208" y="253"/>
                  </a:lnTo>
                  <a:lnTo>
                    <a:pt x="1206" y="255"/>
                  </a:lnTo>
                  <a:lnTo>
                    <a:pt x="1206" y="255"/>
                  </a:lnTo>
                  <a:lnTo>
                    <a:pt x="1204" y="255"/>
                  </a:lnTo>
                  <a:lnTo>
                    <a:pt x="1201" y="255"/>
                  </a:lnTo>
                  <a:lnTo>
                    <a:pt x="1201" y="253"/>
                  </a:lnTo>
                  <a:lnTo>
                    <a:pt x="1200" y="255"/>
                  </a:lnTo>
                  <a:lnTo>
                    <a:pt x="1198" y="256"/>
                  </a:lnTo>
                  <a:lnTo>
                    <a:pt x="1198" y="255"/>
                  </a:lnTo>
                  <a:lnTo>
                    <a:pt x="1197" y="255"/>
                  </a:lnTo>
                  <a:lnTo>
                    <a:pt x="1197" y="253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5" y="258"/>
                  </a:lnTo>
                  <a:lnTo>
                    <a:pt x="1193" y="260"/>
                  </a:lnTo>
                  <a:lnTo>
                    <a:pt x="1192" y="260"/>
                  </a:lnTo>
                  <a:lnTo>
                    <a:pt x="1192" y="261"/>
                  </a:lnTo>
                  <a:lnTo>
                    <a:pt x="1190" y="263"/>
                  </a:lnTo>
                  <a:lnTo>
                    <a:pt x="1190" y="264"/>
                  </a:lnTo>
                  <a:lnTo>
                    <a:pt x="1189" y="266"/>
                  </a:lnTo>
                  <a:lnTo>
                    <a:pt x="1189" y="266"/>
                  </a:lnTo>
                  <a:lnTo>
                    <a:pt x="1189" y="264"/>
                  </a:lnTo>
                  <a:lnTo>
                    <a:pt x="1189" y="263"/>
                  </a:lnTo>
                  <a:lnTo>
                    <a:pt x="1189" y="266"/>
                  </a:lnTo>
                  <a:lnTo>
                    <a:pt x="1189" y="268"/>
                  </a:lnTo>
                  <a:lnTo>
                    <a:pt x="1182" y="268"/>
                  </a:lnTo>
                  <a:lnTo>
                    <a:pt x="1179" y="268"/>
                  </a:lnTo>
                  <a:lnTo>
                    <a:pt x="1176" y="271"/>
                  </a:lnTo>
                  <a:lnTo>
                    <a:pt x="1174" y="271"/>
                  </a:lnTo>
                  <a:lnTo>
                    <a:pt x="1171" y="275"/>
                  </a:lnTo>
                  <a:lnTo>
                    <a:pt x="1171" y="279"/>
                  </a:lnTo>
                  <a:lnTo>
                    <a:pt x="1170" y="277"/>
                  </a:lnTo>
                  <a:lnTo>
                    <a:pt x="1170" y="275"/>
                  </a:lnTo>
                  <a:lnTo>
                    <a:pt x="1170" y="275"/>
                  </a:lnTo>
                  <a:lnTo>
                    <a:pt x="1170" y="277"/>
                  </a:lnTo>
                  <a:lnTo>
                    <a:pt x="1170" y="279"/>
                  </a:lnTo>
                  <a:lnTo>
                    <a:pt x="1170" y="280"/>
                  </a:lnTo>
                  <a:lnTo>
                    <a:pt x="1168" y="282"/>
                  </a:lnTo>
                  <a:lnTo>
                    <a:pt x="1167" y="282"/>
                  </a:lnTo>
                  <a:lnTo>
                    <a:pt x="1165" y="282"/>
                  </a:lnTo>
                  <a:lnTo>
                    <a:pt x="1165" y="283"/>
                  </a:lnTo>
                  <a:lnTo>
                    <a:pt x="1163" y="285"/>
                  </a:lnTo>
                  <a:lnTo>
                    <a:pt x="1162" y="285"/>
                  </a:lnTo>
                  <a:lnTo>
                    <a:pt x="1160" y="285"/>
                  </a:lnTo>
                  <a:lnTo>
                    <a:pt x="1160" y="286"/>
                  </a:lnTo>
                  <a:lnTo>
                    <a:pt x="1160" y="286"/>
                  </a:lnTo>
                  <a:lnTo>
                    <a:pt x="1159" y="288"/>
                  </a:lnTo>
                  <a:lnTo>
                    <a:pt x="1157" y="288"/>
                  </a:lnTo>
                  <a:lnTo>
                    <a:pt x="1157" y="288"/>
                  </a:lnTo>
                  <a:lnTo>
                    <a:pt x="1156" y="288"/>
                  </a:lnTo>
                  <a:lnTo>
                    <a:pt x="1156" y="290"/>
                  </a:lnTo>
                  <a:lnTo>
                    <a:pt x="1154" y="290"/>
                  </a:lnTo>
                  <a:lnTo>
                    <a:pt x="1152" y="290"/>
                  </a:lnTo>
                  <a:lnTo>
                    <a:pt x="1151" y="290"/>
                  </a:lnTo>
                  <a:lnTo>
                    <a:pt x="1151" y="290"/>
                  </a:lnTo>
                  <a:lnTo>
                    <a:pt x="1152" y="290"/>
                  </a:lnTo>
                  <a:lnTo>
                    <a:pt x="1152" y="291"/>
                  </a:lnTo>
                  <a:lnTo>
                    <a:pt x="1152" y="293"/>
                  </a:lnTo>
                  <a:lnTo>
                    <a:pt x="1152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49" y="291"/>
                  </a:lnTo>
                  <a:lnTo>
                    <a:pt x="1149" y="291"/>
                  </a:lnTo>
                  <a:lnTo>
                    <a:pt x="1149" y="293"/>
                  </a:lnTo>
                  <a:lnTo>
                    <a:pt x="1149" y="293"/>
                  </a:lnTo>
                  <a:lnTo>
                    <a:pt x="1148" y="291"/>
                  </a:lnTo>
                  <a:lnTo>
                    <a:pt x="1148" y="291"/>
                  </a:lnTo>
                  <a:lnTo>
                    <a:pt x="1148" y="293"/>
                  </a:lnTo>
                  <a:lnTo>
                    <a:pt x="1149" y="293"/>
                  </a:lnTo>
                  <a:lnTo>
                    <a:pt x="1149" y="294"/>
                  </a:lnTo>
                  <a:lnTo>
                    <a:pt x="1149" y="294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6" y="296"/>
                  </a:lnTo>
                  <a:lnTo>
                    <a:pt x="1146" y="297"/>
                  </a:lnTo>
                  <a:lnTo>
                    <a:pt x="1146" y="299"/>
                  </a:lnTo>
                  <a:lnTo>
                    <a:pt x="1144" y="299"/>
                  </a:lnTo>
                  <a:lnTo>
                    <a:pt x="1143" y="299"/>
                  </a:lnTo>
                  <a:lnTo>
                    <a:pt x="1143" y="299"/>
                  </a:lnTo>
                  <a:lnTo>
                    <a:pt x="1143" y="301"/>
                  </a:lnTo>
                  <a:lnTo>
                    <a:pt x="1144" y="301"/>
                  </a:lnTo>
                  <a:lnTo>
                    <a:pt x="1144" y="301"/>
                  </a:lnTo>
                  <a:lnTo>
                    <a:pt x="1143" y="302"/>
                  </a:lnTo>
                  <a:lnTo>
                    <a:pt x="1143" y="302"/>
                  </a:lnTo>
                  <a:lnTo>
                    <a:pt x="1141" y="302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1" y="304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3" y="305"/>
                  </a:lnTo>
                  <a:lnTo>
                    <a:pt x="1141" y="307"/>
                  </a:lnTo>
                  <a:lnTo>
                    <a:pt x="1141" y="307"/>
                  </a:lnTo>
                  <a:lnTo>
                    <a:pt x="1141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1" y="310"/>
                  </a:lnTo>
                  <a:lnTo>
                    <a:pt x="1140" y="312"/>
                  </a:lnTo>
                  <a:lnTo>
                    <a:pt x="1138" y="310"/>
                  </a:lnTo>
                  <a:lnTo>
                    <a:pt x="1138" y="310"/>
                  </a:lnTo>
                  <a:lnTo>
                    <a:pt x="1138" y="312"/>
                  </a:lnTo>
                  <a:lnTo>
                    <a:pt x="1138" y="312"/>
                  </a:lnTo>
                  <a:lnTo>
                    <a:pt x="1138" y="313"/>
                  </a:lnTo>
                  <a:lnTo>
                    <a:pt x="1138" y="315"/>
                  </a:lnTo>
                  <a:lnTo>
                    <a:pt x="1137" y="316"/>
                  </a:lnTo>
                  <a:lnTo>
                    <a:pt x="1137" y="316"/>
                  </a:lnTo>
                  <a:lnTo>
                    <a:pt x="1138" y="318"/>
                  </a:lnTo>
                  <a:lnTo>
                    <a:pt x="1138" y="320"/>
                  </a:lnTo>
                  <a:lnTo>
                    <a:pt x="1140" y="326"/>
                  </a:lnTo>
                  <a:lnTo>
                    <a:pt x="1140" y="327"/>
                  </a:lnTo>
                  <a:lnTo>
                    <a:pt x="1141" y="332"/>
                  </a:lnTo>
                  <a:lnTo>
                    <a:pt x="1143" y="338"/>
                  </a:lnTo>
                  <a:lnTo>
                    <a:pt x="1146" y="345"/>
                  </a:lnTo>
                  <a:lnTo>
                    <a:pt x="1151" y="353"/>
                  </a:lnTo>
                  <a:lnTo>
                    <a:pt x="1152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1" y="359"/>
                  </a:lnTo>
                  <a:lnTo>
                    <a:pt x="1152" y="362"/>
                  </a:lnTo>
                  <a:lnTo>
                    <a:pt x="1152" y="362"/>
                  </a:lnTo>
                  <a:lnTo>
                    <a:pt x="1151" y="357"/>
                  </a:lnTo>
                  <a:lnTo>
                    <a:pt x="1151" y="356"/>
                  </a:lnTo>
                  <a:lnTo>
                    <a:pt x="1151" y="353"/>
                  </a:lnTo>
                  <a:lnTo>
                    <a:pt x="1151" y="353"/>
                  </a:lnTo>
                  <a:lnTo>
                    <a:pt x="1149" y="354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4"/>
                  </a:lnTo>
                  <a:lnTo>
                    <a:pt x="1149" y="353"/>
                  </a:lnTo>
                  <a:lnTo>
                    <a:pt x="1149" y="351"/>
                  </a:lnTo>
                  <a:lnTo>
                    <a:pt x="1149" y="351"/>
                  </a:lnTo>
                  <a:lnTo>
                    <a:pt x="1148" y="351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51"/>
                  </a:lnTo>
                  <a:lnTo>
                    <a:pt x="1148" y="353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7"/>
                  </a:lnTo>
                  <a:lnTo>
                    <a:pt x="1156" y="373"/>
                  </a:lnTo>
                  <a:lnTo>
                    <a:pt x="1157" y="375"/>
                  </a:lnTo>
                  <a:lnTo>
                    <a:pt x="1159" y="376"/>
                  </a:lnTo>
                  <a:lnTo>
                    <a:pt x="1159" y="379"/>
                  </a:lnTo>
                  <a:lnTo>
                    <a:pt x="1159" y="383"/>
                  </a:lnTo>
                  <a:lnTo>
                    <a:pt x="1157" y="389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6" y="395"/>
                  </a:lnTo>
                  <a:lnTo>
                    <a:pt x="1156" y="397"/>
                  </a:lnTo>
                  <a:lnTo>
                    <a:pt x="1154" y="400"/>
                  </a:lnTo>
                  <a:lnTo>
                    <a:pt x="1154" y="401"/>
                  </a:lnTo>
                  <a:lnTo>
                    <a:pt x="1152" y="403"/>
                  </a:lnTo>
                  <a:lnTo>
                    <a:pt x="1151" y="403"/>
                  </a:lnTo>
                  <a:lnTo>
                    <a:pt x="1149" y="405"/>
                  </a:lnTo>
                  <a:lnTo>
                    <a:pt x="1146" y="405"/>
                  </a:lnTo>
                  <a:lnTo>
                    <a:pt x="1144" y="405"/>
                  </a:lnTo>
                  <a:lnTo>
                    <a:pt x="1143" y="405"/>
                  </a:lnTo>
                  <a:lnTo>
                    <a:pt x="1143" y="403"/>
                  </a:lnTo>
                  <a:lnTo>
                    <a:pt x="1143" y="403"/>
                  </a:lnTo>
                  <a:lnTo>
                    <a:pt x="1143" y="401"/>
                  </a:lnTo>
                  <a:lnTo>
                    <a:pt x="1143" y="401"/>
                  </a:lnTo>
                  <a:lnTo>
                    <a:pt x="1146" y="403"/>
                  </a:lnTo>
                  <a:lnTo>
                    <a:pt x="1146" y="403"/>
                  </a:lnTo>
                  <a:lnTo>
                    <a:pt x="1144" y="401"/>
                  </a:lnTo>
                  <a:lnTo>
                    <a:pt x="1144" y="401"/>
                  </a:lnTo>
                  <a:lnTo>
                    <a:pt x="1143" y="401"/>
                  </a:lnTo>
                  <a:lnTo>
                    <a:pt x="1141" y="398"/>
                  </a:lnTo>
                  <a:lnTo>
                    <a:pt x="1140" y="395"/>
                  </a:lnTo>
                  <a:lnTo>
                    <a:pt x="1140" y="394"/>
                  </a:lnTo>
                  <a:lnTo>
                    <a:pt x="1137" y="394"/>
                  </a:lnTo>
                  <a:lnTo>
                    <a:pt x="1135" y="392"/>
                  </a:lnTo>
                  <a:lnTo>
                    <a:pt x="1133" y="389"/>
                  </a:lnTo>
                  <a:lnTo>
                    <a:pt x="1132" y="386"/>
                  </a:lnTo>
                  <a:lnTo>
                    <a:pt x="1132" y="384"/>
                  </a:lnTo>
                  <a:lnTo>
                    <a:pt x="1130" y="384"/>
                  </a:lnTo>
                  <a:lnTo>
                    <a:pt x="1132" y="383"/>
                  </a:lnTo>
                  <a:lnTo>
                    <a:pt x="1133" y="381"/>
                  </a:lnTo>
                  <a:lnTo>
                    <a:pt x="1132" y="381"/>
                  </a:lnTo>
                  <a:lnTo>
                    <a:pt x="1132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29" y="381"/>
                  </a:lnTo>
                  <a:lnTo>
                    <a:pt x="1129" y="378"/>
                  </a:lnTo>
                  <a:lnTo>
                    <a:pt x="1130" y="376"/>
                  </a:lnTo>
                  <a:lnTo>
                    <a:pt x="1129" y="376"/>
                  </a:lnTo>
                  <a:lnTo>
                    <a:pt x="1127" y="378"/>
                  </a:lnTo>
                  <a:lnTo>
                    <a:pt x="1129" y="378"/>
                  </a:lnTo>
                  <a:lnTo>
                    <a:pt x="1127" y="379"/>
                  </a:lnTo>
                  <a:lnTo>
                    <a:pt x="1127" y="378"/>
                  </a:lnTo>
                  <a:lnTo>
                    <a:pt x="1126" y="378"/>
                  </a:lnTo>
                  <a:lnTo>
                    <a:pt x="1126" y="378"/>
                  </a:lnTo>
                  <a:lnTo>
                    <a:pt x="1124" y="375"/>
                  </a:lnTo>
                  <a:lnTo>
                    <a:pt x="1121" y="370"/>
                  </a:lnTo>
                  <a:lnTo>
                    <a:pt x="1121" y="370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2" y="365"/>
                  </a:lnTo>
                  <a:lnTo>
                    <a:pt x="1124" y="364"/>
                  </a:lnTo>
                  <a:lnTo>
                    <a:pt x="1124" y="364"/>
                  </a:lnTo>
                  <a:lnTo>
                    <a:pt x="1124" y="362"/>
                  </a:lnTo>
                  <a:lnTo>
                    <a:pt x="1124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1" y="360"/>
                  </a:lnTo>
                  <a:lnTo>
                    <a:pt x="1121" y="362"/>
                  </a:lnTo>
                  <a:lnTo>
                    <a:pt x="1121" y="362"/>
                  </a:lnTo>
                  <a:lnTo>
                    <a:pt x="1122" y="362"/>
                  </a:lnTo>
                  <a:lnTo>
                    <a:pt x="1121" y="364"/>
                  </a:lnTo>
                  <a:lnTo>
                    <a:pt x="1121" y="365"/>
                  </a:lnTo>
                  <a:lnTo>
                    <a:pt x="1121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4"/>
                  </a:lnTo>
                  <a:lnTo>
                    <a:pt x="1118" y="364"/>
                  </a:lnTo>
                  <a:lnTo>
                    <a:pt x="1119" y="357"/>
                  </a:lnTo>
                  <a:lnTo>
                    <a:pt x="1121" y="353"/>
                  </a:lnTo>
                  <a:lnTo>
                    <a:pt x="1121" y="349"/>
                  </a:lnTo>
                  <a:lnTo>
                    <a:pt x="1121" y="348"/>
                  </a:lnTo>
                  <a:lnTo>
                    <a:pt x="1121" y="346"/>
                  </a:lnTo>
                  <a:lnTo>
                    <a:pt x="1119" y="345"/>
                  </a:lnTo>
                  <a:lnTo>
                    <a:pt x="1111" y="338"/>
                  </a:lnTo>
                  <a:lnTo>
                    <a:pt x="1107" y="331"/>
                  </a:lnTo>
                  <a:lnTo>
                    <a:pt x="1100" y="327"/>
                  </a:lnTo>
                  <a:lnTo>
                    <a:pt x="1097" y="329"/>
                  </a:lnTo>
                  <a:lnTo>
                    <a:pt x="1096" y="329"/>
                  </a:lnTo>
                  <a:lnTo>
                    <a:pt x="1096" y="329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4" y="331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88" y="334"/>
                  </a:lnTo>
                  <a:lnTo>
                    <a:pt x="1086" y="334"/>
                  </a:lnTo>
                  <a:lnTo>
                    <a:pt x="1085" y="334"/>
                  </a:lnTo>
                  <a:lnTo>
                    <a:pt x="1083" y="334"/>
                  </a:lnTo>
                  <a:lnTo>
                    <a:pt x="1081" y="334"/>
                  </a:lnTo>
                  <a:lnTo>
                    <a:pt x="1081" y="334"/>
                  </a:lnTo>
                  <a:lnTo>
                    <a:pt x="1081" y="332"/>
                  </a:lnTo>
                  <a:lnTo>
                    <a:pt x="1081" y="332"/>
                  </a:lnTo>
                  <a:lnTo>
                    <a:pt x="1081" y="334"/>
                  </a:lnTo>
                  <a:lnTo>
                    <a:pt x="1083" y="334"/>
                  </a:lnTo>
                  <a:lnTo>
                    <a:pt x="1083" y="332"/>
                  </a:lnTo>
                  <a:lnTo>
                    <a:pt x="1081" y="332"/>
                  </a:lnTo>
                  <a:lnTo>
                    <a:pt x="1080" y="331"/>
                  </a:lnTo>
                  <a:lnTo>
                    <a:pt x="1077" y="327"/>
                  </a:lnTo>
                  <a:lnTo>
                    <a:pt x="1078" y="327"/>
                  </a:lnTo>
                  <a:lnTo>
                    <a:pt x="1078" y="327"/>
                  </a:lnTo>
                  <a:lnTo>
                    <a:pt x="1077" y="326"/>
                  </a:lnTo>
                  <a:lnTo>
                    <a:pt x="1078" y="326"/>
                  </a:lnTo>
                  <a:lnTo>
                    <a:pt x="1078" y="324"/>
                  </a:lnTo>
                  <a:lnTo>
                    <a:pt x="1077" y="324"/>
                  </a:lnTo>
                  <a:lnTo>
                    <a:pt x="1077" y="326"/>
                  </a:lnTo>
                  <a:lnTo>
                    <a:pt x="1077" y="326"/>
                  </a:lnTo>
                  <a:lnTo>
                    <a:pt x="1077" y="327"/>
                  </a:lnTo>
                  <a:lnTo>
                    <a:pt x="1075" y="327"/>
                  </a:lnTo>
                  <a:lnTo>
                    <a:pt x="1075" y="326"/>
                  </a:lnTo>
                  <a:lnTo>
                    <a:pt x="1070" y="324"/>
                  </a:lnTo>
                  <a:lnTo>
                    <a:pt x="1066" y="323"/>
                  </a:lnTo>
                  <a:lnTo>
                    <a:pt x="1069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69" y="321"/>
                  </a:lnTo>
                  <a:lnTo>
                    <a:pt x="1067" y="321"/>
                  </a:lnTo>
                  <a:lnTo>
                    <a:pt x="1066" y="321"/>
                  </a:lnTo>
                  <a:lnTo>
                    <a:pt x="1066" y="323"/>
                  </a:lnTo>
                  <a:lnTo>
                    <a:pt x="1064" y="323"/>
                  </a:lnTo>
                  <a:lnTo>
                    <a:pt x="1062" y="323"/>
                  </a:lnTo>
                  <a:lnTo>
                    <a:pt x="1059" y="324"/>
                  </a:lnTo>
                  <a:lnTo>
                    <a:pt x="1055" y="324"/>
                  </a:lnTo>
                  <a:lnTo>
                    <a:pt x="1056" y="324"/>
                  </a:lnTo>
                  <a:lnTo>
                    <a:pt x="1056" y="323"/>
                  </a:lnTo>
                  <a:lnTo>
                    <a:pt x="1058" y="323"/>
                  </a:lnTo>
                  <a:lnTo>
                    <a:pt x="1059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6" y="321"/>
                  </a:lnTo>
                  <a:lnTo>
                    <a:pt x="1056" y="321"/>
                  </a:lnTo>
                  <a:lnTo>
                    <a:pt x="1056" y="323"/>
                  </a:lnTo>
                  <a:lnTo>
                    <a:pt x="1055" y="323"/>
                  </a:lnTo>
                  <a:lnTo>
                    <a:pt x="1055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3"/>
                  </a:lnTo>
                  <a:lnTo>
                    <a:pt x="1051" y="324"/>
                  </a:lnTo>
                  <a:lnTo>
                    <a:pt x="1050" y="326"/>
                  </a:lnTo>
                  <a:lnTo>
                    <a:pt x="1044" y="326"/>
                  </a:lnTo>
                  <a:lnTo>
                    <a:pt x="1044" y="326"/>
                  </a:lnTo>
                  <a:lnTo>
                    <a:pt x="1045" y="326"/>
                  </a:lnTo>
                  <a:lnTo>
                    <a:pt x="1047" y="324"/>
                  </a:lnTo>
                  <a:lnTo>
                    <a:pt x="1047" y="324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1"/>
                  </a:lnTo>
                  <a:lnTo>
                    <a:pt x="1045" y="320"/>
                  </a:lnTo>
                  <a:lnTo>
                    <a:pt x="1044" y="318"/>
                  </a:lnTo>
                  <a:lnTo>
                    <a:pt x="1044" y="318"/>
                  </a:lnTo>
                  <a:lnTo>
                    <a:pt x="1042" y="321"/>
                  </a:lnTo>
                  <a:lnTo>
                    <a:pt x="1042" y="323"/>
                  </a:lnTo>
                  <a:lnTo>
                    <a:pt x="1042" y="324"/>
                  </a:lnTo>
                  <a:lnTo>
                    <a:pt x="1040" y="324"/>
                  </a:lnTo>
                  <a:lnTo>
                    <a:pt x="1039" y="324"/>
                  </a:lnTo>
                  <a:lnTo>
                    <a:pt x="1034" y="324"/>
                  </a:lnTo>
                  <a:lnTo>
                    <a:pt x="1033" y="323"/>
                  </a:lnTo>
                  <a:lnTo>
                    <a:pt x="1031" y="323"/>
                  </a:lnTo>
                  <a:lnTo>
                    <a:pt x="1031" y="323"/>
                  </a:lnTo>
                  <a:lnTo>
                    <a:pt x="1028" y="324"/>
                  </a:lnTo>
                  <a:lnTo>
                    <a:pt x="1026" y="324"/>
                  </a:lnTo>
                  <a:lnTo>
                    <a:pt x="1025" y="324"/>
                  </a:lnTo>
                  <a:lnTo>
                    <a:pt x="1025" y="324"/>
                  </a:lnTo>
                  <a:lnTo>
                    <a:pt x="1023" y="326"/>
                  </a:lnTo>
                  <a:lnTo>
                    <a:pt x="1020" y="327"/>
                  </a:lnTo>
                  <a:lnTo>
                    <a:pt x="1015" y="326"/>
                  </a:lnTo>
                  <a:lnTo>
                    <a:pt x="1014" y="324"/>
                  </a:lnTo>
                  <a:lnTo>
                    <a:pt x="1014" y="324"/>
                  </a:lnTo>
                  <a:lnTo>
                    <a:pt x="1012" y="323"/>
                  </a:lnTo>
                  <a:lnTo>
                    <a:pt x="1010" y="326"/>
                  </a:lnTo>
                  <a:lnTo>
                    <a:pt x="1009" y="327"/>
                  </a:lnTo>
                  <a:lnTo>
                    <a:pt x="1010" y="329"/>
                  </a:lnTo>
                  <a:lnTo>
                    <a:pt x="1012" y="329"/>
                  </a:lnTo>
                  <a:lnTo>
                    <a:pt x="1015" y="329"/>
                  </a:lnTo>
                  <a:lnTo>
                    <a:pt x="1017" y="327"/>
                  </a:lnTo>
                  <a:lnTo>
                    <a:pt x="1017" y="327"/>
                  </a:lnTo>
                  <a:lnTo>
                    <a:pt x="1018" y="327"/>
                  </a:lnTo>
                  <a:lnTo>
                    <a:pt x="1018" y="327"/>
                  </a:lnTo>
                  <a:lnTo>
                    <a:pt x="1020" y="327"/>
                  </a:lnTo>
                  <a:lnTo>
                    <a:pt x="1020" y="327"/>
                  </a:lnTo>
                  <a:lnTo>
                    <a:pt x="1018" y="329"/>
                  </a:lnTo>
                  <a:lnTo>
                    <a:pt x="1018" y="329"/>
                  </a:lnTo>
                  <a:lnTo>
                    <a:pt x="1017" y="329"/>
                  </a:lnTo>
                  <a:lnTo>
                    <a:pt x="1018" y="331"/>
                  </a:lnTo>
                  <a:lnTo>
                    <a:pt x="1020" y="331"/>
                  </a:lnTo>
                  <a:lnTo>
                    <a:pt x="1020" y="331"/>
                  </a:lnTo>
                  <a:lnTo>
                    <a:pt x="1021" y="329"/>
                  </a:lnTo>
                  <a:lnTo>
                    <a:pt x="1021" y="329"/>
                  </a:lnTo>
                  <a:lnTo>
                    <a:pt x="1023" y="329"/>
                  </a:lnTo>
                  <a:lnTo>
                    <a:pt x="1023" y="329"/>
                  </a:lnTo>
                  <a:lnTo>
                    <a:pt x="1023" y="331"/>
                  </a:lnTo>
                  <a:lnTo>
                    <a:pt x="1025" y="331"/>
                  </a:lnTo>
                  <a:lnTo>
                    <a:pt x="1025" y="332"/>
                  </a:lnTo>
                  <a:lnTo>
                    <a:pt x="1025" y="332"/>
                  </a:lnTo>
                  <a:lnTo>
                    <a:pt x="1023" y="332"/>
                  </a:lnTo>
                  <a:lnTo>
                    <a:pt x="1021" y="334"/>
                  </a:lnTo>
                  <a:lnTo>
                    <a:pt x="1020" y="334"/>
                  </a:lnTo>
                  <a:lnTo>
                    <a:pt x="1021" y="334"/>
                  </a:lnTo>
                  <a:lnTo>
                    <a:pt x="1020" y="335"/>
                  </a:lnTo>
                  <a:lnTo>
                    <a:pt x="1020" y="334"/>
                  </a:lnTo>
                  <a:lnTo>
                    <a:pt x="1020" y="335"/>
                  </a:lnTo>
                  <a:lnTo>
                    <a:pt x="1020" y="335"/>
                  </a:lnTo>
                  <a:lnTo>
                    <a:pt x="1018" y="335"/>
                  </a:lnTo>
                  <a:lnTo>
                    <a:pt x="1020" y="337"/>
                  </a:lnTo>
                  <a:lnTo>
                    <a:pt x="1021" y="337"/>
                  </a:lnTo>
                  <a:lnTo>
                    <a:pt x="1021" y="338"/>
                  </a:lnTo>
                  <a:lnTo>
                    <a:pt x="1026" y="340"/>
                  </a:lnTo>
                  <a:lnTo>
                    <a:pt x="1026" y="340"/>
                  </a:lnTo>
                  <a:lnTo>
                    <a:pt x="1028" y="342"/>
                  </a:lnTo>
                  <a:lnTo>
                    <a:pt x="1028" y="342"/>
                  </a:lnTo>
                  <a:lnTo>
                    <a:pt x="1029" y="342"/>
                  </a:lnTo>
                  <a:lnTo>
                    <a:pt x="1029" y="343"/>
                  </a:lnTo>
                  <a:lnTo>
                    <a:pt x="1028" y="343"/>
                  </a:lnTo>
                  <a:lnTo>
                    <a:pt x="1028" y="345"/>
                  </a:lnTo>
                  <a:lnTo>
                    <a:pt x="1026" y="345"/>
                  </a:lnTo>
                  <a:lnTo>
                    <a:pt x="1026" y="345"/>
                  </a:lnTo>
                  <a:lnTo>
                    <a:pt x="1026" y="343"/>
                  </a:lnTo>
                  <a:lnTo>
                    <a:pt x="1025" y="345"/>
                  </a:lnTo>
                  <a:lnTo>
                    <a:pt x="1023" y="345"/>
                  </a:lnTo>
                  <a:lnTo>
                    <a:pt x="1025" y="345"/>
                  </a:lnTo>
                  <a:lnTo>
                    <a:pt x="1023" y="343"/>
                  </a:lnTo>
                  <a:lnTo>
                    <a:pt x="1023" y="342"/>
                  </a:lnTo>
                  <a:lnTo>
                    <a:pt x="1021" y="342"/>
                  </a:lnTo>
                  <a:lnTo>
                    <a:pt x="1021" y="342"/>
                  </a:lnTo>
                  <a:lnTo>
                    <a:pt x="1020" y="340"/>
                  </a:lnTo>
                  <a:lnTo>
                    <a:pt x="1020" y="340"/>
                  </a:lnTo>
                  <a:lnTo>
                    <a:pt x="1018" y="340"/>
                  </a:lnTo>
                  <a:lnTo>
                    <a:pt x="1018" y="340"/>
                  </a:lnTo>
                  <a:lnTo>
                    <a:pt x="1018" y="338"/>
                  </a:lnTo>
                  <a:lnTo>
                    <a:pt x="1017" y="338"/>
                  </a:lnTo>
                  <a:lnTo>
                    <a:pt x="1017" y="338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4" y="338"/>
                  </a:lnTo>
                  <a:lnTo>
                    <a:pt x="1014" y="338"/>
                  </a:lnTo>
                  <a:lnTo>
                    <a:pt x="1014" y="340"/>
                  </a:lnTo>
                  <a:lnTo>
                    <a:pt x="1014" y="340"/>
                  </a:lnTo>
                  <a:lnTo>
                    <a:pt x="1014" y="342"/>
                  </a:lnTo>
                  <a:lnTo>
                    <a:pt x="1014" y="342"/>
                  </a:lnTo>
                  <a:lnTo>
                    <a:pt x="1012" y="343"/>
                  </a:lnTo>
                  <a:lnTo>
                    <a:pt x="1012" y="343"/>
                  </a:lnTo>
                  <a:lnTo>
                    <a:pt x="1010" y="343"/>
                  </a:lnTo>
                  <a:lnTo>
                    <a:pt x="1010" y="342"/>
                  </a:lnTo>
                  <a:lnTo>
                    <a:pt x="1009" y="340"/>
                  </a:lnTo>
                  <a:lnTo>
                    <a:pt x="1007" y="340"/>
                  </a:lnTo>
                  <a:lnTo>
                    <a:pt x="1006" y="342"/>
                  </a:lnTo>
                  <a:lnTo>
                    <a:pt x="1006" y="343"/>
                  </a:lnTo>
                  <a:lnTo>
                    <a:pt x="1004" y="343"/>
                  </a:lnTo>
                  <a:lnTo>
                    <a:pt x="1001" y="342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8" y="340"/>
                  </a:lnTo>
                  <a:lnTo>
                    <a:pt x="998" y="340"/>
                  </a:lnTo>
                  <a:lnTo>
                    <a:pt x="996" y="338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3" y="337"/>
                  </a:lnTo>
                  <a:lnTo>
                    <a:pt x="992" y="335"/>
                  </a:lnTo>
                  <a:lnTo>
                    <a:pt x="990" y="334"/>
                  </a:lnTo>
                  <a:lnTo>
                    <a:pt x="988" y="334"/>
                  </a:lnTo>
                  <a:lnTo>
                    <a:pt x="987" y="332"/>
                  </a:lnTo>
                  <a:lnTo>
                    <a:pt x="985" y="332"/>
                  </a:lnTo>
                  <a:lnTo>
                    <a:pt x="985" y="334"/>
                  </a:lnTo>
                  <a:lnTo>
                    <a:pt x="984" y="334"/>
                  </a:lnTo>
                  <a:lnTo>
                    <a:pt x="984" y="335"/>
                  </a:lnTo>
                  <a:lnTo>
                    <a:pt x="985" y="335"/>
                  </a:lnTo>
                  <a:lnTo>
                    <a:pt x="985" y="335"/>
                  </a:lnTo>
                  <a:lnTo>
                    <a:pt x="982" y="337"/>
                  </a:lnTo>
                  <a:lnTo>
                    <a:pt x="976" y="335"/>
                  </a:lnTo>
                  <a:lnTo>
                    <a:pt x="974" y="335"/>
                  </a:lnTo>
                  <a:lnTo>
                    <a:pt x="973" y="334"/>
                  </a:lnTo>
                  <a:lnTo>
                    <a:pt x="969" y="332"/>
                  </a:lnTo>
                  <a:lnTo>
                    <a:pt x="968" y="332"/>
                  </a:lnTo>
                  <a:lnTo>
                    <a:pt x="966" y="334"/>
                  </a:lnTo>
                  <a:lnTo>
                    <a:pt x="962" y="334"/>
                  </a:lnTo>
                  <a:lnTo>
                    <a:pt x="960" y="334"/>
                  </a:lnTo>
                  <a:lnTo>
                    <a:pt x="960" y="334"/>
                  </a:lnTo>
                  <a:lnTo>
                    <a:pt x="958" y="334"/>
                  </a:lnTo>
                  <a:lnTo>
                    <a:pt x="958" y="332"/>
                  </a:lnTo>
                  <a:lnTo>
                    <a:pt x="958" y="332"/>
                  </a:lnTo>
                  <a:lnTo>
                    <a:pt x="960" y="332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58" y="329"/>
                  </a:lnTo>
                  <a:lnTo>
                    <a:pt x="958" y="332"/>
                  </a:lnTo>
                  <a:lnTo>
                    <a:pt x="958" y="334"/>
                  </a:lnTo>
                  <a:lnTo>
                    <a:pt x="958" y="334"/>
                  </a:lnTo>
                  <a:lnTo>
                    <a:pt x="955" y="335"/>
                  </a:lnTo>
                  <a:lnTo>
                    <a:pt x="949" y="337"/>
                  </a:lnTo>
                  <a:lnTo>
                    <a:pt x="946" y="338"/>
                  </a:lnTo>
                  <a:lnTo>
                    <a:pt x="946" y="338"/>
                  </a:lnTo>
                  <a:lnTo>
                    <a:pt x="949" y="337"/>
                  </a:lnTo>
                  <a:lnTo>
                    <a:pt x="947" y="337"/>
                  </a:lnTo>
                  <a:lnTo>
                    <a:pt x="946" y="337"/>
                  </a:lnTo>
                  <a:lnTo>
                    <a:pt x="946" y="337"/>
                  </a:lnTo>
                  <a:lnTo>
                    <a:pt x="946" y="335"/>
                  </a:lnTo>
                  <a:lnTo>
                    <a:pt x="946" y="334"/>
                  </a:lnTo>
                  <a:lnTo>
                    <a:pt x="944" y="334"/>
                  </a:lnTo>
                  <a:lnTo>
                    <a:pt x="944" y="335"/>
                  </a:lnTo>
                  <a:lnTo>
                    <a:pt x="944" y="334"/>
                  </a:lnTo>
                  <a:lnTo>
                    <a:pt x="943" y="334"/>
                  </a:lnTo>
                  <a:lnTo>
                    <a:pt x="943" y="334"/>
                  </a:lnTo>
                  <a:lnTo>
                    <a:pt x="943" y="337"/>
                  </a:lnTo>
                  <a:lnTo>
                    <a:pt x="943" y="338"/>
                  </a:lnTo>
                  <a:lnTo>
                    <a:pt x="944" y="340"/>
                  </a:lnTo>
                  <a:lnTo>
                    <a:pt x="943" y="342"/>
                  </a:lnTo>
                  <a:lnTo>
                    <a:pt x="941" y="343"/>
                  </a:lnTo>
                  <a:lnTo>
                    <a:pt x="939" y="343"/>
                  </a:lnTo>
                  <a:lnTo>
                    <a:pt x="938" y="346"/>
                  </a:lnTo>
                  <a:lnTo>
                    <a:pt x="936" y="346"/>
                  </a:lnTo>
                  <a:lnTo>
                    <a:pt x="933" y="349"/>
                  </a:lnTo>
                  <a:lnTo>
                    <a:pt x="932" y="349"/>
                  </a:lnTo>
                  <a:lnTo>
                    <a:pt x="930" y="351"/>
                  </a:lnTo>
                  <a:lnTo>
                    <a:pt x="928" y="351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8" y="351"/>
                  </a:lnTo>
                  <a:lnTo>
                    <a:pt x="927" y="351"/>
                  </a:lnTo>
                  <a:lnTo>
                    <a:pt x="924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1" y="351"/>
                  </a:lnTo>
                  <a:lnTo>
                    <a:pt x="921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21" y="353"/>
                  </a:lnTo>
                  <a:lnTo>
                    <a:pt x="921" y="353"/>
                  </a:lnTo>
                  <a:lnTo>
                    <a:pt x="922" y="354"/>
                  </a:lnTo>
                  <a:lnTo>
                    <a:pt x="921" y="354"/>
                  </a:lnTo>
                  <a:lnTo>
                    <a:pt x="921" y="356"/>
                  </a:lnTo>
                  <a:lnTo>
                    <a:pt x="919" y="356"/>
                  </a:lnTo>
                  <a:lnTo>
                    <a:pt x="917" y="354"/>
                  </a:lnTo>
                  <a:lnTo>
                    <a:pt x="916" y="356"/>
                  </a:lnTo>
                  <a:lnTo>
                    <a:pt x="916" y="357"/>
                  </a:lnTo>
                  <a:lnTo>
                    <a:pt x="916" y="357"/>
                  </a:lnTo>
                  <a:lnTo>
                    <a:pt x="916" y="359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3" y="359"/>
                  </a:lnTo>
                  <a:lnTo>
                    <a:pt x="913" y="359"/>
                  </a:lnTo>
                  <a:lnTo>
                    <a:pt x="911" y="359"/>
                  </a:lnTo>
                  <a:lnTo>
                    <a:pt x="911" y="359"/>
                  </a:lnTo>
                  <a:lnTo>
                    <a:pt x="911" y="360"/>
                  </a:lnTo>
                  <a:lnTo>
                    <a:pt x="913" y="359"/>
                  </a:lnTo>
                  <a:lnTo>
                    <a:pt x="913" y="360"/>
                  </a:lnTo>
                  <a:lnTo>
                    <a:pt x="911" y="362"/>
                  </a:lnTo>
                  <a:lnTo>
                    <a:pt x="910" y="364"/>
                  </a:lnTo>
                  <a:lnTo>
                    <a:pt x="908" y="362"/>
                  </a:lnTo>
                  <a:lnTo>
                    <a:pt x="908" y="364"/>
                  </a:lnTo>
                  <a:lnTo>
                    <a:pt x="908" y="364"/>
                  </a:lnTo>
                  <a:lnTo>
                    <a:pt x="910" y="365"/>
                  </a:lnTo>
                  <a:lnTo>
                    <a:pt x="908" y="370"/>
                  </a:lnTo>
                  <a:lnTo>
                    <a:pt x="908" y="371"/>
                  </a:lnTo>
                  <a:lnTo>
                    <a:pt x="906" y="371"/>
                  </a:lnTo>
                  <a:lnTo>
                    <a:pt x="906" y="371"/>
                  </a:lnTo>
                  <a:lnTo>
                    <a:pt x="903" y="370"/>
                  </a:lnTo>
                  <a:lnTo>
                    <a:pt x="902" y="368"/>
                  </a:lnTo>
                  <a:lnTo>
                    <a:pt x="903" y="371"/>
                  </a:lnTo>
                  <a:lnTo>
                    <a:pt x="906" y="373"/>
                  </a:lnTo>
                  <a:lnTo>
                    <a:pt x="906" y="373"/>
                  </a:lnTo>
                  <a:lnTo>
                    <a:pt x="906" y="375"/>
                  </a:lnTo>
                  <a:lnTo>
                    <a:pt x="906" y="375"/>
                  </a:lnTo>
                  <a:lnTo>
                    <a:pt x="905" y="376"/>
                  </a:lnTo>
                  <a:lnTo>
                    <a:pt x="906" y="378"/>
                  </a:lnTo>
                  <a:lnTo>
                    <a:pt x="906" y="379"/>
                  </a:lnTo>
                  <a:lnTo>
                    <a:pt x="906" y="381"/>
                  </a:lnTo>
                  <a:lnTo>
                    <a:pt x="908" y="384"/>
                  </a:lnTo>
                  <a:lnTo>
                    <a:pt x="908" y="386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2"/>
                  </a:lnTo>
                  <a:lnTo>
                    <a:pt x="910" y="392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5" y="392"/>
                  </a:lnTo>
                  <a:lnTo>
                    <a:pt x="902" y="390"/>
                  </a:lnTo>
                  <a:lnTo>
                    <a:pt x="898" y="390"/>
                  </a:lnTo>
                  <a:lnTo>
                    <a:pt x="895" y="390"/>
                  </a:lnTo>
                  <a:lnTo>
                    <a:pt x="894" y="389"/>
                  </a:lnTo>
                  <a:lnTo>
                    <a:pt x="892" y="389"/>
                  </a:lnTo>
                  <a:lnTo>
                    <a:pt x="891" y="387"/>
                  </a:lnTo>
                  <a:lnTo>
                    <a:pt x="889" y="387"/>
                  </a:lnTo>
                  <a:lnTo>
                    <a:pt x="887" y="386"/>
                  </a:lnTo>
                  <a:lnTo>
                    <a:pt x="886" y="386"/>
                  </a:lnTo>
                  <a:lnTo>
                    <a:pt x="884" y="386"/>
                  </a:lnTo>
                  <a:lnTo>
                    <a:pt x="883" y="384"/>
                  </a:lnTo>
                  <a:lnTo>
                    <a:pt x="883" y="383"/>
                  </a:lnTo>
                  <a:lnTo>
                    <a:pt x="883" y="383"/>
                  </a:lnTo>
                  <a:lnTo>
                    <a:pt x="881" y="379"/>
                  </a:lnTo>
                  <a:lnTo>
                    <a:pt x="880" y="378"/>
                  </a:lnTo>
                  <a:lnTo>
                    <a:pt x="878" y="376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3"/>
                  </a:lnTo>
                  <a:lnTo>
                    <a:pt x="878" y="373"/>
                  </a:lnTo>
                  <a:lnTo>
                    <a:pt x="878" y="371"/>
                  </a:lnTo>
                  <a:lnTo>
                    <a:pt x="878" y="371"/>
                  </a:lnTo>
                  <a:lnTo>
                    <a:pt x="878" y="370"/>
                  </a:lnTo>
                  <a:lnTo>
                    <a:pt x="878" y="368"/>
                  </a:lnTo>
                  <a:lnTo>
                    <a:pt x="878" y="368"/>
                  </a:lnTo>
                  <a:lnTo>
                    <a:pt x="876" y="367"/>
                  </a:lnTo>
                  <a:lnTo>
                    <a:pt x="873" y="365"/>
                  </a:lnTo>
                  <a:lnTo>
                    <a:pt x="872" y="362"/>
                  </a:lnTo>
                  <a:lnTo>
                    <a:pt x="870" y="360"/>
                  </a:lnTo>
                  <a:lnTo>
                    <a:pt x="869" y="357"/>
                  </a:lnTo>
                  <a:lnTo>
                    <a:pt x="867" y="357"/>
                  </a:lnTo>
                  <a:lnTo>
                    <a:pt x="865" y="356"/>
                  </a:lnTo>
                  <a:lnTo>
                    <a:pt x="865" y="354"/>
                  </a:lnTo>
                  <a:lnTo>
                    <a:pt x="865" y="353"/>
                  </a:lnTo>
                  <a:lnTo>
                    <a:pt x="865" y="353"/>
                  </a:lnTo>
                  <a:lnTo>
                    <a:pt x="864" y="351"/>
                  </a:lnTo>
                  <a:lnTo>
                    <a:pt x="862" y="348"/>
                  </a:lnTo>
                  <a:lnTo>
                    <a:pt x="861" y="346"/>
                  </a:lnTo>
                  <a:lnTo>
                    <a:pt x="861" y="345"/>
                  </a:lnTo>
                  <a:lnTo>
                    <a:pt x="859" y="342"/>
                  </a:lnTo>
                  <a:lnTo>
                    <a:pt x="857" y="340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1" y="335"/>
                  </a:lnTo>
                  <a:lnTo>
                    <a:pt x="850" y="334"/>
                  </a:lnTo>
                  <a:lnTo>
                    <a:pt x="850" y="334"/>
                  </a:lnTo>
                  <a:lnTo>
                    <a:pt x="848" y="334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6" y="332"/>
                  </a:lnTo>
                  <a:lnTo>
                    <a:pt x="845" y="332"/>
                  </a:lnTo>
                  <a:lnTo>
                    <a:pt x="842" y="332"/>
                  </a:lnTo>
                  <a:lnTo>
                    <a:pt x="839" y="332"/>
                  </a:lnTo>
                  <a:lnTo>
                    <a:pt x="837" y="332"/>
                  </a:lnTo>
                  <a:lnTo>
                    <a:pt x="837" y="332"/>
                  </a:lnTo>
                  <a:lnTo>
                    <a:pt x="835" y="332"/>
                  </a:lnTo>
                  <a:lnTo>
                    <a:pt x="834" y="334"/>
                  </a:lnTo>
                  <a:lnTo>
                    <a:pt x="832" y="334"/>
                  </a:lnTo>
                  <a:lnTo>
                    <a:pt x="831" y="335"/>
                  </a:lnTo>
                  <a:lnTo>
                    <a:pt x="829" y="338"/>
                  </a:lnTo>
                  <a:lnTo>
                    <a:pt x="829" y="340"/>
                  </a:lnTo>
                  <a:lnTo>
                    <a:pt x="829" y="342"/>
                  </a:lnTo>
                  <a:lnTo>
                    <a:pt x="829" y="342"/>
                  </a:lnTo>
                  <a:lnTo>
                    <a:pt x="828" y="342"/>
                  </a:lnTo>
                  <a:lnTo>
                    <a:pt x="826" y="343"/>
                  </a:lnTo>
                  <a:lnTo>
                    <a:pt x="826" y="345"/>
                  </a:lnTo>
                  <a:lnTo>
                    <a:pt x="824" y="345"/>
                  </a:lnTo>
                  <a:lnTo>
                    <a:pt x="823" y="345"/>
                  </a:lnTo>
                  <a:lnTo>
                    <a:pt x="821" y="345"/>
                  </a:lnTo>
                  <a:lnTo>
                    <a:pt x="816" y="342"/>
                  </a:lnTo>
                  <a:lnTo>
                    <a:pt x="815" y="340"/>
                  </a:lnTo>
                  <a:lnTo>
                    <a:pt x="812" y="340"/>
                  </a:lnTo>
                  <a:lnTo>
                    <a:pt x="810" y="338"/>
                  </a:lnTo>
                  <a:lnTo>
                    <a:pt x="809" y="337"/>
                  </a:lnTo>
                  <a:lnTo>
                    <a:pt x="809" y="337"/>
                  </a:lnTo>
                  <a:lnTo>
                    <a:pt x="807" y="337"/>
                  </a:lnTo>
                  <a:lnTo>
                    <a:pt x="805" y="335"/>
                  </a:lnTo>
                  <a:lnTo>
                    <a:pt x="804" y="332"/>
                  </a:lnTo>
                  <a:lnTo>
                    <a:pt x="802" y="329"/>
                  </a:lnTo>
                  <a:lnTo>
                    <a:pt x="802" y="327"/>
                  </a:lnTo>
                  <a:lnTo>
                    <a:pt x="801" y="323"/>
                  </a:lnTo>
                  <a:lnTo>
                    <a:pt x="799" y="320"/>
                  </a:lnTo>
                  <a:lnTo>
                    <a:pt x="798" y="320"/>
                  </a:lnTo>
                  <a:lnTo>
                    <a:pt x="796" y="318"/>
                  </a:lnTo>
                  <a:lnTo>
                    <a:pt x="794" y="316"/>
                  </a:lnTo>
                  <a:lnTo>
                    <a:pt x="790" y="313"/>
                  </a:lnTo>
                  <a:lnTo>
                    <a:pt x="787" y="310"/>
                  </a:lnTo>
                  <a:lnTo>
                    <a:pt x="783" y="307"/>
                  </a:lnTo>
                  <a:lnTo>
                    <a:pt x="782" y="307"/>
                  </a:lnTo>
                  <a:lnTo>
                    <a:pt x="780" y="305"/>
                  </a:lnTo>
                  <a:lnTo>
                    <a:pt x="779" y="302"/>
                  </a:lnTo>
                  <a:lnTo>
                    <a:pt x="777" y="302"/>
                  </a:lnTo>
                  <a:lnTo>
                    <a:pt x="777" y="302"/>
                  </a:lnTo>
                  <a:lnTo>
                    <a:pt x="777" y="301"/>
                  </a:lnTo>
                  <a:lnTo>
                    <a:pt x="774" y="301"/>
                  </a:lnTo>
                  <a:lnTo>
                    <a:pt x="771" y="301"/>
                  </a:lnTo>
                  <a:lnTo>
                    <a:pt x="768" y="301"/>
                  </a:lnTo>
                  <a:lnTo>
                    <a:pt x="764" y="301"/>
                  </a:lnTo>
                  <a:lnTo>
                    <a:pt x="755" y="301"/>
                  </a:lnTo>
                  <a:lnTo>
                    <a:pt x="752" y="301"/>
                  </a:lnTo>
                  <a:lnTo>
                    <a:pt x="752" y="304"/>
                  </a:lnTo>
                  <a:lnTo>
                    <a:pt x="752" y="305"/>
                  </a:lnTo>
                  <a:lnTo>
                    <a:pt x="752" y="307"/>
                  </a:lnTo>
                  <a:lnTo>
                    <a:pt x="752" y="308"/>
                  </a:lnTo>
                  <a:lnTo>
                    <a:pt x="746" y="308"/>
                  </a:lnTo>
                  <a:lnTo>
                    <a:pt x="741" y="308"/>
                  </a:lnTo>
                  <a:lnTo>
                    <a:pt x="736" y="308"/>
                  </a:lnTo>
                  <a:lnTo>
                    <a:pt x="731" y="308"/>
                  </a:lnTo>
                  <a:lnTo>
                    <a:pt x="727" y="308"/>
                  </a:lnTo>
                  <a:lnTo>
                    <a:pt x="720" y="308"/>
                  </a:lnTo>
                  <a:lnTo>
                    <a:pt x="716" y="308"/>
                  </a:lnTo>
                  <a:lnTo>
                    <a:pt x="711" y="308"/>
                  </a:lnTo>
                  <a:lnTo>
                    <a:pt x="703" y="307"/>
                  </a:lnTo>
                  <a:lnTo>
                    <a:pt x="697" y="304"/>
                  </a:lnTo>
                  <a:lnTo>
                    <a:pt x="690" y="302"/>
                  </a:lnTo>
                  <a:lnTo>
                    <a:pt x="682" y="299"/>
                  </a:lnTo>
                  <a:lnTo>
                    <a:pt x="676" y="297"/>
                  </a:lnTo>
                  <a:lnTo>
                    <a:pt x="670" y="294"/>
                  </a:lnTo>
                  <a:lnTo>
                    <a:pt x="662" y="293"/>
                  </a:lnTo>
                  <a:lnTo>
                    <a:pt x="656" y="290"/>
                  </a:lnTo>
                  <a:lnTo>
                    <a:pt x="656" y="288"/>
                  </a:lnTo>
                  <a:lnTo>
                    <a:pt x="657" y="286"/>
                  </a:lnTo>
                  <a:lnTo>
                    <a:pt x="656" y="286"/>
                  </a:lnTo>
                  <a:lnTo>
                    <a:pt x="651" y="286"/>
                  </a:lnTo>
                  <a:lnTo>
                    <a:pt x="648" y="286"/>
                  </a:lnTo>
                  <a:lnTo>
                    <a:pt x="643" y="288"/>
                  </a:lnTo>
                  <a:lnTo>
                    <a:pt x="640" y="288"/>
                  </a:lnTo>
                  <a:lnTo>
                    <a:pt x="635" y="288"/>
                  </a:lnTo>
                  <a:lnTo>
                    <a:pt x="630" y="288"/>
                  </a:lnTo>
                  <a:lnTo>
                    <a:pt x="627" y="290"/>
                  </a:lnTo>
                  <a:lnTo>
                    <a:pt x="623" y="290"/>
                  </a:lnTo>
                  <a:lnTo>
                    <a:pt x="623" y="290"/>
                  </a:lnTo>
                  <a:lnTo>
                    <a:pt x="623" y="288"/>
                  </a:lnTo>
                  <a:lnTo>
                    <a:pt x="623" y="286"/>
                  </a:lnTo>
                  <a:lnTo>
                    <a:pt x="621" y="286"/>
                  </a:lnTo>
                  <a:lnTo>
                    <a:pt x="621" y="285"/>
                  </a:lnTo>
                  <a:lnTo>
                    <a:pt x="621" y="283"/>
                  </a:lnTo>
                  <a:lnTo>
                    <a:pt x="621" y="283"/>
                  </a:lnTo>
                  <a:lnTo>
                    <a:pt x="619" y="280"/>
                  </a:lnTo>
                  <a:lnTo>
                    <a:pt x="618" y="277"/>
                  </a:lnTo>
                  <a:lnTo>
                    <a:pt x="613" y="274"/>
                  </a:lnTo>
                  <a:lnTo>
                    <a:pt x="610" y="272"/>
                  </a:lnTo>
                  <a:lnTo>
                    <a:pt x="608" y="271"/>
                  </a:lnTo>
                  <a:lnTo>
                    <a:pt x="608" y="269"/>
                  </a:lnTo>
                  <a:lnTo>
                    <a:pt x="607" y="269"/>
                  </a:lnTo>
                  <a:lnTo>
                    <a:pt x="605" y="271"/>
                  </a:lnTo>
                  <a:lnTo>
                    <a:pt x="604" y="269"/>
                  </a:lnTo>
                  <a:lnTo>
                    <a:pt x="604" y="268"/>
                  </a:lnTo>
                  <a:lnTo>
                    <a:pt x="602" y="266"/>
                  </a:lnTo>
                  <a:lnTo>
                    <a:pt x="602" y="264"/>
                  </a:lnTo>
                  <a:lnTo>
                    <a:pt x="597" y="266"/>
                  </a:lnTo>
                  <a:lnTo>
                    <a:pt x="594" y="264"/>
                  </a:lnTo>
                  <a:lnTo>
                    <a:pt x="593" y="263"/>
                  </a:lnTo>
                  <a:lnTo>
                    <a:pt x="591" y="261"/>
                  </a:lnTo>
                  <a:lnTo>
                    <a:pt x="589" y="260"/>
                  </a:lnTo>
                  <a:lnTo>
                    <a:pt x="586" y="258"/>
                  </a:lnTo>
                  <a:lnTo>
                    <a:pt x="585" y="260"/>
                  </a:lnTo>
                  <a:lnTo>
                    <a:pt x="583" y="260"/>
                  </a:lnTo>
                  <a:lnTo>
                    <a:pt x="580" y="258"/>
                  </a:lnTo>
                  <a:lnTo>
                    <a:pt x="578" y="258"/>
                  </a:lnTo>
                  <a:lnTo>
                    <a:pt x="575" y="258"/>
                  </a:lnTo>
                  <a:lnTo>
                    <a:pt x="574" y="258"/>
                  </a:lnTo>
                  <a:lnTo>
                    <a:pt x="574" y="256"/>
                  </a:lnTo>
                  <a:lnTo>
                    <a:pt x="572" y="256"/>
                  </a:lnTo>
                  <a:lnTo>
                    <a:pt x="572" y="255"/>
                  </a:lnTo>
                  <a:lnTo>
                    <a:pt x="572" y="253"/>
                  </a:lnTo>
                  <a:lnTo>
                    <a:pt x="572" y="252"/>
                  </a:lnTo>
                  <a:lnTo>
                    <a:pt x="572" y="250"/>
                  </a:lnTo>
                  <a:lnTo>
                    <a:pt x="572" y="249"/>
                  </a:lnTo>
                  <a:lnTo>
                    <a:pt x="572" y="247"/>
                  </a:lnTo>
                  <a:lnTo>
                    <a:pt x="571" y="247"/>
                  </a:lnTo>
                  <a:lnTo>
                    <a:pt x="569" y="245"/>
                  </a:lnTo>
                  <a:lnTo>
                    <a:pt x="569" y="245"/>
                  </a:lnTo>
                  <a:lnTo>
                    <a:pt x="569" y="244"/>
                  </a:lnTo>
                  <a:lnTo>
                    <a:pt x="567" y="242"/>
                  </a:lnTo>
                  <a:lnTo>
                    <a:pt x="566" y="241"/>
                  </a:lnTo>
                  <a:lnTo>
                    <a:pt x="564" y="239"/>
                  </a:lnTo>
                  <a:lnTo>
                    <a:pt x="563" y="238"/>
                  </a:lnTo>
                  <a:lnTo>
                    <a:pt x="561" y="236"/>
                  </a:lnTo>
                  <a:lnTo>
                    <a:pt x="561" y="236"/>
                  </a:lnTo>
                  <a:lnTo>
                    <a:pt x="559" y="234"/>
                  </a:lnTo>
                  <a:lnTo>
                    <a:pt x="556" y="230"/>
                  </a:lnTo>
                  <a:lnTo>
                    <a:pt x="553" y="228"/>
                  </a:lnTo>
                  <a:lnTo>
                    <a:pt x="553" y="227"/>
                  </a:lnTo>
                  <a:lnTo>
                    <a:pt x="553" y="223"/>
                  </a:lnTo>
                  <a:lnTo>
                    <a:pt x="555" y="222"/>
                  </a:lnTo>
                  <a:lnTo>
                    <a:pt x="555" y="220"/>
                  </a:lnTo>
                  <a:lnTo>
                    <a:pt x="555" y="220"/>
                  </a:lnTo>
                  <a:lnTo>
                    <a:pt x="555" y="219"/>
                  </a:lnTo>
                  <a:lnTo>
                    <a:pt x="553" y="217"/>
                  </a:lnTo>
                  <a:lnTo>
                    <a:pt x="550" y="217"/>
                  </a:lnTo>
                  <a:lnTo>
                    <a:pt x="547" y="212"/>
                  </a:lnTo>
                  <a:lnTo>
                    <a:pt x="547" y="211"/>
                  </a:lnTo>
                  <a:lnTo>
                    <a:pt x="545" y="208"/>
                  </a:lnTo>
                  <a:lnTo>
                    <a:pt x="545" y="206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7" y="203"/>
                  </a:lnTo>
                  <a:lnTo>
                    <a:pt x="547" y="204"/>
                  </a:lnTo>
                  <a:lnTo>
                    <a:pt x="547" y="206"/>
                  </a:lnTo>
                  <a:lnTo>
                    <a:pt x="548" y="206"/>
                  </a:lnTo>
                  <a:lnTo>
                    <a:pt x="548" y="208"/>
                  </a:lnTo>
                  <a:lnTo>
                    <a:pt x="550" y="208"/>
                  </a:lnTo>
                  <a:lnTo>
                    <a:pt x="550" y="209"/>
                  </a:lnTo>
                  <a:lnTo>
                    <a:pt x="552" y="209"/>
                  </a:lnTo>
                  <a:lnTo>
                    <a:pt x="550" y="208"/>
                  </a:lnTo>
                  <a:lnTo>
                    <a:pt x="550" y="208"/>
                  </a:lnTo>
                  <a:lnTo>
                    <a:pt x="550" y="206"/>
                  </a:lnTo>
                  <a:lnTo>
                    <a:pt x="548" y="204"/>
                  </a:lnTo>
                  <a:lnTo>
                    <a:pt x="548" y="203"/>
                  </a:lnTo>
                  <a:lnTo>
                    <a:pt x="547" y="201"/>
                  </a:lnTo>
                  <a:lnTo>
                    <a:pt x="547" y="201"/>
                  </a:lnTo>
                  <a:lnTo>
                    <a:pt x="547" y="200"/>
                  </a:lnTo>
                  <a:lnTo>
                    <a:pt x="547" y="200"/>
                  </a:lnTo>
                  <a:lnTo>
                    <a:pt x="548" y="200"/>
                  </a:lnTo>
                  <a:lnTo>
                    <a:pt x="552" y="200"/>
                  </a:lnTo>
                  <a:lnTo>
                    <a:pt x="556" y="200"/>
                  </a:lnTo>
                  <a:lnTo>
                    <a:pt x="558" y="198"/>
                  </a:lnTo>
                  <a:lnTo>
                    <a:pt x="558" y="200"/>
                  </a:lnTo>
                  <a:lnTo>
                    <a:pt x="559" y="198"/>
                  </a:lnTo>
                  <a:lnTo>
                    <a:pt x="558" y="198"/>
                  </a:lnTo>
                  <a:lnTo>
                    <a:pt x="556" y="198"/>
                  </a:lnTo>
                  <a:lnTo>
                    <a:pt x="556" y="198"/>
                  </a:lnTo>
                  <a:lnTo>
                    <a:pt x="553" y="198"/>
                  </a:lnTo>
                  <a:lnTo>
                    <a:pt x="553" y="198"/>
                  </a:lnTo>
                  <a:lnTo>
                    <a:pt x="552" y="198"/>
                  </a:lnTo>
                  <a:lnTo>
                    <a:pt x="552" y="198"/>
                  </a:lnTo>
                  <a:lnTo>
                    <a:pt x="550" y="198"/>
                  </a:lnTo>
                  <a:lnTo>
                    <a:pt x="548" y="198"/>
                  </a:lnTo>
                  <a:lnTo>
                    <a:pt x="547" y="198"/>
                  </a:lnTo>
                  <a:lnTo>
                    <a:pt x="547" y="198"/>
                  </a:lnTo>
                  <a:lnTo>
                    <a:pt x="545" y="198"/>
                  </a:lnTo>
                  <a:lnTo>
                    <a:pt x="545" y="201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4" y="201"/>
                  </a:lnTo>
                  <a:lnTo>
                    <a:pt x="542" y="201"/>
                  </a:lnTo>
                  <a:lnTo>
                    <a:pt x="541" y="201"/>
                  </a:lnTo>
                  <a:lnTo>
                    <a:pt x="539" y="200"/>
                  </a:lnTo>
                  <a:lnTo>
                    <a:pt x="539" y="198"/>
                  </a:lnTo>
                  <a:lnTo>
                    <a:pt x="537" y="200"/>
                  </a:lnTo>
                  <a:lnTo>
                    <a:pt x="537" y="200"/>
                  </a:lnTo>
                  <a:lnTo>
                    <a:pt x="537" y="198"/>
                  </a:lnTo>
                  <a:lnTo>
                    <a:pt x="537" y="197"/>
                  </a:lnTo>
                  <a:lnTo>
                    <a:pt x="539" y="198"/>
                  </a:lnTo>
                  <a:lnTo>
                    <a:pt x="539" y="197"/>
                  </a:lnTo>
                  <a:lnTo>
                    <a:pt x="537" y="195"/>
                  </a:lnTo>
                  <a:lnTo>
                    <a:pt x="537" y="195"/>
                  </a:lnTo>
                  <a:lnTo>
                    <a:pt x="536" y="192"/>
                  </a:lnTo>
                  <a:lnTo>
                    <a:pt x="534" y="190"/>
                  </a:lnTo>
                  <a:lnTo>
                    <a:pt x="531" y="189"/>
                  </a:lnTo>
                  <a:lnTo>
                    <a:pt x="528" y="184"/>
                  </a:lnTo>
                  <a:lnTo>
                    <a:pt x="528" y="181"/>
                  </a:lnTo>
                  <a:lnTo>
                    <a:pt x="526" y="176"/>
                  </a:lnTo>
                  <a:lnTo>
                    <a:pt x="526" y="175"/>
                  </a:lnTo>
                  <a:lnTo>
                    <a:pt x="526" y="173"/>
                  </a:lnTo>
                  <a:lnTo>
                    <a:pt x="526" y="170"/>
                  </a:lnTo>
                  <a:lnTo>
                    <a:pt x="525" y="168"/>
                  </a:lnTo>
                  <a:lnTo>
                    <a:pt x="522" y="165"/>
                  </a:lnTo>
                  <a:lnTo>
                    <a:pt x="518" y="162"/>
                  </a:lnTo>
                  <a:lnTo>
                    <a:pt x="518" y="160"/>
                  </a:lnTo>
                  <a:lnTo>
                    <a:pt x="518" y="157"/>
                  </a:lnTo>
                  <a:lnTo>
                    <a:pt x="518" y="156"/>
                  </a:lnTo>
                  <a:lnTo>
                    <a:pt x="518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2" y="149"/>
                  </a:lnTo>
                  <a:lnTo>
                    <a:pt x="522" y="146"/>
                  </a:lnTo>
                  <a:lnTo>
                    <a:pt x="522" y="143"/>
                  </a:lnTo>
                  <a:lnTo>
                    <a:pt x="522" y="141"/>
                  </a:lnTo>
                  <a:lnTo>
                    <a:pt x="522" y="138"/>
                  </a:lnTo>
                  <a:lnTo>
                    <a:pt x="522" y="137"/>
                  </a:lnTo>
                  <a:lnTo>
                    <a:pt x="520" y="135"/>
                  </a:lnTo>
                  <a:lnTo>
                    <a:pt x="520" y="134"/>
                  </a:lnTo>
                  <a:lnTo>
                    <a:pt x="520" y="132"/>
                  </a:lnTo>
                  <a:lnTo>
                    <a:pt x="518" y="130"/>
                  </a:lnTo>
                  <a:lnTo>
                    <a:pt x="517" y="127"/>
                  </a:lnTo>
                  <a:lnTo>
                    <a:pt x="517" y="126"/>
                  </a:lnTo>
                  <a:lnTo>
                    <a:pt x="517" y="123"/>
                  </a:lnTo>
                  <a:lnTo>
                    <a:pt x="517" y="121"/>
                  </a:lnTo>
                  <a:lnTo>
                    <a:pt x="515" y="118"/>
                  </a:lnTo>
                  <a:lnTo>
                    <a:pt x="515" y="116"/>
                  </a:lnTo>
                  <a:lnTo>
                    <a:pt x="517" y="115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20" y="107"/>
                  </a:lnTo>
                  <a:lnTo>
                    <a:pt x="520" y="107"/>
                  </a:lnTo>
                  <a:lnTo>
                    <a:pt x="518" y="107"/>
                  </a:lnTo>
                  <a:lnTo>
                    <a:pt x="520" y="105"/>
                  </a:lnTo>
                  <a:lnTo>
                    <a:pt x="520" y="104"/>
                  </a:lnTo>
                  <a:lnTo>
                    <a:pt x="522" y="102"/>
                  </a:lnTo>
                  <a:lnTo>
                    <a:pt x="522" y="96"/>
                  </a:lnTo>
                  <a:lnTo>
                    <a:pt x="522" y="91"/>
                  </a:lnTo>
                  <a:lnTo>
                    <a:pt x="523" y="89"/>
                  </a:lnTo>
                  <a:lnTo>
                    <a:pt x="522" y="88"/>
                  </a:lnTo>
                  <a:lnTo>
                    <a:pt x="523" y="85"/>
                  </a:lnTo>
                  <a:lnTo>
                    <a:pt x="522" y="83"/>
                  </a:lnTo>
                  <a:lnTo>
                    <a:pt x="523" y="72"/>
                  </a:lnTo>
                  <a:lnTo>
                    <a:pt x="523" y="71"/>
                  </a:lnTo>
                  <a:lnTo>
                    <a:pt x="525" y="69"/>
                  </a:lnTo>
                  <a:lnTo>
                    <a:pt x="523" y="64"/>
                  </a:lnTo>
                  <a:lnTo>
                    <a:pt x="523" y="60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5" y="58"/>
                  </a:lnTo>
                  <a:lnTo>
                    <a:pt x="528" y="58"/>
                  </a:lnTo>
                  <a:lnTo>
                    <a:pt x="530" y="58"/>
                  </a:lnTo>
                  <a:lnTo>
                    <a:pt x="531" y="58"/>
                  </a:lnTo>
                  <a:lnTo>
                    <a:pt x="531" y="58"/>
                  </a:lnTo>
                  <a:lnTo>
                    <a:pt x="533" y="60"/>
                  </a:lnTo>
                  <a:lnTo>
                    <a:pt x="534" y="58"/>
                  </a:lnTo>
                  <a:lnTo>
                    <a:pt x="534" y="58"/>
                  </a:lnTo>
                  <a:lnTo>
                    <a:pt x="533" y="58"/>
                  </a:lnTo>
                  <a:lnTo>
                    <a:pt x="531" y="58"/>
                  </a:lnTo>
                  <a:lnTo>
                    <a:pt x="531" y="56"/>
                  </a:lnTo>
                  <a:lnTo>
                    <a:pt x="528" y="56"/>
                  </a:lnTo>
                  <a:lnTo>
                    <a:pt x="528" y="56"/>
                  </a:lnTo>
                  <a:lnTo>
                    <a:pt x="525" y="56"/>
                  </a:lnTo>
                  <a:lnTo>
                    <a:pt x="523" y="56"/>
                  </a:lnTo>
                  <a:lnTo>
                    <a:pt x="522" y="56"/>
                  </a:lnTo>
                  <a:lnTo>
                    <a:pt x="523" y="55"/>
                  </a:lnTo>
                  <a:lnTo>
                    <a:pt x="523" y="53"/>
                  </a:lnTo>
                  <a:lnTo>
                    <a:pt x="523" y="50"/>
                  </a:lnTo>
                  <a:lnTo>
                    <a:pt x="523" y="52"/>
                  </a:lnTo>
                  <a:lnTo>
                    <a:pt x="525" y="53"/>
                  </a:lnTo>
                  <a:lnTo>
                    <a:pt x="525" y="52"/>
                  </a:lnTo>
                  <a:lnTo>
                    <a:pt x="525" y="50"/>
                  </a:lnTo>
                  <a:lnTo>
                    <a:pt x="523" y="49"/>
                  </a:lnTo>
                  <a:lnTo>
                    <a:pt x="522" y="49"/>
                  </a:lnTo>
                  <a:lnTo>
                    <a:pt x="522" y="45"/>
                  </a:lnTo>
                  <a:lnTo>
                    <a:pt x="525" y="44"/>
                  </a:lnTo>
                  <a:lnTo>
                    <a:pt x="523" y="44"/>
                  </a:lnTo>
                  <a:lnTo>
                    <a:pt x="523" y="42"/>
                  </a:lnTo>
                  <a:lnTo>
                    <a:pt x="522" y="42"/>
                  </a:lnTo>
                  <a:lnTo>
                    <a:pt x="522" y="44"/>
                  </a:lnTo>
                  <a:lnTo>
                    <a:pt x="522" y="44"/>
                  </a:lnTo>
                  <a:lnTo>
                    <a:pt x="522" y="42"/>
                  </a:lnTo>
                  <a:lnTo>
                    <a:pt x="520" y="42"/>
                  </a:lnTo>
                  <a:lnTo>
                    <a:pt x="520" y="39"/>
                  </a:lnTo>
                  <a:lnTo>
                    <a:pt x="518" y="36"/>
                  </a:lnTo>
                  <a:lnTo>
                    <a:pt x="518" y="31"/>
                  </a:lnTo>
                  <a:lnTo>
                    <a:pt x="517" y="30"/>
                  </a:lnTo>
                  <a:lnTo>
                    <a:pt x="514" y="26"/>
                  </a:lnTo>
                  <a:lnTo>
                    <a:pt x="514" y="25"/>
                  </a:lnTo>
                  <a:lnTo>
                    <a:pt x="514" y="22"/>
                  </a:lnTo>
                  <a:lnTo>
                    <a:pt x="514" y="20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7" y="20"/>
                  </a:lnTo>
                  <a:lnTo>
                    <a:pt x="520" y="20"/>
                  </a:lnTo>
                  <a:lnTo>
                    <a:pt x="522" y="22"/>
                  </a:lnTo>
                  <a:lnTo>
                    <a:pt x="523" y="22"/>
                  </a:lnTo>
                  <a:lnTo>
                    <a:pt x="533" y="23"/>
                  </a:lnTo>
                  <a:lnTo>
                    <a:pt x="534" y="23"/>
                  </a:lnTo>
                  <a:lnTo>
                    <a:pt x="536" y="22"/>
                  </a:lnTo>
                  <a:lnTo>
                    <a:pt x="536" y="22"/>
                  </a:lnTo>
                  <a:lnTo>
                    <a:pt x="537" y="23"/>
                  </a:lnTo>
                  <a:lnTo>
                    <a:pt x="537" y="23"/>
                  </a:lnTo>
                  <a:lnTo>
                    <a:pt x="539" y="23"/>
                  </a:lnTo>
                  <a:lnTo>
                    <a:pt x="539" y="23"/>
                  </a:lnTo>
                  <a:lnTo>
                    <a:pt x="541" y="22"/>
                  </a:lnTo>
                  <a:lnTo>
                    <a:pt x="541" y="23"/>
                  </a:lnTo>
                  <a:lnTo>
                    <a:pt x="541" y="23"/>
                  </a:lnTo>
                  <a:lnTo>
                    <a:pt x="542" y="25"/>
                  </a:lnTo>
                  <a:lnTo>
                    <a:pt x="542" y="26"/>
                  </a:lnTo>
                  <a:lnTo>
                    <a:pt x="542" y="26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28"/>
                  </a:lnTo>
                  <a:lnTo>
                    <a:pt x="537" y="33"/>
                  </a:lnTo>
                  <a:lnTo>
                    <a:pt x="536" y="36"/>
                  </a:lnTo>
                  <a:lnTo>
                    <a:pt x="536" y="36"/>
                  </a:lnTo>
                  <a:lnTo>
                    <a:pt x="536" y="37"/>
                  </a:lnTo>
                  <a:lnTo>
                    <a:pt x="536" y="37"/>
                  </a:lnTo>
                  <a:lnTo>
                    <a:pt x="537" y="36"/>
                  </a:lnTo>
                  <a:lnTo>
                    <a:pt x="539" y="36"/>
                  </a:lnTo>
                  <a:lnTo>
                    <a:pt x="539" y="36"/>
                  </a:lnTo>
                  <a:lnTo>
                    <a:pt x="537" y="36"/>
                  </a:lnTo>
                  <a:lnTo>
                    <a:pt x="537" y="36"/>
                  </a:lnTo>
                  <a:lnTo>
                    <a:pt x="537" y="34"/>
                  </a:lnTo>
                  <a:lnTo>
                    <a:pt x="537" y="34"/>
                  </a:lnTo>
                  <a:lnTo>
                    <a:pt x="537" y="33"/>
                  </a:lnTo>
                  <a:lnTo>
                    <a:pt x="539" y="33"/>
                  </a:lnTo>
                  <a:lnTo>
                    <a:pt x="541" y="31"/>
                  </a:lnTo>
                  <a:lnTo>
                    <a:pt x="541" y="31"/>
                  </a:lnTo>
                  <a:lnTo>
                    <a:pt x="542" y="30"/>
                  </a:lnTo>
                  <a:lnTo>
                    <a:pt x="544" y="28"/>
                  </a:lnTo>
                  <a:lnTo>
                    <a:pt x="544" y="28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5" y="28"/>
                  </a:lnTo>
                  <a:lnTo>
                    <a:pt x="545" y="30"/>
                  </a:lnTo>
                  <a:lnTo>
                    <a:pt x="544" y="30"/>
                  </a:lnTo>
                  <a:lnTo>
                    <a:pt x="544" y="31"/>
                  </a:lnTo>
                  <a:lnTo>
                    <a:pt x="544" y="33"/>
                  </a:lnTo>
                  <a:lnTo>
                    <a:pt x="544" y="33"/>
                  </a:lnTo>
                  <a:lnTo>
                    <a:pt x="542" y="33"/>
                  </a:lnTo>
                  <a:lnTo>
                    <a:pt x="542" y="33"/>
                  </a:lnTo>
                  <a:lnTo>
                    <a:pt x="544" y="34"/>
                  </a:lnTo>
                  <a:lnTo>
                    <a:pt x="544" y="34"/>
                  </a:lnTo>
                  <a:lnTo>
                    <a:pt x="544" y="36"/>
                  </a:lnTo>
                  <a:lnTo>
                    <a:pt x="544" y="37"/>
                  </a:lnTo>
                  <a:lnTo>
                    <a:pt x="544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1" y="39"/>
                  </a:lnTo>
                  <a:lnTo>
                    <a:pt x="541" y="39"/>
                  </a:lnTo>
                  <a:lnTo>
                    <a:pt x="541" y="37"/>
                  </a:lnTo>
                  <a:lnTo>
                    <a:pt x="541" y="37"/>
                  </a:lnTo>
                  <a:lnTo>
                    <a:pt x="539" y="37"/>
                  </a:lnTo>
                  <a:lnTo>
                    <a:pt x="539" y="39"/>
                  </a:lnTo>
                  <a:lnTo>
                    <a:pt x="537" y="41"/>
                  </a:lnTo>
                  <a:lnTo>
                    <a:pt x="537" y="41"/>
                  </a:lnTo>
                  <a:lnTo>
                    <a:pt x="539" y="41"/>
                  </a:lnTo>
                  <a:lnTo>
                    <a:pt x="541" y="41"/>
                  </a:lnTo>
                  <a:lnTo>
                    <a:pt x="542" y="41"/>
                  </a:lnTo>
                  <a:lnTo>
                    <a:pt x="542" y="41"/>
                  </a:lnTo>
                  <a:lnTo>
                    <a:pt x="544" y="41"/>
                  </a:lnTo>
                  <a:lnTo>
                    <a:pt x="544" y="41"/>
                  </a:lnTo>
                  <a:lnTo>
                    <a:pt x="544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7" y="34"/>
                  </a:lnTo>
                  <a:lnTo>
                    <a:pt x="547" y="33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28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8" y="25"/>
                  </a:lnTo>
                  <a:lnTo>
                    <a:pt x="548" y="25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7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5" y="23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5" y="20"/>
                  </a:lnTo>
                  <a:lnTo>
                    <a:pt x="545" y="20"/>
                  </a:lnTo>
                  <a:lnTo>
                    <a:pt x="547" y="20"/>
                  </a:lnTo>
                  <a:lnTo>
                    <a:pt x="547" y="20"/>
                  </a:lnTo>
                  <a:lnTo>
                    <a:pt x="545" y="19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2" y="17"/>
                  </a:lnTo>
                  <a:lnTo>
                    <a:pt x="542" y="17"/>
                  </a:lnTo>
                  <a:lnTo>
                    <a:pt x="542" y="15"/>
                  </a:lnTo>
                  <a:lnTo>
                    <a:pt x="544" y="15"/>
                  </a:lnTo>
                  <a:lnTo>
                    <a:pt x="544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2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2" y="11"/>
                  </a:lnTo>
                  <a:lnTo>
                    <a:pt x="542" y="11"/>
                  </a:lnTo>
                  <a:lnTo>
                    <a:pt x="542" y="9"/>
                  </a:lnTo>
                  <a:lnTo>
                    <a:pt x="541" y="6"/>
                  </a:lnTo>
                  <a:lnTo>
                    <a:pt x="936" y="6"/>
                  </a:lnTo>
                  <a:lnTo>
                    <a:pt x="939" y="6"/>
                  </a:lnTo>
                  <a:lnTo>
                    <a:pt x="939" y="3"/>
                  </a:lnTo>
                  <a:lnTo>
                    <a:pt x="9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9" name="Freeform 25">
              <a:extLst>
                <a:ext uri="{FF2B5EF4-FFF2-40B4-BE49-F238E27FC236}">
                  <a16:creationId xmlns:a16="http://schemas.microsoft.com/office/drawing/2014/main" id="{C87362F3-159E-4947-80A8-9BD58C1CC7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2538" y="1961853"/>
              <a:ext cx="10143748" cy="873251"/>
            </a:xfrm>
            <a:custGeom>
              <a:avLst/>
              <a:gdLst>
                <a:gd name="T0" fmla="*/ 5077 w 5204"/>
                <a:gd name="T1" fmla="*/ 437 h 448"/>
                <a:gd name="T2" fmla="*/ 5030 w 5204"/>
                <a:gd name="T3" fmla="*/ 437 h 448"/>
                <a:gd name="T4" fmla="*/ 5125 w 5204"/>
                <a:gd name="T5" fmla="*/ 434 h 448"/>
                <a:gd name="T6" fmla="*/ 5170 w 5204"/>
                <a:gd name="T7" fmla="*/ 424 h 448"/>
                <a:gd name="T8" fmla="*/ 5196 w 5204"/>
                <a:gd name="T9" fmla="*/ 416 h 448"/>
                <a:gd name="T10" fmla="*/ 25 w 5204"/>
                <a:gd name="T11" fmla="*/ 402 h 448"/>
                <a:gd name="T12" fmla="*/ 19 w 5204"/>
                <a:gd name="T13" fmla="*/ 397 h 448"/>
                <a:gd name="T14" fmla="*/ 85 w 5204"/>
                <a:gd name="T15" fmla="*/ 379 h 448"/>
                <a:gd name="T16" fmla="*/ 126 w 5204"/>
                <a:gd name="T17" fmla="*/ 372 h 448"/>
                <a:gd name="T18" fmla="*/ 118 w 5204"/>
                <a:gd name="T19" fmla="*/ 374 h 448"/>
                <a:gd name="T20" fmla="*/ 110 w 5204"/>
                <a:gd name="T21" fmla="*/ 371 h 448"/>
                <a:gd name="T22" fmla="*/ 539 w 5204"/>
                <a:gd name="T23" fmla="*/ 366 h 448"/>
                <a:gd name="T24" fmla="*/ 519 w 5204"/>
                <a:gd name="T25" fmla="*/ 368 h 448"/>
                <a:gd name="T26" fmla="*/ 506 w 5204"/>
                <a:gd name="T27" fmla="*/ 364 h 448"/>
                <a:gd name="T28" fmla="*/ 524 w 5204"/>
                <a:gd name="T29" fmla="*/ 353 h 448"/>
                <a:gd name="T30" fmla="*/ 5183 w 5204"/>
                <a:gd name="T31" fmla="*/ 344 h 448"/>
                <a:gd name="T32" fmla="*/ 494 w 5204"/>
                <a:gd name="T33" fmla="*/ 338 h 448"/>
                <a:gd name="T34" fmla="*/ 222 w 5204"/>
                <a:gd name="T35" fmla="*/ 333 h 448"/>
                <a:gd name="T36" fmla="*/ 479 w 5204"/>
                <a:gd name="T37" fmla="*/ 339 h 448"/>
                <a:gd name="T38" fmla="*/ 230 w 5204"/>
                <a:gd name="T39" fmla="*/ 319 h 448"/>
                <a:gd name="T40" fmla="*/ 207 w 5204"/>
                <a:gd name="T41" fmla="*/ 333 h 448"/>
                <a:gd name="T42" fmla="*/ 211 w 5204"/>
                <a:gd name="T43" fmla="*/ 317 h 448"/>
                <a:gd name="T44" fmla="*/ 473 w 5204"/>
                <a:gd name="T45" fmla="*/ 327 h 448"/>
                <a:gd name="T46" fmla="*/ 492 w 5204"/>
                <a:gd name="T47" fmla="*/ 314 h 448"/>
                <a:gd name="T48" fmla="*/ 235 w 5204"/>
                <a:gd name="T49" fmla="*/ 309 h 448"/>
                <a:gd name="T50" fmla="*/ 107 w 5204"/>
                <a:gd name="T51" fmla="*/ 303 h 448"/>
                <a:gd name="T52" fmla="*/ 304 w 5204"/>
                <a:gd name="T53" fmla="*/ 265 h 448"/>
                <a:gd name="T54" fmla="*/ 314 w 5204"/>
                <a:gd name="T55" fmla="*/ 262 h 448"/>
                <a:gd name="T56" fmla="*/ 237 w 5204"/>
                <a:gd name="T57" fmla="*/ 262 h 448"/>
                <a:gd name="T58" fmla="*/ 5197 w 5204"/>
                <a:gd name="T59" fmla="*/ 201 h 448"/>
                <a:gd name="T60" fmla="*/ 180 w 5204"/>
                <a:gd name="T61" fmla="*/ 5 h 448"/>
                <a:gd name="T62" fmla="*/ 266 w 5204"/>
                <a:gd name="T63" fmla="*/ 24 h 448"/>
                <a:gd name="T64" fmla="*/ 419 w 5204"/>
                <a:gd name="T65" fmla="*/ 265 h 448"/>
                <a:gd name="T66" fmla="*/ 490 w 5204"/>
                <a:gd name="T67" fmla="*/ 295 h 448"/>
                <a:gd name="T68" fmla="*/ 552 w 5204"/>
                <a:gd name="T69" fmla="*/ 360 h 448"/>
                <a:gd name="T70" fmla="*/ 522 w 5204"/>
                <a:gd name="T71" fmla="*/ 361 h 448"/>
                <a:gd name="T72" fmla="*/ 501 w 5204"/>
                <a:gd name="T73" fmla="*/ 319 h 448"/>
                <a:gd name="T74" fmla="*/ 479 w 5204"/>
                <a:gd name="T75" fmla="*/ 309 h 448"/>
                <a:gd name="T76" fmla="*/ 460 w 5204"/>
                <a:gd name="T77" fmla="*/ 301 h 448"/>
                <a:gd name="T78" fmla="*/ 416 w 5204"/>
                <a:gd name="T79" fmla="*/ 273 h 448"/>
                <a:gd name="T80" fmla="*/ 348 w 5204"/>
                <a:gd name="T81" fmla="*/ 270 h 448"/>
                <a:gd name="T82" fmla="*/ 307 w 5204"/>
                <a:gd name="T83" fmla="*/ 251 h 448"/>
                <a:gd name="T84" fmla="*/ 285 w 5204"/>
                <a:gd name="T85" fmla="*/ 260 h 448"/>
                <a:gd name="T86" fmla="*/ 266 w 5204"/>
                <a:gd name="T87" fmla="*/ 278 h 448"/>
                <a:gd name="T88" fmla="*/ 238 w 5204"/>
                <a:gd name="T89" fmla="*/ 279 h 448"/>
                <a:gd name="T90" fmla="*/ 255 w 5204"/>
                <a:gd name="T91" fmla="*/ 245 h 448"/>
                <a:gd name="T92" fmla="*/ 214 w 5204"/>
                <a:gd name="T93" fmla="*/ 279 h 448"/>
                <a:gd name="T94" fmla="*/ 181 w 5204"/>
                <a:gd name="T95" fmla="*/ 323 h 448"/>
                <a:gd name="T96" fmla="*/ 143 w 5204"/>
                <a:gd name="T97" fmla="*/ 347 h 448"/>
                <a:gd name="T98" fmla="*/ 104 w 5204"/>
                <a:gd name="T99" fmla="*/ 369 h 448"/>
                <a:gd name="T100" fmla="*/ 71 w 5204"/>
                <a:gd name="T101" fmla="*/ 380 h 448"/>
                <a:gd name="T102" fmla="*/ 112 w 5204"/>
                <a:gd name="T103" fmla="*/ 355 h 448"/>
                <a:gd name="T104" fmla="*/ 156 w 5204"/>
                <a:gd name="T105" fmla="*/ 309 h 448"/>
                <a:gd name="T106" fmla="*/ 107 w 5204"/>
                <a:gd name="T107" fmla="*/ 297 h 448"/>
                <a:gd name="T108" fmla="*/ 60 w 5204"/>
                <a:gd name="T109" fmla="*/ 275 h 448"/>
                <a:gd name="T110" fmla="*/ 49 w 5204"/>
                <a:gd name="T111" fmla="*/ 248 h 448"/>
                <a:gd name="T112" fmla="*/ 50 w 5204"/>
                <a:gd name="T113" fmla="*/ 216 h 448"/>
                <a:gd name="T114" fmla="*/ 106 w 5204"/>
                <a:gd name="T115" fmla="*/ 177 h 448"/>
                <a:gd name="T116" fmla="*/ 27 w 5204"/>
                <a:gd name="T117" fmla="*/ 164 h 448"/>
                <a:gd name="T118" fmla="*/ 66 w 5204"/>
                <a:gd name="T119" fmla="*/ 122 h 448"/>
                <a:gd name="T120" fmla="*/ 117 w 5204"/>
                <a:gd name="T121" fmla="*/ 126 h 448"/>
                <a:gd name="T122" fmla="*/ 73 w 5204"/>
                <a:gd name="T123" fmla="*/ 54 h 448"/>
                <a:gd name="T124" fmla="*/ 131 w 5204"/>
                <a:gd name="T125" fmla="*/ 1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04" h="448">
                  <a:moveTo>
                    <a:pt x="5016" y="442"/>
                  </a:moveTo>
                  <a:lnTo>
                    <a:pt x="5019" y="443"/>
                  </a:lnTo>
                  <a:lnTo>
                    <a:pt x="5022" y="445"/>
                  </a:lnTo>
                  <a:lnTo>
                    <a:pt x="5022" y="446"/>
                  </a:lnTo>
                  <a:lnTo>
                    <a:pt x="5025" y="446"/>
                  </a:lnTo>
                  <a:lnTo>
                    <a:pt x="5027" y="448"/>
                  </a:lnTo>
                  <a:lnTo>
                    <a:pt x="5027" y="448"/>
                  </a:lnTo>
                  <a:lnTo>
                    <a:pt x="5024" y="448"/>
                  </a:lnTo>
                  <a:lnTo>
                    <a:pt x="5019" y="445"/>
                  </a:lnTo>
                  <a:lnTo>
                    <a:pt x="5016" y="443"/>
                  </a:lnTo>
                  <a:lnTo>
                    <a:pt x="5016" y="443"/>
                  </a:lnTo>
                  <a:lnTo>
                    <a:pt x="5016" y="442"/>
                  </a:lnTo>
                  <a:close/>
                  <a:moveTo>
                    <a:pt x="5087" y="438"/>
                  </a:moveTo>
                  <a:lnTo>
                    <a:pt x="5088" y="440"/>
                  </a:lnTo>
                  <a:lnTo>
                    <a:pt x="5088" y="440"/>
                  </a:lnTo>
                  <a:lnTo>
                    <a:pt x="5087" y="440"/>
                  </a:lnTo>
                  <a:lnTo>
                    <a:pt x="5087" y="440"/>
                  </a:lnTo>
                  <a:lnTo>
                    <a:pt x="5087" y="438"/>
                  </a:lnTo>
                  <a:lnTo>
                    <a:pt x="5087" y="438"/>
                  </a:lnTo>
                  <a:close/>
                  <a:moveTo>
                    <a:pt x="5090" y="438"/>
                  </a:moveTo>
                  <a:lnTo>
                    <a:pt x="5092" y="438"/>
                  </a:lnTo>
                  <a:lnTo>
                    <a:pt x="5093" y="440"/>
                  </a:lnTo>
                  <a:lnTo>
                    <a:pt x="5092" y="440"/>
                  </a:lnTo>
                  <a:lnTo>
                    <a:pt x="5090" y="438"/>
                  </a:lnTo>
                  <a:lnTo>
                    <a:pt x="5090" y="438"/>
                  </a:lnTo>
                  <a:close/>
                  <a:moveTo>
                    <a:pt x="5065" y="437"/>
                  </a:moveTo>
                  <a:lnTo>
                    <a:pt x="5066" y="438"/>
                  </a:lnTo>
                  <a:lnTo>
                    <a:pt x="5066" y="438"/>
                  </a:lnTo>
                  <a:lnTo>
                    <a:pt x="5070" y="438"/>
                  </a:lnTo>
                  <a:lnTo>
                    <a:pt x="5068" y="440"/>
                  </a:lnTo>
                  <a:lnTo>
                    <a:pt x="5066" y="440"/>
                  </a:lnTo>
                  <a:lnTo>
                    <a:pt x="5066" y="442"/>
                  </a:lnTo>
                  <a:lnTo>
                    <a:pt x="5065" y="442"/>
                  </a:lnTo>
                  <a:lnTo>
                    <a:pt x="5065" y="443"/>
                  </a:lnTo>
                  <a:lnTo>
                    <a:pt x="5065" y="443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5" y="440"/>
                  </a:lnTo>
                  <a:lnTo>
                    <a:pt x="5063" y="440"/>
                  </a:lnTo>
                  <a:lnTo>
                    <a:pt x="5063" y="440"/>
                  </a:lnTo>
                  <a:lnTo>
                    <a:pt x="5062" y="438"/>
                  </a:lnTo>
                  <a:lnTo>
                    <a:pt x="5062" y="438"/>
                  </a:lnTo>
                  <a:lnTo>
                    <a:pt x="5062" y="437"/>
                  </a:lnTo>
                  <a:lnTo>
                    <a:pt x="5062" y="437"/>
                  </a:lnTo>
                  <a:lnTo>
                    <a:pt x="5065" y="437"/>
                  </a:lnTo>
                  <a:close/>
                  <a:moveTo>
                    <a:pt x="5076" y="437"/>
                  </a:moveTo>
                  <a:lnTo>
                    <a:pt x="5076" y="437"/>
                  </a:lnTo>
                  <a:lnTo>
                    <a:pt x="5077" y="437"/>
                  </a:lnTo>
                  <a:lnTo>
                    <a:pt x="5077" y="438"/>
                  </a:lnTo>
                  <a:lnTo>
                    <a:pt x="5076" y="438"/>
                  </a:lnTo>
                  <a:lnTo>
                    <a:pt x="5076" y="440"/>
                  </a:lnTo>
                  <a:lnTo>
                    <a:pt x="5076" y="442"/>
                  </a:lnTo>
                  <a:lnTo>
                    <a:pt x="5076" y="442"/>
                  </a:lnTo>
                  <a:lnTo>
                    <a:pt x="5074" y="442"/>
                  </a:lnTo>
                  <a:lnTo>
                    <a:pt x="5073" y="442"/>
                  </a:lnTo>
                  <a:lnTo>
                    <a:pt x="5071" y="442"/>
                  </a:lnTo>
                  <a:lnTo>
                    <a:pt x="5070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73" y="440"/>
                  </a:lnTo>
                  <a:lnTo>
                    <a:pt x="5074" y="440"/>
                  </a:lnTo>
                  <a:lnTo>
                    <a:pt x="5076" y="438"/>
                  </a:lnTo>
                  <a:lnTo>
                    <a:pt x="5076" y="437"/>
                  </a:lnTo>
                  <a:lnTo>
                    <a:pt x="5076" y="437"/>
                  </a:lnTo>
                  <a:close/>
                  <a:moveTo>
                    <a:pt x="5082" y="435"/>
                  </a:moveTo>
                  <a:lnTo>
                    <a:pt x="5084" y="435"/>
                  </a:lnTo>
                  <a:lnTo>
                    <a:pt x="5085" y="437"/>
                  </a:lnTo>
                  <a:lnTo>
                    <a:pt x="5085" y="437"/>
                  </a:lnTo>
                  <a:lnTo>
                    <a:pt x="5084" y="438"/>
                  </a:lnTo>
                  <a:lnTo>
                    <a:pt x="5084" y="438"/>
                  </a:lnTo>
                  <a:lnTo>
                    <a:pt x="5085" y="438"/>
                  </a:lnTo>
                  <a:lnTo>
                    <a:pt x="5087" y="438"/>
                  </a:lnTo>
                  <a:lnTo>
                    <a:pt x="5087" y="440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2" y="443"/>
                  </a:lnTo>
                  <a:lnTo>
                    <a:pt x="5081" y="442"/>
                  </a:lnTo>
                  <a:lnTo>
                    <a:pt x="5079" y="443"/>
                  </a:lnTo>
                  <a:lnTo>
                    <a:pt x="5081" y="440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5"/>
                  </a:lnTo>
                  <a:close/>
                  <a:moveTo>
                    <a:pt x="5013" y="435"/>
                  </a:moveTo>
                  <a:lnTo>
                    <a:pt x="5014" y="435"/>
                  </a:lnTo>
                  <a:lnTo>
                    <a:pt x="5014" y="437"/>
                  </a:lnTo>
                  <a:lnTo>
                    <a:pt x="5014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5"/>
                  </a:lnTo>
                  <a:close/>
                  <a:moveTo>
                    <a:pt x="5030" y="435"/>
                  </a:moveTo>
                  <a:lnTo>
                    <a:pt x="5032" y="437"/>
                  </a:lnTo>
                  <a:lnTo>
                    <a:pt x="5030" y="437"/>
                  </a:lnTo>
                  <a:lnTo>
                    <a:pt x="5030" y="438"/>
                  </a:lnTo>
                  <a:lnTo>
                    <a:pt x="5029" y="438"/>
                  </a:lnTo>
                  <a:lnTo>
                    <a:pt x="5027" y="437"/>
                  </a:lnTo>
                  <a:lnTo>
                    <a:pt x="5027" y="435"/>
                  </a:lnTo>
                  <a:lnTo>
                    <a:pt x="5030" y="435"/>
                  </a:lnTo>
                  <a:close/>
                  <a:moveTo>
                    <a:pt x="5092" y="434"/>
                  </a:moveTo>
                  <a:lnTo>
                    <a:pt x="5092" y="434"/>
                  </a:lnTo>
                  <a:lnTo>
                    <a:pt x="5093" y="435"/>
                  </a:lnTo>
                  <a:lnTo>
                    <a:pt x="5093" y="435"/>
                  </a:lnTo>
                  <a:lnTo>
                    <a:pt x="5092" y="435"/>
                  </a:lnTo>
                  <a:lnTo>
                    <a:pt x="5092" y="437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4"/>
                  </a:lnTo>
                  <a:lnTo>
                    <a:pt x="5092" y="434"/>
                  </a:lnTo>
                  <a:close/>
                  <a:moveTo>
                    <a:pt x="5000" y="434"/>
                  </a:moveTo>
                  <a:lnTo>
                    <a:pt x="5002" y="434"/>
                  </a:lnTo>
                  <a:lnTo>
                    <a:pt x="5000" y="434"/>
                  </a:lnTo>
                  <a:lnTo>
                    <a:pt x="5000" y="435"/>
                  </a:lnTo>
                  <a:lnTo>
                    <a:pt x="5000" y="437"/>
                  </a:lnTo>
                  <a:lnTo>
                    <a:pt x="4997" y="438"/>
                  </a:lnTo>
                  <a:lnTo>
                    <a:pt x="4995" y="438"/>
                  </a:lnTo>
                  <a:lnTo>
                    <a:pt x="4995" y="438"/>
                  </a:lnTo>
                  <a:lnTo>
                    <a:pt x="4995" y="437"/>
                  </a:lnTo>
                  <a:lnTo>
                    <a:pt x="4997" y="437"/>
                  </a:lnTo>
                  <a:lnTo>
                    <a:pt x="4999" y="435"/>
                  </a:lnTo>
                  <a:lnTo>
                    <a:pt x="4999" y="435"/>
                  </a:lnTo>
                  <a:lnTo>
                    <a:pt x="5000" y="434"/>
                  </a:lnTo>
                  <a:lnTo>
                    <a:pt x="5000" y="434"/>
                  </a:lnTo>
                  <a:close/>
                  <a:moveTo>
                    <a:pt x="5126" y="432"/>
                  </a:moveTo>
                  <a:lnTo>
                    <a:pt x="5128" y="434"/>
                  </a:lnTo>
                  <a:lnTo>
                    <a:pt x="5131" y="434"/>
                  </a:lnTo>
                  <a:lnTo>
                    <a:pt x="5134" y="434"/>
                  </a:lnTo>
                  <a:lnTo>
                    <a:pt x="5136" y="434"/>
                  </a:lnTo>
                  <a:lnTo>
                    <a:pt x="5136" y="434"/>
                  </a:lnTo>
                  <a:lnTo>
                    <a:pt x="5134" y="434"/>
                  </a:lnTo>
                  <a:lnTo>
                    <a:pt x="5133" y="434"/>
                  </a:lnTo>
                  <a:lnTo>
                    <a:pt x="5131" y="435"/>
                  </a:lnTo>
                  <a:lnTo>
                    <a:pt x="5129" y="435"/>
                  </a:lnTo>
                  <a:lnTo>
                    <a:pt x="5126" y="434"/>
                  </a:lnTo>
                  <a:lnTo>
                    <a:pt x="5123" y="435"/>
                  </a:lnTo>
                  <a:lnTo>
                    <a:pt x="5123" y="435"/>
                  </a:lnTo>
                  <a:lnTo>
                    <a:pt x="5123" y="434"/>
                  </a:lnTo>
                  <a:lnTo>
                    <a:pt x="5122" y="434"/>
                  </a:lnTo>
                  <a:lnTo>
                    <a:pt x="5122" y="434"/>
                  </a:lnTo>
                  <a:lnTo>
                    <a:pt x="5123" y="434"/>
                  </a:lnTo>
                  <a:lnTo>
                    <a:pt x="5125" y="434"/>
                  </a:lnTo>
                  <a:lnTo>
                    <a:pt x="5125" y="434"/>
                  </a:lnTo>
                  <a:lnTo>
                    <a:pt x="5126" y="432"/>
                  </a:lnTo>
                  <a:close/>
                  <a:moveTo>
                    <a:pt x="5144" y="427"/>
                  </a:moveTo>
                  <a:lnTo>
                    <a:pt x="5145" y="429"/>
                  </a:lnTo>
                  <a:lnTo>
                    <a:pt x="5145" y="429"/>
                  </a:lnTo>
                  <a:lnTo>
                    <a:pt x="5144" y="431"/>
                  </a:lnTo>
                  <a:lnTo>
                    <a:pt x="5142" y="431"/>
                  </a:lnTo>
                  <a:lnTo>
                    <a:pt x="5142" y="431"/>
                  </a:lnTo>
                  <a:lnTo>
                    <a:pt x="5142" y="429"/>
                  </a:lnTo>
                  <a:lnTo>
                    <a:pt x="5142" y="429"/>
                  </a:lnTo>
                  <a:lnTo>
                    <a:pt x="5144" y="427"/>
                  </a:lnTo>
                  <a:close/>
                  <a:moveTo>
                    <a:pt x="5118" y="427"/>
                  </a:moveTo>
                  <a:lnTo>
                    <a:pt x="5122" y="429"/>
                  </a:lnTo>
                  <a:lnTo>
                    <a:pt x="5122" y="429"/>
                  </a:lnTo>
                  <a:lnTo>
                    <a:pt x="5122" y="431"/>
                  </a:lnTo>
                  <a:lnTo>
                    <a:pt x="5120" y="431"/>
                  </a:lnTo>
                  <a:lnTo>
                    <a:pt x="5118" y="431"/>
                  </a:lnTo>
                  <a:lnTo>
                    <a:pt x="5118" y="432"/>
                  </a:lnTo>
                  <a:lnTo>
                    <a:pt x="5120" y="434"/>
                  </a:lnTo>
                  <a:lnTo>
                    <a:pt x="5117" y="434"/>
                  </a:lnTo>
                  <a:lnTo>
                    <a:pt x="5112" y="435"/>
                  </a:lnTo>
                  <a:lnTo>
                    <a:pt x="5104" y="435"/>
                  </a:lnTo>
                  <a:lnTo>
                    <a:pt x="5103" y="435"/>
                  </a:lnTo>
                  <a:lnTo>
                    <a:pt x="5104" y="435"/>
                  </a:lnTo>
                  <a:lnTo>
                    <a:pt x="5106" y="435"/>
                  </a:lnTo>
                  <a:lnTo>
                    <a:pt x="5109" y="434"/>
                  </a:lnTo>
                  <a:lnTo>
                    <a:pt x="5112" y="434"/>
                  </a:lnTo>
                  <a:lnTo>
                    <a:pt x="5115" y="432"/>
                  </a:lnTo>
                  <a:lnTo>
                    <a:pt x="5117" y="432"/>
                  </a:lnTo>
                  <a:lnTo>
                    <a:pt x="5118" y="431"/>
                  </a:lnTo>
                  <a:lnTo>
                    <a:pt x="5115" y="431"/>
                  </a:lnTo>
                  <a:lnTo>
                    <a:pt x="5115" y="429"/>
                  </a:lnTo>
                  <a:lnTo>
                    <a:pt x="5117" y="429"/>
                  </a:lnTo>
                  <a:lnTo>
                    <a:pt x="5117" y="429"/>
                  </a:lnTo>
                  <a:lnTo>
                    <a:pt x="5118" y="427"/>
                  </a:lnTo>
                  <a:close/>
                  <a:moveTo>
                    <a:pt x="4943" y="426"/>
                  </a:moveTo>
                  <a:lnTo>
                    <a:pt x="4945" y="426"/>
                  </a:lnTo>
                  <a:lnTo>
                    <a:pt x="4945" y="427"/>
                  </a:lnTo>
                  <a:lnTo>
                    <a:pt x="4943" y="429"/>
                  </a:lnTo>
                  <a:lnTo>
                    <a:pt x="4943" y="429"/>
                  </a:lnTo>
                  <a:lnTo>
                    <a:pt x="4942" y="427"/>
                  </a:lnTo>
                  <a:lnTo>
                    <a:pt x="4939" y="427"/>
                  </a:lnTo>
                  <a:lnTo>
                    <a:pt x="4940" y="427"/>
                  </a:lnTo>
                  <a:lnTo>
                    <a:pt x="4942" y="427"/>
                  </a:lnTo>
                  <a:lnTo>
                    <a:pt x="4943" y="426"/>
                  </a:lnTo>
                  <a:close/>
                  <a:moveTo>
                    <a:pt x="5169" y="423"/>
                  </a:moveTo>
                  <a:lnTo>
                    <a:pt x="5170" y="423"/>
                  </a:lnTo>
                  <a:lnTo>
                    <a:pt x="5170" y="423"/>
                  </a:lnTo>
                  <a:lnTo>
                    <a:pt x="5170" y="423"/>
                  </a:lnTo>
                  <a:lnTo>
                    <a:pt x="5170" y="424"/>
                  </a:lnTo>
                  <a:lnTo>
                    <a:pt x="5170" y="424"/>
                  </a:lnTo>
                  <a:lnTo>
                    <a:pt x="5169" y="424"/>
                  </a:lnTo>
                  <a:lnTo>
                    <a:pt x="5169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3"/>
                  </a:lnTo>
                  <a:lnTo>
                    <a:pt x="5169" y="423"/>
                  </a:lnTo>
                  <a:close/>
                  <a:moveTo>
                    <a:pt x="5183" y="418"/>
                  </a:move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2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2" y="418"/>
                  </a:lnTo>
                  <a:lnTo>
                    <a:pt x="5183" y="418"/>
                  </a:lnTo>
                  <a:close/>
                  <a:moveTo>
                    <a:pt x="4931" y="416"/>
                  </a:moveTo>
                  <a:lnTo>
                    <a:pt x="4934" y="416"/>
                  </a:lnTo>
                  <a:lnTo>
                    <a:pt x="4936" y="416"/>
                  </a:lnTo>
                  <a:lnTo>
                    <a:pt x="4937" y="418"/>
                  </a:lnTo>
                  <a:lnTo>
                    <a:pt x="4940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6" y="420"/>
                  </a:lnTo>
                  <a:lnTo>
                    <a:pt x="4936" y="420"/>
                  </a:lnTo>
                  <a:lnTo>
                    <a:pt x="4932" y="421"/>
                  </a:lnTo>
                  <a:lnTo>
                    <a:pt x="4931" y="420"/>
                  </a:lnTo>
                  <a:lnTo>
                    <a:pt x="4929" y="418"/>
                  </a:lnTo>
                  <a:lnTo>
                    <a:pt x="4928" y="418"/>
                  </a:lnTo>
                  <a:lnTo>
                    <a:pt x="4926" y="418"/>
                  </a:lnTo>
                  <a:lnTo>
                    <a:pt x="4929" y="416"/>
                  </a:lnTo>
                  <a:lnTo>
                    <a:pt x="4931" y="416"/>
                  </a:lnTo>
                  <a:close/>
                  <a:moveTo>
                    <a:pt x="5204" y="410"/>
                  </a:moveTo>
                  <a:lnTo>
                    <a:pt x="5204" y="413"/>
                  </a:lnTo>
                  <a:lnTo>
                    <a:pt x="5202" y="415"/>
                  </a:lnTo>
                  <a:lnTo>
                    <a:pt x="5200" y="415"/>
                  </a:lnTo>
                  <a:lnTo>
                    <a:pt x="5200" y="415"/>
                  </a:lnTo>
                  <a:lnTo>
                    <a:pt x="5200" y="416"/>
                  </a:lnTo>
                  <a:lnTo>
                    <a:pt x="5199" y="416"/>
                  </a:lnTo>
                  <a:lnTo>
                    <a:pt x="5197" y="416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4" y="418"/>
                  </a:lnTo>
                  <a:lnTo>
                    <a:pt x="5196" y="416"/>
                  </a:lnTo>
                  <a:lnTo>
                    <a:pt x="5196" y="416"/>
                  </a:lnTo>
                  <a:lnTo>
                    <a:pt x="5197" y="415"/>
                  </a:lnTo>
                  <a:lnTo>
                    <a:pt x="5197" y="415"/>
                  </a:lnTo>
                  <a:lnTo>
                    <a:pt x="5197" y="413"/>
                  </a:lnTo>
                  <a:lnTo>
                    <a:pt x="5197" y="413"/>
                  </a:lnTo>
                  <a:lnTo>
                    <a:pt x="5199" y="412"/>
                  </a:lnTo>
                  <a:lnTo>
                    <a:pt x="5199" y="412"/>
                  </a:lnTo>
                  <a:lnTo>
                    <a:pt x="5200" y="412"/>
                  </a:lnTo>
                  <a:lnTo>
                    <a:pt x="5202" y="412"/>
                  </a:lnTo>
                  <a:lnTo>
                    <a:pt x="5202" y="410"/>
                  </a:lnTo>
                  <a:lnTo>
                    <a:pt x="5204" y="410"/>
                  </a:lnTo>
                  <a:lnTo>
                    <a:pt x="5204" y="410"/>
                  </a:lnTo>
                  <a:close/>
                  <a:moveTo>
                    <a:pt x="5" y="405"/>
                  </a:moveTo>
                  <a:lnTo>
                    <a:pt x="6" y="407"/>
                  </a:lnTo>
                  <a:lnTo>
                    <a:pt x="6" y="407"/>
                  </a:lnTo>
                  <a:lnTo>
                    <a:pt x="6" y="407"/>
                  </a:lnTo>
                  <a:lnTo>
                    <a:pt x="6" y="408"/>
                  </a:lnTo>
                  <a:lnTo>
                    <a:pt x="5" y="410"/>
                  </a:lnTo>
                  <a:lnTo>
                    <a:pt x="0" y="412"/>
                  </a:lnTo>
                  <a:lnTo>
                    <a:pt x="0" y="407"/>
                  </a:lnTo>
                  <a:lnTo>
                    <a:pt x="2" y="405"/>
                  </a:lnTo>
                  <a:lnTo>
                    <a:pt x="3" y="405"/>
                  </a:lnTo>
                  <a:lnTo>
                    <a:pt x="5" y="405"/>
                  </a:lnTo>
                  <a:close/>
                  <a:moveTo>
                    <a:pt x="32" y="399"/>
                  </a:moveTo>
                  <a:lnTo>
                    <a:pt x="32" y="399"/>
                  </a:lnTo>
                  <a:lnTo>
                    <a:pt x="32" y="401"/>
                  </a:lnTo>
                  <a:lnTo>
                    <a:pt x="30" y="401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2" y="399"/>
                  </a:lnTo>
                  <a:lnTo>
                    <a:pt x="32" y="399"/>
                  </a:lnTo>
                  <a:close/>
                  <a:moveTo>
                    <a:pt x="24" y="396"/>
                  </a:moveTo>
                  <a:lnTo>
                    <a:pt x="24" y="396"/>
                  </a:lnTo>
                  <a:lnTo>
                    <a:pt x="24" y="399"/>
                  </a:lnTo>
                  <a:lnTo>
                    <a:pt x="25" y="399"/>
                  </a:lnTo>
                  <a:lnTo>
                    <a:pt x="25" y="399"/>
                  </a:lnTo>
                  <a:lnTo>
                    <a:pt x="27" y="397"/>
                  </a:lnTo>
                  <a:lnTo>
                    <a:pt x="27" y="397"/>
                  </a:lnTo>
                  <a:lnTo>
                    <a:pt x="28" y="396"/>
                  </a:lnTo>
                  <a:lnTo>
                    <a:pt x="28" y="397"/>
                  </a:lnTo>
                  <a:lnTo>
                    <a:pt x="30" y="397"/>
                  </a:lnTo>
                  <a:lnTo>
                    <a:pt x="28" y="399"/>
                  </a:lnTo>
                  <a:lnTo>
                    <a:pt x="25" y="401"/>
                  </a:lnTo>
                  <a:lnTo>
                    <a:pt x="25" y="402"/>
                  </a:lnTo>
                  <a:lnTo>
                    <a:pt x="25" y="402"/>
                  </a:lnTo>
                  <a:lnTo>
                    <a:pt x="27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7" y="404"/>
                  </a:lnTo>
                  <a:lnTo>
                    <a:pt x="25" y="404"/>
                  </a:lnTo>
                  <a:lnTo>
                    <a:pt x="24" y="405"/>
                  </a:lnTo>
                  <a:lnTo>
                    <a:pt x="22" y="407"/>
                  </a:lnTo>
                  <a:lnTo>
                    <a:pt x="20" y="407"/>
                  </a:lnTo>
                  <a:lnTo>
                    <a:pt x="19" y="407"/>
                  </a:lnTo>
                  <a:lnTo>
                    <a:pt x="16" y="408"/>
                  </a:lnTo>
                  <a:lnTo>
                    <a:pt x="14" y="408"/>
                  </a:lnTo>
                  <a:lnTo>
                    <a:pt x="14" y="410"/>
                  </a:lnTo>
                  <a:lnTo>
                    <a:pt x="14" y="410"/>
                  </a:lnTo>
                  <a:lnTo>
                    <a:pt x="13" y="410"/>
                  </a:lnTo>
                  <a:lnTo>
                    <a:pt x="13" y="410"/>
                  </a:lnTo>
                  <a:lnTo>
                    <a:pt x="11" y="410"/>
                  </a:lnTo>
                  <a:lnTo>
                    <a:pt x="11" y="410"/>
                  </a:lnTo>
                  <a:lnTo>
                    <a:pt x="9" y="410"/>
                  </a:lnTo>
                  <a:lnTo>
                    <a:pt x="9" y="412"/>
                  </a:lnTo>
                  <a:lnTo>
                    <a:pt x="9" y="412"/>
                  </a:lnTo>
                  <a:lnTo>
                    <a:pt x="8" y="410"/>
                  </a:lnTo>
                  <a:lnTo>
                    <a:pt x="6" y="410"/>
                  </a:lnTo>
                  <a:lnTo>
                    <a:pt x="8" y="408"/>
                  </a:lnTo>
                  <a:lnTo>
                    <a:pt x="9" y="408"/>
                  </a:lnTo>
                  <a:lnTo>
                    <a:pt x="11" y="408"/>
                  </a:lnTo>
                  <a:lnTo>
                    <a:pt x="13" y="407"/>
                  </a:lnTo>
                  <a:lnTo>
                    <a:pt x="16" y="407"/>
                  </a:lnTo>
                  <a:lnTo>
                    <a:pt x="17" y="405"/>
                  </a:lnTo>
                  <a:lnTo>
                    <a:pt x="17" y="404"/>
                  </a:lnTo>
                  <a:lnTo>
                    <a:pt x="17" y="404"/>
                  </a:lnTo>
                  <a:lnTo>
                    <a:pt x="19" y="402"/>
                  </a:lnTo>
                  <a:lnTo>
                    <a:pt x="20" y="402"/>
                  </a:lnTo>
                  <a:lnTo>
                    <a:pt x="20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0" y="401"/>
                  </a:lnTo>
                  <a:lnTo>
                    <a:pt x="19" y="401"/>
                  </a:lnTo>
                  <a:lnTo>
                    <a:pt x="19" y="401"/>
                  </a:lnTo>
                  <a:lnTo>
                    <a:pt x="17" y="401"/>
                  </a:lnTo>
                  <a:lnTo>
                    <a:pt x="17" y="401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7"/>
                  </a:lnTo>
                  <a:lnTo>
                    <a:pt x="19" y="397"/>
                  </a:lnTo>
                  <a:lnTo>
                    <a:pt x="20" y="397"/>
                  </a:lnTo>
                  <a:lnTo>
                    <a:pt x="22" y="396"/>
                  </a:lnTo>
                  <a:lnTo>
                    <a:pt x="24" y="396"/>
                  </a:lnTo>
                  <a:close/>
                  <a:moveTo>
                    <a:pt x="33" y="393"/>
                  </a:moveTo>
                  <a:lnTo>
                    <a:pt x="35" y="393"/>
                  </a:lnTo>
                  <a:lnTo>
                    <a:pt x="36" y="393"/>
                  </a:lnTo>
                  <a:lnTo>
                    <a:pt x="38" y="394"/>
                  </a:lnTo>
                  <a:lnTo>
                    <a:pt x="38" y="394"/>
                  </a:lnTo>
                  <a:lnTo>
                    <a:pt x="36" y="394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3" y="396"/>
                  </a:lnTo>
                  <a:lnTo>
                    <a:pt x="32" y="396"/>
                  </a:lnTo>
                  <a:lnTo>
                    <a:pt x="32" y="394"/>
                  </a:lnTo>
                  <a:lnTo>
                    <a:pt x="32" y="394"/>
                  </a:lnTo>
                  <a:lnTo>
                    <a:pt x="32" y="393"/>
                  </a:lnTo>
                  <a:lnTo>
                    <a:pt x="33" y="393"/>
                  </a:lnTo>
                  <a:lnTo>
                    <a:pt x="33" y="393"/>
                  </a:lnTo>
                  <a:close/>
                  <a:moveTo>
                    <a:pt x="39" y="391"/>
                  </a:moveTo>
                  <a:lnTo>
                    <a:pt x="39" y="391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39" y="394"/>
                  </a:lnTo>
                  <a:lnTo>
                    <a:pt x="39" y="394"/>
                  </a:lnTo>
                  <a:lnTo>
                    <a:pt x="38" y="394"/>
                  </a:lnTo>
                  <a:lnTo>
                    <a:pt x="38" y="393"/>
                  </a:lnTo>
                  <a:lnTo>
                    <a:pt x="38" y="391"/>
                  </a:lnTo>
                  <a:lnTo>
                    <a:pt x="39" y="391"/>
                  </a:lnTo>
                  <a:lnTo>
                    <a:pt x="39" y="391"/>
                  </a:lnTo>
                  <a:close/>
                  <a:moveTo>
                    <a:pt x="79" y="386"/>
                  </a:moveTo>
                  <a:lnTo>
                    <a:pt x="82" y="388"/>
                  </a:lnTo>
                  <a:lnTo>
                    <a:pt x="82" y="388"/>
                  </a:lnTo>
                  <a:lnTo>
                    <a:pt x="84" y="388"/>
                  </a:lnTo>
                  <a:lnTo>
                    <a:pt x="82" y="390"/>
                  </a:lnTo>
                  <a:lnTo>
                    <a:pt x="80" y="388"/>
                  </a:lnTo>
                  <a:lnTo>
                    <a:pt x="79" y="388"/>
                  </a:lnTo>
                  <a:lnTo>
                    <a:pt x="79" y="386"/>
                  </a:lnTo>
                  <a:close/>
                  <a:moveTo>
                    <a:pt x="87" y="377"/>
                  </a:moveTo>
                  <a:lnTo>
                    <a:pt x="87" y="377"/>
                  </a:lnTo>
                  <a:lnTo>
                    <a:pt x="88" y="379"/>
                  </a:lnTo>
                  <a:lnTo>
                    <a:pt x="87" y="379"/>
                  </a:lnTo>
                  <a:lnTo>
                    <a:pt x="87" y="380"/>
                  </a:lnTo>
                  <a:lnTo>
                    <a:pt x="87" y="380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7" y="377"/>
                  </a:lnTo>
                  <a:lnTo>
                    <a:pt x="87" y="377"/>
                  </a:lnTo>
                  <a:close/>
                  <a:moveTo>
                    <a:pt x="68" y="375"/>
                  </a:moveTo>
                  <a:lnTo>
                    <a:pt x="68" y="375"/>
                  </a:lnTo>
                  <a:lnTo>
                    <a:pt x="69" y="377"/>
                  </a:lnTo>
                  <a:lnTo>
                    <a:pt x="69" y="377"/>
                  </a:lnTo>
                  <a:lnTo>
                    <a:pt x="71" y="380"/>
                  </a:lnTo>
                  <a:lnTo>
                    <a:pt x="71" y="380"/>
                  </a:lnTo>
                  <a:lnTo>
                    <a:pt x="73" y="382"/>
                  </a:lnTo>
                  <a:lnTo>
                    <a:pt x="74" y="382"/>
                  </a:lnTo>
                  <a:lnTo>
                    <a:pt x="74" y="382"/>
                  </a:lnTo>
                  <a:lnTo>
                    <a:pt x="76" y="383"/>
                  </a:lnTo>
                  <a:lnTo>
                    <a:pt x="76" y="383"/>
                  </a:lnTo>
                  <a:lnTo>
                    <a:pt x="71" y="382"/>
                  </a:lnTo>
                  <a:lnTo>
                    <a:pt x="69" y="383"/>
                  </a:lnTo>
                  <a:lnTo>
                    <a:pt x="68" y="383"/>
                  </a:lnTo>
                  <a:lnTo>
                    <a:pt x="61" y="385"/>
                  </a:lnTo>
                  <a:lnTo>
                    <a:pt x="60" y="385"/>
                  </a:lnTo>
                  <a:lnTo>
                    <a:pt x="58" y="385"/>
                  </a:lnTo>
                  <a:lnTo>
                    <a:pt x="57" y="386"/>
                  </a:lnTo>
                  <a:lnTo>
                    <a:pt x="57" y="388"/>
                  </a:lnTo>
                  <a:lnTo>
                    <a:pt x="55" y="388"/>
                  </a:lnTo>
                  <a:lnTo>
                    <a:pt x="54" y="388"/>
                  </a:lnTo>
                  <a:lnTo>
                    <a:pt x="50" y="388"/>
                  </a:lnTo>
                  <a:lnTo>
                    <a:pt x="50" y="388"/>
                  </a:lnTo>
                  <a:lnTo>
                    <a:pt x="49" y="388"/>
                  </a:lnTo>
                  <a:lnTo>
                    <a:pt x="49" y="386"/>
                  </a:lnTo>
                  <a:lnTo>
                    <a:pt x="49" y="385"/>
                  </a:lnTo>
                  <a:lnTo>
                    <a:pt x="49" y="385"/>
                  </a:lnTo>
                  <a:lnTo>
                    <a:pt x="50" y="383"/>
                  </a:lnTo>
                  <a:lnTo>
                    <a:pt x="52" y="383"/>
                  </a:lnTo>
                  <a:lnTo>
                    <a:pt x="54" y="379"/>
                  </a:lnTo>
                  <a:lnTo>
                    <a:pt x="55" y="379"/>
                  </a:lnTo>
                  <a:lnTo>
                    <a:pt x="55" y="379"/>
                  </a:lnTo>
                  <a:lnTo>
                    <a:pt x="58" y="379"/>
                  </a:lnTo>
                  <a:lnTo>
                    <a:pt x="60" y="377"/>
                  </a:lnTo>
                  <a:lnTo>
                    <a:pt x="65" y="375"/>
                  </a:lnTo>
                  <a:lnTo>
                    <a:pt x="65" y="375"/>
                  </a:lnTo>
                  <a:lnTo>
                    <a:pt x="68" y="375"/>
                  </a:lnTo>
                  <a:close/>
                  <a:moveTo>
                    <a:pt x="128" y="375"/>
                  </a:moveTo>
                  <a:lnTo>
                    <a:pt x="129" y="375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8" y="377"/>
                  </a:lnTo>
                  <a:lnTo>
                    <a:pt x="128" y="375"/>
                  </a:lnTo>
                  <a:lnTo>
                    <a:pt x="128" y="375"/>
                  </a:lnTo>
                  <a:close/>
                  <a:moveTo>
                    <a:pt x="126" y="372"/>
                  </a:moveTo>
                  <a:lnTo>
                    <a:pt x="126" y="374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5" y="375"/>
                  </a:lnTo>
                  <a:lnTo>
                    <a:pt x="125" y="375"/>
                  </a:lnTo>
                  <a:lnTo>
                    <a:pt x="125" y="374"/>
                  </a:lnTo>
                  <a:lnTo>
                    <a:pt x="125" y="374"/>
                  </a:lnTo>
                  <a:lnTo>
                    <a:pt x="126" y="374"/>
                  </a:lnTo>
                  <a:lnTo>
                    <a:pt x="126" y="374"/>
                  </a:lnTo>
                  <a:lnTo>
                    <a:pt x="126" y="372"/>
                  </a:lnTo>
                  <a:lnTo>
                    <a:pt x="126" y="372"/>
                  </a:lnTo>
                  <a:lnTo>
                    <a:pt x="126" y="372"/>
                  </a:lnTo>
                  <a:close/>
                  <a:moveTo>
                    <a:pt x="531" y="371"/>
                  </a:moveTo>
                  <a:lnTo>
                    <a:pt x="531" y="371"/>
                  </a:lnTo>
                  <a:lnTo>
                    <a:pt x="533" y="372"/>
                  </a:lnTo>
                  <a:lnTo>
                    <a:pt x="535" y="375"/>
                  </a:lnTo>
                  <a:lnTo>
                    <a:pt x="536" y="377"/>
                  </a:lnTo>
                  <a:lnTo>
                    <a:pt x="536" y="379"/>
                  </a:lnTo>
                  <a:lnTo>
                    <a:pt x="535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7"/>
                  </a:lnTo>
                  <a:lnTo>
                    <a:pt x="531" y="375"/>
                  </a:lnTo>
                  <a:lnTo>
                    <a:pt x="531" y="375"/>
                  </a:lnTo>
                  <a:lnTo>
                    <a:pt x="530" y="375"/>
                  </a:lnTo>
                  <a:lnTo>
                    <a:pt x="530" y="375"/>
                  </a:lnTo>
                  <a:lnTo>
                    <a:pt x="531" y="374"/>
                  </a:lnTo>
                  <a:lnTo>
                    <a:pt x="531" y="372"/>
                  </a:lnTo>
                  <a:lnTo>
                    <a:pt x="531" y="372"/>
                  </a:lnTo>
                  <a:lnTo>
                    <a:pt x="531" y="371"/>
                  </a:lnTo>
                  <a:close/>
                  <a:moveTo>
                    <a:pt x="121" y="371"/>
                  </a:moveTo>
                  <a:lnTo>
                    <a:pt x="121" y="371"/>
                  </a:lnTo>
                  <a:lnTo>
                    <a:pt x="121" y="372"/>
                  </a:lnTo>
                  <a:lnTo>
                    <a:pt x="121" y="372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17" y="377"/>
                  </a:lnTo>
                  <a:lnTo>
                    <a:pt x="117" y="379"/>
                  </a:lnTo>
                  <a:lnTo>
                    <a:pt x="117" y="377"/>
                  </a:lnTo>
                  <a:lnTo>
                    <a:pt x="118" y="375"/>
                  </a:lnTo>
                  <a:lnTo>
                    <a:pt x="118" y="375"/>
                  </a:lnTo>
                  <a:lnTo>
                    <a:pt x="117" y="374"/>
                  </a:lnTo>
                  <a:lnTo>
                    <a:pt x="118" y="374"/>
                  </a:lnTo>
                  <a:lnTo>
                    <a:pt x="118" y="374"/>
                  </a:lnTo>
                  <a:lnTo>
                    <a:pt x="120" y="372"/>
                  </a:lnTo>
                  <a:lnTo>
                    <a:pt x="120" y="372"/>
                  </a:lnTo>
                  <a:lnTo>
                    <a:pt x="121" y="371"/>
                  </a:lnTo>
                  <a:lnTo>
                    <a:pt x="121" y="371"/>
                  </a:lnTo>
                  <a:close/>
                  <a:moveTo>
                    <a:pt x="506" y="371"/>
                  </a:moveTo>
                  <a:lnTo>
                    <a:pt x="509" y="372"/>
                  </a:lnTo>
                  <a:lnTo>
                    <a:pt x="509" y="374"/>
                  </a:lnTo>
                  <a:lnTo>
                    <a:pt x="511" y="374"/>
                  </a:lnTo>
                  <a:lnTo>
                    <a:pt x="511" y="375"/>
                  </a:lnTo>
                  <a:lnTo>
                    <a:pt x="511" y="377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4" y="379"/>
                  </a:lnTo>
                  <a:lnTo>
                    <a:pt x="514" y="379"/>
                  </a:lnTo>
                  <a:lnTo>
                    <a:pt x="516" y="379"/>
                  </a:lnTo>
                  <a:lnTo>
                    <a:pt x="516" y="379"/>
                  </a:lnTo>
                  <a:lnTo>
                    <a:pt x="516" y="380"/>
                  </a:lnTo>
                  <a:lnTo>
                    <a:pt x="516" y="382"/>
                  </a:lnTo>
                  <a:lnTo>
                    <a:pt x="514" y="382"/>
                  </a:lnTo>
                  <a:lnTo>
                    <a:pt x="514" y="383"/>
                  </a:lnTo>
                  <a:lnTo>
                    <a:pt x="512" y="382"/>
                  </a:lnTo>
                  <a:lnTo>
                    <a:pt x="512" y="382"/>
                  </a:lnTo>
                  <a:lnTo>
                    <a:pt x="509" y="380"/>
                  </a:lnTo>
                  <a:lnTo>
                    <a:pt x="509" y="379"/>
                  </a:lnTo>
                  <a:lnTo>
                    <a:pt x="509" y="377"/>
                  </a:lnTo>
                  <a:lnTo>
                    <a:pt x="508" y="377"/>
                  </a:lnTo>
                  <a:lnTo>
                    <a:pt x="508" y="375"/>
                  </a:lnTo>
                  <a:lnTo>
                    <a:pt x="506" y="374"/>
                  </a:lnTo>
                  <a:lnTo>
                    <a:pt x="506" y="372"/>
                  </a:lnTo>
                  <a:lnTo>
                    <a:pt x="505" y="372"/>
                  </a:lnTo>
                  <a:lnTo>
                    <a:pt x="503" y="371"/>
                  </a:lnTo>
                  <a:lnTo>
                    <a:pt x="505" y="371"/>
                  </a:lnTo>
                  <a:lnTo>
                    <a:pt x="506" y="371"/>
                  </a:lnTo>
                  <a:close/>
                  <a:moveTo>
                    <a:pt x="115" y="369"/>
                  </a:moveTo>
                  <a:lnTo>
                    <a:pt x="115" y="369"/>
                  </a:lnTo>
                  <a:lnTo>
                    <a:pt x="115" y="371"/>
                  </a:lnTo>
                  <a:lnTo>
                    <a:pt x="114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5" y="369"/>
                  </a:lnTo>
                  <a:close/>
                  <a:moveTo>
                    <a:pt x="109" y="369"/>
                  </a:moveTo>
                  <a:lnTo>
                    <a:pt x="110" y="369"/>
                  </a:lnTo>
                  <a:lnTo>
                    <a:pt x="110" y="369"/>
                  </a:lnTo>
                  <a:lnTo>
                    <a:pt x="110" y="369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71"/>
                  </a:lnTo>
                  <a:lnTo>
                    <a:pt x="112" y="372"/>
                  </a:lnTo>
                  <a:lnTo>
                    <a:pt x="114" y="372"/>
                  </a:lnTo>
                  <a:lnTo>
                    <a:pt x="114" y="372"/>
                  </a:lnTo>
                  <a:lnTo>
                    <a:pt x="110" y="374"/>
                  </a:lnTo>
                  <a:lnTo>
                    <a:pt x="110" y="372"/>
                  </a:lnTo>
                  <a:lnTo>
                    <a:pt x="109" y="374"/>
                  </a:lnTo>
                  <a:lnTo>
                    <a:pt x="109" y="374"/>
                  </a:lnTo>
                  <a:lnTo>
                    <a:pt x="107" y="374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9" y="369"/>
                  </a:lnTo>
                  <a:lnTo>
                    <a:pt x="109" y="369"/>
                  </a:lnTo>
                  <a:close/>
                  <a:moveTo>
                    <a:pt x="505" y="366"/>
                  </a:moveTo>
                  <a:lnTo>
                    <a:pt x="506" y="366"/>
                  </a:lnTo>
                  <a:lnTo>
                    <a:pt x="506" y="366"/>
                  </a:lnTo>
                  <a:lnTo>
                    <a:pt x="506" y="366"/>
                  </a:lnTo>
                  <a:lnTo>
                    <a:pt x="505" y="368"/>
                  </a:lnTo>
                  <a:lnTo>
                    <a:pt x="505" y="368"/>
                  </a:lnTo>
                  <a:lnTo>
                    <a:pt x="503" y="369"/>
                  </a:lnTo>
                  <a:lnTo>
                    <a:pt x="503" y="369"/>
                  </a:lnTo>
                  <a:lnTo>
                    <a:pt x="501" y="371"/>
                  </a:lnTo>
                  <a:lnTo>
                    <a:pt x="501" y="371"/>
                  </a:lnTo>
                  <a:lnTo>
                    <a:pt x="501" y="368"/>
                  </a:lnTo>
                  <a:lnTo>
                    <a:pt x="500" y="366"/>
                  </a:lnTo>
                  <a:lnTo>
                    <a:pt x="501" y="366"/>
                  </a:lnTo>
                  <a:lnTo>
                    <a:pt x="501" y="366"/>
                  </a:lnTo>
                  <a:lnTo>
                    <a:pt x="503" y="366"/>
                  </a:lnTo>
                  <a:lnTo>
                    <a:pt x="505" y="366"/>
                  </a:lnTo>
                  <a:close/>
                  <a:moveTo>
                    <a:pt x="183" y="358"/>
                  </a:moveTo>
                  <a:lnTo>
                    <a:pt x="184" y="358"/>
                  </a:lnTo>
                  <a:lnTo>
                    <a:pt x="184" y="358"/>
                  </a:lnTo>
                  <a:lnTo>
                    <a:pt x="184" y="360"/>
                  </a:lnTo>
                  <a:lnTo>
                    <a:pt x="183" y="361"/>
                  </a:lnTo>
                  <a:lnTo>
                    <a:pt x="183" y="361"/>
                  </a:lnTo>
                  <a:lnTo>
                    <a:pt x="181" y="360"/>
                  </a:lnTo>
                  <a:lnTo>
                    <a:pt x="181" y="360"/>
                  </a:lnTo>
                  <a:lnTo>
                    <a:pt x="183" y="358"/>
                  </a:lnTo>
                  <a:lnTo>
                    <a:pt x="183" y="358"/>
                  </a:lnTo>
                  <a:close/>
                  <a:moveTo>
                    <a:pt x="535" y="356"/>
                  </a:moveTo>
                  <a:lnTo>
                    <a:pt x="536" y="358"/>
                  </a:lnTo>
                  <a:lnTo>
                    <a:pt x="538" y="360"/>
                  </a:lnTo>
                  <a:lnTo>
                    <a:pt x="539" y="361"/>
                  </a:lnTo>
                  <a:lnTo>
                    <a:pt x="539" y="363"/>
                  </a:lnTo>
                  <a:lnTo>
                    <a:pt x="539" y="364"/>
                  </a:lnTo>
                  <a:lnTo>
                    <a:pt x="539" y="366"/>
                  </a:lnTo>
                  <a:lnTo>
                    <a:pt x="539" y="369"/>
                  </a:lnTo>
                  <a:lnTo>
                    <a:pt x="538" y="371"/>
                  </a:lnTo>
                  <a:lnTo>
                    <a:pt x="536" y="372"/>
                  </a:lnTo>
                  <a:lnTo>
                    <a:pt x="535" y="372"/>
                  </a:lnTo>
                  <a:lnTo>
                    <a:pt x="535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69"/>
                  </a:lnTo>
                  <a:lnTo>
                    <a:pt x="533" y="369"/>
                  </a:lnTo>
                  <a:lnTo>
                    <a:pt x="531" y="369"/>
                  </a:lnTo>
                  <a:lnTo>
                    <a:pt x="531" y="369"/>
                  </a:lnTo>
                  <a:lnTo>
                    <a:pt x="530" y="371"/>
                  </a:lnTo>
                  <a:lnTo>
                    <a:pt x="528" y="372"/>
                  </a:lnTo>
                  <a:lnTo>
                    <a:pt x="528" y="374"/>
                  </a:lnTo>
                  <a:lnTo>
                    <a:pt x="527" y="372"/>
                  </a:lnTo>
                  <a:lnTo>
                    <a:pt x="527" y="369"/>
                  </a:lnTo>
                  <a:lnTo>
                    <a:pt x="527" y="368"/>
                  </a:lnTo>
                  <a:lnTo>
                    <a:pt x="528" y="366"/>
                  </a:lnTo>
                  <a:lnTo>
                    <a:pt x="530" y="364"/>
                  </a:lnTo>
                  <a:lnTo>
                    <a:pt x="530" y="360"/>
                  </a:lnTo>
                  <a:lnTo>
                    <a:pt x="535" y="356"/>
                  </a:lnTo>
                  <a:close/>
                  <a:moveTo>
                    <a:pt x="501" y="350"/>
                  </a:moveTo>
                  <a:lnTo>
                    <a:pt x="505" y="350"/>
                  </a:lnTo>
                  <a:lnTo>
                    <a:pt x="508" y="350"/>
                  </a:lnTo>
                  <a:lnTo>
                    <a:pt x="508" y="350"/>
                  </a:lnTo>
                  <a:lnTo>
                    <a:pt x="509" y="352"/>
                  </a:lnTo>
                  <a:lnTo>
                    <a:pt x="509" y="352"/>
                  </a:lnTo>
                  <a:lnTo>
                    <a:pt x="509" y="353"/>
                  </a:lnTo>
                  <a:lnTo>
                    <a:pt x="509" y="353"/>
                  </a:lnTo>
                  <a:lnTo>
                    <a:pt x="509" y="355"/>
                  </a:lnTo>
                  <a:lnTo>
                    <a:pt x="509" y="355"/>
                  </a:lnTo>
                  <a:lnTo>
                    <a:pt x="514" y="356"/>
                  </a:lnTo>
                  <a:lnTo>
                    <a:pt x="516" y="358"/>
                  </a:lnTo>
                  <a:lnTo>
                    <a:pt x="517" y="360"/>
                  </a:lnTo>
                  <a:lnTo>
                    <a:pt x="517" y="361"/>
                  </a:lnTo>
                  <a:lnTo>
                    <a:pt x="519" y="363"/>
                  </a:lnTo>
                  <a:lnTo>
                    <a:pt x="520" y="366"/>
                  </a:lnTo>
                  <a:lnTo>
                    <a:pt x="522" y="366"/>
                  </a:lnTo>
                  <a:lnTo>
                    <a:pt x="522" y="368"/>
                  </a:lnTo>
                  <a:lnTo>
                    <a:pt x="522" y="368"/>
                  </a:lnTo>
                  <a:lnTo>
                    <a:pt x="520" y="366"/>
                  </a:lnTo>
                  <a:lnTo>
                    <a:pt x="517" y="364"/>
                  </a:lnTo>
                  <a:lnTo>
                    <a:pt x="517" y="364"/>
                  </a:lnTo>
                  <a:lnTo>
                    <a:pt x="517" y="366"/>
                  </a:lnTo>
                  <a:lnTo>
                    <a:pt x="516" y="366"/>
                  </a:lnTo>
                  <a:lnTo>
                    <a:pt x="516" y="368"/>
                  </a:lnTo>
                  <a:lnTo>
                    <a:pt x="516" y="368"/>
                  </a:lnTo>
                  <a:lnTo>
                    <a:pt x="519" y="368"/>
                  </a:lnTo>
                  <a:lnTo>
                    <a:pt x="520" y="369"/>
                  </a:lnTo>
                  <a:lnTo>
                    <a:pt x="522" y="369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5" y="372"/>
                  </a:lnTo>
                  <a:lnTo>
                    <a:pt x="525" y="372"/>
                  </a:lnTo>
                  <a:lnTo>
                    <a:pt x="525" y="375"/>
                  </a:lnTo>
                  <a:lnTo>
                    <a:pt x="525" y="377"/>
                  </a:lnTo>
                  <a:lnTo>
                    <a:pt x="525" y="377"/>
                  </a:lnTo>
                  <a:lnTo>
                    <a:pt x="525" y="379"/>
                  </a:lnTo>
                  <a:lnTo>
                    <a:pt x="525" y="379"/>
                  </a:lnTo>
                  <a:lnTo>
                    <a:pt x="525" y="380"/>
                  </a:lnTo>
                  <a:lnTo>
                    <a:pt x="525" y="380"/>
                  </a:lnTo>
                  <a:lnTo>
                    <a:pt x="524" y="382"/>
                  </a:lnTo>
                  <a:lnTo>
                    <a:pt x="524" y="382"/>
                  </a:lnTo>
                  <a:lnTo>
                    <a:pt x="522" y="382"/>
                  </a:lnTo>
                  <a:lnTo>
                    <a:pt x="522" y="382"/>
                  </a:lnTo>
                  <a:lnTo>
                    <a:pt x="520" y="380"/>
                  </a:lnTo>
                  <a:lnTo>
                    <a:pt x="520" y="379"/>
                  </a:lnTo>
                  <a:lnTo>
                    <a:pt x="519" y="379"/>
                  </a:lnTo>
                  <a:lnTo>
                    <a:pt x="517" y="379"/>
                  </a:lnTo>
                  <a:lnTo>
                    <a:pt x="517" y="377"/>
                  </a:lnTo>
                  <a:lnTo>
                    <a:pt x="517" y="377"/>
                  </a:lnTo>
                  <a:lnTo>
                    <a:pt x="516" y="377"/>
                  </a:lnTo>
                  <a:lnTo>
                    <a:pt x="516" y="375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4" y="374"/>
                  </a:lnTo>
                  <a:lnTo>
                    <a:pt x="514" y="375"/>
                  </a:lnTo>
                  <a:lnTo>
                    <a:pt x="514" y="375"/>
                  </a:lnTo>
                  <a:lnTo>
                    <a:pt x="512" y="375"/>
                  </a:lnTo>
                  <a:lnTo>
                    <a:pt x="511" y="372"/>
                  </a:lnTo>
                  <a:lnTo>
                    <a:pt x="509" y="371"/>
                  </a:lnTo>
                  <a:lnTo>
                    <a:pt x="508" y="371"/>
                  </a:lnTo>
                  <a:lnTo>
                    <a:pt x="509" y="369"/>
                  </a:lnTo>
                  <a:lnTo>
                    <a:pt x="509" y="369"/>
                  </a:lnTo>
                  <a:lnTo>
                    <a:pt x="511" y="369"/>
                  </a:lnTo>
                  <a:lnTo>
                    <a:pt x="511" y="369"/>
                  </a:lnTo>
                  <a:lnTo>
                    <a:pt x="509" y="366"/>
                  </a:lnTo>
                  <a:lnTo>
                    <a:pt x="509" y="366"/>
                  </a:lnTo>
                  <a:lnTo>
                    <a:pt x="509" y="364"/>
                  </a:lnTo>
                  <a:lnTo>
                    <a:pt x="509" y="364"/>
                  </a:lnTo>
                  <a:lnTo>
                    <a:pt x="506" y="364"/>
                  </a:lnTo>
                  <a:lnTo>
                    <a:pt x="506" y="364"/>
                  </a:lnTo>
                  <a:lnTo>
                    <a:pt x="505" y="363"/>
                  </a:lnTo>
                  <a:lnTo>
                    <a:pt x="505" y="363"/>
                  </a:lnTo>
                  <a:lnTo>
                    <a:pt x="503" y="363"/>
                  </a:lnTo>
                  <a:lnTo>
                    <a:pt x="501" y="363"/>
                  </a:lnTo>
                  <a:lnTo>
                    <a:pt x="501" y="361"/>
                  </a:lnTo>
                  <a:lnTo>
                    <a:pt x="500" y="361"/>
                  </a:lnTo>
                  <a:lnTo>
                    <a:pt x="500" y="360"/>
                  </a:lnTo>
                  <a:lnTo>
                    <a:pt x="501" y="360"/>
                  </a:lnTo>
                  <a:lnTo>
                    <a:pt x="503" y="360"/>
                  </a:lnTo>
                  <a:lnTo>
                    <a:pt x="503" y="361"/>
                  </a:lnTo>
                  <a:lnTo>
                    <a:pt x="505" y="361"/>
                  </a:lnTo>
                  <a:lnTo>
                    <a:pt x="506" y="360"/>
                  </a:lnTo>
                  <a:lnTo>
                    <a:pt x="506" y="358"/>
                  </a:lnTo>
                  <a:lnTo>
                    <a:pt x="506" y="358"/>
                  </a:lnTo>
                  <a:lnTo>
                    <a:pt x="506" y="356"/>
                  </a:lnTo>
                  <a:lnTo>
                    <a:pt x="506" y="356"/>
                  </a:lnTo>
                  <a:lnTo>
                    <a:pt x="505" y="355"/>
                  </a:lnTo>
                  <a:lnTo>
                    <a:pt x="503" y="356"/>
                  </a:lnTo>
                  <a:lnTo>
                    <a:pt x="500" y="358"/>
                  </a:lnTo>
                  <a:lnTo>
                    <a:pt x="500" y="356"/>
                  </a:lnTo>
                  <a:lnTo>
                    <a:pt x="500" y="356"/>
                  </a:lnTo>
                  <a:lnTo>
                    <a:pt x="501" y="355"/>
                  </a:lnTo>
                  <a:lnTo>
                    <a:pt x="503" y="353"/>
                  </a:lnTo>
                  <a:lnTo>
                    <a:pt x="503" y="353"/>
                  </a:lnTo>
                  <a:lnTo>
                    <a:pt x="501" y="352"/>
                  </a:lnTo>
                  <a:lnTo>
                    <a:pt x="501" y="350"/>
                  </a:lnTo>
                  <a:lnTo>
                    <a:pt x="501" y="350"/>
                  </a:lnTo>
                  <a:close/>
                  <a:moveTo>
                    <a:pt x="511" y="347"/>
                  </a:moveTo>
                  <a:lnTo>
                    <a:pt x="514" y="347"/>
                  </a:lnTo>
                  <a:lnTo>
                    <a:pt x="516" y="347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4" y="352"/>
                  </a:lnTo>
                  <a:lnTo>
                    <a:pt x="512" y="352"/>
                  </a:lnTo>
                  <a:lnTo>
                    <a:pt x="511" y="352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11" y="347"/>
                  </a:lnTo>
                  <a:lnTo>
                    <a:pt x="511" y="347"/>
                  </a:lnTo>
                  <a:close/>
                  <a:moveTo>
                    <a:pt x="519" y="345"/>
                  </a:moveTo>
                  <a:lnTo>
                    <a:pt x="520" y="347"/>
                  </a:lnTo>
                  <a:lnTo>
                    <a:pt x="522" y="349"/>
                  </a:lnTo>
                  <a:lnTo>
                    <a:pt x="524" y="352"/>
                  </a:lnTo>
                  <a:lnTo>
                    <a:pt x="524" y="353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0" y="358"/>
                  </a:lnTo>
                  <a:lnTo>
                    <a:pt x="519" y="358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5"/>
                  </a:lnTo>
                  <a:lnTo>
                    <a:pt x="516" y="355"/>
                  </a:lnTo>
                  <a:lnTo>
                    <a:pt x="516" y="355"/>
                  </a:lnTo>
                  <a:lnTo>
                    <a:pt x="514" y="353"/>
                  </a:lnTo>
                  <a:lnTo>
                    <a:pt x="514" y="352"/>
                  </a:lnTo>
                  <a:lnTo>
                    <a:pt x="514" y="352"/>
                  </a:lnTo>
                  <a:lnTo>
                    <a:pt x="516" y="352"/>
                  </a:lnTo>
                  <a:lnTo>
                    <a:pt x="517" y="350"/>
                  </a:lnTo>
                  <a:lnTo>
                    <a:pt x="517" y="350"/>
                  </a:lnTo>
                  <a:lnTo>
                    <a:pt x="519" y="345"/>
                  </a:lnTo>
                  <a:close/>
                  <a:moveTo>
                    <a:pt x="199" y="344"/>
                  </a:moveTo>
                  <a:lnTo>
                    <a:pt x="200" y="344"/>
                  </a:lnTo>
                  <a:lnTo>
                    <a:pt x="200" y="344"/>
                  </a:lnTo>
                  <a:lnTo>
                    <a:pt x="199" y="345"/>
                  </a:lnTo>
                  <a:lnTo>
                    <a:pt x="197" y="347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7" y="345"/>
                  </a:lnTo>
                  <a:lnTo>
                    <a:pt x="199" y="344"/>
                  </a:lnTo>
                  <a:close/>
                  <a:moveTo>
                    <a:pt x="203" y="344"/>
                  </a:moveTo>
                  <a:lnTo>
                    <a:pt x="205" y="344"/>
                  </a:lnTo>
                  <a:lnTo>
                    <a:pt x="205" y="344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3" y="345"/>
                  </a:lnTo>
                  <a:lnTo>
                    <a:pt x="203" y="345"/>
                  </a:lnTo>
                  <a:lnTo>
                    <a:pt x="202" y="345"/>
                  </a:lnTo>
                  <a:lnTo>
                    <a:pt x="202" y="345"/>
                  </a:lnTo>
                  <a:lnTo>
                    <a:pt x="203" y="344"/>
                  </a:lnTo>
                  <a:close/>
                  <a:moveTo>
                    <a:pt x="5183" y="344"/>
                  </a:moveTo>
                  <a:lnTo>
                    <a:pt x="5185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5" y="345"/>
                  </a:lnTo>
                  <a:lnTo>
                    <a:pt x="5185" y="345"/>
                  </a:lnTo>
                  <a:lnTo>
                    <a:pt x="5183" y="344"/>
                  </a:lnTo>
                  <a:lnTo>
                    <a:pt x="5183" y="344"/>
                  </a:lnTo>
                  <a:close/>
                  <a:moveTo>
                    <a:pt x="512" y="341"/>
                  </a:moveTo>
                  <a:lnTo>
                    <a:pt x="516" y="342"/>
                  </a:lnTo>
                  <a:lnTo>
                    <a:pt x="516" y="344"/>
                  </a:lnTo>
                  <a:lnTo>
                    <a:pt x="516" y="344"/>
                  </a:lnTo>
                  <a:lnTo>
                    <a:pt x="516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2" y="345"/>
                  </a:lnTo>
                  <a:lnTo>
                    <a:pt x="511" y="345"/>
                  </a:lnTo>
                  <a:lnTo>
                    <a:pt x="511" y="345"/>
                  </a:lnTo>
                  <a:lnTo>
                    <a:pt x="511" y="344"/>
                  </a:lnTo>
                  <a:lnTo>
                    <a:pt x="511" y="344"/>
                  </a:lnTo>
                  <a:lnTo>
                    <a:pt x="512" y="342"/>
                  </a:lnTo>
                  <a:lnTo>
                    <a:pt x="512" y="341"/>
                  </a:lnTo>
                  <a:close/>
                  <a:moveTo>
                    <a:pt x="494" y="338"/>
                  </a:moveTo>
                  <a:lnTo>
                    <a:pt x="495" y="338"/>
                  </a:lnTo>
                  <a:lnTo>
                    <a:pt x="495" y="339"/>
                  </a:lnTo>
                  <a:lnTo>
                    <a:pt x="495" y="339"/>
                  </a:lnTo>
                  <a:lnTo>
                    <a:pt x="497" y="341"/>
                  </a:lnTo>
                  <a:lnTo>
                    <a:pt x="498" y="341"/>
                  </a:lnTo>
                  <a:lnTo>
                    <a:pt x="498" y="341"/>
                  </a:lnTo>
                  <a:lnTo>
                    <a:pt x="500" y="342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7" y="347"/>
                  </a:lnTo>
                  <a:lnTo>
                    <a:pt x="498" y="349"/>
                  </a:lnTo>
                  <a:lnTo>
                    <a:pt x="497" y="350"/>
                  </a:lnTo>
                  <a:lnTo>
                    <a:pt x="497" y="352"/>
                  </a:lnTo>
                  <a:lnTo>
                    <a:pt x="497" y="353"/>
                  </a:lnTo>
                  <a:lnTo>
                    <a:pt x="497" y="355"/>
                  </a:lnTo>
                  <a:lnTo>
                    <a:pt x="495" y="355"/>
                  </a:lnTo>
                  <a:lnTo>
                    <a:pt x="495" y="353"/>
                  </a:lnTo>
                  <a:lnTo>
                    <a:pt x="495" y="353"/>
                  </a:lnTo>
                  <a:lnTo>
                    <a:pt x="494" y="355"/>
                  </a:lnTo>
                  <a:lnTo>
                    <a:pt x="494" y="355"/>
                  </a:lnTo>
                  <a:lnTo>
                    <a:pt x="492" y="352"/>
                  </a:lnTo>
                  <a:lnTo>
                    <a:pt x="494" y="349"/>
                  </a:lnTo>
                  <a:lnTo>
                    <a:pt x="495" y="347"/>
                  </a:lnTo>
                  <a:lnTo>
                    <a:pt x="494" y="345"/>
                  </a:lnTo>
                  <a:lnTo>
                    <a:pt x="492" y="344"/>
                  </a:lnTo>
                  <a:lnTo>
                    <a:pt x="492" y="344"/>
                  </a:lnTo>
                  <a:lnTo>
                    <a:pt x="490" y="342"/>
                  </a:lnTo>
                  <a:lnTo>
                    <a:pt x="490" y="341"/>
                  </a:lnTo>
                  <a:lnTo>
                    <a:pt x="490" y="339"/>
                  </a:lnTo>
                  <a:lnTo>
                    <a:pt x="492" y="338"/>
                  </a:lnTo>
                  <a:lnTo>
                    <a:pt x="494" y="338"/>
                  </a:lnTo>
                  <a:close/>
                  <a:moveTo>
                    <a:pt x="498" y="334"/>
                  </a:moveTo>
                  <a:lnTo>
                    <a:pt x="500" y="334"/>
                  </a:lnTo>
                  <a:lnTo>
                    <a:pt x="505" y="336"/>
                  </a:lnTo>
                  <a:lnTo>
                    <a:pt x="506" y="336"/>
                  </a:lnTo>
                  <a:lnTo>
                    <a:pt x="506" y="336"/>
                  </a:lnTo>
                  <a:lnTo>
                    <a:pt x="508" y="336"/>
                  </a:lnTo>
                  <a:lnTo>
                    <a:pt x="509" y="336"/>
                  </a:lnTo>
                  <a:lnTo>
                    <a:pt x="511" y="338"/>
                  </a:lnTo>
                  <a:lnTo>
                    <a:pt x="511" y="338"/>
                  </a:lnTo>
                  <a:lnTo>
                    <a:pt x="511" y="339"/>
                  </a:lnTo>
                  <a:lnTo>
                    <a:pt x="511" y="341"/>
                  </a:lnTo>
                  <a:lnTo>
                    <a:pt x="511" y="342"/>
                  </a:lnTo>
                  <a:lnTo>
                    <a:pt x="511" y="342"/>
                  </a:lnTo>
                  <a:lnTo>
                    <a:pt x="511" y="344"/>
                  </a:lnTo>
                  <a:lnTo>
                    <a:pt x="509" y="344"/>
                  </a:lnTo>
                  <a:lnTo>
                    <a:pt x="509" y="344"/>
                  </a:lnTo>
                  <a:lnTo>
                    <a:pt x="508" y="342"/>
                  </a:lnTo>
                  <a:lnTo>
                    <a:pt x="506" y="341"/>
                  </a:lnTo>
                  <a:lnTo>
                    <a:pt x="505" y="339"/>
                  </a:lnTo>
                  <a:lnTo>
                    <a:pt x="505" y="339"/>
                  </a:lnTo>
                  <a:lnTo>
                    <a:pt x="506" y="341"/>
                  </a:lnTo>
                  <a:lnTo>
                    <a:pt x="506" y="341"/>
                  </a:lnTo>
                  <a:lnTo>
                    <a:pt x="506" y="342"/>
                  </a:lnTo>
                  <a:lnTo>
                    <a:pt x="508" y="344"/>
                  </a:lnTo>
                  <a:lnTo>
                    <a:pt x="508" y="344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7"/>
                  </a:lnTo>
                  <a:lnTo>
                    <a:pt x="508" y="347"/>
                  </a:lnTo>
                  <a:lnTo>
                    <a:pt x="505" y="347"/>
                  </a:lnTo>
                  <a:lnTo>
                    <a:pt x="503" y="347"/>
                  </a:lnTo>
                  <a:lnTo>
                    <a:pt x="501" y="347"/>
                  </a:lnTo>
                  <a:lnTo>
                    <a:pt x="501" y="347"/>
                  </a:lnTo>
                  <a:lnTo>
                    <a:pt x="501" y="345"/>
                  </a:lnTo>
                  <a:lnTo>
                    <a:pt x="500" y="344"/>
                  </a:lnTo>
                  <a:lnTo>
                    <a:pt x="500" y="342"/>
                  </a:lnTo>
                  <a:lnTo>
                    <a:pt x="500" y="341"/>
                  </a:lnTo>
                  <a:lnTo>
                    <a:pt x="500" y="339"/>
                  </a:lnTo>
                  <a:lnTo>
                    <a:pt x="498" y="338"/>
                  </a:lnTo>
                  <a:lnTo>
                    <a:pt x="497" y="336"/>
                  </a:lnTo>
                  <a:lnTo>
                    <a:pt x="497" y="336"/>
                  </a:lnTo>
                  <a:lnTo>
                    <a:pt x="497" y="334"/>
                  </a:lnTo>
                  <a:lnTo>
                    <a:pt x="498" y="334"/>
                  </a:lnTo>
                  <a:close/>
                  <a:moveTo>
                    <a:pt x="218" y="331"/>
                  </a:move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1" y="333"/>
                  </a:lnTo>
                  <a:lnTo>
                    <a:pt x="219" y="334"/>
                  </a:lnTo>
                  <a:lnTo>
                    <a:pt x="219" y="334"/>
                  </a:lnTo>
                  <a:lnTo>
                    <a:pt x="218" y="336"/>
                  </a:lnTo>
                  <a:lnTo>
                    <a:pt x="216" y="336"/>
                  </a:lnTo>
                  <a:lnTo>
                    <a:pt x="216" y="334"/>
                  </a:lnTo>
                  <a:lnTo>
                    <a:pt x="216" y="333"/>
                  </a:lnTo>
                  <a:lnTo>
                    <a:pt x="218" y="331"/>
                  </a:lnTo>
                  <a:close/>
                  <a:moveTo>
                    <a:pt x="5178" y="331"/>
                  </a:moveTo>
                  <a:lnTo>
                    <a:pt x="5177" y="331"/>
                  </a:lnTo>
                  <a:lnTo>
                    <a:pt x="5175" y="333"/>
                  </a:lnTo>
                  <a:lnTo>
                    <a:pt x="5174" y="333"/>
                  </a:lnTo>
                  <a:lnTo>
                    <a:pt x="5174" y="331"/>
                  </a:lnTo>
                  <a:lnTo>
                    <a:pt x="5174" y="331"/>
                  </a:lnTo>
                  <a:lnTo>
                    <a:pt x="5178" y="331"/>
                  </a:lnTo>
                  <a:close/>
                  <a:moveTo>
                    <a:pt x="475" y="325"/>
                  </a:moveTo>
                  <a:lnTo>
                    <a:pt x="476" y="325"/>
                  </a:lnTo>
                  <a:lnTo>
                    <a:pt x="479" y="327"/>
                  </a:lnTo>
                  <a:lnTo>
                    <a:pt x="481" y="327"/>
                  </a:lnTo>
                  <a:lnTo>
                    <a:pt x="481" y="328"/>
                  </a:lnTo>
                  <a:lnTo>
                    <a:pt x="483" y="331"/>
                  </a:lnTo>
                  <a:lnTo>
                    <a:pt x="484" y="333"/>
                  </a:lnTo>
                  <a:lnTo>
                    <a:pt x="484" y="334"/>
                  </a:lnTo>
                  <a:lnTo>
                    <a:pt x="486" y="339"/>
                  </a:lnTo>
                  <a:lnTo>
                    <a:pt x="487" y="341"/>
                  </a:lnTo>
                  <a:lnTo>
                    <a:pt x="487" y="342"/>
                  </a:lnTo>
                  <a:lnTo>
                    <a:pt x="487" y="344"/>
                  </a:lnTo>
                  <a:lnTo>
                    <a:pt x="487" y="344"/>
                  </a:lnTo>
                  <a:lnTo>
                    <a:pt x="486" y="345"/>
                  </a:lnTo>
                  <a:lnTo>
                    <a:pt x="486" y="345"/>
                  </a:lnTo>
                  <a:lnTo>
                    <a:pt x="487" y="347"/>
                  </a:lnTo>
                  <a:lnTo>
                    <a:pt x="487" y="350"/>
                  </a:lnTo>
                  <a:lnTo>
                    <a:pt x="486" y="352"/>
                  </a:lnTo>
                  <a:lnTo>
                    <a:pt x="486" y="352"/>
                  </a:lnTo>
                  <a:lnTo>
                    <a:pt x="484" y="352"/>
                  </a:lnTo>
                  <a:lnTo>
                    <a:pt x="484" y="350"/>
                  </a:lnTo>
                  <a:lnTo>
                    <a:pt x="484" y="350"/>
                  </a:lnTo>
                  <a:lnTo>
                    <a:pt x="483" y="347"/>
                  </a:lnTo>
                  <a:lnTo>
                    <a:pt x="481" y="345"/>
                  </a:lnTo>
                  <a:lnTo>
                    <a:pt x="481" y="345"/>
                  </a:lnTo>
                  <a:lnTo>
                    <a:pt x="481" y="344"/>
                  </a:lnTo>
                  <a:lnTo>
                    <a:pt x="483" y="344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1" y="342"/>
                  </a:lnTo>
                  <a:lnTo>
                    <a:pt x="479" y="342"/>
                  </a:lnTo>
                  <a:lnTo>
                    <a:pt x="479" y="341"/>
                  </a:lnTo>
                  <a:lnTo>
                    <a:pt x="479" y="339"/>
                  </a:lnTo>
                  <a:lnTo>
                    <a:pt x="479" y="339"/>
                  </a:lnTo>
                  <a:lnTo>
                    <a:pt x="478" y="341"/>
                  </a:lnTo>
                  <a:lnTo>
                    <a:pt x="476" y="339"/>
                  </a:lnTo>
                  <a:lnTo>
                    <a:pt x="476" y="339"/>
                  </a:lnTo>
                  <a:lnTo>
                    <a:pt x="476" y="338"/>
                  </a:lnTo>
                  <a:lnTo>
                    <a:pt x="476" y="338"/>
                  </a:lnTo>
                  <a:lnTo>
                    <a:pt x="478" y="336"/>
                  </a:lnTo>
                  <a:lnTo>
                    <a:pt x="478" y="334"/>
                  </a:lnTo>
                  <a:lnTo>
                    <a:pt x="478" y="334"/>
                  </a:lnTo>
                  <a:lnTo>
                    <a:pt x="476" y="334"/>
                  </a:lnTo>
                  <a:lnTo>
                    <a:pt x="476" y="331"/>
                  </a:lnTo>
                  <a:lnTo>
                    <a:pt x="475" y="331"/>
                  </a:lnTo>
                  <a:lnTo>
                    <a:pt x="475" y="331"/>
                  </a:lnTo>
                  <a:lnTo>
                    <a:pt x="473" y="334"/>
                  </a:lnTo>
                  <a:lnTo>
                    <a:pt x="471" y="334"/>
                  </a:lnTo>
                  <a:lnTo>
                    <a:pt x="470" y="336"/>
                  </a:lnTo>
                  <a:lnTo>
                    <a:pt x="470" y="334"/>
                  </a:lnTo>
                  <a:lnTo>
                    <a:pt x="470" y="334"/>
                  </a:lnTo>
                  <a:lnTo>
                    <a:pt x="470" y="331"/>
                  </a:lnTo>
                  <a:lnTo>
                    <a:pt x="470" y="330"/>
                  </a:lnTo>
                  <a:lnTo>
                    <a:pt x="470" y="330"/>
                  </a:lnTo>
                  <a:lnTo>
                    <a:pt x="471" y="330"/>
                  </a:lnTo>
                  <a:lnTo>
                    <a:pt x="471" y="328"/>
                  </a:lnTo>
                  <a:lnTo>
                    <a:pt x="473" y="328"/>
                  </a:lnTo>
                  <a:lnTo>
                    <a:pt x="473" y="327"/>
                  </a:lnTo>
                  <a:lnTo>
                    <a:pt x="475" y="325"/>
                  </a:lnTo>
                  <a:lnTo>
                    <a:pt x="475" y="325"/>
                  </a:lnTo>
                  <a:close/>
                  <a:moveTo>
                    <a:pt x="214" y="316"/>
                  </a:moveTo>
                  <a:lnTo>
                    <a:pt x="216" y="317"/>
                  </a:lnTo>
                  <a:lnTo>
                    <a:pt x="216" y="317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4" y="317"/>
                  </a:lnTo>
                  <a:lnTo>
                    <a:pt x="213" y="316"/>
                  </a:lnTo>
                  <a:lnTo>
                    <a:pt x="213" y="316"/>
                  </a:lnTo>
                  <a:lnTo>
                    <a:pt x="214" y="316"/>
                  </a:lnTo>
                  <a:close/>
                  <a:moveTo>
                    <a:pt x="219" y="316"/>
                  </a:moveTo>
                  <a:lnTo>
                    <a:pt x="222" y="317"/>
                  </a:lnTo>
                  <a:lnTo>
                    <a:pt x="224" y="317"/>
                  </a:lnTo>
                  <a:lnTo>
                    <a:pt x="222" y="319"/>
                  </a:lnTo>
                  <a:lnTo>
                    <a:pt x="222" y="320"/>
                  </a:lnTo>
                  <a:lnTo>
                    <a:pt x="224" y="320"/>
                  </a:lnTo>
                  <a:lnTo>
                    <a:pt x="225" y="319"/>
                  </a:lnTo>
                  <a:lnTo>
                    <a:pt x="227" y="319"/>
                  </a:lnTo>
                  <a:lnTo>
                    <a:pt x="229" y="319"/>
                  </a:lnTo>
                  <a:lnTo>
                    <a:pt x="229" y="319"/>
                  </a:lnTo>
                  <a:lnTo>
                    <a:pt x="230" y="319"/>
                  </a:lnTo>
                  <a:lnTo>
                    <a:pt x="229" y="320"/>
                  </a:lnTo>
                  <a:lnTo>
                    <a:pt x="229" y="320"/>
                  </a:lnTo>
                  <a:lnTo>
                    <a:pt x="229" y="322"/>
                  </a:lnTo>
                  <a:lnTo>
                    <a:pt x="230" y="322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27" y="327"/>
                  </a:lnTo>
                  <a:lnTo>
                    <a:pt x="224" y="325"/>
                  </a:lnTo>
                  <a:lnTo>
                    <a:pt x="222" y="325"/>
                  </a:lnTo>
                  <a:lnTo>
                    <a:pt x="222" y="325"/>
                  </a:lnTo>
                  <a:lnTo>
                    <a:pt x="221" y="327"/>
                  </a:lnTo>
                  <a:lnTo>
                    <a:pt x="222" y="327"/>
                  </a:lnTo>
                  <a:lnTo>
                    <a:pt x="224" y="327"/>
                  </a:lnTo>
                  <a:lnTo>
                    <a:pt x="225" y="327"/>
                  </a:lnTo>
                  <a:lnTo>
                    <a:pt x="225" y="328"/>
                  </a:lnTo>
                  <a:lnTo>
                    <a:pt x="225" y="328"/>
                  </a:lnTo>
                  <a:lnTo>
                    <a:pt x="225" y="330"/>
                  </a:lnTo>
                  <a:lnTo>
                    <a:pt x="224" y="330"/>
                  </a:lnTo>
                  <a:lnTo>
                    <a:pt x="222" y="330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18" y="331"/>
                  </a:lnTo>
                  <a:lnTo>
                    <a:pt x="214" y="333"/>
                  </a:lnTo>
                  <a:lnTo>
                    <a:pt x="214" y="333"/>
                  </a:lnTo>
                  <a:lnTo>
                    <a:pt x="213" y="334"/>
                  </a:lnTo>
                  <a:lnTo>
                    <a:pt x="213" y="334"/>
                  </a:lnTo>
                  <a:lnTo>
                    <a:pt x="210" y="334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0" y="339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5" y="339"/>
                  </a:lnTo>
                  <a:lnTo>
                    <a:pt x="205" y="339"/>
                  </a:lnTo>
                  <a:lnTo>
                    <a:pt x="210" y="336"/>
                  </a:lnTo>
                  <a:lnTo>
                    <a:pt x="210" y="336"/>
                  </a:lnTo>
                  <a:lnTo>
                    <a:pt x="208" y="336"/>
                  </a:lnTo>
                  <a:lnTo>
                    <a:pt x="207" y="334"/>
                  </a:lnTo>
                  <a:lnTo>
                    <a:pt x="205" y="336"/>
                  </a:lnTo>
                  <a:lnTo>
                    <a:pt x="205" y="336"/>
                  </a:lnTo>
                  <a:lnTo>
                    <a:pt x="205" y="334"/>
                  </a:lnTo>
                  <a:lnTo>
                    <a:pt x="207" y="333"/>
                  </a:lnTo>
                  <a:lnTo>
                    <a:pt x="207" y="333"/>
                  </a:lnTo>
                  <a:lnTo>
                    <a:pt x="205" y="333"/>
                  </a:lnTo>
                  <a:lnTo>
                    <a:pt x="205" y="333"/>
                  </a:lnTo>
                  <a:lnTo>
                    <a:pt x="203" y="333"/>
                  </a:lnTo>
                  <a:lnTo>
                    <a:pt x="202" y="333"/>
                  </a:lnTo>
                  <a:lnTo>
                    <a:pt x="202" y="333"/>
                  </a:lnTo>
                  <a:lnTo>
                    <a:pt x="200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6"/>
                  </a:lnTo>
                  <a:lnTo>
                    <a:pt x="203" y="336"/>
                  </a:lnTo>
                  <a:lnTo>
                    <a:pt x="203" y="338"/>
                  </a:lnTo>
                  <a:lnTo>
                    <a:pt x="202" y="338"/>
                  </a:lnTo>
                  <a:lnTo>
                    <a:pt x="199" y="334"/>
                  </a:lnTo>
                  <a:lnTo>
                    <a:pt x="199" y="331"/>
                  </a:lnTo>
                  <a:lnTo>
                    <a:pt x="197" y="328"/>
                  </a:lnTo>
                  <a:lnTo>
                    <a:pt x="196" y="328"/>
                  </a:lnTo>
                  <a:lnTo>
                    <a:pt x="197" y="327"/>
                  </a:lnTo>
                  <a:lnTo>
                    <a:pt x="199" y="325"/>
                  </a:lnTo>
                  <a:lnTo>
                    <a:pt x="200" y="323"/>
                  </a:lnTo>
                  <a:lnTo>
                    <a:pt x="202" y="322"/>
                  </a:lnTo>
                  <a:lnTo>
                    <a:pt x="203" y="322"/>
                  </a:lnTo>
                  <a:lnTo>
                    <a:pt x="205" y="322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5"/>
                  </a:lnTo>
                  <a:lnTo>
                    <a:pt x="207" y="325"/>
                  </a:lnTo>
                  <a:lnTo>
                    <a:pt x="208" y="327"/>
                  </a:lnTo>
                  <a:lnTo>
                    <a:pt x="210" y="328"/>
                  </a:lnTo>
                  <a:lnTo>
                    <a:pt x="210" y="330"/>
                  </a:lnTo>
                  <a:lnTo>
                    <a:pt x="211" y="330"/>
                  </a:lnTo>
                  <a:lnTo>
                    <a:pt x="210" y="328"/>
                  </a:lnTo>
                  <a:lnTo>
                    <a:pt x="210" y="327"/>
                  </a:lnTo>
                  <a:lnTo>
                    <a:pt x="210" y="323"/>
                  </a:lnTo>
                  <a:lnTo>
                    <a:pt x="208" y="323"/>
                  </a:lnTo>
                  <a:lnTo>
                    <a:pt x="210" y="322"/>
                  </a:lnTo>
                  <a:lnTo>
                    <a:pt x="211" y="322"/>
                  </a:lnTo>
                  <a:lnTo>
                    <a:pt x="211" y="322"/>
                  </a:lnTo>
                  <a:lnTo>
                    <a:pt x="210" y="320"/>
                  </a:lnTo>
                  <a:lnTo>
                    <a:pt x="208" y="320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10" y="317"/>
                  </a:lnTo>
                  <a:lnTo>
                    <a:pt x="210" y="317"/>
                  </a:lnTo>
                  <a:lnTo>
                    <a:pt x="211" y="317"/>
                  </a:lnTo>
                  <a:lnTo>
                    <a:pt x="211" y="319"/>
                  </a:lnTo>
                  <a:lnTo>
                    <a:pt x="213" y="320"/>
                  </a:lnTo>
                  <a:lnTo>
                    <a:pt x="213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9" y="317"/>
                  </a:lnTo>
                  <a:lnTo>
                    <a:pt x="219" y="317"/>
                  </a:lnTo>
                  <a:lnTo>
                    <a:pt x="218" y="316"/>
                  </a:lnTo>
                  <a:lnTo>
                    <a:pt x="219" y="316"/>
                  </a:lnTo>
                  <a:close/>
                  <a:moveTo>
                    <a:pt x="470" y="309"/>
                  </a:moveTo>
                  <a:lnTo>
                    <a:pt x="470" y="309"/>
                  </a:lnTo>
                  <a:lnTo>
                    <a:pt x="473" y="312"/>
                  </a:lnTo>
                  <a:lnTo>
                    <a:pt x="473" y="312"/>
                  </a:lnTo>
                  <a:lnTo>
                    <a:pt x="473" y="314"/>
                  </a:lnTo>
                  <a:lnTo>
                    <a:pt x="471" y="314"/>
                  </a:lnTo>
                  <a:lnTo>
                    <a:pt x="471" y="316"/>
                  </a:lnTo>
                  <a:lnTo>
                    <a:pt x="473" y="316"/>
                  </a:lnTo>
                  <a:lnTo>
                    <a:pt x="473" y="316"/>
                  </a:lnTo>
                  <a:lnTo>
                    <a:pt x="475" y="312"/>
                  </a:lnTo>
                  <a:lnTo>
                    <a:pt x="476" y="312"/>
                  </a:lnTo>
                  <a:lnTo>
                    <a:pt x="476" y="312"/>
                  </a:lnTo>
                  <a:lnTo>
                    <a:pt x="479" y="312"/>
                  </a:lnTo>
                  <a:lnTo>
                    <a:pt x="481" y="314"/>
                  </a:lnTo>
                  <a:lnTo>
                    <a:pt x="483" y="314"/>
                  </a:lnTo>
                  <a:lnTo>
                    <a:pt x="483" y="316"/>
                  </a:lnTo>
                  <a:lnTo>
                    <a:pt x="481" y="319"/>
                  </a:lnTo>
                  <a:lnTo>
                    <a:pt x="479" y="319"/>
                  </a:lnTo>
                  <a:lnTo>
                    <a:pt x="479" y="319"/>
                  </a:lnTo>
                  <a:lnTo>
                    <a:pt x="478" y="319"/>
                  </a:lnTo>
                  <a:lnTo>
                    <a:pt x="476" y="320"/>
                  </a:lnTo>
                  <a:lnTo>
                    <a:pt x="478" y="320"/>
                  </a:lnTo>
                  <a:lnTo>
                    <a:pt x="481" y="320"/>
                  </a:lnTo>
                  <a:lnTo>
                    <a:pt x="483" y="322"/>
                  </a:lnTo>
                  <a:lnTo>
                    <a:pt x="483" y="323"/>
                  </a:lnTo>
                  <a:lnTo>
                    <a:pt x="483" y="327"/>
                  </a:lnTo>
                  <a:lnTo>
                    <a:pt x="479" y="325"/>
                  </a:lnTo>
                  <a:lnTo>
                    <a:pt x="478" y="323"/>
                  </a:lnTo>
                  <a:lnTo>
                    <a:pt x="475" y="322"/>
                  </a:lnTo>
                  <a:lnTo>
                    <a:pt x="473" y="322"/>
                  </a:lnTo>
                  <a:lnTo>
                    <a:pt x="473" y="322"/>
                  </a:lnTo>
                  <a:lnTo>
                    <a:pt x="471" y="323"/>
                  </a:lnTo>
                  <a:lnTo>
                    <a:pt x="473" y="327"/>
                  </a:lnTo>
                  <a:lnTo>
                    <a:pt x="471" y="327"/>
                  </a:lnTo>
                  <a:lnTo>
                    <a:pt x="468" y="327"/>
                  </a:lnTo>
                  <a:lnTo>
                    <a:pt x="467" y="325"/>
                  </a:lnTo>
                  <a:lnTo>
                    <a:pt x="465" y="322"/>
                  </a:lnTo>
                  <a:lnTo>
                    <a:pt x="462" y="319"/>
                  </a:lnTo>
                  <a:lnTo>
                    <a:pt x="460" y="317"/>
                  </a:lnTo>
                  <a:lnTo>
                    <a:pt x="459" y="316"/>
                  </a:lnTo>
                  <a:lnTo>
                    <a:pt x="459" y="314"/>
                  </a:lnTo>
                  <a:lnTo>
                    <a:pt x="459" y="312"/>
                  </a:lnTo>
                  <a:lnTo>
                    <a:pt x="460" y="312"/>
                  </a:lnTo>
                  <a:lnTo>
                    <a:pt x="462" y="312"/>
                  </a:lnTo>
                  <a:lnTo>
                    <a:pt x="462" y="311"/>
                  </a:lnTo>
                  <a:lnTo>
                    <a:pt x="464" y="312"/>
                  </a:lnTo>
                  <a:lnTo>
                    <a:pt x="465" y="312"/>
                  </a:lnTo>
                  <a:lnTo>
                    <a:pt x="465" y="312"/>
                  </a:lnTo>
                  <a:lnTo>
                    <a:pt x="465" y="311"/>
                  </a:lnTo>
                  <a:lnTo>
                    <a:pt x="467" y="311"/>
                  </a:lnTo>
                  <a:lnTo>
                    <a:pt x="467" y="311"/>
                  </a:lnTo>
                  <a:lnTo>
                    <a:pt x="468" y="309"/>
                  </a:lnTo>
                  <a:lnTo>
                    <a:pt x="470" y="309"/>
                  </a:lnTo>
                  <a:close/>
                  <a:moveTo>
                    <a:pt x="489" y="308"/>
                  </a:moveTo>
                  <a:lnTo>
                    <a:pt x="490" y="309"/>
                  </a:lnTo>
                  <a:lnTo>
                    <a:pt x="490" y="311"/>
                  </a:lnTo>
                  <a:lnTo>
                    <a:pt x="490" y="311"/>
                  </a:lnTo>
                  <a:lnTo>
                    <a:pt x="489" y="311"/>
                  </a:lnTo>
                  <a:lnTo>
                    <a:pt x="487" y="309"/>
                  </a:lnTo>
                  <a:lnTo>
                    <a:pt x="486" y="309"/>
                  </a:lnTo>
                  <a:lnTo>
                    <a:pt x="486" y="309"/>
                  </a:lnTo>
                  <a:lnTo>
                    <a:pt x="489" y="308"/>
                  </a:lnTo>
                  <a:close/>
                  <a:moveTo>
                    <a:pt x="483" y="308"/>
                  </a:moveTo>
                  <a:lnTo>
                    <a:pt x="484" y="308"/>
                  </a:lnTo>
                  <a:lnTo>
                    <a:pt x="486" y="311"/>
                  </a:lnTo>
                  <a:lnTo>
                    <a:pt x="486" y="312"/>
                  </a:lnTo>
                  <a:lnTo>
                    <a:pt x="489" y="312"/>
                  </a:lnTo>
                  <a:lnTo>
                    <a:pt x="492" y="312"/>
                  </a:lnTo>
                  <a:lnTo>
                    <a:pt x="495" y="316"/>
                  </a:lnTo>
                  <a:lnTo>
                    <a:pt x="497" y="317"/>
                  </a:lnTo>
                  <a:lnTo>
                    <a:pt x="497" y="319"/>
                  </a:lnTo>
                  <a:lnTo>
                    <a:pt x="498" y="322"/>
                  </a:lnTo>
                  <a:lnTo>
                    <a:pt x="498" y="323"/>
                  </a:lnTo>
                  <a:lnTo>
                    <a:pt x="498" y="323"/>
                  </a:lnTo>
                  <a:lnTo>
                    <a:pt x="497" y="322"/>
                  </a:lnTo>
                  <a:lnTo>
                    <a:pt x="495" y="320"/>
                  </a:lnTo>
                  <a:lnTo>
                    <a:pt x="495" y="319"/>
                  </a:lnTo>
                  <a:lnTo>
                    <a:pt x="495" y="319"/>
                  </a:lnTo>
                  <a:lnTo>
                    <a:pt x="494" y="317"/>
                  </a:lnTo>
                  <a:lnTo>
                    <a:pt x="494" y="316"/>
                  </a:lnTo>
                  <a:lnTo>
                    <a:pt x="494" y="316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6"/>
                  </a:lnTo>
                  <a:lnTo>
                    <a:pt x="492" y="317"/>
                  </a:lnTo>
                  <a:lnTo>
                    <a:pt x="495" y="322"/>
                  </a:lnTo>
                  <a:lnTo>
                    <a:pt x="497" y="323"/>
                  </a:lnTo>
                  <a:lnTo>
                    <a:pt x="497" y="323"/>
                  </a:lnTo>
                  <a:lnTo>
                    <a:pt x="497" y="325"/>
                  </a:lnTo>
                  <a:lnTo>
                    <a:pt x="497" y="327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4" y="330"/>
                  </a:lnTo>
                  <a:lnTo>
                    <a:pt x="492" y="333"/>
                  </a:lnTo>
                  <a:lnTo>
                    <a:pt x="489" y="334"/>
                  </a:lnTo>
                  <a:lnTo>
                    <a:pt x="489" y="334"/>
                  </a:lnTo>
                  <a:lnTo>
                    <a:pt x="487" y="334"/>
                  </a:lnTo>
                  <a:lnTo>
                    <a:pt x="487" y="334"/>
                  </a:lnTo>
                  <a:lnTo>
                    <a:pt x="487" y="333"/>
                  </a:lnTo>
                  <a:lnTo>
                    <a:pt x="487" y="331"/>
                  </a:lnTo>
                  <a:lnTo>
                    <a:pt x="487" y="331"/>
                  </a:lnTo>
                  <a:lnTo>
                    <a:pt x="489" y="327"/>
                  </a:lnTo>
                  <a:lnTo>
                    <a:pt x="489" y="327"/>
                  </a:lnTo>
                  <a:lnTo>
                    <a:pt x="487" y="323"/>
                  </a:lnTo>
                  <a:lnTo>
                    <a:pt x="486" y="322"/>
                  </a:lnTo>
                  <a:lnTo>
                    <a:pt x="486" y="320"/>
                  </a:lnTo>
                  <a:lnTo>
                    <a:pt x="484" y="316"/>
                  </a:lnTo>
                  <a:lnTo>
                    <a:pt x="484" y="314"/>
                  </a:lnTo>
                  <a:lnTo>
                    <a:pt x="484" y="312"/>
                  </a:lnTo>
                  <a:lnTo>
                    <a:pt x="483" y="311"/>
                  </a:lnTo>
                  <a:lnTo>
                    <a:pt x="483" y="309"/>
                  </a:lnTo>
                  <a:lnTo>
                    <a:pt x="483" y="308"/>
                  </a:lnTo>
                  <a:lnTo>
                    <a:pt x="483" y="308"/>
                  </a:lnTo>
                  <a:close/>
                  <a:moveTo>
                    <a:pt x="225" y="306"/>
                  </a:moveTo>
                  <a:lnTo>
                    <a:pt x="227" y="306"/>
                  </a:lnTo>
                  <a:lnTo>
                    <a:pt x="227" y="306"/>
                  </a:lnTo>
                  <a:lnTo>
                    <a:pt x="229" y="306"/>
                  </a:lnTo>
                  <a:lnTo>
                    <a:pt x="229" y="308"/>
                  </a:lnTo>
                  <a:lnTo>
                    <a:pt x="230" y="308"/>
                  </a:lnTo>
                  <a:lnTo>
                    <a:pt x="230" y="306"/>
                  </a:lnTo>
                  <a:lnTo>
                    <a:pt x="230" y="306"/>
                  </a:lnTo>
                  <a:lnTo>
                    <a:pt x="233" y="308"/>
                  </a:lnTo>
                  <a:lnTo>
                    <a:pt x="233" y="308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7" y="309"/>
                  </a:lnTo>
                  <a:lnTo>
                    <a:pt x="235" y="309"/>
                  </a:lnTo>
                  <a:lnTo>
                    <a:pt x="235" y="311"/>
                  </a:lnTo>
                  <a:lnTo>
                    <a:pt x="233" y="312"/>
                  </a:lnTo>
                  <a:lnTo>
                    <a:pt x="233" y="311"/>
                  </a:lnTo>
                  <a:lnTo>
                    <a:pt x="233" y="311"/>
                  </a:lnTo>
                  <a:lnTo>
                    <a:pt x="232" y="311"/>
                  </a:lnTo>
                  <a:lnTo>
                    <a:pt x="232" y="309"/>
                  </a:lnTo>
                  <a:lnTo>
                    <a:pt x="232" y="309"/>
                  </a:lnTo>
                  <a:lnTo>
                    <a:pt x="230" y="311"/>
                  </a:lnTo>
                  <a:lnTo>
                    <a:pt x="230" y="311"/>
                  </a:lnTo>
                  <a:lnTo>
                    <a:pt x="232" y="312"/>
                  </a:lnTo>
                  <a:lnTo>
                    <a:pt x="230" y="312"/>
                  </a:lnTo>
                  <a:lnTo>
                    <a:pt x="230" y="312"/>
                  </a:lnTo>
                  <a:lnTo>
                    <a:pt x="229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1"/>
                  </a:lnTo>
                  <a:lnTo>
                    <a:pt x="227" y="312"/>
                  </a:lnTo>
                  <a:lnTo>
                    <a:pt x="225" y="312"/>
                  </a:lnTo>
                  <a:lnTo>
                    <a:pt x="225" y="314"/>
                  </a:lnTo>
                  <a:lnTo>
                    <a:pt x="224" y="314"/>
                  </a:lnTo>
                  <a:lnTo>
                    <a:pt x="224" y="314"/>
                  </a:lnTo>
                  <a:lnTo>
                    <a:pt x="224" y="316"/>
                  </a:lnTo>
                  <a:lnTo>
                    <a:pt x="222" y="316"/>
                  </a:lnTo>
                  <a:lnTo>
                    <a:pt x="221" y="316"/>
                  </a:lnTo>
                  <a:lnTo>
                    <a:pt x="216" y="314"/>
                  </a:lnTo>
                  <a:lnTo>
                    <a:pt x="216" y="314"/>
                  </a:lnTo>
                  <a:lnTo>
                    <a:pt x="219" y="311"/>
                  </a:lnTo>
                  <a:lnTo>
                    <a:pt x="221" y="309"/>
                  </a:lnTo>
                  <a:lnTo>
                    <a:pt x="222" y="309"/>
                  </a:lnTo>
                  <a:lnTo>
                    <a:pt x="224" y="309"/>
                  </a:lnTo>
                  <a:lnTo>
                    <a:pt x="224" y="309"/>
                  </a:lnTo>
                  <a:lnTo>
                    <a:pt x="224" y="308"/>
                  </a:lnTo>
                  <a:lnTo>
                    <a:pt x="224" y="306"/>
                  </a:lnTo>
                  <a:lnTo>
                    <a:pt x="224" y="306"/>
                  </a:lnTo>
                  <a:lnTo>
                    <a:pt x="225" y="306"/>
                  </a:lnTo>
                  <a:close/>
                  <a:moveTo>
                    <a:pt x="230" y="301"/>
                  </a:move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29" y="304"/>
                  </a:lnTo>
                  <a:lnTo>
                    <a:pt x="229" y="304"/>
                  </a:lnTo>
                  <a:lnTo>
                    <a:pt x="227" y="304"/>
                  </a:lnTo>
                  <a:lnTo>
                    <a:pt x="225" y="303"/>
                  </a:lnTo>
                  <a:lnTo>
                    <a:pt x="227" y="303"/>
                  </a:lnTo>
                  <a:lnTo>
                    <a:pt x="229" y="301"/>
                  </a:lnTo>
                  <a:lnTo>
                    <a:pt x="230" y="301"/>
                  </a:lnTo>
                  <a:close/>
                  <a:moveTo>
                    <a:pt x="109" y="298"/>
                  </a:moveTo>
                  <a:lnTo>
                    <a:pt x="107" y="303"/>
                  </a:lnTo>
                  <a:lnTo>
                    <a:pt x="106" y="303"/>
                  </a:lnTo>
                  <a:lnTo>
                    <a:pt x="104" y="303"/>
                  </a:lnTo>
                  <a:lnTo>
                    <a:pt x="104" y="301"/>
                  </a:lnTo>
                  <a:lnTo>
                    <a:pt x="104" y="301"/>
                  </a:lnTo>
                  <a:lnTo>
                    <a:pt x="106" y="300"/>
                  </a:lnTo>
                  <a:lnTo>
                    <a:pt x="109" y="298"/>
                  </a:lnTo>
                  <a:lnTo>
                    <a:pt x="109" y="298"/>
                  </a:lnTo>
                  <a:close/>
                  <a:moveTo>
                    <a:pt x="347" y="271"/>
                  </a:moveTo>
                  <a:lnTo>
                    <a:pt x="347" y="273"/>
                  </a:lnTo>
                  <a:lnTo>
                    <a:pt x="345" y="275"/>
                  </a:lnTo>
                  <a:lnTo>
                    <a:pt x="342" y="276"/>
                  </a:lnTo>
                  <a:lnTo>
                    <a:pt x="342" y="276"/>
                  </a:lnTo>
                  <a:lnTo>
                    <a:pt x="344" y="275"/>
                  </a:lnTo>
                  <a:lnTo>
                    <a:pt x="345" y="273"/>
                  </a:lnTo>
                  <a:lnTo>
                    <a:pt x="345" y="273"/>
                  </a:lnTo>
                  <a:lnTo>
                    <a:pt x="347" y="271"/>
                  </a:lnTo>
                  <a:close/>
                  <a:moveTo>
                    <a:pt x="292" y="270"/>
                  </a:moveTo>
                  <a:lnTo>
                    <a:pt x="295" y="270"/>
                  </a:lnTo>
                  <a:lnTo>
                    <a:pt x="293" y="271"/>
                  </a:lnTo>
                  <a:lnTo>
                    <a:pt x="292" y="271"/>
                  </a:lnTo>
                  <a:lnTo>
                    <a:pt x="289" y="271"/>
                  </a:lnTo>
                  <a:lnTo>
                    <a:pt x="290" y="270"/>
                  </a:lnTo>
                  <a:lnTo>
                    <a:pt x="292" y="270"/>
                  </a:lnTo>
                  <a:close/>
                  <a:moveTo>
                    <a:pt x="306" y="265"/>
                  </a:moveTo>
                  <a:lnTo>
                    <a:pt x="307" y="265"/>
                  </a:lnTo>
                  <a:lnTo>
                    <a:pt x="309" y="267"/>
                  </a:lnTo>
                  <a:lnTo>
                    <a:pt x="307" y="267"/>
                  </a:lnTo>
                  <a:lnTo>
                    <a:pt x="303" y="271"/>
                  </a:lnTo>
                  <a:lnTo>
                    <a:pt x="303" y="271"/>
                  </a:lnTo>
                  <a:lnTo>
                    <a:pt x="303" y="273"/>
                  </a:lnTo>
                  <a:lnTo>
                    <a:pt x="301" y="273"/>
                  </a:lnTo>
                  <a:lnTo>
                    <a:pt x="301" y="273"/>
                  </a:lnTo>
                  <a:lnTo>
                    <a:pt x="301" y="275"/>
                  </a:lnTo>
                  <a:lnTo>
                    <a:pt x="301" y="275"/>
                  </a:lnTo>
                  <a:lnTo>
                    <a:pt x="300" y="276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8" y="276"/>
                  </a:lnTo>
                  <a:lnTo>
                    <a:pt x="296" y="276"/>
                  </a:lnTo>
                  <a:lnTo>
                    <a:pt x="295" y="276"/>
                  </a:lnTo>
                  <a:lnTo>
                    <a:pt x="295" y="276"/>
                  </a:lnTo>
                  <a:lnTo>
                    <a:pt x="296" y="275"/>
                  </a:lnTo>
                  <a:lnTo>
                    <a:pt x="296" y="273"/>
                  </a:lnTo>
                  <a:lnTo>
                    <a:pt x="296" y="273"/>
                  </a:lnTo>
                  <a:lnTo>
                    <a:pt x="300" y="271"/>
                  </a:lnTo>
                  <a:lnTo>
                    <a:pt x="301" y="270"/>
                  </a:lnTo>
                  <a:lnTo>
                    <a:pt x="303" y="268"/>
                  </a:lnTo>
                  <a:lnTo>
                    <a:pt x="304" y="265"/>
                  </a:lnTo>
                  <a:lnTo>
                    <a:pt x="304" y="265"/>
                  </a:lnTo>
                  <a:lnTo>
                    <a:pt x="306" y="265"/>
                  </a:lnTo>
                  <a:close/>
                  <a:moveTo>
                    <a:pt x="30" y="264"/>
                  </a:moveTo>
                  <a:lnTo>
                    <a:pt x="32" y="264"/>
                  </a:lnTo>
                  <a:lnTo>
                    <a:pt x="33" y="265"/>
                  </a:lnTo>
                  <a:lnTo>
                    <a:pt x="33" y="265"/>
                  </a:lnTo>
                  <a:lnTo>
                    <a:pt x="35" y="265"/>
                  </a:lnTo>
                  <a:lnTo>
                    <a:pt x="36" y="265"/>
                  </a:lnTo>
                  <a:lnTo>
                    <a:pt x="36" y="265"/>
                  </a:lnTo>
                  <a:lnTo>
                    <a:pt x="38" y="267"/>
                  </a:lnTo>
                  <a:lnTo>
                    <a:pt x="38" y="268"/>
                  </a:lnTo>
                  <a:lnTo>
                    <a:pt x="38" y="268"/>
                  </a:lnTo>
                  <a:lnTo>
                    <a:pt x="38" y="270"/>
                  </a:lnTo>
                  <a:lnTo>
                    <a:pt x="38" y="271"/>
                  </a:lnTo>
                  <a:lnTo>
                    <a:pt x="38" y="271"/>
                  </a:lnTo>
                  <a:lnTo>
                    <a:pt x="39" y="273"/>
                  </a:lnTo>
                  <a:lnTo>
                    <a:pt x="39" y="275"/>
                  </a:lnTo>
                  <a:lnTo>
                    <a:pt x="36" y="275"/>
                  </a:lnTo>
                  <a:lnTo>
                    <a:pt x="33" y="275"/>
                  </a:lnTo>
                  <a:lnTo>
                    <a:pt x="32" y="276"/>
                  </a:lnTo>
                  <a:lnTo>
                    <a:pt x="32" y="276"/>
                  </a:lnTo>
                  <a:lnTo>
                    <a:pt x="32" y="278"/>
                  </a:lnTo>
                  <a:lnTo>
                    <a:pt x="32" y="278"/>
                  </a:lnTo>
                  <a:lnTo>
                    <a:pt x="30" y="278"/>
                  </a:lnTo>
                  <a:lnTo>
                    <a:pt x="30" y="276"/>
                  </a:lnTo>
                  <a:lnTo>
                    <a:pt x="28" y="276"/>
                  </a:lnTo>
                  <a:lnTo>
                    <a:pt x="24" y="276"/>
                  </a:lnTo>
                  <a:lnTo>
                    <a:pt x="19" y="273"/>
                  </a:lnTo>
                  <a:lnTo>
                    <a:pt x="17" y="273"/>
                  </a:lnTo>
                  <a:lnTo>
                    <a:pt x="14" y="270"/>
                  </a:lnTo>
                  <a:lnTo>
                    <a:pt x="13" y="268"/>
                  </a:lnTo>
                  <a:lnTo>
                    <a:pt x="14" y="268"/>
                  </a:lnTo>
                  <a:lnTo>
                    <a:pt x="14" y="267"/>
                  </a:lnTo>
                  <a:lnTo>
                    <a:pt x="20" y="268"/>
                  </a:lnTo>
                  <a:lnTo>
                    <a:pt x="22" y="267"/>
                  </a:lnTo>
                  <a:lnTo>
                    <a:pt x="22" y="265"/>
                  </a:lnTo>
                  <a:lnTo>
                    <a:pt x="24" y="265"/>
                  </a:lnTo>
                  <a:lnTo>
                    <a:pt x="27" y="264"/>
                  </a:lnTo>
                  <a:lnTo>
                    <a:pt x="27" y="264"/>
                  </a:lnTo>
                  <a:lnTo>
                    <a:pt x="28" y="265"/>
                  </a:lnTo>
                  <a:lnTo>
                    <a:pt x="30" y="264"/>
                  </a:lnTo>
                  <a:lnTo>
                    <a:pt x="30" y="264"/>
                  </a:lnTo>
                  <a:close/>
                  <a:moveTo>
                    <a:pt x="334" y="264"/>
                  </a:moveTo>
                  <a:lnTo>
                    <a:pt x="336" y="264"/>
                  </a:lnTo>
                  <a:lnTo>
                    <a:pt x="334" y="265"/>
                  </a:lnTo>
                  <a:lnTo>
                    <a:pt x="334" y="265"/>
                  </a:lnTo>
                  <a:lnTo>
                    <a:pt x="333" y="265"/>
                  </a:lnTo>
                  <a:lnTo>
                    <a:pt x="333" y="265"/>
                  </a:lnTo>
                  <a:lnTo>
                    <a:pt x="334" y="264"/>
                  </a:lnTo>
                  <a:close/>
                  <a:moveTo>
                    <a:pt x="314" y="262"/>
                  </a:moveTo>
                  <a:lnTo>
                    <a:pt x="317" y="264"/>
                  </a:lnTo>
                  <a:lnTo>
                    <a:pt x="317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19" y="265"/>
                  </a:lnTo>
                  <a:lnTo>
                    <a:pt x="315" y="265"/>
                  </a:lnTo>
                  <a:lnTo>
                    <a:pt x="314" y="267"/>
                  </a:lnTo>
                  <a:lnTo>
                    <a:pt x="314" y="267"/>
                  </a:lnTo>
                  <a:lnTo>
                    <a:pt x="312" y="265"/>
                  </a:lnTo>
                  <a:lnTo>
                    <a:pt x="312" y="265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4" y="262"/>
                  </a:lnTo>
                  <a:lnTo>
                    <a:pt x="314" y="262"/>
                  </a:lnTo>
                  <a:close/>
                  <a:moveTo>
                    <a:pt x="298" y="262"/>
                  </a:moveTo>
                  <a:lnTo>
                    <a:pt x="298" y="262"/>
                  </a:lnTo>
                  <a:lnTo>
                    <a:pt x="298" y="264"/>
                  </a:lnTo>
                  <a:lnTo>
                    <a:pt x="298" y="264"/>
                  </a:lnTo>
                  <a:lnTo>
                    <a:pt x="298" y="265"/>
                  </a:lnTo>
                  <a:lnTo>
                    <a:pt x="298" y="267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5" y="268"/>
                  </a:lnTo>
                  <a:lnTo>
                    <a:pt x="295" y="267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6" y="262"/>
                  </a:lnTo>
                  <a:lnTo>
                    <a:pt x="296" y="262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8" y="262"/>
                  </a:lnTo>
                  <a:lnTo>
                    <a:pt x="298" y="262"/>
                  </a:lnTo>
                  <a:close/>
                  <a:moveTo>
                    <a:pt x="237" y="262"/>
                  </a:moveTo>
                  <a:lnTo>
                    <a:pt x="237" y="262"/>
                  </a:lnTo>
                  <a:lnTo>
                    <a:pt x="237" y="262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4"/>
                  </a:lnTo>
                  <a:lnTo>
                    <a:pt x="237" y="262"/>
                  </a:lnTo>
                  <a:close/>
                  <a:moveTo>
                    <a:pt x="5137" y="259"/>
                  </a:moveTo>
                  <a:lnTo>
                    <a:pt x="5137" y="262"/>
                  </a:lnTo>
                  <a:lnTo>
                    <a:pt x="5141" y="262"/>
                  </a:lnTo>
                  <a:lnTo>
                    <a:pt x="5142" y="264"/>
                  </a:lnTo>
                  <a:lnTo>
                    <a:pt x="5145" y="264"/>
                  </a:lnTo>
                  <a:lnTo>
                    <a:pt x="5147" y="265"/>
                  </a:lnTo>
                  <a:lnTo>
                    <a:pt x="5147" y="267"/>
                  </a:lnTo>
                  <a:lnTo>
                    <a:pt x="5145" y="265"/>
                  </a:lnTo>
                  <a:lnTo>
                    <a:pt x="5141" y="265"/>
                  </a:lnTo>
                  <a:lnTo>
                    <a:pt x="5137" y="262"/>
                  </a:lnTo>
                  <a:lnTo>
                    <a:pt x="5134" y="262"/>
                  </a:lnTo>
                  <a:lnTo>
                    <a:pt x="5136" y="260"/>
                  </a:lnTo>
                  <a:lnTo>
                    <a:pt x="5137" y="259"/>
                  </a:lnTo>
                  <a:close/>
                  <a:moveTo>
                    <a:pt x="293" y="253"/>
                  </a:moveTo>
                  <a:lnTo>
                    <a:pt x="293" y="253"/>
                  </a:lnTo>
                  <a:lnTo>
                    <a:pt x="295" y="254"/>
                  </a:lnTo>
                  <a:lnTo>
                    <a:pt x="295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3"/>
                  </a:lnTo>
                  <a:lnTo>
                    <a:pt x="292" y="253"/>
                  </a:lnTo>
                  <a:lnTo>
                    <a:pt x="293" y="253"/>
                  </a:lnTo>
                  <a:close/>
                  <a:moveTo>
                    <a:pt x="5156" y="189"/>
                  </a:moveTo>
                  <a:lnTo>
                    <a:pt x="5158" y="191"/>
                  </a:lnTo>
                  <a:lnTo>
                    <a:pt x="5158" y="193"/>
                  </a:lnTo>
                  <a:lnTo>
                    <a:pt x="5159" y="193"/>
                  </a:lnTo>
                  <a:lnTo>
                    <a:pt x="5163" y="193"/>
                  </a:lnTo>
                  <a:lnTo>
                    <a:pt x="5164" y="193"/>
                  </a:lnTo>
                  <a:lnTo>
                    <a:pt x="5167" y="193"/>
                  </a:lnTo>
                  <a:lnTo>
                    <a:pt x="5169" y="191"/>
                  </a:lnTo>
                  <a:lnTo>
                    <a:pt x="5172" y="191"/>
                  </a:lnTo>
                  <a:lnTo>
                    <a:pt x="5174" y="189"/>
                  </a:lnTo>
                  <a:lnTo>
                    <a:pt x="5175" y="191"/>
                  </a:lnTo>
                  <a:lnTo>
                    <a:pt x="5177" y="191"/>
                  </a:lnTo>
                  <a:lnTo>
                    <a:pt x="5178" y="193"/>
                  </a:lnTo>
                  <a:lnTo>
                    <a:pt x="5178" y="193"/>
                  </a:lnTo>
                  <a:lnTo>
                    <a:pt x="5178" y="194"/>
                  </a:lnTo>
                  <a:lnTo>
                    <a:pt x="5178" y="194"/>
                  </a:lnTo>
                  <a:lnTo>
                    <a:pt x="5183" y="196"/>
                  </a:lnTo>
                  <a:lnTo>
                    <a:pt x="5185" y="196"/>
                  </a:lnTo>
                  <a:lnTo>
                    <a:pt x="5185" y="197"/>
                  </a:lnTo>
                  <a:lnTo>
                    <a:pt x="5186" y="197"/>
                  </a:lnTo>
                  <a:lnTo>
                    <a:pt x="5188" y="199"/>
                  </a:lnTo>
                  <a:lnTo>
                    <a:pt x="5189" y="197"/>
                  </a:lnTo>
                  <a:lnTo>
                    <a:pt x="5191" y="199"/>
                  </a:lnTo>
                  <a:lnTo>
                    <a:pt x="5194" y="199"/>
                  </a:lnTo>
                  <a:lnTo>
                    <a:pt x="5197" y="199"/>
                  </a:lnTo>
                  <a:lnTo>
                    <a:pt x="5197" y="201"/>
                  </a:lnTo>
                  <a:lnTo>
                    <a:pt x="5196" y="202"/>
                  </a:lnTo>
                  <a:lnTo>
                    <a:pt x="5193" y="202"/>
                  </a:lnTo>
                  <a:lnTo>
                    <a:pt x="5188" y="202"/>
                  </a:lnTo>
                  <a:lnTo>
                    <a:pt x="5186" y="204"/>
                  </a:lnTo>
                  <a:lnTo>
                    <a:pt x="5186" y="205"/>
                  </a:lnTo>
                  <a:lnTo>
                    <a:pt x="5186" y="207"/>
                  </a:lnTo>
                  <a:lnTo>
                    <a:pt x="5185" y="207"/>
                  </a:lnTo>
                  <a:lnTo>
                    <a:pt x="5185" y="207"/>
                  </a:lnTo>
                  <a:lnTo>
                    <a:pt x="5183" y="207"/>
                  </a:lnTo>
                  <a:lnTo>
                    <a:pt x="5183" y="204"/>
                  </a:lnTo>
                  <a:lnTo>
                    <a:pt x="5182" y="204"/>
                  </a:lnTo>
                  <a:lnTo>
                    <a:pt x="5182" y="204"/>
                  </a:lnTo>
                  <a:lnTo>
                    <a:pt x="5180" y="202"/>
                  </a:lnTo>
                  <a:lnTo>
                    <a:pt x="5178" y="202"/>
                  </a:lnTo>
                  <a:lnTo>
                    <a:pt x="5177" y="202"/>
                  </a:lnTo>
                  <a:lnTo>
                    <a:pt x="5175" y="201"/>
                  </a:lnTo>
                  <a:lnTo>
                    <a:pt x="5175" y="199"/>
                  </a:lnTo>
                  <a:lnTo>
                    <a:pt x="5175" y="199"/>
                  </a:lnTo>
                  <a:lnTo>
                    <a:pt x="5174" y="197"/>
                  </a:lnTo>
                  <a:lnTo>
                    <a:pt x="5172" y="197"/>
                  </a:lnTo>
                  <a:lnTo>
                    <a:pt x="5167" y="196"/>
                  </a:lnTo>
                  <a:lnTo>
                    <a:pt x="5166" y="196"/>
                  </a:lnTo>
                  <a:lnTo>
                    <a:pt x="5164" y="196"/>
                  </a:lnTo>
                  <a:lnTo>
                    <a:pt x="5163" y="197"/>
                  </a:lnTo>
                  <a:lnTo>
                    <a:pt x="5161" y="197"/>
                  </a:lnTo>
                  <a:lnTo>
                    <a:pt x="5159" y="199"/>
                  </a:lnTo>
                  <a:lnTo>
                    <a:pt x="5158" y="199"/>
                  </a:lnTo>
                  <a:lnTo>
                    <a:pt x="5156" y="197"/>
                  </a:lnTo>
                  <a:lnTo>
                    <a:pt x="5155" y="197"/>
                  </a:lnTo>
                  <a:lnTo>
                    <a:pt x="5153" y="196"/>
                  </a:lnTo>
                  <a:lnTo>
                    <a:pt x="5153" y="196"/>
                  </a:lnTo>
                  <a:lnTo>
                    <a:pt x="5153" y="194"/>
                  </a:lnTo>
                  <a:lnTo>
                    <a:pt x="5153" y="193"/>
                  </a:lnTo>
                  <a:lnTo>
                    <a:pt x="5155" y="189"/>
                  </a:lnTo>
                  <a:lnTo>
                    <a:pt x="5156" y="189"/>
                  </a:lnTo>
                  <a:close/>
                  <a:moveTo>
                    <a:pt x="36" y="128"/>
                  </a:moveTo>
                  <a:lnTo>
                    <a:pt x="36" y="128"/>
                  </a:lnTo>
                  <a:lnTo>
                    <a:pt x="35" y="130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3" y="130"/>
                  </a:lnTo>
                  <a:lnTo>
                    <a:pt x="36" y="128"/>
                  </a:lnTo>
                  <a:close/>
                  <a:moveTo>
                    <a:pt x="170" y="0"/>
                  </a:moveTo>
                  <a:lnTo>
                    <a:pt x="172" y="0"/>
                  </a:lnTo>
                  <a:lnTo>
                    <a:pt x="170" y="0"/>
                  </a:lnTo>
                  <a:lnTo>
                    <a:pt x="169" y="2"/>
                  </a:lnTo>
                  <a:lnTo>
                    <a:pt x="170" y="2"/>
                  </a:lnTo>
                  <a:lnTo>
                    <a:pt x="180" y="5"/>
                  </a:lnTo>
                  <a:lnTo>
                    <a:pt x="183" y="5"/>
                  </a:lnTo>
                  <a:lnTo>
                    <a:pt x="184" y="7"/>
                  </a:lnTo>
                  <a:lnTo>
                    <a:pt x="183" y="8"/>
                  </a:lnTo>
                  <a:lnTo>
                    <a:pt x="180" y="10"/>
                  </a:lnTo>
                  <a:lnTo>
                    <a:pt x="175" y="13"/>
                  </a:lnTo>
                  <a:lnTo>
                    <a:pt x="177" y="13"/>
                  </a:lnTo>
                  <a:lnTo>
                    <a:pt x="178" y="15"/>
                  </a:lnTo>
                  <a:lnTo>
                    <a:pt x="180" y="15"/>
                  </a:lnTo>
                  <a:lnTo>
                    <a:pt x="181" y="15"/>
                  </a:lnTo>
                  <a:lnTo>
                    <a:pt x="184" y="13"/>
                  </a:lnTo>
                  <a:lnTo>
                    <a:pt x="188" y="10"/>
                  </a:lnTo>
                  <a:lnTo>
                    <a:pt x="189" y="8"/>
                  </a:lnTo>
                  <a:lnTo>
                    <a:pt x="189" y="8"/>
                  </a:lnTo>
                  <a:lnTo>
                    <a:pt x="192" y="8"/>
                  </a:lnTo>
                  <a:lnTo>
                    <a:pt x="194" y="10"/>
                  </a:lnTo>
                  <a:lnTo>
                    <a:pt x="197" y="11"/>
                  </a:lnTo>
                  <a:lnTo>
                    <a:pt x="196" y="13"/>
                  </a:lnTo>
                  <a:lnTo>
                    <a:pt x="196" y="13"/>
                  </a:lnTo>
                  <a:lnTo>
                    <a:pt x="197" y="15"/>
                  </a:lnTo>
                  <a:lnTo>
                    <a:pt x="200" y="15"/>
                  </a:lnTo>
                  <a:lnTo>
                    <a:pt x="203" y="16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4" y="13"/>
                  </a:lnTo>
                  <a:lnTo>
                    <a:pt x="218" y="13"/>
                  </a:lnTo>
                  <a:lnTo>
                    <a:pt x="224" y="13"/>
                  </a:lnTo>
                  <a:lnTo>
                    <a:pt x="225" y="13"/>
                  </a:lnTo>
                  <a:lnTo>
                    <a:pt x="229" y="13"/>
                  </a:lnTo>
                  <a:lnTo>
                    <a:pt x="232" y="15"/>
                  </a:lnTo>
                  <a:lnTo>
                    <a:pt x="232" y="16"/>
                  </a:lnTo>
                  <a:lnTo>
                    <a:pt x="229" y="18"/>
                  </a:lnTo>
                  <a:lnTo>
                    <a:pt x="229" y="19"/>
                  </a:lnTo>
                  <a:lnTo>
                    <a:pt x="230" y="21"/>
                  </a:lnTo>
                  <a:lnTo>
                    <a:pt x="232" y="21"/>
                  </a:lnTo>
                  <a:lnTo>
                    <a:pt x="232" y="22"/>
                  </a:lnTo>
                  <a:lnTo>
                    <a:pt x="233" y="22"/>
                  </a:lnTo>
                  <a:lnTo>
                    <a:pt x="238" y="22"/>
                  </a:lnTo>
                  <a:lnTo>
                    <a:pt x="238" y="22"/>
                  </a:lnTo>
                  <a:lnTo>
                    <a:pt x="238" y="24"/>
                  </a:lnTo>
                  <a:lnTo>
                    <a:pt x="237" y="26"/>
                  </a:lnTo>
                  <a:lnTo>
                    <a:pt x="246" y="26"/>
                  </a:lnTo>
                  <a:lnTo>
                    <a:pt x="248" y="26"/>
                  </a:lnTo>
                  <a:lnTo>
                    <a:pt x="251" y="24"/>
                  </a:lnTo>
                  <a:lnTo>
                    <a:pt x="255" y="24"/>
                  </a:lnTo>
                  <a:lnTo>
                    <a:pt x="257" y="24"/>
                  </a:lnTo>
                  <a:lnTo>
                    <a:pt x="259" y="26"/>
                  </a:lnTo>
                  <a:lnTo>
                    <a:pt x="260" y="26"/>
                  </a:lnTo>
                  <a:lnTo>
                    <a:pt x="262" y="26"/>
                  </a:lnTo>
                  <a:lnTo>
                    <a:pt x="266" y="24"/>
                  </a:lnTo>
                  <a:lnTo>
                    <a:pt x="271" y="24"/>
                  </a:lnTo>
                  <a:lnTo>
                    <a:pt x="273" y="24"/>
                  </a:lnTo>
                  <a:lnTo>
                    <a:pt x="274" y="24"/>
                  </a:lnTo>
                  <a:lnTo>
                    <a:pt x="281" y="26"/>
                  </a:lnTo>
                  <a:lnTo>
                    <a:pt x="284" y="26"/>
                  </a:lnTo>
                  <a:lnTo>
                    <a:pt x="287" y="29"/>
                  </a:lnTo>
                  <a:lnTo>
                    <a:pt x="289" y="29"/>
                  </a:lnTo>
                  <a:lnTo>
                    <a:pt x="290" y="27"/>
                  </a:lnTo>
                  <a:lnTo>
                    <a:pt x="292" y="27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6" y="30"/>
                  </a:lnTo>
                  <a:lnTo>
                    <a:pt x="298" y="30"/>
                  </a:lnTo>
                  <a:lnTo>
                    <a:pt x="307" y="32"/>
                  </a:lnTo>
                  <a:lnTo>
                    <a:pt x="311" y="32"/>
                  </a:lnTo>
                  <a:lnTo>
                    <a:pt x="319" y="32"/>
                  </a:lnTo>
                  <a:lnTo>
                    <a:pt x="322" y="32"/>
                  </a:lnTo>
                  <a:lnTo>
                    <a:pt x="325" y="32"/>
                  </a:lnTo>
                  <a:lnTo>
                    <a:pt x="330" y="35"/>
                  </a:lnTo>
                  <a:lnTo>
                    <a:pt x="333" y="35"/>
                  </a:lnTo>
                  <a:lnTo>
                    <a:pt x="334" y="37"/>
                  </a:lnTo>
                  <a:lnTo>
                    <a:pt x="342" y="37"/>
                  </a:lnTo>
                  <a:lnTo>
                    <a:pt x="345" y="35"/>
                  </a:lnTo>
                  <a:lnTo>
                    <a:pt x="350" y="35"/>
                  </a:lnTo>
                  <a:lnTo>
                    <a:pt x="355" y="34"/>
                  </a:lnTo>
                  <a:lnTo>
                    <a:pt x="358" y="34"/>
                  </a:lnTo>
                  <a:lnTo>
                    <a:pt x="361" y="35"/>
                  </a:lnTo>
                  <a:lnTo>
                    <a:pt x="361" y="34"/>
                  </a:lnTo>
                  <a:lnTo>
                    <a:pt x="363" y="34"/>
                  </a:lnTo>
                  <a:lnTo>
                    <a:pt x="371" y="35"/>
                  </a:lnTo>
                  <a:lnTo>
                    <a:pt x="374" y="38"/>
                  </a:lnTo>
                  <a:lnTo>
                    <a:pt x="375" y="40"/>
                  </a:lnTo>
                  <a:lnTo>
                    <a:pt x="385" y="43"/>
                  </a:lnTo>
                  <a:lnTo>
                    <a:pt x="386" y="45"/>
                  </a:lnTo>
                  <a:lnTo>
                    <a:pt x="388" y="46"/>
                  </a:lnTo>
                  <a:lnTo>
                    <a:pt x="389" y="46"/>
                  </a:lnTo>
                  <a:lnTo>
                    <a:pt x="391" y="45"/>
                  </a:lnTo>
                  <a:lnTo>
                    <a:pt x="393" y="46"/>
                  </a:lnTo>
                  <a:lnTo>
                    <a:pt x="394" y="46"/>
                  </a:lnTo>
                  <a:lnTo>
                    <a:pt x="394" y="267"/>
                  </a:lnTo>
                  <a:lnTo>
                    <a:pt x="397" y="267"/>
                  </a:lnTo>
                  <a:lnTo>
                    <a:pt x="402" y="268"/>
                  </a:lnTo>
                  <a:lnTo>
                    <a:pt x="402" y="267"/>
                  </a:lnTo>
                  <a:lnTo>
                    <a:pt x="407" y="267"/>
                  </a:lnTo>
                  <a:lnTo>
                    <a:pt x="410" y="268"/>
                  </a:lnTo>
                  <a:lnTo>
                    <a:pt x="412" y="267"/>
                  </a:lnTo>
                  <a:lnTo>
                    <a:pt x="413" y="265"/>
                  </a:lnTo>
                  <a:lnTo>
                    <a:pt x="416" y="265"/>
                  </a:lnTo>
                  <a:lnTo>
                    <a:pt x="419" y="265"/>
                  </a:lnTo>
                  <a:lnTo>
                    <a:pt x="423" y="265"/>
                  </a:lnTo>
                  <a:lnTo>
                    <a:pt x="423" y="267"/>
                  </a:lnTo>
                  <a:lnTo>
                    <a:pt x="421" y="268"/>
                  </a:lnTo>
                  <a:lnTo>
                    <a:pt x="421" y="271"/>
                  </a:lnTo>
                  <a:lnTo>
                    <a:pt x="423" y="273"/>
                  </a:lnTo>
                  <a:lnTo>
                    <a:pt x="426" y="273"/>
                  </a:lnTo>
                  <a:lnTo>
                    <a:pt x="427" y="275"/>
                  </a:lnTo>
                  <a:lnTo>
                    <a:pt x="429" y="278"/>
                  </a:lnTo>
                  <a:lnTo>
                    <a:pt x="432" y="279"/>
                  </a:lnTo>
                  <a:lnTo>
                    <a:pt x="434" y="281"/>
                  </a:lnTo>
                  <a:lnTo>
                    <a:pt x="435" y="282"/>
                  </a:lnTo>
                  <a:lnTo>
                    <a:pt x="438" y="284"/>
                  </a:lnTo>
                  <a:lnTo>
                    <a:pt x="440" y="286"/>
                  </a:lnTo>
                  <a:lnTo>
                    <a:pt x="442" y="287"/>
                  </a:lnTo>
                  <a:lnTo>
                    <a:pt x="443" y="289"/>
                  </a:lnTo>
                  <a:lnTo>
                    <a:pt x="445" y="292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6" y="297"/>
                  </a:lnTo>
                  <a:lnTo>
                    <a:pt x="448" y="293"/>
                  </a:lnTo>
                  <a:lnTo>
                    <a:pt x="451" y="293"/>
                  </a:lnTo>
                  <a:lnTo>
                    <a:pt x="453" y="292"/>
                  </a:lnTo>
                  <a:lnTo>
                    <a:pt x="456" y="290"/>
                  </a:lnTo>
                  <a:lnTo>
                    <a:pt x="459" y="290"/>
                  </a:lnTo>
                  <a:lnTo>
                    <a:pt x="460" y="289"/>
                  </a:lnTo>
                  <a:lnTo>
                    <a:pt x="460" y="284"/>
                  </a:lnTo>
                  <a:lnTo>
                    <a:pt x="462" y="284"/>
                  </a:lnTo>
                  <a:lnTo>
                    <a:pt x="462" y="284"/>
                  </a:lnTo>
                  <a:lnTo>
                    <a:pt x="464" y="282"/>
                  </a:lnTo>
                  <a:lnTo>
                    <a:pt x="462" y="281"/>
                  </a:lnTo>
                  <a:lnTo>
                    <a:pt x="465" y="281"/>
                  </a:lnTo>
                  <a:lnTo>
                    <a:pt x="468" y="279"/>
                  </a:lnTo>
                  <a:lnTo>
                    <a:pt x="471" y="278"/>
                  </a:lnTo>
                  <a:lnTo>
                    <a:pt x="475" y="278"/>
                  </a:lnTo>
                  <a:lnTo>
                    <a:pt x="476" y="278"/>
                  </a:lnTo>
                  <a:lnTo>
                    <a:pt x="478" y="279"/>
                  </a:lnTo>
                  <a:lnTo>
                    <a:pt x="481" y="281"/>
                  </a:lnTo>
                  <a:lnTo>
                    <a:pt x="481" y="282"/>
                  </a:lnTo>
                  <a:lnTo>
                    <a:pt x="481" y="284"/>
                  </a:lnTo>
                  <a:lnTo>
                    <a:pt x="481" y="284"/>
                  </a:lnTo>
                  <a:lnTo>
                    <a:pt x="483" y="287"/>
                  </a:lnTo>
                  <a:lnTo>
                    <a:pt x="483" y="289"/>
                  </a:lnTo>
                  <a:lnTo>
                    <a:pt x="484" y="289"/>
                  </a:lnTo>
                  <a:lnTo>
                    <a:pt x="486" y="290"/>
                  </a:lnTo>
                  <a:lnTo>
                    <a:pt x="487" y="290"/>
                  </a:lnTo>
                  <a:lnTo>
                    <a:pt x="489" y="292"/>
                  </a:lnTo>
                  <a:lnTo>
                    <a:pt x="490" y="293"/>
                  </a:lnTo>
                  <a:lnTo>
                    <a:pt x="490" y="293"/>
                  </a:lnTo>
                  <a:lnTo>
                    <a:pt x="490" y="295"/>
                  </a:lnTo>
                  <a:lnTo>
                    <a:pt x="490" y="295"/>
                  </a:lnTo>
                  <a:lnTo>
                    <a:pt x="492" y="297"/>
                  </a:lnTo>
                  <a:lnTo>
                    <a:pt x="492" y="297"/>
                  </a:lnTo>
                  <a:lnTo>
                    <a:pt x="495" y="298"/>
                  </a:lnTo>
                  <a:lnTo>
                    <a:pt x="497" y="300"/>
                  </a:lnTo>
                  <a:lnTo>
                    <a:pt x="498" y="300"/>
                  </a:lnTo>
                  <a:lnTo>
                    <a:pt x="500" y="303"/>
                  </a:lnTo>
                  <a:lnTo>
                    <a:pt x="501" y="304"/>
                  </a:lnTo>
                  <a:lnTo>
                    <a:pt x="505" y="306"/>
                  </a:lnTo>
                  <a:lnTo>
                    <a:pt x="505" y="308"/>
                  </a:lnTo>
                  <a:lnTo>
                    <a:pt x="506" y="311"/>
                  </a:lnTo>
                  <a:lnTo>
                    <a:pt x="508" y="314"/>
                  </a:lnTo>
                  <a:lnTo>
                    <a:pt x="509" y="316"/>
                  </a:lnTo>
                  <a:lnTo>
                    <a:pt x="511" y="317"/>
                  </a:lnTo>
                  <a:lnTo>
                    <a:pt x="512" y="320"/>
                  </a:lnTo>
                  <a:lnTo>
                    <a:pt x="514" y="322"/>
                  </a:lnTo>
                  <a:lnTo>
                    <a:pt x="517" y="325"/>
                  </a:lnTo>
                  <a:lnTo>
                    <a:pt x="519" y="328"/>
                  </a:lnTo>
                  <a:lnTo>
                    <a:pt x="520" y="330"/>
                  </a:lnTo>
                  <a:lnTo>
                    <a:pt x="522" y="331"/>
                  </a:lnTo>
                  <a:lnTo>
                    <a:pt x="520" y="333"/>
                  </a:lnTo>
                  <a:lnTo>
                    <a:pt x="520" y="334"/>
                  </a:lnTo>
                  <a:lnTo>
                    <a:pt x="522" y="334"/>
                  </a:lnTo>
                  <a:lnTo>
                    <a:pt x="524" y="336"/>
                  </a:lnTo>
                  <a:lnTo>
                    <a:pt x="524" y="338"/>
                  </a:lnTo>
                  <a:lnTo>
                    <a:pt x="524" y="339"/>
                  </a:lnTo>
                  <a:lnTo>
                    <a:pt x="525" y="339"/>
                  </a:lnTo>
                  <a:lnTo>
                    <a:pt x="527" y="341"/>
                  </a:lnTo>
                  <a:lnTo>
                    <a:pt x="527" y="341"/>
                  </a:lnTo>
                  <a:lnTo>
                    <a:pt x="527" y="342"/>
                  </a:lnTo>
                  <a:lnTo>
                    <a:pt x="527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3" y="345"/>
                  </a:lnTo>
                  <a:lnTo>
                    <a:pt x="535" y="345"/>
                  </a:lnTo>
                  <a:lnTo>
                    <a:pt x="536" y="347"/>
                  </a:lnTo>
                  <a:lnTo>
                    <a:pt x="538" y="349"/>
                  </a:lnTo>
                  <a:lnTo>
                    <a:pt x="539" y="349"/>
                  </a:lnTo>
                  <a:lnTo>
                    <a:pt x="542" y="349"/>
                  </a:lnTo>
                  <a:lnTo>
                    <a:pt x="544" y="350"/>
                  </a:lnTo>
                  <a:lnTo>
                    <a:pt x="547" y="352"/>
                  </a:lnTo>
                  <a:lnTo>
                    <a:pt x="547" y="353"/>
                  </a:lnTo>
                  <a:lnTo>
                    <a:pt x="550" y="355"/>
                  </a:lnTo>
                  <a:lnTo>
                    <a:pt x="552" y="353"/>
                  </a:lnTo>
                  <a:lnTo>
                    <a:pt x="552" y="355"/>
                  </a:lnTo>
                  <a:lnTo>
                    <a:pt x="553" y="356"/>
                  </a:lnTo>
                  <a:lnTo>
                    <a:pt x="553" y="358"/>
                  </a:lnTo>
                  <a:lnTo>
                    <a:pt x="553" y="358"/>
                  </a:lnTo>
                  <a:lnTo>
                    <a:pt x="552" y="360"/>
                  </a:lnTo>
                  <a:lnTo>
                    <a:pt x="552" y="361"/>
                  </a:lnTo>
                  <a:lnTo>
                    <a:pt x="552" y="363"/>
                  </a:lnTo>
                  <a:lnTo>
                    <a:pt x="552" y="363"/>
                  </a:lnTo>
                  <a:lnTo>
                    <a:pt x="552" y="364"/>
                  </a:lnTo>
                  <a:lnTo>
                    <a:pt x="552" y="366"/>
                  </a:lnTo>
                  <a:lnTo>
                    <a:pt x="552" y="368"/>
                  </a:lnTo>
                  <a:lnTo>
                    <a:pt x="553" y="369"/>
                  </a:lnTo>
                  <a:lnTo>
                    <a:pt x="553" y="371"/>
                  </a:lnTo>
                  <a:lnTo>
                    <a:pt x="550" y="374"/>
                  </a:lnTo>
                  <a:lnTo>
                    <a:pt x="550" y="375"/>
                  </a:lnTo>
                  <a:lnTo>
                    <a:pt x="550" y="375"/>
                  </a:lnTo>
                  <a:lnTo>
                    <a:pt x="549" y="377"/>
                  </a:lnTo>
                  <a:lnTo>
                    <a:pt x="546" y="380"/>
                  </a:lnTo>
                  <a:lnTo>
                    <a:pt x="546" y="382"/>
                  </a:lnTo>
                  <a:lnTo>
                    <a:pt x="544" y="380"/>
                  </a:lnTo>
                  <a:lnTo>
                    <a:pt x="541" y="380"/>
                  </a:lnTo>
                  <a:lnTo>
                    <a:pt x="539" y="377"/>
                  </a:lnTo>
                  <a:lnTo>
                    <a:pt x="539" y="375"/>
                  </a:lnTo>
                  <a:lnTo>
                    <a:pt x="538" y="374"/>
                  </a:lnTo>
                  <a:lnTo>
                    <a:pt x="538" y="372"/>
                  </a:lnTo>
                  <a:lnTo>
                    <a:pt x="539" y="372"/>
                  </a:lnTo>
                  <a:lnTo>
                    <a:pt x="542" y="371"/>
                  </a:lnTo>
                  <a:lnTo>
                    <a:pt x="542" y="371"/>
                  </a:lnTo>
                  <a:lnTo>
                    <a:pt x="541" y="369"/>
                  </a:lnTo>
                  <a:lnTo>
                    <a:pt x="541" y="369"/>
                  </a:lnTo>
                  <a:lnTo>
                    <a:pt x="541" y="368"/>
                  </a:lnTo>
                  <a:lnTo>
                    <a:pt x="541" y="366"/>
                  </a:lnTo>
                  <a:lnTo>
                    <a:pt x="541" y="364"/>
                  </a:lnTo>
                  <a:lnTo>
                    <a:pt x="541" y="361"/>
                  </a:lnTo>
                  <a:lnTo>
                    <a:pt x="539" y="360"/>
                  </a:lnTo>
                  <a:lnTo>
                    <a:pt x="538" y="356"/>
                  </a:lnTo>
                  <a:lnTo>
                    <a:pt x="538" y="356"/>
                  </a:lnTo>
                  <a:lnTo>
                    <a:pt x="538" y="355"/>
                  </a:lnTo>
                  <a:lnTo>
                    <a:pt x="539" y="355"/>
                  </a:lnTo>
                  <a:lnTo>
                    <a:pt x="535" y="356"/>
                  </a:lnTo>
                  <a:lnTo>
                    <a:pt x="530" y="358"/>
                  </a:lnTo>
                  <a:lnTo>
                    <a:pt x="528" y="360"/>
                  </a:lnTo>
                  <a:lnTo>
                    <a:pt x="527" y="360"/>
                  </a:lnTo>
                  <a:lnTo>
                    <a:pt x="527" y="360"/>
                  </a:lnTo>
                  <a:lnTo>
                    <a:pt x="528" y="361"/>
                  </a:lnTo>
                  <a:lnTo>
                    <a:pt x="527" y="361"/>
                  </a:lnTo>
                  <a:lnTo>
                    <a:pt x="527" y="361"/>
                  </a:lnTo>
                  <a:lnTo>
                    <a:pt x="527" y="363"/>
                  </a:lnTo>
                  <a:lnTo>
                    <a:pt x="525" y="366"/>
                  </a:lnTo>
                  <a:lnTo>
                    <a:pt x="525" y="366"/>
                  </a:lnTo>
                  <a:lnTo>
                    <a:pt x="524" y="364"/>
                  </a:lnTo>
                  <a:lnTo>
                    <a:pt x="522" y="364"/>
                  </a:lnTo>
                  <a:lnTo>
                    <a:pt x="522" y="363"/>
                  </a:lnTo>
                  <a:lnTo>
                    <a:pt x="522" y="361"/>
                  </a:lnTo>
                  <a:lnTo>
                    <a:pt x="522" y="361"/>
                  </a:lnTo>
                  <a:lnTo>
                    <a:pt x="524" y="360"/>
                  </a:lnTo>
                  <a:lnTo>
                    <a:pt x="525" y="358"/>
                  </a:lnTo>
                  <a:lnTo>
                    <a:pt x="527" y="353"/>
                  </a:lnTo>
                  <a:lnTo>
                    <a:pt x="528" y="353"/>
                  </a:lnTo>
                  <a:lnTo>
                    <a:pt x="531" y="352"/>
                  </a:lnTo>
                  <a:lnTo>
                    <a:pt x="527" y="352"/>
                  </a:lnTo>
                  <a:lnTo>
                    <a:pt x="527" y="352"/>
                  </a:lnTo>
                  <a:lnTo>
                    <a:pt x="525" y="350"/>
                  </a:lnTo>
                  <a:lnTo>
                    <a:pt x="525" y="350"/>
                  </a:lnTo>
                  <a:lnTo>
                    <a:pt x="524" y="349"/>
                  </a:lnTo>
                  <a:lnTo>
                    <a:pt x="522" y="349"/>
                  </a:lnTo>
                  <a:lnTo>
                    <a:pt x="522" y="347"/>
                  </a:lnTo>
                  <a:lnTo>
                    <a:pt x="520" y="347"/>
                  </a:lnTo>
                  <a:lnTo>
                    <a:pt x="520" y="345"/>
                  </a:lnTo>
                  <a:lnTo>
                    <a:pt x="520" y="345"/>
                  </a:lnTo>
                  <a:lnTo>
                    <a:pt x="520" y="344"/>
                  </a:lnTo>
                  <a:lnTo>
                    <a:pt x="519" y="344"/>
                  </a:lnTo>
                  <a:lnTo>
                    <a:pt x="519" y="344"/>
                  </a:lnTo>
                  <a:lnTo>
                    <a:pt x="517" y="342"/>
                  </a:lnTo>
                  <a:lnTo>
                    <a:pt x="517" y="341"/>
                  </a:lnTo>
                  <a:lnTo>
                    <a:pt x="516" y="341"/>
                  </a:lnTo>
                  <a:lnTo>
                    <a:pt x="514" y="339"/>
                  </a:lnTo>
                  <a:lnTo>
                    <a:pt x="512" y="338"/>
                  </a:lnTo>
                  <a:lnTo>
                    <a:pt x="512" y="338"/>
                  </a:lnTo>
                  <a:lnTo>
                    <a:pt x="512" y="336"/>
                  </a:lnTo>
                  <a:lnTo>
                    <a:pt x="512" y="334"/>
                  </a:lnTo>
                  <a:lnTo>
                    <a:pt x="512" y="334"/>
                  </a:lnTo>
                  <a:lnTo>
                    <a:pt x="511" y="334"/>
                  </a:lnTo>
                  <a:lnTo>
                    <a:pt x="503" y="333"/>
                  </a:lnTo>
                  <a:lnTo>
                    <a:pt x="505" y="328"/>
                  </a:lnTo>
                  <a:lnTo>
                    <a:pt x="503" y="325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5" y="323"/>
                  </a:lnTo>
                  <a:lnTo>
                    <a:pt x="508" y="325"/>
                  </a:lnTo>
                  <a:lnTo>
                    <a:pt x="508" y="323"/>
                  </a:lnTo>
                  <a:lnTo>
                    <a:pt x="505" y="320"/>
                  </a:lnTo>
                  <a:lnTo>
                    <a:pt x="503" y="320"/>
                  </a:lnTo>
                  <a:lnTo>
                    <a:pt x="503" y="319"/>
                  </a:lnTo>
                  <a:lnTo>
                    <a:pt x="503" y="319"/>
                  </a:lnTo>
                  <a:lnTo>
                    <a:pt x="503" y="317"/>
                  </a:lnTo>
                  <a:lnTo>
                    <a:pt x="508" y="317"/>
                  </a:lnTo>
                  <a:lnTo>
                    <a:pt x="508" y="317"/>
                  </a:lnTo>
                  <a:lnTo>
                    <a:pt x="503" y="317"/>
                  </a:lnTo>
                  <a:lnTo>
                    <a:pt x="501" y="317"/>
                  </a:lnTo>
                  <a:lnTo>
                    <a:pt x="501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498" y="317"/>
                  </a:lnTo>
                  <a:lnTo>
                    <a:pt x="497" y="316"/>
                  </a:lnTo>
                  <a:lnTo>
                    <a:pt x="495" y="314"/>
                  </a:lnTo>
                  <a:lnTo>
                    <a:pt x="495" y="312"/>
                  </a:lnTo>
                  <a:lnTo>
                    <a:pt x="495" y="311"/>
                  </a:lnTo>
                  <a:lnTo>
                    <a:pt x="495" y="309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5" y="306"/>
                  </a:lnTo>
                  <a:lnTo>
                    <a:pt x="494" y="309"/>
                  </a:lnTo>
                  <a:lnTo>
                    <a:pt x="492" y="311"/>
                  </a:lnTo>
                  <a:lnTo>
                    <a:pt x="492" y="309"/>
                  </a:lnTo>
                  <a:lnTo>
                    <a:pt x="490" y="309"/>
                  </a:lnTo>
                  <a:lnTo>
                    <a:pt x="489" y="308"/>
                  </a:lnTo>
                  <a:lnTo>
                    <a:pt x="486" y="308"/>
                  </a:lnTo>
                  <a:lnTo>
                    <a:pt x="484" y="306"/>
                  </a:lnTo>
                  <a:lnTo>
                    <a:pt x="483" y="301"/>
                  </a:lnTo>
                  <a:lnTo>
                    <a:pt x="481" y="300"/>
                  </a:lnTo>
                  <a:lnTo>
                    <a:pt x="481" y="298"/>
                  </a:lnTo>
                  <a:lnTo>
                    <a:pt x="479" y="298"/>
                  </a:lnTo>
                  <a:lnTo>
                    <a:pt x="479" y="297"/>
                  </a:lnTo>
                  <a:lnTo>
                    <a:pt x="478" y="292"/>
                  </a:lnTo>
                  <a:lnTo>
                    <a:pt x="476" y="289"/>
                  </a:lnTo>
                  <a:lnTo>
                    <a:pt x="476" y="287"/>
                  </a:lnTo>
                  <a:lnTo>
                    <a:pt x="476" y="286"/>
                  </a:lnTo>
                  <a:lnTo>
                    <a:pt x="476" y="286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6" y="289"/>
                  </a:lnTo>
                  <a:lnTo>
                    <a:pt x="475" y="289"/>
                  </a:lnTo>
                  <a:lnTo>
                    <a:pt x="475" y="290"/>
                  </a:lnTo>
                  <a:lnTo>
                    <a:pt x="476" y="292"/>
                  </a:lnTo>
                  <a:lnTo>
                    <a:pt x="476" y="297"/>
                  </a:lnTo>
                  <a:lnTo>
                    <a:pt x="478" y="298"/>
                  </a:lnTo>
                  <a:lnTo>
                    <a:pt x="478" y="301"/>
                  </a:lnTo>
                  <a:lnTo>
                    <a:pt x="478" y="303"/>
                  </a:lnTo>
                  <a:lnTo>
                    <a:pt x="479" y="304"/>
                  </a:lnTo>
                  <a:lnTo>
                    <a:pt x="481" y="308"/>
                  </a:lnTo>
                  <a:lnTo>
                    <a:pt x="481" y="309"/>
                  </a:lnTo>
                  <a:lnTo>
                    <a:pt x="481" y="309"/>
                  </a:lnTo>
                  <a:lnTo>
                    <a:pt x="479" y="309"/>
                  </a:lnTo>
                  <a:lnTo>
                    <a:pt x="479" y="311"/>
                  </a:lnTo>
                  <a:lnTo>
                    <a:pt x="476" y="309"/>
                  </a:lnTo>
                  <a:lnTo>
                    <a:pt x="476" y="309"/>
                  </a:lnTo>
                  <a:lnTo>
                    <a:pt x="475" y="308"/>
                  </a:lnTo>
                  <a:lnTo>
                    <a:pt x="473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3"/>
                  </a:lnTo>
                  <a:lnTo>
                    <a:pt x="468" y="301"/>
                  </a:lnTo>
                  <a:lnTo>
                    <a:pt x="467" y="298"/>
                  </a:lnTo>
                  <a:lnTo>
                    <a:pt x="467" y="298"/>
                  </a:lnTo>
                  <a:lnTo>
                    <a:pt x="470" y="297"/>
                  </a:lnTo>
                  <a:lnTo>
                    <a:pt x="468" y="297"/>
                  </a:lnTo>
                  <a:lnTo>
                    <a:pt x="467" y="297"/>
                  </a:lnTo>
                  <a:lnTo>
                    <a:pt x="467" y="297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5"/>
                  </a:lnTo>
                  <a:lnTo>
                    <a:pt x="465" y="297"/>
                  </a:lnTo>
                  <a:lnTo>
                    <a:pt x="465" y="297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4" y="298"/>
                  </a:lnTo>
                  <a:lnTo>
                    <a:pt x="464" y="298"/>
                  </a:lnTo>
                  <a:lnTo>
                    <a:pt x="462" y="298"/>
                  </a:lnTo>
                  <a:lnTo>
                    <a:pt x="462" y="298"/>
                  </a:lnTo>
                  <a:lnTo>
                    <a:pt x="460" y="297"/>
                  </a:lnTo>
                  <a:lnTo>
                    <a:pt x="460" y="297"/>
                  </a:lnTo>
                  <a:lnTo>
                    <a:pt x="459" y="297"/>
                  </a:lnTo>
                  <a:lnTo>
                    <a:pt x="459" y="295"/>
                  </a:lnTo>
                  <a:lnTo>
                    <a:pt x="454" y="295"/>
                  </a:lnTo>
                  <a:lnTo>
                    <a:pt x="453" y="293"/>
                  </a:lnTo>
                  <a:lnTo>
                    <a:pt x="453" y="293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1" y="297"/>
                  </a:lnTo>
                  <a:lnTo>
                    <a:pt x="451" y="297"/>
                  </a:lnTo>
                  <a:lnTo>
                    <a:pt x="453" y="297"/>
                  </a:lnTo>
                  <a:lnTo>
                    <a:pt x="454" y="297"/>
                  </a:lnTo>
                  <a:lnTo>
                    <a:pt x="456" y="297"/>
                  </a:lnTo>
                  <a:lnTo>
                    <a:pt x="457" y="298"/>
                  </a:lnTo>
                  <a:lnTo>
                    <a:pt x="459" y="298"/>
                  </a:lnTo>
                  <a:lnTo>
                    <a:pt x="459" y="300"/>
                  </a:lnTo>
                  <a:lnTo>
                    <a:pt x="459" y="300"/>
                  </a:lnTo>
                  <a:lnTo>
                    <a:pt x="460" y="300"/>
                  </a:lnTo>
                  <a:lnTo>
                    <a:pt x="460" y="301"/>
                  </a:lnTo>
                  <a:lnTo>
                    <a:pt x="460" y="301"/>
                  </a:lnTo>
                  <a:lnTo>
                    <a:pt x="462" y="301"/>
                  </a:lnTo>
                  <a:lnTo>
                    <a:pt x="464" y="303"/>
                  </a:lnTo>
                  <a:lnTo>
                    <a:pt x="465" y="304"/>
                  </a:lnTo>
                  <a:lnTo>
                    <a:pt x="465" y="306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0" y="308"/>
                  </a:lnTo>
                  <a:lnTo>
                    <a:pt x="459" y="309"/>
                  </a:lnTo>
                  <a:lnTo>
                    <a:pt x="457" y="309"/>
                  </a:lnTo>
                  <a:lnTo>
                    <a:pt x="457" y="309"/>
                  </a:lnTo>
                  <a:lnTo>
                    <a:pt x="454" y="308"/>
                  </a:lnTo>
                  <a:lnTo>
                    <a:pt x="451" y="306"/>
                  </a:lnTo>
                  <a:lnTo>
                    <a:pt x="445" y="303"/>
                  </a:lnTo>
                  <a:lnTo>
                    <a:pt x="445" y="303"/>
                  </a:lnTo>
                  <a:lnTo>
                    <a:pt x="445" y="301"/>
                  </a:lnTo>
                  <a:lnTo>
                    <a:pt x="443" y="301"/>
                  </a:lnTo>
                  <a:lnTo>
                    <a:pt x="443" y="301"/>
                  </a:lnTo>
                  <a:lnTo>
                    <a:pt x="442" y="300"/>
                  </a:lnTo>
                  <a:lnTo>
                    <a:pt x="440" y="298"/>
                  </a:lnTo>
                  <a:lnTo>
                    <a:pt x="438" y="297"/>
                  </a:lnTo>
                  <a:lnTo>
                    <a:pt x="438" y="297"/>
                  </a:lnTo>
                  <a:lnTo>
                    <a:pt x="437" y="295"/>
                  </a:lnTo>
                  <a:lnTo>
                    <a:pt x="434" y="293"/>
                  </a:lnTo>
                  <a:lnTo>
                    <a:pt x="432" y="292"/>
                  </a:lnTo>
                  <a:lnTo>
                    <a:pt x="432" y="292"/>
                  </a:lnTo>
                  <a:lnTo>
                    <a:pt x="430" y="292"/>
                  </a:lnTo>
                  <a:lnTo>
                    <a:pt x="430" y="292"/>
                  </a:lnTo>
                  <a:lnTo>
                    <a:pt x="430" y="290"/>
                  </a:lnTo>
                  <a:lnTo>
                    <a:pt x="430" y="290"/>
                  </a:lnTo>
                  <a:lnTo>
                    <a:pt x="427" y="290"/>
                  </a:lnTo>
                  <a:lnTo>
                    <a:pt x="426" y="289"/>
                  </a:lnTo>
                  <a:lnTo>
                    <a:pt x="418" y="286"/>
                  </a:lnTo>
                  <a:lnTo>
                    <a:pt x="415" y="284"/>
                  </a:lnTo>
                  <a:lnTo>
                    <a:pt x="413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3" y="281"/>
                  </a:lnTo>
                  <a:lnTo>
                    <a:pt x="415" y="281"/>
                  </a:lnTo>
                  <a:lnTo>
                    <a:pt x="416" y="279"/>
                  </a:lnTo>
                  <a:lnTo>
                    <a:pt x="416" y="278"/>
                  </a:lnTo>
                  <a:lnTo>
                    <a:pt x="415" y="278"/>
                  </a:lnTo>
                  <a:lnTo>
                    <a:pt x="415" y="276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8" y="275"/>
                  </a:lnTo>
                  <a:lnTo>
                    <a:pt x="419" y="276"/>
                  </a:lnTo>
                  <a:lnTo>
                    <a:pt x="419" y="278"/>
                  </a:lnTo>
                  <a:lnTo>
                    <a:pt x="419" y="281"/>
                  </a:lnTo>
                  <a:lnTo>
                    <a:pt x="419" y="281"/>
                  </a:lnTo>
                  <a:lnTo>
                    <a:pt x="419" y="279"/>
                  </a:lnTo>
                  <a:lnTo>
                    <a:pt x="419" y="278"/>
                  </a:lnTo>
                  <a:lnTo>
                    <a:pt x="419" y="278"/>
                  </a:lnTo>
                  <a:lnTo>
                    <a:pt x="419" y="276"/>
                  </a:lnTo>
                  <a:lnTo>
                    <a:pt x="421" y="276"/>
                  </a:lnTo>
                  <a:lnTo>
                    <a:pt x="423" y="276"/>
                  </a:lnTo>
                  <a:lnTo>
                    <a:pt x="424" y="276"/>
                  </a:lnTo>
                  <a:lnTo>
                    <a:pt x="419" y="275"/>
                  </a:lnTo>
                  <a:lnTo>
                    <a:pt x="418" y="273"/>
                  </a:lnTo>
                  <a:lnTo>
                    <a:pt x="418" y="273"/>
                  </a:lnTo>
                  <a:lnTo>
                    <a:pt x="416" y="271"/>
                  </a:lnTo>
                  <a:lnTo>
                    <a:pt x="415" y="273"/>
                  </a:lnTo>
                  <a:lnTo>
                    <a:pt x="412" y="276"/>
                  </a:lnTo>
                  <a:lnTo>
                    <a:pt x="410" y="276"/>
                  </a:lnTo>
                  <a:lnTo>
                    <a:pt x="405" y="278"/>
                  </a:lnTo>
                  <a:lnTo>
                    <a:pt x="402" y="279"/>
                  </a:lnTo>
                  <a:lnTo>
                    <a:pt x="399" y="278"/>
                  </a:lnTo>
                  <a:lnTo>
                    <a:pt x="397" y="278"/>
                  </a:lnTo>
                  <a:lnTo>
                    <a:pt x="389" y="275"/>
                  </a:lnTo>
                  <a:lnTo>
                    <a:pt x="388" y="275"/>
                  </a:lnTo>
                  <a:lnTo>
                    <a:pt x="389" y="273"/>
                  </a:lnTo>
                  <a:lnTo>
                    <a:pt x="391" y="273"/>
                  </a:lnTo>
                  <a:lnTo>
                    <a:pt x="389" y="271"/>
                  </a:lnTo>
                  <a:lnTo>
                    <a:pt x="389" y="270"/>
                  </a:lnTo>
                  <a:lnTo>
                    <a:pt x="388" y="270"/>
                  </a:lnTo>
                  <a:lnTo>
                    <a:pt x="388" y="270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3"/>
                  </a:lnTo>
                  <a:lnTo>
                    <a:pt x="385" y="273"/>
                  </a:lnTo>
                  <a:lnTo>
                    <a:pt x="378" y="271"/>
                  </a:lnTo>
                  <a:lnTo>
                    <a:pt x="372" y="271"/>
                  </a:lnTo>
                  <a:lnTo>
                    <a:pt x="366" y="270"/>
                  </a:lnTo>
                  <a:lnTo>
                    <a:pt x="358" y="271"/>
                  </a:lnTo>
                  <a:lnTo>
                    <a:pt x="353" y="273"/>
                  </a:lnTo>
                  <a:lnTo>
                    <a:pt x="352" y="273"/>
                  </a:lnTo>
                  <a:lnTo>
                    <a:pt x="348" y="271"/>
                  </a:lnTo>
                  <a:lnTo>
                    <a:pt x="348" y="271"/>
                  </a:lnTo>
                  <a:lnTo>
                    <a:pt x="350" y="271"/>
                  </a:lnTo>
                  <a:lnTo>
                    <a:pt x="350" y="271"/>
                  </a:lnTo>
                  <a:lnTo>
                    <a:pt x="348" y="270"/>
                  </a:lnTo>
                  <a:lnTo>
                    <a:pt x="347" y="268"/>
                  </a:lnTo>
                  <a:lnTo>
                    <a:pt x="344" y="268"/>
                  </a:lnTo>
                  <a:lnTo>
                    <a:pt x="342" y="268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39" y="267"/>
                  </a:lnTo>
                  <a:lnTo>
                    <a:pt x="337" y="265"/>
                  </a:lnTo>
                  <a:lnTo>
                    <a:pt x="339" y="262"/>
                  </a:lnTo>
                  <a:lnTo>
                    <a:pt x="339" y="260"/>
                  </a:lnTo>
                  <a:lnTo>
                    <a:pt x="339" y="260"/>
                  </a:lnTo>
                  <a:lnTo>
                    <a:pt x="341" y="257"/>
                  </a:lnTo>
                  <a:lnTo>
                    <a:pt x="341" y="259"/>
                  </a:lnTo>
                  <a:lnTo>
                    <a:pt x="339" y="259"/>
                  </a:lnTo>
                  <a:lnTo>
                    <a:pt x="337" y="260"/>
                  </a:lnTo>
                  <a:lnTo>
                    <a:pt x="336" y="262"/>
                  </a:lnTo>
                  <a:lnTo>
                    <a:pt x="334" y="264"/>
                  </a:lnTo>
                  <a:lnTo>
                    <a:pt x="333" y="264"/>
                  </a:lnTo>
                  <a:lnTo>
                    <a:pt x="331" y="264"/>
                  </a:lnTo>
                  <a:lnTo>
                    <a:pt x="328" y="264"/>
                  </a:lnTo>
                  <a:lnTo>
                    <a:pt x="326" y="262"/>
                  </a:lnTo>
                  <a:lnTo>
                    <a:pt x="325" y="262"/>
                  </a:lnTo>
                  <a:lnTo>
                    <a:pt x="323" y="262"/>
                  </a:lnTo>
                  <a:lnTo>
                    <a:pt x="325" y="260"/>
                  </a:lnTo>
                  <a:lnTo>
                    <a:pt x="326" y="260"/>
                  </a:lnTo>
                  <a:lnTo>
                    <a:pt x="326" y="259"/>
                  </a:lnTo>
                  <a:lnTo>
                    <a:pt x="326" y="259"/>
                  </a:lnTo>
                  <a:lnTo>
                    <a:pt x="320" y="259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19" y="256"/>
                  </a:lnTo>
                  <a:lnTo>
                    <a:pt x="317" y="257"/>
                  </a:lnTo>
                  <a:lnTo>
                    <a:pt x="315" y="257"/>
                  </a:lnTo>
                  <a:lnTo>
                    <a:pt x="314" y="257"/>
                  </a:lnTo>
                  <a:lnTo>
                    <a:pt x="314" y="256"/>
                  </a:lnTo>
                  <a:lnTo>
                    <a:pt x="315" y="256"/>
                  </a:lnTo>
                  <a:lnTo>
                    <a:pt x="317" y="254"/>
                  </a:lnTo>
                  <a:lnTo>
                    <a:pt x="314" y="254"/>
                  </a:lnTo>
                  <a:lnTo>
                    <a:pt x="314" y="254"/>
                  </a:lnTo>
                  <a:lnTo>
                    <a:pt x="312" y="253"/>
                  </a:lnTo>
                  <a:lnTo>
                    <a:pt x="312" y="251"/>
                  </a:lnTo>
                  <a:lnTo>
                    <a:pt x="314" y="249"/>
                  </a:lnTo>
                  <a:lnTo>
                    <a:pt x="319" y="248"/>
                  </a:lnTo>
                  <a:lnTo>
                    <a:pt x="317" y="248"/>
                  </a:lnTo>
                  <a:lnTo>
                    <a:pt x="314" y="248"/>
                  </a:lnTo>
                  <a:lnTo>
                    <a:pt x="312" y="249"/>
                  </a:lnTo>
                  <a:lnTo>
                    <a:pt x="309" y="251"/>
                  </a:lnTo>
                  <a:lnTo>
                    <a:pt x="307" y="251"/>
                  </a:lnTo>
                  <a:lnTo>
                    <a:pt x="307" y="251"/>
                  </a:lnTo>
                  <a:lnTo>
                    <a:pt x="306" y="251"/>
                  </a:lnTo>
                  <a:lnTo>
                    <a:pt x="304" y="251"/>
                  </a:lnTo>
                  <a:lnTo>
                    <a:pt x="304" y="251"/>
                  </a:lnTo>
                  <a:lnTo>
                    <a:pt x="304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1" y="253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298" y="253"/>
                  </a:lnTo>
                  <a:lnTo>
                    <a:pt x="298" y="253"/>
                  </a:lnTo>
                  <a:lnTo>
                    <a:pt x="296" y="253"/>
                  </a:lnTo>
                  <a:lnTo>
                    <a:pt x="295" y="253"/>
                  </a:lnTo>
                  <a:lnTo>
                    <a:pt x="293" y="253"/>
                  </a:lnTo>
                  <a:lnTo>
                    <a:pt x="293" y="251"/>
                  </a:lnTo>
                  <a:lnTo>
                    <a:pt x="293" y="251"/>
                  </a:lnTo>
                  <a:lnTo>
                    <a:pt x="296" y="246"/>
                  </a:lnTo>
                  <a:lnTo>
                    <a:pt x="296" y="246"/>
                  </a:lnTo>
                  <a:lnTo>
                    <a:pt x="295" y="246"/>
                  </a:lnTo>
                  <a:lnTo>
                    <a:pt x="293" y="248"/>
                  </a:lnTo>
                  <a:lnTo>
                    <a:pt x="293" y="249"/>
                  </a:lnTo>
                  <a:lnTo>
                    <a:pt x="292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49"/>
                  </a:lnTo>
                  <a:lnTo>
                    <a:pt x="287" y="249"/>
                  </a:lnTo>
                  <a:lnTo>
                    <a:pt x="287" y="251"/>
                  </a:lnTo>
                  <a:lnTo>
                    <a:pt x="287" y="251"/>
                  </a:lnTo>
                  <a:lnTo>
                    <a:pt x="289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53"/>
                  </a:lnTo>
                  <a:lnTo>
                    <a:pt x="289" y="254"/>
                  </a:lnTo>
                  <a:lnTo>
                    <a:pt x="287" y="254"/>
                  </a:lnTo>
                  <a:lnTo>
                    <a:pt x="287" y="254"/>
                  </a:lnTo>
                  <a:lnTo>
                    <a:pt x="285" y="254"/>
                  </a:lnTo>
                  <a:lnTo>
                    <a:pt x="285" y="256"/>
                  </a:lnTo>
                  <a:lnTo>
                    <a:pt x="287" y="257"/>
                  </a:lnTo>
                  <a:lnTo>
                    <a:pt x="289" y="257"/>
                  </a:lnTo>
                  <a:lnTo>
                    <a:pt x="290" y="257"/>
                  </a:lnTo>
                  <a:lnTo>
                    <a:pt x="290" y="257"/>
                  </a:lnTo>
                  <a:lnTo>
                    <a:pt x="289" y="259"/>
                  </a:lnTo>
                  <a:lnTo>
                    <a:pt x="289" y="260"/>
                  </a:lnTo>
                  <a:lnTo>
                    <a:pt x="289" y="260"/>
                  </a:lnTo>
                  <a:lnTo>
                    <a:pt x="287" y="260"/>
                  </a:lnTo>
                  <a:lnTo>
                    <a:pt x="285" y="260"/>
                  </a:lnTo>
                  <a:lnTo>
                    <a:pt x="285" y="260"/>
                  </a:lnTo>
                  <a:lnTo>
                    <a:pt x="284" y="262"/>
                  </a:lnTo>
                  <a:lnTo>
                    <a:pt x="284" y="262"/>
                  </a:lnTo>
                  <a:lnTo>
                    <a:pt x="285" y="262"/>
                  </a:lnTo>
                  <a:lnTo>
                    <a:pt x="287" y="260"/>
                  </a:lnTo>
                  <a:lnTo>
                    <a:pt x="289" y="260"/>
                  </a:lnTo>
                  <a:lnTo>
                    <a:pt x="290" y="260"/>
                  </a:lnTo>
                  <a:lnTo>
                    <a:pt x="292" y="260"/>
                  </a:lnTo>
                  <a:lnTo>
                    <a:pt x="293" y="260"/>
                  </a:lnTo>
                  <a:lnTo>
                    <a:pt x="293" y="260"/>
                  </a:lnTo>
                  <a:lnTo>
                    <a:pt x="293" y="262"/>
                  </a:lnTo>
                  <a:lnTo>
                    <a:pt x="293" y="262"/>
                  </a:lnTo>
                  <a:lnTo>
                    <a:pt x="293" y="264"/>
                  </a:lnTo>
                  <a:lnTo>
                    <a:pt x="292" y="264"/>
                  </a:lnTo>
                  <a:lnTo>
                    <a:pt x="290" y="264"/>
                  </a:lnTo>
                  <a:lnTo>
                    <a:pt x="290" y="265"/>
                  </a:lnTo>
                  <a:lnTo>
                    <a:pt x="290" y="265"/>
                  </a:lnTo>
                  <a:lnTo>
                    <a:pt x="290" y="267"/>
                  </a:lnTo>
                  <a:lnTo>
                    <a:pt x="290" y="268"/>
                  </a:lnTo>
                  <a:lnTo>
                    <a:pt x="290" y="270"/>
                  </a:lnTo>
                  <a:lnTo>
                    <a:pt x="290" y="270"/>
                  </a:lnTo>
                  <a:lnTo>
                    <a:pt x="289" y="270"/>
                  </a:lnTo>
                  <a:lnTo>
                    <a:pt x="289" y="270"/>
                  </a:lnTo>
                  <a:lnTo>
                    <a:pt x="287" y="273"/>
                  </a:lnTo>
                  <a:lnTo>
                    <a:pt x="287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4" y="273"/>
                  </a:lnTo>
                  <a:lnTo>
                    <a:pt x="282" y="273"/>
                  </a:lnTo>
                  <a:lnTo>
                    <a:pt x="281" y="273"/>
                  </a:lnTo>
                  <a:lnTo>
                    <a:pt x="279" y="273"/>
                  </a:lnTo>
                  <a:lnTo>
                    <a:pt x="278" y="273"/>
                  </a:lnTo>
                  <a:lnTo>
                    <a:pt x="278" y="271"/>
                  </a:lnTo>
                  <a:lnTo>
                    <a:pt x="274" y="273"/>
                  </a:lnTo>
                  <a:lnTo>
                    <a:pt x="274" y="273"/>
                  </a:lnTo>
                  <a:lnTo>
                    <a:pt x="273" y="270"/>
                  </a:lnTo>
                  <a:lnTo>
                    <a:pt x="273" y="270"/>
                  </a:lnTo>
                  <a:lnTo>
                    <a:pt x="273" y="273"/>
                  </a:lnTo>
                  <a:lnTo>
                    <a:pt x="273" y="273"/>
                  </a:lnTo>
                  <a:lnTo>
                    <a:pt x="271" y="275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5"/>
                  </a:lnTo>
                  <a:lnTo>
                    <a:pt x="268" y="275"/>
                  </a:lnTo>
                  <a:lnTo>
                    <a:pt x="268" y="276"/>
                  </a:lnTo>
                  <a:lnTo>
                    <a:pt x="266" y="276"/>
                  </a:lnTo>
                  <a:lnTo>
                    <a:pt x="268" y="278"/>
                  </a:lnTo>
                  <a:lnTo>
                    <a:pt x="266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9"/>
                  </a:lnTo>
                  <a:lnTo>
                    <a:pt x="265" y="279"/>
                  </a:lnTo>
                  <a:lnTo>
                    <a:pt x="262" y="282"/>
                  </a:lnTo>
                  <a:lnTo>
                    <a:pt x="260" y="282"/>
                  </a:lnTo>
                  <a:lnTo>
                    <a:pt x="260" y="281"/>
                  </a:lnTo>
                  <a:lnTo>
                    <a:pt x="260" y="281"/>
                  </a:lnTo>
                  <a:lnTo>
                    <a:pt x="257" y="282"/>
                  </a:lnTo>
                  <a:lnTo>
                    <a:pt x="257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4"/>
                  </a:lnTo>
                  <a:lnTo>
                    <a:pt x="254" y="286"/>
                  </a:lnTo>
                  <a:lnTo>
                    <a:pt x="252" y="287"/>
                  </a:lnTo>
                  <a:lnTo>
                    <a:pt x="251" y="287"/>
                  </a:lnTo>
                  <a:lnTo>
                    <a:pt x="251" y="289"/>
                  </a:lnTo>
                  <a:lnTo>
                    <a:pt x="251" y="289"/>
                  </a:lnTo>
                  <a:lnTo>
                    <a:pt x="249" y="289"/>
                  </a:lnTo>
                  <a:lnTo>
                    <a:pt x="248" y="287"/>
                  </a:lnTo>
                  <a:lnTo>
                    <a:pt x="248" y="287"/>
                  </a:lnTo>
                  <a:lnTo>
                    <a:pt x="248" y="289"/>
                  </a:lnTo>
                  <a:lnTo>
                    <a:pt x="248" y="289"/>
                  </a:lnTo>
                  <a:lnTo>
                    <a:pt x="246" y="289"/>
                  </a:lnTo>
                  <a:lnTo>
                    <a:pt x="246" y="289"/>
                  </a:lnTo>
                  <a:lnTo>
                    <a:pt x="244" y="289"/>
                  </a:lnTo>
                  <a:lnTo>
                    <a:pt x="243" y="289"/>
                  </a:lnTo>
                  <a:lnTo>
                    <a:pt x="241" y="290"/>
                  </a:lnTo>
                  <a:lnTo>
                    <a:pt x="240" y="290"/>
                  </a:lnTo>
                  <a:lnTo>
                    <a:pt x="237" y="289"/>
                  </a:lnTo>
                  <a:lnTo>
                    <a:pt x="237" y="289"/>
                  </a:lnTo>
                  <a:lnTo>
                    <a:pt x="237" y="287"/>
                  </a:lnTo>
                  <a:lnTo>
                    <a:pt x="237" y="287"/>
                  </a:lnTo>
                  <a:lnTo>
                    <a:pt x="237" y="286"/>
                  </a:lnTo>
                  <a:lnTo>
                    <a:pt x="238" y="286"/>
                  </a:lnTo>
                  <a:lnTo>
                    <a:pt x="240" y="284"/>
                  </a:lnTo>
                  <a:lnTo>
                    <a:pt x="243" y="284"/>
                  </a:lnTo>
                  <a:lnTo>
                    <a:pt x="244" y="282"/>
                  </a:lnTo>
                  <a:lnTo>
                    <a:pt x="246" y="281"/>
                  </a:lnTo>
                  <a:lnTo>
                    <a:pt x="248" y="281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4" y="279"/>
                  </a:lnTo>
                  <a:lnTo>
                    <a:pt x="243" y="279"/>
                  </a:lnTo>
                  <a:lnTo>
                    <a:pt x="243" y="279"/>
                  </a:lnTo>
                  <a:lnTo>
                    <a:pt x="238" y="279"/>
                  </a:lnTo>
                  <a:lnTo>
                    <a:pt x="238" y="279"/>
                  </a:lnTo>
                  <a:lnTo>
                    <a:pt x="238" y="278"/>
                  </a:lnTo>
                  <a:lnTo>
                    <a:pt x="238" y="275"/>
                  </a:lnTo>
                  <a:lnTo>
                    <a:pt x="240" y="273"/>
                  </a:lnTo>
                  <a:lnTo>
                    <a:pt x="241" y="270"/>
                  </a:lnTo>
                  <a:lnTo>
                    <a:pt x="243" y="268"/>
                  </a:lnTo>
                  <a:lnTo>
                    <a:pt x="244" y="267"/>
                  </a:lnTo>
                  <a:lnTo>
                    <a:pt x="246" y="262"/>
                  </a:lnTo>
                  <a:lnTo>
                    <a:pt x="246" y="260"/>
                  </a:lnTo>
                  <a:lnTo>
                    <a:pt x="244" y="259"/>
                  </a:lnTo>
                  <a:lnTo>
                    <a:pt x="244" y="257"/>
                  </a:lnTo>
                  <a:lnTo>
                    <a:pt x="246" y="256"/>
                  </a:lnTo>
                  <a:lnTo>
                    <a:pt x="251" y="254"/>
                  </a:lnTo>
                  <a:lnTo>
                    <a:pt x="254" y="253"/>
                  </a:lnTo>
                  <a:lnTo>
                    <a:pt x="259" y="251"/>
                  </a:lnTo>
                  <a:lnTo>
                    <a:pt x="259" y="251"/>
                  </a:lnTo>
                  <a:lnTo>
                    <a:pt x="260" y="251"/>
                  </a:lnTo>
                  <a:lnTo>
                    <a:pt x="262" y="251"/>
                  </a:lnTo>
                  <a:lnTo>
                    <a:pt x="263" y="253"/>
                  </a:lnTo>
                  <a:lnTo>
                    <a:pt x="265" y="253"/>
                  </a:lnTo>
                  <a:lnTo>
                    <a:pt x="266" y="251"/>
                  </a:lnTo>
                  <a:lnTo>
                    <a:pt x="270" y="253"/>
                  </a:lnTo>
                  <a:lnTo>
                    <a:pt x="276" y="254"/>
                  </a:lnTo>
                  <a:lnTo>
                    <a:pt x="278" y="254"/>
                  </a:lnTo>
                  <a:lnTo>
                    <a:pt x="278" y="253"/>
                  </a:lnTo>
                  <a:lnTo>
                    <a:pt x="278" y="253"/>
                  </a:lnTo>
                  <a:lnTo>
                    <a:pt x="273" y="251"/>
                  </a:lnTo>
                  <a:lnTo>
                    <a:pt x="270" y="251"/>
                  </a:lnTo>
                  <a:lnTo>
                    <a:pt x="265" y="248"/>
                  </a:lnTo>
                  <a:lnTo>
                    <a:pt x="263" y="246"/>
                  </a:lnTo>
                  <a:lnTo>
                    <a:pt x="263" y="246"/>
                  </a:lnTo>
                  <a:lnTo>
                    <a:pt x="265" y="246"/>
                  </a:lnTo>
                  <a:lnTo>
                    <a:pt x="266" y="246"/>
                  </a:lnTo>
                  <a:lnTo>
                    <a:pt x="266" y="245"/>
                  </a:lnTo>
                  <a:lnTo>
                    <a:pt x="266" y="245"/>
                  </a:lnTo>
                  <a:lnTo>
                    <a:pt x="268" y="243"/>
                  </a:lnTo>
                  <a:lnTo>
                    <a:pt x="270" y="241"/>
                  </a:lnTo>
                  <a:lnTo>
                    <a:pt x="274" y="240"/>
                  </a:lnTo>
                  <a:lnTo>
                    <a:pt x="273" y="240"/>
                  </a:lnTo>
                  <a:lnTo>
                    <a:pt x="270" y="240"/>
                  </a:lnTo>
                  <a:lnTo>
                    <a:pt x="268" y="240"/>
                  </a:lnTo>
                  <a:lnTo>
                    <a:pt x="266" y="241"/>
                  </a:lnTo>
                  <a:lnTo>
                    <a:pt x="266" y="243"/>
                  </a:lnTo>
                  <a:lnTo>
                    <a:pt x="265" y="245"/>
                  </a:lnTo>
                  <a:lnTo>
                    <a:pt x="265" y="245"/>
                  </a:lnTo>
                  <a:lnTo>
                    <a:pt x="263" y="245"/>
                  </a:lnTo>
                  <a:lnTo>
                    <a:pt x="257" y="245"/>
                  </a:lnTo>
                  <a:lnTo>
                    <a:pt x="257" y="245"/>
                  </a:lnTo>
                  <a:lnTo>
                    <a:pt x="255" y="245"/>
                  </a:lnTo>
                  <a:lnTo>
                    <a:pt x="255" y="245"/>
                  </a:lnTo>
                  <a:lnTo>
                    <a:pt x="251" y="246"/>
                  </a:lnTo>
                  <a:lnTo>
                    <a:pt x="249" y="248"/>
                  </a:lnTo>
                  <a:lnTo>
                    <a:pt x="248" y="249"/>
                  </a:lnTo>
                  <a:lnTo>
                    <a:pt x="246" y="249"/>
                  </a:lnTo>
                  <a:lnTo>
                    <a:pt x="243" y="251"/>
                  </a:lnTo>
                  <a:lnTo>
                    <a:pt x="241" y="251"/>
                  </a:lnTo>
                  <a:lnTo>
                    <a:pt x="240" y="253"/>
                  </a:lnTo>
                  <a:lnTo>
                    <a:pt x="238" y="254"/>
                  </a:lnTo>
                  <a:lnTo>
                    <a:pt x="238" y="254"/>
                  </a:lnTo>
                  <a:lnTo>
                    <a:pt x="240" y="256"/>
                  </a:lnTo>
                  <a:lnTo>
                    <a:pt x="238" y="256"/>
                  </a:lnTo>
                  <a:lnTo>
                    <a:pt x="238" y="257"/>
                  </a:lnTo>
                  <a:lnTo>
                    <a:pt x="235" y="257"/>
                  </a:lnTo>
                  <a:lnTo>
                    <a:pt x="232" y="260"/>
                  </a:lnTo>
                  <a:lnTo>
                    <a:pt x="232" y="262"/>
                  </a:lnTo>
                  <a:lnTo>
                    <a:pt x="232" y="262"/>
                  </a:lnTo>
                  <a:lnTo>
                    <a:pt x="232" y="264"/>
                  </a:lnTo>
                  <a:lnTo>
                    <a:pt x="232" y="264"/>
                  </a:lnTo>
                  <a:lnTo>
                    <a:pt x="230" y="265"/>
                  </a:lnTo>
                  <a:lnTo>
                    <a:pt x="227" y="267"/>
                  </a:lnTo>
                  <a:lnTo>
                    <a:pt x="225" y="267"/>
                  </a:lnTo>
                  <a:lnTo>
                    <a:pt x="225" y="267"/>
                  </a:lnTo>
                  <a:lnTo>
                    <a:pt x="224" y="267"/>
                  </a:lnTo>
                  <a:lnTo>
                    <a:pt x="222" y="267"/>
                  </a:lnTo>
                  <a:lnTo>
                    <a:pt x="221" y="267"/>
                  </a:lnTo>
                  <a:lnTo>
                    <a:pt x="221" y="267"/>
                  </a:lnTo>
                  <a:lnTo>
                    <a:pt x="222" y="267"/>
                  </a:lnTo>
                  <a:lnTo>
                    <a:pt x="224" y="268"/>
                  </a:lnTo>
                  <a:lnTo>
                    <a:pt x="225" y="270"/>
                  </a:lnTo>
                  <a:lnTo>
                    <a:pt x="227" y="271"/>
                  </a:lnTo>
                  <a:lnTo>
                    <a:pt x="227" y="271"/>
                  </a:lnTo>
                  <a:lnTo>
                    <a:pt x="225" y="273"/>
                  </a:lnTo>
                  <a:lnTo>
                    <a:pt x="224" y="275"/>
                  </a:lnTo>
                  <a:lnTo>
                    <a:pt x="222" y="275"/>
                  </a:lnTo>
                  <a:lnTo>
                    <a:pt x="219" y="275"/>
                  </a:lnTo>
                  <a:lnTo>
                    <a:pt x="218" y="276"/>
                  </a:lnTo>
                  <a:lnTo>
                    <a:pt x="218" y="276"/>
                  </a:lnTo>
                  <a:lnTo>
                    <a:pt x="221" y="276"/>
                  </a:lnTo>
                  <a:lnTo>
                    <a:pt x="221" y="278"/>
                  </a:lnTo>
                  <a:lnTo>
                    <a:pt x="221" y="278"/>
                  </a:lnTo>
                  <a:lnTo>
                    <a:pt x="219" y="279"/>
                  </a:lnTo>
                  <a:lnTo>
                    <a:pt x="218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8"/>
                  </a:lnTo>
                  <a:lnTo>
                    <a:pt x="214" y="278"/>
                  </a:lnTo>
                  <a:lnTo>
                    <a:pt x="214" y="279"/>
                  </a:lnTo>
                  <a:lnTo>
                    <a:pt x="211" y="281"/>
                  </a:lnTo>
                  <a:lnTo>
                    <a:pt x="211" y="281"/>
                  </a:lnTo>
                  <a:lnTo>
                    <a:pt x="213" y="281"/>
                  </a:lnTo>
                  <a:lnTo>
                    <a:pt x="211" y="281"/>
                  </a:lnTo>
                  <a:lnTo>
                    <a:pt x="211" y="282"/>
                  </a:lnTo>
                  <a:lnTo>
                    <a:pt x="210" y="282"/>
                  </a:lnTo>
                  <a:lnTo>
                    <a:pt x="210" y="284"/>
                  </a:lnTo>
                  <a:lnTo>
                    <a:pt x="205" y="286"/>
                  </a:lnTo>
                  <a:lnTo>
                    <a:pt x="205" y="287"/>
                  </a:lnTo>
                  <a:lnTo>
                    <a:pt x="205" y="289"/>
                  </a:lnTo>
                  <a:lnTo>
                    <a:pt x="203" y="290"/>
                  </a:lnTo>
                  <a:lnTo>
                    <a:pt x="205" y="292"/>
                  </a:lnTo>
                  <a:lnTo>
                    <a:pt x="208" y="292"/>
                  </a:lnTo>
                  <a:lnTo>
                    <a:pt x="210" y="292"/>
                  </a:lnTo>
                  <a:lnTo>
                    <a:pt x="211" y="293"/>
                  </a:lnTo>
                  <a:lnTo>
                    <a:pt x="214" y="295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8"/>
                  </a:lnTo>
                  <a:lnTo>
                    <a:pt x="214" y="300"/>
                  </a:lnTo>
                  <a:lnTo>
                    <a:pt x="211" y="301"/>
                  </a:lnTo>
                  <a:lnTo>
                    <a:pt x="211" y="301"/>
                  </a:lnTo>
                  <a:lnTo>
                    <a:pt x="210" y="303"/>
                  </a:lnTo>
                  <a:lnTo>
                    <a:pt x="208" y="303"/>
                  </a:lnTo>
                  <a:lnTo>
                    <a:pt x="207" y="304"/>
                  </a:lnTo>
                  <a:lnTo>
                    <a:pt x="205" y="306"/>
                  </a:lnTo>
                  <a:lnTo>
                    <a:pt x="205" y="306"/>
                  </a:lnTo>
                  <a:lnTo>
                    <a:pt x="205" y="308"/>
                  </a:lnTo>
                  <a:lnTo>
                    <a:pt x="202" y="309"/>
                  </a:lnTo>
                  <a:lnTo>
                    <a:pt x="202" y="309"/>
                  </a:lnTo>
                  <a:lnTo>
                    <a:pt x="203" y="309"/>
                  </a:lnTo>
                  <a:lnTo>
                    <a:pt x="203" y="311"/>
                  </a:lnTo>
                  <a:lnTo>
                    <a:pt x="203" y="312"/>
                  </a:lnTo>
                  <a:lnTo>
                    <a:pt x="202" y="312"/>
                  </a:lnTo>
                  <a:lnTo>
                    <a:pt x="200" y="312"/>
                  </a:lnTo>
                  <a:lnTo>
                    <a:pt x="199" y="312"/>
                  </a:lnTo>
                  <a:lnTo>
                    <a:pt x="199" y="312"/>
                  </a:lnTo>
                  <a:lnTo>
                    <a:pt x="199" y="314"/>
                  </a:lnTo>
                  <a:lnTo>
                    <a:pt x="192" y="314"/>
                  </a:lnTo>
                  <a:lnTo>
                    <a:pt x="191" y="317"/>
                  </a:lnTo>
                  <a:lnTo>
                    <a:pt x="189" y="317"/>
                  </a:lnTo>
                  <a:lnTo>
                    <a:pt x="188" y="319"/>
                  </a:lnTo>
                  <a:lnTo>
                    <a:pt x="186" y="320"/>
                  </a:lnTo>
                  <a:lnTo>
                    <a:pt x="184" y="320"/>
                  </a:lnTo>
                  <a:lnTo>
                    <a:pt x="183" y="320"/>
                  </a:lnTo>
                  <a:lnTo>
                    <a:pt x="183" y="322"/>
                  </a:lnTo>
                  <a:lnTo>
                    <a:pt x="183" y="322"/>
                  </a:lnTo>
                  <a:lnTo>
                    <a:pt x="181" y="323"/>
                  </a:lnTo>
                  <a:lnTo>
                    <a:pt x="181" y="323"/>
                  </a:lnTo>
                  <a:lnTo>
                    <a:pt x="180" y="325"/>
                  </a:lnTo>
                  <a:lnTo>
                    <a:pt x="178" y="325"/>
                  </a:lnTo>
                  <a:lnTo>
                    <a:pt x="177" y="325"/>
                  </a:lnTo>
                  <a:lnTo>
                    <a:pt x="177" y="327"/>
                  </a:lnTo>
                  <a:lnTo>
                    <a:pt x="177" y="327"/>
                  </a:lnTo>
                  <a:lnTo>
                    <a:pt x="175" y="327"/>
                  </a:lnTo>
                  <a:lnTo>
                    <a:pt x="173" y="327"/>
                  </a:lnTo>
                  <a:lnTo>
                    <a:pt x="172" y="328"/>
                  </a:lnTo>
                  <a:lnTo>
                    <a:pt x="170" y="330"/>
                  </a:lnTo>
                  <a:lnTo>
                    <a:pt x="170" y="330"/>
                  </a:lnTo>
                  <a:lnTo>
                    <a:pt x="172" y="330"/>
                  </a:lnTo>
                  <a:lnTo>
                    <a:pt x="172" y="331"/>
                  </a:lnTo>
                  <a:lnTo>
                    <a:pt x="172" y="331"/>
                  </a:lnTo>
                  <a:lnTo>
                    <a:pt x="170" y="334"/>
                  </a:lnTo>
                  <a:lnTo>
                    <a:pt x="170" y="334"/>
                  </a:lnTo>
                  <a:lnTo>
                    <a:pt x="169" y="334"/>
                  </a:lnTo>
                  <a:lnTo>
                    <a:pt x="169" y="336"/>
                  </a:lnTo>
                  <a:lnTo>
                    <a:pt x="167" y="336"/>
                  </a:lnTo>
                  <a:lnTo>
                    <a:pt x="166" y="336"/>
                  </a:lnTo>
                  <a:lnTo>
                    <a:pt x="166" y="336"/>
                  </a:lnTo>
                  <a:lnTo>
                    <a:pt x="166" y="338"/>
                  </a:lnTo>
                  <a:lnTo>
                    <a:pt x="164" y="338"/>
                  </a:lnTo>
                  <a:lnTo>
                    <a:pt x="164" y="338"/>
                  </a:lnTo>
                  <a:lnTo>
                    <a:pt x="162" y="339"/>
                  </a:lnTo>
                  <a:lnTo>
                    <a:pt x="161" y="339"/>
                  </a:lnTo>
                  <a:lnTo>
                    <a:pt x="161" y="339"/>
                  </a:lnTo>
                  <a:lnTo>
                    <a:pt x="159" y="339"/>
                  </a:lnTo>
                  <a:lnTo>
                    <a:pt x="158" y="339"/>
                  </a:lnTo>
                  <a:lnTo>
                    <a:pt x="158" y="339"/>
                  </a:lnTo>
                  <a:lnTo>
                    <a:pt x="156" y="341"/>
                  </a:lnTo>
                  <a:lnTo>
                    <a:pt x="156" y="341"/>
                  </a:lnTo>
                  <a:lnTo>
                    <a:pt x="156" y="342"/>
                  </a:lnTo>
                  <a:lnTo>
                    <a:pt x="155" y="344"/>
                  </a:lnTo>
                  <a:lnTo>
                    <a:pt x="155" y="344"/>
                  </a:lnTo>
                  <a:lnTo>
                    <a:pt x="153" y="344"/>
                  </a:lnTo>
                  <a:lnTo>
                    <a:pt x="151" y="342"/>
                  </a:lnTo>
                  <a:lnTo>
                    <a:pt x="151" y="344"/>
                  </a:lnTo>
                  <a:lnTo>
                    <a:pt x="148" y="344"/>
                  </a:lnTo>
                  <a:lnTo>
                    <a:pt x="148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48" y="345"/>
                  </a:lnTo>
                  <a:lnTo>
                    <a:pt x="148" y="345"/>
                  </a:lnTo>
                  <a:lnTo>
                    <a:pt x="147" y="345"/>
                  </a:lnTo>
                  <a:lnTo>
                    <a:pt x="147" y="347"/>
                  </a:lnTo>
                  <a:lnTo>
                    <a:pt x="143" y="347"/>
                  </a:lnTo>
                  <a:lnTo>
                    <a:pt x="143" y="347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2" y="350"/>
                  </a:lnTo>
                  <a:lnTo>
                    <a:pt x="143" y="350"/>
                  </a:lnTo>
                  <a:lnTo>
                    <a:pt x="143" y="350"/>
                  </a:lnTo>
                  <a:lnTo>
                    <a:pt x="143" y="352"/>
                  </a:lnTo>
                  <a:lnTo>
                    <a:pt x="145" y="352"/>
                  </a:lnTo>
                  <a:lnTo>
                    <a:pt x="145" y="352"/>
                  </a:lnTo>
                  <a:lnTo>
                    <a:pt x="142" y="353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39" y="355"/>
                  </a:lnTo>
                  <a:lnTo>
                    <a:pt x="137" y="356"/>
                  </a:lnTo>
                  <a:lnTo>
                    <a:pt x="128" y="360"/>
                  </a:lnTo>
                  <a:lnTo>
                    <a:pt x="126" y="360"/>
                  </a:lnTo>
                  <a:lnTo>
                    <a:pt x="126" y="361"/>
                  </a:lnTo>
                  <a:lnTo>
                    <a:pt x="126" y="363"/>
                  </a:lnTo>
                  <a:lnTo>
                    <a:pt x="126" y="363"/>
                  </a:lnTo>
                  <a:lnTo>
                    <a:pt x="125" y="364"/>
                  </a:lnTo>
                  <a:lnTo>
                    <a:pt x="125" y="363"/>
                  </a:lnTo>
                  <a:lnTo>
                    <a:pt x="125" y="361"/>
                  </a:lnTo>
                  <a:lnTo>
                    <a:pt x="125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1" y="360"/>
                  </a:lnTo>
                  <a:lnTo>
                    <a:pt x="121" y="361"/>
                  </a:lnTo>
                  <a:lnTo>
                    <a:pt x="120" y="361"/>
                  </a:lnTo>
                  <a:lnTo>
                    <a:pt x="120" y="361"/>
                  </a:lnTo>
                  <a:lnTo>
                    <a:pt x="117" y="363"/>
                  </a:lnTo>
                  <a:lnTo>
                    <a:pt x="115" y="364"/>
                  </a:lnTo>
                  <a:lnTo>
                    <a:pt x="114" y="364"/>
                  </a:lnTo>
                  <a:lnTo>
                    <a:pt x="114" y="366"/>
                  </a:lnTo>
                  <a:lnTo>
                    <a:pt x="112" y="366"/>
                  </a:lnTo>
                  <a:lnTo>
                    <a:pt x="112" y="366"/>
                  </a:lnTo>
                  <a:lnTo>
                    <a:pt x="110" y="366"/>
                  </a:lnTo>
                  <a:lnTo>
                    <a:pt x="110" y="366"/>
                  </a:lnTo>
                  <a:lnTo>
                    <a:pt x="109" y="366"/>
                  </a:lnTo>
                  <a:lnTo>
                    <a:pt x="109" y="368"/>
                  </a:lnTo>
                  <a:lnTo>
                    <a:pt x="107" y="366"/>
                  </a:lnTo>
                  <a:lnTo>
                    <a:pt x="106" y="366"/>
                  </a:lnTo>
                  <a:lnTo>
                    <a:pt x="106" y="368"/>
                  </a:lnTo>
                  <a:lnTo>
                    <a:pt x="104" y="369"/>
                  </a:lnTo>
                  <a:lnTo>
                    <a:pt x="102" y="369"/>
                  </a:lnTo>
                  <a:lnTo>
                    <a:pt x="99" y="369"/>
                  </a:lnTo>
                  <a:lnTo>
                    <a:pt x="99" y="369"/>
                  </a:lnTo>
                  <a:lnTo>
                    <a:pt x="98" y="369"/>
                  </a:lnTo>
                  <a:lnTo>
                    <a:pt x="98" y="368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101" y="366"/>
                  </a:lnTo>
                  <a:lnTo>
                    <a:pt x="102" y="366"/>
                  </a:lnTo>
                  <a:lnTo>
                    <a:pt x="102" y="366"/>
                  </a:lnTo>
                  <a:lnTo>
                    <a:pt x="101" y="364"/>
                  </a:lnTo>
                  <a:lnTo>
                    <a:pt x="101" y="364"/>
                  </a:lnTo>
                  <a:lnTo>
                    <a:pt x="99" y="364"/>
                  </a:lnTo>
                  <a:lnTo>
                    <a:pt x="98" y="364"/>
                  </a:lnTo>
                  <a:lnTo>
                    <a:pt x="96" y="364"/>
                  </a:lnTo>
                  <a:lnTo>
                    <a:pt x="96" y="366"/>
                  </a:lnTo>
                  <a:lnTo>
                    <a:pt x="96" y="366"/>
                  </a:lnTo>
                  <a:lnTo>
                    <a:pt x="95" y="368"/>
                  </a:lnTo>
                  <a:lnTo>
                    <a:pt x="95" y="369"/>
                  </a:lnTo>
                  <a:lnTo>
                    <a:pt x="91" y="372"/>
                  </a:lnTo>
                  <a:lnTo>
                    <a:pt x="90" y="374"/>
                  </a:lnTo>
                  <a:lnTo>
                    <a:pt x="88" y="374"/>
                  </a:lnTo>
                  <a:lnTo>
                    <a:pt x="88" y="374"/>
                  </a:lnTo>
                  <a:lnTo>
                    <a:pt x="87" y="375"/>
                  </a:lnTo>
                  <a:lnTo>
                    <a:pt x="87" y="375"/>
                  </a:lnTo>
                  <a:lnTo>
                    <a:pt x="85" y="375"/>
                  </a:lnTo>
                  <a:lnTo>
                    <a:pt x="85" y="375"/>
                  </a:lnTo>
                  <a:lnTo>
                    <a:pt x="84" y="375"/>
                  </a:lnTo>
                  <a:lnTo>
                    <a:pt x="84" y="375"/>
                  </a:lnTo>
                  <a:lnTo>
                    <a:pt x="85" y="374"/>
                  </a:lnTo>
                  <a:lnTo>
                    <a:pt x="85" y="374"/>
                  </a:lnTo>
                  <a:lnTo>
                    <a:pt x="84" y="372"/>
                  </a:lnTo>
                  <a:lnTo>
                    <a:pt x="84" y="372"/>
                  </a:lnTo>
                  <a:lnTo>
                    <a:pt x="82" y="372"/>
                  </a:lnTo>
                  <a:lnTo>
                    <a:pt x="82" y="372"/>
                  </a:lnTo>
                  <a:lnTo>
                    <a:pt x="82" y="375"/>
                  </a:lnTo>
                  <a:lnTo>
                    <a:pt x="82" y="375"/>
                  </a:lnTo>
                  <a:lnTo>
                    <a:pt x="80" y="377"/>
                  </a:lnTo>
                  <a:lnTo>
                    <a:pt x="79" y="377"/>
                  </a:lnTo>
                  <a:lnTo>
                    <a:pt x="79" y="377"/>
                  </a:lnTo>
                  <a:lnTo>
                    <a:pt x="77" y="375"/>
                  </a:lnTo>
                  <a:lnTo>
                    <a:pt x="74" y="375"/>
                  </a:lnTo>
                  <a:lnTo>
                    <a:pt x="74" y="375"/>
                  </a:lnTo>
                  <a:lnTo>
                    <a:pt x="76" y="377"/>
                  </a:lnTo>
                  <a:lnTo>
                    <a:pt x="74" y="379"/>
                  </a:lnTo>
                  <a:lnTo>
                    <a:pt x="73" y="379"/>
                  </a:lnTo>
                  <a:lnTo>
                    <a:pt x="73" y="380"/>
                  </a:lnTo>
                  <a:lnTo>
                    <a:pt x="71" y="380"/>
                  </a:lnTo>
                  <a:lnTo>
                    <a:pt x="71" y="379"/>
                  </a:lnTo>
                  <a:lnTo>
                    <a:pt x="73" y="377"/>
                  </a:lnTo>
                  <a:lnTo>
                    <a:pt x="73" y="377"/>
                  </a:lnTo>
                  <a:lnTo>
                    <a:pt x="73" y="375"/>
                  </a:lnTo>
                  <a:lnTo>
                    <a:pt x="73" y="375"/>
                  </a:lnTo>
                  <a:lnTo>
                    <a:pt x="73" y="374"/>
                  </a:lnTo>
                  <a:lnTo>
                    <a:pt x="74" y="372"/>
                  </a:lnTo>
                  <a:lnTo>
                    <a:pt x="76" y="372"/>
                  </a:lnTo>
                  <a:lnTo>
                    <a:pt x="76" y="372"/>
                  </a:lnTo>
                  <a:lnTo>
                    <a:pt x="77" y="372"/>
                  </a:lnTo>
                  <a:lnTo>
                    <a:pt x="77" y="372"/>
                  </a:lnTo>
                  <a:lnTo>
                    <a:pt x="79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2" y="369"/>
                  </a:lnTo>
                  <a:lnTo>
                    <a:pt x="84" y="368"/>
                  </a:lnTo>
                  <a:lnTo>
                    <a:pt x="85" y="364"/>
                  </a:lnTo>
                  <a:lnTo>
                    <a:pt x="88" y="363"/>
                  </a:lnTo>
                  <a:lnTo>
                    <a:pt x="91" y="360"/>
                  </a:lnTo>
                  <a:lnTo>
                    <a:pt x="95" y="358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8"/>
                  </a:lnTo>
                  <a:lnTo>
                    <a:pt x="106" y="356"/>
                  </a:lnTo>
                  <a:lnTo>
                    <a:pt x="107" y="356"/>
                  </a:lnTo>
                  <a:lnTo>
                    <a:pt x="107" y="356"/>
                  </a:lnTo>
                  <a:lnTo>
                    <a:pt x="107" y="358"/>
                  </a:lnTo>
                  <a:lnTo>
                    <a:pt x="106" y="358"/>
                  </a:lnTo>
                  <a:lnTo>
                    <a:pt x="106" y="358"/>
                  </a:lnTo>
                  <a:lnTo>
                    <a:pt x="107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0"/>
                  </a:lnTo>
                  <a:lnTo>
                    <a:pt x="110" y="360"/>
                  </a:lnTo>
                  <a:lnTo>
                    <a:pt x="110" y="360"/>
                  </a:lnTo>
                  <a:lnTo>
                    <a:pt x="112" y="360"/>
                  </a:lnTo>
                  <a:lnTo>
                    <a:pt x="112" y="360"/>
                  </a:lnTo>
                  <a:lnTo>
                    <a:pt x="114" y="360"/>
                  </a:lnTo>
                  <a:lnTo>
                    <a:pt x="115" y="360"/>
                  </a:lnTo>
                  <a:lnTo>
                    <a:pt x="115" y="360"/>
                  </a:lnTo>
                  <a:lnTo>
                    <a:pt x="117" y="360"/>
                  </a:lnTo>
                  <a:lnTo>
                    <a:pt x="115" y="360"/>
                  </a:lnTo>
                  <a:lnTo>
                    <a:pt x="114" y="358"/>
                  </a:lnTo>
                  <a:lnTo>
                    <a:pt x="112" y="356"/>
                  </a:lnTo>
                  <a:lnTo>
                    <a:pt x="112" y="356"/>
                  </a:lnTo>
                  <a:lnTo>
                    <a:pt x="112" y="355"/>
                  </a:lnTo>
                  <a:lnTo>
                    <a:pt x="114" y="353"/>
                  </a:lnTo>
                  <a:lnTo>
                    <a:pt x="115" y="352"/>
                  </a:lnTo>
                  <a:lnTo>
                    <a:pt x="115" y="350"/>
                  </a:lnTo>
                  <a:lnTo>
                    <a:pt x="118" y="349"/>
                  </a:lnTo>
                  <a:lnTo>
                    <a:pt x="120" y="347"/>
                  </a:lnTo>
                  <a:lnTo>
                    <a:pt x="123" y="345"/>
                  </a:lnTo>
                  <a:lnTo>
                    <a:pt x="131" y="342"/>
                  </a:lnTo>
                  <a:lnTo>
                    <a:pt x="132" y="341"/>
                  </a:lnTo>
                  <a:lnTo>
                    <a:pt x="134" y="339"/>
                  </a:lnTo>
                  <a:lnTo>
                    <a:pt x="136" y="338"/>
                  </a:lnTo>
                  <a:lnTo>
                    <a:pt x="136" y="339"/>
                  </a:lnTo>
                  <a:lnTo>
                    <a:pt x="136" y="339"/>
                  </a:lnTo>
                  <a:lnTo>
                    <a:pt x="137" y="341"/>
                  </a:lnTo>
                  <a:lnTo>
                    <a:pt x="139" y="341"/>
                  </a:lnTo>
                  <a:lnTo>
                    <a:pt x="139" y="341"/>
                  </a:lnTo>
                  <a:lnTo>
                    <a:pt x="139" y="339"/>
                  </a:lnTo>
                  <a:lnTo>
                    <a:pt x="139" y="338"/>
                  </a:lnTo>
                  <a:lnTo>
                    <a:pt x="139" y="338"/>
                  </a:lnTo>
                  <a:lnTo>
                    <a:pt x="139" y="336"/>
                  </a:lnTo>
                  <a:lnTo>
                    <a:pt x="139" y="334"/>
                  </a:lnTo>
                  <a:lnTo>
                    <a:pt x="140" y="333"/>
                  </a:lnTo>
                  <a:lnTo>
                    <a:pt x="142" y="331"/>
                  </a:lnTo>
                  <a:lnTo>
                    <a:pt x="143" y="330"/>
                  </a:lnTo>
                  <a:lnTo>
                    <a:pt x="145" y="328"/>
                  </a:lnTo>
                  <a:lnTo>
                    <a:pt x="147" y="328"/>
                  </a:lnTo>
                  <a:lnTo>
                    <a:pt x="148" y="328"/>
                  </a:lnTo>
                  <a:lnTo>
                    <a:pt x="150" y="325"/>
                  </a:lnTo>
                  <a:lnTo>
                    <a:pt x="151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5" y="325"/>
                  </a:lnTo>
                  <a:lnTo>
                    <a:pt x="156" y="327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5" y="325"/>
                  </a:lnTo>
                  <a:lnTo>
                    <a:pt x="155" y="323"/>
                  </a:lnTo>
                  <a:lnTo>
                    <a:pt x="153" y="322"/>
                  </a:lnTo>
                  <a:lnTo>
                    <a:pt x="153" y="322"/>
                  </a:lnTo>
                  <a:lnTo>
                    <a:pt x="153" y="320"/>
                  </a:lnTo>
                  <a:lnTo>
                    <a:pt x="155" y="317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6" y="311"/>
                  </a:lnTo>
                  <a:lnTo>
                    <a:pt x="161" y="311"/>
                  </a:lnTo>
                  <a:lnTo>
                    <a:pt x="158" y="311"/>
                  </a:lnTo>
                  <a:lnTo>
                    <a:pt x="158" y="311"/>
                  </a:lnTo>
                  <a:lnTo>
                    <a:pt x="156" y="309"/>
                  </a:lnTo>
                  <a:lnTo>
                    <a:pt x="156" y="308"/>
                  </a:lnTo>
                  <a:lnTo>
                    <a:pt x="156" y="306"/>
                  </a:lnTo>
                  <a:lnTo>
                    <a:pt x="156" y="304"/>
                  </a:lnTo>
                  <a:lnTo>
                    <a:pt x="159" y="301"/>
                  </a:lnTo>
                  <a:lnTo>
                    <a:pt x="164" y="300"/>
                  </a:lnTo>
                  <a:lnTo>
                    <a:pt x="162" y="300"/>
                  </a:lnTo>
                  <a:lnTo>
                    <a:pt x="162" y="298"/>
                  </a:lnTo>
                  <a:lnTo>
                    <a:pt x="164" y="295"/>
                  </a:lnTo>
                  <a:lnTo>
                    <a:pt x="166" y="290"/>
                  </a:lnTo>
                  <a:lnTo>
                    <a:pt x="164" y="293"/>
                  </a:lnTo>
                  <a:lnTo>
                    <a:pt x="161" y="297"/>
                  </a:lnTo>
                  <a:lnTo>
                    <a:pt x="153" y="300"/>
                  </a:lnTo>
                  <a:lnTo>
                    <a:pt x="148" y="301"/>
                  </a:lnTo>
                  <a:lnTo>
                    <a:pt x="147" y="301"/>
                  </a:lnTo>
                  <a:lnTo>
                    <a:pt x="145" y="301"/>
                  </a:lnTo>
                  <a:lnTo>
                    <a:pt x="143" y="300"/>
                  </a:lnTo>
                  <a:lnTo>
                    <a:pt x="142" y="298"/>
                  </a:lnTo>
                  <a:lnTo>
                    <a:pt x="142" y="297"/>
                  </a:lnTo>
                  <a:lnTo>
                    <a:pt x="142" y="295"/>
                  </a:lnTo>
                  <a:lnTo>
                    <a:pt x="142" y="293"/>
                  </a:lnTo>
                  <a:lnTo>
                    <a:pt x="143" y="293"/>
                  </a:lnTo>
                  <a:lnTo>
                    <a:pt x="147" y="295"/>
                  </a:lnTo>
                  <a:lnTo>
                    <a:pt x="148" y="295"/>
                  </a:lnTo>
                  <a:lnTo>
                    <a:pt x="145" y="293"/>
                  </a:lnTo>
                  <a:lnTo>
                    <a:pt x="142" y="292"/>
                  </a:lnTo>
                  <a:lnTo>
                    <a:pt x="142" y="292"/>
                  </a:lnTo>
                  <a:lnTo>
                    <a:pt x="140" y="293"/>
                  </a:lnTo>
                  <a:lnTo>
                    <a:pt x="139" y="295"/>
                  </a:lnTo>
                  <a:lnTo>
                    <a:pt x="137" y="295"/>
                  </a:lnTo>
                  <a:lnTo>
                    <a:pt x="137" y="295"/>
                  </a:lnTo>
                  <a:lnTo>
                    <a:pt x="137" y="297"/>
                  </a:lnTo>
                  <a:lnTo>
                    <a:pt x="137" y="298"/>
                  </a:lnTo>
                  <a:lnTo>
                    <a:pt x="136" y="300"/>
                  </a:lnTo>
                  <a:lnTo>
                    <a:pt x="137" y="304"/>
                  </a:lnTo>
                  <a:lnTo>
                    <a:pt x="137" y="306"/>
                  </a:lnTo>
                  <a:lnTo>
                    <a:pt x="136" y="306"/>
                  </a:lnTo>
                  <a:lnTo>
                    <a:pt x="132" y="304"/>
                  </a:lnTo>
                  <a:lnTo>
                    <a:pt x="129" y="300"/>
                  </a:lnTo>
                  <a:lnTo>
                    <a:pt x="128" y="298"/>
                  </a:lnTo>
                  <a:lnTo>
                    <a:pt x="125" y="295"/>
                  </a:lnTo>
                  <a:lnTo>
                    <a:pt x="123" y="297"/>
                  </a:lnTo>
                  <a:lnTo>
                    <a:pt x="123" y="298"/>
                  </a:lnTo>
                  <a:lnTo>
                    <a:pt x="121" y="298"/>
                  </a:lnTo>
                  <a:lnTo>
                    <a:pt x="118" y="297"/>
                  </a:lnTo>
                  <a:lnTo>
                    <a:pt x="117" y="295"/>
                  </a:lnTo>
                  <a:lnTo>
                    <a:pt x="115" y="293"/>
                  </a:lnTo>
                  <a:lnTo>
                    <a:pt x="112" y="293"/>
                  </a:lnTo>
                  <a:lnTo>
                    <a:pt x="110" y="295"/>
                  </a:lnTo>
                  <a:lnTo>
                    <a:pt x="107" y="297"/>
                  </a:lnTo>
                  <a:lnTo>
                    <a:pt x="107" y="297"/>
                  </a:lnTo>
                  <a:lnTo>
                    <a:pt x="102" y="298"/>
                  </a:lnTo>
                  <a:lnTo>
                    <a:pt x="102" y="298"/>
                  </a:lnTo>
                  <a:lnTo>
                    <a:pt x="101" y="300"/>
                  </a:lnTo>
                  <a:lnTo>
                    <a:pt x="101" y="300"/>
                  </a:lnTo>
                  <a:lnTo>
                    <a:pt x="99" y="301"/>
                  </a:lnTo>
                  <a:lnTo>
                    <a:pt x="95" y="303"/>
                  </a:lnTo>
                  <a:lnTo>
                    <a:pt x="88" y="301"/>
                  </a:lnTo>
                  <a:lnTo>
                    <a:pt x="91" y="301"/>
                  </a:lnTo>
                  <a:lnTo>
                    <a:pt x="93" y="300"/>
                  </a:lnTo>
                  <a:lnTo>
                    <a:pt x="95" y="298"/>
                  </a:lnTo>
                  <a:lnTo>
                    <a:pt x="95" y="297"/>
                  </a:lnTo>
                  <a:lnTo>
                    <a:pt x="95" y="295"/>
                  </a:lnTo>
                  <a:lnTo>
                    <a:pt x="95" y="293"/>
                  </a:lnTo>
                  <a:lnTo>
                    <a:pt x="96" y="292"/>
                  </a:lnTo>
                  <a:lnTo>
                    <a:pt x="95" y="292"/>
                  </a:lnTo>
                  <a:lnTo>
                    <a:pt x="93" y="292"/>
                  </a:lnTo>
                  <a:lnTo>
                    <a:pt x="91" y="290"/>
                  </a:lnTo>
                  <a:lnTo>
                    <a:pt x="90" y="287"/>
                  </a:lnTo>
                  <a:lnTo>
                    <a:pt x="91" y="286"/>
                  </a:lnTo>
                  <a:lnTo>
                    <a:pt x="93" y="284"/>
                  </a:lnTo>
                  <a:lnTo>
                    <a:pt x="93" y="282"/>
                  </a:lnTo>
                  <a:lnTo>
                    <a:pt x="93" y="281"/>
                  </a:lnTo>
                  <a:lnTo>
                    <a:pt x="91" y="279"/>
                  </a:lnTo>
                  <a:lnTo>
                    <a:pt x="88" y="273"/>
                  </a:lnTo>
                  <a:lnTo>
                    <a:pt x="87" y="268"/>
                  </a:lnTo>
                  <a:lnTo>
                    <a:pt x="85" y="267"/>
                  </a:lnTo>
                  <a:lnTo>
                    <a:pt x="87" y="262"/>
                  </a:lnTo>
                  <a:lnTo>
                    <a:pt x="88" y="259"/>
                  </a:lnTo>
                  <a:lnTo>
                    <a:pt x="91" y="257"/>
                  </a:lnTo>
                  <a:lnTo>
                    <a:pt x="91" y="257"/>
                  </a:lnTo>
                  <a:lnTo>
                    <a:pt x="90" y="257"/>
                  </a:lnTo>
                  <a:lnTo>
                    <a:pt x="88" y="257"/>
                  </a:lnTo>
                  <a:lnTo>
                    <a:pt x="88" y="259"/>
                  </a:lnTo>
                  <a:lnTo>
                    <a:pt x="87" y="259"/>
                  </a:lnTo>
                  <a:lnTo>
                    <a:pt x="84" y="264"/>
                  </a:lnTo>
                  <a:lnTo>
                    <a:pt x="82" y="267"/>
                  </a:lnTo>
                  <a:lnTo>
                    <a:pt x="80" y="267"/>
                  </a:lnTo>
                  <a:lnTo>
                    <a:pt x="84" y="268"/>
                  </a:lnTo>
                  <a:lnTo>
                    <a:pt x="84" y="268"/>
                  </a:lnTo>
                  <a:lnTo>
                    <a:pt x="84" y="270"/>
                  </a:lnTo>
                  <a:lnTo>
                    <a:pt x="84" y="271"/>
                  </a:lnTo>
                  <a:lnTo>
                    <a:pt x="82" y="273"/>
                  </a:lnTo>
                  <a:lnTo>
                    <a:pt x="80" y="273"/>
                  </a:lnTo>
                  <a:lnTo>
                    <a:pt x="79" y="275"/>
                  </a:lnTo>
                  <a:lnTo>
                    <a:pt x="73" y="276"/>
                  </a:lnTo>
                  <a:lnTo>
                    <a:pt x="66" y="276"/>
                  </a:lnTo>
                  <a:lnTo>
                    <a:pt x="63" y="276"/>
                  </a:lnTo>
                  <a:lnTo>
                    <a:pt x="60" y="275"/>
                  </a:lnTo>
                  <a:lnTo>
                    <a:pt x="60" y="273"/>
                  </a:lnTo>
                  <a:lnTo>
                    <a:pt x="60" y="273"/>
                  </a:lnTo>
                  <a:lnTo>
                    <a:pt x="55" y="270"/>
                  </a:lnTo>
                  <a:lnTo>
                    <a:pt x="52" y="267"/>
                  </a:lnTo>
                  <a:lnTo>
                    <a:pt x="50" y="265"/>
                  </a:lnTo>
                  <a:lnTo>
                    <a:pt x="49" y="265"/>
                  </a:lnTo>
                  <a:lnTo>
                    <a:pt x="47" y="264"/>
                  </a:lnTo>
                  <a:lnTo>
                    <a:pt x="47" y="262"/>
                  </a:lnTo>
                  <a:lnTo>
                    <a:pt x="47" y="262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3" y="260"/>
                  </a:lnTo>
                  <a:lnTo>
                    <a:pt x="47" y="256"/>
                  </a:lnTo>
                  <a:lnTo>
                    <a:pt x="49" y="254"/>
                  </a:lnTo>
                  <a:lnTo>
                    <a:pt x="50" y="253"/>
                  </a:lnTo>
                  <a:lnTo>
                    <a:pt x="52" y="254"/>
                  </a:lnTo>
                  <a:lnTo>
                    <a:pt x="55" y="254"/>
                  </a:lnTo>
                  <a:lnTo>
                    <a:pt x="57" y="256"/>
                  </a:lnTo>
                  <a:lnTo>
                    <a:pt x="57" y="256"/>
                  </a:lnTo>
                  <a:lnTo>
                    <a:pt x="58" y="257"/>
                  </a:lnTo>
                  <a:lnTo>
                    <a:pt x="57" y="259"/>
                  </a:lnTo>
                  <a:lnTo>
                    <a:pt x="57" y="260"/>
                  </a:lnTo>
                  <a:lnTo>
                    <a:pt x="57" y="259"/>
                  </a:lnTo>
                  <a:lnTo>
                    <a:pt x="60" y="257"/>
                  </a:lnTo>
                  <a:lnTo>
                    <a:pt x="61" y="256"/>
                  </a:lnTo>
                  <a:lnTo>
                    <a:pt x="63" y="256"/>
                  </a:lnTo>
                  <a:lnTo>
                    <a:pt x="63" y="256"/>
                  </a:lnTo>
                  <a:lnTo>
                    <a:pt x="65" y="257"/>
                  </a:lnTo>
                  <a:lnTo>
                    <a:pt x="66" y="260"/>
                  </a:lnTo>
                  <a:lnTo>
                    <a:pt x="69" y="259"/>
                  </a:lnTo>
                  <a:lnTo>
                    <a:pt x="71" y="256"/>
                  </a:lnTo>
                  <a:lnTo>
                    <a:pt x="69" y="256"/>
                  </a:lnTo>
                  <a:lnTo>
                    <a:pt x="68" y="254"/>
                  </a:lnTo>
                  <a:lnTo>
                    <a:pt x="63" y="254"/>
                  </a:lnTo>
                  <a:lnTo>
                    <a:pt x="65" y="254"/>
                  </a:lnTo>
                  <a:lnTo>
                    <a:pt x="66" y="254"/>
                  </a:lnTo>
                  <a:lnTo>
                    <a:pt x="68" y="253"/>
                  </a:lnTo>
                  <a:lnTo>
                    <a:pt x="66" y="253"/>
                  </a:lnTo>
                  <a:lnTo>
                    <a:pt x="66" y="251"/>
                  </a:lnTo>
                  <a:lnTo>
                    <a:pt x="61" y="254"/>
                  </a:lnTo>
                  <a:lnTo>
                    <a:pt x="55" y="254"/>
                  </a:lnTo>
                  <a:lnTo>
                    <a:pt x="50" y="253"/>
                  </a:lnTo>
                  <a:lnTo>
                    <a:pt x="47" y="253"/>
                  </a:lnTo>
                  <a:lnTo>
                    <a:pt x="46" y="253"/>
                  </a:lnTo>
                  <a:lnTo>
                    <a:pt x="46" y="251"/>
                  </a:lnTo>
                  <a:lnTo>
                    <a:pt x="47" y="249"/>
                  </a:lnTo>
                  <a:lnTo>
                    <a:pt x="49" y="249"/>
                  </a:lnTo>
                  <a:lnTo>
                    <a:pt x="49" y="248"/>
                  </a:lnTo>
                  <a:lnTo>
                    <a:pt x="49" y="248"/>
                  </a:lnTo>
                  <a:lnTo>
                    <a:pt x="46" y="249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6"/>
                  </a:lnTo>
                  <a:lnTo>
                    <a:pt x="44" y="248"/>
                  </a:lnTo>
                  <a:lnTo>
                    <a:pt x="44" y="248"/>
                  </a:lnTo>
                  <a:lnTo>
                    <a:pt x="43" y="246"/>
                  </a:lnTo>
                  <a:lnTo>
                    <a:pt x="43" y="246"/>
                  </a:lnTo>
                  <a:lnTo>
                    <a:pt x="44" y="245"/>
                  </a:lnTo>
                  <a:lnTo>
                    <a:pt x="44" y="245"/>
                  </a:lnTo>
                  <a:lnTo>
                    <a:pt x="43" y="245"/>
                  </a:lnTo>
                  <a:lnTo>
                    <a:pt x="43" y="246"/>
                  </a:lnTo>
                  <a:lnTo>
                    <a:pt x="43" y="248"/>
                  </a:lnTo>
                  <a:lnTo>
                    <a:pt x="43" y="248"/>
                  </a:lnTo>
                  <a:lnTo>
                    <a:pt x="41" y="249"/>
                  </a:lnTo>
                  <a:lnTo>
                    <a:pt x="39" y="248"/>
                  </a:lnTo>
                  <a:lnTo>
                    <a:pt x="38" y="248"/>
                  </a:lnTo>
                  <a:lnTo>
                    <a:pt x="38" y="245"/>
                  </a:lnTo>
                  <a:lnTo>
                    <a:pt x="35" y="243"/>
                  </a:lnTo>
                  <a:lnTo>
                    <a:pt x="35" y="241"/>
                  </a:lnTo>
                  <a:lnTo>
                    <a:pt x="36" y="240"/>
                  </a:lnTo>
                  <a:lnTo>
                    <a:pt x="35" y="238"/>
                  </a:lnTo>
                  <a:lnTo>
                    <a:pt x="33" y="238"/>
                  </a:lnTo>
                  <a:lnTo>
                    <a:pt x="32" y="240"/>
                  </a:lnTo>
                  <a:lnTo>
                    <a:pt x="32" y="238"/>
                  </a:lnTo>
                  <a:lnTo>
                    <a:pt x="30" y="238"/>
                  </a:lnTo>
                  <a:lnTo>
                    <a:pt x="30" y="237"/>
                  </a:lnTo>
                  <a:lnTo>
                    <a:pt x="32" y="237"/>
                  </a:lnTo>
                  <a:lnTo>
                    <a:pt x="32" y="237"/>
                  </a:lnTo>
                  <a:lnTo>
                    <a:pt x="35" y="235"/>
                  </a:lnTo>
                  <a:lnTo>
                    <a:pt x="36" y="235"/>
                  </a:lnTo>
                  <a:lnTo>
                    <a:pt x="33" y="234"/>
                  </a:lnTo>
                  <a:lnTo>
                    <a:pt x="32" y="234"/>
                  </a:lnTo>
                  <a:lnTo>
                    <a:pt x="33" y="232"/>
                  </a:lnTo>
                  <a:lnTo>
                    <a:pt x="35" y="232"/>
                  </a:lnTo>
                  <a:lnTo>
                    <a:pt x="39" y="232"/>
                  </a:lnTo>
                  <a:lnTo>
                    <a:pt x="38" y="230"/>
                  </a:lnTo>
                  <a:lnTo>
                    <a:pt x="36" y="229"/>
                  </a:lnTo>
                  <a:lnTo>
                    <a:pt x="36" y="229"/>
                  </a:lnTo>
                  <a:lnTo>
                    <a:pt x="38" y="226"/>
                  </a:lnTo>
                  <a:lnTo>
                    <a:pt x="41" y="223"/>
                  </a:lnTo>
                  <a:lnTo>
                    <a:pt x="44" y="218"/>
                  </a:lnTo>
                  <a:lnTo>
                    <a:pt x="46" y="218"/>
                  </a:lnTo>
                  <a:lnTo>
                    <a:pt x="47" y="216"/>
                  </a:lnTo>
                  <a:lnTo>
                    <a:pt x="49" y="216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6"/>
                  </a:lnTo>
                  <a:lnTo>
                    <a:pt x="52" y="215"/>
                  </a:lnTo>
                  <a:lnTo>
                    <a:pt x="54" y="213"/>
                  </a:lnTo>
                  <a:lnTo>
                    <a:pt x="54" y="213"/>
                  </a:lnTo>
                  <a:lnTo>
                    <a:pt x="52" y="213"/>
                  </a:lnTo>
                  <a:lnTo>
                    <a:pt x="50" y="215"/>
                  </a:lnTo>
                  <a:lnTo>
                    <a:pt x="50" y="213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0" y="207"/>
                  </a:lnTo>
                  <a:lnTo>
                    <a:pt x="52" y="205"/>
                  </a:lnTo>
                  <a:lnTo>
                    <a:pt x="55" y="205"/>
                  </a:lnTo>
                  <a:lnTo>
                    <a:pt x="57" y="205"/>
                  </a:lnTo>
                  <a:lnTo>
                    <a:pt x="57" y="205"/>
                  </a:lnTo>
                  <a:lnTo>
                    <a:pt x="54" y="204"/>
                  </a:lnTo>
                  <a:lnTo>
                    <a:pt x="55" y="202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6" y="202"/>
                  </a:lnTo>
                  <a:lnTo>
                    <a:pt x="68" y="204"/>
                  </a:lnTo>
                  <a:lnTo>
                    <a:pt x="68" y="204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8" y="205"/>
                  </a:lnTo>
                  <a:lnTo>
                    <a:pt x="69" y="204"/>
                  </a:lnTo>
                  <a:lnTo>
                    <a:pt x="71" y="204"/>
                  </a:lnTo>
                  <a:lnTo>
                    <a:pt x="71" y="205"/>
                  </a:lnTo>
                  <a:lnTo>
                    <a:pt x="73" y="205"/>
                  </a:lnTo>
                  <a:lnTo>
                    <a:pt x="76" y="204"/>
                  </a:lnTo>
                  <a:lnTo>
                    <a:pt x="77" y="204"/>
                  </a:lnTo>
                  <a:lnTo>
                    <a:pt x="79" y="202"/>
                  </a:lnTo>
                  <a:lnTo>
                    <a:pt x="82" y="201"/>
                  </a:lnTo>
                  <a:lnTo>
                    <a:pt x="85" y="196"/>
                  </a:lnTo>
                  <a:lnTo>
                    <a:pt x="87" y="194"/>
                  </a:lnTo>
                  <a:lnTo>
                    <a:pt x="88" y="194"/>
                  </a:lnTo>
                  <a:lnTo>
                    <a:pt x="90" y="194"/>
                  </a:lnTo>
                  <a:lnTo>
                    <a:pt x="90" y="196"/>
                  </a:lnTo>
                  <a:lnTo>
                    <a:pt x="91" y="196"/>
                  </a:lnTo>
                  <a:lnTo>
                    <a:pt x="98" y="196"/>
                  </a:lnTo>
                  <a:lnTo>
                    <a:pt x="101" y="194"/>
                  </a:lnTo>
                  <a:lnTo>
                    <a:pt x="104" y="193"/>
                  </a:lnTo>
                  <a:lnTo>
                    <a:pt x="106" y="191"/>
                  </a:lnTo>
                  <a:lnTo>
                    <a:pt x="107" y="189"/>
                  </a:lnTo>
                  <a:lnTo>
                    <a:pt x="109" y="188"/>
                  </a:lnTo>
                  <a:lnTo>
                    <a:pt x="107" y="185"/>
                  </a:lnTo>
                  <a:lnTo>
                    <a:pt x="107" y="183"/>
                  </a:lnTo>
                  <a:lnTo>
                    <a:pt x="106" y="177"/>
                  </a:lnTo>
                  <a:lnTo>
                    <a:pt x="102" y="174"/>
                  </a:lnTo>
                  <a:lnTo>
                    <a:pt x="99" y="174"/>
                  </a:lnTo>
                  <a:lnTo>
                    <a:pt x="98" y="174"/>
                  </a:lnTo>
                  <a:lnTo>
                    <a:pt x="99" y="171"/>
                  </a:lnTo>
                  <a:lnTo>
                    <a:pt x="102" y="171"/>
                  </a:lnTo>
                  <a:lnTo>
                    <a:pt x="104" y="171"/>
                  </a:lnTo>
                  <a:lnTo>
                    <a:pt x="106" y="169"/>
                  </a:lnTo>
                  <a:lnTo>
                    <a:pt x="107" y="169"/>
                  </a:lnTo>
                  <a:lnTo>
                    <a:pt x="107" y="167"/>
                  </a:lnTo>
                  <a:lnTo>
                    <a:pt x="107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3"/>
                  </a:lnTo>
                  <a:lnTo>
                    <a:pt x="104" y="161"/>
                  </a:lnTo>
                  <a:lnTo>
                    <a:pt x="102" y="161"/>
                  </a:lnTo>
                  <a:lnTo>
                    <a:pt x="99" y="164"/>
                  </a:lnTo>
                  <a:lnTo>
                    <a:pt x="96" y="164"/>
                  </a:lnTo>
                  <a:lnTo>
                    <a:pt x="95" y="164"/>
                  </a:lnTo>
                  <a:lnTo>
                    <a:pt x="93" y="166"/>
                  </a:lnTo>
                  <a:lnTo>
                    <a:pt x="88" y="167"/>
                  </a:lnTo>
                  <a:lnTo>
                    <a:pt x="87" y="169"/>
                  </a:lnTo>
                  <a:lnTo>
                    <a:pt x="82" y="172"/>
                  </a:lnTo>
                  <a:lnTo>
                    <a:pt x="80" y="174"/>
                  </a:lnTo>
                  <a:lnTo>
                    <a:pt x="79" y="175"/>
                  </a:lnTo>
                  <a:lnTo>
                    <a:pt x="79" y="171"/>
                  </a:lnTo>
                  <a:lnTo>
                    <a:pt x="74" y="167"/>
                  </a:lnTo>
                  <a:lnTo>
                    <a:pt x="73" y="169"/>
                  </a:lnTo>
                  <a:lnTo>
                    <a:pt x="73" y="171"/>
                  </a:lnTo>
                  <a:lnTo>
                    <a:pt x="74" y="171"/>
                  </a:lnTo>
                  <a:lnTo>
                    <a:pt x="76" y="171"/>
                  </a:lnTo>
                  <a:lnTo>
                    <a:pt x="76" y="172"/>
                  </a:lnTo>
                  <a:lnTo>
                    <a:pt x="74" y="174"/>
                  </a:lnTo>
                  <a:lnTo>
                    <a:pt x="73" y="172"/>
                  </a:lnTo>
                  <a:lnTo>
                    <a:pt x="69" y="171"/>
                  </a:lnTo>
                  <a:lnTo>
                    <a:pt x="66" y="169"/>
                  </a:lnTo>
                  <a:lnTo>
                    <a:pt x="58" y="169"/>
                  </a:lnTo>
                  <a:lnTo>
                    <a:pt x="52" y="172"/>
                  </a:lnTo>
                  <a:lnTo>
                    <a:pt x="52" y="171"/>
                  </a:lnTo>
                  <a:lnTo>
                    <a:pt x="50" y="171"/>
                  </a:lnTo>
                  <a:lnTo>
                    <a:pt x="50" y="171"/>
                  </a:lnTo>
                  <a:lnTo>
                    <a:pt x="49" y="172"/>
                  </a:lnTo>
                  <a:lnTo>
                    <a:pt x="49" y="172"/>
                  </a:lnTo>
                  <a:lnTo>
                    <a:pt x="47" y="172"/>
                  </a:lnTo>
                  <a:lnTo>
                    <a:pt x="46" y="172"/>
                  </a:lnTo>
                  <a:lnTo>
                    <a:pt x="41" y="171"/>
                  </a:lnTo>
                  <a:lnTo>
                    <a:pt x="32" y="169"/>
                  </a:lnTo>
                  <a:lnTo>
                    <a:pt x="28" y="169"/>
                  </a:lnTo>
                  <a:lnTo>
                    <a:pt x="27" y="166"/>
                  </a:lnTo>
                  <a:lnTo>
                    <a:pt x="27" y="164"/>
                  </a:lnTo>
                  <a:lnTo>
                    <a:pt x="27" y="164"/>
                  </a:lnTo>
                  <a:lnTo>
                    <a:pt x="27" y="161"/>
                  </a:lnTo>
                  <a:lnTo>
                    <a:pt x="25" y="161"/>
                  </a:lnTo>
                  <a:lnTo>
                    <a:pt x="20" y="158"/>
                  </a:lnTo>
                  <a:lnTo>
                    <a:pt x="19" y="156"/>
                  </a:lnTo>
                  <a:lnTo>
                    <a:pt x="20" y="156"/>
                  </a:lnTo>
                  <a:lnTo>
                    <a:pt x="20" y="156"/>
                  </a:lnTo>
                  <a:lnTo>
                    <a:pt x="22" y="156"/>
                  </a:lnTo>
                  <a:lnTo>
                    <a:pt x="25" y="156"/>
                  </a:lnTo>
                  <a:lnTo>
                    <a:pt x="27" y="155"/>
                  </a:lnTo>
                  <a:lnTo>
                    <a:pt x="28" y="153"/>
                  </a:lnTo>
                  <a:lnTo>
                    <a:pt x="32" y="153"/>
                  </a:lnTo>
                  <a:lnTo>
                    <a:pt x="32" y="153"/>
                  </a:lnTo>
                  <a:lnTo>
                    <a:pt x="30" y="153"/>
                  </a:lnTo>
                  <a:lnTo>
                    <a:pt x="24" y="152"/>
                  </a:lnTo>
                  <a:lnTo>
                    <a:pt x="24" y="152"/>
                  </a:lnTo>
                  <a:lnTo>
                    <a:pt x="13" y="150"/>
                  </a:lnTo>
                  <a:lnTo>
                    <a:pt x="5" y="147"/>
                  </a:lnTo>
                  <a:lnTo>
                    <a:pt x="3" y="145"/>
                  </a:lnTo>
                  <a:lnTo>
                    <a:pt x="3" y="144"/>
                  </a:lnTo>
                  <a:lnTo>
                    <a:pt x="5" y="142"/>
                  </a:lnTo>
                  <a:lnTo>
                    <a:pt x="5" y="142"/>
                  </a:lnTo>
                  <a:lnTo>
                    <a:pt x="5" y="144"/>
                  </a:lnTo>
                  <a:lnTo>
                    <a:pt x="5" y="144"/>
                  </a:lnTo>
                  <a:lnTo>
                    <a:pt x="9" y="142"/>
                  </a:lnTo>
                  <a:lnTo>
                    <a:pt x="13" y="139"/>
                  </a:lnTo>
                  <a:lnTo>
                    <a:pt x="17" y="139"/>
                  </a:lnTo>
                  <a:lnTo>
                    <a:pt x="19" y="139"/>
                  </a:lnTo>
                  <a:lnTo>
                    <a:pt x="20" y="137"/>
                  </a:lnTo>
                  <a:lnTo>
                    <a:pt x="22" y="134"/>
                  </a:lnTo>
                  <a:lnTo>
                    <a:pt x="25" y="134"/>
                  </a:lnTo>
                  <a:lnTo>
                    <a:pt x="27" y="133"/>
                  </a:lnTo>
                  <a:lnTo>
                    <a:pt x="30" y="133"/>
                  </a:lnTo>
                  <a:lnTo>
                    <a:pt x="32" y="133"/>
                  </a:lnTo>
                  <a:lnTo>
                    <a:pt x="33" y="133"/>
                  </a:lnTo>
                  <a:lnTo>
                    <a:pt x="38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3"/>
                  </a:lnTo>
                  <a:lnTo>
                    <a:pt x="35" y="130"/>
                  </a:lnTo>
                  <a:lnTo>
                    <a:pt x="36" y="130"/>
                  </a:lnTo>
                  <a:lnTo>
                    <a:pt x="36" y="128"/>
                  </a:lnTo>
                  <a:lnTo>
                    <a:pt x="41" y="126"/>
                  </a:lnTo>
                  <a:lnTo>
                    <a:pt x="44" y="125"/>
                  </a:lnTo>
                  <a:lnTo>
                    <a:pt x="47" y="126"/>
                  </a:lnTo>
                  <a:lnTo>
                    <a:pt x="52" y="123"/>
                  </a:lnTo>
                  <a:lnTo>
                    <a:pt x="55" y="122"/>
                  </a:lnTo>
                  <a:lnTo>
                    <a:pt x="61" y="122"/>
                  </a:lnTo>
                  <a:lnTo>
                    <a:pt x="66" y="122"/>
                  </a:lnTo>
                  <a:lnTo>
                    <a:pt x="68" y="122"/>
                  </a:lnTo>
                  <a:lnTo>
                    <a:pt x="65" y="122"/>
                  </a:lnTo>
                  <a:lnTo>
                    <a:pt x="63" y="122"/>
                  </a:lnTo>
                  <a:lnTo>
                    <a:pt x="65" y="123"/>
                  </a:lnTo>
                  <a:lnTo>
                    <a:pt x="65" y="123"/>
                  </a:lnTo>
                  <a:lnTo>
                    <a:pt x="65" y="125"/>
                  </a:lnTo>
                  <a:lnTo>
                    <a:pt x="63" y="126"/>
                  </a:lnTo>
                  <a:lnTo>
                    <a:pt x="63" y="130"/>
                  </a:lnTo>
                  <a:lnTo>
                    <a:pt x="63" y="130"/>
                  </a:lnTo>
                  <a:lnTo>
                    <a:pt x="61" y="131"/>
                  </a:lnTo>
                  <a:lnTo>
                    <a:pt x="66" y="134"/>
                  </a:lnTo>
                  <a:lnTo>
                    <a:pt x="74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2" y="134"/>
                  </a:lnTo>
                  <a:lnTo>
                    <a:pt x="88" y="134"/>
                  </a:lnTo>
                  <a:lnTo>
                    <a:pt x="91" y="136"/>
                  </a:lnTo>
                  <a:lnTo>
                    <a:pt x="93" y="134"/>
                  </a:lnTo>
                  <a:lnTo>
                    <a:pt x="98" y="130"/>
                  </a:lnTo>
                  <a:lnTo>
                    <a:pt x="99" y="130"/>
                  </a:lnTo>
                  <a:lnTo>
                    <a:pt x="101" y="130"/>
                  </a:lnTo>
                  <a:lnTo>
                    <a:pt x="102" y="131"/>
                  </a:lnTo>
                  <a:lnTo>
                    <a:pt x="104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4" y="128"/>
                  </a:lnTo>
                  <a:lnTo>
                    <a:pt x="98" y="126"/>
                  </a:lnTo>
                  <a:lnTo>
                    <a:pt x="93" y="128"/>
                  </a:lnTo>
                  <a:lnTo>
                    <a:pt x="91" y="126"/>
                  </a:lnTo>
                  <a:lnTo>
                    <a:pt x="93" y="125"/>
                  </a:lnTo>
                  <a:lnTo>
                    <a:pt x="88" y="120"/>
                  </a:lnTo>
                  <a:lnTo>
                    <a:pt x="87" y="119"/>
                  </a:lnTo>
                  <a:lnTo>
                    <a:pt x="84" y="119"/>
                  </a:lnTo>
                  <a:lnTo>
                    <a:pt x="84" y="117"/>
                  </a:lnTo>
                  <a:lnTo>
                    <a:pt x="82" y="114"/>
                  </a:lnTo>
                  <a:lnTo>
                    <a:pt x="84" y="114"/>
                  </a:lnTo>
                  <a:lnTo>
                    <a:pt x="85" y="114"/>
                  </a:lnTo>
                  <a:lnTo>
                    <a:pt x="87" y="114"/>
                  </a:lnTo>
                  <a:lnTo>
                    <a:pt x="88" y="117"/>
                  </a:lnTo>
                  <a:lnTo>
                    <a:pt x="90" y="117"/>
                  </a:lnTo>
                  <a:lnTo>
                    <a:pt x="90" y="120"/>
                  </a:lnTo>
                  <a:lnTo>
                    <a:pt x="91" y="123"/>
                  </a:lnTo>
                  <a:lnTo>
                    <a:pt x="96" y="125"/>
                  </a:lnTo>
                  <a:lnTo>
                    <a:pt x="101" y="125"/>
                  </a:lnTo>
                  <a:lnTo>
                    <a:pt x="102" y="125"/>
                  </a:lnTo>
                  <a:lnTo>
                    <a:pt x="104" y="125"/>
                  </a:lnTo>
                  <a:lnTo>
                    <a:pt x="109" y="126"/>
                  </a:lnTo>
                  <a:lnTo>
                    <a:pt x="110" y="126"/>
                  </a:lnTo>
                  <a:lnTo>
                    <a:pt x="117" y="126"/>
                  </a:lnTo>
                  <a:lnTo>
                    <a:pt x="117" y="123"/>
                  </a:lnTo>
                  <a:lnTo>
                    <a:pt x="117" y="122"/>
                  </a:lnTo>
                  <a:lnTo>
                    <a:pt x="115" y="122"/>
                  </a:lnTo>
                  <a:lnTo>
                    <a:pt x="110" y="122"/>
                  </a:lnTo>
                  <a:lnTo>
                    <a:pt x="107" y="120"/>
                  </a:lnTo>
                  <a:lnTo>
                    <a:pt x="104" y="120"/>
                  </a:lnTo>
                  <a:lnTo>
                    <a:pt x="99" y="123"/>
                  </a:lnTo>
                  <a:lnTo>
                    <a:pt x="98" y="122"/>
                  </a:lnTo>
                  <a:lnTo>
                    <a:pt x="96" y="120"/>
                  </a:lnTo>
                  <a:lnTo>
                    <a:pt x="93" y="119"/>
                  </a:lnTo>
                  <a:lnTo>
                    <a:pt x="93" y="117"/>
                  </a:lnTo>
                  <a:lnTo>
                    <a:pt x="95" y="114"/>
                  </a:lnTo>
                  <a:lnTo>
                    <a:pt x="96" y="112"/>
                  </a:lnTo>
                  <a:lnTo>
                    <a:pt x="95" y="112"/>
                  </a:lnTo>
                  <a:lnTo>
                    <a:pt x="91" y="111"/>
                  </a:lnTo>
                  <a:lnTo>
                    <a:pt x="85" y="112"/>
                  </a:lnTo>
                  <a:lnTo>
                    <a:pt x="85" y="111"/>
                  </a:lnTo>
                  <a:lnTo>
                    <a:pt x="85" y="109"/>
                  </a:lnTo>
                  <a:lnTo>
                    <a:pt x="82" y="112"/>
                  </a:lnTo>
                  <a:lnTo>
                    <a:pt x="80" y="111"/>
                  </a:lnTo>
                  <a:lnTo>
                    <a:pt x="76" y="111"/>
                  </a:lnTo>
                  <a:lnTo>
                    <a:pt x="69" y="109"/>
                  </a:lnTo>
                  <a:lnTo>
                    <a:pt x="66" y="108"/>
                  </a:lnTo>
                  <a:lnTo>
                    <a:pt x="65" y="106"/>
                  </a:lnTo>
                  <a:lnTo>
                    <a:pt x="63" y="100"/>
                  </a:lnTo>
                  <a:lnTo>
                    <a:pt x="60" y="97"/>
                  </a:lnTo>
                  <a:lnTo>
                    <a:pt x="43" y="85"/>
                  </a:lnTo>
                  <a:lnTo>
                    <a:pt x="33" y="84"/>
                  </a:lnTo>
                  <a:lnTo>
                    <a:pt x="30" y="81"/>
                  </a:lnTo>
                  <a:lnTo>
                    <a:pt x="27" y="79"/>
                  </a:lnTo>
                  <a:lnTo>
                    <a:pt x="25" y="79"/>
                  </a:lnTo>
                  <a:lnTo>
                    <a:pt x="22" y="79"/>
                  </a:lnTo>
                  <a:lnTo>
                    <a:pt x="24" y="78"/>
                  </a:lnTo>
                  <a:lnTo>
                    <a:pt x="25" y="76"/>
                  </a:lnTo>
                  <a:lnTo>
                    <a:pt x="24" y="78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7" y="76"/>
                  </a:lnTo>
                  <a:lnTo>
                    <a:pt x="28" y="73"/>
                  </a:lnTo>
                  <a:lnTo>
                    <a:pt x="30" y="68"/>
                  </a:lnTo>
                  <a:lnTo>
                    <a:pt x="30" y="65"/>
                  </a:lnTo>
                  <a:lnTo>
                    <a:pt x="39" y="65"/>
                  </a:lnTo>
                  <a:lnTo>
                    <a:pt x="47" y="65"/>
                  </a:lnTo>
                  <a:lnTo>
                    <a:pt x="49" y="65"/>
                  </a:lnTo>
                  <a:lnTo>
                    <a:pt x="58" y="63"/>
                  </a:lnTo>
                  <a:lnTo>
                    <a:pt x="60" y="63"/>
                  </a:lnTo>
                  <a:lnTo>
                    <a:pt x="65" y="62"/>
                  </a:lnTo>
                  <a:lnTo>
                    <a:pt x="69" y="59"/>
                  </a:lnTo>
                  <a:lnTo>
                    <a:pt x="73" y="54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1"/>
                  </a:lnTo>
                  <a:lnTo>
                    <a:pt x="76" y="46"/>
                  </a:lnTo>
                  <a:lnTo>
                    <a:pt x="77" y="43"/>
                  </a:lnTo>
                  <a:lnTo>
                    <a:pt x="85" y="34"/>
                  </a:lnTo>
                  <a:lnTo>
                    <a:pt x="90" y="30"/>
                  </a:lnTo>
                  <a:lnTo>
                    <a:pt x="91" y="29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5" y="29"/>
                  </a:lnTo>
                  <a:lnTo>
                    <a:pt x="95" y="30"/>
                  </a:lnTo>
                  <a:lnTo>
                    <a:pt x="93" y="30"/>
                  </a:lnTo>
                  <a:lnTo>
                    <a:pt x="91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1" y="32"/>
                  </a:lnTo>
                  <a:lnTo>
                    <a:pt x="95" y="32"/>
                  </a:lnTo>
                  <a:lnTo>
                    <a:pt x="96" y="30"/>
                  </a:lnTo>
                  <a:lnTo>
                    <a:pt x="106" y="29"/>
                  </a:lnTo>
                  <a:lnTo>
                    <a:pt x="110" y="26"/>
                  </a:lnTo>
                  <a:lnTo>
                    <a:pt x="110" y="26"/>
                  </a:lnTo>
                  <a:lnTo>
                    <a:pt x="118" y="21"/>
                  </a:lnTo>
                  <a:lnTo>
                    <a:pt x="120" y="21"/>
                  </a:lnTo>
                  <a:lnTo>
                    <a:pt x="120" y="22"/>
                  </a:lnTo>
                  <a:lnTo>
                    <a:pt x="118" y="24"/>
                  </a:lnTo>
                  <a:lnTo>
                    <a:pt x="120" y="26"/>
                  </a:lnTo>
                  <a:lnTo>
                    <a:pt x="118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7"/>
                  </a:lnTo>
                  <a:lnTo>
                    <a:pt x="121" y="26"/>
                  </a:lnTo>
                  <a:lnTo>
                    <a:pt x="123" y="24"/>
                  </a:lnTo>
                  <a:lnTo>
                    <a:pt x="125" y="24"/>
                  </a:lnTo>
                  <a:lnTo>
                    <a:pt x="129" y="22"/>
                  </a:lnTo>
                  <a:lnTo>
                    <a:pt x="123" y="22"/>
                  </a:lnTo>
                  <a:lnTo>
                    <a:pt x="120" y="21"/>
                  </a:lnTo>
                  <a:lnTo>
                    <a:pt x="118" y="21"/>
                  </a:lnTo>
                  <a:lnTo>
                    <a:pt x="125" y="16"/>
                  </a:lnTo>
                  <a:lnTo>
                    <a:pt x="129" y="13"/>
                  </a:lnTo>
                  <a:lnTo>
                    <a:pt x="131" y="13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31" y="16"/>
                  </a:lnTo>
                  <a:lnTo>
                    <a:pt x="129" y="16"/>
                  </a:lnTo>
                  <a:lnTo>
                    <a:pt x="129" y="18"/>
                  </a:lnTo>
                  <a:lnTo>
                    <a:pt x="131" y="18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40" y="16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5" y="11"/>
                  </a:lnTo>
                  <a:lnTo>
                    <a:pt x="159" y="10"/>
                  </a:lnTo>
                  <a:lnTo>
                    <a:pt x="161" y="8"/>
                  </a:lnTo>
                  <a:lnTo>
                    <a:pt x="164" y="5"/>
                  </a:lnTo>
                  <a:lnTo>
                    <a:pt x="166" y="2"/>
                  </a:lnTo>
                  <a:lnTo>
                    <a:pt x="1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0" name="Freeform 26">
              <a:extLst>
                <a:ext uri="{FF2B5EF4-FFF2-40B4-BE49-F238E27FC236}">
                  <a16:creationId xmlns:a16="http://schemas.microsoft.com/office/drawing/2014/main" id="{0D942BE4-6C1D-4366-A11F-C3E03A3B7F0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0497" y="2718151"/>
              <a:ext cx="11695" cy="15594"/>
            </a:xfrm>
            <a:custGeom>
              <a:avLst/>
              <a:gdLst>
                <a:gd name="T0" fmla="*/ 4 w 6"/>
                <a:gd name="T1" fmla="*/ 0 h 8"/>
                <a:gd name="T2" fmla="*/ 6 w 6"/>
                <a:gd name="T3" fmla="*/ 0 h 8"/>
                <a:gd name="T4" fmla="*/ 6 w 6"/>
                <a:gd name="T5" fmla="*/ 0 h 8"/>
                <a:gd name="T6" fmla="*/ 6 w 6"/>
                <a:gd name="T7" fmla="*/ 3 h 8"/>
                <a:gd name="T8" fmla="*/ 6 w 6"/>
                <a:gd name="T9" fmla="*/ 5 h 8"/>
                <a:gd name="T10" fmla="*/ 4 w 6"/>
                <a:gd name="T11" fmla="*/ 5 h 8"/>
                <a:gd name="T12" fmla="*/ 1 w 6"/>
                <a:gd name="T13" fmla="*/ 8 h 8"/>
                <a:gd name="T14" fmla="*/ 1 w 6"/>
                <a:gd name="T15" fmla="*/ 6 h 8"/>
                <a:gd name="T16" fmla="*/ 0 w 6"/>
                <a:gd name="T17" fmla="*/ 8 h 8"/>
                <a:gd name="T18" fmla="*/ 0 w 6"/>
                <a:gd name="T19" fmla="*/ 6 h 8"/>
                <a:gd name="T20" fmla="*/ 0 w 6"/>
                <a:gd name="T21" fmla="*/ 6 h 8"/>
                <a:gd name="T22" fmla="*/ 1 w 6"/>
                <a:gd name="T23" fmla="*/ 5 h 8"/>
                <a:gd name="T24" fmla="*/ 1 w 6"/>
                <a:gd name="T25" fmla="*/ 3 h 8"/>
                <a:gd name="T26" fmla="*/ 3 w 6"/>
                <a:gd name="T27" fmla="*/ 2 h 8"/>
                <a:gd name="T28" fmla="*/ 4 w 6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8"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3"/>
                  </a:lnTo>
                  <a:lnTo>
                    <a:pt x="6" y="5"/>
                  </a:lnTo>
                  <a:lnTo>
                    <a:pt x="4" y="5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1" name="Freeform 27">
              <a:extLst>
                <a:ext uri="{FF2B5EF4-FFF2-40B4-BE49-F238E27FC236}">
                  <a16:creationId xmlns:a16="http://schemas.microsoft.com/office/drawing/2014/main" id="{AA117C58-AD02-4BF3-8983-77CF09CF234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34986" y="2456955"/>
              <a:ext cx="278739" cy="458068"/>
            </a:xfrm>
            <a:custGeom>
              <a:avLst/>
              <a:gdLst>
                <a:gd name="T0" fmla="*/ 80 w 143"/>
                <a:gd name="T1" fmla="*/ 229 h 235"/>
                <a:gd name="T2" fmla="*/ 57 w 143"/>
                <a:gd name="T3" fmla="*/ 156 h 235"/>
                <a:gd name="T4" fmla="*/ 31 w 143"/>
                <a:gd name="T5" fmla="*/ 121 h 235"/>
                <a:gd name="T6" fmla="*/ 36 w 143"/>
                <a:gd name="T7" fmla="*/ 132 h 235"/>
                <a:gd name="T8" fmla="*/ 25 w 143"/>
                <a:gd name="T9" fmla="*/ 140 h 235"/>
                <a:gd name="T10" fmla="*/ 14 w 143"/>
                <a:gd name="T11" fmla="*/ 136 h 235"/>
                <a:gd name="T12" fmla="*/ 0 w 143"/>
                <a:gd name="T13" fmla="*/ 134 h 235"/>
                <a:gd name="T14" fmla="*/ 9 w 143"/>
                <a:gd name="T15" fmla="*/ 126 h 235"/>
                <a:gd name="T16" fmla="*/ 42 w 143"/>
                <a:gd name="T17" fmla="*/ 109 h 235"/>
                <a:gd name="T18" fmla="*/ 30 w 143"/>
                <a:gd name="T19" fmla="*/ 109 h 235"/>
                <a:gd name="T20" fmla="*/ 25 w 143"/>
                <a:gd name="T21" fmla="*/ 106 h 235"/>
                <a:gd name="T22" fmla="*/ 33 w 143"/>
                <a:gd name="T23" fmla="*/ 102 h 235"/>
                <a:gd name="T24" fmla="*/ 27 w 143"/>
                <a:gd name="T25" fmla="*/ 96 h 235"/>
                <a:gd name="T26" fmla="*/ 23 w 143"/>
                <a:gd name="T27" fmla="*/ 88 h 235"/>
                <a:gd name="T28" fmla="*/ 27 w 143"/>
                <a:gd name="T29" fmla="*/ 82 h 235"/>
                <a:gd name="T30" fmla="*/ 27 w 143"/>
                <a:gd name="T31" fmla="*/ 68 h 235"/>
                <a:gd name="T32" fmla="*/ 33 w 143"/>
                <a:gd name="T33" fmla="*/ 80 h 235"/>
                <a:gd name="T34" fmla="*/ 22 w 143"/>
                <a:gd name="T35" fmla="*/ 71 h 235"/>
                <a:gd name="T36" fmla="*/ 11 w 143"/>
                <a:gd name="T37" fmla="*/ 68 h 235"/>
                <a:gd name="T38" fmla="*/ 25 w 143"/>
                <a:gd name="T39" fmla="*/ 60 h 235"/>
                <a:gd name="T40" fmla="*/ 16 w 143"/>
                <a:gd name="T41" fmla="*/ 60 h 235"/>
                <a:gd name="T42" fmla="*/ 20 w 143"/>
                <a:gd name="T43" fmla="*/ 55 h 235"/>
                <a:gd name="T44" fmla="*/ 63 w 143"/>
                <a:gd name="T45" fmla="*/ 60 h 235"/>
                <a:gd name="T46" fmla="*/ 75 w 143"/>
                <a:gd name="T47" fmla="*/ 68 h 235"/>
                <a:gd name="T48" fmla="*/ 82 w 143"/>
                <a:gd name="T49" fmla="*/ 90 h 235"/>
                <a:gd name="T50" fmla="*/ 71 w 143"/>
                <a:gd name="T51" fmla="*/ 101 h 235"/>
                <a:gd name="T52" fmla="*/ 94 w 143"/>
                <a:gd name="T53" fmla="*/ 112 h 235"/>
                <a:gd name="T54" fmla="*/ 118 w 143"/>
                <a:gd name="T55" fmla="*/ 148 h 235"/>
                <a:gd name="T56" fmla="*/ 123 w 143"/>
                <a:gd name="T57" fmla="*/ 161 h 235"/>
                <a:gd name="T58" fmla="*/ 142 w 143"/>
                <a:gd name="T59" fmla="*/ 167 h 235"/>
                <a:gd name="T60" fmla="*/ 135 w 143"/>
                <a:gd name="T61" fmla="*/ 186 h 235"/>
                <a:gd name="T62" fmla="*/ 131 w 143"/>
                <a:gd name="T63" fmla="*/ 194 h 235"/>
                <a:gd name="T64" fmla="*/ 121 w 143"/>
                <a:gd name="T65" fmla="*/ 205 h 235"/>
                <a:gd name="T66" fmla="*/ 90 w 143"/>
                <a:gd name="T67" fmla="*/ 208 h 235"/>
                <a:gd name="T68" fmla="*/ 63 w 143"/>
                <a:gd name="T69" fmla="*/ 216 h 235"/>
                <a:gd name="T70" fmla="*/ 39 w 143"/>
                <a:gd name="T71" fmla="*/ 217 h 235"/>
                <a:gd name="T72" fmla="*/ 52 w 143"/>
                <a:gd name="T73" fmla="*/ 202 h 235"/>
                <a:gd name="T74" fmla="*/ 79 w 143"/>
                <a:gd name="T75" fmla="*/ 189 h 235"/>
                <a:gd name="T76" fmla="*/ 55 w 143"/>
                <a:gd name="T77" fmla="*/ 188 h 235"/>
                <a:gd name="T78" fmla="*/ 57 w 143"/>
                <a:gd name="T79" fmla="*/ 177 h 235"/>
                <a:gd name="T80" fmla="*/ 52 w 143"/>
                <a:gd name="T81" fmla="*/ 166 h 235"/>
                <a:gd name="T82" fmla="*/ 72 w 143"/>
                <a:gd name="T83" fmla="*/ 158 h 235"/>
                <a:gd name="T84" fmla="*/ 74 w 143"/>
                <a:gd name="T85" fmla="*/ 145 h 235"/>
                <a:gd name="T86" fmla="*/ 74 w 143"/>
                <a:gd name="T87" fmla="*/ 123 h 235"/>
                <a:gd name="T88" fmla="*/ 53 w 143"/>
                <a:gd name="T89" fmla="*/ 126 h 235"/>
                <a:gd name="T90" fmla="*/ 50 w 143"/>
                <a:gd name="T91" fmla="*/ 112 h 235"/>
                <a:gd name="T92" fmla="*/ 46 w 143"/>
                <a:gd name="T93" fmla="*/ 102 h 235"/>
                <a:gd name="T94" fmla="*/ 39 w 143"/>
                <a:gd name="T95" fmla="*/ 102 h 235"/>
                <a:gd name="T96" fmla="*/ 38 w 143"/>
                <a:gd name="T97" fmla="*/ 106 h 235"/>
                <a:gd name="T98" fmla="*/ 36 w 143"/>
                <a:gd name="T99" fmla="*/ 91 h 235"/>
                <a:gd name="T100" fmla="*/ 36 w 143"/>
                <a:gd name="T101" fmla="*/ 76 h 235"/>
                <a:gd name="T102" fmla="*/ 41 w 143"/>
                <a:gd name="T103" fmla="*/ 63 h 235"/>
                <a:gd name="T104" fmla="*/ 44 w 143"/>
                <a:gd name="T105" fmla="*/ 52 h 235"/>
                <a:gd name="T106" fmla="*/ 68 w 143"/>
                <a:gd name="T107" fmla="*/ 47 h 235"/>
                <a:gd name="T108" fmla="*/ 72 w 143"/>
                <a:gd name="T109" fmla="*/ 44 h 235"/>
                <a:gd name="T110" fmla="*/ 77 w 143"/>
                <a:gd name="T111" fmla="*/ 41 h 235"/>
                <a:gd name="T112" fmla="*/ 69 w 143"/>
                <a:gd name="T113" fmla="*/ 38 h 235"/>
                <a:gd name="T114" fmla="*/ 77 w 143"/>
                <a:gd name="T115" fmla="*/ 36 h 235"/>
                <a:gd name="T116" fmla="*/ 102 w 143"/>
                <a:gd name="T117" fmla="*/ 10 h 235"/>
                <a:gd name="T118" fmla="*/ 96 w 143"/>
                <a:gd name="T119" fmla="*/ 14 h 235"/>
                <a:gd name="T120" fmla="*/ 98 w 143"/>
                <a:gd name="T121" fmla="*/ 5 h 235"/>
                <a:gd name="T122" fmla="*/ 107 w 143"/>
                <a:gd name="T123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235">
                  <a:moveTo>
                    <a:pt x="85" y="233"/>
                  </a:moveTo>
                  <a:lnTo>
                    <a:pt x="88" y="233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7" y="235"/>
                  </a:lnTo>
                  <a:lnTo>
                    <a:pt x="85" y="235"/>
                  </a:lnTo>
                  <a:lnTo>
                    <a:pt x="85" y="233"/>
                  </a:lnTo>
                  <a:close/>
                  <a:moveTo>
                    <a:pt x="80" y="229"/>
                  </a:moveTo>
                  <a:lnTo>
                    <a:pt x="82" y="229"/>
                  </a:lnTo>
                  <a:lnTo>
                    <a:pt x="82" y="229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29"/>
                  </a:lnTo>
                  <a:close/>
                  <a:moveTo>
                    <a:pt x="99" y="205"/>
                  </a:moveTo>
                  <a:lnTo>
                    <a:pt x="101" y="206"/>
                  </a:lnTo>
                  <a:lnTo>
                    <a:pt x="102" y="206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99" y="208"/>
                  </a:lnTo>
                  <a:lnTo>
                    <a:pt x="99" y="208"/>
                  </a:lnTo>
                  <a:lnTo>
                    <a:pt x="96" y="206"/>
                  </a:lnTo>
                  <a:lnTo>
                    <a:pt x="94" y="206"/>
                  </a:lnTo>
                  <a:lnTo>
                    <a:pt x="96" y="206"/>
                  </a:lnTo>
                  <a:lnTo>
                    <a:pt x="98" y="206"/>
                  </a:lnTo>
                  <a:lnTo>
                    <a:pt x="99" y="205"/>
                  </a:lnTo>
                  <a:close/>
                  <a:moveTo>
                    <a:pt x="53" y="154"/>
                  </a:moveTo>
                  <a:lnTo>
                    <a:pt x="55" y="154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0" y="156"/>
                  </a:lnTo>
                  <a:lnTo>
                    <a:pt x="58" y="158"/>
                  </a:lnTo>
                  <a:lnTo>
                    <a:pt x="57" y="158"/>
                  </a:lnTo>
                  <a:lnTo>
                    <a:pt x="57" y="159"/>
                  </a:lnTo>
                  <a:lnTo>
                    <a:pt x="55" y="159"/>
                  </a:lnTo>
                  <a:lnTo>
                    <a:pt x="53" y="159"/>
                  </a:lnTo>
                  <a:lnTo>
                    <a:pt x="53" y="159"/>
                  </a:lnTo>
                  <a:lnTo>
                    <a:pt x="52" y="158"/>
                  </a:lnTo>
                  <a:lnTo>
                    <a:pt x="52" y="154"/>
                  </a:lnTo>
                  <a:lnTo>
                    <a:pt x="53" y="154"/>
                  </a:lnTo>
                  <a:close/>
                  <a:moveTo>
                    <a:pt x="25" y="118"/>
                  </a:moveTo>
                  <a:lnTo>
                    <a:pt x="28" y="118"/>
                  </a:lnTo>
                  <a:lnTo>
                    <a:pt x="30" y="118"/>
                  </a:lnTo>
                  <a:lnTo>
                    <a:pt x="30" y="120"/>
                  </a:lnTo>
                  <a:lnTo>
                    <a:pt x="31" y="121"/>
                  </a:lnTo>
                  <a:lnTo>
                    <a:pt x="33" y="125"/>
                  </a:lnTo>
                  <a:lnTo>
                    <a:pt x="34" y="126"/>
                  </a:lnTo>
                  <a:lnTo>
                    <a:pt x="34" y="128"/>
                  </a:lnTo>
                  <a:lnTo>
                    <a:pt x="34" y="128"/>
                  </a:lnTo>
                  <a:lnTo>
                    <a:pt x="33" y="129"/>
                  </a:lnTo>
                  <a:lnTo>
                    <a:pt x="33" y="129"/>
                  </a:lnTo>
                  <a:lnTo>
                    <a:pt x="34" y="129"/>
                  </a:lnTo>
                  <a:lnTo>
                    <a:pt x="34" y="129"/>
                  </a:lnTo>
                  <a:lnTo>
                    <a:pt x="38" y="129"/>
                  </a:lnTo>
                  <a:lnTo>
                    <a:pt x="38" y="131"/>
                  </a:lnTo>
                  <a:lnTo>
                    <a:pt x="38" y="131"/>
                  </a:lnTo>
                  <a:lnTo>
                    <a:pt x="39" y="132"/>
                  </a:lnTo>
                  <a:lnTo>
                    <a:pt x="39" y="134"/>
                  </a:lnTo>
                  <a:lnTo>
                    <a:pt x="38" y="134"/>
                  </a:lnTo>
                  <a:lnTo>
                    <a:pt x="38" y="132"/>
                  </a:lnTo>
                  <a:lnTo>
                    <a:pt x="36" y="132"/>
                  </a:lnTo>
                  <a:lnTo>
                    <a:pt x="36" y="131"/>
                  </a:lnTo>
                  <a:lnTo>
                    <a:pt x="36" y="132"/>
                  </a:lnTo>
                  <a:lnTo>
                    <a:pt x="36" y="136"/>
                  </a:lnTo>
                  <a:lnTo>
                    <a:pt x="36" y="136"/>
                  </a:lnTo>
                  <a:lnTo>
                    <a:pt x="38" y="136"/>
                  </a:lnTo>
                  <a:lnTo>
                    <a:pt x="36" y="137"/>
                  </a:lnTo>
                  <a:lnTo>
                    <a:pt x="34" y="137"/>
                  </a:lnTo>
                  <a:lnTo>
                    <a:pt x="33" y="137"/>
                  </a:lnTo>
                  <a:lnTo>
                    <a:pt x="33" y="139"/>
                  </a:lnTo>
                  <a:lnTo>
                    <a:pt x="33" y="139"/>
                  </a:lnTo>
                  <a:lnTo>
                    <a:pt x="31" y="140"/>
                  </a:lnTo>
                  <a:lnTo>
                    <a:pt x="31" y="142"/>
                  </a:lnTo>
                  <a:lnTo>
                    <a:pt x="30" y="142"/>
                  </a:lnTo>
                  <a:lnTo>
                    <a:pt x="28" y="140"/>
                  </a:lnTo>
                  <a:lnTo>
                    <a:pt x="27" y="140"/>
                  </a:lnTo>
                  <a:lnTo>
                    <a:pt x="25" y="140"/>
                  </a:lnTo>
                  <a:lnTo>
                    <a:pt x="25" y="142"/>
                  </a:lnTo>
                  <a:lnTo>
                    <a:pt x="25" y="142"/>
                  </a:lnTo>
                  <a:lnTo>
                    <a:pt x="23" y="142"/>
                  </a:lnTo>
                  <a:lnTo>
                    <a:pt x="22" y="142"/>
                  </a:lnTo>
                  <a:lnTo>
                    <a:pt x="22" y="140"/>
                  </a:lnTo>
                  <a:lnTo>
                    <a:pt x="22" y="139"/>
                  </a:lnTo>
                  <a:lnTo>
                    <a:pt x="22" y="139"/>
                  </a:lnTo>
                  <a:lnTo>
                    <a:pt x="20" y="139"/>
                  </a:lnTo>
                  <a:lnTo>
                    <a:pt x="19" y="139"/>
                  </a:lnTo>
                  <a:lnTo>
                    <a:pt x="19" y="137"/>
                  </a:lnTo>
                  <a:lnTo>
                    <a:pt x="19" y="137"/>
                  </a:lnTo>
                  <a:lnTo>
                    <a:pt x="19" y="136"/>
                  </a:lnTo>
                  <a:lnTo>
                    <a:pt x="17" y="136"/>
                  </a:lnTo>
                  <a:lnTo>
                    <a:pt x="17" y="134"/>
                  </a:lnTo>
                  <a:lnTo>
                    <a:pt x="16" y="134"/>
                  </a:lnTo>
                  <a:lnTo>
                    <a:pt x="14" y="136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9"/>
                  </a:lnTo>
                  <a:lnTo>
                    <a:pt x="12" y="139"/>
                  </a:lnTo>
                  <a:lnTo>
                    <a:pt x="12" y="140"/>
                  </a:lnTo>
                  <a:lnTo>
                    <a:pt x="11" y="140"/>
                  </a:lnTo>
                  <a:lnTo>
                    <a:pt x="11" y="140"/>
                  </a:lnTo>
                  <a:lnTo>
                    <a:pt x="9" y="140"/>
                  </a:lnTo>
                  <a:lnTo>
                    <a:pt x="8" y="140"/>
                  </a:lnTo>
                  <a:lnTo>
                    <a:pt x="6" y="139"/>
                  </a:lnTo>
                  <a:lnTo>
                    <a:pt x="5" y="139"/>
                  </a:lnTo>
                  <a:lnTo>
                    <a:pt x="5" y="137"/>
                  </a:lnTo>
                  <a:lnTo>
                    <a:pt x="3" y="137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32"/>
                  </a:lnTo>
                  <a:lnTo>
                    <a:pt x="5" y="131"/>
                  </a:lnTo>
                  <a:lnTo>
                    <a:pt x="6" y="131"/>
                  </a:lnTo>
                  <a:lnTo>
                    <a:pt x="6" y="131"/>
                  </a:lnTo>
                  <a:lnTo>
                    <a:pt x="5" y="129"/>
                  </a:lnTo>
                  <a:lnTo>
                    <a:pt x="5" y="129"/>
                  </a:lnTo>
                  <a:lnTo>
                    <a:pt x="3" y="129"/>
                  </a:lnTo>
                  <a:lnTo>
                    <a:pt x="3" y="129"/>
                  </a:lnTo>
                  <a:lnTo>
                    <a:pt x="5" y="128"/>
                  </a:lnTo>
                  <a:lnTo>
                    <a:pt x="5" y="128"/>
                  </a:lnTo>
                  <a:lnTo>
                    <a:pt x="6" y="128"/>
                  </a:lnTo>
                  <a:lnTo>
                    <a:pt x="6" y="128"/>
                  </a:lnTo>
                  <a:lnTo>
                    <a:pt x="8" y="128"/>
                  </a:lnTo>
                  <a:lnTo>
                    <a:pt x="9" y="128"/>
                  </a:lnTo>
                  <a:lnTo>
                    <a:pt x="9" y="126"/>
                  </a:lnTo>
                  <a:lnTo>
                    <a:pt x="9" y="125"/>
                  </a:lnTo>
                  <a:lnTo>
                    <a:pt x="11" y="125"/>
                  </a:lnTo>
                  <a:lnTo>
                    <a:pt x="11" y="123"/>
                  </a:lnTo>
                  <a:lnTo>
                    <a:pt x="11" y="121"/>
                  </a:lnTo>
                  <a:lnTo>
                    <a:pt x="14" y="121"/>
                  </a:lnTo>
                  <a:lnTo>
                    <a:pt x="14" y="121"/>
                  </a:lnTo>
                  <a:lnTo>
                    <a:pt x="16" y="121"/>
                  </a:lnTo>
                  <a:lnTo>
                    <a:pt x="16" y="121"/>
                  </a:lnTo>
                  <a:lnTo>
                    <a:pt x="17" y="118"/>
                  </a:lnTo>
                  <a:lnTo>
                    <a:pt x="19" y="118"/>
                  </a:lnTo>
                  <a:lnTo>
                    <a:pt x="19" y="118"/>
                  </a:lnTo>
                  <a:lnTo>
                    <a:pt x="20" y="118"/>
                  </a:lnTo>
                  <a:lnTo>
                    <a:pt x="23" y="118"/>
                  </a:lnTo>
                  <a:lnTo>
                    <a:pt x="25" y="118"/>
                  </a:lnTo>
                  <a:close/>
                  <a:moveTo>
                    <a:pt x="42" y="109"/>
                  </a:moveTo>
                  <a:lnTo>
                    <a:pt x="42" y="109"/>
                  </a:lnTo>
                  <a:lnTo>
                    <a:pt x="42" y="109"/>
                  </a:lnTo>
                  <a:lnTo>
                    <a:pt x="44" y="110"/>
                  </a:lnTo>
                  <a:lnTo>
                    <a:pt x="44" y="112"/>
                  </a:lnTo>
                  <a:lnTo>
                    <a:pt x="44" y="114"/>
                  </a:lnTo>
                  <a:lnTo>
                    <a:pt x="42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39" y="110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2" y="109"/>
                  </a:lnTo>
                  <a:close/>
                  <a:moveTo>
                    <a:pt x="30" y="104"/>
                  </a:moveTo>
                  <a:lnTo>
                    <a:pt x="30" y="106"/>
                  </a:lnTo>
                  <a:lnTo>
                    <a:pt x="30" y="107"/>
                  </a:lnTo>
                  <a:lnTo>
                    <a:pt x="30" y="109"/>
                  </a:lnTo>
                  <a:lnTo>
                    <a:pt x="30" y="109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5" y="109"/>
                  </a:lnTo>
                  <a:lnTo>
                    <a:pt x="23" y="109"/>
                  </a:lnTo>
                  <a:lnTo>
                    <a:pt x="23" y="109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7" y="106"/>
                  </a:lnTo>
                  <a:lnTo>
                    <a:pt x="27" y="106"/>
                  </a:lnTo>
                  <a:lnTo>
                    <a:pt x="28" y="104"/>
                  </a:lnTo>
                  <a:lnTo>
                    <a:pt x="30" y="104"/>
                  </a:lnTo>
                  <a:close/>
                  <a:moveTo>
                    <a:pt x="34" y="99"/>
                  </a:moveTo>
                  <a:lnTo>
                    <a:pt x="34" y="99"/>
                  </a:lnTo>
                  <a:lnTo>
                    <a:pt x="34" y="102"/>
                  </a:lnTo>
                  <a:lnTo>
                    <a:pt x="31" y="106"/>
                  </a:lnTo>
                  <a:lnTo>
                    <a:pt x="31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4"/>
                  </a:lnTo>
                  <a:lnTo>
                    <a:pt x="30" y="104"/>
                  </a:lnTo>
                  <a:lnTo>
                    <a:pt x="33" y="102"/>
                  </a:lnTo>
                  <a:lnTo>
                    <a:pt x="31" y="102"/>
                  </a:lnTo>
                  <a:lnTo>
                    <a:pt x="31" y="102"/>
                  </a:lnTo>
                  <a:lnTo>
                    <a:pt x="31" y="101"/>
                  </a:lnTo>
                  <a:lnTo>
                    <a:pt x="34" y="101"/>
                  </a:lnTo>
                  <a:lnTo>
                    <a:pt x="34" y="99"/>
                  </a:lnTo>
                  <a:close/>
                  <a:moveTo>
                    <a:pt x="30" y="88"/>
                  </a:moveTo>
                  <a:lnTo>
                    <a:pt x="30" y="90"/>
                  </a:lnTo>
                  <a:lnTo>
                    <a:pt x="31" y="90"/>
                  </a:lnTo>
                  <a:lnTo>
                    <a:pt x="31" y="91"/>
                  </a:lnTo>
                  <a:lnTo>
                    <a:pt x="33" y="91"/>
                  </a:lnTo>
                  <a:lnTo>
                    <a:pt x="34" y="93"/>
                  </a:lnTo>
                  <a:lnTo>
                    <a:pt x="34" y="95"/>
                  </a:lnTo>
                  <a:lnTo>
                    <a:pt x="28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8" y="95"/>
                  </a:lnTo>
                  <a:lnTo>
                    <a:pt x="30" y="93"/>
                  </a:lnTo>
                  <a:lnTo>
                    <a:pt x="27" y="91"/>
                  </a:lnTo>
                  <a:lnTo>
                    <a:pt x="27" y="91"/>
                  </a:lnTo>
                  <a:lnTo>
                    <a:pt x="27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30" y="88"/>
                  </a:lnTo>
                  <a:close/>
                  <a:moveTo>
                    <a:pt x="23" y="88"/>
                  </a:moveTo>
                  <a:lnTo>
                    <a:pt x="23" y="88"/>
                  </a:lnTo>
                  <a:lnTo>
                    <a:pt x="23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3" y="88"/>
                  </a:lnTo>
                  <a:lnTo>
                    <a:pt x="23" y="88"/>
                  </a:lnTo>
                  <a:close/>
                  <a:moveTo>
                    <a:pt x="9" y="82"/>
                  </a:moveTo>
                  <a:lnTo>
                    <a:pt x="11" y="82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close/>
                  <a:moveTo>
                    <a:pt x="27" y="80"/>
                  </a:moveTo>
                  <a:lnTo>
                    <a:pt x="27" y="80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4"/>
                  </a:lnTo>
                  <a:lnTo>
                    <a:pt x="27" y="82"/>
                  </a:lnTo>
                  <a:lnTo>
                    <a:pt x="25" y="82"/>
                  </a:lnTo>
                  <a:lnTo>
                    <a:pt x="25" y="82"/>
                  </a:lnTo>
                  <a:lnTo>
                    <a:pt x="27" y="80"/>
                  </a:lnTo>
                  <a:close/>
                  <a:moveTo>
                    <a:pt x="12" y="74"/>
                  </a:moveTo>
                  <a:lnTo>
                    <a:pt x="12" y="74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1" y="79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1" y="77"/>
                  </a:lnTo>
                  <a:lnTo>
                    <a:pt x="11" y="76"/>
                  </a:lnTo>
                  <a:lnTo>
                    <a:pt x="11" y="74"/>
                  </a:lnTo>
                  <a:lnTo>
                    <a:pt x="12" y="74"/>
                  </a:lnTo>
                  <a:close/>
                  <a:moveTo>
                    <a:pt x="27" y="68"/>
                  </a:moveTo>
                  <a:lnTo>
                    <a:pt x="28" y="68"/>
                  </a:lnTo>
                  <a:lnTo>
                    <a:pt x="28" y="69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4"/>
                  </a:lnTo>
                  <a:lnTo>
                    <a:pt x="30" y="74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3" y="76"/>
                  </a:lnTo>
                  <a:lnTo>
                    <a:pt x="34" y="76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4" y="79"/>
                  </a:lnTo>
                  <a:lnTo>
                    <a:pt x="33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0" y="77"/>
                  </a:lnTo>
                  <a:lnTo>
                    <a:pt x="28" y="79"/>
                  </a:lnTo>
                  <a:lnTo>
                    <a:pt x="27" y="77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5" y="76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1"/>
                  </a:lnTo>
                  <a:lnTo>
                    <a:pt x="22" y="73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69"/>
                  </a:lnTo>
                  <a:lnTo>
                    <a:pt x="25" y="69"/>
                  </a:lnTo>
                  <a:lnTo>
                    <a:pt x="27" y="68"/>
                  </a:lnTo>
                  <a:lnTo>
                    <a:pt x="27" y="68"/>
                  </a:lnTo>
                  <a:close/>
                  <a:moveTo>
                    <a:pt x="14" y="68"/>
                  </a:moveTo>
                  <a:lnTo>
                    <a:pt x="16" y="69"/>
                  </a:lnTo>
                  <a:lnTo>
                    <a:pt x="14" y="71"/>
                  </a:lnTo>
                  <a:lnTo>
                    <a:pt x="12" y="71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8"/>
                  </a:lnTo>
                  <a:lnTo>
                    <a:pt x="11" y="68"/>
                  </a:lnTo>
                  <a:lnTo>
                    <a:pt x="11" y="68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4" y="68"/>
                  </a:lnTo>
                  <a:close/>
                  <a:moveTo>
                    <a:pt x="28" y="50"/>
                  </a:moveTo>
                  <a:lnTo>
                    <a:pt x="28" y="50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7" y="57"/>
                  </a:lnTo>
                  <a:lnTo>
                    <a:pt x="25" y="57"/>
                  </a:lnTo>
                  <a:lnTo>
                    <a:pt x="25" y="58"/>
                  </a:lnTo>
                  <a:lnTo>
                    <a:pt x="23" y="58"/>
                  </a:lnTo>
                  <a:lnTo>
                    <a:pt x="25" y="58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2" y="62"/>
                  </a:lnTo>
                  <a:lnTo>
                    <a:pt x="22" y="63"/>
                  </a:lnTo>
                  <a:lnTo>
                    <a:pt x="19" y="65"/>
                  </a:lnTo>
                  <a:lnTo>
                    <a:pt x="19" y="65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6" y="65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6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0" y="55"/>
                  </a:lnTo>
                  <a:lnTo>
                    <a:pt x="20" y="54"/>
                  </a:lnTo>
                  <a:lnTo>
                    <a:pt x="23" y="54"/>
                  </a:lnTo>
                  <a:lnTo>
                    <a:pt x="27" y="50"/>
                  </a:lnTo>
                  <a:lnTo>
                    <a:pt x="28" y="50"/>
                  </a:lnTo>
                  <a:close/>
                  <a:moveTo>
                    <a:pt x="71" y="47"/>
                  </a:moveTo>
                  <a:lnTo>
                    <a:pt x="74" y="47"/>
                  </a:lnTo>
                  <a:lnTo>
                    <a:pt x="74" y="47"/>
                  </a:lnTo>
                  <a:lnTo>
                    <a:pt x="74" y="49"/>
                  </a:lnTo>
                  <a:lnTo>
                    <a:pt x="72" y="50"/>
                  </a:lnTo>
                  <a:lnTo>
                    <a:pt x="72" y="52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1" y="54"/>
                  </a:lnTo>
                  <a:lnTo>
                    <a:pt x="69" y="57"/>
                  </a:lnTo>
                  <a:lnTo>
                    <a:pt x="63" y="60"/>
                  </a:lnTo>
                  <a:lnTo>
                    <a:pt x="60" y="62"/>
                  </a:lnTo>
                  <a:lnTo>
                    <a:pt x="60" y="63"/>
                  </a:lnTo>
                  <a:lnTo>
                    <a:pt x="60" y="65"/>
                  </a:lnTo>
                  <a:lnTo>
                    <a:pt x="61" y="65"/>
                  </a:lnTo>
                  <a:lnTo>
                    <a:pt x="61" y="65"/>
                  </a:lnTo>
                  <a:lnTo>
                    <a:pt x="61" y="66"/>
                  </a:lnTo>
                  <a:lnTo>
                    <a:pt x="58" y="68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6" y="68"/>
                  </a:lnTo>
                  <a:lnTo>
                    <a:pt x="69" y="68"/>
                  </a:lnTo>
                  <a:lnTo>
                    <a:pt x="71" y="68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5" y="68"/>
                  </a:lnTo>
                  <a:lnTo>
                    <a:pt x="77" y="68"/>
                  </a:lnTo>
                  <a:lnTo>
                    <a:pt x="85" y="68"/>
                  </a:lnTo>
                  <a:lnTo>
                    <a:pt x="88" y="68"/>
                  </a:lnTo>
                  <a:lnTo>
                    <a:pt x="90" y="68"/>
                  </a:lnTo>
                  <a:lnTo>
                    <a:pt x="91" y="69"/>
                  </a:lnTo>
                  <a:lnTo>
                    <a:pt x="91" y="71"/>
                  </a:lnTo>
                  <a:lnTo>
                    <a:pt x="91" y="73"/>
                  </a:lnTo>
                  <a:lnTo>
                    <a:pt x="91" y="73"/>
                  </a:lnTo>
                  <a:lnTo>
                    <a:pt x="90" y="74"/>
                  </a:lnTo>
                  <a:lnTo>
                    <a:pt x="88" y="76"/>
                  </a:lnTo>
                  <a:lnTo>
                    <a:pt x="88" y="77"/>
                  </a:lnTo>
                  <a:lnTo>
                    <a:pt x="88" y="79"/>
                  </a:lnTo>
                  <a:lnTo>
                    <a:pt x="88" y="80"/>
                  </a:lnTo>
                  <a:lnTo>
                    <a:pt x="85" y="85"/>
                  </a:lnTo>
                  <a:lnTo>
                    <a:pt x="83" y="87"/>
                  </a:lnTo>
                  <a:lnTo>
                    <a:pt x="82" y="90"/>
                  </a:lnTo>
                  <a:lnTo>
                    <a:pt x="80" y="91"/>
                  </a:lnTo>
                  <a:lnTo>
                    <a:pt x="79" y="91"/>
                  </a:lnTo>
                  <a:lnTo>
                    <a:pt x="77" y="93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71" y="95"/>
                  </a:lnTo>
                  <a:lnTo>
                    <a:pt x="72" y="95"/>
                  </a:lnTo>
                  <a:lnTo>
                    <a:pt x="75" y="95"/>
                  </a:lnTo>
                  <a:lnTo>
                    <a:pt x="79" y="96"/>
                  </a:lnTo>
                  <a:lnTo>
                    <a:pt x="79" y="98"/>
                  </a:lnTo>
                  <a:lnTo>
                    <a:pt x="77" y="98"/>
                  </a:lnTo>
                  <a:lnTo>
                    <a:pt x="74" y="98"/>
                  </a:lnTo>
                  <a:lnTo>
                    <a:pt x="72" y="101"/>
                  </a:lnTo>
                  <a:lnTo>
                    <a:pt x="71" y="101"/>
                  </a:lnTo>
                  <a:lnTo>
                    <a:pt x="69" y="102"/>
                  </a:lnTo>
                  <a:lnTo>
                    <a:pt x="68" y="101"/>
                  </a:lnTo>
                  <a:lnTo>
                    <a:pt x="64" y="101"/>
                  </a:lnTo>
                  <a:lnTo>
                    <a:pt x="63" y="101"/>
                  </a:lnTo>
                  <a:lnTo>
                    <a:pt x="64" y="101"/>
                  </a:lnTo>
                  <a:lnTo>
                    <a:pt x="66" y="102"/>
                  </a:lnTo>
                  <a:lnTo>
                    <a:pt x="74" y="104"/>
                  </a:lnTo>
                  <a:lnTo>
                    <a:pt x="74" y="102"/>
                  </a:lnTo>
                  <a:lnTo>
                    <a:pt x="77" y="102"/>
                  </a:lnTo>
                  <a:lnTo>
                    <a:pt x="80" y="102"/>
                  </a:lnTo>
                  <a:lnTo>
                    <a:pt x="87" y="104"/>
                  </a:lnTo>
                  <a:lnTo>
                    <a:pt x="88" y="106"/>
                  </a:lnTo>
                  <a:lnTo>
                    <a:pt x="91" y="109"/>
                  </a:lnTo>
                  <a:lnTo>
                    <a:pt x="93" y="110"/>
                  </a:lnTo>
                  <a:lnTo>
                    <a:pt x="94" y="110"/>
                  </a:lnTo>
                  <a:lnTo>
                    <a:pt x="94" y="112"/>
                  </a:lnTo>
                  <a:lnTo>
                    <a:pt x="96" y="117"/>
                  </a:lnTo>
                  <a:lnTo>
                    <a:pt x="98" y="121"/>
                  </a:lnTo>
                  <a:lnTo>
                    <a:pt x="99" y="128"/>
                  </a:lnTo>
                  <a:lnTo>
                    <a:pt x="99" y="129"/>
                  </a:lnTo>
                  <a:lnTo>
                    <a:pt x="101" y="129"/>
                  </a:lnTo>
                  <a:lnTo>
                    <a:pt x="107" y="132"/>
                  </a:lnTo>
                  <a:lnTo>
                    <a:pt x="109" y="132"/>
                  </a:lnTo>
                  <a:lnTo>
                    <a:pt x="110" y="134"/>
                  </a:lnTo>
                  <a:lnTo>
                    <a:pt x="112" y="137"/>
                  </a:lnTo>
                  <a:lnTo>
                    <a:pt x="115" y="139"/>
                  </a:lnTo>
                  <a:lnTo>
                    <a:pt x="116" y="140"/>
                  </a:lnTo>
                  <a:lnTo>
                    <a:pt x="115" y="140"/>
                  </a:lnTo>
                  <a:lnTo>
                    <a:pt x="115" y="142"/>
                  </a:lnTo>
                  <a:lnTo>
                    <a:pt x="115" y="143"/>
                  </a:lnTo>
                  <a:lnTo>
                    <a:pt x="116" y="145"/>
                  </a:lnTo>
                  <a:lnTo>
                    <a:pt x="118" y="148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18" y="150"/>
                  </a:lnTo>
                  <a:lnTo>
                    <a:pt x="118" y="150"/>
                  </a:lnTo>
                  <a:lnTo>
                    <a:pt x="116" y="150"/>
                  </a:lnTo>
                  <a:lnTo>
                    <a:pt x="115" y="148"/>
                  </a:lnTo>
                  <a:lnTo>
                    <a:pt x="113" y="148"/>
                  </a:lnTo>
                  <a:lnTo>
                    <a:pt x="112" y="148"/>
                  </a:lnTo>
                  <a:lnTo>
                    <a:pt x="110" y="148"/>
                  </a:lnTo>
                  <a:lnTo>
                    <a:pt x="109" y="148"/>
                  </a:lnTo>
                  <a:lnTo>
                    <a:pt x="110" y="148"/>
                  </a:lnTo>
                  <a:lnTo>
                    <a:pt x="113" y="148"/>
                  </a:lnTo>
                  <a:lnTo>
                    <a:pt x="120" y="153"/>
                  </a:lnTo>
                  <a:lnTo>
                    <a:pt x="121" y="156"/>
                  </a:lnTo>
                  <a:lnTo>
                    <a:pt x="123" y="159"/>
                  </a:lnTo>
                  <a:lnTo>
                    <a:pt x="123" y="161"/>
                  </a:lnTo>
                  <a:lnTo>
                    <a:pt x="121" y="162"/>
                  </a:lnTo>
                  <a:lnTo>
                    <a:pt x="120" y="162"/>
                  </a:lnTo>
                  <a:lnTo>
                    <a:pt x="118" y="164"/>
                  </a:lnTo>
                  <a:lnTo>
                    <a:pt x="121" y="166"/>
                  </a:lnTo>
                  <a:lnTo>
                    <a:pt x="123" y="166"/>
                  </a:lnTo>
                  <a:lnTo>
                    <a:pt x="123" y="166"/>
                  </a:lnTo>
                  <a:lnTo>
                    <a:pt x="124" y="166"/>
                  </a:lnTo>
                  <a:lnTo>
                    <a:pt x="126" y="164"/>
                  </a:lnTo>
                  <a:lnTo>
                    <a:pt x="126" y="162"/>
                  </a:lnTo>
                  <a:lnTo>
                    <a:pt x="128" y="162"/>
                  </a:lnTo>
                  <a:lnTo>
                    <a:pt x="129" y="162"/>
                  </a:lnTo>
                  <a:lnTo>
                    <a:pt x="131" y="162"/>
                  </a:lnTo>
                  <a:lnTo>
                    <a:pt x="132" y="162"/>
                  </a:lnTo>
                  <a:lnTo>
                    <a:pt x="135" y="164"/>
                  </a:lnTo>
                  <a:lnTo>
                    <a:pt x="137" y="164"/>
                  </a:lnTo>
                  <a:lnTo>
                    <a:pt x="142" y="167"/>
                  </a:lnTo>
                  <a:lnTo>
                    <a:pt x="143" y="169"/>
                  </a:lnTo>
                  <a:lnTo>
                    <a:pt x="143" y="170"/>
                  </a:lnTo>
                  <a:lnTo>
                    <a:pt x="143" y="172"/>
                  </a:lnTo>
                  <a:lnTo>
                    <a:pt x="142" y="175"/>
                  </a:lnTo>
                  <a:lnTo>
                    <a:pt x="142" y="177"/>
                  </a:lnTo>
                  <a:lnTo>
                    <a:pt x="142" y="178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9" y="181"/>
                  </a:lnTo>
                  <a:lnTo>
                    <a:pt x="137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4"/>
                  </a:lnTo>
                  <a:lnTo>
                    <a:pt x="135" y="186"/>
                  </a:lnTo>
                  <a:lnTo>
                    <a:pt x="134" y="186"/>
                  </a:lnTo>
                  <a:lnTo>
                    <a:pt x="132" y="186"/>
                  </a:lnTo>
                  <a:lnTo>
                    <a:pt x="129" y="188"/>
                  </a:lnTo>
                  <a:lnTo>
                    <a:pt x="131" y="188"/>
                  </a:lnTo>
                  <a:lnTo>
                    <a:pt x="131" y="189"/>
                  </a:lnTo>
                  <a:lnTo>
                    <a:pt x="131" y="189"/>
                  </a:lnTo>
                  <a:lnTo>
                    <a:pt x="129" y="191"/>
                  </a:lnTo>
                  <a:lnTo>
                    <a:pt x="128" y="191"/>
                  </a:lnTo>
                  <a:lnTo>
                    <a:pt x="126" y="191"/>
                  </a:lnTo>
                  <a:lnTo>
                    <a:pt x="124" y="191"/>
                  </a:lnTo>
                  <a:lnTo>
                    <a:pt x="124" y="192"/>
                  </a:lnTo>
                  <a:lnTo>
                    <a:pt x="126" y="192"/>
                  </a:lnTo>
                  <a:lnTo>
                    <a:pt x="126" y="192"/>
                  </a:lnTo>
                  <a:lnTo>
                    <a:pt x="128" y="192"/>
                  </a:lnTo>
                  <a:lnTo>
                    <a:pt x="128" y="194"/>
                  </a:lnTo>
                  <a:lnTo>
                    <a:pt x="131" y="194"/>
                  </a:lnTo>
                  <a:lnTo>
                    <a:pt x="132" y="194"/>
                  </a:lnTo>
                  <a:lnTo>
                    <a:pt x="135" y="194"/>
                  </a:lnTo>
                  <a:lnTo>
                    <a:pt x="137" y="194"/>
                  </a:lnTo>
                  <a:lnTo>
                    <a:pt x="139" y="194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37" y="199"/>
                  </a:lnTo>
                  <a:lnTo>
                    <a:pt x="132" y="200"/>
                  </a:lnTo>
                  <a:lnTo>
                    <a:pt x="132" y="202"/>
                  </a:lnTo>
                  <a:lnTo>
                    <a:pt x="132" y="202"/>
                  </a:lnTo>
                  <a:lnTo>
                    <a:pt x="129" y="202"/>
                  </a:lnTo>
                  <a:lnTo>
                    <a:pt x="128" y="203"/>
                  </a:lnTo>
                  <a:lnTo>
                    <a:pt x="126" y="203"/>
                  </a:lnTo>
                  <a:lnTo>
                    <a:pt x="124" y="205"/>
                  </a:lnTo>
                  <a:lnTo>
                    <a:pt x="123" y="205"/>
                  </a:lnTo>
                  <a:lnTo>
                    <a:pt x="121" y="205"/>
                  </a:lnTo>
                  <a:lnTo>
                    <a:pt x="115" y="205"/>
                  </a:lnTo>
                  <a:lnTo>
                    <a:pt x="112" y="205"/>
                  </a:lnTo>
                  <a:lnTo>
                    <a:pt x="107" y="205"/>
                  </a:lnTo>
                  <a:lnTo>
                    <a:pt x="105" y="205"/>
                  </a:lnTo>
                  <a:lnTo>
                    <a:pt x="104" y="205"/>
                  </a:lnTo>
                  <a:lnTo>
                    <a:pt x="101" y="203"/>
                  </a:lnTo>
                  <a:lnTo>
                    <a:pt x="99" y="203"/>
                  </a:lnTo>
                  <a:lnTo>
                    <a:pt x="98" y="203"/>
                  </a:lnTo>
                  <a:lnTo>
                    <a:pt x="99" y="205"/>
                  </a:lnTo>
                  <a:lnTo>
                    <a:pt x="96" y="205"/>
                  </a:lnTo>
                  <a:lnTo>
                    <a:pt x="94" y="206"/>
                  </a:lnTo>
                  <a:lnTo>
                    <a:pt x="93" y="206"/>
                  </a:lnTo>
                  <a:lnTo>
                    <a:pt x="91" y="206"/>
                  </a:lnTo>
                  <a:lnTo>
                    <a:pt x="88" y="206"/>
                  </a:lnTo>
                  <a:lnTo>
                    <a:pt x="88" y="206"/>
                  </a:lnTo>
                  <a:lnTo>
                    <a:pt x="90" y="208"/>
                  </a:lnTo>
                  <a:lnTo>
                    <a:pt x="88" y="208"/>
                  </a:lnTo>
                  <a:lnTo>
                    <a:pt x="88" y="208"/>
                  </a:lnTo>
                  <a:lnTo>
                    <a:pt x="83" y="208"/>
                  </a:lnTo>
                  <a:lnTo>
                    <a:pt x="83" y="208"/>
                  </a:lnTo>
                  <a:lnTo>
                    <a:pt x="82" y="208"/>
                  </a:lnTo>
                  <a:lnTo>
                    <a:pt x="80" y="208"/>
                  </a:lnTo>
                  <a:lnTo>
                    <a:pt x="79" y="206"/>
                  </a:lnTo>
                  <a:lnTo>
                    <a:pt x="77" y="206"/>
                  </a:lnTo>
                  <a:lnTo>
                    <a:pt x="75" y="206"/>
                  </a:lnTo>
                  <a:lnTo>
                    <a:pt x="74" y="206"/>
                  </a:lnTo>
                  <a:lnTo>
                    <a:pt x="69" y="208"/>
                  </a:lnTo>
                  <a:lnTo>
                    <a:pt x="68" y="210"/>
                  </a:lnTo>
                  <a:lnTo>
                    <a:pt x="66" y="211"/>
                  </a:lnTo>
                  <a:lnTo>
                    <a:pt x="66" y="214"/>
                  </a:lnTo>
                  <a:lnTo>
                    <a:pt x="64" y="216"/>
                  </a:lnTo>
                  <a:lnTo>
                    <a:pt x="63" y="216"/>
                  </a:lnTo>
                  <a:lnTo>
                    <a:pt x="61" y="214"/>
                  </a:lnTo>
                  <a:lnTo>
                    <a:pt x="58" y="213"/>
                  </a:lnTo>
                  <a:lnTo>
                    <a:pt x="58" y="213"/>
                  </a:lnTo>
                  <a:lnTo>
                    <a:pt x="57" y="213"/>
                  </a:lnTo>
                  <a:lnTo>
                    <a:pt x="57" y="213"/>
                  </a:lnTo>
                  <a:lnTo>
                    <a:pt x="55" y="213"/>
                  </a:lnTo>
                  <a:lnTo>
                    <a:pt x="55" y="213"/>
                  </a:lnTo>
                  <a:lnTo>
                    <a:pt x="52" y="213"/>
                  </a:lnTo>
                  <a:lnTo>
                    <a:pt x="49" y="214"/>
                  </a:lnTo>
                  <a:lnTo>
                    <a:pt x="49" y="214"/>
                  </a:lnTo>
                  <a:lnTo>
                    <a:pt x="46" y="216"/>
                  </a:lnTo>
                  <a:lnTo>
                    <a:pt x="46" y="217"/>
                  </a:lnTo>
                  <a:lnTo>
                    <a:pt x="44" y="219"/>
                  </a:lnTo>
                  <a:lnTo>
                    <a:pt x="42" y="219"/>
                  </a:lnTo>
                  <a:lnTo>
                    <a:pt x="41" y="217"/>
                  </a:lnTo>
                  <a:lnTo>
                    <a:pt x="39" y="217"/>
                  </a:lnTo>
                  <a:lnTo>
                    <a:pt x="38" y="217"/>
                  </a:lnTo>
                  <a:lnTo>
                    <a:pt x="36" y="219"/>
                  </a:lnTo>
                  <a:lnTo>
                    <a:pt x="36" y="217"/>
                  </a:lnTo>
                  <a:lnTo>
                    <a:pt x="36" y="217"/>
                  </a:lnTo>
                  <a:lnTo>
                    <a:pt x="38" y="216"/>
                  </a:lnTo>
                  <a:lnTo>
                    <a:pt x="41" y="214"/>
                  </a:lnTo>
                  <a:lnTo>
                    <a:pt x="44" y="213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0"/>
                  </a:lnTo>
                  <a:lnTo>
                    <a:pt x="47" y="210"/>
                  </a:lnTo>
                  <a:lnTo>
                    <a:pt x="47" y="208"/>
                  </a:lnTo>
                  <a:lnTo>
                    <a:pt x="52" y="205"/>
                  </a:lnTo>
                  <a:lnTo>
                    <a:pt x="52" y="205"/>
                  </a:lnTo>
                  <a:lnTo>
                    <a:pt x="52" y="203"/>
                  </a:lnTo>
                  <a:lnTo>
                    <a:pt x="52" y="202"/>
                  </a:lnTo>
                  <a:lnTo>
                    <a:pt x="55" y="200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63" y="197"/>
                  </a:lnTo>
                  <a:lnTo>
                    <a:pt x="66" y="197"/>
                  </a:lnTo>
                  <a:lnTo>
                    <a:pt x="69" y="197"/>
                  </a:lnTo>
                  <a:lnTo>
                    <a:pt x="71" y="197"/>
                  </a:lnTo>
                  <a:lnTo>
                    <a:pt x="72" y="197"/>
                  </a:lnTo>
                  <a:lnTo>
                    <a:pt x="74" y="195"/>
                  </a:lnTo>
                  <a:lnTo>
                    <a:pt x="75" y="192"/>
                  </a:lnTo>
                  <a:lnTo>
                    <a:pt x="77" y="192"/>
                  </a:lnTo>
                  <a:lnTo>
                    <a:pt x="79" y="191"/>
                  </a:lnTo>
                  <a:lnTo>
                    <a:pt x="80" y="189"/>
                  </a:lnTo>
                  <a:lnTo>
                    <a:pt x="82" y="186"/>
                  </a:lnTo>
                  <a:lnTo>
                    <a:pt x="82" y="188"/>
                  </a:lnTo>
                  <a:lnTo>
                    <a:pt x="79" y="189"/>
                  </a:lnTo>
                  <a:lnTo>
                    <a:pt x="79" y="189"/>
                  </a:lnTo>
                  <a:lnTo>
                    <a:pt x="74" y="191"/>
                  </a:lnTo>
                  <a:lnTo>
                    <a:pt x="74" y="191"/>
                  </a:lnTo>
                  <a:lnTo>
                    <a:pt x="71" y="194"/>
                  </a:lnTo>
                  <a:lnTo>
                    <a:pt x="71" y="194"/>
                  </a:lnTo>
                  <a:lnTo>
                    <a:pt x="66" y="192"/>
                  </a:lnTo>
                  <a:lnTo>
                    <a:pt x="63" y="191"/>
                  </a:lnTo>
                  <a:lnTo>
                    <a:pt x="61" y="189"/>
                  </a:lnTo>
                  <a:lnTo>
                    <a:pt x="61" y="189"/>
                  </a:lnTo>
                  <a:lnTo>
                    <a:pt x="60" y="189"/>
                  </a:lnTo>
                  <a:lnTo>
                    <a:pt x="58" y="191"/>
                  </a:lnTo>
                  <a:lnTo>
                    <a:pt x="57" y="189"/>
                  </a:lnTo>
                  <a:lnTo>
                    <a:pt x="58" y="189"/>
                  </a:lnTo>
                  <a:lnTo>
                    <a:pt x="58" y="188"/>
                  </a:lnTo>
                  <a:lnTo>
                    <a:pt x="57" y="188"/>
                  </a:lnTo>
                  <a:lnTo>
                    <a:pt x="55" y="188"/>
                  </a:lnTo>
                  <a:lnTo>
                    <a:pt x="55" y="186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50" y="188"/>
                  </a:lnTo>
                  <a:lnTo>
                    <a:pt x="47" y="189"/>
                  </a:lnTo>
                  <a:lnTo>
                    <a:pt x="44" y="188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4"/>
                  </a:lnTo>
                  <a:lnTo>
                    <a:pt x="42" y="184"/>
                  </a:lnTo>
                  <a:lnTo>
                    <a:pt x="42" y="183"/>
                  </a:lnTo>
                  <a:lnTo>
                    <a:pt x="44" y="181"/>
                  </a:lnTo>
                  <a:lnTo>
                    <a:pt x="47" y="181"/>
                  </a:lnTo>
                  <a:lnTo>
                    <a:pt x="52" y="178"/>
                  </a:lnTo>
                  <a:lnTo>
                    <a:pt x="55" y="178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3"/>
                  </a:lnTo>
                  <a:lnTo>
                    <a:pt x="60" y="172"/>
                  </a:lnTo>
                  <a:lnTo>
                    <a:pt x="60" y="172"/>
                  </a:lnTo>
                  <a:lnTo>
                    <a:pt x="60" y="170"/>
                  </a:lnTo>
                  <a:lnTo>
                    <a:pt x="58" y="170"/>
                  </a:lnTo>
                  <a:lnTo>
                    <a:pt x="58" y="169"/>
                  </a:lnTo>
                  <a:lnTo>
                    <a:pt x="60" y="169"/>
                  </a:lnTo>
                  <a:lnTo>
                    <a:pt x="60" y="167"/>
                  </a:lnTo>
                  <a:lnTo>
                    <a:pt x="58" y="166"/>
                  </a:lnTo>
                  <a:lnTo>
                    <a:pt x="58" y="166"/>
                  </a:lnTo>
                  <a:lnTo>
                    <a:pt x="58" y="164"/>
                  </a:lnTo>
                  <a:lnTo>
                    <a:pt x="57" y="164"/>
                  </a:lnTo>
                  <a:lnTo>
                    <a:pt x="55" y="164"/>
                  </a:lnTo>
                  <a:lnTo>
                    <a:pt x="53" y="166"/>
                  </a:lnTo>
                  <a:lnTo>
                    <a:pt x="52" y="166"/>
                  </a:lnTo>
                  <a:lnTo>
                    <a:pt x="50" y="166"/>
                  </a:lnTo>
                  <a:lnTo>
                    <a:pt x="50" y="166"/>
                  </a:lnTo>
                  <a:lnTo>
                    <a:pt x="50" y="164"/>
                  </a:lnTo>
                  <a:lnTo>
                    <a:pt x="52" y="162"/>
                  </a:lnTo>
                  <a:lnTo>
                    <a:pt x="53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7" y="159"/>
                  </a:lnTo>
                  <a:lnTo>
                    <a:pt x="58" y="158"/>
                  </a:lnTo>
                  <a:lnTo>
                    <a:pt x="63" y="156"/>
                  </a:lnTo>
                  <a:lnTo>
                    <a:pt x="63" y="156"/>
                  </a:lnTo>
                  <a:lnTo>
                    <a:pt x="64" y="156"/>
                  </a:lnTo>
                  <a:lnTo>
                    <a:pt x="66" y="156"/>
                  </a:lnTo>
                  <a:lnTo>
                    <a:pt x="68" y="156"/>
                  </a:lnTo>
                  <a:lnTo>
                    <a:pt x="69" y="156"/>
                  </a:lnTo>
                  <a:lnTo>
                    <a:pt x="72" y="158"/>
                  </a:lnTo>
                  <a:lnTo>
                    <a:pt x="72" y="154"/>
                  </a:lnTo>
                  <a:lnTo>
                    <a:pt x="74" y="154"/>
                  </a:lnTo>
                  <a:lnTo>
                    <a:pt x="75" y="156"/>
                  </a:lnTo>
                  <a:lnTo>
                    <a:pt x="77" y="156"/>
                  </a:lnTo>
                  <a:lnTo>
                    <a:pt x="79" y="156"/>
                  </a:lnTo>
                  <a:lnTo>
                    <a:pt x="77" y="156"/>
                  </a:lnTo>
                  <a:lnTo>
                    <a:pt x="77" y="156"/>
                  </a:lnTo>
                  <a:lnTo>
                    <a:pt x="75" y="156"/>
                  </a:lnTo>
                  <a:lnTo>
                    <a:pt x="75" y="154"/>
                  </a:lnTo>
                  <a:lnTo>
                    <a:pt x="74" y="151"/>
                  </a:lnTo>
                  <a:lnTo>
                    <a:pt x="74" y="151"/>
                  </a:lnTo>
                  <a:lnTo>
                    <a:pt x="74" y="150"/>
                  </a:lnTo>
                  <a:lnTo>
                    <a:pt x="75" y="148"/>
                  </a:lnTo>
                  <a:lnTo>
                    <a:pt x="74" y="148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4" y="145"/>
                  </a:lnTo>
                  <a:lnTo>
                    <a:pt x="75" y="143"/>
                  </a:lnTo>
                  <a:lnTo>
                    <a:pt x="77" y="142"/>
                  </a:lnTo>
                  <a:lnTo>
                    <a:pt x="77" y="140"/>
                  </a:lnTo>
                  <a:lnTo>
                    <a:pt x="77" y="139"/>
                  </a:lnTo>
                  <a:lnTo>
                    <a:pt x="74" y="139"/>
                  </a:lnTo>
                  <a:lnTo>
                    <a:pt x="74" y="139"/>
                  </a:lnTo>
                  <a:lnTo>
                    <a:pt x="72" y="140"/>
                  </a:lnTo>
                  <a:lnTo>
                    <a:pt x="72" y="140"/>
                  </a:lnTo>
                  <a:lnTo>
                    <a:pt x="69" y="139"/>
                  </a:lnTo>
                  <a:lnTo>
                    <a:pt x="69" y="137"/>
                  </a:lnTo>
                  <a:lnTo>
                    <a:pt x="66" y="132"/>
                  </a:lnTo>
                  <a:lnTo>
                    <a:pt x="66" y="131"/>
                  </a:lnTo>
                  <a:lnTo>
                    <a:pt x="68" y="128"/>
                  </a:lnTo>
                  <a:lnTo>
                    <a:pt x="71" y="125"/>
                  </a:lnTo>
                  <a:lnTo>
                    <a:pt x="74" y="123"/>
                  </a:lnTo>
                  <a:lnTo>
                    <a:pt x="74" y="123"/>
                  </a:lnTo>
                  <a:lnTo>
                    <a:pt x="68" y="123"/>
                  </a:lnTo>
                  <a:lnTo>
                    <a:pt x="66" y="123"/>
                  </a:lnTo>
                  <a:lnTo>
                    <a:pt x="64" y="125"/>
                  </a:lnTo>
                  <a:lnTo>
                    <a:pt x="64" y="125"/>
                  </a:lnTo>
                  <a:lnTo>
                    <a:pt x="63" y="125"/>
                  </a:lnTo>
                  <a:lnTo>
                    <a:pt x="63" y="126"/>
                  </a:lnTo>
                  <a:lnTo>
                    <a:pt x="61" y="126"/>
                  </a:lnTo>
                  <a:lnTo>
                    <a:pt x="61" y="128"/>
                  </a:lnTo>
                  <a:lnTo>
                    <a:pt x="58" y="126"/>
                  </a:lnTo>
                  <a:lnTo>
                    <a:pt x="58" y="128"/>
                  </a:lnTo>
                  <a:lnTo>
                    <a:pt x="58" y="126"/>
                  </a:lnTo>
                  <a:lnTo>
                    <a:pt x="57" y="126"/>
                  </a:lnTo>
                  <a:lnTo>
                    <a:pt x="57" y="126"/>
                  </a:lnTo>
                  <a:lnTo>
                    <a:pt x="55" y="126"/>
                  </a:lnTo>
                  <a:lnTo>
                    <a:pt x="53" y="126"/>
                  </a:lnTo>
                  <a:lnTo>
                    <a:pt x="52" y="128"/>
                  </a:lnTo>
                  <a:lnTo>
                    <a:pt x="50" y="126"/>
                  </a:lnTo>
                  <a:lnTo>
                    <a:pt x="49" y="126"/>
                  </a:lnTo>
                  <a:lnTo>
                    <a:pt x="47" y="126"/>
                  </a:lnTo>
                  <a:lnTo>
                    <a:pt x="47" y="128"/>
                  </a:lnTo>
                  <a:lnTo>
                    <a:pt x="47" y="129"/>
                  </a:lnTo>
                  <a:lnTo>
                    <a:pt x="46" y="128"/>
                  </a:lnTo>
                  <a:lnTo>
                    <a:pt x="44" y="126"/>
                  </a:lnTo>
                  <a:lnTo>
                    <a:pt x="42" y="125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4" y="123"/>
                  </a:lnTo>
                  <a:lnTo>
                    <a:pt x="46" y="120"/>
                  </a:lnTo>
                  <a:lnTo>
                    <a:pt x="49" y="115"/>
                  </a:lnTo>
                  <a:lnTo>
                    <a:pt x="50" y="114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49" y="110"/>
                  </a:lnTo>
                  <a:lnTo>
                    <a:pt x="47" y="109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9" y="104"/>
                  </a:lnTo>
                  <a:lnTo>
                    <a:pt x="49" y="104"/>
                  </a:lnTo>
                  <a:lnTo>
                    <a:pt x="52" y="104"/>
                  </a:lnTo>
                  <a:lnTo>
                    <a:pt x="50" y="102"/>
                  </a:lnTo>
                  <a:lnTo>
                    <a:pt x="47" y="101"/>
                  </a:lnTo>
                  <a:lnTo>
                    <a:pt x="47" y="101"/>
                  </a:lnTo>
                  <a:lnTo>
                    <a:pt x="49" y="99"/>
                  </a:lnTo>
                  <a:lnTo>
                    <a:pt x="49" y="99"/>
                  </a:lnTo>
                  <a:lnTo>
                    <a:pt x="47" y="99"/>
                  </a:lnTo>
                  <a:lnTo>
                    <a:pt x="47" y="102"/>
                  </a:lnTo>
                  <a:lnTo>
                    <a:pt x="46" y="102"/>
                  </a:lnTo>
                  <a:lnTo>
                    <a:pt x="44" y="102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2" y="99"/>
                  </a:lnTo>
                  <a:lnTo>
                    <a:pt x="46" y="98"/>
                  </a:lnTo>
                  <a:lnTo>
                    <a:pt x="44" y="98"/>
                  </a:lnTo>
                  <a:lnTo>
                    <a:pt x="41" y="10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41" y="106"/>
                  </a:lnTo>
                  <a:lnTo>
                    <a:pt x="39" y="107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6" y="117"/>
                  </a:lnTo>
                  <a:lnTo>
                    <a:pt x="36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6" y="110"/>
                  </a:lnTo>
                  <a:lnTo>
                    <a:pt x="36" y="109"/>
                  </a:lnTo>
                  <a:lnTo>
                    <a:pt x="36" y="109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7"/>
                  </a:lnTo>
                  <a:lnTo>
                    <a:pt x="36" y="107"/>
                  </a:lnTo>
                  <a:lnTo>
                    <a:pt x="36" y="106"/>
                  </a:lnTo>
                  <a:lnTo>
                    <a:pt x="36" y="101"/>
                  </a:lnTo>
                  <a:lnTo>
                    <a:pt x="38" y="99"/>
                  </a:lnTo>
                  <a:lnTo>
                    <a:pt x="38" y="98"/>
                  </a:lnTo>
                  <a:lnTo>
                    <a:pt x="38" y="95"/>
                  </a:lnTo>
                  <a:lnTo>
                    <a:pt x="39" y="93"/>
                  </a:lnTo>
                  <a:lnTo>
                    <a:pt x="39" y="91"/>
                  </a:lnTo>
                  <a:lnTo>
                    <a:pt x="41" y="91"/>
                  </a:lnTo>
                  <a:lnTo>
                    <a:pt x="41" y="90"/>
                  </a:lnTo>
                  <a:lnTo>
                    <a:pt x="42" y="88"/>
                  </a:lnTo>
                  <a:lnTo>
                    <a:pt x="42" y="87"/>
                  </a:lnTo>
                  <a:lnTo>
                    <a:pt x="42" y="87"/>
                  </a:lnTo>
                  <a:lnTo>
                    <a:pt x="38" y="91"/>
                  </a:lnTo>
                  <a:lnTo>
                    <a:pt x="36" y="91"/>
                  </a:lnTo>
                  <a:lnTo>
                    <a:pt x="34" y="91"/>
                  </a:lnTo>
                  <a:lnTo>
                    <a:pt x="33" y="91"/>
                  </a:lnTo>
                  <a:lnTo>
                    <a:pt x="31" y="90"/>
                  </a:lnTo>
                  <a:lnTo>
                    <a:pt x="31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3" y="87"/>
                  </a:lnTo>
                  <a:lnTo>
                    <a:pt x="34" y="85"/>
                  </a:lnTo>
                  <a:lnTo>
                    <a:pt x="33" y="84"/>
                  </a:lnTo>
                  <a:lnTo>
                    <a:pt x="33" y="84"/>
                  </a:lnTo>
                  <a:lnTo>
                    <a:pt x="34" y="82"/>
                  </a:lnTo>
                  <a:lnTo>
                    <a:pt x="38" y="80"/>
                  </a:lnTo>
                  <a:lnTo>
                    <a:pt x="38" y="77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34" y="74"/>
                  </a:lnTo>
                  <a:lnTo>
                    <a:pt x="33" y="73"/>
                  </a:lnTo>
                  <a:lnTo>
                    <a:pt x="34" y="73"/>
                  </a:lnTo>
                  <a:lnTo>
                    <a:pt x="34" y="71"/>
                  </a:lnTo>
                  <a:lnTo>
                    <a:pt x="36" y="71"/>
                  </a:lnTo>
                  <a:lnTo>
                    <a:pt x="38" y="71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8"/>
                  </a:lnTo>
                  <a:lnTo>
                    <a:pt x="34" y="68"/>
                  </a:lnTo>
                  <a:lnTo>
                    <a:pt x="36" y="66"/>
                  </a:lnTo>
                  <a:lnTo>
                    <a:pt x="36" y="65"/>
                  </a:lnTo>
                  <a:lnTo>
                    <a:pt x="36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41" y="58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4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4" y="54"/>
                  </a:lnTo>
                  <a:lnTo>
                    <a:pt x="44" y="54"/>
                  </a:lnTo>
                  <a:lnTo>
                    <a:pt x="44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9"/>
                  </a:lnTo>
                  <a:lnTo>
                    <a:pt x="53" y="49"/>
                  </a:lnTo>
                  <a:lnTo>
                    <a:pt x="53" y="50"/>
                  </a:lnTo>
                  <a:lnTo>
                    <a:pt x="57" y="49"/>
                  </a:lnTo>
                  <a:lnTo>
                    <a:pt x="61" y="49"/>
                  </a:lnTo>
                  <a:lnTo>
                    <a:pt x="64" y="49"/>
                  </a:lnTo>
                  <a:lnTo>
                    <a:pt x="68" y="47"/>
                  </a:lnTo>
                  <a:lnTo>
                    <a:pt x="71" y="47"/>
                  </a:lnTo>
                  <a:close/>
                  <a:moveTo>
                    <a:pt x="75" y="44"/>
                  </a:moveTo>
                  <a:lnTo>
                    <a:pt x="75" y="44"/>
                  </a:lnTo>
                  <a:lnTo>
                    <a:pt x="75" y="44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4" y="44"/>
                  </a:lnTo>
                  <a:lnTo>
                    <a:pt x="75" y="44"/>
                  </a:lnTo>
                  <a:close/>
                  <a:moveTo>
                    <a:pt x="69" y="41"/>
                  </a:moveTo>
                  <a:lnTo>
                    <a:pt x="71" y="43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2" y="44"/>
                  </a:lnTo>
                  <a:lnTo>
                    <a:pt x="72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1"/>
                  </a:lnTo>
                  <a:close/>
                  <a:moveTo>
                    <a:pt x="71" y="36"/>
                  </a:moveTo>
                  <a:lnTo>
                    <a:pt x="72" y="36"/>
                  </a:lnTo>
                  <a:lnTo>
                    <a:pt x="74" y="38"/>
                  </a:lnTo>
                  <a:lnTo>
                    <a:pt x="74" y="38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5" y="41"/>
                  </a:lnTo>
                  <a:lnTo>
                    <a:pt x="77" y="41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39"/>
                  </a:lnTo>
                  <a:lnTo>
                    <a:pt x="71" y="39"/>
                  </a:lnTo>
                  <a:lnTo>
                    <a:pt x="71" y="41"/>
                  </a:lnTo>
                  <a:lnTo>
                    <a:pt x="69" y="41"/>
                  </a:lnTo>
                  <a:lnTo>
                    <a:pt x="69" y="39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6"/>
                  </a:lnTo>
                  <a:close/>
                  <a:moveTo>
                    <a:pt x="82" y="33"/>
                  </a:moveTo>
                  <a:lnTo>
                    <a:pt x="83" y="33"/>
                  </a:lnTo>
                  <a:lnTo>
                    <a:pt x="83" y="35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80" y="33"/>
                  </a:lnTo>
                  <a:lnTo>
                    <a:pt x="82" y="33"/>
                  </a:lnTo>
                  <a:close/>
                  <a:moveTo>
                    <a:pt x="75" y="33"/>
                  </a:moveTo>
                  <a:lnTo>
                    <a:pt x="77" y="33"/>
                  </a:lnTo>
                  <a:lnTo>
                    <a:pt x="77" y="35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7" y="35"/>
                  </a:lnTo>
                  <a:lnTo>
                    <a:pt x="75" y="35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5" y="33"/>
                  </a:lnTo>
                  <a:close/>
                  <a:moveTo>
                    <a:pt x="98" y="5"/>
                  </a:moveTo>
                  <a:lnTo>
                    <a:pt x="99" y="5"/>
                  </a:lnTo>
                  <a:lnTo>
                    <a:pt x="99" y="6"/>
                  </a:lnTo>
                  <a:lnTo>
                    <a:pt x="99" y="8"/>
                  </a:lnTo>
                  <a:lnTo>
                    <a:pt x="99" y="8"/>
                  </a:lnTo>
                  <a:lnTo>
                    <a:pt x="101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9"/>
                  </a:lnTo>
                  <a:lnTo>
                    <a:pt x="99" y="19"/>
                  </a:lnTo>
                  <a:lnTo>
                    <a:pt x="99" y="21"/>
                  </a:lnTo>
                  <a:lnTo>
                    <a:pt x="99" y="21"/>
                  </a:lnTo>
                  <a:lnTo>
                    <a:pt x="98" y="21"/>
                  </a:lnTo>
                  <a:lnTo>
                    <a:pt x="99" y="17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4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4" y="14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8"/>
                  </a:lnTo>
                  <a:lnTo>
                    <a:pt x="96" y="8"/>
                  </a:lnTo>
                  <a:lnTo>
                    <a:pt x="94" y="8"/>
                  </a:lnTo>
                  <a:lnTo>
                    <a:pt x="96" y="8"/>
                  </a:lnTo>
                  <a:lnTo>
                    <a:pt x="96" y="6"/>
                  </a:lnTo>
                  <a:lnTo>
                    <a:pt x="98" y="5"/>
                  </a:lnTo>
                  <a:lnTo>
                    <a:pt x="98" y="5"/>
                  </a:lnTo>
                  <a:close/>
                  <a:moveTo>
                    <a:pt x="102" y="3"/>
                  </a:moveTo>
                  <a:lnTo>
                    <a:pt x="104" y="3"/>
                  </a:lnTo>
                  <a:lnTo>
                    <a:pt x="104" y="3"/>
                  </a:lnTo>
                  <a:lnTo>
                    <a:pt x="104" y="5"/>
                  </a:lnTo>
                  <a:lnTo>
                    <a:pt x="102" y="5"/>
                  </a:lnTo>
                  <a:lnTo>
                    <a:pt x="102" y="5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2" y="8"/>
                  </a:lnTo>
                  <a:lnTo>
                    <a:pt x="102" y="8"/>
                  </a:lnTo>
                  <a:lnTo>
                    <a:pt x="101" y="5"/>
                  </a:lnTo>
                  <a:lnTo>
                    <a:pt x="102" y="3"/>
                  </a:lnTo>
                  <a:close/>
                  <a:moveTo>
                    <a:pt x="105" y="0"/>
                  </a:moveTo>
                  <a:lnTo>
                    <a:pt x="105" y="0"/>
                  </a:lnTo>
                  <a:lnTo>
                    <a:pt x="107" y="0"/>
                  </a:lnTo>
                  <a:lnTo>
                    <a:pt x="107" y="2"/>
                  </a:lnTo>
                  <a:lnTo>
                    <a:pt x="105" y="3"/>
                  </a:lnTo>
                  <a:lnTo>
                    <a:pt x="105" y="3"/>
                  </a:lnTo>
                  <a:lnTo>
                    <a:pt x="104" y="3"/>
                  </a:lnTo>
                  <a:lnTo>
                    <a:pt x="104" y="3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5" y="0"/>
                  </a:lnTo>
                  <a:lnTo>
                    <a:pt x="105" y="2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2" name="Freeform 28">
              <a:extLst>
                <a:ext uri="{FF2B5EF4-FFF2-40B4-BE49-F238E27FC236}">
                  <a16:creationId xmlns:a16="http://schemas.microsoft.com/office/drawing/2014/main" id="{CA910D9A-F1D9-45B2-8F18-56A0DBBFA1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298970"/>
              <a:ext cx="152039" cy="157888"/>
            </a:xfrm>
            <a:custGeom>
              <a:avLst/>
              <a:gdLst>
                <a:gd name="T0" fmla="*/ 38 w 78"/>
                <a:gd name="T1" fmla="*/ 65 h 81"/>
                <a:gd name="T2" fmla="*/ 37 w 78"/>
                <a:gd name="T3" fmla="*/ 68 h 81"/>
                <a:gd name="T4" fmla="*/ 37 w 78"/>
                <a:gd name="T5" fmla="*/ 65 h 81"/>
                <a:gd name="T6" fmla="*/ 54 w 78"/>
                <a:gd name="T7" fmla="*/ 56 h 81"/>
                <a:gd name="T8" fmla="*/ 54 w 78"/>
                <a:gd name="T9" fmla="*/ 59 h 81"/>
                <a:gd name="T10" fmla="*/ 52 w 78"/>
                <a:gd name="T11" fmla="*/ 57 h 81"/>
                <a:gd name="T12" fmla="*/ 67 w 78"/>
                <a:gd name="T13" fmla="*/ 5 h 81"/>
                <a:gd name="T14" fmla="*/ 70 w 78"/>
                <a:gd name="T15" fmla="*/ 7 h 81"/>
                <a:gd name="T16" fmla="*/ 71 w 78"/>
                <a:gd name="T17" fmla="*/ 15 h 81"/>
                <a:gd name="T18" fmla="*/ 76 w 78"/>
                <a:gd name="T19" fmla="*/ 21 h 81"/>
                <a:gd name="T20" fmla="*/ 78 w 78"/>
                <a:gd name="T21" fmla="*/ 26 h 81"/>
                <a:gd name="T22" fmla="*/ 78 w 78"/>
                <a:gd name="T23" fmla="*/ 35 h 81"/>
                <a:gd name="T24" fmla="*/ 76 w 78"/>
                <a:gd name="T25" fmla="*/ 40 h 81"/>
                <a:gd name="T26" fmla="*/ 75 w 78"/>
                <a:gd name="T27" fmla="*/ 43 h 81"/>
                <a:gd name="T28" fmla="*/ 70 w 78"/>
                <a:gd name="T29" fmla="*/ 48 h 81"/>
                <a:gd name="T30" fmla="*/ 65 w 78"/>
                <a:gd name="T31" fmla="*/ 56 h 81"/>
                <a:gd name="T32" fmla="*/ 60 w 78"/>
                <a:gd name="T33" fmla="*/ 57 h 81"/>
                <a:gd name="T34" fmla="*/ 59 w 78"/>
                <a:gd name="T35" fmla="*/ 57 h 81"/>
                <a:gd name="T36" fmla="*/ 57 w 78"/>
                <a:gd name="T37" fmla="*/ 56 h 81"/>
                <a:gd name="T38" fmla="*/ 56 w 78"/>
                <a:gd name="T39" fmla="*/ 54 h 81"/>
                <a:gd name="T40" fmla="*/ 52 w 78"/>
                <a:gd name="T41" fmla="*/ 54 h 81"/>
                <a:gd name="T42" fmla="*/ 51 w 78"/>
                <a:gd name="T43" fmla="*/ 59 h 81"/>
                <a:gd name="T44" fmla="*/ 48 w 78"/>
                <a:gd name="T45" fmla="*/ 59 h 81"/>
                <a:gd name="T46" fmla="*/ 45 w 78"/>
                <a:gd name="T47" fmla="*/ 59 h 81"/>
                <a:gd name="T48" fmla="*/ 45 w 78"/>
                <a:gd name="T49" fmla="*/ 57 h 81"/>
                <a:gd name="T50" fmla="*/ 41 w 78"/>
                <a:gd name="T51" fmla="*/ 59 h 81"/>
                <a:gd name="T52" fmla="*/ 40 w 78"/>
                <a:gd name="T53" fmla="*/ 60 h 81"/>
                <a:gd name="T54" fmla="*/ 35 w 78"/>
                <a:gd name="T55" fmla="*/ 62 h 81"/>
                <a:gd name="T56" fmla="*/ 35 w 78"/>
                <a:gd name="T57" fmla="*/ 65 h 81"/>
                <a:gd name="T58" fmla="*/ 32 w 78"/>
                <a:gd name="T59" fmla="*/ 73 h 81"/>
                <a:gd name="T60" fmla="*/ 18 w 78"/>
                <a:gd name="T61" fmla="*/ 74 h 81"/>
                <a:gd name="T62" fmla="*/ 13 w 78"/>
                <a:gd name="T63" fmla="*/ 76 h 81"/>
                <a:gd name="T64" fmla="*/ 10 w 78"/>
                <a:gd name="T65" fmla="*/ 78 h 81"/>
                <a:gd name="T66" fmla="*/ 5 w 78"/>
                <a:gd name="T67" fmla="*/ 81 h 81"/>
                <a:gd name="T68" fmla="*/ 0 w 78"/>
                <a:gd name="T69" fmla="*/ 81 h 81"/>
                <a:gd name="T70" fmla="*/ 0 w 78"/>
                <a:gd name="T71" fmla="*/ 73 h 81"/>
                <a:gd name="T72" fmla="*/ 5 w 78"/>
                <a:gd name="T73" fmla="*/ 65 h 81"/>
                <a:gd name="T74" fmla="*/ 2 w 78"/>
                <a:gd name="T75" fmla="*/ 62 h 81"/>
                <a:gd name="T76" fmla="*/ 5 w 78"/>
                <a:gd name="T77" fmla="*/ 54 h 81"/>
                <a:gd name="T78" fmla="*/ 7 w 78"/>
                <a:gd name="T79" fmla="*/ 48 h 81"/>
                <a:gd name="T80" fmla="*/ 13 w 78"/>
                <a:gd name="T81" fmla="*/ 43 h 81"/>
                <a:gd name="T82" fmla="*/ 13 w 78"/>
                <a:gd name="T83" fmla="*/ 46 h 81"/>
                <a:gd name="T84" fmla="*/ 16 w 78"/>
                <a:gd name="T85" fmla="*/ 43 h 81"/>
                <a:gd name="T86" fmla="*/ 21 w 78"/>
                <a:gd name="T87" fmla="*/ 38 h 81"/>
                <a:gd name="T88" fmla="*/ 26 w 78"/>
                <a:gd name="T89" fmla="*/ 35 h 81"/>
                <a:gd name="T90" fmla="*/ 27 w 78"/>
                <a:gd name="T91" fmla="*/ 33 h 81"/>
                <a:gd name="T92" fmla="*/ 27 w 78"/>
                <a:gd name="T93" fmla="*/ 26 h 81"/>
                <a:gd name="T94" fmla="*/ 24 w 78"/>
                <a:gd name="T95" fmla="*/ 29 h 81"/>
                <a:gd name="T96" fmla="*/ 21 w 78"/>
                <a:gd name="T97" fmla="*/ 27 h 81"/>
                <a:gd name="T98" fmla="*/ 18 w 78"/>
                <a:gd name="T99" fmla="*/ 24 h 81"/>
                <a:gd name="T100" fmla="*/ 18 w 78"/>
                <a:gd name="T101" fmla="*/ 18 h 81"/>
                <a:gd name="T102" fmla="*/ 19 w 78"/>
                <a:gd name="T103" fmla="*/ 13 h 81"/>
                <a:gd name="T104" fmla="*/ 19 w 78"/>
                <a:gd name="T105" fmla="*/ 8 h 81"/>
                <a:gd name="T106" fmla="*/ 27 w 78"/>
                <a:gd name="T107" fmla="*/ 8 h 81"/>
                <a:gd name="T108" fmla="*/ 34 w 78"/>
                <a:gd name="T109" fmla="*/ 7 h 81"/>
                <a:gd name="T110" fmla="*/ 38 w 78"/>
                <a:gd name="T111" fmla="*/ 10 h 81"/>
                <a:gd name="T112" fmla="*/ 45 w 78"/>
                <a:gd name="T113" fmla="*/ 7 h 81"/>
                <a:gd name="T114" fmla="*/ 54 w 78"/>
                <a:gd name="T115" fmla="*/ 7 h 81"/>
                <a:gd name="T116" fmla="*/ 63 w 78"/>
                <a:gd name="T117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8" h="81">
                  <a:moveTo>
                    <a:pt x="37" y="63"/>
                  </a:moveTo>
                  <a:lnTo>
                    <a:pt x="38" y="63"/>
                  </a:lnTo>
                  <a:lnTo>
                    <a:pt x="38" y="63"/>
                  </a:lnTo>
                  <a:lnTo>
                    <a:pt x="38" y="65"/>
                  </a:lnTo>
                  <a:lnTo>
                    <a:pt x="38" y="65"/>
                  </a:lnTo>
                  <a:lnTo>
                    <a:pt x="40" y="65"/>
                  </a:lnTo>
                  <a:lnTo>
                    <a:pt x="40" y="65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37" y="68"/>
                  </a:lnTo>
                  <a:lnTo>
                    <a:pt x="37" y="67"/>
                  </a:lnTo>
                  <a:lnTo>
                    <a:pt x="38" y="67"/>
                  </a:lnTo>
                  <a:lnTo>
                    <a:pt x="38" y="67"/>
                  </a:lnTo>
                  <a:lnTo>
                    <a:pt x="38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3"/>
                  </a:lnTo>
                  <a:lnTo>
                    <a:pt x="37" y="63"/>
                  </a:lnTo>
                  <a:close/>
                  <a:moveTo>
                    <a:pt x="54" y="56"/>
                  </a:moveTo>
                  <a:lnTo>
                    <a:pt x="56" y="57"/>
                  </a:lnTo>
                  <a:lnTo>
                    <a:pt x="56" y="57"/>
                  </a:lnTo>
                  <a:lnTo>
                    <a:pt x="54" y="57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4" y="56"/>
                  </a:lnTo>
                  <a:close/>
                  <a:moveTo>
                    <a:pt x="63" y="0"/>
                  </a:move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0" y="11"/>
                  </a:lnTo>
                  <a:lnTo>
                    <a:pt x="70" y="11"/>
                  </a:lnTo>
                  <a:lnTo>
                    <a:pt x="71" y="15"/>
                  </a:lnTo>
                  <a:lnTo>
                    <a:pt x="71" y="16"/>
                  </a:lnTo>
                  <a:lnTo>
                    <a:pt x="73" y="18"/>
                  </a:lnTo>
                  <a:lnTo>
                    <a:pt x="75" y="19"/>
                  </a:lnTo>
                  <a:lnTo>
                    <a:pt x="75" y="19"/>
                  </a:lnTo>
                  <a:lnTo>
                    <a:pt x="76" y="21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8" y="24"/>
                  </a:lnTo>
                  <a:lnTo>
                    <a:pt x="78" y="26"/>
                  </a:lnTo>
                  <a:lnTo>
                    <a:pt x="78" y="29"/>
                  </a:lnTo>
                  <a:lnTo>
                    <a:pt x="78" y="30"/>
                  </a:lnTo>
                  <a:lnTo>
                    <a:pt x="78" y="33"/>
                  </a:lnTo>
                  <a:lnTo>
                    <a:pt x="78" y="35"/>
                  </a:lnTo>
                  <a:lnTo>
                    <a:pt x="78" y="35"/>
                  </a:lnTo>
                  <a:lnTo>
                    <a:pt x="78" y="37"/>
                  </a:lnTo>
                  <a:lnTo>
                    <a:pt x="78" y="37"/>
                  </a:lnTo>
                  <a:lnTo>
                    <a:pt x="78" y="38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3"/>
                  </a:lnTo>
                  <a:lnTo>
                    <a:pt x="75" y="43"/>
                  </a:lnTo>
                  <a:lnTo>
                    <a:pt x="73" y="43"/>
                  </a:lnTo>
                  <a:lnTo>
                    <a:pt x="73" y="44"/>
                  </a:lnTo>
                  <a:lnTo>
                    <a:pt x="71" y="44"/>
                  </a:lnTo>
                  <a:lnTo>
                    <a:pt x="71" y="46"/>
                  </a:lnTo>
                  <a:lnTo>
                    <a:pt x="70" y="48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7" y="52"/>
                  </a:lnTo>
                  <a:lnTo>
                    <a:pt x="67" y="52"/>
                  </a:lnTo>
                  <a:lnTo>
                    <a:pt x="65" y="56"/>
                  </a:lnTo>
                  <a:lnTo>
                    <a:pt x="65" y="56"/>
                  </a:lnTo>
                  <a:lnTo>
                    <a:pt x="63" y="57"/>
                  </a:lnTo>
                  <a:lnTo>
                    <a:pt x="63" y="57"/>
                  </a:lnTo>
                  <a:lnTo>
                    <a:pt x="62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9" y="56"/>
                  </a:lnTo>
                  <a:lnTo>
                    <a:pt x="59" y="57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6" y="56"/>
                  </a:lnTo>
                  <a:lnTo>
                    <a:pt x="54" y="56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2" y="54"/>
                  </a:lnTo>
                  <a:lnTo>
                    <a:pt x="52" y="56"/>
                  </a:lnTo>
                  <a:lnTo>
                    <a:pt x="52" y="57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49" y="59"/>
                  </a:lnTo>
                  <a:lnTo>
                    <a:pt x="49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5" y="59"/>
                  </a:lnTo>
                  <a:lnTo>
                    <a:pt x="45" y="59"/>
                  </a:lnTo>
                  <a:lnTo>
                    <a:pt x="46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3" y="59"/>
                  </a:lnTo>
                  <a:lnTo>
                    <a:pt x="43" y="59"/>
                  </a:lnTo>
                  <a:lnTo>
                    <a:pt x="43" y="60"/>
                  </a:lnTo>
                  <a:lnTo>
                    <a:pt x="41" y="60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38" y="60"/>
                  </a:lnTo>
                  <a:lnTo>
                    <a:pt x="38" y="60"/>
                  </a:lnTo>
                  <a:lnTo>
                    <a:pt x="37" y="62"/>
                  </a:lnTo>
                  <a:lnTo>
                    <a:pt x="35" y="62"/>
                  </a:lnTo>
                  <a:lnTo>
                    <a:pt x="35" y="62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5"/>
                  </a:lnTo>
                  <a:lnTo>
                    <a:pt x="34" y="67"/>
                  </a:lnTo>
                  <a:lnTo>
                    <a:pt x="32" y="68"/>
                  </a:lnTo>
                  <a:lnTo>
                    <a:pt x="32" y="71"/>
                  </a:lnTo>
                  <a:lnTo>
                    <a:pt x="32" y="73"/>
                  </a:lnTo>
                  <a:lnTo>
                    <a:pt x="32" y="73"/>
                  </a:lnTo>
                  <a:lnTo>
                    <a:pt x="32" y="74"/>
                  </a:lnTo>
                  <a:lnTo>
                    <a:pt x="32" y="74"/>
                  </a:lnTo>
                  <a:lnTo>
                    <a:pt x="19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6"/>
                  </a:lnTo>
                  <a:lnTo>
                    <a:pt x="15" y="76"/>
                  </a:lnTo>
                  <a:lnTo>
                    <a:pt x="15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1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8" y="79"/>
                  </a:lnTo>
                  <a:lnTo>
                    <a:pt x="8" y="81"/>
                  </a:lnTo>
                  <a:lnTo>
                    <a:pt x="7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4" y="79"/>
                  </a:lnTo>
                  <a:lnTo>
                    <a:pt x="4" y="79"/>
                  </a:lnTo>
                  <a:lnTo>
                    <a:pt x="0" y="81"/>
                  </a:lnTo>
                  <a:lnTo>
                    <a:pt x="0" y="81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0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0" y="7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5" y="65"/>
                  </a:lnTo>
                  <a:lnTo>
                    <a:pt x="5" y="63"/>
                  </a:lnTo>
                  <a:lnTo>
                    <a:pt x="4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59"/>
                  </a:lnTo>
                  <a:lnTo>
                    <a:pt x="4" y="59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5" y="54"/>
                  </a:lnTo>
                  <a:lnTo>
                    <a:pt x="5" y="54"/>
                  </a:lnTo>
                  <a:lnTo>
                    <a:pt x="5" y="51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7" y="48"/>
                  </a:lnTo>
                  <a:lnTo>
                    <a:pt x="10" y="46"/>
                  </a:lnTo>
                  <a:lnTo>
                    <a:pt x="10" y="44"/>
                  </a:lnTo>
                  <a:lnTo>
                    <a:pt x="11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6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0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4" y="37"/>
                  </a:lnTo>
                  <a:lnTo>
                    <a:pt x="24" y="37"/>
                  </a:lnTo>
                  <a:lnTo>
                    <a:pt x="26" y="35"/>
                  </a:lnTo>
                  <a:lnTo>
                    <a:pt x="26" y="35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7" y="27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6" y="27"/>
                  </a:lnTo>
                  <a:lnTo>
                    <a:pt x="26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7"/>
                  </a:lnTo>
                  <a:lnTo>
                    <a:pt x="22" y="27"/>
                  </a:lnTo>
                  <a:lnTo>
                    <a:pt x="22" y="27"/>
                  </a:lnTo>
                  <a:lnTo>
                    <a:pt x="21" y="27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24"/>
                  </a:lnTo>
                  <a:lnTo>
                    <a:pt x="18" y="22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2" y="7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0" y="7"/>
                  </a:lnTo>
                  <a:lnTo>
                    <a:pt x="32" y="5"/>
                  </a:lnTo>
                  <a:lnTo>
                    <a:pt x="34" y="7"/>
                  </a:lnTo>
                  <a:lnTo>
                    <a:pt x="34" y="7"/>
                  </a:lnTo>
                  <a:lnTo>
                    <a:pt x="35" y="8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7"/>
                  </a:lnTo>
                  <a:lnTo>
                    <a:pt x="43" y="7"/>
                  </a:lnTo>
                  <a:lnTo>
                    <a:pt x="45" y="7"/>
                  </a:lnTo>
                  <a:lnTo>
                    <a:pt x="46" y="7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9" y="5"/>
                  </a:lnTo>
                  <a:lnTo>
                    <a:pt x="60" y="4"/>
                  </a:lnTo>
                  <a:lnTo>
                    <a:pt x="6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3" name="Freeform 29">
              <a:extLst>
                <a:ext uri="{FF2B5EF4-FFF2-40B4-BE49-F238E27FC236}">
                  <a16:creationId xmlns:a16="http://schemas.microsoft.com/office/drawing/2014/main" id="{20256C06-B60D-46CD-9CDF-6F8BCC530A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8745" y="2798069"/>
              <a:ext cx="506798" cy="284586"/>
            </a:xfrm>
            <a:custGeom>
              <a:avLst/>
              <a:gdLst>
                <a:gd name="T0" fmla="*/ 161 w 260"/>
                <a:gd name="T1" fmla="*/ 0 h 146"/>
                <a:gd name="T2" fmla="*/ 175 w 260"/>
                <a:gd name="T3" fmla="*/ 13 h 146"/>
                <a:gd name="T4" fmla="*/ 174 w 260"/>
                <a:gd name="T5" fmla="*/ 20 h 146"/>
                <a:gd name="T6" fmla="*/ 188 w 260"/>
                <a:gd name="T7" fmla="*/ 25 h 146"/>
                <a:gd name="T8" fmla="*/ 193 w 260"/>
                <a:gd name="T9" fmla="*/ 31 h 146"/>
                <a:gd name="T10" fmla="*/ 202 w 260"/>
                <a:gd name="T11" fmla="*/ 38 h 146"/>
                <a:gd name="T12" fmla="*/ 216 w 260"/>
                <a:gd name="T13" fmla="*/ 38 h 146"/>
                <a:gd name="T14" fmla="*/ 230 w 260"/>
                <a:gd name="T15" fmla="*/ 46 h 146"/>
                <a:gd name="T16" fmla="*/ 245 w 260"/>
                <a:gd name="T17" fmla="*/ 49 h 146"/>
                <a:gd name="T18" fmla="*/ 257 w 260"/>
                <a:gd name="T19" fmla="*/ 52 h 146"/>
                <a:gd name="T20" fmla="*/ 256 w 260"/>
                <a:gd name="T21" fmla="*/ 63 h 146"/>
                <a:gd name="T22" fmla="*/ 254 w 260"/>
                <a:gd name="T23" fmla="*/ 68 h 146"/>
                <a:gd name="T24" fmla="*/ 256 w 260"/>
                <a:gd name="T25" fmla="*/ 77 h 146"/>
                <a:gd name="T26" fmla="*/ 246 w 260"/>
                <a:gd name="T27" fmla="*/ 85 h 146"/>
                <a:gd name="T28" fmla="*/ 232 w 260"/>
                <a:gd name="T29" fmla="*/ 93 h 146"/>
                <a:gd name="T30" fmla="*/ 232 w 260"/>
                <a:gd name="T31" fmla="*/ 99 h 146"/>
                <a:gd name="T32" fmla="*/ 207 w 260"/>
                <a:gd name="T33" fmla="*/ 106 h 146"/>
                <a:gd name="T34" fmla="*/ 189 w 260"/>
                <a:gd name="T35" fmla="*/ 113 h 146"/>
                <a:gd name="T36" fmla="*/ 186 w 260"/>
                <a:gd name="T37" fmla="*/ 124 h 146"/>
                <a:gd name="T38" fmla="*/ 207 w 260"/>
                <a:gd name="T39" fmla="*/ 129 h 146"/>
                <a:gd name="T40" fmla="*/ 196 w 260"/>
                <a:gd name="T41" fmla="*/ 134 h 146"/>
                <a:gd name="T42" fmla="*/ 170 w 260"/>
                <a:gd name="T43" fmla="*/ 146 h 146"/>
                <a:gd name="T44" fmla="*/ 161 w 260"/>
                <a:gd name="T45" fmla="*/ 134 h 146"/>
                <a:gd name="T46" fmla="*/ 166 w 260"/>
                <a:gd name="T47" fmla="*/ 120 h 146"/>
                <a:gd name="T48" fmla="*/ 142 w 260"/>
                <a:gd name="T49" fmla="*/ 113 h 146"/>
                <a:gd name="T50" fmla="*/ 137 w 260"/>
                <a:gd name="T51" fmla="*/ 109 h 146"/>
                <a:gd name="T52" fmla="*/ 144 w 260"/>
                <a:gd name="T53" fmla="*/ 107 h 146"/>
                <a:gd name="T54" fmla="*/ 141 w 260"/>
                <a:gd name="T55" fmla="*/ 106 h 146"/>
                <a:gd name="T56" fmla="*/ 125 w 260"/>
                <a:gd name="T57" fmla="*/ 110 h 146"/>
                <a:gd name="T58" fmla="*/ 109 w 260"/>
                <a:gd name="T59" fmla="*/ 123 h 146"/>
                <a:gd name="T60" fmla="*/ 100 w 260"/>
                <a:gd name="T61" fmla="*/ 131 h 146"/>
                <a:gd name="T62" fmla="*/ 87 w 260"/>
                <a:gd name="T63" fmla="*/ 128 h 146"/>
                <a:gd name="T64" fmla="*/ 95 w 260"/>
                <a:gd name="T65" fmla="*/ 121 h 146"/>
                <a:gd name="T66" fmla="*/ 101 w 260"/>
                <a:gd name="T67" fmla="*/ 109 h 146"/>
                <a:gd name="T68" fmla="*/ 106 w 260"/>
                <a:gd name="T69" fmla="*/ 110 h 146"/>
                <a:gd name="T70" fmla="*/ 112 w 260"/>
                <a:gd name="T71" fmla="*/ 109 h 146"/>
                <a:gd name="T72" fmla="*/ 106 w 260"/>
                <a:gd name="T73" fmla="*/ 98 h 146"/>
                <a:gd name="T74" fmla="*/ 101 w 260"/>
                <a:gd name="T75" fmla="*/ 91 h 146"/>
                <a:gd name="T76" fmla="*/ 96 w 260"/>
                <a:gd name="T77" fmla="*/ 82 h 146"/>
                <a:gd name="T78" fmla="*/ 88 w 260"/>
                <a:gd name="T79" fmla="*/ 77 h 146"/>
                <a:gd name="T80" fmla="*/ 77 w 260"/>
                <a:gd name="T81" fmla="*/ 72 h 146"/>
                <a:gd name="T82" fmla="*/ 62 w 260"/>
                <a:gd name="T83" fmla="*/ 77 h 146"/>
                <a:gd name="T84" fmla="*/ 40 w 260"/>
                <a:gd name="T85" fmla="*/ 87 h 146"/>
                <a:gd name="T86" fmla="*/ 22 w 260"/>
                <a:gd name="T87" fmla="*/ 82 h 146"/>
                <a:gd name="T88" fmla="*/ 10 w 260"/>
                <a:gd name="T89" fmla="*/ 83 h 146"/>
                <a:gd name="T90" fmla="*/ 3 w 260"/>
                <a:gd name="T91" fmla="*/ 77 h 146"/>
                <a:gd name="T92" fmla="*/ 2 w 260"/>
                <a:gd name="T93" fmla="*/ 69 h 146"/>
                <a:gd name="T94" fmla="*/ 10 w 260"/>
                <a:gd name="T95" fmla="*/ 63 h 146"/>
                <a:gd name="T96" fmla="*/ 11 w 260"/>
                <a:gd name="T97" fmla="*/ 49 h 146"/>
                <a:gd name="T98" fmla="*/ 29 w 260"/>
                <a:gd name="T99" fmla="*/ 35 h 146"/>
                <a:gd name="T100" fmla="*/ 25 w 260"/>
                <a:gd name="T101" fmla="*/ 25 h 146"/>
                <a:gd name="T102" fmla="*/ 22 w 260"/>
                <a:gd name="T103" fmla="*/ 14 h 146"/>
                <a:gd name="T104" fmla="*/ 36 w 260"/>
                <a:gd name="T105" fmla="*/ 9 h 146"/>
                <a:gd name="T106" fmla="*/ 63 w 260"/>
                <a:gd name="T107" fmla="*/ 11 h 146"/>
                <a:gd name="T108" fmla="*/ 81 w 260"/>
                <a:gd name="T109" fmla="*/ 16 h 146"/>
                <a:gd name="T110" fmla="*/ 90 w 260"/>
                <a:gd name="T111" fmla="*/ 16 h 146"/>
                <a:gd name="T112" fmla="*/ 100 w 260"/>
                <a:gd name="T113" fmla="*/ 14 h 146"/>
                <a:gd name="T114" fmla="*/ 114 w 260"/>
                <a:gd name="T115" fmla="*/ 17 h 146"/>
                <a:gd name="T116" fmla="*/ 122 w 260"/>
                <a:gd name="T117" fmla="*/ 16 h 146"/>
                <a:gd name="T118" fmla="*/ 133 w 260"/>
                <a:gd name="T119" fmla="*/ 5 h 146"/>
                <a:gd name="T120" fmla="*/ 148 w 260"/>
                <a:gd name="T121" fmla="*/ 2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146">
                  <a:moveTo>
                    <a:pt x="136" y="112"/>
                  </a:moveTo>
                  <a:lnTo>
                    <a:pt x="136" y="113"/>
                  </a:lnTo>
                  <a:lnTo>
                    <a:pt x="137" y="113"/>
                  </a:lnTo>
                  <a:lnTo>
                    <a:pt x="142" y="115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37" y="115"/>
                  </a:lnTo>
                  <a:lnTo>
                    <a:pt x="136" y="113"/>
                  </a:lnTo>
                  <a:lnTo>
                    <a:pt x="136" y="113"/>
                  </a:lnTo>
                  <a:lnTo>
                    <a:pt x="136" y="112"/>
                  </a:lnTo>
                  <a:close/>
                  <a:moveTo>
                    <a:pt x="161" y="0"/>
                  </a:moveTo>
                  <a:lnTo>
                    <a:pt x="163" y="0"/>
                  </a:lnTo>
                  <a:lnTo>
                    <a:pt x="166" y="0"/>
                  </a:lnTo>
                  <a:lnTo>
                    <a:pt x="167" y="0"/>
                  </a:lnTo>
                  <a:lnTo>
                    <a:pt x="169" y="0"/>
                  </a:lnTo>
                  <a:lnTo>
                    <a:pt x="170" y="2"/>
                  </a:lnTo>
                  <a:lnTo>
                    <a:pt x="172" y="3"/>
                  </a:lnTo>
                  <a:lnTo>
                    <a:pt x="174" y="6"/>
                  </a:lnTo>
                  <a:lnTo>
                    <a:pt x="177" y="11"/>
                  </a:lnTo>
                  <a:lnTo>
                    <a:pt x="177" y="11"/>
                  </a:lnTo>
                  <a:lnTo>
                    <a:pt x="177" y="13"/>
                  </a:lnTo>
                  <a:lnTo>
                    <a:pt x="175" y="13"/>
                  </a:lnTo>
                  <a:lnTo>
                    <a:pt x="174" y="13"/>
                  </a:lnTo>
                  <a:lnTo>
                    <a:pt x="174" y="14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5" y="19"/>
                  </a:lnTo>
                  <a:lnTo>
                    <a:pt x="175" y="19"/>
                  </a:lnTo>
                  <a:lnTo>
                    <a:pt x="175" y="20"/>
                  </a:lnTo>
                  <a:lnTo>
                    <a:pt x="175" y="20"/>
                  </a:lnTo>
                  <a:lnTo>
                    <a:pt x="174" y="20"/>
                  </a:lnTo>
                  <a:lnTo>
                    <a:pt x="175" y="20"/>
                  </a:lnTo>
                  <a:lnTo>
                    <a:pt x="178" y="22"/>
                  </a:lnTo>
                  <a:lnTo>
                    <a:pt x="180" y="22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83" y="22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188" y="22"/>
                  </a:lnTo>
                  <a:lnTo>
                    <a:pt x="188" y="24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9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7"/>
                  </a:lnTo>
                  <a:lnTo>
                    <a:pt x="191" y="27"/>
                  </a:lnTo>
                  <a:lnTo>
                    <a:pt x="191" y="28"/>
                  </a:lnTo>
                  <a:lnTo>
                    <a:pt x="191" y="30"/>
                  </a:lnTo>
                  <a:lnTo>
                    <a:pt x="191" y="30"/>
                  </a:lnTo>
                  <a:lnTo>
                    <a:pt x="193" y="31"/>
                  </a:lnTo>
                  <a:lnTo>
                    <a:pt x="193" y="31"/>
                  </a:lnTo>
                  <a:lnTo>
                    <a:pt x="191" y="33"/>
                  </a:lnTo>
                  <a:lnTo>
                    <a:pt x="191" y="33"/>
                  </a:lnTo>
                  <a:lnTo>
                    <a:pt x="191" y="35"/>
                  </a:lnTo>
                  <a:lnTo>
                    <a:pt x="193" y="36"/>
                  </a:lnTo>
                  <a:lnTo>
                    <a:pt x="194" y="36"/>
                  </a:lnTo>
                  <a:lnTo>
                    <a:pt x="194" y="38"/>
                  </a:lnTo>
                  <a:lnTo>
                    <a:pt x="196" y="38"/>
                  </a:lnTo>
                  <a:lnTo>
                    <a:pt x="197" y="38"/>
                  </a:lnTo>
                  <a:lnTo>
                    <a:pt x="199" y="36"/>
                  </a:lnTo>
                  <a:lnTo>
                    <a:pt x="200" y="36"/>
                  </a:lnTo>
                  <a:lnTo>
                    <a:pt x="202" y="38"/>
                  </a:lnTo>
                  <a:lnTo>
                    <a:pt x="204" y="38"/>
                  </a:lnTo>
                  <a:lnTo>
                    <a:pt x="204" y="39"/>
                  </a:lnTo>
                  <a:lnTo>
                    <a:pt x="205" y="39"/>
                  </a:lnTo>
                  <a:lnTo>
                    <a:pt x="205" y="39"/>
                  </a:lnTo>
                  <a:lnTo>
                    <a:pt x="207" y="39"/>
                  </a:lnTo>
                  <a:lnTo>
                    <a:pt x="208" y="41"/>
                  </a:lnTo>
                  <a:lnTo>
                    <a:pt x="210" y="41"/>
                  </a:lnTo>
                  <a:lnTo>
                    <a:pt x="210" y="39"/>
                  </a:lnTo>
                  <a:lnTo>
                    <a:pt x="211" y="39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8" y="38"/>
                  </a:lnTo>
                  <a:lnTo>
                    <a:pt x="218" y="38"/>
                  </a:lnTo>
                  <a:lnTo>
                    <a:pt x="219" y="36"/>
                  </a:lnTo>
                  <a:lnTo>
                    <a:pt x="221" y="36"/>
                  </a:lnTo>
                  <a:lnTo>
                    <a:pt x="222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9" y="46"/>
                  </a:lnTo>
                  <a:lnTo>
                    <a:pt x="230" y="46"/>
                  </a:lnTo>
                  <a:lnTo>
                    <a:pt x="230" y="46"/>
                  </a:lnTo>
                  <a:lnTo>
                    <a:pt x="232" y="46"/>
                  </a:lnTo>
                  <a:lnTo>
                    <a:pt x="232" y="46"/>
                  </a:lnTo>
                  <a:lnTo>
                    <a:pt x="232" y="44"/>
                  </a:lnTo>
                  <a:lnTo>
                    <a:pt x="232" y="44"/>
                  </a:lnTo>
                  <a:lnTo>
                    <a:pt x="234" y="44"/>
                  </a:lnTo>
                  <a:lnTo>
                    <a:pt x="235" y="46"/>
                  </a:lnTo>
                  <a:lnTo>
                    <a:pt x="237" y="46"/>
                  </a:lnTo>
                  <a:lnTo>
                    <a:pt x="238" y="46"/>
                  </a:lnTo>
                  <a:lnTo>
                    <a:pt x="240" y="47"/>
                  </a:lnTo>
                  <a:lnTo>
                    <a:pt x="243" y="49"/>
                  </a:lnTo>
                  <a:lnTo>
                    <a:pt x="245" y="49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7"/>
                  </a:lnTo>
                  <a:lnTo>
                    <a:pt x="248" y="49"/>
                  </a:lnTo>
                  <a:lnTo>
                    <a:pt x="248" y="49"/>
                  </a:lnTo>
                  <a:lnTo>
                    <a:pt x="249" y="50"/>
                  </a:lnTo>
                  <a:lnTo>
                    <a:pt x="251" y="50"/>
                  </a:lnTo>
                  <a:lnTo>
                    <a:pt x="252" y="52"/>
                  </a:lnTo>
                  <a:lnTo>
                    <a:pt x="254" y="54"/>
                  </a:lnTo>
                  <a:lnTo>
                    <a:pt x="256" y="54"/>
                  </a:lnTo>
                  <a:lnTo>
                    <a:pt x="257" y="52"/>
                  </a:lnTo>
                  <a:lnTo>
                    <a:pt x="259" y="52"/>
                  </a:lnTo>
                  <a:lnTo>
                    <a:pt x="259" y="52"/>
                  </a:lnTo>
                  <a:lnTo>
                    <a:pt x="259" y="54"/>
                  </a:lnTo>
                  <a:lnTo>
                    <a:pt x="259" y="54"/>
                  </a:lnTo>
                  <a:lnTo>
                    <a:pt x="259" y="55"/>
                  </a:lnTo>
                  <a:lnTo>
                    <a:pt x="260" y="57"/>
                  </a:lnTo>
                  <a:lnTo>
                    <a:pt x="260" y="58"/>
                  </a:lnTo>
                  <a:lnTo>
                    <a:pt x="259" y="58"/>
                  </a:lnTo>
                  <a:lnTo>
                    <a:pt x="259" y="60"/>
                  </a:lnTo>
                  <a:lnTo>
                    <a:pt x="257" y="61"/>
                  </a:lnTo>
                  <a:lnTo>
                    <a:pt x="256" y="63"/>
                  </a:lnTo>
                  <a:lnTo>
                    <a:pt x="254" y="63"/>
                  </a:lnTo>
                  <a:lnTo>
                    <a:pt x="254" y="63"/>
                  </a:lnTo>
                  <a:lnTo>
                    <a:pt x="254" y="65"/>
                  </a:lnTo>
                  <a:lnTo>
                    <a:pt x="254" y="65"/>
                  </a:lnTo>
                  <a:lnTo>
                    <a:pt x="256" y="66"/>
                  </a:lnTo>
                  <a:lnTo>
                    <a:pt x="257" y="66"/>
                  </a:lnTo>
                  <a:lnTo>
                    <a:pt x="259" y="66"/>
                  </a:lnTo>
                  <a:lnTo>
                    <a:pt x="257" y="68"/>
                  </a:lnTo>
                  <a:lnTo>
                    <a:pt x="257" y="68"/>
                  </a:lnTo>
                  <a:lnTo>
                    <a:pt x="256" y="68"/>
                  </a:lnTo>
                  <a:lnTo>
                    <a:pt x="254" y="68"/>
                  </a:lnTo>
                  <a:lnTo>
                    <a:pt x="254" y="68"/>
                  </a:lnTo>
                  <a:lnTo>
                    <a:pt x="252" y="69"/>
                  </a:lnTo>
                  <a:lnTo>
                    <a:pt x="252" y="71"/>
                  </a:lnTo>
                  <a:lnTo>
                    <a:pt x="254" y="71"/>
                  </a:lnTo>
                  <a:lnTo>
                    <a:pt x="256" y="72"/>
                  </a:lnTo>
                  <a:lnTo>
                    <a:pt x="256" y="72"/>
                  </a:lnTo>
                  <a:lnTo>
                    <a:pt x="256" y="74"/>
                  </a:lnTo>
                  <a:lnTo>
                    <a:pt x="256" y="76"/>
                  </a:lnTo>
                  <a:lnTo>
                    <a:pt x="256" y="76"/>
                  </a:lnTo>
                  <a:lnTo>
                    <a:pt x="256" y="77"/>
                  </a:lnTo>
                  <a:lnTo>
                    <a:pt x="256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6" y="79"/>
                  </a:lnTo>
                  <a:lnTo>
                    <a:pt x="256" y="82"/>
                  </a:lnTo>
                  <a:lnTo>
                    <a:pt x="254" y="82"/>
                  </a:lnTo>
                  <a:lnTo>
                    <a:pt x="254" y="83"/>
                  </a:lnTo>
                  <a:lnTo>
                    <a:pt x="254" y="85"/>
                  </a:lnTo>
                  <a:lnTo>
                    <a:pt x="252" y="85"/>
                  </a:lnTo>
                  <a:lnTo>
                    <a:pt x="249" y="85"/>
                  </a:lnTo>
                  <a:lnTo>
                    <a:pt x="246" y="85"/>
                  </a:lnTo>
                  <a:lnTo>
                    <a:pt x="245" y="85"/>
                  </a:lnTo>
                  <a:lnTo>
                    <a:pt x="241" y="85"/>
                  </a:lnTo>
                  <a:lnTo>
                    <a:pt x="241" y="85"/>
                  </a:lnTo>
                  <a:lnTo>
                    <a:pt x="240" y="87"/>
                  </a:lnTo>
                  <a:lnTo>
                    <a:pt x="238" y="88"/>
                  </a:lnTo>
                  <a:lnTo>
                    <a:pt x="237" y="88"/>
                  </a:lnTo>
                  <a:lnTo>
                    <a:pt x="235" y="90"/>
                  </a:lnTo>
                  <a:lnTo>
                    <a:pt x="234" y="90"/>
                  </a:lnTo>
                  <a:lnTo>
                    <a:pt x="234" y="91"/>
                  </a:lnTo>
                  <a:lnTo>
                    <a:pt x="234" y="93"/>
                  </a:lnTo>
                  <a:lnTo>
                    <a:pt x="232" y="93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4" y="94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2" y="96"/>
                  </a:lnTo>
                  <a:lnTo>
                    <a:pt x="232" y="98"/>
                  </a:lnTo>
                  <a:lnTo>
                    <a:pt x="232" y="98"/>
                  </a:lnTo>
                  <a:lnTo>
                    <a:pt x="232" y="99"/>
                  </a:lnTo>
                  <a:lnTo>
                    <a:pt x="232" y="99"/>
                  </a:lnTo>
                  <a:lnTo>
                    <a:pt x="227" y="99"/>
                  </a:lnTo>
                  <a:lnTo>
                    <a:pt x="222" y="99"/>
                  </a:lnTo>
                  <a:lnTo>
                    <a:pt x="219" y="102"/>
                  </a:lnTo>
                  <a:lnTo>
                    <a:pt x="218" y="102"/>
                  </a:lnTo>
                  <a:lnTo>
                    <a:pt x="215" y="102"/>
                  </a:lnTo>
                  <a:lnTo>
                    <a:pt x="213" y="104"/>
                  </a:lnTo>
                  <a:lnTo>
                    <a:pt x="211" y="106"/>
                  </a:lnTo>
                  <a:lnTo>
                    <a:pt x="210" y="104"/>
                  </a:lnTo>
                  <a:lnTo>
                    <a:pt x="208" y="104"/>
                  </a:lnTo>
                  <a:lnTo>
                    <a:pt x="207" y="106"/>
                  </a:lnTo>
                  <a:lnTo>
                    <a:pt x="204" y="107"/>
                  </a:lnTo>
                  <a:lnTo>
                    <a:pt x="204" y="107"/>
                  </a:lnTo>
                  <a:lnTo>
                    <a:pt x="200" y="107"/>
                  </a:lnTo>
                  <a:lnTo>
                    <a:pt x="197" y="107"/>
                  </a:lnTo>
                  <a:lnTo>
                    <a:pt x="191" y="112"/>
                  </a:lnTo>
                  <a:lnTo>
                    <a:pt x="189" y="115"/>
                  </a:lnTo>
                  <a:lnTo>
                    <a:pt x="189" y="115"/>
                  </a:lnTo>
                  <a:lnTo>
                    <a:pt x="188" y="117"/>
                  </a:lnTo>
                  <a:lnTo>
                    <a:pt x="186" y="117"/>
                  </a:lnTo>
                  <a:lnTo>
                    <a:pt x="186" y="117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2"/>
                  </a:lnTo>
                  <a:lnTo>
                    <a:pt x="189" y="110"/>
                  </a:lnTo>
                  <a:lnTo>
                    <a:pt x="186" y="113"/>
                  </a:lnTo>
                  <a:lnTo>
                    <a:pt x="185" y="113"/>
                  </a:lnTo>
                  <a:lnTo>
                    <a:pt x="183" y="115"/>
                  </a:lnTo>
                  <a:lnTo>
                    <a:pt x="183" y="117"/>
                  </a:lnTo>
                  <a:lnTo>
                    <a:pt x="183" y="118"/>
                  </a:lnTo>
                  <a:lnTo>
                    <a:pt x="185" y="121"/>
                  </a:lnTo>
                  <a:lnTo>
                    <a:pt x="186" y="124"/>
                  </a:lnTo>
                  <a:lnTo>
                    <a:pt x="189" y="128"/>
                  </a:lnTo>
                  <a:lnTo>
                    <a:pt x="191" y="131"/>
                  </a:lnTo>
                  <a:lnTo>
                    <a:pt x="193" y="131"/>
                  </a:lnTo>
                  <a:lnTo>
                    <a:pt x="194" y="131"/>
                  </a:lnTo>
                  <a:lnTo>
                    <a:pt x="197" y="129"/>
                  </a:lnTo>
                  <a:lnTo>
                    <a:pt x="197" y="129"/>
                  </a:lnTo>
                  <a:lnTo>
                    <a:pt x="200" y="129"/>
                  </a:lnTo>
                  <a:lnTo>
                    <a:pt x="202" y="129"/>
                  </a:lnTo>
                  <a:lnTo>
                    <a:pt x="202" y="128"/>
                  </a:lnTo>
                  <a:lnTo>
                    <a:pt x="204" y="128"/>
                  </a:lnTo>
                  <a:lnTo>
                    <a:pt x="207" y="129"/>
                  </a:lnTo>
                  <a:lnTo>
                    <a:pt x="208" y="129"/>
                  </a:lnTo>
                  <a:lnTo>
                    <a:pt x="208" y="131"/>
                  </a:lnTo>
                  <a:lnTo>
                    <a:pt x="207" y="132"/>
                  </a:lnTo>
                  <a:lnTo>
                    <a:pt x="207" y="134"/>
                  </a:lnTo>
                  <a:lnTo>
                    <a:pt x="205" y="135"/>
                  </a:lnTo>
                  <a:lnTo>
                    <a:pt x="204" y="135"/>
                  </a:lnTo>
                  <a:lnTo>
                    <a:pt x="200" y="135"/>
                  </a:lnTo>
                  <a:lnTo>
                    <a:pt x="199" y="135"/>
                  </a:lnTo>
                  <a:lnTo>
                    <a:pt x="197" y="135"/>
                  </a:lnTo>
                  <a:lnTo>
                    <a:pt x="197" y="135"/>
                  </a:lnTo>
                  <a:lnTo>
                    <a:pt x="196" y="134"/>
                  </a:lnTo>
                  <a:lnTo>
                    <a:pt x="194" y="134"/>
                  </a:lnTo>
                  <a:lnTo>
                    <a:pt x="193" y="134"/>
                  </a:lnTo>
                  <a:lnTo>
                    <a:pt x="191" y="137"/>
                  </a:lnTo>
                  <a:lnTo>
                    <a:pt x="188" y="139"/>
                  </a:lnTo>
                  <a:lnTo>
                    <a:pt x="186" y="140"/>
                  </a:lnTo>
                  <a:lnTo>
                    <a:pt x="185" y="140"/>
                  </a:lnTo>
                  <a:lnTo>
                    <a:pt x="182" y="140"/>
                  </a:lnTo>
                  <a:lnTo>
                    <a:pt x="178" y="142"/>
                  </a:lnTo>
                  <a:lnTo>
                    <a:pt x="175" y="145"/>
                  </a:lnTo>
                  <a:lnTo>
                    <a:pt x="172" y="146"/>
                  </a:lnTo>
                  <a:lnTo>
                    <a:pt x="170" y="146"/>
                  </a:lnTo>
                  <a:lnTo>
                    <a:pt x="167" y="146"/>
                  </a:lnTo>
                  <a:lnTo>
                    <a:pt x="166" y="146"/>
                  </a:lnTo>
                  <a:lnTo>
                    <a:pt x="163" y="145"/>
                  </a:lnTo>
                  <a:lnTo>
                    <a:pt x="164" y="143"/>
                  </a:lnTo>
                  <a:lnTo>
                    <a:pt x="164" y="143"/>
                  </a:lnTo>
                  <a:lnTo>
                    <a:pt x="164" y="142"/>
                  </a:lnTo>
                  <a:lnTo>
                    <a:pt x="166" y="139"/>
                  </a:lnTo>
                  <a:lnTo>
                    <a:pt x="166" y="137"/>
                  </a:lnTo>
                  <a:lnTo>
                    <a:pt x="164" y="134"/>
                  </a:lnTo>
                  <a:lnTo>
                    <a:pt x="163" y="132"/>
                  </a:lnTo>
                  <a:lnTo>
                    <a:pt x="161" y="134"/>
                  </a:lnTo>
                  <a:lnTo>
                    <a:pt x="159" y="132"/>
                  </a:lnTo>
                  <a:lnTo>
                    <a:pt x="156" y="131"/>
                  </a:lnTo>
                  <a:lnTo>
                    <a:pt x="153" y="129"/>
                  </a:lnTo>
                  <a:lnTo>
                    <a:pt x="152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55" y="126"/>
                  </a:lnTo>
                  <a:lnTo>
                    <a:pt x="159" y="123"/>
                  </a:lnTo>
                  <a:lnTo>
                    <a:pt x="161" y="123"/>
                  </a:lnTo>
                  <a:lnTo>
                    <a:pt x="164" y="121"/>
                  </a:lnTo>
                  <a:lnTo>
                    <a:pt x="166" y="120"/>
                  </a:lnTo>
                  <a:lnTo>
                    <a:pt x="166" y="118"/>
                  </a:lnTo>
                  <a:lnTo>
                    <a:pt x="166" y="117"/>
                  </a:lnTo>
                  <a:lnTo>
                    <a:pt x="164" y="117"/>
                  </a:lnTo>
                  <a:lnTo>
                    <a:pt x="163" y="117"/>
                  </a:lnTo>
                  <a:lnTo>
                    <a:pt x="161" y="117"/>
                  </a:lnTo>
                  <a:lnTo>
                    <a:pt x="159" y="115"/>
                  </a:lnTo>
                  <a:lnTo>
                    <a:pt x="156" y="117"/>
                  </a:lnTo>
                  <a:lnTo>
                    <a:pt x="153" y="117"/>
                  </a:lnTo>
                  <a:lnTo>
                    <a:pt x="150" y="117"/>
                  </a:lnTo>
                  <a:lnTo>
                    <a:pt x="147" y="117"/>
                  </a:lnTo>
                  <a:lnTo>
                    <a:pt x="142" y="113"/>
                  </a:lnTo>
                  <a:lnTo>
                    <a:pt x="141" y="113"/>
                  </a:lnTo>
                  <a:lnTo>
                    <a:pt x="141" y="113"/>
                  </a:lnTo>
                  <a:lnTo>
                    <a:pt x="139" y="112"/>
                  </a:lnTo>
                  <a:lnTo>
                    <a:pt x="141" y="112"/>
                  </a:lnTo>
                  <a:lnTo>
                    <a:pt x="141" y="112"/>
                  </a:lnTo>
                  <a:lnTo>
                    <a:pt x="142" y="112"/>
                  </a:lnTo>
                  <a:lnTo>
                    <a:pt x="142" y="112"/>
                  </a:lnTo>
                  <a:lnTo>
                    <a:pt x="142" y="110"/>
                  </a:lnTo>
                  <a:lnTo>
                    <a:pt x="141" y="110"/>
                  </a:lnTo>
                  <a:lnTo>
                    <a:pt x="139" y="110"/>
                  </a:lnTo>
                  <a:lnTo>
                    <a:pt x="137" y="109"/>
                  </a:lnTo>
                  <a:lnTo>
                    <a:pt x="136" y="109"/>
                  </a:lnTo>
                  <a:lnTo>
                    <a:pt x="139" y="109"/>
                  </a:lnTo>
                  <a:lnTo>
                    <a:pt x="141" y="109"/>
                  </a:lnTo>
                  <a:lnTo>
                    <a:pt x="144" y="109"/>
                  </a:lnTo>
                  <a:lnTo>
                    <a:pt x="147" y="110"/>
                  </a:lnTo>
                  <a:lnTo>
                    <a:pt x="148" y="109"/>
                  </a:lnTo>
                  <a:lnTo>
                    <a:pt x="150" y="107"/>
                  </a:lnTo>
                  <a:lnTo>
                    <a:pt x="150" y="107"/>
                  </a:lnTo>
                  <a:lnTo>
                    <a:pt x="147" y="109"/>
                  </a:lnTo>
                  <a:lnTo>
                    <a:pt x="144" y="107"/>
                  </a:lnTo>
                  <a:lnTo>
                    <a:pt x="144" y="107"/>
                  </a:lnTo>
                  <a:lnTo>
                    <a:pt x="142" y="106"/>
                  </a:lnTo>
                  <a:lnTo>
                    <a:pt x="142" y="104"/>
                  </a:lnTo>
                  <a:lnTo>
                    <a:pt x="142" y="102"/>
                  </a:lnTo>
                  <a:lnTo>
                    <a:pt x="142" y="101"/>
                  </a:lnTo>
                  <a:lnTo>
                    <a:pt x="141" y="99"/>
                  </a:lnTo>
                  <a:lnTo>
                    <a:pt x="141" y="98"/>
                  </a:lnTo>
                  <a:lnTo>
                    <a:pt x="139" y="96"/>
                  </a:lnTo>
                  <a:lnTo>
                    <a:pt x="141" y="99"/>
                  </a:lnTo>
                  <a:lnTo>
                    <a:pt x="141" y="101"/>
                  </a:lnTo>
                  <a:lnTo>
                    <a:pt x="141" y="102"/>
                  </a:lnTo>
                  <a:lnTo>
                    <a:pt x="141" y="106"/>
                  </a:lnTo>
                  <a:lnTo>
                    <a:pt x="141" y="107"/>
                  </a:lnTo>
                  <a:lnTo>
                    <a:pt x="139" y="107"/>
                  </a:lnTo>
                  <a:lnTo>
                    <a:pt x="137" y="107"/>
                  </a:lnTo>
                  <a:lnTo>
                    <a:pt x="136" y="107"/>
                  </a:lnTo>
                  <a:lnTo>
                    <a:pt x="136" y="104"/>
                  </a:lnTo>
                  <a:lnTo>
                    <a:pt x="136" y="106"/>
                  </a:lnTo>
                  <a:lnTo>
                    <a:pt x="134" y="107"/>
                  </a:lnTo>
                  <a:lnTo>
                    <a:pt x="133" y="107"/>
                  </a:lnTo>
                  <a:lnTo>
                    <a:pt x="129" y="107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3" y="112"/>
                  </a:lnTo>
                  <a:lnTo>
                    <a:pt x="123" y="113"/>
                  </a:lnTo>
                  <a:lnTo>
                    <a:pt x="123" y="113"/>
                  </a:lnTo>
                  <a:lnTo>
                    <a:pt x="122" y="117"/>
                  </a:lnTo>
                  <a:lnTo>
                    <a:pt x="120" y="117"/>
                  </a:lnTo>
                  <a:lnTo>
                    <a:pt x="117" y="121"/>
                  </a:lnTo>
                  <a:lnTo>
                    <a:pt x="117" y="121"/>
                  </a:lnTo>
                  <a:lnTo>
                    <a:pt x="114" y="121"/>
                  </a:lnTo>
                  <a:lnTo>
                    <a:pt x="112" y="123"/>
                  </a:lnTo>
                  <a:lnTo>
                    <a:pt x="111" y="123"/>
                  </a:lnTo>
                  <a:lnTo>
                    <a:pt x="109" y="123"/>
                  </a:lnTo>
                  <a:lnTo>
                    <a:pt x="107" y="123"/>
                  </a:lnTo>
                  <a:lnTo>
                    <a:pt x="107" y="124"/>
                  </a:lnTo>
                  <a:lnTo>
                    <a:pt x="107" y="126"/>
                  </a:lnTo>
                  <a:lnTo>
                    <a:pt x="109" y="126"/>
                  </a:lnTo>
                  <a:lnTo>
                    <a:pt x="109" y="131"/>
                  </a:lnTo>
                  <a:lnTo>
                    <a:pt x="109" y="132"/>
                  </a:lnTo>
                  <a:lnTo>
                    <a:pt x="109" y="131"/>
                  </a:lnTo>
                  <a:lnTo>
                    <a:pt x="107" y="129"/>
                  </a:lnTo>
                  <a:lnTo>
                    <a:pt x="104" y="129"/>
                  </a:lnTo>
                  <a:lnTo>
                    <a:pt x="103" y="129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2"/>
                  </a:lnTo>
                  <a:lnTo>
                    <a:pt x="96" y="132"/>
                  </a:lnTo>
                  <a:lnTo>
                    <a:pt x="95" y="132"/>
                  </a:lnTo>
                  <a:lnTo>
                    <a:pt x="92" y="131"/>
                  </a:lnTo>
                  <a:lnTo>
                    <a:pt x="88" y="131"/>
                  </a:lnTo>
                  <a:lnTo>
                    <a:pt x="87" y="128"/>
                  </a:lnTo>
                  <a:lnTo>
                    <a:pt x="88" y="128"/>
                  </a:lnTo>
                  <a:lnTo>
                    <a:pt x="88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4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1"/>
                  </a:lnTo>
                  <a:lnTo>
                    <a:pt x="95" y="120"/>
                  </a:lnTo>
                  <a:lnTo>
                    <a:pt x="96" y="118"/>
                  </a:lnTo>
                  <a:lnTo>
                    <a:pt x="98" y="118"/>
                  </a:lnTo>
                  <a:lnTo>
                    <a:pt x="98" y="117"/>
                  </a:lnTo>
                  <a:lnTo>
                    <a:pt x="100" y="115"/>
                  </a:lnTo>
                  <a:lnTo>
                    <a:pt x="98" y="113"/>
                  </a:lnTo>
                  <a:lnTo>
                    <a:pt x="98" y="112"/>
                  </a:lnTo>
                  <a:lnTo>
                    <a:pt x="98" y="110"/>
                  </a:lnTo>
                  <a:lnTo>
                    <a:pt x="98" y="110"/>
                  </a:lnTo>
                  <a:lnTo>
                    <a:pt x="100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0"/>
                  </a:lnTo>
                  <a:lnTo>
                    <a:pt x="104" y="110"/>
                  </a:lnTo>
                  <a:lnTo>
                    <a:pt x="104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7" y="110"/>
                  </a:lnTo>
                  <a:lnTo>
                    <a:pt x="107" y="112"/>
                  </a:lnTo>
                  <a:lnTo>
                    <a:pt x="109" y="110"/>
                  </a:lnTo>
                  <a:lnTo>
                    <a:pt x="109" y="110"/>
                  </a:lnTo>
                  <a:lnTo>
                    <a:pt x="111" y="110"/>
                  </a:lnTo>
                  <a:lnTo>
                    <a:pt x="111" y="112"/>
                  </a:lnTo>
                  <a:lnTo>
                    <a:pt x="112" y="112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5" y="110"/>
                  </a:lnTo>
                  <a:lnTo>
                    <a:pt x="112" y="109"/>
                  </a:lnTo>
                  <a:lnTo>
                    <a:pt x="112" y="107"/>
                  </a:lnTo>
                  <a:lnTo>
                    <a:pt x="112" y="106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09" y="102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99"/>
                  </a:lnTo>
                  <a:lnTo>
                    <a:pt x="106" y="99"/>
                  </a:lnTo>
                  <a:lnTo>
                    <a:pt x="106" y="98"/>
                  </a:lnTo>
                  <a:lnTo>
                    <a:pt x="107" y="98"/>
                  </a:lnTo>
                  <a:lnTo>
                    <a:pt x="107" y="96"/>
                  </a:lnTo>
                  <a:lnTo>
                    <a:pt x="107" y="96"/>
                  </a:lnTo>
                  <a:lnTo>
                    <a:pt x="106" y="94"/>
                  </a:lnTo>
                  <a:lnTo>
                    <a:pt x="106" y="94"/>
                  </a:lnTo>
                  <a:lnTo>
                    <a:pt x="104" y="94"/>
                  </a:lnTo>
                  <a:lnTo>
                    <a:pt x="104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0"/>
                  </a:lnTo>
                  <a:lnTo>
                    <a:pt x="101" y="88"/>
                  </a:lnTo>
                  <a:lnTo>
                    <a:pt x="103" y="87"/>
                  </a:lnTo>
                  <a:lnTo>
                    <a:pt x="103" y="87"/>
                  </a:lnTo>
                  <a:lnTo>
                    <a:pt x="101" y="83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0" y="83"/>
                  </a:lnTo>
                  <a:lnTo>
                    <a:pt x="98" y="83"/>
                  </a:lnTo>
                  <a:lnTo>
                    <a:pt x="98" y="83"/>
                  </a:lnTo>
                  <a:lnTo>
                    <a:pt x="96" y="82"/>
                  </a:lnTo>
                  <a:lnTo>
                    <a:pt x="96" y="80"/>
                  </a:lnTo>
                  <a:lnTo>
                    <a:pt x="93" y="79"/>
                  </a:lnTo>
                  <a:lnTo>
                    <a:pt x="92" y="79"/>
                  </a:lnTo>
                  <a:lnTo>
                    <a:pt x="92" y="80"/>
                  </a:lnTo>
                  <a:lnTo>
                    <a:pt x="92" y="80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88" y="79"/>
                  </a:lnTo>
                  <a:lnTo>
                    <a:pt x="90" y="79"/>
                  </a:lnTo>
                  <a:lnTo>
                    <a:pt x="88" y="77"/>
                  </a:lnTo>
                  <a:lnTo>
                    <a:pt x="87" y="77"/>
                  </a:lnTo>
                  <a:lnTo>
                    <a:pt x="85" y="77"/>
                  </a:lnTo>
                  <a:lnTo>
                    <a:pt x="85" y="77"/>
                  </a:lnTo>
                  <a:lnTo>
                    <a:pt x="85" y="76"/>
                  </a:lnTo>
                  <a:lnTo>
                    <a:pt x="84" y="76"/>
                  </a:lnTo>
                  <a:lnTo>
                    <a:pt x="82" y="76"/>
                  </a:lnTo>
                  <a:lnTo>
                    <a:pt x="82" y="74"/>
                  </a:lnTo>
                  <a:lnTo>
                    <a:pt x="81" y="74"/>
                  </a:lnTo>
                  <a:lnTo>
                    <a:pt x="79" y="74"/>
                  </a:lnTo>
                  <a:lnTo>
                    <a:pt x="77" y="74"/>
                  </a:lnTo>
                  <a:lnTo>
                    <a:pt x="77" y="72"/>
                  </a:lnTo>
                  <a:lnTo>
                    <a:pt x="77" y="74"/>
                  </a:lnTo>
                  <a:lnTo>
                    <a:pt x="76" y="74"/>
                  </a:lnTo>
                  <a:lnTo>
                    <a:pt x="74" y="74"/>
                  </a:lnTo>
                  <a:lnTo>
                    <a:pt x="73" y="76"/>
                  </a:lnTo>
                  <a:lnTo>
                    <a:pt x="70" y="76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65" y="77"/>
                  </a:lnTo>
                  <a:lnTo>
                    <a:pt x="65" y="77"/>
                  </a:lnTo>
                  <a:lnTo>
                    <a:pt x="63" y="77"/>
                  </a:lnTo>
                  <a:lnTo>
                    <a:pt x="62" y="77"/>
                  </a:lnTo>
                  <a:lnTo>
                    <a:pt x="60" y="79"/>
                  </a:lnTo>
                  <a:lnTo>
                    <a:pt x="60" y="80"/>
                  </a:lnTo>
                  <a:lnTo>
                    <a:pt x="59" y="80"/>
                  </a:lnTo>
                  <a:lnTo>
                    <a:pt x="59" y="82"/>
                  </a:lnTo>
                  <a:lnTo>
                    <a:pt x="54" y="82"/>
                  </a:lnTo>
                  <a:lnTo>
                    <a:pt x="51" y="83"/>
                  </a:lnTo>
                  <a:lnTo>
                    <a:pt x="47" y="83"/>
                  </a:lnTo>
                  <a:lnTo>
                    <a:pt x="44" y="85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7"/>
                  </a:lnTo>
                  <a:lnTo>
                    <a:pt x="36" y="83"/>
                  </a:lnTo>
                  <a:lnTo>
                    <a:pt x="35" y="83"/>
                  </a:lnTo>
                  <a:lnTo>
                    <a:pt x="33" y="83"/>
                  </a:lnTo>
                  <a:lnTo>
                    <a:pt x="32" y="83"/>
                  </a:lnTo>
                  <a:lnTo>
                    <a:pt x="30" y="83"/>
                  </a:lnTo>
                  <a:lnTo>
                    <a:pt x="29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1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4" y="80"/>
                  </a:lnTo>
                  <a:lnTo>
                    <a:pt x="13" y="80"/>
                  </a:lnTo>
                  <a:lnTo>
                    <a:pt x="13" y="82"/>
                  </a:lnTo>
                  <a:lnTo>
                    <a:pt x="11" y="82"/>
                  </a:lnTo>
                  <a:lnTo>
                    <a:pt x="11" y="83"/>
                  </a:lnTo>
                  <a:lnTo>
                    <a:pt x="10" y="83"/>
                  </a:lnTo>
                  <a:lnTo>
                    <a:pt x="10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6" y="79"/>
                  </a:lnTo>
                  <a:lnTo>
                    <a:pt x="5" y="79"/>
                  </a:lnTo>
                  <a:lnTo>
                    <a:pt x="3" y="77"/>
                  </a:lnTo>
                  <a:lnTo>
                    <a:pt x="3" y="77"/>
                  </a:lnTo>
                  <a:lnTo>
                    <a:pt x="2" y="77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2" y="69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3" y="65"/>
                  </a:lnTo>
                  <a:lnTo>
                    <a:pt x="5" y="63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61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8" y="61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2"/>
                  </a:lnTo>
                  <a:lnTo>
                    <a:pt x="11" y="49"/>
                  </a:lnTo>
                  <a:lnTo>
                    <a:pt x="11" y="47"/>
                  </a:lnTo>
                  <a:lnTo>
                    <a:pt x="13" y="47"/>
                  </a:lnTo>
                  <a:lnTo>
                    <a:pt x="16" y="44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7" y="35"/>
                  </a:lnTo>
                  <a:lnTo>
                    <a:pt x="29" y="35"/>
                  </a:lnTo>
                  <a:lnTo>
                    <a:pt x="29" y="33"/>
                  </a:lnTo>
                  <a:lnTo>
                    <a:pt x="27" y="31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7" y="27"/>
                  </a:lnTo>
                  <a:lnTo>
                    <a:pt x="25" y="25"/>
                  </a:lnTo>
                  <a:lnTo>
                    <a:pt x="25" y="24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7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2" y="9"/>
                  </a:lnTo>
                  <a:lnTo>
                    <a:pt x="32" y="9"/>
                  </a:lnTo>
                  <a:lnTo>
                    <a:pt x="33" y="9"/>
                  </a:lnTo>
                  <a:lnTo>
                    <a:pt x="35" y="9"/>
                  </a:lnTo>
                  <a:lnTo>
                    <a:pt x="36" y="9"/>
                  </a:lnTo>
                  <a:lnTo>
                    <a:pt x="40" y="8"/>
                  </a:lnTo>
                  <a:lnTo>
                    <a:pt x="41" y="8"/>
                  </a:lnTo>
                  <a:lnTo>
                    <a:pt x="43" y="8"/>
                  </a:lnTo>
                  <a:lnTo>
                    <a:pt x="44" y="8"/>
                  </a:lnTo>
                  <a:lnTo>
                    <a:pt x="49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9"/>
                  </a:lnTo>
                  <a:lnTo>
                    <a:pt x="63" y="11"/>
                  </a:lnTo>
                  <a:lnTo>
                    <a:pt x="66" y="11"/>
                  </a:lnTo>
                  <a:lnTo>
                    <a:pt x="70" y="11"/>
                  </a:lnTo>
                  <a:lnTo>
                    <a:pt x="71" y="11"/>
                  </a:lnTo>
                  <a:lnTo>
                    <a:pt x="73" y="11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4"/>
                  </a:lnTo>
                  <a:lnTo>
                    <a:pt x="76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6"/>
                  </a:lnTo>
                  <a:lnTo>
                    <a:pt x="82" y="14"/>
                  </a:lnTo>
                  <a:lnTo>
                    <a:pt x="82" y="14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4"/>
                  </a:lnTo>
                  <a:lnTo>
                    <a:pt x="87" y="14"/>
                  </a:lnTo>
                  <a:lnTo>
                    <a:pt x="88" y="14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3" y="16"/>
                  </a:lnTo>
                  <a:lnTo>
                    <a:pt x="93" y="17"/>
                  </a:lnTo>
                  <a:lnTo>
                    <a:pt x="95" y="17"/>
                  </a:lnTo>
                  <a:lnTo>
                    <a:pt x="95" y="17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6"/>
                  </a:lnTo>
                  <a:lnTo>
                    <a:pt x="103" y="17"/>
                  </a:lnTo>
                  <a:lnTo>
                    <a:pt x="104" y="19"/>
                  </a:lnTo>
                  <a:lnTo>
                    <a:pt x="106" y="17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12" y="17"/>
                  </a:lnTo>
                  <a:lnTo>
                    <a:pt x="114" y="17"/>
                  </a:lnTo>
                  <a:lnTo>
                    <a:pt x="115" y="17"/>
                  </a:lnTo>
                  <a:lnTo>
                    <a:pt x="117" y="17"/>
                  </a:lnTo>
                  <a:lnTo>
                    <a:pt x="118" y="19"/>
                  </a:lnTo>
                  <a:lnTo>
                    <a:pt x="118" y="19"/>
                  </a:lnTo>
                  <a:lnTo>
                    <a:pt x="120" y="20"/>
                  </a:lnTo>
                  <a:lnTo>
                    <a:pt x="122" y="20"/>
                  </a:lnTo>
                  <a:lnTo>
                    <a:pt x="122" y="20"/>
                  </a:lnTo>
                  <a:lnTo>
                    <a:pt x="123" y="19"/>
                  </a:lnTo>
                  <a:lnTo>
                    <a:pt x="122" y="17"/>
                  </a:lnTo>
                  <a:lnTo>
                    <a:pt x="122" y="17"/>
                  </a:lnTo>
                  <a:lnTo>
                    <a:pt x="122" y="16"/>
                  </a:lnTo>
                  <a:lnTo>
                    <a:pt x="122" y="14"/>
                  </a:lnTo>
                  <a:lnTo>
                    <a:pt x="122" y="13"/>
                  </a:lnTo>
                  <a:lnTo>
                    <a:pt x="123" y="11"/>
                  </a:lnTo>
                  <a:lnTo>
                    <a:pt x="123" y="9"/>
                  </a:lnTo>
                  <a:lnTo>
                    <a:pt x="125" y="8"/>
                  </a:lnTo>
                  <a:lnTo>
                    <a:pt x="126" y="8"/>
                  </a:lnTo>
                  <a:lnTo>
                    <a:pt x="128" y="6"/>
                  </a:lnTo>
                  <a:lnTo>
                    <a:pt x="129" y="5"/>
                  </a:lnTo>
                  <a:lnTo>
                    <a:pt x="131" y="5"/>
                  </a:lnTo>
                  <a:lnTo>
                    <a:pt x="131" y="6"/>
                  </a:lnTo>
                  <a:lnTo>
                    <a:pt x="133" y="5"/>
                  </a:lnTo>
                  <a:lnTo>
                    <a:pt x="136" y="5"/>
                  </a:lnTo>
                  <a:lnTo>
                    <a:pt x="139" y="5"/>
                  </a:lnTo>
                  <a:lnTo>
                    <a:pt x="139" y="5"/>
                  </a:lnTo>
                  <a:lnTo>
                    <a:pt x="141" y="5"/>
                  </a:lnTo>
                  <a:lnTo>
                    <a:pt x="142" y="6"/>
                  </a:lnTo>
                  <a:lnTo>
                    <a:pt x="144" y="6"/>
                  </a:lnTo>
                  <a:lnTo>
                    <a:pt x="144" y="6"/>
                  </a:lnTo>
                  <a:lnTo>
                    <a:pt x="145" y="5"/>
                  </a:lnTo>
                  <a:lnTo>
                    <a:pt x="147" y="5"/>
                  </a:lnTo>
                  <a:lnTo>
                    <a:pt x="147" y="2"/>
                  </a:lnTo>
                  <a:lnTo>
                    <a:pt x="148" y="2"/>
                  </a:lnTo>
                  <a:lnTo>
                    <a:pt x="148" y="0"/>
                  </a:lnTo>
                  <a:lnTo>
                    <a:pt x="150" y="0"/>
                  </a:lnTo>
                  <a:lnTo>
                    <a:pt x="152" y="2"/>
                  </a:lnTo>
                  <a:lnTo>
                    <a:pt x="155" y="2"/>
                  </a:lnTo>
                  <a:lnTo>
                    <a:pt x="155" y="2"/>
                  </a:lnTo>
                  <a:lnTo>
                    <a:pt x="159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4" name="Freeform 30">
              <a:extLst>
                <a:ext uri="{FF2B5EF4-FFF2-40B4-BE49-F238E27FC236}">
                  <a16:creationId xmlns:a16="http://schemas.microsoft.com/office/drawing/2014/main" id="{28D330E0-BC25-4410-BDFC-7B26433A6E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443212"/>
              <a:ext cx="307977" cy="302130"/>
            </a:xfrm>
            <a:custGeom>
              <a:avLst/>
              <a:gdLst>
                <a:gd name="T0" fmla="*/ 145 w 158"/>
                <a:gd name="T1" fmla="*/ 100 h 155"/>
                <a:gd name="T2" fmla="*/ 144 w 158"/>
                <a:gd name="T3" fmla="*/ 74 h 155"/>
                <a:gd name="T4" fmla="*/ 141 w 158"/>
                <a:gd name="T5" fmla="*/ 76 h 155"/>
                <a:gd name="T6" fmla="*/ 149 w 158"/>
                <a:gd name="T7" fmla="*/ 59 h 155"/>
                <a:gd name="T8" fmla="*/ 147 w 158"/>
                <a:gd name="T9" fmla="*/ 57 h 155"/>
                <a:gd name="T10" fmla="*/ 37 w 158"/>
                <a:gd name="T11" fmla="*/ 19 h 155"/>
                <a:gd name="T12" fmla="*/ 32 w 158"/>
                <a:gd name="T13" fmla="*/ 18 h 155"/>
                <a:gd name="T14" fmla="*/ 52 w 158"/>
                <a:gd name="T15" fmla="*/ 18 h 155"/>
                <a:gd name="T16" fmla="*/ 49 w 158"/>
                <a:gd name="T17" fmla="*/ 13 h 155"/>
                <a:gd name="T18" fmla="*/ 34 w 158"/>
                <a:gd name="T19" fmla="*/ 2 h 155"/>
                <a:gd name="T20" fmla="*/ 30 w 158"/>
                <a:gd name="T21" fmla="*/ 19 h 155"/>
                <a:gd name="T22" fmla="*/ 32 w 158"/>
                <a:gd name="T23" fmla="*/ 26 h 155"/>
                <a:gd name="T24" fmla="*/ 35 w 158"/>
                <a:gd name="T25" fmla="*/ 26 h 155"/>
                <a:gd name="T26" fmla="*/ 37 w 158"/>
                <a:gd name="T27" fmla="*/ 21 h 155"/>
                <a:gd name="T28" fmla="*/ 43 w 158"/>
                <a:gd name="T29" fmla="*/ 21 h 155"/>
                <a:gd name="T30" fmla="*/ 48 w 158"/>
                <a:gd name="T31" fmla="*/ 22 h 155"/>
                <a:gd name="T32" fmla="*/ 48 w 158"/>
                <a:gd name="T33" fmla="*/ 27 h 155"/>
                <a:gd name="T34" fmla="*/ 52 w 158"/>
                <a:gd name="T35" fmla="*/ 22 h 155"/>
                <a:gd name="T36" fmla="*/ 62 w 158"/>
                <a:gd name="T37" fmla="*/ 18 h 155"/>
                <a:gd name="T38" fmla="*/ 56 w 158"/>
                <a:gd name="T39" fmla="*/ 16 h 155"/>
                <a:gd name="T40" fmla="*/ 56 w 158"/>
                <a:gd name="T41" fmla="*/ 13 h 155"/>
                <a:gd name="T42" fmla="*/ 59 w 158"/>
                <a:gd name="T43" fmla="*/ 8 h 155"/>
                <a:gd name="T44" fmla="*/ 62 w 158"/>
                <a:gd name="T45" fmla="*/ 7 h 155"/>
                <a:gd name="T46" fmla="*/ 67 w 158"/>
                <a:gd name="T47" fmla="*/ 2 h 155"/>
                <a:gd name="T48" fmla="*/ 93 w 158"/>
                <a:gd name="T49" fmla="*/ 18 h 155"/>
                <a:gd name="T50" fmla="*/ 117 w 158"/>
                <a:gd name="T51" fmla="*/ 30 h 155"/>
                <a:gd name="T52" fmla="*/ 119 w 158"/>
                <a:gd name="T53" fmla="*/ 37 h 155"/>
                <a:gd name="T54" fmla="*/ 131 w 158"/>
                <a:gd name="T55" fmla="*/ 48 h 155"/>
                <a:gd name="T56" fmla="*/ 138 w 158"/>
                <a:gd name="T57" fmla="*/ 60 h 155"/>
                <a:gd name="T58" fmla="*/ 138 w 158"/>
                <a:gd name="T59" fmla="*/ 79 h 155"/>
                <a:gd name="T60" fmla="*/ 141 w 158"/>
                <a:gd name="T61" fmla="*/ 95 h 155"/>
                <a:gd name="T62" fmla="*/ 144 w 158"/>
                <a:gd name="T63" fmla="*/ 114 h 155"/>
                <a:gd name="T64" fmla="*/ 147 w 158"/>
                <a:gd name="T65" fmla="*/ 130 h 155"/>
                <a:gd name="T66" fmla="*/ 158 w 158"/>
                <a:gd name="T67" fmla="*/ 137 h 155"/>
                <a:gd name="T68" fmla="*/ 141 w 158"/>
                <a:gd name="T69" fmla="*/ 147 h 155"/>
                <a:gd name="T70" fmla="*/ 120 w 158"/>
                <a:gd name="T71" fmla="*/ 149 h 155"/>
                <a:gd name="T72" fmla="*/ 109 w 158"/>
                <a:gd name="T73" fmla="*/ 153 h 155"/>
                <a:gd name="T74" fmla="*/ 95 w 158"/>
                <a:gd name="T75" fmla="*/ 153 h 155"/>
                <a:gd name="T76" fmla="*/ 81 w 158"/>
                <a:gd name="T77" fmla="*/ 153 h 155"/>
                <a:gd name="T78" fmla="*/ 75 w 158"/>
                <a:gd name="T79" fmla="*/ 149 h 155"/>
                <a:gd name="T80" fmla="*/ 73 w 158"/>
                <a:gd name="T81" fmla="*/ 139 h 155"/>
                <a:gd name="T82" fmla="*/ 71 w 158"/>
                <a:gd name="T83" fmla="*/ 130 h 155"/>
                <a:gd name="T84" fmla="*/ 63 w 158"/>
                <a:gd name="T85" fmla="*/ 125 h 155"/>
                <a:gd name="T86" fmla="*/ 52 w 158"/>
                <a:gd name="T87" fmla="*/ 123 h 155"/>
                <a:gd name="T88" fmla="*/ 41 w 158"/>
                <a:gd name="T89" fmla="*/ 119 h 155"/>
                <a:gd name="T90" fmla="*/ 32 w 158"/>
                <a:gd name="T91" fmla="*/ 114 h 155"/>
                <a:gd name="T92" fmla="*/ 24 w 158"/>
                <a:gd name="T93" fmla="*/ 111 h 155"/>
                <a:gd name="T94" fmla="*/ 21 w 158"/>
                <a:gd name="T95" fmla="*/ 104 h 155"/>
                <a:gd name="T96" fmla="*/ 15 w 158"/>
                <a:gd name="T97" fmla="*/ 95 h 155"/>
                <a:gd name="T98" fmla="*/ 15 w 158"/>
                <a:gd name="T99" fmla="*/ 87 h 155"/>
                <a:gd name="T100" fmla="*/ 8 w 158"/>
                <a:gd name="T101" fmla="*/ 79 h 155"/>
                <a:gd name="T102" fmla="*/ 2 w 158"/>
                <a:gd name="T103" fmla="*/ 74 h 155"/>
                <a:gd name="T104" fmla="*/ 5 w 158"/>
                <a:gd name="T105" fmla="*/ 70 h 155"/>
                <a:gd name="T106" fmla="*/ 4 w 158"/>
                <a:gd name="T107" fmla="*/ 60 h 155"/>
                <a:gd name="T108" fmla="*/ 0 w 158"/>
                <a:gd name="T109" fmla="*/ 56 h 155"/>
                <a:gd name="T110" fmla="*/ 11 w 158"/>
                <a:gd name="T111" fmla="*/ 40 h 155"/>
                <a:gd name="T112" fmla="*/ 16 w 158"/>
                <a:gd name="T113" fmla="*/ 34 h 155"/>
                <a:gd name="T114" fmla="*/ 15 w 158"/>
                <a:gd name="T115" fmla="*/ 29 h 155"/>
                <a:gd name="T116" fmla="*/ 13 w 158"/>
                <a:gd name="T117" fmla="*/ 24 h 155"/>
                <a:gd name="T118" fmla="*/ 19 w 158"/>
                <a:gd name="T119" fmla="*/ 19 h 155"/>
                <a:gd name="T120" fmla="*/ 16 w 158"/>
                <a:gd name="T121" fmla="*/ 7 h 155"/>
                <a:gd name="T122" fmla="*/ 18 w 158"/>
                <a:gd name="T123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8" h="155">
                  <a:moveTo>
                    <a:pt x="150" y="97"/>
                  </a:moveTo>
                  <a:lnTo>
                    <a:pt x="150" y="98"/>
                  </a:lnTo>
                  <a:lnTo>
                    <a:pt x="149" y="100"/>
                  </a:lnTo>
                  <a:lnTo>
                    <a:pt x="147" y="100"/>
                  </a:lnTo>
                  <a:lnTo>
                    <a:pt x="147" y="101"/>
                  </a:lnTo>
                  <a:lnTo>
                    <a:pt x="145" y="101"/>
                  </a:lnTo>
                  <a:lnTo>
                    <a:pt x="145" y="101"/>
                  </a:lnTo>
                  <a:lnTo>
                    <a:pt x="145" y="100"/>
                  </a:lnTo>
                  <a:lnTo>
                    <a:pt x="145" y="100"/>
                  </a:lnTo>
                  <a:lnTo>
                    <a:pt x="147" y="100"/>
                  </a:lnTo>
                  <a:lnTo>
                    <a:pt x="149" y="98"/>
                  </a:lnTo>
                  <a:lnTo>
                    <a:pt x="150" y="97"/>
                  </a:lnTo>
                  <a:lnTo>
                    <a:pt x="150" y="97"/>
                  </a:lnTo>
                  <a:close/>
                  <a:moveTo>
                    <a:pt x="141" y="68"/>
                  </a:moveTo>
                  <a:lnTo>
                    <a:pt x="142" y="70"/>
                  </a:lnTo>
                  <a:lnTo>
                    <a:pt x="142" y="71"/>
                  </a:lnTo>
                  <a:lnTo>
                    <a:pt x="142" y="74"/>
                  </a:lnTo>
                  <a:lnTo>
                    <a:pt x="144" y="74"/>
                  </a:lnTo>
                  <a:lnTo>
                    <a:pt x="144" y="74"/>
                  </a:lnTo>
                  <a:lnTo>
                    <a:pt x="145" y="78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2" y="79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39" y="74"/>
                  </a:lnTo>
                  <a:lnTo>
                    <a:pt x="139" y="74"/>
                  </a:lnTo>
                  <a:lnTo>
                    <a:pt x="139" y="71"/>
                  </a:lnTo>
                  <a:lnTo>
                    <a:pt x="141" y="70"/>
                  </a:lnTo>
                  <a:lnTo>
                    <a:pt x="141" y="68"/>
                  </a:lnTo>
                  <a:close/>
                  <a:moveTo>
                    <a:pt x="149" y="57"/>
                  </a:moveTo>
                  <a:lnTo>
                    <a:pt x="149" y="57"/>
                  </a:lnTo>
                  <a:lnTo>
                    <a:pt x="149" y="59"/>
                  </a:lnTo>
                  <a:lnTo>
                    <a:pt x="149" y="60"/>
                  </a:lnTo>
                  <a:lnTo>
                    <a:pt x="149" y="62"/>
                  </a:lnTo>
                  <a:lnTo>
                    <a:pt x="149" y="63"/>
                  </a:lnTo>
                  <a:lnTo>
                    <a:pt x="147" y="65"/>
                  </a:lnTo>
                  <a:lnTo>
                    <a:pt x="147" y="65"/>
                  </a:lnTo>
                  <a:lnTo>
                    <a:pt x="147" y="63"/>
                  </a:lnTo>
                  <a:lnTo>
                    <a:pt x="145" y="63"/>
                  </a:lnTo>
                  <a:lnTo>
                    <a:pt x="147" y="60"/>
                  </a:lnTo>
                  <a:lnTo>
                    <a:pt x="147" y="57"/>
                  </a:lnTo>
                  <a:lnTo>
                    <a:pt x="147" y="57"/>
                  </a:lnTo>
                  <a:lnTo>
                    <a:pt x="149" y="57"/>
                  </a:lnTo>
                  <a:close/>
                  <a:moveTo>
                    <a:pt x="32" y="18"/>
                  </a:move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5" y="19"/>
                  </a:lnTo>
                  <a:lnTo>
                    <a:pt x="37" y="18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5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2" y="19"/>
                  </a:lnTo>
                  <a:lnTo>
                    <a:pt x="32" y="18"/>
                  </a:lnTo>
                  <a:lnTo>
                    <a:pt x="32" y="18"/>
                  </a:lnTo>
                  <a:close/>
                  <a:moveTo>
                    <a:pt x="49" y="13"/>
                  </a:moveTo>
                  <a:lnTo>
                    <a:pt x="49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51" y="18"/>
                  </a:lnTo>
                  <a:lnTo>
                    <a:pt x="49" y="16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8" y="15"/>
                  </a:lnTo>
                  <a:lnTo>
                    <a:pt x="48" y="15"/>
                  </a:lnTo>
                  <a:lnTo>
                    <a:pt x="48" y="13"/>
                  </a:lnTo>
                  <a:lnTo>
                    <a:pt x="49" y="13"/>
                  </a:lnTo>
                  <a:close/>
                  <a:moveTo>
                    <a:pt x="18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5"/>
                  </a:lnTo>
                  <a:lnTo>
                    <a:pt x="32" y="7"/>
                  </a:lnTo>
                  <a:lnTo>
                    <a:pt x="32" y="8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0" y="16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6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8" y="21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21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2"/>
                  </a:lnTo>
                  <a:lnTo>
                    <a:pt x="45" y="21"/>
                  </a:lnTo>
                  <a:lnTo>
                    <a:pt x="45" y="21"/>
                  </a:lnTo>
                  <a:lnTo>
                    <a:pt x="45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8" y="27"/>
                  </a:lnTo>
                  <a:lnTo>
                    <a:pt x="46" y="27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9" y="27"/>
                  </a:lnTo>
                  <a:lnTo>
                    <a:pt x="49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8" y="21"/>
                  </a:lnTo>
                  <a:lnTo>
                    <a:pt x="49" y="21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2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1"/>
                  </a:lnTo>
                  <a:lnTo>
                    <a:pt x="57" y="21"/>
                  </a:lnTo>
                  <a:lnTo>
                    <a:pt x="59" y="21"/>
                  </a:lnTo>
                  <a:lnTo>
                    <a:pt x="60" y="18"/>
                  </a:lnTo>
                  <a:lnTo>
                    <a:pt x="62" y="18"/>
                  </a:lnTo>
                  <a:lnTo>
                    <a:pt x="62" y="18"/>
                  </a:lnTo>
                  <a:lnTo>
                    <a:pt x="62" y="16"/>
                  </a:lnTo>
                  <a:lnTo>
                    <a:pt x="60" y="16"/>
                  </a:lnTo>
                  <a:lnTo>
                    <a:pt x="59" y="18"/>
                  </a:lnTo>
                  <a:lnTo>
                    <a:pt x="57" y="18"/>
                  </a:lnTo>
                  <a:lnTo>
                    <a:pt x="54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4" y="15"/>
                  </a:lnTo>
                  <a:lnTo>
                    <a:pt x="56" y="16"/>
                  </a:lnTo>
                  <a:lnTo>
                    <a:pt x="56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6" y="15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6" y="13"/>
                  </a:lnTo>
                  <a:lnTo>
                    <a:pt x="56" y="13"/>
                  </a:lnTo>
                  <a:lnTo>
                    <a:pt x="57" y="13"/>
                  </a:lnTo>
                  <a:lnTo>
                    <a:pt x="57" y="11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60" y="10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67" y="2"/>
                  </a:lnTo>
                  <a:lnTo>
                    <a:pt x="70" y="4"/>
                  </a:lnTo>
                  <a:lnTo>
                    <a:pt x="73" y="5"/>
                  </a:lnTo>
                  <a:lnTo>
                    <a:pt x="76" y="7"/>
                  </a:lnTo>
                  <a:lnTo>
                    <a:pt x="79" y="8"/>
                  </a:lnTo>
                  <a:lnTo>
                    <a:pt x="81" y="10"/>
                  </a:lnTo>
                  <a:lnTo>
                    <a:pt x="84" y="11"/>
                  </a:lnTo>
                  <a:lnTo>
                    <a:pt x="87" y="15"/>
                  </a:lnTo>
                  <a:lnTo>
                    <a:pt x="90" y="16"/>
                  </a:lnTo>
                  <a:lnTo>
                    <a:pt x="93" y="18"/>
                  </a:lnTo>
                  <a:lnTo>
                    <a:pt x="97" y="19"/>
                  </a:lnTo>
                  <a:lnTo>
                    <a:pt x="100" y="21"/>
                  </a:lnTo>
                  <a:lnTo>
                    <a:pt x="103" y="22"/>
                  </a:lnTo>
                  <a:lnTo>
                    <a:pt x="106" y="24"/>
                  </a:lnTo>
                  <a:lnTo>
                    <a:pt x="109" y="26"/>
                  </a:lnTo>
                  <a:lnTo>
                    <a:pt x="112" y="27"/>
                  </a:lnTo>
                  <a:lnTo>
                    <a:pt x="115" y="29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2"/>
                  </a:lnTo>
                  <a:lnTo>
                    <a:pt x="117" y="34"/>
                  </a:lnTo>
                  <a:lnTo>
                    <a:pt x="117" y="34"/>
                  </a:lnTo>
                  <a:lnTo>
                    <a:pt x="117" y="35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9" y="37"/>
                  </a:lnTo>
                  <a:lnTo>
                    <a:pt x="119" y="37"/>
                  </a:lnTo>
                  <a:lnTo>
                    <a:pt x="119" y="38"/>
                  </a:lnTo>
                  <a:lnTo>
                    <a:pt x="119" y="40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6" y="51"/>
                  </a:lnTo>
                  <a:lnTo>
                    <a:pt x="138" y="52"/>
                  </a:lnTo>
                  <a:lnTo>
                    <a:pt x="139" y="54"/>
                  </a:lnTo>
                  <a:lnTo>
                    <a:pt x="139" y="54"/>
                  </a:lnTo>
                  <a:lnTo>
                    <a:pt x="139" y="56"/>
                  </a:lnTo>
                  <a:lnTo>
                    <a:pt x="138" y="57"/>
                  </a:lnTo>
                  <a:lnTo>
                    <a:pt x="138" y="59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6" y="65"/>
                  </a:lnTo>
                  <a:lnTo>
                    <a:pt x="136" y="67"/>
                  </a:lnTo>
                  <a:lnTo>
                    <a:pt x="134" y="71"/>
                  </a:lnTo>
                  <a:lnTo>
                    <a:pt x="134" y="73"/>
                  </a:lnTo>
                  <a:lnTo>
                    <a:pt x="134" y="76"/>
                  </a:lnTo>
                  <a:lnTo>
                    <a:pt x="134" y="78"/>
                  </a:lnTo>
                  <a:lnTo>
                    <a:pt x="136" y="79"/>
                  </a:lnTo>
                  <a:lnTo>
                    <a:pt x="138" y="79"/>
                  </a:lnTo>
                  <a:lnTo>
                    <a:pt x="138" y="81"/>
                  </a:lnTo>
                  <a:lnTo>
                    <a:pt x="139" y="82"/>
                  </a:lnTo>
                  <a:lnTo>
                    <a:pt x="141" y="84"/>
                  </a:lnTo>
                  <a:lnTo>
                    <a:pt x="144" y="86"/>
                  </a:lnTo>
                  <a:lnTo>
                    <a:pt x="144" y="87"/>
                  </a:lnTo>
                  <a:lnTo>
                    <a:pt x="144" y="89"/>
                  </a:lnTo>
                  <a:lnTo>
                    <a:pt x="142" y="90"/>
                  </a:lnTo>
                  <a:lnTo>
                    <a:pt x="142" y="92"/>
                  </a:lnTo>
                  <a:lnTo>
                    <a:pt x="141" y="95"/>
                  </a:lnTo>
                  <a:lnTo>
                    <a:pt x="141" y="98"/>
                  </a:lnTo>
                  <a:lnTo>
                    <a:pt x="141" y="98"/>
                  </a:lnTo>
                  <a:lnTo>
                    <a:pt x="142" y="98"/>
                  </a:lnTo>
                  <a:lnTo>
                    <a:pt x="142" y="101"/>
                  </a:lnTo>
                  <a:lnTo>
                    <a:pt x="141" y="104"/>
                  </a:lnTo>
                  <a:lnTo>
                    <a:pt x="141" y="106"/>
                  </a:lnTo>
                  <a:lnTo>
                    <a:pt x="141" y="108"/>
                  </a:lnTo>
                  <a:lnTo>
                    <a:pt x="142" y="112"/>
                  </a:lnTo>
                  <a:lnTo>
                    <a:pt x="144" y="114"/>
                  </a:lnTo>
                  <a:lnTo>
                    <a:pt x="144" y="114"/>
                  </a:lnTo>
                  <a:lnTo>
                    <a:pt x="142" y="115"/>
                  </a:lnTo>
                  <a:lnTo>
                    <a:pt x="145" y="119"/>
                  </a:lnTo>
                  <a:lnTo>
                    <a:pt x="145" y="122"/>
                  </a:lnTo>
                  <a:lnTo>
                    <a:pt x="147" y="125"/>
                  </a:lnTo>
                  <a:lnTo>
                    <a:pt x="147" y="126"/>
                  </a:lnTo>
                  <a:lnTo>
                    <a:pt x="147" y="128"/>
                  </a:lnTo>
                  <a:lnTo>
                    <a:pt x="149" y="130"/>
                  </a:lnTo>
                  <a:lnTo>
                    <a:pt x="147" y="130"/>
                  </a:lnTo>
                  <a:lnTo>
                    <a:pt x="149" y="131"/>
                  </a:lnTo>
                  <a:lnTo>
                    <a:pt x="150" y="131"/>
                  </a:lnTo>
                  <a:lnTo>
                    <a:pt x="150" y="133"/>
                  </a:lnTo>
                  <a:lnTo>
                    <a:pt x="152" y="133"/>
                  </a:lnTo>
                  <a:lnTo>
                    <a:pt x="153" y="133"/>
                  </a:lnTo>
                  <a:lnTo>
                    <a:pt x="153" y="134"/>
                  </a:lnTo>
                  <a:lnTo>
                    <a:pt x="156" y="136"/>
                  </a:lnTo>
                  <a:lnTo>
                    <a:pt x="156" y="136"/>
                  </a:lnTo>
                  <a:lnTo>
                    <a:pt x="158" y="137"/>
                  </a:lnTo>
                  <a:lnTo>
                    <a:pt x="158" y="137"/>
                  </a:lnTo>
                  <a:lnTo>
                    <a:pt x="156" y="139"/>
                  </a:lnTo>
                  <a:lnTo>
                    <a:pt x="153" y="141"/>
                  </a:lnTo>
                  <a:lnTo>
                    <a:pt x="150" y="142"/>
                  </a:lnTo>
                  <a:lnTo>
                    <a:pt x="149" y="144"/>
                  </a:lnTo>
                  <a:lnTo>
                    <a:pt x="147" y="144"/>
                  </a:lnTo>
                  <a:lnTo>
                    <a:pt x="145" y="144"/>
                  </a:lnTo>
                  <a:lnTo>
                    <a:pt x="142" y="145"/>
                  </a:lnTo>
                  <a:lnTo>
                    <a:pt x="141" y="147"/>
                  </a:lnTo>
                  <a:lnTo>
                    <a:pt x="139" y="147"/>
                  </a:lnTo>
                  <a:lnTo>
                    <a:pt x="136" y="147"/>
                  </a:lnTo>
                  <a:lnTo>
                    <a:pt x="133" y="149"/>
                  </a:lnTo>
                  <a:lnTo>
                    <a:pt x="131" y="150"/>
                  </a:lnTo>
                  <a:lnTo>
                    <a:pt x="130" y="150"/>
                  </a:lnTo>
                  <a:lnTo>
                    <a:pt x="127" y="150"/>
                  </a:lnTo>
                  <a:lnTo>
                    <a:pt x="125" y="149"/>
                  </a:lnTo>
                  <a:lnTo>
                    <a:pt x="122" y="149"/>
                  </a:lnTo>
                  <a:lnTo>
                    <a:pt x="120" y="149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20" y="152"/>
                  </a:lnTo>
                  <a:lnTo>
                    <a:pt x="119" y="153"/>
                  </a:lnTo>
                  <a:lnTo>
                    <a:pt x="115" y="155"/>
                  </a:lnTo>
                  <a:lnTo>
                    <a:pt x="112" y="155"/>
                  </a:lnTo>
                  <a:lnTo>
                    <a:pt x="111" y="155"/>
                  </a:lnTo>
                  <a:lnTo>
                    <a:pt x="109" y="155"/>
                  </a:lnTo>
                  <a:lnTo>
                    <a:pt x="109" y="153"/>
                  </a:lnTo>
                  <a:lnTo>
                    <a:pt x="108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98" y="155"/>
                  </a:lnTo>
                  <a:lnTo>
                    <a:pt x="97" y="155"/>
                  </a:lnTo>
                  <a:lnTo>
                    <a:pt x="95" y="153"/>
                  </a:lnTo>
                  <a:lnTo>
                    <a:pt x="95" y="153"/>
                  </a:lnTo>
                  <a:lnTo>
                    <a:pt x="92" y="152"/>
                  </a:lnTo>
                  <a:lnTo>
                    <a:pt x="90" y="152"/>
                  </a:lnTo>
                  <a:lnTo>
                    <a:pt x="89" y="153"/>
                  </a:lnTo>
                  <a:lnTo>
                    <a:pt x="87" y="153"/>
                  </a:lnTo>
                  <a:lnTo>
                    <a:pt x="87" y="153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4" y="153"/>
                  </a:lnTo>
                  <a:lnTo>
                    <a:pt x="81" y="153"/>
                  </a:lnTo>
                  <a:lnTo>
                    <a:pt x="78" y="153"/>
                  </a:lnTo>
                  <a:lnTo>
                    <a:pt x="78" y="153"/>
                  </a:lnTo>
                  <a:lnTo>
                    <a:pt x="78" y="152"/>
                  </a:lnTo>
                  <a:lnTo>
                    <a:pt x="78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5" y="149"/>
                  </a:lnTo>
                  <a:lnTo>
                    <a:pt x="75" y="149"/>
                  </a:lnTo>
                  <a:lnTo>
                    <a:pt x="75" y="147"/>
                  </a:lnTo>
                  <a:lnTo>
                    <a:pt x="73" y="147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2"/>
                  </a:lnTo>
                  <a:lnTo>
                    <a:pt x="75" y="142"/>
                  </a:lnTo>
                  <a:lnTo>
                    <a:pt x="75" y="141"/>
                  </a:lnTo>
                  <a:lnTo>
                    <a:pt x="73" y="139"/>
                  </a:lnTo>
                  <a:lnTo>
                    <a:pt x="73" y="137"/>
                  </a:lnTo>
                  <a:lnTo>
                    <a:pt x="73" y="137"/>
                  </a:lnTo>
                  <a:lnTo>
                    <a:pt x="73" y="136"/>
                  </a:lnTo>
                  <a:lnTo>
                    <a:pt x="73" y="136"/>
                  </a:lnTo>
                  <a:lnTo>
                    <a:pt x="73" y="134"/>
                  </a:lnTo>
                  <a:lnTo>
                    <a:pt x="73" y="134"/>
                  </a:lnTo>
                  <a:lnTo>
                    <a:pt x="71" y="131"/>
                  </a:lnTo>
                  <a:lnTo>
                    <a:pt x="71" y="131"/>
                  </a:lnTo>
                  <a:lnTo>
                    <a:pt x="71" y="130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65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2" y="125"/>
                  </a:lnTo>
                  <a:lnTo>
                    <a:pt x="62" y="125"/>
                  </a:lnTo>
                  <a:lnTo>
                    <a:pt x="60" y="125"/>
                  </a:lnTo>
                  <a:lnTo>
                    <a:pt x="60" y="125"/>
                  </a:lnTo>
                  <a:lnTo>
                    <a:pt x="57" y="125"/>
                  </a:lnTo>
                  <a:lnTo>
                    <a:pt x="57" y="125"/>
                  </a:lnTo>
                  <a:lnTo>
                    <a:pt x="56" y="125"/>
                  </a:lnTo>
                  <a:lnTo>
                    <a:pt x="54" y="123"/>
                  </a:lnTo>
                  <a:lnTo>
                    <a:pt x="52" y="123"/>
                  </a:lnTo>
                  <a:lnTo>
                    <a:pt x="52" y="123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8" y="122"/>
                  </a:lnTo>
                  <a:lnTo>
                    <a:pt x="46" y="120"/>
                  </a:lnTo>
                  <a:lnTo>
                    <a:pt x="45" y="120"/>
                  </a:lnTo>
                  <a:lnTo>
                    <a:pt x="43" y="119"/>
                  </a:lnTo>
                  <a:lnTo>
                    <a:pt x="41" y="119"/>
                  </a:lnTo>
                  <a:lnTo>
                    <a:pt x="40" y="117"/>
                  </a:lnTo>
                  <a:lnTo>
                    <a:pt x="38" y="117"/>
                  </a:lnTo>
                  <a:lnTo>
                    <a:pt x="37" y="117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7" y="111"/>
                  </a:lnTo>
                  <a:lnTo>
                    <a:pt x="26" y="111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8"/>
                  </a:lnTo>
                  <a:lnTo>
                    <a:pt x="22" y="108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3"/>
                  </a:lnTo>
                  <a:lnTo>
                    <a:pt x="21" y="103"/>
                  </a:lnTo>
                  <a:lnTo>
                    <a:pt x="19" y="103"/>
                  </a:lnTo>
                  <a:lnTo>
                    <a:pt x="19" y="103"/>
                  </a:lnTo>
                  <a:lnTo>
                    <a:pt x="19" y="101"/>
                  </a:lnTo>
                  <a:lnTo>
                    <a:pt x="18" y="100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5" y="93"/>
                  </a:lnTo>
                  <a:lnTo>
                    <a:pt x="15" y="92"/>
                  </a:lnTo>
                  <a:lnTo>
                    <a:pt x="15" y="90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5" y="86"/>
                  </a:lnTo>
                  <a:lnTo>
                    <a:pt x="13" y="86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5" y="73"/>
                  </a:lnTo>
                  <a:lnTo>
                    <a:pt x="5" y="71"/>
                  </a:lnTo>
                  <a:lnTo>
                    <a:pt x="5" y="71"/>
                  </a:lnTo>
                  <a:lnTo>
                    <a:pt x="5" y="70"/>
                  </a:lnTo>
                  <a:lnTo>
                    <a:pt x="5" y="70"/>
                  </a:lnTo>
                  <a:lnTo>
                    <a:pt x="5" y="67"/>
                  </a:lnTo>
                  <a:lnTo>
                    <a:pt x="4" y="65"/>
                  </a:lnTo>
                  <a:lnTo>
                    <a:pt x="4" y="65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2"/>
                  </a:lnTo>
                  <a:lnTo>
                    <a:pt x="4" y="62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2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4" y="49"/>
                  </a:lnTo>
                  <a:lnTo>
                    <a:pt x="5" y="48"/>
                  </a:lnTo>
                  <a:lnTo>
                    <a:pt x="8" y="45"/>
                  </a:lnTo>
                  <a:lnTo>
                    <a:pt x="10" y="43"/>
                  </a:lnTo>
                  <a:lnTo>
                    <a:pt x="10" y="41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3" y="38"/>
                  </a:lnTo>
                  <a:lnTo>
                    <a:pt x="15" y="37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5" y="35"/>
                  </a:lnTo>
                  <a:lnTo>
                    <a:pt x="16" y="35"/>
                  </a:lnTo>
                  <a:lnTo>
                    <a:pt x="16" y="34"/>
                  </a:lnTo>
                  <a:lnTo>
                    <a:pt x="18" y="34"/>
                  </a:lnTo>
                  <a:lnTo>
                    <a:pt x="18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29"/>
                  </a:lnTo>
                  <a:lnTo>
                    <a:pt x="16" y="29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3" y="4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5" name="Freeform 31">
              <a:extLst>
                <a:ext uri="{FF2B5EF4-FFF2-40B4-BE49-F238E27FC236}">
                  <a16:creationId xmlns:a16="http://schemas.microsoft.com/office/drawing/2014/main" id="{224C6C3F-E6B1-40B5-BD0C-F0A120BA76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96213" y="3694711"/>
              <a:ext cx="105258" cy="97461"/>
            </a:xfrm>
            <a:custGeom>
              <a:avLst/>
              <a:gdLst>
                <a:gd name="T0" fmla="*/ 4 w 54"/>
                <a:gd name="T1" fmla="*/ 13 h 50"/>
                <a:gd name="T2" fmla="*/ 0 w 54"/>
                <a:gd name="T3" fmla="*/ 13 h 50"/>
                <a:gd name="T4" fmla="*/ 2 w 54"/>
                <a:gd name="T5" fmla="*/ 13 h 50"/>
                <a:gd name="T6" fmla="*/ 48 w 54"/>
                <a:gd name="T7" fmla="*/ 0 h 50"/>
                <a:gd name="T8" fmla="*/ 49 w 54"/>
                <a:gd name="T9" fmla="*/ 0 h 50"/>
                <a:gd name="T10" fmla="*/ 51 w 54"/>
                <a:gd name="T11" fmla="*/ 2 h 50"/>
                <a:gd name="T12" fmla="*/ 52 w 54"/>
                <a:gd name="T13" fmla="*/ 3 h 50"/>
                <a:gd name="T14" fmla="*/ 52 w 54"/>
                <a:gd name="T15" fmla="*/ 6 h 50"/>
                <a:gd name="T16" fmla="*/ 52 w 54"/>
                <a:gd name="T17" fmla="*/ 8 h 50"/>
                <a:gd name="T18" fmla="*/ 52 w 54"/>
                <a:gd name="T19" fmla="*/ 11 h 50"/>
                <a:gd name="T20" fmla="*/ 49 w 54"/>
                <a:gd name="T21" fmla="*/ 17 h 50"/>
                <a:gd name="T22" fmla="*/ 48 w 54"/>
                <a:gd name="T23" fmla="*/ 22 h 50"/>
                <a:gd name="T24" fmla="*/ 46 w 54"/>
                <a:gd name="T25" fmla="*/ 28 h 50"/>
                <a:gd name="T26" fmla="*/ 45 w 54"/>
                <a:gd name="T27" fmla="*/ 33 h 50"/>
                <a:gd name="T28" fmla="*/ 43 w 54"/>
                <a:gd name="T29" fmla="*/ 38 h 50"/>
                <a:gd name="T30" fmla="*/ 40 w 54"/>
                <a:gd name="T31" fmla="*/ 43 h 50"/>
                <a:gd name="T32" fmla="*/ 38 w 54"/>
                <a:gd name="T33" fmla="*/ 46 h 50"/>
                <a:gd name="T34" fmla="*/ 38 w 54"/>
                <a:gd name="T35" fmla="*/ 49 h 50"/>
                <a:gd name="T36" fmla="*/ 37 w 54"/>
                <a:gd name="T37" fmla="*/ 50 h 50"/>
                <a:gd name="T38" fmla="*/ 35 w 54"/>
                <a:gd name="T39" fmla="*/ 47 h 50"/>
                <a:gd name="T40" fmla="*/ 33 w 54"/>
                <a:gd name="T41" fmla="*/ 44 h 50"/>
                <a:gd name="T42" fmla="*/ 30 w 54"/>
                <a:gd name="T43" fmla="*/ 43 h 50"/>
                <a:gd name="T44" fmla="*/ 30 w 54"/>
                <a:gd name="T45" fmla="*/ 41 h 50"/>
                <a:gd name="T46" fmla="*/ 29 w 54"/>
                <a:gd name="T47" fmla="*/ 39 h 50"/>
                <a:gd name="T48" fmla="*/ 27 w 54"/>
                <a:gd name="T49" fmla="*/ 33 h 50"/>
                <a:gd name="T50" fmla="*/ 27 w 54"/>
                <a:gd name="T51" fmla="*/ 32 h 50"/>
                <a:gd name="T52" fmla="*/ 27 w 54"/>
                <a:gd name="T53" fmla="*/ 30 h 50"/>
                <a:gd name="T54" fmla="*/ 27 w 54"/>
                <a:gd name="T55" fmla="*/ 27 h 50"/>
                <a:gd name="T56" fmla="*/ 27 w 54"/>
                <a:gd name="T57" fmla="*/ 24 h 50"/>
                <a:gd name="T58" fmla="*/ 37 w 54"/>
                <a:gd name="T59" fmla="*/ 9 h 50"/>
                <a:gd name="T60" fmla="*/ 38 w 54"/>
                <a:gd name="T61" fmla="*/ 6 h 50"/>
                <a:gd name="T62" fmla="*/ 40 w 54"/>
                <a:gd name="T63" fmla="*/ 3 h 50"/>
                <a:gd name="T64" fmla="*/ 45 w 54"/>
                <a:gd name="T65" fmla="*/ 2 h 50"/>
                <a:gd name="T66" fmla="*/ 48 w 54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4" h="50">
                  <a:moveTo>
                    <a:pt x="2" y="11"/>
                  </a:moveTo>
                  <a:lnTo>
                    <a:pt x="4" y="13"/>
                  </a:lnTo>
                  <a:lnTo>
                    <a:pt x="4" y="13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2" y="13"/>
                  </a:lnTo>
                  <a:lnTo>
                    <a:pt x="2" y="11"/>
                  </a:lnTo>
                  <a:close/>
                  <a:moveTo>
                    <a:pt x="48" y="0"/>
                  </a:moveTo>
                  <a:lnTo>
                    <a:pt x="49" y="0"/>
                  </a:lnTo>
                  <a:lnTo>
                    <a:pt x="49" y="0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2" y="2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4"/>
                  </a:lnTo>
                  <a:lnTo>
                    <a:pt x="49" y="17"/>
                  </a:lnTo>
                  <a:lnTo>
                    <a:pt x="49" y="19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6" y="28"/>
                  </a:lnTo>
                  <a:lnTo>
                    <a:pt x="46" y="32"/>
                  </a:lnTo>
                  <a:lnTo>
                    <a:pt x="45" y="33"/>
                  </a:lnTo>
                  <a:lnTo>
                    <a:pt x="45" y="35"/>
                  </a:lnTo>
                  <a:lnTo>
                    <a:pt x="43" y="38"/>
                  </a:lnTo>
                  <a:lnTo>
                    <a:pt x="40" y="39"/>
                  </a:lnTo>
                  <a:lnTo>
                    <a:pt x="40" y="43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2" y="43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29" y="39"/>
                  </a:lnTo>
                  <a:lnTo>
                    <a:pt x="29" y="39"/>
                  </a:lnTo>
                  <a:lnTo>
                    <a:pt x="27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27" y="30"/>
                  </a:lnTo>
                  <a:lnTo>
                    <a:pt x="27" y="28"/>
                  </a:lnTo>
                  <a:lnTo>
                    <a:pt x="27" y="27"/>
                  </a:lnTo>
                  <a:lnTo>
                    <a:pt x="27" y="24"/>
                  </a:lnTo>
                  <a:lnTo>
                    <a:pt x="27" y="24"/>
                  </a:lnTo>
                  <a:lnTo>
                    <a:pt x="35" y="13"/>
                  </a:lnTo>
                  <a:lnTo>
                    <a:pt x="37" y="9"/>
                  </a:lnTo>
                  <a:lnTo>
                    <a:pt x="38" y="8"/>
                  </a:lnTo>
                  <a:lnTo>
                    <a:pt x="38" y="6"/>
                  </a:lnTo>
                  <a:lnTo>
                    <a:pt x="40" y="5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5" y="2"/>
                  </a:lnTo>
                  <a:lnTo>
                    <a:pt x="46" y="0"/>
                  </a:lnTo>
                  <a:lnTo>
                    <a:pt x="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6" name="Freeform 32">
              <a:extLst>
                <a:ext uri="{FF2B5EF4-FFF2-40B4-BE49-F238E27FC236}">
                  <a16:creationId xmlns:a16="http://schemas.microsoft.com/office/drawing/2014/main" id="{E59538FC-292F-4B68-BBA3-1D3B6E8B4F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4096251"/>
              <a:ext cx="40934" cy="37036"/>
            </a:xfrm>
            <a:custGeom>
              <a:avLst/>
              <a:gdLst>
                <a:gd name="T0" fmla="*/ 15 w 21"/>
                <a:gd name="T1" fmla="*/ 8 h 19"/>
                <a:gd name="T2" fmla="*/ 15 w 21"/>
                <a:gd name="T3" fmla="*/ 10 h 19"/>
                <a:gd name="T4" fmla="*/ 13 w 21"/>
                <a:gd name="T5" fmla="*/ 11 h 19"/>
                <a:gd name="T6" fmla="*/ 13 w 21"/>
                <a:gd name="T7" fmla="*/ 13 h 19"/>
                <a:gd name="T8" fmla="*/ 13 w 21"/>
                <a:gd name="T9" fmla="*/ 13 h 19"/>
                <a:gd name="T10" fmla="*/ 13 w 21"/>
                <a:gd name="T11" fmla="*/ 15 h 19"/>
                <a:gd name="T12" fmla="*/ 15 w 21"/>
                <a:gd name="T13" fmla="*/ 16 h 19"/>
                <a:gd name="T14" fmla="*/ 15 w 21"/>
                <a:gd name="T15" fmla="*/ 16 h 19"/>
                <a:gd name="T16" fmla="*/ 15 w 21"/>
                <a:gd name="T17" fmla="*/ 18 h 19"/>
                <a:gd name="T18" fmla="*/ 13 w 21"/>
                <a:gd name="T19" fmla="*/ 18 h 19"/>
                <a:gd name="T20" fmla="*/ 11 w 21"/>
                <a:gd name="T21" fmla="*/ 19 h 19"/>
                <a:gd name="T22" fmla="*/ 5 w 21"/>
                <a:gd name="T23" fmla="*/ 19 h 19"/>
                <a:gd name="T24" fmla="*/ 2 w 21"/>
                <a:gd name="T25" fmla="*/ 19 h 19"/>
                <a:gd name="T26" fmla="*/ 0 w 21"/>
                <a:gd name="T27" fmla="*/ 19 h 19"/>
                <a:gd name="T28" fmla="*/ 5 w 21"/>
                <a:gd name="T29" fmla="*/ 18 h 19"/>
                <a:gd name="T30" fmla="*/ 5 w 21"/>
                <a:gd name="T31" fmla="*/ 16 h 19"/>
                <a:gd name="T32" fmla="*/ 7 w 21"/>
                <a:gd name="T33" fmla="*/ 16 h 19"/>
                <a:gd name="T34" fmla="*/ 7 w 21"/>
                <a:gd name="T35" fmla="*/ 16 h 19"/>
                <a:gd name="T36" fmla="*/ 7 w 21"/>
                <a:gd name="T37" fmla="*/ 13 h 19"/>
                <a:gd name="T38" fmla="*/ 7 w 21"/>
                <a:gd name="T39" fmla="*/ 11 h 19"/>
                <a:gd name="T40" fmla="*/ 7 w 21"/>
                <a:gd name="T41" fmla="*/ 11 h 19"/>
                <a:gd name="T42" fmla="*/ 7 w 21"/>
                <a:gd name="T43" fmla="*/ 11 h 19"/>
                <a:gd name="T44" fmla="*/ 5 w 21"/>
                <a:gd name="T45" fmla="*/ 10 h 19"/>
                <a:gd name="T46" fmla="*/ 5 w 21"/>
                <a:gd name="T47" fmla="*/ 10 h 19"/>
                <a:gd name="T48" fmla="*/ 5 w 21"/>
                <a:gd name="T49" fmla="*/ 10 h 19"/>
                <a:gd name="T50" fmla="*/ 7 w 21"/>
                <a:gd name="T51" fmla="*/ 10 h 19"/>
                <a:gd name="T52" fmla="*/ 8 w 21"/>
                <a:gd name="T53" fmla="*/ 8 h 19"/>
                <a:gd name="T54" fmla="*/ 11 w 21"/>
                <a:gd name="T55" fmla="*/ 8 h 19"/>
                <a:gd name="T56" fmla="*/ 13 w 21"/>
                <a:gd name="T57" fmla="*/ 8 h 19"/>
                <a:gd name="T58" fmla="*/ 15 w 21"/>
                <a:gd name="T59" fmla="*/ 8 h 19"/>
                <a:gd name="T60" fmla="*/ 21 w 21"/>
                <a:gd name="T61" fmla="*/ 0 h 19"/>
                <a:gd name="T62" fmla="*/ 21 w 21"/>
                <a:gd name="T63" fmla="*/ 2 h 19"/>
                <a:gd name="T64" fmla="*/ 18 w 21"/>
                <a:gd name="T65" fmla="*/ 4 h 19"/>
                <a:gd name="T66" fmla="*/ 16 w 21"/>
                <a:gd name="T67" fmla="*/ 4 h 19"/>
                <a:gd name="T68" fmla="*/ 16 w 21"/>
                <a:gd name="T69" fmla="*/ 4 h 19"/>
                <a:gd name="T70" fmla="*/ 18 w 21"/>
                <a:gd name="T71" fmla="*/ 2 h 19"/>
                <a:gd name="T72" fmla="*/ 21 w 21"/>
                <a:gd name="T73" fmla="*/ 2 h 19"/>
                <a:gd name="T74" fmla="*/ 21 w 21"/>
                <a:gd name="T7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1" h="19">
                  <a:moveTo>
                    <a:pt x="15" y="8"/>
                  </a:moveTo>
                  <a:lnTo>
                    <a:pt x="15" y="10"/>
                  </a:lnTo>
                  <a:lnTo>
                    <a:pt x="13" y="11"/>
                  </a:lnTo>
                  <a:lnTo>
                    <a:pt x="13" y="13"/>
                  </a:lnTo>
                  <a:lnTo>
                    <a:pt x="13" y="13"/>
                  </a:lnTo>
                  <a:lnTo>
                    <a:pt x="13" y="15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8"/>
                  </a:lnTo>
                  <a:lnTo>
                    <a:pt x="13" y="18"/>
                  </a:lnTo>
                  <a:lnTo>
                    <a:pt x="11" y="19"/>
                  </a:lnTo>
                  <a:lnTo>
                    <a:pt x="5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7" y="10"/>
                  </a:lnTo>
                  <a:lnTo>
                    <a:pt x="8" y="8"/>
                  </a:lnTo>
                  <a:lnTo>
                    <a:pt x="11" y="8"/>
                  </a:lnTo>
                  <a:lnTo>
                    <a:pt x="13" y="8"/>
                  </a:lnTo>
                  <a:lnTo>
                    <a:pt x="15" y="8"/>
                  </a:lnTo>
                  <a:close/>
                  <a:moveTo>
                    <a:pt x="21" y="0"/>
                  </a:moveTo>
                  <a:lnTo>
                    <a:pt x="21" y="2"/>
                  </a:lnTo>
                  <a:lnTo>
                    <a:pt x="18" y="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8" y="2"/>
                  </a:lnTo>
                  <a:lnTo>
                    <a:pt x="21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7" name="Freeform 33">
              <a:extLst>
                <a:ext uri="{FF2B5EF4-FFF2-40B4-BE49-F238E27FC236}">
                  <a16:creationId xmlns:a16="http://schemas.microsoft.com/office/drawing/2014/main" id="{742C073F-EE19-4294-85CF-B8B5C5EC54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88155" y="3162573"/>
              <a:ext cx="539935" cy="206617"/>
            </a:xfrm>
            <a:custGeom>
              <a:avLst/>
              <a:gdLst>
                <a:gd name="T0" fmla="*/ 135 w 277"/>
                <a:gd name="T1" fmla="*/ 0 h 106"/>
                <a:gd name="T2" fmla="*/ 149 w 277"/>
                <a:gd name="T3" fmla="*/ 7 h 106"/>
                <a:gd name="T4" fmla="*/ 164 w 277"/>
                <a:gd name="T5" fmla="*/ 15 h 106"/>
                <a:gd name="T6" fmla="*/ 205 w 277"/>
                <a:gd name="T7" fmla="*/ 19 h 106"/>
                <a:gd name="T8" fmla="*/ 227 w 277"/>
                <a:gd name="T9" fmla="*/ 11 h 106"/>
                <a:gd name="T10" fmla="*/ 239 w 277"/>
                <a:gd name="T11" fmla="*/ 11 h 106"/>
                <a:gd name="T12" fmla="*/ 247 w 277"/>
                <a:gd name="T13" fmla="*/ 10 h 106"/>
                <a:gd name="T14" fmla="*/ 255 w 277"/>
                <a:gd name="T15" fmla="*/ 16 h 106"/>
                <a:gd name="T16" fmla="*/ 260 w 277"/>
                <a:gd name="T17" fmla="*/ 21 h 106"/>
                <a:gd name="T18" fmla="*/ 260 w 277"/>
                <a:gd name="T19" fmla="*/ 32 h 106"/>
                <a:gd name="T20" fmla="*/ 271 w 277"/>
                <a:gd name="T21" fmla="*/ 37 h 106"/>
                <a:gd name="T22" fmla="*/ 272 w 277"/>
                <a:gd name="T23" fmla="*/ 41 h 106"/>
                <a:gd name="T24" fmla="*/ 266 w 277"/>
                <a:gd name="T25" fmla="*/ 48 h 106"/>
                <a:gd name="T26" fmla="*/ 268 w 277"/>
                <a:gd name="T27" fmla="*/ 54 h 106"/>
                <a:gd name="T28" fmla="*/ 271 w 277"/>
                <a:gd name="T29" fmla="*/ 63 h 106"/>
                <a:gd name="T30" fmla="*/ 268 w 277"/>
                <a:gd name="T31" fmla="*/ 70 h 106"/>
                <a:gd name="T32" fmla="*/ 272 w 277"/>
                <a:gd name="T33" fmla="*/ 76 h 106"/>
                <a:gd name="T34" fmla="*/ 276 w 277"/>
                <a:gd name="T35" fmla="*/ 84 h 106"/>
                <a:gd name="T36" fmla="*/ 269 w 277"/>
                <a:gd name="T37" fmla="*/ 87 h 106"/>
                <a:gd name="T38" fmla="*/ 265 w 277"/>
                <a:gd name="T39" fmla="*/ 81 h 106"/>
                <a:gd name="T40" fmla="*/ 252 w 277"/>
                <a:gd name="T41" fmla="*/ 81 h 106"/>
                <a:gd name="T42" fmla="*/ 239 w 277"/>
                <a:gd name="T43" fmla="*/ 82 h 106"/>
                <a:gd name="T44" fmla="*/ 225 w 277"/>
                <a:gd name="T45" fmla="*/ 86 h 106"/>
                <a:gd name="T46" fmla="*/ 198 w 277"/>
                <a:gd name="T47" fmla="*/ 92 h 106"/>
                <a:gd name="T48" fmla="*/ 181 w 277"/>
                <a:gd name="T49" fmla="*/ 89 h 106"/>
                <a:gd name="T50" fmla="*/ 164 w 277"/>
                <a:gd name="T51" fmla="*/ 92 h 106"/>
                <a:gd name="T52" fmla="*/ 159 w 277"/>
                <a:gd name="T53" fmla="*/ 100 h 106"/>
                <a:gd name="T54" fmla="*/ 151 w 277"/>
                <a:gd name="T55" fmla="*/ 106 h 106"/>
                <a:gd name="T56" fmla="*/ 153 w 277"/>
                <a:gd name="T57" fmla="*/ 90 h 106"/>
                <a:gd name="T58" fmla="*/ 143 w 277"/>
                <a:gd name="T59" fmla="*/ 93 h 106"/>
                <a:gd name="T60" fmla="*/ 119 w 277"/>
                <a:gd name="T61" fmla="*/ 98 h 106"/>
                <a:gd name="T62" fmla="*/ 96 w 277"/>
                <a:gd name="T63" fmla="*/ 98 h 106"/>
                <a:gd name="T64" fmla="*/ 71 w 277"/>
                <a:gd name="T65" fmla="*/ 95 h 106"/>
                <a:gd name="T66" fmla="*/ 58 w 277"/>
                <a:gd name="T67" fmla="*/ 100 h 106"/>
                <a:gd name="T68" fmla="*/ 47 w 277"/>
                <a:gd name="T69" fmla="*/ 92 h 106"/>
                <a:gd name="T70" fmla="*/ 34 w 277"/>
                <a:gd name="T71" fmla="*/ 90 h 106"/>
                <a:gd name="T72" fmla="*/ 34 w 277"/>
                <a:gd name="T73" fmla="*/ 89 h 106"/>
                <a:gd name="T74" fmla="*/ 23 w 277"/>
                <a:gd name="T75" fmla="*/ 86 h 106"/>
                <a:gd name="T76" fmla="*/ 22 w 277"/>
                <a:gd name="T77" fmla="*/ 78 h 106"/>
                <a:gd name="T78" fmla="*/ 17 w 277"/>
                <a:gd name="T79" fmla="*/ 68 h 106"/>
                <a:gd name="T80" fmla="*/ 9 w 277"/>
                <a:gd name="T81" fmla="*/ 63 h 106"/>
                <a:gd name="T82" fmla="*/ 14 w 277"/>
                <a:gd name="T83" fmla="*/ 63 h 106"/>
                <a:gd name="T84" fmla="*/ 19 w 277"/>
                <a:gd name="T85" fmla="*/ 62 h 106"/>
                <a:gd name="T86" fmla="*/ 19 w 277"/>
                <a:gd name="T87" fmla="*/ 54 h 106"/>
                <a:gd name="T88" fmla="*/ 15 w 277"/>
                <a:gd name="T89" fmla="*/ 48 h 106"/>
                <a:gd name="T90" fmla="*/ 6 w 277"/>
                <a:gd name="T91" fmla="*/ 43 h 106"/>
                <a:gd name="T92" fmla="*/ 23 w 277"/>
                <a:gd name="T93" fmla="*/ 29 h 106"/>
                <a:gd name="T94" fmla="*/ 31 w 277"/>
                <a:gd name="T95" fmla="*/ 27 h 106"/>
                <a:gd name="T96" fmla="*/ 49 w 277"/>
                <a:gd name="T97" fmla="*/ 29 h 106"/>
                <a:gd name="T98" fmla="*/ 60 w 277"/>
                <a:gd name="T99" fmla="*/ 24 h 106"/>
                <a:gd name="T100" fmla="*/ 50 w 277"/>
                <a:gd name="T101" fmla="*/ 16 h 106"/>
                <a:gd name="T102" fmla="*/ 93 w 277"/>
                <a:gd name="T103" fmla="*/ 8 h 106"/>
                <a:gd name="T104" fmla="*/ 23 w 277"/>
                <a:gd name="T105" fmla="*/ 0 h 106"/>
                <a:gd name="T106" fmla="*/ 31 w 277"/>
                <a:gd name="T107" fmla="*/ 2 h 106"/>
                <a:gd name="T108" fmla="*/ 49 w 277"/>
                <a:gd name="T109" fmla="*/ 16 h 106"/>
                <a:gd name="T110" fmla="*/ 26 w 277"/>
                <a:gd name="T111" fmla="*/ 19 h 106"/>
                <a:gd name="T112" fmla="*/ 8 w 277"/>
                <a:gd name="T113" fmla="*/ 34 h 106"/>
                <a:gd name="T114" fmla="*/ 9 w 277"/>
                <a:gd name="T115" fmla="*/ 26 h 106"/>
                <a:gd name="T116" fmla="*/ 9 w 277"/>
                <a:gd name="T117" fmla="*/ 19 h 106"/>
                <a:gd name="T118" fmla="*/ 14 w 277"/>
                <a:gd name="T119" fmla="*/ 11 h 106"/>
                <a:gd name="T120" fmla="*/ 9 w 277"/>
                <a:gd name="T121" fmla="*/ 5 h 106"/>
                <a:gd name="T122" fmla="*/ 17 w 277"/>
                <a:gd name="T123" fmla="*/ 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77" h="106">
                  <a:moveTo>
                    <a:pt x="3" y="32"/>
                  </a:moveTo>
                  <a:lnTo>
                    <a:pt x="4" y="34"/>
                  </a:lnTo>
                  <a:lnTo>
                    <a:pt x="4" y="34"/>
                  </a:lnTo>
                  <a:lnTo>
                    <a:pt x="1" y="35"/>
                  </a:lnTo>
                  <a:lnTo>
                    <a:pt x="0" y="34"/>
                  </a:lnTo>
                  <a:lnTo>
                    <a:pt x="1" y="34"/>
                  </a:lnTo>
                  <a:lnTo>
                    <a:pt x="3" y="32"/>
                  </a:lnTo>
                  <a:lnTo>
                    <a:pt x="3" y="32"/>
                  </a:lnTo>
                  <a:close/>
                  <a:moveTo>
                    <a:pt x="135" y="0"/>
                  </a:moveTo>
                  <a:lnTo>
                    <a:pt x="137" y="2"/>
                  </a:lnTo>
                  <a:lnTo>
                    <a:pt x="137" y="2"/>
                  </a:lnTo>
                  <a:lnTo>
                    <a:pt x="137" y="2"/>
                  </a:lnTo>
                  <a:lnTo>
                    <a:pt x="137" y="4"/>
                  </a:lnTo>
                  <a:lnTo>
                    <a:pt x="138" y="5"/>
                  </a:lnTo>
                  <a:lnTo>
                    <a:pt x="138" y="7"/>
                  </a:lnTo>
                  <a:lnTo>
                    <a:pt x="143" y="8"/>
                  </a:lnTo>
                  <a:lnTo>
                    <a:pt x="148" y="7"/>
                  </a:lnTo>
                  <a:lnTo>
                    <a:pt x="149" y="7"/>
                  </a:lnTo>
                  <a:lnTo>
                    <a:pt x="149" y="7"/>
                  </a:lnTo>
                  <a:lnTo>
                    <a:pt x="151" y="11"/>
                  </a:lnTo>
                  <a:lnTo>
                    <a:pt x="153" y="13"/>
                  </a:lnTo>
                  <a:lnTo>
                    <a:pt x="156" y="15"/>
                  </a:lnTo>
                  <a:lnTo>
                    <a:pt x="157" y="15"/>
                  </a:lnTo>
                  <a:lnTo>
                    <a:pt x="157" y="13"/>
                  </a:lnTo>
                  <a:lnTo>
                    <a:pt x="159" y="13"/>
                  </a:lnTo>
                  <a:lnTo>
                    <a:pt x="160" y="13"/>
                  </a:lnTo>
                  <a:lnTo>
                    <a:pt x="164" y="15"/>
                  </a:lnTo>
                  <a:lnTo>
                    <a:pt x="165" y="16"/>
                  </a:lnTo>
                  <a:lnTo>
                    <a:pt x="170" y="18"/>
                  </a:lnTo>
                  <a:lnTo>
                    <a:pt x="175" y="18"/>
                  </a:lnTo>
                  <a:lnTo>
                    <a:pt x="176" y="19"/>
                  </a:lnTo>
                  <a:lnTo>
                    <a:pt x="184" y="21"/>
                  </a:lnTo>
                  <a:lnTo>
                    <a:pt x="186" y="21"/>
                  </a:lnTo>
                  <a:lnTo>
                    <a:pt x="190" y="19"/>
                  </a:lnTo>
                  <a:lnTo>
                    <a:pt x="198" y="18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8" y="19"/>
                  </a:lnTo>
                  <a:lnTo>
                    <a:pt x="209" y="19"/>
                  </a:lnTo>
                  <a:lnTo>
                    <a:pt x="211" y="19"/>
                  </a:lnTo>
                  <a:lnTo>
                    <a:pt x="217" y="18"/>
                  </a:lnTo>
                  <a:lnTo>
                    <a:pt x="219" y="16"/>
                  </a:lnTo>
                  <a:lnTo>
                    <a:pt x="220" y="16"/>
                  </a:lnTo>
                  <a:lnTo>
                    <a:pt x="222" y="15"/>
                  </a:lnTo>
                  <a:lnTo>
                    <a:pt x="227" y="11"/>
                  </a:lnTo>
                  <a:lnTo>
                    <a:pt x="228" y="10"/>
                  </a:lnTo>
                  <a:lnTo>
                    <a:pt x="230" y="10"/>
                  </a:lnTo>
                  <a:lnTo>
                    <a:pt x="231" y="11"/>
                  </a:lnTo>
                  <a:lnTo>
                    <a:pt x="233" y="11"/>
                  </a:lnTo>
                  <a:lnTo>
                    <a:pt x="233" y="11"/>
                  </a:lnTo>
                  <a:lnTo>
                    <a:pt x="235" y="10"/>
                  </a:lnTo>
                  <a:lnTo>
                    <a:pt x="238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1" y="11"/>
                  </a:lnTo>
                  <a:lnTo>
                    <a:pt x="242" y="11"/>
                  </a:lnTo>
                  <a:lnTo>
                    <a:pt x="242" y="11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6" y="8"/>
                  </a:lnTo>
                  <a:lnTo>
                    <a:pt x="247" y="10"/>
                  </a:lnTo>
                  <a:lnTo>
                    <a:pt x="247" y="10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2" y="13"/>
                  </a:lnTo>
                  <a:lnTo>
                    <a:pt x="252" y="15"/>
                  </a:lnTo>
                  <a:lnTo>
                    <a:pt x="253" y="15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3" y="16"/>
                  </a:lnTo>
                  <a:lnTo>
                    <a:pt x="255" y="16"/>
                  </a:lnTo>
                  <a:lnTo>
                    <a:pt x="255" y="16"/>
                  </a:lnTo>
                  <a:lnTo>
                    <a:pt x="257" y="16"/>
                  </a:lnTo>
                  <a:lnTo>
                    <a:pt x="257" y="16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8" y="19"/>
                  </a:lnTo>
                  <a:lnTo>
                    <a:pt x="258" y="19"/>
                  </a:lnTo>
                  <a:lnTo>
                    <a:pt x="260" y="21"/>
                  </a:lnTo>
                  <a:lnTo>
                    <a:pt x="260" y="22"/>
                  </a:lnTo>
                  <a:lnTo>
                    <a:pt x="261" y="24"/>
                  </a:lnTo>
                  <a:lnTo>
                    <a:pt x="261" y="26"/>
                  </a:lnTo>
                  <a:lnTo>
                    <a:pt x="260" y="26"/>
                  </a:lnTo>
                  <a:lnTo>
                    <a:pt x="258" y="27"/>
                  </a:lnTo>
                  <a:lnTo>
                    <a:pt x="258" y="29"/>
                  </a:lnTo>
                  <a:lnTo>
                    <a:pt x="260" y="29"/>
                  </a:lnTo>
                  <a:lnTo>
                    <a:pt x="260" y="30"/>
                  </a:lnTo>
                  <a:lnTo>
                    <a:pt x="260" y="32"/>
                  </a:lnTo>
                  <a:lnTo>
                    <a:pt x="261" y="34"/>
                  </a:lnTo>
                  <a:lnTo>
                    <a:pt x="260" y="34"/>
                  </a:lnTo>
                  <a:lnTo>
                    <a:pt x="260" y="34"/>
                  </a:lnTo>
                  <a:lnTo>
                    <a:pt x="261" y="35"/>
                  </a:lnTo>
                  <a:lnTo>
                    <a:pt x="265" y="35"/>
                  </a:lnTo>
                  <a:lnTo>
                    <a:pt x="265" y="37"/>
                  </a:lnTo>
                  <a:lnTo>
                    <a:pt x="268" y="35"/>
                  </a:lnTo>
                  <a:lnTo>
                    <a:pt x="269" y="35"/>
                  </a:lnTo>
                  <a:lnTo>
                    <a:pt x="271" y="37"/>
                  </a:lnTo>
                  <a:lnTo>
                    <a:pt x="272" y="38"/>
                  </a:lnTo>
                  <a:lnTo>
                    <a:pt x="276" y="40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7" y="41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4" y="40"/>
                  </a:lnTo>
                  <a:lnTo>
                    <a:pt x="272" y="41"/>
                  </a:lnTo>
                  <a:lnTo>
                    <a:pt x="271" y="41"/>
                  </a:lnTo>
                  <a:lnTo>
                    <a:pt x="271" y="46"/>
                  </a:lnTo>
                  <a:lnTo>
                    <a:pt x="269" y="46"/>
                  </a:lnTo>
                  <a:lnTo>
                    <a:pt x="268" y="46"/>
                  </a:lnTo>
                  <a:lnTo>
                    <a:pt x="266" y="46"/>
                  </a:lnTo>
                  <a:lnTo>
                    <a:pt x="266" y="46"/>
                  </a:lnTo>
                  <a:lnTo>
                    <a:pt x="265" y="46"/>
                  </a:lnTo>
                  <a:lnTo>
                    <a:pt x="265" y="48"/>
                  </a:lnTo>
                  <a:lnTo>
                    <a:pt x="266" y="48"/>
                  </a:lnTo>
                  <a:lnTo>
                    <a:pt x="266" y="49"/>
                  </a:lnTo>
                  <a:lnTo>
                    <a:pt x="266" y="49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1"/>
                  </a:lnTo>
                  <a:lnTo>
                    <a:pt x="268" y="52"/>
                  </a:lnTo>
                  <a:lnTo>
                    <a:pt x="268" y="52"/>
                  </a:lnTo>
                  <a:lnTo>
                    <a:pt x="266" y="52"/>
                  </a:lnTo>
                  <a:lnTo>
                    <a:pt x="268" y="54"/>
                  </a:lnTo>
                  <a:lnTo>
                    <a:pt x="268" y="56"/>
                  </a:lnTo>
                  <a:lnTo>
                    <a:pt x="269" y="56"/>
                  </a:lnTo>
                  <a:lnTo>
                    <a:pt x="269" y="59"/>
                  </a:lnTo>
                  <a:lnTo>
                    <a:pt x="269" y="59"/>
                  </a:lnTo>
                  <a:lnTo>
                    <a:pt x="269" y="60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71" y="63"/>
                  </a:lnTo>
                  <a:lnTo>
                    <a:pt x="271" y="63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7"/>
                  </a:lnTo>
                  <a:lnTo>
                    <a:pt x="269" y="68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8" y="70"/>
                  </a:lnTo>
                  <a:lnTo>
                    <a:pt x="268" y="71"/>
                  </a:lnTo>
                  <a:lnTo>
                    <a:pt x="268" y="71"/>
                  </a:lnTo>
                  <a:lnTo>
                    <a:pt x="269" y="71"/>
                  </a:lnTo>
                  <a:lnTo>
                    <a:pt x="271" y="73"/>
                  </a:lnTo>
                  <a:lnTo>
                    <a:pt x="272" y="74"/>
                  </a:lnTo>
                  <a:lnTo>
                    <a:pt x="274" y="74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8"/>
                  </a:lnTo>
                  <a:lnTo>
                    <a:pt x="272" y="78"/>
                  </a:lnTo>
                  <a:lnTo>
                    <a:pt x="272" y="79"/>
                  </a:lnTo>
                  <a:lnTo>
                    <a:pt x="274" y="79"/>
                  </a:lnTo>
                  <a:lnTo>
                    <a:pt x="276" y="81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4" y="84"/>
                  </a:lnTo>
                  <a:lnTo>
                    <a:pt x="274" y="84"/>
                  </a:lnTo>
                  <a:lnTo>
                    <a:pt x="272" y="84"/>
                  </a:lnTo>
                  <a:lnTo>
                    <a:pt x="272" y="84"/>
                  </a:lnTo>
                  <a:lnTo>
                    <a:pt x="271" y="86"/>
                  </a:lnTo>
                  <a:lnTo>
                    <a:pt x="269" y="87"/>
                  </a:lnTo>
                  <a:lnTo>
                    <a:pt x="269" y="87"/>
                  </a:lnTo>
                  <a:lnTo>
                    <a:pt x="268" y="87"/>
                  </a:lnTo>
                  <a:lnTo>
                    <a:pt x="268" y="87"/>
                  </a:lnTo>
                  <a:lnTo>
                    <a:pt x="268" y="86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6" y="81"/>
                  </a:lnTo>
                  <a:lnTo>
                    <a:pt x="266" y="81"/>
                  </a:lnTo>
                  <a:lnTo>
                    <a:pt x="265" y="81"/>
                  </a:lnTo>
                  <a:lnTo>
                    <a:pt x="265" y="82"/>
                  </a:lnTo>
                  <a:lnTo>
                    <a:pt x="263" y="82"/>
                  </a:lnTo>
                  <a:lnTo>
                    <a:pt x="260" y="82"/>
                  </a:lnTo>
                  <a:lnTo>
                    <a:pt x="258" y="82"/>
                  </a:lnTo>
                  <a:lnTo>
                    <a:pt x="258" y="82"/>
                  </a:lnTo>
                  <a:lnTo>
                    <a:pt x="255" y="81"/>
                  </a:lnTo>
                  <a:lnTo>
                    <a:pt x="253" y="81"/>
                  </a:lnTo>
                  <a:lnTo>
                    <a:pt x="253" y="81"/>
                  </a:lnTo>
                  <a:lnTo>
                    <a:pt x="252" y="81"/>
                  </a:lnTo>
                  <a:lnTo>
                    <a:pt x="249" y="81"/>
                  </a:lnTo>
                  <a:lnTo>
                    <a:pt x="249" y="81"/>
                  </a:lnTo>
                  <a:lnTo>
                    <a:pt x="247" y="81"/>
                  </a:lnTo>
                  <a:lnTo>
                    <a:pt x="247" y="81"/>
                  </a:lnTo>
                  <a:lnTo>
                    <a:pt x="246" y="82"/>
                  </a:lnTo>
                  <a:lnTo>
                    <a:pt x="242" y="84"/>
                  </a:lnTo>
                  <a:lnTo>
                    <a:pt x="241" y="84"/>
                  </a:lnTo>
                  <a:lnTo>
                    <a:pt x="241" y="82"/>
                  </a:lnTo>
                  <a:lnTo>
                    <a:pt x="239" y="82"/>
                  </a:lnTo>
                  <a:lnTo>
                    <a:pt x="239" y="82"/>
                  </a:lnTo>
                  <a:lnTo>
                    <a:pt x="239" y="81"/>
                  </a:lnTo>
                  <a:lnTo>
                    <a:pt x="238" y="82"/>
                  </a:lnTo>
                  <a:lnTo>
                    <a:pt x="236" y="82"/>
                  </a:lnTo>
                  <a:lnTo>
                    <a:pt x="235" y="84"/>
                  </a:lnTo>
                  <a:lnTo>
                    <a:pt x="231" y="84"/>
                  </a:lnTo>
                  <a:lnTo>
                    <a:pt x="228" y="86"/>
                  </a:lnTo>
                  <a:lnTo>
                    <a:pt x="227" y="86"/>
                  </a:lnTo>
                  <a:lnTo>
                    <a:pt x="225" y="86"/>
                  </a:lnTo>
                  <a:lnTo>
                    <a:pt x="224" y="86"/>
                  </a:lnTo>
                  <a:lnTo>
                    <a:pt x="220" y="84"/>
                  </a:lnTo>
                  <a:lnTo>
                    <a:pt x="219" y="84"/>
                  </a:lnTo>
                  <a:lnTo>
                    <a:pt x="217" y="86"/>
                  </a:lnTo>
                  <a:lnTo>
                    <a:pt x="214" y="87"/>
                  </a:lnTo>
                  <a:lnTo>
                    <a:pt x="208" y="89"/>
                  </a:lnTo>
                  <a:lnTo>
                    <a:pt x="203" y="90"/>
                  </a:lnTo>
                  <a:lnTo>
                    <a:pt x="200" y="92"/>
                  </a:lnTo>
                  <a:lnTo>
                    <a:pt x="198" y="92"/>
                  </a:lnTo>
                  <a:lnTo>
                    <a:pt x="194" y="92"/>
                  </a:lnTo>
                  <a:lnTo>
                    <a:pt x="190" y="92"/>
                  </a:lnTo>
                  <a:lnTo>
                    <a:pt x="189" y="92"/>
                  </a:lnTo>
                  <a:lnTo>
                    <a:pt x="187" y="92"/>
                  </a:lnTo>
                  <a:lnTo>
                    <a:pt x="186" y="90"/>
                  </a:lnTo>
                  <a:lnTo>
                    <a:pt x="184" y="89"/>
                  </a:lnTo>
                  <a:lnTo>
                    <a:pt x="184" y="89"/>
                  </a:lnTo>
                  <a:lnTo>
                    <a:pt x="183" y="89"/>
                  </a:lnTo>
                  <a:lnTo>
                    <a:pt x="181" y="89"/>
                  </a:lnTo>
                  <a:lnTo>
                    <a:pt x="176" y="90"/>
                  </a:lnTo>
                  <a:lnTo>
                    <a:pt x="175" y="90"/>
                  </a:lnTo>
                  <a:lnTo>
                    <a:pt x="175" y="90"/>
                  </a:lnTo>
                  <a:lnTo>
                    <a:pt x="171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2"/>
                  </a:lnTo>
                  <a:lnTo>
                    <a:pt x="165" y="92"/>
                  </a:lnTo>
                  <a:lnTo>
                    <a:pt x="164" y="92"/>
                  </a:lnTo>
                  <a:lnTo>
                    <a:pt x="162" y="90"/>
                  </a:lnTo>
                  <a:lnTo>
                    <a:pt x="160" y="90"/>
                  </a:lnTo>
                  <a:lnTo>
                    <a:pt x="159" y="90"/>
                  </a:lnTo>
                  <a:lnTo>
                    <a:pt x="159" y="90"/>
                  </a:lnTo>
                  <a:lnTo>
                    <a:pt x="157" y="92"/>
                  </a:lnTo>
                  <a:lnTo>
                    <a:pt x="157" y="95"/>
                  </a:lnTo>
                  <a:lnTo>
                    <a:pt x="157" y="95"/>
                  </a:lnTo>
                  <a:lnTo>
                    <a:pt x="159" y="98"/>
                  </a:lnTo>
                  <a:lnTo>
                    <a:pt x="159" y="100"/>
                  </a:lnTo>
                  <a:lnTo>
                    <a:pt x="157" y="100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54" y="100"/>
                  </a:lnTo>
                  <a:lnTo>
                    <a:pt x="154" y="103"/>
                  </a:lnTo>
                  <a:lnTo>
                    <a:pt x="153" y="103"/>
                  </a:lnTo>
                  <a:lnTo>
                    <a:pt x="153" y="104"/>
                  </a:lnTo>
                  <a:lnTo>
                    <a:pt x="151" y="106"/>
                  </a:lnTo>
                  <a:lnTo>
                    <a:pt x="151" y="106"/>
                  </a:lnTo>
                  <a:lnTo>
                    <a:pt x="149" y="104"/>
                  </a:lnTo>
                  <a:lnTo>
                    <a:pt x="148" y="104"/>
                  </a:lnTo>
                  <a:lnTo>
                    <a:pt x="148" y="103"/>
                  </a:lnTo>
                  <a:lnTo>
                    <a:pt x="148" y="100"/>
                  </a:lnTo>
                  <a:lnTo>
                    <a:pt x="146" y="98"/>
                  </a:lnTo>
                  <a:lnTo>
                    <a:pt x="148" y="97"/>
                  </a:lnTo>
                  <a:lnTo>
                    <a:pt x="149" y="95"/>
                  </a:lnTo>
                  <a:lnTo>
                    <a:pt x="153" y="92"/>
                  </a:lnTo>
                  <a:lnTo>
                    <a:pt x="153" y="90"/>
                  </a:lnTo>
                  <a:lnTo>
                    <a:pt x="151" y="90"/>
                  </a:lnTo>
                  <a:lnTo>
                    <a:pt x="151" y="89"/>
                  </a:lnTo>
                  <a:lnTo>
                    <a:pt x="149" y="89"/>
                  </a:lnTo>
                  <a:lnTo>
                    <a:pt x="148" y="89"/>
                  </a:lnTo>
                  <a:lnTo>
                    <a:pt x="146" y="90"/>
                  </a:lnTo>
                  <a:lnTo>
                    <a:pt x="145" y="90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3"/>
                  </a:lnTo>
                  <a:lnTo>
                    <a:pt x="140" y="93"/>
                  </a:lnTo>
                  <a:lnTo>
                    <a:pt x="137" y="92"/>
                  </a:lnTo>
                  <a:lnTo>
                    <a:pt x="134" y="92"/>
                  </a:lnTo>
                  <a:lnTo>
                    <a:pt x="132" y="90"/>
                  </a:lnTo>
                  <a:lnTo>
                    <a:pt x="131" y="90"/>
                  </a:lnTo>
                  <a:lnTo>
                    <a:pt x="129" y="90"/>
                  </a:lnTo>
                  <a:lnTo>
                    <a:pt x="124" y="93"/>
                  </a:lnTo>
                  <a:lnTo>
                    <a:pt x="121" y="98"/>
                  </a:lnTo>
                  <a:lnTo>
                    <a:pt x="119" y="98"/>
                  </a:lnTo>
                  <a:lnTo>
                    <a:pt x="116" y="100"/>
                  </a:lnTo>
                  <a:lnTo>
                    <a:pt x="113" y="101"/>
                  </a:lnTo>
                  <a:lnTo>
                    <a:pt x="112" y="100"/>
                  </a:lnTo>
                  <a:lnTo>
                    <a:pt x="107" y="101"/>
                  </a:lnTo>
                  <a:lnTo>
                    <a:pt x="105" y="101"/>
                  </a:lnTo>
                  <a:lnTo>
                    <a:pt x="102" y="103"/>
                  </a:lnTo>
                  <a:lnTo>
                    <a:pt x="99" y="101"/>
                  </a:lnTo>
                  <a:lnTo>
                    <a:pt x="97" y="100"/>
                  </a:lnTo>
                  <a:lnTo>
                    <a:pt x="96" y="98"/>
                  </a:lnTo>
                  <a:lnTo>
                    <a:pt x="93" y="95"/>
                  </a:lnTo>
                  <a:lnTo>
                    <a:pt x="91" y="93"/>
                  </a:lnTo>
                  <a:lnTo>
                    <a:pt x="88" y="93"/>
                  </a:lnTo>
                  <a:lnTo>
                    <a:pt x="82" y="90"/>
                  </a:lnTo>
                  <a:lnTo>
                    <a:pt x="80" y="89"/>
                  </a:lnTo>
                  <a:lnTo>
                    <a:pt x="77" y="89"/>
                  </a:lnTo>
                  <a:lnTo>
                    <a:pt x="72" y="89"/>
                  </a:lnTo>
                  <a:lnTo>
                    <a:pt x="71" y="90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69" y="98"/>
                  </a:lnTo>
                  <a:lnTo>
                    <a:pt x="67" y="100"/>
                  </a:lnTo>
                  <a:lnTo>
                    <a:pt x="67" y="98"/>
                  </a:lnTo>
                  <a:lnTo>
                    <a:pt x="66" y="98"/>
                  </a:lnTo>
                  <a:lnTo>
                    <a:pt x="64" y="98"/>
                  </a:lnTo>
                  <a:lnTo>
                    <a:pt x="60" y="100"/>
                  </a:lnTo>
                  <a:lnTo>
                    <a:pt x="58" y="100"/>
                  </a:lnTo>
                  <a:lnTo>
                    <a:pt x="53" y="98"/>
                  </a:lnTo>
                  <a:lnTo>
                    <a:pt x="52" y="98"/>
                  </a:lnTo>
                  <a:lnTo>
                    <a:pt x="50" y="97"/>
                  </a:lnTo>
                  <a:lnTo>
                    <a:pt x="50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9" y="92"/>
                  </a:lnTo>
                  <a:lnTo>
                    <a:pt x="47" y="92"/>
                  </a:lnTo>
                  <a:lnTo>
                    <a:pt x="47" y="92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1" y="90"/>
                  </a:lnTo>
                  <a:lnTo>
                    <a:pt x="37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4" y="92"/>
                  </a:lnTo>
                  <a:lnTo>
                    <a:pt x="34" y="92"/>
                  </a:lnTo>
                  <a:lnTo>
                    <a:pt x="34" y="90"/>
                  </a:lnTo>
                  <a:lnTo>
                    <a:pt x="31" y="90"/>
                  </a:lnTo>
                  <a:lnTo>
                    <a:pt x="28" y="92"/>
                  </a:lnTo>
                  <a:lnTo>
                    <a:pt x="26" y="92"/>
                  </a:lnTo>
                  <a:lnTo>
                    <a:pt x="25" y="9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3" y="90"/>
                  </a:lnTo>
                  <a:lnTo>
                    <a:pt x="34" y="89"/>
                  </a:lnTo>
                  <a:lnTo>
                    <a:pt x="34" y="87"/>
                  </a:lnTo>
                  <a:lnTo>
                    <a:pt x="37" y="87"/>
                  </a:lnTo>
                  <a:lnTo>
                    <a:pt x="37" y="86"/>
                  </a:lnTo>
                  <a:lnTo>
                    <a:pt x="36" y="86"/>
                  </a:lnTo>
                  <a:lnTo>
                    <a:pt x="28" y="87"/>
                  </a:lnTo>
                  <a:lnTo>
                    <a:pt x="25" y="86"/>
                  </a:lnTo>
                  <a:lnTo>
                    <a:pt x="23" y="87"/>
                  </a:lnTo>
                  <a:lnTo>
                    <a:pt x="23" y="87"/>
                  </a:lnTo>
                  <a:lnTo>
                    <a:pt x="23" y="86"/>
                  </a:lnTo>
                  <a:lnTo>
                    <a:pt x="23" y="84"/>
                  </a:lnTo>
                  <a:lnTo>
                    <a:pt x="25" y="84"/>
                  </a:lnTo>
                  <a:lnTo>
                    <a:pt x="26" y="84"/>
                  </a:lnTo>
                  <a:lnTo>
                    <a:pt x="26" y="82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3" y="81"/>
                  </a:lnTo>
                  <a:lnTo>
                    <a:pt x="22" y="81"/>
                  </a:lnTo>
                  <a:lnTo>
                    <a:pt x="22" y="78"/>
                  </a:lnTo>
                  <a:lnTo>
                    <a:pt x="22" y="76"/>
                  </a:lnTo>
                  <a:lnTo>
                    <a:pt x="20" y="76"/>
                  </a:lnTo>
                  <a:lnTo>
                    <a:pt x="20" y="74"/>
                  </a:lnTo>
                  <a:lnTo>
                    <a:pt x="22" y="74"/>
                  </a:lnTo>
                  <a:lnTo>
                    <a:pt x="23" y="71"/>
                  </a:lnTo>
                  <a:lnTo>
                    <a:pt x="22" y="70"/>
                  </a:lnTo>
                  <a:lnTo>
                    <a:pt x="22" y="70"/>
                  </a:lnTo>
                  <a:lnTo>
                    <a:pt x="19" y="68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4" y="67"/>
                  </a:lnTo>
                  <a:lnTo>
                    <a:pt x="14" y="67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1" y="67"/>
                  </a:lnTo>
                  <a:lnTo>
                    <a:pt x="9" y="67"/>
                  </a:lnTo>
                  <a:lnTo>
                    <a:pt x="9" y="65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2" y="59"/>
                  </a:lnTo>
                  <a:lnTo>
                    <a:pt x="14" y="60"/>
                  </a:lnTo>
                  <a:lnTo>
                    <a:pt x="14" y="62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5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7" y="63"/>
                  </a:lnTo>
                  <a:lnTo>
                    <a:pt x="20" y="63"/>
                  </a:lnTo>
                  <a:lnTo>
                    <a:pt x="22" y="62"/>
                  </a:lnTo>
                  <a:lnTo>
                    <a:pt x="19" y="62"/>
                  </a:lnTo>
                  <a:lnTo>
                    <a:pt x="17" y="62"/>
                  </a:lnTo>
                  <a:lnTo>
                    <a:pt x="17" y="60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7"/>
                  </a:lnTo>
                  <a:lnTo>
                    <a:pt x="17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7" y="51"/>
                  </a:lnTo>
                  <a:lnTo>
                    <a:pt x="15" y="49"/>
                  </a:lnTo>
                  <a:lnTo>
                    <a:pt x="14" y="48"/>
                  </a:lnTo>
                  <a:lnTo>
                    <a:pt x="15" y="48"/>
                  </a:lnTo>
                  <a:lnTo>
                    <a:pt x="17" y="46"/>
                  </a:lnTo>
                  <a:lnTo>
                    <a:pt x="19" y="45"/>
                  </a:lnTo>
                  <a:lnTo>
                    <a:pt x="17" y="45"/>
                  </a:lnTo>
                  <a:lnTo>
                    <a:pt x="17" y="43"/>
                  </a:lnTo>
                  <a:lnTo>
                    <a:pt x="12" y="45"/>
                  </a:lnTo>
                  <a:lnTo>
                    <a:pt x="9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6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7"/>
                  </a:lnTo>
                  <a:lnTo>
                    <a:pt x="9" y="35"/>
                  </a:lnTo>
                  <a:lnTo>
                    <a:pt x="12" y="34"/>
                  </a:lnTo>
                  <a:lnTo>
                    <a:pt x="15" y="29"/>
                  </a:lnTo>
                  <a:lnTo>
                    <a:pt x="19" y="29"/>
                  </a:lnTo>
                  <a:lnTo>
                    <a:pt x="20" y="29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30"/>
                  </a:lnTo>
                  <a:lnTo>
                    <a:pt x="26" y="30"/>
                  </a:lnTo>
                  <a:lnTo>
                    <a:pt x="30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29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7"/>
                  </a:ln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7" y="29"/>
                  </a:lnTo>
                  <a:lnTo>
                    <a:pt x="42" y="30"/>
                  </a:lnTo>
                  <a:lnTo>
                    <a:pt x="44" y="29"/>
                  </a:lnTo>
                  <a:lnTo>
                    <a:pt x="49" y="29"/>
                  </a:lnTo>
                  <a:lnTo>
                    <a:pt x="49" y="29"/>
                  </a:lnTo>
                  <a:lnTo>
                    <a:pt x="47" y="29"/>
                  </a:lnTo>
                  <a:lnTo>
                    <a:pt x="47" y="27"/>
                  </a:lnTo>
                  <a:lnTo>
                    <a:pt x="45" y="27"/>
                  </a:lnTo>
                  <a:lnTo>
                    <a:pt x="45" y="27"/>
                  </a:lnTo>
                  <a:lnTo>
                    <a:pt x="47" y="26"/>
                  </a:lnTo>
                  <a:lnTo>
                    <a:pt x="49" y="26"/>
                  </a:lnTo>
                  <a:lnTo>
                    <a:pt x="55" y="24"/>
                  </a:lnTo>
                  <a:lnTo>
                    <a:pt x="60" y="24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53" y="22"/>
                  </a:lnTo>
                  <a:lnTo>
                    <a:pt x="52" y="22"/>
                  </a:lnTo>
                  <a:lnTo>
                    <a:pt x="50" y="21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8"/>
                  </a:lnTo>
                  <a:lnTo>
                    <a:pt x="50" y="16"/>
                  </a:lnTo>
                  <a:lnTo>
                    <a:pt x="50" y="15"/>
                  </a:lnTo>
                  <a:lnTo>
                    <a:pt x="53" y="15"/>
                  </a:lnTo>
                  <a:lnTo>
                    <a:pt x="61" y="16"/>
                  </a:lnTo>
                  <a:lnTo>
                    <a:pt x="67" y="16"/>
                  </a:lnTo>
                  <a:lnTo>
                    <a:pt x="74" y="18"/>
                  </a:lnTo>
                  <a:lnTo>
                    <a:pt x="80" y="18"/>
                  </a:lnTo>
                  <a:lnTo>
                    <a:pt x="82" y="16"/>
                  </a:lnTo>
                  <a:lnTo>
                    <a:pt x="83" y="13"/>
                  </a:lnTo>
                  <a:lnTo>
                    <a:pt x="93" y="8"/>
                  </a:lnTo>
                  <a:lnTo>
                    <a:pt x="96" y="7"/>
                  </a:lnTo>
                  <a:lnTo>
                    <a:pt x="99" y="5"/>
                  </a:lnTo>
                  <a:lnTo>
                    <a:pt x="105" y="4"/>
                  </a:lnTo>
                  <a:lnTo>
                    <a:pt x="110" y="2"/>
                  </a:lnTo>
                  <a:lnTo>
                    <a:pt x="112" y="2"/>
                  </a:lnTo>
                  <a:lnTo>
                    <a:pt x="123" y="2"/>
                  </a:lnTo>
                  <a:lnTo>
                    <a:pt x="131" y="2"/>
                  </a:lnTo>
                  <a:lnTo>
                    <a:pt x="135" y="0"/>
                  </a:lnTo>
                  <a:close/>
                  <a:moveTo>
                    <a:pt x="23" y="0"/>
                  </a:moveTo>
                  <a:lnTo>
                    <a:pt x="23" y="0"/>
                  </a:lnTo>
                  <a:lnTo>
                    <a:pt x="25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4" y="2"/>
                  </a:lnTo>
                  <a:lnTo>
                    <a:pt x="33" y="5"/>
                  </a:lnTo>
                  <a:lnTo>
                    <a:pt x="34" y="7"/>
                  </a:lnTo>
                  <a:lnTo>
                    <a:pt x="36" y="10"/>
                  </a:lnTo>
                  <a:lnTo>
                    <a:pt x="39" y="11"/>
                  </a:lnTo>
                  <a:lnTo>
                    <a:pt x="47" y="15"/>
                  </a:lnTo>
                  <a:lnTo>
                    <a:pt x="49" y="15"/>
                  </a:lnTo>
                  <a:lnTo>
                    <a:pt x="49" y="16"/>
                  </a:lnTo>
                  <a:lnTo>
                    <a:pt x="49" y="18"/>
                  </a:lnTo>
                  <a:lnTo>
                    <a:pt x="47" y="19"/>
                  </a:lnTo>
                  <a:lnTo>
                    <a:pt x="45" y="19"/>
                  </a:lnTo>
                  <a:lnTo>
                    <a:pt x="37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3" y="19"/>
                  </a:lnTo>
                  <a:lnTo>
                    <a:pt x="30" y="19"/>
                  </a:lnTo>
                  <a:lnTo>
                    <a:pt x="26" y="19"/>
                  </a:lnTo>
                  <a:lnTo>
                    <a:pt x="25" y="22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5" y="27"/>
                  </a:lnTo>
                  <a:lnTo>
                    <a:pt x="11" y="32"/>
                  </a:lnTo>
                  <a:lnTo>
                    <a:pt x="9" y="34"/>
                  </a:lnTo>
                  <a:lnTo>
                    <a:pt x="9" y="35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9" y="29"/>
                  </a:lnTo>
                  <a:lnTo>
                    <a:pt x="11" y="29"/>
                  </a:lnTo>
                  <a:lnTo>
                    <a:pt x="15" y="27"/>
                  </a:lnTo>
                  <a:lnTo>
                    <a:pt x="15" y="26"/>
                  </a:lnTo>
                  <a:lnTo>
                    <a:pt x="12" y="26"/>
                  </a:lnTo>
                  <a:lnTo>
                    <a:pt x="9" y="26"/>
                  </a:lnTo>
                  <a:lnTo>
                    <a:pt x="8" y="26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9" y="19"/>
                  </a:lnTo>
                  <a:lnTo>
                    <a:pt x="9" y="19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9" y="7"/>
                  </a:lnTo>
                  <a:lnTo>
                    <a:pt x="9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8" name="Freeform 34">
              <a:extLst>
                <a:ext uri="{FF2B5EF4-FFF2-40B4-BE49-F238E27FC236}">
                  <a16:creationId xmlns:a16="http://schemas.microsoft.com/office/drawing/2014/main" id="{2574E541-2386-47EA-9914-D857C1233D3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65517" y="4942213"/>
              <a:ext cx="42883" cy="81867"/>
            </a:xfrm>
            <a:custGeom>
              <a:avLst/>
              <a:gdLst>
                <a:gd name="T0" fmla="*/ 8 w 22"/>
                <a:gd name="T1" fmla="*/ 41 h 42"/>
                <a:gd name="T2" fmla="*/ 8 w 22"/>
                <a:gd name="T3" fmla="*/ 42 h 42"/>
                <a:gd name="T4" fmla="*/ 6 w 22"/>
                <a:gd name="T5" fmla="*/ 42 h 42"/>
                <a:gd name="T6" fmla="*/ 6 w 22"/>
                <a:gd name="T7" fmla="*/ 42 h 42"/>
                <a:gd name="T8" fmla="*/ 8 w 22"/>
                <a:gd name="T9" fmla="*/ 41 h 42"/>
                <a:gd name="T10" fmla="*/ 8 w 22"/>
                <a:gd name="T11" fmla="*/ 41 h 42"/>
                <a:gd name="T12" fmla="*/ 2 w 22"/>
                <a:gd name="T13" fmla="*/ 37 h 42"/>
                <a:gd name="T14" fmla="*/ 2 w 22"/>
                <a:gd name="T15" fmla="*/ 37 h 42"/>
                <a:gd name="T16" fmla="*/ 2 w 22"/>
                <a:gd name="T17" fmla="*/ 37 h 42"/>
                <a:gd name="T18" fmla="*/ 3 w 22"/>
                <a:gd name="T19" fmla="*/ 37 h 42"/>
                <a:gd name="T20" fmla="*/ 3 w 22"/>
                <a:gd name="T21" fmla="*/ 39 h 42"/>
                <a:gd name="T22" fmla="*/ 3 w 22"/>
                <a:gd name="T23" fmla="*/ 39 h 42"/>
                <a:gd name="T24" fmla="*/ 3 w 22"/>
                <a:gd name="T25" fmla="*/ 39 h 42"/>
                <a:gd name="T26" fmla="*/ 3 w 22"/>
                <a:gd name="T27" fmla="*/ 39 h 42"/>
                <a:gd name="T28" fmla="*/ 5 w 22"/>
                <a:gd name="T29" fmla="*/ 39 h 42"/>
                <a:gd name="T30" fmla="*/ 5 w 22"/>
                <a:gd name="T31" fmla="*/ 37 h 42"/>
                <a:gd name="T32" fmla="*/ 5 w 22"/>
                <a:gd name="T33" fmla="*/ 39 h 42"/>
                <a:gd name="T34" fmla="*/ 3 w 22"/>
                <a:gd name="T35" fmla="*/ 41 h 42"/>
                <a:gd name="T36" fmla="*/ 3 w 22"/>
                <a:gd name="T37" fmla="*/ 39 h 42"/>
                <a:gd name="T38" fmla="*/ 2 w 22"/>
                <a:gd name="T39" fmla="*/ 39 h 42"/>
                <a:gd name="T40" fmla="*/ 0 w 22"/>
                <a:gd name="T41" fmla="*/ 37 h 42"/>
                <a:gd name="T42" fmla="*/ 2 w 22"/>
                <a:gd name="T43" fmla="*/ 37 h 42"/>
                <a:gd name="T44" fmla="*/ 21 w 22"/>
                <a:gd name="T45" fmla="*/ 0 h 42"/>
                <a:gd name="T46" fmla="*/ 22 w 22"/>
                <a:gd name="T47" fmla="*/ 0 h 42"/>
                <a:gd name="T48" fmla="*/ 22 w 22"/>
                <a:gd name="T49" fmla="*/ 1 h 42"/>
                <a:gd name="T50" fmla="*/ 21 w 22"/>
                <a:gd name="T51" fmla="*/ 1 h 42"/>
                <a:gd name="T52" fmla="*/ 21 w 22"/>
                <a:gd name="T53" fmla="*/ 1 h 42"/>
                <a:gd name="T54" fmla="*/ 21 w 22"/>
                <a:gd name="T55" fmla="*/ 1 h 42"/>
                <a:gd name="T56" fmla="*/ 19 w 22"/>
                <a:gd name="T57" fmla="*/ 1 h 42"/>
                <a:gd name="T58" fmla="*/ 19 w 22"/>
                <a:gd name="T59" fmla="*/ 1 h 42"/>
                <a:gd name="T60" fmla="*/ 21 w 22"/>
                <a:gd name="T61" fmla="*/ 0 h 42"/>
                <a:gd name="T62" fmla="*/ 21 w 22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" h="42">
                  <a:moveTo>
                    <a:pt x="8" y="41"/>
                  </a:moveTo>
                  <a:lnTo>
                    <a:pt x="8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1"/>
                  </a:lnTo>
                  <a:lnTo>
                    <a:pt x="8" y="41"/>
                  </a:lnTo>
                  <a:close/>
                  <a:moveTo>
                    <a:pt x="2" y="37"/>
                  </a:moveTo>
                  <a:lnTo>
                    <a:pt x="2" y="37"/>
                  </a:lnTo>
                  <a:lnTo>
                    <a:pt x="2" y="37"/>
                  </a:lnTo>
                  <a:lnTo>
                    <a:pt x="3" y="37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5" y="39"/>
                  </a:lnTo>
                  <a:lnTo>
                    <a:pt x="5" y="37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3" y="39"/>
                  </a:lnTo>
                  <a:lnTo>
                    <a:pt x="2" y="39"/>
                  </a:lnTo>
                  <a:lnTo>
                    <a:pt x="0" y="37"/>
                  </a:lnTo>
                  <a:lnTo>
                    <a:pt x="2" y="37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9" name="Freeform 35">
              <a:extLst>
                <a:ext uri="{FF2B5EF4-FFF2-40B4-BE49-F238E27FC236}">
                  <a16:creationId xmlns:a16="http://schemas.microsoft.com/office/drawing/2014/main" id="{EAD5918B-ADB3-433B-A256-19AACCCE22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77459" y="3320461"/>
              <a:ext cx="113055" cy="224161"/>
            </a:xfrm>
            <a:custGeom>
              <a:avLst/>
              <a:gdLst>
                <a:gd name="T0" fmla="*/ 50 w 58"/>
                <a:gd name="T1" fmla="*/ 58 h 115"/>
                <a:gd name="T2" fmla="*/ 49 w 58"/>
                <a:gd name="T3" fmla="*/ 60 h 115"/>
                <a:gd name="T4" fmla="*/ 47 w 58"/>
                <a:gd name="T5" fmla="*/ 60 h 115"/>
                <a:gd name="T6" fmla="*/ 46 w 58"/>
                <a:gd name="T7" fmla="*/ 58 h 115"/>
                <a:gd name="T8" fmla="*/ 49 w 58"/>
                <a:gd name="T9" fmla="*/ 57 h 115"/>
                <a:gd name="T10" fmla="*/ 53 w 58"/>
                <a:gd name="T11" fmla="*/ 42 h 115"/>
                <a:gd name="T12" fmla="*/ 53 w 58"/>
                <a:gd name="T13" fmla="*/ 41 h 115"/>
                <a:gd name="T14" fmla="*/ 33 w 58"/>
                <a:gd name="T15" fmla="*/ 0 h 115"/>
                <a:gd name="T16" fmla="*/ 33 w 58"/>
                <a:gd name="T17" fmla="*/ 3 h 115"/>
                <a:gd name="T18" fmla="*/ 33 w 58"/>
                <a:gd name="T19" fmla="*/ 1 h 115"/>
                <a:gd name="T20" fmla="*/ 38 w 58"/>
                <a:gd name="T21" fmla="*/ 1 h 115"/>
                <a:gd name="T22" fmla="*/ 39 w 58"/>
                <a:gd name="T23" fmla="*/ 9 h 115"/>
                <a:gd name="T24" fmla="*/ 44 w 58"/>
                <a:gd name="T25" fmla="*/ 8 h 115"/>
                <a:gd name="T26" fmla="*/ 50 w 58"/>
                <a:gd name="T27" fmla="*/ 5 h 115"/>
                <a:gd name="T28" fmla="*/ 50 w 58"/>
                <a:gd name="T29" fmla="*/ 8 h 115"/>
                <a:gd name="T30" fmla="*/ 44 w 58"/>
                <a:gd name="T31" fmla="*/ 16 h 115"/>
                <a:gd name="T32" fmla="*/ 42 w 58"/>
                <a:gd name="T33" fmla="*/ 19 h 115"/>
                <a:gd name="T34" fmla="*/ 46 w 58"/>
                <a:gd name="T35" fmla="*/ 25 h 115"/>
                <a:gd name="T36" fmla="*/ 50 w 58"/>
                <a:gd name="T37" fmla="*/ 30 h 115"/>
                <a:gd name="T38" fmla="*/ 52 w 58"/>
                <a:gd name="T39" fmla="*/ 34 h 115"/>
                <a:gd name="T40" fmla="*/ 46 w 58"/>
                <a:gd name="T41" fmla="*/ 44 h 115"/>
                <a:gd name="T42" fmla="*/ 38 w 58"/>
                <a:gd name="T43" fmla="*/ 50 h 115"/>
                <a:gd name="T44" fmla="*/ 36 w 58"/>
                <a:gd name="T45" fmla="*/ 53 h 115"/>
                <a:gd name="T46" fmla="*/ 42 w 58"/>
                <a:gd name="T47" fmla="*/ 60 h 115"/>
                <a:gd name="T48" fmla="*/ 46 w 58"/>
                <a:gd name="T49" fmla="*/ 63 h 115"/>
                <a:gd name="T50" fmla="*/ 49 w 58"/>
                <a:gd name="T51" fmla="*/ 61 h 115"/>
                <a:gd name="T52" fmla="*/ 53 w 58"/>
                <a:gd name="T53" fmla="*/ 66 h 115"/>
                <a:gd name="T54" fmla="*/ 52 w 58"/>
                <a:gd name="T55" fmla="*/ 66 h 115"/>
                <a:gd name="T56" fmla="*/ 55 w 58"/>
                <a:gd name="T57" fmla="*/ 68 h 115"/>
                <a:gd name="T58" fmla="*/ 57 w 58"/>
                <a:gd name="T59" fmla="*/ 71 h 115"/>
                <a:gd name="T60" fmla="*/ 57 w 58"/>
                <a:gd name="T61" fmla="*/ 77 h 115"/>
                <a:gd name="T62" fmla="*/ 57 w 58"/>
                <a:gd name="T63" fmla="*/ 80 h 115"/>
                <a:gd name="T64" fmla="*/ 50 w 58"/>
                <a:gd name="T65" fmla="*/ 83 h 115"/>
                <a:gd name="T66" fmla="*/ 46 w 58"/>
                <a:gd name="T67" fmla="*/ 86 h 115"/>
                <a:gd name="T68" fmla="*/ 42 w 58"/>
                <a:gd name="T69" fmla="*/ 90 h 115"/>
                <a:gd name="T70" fmla="*/ 39 w 58"/>
                <a:gd name="T71" fmla="*/ 91 h 115"/>
                <a:gd name="T72" fmla="*/ 38 w 58"/>
                <a:gd name="T73" fmla="*/ 96 h 115"/>
                <a:gd name="T74" fmla="*/ 39 w 58"/>
                <a:gd name="T75" fmla="*/ 104 h 115"/>
                <a:gd name="T76" fmla="*/ 38 w 58"/>
                <a:gd name="T77" fmla="*/ 109 h 115"/>
                <a:gd name="T78" fmla="*/ 35 w 58"/>
                <a:gd name="T79" fmla="*/ 112 h 115"/>
                <a:gd name="T80" fmla="*/ 28 w 58"/>
                <a:gd name="T81" fmla="*/ 115 h 115"/>
                <a:gd name="T82" fmla="*/ 27 w 58"/>
                <a:gd name="T83" fmla="*/ 105 h 115"/>
                <a:gd name="T84" fmla="*/ 24 w 58"/>
                <a:gd name="T85" fmla="*/ 93 h 115"/>
                <a:gd name="T86" fmla="*/ 20 w 58"/>
                <a:gd name="T87" fmla="*/ 85 h 115"/>
                <a:gd name="T88" fmla="*/ 14 w 58"/>
                <a:gd name="T89" fmla="*/ 80 h 115"/>
                <a:gd name="T90" fmla="*/ 9 w 58"/>
                <a:gd name="T91" fmla="*/ 72 h 115"/>
                <a:gd name="T92" fmla="*/ 5 w 58"/>
                <a:gd name="T93" fmla="*/ 68 h 115"/>
                <a:gd name="T94" fmla="*/ 1 w 58"/>
                <a:gd name="T95" fmla="*/ 64 h 115"/>
                <a:gd name="T96" fmla="*/ 0 w 58"/>
                <a:gd name="T97" fmla="*/ 58 h 115"/>
                <a:gd name="T98" fmla="*/ 0 w 58"/>
                <a:gd name="T99" fmla="*/ 53 h 115"/>
                <a:gd name="T100" fmla="*/ 6 w 58"/>
                <a:gd name="T101" fmla="*/ 47 h 115"/>
                <a:gd name="T102" fmla="*/ 9 w 58"/>
                <a:gd name="T103" fmla="*/ 44 h 115"/>
                <a:gd name="T104" fmla="*/ 11 w 58"/>
                <a:gd name="T105" fmla="*/ 39 h 115"/>
                <a:gd name="T106" fmla="*/ 11 w 58"/>
                <a:gd name="T107" fmla="*/ 33 h 115"/>
                <a:gd name="T108" fmla="*/ 11 w 58"/>
                <a:gd name="T109" fmla="*/ 28 h 115"/>
                <a:gd name="T110" fmla="*/ 9 w 58"/>
                <a:gd name="T111" fmla="*/ 23 h 115"/>
                <a:gd name="T112" fmla="*/ 11 w 58"/>
                <a:gd name="T113" fmla="*/ 16 h 115"/>
                <a:gd name="T114" fmla="*/ 9 w 58"/>
                <a:gd name="T115" fmla="*/ 14 h 115"/>
                <a:gd name="T116" fmla="*/ 12 w 58"/>
                <a:gd name="T117" fmla="*/ 11 h 115"/>
                <a:gd name="T118" fmla="*/ 16 w 58"/>
                <a:gd name="T119" fmla="*/ 8 h 115"/>
                <a:gd name="T120" fmla="*/ 19 w 58"/>
                <a:gd name="T121" fmla="*/ 6 h 115"/>
                <a:gd name="T122" fmla="*/ 31 w 58"/>
                <a:gd name="T123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" h="115">
                  <a:moveTo>
                    <a:pt x="49" y="57"/>
                  </a:move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49" y="57"/>
                  </a:lnTo>
                  <a:close/>
                  <a:moveTo>
                    <a:pt x="53" y="41"/>
                  </a:moveTo>
                  <a:lnTo>
                    <a:pt x="53" y="42"/>
                  </a:lnTo>
                  <a:lnTo>
                    <a:pt x="53" y="42"/>
                  </a:lnTo>
                  <a:lnTo>
                    <a:pt x="52" y="44"/>
                  </a:lnTo>
                  <a:lnTo>
                    <a:pt x="52" y="42"/>
                  </a:lnTo>
                  <a:lnTo>
                    <a:pt x="53" y="41"/>
                  </a:lnTo>
                  <a:close/>
                  <a:moveTo>
                    <a:pt x="31" y="0"/>
                  </a:moveTo>
                  <a:lnTo>
                    <a:pt x="31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6" y="1"/>
                  </a:lnTo>
                  <a:lnTo>
                    <a:pt x="38" y="1"/>
                  </a:lnTo>
                  <a:lnTo>
                    <a:pt x="38" y="5"/>
                  </a:lnTo>
                  <a:lnTo>
                    <a:pt x="41" y="8"/>
                  </a:lnTo>
                  <a:lnTo>
                    <a:pt x="39" y="9"/>
                  </a:lnTo>
                  <a:lnTo>
                    <a:pt x="41" y="9"/>
                  </a:lnTo>
                  <a:lnTo>
                    <a:pt x="42" y="9"/>
                  </a:lnTo>
                  <a:lnTo>
                    <a:pt x="44" y="8"/>
                  </a:lnTo>
                  <a:lnTo>
                    <a:pt x="46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4"/>
                  </a:lnTo>
                  <a:lnTo>
                    <a:pt x="44" y="16"/>
                  </a:lnTo>
                  <a:lnTo>
                    <a:pt x="42" y="17"/>
                  </a:lnTo>
                  <a:lnTo>
                    <a:pt x="42" y="17"/>
                  </a:lnTo>
                  <a:lnTo>
                    <a:pt x="42" y="19"/>
                  </a:lnTo>
                  <a:lnTo>
                    <a:pt x="42" y="22"/>
                  </a:lnTo>
                  <a:lnTo>
                    <a:pt x="44" y="23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0" y="31"/>
                  </a:lnTo>
                  <a:lnTo>
                    <a:pt x="50" y="33"/>
                  </a:lnTo>
                  <a:lnTo>
                    <a:pt x="52" y="34"/>
                  </a:lnTo>
                  <a:lnTo>
                    <a:pt x="49" y="38"/>
                  </a:lnTo>
                  <a:lnTo>
                    <a:pt x="47" y="41"/>
                  </a:lnTo>
                  <a:lnTo>
                    <a:pt x="46" y="44"/>
                  </a:lnTo>
                  <a:lnTo>
                    <a:pt x="42" y="45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8" y="57"/>
                  </a:lnTo>
                  <a:lnTo>
                    <a:pt x="39" y="60"/>
                  </a:lnTo>
                  <a:lnTo>
                    <a:pt x="42" y="60"/>
                  </a:lnTo>
                  <a:lnTo>
                    <a:pt x="46" y="60"/>
                  </a:lnTo>
                  <a:lnTo>
                    <a:pt x="46" y="61"/>
                  </a:lnTo>
                  <a:lnTo>
                    <a:pt x="46" y="63"/>
                  </a:lnTo>
                  <a:lnTo>
                    <a:pt x="47" y="63"/>
                  </a:lnTo>
                  <a:lnTo>
                    <a:pt x="49" y="63"/>
                  </a:lnTo>
                  <a:lnTo>
                    <a:pt x="49" y="61"/>
                  </a:lnTo>
                  <a:lnTo>
                    <a:pt x="50" y="61"/>
                  </a:lnTo>
                  <a:lnTo>
                    <a:pt x="52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2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7" y="68"/>
                  </a:lnTo>
                  <a:lnTo>
                    <a:pt x="57" y="71"/>
                  </a:lnTo>
                  <a:lnTo>
                    <a:pt x="57" y="72"/>
                  </a:lnTo>
                  <a:lnTo>
                    <a:pt x="57" y="74"/>
                  </a:lnTo>
                  <a:lnTo>
                    <a:pt x="57" y="77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57" y="80"/>
                  </a:lnTo>
                  <a:lnTo>
                    <a:pt x="55" y="82"/>
                  </a:lnTo>
                  <a:lnTo>
                    <a:pt x="52" y="83"/>
                  </a:lnTo>
                  <a:lnTo>
                    <a:pt x="50" y="83"/>
                  </a:lnTo>
                  <a:lnTo>
                    <a:pt x="47" y="85"/>
                  </a:lnTo>
                  <a:lnTo>
                    <a:pt x="47" y="86"/>
                  </a:lnTo>
                  <a:lnTo>
                    <a:pt x="46" y="86"/>
                  </a:lnTo>
                  <a:lnTo>
                    <a:pt x="44" y="88"/>
                  </a:lnTo>
                  <a:lnTo>
                    <a:pt x="44" y="88"/>
                  </a:lnTo>
                  <a:lnTo>
                    <a:pt x="42" y="90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9" y="91"/>
                  </a:lnTo>
                  <a:lnTo>
                    <a:pt x="38" y="93"/>
                  </a:lnTo>
                  <a:lnTo>
                    <a:pt x="38" y="94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39" y="105"/>
                  </a:lnTo>
                  <a:lnTo>
                    <a:pt x="38" y="105"/>
                  </a:lnTo>
                  <a:lnTo>
                    <a:pt x="38" y="109"/>
                  </a:lnTo>
                  <a:lnTo>
                    <a:pt x="36" y="109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3" y="113"/>
                  </a:lnTo>
                  <a:lnTo>
                    <a:pt x="30" y="113"/>
                  </a:lnTo>
                  <a:lnTo>
                    <a:pt x="28" y="115"/>
                  </a:lnTo>
                  <a:lnTo>
                    <a:pt x="28" y="112"/>
                  </a:lnTo>
                  <a:lnTo>
                    <a:pt x="27" y="109"/>
                  </a:lnTo>
                  <a:lnTo>
                    <a:pt x="27" y="105"/>
                  </a:lnTo>
                  <a:lnTo>
                    <a:pt x="25" y="101"/>
                  </a:lnTo>
                  <a:lnTo>
                    <a:pt x="24" y="97"/>
                  </a:lnTo>
                  <a:lnTo>
                    <a:pt x="24" y="93"/>
                  </a:lnTo>
                  <a:lnTo>
                    <a:pt x="22" y="90"/>
                  </a:lnTo>
                  <a:lnTo>
                    <a:pt x="22" y="85"/>
                  </a:lnTo>
                  <a:lnTo>
                    <a:pt x="20" y="85"/>
                  </a:lnTo>
                  <a:lnTo>
                    <a:pt x="19" y="83"/>
                  </a:lnTo>
                  <a:lnTo>
                    <a:pt x="16" y="82"/>
                  </a:lnTo>
                  <a:lnTo>
                    <a:pt x="14" y="80"/>
                  </a:lnTo>
                  <a:lnTo>
                    <a:pt x="11" y="79"/>
                  </a:lnTo>
                  <a:lnTo>
                    <a:pt x="11" y="75"/>
                  </a:lnTo>
                  <a:lnTo>
                    <a:pt x="9" y="72"/>
                  </a:lnTo>
                  <a:lnTo>
                    <a:pt x="8" y="69"/>
                  </a:lnTo>
                  <a:lnTo>
                    <a:pt x="8" y="69"/>
                  </a:lnTo>
                  <a:lnTo>
                    <a:pt x="5" y="68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1" y="64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0" y="58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3" y="50"/>
                  </a:lnTo>
                  <a:lnTo>
                    <a:pt x="5" y="49"/>
                  </a:lnTo>
                  <a:lnTo>
                    <a:pt x="6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1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2" y="34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19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12" y="11"/>
                  </a:lnTo>
                  <a:lnTo>
                    <a:pt x="12" y="9"/>
                  </a:lnTo>
                  <a:lnTo>
                    <a:pt x="14" y="9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4" y="6"/>
                  </a:lnTo>
                  <a:lnTo>
                    <a:pt x="19" y="6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0" name="Freeform 36">
              <a:extLst>
                <a:ext uri="{FF2B5EF4-FFF2-40B4-BE49-F238E27FC236}">
                  <a16:creationId xmlns:a16="http://schemas.microsoft.com/office/drawing/2014/main" id="{C9BCF5B0-7188-4AC8-9B52-619505EE08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44453" y="3139182"/>
              <a:ext cx="399591" cy="251450"/>
            </a:xfrm>
            <a:custGeom>
              <a:avLst/>
              <a:gdLst>
                <a:gd name="T0" fmla="*/ 7 w 205"/>
                <a:gd name="T1" fmla="*/ 63 h 129"/>
                <a:gd name="T2" fmla="*/ 97 w 205"/>
                <a:gd name="T3" fmla="*/ 6 h 129"/>
                <a:gd name="T4" fmla="*/ 108 w 205"/>
                <a:gd name="T5" fmla="*/ 11 h 129"/>
                <a:gd name="T6" fmla="*/ 110 w 205"/>
                <a:gd name="T7" fmla="*/ 16 h 129"/>
                <a:gd name="T8" fmla="*/ 110 w 205"/>
                <a:gd name="T9" fmla="*/ 20 h 129"/>
                <a:gd name="T10" fmla="*/ 116 w 205"/>
                <a:gd name="T11" fmla="*/ 28 h 129"/>
                <a:gd name="T12" fmla="*/ 129 w 205"/>
                <a:gd name="T13" fmla="*/ 27 h 129"/>
                <a:gd name="T14" fmla="*/ 137 w 205"/>
                <a:gd name="T15" fmla="*/ 33 h 129"/>
                <a:gd name="T16" fmla="*/ 146 w 205"/>
                <a:gd name="T17" fmla="*/ 50 h 129"/>
                <a:gd name="T18" fmla="*/ 168 w 205"/>
                <a:gd name="T19" fmla="*/ 66 h 129"/>
                <a:gd name="T20" fmla="*/ 189 w 205"/>
                <a:gd name="T21" fmla="*/ 79 h 129"/>
                <a:gd name="T22" fmla="*/ 198 w 205"/>
                <a:gd name="T23" fmla="*/ 80 h 129"/>
                <a:gd name="T24" fmla="*/ 203 w 205"/>
                <a:gd name="T25" fmla="*/ 88 h 129"/>
                <a:gd name="T26" fmla="*/ 192 w 205"/>
                <a:gd name="T27" fmla="*/ 90 h 129"/>
                <a:gd name="T28" fmla="*/ 178 w 205"/>
                <a:gd name="T29" fmla="*/ 96 h 129"/>
                <a:gd name="T30" fmla="*/ 168 w 205"/>
                <a:gd name="T31" fmla="*/ 113 h 129"/>
                <a:gd name="T32" fmla="*/ 159 w 205"/>
                <a:gd name="T33" fmla="*/ 116 h 129"/>
                <a:gd name="T34" fmla="*/ 152 w 205"/>
                <a:gd name="T35" fmla="*/ 121 h 129"/>
                <a:gd name="T36" fmla="*/ 145 w 205"/>
                <a:gd name="T37" fmla="*/ 127 h 129"/>
                <a:gd name="T38" fmla="*/ 137 w 205"/>
                <a:gd name="T39" fmla="*/ 124 h 129"/>
                <a:gd name="T40" fmla="*/ 127 w 205"/>
                <a:gd name="T41" fmla="*/ 121 h 129"/>
                <a:gd name="T42" fmla="*/ 124 w 205"/>
                <a:gd name="T43" fmla="*/ 115 h 129"/>
                <a:gd name="T44" fmla="*/ 118 w 205"/>
                <a:gd name="T45" fmla="*/ 104 h 129"/>
                <a:gd name="T46" fmla="*/ 100 w 205"/>
                <a:gd name="T47" fmla="*/ 94 h 129"/>
                <a:gd name="T48" fmla="*/ 91 w 205"/>
                <a:gd name="T49" fmla="*/ 86 h 129"/>
                <a:gd name="T50" fmla="*/ 82 w 205"/>
                <a:gd name="T51" fmla="*/ 85 h 129"/>
                <a:gd name="T52" fmla="*/ 69 w 205"/>
                <a:gd name="T53" fmla="*/ 82 h 129"/>
                <a:gd name="T54" fmla="*/ 59 w 205"/>
                <a:gd name="T55" fmla="*/ 77 h 129"/>
                <a:gd name="T56" fmla="*/ 53 w 205"/>
                <a:gd name="T57" fmla="*/ 80 h 129"/>
                <a:gd name="T58" fmla="*/ 34 w 205"/>
                <a:gd name="T59" fmla="*/ 86 h 129"/>
                <a:gd name="T60" fmla="*/ 20 w 205"/>
                <a:gd name="T61" fmla="*/ 93 h 129"/>
                <a:gd name="T62" fmla="*/ 18 w 205"/>
                <a:gd name="T63" fmla="*/ 71 h 129"/>
                <a:gd name="T64" fmla="*/ 15 w 205"/>
                <a:gd name="T65" fmla="*/ 61 h 129"/>
                <a:gd name="T66" fmla="*/ 9 w 205"/>
                <a:gd name="T67" fmla="*/ 58 h 129"/>
                <a:gd name="T68" fmla="*/ 14 w 205"/>
                <a:gd name="T69" fmla="*/ 53 h 129"/>
                <a:gd name="T70" fmla="*/ 7 w 205"/>
                <a:gd name="T71" fmla="*/ 49 h 129"/>
                <a:gd name="T72" fmla="*/ 4 w 205"/>
                <a:gd name="T73" fmla="*/ 39 h 129"/>
                <a:gd name="T74" fmla="*/ 12 w 205"/>
                <a:gd name="T75" fmla="*/ 34 h 129"/>
                <a:gd name="T76" fmla="*/ 25 w 205"/>
                <a:gd name="T77" fmla="*/ 36 h 129"/>
                <a:gd name="T78" fmla="*/ 31 w 205"/>
                <a:gd name="T79" fmla="*/ 33 h 129"/>
                <a:gd name="T80" fmla="*/ 25 w 205"/>
                <a:gd name="T81" fmla="*/ 25 h 129"/>
                <a:gd name="T82" fmla="*/ 18 w 205"/>
                <a:gd name="T83" fmla="*/ 12 h 129"/>
                <a:gd name="T84" fmla="*/ 4 w 205"/>
                <a:gd name="T85" fmla="*/ 19 h 129"/>
                <a:gd name="T86" fmla="*/ 1 w 205"/>
                <a:gd name="T87" fmla="*/ 22 h 129"/>
                <a:gd name="T88" fmla="*/ 17 w 205"/>
                <a:gd name="T89" fmla="*/ 9 h 129"/>
                <a:gd name="T90" fmla="*/ 34 w 205"/>
                <a:gd name="T91" fmla="*/ 14 h 129"/>
                <a:gd name="T92" fmla="*/ 42 w 205"/>
                <a:gd name="T93" fmla="*/ 25 h 129"/>
                <a:gd name="T94" fmla="*/ 53 w 205"/>
                <a:gd name="T95" fmla="*/ 25 h 129"/>
                <a:gd name="T96" fmla="*/ 66 w 205"/>
                <a:gd name="T97" fmla="*/ 25 h 129"/>
                <a:gd name="T98" fmla="*/ 66 w 205"/>
                <a:gd name="T99" fmla="*/ 17 h 129"/>
                <a:gd name="T100" fmla="*/ 75 w 205"/>
                <a:gd name="T101" fmla="*/ 20 h 129"/>
                <a:gd name="T102" fmla="*/ 74 w 205"/>
                <a:gd name="T103" fmla="*/ 11 h 129"/>
                <a:gd name="T104" fmla="*/ 80 w 205"/>
                <a:gd name="T105" fmla="*/ 6 h 129"/>
                <a:gd name="T106" fmla="*/ 85 w 205"/>
                <a:gd name="T107" fmla="*/ 9 h 129"/>
                <a:gd name="T108" fmla="*/ 82 w 205"/>
                <a:gd name="T109" fmla="*/ 5 h 129"/>
                <a:gd name="T110" fmla="*/ 88 w 205"/>
                <a:gd name="T11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05" h="129">
                  <a:moveTo>
                    <a:pt x="7" y="63"/>
                  </a:moveTo>
                  <a:lnTo>
                    <a:pt x="9" y="63"/>
                  </a:lnTo>
                  <a:lnTo>
                    <a:pt x="7" y="64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7" y="68"/>
                  </a:lnTo>
                  <a:lnTo>
                    <a:pt x="7" y="64"/>
                  </a:lnTo>
                  <a:lnTo>
                    <a:pt x="7" y="63"/>
                  </a:lnTo>
                  <a:close/>
                  <a:moveTo>
                    <a:pt x="88" y="0"/>
                  </a:moveTo>
                  <a:lnTo>
                    <a:pt x="89" y="1"/>
                  </a:lnTo>
                  <a:lnTo>
                    <a:pt x="93" y="5"/>
                  </a:lnTo>
                  <a:lnTo>
                    <a:pt x="93" y="5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6" y="5"/>
                  </a:lnTo>
                  <a:lnTo>
                    <a:pt x="97" y="6"/>
                  </a:lnTo>
                  <a:lnTo>
                    <a:pt x="97" y="8"/>
                  </a:lnTo>
                  <a:lnTo>
                    <a:pt x="99" y="8"/>
                  </a:lnTo>
                  <a:lnTo>
                    <a:pt x="100" y="9"/>
                  </a:lnTo>
                  <a:lnTo>
                    <a:pt x="105" y="9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2"/>
                  </a:lnTo>
                  <a:lnTo>
                    <a:pt x="108" y="14"/>
                  </a:lnTo>
                  <a:lnTo>
                    <a:pt x="107" y="14"/>
                  </a:lnTo>
                  <a:lnTo>
                    <a:pt x="107" y="14"/>
                  </a:lnTo>
                  <a:lnTo>
                    <a:pt x="108" y="14"/>
                  </a:lnTo>
                  <a:lnTo>
                    <a:pt x="110" y="16"/>
                  </a:lnTo>
                  <a:lnTo>
                    <a:pt x="110" y="17"/>
                  </a:lnTo>
                  <a:lnTo>
                    <a:pt x="111" y="17"/>
                  </a:lnTo>
                  <a:lnTo>
                    <a:pt x="111" y="17"/>
                  </a:lnTo>
                  <a:lnTo>
                    <a:pt x="110" y="17"/>
                  </a:lnTo>
                  <a:lnTo>
                    <a:pt x="110" y="17"/>
                  </a:lnTo>
                  <a:lnTo>
                    <a:pt x="110" y="19"/>
                  </a:lnTo>
                  <a:lnTo>
                    <a:pt x="110" y="19"/>
                  </a:lnTo>
                  <a:lnTo>
                    <a:pt x="110" y="20"/>
                  </a:lnTo>
                  <a:lnTo>
                    <a:pt x="110" y="20"/>
                  </a:lnTo>
                  <a:lnTo>
                    <a:pt x="110" y="22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10" y="25"/>
                  </a:lnTo>
                  <a:lnTo>
                    <a:pt x="111" y="25"/>
                  </a:lnTo>
                  <a:lnTo>
                    <a:pt x="115" y="27"/>
                  </a:lnTo>
                  <a:lnTo>
                    <a:pt x="116" y="28"/>
                  </a:lnTo>
                  <a:lnTo>
                    <a:pt x="119" y="27"/>
                  </a:lnTo>
                  <a:lnTo>
                    <a:pt x="121" y="27"/>
                  </a:lnTo>
                  <a:lnTo>
                    <a:pt x="121" y="27"/>
                  </a:lnTo>
                  <a:lnTo>
                    <a:pt x="124" y="28"/>
                  </a:lnTo>
                  <a:lnTo>
                    <a:pt x="126" y="28"/>
                  </a:lnTo>
                  <a:lnTo>
                    <a:pt x="126" y="28"/>
                  </a:lnTo>
                  <a:lnTo>
                    <a:pt x="127" y="28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30" y="27"/>
                  </a:lnTo>
                  <a:lnTo>
                    <a:pt x="132" y="27"/>
                  </a:lnTo>
                  <a:lnTo>
                    <a:pt x="134" y="28"/>
                  </a:lnTo>
                  <a:lnTo>
                    <a:pt x="135" y="30"/>
                  </a:lnTo>
                  <a:lnTo>
                    <a:pt x="137" y="31"/>
                  </a:lnTo>
                  <a:lnTo>
                    <a:pt x="137" y="33"/>
                  </a:lnTo>
                  <a:lnTo>
                    <a:pt x="138" y="36"/>
                  </a:lnTo>
                  <a:lnTo>
                    <a:pt x="140" y="39"/>
                  </a:lnTo>
                  <a:lnTo>
                    <a:pt x="141" y="41"/>
                  </a:lnTo>
                  <a:lnTo>
                    <a:pt x="143" y="42"/>
                  </a:lnTo>
                  <a:lnTo>
                    <a:pt x="143" y="47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6" y="50"/>
                  </a:lnTo>
                  <a:lnTo>
                    <a:pt x="151" y="53"/>
                  </a:lnTo>
                  <a:lnTo>
                    <a:pt x="152" y="55"/>
                  </a:lnTo>
                  <a:lnTo>
                    <a:pt x="156" y="57"/>
                  </a:lnTo>
                  <a:lnTo>
                    <a:pt x="159" y="58"/>
                  </a:lnTo>
                  <a:lnTo>
                    <a:pt x="162" y="61"/>
                  </a:lnTo>
                  <a:lnTo>
                    <a:pt x="162" y="63"/>
                  </a:lnTo>
                  <a:lnTo>
                    <a:pt x="165" y="64"/>
                  </a:lnTo>
                  <a:lnTo>
                    <a:pt x="168" y="66"/>
                  </a:lnTo>
                  <a:lnTo>
                    <a:pt x="170" y="66"/>
                  </a:lnTo>
                  <a:lnTo>
                    <a:pt x="173" y="68"/>
                  </a:lnTo>
                  <a:lnTo>
                    <a:pt x="175" y="69"/>
                  </a:lnTo>
                  <a:lnTo>
                    <a:pt x="176" y="69"/>
                  </a:lnTo>
                  <a:lnTo>
                    <a:pt x="178" y="71"/>
                  </a:lnTo>
                  <a:lnTo>
                    <a:pt x="181" y="72"/>
                  </a:lnTo>
                  <a:lnTo>
                    <a:pt x="186" y="75"/>
                  </a:lnTo>
                  <a:lnTo>
                    <a:pt x="189" y="79"/>
                  </a:lnTo>
                  <a:lnTo>
                    <a:pt x="190" y="79"/>
                  </a:lnTo>
                  <a:lnTo>
                    <a:pt x="190" y="79"/>
                  </a:lnTo>
                  <a:lnTo>
                    <a:pt x="192" y="77"/>
                  </a:lnTo>
                  <a:lnTo>
                    <a:pt x="193" y="77"/>
                  </a:lnTo>
                  <a:lnTo>
                    <a:pt x="195" y="77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98" y="80"/>
                  </a:lnTo>
                  <a:lnTo>
                    <a:pt x="200" y="80"/>
                  </a:lnTo>
                  <a:lnTo>
                    <a:pt x="200" y="82"/>
                  </a:lnTo>
                  <a:lnTo>
                    <a:pt x="203" y="82"/>
                  </a:lnTo>
                  <a:lnTo>
                    <a:pt x="203" y="82"/>
                  </a:lnTo>
                  <a:lnTo>
                    <a:pt x="205" y="83"/>
                  </a:lnTo>
                  <a:lnTo>
                    <a:pt x="205" y="83"/>
                  </a:lnTo>
                  <a:lnTo>
                    <a:pt x="203" y="85"/>
                  </a:lnTo>
                  <a:lnTo>
                    <a:pt x="203" y="88"/>
                  </a:lnTo>
                  <a:lnTo>
                    <a:pt x="203" y="91"/>
                  </a:lnTo>
                  <a:lnTo>
                    <a:pt x="203" y="93"/>
                  </a:lnTo>
                  <a:lnTo>
                    <a:pt x="201" y="93"/>
                  </a:lnTo>
                  <a:lnTo>
                    <a:pt x="200" y="93"/>
                  </a:lnTo>
                  <a:lnTo>
                    <a:pt x="197" y="91"/>
                  </a:lnTo>
                  <a:lnTo>
                    <a:pt x="193" y="90"/>
                  </a:lnTo>
                  <a:lnTo>
                    <a:pt x="192" y="90"/>
                  </a:lnTo>
                  <a:lnTo>
                    <a:pt x="192" y="90"/>
                  </a:lnTo>
                  <a:lnTo>
                    <a:pt x="190" y="90"/>
                  </a:lnTo>
                  <a:lnTo>
                    <a:pt x="190" y="91"/>
                  </a:lnTo>
                  <a:lnTo>
                    <a:pt x="189" y="93"/>
                  </a:lnTo>
                  <a:lnTo>
                    <a:pt x="189" y="94"/>
                  </a:lnTo>
                  <a:lnTo>
                    <a:pt x="184" y="94"/>
                  </a:lnTo>
                  <a:lnTo>
                    <a:pt x="182" y="94"/>
                  </a:lnTo>
                  <a:lnTo>
                    <a:pt x="179" y="96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6" y="99"/>
                  </a:lnTo>
                  <a:lnTo>
                    <a:pt x="176" y="102"/>
                  </a:lnTo>
                  <a:lnTo>
                    <a:pt x="175" y="105"/>
                  </a:lnTo>
                  <a:lnTo>
                    <a:pt x="175" y="109"/>
                  </a:lnTo>
                  <a:lnTo>
                    <a:pt x="173" y="110"/>
                  </a:lnTo>
                  <a:lnTo>
                    <a:pt x="171" y="112"/>
                  </a:lnTo>
                  <a:lnTo>
                    <a:pt x="168" y="113"/>
                  </a:lnTo>
                  <a:lnTo>
                    <a:pt x="167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5" y="115"/>
                  </a:lnTo>
                  <a:lnTo>
                    <a:pt x="164" y="115"/>
                  </a:lnTo>
                  <a:lnTo>
                    <a:pt x="162" y="115"/>
                  </a:lnTo>
                  <a:lnTo>
                    <a:pt x="159" y="116"/>
                  </a:lnTo>
                  <a:lnTo>
                    <a:pt x="156" y="118"/>
                  </a:lnTo>
                  <a:lnTo>
                    <a:pt x="154" y="118"/>
                  </a:lnTo>
                  <a:lnTo>
                    <a:pt x="154" y="118"/>
                  </a:lnTo>
                  <a:lnTo>
                    <a:pt x="152" y="118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2" y="121"/>
                  </a:lnTo>
                  <a:lnTo>
                    <a:pt x="152" y="123"/>
                  </a:lnTo>
                  <a:lnTo>
                    <a:pt x="152" y="124"/>
                  </a:lnTo>
                  <a:lnTo>
                    <a:pt x="151" y="124"/>
                  </a:lnTo>
                  <a:lnTo>
                    <a:pt x="149" y="126"/>
                  </a:lnTo>
                  <a:lnTo>
                    <a:pt x="148" y="127"/>
                  </a:lnTo>
                  <a:lnTo>
                    <a:pt x="146" y="127"/>
                  </a:lnTo>
                  <a:lnTo>
                    <a:pt x="146" y="127"/>
                  </a:lnTo>
                  <a:lnTo>
                    <a:pt x="145" y="127"/>
                  </a:lnTo>
                  <a:lnTo>
                    <a:pt x="143" y="127"/>
                  </a:lnTo>
                  <a:lnTo>
                    <a:pt x="143" y="127"/>
                  </a:lnTo>
                  <a:lnTo>
                    <a:pt x="141" y="129"/>
                  </a:lnTo>
                  <a:lnTo>
                    <a:pt x="141" y="129"/>
                  </a:lnTo>
                  <a:lnTo>
                    <a:pt x="141" y="127"/>
                  </a:lnTo>
                  <a:lnTo>
                    <a:pt x="140" y="126"/>
                  </a:lnTo>
                  <a:lnTo>
                    <a:pt x="138" y="126"/>
                  </a:lnTo>
                  <a:lnTo>
                    <a:pt x="137" y="124"/>
                  </a:lnTo>
                  <a:lnTo>
                    <a:pt x="137" y="124"/>
                  </a:lnTo>
                  <a:lnTo>
                    <a:pt x="135" y="124"/>
                  </a:lnTo>
                  <a:lnTo>
                    <a:pt x="134" y="124"/>
                  </a:lnTo>
                  <a:lnTo>
                    <a:pt x="132" y="124"/>
                  </a:lnTo>
                  <a:lnTo>
                    <a:pt x="130" y="124"/>
                  </a:lnTo>
                  <a:lnTo>
                    <a:pt x="129" y="123"/>
                  </a:lnTo>
                  <a:lnTo>
                    <a:pt x="127" y="121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6" y="121"/>
                  </a:lnTo>
                  <a:lnTo>
                    <a:pt x="126" y="120"/>
                  </a:lnTo>
                  <a:lnTo>
                    <a:pt x="126" y="120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6" y="115"/>
                  </a:lnTo>
                  <a:lnTo>
                    <a:pt x="126" y="113"/>
                  </a:lnTo>
                  <a:lnTo>
                    <a:pt x="126" y="112"/>
                  </a:lnTo>
                  <a:lnTo>
                    <a:pt x="126" y="110"/>
                  </a:lnTo>
                  <a:lnTo>
                    <a:pt x="124" y="109"/>
                  </a:lnTo>
                  <a:lnTo>
                    <a:pt x="126" y="105"/>
                  </a:lnTo>
                  <a:lnTo>
                    <a:pt x="124" y="104"/>
                  </a:lnTo>
                  <a:lnTo>
                    <a:pt x="118" y="104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110" y="101"/>
                  </a:lnTo>
                  <a:lnTo>
                    <a:pt x="108" y="99"/>
                  </a:lnTo>
                  <a:lnTo>
                    <a:pt x="107" y="98"/>
                  </a:lnTo>
                  <a:lnTo>
                    <a:pt x="104" y="96"/>
                  </a:lnTo>
                  <a:lnTo>
                    <a:pt x="102" y="96"/>
                  </a:lnTo>
                  <a:lnTo>
                    <a:pt x="100" y="94"/>
                  </a:lnTo>
                  <a:lnTo>
                    <a:pt x="99" y="93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3" y="88"/>
                  </a:lnTo>
                  <a:lnTo>
                    <a:pt x="91" y="86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6"/>
                  </a:lnTo>
                  <a:lnTo>
                    <a:pt x="86" y="88"/>
                  </a:lnTo>
                  <a:lnTo>
                    <a:pt x="85" y="88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2" y="85"/>
                  </a:lnTo>
                  <a:lnTo>
                    <a:pt x="78" y="85"/>
                  </a:lnTo>
                  <a:lnTo>
                    <a:pt x="77" y="85"/>
                  </a:lnTo>
                  <a:lnTo>
                    <a:pt x="75" y="83"/>
                  </a:lnTo>
                  <a:lnTo>
                    <a:pt x="72" y="83"/>
                  </a:lnTo>
                  <a:lnTo>
                    <a:pt x="70" y="83"/>
                  </a:lnTo>
                  <a:lnTo>
                    <a:pt x="70" y="82"/>
                  </a:lnTo>
                  <a:lnTo>
                    <a:pt x="69" y="82"/>
                  </a:lnTo>
                  <a:lnTo>
                    <a:pt x="69" y="82"/>
                  </a:lnTo>
                  <a:lnTo>
                    <a:pt x="69" y="80"/>
                  </a:lnTo>
                  <a:lnTo>
                    <a:pt x="69" y="80"/>
                  </a:lnTo>
                  <a:lnTo>
                    <a:pt x="69" y="79"/>
                  </a:lnTo>
                  <a:lnTo>
                    <a:pt x="67" y="79"/>
                  </a:lnTo>
                  <a:lnTo>
                    <a:pt x="66" y="79"/>
                  </a:lnTo>
                  <a:lnTo>
                    <a:pt x="63" y="79"/>
                  </a:lnTo>
                  <a:lnTo>
                    <a:pt x="61" y="77"/>
                  </a:lnTo>
                  <a:lnTo>
                    <a:pt x="59" y="77"/>
                  </a:lnTo>
                  <a:lnTo>
                    <a:pt x="58" y="77"/>
                  </a:lnTo>
                  <a:lnTo>
                    <a:pt x="56" y="77"/>
                  </a:lnTo>
                  <a:lnTo>
                    <a:pt x="56" y="79"/>
                  </a:lnTo>
                  <a:lnTo>
                    <a:pt x="55" y="79"/>
                  </a:lnTo>
                  <a:lnTo>
                    <a:pt x="55" y="80"/>
                  </a:lnTo>
                  <a:lnTo>
                    <a:pt x="55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2" y="80"/>
                  </a:lnTo>
                  <a:lnTo>
                    <a:pt x="48" y="80"/>
                  </a:lnTo>
                  <a:lnTo>
                    <a:pt x="44" y="80"/>
                  </a:lnTo>
                  <a:lnTo>
                    <a:pt x="42" y="82"/>
                  </a:lnTo>
                  <a:lnTo>
                    <a:pt x="39" y="82"/>
                  </a:lnTo>
                  <a:lnTo>
                    <a:pt x="37" y="83"/>
                  </a:lnTo>
                  <a:lnTo>
                    <a:pt x="34" y="85"/>
                  </a:lnTo>
                  <a:lnTo>
                    <a:pt x="34" y="86"/>
                  </a:lnTo>
                  <a:lnTo>
                    <a:pt x="33" y="90"/>
                  </a:lnTo>
                  <a:lnTo>
                    <a:pt x="31" y="91"/>
                  </a:lnTo>
                  <a:lnTo>
                    <a:pt x="31" y="91"/>
                  </a:lnTo>
                  <a:lnTo>
                    <a:pt x="29" y="91"/>
                  </a:lnTo>
                  <a:lnTo>
                    <a:pt x="28" y="91"/>
                  </a:lnTo>
                  <a:lnTo>
                    <a:pt x="26" y="93"/>
                  </a:lnTo>
                  <a:lnTo>
                    <a:pt x="25" y="93"/>
                  </a:lnTo>
                  <a:lnTo>
                    <a:pt x="20" y="93"/>
                  </a:lnTo>
                  <a:lnTo>
                    <a:pt x="20" y="91"/>
                  </a:lnTo>
                  <a:lnTo>
                    <a:pt x="18" y="88"/>
                  </a:lnTo>
                  <a:lnTo>
                    <a:pt x="18" y="83"/>
                  </a:lnTo>
                  <a:lnTo>
                    <a:pt x="18" y="82"/>
                  </a:lnTo>
                  <a:lnTo>
                    <a:pt x="20" y="77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1"/>
                  </a:lnTo>
                  <a:lnTo>
                    <a:pt x="20" y="69"/>
                  </a:lnTo>
                  <a:lnTo>
                    <a:pt x="20" y="68"/>
                  </a:lnTo>
                  <a:lnTo>
                    <a:pt x="20" y="66"/>
                  </a:lnTo>
                  <a:lnTo>
                    <a:pt x="18" y="64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7" y="61"/>
                  </a:lnTo>
                  <a:lnTo>
                    <a:pt x="15" y="61"/>
                  </a:lnTo>
                  <a:lnTo>
                    <a:pt x="15" y="61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11" y="55"/>
                  </a:lnTo>
                  <a:lnTo>
                    <a:pt x="11" y="55"/>
                  </a:lnTo>
                  <a:lnTo>
                    <a:pt x="12" y="57"/>
                  </a:lnTo>
                  <a:lnTo>
                    <a:pt x="14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4" y="53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2" y="49"/>
                  </a:lnTo>
                  <a:lnTo>
                    <a:pt x="11" y="49"/>
                  </a:lnTo>
                  <a:lnTo>
                    <a:pt x="9" y="49"/>
                  </a:lnTo>
                  <a:lnTo>
                    <a:pt x="7" y="49"/>
                  </a:lnTo>
                  <a:lnTo>
                    <a:pt x="6" y="50"/>
                  </a:lnTo>
                  <a:lnTo>
                    <a:pt x="7" y="52"/>
                  </a:lnTo>
                  <a:lnTo>
                    <a:pt x="6" y="50"/>
                  </a:lnTo>
                  <a:lnTo>
                    <a:pt x="6" y="50"/>
                  </a:lnTo>
                  <a:lnTo>
                    <a:pt x="4" y="47"/>
                  </a:lnTo>
                  <a:lnTo>
                    <a:pt x="3" y="44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3"/>
                  </a:lnTo>
                  <a:lnTo>
                    <a:pt x="6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12" y="34"/>
                  </a:lnTo>
                  <a:lnTo>
                    <a:pt x="14" y="34"/>
                  </a:lnTo>
                  <a:lnTo>
                    <a:pt x="14" y="34"/>
                  </a:lnTo>
                  <a:lnTo>
                    <a:pt x="15" y="34"/>
                  </a:lnTo>
                  <a:lnTo>
                    <a:pt x="17" y="36"/>
                  </a:lnTo>
                  <a:lnTo>
                    <a:pt x="18" y="38"/>
                  </a:lnTo>
                  <a:lnTo>
                    <a:pt x="20" y="38"/>
                  </a:lnTo>
                  <a:lnTo>
                    <a:pt x="23" y="36"/>
                  </a:lnTo>
                  <a:lnTo>
                    <a:pt x="25" y="36"/>
                  </a:lnTo>
                  <a:lnTo>
                    <a:pt x="25" y="36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6" y="33"/>
                  </a:lnTo>
                  <a:lnTo>
                    <a:pt x="29" y="34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1"/>
                  </a:lnTo>
                  <a:lnTo>
                    <a:pt x="31" y="31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29" y="28"/>
                  </a:lnTo>
                  <a:lnTo>
                    <a:pt x="25" y="25"/>
                  </a:lnTo>
                  <a:lnTo>
                    <a:pt x="25" y="23"/>
                  </a:lnTo>
                  <a:lnTo>
                    <a:pt x="23" y="22"/>
                  </a:lnTo>
                  <a:lnTo>
                    <a:pt x="22" y="20"/>
                  </a:lnTo>
                  <a:lnTo>
                    <a:pt x="22" y="17"/>
                  </a:lnTo>
                  <a:lnTo>
                    <a:pt x="20" y="16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5" y="11"/>
                  </a:lnTo>
                  <a:lnTo>
                    <a:pt x="14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6" y="14"/>
                  </a:lnTo>
                  <a:lnTo>
                    <a:pt x="6" y="16"/>
                  </a:lnTo>
                  <a:lnTo>
                    <a:pt x="4" y="19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4" y="25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2"/>
                  </a:lnTo>
                  <a:lnTo>
                    <a:pt x="0" y="17"/>
                  </a:lnTo>
                  <a:lnTo>
                    <a:pt x="3" y="16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7" y="9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9"/>
                  </a:lnTo>
                  <a:lnTo>
                    <a:pt x="25" y="9"/>
                  </a:lnTo>
                  <a:lnTo>
                    <a:pt x="28" y="11"/>
                  </a:lnTo>
                  <a:lnTo>
                    <a:pt x="31" y="12"/>
                  </a:lnTo>
                  <a:lnTo>
                    <a:pt x="34" y="1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36" y="17"/>
                  </a:lnTo>
                  <a:lnTo>
                    <a:pt x="37" y="20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41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7"/>
                  </a:lnTo>
                  <a:lnTo>
                    <a:pt x="44" y="27"/>
                  </a:lnTo>
                  <a:lnTo>
                    <a:pt x="45" y="27"/>
                  </a:lnTo>
                  <a:lnTo>
                    <a:pt x="48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3" y="25"/>
                  </a:lnTo>
                  <a:lnTo>
                    <a:pt x="58" y="27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4" y="27"/>
                  </a:lnTo>
                  <a:lnTo>
                    <a:pt x="66" y="27"/>
                  </a:lnTo>
                  <a:lnTo>
                    <a:pt x="66" y="27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4" y="20"/>
                  </a:lnTo>
                  <a:lnTo>
                    <a:pt x="64" y="17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7" y="19"/>
                  </a:lnTo>
                  <a:lnTo>
                    <a:pt x="69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2" y="20"/>
                  </a:lnTo>
                  <a:lnTo>
                    <a:pt x="75" y="20"/>
                  </a:lnTo>
                  <a:lnTo>
                    <a:pt x="77" y="19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5" y="16"/>
                  </a:lnTo>
                  <a:lnTo>
                    <a:pt x="75" y="14"/>
                  </a:lnTo>
                  <a:lnTo>
                    <a:pt x="74" y="12"/>
                  </a:lnTo>
                  <a:lnTo>
                    <a:pt x="74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8" y="8"/>
                  </a:lnTo>
                  <a:lnTo>
                    <a:pt x="78" y="6"/>
                  </a:lnTo>
                  <a:lnTo>
                    <a:pt x="78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6"/>
                  </a:lnTo>
                  <a:lnTo>
                    <a:pt x="83" y="6"/>
                  </a:lnTo>
                  <a:lnTo>
                    <a:pt x="83" y="6"/>
                  </a:lnTo>
                  <a:lnTo>
                    <a:pt x="85" y="8"/>
                  </a:lnTo>
                  <a:lnTo>
                    <a:pt x="85" y="8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6" y="9"/>
                  </a:lnTo>
                  <a:lnTo>
                    <a:pt x="86" y="9"/>
                  </a:lnTo>
                  <a:lnTo>
                    <a:pt x="86" y="8"/>
                  </a:lnTo>
                  <a:lnTo>
                    <a:pt x="86" y="8"/>
                  </a:lnTo>
                  <a:lnTo>
                    <a:pt x="85" y="6"/>
                  </a:lnTo>
                  <a:lnTo>
                    <a:pt x="83" y="5"/>
                  </a:lnTo>
                  <a:lnTo>
                    <a:pt x="82" y="5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3" y="1"/>
                  </a:lnTo>
                  <a:lnTo>
                    <a:pt x="85" y="3"/>
                  </a:lnTo>
                  <a:lnTo>
                    <a:pt x="86" y="3"/>
                  </a:lnTo>
                  <a:lnTo>
                    <a:pt x="86" y="1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1" name="Freeform 37">
              <a:extLst>
                <a:ext uri="{FF2B5EF4-FFF2-40B4-BE49-F238E27FC236}">
                  <a16:creationId xmlns:a16="http://schemas.microsoft.com/office/drawing/2014/main" id="{1A8121BB-50AA-4E77-BF0E-F1B24E24D9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9948" y="4643981"/>
              <a:ext cx="91614" cy="38984"/>
            </a:xfrm>
            <a:custGeom>
              <a:avLst/>
              <a:gdLst>
                <a:gd name="T0" fmla="*/ 6 w 47"/>
                <a:gd name="T1" fmla="*/ 16 h 20"/>
                <a:gd name="T2" fmla="*/ 5 w 47"/>
                <a:gd name="T3" fmla="*/ 17 h 20"/>
                <a:gd name="T4" fmla="*/ 3 w 47"/>
                <a:gd name="T5" fmla="*/ 19 h 20"/>
                <a:gd name="T6" fmla="*/ 2 w 47"/>
                <a:gd name="T7" fmla="*/ 19 h 20"/>
                <a:gd name="T8" fmla="*/ 0 w 47"/>
                <a:gd name="T9" fmla="*/ 19 h 20"/>
                <a:gd name="T10" fmla="*/ 2 w 47"/>
                <a:gd name="T11" fmla="*/ 17 h 20"/>
                <a:gd name="T12" fmla="*/ 43 w 47"/>
                <a:gd name="T13" fmla="*/ 3 h 20"/>
                <a:gd name="T14" fmla="*/ 46 w 47"/>
                <a:gd name="T15" fmla="*/ 3 h 20"/>
                <a:gd name="T16" fmla="*/ 47 w 47"/>
                <a:gd name="T17" fmla="*/ 5 h 20"/>
                <a:gd name="T18" fmla="*/ 41 w 47"/>
                <a:gd name="T19" fmla="*/ 9 h 20"/>
                <a:gd name="T20" fmla="*/ 38 w 47"/>
                <a:gd name="T21" fmla="*/ 9 h 20"/>
                <a:gd name="T22" fmla="*/ 35 w 47"/>
                <a:gd name="T23" fmla="*/ 11 h 20"/>
                <a:gd name="T24" fmla="*/ 31 w 47"/>
                <a:gd name="T25" fmla="*/ 12 h 20"/>
                <a:gd name="T26" fmla="*/ 30 w 47"/>
                <a:gd name="T27" fmla="*/ 14 h 20"/>
                <a:gd name="T28" fmla="*/ 27 w 47"/>
                <a:gd name="T29" fmla="*/ 14 h 20"/>
                <a:gd name="T30" fmla="*/ 24 w 47"/>
                <a:gd name="T31" fmla="*/ 16 h 20"/>
                <a:gd name="T32" fmla="*/ 17 w 47"/>
                <a:gd name="T33" fmla="*/ 19 h 20"/>
                <a:gd name="T34" fmla="*/ 14 w 47"/>
                <a:gd name="T35" fmla="*/ 19 h 20"/>
                <a:gd name="T36" fmla="*/ 13 w 47"/>
                <a:gd name="T37" fmla="*/ 17 h 20"/>
                <a:gd name="T38" fmla="*/ 13 w 47"/>
                <a:gd name="T39" fmla="*/ 16 h 20"/>
                <a:gd name="T40" fmla="*/ 16 w 47"/>
                <a:gd name="T41" fmla="*/ 16 h 20"/>
                <a:gd name="T42" fmla="*/ 16 w 47"/>
                <a:gd name="T43" fmla="*/ 14 h 20"/>
                <a:gd name="T44" fmla="*/ 16 w 47"/>
                <a:gd name="T45" fmla="*/ 12 h 20"/>
                <a:gd name="T46" fmla="*/ 13 w 47"/>
                <a:gd name="T47" fmla="*/ 14 h 20"/>
                <a:gd name="T48" fmla="*/ 13 w 47"/>
                <a:gd name="T49" fmla="*/ 12 h 20"/>
                <a:gd name="T50" fmla="*/ 16 w 47"/>
                <a:gd name="T51" fmla="*/ 9 h 20"/>
                <a:gd name="T52" fmla="*/ 19 w 47"/>
                <a:gd name="T53" fmla="*/ 6 h 20"/>
                <a:gd name="T54" fmla="*/ 25 w 47"/>
                <a:gd name="T55" fmla="*/ 6 h 20"/>
                <a:gd name="T56" fmla="*/ 31 w 47"/>
                <a:gd name="T57" fmla="*/ 6 h 20"/>
                <a:gd name="T58" fmla="*/ 38 w 47"/>
                <a:gd name="T59" fmla="*/ 5 h 20"/>
                <a:gd name="T60" fmla="*/ 41 w 47"/>
                <a:gd name="T61" fmla="*/ 5 h 20"/>
                <a:gd name="T62" fmla="*/ 43 w 47"/>
                <a:gd name="T63" fmla="*/ 3 h 20"/>
                <a:gd name="T64" fmla="*/ 22 w 47"/>
                <a:gd name="T65" fmla="*/ 3 h 20"/>
                <a:gd name="T66" fmla="*/ 22 w 47"/>
                <a:gd name="T67" fmla="*/ 1 h 20"/>
                <a:gd name="T68" fmla="*/ 24 w 47"/>
                <a:gd name="T6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7" h="20">
                  <a:moveTo>
                    <a:pt x="6" y="16"/>
                  </a:moveTo>
                  <a:lnTo>
                    <a:pt x="6" y="16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6" y="16"/>
                  </a:lnTo>
                  <a:close/>
                  <a:moveTo>
                    <a:pt x="43" y="3"/>
                  </a:moveTo>
                  <a:lnTo>
                    <a:pt x="44" y="3"/>
                  </a:lnTo>
                  <a:lnTo>
                    <a:pt x="46" y="3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4" y="6"/>
                  </a:lnTo>
                  <a:lnTo>
                    <a:pt x="41" y="9"/>
                  </a:lnTo>
                  <a:lnTo>
                    <a:pt x="39" y="9"/>
                  </a:lnTo>
                  <a:lnTo>
                    <a:pt x="38" y="9"/>
                  </a:lnTo>
                  <a:lnTo>
                    <a:pt x="36" y="11"/>
                  </a:lnTo>
                  <a:lnTo>
                    <a:pt x="35" y="11"/>
                  </a:lnTo>
                  <a:lnTo>
                    <a:pt x="33" y="12"/>
                  </a:lnTo>
                  <a:lnTo>
                    <a:pt x="31" y="12"/>
                  </a:lnTo>
                  <a:lnTo>
                    <a:pt x="30" y="12"/>
                  </a:lnTo>
                  <a:lnTo>
                    <a:pt x="30" y="1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5" y="14"/>
                  </a:lnTo>
                  <a:lnTo>
                    <a:pt x="24" y="16"/>
                  </a:lnTo>
                  <a:lnTo>
                    <a:pt x="19" y="17"/>
                  </a:lnTo>
                  <a:lnTo>
                    <a:pt x="17" y="19"/>
                  </a:lnTo>
                  <a:lnTo>
                    <a:pt x="14" y="20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3" y="14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4" y="11"/>
                  </a:lnTo>
                  <a:lnTo>
                    <a:pt x="16" y="9"/>
                  </a:lnTo>
                  <a:lnTo>
                    <a:pt x="16" y="8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31" y="6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3" y="3"/>
                  </a:lnTo>
                  <a:close/>
                  <a:moveTo>
                    <a:pt x="24" y="0"/>
                  </a:moveTo>
                  <a:lnTo>
                    <a:pt x="22" y="3"/>
                  </a:lnTo>
                  <a:lnTo>
                    <a:pt x="20" y="3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2" name="Freeform 38">
              <a:extLst>
                <a:ext uri="{FF2B5EF4-FFF2-40B4-BE49-F238E27FC236}">
                  <a16:creationId xmlns:a16="http://schemas.microsoft.com/office/drawing/2014/main" id="{87B1BFB5-D5CD-4CC1-B6B6-8D507FFC34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61586" y="3197659"/>
              <a:ext cx="218313" cy="144242"/>
            </a:xfrm>
            <a:custGeom>
              <a:avLst/>
              <a:gdLst>
                <a:gd name="T0" fmla="*/ 49 w 112"/>
                <a:gd name="T1" fmla="*/ 22 h 74"/>
                <a:gd name="T2" fmla="*/ 47 w 112"/>
                <a:gd name="T3" fmla="*/ 1 h 74"/>
                <a:gd name="T4" fmla="*/ 47 w 112"/>
                <a:gd name="T5" fmla="*/ 1 h 74"/>
                <a:gd name="T6" fmla="*/ 49 w 112"/>
                <a:gd name="T7" fmla="*/ 4 h 74"/>
                <a:gd name="T8" fmla="*/ 49 w 112"/>
                <a:gd name="T9" fmla="*/ 6 h 74"/>
                <a:gd name="T10" fmla="*/ 44 w 112"/>
                <a:gd name="T11" fmla="*/ 12 h 74"/>
                <a:gd name="T12" fmla="*/ 49 w 112"/>
                <a:gd name="T13" fmla="*/ 16 h 74"/>
                <a:gd name="T14" fmla="*/ 47 w 112"/>
                <a:gd name="T15" fmla="*/ 17 h 74"/>
                <a:gd name="T16" fmla="*/ 44 w 112"/>
                <a:gd name="T17" fmla="*/ 17 h 74"/>
                <a:gd name="T18" fmla="*/ 32 w 112"/>
                <a:gd name="T19" fmla="*/ 17 h 74"/>
                <a:gd name="T20" fmla="*/ 30 w 112"/>
                <a:gd name="T21" fmla="*/ 19 h 74"/>
                <a:gd name="T22" fmla="*/ 28 w 112"/>
                <a:gd name="T23" fmla="*/ 27 h 74"/>
                <a:gd name="T24" fmla="*/ 38 w 112"/>
                <a:gd name="T25" fmla="*/ 27 h 74"/>
                <a:gd name="T26" fmla="*/ 44 w 112"/>
                <a:gd name="T27" fmla="*/ 25 h 74"/>
                <a:gd name="T28" fmla="*/ 50 w 112"/>
                <a:gd name="T29" fmla="*/ 28 h 74"/>
                <a:gd name="T30" fmla="*/ 58 w 112"/>
                <a:gd name="T31" fmla="*/ 25 h 74"/>
                <a:gd name="T32" fmla="*/ 60 w 112"/>
                <a:gd name="T33" fmla="*/ 27 h 74"/>
                <a:gd name="T34" fmla="*/ 65 w 112"/>
                <a:gd name="T35" fmla="*/ 30 h 74"/>
                <a:gd name="T36" fmla="*/ 71 w 112"/>
                <a:gd name="T37" fmla="*/ 31 h 74"/>
                <a:gd name="T38" fmla="*/ 77 w 112"/>
                <a:gd name="T39" fmla="*/ 28 h 74"/>
                <a:gd name="T40" fmla="*/ 88 w 112"/>
                <a:gd name="T41" fmla="*/ 28 h 74"/>
                <a:gd name="T42" fmla="*/ 91 w 112"/>
                <a:gd name="T43" fmla="*/ 31 h 74"/>
                <a:gd name="T44" fmla="*/ 93 w 112"/>
                <a:gd name="T45" fmla="*/ 36 h 74"/>
                <a:gd name="T46" fmla="*/ 95 w 112"/>
                <a:gd name="T47" fmla="*/ 42 h 74"/>
                <a:gd name="T48" fmla="*/ 101 w 112"/>
                <a:gd name="T49" fmla="*/ 41 h 74"/>
                <a:gd name="T50" fmla="*/ 107 w 112"/>
                <a:gd name="T51" fmla="*/ 49 h 74"/>
                <a:gd name="T52" fmla="*/ 110 w 112"/>
                <a:gd name="T53" fmla="*/ 55 h 74"/>
                <a:gd name="T54" fmla="*/ 112 w 112"/>
                <a:gd name="T55" fmla="*/ 63 h 74"/>
                <a:gd name="T56" fmla="*/ 109 w 112"/>
                <a:gd name="T57" fmla="*/ 64 h 74"/>
                <a:gd name="T58" fmla="*/ 101 w 112"/>
                <a:gd name="T59" fmla="*/ 61 h 74"/>
                <a:gd name="T60" fmla="*/ 91 w 112"/>
                <a:gd name="T61" fmla="*/ 64 h 74"/>
                <a:gd name="T62" fmla="*/ 91 w 112"/>
                <a:gd name="T63" fmla="*/ 61 h 74"/>
                <a:gd name="T64" fmla="*/ 80 w 112"/>
                <a:gd name="T65" fmla="*/ 64 h 74"/>
                <a:gd name="T66" fmla="*/ 65 w 112"/>
                <a:gd name="T67" fmla="*/ 74 h 74"/>
                <a:gd name="T68" fmla="*/ 60 w 112"/>
                <a:gd name="T69" fmla="*/ 66 h 74"/>
                <a:gd name="T70" fmla="*/ 61 w 112"/>
                <a:gd name="T71" fmla="*/ 53 h 74"/>
                <a:gd name="T72" fmla="*/ 57 w 112"/>
                <a:gd name="T73" fmla="*/ 52 h 74"/>
                <a:gd name="T74" fmla="*/ 47 w 112"/>
                <a:gd name="T75" fmla="*/ 47 h 74"/>
                <a:gd name="T76" fmla="*/ 41 w 112"/>
                <a:gd name="T77" fmla="*/ 53 h 74"/>
                <a:gd name="T78" fmla="*/ 38 w 112"/>
                <a:gd name="T79" fmla="*/ 60 h 74"/>
                <a:gd name="T80" fmla="*/ 30 w 112"/>
                <a:gd name="T81" fmla="*/ 61 h 74"/>
                <a:gd name="T82" fmla="*/ 27 w 112"/>
                <a:gd name="T83" fmla="*/ 66 h 74"/>
                <a:gd name="T84" fmla="*/ 22 w 112"/>
                <a:gd name="T85" fmla="*/ 63 h 74"/>
                <a:gd name="T86" fmla="*/ 17 w 112"/>
                <a:gd name="T87" fmla="*/ 66 h 74"/>
                <a:gd name="T88" fmla="*/ 11 w 112"/>
                <a:gd name="T89" fmla="*/ 69 h 74"/>
                <a:gd name="T90" fmla="*/ 6 w 112"/>
                <a:gd name="T91" fmla="*/ 60 h 74"/>
                <a:gd name="T92" fmla="*/ 14 w 112"/>
                <a:gd name="T93" fmla="*/ 52 h 74"/>
                <a:gd name="T94" fmla="*/ 13 w 112"/>
                <a:gd name="T95" fmla="*/ 45 h 74"/>
                <a:gd name="T96" fmla="*/ 11 w 112"/>
                <a:gd name="T97" fmla="*/ 36 h 74"/>
                <a:gd name="T98" fmla="*/ 5 w 112"/>
                <a:gd name="T99" fmla="*/ 34 h 74"/>
                <a:gd name="T100" fmla="*/ 0 w 112"/>
                <a:gd name="T101" fmla="*/ 31 h 74"/>
                <a:gd name="T102" fmla="*/ 8 w 112"/>
                <a:gd name="T103" fmla="*/ 25 h 74"/>
                <a:gd name="T104" fmla="*/ 17 w 112"/>
                <a:gd name="T105" fmla="*/ 25 h 74"/>
                <a:gd name="T106" fmla="*/ 20 w 112"/>
                <a:gd name="T107" fmla="*/ 20 h 74"/>
                <a:gd name="T108" fmla="*/ 22 w 112"/>
                <a:gd name="T109" fmla="*/ 20 h 74"/>
                <a:gd name="T110" fmla="*/ 24 w 112"/>
                <a:gd name="T111" fmla="*/ 17 h 74"/>
                <a:gd name="T112" fmla="*/ 19 w 112"/>
                <a:gd name="T113" fmla="*/ 16 h 74"/>
                <a:gd name="T114" fmla="*/ 27 w 112"/>
                <a:gd name="T115" fmla="*/ 16 h 74"/>
                <a:gd name="T116" fmla="*/ 28 w 112"/>
                <a:gd name="T117" fmla="*/ 8 h 74"/>
                <a:gd name="T118" fmla="*/ 33 w 112"/>
                <a:gd name="T119" fmla="*/ 6 h 74"/>
                <a:gd name="T120" fmla="*/ 43 w 112"/>
                <a:gd name="T121" fmla="*/ 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" h="74">
                  <a:moveTo>
                    <a:pt x="46" y="20"/>
                  </a:moveTo>
                  <a:lnTo>
                    <a:pt x="46" y="20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0"/>
                  </a:lnTo>
                  <a:lnTo>
                    <a:pt x="46" y="20"/>
                  </a:lnTo>
                  <a:close/>
                  <a:moveTo>
                    <a:pt x="47" y="1"/>
                  </a:moveTo>
                  <a:lnTo>
                    <a:pt x="47" y="1"/>
                  </a:lnTo>
                  <a:lnTo>
                    <a:pt x="47" y="1"/>
                  </a:lnTo>
                  <a:lnTo>
                    <a:pt x="49" y="3"/>
                  </a:lnTo>
                  <a:lnTo>
                    <a:pt x="47" y="3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1"/>
                  </a:lnTo>
                  <a:close/>
                  <a:moveTo>
                    <a:pt x="44" y="0"/>
                  </a:move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7" y="4"/>
                  </a:lnTo>
                  <a:lnTo>
                    <a:pt x="47" y="4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7" y="9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2"/>
                  </a:lnTo>
                  <a:lnTo>
                    <a:pt x="44" y="12"/>
                  </a:lnTo>
                  <a:lnTo>
                    <a:pt x="46" y="12"/>
                  </a:lnTo>
                  <a:lnTo>
                    <a:pt x="46" y="12"/>
                  </a:lnTo>
                  <a:lnTo>
                    <a:pt x="47" y="14"/>
                  </a:lnTo>
                  <a:lnTo>
                    <a:pt x="47" y="14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49" y="16"/>
                  </a:lnTo>
                  <a:lnTo>
                    <a:pt x="47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6" y="17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5" y="16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20"/>
                  </a:lnTo>
                  <a:lnTo>
                    <a:pt x="30" y="20"/>
                  </a:lnTo>
                  <a:lnTo>
                    <a:pt x="30" y="19"/>
                  </a:lnTo>
                  <a:lnTo>
                    <a:pt x="28" y="19"/>
                  </a:lnTo>
                  <a:lnTo>
                    <a:pt x="28" y="20"/>
                  </a:lnTo>
                  <a:lnTo>
                    <a:pt x="28" y="22"/>
                  </a:lnTo>
                  <a:lnTo>
                    <a:pt x="27" y="22"/>
                  </a:lnTo>
                  <a:lnTo>
                    <a:pt x="28" y="23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5"/>
                  </a:lnTo>
                  <a:lnTo>
                    <a:pt x="38" y="27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3" y="27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47" y="25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0" y="28"/>
                  </a:lnTo>
                  <a:lnTo>
                    <a:pt x="54" y="28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1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9" y="30"/>
                  </a:lnTo>
                  <a:lnTo>
                    <a:pt x="69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3" y="30"/>
                  </a:lnTo>
                  <a:lnTo>
                    <a:pt x="74" y="30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4" y="30"/>
                  </a:lnTo>
                  <a:lnTo>
                    <a:pt x="85" y="28"/>
                  </a:lnTo>
                  <a:lnTo>
                    <a:pt x="87" y="28"/>
                  </a:lnTo>
                  <a:lnTo>
                    <a:pt x="88" y="28"/>
                  </a:lnTo>
                  <a:lnTo>
                    <a:pt x="88" y="28"/>
                  </a:lnTo>
                  <a:lnTo>
                    <a:pt x="90" y="28"/>
                  </a:lnTo>
                  <a:lnTo>
                    <a:pt x="91" y="28"/>
                  </a:lnTo>
                  <a:lnTo>
                    <a:pt x="91" y="28"/>
                  </a:lnTo>
                  <a:lnTo>
                    <a:pt x="91" y="30"/>
                  </a:lnTo>
                  <a:lnTo>
                    <a:pt x="91" y="31"/>
                  </a:lnTo>
                  <a:lnTo>
                    <a:pt x="91" y="33"/>
                  </a:lnTo>
                  <a:lnTo>
                    <a:pt x="93" y="34"/>
                  </a:lnTo>
                  <a:lnTo>
                    <a:pt x="93" y="34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8"/>
                  </a:lnTo>
                  <a:lnTo>
                    <a:pt x="91" y="38"/>
                  </a:lnTo>
                  <a:lnTo>
                    <a:pt x="93" y="38"/>
                  </a:lnTo>
                  <a:lnTo>
                    <a:pt x="93" y="41"/>
                  </a:lnTo>
                  <a:lnTo>
                    <a:pt x="93" y="42"/>
                  </a:lnTo>
                  <a:lnTo>
                    <a:pt x="95" y="42"/>
                  </a:lnTo>
                  <a:lnTo>
                    <a:pt x="96" y="42"/>
                  </a:lnTo>
                  <a:lnTo>
                    <a:pt x="96" y="42"/>
                  </a:lnTo>
                  <a:lnTo>
                    <a:pt x="98" y="42"/>
                  </a:lnTo>
                  <a:lnTo>
                    <a:pt x="98" y="41"/>
                  </a:lnTo>
                  <a:lnTo>
                    <a:pt x="99" y="41"/>
                  </a:lnTo>
                  <a:lnTo>
                    <a:pt x="101" y="41"/>
                  </a:lnTo>
                  <a:lnTo>
                    <a:pt x="104" y="42"/>
                  </a:lnTo>
                  <a:lnTo>
                    <a:pt x="107" y="44"/>
                  </a:lnTo>
                  <a:lnTo>
                    <a:pt x="109" y="44"/>
                  </a:lnTo>
                  <a:lnTo>
                    <a:pt x="109" y="45"/>
                  </a:lnTo>
                  <a:lnTo>
                    <a:pt x="107" y="47"/>
                  </a:lnTo>
                  <a:lnTo>
                    <a:pt x="107" y="49"/>
                  </a:lnTo>
                  <a:lnTo>
                    <a:pt x="107" y="50"/>
                  </a:lnTo>
                  <a:lnTo>
                    <a:pt x="109" y="52"/>
                  </a:lnTo>
                  <a:lnTo>
                    <a:pt x="109" y="53"/>
                  </a:lnTo>
                  <a:lnTo>
                    <a:pt x="109" y="55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56"/>
                  </a:lnTo>
                  <a:lnTo>
                    <a:pt x="109" y="58"/>
                  </a:lnTo>
                  <a:lnTo>
                    <a:pt x="110" y="60"/>
                  </a:lnTo>
                  <a:lnTo>
                    <a:pt x="110" y="60"/>
                  </a:lnTo>
                  <a:lnTo>
                    <a:pt x="112" y="61"/>
                  </a:lnTo>
                  <a:lnTo>
                    <a:pt x="112" y="63"/>
                  </a:lnTo>
                  <a:lnTo>
                    <a:pt x="112" y="63"/>
                  </a:lnTo>
                  <a:lnTo>
                    <a:pt x="110" y="64"/>
                  </a:lnTo>
                  <a:lnTo>
                    <a:pt x="110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7" y="63"/>
                  </a:lnTo>
                  <a:lnTo>
                    <a:pt x="106" y="61"/>
                  </a:lnTo>
                  <a:lnTo>
                    <a:pt x="104" y="63"/>
                  </a:lnTo>
                  <a:lnTo>
                    <a:pt x="102" y="61"/>
                  </a:lnTo>
                  <a:lnTo>
                    <a:pt x="101" y="61"/>
                  </a:lnTo>
                  <a:lnTo>
                    <a:pt x="101" y="61"/>
                  </a:lnTo>
                  <a:lnTo>
                    <a:pt x="99" y="63"/>
                  </a:lnTo>
                  <a:lnTo>
                    <a:pt x="99" y="63"/>
                  </a:lnTo>
                  <a:lnTo>
                    <a:pt x="98" y="63"/>
                  </a:lnTo>
                  <a:lnTo>
                    <a:pt x="96" y="64"/>
                  </a:lnTo>
                  <a:lnTo>
                    <a:pt x="93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3" y="63"/>
                  </a:lnTo>
                  <a:lnTo>
                    <a:pt x="93" y="63"/>
                  </a:lnTo>
                  <a:lnTo>
                    <a:pt x="93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88" y="61"/>
                  </a:lnTo>
                  <a:lnTo>
                    <a:pt x="88" y="61"/>
                  </a:lnTo>
                  <a:lnTo>
                    <a:pt x="85" y="61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7" y="68"/>
                  </a:lnTo>
                  <a:lnTo>
                    <a:pt x="73" y="69"/>
                  </a:lnTo>
                  <a:lnTo>
                    <a:pt x="69" y="71"/>
                  </a:lnTo>
                  <a:lnTo>
                    <a:pt x="66" y="72"/>
                  </a:lnTo>
                  <a:lnTo>
                    <a:pt x="65" y="74"/>
                  </a:lnTo>
                  <a:lnTo>
                    <a:pt x="63" y="74"/>
                  </a:lnTo>
                  <a:lnTo>
                    <a:pt x="63" y="74"/>
                  </a:lnTo>
                  <a:lnTo>
                    <a:pt x="61" y="72"/>
                  </a:lnTo>
                  <a:lnTo>
                    <a:pt x="61" y="71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4"/>
                  </a:lnTo>
                  <a:lnTo>
                    <a:pt x="60" y="61"/>
                  </a:lnTo>
                  <a:lnTo>
                    <a:pt x="60" y="58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61" y="53"/>
                  </a:lnTo>
                  <a:lnTo>
                    <a:pt x="61" y="53"/>
                  </a:lnTo>
                  <a:lnTo>
                    <a:pt x="60" y="53"/>
                  </a:lnTo>
                  <a:lnTo>
                    <a:pt x="58" y="53"/>
                  </a:lnTo>
                  <a:lnTo>
                    <a:pt x="58" y="53"/>
                  </a:lnTo>
                  <a:lnTo>
                    <a:pt x="57" y="53"/>
                  </a:lnTo>
                  <a:lnTo>
                    <a:pt x="57" y="52"/>
                  </a:lnTo>
                  <a:lnTo>
                    <a:pt x="58" y="49"/>
                  </a:lnTo>
                  <a:lnTo>
                    <a:pt x="57" y="47"/>
                  </a:lnTo>
                  <a:lnTo>
                    <a:pt x="54" y="45"/>
                  </a:lnTo>
                  <a:lnTo>
                    <a:pt x="52" y="44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9"/>
                  </a:lnTo>
                  <a:lnTo>
                    <a:pt x="44" y="50"/>
                  </a:lnTo>
                  <a:lnTo>
                    <a:pt x="43" y="52"/>
                  </a:lnTo>
                  <a:lnTo>
                    <a:pt x="43" y="53"/>
                  </a:lnTo>
                  <a:lnTo>
                    <a:pt x="41" y="53"/>
                  </a:lnTo>
                  <a:lnTo>
                    <a:pt x="41" y="53"/>
                  </a:lnTo>
                  <a:lnTo>
                    <a:pt x="43" y="56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8" y="60"/>
                  </a:lnTo>
                  <a:lnTo>
                    <a:pt x="38" y="58"/>
                  </a:lnTo>
                  <a:lnTo>
                    <a:pt x="36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30" y="61"/>
                  </a:lnTo>
                  <a:lnTo>
                    <a:pt x="30" y="61"/>
                  </a:lnTo>
                  <a:lnTo>
                    <a:pt x="30" y="64"/>
                  </a:lnTo>
                  <a:lnTo>
                    <a:pt x="30" y="64"/>
                  </a:lnTo>
                  <a:lnTo>
                    <a:pt x="30" y="66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7" y="66"/>
                  </a:lnTo>
                  <a:lnTo>
                    <a:pt x="25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4"/>
                  </a:lnTo>
                  <a:lnTo>
                    <a:pt x="20" y="64"/>
                  </a:lnTo>
                  <a:lnTo>
                    <a:pt x="20" y="64"/>
                  </a:lnTo>
                  <a:lnTo>
                    <a:pt x="19" y="64"/>
                  </a:lnTo>
                  <a:lnTo>
                    <a:pt x="19" y="64"/>
                  </a:lnTo>
                  <a:lnTo>
                    <a:pt x="17" y="66"/>
                  </a:lnTo>
                  <a:lnTo>
                    <a:pt x="16" y="66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1" y="69"/>
                  </a:lnTo>
                  <a:lnTo>
                    <a:pt x="9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4"/>
                  </a:lnTo>
                  <a:lnTo>
                    <a:pt x="6" y="60"/>
                  </a:lnTo>
                  <a:lnTo>
                    <a:pt x="8" y="60"/>
                  </a:lnTo>
                  <a:lnTo>
                    <a:pt x="9" y="56"/>
                  </a:lnTo>
                  <a:lnTo>
                    <a:pt x="11" y="55"/>
                  </a:lnTo>
                  <a:lnTo>
                    <a:pt x="13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7"/>
                  </a:lnTo>
                  <a:lnTo>
                    <a:pt x="13" y="45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3" y="38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6" y="27"/>
                  </a:lnTo>
                  <a:lnTo>
                    <a:pt x="16" y="27"/>
                  </a:lnTo>
                  <a:lnTo>
                    <a:pt x="17" y="25"/>
                  </a:lnTo>
                  <a:lnTo>
                    <a:pt x="19" y="25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0" y="19"/>
                  </a:lnTo>
                  <a:lnTo>
                    <a:pt x="20" y="17"/>
                  </a:lnTo>
                  <a:lnTo>
                    <a:pt x="22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0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8" y="16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2"/>
                  </a:lnTo>
                  <a:lnTo>
                    <a:pt x="27" y="9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8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3" y="6"/>
                  </a:lnTo>
                  <a:lnTo>
                    <a:pt x="35" y="8"/>
                  </a:lnTo>
                  <a:lnTo>
                    <a:pt x="35" y="8"/>
                  </a:lnTo>
                  <a:lnTo>
                    <a:pt x="35" y="6"/>
                  </a:lnTo>
                  <a:lnTo>
                    <a:pt x="39" y="4"/>
                  </a:lnTo>
                  <a:lnTo>
                    <a:pt x="41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4" y="1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3" name="Freeform 39">
              <a:extLst>
                <a:ext uri="{FF2B5EF4-FFF2-40B4-BE49-F238E27FC236}">
                  <a16:creationId xmlns:a16="http://schemas.microsoft.com/office/drawing/2014/main" id="{E4644757-0C47-4CFA-8DA8-7BA5AFB990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07548" y="3835055"/>
              <a:ext cx="231958" cy="424930"/>
            </a:xfrm>
            <a:custGeom>
              <a:avLst/>
              <a:gdLst>
                <a:gd name="T0" fmla="*/ 25 w 119"/>
                <a:gd name="T1" fmla="*/ 191 h 218"/>
                <a:gd name="T2" fmla="*/ 14 w 119"/>
                <a:gd name="T3" fmla="*/ 182 h 218"/>
                <a:gd name="T4" fmla="*/ 14 w 119"/>
                <a:gd name="T5" fmla="*/ 182 h 218"/>
                <a:gd name="T6" fmla="*/ 39 w 119"/>
                <a:gd name="T7" fmla="*/ 163 h 218"/>
                <a:gd name="T8" fmla="*/ 39 w 119"/>
                <a:gd name="T9" fmla="*/ 158 h 218"/>
                <a:gd name="T10" fmla="*/ 75 w 119"/>
                <a:gd name="T11" fmla="*/ 130 h 218"/>
                <a:gd name="T12" fmla="*/ 71 w 119"/>
                <a:gd name="T13" fmla="*/ 123 h 218"/>
                <a:gd name="T14" fmla="*/ 42 w 119"/>
                <a:gd name="T15" fmla="*/ 2 h 218"/>
                <a:gd name="T16" fmla="*/ 44 w 119"/>
                <a:gd name="T17" fmla="*/ 12 h 218"/>
                <a:gd name="T18" fmla="*/ 56 w 119"/>
                <a:gd name="T19" fmla="*/ 15 h 218"/>
                <a:gd name="T20" fmla="*/ 53 w 119"/>
                <a:gd name="T21" fmla="*/ 30 h 218"/>
                <a:gd name="T22" fmla="*/ 53 w 119"/>
                <a:gd name="T23" fmla="*/ 45 h 218"/>
                <a:gd name="T24" fmla="*/ 64 w 119"/>
                <a:gd name="T25" fmla="*/ 37 h 218"/>
                <a:gd name="T26" fmla="*/ 75 w 119"/>
                <a:gd name="T27" fmla="*/ 38 h 218"/>
                <a:gd name="T28" fmla="*/ 83 w 119"/>
                <a:gd name="T29" fmla="*/ 37 h 218"/>
                <a:gd name="T30" fmla="*/ 89 w 119"/>
                <a:gd name="T31" fmla="*/ 30 h 218"/>
                <a:gd name="T32" fmla="*/ 105 w 119"/>
                <a:gd name="T33" fmla="*/ 45 h 218"/>
                <a:gd name="T34" fmla="*/ 113 w 119"/>
                <a:gd name="T35" fmla="*/ 65 h 218"/>
                <a:gd name="T36" fmla="*/ 119 w 119"/>
                <a:gd name="T37" fmla="*/ 73 h 218"/>
                <a:gd name="T38" fmla="*/ 118 w 119"/>
                <a:gd name="T39" fmla="*/ 87 h 218"/>
                <a:gd name="T40" fmla="*/ 112 w 119"/>
                <a:gd name="T41" fmla="*/ 93 h 218"/>
                <a:gd name="T42" fmla="*/ 96 w 119"/>
                <a:gd name="T43" fmla="*/ 90 h 218"/>
                <a:gd name="T44" fmla="*/ 80 w 119"/>
                <a:gd name="T45" fmla="*/ 93 h 218"/>
                <a:gd name="T46" fmla="*/ 72 w 119"/>
                <a:gd name="T47" fmla="*/ 103 h 218"/>
                <a:gd name="T48" fmla="*/ 78 w 119"/>
                <a:gd name="T49" fmla="*/ 120 h 218"/>
                <a:gd name="T50" fmla="*/ 75 w 119"/>
                <a:gd name="T51" fmla="*/ 122 h 218"/>
                <a:gd name="T52" fmla="*/ 66 w 119"/>
                <a:gd name="T53" fmla="*/ 117 h 218"/>
                <a:gd name="T54" fmla="*/ 52 w 119"/>
                <a:gd name="T55" fmla="*/ 111 h 218"/>
                <a:gd name="T56" fmla="*/ 41 w 119"/>
                <a:gd name="T57" fmla="*/ 104 h 218"/>
                <a:gd name="T58" fmla="*/ 36 w 119"/>
                <a:gd name="T59" fmla="*/ 127 h 218"/>
                <a:gd name="T60" fmla="*/ 26 w 119"/>
                <a:gd name="T61" fmla="*/ 150 h 218"/>
                <a:gd name="T62" fmla="*/ 34 w 119"/>
                <a:gd name="T63" fmla="*/ 164 h 218"/>
                <a:gd name="T64" fmla="*/ 41 w 119"/>
                <a:gd name="T65" fmla="*/ 175 h 218"/>
                <a:gd name="T66" fmla="*/ 42 w 119"/>
                <a:gd name="T67" fmla="*/ 190 h 218"/>
                <a:gd name="T68" fmla="*/ 45 w 119"/>
                <a:gd name="T69" fmla="*/ 196 h 218"/>
                <a:gd name="T70" fmla="*/ 64 w 119"/>
                <a:gd name="T71" fmla="*/ 205 h 218"/>
                <a:gd name="T72" fmla="*/ 63 w 119"/>
                <a:gd name="T73" fmla="*/ 215 h 218"/>
                <a:gd name="T74" fmla="*/ 53 w 119"/>
                <a:gd name="T75" fmla="*/ 216 h 218"/>
                <a:gd name="T76" fmla="*/ 52 w 119"/>
                <a:gd name="T77" fmla="*/ 208 h 218"/>
                <a:gd name="T78" fmla="*/ 41 w 119"/>
                <a:gd name="T79" fmla="*/ 202 h 218"/>
                <a:gd name="T80" fmla="*/ 33 w 119"/>
                <a:gd name="T81" fmla="*/ 193 h 218"/>
                <a:gd name="T82" fmla="*/ 23 w 119"/>
                <a:gd name="T83" fmla="*/ 183 h 218"/>
                <a:gd name="T84" fmla="*/ 14 w 119"/>
                <a:gd name="T85" fmla="*/ 180 h 218"/>
                <a:gd name="T86" fmla="*/ 20 w 119"/>
                <a:gd name="T87" fmla="*/ 150 h 218"/>
                <a:gd name="T88" fmla="*/ 30 w 119"/>
                <a:gd name="T89" fmla="*/ 134 h 218"/>
                <a:gd name="T90" fmla="*/ 30 w 119"/>
                <a:gd name="T91" fmla="*/ 120 h 218"/>
                <a:gd name="T92" fmla="*/ 26 w 119"/>
                <a:gd name="T93" fmla="*/ 108 h 218"/>
                <a:gd name="T94" fmla="*/ 17 w 119"/>
                <a:gd name="T95" fmla="*/ 89 h 218"/>
                <a:gd name="T96" fmla="*/ 15 w 119"/>
                <a:gd name="T97" fmla="*/ 76 h 218"/>
                <a:gd name="T98" fmla="*/ 22 w 119"/>
                <a:gd name="T99" fmla="*/ 62 h 218"/>
                <a:gd name="T100" fmla="*/ 17 w 119"/>
                <a:gd name="T101" fmla="*/ 54 h 218"/>
                <a:gd name="T102" fmla="*/ 6 w 119"/>
                <a:gd name="T103" fmla="*/ 38 h 218"/>
                <a:gd name="T104" fmla="*/ 1 w 119"/>
                <a:gd name="T105" fmla="*/ 29 h 218"/>
                <a:gd name="T106" fmla="*/ 6 w 119"/>
                <a:gd name="T107" fmla="*/ 21 h 218"/>
                <a:gd name="T108" fmla="*/ 15 w 119"/>
                <a:gd name="T109" fmla="*/ 12 h 218"/>
                <a:gd name="T110" fmla="*/ 25 w 119"/>
                <a:gd name="T111" fmla="*/ 7 h 218"/>
                <a:gd name="T112" fmla="*/ 31 w 119"/>
                <a:gd name="T113" fmla="*/ 4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19" h="218">
                  <a:moveTo>
                    <a:pt x="33" y="202"/>
                  </a:moveTo>
                  <a:lnTo>
                    <a:pt x="34" y="204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4"/>
                  </a:lnTo>
                  <a:lnTo>
                    <a:pt x="33" y="202"/>
                  </a:lnTo>
                  <a:close/>
                  <a:moveTo>
                    <a:pt x="25" y="188"/>
                  </a:moveTo>
                  <a:lnTo>
                    <a:pt x="25" y="190"/>
                  </a:lnTo>
                  <a:lnTo>
                    <a:pt x="25" y="191"/>
                  </a:lnTo>
                  <a:lnTo>
                    <a:pt x="25" y="191"/>
                  </a:lnTo>
                  <a:lnTo>
                    <a:pt x="25" y="190"/>
                  </a:lnTo>
                  <a:lnTo>
                    <a:pt x="25" y="188"/>
                  </a:lnTo>
                  <a:lnTo>
                    <a:pt x="25" y="188"/>
                  </a:lnTo>
                  <a:close/>
                  <a:moveTo>
                    <a:pt x="17" y="182"/>
                  </a:moveTo>
                  <a:lnTo>
                    <a:pt x="19" y="183"/>
                  </a:lnTo>
                  <a:lnTo>
                    <a:pt x="19" y="185"/>
                  </a:lnTo>
                  <a:lnTo>
                    <a:pt x="19" y="185"/>
                  </a:lnTo>
                  <a:lnTo>
                    <a:pt x="17" y="182"/>
                  </a:lnTo>
                  <a:close/>
                  <a:moveTo>
                    <a:pt x="14" y="182"/>
                  </a:moveTo>
                  <a:lnTo>
                    <a:pt x="14" y="182"/>
                  </a:lnTo>
                  <a:lnTo>
                    <a:pt x="15" y="182"/>
                  </a:lnTo>
                  <a:lnTo>
                    <a:pt x="15" y="183"/>
                  </a:lnTo>
                  <a:lnTo>
                    <a:pt x="15" y="185"/>
                  </a:lnTo>
                  <a:lnTo>
                    <a:pt x="15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5"/>
                  </a:lnTo>
                  <a:lnTo>
                    <a:pt x="14" y="182"/>
                  </a:lnTo>
                  <a:lnTo>
                    <a:pt x="14" y="182"/>
                  </a:lnTo>
                  <a:close/>
                  <a:moveTo>
                    <a:pt x="14" y="167"/>
                  </a:moveTo>
                  <a:lnTo>
                    <a:pt x="14" y="167"/>
                  </a:lnTo>
                  <a:lnTo>
                    <a:pt x="14" y="167"/>
                  </a:lnTo>
                  <a:lnTo>
                    <a:pt x="14" y="169"/>
                  </a:lnTo>
                  <a:lnTo>
                    <a:pt x="14" y="167"/>
                  </a:lnTo>
                  <a:lnTo>
                    <a:pt x="14" y="167"/>
                  </a:lnTo>
                  <a:lnTo>
                    <a:pt x="14" y="167"/>
                  </a:lnTo>
                  <a:close/>
                  <a:moveTo>
                    <a:pt x="39" y="160"/>
                  </a:moveTo>
                  <a:lnTo>
                    <a:pt x="39" y="161"/>
                  </a:lnTo>
                  <a:lnTo>
                    <a:pt x="39" y="163"/>
                  </a:lnTo>
                  <a:lnTo>
                    <a:pt x="37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1"/>
                  </a:lnTo>
                  <a:lnTo>
                    <a:pt x="39" y="161"/>
                  </a:lnTo>
                  <a:lnTo>
                    <a:pt x="39" y="160"/>
                  </a:lnTo>
                  <a:close/>
                  <a:moveTo>
                    <a:pt x="37" y="158"/>
                  </a:moveTo>
                  <a:lnTo>
                    <a:pt x="39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7" y="158"/>
                  </a:lnTo>
                  <a:close/>
                  <a:moveTo>
                    <a:pt x="75" y="130"/>
                  </a:moveTo>
                  <a:lnTo>
                    <a:pt x="75" y="130"/>
                  </a:lnTo>
                  <a:lnTo>
                    <a:pt x="75" y="131"/>
                  </a:lnTo>
                  <a:lnTo>
                    <a:pt x="75" y="131"/>
                  </a:lnTo>
                  <a:lnTo>
                    <a:pt x="75" y="130"/>
                  </a:lnTo>
                  <a:lnTo>
                    <a:pt x="75" y="130"/>
                  </a:lnTo>
                  <a:close/>
                  <a:moveTo>
                    <a:pt x="71" y="123"/>
                  </a:moveTo>
                  <a:lnTo>
                    <a:pt x="72" y="123"/>
                  </a:lnTo>
                  <a:lnTo>
                    <a:pt x="72" y="125"/>
                  </a:lnTo>
                  <a:lnTo>
                    <a:pt x="74" y="125"/>
                  </a:lnTo>
                  <a:lnTo>
                    <a:pt x="74" y="125"/>
                  </a:lnTo>
                  <a:lnTo>
                    <a:pt x="74" y="127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1" y="123"/>
                  </a:lnTo>
                  <a:lnTo>
                    <a:pt x="71" y="123"/>
                  </a:lnTo>
                  <a:close/>
                  <a:moveTo>
                    <a:pt x="37" y="0"/>
                  </a:moveTo>
                  <a:lnTo>
                    <a:pt x="37" y="2"/>
                  </a:lnTo>
                  <a:lnTo>
                    <a:pt x="39" y="2"/>
                  </a:lnTo>
                  <a:lnTo>
                    <a:pt x="41" y="2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4" y="2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7" y="5"/>
                  </a:lnTo>
                  <a:lnTo>
                    <a:pt x="47" y="7"/>
                  </a:lnTo>
                  <a:lnTo>
                    <a:pt x="45" y="7"/>
                  </a:lnTo>
                  <a:lnTo>
                    <a:pt x="45" y="10"/>
                  </a:lnTo>
                  <a:lnTo>
                    <a:pt x="44" y="12"/>
                  </a:lnTo>
                  <a:lnTo>
                    <a:pt x="44" y="13"/>
                  </a:lnTo>
                  <a:lnTo>
                    <a:pt x="45" y="15"/>
                  </a:lnTo>
                  <a:lnTo>
                    <a:pt x="47" y="15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0" y="13"/>
                  </a:lnTo>
                  <a:lnTo>
                    <a:pt x="52" y="13"/>
                  </a:lnTo>
                  <a:lnTo>
                    <a:pt x="52" y="13"/>
                  </a:lnTo>
                  <a:lnTo>
                    <a:pt x="55" y="13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6" y="18"/>
                  </a:lnTo>
                  <a:lnTo>
                    <a:pt x="56" y="19"/>
                  </a:lnTo>
                  <a:lnTo>
                    <a:pt x="56" y="21"/>
                  </a:lnTo>
                  <a:lnTo>
                    <a:pt x="56" y="23"/>
                  </a:lnTo>
                  <a:lnTo>
                    <a:pt x="56" y="26"/>
                  </a:lnTo>
                  <a:lnTo>
                    <a:pt x="55" y="29"/>
                  </a:lnTo>
                  <a:lnTo>
                    <a:pt x="55" y="29"/>
                  </a:lnTo>
                  <a:lnTo>
                    <a:pt x="53" y="30"/>
                  </a:lnTo>
                  <a:lnTo>
                    <a:pt x="53" y="30"/>
                  </a:lnTo>
                  <a:lnTo>
                    <a:pt x="53" y="32"/>
                  </a:lnTo>
                  <a:lnTo>
                    <a:pt x="55" y="32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5" y="35"/>
                  </a:lnTo>
                  <a:lnTo>
                    <a:pt x="55" y="37"/>
                  </a:lnTo>
                  <a:lnTo>
                    <a:pt x="53" y="40"/>
                  </a:lnTo>
                  <a:lnTo>
                    <a:pt x="52" y="43"/>
                  </a:lnTo>
                  <a:lnTo>
                    <a:pt x="52" y="45"/>
                  </a:lnTo>
                  <a:lnTo>
                    <a:pt x="53" y="45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6" y="43"/>
                  </a:lnTo>
                  <a:lnTo>
                    <a:pt x="60" y="41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3" y="38"/>
                  </a:lnTo>
                  <a:lnTo>
                    <a:pt x="64" y="38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7" y="35"/>
                  </a:lnTo>
                  <a:lnTo>
                    <a:pt x="69" y="34"/>
                  </a:lnTo>
                  <a:lnTo>
                    <a:pt x="69" y="34"/>
                  </a:lnTo>
                  <a:lnTo>
                    <a:pt x="71" y="35"/>
                  </a:lnTo>
                  <a:lnTo>
                    <a:pt x="72" y="37"/>
                  </a:lnTo>
                  <a:lnTo>
                    <a:pt x="74" y="37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3" y="37"/>
                  </a:lnTo>
                  <a:lnTo>
                    <a:pt x="83" y="35"/>
                  </a:lnTo>
                  <a:lnTo>
                    <a:pt x="83" y="34"/>
                  </a:lnTo>
                  <a:lnTo>
                    <a:pt x="85" y="34"/>
                  </a:lnTo>
                  <a:lnTo>
                    <a:pt x="85" y="34"/>
                  </a:lnTo>
                  <a:lnTo>
                    <a:pt x="86" y="32"/>
                  </a:lnTo>
                  <a:lnTo>
                    <a:pt x="85" y="32"/>
                  </a:lnTo>
                  <a:lnTo>
                    <a:pt x="85" y="32"/>
                  </a:lnTo>
                  <a:lnTo>
                    <a:pt x="86" y="32"/>
                  </a:lnTo>
                  <a:lnTo>
                    <a:pt x="86" y="30"/>
                  </a:lnTo>
                  <a:lnTo>
                    <a:pt x="89" y="30"/>
                  </a:lnTo>
                  <a:lnTo>
                    <a:pt x="91" y="32"/>
                  </a:lnTo>
                  <a:lnTo>
                    <a:pt x="93" y="32"/>
                  </a:lnTo>
                  <a:lnTo>
                    <a:pt x="94" y="34"/>
                  </a:lnTo>
                  <a:lnTo>
                    <a:pt x="96" y="32"/>
                  </a:lnTo>
                  <a:lnTo>
                    <a:pt x="97" y="34"/>
                  </a:lnTo>
                  <a:lnTo>
                    <a:pt x="99" y="37"/>
                  </a:lnTo>
                  <a:lnTo>
                    <a:pt x="101" y="40"/>
                  </a:lnTo>
                  <a:lnTo>
                    <a:pt x="102" y="41"/>
                  </a:lnTo>
                  <a:lnTo>
                    <a:pt x="104" y="43"/>
                  </a:lnTo>
                  <a:lnTo>
                    <a:pt x="105" y="45"/>
                  </a:lnTo>
                  <a:lnTo>
                    <a:pt x="107" y="45"/>
                  </a:lnTo>
                  <a:lnTo>
                    <a:pt x="108" y="48"/>
                  </a:lnTo>
                  <a:lnTo>
                    <a:pt x="107" y="51"/>
                  </a:lnTo>
                  <a:lnTo>
                    <a:pt x="107" y="54"/>
                  </a:lnTo>
                  <a:lnTo>
                    <a:pt x="107" y="57"/>
                  </a:lnTo>
                  <a:lnTo>
                    <a:pt x="108" y="60"/>
                  </a:lnTo>
                  <a:lnTo>
                    <a:pt x="110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3" y="65"/>
                  </a:lnTo>
                  <a:lnTo>
                    <a:pt x="115" y="67"/>
                  </a:lnTo>
                  <a:lnTo>
                    <a:pt x="116" y="67"/>
                  </a:lnTo>
                  <a:lnTo>
                    <a:pt x="116" y="68"/>
                  </a:lnTo>
                  <a:lnTo>
                    <a:pt x="116" y="68"/>
                  </a:lnTo>
                  <a:lnTo>
                    <a:pt x="116" y="70"/>
                  </a:lnTo>
                  <a:lnTo>
                    <a:pt x="118" y="70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3"/>
                  </a:lnTo>
                  <a:lnTo>
                    <a:pt x="119" y="75"/>
                  </a:lnTo>
                  <a:lnTo>
                    <a:pt x="119" y="76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8" y="78"/>
                  </a:lnTo>
                  <a:lnTo>
                    <a:pt x="118" y="79"/>
                  </a:lnTo>
                  <a:lnTo>
                    <a:pt x="118" y="81"/>
                  </a:lnTo>
                  <a:lnTo>
                    <a:pt x="118" y="82"/>
                  </a:lnTo>
                  <a:lnTo>
                    <a:pt x="118" y="84"/>
                  </a:lnTo>
                  <a:lnTo>
                    <a:pt x="118" y="87"/>
                  </a:lnTo>
                  <a:lnTo>
                    <a:pt x="118" y="87"/>
                  </a:lnTo>
                  <a:lnTo>
                    <a:pt x="118" y="89"/>
                  </a:lnTo>
                  <a:lnTo>
                    <a:pt x="116" y="89"/>
                  </a:lnTo>
                  <a:lnTo>
                    <a:pt x="116" y="90"/>
                  </a:lnTo>
                  <a:lnTo>
                    <a:pt x="115" y="90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2" y="93"/>
                  </a:lnTo>
                  <a:lnTo>
                    <a:pt x="112" y="93"/>
                  </a:lnTo>
                  <a:lnTo>
                    <a:pt x="110" y="92"/>
                  </a:lnTo>
                  <a:lnTo>
                    <a:pt x="110" y="92"/>
                  </a:lnTo>
                  <a:lnTo>
                    <a:pt x="110" y="90"/>
                  </a:lnTo>
                  <a:lnTo>
                    <a:pt x="108" y="90"/>
                  </a:lnTo>
                  <a:lnTo>
                    <a:pt x="107" y="90"/>
                  </a:lnTo>
                  <a:lnTo>
                    <a:pt x="105" y="90"/>
                  </a:lnTo>
                  <a:lnTo>
                    <a:pt x="102" y="90"/>
                  </a:lnTo>
                  <a:lnTo>
                    <a:pt x="99" y="90"/>
                  </a:lnTo>
                  <a:lnTo>
                    <a:pt x="97" y="90"/>
                  </a:lnTo>
                  <a:lnTo>
                    <a:pt x="96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3" y="90"/>
                  </a:lnTo>
                  <a:lnTo>
                    <a:pt x="91" y="90"/>
                  </a:lnTo>
                  <a:lnTo>
                    <a:pt x="89" y="90"/>
                  </a:lnTo>
                  <a:lnTo>
                    <a:pt x="88" y="90"/>
                  </a:lnTo>
                  <a:lnTo>
                    <a:pt x="86" y="90"/>
                  </a:lnTo>
                  <a:lnTo>
                    <a:pt x="85" y="92"/>
                  </a:lnTo>
                  <a:lnTo>
                    <a:pt x="82" y="92"/>
                  </a:lnTo>
                  <a:lnTo>
                    <a:pt x="80" y="93"/>
                  </a:lnTo>
                  <a:lnTo>
                    <a:pt x="80" y="95"/>
                  </a:lnTo>
                  <a:lnTo>
                    <a:pt x="78" y="97"/>
                  </a:lnTo>
                  <a:lnTo>
                    <a:pt x="78" y="98"/>
                  </a:lnTo>
                  <a:lnTo>
                    <a:pt x="77" y="100"/>
                  </a:lnTo>
                  <a:lnTo>
                    <a:pt x="75" y="101"/>
                  </a:lnTo>
                  <a:lnTo>
                    <a:pt x="75" y="101"/>
                  </a:lnTo>
                  <a:lnTo>
                    <a:pt x="75" y="103"/>
                  </a:lnTo>
                  <a:lnTo>
                    <a:pt x="74" y="103"/>
                  </a:lnTo>
                  <a:lnTo>
                    <a:pt x="72" y="103"/>
                  </a:lnTo>
                  <a:lnTo>
                    <a:pt x="72" y="103"/>
                  </a:lnTo>
                  <a:lnTo>
                    <a:pt x="72" y="106"/>
                  </a:lnTo>
                  <a:lnTo>
                    <a:pt x="72" y="108"/>
                  </a:lnTo>
                  <a:lnTo>
                    <a:pt x="74" y="109"/>
                  </a:lnTo>
                  <a:lnTo>
                    <a:pt x="74" y="111"/>
                  </a:lnTo>
                  <a:lnTo>
                    <a:pt x="74" y="114"/>
                  </a:lnTo>
                  <a:lnTo>
                    <a:pt x="74" y="115"/>
                  </a:lnTo>
                  <a:lnTo>
                    <a:pt x="77" y="117"/>
                  </a:lnTo>
                  <a:lnTo>
                    <a:pt x="77" y="119"/>
                  </a:lnTo>
                  <a:lnTo>
                    <a:pt x="78" y="119"/>
                  </a:lnTo>
                  <a:lnTo>
                    <a:pt x="78" y="120"/>
                  </a:lnTo>
                  <a:lnTo>
                    <a:pt x="77" y="122"/>
                  </a:lnTo>
                  <a:lnTo>
                    <a:pt x="78" y="123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28"/>
                  </a:lnTo>
                  <a:lnTo>
                    <a:pt x="78" y="127"/>
                  </a:lnTo>
                  <a:lnTo>
                    <a:pt x="78" y="125"/>
                  </a:lnTo>
                  <a:lnTo>
                    <a:pt x="77" y="123"/>
                  </a:lnTo>
                  <a:lnTo>
                    <a:pt x="75" y="122"/>
                  </a:lnTo>
                  <a:lnTo>
                    <a:pt x="75" y="123"/>
                  </a:lnTo>
                  <a:lnTo>
                    <a:pt x="75" y="123"/>
                  </a:lnTo>
                  <a:lnTo>
                    <a:pt x="74" y="123"/>
                  </a:lnTo>
                  <a:lnTo>
                    <a:pt x="72" y="122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69" y="119"/>
                  </a:lnTo>
                  <a:lnTo>
                    <a:pt x="67" y="117"/>
                  </a:lnTo>
                  <a:lnTo>
                    <a:pt x="66" y="117"/>
                  </a:lnTo>
                  <a:lnTo>
                    <a:pt x="66" y="117"/>
                  </a:lnTo>
                  <a:lnTo>
                    <a:pt x="64" y="115"/>
                  </a:lnTo>
                  <a:lnTo>
                    <a:pt x="63" y="115"/>
                  </a:lnTo>
                  <a:lnTo>
                    <a:pt x="60" y="117"/>
                  </a:lnTo>
                  <a:lnTo>
                    <a:pt x="55" y="115"/>
                  </a:lnTo>
                  <a:lnTo>
                    <a:pt x="52" y="117"/>
                  </a:lnTo>
                  <a:lnTo>
                    <a:pt x="52" y="115"/>
                  </a:lnTo>
                  <a:lnTo>
                    <a:pt x="50" y="115"/>
                  </a:lnTo>
                  <a:lnTo>
                    <a:pt x="52" y="114"/>
                  </a:lnTo>
                  <a:lnTo>
                    <a:pt x="52" y="111"/>
                  </a:lnTo>
                  <a:lnTo>
                    <a:pt x="52" y="108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52" y="104"/>
                  </a:lnTo>
                  <a:lnTo>
                    <a:pt x="52" y="104"/>
                  </a:lnTo>
                  <a:lnTo>
                    <a:pt x="48" y="103"/>
                  </a:lnTo>
                  <a:lnTo>
                    <a:pt x="47" y="103"/>
                  </a:lnTo>
                  <a:lnTo>
                    <a:pt x="45" y="103"/>
                  </a:lnTo>
                  <a:lnTo>
                    <a:pt x="42" y="104"/>
                  </a:lnTo>
                  <a:lnTo>
                    <a:pt x="41" y="104"/>
                  </a:lnTo>
                  <a:lnTo>
                    <a:pt x="39" y="106"/>
                  </a:lnTo>
                  <a:lnTo>
                    <a:pt x="37" y="108"/>
                  </a:lnTo>
                  <a:lnTo>
                    <a:pt x="39" y="108"/>
                  </a:lnTo>
                  <a:lnTo>
                    <a:pt x="39" y="111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9" y="120"/>
                  </a:lnTo>
                  <a:lnTo>
                    <a:pt x="37" y="123"/>
                  </a:lnTo>
                  <a:lnTo>
                    <a:pt x="37" y="125"/>
                  </a:lnTo>
                  <a:lnTo>
                    <a:pt x="36" y="127"/>
                  </a:lnTo>
                  <a:lnTo>
                    <a:pt x="36" y="130"/>
                  </a:lnTo>
                  <a:lnTo>
                    <a:pt x="34" y="130"/>
                  </a:lnTo>
                  <a:lnTo>
                    <a:pt x="33" y="133"/>
                  </a:lnTo>
                  <a:lnTo>
                    <a:pt x="33" y="138"/>
                  </a:lnTo>
                  <a:lnTo>
                    <a:pt x="31" y="139"/>
                  </a:lnTo>
                  <a:lnTo>
                    <a:pt x="31" y="142"/>
                  </a:lnTo>
                  <a:lnTo>
                    <a:pt x="28" y="145"/>
                  </a:lnTo>
                  <a:lnTo>
                    <a:pt x="28" y="149"/>
                  </a:lnTo>
                  <a:lnTo>
                    <a:pt x="26" y="150"/>
                  </a:lnTo>
                  <a:lnTo>
                    <a:pt x="26" y="150"/>
                  </a:lnTo>
                  <a:lnTo>
                    <a:pt x="26" y="152"/>
                  </a:lnTo>
                  <a:lnTo>
                    <a:pt x="26" y="155"/>
                  </a:lnTo>
                  <a:lnTo>
                    <a:pt x="26" y="158"/>
                  </a:lnTo>
                  <a:lnTo>
                    <a:pt x="26" y="160"/>
                  </a:lnTo>
                  <a:lnTo>
                    <a:pt x="28" y="163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28" y="166"/>
                  </a:lnTo>
                  <a:lnTo>
                    <a:pt x="30" y="166"/>
                  </a:lnTo>
                  <a:lnTo>
                    <a:pt x="34" y="164"/>
                  </a:lnTo>
                  <a:lnTo>
                    <a:pt x="36" y="164"/>
                  </a:lnTo>
                  <a:lnTo>
                    <a:pt x="36" y="166"/>
                  </a:lnTo>
                  <a:lnTo>
                    <a:pt x="37" y="167"/>
                  </a:lnTo>
                  <a:lnTo>
                    <a:pt x="37" y="174"/>
                  </a:lnTo>
                  <a:lnTo>
                    <a:pt x="37" y="175"/>
                  </a:lnTo>
                  <a:lnTo>
                    <a:pt x="39" y="175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5"/>
                  </a:lnTo>
                  <a:lnTo>
                    <a:pt x="42" y="177"/>
                  </a:lnTo>
                  <a:lnTo>
                    <a:pt x="42" y="180"/>
                  </a:lnTo>
                  <a:lnTo>
                    <a:pt x="45" y="191"/>
                  </a:lnTo>
                  <a:lnTo>
                    <a:pt x="45" y="193"/>
                  </a:lnTo>
                  <a:lnTo>
                    <a:pt x="47" y="194"/>
                  </a:lnTo>
                  <a:lnTo>
                    <a:pt x="45" y="194"/>
                  </a:lnTo>
                  <a:lnTo>
                    <a:pt x="44" y="191"/>
                  </a:lnTo>
                  <a:lnTo>
                    <a:pt x="44" y="190"/>
                  </a:lnTo>
                  <a:lnTo>
                    <a:pt x="44" y="190"/>
                  </a:lnTo>
                  <a:lnTo>
                    <a:pt x="42" y="190"/>
                  </a:lnTo>
                  <a:lnTo>
                    <a:pt x="42" y="190"/>
                  </a:lnTo>
                  <a:lnTo>
                    <a:pt x="44" y="188"/>
                  </a:lnTo>
                  <a:lnTo>
                    <a:pt x="42" y="188"/>
                  </a:lnTo>
                  <a:lnTo>
                    <a:pt x="42" y="186"/>
                  </a:lnTo>
                  <a:lnTo>
                    <a:pt x="41" y="188"/>
                  </a:lnTo>
                  <a:lnTo>
                    <a:pt x="41" y="190"/>
                  </a:lnTo>
                  <a:lnTo>
                    <a:pt x="41" y="191"/>
                  </a:lnTo>
                  <a:lnTo>
                    <a:pt x="44" y="194"/>
                  </a:lnTo>
                  <a:lnTo>
                    <a:pt x="44" y="194"/>
                  </a:lnTo>
                  <a:lnTo>
                    <a:pt x="45" y="196"/>
                  </a:lnTo>
                  <a:lnTo>
                    <a:pt x="47" y="196"/>
                  </a:lnTo>
                  <a:lnTo>
                    <a:pt x="48" y="196"/>
                  </a:lnTo>
                  <a:lnTo>
                    <a:pt x="50" y="197"/>
                  </a:lnTo>
                  <a:lnTo>
                    <a:pt x="53" y="199"/>
                  </a:lnTo>
                  <a:lnTo>
                    <a:pt x="55" y="199"/>
                  </a:lnTo>
                  <a:lnTo>
                    <a:pt x="56" y="199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1" y="201"/>
                  </a:lnTo>
                  <a:lnTo>
                    <a:pt x="64" y="205"/>
                  </a:lnTo>
                  <a:lnTo>
                    <a:pt x="69" y="208"/>
                  </a:lnTo>
                  <a:lnTo>
                    <a:pt x="69" y="210"/>
                  </a:lnTo>
                  <a:lnTo>
                    <a:pt x="67" y="210"/>
                  </a:lnTo>
                  <a:lnTo>
                    <a:pt x="66" y="213"/>
                  </a:lnTo>
                  <a:lnTo>
                    <a:pt x="66" y="213"/>
                  </a:lnTo>
                  <a:lnTo>
                    <a:pt x="66" y="215"/>
                  </a:lnTo>
                  <a:lnTo>
                    <a:pt x="64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58" y="215"/>
                  </a:lnTo>
                  <a:lnTo>
                    <a:pt x="56" y="215"/>
                  </a:lnTo>
                  <a:lnTo>
                    <a:pt x="56" y="216"/>
                  </a:lnTo>
                  <a:lnTo>
                    <a:pt x="55" y="216"/>
                  </a:lnTo>
                  <a:lnTo>
                    <a:pt x="55" y="218"/>
                  </a:lnTo>
                  <a:lnTo>
                    <a:pt x="55" y="218"/>
                  </a:lnTo>
                  <a:lnTo>
                    <a:pt x="53" y="216"/>
                  </a:lnTo>
                  <a:lnTo>
                    <a:pt x="53" y="216"/>
                  </a:lnTo>
                  <a:lnTo>
                    <a:pt x="53" y="215"/>
                  </a:lnTo>
                  <a:lnTo>
                    <a:pt x="53" y="215"/>
                  </a:lnTo>
                  <a:lnTo>
                    <a:pt x="53" y="213"/>
                  </a:lnTo>
                  <a:lnTo>
                    <a:pt x="55" y="212"/>
                  </a:lnTo>
                  <a:lnTo>
                    <a:pt x="53" y="210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8"/>
                  </a:lnTo>
                  <a:lnTo>
                    <a:pt x="50" y="207"/>
                  </a:lnTo>
                  <a:lnTo>
                    <a:pt x="50" y="205"/>
                  </a:lnTo>
                  <a:lnTo>
                    <a:pt x="48" y="205"/>
                  </a:lnTo>
                  <a:lnTo>
                    <a:pt x="48" y="205"/>
                  </a:lnTo>
                  <a:lnTo>
                    <a:pt x="47" y="205"/>
                  </a:lnTo>
                  <a:lnTo>
                    <a:pt x="47" y="205"/>
                  </a:lnTo>
                  <a:lnTo>
                    <a:pt x="44" y="204"/>
                  </a:lnTo>
                  <a:lnTo>
                    <a:pt x="42" y="202"/>
                  </a:lnTo>
                  <a:lnTo>
                    <a:pt x="42" y="202"/>
                  </a:lnTo>
                  <a:lnTo>
                    <a:pt x="41" y="202"/>
                  </a:lnTo>
                  <a:lnTo>
                    <a:pt x="41" y="202"/>
                  </a:lnTo>
                  <a:lnTo>
                    <a:pt x="41" y="205"/>
                  </a:lnTo>
                  <a:lnTo>
                    <a:pt x="41" y="205"/>
                  </a:lnTo>
                  <a:lnTo>
                    <a:pt x="36" y="202"/>
                  </a:lnTo>
                  <a:lnTo>
                    <a:pt x="34" y="199"/>
                  </a:lnTo>
                  <a:lnTo>
                    <a:pt x="34" y="196"/>
                  </a:lnTo>
                  <a:lnTo>
                    <a:pt x="34" y="196"/>
                  </a:lnTo>
                  <a:lnTo>
                    <a:pt x="33" y="196"/>
                  </a:lnTo>
                  <a:lnTo>
                    <a:pt x="31" y="194"/>
                  </a:lnTo>
                  <a:lnTo>
                    <a:pt x="33" y="193"/>
                  </a:lnTo>
                  <a:lnTo>
                    <a:pt x="31" y="193"/>
                  </a:lnTo>
                  <a:lnTo>
                    <a:pt x="30" y="193"/>
                  </a:lnTo>
                  <a:lnTo>
                    <a:pt x="30" y="193"/>
                  </a:lnTo>
                  <a:lnTo>
                    <a:pt x="28" y="190"/>
                  </a:lnTo>
                  <a:lnTo>
                    <a:pt x="28" y="190"/>
                  </a:lnTo>
                  <a:lnTo>
                    <a:pt x="26" y="188"/>
                  </a:lnTo>
                  <a:lnTo>
                    <a:pt x="25" y="188"/>
                  </a:lnTo>
                  <a:lnTo>
                    <a:pt x="25" y="186"/>
                  </a:lnTo>
                  <a:lnTo>
                    <a:pt x="25" y="185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20" y="180"/>
                  </a:lnTo>
                  <a:lnTo>
                    <a:pt x="19" y="179"/>
                  </a:lnTo>
                  <a:lnTo>
                    <a:pt x="19" y="179"/>
                  </a:lnTo>
                  <a:lnTo>
                    <a:pt x="17" y="179"/>
                  </a:lnTo>
                  <a:lnTo>
                    <a:pt x="17" y="180"/>
                  </a:lnTo>
                  <a:lnTo>
                    <a:pt x="15" y="180"/>
                  </a:lnTo>
                  <a:lnTo>
                    <a:pt x="15" y="180"/>
                  </a:lnTo>
                  <a:lnTo>
                    <a:pt x="14" y="180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2" y="172"/>
                  </a:lnTo>
                  <a:lnTo>
                    <a:pt x="14" y="169"/>
                  </a:lnTo>
                  <a:lnTo>
                    <a:pt x="15" y="164"/>
                  </a:lnTo>
                  <a:lnTo>
                    <a:pt x="15" y="161"/>
                  </a:lnTo>
                  <a:lnTo>
                    <a:pt x="17" y="161"/>
                  </a:lnTo>
                  <a:lnTo>
                    <a:pt x="17" y="156"/>
                  </a:lnTo>
                  <a:lnTo>
                    <a:pt x="20" y="152"/>
                  </a:lnTo>
                  <a:lnTo>
                    <a:pt x="20" y="150"/>
                  </a:lnTo>
                  <a:lnTo>
                    <a:pt x="20" y="149"/>
                  </a:lnTo>
                  <a:lnTo>
                    <a:pt x="20" y="149"/>
                  </a:lnTo>
                  <a:lnTo>
                    <a:pt x="20" y="147"/>
                  </a:lnTo>
                  <a:lnTo>
                    <a:pt x="20" y="145"/>
                  </a:lnTo>
                  <a:lnTo>
                    <a:pt x="20" y="145"/>
                  </a:lnTo>
                  <a:lnTo>
                    <a:pt x="20" y="144"/>
                  </a:lnTo>
                  <a:lnTo>
                    <a:pt x="22" y="142"/>
                  </a:lnTo>
                  <a:lnTo>
                    <a:pt x="25" y="141"/>
                  </a:lnTo>
                  <a:lnTo>
                    <a:pt x="26" y="139"/>
                  </a:lnTo>
                  <a:lnTo>
                    <a:pt x="30" y="134"/>
                  </a:lnTo>
                  <a:lnTo>
                    <a:pt x="30" y="131"/>
                  </a:lnTo>
                  <a:lnTo>
                    <a:pt x="31" y="131"/>
                  </a:lnTo>
                  <a:lnTo>
                    <a:pt x="31" y="131"/>
                  </a:lnTo>
                  <a:lnTo>
                    <a:pt x="33" y="130"/>
                  </a:lnTo>
                  <a:lnTo>
                    <a:pt x="33" y="130"/>
                  </a:lnTo>
                  <a:lnTo>
                    <a:pt x="33" y="128"/>
                  </a:lnTo>
                  <a:lnTo>
                    <a:pt x="31" y="123"/>
                  </a:lnTo>
                  <a:lnTo>
                    <a:pt x="31" y="122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7"/>
                  </a:lnTo>
                  <a:lnTo>
                    <a:pt x="30" y="117"/>
                  </a:lnTo>
                  <a:lnTo>
                    <a:pt x="28" y="115"/>
                  </a:lnTo>
                  <a:lnTo>
                    <a:pt x="26" y="114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6" y="111"/>
                  </a:lnTo>
                  <a:lnTo>
                    <a:pt x="25" y="109"/>
                  </a:lnTo>
                  <a:lnTo>
                    <a:pt x="26" y="108"/>
                  </a:lnTo>
                  <a:lnTo>
                    <a:pt x="26" y="108"/>
                  </a:lnTo>
                  <a:lnTo>
                    <a:pt x="26" y="103"/>
                  </a:lnTo>
                  <a:lnTo>
                    <a:pt x="26" y="103"/>
                  </a:lnTo>
                  <a:lnTo>
                    <a:pt x="26" y="100"/>
                  </a:lnTo>
                  <a:lnTo>
                    <a:pt x="25" y="98"/>
                  </a:lnTo>
                  <a:lnTo>
                    <a:pt x="25" y="97"/>
                  </a:lnTo>
                  <a:lnTo>
                    <a:pt x="23" y="95"/>
                  </a:lnTo>
                  <a:lnTo>
                    <a:pt x="20" y="93"/>
                  </a:lnTo>
                  <a:lnTo>
                    <a:pt x="17" y="90"/>
                  </a:lnTo>
                  <a:lnTo>
                    <a:pt x="17" y="89"/>
                  </a:lnTo>
                  <a:lnTo>
                    <a:pt x="15" y="87"/>
                  </a:lnTo>
                  <a:lnTo>
                    <a:pt x="14" y="86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8"/>
                  </a:lnTo>
                  <a:lnTo>
                    <a:pt x="14" y="78"/>
                  </a:lnTo>
                  <a:lnTo>
                    <a:pt x="14" y="78"/>
                  </a:lnTo>
                  <a:lnTo>
                    <a:pt x="15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3"/>
                  </a:lnTo>
                  <a:lnTo>
                    <a:pt x="17" y="70"/>
                  </a:lnTo>
                  <a:lnTo>
                    <a:pt x="17" y="68"/>
                  </a:lnTo>
                  <a:lnTo>
                    <a:pt x="19" y="67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9" y="59"/>
                  </a:lnTo>
                  <a:lnTo>
                    <a:pt x="17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5" y="52"/>
                  </a:lnTo>
                  <a:lnTo>
                    <a:pt x="14" y="49"/>
                  </a:lnTo>
                  <a:lnTo>
                    <a:pt x="12" y="48"/>
                  </a:lnTo>
                  <a:lnTo>
                    <a:pt x="11" y="46"/>
                  </a:lnTo>
                  <a:lnTo>
                    <a:pt x="9" y="45"/>
                  </a:lnTo>
                  <a:lnTo>
                    <a:pt x="6" y="41"/>
                  </a:lnTo>
                  <a:lnTo>
                    <a:pt x="6" y="40"/>
                  </a:lnTo>
                  <a:lnTo>
                    <a:pt x="6" y="40"/>
                  </a:lnTo>
                  <a:lnTo>
                    <a:pt x="4" y="40"/>
                  </a:lnTo>
                  <a:lnTo>
                    <a:pt x="6" y="38"/>
                  </a:lnTo>
                  <a:lnTo>
                    <a:pt x="6" y="37"/>
                  </a:lnTo>
                  <a:lnTo>
                    <a:pt x="4" y="35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3" y="34"/>
                  </a:lnTo>
                  <a:lnTo>
                    <a:pt x="1" y="32"/>
                  </a:lnTo>
                  <a:lnTo>
                    <a:pt x="1" y="30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4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1"/>
                  </a:lnTo>
                  <a:lnTo>
                    <a:pt x="6" y="18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9" y="13"/>
                  </a:lnTo>
                  <a:lnTo>
                    <a:pt x="9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7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4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6" y="2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4" name="Freeform 40">
              <a:extLst>
                <a:ext uri="{FF2B5EF4-FFF2-40B4-BE49-F238E27FC236}">
                  <a16:creationId xmlns:a16="http://schemas.microsoft.com/office/drawing/2014/main" id="{77E59297-3481-4F19-B044-3A3F3A29AB57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96" y="4104048"/>
              <a:ext cx="52630" cy="144242"/>
            </a:xfrm>
            <a:custGeom>
              <a:avLst/>
              <a:gdLst>
                <a:gd name="T0" fmla="*/ 4 w 27"/>
                <a:gd name="T1" fmla="*/ 1 h 74"/>
                <a:gd name="T2" fmla="*/ 8 w 27"/>
                <a:gd name="T3" fmla="*/ 3 h 74"/>
                <a:gd name="T4" fmla="*/ 10 w 27"/>
                <a:gd name="T5" fmla="*/ 3 h 74"/>
                <a:gd name="T6" fmla="*/ 15 w 27"/>
                <a:gd name="T7" fmla="*/ 3 h 74"/>
                <a:gd name="T8" fmla="*/ 13 w 27"/>
                <a:gd name="T9" fmla="*/ 6 h 74"/>
                <a:gd name="T10" fmla="*/ 13 w 27"/>
                <a:gd name="T11" fmla="*/ 11 h 74"/>
                <a:gd name="T12" fmla="*/ 13 w 27"/>
                <a:gd name="T13" fmla="*/ 11 h 74"/>
                <a:gd name="T14" fmla="*/ 19 w 27"/>
                <a:gd name="T15" fmla="*/ 15 h 74"/>
                <a:gd name="T16" fmla="*/ 21 w 27"/>
                <a:gd name="T17" fmla="*/ 17 h 74"/>
                <a:gd name="T18" fmla="*/ 21 w 27"/>
                <a:gd name="T19" fmla="*/ 23 h 74"/>
                <a:gd name="T20" fmla="*/ 21 w 27"/>
                <a:gd name="T21" fmla="*/ 26 h 74"/>
                <a:gd name="T22" fmla="*/ 24 w 27"/>
                <a:gd name="T23" fmla="*/ 29 h 74"/>
                <a:gd name="T24" fmla="*/ 24 w 27"/>
                <a:gd name="T25" fmla="*/ 34 h 74"/>
                <a:gd name="T26" fmla="*/ 26 w 27"/>
                <a:gd name="T27" fmla="*/ 42 h 74"/>
                <a:gd name="T28" fmla="*/ 24 w 27"/>
                <a:gd name="T29" fmla="*/ 59 h 74"/>
                <a:gd name="T30" fmla="*/ 24 w 27"/>
                <a:gd name="T31" fmla="*/ 63 h 74"/>
                <a:gd name="T32" fmla="*/ 24 w 27"/>
                <a:gd name="T33" fmla="*/ 64 h 74"/>
                <a:gd name="T34" fmla="*/ 26 w 27"/>
                <a:gd name="T35" fmla="*/ 66 h 74"/>
                <a:gd name="T36" fmla="*/ 27 w 27"/>
                <a:gd name="T37" fmla="*/ 70 h 74"/>
                <a:gd name="T38" fmla="*/ 26 w 27"/>
                <a:gd name="T39" fmla="*/ 70 h 74"/>
                <a:gd name="T40" fmla="*/ 19 w 27"/>
                <a:gd name="T41" fmla="*/ 74 h 74"/>
                <a:gd name="T42" fmla="*/ 18 w 27"/>
                <a:gd name="T43" fmla="*/ 72 h 74"/>
                <a:gd name="T44" fmla="*/ 16 w 27"/>
                <a:gd name="T45" fmla="*/ 72 h 74"/>
                <a:gd name="T46" fmla="*/ 16 w 27"/>
                <a:gd name="T47" fmla="*/ 69 h 74"/>
                <a:gd name="T48" fmla="*/ 13 w 27"/>
                <a:gd name="T49" fmla="*/ 69 h 74"/>
                <a:gd name="T50" fmla="*/ 12 w 27"/>
                <a:gd name="T51" fmla="*/ 67 h 74"/>
                <a:gd name="T52" fmla="*/ 12 w 27"/>
                <a:gd name="T53" fmla="*/ 66 h 74"/>
                <a:gd name="T54" fmla="*/ 10 w 27"/>
                <a:gd name="T55" fmla="*/ 64 h 74"/>
                <a:gd name="T56" fmla="*/ 10 w 27"/>
                <a:gd name="T57" fmla="*/ 63 h 74"/>
                <a:gd name="T58" fmla="*/ 10 w 27"/>
                <a:gd name="T59" fmla="*/ 61 h 74"/>
                <a:gd name="T60" fmla="*/ 10 w 27"/>
                <a:gd name="T61" fmla="*/ 59 h 74"/>
                <a:gd name="T62" fmla="*/ 10 w 27"/>
                <a:gd name="T63" fmla="*/ 58 h 74"/>
                <a:gd name="T64" fmla="*/ 12 w 27"/>
                <a:gd name="T65" fmla="*/ 55 h 74"/>
                <a:gd name="T66" fmla="*/ 10 w 27"/>
                <a:gd name="T67" fmla="*/ 55 h 74"/>
                <a:gd name="T68" fmla="*/ 8 w 27"/>
                <a:gd name="T69" fmla="*/ 53 h 74"/>
                <a:gd name="T70" fmla="*/ 10 w 27"/>
                <a:gd name="T71" fmla="*/ 50 h 74"/>
                <a:gd name="T72" fmla="*/ 10 w 27"/>
                <a:gd name="T73" fmla="*/ 42 h 74"/>
                <a:gd name="T74" fmla="*/ 12 w 27"/>
                <a:gd name="T75" fmla="*/ 41 h 74"/>
                <a:gd name="T76" fmla="*/ 10 w 27"/>
                <a:gd name="T77" fmla="*/ 39 h 74"/>
                <a:gd name="T78" fmla="*/ 8 w 27"/>
                <a:gd name="T79" fmla="*/ 36 h 74"/>
                <a:gd name="T80" fmla="*/ 7 w 27"/>
                <a:gd name="T81" fmla="*/ 34 h 74"/>
                <a:gd name="T82" fmla="*/ 8 w 27"/>
                <a:gd name="T83" fmla="*/ 33 h 74"/>
                <a:gd name="T84" fmla="*/ 8 w 27"/>
                <a:gd name="T85" fmla="*/ 31 h 74"/>
                <a:gd name="T86" fmla="*/ 8 w 27"/>
                <a:gd name="T87" fmla="*/ 28 h 74"/>
                <a:gd name="T88" fmla="*/ 10 w 27"/>
                <a:gd name="T89" fmla="*/ 25 h 74"/>
                <a:gd name="T90" fmla="*/ 8 w 27"/>
                <a:gd name="T91" fmla="*/ 23 h 74"/>
                <a:gd name="T92" fmla="*/ 5 w 27"/>
                <a:gd name="T93" fmla="*/ 25 h 74"/>
                <a:gd name="T94" fmla="*/ 5 w 27"/>
                <a:gd name="T95" fmla="*/ 25 h 74"/>
                <a:gd name="T96" fmla="*/ 5 w 27"/>
                <a:gd name="T97" fmla="*/ 23 h 74"/>
                <a:gd name="T98" fmla="*/ 5 w 27"/>
                <a:gd name="T99" fmla="*/ 23 h 74"/>
                <a:gd name="T100" fmla="*/ 7 w 27"/>
                <a:gd name="T101" fmla="*/ 22 h 74"/>
                <a:gd name="T102" fmla="*/ 5 w 27"/>
                <a:gd name="T103" fmla="*/ 22 h 74"/>
                <a:gd name="T104" fmla="*/ 5 w 27"/>
                <a:gd name="T105" fmla="*/ 22 h 74"/>
                <a:gd name="T106" fmla="*/ 7 w 27"/>
                <a:gd name="T107" fmla="*/ 22 h 74"/>
                <a:gd name="T108" fmla="*/ 7 w 27"/>
                <a:gd name="T109" fmla="*/ 18 h 74"/>
                <a:gd name="T110" fmla="*/ 7 w 27"/>
                <a:gd name="T111" fmla="*/ 14 h 74"/>
                <a:gd name="T112" fmla="*/ 7 w 27"/>
                <a:gd name="T113" fmla="*/ 12 h 74"/>
                <a:gd name="T114" fmla="*/ 5 w 27"/>
                <a:gd name="T115" fmla="*/ 11 h 74"/>
                <a:gd name="T116" fmla="*/ 4 w 27"/>
                <a:gd name="T117" fmla="*/ 9 h 74"/>
                <a:gd name="T118" fmla="*/ 0 w 27"/>
                <a:gd name="T119" fmla="*/ 7 h 74"/>
                <a:gd name="T120" fmla="*/ 0 w 27"/>
                <a:gd name="T121" fmla="*/ 6 h 74"/>
                <a:gd name="T122" fmla="*/ 2 w 27"/>
                <a:gd name="T123" fmla="*/ 3 h 74"/>
                <a:gd name="T124" fmla="*/ 2 w 27"/>
                <a:gd name="T125" fmla="*/ 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7" h="74">
                  <a:moveTo>
                    <a:pt x="0" y="0"/>
                  </a:moveTo>
                  <a:lnTo>
                    <a:pt x="4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2"/>
                  </a:lnTo>
                  <a:lnTo>
                    <a:pt x="19" y="15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20"/>
                  </a:lnTo>
                  <a:lnTo>
                    <a:pt x="21" y="23"/>
                  </a:lnTo>
                  <a:lnTo>
                    <a:pt x="21" y="25"/>
                  </a:lnTo>
                  <a:lnTo>
                    <a:pt x="21" y="26"/>
                  </a:lnTo>
                  <a:lnTo>
                    <a:pt x="23" y="26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34"/>
                  </a:lnTo>
                  <a:lnTo>
                    <a:pt x="26" y="37"/>
                  </a:lnTo>
                  <a:lnTo>
                    <a:pt x="26" y="42"/>
                  </a:lnTo>
                  <a:lnTo>
                    <a:pt x="26" y="59"/>
                  </a:lnTo>
                  <a:lnTo>
                    <a:pt x="24" y="59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4"/>
                  </a:lnTo>
                  <a:lnTo>
                    <a:pt x="24" y="64"/>
                  </a:lnTo>
                  <a:lnTo>
                    <a:pt x="24" y="66"/>
                  </a:lnTo>
                  <a:lnTo>
                    <a:pt x="26" y="66"/>
                  </a:lnTo>
                  <a:lnTo>
                    <a:pt x="27" y="67"/>
                  </a:lnTo>
                  <a:lnTo>
                    <a:pt x="27" y="70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1" y="72"/>
                  </a:lnTo>
                  <a:lnTo>
                    <a:pt x="19" y="74"/>
                  </a:lnTo>
                  <a:lnTo>
                    <a:pt x="19" y="72"/>
                  </a:lnTo>
                  <a:lnTo>
                    <a:pt x="18" y="72"/>
                  </a:lnTo>
                  <a:lnTo>
                    <a:pt x="18" y="72"/>
                  </a:lnTo>
                  <a:lnTo>
                    <a:pt x="16" y="72"/>
                  </a:lnTo>
                  <a:lnTo>
                    <a:pt x="16" y="70"/>
                  </a:lnTo>
                  <a:lnTo>
                    <a:pt x="16" y="69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3" y="67"/>
                  </a:lnTo>
                  <a:lnTo>
                    <a:pt x="12" y="67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8"/>
                  </a:lnTo>
                  <a:lnTo>
                    <a:pt x="10" y="56"/>
                  </a:lnTo>
                  <a:lnTo>
                    <a:pt x="12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3"/>
                  </a:lnTo>
                  <a:lnTo>
                    <a:pt x="8" y="53"/>
                  </a:lnTo>
                  <a:lnTo>
                    <a:pt x="8" y="52"/>
                  </a:lnTo>
                  <a:lnTo>
                    <a:pt x="10" y="50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12" y="42"/>
                  </a:lnTo>
                  <a:lnTo>
                    <a:pt x="12" y="41"/>
                  </a:lnTo>
                  <a:lnTo>
                    <a:pt x="12" y="41"/>
                  </a:lnTo>
                  <a:lnTo>
                    <a:pt x="10" y="39"/>
                  </a:lnTo>
                  <a:lnTo>
                    <a:pt x="8" y="37"/>
                  </a:lnTo>
                  <a:lnTo>
                    <a:pt x="8" y="36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8" y="34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10" y="26"/>
                  </a:lnTo>
                  <a:lnTo>
                    <a:pt x="10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7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18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5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2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5" name="Freeform 41">
              <a:extLst>
                <a:ext uri="{FF2B5EF4-FFF2-40B4-BE49-F238E27FC236}">
                  <a16:creationId xmlns:a16="http://schemas.microsoft.com/office/drawing/2014/main" id="{F2D814B5-98A4-4D1A-A233-1C06429ABFE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5817413"/>
              <a:ext cx="534087" cy="118903"/>
            </a:xfrm>
            <a:custGeom>
              <a:avLst/>
              <a:gdLst>
                <a:gd name="T0" fmla="*/ 257 w 274"/>
                <a:gd name="T1" fmla="*/ 47 h 61"/>
                <a:gd name="T2" fmla="*/ 255 w 274"/>
                <a:gd name="T3" fmla="*/ 49 h 61"/>
                <a:gd name="T4" fmla="*/ 254 w 274"/>
                <a:gd name="T5" fmla="*/ 50 h 61"/>
                <a:gd name="T6" fmla="*/ 254 w 274"/>
                <a:gd name="T7" fmla="*/ 49 h 61"/>
                <a:gd name="T8" fmla="*/ 254 w 274"/>
                <a:gd name="T9" fmla="*/ 47 h 61"/>
                <a:gd name="T10" fmla="*/ 255 w 274"/>
                <a:gd name="T11" fmla="*/ 45 h 61"/>
                <a:gd name="T12" fmla="*/ 252 w 274"/>
                <a:gd name="T13" fmla="*/ 42 h 61"/>
                <a:gd name="T14" fmla="*/ 252 w 274"/>
                <a:gd name="T15" fmla="*/ 44 h 61"/>
                <a:gd name="T16" fmla="*/ 254 w 274"/>
                <a:gd name="T17" fmla="*/ 45 h 61"/>
                <a:gd name="T18" fmla="*/ 252 w 274"/>
                <a:gd name="T19" fmla="*/ 47 h 61"/>
                <a:gd name="T20" fmla="*/ 252 w 274"/>
                <a:gd name="T21" fmla="*/ 50 h 61"/>
                <a:gd name="T22" fmla="*/ 255 w 274"/>
                <a:gd name="T23" fmla="*/ 50 h 61"/>
                <a:gd name="T24" fmla="*/ 259 w 274"/>
                <a:gd name="T25" fmla="*/ 49 h 61"/>
                <a:gd name="T26" fmla="*/ 260 w 274"/>
                <a:gd name="T27" fmla="*/ 50 h 61"/>
                <a:gd name="T28" fmla="*/ 260 w 274"/>
                <a:gd name="T29" fmla="*/ 50 h 61"/>
                <a:gd name="T30" fmla="*/ 257 w 274"/>
                <a:gd name="T31" fmla="*/ 52 h 61"/>
                <a:gd name="T32" fmla="*/ 260 w 274"/>
                <a:gd name="T33" fmla="*/ 53 h 61"/>
                <a:gd name="T34" fmla="*/ 262 w 274"/>
                <a:gd name="T35" fmla="*/ 53 h 61"/>
                <a:gd name="T36" fmla="*/ 265 w 274"/>
                <a:gd name="T37" fmla="*/ 52 h 61"/>
                <a:gd name="T38" fmla="*/ 268 w 274"/>
                <a:gd name="T39" fmla="*/ 50 h 61"/>
                <a:gd name="T40" fmla="*/ 270 w 274"/>
                <a:gd name="T41" fmla="*/ 50 h 61"/>
                <a:gd name="T42" fmla="*/ 273 w 274"/>
                <a:gd name="T43" fmla="*/ 50 h 61"/>
                <a:gd name="T44" fmla="*/ 274 w 274"/>
                <a:gd name="T45" fmla="*/ 52 h 61"/>
                <a:gd name="T46" fmla="*/ 273 w 274"/>
                <a:gd name="T47" fmla="*/ 55 h 61"/>
                <a:gd name="T48" fmla="*/ 271 w 274"/>
                <a:gd name="T49" fmla="*/ 56 h 61"/>
                <a:gd name="T50" fmla="*/ 271 w 274"/>
                <a:gd name="T51" fmla="*/ 56 h 61"/>
                <a:gd name="T52" fmla="*/ 270 w 274"/>
                <a:gd name="T53" fmla="*/ 55 h 61"/>
                <a:gd name="T54" fmla="*/ 265 w 274"/>
                <a:gd name="T55" fmla="*/ 55 h 61"/>
                <a:gd name="T56" fmla="*/ 265 w 274"/>
                <a:gd name="T57" fmla="*/ 55 h 61"/>
                <a:gd name="T58" fmla="*/ 263 w 274"/>
                <a:gd name="T59" fmla="*/ 56 h 61"/>
                <a:gd name="T60" fmla="*/ 262 w 274"/>
                <a:gd name="T61" fmla="*/ 56 h 61"/>
                <a:gd name="T62" fmla="*/ 263 w 274"/>
                <a:gd name="T63" fmla="*/ 58 h 61"/>
                <a:gd name="T64" fmla="*/ 266 w 274"/>
                <a:gd name="T65" fmla="*/ 60 h 61"/>
                <a:gd name="T66" fmla="*/ 268 w 274"/>
                <a:gd name="T67" fmla="*/ 58 h 61"/>
                <a:gd name="T68" fmla="*/ 270 w 274"/>
                <a:gd name="T69" fmla="*/ 60 h 61"/>
                <a:gd name="T70" fmla="*/ 270 w 274"/>
                <a:gd name="T71" fmla="*/ 60 h 61"/>
                <a:gd name="T72" fmla="*/ 268 w 274"/>
                <a:gd name="T73" fmla="*/ 61 h 61"/>
                <a:gd name="T74" fmla="*/ 265 w 274"/>
                <a:gd name="T75" fmla="*/ 61 h 61"/>
                <a:gd name="T76" fmla="*/ 263 w 274"/>
                <a:gd name="T77" fmla="*/ 60 h 61"/>
                <a:gd name="T78" fmla="*/ 262 w 274"/>
                <a:gd name="T79" fmla="*/ 60 h 61"/>
                <a:gd name="T80" fmla="*/ 259 w 274"/>
                <a:gd name="T81" fmla="*/ 60 h 61"/>
                <a:gd name="T82" fmla="*/ 255 w 274"/>
                <a:gd name="T83" fmla="*/ 58 h 61"/>
                <a:gd name="T84" fmla="*/ 252 w 274"/>
                <a:gd name="T85" fmla="*/ 61 h 61"/>
                <a:gd name="T86" fmla="*/ 249 w 274"/>
                <a:gd name="T87" fmla="*/ 61 h 61"/>
                <a:gd name="T88" fmla="*/ 247 w 274"/>
                <a:gd name="T89" fmla="*/ 61 h 61"/>
                <a:gd name="T90" fmla="*/ 249 w 274"/>
                <a:gd name="T91" fmla="*/ 58 h 61"/>
                <a:gd name="T92" fmla="*/ 249 w 274"/>
                <a:gd name="T93" fmla="*/ 56 h 61"/>
                <a:gd name="T94" fmla="*/ 249 w 274"/>
                <a:gd name="T95" fmla="*/ 55 h 61"/>
                <a:gd name="T96" fmla="*/ 249 w 274"/>
                <a:gd name="T97" fmla="*/ 53 h 61"/>
                <a:gd name="T98" fmla="*/ 249 w 274"/>
                <a:gd name="T99" fmla="*/ 52 h 61"/>
                <a:gd name="T100" fmla="*/ 249 w 274"/>
                <a:gd name="T101" fmla="*/ 50 h 61"/>
                <a:gd name="T102" fmla="*/ 247 w 274"/>
                <a:gd name="T103" fmla="*/ 50 h 61"/>
                <a:gd name="T104" fmla="*/ 249 w 274"/>
                <a:gd name="T105" fmla="*/ 47 h 61"/>
                <a:gd name="T106" fmla="*/ 249 w 274"/>
                <a:gd name="T107" fmla="*/ 44 h 61"/>
                <a:gd name="T108" fmla="*/ 251 w 274"/>
                <a:gd name="T109" fmla="*/ 42 h 61"/>
                <a:gd name="T110" fmla="*/ 1 w 274"/>
                <a:gd name="T111" fmla="*/ 0 h 61"/>
                <a:gd name="T112" fmla="*/ 3 w 274"/>
                <a:gd name="T113" fmla="*/ 0 h 61"/>
                <a:gd name="T114" fmla="*/ 1 w 274"/>
                <a:gd name="T115" fmla="*/ 1 h 61"/>
                <a:gd name="T116" fmla="*/ 0 w 274"/>
                <a:gd name="T117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74" h="61">
                  <a:moveTo>
                    <a:pt x="255" y="45"/>
                  </a:moveTo>
                  <a:lnTo>
                    <a:pt x="257" y="47"/>
                  </a:lnTo>
                  <a:lnTo>
                    <a:pt x="257" y="47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4" y="50"/>
                  </a:lnTo>
                  <a:lnTo>
                    <a:pt x="254" y="49"/>
                  </a:lnTo>
                  <a:lnTo>
                    <a:pt x="254" y="49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4" y="45"/>
                  </a:lnTo>
                  <a:lnTo>
                    <a:pt x="255" y="45"/>
                  </a:lnTo>
                  <a:close/>
                  <a:moveTo>
                    <a:pt x="252" y="42"/>
                  </a:moveTo>
                  <a:lnTo>
                    <a:pt x="252" y="42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4" y="45"/>
                  </a:lnTo>
                  <a:lnTo>
                    <a:pt x="252" y="47"/>
                  </a:lnTo>
                  <a:lnTo>
                    <a:pt x="252" y="47"/>
                  </a:lnTo>
                  <a:lnTo>
                    <a:pt x="252" y="49"/>
                  </a:lnTo>
                  <a:lnTo>
                    <a:pt x="252" y="50"/>
                  </a:lnTo>
                  <a:lnTo>
                    <a:pt x="254" y="50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9" y="49"/>
                  </a:lnTo>
                  <a:lnTo>
                    <a:pt x="260" y="47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57" y="50"/>
                  </a:lnTo>
                  <a:lnTo>
                    <a:pt x="257" y="52"/>
                  </a:lnTo>
                  <a:lnTo>
                    <a:pt x="259" y="53"/>
                  </a:lnTo>
                  <a:lnTo>
                    <a:pt x="260" y="53"/>
                  </a:lnTo>
                  <a:lnTo>
                    <a:pt x="260" y="53"/>
                  </a:lnTo>
                  <a:lnTo>
                    <a:pt x="262" y="53"/>
                  </a:lnTo>
                  <a:lnTo>
                    <a:pt x="263" y="52"/>
                  </a:lnTo>
                  <a:lnTo>
                    <a:pt x="265" y="52"/>
                  </a:lnTo>
                  <a:lnTo>
                    <a:pt x="266" y="50"/>
                  </a:lnTo>
                  <a:lnTo>
                    <a:pt x="268" y="50"/>
                  </a:lnTo>
                  <a:lnTo>
                    <a:pt x="270" y="50"/>
                  </a:lnTo>
                  <a:lnTo>
                    <a:pt x="270" y="50"/>
                  </a:lnTo>
                  <a:lnTo>
                    <a:pt x="271" y="50"/>
                  </a:lnTo>
                  <a:lnTo>
                    <a:pt x="273" y="50"/>
                  </a:lnTo>
                  <a:lnTo>
                    <a:pt x="273" y="50"/>
                  </a:lnTo>
                  <a:lnTo>
                    <a:pt x="274" y="52"/>
                  </a:lnTo>
                  <a:lnTo>
                    <a:pt x="273" y="53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0" y="56"/>
                  </a:lnTo>
                  <a:lnTo>
                    <a:pt x="270" y="55"/>
                  </a:lnTo>
                  <a:lnTo>
                    <a:pt x="268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3" y="56"/>
                  </a:lnTo>
                  <a:lnTo>
                    <a:pt x="263" y="56"/>
                  </a:lnTo>
                  <a:lnTo>
                    <a:pt x="262" y="56"/>
                  </a:lnTo>
                  <a:lnTo>
                    <a:pt x="262" y="56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5" y="60"/>
                  </a:lnTo>
                  <a:lnTo>
                    <a:pt x="266" y="60"/>
                  </a:lnTo>
                  <a:lnTo>
                    <a:pt x="266" y="58"/>
                  </a:lnTo>
                  <a:lnTo>
                    <a:pt x="268" y="58"/>
                  </a:lnTo>
                  <a:lnTo>
                    <a:pt x="270" y="58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68" y="61"/>
                  </a:lnTo>
                  <a:lnTo>
                    <a:pt x="268" y="61"/>
                  </a:lnTo>
                  <a:lnTo>
                    <a:pt x="266" y="61"/>
                  </a:lnTo>
                  <a:lnTo>
                    <a:pt x="265" y="61"/>
                  </a:lnTo>
                  <a:lnTo>
                    <a:pt x="263" y="60"/>
                  </a:lnTo>
                  <a:lnTo>
                    <a:pt x="263" y="60"/>
                  </a:lnTo>
                  <a:lnTo>
                    <a:pt x="262" y="60"/>
                  </a:lnTo>
                  <a:lnTo>
                    <a:pt x="262" y="60"/>
                  </a:lnTo>
                  <a:lnTo>
                    <a:pt x="260" y="61"/>
                  </a:lnTo>
                  <a:lnTo>
                    <a:pt x="259" y="60"/>
                  </a:lnTo>
                  <a:lnTo>
                    <a:pt x="257" y="58"/>
                  </a:lnTo>
                  <a:lnTo>
                    <a:pt x="255" y="58"/>
                  </a:lnTo>
                  <a:lnTo>
                    <a:pt x="254" y="58"/>
                  </a:lnTo>
                  <a:lnTo>
                    <a:pt x="252" y="61"/>
                  </a:lnTo>
                  <a:lnTo>
                    <a:pt x="251" y="61"/>
                  </a:lnTo>
                  <a:lnTo>
                    <a:pt x="249" y="61"/>
                  </a:lnTo>
                  <a:lnTo>
                    <a:pt x="249" y="61"/>
                  </a:lnTo>
                  <a:lnTo>
                    <a:pt x="247" y="61"/>
                  </a:lnTo>
                  <a:lnTo>
                    <a:pt x="247" y="60"/>
                  </a:lnTo>
                  <a:lnTo>
                    <a:pt x="249" y="58"/>
                  </a:lnTo>
                  <a:lnTo>
                    <a:pt x="249" y="58"/>
                  </a:lnTo>
                  <a:lnTo>
                    <a:pt x="249" y="56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9" y="53"/>
                  </a:lnTo>
                  <a:lnTo>
                    <a:pt x="249" y="53"/>
                  </a:lnTo>
                  <a:lnTo>
                    <a:pt x="249" y="52"/>
                  </a:lnTo>
                  <a:lnTo>
                    <a:pt x="249" y="52"/>
                  </a:lnTo>
                  <a:lnTo>
                    <a:pt x="249" y="50"/>
                  </a:lnTo>
                  <a:lnTo>
                    <a:pt x="249" y="50"/>
                  </a:lnTo>
                  <a:lnTo>
                    <a:pt x="247" y="50"/>
                  </a:lnTo>
                  <a:lnTo>
                    <a:pt x="247" y="50"/>
                  </a:lnTo>
                  <a:lnTo>
                    <a:pt x="247" y="49"/>
                  </a:lnTo>
                  <a:lnTo>
                    <a:pt x="249" y="47"/>
                  </a:lnTo>
                  <a:lnTo>
                    <a:pt x="249" y="45"/>
                  </a:lnTo>
                  <a:lnTo>
                    <a:pt x="249" y="44"/>
                  </a:lnTo>
                  <a:lnTo>
                    <a:pt x="251" y="42"/>
                  </a:lnTo>
                  <a:lnTo>
                    <a:pt x="251" y="42"/>
                  </a:lnTo>
                  <a:lnTo>
                    <a:pt x="252" y="42"/>
                  </a:lnTo>
                  <a:close/>
                  <a:moveTo>
                    <a:pt x="1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6" name="Freeform 42">
              <a:extLst>
                <a:ext uri="{FF2B5EF4-FFF2-40B4-BE49-F238E27FC236}">
                  <a16:creationId xmlns:a16="http://schemas.microsoft.com/office/drawing/2014/main" id="{674F8BAB-AD99-4820-8A93-28D1F5612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43" y="3749289"/>
              <a:ext cx="298231" cy="458068"/>
            </a:xfrm>
            <a:custGeom>
              <a:avLst/>
              <a:gdLst>
                <a:gd name="T0" fmla="*/ 63 w 153"/>
                <a:gd name="T1" fmla="*/ 13 h 235"/>
                <a:gd name="T2" fmla="*/ 98 w 153"/>
                <a:gd name="T3" fmla="*/ 30 h 235"/>
                <a:gd name="T4" fmla="*/ 131 w 153"/>
                <a:gd name="T5" fmla="*/ 48 h 235"/>
                <a:gd name="T6" fmla="*/ 153 w 153"/>
                <a:gd name="T7" fmla="*/ 73 h 235"/>
                <a:gd name="T8" fmla="*/ 153 w 153"/>
                <a:gd name="T9" fmla="*/ 106 h 235"/>
                <a:gd name="T10" fmla="*/ 151 w 153"/>
                <a:gd name="T11" fmla="*/ 115 h 235"/>
                <a:gd name="T12" fmla="*/ 140 w 153"/>
                <a:gd name="T13" fmla="*/ 115 h 235"/>
                <a:gd name="T14" fmla="*/ 137 w 153"/>
                <a:gd name="T15" fmla="*/ 123 h 235"/>
                <a:gd name="T16" fmla="*/ 134 w 153"/>
                <a:gd name="T17" fmla="*/ 128 h 235"/>
                <a:gd name="T18" fmla="*/ 131 w 153"/>
                <a:gd name="T19" fmla="*/ 131 h 235"/>
                <a:gd name="T20" fmla="*/ 131 w 153"/>
                <a:gd name="T21" fmla="*/ 136 h 235"/>
                <a:gd name="T22" fmla="*/ 131 w 153"/>
                <a:gd name="T23" fmla="*/ 139 h 235"/>
                <a:gd name="T24" fmla="*/ 126 w 153"/>
                <a:gd name="T25" fmla="*/ 142 h 235"/>
                <a:gd name="T26" fmla="*/ 126 w 153"/>
                <a:gd name="T27" fmla="*/ 147 h 235"/>
                <a:gd name="T28" fmla="*/ 126 w 153"/>
                <a:gd name="T29" fmla="*/ 152 h 235"/>
                <a:gd name="T30" fmla="*/ 121 w 153"/>
                <a:gd name="T31" fmla="*/ 158 h 235"/>
                <a:gd name="T32" fmla="*/ 128 w 153"/>
                <a:gd name="T33" fmla="*/ 159 h 235"/>
                <a:gd name="T34" fmla="*/ 131 w 153"/>
                <a:gd name="T35" fmla="*/ 167 h 235"/>
                <a:gd name="T36" fmla="*/ 132 w 153"/>
                <a:gd name="T37" fmla="*/ 174 h 235"/>
                <a:gd name="T38" fmla="*/ 136 w 153"/>
                <a:gd name="T39" fmla="*/ 178 h 235"/>
                <a:gd name="T40" fmla="*/ 137 w 153"/>
                <a:gd name="T41" fmla="*/ 183 h 235"/>
                <a:gd name="T42" fmla="*/ 131 w 153"/>
                <a:gd name="T43" fmla="*/ 185 h 235"/>
                <a:gd name="T44" fmla="*/ 125 w 153"/>
                <a:gd name="T45" fmla="*/ 186 h 235"/>
                <a:gd name="T46" fmla="*/ 120 w 153"/>
                <a:gd name="T47" fmla="*/ 189 h 235"/>
                <a:gd name="T48" fmla="*/ 120 w 153"/>
                <a:gd name="T49" fmla="*/ 194 h 235"/>
                <a:gd name="T50" fmla="*/ 115 w 153"/>
                <a:gd name="T51" fmla="*/ 199 h 235"/>
                <a:gd name="T52" fmla="*/ 107 w 153"/>
                <a:gd name="T53" fmla="*/ 205 h 235"/>
                <a:gd name="T54" fmla="*/ 103 w 153"/>
                <a:gd name="T55" fmla="*/ 208 h 235"/>
                <a:gd name="T56" fmla="*/ 90 w 153"/>
                <a:gd name="T57" fmla="*/ 213 h 235"/>
                <a:gd name="T58" fmla="*/ 80 w 153"/>
                <a:gd name="T59" fmla="*/ 213 h 235"/>
                <a:gd name="T60" fmla="*/ 82 w 153"/>
                <a:gd name="T61" fmla="*/ 216 h 235"/>
                <a:gd name="T62" fmla="*/ 80 w 153"/>
                <a:gd name="T63" fmla="*/ 219 h 235"/>
                <a:gd name="T64" fmla="*/ 74 w 153"/>
                <a:gd name="T65" fmla="*/ 226 h 235"/>
                <a:gd name="T66" fmla="*/ 63 w 153"/>
                <a:gd name="T67" fmla="*/ 227 h 235"/>
                <a:gd name="T68" fmla="*/ 55 w 153"/>
                <a:gd name="T69" fmla="*/ 230 h 235"/>
                <a:gd name="T70" fmla="*/ 49 w 153"/>
                <a:gd name="T71" fmla="*/ 234 h 235"/>
                <a:gd name="T72" fmla="*/ 44 w 153"/>
                <a:gd name="T73" fmla="*/ 229 h 235"/>
                <a:gd name="T74" fmla="*/ 38 w 153"/>
                <a:gd name="T75" fmla="*/ 234 h 235"/>
                <a:gd name="T76" fmla="*/ 30 w 153"/>
                <a:gd name="T77" fmla="*/ 234 h 235"/>
                <a:gd name="T78" fmla="*/ 30 w 153"/>
                <a:gd name="T79" fmla="*/ 230 h 235"/>
                <a:gd name="T80" fmla="*/ 22 w 153"/>
                <a:gd name="T81" fmla="*/ 218 h 235"/>
                <a:gd name="T82" fmla="*/ 16 w 153"/>
                <a:gd name="T83" fmla="*/ 213 h 235"/>
                <a:gd name="T84" fmla="*/ 8 w 153"/>
                <a:gd name="T85" fmla="*/ 204 h 235"/>
                <a:gd name="T86" fmla="*/ 14 w 153"/>
                <a:gd name="T87" fmla="*/ 199 h 235"/>
                <a:gd name="T88" fmla="*/ 25 w 153"/>
                <a:gd name="T89" fmla="*/ 199 h 235"/>
                <a:gd name="T90" fmla="*/ 28 w 153"/>
                <a:gd name="T91" fmla="*/ 196 h 235"/>
                <a:gd name="T92" fmla="*/ 24 w 153"/>
                <a:gd name="T93" fmla="*/ 182 h 235"/>
                <a:gd name="T94" fmla="*/ 24 w 153"/>
                <a:gd name="T95" fmla="*/ 174 h 235"/>
                <a:gd name="T96" fmla="*/ 21 w 153"/>
                <a:gd name="T97" fmla="*/ 166 h 235"/>
                <a:gd name="T98" fmla="*/ 16 w 153"/>
                <a:gd name="T99" fmla="*/ 155 h 235"/>
                <a:gd name="T100" fmla="*/ 5 w 153"/>
                <a:gd name="T101" fmla="*/ 147 h 235"/>
                <a:gd name="T102" fmla="*/ 3 w 153"/>
                <a:gd name="T103" fmla="*/ 131 h 235"/>
                <a:gd name="T104" fmla="*/ 25 w 153"/>
                <a:gd name="T105" fmla="*/ 101 h 235"/>
                <a:gd name="T106" fmla="*/ 32 w 153"/>
                <a:gd name="T107" fmla="*/ 70 h 235"/>
                <a:gd name="T108" fmla="*/ 36 w 153"/>
                <a:gd name="T109" fmla="*/ 48 h 235"/>
                <a:gd name="T110" fmla="*/ 30 w 153"/>
                <a:gd name="T111" fmla="*/ 38 h 235"/>
                <a:gd name="T112" fmla="*/ 25 w 153"/>
                <a:gd name="T113" fmla="*/ 27 h 235"/>
                <a:gd name="T114" fmla="*/ 32 w 153"/>
                <a:gd name="T115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3" h="235">
                  <a:moveTo>
                    <a:pt x="36" y="0"/>
                  </a:moveTo>
                  <a:lnTo>
                    <a:pt x="41" y="2"/>
                  </a:lnTo>
                  <a:lnTo>
                    <a:pt x="49" y="5"/>
                  </a:lnTo>
                  <a:lnTo>
                    <a:pt x="55" y="10"/>
                  </a:lnTo>
                  <a:lnTo>
                    <a:pt x="63" y="13"/>
                  </a:lnTo>
                  <a:lnTo>
                    <a:pt x="69" y="16"/>
                  </a:lnTo>
                  <a:lnTo>
                    <a:pt x="76" y="19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8" y="30"/>
                  </a:lnTo>
                  <a:lnTo>
                    <a:pt x="104" y="33"/>
                  </a:lnTo>
                  <a:lnTo>
                    <a:pt x="110" y="38"/>
                  </a:lnTo>
                  <a:lnTo>
                    <a:pt x="118" y="41"/>
                  </a:lnTo>
                  <a:lnTo>
                    <a:pt x="125" y="44"/>
                  </a:lnTo>
                  <a:lnTo>
                    <a:pt x="131" y="48"/>
                  </a:lnTo>
                  <a:lnTo>
                    <a:pt x="139" y="52"/>
                  </a:lnTo>
                  <a:lnTo>
                    <a:pt x="145" y="56"/>
                  </a:lnTo>
                  <a:lnTo>
                    <a:pt x="153" y="59"/>
                  </a:lnTo>
                  <a:lnTo>
                    <a:pt x="153" y="65"/>
                  </a:lnTo>
                  <a:lnTo>
                    <a:pt x="153" y="73"/>
                  </a:lnTo>
                  <a:lnTo>
                    <a:pt x="153" y="79"/>
                  </a:lnTo>
                  <a:lnTo>
                    <a:pt x="153" y="85"/>
                  </a:lnTo>
                  <a:lnTo>
                    <a:pt x="153" y="92"/>
                  </a:lnTo>
                  <a:lnTo>
                    <a:pt x="153" y="98"/>
                  </a:lnTo>
                  <a:lnTo>
                    <a:pt x="153" y="106"/>
                  </a:lnTo>
                  <a:lnTo>
                    <a:pt x="153" y="112"/>
                  </a:lnTo>
                  <a:lnTo>
                    <a:pt x="153" y="114"/>
                  </a:lnTo>
                  <a:lnTo>
                    <a:pt x="153" y="115"/>
                  </a:lnTo>
                  <a:lnTo>
                    <a:pt x="151" y="115"/>
                  </a:lnTo>
                  <a:lnTo>
                    <a:pt x="151" y="115"/>
                  </a:lnTo>
                  <a:lnTo>
                    <a:pt x="148" y="114"/>
                  </a:lnTo>
                  <a:lnTo>
                    <a:pt x="147" y="114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40" y="115"/>
                  </a:lnTo>
                  <a:lnTo>
                    <a:pt x="139" y="117"/>
                  </a:lnTo>
                  <a:lnTo>
                    <a:pt x="137" y="117"/>
                  </a:lnTo>
                  <a:lnTo>
                    <a:pt x="137" y="122"/>
                  </a:lnTo>
                  <a:lnTo>
                    <a:pt x="137" y="122"/>
                  </a:lnTo>
                  <a:lnTo>
                    <a:pt x="137" y="123"/>
                  </a:lnTo>
                  <a:lnTo>
                    <a:pt x="136" y="125"/>
                  </a:lnTo>
                  <a:lnTo>
                    <a:pt x="136" y="125"/>
                  </a:lnTo>
                  <a:lnTo>
                    <a:pt x="134" y="125"/>
                  </a:lnTo>
                  <a:lnTo>
                    <a:pt x="134" y="126"/>
                  </a:lnTo>
                  <a:lnTo>
                    <a:pt x="134" y="128"/>
                  </a:lnTo>
                  <a:lnTo>
                    <a:pt x="134" y="128"/>
                  </a:lnTo>
                  <a:lnTo>
                    <a:pt x="134" y="130"/>
                  </a:lnTo>
                  <a:lnTo>
                    <a:pt x="132" y="130"/>
                  </a:lnTo>
                  <a:lnTo>
                    <a:pt x="131" y="131"/>
                  </a:lnTo>
                  <a:lnTo>
                    <a:pt x="131" y="131"/>
                  </a:lnTo>
                  <a:lnTo>
                    <a:pt x="129" y="131"/>
                  </a:lnTo>
                  <a:lnTo>
                    <a:pt x="129" y="133"/>
                  </a:lnTo>
                  <a:lnTo>
                    <a:pt x="129" y="133"/>
                  </a:lnTo>
                  <a:lnTo>
                    <a:pt x="129" y="134"/>
                  </a:lnTo>
                  <a:lnTo>
                    <a:pt x="131" y="136"/>
                  </a:lnTo>
                  <a:lnTo>
                    <a:pt x="131" y="136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29" y="139"/>
                  </a:lnTo>
                  <a:lnTo>
                    <a:pt x="129" y="139"/>
                  </a:lnTo>
                  <a:lnTo>
                    <a:pt x="128" y="141"/>
                  </a:lnTo>
                  <a:lnTo>
                    <a:pt x="128" y="141"/>
                  </a:lnTo>
                  <a:lnTo>
                    <a:pt x="126" y="142"/>
                  </a:lnTo>
                  <a:lnTo>
                    <a:pt x="126" y="142"/>
                  </a:lnTo>
                  <a:lnTo>
                    <a:pt x="125" y="144"/>
                  </a:lnTo>
                  <a:lnTo>
                    <a:pt x="125" y="144"/>
                  </a:lnTo>
                  <a:lnTo>
                    <a:pt x="126" y="145"/>
                  </a:lnTo>
                  <a:lnTo>
                    <a:pt x="126" y="147"/>
                  </a:lnTo>
                  <a:lnTo>
                    <a:pt x="128" y="148"/>
                  </a:lnTo>
                  <a:lnTo>
                    <a:pt x="128" y="148"/>
                  </a:lnTo>
                  <a:lnTo>
                    <a:pt x="128" y="150"/>
                  </a:lnTo>
                  <a:lnTo>
                    <a:pt x="126" y="152"/>
                  </a:lnTo>
                  <a:lnTo>
                    <a:pt x="126" y="152"/>
                  </a:lnTo>
                  <a:lnTo>
                    <a:pt x="123" y="153"/>
                  </a:lnTo>
                  <a:lnTo>
                    <a:pt x="123" y="155"/>
                  </a:lnTo>
                  <a:lnTo>
                    <a:pt x="121" y="156"/>
                  </a:lnTo>
                  <a:lnTo>
                    <a:pt x="121" y="158"/>
                  </a:lnTo>
                  <a:lnTo>
                    <a:pt x="121" y="158"/>
                  </a:lnTo>
                  <a:lnTo>
                    <a:pt x="121" y="159"/>
                  </a:lnTo>
                  <a:lnTo>
                    <a:pt x="123" y="159"/>
                  </a:lnTo>
                  <a:lnTo>
                    <a:pt x="123" y="159"/>
                  </a:lnTo>
                  <a:lnTo>
                    <a:pt x="126" y="159"/>
                  </a:lnTo>
                  <a:lnTo>
                    <a:pt x="128" y="159"/>
                  </a:lnTo>
                  <a:lnTo>
                    <a:pt x="129" y="159"/>
                  </a:lnTo>
                  <a:lnTo>
                    <a:pt x="129" y="161"/>
                  </a:lnTo>
                  <a:lnTo>
                    <a:pt x="129" y="163"/>
                  </a:lnTo>
                  <a:lnTo>
                    <a:pt x="129" y="164"/>
                  </a:lnTo>
                  <a:lnTo>
                    <a:pt x="131" y="167"/>
                  </a:lnTo>
                  <a:lnTo>
                    <a:pt x="131" y="169"/>
                  </a:lnTo>
                  <a:lnTo>
                    <a:pt x="131" y="169"/>
                  </a:lnTo>
                  <a:lnTo>
                    <a:pt x="132" y="169"/>
                  </a:lnTo>
                  <a:lnTo>
                    <a:pt x="132" y="169"/>
                  </a:lnTo>
                  <a:lnTo>
                    <a:pt x="132" y="174"/>
                  </a:lnTo>
                  <a:lnTo>
                    <a:pt x="132" y="175"/>
                  </a:lnTo>
                  <a:lnTo>
                    <a:pt x="132" y="177"/>
                  </a:lnTo>
                  <a:lnTo>
                    <a:pt x="134" y="177"/>
                  </a:lnTo>
                  <a:lnTo>
                    <a:pt x="134" y="177"/>
                  </a:lnTo>
                  <a:lnTo>
                    <a:pt x="136" y="178"/>
                  </a:lnTo>
                  <a:lnTo>
                    <a:pt x="136" y="178"/>
                  </a:lnTo>
                  <a:lnTo>
                    <a:pt x="137" y="178"/>
                  </a:lnTo>
                  <a:lnTo>
                    <a:pt x="137" y="180"/>
                  </a:lnTo>
                  <a:lnTo>
                    <a:pt x="137" y="182"/>
                  </a:lnTo>
                  <a:lnTo>
                    <a:pt x="137" y="183"/>
                  </a:lnTo>
                  <a:lnTo>
                    <a:pt x="136" y="185"/>
                  </a:lnTo>
                  <a:lnTo>
                    <a:pt x="136" y="185"/>
                  </a:lnTo>
                  <a:lnTo>
                    <a:pt x="134" y="185"/>
                  </a:lnTo>
                  <a:lnTo>
                    <a:pt x="132" y="185"/>
                  </a:lnTo>
                  <a:lnTo>
                    <a:pt x="131" y="185"/>
                  </a:lnTo>
                  <a:lnTo>
                    <a:pt x="129" y="185"/>
                  </a:lnTo>
                  <a:lnTo>
                    <a:pt x="128" y="185"/>
                  </a:lnTo>
                  <a:lnTo>
                    <a:pt x="126" y="186"/>
                  </a:lnTo>
                  <a:lnTo>
                    <a:pt x="126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3" y="188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91"/>
                  </a:lnTo>
                  <a:lnTo>
                    <a:pt x="120" y="191"/>
                  </a:lnTo>
                  <a:lnTo>
                    <a:pt x="120" y="193"/>
                  </a:lnTo>
                  <a:lnTo>
                    <a:pt x="120" y="194"/>
                  </a:lnTo>
                  <a:lnTo>
                    <a:pt x="118" y="196"/>
                  </a:lnTo>
                  <a:lnTo>
                    <a:pt x="118" y="196"/>
                  </a:lnTo>
                  <a:lnTo>
                    <a:pt x="117" y="196"/>
                  </a:lnTo>
                  <a:lnTo>
                    <a:pt x="117" y="196"/>
                  </a:lnTo>
                  <a:lnTo>
                    <a:pt x="115" y="199"/>
                  </a:lnTo>
                  <a:lnTo>
                    <a:pt x="115" y="199"/>
                  </a:lnTo>
                  <a:lnTo>
                    <a:pt x="114" y="199"/>
                  </a:lnTo>
                  <a:lnTo>
                    <a:pt x="109" y="202"/>
                  </a:lnTo>
                  <a:lnTo>
                    <a:pt x="109" y="204"/>
                  </a:lnTo>
                  <a:lnTo>
                    <a:pt x="107" y="205"/>
                  </a:lnTo>
                  <a:lnTo>
                    <a:pt x="106" y="207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3" y="208"/>
                  </a:lnTo>
                  <a:lnTo>
                    <a:pt x="99" y="211"/>
                  </a:lnTo>
                  <a:lnTo>
                    <a:pt x="96" y="211"/>
                  </a:lnTo>
                  <a:lnTo>
                    <a:pt x="95" y="211"/>
                  </a:lnTo>
                  <a:lnTo>
                    <a:pt x="93" y="211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87" y="213"/>
                  </a:lnTo>
                  <a:lnTo>
                    <a:pt x="82" y="213"/>
                  </a:lnTo>
                  <a:lnTo>
                    <a:pt x="80" y="213"/>
                  </a:lnTo>
                  <a:lnTo>
                    <a:pt x="80" y="213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82" y="216"/>
                  </a:lnTo>
                  <a:lnTo>
                    <a:pt x="82" y="218"/>
                  </a:lnTo>
                  <a:lnTo>
                    <a:pt x="82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79" y="221"/>
                  </a:lnTo>
                  <a:lnTo>
                    <a:pt x="77" y="224"/>
                  </a:lnTo>
                  <a:lnTo>
                    <a:pt x="76" y="224"/>
                  </a:lnTo>
                  <a:lnTo>
                    <a:pt x="76" y="226"/>
                  </a:lnTo>
                  <a:lnTo>
                    <a:pt x="74" y="226"/>
                  </a:lnTo>
                  <a:lnTo>
                    <a:pt x="74" y="227"/>
                  </a:lnTo>
                  <a:lnTo>
                    <a:pt x="73" y="227"/>
                  </a:lnTo>
                  <a:lnTo>
                    <a:pt x="69" y="227"/>
                  </a:lnTo>
                  <a:lnTo>
                    <a:pt x="65" y="227"/>
                  </a:lnTo>
                  <a:lnTo>
                    <a:pt x="63" y="227"/>
                  </a:lnTo>
                  <a:lnTo>
                    <a:pt x="62" y="227"/>
                  </a:lnTo>
                  <a:lnTo>
                    <a:pt x="58" y="229"/>
                  </a:lnTo>
                  <a:lnTo>
                    <a:pt x="58" y="229"/>
                  </a:lnTo>
                  <a:lnTo>
                    <a:pt x="57" y="229"/>
                  </a:lnTo>
                  <a:lnTo>
                    <a:pt x="55" y="230"/>
                  </a:lnTo>
                  <a:lnTo>
                    <a:pt x="54" y="232"/>
                  </a:lnTo>
                  <a:lnTo>
                    <a:pt x="52" y="232"/>
                  </a:lnTo>
                  <a:lnTo>
                    <a:pt x="50" y="232"/>
                  </a:lnTo>
                  <a:lnTo>
                    <a:pt x="49" y="234"/>
                  </a:lnTo>
                  <a:lnTo>
                    <a:pt x="49" y="234"/>
                  </a:lnTo>
                  <a:lnTo>
                    <a:pt x="47" y="232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4" y="230"/>
                  </a:lnTo>
                  <a:lnTo>
                    <a:pt x="43" y="230"/>
                  </a:lnTo>
                  <a:lnTo>
                    <a:pt x="43" y="232"/>
                  </a:lnTo>
                  <a:lnTo>
                    <a:pt x="39" y="234"/>
                  </a:lnTo>
                  <a:lnTo>
                    <a:pt x="38" y="234"/>
                  </a:lnTo>
                  <a:lnTo>
                    <a:pt x="36" y="235"/>
                  </a:lnTo>
                  <a:lnTo>
                    <a:pt x="35" y="235"/>
                  </a:lnTo>
                  <a:lnTo>
                    <a:pt x="33" y="235"/>
                  </a:lnTo>
                  <a:lnTo>
                    <a:pt x="32" y="234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30" y="232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28" y="229"/>
                  </a:lnTo>
                  <a:lnTo>
                    <a:pt x="28" y="226"/>
                  </a:lnTo>
                  <a:lnTo>
                    <a:pt x="27" y="223"/>
                  </a:lnTo>
                  <a:lnTo>
                    <a:pt x="24" y="219"/>
                  </a:lnTo>
                  <a:lnTo>
                    <a:pt x="22" y="218"/>
                  </a:lnTo>
                  <a:lnTo>
                    <a:pt x="21" y="216"/>
                  </a:lnTo>
                  <a:lnTo>
                    <a:pt x="21" y="216"/>
                  </a:lnTo>
                  <a:lnTo>
                    <a:pt x="19" y="215"/>
                  </a:lnTo>
                  <a:lnTo>
                    <a:pt x="19" y="215"/>
                  </a:lnTo>
                  <a:lnTo>
                    <a:pt x="16" y="213"/>
                  </a:lnTo>
                  <a:lnTo>
                    <a:pt x="13" y="210"/>
                  </a:lnTo>
                  <a:lnTo>
                    <a:pt x="13" y="208"/>
                  </a:lnTo>
                  <a:lnTo>
                    <a:pt x="11" y="207"/>
                  </a:lnTo>
                  <a:lnTo>
                    <a:pt x="9" y="205"/>
                  </a:lnTo>
                  <a:lnTo>
                    <a:pt x="8" y="204"/>
                  </a:lnTo>
                  <a:lnTo>
                    <a:pt x="8" y="204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1" y="199"/>
                  </a:lnTo>
                  <a:lnTo>
                    <a:pt x="14" y="199"/>
                  </a:lnTo>
                  <a:lnTo>
                    <a:pt x="17" y="199"/>
                  </a:lnTo>
                  <a:lnTo>
                    <a:pt x="21" y="199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7" y="199"/>
                  </a:lnTo>
                  <a:lnTo>
                    <a:pt x="30" y="199"/>
                  </a:lnTo>
                  <a:lnTo>
                    <a:pt x="32" y="199"/>
                  </a:lnTo>
                  <a:lnTo>
                    <a:pt x="30" y="197"/>
                  </a:lnTo>
                  <a:lnTo>
                    <a:pt x="28" y="196"/>
                  </a:lnTo>
                  <a:lnTo>
                    <a:pt x="27" y="193"/>
                  </a:lnTo>
                  <a:lnTo>
                    <a:pt x="25" y="191"/>
                  </a:lnTo>
                  <a:lnTo>
                    <a:pt x="25" y="189"/>
                  </a:lnTo>
                  <a:lnTo>
                    <a:pt x="24" y="186"/>
                  </a:lnTo>
                  <a:lnTo>
                    <a:pt x="24" y="182"/>
                  </a:lnTo>
                  <a:lnTo>
                    <a:pt x="24" y="180"/>
                  </a:lnTo>
                  <a:lnTo>
                    <a:pt x="24" y="178"/>
                  </a:lnTo>
                  <a:lnTo>
                    <a:pt x="24" y="175"/>
                  </a:lnTo>
                  <a:lnTo>
                    <a:pt x="24" y="175"/>
                  </a:lnTo>
                  <a:lnTo>
                    <a:pt x="24" y="174"/>
                  </a:lnTo>
                  <a:lnTo>
                    <a:pt x="24" y="172"/>
                  </a:lnTo>
                  <a:lnTo>
                    <a:pt x="24" y="171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1" y="166"/>
                  </a:lnTo>
                  <a:lnTo>
                    <a:pt x="21" y="163"/>
                  </a:lnTo>
                  <a:lnTo>
                    <a:pt x="19" y="159"/>
                  </a:lnTo>
                  <a:lnTo>
                    <a:pt x="17" y="159"/>
                  </a:lnTo>
                  <a:lnTo>
                    <a:pt x="16" y="158"/>
                  </a:lnTo>
                  <a:lnTo>
                    <a:pt x="16" y="155"/>
                  </a:lnTo>
                  <a:lnTo>
                    <a:pt x="14" y="155"/>
                  </a:lnTo>
                  <a:lnTo>
                    <a:pt x="11" y="153"/>
                  </a:lnTo>
                  <a:lnTo>
                    <a:pt x="9" y="153"/>
                  </a:lnTo>
                  <a:lnTo>
                    <a:pt x="8" y="152"/>
                  </a:lnTo>
                  <a:lnTo>
                    <a:pt x="5" y="147"/>
                  </a:lnTo>
                  <a:lnTo>
                    <a:pt x="3" y="144"/>
                  </a:lnTo>
                  <a:lnTo>
                    <a:pt x="2" y="137"/>
                  </a:lnTo>
                  <a:lnTo>
                    <a:pt x="0" y="134"/>
                  </a:lnTo>
                  <a:lnTo>
                    <a:pt x="2" y="133"/>
                  </a:lnTo>
                  <a:lnTo>
                    <a:pt x="3" y="131"/>
                  </a:lnTo>
                  <a:lnTo>
                    <a:pt x="5" y="126"/>
                  </a:lnTo>
                  <a:lnTo>
                    <a:pt x="11" y="119"/>
                  </a:lnTo>
                  <a:lnTo>
                    <a:pt x="14" y="114"/>
                  </a:lnTo>
                  <a:lnTo>
                    <a:pt x="19" y="109"/>
                  </a:lnTo>
                  <a:lnTo>
                    <a:pt x="25" y="101"/>
                  </a:lnTo>
                  <a:lnTo>
                    <a:pt x="30" y="98"/>
                  </a:lnTo>
                  <a:lnTo>
                    <a:pt x="30" y="90"/>
                  </a:lnTo>
                  <a:lnTo>
                    <a:pt x="30" y="82"/>
                  </a:lnTo>
                  <a:lnTo>
                    <a:pt x="32" y="76"/>
                  </a:lnTo>
                  <a:lnTo>
                    <a:pt x="32" y="70"/>
                  </a:lnTo>
                  <a:lnTo>
                    <a:pt x="32" y="63"/>
                  </a:lnTo>
                  <a:lnTo>
                    <a:pt x="33" y="59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2" y="41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27" y="30"/>
                  </a:lnTo>
                  <a:lnTo>
                    <a:pt x="25" y="29"/>
                  </a:lnTo>
                  <a:lnTo>
                    <a:pt x="25" y="29"/>
                  </a:lnTo>
                  <a:lnTo>
                    <a:pt x="25" y="27"/>
                  </a:lnTo>
                  <a:lnTo>
                    <a:pt x="25" y="22"/>
                  </a:lnTo>
                  <a:lnTo>
                    <a:pt x="24" y="15"/>
                  </a:lnTo>
                  <a:lnTo>
                    <a:pt x="22" y="7"/>
                  </a:lnTo>
                  <a:lnTo>
                    <a:pt x="27" y="4"/>
                  </a:lnTo>
                  <a:lnTo>
                    <a:pt x="32" y="2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7" name="Freeform 43">
              <a:extLst>
                <a:ext uri="{FF2B5EF4-FFF2-40B4-BE49-F238E27FC236}">
                  <a16:creationId xmlns:a16="http://schemas.microsoft.com/office/drawing/2014/main" id="{C5F747BC-0437-45E5-B003-A6543FCFAF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8057" y="3792172"/>
              <a:ext cx="17544" cy="7797"/>
            </a:xfrm>
            <a:custGeom>
              <a:avLst/>
              <a:gdLst>
                <a:gd name="T0" fmla="*/ 0 w 9"/>
                <a:gd name="T1" fmla="*/ 2 h 4"/>
                <a:gd name="T2" fmla="*/ 1 w 9"/>
                <a:gd name="T3" fmla="*/ 2 h 4"/>
                <a:gd name="T4" fmla="*/ 1 w 9"/>
                <a:gd name="T5" fmla="*/ 2 h 4"/>
                <a:gd name="T6" fmla="*/ 1 w 9"/>
                <a:gd name="T7" fmla="*/ 2 h 4"/>
                <a:gd name="T8" fmla="*/ 1 w 9"/>
                <a:gd name="T9" fmla="*/ 4 h 4"/>
                <a:gd name="T10" fmla="*/ 1 w 9"/>
                <a:gd name="T11" fmla="*/ 4 h 4"/>
                <a:gd name="T12" fmla="*/ 0 w 9"/>
                <a:gd name="T13" fmla="*/ 4 h 4"/>
                <a:gd name="T14" fmla="*/ 0 w 9"/>
                <a:gd name="T15" fmla="*/ 4 h 4"/>
                <a:gd name="T16" fmla="*/ 0 w 9"/>
                <a:gd name="T17" fmla="*/ 2 h 4"/>
                <a:gd name="T18" fmla="*/ 0 w 9"/>
                <a:gd name="T19" fmla="*/ 2 h 4"/>
                <a:gd name="T20" fmla="*/ 8 w 9"/>
                <a:gd name="T21" fmla="*/ 2 h 4"/>
                <a:gd name="T22" fmla="*/ 9 w 9"/>
                <a:gd name="T23" fmla="*/ 2 h 4"/>
                <a:gd name="T24" fmla="*/ 9 w 9"/>
                <a:gd name="T25" fmla="*/ 2 h 4"/>
                <a:gd name="T26" fmla="*/ 9 w 9"/>
                <a:gd name="T27" fmla="*/ 4 h 4"/>
                <a:gd name="T28" fmla="*/ 9 w 9"/>
                <a:gd name="T29" fmla="*/ 4 h 4"/>
                <a:gd name="T30" fmla="*/ 8 w 9"/>
                <a:gd name="T31" fmla="*/ 2 h 4"/>
                <a:gd name="T32" fmla="*/ 6 w 9"/>
                <a:gd name="T33" fmla="*/ 2 h 4"/>
                <a:gd name="T34" fmla="*/ 6 w 9"/>
                <a:gd name="T35" fmla="*/ 2 h 4"/>
                <a:gd name="T36" fmla="*/ 8 w 9"/>
                <a:gd name="T37" fmla="*/ 2 h 4"/>
                <a:gd name="T38" fmla="*/ 4 w 9"/>
                <a:gd name="T39" fmla="*/ 0 h 4"/>
                <a:gd name="T40" fmla="*/ 6 w 9"/>
                <a:gd name="T41" fmla="*/ 2 h 4"/>
                <a:gd name="T42" fmla="*/ 6 w 9"/>
                <a:gd name="T43" fmla="*/ 2 h 4"/>
                <a:gd name="T44" fmla="*/ 6 w 9"/>
                <a:gd name="T45" fmla="*/ 2 h 4"/>
                <a:gd name="T46" fmla="*/ 4 w 9"/>
                <a:gd name="T47" fmla="*/ 2 h 4"/>
                <a:gd name="T48" fmla="*/ 4 w 9"/>
                <a:gd name="T49" fmla="*/ 0 h 4"/>
                <a:gd name="T50" fmla="*/ 4 w 9"/>
                <a:gd name="T51" fmla="*/ 0 h 4"/>
                <a:gd name="T52" fmla="*/ 4 w 9"/>
                <a:gd name="T53" fmla="*/ 0 h 4"/>
                <a:gd name="T54" fmla="*/ 4 w 9"/>
                <a:gd name="T55" fmla="*/ 0 h 4"/>
                <a:gd name="T56" fmla="*/ 4 w 9"/>
                <a:gd name="T5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" h="4">
                  <a:moveTo>
                    <a:pt x="0" y="2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close/>
                  <a:moveTo>
                    <a:pt x="8" y="2"/>
                  </a:moveTo>
                  <a:lnTo>
                    <a:pt x="9" y="2"/>
                  </a:lnTo>
                  <a:lnTo>
                    <a:pt x="9" y="2"/>
                  </a:lnTo>
                  <a:lnTo>
                    <a:pt x="9" y="4"/>
                  </a:lnTo>
                  <a:lnTo>
                    <a:pt x="9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8" y="2"/>
                  </a:lnTo>
                  <a:close/>
                  <a:moveTo>
                    <a:pt x="4" y="0"/>
                  </a:moveTo>
                  <a:lnTo>
                    <a:pt x="6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8" name="Freeform 44">
              <a:extLst>
                <a:ext uri="{FF2B5EF4-FFF2-40B4-BE49-F238E27FC236}">
                  <a16:creationId xmlns:a16="http://schemas.microsoft.com/office/drawing/2014/main" id="{9E38518F-50CB-4882-A343-BA6C27883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632397" y="5152729"/>
              <a:ext cx="37036" cy="46781"/>
            </a:xfrm>
            <a:custGeom>
              <a:avLst/>
              <a:gdLst>
                <a:gd name="T0" fmla="*/ 8 w 19"/>
                <a:gd name="T1" fmla="*/ 0 h 24"/>
                <a:gd name="T2" fmla="*/ 9 w 19"/>
                <a:gd name="T3" fmla="*/ 0 h 24"/>
                <a:gd name="T4" fmla="*/ 12 w 19"/>
                <a:gd name="T5" fmla="*/ 2 h 24"/>
                <a:gd name="T6" fmla="*/ 16 w 19"/>
                <a:gd name="T7" fmla="*/ 4 h 24"/>
                <a:gd name="T8" fmla="*/ 16 w 19"/>
                <a:gd name="T9" fmla="*/ 4 h 24"/>
                <a:gd name="T10" fmla="*/ 17 w 19"/>
                <a:gd name="T11" fmla="*/ 4 h 24"/>
                <a:gd name="T12" fmla="*/ 17 w 19"/>
                <a:gd name="T13" fmla="*/ 4 h 24"/>
                <a:gd name="T14" fmla="*/ 19 w 19"/>
                <a:gd name="T15" fmla="*/ 5 h 24"/>
                <a:gd name="T16" fmla="*/ 19 w 19"/>
                <a:gd name="T17" fmla="*/ 5 h 24"/>
                <a:gd name="T18" fmla="*/ 19 w 19"/>
                <a:gd name="T19" fmla="*/ 7 h 24"/>
                <a:gd name="T20" fmla="*/ 19 w 19"/>
                <a:gd name="T21" fmla="*/ 8 h 24"/>
                <a:gd name="T22" fmla="*/ 19 w 19"/>
                <a:gd name="T23" fmla="*/ 10 h 24"/>
                <a:gd name="T24" fmla="*/ 19 w 19"/>
                <a:gd name="T25" fmla="*/ 11 h 24"/>
                <a:gd name="T26" fmla="*/ 19 w 19"/>
                <a:gd name="T27" fmla="*/ 11 h 24"/>
                <a:gd name="T28" fmla="*/ 19 w 19"/>
                <a:gd name="T29" fmla="*/ 18 h 24"/>
                <a:gd name="T30" fmla="*/ 19 w 19"/>
                <a:gd name="T31" fmla="*/ 16 h 24"/>
                <a:gd name="T32" fmla="*/ 17 w 19"/>
                <a:gd name="T33" fmla="*/ 16 h 24"/>
                <a:gd name="T34" fmla="*/ 17 w 19"/>
                <a:gd name="T35" fmla="*/ 16 h 24"/>
                <a:gd name="T36" fmla="*/ 17 w 19"/>
                <a:gd name="T37" fmla="*/ 19 h 24"/>
                <a:gd name="T38" fmla="*/ 17 w 19"/>
                <a:gd name="T39" fmla="*/ 22 h 24"/>
                <a:gd name="T40" fmla="*/ 17 w 19"/>
                <a:gd name="T41" fmla="*/ 24 h 24"/>
                <a:gd name="T42" fmla="*/ 14 w 19"/>
                <a:gd name="T43" fmla="*/ 24 h 24"/>
                <a:gd name="T44" fmla="*/ 9 w 19"/>
                <a:gd name="T45" fmla="*/ 24 h 24"/>
                <a:gd name="T46" fmla="*/ 8 w 19"/>
                <a:gd name="T47" fmla="*/ 22 h 24"/>
                <a:gd name="T48" fmla="*/ 4 w 19"/>
                <a:gd name="T49" fmla="*/ 21 h 24"/>
                <a:gd name="T50" fmla="*/ 1 w 19"/>
                <a:gd name="T51" fmla="*/ 18 h 24"/>
                <a:gd name="T52" fmla="*/ 1 w 19"/>
                <a:gd name="T53" fmla="*/ 16 h 24"/>
                <a:gd name="T54" fmla="*/ 0 w 19"/>
                <a:gd name="T55" fmla="*/ 16 h 24"/>
                <a:gd name="T56" fmla="*/ 0 w 19"/>
                <a:gd name="T57" fmla="*/ 16 h 24"/>
                <a:gd name="T58" fmla="*/ 0 w 19"/>
                <a:gd name="T59" fmla="*/ 13 h 24"/>
                <a:gd name="T60" fmla="*/ 0 w 19"/>
                <a:gd name="T61" fmla="*/ 11 h 24"/>
                <a:gd name="T62" fmla="*/ 0 w 19"/>
                <a:gd name="T63" fmla="*/ 10 h 24"/>
                <a:gd name="T64" fmla="*/ 1 w 19"/>
                <a:gd name="T65" fmla="*/ 7 h 24"/>
                <a:gd name="T66" fmla="*/ 3 w 19"/>
                <a:gd name="T67" fmla="*/ 5 h 24"/>
                <a:gd name="T68" fmla="*/ 4 w 19"/>
                <a:gd name="T69" fmla="*/ 4 h 24"/>
                <a:gd name="T70" fmla="*/ 6 w 19"/>
                <a:gd name="T71" fmla="*/ 2 h 24"/>
                <a:gd name="T72" fmla="*/ 8 w 19"/>
                <a:gd name="T73" fmla="*/ 0 h 24"/>
                <a:gd name="T74" fmla="*/ 8 w 19"/>
                <a:gd name="T7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" h="24">
                  <a:moveTo>
                    <a:pt x="8" y="0"/>
                  </a:moveTo>
                  <a:lnTo>
                    <a:pt x="9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7" y="19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4" y="24"/>
                  </a:lnTo>
                  <a:lnTo>
                    <a:pt x="9" y="24"/>
                  </a:lnTo>
                  <a:lnTo>
                    <a:pt x="8" y="22"/>
                  </a:lnTo>
                  <a:lnTo>
                    <a:pt x="4" y="21"/>
                  </a:lnTo>
                  <a:lnTo>
                    <a:pt x="1" y="18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7"/>
                  </a:lnTo>
                  <a:lnTo>
                    <a:pt x="3" y="5"/>
                  </a:lnTo>
                  <a:lnTo>
                    <a:pt x="4" y="4"/>
                  </a:lnTo>
                  <a:lnTo>
                    <a:pt x="6" y="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9" name="Freeform 45">
              <a:extLst>
                <a:ext uri="{FF2B5EF4-FFF2-40B4-BE49-F238E27FC236}">
                  <a16:creationId xmlns:a16="http://schemas.microsoft.com/office/drawing/2014/main" id="{B33F6DD0-0B10-408D-BDAD-C691E17AC77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72741" y="3320461"/>
              <a:ext cx="185177" cy="159836"/>
            </a:xfrm>
            <a:custGeom>
              <a:avLst/>
              <a:gdLst>
                <a:gd name="T0" fmla="*/ 93 w 95"/>
                <a:gd name="T1" fmla="*/ 1 h 82"/>
                <a:gd name="T2" fmla="*/ 95 w 95"/>
                <a:gd name="T3" fmla="*/ 5 h 82"/>
                <a:gd name="T4" fmla="*/ 92 w 95"/>
                <a:gd name="T5" fmla="*/ 8 h 82"/>
                <a:gd name="T6" fmla="*/ 85 w 95"/>
                <a:gd name="T7" fmla="*/ 12 h 82"/>
                <a:gd name="T8" fmla="*/ 79 w 95"/>
                <a:gd name="T9" fmla="*/ 16 h 82"/>
                <a:gd name="T10" fmla="*/ 79 w 95"/>
                <a:gd name="T11" fmla="*/ 20 h 82"/>
                <a:gd name="T12" fmla="*/ 81 w 95"/>
                <a:gd name="T13" fmla="*/ 27 h 82"/>
                <a:gd name="T14" fmla="*/ 79 w 95"/>
                <a:gd name="T15" fmla="*/ 31 h 82"/>
                <a:gd name="T16" fmla="*/ 78 w 95"/>
                <a:gd name="T17" fmla="*/ 41 h 82"/>
                <a:gd name="T18" fmla="*/ 76 w 95"/>
                <a:gd name="T19" fmla="*/ 47 h 82"/>
                <a:gd name="T20" fmla="*/ 66 w 95"/>
                <a:gd name="T21" fmla="*/ 52 h 82"/>
                <a:gd name="T22" fmla="*/ 55 w 95"/>
                <a:gd name="T23" fmla="*/ 58 h 82"/>
                <a:gd name="T24" fmla="*/ 43 w 95"/>
                <a:gd name="T25" fmla="*/ 64 h 82"/>
                <a:gd name="T26" fmla="*/ 33 w 95"/>
                <a:gd name="T27" fmla="*/ 71 h 82"/>
                <a:gd name="T28" fmla="*/ 22 w 95"/>
                <a:gd name="T29" fmla="*/ 77 h 82"/>
                <a:gd name="T30" fmla="*/ 10 w 95"/>
                <a:gd name="T31" fmla="*/ 82 h 82"/>
                <a:gd name="T32" fmla="*/ 7 w 95"/>
                <a:gd name="T33" fmla="*/ 79 h 82"/>
                <a:gd name="T34" fmla="*/ 2 w 95"/>
                <a:gd name="T35" fmla="*/ 75 h 82"/>
                <a:gd name="T36" fmla="*/ 2 w 95"/>
                <a:gd name="T37" fmla="*/ 72 h 82"/>
                <a:gd name="T38" fmla="*/ 2 w 95"/>
                <a:gd name="T39" fmla="*/ 71 h 82"/>
                <a:gd name="T40" fmla="*/ 2 w 95"/>
                <a:gd name="T41" fmla="*/ 68 h 82"/>
                <a:gd name="T42" fmla="*/ 0 w 95"/>
                <a:gd name="T43" fmla="*/ 66 h 82"/>
                <a:gd name="T44" fmla="*/ 2 w 95"/>
                <a:gd name="T45" fmla="*/ 63 h 82"/>
                <a:gd name="T46" fmla="*/ 3 w 95"/>
                <a:gd name="T47" fmla="*/ 61 h 82"/>
                <a:gd name="T48" fmla="*/ 3 w 95"/>
                <a:gd name="T49" fmla="*/ 61 h 82"/>
                <a:gd name="T50" fmla="*/ 3 w 95"/>
                <a:gd name="T51" fmla="*/ 58 h 82"/>
                <a:gd name="T52" fmla="*/ 5 w 95"/>
                <a:gd name="T53" fmla="*/ 57 h 82"/>
                <a:gd name="T54" fmla="*/ 8 w 95"/>
                <a:gd name="T55" fmla="*/ 58 h 82"/>
                <a:gd name="T56" fmla="*/ 7 w 95"/>
                <a:gd name="T57" fmla="*/ 57 h 82"/>
                <a:gd name="T58" fmla="*/ 8 w 95"/>
                <a:gd name="T59" fmla="*/ 55 h 82"/>
                <a:gd name="T60" fmla="*/ 11 w 95"/>
                <a:gd name="T61" fmla="*/ 52 h 82"/>
                <a:gd name="T62" fmla="*/ 10 w 95"/>
                <a:gd name="T63" fmla="*/ 47 h 82"/>
                <a:gd name="T64" fmla="*/ 8 w 95"/>
                <a:gd name="T65" fmla="*/ 47 h 82"/>
                <a:gd name="T66" fmla="*/ 8 w 95"/>
                <a:gd name="T67" fmla="*/ 44 h 82"/>
                <a:gd name="T68" fmla="*/ 5 w 95"/>
                <a:gd name="T69" fmla="*/ 44 h 82"/>
                <a:gd name="T70" fmla="*/ 2 w 95"/>
                <a:gd name="T71" fmla="*/ 39 h 82"/>
                <a:gd name="T72" fmla="*/ 2 w 95"/>
                <a:gd name="T73" fmla="*/ 33 h 82"/>
                <a:gd name="T74" fmla="*/ 0 w 95"/>
                <a:gd name="T75" fmla="*/ 30 h 82"/>
                <a:gd name="T76" fmla="*/ 3 w 95"/>
                <a:gd name="T77" fmla="*/ 23 h 82"/>
                <a:gd name="T78" fmla="*/ 7 w 95"/>
                <a:gd name="T79" fmla="*/ 23 h 82"/>
                <a:gd name="T80" fmla="*/ 8 w 95"/>
                <a:gd name="T81" fmla="*/ 19 h 82"/>
                <a:gd name="T82" fmla="*/ 11 w 95"/>
                <a:gd name="T83" fmla="*/ 19 h 82"/>
                <a:gd name="T84" fmla="*/ 11 w 95"/>
                <a:gd name="T85" fmla="*/ 14 h 82"/>
                <a:gd name="T86" fmla="*/ 13 w 95"/>
                <a:gd name="T87" fmla="*/ 9 h 82"/>
                <a:gd name="T88" fmla="*/ 16 w 95"/>
                <a:gd name="T89" fmla="*/ 9 h 82"/>
                <a:gd name="T90" fmla="*/ 21 w 95"/>
                <a:gd name="T91" fmla="*/ 11 h 82"/>
                <a:gd name="T92" fmla="*/ 25 w 95"/>
                <a:gd name="T93" fmla="*/ 11 h 82"/>
                <a:gd name="T94" fmla="*/ 30 w 95"/>
                <a:gd name="T95" fmla="*/ 9 h 82"/>
                <a:gd name="T96" fmla="*/ 38 w 95"/>
                <a:gd name="T97" fmla="*/ 8 h 82"/>
                <a:gd name="T98" fmla="*/ 41 w 95"/>
                <a:gd name="T99" fmla="*/ 11 h 82"/>
                <a:gd name="T100" fmla="*/ 48 w 95"/>
                <a:gd name="T101" fmla="*/ 11 h 82"/>
                <a:gd name="T102" fmla="*/ 57 w 95"/>
                <a:gd name="T103" fmla="*/ 9 h 82"/>
                <a:gd name="T104" fmla="*/ 71 w 95"/>
                <a:gd name="T105" fmla="*/ 5 h 82"/>
                <a:gd name="T106" fmla="*/ 78 w 95"/>
                <a:gd name="T107" fmla="*/ 5 h 82"/>
                <a:gd name="T108" fmla="*/ 82 w 95"/>
                <a:gd name="T109" fmla="*/ 5 h 82"/>
                <a:gd name="T110" fmla="*/ 90 w 95"/>
                <a:gd name="T111" fmla="*/ 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5" h="82">
                  <a:moveTo>
                    <a:pt x="93" y="0"/>
                  </a:moveTo>
                  <a:lnTo>
                    <a:pt x="93" y="1"/>
                  </a:lnTo>
                  <a:lnTo>
                    <a:pt x="93" y="1"/>
                  </a:lnTo>
                  <a:lnTo>
                    <a:pt x="95" y="1"/>
                  </a:lnTo>
                  <a:lnTo>
                    <a:pt x="95" y="3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3" y="6"/>
                  </a:lnTo>
                  <a:lnTo>
                    <a:pt x="92" y="8"/>
                  </a:lnTo>
                  <a:lnTo>
                    <a:pt x="90" y="9"/>
                  </a:lnTo>
                  <a:lnTo>
                    <a:pt x="87" y="12"/>
                  </a:lnTo>
                  <a:lnTo>
                    <a:pt x="85" y="12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79" y="16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79" y="20"/>
                  </a:lnTo>
                  <a:lnTo>
                    <a:pt x="79" y="23"/>
                  </a:lnTo>
                  <a:lnTo>
                    <a:pt x="81" y="25"/>
                  </a:lnTo>
                  <a:lnTo>
                    <a:pt x="81" y="27"/>
                  </a:lnTo>
                  <a:lnTo>
                    <a:pt x="81" y="28"/>
                  </a:lnTo>
                  <a:lnTo>
                    <a:pt x="79" y="30"/>
                  </a:lnTo>
                  <a:lnTo>
                    <a:pt x="79" y="31"/>
                  </a:lnTo>
                  <a:lnTo>
                    <a:pt x="79" y="33"/>
                  </a:lnTo>
                  <a:lnTo>
                    <a:pt x="78" y="38"/>
                  </a:lnTo>
                  <a:lnTo>
                    <a:pt x="78" y="41"/>
                  </a:lnTo>
                  <a:lnTo>
                    <a:pt x="78" y="42"/>
                  </a:lnTo>
                  <a:lnTo>
                    <a:pt x="78" y="44"/>
                  </a:lnTo>
                  <a:lnTo>
                    <a:pt x="76" y="47"/>
                  </a:lnTo>
                  <a:lnTo>
                    <a:pt x="74" y="49"/>
                  </a:lnTo>
                  <a:lnTo>
                    <a:pt x="71" y="49"/>
                  </a:lnTo>
                  <a:lnTo>
                    <a:pt x="66" y="52"/>
                  </a:lnTo>
                  <a:lnTo>
                    <a:pt x="63" y="53"/>
                  </a:lnTo>
                  <a:lnTo>
                    <a:pt x="59" y="57"/>
                  </a:lnTo>
                  <a:lnTo>
                    <a:pt x="55" y="58"/>
                  </a:lnTo>
                  <a:lnTo>
                    <a:pt x="51" y="61"/>
                  </a:lnTo>
                  <a:lnTo>
                    <a:pt x="48" y="63"/>
                  </a:lnTo>
                  <a:lnTo>
                    <a:pt x="43" y="64"/>
                  </a:lnTo>
                  <a:lnTo>
                    <a:pt x="40" y="68"/>
                  </a:lnTo>
                  <a:lnTo>
                    <a:pt x="35" y="69"/>
                  </a:lnTo>
                  <a:lnTo>
                    <a:pt x="33" y="71"/>
                  </a:lnTo>
                  <a:lnTo>
                    <a:pt x="29" y="74"/>
                  </a:lnTo>
                  <a:lnTo>
                    <a:pt x="25" y="75"/>
                  </a:lnTo>
                  <a:lnTo>
                    <a:pt x="22" y="77"/>
                  </a:lnTo>
                  <a:lnTo>
                    <a:pt x="19" y="79"/>
                  </a:lnTo>
                  <a:lnTo>
                    <a:pt x="14" y="82"/>
                  </a:lnTo>
                  <a:lnTo>
                    <a:pt x="10" y="82"/>
                  </a:lnTo>
                  <a:lnTo>
                    <a:pt x="8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3" y="79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5"/>
                  </a:lnTo>
                  <a:lnTo>
                    <a:pt x="0" y="74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2" y="64"/>
                  </a:lnTo>
                  <a:lnTo>
                    <a:pt x="2" y="63"/>
                  </a:lnTo>
                  <a:lnTo>
                    <a:pt x="2" y="63"/>
                  </a:lnTo>
                  <a:lnTo>
                    <a:pt x="3" y="63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2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0" y="47"/>
                  </a:lnTo>
                  <a:lnTo>
                    <a:pt x="10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7" y="44"/>
                  </a:lnTo>
                  <a:lnTo>
                    <a:pt x="5" y="44"/>
                  </a:lnTo>
                  <a:lnTo>
                    <a:pt x="3" y="44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4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1" y="19"/>
                  </a:lnTo>
                  <a:lnTo>
                    <a:pt x="13" y="19"/>
                  </a:lnTo>
                  <a:lnTo>
                    <a:pt x="13" y="17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4" y="9"/>
                  </a:lnTo>
                  <a:lnTo>
                    <a:pt x="16" y="9"/>
                  </a:lnTo>
                  <a:lnTo>
                    <a:pt x="18" y="11"/>
                  </a:lnTo>
                  <a:lnTo>
                    <a:pt x="19" y="11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4" y="11"/>
                  </a:lnTo>
                  <a:lnTo>
                    <a:pt x="25" y="11"/>
                  </a:lnTo>
                  <a:lnTo>
                    <a:pt x="29" y="9"/>
                  </a:lnTo>
                  <a:lnTo>
                    <a:pt x="29" y="9"/>
                  </a:lnTo>
                  <a:lnTo>
                    <a:pt x="30" y="9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9"/>
                  </a:lnTo>
                  <a:lnTo>
                    <a:pt x="41" y="11"/>
                  </a:lnTo>
                  <a:lnTo>
                    <a:pt x="43" y="11"/>
                  </a:lnTo>
                  <a:lnTo>
                    <a:pt x="44" y="11"/>
                  </a:lnTo>
                  <a:lnTo>
                    <a:pt x="48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7" y="9"/>
                  </a:lnTo>
                  <a:lnTo>
                    <a:pt x="62" y="8"/>
                  </a:lnTo>
                  <a:lnTo>
                    <a:pt x="68" y="6"/>
                  </a:lnTo>
                  <a:lnTo>
                    <a:pt x="71" y="5"/>
                  </a:lnTo>
                  <a:lnTo>
                    <a:pt x="73" y="3"/>
                  </a:lnTo>
                  <a:lnTo>
                    <a:pt x="74" y="3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5" y="3"/>
                  </a:lnTo>
                  <a:lnTo>
                    <a:pt x="89" y="3"/>
                  </a:lnTo>
                  <a:lnTo>
                    <a:pt x="90" y="1"/>
                  </a:lnTo>
                  <a:lnTo>
                    <a:pt x="92" y="1"/>
                  </a:lnTo>
                  <a:lnTo>
                    <a:pt x="9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0" name="Freeform 46">
              <a:extLst>
                <a:ext uri="{FF2B5EF4-FFF2-40B4-BE49-F238E27FC236}">
                  <a16:creationId xmlns:a16="http://schemas.microsoft.com/office/drawing/2014/main" id="{6F6B0233-EB38-40C1-8008-1A674B092389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7176"/>
              <a:ext cx="3898" cy="0"/>
            </a:xfrm>
            <a:custGeom>
              <a:avLst/>
              <a:gdLst>
                <a:gd name="T0" fmla="*/ 0 w 2"/>
                <a:gd name="T1" fmla="*/ 2 w 2"/>
                <a:gd name="T2" fmla="*/ 2 w 2"/>
                <a:gd name="T3" fmla="*/ 2 w 2"/>
                <a:gd name="T4" fmla="*/ 0 w 2"/>
                <a:gd name="T5" fmla="*/ 0 w 2"/>
                <a:gd name="T6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1" name="Freeform 47">
              <a:extLst>
                <a:ext uri="{FF2B5EF4-FFF2-40B4-BE49-F238E27FC236}">
                  <a16:creationId xmlns:a16="http://schemas.microsoft.com/office/drawing/2014/main" id="{54AD4853-BFEE-4942-9FB6-364F3629C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7108" y="4010485"/>
              <a:ext cx="66274" cy="35086"/>
            </a:xfrm>
            <a:custGeom>
              <a:avLst/>
              <a:gdLst>
                <a:gd name="T0" fmla="*/ 9 w 34"/>
                <a:gd name="T1" fmla="*/ 0 h 18"/>
                <a:gd name="T2" fmla="*/ 11 w 34"/>
                <a:gd name="T3" fmla="*/ 0 h 18"/>
                <a:gd name="T4" fmla="*/ 14 w 34"/>
                <a:gd name="T5" fmla="*/ 0 h 18"/>
                <a:gd name="T6" fmla="*/ 15 w 34"/>
                <a:gd name="T7" fmla="*/ 2 h 18"/>
                <a:gd name="T8" fmla="*/ 17 w 34"/>
                <a:gd name="T9" fmla="*/ 3 h 18"/>
                <a:gd name="T10" fmla="*/ 19 w 34"/>
                <a:gd name="T11" fmla="*/ 5 h 18"/>
                <a:gd name="T12" fmla="*/ 20 w 34"/>
                <a:gd name="T13" fmla="*/ 7 h 18"/>
                <a:gd name="T14" fmla="*/ 22 w 34"/>
                <a:gd name="T15" fmla="*/ 7 h 18"/>
                <a:gd name="T16" fmla="*/ 22 w 34"/>
                <a:gd name="T17" fmla="*/ 8 h 18"/>
                <a:gd name="T18" fmla="*/ 23 w 34"/>
                <a:gd name="T19" fmla="*/ 8 h 18"/>
                <a:gd name="T20" fmla="*/ 26 w 34"/>
                <a:gd name="T21" fmla="*/ 7 h 18"/>
                <a:gd name="T22" fmla="*/ 28 w 34"/>
                <a:gd name="T23" fmla="*/ 7 h 18"/>
                <a:gd name="T24" fmla="*/ 30 w 34"/>
                <a:gd name="T25" fmla="*/ 8 h 18"/>
                <a:gd name="T26" fmla="*/ 33 w 34"/>
                <a:gd name="T27" fmla="*/ 8 h 18"/>
                <a:gd name="T28" fmla="*/ 34 w 34"/>
                <a:gd name="T29" fmla="*/ 8 h 18"/>
                <a:gd name="T30" fmla="*/ 33 w 34"/>
                <a:gd name="T31" fmla="*/ 13 h 18"/>
                <a:gd name="T32" fmla="*/ 33 w 34"/>
                <a:gd name="T33" fmla="*/ 13 h 18"/>
                <a:gd name="T34" fmla="*/ 33 w 34"/>
                <a:gd name="T35" fmla="*/ 14 h 18"/>
                <a:gd name="T36" fmla="*/ 33 w 34"/>
                <a:gd name="T37" fmla="*/ 14 h 18"/>
                <a:gd name="T38" fmla="*/ 31 w 34"/>
                <a:gd name="T39" fmla="*/ 18 h 18"/>
                <a:gd name="T40" fmla="*/ 30 w 34"/>
                <a:gd name="T41" fmla="*/ 18 h 18"/>
                <a:gd name="T42" fmla="*/ 23 w 34"/>
                <a:gd name="T43" fmla="*/ 18 h 18"/>
                <a:gd name="T44" fmla="*/ 20 w 34"/>
                <a:gd name="T45" fmla="*/ 16 h 18"/>
                <a:gd name="T46" fmla="*/ 22 w 34"/>
                <a:gd name="T47" fmla="*/ 18 h 18"/>
                <a:gd name="T48" fmla="*/ 22 w 34"/>
                <a:gd name="T49" fmla="*/ 18 h 18"/>
                <a:gd name="T50" fmla="*/ 11 w 34"/>
                <a:gd name="T51" fmla="*/ 14 h 18"/>
                <a:gd name="T52" fmla="*/ 4 w 34"/>
                <a:gd name="T53" fmla="*/ 13 h 18"/>
                <a:gd name="T54" fmla="*/ 0 w 34"/>
                <a:gd name="T55" fmla="*/ 10 h 18"/>
                <a:gd name="T56" fmla="*/ 0 w 34"/>
                <a:gd name="T57" fmla="*/ 8 h 18"/>
                <a:gd name="T58" fmla="*/ 1 w 34"/>
                <a:gd name="T59" fmla="*/ 7 h 18"/>
                <a:gd name="T60" fmla="*/ 3 w 34"/>
                <a:gd name="T61" fmla="*/ 5 h 18"/>
                <a:gd name="T62" fmla="*/ 4 w 34"/>
                <a:gd name="T63" fmla="*/ 5 h 18"/>
                <a:gd name="T64" fmla="*/ 6 w 34"/>
                <a:gd name="T65" fmla="*/ 3 h 18"/>
                <a:gd name="T66" fmla="*/ 7 w 34"/>
                <a:gd name="T67" fmla="*/ 2 h 18"/>
                <a:gd name="T68" fmla="*/ 7 w 34"/>
                <a:gd name="T69" fmla="*/ 2 h 18"/>
                <a:gd name="T70" fmla="*/ 7 w 34"/>
                <a:gd name="T71" fmla="*/ 0 h 18"/>
                <a:gd name="T72" fmla="*/ 9 w 34"/>
                <a:gd name="T7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4" h="18"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6" y="7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4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1" y="18"/>
                  </a:lnTo>
                  <a:lnTo>
                    <a:pt x="31" y="18"/>
                  </a:lnTo>
                  <a:lnTo>
                    <a:pt x="30" y="18"/>
                  </a:lnTo>
                  <a:lnTo>
                    <a:pt x="26" y="18"/>
                  </a:lnTo>
                  <a:lnTo>
                    <a:pt x="23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17" y="16"/>
                  </a:lnTo>
                  <a:lnTo>
                    <a:pt x="11" y="14"/>
                  </a:lnTo>
                  <a:lnTo>
                    <a:pt x="7" y="13"/>
                  </a:lnTo>
                  <a:lnTo>
                    <a:pt x="4" y="13"/>
                  </a:lnTo>
                  <a:lnTo>
                    <a:pt x="1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1" y="7"/>
                  </a:lnTo>
                  <a:lnTo>
                    <a:pt x="3" y="5"/>
                  </a:lnTo>
                  <a:lnTo>
                    <a:pt x="3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3"/>
                  </a:lnTo>
                  <a:lnTo>
                    <a:pt x="6" y="3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2" name="Freeform 48">
              <a:extLst>
                <a:ext uri="{FF2B5EF4-FFF2-40B4-BE49-F238E27FC236}">
                  <a16:creationId xmlns:a16="http://schemas.microsoft.com/office/drawing/2014/main" id="{A1791056-530A-4864-9B77-A8F5CC03AE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46271" y="4371090"/>
              <a:ext cx="27289" cy="44833"/>
            </a:xfrm>
            <a:custGeom>
              <a:avLst/>
              <a:gdLst>
                <a:gd name="T0" fmla="*/ 3 w 14"/>
                <a:gd name="T1" fmla="*/ 17 h 23"/>
                <a:gd name="T2" fmla="*/ 5 w 14"/>
                <a:gd name="T3" fmla="*/ 19 h 23"/>
                <a:gd name="T4" fmla="*/ 5 w 14"/>
                <a:gd name="T5" fmla="*/ 20 h 23"/>
                <a:gd name="T6" fmla="*/ 3 w 14"/>
                <a:gd name="T7" fmla="*/ 22 h 23"/>
                <a:gd name="T8" fmla="*/ 2 w 14"/>
                <a:gd name="T9" fmla="*/ 23 h 23"/>
                <a:gd name="T10" fmla="*/ 2 w 14"/>
                <a:gd name="T11" fmla="*/ 22 h 23"/>
                <a:gd name="T12" fmla="*/ 0 w 14"/>
                <a:gd name="T13" fmla="*/ 22 h 23"/>
                <a:gd name="T14" fmla="*/ 0 w 14"/>
                <a:gd name="T15" fmla="*/ 20 h 23"/>
                <a:gd name="T16" fmla="*/ 0 w 14"/>
                <a:gd name="T17" fmla="*/ 20 h 23"/>
                <a:gd name="T18" fmla="*/ 2 w 14"/>
                <a:gd name="T19" fmla="*/ 19 h 23"/>
                <a:gd name="T20" fmla="*/ 3 w 14"/>
                <a:gd name="T21" fmla="*/ 17 h 23"/>
                <a:gd name="T22" fmla="*/ 3 w 14"/>
                <a:gd name="T23" fmla="*/ 17 h 23"/>
                <a:gd name="T24" fmla="*/ 14 w 14"/>
                <a:gd name="T25" fmla="*/ 0 h 23"/>
                <a:gd name="T26" fmla="*/ 14 w 14"/>
                <a:gd name="T27" fmla="*/ 0 h 23"/>
                <a:gd name="T28" fmla="*/ 14 w 14"/>
                <a:gd name="T29" fmla="*/ 0 h 23"/>
                <a:gd name="T30" fmla="*/ 14 w 14"/>
                <a:gd name="T31" fmla="*/ 0 h 23"/>
                <a:gd name="T32" fmla="*/ 14 w 14"/>
                <a:gd name="T33" fmla="*/ 1 h 23"/>
                <a:gd name="T34" fmla="*/ 14 w 14"/>
                <a:gd name="T35" fmla="*/ 1 h 23"/>
                <a:gd name="T36" fmla="*/ 13 w 14"/>
                <a:gd name="T37" fmla="*/ 1 h 23"/>
                <a:gd name="T38" fmla="*/ 13 w 14"/>
                <a:gd name="T39" fmla="*/ 0 h 23"/>
                <a:gd name="T40" fmla="*/ 14 w 14"/>
                <a:gd name="T41" fmla="*/ 0 h 23"/>
                <a:gd name="T42" fmla="*/ 14 w 14"/>
                <a:gd name="T4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23">
                  <a:moveTo>
                    <a:pt x="3" y="17"/>
                  </a:moveTo>
                  <a:lnTo>
                    <a:pt x="5" y="19"/>
                  </a:lnTo>
                  <a:lnTo>
                    <a:pt x="5" y="20"/>
                  </a:lnTo>
                  <a:lnTo>
                    <a:pt x="3" y="22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9"/>
                  </a:lnTo>
                  <a:lnTo>
                    <a:pt x="3" y="17"/>
                  </a:lnTo>
                  <a:lnTo>
                    <a:pt x="3" y="17"/>
                  </a:lnTo>
                  <a:close/>
                  <a:moveTo>
                    <a:pt x="14" y="0"/>
                  </a:move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3" name="Freeform 49">
              <a:extLst>
                <a:ext uri="{FF2B5EF4-FFF2-40B4-BE49-F238E27FC236}">
                  <a16:creationId xmlns:a16="http://schemas.microsoft.com/office/drawing/2014/main" id="{64EF89C4-6060-45EA-B8A2-520908A39E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445272" y="4072860"/>
              <a:ext cx="311875" cy="245602"/>
            </a:xfrm>
            <a:custGeom>
              <a:avLst/>
              <a:gdLst>
                <a:gd name="T0" fmla="*/ 129 w 160"/>
                <a:gd name="T1" fmla="*/ 8 h 126"/>
                <a:gd name="T2" fmla="*/ 129 w 160"/>
                <a:gd name="T3" fmla="*/ 9 h 126"/>
                <a:gd name="T4" fmla="*/ 130 w 160"/>
                <a:gd name="T5" fmla="*/ 22 h 126"/>
                <a:gd name="T6" fmla="*/ 135 w 160"/>
                <a:gd name="T7" fmla="*/ 25 h 126"/>
                <a:gd name="T8" fmla="*/ 141 w 160"/>
                <a:gd name="T9" fmla="*/ 33 h 126"/>
                <a:gd name="T10" fmla="*/ 141 w 160"/>
                <a:gd name="T11" fmla="*/ 34 h 126"/>
                <a:gd name="T12" fmla="*/ 140 w 160"/>
                <a:gd name="T13" fmla="*/ 39 h 126"/>
                <a:gd name="T14" fmla="*/ 143 w 160"/>
                <a:gd name="T15" fmla="*/ 41 h 126"/>
                <a:gd name="T16" fmla="*/ 143 w 160"/>
                <a:gd name="T17" fmla="*/ 53 h 126"/>
                <a:gd name="T18" fmla="*/ 135 w 160"/>
                <a:gd name="T19" fmla="*/ 55 h 126"/>
                <a:gd name="T20" fmla="*/ 127 w 160"/>
                <a:gd name="T21" fmla="*/ 61 h 126"/>
                <a:gd name="T22" fmla="*/ 135 w 160"/>
                <a:gd name="T23" fmla="*/ 66 h 126"/>
                <a:gd name="T24" fmla="*/ 143 w 160"/>
                <a:gd name="T25" fmla="*/ 71 h 126"/>
                <a:gd name="T26" fmla="*/ 151 w 160"/>
                <a:gd name="T27" fmla="*/ 80 h 126"/>
                <a:gd name="T28" fmla="*/ 157 w 160"/>
                <a:gd name="T29" fmla="*/ 93 h 126"/>
                <a:gd name="T30" fmla="*/ 157 w 160"/>
                <a:gd name="T31" fmla="*/ 101 h 126"/>
                <a:gd name="T32" fmla="*/ 138 w 160"/>
                <a:gd name="T33" fmla="*/ 120 h 126"/>
                <a:gd name="T34" fmla="*/ 127 w 160"/>
                <a:gd name="T35" fmla="*/ 121 h 126"/>
                <a:gd name="T36" fmla="*/ 116 w 160"/>
                <a:gd name="T37" fmla="*/ 124 h 126"/>
                <a:gd name="T38" fmla="*/ 113 w 160"/>
                <a:gd name="T39" fmla="*/ 124 h 126"/>
                <a:gd name="T40" fmla="*/ 105 w 160"/>
                <a:gd name="T41" fmla="*/ 124 h 126"/>
                <a:gd name="T42" fmla="*/ 97 w 160"/>
                <a:gd name="T43" fmla="*/ 126 h 126"/>
                <a:gd name="T44" fmla="*/ 94 w 160"/>
                <a:gd name="T45" fmla="*/ 124 h 126"/>
                <a:gd name="T46" fmla="*/ 91 w 160"/>
                <a:gd name="T47" fmla="*/ 121 h 126"/>
                <a:gd name="T48" fmla="*/ 80 w 160"/>
                <a:gd name="T49" fmla="*/ 110 h 126"/>
                <a:gd name="T50" fmla="*/ 71 w 160"/>
                <a:gd name="T51" fmla="*/ 113 h 126"/>
                <a:gd name="T52" fmla="*/ 61 w 160"/>
                <a:gd name="T53" fmla="*/ 115 h 126"/>
                <a:gd name="T54" fmla="*/ 55 w 160"/>
                <a:gd name="T55" fmla="*/ 112 h 126"/>
                <a:gd name="T56" fmla="*/ 50 w 160"/>
                <a:gd name="T57" fmla="*/ 107 h 126"/>
                <a:gd name="T58" fmla="*/ 44 w 160"/>
                <a:gd name="T59" fmla="*/ 97 h 126"/>
                <a:gd name="T60" fmla="*/ 41 w 160"/>
                <a:gd name="T61" fmla="*/ 93 h 126"/>
                <a:gd name="T62" fmla="*/ 33 w 160"/>
                <a:gd name="T63" fmla="*/ 86 h 126"/>
                <a:gd name="T64" fmla="*/ 30 w 160"/>
                <a:gd name="T65" fmla="*/ 79 h 126"/>
                <a:gd name="T66" fmla="*/ 17 w 160"/>
                <a:gd name="T67" fmla="*/ 69 h 126"/>
                <a:gd name="T68" fmla="*/ 12 w 160"/>
                <a:gd name="T69" fmla="*/ 61 h 126"/>
                <a:gd name="T70" fmla="*/ 1 w 160"/>
                <a:gd name="T71" fmla="*/ 57 h 126"/>
                <a:gd name="T72" fmla="*/ 1 w 160"/>
                <a:gd name="T73" fmla="*/ 50 h 126"/>
                <a:gd name="T74" fmla="*/ 7 w 160"/>
                <a:gd name="T75" fmla="*/ 44 h 126"/>
                <a:gd name="T76" fmla="*/ 9 w 160"/>
                <a:gd name="T77" fmla="*/ 39 h 126"/>
                <a:gd name="T78" fmla="*/ 12 w 160"/>
                <a:gd name="T79" fmla="*/ 31 h 126"/>
                <a:gd name="T80" fmla="*/ 17 w 160"/>
                <a:gd name="T81" fmla="*/ 28 h 126"/>
                <a:gd name="T82" fmla="*/ 25 w 160"/>
                <a:gd name="T83" fmla="*/ 30 h 126"/>
                <a:gd name="T84" fmla="*/ 36 w 160"/>
                <a:gd name="T85" fmla="*/ 39 h 126"/>
                <a:gd name="T86" fmla="*/ 53 w 160"/>
                <a:gd name="T87" fmla="*/ 38 h 126"/>
                <a:gd name="T88" fmla="*/ 69 w 160"/>
                <a:gd name="T89" fmla="*/ 39 h 126"/>
                <a:gd name="T90" fmla="*/ 77 w 160"/>
                <a:gd name="T91" fmla="*/ 36 h 126"/>
                <a:gd name="T92" fmla="*/ 83 w 160"/>
                <a:gd name="T93" fmla="*/ 28 h 126"/>
                <a:gd name="T94" fmla="*/ 96 w 160"/>
                <a:gd name="T95" fmla="*/ 36 h 126"/>
                <a:gd name="T96" fmla="*/ 102 w 160"/>
                <a:gd name="T97" fmla="*/ 36 h 126"/>
                <a:gd name="T98" fmla="*/ 113 w 160"/>
                <a:gd name="T99" fmla="*/ 23 h 126"/>
                <a:gd name="T100" fmla="*/ 118 w 160"/>
                <a:gd name="T101" fmla="*/ 12 h 126"/>
                <a:gd name="T102" fmla="*/ 115 w 160"/>
                <a:gd name="T103" fmla="*/ 3 h 126"/>
                <a:gd name="T104" fmla="*/ 124 w 160"/>
                <a:gd name="T105" fmla="*/ 1 h 126"/>
                <a:gd name="T106" fmla="*/ 124 w 160"/>
                <a:gd name="T10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0" h="126">
                  <a:moveTo>
                    <a:pt x="124" y="0"/>
                  </a:moveTo>
                  <a:lnTo>
                    <a:pt x="130" y="0"/>
                  </a:lnTo>
                  <a:lnTo>
                    <a:pt x="130" y="1"/>
                  </a:lnTo>
                  <a:lnTo>
                    <a:pt x="130" y="5"/>
                  </a:lnTo>
                  <a:lnTo>
                    <a:pt x="130" y="6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5" y="25"/>
                  </a:lnTo>
                  <a:lnTo>
                    <a:pt x="141" y="30"/>
                  </a:lnTo>
                  <a:lnTo>
                    <a:pt x="141" y="30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3"/>
                  </a:lnTo>
                  <a:lnTo>
                    <a:pt x="141" y="33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6"/>
                  </a:lnTo>
                  <a:lnTo>
                    <a:pt x="140" y="38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4"/>
                  </a:lnTo>
                  <a:lnTo>
                    <a:pt x="143" y="47"/>
                  </a:lnTo>
                  <a:lnTo>
                    <a:pt x="143" y="50"/>
                  </a:lnTo>
                  <a:lnTo>
                    <a:pt x="143" y="52"/>
                  </a:lnTo>
                  <a:lnTo>
                    <a:pt x="143" y="53"/>
                  </a:lnTo>
                  <a:lnTo>
                    <a:pt x="143" y="53"/>
                  </a:lnTo>
                  <a:lnTo>
                    <a:pt x="143" y="55"/>
                  </a:lnTo>
                  <a:lnTo>
                    <a:pt x="141" y="55"/>
                  </a:lnTo>
                  <a:lnTo>
                    <a:pt x="140" y="55"/>
                  </a:lnTo>
                  <a:lnTo>
                    <a:pt x="137" y="55"/>
                  </a:lnTo>
                  <a:lnTo>
                    <a:pt x="135" y="55"/>
                  </a:lnTo>
                  <a:lnTo>
                    <a:pt x="134" y="55"/>
                  </a:lnTo>
                  <a:lnTo>
                    <a:pt x="132" y="55"/>
                  </a:lnTo>
                  <a:lnTo>
                    <a:pt x="130" y="55"/>
                  </a:lnTo>
                  <a:lnTo>
                    <a:pt x="130" y="58"/>
                  </a:lnTo>
                  <a:lnTo>
                    <a:pt x="129" y="61"/>
                  </a:lnTo>
                  <a:lnTo>
                    <a:pt x="127" y="61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9" y="64"/>
                  </a:lnTo>
                  <a:lnTo>
                    <a:pt x="130" y="64"/>
                  </a:lnTo>
                  <a:lnTo>
                    <a:pt x="134" y="66"/>
                  </a:lnTo>
                  <a:lnTo>
                    <a:pt x="135" y="66"/>
                  </a:lnTo>
                  <a:lnTo>
                    <a:pt x="137" y="66"/>
                  </a:lnTo>
                  <a:lnTo>
                    <a:pt x="137" y="66"/>
                  </a:lnTo>
                  <a:lnTo>
                    <a:pt x="141" y="69"/>
                  </a:lnTo>
                  <a:lnTo>
                    <a:pt x="141" y="69"/>
                  </a:lnTo>
                  <a:lnTo>
                    <a:pt x="143" y="71"/>
                  </a:lnTo>
                  <a:lnTo>
                    <a:pt x="143" y="71"/>
                  </a:lnTo>
                  <a:lnTo>
                    <a:pt x="143" y="72"/>
                  </a:lnTo>
                  <a:lnTo>
                    <a:pt x="145" y="74"/>
                  </a:lnTo>
                  <a:lnTo>
                    <a:pt x="146" y="75"/>
                  </a:lnTo>
                  <a:lnTo>
                    <a:pt x="149" y="77"/>
                  </a:lnTo>
                  <a:lnTo>
                    <a:pt x="151" y="79"/>
                  </a:lnTo>
                  <a:lnTo>
                    <a:pt x="151" y="80"/>
                  </a:lnTo>
                  <a:lnTo>
                    <a:pt x="153" y="80"/>
                  </a:lnTo>
                  <a:lnTo>
                    <a:pt x="153" y="82"/>
                  </a:lnTo>
                  <a:lnTo>
                    <a:pt x="154" y="86"/>
                  </a:lnTo>
                  <a:lnTo>
                    <a:pt x="156" y="88"/>
                  </a:lnTo>
                  <a:lnTo>
                    <a:pt x="156" y="90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57" y="94"/>
                  </a:lnTo>
                  <a:lnTo>
                    <a:pt x="159" y="96"/>
                  </a:lnTo>
                  <a:lnTo>
                    <a:pt x="160" y="97"/>
                  </a:lnTo>
                  <a:lnTo>
                    <a:pt x="160" y="97"/>
                  </a:lnTo>
                  <a:lnTo>
                    <a:pt x="157" y="101"/>
                  </a:lnTo>
                  <a:lnTo>
                    <a:pt x="156" y="102"/>
                  </a:lnTo>
                  <a:lnTo>
                    <a:pt x="151" y="107"/>
                  </a:lnTo>
                  <a:lnTo>
                    <a:pt x="148" y="110"/>
                  </a:lnTo>
                  <a:lnTo>
                    <a:pt x="145" y="113"/>
                  </a:lnTo>
                  <a:lnTo>
                    <a:pt x="141" y="116"/>
                  </a:lnTo>
                  <a:lnTo>
                    <a:pt x="138" y="120"/>
                  </a:lnTo>
                  <a:lnTo>
                    <a:pt x="137" y="121"/>
                  </a:lnTo>
                  <a:lnTo>
                    <a:pt x="135" y="123"/>
                  </a:lnTo>
                  <a:lnTo>
                    <a:pt x="135" y="123"/>
                  </a:lnTo>
                  <a:lnTo>
                    <a:pt x="132" y="123"/>
                  </a:lnTo>
                  <a:lnTo>
                    <a:pt x="130" y="123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4" y="123"/>
                  </a:lnTo>
                  <a:lnTo>
                    <a:pt x="123" y="123"/>
                  </a:lnTo>
                  <a:lnTo>
                    <a:pt x="121" y="123"/>
                  </a:lnTo>
                  <a:lnTo>
                    <a:pt x="118" y="123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6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3" y="124"/>
                  </a:lnTo>
                  <a:lnTo>
                    <a:pt x="112" y="123"/>
                  </a:lnTo>
                  <a:lnTo>
                    <a:pt x="112" y="123"/>
                  </a:lnTo>
                  <a:lnTo>
                    <a:pt x="110" y="121"/>
                  </a:lnTo>
                  <a:lnTo>
                    <a:pt x="108" y="123"/>
                  </a:lnTo>
                  <a:lnTo>
                    <a:pt x="107" y="124"/>
                  </a:lnTo>
                  <a:lnTo>
                    <a:pt x="105" y="124"/>
                  </a:lnTo>
                  <a:lnTo>
                    <a:pt x="104" y="123"/>
                  </a:lnTo>
                  <a:lnTo>
                    <a:pt x="102" y="123"/>
                  </a:lnTo>
                  <a:lnTo>
                    <a:pt x="100" y="123"/>
                  </a:lnTo>
                  <a:lnTo>
                    <a:pt x="99" y="123"/>
                  </a:lnTo>
                  <a:lnTo>
                    <a:pt x="97" y="124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6" y="126"/>
                  </a:lnTo>
                  <a:lnTo>
                    <a:pt x="96" y="126"/>
                  </a:lnTo>
                  <a:lnTo>
                    <a:pt x="96" y="124"/>
                  </a:lnTo>
                  <a:lnTo>
                    <a:pt x="94" y="124"/>
                  </a:lnTo>
                  <a:lnTo>
                    <a:pt x="94" y="124"/>
                  </a:lnTo>
                  <a:lnTo>
                    <a:pt x="93" y="124"/>
                  </a:lnTo>
                  <a:lnTo>
                    <a:pt x="93" y="124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88" y="120"/>
                  </a:lnTo>
                  <a:lnTo>
                    <a:pt x="85" y="116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2" y="112"/>
                  </a:lnTo>
                  <a:lnTo>
                    <a:pt x="80" y="110"/>
                  </a:lnTo>
                  <a:lnTo>
                    <a:pt x="78" y="110"/>
                  </a:lnTo>
                  <a:lnTo>
                    <a:pt x="77" y="110"/>
                  </a:lnTo>
                  <a:lnTo>
                    <a:pt x="75" y="112"/>
                  </a:lnTo>
                  <a:lnTo>
                    <a:pt x="74" y="113"/>
                  </a:lnTo>
                  <a:lnTo>
                    <a:pt x="72" y="113"/>
                  </a:lnTo>
                  <a:lnTo>
                    <a:pt x="71" y="113"/>
                  </a:lnTo>
                  <a:lnTo>
                    <a:pt x="69" y="112"/>
                  </a:lnTo>
                  <a:lnTo>
                    <a:pt x="66" y="112"/>
                  </a:lnTo>
                  <a:lnTo>
                    <a:pt x="64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59" y="115"/>
                  </a:lnTo>
                  <a:lnTo>
                    <a:pt x="59" y="113"/>
                  </a:lnTo>
                  <a:lnTo>
                    <a:pt x="58" y="113"/>
                  </a:lnTo>
                  <a:lnTo>
                    <a:pt x="56" y="113"/>
                  </a:lnTo>
                  <a:lnTo>
                    <a:pt x="56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0" y="107"/>
                  </a:lnTo>
                  <a:lnTo>
                    <a:pt x="48" y="105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5" y="102"/>
                  </a:lnTo>
                  <a:lnTo>
                    <a:pt x="45" y="101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4" y="94"/>
                  </a:lnTo>
                  <a:lnTo>
                    <a:pt x="42" y="93"/>
                  </a:lnTo>
                  <a:lnTo>
                    <a:pt x="41" y="93"/>
                  </a:lnTo>
                  <a:lnTo>
                    <a:pt x="37" y="91"/>
                  </a:lnTo>
                  <a:lnTo>
                    <a:pt x="37" y="90"/>
                  </a:lnTo>
                  <a:lnTo>
                    <a:pt x="36" y="90"/>
                  </a:lnTo>
                  <a:lnTo>
                    <a:pt x="34" y="90"/>
                  </a:lnTo>
                  <a:lnTo>
                    <a:pt x="33" y="88"/>
                  </a:lnTo>
                  <a:lnTo>
                    <a:pt x="33" y="86"/>
                  </a:lnTo>
                  <a:lnTo>
                    <a:pt x="31" y="85"/>
                  </a:lnTo>
                  <a:lnTo>
                    <a:pt x="31" y="85"/>
                  </a:lnTo>
                  <a:lnTo>
                    <a:pt x="31" y="83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0" y="79"/>
                  </a:lnTo>
                  <a:lnTo>
                    <a:pt x="28" y="77"/>
                  </a:lnTo>
                  <a:lnTo>
                    <a:pt x="26" y="77"/>
                  </a:lnTo>
                  <a:lnTo>
                    <a:pt x="25" y="75"/>
                  </a:lnTo>
                  <a:lnTo>
                    <a:pt x="20" y="72"/>
                  </a:lnTo>
                  <a:lnTo>
                    <a:pt x="17" y="71"/>
                  </a:lnTo>
                  <a:lnTo>
                    <a:pt x="17" y="69"/>
                  </a:lnTo>
                  <a:lnTo>
                    <a:pt x="15" y="68"/>
                  </a:lnTo>
                  <a:lnTo>
                    <a:pt x="15" y="68"/>
                  </a:lnTo>
                  <a:lnTo>
                    <a:pt x="15" y="66"/>
                  </a:lnTo>
                  <a:lnTo>
                    <a:pt x="15" y="66"/>
                  </a:lnTo>
                  <a:lnTo>
                    <a:pt x="15" y="64"/>
                  </a:lnTo>
                  <a:lnTo>
                    <a:pt x="12" y="61"/>
                  </a:lnTo>
                  <a:lnTo>
                    <a:pt x="11" y="60"/>
                  </a:lnTo>
                  <a:lnTo>
                    <a:pt x="9" y="58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1" y="57"/>
                  </a:lnTo>
                  <a:lnTo>
                    <a:pt x="1" y="57"/>
                  </a:lnTo>
                  <a:lnTo>
                    <a:pt x="0" y="55"/>
                  </a:lnTo>
                  <a:lnTo>
                    <a:pt x="1" y="52"/>
                  </a:lnTo>
                  <a:lnTo>
                    <a:pt x="1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1" y="50"/>
                  </a:lnTo>
                  <a:lnTo>
                    <a:pt x="3" y="50"/>
                  </a:lnTo>
                  <a:lnTo>
                    <a:pt x="6" y="49"/>
                  </a:lnTo>
                  <a:lnTo>
                    <a:pt x="6" y="49"/>
                  </a:lnTo>
                  <a:lnTo>
                    <a:pt x="6" y="47"/>
                  </a:lnTo>
                  <a:lnTo>
                    <a:pt x="6" y="45"/>
                  </a:lnTo>
                  <a:lnTo>
                    <a:pt x="7" y="44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2" y="30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5" y="28"/>
                  </a:lnTo>
                  <a:lnTo>
                    <a:pt x="17" y="28"/>
                  </a:lnTo>
                  <a:lnTo>
                    <a:pt x="23" y="27"/>
                  </a:lnTo>
                  <a:lnTo>
                    <a:pt x="25" y="27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30" y="33"/>
                  </a:lnTo>
                  <a:lnTo>
                    <a:pt x="34" y="39"/>
                  </a:lnTo>
                  <a:lnTo>
                    <a:pt x="36" y="39"/>
                  </a:lnTo>
                  <a:lnTo>
                    <a:pt x="37" y="39"/>
                  </a:lnTo>
                  <a:lnTo>
                    <a:pt x="41" y="38"/>
                  </a:lnTo>
                  <a:lnTo>
                    <a:pt x="42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5" y="41"/>
                  </a:lnTo>
                  <a:lnTo>
                    <a:pt x="56" y="42"/>
                  </a:lnTo>
                  <a:lnTo>
                    <a:pt x="67" y="42"/>
                  </a:lnTo>
                  <a:lnTo>
                    <a:pt x="67" y="41"/>
                  </a:lnTo>
                  <a:lnTo>
                    <a:pt x="67" y="41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8"/>
                  </a:lnTo>
                  <a:lnTo>
                    <a:pt x="72" y="38"/>
                  </a:lnTo>
                  <a:lnTo>
                    <a:pt x="74" y="36"/>
                  </a:lnTo>
                  <a:lnTo>
                    <a:pt x="77" y="36"/>
                  </a:lnTo>
                  <a:lnTo>
                    <a:pt x="78" y="34"/>
                  </a:lnTo>
                  <a:lnTo>
                    <a:pt x="78" y="33"/>
                  </a:lnTo>
                  <a:lnTo>
                    <a:pt x="78" y="31"/>
                  </a:lnTo>
                  <a:lnTo>
                    <a:pt x="78" y="31"/>
                  </a:lnTo>
                  <a:lnTo>
                    <a:pt x="80" y="31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91" y="33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7" y="36"/>
                  </a:lnTo>
                  <a:lnTo>
                    <a:pt x="100" y="36"/>
                  </a:lnTo>
                  <a:lnTo>
                    <a:pt x="102" y="36"/>
                  </a:lnTo>
                  <a:lnTo>
                    <a:pt x="108" y="30"/>
                  </a:lnTo>
                  <a:lnTo>
                    <a:pt x="110" y="27"/>
                  </a:lnTo>
                  <a:lnTo>
                    <a:pt x="110" y="27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3" y="23"/>
                  </a:lnTo>
                  <a:lnTo>
                    <a:pt x="119" y="17"/>
                  </a:lnTo>
                  <a:lnTo>
                    <a:pt x="119" y="17"/>
                  </a:lnTo>
                  <a:lnTo>
                    <a:pt x="119" y="16"/>
                  </a:lnTo>
                  <a:lnTo>
                    <a:pt x="118" y="14"/>
                  </a:lnTo>
                  <a:lnTo>
                    <a:pt x="118" y="14"/>
                  </a:lnTo>
                  <a:lnTo>
                    <a:pt x="118" y="12"/>
                  </a:lnTo>
                  <a:lnTo>
                    <a:pt x="118" y="9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5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4" name="Freeform 50">
              <a:extLst>
                <a:ext uri="{FF2B5EF4-FFF2-40B4-BE49-F238E27FC236}">
                  <a16:creationId xmlns:a16="http://schemas.microsoft.com/office/drawing/2014/main" id="{E3E67A12-D298-4258-8ACF-0A281C5D8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29597" y="4248290"/>
              <a:ext cx="115005" cy="115005"/>
            </a:xfrm>
            <a:custGeom>
              <a:avLst/>
              <a:gdLst>
                <a:gd name="T0" fmla="*/ 52 w 59"/>
                <a:gd name="T1" fmla="*/ 1 h 59"/>
                <a:gd name="T2" fmla="*/ 57 w 59"/>
                <a:gd name="T3" fmla="*/ 4 h 59"/>
                <a:gd name="T4" fmla="*/ 55 w 59"/>
                <a:gd name="T5" fmla="*/ 9 h 59"/>
                <a:gd name="T6" fmla="*/ 52 w 59"/>
                <a:gd name="T7" fmla="*/ 14 h 59"/>
                <a:gd name="T8" fmla="*/ 51 w 59"/>
                <a:gd name="T9" fmla="*/ 17 h 59"/>
                <a:gd name="T10" fmla="*/ 52 w 59"/>
                <a:gd name="T11" fmla="*/ 20 h 59"/>
                <a:gd name="T12" fmla="*/ 52 w 59"/>
                <a:gd name="T13" fmla="*/ 25 h 59"/>
                <a:gd name="T14" fmla="*/ 52 w 59"/>
                <a:gd name="T15" fmla="*/ 26 h 59"/>
                <a:gd name="T16" fmla="*/ 54 w 59"/>
                <a:gd name="T17" fmla="*/ 31 h 59"/>
                <a:gd name="T18" fmla="*/ 57 w 59"/>
                <a:gd name="T19" fmla="*/ 33 h 59"/>
                <a:gd name="T20" fmla="*/ 59 w 59"/>
                <a:gd name="T21" fmla="*/ 34 h 59"/>
                <a:gd name="T22" fmla="*/ 57 w 59"/>
                <a:gd name="T23" fmla="*/ 39 h 59"/>
                <a:gd name="T24" fmla="*/ 55 w 59"/>
                <a:gd name="T25" fmla="*/ 44 h 59"/>
                <a:gd name="T26" fmla="*/ 54 w 59"/>
                <a:gd name="T27" fmla="*/ 47 h 59"/>
                <a:gd name="T28" fmla="*/ 51 w 59"/>
                <a:gd name="T29" fmla="*/ 53 h 59"/>
                <a:gd name="T30" fmla="*/ 49 w 59"/>
                <a:gd name="T31" fmla="*/ 53 h 59"/>
                <a:gd name="T32" fmla="*/ 47 w 59"/>
                <a:gd name="T33" fmla="*/ 52 h 59"/>
                <a:gd name="T34" fmla="*/ 46 w 59"/>
                <a:gd name="T35" fmla="*/ 52 h 59"/>
                <a:gd name="T36" fmla="*/ 44 w 59"/>
                <a:gd name="T37" fmla="*/ 50 h 59"/>
                <a:gd name="T38" fmla="*/ 43 w 59"/>
                <a:gd name="T39" fmla="*/ 50 h 59"/>
                <a:gd name="T40" fmla="*/ 41 w 59"/>
                <a:gd name="T41" fmla="*/ 50 h 59"/>
                <a:gd name="T42" fmla="*/ 38 w 59"/>
                <a:gd name="T43" fmla="*/ 52 h 59"/>
                <a:gd name="T44" fmla="*/ 30 w 59"/>
                <a:gd name="T45" fmla="*/ 50 h 59"/>
                <a:gd name="T46" fmla="*/ 30 w 59"/>
                <a:gd name="T47" fmla="*/ 50 h 59"/>
                <a:gd name="T48" fmla="*/ 29 w 59"/>
                <a:gd name="T49" fmla="*/ 53 h 59"/>
                <a:gd name="T50" fmla="*/ 27 w 59"/>
                <a:gd name="T51" fmla="*/ 53 h 59"/>
                <a:gd name="T52" fmla="*/ 30 w 59"/>
                <a:gd name="T53" fmla="*/ 56 h 59"/>
                <a:gd name="T54" fmla="*/ 30 w 59"/>
                <a:gd name="T55" fmla="*/ 59 h 59"/>
                <a:gd name="T56" fmla="*/ 25 w 59"/>
                <a:gd name="T57" fmla="*/ 59 h 59"/>
                <a:gd name="T58" fmla="*/ 22 w 59"/>
                <a:gd name="T59" fmla="*/ 58 h 59"/>
                <a:gd name="T60" fmla="*/ 21 w 59"/>
                <a:gd name="T61" fmla="*/ 58 h 59"/>
                <a:gd name="T62" fmla="*/ 18 w 59"/>
                <a:gd name="T63" fmla="*/ 55 h 59"/>
                <a:gd name="T64" fmla="*/ 16 w 59"/>
                <a:gd name="T65" fmla="*/ 52 h 59"/>
                <a:gd name="T66" fmla="*/ 14 w 59"/>
                <a:gd name="T67" fmla="*/ 50 h 59"/>
                <a:gd name="T68" fmla="*/ 14 w 59"/>
                <a:gd name="T69" fmla="*/ 48 h 59"/>
                <a:gd name="T70" fmla="*/ 13 w 59"/>
                <a:gd name="T71" fmla="*/ 47 h 59"/>
                <a:gd name="T72" fmla="*/ 11 w 59"/>
                <a:gd name="T73" fmla="*/ 45 h 59"/>
                <a:gd name="T74" fmla="*/ 11 w 59"/>
                <a:gd name="T75" fmla="*/ 44 h 59"/>
                <a:gd name="T76" fmla="*/ 11 w 59"/>
                <a:gd name="T77" fmla="*/ 41 h 59"/>
                <a:gd name="T78" fmla="*/ 11 w 59"/>
                <a:gd name="T79" fmla="*/ 39 h 59"/>
                <a:gd name="T80" fmla="*/ 8 w 59"/>
                <a:gd name="T81" fmla="*/ 37 h 59"/>
                <a:gd name="T82" fmla="*/ 6 w 59"/>
                <a:gd name="T83" fmla="*/ 37 h 59"/>
                <a:gd name="T84" fmla="*/ 5 w 59"/>
                <a:gd name="T85" fmla="*/ 36 h 59"/>
                <a:gd name="T86" fmla="*/ 2 w 59"/>
                <a:gd name="T87" fmla="*/ 33 h 59"/>
                <a:gd name="T88" fmla="*/ 0 w 59"/>
                <a:gd name="T89" fmla="*/ 28 h 59"/>
                <a:gd name="T90" fmla="*/ 2 w 59"/>
                <a:gd name="T91" fmla="*/ 23 h 59"/>
                <a:gd name="T92" fmla="*/ 2 w 59"/>
                <a:gd name="T93" fmla="*/ 20 h 59"/>
                <a:gd name="T94" fmla="*/ 2 w 59"/>
                <a:gd name="T95" fmla="*/ 19 h 59"/>
                <a:gd name="T96" fmla="*/ 2 w 59"/>
                <a:gd name="T97" fmla="*/ 15 h 59"/>
                <a:gd name="T98" fmla="*/ 5 w 59"/>
                <a:gd name="T99" fmla="*/ 15 h 59"/>
                <a:gd name="T100" fmla="*/ 8 w 59"/>
                <a:gd name="T101" fmla="*/ 14 h 59"/>
                <a:gd name="T102" fmla="*/ 10 w 59"/>
                <a:gd name="T103" fmla="*/ 14 h 59"/>
                <a:gd name="T104" fmla="*/ 11 w 59"/>
                <a:gd name="T105" fmla="*/ 12 h 59"/>
                <a:gd name="T106" fmla="*/ 11 w 59"/>
                <a:gd name="T107" fmla="*/ 11 h 59"/>
                <a:gd name="T108" fmla="*/ 11 w 59"/>
                <a:gd name="T109" fmla="*/ 9 h 59"/>
                <a:gd name="T110" fmla="*/ 11 w 59"/>
                <a:gd name="T111" fmla="*/ 6 h 59"/>
                <a:gd name="T112" fmla="*/ 13 w 59"/>
                <a:gd name="T113" fmla="*/ 4 h 59"/>
                <a:gd name="T114" fmla="*/ 16 w 59"/>
                <a:gd name="T115" fmla="*/ 0 h 59"/>
                <a:gd name="T116" fmla="*/ 30 w 59"/>
                <a:gd name="T117" fmla="*/ 3 h 59"/>
                <a:gd name="T118" fmla="*/ 30 w 59"/>
                <a:gd name="T119" fmla="*/ 1 h 59"/>
                <a:gd name="T120" fmla="*/ 38 w 59"/>
                <a:gd name="T121" fmla="*/ 1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9" h="59">
                  <a:moveTo>
                    <a:pt x="41" y="0"/>
                  </a:moveTo>
                  <a:lnTo>
                    <a:pt x="46" y="0"/>
                  </a:lnTo>
                  <a:lnTo>
                    <a:pt x="52" y="1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7" y="6"/>
                  </a:lnTo>
                  <a:lnTo>
                    <a:pt x="57" y="7"/>
                  </a:lnTo>
                  <a:lnTo>
                    <a:pt x="55" y="9"/>
                  </a:lnTo>
                  <a:lnTo>
                    <a:pt x="55" y="11"/>
                  </a:lnTo>
                  <a:lnTo>
                    <a:pt x="54" y="12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4" y="26"/>
                  </a:lnTo>
                  <a:lnTo>
                    <a:pt x="54" y="28"/>
                  </a:lnTo>
                  <a:lnTo>
                    <a:pt x="54" y="31"/>
                  </a:lnTo>
                  <a:lnTo>
                    <a:pt x="55" y="31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4"/>
                  </a:lnTo>
                  <a:lnTo>
                    <a:pt x="59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7"/>
                  </a:lnTo>
                  <a:lnTo>
                    <a:pt x="57" y="39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4" y="47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8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29" y="50"/>
                  </a:lnTo>
                  <a:lnTo>
                    <a:pt x="29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7" y="53"/>
                  </a:lnTo>
                  <a:lnTo>
                    <a:pt x="27" y="53"/>
                  </a:lnTo>
                  <a:lnTo>
                    <a:pt x="29" y="55"/>
                  </a:lnTo>
                  <a:lnTo>
                    <a:pt x="29" y="55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0" y="58"/>
                  </a:lnTo>
                  <a:lnTo>
                    <a:pt x="30" y="59"/>
                  </a:lnTo>
                  <a:lnTo>
                    <a:pt x="30" y="59"/>
                  </a:lnTo>
                  <a:lnTo>
                    <a:pt x="29" y="59"/>
                  </a:lnTo>
                  <a:lnTo>
                    <a:pt x="25" y="59"/>
                  </a:lnTo>
                  <a:lnTo>
                    <a:pt x="24" y="59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1" y="58"/>
                  </a:lnTo>
                  <a:lnTo>
                    <a:pt x="21" y="58"/>
                  </a:lnTo>
                  <a:lnTo>
                    <a:pt x="19" y="58"/>
                  </a:lnTo>
                  <a:lnTo>
                    <a:pt x="18" y="56"/>
                  </a:lnTo>
                  <a:lnTo>
                    <a:pt x="18" y="55"/>
                  </a:lnTo>
                  <a:lnTo>
                    <a:pt x="18" y="53"/>
                  </a:lnTo>
                  <a:lnTo>
                    <a:pt x="16" y="53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5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39"/>
                  </a:lnTo>
                  <a:lnTo>
                    <a:pt x="10" y="37"/>
                  </a:lnTo>
                  <a:lnTo>
                    <a:pt x="8" y="37"/>
                  </a:lnTo>
                  <a:lnTo>
                    <a:pt x="8" y="37"/>
                  </a:lnTo>
                  <a:lnTo>
                    <a:pt x="8" y="39"/>
                  </a:lnTo>
                  <a:lnTo>
                    <a:pt x="6" y="39"/>
                  </a:lnTo>
                  <a:lnTo>
                    <a:pt x="6" y="37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5" y="36"/>
                  </a:lnTo>
                  <a:lnTo>
                    <a:pt x="5" y="34"/>
                  </a:lnTo>
                  <a:lnTo>
                    <a:pt x="3" y="34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5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0" y="9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3" y="7"/>
                  </a:lnTo>
                  <a:lnTo>
                    <a:pt x="13" y="6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5" y="1"/>
                  </a:lnTo>
                  <a:lnTo>
                    <a:pt x="30" y="3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1"/>
                  </a:lnTo>
                  <a:lnTo>
                    <a:pt x="32" y="1"/>
                  </a:lnTo>
                  <a:lnTo>
                    <a:pt x="35" y="0"/>
                  </a:lnTo>
                  <a:lnTo>
                    <a:pt x="38" y="1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5" name="Freeform 51">
              <a:extLst>
                <a:ext uri="{FF2B5EF4-FFF2-40B4-BE49-F238E27FC236}">
                  <a16:creationId xmlns:a16="http://schemas.microsoft.com/office/drawing/2014/main" id="{4702CD00-F0A7-4A78-A70B-332DBCA29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6983" y="4078707"/>
              <a:ext cx="296282" cy="383997"/>
            </a:xfrm>
            <a:custGeom>
              <a:avLst/>
              <a:gdLst>
                <a:gd name="T0" fmla="*/ 149 w 152"/>
                <a:gd name="T1" fmla="*/ 5 h 197"/>
                <a:gd name="T2" fmla="*/ 147 w 152"/>
                <a:gd name="T3" fmla="*/ 14 h 197"/>
                <a:gd name="T4" fmla="*/ 147 w 152"/>
                <a:gd name="T5" fmla="*/ 22 h 197"/>
                <a:gd name="T6" fmla="*/ 149 w 152"/>
                <a:gd name="T7" fmla="*/ 22 h 197"/>
                <a:gd name="T8" fmla="*/ 152 w 152"/>
                <a:gd name="T9" fmla="*/ 22 h 197"/>
                <a:gd name="T10" fmla="*/ 149 w 152"/>
                <a:gd name="T11" fmla="*/ 24 h 197"/>
                <a:gd name="T12" fmla="*/ 144 w 152"/>
                <a:gd name="T13" fmla="*/ 30 h 197"/>
                <a:gd name="T14" fmla="*/ 141 w 152"/>
                <a:gd name="T15" fmla="*/ 42 h 197"/>
                <a:gd name="T16" fmla="*/ 133 w 152"/>
                <a:gd name="T17" fmla="*/ 55 h 197"/>
                <a:gd name="T18" fmla="*/ 125 w 152"/>
                <a:gd name="T19" fmla="*/ 68 h 197"/>
                <a:gd name="T20" fmla="*/ 117 w 152"/>
                <a:gd name="T21" fmla="*/ 85 h 197"/>
                <a:gd name="T22" fmla="*/ 95 w 152"/>
                <a:gd name="T23" fmla="*/ 117 h 197"/>
                <a:gd name="T24" fmla="*/ 59 w 152"/>
                <a:gd name="T25" fmla="*/ 148 h 197"/>
                <a:gd name="T26" fmla="*/ 37 w 152"/>
                <a:gd name="T27" fmla="*/ 164 h 197"/>
                <a:gd name="T28" fmla="*/ 22 w 152"/>
                <a:gd name="T29" fmla="*/ 180 h 197"/>
                <a:gd name="T30" fmla="*/ 16 w 152"/>
                <a:gd name="T31" fmla="*/ 187 h 197"/>
                <a:gd name="T32" fmla="*/ 11 w 152"/>
                <a:gd name="T33" fmla="*/ 194 h 197"/>
                <a:gd name="T34" fmla="*/ 8 w 152"/>
                <a:gd name="T35" fmla="*/ 195 h 197"/>
                <a:gd name="T36" fmla="*/ 0 w 152"/>
                <a:gd name="T37" fmla="*/ 186 h 197"/>
                <a:gd name="T38" fmla="*/ 0 w 152"/>
                <a:gd name="T39" fmla="*/ 154 h 197"/>
                <a:gd name="T40" fmla="*/ 0 w 152"/>
                <a:gd name="T41" fmla="*/ 132 h 197"/>
                <a:gd name="T42" fmla="*/ 13 w 152"/>
                <a:gd name="T43" fmla="*/ 118 h 197"/>
                <a:gd name="T44" fmla="*/ 19 w 152"/>
                <a:gd name="T45" fmla="*/ 113 h 197"/>
                <a:gd name="T46" fmla="*/ 29 w 152"/>
                <a:gd name="T47" fmla="*/ 110 h 197"/>
                <a:gd name="T48" fmla="*/ 35 w 152"/>
                <a:gd name="T49" fmla="*/ 106 h 197"/>
                <a:gd name="T50" fmla="*/ 43 w 152"/>
                <a:gd name="T51" fmla="*/ 102 h 197"/>
                <a:gd name="T52" fmla="*/ 54 w 152"/>
                <a:gd name="T53" fmla="*/ 102 h 197"/>
                <a:gd name="T54" fmla="*/ 65 w 152"/>
                <a:gd name="T55" fmla="*/ 94 h 197"/>
                <a:gd name="T56" fmla="*/ 79 w 152"/>
                <a:gd name="T57" fmla="*/ 80 h 197"/>
                <a:gd name="T58" fmla="*/ 95 w 152"/>
                <a:gd name="T59" fmla="*/ 66 h 197"/>
                <a:gd name="T60" fmla="*/ 87 w 152"/>
                <a:gd name="T61" fmla="*/ 58 h 197"/>
                <a:gd name="T62" fmla="*/ 67 w 152"/>
                <a:gd name="T63" fmla="*/ 52 h 197"/>
                <a:gd name="T64" fmla="*/ 49 w 152"/>
                <a:gd name="T65" fmla="*/ 46 h 197"/>
                <a:gd name="T66" fmla="*/ 40 w 152"/>
                <a:gd name="T67" fmla="*/ 39 h 197"/>
                <a:gd name="T68" fmla="*/ 35 w 152"/>
                <a:gd name="T69" fmla="*/ 35 h 197"/>
                <a:gd name="T70" fmla="*/ 30 w 152"/>
                <a:gd name="T71" fmla="*/ 30 h 197"/>
                <a:gd name="T72" fmla="*/ 27 w 152"/>
                <a:gd name="T73" fmla="*/ 24 h 197"/>
                <a:gd name="T74" fmla="*/ 26 w 152"/>
                <a:gd name="T75" fmla="*/ 20 h 197"/>
                <a:gd name="T76" fmla="*/ 29 w 152"/>
                <a:gd name="T77" fmla="*/ 16 h 197"/>
                <a:gd name="T78" fmla="*/ 33 w 152"/>
                <a:gd name="T79" fmla="*/ 8 h 197"/>
                <a:gd name="T80" fmla="*/ 48 w 152"/>
                <a:gd name="T81" fmla="*/ 22 h 197"/>
                <a:gd name="T82" fmla="*/ 63 w 152"/>
                <a:gd name="T83" fmla="*/ 20 h 197"/>
                <a:gd name="T84" fmla="*/ 78 w 152"/>
                <a:gd name="T85" fmla="*/ 19 h 197"/>
                <a:gd name="T86" fmla="*/ 92 w 152"/>
                <a:gd name="T87" fmla="*/ 14 h 197"/>
                <a:gd name="T88" fmla="*/ 103 w 152"/>
                <a:gd name="T89" fmla="*/ 13 h 197"/>
                <a:gd name="T90" fmla="*/ 115 w 152"/>
                <a:gd name="T91" fmla="*/ 11 h 197"/>
                <a:gd name="T92" fmla="*/ 127 w 152"/>
                <a:gd name="T93" fmla="*/ 8 h 197"/>
                <a:gd name="T94" fmla="*/ 141 w 152"/>
                <a:gd name="T95" fmla="*/ 2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2" h="197">
                  <a:moveTo>
                    <a:pt x="142" y="0"/>
                  </a:moveTo>
                  <a:lnTo>
                    <a:pt x="149" y="3"/>
                  </a:lnTo>
                  <a:lnTo>
                    <a:pt x="150" y="3"/>
                  </a:lnTo>
                  <a:lnTo>
                    <a:pt x="149" y="5"/>
                  </a:lnTo>
                  <a:lnTo>
                    <a:pt x="149" y="5"/>
                  </a:lnTo>
                  <a:lnTo>
                    <a:pt x="149" y="8"/>
                  </a:lnTo>
                  <a:lnTo>
                    <a:pt x="147" y="9"/>
                  </a:lnTo>
                  <a:lnTo>
                    <a:pt x="147" y="14"/>
                  </a:lnTo>
                  <a:lnTo>
                    <a:pt x="149" y="20"/>
                  </a:lnTo>
                  <a:lnTo>
                    <a:pt x="149" y="20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4"/>
                  </a:lnTo>
                  <a:lnTo>
                    <a:pt x="147" y="24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2" y="22"/>
                  </a:lnTo>
                  <a:lnTo>
                    <a:pt x="152" y="24"/>
                  </a:lnTo>
                  <a:lnTo>
                    <a:pt x="152" y="24"/>
                  </a:lnTo>
                  <a:lnTo>
                    <a:pt x="150" y="24"/>
                  </a:lnTo>
                  <a:lnTo>
                    <a:pt x="149" y="24"/>
                  </a:lnTo>
                  <a:lnTo>
                    <a:pt x="147" y="24"/>
                  </a:lnTo>
                  <a:lnTo>
                    <a:pt x="145" y="25"/>
                  </a:lnTo>
                  <a:lnTo>
                    <a:pt x="144" y="25"/>
                  </a:lnTo>
                  <a:lnTo>
                    <a:pt x="144" y="30"/>
                  </a:lnTo>
                  <a:lnTo>
                    <a:pt x="144" y="33"/>
                  </a:lnTo>
                  <a:lnTo>
                    <a:pt x="144" y="38"/>
                  </a:lnTo>
                  <a:lnTo>
                    <a:pt x="141" y="41"/>
                  </a:lnTo>
                  <a:lnTo>
                    <a:pt x="141" y="42"/>
                  </a:lnTo>
                  <a:lnTo>
                    <a:pt x="138" y="46"/>
                  </a:lnTo>
                  <a:lnTo>
                    <a:pt x="136" y="49"/>
                  </a:lnTo>
                  <a:lnTo>
                    <a:pt x="136" y="50"/>
                  </a:lnTo>
                  <a:lnTo>
                    <a:pt x="133" y="55"/>
                  </a:lnTo>
                  <a:lnTo>
                    <a:pt x="130" y="58"/>
                  </a:lnTo>
                  <a:lnTo>
                    <a:pt x="128" y="63"/>
                  </a:lnTo>
                  <a:lnTo>
                    <a:pt x="127" y="66"/>
                  </a:lnTo>
                  <a:lnTo>
                    <a:pt x="125" y="68"/>
                  </a:lnTo>
                  <a:lnTo>
                    <a:pt x="122" y="72"/>
                  </a:lnTo>
                  <a:lnTo>
                    <a:pt x="120" y="76"/>
                  </a:lnTo>
                  <a:lnTo>
                    <a:pt x="119" y="82"/>
                  </a:lnTo>
                  <a:lnTo>
                    <a:pt x="117" y="85"/>
                  </a:lnTo>
                  <a:lnTo>
                    <a:pt x="112" y="94"/>
                  </a:lnTo>
                  <a:lnTo>
                    <a:pt x="106" y="102"/>
                  </a:lnTo>
                  <a:lnTo>
                    <a:pt x="103" y="109"/>
                  </a:lnTo>
                  <a:lnTo>
                    <a:pt x="95" y="117"/>
                  </a:lnTo>
                  <a:lnTo>
                    <a:pt x="87" y="126"/>
                  </a:lnTo>
                  <a:lnTo>
                    <a:pt x="74" y="139"/>
                  </a:lnTo>
                  <a:lnTo>
                    <a:pt x="71" y="140"/>
                  </a:lnTo>
                  <a:lnTo>
                    <a:pt x="59" y="148"/>
                  </a:lnTo>
                  <a:lnTo>
                    <a:pt x="49" y="153"/>
                  </a:lnTo>
                  <a:lnTo>
                    <a:pt x="45" y="157"/>
                  </a:lnTo>
                  <a:lnTo>
                    <a:pt x="41" y="161"/>
                  </a:lnTo>
                  <a:lnTo>
                    <a:pt x="37" y="164"/>
                  </a:lnTo>
                  <a:lnTo>
                    <a:pt x="26" y="176"/>
                  </a:lnTo>
                  <a:lnTo>
                    <a:pt x="26" y="176"/>
                  </a:lnTo>
                  <a:lnTo>
                    <a:pt x="24" y="178"/>
                  </a:lnTo>
                  <a:lnTo>
                    <a:pt x="22" y="180"/>
                  </a:lnTo>
                  <a:lnTo>
                    <a:pt x="22" y="181"/>
                  </a:lnTo>
                  <a:lnTo>
                    <a:pt x="19" y="184"/>
                  </a:lnTo>
                  <a:lnTo>
                    <a:pt x="18" y="186"/>
                  </a:lnTo>
                  <a:lnTo>
                    <a:pt x="16" y="187"/>
                  </a:lnTo>
                  <a:lnTo>
                    <a:pt x="15" y="189"/>
                  </a:lnTo>
                  <a:lnTo>
                    <a:pt x="15" y="191"/>
                  </a:lnTo>
                  <a:lnTo>
                    <a:pt x="13" y="191"/>
                  </a:lnTo>
                  <a:lnTo>
                    <a:pt x="11" y="194"/>
                  </a:lnTo>
                  <a:lnTo>
                    <a:pt x="10" y="195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5"/>
                  </a:lnTo>
                  <a:lnTo>
                    <a:pt x="8" y="194"/>
                  </a:lnTo>
                  <a:lnTo>
                    <a:pt x="5" y="191"/>
                  </a:lnTo>
                  <a:lnTo>
                    <a:pt x="4" y="189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78"/>
                  </a:lnTo>
                  <a:lnTo>
                    <a:pt x="0" y="165"/>
                  </a:lnTo>
                  <a:lnTo>
                    <a:pt x="0" y="154"/>
                  </a:lnTo>
                  <a:lnTo>
                    <a:pt x="0" y="142"/>
                  </a:lnTo>
                  <a:lnTo>
                    <a:pt x="0" y="135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4" y="131"/>
                  </a:lnTo>
                  <a:lnTo>
                    <a:pt x="7" y="128"/>
                  </a:lnTo>
                  <a:lnTo>
                    <a:pt x="10" y="121"/>
                  </a:lnTo>
                  <a:lnTo>
                    <a:pt x="13" y="118"/>
                  </a:lnTo>
                  <a:lnTo>
                    <a:pt x="15" y="117"/>
                  </a:lnTo>
                  <a:lnTo>
                    <a:pt x="15" y="115"/>
                  </a:lnTo>
                  <a:lnTo>
                    <a:pt x="16" y="113"/>
                  </a:lnTo>
                  <a:lnTo>
                    <a:pt x="19" y="113"/>
                  </a:lnTo>
                  <a:lnTo>
                    <a:pt x="21" y="113"/>
                  </a:lnTo>
                  <a:lnTo>
                    <a:pt x="27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29" y="110"/>
                  </a:lnTo>
                  <a:lnTo>
                    <a:pt x="30" y="107"/>
                  </a:lnTo>
                  <a:lnTo>
                    <a:pt x="32" y="107"/>
                  </a:lnTo>
                  <a:lnTo>
                    <a:pt x="35" y="10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43" y="102"/>
                  </a:lnTo>
                  <a:lnTo>
                    <a:pt x="43" y="102"/>
                  </a:lnTo>
                  <a:lnTo>
                    <a:pt x="45" y="102"/>
                  </a:lnTo>
                  <a:lnTo>
                    <a:pt x="45" y="102"/>
                  </a:lnTo>
                  <a:lnTo>
                    <a:pt x="51" y="102"/>
                  </a:lnTo>
                  <a:lnTo>
                    <a:pt x="54" y="102"/>
                  </a:lnTo>
                  <a:lnTo>
                    <a:pt x="59" y="102"/>
                  </a:lnTo>
                  <a:lnTo>
                    <a:pt x="59" y="102"/>
                  </a:lnTo>
                  <a:lnTo>
                    <a:pt x="62" y="99"/>
                  </a:lnTo>
                  <a:lnTo>
                    <a:pt x="65" y="94"/>
                  </a:lnTo>
                  <a:lnTo>
                    <a:pt x="68" y="91"/>
                  </a:lnTo>
                  <a:lnTo>
                    <a:pt x="73" y="87"/>
                  </a:lnTo>
                  <a:lnTo>
                    <a:pt x="76" y="83"/>
                  </a:lnTo>
                  <a:lnTo>
                    <a:pt x="79" y="80"/>
                  </a:lnTo>
                  <a:lnTo>
                    <a:pt x="84" y="77"/>
                  </a:lnTo>
                  <a:lnTo>
                    <a:pt x="87" y="72"/>
                  </a:lnTo>
                  <a:lnTo>
                    <a:pt x="90" y="69"/>
                  </a:lnTo>
                  <a:lnTo>
                    <a:pt x="95" y="66"/>
                  </a:lnTo>
                  <a:lnTo>
                    <a:pt x="98" y="61"/>
                  </a:lnTo>
                  <a:lnTo>
                    <a:pt x="103" y="58"/>
                  </a:lnTo>
                  <a:lnTo>
                    <a:pt x="87" y="58"/>
                  </a:lnTo>
                  <a:lnTo>
                    <a:pt x="87" y="58"/>
                  </a:lnTo>
                  <a:lnTo>
                    <a:pt x="82" y="57"/>
                  </a:lnTo>
                  <a:lnTo>
                    <a:pt x="78" y="55"/>
                  </a:lnTo>
                  <a:lnTo>
                    <a:pt x="71" y="54"/>
                  </a:lnTo>
                  <a:lnTo>
                    <a:pt x="67" y="52"/>
                  </a:lnTo>
                  <a:lnTo>
                    <a:pt x="62" y="50"/>
                  </a:lnTo>
                  <a:lnTo>
                    <a:pt x="57" y="49"/>
                  </a:lnTo>
                  <a:lnTo>
                    <a:pt x="54" y="47"/>
                  </a:lnTo>
                  <a:lnTo>
                    <a:pt x="49" y="46"/>
                  </a:lnTo>
                  <a:lnTo>
                    <a:pt x="45" y="44"/>
                  </a:lnTo>
                  <a:lnTo>
                    <a:pt x="45" y="44"/>
                  </a:lnTo>
                  <a:lnTo>
                    <a:pt x="43" y="41"/>
                  </a:lnTo>
                  <a:lnTo>
                    <a:pt x="40" y="39"/>
                  </a:lnTo>
                  <a:lnTo>
                    <a:pt x="38" y="39"/>
                  </a:lnTo>
                  <a:lnTo>
                    <a:pt x="37" y="38"/>
                  </a:lnTo>
                  <a:lnTo>
                    <a:pt x="37" y="36"/>
                  </a:lnTo>
                  <a:lnTo>
                    <a:pt x="35" y="35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0" y="30"/>
                  </a:lnTo>
                  <a:lnTo>
                    <a:pt x="29" y="27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4"/>
                  </a:lnTo>
                  <a:lnTo>
                    <a:pt x="26" y="2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9" y="14"/>
                  </a:lnTo>
                  <a:lnTo>
                    <a:pt x="30" y="13"/>
                  </a:lnTo>
                  <a:lnTo>
                    <a:pt x="32" y="9"/>
                  </a:lnTo>
                  <a:lnTo>
                    <a:pt x="33" y="8"/>
                  </a:lnTo>
                  <a:lnTo>
                    <a:pt x="37" y="9"/>
                  </a:lnTo>
                  <a:lnTo>
                    <a:pt x="40" y="14"/>
                  </a:lnTo>
                  <a:lnTo>
                    <a:pt x="43" y="17"/>
                  </a:lnTo>
                  <a:lnTo>
                    <a:pt x="48" y="22"/>
                  </a:lnTo>
                  <a:lnTo>
                    <a:pt x="49" y="22"/>
                  </a:lnTo>
                  <a:lnTo>
                    <a:pt x="51" y="24"/>
                  </a:lnTo>
                  <a:lnTo>
                    <a:pt x="59" y="24"/>
                  </a:lnTo>
                  <a:lnTo>
                    <a:pt x="63" y="20"/>
                  </a:lnTo>
                  <a:lnTo>
                    <a:pt x="70" y="17"/>
                  </a:lnTo>
                  <a:lnTo>
                    <a:pt x="71" y="17"/>
                  </a:lnTo>
                  <a:lnTo>
                    <a:pt x="74" y="17"/>
                  </a:lnTo>
                  <a:lnTo>
                    <a:pt x="78" y="19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7" y="16"/>
                  </a:lnTo>
                  <a:lnTo>
                    <a:pt x="92" y="14"/>
                  </a:lnTo>
                  <a:lnTo>
                    <a:pt x="93" y="13"/>
                  </a:lnTo>
                  <a:lnTo>
                    <a:pt x="95" y="13"/>
                  </a:lnTo>
                  <a:lnTo>
                    <a:pt x="98" y="13"/>
                  </a:lnTo>
                  <a:lnTo>
                    <a:pt x="103" y="13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5" y="11"/>
                  </a:lnTo>
                  <a:lnTo>
                    <a:pt x="115" y="11"/>
                  </a:lnTo>
                  <a:lnTo>
                    <a:pt x="119" y="11"/>
                  </a:lnTo>
                  <a:lnTo>
                    <a:pt x="123" y="9"/>
                  </a:lnTo>
                  <a:lnTo>
                    <a:pt x="127" y="8"/>
                  </a:lnTo>
                  <a:lnTo>
                    <a:pt x="133" y="8"/>
                  </a:lnTo>
                  <a:lnTo>
                    <a:pt x="138" y="5"/>
                  </a:lnTo>
                  <a:lnTo>
                    <a:pt x="139" y="3"/>
                  </a:lnTo>
                  <a:lnTo>
                    <a:pt x="141" y="2"/>
                  </a:lnTo>
                  <a:lnTo>
                    <a:pt x="1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6" name="Freeform 52">
              <a:extLst>
                <a:ext uri="{FF2B5EF4-FFF2-40B4-BE49-F238E27FC236}">
                  <a16:creationId xmlns:a16="http://schemas.microsoft.com/office/drawing/2014/main" id="{33826B54-3651-4AF8-A215-546D664E1E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9892" y="3946160"/>
              <a:ext cx="171531" cy="122802"/>
            </a:xfrm>
            <a:custGeom>
              <a:avLst/>
              <a:gdLst>
                <a:gd name="T0" fmla="*/ 44 w 88"/>
                <a:gd name="T1" fmla="*/ 0 h 63"/>
                <a:gd name="T2" fmla="*/ 52 w 88"/>
                <a:gd name="T3" fmla="*/ 6 h 63"/>
                <a:gd name="T4" fmla="*/ 55 w 88"/>
                <a:gd name="T5" fmla="*/ 6 h 63"/>
                <a:gd name="T6" fmla="*/ 59 w 88"/>
                <a:gd name="T7" fmla="*/ 8 h 63"/>
                <a:gd name="T8" fmla="*/ 59 w 88"/>
                <a:gd name="T9" fmla="*/ 8 h 63"/>
                <a:gd name="T10" fmla="*/ 62 w 88"/>
                <a:gd name="T11" fmla="*/ 14 h 63"/>
                <a:gd name="T12" fmla="*/ 65 w 88"/>
                <a:gd name="T13" fmla="*/ 16 h 63"/>
                <a:gd name="T14" fmla="*/ 66 w 88"/>
                <a:gd name="T15" fmla="*/ 18 h 63"/>
                <a:gd name="T16" fmla="*/ 68 w 88"/>
                <a:gd name="T17" fmla="*/ 21 h 63"/>
                <a:gd name="T18" fmla="*/ 71 w 88"/>
                <a:gd name="T19" fmla="*/ 24 h 63"/>
                <a:gd name="T20" fmla="*/ 76 w 88"/>
                <a:gd name="T21" fmla="*/ 27 h 63"/>
                <a:gd name="T22" fmla="*/ 77 w 88"/>
                <a:gd name="T23" fmla="*/ 32 h 63"/>
                <a:gd name="T24" fmla="*/ 81 w 88"/>
                <a:gd name="T25" fmla="*/ 36 h 63"/>
                <a:gd name="T26" fmla="*/ 81 w 88"/>
                <a:gd name="T27" fmla="*/ 41 h 63"/>
                <a:gd name="T28" fmla="*/ 79 w 88"/>
                <a:gd name="T29" fmla="*/ 44 h 63"/>
                <a:gd name="T30" fmla="*/ 82 w 88"/>
                <a:gd name="T31" fmla="*/ 49 h 63"/>
                <a:gd name="T32" fmla="*/ 84 w 88"/>
                <a:gd name="T33" fmla="*/ 47 h 63"/>
                <a:gd name="T34" fmla="*/ 87 w 88"/>
                <a:gd name="T35" fmla="*/ 51 h 63"/>
                <a:gd name="T36" fmla="*/ 88 w 88"/>
                <a:gd name="T37" fmla="*/ 54 h 63"/>
                <a:gd name="T38" fmla="*/ 88 w 88"/>
                <a:gd name="T39" fmla="*/ 58 h 63"/>
                <a:gd name="T40" fmla="*/ 88 w 88"/>
                <a:gd name="T41" fmla="*/ 63 h 63"/>
                <a:gd name="T42" fmla="*/ 82 w 88"/>
                <a:gd name="T43" fmla="*/ 63 h 63"/>
                <a:gd name="T44" fmla="*/ 74 w 88"/>
                <a:gd name="T45" fmla="*/ 63 h 63"/>
                <a:gd name="T46" fmla="*/ 70 w 88"/>
                <a:gd name="T47" fmla="*/ 62 h 63"/>
                <a:gd name="T48" fmla="*/ 66 w 88"/>
                <a:gd name="T49" fmla="*/ 60 h 63"/>
                <a:gd name="T50" fmla="*/ 65 w 88"/>
                <a:gd name="T51" fmla="*/ 60 h 63"/>
                <a:gd name="T52" fmla="*/ 63 w 88"/>
                <a:gd name="T53" fmla="*/ 58 h 63"/>
                <a:gd name="T54" fmla="*/ 55 w 88"/>
                <a:gd name="T55" fmla="*/ 58 h 63"/>
                <a:gd name="T56" fmla="*/ 38 w 88"/>
                <a:gd name="T57" fmla="*/ 58 h 63"/>
                <a:gd name="T58" fmla="*/ 25 w 88"/>
                <a:gd name="T59" fmla="*/ 62 h 63"/>
                <a:gd name="T60" fmla="*/ 16 w 88"/>
                <a:gd name="T61" fmla="*/ 63 h 63"/>
                <a:gd name="T62" fmla="*/ 11 w 88"/>
                <a:gd name="T63" fmla="*/ 63 h 63"/>
                <a:gd name="T64" fmla="*/ 14 w 88"/>
                <a:gd name="T65" fmla="*/ 60 h 63"/>
                <a:gd name="T66" fmla="*/ 16 w 88"/>
                <a:gd name="T67" fmla="*/ 58 h 63"/>
                <a:gd name="T68" fmla="*/ 13 w 88"/>
                <a:gd name="T69" fmla="*/ 60 h 63"/>
                <a:gd name="T70" fmla="*/ 11 w 88"/>
                <a:gd name="T71" fmla="*/ 58 h 63"/>
                <a:gd name="T72" fmla="*/ 11 w 88"/>
                <a:gd name="T73" fmla="*/ 52 h 63"/>
                <a:gd name="T74" fmla="*/ 19 w 88"/>
                <a:gd name="T75" fmla="*/ 52 h 63"/>
                <a:gd name="T76" fmla="*/ 25 w 88"/>
                <a:gd name="T77" fmla="*/ 49 h 63"/>
                <a:gd name="T78" fmla="*/ 33 w 88"/>
                <a:gd name="T79" fmla="*/ 47 h 63"/>
                <a:gd name="T80" fmla="*/ 35 w 88"/>
                <a:gd name="T81" fmla="*/ 46 h 63"/>
                <a:gd name="T82" fmla="*/ 40 w 88"/>
                <a:gd name="T83" fmla="*/ 47 h 63"/>
                <a:gd name="T84" fmla="*/ 51 w 88"/>
                <a:gd name="T85" fmla="*/ 49 h 63"/>
                <a:gd name="T86" fmla="*/ 52 w 88"/>
                <a:gd name="T87" fmla="*/ 46 h 63"/>
                <a:gd name="T88" fmla="*/ 46 w 88"/>
                <a:gd name="T89" fmla="*/ 46 h 63"/>
                <a:gd name="T90" fmla="*/ 41 w 88"/>
                <a:gd name="T91" fmla="*/ 44 h 63"/>
                <a:gd name="T92" fmla="*/ 35 w 88"/>
                <a:gd name="T93" fmla="*/ 41 h 63"/>
                <a:gd name="T94" fmla="*/ 27 w 88"/>
                <a:gd name="T95" fmla="*/ 46 h 63"/>
                <a:gd name="T96" fmla="*/ 14 w 88"/>
                <a:gd name="T97" fmla="*/ 44 h 63"/>
                <a:gd name="T98" fmla="*/ 11 w 88"/>
                <a:gd name="T99" fmla="*/ 40 h 63"/>
                <a:gd name="T100" fmla="*/ 11 w 88"/>
                <a:gd name="T101" fmla="*/ 40 h 63"/>
                <a:gd name="T102" fmla="*/ 8 w 88"/>
                <a:gd name="T103" fmla="*/ 33 h 63"/>
                <a:gd name="T104" fmla="*/ 3 w 88"/>
                <a:gd name="T105" fmla="*/ 29 h 63"/>
                <a:gd name="T106" fmla="*/ 2 w 88"/>
                <a:gd name="T107" fmla="*/ 27 h 63"/>
                <a:gd name="T108" fmla="*/ 14 w 88"/>
                <a:gd name="T109" fmla="*/ 13 h 63"/>
                <a:gd name="T110" fmla="*/ 16 w 88"/>
                <a:gd name="T111" fmla="*/ 6 h 63"/>
                <a:gd name="T112" fmla="*/ 21 w 88"/>
                <a:gd name="T113" fmla="*/ 2 h 63"/>
                <a:gd name="T114" fmla="*/ 25 w 88"/>
                <a:gd name="T115" fmla="*/ 3 h 63"/>
                <a:gd name="T116" fmla="*/ 33 w 88"/>
                <a:gd name="T117" fmla="*/ 2 h 63"/>
                <a:gd name="T118" fmla="*/ 36 w 88"/>
                <a:gd name="T119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8" h="63">
                  <a:moveTo>
                    <a:pt x="38" y="0"/>
                  </a:moveTo>
                  <a:lnTo>
                    <a:pt x="38" y="0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1" y="3"/>
                  </a:lnTo>
                  <a:lnTo>
                    <a:pt x="52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10"/>
                  </a:lnTo>
                  <a:lnTo>
                    <a:pt x="60" y="10"/>
                  </a:lnTo>
                  <a:lnTo>
                    <a:pt x="62" y="11"/>
                  </a:lnTo>
                  <a:lnTo>
                    <a:pt x="62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8"/>
                  </a:lnTo>
                  <a:lnTo>
                    <a:pt x="68" y="19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4"/>
                  </a:lnTo>
                  <a:lnTo>
                    <a:pt x="73" y="24"/>
                  </a:lnTo>
                  <a:lnTo>
                    <a:pt x="74" y="25"/>
                  </a:lnTo>
                  <a:lnTo>
                    <a:pt x="74" y="25"/>
                  </a:lnTo>
                  <a:lnTo>
                    <a:pt x="76" y="27"/>
                  </a:lnTo>
                  <a:lnTo>
                    <a:pt x="76" y="27"/>
                  </a:lnTo>
                  <a:lnTo>
                    <a:pt x="77" y="30"/>
                  </a:lnTo>
                  <a:lnTo>
                    <a:pt x="77" y="30"/>
                  </a:lnTo>
                  <a:lnTo>
                    <a:pt x="77" y="32"/>
                  </a:lnTo>
                  <a:lnTo>
                    <a:pt x="77" y="33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40"/>
                  </a:lnTo>
                  <a:lnTo>
                    <a:pt x="81" y="40"/>
                  </a:lnTo>
                  <a:lnTo>
                    <a:pt x="81" y="41"/>
                  </a:lnTo>
                  <a:lnTo>
                    <a:pt x="81" y="41"/>
                  </a:lnTo>
                  <a:lnTo>
                    <a:pt x="81" y="43"/>
                  </a:lnTo>
                  <a:lnTo>
                    <a:pt x="79" y="43"/>
                  </a:lnTo>
                  <a:lnTo>
                    <a:pt x="79" y="44"/>
                  </a:lnTo>
                  <a:lnTo>
                    <a:pt x="81" y="46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4" y="49"/>
                  </a:lnTo>
                  <a:lnTo>
                    <a:pt x="84" y="49"/>
                  </a:lnTo>
                  <a:lnTo>
                    <a:pt x="84" y="47"/>
                  </a:lnTo>
                  <a:lnTo>
                    <a:pt x="85" y="47"/>
                  </a:lnTo>
                  <a:lnTo>
                    <a:pt x="85" y="49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7" y="51"/>
                  </a:lnTo>
                  <a:lnTo>
                    <a:pt x="87" y="52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8" y="55"/>
                  </a:lnTo>
                  <a:lnTo>
                    <a:pt x="88" y="57"/>
                  </a:lnTo>
                  <a:lnTo>
                    <a:pt x="88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88" y="60"/>
                  </a:lnTo>
                  <a:lnTo>
                    <a:pt x="88" y="62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7" y="62"/>
                  </a:lnTo>
                  <a:lnTo>
                    <a:pt x="84" y="63"/>
                  </a:lnTo>
                  <a:lnTo>
                    <a:pt x="82" y="63"/>
                  </a:lnTo>
                  <a:lnTo>
                    <a:pt x="79" y="63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3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0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5" y="62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58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55" y="58"/>
                  </a:lnTo>
                  <a:lnTo>
                    <a:pt x="51" y="58"/>
                  </a:lnTo>
                  <a:lnTo>
                    <a:pt x="46" y="58"/>
                  </a:lnTo>
                  <a:lnTo>
                    <a:pt x="41" y="58"/>
                  </a:lnTo>
                  <a:lnTo>
                    <a:pt x="38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29" y="62"/>
                  </a:lnTo>
                  <a:lnTo>
                    <a:pt x="25" y="62"/>
                  </a:lnTo>
                  <a:lnTo>
                    <a:pt x="21" y="62"/>
                  </a:lnTo>
                  <a:lnTo>
                    <a:pt x="19" y="62"/>
                  </a:lnTo>
                  <a:lnTo>
                    <a:pt x="18" y="63"/>
                  </a:lnTo>
                  <a:lnTo>
                    <a:pt x="16" y="63"/>
                  </a:lnTo>
                  <a:lnTo>
                    <a:pt x="14" y="63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5"/>
                  </a:lnTo>
                  <a:lnTo>
                    <a:pt x="11" y="54"/>
                  </a:lnTo>
                  <a:lnTo>
                    <a:pt x="11" y="52"/>
                  </a:lnTo>
                  <a:lnTo>
                    <a:pt x="13" y="52"/>
                  </a:lnTo>
                  <a:lnTo>
                    <a:pt x="13" y="52"/>
                  </a:lnTo>
                  <a:lnTo>
                    <a:pt x="16" y="52"/>
                  </a:lnTo>
                  <a:lnTo>
                    <a:pt x="19" y="52"/>
                  </a:lnTo>
                  <a:lnTo>
                    <a:pt x="22" y="52"/>
                  </a:lnTo>
                  <a:lnTo>
                    <a:pt x="25" y="52"/>
                  </a:lnTo>
                  <a:lnTo>
                    <a:pt x="25" y="49"/>
                  </a:lnTo>
                  <a:lnTo>
                    <a:pt x="25" y="49"/>
                  </a:lnTo>
                  <a:lnTo>
                    <a:pt x="27" y="49"/>
                  </a:lnTo>
                  <a:lnTo>
                    <a:pt x="30" y="49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6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0" y="47"/>
                  </a:lnTo>
                  <a:lnTo>
                    <a:pt x="41" y="49"/>
                  </a:lnTo>
                  <a:lnTo>
                    <a:pt x="44" y="51"/>
                  </a:lnTo>
                  <a:lnTo>
                    <a:pt x="48" y="51"/>
                  </a:lnTo>
                  <a:lnTo>
                    <a:pt x="51" y="49"/>
                  </a:lnTo>
                  <a:lnTo>
                    <a:pt x="54" y="49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2" y="46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8" y="46"/>
                  </a:lnTo>
                  <a:lnTo>
                    <a:pt x="46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3" y="44"/>
                  </a:lnTo>
                  <a:lnTo>
                    <a:pt x="41" y="44"/>
                  </a:lnTo>
                  <a:lnTo>
                    <a:pt x="40" y="44"/>
                  </a:lnTo>
                  <a:lnTo>
                    <a:pt x="38" y="43"/>
                  </a:lnTo>
                  <a:lnTo>
                    <a:pt x="36" y="43"/>
                  </a:lnTo>
                  <a:lnTo>
                    <a:pt x="35" y="41"/>
                  </a:lnTo>
                  <a:lnTo>
                    <a:pt x="33" y="43"/>
                  </a:lnTo>
                  <a:lnTo>
                    <a:pt x="30" y="43"/>
                  </a:lnTo>
                  <a:lnTo>
                    <a:pt x="30" y="46"/>
                  </a:lnTo>
                  <a:lnTo>
                    <a:pt x="27" y="46"/>
                  </a:lnTo>
                  <a:lnTo>
                    <a:pt x="22" y="46"/>
                  </a:lnTo>
                  <a:lnTo>
                    <a:pt x="18" y="44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3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0"/>
                  </a:lnTo>
                  <a:lnTo>
                    <a:pt x="13" y="40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0" y="36"/>
                  </a:lnTo>
                  <a:lnTo>
                    <a:pt x="8" y="33"/>
                  </a:lnTo>
                  <a:lnTo>
                    <a:pt x="7" y="32"/>
                  </a:lnTo>
                  <a:lnTo>
                    <a:pt x="5" y="30"/>
                  </a:lnTo>
                  <a:lnTo>
                    <a:pt x="5" y="29"/>
                  </a:lnTo>
                  <a:lnTo>
                    <a:pt x="3" y="29"/>
                  </a:lnTo>
                  <a:lnTo>
                    <a:pt x="2" y="29"/>
                  </a:lnTo>
                  <a:lnTo>
                    <a:pt x="2" y="30"/>
                  </a:lnTo>
                  <a:lnTo>
                    <a:pt x="0" y="29"/>
                  </a:lnTo>
                  <a:lnTo>
                    <a:pt x="2" y="27"/>
                  </a:lnTo>
                  <a:lnTo>
                    <a:pt x="7" y="25"/>
                  </a:lnTo>
                  <a:lnTo>
                    <a:pt x="10" y="21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18" y="5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5" y="3"/>
                  </a:lnTo>
                  <a:lnTo>
                    <a:pt x="29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7" name="Freeform 53">
              <a:extLst>
                <a:ext uri="{FF2B5EF4-FFF2-40B4-BE49-F238E27FC236}">
                  <a16:creationId xmlns:a16="http://schemas.microsoft.com/office/drawing/2014/main" id="{2EE7F0D2-FE2E-46A3-9ADC-FD55AE649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1956" y="3098249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3 w 3"/>
                <a:gd name="T3" fmla="*/ 0 h 2"/>
                <a:gd name="T4" fmla="*/ 2 w 3"/>
                <a:gd name="T5" fmla="*/ 2 h 2"/>
                <a:gd name="T6" fmla="*/ 2 w 3"/>
                <a:gd name="T7" fmla="*/ 2 h 2"/>
                <a:gd name="T8" fmla="*/ 0 w 3"/>
                <a:gd name="T9" fmla="*/ 2 h 2"/>
                <a:gd name="T10" fmla="*/ 2 w 3"/>
                <a:gd name="T11" fmla="*/ 0 h 2"/>
                <a:gd name="T12" fmla="*/ 2 w 3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8" name="Freeform 54">
              <a:extLst>
                <a:ext uri="{FF2B5EF4-FFF2-40B4-BE49-F238E27FC236}">
                  <a16:creationId xmlns:a16="http://schemas.microsoft.com/office/drawing/2014/main" id="{E02FF406-63CF-4C95-AED4-71D88524EE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139245" y="2996890"/>
              <a:ext cx="89664" cy="52630"/>
            </a:xfrm>
            <a:custGeom>
              <a:avLst/>
              <a:gdLst>
                <a:gd name="T0" fmla="*/ 43 w 46"/>
                <a:gd name="T1" fmla="*/ 2 h 27"/>
                <a:gd name="T2" fmla="*/ 45 w 46"/>
                <a:gd name="T3" fmla="*/ 4 h 27"/>
                <a:gd name="T4" fmla="*/ 45 w 46"/>
                <a:gd name="T5" fmla="*/ 5 h 27"/>
                <a:gd name="T6" fmla="*/ 45 w 46"/>
                <a:gd name="T7" fmla="*/ 7 h 27"/>
                <a:gd name="T8" fmla="*/ 43 w 46"/>
                <a:gd name="T9" fmla="*/ 7 h 27"/>
                <a:gd name="T10" fmla="*/ 43 w 46"/>
                <a:gd name="T11" fmla="*/ 10 h 27"/>
                <a:gd name="T12" fmla="*/ 38 w 46"/>
                <a:gd name="T13" fmla="*/ 11 h 27"/>
                <a:gd name="T14" fmla="*/ 37 w 46"/>
                <a:gd name="T15" fmla="*/ 11 h 27"/>
                <a:gd name="T16" fmla="*/ 34 w 46"/>
                <a:gd name="T17" fmla="*/ 13 h 27"/>
                <a:gd name="T18" fmla="*/ 34 w 46"/>
                <a:gd name="T19" fmla="*/ 16 h 27"/>
                <a:gd name="T20" fmla="*/ 34 w 46"/>
                <a:gd name="T21" fmla="*/ 19 h 27"/>
                <a:gd name="T22" fmla="*/ 29 w 46"/>
                <a:gd name="T23" fmla="*/ 21 h 27"/>
                <a:gd name="T24" fmla="*/ 30 w 46"/>
                <a:gd name="T25" fmla="*/ 22 h 27"/>
                <a:gd name="T26" fmla="*/ 29 w 46"/>
                <a:gd name="T27" fmla="*/ 24 h 27"/>
                <a:gd name="T28" fmla="*/ 29 w 46"/>
                <a:gd name="T29" fmla="*/ 27 h 27"/>
                <a:gd name="T30" fmla="*/ 23 w 46"/>
                <a:gd name="T31" fmla="*/ 26 h 27"/>
                <a:gd name="T32" fmla="*/ 21 w 46"/>
                <a:gd name="T33" fmla="*/ 26 h 27"/>
                <a:gd name="T34" fmla="*/ 19 w 46"/>
                <a:gd name="T35" fmla="*/ 22 h 27"/>
                <a:gd name="T36" fmla="*/ 18 w 46"/>
                <a:gd name="T37" fmla="*/ 24 h 27"/>
                <a:gd name="T38" fmla="*/ 15 w 46"/>
                <a:gd name="T39" fmla="*/ 26 h 27"/>
                <a:gd name="T40" fmla="*/ 10 w 46"/>
                <a:gd name="T41" fmla="*/ 26 h 27"/>
                <a:gd name="T42" fmla="*/ 10 w 46"/>
                <a:gd name="T43" fmla="*/ 26 h 27"/>
                <a:gd name="T44" fmla="*/ 4 w 46"/>
                <a:gd name="T45" fmla="*/ 26 h 27"/>
                <a:gd name="T46" fmla="*/ 7 w 46"/>
                <a:gd name="T47" fmla="*/ 24 h 27"/>
                <a:gd name="T48" fmla="*/ 8 w 46"/>
                <a:gd name="T49" fmla="*/ 22 h 27"/>
                <a:gd name="T50" fmla="*/ 4 w 46"/>
                <a:gd name="T51" fmla="*/ 19 h 27"/>
                <a:gd name="T52" fmla="*/ 4 w 46"/>
                <a:gd name="T53" fmla="*/ 16 h 27"/>
                <a:gd name="T54" fmla="*/ 2 w 46"/>
                <a:gd name="T55" fmla="*/ 16 h 27"/>
                <a:gd name="T56" fmla="*/ 5 w 46"/>
                <a:gd name="T57" fmla="*/ 15 h 27"/>
                <a:gd name="T58" fmla="*/ 4 w 46"/>
                <a:gd name="T59" fmla="*/ 13 h 27"/>
                <a:gd name="T60" fmla="*/ 2 w 46"/>
                <a:gd name="T61" fmla="*/ 13 h 27"/>
                <a:gd name="T62" fmla="*/ 2 w 46"/>
                <a:gd name="T63" fmla="*/ 11 h 27"/>
                <a:gd name="T64" fmla="*/ 5 w 46"/>
                <a:gd name="T65" fmla="*/ 8 h 27"/>
                <a:gd name="T66" fmla="*/ 7 w 46"/>
                <a:gd name="T67" fmla="*/ 7 h 27"/>
                <a:gd name="T68" fmla="*/ 10 w 46"/>
                <a:gd name="T69" fmla="*/ 8 h 27"/>
                <a:gd name="T70" fmla="*/ 16 w 46"/>
                <a:gd name="T71" fmla="*/ 8 h 27"/>
                <a:gd name="T72" fmla="*/ 18 w 46"/>
                <a:gd name="T73" fmla="*/ 10 h 27"/>
                <a:gd name="T74" fmla="*/ 19 w 46"/>
                <a:gd name="T75" fmla="*/ 8 h 27"/>
                <a:gd name="T76" fmla="*/ 23 w 46"/>
                <a:gd name="T77" fmla="*/ 5 h 27"/>
                <a:gd name="T78" fmla="*/ 24 w 46"/>
                <a:gd name="T79" fmla="*/ 5 h 27"/>
                <a:gd name="T80" fmla="*/ 32 w 46"/>
                <a:gd name="T81" fmla="*/ 5 h 27"/>
                <a:gd name="T82" fmla="*/ 35 w 46"/>
                <a:gd name="T83" fmla="*/ 4 h 27"/>
                <a:gd name="T84" fmla="*/ 38 w 46"/>
                <a:gd name="T85" fmla="*/ 4 h 27"/>
                <a:gd name="T86" fmla="*/ 40 w 46"/>
                <a:gd name="T87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6" h="27">
                  <a:moveTo>
                    <a:pt x="40" y="0"/>
                  </a:move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5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5" y="13"/>
                  </a:lnTo>
                  <a:lnTo>
                    <a:pt x="34" y="13"/>
                  </a:lnTo>
                  <a:lnTo>
                    <a:pt x="34" y="13"/>
                  </a:lnTo>
                  <a:lnTo>
                    <a:pt x="34" y="15"/>
                  </a:lnTo>
                  <a:lnTo>
                    <a:pt x="34" y="15"/>
                  </a:lnTo>
                  <a:lnTo>
                    <a:pt x="34" y="16"/>
                  </a:lnTo>
                  <a:lnTo>
                    <a:pt x="35" y="16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0" y="19"/>
                  </a:lnTo>
                  <a:lnTo>
                    <a:pt x="29" y="21"/>
                  </a:lnTo>
                  <a:lnTo>
                    <a:pt x="29" y="21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6"/>
                  </a:lnTo>
                  <a:lnTo>
                    <a:pt x="29" y="26"/>
                  </a:lnTo>
                  <a:lnTo>
                    <a:pt x="29" y="27"/>
                  </a:lnTo>
                  <a:lnTo>
                    <a:pt x="26" y="26"/>
                  </a:lnTo>
                  <a:lnTo>
                    <a:pt x="24" y="26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9" y="24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4" y="26"/>
                  </a:lnTo>
                  <a:lnTo>
                    <a:pt x="5" y="24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7" y="21"/>
                  </a:lnTo>
                  <a:lnTo>
                    <a:pt x="5" y="21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4" y="15"/>
                  </a:lnTo>
                  <a:lnTo>
                    <a:pt x="5" y="15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4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7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5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8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3" y="7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7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4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2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9" name="Freeform 55">
              <a:extLst>
                <a:ext uri="{FF2B5EF4-FFF2-40B4-BE49-F238E27FC236}">
                  <a16:creationId xmlns:a16="http://schemas.microsoft.com/office/drawing/2014/main" id="{F9889399-39B8-46E4-BB02-77EED7F53B7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90744" y="4137184"/>
              <a:ext cx="85766" cy="85766"/>
            </a:xfrm>
            <a:custGeom>
              <a:avLst/>
              <a:gdLst>
                <a:gd name="T0" fmla="*/ 11 w 44"/>
                <a:gd name="T1" fmla="*/ 35 h 44"/>
                <a:gd name="T2" fmla="*/ 11 w 44"/>
                <a:gd name="T3" fmla="*/ 35 h 44"/>
                <a:gd name="T4" fmla="*/ 11 w 44"/>
                <a:gd name="T5" fmla="*/ 36 h 44"/>
                <a:gd name="T6" fmla="*/ 4 w 44"/>
                <a:gd name="T7" fmla="*/ 35 h 44"/>
                <a:gd name="T8" fmla="*/ 9 w 44"/>
                <a:gd name="T9" fmla="*/ 33 h 44"/>
                <a:gd name="T10" fmla="*/ 30 w 44"/>
                <a:gd name="T11" fmla="*/ 0 h 44"/>
                <a:gd name="T12" fmla="*/ 31 w 44"/>
                <a:gd name="T13" fmla="*/ 1 h 44"/>
                <a:gd name="T14" fmla="*/ 33 w 44"/>
                <a:gd name="T15" fmla="*/ 5 h 44"/>
                <a:gd name="T16" fmla="*/ 36 w 44"/>
                <a:gd name="T17" fmla="*/ 8 h 44"/>
                <a:gd name="T18" fmla="*/ 38 w 44"/>
                <a:gd name="T19" fmla="*/ 9 h 44"/>
                <a:gd name="T20" fmla="*/ 38 w 44"/>
                <a:gd name="T21" fmla="*/ 11 h 44"/>
                <a:gd name="T22" fmla="*/ 36 w 44"/>
                <a:gd name="T23" fmla="*/ 12 h 44"/>
                <a:gd name="T24" fmla="*/ 38 w 44"/>
                <a:gd name="T25" fmla="*/ 12 h 44"/>
                <a:gd name="T26" fmla="*/ 39 w 44"/>
                <a:gd name="T27" fmla="*/ 16 h 44"/>
                <a:gd name="T28" fmla="*/ 41 w 44"/>
                <a:gd name="T29" fmla="*/ 19 h 44"/>
                <a:gd name="T30" fmla="*/ 38 w 44"/>
                <a:gd name="T31" fmla="*/ 20 h 44"/>
                <a:gd name="T32" fmla="*/ 38 w 44"/>
                <a:gd name="T33" fmla="*/ 24 h 44"/>
                <a:gd name="T34" fmla="*/ 38 w 44"/>
                <a:gd name="T35" fmla="*/ 24 h 44"/>
                <a:gd name="T36" fmla="*/ 39 w 44"/>
                <a:gd name="T37" fmla="*/ 24 h 44"/>
                <a:gd name="T38" fmla="*/ 41 w 44"/>
                <a:gd name="T39" fmla="*/ 24 h 44"/>
                <a:gd name="T40" fmla="*/ 42 w 44"/>
                <a:gd name="T41" fmla="*/ 22 h 44"/>
                <a:gd name="T42" fmla="*/ 44 w 44"/>
                <a:gd name="T43" fmla="*/ 22 h 44"/>
                <a:gd name="T44" fmla="*/ 42 w 44"/>
                <a:gd name="T45" fmla="*/ 25 h 44"/>
                <a:gd name="T46" fmla="*/ 39 w 44"/>
                <a:gd name="T47" fmla="*/ 27 h 44"/>
                <a:gd name="T48" fmla="*/ 38 w 44"/>
                <a:gd name="T49" fmla="*/ 30 h 44"/>
                <a:gd name="T50" fmla="*/ 38 w 44"/>
                <a:gd name="T51" fmla="*/ 31 h 44"/>
                <a:gd name="T52" fmla="*/ 33 w 44"/>
                <a:gd name="T53" fmla="*/ 36 h 44"/>
                <a:gd name="T54" fmla="*/ 30 w 44"/>
                <a:gd name="T55" fmla="*/ 38 h 44"/>
                <a:gd name="T56" fmla="*/ 28 w 44"/>
                <a:gd name="T57" fmla="*/ 41 h 44"/>
                <a:gd name="T58" fmla="*/ 25 w 44"/>
                <a:gd name="T59" fmla="*/ 44 h 44"/>
                <a:gd name="T60" fmla="*/ 22 w 44"/>
                <a:gd name="T61" fmla="*/ 41 h 44"/>
                <a:gd name="T62" fmla="*/ 14 w 44"/>
                <a:gd name="T63" fmla="*/ 38 h 44"/>
                <a:gd name="T64" fmla="*/ 11 w 44"/>
                <a:gd name="T65" fmla="*/ 36 h 44"/>
                <a:gd name="T66" fmla="*/ 11 w 44"/>
                <a:gd name="T67" fmla="*/ 33 h 44"/>
                <a:gd name="T68" fmla="*/ 11 w 44"/>
                <a:gd name="T69" fmla="*/ 31 h 44"/>
                <a:gd name="T70" fmla="*/ 8 w 44"/>
                <a:gd name="T71" fmla="*/ 33 h 44"/>
                <a:gd name="T72" fmla="*/ 6 w 44"/>
                <a:gd name="T73" fmla="*/ 31 h 44"/>
                <a:gd name="T74" fmla="*/ 4 w 44"/>
                <a:gd name="T75" fmla="*/ 28 h 44"/>
                <a:gd name="T76" fmla="*/ 3 w 44"/>
                <a:gd name="T77" fmla="*/ 25 h 44"/>
                <a:gd name="T78" fmla="*/ 1 w 44"/>
                <a:gd name="T79" fmla="*/ 24 h 44"/>
                <a:gd name="T80" fmla="*/ 0 w 44"/>
                <a:gd name="T81" fmla="*/ 22 h 44"/>
                <a:gd name="T82" fmla="*/ 1 w 44"/>
                <a:gd name="T83" fmla="*/ 22 h 44"/>
                <a:gd name="T84" fmla="*/ 4 w 44"/>
                <a:gd name="T85" fmla="*/ 20 h 44"/>
                <a:gd name="T86" fmla="*/ 6 w 44"/>
                <a:gd name="T87" fmla="*/ 19 h 44"/>
                <a:gd name="T88" fmla="*/ 4 w 44"/>
                <a:gd name="T89" fmla="*/ 19 h 44"/>
                <a:gd name="T90" fmla="*/ 3 w 44"/>
                <a:gd name="T91" fmla="*/ 20 h 44"/>
                <a:gd name="T92" fmla="*/ 1 w 44"/>
                <a:gd name="T93" fmla="*/ 19 h 44"/>
                <a:gd name="T94" fmla="*/ 1 w 44"/>
                <a:gd name="T95" fmla="*/ 16 h 44"/>
                <a:gd name="T96" fmla="*/ 3 w 44"/>
                <a:gd name="T97" fmla="*/ 16 h 44"/>
                <a:gd name="T98" fmla="*/ 0 w 44"/>
                <a:gd name="T99" fmla="*/ 14 h 44"/>
                <a:gd name="T100" fmla="*/ 0 w 44"/>
                <a:gd name="T101" fmla="*/ 12 h 44"/>
                <a:gd name="T102" fmla="*/ 1 w 44"/>
                <a:gd name="T103" fmla="*/ 12 h 44"/>
                <a:gd name="T104" fmla="*/ 3 w 44"/>
                <a:gd name="T105" fmla="*/ 12 h 44"/>
                <a:gd name="T106" fmla="*/ 4 w 44"/>
                <a:gd name="T107" fmla="*/ 9 h 44"/>
                <a:gd name="T108" fmla="*/ 8 w 44"/>
                <a:gd name="T109" fmla="*/ 8 h 44"/>
                <a:gd name="T110" fmla="*/ 9 w 44"/>
                <a:gd name="T111" fmla="*/ 6 h 44"/>
                <a:gd name="T112" fmla="*/ 9 w 44"/>
                <a:gd name="T113" fmla="*/ 5 h 44"/>
                <a:gd name="T114" fmla="*/ 11 w 44"/>
                <a:gd name="T115" fmla="*/ 3 h 44"/>
                <a:gd name="T116" fmla="*/ 11 w 44"/>
                <a:gd name="T117" fmla="*/ 1 h 44"/>
                <a:gd name="T118" fmla="*/ 14 w 44"/>
                <a:gd name="T119" fmla="*/ 0 h 44"/>
                <a:gd name="T120" fmla="*/ 19 w 44"/>
                <a:gd name="T121" fmla="*/ 0 h 44"/>
                <a:gd name="T122" fmla="*/ 22 w 44"/>
                <a:gd name="T123" fmla="*/ 0 h 44"/>
                <a:gd name="T124" fmla="*/ 28 w 44"/>
                <a:gd name="T12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" h="44">
                  <a:moveTo>
                    <a:pt x="9" y="33"/>
                  </a:moveTo>
                  <a:lnTo>
                    <a:pt x="11" y="3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4" y="35"/>
                  </a:lnTo>
                  <a:lnTo>
                    <a:pt x="6" y="35"/>
                  </a:lnTo>
                  <a:lnTo>
                    <a:pt x="9" y="33"/>
                  </a:lnTo>
                  <a:close/>
                  <a:moveTo>
                    <a:pt x="28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4" y="6"/>
                  </a:lnTo>
                  <a:lnTo>
                    <a:pt x="36" y="8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4"/>
                  </a:lnTo>
                  <a:lnTo>
                    <a:pt x="39" y="16"/>
                  </a:lnTo>
                  <a:lnTo>
                    <a:pt x="39" y="17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9" y="24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4" y="35"/>
                  </a:lnTo>
                  <a:lnTo>
                    <a:pt x="33" y="36"/>
                  </a:lnTo>
                  <a:lnTo>
                    <a:pt x="31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28" y="41"/>
                  </a:lnTo>
                  <a:lnTo>
                    <a:pt x="26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2" y="41"/>
                  </a:lnTo>
                  <a:lnTo>
                    <a:pt x="19" y="41"/>
                  </a:lnTo>
                  <a:lnTo>
                    <a:pt x="14" y="38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2" y="35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1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6" y="31"/>
                  </a:lnTo>
                  <a:lnTo>
                    <a:pt x="6" y="30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7"/>
                  </a:lnTo>
                  <a:lnTo>
                    <a:pt x="1" y="16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" y="12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4" y="12"/>
                  </a:lnTo>
                  <a:lnTo>
                    <a:pt x="4" y="9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0" name="Freeform 56">
              <a:extLst>
                <a:ext uri="{FF2B5EF4-FFF2-40B4-BE49-F238E27FC236}">
                  <a16:creationId xmlns:a16="http://schemas.microsoft.com/office/drawing/2014/main" id="{AFBA8CF3-410E-4DD0-BCBC-B30560060E19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8654" y="2899429"/>
              <a:ext cx="159836" cy="68223"/>
            </a:xfrm>
            <a:custGeom>
              <a:avLst/>
              <a:gdLst>
                <a:gd name="T0" fmla="*/ 39 w 82"/>
                <a:gd name="T1" fmla="*/ 2 h 35"/>
                <a:gd name="T2" fmla="*/ 41 w 82"/>
                <a:gd name="T3" fmla="*/ 3 h 35"/>
                <a:gd name="T4" fmla="*/ 42 w 82"/>
                <a:gd name="T5" fmla="*/ 5 h 35"/>
                <a:gd name="T6" fmla="*/ 42 w 82"/>
                <a:gd name="T7" fmla="*/ 8 h 35"/>
                <a:gd name="T8" fmla="*/ 44 w 82"/>
                <a:gd name="T9" fmla="*/ 8 h 35"/>
                <a:gd name="T10" fmla="*/ 47 w 82"/>
                <a:gd name="T11" fmla="*/ 6 h 35"/>
                <a:gd name="T12" fmla="*/ 50 w 82"/>
                <a:gd name="T13" fmla="*/ 5 h 35"/>
                <a:gd name="T14" fmla="*/ 52 w 82"/>
                <a:gd name="T15" fmla="*/ 5 h 35"/>
                <a:gd name="T16" fmla="*/ 55 w 82"/>
                <a:gd name="T17" fmla="*/ 5 h 35"/>
                <a:gd name="T18" fmla="*/ 58 w 82"/>
                <a:gd name="T19" fmla="*/ 6 h 35"/>
                <a:gd name="T20" fmla="*/ 61 w 82"/>
                <a:gd name="T21" fmla="*/ 3 h 35"/>
                <a:gd name="T22" fmla="*/ 66 w 82"/>
                <a:gd name="T23" fmla="*/ 3 h 35"/>
                <a:gd name="T24" fmla="*/ 72 w 82"/>
                <a:gd name="T25" fmla="*/ 5 h 35"/>
                <a:gd name="T26" fmla="*/ 76 w 82"/>
                <a:gd name="T27" fmla="*/ 8 h 35"/>
                <a:gd name="T28" fmla="*/ 82 w 82"/>
                <a:gd name="T29" fmla="*/ 9 h 35"/>
                <a:gd name="T30" fmla="*/ 80 w 82"/>
                <a:gd name="T31" fmla="*/ 13 h 35"/>
                <a:gd name="T32" fmla="*/ 79 w 82"/>
                <a:gd name="T33" fmla="*/ 17 h 35"/>
                <a:gd name="T34" fmla="*/ 77 w 82"/>
                <a:gd name="T35" fmla="*/ 22 h 35"/>
                <a:gd name="T36" fmla="*/ 71 w 82"/>
                <a:gd name="T37" fmla="*/ 24 h 35"/>
                <a:gd name="T38" fmla="*/ 69 w 82"/>
                <a:gd name="T39" fmla="*/ 22 h 35"/>
                <a:gd name="T40" fmla="*/ 66 w 82"/>
                <a:gd name="T41" fmla="*/ 20 h 35"/>
                <a:gd name="T42" fmla="*/ 61 w 82"/>
                <a:gd name="T43" fmla="*/ 20 h 35"/>
                <a:gd name="T44" fmla="*/ 55 w 82"/>
                <a:gd name="T45" fmla="*/ 20 h 35"/>
                <a:gd name="T46" fmla="*/ 50 w 82"/>
                <a:gd name="T47" fmla="*/ 25 h 35"/>
                <a:gd name="T48" fmla="*/ 44 w 82"/>
                <a:gd name="T49" fmla="*/ 28 h 35"/>
                <a:gd name="T50" fmla="*/ 41 w 82"/>
                <a:gd name="T51" fmla="*/ 25 h 35"/>
                <a:gd name="T52" fmla="*/ 38 w 82"/>
                <a:gd name="T53" fmla="*/ 28 h 35"/>
                <a:gd name="T54" fmla="*/ 28 w 82"/>
                <a:gd name="T55" fmla="*/ 30 h 35"/>
                <a:gd name="T56" fmla="*/ 28 w 82"/>
                <a:gd name="T57" fmla="*/ 33 h 35"/>
                <a:gd name="T58" fmla="*/ 24 w 82"/>
                <a:gd name="T59" fmla="*/ 35 h 35"/>
                <a:gd name="T60" fmla="*/ 14 w 82"/>
                <a:gd name="T61" fmla="*/ 35 h 35"/>
                <a:gd name="T62" fmla="*/ 8 w 82"/>
                <a:gd name="T63" fmla="*/ 30 h 35"/>
                <a:gd name="T64" fmla="*/ 5 w 82"/>
                <a:gd name="T65" fmla="*/ 30 h 35"/>
                <a:gd name="T66" fmla="*/ 3 w 82"/>
                <a:gd name="T67" fmla="*/ 28 h 35"/>
                <a:gd name="T68" fmla="*/ 0 w 82"/>
                <a:gd name="T69" fmla="*/ 22 h 35"/>
                <a:gd name="T70" fmla="*/ 1 w 82"/>
                <a:gd name="T71" fmla="*/ 19 h 35"/>
                <a:gd name="T72" fmla="*/ 3 w 82"/>
                <a:gd name="T73" fmla="*/ 16 h 35"/>
                <a:gd name="T74" fmla="*/ 6 w 82"/>
                <a:gd name="T75" fmla="*/ 14 h 35"/>
                <a:gd name="T76" fmla="*/ 14 w 82"/>
                <a:gd name="T77" fmla="*/ 14 h 35"/>
                <a:gd name="T78" fmla="*/ 16 w 82"/>
                <a:gd name="T79" fmla="*/ 11 h 35"/>
                <a:gd name="T80" fmla="*/ 19 w 82"/>
                <a:gd name="T81" fmla="*/ 11 h 35"/>
                <a:gd name="T82" fmla="*/ 19 w 82"/>
                <a:gd name="T83" fmla="*/ 8 h 35"/>
                <a:gd name="T84" fmla="*/ 22 w 82"/>
                <a:gd name="T85" fmla="*/ 5 h 35"/>
                <a:gd name="T86" fmla="*/ 25 w 82"/>
                <a:gd name="T87" fmla="*/ 3 h 35"/>
                <a:gd name="T88" fmla="*/ 28 w 82"/>
                <a:gd name="T89" fmla="*/ 2 h 35"/>
                <a:gd name="T90" fmla="*/ 30 w 82"/>
                <a:gd name="T91" fmla="*/ 2 h 35"/>
                <a:gd name="T92" fmla="*/ 33 w 82"/>
                <a:gd name="T93" fmla="*/ 5 h 35"/>
                <a:gd name="T94" fmla="*/ 38 w 82"/>
                <a:gd name="T9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2" h="35">
                  <a:moveTo>
                    <a:pt x="38" y="0"/>
                  </a:moveTo>
                  <a:lnTo>
                    <a:pt x="38" y="0"/>
                  </a:lnTo>
                  <a:lnTo>
                    <a:pt x="39" y="2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7" y="8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4" y="5"/>
                  </a:lnTo>
                  <a:lnTo>
                    <a:pt x="55" y="5"/>
                  </a:lnTo>
                  <a:lnTo>
                    <a:pt x="57" y="5"/>
                  </a:lnTo>
                  <a:lnTo>
                    <a:pt x="57" y="5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72" y="5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82" y="9"/>
                  </a:lnTo>
                  <a:lnTo>
                    <a:pt x="82" y="9"/>
                  </a:lnTo>
                  <a:lnTo>
                    <a:pt x="82" y="11"/>
                  </a:lnTo>
                  <a:lnTo>
                    <a:pt x="82" y="11"/>
                  </a:lnTo>
                  <a:lnTo>
                    <a:pt x="80" y="13"/>
                  </a:lnTo>
                  <a:lnTo>
                    <a:pt x="80" y="14"/>
                  </a:lnTo>
                  <a:lnTo>
                    <a:pt x="80" y="16"/>
                  </a:lnTo>
                  <a:lnTo>
                    <a:pt x="79" y="17"/>
                  </a:lnTo>
                  <a:lnTo>
                    <a:pt x="77" y="19"/>
                  </a:lnTo>
                  <a:lnTo>
                    <a:pt x="77" y="22"/>
                  </a:lnTo>
                  <a:lnTo>
                    <a:pt x="77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3" y="20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5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50" y="25"/>
                  </a:lnTo>
                  <a:lnTo>
                    <a:pt x="47" y="25"/>
                  </a:lnTo>
                  <a:lnTo>
                    <a:pt x="46" y="27"/>
                  </a:lnTo>
                  <a:lnTo>
                    <a:pt x="44" y="28"/>
                  </a:lnTo>
                  <a:lnTo>
                    <a:pt x="42" y="27"/>
                  </a:lnTo>
                  <a:lnTo>
                    <a:pt x="41" y="27"/>
                  </a:lnTo>
                  <a:lnTo>
                    <a:pt x="41" y="25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28"/>
                  </a:lnTo>
                  <a:lnTo>
                    <a:pt x="35" y="28"/>
                  </a:lnTo>
                  <a:lnTo>
                    <a:pt x="30" y="28"/>
                  </a:lnTo>
                  <a:lnTo>
                    <a:pt x="28" y="30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7" y="35"/>
                  </a:lnTo>
                  <a:lnTo>
                    <a:pt x="24" y="35"/>
                  </a:lnTo>
                  <a:lnTo>
                    <a:pt x="19" y="35"/>
                  </a:lnTo>
                  <a:lnTo>
                    <a:pt x="16" y="35"/>
                  </a:lnTo>
                  <a:lnTo>
                    <a:pt x="14" y="35"/>
                  </a:lnTo>
                  <a:lnTo>
                    <a:pt x="11" y="33"/>
                  </a:lnTo>
                  <a:lnTo>
                    <a:pt x="9" y="31"/>
                  </a:lnTo>
                  <a:lnTo>
                    <a:pt x="8" y="30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30"/>
                  </a:lnTo>
                  <a:lnTo>
                    <a:pt x="3" y="28"/>
                  </a:lnTo>
                  <a:lnTo>
                    <a:pt x="1" y="27"/>
                  </a:lnTo>
                  <a:lnTo>
                    <a:pt x="0" y="24"/>
                  </a:lnTo>
                  <a:lnTo>
                    <a:pt x="0" y="22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9" y="11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3"/>
                  </a:lnTo>
                  <a:lnTo>
                    <a:pt x="31" y="5"/>
                  </a:lnTo>
                  <a:lnTo>
                    <a:pt x="33" y="5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1" name="Freeform 57">
              <a:extLst>
                <a:ext uri="{FF2B5EF4-FFF2-40B4-BE49-F238E27FC236}">
                  <a16:creationId xmlns:a16="http://schemas.microsoft.com/office/drawing/2014/main" id="{785178AB-B08D-4924-80DF-B059DE2FD8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59556" y="4638134"/>
              <a:ext cx="245602" cy="230008"/>
            </a:xfrm>
            <a:custGeom>
              <a:avLst/>
              <a:gdLst>
                <a:gd name="T0" fmla="*/ 124 w 126"/>
                <a:gd name="T1" fmla="*/ 116 h 118"/>
                <a:gd name="T2" fmla="*/ 126 w 126"/>
                <a:gd name="T3" fmla="*/ 116 h 118"/>
                <a:gd name="T4" fmla="*/ 126 w 126"/>
                <a:gd name="T5" fmla="*/ 118 h 118"/>
                <a:gd name="T6" fmla="*/ 126 w 126"/>
                <a:gd name="T7" fmla="*/ 118 h 118"/>
                <a:gd name="T8" fmla="*/ 124 w 126"/>
                <a:gd name="T9" fmla="*/ 118 h 118"/>
                <a:gd name="T10" fmla="*/ 124 w 126"/>
                <a:gd name="T11" fmla="*/ 118 h 118"/>
                <a:gd name="T12" fmla="*/ 124 w 126"/>
                <a:gd name="T13" fmla="*/ 116 h 118"/>
                <a:gd name="T14" fmla="*/ 0 w 126"/>
                <a:gd name="T15" fmla="*/ 0 h 118"/>
                <a:gd name="T16" fmla="*/ 0 w 126"/>
                <a:gd name="T17" fmla="*/ 0 h 118"/>
                <a:gd name="T18" fmla="*/ 0 w 126"/>
                <a:gd name="T19" fmla="*/ 0 h 118"/>
                <a:gd name="T20" fmla="*/ 2 w 126"/>
                <a:gd name="T21" fmla="*/ 0 h 118"/>
                <a:gd name="T22" fmla="*/ 2 w 126"/>
                <a:gd name="T23" fmla="*/ 1 h 118"/>
                <a:gd name="T24" fmla="*/ 0 w 126"/>
                <a:gd name="T25" fmla="*/ 1 h 118"/>
                <a:gd name="T26" fmla="*/ 0 w 126"/>
                <a:gd name="T27" fmla="*/ 1 h 118"/>
                <a:gd name="T28" fmla="*/ 0 w 126"/>
                <a:gd name="T29" fmla="*/ 1 h 118"/>
                <a:gd name="T30" fmla="*/ 0 w 126"/>
                <a:gd name="T31" fmla="*/ 1 h 118"/>
                <a:gd name="T32" fmla="*/ 0 w 126"/>
                <a:gd name="T33" fmla="*/ 0 h 118"/>
                <a:gd name="T34" fmla="*/ 0 w 12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8">
                  <a:moveTo>
                    <a:pt x="124" y="116"/>
                  </a:moveTo>
                  <a:lnTo>
                    <a:pt x="126" y="116"/>
                  </a:lnTo>
                  <a:lnTo>
                    <a:pt x="126" y="118"/>
                  </a:lnTo>
                  <a:lnTo>
                    <a:pt x="126" y="118"/>
                  </a:lnTo>
                  <a:lnTo>
                    <a:pt x="124" y="118"/>
                  </a:lnTo>
                  <a:lnTo>
                    <a:pt x="124" y="118"/>
                  </a:lnTo>
                  <a:lnTo>
                    <a:pt x="124" y="116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2" name="Freeform 58">
              <a:extLst>
                <a:ext uri="{FF2B5EF4-FFF2-40B4-BE49-F238E27FC236}">
                  <a16:creationId xmlns:a16="http://schemas.microsoft.com/office/drawing/2014/main" id="{488BA97B-E1C2-4901-9BEF-A4918168F4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84928" y="4376939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0 h 3"/>
                <a:gd name="T4" fmla="*/ 5 w 5"/>
                <a:gd name="T5" fmla="*/ 0 h 3"/>
                <a:gd name="T6" fmla="*/ 5 w 5"/>
                <a:gd name="T7" fmla="*/ 1 h 3"/>
                <a:gd name="T8" fmla="*/ 5 w 5"/>
                <a:gd name="T9" fmla="*/ 1 h 3"/>
                <a:gd name="T10" fmla="*/ 3 w 5"/>
                <a:gd name="T11" fmla="*/ 3 h 3"/>
                <a:gd name="T12" fmla="*/ 0 w 5"/>
                <a:gd name="T13" fmla="*/ 1 h 3"/>
                <a:gd name="T14" fmla="*/ 2 w 5"/>
                <a:gd name="T15" fmla="*/ 0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0"/>
                  </a:lnTo>
                  <a:lnTo>
                    <a:pt x="5" y="0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3" name="Freeform 59">
              <a:extLst>
                <a:ext uri="{FF2B5EF4-FFF2-40B4-BE49-F238E27FC236}">
                  <a16:creationId xmlns:a16="http://schemas.microsoft.com/office/drawing/2014/main" id="{C8C3F29D-459A-4770-8110-01A5BFF7BB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78818" y="2082704"/>
              <a:ext cx="366454" cy="598412"/>
            </a:xfrm>
            <a:custGeom>
              <a:avLst/>
              <a:gdLst>
                <a:gd name="T0" fmla="*/ 77 w 188"/>
                <a:gd name="T1" fmla="*/ 288 h 307"/>
                <a:gd name="T2" fmla="*/ 83 w 188"/>
                <a:gd name="T3" fmla="*/ 269 h 307"/>
                <a:gd name="T4" fmla="*/ 110 w 188"/>
                <a:gd name="T5" fmla="*/ 265 h 307"/>
                <a:gd name="T6" fmla="*/ 102 w 188"/>
                <a:gd name="T7" fmla="*/ 276 h 307"/>
                <a:gd name="T8" fmla="*/ 102 w 188"/>
                <a:gd name="T9" fmla="*/ 261 h 307"/>
                <a:gd name="T10" fmla="*/ 118 w 188"/>
                <a:gd name="T11" fmla="*/ 254 h 307"/>
                <a:gd name="T12" fmla="*/ 104 w 188"/>
                <a:gd name="T13" fmla="*/ 231 h 307"/>
                <a:gd name="T14" fmla="*/ 107 w 188"/>
                <a:gd name="T15" fmla="*/ 222 h 307"/>
                <a:gd name="T16" fmla="*/ 147 w 188"/>
                <a:gd name="T17" fmla="*/ 6 h 307"/>
                <a:gd name="T18" fmla="*/ 169 w 188"/>
                <a:gd name="T19" fmla="*/ 16 h 307"/>
                <a:gd name="T20" fmla="*/ 178 w 188"/>
                <a:gd name="T21" fmla="*/ 30 h 307"/>
                <a:gd name="T22" fmla="*/ 181 w 188"/>
                <a:gd name="T23" fmla="*/ 39 h 307"/>
                <a:gd name="T24" fmla="*/ 184 w 188"/>
                <a:gd name="T25" fmla="*/ 52 h 307"/>
                <a:gd name="T26" fmla="*/ 181 w 188"/>
                <a:gd name="T27" fmla="*/ 63 h 307"/>
                <a:gd name="T28" fmla="*/ 184 w 188"/>
                <a:gd name="T29" fmla="*/ 79 h 307"/>
                <a:gd name="T30" fmla="*/ 164 w 188"/>
                <a:gd name="T31" fmla="*/ 79 h 307"/>
                <a:gd name="T32" fmla="*/ 158 w 188"/>
                <a:gd name="T33" fmla="*/ 83 h 307"/>
                <a:gd name="T34" fmla="*/ 151 w 188"/>
                <a:gd name="T35" fmla="*/ 88 h 307"/>
                <a:gd name="T36" fmla="*/ 148 w 188"/>
                <a:gd name="T37" fmla="*/ 91 h 307"/>
                <a:gd name="T38" fmla="*/ 147 w 188"/>
                <a:gd name="T39" fmla="*/ 104 h 307"/>
                <a:gd name="T40" fmla="*/ 134 w 188"/>
                <a:gd name="T41" fmla="*/ 126 h 307"/>
                <a:gd name="T42" fmla="*/ 121 w 188"/>
                <a:gd name="T43" fmla="*/ 134 h 307"/>
                <a:gd name="T44" fmla="*/ 110 w 188"/>
                <a:gd name="T45" fmla="*/ 140 h 307"/>
                <a:gd name="T46" fmla="*/ 106 w 188"/>
                <a:gd name="T47" fmla="*/ 146 h 307"/>
                <a:gd name="T48" fmla="*/ 98 w 188"/>
                <a:gd name="T49" fmla="*/ 146 h 307"/>
                <a:gd name="T50" fmla="*/ 96 w 188"/>
                <a:gd name="T51" fmla="*/ 156 h 307"/>
                <a:gd name="T52" fmla="*/ 93 w 188"/>
                <a:gd name="T53" fmla="*/ 162 h 307"/>
                <a:gd name="T54" fmla="*/ 87 w 188"/>
                <a:gd name="T55" fmla="*/ 173 h 307"/>
                <a:gd name="T56" fmla="*/ 87 w 188"/>
                <a:gd name="T57" fmla="*/ 186 h 307"/>
                <a:gd name="T58" fmla="*/ 93 w 188"/>
                <a:gd name="T59" fmla="*/ 198 h 307"/>
                <a:gd name="T60" fmla="*/ 107 w 188"/>
                <a:gd name="T61" fmla="*/ 208 h 307"/>
                <a:gd name="T62" fmla="*/ 109 w 188"/>
                <a:gd name="T63" fmla="*/ 219 h 307"/>
                <a:gd name="T64" fmla="*/ 102 w 188"/>
                <a:gd name="T65" fmla="*/ 225 h 307"/>
                <a:gd name="T66" fmla="*/ 104 w 188"/>
                <a:gd name="T67" fmla="*/ 228 h 307"/>
                <a:gd name="T68" fmla="*/ 87 w 188"/>
                <a:gd name="T69" fmla="*/ 238 h 307"/>
                <a:gd name="T70" fmla="*/ 83 w 188"/>
                <a:gd name="T71" fmla="*/ 242 h 307"/>
                <a:gd name="T72" fmla="*/ 79 w 188"/>
                <a:gd name="T73" fmla="*/ 260 h 307"/>
                <a:gd name="T74" fmla="*/ 76 w 188"/>
                <a:gd name="T75" fmla="*/ 280 h 307"/>
                <a:gd name="T76" fmla="*/ 57 w 188"/>
                <a:gd name="T77" fmla="*/ 291 h 307"/>
                <a:gd name="T78" fmla="*/ 44 w 188"/>
                <a:gd name="T79" fmla="*/ 299 h 307"/>
                <a:gd name="T80" fmla="*/ 27 w 188"/>
                <a:gd name="T81" fmla="*/ 302 h 307"/>
                <a:gd name="T82" fmla="*/ 24 w 188"/>
                <a:gd name="T83" fmla="*/ 290 h 307"/>
                <a:gd name="T84" fmla="*/ 22 w 188"/>
                <a:gd name="T85" fmla="*/ 280 h 307"/>
                <a:gd name="T86" fmla="*/ 8 w 188"/>
                <a:gd name="T87" fmla="*/ 258 h 307"/>
                <a:gd name="T88" fmla="*/ 1 w 188"/>
                <a:gd name="T89" fmla="*/ 235 h 307"/>
                <a:gd name="T90" fmla="*/ 8 w 188"/>
                <a:gd name="T91" fmla="*/ 231 h 307"/>
                <a:gd name="T92" fmla="*/ 13 w 188"/>
                <a:gd name="T93" fmla="*/ 213 h 307"/>
                <a:gd name="T94" fmla="*/ 19 w 188"/>
                <a:gd name="T95" fmla="*/ 195 h 307"/>
                <a:gd name="T96" fmla="*/ 25 w 188"/>
                <a:gd name="T97" fmla="*/ 183 h 307"/>
                <a:gd name="T98" fmla="*/ 17 w 188"/>
                <a:gd name="T99" fmla="*/ 161 h 307"/>
                <a:gd name="T100" fmla="*/ 13 w 188"/>
                <a:gd name="T101" fmla="*/ 137 h 307"/>
                <a:gd name="T102" fmla="*/ 31 w 188"/>
                <a:gd name="T103" fmla="*/ 120 h 307"/>
                <a:gd name="T104" fmla="*/ 36 w 188"/>
                <a:gd name="T105" fmla="*/ 107 h 307"/>
                <a:gd name="T106" fmla="*/ 50 w 188"/>
                <a:gd name="T107" fmla="*/ 75 h 307"/>
                <a:gd name="T108" fmla="*/ 74 w 188"/>
                <a:gd name="T109" fmla="*/ 50 h 307"/>
                <a:gd name="T110" fmla="*/ 79 w 188"/>
                <a:gd name="T111" fmla="*/ 35 h 307"/>
                <a:gd name="T112" fmla="*/ 101 w 188"/>
                <a:gd name="T113" fmla="*/ 17 h 307"/>
                <a:gd name="T114" fmla="*/ 126 w 188"/>
                <a:gd name="T115" fmla="*/ 16 h 307"/>
                <a:gd name="T116" fmla="*/ 132 w 188"/>
                <a:gd name="T117" fmla="*/ 1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8" h="307">
                  <a:moveTo>
                    <a:pt x="85" y="266"/>
                  </a:moveTo>
                  <a:lnTo>
                    <a:pt x="85" y="268"/>
                  </a:lnTo>
                  <a:lnTo>
                    <a:pt x="87" y="268"/>
                  </a:lnTo>
                  <a:lnTo>
                    <a:pt x="85" y="268"/>
                  </a:lnTo>
                  <a:lnTo>
                    <a:pt x="85" y="269"/>
                  </a:lnTo>
                  <a:lnTo>
                    <a:pt x="85" y="269"/>
                  </a:lnTo>
                  <a:lnTo>
                    <a:pt x="83" y="274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77" y="288"/>
                  </a:lnTo>
                  <a:lnTo>
                    <a:pt x="77" y="290"/>
                  </a:lnTo>
                  <a:lnTo>
                    <a:pt x="76" y="290"/>
                  </a:lnTo>
                  <a:lnTo>
                    <a:pt x="76" y="288"/>
                  </a:lnTo>
                  <a:lnTo>
                    <a:pt x="76" y="285"/>
                  </a:lnTo>
                  <a:lnTo>
                    <a:pt x="76" y="283"/>
                  </a:lnTo>
                  <a:lnTo>
                    <a:pt x="79" y="277"/>
                  </a:lnTo>
                  <a:lnTo>
                    <a:pt x="80" y="276"/>
                  </a:lnTo>
                  <a:lnTo>
                    <a:pt x="82" y="272"/>
                  </a:lnTo>
                  <a:lnTo>
                    <a:pt x="83" y="271"/>
                  </a:lnTo>
                  <a:lnTo>
                    <a:pt x="83" y="269"/>
                  </a:lnTo>
                  <a:lnTo>
                    <a:pt x="85" y="268"/>
                  </a:lnTo>
                  <a:lnTo>
                    <a:pt x="85" y="266"/>
                  </a:lnTo>
                  <a:close/>
                  <a:moveTo>
                    <a:pt x="112" y="255"/>
                  </a:moveTo>
                  <a:lnTo>
                    <a:pt x="113" y="255"/>
                  </a:lnTo>
                  <a:lnTo>
                    <a:pt x="115" y="257"/>
                  </a:lnTo>
                  <a:lnTo>
                    <a:pt x="113" y="257"/>
                  </a:lnTo>
                  <a:lnTo>
                    <a:pt x="112" y="258"/>
                  </a:lnTo>
                  <a:lnTo>
                    <a:pt x="112" y="258"/>
                  </a:lnTo>
                  <a:lnTo>
                    <a:pt x="110" y="260"/>
                  </a:lnTo>
                  <a:lnTo>
                    <a:pt x="110" y="265"/>
                  </a:lnTo>
                  <a:lnTo>
                    <a:pt x="112" y="266"/>
                  </a:lnTo>
                  <a:lnTo>
                    <a:pt x="112" y="266"/>
                  </a:lnTo>
                  <a:lnTo>
                    <a:pt x="110" y="266"/>
                  </a:lnTo>
                  <a:lnTo>
                    <a:pt x="110" y="268"/>
                  </a:lnTo>
                  <a:lnTo>
                    <a:pt x="109" y="269"/>
                  </a:lnTo>
                  <a:lnTo>
                    <a:pt x="107" y="269"/>
                  </a:lnTo>
                  <a:lnTo>
                    <a:pt x="106" y="271"/>
                  </a:lnTo>
                  <a:lnTo>
                    <a:pt x="104" y="272"/>
                  </a:lnTo>
                  <a:lnTo>
                    <a:pt x="104" y="274"/>
                  </a:lnTo>
                  <a:lnTo>
                    <a:pt x="102" y="276"/>
                  </a:lnTo>
                  <a:lnTo>
                    <a:pt x="101" y="276"/>
                  </a:lnTo>
                  <a:lnTo>
                    <a:pt x="102" y="274"/>
                  </a:lnTo>
                  <a:lnTo>
                    <a:pt x="102" y="272"/>
                  </a:lnTo>
                  <a:lnTo>
                    <a:pt x="102" y="271"/>
                  </a:lnTo>
                  <a:lnTo>
                    <a:pt x="101" y="269"/>
                  </a:lnTo>
                  <a:lnTo>
                    <a:pt x="101" y="268"/>
                  </a:lnTo>
                  <a:lnTo>
                    <a:pt x="101" y="266"/>
                  </a:lnTo>
                  <a:lnTo>
                    <a:pt x="101" y="265"/>
                  </a:lnTo>
                  <a:lnTo>
                    <a:pt x="101" y="263"/>
                  </a:lnTo>
                  <a:lnTo>
                    <a:pt x="102" y="261"/>
                  </a:lnTo>
                  <a:lnTo>
                    <a:pt x="102" y="260"/>
                  </a:lnTo>
                  <a:lnTo>
                    <a:pt x="106" y="258"/>
                  </a:lnTo>
                  <a:lnTo>
                    <a:pt x="107" y="257"/>
                  </a:lnTo>
                  <a:lnTo>
                    <a:pt x="109" y="257"/>
                  </a:lnTo>
                  <a:lnTo>
                    <a:pt x="110" y="257"/>
                  </a:lnTo>
                  <a:lnTo>
                    <a:pt x="112" y="255"/>
                  </a:lnTo>
                  <a:lnTo>
                    <a:pt x="112" y="255"/>
                  </a:lnTo>
                  <a:close/>
                  <a:moveTo>
                    <a:pt x="115" y="254"/>
                  </a:moveTo>
                  <a:lnTo>
                    <a:pt x="118" y="254"/>
                  </a:lnTo>
                  <a:lnTo>
                    <a:pt x="118" y="254"/>
                  </a:lnTo>
                  <a:lnTo>
                    <a:pt x="115" y="255"/>
                  </a:lnTo>
                  <a:lnTo>
                    <a:pt x="115" y="257"/>
                  </a:lnTo>
                  <a:lnTo>
                    <a:pt x="115" y="255"/>
                  </a:lnTo>
                  <a:lnTo>
                    <a:pt x="113" y="255"/>
                  </a:lnTo>
                  <a:lnTo>
                    <a:pt x="115" y="254"/>
                  </a:lnTo>
                  <a:close/>
                  <a:moveTo>
                    <a:pt x="106" y="230"/>
                  </a:moveTo>
                  <a:lnTo>
                    <a:pt x="106" y="230"/>
                  </a:lnTo>
                  <a:lnTo>
                    <a:pt x="106" y="231"/>
                  </a:lnTo>
                  <a:lnTo>
                    <a:pt x="104" y="231"/>
                  </a:lnTo>
                  <a:lnTo>
                    <a:pt x="104" y="231"/>
                  </a:lnTo>
                  <a:lnTo>
                    <a:pt x="104" y="230"/>
                  </a:lnTo>
                  <a:lnTo>
                    <a:pt x="104" y="230"/>
                  </a:lnTo>
                  <a:lnTo>
                    <a:pt x="106" y="230"/>
                  </a:lnTo>
                  <a:close/>
                  <a:moveTo>
                    <a:pt x="109" y="220"/>
                  </a:moveTo>
                  <a:lnTo>
                    <a:pt x="109" y="220"/>
                  </a:lnTo>
                  <a:lnTo>
                    <a:pt x="109" y="220"/>
                  </a:lnTo>
                  <a:lnTo>
                    <a:pt x="109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0"/>
                  </a:lnTo>
                  <a:lnTo>
                    <a:pt x="109" y="220"/>
                  </a:lnTo>
                  <a:close/>
                  <a:moveTo>
                    <a:pt x="137" y="0"/>
                  </a:move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3"/>
                  </a:lnTo>
                  <a:lnTo>
                    <a:pt x="145" y="5"/>
                  </a:lnTo>
                  <a:lnTo>
                    <a:pt x="147" y="6"/>
                  </a:lnTo>
                  <a:lnTo>
                    <a:pt x="148" y="8"/>
                  </a:lnTo>
                  <a:lnTo>
                    <a:pt x="150" y="8"/>
                  </a:lnTo>
                  <a:lnTo>
                    <a:pt x="151" y="9"/>
                  </a:lnTo>
                  <a:lnTo>
                    <a:pt x="153" y="11"/>
                  </a:lnTo>
                  <a:lnTo>
                    <a:pt x="154" y="11"/>
                  </a:lnTo>
                  <a:lnTo>
                    <a:pt x="156" y="12"/>
                  </a:lnTo>
                  <a:lnTo>
                    <a:pt x="159" y="14"/>
                  </a:lnTo>
                  <a:lnTo>
                    <a:pt x="162" y="14"/>
                  </a:lnTo>
                  <a:lnTo>
                    <a:pt x="169" y="16"/>
                  </a:lnTo>
                  <a:lnTo>
                    <a:pt x="169" y="16"/>
                  </a:lnTo>
                  <a:lnTo>
                    <a:pt x="170" y="17"/>
                  </a:lnTo>
                  <a:lnTo>
                    <a:pt x="173" y="19"/>
                  </a:lnTo>
                  <a:lnTo>
                    <a:pt x="173" y="22"/>
                  </a:lnTo>
                  <a:lnTo>
                    <a:pt x="177" y="22"/>
                  </a:lnTo>
                  <a:lnTo>
                    <a:pt x="177" y="23"/>
                  </a:lnTo>
                  <a:lnTo>
                    <a:pt x="178" y="25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78" y="28"/>
                  </a:lnTo>
                  <a:lnTo>
                    <a:pt x="178" y="30"/>
                  </a:lnTo>
                  <a:lnTo>
                    <a:pt x="178" y="33"/>
                  </a:lnTo>
                  <a:lnTo>
                    <a:pt x="180" y="35"/>
                  </a:lnTo>
                  <a:lnTo>
                    <a:pt x="180" y="36"/>
                  </a:lnTo>
                  <a:lnTo>
                    <a:pt x="178" y="36"/>
                  </a:lnTo>
                  <a:lnTo>
                    <a:pt x="178" y="38"/>
                  </a:lnTo>
                  <a:lnTo>
                    <a:pt x="178" y="38"/>
                  </a:lnTo>
                  <a:lnTo>
                    <a:pt x="178" y="39"/>
                  </a:lnTo>
                  <a:lnTo>
                    <a:pt x="178" y="39"/>
                  </a:lnTo>
                  <a:lnTo>
                    <a:pt x="180" y="39"/>
                  </a:lnTo>
                  <a:lnTo>
                    <a:pt x="181" y="39"/>
                  </a:lnTo>
                  <a:lnTo>
                    <a:pt x="181" y="39"/>
                  </a:lnTo>
                  <a:lnTo>
                    <a:pt x="183" y="42"/>
                  </a:lnTo>
                  <a:lnTo>
                    <a:pt x="183" y="42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1" y="47"/>
                  </a:lnTo>
                  <a:lnTo>
                    <a:pt x="181" y="49"/>
                  </a:lnTo>
                  <a:lnTo>
                    <a:pt x="183" y="50"/>
                  </a:lnTo>
                  <a:lnTo>
                    <a:pt x="184" y="52"/>
                  </a:lnTo>
                  <a:lnTo>
                    <a:pt x="184" y="53"/>
                  </a:lnTo>
                  <a:lnTo>
                    <a:pt x="186" y="53"/>
                  </a:lnTo>
                  <a:lnTo>
                    <a:pt x="186" y="55"/>
                  </a:lnTo>
                  <a:lnTo>
                    <a:pt x="184" y="55"/>
                  </a:lnTo>
                  <a:lnTo>
                    <a:pt x="184" y="57"/>
                  </a:lnTo>
                  <a:lnTo>
                    <a:pt x="184" y="60"/>
                  </a:lnTo>
                  <a:lnTo>
                    <a:pt x="184" y="60"/>
                  </a:lnTo>
                  <a:lnTo>
                    <a:pt x="183" y="61"/>
                  </a:lnTo>
                  <a:lnTo>
                    <a:pt x="181" y="63"/>
                  </a:lnTo>
                  <a:lnTo>
                    <a:pt x="181" y="63"/>
                  </a:lnTo>
                  <a:lnTo>
                    <a:pt x="181" y="64"/>
                  </a:lnTo>
                  <a:lnTo>
                    <a:pt x="181" y="68"/>
                  </a:lnTo>
                  <a:lnTo>
                    <a:pt x="181" y="68"/>
                  </a:lnTo>
                  <a:lnTo>
                    <a:pt x="181" y="69"/>
                  </a:lnTo>
                  <a:lnTo>
                    <a:pt x="183" y="69"/>
                  </a:lnTo>
                  <a:lnTo>
                    <a:pt x="184" y="71"/>
                  </a:lnTo>
                  <a:lnTo>
                    <a:pt x="186" y="72"/>
                  </a:lnTo>
                  <a:lnTo>
                    <a:pt x="186" y="74"/>
                  </a:lnTo>
                  <a:lnTo>
                    <a:pt x="188" y="79"/>
                  </a:lnTo>
                  <a:lnTo>
                    <a:pt x="184" y="79"/>
                  </a:lnTo>
                  <a:lnTo>
                    <a:pt x="181" y="79"/>
                  </a:lnTo>
                  <a:lnTo>
                    <a:pt x="180" y="79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0"/>
                  </a:lnTo>
                  <a:lnTo>
                    <a:pt x="173" y="80"/>
                  </a:lnTo>
                  <a:lnTo>
                    <a:pt x="170" y="79"/>
                  </a:lnTo>
                  <a:lnTo>
                    <a:pt x="167" y="77"/>
                  </a:lnTo>
                  <a:lnTo>
                    <a:pt x="165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2" y="77"/>
                  </a:lnTo>
                  <a:lnTo>
                    <a:pt x="162" y="79"/>
                  </a:lnTo>
                  <a:lnTo>
                    <a:pt x="162" y="79"/>
                  </a:lnTo>
                  <a:lnTo>
                    <a:pt x="161" y="80"/>
                  </a:lnTo>
                  <a:lnTo>
                    <a:pt x="161" y="80"/>
                  </a:lnTo>
                  <a:lnTo>
                    <a:pt x="161" y="83"/>
                  </a:lnTo>
                  <a:lnTo>
                    <a:pt x="161" y="83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6" y="87"/>
                  </a:lnTo>
                  <a:lnTo>
                    <a:pt x="156" y="87"/>
                  </a:lnTo>
                  <a:lnTo>
                    <a:pt x="156" y="88"/>
                  </a:lnTo>
                  <a:lnTo>
                    <a:pt x="154" y="88"/>
                  </a:lnTo>
                  <a:lnTo>
                    <a:pt x="153" y="88"/>
                  </a:lnTo>
                  <a:lnTo>
                    <a:pt x="151" y="88"/>
                  </a:lnTo>
                  <a:lnTo>
                    <a:pt x="150" y="88"/>
                  </a:lnTo>
                  <a:lnTo>
                    <a:pt x="150" y="90"/>
                  </a:lnTo>
                  <a:lnTo>
                    <a:pt x="150" y="90"/>
                  </a:lnTo>
                  <a:lnTo>
                    <a:pt x="151" y="90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48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50" y="93"/>
                  </a:lnTo>
                  <a:lnTo>
                    <a:pt x="150" y="93"/>
                  </a:lnTo>
                  <a:lnTo>
                    <a:pt x="151" y="94"/>
                  </a:lnTo>
                  <a:lnTo>
                    <a:pt x="151" y="94"/>
                  </a:lnTo>
                  <a:lnTo>
                    <a:pt x="148" y="98"/>
                  </a:lnTo>
                  <a:lnTo>
                    <a:pt x="147" y="99"/>
                  </a:lnTo>
                  <a:lnTo>
                    <a:pt x="145" y="101"/>
                  </a:lnTo>
                  <a:lnTo>
                    <a:pt x="145" y="102"/>
                  </a:lnTo>
                  <a:lnTo>
                    <a:pt x="145" y="104"/>
                  </a:lnTo>
                  <a:lnTo>
                    <a:pt x="147" y="104"/>
                  </a:lnTo>
                  <a:lnTo>
                    <a:pt x="147" y="107"/>
                  </a:lnTo>
                  <a:lnTo>
                    <a:pt x="148" y="109"/>
                  </a:lnTo>
                  <a:lnTo>
                    <a:pt x="150" y="110"/>
                  </a:lnTo>
                  <a:lnTo>
                    <a:pt x="150" y="112"/>
                  </a:lnTo>
                  <a:lnTo>
                    <a:pt x="150" y="112"/>
                  </a:lnTo>
                  <a:lnTo>
                    <a:pt x="147" y="115"/>
                  </a:lnTo>
                  <a:lnTo>
                    <a:pt x="142" y="116"/>
                  </a:lnTo>
                  <a:lnTo>
                    <a:pt x="139" y="124"/>
                  </a:lnTo>
                  <a:lnTo>
                    <a:pt x="137" y="126"/>
                  </a:lnTo>
                  <a:lnTo>
                    <a:pt x="134" y="126"/>
                  </a:lnTo>
                  <a:lnTo>
                    <a:pt x="134" y="127"/>
                  </a:lnTo>
                  <a:lnTo>
                    <a:pt x="131" y="129"/>
                  </a:lnTo>
                  <a:lnTo>
                    <a:pt x="126" y="131"/>
                  </a:lnTo>
                  <a:lnTo>
                    <a:pt x="124" y="132"/>
                  </a:lnTo>
                  <a:lnTo>
                    <a:pt x="124" y="134"/>
                  </a:lnTo>
                  <a:lnTo>
                    <a:pt x="123" y="134"/>
                  </a:lnTo>
                  <a:lnTo>
                    <a:pt x="121" y="132"/>
                  </a:lnTo>
                  <a:lnTo>
                    <a:pt x="121" y="132"/>
                  </a:lnTo>
                  <a:lnTo>
                    <a:pt x="120" y="134"/>
                  </a:lnTo>
                  <a:lnTo>
                    <a:pt x="121" y="134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7" y="137"/>
                  </a:lnTo>
                  <a:lnTo>
                    <a:pt x="113" y="139"/>
                  </a:lnTo>
                  <a:lnTo>
                    <a:pt x="110" y="139"/>
                  </a:lnTo>
                  <a:lnTo>
                    <a:pt x="110" y="139"/>
                  </a:lnTo>
                  <a:lnTo>
                    <a:pt x="112" y="139"/>
                  </a:lnTo>
                  <a:lnTo>
                    <a:pt x="112" y="140"/>
                  </a:lnTo>
                  <a:lnTo>
                    <a:pt x="110" y="140"/>
                  </a:lnTo>
                  <a:lnTo>
                    <a:pt x="110" y="140"/>
                  </a:lnTo>
                  <a:lnTo>
                    <a:pt x="109" y="140"/>
                  </a:lnTo>
                  <a:lnTo>
                    <a:pt x="107" y="140"/>
                  </a:lnTo>
                  <a:lnTo>
                    <a:pt x="107" y="142"/>
                  </a:lnTo>
                  <a:lnTo>
                    <a:pt x="107" y="143"/>
                  </a:lnTo>
                  <a:lnTo>
                    <a:pt x="106" y="143"/>
                  </a:lnTo>
                  <a:lnTo>
                    <a:pt x="104" y="143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6" y="145"/>
                  </a:lnTo>
                  <a:lnTo>
                    <a:pt x="106" y="146"/>
                  </a:lnTo>
                  <a:lnTo>
                    <a:pt x="106" y="146"/>
                  </a:lnTo>
                  <a:lnTo>
                    <a:pt x="102" y="148"/>
                  </a:lnTo>
                  <a:lnTo>
                    <a:pt x="102" y="148"/>
                  </a:lnTo>
                  <a:lnTo>
                    <a:pt x="101" y="150"/>
                  </a:lnTo>
                  <a:lnTo>
                    <a:pt x="99" y="150"/>
                  </a:lnTo>
                  <a:lnTo>
                    <a:pt x="101" y="148"/>
                  </a:lnTo>
                  <a:lnTo>
                    <a:pt x="101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8"/>
                  </a:lnTo>
                  <a:lnTo>
                    <a:pt x="98" y="150"/>
                  </a:lnTo>
                  <a:lnTo>
                    <a:pt x="99" y="151"/>
                  </a:lnTo>
                  <a:lnTo>
                    <a:pt x="98" y="151"/>
                  </a:lnTo>
                  <a:lnTo>
                    <a:pt x="98" y="151"/>
                  </a:lnTo>
                  <a:lnTo>
                    <a:pt x="98" y="153"/>
                  </a:lnTo>
                  <a:lnTo>
                    <a:pt x="99" y="153"/>
                  </a:lnTo>
                  <a:lnTo>
                    <a:pt x="99" y="153"/>
                  </a:lnTo>
                  <a:lnTo>
                    <a:pt x="98" y="154"/>
                  </a:lnTo>
                  <a:lnTo>
                    <a:pt x="96" y="156"/>
                  </a:lnTo>
                  <a:lnTo>
                    <a:pt x="95" y="156"/>
                  </a:lnTo>
                  <a:lnTo>
                    <a:pt x="95" y="156"/>
                  </a:lnTo>
                  <a:lnTo>
                    <a:pt x="93" y="156"/>
                  </a:lnTo>
                  <a:lnTo>
                    <a:pt x="91" y="156"/>
                  </a:lnTo>
                  <a:lnTo>
                    <a:pt x="90" y="156"/>
                  </a:lnTo>
                  <a:lnTo>
                    <a:pt x="90" y="156"/>
                  </a:lnTo>
                  <a:lnTo>
                    <a:pt x="90" y="157"/>
                  </a:lnTo>
                  <a:lnTo>
                    <a:pt x="91" y="159"/>
                  </a:lnTo>
                  <a:lnTo>
                    <a:pt x="93" y="161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1" y="162"/>
                  </a:lnTo>
                  <a:lnTo>
                    <a:pt x="91" y="167"/>
                  </a:lnTo>
                  <a:lnTo>
                    <a:pt x="90" y="167"/>
                  </a:lnTo>
                  <a:lnTo>
                    <a:pt x="90" y="170"/>
                  </a:lnTo>
                  <a:lnTo>
                    <a:pt x="90" y="172"/>
                  </a:lnTo>
                  <a:lnTo>
                    <a:pt x="90" y="172"/>
                  </a:lnTo>
                  <a:lnTo>
                    <a:pt x="91" y="173"/>
                  </a:lnTo>
                  <a:lnTo>
                    <a:pt x="90" y="173"/>
                  </a:lnTo>
                  <a:lnTo>
                    <a:pt x="87" y="173"/>
                  </a:lnTo>
                  <a:lnTo>
                    <a:pt x="88" y="175"/>
                  </a:lnTo>
                  <a:lnTo>
                    <a:pt x="87" y="176"/>
                  </a:lnTo>
                  <a:lnTo>
                    <a:pt x="87" y="178"/>
                  </a:lnTo>
                  <a:lnTo>
                    <a:pt x="87" y="178"/>
                  </a:lnTo>
                  <a:lnTo>
                    <a:pt x="87" y="181"/>
                  </a:lnTo>
                  <a:lnTo>
                    <a:pt x="87" y="181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6"/>
                  </a:lnTo>
                  <a:lnTo>
                    <a:pt x="88" y="189"/>
                  </a:lnTo>
                  <a:lnTo>
                    <a:pt x="88" y="191"/>
                  </a:lnTo>
                  <a:lnTo>
                    <a:pt x="88" y="192"/>
                  </a:lnTo>
                  <a:lnTo>
                    <a:pt x="88" y="194"/>
                  </a:lnTo>
                  <a:lnTo>
                    <a:pt x="88" y="195"/>
                  </a:lnTo>
                  <a:lnTo>
                    <a:pt x="90" y="197"/>
                  </a:lnTo>
                  <a:lnTo>
                    <a:pt x="91" y="197"/>
                  </a:lnTo>
                  <a:lnTo>
                    <a:pt x="93" y="197"/>
                  </a:lnTo>
                  <a:lnTo>
                    <a:pt x="93" y="197"/>
                  </a:lnTo>
                  <a:lnTo>
                    <a:pt x="93" y="198"/>
                  </a:lnTo>
                  <a:lnTo>
                    <a:pt x="95" y="198"/>
                  </a:lnTo>
                  <a:lnTo>
                    <a:pt x="95" y="198"/>
                  </a:lnTo>
                  <a:lnTo>
                    <a:pt x="98" y="198"/>
                  </a:lnTo>
                  <a:lnTo>
                    <a:pt x="98" y="198"/>
                  </a:lnTo>
                  <a:lnTo>
                    <a:pt x="99" y="200"/>
                  </a:lnTo>
                  <a:lnTo>
                    <a:pt x="101" y="202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7" y="205"/>
                  </a:lnTo>
                  <a:lnTo>
                    <a:pt x="107" y="208"/>
                  </a:lnTo>
                  <a:lnTo>
                    <a:pt x="107" y="208"/>
                  </a:lnTo>
                  <a:lnTo>
                    <a:pt x="110" y="209"/>
                  </a:lnTo>
                  <a:lnTo>
                    <a:pt x="112" y="209"/>
                  </a:lnTo>
                  <a:lnTo>
                    <a:pt x="112" y="211"/>
                  </a:lnTo>
                  <a:lnTo>
                    <a:pt x="112" y="211"/>
                  </a:lnTo>
                  <a:lnTo>
                    <a:pt x="113" y="214"/>
                  </a:lnTo>
                  <a:lnTo>
                    <a:pt x="113" y="216"/>
                  </a:lnTo>
                  <a:lnTo>
                    <a:pt x="112" y="216"/>
                  </a:lnTo>
                  <a:lnTo>
                    <a:pt x="109" y="217"/>
                  </a:lnTo>
                  <a:lnTo>
                    <a:pt x="109" y="219"/>
                  </a:lnTo>
                  <a:lnTo>
                    <a:pt x="107" y="220"/>
                  </a:lnTo>
                  <a:lnTo>
                    <a:pt x="106" y="222"/>
                  </a:lnTo>
                  <a:lnTo>
                    <a:pt x="104" y="222"/>
                  </a:lnTo>
                  <a:lnTo>
                    <a:pt x="102" y="222"/>
                  </a:lnTo>
                  <a:lnTo>
                    <a:pt x="102" y="224"/>
                  </a:lnTo>
                  <a:lnTo>
                    <a:pt x="101" y="222"/>
                  </a:lnTo>
                  <a:lnTo>
                    <a:pt x="98" y="224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4"/>
                  </a:lnTo>
                  <a:lnTo>
                    <a:pt x="104" y="224"/>
                  </a:lnTo>
                  <a:lnTo>
                    <a:pt x="104" y="224"/>
                  </a:lnTo>
                  <a:lnTo>
                    <a:pt x="106" y="224"/>
                  </a:lnTo>
                  <a:lnTo>
                    <a:pt x="106" y="224"/>
                  </a:lnTo>
                  <a:lnTo>
                    <a:pt x="107" y="224"/>
                  </a:lnTo>
                  <a:lnTo>
                    <a:pt x="107" y="225"/>
                  </a:lnTo>
                  <a:lnTo>
                    <a:pt x="106" y="225"/>
                  </a:lnTo>
                  <a:lnTo>
                    <a:pt x="106" y="225"/>
                  </a:lnTo>
                  <a:lnTo>
                    <a:pt x="104" y="228"/>
                  </a:lnTo>
                  <a:lnTo>
                    <a:pt x="104" y="230"/>
                  </a:lnTo>
                  <a:lnTo>
                    <a:pt x="102" y="230"/>
                  </a:lnTo>
                  <a:lnTo>
                    <a:pt x="101" y="230"/>
                  </a:lnTo>
                  <a:lnTo>
                    <a:pt x="99" y="231"/>
                  </a:lnTo>
                  <a:lnTo>
                    <a:pt x="96" y="233"/>
                  </a:lnTo>
                  <a:lnTo>
                    <a:pt x="96" y="233"/>
                  </a:lnTo>
                  <a:lnTo>
                    <a:pt x="95" y="233"/>
                  </a:lnTo>
                  <a:lnTo>
                    <a:pt x="91" y="235"/>
                  </a:lnTo>
                  <a:lnTo>
                    <a:pt x="90" y="236"/>
                  </a:lnTo>
                  <a:lnTo>
                    <a:pt x="87" y="238"/>
                  </a:lnTo>
                  <a:lnTo>
                    <a:pt x="83" y="239"/>
                  </a:lnTo>
                  <a:lnTo>
                    <a:pt x="79" y="239"/>
                  </a:lnTo>
                  <a:lnTo>
                    <a:pt x="74" y="239"/>
                  </a:lnTo>
                  <a:lnTo>
                    <a:pt x="72" y="239"/>
                  </a:lnTo>
                  <a:lnTo>
                    <a:pt x="74" y="239"/>
                  </a:lnTo>
                  <a:lnTo>
                    <a:pt x="76" y="241"/>
                  </a:lnTo>
                  <a:lnTo>
                    <a:pt x="77" y="241"/>
                  </a:lnTo>
                  <a:lnTo>
                    <a:pt x="80" y="241"/>
                  </a:lnTo>
                  <a:lnTo>
                    <a:pt x="82" y="241"/>
                  </a:lnTo>
                  <a:lnTo>
                    <a:pt x="83" y="242"/>
                  </a:lnTo>
                  <a:lnTo>
                    <a:pt x="82" y="244"/>
                  </a:lnTo>
                  <a:lnTo>
                    <a:pt x="79" y="244"/>
                  </a:lnTo>
                  <a:lnTo>
                    <a:pt x="80" y="247"/>
                  </a:lnTo>
                  <a:lnTo>
                    <a:pt x="82" y="249"/>
                  </a:lnTo>
                  <a:lnTo>
                    <a:pt x="80" y="250"/>
                  </a:lnTo>
                  <a:lnTo>
                    <a:pt x="80" y="255"/>
                  </a:lnTo>
                  <a:lnTo>
                    <a:pt x="79" y="255"/>
                  </a:lnTo>
                  <a:lnTo>
                    <a:pt x="79" y="257"/>
                  </a:lnTo>
                  <a:lnTo>
                    <a:pt x="79" y="258"/>
                  </a:lnTo>
                  <a:lnTo>
                    <a:pt x="79" y="260"/>
                  </a:lnTo>
                  <a:lnTo>
                    <a:pt x="79" y="261"/>
                  </a:lnTo>
                  <a:lnTo>
                    <a:pt x="79" y="263"/>
                  </a:lnTo>
                  <a:lnTo>
                    <a:pt x="79" y="265"/>
                  </a:lnTo>
                  <a:lnTo>
                    <a:pt x="77" y="268"/>
                  </a:lnTo>
                  <a:lnTo>
                    <a:pt x="77" y="269"/>
                  </a:lnTo>
                  <a:lnTo>
                    <a:pt x="77" y="271"/>
                  </a:lnTo>
                  <a:lnTo>
                    <a:pt x="77" y="272"/>
                  </a:lnTo>
                  <a:lnTo>
                    <a:pt x="77" y="276"/>
                  </a:lnTo>
                  <a:lnTo>
                    <a:pt x="76" y="277"/>
                  </a:lnTo>
                  <a:lnTo>
                    <a:pt x="76" y="280"/>
                  </a:lnTo>
                  <a:lnTo>
                    <a:pt x="72" y="282"/>
                  </a:lnTo>
                  <a:lnTo>
                    <a:pt x="72" y="283"/>
                  </a:lnTo>
                  <a:lnTo>
                    <a:pt x="69" y="290"/>
                  </a:lnTo>
                  <a:lnTo>
                    <a:pt x="69" y="291"/>
                  </a:lnTo>
                  <a:lnTo>
                    <a:pt x="68" y="291"/>
                  </a:lnTo>
                  <a:lnTo>
                    <a:pt x="66" y="291"/>
                  </a:lnTo>
                  <a:lnTo>
                    <a:pt x="65" y="291"/>
                  </a:lnTo>
                  <a:lnTo>
                    <a:pt x="63" y="291"/>
                  </a:lnTo>
                  <a:lnTo>
                    <a:pt x="60" y="291"/>
                  </a:lnTo>
                  <a:lnTo>
                    <a:pt x="57" y="291"/>
                  </a:lnTo>
                  <a:lnTo>
                    <a:pt x="52" y="291"/>
                  </a:lnTo>
                  <a:lnTo>
                    <a:pt x="52" y="291"/>
                  </a:lnTo>
                  <a:lnTo>
                    <a:pt x="52" y="293"/>
                  </a:lnTo>
                  <a:lnTo>
                    <a:pt x="50" y="294"/>
                  </a:lnTo>
                  <a:lnTo>
                    <a:pt x="49" y="293"/>
                  </a:lnTo>
                  <a:lnTo>
                    <a:pt x="47" y="294"/>
                  </a:lnTo>
                  <a:lnTo>
                    <a:pt x="47" y="294"/>
                  </a:lnTo>
                  <a:lnTo>
                    <a:pt x="46" y="296"/>
                  </a:lnTo>
                  <a:lnTo>
                    <a:pt x="44" y="298"/>
                  </a:lnTo>
                  <a:lnTo>
                    <a:pt x="44" y="299"/>
                  </a:lnTo>
                  <a:lnTo>
                    <a:pt x="46" y="302"/>
                  </a:lnTo>
                  <a:lnTo>
                    <a:pt x="46" y="304"/>
                  </a:lnTo>
                  <a:lnTo>
                    <a:pt x="44" y="307"/>
                  </a:lnTo>
                  <a:lnTo>
                    <a:pt x="42" y="307"/>
                  </a:lnTo>
                  <a:lnTo>
                    <a:pt x="38" y="306"/>
                  </a:lnTo>
                  <a:lnTo>
                    <a:pt x="31" y="307"/>
                  </a:lnTo>
                  <a:lnTo>
                    <a:pt x="25" y="306"/>
                  </a:lnTo>
                  <a:lnTo>
                    <a:pt x="25" y="306"/>
                  </a:lnTo>
                  <a:lnTo>
                    <a:pt x="25" y="304"/>
                  </a:lnTo>
                  <a:lnTo>
                    <a:pt x="27" y="302"/>
                  </a:lnTo>
                  <a:lnTo>
                    <a:pt x="27" y="301"/>
                  </a:lnTo>
                  <a:lnTo>
                    <a:pt x="27" y="299"/>
                  </a:lnTo>
                  <a:lnTo>
                    <a:pt x="25" y="298"/>
                  </a:lnTo>
                  <a:lnTo>
                    <a:pt x="24" y="296"/>
                  </a:lnTo>
                  <a:lnTo>
                    <a:pt x="20" y="291"/>
                  </a:lnTo>
                  <a:lnTo>
                    <a:pt x="20" y="290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2" y="290"/>
                  </a:lnTo>
                  <a:lnTo>
                    <a:pt x="24" y="290"/>
                  </a:lnTo>
                  <a:lnTo>
                    <a:pt x="24" y="288"/>
                  </a:lnTo>
                  <a:lnTo>
                    <a:pt x="24" y="287"/>
                  </a:lnTo>
                  <a:lnTo>
                    <a:pt x="22" y="287"/>
                  </a:lnTo>
                  <a:lnTo>
                    <a:pt x="22" y="285"/>
                  </a:lnTo>
                  <a:lnTo>
                    <a:pt x="24" y="285"/>
                  </a:lnTo>
                  <a:lnTo>
                    <a:pt x="25" y="285"/>
                  </a:lnTo>
                  <a:lnTo>
                    <a:pt x="25" y="283"/>
                  </a:lnTo>
                  <a:lnTo>
                    <a:pt x="25" y="282"/>
                  </a:lnTo>
                  <a:lnTo>
                    <a:pt x="24" y="280"/>
                  </a:lnTo>
                  <a:lnTo>
                    <a:pt x="22" y="280"/>
                  </a:lnTo>
                  <a:lnTo>
                    <a:pt x="20" y="277"/>
                  </a:lnTo>
                  <a:lnTo>
                    <a:pt x="19" y="276"/>
                  </a:lnTo>
                  <a:lnTo>
                    <a:pt x="14" y="269"/>
                  </a:lnTo>
                  <a:lnTo>
                    <a:pt x="13" y="265"/>
                  </a:lnTo>
                  <a:lnTo>
                    <a:pt x="11" y="265"/>
                  </a:lnTo>
                  <a:lnTo>
                    <a:pt x="11" y="263"/>
                  </a:lnTo>
                  <a:lnTo>
                    <a:pt x="11" y="261"/>
                  </a:lnTo>
                  <a:lnTo>
                    <a:pt x="11" y="260"/>
                  </a:lnTo>
                  <a:lnTo>
                    <a:pt x="8" y="258"/>
                  </a:lnTo>
                  <a:lnTo>
                    <a:pt x="8" y="258"/>
                  </a:lnTo>
                  <a:lnTo>
                    <a:pt x="8" y="254"/>
                  </a:lnTo>
                  <a:lnTo>
                    <a:pt x="6" y="254"/>
                  </a:lnTo>
                  <a:lnTo>
                    <a:pt x="5" y="250"/>
                  </a:lnTo>
                  <a:lnTo>
                    <a:pt x="5" y="246"/>
                  </a:lnTo>
                  <a:lnTo>
                    <a:pt x="3" y="246"/>
                  </a:lnTo>
                  <a:lnTo>
                    <a:pt x="1" y="246"/>
                  </a:lnTo>
                  <a:lnTo>
                    <a:pt x="1" y="244"/>
                  </a:lnTo>
                  <a:lnTo>
                    <a:pt x="1" y="242"/>
                  </a:lnTo>
                  <a:lnTo>
                    <a:pt x="1" y="239"/>
                  </a:lnTo>
                  <a:lnTo>
                    <a:pt x="1" y="235"/>
                  </a:lnTo>
                  <a:lnTo>
                    <a:pt x="0" y="233"/>
                  </a:lnTo>
                  <a:lnTo>
                    <a:pt x="0" y="231"/>
                  </a:lnTo>
                  <a:lnTo>
                    <a:pt x="0" y="231"/>
                  </a:lnTo>
                  <a:lnTo>
                    <a:pt x="0" y="230"/>
                  </a:lnTo>
                  <a:lnTo>
                    <a:pt x="1" y="230"/>
                  </a:lnTo>
                  <a:lnTo>
                    <a:pt x="3" y="231"/>
                  </a:lnTo>
                  <a:lnTo>
                    <a:pt x="5" y="235"/>
                  </a:lnTo>
                  <a:lnTo>
                    <a:pt x="6" y="235"/>
                  </a:lnTo>
                  <a:lnTo>
                    <a:pt x="6" y="233"/>
                  </a:lnTo>
                  <a:lnTo>
                    <a:pt x="8" y="231"/>
                  </a:lnTo>
                  <a:lnTo>
                    <a:pt x="9" y="228"/>
                  </a:lnTo>
                  <a:lnTo>
                    <a:pt x="9" y="225"/>
                  </a:lnTo>
                  <a:lnTo>
                    <a:pt x="8" y="222"/>
                  </a:lnTo>
                  <a:lnTo>
                    <a:pt x="6" y="220"/>
                  </a:lnTo>
                  <a:lnTo>
                    <a:pt x="6" y="219"/>
                  </a:lnTo>
                  <a:lnTo>
                    <a:pt x="9" y="217"/>
                  </a:lnTo>
                  <a:lnTo>
                    <a:pt x="11" y="216"/>
                  </a:lnTo>
                  <a:lnTo>
                    <a:pt x="11" y="214"/>
                  </a:lnTo>
                  <a:lnTo>
                    <a:pt x="13" y="213"/>
                  </a:lnTo>
                  <a:lnTo>
                    <a:pt x="13" y="213"/>
                  </a:lnTo>
                  <a:lnTo>
                    <a:pt x="14" y="213"/>
                  </a:lnTo>
                  <a:lnTo>
                    <a:pt x="16" y="211"/>
                  </a:lnTo>
                  <a:lnTo>
                    <a:pt x="17" y="209"/>
                  </a:lnTo>
                  <a:lnTo>
                    <a:pt x="19" y="208"/>
                  </a:lnTo>
                  <a:lnTo>
                    <a:pt x="20" y="205"/>
                  </a:lnTo>
                  <a:lnTo>
                    <a:pt x="20" y="203"/>
                  </a:lnTo>
                  <a:lnTo>
                    <a:pt x="20" y="203"/>
                  </a:lnTo>
                  <a:lnTo>
                    <a:pt x="20" y="200"/>
                  </a:lnTo>
                  <a:lnTo>
                    <a:pt x="20" y="198"/>
                  </a:lnTo>
                  <a:lnTo>
                    <a:pt x="19" y="195"/>
                  </a:lnTo>
                  <a:lnTo>
                    <a:pt x="17" y="191"/>
                  </a:lnTo>
                  <a:lnTo>
                    <a:pt x="17" y="189"/>
                  </a:lnTo>
                  <a:lnTo>
                    <a:pt x="17" y="189"/>
                  </a:lnTo>
                  <a:lnTo>
                    <a:pt x="19" y="187"/>
                  </a:lnTo>
                  <a:lnTo>
                    <a:pt x="22" y="187"/>
                  </a:lnTo>
                  <a:lnTo>
                    <a:pt x="22" y="187"/>
                  </a:lnTo>
                  <a:lnTo>
                    <a:pt x="22" y="186"/>
                  </a:lnTo>
                  <a:lnTo>
                    <a:pt x="24" y="184"/>
                  </a:lnTo>
                  <a:lnTo>
                    <a:pt x="24" y="184"/>
                  </a:lnTo>
                  <a:lnTo>
                    <a:pt x="25" y="183"/>
                  </a:lnTo>
                  <a:lnTo>
                    <a:pt x="25" y="181"/>
                  </a:lnTo>
                  <a:lnTo>
                    <a:pt x="24" y="179"/>
                  </a:lnTo>
                  <a:lnTo>
                    <a:pt x="20" y="176"/>
                  </a:lnTo>
                  <a:lnTo>
                    <a:pt x="19" y="176"/>
                  </a:lnTo>
                  <a:lnTo>
                    <a:pt x="16" y="175"/>
                  </a:lnTo>
                  <a:lnTo>
                    <a:pt x="14" y="173"/>
                  </a:lnTo>
                  <a:lnTo>
                    <a:pt x="16" y="167"/>
                  </a:lnTo>
                  <a:lnTo>
                    <a:pt x="16" y="162"/>
                  </a:lnTo>
                  <a:lnTo>
                    <a:pt x="17" y="162"/>
                  </a:lnTo>
                  <a:lnTo>
                    <a:pt x="17" y="161"/>
                  </a:lnTo>
                  <a:lnTo>
                    <a:pt x="14" y="153"/>
                  </a:lnTo>
                  <a:lnTo>
                    <a:pt x="14" y="151"/>
                  </a:lnTo>
                  <a:lnTo>
                    <a:pt x="14" y="151"/>
                  </a:lnTo>
                  <a:lnTo>
                    <a:pt x="14" y="148"/>
                  </a:lnTo>
                  <a:lnTo>
                    <a:pt x="14" y="146"/>
                  </a:lnTo>
                  <a:lnTo>
                    <a:pt x="14" y="145"/>
                  </a:lnTo>
                  <a:lnTo>
                    <a:pt x="16" y="145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3" y="137"/>
                  </a:lnTo>
                  <a:lnTo>
                    <a:pt x="16" y="132"/>
                  </a:lnTo>
                  <a:lnTo>
                    <a:pt x="14" y="131"/>
                  </a:lnTo>
                  <a:lnTo>
                    <a:pt x="17" y="129"/>
                  </a:lnTo>
                  <a:lnTo>
                    <a:pt x="20" y="124"/>
                  </a:lnTo>
                  <a:lnTo>
                    <a:pt x="22" y="123"/>
                  </a:lnTo>
                  <a:lnTo>
                    <a:pt x="22" y="123"/>
                  </a:lnTo>
                  <a:lnTo>
                    <a:pt x="24" y="121"/>
                  </a:lnTo>
                  <a:lnTo>
                    <a:pt x="27" y="120"/>
                  </a:lnTo>
                  <a:lnTo>
                    <a:pt x="30" y="120"/>
                  </a:lnTo>
                  <a:lnTo>
                    <a:pt x="31" y="120"/>
                  </a:lnTo>
                  <a:lnTo>
                    <a:pt x="36" y="120"/>
                  </a:lnTo>
                  <a:lnTo>
                    <a:pt x="41" y="121"/>
                  </a:lnTo>
                  <a:lnTo>
                    <a:pt x="41" y="120"/>
                  </a:lnTo>
                  <a:lnTo>
                    <a:pt x="42" y="120"/>
                  </a:lnTo>
                  <a:lnTo>
                    <a:pt x="42" y="116"/>
                  </a:lnTo>
                  <a:lnTo>
                    <a:pt x="44" y="115"/>
                  </a:lnTo>
                  <a:lnTo>
                    <a:pt x="42" y="112"/>
                  </a:lnTo>
                  <a:lnTo>
                    <a:pt x="42" y="110"/>
                  </a:lnTo>
                  <a:lnTo>
                    <a:pt x="39" y="109"/>
                  </a:lnTo>
                  <a:lnTo>
                    <a:pt x="36" y="107"/>
                  </a:lnTo>
                  <a:lnTo>
                    <a:pt x="39" y="102"/>
                  </a:lnTo>
                  <a:lnTo>
                    <a:pt x="42" y="99"/>
                  </a:lnTo>
                  <a:lnTo>
                    <a:pt x="46" y="94"/>
                  </a:lnTo>
                  <a:lnTo>
                    <a:pt x="47" y="91"/>
                  </a:lnTo>
                  <a:lnTo>
                    <a:pt x="49" y="91"/>
                  </a:lnTo>
                  <a:lnTo>
                    <a:pt x="49" y="83"/>
                  </a:lnTo>
                  <a:lnTo>
                    <a:pt x="50" y="80"/>
                  </a:lnTo>
                  <a:lnTo>
                    <a:pt x="50" y="79"/>
                  </a:lnTo>
                  <a:lnTo>
                    <a:pt x="50" y="79"/>
                  </a:lnTo>
                  <a:lnTo>
                    <a:pt x="50" y="75"/>
                  </a:lnTo>
                  <a:lnTo>
                    <a:pt x="49" y="71"/>
                  </a:lnTo>
                  <a:lnTo>
                    <a:pt x="55" y="71"/>
                  </a:lnTo>
                  <a:lnTo>
                    <a:pt x="57" y="71"/>
                  </a:lnTo>
                  <a:lnTo>
                    <a:pt x="58" y="69"/>
                  </a:lnTo>
                  <a:lnTo>
                    <a:pt x="61" y="68"/>
                  </a:lnTo>
                  <a:lnTo>
                    <a:pt x="63" y="68"/>
                  </a:lnTo>
                  <a:lnTo>
                    <a:pt x="61" y="63"/>
                  </a:lnTo>
                  <a:lnTo>
                    <a:pt x="63" y="61"/>
                  </a:lnTo>
                  <a:lnTo>
                    <a:pt x="68" y="55"/>
                  </a:lnTo>
                  <a:lnTo>
                    <a:pt x="74" y="50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6"/>
                  </a:lnTo>
                  <a:lnTo>
                    <a:pt x="76" y="44"/>
                  </a:lnTo>
                  <a:lnTo>
                    <a:pt x="74" y="42"/>
                  </a:lnTo>
                  <a:lnTo>
                    <a:pt x="72" y="39"/>
                  </a:lnTo>
                  <a:lnTo>
                    <a:pt x="72" y="38"/>
                  </a:lnTo>
                  <a:lnTo>
                    <a:pt x="74" y="38"/>
                  </a:lnTo>
                  <a:lnTo>
                    <a:pt x="77" y="36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2" y="28"/>
                  </a:lnTo>
                  <a:lnTo>
                    <a:pt x="87" y="25"/>
                  </a:lnTo>
                  <a:lnTo>
                    <a:pt x="90" y="23"/>
                  </a:lnTo>
                  <a:lnTo>
                    <a:pt x="93" y="23"/>
                  </a:lnTo>
                  <a:lnTo>
                    <a:pt x="98" y="27"/>
                  </a:lnTo>
                  <a:lnTo>
                    <a:pt x="99" y="23"/>
                  </a:lnTo>
                  <a:lnTo>
                    <a:pt x="101" y="22"/>
                  </a:lnTo>
                  <a:lnTo>
                    <a:pt x="101" y="20"/>
                  </a:lnTo>
                  <a:lnTo>
                    <a:pt x="101" y="17"/>
                  </a:lnTo>
                  <a:lnTo>
                    <a:pt x="101" y="14"/>
                  </a:lnTo>
                  <a:lnTo>
                    <a:pt x="101" y="12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3" y="12"/>
                  </a:lnTo>
                  <a:lnTo>
                    <a:pt x="117" y="14"/>
                  </a:lnTo>
                  <a:lnTo>
                    <a:pt x="123" y="16"/>
                  </a:lnTo>
                  <a:lnTo>
                    <a:pt x="126" y="16"/>
                  </a:lnTo>
                  <a:lnTo>
                    <a:pt x="128" y="17"/>
                  </a:lnTo>
                  <a:lnTo>
                    <a:pt x="129" y="16"/>
                  </a:lnTo>
                  <a:lnTo>
                    <a:pt x="131" y="14"/>
                  </a:lnTo>
                  <a:lnTo>
                    <a:pt x="128" y="12"/>
                  </a:lnTo>
                  <a:lnTo>
                    <a:pt x="129" y="11"/>
                  </a:lnTo>
                  <a:lnTo>
                    <a:pt x="131" y="9"/>
                  </a:lnTo>
                  <a:lnTo>
                    <a:pt x="132" y="6"/>
                  </a:lnTo>
                  <a:lnTo>
                    <a:pt x="132" y="5"/>
                  </a:lnTo>
                  <a:lnTo>
                    <a:pt x="132" y="3"/>
                  </a:lnTo>
                  <a:lnTo>
                    <a:pt x="132" y="1"/>
                  </a:lnTo>
                  <a:lnTo>
                    <a:pt x="129" y="0"/>
                  </a:lnTo>
                  <a:lnTo>
                    <a:pt x="136" y="0"/>
                  </a:lnTo>
                  <a:lnTo>
                    <a:pt x="1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4" name="Freeform 60">
              <a:extLst>
                <a:ext uri="{FF2B5EF4-FFF2-40B4-BE49-F238E27FC236}">
                  <a16:creationId xmlns:a16="http://schemas.microsoft.com/office/drawing/2014/main" id="{756462B6-E0CB-4D80-B073-2313711542F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8998" y="3784375"/>
              <a:ext cx="473661" cy="389844"/>
            </a:xfrm>
            <a:custGeom>
              <a:avLst/>
              <a:gdLst>
                <a:gd name="T0" fmla="*/ 190 w 243"/>
                <a:gd name="T1" fmla="*/ 3 h 200"/>
                <a:gd name="T2" fmla="*/ 223 w 243"/>
                <a:gd name="T3" fmla="*/ 17 h 200"/>
                <a:gd name="T4" fmla="*/ 223 w 243"/>
                <a:gd name="T5" fmla="*/ 25 h 200"/>
                <a:gd name="T6" fmla="*/ 227 w 243"/>
                <a:gd name="T7" fmla="*/ 52 h 200"/>
                <a:gd name="T8" fmla="*/ 237 w 243"/>
                <a:gd name="T9" fmla="*/ 60 h 200"/>
                <a:gd name="T10" fmla="*/ 240 w 243"/>
                <a:gd name="T11" fmla="*/ 66 h 200"/>
                <a:gd name="T12" fmla="*/ 237 w 243"/>
                <a:gd name="T13" fmla="*/ 69 h 200"/>
                <a:gd name="T14" fmla="*/ 232 w 243"/>
                <a:gd name="T15" fmla="*/ 71 h 200"/>
                <a:gd name="T16" fmla="*/ 227 w 243"/>
                <a:gd name="T17" fmla="*/ 74 h 200"/>
                <a:gd name="T18" fmla="*/ 220 w 243"/>
                <a:gd name="T19" fmla="*/ 77 h 200"/>
                <a:gd name="T20" fmla="*/ 218 w 243"/>
                <a:gd name="T21" fmla="*/ 88 h 200"/>
                <a:gd name="T22" fmla="*/ 212 w 243"/>
                <a:gd name="T23" fmla="*/ 105 h 200"/>
                <a:gd name="T24" fmla="*/ 210 w 243"/>
                <a:gd name="T25" fmla="*/ 127 h 200"/>
                <a:gd name="T26" fmla="*/ 207 w 243"/>
                <a:gd name="T27" fmla="*/ 140 h 200"/>
                <a:gd name="T28" fmla="*/ 199 w 243"/>
                <a:gd name="T29" fmla="*/ 143 h 200"/>
                <a:gd name="T30" fmla="*/ 191 w 243"/>
                <a:gd name="T31" fmla="*/ 160 h 200"/>
                <a:gd name="T32" fmla="*/ 188 w 243"/>
                <a:gd name="T33" fmla="*/ 170 h 200"/>
                <a:gd name="T34" fmla="*/ 180 w 243"/>
                <a:gd name="T35" fmla="*/ 173 h 200"/>
                <a:gd name="T36" fmla="*/ 177 w 243"/>
                <a:gd name="T37" fmla="*/ 187 h 200"/>
                <a:gd name="T38" fmla="*/ 174 w 243"/>
                <a:gd name="T39" fmla="*/ 187 h 200"/>
                <a:gd name="T40" fmla="*/ 175 w 243"/>
                <a:gd name="T41" fmla="*/ 182 h 200"/>
                <a:gd name="T42" fmla="*/ 175 w 243"/>
                <a:gd name="T43" fmla="*/ 179 h 200"/>
                <a:gd name="T44" fmla="*/ 168 w 243"/>
                <a:gd name="T45" fmla="*/ 171 h 200"/>
                <a:gd name="T46" fmla="*/ 164 w 243"/>
                <a:gd name="T47" fmla="*/ 168 h 200"/>
                <a:gd name="T48" fmla="*/ 163 w 243"/>
                <a:gd name="T49" fmla="*/ 156 h 200"/>
                <a:gd name="T50" fmla="*/ 158 w 243"/>
                <a:gd name="T51" fmla="*/ 148 h 200"/>
                <a:gd name="T52" fmla="*/ 158 w 243"/>
                <a:gd name="T53" fmla="*/ 149 h 200"/>
                <a:gd name="T54" fmla="*/ 152 w 243"/>
                <a:gd name="T55" fmla="*/ 156 h 200"/>
                <a:gd name="T56" fmla="*/ 152 w 243"/>
                <a:gd name="T57" fmla="*/ 162 h 200"/>
                <a:gd name="T58" fmla="*/ 144 w 243"/>
                <a:gd name="T59" fmla="*/ 175 h 200"/>
                <a:gd name="T60" fmla="*/ 130 w 243"/>
                <a:gd name="T61" fmla="*/ 184 h 200"/>
                <a:gd name="T62" fmla="*/ 119 w 243"/>
                <a:gd name="T63" fmla="*/ 176 h 200"/>
                <a:gd name="T64" fmla="*/ 111 w 243"/>
                <a:gd name="T65" fmla="*/ 184 h 200"/>
                <a:gd name="T66" fmla="*/ 101 w 243"/>
                <a:gd name="T67" fmla="*/ 189 h 200"/>
                <a:gd name="T68" fmla="*/ 87 w 243"/>
                <a:gd name="T69" fmla="*/ 186 h 200"/>
                <a:gd name="T70" fmla="*/ 62 w 243"/>
                <a:gd name="T71" fmla="*/ 181 h 200"/>
                <a:gd name="T72" fmla="*/ 59 w 243"/>
                <a:gd name="T73" fmla="*/ 175 h 200"/>
                <a:gd name="T74" fmla="*/ 46 w 243"/>
                <a:gd name="T75" fmla="*/ 178 h 200"/>
                <a:gd name="T76" fmla="*/ 43 w 243"/>
                <a:gd name="T77" fmla="*/ 187 h 200"/>
                <a:gd name="T78" fmla="*/ 40 w 243"/>
                <a:gd name="T79" fmla="*/ 193 h 200"/>
                <a:gd name="T80" fmla="*/ 34 w 243"/>
                <a:gd name="T81" fmla="*/ 200 h 200"/>
                <a:gd name="T82" fmla="*/ 24 w 243"/>
                <a:gd name="T83" fmla="*/ 195 h 200"/>
                <a:gd name="T84" fmla="*/ 27 w 243"/>
                <a:gd name="T85" fmla="*/ 184 h 200"/>
                <a:gd name="T86" fmla="*/ 16 w 243"/>
                <a:gd name="T87" fmla="*/ 168 h 200"/>
                <a:gd name="T88" fmla="*/ 15 w 243"/>
                <a:gd name="T89" fmla="*/ 160 h 200"/>
                <a:gd name="T90" fmla="*/ 11 w 243"/>
                <a:gd name="T91" fmla="*/ 151 h 200"/>
                <a:gd name="T92" fmla="*/ 8 w 243"/>
                <a:gd name="T93" fmla="*/ 141 h 200"/>
                <a:gd name="T94" fmla="*/ 0 w 243"/>
                <a:gd name="T95" fmla="*/ 140 h 200"/>
                <a:gd name="T96" fmla="*/ 7 w 243"/>
                <a:gd name="T97" fmla="*/ 130 h 200"/>
                <a:gd name="T98" fmla="*/ 5 w 243"/>
                <a:gd name="T99" fmla="*/ 124 h 200"/>
                <a:gd name="T100" fmla="*/ 10 w 243"/>
                <a:gd name="T101" fmla="*/ 119 h 200"/>
                <a:gd name="T102" fmla="*/ 8 w 243"/>
                <a:gd name="T103" fmla="*/ 113 h 200"/>
                <a:gd name="T104" fmla="*/ 13 w 243"/>
                <a:gd name="T105" fmla="*/ 108 h 200"/>
                <a:gd name="T106" fmla="*/ 16 w 243"/>
                <a:gd name="T107" fmla="*/ 99 h 200"/>
                <a:gd name="T108" fmla="*/ 30 w 243"/>
                <a:gd name="T109" fmla="*/ 97 h 200"/>
                <a:gd name="T110" fmla="*/ 32 w 243"/>
                <a:gd name="T111" fmla="*/ 74 h 200"/>
                <a:gd name="T112" fmla="*/ 38 w 243"/>
                <a:gd name="T113" fmla="*/ 33 h 200"/>
                <a:gd name="T114" fmla="*/ 46 w 243"/>
                <a:gd name="T115" fmla="*/ 19 h 200"/>
                <a:gd name="T116" fmla="*/ 136 w 243"/>
                <a:gd name="T117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3" h="200">
                  <a:moveTo>
                    <a:pt x="139" y="0"/>
                  </a:moveTo>
                  <a:lnTo>
                    <a:pt x="139" y="1"/>
                  </a:lnTo>
                  <a:lnTo>
                    <a:pt x="139" y="1"/>
                  </a:lnTo>
                  <a:lnTo>
                    <a:pt x="139" y="3"/>
                  </a:lnTo>
                  <a:lnTo>
                    <a:pt x="139" y="3"/>
                  </a:lnTo>
                  <a:lnTo>
                    <a:pt x="185" y="3"/>
                  </a:lnTo>
                  <a:lnTo>
                    <a:pt x="190" y="3"/>
                  </a:lnTo>
                  <a:lnTo>
                    <a:pt x="218" y="3"/>
                  </a:lnTo>
                  <a:lnTo>
                    <a:pt x="218" y="8"/>
                  </a:lnTo>
                  <a:lnTo>
                    <a:pt x="218" y="9"/>
                  </a:lnTo>
                  <a:lnTo>
                    <a:pt x="221" y="14"/>
                  </a:lnTo>
                  <a:lnTo>
                    <a:pt x="223" y="15"/>
                  </a:lnTo>
                  <a:lnTo>
                    <a:pt x="223" y="17"/>
                  </a:lnTo>
                  <a:lnTo>
                    <a:pt x="223" y="17"/>
                  </a:lnTo>
                  <a:lnTo>
                    <a:pt x="223" y="19"/>
                  </a:lnTo>
                  <a:lnTo>
                    <a:pt x="223" y="17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1" y="20"/>
                  </a:lnTo>
                  <a:lnTo>
                    <a:pt x="223" y="23"/>
                  </a:lnTo>
                  <a:lnTo>
                    <a:pt x="223" y="25"/>
                  </a:lnTo>
                  <a:lnTo>
                    <a:pt x="223" y="28"/>
                  </a:lnTo>
                  <a:lnTo>
                    <a:pt x="223" y="31"/>
                  </a:lnTo>
                  <a:lnTo>
                    <a:pt x="223" y="36"/>
                  </a:lnTo>
                  <a:lnTo>
                    <a:pt x="223" y="39"/>
                  </a:lnTo>
                  <a:lnTo>
                    <a:pt x="224" y="47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7" y="53"/>
                  </a:lnTo>
                  <a:lnTo>
                    <a:pt x="231" y="53"/>
                  </a:lnTo>
                  <a:lnTo>
                    <a:pt x="232" y="55"/>
                  </a:lnTo>
                  <a:lnTo>
                    <a:pt x="235" y="56"/>
                  </a:lnTo>
                  <a:lnTo>
                    <a:pt x="235" y="58"/>
                  </a:lnTo>
                  <a:lnTo>
                    <a:pt x="237" y="60"/>
                  </a:lnTo>
                  <a:lnTo>
                    <a:pt x="237" y="60"/>
                  </a:lnTo>
                  <a:lnTo>
                    <a:pt x="239" y="60"/>
                  </a:lnTo>
                  <a:lnTo>
                    <a:pt x="239" y="60"/>
                  </a:lnTo>
                  <a:lnTo>
                    <a:pt x="242" y="63"/>
                  </a:lnTo>
                  <a:lnTo>
                    <a:pt x="243" y="63"/>
                  </a:lnTo>
                  <a:lnTo>
                    <a:pt x="242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39" y="67"/>
                  </a:lnTo>
                  <a:lnTo>
                    <a:pt x="239" y="69"/>
                  </a:lnTo>
                  <a:lnTo>
                    <a:pt x="239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71"/>
                  </a:lnTo>
                  <a:lnTo>
                    <a:pt x="235" y="71"/>
                  </a:lnTo>
                  <a:lnTo>
                    <a:pt x="234" y="71"/>
                  </a:lnTo>
                  <a:lnTo>
                    <a:pt x="234" y="71"/>
                  </a:lnTo>
                  <a:lnTo>
                    <a:pt x="232" y="71"/>
                  </a:lnTo>
                  <a:lnTo>
                    <a:pt x="232" y="71"/>
                  </a:lnTo>
                  <a:lnTo>
                    <a:pt x="231" y="71"/>
                  </a:lnTo>
                  <a:lnTo>
                    <a:pt x="231" y="71"/>
                  </a:lnTo>
                  <a:lnTo>
                    <a:pt x="231" y="72"/>
                  </a:lnTo>
                  <a:lnTo>
                    <a:pt x="229" y="72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6" y="77"/>
                  </a:lnTo>
                  <a:lnTo>
                    <a:pt x="226" y="77"/>
                  </a:lnTo>
                  <a:lnTo>
                    <a:pt x="224" y="77"/>
                  </a:lnTo>
                  <a:lnTo>
                    <a:pt x="223" y="77"/>
                  </a:lnTo>
                  <a:lnTo>
                    <a:pt x="223" y="77"/>
                  </a:lnTo>
                  <a:lnTo>
                    <a:pt x="221" y="77"/>
                  </a:lnTo>
                  <a:lnTo>
                    <a:pt x="220" y="77"/>
                  </a:lnTo>
                  <a:lnTo>
                    <a:pt x="220" y="78"/>
                  </a:lnTo>
                  <a:lnTo>
                    <a:pt x="220" y="80"/>
                  </a:lnTo>
                  <a:lnTo>
                    <a:pt x="220" y="82"/>
                  </a:lnTo>
                  <a:lnTo>
                    <a:pt x="218" y="82"/>
                  </a:lnTo>
                  <a:lnTo>
                    <a:pt x="218" y="83"/>
                  </a:lnTo>
                  <a:lnTo>
                    <a:pt x="218" y="86"/>
                  </a:lnTo>
                  <a:lnTo>
                    <a:pt x="218" y="88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5" y="96"/>
                  </a:lnTo>
                  <a:lnTo>
                    <a:pt x="215" y="97"/>
                  </a:lnTo>
                  <a:lnTo>
                    <a:pt x="213" y="102"/>
                  </a:lnTo>
                  <a:lnTo>
                    <a:pt x="213" y="104"/>
                  </a:lnTo>
                  <a:lnTo>
                    <a:pt x="212" y="105"/>
                  </a:lnTo>
                  <a:lnTo>
                    <a:pt x="212" y="108"/>
                  </a:lnTo>
                  <a:lnTo>
                    <a:pt x="212" y="112"/>
                  </a:lnTo>
                  <a:lnTo>
                    <a:pt x="212" y="115"/>
                  </a:lnTo>
                  <a:lnTo>
                    <a:pt x="213" y="118"/>
                  </a:lnTo>
                  <a:lnTo>
                    <a:pt x="212" y="123"/>
                  </a:lnTo>
                  <a:lnTo>
                    <a:pt x="212" y="124"/>
                  </a:lnTo>
                  <a:lnTo>
                    <a:pt x="210" y="127"/>
                  </a:lnTo>
                  <a:lnTo>
                    <a:pt x="210" y="129"/>
                  </a:lnTo>
                  <a:lnTo>
                    <a:pt x="210" y="130"/>
                  </a:lnTo>
                  <a:lnTo>
                    <a:pt x="209" y="130"/>
                  </a:lnTo>
                  <a:lnTo>
                    <a:pt x="209" y="132"/>
                  </a:lnTo>
                  <a:lnTo>
                    <a:pt x="207" y="135"/>
                  </a:lnTo>
                  <a:lnTo>
                    <a:pt x="207" y="138"/>
                  </a:lnTo>
                  <a:lnTo>
                    <a:pt x="207" y="140"/>
                  </a:lnTo>
                  <a:lnTo>
                    <a:pt x="207" y="140"/>
                  </a:lnTo>
                  <a:lnTo>
                    <a:pt x="207" y="141"/>
                  </a:lnTo>
                  <a:lnTo>
                    <a:pt x="205" y="141"/>
                  </a:lnTo>
                  <a:lnTo>
                    <a:pt x="202" y="141"/>
                  </a:lnTo>
                  <a:lnTo>
                    <a:pt x="201" y="141"/>
                  </a:lnTo>
                  <a:lnTo>
                    <a:pt x="201" y="141"/>
                  </a:lnTo>
                  <a:lnTo>
                    <a:pt x="199" y="143"/>
                  </a:lnTo>
                  <a:lnTo>
                    <a:pt x="198" y="146"/>
                  </a:lnTo>
                  <a:lnTo>
                    <a:pt x="196" y="149"/>
                  </a:lnTo>
                  <a:lnTo>
                    <a:pt x="194" y="153"/>
                  </a:lnTo>
                  <a:lnTo>
                    <a:pt x="193" y="154"/>
                  </a:lnTo>
                  <a:lnTo>
                    <a:pt x="191" y="156"/>
                  </a:lnTo>
                  <a:lnTo>
                    <a:pt x="191" y="157"/>
                  </a:lnTo>
                  <a:lnTo>
                    <a:pt x="191" y="160"/>
                  </a:lnTo>
                  <a:lnTo>
                    <a:pt x="190" y="162"/>
                  </a:lnTo>
                  <a:lnTo>
                    <a:pt x="190" y="164"/>
                  </a:lnTo>
                  <a:lnTo>
                    <a:pt x="190" y="167"/>
                  </a:lnTo>
                  <a:lnTo>
                    <a:pt x="190" y="168"/>
                  </a:lnTo>
                  <a:lnTo>
                    <a:pt x="190" y="168"/>
                  </a:lnTo>
                  <a:lnTo>
                    <a:pt x="188" y="170"/>
                  </a:lnTo>
                  <a:lnTo>
                    <a:pt x="188" y="170"/>
                  </a:lnTo>
                  <a:lnTo>
                    <a:pt x="187" y="168"/>
                  </a:lnTo>
                  <a:lnTo>
                    <a:pt x="185" y="168"/>
                  </a:lnTo>
                  <a:lnTo>
                    <a:pt x="185" y="168"/>
                  </a:lnTo>
                  <a:lnTo>
                    <a:pt x="183" y="168"/>
                  </a:lnTo>
                  <a:lnTo>
                    <a:pt x="182" y="168"/>
                  </a:lnTo>
                  <a:lnTo>
                    <a:pt x="182" y="171"/>
                  </a:lnTo>
                  <a:lnTo>
                    <a:pt x="180" y="173"/>
                  </a:lnTo>
                  <a:lnTo>
                    <a:pt x="180" y="176"/>
                  </a:lnTo>
                  <a:lnTo>
                    <a:pt x="180" y="178"/>
                  </a:lnTo>
                  <a:lnTo>
                    <a:pt x="180" y="179"/>
                  </a:lnTo>
                  <a:lnTo>
                    <a:pt x="179" y="181"/>
                  </a:lnTo>
                  <a:lnTo>
                    <a:pt x="179" y="182"/>
                  </a:lnTo>
                  <a:lnTo>
                    <a:pt x="179" y="184"/>
                  </a:lnTo>
                  <a:lnTo>
                    <a:pt x="177" y="187"/>
                  </a:lnTo>
                  <a:lnTo>
                    <a:pt x="177" y="189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6"/>
                  </a:lnTo>
                  <a:lnTo>
                    <a:pt x="175" y="184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8"/>
                  </a:lnTo>
                  <a:lnTo>
                    <a:pt x="175" y="178"/>
                  </a:lnTo>
                  <a:lnTo>
                    <a:pt x="169" y="173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4" y="154"/>
                  </a:lnTo>
                  <a:lnTo>
                    <a:pt x="164" y="153"/>
                  </a:lnTo>
                  <a:lnTo>
                    <a:pt x="164" y="149"/>
                  </a:lnTo>
                  <a:lnTo>
                    <a:pt x="164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49" y="151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7"/>
                  </a:lnTo>
                  <a:lnTo>
                    <a:pt x="152" y="160"/>
                  </a:lnTo>
                  <a:lnTo>
                    <a:pt x="152" y="162"/>
                  </a:lnTo>
                  <a:lnTo>
                    <a:pt x="152" y="162"/>
                  </a:lnTo>
                  <a:lnTo>
                    <a:pt x="153" y="164"/>
                  </a:lnTo>
                  <a:lnTo>
                    <a:pt x="153" y="165"/>
                  </a:lnTo>
                  <a:lnTo>
                    <a:pt x="153" y="165"/>
                  </a:lnTo>
                  <a:lnTo>
                    <a:pt x="147" y="171"/>
                  </a:lnTo>
                  <a:lnTo>
                    <a:pt x="146" y="171"/>
                  </a:lnTo>
                  <a:lnTo>
                    <a:pt x="146" y="173"/>
                  </a:lnTo>
                  <a:lnTo>
                    <a:pt x="144" y="175"/>
                  </a:lnTo>
                  <a:lnTo>
                    <a:pt x="144" y="175"/>
                  </a:lnTo>
                  <a:lnTo>
                    <a:pt x="142" y="178"/>
                  </a:lnTo>
                  <a:lnTo>
                    <a:pt x="136" y="184"/>
                  </a:lnTo>
                  <a:lnTo>
                    <a:pt x="134" y="184"/>
                  </a:lnTo>
                  <a:lnTo>
                    <a:pt x="131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25" y="181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4" y="179"/>
                  </a:lnTo>
                  <a:lnTo>
                    <a:pt x="112" y="179"/>
                  </a:lnTo>
                  <a:lnTo>
                    <a:pt x="112" y="179"/>
                  </a:lnTo>
                  <a:lnTo>
                    <a:pt x="112" y="181"/>
                  </a:lnTo>
                  <a:lnTo>
                    <a:pt x="112" y="182"/>
                  </a:lnTo>
                  <a:lnTo>
                    <a:pt x="111" y="184"/>
                  </a:lnTo>
                  <a:lnTo>
                    <a:pt x="108" y="184"/>
                  </a:lnTo>
                  <a:lnTo>
                    <a:pt x="106" y="186"/>
                  </a:lnTo>
                  <a:lnTo>
                    <a:pt x="105" y="186"/>
                  </a:lnTo>
                  <a:lnTo>
                    <a:pt x="103" y="186"/>
                  </a:lnTo>
                  <a:lnTo>
                    <a:pt x="103" y="186"/>
                  </a:lnTo>
                  <a:lnTo>
                    <a:pt x="103" y="187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1" y="190"/>
                  </a:lnTo>
                  <a:lnTo>
                    <a:pt x="90" y="190"/>
                  </a:lnTo>
                  <a:lnTo>
                    <a:pt x="89" y="189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76" y="186"/>
                  </a:lnTo>
                  <a:lnTo>
                    <a:pt x="75" y="186"/>
                  </a:lnTo>
                  <a:lnTo>
                    <a:pt x="71" y="187"/>
                  </a:lnTo>
                  <a:lnTo>
                    <a:pt x="70" y="187"/>
                  </a:lnTo>
                  <a:lnTo>
                    <a:pt x="68" y="187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2" y="179"/>
                  </a:lnTo>
                  <a:lnTo>
                    <a:pt x="60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6"/>
                  </a:lnTo>
                  <a:lnTo>
                    <a:pt x="59" y="176"/>
                  </a:lnTo>
                  <a:lnTo>
                    <a:pt x="59" y="175"/>
                  </a:lnTo>
                  <a:lnTo>
                    <a:pt x="57" y="175"/>
                  </a:lnTo>
                  <a:lnTo>
                    <a:pt x="51" y="176"/>
                  </a:lnTo>
                  <a:lnTo>
                    <a:pt x="49" y="176"/>
                  </a:lnTo>
                  <a:lnTo>
                    <a:pt x="48" y="176"/>
                  </a:lnTo>
                  <a:lnTo>
                    <a:pt x="48" y="176"/>
                  </a:lnTo>
                  <a:lnTo>
                    <a:pt x="46" y="178"/>
                  </a:lnTo>
                  <a:lnTo>
                    <a:pt x="46" y="178"/>
                  </a:lnTo>
                  <a:lnTo>
                    <a:pt x="46" y="179"/>
                  </a:lnTo>
                  <a:lnTo>
                    <a:pt x="46" y="179"/>
                  </a:lnTo>
                  <a:lnTo>
                    <a:pt x="46" y="181"/>
                  </a:lnTo>
                  <a:lnTo>
                    <a:pt x="43" y="182"/>
                  </a:lnTo>
                  <a:lnTo>
                    <a:pt x="43" y="184"/>
                  </a:lnTo>
                  <a:lnTo>
                    <a:pt x="43" y="186"/>
                  </a:lnTo>
                  <a:lnTo>
                    <a:pt x="43" y="187"/>
                  </a:lnTo>
                  <a:lnTo>
                    <a:pt x="43" y="187"/>
                  </a:lnTo>
                  <a:lnTo>
                    <a:pt x="41" y="189"/>
                  </a:lnTo>
                  <a:lnTo>
                    <a:pt x="41" y="189"/>
                  </a:lnTo>
                  <a:lnTo>
                    <a:pt x="41" y="190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3"/>
                  </a:lnTo>
                  <a:lnTo>
                    <a:pt x="40" y="195"/>
                  </a:lnTo>
                  <a:lnTo>
                    <a:pt x="40" y="197"/>
                  </a:lnTo>
                  <a:lnTo>
                    <a:pt x="40" y="197"/>
                  </a:lnTo>
                  <a:lnTo>
                    <a:pt x="37" y="198"/>
                  </a:lnTo>
                  <a:lnTo>
                    <a:pt x="35" y="198"/>
                  </a:lnTo>
                  <a:lnTo>
                    <a:pt x="34" y="200"/>
                  </a:lnTo>
                  <a:lnTo>
                    <a:pt x="34" y="200"/>
                  </a:lnTo>
                  <a:lnTo>
                    <a:pt x="32" y="200"/>
                  </a:lnTo>
                  <a:lnTo>
                    <a:pt x="30" y="200"/>
                  </a:lnTo>
                  <a:lnTo>
                    <a:pt x="27" y="198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26" y="195"/>
                  </a:lnTo>
                  <a:lnTo>
                    <a:pt x="24" y="195"/>
                  </a:lnTo>
                  <a:lnTo>
                    <a:pt x="24" y="195"/>
                  </a:lnTo>
                  <a:lnTo>
                    <a:pt x="24" y="193"/>
                  </a:lnTo>
                  <a:lnTo>
                    <a:pt x="24" y="193"/>
                  </a:lnTo>
                  <a:lnTo>
                    <a:pt x="26" y="190"/>
                  </a:lnTo>
                  <a:lnTo>
                    <a:pt x="26" y="190"/>
                  </a:lnTo>
                  <a:lnTo>
                    <a:pt x="27" y="186"/>
                  </a:lnTo>
                  <a:lnTo>
                    <a:pt x="27" y="184"/>
                  </a:lnTo>
                  <a:lnTo>
                    <a:pt x="27" y="182"/>
                  </a:lnTo>
                  <a:lnTo>
                    <a:pt x="26" y="179"/>
                  </a:lnTo>
                  <a:lnTo>
                    <a:pt x="24" y="178"/>
                  </a:lnTo>
                  <a:lnTo>
                    <a:pt x="23" y="175"/>
                  </a:lnTo>
                  <a:lnTo>
                    <a:pt x="21" y="173"/>
                  </a:lnTo>
                  <a:lnTo>
                    <a:pt x="16" y="170"/>
                  </a:lnTo>
                  <a:lnTo>
                    <a:pt x="16" y="168"/>
                  </a:lnTo>
                  <a:lnTo>
                    <a:pt x="15" y="167"/>
                  </a:lnTo>
                  <a:lnTo>
                    <a:pt x="16" y="165"/>
                  </a:lnTo>
                  <a:lnTo>
                    <a:pt x="16" y="164"/>
                  </a:lnTo>
                  <a:lnTo>
                    <a:pt x="16" y="162"/>
                  </a:lnTo>
                  <a:lnTo>
                    <a:pt x="16" y="160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3" y="159"/>
                  </a:lnTo>
                  <a:lnTo>
                    <a:pt x="13" y="159"/>
                  </a:lnTo>
                  <a:lnTo>
                    <a:pt x="11" y="159"/>
                  </a:lnTo>
                  <a:lnTo>
                    <a:pt x="11" y="157"/>
                  </a:lnTo>
                  <a:lnTo>
                    <a:pt x="11" y="156"/>
                  </a:lnTo>
                  <a:lnTo>
                    <a:pt x="11" y="151"/>
                  </a:lnTo>
                  <a:lnTo>
                    <a:pt x="11" y="151"/>
                  </a:lnTo>
                  <a:lnTo>
                    <a:pt x="10" y="151"/>
                  </a:lnTo>
                  <a:lnTo>
                    <a:pt x="10" y="151"/>
                  </a:lnTo>
                  <a:lnTo>
                    <a:pt x="10" y="149"/>
                  </a:lnTo>
                  <a:lnTo>
                    <a:pt x="8" y="146"/>
                  </a:lnTo>
                  <a:lnTo>
                    <a:pt x="8" y="145"/>
                  </a:lnTo>
                  <a:lnTo>
                    <a:pt x="8" y="143"/>
                  </a:lnTo>
                  <a:lnTo>
                    <a:pt x="8" y="141"/>
                  </a:lnTo>
                  <a:lnTo>
                    <a:pt x="7" y="141"/>
                  </a:lnTo>
                  <a:lnTo>
                    <a:pt x="5" y="141"/>
                  </a:lnTo>
                  <a:lnTo>
                    <a:pt x="2" y="141"/>
                  </a:lnTo>
                  <a:lnTo>
                    <a:pt x="2" y="141"/>
                  </a:lnTo>
                  <a:lnTo>
                    <a:pt x="0" y="141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38"/>
                  </a:lnTo>
                  <a:lnTo>
                    <a:pt x="2" y="137"/>
                  </a:lnTo>
                  <a:lnTo>
                    <a:pt x="2" y="135"/>
                  </a:lnTo>
                  <a:lnTo>
                    <a:pt x="5" y="134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7" y="130"/>
                  </a:lnTo>
                  <a:lnTo>
                    <a:pt x="7" y="130"/>
                  </a:lnTo>
                  <a:lnTo>
                    <a:pt x="5" y="129"/>
                  </a:lnTo>
                  <a:lnTo>
                    <a:pt x="5" y="127"/>
                  </a:lnTo>
                  <a:lnTo>
                    <a:pt x="4" y="126"/>
                  </a:lnTo>
                  <a:lnTo>
                    <a:pt x="4" y="126"/>
                  </a:lnTo>
                  <a:lnTo>
                    <a:pt x="5" y="124"/>
                  </a:lnTo>
                  <a:lnTo>
                    <a:pt x="5" y="124"/>
                  </a:lnTo>
                  <a:lnTo>
                    <a:pt x="7" y="123"/>
                  </a:lnTo>
                  <a:lnTo>
                    <a:pt x="7" y="123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10" y="121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8"/>
                  </a:lnTo>
                  <a:lnTo>
                    <a:pt x="10" y="118"/>
                  </a:lnTo>
                  <a:lnTo>
                    <a:pt x="8" y="116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3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1" y="112"/>
                  </a:lnTo>
                  <a:lnTo>
                    <a:pt x="13" y="112"/>
                  </a:lnTo>
                  <a:lnTo>
                    <a:pt x="13" y="110"/>
                  </a:lnTo>
                  <a:lnTo>
                    <a:pt x="13" y="110"/>
                  </a:lnTo>
                  <a:lnTo>
                    <a:pt x="13" y="108"/>
                  </a:lnTo>
                  <a:lnTo>
                    <a:pt x="13" y="107"/>
                  </a:lnTo>
                  <a:lnTo>
                    <a:pt x="15" y="107"/>
                  </a:lnTo>
                  <a:lnTo>
                    <a:pt x="15" y="107"/>
                  </a:lnTo>
                  <a:lnTo>
                    <a:pt x="16" y="105"/>
                  </a:lnTo>
                  <a:lnTo>
                    <a:pt x="16" y="104"/>
                  </a:lnTo>
                  <a:lnTo>
                    <a:pt x="16" y="104"/>
                  </a:lnTo>
                  <a:lnTo>
                    <a:pt x="16" y="99"/>
                  </a:lnTo>
                  <a:lnTo>
                    <a:pt x="18" y="99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4" y="97"/>
                  </a:lnTo>
                  <a:lnTo>
                    <a:pt x="26" y="96"/>
                  </a:lnTo>
                  <a:lnTo>
                    <a:pt x="27" y="96"/>
                  </a:lnTo>
                  <a:lnTo>
                    <a:pt x="30" y="97"/>
                  </a:lnTo>
                  <a:lnTo>
                    <a:pt x="30" y="97"/>
                  </a:lnTo>
                  <a:lnTo>
                    <a:pt x="32" y="97"/>
                  </a:lnTo>
                  <a:lnTo>
                    <a:pt x="32" y="96"/>
                  </a:lnTo>
                  <a:lnTo>
                    <a:pt x="32" y="94"/>
                  </a:lnTo>
                  <a:lnTo>
                    <a:pt x="32" y="88"/>
                  </a:lnTo>
                  <a:lnTo>
                    <a:pt x="32" y="80"/>
                  </a:lnTo>
                  <a:lnTo>
                    <a:pt x="32" y="74"/>
                  </a:lnTo>
                  <a:lnTo>
                    <a:pt x="32" y="67"/>
                  </a:lnTo>
                  <a:lnTo>
                    <a:pt x="32" y="61"/>
                  </a:lnTo>
                  <a:lnTo>
                    <a:pt x="32" y="55"/>
                  </a:lnTo>
                  <a:lnTo>
                    <a:pt x="32" y="47"/>
                  </a:lnTo>
                  <a:lnTo>
                    <a:pt x="32" y="41"/>
                  </a:lnTo>
                  <a:lnTo>
                    <a:pt x="32" y="33"/>
                  </a:lnTo>
                  <a:lnTo>
                    <a:pt x="38" y="33"/>
                  </a:lnTo>
                  <a:lnTo>
                    <a:pt x="41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19"/>
                  </a:lnTo>
                  <a:lnTo>
                    <a:pt x="46" y="11"/>
                  </a:lnTo>
                  <a:lnTo>
                    <a:pt x="46" y="3"/>
                  </a:lnTo>
                  <a:lnTo>
                    <a:pt x="51" y="3"/>
                  </a:lnTo>
                  <a:lnTo>
                    <a:pt x="57" y="3"/>
                  </a:lnTo>
                  <a:lnTo>
                    <a:pt x="95" y="3"/>
                  </a:lnTo>
                  <a:lnTo>
                    <a:pt x="101" y="3"/>
                  </a:lnTo>
                  <a:lnTo>
                    <a:pt x="136" y="3"/>
                  </a:lnTo>
                  <a:lnTo>
                    <a:pt x="136" y="3"/>
                  </a:lnTo>
                  <a:lnTo>
                    <a:pt x="138" y="1"/>
                  </a:lnTo>
                  <a:lnTo>
                    <a:pt x="1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5" name="Freeform 61">
              <a:extLst>
                <a:ext uri="{FF2B5EF4-FFF2-40B4-BE49-F238E27FC236}">
                  <a16:creationId xmlns:a16="http://schemas.microsoft.com/office/drawing/2014/main" id="{B4AD9E27-7BB8-4410-88DD-4A5188B1E4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150742" y="4601098"/>
              <a:ext cx="317724" cy="146192"/>
            </a:xfrm>
            <a:custGeom>
              <a:avLst/>
              <a:gdLst>
                <a:gd name="T0" fmla="*/ 161 w 163"/>
                <a:gd name="T1" fmla="*/ 74 h 75"/>
                <a:gd name="T2" fmla="*/ 71 w 163"/>
                <a:gd name="T3" fmla="*/ 75 h 75"/>
                <a:gd name="T4" fmla="*/ 66 w 163"/>
                <a:gd name="T5" fmla="*/ 74 h 75"/>
                <a:gd name="T6" fmla="*/ 62 w 163"/>
                <a:gd name="T7" fmla="*/ 71 h 75"/>
                <a:gd name="T8" fmla="*/ 152 w 163"/>
                <a:gd name="T9" fmla="*/ 60 h 75"/>
                <a:gd name="T10" fmla="*/ 147 w 163"/>
                <a:gd name="T11" fmla="*/ 61 h 75"/>
                <a:gd name="T12" fmla="*/ 150 w 163"/>
                <a:gd name="T13" fmla="*/ 60 h 75"/>
                <a:gd name="T14" fmla="*/ 87 w 163"/>
                <a:gd name="T15" fmla="*/ 55 h 75"/>
                <a:gd name="T16" fmla="*/ 96 w 163"/>
                <a:gd name="T17" fmla="*/ 60 h 75"/>
                <a:gd name="T18" fmla="*/ 92 w 163"/>
                <a:gd name="T19" fmla="*/ 61 h 75"/>
                <a:gd name="T20" fmla="*/ 84 w 163"/>
                <a:gd name="T21" fmla="*/ 55 h 75"/>
                <a:gd name="T22" fmla="*/ 84 w 163"/>
                <a:gd name="T23" fmla="*/ 41 h 75"/>
                <a:gd name="T24" fmla="*/ 84 w 163"/>
                <a:gd name="T25" fmla="*/ 44 h 75"/>
                <a:gd name="T26" fmla="*/ 59 w 163"/>
                <a:gd name="T27" fmla="*/ 39 h 75"/>
                <a:gd name="T28" fmla="*/ 73 w 163"/>
                <a:gd name="T29" fmla="*/ 45 h 75"/>
                <a:gd name="T30" fmla="*/ 73 w 163"/>
                <a:gd name="T31" fmla="*/ 49 h 75"/>
                <a:gd name="T32" fmla="*/ 59 w 163"/>
                <a:gd name="T33" fmla="*/ 45 h 75"/>
                <a:gd name="T34" fmla="*/ 59 w 163"/>
                <a:gd name="T35" fmla="*/ 39 h 75"/>
                <a:gd name="T36" fmla="*/ 68 w 163"/>
                <a:gd name="T37" fmla="*/ 38 h 75"/>
                <a:gd name="T38" fmla="*/ 65 w 163"/>
                <a:gd name="T39" fmla="*/ 36 h 75"/>
                <a:gd name="T40" fmla="*/ 52 w 163"/>
                <a:gd name="T41" fmla="*/ 36 h 75"/>
                <a:gd name="T42" fmla="*/ 49 w 163"/>
                <a:gd name="T43" fmla="*/ 36 h 75"/>
                <a:gd name="T44" fmla="*/ 29 w 163"/>
                <a:gd name="T45" fmla="*/ 31 h 75"/>
                <a:gd name="T46" fmla="*/ 36 w 163"/>
                <a:gd name="T47" fmla="*/ 30 h 75"/>
                <a:gd name="T48" fmla="*/ 36 w 163"/>
                <a:gd name="T49" fmla="*/ 30 h 75"/>
                <a:gd name="T50" fmla="*/ 35 w 163"/>
                <a:gd name="T51" fmla="*/ 30 h 75"/>
                <a:gd name="T52" fmla="*/ 32 w 163"/>
                <a:gd name="T53" fmla="*/ 28 h 75"/>
                <a:gd name="T54" fmla="*/ 25 w 163"/>
                <a:gd name="T55" fmla="*/ 28 h 75"/>
                <a:gd name="T56" fmla="*/ 22 w 163"/>
                <a:gd name="T57" fmla="*/ 28 h 75"/>
                <a:gd name="T58" fmla="*/ 57 w 163"/>
                <a:gd name="T59" fmla="*/ 27 h 75"/>
                <a:gd name="T60" fmla="*/ 57 w 163"/>
                <a:gd name="T61" fmla="*/ 27 h 75"/>
                <a:gd name="T62" fmla="*/ 77 w 163"/>
                <a:gd name="T63" fmla="*/ 33 h 75"/>
                <a:gd name="T64" fmla="*/ 81 w 163"/>
                <a:gd name="T65" fmla="*/ 39 h 75"/>
                <a:gd name="T66" fmla="*/ 77 w 163"/>
                <a:gd name="T67" fmla="*/ 39 h 75"/>
                <a:gd name="T68" fmla="*/ 71 w 163"/>
                <a:gd name="T69" fmla="*/ 25 h 75"/>
                <a:gd name="T70" fmla="*/ 27 w 163"/>
                <a:gd name="T71" fmla="*/ 20 h 75"/>
                <a:gd name="T72" fmla="*/ 32 w 163"/>
                <a:gd name="T73" fmla="*/ 28 h 75"/>
                <a:gd name="T74" fmla="*/ 29 w 163"/>
                <a:gd name="T75" fmla="*/ 27 h 75"/>
                <a:gd name="T76" fmla="*/ 22 w 163"/>
                <a:gd name="T77" fmla="*/ 25 h 75"/>
                <a:gd name="T78" fmla="*/ 27 w 163"/>
                <a:gd name="T79" fmla="*/ 20 h 75"/>
                <a:gd name="T80" fmla="*/ 13 w 163"/>
                <a:gd name="T81" fmla="*/ 20 h 75"/>
                <a:gd name="T82" fmla="*/ 22 w 163"/>
                <a:gd name="T83" fmla="*/ 20 h 75"/>
                <a:gd name="T84" fmla="*/ 19 w 163"/>
                <a:gd name="T85" fmla="*/ 19 h 75"/>
                <a:gd name="T86" fmla="*/ 16 w 163"/>
                <a:gd name="T87" fmla="*/ 17 h 75"/>
                <a:gd name="T88" fmla="*/ 14 w 163"/>
                <a:gd name="T89" fmla="*/ 19 h 75"/>
                <a:gd name="T90" fmla="*/ 44 w 163"/>
                <a:gd name="T91" fmla="*/ 14 h 75"/>
                <a:gd name="T92" fmla="*/ 52 w 163"/>
                <a:gd name="T93" fmla="*/ 20 h 75"/>
                <a:gd name="T94" fmla="*/ 62 w 163"/>
                <a:gd name="T95" fmla="*/ 28 h 75"/>
                <a:gd name="T96" fmla="*/ 52 w 163"/>
                <a:gd name="T97" fmla="*/ 23 h 75"/>
                <a:gd name="T98" fmla="*/ 44 w 163"/>
                <a:gd name="T99" fmla="*/ 17 h 75"/>
                <a:gd name="T100" fmla="*/ 3 w 163"/>
                <a:gd name="T101" fmla="*/ 6 h 75"/>
                <a:gd name="T102" fmla="*/ 11 w 163"/>
                <a:gd name="T103" fmla="*/ 0 h 75"/>
                <a:gd name="T104" fmla="*/ 22 w 163"/>
                <a:gd name="T105" fmla="*/ 8 h 75"/>
                <a:gd name="T106" fmla="*/ 25 w 163"/>
                <a:gd name="T107" fmla="*/ 12 h 75"/>
                <a:gd name="T108" fmla="*/ 18 w 163"/>
                <a:gd name="T109" fmla="*/ 9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5">
                  <a:moveTo>
                    <a:pt x="161" y="72"/>
                  </a:moveTo>
                  <a:lnTo>
                    <a:pt x="161" y="72"/>
                  </a:lnTo>
                  <a:lnTo>
                    <a:pt x="163" y="72"/>
                  </a:lnTo>
                  <a:lnTo>
                    <a:pt x="163" y="74"/>
                  </a:lnTo>
                  <a:lnTo>
                    <a:pt x="161" y="74"/>
                  </a:lnTo>
                  <a:lnTo>
                    <a:pt x="161" y="74"/>
                  </a:lnTo>
                  <a:lnTo>
                    <a:pt x="159" y="72"/>
                  </a:lnTo>
                  <a:lnTo>
                    <a:pt x="161" y="72"/>
                  </a:lnTo>
                  <a:close/>
                  <a:moveTo>
                    <a:pt x="63" y="71"/>
                  </a:moveTo>
                  <a:lnTo>
                    <a:pt x="63" y="71"/>
                  </a:lnTo>
                  <a:lnTo>
                    <a:pt x="70" y="74"/>
                  </a:lnTo>
                  <a:lnTo>
                    <a:pt x="71" y="75"/>
                  </a:lnTo>
                  <a:lnTo>
                    <a:pt x="71" y="75"/>
                  </a:lnTo>
                  <a:lnTo>
                    <a:pt x="70" y="75"/>
                  </a:lnTo>
                  <a:lnTo>
                    <a:pt x="70" y="75"/>
                  </a:lnTo>
                  <a:lnTo>
                    <a:pt x="68" y="75"/>
                  </a:lnTo>
                  <a:lnTo>
                    <a:pt x="68" y="74"/>
                  </a:lnTo>
                  <a:lnTo>
                    <a:pt x="66" y="74"/>
                  </a:lnTo>
                  <a:lnTo>
                    <a:pt x="65" y="74"/>
                  </a:lnTo>
                  <a:lnTo>
                    <a:pt x="65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2" y="72"/>
                  </a:lnTo>
                  <a:lnTo>
                    <a:pt x="62" y="71"/>
                  </a:lnTo>
                  <a:lnTo>
                    <a:pt x="63" y="71"/>
                  </a:lnTo>
                  <a:close/>
                  <a:moveTo>
                    <a:pt x="150" y="60"/>
                  </a:move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1"/>
                  </a:lnTo>
                  <a:lnTo>
                    <a:pt x="150" y="61"/>
                  </a:lnTo>
                  <a:lnTo>
                    <a:pt x="148" y="61"/>
                  </a:lnTo>
                  <a:lnTo>
                    <a:pt x="148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8" y="60"/>
                  </a:lnTo>
                  <a:lnTo>
                    <a:pt x="150" y="60"/>
                  </a:lnTo>
                  <a:close/>
                  <a:moveTo>
                    <a:pt x="82" y="52"/>
                  </a:moveTo>
                  <a:lnTo>
                    <a:pt x="82" y="52"/>
                  </a:lnTo>
                  <a:lnTo>
                    <a:pt x="84" y="53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9" y="56"/>
                  </a:lnTo>
                  <a:lnTo>
                    <a:pt x="90" y="55"/>
                  </a:lnTo>
                  <a:lnTo>
                    <a:pt x="92" y="56"/>
                  </a:lnTo>
                  <a:lnTo>
                    <a:pt x="93" y="56"/>
                  </a:lnTo>
                  <a:lnTo>
                    <a:pt x="93" y="56"/>
                  </a:lnTo>
                  <a:lnTo>
                    <a:pt x="96" y="60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5" y="61"/>
                  </a:lnTo>
                  <a:lnTo>
                    <a:pt x="93" y="61"/>
                  </a:lnTo>
                  <a:lnTo>
                    <a:pt x="92" y="61"/>
                  </a:lnTo>
                  <a:lnTo>
                    <a:pt x="90" y="60"/>
                  </a:lnTo>
                  <a:lnTo>
                    <a:pt x="89" y="60"/>
                  </a:lnTo>
                  <a:lnTo>
                    <a:pt x="85" y="58"/>
                  </a:lnTo>
                  <a:lnTo>
                    <a:pt x="85" y="56"/>
                  </a:lnTo>
                  <a:lnTo>
                    <a:pt x="84" y="56"/>
                  </a:lnTo>
                  <a:lnTo>
                    <a:pt x="84" y="55"/>
                  </a:lnTo>
                  <a:lnTo>
                    <a:pt x="82" y="53"/>
                  </a:lnTo>
                  <a:lnTo>
                    <a:pt x="81" y="53"/>
                  </a:lnTo>
                  <a:lnTo>
                    <a:pt x="81" y="53"/>
                  </a:lnTo>
                  <a:lnTo>
                    <a:pt x="82" y="52"/>
                  </a:lnTo>
                  <a:close/>
                  <a:moveTo>
                    <a:pt x="82" y="39"/>
                  </a:moveTo>
                  <a:lnTo>
                    <a:pt x="84" y="41"/>
                  </a:lnTo>
                  <a:lnTo>
                    <a:pt x="85" y="44"/>
                  </a:lnTo>
                  <a:lnTo>
                    <a:pt x="85" y="45"/>
                  </a:lnTo>
                  <a:lnTo>
                    <a:pt x="85" y="45"/>
                  </a:lnTo>
                  <a:lnTo>
                    <a:pt x="84" y="45"/>
                  </a:lnTo>
                  <a:lnTo>
                    <a:pt x="84" y="45"/>
                  </a:lnTo>
                  <a:lnTo>
                    <a:pt x="84" y="44"/>
                  </a:lnTo>
                  <a:lnTo>
                    <a:pt x="84" y="44"/>
                  </a:lnTo>
                  <a:lnTo>
                    <a:pt x="84" y="42"/>
                  </a:lnTo>
                  <a:lnTo>
                    <a:pt x="82" y="41"/>
                  </a:lnTo>
                  <a:lnTo>
                    <a:pt x="82" y="39"/>
                  </a:lnTo>
                  <a:close/>
                  <a:moveTo>
                    <a:pt x="59" y="39"/>
                  </a:moveTo>
                  <a:lnTo>
                    <a:pt x="59" y="39"/>
                  </a:lnTo>
                  <a:lnTo>
                    <a:pt x="62" y="41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0" y="42"/>
                  </a:lnTo>
                  <a:lnTo>
                    <a:pt x="71" y="44"/>
                  </a:lnTo>
                  <a:lnTo>
                    <a:pt x="73" y="45"/>
                  </a:lnTo>
                  <a:lnTo>
                    <a:pt x="74" y="45"/>
                  </a:lnTo>
                  <a:lnTo>
                    <a:pt x="74" y="45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9"/>
                  </a:lnTo>
                  <a:lnTo>
                    <a:pt x="73" y="49"/>
                  </a:lnTo>
                  <a:lnTo>
                    <a:pt x="70" y="47"/>
                  </a:lnTo>
                  <a:lnTo>
                    <a:pt x="68" y="47"/>
                  </a:lnTo>
                  <a:lnTo>
                    <a:pt x="63" y="47"/>
                  </a:lnTo>
                  <a:lnTo>
                    <a:pt x="60" y="47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9" y="44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39"/>
                  </a:lnTo>
                  <a:lnTo>
                    <a:pt x="57" y="39"/>
                  </a:lnTo>
                  <a:lnTo>
                    <a:pt x="59" y="39"/>
                  </a:lnTo>
                  <a:close/>
                  <a:moveTo>
                    <a:pt x="65" y="34"/>
                  </a:moveTo>
                  <a:lnTo>
                    <a:pt x="66" y="34"/>
                  </a:lnTo>
                  <a:lnTo>
                    <a:pt x="66" y="34"/>
                  </a:lnTo>
                  <a:lnTo>
                    <a:pt x="68" y="36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6"/>
                  </a:lnTo>
                  <a:lnTo>
                    <a:pt x="65" y="36"/>
                  </a:lnTo>
                  <a:lnTo>
                    <a:pt x="65" y="36"/>
                  </a:lnTo>
                  <a:lnTo>
                    <a:pt x="63" y="36"/>
                  </a:lnTo>
                  <a:lnTo>
                    <a:pt x="65" y="34"/>
                  </a:lnTo>
                  <a:close/>
                  <a:moveTo>
                    <a:pt x="51" y="34"/>
                  </a:moveTo>
                  <a:lnTo>
                    <a:pt x="51" y="34"/>
                  </a:lnTo>
                  <a:lnTo>
                    <a:pt x="51" y="34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49" y="36"/>
                  </a:lnTo>
                  <a:lnTo>
                    <a:pt x="49" y="36"/>
                  </a:lnTo>
                  <a:lnTo>
                    <a:pt x="49" y="34"/>
                  </a:lnTo>
                  <a:lnTo>
                    <a:pt x="51" y="34"/>
                  </a:lnTo>
                  <a:close/>
                  <a:moveTo>
                    <a:pt x="27" y="30"/>
                  </a:moveTo>
                  <a:lnTo>
                    <a:pt x="27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7" y="31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7" y="30"/>
                  </a:lnTo>
                  <a:close/>
                  <a:moveTo>
                    <a:pt x="36" y="30"/>
                  </a:moveTo>
                  <a:lnTo>
                    <a:pt x="36" y="31"/>
                  </a:lnTo>
                  <a:lnTo>
                    <a:pt x="38" y="31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close/>
                  <a:moveTo>
                    <a:pt x="33" y="28"/>
                  </a:moveTo>
                  <a:lnTo>
                    <a:pt x="35" y="28"/>
                  </a:lnTo>
                  <a:lnTo>
                    <a:pt x="35" y="28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3" y="28"/>
                  </a:lnTo>
                  <a:close/>
                  <a:moveTo>
                    <a:pt x="25" y="27"/>
                  </a:moveTo>
                  <a:lnTo>
                    <a:pt x="25" y="27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4" y="30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4" y="30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4" y="27"/>
                  </a:lnTo>
                  <a:lnTo>
                    <a:pt x="25" y="27"/>
                  </a:lnTo>
                  <a:close/>
                  <a:moveTo>
                    <a:pt x="57" y="27"/>
                  </a:moveTo>
                  <a:lnTo>
                    <a:pt x="57" y="27"/>
                  </a:lnTo>
                  <a:lnTo>
                    <a:pt x="57" y="27"/>
                  </a:lnTo>
                  <a:lnTo>
                    <a:pt x="59" y="28"/>
                  </a:lnTo>
                  <a:lnTo>
                    <a:pt x="57" y="28"/>
                  </a:lnTo>
                  <a:lnTo>
                    <a:pt x="57" y="28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close/>
                  <a:moveTo>
                    <a:pt x="73" y="25"/>
                  </a:moveTo>
                  <a:lnTo>
                    <a:pt x="77" y="30"/>
                  </a:lnTo>
                  <a:lnTo>
                    <a:pt x="77" y="30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79" y="34"/>
                  </a:lnTo>
                  <a:lnTo>
                    <a:pt x="81" y="36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39"/>
                  </a:lnTo>
                  <a:lnTo>
                    <a:pt x="82" y="42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1" y="41"/>
                  </a:lnTo>
                  <a:lnTo>
                    <a:pt x="77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4" y="34"/>
                  </a:lnTo>
                  <a:lnTo>
                    <a:pt x="73" y="30"/>
                  </a:lnTo>
                  <a:lnTo>
                    <a:pt x="73" y="2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close/>
                  <a:moveTo>
                    <a:pt x="27" y="20"/>
                  </a:moveTo>
                  <a:lnTo>
                    <a:pt x="29" y="20"/>
                  </a:lnTo>
                  <a:lnTo>
                    <a:pt x="29" y="23"/>
                  </a:lnTo>
                  <a:lnTo>
                    <a:pt x="29" y="23"/>
                  </a:lnTo>
                  <a:lnTo>
                    <a:pt x="30" y="23"/>
                  </a:lnTo>
                  <a:lnTo>
                    <a:pt x="32" y="25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30"/>
                  </a:lnTo>
                  <a:lnTo>
                    <a:pt x="30" y="28"/>
                  </a:lnTo>
                  <a:lnTo>
                    <a:pt x="29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4" y="22"/>
                  </a:lnTo>
                  <a:lnTo>
                    <a:pt x="25" y="20"/>
                  </a:lnTo>
                  <a:lnTo>
                    <a:pt x="27" y="20"/>
                  </a:lnTo>
                  <a:close/>
                  <a:moveTo>
                    <a:pt x="13" y="20"/>
                  </a:moveTo>
                  <a:lnTo>
                    <a:pt x="14" y="22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2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20"/>
                  </a:lnTo>
                  <a:close/>
                  <a:moveTo>
                    <a:pt x="21" y="19"/>
                  </a:moveTo>
                  <a:lnTo>
                    <a:pt x="21" y="19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9"/>
                  </a:lnTo>
                  <a:close/>
                  <a:moveTo>
                    <a:pt x="13" y="14"/>
                  </a:moveTo>
                  <a:lnTo>
                    <a:pt x="14" y="16"/>
                  </a:lnTo>
                  <a:lnTo>
                    <a:pt x="16" y="16"/>
                  </a:lnTo>
                  <a:lnTo>
                    <a:pt x="16" y="17"/>
                  </a:lnTo>
                  <a:lnTo>
                    <a:pt x="16" y="17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3" y="14"/>
                  </a:lnTo>
                  <a:close/>
                  <a:moveTo>
                    <a:pt x="40" y="14"/>
                  </a:moveTo>
                  <a:lnTo>
                    <a:pt x="44" y="14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1" y="19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2" y="28"/>
                  </a:lnTo>
                  <a:lnTo>
                    <a:pt x="62" y="28"/>
                  </a:lnTo>
                  <a:lnTo>
                    <a:pt x="59" y="27"/>
                  </a:lnTo>
                  <a:lnTo>
                    <a:pt x="57" y="25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49" y="22"/>
                  </a:lnTo>
                  <a:lnTo>
                    <a:pt x="48" y="20"/>
                  </a:lnTo>
                  <a:lnTo>
                    <a:pt x="46" y="20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41" y="16"/>
                  </a:lnTo>
                  <a:lnTo>
                    <a:pt x="41" y="14"/>
                  </a:lnTo>
                  <a:lnTo>
                    <a:pt x="40" y="14"/>
                  </a:lnTo>
                  <a:close/>
                  <a:moveTo>
                    <a:pt x="2" y="6"/>
                  </a:moveTo>
                  <a:lnTo>
                    <a:pt x="3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close/>
                  <a:moveTo>
                    <a:pt x="11" y="0"/>
                  </a:moveTo>
                  <a:lnTo>
                    <a:pt x="13" y="1"/>
                  </a:lnTo>
                  <a:lnTo>
                    <a:pt x="16" y="3"/>
                  </a:lnTo>
                  <a:lnTo>
                    <a:pt x="19" y="5"/>
                  </a:lnTo>
                  <a:lnTo>
                    <a:pt x="21" y="6"/>
                  </a:lnTo>
                  <a:lnTo>
                    <a:pt x="21" y="8"/>
                  </a:lnTo>
                  <a:lnTo>
                    <a:pt x="22" y="8"/>
                  </a:lnTo>
                  <a:lnTo>
                    <a:pt x="24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5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8" y="9"/>
                  </a:lnTo>
                  <a:lnTo>
                    <a:pt x="14" y="5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6" name="Freeform 62">
              <a:extLst>
                <a:ext uri="{FF2B5EF4-FFF2-40B4-BE49-F238E27FC236}">
                  <a16:creationId xmlns:a16="http://schemas.microsoft.com/office/drawing/2014/main" id="{A99DE687-1F4E-4F42-827B-52898608D8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39605" y="3486144"/>
              <a:ext cx="592563" cy="469763"/>
            </a:xfrm>
            <a:custGeom>
              <a:avLst/>
              <a:gdLst>
                <a:gd name="T0" fmla="*/ 107 w 304"/>
                <a:gd name="T1" fmla="*/ 235 h 241"/>
                <a:gd name="T2" fmla="*/ 109 w 304"/>
                <a:gd name="T3" fmla="*/ 238 h 241"/>
                <a:gd name="T4" fmla="*/ 104 w 304"/>
                <a:gd name="T5" fmla="*/ 235 h 241"/>
                <a:gd name="T6" fmla="*/ 28 w 304"/>
                <a:gd name="T7" fmla="*/ 101 h 241"/>
                <a:gd name="T8" fmla="*/ 31 w 304"/>
                <a:gd name="T9" fmla="*/ 104 h 241"/>
                <a:gd name="T10" fmla="*/ 28 w 304"/>
                <a:gd name="T11" fmla="*/ 99 h 241"/>
                <a:gd name="T12" fmla="*/ 66 w 304"/>
                <a:gd name="T13" fmla="*/ 0 h 241"/>
                <a:gd name="T14" fmla="*/ 93 w 304"/>
                <a:gd name="T15" fmla="*/ 8 h 241"/>
                <a:gd name="T16" fmla="*/ 120 w 304"/>
                <a:gd name="T17" fmla="*/ 25 h 241"/>
                <a:gd name="T18" fmla="*/ 147 w 304"/>
                <a:gd name="T19" fmla="*/ 46 h 241"/>
                <a:gd name="T20" fmla="*/ 180 w 304"/>
                <a:gd name="T21" fmla="*/ 49 h 241"/>
                <a:gd name="T22" fmla="*/ 192 w 304"/>
                <a:gd name="T23" fmla="*/ 57 h 241"/>
                <a:gd name="T24" fmla="*/ 205 w 304"/>
                <a:gd name="T25" fmla="*/ 66 h 241"/>
                <a:gd name="T26" fmla="*/ 210 w 304"/>
                <a:gd name="T27" fmla="*/ 72 h 241"/>
                <a:gd name="T28" fmla="*/ 222 w 304"/>
                <a:gd name="T29" fmla="*/ 83 h 241"/>
                <a:gd name="T30" fmla="*/ 222 w 304"/>
                <a:gd name="T31" fmla="*/ 88 h 241"/>
                <a:gd name="T32" fmla="*/ 224 w 304"/>
                <a:gd name="T33" fmla="*/ 94 h 241"/>
                <a:gd name="T34" fmla="*/ 229 w 304"/>
                <a:gd name="T35" fmla="*/ 104 h 241"/>
                <a:gd name="T36" fmla="*/ 236 w 304"/>
                <a:gd name="T37" fmla="*/ 116 h 241"/>
                <a:gd name="T38" fmla="*/ 243 w 304"/>
                <a:gd name="T39" fmla="*/ 118 h 241"/>
                <a:gd name="T40" fmla="*/ 246 w 304"/>
                <a:gd name="T41" fmla="*/ 121 h 241"/>
                <a:gd name="T42" fmla="*/ 249 w 304"/>
                <a:gd name="T43" fmla="*/ 129 h 241"/>
                <a:gd name="T44" fmla="*/ 254 w 304"/>
                <a:gd name="T45" fmla="*/ 135 h 241"/>
                <a:gd name="T46" fmla="*/ 260 w 304"/>
                <a:gd name="T47" fmla="*/ 142 h 241"/>
                <a:gd name="T48" fmla="*/ 271 w 304"/>
                <a:gd name="T49" fmla="*/ 143 h 241"/>
                <a:gd name="T50" fmla="*/ 292 w 304"/>
                <a:gd name="T51" fmla="*/ 146 h 241"/>
                <a:gd name="T52" fmla="*/ 298 w 304"/>
                <a:gd name="T53" fmla="*/ 148 h 241"/>
                <a:gd name="T54" fmla="*/ 303 w 304"/>
                <a:gd name="T55" fmla="*/ 159 h 241"/>
                <a:gd name="T56" fmla="*/ 300 w 304"/>
                <a:gd name="T57" fmla="*/ 172 h 241"/>
                <a:gd name="T58" fmla="*/ 296 w 304"/>
                <a:gd name="T59" fmla="*/ 183 h 241"/>
                <a:gd name="T60" fmla="*/ 284 w 304"/>
                <a:gd name="T61" fmla="*/ 191 h 241"/>
                <a:gd name="T62" fmla="*/ 265 w 304"/>
                <a:gd name="T63" fmla="*/ 197 h 241"/>
                <a:gd name="T64" fmla="*/ 247 w 304"/>
                <a:gd name="T65" fmla="*/ 202 h 241"/>
                <a:gd name="T66" fmla="*/ 219 w 304"/>
                <a:gd name="T67" fmla="*/ 206 h 241"/>
                <a:gd name="T68" fmla="*/ 195 w 304"/>
                <a:gd name="T69" fmla="*/ 214 h 241"/>
                <a:gd name="T70" fmla="*/ 186 w 304"/>
                <a:gd name="T71" fmla="*/ 230 h 241"/>
                <a:gd name="T72" fmla="*/ 175 w 304"/>
                <a:gd name="T73" fmla="*/ 227 h 241"/>
                <a:gd name="T74" fmla="*/ 156 w 304"/>
                <a:gd name="T75" fmla="*/ 227 h 241"/>
                <a:gd name="T76" fmla="*/ 140 w 304"/>
                <a:gd name="T77" fmla="*/ 225 h 241"/>
                <a:gd name="T78" fmla="*/ 132 w 304"/>
                <a:gd name="T79" fmla="*/ 227 h 241"/>
                <a:gd name="T80" fmla="*/ 126 w 304"/>
                <a:gd name="T81" fmla="*/ 224 h 241"/>
                <a:gd name="T82" fmla="*/ 123 w 304"/>
                <a:gd name="T83" fmla="*/ 230 h 241"/>
                <a:gd name="T84" fmla="*/ 123 w 304"/>
                <a:gd name="T85" fmla="*/ 236 h 241"/>
                <a:gd name="T86" fmla="*/ 117 w 304"/>
                <a:gd name="T87" fmla="*/ 236 h 241"/>
                <a:gd name="T88" fmla="*/ 112 w 304"/>
                <a:gd name="T89" fmla="*/ 227 h 241"/>
                <a:gd name="T90" fmla="*/ 96 w 304"/>
                <a:gd name="T91" fmla="*/ 206 h 241"/>
                <a:gd name="T92" fmla="*/ 90 w 304"/>
                <a:gd name="T93" fmla="*/ 192 h 241"/>
                <a:gd name="T94" fmla="*/ 74 w 304"/>
                <a:gd name="T95" fmla="*/ 181 h 241"/>
                <a:gd name="T96" fmla="*/ 65 w 304"/>
                <a:gd name="T97" fmla="*/ 162 h 241"/>
                <a:gd name="T98" fmla="*/ 65 w 304"/>
                <a:gd name="T99" fmla="*/ 148 h 241"/>
                <a:gd name="T100" fmla="*/ 60 w 304"/>
                <a:gd name="T101" fmla="*/ 140 h 241"/>
                <a:gd name="T102" fmla="*/ 49 w 304"/>
                <a:gd name="T103" fmla="*/ 124 h 241"/>
                <a:gd name="T104" fmla="*/ 39 w 304"/>
                <a:gd name="T105" fmla="*/ 116 h 241"/>
                <a:gd name="T106" fmla="*/ 33 w 304"/>
                <a:gd name="T107" fmla="*/ 101 h 241"/>
                <a:gd name="T108" fmla="*/ 22 w 304"/>
                <a:gd name="T109" fmla="*/ 83 h 241"/>
                <a:gd name="T110" fmla="*/ 6 w 304"/>
                <a:gd name="T111" fmla="*/ 63 h 241"/>
                <a:gd name="T112" fmla="*/ 3 w 304"/>
                <a:gd name="T113" fmla="*/ 53 h 241"/>
                <a:gd name="T114" fmla="*/ 20 w 304"/>
                <a:gd name="T115" fmla="*/ 46 h 241"/>
                <a:gd name="T116" fmla="*/ 38 w 304"/>
                <a:gd name="T117" fmla="*/ 35 h 241"/>
                <a:gd name="T118" fmla="*/ 47 w 304"/>
                <a:gd name="T119" fmla="*/ 27 h 241"/>
                <a:gd name="T120" fmla="*/ 35 w 304"/>
                <a:gd name="T121" fmla="*/ 9 h 241"/>
                <a:gd name="T122" fmla="*/ 63 w 304"/>
                <a:gd name="T123" fmla="*/ 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4" h="241">
                  <a:moveTo>
                    <a:pt x="106" y="231"/>
                  </a:moveTo>
                  <a:lnTo>
                    <a:pt x="106" y="231"/>
                  </a:lnTo>
                  <a:lnTo>
                    <a:pt x="106" y="231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9" y="235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4" y="235"/>
                  </a:lnTo>
                  <a:lnTo>
                    <a:pt x="104" y="233"/>
                  </a:lnTo>
                  <a:lnTo>
                    <a:pt x="104" y="233"/>
                  </a:lnTo>
                  <a:lnTo>
                    <a:pt x="106" y="233"/>
                  </a:lnTo>
                  <a:lnTo>
                    <a:pt x="106" y="231"/>
                  </a:lnTo>
                  <a:lnTo>
                    <a:pt x="106" y="231"/>
                  </a:lnTo>
                  <a:close/>
                  <a:moveTo>
                    <a:pt x="28" y="101"/>
                  </a:moveTo>
                  <a:lnTo>
                    <a:pt x="28" y="101"/>
                  </a:lnTo>
                  <a:lnTo>
                    <a:pt x="28" y="101"/>
                  </a:lnTo>
                  <a:lnTo>
                    <a:pt x="31" y="102"/>
                  </a:lnTo>
                  <a:lnTo>
                    <a:pt x="33" y="104"/>
                  </a:lnTo>
                  <a:lnTo>
                    <a:pt x="35" y="104"/>
                  </a:lnTo>
                  <a:lnTo>
                    <a:pt x="33" y="105"/>
                  </a:lnTo>
                  <a:lnTo>
                    <a:pt x="33" y="105"/>
                  </a:lnTo>
                  <a:lnTo>
                    <a:pt x="31" y="104"/>
                  </a:lnTo>
                  <a:lnTo>
                    <a:pt x="31" y="104"/>
                  </a:lnTo>
                  <a:lnTo>
                    <a:pt x="30" y="102"/>
                  </a:lnTo>
                  <a:lnTo>
                    <a:pt x="28" y="102"/>
                  </a:lnTo>
                  <a:lnTo>
                    <a:pt x="27" y="101"/>
                  </a:lnTo>
                  <a:lnTo>
                    <a:pt x="28" y="101"/>
                  </a:lnTo>
                  <a:close/>
                  <a:moveTo>
                    <a:pt x="28" y="98"/>
                  </a:moveTo>
                  <a:lnTo>
                    <a:pt x="28" y="99"/>
                  </a:lnTo>
                  <a:lnTo>
                    <a:pt x="28" y="99"/>
                  </a:lnTo>
                  <a:lnTo>
                    <a:pt x="28" y="101"/>
                  </a:lnTo>
                  <a:lnTo>
                    <a:pt x="28" y="101"/>
                  </a:lnTo>
                  <a:lnTo>
                    <a:pt x="28" y="99"/>
                  </a:lnTo>
                  <a:lnTo>
                    <a:pt x="28" y="99"/>
                  </a:lnTo>
                  <a:lnTo>
                    <a:pt x="28" y="98"/>
                  </a:lnTo>
                  <a:close/>
                  <a:moveTo>
                    <a:pt x="66" y="0"/>
                  </a:moveTo>
                  <a:lnTo>
                    <a:pt x="69" y="0"/>
                  </a:lnTo>
                  <a:lnTo>
                    <a:pt x="74" y="1"/>
                  </a:lnTo>
                  <a:lnTo>
                    <a:pt x="79" y="1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90" y="6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101" y="12"/>
                  </a:lnTo>
                  <a:lnTo>
                    <a:pt x="104" y="14"/>
                  </a:lnTo>
                  <a:lnTo>
                    <a:pt x="109" y="16"/>
                  </a:lnTo>
                  <a:lnTo>
                    <a:pt x="110" y="19"/>
                  </a:lnTo>
                  <a:lnTo>
                    <a:pt x="115" y="22"/>
                  </a:lnTo>
                  <a:lnTo>
                    <a:pt x="120" y="25"/>
                  </a:lnTo>
                  <a:lnTo>
                    <a:pt x="123" y="28"/>
                  </a:lnTo>
                  <a:lnTo>
                    <a:pt x="128" y="31"/>
                  </a:lnTo>
                  <a:lnTo>
                    <a:pt x="132" y="36"/>
                  </a:lnTo>
                  <a:lnTo>
                    <a:pt x="137" y="39"/>
                  </a:lnTo>
                  <a:lnTo>
                    <a:pt x="140" y="42"/>
                  </a:lnTo>
                  <a:lnTo>
                    <a:pt x="147" y="46"/>
                  </a:lnTo>
                  <a:lnTo>
                    <a:pt x="147" y="46"/>
                  </a:lnTo>
                  <a:lnTo>
                    <a:pt x="151" y="47"/>
                  </a:lnTo>
                  <a:lnTo>
                    <a:pt x="158" y="47"/>
                  </a:lnTo>
                  <a:lnTo>
                    <a:pt x="164" y="47"/>
                  </a:lnTo>
                  <a:lnTo>
                    <a:pt x="170" y="49"/>
                  </a:lnTo>
                  <a:lnTo>
                    <a:pt x="172" y="47"/>
                  </a:lnTo>
                  <a:lnTo>
                    <a:pt x="175" y="49"/>
                  </a:lnTo>
                  <a:lnTo>
                    <a:pt x="180" y="49"/>
                  </a:lnTo>
                  <a:lnTo>
                    <a:pt x="181" y="49"/>
                  </a:lnTo>
                  <a:lnTo>
                    <a:pt x="186" y="49"/>
                  </a:lnTo>
                  <a:lnTo>
                    <a:pt x="186" y="52"/>
                  </a:lnTo>
                  <a:lnTo>
                    <a:pt x="188" y="53"/>
                  </a:lnTo>
                  <a:lnTo>
                    <a:pt x="188" y="55"/>
                  </a:lnTo>
                  <a:lnTo>
                    <a:pt x="189" y="57"/>
                  </a:lnTo>
                  <a:lnTo>
                    <a:pt x="192" y="57"/>
                  </a:lnTo>
                  <a:lnTo>
                    <a:pt x="194" y="57"/>
                  </a:lnTo>
                  <a:lnTo>
                    <a:pt x="197" y="57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2" y="60"/>
                  </a:lnTo>
                  <a:lnTo>
                    <a:pt x="203" y="63"/>
                  </a:lnTo>
                  <a:lnTo>
                    <a:pt x="205" y="66"/>
                  </a:lnTo>
                  <a:lnTo>
                    <a:pt x="205" y="66"/>
                  </a:lnTo>
                  <a:lnTo>
                    <a:pt x="205" y="68"/>
                  </a:lnTo>
                  <a:lnTo>
                    <a:pt x="205" y="68"/>
                  </a:lnTo>
                  <a:lnTo>
                    <a:pt x="205" y="69"/>
                  </a:lnTo>
                  <a:lnTo>
                    <a:pt x="206" y="71"/>
                  </a:lnTo>
                  <a:lnTo>
                    <a:pt x="210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1" y="74"/>
                  </a:lnTo>
                  <a:lnTo>
                    <a:pt x="213" y="75"/>
                  </a:lnTo>
                  <a:lnTo>
                    <a:pt x="214" y="77"/>
                  </a:lnTo>
                  <a:lnTo>
                    <a:pt x="216" y="77"/>
                  </a:lnTo>
                  <a:lnTo>
                    <a:pt x="219" y="80"/>
                  </a:lnTo>
                  <a:lnTo>
                    <a:pt x="222" y="83"/>
                  </a:lnTo>
                  <a:lnTo>
                    <a:pt x="225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2" y="85"/>
                  </a:lnTo>
                  <a:lnTo>
                    <a:pt x="222" y="85"/>
                  </a:lnTo>
                  <a:lnTo>
                    <a:pt x="222" y="87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1"/>
                  </a:lnTo>
                  <a:lnTo>
                    <a:pt x="225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2" y="94"/>
                  </a:lnTo>
                  <a:lnTo>
                    <a:pt x="224" y="96"/>
                  </a:lnTo>
                  <a:lnTo>
                    <a:pt x="224" y="98"/>
                  </a:lnTo>
                  <a:lnTo>
                    <a:pt x="225" y="99"/>
                  </a:lnTo>
                  <a:lnTo>
                    <a:pt x="225" y="101"/>
                  </a:lnTo>
                  <a:lnTo>
                    <a:pt x="227" y="102"/>
                  </a:lnTo>
                  <a:lnTo>
                    <a:pt x="229" y="104"/>
                  </a:lnTo>
                  <a:lnTo>
                    <a:pt x="230" y="107"/>
                  </a:lnTo>
                  <a:lnTo>
                    <a:pt x="230" y="110"/>
                  </a:lnTo>
                  <a:lnTo>
                    <a:pt x="232" y="112"/>
                  </a:lnTo>
                  <a:lnTo>
                    <a:pt x="233" y="113"/>
                  </a:lnTo>
                  <a:lnTo>
                    <a:pt x="235" y="115"/>
                  </a:lnTo>
                  <a:lnTo>
                    <a:pt x="235" y="116"/>
                  </a:lnTo>
                  <a:lnTo>
                    <a:pt x="236" y="116"/>
                  </a:lnTo>
                  <a:lnTo>
                    <a:pt x="236" y="118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40" y="118"/>
                  </a:lnTo>
                  <a:lnTo>
                    <a:pt x="241" y="116"/>
                  </a:lnTo>
                  <a:lnTo>
                    <a:pt x="241" y="118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3" y="120"/>
                  </a:lnTo>
                  <a:lnTo>
                    <a:pt x="241" y="121"/>
                  </a:lnTo>
                  <a:lnTo>
                    <a:pt x="243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4"/>
                  </a:lnTo>
                  <a:lnTo>
                    <a:pt x="246" y="124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9"/>
                  </a:lnTo>
                  <a:lnTo>
                    <a:pt x="249" y="129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2" y="132"/>
                  </a:lnTo>
                  <a:lnTo>
                    <a:pt x="252" y="134"/>
                  </a:lnTo>
                  <a:lnTo>
                    <a:pt x="254" y="135"/>
                  </a:lnTo>
                  <a:lnTo>
                    <a:pt x="254" y="135"/>
                  </a:lnTo>
                  <a:lnTo>
                    <a:pt x="255" y="137"/>
                  </a:lnTo>
                  <a:lnTo>
                    <a:pt x="255" y="137"/>
                  </a:lnTo>
                  <a:lnTo>
                    <a:pt x="257" y="139"/>
                  </a:lnTo>
                  <a:lnTo>
                    <a:pt x="257" y="140"/>
                  </a:lnTo>
                  <a:lnTo>
                    <a:pt x="259" y="140"/>
                  </a:lnTo>
                  <a:lnTo>
                    <a:pt x="259" y="142"/>
                  </a:lnTo>
                  <a:lnTo>
                    <a:pt x="260" y="142"/>
                  </a:lnTo>
                  <a:lnTo>
                    <a:pt x="260" y="143"/>
                  </a:lnTo>
                  <a:lnTo>
                    <a:pt x="262" y="143"/>
                  </a:lnTo>
                  <a:lnTo>
                    <a:pt x="262" y="143"/>
                  </a:lnTo>
                  <a:lnTo>
                    <a:pt x="263" y="143"/>
                  </a:lnTo>
                  <a:lnTo>
                    <a:pt x="266" y="143"/>
                  </a:lnTo>
                  <a:lnTo>
                    <a:pt x="268" y="143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7" y="145"/>
                  </a:lnTo>
                  <a:lnTo>
                    <a:pt x="281" y="145"/>
                  </a:lnTo>
                  <a:lnTo>
                    <a:pt x="284" y="145"/>
                  </a:lnTo>
                  <a:lnTo>
                    <a:pt x="287" y="146"/>
                  </a:lnTo>
                  <a:lnTo>
                    <a:pt x="290" y="146"/>
                  </a:lnTo>
                  <a:lnTo>
                    <a:pt x="292" y="146"/>
                  </a:lnTo>
                  <a:lnTo>
                    <a:pt x="293" y="146"/>
                  </a:lnTo>
                  <a:lnTo>
                    <a:pt x="295" y="146"/>
                  </a:lnTo>
                  <a:lnTo>
                    <a:pt x="295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8" y="146"/>
                  </a:lnTo>
                  <a:lnTo>
                    <a:pt x="298" y="148"/>
                  </a:lnTo>
                  <a:lnTo>
                    <a:pt x="300" y="150"/>
                  </a:lnTo>
                  <a:lnTo>
                    <a:pt x="301" y="151"/>
                  </a:lnTo>
                  <a:lnTo>
                    <a:pt x="303" y="153"/>
                  </a:lnTo>
                  <a:lnTo>
                    <a:pt x="303" y="154"/>
                  </a:lnTo>
                  <a:lnTo>
                    <a:pt x="304" y="156"/>
                  </a:lnTo>
                  <a:lnTo>
                    <a:pt x="304" y="157"/>
                  </a:lnTo>
                  <a:lnTo>
                    <a:pt x="303" y="159"/>
                  </a:lnTo>
                  <a:lnTo>
                    <a:pt x="303" y="161"/>
                  </a:lnTo>
                  <a:lnTo>
                    <a:pt x="303" y="164"/>
                  </a:lnTo>
                  <a:lnTo>
                    <a:pt x="301" y="165"/>
                  </a:lnTo>
                  <a:lnTo>
                    <a:pt x="301" y="167"/>
                  </a:lnTo>
                  <a:lnTo>
                    <a:pt x="301" y="168"/>
                  </a:lnTo>
                  <a:lnTo>
                    <a:pt x="300" y="170"/>
                  </a:lnTo>
                  <a:lnTo>
                    <a:pt x="300" y="172"/>
                  </a:lnTo>
                  <a:lnTo>
                    <a:pt x="300" y="173"/>
                  </a:lnTo>
                  <a:lnTo>
                    <a:pt x="298" y="175"/>
                  </a:lnTo>
                  <a:lnTo>
                    <a:pt x="298" y="176"/>
                  </a:lnTo>
                  <a:lnTo>
                    <a:pt x="298" y="178"/>
                  </a:lnTo>
                  <a:lnTo>
                    <a:pt x="296" y="179"/>
                  </a:lnTo>
                  <a:lnTo>
                    <a:pt x="296" y="181"/>
                  </a:lnTo>
                  <a:lnTo>
                    <a:pt x="296" y="183"/>
                  </a:lnTo>
                  <a:lnTo>
                    <a:pt x="295" y="184"/>
                  </a:lnTo>
                  <a:lnTo>
                    <a:pt x="295" y="186"/>
                  </a:lnTo>
                  <a:lnTo>
                    <a:pt x="293" y="187"/>
                  </a:lnTo>
                  <a:lnTo>
                    <a:pt x="290" y="187"/>
                  </a:lnTo>
                  <a:lnTo>
                    <a:pt x="288" y="189"/>
                  </a:lnTo>
                  <a:lnTo>
                    <a:pt x="285" y="189"/>
                  </a:lnTo>
                  <a:lnTo>
                    <a:pt x="284" y="191"/>
                  </a:lnTo>
                  <a:lnTo>
                    <a:pt x="281" y="192"/>
                  </a:lnTo>
                  <a:lnTo>
                    <a:pt x="277" y="192"/>
                  </a:lnTo>
                  <a:lnTo>
                    <a:pt x="276" y="194"/>
                  </a:lnTo>
                  <a:lnTo>
                    <a:pt x="273" y="194"/>
                  </a:lnTo>
                  <a:lnTo>
                    <a:pt x="271" y="195"/>
                  </a:lnTo>
                  <a:lnTo>
                    <a:pt x="268" y="195"/>
                  </a:lnTo>
                  <a:lnTo>
                    <a:pt x="265" y="197"/>
                  </a:lnTo>
                  <a:lnTo>
                    <a:pt x="263" y="197"/>
                  </a:lnTo>
                  <a:lnTo>
                    <a:pt x="260" y="198"/>
                  </a:lnTo>
                  <a:lnTo>
                    <a:pt x="259" y="198"/>
                  </a:lnTo>
                  <a:lnTo>
                    <a:pt x="255" y="200"/>
                  </a:lnTo>
                  <a:lnTo>
                    <a:pt x="254" y="202"/>
                  </a:lnTo>
                  <a:lnTo>
                    <a:pt x="251" y="202"/>
                  </a:lnTo>
                  <a:lnTo>
                    <a:pt x="247" y="202"/>
                  </a:lnTo>
                  <a:lnTo>
                    <a:pt x="244" y="203"/>
                  </a:lnTo>
                  <a:lnTo>
                    <a:pt x="241" y="203"/>
                  </a:lnTo>
                  <a:lnTo>
                    <a:pt x="236" y="203"/>
                  </a:lnTo>
                  <a:lnTo>
                    <a:pt x="233" y="205"/>
                  </a:lnTo>
                  <a:lnTo>
                    <a:pt x="227" y="205"/>
                  </a:lnTo>
                  <a:lnTo>
                    <a:pt x="224" y="205"/>
                  </a:lnTo>
                  <a:lnTo>
                    <a:pt x="219" y="206"/>
                  </a:lnTo>
                  <a:lnTo>
                    <a:pt x="214" y="206"/>
                  </a:lnTo>
                  <a:lnTo>
                    <a:pt x="211" y="206"/>
                  </a:lnTo>
                  <a:lnTo>
                    <a:pt x="208" y="208"/>
                  </a:lnTo>
                  <a:lnTo>
                    <a:pt x="206" y="209"/>
                  </a:lnTo>
                  <a:lnTo>
                    <a:pt x="202" y="211"/>
                  </a:lnTo>
                  <a:lnTo>
                    <a:pt x="199" y="213"/>
                  </a:lnTo>
                  <a:lnTo>
                    <a:pt x="195" y="214"/>
                  </a:lnTo>
                  <a:lnTo>
                    <a:pt x="194" y="217"/>
                  </a:lnTo>
                  <a:lnTo>
                    <a:pt x="192" y="217"/>
                  </a:lnTo>
                  <a:lnTo>
                    <a:pt x="191" y="220"/>
                  </a:lnTo>
                  <a:lnTo>
                    <a:pt x="189" y="222"/>
                  </a:lnTo>
                  <a:lnTo>
                    <a:pt x="188" y="225"/>
                  </a:lnTo>
                  <a:lnTo>
                    <a:pt x="186" y="227"/>
                  </a:lnTo>
                  <a:lnTo>
                    <a:pt x="186" y="230"/>
                  </a:lnTo>
                  <a:lnTo>
                    <a:pt x="184" y="230"/>
                  </a:lnTo>
                  <a:lnTo>
                    <a:pt x="183" y="231"/>
                  </a:lnTo>
                  <a:lnTo>
                    <a:pt x="181" y="231"/>
                  </a:lnTo>
                  <a:lnTo>
                    <a:pt x="178" y="231"/>
                  </a:lnTo>
                  <a:lnTo>
                    <a:pt x="178" y="230"/>
                  </a:lnTo>
                  <a:lnTo>
                    <a:pt x="177" y="228"/>
                  </a:lnTo>
                  <a:lnTo>
                    <a:pt x="175" y="227"/>
                  </a:lnTo>
                  <a:lnTo>
                    <a:pt x="175" y="227"/>
                  </a:lnTo>
                  <a:lnTo>
                    <a:pt x="172" y="227"/>
                  </a:lnTo>
                  <a:lnTo>
                    <a:pt x="169" y="228"/>
                  </a:lnTo>
                  <a:lnTo>
                    <a:pt x="165" y="227"/>
                  </a:lnTo>
                  <a:lnTo>
                    <a:pt x="162" y="227"/>
                  </a:lnTo>
                  <a:lnTo>
                    <a:pt x="158" y="227"/>
                  </a:lnTo>
                  <a:lnTo>
                    <a:pt x="156" y="227"/>
                  </a:lnTo>
                  <a:lnTo>
                    <a:pt x="154" y="225"/>
                  </a:lnTo>
                  <a:lnTo>
                    <a:pt x="153" y="225"/>
                  </a:lnTo>
                  <a:lnTo>
                    <a:pt x="153" y="225"/>
                  </a:lnTo>
                  <a:lnTo>
                    <a:pt x="150" y="225"/>
                  </a:lnTo>
                  <a:lnTo>
                    <a:pt x="147" y="225"/>
                  </a:lnTo>
                  <a:lnTo>
                    <a:pt x="143" y="225"/>
                  </a:lnTo>
                  <a:lnTo>
                    <a:pt x="140" y="225"/>
                  </a:lnTo>
                  <a:lnTo>
                    <a:pt x="139" y="225"/>
                  </a:lnTo>
                  <a:lnTo>
                    <a:pt x="137" y="225"/>
                  </a:lnTo>
                  <a:lnTo>
                    <a:pt x="136" y="225"/>
                  </a:lnTo>
                  <a:lnTo>
                    <a:pt x="136" y="227"/>
                  </a:lnTo>
                  <a:lnTo>
                    <a:pt x="134" y="227"/>
                  </a:lnTo>
                  <a:lnTo>
                    <a:pt x="134" y="225"/>
                  </a:lnTo>
                  <a:lnTo>
                    <a:pt x="132" y="227"/>
                  </a:lnTo>
                  <a:lnTo>
                    <a:pt x="132" y="225"/>
                  </a:lnTo>
                  <a:lnTo>
                    <a:pt x="131" y="225"/>
                  </a:lnTo>
                  <a:lnTo>
                    <a:pt x="129" y="224"/>
                  </a:lnTo>
                  <a:lnTo>
                    <a:pt x="129" y="224"/>
                  </a:lnTo>
                  <a:lnTo>
                    <a:pt x="128" y="224"/>
                  </a:lnTo>
                  <a:lnTo>
                    <a:pt x="128" y="224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5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3" y="228"/>
                  </a:lnTo>
                  <a:lnTo>
                    <a:pt x="123" y="230"/>
                  </a:lnTo>
                  <a:lnTo>
                    <a:pt x="123" y="230"/>
                  </a:lnTo>
                  <a:lnTo>
                    <a:pt x="123" y="231"/>
                  </a:lnTo>
                  <a:lnTo>
                    <a:pt x="123" y="233"/>
                  </a:lnTo>
                  <a:lnTo>
                    <a:pt x="124" y="235"/>
                  </a:lnTo>
                  <a:lnTo>
                    <a:pt x="124" y="235"/>
                  </a:lnTo>
                  <a:lnTo>
                    <a:pt x="124" y="236"/>
                  </a:lnTo>
                  <a:lnTo>
                    <a:pt x="123" y="236"/>
                  </a:lnTo>
                  <a:lnTo>
                    <a:pt x="123" y="238"/>
                  </a:lnTo>
                  <a:lnTo>
                    <a:pt x="121" y="238"/>
                  </a:lnTo>
                  <a:lnTo>
                    <a:pt x="121" y="238"/>
                  </a:lnTo>
                  <a:lnTo>
                    <a:pt x="118" y="241"/>
                  </a:lnTo>
                  <a:lnTo>
                    <a:pt x="118" y="239"/>
                  </a:lnTo>
                  <a:lnTo>
                    <a:pt x="118" y="238"/>
                  </a:lnTo>
                  <a:lnTo>
                    <a:pt x="117" y="236"/>
                  </a:lnTo>
                  <a:lnTo>
                    <a:pt x="117" y="235"/>
                  </a:lnTo>
                  <a:lnTo>
                    <a:pt x="117" y="235"/>
                  </a:lnTo>
                  <a:lnTo>
                    <a:pt x="115" y="233"/>
                  </a:lnTo>
                  <a:lnTo>
                    <a:pt x="115" y="231"/>
                  </a:lnTo>
                  <a:lnTo>
                    <a:pt x="113" y="230"/>
                  </a:lnTo>
                  <a:lnTo>
                    <a:pt x="112" y="230"/>
                  </a:lnTo>
                  <a:lnTo>
                    <a:pt x="112" y="227"/>
                  </a:lnTo>
                  <a:lnTo>
                    <a:pt x="112" y="225"/>
                  </a:lnTo>
                  <a:lnTo>
                    <a:pt x="107" y="220"/>
                  </a:lnTo>
                  <a:lnTo>
                    <a:pt x="104" y="217"/>
                  </a:lnTo>
                  <a:lnTo>
                    <a:pt x="102" y="216"/>
                  </a:lnTo>
                  <a:lnTo>
                    <a:pt x="99" y="213"/>
                  </a:lnTo>
                  <a:lnTo>
                    <a:pt x="99" y="209"/>
                  </a:lnTo>
                  <a:lnTo>
                    <a:pt x="96" y="206"/>
                  </a:lnTo>
                  <a:lnTo>
                    <a:pt x="96" y="205"/>
                  </a:lnTo>
                  <a:lnTo>
                    <a:pt x="95" y="203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1" y="194"/>
                  </a:lnTo>
                  <a:lnTo>
                    <a:pt x="90" y="194"/>
                  </a:lnTo>
                  <a:lnTo>
                    <a:pt x="90" y="192"/>
                  </a:lnTo>
                  <a:lnTo>
                    <a:pt x="90" y="191"/>
                  </a:lnTo>
                  <a:lnTo>
                    <a:pt x="88" y="191"/>
                  </a:lnTo>
                  <a:lnTo>
                    <a:pt x="87" y="189"/>
                  </a:lnTo>
                  <a:lnTo>
                    <a:pt x="85" y="187"/>
                  </a:lnTo>
                  <a:lnTo>
                    <a:pt x="79" y="183"/>
                  </a:lnTo>
                  <a:lnTo>
                    <a:pt x="76" y="183"/>
                  </a:lnTo>
                  <a:lnTo>
                    <a:pt x="74" y="181"/>
                  </a:lnTo>
                  <a:lnTo>
                    <a:pt x="72" y="179"/>
                  </a:lnTo>
                  <a:lnTo>
                    <a:pt x="71" y="175"/>
                  </a:lnTo>
                  <a:lnTo>
                    <a:pt x="68" y="172"/>
                  </a:lnTo>
                  <a:lnTo>
                    <a:pt x="65" y="167"/>
                  </a:lnTo>
                  <a:lnTo>
                    <a:pt x="66" y="165"/>
                  </a:lnTo>
                  <a:lnTo>
                    <a:pt x="66" y="164"/>
                  </a:lnTo>
                  <a:lnTo>
                    <a:pt x="65" y="162"/>
                  </a:lnTo>
                  <a:lnTo>
                    <a:pt x="65" y="161"/>
                  </a:lnTo>
                  <a:lnTo>
                    <a:pt x="63" y="159"/>
                  </a:lnTo>
                  <a:lnTo>
                    <a:pt x="65" y="156"/>
                  </a:lnTo>
                  <a:lnTo>
                    <a:pt x="65" y="153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5" y="148"/>
                  </a:lnTo>
                  <a:lnTo>
                    <a:pt x="63" y="146"/>
                  </a:lnTo>
                  <a:lnTo>
                    <a:pt x="63" y="145"/>
                  </a:lnTo>
                  <a:lnTo>
                    <a:pt x="63" y="145"/>
                  </a:lnTo>
                  <a:lnTo>
                    <a:pt x="61" y="143"/>
                  </a:lnTo>
                  <a:lnTo>
                    <a:pt x="63" y="143"/>
                  </a:lnTo>
                  <a:lnTo>
                    <a:pt x="61" y="142"/>
                  </a:lnTo>
                  <a:lnTo>
                    <a:pt x="60" y="140"/>
                  </a:lnTo>
                  <a:lnTo>
                    <a:pt x="60" y="139"/>
                  </a:lnTo>
                  <a:lnTo>
                    <a:pt x="60" y="137"/>
                  </a:lnTo>
                  <a:lnTo>
                    <a:pt x="57" y="132"/>
                  </a:lnTo>
                  <a:lnTo>
                    <a:pt x="55" y="131"/>
                  </a:lnTo>
                  <a:lnTo>
                    <a:pt x="54" y="127"/>
                  </a:lnTo>
                  <a:lnTo>
                    <a:pt x="50" y="126"/>
                  </a:lnTo>
                  <a:lnTo>
                    <a:pt x="49" y="124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6" y="123"/>
                  </a:lnTo>
                  <a:lnTo>
                    <a:pt x="44" y="123"/>
                  </a:lnTo>
                  <a:lnTo>
                    <a:pt x="42" y="121"/>
                  </a:lnTo>
                  <a:lnTo>
                    <a:pt x="41" y="120"/>
                  </a:lnTo>
                  <a:lnTo>
                    <a:pt x="39" y="116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8" y="110"/>
                  </a:lnTo>
                  <a:lnTo>
                    <a:pt x="38" y="109"/>
                  </a:lnTo>
                  <a:lnTo>
                    <a:pt x="36" y="107"/>
                  </a:lnTo>
                  <a:lnTo>
                    <a:pt x="33" y="101"/>
                  </a:lnTo>
                  <a:lnTo>
                    <a:pt x="33" y="101"/>
                  </a:lnTo>
                  <a:lnTo>
                    <a:pt x="31" y="99"/>
                  </a:lnTo>
                  <a:lnTo>
                    <a:pt x="30" y="98"/>
                  </a:lnTo>
                  <a:lnTo>
                    <a:pt x="30" y="94"/>
                  </a:lnTo>
                  <a:lnTo>
                    <a:pt x="28" y="94"/>
                  </a:lnTo>
                  <a:lnTo>
                    <a:pt x="24" y="87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17" y="79"/>
                  </a:lnTo>
                  <a:lnTo>
                    <a:pt x="17" y="75"/>
                  </a:lnTo>
                  <a:lnTo>
                    <a:pt x="14" y="74"/>
                  </a:lnTo>
                  <a:lnTo>
                    <a:pt x="13" y="69"/>
                  </a:lnTo>
                  <a:lnTo>
                    <a:pt x="8" y="64"/>
                  </a:lnTo>
                  <a:lnTo>
                    <a:pt x="6" y="63"/>
                  </a:lnTo>
                  <a:lnTo>
                    <a:pt x="3" y="63"/>
                  </a:lnTo>
                  <a:lnTo>
                    <a:pt x="2" y="63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2" y="61"/>
                  </a:lnTo>
                  <a:lnTo>
                    <a:pt x="3" y="57"/>
                  </a:lnTo>
                  <a:lnTo>
                    <a:pt x="3" y="53"/>
                  </a:lnTo>
                  <a:lnTo>
                    <a:pt x="5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4" y="46"/>
                  </a:lnTo>
                  <a:lnTo>
                    <a:pt x="19" y="46"/>
                  </a:lnTo>
                  <a:lnTo>
                    <a:pt x="20" y="46"/>
                  </a:lnTo>
                  <a:lnTo>
                    <a:pt x="20" y="46"/>
                  </a:lnTo>
                  <a:lnTo>
                    <a:pt x="24" y="44"/>
                  </a:lnTo>
                  <a:lnTo>
                    <a:pt x="27" y="41"/>
                  </a:lnTo>
                  <a:lnTo>
                    <a:pt x="28" y="39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3" y="35"/>
                  </a:lnTo>
                  <a:lnTo>
                    <a:pt x="38" y="35"/>
                  </a:lnTo>
                  <a:lnTo>
                    <a:pt x="41" y="33"/>
                  </a:lnTo>
                  <a:lnTo>
                    <a:pt x="41" y="33"/>
                  </a:lnTo>
                  <a:lnTo>
                    <a:pt x="42" y="31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7" y="27"/>
                  </a:lnTo>
                  <a:lnTo>
                    <a:pt x="49" y="25"/>
                  </a:lnTo>
                  <a:lnTo>
                    <a:pt x="46" y="24"/>
                  </a:lnTo>
                  <a:lnTo>
                    <a:pt x="44" y="20"/>
                  </a:lnTo>
                  <a:lnTo>
                    <a:pt x="41" y="17"/>
                  </a:lnTo>
                  <a:lnTo>
                    <a:pt x="39" y="16"/>
                  </a:lnTo>
                  <a:lnTo>
                    <a:pt x="36" y="12"/>
                  </a:lnTo>
                  <a:lnTo>
                    <a:pt x="35" y="9"/>
                  </a:lnTo>
                  <a:lnTo>
                    <a:pt x="38" y="9"/>
                  </a:lnTo>
                  <a:lnTo>
                    <a:pt x="42" y="8"/>
                  </a:lnTo>
                  <a:lnTo>
                    <a:pt x="46" y="6"/>
                  </a:lnTo>
                  <a:lnTo>
                    <a:pt x="50" y="5"/>
                  </a:lnTo>
                  <a:lnTo>
                    <a:pt x="55" y="5"/>
                  </a:lnTo>
                  <a:lnTo>
                    <a:pt x="60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7" name="Freeform 63">
              <a:extLst>
                <a:ext uri="{FF2B5EF4-FFF2-40B4-BE49-F238E27FC236}">
                  <a16:creationId xmlns:a16="http://schemas.microsoft.com/office/drawing/2014/main" id="{B1DB53A5-B489-4F07-829B-A65D76DD79BB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5870" y="4447111"/>
              <a:ext cx="58477" cy="48731"/>
            </a:xfrm>
            <a:custGeom>
              <a:avLst/>
              <a:gdLst>
                <a:gd name="T0" fmla="*/ 24 w 30"/>
                <a:gd name="T1" fmla="*/ 0 h 25"/>
                <a:gd name="T2" fmla="*/ 24 w 30"/>
                <a:gd name="T3" fmla="*/ 0 h 25"/>
                <a:gd name="T4" fmla="*/ 24 w 30"/>
                <a:gd name="T5" fmla="*/ 2 h 25"/>
                <a:gd name="T6" fmla="*/ 27 w 30"/>
                <a:gd name="T7" fmla="*/ 5 h 25"/>
                <a:gd name="T8" fmla="*/ 29 w 30"/>
                <a:gd name="T9" fmla="*/ 6 h 25"/>
                <a:gd name="T10" fmla="*/ 29 w 30"/>
                <a:gd name="T11" fmla="*/ 11 h 25"/>
                <a:gd name="T12" fmla="*/ 30 w 30"/>
                <a:gd name="T13" fmla="*/ 14 h 25"/>
                <a:gd name="T14" fmla="*/ 30 w 30"/>
                <a:gd name="T15" fmla="*/ 17 h 25"/>
                <a:gd name="T16" fmla="*/ 29 w 30"/>
                <a:gd name="T17" fmla="*/ 19 h 25"/>
                <a:gd name="T18" fmla="*/ 27 w 30"/>
                <a:gd name="T19" fmla="*/ 19 h 25"/>
                <a:gd name="T20" fmla="*/ 26 w 30"/>
                <a:gd name="T21" fmla="*/ 19 h 25"/>
                <a:gd name="T22" fmla="*/ 26 w 30"/>
                <a:gd name="T23" fmla="*/ 19 h 25"/>
                <a:gd name="T24" fmla="*/ 24 w 30"/>
                <a:gd name="T25" fmla="*/ 17 h 25"/>
                <a:gd name="T26" fmla="*/ 21 w 30"/>
                <a:gd name="T27" fmla="*/ 17 h 25"/>
                <a:gd name="T28" fmla="*/ 19 w 30"/>
                <a:gd name="T29" fmla="*/ 19 h 25"/>
                <a:gd name="T30" fmla="*/ 19 w 30"/>
                <a:gd name="T31" fmla="*/ 19 h 25"/>
                <a:gd name="T32" fmla="*/ 16 w 30"/>
                <a:gd name="T33" fmla="*/ 17 h 25"/>
                <a:gd name="T34" fmla="*/ 16 w 30"/>
                <a:gd name="T35" fmla="*/ 22 h 25"/>
                <a:gd name="T36" fmla="*/ 15 w 30"/>
                <a:gd name="T37" fmla="*/ 24 h 25"/>
                <a:gd name="T38" fmla="*/ 13 w 30"/>
                <a:gd name="T39" fmla="*/ 24 h 25"/>
                <a:gd name="T40" fmla="*/ 8 w 30"/>
                <a:gd name="T41" fmla="*/ 25 h 25"/>
                <a:gd name="T42" fmla="*/ 7 w 30"/>
                <a:gd name="T43" fmla="*/ 22 h 25"/>
                <a:gd name="T44" fmla="*/ 5 w 30"/>
                <a:gd name="T45" fmla="*/ 22 h 25"/>
                <a:gd name="T46" fmla="*/ 4 w 30"/>
                <a:gd name="T47" fmla="*/ 22 h 25"/>
                <a:gd name="T48" fmla="*/ 2 w 30"/>
                <a:gd name="T49" fmla="*/ 22 h 25"/>
                <a:gd name="T50" fmla="*/ 2 w 30"/>
                <a:gd name="T51" fmla="*/ 20 h 25"/>
                <a:gd name="T52" fmla="*/ 0 w 30"/>
                <a:gd name="T53" fmla="*/ 19 h 25"/>
                <a:gd name="T54" fmla="*/ 4 w 30"/>
                <a:gd name="T55" fmla="*/ 19 h 25"/>
                <a:gd name="T56" fmla="*/ 4 w 30"/>
                <a:gd name="T57" fmla="*/ 17 h 25"/>
                <a:gd name="T58" fmla="*/ 5 w 30"/>
                <a:gd name="T59" fmla="*/ 17 h 25"/>
                <a:gd name="T60" fmla="*/ 7 w 30"/>
                <a:gd name="T61" fmla="*/ 14 h 25"/>
                <a:gd name="T62" fmla="*/ 8 w 30"/>
                <a:gd name="T63" fmla="*/ 14 h 25"/>
                <a:gd name="T64" fmla="*/ 7 w 30"/>
                <a:gd name="T65" fmla="*/ 11 h 25"/>
                <a:gd name="T66" fmla="*/ 7 w 30"/>
                <a:gd name="T67" fmla="*/ 8 h 25"/>
                <a:gd name="T68" fmla="*/ 8 w 30"/>
                <a:gd name="T69" fmla="*/ 6 h 25"/>
                <a:gd name="T70" fmla="*/ 10 w 30"/>
                <a:gd name="T71" fmla="*/ 5 h 25"/>
                <a:gd name="T72" fmla="*/ 11 w 30"/>
                <a:gd name="T73" fmla="*/ 5 h 25"/>
                <a:gd name="T74" fmla="*/ 15 w 30"/>
                <a:gd name="T75" fmla="*/ 3 h 25"/>
                <a:gd name="T76" fmla="*/ 16 w 30"/>
                <a:gd name="T77" fmla="*/ 5 h 25"/>
                <a:gd name="T78" fmla="*/ 16 w 30"/>
                <a:gd name="T79" fmla="*/ 5 h 25"/>
                <a:gd name="T80" fmla="*/ 19 w 30"/>
                <a:gd name="T81" fmla="*/ 5 h 25"/>
                <a:gd name="T82" fmla="*/ 21 w 30"/>
                <a:gd name="T83" fmla="*/ 2 h 25"/>
                <a:gd name="T84" fmla="*/ 22 w 30"/>
                <a:gd name="T85" fmla="*/ 0 h 25"/>
                <a:gd name="T86" fmla="*/ 24 w 30"/>
                <a:gd name="T8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" h="25">
                  <a:moveTo>
                    <a:pt x="24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8"/>
                  </a:lnTo>
                  <a:lnTo>
                    <a:pt x="29" y="11"/>
                  </a:lnTo>
                  <a:lnTo>
                    <a:pt x="29" y="13"/>
                  </a:lnTo>
                  <a:lnTo>
                    <a:pt x="30" y="14"/>
                  </a:lnTo>
                  <a:lnTo>
                    <a:pt x="30" y="16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6" y="20"/>
                  </a:lnTo>
                  <a:lnTo>
                    <a:pt x="16" y="22"/>
                  </a:lnTo>
                  <a:lnTo>
                    <a:pt x="16" y="24"/>
                  </a:lnTo>
                  <a:lnTo>
                    <a:pt x="15" y="24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0" y="25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6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7" y="11"/>
                  </a:lnTo>
                  <a:lnTo>
                    <a:pt x="7" y="9"/>
                  </a:lnTo>
                  <a:lnTo>
                    <a:pt x="7" y="8"/>
                  </a:lnTo>
                  <a:lnTo>
                    <a:pt x="7" y="8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8" name="Freeform 64">
              <a:extLst>
                <a:ext uri="{FF2B5EF4-FFF2-40B4-BE49-F238E27FC236}">
                  <a16:creationId xmlns:a16="http://schemas.microsoft.com/office/drawing/2014/main" id="{D7D5359A-96EE-4917-892B-D7AF596CE1D3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1094" y="1794220"/>
              <a:ext cx="15594" cy="5848"/>
            </a:xfrm>
            <a:custGeom>
              <a:avLst/>
              <a:gdLst>
                <a:gd name="T0" fmla="*/ 8 w 8"/>
                <a:gd name="T1" fmla="*/ 0 h 3"/>
                <a:gd name="T2" fmla="*/ 6 w 8"/>
                <a:gd name="T3" fmla="*/ 1 h 3"/>
                <a:gd name="T4" fmla="*/ 5 w 8"/>
                <a:gd name="T5" fmla="*/ 3 h 3"/>
                <a:gd name="T6" fmla="*/ 2 w 8"/>
                <a:gd name="T7" fmla="*/ 3 h 3"/>
                <a:gd name="T8" fmla="*/ 0 w 8"/>
                <a:gd name="T9" fmla="*/ 1 h 3"/>
                <a:gd name="T10" fmla="*/ 3 w 8"/>
                <a:gd name="T11" fmla="*/ 0 h 3"/>
                <a:gd name="T12" fmla="*/ 5 w 8"/>
                <a:gd name="T13" fmla="*/ 0 h 3"/>
                <a:gd name="T14" fmla="*/ 8 w 8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6" y="1"/>
                  </a:lnTo>
                  <a:lnTo>
                    <a:pt x="5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9" name="Freeform 65">
              <a:extLst>
                <a:ext uri="{FF2B5EF4-FFF2-40B4-BE49-F238E27FC236}">
                  <a16:creationId xmlns:a16="http://schemas.microsoft.com/office/drawing/2014/main" id="{145371BB-14D5-4AA2-AF9A-E4FE7696FC52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5673" y="1766931"/>
              <a:ext cx="25340" cy="7797"/>
            </a:xfrm>
            <a:custGeom>
              <a:avLst/>
              <a:gdLst>
                <a:gd name="T0" fmla="*/ 5 w 13"/>
                <a:gd name="T1" fmla="*/ 0 h 4"/>
                <a:gd name="T2" fmla="*/ 5 w 13"/>
                <a:gd name="T3" fmla="*/ 0 h 4"/>
                <a:gd name="T4" fmla="*/ 7 w 13"/>
                <a:gd name="T5" fmla="*/ 1 h 4"/>
                <a:gd name="T6" fmla="*/ 10 w 13"/>
                <a:gd name="T7" fmla="*/ 0 h 4"/>
                <a:gd name="T8" fmla="*/ 11 w 13"/>
                <a:gd name="T9" fmla="*/ 0 h 4"/>
                <a:gd name="T10" fmla="*/ 13 w 13"/>
                <a:gd name="T11" fmla="*/ 1 h 4"/>
                <a:gd name="T12" fmla="*/ 10 w 13"/>
                <a:gd name="T13" fmla="*/ 4 h 4"/>
                <a:gd name="T14" fmla="*/ 10 w 13"/>
                <a:gd name="T15" fmla="*/ 4 h 4"/>
                <a:gd name="T16" fmla="*/ 7 w 13"/>
                <a:gd name="T17" fmla="*/ 4 h 4"/>
                <a:gd name="T18" fmla="*/ 2 w 13"/>
                <a:gd name="T19" fmla="*/ 4 h 4"/>
                <a:gd name="T20" fmla="*/ 0 w 13"/>
                <a:gd name="T21" fmla="*/ 3 h 4"/>
                <a:gd name="T22" fmla="*/ 0 w 13"/>
                <a:gd name="T23" fmla="*/ 1 h 4"/>
                <a:gd name="T24" fmla="*/ 4 w 13"/>
                <a:gd name="T25" fmla="*/ 1 h 4"/>
                <a:gd name="T26" fmla="*/ 5 w 13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" h="4">
                  <a:moveTo>
                    <a:pt x="5" y="0"/>
                  </a:moveTo>
                  <a:lnTo>
                    <a:pt x="5" y="0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1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7" y="4"/>
                  </a:lnTo>
                  <a:lnTo>
                    <a:pt x="2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4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0" name="Freeform 66">
              <a:extLst>
                <a:ext uri="{FF2B5EF4-FFF2-40B4-BE49-F238E27FC236}">
                  <a16:creationId xmlns:a16="http://schemas.microsoft.com/office/drawing/2014/main" id="{ED6336FA-2946-4D1A-A03E-E26B61CFC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8275591" y="1630485"/>
              <a:ext cx="15594" cy="9747"/>
            </a:xfrm>
            <a:custGeom>
              <a:avLst/>
              <a:gdLst>
                <a:gd name="T0" fmla="*/ 7 w 8"/>
                <a:gd name="T1" fmla="*/ 0 h 5"/>
                <a:gd name="T2" fmla="*/ 8 w 8"/>
                <a:gd name="T3" fmla="*/ 2 h 5"/>
                <a:gd name="T4" fmla="*/ 8 w 8"/>
                <a:gd name="T5" fmla="*/ 2 h 5"/>
                <a:gd name="T6" fmla="*/ 5 w 8"/>
                <a:gd name="T7" fmla="*/ 5 h 5"/>
                <a:gd name="T8" fmla="*/ 2 w 8"/>
                <a:gd name="T9" fmla="*/ 5 h 5"/>
                <a:gd name="T10" fmla="*/ 0 w 8"/>
                <a:gd name="T11" fmla="*/ 3 h 5"/>
                <a:gd name="T12" fmla="*/ 0 w 8"/>
                <a:gd name="T13" fmla="*/ 3 h 5"/>
                <a:gd name="T14" fmla="*/ 2 w 8"/>
                <a:gd name="T15" fmla="*/ 2 h 5"/>
                <a:gd name="T16" fmla="*/ 2 w 8"/>
                <a:gd name="T17" fmla="*/ 2 h 5"/>
                <a:gd name="T18" fmla="*/ 7 w 8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" h="5">
                  <a:moveTo>
                    <a:pt x="7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5" y="5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1" name="Freeform 67">
              <a:extLst>
                <a:ext uri="{FF2B5EF4-FFF2-40B4-BE49-F238E27FC236}">
                  <a16:creationId xmlns:a16="http://schemas.microsoft.com/office/drawing/2014/main" id="{E276845B-9F66-4F15-B543-86932365884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1021" y="1692860"/>
              <a:ext cx="37036" cy="9747"/>
            </a:xfrm>
            <a:custGeom>
              <a:avLst/>
              <a:gdLst>
                <a:gd name="T0" fmla="*/ 13 w 19"/>
                <a:gd name="T1" fmla="*/ 0 h 5"/>
                <a:gd name="T2" fmla="*/ 18 w 19"/>
                <a:gd name="T3" fmla="*/ 0 h 5"/>
                <a:gd name="T4" fmla="*/ 19 w 19"/>
                <a:gd name="T5" fmla="*/ 1 h 5"/>
                <a:gd name="T6" fmla="*/ 18 w 19"/>
                <a:gd name="T7" fmla="*/ 1 h 5"/>
                <a:gd name="T8" fmla="*/ 16 w 19"/>
                <a:gd name="T9" fmla="*/ 1 h 5"/>
                <a:gd name="T10" fmla="*/ 14 w 19"/>
                <a:gd name="T11" fmla="*/ 1 h 5"/>
                <a:gd name="T12" fmla="*/ 14 w 19"/>
                <a:gd name="T13" fmla="*/ 3 h 5"/>
                <a:gd name="T14" fmla="*/ 14 w 19"/>
                <a:gd name="T15" fmla="*/ 5 h 5"/>
                <a:gd name="T16" fmla="*/ 11 w 19"/>
                <a:gd name="T17" fmla="*/ 5 h 5"/>
                <a:gd name="T18" fmla="*/ 7 w 19"/>
                <a:gd name="T19" fmla="*/ 3 h 5"/>
                <a:gd name="T20" fmla="*/ 5 w 19"/>
                <a:gd name="T21" fmla="*/ 3 h 5"/>
                <a:gd name="T22" fmla="*/ 0 w 19"/>
                <a:gd name="T23" fmla="*/ 1 h 5"/>
                <a:gd name="T24" fmla="*/ 0 w 19"/>
                <a:gd name="T25" fmla="*/ 1 h 5"/>
                <a:gd name="T26" fmla="*/ 0 w 19"/>
                <a:gd name="T27" fmla="*/ 0 h 5"/>
                <a:gd name="T28" fmla="*/ 3 w 19"/>
                <a:gd name="T29" fmla="*/ 1 h 5"/>
                <a:gd name="T30" fmla="*/ 7 w 19"/>
                <a:gd name="T31" fmla="*/ 0 h 5"/>
                <a:gd name="T32" fmla="*/ 11 w 19"/>
                <a:gd name="T33" fmla="*/ 0 h 5"/>
                <a:gd name="T34" fmla="*/ 13 w 19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5">
                  <a:moveTo>
                    <a:pt x="13" y="0"/>
                  </a:moveTo>
                  <a:lnTo>
                    <a:pt x="18" y="0"/>
                  </a:lnTo>
                  <a:lnTo>
                    <a:pt x="19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4" y="5"/>
                  </a:lnTo>
                  <a:lnTo>
                    <a:pt x="11" y="5"/>
                  </a:lnTo>
                  <a:lnTo>
                    <a:pt x="7" y="3"/>
                  </a:lnTo>
                  <a:lnTo>
                    <a:pt x="5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2" name="Freeform 68">
              <a:extLst>
                <a:ext uri="{FF2B5EF4-FFF2-40B4-BE49-F238E27FC236}">
                  <a16:creationId xmlns:a16="http://schemas.microsoft.com/office/drawing/2014/main" id="{07608574-1F4A-4C88-85A1-E86FCA8D45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491954" y="1688962"/>
              <a:ext cx="7797" cy="9747"/>
            </a:xfrm>
            <a:custGeom>
              <a:avLst/>
              <a:gdLst>
                <a:gd name="T0" fmla="*/ 1 w 4"/>
                <a:gd name="T1" fmla="*/ 0 h 5"/>
                <a:gd name="T2" fmla="*/ 3 w 4"/>
                <a:gd name="T3" fmla="*/ 0 h 5"/>
                <a:gd name="T4" fmla="*/ 3 w 4"/>
                <a:gd name="T5" fmla="*/ 2 h 5"/>
                <a:gd name="T6" fmla="*/ 4 w 4"/>
                <a:gd name="T7" fmla="*/ 2 h 5"/>
                <a:gd name="T8" fmla="*/ 3 w 4"/>
                <a:gd name="T9" fmla="*/ 3 h 5"/>
                <a:gd name="T10" fmla="*/ 1 w 4"/>
                <a:gd name="T11" fmla="*/ 5 h 5"/>
                <a:gd name="T12" fmla="*/ 0 w 4"/>
                <a:gd name="T13" fmla="*/ 5 h 5"/>
                <a:gd name="T14" fmla="*/ 0 w 4"/>
                <a:gd name="T15" fmla="*/ 5 h 5"/>
                <a:gd name="T16" fmla="*/ 0 w 4"/>
                <a:gd name="T17" fmla="*/ 5 h 5"/>
                <a:gd name="T18" fmla="*/ 0 w 4"/>
                <a:gd name="T19" fmla="*/ 3 h 5"/>
                <a:gd name="T20" fmla="*/ 1 w 4"/>
                <a:gd name="T21" fmla="*/ 0 h 5"/>
                <a:gd name="T22" fmla="*/ 1 w 4"/>
                <a:gd name="T23" fmla="*/ 0 h 5"/>
                <a:gd name="T24" fmla="*/ 1 w 4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" h="5">
                  <a:moveTo>
                    <a:pt x="1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3" name="Freeform 69">
              <a:extLst>
                <a:ext uri="{FF2B5EF4-FFF2-40B4-BE49-F238E27FC236}">
                  <a16:creationId xmlns:a16="http://schemas.microsoft.com/office/drawing/2014/main" id="{329D60BB-2794-4173-B8A2-DA1F5B0D9CAD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6516" y="1811763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4 w 4"/>
                <a:gd name="T7" fmla="*/ 3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2 h 3"/>
                <a:gd name="T16" fmla="*/ 0 w 4"/>
                <a:gd name="T17" fmla="*/ 2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4" name="Freeform 70">
              <a:extLst>
                <a:ext uri="{FF2B5EF4-FFF2-40B4-BE49-F238E27FC236}">
                  <a16:creationId xmlns:a16="http://schemas.microsoft.com/office/drawing/2014/main" id="{2C5BE24D-56FA-4344-BC5D-45A9BA2CED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098212" y="1815662"/>
              <a:ext cx="21442" cy="5848"/>
            </a:xfrm>
            <a:custGeom>
              <a:avLst/>
              <a:gdLst>
                <a:gd name="T0" fmla="*/ 5 w 11"/>
                <a:gd name="T1" fmla="*/ 0 h 3"/>
                <a:gd name="T2" fmla="*/ 9 w 11"/>
                <a:gd name="T3" fmla="*/ 0 h 3"/>
                <a:gd name="T4" fmla="*/ 11 w 11"/>
                <a:gd name="T5" fmla="*/ 1 h 3"/>
                <a:gd name="T6" fmla="*/ 11 w 11"/>
                <a:gd name="T7" fmla="*/ 1 h 3"/>
                <a:gd name="T8" fmla="*/ 9 w 11"/>
                <a:gd name="T9" fmla="*/ 1 h 3"/>
                <a:gd name="T10" fmla="*/ 9 w 11"/>
                <a:gd name="T11" fmla="*/ 1 h 3"/>
                <a:gd name="T12" fmla="*/ 8 w 11"/>
                <a:gd name="T13" fmla="*/ 3 h 3"/>
                <a:gd name="T14" fmla="*/ 5 w 11"/>
                <a:gd name="T15" fmla="*/ 1 h 3"/>
                <a:gd name="T16" fmla="*/ 0 w 11"/>
                <a:gd name="T17" fmla="*/ 1 h 3"/>
                <a:gd name="T18" fmla="*/ 1 w 11"/>
                <a:gd name="T19" fmla="*/ 0 h 3"/>
                <a:gd name="T20" fmla="*/ 5 w 11"/>
                <a:gd name="T2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3">
                  <a:moveTo>
                    <a:pt x="5" y="0"/>
                  </a:moveTo>
                  <a:lnTo>
                    <a:pt x="9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8" y="3"/>
                  </a:lnTo>
                  <a:lnTo>
                    <a:pt x="5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5" name="Freeform 71">
              <a:extLst>
                <a:ext uri="{FF2B5EF4-FFF2-40B4-BE49-F238E27FC236}">
                  <a16:creationId xmlns:a16="http://schemas.microsoft.com/office/drawing/2014/main" id="{11E11EDC-E1D3-44AC-950F-8DAA6D2D49B8}"/>
                </a:ext>
              </a:extLst>
            </p:cNvPr>
            <p:cNvSpPr>
              <a:spLocks/>
            </p:cNvSpPr>
            <p:nvPr/>
          </p:nvSpPr>
          <p:spPr bwMode="auto">
            <a:xfrm>
              <a:off x="8297032" y="1384883"/>
              <a:ext cx="46781" cy="9747"/>
            </a:xfrm>
            <a:custGeom>
              <a:avLst/>
              <a:gdLst>
                <a:gd name="T0" fmla="*/ 4 w 24"/>
                <a:gd name="T1" fmla="*/ 0 h 5"/>
                <a:gd name="T2" fmla="*/ 18 w 24"/>
                <a:gd name="T3" fmla="*/ 0 h 5"/>
                <a:gd name="T4" fmla="*/ 22 w 24"/>
                <a:gd name="T5" fmla="*/ 2 h 5"/>
                <a:gd name="T6" fmla="*/ 24 w 24"/>
                <a:gd name="T7" fmla="*/ 3 h 5"/>
                <a:gd name="T8" fmla="*/ 19 w 24"/>
                <a:gd name="T9" fmla="*/ 5 h 5"/>
                <a:gd name="T10" fmla="*/ 2 w 24"/>
                <a:gd name="T11" fmla="*/ 3 h 5"/>
                <a:gd name="T12" fmla="*/ 0 w 24"/>
                <a:gd name="T13" fmla="*/ 2 h 5"/>
                <a:gd name="T14" fmla="*/ 0 w 24"/>
                <a:gd name="T15" fmla="*/ 2 h 5"/>
                <a:gd name="T16" fmla="*/ 4 w 24"/>
                <a:gd name="T1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5">
                  <a:moveTo>
                    <a:pt x="4" y="0"/>
                  </a:moveTo>
                  <a:lnTo>
                    <a:pt x="18" y="0"/>
                  </a:lnTo>
                  <a:lnTo>
                    <a:pt x="22" y="2"/>
                  </a:lnTo>
                  <a:lnTo>
                    <a:pt x="24" y="3"/>
                  </a:lnTo>
                  <a:lnTo>
                    <a:pt x="19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6" name="Freeform 72">
              <a:extLst>
                <a:ext uri="{FF2B5EF4-FFF2-40B4-BE49-F238E27FC236}">
                  <a16:creationId xmlns:a16="http://schemas.microsoft.com/office/drawing/2014/main" id="{A3FC4551-C513-4181-B5C3-52B4CBFA0E5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2118" y="1462852"/>
              <a:ext cx="76020" cy="23391"/>
            </a:xfrm>
            <a:custGeom>
              <a:avLst/>
              <a:gdLst>
                <a:gd name="T0" fmla="*/ 9 w 39"/>
                <a:gd name="T1" fmla="*/ 0 h 12"/>
                <a:gd name="T2" fmla="*/ 15 w 39"/>
                <a:gd name="T3" fmla="*/ 0 h 12"/>
                <a:gd name="T4" fmla="*/ 22 w 39"/>
                <a:gd name="T5" fmla="*/ 1 h 12"/>
                <a:gd name="T6" fmla="*/ 34 w 39"/>
                <a:gd name="T7" fmla="*/ 3 h 12"/>
                <a:gd name="T8" fmla="*/ 39 w 39"/>
                <a:gd name="T9" fmla="*/ 4 h 12"/>
                <a:gd name="T10" fmla="*/ 36 w 39"/>
                <a:gd name="T11" fmla="*/ 7 h 12"/>
                <a:gd name="T12" fmla="*/ 33 w 39"/>
                <a:gd name="T13" fmla="*/ 7 h 12"/>
                <a:gd name="T14" fmla="*/ 30 w 39"/>
                <a:gd name="T15" fmla="*/ 9 h 12"/>
                <a:gd name="T16" fmla="*/ 27 w 39"/>
                <a:gd name="T17" fmla="*/ 11 h 12"/>
                <a:gd name="T18" fmla="*/ 22 w 39"/>
                <a:gd name="T19" fmla="*/ 12 h 12"/>
                <a:gd name="T20" fmla="*/ 19 w 39"/>
                <a:gd name="T21" fmla="*/ 12 h 12"/>
                <a:gd name="T22" fmla="*/ 15 w 39"/>
                <a:gd name="T23" fmla="*/ 12 h 12"/>
                <a:gd name="T24" fmla="*/ 8 w 39"/>
                <a:gd name="T25" fmla="*/ 7 h 12"/>
                <a:gd name="T26" fmla="*/ 3 w 39"/>
                <a:gd name="T27" fmla="*/ 6 h 12"/>
                <a:gd name="T28" fmla="*/ 0 w 39"/>
                <a:gd name="T29" fmla="*/ 4 h 12"/>
                <a:gd name="T30" fmla="*/ 0 w 39"/>
                <a:gd name="T31" fmla="*/ 1 h 12"/>
                <a:gd name="T32" fmla="*/ 1 w 39"/>
                <a:gd name="T33" fmla="*/ 0 h 12"/>
                <a:gd name="T34" fmla="*/ 4 w 39"/>
                <a:gd name="T35" fmla="*/ 0 h 12"/>
                <a:gd name="T36" fmla="*/ 9 w 39"/>
                <a:gd name="T3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12">
                  <a:moveTo>
                    <a:pt x="9" y="0"/>
                  </a:moveTo>
                  <a:lnTo>
                    <a:pt x="15" y="0"/>
                  </a:lnTo>
                  <a:lnTo>
                    <a:pt x="22" y="1"/>
                  </a:lnTo>
                  <a:lnTo>
                    <a:pt x="34" y="3"/>
                  </a:lnTo>
                  <a:lnTo>
                    <a:pt x="39" y="4"/>
                  </a:lnTo>
                  <a:lnTo>
                    <a:pt x="36" y="7"/>
                  </a:lnTo>
                  <a:lnTo>
                    <a:pt x="33" y="7"/>
                  </a:lnTo>
                  <a:lnTo>
                    <a:pt x="30" y="9"/>
                  </a:lnTo>
                  <a:lnTo>
                    <a:pt x="27" y="11"/>
                  </a:lnTo>
                  <a:lnTo>
                    <a:pt x="22" y="12"/>
                  </a:lnTo>
                  <a:lnTo>
                    <a:pt x="19" y="12"/>
                  </a:lnTo>
                  <a:lnTo>
                    <a:pt x="15" y="12"/>
                  </a:lnTo>
                  <a:lnTo>
                    <a:pt x="8" y="7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1" y="0"/>
                  </a:lnTo>
                  <a:lnTo>
                    <a:pt x="4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7" name="Freeform 73">
              <a:extLst>
                <a:ext uri="{FF2B5EF4-FFF2-40B4-BE49-F238E27FC236}">
                  <a16:creationId xmlns:a16="http://schemas.microsoft.com/office/drawing/2014/main" id="{5E103AC6-1B8C-4ACB-85CE-6F63573606E9}"/>
                </a:ext>
              </a:extLst>
            </p:cNvPr>
            <p:cNvSpPr>
              <a:spLocks/>
            </p:cNvSpPr>
            <p:nvPr/>
          </p:nvSpPr>
          <p:spPr bwMode="auto">
            <a:xfrm>
              <a:off x="8449071" y="1636333"/>
              <a:ext cx="37036" cy="15594"/>
            </a:xfrm>
            <a:custGeom>
              <a:avLst/>
              <a:gdLst>
                <a:gd name="T0" fmla="*/ 19 w 19"/>
                <a:gd name="T1" fmla="*/ 0 h 8"/>
                <a:gd name="T2" fmla="*/ 19 w 19"/>
                <a:gd name="T3" fmla="*/ 2 h 8"/>
                <a:gd name="T4" fmla="*/ 19 w 19"/>
                <a:gd name="T5" fmla="*/ 4 h 8"/>
                <a:gd name="T6" fmla="*/ 17 w 19"/>
                <a:gd name="T7" fmla="*/ 5 h 8"/>
                <a:gd name="T8" fmla="*/ 15 w 19"/>
                <a:gd name="T9" fmla="*/ 7 h 8"/>
                <a:gd name="T10" fmla="*/ 14 w 19"/>
                <a:gd name="T11" fmla="*/ 7 h 8"/>
                <a:gd name="T12" fmla="*/ 14 w 19"/>
                <a:gd name="T13" fmla="*/ 8 h 8"/>
                <a:gd name="T14" fmla="*/ 12 w 19"/>
                <a:gd name="T15" fmla="*/ 7 h 8"/>
                <a:gd name="T16" fmla="*/ 9 w 19"/>
                <a:gd name="T17" fmla="*/ 8 h 8"/>
                <a:gd name="T18" fmla="*/ 8 w 19"/>
                <a:gd name="T19" fmla="*/ 8 h 8"/>
                <a:gd name="T20" fmla="*/ 6 w 19"/>
                <a:gd name="T21" fmla="*/ 7 h 8"/>
                <a:gd name="T22" fmla="*/ 1 w 19"/>
                <a:gd name="T23" fmla="*/ 7 h 8"/>
                <a:gd name="T24" fmla="*/ 0 w 19"/>
                <a:gd name="T25" fmla="*/ 7 h 8"/>
                <a:gd name="T26" fmla="*/ 3 w 19"/>
                <a:gd name="T27" fmla="*/ 5 h 8"/>
                <a:gd name="T28" fmla="*/ 9 w 19"/>
                <a:gd name="T29" fmla="*/ 5 h 8"/>
                <a:gd name="T30" fmla="*/ 19 w 19"/>
                <a:gd name="T3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8">
                  <a:moveTo>
                    <a:pt x="19" y="0"/>
                  </a:moveTo>
                  <a:lnTo>
                    <a:pt x="19" y="2"/>
                  </a:lnTo>
                  <a:lnTo>
                    <a:pt x="19" y="4"/>
                  </a:lnTo>
                  <a:lnTo>
                    <a:pt x="17" y="5"/>
                  </a:lnTo>
                  <a:lnTo>
                    <a:pt x="15" y="7"/>
                  </a:lnTo>
                  <a:lnTo>
                    <a:pt x="14" y="7"/>
                  </a:lnTo>
                  <a:lnTo>
                    <a:pt x="14" y="8"/>
                  </a:lnTo>
                  <a:lnTo>
                    <a:pt x="12" y="7"/>
                  </a:lnTo>
                  <a:lnTo>
                    <a:pt x="9" y="8"/>
                  </a:lnTo>
                  <a:lnTo>
                    <a:pt x="8" y="8"/>
                  </a:lnTo>
                  <a:lnTo>
                    <a:pt x="6" y="7"/>
                  </a:lnTo>
                  <a:lnTo>
                    <a:pt x="1" y="7"/>
                  </a:lnTo>
                  <a:lnTo>
                    <a:pt x="0" y="7"/>
                  </a:lnTo>
                  <a:lnTo>
                    <a:pt x="3" y="5"/>
                  </a:lnTo>
                  <a:lnTo>
                    <a:pt x="9" y="5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8" name="Freeform 74">
              <a:extLst>
                <a:ext uri="{FF2B5EF4-FFF2-40B4-BE49-F238E27FC236}">
                  <a16:creationId xmlns:a16="http://schemas.microsoft.com/office/drawing/2014/main" id="{56E28DDA-A825-473C-94BC-195C6357BEE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3813" y="1382935"/>
              <a:ext cx="177380" cy="81867"/>
            </a:xfrm>
            <a:custGeom>
              <a:avLst/>
              <a:gdLst>
                <a:gd name="T0" fmla="*/ 63 w 91"/>
                <a:gd name="T1" fmla="*/ 0 h 42"/>
                <a:gd name="T2" fmla="*/ 66 w 91"/>
                <a:gd name="T3" fmla="*/ 1 h 42"/>
                <a:gd name="T4" fmla="*/ 71 w 91"/>
                <a:gd name="T5" fmla="*/ 4 h 42"/>
                <a:gd name="T6" fmla="*/ 73 w 91"/>
                <a:gd name="T7" fmla="*/ 8 h 42"/>
                <a:gd name="T8" fmla="*/ 76 w 91"/>
                <a:gd name="T9" fmla="*/ 11 h 42"/>
                <a:gd name="T10" fmla="*/ 90 w 91"/>
                <a:gd name="T11" fmla="*/ 14 h 42"/>
                <a:gd name="T12" fmla="*/ 91 w 91"/>
                <a:gd name="T13" fmla="*/ 17 h 42"/>
                <a:gd name="T14" fmla="*/ 90 w 91"/>
                <a:gd name="T15" fmla="*/ 19 h 42"/>
                <a:gd name="T16" fmla="*/ 82 w 91"/>
                <a:gd name="T17" fmla="*/ 20 h 42"/>
                <a:gd name="T18" fmla="*/ 79 w 91"/>
                <a:gd name="T19" fmla="*/ 25 h 42"/>
                <a:gd name="T20" fmla="*/ 80 w 91"/>
                <a:gd name="T21" fmla="*/ 25 h 42"/>
                <a:gd name="T22" fmla="*/ 84 w 91"/>
                <a:gd name="T23" fmla="*/ 31 h 42"/>
                <a:gd name="T24" fmla="*/ 84 w 91"/>
                <a:gd name="T25" fmla="*/ 33 h 42"/>
                <a:gd name="T26" fmla="*/ 63 w 91"/>
                <a:gd name="T27" fmla="*/ 36 h 42"/>
                <a:gd name="T28" fmla="*/ 46 w 91"/>
                <a:gd name="T29" fmla="*/ 37 h 42"/>
                <a:gd name="T30" fmla="*/ 41 w 91"/>
                <a:gd name="T31" fmla="*/ 39 h 42"/>
                <a:gd name="T32" fmla="*/ 30 w 91"/>
                <a:gd name="T33" fmla="*/ 42 h 42"/>
                <a:gd name="T34" fmla="*/ 9 w 91"/>
                <a:gd name="T35" fmla="*/ 36 h 42"/>
                <a:gd name="T36" fmla="*/ 5 w 91"/>
                <a:gd name="T37" fmla="*/ 34 h 42"/>
                <a:gd name="T38" fmla="*/ 0 w 91"/>
                <a:gd name="T39" fmla="*/ 30 h 42"/>
                <a:gd name="T40" fmla="*/ 5 w 91"/>
                <a:gd name="T41" fmla="*/ 26 h 42"/>
                <a:gd name="T42" fmla="*/ 16 w 91"/>
                <a:gd name="T43" fmla="*/ 25 h 42"/>
                <a:gd name="T44" fmla="*/ 21 w 91"/>
                <a:gd name="T45" fmla="*/ 19 h 42"/>
                <a:gd name="T46" fmla="*/ 17 w 91"/>
                <a:gd name="T47" fmla="*/ 17 h 42"/>
                <a:gd name="T48" fmla="*/ 16 w 91"/>
                <a:gd name="T49" fmla="*/ 15 h 42"/>
                <a:gd name="T50" fmla="*/ 17 w 91"/>
                <a:gd name="T51" fmla="*/ 12 h 42"/>
                <a:gd name="T52" fmla="*/ 22 w 91"/>
                <a:gd name="T53" fmla="*/ 9 h 42"/>
                <a:gd name="T54" fmla="*/ 28 w 91"/>
                <a:gd name="T55" fmla="*/ 8 h 42"/>
                <a:gd name="T56" fmla="*/ 35 w 91"/>
                <a:gd name="T57" fmla="*/ 6 h 42"/>
                <a:gd name="T58" fmla="*/ 41 w 91"/>
                <a:gd name="T59" fmla="*/ 4 h 42"/>
                <a:gd name="T60" fmla="*/ 47 w 91"/>
                <a:gd name="T61" fmla="*/ 4 h 42"/>
                <a:gd name="T62" fmla="*/ 52 w 91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" h="42">
                  <a:moveTo>
                    <a:pt x="62" y="0"/>
                  </a:moveTo>
                  <a:lnTo>
                    <a:pt x="63" y="0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8" y="3"/>
                  </a:lnTo>
                  <a:lnTo>
                    <a:pt x="71" y="4"/>
                  </a:lnTo>
                  <a:lnTo>
                    <a:pt x="73" y="6"/>
                  </a:lnTo>
                  <a:lnTo>
                    <a:pt x="73" y="8"/>
                  </a:lnTo>
                  <a:lnTo>
                    <a:pt x="74" y="9"/>
                  </a:lnTo>
                  <a:lnTo>
                    <a:pt x="76" y="11"/>
                  </a:lnTo>
                  <a:lnTo>
                    <a:pt x="85" y="14"/>
                  </a:lnTo>
                  <a:lnTo>
                    <a:pt x="90" y="14"/>
                  </a:lnTo>
                  <a:lnTo>
                    <a:pt x="91" y="15"/>
                  </a:lnTo>
                  <a:lnTo>
                    <a:pt x="91" y="17"/>
                  </a:lnTo>
                  <a:lnTo>
                    <a:pt x="91" y="19"/>
                  </a:lnTo>
                  <a:lnTo>
                    <a:pt x="90" y="19"/>
                  </a:lnTo>
                  <a:lnTo>
                    <a:pt x="88" y="20"/>
                  </a:lnTo>
                  <a:lnTo>
                    <a:pt x="82" y="20"/>
                  </a:lnTo>
                  <a:lnTo>
                    <a:pt x="80" y="22"/>
                  </a:lnTo>
                  <a:lnTo>
                    <a:pt x="79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2" y="30"/>
                  </a:lnTo>
                  <a:lnTo>
                    <a:pt x="84" y="31"/>
                  </a:lnTo>
                  <a:lnTo>
                    <a:pt x="85" y="31"/>
                  </a:lnTo>
                  <a:lnTo>
                    <a:pt x="84" y="33"/>
                  </a:lnTo>
                  <a:lnTo>
                    <a:pt x="82" y="34"/>
                  </a:lnTo>
                  <a:lnTo>
                    <a:pt x="63" y="36"/>
                  </a:lnTo>
                  <a:lnTo>
                    <a:pt x="49" y="37"/>
                  </a:lnTo>
                  <a:lnTo>
                    <a:pt x="46" y="37"/>
                  </a:lnTo>
                  <a:lnTo>
                    <a:pt x="44" y="37"/>
                  </a:lnTo>
                  <a:lnTo>
                    <a:pt x="41" y="39"/>
                  </a:lnTo>
                  <a:lnTo>
                    <a:pt x="33" y="42"/>
                  </a:lnTo>
                  <a:lnTo>
                    <a:pt x="30" y="42"/>
                  </a:lnTo>
                  <a:lnTo>
                    <a:pt x="21" y="39"/>
                  </a:lnTo>
                  <a:lnTo>
                    <a:pt x="9" y="36"/>
                  </a:lnTo>
                  <a:lnTo>
                    <a:pt x="8" y="34"/>
                  </a:lnTo>
                  <a:lnTo>
                    <a:pt x="5" y="34"/>
                  </a:lnTo>
                  <a:lnTo>
                    <a:pt x="2" y="33"/>
                  </a:lnTo>
                  <a:lnTo>
                    <a:pt x="0" y="30"/>
                  </a:lnTo>
                  <a:lnTo>
                    <a:pt x="2" y="28"/>
                  </a:lnTo>
                  <a:lnTo>
                    <a:pt x="5" y="26"/>
                  </a:lnTo>
                  <a:lnTo>
                    <a:pt x="9" y="25"/>
                  </a:lnTo>
                  <a:lnTo>
                    <a:pt x="16" y="25"/>
                  </a:lnTo>
                  <a:lnTo>
                    <a:pt x="19" y="22"/>
                  </a:lnTo>
                  <a:lnTo>
                    <a:pt x="21" y="19"/>
                  </a:lnTo>
                  <a:lnTo>
                    <a:pt x="25" y="15"/>
                  </a:lnTo>
                  <a:lnTo>
                    <a:pt x="17" y="17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21" y="11"/>
                  </a:lnTo>
                  <a:lnTo>
                    <a:pt x="22" y="9"/>
                  </a:lnTo>
                  <a:lnTo>
                    <a:pt x="27" y="8"/>
                  </a:lnTo>
                  <a:lnTo>
                    <a:pt x="28" y="8"/>
                  </a:lnTo>
                  <a:lnTo>
                    <a:pt x="30" y="8"/>
                  </a:lnTo>
                  <a:lnTo>
                    <a:pt x="35" y="6"/>
                  </a:lnTo>
                  <a:lnTo>
                    <a:pt x="38" y="6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7" y="4"/>
                  </a:lnTo>
                  <a:lnTo>
                    <a:pt x="50" y="3"/>
                  </a:lnTo>
                  <a:lnTo>
                    <a:pt x="52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9" name="Freeform 75">
              <a:extLst>
                <a:ext uri="{FF2B5EF4-FFF2-40B4-BE49-F238E27FC236}">
                  <a16:creationId xmlns:a16="http://schemas.microsoft.com/office/drawing/2014/main" id="{94531AE7-0E93-48E2-BBCC-058E35281F7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91005" y="1400477"/>
              <a:ext cx="38984" cy="11695"/>
            </a:xfrm>
            <a:custGeom>
              <a:avLst/>
              <a:gdLst>
                <a:gd name="T0" fmla="*/ 11 w 20"/>
                <a:gd name="T1" fmla="*/ 0 h 6"/>
                <a:gd name="T2" fmla="*/ 19 w 20"/>
                <a:gd name="T3" fmla="*/ 2 h 6"/>
                <a:gd name="T4" fmla="*/ 20 w 20"/>
                <a:gd name="T5" fmla="*/ 2 h 6"/>
                <a:gd name="T6" fmla="*/ 20 w 20"/>
                <a:gd name="T7" fmla="*/ 3 h 6"/>
                <a:gd name="T8" fmla="*/ 19 w 20"/>
                <a:gd name="T9" fmla="*/ 3 h 6"/>
                <a:gd name="T10" fmla="*/ 14 w 20"/>
                <a:gd name="T11" fmla="*/ 5 h 6"/>
                <a:gd name="T12" fmla="*/ 1 w 20"/>
                <a:gd name="T13" fmla="*/ 6 h 6"/>
                <a:gd name="T14" fmla="*/ 0 w 20"/>
                <a:gd name="T15" fmla="*/ 5 h 6"/>
                <a:gd name="T16" fmla="*/ 0 w 20"/>
                <a:gd name="T17" fmla="*/ 5 h 6"/>
                <a:gd name="T18" fmla="*/ 1 w 20"/>
                <a:gd name="T19" fmla="*/ 2 h 6"/>
                <a:gd name="T20" fmla="*/ 3 w 20"/>
                <a:gd name="T21" fmla="*/ 0 h 6"/>
                <a:gd name="T22" fmla="*/ 11 w 20"/>
                <a:gd name="T2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6">
                  <a:moveTo>
                    <a:pt x="11" y="0"/>
                  </a:moveTo>
                  <a:lnTo>
                    <a:pt x="19" y="2"/>
                  </a:lnTo>
                  <a:lnTo>
                    <a:pt x="20" y="2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4" y="5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3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0" name="Freeform 76">
              <a:extLst>
                <a:ext uri="{FF2B5EF4-FFF2-40B4-BE49-F238E27FC236}">
                  <a16:creationId xmlns:a16="http://schemas.microsoft.com/office/drawing/2014/main" id="{755D56A8-4146-4ECB-90BC-E495B5696E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649977"/>
              <a:ext cx="428829" cy="210516"/>
            </a:xfrm>
            <a:custGeom>
              <a:avLst/>
              <a:gdLst>
                <a:gd name="T0" fmla="*/ 216 w 220"/>
                <a:gd name="T1" fmla="*/ 4 h 108"/>
                <a:gd name="T2" fmla="*/ 218 w 220"/>
                <a:gd name="T3" fmla="*/ 11 h 108"/>
                <a:gd name="T4" fmla="*/ 209 w 220"/>
                <a:gd name="T5" fmla="*/ 22 h 108"/>
                <a:gd name="T6" fmla="*/ 193 w 220"/>
                <a:gd name="T7" fmla="*/ 27 h 108"/>
                <a:gd name="T8" fmla="*/ 171 w 220"/>
                <a:gd name="T9" fmla="*/ 33 h 108"/>
                <a:gd name="T10" fmla="*/ 144 w 220"/>
                <a:gd name="T11" fmla="*/ 41 h 108"/>
                <a:gd name="T12" fmla="*/ 120 w 220"/>
                <a:gd name="T13" fmla="*/ 47 h 108"/>
                <a:gd name="T14" fmla="*/ 108 w 220"/>
                <a:gd name="T15" fmla="*/ 52 h 108"/>
                <a:gd name="T16" fmla="*/ 100 w 220"/>
                <a:gd name="T17" fmla="*/ 58 h 108"/>
                <a:gd name="T18" fmla="*/ 93 w 220"/>
                <a:gd name="T19" fmla="*/ 60 h 108"/>
                <a:gd name="T20" fmla="*/ 97 w 220"/>
                <a:gd name="T21" fmla="*/ 63 h 108"/>
                <a:gd name="T22" fmla="*/ 90 w 220"/>
                <a:gd name="T23" fmla="*/ 67 h 108"/>
                <a:gd name="T24" fmla="*/ 87 w 220"/>
                <a:gd name="T25" fmla="*/ 71 h 108"/>
                <a:gd name="T26" fmla="*/ 78 w 220"/>
                <a:gd name="T27" fmla="*/ 69 h 108"/>
                <a:gd name="T28" fmla="*/ 76 w 220"/>
                <a:gd name="T29" fmla="*/ 75 h 108"/>
                <a:gd name="T30" fmla="*/ 70 w 220"/>
                <a:gd name="T31" fmla="*/ 77 h 108"/>
                <a:gd name="T32" fmla="*/ 68 w 220"/>
                <a:gd name="T33" fmla="*/ 85 h 108"/>
                <a:gd name="T34" fmla="*/ 59 w 220"/>
                <a:gd name="T35" fmla="*/ 93 h 108"/>
                <a:gd name="T36" fmla="*/ 56 w 220"/>
                <a:gd name="T37" fmla="*/ 94 h 108"/>
                <a:gd name="T38" fmla="*/ 54 w 220"/>
                <a:gd name="T39" fmla="*/ 96 h 108"/>
                <a:gd name="T40" fmla="*/ 46 w 220"/>
                <a:gd name="T41" fmla="*/ 107 h 108"/>
                <a:gd name="T42" fmla="*/ 32 w 220"/>
                <a:gd name="T43" fmla="*/ 107 h 108"/>
                <a:gd name="T44" fmla="*/ 15 w 220"/>
                <a:gd name="T45" fmla="*/ 104 h 108"/>
                <a:gd name="T46" fmla="*/ 7 w 220"/>
                <a:gd name="T47" fmla="*/ 101 h 108"/>
                <a:gd name="T48" fmla="*/ 4 w 220"/>
                <a:gd name="T49" fmla="*/ 94 h 108"/>
                <a:gd name="T50" fmla="*/ 13 w 220"/>
                <a:gd name="T51" fmla="*/ 90 h 108"/>
                <a:gd name="T52" fmla="*/ 18 w 220"/>
                <a:gd name="T53" fmla="*/ 83 h 108"/>
                <a:gd name="T54" fmla="*/ 34 w 220"/>
                <a:gd name="T55" fmla="*/ 74 h 108"/>
                <a:gd name="T56" fmla="*/ 27 w 220"/>
                <a:gd name="T57" fmla="*/ 72 h 108"/>
                <a:gd name="T58" fmla="*/ 35 w 220"/>
                <a:gd name="T59" fmla="*/ 63 h 108"/>
                <a:gd name="T60" fmla="*/ 32 w 220"/>
                <a:gd name="T61" fmla="*/ 60 h 108"/>
                <a:gd name="T62" fmla="*/ 30 w 220"/>
                <a:gd name="T63" fmla="*/ 55 h 108"/>
                <a:gd name="T64" fmla="*/ 38 w 220"/>
                <a:gd name="T65" fmla="*/ 56 h 108"/>
                <a:gd name="T66" fmla="*/ 45 w 220"/>
                <a:gd name="T67" fmla="*/ 52 h 108"/>
                <a:gd name="T68" fmla="*/ 48 w 220"/>
                <a:gd name="T69" fmla="*/ 49 h 108"/>
                <a:gd name="T70" fmla="*/ 57 w 220"/>
                <a:gd name="T71" fmla="*/ 47 h 108"/>
                <a:gd name="T72" fmla="*/ 62 w 220"/>
                <a:gd name="T73" fmla="*/ 41 h 108"/>
                <a:gd name="T74" fmla="*/ 76 w 220"/>
                <a:gd name="T75" fmla="*/ 34 h 108"/>
                <a:gd name="T76" fmla="*/ 90 w 220"/>
                <a:gd name="T77" fmla="*/ 31 h 108"/>
                <a:gd name="T78" fmla="*/ 101 w 220"/>
                <a:gd name="T79" fmla="*/ 28 h 108"/>
                <a:gd name="T80" fmla="*/ 106 w 220"/>
                <a:gd name="T81" fmla="*/ 27 h 108"/>
                <a:gd name="T82" fmla="*/ 108 w 220"/>
                <a:gd name="T83" fmla="*/ 22 h 108"/>
                <a:gd name="T84" fmla="*/ 127 w 220"/>
                <a:gd name="T85" fmla="*/ 23 h 108"/>
                <a:gd name="T86" fmla="*/ 155 w 220"/>
                <a:gd name="T87" fmla="*/ 19 h 108"/>
                <a:gd name="T88" fmla="*/ 164 w 220"/>
                <a:gd name="T89" fmla="*/ 15 h 108"/>
                <a:gd name="T90" fmla="*/ 174 w 220"/>
                <a:gd name="T91" fmla="*/ 14 h 108"/>
                <a:gd name="T92" fmla="*/ 182 w 220"/>
                <a:gd name="T93" fmla="*/ 6 h 108"/>
                <a:gd name="T94" fmla="*/ 201 w 220"/>
                <a:gd name="T95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0" h="108">
                  <a:moveTo>
                    <a:pt x="201" y="0"/>
                  </a:moveTo>
                  <a:lnTo>
                    <a:pt x="205" y="1"/>
                  </a:lnTo>
                  <a:lnTo>
                    <a:pt x="213" y="3"/>
                  </a:lnTo>
                  <a:lnTo>
                    <a:pt x="216" y="4"/>
                  </a:lnTo>
                  <a:lnTo>
                    <a:pt x="218" y="6"/>
                  </a:lnTo>
                  <a:lnTo>
                    <a:pt x="220" y="8"/>
                  </a:lnTo>
                  <a:lnTo>
                    <a:pt x="220" y="9"/>
                  </a:lnTo>
                  <a:lnTo>
                    <a:pt x="218" y="11"/>
                  </a:lnTo>
                  <a:lnTo>
                    <a:pt x="218" y="12"/>
                  </a:lnTo>
                  <a:lnTo>
                    <a:pt x="218" y="14"/>
                  </a:lnTo>
                  <a:lnTo>
                    <a:pt x="213" y="17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2" y="23"/>
                  </a:lnTo>
                  <a:lnTo>
                    <a:pt x="196" y="25"/>
                  </a:lnTo>
                  <a:lnTo>
                    <a:pt x="193" y="27"/>
                  </a:lnTo>
                  <a:lnTo>
                    <a:pt x="190" y="28"/>
                  </a:lnTo>
                  <a:lnTo>
                    <a:pt x="187" y="30"/>
                  </a:lnTo>
                  <a:lnTo>
                    <a:pt x="180" y="31"/>
                  </a:lnTo>
                  <a:lnTo>
                    <a:pt x="171" y="33"/>
                  </a:lnTo>
                  <a:lnTo>
                    <a:pt x="166" y="36"/>
                  </a:lnTo>
                  <a:lnTo>
                    <a:pt x="158" y="36"/>
                  </a:lnTo>
                  <a:lnTo>
                    <a:pt x="152" y="39"/>
                  </a:lnTo>
                  <a:lnTo>
                    <a:pt x="144" y="41"/>
                  </a:lnTo>
                  <a:lnTo>
                    <a:pt x="142" y="41"/>
                  </a:lnTo>
                  <a:lnTo>
                    <a:pt x="138" y="42"/>
                  </a:lnTo>
                  <a:lnTo>
                    <a:pt x="134" y="42"/>
                  </a:lnTo>
                  <a:lnTo>
                    <a:pt x="120" y="47"/>
                  </a:lnTo>
                  <a:lnTo>
                    <a:pt x="114" y="50"/>
                  </a:lnTo>
                  <a:lnTo>
                    <a:pt x="111" y="50"/>
                  </a:lnTo>
                  <a:lnTo>
                    <a:pt x="109" y="50"/>
                  </a:lnTo>
                  <a:lnTo>
                    <a:pt x="108" y="52"/>
                  </a:lnTo>
                  <a:lnTo>
                    <a:pt x="106" y="53"/>
                  </a:lnTo>
                  <a:lnTo>
                    <a:pt x="103" y="55"/>
                  </a:lnTo>
                  <a:lnTo>
                    <a:pt x="101" y="56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98" y="58"/>
                  </a:lnTo>
                  <a:lnTo>
                    <a:pt x="97" y="58"/>
                  </a:lnTo>
                  <a:lnTo>
                    <a:pt x="93" y="60"/>
                  </a:lnTo>
                  <a:lnTo>
                    <a:pt x="93" y="61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5" y="64"/>
                  </a:lnTo>
                  <a:lnTo>
                    <a:pt x="93" y="66"/>
                  </a:lnTo>
                  <a:lnTo>
                    <a:pt x="92" y="67"/>
                  </a:lnTo>
                  <a:lnTo>
                    <a:pt x="90" y="67"/>
                  </a:lnTo>
                  <a:lnTo>
                    <a:pt x="87" y="67"/>
                  </a:lnTo>
                  <a:lnTo>
                    <a:pt x="86" y="69"/>
                  </a:lnTo>
                  <a:lnTo>
                    <a:pt x="87" y="69"/>
                  </a:lnTo>
                  <a:lnTo>
                    <a:pt x="87" y="71"/>
                  </a:lnTo>
                  <a:lnTo>
                    <a:pt x="86" y="71"/>
                  </a:lnTo>
                  <a:lnTo>
                    <a:pt x="84" y="71"/>
                  </a:lnTo>
                  <a:lnTo>
                    <a:pt x="79" y="69"/>
                  </a:lnTo>
                  <a:lnTo>
                    <a:pt x="78" y="69"/>
                  </a:lnTo>
                  <a:lnTo>
                    <a:pt x="78" y="71"/>
                  </a:lnTo>
                  <a:lnTo>
                    <a:pt x="78" y="72"/>
                  </a:lnTo>
                  <a:lnTo>
                    <a:pt x="78" y="74"/>
                  </a:lnTo>
                  <a:lnTo>
                    <a:pt x="76" y="75"/>
                  </a:lnTo>
                  <a:lnTo>
                    <a:pt x="75" y="75"/>
                  </a:lnTo>
                  <a:lnTo>
                    <a:pt x="68" y="74"/>
                  </a:lnTo>
                  <a:lnTo>
                    <a:pt x="68" y="75"/>
                  </a:lnTo>
                  <a:lnTo>
                    <a:pt x="70" y="77"/>
                  </a:lnTo>
                  <a:lnTo>
                    <a:pt x="70" y="78"/>
                  </a:lnTo>
                  <a:lnTo>
                    <a:pt x="71" y="80"/>
                  </a:lnTo>
                  <a:lnTo>
                    <a:pt x="70" y="82"/>
                  </a:lnTo>
                  <a:lnTo>
                    <a:pt x="68" y="85"/>
                  </a:lnTo>
                  <a:lnTo>
                    <a:pt x="57" y="88"/>
                  </a:lnTo>
                  <a:lnTo>
                    <a:pt x="57" y="90"/>
                  </a:lnTo>
                  <a:lnTo>
                    <a:pt x="59" y="91"/>
                  </a:lnTo>
                  <a:lnTo>
                    <a:pt x="59" y="93"/>
                  </a:lnTo>
                  <a:lnTo>
                    <a:pt x="59" y="94"/>
                  </a:lnTo>
                  <a:lnTo>
                    <a:pt x="57" y="94"/>
                  </a:lnTo>
                  <a:lnTo>
                    <a:pt x="56" y="94"/>
                  </a:lnTo>
                  <a:lnTo>
                    <a:pt x="56" y="94"/>
                  </a:lnTo>
                  <a:lnTo>
                    <a:pt x="52" y="93"/>
                  </a:lnTo>
                  <a:lnTo>
                    <a:pt x="51" y="93"/>
                  </a:lnTo>
                  <a:lnTo>
                    <a:pt x="51" y="94"/>
                  </a:lnTo>
                  <a:lnTo>
                    <a:pt x="54" y="96"/>
                  </a:lnTo>
                  <a:lnTo>
                    <a:pt x="54" y="97"/>
                  </a:lnTo>
                  <a:lnTo>
                    <a:pt x="54" y="99"/>
                  </a:lnTo>
                  <a:lnTo>
                    <a:pt x="49" y="102"/>
                  </a:lnTo>
                  <a:lnTo>
                    <a:pt x="46" y="107"/>
                  </a:lnTo>
                  <a:lnTo>
                    <a:pt x="41" y="108"/>
                  </a:lnTo>
                  <a:lnTo>
                    <a:pt x="38" y="108"/>
                  </a:lnTo>
                  <a:lnTo>
                    <a:pt x="35" y="108"/>
                  </a:lnTo>
                  <a:lnTo>
                    <a:pt x="32" y="107"/>
                  </a:lnTo>
                  <a:lnTo>
                    <a:pt x="26" y="107"/>
                  </a:lnTo>
                  <a:lnTo>
                    <a:pt x="23" y="105"/>
                  </a:lnTo>
                  <a:lnTo>
                    <a:pt x="18" y="104"/>
                  </a:lnTo>
                  <a:lnTo>
                    <a:pt x="15" y="104"/>
                  </a:lnTo>
                  <a:lnTo>
                    <a:pt x="11" y="105"/>
                  </a:lnTo>
                  <a:lnTo>
                    <a:pt x="8" y="107"/>
                  </a:lnTo>
                  <a:lnTo>
                    <a:pt x="5" y="104"/>
                  </a:lnTo>
                  <a:lnTo>
                    <a:pt x="7" y="101"/>
                  </a:lnTo>
                  <a:lnTo>
                    <a:pt x="0" y="97"/>
                  </a:lnTo>
                  <a:lnTo>
                    <a:pt x="0" y="96"/>
                  </a:lnTo>
                  <a:lnTo>
                    <a:pt x="0" y="94"/>
                  </a:lnTo>
                  <a:lnTo>
                    <a:pt x="4" y="94"/>
                  </a:lnTo>
                  <a:lnTo>
                    <a:pt x="5" y="91"/>
                  </a:lnTo>
                  <a:lnTo>
                    <a:pt x="8" y="90"/>
                  </a:lnTo>
                  <a:lnTo>
                    <a:pt x="11" y="90"/>
                  </a:lnTo>
                  <a:lnTo>
                    <a:pt x="13" y="90"/>
                  </a:lnTo>
                  <a:lnTo>
                    <a:pt x="15" y="88"/>
                  </a:lnTo>
                  <a:lnTo>
                    <a:pt x="15" y="86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23" y="77"/>
                  </a:lnTo>
                  <a:lnTo>
                    <a:pt x="24" y="75"/>
                  </a:lnTo>
                  <a:lnTo>
                    <a:pt x="34" y="75"/>
                  </a:lnTo>
                  <a:lnTo>
                    <a:pt x="34" y="74"/>
                  </a:lnTo>
                  <a:lnTo>
                    <a:pt x="32" y="74"/>
                  </a:lnTo>
                  <a:lnTo>
                    <a:pt x="29" y="74"/>
                  </a:lnTo>
                  <a:lnTo>
                    <a:pt x="27" y="72"/>
                  </a:lnTo>
                  <a:lnTo>
                    <a:pt x="27" y="72"/>
                  </a:lnTo>
                  <a:lnTo>
                    <a:pt x="26" y="71"/>
                  </a:lnTo>
                  <a:lnTo>
                    <a:pt x="27" y="69"/>
                  </a:lnTo>
                  <a:lnTo>
                    <a:pt x="30" y="66"/>
                  </a:lnTo>
                  <a:lnTo>
                    <a:pt x="35" y="63"/>
                  </a:lnTo>
                  <a:lnTo>
                    <a:pt x="40" y="61"/>
                  </a:lnTo>
                  <a:lnTo>
                    <a:pt x="38" y="61"/>
                  </a:lnTo>
                  <a:lnTo>
                    <a:pt x="37" y="60"/>
                  </a:lnTo>
                  <a:lnTo>
                    <a:pt x="32" y="60"/>
                  </a:lnTo>
                  <a:lnTo>
                    <a:pt x="30" y="58"/>
                  </a:lnTo>
                  <a:lnTo>
                    <a:pt x="30" y="56"/>
                  </a:lnTo>
                  <a:lnTo>
                    <a:pt x="29" y="56"/>
                  </a:lnTo>
                  <a:lnTo>
                    <a:pt x="30" y="55"/>
                  </a:lnTo>
                  <a:lnTo>
                    <a:pt x="34" y="55"/>
                  </a:lnTo>
                  <a:lnTo>
                    <a:pt x="35" y="55"/>
                  </a:lnTo>
                  <a:lnTo>
                    <a:pt x="37" y="55"/>
                  </a:lnTo>
                  <a:lnTo>
                    <a:pt x="38" y="56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5" y="53"/>
                  </a:lnTo>
                  <a:lnTo>
                    <a:pt x="45" y="52"/>
                  </a:lnTo>
                  <a:lnTo>
                    <a:pt x="45" y="50"/>
                  </a:lnTo>
                  <a:lnTo>
                    <a:pt x="45" y="50"/>
                  </a:lnTo>
                  <a:lnTo>
                    <a:pt x="46" y="49"/>
                  </a:lnTo>
                  <a:lnTo>
                    <a:pt x="48" y="49"/>
                  </a:lnTo>
                  <a:lnTo>
                    <a:pt x="51" y="49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7" y="47"/>
                  </a:lnTo>
                  <a:lnTo>
                    <a:pt x="59" y="45"/>
                  </a:lnTo>
                  <a:lnTo>
                    <a:pt x="62" y="42"/>
                  </a:lnTo>
                  <a:lnTo>
                    <a:pt x="62" y="42"/>
                  </a:lnTo>
                  <a:lnTo>
                    <a:pt x="62" y="41"/>
                  </a:lnTo>
                  <a:lnTo>
                    <a:pt x="67" y="39"/>
                  </a:lnTo>
                  <a:lnTo>
                    <a:pt x="71" y="38"/>
                  </a:lnTo>
                  <a:lnTo>
                    <a:pt x="75" y="34"/>
                  </a:lnTo>
                  <a:lnTo>
                    <a:pt x="76" y="34"/>
                  </a:lnTo>
                  <a:lnTo>
                    <a:pt x="78" y="34"/>
                  </a:lnTo>
                  <a:lnTo>
                    <a:pt x="81" y="33"/>
                  </a:lnTo>
                  <a:lnTo>
                    <a:pt x="87" y="33"/>
                  </a:lnTo>
                  <a:lnTo>
                    <a:pt x="90" y="31"/>
                  </a:lnTo>
                  <a:lnTo>
                    <a:pt x="92" y="28"/>
                  </a:lnTo>
                  <a:lnTo>
                    <a:pt x="93" y="28"/>
                  </a:lnTo>
                  <a:lnTo>
                    <a:pt x="98" y="27"/>
                  </a:lnTo>
                  <a:lnTo>
                    <a:pt x="101" y="28"/>
                  </a:lnTo>
                  <a:lnTo>
                    <a:pt x="101" y="28"/>
                  </a:lnTo>
                  <a:lnTo>
                    <a:pt x="103" y="28"/>
                  </a:lnTo>
                  <a:lnTo>
                    <a:pt x="105" y="28"/>
                  </a:lnTo>
                  <a:lnTo>
                    <a:pt x="106" y="27"/>
                  </a:lnTo>
                  <a:lnTo>
                    <a:pt x="105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8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2" y="23"/>
                  </a:lnTo>
                  <a:lnTo>
                    <a:pt x="127" y="23"/>
                  </a:lnTo>
                  <a:lnTo>
                    <a:pt x="130" y="23"/>
                  </a:lnTo>
                  <a:lnTo>
                    <a:pt x="133" y="23"/>
                  </a:lnTo>
                  <a:lnTo>
                    <a:pt x="141" y="22"/>
                  </a:lnTo>
                  <a:lnTo>
                    <a:pt x="155" y="19"/>
                  </a:lnTo>
                  <a:lnTo>
                    <a:pt x="158" y="17"/>
                  </a:lnTo>
                  <a:lnTo>
                    <a:pt x="161" y="15"/>
                  </a:lnTo>
                  <a:lnTo>
                    <a:pt x="163" y="15"/>
                  </a:lnTo>
                  <a:lnTo>
                    <a:pt x="164" y="15"/>
                  </a:lnTo>
                  <a:lnTo>
                    <a:pt x="168" y="15"/>
                  </a:lnTo>
                  <a:lnTo>
                    <a:pt x="171" y="14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5" y="12"/>
                  </a:lnTo>
                  <a:lnTo>
                    <a:pt x="175" y="9"/>
                  </a:lnTo>
                  <a:lnTo>
                    <a:pt x="177" y="8"/>
                  </a:lnTo>
                  <a:lnTo>
                    <a:pt x="182" y="6"/>
                  </a:lnTo>
                  <a:lnTo>
                    <a:pt x="188" y="3"/>
                  </a:lnTo>
                  <a:lnTo>
                    <a:pt x="194" y="1"/>
                  </a:lnTo>
                  <a:lnTo>
                    <a:pt x="199" y="0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1" name="Freeform 77">
              <a:extLst>
                <a:ext uri="{FF2B5EF4-FFF2-40B4-BE49-F238E27FC236}">
                  <a16:creationId xmlns:a16="http://schemas.microsoft.com/office/drawing/2014/main" id="{4B616C32-059A-44DB-B890-0A83333BC7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634297" y="1993040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1 w 3"/>
                <a:gd name="T3" fmla="*/ 0 h 8"/>
                <a:gd name="T4" fmla="*/ 1 w 3"/>
                <a:gd name="T5" fmla="*/ 2 h 8"/>
                <a:gd name="T6" fmla="*/ 3 w 3"/>
                <a:gd name="T7" fmla="*/ 6 h 8"/>
                <a:gd name="T8" fmla="*/ 3 w 3"/>
                <a:gd name="T9" fmla="*/ 8 h 8"/>
                <a:gd name="T10" fmla="*/ 3 w 3"/>
                <a:gd name="T11" fmla="*/ 6 h 8"/>
                <a:gd name="T12" fmla="*/ 1 w 3"/>
                <a:gd name="T13" fmla="*/ 6 h 8"/>
                <a:gd name="T14" fmla="*/ 1 w 3"/>
                <a:gd name="T15" fmla="*/ 5 h 8"/>
                <a:gd name="T16" fmla="*/ 0 w 3"/>
                <a:gd name="T17" fmla="*/ 2 h 8"/>
                <a:gd name="T18" fmla="*/ 1 w 3"/>
                <a:gd name="T19" fmla="*/ 0 h 8"/>
                <a:gd name="T20" fmla="*/ 1 w 3"/>
                <a:gd name="T2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2" name="Freeform 78">
              <a:extLst>
                <a:ext uri="{FF2B5EF4-FFF2-40B4-BE49-F238E27FC236}">
                  <a16:creationId xmlns:a16="http://schemas.microsoft.com/office/drawing/2014/main" id="{4DE028A8-EDA8-4BFB-AFB9-58DAA5288A0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81258" y="1870240"/>
              <a:ext cx="25340" cy="21442"/>
            </a:xfrm>
            <a:custGeom>
              <a:avLst/>
              <a:gdLst>
                <a:gd name="T0" fmla="*/ 8 w 13"/>
                <a:gd name="T1" fmla="*/ 0 h 11"/>
                <a:gd name="T2" fmla="*/ 9 w 13"/>
                <a:gd name="T3" fmla="*/ 2 h 11"/>
                <a:gd name="T4" fmla="*/ 11 w 13"/>
                <a:gd name="T5" fmla="*/ 3 h 11"/>
                <a:gd name="T6" fmla="*/ 13 w 13"/>
                <a:gd name="T7" fmla="*/ 5 h 11"/>
                <a:gd name="T8" fmla="*/ 13 w 13"/>
                <a:gd name="T9" fmla="*/ 10 h 11"/>
                <a:gd name="T10" fmla="*/ 13 w 13"/>
                <a:gd name="T11" fmla="*/ 11 h 11"/>
                <a:gd name="T12" fmla="*/ 11 w 13"/>
                <a:gd name="T13" fmla="*/ 11 h 11"/>
                <a:gd name="T14" fmla="*/ 3 w 13"/>
                <a:gd name="T15" fmla="*/ 10 h 11"/>
                <a:gd name="T16" fmla="*/ 0 w 13"/>
                <a:gd name="T17" fmla="*/ 10 h 11"/>
                <a:gd name="T18" fmla="*/ 0 w 13"/>
                <a:gd name="T19" fmla="*/ 8 h 11"/>
                <a:gd name="T20" fmla="*/ 0 w 13"/>
                <a:gd name="T21" fmla="*/ 6 h 11"/>
                <a:gd name="T22" fmla="*/ 8 w 13"/>
                <a:gd name="T2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11">
                  <a:moveTo>
                    <a:pt x="8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3" y="5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3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3" name="Freeform 79">
              <a:extLst>
                <a:ext uri="{FF2B5EF4-FFF2-40B4-BE49-F238E27FC236}">
                  <a16:creationId xmlns:a16="http://schemas.microsoft.com/office/drawing/2014/main" id="{D7CA8169-16E0-4860-A31B-FA7D0B676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86" y="2008634"/>
              <a:ext cx="56528" cy="40934"/>
            </a:xfrm>
            <a:custGeom>
              <a:avLst/>
              <a:gdLst>
                <a:gd name="T0" fmla="*/ 8 w 29"/>
                <a:gd name="T1" fmla="*/ 0 h 21"/>
                <a:gd name="T2" fmla="*/ 8 w 29"/>
                <a:gd name="T3" fmla="*/ 0 h 21"/>
                <a:gd name="T4" fmla="*/ 8 w 29"/>
                <a:gd name="T5" fmla="*/ 2 h 21"/>
                <a:gd name="T6" fmla="*/ 13 w 29"/>
                <a:gd name="T7" fmla="*/ 3 h 21"/>
                <a:gd name="T8" fmla="*/ 14 w 29"/>
                <a:gd name="T9" fmla="*/ 5 h 21"/>
                <a:gd name="T10" fmla="*/ 16 w 29"/>
                <a:gd name="T11" fmla="*/ 6 h 21"/>
                <a:gd name="T12" fmla="*/ 18 w 29"/>
                <a:gd name="T13" fmla="*/ 8 h 21"/>
                <a:gd name="T14" fmla="*/ 21 w 29"/>
                <a:gd name="T15" fmla="*/ 10 h 21"/>
                <a:gd name="T16" fmla="*/ 24 w 29"/>
                <a:gd name="T17" fmla="*/ 13 h 21"/>
                <a:gd name="T18" fmla="*/ 27 w 29"/>
                <a:gd name="T19" fmla="*/ 14 h 21"/>
                <a:gd name="T20" fmla="*/ 29 w 29"/>
                <a:gd name="T21" fmla="*/ 14 h 21"/>
                <a:gd name="T22" fmla="*/ 29 w 29"/>
                <a:gd name="T23" fmla="*/ 16 h 21"/>
                <a:gd name="T24" fmla="*/ 29 w 29"/>
                <a:gd name="T25" fmla="*/ 17 h 21"/>
                <a:gd name="T26" fmla="*/ 29 w 29"/>
                <a:gd name="T27" fmla="*/ 19 h 21"/>
                <a:gd name="T28" fmla="*/ 27 w 29"/>
                <a:gd name="T29" fmla="*/ 21 h 21"/>
                <a:gd name="T30" fmla="*/ 25 w 29"/>
                <a:gd name="T31" fmla="*/ 21 h 21"/>
                <a:gd name="T32" fmla="*/ 22 w 29"/>
                <a:gd name="T33" fmla="*/ 21 h 21"/>
                <a:gd name="T34" fmla="*/ 21 w 29"/>
                <a:gd name="T35" fmla="*/ 21 h 21"/>
                <a:gd name="T36" fmla="*/ 19 w 29"/>
                <a:gd name="T37" fmla="*/ 21 h 21"/>
                <a:gd name="T38" fmla="*/ 18 w 29"/>
                <a:gd name="T39" fmla="*/ 21 h 21"/>
                <a:gd name="T40" fmla="*/ 18 w 29"/>
                <a:gd name="T41" fmla="*/ 21 h 21"/>
                <a:gd name="T42" fmla="*/ 16 w 29"/>
                <a:gd name="T43" fmla="*/ 19 h 21"/>
                <a:gd name="T44" fmla="*/ 16 w 29"/>
                <a:gd name="T45" fmla="*/ 17 h 21"/>
                <a:gd name="T46" fmla="*/ 14 w 29"/>
                <a:gd name="T47" fmla="*/ 16 h 21"/>
                <a:gd name="T48" fmla="*/ 13 w 29"/>
                <a:gd name="T49" fmla="*/ 16 h 21"/>
                <a:gd name="T50" fmla="*/ 11 w 29"/>
                <a:gd name="T51" fmla="*/ 16 h 21"/>
                <a:gd name="T52" fmla="*/ 10 w 29"/>
                <a:gd name="T53" fmla="*/ 14 h 21"/>
                <a:gd name="T54" fmla="*/ 8 w 29"/>
                <a:gd name="T55" fmla="*/ 14 h 21"/>
                <a:gd name="T56" fmla="*/ 8 w 29"/>
                <a:gd name="T57" fmla="*/ 16 h 21"/>
                <a:gd name="T58" fmla="*/ 7 w 29"/>
                <a:gd name="T59" fmla="*/ 16 h 21"/>
                <a:gd name="T60" fmla="*/ 3 w 29"/>
                <a:gd name="T61" fmla="*/ 11 h 21"/>
                <a:gd name="T62" fmla="*/ 2 w 29"/>
                <a:gd name="T63" fmla="*/ 11 h 21"/>
                <a:gd name="T64" fmla="*/ 2 w 29"/>
                <a:gd name="T65" fmla="*/ 10 h 21"/>
                <a:gd name="T66" fmla="*/ 2 w 29"/>
                <a:gd name="T67" fmla="*/ 8 h 21"/>
                <a:gd name="T68" fmla="*/ 0 w 29"/>
                <a:gd name="T69" fmla="*/ 6 h 21"/>
                <a:gd name="T70" fmla="*/ 0 w 29"/>
                <a:gd name="T71" fmla="*/ 5 h 21"/>
                <a:gd name="T72" fmla="*/ 2 w 29"/>
                <a:gd name="T73" fmla="*/ 3 h 21"/>
                <a:gd name="T74" fmla="*/ 3 w 29"/>
                <a:gd name="T75" fmla="*/ 3 h 21"/>
                <a:gd name="T76" fmla="*/ 5 w 29"/>
                <a:gd name="T77" fmla="*/ 2 h 21"/>
                <a:gd name="T78" fmla="*/ 8 w 29"/>
                <a:gd name="T79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21">
                  <a:moveTo>
                    <a:pt x="8" y="0"/>
                  </a:moveTo>
                  <a:lnTo>
                    <a:pt x="8" y="0"/>
                  </a:lnTo>
                  <a:lnTo>
                    <a:pt x="8" y="2"/>
                  </a:lnTo>
                  <a:lnTo>
                    <a:pt x="13" y="3"/>
                  </a:lnTo>
                  <a:lnTo>
                    <a:pt x="14" y="5"/>
                  </a:lnTo>
                  <a:lnTo>
                    <a:pt x="16" y="6"/>
                  </a:lnTo>
                  <a:lnTo>
                    <a:pt x="18" y="8"/>
                  </a:lnTo>
                  <a:lnTo>
                    <a:pt x="21" y="10"/>
                  </a:lnTo>
                  <a:lnTo>
                    <a:pt x="24" y="13"/>
                  </a:lnTo>
                  <a:lnTo>
                    <a:pt x="27" y="14"/>
                  </a:lnTo>
                  <a:lnTo>
                    <a:pt x="29" y="14"/>
                  </a:lnTo>
                  <a:lnTo>
                    <a:pt x="29" y="16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7" y="21"/>
                  </a:lnTo>
                  <a:lnTo>
                    <a:pt x="25" y="21"/>
                  </a:lnTo>
                  <a:lnTo>
                    <a:pt x="22" y="21"/>
                  </a:lnTo>
                  <a:lnTo>
                    <a:pt x="21" y="21"/>
                  </a:lnTo>
                  <a:lnTo>
                    <a:pt x="19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6" y="19"/>
                  </a:lnTo>
                  <a:lnTo>
                    <a:pt x="16" y="17"/>
                  </a:lnTo>
                  <a:lnTo>
                    <a:pt x="14" y="16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3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4" name="Freeform 80">
              <a:extLst>
                <a:ext uri="{FF2B5EF4-FFF2-40B4-BE49-F238E27FC236}">
                  <a16:creationId xmlns:a16="http://schemas.microsoft.com/office/drawing/2014/main" id="{6BD1DE30-F984-48F5-BF4D-7449AF403D5F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6067" y="1441411"/>
              <a:ext cx="37036" cy="17544"/>
            </a:xfrm>
            <a:custGeom>
              <a:avLst/>
              <a:gdLst>
                <a:gd name="T0" fmla="*/ 17 w 19"/>
                <a:gd name="T1" fmla="*/ 0 h 9"/>
                <a:gd name="T2" fmla="*/ 19 w 19"/>
                <a:gd name="T3" fmla="*/ 1 h 9"/>
                <a:gd name="T4" fmla="*/ 19 w 19"/>
                <a:gd name="T5" fmla="*/ 1 h 9"/>
                <a:gd name="T6" fmla="*/ 19 w 19"/>
                <a:gd name="T7" fmla="*/ 6 h 9"/>
                <a:gd name="T8" fmla="*/ 19 w 19"/>
                <a:gd name="T9" fmla="*/ 7 h 9"/>
                <a:gd name="T10" fmla="*/ 19 w 19"/>
                <a:gd name="T11" fmla="*/ 9 h 9"/>
                <a:gd name="T12" fmla="*/ 17 w 19"/>
                <a:gd name="T13" fmla="*/ 9 h 9"/>
                <a:gd name="T14" fmla="*/ 6 w 19"/>
                <a:gd name="T15" fmla="*/ 9 h 9"/>
                <a:gd name="T16" fmla="*/ 0 w 19"/>
                <a:gd name="T17" fmla="*/ 9 h 9"/>
                <a:gd name="T18" fmla="*/ 0 w 19"/>
                <a:gd name="T19" fmla="*/ 9 h 9"/>
                <a:gd name="T20" fmla="*/ 3 w 19"/>
                <a:gd name="T21" fmla="*/ 7 h 9"/>
                <a:gd name="T22" fmla="*/ 3 w 19"/>
                <a:gd name="T23" fmla="*/ 6 h 9"/>
                <a:gd name="T24" fmla="*/ 3 w 19"/>
                <a:gd name="T25" fmla="*/ 1 h 9"/>
                <a:gd name="T26" fmla="*/ 3 w 19"/>
                <a:gd name="T27" fmla="*/ 1 h 9"/>
                <a:gd name="T28" fmla="*/ 12 w 19"/>
                <a:gd name="T29" fmla="*/ 1 h 9"/>
                <a:gd name="T30" fmla="*/ 14 w 19"/>
                <a:gd name="T31" fmla="*/ 0 h 9"/>
                <a:gd name="T32" fmla="*/ 17 w 19"/>
                <a:gd name="T3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9">
                  <a:moveTo>
                    <a:pt x="17" y="0"/>
                  </a:moveTo>
                  <a:lnTo>
                    <a:pt x="19" y="1"/>
                  </a:lnTo>
                  <a:lnTo>
                    <a:pt x="19" y="1"/>
                  </a:lnTo>
                  <a:lnTo>
                    <a:pt x="19" y="6"/>
                  </a:lnTo>
                  <a:lnTo>
                    <a:pt x="19" y="7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6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1"/>
                  </a:lnTo>
                  <a:lnTo>
                    <a:pt x="3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5" name="Freeform 81">
              <a:extLst>
                <a:ext uri="{FF2B5EF4-FFF2-40B4-BE49-F238E27FC236}">
                  <a16:creationId xmlns:a16="http://schemas.microsoft.com/office/drawing/2014/main" id="{EA2E932F-AA20-4E24-BBA7-6A2730E2EC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14625" y="1443360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2 h 3"/>
                <a:gd name="T6" fmla="*/ 6 w 6"/>
                <a:gd name="T7" fmla="*/ 2 h 3"/>
                <a:gd name="T8" fmla="*/ 3 w 6"/>
                <a:gd name="T9" fmla="*/ 3 h 3"/>
                <a:gd name="T10" fmla="*/ 0 w 6"/>
                <a:gd name="T11" fmla="*/ 3 h 3"/>
                <a:gd name="T12" fmla="*/ 0 w 6"/>
                <a:gd name="T13" fmla="*/ 3 h 3"/>
                <a:gd name="T14" fmla="*/ 1 w 6"/>
                <a:gd name="T15" fmla="*/ 2 h 3"/>
                <a:gd name="T16" fmla="*/ 3 w 6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6" name="Freeform 82">
              <a:extLst>
                <a:ext uri="{FF2B5EF4-FFF2-40B4-BE49-F238E27FC236}">
                  <a16:creationId xmlns:a16="http://schemas.microsoft.com/office/drawing/2014/main" id="{BCF15151-BA78-4C75-9834-9408EC5672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5656" y="1848798"/>
              <a:ext cx="44833" cy="25340"/>
            </a:xfrm>
            <a:custGeom>
              <a:avLst/>
              <a:gdLst>
                <a:gd name="T0" fmla="*/ 14 w 23"/>
                <a:gd name="T1" fmla="*/ 0 h 13"/>
                <a:gd name="T2" fmla="*/ 16 w 23"/>
                <a:gd name="T3" fmla="*/ 0 h 13"/>
                <a:gd name="T4" fmla="*/ 17 w 23"/>
                <a:gd name="T5" fmla="*/ 2 h 13"/>
                <a:gd name="T6" fmla="*/ 19 w 23"/>
                <a:gd name="T7" fmla="*/ 2 h 13"/>
                <a:gd name="T8" fmla="*/ 20 w 23"/>
                <a:gd name="T9" fmla="*/ 5 h 13"/>
                <a:gd name="T10" fmla="*/ 22 w 23"/>
                <a:gd name="T11" fmla="*/ 5 h 13"/>
                <a:gd name="T12" fmla="*/ 23 w 23"/>
                <a:gd name="T13" fmla="*/ 6 h 13"/>
                <a:gd name="T14" fmla="*/ 23 w 23"/>
                <a:gd name="T15" fmla="*/ 8 h 13"/>
                <a:gd name="T16" fmla="*/ 23 w 23"/>
                <a:gd name="T17" fmla="*/ 10 h 13"/>
                <a:gd name="T18" fmla="*/ 20 w 23"/>
                <a:gd name="T19" fmla="*/ 10 h 13"/>
                <a:gd name="T20" fmla="*/ 14 w 23"/>
                <a:gd name="T21" fmla="*/ 11 h 13"/>
                <a:gd name="T22" fmla="*/ 11 w 23"/>
                <a:gd name="T23" fmla="*/ 11 h 13"/>
                <a:gd name="T24" fmla="*/ 6 w 23"/>
                <a:gd name="T25" fmla="*/ 13 h 13"/>
                <a:gd name="T26" fmla="*/ 5 w 23"/>
                <a:gd name="T27" fmla="*/ 13 h 13"/>
                <a:gd name="T28" fmla="*/ 3 w 23"/>
                <a:gd name="T29" fmla="*/ 13 h 13"/>
                <a:gd name="T30" fmla="*/ 1 w 23"/>
                <a:gd name="T31" fmla="*/ 13 h 13"/>
                <a:gd name="T32" fmla="*/ 0 w 23"/>
                <a:gd name="T33" fmla="*/ 13 h 13"/>
                <a:gd name="T34" fmla="*/ 0 w 23"/>
                <a:gd name="T35" fmla="*/ 11 h 13"/>
                <a:gd name="T36" fmla="*/ 0 w 23"/>
                <a:gd name="T37" fmla="*/ 10 h 13"/>
                <a:gd name="T38" fmla="*/ 1 w 23"/>
                <a:gd name="T39" fmla="*/ 8 h 13"/>
                <a:gd name="T40" fmla="*/ 0 w 23"/>
                <a:gd name="T41" fmla="*/ 5 h 13"/>
                <a:gd name="T42" fmla="*/ 3 w 23"/>
                <a:gd name="T43" fmla="*/ 2 h 13"/>
                <a:gd name="T44" fmla="*/ 6 w 23"/>
                <a:gd name="T45" fmla="*/ 2 h 13"/>
                <a:gd name="T46" fmla="*/ 14 w 23"/>
                <a:gd name="T4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" h="13">
                  <a:moveTo>
                    <a:pt x="14" y="0"/>
                  </a:moveTo>
                  <a:lnTo>
                    <a:pt x="16" y="0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0" y="10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6" y="13"/>
                  </a:lnTo>
                  <a:lnTo>
                    <a:pt x="5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8"/>
                  </a:lnTo>
                  <a:lnTo>
                    <a:pt x="0" y="5"/>
                  </a:lnTo>
                  <a:lnTo>
                    <a:pt x="3" y="2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7" name="Freeform 83">
              <a:extLst>
                <a:ext uri="{FF2B5EF4-FFF2-40B4-BE49-F238E27FC236}">
                  <a16:creationId xmlns:a16="http://schemas.microsoft.com/office/drawing/2014/main" id="{BD2F2E14-DF00-4F1E-8DF4-7A7FBE52E5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2528" y="1897529"/>
              <a:ext cx="38984" cy="19492"/>
            </a:xfrm>
            <a:custGeom>
              <a:avLst/>
              <a:gdLst>
                <a:gd name="T0" fmla="*/ 12 w 20"/>
                <a:gd name="T1" fmla="*/ 0 h 10"/>
                <a:gd name="T2" fmla="*/ 19 w 20"/>
                <a:gd name="T3" fmla="*/ 2 h 10"/>
                <a:gd name="T4" fmla="*/ 20 w 20"/>
                <a:gd name="T5" fmla="*/ 3 h 10"/>
                <a:gd name="T6" fmla="*/ 20 w 20"/>
                <a:gd name="T7" fmla="*/ 3 h 10"/>
                <a:gd name="T8" fmla="*/ 17 w 20"/>
                <a:gd name="T9" fmla="*/ 5 h 10"/>
                <a:gd name="T10" fmla="*/ 16 w 20"/>
                <a:gd name="T11" fmla="*/ 7 h 10"/>
                <a:gd name="T12" fmla="*/ 12 w 20"/>
                <a:gd name="T13" fmla="*/ 8 h 10"/>
                <a:gd name="T14" fmla="*/ 11 w 20"/>
                <a:gd name="T15" fmla="*/ 8 h 10"/>
                <a:gd name="T16" fmla="*/ 3 w 20"/>
                <a:gd name="T17" fmla="*/ 10 h 10"/>
                <a:gd name="T18" fmla="*/ 0 w 20"/>
                <a:gd name="T19" fmla="*/ 8 h 10"/>
                <a:gd name="T20" fmla="*/ 0 w 20"/>
                <a:gd name="T21" fmla="*/ 8 h 10"/>
                <a:gd name="T22" fmla="*/ 0 w 20"/>
                <a:gd name="T23" fmla="*/ 7 h 10"/>
                <a:gd name="T24" fmla="*/ 3 w 20"/>
                <a:gd name="T25" fmla="*/ 5 h 10"/>
                <a:gd name="T26" fmla="*/ 4 w 20"/>
                <a:gd name="T27" fmla="*/ 3 h 10"/>
                <a:gd name="T28" fmla="*/ 6 w 20"/>
                <a:gd name="T29" fmla="*/ 2 h 10"/>
                <a:gd name="T30" fmla="*/ 9 w 20"/>
                <a:gd name="T31" fmla="*/ 0 h 10"/>
                <a:gd name="T32" fmla="*/ 12 w 20"/>
                <a:gd name="T33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10">
                  <a:moveTo>
                    <a:pt x="12" y="0"/>
                  </a:move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17" y="5"/>
                  </a:lnTo>
                  <a:lnTo>
                    <a:pt x="16" y="7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3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3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9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8" name="Freeform 84">
              <a:extLst>
                <a:ext uri="{FF2B5EF4-FFF2-40B4-BE49-F238E27FC236}">
                  <a16:creationId xmlns:a16="http://schemas.microsoft.com/office/drawing/2014/main" id="{53C132A7-1291-4F8A-AEAE-C15B8561FE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486243"/>
              <a:ext cx="42883" cy="13645"/>
            </a:xfrm>
            <a:custGeom>
              <a:avLst/>
              <a:gdLst>
                <a:gd name="T0" fmla="*/ 2 w 22"/>
                <a:gd name="T1" fmla="*/ 0 h 7"/>
                <a:gd name="T2" fmla="*/ 3 w 22"/>
                <a:gd name="T3" fmla="*/ 0 h 7"/>
                <a:gd name="T4" fmla="*/ 5 w 22"/>
                <a:gd name="T5" fmla="*/ 2 h 7"/>
                <a:gd name="T6" fmla="*/ 6 w 22"/>
                <a:gd name="T7" fmla="*/ 0 h 7"/>
                <a:gd name="T8" fmla="*/ 19 w 22"/>
                <a:gd name="T9" fmla="*/ 3 h 7"/>
                <a:gd name="T10" fmla="*/ 22 w 22"/>
                <a:gd name="T11" fmla="*/ 5 h 7"/>
                <a:gd name="T12" fmla="*/ 22 w 22"/>
                <a:gd name="T13" fmla="*/ 5 h 7"/>
                <a:gd name="T14" fmla="*/ 11 w 22"/>
                <a:gd name="T15" fmla="*/ 7 h 7"/>
                <a:gd name="T16" fmla="*/ 8 w 22"/>
                <a:gd name="T17" fmla="*/ 7 h 7"/>
                <a:gd name="T18" fmla="*/ 8 w 22"/>
                <a:gd name="T19" fmla="*/ 3 h 7"/>
                <a:gd name="T20" fmla="*/ 6 w 22"/>
                <a:gd name="T21" fmla="*/ 3 h 7"/>
                <a:gd name="T22" fmla="*/ 2 w 22"/>
                <a:gd name="T23" fmla="*/ 3 h 7"/>
                <a:gd name="T24" fmla="*/ 0 w 22"/>
                <a:gd name="T25" fmla="*/ 2 h 7"/>
                <a:gd name="T26" fmla="*/ 0 w 22"/>
                <a:gd name="T27" fmla="*/ 0 h 7"/>
                <a:gd name="T28" fmla="*/ 2 w 22"/>
                <a:gd name="T2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" h="7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6" y="0"/>
                  </a:lnTo>
                  <a:lnTo>
                    <a:pt x="19" y="3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11" y="7"/>
                  </a:lnTo>
                  <a:lnTo>
                    <a:pt x="8" y="7"/>
                  </a:lnTo>
                  <a:lnTo>
                    <a:pt x="8" y="3"/>
                  </a:lnTo>
                  <a:lnTo>
                    <a:pt x="6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9" name="Freeform 85">
              <a:extLst>
                <a:ext uri="{FF2B5EF4-FFF2-40B4-BE49-F238E27FC236}">
                  <a16:creationId xmlns:a16="http://schemas.microsoft.com/office/drawing/2014/main" id="{E5900A7F-76C2-4C5B-AECF-E0458CBAAC7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846849"/>
              <a:ext cx="19492" cy="5848"/>
            </a:xfrm>
            <a:custGeom>
              <a:avLst/>
              <a:gdLst>
                <a:gd name="T0" fmla="*/ 3 w 10"/>
                <a:gd name="T1" fmla="*/ 0 h 3"/>
                <a:gd name="T2" fmla="*/ 10 w 10"/>
                <a:gd name="T3" fmla="*/ 3 h 3"/>
                <a:gd name="T4" fmla="*/ 10 w 10"/>
                <a:gd name="T5" fmla="*/ 3 h 3"/>
                <a:gd name="T6" fmla="*/ 3 w 10"/>
                <a:gd name="T7" fmla="*/ 3 h 3"/>
                <a:gd name="T8" fmla="*/ 0 w 10"/>
                <a:gd name="T9" fmla="*/ 1 h 3"/>
                <a:gd name="T10" fmla="*/ 2 w 10"/>
                <a:gd name="T11" fmla="*/ 0 h 3"/>
                <a:gd name="T12" fmla="*/ 3 w 10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3">
                  <a:moveTo>
                    <a:pt x="3" y="0"/>
                  </a:moveTo>
                  <a:lnTo>
                    <a:pt x="10" y="3"/>
                  </a:lnTo>
                  <a:lnTo>
                    <a:pt x="10" y="3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0" name="Freeform 86">
              <a:extLst>
                <a:ext uri="{FF2B5EF4-FFF2-40B4-BE49-F238E27FC236}">
                  <a16:creationId xmlns:a16="http://schemas.microsoft.com/office/drawing/2014/main" id="{2C0DB47E-D09C-4E67-B8E9-04CAD2384BA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89645" y="1846849"/>
              <a:ext cx="17544" cy="5848"/>
            </a:xfrm>
            <a:custGeom>
              <a:avLst/>
              <a:gdLst>
                <a:gd name="T0" fmla="*/ 8 w 9"/>
                <a:gd name="T1" fmla="*/ 0 h 3"/>
                <a:gd name="T2" fmla="*/ 9 w 9"/>
                <a:gd name="T3" fmla="*/ 0 h 3"/>
                <a:gd name="T4" fmla="*/ 9 w 9"/>
                <a:gd name="T5" fmla="*/ 0 h 3"/>
                <a:gd name="T6" fmla="*/ 8 w 9"/>
                <a:gd name="T7" fmla="*/ 3 h 3"/>
                <a:gd name="T8" fmla="*/ 6 w 9"/>
                <a:gd name="T9" fmla="*/ 3 h 3"/>
                <a:gd name="T10" fmla="*/ 1 w 9"/>
                <a:gd name="T11" fmla="*/ 3 h 3"/>
                <a:gd name="T12" fmla="*/ 0 w 9"/>
                <a:gd name="T13" fmla="*/ 3 h 3"/>
                <a:gd name="T14" fmla="*/ 0 w 9"/>
                <a:gd name="T15" fmla="*/ 3 h 3"/>
                <a:gd name="T16" fmla="*/ 3 w 9"/>
                <a:gd name="T17" fmla="*/ 1 h 3"/>
                <a:gd name="T18" fmla="*/ 8 w 9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3">
                  <a:moveTo>
                    <a:pt x="8" y="0"/>
                  </a:moveTo>
                  <a:lnTo>
                    <a:pt x="9" y="0"/>
                  </a:lnTo>
                  <a:lnTo>
                    <a:pt x="9" y="0"/>
                  </a:lnTo>
                  <a:lnTo>
                    <a:pt x="8" y="3"/>
                  </a:lnTo>
                  <a:lnTo>
                    <a:pt x="6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1" name="Freeform 87">
              <a:extLst>
                <a:ext uri="{FF2B5EF4-FFF2-40B4-BE49-F238E27FC236}">
                  <a16:creationId xmlns:a16="http://schemas.microsoft.com/office/drawing/2014/main" id="{97DA415D-332F-485C-BA5F-CD40DD93CD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52610" y="1870240"/>
              <a:ext cx="23391" cy="11695"/>
            </a:xfrm>
            <a:custGeom>
              <a:avLst/>
              <a:gdLst>
                <a:gd name="T0" fmla="*/ 4 w 12"/>
                <a:gd name="T1" fmla="*/ 0 h 6"/>
                <a:gd name="T2" fmla="*/ 8 w 12"/>
                <a:gd name="T3" fmla="*/ 0 h 6"/>
                <a:gd name="T4" fmla="*/ 9 w 12"/>
                <a:gd name="T5" fmla="*/ 0 h 6"/>
                <a:gd name="T6" fmla="*/ 12 w 12"/>
                <a:gd name="T7" fmla="*/ 2 h 6"/>
                <a:gd name="T8" fmla="*/ 9 w 12"/>
                <a:gd name="T9" fmla="*/ 2 h 6"/>
                <a:gd name="T10" fmla="*/ 8 w 12"/>
                <a:gd name="T11" fmla="*/ 5 h 6"/>
                <a:gd name="T12" fmla="*/ 8 w 12"/>
                <a:gd name="T13" fmla="*/ 5 h 6"/>
                <a:gd name="T14" fmla="*/ 9 w 12"/>
                <a:gd name="T15" fmla="*/ 6 h 6"/>
                <a:gd name="T16" fmla="*/ 8 w 12"/>
                <a:gd name="T17" fmla="*/ 6 h 6"/>
                <a:gd name="T18" fmla="*/ 8 w 12"/>
                <a:gd name="T19" fmla="*/ 6 h 6"/>
                <a:gd name="T20" fmla="*/ 8 w 12"/>
                <a:gd name="T21" fmla="*/ 6 h 6"/>
                <a:gd name="T22" fmla="*/ 4 w 12"/>
                <a:gd name="T23" fmla="*/ 6 h 6"/>
                <a:gd name="T24" fmla="*/ 1 w 12"/>
                <a:gd name="T25" fmla="*/ 5 h 6"/>
                <a:gd name="T26" fmla="*/ 0 w 12"/>
                <a:gd name="T27" fmla="*/ 3 h 6"/>
                <a:gd name="T28" fmla="*/ 1 w 12"/>
                <a:gd name="T29" fmla="*/ 2 h 6"/>
                <a:gd name="T30" fmla="*/ 1 w 12"/>
                <a:gd name="T31" fmla="*/ 0 h 6"/>
                <a:gd name="T32" fmla="*/ 4 w 12"/>
                <a:gd name="T3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" h="6">
                  <a:moveTo>
                    <a:pt x="4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9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9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4" y="6"/>
                  </a:lnTo>
                  <a:lnTo>
                    <a:pt x="1" y="5"/>
                  </a:lnTo>
                  <a:lnTo>
                    <a:pt x="0" y="3"/>
                  </a:lnTo>
                  <a:lnTo>
                    <a:pt x="1" y="2"/>
                  </a:lnTo>
                  <a:lnTo>
                    <a:pt x="1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2" name="Freeform 88">
              <a:extLst>
                <a:ext uri="{FF2B5EF4-FFF2-40B4-BE49-F238E27FC236}">
                  <a16:creationId xmlns:a16="http://schemas.microsoft.com/office/drawing/2014/main" id="{14AA04E1-0421-4689-816D-B0FD86CA7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8523" y="1827357"/>
              <a:ext cx="109156" cy="37036"/>
            </a:xfrm>
            <a:custGeom>
              <a:avLst/>
              <a:gdLst>
                <a:gd name="T0" fmla="*/ 34 w 56"/>
                <a:gd name="T1" fmla="*/ 0 h 19"/>
                <a:gd name="T2" fmla="*/ 37 w 56"/>
                <a:gd name="T3" fmla="*/ 0 h 19"/>
                <a:gd name="T4" fmla="*/ 41 w 56"/>
                <a:gd name="T5" fmla="*/ 2 h 19"/>
                <a:gd name="T6" fmla="*/ 43 w 56"/>
                <a:gd name="T7" fmla="*/ 3 h 19"/>
                <a:gd name="T8" fmla="*/ 54 w 56"/>
                <a:gd name="T9" fmla="*/ 10 h 19"/>
                <a:gd name="T10" fmla="*/ 56 w 56"/>
                <a:gd name="T11" fmla="*/ 11 h 19"/>
                <a:gd name="T12" fmla="*/ 56 w 56"/>
                <a:gd name="T13" fmla="*/ 13 h 19"/>
                <a:gd name="T14" fmla="*/ 56 w 56"/>
                <a:gd name="T15" fmla="*/ 19 h 19"/>
                <a:gd name="T16" fmla="*/ 56 w 56"/>
                <a:gd name="T17" fmla="*/ 19 h 19"/>
                <a:gd name="T18" fmla="*/ 52 w 56"/>
                <a:gd name="T19" fmla="*/ 19 h 19"/>
                <a:gd name="T20" fmla="*/ 46 w 56"/>
                <a:gd name="T21" fmla="*/ 19 h 19"/>
                <a:gd name="T22" fmla="*/ 43 w 56"/>
                <a:gd name="T23" fmla="*/ 19 h 19"/>
                <a:gd name="T24" fmla="*/ 40 w 56"/>
                <a:gd name="T25" fmla="*/ 19 h 19"/>
                <a:gd name="T26" fmla="*/ 37 w 56"/>
                <a:gd name="T27" fmla="*/ 17 h 19"/>
                <a:gd name="T28" fmla="*/ 29 w 56"/>
                <a:gd name="T29" fmla="*/ 17 h 19"/>
                <a:gd name="T30" fmla="*/ 22 w 56"/>
                <a:gd name="T31" fmla="*/ 14 h 19"/>
                <a:gd name="T32" fmla="*/ 16 w 56"/>
                <a:gd name="T33" fmla="*/ 13 h 19"/>
                <a:gd name="T34" fmla="*/ 15 w 56"/>
                <a:gd name="T35" fmla="*/ 13 h 19"/>
                <a:gd name="T36" fmla="*/ 11 w 56"/>
                <a:gd name="T37" fmla="*/ 13 h 19"/>
                <a:gd name="T38" fmla="*/ 7 w 56"/>
                <a:gd name="T39" fmla="*/ 16 h 19"/>
                <a:gd name="T40" fmla="*/ 5 w 56"/>
                <a:gd name="T41" fmla="*/ 16 h 19"/>
                <a:gd name="T42" fmla="*/ 2 w 56"/>
                <a:gd name="T43" fmla="*/ 16 h 19"/>
                <a:gd name="T44" fmla="*/ 0 w 56"/>
                <a:gd name="T45" fmla="*/ 14 h 19"/>
                <a:gd name="T46" fmla="*/ 5 w 56"/>
                <a:gd name="T47" fmla="*/ 13 h 19"/>
                <a:gd name="T48" fmla="*/ 8 w 56"/>
                <a:gd name="T49" fmla="*/ 13 h 19"/>
                <a:gd name="T50" fmla="*/ 11 w 56"/>
                <a:gd name="T51" fmla="*/ 13 h 19"/>
                <a:gd name="T52" fmla="*/ 15 w 56"/>
                <a:gd name="T53" fmla="*/ 10 h 19"/>
                <a:gd name="T54" fmla="*/ 16 w 56"/>
                <a:gd name="T55" fmla="*/ 8 h 19"/>
                <a:gd name="T56" fmla="*/ 18 w 56"/>
                <a:gd name="T57" fmla="*/ 3 h 19"/>
                <a:gd name="T58" fmla="*/ 19 w 56"/>
                <a:gd name="T59" fmla="*/ 2 h 19"/>
                <a:gd name="T60" fmla="*/ 21 w 56"/>
                <a:gd name="T61" fmla="*/ 2 h 19"/>
                <a:gd name="T62" fmla="*/ 22 w 56"/>
                <a:gd name="T63" fmla="*/ 2 h 19"/>
                <a:gd name="T64" fmla="*/ 24 w 56"/>
                <a:gd name="T65" fmla="*/ 2 h 19"/>
                <a:gd name="T66" fmla="*/ 30 w 56"/>
                <a:gd name="T67" fmla="*/ 0 h 19"/>
                <a:gd name="T68" fmla="*/ 34 w 56"/>
                <a:gd name="T6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6" h="19">
                  <a:moveTo>
                    <a:pt x="34" y="0"/>
                  </a:moveTo>
                  <a:lnTo>
                    <a:pt x="37" y="0"/>
                  </a:lnTo>
                  <a:lnTo>
                    <a:pt x="41" y="2"/>
                  </a:lnTo>
                  <a:lnTo>
                    <a:pt x="43" y="3"/>
                  </a:lnTo>
                  <a:lnTo>
                    <a:pt x="54" y="10"/>
                  </a:lnTo>
                  <a:lnTo>
                    <a:pt x="56" y="11"/>
                  </a:lnTo>
                  <a:lnTo>
                    <a:pt x="56" y="13"/>
                  </a:lnTo>
                  <a:lnTo>
                    <a:pt x="56" y="19"/>
                  </a:lnTo>
                  <a:lnTo>
                    <a:pt x="56" y="19"/>
                  </a:lnTo>
                  <a:lnTo>
                    <a:pt x="52" y="19"/>
                  </a:lnTo>
                  <a:lnTo>
                    <a:pt x="46" y="19"/>
                  </a:lnTo>
                  <a:lnTo>
                    <a:pt x="43" y="19"/>
                  </a:lnTo>
                  <a:lnTo>
                    <a:pt x="40" y="19"/>
                  </a:lnTo>
                  <a:lnTo>
                    <a:pt x="37" y="17"/>
                  </a:lnTo>
                  <a:lnTo>
                    <a:pt x="29" y="17"/>
                  </a:lnTo>
                  <a:lnTo>
                    <a:pt x="22" y="14"/>
                  </a:lnTo>
                  <a:lnTo>
                    <a:pt x="16" y="13"/>
                  </a:lnTo>
                  <a:lnTo>
                    <a:pt x="15" y="13"/>
                  </a:lnTo>
                  <a:lnTo>
                    <a:pt x="11" y="13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5" y="13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5" y="10"/>
                  </a:lnTo>
                  <a:lnTo>
                    <a:pt x="16" y="8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3" name="Freeform 89">
              <a:extLst>
                <a:ext uri="{FF2B5EF4-FFF2-40B4-BE49-F238E27FC236}">
                  <a16:creationId xmlns:a16="http://schemas.microsoft.com/office/drawing/2014/main" id="{ED713300-EFF6-4DDE-9042-257E1ABD512C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7548" y="1667521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3 h 3"/>
                <a:gd name="T4" fmla="*/ 3 w 3"/>
                <a:gd name="T5" fmla="*/ 3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0 h 3"/>
                <a:gd name="T12" fmla="*/ 1 w 3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4" name="Freeform 90">
              <a:extLst>
                <a:ext uri="{FF2B5EF4-FFF2-40B4-BE49-F238E27FC236}">
                  <a16:creationId xmlns:a16="http://schemas.microsoft.com/office/drawing/2014/main" id="{ADA3C474-865C-414C-909E-25E05AF0EE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3698" y="1731845"/>
              <a:ext cx="128649" cy="46781"/>
            </a:xfrm>
            <a:custGeom>
              <a:avLst/>
              <a:gdLst>
                <a:gd name="T0" fmla="*/ 5 w 66"/>
                <a:gd name="T1" fmla="*/ 0 h 24"/>
                <a:gd name="T2" fmla="*/ 8 w 66"/>
                <a:gd name="T3" fmla="*/ 3 h 24"/>
                <a:gd name="T4" fmla="*/ 8 w 66"/>
                <a:gd name="T5" fmla="*/ 5 h 24"/>
                <a:gd name="T6" fmla="*/ 9 w 66"/>
                <a:gd name="T7" fmla="*/ 7 h 24"/>
                <a:gd name="T8" fmla="*/ 13 w 66"/>
                <a:gd name="T9" fmla="*/ 7 h 24"/>
                <a:gd name="T10" fmla="*/ 19 w 66"/>
                <a:gd name="T11" fmla="*/ 5 h 24"/>
                <a:gd name="T12" fmla="*/ 19 w 66"/>
                <a:gd name="T13" fmla="*/ 5 h 24"/>
                <a:gd name="T14" fmla="*/ 33 w 66"/>
                <a:gd name="T15" fmla="*/ 5 h 24"/>
                <a:gd name="T16" fmla="*/ 33 w 66"/>
                <a:gd name="T17" fmla="*/ 7 h 24"/>
                <a:gd name="T18" fmla="*/ 33 w 66"/>
                <a:gd name="T19" fmla="*/ 8 h 24"/>
                <a:gd name="T20" fmla="*/ 33 w 66"/>
                <a:gd name="T21" fmla="*/ 8 h 24"/>
                <a:gd name="T22" fmla="*/ 33 w 66"/>
                <a:gd name="T23" fmla="*/ 10 h 24"/>
                <a:gd name="T24" fmla="*/ 35 w 66"/>
                <a:gd name="T25" fmla="*/ 11 h 24"/>
                <a:gd name="T26" fmla="*/ 39 w 66"/>
                <a:gd name="T27" fmla="*/ 11 h 24"/>
                <a:gd name="T28" fmla="*/ 43 w 66"/>
                <a:gd name="T29" fmla="*/ 10 h 24"/>
                <a:gd name="T30" fmla="*/ 50 w 66"/>
                <a:gd name="T31" fmla="*/ 11 h 24"/>
                <a:gd name="T32" fmla="*/ 57 w 66"/>
                <a:gd name="T33" fmla="*/ 11 h 24"/>
                <a:gd name="T34" fmla="*/ 60 w 66"/>
                <a:gd name="T35" fmla="*/ 13 h 24"/>
                <a:gd name="T36" fmla="*/ 62 w 66"/>
                <a:gd name="T37" fmla="*/ 14 h 24"/>
                <a:gd name="T38" fmla="*/ 63 w 66"/>
                <a:gd name="T39" fmla="*/ 14 h 24"/>
                <a:gd name="T40" fmla="*/ 65 w 66"/>
                <a:gd name="T41" fmla="*/ 14 h 24"/>
                <a:gd name="T42" fmla="*/ 65 w 66"/>
                <a:gd name="T43" fmla="*/ 13 h 24"/>
                <a:gd name="T44" fmla="*/ 66 w 66"/>
                <a:gd name="T45" fmla="*/ 13 h 24"/>
                <a:gd name="T46" fmla="*/ 66 w 66"/>
                <a:gd name="T47" fmla="*/ 13 h 24"/>
                <a:gd name="T48" fmla="*/ 65 w 66"/>
                <a:gd name="T49" fmla="*/ 19 h 24"/>
                <a:gd name="T50" fmla="*/ 63 w 66"/>
                <a:gd name="T51" fmla="*/ 21 h 24"/>
                <a:gd name="T52" fmla="*/ 60 w 66"/>
                <a:gd name="T53" fmla="*/ 22 h 24"/>
                <a:gd name="T54" fmla="*/ 52 w 66"/>
                <a:gd name="T55" fmla="*/ 24 h 24"/>
                <a:gd name="T56" fmla="*/ 49 w 66"/>
                <a:gd name="T57" fmla="*/ 24 h 24"/>
                <a:gd name="T58" fmla="*/ 41 w 66"/>
                <a:gd name="T59" fmla="*/ 24 h 24"/>
                <a:gd name="T60" fmla="*/ 30 w 66"/>
                <a:gd name="T61" fmla="*/ 24 h 24"/>
                <a:gd name="T62" fmla="*/ 27 w 66"/>
                <a:gd name="T63" fmla="*/ 22 h 24"/>
                <a:gd name="T64" fmla="*/ 25 w 66"/>
                <a:gd name="T65" fmla="*/ 22 h 24"/>
                <a:gd name="T66" fmla="*/ 22 w 66"/>
                <a:gd name="T67" fmla="*/ 19 h 24"/>
                <a:gd name="T68" fmla="*/ 21 w 66"/>
                <a:gd name="T69" fmla="*/ 19 h 24"/>
                <a:gd name="T70" fmla="*/ 16 w 66"/>
                <a:gd name="T71" fmla="*/ 18 h 24"/>
                <a:gd name="T72" fmla="*/ 14 w 66"/>
                <a:gd name="T73" fmla="*/ 18 h 24"/>
                <a:gd name="T74" fmla="*/ 11 w 66"/>
                <a:gd name="T75" fmla="*/ 16 h 24"/>
                <a:gd name="T76" fmla="*/ 8 w 66"/>
                <a:gd name="T77" fmla="*/ 14 h 24"/>
                <a:gd name="T78" fmla="*/ 0 w 66"/>
                <a:gd name="T79" fmla="*/ 11 h 24"/>
                <a:gd name="T80" fmla="*/ 0 w 66"/>
                <a:gd name="T81" fmla="*/ 10 h 24"/>
                <a:gd name="T82" fmla="*/ 2 w 66"/>
                <a:gd name="T83" fmla="*/ 7 h 24"/>
                <a:gd name="T84" fmla="*/ 2 w 66"/>
                <a:gd name="T85" fmla="*/ 3 h 24"/>
                <a:gd name="T86" fmla="*/ 3 w 66"/>
                <a:gd name="T87" fmla="*/ 2 h 24"/>
                <a:gd name="T88" fmla="*/ 5 w 66"/>
                <a:gd name="T8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24">
                  <a:moveTo>
                    <a:pt x="5" y="0"/>
                  </a:moveTo>
                  <a:lnTo>
                    <a:pt x="8" y="3"/>
                  </a:lnTo>
                  <a:lnTo>
                    <a:pt x="8" y="5"/>
                  </a:lnTo>
                  <a:lnTo>
                    <a:pt x="9" y="7"/>
                  </a:lnTo>
                  <a:lnTo>
                    <a:pt x="13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33" y="5"/>
                  </a:lnTo>
                  <a:lnTo>
                    <a:pt x="33" y="7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9" y="11"/>
                  </a:lnTo>
                  <a:lnTo>
                    <a:pt x="43" y="10"/>
                  </a:lnTo>
                  <a:lnTo>
                    <a:pt x="50" y="11"/>
                  </a:lnTo>
                  <a:lnTo>
                    <a:pt x="57" y="11"/>
                  </a:lnTo>
                  <a:lnTo>
                    <a:pt x="60" y="13"/>
                  </a:lnTo>
                  <a:lnTo>
                    <a:pt x="62" y="14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5" y="19"/>
                  </a:lnTo>
                  <a:lnTo>
                    <a:pt x="63" y="21"/>
                  </a:lnTo>
                  <a:lnTo>
                    <a:pt x="60" y="22"/>
                  </a:lnTo>
                  <a:lnTo>
                    <a:pt x="52" y="24"/>
                  </a:lnTo>
                  <a:lnTo>
                    <a:pt x="49" y="24"/>
                  </a:lnTo>
                  <a:lnTo>
                    <a:pt x="41" y="24"/>
                  </a:lnTo>
                  <a:lnTo>
                    <a:pt x="30" y="24"/>
                  </a:lnTo>
                  <a:lnTo>
                    <a:pt x="27" y="22"/>
                  </a:lnTo>
                  <a:lnTo>
                    <a:pt x="25" y="22"/>
                  </a:lnTo>
                  <a:lnTo>
                    <a:pt x="22" y="19"/>
                  </a:lnTo>
                  <a:lnTo>
                    <a:pt x="21" y="19"/>
                  </a:lnTo>
                  <a:lnTo>
                    <a:pt x="16" y="18"/>
                  </a:lnTo>
                  <a:lnTo>
                    <a:pt x="14" y="18"/>
                  </a:lnTo>
                  <a:lnTo>
                    <a:pt x="11" y="16"/>
                  </a:lnTo>
                  <a:lnTo>
                    <a:pt x="8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2" y="3"/>
                  </a:lnTo>
                  <a:lnTo>
                    <a:pt x="3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5" name="Freeform 91">
              <a:extLst>
                <a:ext uri="{FF2B5EF4-FFF2-40B4-BE49-F238E27FC236}">
                  <a16:creationId xmlns:a16="http://schemas.microsoft.com/office/drawing/2014/main" id="{51CD2F19-1271-4C5C-9F0B-B5052B10AD40}"/>
                </a:ext>
              </a:extLst>
            </p:cNvPr>
            <p:cNvSpPr>
              <a:spLocks/>
            </p:cNvSpPr>
            <p:nvPr/>
          </p:nvSpPr>
          <p:spPr bwMode="auto">
            <a:xfrm>
              <a:off x="9946073" y="1665571"/>
              <a:ext cx="27289" cy="5848"/>
            </a:xfrm>
            <a:custGeom>
              <a:avLst/>
              <a:gdLst>
                <a:gd name="T0" fmla="*/ 14 w 14"/>
                <a:gd name="T1" fmla="*/ 0 h 3"/>
                <a:gd name="T2" fmla="*/ 12 w 14"/>
                <a:gd name="T3" fmla="*/ 0 h 3"/>
                <a:gd name="T4" fmla="*/ 12 w 14"/>
                <a:gd name="T5" fmla="*/ 3 h 3"/>
                <a:gd name="T6" fmla="*/ 11 w 14"/>
                <a:gd name="T7" fmla="*/ 3 h 3"/>
                <a:gd name="T8" fmla="*/ 0 w 14"/>
                <a:gd name="T9" fmla="*/ 3 h 3"/>
                <a:gd name="T10" fmla="*/ 1 w 14"/>
                <a:gd name="T11" fmla="*/ 3 h 3"/>
                <a:gd name="T12" fmla="*/ 4 w 14"/>
                <a:gd name="T13" fmla="*/ 0 h 3"/>
                <a:gd name="T14" fmla="*/ 14 w 14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" h="3">
                  <a:moveTo>
                    <a:pt x="14" y="0"/>
                  </a:moveTo>
                  <a:lnTo>
                    <a:pt x="12" y="0"/>
                  </a:lnTo>
                  <a:lnTo>
                    <a:pt x="12" y="3"/>
                  </a:lnTo>
                  <a:lnTo>
                    <a:pt x="1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6" name="Freeform 92">
              <a:extLst>
                <a:ext uri="{FF2B5EF4-FFF2-40B4-BE49-F238E27FC236}">
                  <a16:creationId xmlns:a16="http://schemas.microsoft.com/office/drawing/2014/main" id="{1CE4CC83-09CD-47F2-ACC5-0E14CAF26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61078" y="1698708"/>
              <a:ext cx="9747" cy="5848"/>
            </a:xfrm>
            <a:custGeom>
              <a:avLst/>
              <a:gdLst>
                <a:gd name="T0" fmla="*/ 5 w 5"/>
                <a:gd name="T1" fmla="*/ 0 h 3"/>
                <a:gd name="T2" fmla="*/ 5 w 5"/>
                <a:gd name="T3" fmla="*/ 0 h 3"/>
                <a:gd name="T4" fmla="*/ 5 w 5"/>
                <a:gd name="T5" fmla="*/ 0 h 3"/>
                <a:gd name="T6" fmla="*/ 5 w 5"/>
                <a:gd name="T7" fmla="*/ 2 h 3"/>
                <a:gd name="T8" fmla="*/ 4 w 5"/>
                <a:gd name="T9" fmla="*/ 3 h 3"/>
                <a:gd name="T10" fmla="*/ 0 w 5"/>
                <a:gd name="T11" fmla="*/ 2 h 3"/>
                <a:gd name="T12" fmla="*/ 2 w 5"/>
                <a:gd name="T13" fmla="*/ 0 h 3"/>
                <a:gd name="T14" fmla="*/ 5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5" y="0"/>
                  </a:moveTo>
                  <a:lnTo>
                    <a:pt x="5" y="0"/>
                  </a:ln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7" name="Freeform 93">
              <a:extLst>
                <a:ext uri="{FF2B5EF4-FFF2-40B4-BE49-F238E27FC236}">
                  <a16:creationId xmlns:a16="http://schemas.microsoft.com/office/drawing/2014/main" id="{D30000E6-1FDF-43FC-97E8-6C5E7F9A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5051" y="1390731"/>
              <a:ext cx="50680" cy="25340"/>
            </a:xfrm>
            <a:custGeom>
              <a:avLst/>
              <a:gdLst>
                <a:gd name="T0" fmla="*/ 13 w 26"/>
                <a:gd name="T1" fmla="*/ 0 h 13"/>
                <a:gd name="T2" fmla="*/ 13 w 26"/>
                <a:gd name="T3" fmla="*/ 0 h 13"/>
                <a:gd name="T4" fmla="*/ 15 w 26"/>
                <a:gd name="T5" fmla="*/ 2 h 13"/>
                <a:gd name="T6" fmla="*/ 19 w 26"/>
                <a:gd name="T7" fmla="*/ 2 h 13"/>
                <a:gd name="T8" fmla="*/ 21 w 26"/>
                <a:gd name="T9" fmla="*/ 4 h 13"/>
                <a:gd name="T10" fmla="*/ 22 w 26"/>
                <a:gd name="T11" fmla="*/ 5 h 13"/>
                <a:gd name="T12" fmla="*/ 24 w 26"/>
                <a:gd name="T13" fmla="*/ 7 h 13"/>
                <a:gd name="T14" fmla="*/ 26 w 26"/>
                <a:gd name="T15" fmla="*/ 8 h 13"/>
                <a:gd name="T16" fmla="*/ 26 w 26"/>
                <a:gd name="T17" fmla="*/ 10 h 13"/>
                <a:gd name="T18" fmla="*/ 24 w 26"/>
                <a:gd name="T19" fmla="*/ 11 h 13"/>
                <a:gd name="T20" fmla="*/ 21 w 26"/>
                <a:gd name="T21" fmla="*/ 13 h 13"/>
                <a:gd name="T22" fmla="*/ 16 w 26"/>
                <a:gd name="T23" fmla="*/ 13 h 13"/>
                <a:gd name="T24" fmla="*/ 11 w 26"/>
                <a:gd name="T25" fmla="*/ 11 h 13"/>
                <a:gd name="T26" fmla="*/ 8 w 26"/>
                <a:gd name="T27" fmla="*/ 8 h 13"/>
                <a:gd name="T28" fmla="*/ 3 w 26"/>
                <a:gd name="T29" fmla="*/ 7 h 13"/>
                <a:gd name="T30" fmla="*/ 0 w 26"/>
                <a:gd name="T31" fmla="*/ 4 h 13"/>
                <a:gd name="T32" fmla="*/ 3 w 26"/>
                <a:gd name="T33" fmla="*/ 4 h 13"/>
                <a:gd name="T34" fmla="*/ 7 w 26"/>
                <a:gd name="T35" fmla="*/ 4 h 13"/>
                <a:gd name="T36" fmla="*/ 13 w 26"/>
                <a:gd name="T3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" h="13">
                  <a:moveTo>
                    <a:pt x="13" y="0"/>
                  </a:moveTo>
                  <a:lnTo>
                    <a:pt x="13" y="0"/>
                  </a:lnTo>
                  <a:lnTo>
                    <a:pt x="15" y="2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6" y="8"/>
                  </a:lnTo>
                  <a:lnTo>
                    <a:pt x="26" y="10"/>
                  </a:lnTo>
                  <a:lnTo>
                    <a:pt x="24" y="11"/>
                  </a:lnTo>
                  <a:lnTo>
                    <a:pt x="21" y="13"/>
                  </a:lnTo>
                  <a:lnTo>
                    <a:pt x="16" y="13"/>
                  </a:lnTo>
                  <a:lnTo>
                    <a:pt x="11" y="11"/>
                  </a:lnTo>
                  <a:lnTo>
                    <a:pt x="8" y="8"/>
                  </a:lnTo>
                  <a:lnTo>
                    <a:pt x="3" y="7"/>
                  </a:lnTo>
                  <a:lnTo>
                    <a:pt x="0" y="4"/>
                  </a:lnTo>
                  <a:lnTo>
                    <a:pt x="3" y="4"/>
                  </a:lnTo>
                  <a:lnTo>
                    <a:pt x="7" y="4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8" name="Freeform 94">
              <a:extLst>
                <a:ext uri="{FF2B5EF4-FFF2-40B4-BE49-F238E27FC236}">
                  <a16:creationId xmlns:a16="http://schemas.microsoft.com/office/drawing/2014/main" id="{6ED0D6C0-122F-4D4B-8791-E03C406F047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2167" y="1805915"/>
              <a:ext cx="27289" cy="21442"/>
            </a:xfrm>
            <a:custGeom>
              <a:avLst/>
              <a:gdLst>
                <a:gd name="T0" fmla="*/ 11 w 14"/>
                <a:gd name="T1" fmla="*/ 0 h 11"/>
                <a:gd name="T2" fmla="*/ 12 w 14"/>
                <a:gd name="T3" fmla="*/ 2 h 11"/>
                <a:gd name="T4" fmla="*/ 14 w 14"/>
                <a:gd name="T5" fmla="*/ 2 h 11"/>
                <a:gd name="T6" fmla="*/ 14 w 14"/>
                <a:gd name="T7" fmla="*/ 3 h 11"/>
                <a:gd name="T8" fmla="*/ 14 w 14"/>
                <a:gd name="T9" fmla="*/ 3 h 11"/>
                <a:gd name="T10" fmla="*/ 14 w 14"/>
                <a:gd name="T11" fmla="*/ 6 h 11"/>
                <a:gd name="T12" fmla="*/ 14 w 14"/>
                <a:gd name="T13" fmla="*/ 8 h 11"/>
                <a:gd name="T14" fmla="*/ 6 w 14"/>
                <a:gd name="T15" fmla="*/ 11 h 11"/>
                <a:gd name="T16" fmla="*/ 4 w 14"/>
                <a:gd name="T17" fmla="*/ 11 h 11"/>
                <a:gd name="T18" fmla="*/ 1 w 14"/>
                <a:gd name="T19" fmla="*/ 8 h 11"/>
                <a:gd name="T20" fmla="*/ 0 w 14"/>
                <a:gd name="T21" fmla="*/ 3 h 11"/>
                <a:gd name="T22" fmla="*/ 1 w 14"/>
                <a:gd name="T23" fmla="*/ 2 h 11"/>
                <a:gd name="T24" fmla="*/ 3 w 14"/>
                <a:gd name="T25" fmla="*/ 2 h 11"/>
                <a:gd name="T26" fmla="*/ 4 w 14"/>
                <a:gd name="T27" fmla="*/ 2 h 11"/>
                <a:gd name="T28" fmla="*/ 11 w 14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1">
                  <a:moveTo>
                    <a:pt x="11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6" y="11"/>
                  </a:lnTo>
                  <a:lnTo>
                    <a:pt x="4" y="11"/>
                  </a:lnTo>
                  <a:lnTo>
                    <a:pt x="1" y="8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4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9" name="Freeform 95">
              <a:extLst>
                <a:ext uri="{FF2B5EF4-FFF2-40B4-BE49-F238E27FC236}">
                  <a16:creationId xmlns:a16="http://schemas.microsoft.com/office/drawing/2014/main" id="{D14803D1-950F-42EC-826F-EB4A53D2CF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6401" y="1950157"/>
              <a:ext cx="27289" cy="9747"/>
            </a:xfrm>
            <a:custGeom>
              <a:avLst/>
              <a:gdLst>
                <a:gd name="T0" fmla="*/ 11 w 14"/>
                <a:gd name="T1" fmla="*/ 0 h 5"/>
                <a:gd name="T2" fmla="*/ 12 w 14"/>
                <a:gd name="T3" fmla="*/ 2 h 5"/>
                <a:gd name="T4" fmla="*/ 12 w 14"/>
                <a:gd name="T5" fmla="*/ 2 h 5"/>
                <a:gd name="T6" fmla="*/ 14 w 14"/>
                <a:gd name="T7" fmla="*/ 3 h 5"/>
                <a:gd name="T8" fmla="*/ 9 w 14"/>
                <a:gd name="T9" fmla="*/ 5 h 5"/>
                <a:gd name="T10" fmla="*/ 7 w 14"/>
                <a:gd name="T11" fmla="*/ 5 h 5"/>
                <a:gd name="T12" fmla="*/ 6 w 14"/>
                <a:gd name="T13" fmla="*/ 3 h 5"/>
                <a:gd name="T14" fmla="*/ 6 w 14"/>
                <a:gd name="T15" fmla="*/ 3 h 5"/>
                <a:gd name="T16" fmla="*/ 4 w 14"/>
                <a:gd name="T17" fmla="*/ 3 h 5"/>
                <a:gd name="T18" fmla="*/ 4 w 14"/>
                <a:gd name="T19" fmla="*/ 5 h 5"/>
                <a:gd name="T20" fmla="*/ 3 w 14"/>
                <a:gd name="T21" fmla="*/ 5 h 5"/>
                <a:gd name="T22" fmla="*/ 0 w 14"/>
                <a:gd name="T23" fmla="*/ 3 h 5"/>
                <a:gd name="T24" fmla="*/ 0 w 14"/>
                <a:gd name="T25" fmla="*/ 2 h 5"/>
                <a:gd name="T26" fmla="*/ 1 w 14"/>
                <a:gd name="T27" fmla="*/ 2 h 5"/>
                <a:gd name="T28" fmla="*/ 1 w 14"/>
                <a:gd name="T29" fmla="*/ 2 h 5"/>
                <a:gd name="T30" fmla="*/ 1 w 14"/>
                <a:gd name="T31" fmla="*/ 2 h 5"/>
                <a:gd name="T32" fmla="*/ 3 w 14"/>
                <a:gd name="T33" fmla="*/ 2 h 5"/>
                <a:gd name="T34" fmla="*/ 11 w 14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" h="5">
                  <a:moveTo>
                    <a:pt x="11" y="0"/>
                  </a:move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9" y="5"/>
                  </a:lnTo>
                  <a:lnTo>
                    <a:pt x="7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3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0" name="Freeform 96">
              <a:extLst>
                <a:ext uri="{FF2B5EF4-FFF2-40B4-BE49-F238E27FC236}">
                  <a16:creationId xmlns:a16="http://schemas.microsoft.com/office/drawing/2014/main" id="{03966C14-BE44-4D3B-B30A-EB5C28F202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7188" y="198719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0 h 3"/>
                <a:gd name="T4" fmla="*/ 3 w 3"/>
                <a:gd name="T5" fmla="*/ 0 h 3"/>
                <a:gd name="T6" fmla="*/ 3 w 3"/>
                <a:gd name="T7" fmla="*/ 2 h 3"/>
                <a:gd name="T8" fmla="*/ 3 w 3"/>
                <a:gd name="T9" fmla="*/ 3 h 3"/>
                <a:gd name="T10" fmla="*/ 0 w 3"/>
                <a:gd name="T11" fmla="*/ 2 h 3"/>
                <a:gd name="T12" fmla="*/ 0 w 3"/>
                <a:gd name="T13" fmla="*/ 2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1" name="Freeform 97">
              <a:extLst>
                <a:ext uri="{FF2B5EF4-FFF2-40B4-BE49-F238E27FC236}">
                  <a16:creationId xmlns:a16="http://schemas.microsoft.com/office/drawing/2014/main" id="{F0B0E976-C8C8-4D88-A4D7-0E0D60793B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04730" y="2051517"/>
              <a:ext cx="11695" cy="37036"/>
            </a:xfrm>
            <a:custGeom>
              <a:avLst/>
              <a:gdLst>
                <a:gd name="T0" fmla="*/ 5 w 6"/>
                <a:gd name="T1" fmla="*/ 0 h 19"/>
                <a:gd name="T2" fmla="*/ 6 w 6"/>
                <a:gd name="T3" fmla="*/ 0 h 19"/>
                <a:gd name="T4" fmla="*/ 6 w 6"/>
                <a:gd name="T5" fmla="*/ 2 h 19"/>
                <a:gd name="T6" fmla="*/ 6 w 6"/>
                <a:gd name="T7" fmla="*/ 3 h 19"/>
                <a:gd name="T8" fmla="*/ 6 w 6"/>
                <a:gd name="T9" fmla="*/ 5 h 19"/>
                <a:gd name="T10" fmla="*/ 3 w 6"/>
                <a:gd name="T11" fmla="*/ 6 h 19"/>
                <a:gd name="T12" fmla="*/ 3 w 6"/>
                <a:gd name="T13" fmla="*/ 6 h 19"/>
                <a:gd name="T14" fmla="*/ 3 w 6"/>
                <a:gd name="T15" fmla="*/ 10 h 19"/>
                <a:gd name="T16" fmla="*/ 3 w 6"/>
                <a:gd name="T17" fmla="*/ 11 h 19"/>
                <a:gd name="T18" fmla="*/ 3 w 6"/>
                <a:gd name="T19" fmla="*/ 14 h 19"/>
                <a:gd name="T20" fmla="*/ 5 w 6"/>
                <a:gd name="T21" fmla="*/ 16 h 19"/>
                <a:gd name="T22" fmla="*/ 6 w 6"/>
                <a:gd name="T23" fmla="*/ 17 h 19"/>
                <a:gd name="T24" fmla="*/ 5 w 6"/>
                <a:gd name="T25" fmla="*/ 17 h 19"/>
                <a:gd name="T26" fmla="*/ 5 w 6"/>
                <a:gd name="T27" fmla="*/ 19 h 19"/>
                <a:gd name="T28" fmla="*/ 5 w 6"/>
                <a:gd name="T29" fmla="*/ 19 h 19"/>
                <a:gd name="T30" fmla="*/ 5 w 6"/>
                <a:gd name="T31" fmla="*/ 17 h 19"/>
                <a:gd name="T32" fmla="*/ 5 w 6"/>
                <a:gd name="T33" fmla="*/ 16 h 19"/>
                <a:gd name="T34" fmla="*/ 3 w 6"/>
                <a:gd name="T35" fmla="*/ 16 h 19"/>
                <a:gd name="T36" fmla="*/ 0 w 6"/>
                <a:gd name="T37" fmla="*/ 14 h 19"/>
                <a:gd name="T38" fmla="*/ 0 w 6"/>
                <a:gd name="T39" fmla="*/ 13 h 19"/>
                <a:gd name="T40" fmla="*/ 0 w 6"/>
                <a:gd name="T41" fmla="*/ 11 h 19"/>
                <a:gd name="T42" fmla="*/ 0 w 6"/>
                <a:gd name="T43" fmla="*/ 8 h 19"/>
                <a:gd name="T44" fmla="*/ 0 w 6"/>
                <a:gd name="T45" fmla="*/ 6 h 19"/>
                <a:gd name="T46" fmla="*/ 0 w 6"/>
                <a:gd name="T47" fmla="*/ 5 h 19"/>
                <a:gd name="T48" fmla="*/ 3 w 6"/>
                <a:gd name="T49" fmla="*/ 3 h 19"/>
                <a:gd name="T50" fmla="*/ 5 w 6"/>
                <a:gd name="T51" fmla="*/ 2 h 19"/>
                <a:gd name="T52" fmla="*/ 5 w 6"/>
                <a:gd name="T5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" h="19">
                  <a:moveTo>
                    <a:pt x="5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3"/>
                  </a:lnTo>
                  <a:lnTo>
                    <a:pt x="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10"/>
                  </a:lnTo>
                  <a:lnTo>
                    <a:pt x="3" y="11"/>
                  </a:lnTo>
                  <a:lnTo>
                    <a:pt x="3" y="14"/>
                  </a:lnTo>
                  <a:lnTo>
                    <a:pt x="5" y="16"/>
                  </a:lnTo>
                  <a:lnTo>
                    <a:pt x="6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7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2" name="Freeform 98">
              <a:extLst>
                <a:ext uri="{FF2B5EF4-FFF2-40B4-BE49-F238E27FC236}">
                  <a16:creationId xmlns:a16="http://schemas.microsoft.com/office/drawing/2014/main" id="{381506EE-0FCE-42EE-A765-0CFF1DC79E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1855" y="2033975"/>
              <a:ext cx="46781" cy="21442"/>
            </a:xfrm>
            <a:custGeom>
              <a:avLst/>
              <a:gdLst>
                <a:gd name="T0" fmla="*/ 8 w 24"/>
                <a:gd name="T1" fmla="*/ 0 h 11"/>
                <a:gd name="T2" fmla="*/ 24 w 24"/>
                <a:gd name="T3" fmla="*/ 3 h 11"/>
                <a:gd name="T4" fmla="*/ 24 w 24"/>
                <a:gd name="T5" fmla="*/ 3 h 11"/>
                <a:gd name="T6" fmla="*/ 24 w 24"/>
                <a:gd name="T7" fmla="*/ 4 h 11"/>
                <a:gd name="T8" fmla="*/ 24 w 24"/>
                <a:gd name="T9" fmla="*/ 6 h 11"/>
                <a:gd name="T10" fmla="*/ 22 w 24"/>
                <a:gd name="T11" fmla="*/ 6 h 11"/>
                <a:gd name="T12" fmla="*/ 22 w 24"/>
                <a:gd name="T13" fmla="*/ 6 h 11"/>
                <a:gd name="T14" fmla="*/ 22 w 24"/>
                <a:gd name="T15" fmla="*/ 9 h 11"/>
                <a:gd name="T16" fmla="*/ 21 w 24"/>
                <a:gd name="T17" fmla="*/ 11 h 11"/>
                <a:gd name="T18" fmla="*/ 21 w 24"/>
                <a:gd name="T19" fmla="*/ 11 h 11"/>
                <a:gd name="T20" fmla="*/ 16 w 24"/>
                <a:gd name="T21" fmla="*/ 11 h 11"/>
                <a:gd name="T22" fmla="*/ 8 w 24"/>
                <a:gd name="T23" fmla="*/ 9 h 11"/>
                <a:gd name="T24" fmla="*/ 5 w 24"/>
                <a:gd name="T25" fmla="*/ 8 h 11"/>
                <a:gd name="T26" fmla="*/ 3 w 24"/>
                <a:gd name="T27" fmla="*/ 6 h 11"/>
                <a:gd name="T28" fmla="*/ 0 w 24"/>
                <a:gd name="T29" fmla="*/ 4 h 11"/>
                <a:gd name="T30" fmla="*/ 0 w 24"/>
                <a:gd name="T31" fmla="*/ 4 h 11"/>
                <a:gd name="T32" fmla="*/ 0 w 24"/>
                <a:gd name="T33" fmla="*/ 3 h 11"/>
                <a:gd name="T34" fmla="*/ 2 w 24"/>
                <a:gd name="T35" fmla="*/ 3 h 11"/>
                <a:gd name="T36" fmla="*/ 5 w 24"/>
                <a:gd name="T37" fmla="*/ 0 h 11"/>
                <a:gd name="T38" fmla="*/ 7 w 24"/>
                <a:gd name="T39" fmla="*/ 0 h 11"/>
                <a:gd name="T40" fmla="*/ 8 w 24"/>
                <a:gd name="T41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4" h="11">
                  <a:moveTo>
                    <a:pt x="8" y="0"/>
                  </a:moveTo>
                  <a:lnTo>
                    <a:pt x="24" y="3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9"/>
                  </a:lnTo>
                  <a:lnTo>
                    <a:pt x="21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3" name="Freeform 99">
              <a:extLst>
                <a:ext uri="{FF2B5EF4-FFF2-40B4-BE49-F238E27FC236}">
                  <a16:creationId xmlns:a16="http://schemas.microsoft.com/office/drawing/2014/main" id="{BBDA9275-D8BF-4923-9564-874B039ED33A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2503" y="1698708"/>
              <a:ext cx="235856" cy="85766"/>
            </a:xfrm>
            <a:custGeom>
              <a:avLst/>
              <a:gdLst>
                <a:gd name="T0" fmla="*/ 28 w 121"/>
                <a:gd name="T1" fmla="*/ 0 h 44"/>
                <a:gd name="T2" fmla="*/ 32 w 121"/>
                <a:gd name="T3" fmla="*/ 2 h 44"/>
                <a:gd name="T4" fmla="*/ 38 w 121"/>
                <a:gd name="T5" fmla="*/ 5 h 44"/>
                <a:gd name="T6" fmla="*/ 46 w 121"/>
                <a:gd name="T7" fmla="*/ 11 h 44"/>
                <a:gd name="T8" fmla="*/ 49 w 121"/>
                <a:gd name="T9" fmla="*/ 11 h 44"/>
                <a:gd name="T10" fmla="*/ 52 w 121"/>
                <a:gd name="T11" fmla="*/ 14 h 44"/>
                <a:gd name="T12" fmla="*/ 54 w 121"/>
                <a:gd name="T13" fmla="*/ 16 h 44"/>
                <a:gd name="T14" fmla="*/ 57 w 121"/>
                <a:gd name="T15" fmla="*/ 16 h 44"/>
                <a:gd name="T16" fmla="*/ 58 w 121"/>
                <a:gd name="T17" fmla="*/ 14 h 44"/>
                <a:gd name="T18" fmla="*/ 58 w 121"/>
                <a:gd name="T19" fmla="*/ 11 h 44"/>
                <a:gd name="T20" fmla="*/ 58 w 121"/>
                <a:gd name="T21" fmla="*/ 8 h 44"/>
                <a:gd name="T22" fmla="*/ 60 w 121"/>
                <a:gd name="T23" fmla="*/ 6 h 44"/>
                <a:gd name="T24" fmla="*/ 66 w 121"/>
                <a:gd name="T25" fmla="*/ 2 h 44"/>
                <a:gd name="T26" fmla="*/ 74 w 121"/>
                <a:gd name="T27" fmla="*/ 5 h 44"/>
                <a:gd name="T28" fmla="*/ 84 w 121"/>
                <a:gd name="T29" fmla="*/ 9 h 44"/>
                <a:gd name="T30" fmla="*/ 90 w 121"/>
                <a:gd name="T31" fmla="*/ 11 h 44"/>
                <a:gd name="T32" fmla="*/ 96 w 121"/>
                <a:gd name="T33" fmla="*/ 9 h 44"/>
                <a:gd name="T34" fmla="*/ 120 w 121"/>
                <a:gd name="T35" fmla="*/ 17 h 44"/>
                <a:gd name="T36" fmla="*/ 121 w 121"/>
                <a:gd name="T37" fmla="*/ 19 h 44"/>
                <a:gd name="T38" fmla="*/ 114 w 121"/>
                <a:gd name="T39" fmla="*/ 22 h 44"/>
                <a:gd name="T40" fmla="*/ 114 w 121"/>
                <a:gd name="T41" fmla="*/ 25 h 44"/>
                <a:gd name="T42" fmla="*/ 109 w 121"/>
                <a:gd name="T43" fmla="*/ 31 h 44"/>
                <a:gd name="T44" fmla="*/ 102 w 121"/>
                <a:gd name="T45" fmla="*/ 33 h 44"/>
                <a:gd name="T46" fmla="*/ 93 w 121"/>
                <a:gd name="T47" fmla="*/ 33 h 44"/>
                <a:gd name="T48" fmla="*/ 87 w 121"/>
                <a:gd name="T49" fmla="*/ 28 h 44"/>
                <a:gd name="T50" fmla="*/ 84 w 121"/>
                <a:gd name="T51" fmla="*/ 25 h 44"/>
                <a:gd name="T52" fmla="*/ 84 w 121"/>
                <a:gd name="T53" fmla="*/ 19 h 44"/>
                <a:gd name="T54" fmla="*/ 88 w 121"/>
                <a:gd name="T55" fmla="*/ 16 h 44"/>
                <a:gd name="T56" fmla="*/ 87 w 121"/>
                <a:gd name="T57" fmla="*/ 14 h 44"/>
                <a:gd name="T58" fmla="*/ 77 w 121"/>
                <a:gd name="T59" fmla="*/ 14 h 44"/>
                <a:gd name="T60" fmla="*/ 76 w 121"/>
                <a:gd name="T61" fmla="*/ 22 h 44"/>
                <a:gd name="T62" fmla="*/ 77 w 121"/>
                <a:gd name="T63" fmla="*/ 25 h 44"/>
                <a:gd name="T64" fmla="*/ 84 w 121"/>
                <a:gd name="T65" fmla="*/ 31 h 44"/>
                <a:gd name="T66" fmla="*/ 90 w 121"/>
                <a:gd name="T67" fmla="*/ 36 h 44"/>
                <a:gd name="T68" fmla="*/ 82 w 121"/>
                <a:gd name="T69" fmla="*/ 39 h 44"/>
                <a:gd name="T70" fmla="*/ 79 w 121"/>
                <a:gd name="T71" fmla="*/ 39 h 44"/>
                <a:gd name="T72" fmla="*/ 76 w 121"/>
                <a:gd name="T73" fmla="*/ 38 h 44"/>
                <a:gd name="T74" fmla="*/ 73 w 121"/>
                <a:gd name="T75" fmla="*/ 35 h 44"/>
                <a:gd name="T76" fmla="*/ 66 w 121"/>
                <a:gd name="T77" fmla="*/ 36 h 44"/>
                <a:gd name="T78" fmla="*/ 54 w 121"/>
                <a:gd name="T79" fmla="*/ 38 h 44"/>
                <a:gd name="T80" fmla="*/ 49 w 121"/>
                <a:gd name="T81" fmla="*/ 39 h 44"/>
                <a:gd name="T82" fmla="*/ 41 w 121"/>
                <a:gd name="T83" fmla="*/ 36 h 44"/>
                <a:gd name="T84" fmla="*/ 39 w 121"/>
                <a:gd name="T85" fmla="*/ 36 h 44"/>
                <a:gd name="T86" fmla="*/ 38 w 121"/>
                <a:gd name="T87" fmla="*/ 39 h 44"/>
                <a:gd name="T88" fmla="*/ 35 w 121"/>
                <a:gd name="T89" fmla="*/ 44 h 44"/>
                <a:gd name="T90" fmla="*/ 32 w 121"/>
                <a:gd name="T91" fmla="*/ 44 h 44"/>
                <a:gd name="T92" fmla="*/ 28 w 121"/>
                <a:gd name="T93" fmla="*/ 44 h 44"/>
                <a:gd name="T94" fmla="*/ 16 w 121"/>
                <a:gd name="T95" fmla="*/ 39 h 44"/>
                <a:gd name="T96" fmla="*/ 11 w 121"/>
                <a:gd name="T97" fmla="*/ 35 h 44"/>
                <a:gd name="T98" fmla="*/ 8 w 121"/>
                <a:gd name="T99" fmla="*/ 33 h 44"/>
                <a:gd name="T100" fmla="*/ 2 w 121"/>
                <a:gd name="T101" fmla="*/ 28 h 44"/>
                <a:gd name="T102" fmla="*/ 0 w 121"/>
                <a:gd name="T103" fmla="*/ 25 h 44"/>
                <a:gd name="T104" fmla="*/ 3 w 121"/>
                <a:gd name="T105" fmla="*/ 25 h 44"/>
                <a:gd name="T106" fmla="*/ 5 w 121"/>
                <a:gd name="T107" fmla="*/ 19 h 44"/>
                <a:gd name="T108" fmla="*/ 6 w 121"/>
                <a:gd name="T109" fmla="*/ 13 h 44"/>
                <a:gd name="T110" fmla="*/ 9 w 121"/>
                <a:gd name="T111" fmla="*/ 11 h 44"/>
                <a:gd name="T112" fmla="*/ 9 w 121"/>
                <a:gd name="T113" fmla="*/ 6 h 44"/>
                <a:gd name="T114" fmla="*/ 13 w 121"/>
                <a:gd name="T115" fmla="*/ 5 h 44"/>
                <a:gd name="T116" fmla="*/ 16 w 121"/>
                <a:gd name="T117" fmla="*/ 5 h 44"/>
                <a:gd name="T118" fmla="*/ 19 w 121"/>
                <a:gd name="T119" fmla="*/ 2 h 44"/>
                <a:gd name="T120" fmla="*/ 27 w 121"/>
                <a:gd name="T12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1" h="44">
                  <a:moveTo>
                    <a:pt x="27" y="0"/>
                  </a:moveTo>
                  <a:lnTo>
                    <a:pt x="28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3" y="3"/>
                  </a:lnTo>
                  <a:lnTo>
                    <a:pt x="38" y="5"/>
                  </a:lnTo>
                  <a:lnTo>
                    <a:pt x="41" y="6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57" y="16"/>
                  </a:lnTo>
                  <a:lnTo>
                    <a:pt x="57" y="16"/>
                  </a:lnTo>
                  <a:lnTo>
                    <a:pt x="58" y="14"/>
                  </a:lnTo>
                  <a:lnTo>
                    <a:pt x="58" y="13"/>
                  </a:lnTo>
                  <a:lnTo>
                    <a:pt x="58" y="11"/>
                  </a:lnTo>
                  <a:lnTo>
                    <a:pt x="58" y="9"/>
                  </a:lnTo>
                  <a:lnTo>
                    <a:pt x="58" y="8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3" y="3"/>
                  </a:lnTo>
                  <a:lnTo>
                    <a:pt x="66" y="2"/>
                  </a:lnTo>
                  <a:lnTo>
                    <a:pt x="69" y="2"/>
                  </a:lnTo>
                  <a:lnTo>
                    <a:pt x="74" y="5"/>
                  </a:lnTo>
                  <a:lnTo>
                    <a:pt x="80" y="8"/>
                  </a:lnTo>
                  <a:lnTo>
                    <a:pt x="84" y="9"/>
                  </a:lnTo>
                  <a:lnTo>
                    <a:pt x="87" y="11"/>
                  </a:lnTo>
                  <a:lnTo>
                    <a:pt x="90" y="11"/>
                  </a:lnTo>
                  <a:lnTo>
                    <a:pt x="93" y="11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120" y="17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17" y="20"/>
                  </a:lnTo>
                  <a:lnTo>
                    <a:pt x="114" y="22"/>
                  </a:lnTo>
                  <a:lnTo>
                    <a:pt x="114" y="24"/>
                  </a:lnTo>
                  <a:lnTo>
                    <a:pt x="114" y="25"/>
                  </a:lnTo>
                  <a:lnTo>
                    <a:pt x="115" y="27"/>
                  </a:lnTo>
                  <a:lnTo>
                    <a:pt x="109" y="31"/>
                  </a:lnTo>
                  <a:lnTo>
                    <a:pt x="106" y="33"/>
                  </a:lnTo>
                  <a:lnTo>
                    <a:pt x="102" y="33"/>
                  </a:lnTo>
                  <a:lnTo>
                    <a:pt x="98" y="33"/>
                  </a:lnTo>
                  <a:lnTo>
                    <a:pt x="93" y="33"/>
                  </a:lnTo>
                  <a:lnTo>
                    <a:pt x="90" y="31"/>
                  </a:lnTo>
                  <a:lnTo>
                    <a:pt x="87" y="28"/>
                  </a:lnTo>
                  <a:lnTo>
                    <a:pt x="85" y="27"/>
                  </a:lnTo>
                  <a:lnTo>
                    <a:pt x="84" y="25"/>
                  </a:lnTo>
                  <a:lnTo>
                    <a:pt x="84" y="22"/>
                  </a:lnTo>
                  <a:lnTo>
                    <a:pt x="84" y="19"/>
                  </a:lnTo>
                  <a:lnTo>
                    <a:pt x="87" y="19"/>
                  </a:lnTo>
                  <a:lnTo>
                    <a:pt x="88" y="16"/>
                  </a:lnTo>
                  <a:lnTo>
                    <a:pt x="88" y="16"/>
                  </a:lnTo>
                  <a:lnTo>
                    <a:pt x="87" y="14"/>
                  </a:lnTo>
                  <a:lnTo>
                    <a:pt x="82" y="14"/>
                  </a:lnTo>
                  <a:lnTo>
                    <a:pt x="77" y="14"/>
                  </a:lnTo>
                  <a:lnTo>
                    <a:pt x="74" y="16"/>
                  </a:lnTo>
                  <a:lnTo>
                    <a:pt x="76" y="22"/>
                  </a:lnTo>
                  <a:lnTo>
                    <a:pt x="76" y="24"/>
                  </a:lnTo>
                  <a:lnTo>
                    <a:pt x="77" y="25"/>
                  </a:lnTo>
                  <a:lnTo>
                    <a:pt x="82" y="31"/>
                  </a:lnTo>
                  <a:lnTo>
                    <a:pt x="84" y="31"/>
                  </a:lnTo>
                  <a:lnTo>
                    <a:pt x="87" y="33"/>
                  </a:lnTo>
                  <a:lnTo>
                    <a:pt x="90" y="36"/>
                  </a:lnTo>
                  <a:lnTo>
                    <a:pt x="85" y="39"/>
                  </a:lnTo>
                  <a:lnTo>
                    <a:pt x="82" y="39"/>
                  </a:lnTo>
                  <a:lnTo>
                    <a:pt x="80" y="39"/>
                  </a:lnTo>
                  <a:lnTo>
                    <a:pt x="79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6" y="36"/>
                  </a:lnTo>
                  <a:lnTo>
                    <a:pt x="73" y="35"/>
                  </a:lnTo>
                  <a:lnTo>
                    <a:pt x="69" y="35"/>
                  </a:lnTo>
                  <a:lnTo>
                    <a:pt x="66" y="36"/>
                  </a:lnTo>
                  <a:lnTo>
                    <a:pt x="63" y="38"/>
                  </a:lnTo>
                  <a:lnTo>
                    <a:pt x="54" y="38"/>
                  </a:lnTo>
                  <a:lnTo>
                    <a:pt x="52" y="39"/>
                  </a:lnTo>
                  <a:lnTo>
                    <a:pt x="49" y="39"/>
                  </a:lnTo>
                  <a:lnTo>
                    <a:pt x="44" y="38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8" y="38"/>
                  </a:lnTo>
                  <a:lnTo>
                    <a:pt x="38" y="39"/>
                  </a:lnTo>
                  <a:lnTo>
                    <a:pt x="36" y="42"/>
                  </a:lnTo>
                  <a:lnTo>
                    <a:pt x="35" y="44"/>
                  </a:lnTo>
                  <a:lnTo>
                    <a:pt x="33" y="44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28" y="44"/>
                  </a:lnTo>
                  <a:lnTo>
                    <a:pt x="17" y="41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1" y="35"/>
                  </a:lnTo>
                  <a:lnTo>
                    <a:pt x="9" y="33"/>
                  </a:lnTo>
                  <a:lnTo>
                    <a:pt x="8" y="33"/>
                  </a:lnTo>
                  <a:lnTo>
                    <a:pt x="5" y="31"/>
                  </a:lnTo>
                  <a:lnTo>
                    <a:pt x="2" y="28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5" y="19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3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4" name="Freeform 100">
              <a:extLst>
                <a:ext uri="{FF2B5EF4-FFF2-40B4-BE49-F238E27FC236}">
                  <a16:creationId xmlns:a16="http://schemas.microsoft.com/office/drawing/2014/main" id="{E227AA03-FB25-4220-B9D5-67700132D6E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86287" y="1630485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0 h 3"/>
                <a:gd name="T6" fmla="*/ 6 w 6"/>
                <a:gd name="T7" fmla="*/ 2 h 3"/>
                <a:gd name="T8" fmla="*/ 6 w 6"/>
                <a:gd name="T9" fmla="*/ 2 h 3"/>
                <a:gd name="T10" fmla="*/ 3 w 6"/>
                <a:gd name="T11" fmla="*/ 3 h 3"/>
                <a:gd name="T12" fmla="*/ 2 w 6"/>
                <a:gd name="T13" fmla="*/ 3 h 3"/>
                <a:gd name="T14" fmla="*/ 0 w 6"/>
                <a:gd name="T15" fmla="*/ 2 h 3"/>
                <a:gd name="T16" fmla="*/ 2 w 6"/>
                <a:gd name="T17" fmla="*/ 0 h 3"/>
                <a:gd name="T18" fmla="*/ 3 w 6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5" name="Freeform 101">
              <a:extLst>
                <a:ext uri="{FF2B5EF4-FFF2-40B4-BE49-F238E27FC236}">
                  <a16:creationId xmlns:a16="http://schemas.microsoft.com/office/drawing/2014/main" id="{F709CFEA-EF0E-4608-BDBC-434CC0B2D87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3150" y="1570060"/>
              <a:ext cx="17544" cy="7797"/>
            </a:xfrm>
            <a:custGeom>
              <a:avLst/>
              <a:gdLst>
                <a:gd name="T0" fmla="*/ 6 w 9"/>
                <a:gd name="T1" fmla="*/ 0 h 4"/>
                <a:gd name="T2" fmla="*/ 8 w 9"/>
                <a:gd name="T3" fmla="*/ 0 h 4"/>
                <a:gd name="T4" fmla="*/ 9 w 9"/>
                <a:gd name="T5" fmla="*/ 0 h 4"/>
                <a:gd name="T6" fmla="*/ 9 w 9"/>
                <a:gd name="T7" fmla="*/ 1 h 4"/>
                <a:gd name="T8" fmla="*/ 9 w 9"/>
                <a:gd name="T9" fmla="*/ 3 h 4"/>
                <a:gd name="T10" fmla="*/ 9 w 9"/>
                <a:gd name="T11" fmla="*/ 3 h 4"/>
                <a:gd name="T12" fmla="*/ 6 w 9"/>
                <a:gd name="T13" fmla="*/ 3 h 4"/>
                <a:gd name="T14" fmla="*/ 6 w 9"/>
                <a:gd name="T15" fmla="*/ 3 h 4"/>
                <a:gd name="T16" fmla="*/ 3 w 9"/>
                <a:gd name="T17" fmla="*/ 4 h 4"/>
                <a:gd name="T18" fmla="*/ 1 w 9"/>
                <a:gd name="T19" fmla="*/ 4 h 4"/>
                <a:gd name="T20" fmla="*/ 0 w 9"/>
                <a:gd name="T21" fmla="*/ 3 h 4"/>
                <a:gd name="T22" fmla="*/ 0 w 9"/>
                <a:gd name="T23" fmla="*/ 3 h 4"/>
                <a:gd name="T24" fmla="*/ 4 w 9"/>
                <a:gd name="T25" fmla="*/ 1 h 4"/>
                <a:gd name="T26" fmla="*/ 6 w 9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4">
                  <a:moveTo>
                    <a:pt x="6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9" y="1"/>
                  </a:lnTo>
                  <a:lnTo>
                    <a:pt x="9" y="3"/>
                  </a:lnTo>
                  <a:lnTo>
                    <a:pt x="9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6" name="Freeform 102">
              <a:extLst>
                <a:ext uri="{FF2B5EF4-FFF2-40B4-BE49-F238E27FC236}">
                  <a16:creationId xmlns:a16="http://schemas.microsoft.com/office/drawing/2014/main" id="{A8C193CB-BEF0-4330-81D6-AE85263393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62126" y="1501836"/>
              <a:ext cx="171531" cy="91614"/>
            </a:xfrm>
            <a:custGeom>
              <a:avLst/>
              <a:gdLst>
                <a:gd name="T0" fmla="*/ 50 w 88"/>
                <a:gd name="T1" fmla="*/ 2 h 47"/>
                <a:gd name="T2" fmla="*/ 55 w 88"/>
                <a:gd name="T3" fmla="*/ 5 h 47"/>
                <a:gd name="T4" fmla="*/ 54 w 88"/>
                <a:gd name="T5" fmla="*/ 5 h 47"/>
                <a:gd name="T6" fmla="*/ 50 w 88"/>
                <a:gd name="T7" fmla="*/ 8 h 47"/>
                <a:gd name="T8" fmla="*/ 46 w 88"/>
                <a:gd name="T9" fmla="*/ 17 h 47"/>
                <a:gd name="T10" fmla="*/ 47 w 88"/>
                <a:gd name="T11" fmla="*/ 17 h 47"/>
                <a:gd name="T12" fmla="*/ 52 w 88"/>
                <a:gd name="T13" fmla="*/ 13 h 47"/>
                <a:gd name="T14" fmla="*/ 55 w 88"/>
                <a:gd name="T15" fmla="*/ 13 h 47"/>
                <a:gd name="T16" fmla="*/ 60 w 88"/>
                <a:gd name="T17" fmla="*/ 10 h 47"/>
                <a:gd name="T18" fmla="*/ 65 w 88"/>
                <a:gd name="T19" fmla="*/ 10 h 47"/>
                <a:gd name="T20" fmla="*/ 68 w 88"/>
                <a:gd name="T21" fmla="*/ 11 h 47"/>
                <a:gd name="T22" fmla="*/ 74 w 88"/>
                <a:gd name="T23" fmla="*/ 14 h 47"/>
                <a:gd name="T24" fmla="*/ 76 w 88"/>
                <a:gd name="T25" fmla="*/ 16 h 47"/>
                <a:gd name="T26" fmla="*/ 77 w 88"/>
                <a:gd name="T27" fmla="*/ 19 h 47"/>
                <a:gd name="T28" fmla="*/ 84 w 88"/>
                <a:gd name="T29" fmla="*/ 19 h 47"/>
                <a:gd name="T30" fmla="*/ 85 w 88"/>
                <a:gd name="T31" fmla="*/ 21 h 47"/>
                <a:gd name="T32" fmla="*/ 87 w 88"/>
                <a:gd name="T33" fmla="*/ 24 h 47"/>
                <a:gd name="T34" fmla="*/ 87 w 88"/>
                <a:gd name="T35" fmla="*/ 30 h 47"/>
                <a:gd name="T36" fmla="*/ 79 w 88"/>
                <a:gd name="T37" fmla="*/ 35 h 47"/>
                <a:gd name="T38" fmla="*/ 73 w 88"/>
                <a:gd name="T39" fmla="*/ 35 h 47"/>
                <a:gd name="T40" fmla="*/ 54 w 88"/>
                <a:gd name="T41" fmla="*/ 38 h 47"/>
                <a:gd name="T42" fmla="*/ 50 w 88"/>
                <a:gd name="T43" fmla="*/ 39 h 47"/>
                <a:gd name="T44" fmla="*/ 49 w 88"/>
                <a:gd name="T45" fmla="*/ 38 h 47"/>
                <a:gd name="T46" fmla="*/ 35 w 88"/>
                <a:gd name="T47" fmla="*/ 39 h 47"/>
                <a:gd name="T48" fmla="*/ 25 w 88"/>
                <a:gd name="T49" fmla="*/ 41 h 47"/>
                <a:gd name="T50" fmla="*/ 11 w 88"/>
                <a:gd name="T51" fmla="*/ 46 h 47"/>
                <a:gd name="T52" fmla="*/ 3 w 88"/>
                <a:gd name="T53" fmla="*/ 46 h 47"/>
                <a:gd name="T54" fmla="*/ 0 w 88"/>
                <a:gd name="T55" fmla="*/ 44 h 47"/>
                <a:gd name="T56" fmla="*/ 3 w 88"/>
                <a:gd name="T57" fmla="*/ 39 h 47"/>
                <a:gd name="T58" fmla="*/ 11 w 88"/>
                <a:gd name="T59" fmla="*/ 35 h 47"/>
                <a:gd name="T60" fmla="*/ 13 w 88"/>
                <a:gd name="T61" fmla="*/ 30 h 47"/>
                <a:gd name="T62" fmla="*/ 14 w 88"/>
                <a:gd name="T63" fmla="*/ 28 h 47"/>
                <a:gd name="T64" fmla="*/ 14 w 88"/>
                <a:gd name="T65" fmla="*/ 25 h 47"/>
                <a:gd name="T66" fmla="*/ 16 w 88"/>
                <a:gd name="T67" fmla="*/ 22 h 47"/>
                <a:gd name="T68" fmla="*/ 19 w 88"/>
                <a:gd name="T69" fmla="*/ 21 h 47"/>
                <a:gd name="T70" fmla="*/ 24 w 88"/>
                <a:gd name="T71" fmla="*/ 21 h 47"/>
                <a:gd name="T72" fmla="*/ 22 w 88"/>
                <a:gd name="T73" fmla="*/ 17 h 47"/>
                <a:gd name="T74" fmla="*/ 24 w 88"/>
                <a:gd name="T75" fmla="*/ 14 h 47"/>
                <a:gd name="T76" fmla="*/ 25 w 88"/>
                <a:gd name="T77" fmla="*/ 13 h 47"/>
                <a:gd name="T78" fmla="*/ 25 w 88"/>
                <a:gd name="T79" fmla="*/ 10 h 47"/>
                <a:gd name="T80" fmla="*/ 28 w 88"/>
                <a:gd name="T81" fmla="*/ 6 h 47"/>
                <a:gd name="T82" fmla="*/ 33 w 88"/>
                <a:gd name="T83" fmla="*/ 5 h 47"/>
                <a:gd name="T84" fmla="*/ 33 w 88"/>
                <a:gd name="T85" fmla="*/ 2 h 47"/>
                <a:gd name="T86" fmla="*/ 36 w 88"/>
                <a:gd name="T87" fmla="*/ 2 h 47"/>
                <a:gd name="T88" fmla="*/ 38 w 88"/>
                <a:gd name="T89" fmla="*/ 3 h 47"/>
                <a:gd name="T90" fmla="*/ 41 w 88"/>
                <a:gd name="T91" fmla="*/ 5 h 47"/>
                <a:gd name="T92" fmla="*/ 43 w 88"/>
                <a:gd name="T93" fmla="*/ 3 h 47"/>
                <a:gd name="T94" fmla="*/ 43 w 88"/>
                <a:gd name="T95" fmla="*/ 0 h 47"/>
                <a:gd name="T96" fmla="*/ 46 w 88"/>
                <a:gd name="T9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8" h="47">
                  <a:moveTo>
                    <a:pt x="46" y="0"/>
                  </a:moveTo>
                  <a:lnTo>
                    <a:pt x="50" y="2"/>
                  </a:lnTo>
                  <a:lnTo>
                    <a:pt x="54" y="3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4" y="5"/>
                  </a:lnTo>
                  <a:lnTo>
                    <a:pt x="52" y="5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7" y="17"/>
                  </a:lnTo>
                  <a:lnTo>
                    <a:pt x="50" y="16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5" y="10"/>
                  </a:lnTo>
                  <a:lnTo>
                    <a:pt x="68" y="10"/>
                  </a:lnTo>
                  <a:lnTo>
                    <a:pt x="68" y="11"/>
                  </a:lnTo>
                  <a:lnTo>
                    <a:pt x="69" y="13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4" y="17"/>
                  </a:lnTo>
                  <a:lnTo>
                    <a:pt x="77" y="19"/>
                  </a:lnTo>
                  <a:lnTo>
                    <a:pt x="80" y="19"/>
                  </a:lnTo>
                  <a:lnTo>
                    <a:pt x="84" y="19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7" y="22"/>
                  </a:lnTo>
                  <a:lnTo>
                    <a:pt x="87" y="24"/>
                  </a:lnTo>
                  <a:lnTo>
                    <a:pt x="88" y="27"/>
                  </a:lnTo>
                  <a:lnTo>
                    <a:pt x="87" y="30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76" y="35"/>
                  </a:lnTo>
                  <a:lnTo>
                    <a:pt x="73" y="35"/>
                  </a:lnTo>
                  <a:lnTo>
                    <a:pt x="65" y="38"/>
                  </a:lnTo>
                  <a:lnTo>
                    <a:pt x="54" y="38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43" y="39"/>
                  </a:lnTo>
                  <a:lnTo>
                    <a:pt x="35" y="39"/>
                  </a:lnTo>
                  <a:lnTo>
                    <a:pt x="28" y="39"/>
                  </a:lnTo>
                  <a:lnTo>
                    <a:pt x="25" y="41"/>
                  </a:lnTo>
                  <a:lnTo>
                    <a:pt x="19" y="44"/>
                  </a:lnTo>
                  <a:lnTo>
                    <a:pt x="11" y="46"/>
                  </a:lnTo>
                  <a:lnTo>
                    <a:pt x="8" y="47"/>
                  </a:lnTo>
                  <a:lnTo>
                    <a:pt x="3" y="46"/>
                  </a:lnTo>
                  <a:lnTo>
                    <a:pt x="2" y="46"/>
                  </a:lnTo>
                  <a:lnTo>
                    <a:pt x="0" y="44"/>
                  </a:lnTo>
                  <a:lnTo>
                    <a:pt x="2" y="43"/>
                  </a:lnTo>
                  <a:lnTo>
                    <a:pt x="3" y="39"/>
                  </a:lnTo>
                  <a:lnTo>
                    <a:pt x="6" y="38"/>
                  </a:lnTo>
                  <a:lnTo>
                    <a:pt x="11" y="35"/>
                  </a:lnTo>
                  <a:lnTo>
                    <a:pt x="11" y="33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5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7" y="21"/>
                  </a:lnTo>
                  <a:lnTo>
                    <a:pt x="19" y="21"/>
                  </a:lnTo>
                  <a:lnTo>
                    <a:pt x="24" y="21"/>
                  </a:lnTo>
                  <a:lnTo>
                    <a:pt x="24" y="21"/>
                  </a:lnTo>
                  <a:lnTo>
                    <a:pt x="24" y="19"/>
                  </a:lnTo>
                  <a:lnTo>
                    <a:pt x="22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3"/>
                  </a:lnTo>
                  <a:lnTo>
                    <a:pt x="25" y="11"/>
                  </a:lnTo>
                  <a:lnTo>
                    <a:pt x="25" y="10"/>
                  </a:lnTo>
                  <a:lnTo>
                    <a:pt x="27" y="8"/>
                  </a:lnTo>
                  <a:lnTo>
                    <a:pt x="28" y="6"/>
                  </a:lnTo>
                  <a:lnTo>
                    <a:pt x="30" y="6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8" y="3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7" name="Freeform 103">
              <a:extLst>
                <a:ext uri="{FF2B5EF4-FFF2-40B4-BE49-F238E27FC236}">
                  <a16:creationId xmlns:a16="http://schemas.microsoft.com/office/drawing/2014/main" id="{017B6C4D-63DE-4AB7-A432-1097CB01690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86696" y="1453107"/>
              <a:ext cx="196872" cy="89664"/>
            </a:xfrm>
            <a:custGeom>
              <a:avLst/>
              <a:gdLst>
                <a:gd name="T0" fmla="*/ 66 w 101"/>
                <a:gd name="T1" fmla="*/ 1 h 46"/>
                <a:gd name="T2" fmla="*/ 71 w 101"/>
                <a:gd name="T3" fmla="*/ 5 h 46"/>
                <a:gd name="T4" fmla="*/ 68 w 101"/>
                <a:gd name="T5" fmla="*/ 8 h 46"/>
                <a:gd name="T6" fmla="*/ 66 w 101"/>
                <a:gd name="T7" fmla="*/ 11 h 46"/>
                <a:gd name="T8" fmla="*/ 66 w 101"/>
                <a:gd name="T9" fmla="*/ 14 h 46"/>
                <a:gd name="T10" fmla="*/ 69 w 101"/>
                <a:gd name="T11" fmla="*/ 11 h 46"/>
                <a:gd name="T12" fmla="*/ 76 w 101"/>
                <a:gd name="T13" fmla="*/ 11 h 46"/>
                <a:gd name="T14" fmla="*/ 79 w 101"/>
                <a:gd name="T15" fmla="*/ 8 h 46"/>
                <a:gd name="T16" fmla="*/ 79 w 101"/>
                <a:gd name="T17" fmla="*/ 5 h 46"/>
                <a:gd name="T18" fmla="*/ 84 w 101"/>
                <a:gd name="T19" fmla="*/ 5 h 46"/>
                <a:gd name="T20" fmla="*/ 92 w 101"/>
                <a:gd name="T21" fmla="*/ 6 h 46"/>
                <a:gd name="T22" fmla="*/ 93 w 101"/>
                <a:gd name="T23" fmla="*/ 8 h 46"/>
                <a:gd name="T24" fmla="*/ 98 w 101"/>
                <a:gd name="T25" fmla="*/ 9 h 46"/>
                <a:gd name="T26" fmla="*/ 101 w 101"/>
                <a:gd name="T27" fmla="*/ 14 h 46"/>
                <a:gd name="T28" fmla="*/ 98 w 101"/>
                <a:gd name="T29" fmla="*/ 17 h 46"/>
                <a:gd name="T30" fmla="*/ 98 w 101"/>
                <a:gd name="T31" fmla="*/ 19 h 46"/>
                <a:gd name="T32" fmla="*/ 96 w 101"/>
                <a:gd name="T33" fmla="*/ 22 h 46"/>
                <a:gd name="T34" fmla="*/ 96 w 101"/>
                <a:gd name="T35" fmla="*/ 24 h 46"/>
                <a:gd name="T36" fmla="*/ 96 w 101"/>
                <a:gd name="T37" fmla="*/ 28 h 46"/>
                <a:gd name="T38" fmla="*/ 92 w 101"/>
                <a:gd name="T39" fmla="*/ 30 h 46"/>
                <a:gd name="T40" fmla="*/ 87 w 101"/>
                <a:gd name="T41" fmla="*/ 28 h 46"/>
                <a:gd name="T42" fmla="*/ 90 w 101"/>
                <a:gd name="T43" fmla="*/ 31 h 46"/>
                <a:gd name="T44" fmla="*/ 96 w 101"/>
                <a:gd name="T45" fmla="*/ 35 h 46"/>
                <a:gd name="T46" fmla="*/ 99 w 101"/>
                <a:gd name="T47" fmla="*/ 39 h 46"/>
                <a:gd name="T48" fmla="*/ 93 w 101"/>
                <a:gd name="T49" fmla="*/ 44 h 46"/>
                <a:gd name="T50" fmla="*/ 84 w 101"/>
                <a:gd name="T51" fmla="*/ 44 h 46"/>
                <a:gd name="T52" fmla="*/ 76 w 101"/>
                <a:gd name="T53" fmla="*/ 46 h 46"/>
                <a:gd name="T54" fmla="*/ 69 w 101"/>
                <a:gd name="T55" fmla="*/ 46 h 46"/>
                <a:gd name="T56" fmla="*/ 65 w 101"/>
                <a:gd name="T57" fmla="*/ 44 h 46"/>
                <a:gd name="T58" fmla="*/ 55 w 101"/>
                <a:gd name="T59" fmla="*/ 41 h 46"/>
                <a:gd name="T60" fmla="*/ 54 w 101"/>
                <a:gd name="T61" fmla="*/ 39 h 46"/>
                <a:gd name="T62" fmla="*/ 47 w 101"/>
                <a:gd name="T63" fmla="*/ 38 h 46"/>
                <a:gd name="T64" fmla="*/ 38 w 101"/>
                <a:gd name="T65" fmla="*/ 38 h 46"/>
                <a:gd name="T66" fmla="*/ 35 w 101"/>
                <a:gd name="T67" fmla="*/ 36 h 46"/>
                <a:gd name="T68" fmla="*/ 28 w 101"/>
                <a:gd name="T69" fmla="*/ 38 h 46"/>
                <a:gd name="T70" fmla="*/ 24 w 101"/>
                <a:gd name="T71" fmla="*/ 35 h 46"/>
                <a:gd name="T72" fmla="*/ 22 w 101"/>
                <a:gd name="T73" fmla="*/ 33 h 46"/>
                <a:gd name="T74" fmla="*/ 17 w 101"/>
                <a:gd name="T75" fmla="*/ 28 h 46"/>
                <a:gd name="T76" fmla="*/ 10 w 101"/>
                <a:gd name="T77" fmla="*/ 24 h 46"/>
                <a:gd name="T78" fmla="*/ 3 w 101"/>
                <a:gd name="T79" fmla="*/ 24 h 46"/>
                <a:gd name="T80" fmla="*/ 5 w 101"/>
                <a:gd name="T81" fmla="*/ 19 h 46"/>
                <a:gd name="T82" fmla="*/ 14 w 101"/>
                <a:gd name="T83" fmla="*/ 14 h 46"/>
                <a:gd name="T84" fmla="*/ 19 w 101"/>
                <a:gd name="T85" fmla="*/ 8 h 46"/>
                <a:gd name="T86" fmla="*/ 25 w 101"/>
                <a:gd name="T87" fmla="*/ 5 h 46"/>
                <a:gd name="T88" fmla="*/ 28 w 101"/>
                <a:gd name="T89" fmla="*/ 3 h 46"/>
                <a:gd name="T90" fmla="*/ 33 w 101"/>
                <a:gd name="T91" fmla="*/ 5 h 46"/>
                <a:gd name="T92" fmla="*/ 35 w 101"/>
                <a:gd name="T93" fmla="*/ 3 h 46"/>
                <a:gd name="T94" fmla="*/ 44 w 101"/>
                <a:gd name="T95" fmla="*/ 3 h 46"/>
                <a:gd name="T96" fmla="*/ 49 w 101"/>
                <a:gd name="T97" fmla="*/ 3 h 46"/>
                <a:gd name="T98" fmla="*/ 65 w 101"/>
                <a:gd name="T9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1" h="46">
                  <a:moveTo>
                    <a:pt x="65" y="0"/>
                  </a:moveTo>
                  <a:lnTo>
                    <a:pt x="66" y="1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69" y="6"/>
                  </a:lnTo>
                  <a:lnTo>
                    <a:pt x="68" y="8"/>
                  </a:lnTo>
                  <a:lnTo>
                    <a:pt x="68" y="9"/>
                  </a:lnTo>
                  <a:lnTo>
                    <a:pt x="66" y="11"/>
                  </a:lnTo>
                  <a:lnTo>
                    <a:pt x="65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69" y="11"/>
                  </a:lnTo>
                  <a:lnTo>
                    <a:pt x="73" y="9"/>
                  </a:lnTo>
                  <a:lnTo>
                    <a:pt x="76" y="11"/>
                  </a:lnTo>
                  <a:lnTo>
                    <a:pt x="76" y="9"/>
                  </a:lnTo>
                  <a:lnTo>
                    <a:pt x="79" y="8"/>
                  </a:lnTo>
                  <a:lnTo>
                    <a:pt x="79" y="6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4" y="5"/>
                  </a:lnTo>
                  <a:lnTo>
                    <a:pt x="90" y="6"/>
                  </a:lnTo>
                  <a:lnTo>
                    <a:pt x="92" y="6"/>
                  </a:lnTo>
                  <a:lnTo>
                    <a:pt x="93" y="8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99" y="11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8" y="17"/>
                  </a:lnTo>
                  <a:lnTo>
                    <a:pt x="98" y="17"/>
                  </a:lnTo>
                  <a:lnTo>
                    <a:pt x="98" y="19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6" y="27"/>
                  </a:lnTo>
                  <a:lnTo>
                    <a:pt x="96" y="28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88" y="28"/>
                  </a:lnTo>
                  <a:lnTo>
                    <a:pt x="87" y="28"/>
                  </a:lnTo>
                  <a:lnTo>
                    <a:pt x="87" y="30"/>
                  </a:lnTo>
                  <a:lnTo>
                    <a:pt x="90" y="31"/>
                  </a:lnTo>
                  <a:lnTo>
                    <a:pt x="93" y="35"/>
                  </a:lnTo>
                  <a:lnTo>
                    <a:pt x="96" y="35"/>
                  </a:lnTo>
                  <a:lnTo>
                    <a:pt x="98" y="36"/>
                  </a:lnTo>
                  <a:lnTo>
                    <a:pt x="99" y="39"/>
                  </a:lnTo>
                  <a:lnTo>
                    <a:pt x="99" y="39"/>
                  </a:lnTo>
                  <a:lnTo>
                    <a:pt x="93" y="44"/>
                  </a:lnTo>
                  <a:lnTo>
                    <a:pt x="92" y="44"/>
                  </a:lnTo>
                  <a:lnTo>
                    <a:pt x="84" y="44"/>
                  </a:lnTo>
                  <a:lnTo>
                    <a:pt x="77" y="46"/>
                  </a:lnTo>
                  <a:lnTo>
                    <a:pt x="76" y="46"/>
                  </a:lnTo>
                  <a:lnTo>
                    <a:pt x="73" y="44"/>
                  </a:lnTo>
                  <a:lnTo>
                    <a:pt x="69" y="46"/>
                  </a:lnTo>
                  <a:lnTo>
                    <a:pt x="66" y="44"/>
                  </a:lnTo>
                  <a:lnTo>
                    <a:pt x="65" y="44"/>
                  </a:lnTo>
                  <a:lnTo>
                    <a:pt x="60" y="42"/>
                  </a:lnTo>
                  <a:lnTo>
                    <a:pt x="55" y="41"/>
                  </a:lnTo>
                  <a:lnTo>
                    <a:pt x="55" y="39"/>
                  </a:lnTo>
                  <a:lnTo>
                    <a:pt x="54" y="39"/>
                  </a:lnTo>
                  <a:lnTo>
                    <a:pt x="49" y="39"/>
                  </a:lnTo>
                  <a:lnTo>
                    <a:pt x="47" y="38"/>
                  </a:lnTo>
                  <a:lnTo>
                    <a:pt x="40" y="39"/>
                  </a:lnTo>
                  <a:lnTo>
                    <a:pt x="38" y="38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0" y="38"/>
                  </a:lnTo>
                  <a:lnTo>
                    <a:pt x="28" y="38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2" y="33"/>
                  </a:lnTo>
                  <a:lnTo>
                    <a:pt x="21" y="31"/>
                  </a:lnTo>
                  <a:lnTo>
                    <a:pt x="17" y="28"/>
                  </a:lnTo>
                  <a:lnTo>
                    <a:pt x="17" y="25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4"/>
                  </a:lnTo>
                  <a:lnTo>
                    <a:pt x="0" y="22"/>
                  </a:lnTo>
                  <a:lnTo>
                    <a:pt x="5" y="19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7" y="12"/>
                  </a:lnTo>
                  <a:lnTo>
                    <a:pt x="19" y="8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7" y="3"/>
                  </a:lnTo>
                  <a:lnTo>
                    <a:pt x="28" y="3"/>
                  </a:lnTo>
                  <a:lnTo>
                    <a:pt x="32" y="5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41" y="3"/>
                  </a:lnTo>
                  <a:lnTo>
                    <a:pt x="44" y="3"/>
                  </a:lnTo>
                  <a:lnTo>
                    <a:pt x="46" y="3"/>
                  </a:lnTo>
                  <a:lnTo>
                    <a:pt x="49" y="3"/>
                  </a:lnTo>
                  <a:lnTo>
                    <a:pt x="58" y="1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8" name="Freeform 104">
              <a:extLst>
                <a:ext uri="{FF2B5EF4-FFF2-40B4-BE49-F238E27FC236}">
                  <a16:creationId xmlns:a16="http://schemas.microsoft.com/office/drawing/2014/main" id="{281ACC7A-5413-4424-ABD1-C75475F30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79670" y="1484294"/>
              <a:ext cx="9747" cy="5848"/>
            </a:xfrm>
            <a:custGeom>
              <a:avLst/>
              <a:gdLst>
                <a:gd name="T0" fmla="*/ 2 w 5"/>
                <a:gd name="T1" fmla="*/ 0 h 3"/>
                <a:gd name="T2" fmla="*/ 4 w 5"/>
                <a:gd name="T3" fmla="*/ 1 h 3"/>
                <a:gd name="T4" fmla="*/ 5 w 5"/>
                <a:gd name="T5" fmla="*/ 1 h 3"/>
                <a:gd name="T6" fmla="*/ 4 w 5"/>
                <a:gd name="T7" fmla="*/ 3 h 3"/>
                <a:gd name="T8" fmla="*/ 0 w 5"/>
                <a:gd name="T9" fmla="*/ 3 h 3"/>
                <a:gd name="T10" fmla="*/ 0 w 5"/>
                <a:gd name="T11" fmla="*/ 1 h 3"/>
                <a:gd name="T12" fmla="*/ 0 w 5"/>
                <a:gd name="T13" fmla="*/ 0 h 3"/>
                <a:gd name="T14" fmla="*/ 2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2" y="0"/>
                  </a:moveTo>
                  <a:lnTo>
                    <a:pt x="4" y="1"/>
                  </a:lnTo>
                  <a:lnTo>
                    <a:pt x="5" y="1"/>
                  </a:lnTo>
                  <a:lnTo>
                    <a:pt x="4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4044F9A5-9F54-456D-BCFB-4042A0DEE4A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37147" y="1868290"/>
              <a:ext cx="15594" cy="5848"/>
            </a:xfrm>
            <a:custGeom>
              <a:avLst/>
              <a:gdLst>
                <a:gd name="T0" fmla="*/ 5 w 8"/>
                <a:gd name="T1" fmla="*/ 0 h 3"/>
                <a:gd name="T2" fmla="*/ 6 w 8"/>
                <a:gd name="T3" fmla="*/ 0 h 3"/>
                <a:gd name="T4" fmla="*/ 8 w 8"/>
                <a:gd name="T5" fmla="*/ 1 h 3"/>
                <a:gd name="T6" fmla="*/ 8 w 8"/>
                <a:gd name="T7" fmla="*/ 1 h 3"/>
                <a:gd name="T8" fmla="*/ 5 w 8"/>
                <a:gd name="T9" fmla="*/ 3 h 3"/>
                <a:gd name="T10" fmla="*/ 1 w 8"/>
                <a:gd name="T11" fmla="*/ 3 h 3"/>
                <a:gd name="T12" fmla="*/ 0 w 8"/>
                <a:gd name="T13" fmla="*/ 1 h 3"/>
                <a:gd name="T14" fmla="*/ 1 w 8"/>
                <a:gd name="T15" fmla="*/ 0 h 3"/>
                <a:gd name="T16" fmla="*/ 5 w 8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" h="3">
                  <a:moveTo>
                    <a:pt x="5" y="0"/>
                  </a:move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CBACFB4C-B268-4AEC-A42F-4782F3433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9269694" y="1825407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1 h 3"/>
                <a:gd name="T4" fmla="*/ 3 w 4"/>
                <a:gd name="T5" fmla="*/ 1 h 3"/>
                <a:gd name="T6" fmla="*/ 4 w 4"/>
                <a:gd name="T7" fmla="*/ 1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1 h 3"/>
                <a:gd name="T16" fmla="*/ 0 w 4"/>
                <a:gd name="T17" fmla="*/ 1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4" y="1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1" name="Freeform 107">
              <a:extLst>
                <a:ext uri="{FF2B5EF4-FFF2-40B4-BE49-F238E27FC236}">
                  <a16:creationId xmlns:a16="http://schemas.microsoft.com/office/drawing/2014/main" id="{AC21EB9E-F248-4B57-BA70-DBAF914ED96C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620" y="1809813"/>
              <a:ext cx="25340" cy="17544"/>
            </a:xfrm>
            <a:custGeom>
              <a:avLst/>
              <a:gdLst>
                <a:gd name="T0" fmla="*/ 0 w 13"/>
                <a:gd name="T1" fmla="*/ 0 h 9"/>
                <a:gd name="T2" fmla="*/ 3 w 13"/>
                <a:gd name="T3" fmla="*/ 0 h 9"/>
                <a:gd name="T4" fmla="*/ 9 w 13"/>
                <a:gd name="T5" fmla="*/ 4 h 9"/>
                <a:gd name="T6" fmla="*/ 13 w 13"/>
                <a:gd name="T7" fmla="*/ 8 h 9"/>
                <a:gd name="T8" fmla="*/ 11 w 13"/>
                <a:gd name="T9" fmla="*/ 9 h 9"/>
                <a:gd name="T10" fmla="*/ 11 w 13"/>
                <a:gd name="T11" fmla="*/ 9 h 9"/>
                <a:gd name="T12" fmla="*/ 9 w 13"/>
                <a:gd name="T13" fmla="*/ 9 h 9"/>
                <a:gd name="T14" fmla="*/ 5 w 13"/>
                <a:gd name="T15" fmla="*/ 4 h 9"/>
                <a:gd name="T16" fmla="*/ 3 w 13"/>
                <a:gd name="T17" fmla="*/ 3 h 9"/>
                <a:gd name="T18" fmla="*/ 2 w 13"/>
                <a:gd name="T19" fmla="*/ 1 h 9"/>
                <a:gd name="T20" fmla="*/ 0 w 13"/>
                <a:gd name="T21" fmla="*/ 1 h 9"/>
                <a:gd name="T22" fmla="*/ 0 w 13"/>
                <a:gd name="T2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9">
                  <a:moveTo>
                    <a:pt x="0" y="0"/>
                  </a:moveTo>
                  <a:lnTo>
                    <a:pt x="3" y="0"/>
                  </a:lnTo>
                  <a:lnTo>
                    <a:pt x="9" y="4"/>
                  </a:lnTo>
                  <a:lnTo>
                    <a:pt x="13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9" y="9"/>
                  </a:lnTo>
                  <a:lnTo>
                    <a:pt x="5" y="4"/>
                  </a:lnTo>
                  <a:lnTo>
                    <a:pt x="3" y="3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2" name="Freeform 108">
              <a:extLst>
                <a:ext uri="{FF2B5EF4-FFF2-40B4-BE49-F238E27FC236}">
                  <a16:creationId xmlns:a16="http://schemas.microsoft.com/office/drawing/2014/main" id="{FA1B52F6-0EC8-47A0-B87A-CF6E5778D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0947" y="1577857"/>
              <a:ext cx="37036" cy="9747"/>
            </a:xfrm>
            <a:custGeom>
              <a:avLst/>
              <a:gdLst>
                <a:gd name="T0" fmla="*/ 16 w 19"/>
                <a:gd name="T1" fmla="*/ 0 h 5"/>
                <a:gd name="T2" fmla="*/ 18 w 19"/>
                <a:gd name="T3" fmla="*/ 0 h 5"/>
                <a:gd name="T4" fmla="*/ 19 w 19"/>
                <a:gd name="T5" fmla="*/ 2 h 5"/>
                <a:gd name="T6" fmla="*/ 18 w 19"/>
                <a:gd name="T7" fmla="*/ 4 h 5"/>
                <a:gd name="T8" fmla="*/ 16 w 19"/>
                <a:gd name="T9" fmla="*/ 5 h 5"/>
                <a:gd name="T10" fmla="*/ 15 w 19"/>
                <a:gd name="T11" fmla="*/ 4 h 5"/>
                <a:gd name="T12" fmla="*/ 10 w 19"/>
                <a:gd name="T13" fmla="*/ 4 h 5"/>
                <a:gd name="T14" fmla="*/ 0 w 19"/>
                <a:gd name="T15" fmla="*/ 2 h 5"/>
                <a:gd name="T16" fmla="*/ 4 w 19"/>
                <a:gd name="T17" fmla="*/ 0 h 5"/>
                <a:gd name="T18" fmla="*/ 16 w 19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5">
                  <a:moveTo>
                    <a:pt x="16" y="0"/>
                  </a:moveTo>
                  <a:lnTo>
                    <a:pt x="18" y="0"/>
                  </a:lnTo>
                  <a:lnTo>
                    <a:pt x="19" y="2"/>
                  </a:lnTo>
                  <a:lnTo>
                    <a:pt x="18" y="4"/>
                  </a:lnTo>
                  <a:lnTo>
                    <a:pt x="16" y="5"/>
                  </a:lnTo>
                  <a:lnTo>
                    <a:pt x="15" y="4"/>
                  </a:lnTo>
                  <a:lnTo>
                    <a:pt x="10" y="4"/>
                  </a:lnTo>
                  <a:lnTo>
                    <a:pt x="0" y="2"/>
                  </a:lnTo>
                  <a:lnTo>
                    <a:pt x="4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3" name="Freeform 109">
              <a:extLst>
                <a:ext uri="{FF2B5EF4-FFF2-40B4-BE49-F238E27FC236}">
                  <a16:creationId xmlns:a16="http://schemas.microsoft.com/office/drawing/2014/main" id="{33BFA6AE-DE8D-43C8-BC92-CCB4AF91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8918834" y="1671419"/>
              <a:ext cx="21442" cy="11695"/>
            </a:xfrm>
            <a:custGeom>
              <a:avLst/>
              <a:gdLst>
                <a:gd name="T0" fmla="*/ 6 w 11"/>
                <a:gd name="T1" fmla="*/ 0 h 6"/>
                <a:gd name="T2" fmla="*/ 8 w 11"/>
                <a:gd name="T3" fmla="*/ 1 h 6"/>
                <a:gd name="T4" fmla="*/ 9 w 11"/>
                <a:gd name="T5" fmla="*/ 3 h 6"/>
                <a:gd name="T6" fmla="*/ 11 w 11"/>
                <a:gd name="T7" fmla="*/ 4 h 6"/>
                <a:gd name="T8" fmla="*/ 9 w 11"/>
                <a:gd name="T9" fmla="*/ 4 h 6"/>
                <a:gd name="T10" fmla="*/ 9 w 11"/>
                <a:gd name="T11" fmla="*/ 4 h 6"/>
                <a:gd name="T12" fmla="*/ 9 w 11"/>
                <a:gd name="T13" fmla="*/ 6 h 6"/>
                <a:gd name="T14" fmla="*/ 8 w 11"/>
                <a:gd name="T15" fmla="*/ 6 h 6"/>
                <a:gd name="T16" fmla="*/ 6 w 11"/>
                <a:gd name="T17" fmla="*/ 4 h 6"/>
                <a:gd name="T18" fmla="*/ 5 w 11"/>
                <a:gd name="T19" fmla="*/ 3 h 6"/>
                <a:gd name="T20" fmla="*/ 3 w 11"/>
                <a:gd name="T21" fmla="*/ 3 h 6"/>
                <a:gd name="T22" fmla="*/ 1 w 11"/>
                <a:gd name="T23" fmla="*/ 1 h 6"/>
                <a:gd name="T24" fmla="*/ 0 w 11"/>
                <a:gd name="T25" fmla="*/ 1 h 6"/>
                <a:gd name="T26" fmla="*/ 1 w 11"/>
                <a:gd name="T27" fmla="*/ 0 h 6"/>
                <a:gd name="T28" fmla="*/ 5 w 11"/>
                <a:gd name="T29" fmla="*/ 1 h 6"/>
                <a:gd name="T30" fmla="*/ 6 w 11"/>
                <a:gd name="T3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" h="6">
                  <a:moveTo>
                    <a:pt x="6" y="0"/>
                  </a:moveTo>
                  <a:lnTo>
                    <a:pt x="8" y="1"/>
                  </a:lnTo>
                  <a:lnTo>
                    <a:pt x="9" y="3"/>
                  </a:lnTo>
                  <a:lnTo>
                    <a:pt x="11" y="4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6"/>
                  </a:lnTo>
                  <a:lnTo>
                    <a:pt x="8" y="6"/>
                  </a:lnTo>
                  <a:lnTo>
                    <a:pt x="6" y="4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4" name="Freeform 110">
              <a:extLst>
                <a:ext uri="{FF2B5EF4-FFF2-40B4-BE49-F238E27FC236}">
                  <a16:creationId xmlns:a16="http://schemas.microsoft.com/office/drawing/2014/main" id="{F3178B59-F198-4131-94C8-DEB7F3682D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583518" y="1716251"/>
              <a:ext cx="17544" cy="29239"/>
            </a:xfrm>
            <a:custGeom>
              <a:avLst/>
              <a:gdLst>
                <a:gd name="T0" fmla="*/ 3 w 9"/>
                <a:gd name="T1" fmla="*/ 0 h 15"/>
                <a:gd name="T2" fmla="*/ 4 w 9"/>
                <a:gd name="T3" fmla="*/ 2 h 15"/>
                <a:gd name="T4" fmla="*/ 4 w 9"/>
                <a:gd name="T5" fmla="*/ 5 h 15"/>
                <a:gd name="T6" fmla="*/ 6 w 9"/>
                <a:gd name="T7" fmla="*/ 5 h 15"/>
                <a:gd name="T8" fmla="*/ 9 w 9"/>
                <a:gd name="T9" fmla="*/ 8 h 15"/>
                <a:gd name="T10" fmla="*/ 9 w 9"/>
                <a:gd name="T11" fmla="*/ 8 h 15"/>
                <a:gd name="T12" fmla="*/ 6 w 9"/>
                <a:gd name="T13" fmla="*/ 10 h 15"/>
                <a:gd name="T14" fmla="*/ 6 w 9"/>
                <a:gd name="T15" fmla="*/ 11 h 15"/>
                <a:gd name="T16" fmla="*/ 7 w 9"/>
                <a:gd name="T17" fmla="*/ 13 h 15"/>
                <a:gd name="T18" fmla="*/ 6 w 9"/>
                <a:gd name="T19" fmla="*/ 15 h 15"/>
                <a:gd name="T20" fmla="*/ 3 w 9"/>
                <a:gd name="T21" fmla="*/ 15 h 15"/>
                <a:gd name="T22" fmla="*/ 0 w 9"/>
                <a:gd name="T23" fmla="*/ 15 h 15"/>
                <a:gd name="T24" fmla="*/ 0 w 9"/>
                <a:gd name="T25" fmla="*/ 13 h 15"/>
                <a:gd name="T26" fmla="*/ 0 w 9"/>
                <a:gd name="T27" fmla="*/ 11 h 15"/>
                <a:gd name="T28" fmla="*/ 1 w 9"/>
                <a:gd name="T29" fmla="*/ 8 h 15"/>
                <a:gd name="T30" fmla="*/ 1 w 9"/>
                <a:gd name="T31" fmla="*/ 7 h 15"/>
                <a:gd name="T32" fmla="*/ 1 w 9"/>
                <a:gd name="T33" fmla="*/ 5 h 15"/>
                <a:gd name="T34" fmla="*/ 1 w 9"/>
                <a:gd name="T35" fmla="*/ 4 h 15"/>
                <a:gd name="T36" fmla="*/ 3 w 9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" h="15">
                  <a:moveTo>
                    <a:pt x="3" y="0"/>
                  </a:moveTo>
                  <a:lnTo>
                    <a:pt x="4" y="2"/>
                  </a:lnTo>
                  <a:lnTo>
                    <a:pt x="4" y="5"/>
                  </a:lnTo>
                  <a:lnTo>
                    <a:pt x="6" y="5"/>
                  </a:lnTo>
                  <a:lnTo>
                    <a:pt x="9" y="8"/>
                  </a:lnTo>
                  <a:lnTo>
                    <a:pt x="9" y="8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7" y="13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5"/>
                  </a:lnTo>
                  <a:lnTo>
                    <a:pt x="1" y="4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5" name="Freeform 111">
              <a:extLst>
                <a:ext uri="{FF2B5EF4-FFF2-40B4-BE49-F238E27FC236}">
                  <a16:creationId xmlns:a16="http://schemas.microsoft.com/office/drawing/2014/main" id="{09A48E6B-C94C-4782-9723-19268FB3F812}"/>
                </a:ext>
              </a:extLst>
            </p:cNvPr>
            <p:cNvSpPr>
              <a:spLocks/>
            </p:cNvSpPr>
            <p:nvPr/>
          </p:nvSpPr>
          <p:spPr bwMode="auto">
            <a:xfrm>
              <a:off x="8061177" y="1737693"/>
              <a:ext cx="21442" cy="15594"/>
            </a:xfrm>
            <a:custGeom>
              <a:avLst/>
              <a:gdLst>
                <a:gd name="T0" fmla="*/ 9 w 11"/>
                <a:gd name="T1" fmla="*/ 0 h 8"/>
                <a:gd name="T2" fmla="*/ 9 w 11"/>
                <a:gd name="T3" fmla="*/ 2 h 8"/>
                <a:gd name="T4" fmla="*/ 9 w 11"/>
                <a:gd name="T5" fmla="*/ 4 h 8"/>
                <a:gd name="T6" fmla="*/ 11 w 11"/>
                <a:gd name="T7" fmla="*/ 5 h 8"/>
                <a:gd name="T8" fmla="*/ 9 w 11"/>
                <a:gd name="T9" fmla="*/ 5 h 8"/>
                <a:gd name="T10" fmla="*/ 8 w 11"/>
                <a:gd name="T11" fmla="*/ 5 h 8"/>
                <a:gd name="T12" fmla="*/ 6 w 11"/>
                <a:gd name="T13" fmla="*/ 8 h 8"/>
                <a:gd name="T14" fmla="*/ 6 w 11"/>
                <a:gd name="T15" fmla="*/ 7 h 8"/>
                <a:gd name="T16" fmla="*/ 5 w 11"/>
                <a:gd name="T17" fmla="*/ 5 h 8"/>
                <a:gd name="T18" fmla="*/ 3 w 11"/>
                <a:gd name="T19" fmla="*/ 7 h 8"/>
                <a:gd name="T20" fmla="*/ 2 w 11"/>
                <a:gd name="T21" fmla="*/ 7 h 8"/>
                <a:gd name="T22" fmla="*/ 2 w 11"/>
                <a:gd name="T23" fmla="*/ 5 h 8"/>
                <a:gd name="T24" fmla="*/ 0 w 11"/>
                <a:gd name="T25" fmla="*/ 5 h 8"/>
                <a:gd name="T26" fmla="*/ 0 w 11"/>
                <a:gd name="T27" fmla="*/ 4 h 8"/>
                <a:gd name="T28" fmla="*/ 3 w 11"/>
                <a:gd name="T29" fmla="*/ 2 h 8"/>
                <a:gd name="T30" fmla="*/ 5 w 11"/>
                <a:gd name="T31" fmla="*/ 4 h 8"/>
                <a:gd name="T32" fmla="*/ 6 w 11"/>
                <a:gd name="T33" fmla="*/ 4 h 8"/>
                <a:gd name="T34" fmla="*/ 6 w 11"/>
                <a:gd name="T35" fmla="*/ 2 h 8"/>
                <a:gd name="T36" fmla="*/ 6 w 11"/>
                <a:gd name="T37" fmla="*/ 0 h 8"/>
                <a:gd name="T38" fmla="*/ 8 w 11"/>
                <a:gd name="T39" fmla="*/ 0 h 8"/>
                <a:gd name="T40" fmla="*/ 9 w 11"/>
                <a:gd name="T4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" h="8">
                  <a:moveTo>
                    <a:pt x="9" y="0"/>
                  </a:moveTo>
                  <a:lnTo>
                    <a:pt x="9" y="2"/>
                  </a:lnTo>
                  <a:lnTo>
                    <a:pt x="9" y="4"/>
                  </a:lnTo>
                  <a:lnTo>
                    <a:pt x="11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6" y="8"/>
                  </a:lnTo>
                  <a:lnTo>
                    <a:pt x="6" y="7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4"/>
                  </a:lnTo>
                  <a:lnTo>
                    <a:pt x="3" y="2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6" name="Freeform 112">
              <a:extLst>
                <a:ext uri="{FF2B5EF4-FFF2-40B4-BE49-F238E27FC236}">
                  <a16:creationId xmlns:a16="http://schemas.microsoft.com/office/drawing/2014/main" id="{0854C12A-CB22-42A2-B405-93C7B4D3A60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5910" y="2924768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1 h 3"/>
                <a:gd name="T6" fmla="*/ 0 w 3"/>
                <a:gd name="T7" fmla="*/ 3 h 3"/>
                <a:gd name="T8" fmla="*/ 0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1 h 3"/>
                <a:gd name="T16" fmla="*/ 1 w 3"/>
                <a:gd name="T17" fmla="*/ 0 h 3"/>
                <a:gd name="T18" fmla="*/ 1 w 3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1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7" name="Freeform 113">
              <a:extLst>
                <a:ext uri="{FF2B5EF4-FFF2-40B4-BE49-F238E27FC236}">
                  <a16:creationId xmlns:a16="http://schemas.microsoft.com/office/drawing/2014/main" id="{D0D48EF7-BBC0-45FC-8972-057565CCB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64386" y="2852647"/>
              <a:ext cx="7797" cy="9747"/>
            </a:xfrm>
            <a:custGeom>
              <a:avLst/>
              <a:gdLst>
                <a:gd name="T0" fmla="*/ 3 w 4"/>
                <a:gd name="T1" fmla="*/ 0 h 5"/>
                <a:gd name="T2" fmla="*/ 4 w 4"/>
                <a:gd name="T3" fmla="*/ 0 h 5"/>
                <a:gd name="T4" fmla="*/ 4 w 4"/>
                <a:gd name="T5" fmla="*/ 0 h 5"/>
                <a:gd name="T6" fmla="*/ 4 w 4"/>
                <a:gd name="T7" fmla="*/ 2 h 5"/>
                <a:gd name="T8" fmla="*/ 4 w 4"/>
                <a:gd name="T9" fmla="*/ 5 h 5"/>
                <a:gd name="T10" fmla="*/ 3 w 4"/>
                <a:gd name="T11" fmla="*/ 5 h 5"/>
                <a:gd name="T12" fmla="*/ 3 w 4"/>
                <a:gd name="T13" fmla="*/ 5 h 5"/>
                <a:gd name="T14" fmla="*/ 1 w 4"/>
                <a:gd name="T15" fmla="*/ 3 h 5"/>
                <a:gd name="T16" fmla="*/ 0 w 4"/>
                <a:gd name="T17" fmla="*/ 3 h 5"/>
                <a:gd name="T18" fmla="*/ 1 w 4"/>
                <a:gd name="T19" fmla="*/ 2 h 5"/>
                <a:gd name="T20" fmla="*/ 3 w 4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" h="5">
                  <a:moveTo>
                    <a:pt x="3" y="0"/>
                  </a:moveTo>
                  <a:lnTo>
                    <a:pt x="4" y="0"/>
                  </a:lnTo>
                  <a:lnTo>
                    <a:pt x="4" y="0"/>
                  </a:lnTo>
                  <a:lnTo>
                    <a:pt x="4" y="2"/>
                  </a:lnTo>
                  <a:lnTo>
                    <a:pt x="4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8" name="Freeform 114">
              <a:extLst>
                <a:ext uri="{FF2B5EF4-FFF2-40B4-BE49-F238E27FC236}">
                  <a16:creationId xmlns:a16="http://schemas.microsoft.com/office/drawing/2014/main" id="{84F38A67-C90B-42C1-B636-1D49CE0E4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722" y="2963752"/>
              <a:ext cx="1950" cy="3898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2 h 2"/>
                <a:gd name="T4" fmla="*/ 1 w 1"/>
                <a:gd name="T5" fmla="*/ 2 h 2"/>
                <a:gd name="T6" fmla="*/ 0 w 1"/>
                <a:gd name="T7" fmla="*/ 2 h 2"/>
                <a:gd name="T8" fmla="*/ 0 w 1"/>
                <a:gd name="T9" fmla="*/ 2 h 2"/>
                <a:gd name="T10" fmla="*/ 1 w 1"/>
                <a:gd name="T11" fmla="*/ 0 h 2"/>
                <a:gd name="T12" fmla="*/ 1 w 1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9" name="Freeform 115">
              <a:extLst>
                <a:ext uri="{FF2B5EF4-FFF2-40B4-BE49-F238E27FC236}">
                  <a16:creationId xmlns:a16="http://schemas.microsoft.com/office/drawing/2014/main" id="{42E630A7-7D5B-441E-920C-80A79588FD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44894" y="285069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0 h 3"/>
                <a:gd name="T4" fmla="*/ 3 w 3"/>
                <a:gd name="T5" fmla="*/ 1 h 3"/>
                <a:gd name="T6" fmla="*/ 3 w 3"/>
                <a:gd name="T7" fmla="*/ 3 h 3"/>
                <a:gd name="T8" fmla="*/ 2 w 3"/>
                <a:gd name="T9" fmla="*/ 3 h 3"/>
                <a:gd name="T10" fmla="*/ 0 w 3"/>
                <a:gd name="T11" fmla="*/ 1 h 3"/>
                <a:gd name="T12" fmla="*/ 0 w 3"/>
                <a:gd name="T13" fmla="*/ 1 h 3"/>
                <a:gd name="T14" fmla="*/ 0 w 3"/>
                <a:gd name="T15" fmla="*/ 0 h 3"/>
                <a:gd name="T16" fmla="*/ 2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0" name="Freeform 116">
              <a:extLst>
                <a:ext uri="{FF2B5EF4-FFF2-40B4-BE49-F238E27FC236}">
                  <a16:creationId xmlns:a16="http://schemas.microsoft.com/office/drawing/2014/main" id="{3E24B16D-A6F4-4A8C-85C3-0409BA0694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9047" y="2856546"/>
              <a:ext cx="25340" cy="27289"/>
            </a:xfrm>
            <a:custGeom>
              <a:avLst/>
              <a:gdLst>
                <a:gd name="T0" fmla="*/ 13 w 13"/>
                <a:gd name="T1" fmla="*/ 0 h 14"/>
                <a:gd name="T2" fmla="*/ 13 w 13"/>
                <a:gd name="T3" fmla="*/ 1 h 14"/>
                <a:gd name="T4" fmla="*/ 13 w 13"/>
                <a:gd name="T5" fmla="*/ 5 h 14"/>
                <a:gd name="T6" fmla="*/ 11 w 13"/>
                <a:gd name="T7" fmla="*/ 6 h 14"/>
                <a:gd name="T8" fmla="*/ 9 w 13"/>
                <a:gd name="T9" fmla="*/ 9 h 14"/>
                <a:gd name="T10" fmla="*/ 8 w 13"/>
                <a:gd name="T11" fmla="*/ 11 h 14"/>
                <a:gd name="T12" fmla="*/ 5 w 13"/>
                <a:gd name="T13" fmla="*/ 11 h 14"/>
                <a:gd name="T14" fmla="*/ 5 w 13"/>
                <a:gd name="T15" fmla="*/ 12 h 14"/>
                <a:gd name="T16" fmla="*/ 3 w 13"/>
                <a:gd name="T17" fmla="*/ 12 h 14"/>
                <a:gd name="T18" fmla="*/ 1 w 13"/>
                <a:gd name="T19" fmla="*/ 14 h 14"/>
                <a:gd name="T20" fmla="*/ 0 w 13"/>
                <a:gd name="T21" fmla="*/ 14 h 14"/>
                <a:gd name="T22" fmla="*/ 0 w 13"/>
                <a:gd name="T23" fmla="*/ 12 h 14"/>
                <a:gd name="T24" fmla="*/ 0 w 13"/>
                <a:gd name="T25" fmla="*/ 11 h 14"/>
                <a:gd name="T26" fmla="*/ 0 w 13"/>
                <a:gd name="T27" fmla="*/ 9 h 14"/>
                <a:gd name="T28" fmla="*/ 0 w 13"/>
                <a:gd name="T29" fmla="*/ 9 h 14"/>
                <a:gd name="T30" fmla="*/ 1 w 13"/>
                <a:gd name="T31" fmla="*/ 9 h 14"/>
                <a:gd name="T32" fmla="*/ 3 w 13"/>
                <a:gd name="T33" fmla="*/ 8 h 14"/>
                <a:gd name="T34" fmla="*/ 6 w 13"/>
                <a:gd name="T35" fmla="*/ 8 h 14"/>
                <a:gd name="T36" fmla="*/ 8 w 13"/>
                <a:gd name="T37" fmla="*/ 6 h 14"/>
                <a:gd name="T38" fmla="*/ 9 w 13"/>
                <a:gd name="T39" fmla="*/ 1 h 14"/>
                <a:gd name="T40" fmla="*/ 11 w 13"/>
                <a:gd name="T41" fmla="*/ 0 h 14"/>
                <a:gd name="T42" fmla="*/ 13 w 13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" h="14">
                  <a:moveTo>
                    <a:pt x="13" y="0"/>
                  </a:moveTo>
                  <a:lnTo>
                    <a:pt x="13" y="1"/>
                  </a:lnTo>
                  <a:lnTo>
                    <a:pt x="13" y="5"/>
                  </a:lnTo>
                  <a:lnTo>
                    <a:pt x="11" y="6"/>
                  </a:lnTo>
                  <a:lnTo>
                    <a:pt x="9" y="9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5" y="12"/>
                  </a:lnTo>
                  <a:lnTo>
                    <a:pt x="3" y="12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3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1" name="Freeform 117">
              <a:extLst>
                <a:ext uri="{FF2B5EF4-FFF2-40B4-BE49-F238E27FC236}">
                  <a16:creationId xmlns:a16="http://schemas.microsoft.com/office/drawing/2014/main" id="{BB6CA08E-01C0-4FDF-B1F7-D962E477D2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39636" y="2989093"/>
              <a:ext cx="15594" cy="11695"/>
            </a:xfrm>
            <a:custGeom>
              <a:avLst/>
              <a:gdLst>
                <a:gd name="T0" fmla="*/ 7 w 8"/>
                <a:gd name="T1" fmla="*/ 0 h 6"/>
                <a:gd name="T2" fmla="*/ 8 w 8"/>
                <a:gd name="T3" fmla="*/ 0 h 6"/>
                <a:gd name="T4" fmla="*/ 4 w 8"/>
                <a:gd name="T5" fmla="*/ 4 h 6"/>
                <a:gd name="T6" fmla="*/ 2 w 8"/>
                <a:gd name="T7" fmla="*/ 6 h 6"/>
                <a:gd name="T8" fmla="*/ 0 w 8"/>
                <a:gd name="T9" fmla="*/ 6 h 6"/>
                <a:gd name="T10" fmla="*/ 0 w 8"/>
                <a:gd name="T11" fmla="*/ 6 h 6"/>
                <a:gd name="T12" fmla="*/ 0 w 8"/>
                <a:gd name="T13" fmla="*/ 4 h 6"/>
                <a:gd name="T14" fmla="*/ 2 w 8"/>
                <a:gd name="T15" fmla="*/ 4 h 6"/>
                <a:gd name="T16" fmla="*/ 5 w 8"/>
                <a:gd name="T17" fmla="*/ 1 h 6"/>
                <a:gd name="T18" fmla="*/ 7 w 8"/>
                <a:gd name="T19" fmla="*/ 0 h 6"/>
                <a:gd name="T20" fmla="*/ 7 w 8"/>
                <a:gd name="T2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6">
                  <a:moveTo>
                    <a:pt x="7" y="0"/>
                  </a:moveTo>
                  <a:lnTo>
                    <a:pt x="8" y="0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4"/>
                  </a:lnTo>
                  <a:lnTo>
                    <a:pt x="5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2" name="Freeform 118">
              <a:extLst>
                <a:ext uri="{FF2B5EF4-FFF2-40B4-BE49-F238E27FC236}">
                  <a16:creationId xmlns:a16="http://schemas.microsoft.com/office/drawing/2014/main" id="{5A3179A2-3D82-4939-BB3B-C47223E7C9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19555" y="2899429"/>
              <a:ext cx="9747" cy="11695"/>
            </a:xfrm>
            <a:custGeom>
              <a:avLst/>
              <a:gdLst>
                <a:gd name="T0" fmla="*/ 4 w 5"/>
                <a:gd name="T1" fmla="*/ 0 h 6"/>
                <a:gd name="T2" fmla="*/ 5 w 5"/>
                <a:gd name="T3" fmla="*/ 0 h 6"/>
                <a:gd name="T4" fmla="*/ 5 w 5"/>
                <a:gd name="T5" fmla="*/ 2 h 6"/>
                <a:gd name="T6" fmla="*/ 4 w 5"/>
                <a:gd name="T7" fmla="*/ 3 h 6"/>
                <a:gd name="T8" fmla="*/ 4 w 5"/>
                <a:gd name="T9" fmla="*/ 5 h 6"/>
                <a:gd name="T10" fmla="*/ 4 w 5"/>
                <a:gd name="T11" fmla="*/ 6 h 6"/>
                <a:gd name="T12" fmla="*/ 2 w 5"/>
                <a:gd name="T13" fmla="*/ 6 h 6"/>
                <a:gd name="T14" fmla="*/ 0 w 5"/>
                <a:gd name="T15" fmla="*/ 6 h 6"/>
                <a:gd name="T16" fmla="*/ 0 w 5"/>
                <a:gd name="T17" fmla="*/ 5 h 6"/>
                <a:gd name="T18" fmla="*/ 4 w 5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6">
                  <a:moveTo>
                    <a:pt x="4" y="0"/>
                  </a:move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4" y="5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3" name="Freeform 119">
              <a:extLst>
                <a:ext uri="{FF2B5EF4-FFF2-40B4-BE49-F238E27FC236}">
                  <a16:creationId xmlns:a16="http://schemas.microsoft.com/office/drawing/2014/main" id="{9A561230-FFB7-4F44-87DF-126A9295013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2258" y="3080706"/>
              <a:ext cx="31188" cy="31188"/>
            </a:xfrm>
            <a:custGeom>
              <a:avLst/>
              <a:gdLst>
                <a:gd name="T0" fmla="*/ 9 w 16"/>
                <a:gd name="T1" fmla="*/ 0 h 16"/>
                <a:gd name="T2" fmla="*/ 11 w 16"/>
                <a:gd name="T3" fmla="*/ 0 h 16"/>
                <a:gd name="T4" fmla="*/ 14 w 16"/>
                <a:gd name="T5" fmla="*/ 1 h 16"/>
                <a:gd name="T6" fmla="*/ 16 w 16"/>
                <a:gd name="T7" fmla="*/ 1 h 16"/>
                <a:gd name="T8" fmla="*/ 16 w 16"/>
                <a:gd name="T9" fmla="*/ 3 h 16"/>
                <a:gd name="T10" fmla="*/ 14 w 16"/>
                <a:gd name="T11" fmla="*/ 3 h 16"/>
                <a:gd name="T12" fmla="*/ 13 w 16"/>
                <a:gd name="T13" fmla="*/ 5 h 16"/>
                <a:gd name="T14" fmla="*/ 11 w 16"/>
                <a:gd name="T15" fmla="*/ 5 h 16"/>
                <a:gd name="T16" fmla="*/ 9 w 16"/>
                <a:gd name="T17" fmla="*/ 5 h 16"/>
                <a:gd name="T18" fmla="*/ 6 w 16"/>
                <a:gd name="T19" fmla="*/ 8 h 16"/>
                <a:gd name="T20" fmla="*/ 6 w 16"/>
                <a:gd name="T21" fmla="*/ 8 h 16"/>
                <a:gd name="T22" fmla="*/ 5 w 16"/>
                <a:gd name="T23" fmla="*/ 9 h 16"/>
                <a:gd name="T24" fmla="*/ 2 w 16"/>
                <a:gd name="T25" fmla="*/ 13 h 16"/>
                <a:gd name="T26" fmla="*/ 2 w 16"/>
                <a:gd name="T27" fmla="*/ 16 h 16"/>
                <a:gd name="T28" fmla="*/ 0 w 16"/>
                <a:gd name="T29" fmla="*/ 14 h 16"/>
                <a:gd name="T30" fmla="*/ 0 w 16"/>
                <a:gd name="T31" fmla="*/ 13 h 16"/>
                <a:gd name="T32" fmla="*/ 0 w 16"/>
                <a:gd name="T33" fmla="*/ 11 h 16"/>
                <a:gd name="T34" fmla="*/ 3 w 16"/>
                <a:gd name="T35" fmla="*/ 9 h 16"/>
                <a:gd name="T36" fmla="*/ 5 w 16"/>
                <a:gd name="T37" fmla="*/ 8 h 16"/>
                <a:gd name="T38" fmla="*/ 5 w 16"/>
                <a:gd name="T39" fmla="*/ 6 h 16"/>
                <a:gd name="T40" fmla="*/ 6 w 16"/>
                <a:gd name="T41" fmla="*/ 6 h 16"/>
                <a:gd name="T42" fmla="*/ 6 w 16"/>
                <a:gd name="T43" fmla="*/ 5 h 16"/>
                <a:gd name="T44" fmla="*/ 8 w 16"/>
                <a:gd name="T45" fmla="*/ 5 h 16"/>
                <a:gd name="T46" fmla="*/ 9 w 16"/>
                <a:gd name="T4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16">
                  <a:moveTo>
                    <a:pt x="9" y="0"/>
                  </a:move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4" y="3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9" y="5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9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3" y="9"/>
                  </a:lnTo>
                  <a:lnTo>
                    <a:pt x="5" y="8"/>
                  </a:lnTo>
                  <a:lnTo>
                    <a:pt x="5" y="6"/>
                  </a:lnTo>
                  <a:lnTo>
                    <a:pt x="6" y="6"/>
                  </a:lnTo>
                  <a:lnTo>
                    <a:pt x="6" y="5"/>
                  </a:lnTo>
                  <a:lnTo>
                    <a:pt x="8" y="5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4" name="Freeform 120">
              <a:extLst>
                <a:ext uri="{FF2B5EF4-FFF2-40B4-BE49-F238E27FC236}">
                  <a16:creationId xmlns:a16="http://schemas.microsoft.com/office/drawing/2014/main" id="{1E578F39-266F-4D42-91B7-056D5E80AE8C}"/>
                </a:ext>
              </a:extLst>
            </p:cNvPr>
            <p:cNvSpPr>
              <a:spLocks/>
            </p:cNvSpPr>
            <p:nvPr/>
          </p:nvSpPr>
          <p:spPr bwMode="auto">
            <a:xfrm>
              <a:off x="9895394" y="3102148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2 h 3"/>
                <a:gd name="T4" fmla="*/ 5 w 5"/>
                <a:gd name="T5" fmla="*/ 2 h 3"/>
                <a:gd name="T6" fmla="*/ 2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2 h 3"/>
                <a:gd name="T14" fmla="*/ 0 w 5"/>
                <a:gd name="T15" fmla="*/ 2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5" name="Freeform 121">
              <a:extLst>
                <a:ext uri="{FF2B5EF4-FFF2-40B4-BE49-F238E27FC236}">
                  <a16:creationId xmlns:a16="http://schemas.microsoft.com/office/drawing/2014/main" id="{0F5074F3-3132-40B1-96E8-1169C35A5E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975312" y="3022229"/>
              <a:ext cx="31188" cy="21442"/>
            </a:xfrm>
            <a:custGeom>
              <a:avLst/>
              <a:gdLst>
                <a:gd name="T0" fmla="*/ 13 w 16"/>
                <a:gd name="T1" fmla="*/ 0 h 11"/>
                <a:gd name="T2" fmla="*/ 16 w 16"/>
                <a:gd name="T3" fmla="*/ 0 h 11"/>
                <a:gd name="T4" fmla="*/ 11 w 16"/>
                <a:gd name="T5" fmla="*/ 3 h 11"/>
                <a:gd name="T6" fmla="*/ 11 w 16"/>
                <a:gd name="T7" fmla="*/ 5 h 11"/>
                <a:gd name="T8" fmla="*/ 8 w 16"/>
                <a:gd name="T9" fmla="*/ 6 h 11"/>
                <a:gd name="T10" fmla="*/ 8 w 16"/>
                <a:gd name="T11" fmla="*/ 6 h 11"/>
                <a:gd name="T12" fmla="*/ 7 w 16"/>
                <a:gd name="T13" fmla="*/ 8 h 11"/>
                <a:gd name="T14" fmla="*/ 3 w 16"/>
                <a:gd name="T15" fmla="*/ 9 h 11"/>
                <a:gd name="T16" fmla="*/ 2 w 16"/>
                <a:gd name="T17" fmla="*/ 11 h 11"/>
                <a:gd name="T18" fmla="*/ 0 w 16"/>
                <a:gd name="T19" fmla="*/ 11 h 11"/>
                <a:gd name="T20" fmla="*/ 3 w 16"/>
                <a:gd name="T21" fmla="*/ 6 h 11"/>
                <a:gd name="T22" fmla="*/ 5 w 16"/>
                <a:gd name="T23" fmla="*/ 6 h 11"/>
                <a:gd name="T24" fmla="*/ 8 w 16"/>
                <a:gd name="T25" fmla="*/ 3 h 11"/>
                <a:gd name="T26" fmla="*/ 13 w 16"/>
                <a:gd name="T27" fmla="*/ 0 h 11"/>
                <a:gd name="T28" fmla="*/ 13 w 16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1">
                  <a:moveTo>
                    <a:pt x="13" y="0"/>
                  </a:moveTo>
                  <a:lnTo>
                    <a:pt x="16" y="0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8" y="6"/>
                  </a:lnTo>
                  <a:lnTo>
                    <a:pt x="8" y="6"/>
                  </a:lnTo>
                  <a:lnTo>
                    <a:pt x="7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3" y="6"/>
                  </a:lnTo>
                  <a:lnTo>
                    <a:pt x="5" y="6"/>
                  </a:lnTo>
                  <a:lnTo>
                    <a:pt x="8" y="3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6" name="Freeform 122">
              <a:extLst>
                <a:ext uri="{FF2B5EF4-FFF2-40B4-BE49-F238E27FC236}">
                  <a16:creationId xmlns:a16="http://schemas.microsoft.com/office/drawing/2014/main" id="{31DDE0EE-8BAA-4358-80C0-98F6C1FC3B19}"/>
                </a:ext>
              </a:extLst>
            </p:cNvPr>
            <p:cNvSpPr>
              <a:spLocks/>
            </p:cNvSpPr>
            <p:nvPr/>
          </p:nvSpPr>
          <p:spPr bwMode="auto">
            <a:xfrm>
              <a:off x="9901242" y="3047570"/>
              <a:ext cx="56528" cy="35086"/>
            </a:xfrm>
            <a:custGeom>
              <a:avLst/>
              <a:gdLst>
                <a:gd name="T0" fmla="*/ 29 w 29"/>
                <a:gd name="T1" fmla="*/ 0 h 18"/>
                <a:gd name="T2" fmla="*/ 29 w 29"/>
                <a:gd name="T3" fmla="*/ 0 h 18"/>
                <a:gd name="T4" fmla="*/ 29 w 29"/>
                <a:gd name="T5" fmla="*/ 0 h 18"/>
                <a:gd name="T6" fmla="*/ 29 w 29"/>
                <a:gd name="T7" fmla="*/ 0 h 18"/>
                <a:gd name="T8" fmla="*/ 29 w 29"/>
                <a:gd name="T9" fmla="*/ 1 h 18"/>
                <a:gd name="T10" fmla="*/ 29 w 29"/>
                <a:gd name="T11" fmla="*/ 1 h 18"/>
                <a:gd name="T12" fmla="*/ 29 w 29"/>
                <a:gd name="T13" fmla="*/ 3 h 18"/>
                <a:gd name="T14" fmla="*/ 26 w 29"/>
                <a:gd name="T15" fmla="*/ 3 h 18"/>
                <a:gd name="T16" fmla="*/ 23 w 29"/>
                <a:gd name="T17" fmla="*/ 4 h 18"/>
                <a:gd name="T18" fmla="*/ 21 w 29"/>
                <a:gd name="T19" fmla="*/ 4 h 18"/>
                <a:gd name="T20" fmla="*/ 18 w 29"/>
                <a:gd name="T21" fmla="*/ 7 h 18"/>
                <a:gd name="T22" fmla="*/ 16 w 29"/>
                <a:gd name="T23" fmla="*/ 9 h 18"/>
                <a:gd name="T24" fmla="*/ 15 w 29"/>
                <a:gd name="T25" fmla="*/ 9 h 18"/>
                <a:gd name="T26" fmla="*/ 12 w 29"/>
                <a:gd name="T27" fmla="*/ 9 h 18"/>
                <a:gd name="T28" fmla="*/ 12 w 29"/>
                <a:gd name="T29" fmla="*/ 9 h 18"/>
                <a:gd name="T30" fmla="*/ 12 w 29"/>
                <a:gd name="T31" fmla="*/ 11 h 18"/>
                <a:gd name="T32" fmla="*/ 12 w 29"/>
                <a:gd name="T33" fmla="*/ 11 h 18"/>
                <a:gd name="T34" fmla="*/ 7 w 29"/>
                <a:gd name="T35" fmla="*/ 14 h 18"/>
                <a:gd name="T36" fmla="*/ 5 w 29"/>
                <a:gd name="T37" fmla="*/ 17 h 18"/>
                <a:gd name="T38" fmla="*/ 4 w 29"/>
                <a:gd name="T39" fmla="*/ 17 h 18"/>
                <a:gd name="T40" fmla="*/ 0 w 29"/>
                <a:gd name="T41" fmla="*/ 18 h 18"/>
                <a:gd name="T42" fmla="*/ 2 w 29"/>
                <a:gd name="T43" fmla="*/ 17 h 18"/>
                <a:gd name="T44" fmla="*/ 2 w 29"/>
                <a:gd name="T45" fmla="*/ 15 h 18"/>
                <a:gd name="T46" fmla="*/ 5 w 29"/>
                <a:gd name="T47" fmla="*/ 14 h 18"/>
                <a:gd name="T48" fmla="*/ 5 w 29"/>
                <a:gd name="T49" fmla="*/ 12 h 18"/>
                <a:gd name="T50" fmla="*/ 7 w 29"/>
                <a:gd name="T51" fmla="*/ 11 h 18"/>
                <a:gd name="T52" fmla="*/ 8 w 29"/>
                <a:gd name="T53" fmla="*/ 9 h 18"/>
                <a:gd name="T54" fmla="*/ 12 w 29"/>
                <a:gd name="T55" fmla="*/ 7 h 18"/>
                <a:gd name="T56" fmla="*/ 12 w 29"/>
                <a:gd name="T57" fmla="*/ 6 h 18"/>
                <a:gd name="T58" fmla="*/ 13 w 29"/>
                <a:gd name="T59" fmla="*/ 4 h 18"/>
                <a:gd name="T60" fmla="*/ 16 w 29"/>
                <a:gd name="T61" fmla="*/ 4 h 18"/>
                <a:gd name="T62" fmla="*/ 15 w 29"/>
                <a:gd name="T63" fmla="*/ 3 h 18"/>
                <a:gd name="T64" fmla="*/ 16 w 29"/>
                <a:gd name="T65" fmla="*/ 1 h 18"/>
                <a:gd name="T66" fmla="*/ 16 w 29"/>
                <a:gd name="T67" fmla="*/ 1 h 18"/>
                <a:gd name="T68" fmla="*/ 18 w 29"/>
                <a:gd name="T69" fmla="*/ 4 h 18"/>
                <a:gd name="T70" fmla="*/ 19 w 29"/>
                <a:gd name="T71" fmla="*/ 4 h 18"/>
                <a:gd name="T72" fmla="*/ 23 w 29"/>
                <a:gd name="T73" fmla="*/ 3 h 18"/>
                <a:gd name="T74" fmla="*/ 26 w 29"/>
                <a:gd name="T75" fmla="*/ 0 h 18"/>
                <a:gd name="T76" fmla="*/ 27 w 29"/>
                <a:gd name="T77" fmla="*/ 0 h 18"/>
                <a:gd name="T78" fmla="*/ 29 w 29"/>
                <a:gd name="T7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18">
                  <a:moveTo>
                    <a:pt x="29" y="0"/>
                  </a:move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26" y="3"/>
                  </a:lnTo>
                  <a:lnTo>
                    <a:pt x="23" y="4"/>
                  </a:lnTo>
                  <a:lnTo>
                    <a:pt x="21" y="4"/>
                  </a:lnTo>
                  <a:lnTo>
                    <a:pt x="18" y="7"/>
                  </a:lnTo>
                  <a:lnTo>
                    <a:pt x="16" y="9"/>
                  </a:lnTo>
                  <a:lnTo>
                    <a:pt x="15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7" y="14"/>
                  </a:lnTo>
                  <a:lnTo>
                    <a:pt x="5" y="17"/>
                  </a:lnTo>
                  <a:lnTo>
                    <a:pt x="4" y="17"/>
                  </a:lnTo>
                  <a:lnTo>
                    <a:pt x="0" y="18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5" y="14"/>
                  </a:lnTo>
                  <a:lnTo>
                    <a:pt x="5" y="12"/>
                  </a:lnTo>
                  <a:lnTo>
                    <a:pt x="7" y="11"/>
                  </a:lnTo>
                  <a:lnTo>
                    <a:pt x="8" y="9"/>
                  </a:lnTo>
                  <a:lnTo>
                    <a:pt x="12" y="7"/>
                  </a:lnTo>
                  <a:lnTo>
                    <a:pt x="12" y="6"/>
                  </a:lnTo>
                  <a:lnTo>
                    <a:pt x="13" y="4"/>
                  </a:lnTo>
                  <a:lnTo>
                    <a:pt x="16" y="4"/>
                  </a:lnTo>
                  <a:lnTo>
                    <a:pt x="15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4"/>
                  </a:lnTo>
                  <a:lnTo>
                    <a:pt x="19" y="4"/>
                  </a:lnTo>
                  <a:lnTo>
                    <a:pt x="23" y="3"/>
                  </a:lnTo>
                  <a:lnTo>
                    <a:pt x="26" y="0"/>
                  </a:lnTo>
                  <a:lnTo>
                    <a:pt x="27" y="0"/>
                  </a:lnTo>
                  <a:lnTo>
                    <a:pt x="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7" name="Freeform 123">
              <a:extLst>
                <a:ext uri="{FF2B5EF4-FFF2-40B4-BE49-F238E27FC236}">
                  <a16:creationId xmlns:a16="http://schemas.microsoft.com/office/drawing/2014/main" id="{7CB692FA-7E23-4DC2-8185-B81BDF6456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4550" y="2527127"/>
              <a:ext cx="7797" cy="5848"/>
            </a:xfrm>
            <a:custGeom>
              <a:avLst/>
              <a:gdLst>
                <a:gd name="T0" fmla="*/ 3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1 w 4"/>
                <a:gd name="T7" fmla="*/ 3 h 3"/>
                <a:gd name="T8" fmla="*/ 1 w 4"/>
                <a:gd name="T9" fmla="*/ 3 h 3"/>
                <a:gd name="T10" fmla="*/ 0 w 4"/>
                <a:gd name="T11" fmla="*/ 3 h 3"/>
                <a:gd name="T12" fmla="*/ 0 w 4"/>
                <a:gd name="T13" fmla="*/ 3 h 3"/>
                <a:gd name="T14" fmla="*/ 1 w 4"/>
                <a:gd name="T15" fmla="*/ 2 h 3"/>
                <a:gd name="T16" fmla="*/ 3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3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8" name="Freeform 124">
              <a:extLst>
                <a:ext uri="{FF2B5EF4-FFF2-40B4-BE49-F238E27FC236}">
                  <a16:creationId xmlns:a16="http://schemas.microsoft.com/office/drawing/2014/main" id="{9FB51AE1-93D3-4961-8FBA-782C26ACF610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2249" y="2686963"/>
              <a:ext cx="27289" cy="21442"/>
            </a:xfrm>
            <a:custGeom>
              <a:avLst/>
              <a:gdLst>
                <a:gd name="T0" fmla="*/ 4 w 14"/>
                <a:gd name="T1" fmla="*/ 0 h 11"/>
                <a:gd name="T2" fmla="*/ 9 w 14"/>
                <a:gd name="T3" fmla="*/ 2 h 11"/>
                <a:gd name="T4" fmla="*/ 9 w 14"/>
                <a:gd name="T5" fmla="*/ 3 h 11"/>
                <a:gd name="T6" fmla="*/ 11 w 14"/>
                <a:gd name="T7" fmla="*/ 3 h 11"/>
                <a:gd name="T8" fmla="*/ 14 w 14"/>
                <a:gd name="T9" fmla="*/ 3 h 11"/>
                <a:gd name="T10" fmla="*/ 14 w 14"/>
                <a:gd name="T11" fmla="*/ 3 h 11"/>
                <a:gd name="T12" fmla="*/ 12 w 14"/>
                <a:gd name="T13" fmla="*/ 5 h 11"/>
                <a:gd name="T14" fmla="*/ 11 w 14"/>
                <a:gd name="T15" fmla="*/ 7 h 11"/>
                <a:gd name="T16" fmla="*/ 11 w 14"/>
                <a:gd name="T17" fmla="*/ 8 h 11"/>
                <a:gd name="T18" fmla="*/ 11 w 14"/>
                <a:gd name="T19" fmla="*/ 8 h 11"/>
                <a:gd name="T20" fmla="*/ 9 w 14"/>
                <a:gd name="T21" fmla="*/ 10 h 11"/>
                <a:gd name="T22" fmla="*/ 8 w 14"/>
                <a:gd name="T23" fmla="*/ 11 h 11"/>
                <a:gd name="T24" fmla="*/ 6 w 14"/>
                <a:gd name="T25" fmla="*/ 11 h 11"/>
                <a:gd name="T26" fmla="*/ 6 w 14"/>
                <a:gd name="T27" fmla="*/ 11 h 11"/>
                <a:gd name="T28" fmla="*/ 4 w 14"/>
                <a:gd name="T29" fmla="*/ 8 h 11"/>
                <a:gd name="T30" fmla="*/ 3 w 14"/>
                <a:gd name="T31" fmla="*/ 7 h 11"/>
                <a:gd name="T32" fmla="*/ 0 w 14"/>
                <a:gd name="T33" fmla="*/ 8 h 11"/>
                <a:gd name="T34" fmla="*/ 0 w 14"/>
                <a:gd name="T35" fmla="*/ 8 h 11"/>
                <a:gd name="T36" fmla="*/ 0 w 14"/>
                <a:gd name="T37" fmla="*/ 7 h 11"/>
                <a:gd name="T38" fmla="*/ 1 w 14"/>
                <a:gd name="T39" fmla="*/ 5 h 11"/>
                <a:gd name="T40" fmla="*/ 3 w 14"/>
                <a:gd name="T41" fmla="*/ 5 h 11"/>
                <a:gd name="T42" fmla="*/ 4 w 14"/>
                <a:gd name="T43" fmla="*/ 2 h 11"/>
                <a:gd name="T44" fmla="*/ 4 w 14"/>
                <a:gd name="T4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" h="11">
                  <a:moveTo>
                    <a:pt x="4" y="0"/>
                  </a:moveTo>
                  <a:lnTo>
                    <a:pt x="9" y="2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2" y="5"/>
                  </a:lnTo>
                  <a:lnTo>
                    <a:pt x="11" y="7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9" y="10"/>
                  </a:lnTo>
                  <a:lnTo>
                    <a:pt x="8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8"/>
                  </a:lnTo>
                  <a:lnTo>
                    <a:pt x="3" y="7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9" name="Freeform 125">
              <a:extLst>
                <a:ext uri="{FF2B5EF4-FFF2-40B4-BE49-F238E27FC236}">
                  <a16:creationId xmlns:a16="http://schemas.microsoft.com/office/drawing/2014/main" id="{6ACF29B9-E501-4657-82D0-F6263FFF030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51840" y="2055415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5 w 5"/>
                <a:gd name="T3" fmla="*/ 0 h 3"/>
                <a:gd name="T4" fmla="*/ 5 w 5"/>
                <a:gd name="T5" fmla="*/ 1 h 3"/>
                <a:gd name="T6" fmla="*/ 3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1 h 3"/>
                <a:gd name="T14" fmla="*/ 3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0" name="Freeform 126">
              <a:extLst>
                <a:ext uri="{FF2B5EF4-FFF2-40B4-BE49-F238E27FC236}">
                  <a16:creationId xmlns:a16="http://schemas.microsoft.com/office/drawing/2014/main" id="{AD9E225C-12BB-41F0-987F-F61309B806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69055" y="2525178"/>
              <a:ext cx="35086" cy="29239"/>
            </a:xfrm>
            <a:custGeom>
              <a:avLst/>
              <a:gdLst>
                <a:gd name="T0" fmla="*/ 16 w 18"/>
                <a:gd name="T1" fmla="*/ 0 h 15"/>
                <a:gd name="T2" fmla="*/ 18 w 18"/>
                <a:gd name="T3" fmla="*/ 0 h 15"/>
                <a:gd name="T4" fmla="*/ 18 w 18"/>
                <a:gd name="T5" fmla="*/ 3 h 15"/>
                <a:gd name="T6" fmla="*/ 18 w 18"/>
                <a:gd name="T7" fmla="*/ 6 h 15"/>
                <a:gd name="T8" fmla="*/ 18 w 18"/>
                <a:gd name="T9" fmla="*/ 8 h 15"/>
                <a:gd name="T10" fmla="*/ 13 w 18"/>
                <a:gd name="T11" fmla="*/ 8 h 15"/>
                <a:gd name="T12" fmla="*/ 8 w 18"/>
                <a:gd name="T13" fmla="*/ 11 h 15"/>
                <a:gd name="T14" fmla="*/ 3 w 18"/>
                <a:gd name="T15" fmla="*/ 14 h 15"/>
                <a:gd name="T16" fmla="*/ 0 w 18"/>
                <a:gd name="T17" fmla="*/ 15 h 15"/>
                <a:gd name="T18" fmla="*/ 0 w 18"/>
                <a:gd name="T19" fmla="*/ 15 h 15"/>
                <a:gd name="T20" fmla="*/ 0 w 18"/>
                <a:gd name="T21" fmla="*/ 14 h 15"/>
                <a:gd name="T22" fmla="*/ 0 w 18"/>
                <a:gd name="T23" fmla="*/ 14 h 15"/>
                <a:gd name="T24" fmla="*/ 2 w 18"/>
                <a:gd name="T25" fmla="*/ 12 h 15"/>
                <a:gd name="T26" fmla="*/ 5 w 18"/>
                <a:gd name="T27" fmla="*/ 9 h 15"/>
                <a:gd name="T28" fmla="*/ 5 w 18"/>
                <a:gd name="T29" fmla="*/ 6 h 15"/>
                <a:gd name="T30" fmla="*/ 5 w 18"/>
                <a:gd name="T31" fmla="*/ 6 h 15"/>
                <a:gd name="T32" fmla="*/ 5 w 18"/>
                <a:gd name="T33" fmla="*/ 4 h 15"/>
                <a:gd name="T34" fmla="*/ 11 w 18"/>
                <a:gd name="T35" fmla="*/ 3 h 15"/>
                <a:gd name="T36" fmla="*/ 16 w 18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5">
                  <a:moveTo>
                    <a:pt x="16" y="0"/>
                  </a:moveTo>
                  <a:lnTo>
                    <a:pt x="18" y="0"/>
                  </a:lnTo>
                  <a:lnTo>
                    <a:pt x="18" y="3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3" y="8"/>
                  </a:lnTo>
                  <a:lnTo>
                    <a:pt x="8" y="11"/>
                  </a:lnTo>
                  <a:lnTo>
                    <a:pt x="3" y="14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5" y="9"/>
                  </a:lnTo>
                  <a:lnTo>
                    <a:pt x="5" y="6"/>
                  </a:lnTo>
                  <a:lnTo>
                    <a:pt x="5" y="6"/>
                  </a:lnTo>
                  <a:lnTo>
                    <a:pt x="5" y="4"/>
                  </a:lnTo>
                  <a:lnTo>
                    <a:pt x="11" y="3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1" name="Freeform 127">
              <a:extLst>
                <a:ext uri="{FF2B5EF4-FFF2-40B4-BE49-F238E27FC236}">
                  <a16:creationId xmlns:a16="http://schemas.microsoft.com/office/drawing/2014/main" id="{15E71A59-6300-43BB-A212-8656EA806BB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6894" y="2263983"/>
              <a:ext cx="9747" cy="11695"/>
            </a:xfrm>
            <a:custGeom>
              <a:avLst/>
              <a:gdLst>
                <a:gd name="T0" fmla="*/ 2 w 5"/>
                <a:gd name="T1" fmla="*/ 0 h 6"/>
                <a:gd name="T2" fmla="*/ 3 w 5"/>
                <a:gd name="T3" fmla="*/ 1 h 6"/>
                <a:gd name="T4" fmla="*/ 3 w 5"/>
                <a:gd name="T5" fmla="*/ 1 h 6"/>
                <a:gd name="T6" fmla="*/ 5 w 5"/>
                <a:gd name="T7" fmla="*/ 3 h 6"/>
                <a:gd name="T8" fmla="*/ 3 w 5"/>
                <a:gd name="T9" fmla="*/ 5 h 6"/>
                <a:gd name="T10" fmla="*/ 3 w 5"/>
                <a:gd name="T11" fmla="*/ 5 h 6"/>
                <a:gd name="T12" fmla="*/ 3 w 5"/>
                <a:gd name="T13" fmla="*/ 6 h 6"/>
                <a:gd name="T14" fmla="*/ 2 w 5"/>
                <a:gd name="T15" fmla="*/ 3 h 6"/>
                <a:gd name="T16" fmla="*/ 0 w 5"/>
                <a:gd name="T17" fmla="*/ 3 h 6"/>
                <a:gd name="T18" fmla="*/ 0 w 5"/>
                <a:gd name="T19" fmla="*/ 3 h 6"/>
                <a:gd name="T20" fmla="*/ 0 w 5"/>
                <a:gd name="T21" fmla="*/ 1 h 6"/>
                <a:gd name="T22" fmla="*/ 0 w 5"/>
                <a:gd name="T23" fmla="*/ 1 h 6"/>
                <a:gd name="T24" fmla="*/ 0 w 5"/>
                <a:gd name="T25" fmla="*/ 1 h 6"/>
                <a:gd name="T26" fmla="*/ 2 w 5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" h="6">
                  <a:moveTo>
                    <a:pt x="2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5" y="3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2" name="Freeform 128">
              <a:extLst>
                <a:ext uri="{FF2B5EF4-FFF2-40B4-BE49-F238E27FC236}">
                  <a16:creationId xmlns:a16="http://schemas.microsoft.com/office/drawing/2014/main" id="{743E2EC6-636E-424B-96BA-DD3B6957B7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3961" y="2193811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4 w 9"/>
                <a:gd name="T5" fmla="*/ 0 h 6"/>
                <a:gd name="T6" fmla="*/ 6 w 9"/>
                <a:gd name="T7" fmla="*/ 0 h 6"/>
                <a:gd name="T8" fmla="*/ 7 w 9"/>
                <a:gd name="T9" fmla="*/ 1 h 6"/>
                <a:gd name="T10" fmla="*/ 7 w 9"/>
                <a:gd name="T11" fmla="*/ 3 h 6"/>
                <a:gd name="T12" fmla="*/ 7 w 9"/>
                <a:gd name="T13" fmla="*/ 3 h 6"/>
                <a:gd name="T14" fmla="*/ 9 w 9"/>
                <a:gd name="T15" fmla="*/ 3 h 6"/>
                <a:gd name="T16" fmla="*/ 7 w 9"/>
                <a:gd name="T17" fmla="*/ 4 h 6"/>
                <a:gd name="T18" fmla="*/ 7 w 9"/>
                <a:gd name="T19" fmla="*/ 6 h 6"/>
                <a:gd name="T20" fmla="*/ 4 w 9"/>
                <a:gd name="T21" fmla="*/ 6 h 6"/>
                <a:gd name="T22" fmla="*/ 1 w 9"/>
                <a:gd name="T23" fmla="*/ 4 h 6"/>
                <a:gd name="T24" fmla="*/ 0 w 9"/>
                <a:gd name="T25" fmla="*/ 0 h 6"/>
                <a:gd name="T26" fmla="*/ 0 w 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9" y="3"/>
                  </a:lnTo>
                  <a:lnTo>
                    <a:pt x="7" y="4"/>
                  </a:lnTo>
                  <a:lnTo>
                    <a:pt x="7" y="6"/>
                  </a:lnTo>
                  <a:lnTo>
                    <a:pt x="4" y="6"/>
                  </a:lnTo>
                  <a:lnTo>
                    <a:pt x="1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3" name="Freeform 129">
              <a:extLst>
                <a:ext uri="{FF2B5EF4-FFF2-40B4-BE49-F238E27FC236}">
                  <a16:creationId xmlns:a16="http://schemas.microsoft.com/office/drawing/2014/main" id="{A77B540E-1AFD-4168-B0E8-6D440272A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8907139" y="1790321"/>
              <a:ext cx="50680" cy="27289"/>
            </a:xfrm>
            <a:custGeom>
              <a:avLst/>
              <a:gdLst>
                <a:gd name="T0" fmla="*/ 7 w 26"/>
                <a:gd name="T1" fmla="*/ 0 h 14"/>
                <a:gd name="T2" fmla="*/ 20 w 26"/>
                <a:gd name="T3" fmla="*/ 3 h 14"/>
                <a:gd name="T4" fmla="*/ 25 w 26"/>
                <a:gd name="T5" fmla="*/ 3 h 14"/>
                <a:gd name="T6" fmla="*/ 26 w 26"/>
                <a:gd name="T7" fmla="*/ 5 h 14"/>
                <a:gd name="T8" fmla="*/ 26 w 26"/>
                <a:gd name="T9" fmla="*/ 6 h 14"/>
                <a:gd name="T10" fmla="*/ 25 w 26"/>
                <a:gd name="T11" fmla="*/ 8 h 14"/>
                <a:gd name="T12" fmla="*/ 25 w 26"/>
                <a:gd name="T13" fmla="*/ 8 h 14"/>
                <a:gd name="T14" fmla="*/ 23 w 26"/>
                <a:gd name="T15" fmla="*/ 10 h 14"/>
                <a:gd name="T16" fmla="*/ 22 w 26"/>
                <a:gd name="T17" fmla="*/ 11 h 14"/>
                <a:gd name="T18" fmla="*/ 19 w 26"/>
                <a:gd name="T19" fmla="*/ 13 h 14"/>
                <a:gd name="T20" fmla="*/ 19 w 26"/>
                <a:gd name="T21" fmla="*/ 14 h 14"/>
                <a:gd name="T22" fmla="*/ 9 w 26"/>
                <a:gd name="T23" fmla="*/ 13 h 14"/>
                <a:gd name="T24" fmla="*/ 9 w 26"/>
                <a:gd name="T25" fmla="*/ 11 h 14"/>
                <a:gd name="T26" fmla="*/ 6 w 26"/>
                <a:gd name="T27" fmla="*/ 10 h 14"/>
                <a:gd name="T28" fmla="*/ 1 w 26"/>
                <a:gd name="T29" fmla="*/ 8 h 14"/>
                <a:gd name="T30" fmla="*/ 0 w 26"/>
                <a:gd name="T31" fmla="*/ 6 h 14"/>
                <a:gd name="T32" fmla="*/ 1 w 26"/>
                <a:gd name="T33" fmla="*/ 6 h 14"/>
                <a:gd name="T34" fmla="*/ 1 w 26"/>
                <a:gd name="T35" fmla="*/ 6 h 14"/>
                <a:gd name="T36" fmla="*/ 4 w 26"/>
                <a:gd name="T37" fmla="*/ 6 h 14"/>
                <a:gd name="T38" fmla="*/ 6 w 26"/>
                <a:gd name="T39" fmla="*/ 5 h 14"/>
                <a:gd name="T40" fmla="*/ 6 w 26"/>
                <a:gd name="T41" fmla="*/ 3 h 14"/>
                <a:gd name="T42" fmla="*/ 6 w 26"/>
                <a:gd name="T43" fmla="*/ 2 h 14"/>
                <a:gd name="T44" fmla="*/ 7 w 26"/>
                <a:gd name="T45" fmla="*/ 2 h 14"/>
                <a:gd name="T46" fmla="*/ 7 w 26"/>
                <a:gd name="T47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14">
                  <a:moveTo>
                    <a:pt x="7" y="0"/>
                  </a:moveTo>
                  <a:lnTo>
                    <a:pt x="20" y="3"/>
                  </a:lnTo>
                  <a:lnTo>
                    <a:pt x="25" y="3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10"/>
                  </a:lnTo>
                  <a:lnTo>
                    <a:pt x="22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6" y="10"/>
                  </a:lnTo>
                  <a:lnTo>
                    <a:pt x="1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4" y="6"/>
                  </a:lnTo>
                  <a:lnTo>
                    <a:pt x="6" y="5"/>
                  </a:lnTo>
                  <a:lnTo>
                    <a:pt x="6" y="3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4" name="Freeform 130">
              <a:extLst>
                <a:ext uri="{FF2B5EF4-FFF2-40B4-BE49-F238E27FC236}">
                  <a16:creationId xmlns:a16="http://schemas.microsoft.com/office/drawing/2014/main" id="{2BA1EA57-90F2-4C4E-A78C-0F4A05CC9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3855" y="3039773"/>
              <a:ext cx="3898" cy="7797"/>
            </a:xfrm>
            <a:custGeom>
              <a:avLst/>
              <a:gdLst>
                <a:gd name="T0" fmla="*/ 0 w 2"/>
                <a:gd name="T1" fmla="*/ 0 h 4"/>
                <a:gd name="T2" fmla="*/ 2 w 2"/>
                <a:gd name="T3" fmla="*/ 2 h 4"/>
                <a:gd name="T4" fmla="*/ 2 w 2"/>
                <a:gd name="T5" fmla="*/ 4 h 4"/>
                <a:gd name="T6" fmla="*/ 2 w 2"/>
                <a:gd name="T7" fmla="*/ 4 h 4"/>
                <a:gd name="T8" fmla="*/ 0 w 2"/>
                <a:gd name="T9" fmla="*/ 2 h 4"/>
                <a:gd name="T10" fmla="*/ 0 w 2"/>
                <a:gd name="T11" fmla="*/ 2 h 4"/>
                <a:gd name="T12" fmla="*/ 0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0" y="0"/>
                  </a:moveTo>
                  <a:lnTo>
                    <a:pt x="2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5" name="Freeform 131">
              <a:extLst>
                <a:ext uri="{FF2B5EF4-FFF2-40B4-BE49-F238E27FC236}">
                  <a16:creationId xmlns:a16="http://schemas.microsoft.com/office/drawing/2014/main" id="{974E5D28-140B-48A3-9E72-6468312FB6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33379" y="2681116"/>
              <a:ext cx="27289" cy="27289"/>
            </a:xfrm>
            <a:custGeom>
              <a:avLst/>
              <a:gdLst>
                <a:gd name="T0" fmla="*/ 3 w 14"/>
                <a:gd name="T1" fmla="*/ 0 h 14"/>
                <a:gd name="T2" fmla="*/ 8 w 14"/>
                <a:gd name="T3" fmla="*/ 2 h 14"/>
                <a:gd name="T4" fmla="*/ 8 w 14"/>
                <a:gd name="T5" fmla="*/ 2 h 14"/>
                <a:gd name="T6" fmla="*/ 8 w 14"/>
                <a:gd name="T7" fmla="*/ 3 h 14"/>
                <a:gd name="T8" fmla="*/ 8 w 14"/>
                <a:gd name="T9" fmla="*/ 5 h 14"/>
                <a:gd name="T10" fmla="*/ 10 w 14"/>
                <a:gd name="T11" fmla="*/ 8 h 14"/>
                <a:gd name="T12" fmla="*/ 11 w 14"/>
                <a:gd name="T13" fmla="*/ 8 h 14"/>
                <a:gd name="T14" fmla="*/ 13 w 14"/>
                <a:gd name="T15" fmla="*/ 10 h 14"/>
                <a:gd name="T16" fmla="*/ 14 w 14"/>
                <a:gd name="T17" fmla="*/ 11 h 14"/>
                <a:gd name="T18" fmla="*/ 14 w 14"/>
                <a:gd name="T19" fmla="*/ 14 h 14"/>
                <a:gd name="T20" fmla="*/ 11 w 14"/>
                <a:gd name="T21" fmla="*/ 13 h 14"/>
                <a:gd name="T22" fmla="*/ 11 w 14"/>
                <a:gd name="T23" fmla="*/ 11 h 14"/>
                <a:gd name="T24" fmla="*/ 10 w 14"/>
                <a:gd name="T25" fmla="*/ 11 h 14"/>
                <a:gd name="T26" fmla="*/ 10 w 14"/>
                <a:gd name="T27" fmla="*/ 10 h 14"/>
                <a:gd name="T28" fmla="*/ 8 w 14"/>
                <a:gd name="T29" fmla="*/ 10 h 14"/>
                <a:gd name="T30" fmla="*/ 7 w 14"/>
                <a:gd name="T31" fmla="*/ 6 h 14"/>
                <a:gd name="T32" fmla="*/ 5 w 14"/>
                <a:gd name="T33" fmla="*/ 6 h 14"/>
                <a:gd name="T34" fmla="*/ 5 w 14"/>
                <a:gd name="T35" fmla="*/ 5 h 14"/>
                <a:gd name="T36" fmla="*/ 5 w 14"/>
                <a:gd name="T37" fmla="*/ 3 h 14"/>
                <a:gd name="T38" fmla="*/ 0 w 14"/>
                <a:gd name="T39" fmla="*/ 2 h 14"/>
                <a:gd name="T40" fmla="*/ 2 w 14"/>
                <a:gd name="T41" fmla="*/ 2 h 14"/>
                <a:gd name="T42" fmla="*/ 3 w 14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14">
                  <a:moveTo>
                    <a:pt x="3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5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3" y="10"/>
                  </a:lnTo>
                  <a:lnTo>
                    <a:pt x="14" y="11"/>
                  </a:lnTo>
                  <a:lnTo>
                    <a:pt x="14" y="14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7" y="6"/>
                  </a:lnTo>
                  <a:lnTo>
                    <a:pt x="5" y="6"/>
                  </a:lnTo>
                  <a:lnTo>
                    <a:pt x="5" y="5"/>
                  </a:lnTo>
                  <a:lnTo>
                    <a:pt x="5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6" name="Freeform 132">
              <a:extLst>
                <a:ext uri="{FF2B5EF4-FFF2-40B4-BE49-F238E27FC236}">
                  <a16:creationId xmlns:a16="http://schemas.microsoft.com/office/drawing/2014/main" id="{45A2E0CA-4461-4B5C-A705-56B04870F74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4059" y="2702557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3 w 9"/>
                <a:gd name="T5" fmla="*/ 2 h 6"/>
                <a:gd name="T6" fmla="*/ 6 w 9"/>
                <a:gd name="T7" fmla="*/ 3 h 6"/>
                <a:gd name="T8" fmla="*/ 7 w 9"/>
                <a:gd name="T9" fmla="*/ 5 h 6"/>
                <a:gd name="T10" fmla="*/ 9 w 9"/>
                <a:gd name="T11" fmla="*/ 6 h 6"/>
                <a:gd name="T12" fmla="*/ 3 w 9"/>
                <a:gd name="T13" fmla="*/ 3 h 6"/>
                <a:gd name="T14" fmla="*/ 0 w 9"/>
                <a:gd name="T15" fmla="*/ 0 h 6"/>
                <a:gd name="T16" fmla="*/ 0 w 9"/>
                <a:gd name="T17" fmla="*/ 0 h 6"/>
                <a:gd name="T18" fmla="*/ 0 w 9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3" y="2"/>
                  </a:lnTo>
                  <a:lnTo>
                    <a:pt x="6" y="3"/>
                  </a:lnTo>
                  <a:lnTo>
                    <a:pt x="7" y="5"/>
                  </a:lnTo>
                  <a:lnTo>
                    <a:pt x="9" y="6"/>
                  </a:lnTo>
                  <a:lnTo>
                    <a:pt x="3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7" name="Freeform 133">
              <a:extLst>
                <a:ext uri="{FF2B5EF4-FFF2-40B4-BE49-F238E27FC236}">
                  <a16:creationId xmlns:a16="http://schemas.microsoft.com/office/drawing/2014/main" id="{1BB6B893-2B2C-471D-91D2-9BD4915F1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6656" y="2690862"/>
              <a:ext cx="11695" cy="9747"/>
            </a:xfrm>
            <a:custGeom>
              <a:avLst/>
              <a:gdLst>
                <a:gd name="T0" fmla="*/ 6 w 6"/>
                <a:gd name="T1" fmla="*/ 0 h 5"/>
                <a:gd name="T2" fmla="*/ 6 w 6"/>
                <a:gd name="T3" fmla="*/ 0 h 5"/>
                <a:gd name="T4" fmla="*/ 5 w 6"/>
                <a:gd name="T5" fmla="*/ 5 h 5"/>
                <a:gd name="T6" fmla="*/ 3 w 6"/>
                <a:gd name="T7" fmla="*/ 5 h 5"/>
                <a:gd name="T8" fmla="*/ 3 w 6"/>
                <a:gd name="T9" fmla="*/ 3 h 5"/>
                <a:gd name="T10" fmla="*/ 1 w 6"/>
                <a:gd name="T11" fmla="*/ 3 h 5"/>
                <a:gd name="T12" fmla="*/ 0 w 6"/>
                <a:gd name="T13" fmla="*/ 3 h 5"/>
                <a:gd name="T14" fmla="*/ 1 w 6"/>
                <a:gd name="T15" fmla="*/ 3 h 5"/>
                <a:gd name="T16" fmla="*/ 5 w 6"/>
                <a:gd name="T17" fmla="*/ 1 h 5"/>
                <a:gd name="T18" fmla="*/ 5 w 6"/>
                <a:gd name="T19" fmla="*/ 1 h 5"/>
                <a:gd name="T20" fmla="*/ 6 w 6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" h="5">
                  <a:moveTo>
                    <a:pt x="6" y="0"/>
                  </a:moveTo>
                  <a:lnTo>
                    <a:pt x="6" y="0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8" name="Freeform 134">
              <a:extLst>
                <a:ext uri="{FF2B5EF4-FFF2-40B4-BE49-F238E27FC236}">
                  <a16:creationId xmlns:a16="http://schemas.microsoft.com/office/drawing/2014/main" id="{DDA9B05E-204A-4394-BF72-1471B62982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6886" y="1607094"/>
              <a:ext cx="4588467" cy="1586666"/>
            </a:xfrm>
            <a:custGeom>
              <a:avLst/>
              <a:gdLst>
                <a:gd name="T0" fmla="*/ 1246 w 2354"/>
                <a:gd name="T1" fmla="*/ 66 h 814"/>
                <a:gd name="T2" fmla="*/ 1209 w 2354"/>
                <a:gd name="T3" fmla="*/ 112 h 814"/>
                <a:gd name="T4" fmla="*/ 1378 w 2354"/>
                <a:gd name="T5" fmla="*/ 141 h 814"/>
                <a:gd name="T6" fmla="*/ 1468 w 2354"/>
                <a:gd name="T7" fmla="*/ 164 h 814"/>
                <a:gd name="T8" fmla="*/ 1599 w 2354"/>
                <a:gd name="T9" fmla="*/ 182 h 814"/>
                <a:gd name="T10" fmla="*/ 1711 w 2354"/>
                <a:gd name="T11" fmla="*/ 160 h 814"/>
                <a:gd name="T12" fmla="*/ 1916 w 2354"/>
                <a:gd name="T13" fmla="*/ 212 h 814"/>
                <a:gd name="T14" fmla="*/ 2116 w 2354"/>
                <a:gd name="T15" fmla="*/ 222 h 814"/>
                <a:gd name="T16" fmla="*/ 2283 w 2354"/>
                <a:gd name="T17" fmla="*/ 304 h 814"/>
                <a:gd name="T18" fmla="*/ 2345 w 2354"/>
                <a:gd name="T19" fmla="*/ 312 h 814"/>
                <a:gd name="T20" fmla="*/ 2308 w 2354"/>
                <a:gd name="T21" fmla="*/ 349 h 814"/>
                <a:gd name="T22" fmla="*/ 2226 w 2354"/>
                <a:gd name="T23" fmla="*/ 308 h 814"/>
                <a:gd name="T24" fmla="*/ 2151 w 2354"/>
                <a:gd name="T25" fmla="*/ 351 h 814"/>
                <a:gd name="T26" fmla="*/ 2162 w 2354"/>
                <a:gd name="T27" fmla="*/ 398 h 814"/>
                <a:gd name="T28" fmla="*/ 2007 w 2354"/>
                <a:gd name="T29" fmla="*/ 446 h 814"/>
                <a:gd name="T30" fmla="*/ 1965 w 2354"/>
                <a:gd name="T31" fmla="*/ 534 h 814"/>
                <a:gd name="T32" fmla="*/ 1870 w 2354"/>
                <a:gd name="T33" fmla="*/ 636 h 814"/>
                <a:gd name="T34" fmla="*/ 1974 w 2354"/>
                <a:gd name="T35" fmla="*/ 417 h 814"/>
                <a:gd name="T36" fmla="*/ 1909 w 2354"/>
                <a:gd name="T37" fmla="*/ 416 h 814"/>
                <a:gd name="T38" fmla="*/ 1785 w 2354"/>
                <a:gd name="T39" fmla="*/ 464 h 814"/>
                <a:gd name="T40" fmla="*/ 1577 w 2354"/>
                <a:gd name="T41" fmla="*/ 546 h 814"/>
                <a:gd name="T42" fmla="*/ 1641 w 2354"/>
                <a:gd name="T43" fmla="*/ 589 h 814"/>
                <a:gd name="T44" fmla="*/ 1563 w 2354"/>
                <a:gd name="T45" fmla="*/ 765 h 814"/>
                <a:gd name="T46" fmla="*/ 1499 w 2354"/>
                <a:gd name="T47" fmla="*/ 773 h 814"/>
                <a:gd name="T48" fmla="*/ 1542 w 2354"/>
                <a:gd name="T49" fmla="*/ 712 h 814"/>
                <a:gd name="T50" fmla="*/ 1474 w 2354"/>
                <a:gd name="T51" fmla="*/ 668 h 814"/>
                <a:gd name="T52" fmla="*/ 1421 w 2354"/>
                <a:gd name="T53" fmla="*/ 600 h 814"/>
                <a:gd name="T54" fmla="*/ 1324 w 2354"/>
                <a:gd name="T55" fmla="*/ 657 h 814"/>
                <a:gd name="T56" fmla="*/ 1165 w 2354"/>
                <a:gd name="T57" fmla="*/ 663 h 814"/>
                <a:gd name="T58" fmla="*/ 1059 w 2354"/>
                <a:gd name="T59" fmla="*/ 624 h 814"/>
                <a:gd name="T60" fmla="*/ 995 w 2354"/>
                <a:gd name="T61" fmla="*/ 657 h 814"/>
                <a:gd name="T62" fmla="*/ 914 w 2354"/>
                <a:gd name="T63" fmla="*/ 650 h 814"/>
                <a:gd name="T64" fmla="*/ 847 w 2354"/>
                <a:gd name="T65" fmla="*/ 665 h 814"/>
                <a:gd name="T66" fmla="*/ 761 w 2354"/>
                <a:gd name="T67" fmla="*/ 639 h 814"/>
                <a:gd name="T68" fmla="*/ 664 w 2354"/>
                <a:gd name="T69" fmla="*/ 579 h 814"/>
                <a:gd name="T70" fmla="*/ 545 w 2354"/>
                <a:gd name="T71" fmla="*/ 572 h 814"/>
                <a:gd name="T72" fmla="*/ 482 w 2354"/>
                <a:gd name="T73" fmla="*/ 613 h 814"/>
                <a:gd name="T74" fmla="*/ 402 w 2354"/>
                <a:gd name="T75" fmla="*/ 641 h 814"/>
                <a:gd name="T76" fmla="*/ 309 w 2354"/>
                <a:gd name="T77" fmla="*/ 652 h 814"/>
                <a:gd name="T78" fmla="*/ 315 w 2354"/>
                <a:gd name="T79" fmla="*/ 724 h 814"/>
                <a:gd name="T80" fmla="*/ 303 w 2354"/>
                <a:gd name="T81" fmla="*/ 798 h 814"/>
                <a:gd name="T82" fmla="*/ 225 w 2354"/>
                <a:gd name="T83" fmla="*/ 781 h 814"/>
                <a:gd name="T84" fmla="*/ 151 w 2354"/>
                <a:gd name="T85" fmla="*/ 718 h 814"/>
                <a:gd name="T86" fmla="*/ 178 w 2354"/>
                <a:gd name="T87" fmla="*/ 676 h 814"/>
                <a:gd name="T88" fmla="*/ 115 w 2354"/>
                <a:gd name="T89" fmla="*/ 636 h 814"/>
                <a:gd name="T90" fmla="*/ 63 w 2354"/>
                <a:gd name="T91" fmla="*/ 595 h 814"/>
                <a:gd name="T92" fmla="*/ 28 w 2354"/>
                <a:gd name="T93" fmla="*/ 540 h 814"/>
                <a:gd name="T94" fmla="*/ 6 w 2354"/>
                <a:gd name="T95" fmla="*/ 485 h 814"/>
                <a:gd name="T96" fmla="*/ 60 w 2354"/>
                <a:gd name="T97" fmla="*/ 390 h 814"/>
                <a:gd name="T98" fmla="*/ 28 w 2354"/>
                <a:gd name="T99" fmla="*/ 267 h 814"/>
                <a:gd name="T100" fmla="*/ 83 w 2354"/>
                <a:gd name="T101" fmla="*/ 242 h 814"/>
                <a:gd name="T102" fmla="*/ 72 w 2354"/>
                <a:gd name="T103" fmla="*/ 296 h 814"/>
                <a:gd name="T104" fmla="*/ 161 w 2354"/>
                <a:gd name="T105" fmla="*/ 346 h 814"/>
                <a:gd name="T106" fmla="*/ 271 w 2354"/>
                <a:gd name="T107" fmla="*/ 263 h 814"/>
                <a:gd name="T108" fmla="*/ 381 w 2354"/>
                <a:gd name="T109" fmla="*/ 252 h 814"/>
                <a:gd name="T110" fmla="*/ 549 w 2354"/>
                <a:gd name="T111" fmla="*/ 239 h 814"/>
                <a:gd name="T112" fmla="*/ 643 w 2354"/>
                <a:gd name="T113" fmla="*/ 143 h 814"/>
                <a:gd name="T114" fmla="*/ 612 w 2354"/>
                <a:gd name="T115" fmla="*/ 307 h 814"/>
                <a:gd name="T116" fmla="*/ 667 w 2354"/>
                <a:gd name="T117" fmla="*/ 227 h 814"/>
                <a:gd name="T118" fmla="*/ 703 w 2354"/>
                <a:gd name="T119" fmla="*/ 168 h 814"/>
                <a:gd name="T120" fmla="*/ 814 w 2354"/>
                <a:gd name="T121" fmla="*/ 204 h 814"/>
                <a:gd name="T122" fmla="*/ 850 w 2354"/>
                <a:gd name="T123" fmla="*/ 124 h 814"/>
                <a:gd name="T124" fmla="*/ 990 w 2354"/>
                <a:gd name="T125" fmla="*/ 49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4" h="814">
                  <a:moveTo>
                    <a:pt x="1110" y="0"/>
                  </a:moveTo>
                  <a:lnTo>
                    <a:pt x="1119" y="3"/>
                  </a:lnTo>
                  <a:lnTo>
                    <a:pt x="1121" y="4"/>
                  </a:lnTo>
                  <a:lnTo>
                    <a:pt x="1126" y="6"/>
                  </a:lnTo>
                  <a:lnTo>
                    <a:pt x="1132" y="6"/>
                  </a:lnTo>
                  <a:lnTo>
                    <a:pt x="1135" y="8"/>
                  </a:lnTo>
                  <a:lnTo>
                    <a:pt x="1135" y="9"/>
                  </a:lnTo>
                  <a:lnTo>
                    <a:pt x="1137" y="11"/>
                  </a:lnTo>
                  <a:lnTo>
                    <a:pt x="1132" y="12"/>
                  </a:lnTo>
                  <a:lnTo>
                    <a:pt x="1127" y="15"/>
                  </a:lnTo>
                  <a:lnTo>
                    <a:pt x="1121" y="17"/>
                  </a:lnTo>
                  <a:lnTo>
                    <a:pt x="1112" y="19"/>
                  </a:lnTo>
                  <a:lnTo>
                    <a:pt x="1110" y="19"/>
                  </a:lnTo>
                  <a:lnTo>
                    <a:pt x="1126" y="20"/>
                  </a:lnTo>
                  <a:lnTo>
                    <a:pt x="1130" y="19"/>
                  </a:lnTo>
                  <a:lnTo>
                    <a:pt x="1132" y="22"/>
                  </a:lnTo>
                  <a:lnTo>
                    <a:pt x="1134" y="22"/>
                  </a:lnTo>
                  <a:lnTo>
                    <a:pt x="1138" y="22"/>
                  </a:lnTo>
                  <a:lnTo>
                    <a:pt x="1141" y="20"/>
                  </a:lnTo>
                  <a:lnTo>
                    <a:pt x="1146" y="22"/>
                  </a:lnTo>
                  <a:lnTo>
                    <a:pt x="1148" y="22"/>
                  </a:lnTo>
                  <a:lnTo>
                    <a:pt x="1149" y="22"/>
                  </a:lnTo>
                  <a:lnTo>
                    <a:pt x="1154" y="23"/>
                  </a:lnTo>
                  <a:lnTo>
                    <a:pt x="1157" y="25"/>
                  </a:lnTo>
                  <a:lnTo>
                    <a:pt x="1153" y="28"/>
                  </a:lnTo>
                  <a:lnTo>
                    <a:pt x="1149" y="31"/>
                  </a:lnTo>
                  <a:lnTo>
                    <a:pt x="1145" y="36"/>
                  </a:lnTo>
                  <a:lnTo>
                    <a:pt x="1145" y="34"/>
                  </a:lnTo>
                  <a:lnTo>
                    <a:pt x="1141" y="34"/>
                  </a:lnTo>
                  <a:lnTo>
                    <a:pt x="1141" y="37"/>
                  </a:lnTo>
                  <a:lnTo>
                    <a:pt x="1146" y="37"/>
                  </a:lnTo>
                  <a:lnTo>
                    <a:pt x="1148" y="37"/>
                  </a:lnTo>
                  <a:lnTo>
                    <a:pt x="1153" y="37"/>
                  </a:lnTo>
                  <a:lnTo>
                    <a:pt x="1159" y="37"/>
                  </a:lnTo>
                  <a:lnTo>
                    <a:pt x="1160" y="37"/>
                  </a:lnTo>
                  <a:lnTo>
                    <a:pt x="1164" y="36"/>
                  </a:lnTo>
                  <a:lnTo>
                    <a:pt x="1164" y="33"/>
                  </a:lnTo>
                  <a:lnTo>
                    <a:pt x="1165" y="31"/>
                  </a:lnTo>
                  <a:lnTo>
                    <a:pt x="1168" y="30"/>
                  </a:lnTo>
                  <a:lnTo>
                    <a:pt x="1170" y="31"/>
                  </a:lnTo>
                  <a:lnTo>
                    <a:pt x="1175" y="31"/>
                  </a:lnTo>
                  <a:lnTo>
                    <a:pt x="1184" y="30"/>
                  </a:lnTo>
                  <a:lnTo>
                    <a:pt x="1194" y="31"/>
                  </a:lnTo>
                  <a:lnTo>
                    <a:pt x="1201" y="30"/>
                  </a:lnTo>
                  <a:lnTo>
                    <a:pt x="1209" y="31"/>
                  </a:lnTo>
                  <a:lnTo>
                    <a:pt x="1214" y="31"/>
                  </a:lnTo>
                  <a:lnTo>
                    <a:pt x="1217" y="34"/>
                  </a:lnTo>
                  <a:lnTo>
                    <a:pt x="1220" y="34"/>
                  </a:lnTo>
                  <a:lnTo>
                    <a:pt x="1222" y="36"/>
                  </a:lnTo>
                  <a:lnTo>
                    <a:pt x="1223" y="37"/>
                  </a:lnTo>
                  <a:lnTo>
                    <a:pt x="1223" y="41"/>
                  </a:lnTo>
                  <a:lnTo>
                    <a:pt x="1222" y="41"/>
                  </a:lnTo>
                  <a:lnTo>
                    <a:pt x="1225" y="39"/>
                  </a:lnTo>
                  <a:lnTo>
                    <a:pt x="1227" y="39"/>
                  </a:lnTo>
                  <a:lnTo>
                    <a:pt x="1228" y="41"/>
                  </a:lnTo>
                  <a:lnTo>
                    <a:pt x="1231" y="41"/>
                  </a:lnTo>
                  <a:lnTo>
                    <a:pt x="1233" y="45"/>
                  </a:lnTo>
                  <a:lnTo>
                    <a:pt x="1233" y="47"/>
                  </a:lnTo>
                  <a:lnTo>
                    <a:pt x="1235" y="49"/>
                  </a:lnTo>
                  <a:lnTo>
                    <a:pt x="1233" y="50"/>
                  </a:lnTo>
                  <a:lnTo>
                    <a:pt x="1233" y="50"/>
                  </a:lnTo>
                  <a:lnTo>
                    <a:pt x="1235" y="50"/>
                  </a:lnTo>
                  <a:lnTo>
                    <a:pt x="1238" y="49"/>
                  </a:lnTo>
                  <a:lnTo>
                    <a:pt x="1239" y="49"/>
                  </a:lnTo>
                  <a:lnTo>
                    <a:pt x="1239" y="47"/>
                  </a:lnTo>
                  <a:lnTo>
                    <a:pt x="1238" y="45"/>
                  </a:lnTo>
                  <a:lnTo>
                    <a:pt x="1238" y="45"/>
                  </a:lnTo>
                  <a:lnTo>
                    <a:pt x="1239" y="45"/>
                  </a:lnTo>
                  <a:lnTo>
                    <a:pt x="1241" y="45"/>
                  </a:lnTo>
                  <a:lnTo>
                    <a:pt x="1242" y="47"/>
                  </a:lnTo>
                  <a:lnTo>
                    <a:pt x="1244" y="49"/>
                  </a:lnTo>
                  <a:lnTo>
                    <a:pt x="1246" y="56"/>
                  </a:lnTo>
                  <a:lnTo>
                    <a:pt x="1250" y="55"/>
                  </a:lnTo>
                  <a:lnTo>
                    <a:pt x="1250" y="56"/>
                  </a:lnTo>
                  <a:lnTo>
                    <a:pt x="1249" y="61"/>
                  </a:lnTo>
                  <a:lnTo>
                    <a:pt x="1246" y="64"/>
                  </a:lnTo>
                  <a:lnTo>
                    <a:pt x="1246" y="66"/>
                  </a:lnTo>
                  <a:lnTo>
                    <a:pt x="1244" y="66"/>
                  </a:lnTo>
                  <a:lnTo>
                    <a:pt x="1244" y="64"/>
                  </a:lnTo>
                  <a:lnTo>
                    <a:pt x="1244" y="63"/>
                  </a:lnTo>
                  <a:lnTo>
                    <a:pt x="1242" y="63"/>
                  </a:lnTo>
                  <a:lnTo>
                    <a:pt x="1239" y="61"/>
                  </a:lnTo>
                  <a:lnTo>
                    <a:pt x="1231" y="58"/>
                  </a:lnTo>
                  <a:lnTo>
                    <a:pt x="1230" y="56"/>
                  </a:lnTo>
                  <a:lnTo>
                    <a:pt x="1230" y="56"/>
                  </a:lnTo>
                  <a:lnTo>
                    <a:pt x="1230" y="58"/>
                  </a:lnTo>
                  <a:lnTo>
                    <a:pt x="1233" y="60"/>
                  </a:lnTo>
                  <a:lnTo>
                    <a:pt x="1236" y="66"/>
                  </a:lnTo>
                  <a:lnTo>
                    <a:pt x="1239" y="64"/>
                  </a:lnTo>
                  <a:lnTo>
                    <a:pt x="1241" y="64"/>
                  </a:lnTo>
                  <a:lnTo>
                    <a:pt x="1242" y="66"/>
                  </a:lnTo>
                  <a:lnTo>
                    <a:pt x="1246" y="67"/>
                  </a:lnTo>
                  <a:lnTo>
                    <a:pt x="1247" y="69"/>
                  </a:lnTo>
                  <a:lnTo>
                    <a:pt x="1246" y="74"/>
                  </a:lnTo>
                  <a:lnTo>
                    <a:pt x="1236" y="82"/>
                  </a:lnTo>
                  <a:lnTo>
                    <a:pt x="1225" y="86"/>
                  </a:lnTo>
                  <a:lnTo>
                    <a:pt x="1220" y="89"/>
                  </a:lnTo>
                  <a:lnTo>
                    <a:pt x="1212" y="91"/>
                  </a:lnTo>
                  <a:lnTo>
                    <a:pt x="1206" y="94"/>
                  </a:lnTo>
                  <a:lnTo>
                    <a:pt x="1200" y="97"/>
                  </a:lnTo>
                  <a:lnTo>
                    <a:pt x="1197" y="99"/>
                  </a:lnTo>
                  <a:lnTo>
                    <a:pt x="1192" y="102"/>
                  </a:lnTo>
                  <a:lnTo>
                    <a:pt x="1192" y="102"/>
                  </a:lnTo>
                  <a:lnTo>
                    <a:pt x="1192" y="104"/>
                  </a:lnTo>
                  <a:lnTo>
                    <a:pt x="1192" y="105"/>
                  </a:lnTo>
                  <a:lnTo>
                    <a:pt x="1190" y="105"/>
                  </a:lnTo>
                  <a:lnTo>
                    <a:pt x="1187" y="108"/>
                  </a:lnTo>
                  <a:lnTo>
                    <a:pt x="1181" y="110"/>
                  </a:lnTo>
                  <a:lnTo>
                    <a:pt x="1168" y="119"/>
                  </a:lnTo>
                  <a:lnTo>
                    <a:pt x="1162" y="121"/>
                  </a:lnTo>
                  <a:lnTo>
                    <a:pt x="1154" y="121"/>
                  </a:lnTo>
                  <a:lnTo>
                    <a:pt x="1153" y="123"/>
                  </a:lnTo>
                  <a:lnTo>
                    <a:pt x="1148" y="127"/>
                  </a:lnTo>
                  <a:lnTo>
                    <a:pt x="1146" y="129"/>
                  </a:lnTo>
                  <a:lnTo>
                    <a:pt x="1138" y="130"/>
                  </a:lnTo>
                  <a:lnTo>
                    <a:pt x="1132" y="140"/>
                  </a:lnTo>
                  <a:lnTo>
                    <a:pt x="1127" y="143"/>
                  </a:lnTo>
                  <a:lnTo>
                    <a:pt x="1124" y="145"/>
                  </a:lnTo>
                  <a:lnTo>
                    <a:pt x="1127" y="145"/>
                  </a:lnTo>
                  <a:lnTo>
                    <a:pt x="1132" y="143"/>
                  </a:lnTo>
                  <a:lnTo>
                    <a:pt x="1137" y="140"/>
                  </a:lnTo>
                  <a:lnTo>
                    <a:pt x="1138" y="138"/>
                  </a:lnTo>
                  <a:lnTo>
                    <a:pt x="1138" y="137"/>
                  </a:lnTo>
                  <a:lnTo>
                    <a:pt x="1140" y="135"/>
                  </a:lnTo>
                  <a:lnTo>
                    <a:pt x="1143" y="135"/>
                  </a:lnTo>
                  <a:lnTo>
                    <a:pt x="1153" y="134"/>
                  </a:lnTo>
                  <a:lnTo>
                    <a:pt x="1156" y="134"/>
                  </a:lnTo>
                  <a:lnTo>
                    <a:pt x="1162" y="134"/>
                  </a:lnTo>
                  <a:lnTo>
                    <a:pt x="1165" y="132"/>
                  </a:lnTo>
                  <a:lnTo>
                    <a:pt x="1167" y="132"/>
                  </a:lnTo>
                  <a:lnTo>
                    <a:pt x="1170" y="130"/>
                  </a:lnTo>
                  <a:lnTo>
                    <a:pt x="1170" y="130"/>
                  </a:lnTo>
                  <a:lnTo>
                    <a:pt x="1173" y="129"/>
                  </a:lnTo>
                  <a:lnTo>
                    <a:pt x="1181" y="127"/>
                  </a:lnTo>
                  <a:lnTo>
                    <a:pt x="1182" y="127"/>
                  </a:lnTo>
                  <a:lnTo>
                    <a:pt x="1184" y="124"/>
                  </a:lnTo>
                  <a:lnTo>
                    <a:pt x="1189" y="126"/>
                  </a:lnTo>
                  <a:lnTo>
                    <a:pt x="1192" y="126"/>
                  </a:lnTo>
                  <a:lnTo>
                    <a:pt x="1200" y="121"/>
                  </a:lnTo>
                  <a:lnTo>
                    <a:pt x="1205" y="119"/>
                  </a:lnTo>
                  <a:lnTo>
                    <a:pt x="1206" y="118"/>
                  </a:lnTo>
                  <a:lnTo>
                    <a:pt x="1206" y="118"/>
                  </a:lnTo>
                  <a:lnTo>
                    <a:pt x="1205" y="116"/>
                  </a:lnTo>
                  <a:lnTo>
                    <a:pt x="1200" y="118"/>
                  </a:lnTo>
                  <a:lnTo>
                    <a:pt x="1195" y="119"/>
                  </a:lnTo>
                  <a:lnTo>
                    <a:pt x="1190" y="118"/>
                  </a:lnTo>
                  <a:lnTo>
                    <a:pt x="1190" y="118"/>
                  </a:lnTo>
                  <a:lnTo>
                    <a:pt x="1189" y="116"/>
                  </a:lnTo>
                  <a:lnTo>
                    <a:pt x="1190" y="113"/>
                  </a:lnTo>
                  <a:lnTo>
                    <a:pt x="1192" y="113"/>
                  </a:lnTo>
                  <a:lnTo>
                    <a:pt x="1195" y="110"/>
                  </a:lnTo>
                  <a:lnTo>
                    <a:pt x="1198" y="110"/>
                  </a:lnTo>
                  <a:lnTo>
                    <a:pt x="1208" y="112"/>
                  </a:lnTo>
                  <a:lnTo>
                    <a:pt x="1209" y="112"/>
                  </a:lnTo>
                  <a:lnTo>
                    <a:pt x="1211" y="108"/>
                  </a:lnTo>
                  <a:lnTo>
                    <a:pt x="1214" y="108"/>
                  </a:lnTo>
                  <a:lnTo>
                    <a:pt x="1216" y="110"/>
                  </a:lnTo>
                  <a:lnTo>
                    <a:pt x="1216" y="110"/>
                  </a:lnTo>
                  <a:lnTo>
                    <a:pt x="1211" y="112"/>
                  </a:lnTo>
                  <a:lnTo>
                    <a:pt x="1212" y="113"/>
                  </a:lnTo>
                  <a:lnTo>
                    <a:pt x="1214" y="115"/>
                  </a:lnTo>
                  <a:lnTo>
                    <a:pt x="1220" y="118"/>
                  </a:lnTo>
                  <a:lnTo>
                    <a:pt x="1225" y="119"/>
                  </a:lnTo>
                  <a:lnTo>
                    <a:pt x="1228" y="118"/>
                  </a:lnTo>
                  <a:lnTo>
                    <a:pt x="1235" y="118"/>
                  </a:lnTo>
                  <a:lnTo>
                    <a:pt x="1235" y="116"/>
                  </a:lnTo>
                  <a:lnTo>
                    <a:pt x="1236" y="115"/>
                  </a:lnTo>
                  <a:lnTo>
                    <a:pt x="1235" y="112"/>
                  </a:lnTo>
                  <a:lnTo>
                    <a:pt x="1236" y="112"/>
                  </a:lnTo>
                  <a:lnTo>
                    <a:pt x="1238" y="113"/>
                  </a:lnTo>
                  <a:lnTo>
                    <a:pt x="1239" y="115"/>
                  </a:lnTo>
                  <a:lnTo>
                    <a:pt x="1242" y="119"/>
                  </a:lnTo>
                  <a:lnTo>
                    <a:pt x="1244" y="121"/>
                  </a:lnTo>
                  <a:lnTo>
                    <a:pt x="1242" y="123"/>
                  </a:lnTo>
                  <a:lnTo>
                    <a:pt x="1239" y="126"/>
                  </a:lnTo>
                  <a:lnTo>
                    <a:pt x="1241" y="127"/>
                  </a:lnTo>
                  <a:lnTo>
                    <a:pt x="1244" y="129"/>
                  </a:lnTo>
                  <a:lnTo>
                    <a:pt x="1244" y="135"/>
                  </a:lnTo>
                  <a:lnTo>
                    <a:pt x="1244" y="137"/>
                  </a:lnTo>
                  <a:lnTo>
                    <a:pt x="1242" y="140"/>
                  </a:lnTo>
                  <a:lnTo>
                    <a:pt x="1241" y="141"/>
                  </a:lnTo>
                  <a:lnTo>
                    <a:pt x="1239" y="143"/>
                  </a:lnTo>
                  <a:lnTo>
                    <a:pt x="1239" y="145"/>
                  </a:lnTo>
                  <a:lnTo>
                    <a:pt x="1239" y="146"/>
                  </a:lnTo>
                  <a:lnTo>
                    <a:pt x="1242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2" y="146"/>
                  </a:lnTo>
                  <a:lnTo>
                    <a:pt x="1241" y="146"/>
                  </a:lnTo>
                  <a:lnTo>
                    <a:pt x="1241" y="143"/>
                  </a:lnTo>
                  <a:lnTo>
                    <a:pt x="1242" y="141"/>
                  </a:lnTo>
                  <a:lnTo>
                    <a:pt x="1244" y="140"/>
                  </a:lnTo>
                  <a:lnTo>
                    <a:pt x="1246" y="137"/>
                  </a:lnTo>
                  <a:lnTo>
                    <a:pt x="1246" y="135"/>
                  </a:lnTo>
                  <a:lnTo>
                    <a:pt x="1246" y="132"/>
                  </a:lnTo>
                  <a:lnTo>
                    <a:pt x="1247" y="130"/>
                  </a:lnTo>
                  <a:lnTo>
                    <a:pt x="1249" y="129"/>
                  </a:lnTo>
                  <a:lnTo>
                    <a:pt x="1249" y="129"/>
                  </a:lnTo>
                  <a:lnTo>
                    <a:pt x="1250" y="129"/>
                  </a:lnTo>
                  <a:lnTo>
                    <a:pt x="1249" y="129"/>
                  </a:lnTo>
                  <a:lnTo>
                    <a:pt x="1247" y="127"/>
                  </a:lnTo>
                  <a:lnTo>
                    <a:pt x="1246" y="126"/>
                  </a:lnTo>
                  <a:lnTo>
                    <a:pt x="1244" y="124"/>
                  </a:lnTo>
                  <a:lnTo>
                    <a:pt x="1250" y="124"/>
                  </a:lnTo>
                  <a:lnTo>
                    <a:pt x="1252" y="123"/>
                  </a:lnTo>
                  <a:lnTo>
                    <a:pt x="1263" y="121"/>
                  </a:lnTo>
                  <a:lnTo>
                    <a:pt x="1271" y="119"/>
                  </a:lnTo>
                  <a:lnTo>
                    <a:pt x="1288" y="119"/>
                  </a:lnTo>
                  <a:lnTo>
                    <a:pt x="1299" y="121"/>
                  </a:lnTo>
                  <a:lnTo>
                    <a:pt x="1317" y="123"/>
                  </a:lnTo>
                  <a:lnTo>
                    <a:pt x="1323" y="124"/>
                  </a:lnTo>
                  <a:lnTo>
                    <a:pt x="1323" y="124"/>
                  </a:lnTo>
                  <a:lnTo>
                    <a:pt x="1323" y="126"/>
                  </a:lnTo>
                  <a:lnTo>
                    <a:pt x="1320" y="126"/>
                  </a:lnTo>
                  <a:lnTo>
                    <a:pt x="1317" y="126"/>
                  </a:lnTo>
                  <a:lnTo>
                    <a:pt x="1315" y="129"/>
                  </a:lnTo>
                  <a:lnTo>
                    <a:pt x="1317" y="132"/>
                  </a:lnTo>
                  <a:lnTo>
                    <a:pt x="1323" y="135"/>
                  </a:lnTo>
                  <a:lnTo>
                    <a:pt x="1331" y="137"/>
                  </a:lnTo>
                  <a:lnTo>
                    <a:pt x="1335" y="138"/>
                  </a:lnTo>
                  <a:lnTo>
                    <a:pt x="1337" y="140"/>
                  </a:lnTo>
                  <a:lnTo>
                    <a:pt x="1346" y="138"/>
                  </a:lnTo>
                  <a:lnTo>
                    <a:pt x="1353" y="140"/>
                  </a:lnTo>
                  <a:lnTo>
                    <a:pt x="1358" y="140"/>
                  </a:lnTo>
                  <a:lnTo>
                    <a:pt x="1364" y="140"/>
                  </a:lnTo>
                  <a:lnTo>
                    <a:pt x="1365" y="140"/>
                  </a:lnTo>
                  <a:lnTo>
                    <a:pt x="1369" y="141"/>
                  </a:lnTo>
                  <a:lnTo>
                    <a:pt x="1372" y="141"/>
                  </a:lnTo>
                  <a:lnTo>
                    <a:pt x="1375" y="141"/>
                  </a:lnTo>
                  <a:lnTo>
                    <a:pt x="1378" y="141"/>
                  </a:lnTo>
                  <a:lnTo>
                    <a:pt x="1378" y="141"/>
                  </a:lnTo>
                  <a:lnTo>
                    <a:pt x="1378" y="140"/>
                  </a:lnTo>
                  <a:lnTo>
                    <a:pt x="1375" y="140"/>
                  </a:lnTo>
                  <a:lnTo>
                    <a:pt x="1375" y="138"/>
                  </a:lnTo>
                  <a:lnTo>
                    <a:pt x="1376" y="138"/>
                  </a:lnTo>
                  <a:lnTo>
                    <a:pt x="1381" y="140"/>
                  </a:lnTo>
                  <a:lnTo>
                    <a:pt x="1384" y="140"/>
                  </a:lnTo>
                  <a:lnTo>
                    <a:pt x="1386" y="138"/>
                  </a:lnTo>
                  <a:lnTo>
                    <a:pt x="1387" y="137"/>
                  </a:lnTo>
                  <a:lnTo>
                    <a:pt x="1389" y="135"/>
                  </a:lnTo>
                  <a:lnTo>
                    <a:pt x="1389" y="134"/>
                  </a:lnTo>
                  <a:lnTo>
                    <a:pt x="1391" y="134"/>
                  </a:lnTo>
                  <a:lnTo>
                    <a:pt x="1391" y="134"/>
                  </a:lnTo>
                  <a:lnTo>
                    <a:pt x="1389" y="130"/>
                  </a:lnTo>
                  <a:lnTo>
                    <a:pt x="1387" y="129"/>
                  </a:lnTo>
                  <a:lnTo>
                    <a:pt x="1387" y="127"/>
                  </a:lnTo>
                  <a:lnTo>
                    <a:pt x="1386" y="126"/>
                  </a:lnTo>
                  <a:lnTo>
                    <a:pt x="1386" y="124"/>
                  </a:lnTo>
                  <a:lnTo>
                    <a:pt x="1387" y="121"/>
                  </a:lnTo>
                  <a:lnTo>
                    <a:pt x="1389" y="119"/>
                  </a:lnTo>
                  <a:lnTo>
                    <a:pt x="1394" y="121"/>
                  </a:lnTo>
                  <a:lnTo>
                    <a:pt x="1395" y="119"/>
                  </a:lnTo>
                  <a:lnTo>
                    <a:pt x="1397" y="118"/>
                  </a:lnTo>
                  <a:lnTo>
                    <a:pt x="1402" y="118"/>
                  </a:lnTo>
                  <a:lnTo>
                    <a:pt x="1405" y="118"/>
                  </a:lnTo>
                  <a:lnTo>
                    <a:pt x="1408" y="118"/>
                  </a:lnTo>
                  <a:lnTo>
                    <a:pt x="1419" y="124"/>
                  </a:lnTo>
                  <a:lnTo>
                    <a:pt x="1419" y="126"/>
                  </a:lnTo>
                  <a:lnTo>
                    <a:pt x="1422" y="126"/>
                  </a:lnTo>
                  <a:lnTo>
                    <a:pt x="1424" y="124"/>
                  </a:lnTo>
                  <a:lnTo>
                    <a:pt x="1427" y="124"/>
                  </a:lnTo>
                  <a:lnTo>
                    <a:pt x="1428" y="123"/>
                  </a:lnTo>
                  <a:lnTo>
                    <a:pt x="1430" y="124"/>
                  </a:lnTo>
                  <a:lnTo>
                    <a:pt x="1430" y="124"/>
                  </a:lnTo>
                  <a:lnTo>
                    <a:pt x="1430" y="126"/>
                  </a:lnTo>
                  <a:lnTo>
                    <a:pt x="1428" y="127"/>
                  </a:lnTo>
                  <a:lnTo>
                    <a:pt x="1430" y="127"/>
                  </a:lnTo>
                  <a:lnTo>
                    <a:pt x="1430" y="127"/>
                  </a:lnTo>
                  <a:lnTo>
                    <a:pt x="1433" y="129"/>
                  </a:lnTo>
                  <a:lnTo>
                    <a:pt x="1438" y="126"/>
                  </a:lnTo>
                  <a:lnTo>
                    <a:pt x="1440" y="124"/>
                  </a:lnTo>
                  <a:lnTo>
                    <a:pt x="1440" y="123"/>
                  </a:lnTo>
                  <a:lnTo>
                    <a:pt x="1451" y="126"/>
                  </a:lnTo>
                  <a:lnTo>
                    <a:pt x="1454" y="126"/>
                  </a:lnTo>
                  <a:lnTo>
                    <a:pt x="1454" y="127"/>
                  </a:lnTo>
                  <a:lnTo>
                    <a:pt x="1454" y="127"/>
                  </a:lnTo>
                  <a:lnTo>
                    <a:pt x="1457" y="129"/>
                  </a:lnTo>
                  <a:lnTo>
                    <a:pt x="1458" y="129"/>
                  </a:lnTo>
                  <a:lnTo>
                    <a:pt x="1458" y="130"/>
                  </a:lnTo>
                  <a:lnTo>
                    <a:pt x="1458" y="130"/>
                  </a:lnTo>
                  <a:lnTo>
                    <a:pt x="1463" y="130"/>
                  </a:lnTo>
                  <a:lnTo>
                    <a:pt x="1465" y="132"/>
                  </a:lnTo>
                  <a:lnTo>
                    <a:pt x="1466" y="134"/>
                  </a:lnTo>
                  <a:lnTo>
                    <a:pt x="1466" y="135"/>
                  </a:lnTo>
                  <a:lnTo>
                    <a:pt x="1468" y="135"/>
                  </a:lnTo>
                  <a:lnTo>
                    <a:pt x="1469" y="135"/>
                  </a:lnTo>
                  <a:lnTo>
                    <a:pt x="1469" y="135"/>
                  </a:lnTo>
                  <a:lnTo>
                    <a:pt x="1469" y="137"/>
                  </a:lnTo>
                  <a:lnTo>
                    <a:pt x="1466" y="140"/>
                  </a:lnTo>
                  <a:lnTo>
                    <a:pt x="1465" y="140"/>
                  </a:lnTo>
                  <a:lnTo>
                    <a:pt x="1463" y="141"/>
                  </a:lnTo>
                  <a:lnTo>
                    <a:pt x="1463" y="141"/>
                  </a:lnTo>
                  <a:lnTo>
                    <a:pt x="1469" y="141"/>
                  </a:lnTo>
                  <a:lnTo>
                    <a:pt x="1473" y="145"/>
                  </a:lnTo>
                  <a:lnTo>
                    <a:pt x="1473" y="146"/>
                  </a:lnTo>
                  <a:lnTo>
                    <a:pt x="1469" y="148"/>
                  </a:lnTo>
                  <a:lnTo>
                    <a:pt x="1466" y="149"/>
                  </a:lnTo>
                  <a:lnTo>
                    <a:pt x="1463" y="151"/>
                  </a:lnTo>
                  <a:lnTo>
                    <a:pt x="1462" y="151"/>
                  </a:lnTo>
                  <a:lnTo>
                    <a:pt x="1460" y="151"/>
                  </a:lnTo>
                  <a:lnTo>
                    <a:pt x="1462" y="152"/>
                  </a:lnTo>
                  <a:lnTo>
                    <a:pt x="1469" y="152"/>
                  </a:lnTo>
                  <a:lnTo>
                    <a:pt x="1473" y="154"/>
                  </a:lnTo>
                  <a:lnTo>
                    <a:pt x="1474" y="157"/>
                  </a:lnTo>
                  <a:lnTo>
                    <a:pt x="1474" y="162"/>
                  </a:lnTo>
                  <a:lnTo>
                    <a:pt x="1473" y="164"/>
                  </a:lnTo>
                  <a:lnTo>
                    <a:pt x="1468" y="164"/>
                  </a:lnTo>
                  <a:lnTo>
                    <a:pt x="1462" y="159"/>
                  </a:lnTo>
                  <a:lnTo>
                    <a:pt x="1457" y="157"/>
                  </a:lnTo>
                  <a:lnTo>
                    <a:pt x="1451" y="154"/>
                  </a:lnTo>
                  <a:lnTo>
                    <a:pt x="1451" y="154"/>
                  </a:lnTo>
                  <a:lnTo>
                    <a:pt x="1452" y="157"/>
                  </a:lnTo>
                  <a:lnTo>
                    <a:pt x="1454" y="159"/>
                  </a:lnTo>
                  <a:lnTo>
                    <a:pt x="1460" y="164"/>
                  </a:lnTo>
                  <a:lnTo>
                    <a:pt x="1468" y="173"/>
                  </a:lnTo>
                  <a:lnTo>
                    <a:pt x="1469" y="171"/>
                  </a:lnTo>
                  <a:lnTo>
                    <a:pt x="1469" y="170"/>
                  </a:lnTo>
                  <a:lnTo>
                    <a:pt x="1471" y="170"/>
                  </a:lnTo>
                  <a:lnTo>
                    <a:pt x="1471" y="167"/>
                  </a:lnTo>
                  <a:lnTo>
                    <a:pt x="1471" y="168"/>
                  </a:lnTo>
                  <a:lnTo>
                    <a:pt x="1473" y="170"/>
                  </a:lnTo>
                  <a:lnTo>
                    <a:pt x="1476" y="173"/>
                  </a:lnTo>
                  <a:lnTo>
                    <a:pt x="1473" y="173"/>
                  </a:lnTo>
                  <a:lnTo>
                    <a:pt x="1468" y="173"/>
                  </a:lnTo>
                  <a:lnTo>
                    <a:pt x="1466" y="175"/>
                  </a:lnTo>
                  <a:lnTo>
                    <a:pt x="1468" y="176"/>
                  </a:lnTo>
                  <a:lnTo>
                    <a:pt x="1471" y="176"/>
                  </a:lnTo>
                  <a:lnTo>
                    <a:pt x="1471" y="179"/>
                  </a:lnTo>
                  <a:lnTo>
                    <a:pt x="1474" y="182"/>
                  </a:lnTo>
                  <a:lnTo>
                    <a:pt x="1479" y="189"/>
                  </a:lnTo>
                  <a:lnTo>
                    <a:pt x="1484" y="190"/>
                  </a:lnTo>
                  <a:lnTo>
                    <a:pt x="1487" y="193"/>
                  </a:lnTo>
                  <a:lnTo>
                    <a:pt x="1492" y="195"/>
                  </a:lnTo>
                  <a:lnTo>
                    <a:pt x="1493" y="195"/>
                  </a:lnTo>
                  <a:lnTo>
                    <a:pt x="1495" y="193"/>
                  </a:lnTo>
                  <a:lnTo>
                    <a:pt x="1495" y="193"/>
                  </a:lnTo>
                  <a:lnTo>
                    <a:pt x="1496" y="198"/>
                  </a:lnTo>
                  <a:lnTo>
                    <a:pt x="1498" y="200"/>
                  </a:lnTo>
                  <a:lnTo>
                    <a:pt x="1499" y="200"/>
                  </a:lnTo>
                  <a:lnTo>
                    <a:pt x="1501" y="198"/>
                  </a:lnTo>
                  <a:lnTo>
                    <a:pt x="1504" y="197"/>
                  </a:lnTo>
                  <a:lnTo>
                    <a:pt x="1506" y="195"/>
                  </a:lnTo>
                  <a:lnTo>
                    <a:pt x="1509" y="190"/>
                  </a:lnTo>
                  <a:lnTo>
                    <a:pt x="1510" y="187"/>
                  </a:lnTo>
                  <a:lnTo>
                    <a:pt x="1512" y="186"/>
                  </a:lnTo>
                  <a:lnTo>
                    <a:pt x="1512" y="184"/>
                  </a:lnTo>
                  <a:lnTo>
                    <a:pt x="1512" y="182"/>
                  </a:lnTo>
                  <a:lnTo>
                    <a:pt x="1514" y="179"/>
                  </a:lnTo>
                  <a:lnTo>
                    <a:pt x="1515" y="176"/>
                  </a:lnTo>
                  <a:lnTo>
                    <a:pt x="1517" y="173"/>
                  </a:lnTo>
                  <a:lnTo>
                    <a:pt x="1520" y="168"/>
                  </a:lnTo>
                  <a:lnTo>
                    <a:pt x="1522" y="168"/>
                  </a:lnTo>
                  <a:lnTo>
                    <a:pt x="1522" y="170"/>
                  </a:lnTo>
                  <a:lnTo>
                    <a:pt x="1523" y="171"/>
                  </a:lnTo>
                  <a:lnTo>
                    <a:pt x="1523" y="171"/>
                  </a:lnTo>
                  <a:lnTo>
                    <a:pt x="1525" y="173"/>
                  </a:lnTo>
                  <a:lnTo>
                    <a:pt x="1528" y="176"/>
                  </a:lnTo>
                  <a:lnTo>
                    <a:pt x="1533" y="179"/>
                  </a:lnTo>
                  <a:lnTo>
                    <a:pt x="1536" y="181"/>
                  </a:lnTo>
                  <a:lnTo>
                    <a:pt x="1542" y="182"/>
                  </a:lnTo>
                  <a:lnTo>
                    <a:pt x="1551" y="182"/>
                  </a:lnTo>
                  <a:lnTo>
                    <a:pt x="1553" y="181"/>
                  </a:lnTo>
                  <a:lnTo>
                    <a:pt x="1556" y="179"/>
                  </a:lnTo>
                  <a:lnTo>
                    <a:pt x="1561" y="178"/>
                  </a:lnTo>
                  <a:lnTo>
                    <a:pt x="1564" y="176"/>
                  </a:lnTo>
                  <a:lnTo>
                    <a:pt x="1569" y="176"/>
                  </a:lnTo>
                  <a:lnTo>
                    <a:pt x="1570" y="176"/>
                  </a:lnTo>
                  <a:lnTo>
                    <a:pt x="1575" y="178"/>
                  </a:lnTo>
                  <a:lnTo>
                    <a:pt x="1586" y="181"/>
                  </a:lnTo>
                  <a:lnTo>
                    <a:pt x="1589" y="182"/>
                  </a:lnTo>
                  <a:lnTo>
                    <a:pt x="1591" y="184"/>
                  </a:lnTo>
                  <a:lnTo>
                    <a:pt x="1594" y="187"/>
                  </a:lnTo>
                  <a:lnTo>
                    <a:pt x="1596" y="189"/>
                  </a:lnTo>
                  <a:lnTo>
                    <a:pt x="1597" y="189"/>
                  </a:lnTo>
                  <a:lnTo>
                    <a:pt x="1599" y="189"/>
                  </a:lnTo>
                  <a:lnTo>
                    <a:pt x="1599" y="189"/>
                  </a:lnTo>
                  <a:lnTo>
                    <a:pt x="1597" y="187"/>
                  </a:lnTo>
                  <a:lnTo>
                    <a:pt x="1596" y="187"/>
                  </a:lnTo>
                  <a:lnTo>
                    <a:pt x="1599" y="186"/>
                  </a:lnTo>
                  <a:lnTo>
                    <a:pt x="1599" y="186"/>
                  </a:lnTo>
                  <a:lnTo>
                    <a:pt x="1600" y="184"/>
                  </a:lnTo>
                  <a:lnTo>
                    <a:pt x="1604" y="184"/>
                  </a:lnTo>
                  <a:lnTo>
                    <a:pt x="1600" y="182"/>
                  </a:lnTo>
                  <a:lnTo>
                    <a:pt x="1599" y="182"/>
                  </a:lnTo>
                  <a:lnTo>
                    <a:pt x="1597" y="182"/>
                  </a:lnTo>
                  <a:lnTo>
                    <a:pt x="1597" y="181"/>
                  </a:lnTo>
                  <a:lnTo>
                    <a:pt x="1599" y="181"/>
                  </a:lnTo>
                  <a:lnTo>
                    <a:pt x="1599" y="179"/>
                  </a:lnTo>
                  <a:lnTo>
                    <a:pt x="1600" y="178"/>
                  </a:lnTo>
                  <a:lnTo>
                    <a:pt x="1602" y="176"/>
                  </a:lnTo>
                  <a:lnTo>
                    <a:pt x="1604" y="176"/>
                  </a:lnTo>
                  <a:lnTo>
                    <a:pt x="1607" y="178"/>
                  </a:lnTo>
                  <a:lnTo>
                    <a:pt x="1608" y="176"/>
                  </a:lnTo>
                  <a:lnTo>
                    <a:pt x="1610" y="176"/>
                  </a:lnTo>
                  <a:lnTo>
                    <a:pt x="1613" y="178"/>
                  </a:lnTo>
                  <a:lnTo>
                    <a:pt x="1616" y="181"/>
                  </a:lnTo>
                  <a:lnTo>
                    <a:pt x="1618" y="181"/>
                  </a:lnTo>
                  <a:lnTo>
                    <a:pt x="1622" y="179"/>
                  </a:lnTo>
                  <a:lnTo>
                    <a:pt x="1627" y="179"/>
                  </a:lnTo>
                  <a:lnTo>
                    <a:pt x="1627" y="178"/>
                  </a:lnTo>
                  <a:lnTo>
                    <a:pt x="1622" y="175"/>
                  </a:lnTo>
                  <a:lnTo>
                    <a:pt x="1624" y="168"/>
                  </a:lnTo>
                  <a:lnTo>
                    <a:pt x="1621" y="168"/>
                  </a:lnTo>
                  <a:lnTo>
                    <a:pt x="1618" y="167"/>
                  </a:lnTo>
                  <a:lnTo>
                    <a:pt x="1622" y="165"/>
                  </a:lnTo>
                  <a:lnTo>
                    <a:pt x="1626" y="162"/>
                  </a:lnTo>
                  <a:lnTo>
                    <a:pt x="1627" y="162"/>
                  </a:lnTo>
                  <a:lnTo>
                    <a:pt x="1630" y="160"/>
                  </a:lnTo>
                  <a:lnTo>
                    <a:pt x="1629" y="160"/>
                  </a:lnTo>
                  <a:lnTo>
                    <a:pt x="1622" y="160"/>
                  </a:lnTo>
                  <a:lnTo>
                    <a:pt x="1621" y="160"/>
                  </a:lnTo>
                  <a:lnTo>
                    <a:pt x="1619" y="162"/>
                  </a:lnTo>
                  <a:lnTo>
                    <a:pt x="1616" y="162"/>
                  </a:lnTo>
                  <a:lnTo>
                    <a:pt x="1615" y="159"/>
                  </a:lnTo>
                  <a:lnTo>
                    <a:pt x="1615" y="157"/>
                  </a:lnTo>
                  <a:lnTo>
                    <a:pt x="1619" y="152"/>
                  </a:lnTo>
                  <a:lnTo>
                    <a:pt x="1622" y="152"/>
                  </a:lnTo>
                  <a:lnTo>
                    <a:pt x="1633" y="152"/>
                  </a:lnTo>
                  <a:lnTo>
                    <a:pt x="1638" y="151"/>
                  </a:lnTo>
                  <a:lnTo>
                    <a:pt x="1643" y="149"/>
                  </a:lnTo>
                  <a:lnTo>
                    <a:pt x="1641" y="149"/>
                  </a:lnTo>
                  <a:lnTo>
                    <a:pt x="1641" y="146"/>
                  </a:lnTo>
                  <a:lnTo>
                    <a:pt x="1637" y="143"/>
                  </a:lnTo>
                  <a:lnTo>
                    <a:pt x="1637" y="141"/>
                  </a:lnTo>
                  <a:lnTo>
                    <a:pt x="1638" y="141"/>
                  </a:lnTo>
                  <a:lnTo>
                    <a:pt x="1640" y="141"/>
                  </a:lnTo>
                  <a:lnTo>
                    <a:pt x="1646" y="143"/>
                  </a:lnTo>
                  <a:lnTo>
                    <a:pt x="1649" y="145"/>
                  </a:lnTo>
                  <a:lnTo>
                    <a:pt x="1657" y="146"/>
                  </a:lnTo>
                  <a:lnTo>
                    <a:pt x="1678" y="146"/>
                  </a:lnTo>
                  <a:lnTo>
                    <a:pt x="1681" y="148"/>
                  </a:lnTo>
                  <a:lnTo>
                    <a:pt x="1690" y="148"/>
                  </a:lnTo>
                  <a:lnTo>
                    <a:pt x="1693" y="149"/>
                  </a:lnTo>
                  <a:lnTo>
                    <a:pt x="1703" y="151"/>
                  </a:lnTo>
                  <a:lnTo>
                    <a:pt x="1708" y="151"/>
                  </a:lnTo>
                  <a:lnTo>
                    <a:pt x="1711" y="152"/>
                  </a:lnTo>
                  <a:lnTo>
                    <a:pt x="1715" y="152"/>
                  </a:lnTo>
                  <a:lnTo>
                    <a:pt x="1719" y="154"/>
                  </a:lnTo>
                  <a:lnTo>
                    <a:pt x="1717" y="156"/>
                  </a:lnTo>
                  <a:lnTo>
                    <a:pt x="1706" y="156"/>
                  </a:lnTo>
                  <a:lnTo>
                    <a:pt x="1703" y="156"/>
                  </a:lnTo>
                  <a:lnTo>
                    <a:pt x="1698" y="156"/>
                  </a:lnTo>
                  <a:lnTo>
                    <a:pt x="1697" y="156"/>
                  </a:lnTo>
                  <a:lnTo>
                    <a:pt x="1693" y="157"/>
                  </a:lnTo>
                  <a:lnTo>
                    <a:pt x="1690" y="159"/>
                  </a:lnTo>
                  <a:lnTo>
                    <a:pt x="1687" y="159"/>
                  </a:lnTo>
                  <a:lnTo>
                    <a:pt x="1690" y="160"/>
                  </a:lnTo>
                  <a:lnTo>
                    <a:pt x="1692" y="160"/>
                  </a:lnTo>
                  <a:lnTo>
                    <a:pt x="1700" y="159"/>
                  </a:lnTo>
                  <a:lnTo>
                    <a:pt x="1723" y="157"/>
                  </a:lnTo>
                  <a:lnTo>
                    <a:pt x="1726" y="157"/>
                  </a:lnTo>
                  <a:lnTo>
                    <a:pt x="1726" y="159"/>
                  </a:lnTo>
                  <a:lnTo>
                    <a:pt x="1723" y="162"/>
                  </a:lnTo>
                  <a:lnTo>
                    <a:pt x="1720" y="165"/>
                  </a:lnTo>
                  <a:lnTo>
                    <a:pt x="1715" y="167"/>
                  </a:lnTo>
                  <a:lnTo>
                    <a:pt x="1714" y="167"/>
                  </a:lnTo>
                  <a:lnTo>
                    <a:pt x="1717" y="162"/>
                  </a:lnTo>
                  <a:lnTo>
                    <a:pt x="1717" y="162"/>
                  </a:lnTo>
                  <a:lnTo>
                    <a:pt x="1715" y="162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09" y="164"/>
                  </a:lnTo>
                  <a:lnTo>
                    <a:pt x="1711" y="165"/>
                  </a:lnTo>
                  <a:lnTo>
                    <a:pt x="1711" y="167"/>
                  </a:lnTo>
                  <a:lnTo>
                    <a:pt x="1706" y="168"/>
                  </a:lnTo>
                  <a:lnTo>
                    <a:pt x="1704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70"/>
                  </a:lnTo>
                  <a:lnTo>
                    <a:pt x="1701" y="170"/>
                  </a:lnTo>
                  <a:lnTo>
                    <a:pt x="1700" y="171"/>
                  </a:lnTo>
                  <a:lnTo>
                    <a:pt x="1700" y="173"/>
                  </a:lnTo>
                  <a:lnTo>
                    <a:pt x="1701" y="173"/>
                  </a:lnTo>
                  <a:lnTo>
                    <a:pt x="1703" y="175"/>
                  </a:lnTo>
                  <a:lnTo>
                    <a:pt x="1711" y="173"/>
                  </a:lnTo>
                  <a:lnTo>
                    <a:pt x="1715" y="171"/>
                  </a:lnTo>
                  <a:lnTo>
                    <a:pt x="1720" y="168"/>
                  </a:lnTo>
                  <a:lnTo>
                    <a:pt x="1726" y="160"/>
                  </a:lnTo>
                  <a:lnTo>
                    <a:pt x="1731" y="157"/>
                  </a:lnTo>
                  <a:lnTo>
                    <a:pt x="1733" y="157"/>
                  </a:lnTo>
                  <a:lnTo>
                    <a:pt x="1734" y="157"/>
                  </a:lnTo>
                  <a:lnTo>
                    <a:pt x="1749" y="157"/>
                  </a:lnTo>
                  <a:lnTo>
                    <a:pt x="1756" y="159"/>
                  </a:lnTo>
                  <a:lnTo>
                    <a:pt x="1764" y="162"/>
                  </a:lnTo>
                  <a:lnTo>
                    <a:pt x="1769" y="164"/>
                  </a:lnTo>
                  <a:lnTo>
                    <a:pt x="1772" y="167"/>
                  </a:lnTo>
                  <a:lnTo>
                    <a:pt x="1772" y="167"/>
                  </a:lnTo>
                  <a:lnTo>
                    <a:pt x="1772" y="168"/>
                  </a:lnTo>
                  <a:lnTo>
                    <a:pt x="1771" y="170"/>
                  </a:lnTo>
                  <a:lnTo>
                    <a:pt x="1761" y="170"/>
                  </a:lnTo>
                  <a:lnTo>
                    <a:pt x="1758" y="171"/>
                  </a:lnTo>
                  <a:lnTo>
                    <a:pt x="1756" y="171"/>
                  </a:lnTo>
                  <a:lnTo>
                    <a:pt x="1756" y="173"/>
                  </a:lnTo>
                  <a:lnTo>
                    <a:pt x="1756" y="173"/>
                  </a:lnTo>
                  <a:lnTo>
                    <a:pt x="1756" y="175"/>
                  </a:lnTo>
                  <a:lnTo>
                    <a:pt x="1761" y="175"/>
                  </a:lnTo>
                  <a:lnTo>
                    <a:pt x="1764" y="175"/>
                  </a:lnTo>
                  <a:lnTo>
                    <a:pt x="1771" y="176"/>
                  </a:lnTo>
                  <a:lnTo>
                    <a:pt x="1771" y="178"/>
                  </a:lnTo>
                  <a:lnTo>
                    <a:pt x="1772" y="179"/>
                  </a:lnTo>
                  <a:lnTo>
                    <a:pt x="1772" y="179"/>
                  </a:lnTo>
                  <a:lnTo>
                    <a:pt x="1780" y="179"/>
                  </a:lnTo>
                  <a:lnTo>
                    <a:pt x="1782" y="179"/>
                  </a:lnTo>
                  <a:lnTo>
                    <a:pt x="1782" y="181"/>
                  </a:lnTo>
                  <a:lnTo>
                    <a:pt x="1780" y="182"/>
                  </a:lnTo>
                  <a:lnTo>
                    <a:pt x="1777" y="184"/>
                  </a:lnTo>
                  <a:lnTo>
                    <a:pt x="1774" y="187"/>
                  </a:lnTo>
                  <a:lnTo>
                    <a:pt x="1775" y="186"/>
                  </a:lnTo>
                  <a:lnTo>
                    <a:pt x="1783" y="182"/>
                  </a:lnTo>
                  <a:lnTo>
                    <a:pt x="1786" y="182"/>
                  </a:lnTo>
                  <a:lnTo>
                    <a:pt x="1788" y="182"/>
                  </a:lnTo>
                  <a:lnTo>
                    <a:pt x="1794" y="186"/>
                  </a:lnTo>
                  <a:lnTo>
                    <a:pt x="1797" y="187"/>
                  </a:lnTo>
                  <a:lnTo>
                    <a:pt x="1802" y="192"/>
                  </a:lnTo>
                  <a:lnTo>
                    <a:pt x="1801" y="192"/>
                  </a:lnTo>
                  <a:lnTo>
                    <a:pt x="1797" y="193"/>
                  </a:lnTo>
                  <a:lnTo>
                    <a:pt x="1808" y="197"/>
                  </a:lnTo>
                  <a:lnTo>
                    <a:pt x="1813" y="197"/>
                  </a:lnTo>
                  <a:lnTo>
                    <a:pt x="1823" y="195"/>
                  </a:lnTo>
                  <a:lnTo>
                    <a:pt x="1827" y="195"/>
                  </a:lnTo>
                  <a:lnTo>
                    <a:pt x="1835" y="193"/>
                  </a:lnTo>
                  <a:lnTo>
                    <a:pt x="1845" y="192"/>
                  </a:lnTo>
                  <a:lnTo>
                    <a:pt x="1853" y="192"/>
                  </a:lnTo>
                  <a:lnTo>
                    <a:pt x="1857" y="190"/>
                  </a:lnTo>
                  <a:lnTo>
                    <a:pt x="1868" y="190"/>
                  </a:lnTo>
                  <a:lnTo>
                    <a:pt x="1879" y="190"/>
                  </a:lnTo>
                  <a:lnTo>
                    <a:pt x="1889" y="192"/>
                  </a:lnTo>
                  <a:lnTo>
                    <a:pt x="1898" y="193"/>
                  </a:lnTo>
                  <a:lnTo>
                    <a:pt x="1908" y="198"/>
                  </a:lnTo>
                  <a:lnTo>
                    <a:pt x="1913" y="201"/>
                  </a:lnTo>
                  <a:lnTo>
                    <a:pt x="1914" y="203"/>
                  </a:lnTo>
                  <a:lnTo>
                    <a:pt x="1916" y="206"/>
                  </a:lnTo>
                  <a:lnTo>
                    <a:pt x="1916" y="208"/>
                  </a:lnTo>
                  <a:lnTo>
                    <a:pt x="1917" y="211"/>
                  </a:lnTo>
                  <a:lnTo>
                    <a:pt x="1916" y="212"/>
                  </a:lnTo>
                  <a:lnTo>
                    <a:pt x="1916" y="214"/>
                  </a:lnTo>
                  <a:lnTo>
                    <a:pt x="1914" y="217"/>
                  </a:lnTo>
                  <a:lnTo>
                    <a:pt x="1914" y="219"/>
                  </a:lnTo>
                  <a:lnTo>
                    <a:pt x="1913" y="222"/>
                  </a:lnTo>
                  <a:lnTo>
                    <a:pt x="1914" y="225"/>
                  </a:lnTo>
                  <a:lnTo>
                    <a:pt x="1919" y="225"/>
                  </a:lnTo>
                  <a:lnTo>
                    <a:pt x="1927" y="228"/>
                  </a:lnTo>
                  <a:lnTo>
                    <a:pt x="1930" y="228"/>
                  </a:lnTo>
                  <a:lnTo>
                    <a:pt x="1930" y="233"/>
                  </a:lnTo>
                  <a:lnTo>
                    <a:pt x="1931" y="236"/>
                  </a:lnTo>
                  <a:lnTo>
                    <a:pt x="1931" y="242"/>
                  </a:lnTo>
                  <a:lnTo>
                    <a:pt x="1933" y="244"/>
                  </a:lnTo>
                  <a:lnTo>
                    <a:pt x="1936" y="245"/>
                  </a:lnTo>
                  <a:lnTo>
                    <a:pt x="1936" y="247"/>
                  </a:lnTo>
                  <a:lnTo>
                    <a:pt x="1933" y="253"/>
                  </a:lnTo>
                  <a:lnTo>
                    <a:pt x="1931" y="255"/>
                  </a:lnTo>
                  <a:lnTo>
                    <a:pt x="1928" y="256"/>
                  </a:lnTo>
                  <a:lnTo>
                    <a:pt x="1933" y="255"/>
                  </a:lnTo>
                  <a:lnTo>
                    <a:pt x="1935" y="253"/>
                  </a:lnTo>
                  <a:lnTo>
                    <a:pt x="1936" y="249"/>
                  </a:lnTo>
                  <a:lnTo>
                    <a:pt x="1938" y="249"/>
                  </a:lnTo>
                  <a:lnTo>
                    <a:pt x="1939" y="247"/>
                  </a:lnTo>
                  <a:lnTo>
                    <a:pt x="1939" y="242"/>
                  </a:lnTo>
                  <a:lnTo>
                    <a:pt x="1938" y="239"/>
                  </a:lnTo>
                  <a:lnTo>
                    <a:pt x="1938" y="236"/>
                  </a:lnTo>
                  <a:lnTo>
                    <a:pt x="1939" y="234"/>
                  </a:lnTo>
                  <a:lnTo>
                    <a:pt x="1944" y="230"/>
                  </a:lnTo>
                  <a:lnTo>
                    <a:pt x="1947" y="228"/>
                  </a:lnTo>
                  <a:lnTo>
                    <a:pt x="1950" y="228"/>
                  </a:lnTo>
                  <a:lnTo>
                    <a:pt x="1960" y="227"/>
                  </a:lnTo>
                  <a:lnTo>
                    <a:pt x="1963" y="227"/>
                  </a:lnTo>
                  <a:lnTo>
                    <a:pt x="1968" y="227"/>
                  </a:lnTo>
                  <a:lnTo>
                    <a:pt x="1971" y="227"/>
                  </a:lnTo>
                  <a:lnTo>
                    <a:pt x="1974" y="225"/>
                  </a:lnTo>
                  <a:lnTo>
                    <a:pt x="1977" y="227"/>
                  </a:lnTo>
                  <a:lnTo>
                    <a:pt x="1982" y="228"/>
                  </a:lnTo>
                  <a:lnTo>
                    <a:pt x="1999" y="230"/>
                  </a:lnTo>
                  <a:lnTo>
                    <a:pt x="2002" y="230"/>
                  </a:lnTo>
                  <a:lnTo>
                    <a:pt x="2015" y="231"/>
                  </a:lnTo>
                  <a:lnTo>
                    <a:pt x="2017" y="231"/>
                  </a:lnTo>
                  <a:lnTo>
                    <a:pt x="2018" y="230"/>
                  </a:lnTo>
                  <a:lnTo>
                    <a:pt x="2028" y="225"/>
                  </a:lnTo>
                  <a:lnTo>
                    <a:pt x="2031" y="225"/>
                  </a:lnTo>
                  <a:lnTo>
                    <a:pt x="2031" y="227"/>
                  </a:lnTo>
                  <a:lnTo>
                    <a:pt x="2032" y="228"/>
                  </a:lnTo>
                  <a:lnTo>
                    <a:pt x="2034" y="230"/>
                  </a:lnTo>
                  <a:lnTo>
                    <a:pt x="2036" y="233"/>
                  </a:lnTo>
                  <a:lnTo>
                    <a:pt x="2037" y="238"/>
                  </a:lnTo>
                  <a:lnTo>
                    <a:pt x="2039" y="238"/>
                  </a:lnTo>
                  <a:lnTo>
                    <a:pt x="2040" y="239"/>
                  </a:lnTo>
                  <a:lnTo>
                    <a:pt x="2047" y="241"/>
                  </a:lnTo>
                  <a:lnTo>
                    <a:pt x="2051" y="242"/>
                  </a:lnTo>
                  <a:lnTo>
                    <a:pt x="2053" y="247"/>
                  </a:lnTo>
                  <a:lnTo>
                    <a:pt x="2056" y="250"/>
                  </a:lnTo>
                  <a:lnTo>
                    <a:pt x="2062" y="250"/>
                  </a:lnTo>
                  <a:lnTo>
                    <a:pt x="2069" y="249"/>
                  </a:lnTo>
                  <a:lnTo>
                    <a:pt x="2075" y="244"/>
                  </a:lnTo>
                  <a:lnTo>
                    <a:pt x="2075" y="241"/>
                  </a:lnTo>
                  <a:lnTo>
                    <a:pt x="2073" y="238"/>
                  </a:lnTo>
                  <a:lnTo>
                    <a:pt x="2072" y="234"/>
                  </a:lnTo>
                  <a:lnTo>
                    <a:pt x="2070" y="230"/>
                  </a:lnTo>
                  <a:lnTo>
                    <a:pt x="2064" y="228"/>
                  </a:lnTo>
                  <a:lnTo>
                    <a:pt x="2064" y="227"/>
                  </a:lnTo>
                  <a:lnTo>
                    <a:pt x="2067" y="225"/>
                  </a:lnTo>
                  <a:lnTo>
                    <a:pt x="2069" y="222"/>
                  </a:lnTo>
                  <a:lnTo>
                    <a:pt x="2069" y="220"/>
                  </a:lnTo>
                  <a:lnTo>
                    <a:pt x="2069" y="216"/>
                  </a:lnTo>
                  <a:lnTo>
                    <a:pt x="2073" y="216"/>
                  </a:lnTo>
                  <a:lnTo>
                    <a:pt x="2080" y="217"/>
                  </a:lnTo>
                  <a:lnTo>
                    <a:pt x="2089" y="219"/>
                  </a:lnTo>
                  <a:lnTo>
                    <a:pt x="2099" y="220"/>
                  </a:lnTo>
                  <a:lnTo>
                    <a:pt x="2103" y="220"/>
                  </a:lnTo>
                  <a:lnTo>
                    <a:pt x="2105" y="222"/>
                  </a:lnTo>
                  <a:lnTo>
                    <a:pt x="2108" y="223"/>
                  </a:lnTo>
                  <a:lnTo>
                    <a:pt x="2110" y="220"/>
                  </a:lnTo>
                  <a:lnTo>
                    <a:pt x="2111" y="220"/>
                  </a:lnTo>
                  <a:lnTo>
                    <a:pt x="2116" y="222"/>
                  </a:lnTo>
                  <a:lnTo>
                    <a:pt x="2118" y="222"/>
                  </a:lnTo>
                  <a:lnTo>
                    <a:pt x="2124" y="222"/>
                  </a:lnTo>
                  <a:lnTo>
                    <a:pt x="2130" y="222"/>
                  </a:lnTo>
                  <a:lnTo>
                    <a:pt x="2138" y="222"/>
                  </a:lnTo>
                  <a:lnTo>
                    <a:pt x="2144" y="222"/>
                  </a:lnTo>
                  <a:lnTo>
                    <a:pt x="2148" y="222"/>
                  </a:lnTo>
                  <a:lnTo>
                    <a:pt x="2149" y="222"/>
                  </a:lnTo>
                  <a:lnTo>
                    <a:pt x="2154" y="225"/>
                  </a:lnTo>
                  <a:lnTo>
                    <a:pt x="2162" y="228"/>
                  </a:lnTo>
                  <a:lnTo>
                    <a:pt x="2168" y="228"/>
                  </a:lnTo>
                  <a:lnTo>
                    <a:pt x="2176" y="231"/>
                  </a:lnTo>
                  <a:lnTo>
                    <a:pt x="2184" y="233"/>
                  </a:lnTo>
                  <a:lnTo>
                    <a:pt x="2189" y="234"/>
                  </a:lnTo>
                  <a:lnTo>
                    <a:pt x="2190" y="234"/>
                  </a:lnTo>
                  <a:lnTo>
                    <a:pt x="2190" y="236"/>
                  </a:lnTo>
                  <a:lnTo>
                    <a:pt x="2190" y="236"/>
                  </a:lnTo>
                  <a:lnTo>
                    <a:pt x="2195" y="238"/>
                  </a:lnTo>
                  <a:lnTo>
                    <a:pt x="2204" y="244"/>
                  </a:lnTo>
                  <a:lnTo>
                    <a:pt x="2206" y="245"/>
                  </a:lnTo>
                  <a:lnTo>
                    <a:pt x="2209" y="245"/>
                  </a:lnTo>
                  <a:lnTo>
                    <a:pt x="2212" y="247"/>
                  </a:lnTo>
                  <a:lnTo>
                    <a:pt x="2212" y="247"/>
                  </a:lnTo>
                  <a:lnTo>
                    <a:pt x="2214" y="247"/>
                  </a:lnTo>
                  <a:lnTo>
                    <a:pt x="2215" y="249"/>
                  </a:lnTo>
                  <a:lnTo>
                    <a:pt x="2217" y="249"/>
                  </a:lnTo>
                  <a:lnTo>
                    <a:pt x="2222" y="250"/>
                  </a:lnTo>
                  <a:lnTo>
                    <a:pt x="2225" y="252"/>
                  </a:lnTo>
                  <a:lnTo>
                    <a:pt x="2226" y="255"/>
                  </a:lnTo>
                  <a:lnTo>
                    <a:pt x="2226" y="255"/>
                  </a:lnTo>
                  <a:lnTo>
                    <a:pt x="2223" y="253"/>
                  </a:lnTo>
                  <a:lnTo>
                    <a:pt x="2225" y="255"/>
                  </a:lnTo>
                  <a:lnTo>
                    <a:pt x="2225" y="256"/>
                  </a:lnTo>
                  <a:lnTo>
                    <a:pt x="2228" y="256"/>
                  </a:lnTo>
                  <a:lnTo>
                    <a:pt x="2231" y="258"/>
                  </a:lnTo>
                  <a:lnTo>
                    <a:pt x="2233" y="258"/>
                  </a:lnTo>
                  <a:lnTo>
                    <a:pt x="2234" y="260"/>
                  </a:lnTo>
                  <a:lnTo>
                    <a:pt x="2234" y="261"/>
                  </a:lnTo>
                  <a:lnTo>
                    <a:pt x="2234" y="263"/>
                  </a:lnTo>
                  <a:lnTo>
                    <a:pt x="2236" y="263"/>
                  </a:lnTo>
                  <a:lnTo>
                    <a:pt x="2237" y="261"/>
                  </a:lnTo>
                  <a:lnTo>
                    <a:pt x="2237" y="260"/>
                  </a:lnTo>
                  <a:lnTo>
                    <a:pt x="2231" y="256"/>
                  </a:lnTo>
                  <a:lnTo>
                    <a:pt x="2230" y="255"/>
                  </a:lnTo>
                  <a:lnTo>
                    <a:pt x="2231" y="256"/>
                  </a:lnTo>
                  <a:lnTo>
                    <a:pt x="2239" y="260"/>
                  </a:lnTo>
                  <a:lnTo>
                    <a:pt x="2242" y="263"/>
                  </a:lnTo>
                  <a:lnTo>
                    <a:pt x="2241" y="263"/>
                  </a:lnTo>
                  <a:lnTo>
                    <a:pt x="2241" y="263"/>
                  </a:lnTo>
                  <a:lnTo>
                    <a:pt x="2241" y="264"/>
                  </a:lnTo>
                  <a:lnTo>
                    <a:pt x="2242" y="263"/>
                  </a:lnTo>
                  <a:lnTo>
                    <a:pt x="2244" y="263"/>
                  </a:lnTo>
                  <a:lnTo>
                    <a:pt x="2245" y="264"/>
                  </a:lnTo>
                  <a:lnTo>
                    <a:pt x="2247" y="264"/>
                  </a:lnTo>
                  <a:lnTo>
                    <a:pt x="2250" y="266"/>
                  </a:lnTo>
                  <a:lnTo>
                    <a:pt x="2274" y="277"/>
                  </a:lnTo>
                  <a:lnTo>
                    <a:pt x="2274" y="279"/>
                  </a:lnTo>
                  <a:lnTo>
                    <a:pt x="2274" y="280"/>
                  </a:lnTo>
                  <a:lnTo>
                    <a:pt x="2275" y="282"/>
                  </a:lnTo>
                  <a:lnTo>
                    <a:pt x="2275" y="283"/>
                  </a:lnTo>
                  <a:lnTo>
                    <a:pt x="2272" y="285"/>
                  </a:lnTo>
                  <a:lnTo>
                    <a:pt x="2275" y="285"/>
                  </a:lnTo>
                  <a:lnTo>
                    <a:pt x="2277" y="285"/>
                  </a:lnTo>
                  <a:lnTo>
                    <a:pt x="2277" y="283"/>
                  </a:lnTo>
                  <a:lnTo>
                    <a:pt x="2278" y="283"/>
                  </a:lnTo>
                  <a:lnTo>
                    <a:pt x="2280" y="285"/>
                  </a:lnTo>
                  <a:lnTo>
                    <a:pt x="2280" y="285"/>
                  </a:lnTo>
                  <a:lnTo>
                    <a:pt x="2280" y="288"/>
                  </a:lnTo>
                  <a:lnTo>
                    <a:pt x="2278" y="290"/>
                  </a:lnTo>
                  <a:lnTo>
                    <a:pt x="2278" y="291"/>
                  </a:lnTo>
                  <a:lnTo>
                    <a:pt x="2280" y="294"/>
                  </a:lnTo>
                  <a:lnTo>
                    <a:pt x="2280" y="294"/>
                  </a:lnTo>
                  <a:lnTo>
                    <a:pt x="2282" y="296"/>
                  </a:lnTo>
                  <a:lnTo>
                    <a:pt x="2282" y="299"/>
                  </a:lnTo>
                  <a:lnTo>
                    <a:pt x="2280" y="301"/>
                  </a:lnTo>
                  <a:lnTo>
                    <a:pt x="2278" y="304"/>
                  </a:lnTo>
                  <a:lnTo>
                    <a:pt x="2280" y="304"/>
                  </a:lnTo>
                  <a:lnTo>
                    <a:pt x="2283" y="304"/>
                  </a:lnTo>
                  <a:lnTo>
                    <a:pt x="2283" y="304"/>
                  </a:lnTo>
                  <a:lnTo>
                    <a:pt x="2285" y="305"/>
                  </a:lnTo>
                  <a:lnTo>
                    <a:pt x="2286" y="307"/>
                  </a:lnTo>
                  <a:lnTo>
                    <a:pt x="2286" y="308"/>
                  </a:lnTo>
                  <a:lnTo>
                    <a:pt x="2286" y="310"/>
                  </a:lnTo>
                  <a:lnTo>
                    <a:pt x="2286" y="310"/>
                  </a:lnTo>
                  <a:lnTo>
                    <a:pt x="2288" y="310"/>
                  </a:lnTo>
                  <a:lnTo>
                    <a:pt x="2289" y="308"/>
                  </a:lnTo>
                  <a:lnTo>
                    <a:pt x="2289" y="307"/>
                  </a:lnTo>
                  <a:lnTo>
                    <a:pt x="2291" y="307"/>
                  </a:lnTo>
                  <a:lnTo>
                    <a:pt x="2293" y="308"/>
                  </a:lnTo>
                  <a:lnTo>
                    <a:pt x="2291" y="313"/>
                  </a:lnTo>
                  <a:lnTo>
                    <a:pt x="2293" y="313"/>
                  </a:lnTo>
                  <a:lnTo>
                    <a:pt x="2293" y="312"/>
                  </a:lnTo>
                  <a:lnTo>
                    <a:pt x="2293" y="312"/>
                  </a:lnTo>
                  <a:lnTo>
                    <a:pt x="2294" y="310"/>
                  </a:lnTo>
                  <a:lnTo>
                    <a:pt x="2296" y="310"/>
                  </a:lnTo>
                  <a:lnTo>
                    <a:pt x="2296" y="308"/>
                  </a:lnTo>
                  <a:lnTo>
                    <a:pt x="2294" y="307"/>
                  </a:lnTo>
                  <a:lnTo>
                    <a:pt x="2294" y="305"/>
                  </a:lnTo>
                  <a:lnTo>
                    <a:pt x="2291" y="305"/>
                  </a:lnTo>
                  <a:lnTo>
                    <a:pt x="2289" y="304"/>
                  </a:lnTo>
                  <a:lnTo>
                    <a:pt x="2289" y="304"/>
                  </a:lnTo>
                  <a:lnTo>
                    <a:pt x="2291" y="302"/>
                  </a:lnTo>
                  <a:lnTo>
                    <a:pt x="2291" y="302"/>
                  </a:lnTo>
                  <a:lnTo>
                    <a:pt x="2293" y="299"/>
                  </a:lnTo>
                  <a:lnTo>
                    <a:pt x="2293" y="299"/>
                  </a:lnTo>
                  <a:lnTo>
                    <a:pt x="2293" y="297"/>
                  </a:lnTo>
                  <a:lnTo>
                    <a:pt x="2291" y="296"/>
                  </a:lnTo>
                  <a:lnTo>
                    <a:pt x="2291" y="294"/>
                  </a:lnTo>
                  <a:lnTo>
                    <a:pt x="2288" y="294"/>
                  </a:lnTo>
                  <a:lnTo>
                    <a:pt x="2288" y="293"/>
                  </a:lnTo>
                  <a:lnTo>
                    <a:pt x="2286" y="293"/>
                  </a:lnTo>
                  <a:lnTo>
                    <a:pt x="2285" y="293"/>
                  </a:lnTo>
                  <a:lnTo>
                    <a:pt x="2285" y="293"/>
                  </a:lnTo>
                  <a:lnTo>
                    <a:pt x="2285" y="291"/>
                  </a:lnTo>
                  <a:lnTo>
                    <a:pt x="2286" y="291"/>
                  </a:lnTo>
                  <a:lnTo>
                    <a:pt x="2294" y="291"/>
                  </a:lnTo>
                  <a:lnTo>
                    <a:pt x="2297" y="291"/>
                  </a:lnTo>
                  <a:lnTo>
                    <a:pt x="2299" y="291"/>
                  </a:lnTo>
                  <a:lnTo>
                    <a:pt x="2300" y="291"/>
                  </a:lnTo>
                  <a:lnTo>
                    <a:pt x="2305" y="293"/>
                  </a:lnTo>
                  <a:lnTo>
                    <a:pt x="2305" y="293"/>
                  </a:lnTo>
                  <a:lnTo>
                    <a:pt x="2304" y="293"/>
                  </a:lnTo>
                  <a:lnTo>
                    <a:pt x="2302" y="296"/>
                  </a:lnTo>
                  <a:lnTo>
                    <a:pt x="2302" y="296"/>
                  </a:lnTo>
                  <a:lnTo>
                    <a:pt x="2302" y="297"/>
                  </a:lnTo>
                  <a:lnTo>
                    <a:pt x="2304" y="297"/>
                  </a:lnTo>
                  <a:lnTo>
                    <a:pt x="2305" y="297"/>
                  </a:lnTo>
                  <a:lnTo>
                    <a:pt x="2304" y="296"/>
                  </a:lnTo>
                  <a:lnTo>
                    <a:pt x="2304" y="294"/>
                  </a:lnTo>
                  <a:lnTo>
                    <a:pt x="2304" y="294"/>
                  </a:lnTo>
                  <a:lnTo>
                    <a:pt x="2305" y="294"/>
                  </a:lnTo>
                  <a:lnTo>
                    <a:pt x="2307" y="296"/>
                  </a:lnTo>
                  <a:lnTo>
                    <a:pt x="2307" y="296"/>
                  </a:lnTo>
                  <a:lnTo>
                    <a:pt x="2312" y="296"/>
                  </a:lnTo>
                  <a:lnTo>
                    <a:pt x="2313" y="296"/>
                  </a:lnTo>
                  <a:lnTo>
                    <a:pt x="2315" y="296"/>
                  </a:lnTo>
                  <a:lnTo>
                    <a:pt x="2313" y="294"/>
                  </a:lnTo>
                  <a:lnTo>
                    <a:pt x="2307" y="293"/>
                  </a:lnTo>
                  <a:lnTo>
                    <a:pt x="2307" y="293"/>
                  </a:lnTo>
                  <a:lnTo>
                    <a:pt x="2313" y="293"/>
                  </a:lnTo>
                  <a:lnTo>
                    <a:pt x="2315" y="294"/>
                  </a:lnTo>
                  <a:lnTo>
                    <a:pt x="2318" y="294"/>
                  </a:lnTo>
                  <a:lnTo>
                    <a:pt x="2321" y="294"/>
                  </a:lnTo>
                  <a:lnTo>
                    <a:pt x="2324" y="296"/>
                  </a:lnTo>
                  <a:lnTo>
                    <a:pt x="2327" y="299"/>
                  </a:lnTo>
                  <a:lnTo>
                    <a:pt x="2330" y="302"/>
                  </a:lnTo>
                  <a:lnTo>
                    <a:pt x="2334" y="304"/>
                  </a:lnTo>
                  <a:lnTo>
                    <a:pt x="2337" y="305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2"/>
                  </a:lnTo>
                  <a:lnTo>
                    <a:pt x="2341" y="312"/>
                  </a:lnTo>
                  <a:lnTo>
                    <a:pt x="2343" y="312"/>
                  </a:lnTo>
                  <a:lnTo>
                    <a:pt x="2345" y="312"/>
                  </a:lnTo>
                  <a:lnTo>
                    <a:pt x="2346" y="312"/>
                  </a:lnTo>
                  <a:lnTo>
                    <a:pt x="2346" y="312"/>
                  </a:lnTo>
                  <a:lnTo>
                    <a:pt x="2348" y="313"/>
                  </a:lnTo>
                  <a:lnTo>
                    <a:pt x="2348" y="313"/>
                  </a:lnTo>
                  <a:lnTo>
                    <a:pt x="2346" y="315"/>
                  </a:lnTo>
                  <a:lnTo>
                    <a:pt x="2353" y="315"/>
                  </a:lnTo>
                  <a:lnTo>
                    <a:pt x="2354" y="315"/>
                  </a:lnTo>
                  <a:lnTo>
                    <a:pt x="2354" y="316"/>
                  </a:lnTo>
                  <a:lnTo>
                    <a:pt x="2353" y="318"/>
                  </a:lnTo>
                  <a:lnTo>
                    <a:pt x="2353" y="318"/>
                  </a:lnTo>
                  <a:lnTo>
                    <a:pt x="2351" y="318"/>
                  </a:lnTo>
                  <a:lnTo>
                    <a:pt x="2351" y="318"/>
                  </a:lnTo>
                  <a:lnTo>
                    <a:pt x="2348" y="318"/>
                  </a:lnTo>
                  <a:lnTo>
                    <a:pt x="2345" y="319"/>
                  </a:lnTo>
                  <a:lnTo>
                    <a:pt x="2343" y="321"/>
                  </a:lnTo>
                  <a:lnTo>
                    <a:pt x="2341" y="323"/>
                  </a:lnTo>
                  <a:lnTo>
                    <a:pt x="2343" y="326"/>
                  </a:lnTo>
                  <a:lnTo>
                    <a:pt x="2341" y="326"/>
                  </a:lnTo>
                  <a:lnTo>
                    <a:pt x="2341" y="327"/>
                  </a:lnTo>
                  <a:lnTo>
                    <a:pt x="2337" y="327"/>
                  </a:lnTo>
                  <a:lnTo>
                    <a:pt x="2335" y="326"/>
                  </a:lnTo>
                  <a:lnTo>
                    <a:pt x="2334" y="326"/>
                  </a:lnTo>
                  <a:lnTo>
                    <a:pt x="2332" y="324"/>
                  </a:lnTo>
                  <a:lnTo>
                    <a:pt x="2330" y="323"/>
                  </a:lnTo>
                  <a:lnTo>
                    <a:pt x="2330" y="323"/>
                  </a:lnTo>
                  <a:lnTo>
                    <a:pt x="2329" y="323"/>
                  </a:lnTo>
                  <a:lnTo>
                    <a:pt x="2330" y="324"/>
                  </a:lnTo>
                  <a:lnTo>
                    <a:pt x="2332" y="326"/>
                  </a:lnTo>
                  <a:lnTo>
                    <a:pt x="2334" y="327"/>
                  </a:lnTo>
                  <a:lnTo>
                    <a:pt x="2335" y="329"/>
                  </a:lnTo>
                  <a:lnTo>
                    <a:pt x="2335" y="331"/>
                  </a:lnTo>
                  <a:lnTo>
                    <a:pt x="2334" y="331"/>
                  </a:lnTo>
                  <a:lnTo>
                    <a:pt x="2332" y="331"/>
                  </a:lnTo>
                  <a:lnTo>
                    <a:pt x="2330" y="329"/>
                  </a:lnTo>
                  <a:lnTo>
                    <a:pt x="2329" y="329"/>
                  </a:lnTo>
                  <a:lnTo>
                    <a:pt x="2324" y="331"/>
                  </a:lnTo>
                  <a:lnTo>
                    <a:pt x="2323" y="331"/>
                  </a:lnTo>
                  <a:lnTo>
                    <a:pt x="2323" y="331"/>
                  </a:lnTo>
                  <a:lnTo>
                    <a:pt x="2323" y="329"/>
                  </a:lnTo>
                  <a:lnTo>
                    <a:pt x="2319" y="329"/>
                  </a:lnTo>
                  <a:lnTo>
                    <a:pt x="2318" y="329"/>
                  </a:lnTo>
                  <a:lnTo>
                    <a:pt x="2318" y="329"/>
                  </a:lnTo>
                  <a:lnTo>
                    <a:pt x="2316" y="327"/>
                  </a:lnTo>
                  <a:lnTo>
                    <a:pt x="2315" y="326"/>
                  </a:lnTo>
                  <a:lnTo>
                    <a:pt x="2313" y="326"/>
                  </a:lnTo>
                  <a:lnTo>
                    <a:pt x="2312" y="326"/>
                  </a:lnTo>
                  <a:lnTo>
                    <a:pt x="2310" y="326"/>
                  </a:lnTo>
                  <a:lnTo>
                    <a:pt x="2313" y="327"/>
                  </a:lnTo>
                  <a:lnTo>
                    <a:pt x="2316" y="331"/>
                  </a:lnTo>
                  <a:lnTo>
                    <a:pt x="2316" y="331"/>
                  </a:lnTo>
                  <a:lnTo>
                    <a:pt x="2315" y="332"/>
                  </a:lnTo>
                  <a:lnTo>
                    <a:pt x="2318" y="332"/>
                  </a:lnTo>
                  <a:lnTo>
                    <a:pt x="2318" y="331"/>
                  </a:lnTo>
                  <a:lnTo>
                    <a:pt x="2318" y="332"/>
                  </a:lnTo>
                  <a:lnTo>
                    <a:pt x="2318" y="335"/>
                  </a:lnTo>
                  <a:lnTo>
                    <a:pt x="2316" y="335"/>
                  </a:lnTo>
                  <a:lnTo>
                    <a:pt x="2312" y="337"/>
                  </a:lnTo>
                  <a:lnTo>
                    <a:pt x="2313" y="337"/>
                  </a:lnTo>
                  <a:lnTo>
                    <a:pt x="2315" y="337"/>
                  </a:lnTo>
                  <a:lnTo>
                    <a:pt x="2316" y="337"/>
                  </a:lnTo>
                  <a:lnTo>
                    <a:pt x="2318" y="337"/>
                  </a:lnTo>
                  <a:lnTo>
                    <a:pt x="2318" y="338"/>
                  </a:lnTo>
                  <a:lnTo>
                    <a:pt x="2318" y="342"/>
                  </a:lnTo>
                  <a:lnTo>
                    <a:pt x="2318" y="342"/>
                  </a:lnTo>
                  <a:lnTo>
                    <a:pt x="2316" y="343"/>
                  </a:lnTo>
                  <a:lnTo>
                    <a:pt x="2313" y="345"/>
                  </a:lnTo>
                  <a:lnTo>
                    <a:pt x="2310" y="345"/>
                  </a:lnTo>
                  <a:lnTo>
                    <a:pt x="2308" y="345"/>
                  </a:lnTo>
                  <a:lnTo>
                    <a:pt x="2307" y="345"/>
                  </a:lnTo>
                  <a:lnTo>
                    <a:pt x="2307" y="346"/>
                  </a:lnTo>
                  <a:lnTo>
                    <a:pt x="2305" y="346"/>
                  </a:lnTo>
                  <a:lnTo>
                    <a:pt x="2307" y="346"/>
                  </a:lnTo>
                  <a:lnTo>
                    <a:pt x="2308" y="346"/>
                  </a:lnTo>
                  <a:lnTo>
                    <a:pt x="2310" y="346"/>
                  </a:lnTo>
                  <a:lnTo>
                    <a:pt x="2310" y="348"/>
                  </a:lnTo>
                  <a:lnTo>
                    <a:pt x="2308" y="348"/>
                  </a:lnTo>
                  <a:lnTo>
                    <a:pt x="2308" y="349"/>
                  </a:lnTo>
                  <a:lnTo>
                    <a:pt x="2308" y="349"/>
                  </a:lnTo>
                  <a:lnTo>
                    <a:pt x="2308" y="351"/>
                  </a:lnTo>
                  <a:lnTo>
                    <a:pt x="2308" y="351"/>
                  </a:lnTo>
                  <a:lnTo>
                    <a:pt x="2310" y="351"/>
                  </a:lnTo>
                  <a:lnTo>
                    <a:pt x="2313" y="353"/>
                  </a:lnTo>
                  <a:lnTo>
                    <a:pt x="2315" y="353"/>
                  </a:lnTo>
                  <a:lnTo>
                    <a:pt x="2315" y="353"/>
                  </a:lnTo>
                  <a:lnTo>
                    <a:pt x="2316" y="354"/>
                  </a:lnTo>
                  <a:lnTo>
                    <a:pt x="2316" y="356"/>
                  </a:lnTo>
                  <a:lnTo>
                    <a:pt x="2316" y="356"/>
                  </a:lnTo>
                  <a:lnTo>
                    <a:pt x="2312" y="356"/>
                  </a:lnTo>
                  <a:lnTo>
                    <a:pt x="2312" y="356"/>
                  </a:lnTo>
                  <a:lnTo>
                    <a:pt x="2310" y="354"/>
                  </a:lnTo>
                  <a:lnTo>
                    <a:pt x="2310" y="354"/>
                  </a:lnTo>
                  <a:lnTo>
                    <a:pt x="2308" y="353"/>
                  </a:lnTo>
                  <a:lnTo>
                    <a:pt x="2308" y="354"/>
                  </a:lnTo>
                  <a:lnTo>
                    <a:pt x="2308" y="357"/>
                  </a:lnTo>
                  <a:lnTo>
                    <a:pt x="2308" y="357"/>
                  </a:lnTo>
                  <a:lnTo>
                    <a:pt x="2307" y="359"/>
                  </a:lnTo>
                  <a:lnTo>
                    <a:pt x="2305" y="359"/>
                  </a:lnTo>
                  <a:lnTo>
                    <a:pt x="2304" y="359"/>
                  </a:lnTo>
                  <a:lnTo>
                    <a:pt x="2302" y="357"/>
                  </a:lnTo>
                  <a:lnTo>
                    <a:pt x="2302" y="356"/>
                  </a:lnTo>
                  <a:lnTo>
                    <a:pt x="2302" y="356"/>
                  </a:lnTo>
                  <a:lnTo>
                    <a:pt x="2302" y="354"/>
                  </a:lnTo>
                  <a:lnTo>
                    <a:pt x="2302" y="353"/>
                  </a:lnTo>
                  <a:lnTo>
                    <a:pt x="2302" y="354"/>
                  </a:lnTo>
                  <a:lnTo>
                    <a:pt x="2300" y="356"/>
                  </a:lnTo>
                  <a:lnTo>
                    <a:pt x="2299" y="357"/>
                  </a:lnTo>
                  <a:lnTo>
                    <a:pt x="2297" y="357"/>
                  </a:lnTo>
                  <a:lnTo>
                    <a:pt x="2296" y="357"/>
                  </a:lnTo>
                  <a:lnTo>
                    <a:pt x="2294" y="356"/>
                  </a:lnTo>
                  <a:lnTo>
                    <a:pt x="2293" y="354"/>
                  </a:lnTo>
                  <a:lnTo>
                    <a:pt x="2289" y="353"/>
                  </a:lnTo>
                  <a:lnTo>
                    <a:pt x="2288" y="351"/>
                  </a:lnTo>
                  <a:lnTo>
                    <a:pt x="2285" y="348"/>
                  </a:lnTo>
                  <a:lnTo>
                    <a:pt x="2280" y="348"/>
                  </a:lnTo>
                  <a:lnTo>
                    <a:pt x="2277" y="346"/>
                  </a:lnTo>
                  <a:lnTo>
                    <a:pt x="2275" y="346"/>
                  </a:lnTo>
                  <a:lnTo>
                    <a:pt x="2274" y="346"/>
                  </a:lnTo>
                  <a:lnTo>
                    <a:pt x="2272" y="346"/>
                  </a:lnTo>
                  <a:lnTo>
                    <a:pt x="2272" y="346"/>
                  </a:lnTo>
                  <a:lnTo>
                    <a:pt x="2271" y="345"/>
                  </a:lnTo>
                  <a:lnTo>
                    <a:pt x="2271" y="345"/>
                  </a:lnTo>
                  <a:lnTo>
                    <a:pt x="2267" y="343"/>
                  </a:lnTo>
                  <a:lnTo>
                    <a:pt x="2266" y="342"/>
                  </a:lnTo>
                  <a:lnTo>
                    <a:pt x="2266" y="340"/>
                  </a:lnTo>
                  <a:lnTo>
                    <a:pt x="2266" y="340"/>
                  </a:lnTo>
                  <a:lnTo>
                    <a:pt x="2266" y="337"/>
                  </a:lnTo>
                  <a:lnTo>
                    <a:pt x="2264" y="334"/>
                  </a:lnTo>
                  <a:lnTo>
                    <a:pt x="2263" y="331"/>
                  </a:lnTo>
                  <a:lnTo>
                    <a:pt x="2256" y="329"/>
                  </a:lnTo>
                  <a:lnTo>
                    <a:pt x="2250" y="327"/>
                  </a:lnTo>
                  <a:lnTo>
                    <a:pt x="2248" y="327"/>
                  </a:lnTo>
                  <a:lnTo>
                    <a:pt x="2247" y="327"/>
                  </a:lnTo>
                  <a:lnTo>
                    <a:pt x="2242" y="331"/>
                  </a:lnTo>
                  <a:lnTo>
                    <a:pt x="2239" y="331"/>
                  </a:lnTo>
                  <a:lnTo>
                    <a:pt x="2230" y="331"/>
                  </a:lnTo>
                  <a:lnTo>
                    <a:pt x="2230" y="331"/>
                  </a:lnTo>
                  <a:lnTo>
                    <a:pt x="2228" y="329"/>
                  </a:lnTo>
                  <a:lnTo>
                    <a:pt x="2226" y="327"/>
                  </a:lnTo>
                  <a:lnTo>
                    <a:pt x="2228" y="326"/>
                  </a:lnTo>
                  <a:lnTo>
                    <a:pt x="2228" y="324"/>
                  </a:lnTo>
                  <a:lnTo>
                    <a:pt x="2226" y="324"/>
                  </a:lnTo>
                  <a:lnTo>
                    <a:pt x="2226" y="324"/>
                  </a:lnTo>
                  <a:lnTo>
                    <a:pt x="2225" y="323"/>
                  </a:lnTo>
                  <a:lnTo>
                    <a:pt x="2223" y="321"/>
                  </a:lnTo>
                  <a:lnTo>
                    <a:pt x="2222" y="319"/>
                  </a:lnTo>
                  <a:lnTo>
                    <a:pt x="2222" y="318"/>
                  </a:lnTo>
                  <a:lnTo>
                    <a:pt x="2222" y="318"/>
                  </a:lnTo>
                  <a:lnTo>
                    <a:pt x="2223" y="318"/>
                  </a:lnTo>
                  <a:lnTo>
                    <a:pt x="2225" y="318"/>
                  </a:lnTo>
                  <a:lnTo>
                    <a:pt x="2225" y="315"/>
                  </a:lnTo>
                  <a:lnTo>
                    <a:pt x="2226" y="315"/>
                  </a:lnTo>
                  <a:lnTo>
                    <a:pt x="2226" y="313"/>
                  </a:lnTo>
                  <a:lnTo>
                    <a:pt x="2226" y="310"/>
                  </a:lnTo>
                  <a:lnTo>
                    <a:pt x="2226" y="308"/>
                  </a:lnTo>
                  <a:lnTo>
                    <a:pt x="2226" y="310"/>
                  </a:lnTo>
                  <a:lnTo>
                    <a:pt x="2223" y="313"/>
                  </a:lnTo>
                  <a:lnTo>
                    <a:pt x="2223" y="313"/>
                  </a:lnTo>
                  <a:lnTo>
                    <a:pt x="2222" y="313"/>
                  </a:lnTo>
                  <a:lnTo>
                    <a:pt x="2222" y="313"/>
                  </a:lnTo>
                  <a:lnTo>
                    <a:pt x="2220" y="313"/>
                  </a:lnTo>
                  <a:lnTo>
                    <a:pt x="2218" y="313"/>
                  </a:lnTo>
                  <a:lnTo>
                    <a:pt x="2218" y="310"/>
                  </a:lnTo>
                  <a:lnTo>
                    <a:pt x="2218" y="308"/>
                  </a:lnTo>
                  <a:lnTo>
                    <a:pt x="2218" y="310"/>
                  </a:lnTo>
                  <a:lnTo>
                    <a:pt x="2217" y="310"/>
                  </a:lnTo>
                  <a:lnTo>
                    <a:pt x="2215" y="312"/>
                  </a:lnTo>
                  <a:lnTo>
                    <a:pt x="2215" y="312"/>
                  </a:lnTo>
                  <a:lnTo>
                    <a:pt x="2215" y="313"/>
                  </a:lnTo>
                  <a:lnTo>
                    <a:pt x="2215" y="315"/>
                  </a:lnTo>
                  <a:lnTo>
                    <a:pt x="2214" y="315"/>
                  </a:lnTo>
                  <a:lnTo>
                    <a:pt x="2211" y="315"/>
                  </a:lnTo>
                  <a:lnTo>
                    <a:pt x="2211" y="313"/>
                  </a:lnTo>
                  <a:lnTo>
                    <a:pt x="2209" y="316"/>
                  </a:lnTo>
                  <a:lnTo>
                    <a:pt x="2209" y="318"/>
                  </a:lnTo>
                  <a:lnTo>
                    <a:pt x="2209" y="321"/>
                  </a:lnTo>
                  <a:lnTo>
                    <a:pt x="2209" y="323"/>
                  </a:lnTo>
                  <a:lnTo>
                    <a:pt x="2211" y="324"/>
                  </a:lnTo>
                  <a:lnTo>
                    <a:pt x="2214" y="326"/>
                  </a:lnTo>
                  <a:lnTo>
                    <a:pt x="2215" y="327"/>
                  </a:lnTo>
                  <a:lnTo>
                    <a:pt x="2215" y="329"/>
                  </a:lnTo>
                  <a:lnTo>
                    <a:pt x="2215" y="329"/>
                  </a:lnTo>
                  <a:lnTo>
                    <a:pt x="2214" y="332"/>
                  </a:lnTo>
                  <a:lnTo>
                    <a:pt x="2212" y="332"/>
                  </a:lnTo>
                  <a:lnTo>
                    <a:pt x="2211" y="337"/>
                  </a:lnTo>
                  <a:lnTo>
                    <a:pt x="2211" y="337"/>
                  </a:lnTo>
                  <a:lnTo>
                    <a:pt x="2206" y="340"/>
                  </a:lnTo>
                  <a:lnTo>
                    <a:pt x="2203" y="342"/>
                  </a:lnTo>
                  <a:lnTo>
                    <a:pt x="2201" y="343"/>
                  </a:lnTo>
                  <a:lnTo>
                    <a:pt x="2198" y="346"/>
                  </a:lnTo>
                  <a:lnTo>
                    <a:pt x="2193" y="346"/>
                  </a:lnTo>
                  <a:lnTo>
                    <a:pt x="2187" y="351"/>
                  </a:lnTo>
                  <a:lnTo>
                    <a:pt x="2184" y="351"/>
                  </a:lnTo>
                  <a:lnTo>
                    <a:pt x="2181" y="349"/>
                  </a:lnTo>
                  <a:lnTo>
                    <a:pt x="2173" y="348"/>
                  </a:lnTo>
                  <a:lnTo>
                    <a:pt x="2171" y="348"/>
                  </a:lnTo>
                  <a:lnTo>
                    <a:pt x="2168" y="343"/>
                  </a:lnTo>
                  <a:lnTo>
                    <a:pt x="2166" y="343"/>
                  </a:lnTo>
                  <a:lnTo>
                    <a:pt x="2165" y="342"/>
                  </a:lnTo>
                  <a:lnTo>
                    <a:pt x="2160" y="340"/>
                  </a:lnTo>
                  <a:lnTo>
                    <a:pt x="2157" y="342"/>
                  </a:lnTo>
                  <a:lnTo>
                    <a:pt x="2154" y="340"/>
                  </a:lnTo>
                  <a:lnTo>
                    <a:pt x="2152" y="342"/>
                  </a:lnTo>
                  <a:lnTo>
                    <a:pt x="2154" y="342"/>
                  </a:lnTo>
                  <a:lnTo>
                    <a:pt x="2157" y="342"/>
                  </a:lnTo>
                  <a:lnTo>
                    <a:pt x="2162" y="342"/>
                  </a:lnTo>
                  <a:lnTo>
                    <a:pt x="2163" y="342"/>
                  </a:lnTo>
                  <a:lnTo>
                    <a:pt x="2165" y="343"/>
                  </a:lnTo>
                  <a:lnTo>
                    <a:pt x="2166" y="345"/>
                  </a:lnTo>
                  <a:lnTo>
                    <a:pt x="2165" y="346"/>
                  </a:lnTo>
                  <a:lnTo>
                    <a:pt x="2163" y="346"/>
                  </a:lnTo>
                  <a:lnTo>
                    <a:pt x="2160" y="345"/>
                  </a:lnTo>
                  <a:lnTo>
                    <a:pt x="2155" y="346"/>
                  </a:lnTo>
                  <a:lnTo>
                    <a:pt x="2154" y="345"/>
                  </a:lnTo>
                  <a:lnTo>
                    <a:pt x="2149" y="343"/>
                  </a:lnTo>
                  <a:lnTo>
                    <a:pt x="2144" y="346"/>
                  </a:lnTo>
                  <a:lnTo>
                    <a:pt x="2140" y="346"/>
                  </a:lnTo>
                  <a:lnTo>
                    <a:pt x="2135" y="348"/>
                  </a:lnTo>
                  <a:lnTo>
                    <a:pt x="2127" y="349"/>
                  </a:lnTo>
                  <a:lnTo>
                    <a:pt x="2129" y="349"/>
                  </a:lnTo>
                  <a:lnTo>
                    <a:pt x="2135" y="348"/>
                  </a:lnTo>
                  <a:lnTo>
                    <a:pt x="2138" y="348"/>
                  </a:lnTo>
                  <a:lnTo>
                    <a:pt x="2143" y="346"/>
                  </a:lnTo>
                  <a:lnTo>
                    <a:pt x="2146" y="346"/>
                  </a:lnTo>
                  <a:lnTo>
                    <a:pt x="2148" y="345"/>
                  </a:lnTo>
                  <a:lnTo>
                    <a:pt x="2149" y="345"/>
                  </a:lnTo>
                  <a:lnTo>
                    <a:pt x="2151" y="345"/>
                  </a:lnTo>
                  <a:lnTo>
                    <a:pt x="2152" y="346"/>
                  </a:lnTo>
                  <a:lnTo>
                    <a:pt x="2152" y="346"/>
                  </a:lnTo>
                  <a:lnTo>
                    <a:pt x="2154" y="349"/>
                  </a:lnTo>
                  <a:lnTo>
                    <a:pt x="2152" y="349"/>
                  </a:lnTo>
                  <a:lnTo>
                    <a:pt x="2151" y="351"/>
                  </a:lnTo>
                  <a:lnTo>
                    <a:pt x="2151" y="351"/>
                  </a:lnTo>
                  <a:lnTo>
                    <a:pt x="2155" y="349"/>
                  </a:lnTo>
                  <a:lnTo>
                    <a:pt x="2159" y="351"/>
                  </a:lnTo>
                  <a:lnTo>
                    <a:pt x="2160" y="351"/>
                  </a:lnTo>
                  <a:lnTo>
                    <a:pt x="2163" y="348"/>
                  </a:lnTo>
                  <a:lnTo>
                    <a:pt x="2168" y="348"/>
                  </a:lnTo>
                  <a:lnTo>
                    <a:pt x="2168" y="348"/>
                  </a:lnTo>
                  <a:lnTo>
                    <a:pt x="2170" y="348"/>
                  </a:lnTo>
                  <a:lnTo>
                    <a:pt x="2168" y="353"/>
                  </a:lnTo>
                  <a:lnTo>
                    <a:pt x="2168" y="354"/>
                  </a:lnTo>
                  <a:lnTo>
                    <a:pt x="2173" y="359"/>
                  </a:lnTo>
                  <a:lnTo>
                    <a:pt x="2176" y="360"/>
                  </a:lnTo>
                  <a:lnTo>
                    <a:pt x="2177" y="360"/>
                  </a:lnTo>
                  <a:lnTo>
                    <a:pt x="2179" y="360"/>
                  </a:lnTo>
                  <a:lnTo>
                    <a:pt x="2179" y="357"/>
                  </a:lnTo>
                  <a:lnTo>
                    <a:pt x="2181" y="357"/>
                  </a:lnTo>
                  <a:lnTo>
                    <a:pt x="2182" y="357"/>
                  </a:lnTo>
                  <a:lnTo>
                    <a:pt x="2182" y="359"/>
                  </a:lnTo>
                  <a:lnTo>
                    <a:pt x="2184" y="362"/>
                  </a:lnTo>
                  <a:lnTo>
                    <a:pt x="2184" y="364"/>
                  </a:lnTo>
                  <a:lnTo>
                    <a:pt x="2184" y="365"/>
                  </a:lnTo>
                  <a:lnTo>
                    <a:pt x="2185" y="365"/>
                  </a:lnTo>
                  <a:lnTo>
                    <a:pt x="2187" y="367"/>
                  </a:lnTo>
                  <a:lnTo>
                    <a:pt x="2187" y="368"/>
                  </a:lnTo>
                  <a:lnTo>
                    <a:pt x="2187" y="373"/>
                  </a:lnTo>
                  <a:lnTo>
                    <a:pt x="2187" y="373"/>
                  </a:lnTo>
                  <a:lnTo>
                    <a:pt x="2185" y="373"/>
                  </a:lnTo>
                  <a:lnTo>
                    <a:pt x="2184" y="375"/>
                  </a:lnTo>
                  <a:lnTo>
                    <a:pt x="2184" y="375"/>
                  </a:lnTo>
                  <a:lnTo>
                    <a:pt x="2187" y="375"/>
                  </a:lnTo>
                  <a:lnTo>
                    <a:pt x="2187" y="376"/>
                  </a:lnTo>
                  <a:lnTo>
                    <a:pt x="2187" y="378"/>
                  </a:lnTo>
                  <a:lnTo>
                    <a:pt x="2187" y="379"/>
                  </a:lnTo>
                  <a:lnTo>
                    <a:pt x="2187" y="379"/>
                  </a:lnTo>
                  <a:lnTo>
                    <a:pt x="2189" y="378"/>
                  </a:lnTo>
                  <a:lnTo>
                    <a:pt x="2189" y="376"/>
                  </a:lnTo>
                  <a:lnTo>
                    <a:pt x="2189" y="376"/>
                  </a:lnTo>
                  <a:lnTo>
                    <a:pt x="2190" y="379"/>
                  </a:lnTo>
                  <a:lnTo>
                    <a:pt x="2190" y="381"/>
                  </a:lnTo>
                  <a:lnTo>
                    <a:pt x="2192" y="381"/>
                  </a:lnTo>
                  <a:lnTo>
                    <a:pt x="2196" y="384"/>
                  </a:lnTo>
                  <a:lnTo>
                    <a:pt x="2196" y="384"/>
                  </a:lnTo>
                  <a:lnTo>
                    <a:pt x="2198" y="386"/>
                  </a:lnTo>
                  <a:lnTo>
                    <a:pt x="2196" y="387"/>
                  </a:lnTo>
                  <a:lnTo>
                    <a:pt x="2195" y="387"/>
                  </a:lnTo>
                  <a:lnTo>
                    <a:pt x="2196" y="389"/>
                  </a:lnTo>
                  <a:lnTo>
                    <a:pt x="2196" y="390"/>
                  </a:lnTo>
                  <a:lnTo>
                    <a:pt x="2198" y="392"/>
                  </a:lnTo>
                  <a:lnTo>
                    <a:pt x="2200" y="394"/>
                  </a:lnTo>
                  <a:lnTo>
                    <a:pt x="2200" y="395"/>
                  </a:lnTo>
                  <a:lnTo>
                    <a:pt x="2198" y="397"/>
                  </a:lnTo>
                  <a:lnTo>
                    <a:pt x="2195" y="400"/>
                  </a:lnTo>
                  <a:lnTo>
                    <a:pt x="2193" y="400"/>
                  </a:lnTo>
                  <a:lnTo>
                    <a:pt x="2193" y="401"/>
                  </a:lnTo>
                  <a:lnTo>
                    <a:pt x="2193" y="403"/>
                  </a:lnTo>
                  <a:lnTo>
                    <a:pt x="2192" y="403"/>
                  </a:lnTo>
                  <a:lnTo>
                    <a:pt x="2190" y="403"/>
                  </a:lnTo>
                  <a:lnTo>
                    <a:pt x="2177" y="398"/>
                  </a:lnTo>
                  <a:lnTo>
                    <a:pt x="2173" y="398"/>
                  </a:lnTo>
                  <a:lnTo>
                    <a:pt x="2168" y="397"/>
                  </a:lnTo>
                  <a:lnTo>
                    <a:pt x="2166" y="397"/>
                  </a:lnTo>
                  <a:lnTo>
                    <a:pt x="2166" y="397"/>
                  </a:lnTo>
                  <a:lnTo>
                    <a:pt x="2166" y="395"/>
                  </a:lnTo>
                  <a:lnTo>
                    <a:pt x="2168" y="394"/>
                  </a:lnTo>
                  <a:lnTo>
                    <a:pt x="2168" y="394"/>
                  </a:lnTo>
                  <a:lnTo>
                    <a:pt x="2166" y="394"/>
                  </a:lnTo>
                  <a:lnTo>
                    <a:pt x="2166" y="394"/>
                  </a:lnTo>
                  <a:lnTo>
                    <a:pt x="2165" y="394"/>
                  </a:lnTo>
                  <a:lnTo>
                    <a:pt x="2163" y="394"/>
                  </a:lnTo>
                  <a:lnTo>
                    <a:pt x="2163" y="394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3" y="397"/>
                  </a:lnTo>
                  <a:lnTo>
                    <a:pt x="2165" y="397"/>
                  </a:lnTo>
                  <a:lnTo>
                    <a:pt x="2165" y="398"/>
                  </a:lnTo>
                  <a:lnTo>
                    <a:pt x="2162" y="398"/>
                  </a:lnTo>
                  <a:lnTo>
                    <a:pt x="2159" y="400"/>
                  </a:lnTo>
                  <a:lnTo>
                    <a:pt x="2154" y="401"/>
                  </a:lnTo>
                  <a:lnTo>
                    <a:pt x="2152" y="403"/>
                  </a:lnTo>
                  <a:lnTo>
                    <a:pt x="2143" y="406"/>
                  </a:lnTo>
                  <a:lnTo>
                    <a:pt x="2140" y="408"/>
                  </a:lnTo>
                  <a:lnTo>
                    <a:pt x="2138" y="408"/>
                  </a:lnTo>
                  <a:lnTo>
                    <a:pt x="2138" y="408"/>
                  </a:lnTo>
                  <a:lnTo>
                    <a:pt x="2136" y="409"/>
                  </a:lnTo>
                  <a:lnTo>
                    <a:pt x="2130" y="412"/>
                  </a:lnTo>
                  <a:lnTo>
                    <a:pt x="2130" y="412"/>
                  </a:lnTo>
                  <a:lnTo>
                    <a:pt x="2129" y="414"/>
                  </a:lnTo>
                  <a:lnTo>
                    <a:pt x="2127" y="414"/>
                  </a:lnTo>
                  <a:lnTo>
                    <a:pt x="2124" y="414"/>
                  </a:lnTo>
                  <a:lnTo>
                    <a:pt x="2121" y="416"/>
                  </a:lnTo>
                  <a:lnTo>
                    <a:pt x="2116" y="417"/>
                  </a:lnTo>
                  <a:lnTo>
                    <a:pt x="2114" y="417"/>
                  </a:lnTo>
                  <a:lnTo>
                    <a:pt x="2110" y="420"/>
                  </a:lnTo>
                  <a:lnTo>
                    <a:pt x="2107" y="423"/>
                  </a:lnTo>
                  <a:lnTo>
                    <a:pt x="2105" y="423"/>
                  </a:lnTo>
                  <a:lnTo>
                    <a:pt x="2102" y="422"/>
                  </a:lnTo>
                  <a:lnTo>
                    <a:pt x="2102" y="423"/>
                  </a:lnTo>
                  <a:lnTo>
                    <a:pt x="2102" y="425"/>
                  </a:lnTo>
                  <a:lnTo>
                    <a:pt x="2103" y="427"/>
                  </a:lnTo>
                  <a:lnTo>
                    <a:pt x="2103" y="427"/>
                  </a:lnTo>
                  <a:lnTo>
                    <a:pt x="2102" y="427"/>
                  </a:lnTo>
                  <a:lnTo>
                    <a:pt x="2100" y="425"/>
                  </a:lnTo>
                  <a:lnTo>
                    <a:pt x="2100" y="427"/>
                  </a:lnTo>
                  <a:lnTo>
                    <a:pt x="2100" y="427"/>
                  </a:lnTo>
                  <a:lnTo>
                    <a:pt x="2099" y="428"/>
                  </a:lnTo>
                  <a:lnTo>
                    <a:pt x="2097" y="428"/>
                  </a:lnTo>
                  <a:lnTo>
                    <a:pt x="2095" y="430"/>
                  </a:lnTo>
                  <a:lnTo>
                    <a:pt x="2095" y="430"/>
                  </a:lnTo>
                  <a:lnTo>
                    <a:pt x="2095" y="431"/>
                  </a:lnTo>
                  <a:lnTo>
                    <a:pt x="2094" y="433"/>
                  </a:lnTo>
                  <a:lnTo>
                    <a:pt x="2091" y="435"/>
                  </a:lnTo>
                  <a:lnTo>
                    <a:pt x="2091" y="435"/>
                  </a:lnTo>
                  <a:lnTo>
                    <a:pt x="2089" y="436"/>
                  </a:lnTo>
                  <a:lnTo>
                    <a:pt x="2088" y="436"/>
                  </a:lnTo>
                  <a:lnTo>
                    <a:pt x="2086" y="436"/>
                  </a:lnTo>
                  <a:lnTo>
                    <a:pt x="2083" y="439"/>
                  </a:lnTo>
                  <a:lnTo>
                    <a:pt x="2075" y="442"/>
                  </a:lnTo>
                  <a:lnTo>
                    <a:pt x="2073" y="444"/>
                  </a:lnTo>
                  <a:lnTo>
                    <a:pt x="2070" y="446"/>
                  </a:lnTo>
                  <a:lnTo>
                    <a:pt x="2070" y="446"/>
                  </a:lnTo>
                  <a:lnTo>
                    <a:pt x="2070" y="447"/>
                  </a:lnTo>
                  <a:lnTo>
                    <a:pt x="2069" y="449"/>
                  </a:lnTo>
                  <a:lnTo>
                    <a:pt x="2067" y="453"/>
                  </a:lnTo>
                  <a:lnTo>
                    <a:pt x="2067" y="455"/>
                  </a:lnTo>
                  <a:lnTo>
                    <a:pt x="2067" y="455"/>
                  </a:lnTo>
                  <a:lnTo>
                    <a:pt x="2064" y="455"/>
                  </a:lnTo>
                  <a:lnTo>
                    <a:pt x="2061" y="453"/>
                  </a:lnTo>
                  <a:lnTo>
                    <a:pt x="2061" y="452"/>
                  </a:lnTo>
                  <a:lnTo>
                    <a:pt x="2059" y="452"/>
                  </a:lnTo>
                  <a:lnTo>
                    <a:pt x="2059" y="450"/>
                  </a:lnTo>
                  <a:lnTo>
                    <a:pt x="2059" y="449"/>
                  </a:lnTo>
                  <a:lnTo>
                    <a:pt x="2059" y="449"/>
                  </a:lnTo>
                  <a:lnTo>
                    <a:pt x="2056" y="446"/>
                  </a:lnTo>
                  <a:lnTo>
                    <a:pt x="2051" y="442"/>
                  </a:lnTo>
                  <a:lnTo>
                    <a:pt x="2050" y="441"/>
                  </a:lnTo>
                  <a:lnTo>
                    <a:pt x="2043" y="442"/>
                  </a:lnTo>
                  <a:lnTo>
                    <a:pt x="2042" y="442"/>
                  </a:lnTo>
                  <a:lnTo>
                    <a:pt x="2039" y="442"/>
                  </a:lnTo>
                  <a:lnTo>
                    <a:pt x="2034" y="442"/>
                  </a:lnTo>
                  <a:lnTo>
                    <a:pt x="2029" y="444"/>
                  </a:lnTo>
                  <a:lnTo>
                    <a:pt x="2028" y="444"/>
                  </a:lnTo>
                  <a:lnTo>
                    <a:pt x="2021" y="446"/>
                  </a:lnTo>
                  <a:lnTo>
                    <a:pt x="2017" y="447"/>
                  </a:lnTo>
                  <a:lnTo>
                    <a:pt x="2010" y="455"/>
                  </a:lnTo>
                  <a:lnTo>
                    <a:pt x="2009" y="457"/>
                  </a:lnTo>
                  <a:lnTo>
                    <a:pt x="2007" y="458"/>
                  </a:lnTo>
                  <a:lnTo>
                    <a:pt x="2006" y="458"/>
                  </a:lnTo>
                  <a:lnTo>
                    <a:pt x="2006" y="457"/>
                  </a:lnTo>
                  <a:lnTo>
                    <a:pt x="2006" y="455"/>
                  </a:lnTo>
                  <a:lnTo>
                    <a:pt x="2006" y="452"/>
                  </a:lnTo>
                  <a:lnTo>
                    <a:pt x="2007" y="450"/>
                  </a:lnTo>
                  <a:lnTo>
                    <a:pt x="2007" y="447"/>
                  </a:lnTo>
                  <a:lnTo>
                    <a:pt x="2007" y="446"/>
                  </a:lnTo>
                  <a:lnTo>
                    <a:pt x="2009" y="444"/>
                  </a:lnTo>
                  <a:lnTo>
                    <a:pt x="2006" y="444"/>
                  </a:lnTo>
                  <a:lnTo>
                    <a:pt x="2002" y="447"/>
                  </a:lnTo>
                  <a:lnTo>
                    <a:pt x="1998" y="449"/>
                  </a:lnTo>
                  <a:lnTo>
                    <a:pt x="1995" y="450"/>
                  </a:lnTo>
                  <a:lnTo>
                    <a:pt x="1993" y="452"/>
                  </a:lnTo>
                  <a:lnTo>
                    <a:pt x="1991" y="452"/>
                  </a:lnTo>
                  <a:lnTo>
                    <a:pt x="1990" y="452"/>
                  </a:lnTo>
                  <a:lnTo>
                    <a:pt x="1990" y="455"/>
                  </a:lnTo>
                  <a:lnTo>
                    <a:pt x="1990" y="458"/>
                  </a:lnTo>
                  <a:lnTo>
                    <a:pt x="1988" y="458"/>
                  </a:lnTo>
                  <a:lnTo>
                    <a:pt x="1987" y="458"/>
                  </a:lnTo>
                  <a:lnTo>
                    <a:pt x="1985" y="457"/>
                  </a:lnTo>
                  <a:lnTo>
                    <a:pt x="1984" y="455"/>
                  </a:lnTo>
                  <a:lnTo>
                    <a:pt x="1982" y="453"/>
                  </a:lnTo>
                  <a:lnTo>
                    <a:pt x="1980" y="453"/>
                  </a:lnTo>
                  <a:lnTo>
                    <a:pt x="1980" y="453"/>
                  </a:lnTo>
                  <a:lnTo>
                    <a:pt x="1979" y="455"/>
                  </a:lnTo>
                  <a:lnTo>
                    <a:pt x="1976" y="457"/>
                  </a:lnTo>
                  <a:lnTo>
                    <a:pt x="1977" y="455"/>
                  </a:lnTo>
                  <a:lnTo>
                    <a:pt x="1974" y="453"/>
                  </a:lnTo>
                  <a:lnTo>
                    <a:pt x="1972" y="453"/>
                  </a:lnTo>
                  <a:lnTo>
                    <a:pt x="1971" y="453"/>
                  </a:lnTo>
                  <a:lnTo>
                    <a:pt x="1971" y="453"/>
                  </a:lnTo>
                  <a:lnTo>
                    <a:pt x="1969" y="455"/>
                  </a:lnTo>
                  <a:lnTo>
                    <a:pt x="1968" y="457"/>
                  </a:lnTo>
                  <a:lnTo>
                    <a:pt x="1968" y="457"/>
                  </a:lnTo>
                  <a:lnTo>
                    <a:pt x="1966" y="458"/>
                  </a:lnTo>
                  <a:lnTo>
                    <a:pt x="1965" y="460"/>
                  </a:lnTo>
                  <a:lnTo>
                    <a:pt x="1965" y="461"/>
                  </a:lnTo>
                  <a:lnTo>
                    <a:pt x="1965" y="464"/>
                  </a:lnTo>
                  <a:lnTo>
                    <a:pt x="1965" y="469"/>
                  </a:lnTo>
                  <a:lnTo>
                    <a:pt x="1961" y="474"/>
                  </a:lnTo>
                  <a:lnTo>
                    <a:pt x="1960" y="472"/>
                  </a:lnTo>
                  <a:lnTo>
                    <a:pt x="1960" y="472"/>
                  </a:lnTo>
                  <a:lnTo>
                    <a:pt x="1960" y="474"/>
                  </a:lnTo>
                  <a:lnTo>
                    <a:pt x="1960" y="475"/>
                  </a:lnTo>
                  <a:lnTo>
                    <a:pt x="1960" y="475"/>
                  </a:lnTo>
                  <a:lnTo>
                    <a:pt x="1960" y="477"/>
                  </a:lnTo>
                  <a:lnTo>
                    <a:pt x="1958" y="477"/>
                  </a:lnTo>
                  <a:lnTo>
                    <a:pt x="1955" y="480"/>
                  </a:lnTo>
                  <a:lnTo>
                    <a:pt x="1952" y="482"/>
                  </a:lnTo>
                  <a:lnTo>
                    <a:pt x="1947" y="488"/>
                  </a:lnTo>
                  <a:lnTo>
                    <a:pt x="1946" y="491"/>
                  </a:lnTo>
                  <a:lnTo>
                    <a:pt x="1946" y="496"/>
                  </a:lnTo>
                  <a:lnTo>
                    <a:pt x="1946" y="498"/>
                  </a:lnTo>
                  <a:lnTo>
                    <a:pt x="1946" y="499"/>
                  </a:lnTo>
                  <a:lnTo>
                    <a:pt x="1947" y="499"/>
                  </a:lnTo>
                  <a:lnTo>
                    <a:pt x="1949" y="501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4" y="499"/>
                  </a:lnTo>
                  <a:lnTo>
                    <a:pt x="1955" y="498"/>
                  </a:lnTo>
                  <a:lnTo>
                    <a:pt x="1957" y="498"/>
                  </a:lnTo>
                  <a:lnTo>
                    <a:pt x="1961" y="501"/>
                  </a:lnTo>
                  <a:lnTo>
                    <a:pt x="1963" y="501"/>
                  </a:lnTo>
                  <a:lnTo>
                    <a:pt x="1963" y="504"/>
                  </a:lnTo>
                  <a:lnTo>
                    <a:pt x="1963" y="505"/>
                  </a:lnTo>
                  <a:lnTo>
                    <a:pt x="1961" y="505"/>
                  </a:lnTo>
                  <a:lnTo>
                    <a:pt x="1960" y="509"/>
                  </a:lnTo>
                  <a:lnTo>
                    <a:pt x="1957" y="510"/>
                  </a:lnTo>
                  <a:lnTo>
                    <a:pt x="1957" y="512"/>
                  </a:lnTo>
                  <a:lnTo>
                    <a:pt x="1957" y="513"/>
                  </a:lnTo>
                  <a:lnTo>
                    <a:pt x="1957" y="516"/>
                  </a:lnTo>
                  <a:lnTo>
                    <a:pt x="1957" y="518"/>
                  </a:lnTo>
                  <a:lnTo>
                    <a:pt x="1957" y="521"/>
                  </a:lnTo>
                  <a:lnTo>
                    <a:pt x="1957" y="521"/>
                  </a:lnTo>
                  <a:lnTo>
                    <a:pt x="1958" y="523"/>
                  </a:lnTo>
                  <a:lnTo>
                    <a:pt x="1958" y="524"/>
                  </a:lnTo>
                  <a:lnTo>
                    <a:pt x="1961" y="523"/>
                  </a:lnTo>
                  <a:lnTo>
                    <a:pt x="1963" y="523"/>
                  </a:lnTo>
                  <a:lnTo>
                    <a:pt x="1963" y="524"/>
                  </a:lnTo>
                  <a:lnTo>
                    <a:pt x="1963" y="527"/>
                  </a:lnTo>
                  <a:lnTo>
                    <a:pt x="1965" y="529"/>
                  </a:lnTo>
                  <a:lnTo>
                    <a:pt x="1965" y="534"/>
                  </a:lnTo>
                  <a:lnTo>
                    <a:pt x="1965" y="535"/>
                  </a:lnTo>
                  <a:lnTo>
                    <a:pt x="1963" y="535"/>
                  </a:lnTo>
                  <a:lnTo>
                    <a:pt x="1961" y="537"/>
                  </a:lnTo>
                  <a:lnTo>
                    <a:pt x="1960" y="537"/>
                  </a:lnTo>
                  <a:lnTo>
                    <a:pt x="1958" y="537"/>
                  </a:lnTo>
                  <a:lnTo>
                    <a:pt x="1955" y="534"/>
                  </a:lnTo>
                  <a:lnTo>
                    <a:pt x="1955" y="532"/>
                  </a:lnTo>
                  <a:lnTo>
                    <a:pt x="1958" y="531"/>
                  </a:lnTo>
                  <a:lnTo>
                    <a:pt x="1960" y="529"/>
                  </a:lnTo>
                  <a:lnTo>
                    <a:pt x="1960" y="527"/>
                  </a:lnTo>
                  <a:lnTo>
                    <a:pt x="1960" y="527"/>
                  </a:lnTo>
                  <a:lnTo>
                    <a:pt x="1958" y="529"/>
                  </a:lnTo>
                  <a:lnTo>
                    <a:pt x="1955" y="529"/>
                  </a:lnTo>
                  <a:lnTo>
                    <a:pt x="1954" y="529"/>
                  </a:lnTo>
                  <a:lnTo>
                    <a:pt x="1952" y="531"/>
                  </a:lnTo>
                  <a:lnTo>
                    <a:pt x="1954" y="534"/>
                  </a:lnTo>
                  <a:lnTo>
                    <a:pt x="1952" y="534"/>
                  </a:lnTo>
                  <a:lnTo>
                    <a:pt x="1950" y="534"/>
                  </a:lnTo>
                  <a:lnTo>
                    <a:pt x="1947" y="535"/>
                  </a:lnTo>
                  <a:lnTo>
                    <a:pt x="1947" y="537"/>
                  </a:lnTo>
                  <a:lnTo>
                    <a:pt x="1944" y="542"/>
                  </a:lnTo>
                  <a:lnTo>
                    <a:pt x="1943" y="545"/>
                  </a:lnTo>
                  <a:lnTo>
                    <a:pt x="1941" y="548"/>
                  </a:lnTo>
                  <a:lnTo>
                    <a:pt x="1941" y="551"/>
                  </a:lnTo>
                  <a:lnTo>
                    <a:pt x="1943" y="554"/>
                  </a:lnTo>
                  <a:lnTo>
                    <a:pt x="1943" y="556"/>
                  </a:lnTo>
                  <a:lnTo>
                    <a:pt x="1946" y="559"/>
                  </a:lnTo>
                  <a:lnTo>
                    <a:pt x="1947" y="561"/>
                  </a:lnTo>
                  <a:lnTo>
                    <a:pt x="1947" y="564"/>
                  </a:lnTo>
                  <a:lnTo>
                    <a:pt x="1946" y="565"/>
                  </a:lnTo>
                  <a:lnTo>
                    <a:pt x="1941" y="568"/>
                  </a:lnTo>
                  <a:lnTo>
                    <a:pt x="1941" y="568"/>
                  </a:lnTo>
                  <a:lnTo>
                    <a:pt x="1935" y="568"/>
                  </a:lnTo>
                  <a:lnTo>
                    <a:pt x="1933" y="567"/>
                  </a:lnTo>
                  <a:lnTo>
                    <a:pt x="1930" y="567"/>
                  </a:lnTo>
                  <a:lnTo>
                    <a:pt x="1928" y="568"/>
                  </a:lnTo>
                  <a:lnTo>
                    <a:pt x="1924" y="570"/>
                  </a:lnTo>
                  <a:lnTo>
                    <a:pt x="1920" y="573"/>
                  </a:lnTo>
                  <a:lnTo>
                    <a:pt x="1917" y="575"/>
                  </a:lnTo>
                  <a:lnTo>
                    <a:pt x="1917" y="576"/>
                  </a:lnTo>
                  <a:lnTo>
                    <a:pt x="1916" y="578"/>
                  </a:lnTo>
                  <a:lnTo>
                    <a:pt x="1914" y="583"/>
                  </a:lnTo>
                  <a:lnTo>
                    <a:pt x="1914" y="586"/>
                  </a:lnTo>
                  <a:lnTo>
                    <a:pt x="1916" y="586"/>
                  </a:lnTo>
                  <a:lnTo>
                    <a:pt x="1916" y="587"/>
                  </a:lnTo>
                  <a:lnTo>
                    <a:pt x="1916" y="589"/>
                  </a:lnTo>
                  <a:lnTo>
                    <a:pt x="1916" y="590"/>
                  </a:lnTo>
                  <a:lnTo>
                    <a:pt x="1917" y="592"/>
                  </a:lnTo>
                  <a:lnTo>
                    <a:pt x="1917" y="595"/>
                  </a:lnTo>
                  <a:lnTo>
                    <a:pt x="1916" y="595"/>
                  </a:lnTo>
                  <a:lnTo>
                    <a:pt x="1914" y="594"/>
                  </a:lnTo>
                  <a:lnTo>
                    <a:pt x="1911" y="594"/>
                  </a:lnTo>
                  <a:lnTo>
                    <a:pt x="1905" y="595"/>
                  </a:lnTo>
                  <a:lnTo>
                    <a:pt x="1902" y="597"/>
                  </a:lnTo>
                  <a:lnTo>
                    <a:pt x="1898" y="600"/>
                  </a:lnTo>
                  <a:lnTo>
                    <a:pt x="1898" y="600"/>
                  </a:lnTo>
                  <a:lnTo>
                    <a:pt x="1897" y="598"/>
                  </a:lnTo>
                  <a:lnTo>
                    <a:pt x="1895" y="597"/>
                  </a:lnTo>
                  <a:lnTo>
                    <a:pt x="1895" y="597"/>
                  </a:lnTo>
                  <a:lnTo>
                    <a:pt x="1894" y="598"/>
                  </a:lnTo>
                  <a:lnTo>
                    <a:pt x="1895" y="600"/>
                  </a:lnTo>
                  <a:lnTo>
                    <a:pt x="1897" y="600"/>
                  </a:lnTo>
                  <a:lnTo>
                    <a:pt x="1895" y="605"/>
                  </a:lnTo>
                  <a:lnTo>
                    <a:pt x="1895" y="606"/>
                  </a:lnTo>
                  <a:lnTo>
                    <a:pt x="1895" y="609"/>
                  </a:lnTo>
                  <a:lnTo>
                    <a:pt x="1895" y="611"/>
                  </a:lnTo>
                  <a:lnTo>
                    <a:pt x="1895" y="611"/>
                  </a:lnTo>
                  <a:lnTo>
                    <a:pt x="1892" y="616"/>
                  </a:lnTo>
                  <a:lnTo>
                    <a:pt x="1889" y="622"/>
                  </a:lnTo>
                  <a:lnTo>
                    <a:pt x="1886" y="625"/>
                  </a:lnTo>
                  <a:lnTo>
                    <a:pt x="1883" y="627"/>
                  </a:lnTo>
                  <a:lnTo>
                    <a:pt x="1881" y="628"/>
                  </a:lnTo>
                  <a:lnTo>
                    <a:pt x="1881" y="628"/>
                  </a:lnTo>
                  <a:lnTo>
                    <a:pt x="1876" y="633"/>
                  </a:lnTo>
                  <a:lnTo>
                    <a:pt x="1872" y="636"/>
                  </a:lnTo>
                  <a:lnTo>
                    <a:pt x="1870" y="638"/>
                  </a:lnTo>
                  <a:lnTo>
                    <a:pt x="1870" y="636"/>
                  </a:lnTo>
                  <a:lnTo>
                    <a:pt x="1868" y="635"/>
                  </a:lnTo>
                  <a:lnTo>
                    <a:pt x="1868" y="633"/>
                  </a:lnTo>
                  <a:lnTo>
                    <a:pt x="1867" y="631"/>
                  </a:lnTo>
                  <a:lnTo>
                    <a:pt x="1867" y="630"/>
                  </a:lnTo>
                  <a:lnTo>
                    <a:pt x="1867" y="628"/>
                  </a:lnTo>
                  <a:lnTo>
                    <a:pt x="1865" y="619"/>
                  </a:lnTo>
                  <a:lnTo>
                    <a:pt x="1864" y="611"/>
                  </a:lnTo>
                  <a:lnTo>
                    <a:pt x="1864" y="608"/>
                  </a:lnTo>
                  <a:lnTo>
                    <a:pt x="1862" y="606"/>
                  </a:lnTo>
                  <a:lnTo>
                    <a:pt x="1861" y="603"/>
                  </a:lnTo>
                  <a:lnTo>
                    <a:pt x="1861" y="602"/>
                  </a:lnTo>
                  <a:lnTo>
                    <a:pt x="1861" y="598"/>
                  </a:lnTo>
                  <a:lnTo>
                    <a:pt x="1857" y="584"/>
                  </a:lnTo>
                  <a:lnTo>
                    <a:pt x="1857" y="579"/>
                  </a:lnTo>
                  <a:lnTo>
                    <a:pt x="1854" y="568"/>
                  </a:lnTo>
                  <a:lnTo>
                    <a:pt x="1853" y="561"/>
                  </a:lnTo>
                  <a:lnTo>
                    <a:pt x="1853" y="554"/>
                  </a:lnTo>
                  <a:lnTo>
                    <a:pt x="1853" y="551"/>
                  </a:lnTo>
                  <a:lnTo>
                    <a:pt x="1854" y="543"/>
                  </a:lnTo>
                  <a:lnTo>
                    <a:pt x="1854" y="537"/>
                  </a:lnTo>
                  <a:lnTo>
                    <a:pt x="1859" y="524"/>
                  </a:lnTo>
                  <a:lnTo>
                    <a:pt x="1859" y="523"/>
                  </a:lnTo>
                  <a:lnTo>
                    <a:pt x="1861" y="523"/>
                  </a:lnTo>
                  <a:lnTo>
                    <a:pt x="1867" y="518"/>
                  </a:lnTo>
                  <a:lnTo>
                    <a:pt x="1870" y="515"/>
                  </a:lnTo>
                  <a:lnTo>
                    <a:pt x="1872" y="512"/>
                  </a:lnTo>
                  <a:lnTo>
                    <a:pt x="1873" y="509"/>
                  </a:lnTo>
                  <a:lnTo>
                    <a:pt x="1873" y="507"/>
                  </a:lnTo>
                  <a:lnTo>
                    <a:pt x="1873" y="505"/>
                  </a:lnTo>
                  <a:lnTo>
                    <a:pt x="1872" y="504"/>
                  </a:lnTo>
                  <a:lnTo>
                    <a:pt x="1870" y="502"/>
                  </a:lnTo>
                  <a:lnTo>
                    <a:pt x="1872" y="502"/>
                  </a:lnTo>
                  <a:lnTo>
                    <a:pt x="1872" y="501"/>
                  </a:lnTo>
                  <a:lnTo>
                    <a:pt x="1873" y="501"/>
                  </a:lnTo>
                  <a:lnTo>
                    <a:pt x="1876" y="502"/>
                  </a:lnTo>
                  <a:lnTo>
                    <a:pt x="1879" y="501"/>
                  </a:lnTo>
                  <a:lnTo>
                    <a:pt x="1883" y="496"/>
                  </a:lnTo>
                  <a:lnTo>
                    <a:pt x="1887" y="498"/>
                  </a:lnTo>
                  <a:lnTo>
                    <a:pt x="1890" y="496"/>
                  </a:lnTo>
                  <a:lnTo>
                    <a:pt x="1892" y="498"/>
                  </a:lnTo>
                  <a:lnTo>
                    <a:pt x="1892" y="496"/>
                  </a:lnTo>
                  <a:lnTo>
                    <a:pt x="1894" y="494"/>
                  </a:lnTo>
                  <a:lnTo>
                    <a:pt x="1898" y="491"/>
                  </a:lnTo>
                  <a:lnTo>
                    <a:pt x="1903" y="488"/>
                  </a:lnTo>
                  <a:lnTo>
                    <a:pt x="1905" y="486"/>
                  </a:lnTo>
                  <a:lnTo>
                    <a:pt x="1906" y="485"/>
                  </a:lnTo>
                  <a:lnTo>
                    <a:pt x="1909" y="482"/>
                  </a:lnTo>
                  <a:lnTo>
                    <a:pt x="1911" y="480"/>
                  </a:lnTo>
                  <a:lnTo>
                    <a:pt x="1914" y="474"/>
                  </a:lnTo>
                  <a:lnTo>
                    <a:pt x="1922" y="468"/>
                  </a:lnTo>
                  <a:lnTo>
                    <a:pt x="1925" y="464"/>
                  </a:lnTo>
                  <a:lnTo>
                    <a:pt x="1927" y="463"/>
                  </a:lnTo>
                  <a:lnTo>
                    <a:pt x="1928" y="463"/>
                  </a:lnTo>
                  <a:lnTo>
                    <a:pt x="1935" y="458"/>
                  </a:lnTo>
                  <a:lnTo>
                    <a:pt x="1938" y="453"/>
                  </a:lnTo>
                  <a:lnTo>
                    <a:pt x="1943" y="452"/>
                  </a:lnTo>
                  <a:lnTo>
                    <a:pt x="1944" y="449"/>
                  </a:lnTo>
                  <a:lnTo>
                    <a:pt x="1946" y="446"/>
                  </a:lnTo>
                  <a:lnTo>
                    <a:pt x="1947" y="444"/>
                  </a:lnTo>
                  <a:lnTo>
                    <a:pt x="1949" y="442"/>
                  </a:lnTo>
                  <a:lnTo>
                    <a:pt x="1955" y="441"/>
                  </a:lnTo>
                  <a:lnTo>
                    <a:pt x="1960" y="438"/>
                  </a:lnTo>
                  <a:lnTo>
                    <a:pt x="1965" y="438"/>
                  </a:lnTo>
                  <a:lnTo>
                    <a:pt x="1966" y="436"/>
                  </a:lnTo>
                  <a:lnTo>
                    <a:pt x="1968" y="436"/>
                  </a:lnTo>
                  <a:lnTo>
                    <a:pt x="1971" y="435"/>
                  </a:lnTo>
                  <a:lnTo>
                    <a:pt x="1968" y="433"/>
                  </a:lnTo>
                  <a:lnTo>
                    <a:pt x="1969" y="431"/>
                  </a:lnTo>
                  <a:lnTo>
                    <a:pt x="1969" y="430"/>
                  </a:lnTo>
                  <a:lnTo>
                    <a:pt x="1972" y="428"/>
                  </a:lnTo>
                  <a:lnTo>
                    <a:pt x="1974" y="425"/>
                  </a:lnTo>
                  <a:lnTo>
                    <a:pt x="1974" y="423"/>
                  </a:lnTo>
                  <a:lnTo>
                    <a:pt x="1974" y="423"/>
                  </a:lnTo>
                  <a:lnTo>
                    <a:pt x="1971" y="422"/>
                  </a:lnTo>
                  <a:lnTo>
                    <a:pt x="1972" y="420"/>
                  </a:lnTo>
                  <a:lnTo>
                    <a:pt x="1972" y="419"/>
                  </a:lnTo>
                  <a:lnTo>
                    <a:pt x="1974" y="417"/>
                  </a:lnTo>
                  <a:lnTo>
                    <a:pt x="1976" y="414"/>
                  </a:lnTo>
                  <a:lnTo>
                    <a:pt x="1976" y="409"/>
                  </a:lnTo>
                  <a:lnTo>
                    <a:pt x="1977" y="405"/>
                  </a:lnTo>
                  <a:lnTo>
                    <a:pt x="1979" y="403"/>
                  </a:lnTo>
                  <a:lnTo>
                    <a:pt x="1984" y="400"/>
                  </a:lnTo>
                  <a:lnTo>
                    <a:pt x="1984" y="400"/>
                  </a:lnTo>
                  <a:lnTo>
                    <a:pt x="1987" y="401"/>
                  </a:lnTo>
                  <a:lnTo>
                    <a:pt x="1991" y="401"/>
                  </a:lnTo>
                  <a:lnTo>
                    <a:pt x="1991" y="403"/>
                  </a:lnTo>
                  <a:lnTo>
                    <a:pt x="1993" y="401"/>
                  </a:lnTo>
                  <a:lnTo>
                    <a:pt x="1991" y="400"/>
                  </a:lnTo>
                  <a:lnTo>
                    <a:pt x="1993" y="400"/>
                  </a:lnTo>
                  <a:lnTo>
                    <a:pt x="1995" y="400"/>
                  </a:lnTo>
                  <a:lnTo>
                    <a:pt x="1995" y="400"/>
                  </a:lnTo>
                  <a:lnTo>
                    <a:pt x="1990" y="398"/>
                  </a:lnTo>
                  <a:lnTo>
                    <a:pt x="1987" y="398"/>
                  </a:lnTo>
                  <a:lnTo>
                    <a:pt x="1982" y="395"/>
                  </a:lnTo>
                  <a:lnTo>
                    <a:pt x="1980" y="395"/>
                  </a:lnTo>
                  <a:lnTo>
                    <a:pt x="1979" y="395"/>
                  </a:lnTo>
                  <a:lnTo>
                    <a:pt x="1965" y="398"/>
                  </a:lnTo>
                  <a:lnTo>
                    <a:pt x="1965" y="400"/>
                  </a:lnTo>
                  <a:lnTo>
                    <a:pt x="1963" y="400"/>
                  </a:lnTo>
                  <a:lnTo>
                    <a:pt x="1965" y="403"/>
                  </a:lnTo>
                  <a:lnTo>
                    <a:pt x="1963" y="403"/>
                  </a:lnTo>
                  <a:lnTo>
                    <a:pt x="1963" y="403"/>
                  </a:lnTo>
                  <a:lnTo>
                    <a:pt x="1963" y="405"/>
                  </a:lnTo>
                  <a:lnTo>
                    <a:pt x="1961" y="408"/>
                  </a:lnTo>
                  <a:lnTo>
                    <a:pt x="1961" y="409"/>
                  </a:lnTo>
                  <a:lnTo>
                    <a:pt x="1960" y="412"/>
                  </a:lnTo>
                  <a:lnTo>
                    <a:pt x="1960" y="416"/>
                  </a:lnTo>
                  <a:lnTo>
                    <a:pt x="1963" y="417"/>
                  </a:lnTo>
                  <a:lnTo>
                    <a:pt x="1963" y="417"/>
                  </a:lnTo>
                  <a:lnTo>
                    <a:pt x="1963" y="419"/>
                  </a:lnTo>
                  <a:lnTo>
                    <a:pt x="1961" y="419"/>
                  </a:lnTo>
                  <a:lnTo>
                    <a:pt x="1961" y="420"/>
                  </a:lnTo>
                  <a:lnTo>
                    <a:pt x="1961" y="420"/>
                  </a:lnTo>
                  <a:lnTo>
                    <a:pt x="1960" y="420"/>
                  </a:lnTo>
                  <a:lnTo>
                    <a:pt x="1958" y="420"/>
                  </a:lnTo>
                  <a:lnTo>
                    <a:pt x="1958" y="417"/>
                  </a:lnTo>
                  <a:lnTo>
                    <a:pt x="1957" y="417"/>
                  </a:lnTo>
                  <a:lnTo>
                    <a:pt x="1957" y="417"/>
                  </a:lnTo>
                  <a:lnTo>
                    <a:pt x="1955" y="419"/>
                  </a:lnTo>
                  <a:lnTo>
                    <a:pt x="1955" y="419"/>
                  </a:lnTo>
                  <a:lnTo>
                    <a:pt x="1954" y="417"/>
                  </a:lnTo>
                  <a:lnTo>
                    <a:pt x="1952" y="419"/>
                  </a:lnTo>
                  <a:lnTo>
                    <a:pt x="1949" y="420"/>
                  </a:lnTo>
                  <a:lnTo>
                    <a:pt x="1931" y="433"/>
                  </a:lnTo>
                  <a:lnTo>
                    <a:pt x="1930" y="435"/>
                  </a:lnTo>
                  <a:lnTo>
                    <a:pt x="1928" y="438"/>
                  </a:lnTo>
                  <a:lnTo>
                    <a:pt x="1924" y="438"/>
                  </a:lnTo>
                  <a:lnTo>
                    <a:pt x="1922" y="439"/>
                  </a:lnTo>
                  <a:lnTo>
                    <a:pt x="1920" y="439"/>
                  </a:lnTo>
                  <a:lnTo>
                    <a:pt x="1919" y="441"/>
                  </a:lnTo>
                  <a:lnTo>
                    <a:pt x="1919" y="439"/>
                  </a:lnTo>
                  <a:lnTo>
                    <a:pt x="1919" y="439"/>
                  </a:lnTo>
                  <a:lnTo>
                    <a:pt x="1920" y="436"/>
                  </a:lnTo>
                  <a:lnTo>
                    <a:pt x="1922" y="433"/>
                  </a:lnTo>
                  <a:lnTo>
                    <a:pt x="1920" y="431"/>
                  </a:lnTo>
                  <a:lnTo>
                    <a:pt x="1919" y="431"/>
                  </a:lnTo>
                  <a:lnTo>
                    <a:pt x="1917" y="433"/>
                  </a:lnTo>
                  <a:lnTo>
                    <a:pt x="1916" y="435"/>
                  </a:lnTo>
                  <a:lnTo>
                    <a:pt x="1914" y="433"/>
                  </a:lnTo>
                  <a:lnTo>
                    <a:pt x="1914" y="433"/>
                  </a:lnTo>
                  <a:lnTo>
                    <a:pt x="1916" y="430"/>
                  </a:lnTo>
                  <a:lnTo>
                    <a:pt x="1916" y="428"/>
                  </a:lnTo>
                  <a:lnTo>
                    <a:pt x="1916" y="427"/>
                  </a:lnTo>
                  <a:lnTo>
                    <a:pt x="1916" y="425"/>
                  </a:lnTo>
                  <a:lnTo>
                    <a:pt x="1919" y="420"/>
                  </a:lnTo>
                  <a:lnTo>
                    <a:pt x="1920" y="419"/>
                  </a:lnTo>
                  <a:lnTo>
                    <a:pt x="1922" y="416"/>
                  </a:lnTo>
                  <a:lnTo>
                    <a:pt x="1922" y="414"/>
                  </a:lnTo>
                  <a:lnTo>
                    <a:pt x="1920" y="412"/>
                  </a:lnTo>
                  <a:lnTo>
                    <a:pt x="1920" y="412"/>
                  </a:lnTo>
                  <a:lnTo>
                    <a:pt x="1919" y="412"/>
                  </a:lnTo>
                  <a:lnTo>
                    <a:pt x="1913" y="416"/>
                  </a:lnTo>
                  <a:lnTo>
                    <a:pt x="1911" y="417"/>
                  </a:lnTo>
                  <a:lnTo>
                    <a:pt x="1909" y="416"/>
                  </a:lnTo>
                  <a:lnTo>
                    <a:pt x="1908" y="416"/>
                  </a:lnTo>
                  <a:lnTo>
                    <a:pt x="1906" y="412"/>
                  </a:lnTo>
                  <a:lnTo>
                    <a:pt x="1905" y="412"/>
                  </a:lnTo>
                  <a:lnTo>
                    <a:pt x="1903" y="412"/>
                  </a:lnTo>
                  <a:lnTo>
                    <a:pt x="1900" y="414"/>
                  </a:lnTo>
                  <a:lnTo>
                    <a:pt x="1895" y="414"/>
                  </a:lnTo>
                  <a:lnTo>
                    <a:pt x="1892" y="414"/>
                  </a:lnTo>
                  <a:lnTo>
                    <a:pt x="1890" y="416"/>
                  </a:lnTo>
                  <a:lnTo>
                    <a:pt x="1889" y="416"/>
                  </a:lnTo>
                  <a:lnTo>
                    <a:pt x="1884" y="416"/>
                  </a:lnTo>
                  <a:lnTo>
                    <a:pt x="1879" y="416"/>
                  </a:lnTo>
                  <a:lnTo>
                    <a:pt x="1879" y="416"/>
                  </a:lnTo>
                  <a:lnTo>
                    <a:pt x="1875" y="417"/>
                  </a:lnTo>
                  <a:lnTo>
                    <a:pt x="1872" y="420"/>
                  </a:lnTo>
                  <a:lnTo>
                    <a:pt x="1870" y="420"/>
                  </a:lnTo>
                  <a:lnTo>
                    <a:pt x="1868" y="422"/>
                  </a:lnTo>
                  <a:lnTo>
                    <a:pt x="1868" y="427"/>
                  </a:lnTo>
                  <a:lnTo>
                    <a:pt x="1865" y="428"/>
                  </a:lnTo>
                  <a:lnTo>
                    <a:pt x="1864" y="430"/>
                  </a:lnTo>
                  <a:lnTo>
                    <a:pt x="1859" y="433"/>
                  </a:lnTo>
                  <a:lnTo>
                    <a:pt x="1857" y="438"/>
                  </a:lnTo>
                  <a:lnTo>
                    <a:pt x="1854" y="439"/>
                  </a:lnTo>
                  <a:lnTo>
                    <a:pt x="1851" y="442"/>
                  </a:lnTo>
                  <a:lnTo>
                    <a:pt x="1845" y="447"/>
                  </a:lnTo>
                  <a:lnTo>
                    <a:pt x="1838" y="452"/>
                  </a:lnTo>
                  <a:lnTo>
                    <a:pt x="1837" y="457"/>
                  </a:lnTo>
                  <a:lnTo>
                    <a:pt x="1835" y="457"/>
                  </a:lnTo>
                  <a:lnTo>
                    <a:pt x="1834" y="458"/>
                  </a:lnTo>
                  <a:lnTo>
                    <a:pt x="1834" y="460"/>
                  </a:lnTo>
                  <a:lnTo>
                    <a:pt x="1834" y="461"/>
                  </a:lnTo>
                  <a:lnTo>
                    <a:pt x="1834" y="463"/>
                  </a:lnTo>
                  <a:lnTo>
                    <a:pt x="1832" y="464"/>
                  </a:lnTo>
                  <a:lnTo>
                    <a:pt x="1834" y="466"/>
                  </a:lnTo>
                  <a:lnTo>
                    <a:pt x="1834" y="466"/>
                  </a:lnTo>
                  <a:lnTo>
                    <a:pt x="1835" y="466"/>
                  </a:lnTo>
                  <a:lnTo>
                    <a:pt x="1838" y="464"/>
                  </a:lnTo>
                  <a:lnTo>
                    <a:pt x="1845" y="466"/>
                  </a:lnTo>
                  <a:lnTo>
                    <a:pt x="1846" y="468"/>
                  </a:lnTo>
                  <a:lnTo>
                    <a:pt x="1846" y="471"/>
                  </a:lnTo>
                  <a:lnTo>
                    <a:pt x="1846" y="472"/>
                  </a:lnTo>
                  <a:lnTo>
                    <a:pt x="1845" y="472"/>
                  </a:lnTo>
                  <a:lnTo>
                    <a:pt x="1842" y="472"/>
                  </a:lnTo>
                  <a:lnTo>
                    <a:pt x="1840" y="472"/>
                  </a:lnTo>
                  <a:lnTo>
                    <a:pt x="1837" y="471"/>
                  </a:lnTo>
                  <a:lnTo>
                    <a:pt x="1835" y="472"/>
                  </a:lnTo>
                  <a:lnTo>
                    <a:pt x="1834" y="474"/>
                  </a:lnTo>
                  <a:lnTo>
                    <a:pt x="1831" y="474"/>
                  </a:lnTo>
                  <a:lnTo>
                    <a:pt x="1829" y="474"/>
                  </a:lnTo>
                  <a:lnTo>
                    <a:pt x="1826" y="471"/>
                  </a:lnTo>
                  <a:lnTo>
                    <a:pt x="1821" y="471"/>
                  </a:lnTo>
                  <a:lnTo>
                    <a:pt x="1820" y="474"/>
                  </a:lnTo>
                  <a:lnTo>
                    <a:pt x="1818" y="474"/>
                  </a:lnTo>
                  <a:lnTo>
                    <a:pt x="1816" y="474"/>
                  </a:lnTo>
                  <a:lnTo>
                    <a:pt x="1813" y="477"/>
                  </a:lnTo>
                  <a:lnTo>
                    <a:pt x="1813" y="477"/>
                  </a:lnTo>
                  <a:lnTo>
                    <a:pt x="1810" y="477"/>
                  </a:lnTo>
                  <a:lnTo>
                    <a:pt x="1807" y="475"/>
                  </a:lnTo>
                  <a:lnTo>
                    <a:pt x="1805" y="475"/>
                  </a:lnTo>
                  <a:lnTo>
                    <a:pt x="1804" y="475"/>
                  </a:lnTo>
                  <a:lnTo>
                    <a:pt x="1802" y="479"/>
                  </a:lnTo>
                  <a:lnTo>
                    <a:pt x="1797" y="479"/>
                  </a:lnTo>
                  <a:lnTo>
                    <a:pt x="1791" y="479"/>
                  </a:lnTo>
                  <a:lnTo>
                    <a:pt x="1788" y="474"/>
                  </a:lnTo>
                  <a:lnTo>
                    <a:pt x="1794" y="472"/>
                  </a:lnTo>
                  <a:lnTo>
                    <a:pt x="1797" y="472"/>
                  </a:lnTo>
                  <a:lnTo>
                    <a:pt x="1801" y="472"/>
                  </a:lnTo>
                  <a:lnTo>
                    <a:pt x="1805" y="471"/>
                  </a:lnTo>
                  <a:lnTo>
                    <a:pt x="1804" y="471"/>
                  </a:lnTo>
                  <a:lnTo>
                    <a:pt x="1802" y="469"/>
                  </a:lnTo>
                  <a:lnTo>
                    <a:pt x="1801" y="469"/>
                  </a:lnTo>
                  <a:lnTo>
                    <a:pt x="1797" y="469"/>
                  </a:lnTo>
                  <a:lnTo>
                    <a:pt x="1794" y="464"/>
                  </a:lnTo>
                  <a:lnTo>
                    <a:pt x="1791" y="464"/>
                  </a:lnTo>
                  <a:lnTo>
                    <a:pt x="1790" y="463"/>
                  </a:lnTo>
                  <a:lnTo>
                    <a:pt x="1786" y="463"/>
                  </a:lnTo>
                  <a:lnTo>
                    <a:pt x="1786" y="464"/>
                  </a:lnTo>
                  <a:lnTo>
                    <a:pt x="1785" y="464"/>
                  </a:lnTo>
                  <a:lnTo>
                    <a:pt x="1785" y="466"/>
                  </a:lnTo>
                  <a:lnTo>
                    <a:pt x="1783" y="466"/>
                  </a:lnTo>
                  <a:lnTo>
                    <a:pt x="1783" y="466"/>
                  </a:lnTo>
                  <a:lnTo>
                    <a:pt x="1782" y="464"/>
                  </a:lnTo>
                  <a:lnTo>
                    <a:pt x="1779" y="466"/>
                  </a:lnTo>
                  <a:lnTo>
                    <a:pt x="1780" y="464"/>
                  </a:lnTo>
                  <a:lnTo>
                    <a:pt x="1782" y="464"/>
                  </a:lnTo>
                  <a:lnTo>
                    <a:pt x="1779" y="463"/>
                  </a:lnTo>
                  <a:lnTo>
                    <a:pt x="1777" y="463"/>
                  </a:lnTo>
                  <a:lnTo>
                    <a:pt x="1775" y="461"/>
                  </a:lnTo>
                  <a:lnTo>
                    <a:pt x="1767" y="460"/>
                  </a:lnTo>
                  <a:lnTo>
                    <a:pt x="1764" y="460"/>
                  </a:lnTo>
                  <a:lnTo>
                    <a:pt x="1761" y="460"/>
                  </a:lnTo>
                  <a:lnTo>
                    <a:pt x="1758" y="463"/>
                  </a:lnTo>
                  <a:lnTo>
                    <a:pt x="1760" y="464"/>
                  </a:lnTo>
                  <a:lnTo>
                    <a:pt x="1760" y="464"/>
                  </a:lnTo>
                  <a:lnTo>
                    <a:pt x="1761" y="466"/>
                  </a:lnTo>
                  <a:lnTo>
                    <a:pt x="1760" y="466"/>
                  </a:lnTo>
                  <a:lnTo>
                    <a:pt x="1756" y="466"/>
                  </a:lnTo>
                  <a:lnTo>
                    <a:pt x="1755" y="464"/>
                  </a:lnTo>
                  <a:lnTo>
                    <a:pt x="1753" y="466"/>
                  </a:lnTo>
                  <a:lnTo>
                    <a:pt x="1753" y="468"/>
                  </a:lnTo>
                  <a:lnTo>
                    <a:pt x="1756" y="468"/>
                  </a:lnTo>
                  <a:lnTo>
                    <a:pt x="1756" y="468"/>
                  </a:lnTo>
                  <a:lnTo>
                    <a:pt x="1756" y="469"/>
                  </a:lnTo>
                  <a:lnTo>
                    <a:pt x="1753" y="471"/>
                  </a:lnTo>
                  <a:lnTo>
                    <a:pt x="1750" y="471"/>
                  </a:lnTo>
                  <a:lnTo>
                    <a:pt x="1747" y="468"/>
                  </a:lnTo>
                  <a:lnTo>
                    <a:pt x="1741" y="468"/>
                  </a:lnTo>
                  <a:lnTo>
                    <a:pt x="1739" y="469"/>
                  </a:lnTo>
                  <a:lnTo>
                    <a:pt x="1736" y="471"/>
                  </a:lnTo>
                  <a:lnTo>
                    <a:pt x="1730" y="468"/>
                  </a:lnTo>
                  <a:lnTo>
                    <a:pt x="1726" y="468"/>
                  </a:lnTo>
                  <a:lnTo>
                    <a:pt x="1722" y="466"/>
                  </a:lnTo>
                  <a:lnTo>
                    <a:pt x="1720" y="466"/>
                  </a:lnTo>
                  <a:lnTo>
                    <a:pt x="1719" y="471"/>
                  </a:lnTo>
                  <a:lnTo>
                    <a:pt x="1715" y="472"/>
                  </a:lnTo>
                  <a:lnTo>
                    <a:pt x="1714" y="472"/>
                  </a:lnTo>
                  <a:lnTo>
                    <a:pt x="1712" y="469"/>
                  </a:lnTo>
                  <a:lnTo>
                    <a:pt x="1711" y="468"/>
                  </a:lnTo>
                  <a:lnTo>
                    <a:pt x="1708" y="468"/>
                  </a:lnTo>
                  <a:lnTo>
                    <a:pt x="1692" y="468"/>
                  </a:lnTo>
                  <a:lnTo>
                    <a:pt x="1687" y="468"/>
                  </a:lnTo>
                  <a:lnTo>
                    <a:pt x="1684" y="468"/>
                  </a:lnTo>
                  <a:lnTo>
                    <a:pt x="1679" y="469"/>
                  </a:lnTo>
                  <a:lnTo>
                    <a:pt x="1674" y="468"/>
                  </a:lnTo>
                  <a:lnTo>
                    <a:pt x="1665" y="471"/>
                  </a:lnTo>
                  <a:lnTo>
                    <a:pt x="1662" y="472"/>
                  </a:lnTo>
                  <a:lnTo>
                    <a:pt x="1657" y="475"/>
                  </a:lnTo>
                  <a:lnTo>
                    <a:pt x="1652" y="482"/>
                  </a:lnTo>
                  <a:lnTo>
                    <a:pt x="1651" y="483"/>
                  </a:lnTo>
                  <a:lnTo>
                    <a:pt x="1648" y="486"/>
                  </a:lnTo>
                  <a:lnTo>
                    <a:pt x="1641" y="488"/>
                  </a:lnTo>
                  <a:lnTo>
                    <a:pt x="1640" y="491"/>
                  </a:lnTo>
                  <a:lnTo>
                    <a:pt x="1638" y="493"/>
                  </a:lnTo>
                  <a:lnTo>
                    <a:pt x="1635" y="499"/>
                  </a:lnTo>
                  <a:lnTo>
                    <a:pt x="1633" y="501"/>
                  </a:lnTo>
                  <a:lnTo>
                    <a:pt x="1627" y="504"/>
                  </a:lnTo>
                  <a:lnTo>
                    <a:pt x="1626" y="507"/>
                  </a:lnTo>
                  <a:lnTo>
                    <a:pt x="1624" y="507"/>
                  </a:lnTo>
                  <a:lnTo>
                    <a:pt x="1622" y="509"/>
                  </a:lnTo>
                  <a:lnTo>
                    <a:pt x="1621" y="510"/>
                  </a:lnTo>
                  <a:lnTo>
                    <a:pt x="1619" y="512"/>
                  </a:lnTo>
                  <a:lnTo>
                    <a:pt x="1616" y="512"/>
                  </a:lnTo>
                  <a:lnTo>
                    <a:pt x="1613" y="516"/>
                  </a:lnTo>
                  <a:lnTo>
                    <a:pt x="1608" y="518"/>
                  </a:lnTo>
                  <a:lnTo>
                    <a:pt x="1602" y="526"/>
                  </a:lnTo>
                  <a:lnTo>
                    <a:pt x="1602" y="526"/>
                  </a:lnTo>
                  <a:lnTo>
                    <a:pt x="1600" y="527"/>
                  </a:lnTo>
                  <a:lnTo>
                    <a:pt x="1600" y="529"/>
                  </a:lnTo>
                  <a:lnTo>
                    <a:pt x="1594" y="535"/>
                  </a:lnTo>
                  <a:lnTo>
                    <a:pt x="1592" y="535"/>
                  </a:lnTo>
                  <a:lnTo>
                    <a:pt x="1589" y="538"/>
                  </a:lnTo>
                  <a:lnTo>
                    <a:pt x="1588" y="540"/>
                  </a:lnTo>
                  <a:lnTo>
                    <a:pt x="1585" y="543"/>
                  </a:lnTo>
                  <a:lnTo>
                    <a:pt x="1581" y="545"/>
                  </a:lnTo>
                  <a:lnTo>
                    <a:pt x="1577" y="546"/>
                  </a:lnTo>
                  <a:lnTo>
                    <a:pt x="1575" y="548"/>
                  </a:lnTo>
                  <a:lnTo>
                    <a:pt x="1572" y="551"/>
                  </a:lnTo>
                  <a:lnTo>
                    <a:pt x="1566" y="556"/>
                  </a:lnTo>
                  <a:lnTo>
                    <a:pt x="1563" y="556"/>
                  </a:lnTo>
                  <a:lnTo>
                    <a:pt x="1559" y="559"/>
                  </a:lnTo>
                  <a:lnTo>
                    <a:pt x="1559" y="561"/>
                  </a:lnTo>
                  <a:lnTo>
                    <a:pt x="1558" y="562"/>
                  </a:lnTo>
                  <a:lnTo>
                    <a:pt x="1559" y="564"/>
                  </a:lnTo>
                  <a:lnTo>
                    <a:pt x="1559" y="564"/>
                  </a:lnTo>
                  <a:lnTo>
                    <a:pt x="1561" y="565"/>
                  </a:lnTo>
                  <a:lnTo>
                    <a:pt x="1567" y="567"/>
                  </a:lnTo>
                  <a:lnTo>
                    <a:pt x="1574" y="567"/>
                  </a:lnTo>
                  <a:lnTo>
                    <a:pt x="1578" y="567"/>
                  </a:lnTo>
                  <a:lnTo>
                    <a:pt x="1580" y="567"/>
                  </a:lnTo>
                  <a:lnTo>
                    <a:pt x="1581" y="567"/>
                  </a:lnTo>
                  <a:lnTo>
                    <a:pt x="1581" y="567"/>
                  </a:lnTo>
                  <a:lnTo>
                    <a:pt x="1581" y="570"/>
                  </a:lnTo>
                  <a:lnTo>
                    <a:pt x="1581" y="572"/>
                  </a:lnTo>
                  <a:lnTo>
                    <a:pt x="1580" y="578"/>
                  </a:lnTo>
                  <a:lnTo>
                    <a:pt x="1580" y="579"/>
                  </a:lnTo>
                  <a:lnTo>
                    <a:pt x="1580" y="583"/>
                  </a:lnTo>
                  <a:lnTo>
                    <a:pt x="1581" y="583"/>
                  </a:lnTo>
                  <a:lnTo>
                    <a:pt x="1583" y="581"/>
                  </a:lnTo>
                  <a:lnTo>
                    <a:pt x="1585" y="581"/>
                  </a:lnTo>
                  <a:lnTo>
                    <a:pt x="1586" y="583"/>
                  </a:lnTo>
                  <a:lnTo>
                    <a:pt x="1588" y="578"/>
                  </a:lnTo>
                  <a:lnTo>
                    <a:pt x="1586" y="578"/>
                  </a:lnTo>
                  <a:lnTo>
                    <a:pt x="1586" y="576"/>
                  </a:lnTo>
                  <a:lnTo>
                    <a:pt x="1586" y="575"/>
                  </a:lnTo>
                  <a:lnTo>
                    <a:pt x="1589" y="573"/>
                  </a:lnTo>
                  <a:lnTo>
                    <a:pt x="1592" y="573"/>
                  </a:lnTo>
                  <a:lnTo>
                    <a:pt x="1594" y="573"/>
                  </a:lnTo>
                  <a:lnTo>
                    <a:pt x="1591" y="575"/>
                  </a:lnTo>
                  <a:lnTo>
                    <a:pt x="1591" y="576"/>
                  </a:lnTo>
                  <a:lnTo>
                    <a:pt x="1589" y="576"/>
                  </a:lnTo>
                  <a:lnTo>
                    <a:pt x="1589" y="576"/>
                  </a:lnTo>
                  <a:lnTo>
                    <a:pt x="1591" y="578"/>
                  </a:lnTo>
                  <a:lnTo>
                    <a:pt x="1592" y="579"/>
                  </a:lnTo>
                  <a:lnTo>
                    <a:pt x="1596" y="579"/>
                  </a:lnTo>
                  <a:lnTo>
                    <a:pt x="1596" y="581"/>
                  </a:lnTo>
                  <a:lnTo>
                    <a:pt x="1594" y="581"/>
                  </a:lnTo>
                  <a:lnTo>
                    <a:pt x="1591" y="584"/>
                  </a:lnTo>
                  <a:lnTo>
                    <a:pt x="1589" y="586"/>
                  </a:lnTo>
                  <a:lnTo>
                    <a:pt x="1588" y="587"/>
                  </a:lnTo>
                  <a:lnTo>
                    <a:pt x="1588" y="587"/>
                  </a:lnTo>
                  <a:lnTo>
                    <a:pt x="1589" y="587"/>
                  </a:lnTo>
                  <a:lnTo>
                    <a:pt x="1596" y="587"/>
                  </a:lnTo>
                  <a:lnTo>
                    <a:pt x="1597" y="586"/>
                  </a:lnTo>
                  <a:lnTo>
                    <a:pt x="1602" y="584"/>
                  </a:lnTo>
                  <a:lnTo>
                    <a:pt x="1604" y="581"/>
                  </a:lnTo>
                  <a:lnTo>
                    <a:pt x="1605" y="579"/>
                  </a:lnTo>
                  <a:lnTo>
                    <a:pt x="1607" y="579"/>
                  </a:lnTo>
                  <a:lnTo>
                    <a:pt x="1607" y="579"/>
                  </a:lnTo>
                  <a:lnTo>
                    <a:pt x="1607" y="583"/>
                  </a:lnTo>
                  <a:lnTo>
                    <a:pt x="1605" y="584"/>
                  </a:lnTo>
                  <a:lnTo>
                    <a:pt x="1604" y="587"/>
                  </a:lnTo>
                  <a:lnTo>
                    <a:pt x="1602" y="587"/>
                  </a:lnTo>
                  <a:lnTo>
                    <a:pt x="1604" y="587"/>
                  </a:lnTo>
                  <a:lnTo>
                    <a:pt x="1605" y="587"/>
                  </a:lnTo>
                  <a:lnTo>
                    <a:pt x="1607" y="587"/>
                  </a:lnTo>
                  <a:lnTo>
                    <a:pt x="1608" y="584"/>
                  </a:lnTo>
                  <a:lnTo>
                    <a:pt x="1608" y="581"/>
                  </a:lnTo>
                  <a:lnTo>
                    <a:pt x="1610" y="578"/>
                  </a:lnTo>
                  <a:lnTo>
                    <a:pt x="1608" y="576"/>
                  </a:lnTo>
                  <a:lnTo>
                    <a:pt x="1608" y="575"/>
                  </a:lnTo>
                  <a:lnTo>
                    <a:pt x="1608" y="573"/>
                  </a:lnTo>
                  <a:lnTo>
                    <a:pt x="1608" y="572"/>
                  </a:lnTo>
                  <a:lnTo>
                    <a:pt x="1615" y="575"/>
                  </a:lnTo>
                  <a:lnTo>
                    <a:pt x="1618" y="575"/>
                  </a:lnTo>
                  <a:lnTo>
                    <a:pt x="1624" y="573"/>
                  </a:lnTo>
                  <a:lnTo>
                    <a:pt x="1624" y="573"/>
                  </a:lnTo>
                  <a:lnTo>
                    <a:pt x="1626" y="575"/>
                  </a:lnTo>
                  <a:lnTo>
                    <a:pt x="1630" y="578"/>
                  </a:lnTo>
                  <a:lnTo>
                    <a:pt x="1630" y="578"/>
                  </a:lnTo>
                  <a:lnTo>
                    <a:pt x="1632" y="583"/>
                  </a:lnTo>
                  <a:lnTo>
                    <a:pt x="1638" y="586"/>
                  </a:lnTo>
                  <a:lnTo>
                    <a:pt x="1641" y="589"/>
                  </a:lnTo>
                  <a:lnTo>
                    <a:pt x="1643" y="589"/>
                  </a:lnTo>
                  <a:lnTo>
                    <a:pt x="1644" y="592"/>
                  </a:lnTo>
                  <a:lnTo>
                    <a:pt x="1648" y="592"/>
                  </a:lnTo>
                  <a:lnTo>
                    <a:pt x="1648" y="595"/>
                  </a:lnTo>
                  <a:lnTo>
                    <a:pt x="1646" y="597"/>
                  </a:lnTo>
                  <a:lnTo>
                    <a:pt x="1644" y="598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3" y="600"/>
                  </a:lnTo>
                  <a:lnTo>
                    <a:pt x="1646" y="602"/>
                  </a:lnTo>
                  <a:lnTo>
                    <a:pt x="1646" y="605"/>
                  </a:lnTo>
                  <a:lnTo>
                    <a:pt x="1646" y="606"/>
                  </a:lnTo>
                  <a:lnTo>
                    <a:pt x="1644" y="609"/>
                  </a:lnTo>
                  <a:lnTo>
                    <a:pt x="1644" y="611"/>
                  </a:lnTo>
                  <a:lnTo>
                    <a:pt x="1646" y="613"/>
                  </a:lnTo>
                  <a:lnTo>
                    <a:pt x="1648" y="613"/>
                  </a:lnTo>
                  <a:lnTo>
                    <a:pt x="1649" y="614"/>
                  </a:lnTo>
                  <a:lnTo>
                    <a:pt x="1648" y="617"/>
                  </a:lnTo>
                  <a:lnTo>
                    <a:pt x="1648" y="619"/>
                  </a:lnTo>
                  <a:lnTo>
                    <a:pt x="1646" y="620"/>
                  </a:lnTo>
                  <a:lnTo>
                    <a:pt x="1644" y="624"/>
                  </a:lnTo>
                  <a:lnTo>
                    <a:pt x="1641" y="625"/>
                  </a:lnTo>
                  <a:lnTo>
                    <a:pt x="1640" y="628"/>
                  </a:lnTo>
                  <a:lnTo>
                    <a:pt x="1638" y="633"/>
                  </a:lnTo>
                  <a:lnTo>
                    <a:pt x="1637" y="636"/>
                  </a:lnTo>
                  <a:lnTo>
                    <a:pt x="1637" y="638"/>
                  </a:lnTo>
                  <a:lnTo>
                    <a:pt x="1635" y="641"/>
                  </a:lnTo>
                  <a:lnTo>
                    <a:pt x="1635" y="646"/>
                  </a:lnTo>
                  <a:lnTo>
                    <a:pt x="1635" y="653"/>
                  </a:lnTo>
                  <a:lnTo>
                    <a:pt x="1635" y="653"/>
                  </a:lnTo>
                  <a:lnTo>
                    <a:pt x="1637" y="653"/>
                  </a:lnTo>
                  <a:lnTo>
                    <a:pt x="1637" y="655"/>
                  </a:lnTo>
                  <a:lnTo>
                    <a:pt x="1637" y="655"/>
                  </a:lnTo>
                  <a:lnTo>
                    <a:pt x="1635" y="657"/>
                  </a:lnTo>
                  <a:lnTo>
                    <a:pt x="1635" y="658"/>
                  </a:lnTo>
                  <a:lnTo>
                    <a:pt x="1635" y="660"/>
                  </a:lnTo>
                  <a:lnTo>
                    <a:pt x="1635" y="663"/>
                  </a:lnTo>
                  <a:lnTo>
                    <a:pt x="1633" y="668"/>
                  </a:lnTo>
                  <a:lnTo>
                    <a:pt x="1633" y="669"/>
                  </a:lnTo>
                  <a:lnTo>
                    <a:pt x="1633" y="671"/>
                  </a:lnTo>
                  <a:lnTo>
                    <a:pt x="1632" y="671"/>
                  </a:lnTo>
                  <a:lnTo>
                    <a:pt x="1632" y="672"/>
                  </a:lnTo>
                  <a:lnTo>
                    <a:pt x="1632" y="674"/>
                  </a:lnTo>
                  <a:lnTo>
                    <a:pt x="1632" y="674"/>
                  </a:lnTo>
                  <a:lnTo>
                    <a:pt x="1633" y="676"/>
                  </a:lnTo>
                  <a:lnTo>
                    <a:pt x="1630" y="679"/>
                  </a:lnTo>
                  <a:lnTo>
                    <a:pt x="1630" y="683"/>
                  </a:lnTo>
                  <a:lnTo>
                    <a:pt x="1629" y="685"/>
                  </a:lnTo>
                  <a:lnTo>
                    <a:pt x="1627" y="687"/>
                  </a:lnTo>
                  <a:lnTo>
                    <a:pt x="1624" y="690"/>
                  </a:lnTo>
                  <a:lnTo>
                    <a:pt x="1622" y="691"/>
                  </a:lnTo>
                  <a:lnTo>
                    <a:pt x="1621" y="693"/>
                  </a:lnTo>
                  <a:lnTo>
                    <a:pt x="1619" y="694"/>
                  </a:lnTo>
                  <a:lnTo>
                    <a:pt x="1616" y="699"/>
                  </a:lnTo>
                  <a:lnTo>
                    <a:pt x="1613" y="704"/>
                  </a:lnTo>
                  <a:lnTo>
                    <a:pt x="1607" y="710"/>
                  </a:lnTo>
                  <a:lnTo>
                    <a:pt x="1607" y="712"/>
                  </a:lnTo>
                  <a:lnTo>
                    <a:pt x="1607" y="713"/>
                  </a:lnTo>
                  <a:lnTo>
                    <a:pt x="1605" y="717"/>
                  </a:lnTo>
                  <a:lnTo>
                    <a:pt x="1604" y="720"/>
                  </a:lnTo>
                  <a:lnTo>
                    <a:pt x="1602" y="721"/>
                  </a:lnTo>
                  <a:lnTo>
                    <a:pt x="1600" y="724"/>
                  </a:lnTo>
                  <a:lnTo>
                    <a:pt x="1596" y="731"/>
                  </a:lnTo>
                  <a:lnTo>
                    <a:pt x="1594" y="732"/>
                  </a:lnTo>
                  <a:lnTo>
                    <a:pt x="1591" y="735"/>
                  </a:lnTo>
                  <a:lnTo>
                    <a:pt x="1586" y="740"/>
                  </a:lnTo>
                  <a:lnTo>
                    <a:pt x="1581" y="745"/>
                  </a:lnTo>
                  <a:lnTo>
                    <a:pt x="1580" y="746"/>
                  </a:lnTo>
                  <a:lnTo>
                    <a:pt x="1578" y="748"/>
                  </a:lnTo>
                  <a:lnTo>
                    <a:pt x="1577" y="751"/>
                  </a:lnTo>
                  <a:lnTo>
                    <a:pt x="1574" y="753"/>
                  </a:lnTo>
                  <a:lnTo>
                    <a:pt x="1574" y="754"/>
                  </a:lnTo>
                  <a:lnTo>
                    <a:pt x="1572" y="756"/>
                  </a:lnTo>
                  <a:lnTo>
                    <a:pt x="1569" y="757"/>
                  </a:lnTo>
                  <a:lnTo>
                    <a:pt x="1567" y="759"/>
                  </a:lnTo>
                  <a:lnTo>
                    <a:pt x="1563" y="765"/>
                  </a:lnTo>
                  <a:lnTo>
                    <a:pt x="1563" y="767"/>
                  </a:lnTo>
                  <a:lnTo>
                    <a:pt x="1563" y="769"/>
                  </a:lnTo>
                  <a:lnTo>
                    <a:pt x="1559" y="770"/>
                  </a:lnTo>
                  <a:lnTo>
                    <a:pt x="1558" y="773"/>
                  </a:lnTo>
                  <a:lnTo>
                    <a:pt x="1555" y="775"/>
                  </a:lnTo>
                  <a:lnTo>
                    <a:pt x="1551" y="778"/>
                  </a:lnTo>
                  <a:lnTo>
                    <a:pt x="1544" y="781"/>
                  </a:lnTo>
                  <a:lnTo>
                    <a:pt x="1540" y="783"/>
                  </a:lnTo>
                  <a:lnTo>
                    <a:pt x="1537" y="786"/>
                  </a:lnTo>
                  <a:lnTo>
                    <a:pt x="1534" y="786"/>
                  </a:lnTo>
                  <a:lnTo>
                    <a:pt x="1531" y="787"/>
                  </a:lnTo>
                  <a:lnTo>
                    <a:pt x="1529" y="787"/>
                  </a:lnTo>
                  <a:lnTo>
                    <a:pt x="1528" y="787"/>
                  </a:lnTo>
                  <a:lnTo>
                    <a:pt x="1526" y="786"/>
                  </a:lnTo>
                  <a:lnTo>
                    <a:pt x="1525" y="786"/>
                  </a:lnTo>
                  <a:lnTo>
                    <a:pt x="1525" y="786"/>
                  </a:lnTo>
                  <a:lnTo>
                    <a:pt x="1522" y="784"/>
                  </a:lnTo>
                  <a:lnTo>
                    <a:pt x="1520" y="784"/>
                  </a:lnTo>
                  <a:lnTo>
                    <a:pt x="1518" y="784"/>
                  </a:lnTo>
                  <a:lnTo>
                    <a:pt x="1517" y="784"/>
                  </a:lnTo>
                  <a:lnTo>
                    <a:pt x="1517" y="778"/>
                  </a:lnTo>
                  <a:lnTo>
                    <a:pt x="1517" y="776"/>
                  </a:lnTo>
                  <a:lnTo>
                    <a:pt x="1515" y="778"/>
                  </a:lnTo>
                  <a:lnTo>
                    <a:pt x="1512" y="781"/>
                  </a:lnTo>
                  <a:lnTo>
                    <a:pt x="1510" y="781"/>
                  </a:lnTo>
                  <a:lnTo>
                    <a:pt x="1510" y="781"/>
                  </a:lnTo>
                  <a:lnTo>
                    <a:pt x="1510" y="780"/>
                  </a:lnTo>
                  <a:lnTo>
                    <a:pt x="1512" y="778"/>
                  </a:lnTo>
                  <a:lnTo>
                    <a:pt x="1512" y="778"/>
                  </a:lnTo>
                  <a:lnTo>
                    <a:pt x="1510" y="778"/>
                  </a:lnTo>
                  <a:lnTo>
                    <a:pt x="1509" y="778"/>
                  </a:lnTo>
                  <a:lnTo>
                    <a:pt x="1507" y="780"/>
                  </a:lnTo>
                  <a:lnTo>
                    <a:pt x="1504" y="783"/>
                  </a:lnTo>
                  <a:lnTo>
                    <a:pt x="1503" y="786"/>
                  </a:lnTo>
                  <a:lnTo>
                    <a:pt x="1501" y="786"/>
                  </a:lnTo>
                  <a:lnTo>
                    <a:pt x="1501" y="787"/>
                  </a:lnTo>
                  <a:lnTo>
                    <a:pt x="1499" y="789"/>
                  </a:lnTo>
                  <a:lnTo>
                    <a:pt x="1498" y="789"/>
                  </a:lnTo>
                  <a:lnTo>
                    <a:pt x="1496" y="789"/>
                  </a:lnTo>
                  <a:lnTo>
                    <a:pt x="1495" y="789"/>
                  </a:lnTo>
                  <a:lnTo>
                    <a:pt x="1493" y="789"/>
                  </a:lnTo>
                  <a:lnTo>
                    <a:pt x="1495" y="791"/>
                  </a:lnTo>
                  <a:lnTo>
                    <a:pt x="1493" y="794"/>
                  </a:lnTo>
                  <a:lnTo>
                    <a:pt x="1493" y="795"/>
                  </a:lnTo>
                  <a:lnTo>
                    <a:pt x="1493" y="794"/>
                  </a:lnTo>
                  <a:lnTo>
                    <a:pt x="1493" y="794"/>
                  </a:lnTo>
                  <a:lnTo>
                    <a:pt x="1492" y="792"/>
                  </a:lnTo>
                  <a:lnTo>
                    <a:pt x="1492" y="792"/>
                  </a:lnTo>
                  <a:lnTo>
                    <a:pt x="1490" y="791"/>
                  </a:lnTo>
                  <a:lnTo>
                    <a:pt x="1492" y="791"/>
                  </a:lnTo>
                  <a:lnTo>
                    <a:pt x="1492" y="789"/>
                  </a:lnTo>
                  <a:lnTo>
                    <a:pt x="1490" y="789"/>
                  </a:lnTo>
                  <a:lnTo>
                    <a:pt x="1490" y="787"/>
                  </a:lnTo>
                  <a:lnTo>
                    <a:pt x="1488" y="787"/>
                  </a:lnTo>
                  <a:lnTo>
                    <a:pt x="1488" y="787"/>
                  </a:lnTo>
                  <a:lnTo>
                    <a:pt x="1490" y="787"/>
                  </a:lnTo>
                  <a:lnTo>
                    <a:pt x="1490" y="786"/>
                  </a:lnTo>
                  <a:lnTo>
                    <a:pt x="1492" y="786"/>
                  </a:lnTo>
                  <a:lnTo>
                    <a:pt x="1493" y="786"/>
                  </a:lnTo>
                  <a:lnTo>
                    <a:pt x="1495" y="784"/>
                  </a:lnTo>
                  <a:lnTo>
                    <a:pt x="1496" y="784"/>
                  </a:lnTo>
                  <a:lnTo>
                    <a:pt x="1496" y="786"/>
                  </a:lnTo>
                  <a:lnTo>
                    <a:pt x="1498" y="784"/>
                  </a:lnTo>
                  <a:lnTo>
                    <a:pt x="1498" y="784"/>
                  </a:lnTo>
                  <a:lnTo>
                    <a:pt x="1499" y="783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0"/>
                  </a:lnTo>
                  <a:lnTo>
                    <a:pt x="1501" y="778"/>
                  </a:lnTo>
                  <a:lnTo>
                    <a:pt x="1501" y="776"/>
                  </a:lnTo>
                  <a:lnTo>
                    <a:pt x="1501" y="776"/>
                  </a:lnTo>
                  <a:lnTo>
                    <a:pt x="1501" y="775"/>
                  </a:lnTo>
                  <a:lnTo>
                    <a:pt x="1501" y="775"/>
                  </a:lnTo>
                  <a:lnTo>
                    <a:pt x="1501" y="773"/>
                  </a:lnTo>
                  <a:lnTo>
                    <a:pt x="1499" y="773"/>
                  </a:lnTo>
                  <a:lnTo>
                    <a:pt x="1499" y="773"/>
                  </a:lnTo>
                  <a:lnTo>
                    <a:pt x="1499" y="772"/>
                  </a:lnTo>
                  <a:lnTo>
                    <a:pt x="1499" y="770"/>
                  </a:lnTo>
                  <a:lnTo>
                    <a:pt x="1501" y="765"/>
                  </a:lnTo>
                  <a:lnTo>
                    <a:pt x="1501" y="764"/>
                  </a:lnTo>
                  <a:lnTo>
                    <a:pt x="1499" y="757"/>
                  </a:lnTo>
                  <a:lnTo>
                    <a:pt x="1499" y="754"/>
                  </a:lnTo>
                  <a:lnTo>
                    <a:pt x="1498" y="753"/>
                  </a:lnTo>
                  <a:lnTo>
                    <a:pt x="1498" y="751"/>
                  </a:lnTo>
                  <a:lnTo>
                    <a:pt x="1496" y="751"/>
                  </a:lnTo>
                  <a:lnTo>
                    <a:pt x="1498" y="750"/>
                  </a:lnTo>
                  <a:lnTo>
                    <a:pt x="1498" y="750"/>
                  </a:lnTo>
                  <a:lnTo>
                    <a:pt x="1499" y="750"/>
                  </a:lnTo>
                  <a:lnTo>
                    <a:pt x="1501" y="748"/>
                  </a:lnTo>
                  <a:lnTo>
                    <a:pt x="1501" y="748"/>
                  </a:lnTo>
                  <a:lnTo>
                    <a:pt x="1504" y="748"/>
                  </a:lnTo>
                  <a:lnTo>
                    <a:pt x="1504" y="746"/>
                  </a:lnTo>
                  <a:lnTo>
                    <a:pt x="1506" y="746"/>
                  </a:lnTo>
                  <a:lnTo>
                    <a:pt x="1506" y="745"/>
                  </a:lnTo>
                  <a:lnTo>
                    <a:pt x="1507" y="743"/>
                  </a:lnTo>
                  <a:lnTo>
                    <a:pt x="1509" y="743"/>
                  </a:lnTo>
                  <a:lnTo>
                    <a:pt x="1509" y="742"/>
                  </a:lnTo>
                  <a:lnTo>
                    <a:pt x="1510" y="742"/>
                  </a:lnTo>
                  <a:lnTo>
                    <a:pt x="1510" y="742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5"/>
                  </a:lnTo>
                  <a:lnTo>
                    <a:pt x="1512" y="746"/>
                  </a:lnTo>
                  <a:lnTo>
                    <a:pt x="1514" y="748"/>
                  </a:lnTo>
                  <a:lnTo>
                    <a:pt x="1514" y="750"/>
                  </a:lnTo>
                  <a:lnTo>
                    <a:pt x="1514" y="751"/>
                  </a:lnTo>
                  <a:lnTo>
                    <a:pt x="1514" y="753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7" y="756"/>
                  </a:lnTo>
                  <a:lnTo>
                    <a:pt x="1518" y="754"/>
                  </a:lnTo>
                  <a:lnTo>
                    <a:pt x="1522" y="753"/>
                  </a:lnTo>
                  <a:lnTo>
                    <a:pt x="1523" y="748"/>
                  </a:lnTo>
                  <a:lnTo>
                    <a:pt x="1523" y="746"/>
                  </a:lnTo>
                  <a:lnTo>
                    <a:pt x="1523" y="746"/>
                  </a:lnTo>
                  <a:lnTo>
                    <a:pt x="1525" y="746"/>
                  </a:lnTo>
                  <a:lnTo>
                    <a:pt x="1525" y="746"/>
                  </a:lnTo>
                  <a:lnTo>
                    <a:pt x="1526" y="746"/>
                  </a:lnTo>
                  <a:lnTo>
                    <a:pt x="1526" y="746"/>
                  </a:lnTo>
                  <a:lnTo>
                    <a:pt x="1528" y="745"/>
                  </a:lnTo>
                  <a:lnTo>
                    <a:pt x="1528" y="743"/>
                  </a:lnTo>
                  <a:lnTo>
                    <a:pt x="1528" y="742"/>
                  </a:lnTo>
                  <a:lnTo>
                    <a:pt x="1529" y="739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3" y="737"/>
                  </a:lnTo>
                  <a:lnTo>
                    <a:pt x="1533" y="735"/>
                  </a:lnTo>
                  <a:lnTo>
                    <a:pt x="1533" y="735"/>
                  </a:lnTo>
                  <a:lnTo>
                    <a:pt x="1533" y="734"/>
                  </a:lnTo>
                  <a:lnTo>
                    <a:pt x="1534" y="732"/>
                  </a:lnTo>
                  <a:lnTo>
                    <a:pt x="1534" y="732"/>
                  </a:lnTo>
                  <a:lnTo>
                    <a:pt x="1534" y="731"/>
                  </a:lnTo>
                  <a:lnTo>
                    <a:pt x="1536" y="731"/>
                  </a:lnTo>
                  <a:lnTo>
                    <a:pt x="1536" y="731"/>
                  </a:lnTo>
                  <a:lnTo>
                    <a:pt x="1536" y="729"/>
                  </a:lnTo>
                  <a:lnTo>
                    <a:pt x="1537" y="728"/>
                  </a:lnTo>
                  <a:lnTo>
                    <a:pt x="1537" y="728"/>
                  </a:lnTo>
                  <a:lnTo>
                    <a:pt x="1537" y="726"/>
                  </a:lnTo>
                  <a:lnTo>
                    <a:pt x="1539" y="726"/>
                  </a:lnTo>
                  <a:lnTo>
                    <a:pt x="1539" y="724"/>
                  </a:lnTo>
                  <a:lnTo>
                    <a:pt x="1539" y="724"/>
                  </a:lnTo>
                  <a:lnTo>
                    <a:pt x="1539" y="723"/>
                  </a:lnTo>
                  <a:lnTo>
                    <a:pt x="1539" y="723"/>
                  </a:lnTo>
                  <a:lnTo>
                    <a:pt x="1539" y="721"/>
                  </a:lnTo>
                  <a:lnTo>
                    <a:pt x="1539" y="720"/>
                  </a:lnTo>
                  <a:lnTo>
                    <a:pt x="1540" y="718"/>
                  </a:lnTo>
                  <a:lnTo>
                    <a:pt x="1540" y="717"/>
                  </a:lnTo>
                  <a:lnTo>
                    <a:pt x="1542" y="713"/>
                  </a:lnTo>
                  <a:lnTo>
                    <a:pt x="1542" y="713"/>
                  </a:lnTo>
                  <a:lnTo>
                    <a:pt x="1542" y="712"/>
                  </a:lnTo>
                  <a:lnTo>
                    <a:pt x="1542" y="712"/>
                  </a:lnTo>
                  <a:lnTo>
                    <a:pt x="1544" y="710"/>
                  </a:lnTo>
                  <a:lnTo>
                    <a:pt x="1544" y="709"/>
                  </a:lnTo>
                  <a:lnTo>
                    <a:pt x="1544" y="707"/>
                  </a:lnTo>
                  <a:lnTo>
                    <a:pt x="1544" y="707"/>
                  </a:lnTo>
                  <a:lnTo>
                    <a:pt x="1544" y="705"/>
                  </a:lnTo>
                  <a:lnTo>
                    <a:pt x="1544" y="705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7" y="704"/>
                  </a:lnTo>
                  <a:lnTo>
                    <a:pt x="1548" y="702"/>
                  </a:lnTo>
                  <a:lnTo>
                    <a:pt x="1548" y="702"/>
                  </a:lnTo>
                  <a:lnTo>
                    <a:pt x="1550" y="702"/>
                  </a:lnTo>
                  <a:lnTo>
                    <a:pt x="1551" y="699"/>
                  </a:lnTo>
                  <a:lnTo>
                    <a:pt x="1551" y="699"/>
                  </a:lnTo>
                  <a:lnTo>
                    <a:pt x="1551" y="698"/>
                  </a:lnTo>
                  <a:lnTo>
                    <a:pt x="1551" y="696"/>
                  </a:lnTo>
                  <a:lnTo>
                    <a:pt x="1550" y="696"/>
                  </a:lnTo>
                  <a:lnTo>
                    <a:pt x="1550" y="693"/>
                  </a:lnTo>
                  <a:lnTo>
                    <a:pt x="1548" y="693"/>
                  </a:lnTo>
                  <a:lnTo>
                    <a:pt x="1550" y="691"/>
                  </a:lnTo>
                  <a:lnTo>
                    <a:pt x="1550" y="691"/>
                  </a:lnTo>
                  <a:lnTo>
                    <a:pt x="1550" y="690"/>
                  </a:lnTo>
                  <a:lnTo>
                    <a:pt x="1550" y="690"/>
                  </a:lnTo>
                  <a:lnTo>
                    <a:pt x="1550" y="688"/>
                  </a:lnTo>
                  <a:lnTo>
                    <a:pt x="1548" y="687"/>
                  </a:lnTo>
                  <a:lnTo>
                    <a:pt x="1547" y="687"/>
                  </a:lnTo>
                  <a:lnTo>
                    <a:pt x="1545" y="687"/>
                  </a:lnTo>
                  <a:lnTo>
                    <a:pt x="1545" y="687"/>
                  </a:lnTo>
                  <a:lnTo>
                    <a:pt x="1544" y="687"/>
                  </a:lnTo>
                  <a:lnTo>
                    <a:pt x="1539" y="688"/>
                  </a:lnTo>
                  <a:lnTo>
                    <a:pt x="1536" y="690"/>
                  </a:lnTo>
                  <a:lnTo>
                    <a:pt x="1534" y="690"/>
                  </a:lnTo>
                  <a:lnTo>
                    <a:pt x="1533" y="691"/>
                  </a:lnTo>
                  <a:lnTo>
                    <a:pt x="1531" y="691"/>
                  </a:lnTo>
                  <a:lnTo>
                    <a:pt x="1528" y="691"/>
                  </a:lnTo>
                  <a:lnTo>
                    <a:pt x="1526" y="691"/>
                  </a:lnTo>
                  <a:lnTo>
                    <a:pt x="1525" y="693"/>
                  </a:lnTo>
                  <a:lnTo>
                    <a:pt x="1523" y="694"/>
                  </a:lnTo>
                  <a:lnTo>
                    <a:pt x="1522" y="694"/>
                  </a:lnTo>
                  <a:lnTo>
                    <a:pt x="1522" y="694"/>
                  </a:lnTo>
                  <a:lnTo>
                    <a:pt x="1520" y="698"/>
                  </a:lnTo>
                  <a:lnTo>
                    <a:pt x="1518" y="698"/>
                  </a:lnTo>
                  <a:lnTo>
                    <a:pt x="1517" y="698"/>
                  </a:lnTo>
                  <a:lnTo>
                    <a:pt x="1514" y="698"/>
                  </a:lnTo>
                  <a:lnTo>
                    <a:pt x="1509" y="699"/>
                  </a:lnTo>
                  <a:lnTo>
                    <a:pt x="1506" y="699"/>
                  </a:lnTo>
                  <a:lnTo>
                    <a:pt x="1504" y="698"/>
                  </a:lnTo>
                  <a:lnTo>
                    <a:pt x="1503" y="698"/>
                  </a:lnTo>
                  <a:lnTo>
                    <a:pt x="1499" y="699"/>
                  </a:lnTo>
                  <a:lnTo>
                    <a:pt x="1498" y="699"/>
                  </a:lnTo>
                  <a:lnTo>
                    <a:pt x="1496" y="698"/>
                  </a:lnTo>
                  <a:lnTo>
                    <a:pt x="1496" y="698"/>
                  </a:lnTo>
                  <a:lnTo>
                    <a:pt x="1496" y="696"/>
                  </a:lnTo>
                  <a:lnTo>
                    <a:pt x="1495" y="694"/>
                  </a:lnTo>
                  <a:lnTo>
                    <a:pt x="1493" y="693"/>
                  </a:lnTo>
                  <a:lnTo>
                    <a:pt x="1493" y="691"/>
                  </a:lnTo>
                  <a:lnTo>
                    <a:pt x="1495" y="688"/>
                  </a:lnTo>
                  <a:lnTo>
                    <a:pt x="1495" y="687"/>
                  </a:lnTo>
                  <a:lnTo>
                    <a:pt x="1495" y="685"/>
                  </a:lnTo>
                  <a:lnTo>
                    <a:pt x="1493" y="685"/>
                  </a:lnTo>
                  <a:lnTo>
                    <a:pt x="1493" y="683"/>
                  </a:lnTo>
                  <a:lnTo>
                    <a:pt x="1492" y="682"/>
                  </a:lnTo>
                  <a:lnTo>
                    <a:pt x="1492" y="682"/>
                  </a:lnTo>
                  <a:lnTo>
                    <a:pt x="1492" y="680"/>
                  </a:lnTo>
                  <a:lnTo>
                    <a:pt x="1492" y="679"/>
                  </a:lnTo>
                  <a:lnTo>
                    <a:pt x="1492" y="677"/>
                  </a:lnTo>
                  <a:lnTo>
                    <a:pt x="1488" y="677"/>
                  </a:lnTo>
                  <a:lnTo>
                    <a:pt x="1485" y="677"/>
                  </a:lnTo>
                  <a:lnTo>
                    <a:pt x="1484" y="676"/>
                  </a:lnTo>
                  <a:lnTo>
                    <a:pt x="1481" y="671"/>
                  </a:lnTo>
                  <a:lnTo>
                    <a:pt x="1479" y="669"/>
                  </a:lnTo>
                  <a:lnTo>
                    <a:pt x="1477" y="669"/>
                  </a:lnTo>
                  <a:lnTo>
                    <a:pt x="1476" y="668"/>
                  </a:lnTo>
                  <a:lnTo>
                    <a:pt x="1476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3" y="668"/>
                  </a:lnTo>
                  <a:lnTo>
                    <a:pt x="1473" y="668"/>
                  </a:lnTo>
                  <a:lnTo>
                    <a:pt x="1471" y="668"/>
                  </a:lnTo>
                  <a:lnTo>
                    <a:pt x="1471" y="668"/>
                  </a:lnTo>
                  <a:lnTo>
                    <a:pt x="1469" y="668"/>
                  </a:lnTo>
                  <a:lnTo>
                    <a:pt x="1469" y="666"/>
                  </a:lnTo>
                  <a:lnTo>
                    <a:pt x="1468" y="666"/>
                  </a:lnTo>
                  <a:lnTo>
                    <a:pt x="1466" y="666"/>
                  </a:lnTo>
                  <a:lnTo>
                    <a:pt x="1465" y="665"/>
                  </a:lnTo>
                  <a:lnTo>
                    <a:pt x="1466" y="665"/>
                  </a:lnTo>
                  <a:lnTo>
                    <a:pt x="1465" y="663"/>
                  </a:lnTo>
                  <a:lnTo>
                    <a:pt x="1465" y="663"/>
                  </a:lnTo>
                  <a:lnTo>
                    <a:pt x="1462" y="663"/>
                  </a:lnTo>
                  <a:lnTo>
                    <a:pt x="1457" y="665"/>
                  </a:lnTo>
                  <a:lnTo>
                    <a:pt x="1454" y="665"/>
                  </a:lnTo>
                  <a:lnTo>
                    <a:pt x="1452" y="663"/>
                  </a:lnTo>
                  <a:lnTo>
                    <a:pt x="1451" y="661"/>
                  </a:lnTo>
                  <a:lnTo>
                    <a:pt x="1449" y="661"/>
                  </a:lnTo>
                  <a:lnTo>
                    <a:pt x="1449" y="660"/>
                  </a:lnTo>
                  <a:lnTo>
                    <a:pt x="1447" y="660"/>
                  </a:lnTo>
                  <a:lnTo>
                    <a:pt x="1447" y="658"/>
                  </a:lnTo>
                  <a:lnTo>
                    <a:pt x="1447" y="657"/>
                  </a:lnTo>
                  <a:lnTo>
                    <a:pt x="1447" y="655"/>
                  </a:lnTo>
                  <a:lnTo>
                    <a:pt x="1447" y="652"/>
                  </a:lnTo>
                  <a:lnTo>
                    <a:pt x="1446" y="650"/>
                  </a:lnTo>
                  <a:lnTo>
                    <a:pt x="1444" y="649"/>
                  </a:lnTo>
                  <a:lnTo>
                    <a:pt x="1444" y="649"/>
                  </a:lnTo>
                  <a:lnTo>
                    <a:pt x="1444" y="647"/>
                  </a:lnTo>
                  <a:lnTo>
                    <a:pt x="1444" y="647"/>
                  </a:lnTo>
                  <a:lnTo>
                    <a:pt x="1444" y="646"/>
                  </a:lnTo>
                  <a:lnTo>
                    <a:pt x="1444" y="646"/>
                  </a:lnTo>
                  <a:lnTo>
                    <a:pt x="1444" y="644"/>
                  </a:lnTo>
                  <a:lnTo>
                    <a:pt x="1444" y="642"/>
                  </a:lnTo>
                  <a:lnTo>
                    <a:pt x="1443" y="639"/>
                  </a:lnTo>
                  <a:lnTo>
                    <a:pt x="1440" y="638"/>
                  </a:lnTo>
                  <a:lnTo>
                    <a:pt x="1438" y="635"/>
                  </a:lnTo>
                  <a:lnTo>
                    <a:pt x="1438" y="633"/>
                  </a:lnTo>
                  <a:lnTo>
                    <a:pt x="1438" y="633"/>
                  </a:lnTo>
                  <a:lnTo>
                    <a:pt x="1438" y="631"/>
                  </a:lnTo>
                  <a:lnTo>
                    <a:pt x="1438" y="631"/>
                  </a:lnTo>
                  <a:lnTo>
                    <a:pt x="1438" y="630"/>
                  </a:lnTo>
                  <a:lnTo>
                    <a:pt x="1438" y="628"/>
                  </a:lnTo>
                  <a:lnTo>
                    <a:pt x="1436" y="628"/>
                  </a:lnTo>
                  <a:lnTo>
                    <a:pt x="1436" y="627"/>
                  </a:lnTo>
                  <a:lnTo>
                    <a:pt x="1436" y="627"/>
                  </a:lnTo>
                  <a:lnTo>
                    <a:pt x="1435" y="627"/>
                  </a:lnTo>
                  <a:lnTo>
                    <a:pt x="1435" y="625"/>
                  </a:lnTo>
                  <a:lnTo>
                    <a:pt x="1435" y="624"/>
                  </a:lnTo>
                  <a:lnTo>
                    <a:pt x="1435" y="622"/>
                  </a:lnTo>
                  <a:lnTo>
                    <a:pt x="1433" y="619"/>
                  </a:lnTo>
                  <a:lnTo>
                    <a:pt x="1432" y="617"/>
                  </a:lnTo>
                  <a:lnTo>
                    <a:pt x="1432" y="616"/>
                  </a:lnTo>
                  <a:lnTo>
                    <a:pt x="1432" y="614"/>
                  </a:lnTo>
                  <a:lnTo>
                    <a:pt x="1432" y="614"/>
                  </a:lnTo>
                  <a:lnTo>
                    <a:pt x="1430" y="613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09"/>
                  </a:lnTo>
                  <a:lnTo>
                    <a:pt x="1428" y="609"/>
                  </a:lnTo>
                  <a:lnTo>
                    <a:pt x="1428" y="608"/>
                  </a:lnTo>
                  <a:lnTo>
                    <a:pt x="1428" y="608"/>
                  </a:lnTo>
                  <a:lnTo>
                    <a:pt x="1427" y="606"/>
                  </a:lnTo>
                  <a:lnTo>
                    <a:pt x="1425" y="606"/>
                  </a:lnTo>
                  <a:lnTo>
                    <a:pt x="1425" y="606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4" y="602"/>
                  </a:lnTo>
                  <a:lnTo>
                    <a:pt x="1424" y="600"/>
                  </a:lnTo>
                  <a:lnTo>
                    <a:pt x="1422" y="600"/>
                  </a:lnTo>
                  <a:lnTo>
                    <a:pt x="1421" y="600"/>
                  </a:lnTo>
                  <a:lnTo>
                    <a:pt x="1421" y="600"/>
                  </a:lnTo>
                  <a:lnTo>
                    <a:pt x="1421" y="598"/>
                  </a:lnTo>
                  <a:lnTo>
                    <a:pt x="1421" y="598"/>
                  </a:lnTo>
                  <a:lnTo>
                    <a:pt x="1421" y="597"/>
                  </a:lnTo>
                  <a:lnTo>
                    <a:pt x="1419" y="597"/>
                  </a:lnTo>
                  <a:lnTo>
                    <a:pt x="1419" y="597"/>
                  </a:lnTo>
                  <a:lnTo>
                    <a:pt x="1417" y="597"/>
                  </a:lnTo>
                  <a:lnTo>
                    <a:pt x="1414" y="595"/>
                  </a:lnTo>
                  <a:lnTo>
                    <a:pt x="1411" y="594"/>
                  </a:lnTo>
                  <a:lnTo>
                    <a:pt x="1410" y="594"/>
                  </a:lnTo>
                  <a:lnTo>
                    <a:pt x="1410" y="595"/>
                  </a:lnTo>
                  <a:lnTo>
                    <a:pt x="1410" y="595"/>
                  </a:lnTo>
                  <a:lnTo>
                    <a:pt x="1408" y="595"/>
                  </a:lnTo>
                  <a:lnTo>
                    <a:pt x="1405" y="594"/>
                  </a:lnTo>
                  <a:lnTo>
                    <a:pt x="1403" y="594"/>
                  </a:lnTo>
                  <a:lnTo>
                    <a:pt x="1402" y="594"/>
                  </a:lnTo>
                  <a:lnTo>
                    <a:pt x="1400" y="592"/>
                  </a:lnTo>
                  <a:lnTo>
                    <a:pt x="1400" y="590"/>
                  </a:lnTo>
                  <a:lnTo>
                    <a:pt x="1399" y="590"/>
                  </a:lnTo>
                  <a:lnTo>
                    <a:pt x="1397" y="590"/>
                  </a:lnTo>
                  <a:lnTo>
                    <a:pt x="1392" y="589"/>
                  </a:lnTo>
                  <a:lnTo>
                    <a:pt x="1391" y="587"/>
                  </a:lnTo>
                  <a:lnTo>
                    <a:pt x="1391" y="587"/>
                  </a:lnTo>
                  <a:lnTo>
                    <a:pt x="1389" y="587"/>
                  </a:lnTo>
                  <a:lnTo>
                    <a:pt x="1389" y="587"/>
                  </a:lnTo>
                  <a:lnTo>
                    <a:pt x="1387" y="587"/>
                  </a:lnTo>
                  <a:lnTo>
                    <a:pt x="1386" y="587"/>
                  </a:lnTo>
                  <a:lnTo>
                    <a:pt x="1384" y="587"/>
                  </a:lnTo>
                  <a:lnTo>
                    <a:pt x="1381" y="589"/>
                  </a:lnTo>
                  <a:lnTo>
                    <a:pt x="1378" y="589"/>
                  </a:lnTo>
                  <a:lnTo>
                    <a:pt x="1375" y="589"/>
                  </a:lnTo>
                  <a:lnTo>
                    <a:pt x="1373" y="589"/>
                  </a:lnTo>
                  <a:lnTo>
                    <a:pt x="1372" y="589"/>
                  </a:lnTo>
                  <a:lnTo>
                    <a:pt x="1369" y="589"/>
                  </a:lnTo>
                  <a:lnTo>
                    <a:pt x="1364" y="590"/>
                  </a:lnTo>
                  <a:lnTo>
                    <a:pt x="1359" y="592"/>
                  </a:lnTo>
                  <a:lnTo>
                    <a:pt x="1353" y="592"/>
                  </a:lnTo>
                  <a:lnTo>
                    <a:pt x="1348" y="595"/>
                  </a:lnTo>
                  <a:lnTo>
                    <a:pt x="1345" y="598"/>
                  </a:lnTo>
                  <a:lnTo>
                    <a:pt x="1342" y="602"/>
                  </a:lnTo>
                  <a:lnTo>
                    <a:pt x="1340" y="603"/>
                  </a:lnTo>
                  <a:lnTo>
                    <a:pt x="1339" y="603"/>
                  </a:lnTo>
                  <a:lnTo>
                    <a:pt x="1340" y="605"/>
                  </a:lnTo>
                  <a:lnTo>
                    <a:pt x="1340" y="606"/>
                  </a:lnTo>
                  <a:lnTo>
                    <a:pt x="1343" y="606"/>
                  </a:lnTo>
                  <a:lnTo>
                    <a:pt x="1346" y="606"/>
                  </a:lnTo>
                  <a:lnTo>
                    <a:pt x="1348" y="606"/>
                  </a:lnTo>
                  <a:lnTo>
                    <a:pt x="1348" y="608"/>
                  </a:lnTo>
                  <a:lnTo>
                    <a:pt x="1348" y="609"/>
                  </a:lnTo>
                  <a:lnTo>
                    <a:pt x="1348" y="613"/>
                  </a:lnTo>
                  <a:lnTo>
                    <a:pt x="1350" y="614"/>
                  </a:lnTo>
                  <a:lnTo>
                    <a:pt x="1350" y="616"/>
                  </a:lnTo>
                  <a:lnTo>
                    <a:pt x="1348" y="619"/>
                  </a:lnTo>
                  <a:lnTo>
                    <a:pt x="1346" y="620"/>
                  </a:lnTo>
                  <a:lnTo>
                    <a:pt x="1342" y="624"/>
                  </a:lnTo>
                  <a:lnTo>
                    <a:pt x="1340" y="625"/>
                  </a:lnTo>
                  <a:lnTo>
                    <a:pt x="1339" y="628"/>
                  </a:lnTo>
                  <a:lnTo>
                    <a:pt x="1335" y="631"/>
                  </a:lnTo>
                  <a:lnTo>
                    <a:pt x="1335" y="633"/>
                  </a:lnTo>
                  <a:lnTo>
                    <a:pt x="1335" y="635"/>
                  </a:lnTo>
                  <a:lnTo>
                    <a:pt x="1334" y="636"/>
                  </a:lnTo>
                  <a:lnTo>
                    <a:pt x="1332" y="638"/>
                  </a:lnTo>
                  <a:lnTo>
                    <a:pt x="1331" y="639"/>
                  </a:lnTo>
                  <a:lnTo>
                    <a:pt x="1331" y="641"/>
                  </a:lnTo>
                  <a:lnTo>
                    <a:pt x="1331" y="642"/>
                  </a:lnTo>
                  <a:lnTo>
                    <a:pt x="1329" y="644"/>
                  </a:lnTo>
                  <a:lnTo>
                    <a:pt x="1328" y="646"/>
                  </a:lnTo>
                  <a:lnTo>
                    <a:pt x="1328" y="647"/>
                  </a:lnTo>
                  <a:lnTo>
                    <a:pt x="1328" y="647"/>
                  </a:lnTo>
                  <a:lnTo>
                    <a:pt x="1326" y="649"/>
                  </a:lnTo>
                  <a:lnTo>
                    <a:pt x="1328" y="649"/>
                  </a:lnTo>
                  <a:lnTo>
                    <a:pt x="1329" y="649"/>
                  </a:lnTo>
                  <a:lnTo>
                    <a:pt x="1329" y="650"/>
                  </a:lnTo>
                  <a:lnTo>
                    <a:pt x="1329" y="653"/>
                  </a:lnTo>
                  <a:lnTo>
                    <a:pt x="1328" y="655"/>
                  </a:lnTo>
                  <a:lnTo>
                    <a:pt x="1326" y="655"/>
                  </a:lnTo>
                  <a:lnTo>
                    <a:pt x="1324" y="657"/>
                  </a:lnTo>
                  <a:lnTo>
                    <a:pt x="1321" y="657"/>
                  </a:lnTo>
                  <a:lnTo>
                    <a:pt x="1317" y="658"/>
                  </a:lnTo>
                  <a:lnTo>
                    <a:pt x="1312" y="661"/>
                  </a:lnTo>
                  <a:lnTo>
                    <a:pt x="1307" y="665"/>
                  </a:lnTo>
                  <a:lnTo>
                    <a:pt x="1307" y="665"/>
                  </a:lnTo>
                  <a:lnTo>
                    <a:pt x="1305" y="665"/>
                  </a:lnTo>
                  <a:lnTo>
                    <a:pt x="1302" y="663"/>
                  </a:lnTo>
                  <a:lnTo>
                    <a:pt x="1299" y="663"/>
                  </a:lnTo>
                  <a:lnTo>
                    <a:pt x="1296" y="661"/>
                  </a:lnTo>
                  <a:lnTo>
                    <a:pt x="1293" y="661"/>
                  </a:lnTo>
                  <a:lnTo>
                    <a:pt x="1291" y="660"/>
                  </a:lnTo>
                  <a:lnTo>
                    <a:pt x="1290" y="658"/>
                  </a:lnTo>
                  <a:lnTo>
                    <a:pt x="1288" y="657"/>
                  </a:lnTo>
                  <a:lnTo>
                    <a:pt x="1285" y="657"/>
                  </a:lnTo>
                  <a:lnTo>
                    <a:pt x="1283" y="655"/>
                  </a:lnTo>
                  <a:lnTo>
                    <a:pt x="1282" y="655"/>
                  </a:lnTo>
                  <a:lnTo>
                    <a:pt x="1280" y="657"/>
                  </a:lnTo>
                  <a:lnTo>
                    <a:pt x="1277" y="658"/>
                  </a:lnTo>
                  <a:lnTo>
                    <a:pt x="1277" y="658"/>
                  </a:lnTo>
                  <a:lnTo>
                    <a:pt x="1274" y="658"/>
                  </a:lnTo>
                  <a:lnTo>
                    <a:pt x="1272" y="658"/>
                  </a:lnTo>
                  <a:lnTo>
                    <a:pt x="1271" y="657"/>
                  </a:lnTo>
                  <a:lnTo>
                    <a:pt x="1271" y="657"/>
                  </a:lnTo>
                  <a:lnTo>
                    <a:pt x="1268" y="655"/>
                  </a:lnTo>
                  <a:lnTo>
                    <a:pt x="1266" y="653"/>
                  </a:lnTo>
                  <a:lnTo>
                    <a:pt x="1264" y="652"/>
                  </a:lnTo>
                  <a:lnTo>
                    <a:pt x="1263" y="652"/>
                  </a:lnTo>
                  <a:lnTo>
                    <a:pt x="1261" y="650"/>
                  </a:lnTo>
                  <a:lnTo>
                    <a:pt x="1260" y="652"/>
                  </a:lnTo>
                  <a:lnTo>
                    <a:pt x="1257" y="650"/>
                  </a:lnTo>
                  <a:lnTo>
                    <a:pt x="1257" y="650"/>
                  </a:lnTo>
                  <a:lnTo>
                    <a:pt x="1255" y="650"/>
                  </a:lnTo>
                  <a:lnTo>
                    <a:pt x="1253" y="652"/>
                  </a:lnTo>
                  <a:lnTo>
                    <a:pt x="1250" y="653"/>
                  </a:lnTo>
                  <a:lnTo>
                    <a:pt x="1247" y="655"/>
                  </a:lnTo>
                  <a:lnTo>
                    <a:pt x="1246" y="655"/>
                  </a:lnTo>
                  <a:lnTo>
                    <a:pt x="1244" y="657"/>
                  </a:lnTo>
                  <a:lnTo>
                    <a:pt x="1242" y="658"/>
                  </a:lnTo>
                  <a:lnTo>
                    <a:pt x="1239" y="660"/>
                  </a:lnTo>
                  <a:lnTo>
                    <a:pt x="1239" y="661"/>
                  </a:lnTo>
                  <a:lnTo>
                    <a:pt x="1238" y="663"/>
                  </a:lnTo>
                  <a:lnTo>
                    <a:pt x="1236" y="665"/>
                  </a:lnTo>
                  <a:lnTo>
                    <a:pt x="1235" y="665"/>
                  </a:lnTo>
                  <a:lnTo>
                    <a:pt x="1233" y="665"/>
                  </a:lnTo>
                  <a:lnTo>
                    <a:pt x="1230" y="665"/>
                  </a:lnTo>
                  <a:lnTo>
                    <a:pt x="1228" y="665"/>
                  </a:lnTo>
                  <a:lnTo>
                    <a:pt x="1223" y="666"/>
                  </a:lnTo>
                  <a:lnTo>
                    <a:pt x="1222" y="666"/>
                  </a:lnTo>
                  <a:lnTo>
                    <a:pt x="1220" y="668"/>
                  </a:lnTo>
                  <a:lnTo>
                    <a:pt x="1219" y="668"/>
                  </a:lnTo>
                  <a:lnTo>
                    <a:pt x="1217" y="668"/>
                  </a:lnTo>
                  <a:lnTo>
                    <a:pt x="1216" y="668"/>
                  </a:lnTo>
                  <a:lnTo>
                    <a:pt x="1214" y="668"/>
                  </a:lnTo>
                  <a:lnTo>
                    <a:pt x="1212" y="668"/>
                  </a:lnTo>
                  <a:lnTo>
                    <a:pt x="1211" y="669"/>
                  </a:lnTo>
                  <a:lnTo>
                    <a:pt x="1206" y="671"/>
                  </a:lnTo>
                  <a:lnTo>
                    <a:pt x="1205" y="672"/>
                  </a:lnTo>
                  <a:lnTo>
                    <a:pt x="1203" y="672"/>
                  </a:lnTo>
                  <a:lnTo>
                    <a:pt x="1201" y="671"/>
                  </a:lnTo>
                  <a:lnTo>
                    <a:pt x="1200" y="671"/>
                  </a:lnTo>
                  <a:lnTo>
                    <a:pt x="1198" y="671"/>
                  </a:lnTo>
                  <a:lnTo>
                    <a:pt x="1197" y="671"/>
                  </a:lnTo>
                  <a:lnTo>
                    <a:pt x="1194" y="671"/>
                  </a:lnTo>
                  <a:lnTo>
                    <a:pt x="1190" y="669"/>
                  </a:lnTo>
                  <a:lnTo>
                    <a:pt x="1187" y="669"/>
                  </a:lnTo>
                  <a:lnTo>
                    <a:pt x="1186" y="669"/>
                  </a:lnTo>
                  <a:lnTo>
                    <a:pt x="1182" y="668"/>
                  </a:lnTo>
                  <a:lnTo>
                    <a:pt x="1178" y="668"/>
                  </a:lnTo>
                  <a:lnTo>
                    <a:pt x="1176" y="668"/>
                  </a:lnTo>
                  <a:lnTo>
                    <a:pt x="1175" y="668"/>
                  </a:lnTo>
                  <a:lnTo>
                    <a:pt x="1173" y="668"/>
                  </a:lnTo>
                  <a:lnTo>
                    <a:pt x="1171" y="668"/>
                  </a:lnTo>
                  <a:lnTo>
                    <a:pt x="1168" y="665"/>
                  </a:lnTo>
                  <a:lnTo>
                    <a:pt x="1167" y="665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4" y="661"/>
                  </a:lnTo>
                  <a:lnTo>
                    <a:pt x="1164" y="661"/>
                  </a:lnTo>
                  <a:lnTo>
                    <a:pt x="1164" y="658"/>
                  </a:lnTo>
                  <a:lnTo>
                    <a:pt x="1164" y="657"/>
                  </a:lnTo>
                  <a:lnTo>
                    <a:pt x="1164" y="657"/>
                  </a:lnTo>
                  <a:lnTo>
                    <a:pt x="1162" y="657"/>
                  </a:lnTo>
                  <a:lnTo>
                    <a:pt x="1160" y="657"/>
                  </a:lnTo>
                  <a:lnTo>
                    <a:pt x="1156" y="657"/>
                  </a:lnTo>
                  <a:lnTo>
                    <a:pt x="1154" y="657"/>
                  </a:lnTo>
                  <a:lnTo>
                    <a:pt x="1153" y="655"/>
                  </a:lnTo>
                  <a:lnTo>
                    <a:pt x="1151" y="653"/>
                  </a:lnTo>
                  <a:lnTo>
                    <a:pt x="1149" y="652"/>
                  </a:lnTo>
                  <a:lnTo>
                    <a:pt x="1148" y="650"/>
                  </a:lnTo>
                  <a:lnTo>
                    <a:pt x="1146" y="650"/>
                  </a:lnTo>
                  <a:lnTo>
                    <a:pt x="1145" y="649"/>
                  </a:lnTo>
                  <a:lnTo>
                    <a:pt x="1141" y="650"/>
                  </a:lnTo>
                  <a:lnTo>
                    <a:pt x="1140" y="650"/>
                  </a:lnTo>
                  <a:lnTo>
                    <a:pt x="1137" y="649"/>
                  </a:lnTo>
                  <a:lnTo>
                    <a:pt x="1137" y="649"/>
                  </a:lnTo>
                  <a:lnTo>
                    <a:pt x="1134" y="649"/>
                  </a:lnTo>
                  <a:lnTo>
                    <a:pt x="1132" y="647"/>
                  </a:lnTo>
                  <a:lnTo>
                    <a:pt x="1129" y="647"/>
                  </a:lnTo>
                  <a:lnTo>
                    <a:pt x="1127" y="647"/>
                  </a:lnTo>
                  <a:lnTo>
                    <a:pt x="1126" y="647"/>
                  </a:lnTo>
                  <a:lnTo>
                    <a:pt x="1124" y="647"/>
                  </a:lnTo>
                  <a:lnTo>
                    <a:pt x="1123" y="649"/>
                  </a:lnTo>
                  <a:lnTo>
                    <a:pt x="1121" y="649"/>
                  </a:lnTo>
                  <a:lnTo>
                    <a:pt x="1118" y="649"/>
                  </a:lnTo>
                  <a:lnTo>
                    <a:pt x="1116" y="650"/>
                  </a:lnTo>
                  <a:lnTo>
                    <a:pt x="1115" y="650"/>
                  </a:lnTo>
                  <a:lnTo>
                    <a:pt x="1112" y="650"/>
                  </a:lnTo>
                  <a:lnTo>
                    <a:pt x="1112" y="652"/>
                  </a:lnTo>
                  <a:lnTo>
                    <a:pt x="1110" y="652"/>
                  </a:lnTo>
                  <a:lnTo>
                    <a:pt x="1108" y="653"/>
                  </a:lnTo>
                  <a:lnTo>
                    <a:pt x="1107" y="653"/>
                  </a:lnTo>
                  <a:lnTo>
                    <a:pt x="1105" y="652"/>
                  </a:lnTo>
                  <a:lnTo>
                    <a:pt x="1104" y="652"/>
                  </a:lnTo>
                  <a:lnTo>
                    <a:pt x="1104" y="653"/>
                  </a:lnTo>
                  <a:lnTo>
                    <a:pt x="1102" y="653"/>
                  </a:lnTo>
                  <a:lnTo>
                    <a:pt x="1100" y="652"/>
                  </a:lnTo>
                  <a:lnTo>
                    <a:pt x="1099" y="652"/>
                  </a:lnTo>
                  <a:lnTo>
                    <a:pt x="1097" y="652"/>
                  </a:lnTo>
                  <a:lnTo>
                    <a:pt x="1096" y="650"/>
                  </a:lnTo>
                  <a:lnTo>
                    <a:pt x="1096" y="650"/>
                  </a:lnTo>
                  <a:lnTo>
                    <a:pt x="1093" y="650"/>
                  </a:lnTo>
                  <a:lnTo>
                    <a:pt x="1091" y="649"/>
                  </a:lnTo>
                  <a:lnTo>
                    <a:pt x="1089" y="649"/>
                  </a:lnTo>
                  <a:lnTo>
                    <a:pt x="1088" y="649"/>
                  </a:lnTo>
                  <a:lnTo>
                    <a:pt x="1086" y="647"/>
                  </a:lnTo>
                  <a:lnTo>
                    <a:pt x="1085" y="646"/>
                  </a:lnTo>
                  <a:lnTo>
                    <a:pt x="1085" y="646"/>
                  </a:lnTo>
                  <a:lnTo>
                    <a:pt x="1083" y="646"/>
                  </a:lnTo>
                  <a:lnTo>
                    <a:pt x="1083" y="644"/>
                  </a:lnTo>
                  <a:lnTo>
                    <a:pt x="1083" y="644"/>
                  </a:lnTo>
                  <a:lnTo>
                    <a:pt x="1083" y="642"/>
                  </a:lnTo>
                  <a:lnTo>
                    <a:pt x="1083" y="642"/>
                  </a:lnTo>
                  <a:lnTo>
                    <a:pt x="1082" y="641"/>
                  </a:lnTo>
                  <a:lnTo>
                    <a:pt x="1082" y="641"/>
                  </a:lnTo>
                  <a:lnTo>
                    <a:pt x="1082" y="639"/>
                  </a:lnTo>
                  <a:lnTo>
                    <a:pt x="1082" y="639"/>
                  </a:lnTo>
                  <a:lnTo>
                    <a:pt x="1082" y="638"/>
                  </a:lnTo>
                  <a:lnTo>
                    <a:pt x="1082" y="636"/>
                  </a:lnTo>
                  <a:lnTo>
                    <a:pt x="1080" y="635"/>
                  </a:lnTo>
                  <a:lnTo>
                    <a:pt x="1080" y="633"/>
                  </a:lnTo>
                  <a:lnTo>
                    <a:pt x="1080" y="631"/>
                  </a:lnTo>
                  <a:lnTo>
                    <a:pt x="1080" y="631"/>
                  </a:lnTo>
                  <a:lnTo>
                    <a:pt x="1080" y="630"/>
                  </a:lnTo>
                  <a:lnTo>
                    <a:pt x="1078" y="630"/>
                  </a:lnTo>
                  <a:lnTo>
                    <a:pt x="1075" y="628"/>
                  </a:lnTo>
                  <a:lnTo>
                    <a:pt x="1072" y="628"/>
                  </a:lnTo>
                  <a:lnTo>
                    <a:pt x="1071" y="628"/>
                  </a:lnTo>
                  <a:lnTo>
                    <a:pt x="1069" y="628"/>
                  </a:lnTo>
                  <a:lnTo>
                    <a:pt x="1069" y="628"/>
                  </a:lnTo>
                  <a:lnTo>
                    <a:pt x="1067" y="627"/>
                  </a:lnTo>
                  <a:lnTo>
                    <a:pt x="1066" y="627"/>
                  </a:lnTo>
                  <a:lnTo>
                    <a:pt x="1063" y="625"/>
                  </a:lnTo>
                  <a:lnTo>
                    <a:pt x="1059" y="624"/>
                  </a:lnTo>
                  <a:lnTo>
                    <a:pt x="1056" y="624"/>
                  </a:lnTo>
                  <a:lnTo>
                    <a:pt x="1056" y="624"/>
                  </a:lnTo>
                  <a:lnTo>
                    <a:pt x="1053" y="624"/>
                  </a:lnTo>
                  <a:lnTo>
                    <a:pt x="1050" y="622"/>
                  </a:lnTo>
                  <a:lnTo>
                    <a:pt x="1048" y="622"/>
                  </a:lnTo>
                  <a:lnTo>
                    <a:pt x="1047" y="620"/>
                  </a:lnTo>
                  <a:lnTo>
                    <a:pt x="1045" y="620"/>
                  </a:lnTo>
                  <a:lnTo>
                    <a:pt x="1044" y="620"/>
                  </a:lnTo>
                  <a:lnTo>
                    <a:pt x="1042" y="619"/>
                  </a:lnTo>
                  <a:lnTo>
                    <a:pt x="1041" y="619"/>
                  </a:lnTo>
                  <a:lnTo>
                    <a:pt x="1037" y="617"/>
                  </a:lnTo>
                  <a:lnTo>
                    <a:pt x="1036" y="617"/>
                  </a:lnTo>
                  <a:lnTo>
                    <a:pt x="1036" y="617"/>
                  </a:lnTo>
                  <a:lnTo>
                    <a:pt x="1034" y="616"/>
                  </a:lnTo>
                  <a:lnTo>
                    <a:pt x="1033" y="616"/>
                  </a:lnTo>
                  <a:lnTo>
                    <a:pt x="1033" y="616"/>
                  </a:lnTo>
                  <a:lnTo>
                    <a:pt x="1033" y="619"/>
                  </a:lnTo>
                  <a:lnTo>
                    <a:pt x="1031" y="619"/>
                  </a:lnTo>
                  <a:lnTo>
                    <a:pt x="1030" y="622"/>
                  </a:lnTo>
                  <a:lnTo>
                    <a:pt x="1025" y="624"/>
                  </a:lnTo>
                  <a:lnTo>
                    <a:pt x="1025" y="624"/>
                  </a:lnTo>
                  <a:lnTo>
                    <a:pt x="1025" y="625"/>
                  </a:lnTo>
                  <a:lnTo>
                    <a:pt x="1023" y="625"/>
                  </a:lnTo>
                  <a:lnTo>
                    <a:pt x="1023" y="627"/>
                  </a:lnTo>
                  <a:lnTo>
                    <a:pt x="1023" y="627"/>
                  </a:lnTo>
                  <a:lnTo>
                    <a:pt x="1022" y="628"/>
                  </a:lnTo>
                  <a:lnTo>
                    <a:pt x="1022" y="628"/>
                  </a:lnTo>
                  <a:lnTo>
                    <a:pt x="1020" y="630"/>
                  </a:lnTo>
                  <a:lnTo>
                    <a:pt x="1020" y="630"/>
                  </a:lnTo>
                  <a:lnTo>
                    <a:pt x="1020" y="631"/>
                  </a:lnTo>
                  <a:lnTo>
                    <a:pt x="1020" y="631"/>
                  </a:lnTo>
                  <a:lnTo>
                    <a:pt x="1018" y="633"/>
                  </a:lnTo>
                  <a:lnTo>
                    <a:pt x="1018" y="633"/>
                  </a:lnTo>
                  <a:lnTo>
                    <a:pt x="1018" y="636"/>
                  </a:lnTo>
                  <a:lnTo>
                    <a:pt x="1018" y="638"/>
                  </a:lnTo>
                  <a:lnTo>
                    <a:pt x="1018" y="638"/>
                  </a:lnTo>
                  <a:lnTo>
                    <a:pt x="1018" y="639"/>
                  </a:lnTo>
                  <a:lnTo>
                    <a:pt x="1020" y="639"/>
                  </a:lnTo>
                  <a:lnTo>
                    <a:pt x="1020" y="641"/>
                  </a:lnTo>
                  <a:lnTo>
                    <a:pt x="1020" y="641"/>
                  </a:lnTo>
                  <a:lnTo>
                    <a:pt x="1020" y="642"/>
                  </a:lnTo>
                  <a:lnTo>
                    <a:pt x="1020" y="644"/>
                  </a:lnTo>
                  <a:lnTo>
                    <a:pt x="1022" y="644"/>
                  </a:lnTo>
                  <a:lnTo>
                    <a:pt x="1023" y="646"/>
                  </a:lnTo>
                  <a:lnTo>
                    <a:pt x="1023" y="646"/>
                  </a:lnTo>
                  <a:lnTo>
                    <a:pt x="1025" y="646"/>
                  </a:lnTo>
                  <a:lnTo>
                    <a:pt x="1025" y="647"/>
                  </a:lnTo>
                  <a:lnTo>
                    <a:pt x="1025" y="647"/>
                  </a:lnTo>
                  <a:lnTo>
                    <a:pt x="1025" y="650"/>
                  </a:lnTo>
                  <a:lnTo>
                    <a:pt x="1023" y="652"/>
                  </a:lnTo>
                  <a:lnTo>
                    <a:pt x="1023" y="652"/>
                  </a:lnTo>
                  <a:lnTo>
                    <a:pt x="1022" y="653"/>
                  </a:lnTo>
                  <a:lnTo>
                    <a:pt x="1022" y="653"/>
                  </a:lnTo>
                  <a:lnTo>
                    <a:pt x="1020" y="655"/>
                  </a:lnTo>
                  <a:lnTo>
                    <a:pt x="1020" y="655"/>
                  </a:lnTo>
                  <a:lnTo>
                    <a:pt x="1018" y="657"/>
                  </a:lnTo>
                  <a:lnTo>
                    <a:pt x="1017" y="657"/>
                  </a:lnTo>
                  <a:lnTo>
                    <a:pt x="1017" y="657"/>
                  </a:lnTo>
                  <a:lnTo>
                    <a:pt x="1015" y="657"/>
                  </a:lnTo>
                  <a:lnTo>
                    <a:pt x="1014" y="657"/>
                  </a:lnTo>
                  <a:lnTo>
                    <a:pt x="1014" y="658"/>
                  </a:lnTo>
                  <a:lnTo>
                    <a:pt x="1012" y="660"/>
                  </a:lnTo>
                  <a:lnTo>
                    <a:pt x="1011" y="661"/>
                  </a:lnTo>
                  <a:lnTo>
                    <a:pt x="1009" y="661"/>
                  </a:lnTo>
                  <a:lnTo>
                    <a:pt x="1007" y="660"/>
                  </a:lnTo>
                  <a:lnTo>
                    <a:pt x="1007" y="660"/>
                  </a:lnTo>
                  <a:lnTo>
                    <a:pt x="1007" y="658"/>
                  </a:lnTo>
                  <a:lnTo>
                    <a:pt x="1006" y="658"/>
                  </a:lnTo>
                  <a:lnTo>
                    <a:pt x="1001" y="657"/>
                  </a:lnTo>
                  <a:lnTo>
                    <a:pt x="1001" y="658"/>
                  </a:lnTo>
                  <a:lnTo>
                    <a:pt x="1000" y="658"/>
                  </a:lnTo>
                  <a:lnTo>
                    <a:pt x="1000" y="658"/>
                  </a:lnTo>
                  <a:lnTo>
                    <a:pt x="1000" y="657"/>
                  </a:lnTo>
                  <a:lnTo>
                    <a:pt x="998" y="657"/>
                  </a:lnTo>
                  <a:lnTo>
                    <a:pt x="996" y="658"/>
                  </a:lnTo>
                  <a:lnTo>
                    <a:pt x="996" y="658"/>
                  </a:lnTo>
                  <a:lnTo>
                    <a:pt x="995" y="657"/>
                  </a:lnTo>
                  <a:lnTo>
                    <a:pt x="993" y="657"/>
                  </a:lnTo>
                  <a:lnTo>
                    <a:pt x="992" y="655"/>
                  </a:lnTo>
                  <a:lnTo>
                    <a:pt x="992" y="655"/>
                  </a:lnTo>
                  <a:lnTo>
                    <a:pt x="992" y="657"/>
                  </a:lnTo>
                  <a:lnTo>
                    <a:pt x="990" y="657"/>
                  </a:lnTo>
                  <a:lnTo>
                    <a:pt x="990" y="657"/>
                  </a:lnTo>
                  <a:lnTo>
                    <a:pt x="990" y="655"/>
                  </a:lnTo>
                  <a:lnTo>
                    <a:pt x="989" y="655"/>
                  </a:lnTo>
                  <a:lnTo>
                    <a:pt x="987" y="657"/>
                  </a:lnTo>
                  <a:lnTo>
                    <a:pt x="985" y="657"/>
                  </a:lnTo>
                  <a:lnTo>
                    <a:pt x="985" y="657"/>
                  </a:lnTo>
                  <a:lnTo>
                    <a:pt x="984" y="657"/>
                  </a:lnTo>
                  <a:lnTo>
                    <a:pt x="982" y="657"/>
                  </a:lnTo>
                  <a:lnTo>
                    <a:pt x="982" y="657"/>
                  </a:lnTo>
                  <a:lnTo>
                    <a:pt x="979" y="657"/>
                  </a:lnTo>
                  <a:lnTo>
                    <a:pt x="979" y="657"/>
                  </a:lnTo>
                  <a:lnTo>
                    <a:pt x="977" y="657"/>
                  </a:lnTo>
                  <a:lnTo>
                    <a:pt x="977" y="655"/>
                  </a:lnTo>
                  <a:lnTo>
                    <a:pt x="976" y="655"/>
                  </a:lnTo>
                  <a:lnTo>
                    <a:pt x="974" y="655"/>
                  </a:lnTo>
                  <a:lnTo>
                    <a:pt x="973" y="655"/>
                  </a:lnTo>
                  <a:lnTo>
                    <a:pt x="973" y="655"/>
                  </a:lnTo>
                  <a:lnTo>
                    <a:pt x="971" y="655"/>
                  </a:lnTo>
                  <a:lnTo>
                    <a:pt x="971" y="653"/>
                  </a:lnTo>
                  <a:lnTo>
                    <a:pt x="970" y="653"/>
                  </a:lnTo>
                  <a:lnTo>
                    <a:pt x="970" y="652"/>
                  </a:lnTo>
                  <a:lnTo>
                    <a:pt x="968" y="652"/>
                  </a:lnTo>
                  <a:lnTo>
                    <a:pt x="968" y="652"/>
                  </a:lnTo>
                  <a:lnTo>
                    <a:pt x="968" y="650"/>
                  </a:lnTo>
                  <a:lnTo>
                    <a:pt x="966" y="649"/>
                  </a:lnTo>
                  <a:lnTo>
                    <a:pt x="966" y="646"/>
                  </a:lnTo>
                  <a:lnTo>
                    <a:pt x="966" y="646"/>
                  </a:lnTo>
                  <a:lnTo>
                    <a:pt x="963" y="646"/>
                  </a:lnTo>
                  <a:lnTo>
                    <a:pt x="962" y="646"/>
                  </a:lnTo>
                  <a:lnTo>
                    <a:pt x="960" y="644"/>
                  </a:lnTo>
                  <a:lnTo>
                    <a:pt x="957" y="644"/>
                  </a:lnTo>
                  <a:lnTo>
                    <a:pt x="957" y="644"/>
                  </a:lnTo>
                  <a:lnTo>
                    <a:pt x="955" y="644"/>
                  </a:lnTo>
                  <a:lnTo>
                    <a:pt x="954" y="644"/>
                  </a:lnTo>
                  <a:lnTo>
                    <a:pt x="952" y="644"/>
                  </a:lnTo>
                  <a:lnTo>
                    <a:pt x="951" y="644"/>
                  </a:lnTo>
                  <a:lnTo>
                    <a:pt x="949" y="644"/>
                  </a:lnTo>
                  <a:lnTo>
                    <a:pt x="948" y="644"/>
                  </a:lnTo>
                  <a:lnTo>
                    <a:pt x="948" y="642"/>
                  </a:lnTo>
                  <a:lnTo>
                    <a:pt x="948" y="641"/>
                  </a:lnTo>
                  <a:lnTo>
                    <a:pt x="948" y="641"/>
                  </a:lnTo>
                  <a:lnTo>
                    <a:pt x="946" y="641"/>
                  </a:lnTo>
                  <a:lnTo>
                    <a:pt x="944" y="641"/>
                  </a:lnTo>
                  <a:lnTo>
                    <a:pt x="944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1" y="641"/>
                  </a:lnTo>
                  <a:lnTo>
                    <a:pt x="940" y="641"/>
                  </a:lnTo>
                  <a:lnTo>
                    <a:pt x="938" y="639"/>
                  </a:lnTo>
                  <a:lnTo>
                    <a:pt x="938" y="639"/>
                  </a:lnTo>
                  <a:lnTo>
                    <a:pt x="938" y="641"/>
                  </a:lnTo>
                  <a:lnTo>
                    <a:pt x="938" y="641"/>
                  </a:lnTo>
                  <a:lnTo>
                    <a:pt x="936" y="642"/>
                  </a:lnTo>
                  <a:lnTo>
                    <a:pt x="935" y="642"/>
                  </a:lnTo>
                  <a:lnTo>
                    <a:pt x="933" y="642"/>
                  </a:lnTo>
                  <a:lnTo>
                    <a:pt x="930" y="642"/>
                  </a:lnTo>
                  <a:lnTo>
                    <a:pt x="930" y="642"/>
                  </a:lnTo>
                  <a:lnTo>
                    <a:pt x="929" y="644"/>
                  </a:lnTo>
                  <a:lnTo>
                    <a:pt x="929" y="646"/>
                  </a:lnTo>
                  <a:lnTo>
                    <a:pt x="927" y="646"/>
                  </a:lnTo>
                  <a:lnTo>
                    <a:pt x="925" y="646"/>
                  </a:lnTo>
                  <a:lnTo>
                    <a:pt x="925" y="647"/>
                  </a:lnTo>
                  <a:lnTo>
                    <a:pt x="924" y="647"/>
                  </a:lnTo>
                  <a:lnTo>
                    <a:pt x="924" y="647"/>
                  </a:lnTo>
                  <a:lnTo>
                    <a:pt x="922" y="647"/>
                  </a:lnTo>
                  <a:lnTo>
                    <a:pt x="921" y="647"/>
                  </a:lnTo>
                  <a:lnTo>
                    <a:pt x="919" y="647"/>
                  </a:lnTo>
                  <a:lnTo>
                    <a:pt x="918" y="649"/>
                  </a:lnTo>
                  <a:lnTo>
                    <a:pt x="918" y="650"/>
                  </a:lnTo>
                  <a:lnTo>
                    <a:pt x="916" y="650"/>
                  </a:lnTo>
                  <a:lnTo>
                    <a:pt x="914" y="650"/>
                  </a:lnTo>
                  <a:lnTo>
                    <a:pt x="914" y="652"/>
                  </a:lnTo>
                  <a:lnTo>
                    <a:pt x="913" y="652"/>
                  </a:lnTo>
                  <a:lnTo>
                    <a:pt x="910" y="652"/>
                  </a:lnTo>
                  <a:lnTo>
                    <a:pt x="910" y="653"/>
                  </a:lnTo>
                  <a:lnTo>
                    <a:pt x="908" y="653"/>
                  </a:lnTo>
                  <a:lnTo>
                    <a:pt x="907" y="653"/>
                  </a:lnTo>
                  <a:lnTo>
                    <a:pt x="905" y="653"/>
                  </a:lnTo>
                  <a:lnTo>
                    <a:pt x="905" y="655"/>
                  </a:lnTo>
                  <a:lnTo>
                    <a:pt x="905" y="657"/>
                  </a:lnTo>
                  <a:lnTo>
                    <a:pt x="903" y="657"/>
                  </a:lnTo>
                  <a:lnTo>
                    <a:pt x="902" y="657"/>
                  </a:lnTo>
                  <a:lnTo>
                    <a:pt x="900" y="658"/>
                  </a:lnTo>
                  <a:lnTo>
                    <a:pt x="900" y="660"/>
                  </a:lnTo>
                  <a:lnTo>
                    <a:pt x="900" y="660"/>
                  </a:lnTo>
                  <a:lnTo>
                    <a:pt x="900" y="661"/>
                  </a:lnTo>
                  <a:lnTo>
                    <a:pt x="899" y="661"/>
                  </a:lnTo>
                  <a:lnTo>
                    <a:pt x="897" y="661"/>
                  </a:lnTo>
                  <a:lnTo>
                    <a:pt x="895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2" y="665"/>
                  </a:lnTo>
                  <a:lnTo>
                    <a:pt x="892" y="665"/>
                  </a:lnTo>
                  <a:lnTo>
                    <a:pt x="891" y="666"/>
                  </a:lnTo>
                  <a:lnTo>
                    <a:pt x="889" y="666"/>
                  </a:lnTo>
                  <a:lnTo>
                    <a:pt x="889" y="665"/>
                  </a:lnTo>
                  <a:lnTo>
                    <a:pt x="889" y="665"/>
                  </a:lnTo>
                  <a:lnTo>
                    <a:pt x="888" y="665"/>
                  </a:lnTo>
                  <a:lnTo>
                    <a:pt x="888" y="666"/>
                  </a:lnTo>
                  <a:lnTo>
                    <a:pt x="888" y="666"/>
                  </a:lnTo>
                  <a:lnTo>
                    <a:pt x="886" y="666"/>
                  </a:lnTo>
                  <a:lnTo>
                    <a:pt x="886" y="666"/>
                  </a:lnTo>
                  <a:lnTo>
                    <a:pt x="884" y="666"/>
                  </a:lnTo>
                  <a:lnTo>
                    <a:pt x="884" y="666"/>
                  </a:lnTo>
                  <a:lnTo>
                    <a:pt x="883" y="666"/>
                  </a:lnTo>
                  <a:lnTo>
                    <a:pt x="881" y="666"/>
                  </a:lnTo>
                  <a:lnTo>
                    <a:pt x="881" y="666"/>
                  </a:lnTo>
                  <a:lnTo>
                    <a:pt x="878" y="666"/>
                  </a:lnTo>
                  <a:lnTo>
                    <a:pt x="878" y="668"/>
                  </a:lnTo>
                  <a:lnTo>
                    <a:pt x="878" y="669"/>
                  </a:lnTo>
                  <a:lnTo>
                    <a:pt x="878" y="669"/>
                  </a:lnTo>
                  <a:lnTo>
                    <a:pt x="877" y="671"/>
                  </a:lnTo>
                  <a:lnTo>
                    <a:pt x="875" y="671"/>
                  </a:lnTo>
                  <a:lnTo>
                    <a:pt x="875" y="671"/>
                  </a:lnTo>
                  <a:lnTo>
                    <a:pt x="873" y="671"/>
                  </a:lnTo>
                  <a:lnTo>
                    <a:pt x="873" y="671"/>
                  </a:lnTo>
                  <a:lnTo>
                    <a:pt x="872" y="671"/>
                  </a:lnTo>
                  <a:lnTo>
                    <a:pt x="872" y="672"/>
                  </a:lnTo>
                  <a:lnTo>
                    <a:pt x="870" y="672"/>
                  </a:lnTo>
                  <a:lnTo>
                    <a:pt x="869" y="672"/>
                  </a:lnTo>
                  <a:lnTo>
                    <a:pt x="869" y="672"/>
                  </a:lnTo>
                  <a:lnTo>
                    <a:pt x="867" y="672"/>
                  </a:lnTo>
                  <a:lnTo>
                    <a:pt x="866" y="672"/>
                  </a:lnTo>
                  <a:lnTo>
                    <a:pt x="866" y="672"/>
                  </a:lnTo>
                  <a:lnTo>
                    <a:pt x="866" y="671"/>
                  </a:lnTo>
                  <a:lnTo>
                    <a:pt x="864" y="669"/>
                  </a:lnTo>
                  <a:lnTo>
                    <a:pt x="862" y="669"/>
                  </a:lnTo>
                  <a:lnTo>
                    <a:pt x="861" y="669"/>
                  </a:lnTo>
                  <a:lnTo>
                    <a:pt x="861" y="668"/>
                  </a:lnTo>
                  <a:lnTo>
                    <a:pt x="859" y="666"/>
                  </a:lnTo>
                  <a:lnTo>
                    <a:pt x="858" y="665"/>
                  </a:lnTo>
                  <a:lnTo>
                    <a:pt x="856" y="665"/>
                  </a:lnTo>
                  <a:lnTo>
                    <a:pt x="856" y="663"/>
                  </a:lnTo>
                  <a:lnTo>
                    <a:pt x="856" y="663"/>
                  </a:lnTo>
                  <a:lnTo>
                    <a:pt x="858" y="661"/>
                  </a:lnTo>
                  <a:lnTo>
                    <a:pt x="858" y="660"/>
                  </a:lnTo>
                  <a:lnTo>
                    <a:pt x="856" y="660"/>
                  </a:lnTo>
                  <a:lnTo>
                    <a:pt x="856" y="660"/>
                  </a:lnTo>
                  <a:lnTo>
                    <a:pt x="855" y="661"/>
                  </a:lnTo>
                  <a:lnTo>
                    <a:pt x="853" y="663"/>
                  </a:lnTo>
                  <a:lnTo>
                    <a:pt x="851" y="663"/>
                  </a:lnTo>
                  <a:lnTo>
                    <a:pt x="850" y="665"/>
                  </a:lnTo>
                  <a:lnTo>
                    <a:pt x="850" y="665"/>
                  </a:lnTo>
                  <a:lnTo>
                    <a:pt x="848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5" y="665"/>
                  </a:lnTo>
                  <a:lnTo>
                    <a:pt x="840" y="663"/>
                  </a:lnTo>
                  <a:lnTo>
                    <a:pt x="837" y="663"/>
                  </a:lnTo>
                  <a:lnTo>
                    <a:pt x="837" y="663"/>
                  </a:lnTo>
                  <a:lnTo>
                    <a:pt x="836" y="663"/>
                  </a:lnTo>
                  <a:lnTo>
                    <a:pt x="836" y="661"/>
                  </a:lnTo>
                  <a:lnTo>
                    <a:pt x="834" y="660"/>
                  </a:lnTo>
                  <a:lnTo>
                    <a:pt x="834" y="660"/>
                  </a:lnTo>
                  <a:lnTo>
                    <a:pt x="832" y="658"/>
                  </a:lnTo>
                  <a:lnTo>
                    <a:pt x="832" y="657"/>
                  </a:lnTo>
                  <a:lnTo>
                    <a:pt x="832" y="655"/>
                  </a:lnTo>
                  <a:lnTo>
                    <a:pt x="832" y="655"/>
                  </a:lnTo>
                  <a:lnTo>
                    <a:pt x="831" y="653"/>
                  </a:lnTo>
                  <a:lnTo>
                    <a:pt x="831" y="653"/>
                  </a:lnTo>
                  <a:lnTo>
                    <a:pt x="826" y="652"/>
                  </a:lnTo>
                  <a:lnTo>
                    <a:pt x="825" y="652"/>
                  </a:lnTo>
                  <a:lnTo>
                    <a:pt x="825" y="652"/>
                  </a:lnTo>
                  <a:lnTo>
                    <a:pt x="823" y="652"/>
                  </a:lnTo>
                  <a:lnTo>
                    <a:pt x="821" y="650"/>
                  </a:lnTo>
                  <a:lnTo>
                    <a:pt x="821" y="647"/>
                  </a:lnTo>
                  <a:lnTo>
                    <a:pt x="820" y="646"/>
                  </a:lnTo>
                  <a:lnTo>
                    <a:pt x="820" y="644"/>
                  </a:lnTo>
                  <a:lnTo>
                    <a:pt x="818" y="642"/>
                  </a:lnTo>
                  <a:lnTo>
                    <a:pt x="817" y="641"/>
                  </a:lnTo>
                  <a:lnTo>
                    <a:pt x="817" y="641"/>
                  </a:lnTo>
                  <a:lnTo>
                    <a:pt x="814" y="639"/>
                  </a:lnTo>
                  <a:lnTo>
                    <a:pt x="812" y="638"/>
                  </a:lnTo>
                  <a:lnTo>
                    <a:pt x="809" y="636"/>
                  </a:lnTo>
                  <a:lnTo>
                    <a:pt x="807" y="636"/>
                  </a:lnTo>
                  <a:lnTo>
                    <a:pt x="806" y="638"/>
                  </a:lnTo>
                  <a:lnTo>
                    <a:pt x="806" y="638"/>
                  </a:lnTo>
                  <a:lnTo>
                    <a:pt x="804" y="639"/>
                  </a:lnTo>
                  <a:lnTo>
                    <a:pt x="802" y="639"/>
                  </a:lnTo>
                  <a:lnTo>
                    <a:pt x="801" y="639"/>
                  </a:lnTo>
                  <a:lnTo>
                    <a:pt x="799" y="639"/>
                  </a:lnTo>
                  <a:lnTo>
                    <a:pt x="799" y="639"/>
                  </a:lnTo>
                  <a:lnTo>
                    <a:pt x="798" y="641"/>
                  </a:lnTo>
                  <a:lnTo>
                    <a:pt x="796" y="642"/>
                  </a:lnTo>
                  <a:lnTo>
                    <a:pt x="795" y="642"/>
                  </a:lnTo>
                  <a:lnTo>
                    <a:pt x="791" y="642"/>
                  </a:lnTo>
                  <a:lnTo>
                    <a:pt x="790" y="642"/>
                  </a:lnTo>
                  <a:lnTo>
                    <a:pt x="788" y="641"/>
                  </a:lnTo>
                  <a:lnTo>
                    <a:pt x="785" y="641"/>
                  </a:lnTo>
                  <a:lnTo>
                    <a:pt x="784" y="642"/>
                  </a:lnTo>
                  <a:lnTo>
                    <a:pt x="782" y="642"/>
                  </a:lnTo>
                  <a:lnTo>
                    <a:pt x="780" y="641"/>
                  </a:lnTo>
                  <a:lnTo>
                    <a:pt x="782" y="641"/>
                  </a:lnTo>
                  <a:lnTo>
                    <a:pt x="780" y="639"/>
                  </a:lnTo>
                  <a:lnTo>
                    <a:pt x="780" y="638"/>
                  </a:lnTo>
                  <a:lnTo>
                    <a:pt x="780" y="638"/>
                  </a:lnTo>
                  <a:lnTo>
                    <a:pt x="779" y="638"/>
                  </a:lnTo>
                  <a:lnTo>
                    <a:pt x="777" y="638"/>
                  </a:lnTo>
                  <a:lnTo>
                    <a:pt x="776" y="638"/>
                  </a:lnTo>
                  <a:lnTo>
                    <a:pt x="776" y="636"/>
                  </a:lnTo>
                  <a:lnTo>
                    <a:pt x="776" y="636"/>
                  </a:lnTo>
                  <a:lnTo>
                    <a:pt x="777" y="635"/>
                  </a:lnTo>
                  <a:lnTo>
                    <a:pt x="777" y="633"/>
                  </a:lnTo>
                  <a:lnTo>
                    <a:pt x="776" y="633"/>
                  </a:lnTo>
                  <a:lnTo>
                    <a:pt x="774" y="633"/>
                  </a:lnTo>
                  <a:lnTo>
                    <a:pt x="774" y="631"/>
                  </a:lnTo>
                  <a:lnTo>
                    <a:pt x="773" y="631"/>
                  </a:lnTo>
                  <a:lnTo>
                    <a:pt x="773" y="631"/>
                  </a:lnTo>
                  <a:lnTo>
                    <a:pt x="771" y="631"/>
                  </a:lnTo>
                  <a:lnTo>
                    <a:pt x="769" y="631"/>
                  </a:lnTo>
                  <a:lnTo>
                    <a:pt x="769" y="633"/>
                  </a:lnTo>
                  <a:lnTo>
                    <a:pt x="768" y="633"/>
                  </a:lnTo>
                  <a:lnTo>
                    <a:pt x="768" y="633"/>
                  </a:lnTo>
                  <a:lnTo>
                    <a:pt x="766" y="633"/>
                  </a:lnTo>
                  <a:lnTo>
                    <a:pt x="766" y="635"/>
                  </a:lnTo>
                  <a:lnTo>
                    <a:pt x="766" y="635"/>
                  </a:lnTo>
                  <a:lnTo>
                    <a:pt x="766" y="636"/>
                  </a:lnTo>
                  <a:lnTo>
                    <a:pt x="766" y="638"/>
                  </a:lnTo>
                  <a:lnTo>
                    <a:pt x="765" y="638"/>
                  </a:lnTo>
                  <a:lnTo>
                    <a:pt x="765" y="638"/>
                  </a:lnTo>
                  <a:lnTo>
                    <a:pt x="763" y="638"/>
                  </a:lnTo>
                  <a:lnTo>
                    <a:pt x="761" y="639"/>
                  </a:lnTo>
                  <a:lnTo>
                    <a:pt x="761" y="639"/>
                  </a:lnTo>
                  <a:lnTo>
                    <a:pt x="761" y="641"/>
                  </a:lnTo>
                  <a:lnTo>
                    <a:pt x="761" y="641"/>
                  </a:lnTo>
                  <a:lnTo>
                    <a:pt x="760" y="641"/>
                  </a:lnTo>
                  <a:lnTo>
                    <a:pt x="758" y="638"/>
                  </a:lnTo>
                  <a:lnTo>
                    <a:pt x="757" y="633"/>
                  </a:lnTo>
                  <a:lnTo>
                    <a:pt x="754" y="630"/>
                  </a:lnTo>
                  <a:lnTo>
                    <a:pt x="752" y="627"/>
                  </a:lnTo>
                  <a:lnTo>
                    <a:pt x="747" y="620"/>
                  </a:lnTo>
                  <a:lnTo>
                    <a:pt x="746" y="617"/>
                  </a:lnTo>
                  <a:lnTo>
                    <a:pt x="741" y="611"/>
                  </a:lnTo>
                  <a:lnTo>
                    <a:pt x="738" y="605"/>
                  </a:lnTo>
                  <a:lnTo>
                    <a:pt x="735" y="600"/>
                  </a:lnTo>
                  <a:lnTo>
                    <a:pt x="732" y="597"/>
                  </a:lnTo>
                  <a:lnTo>
                    <a:pt x="730" y="594"/>
                  </a:lnTo>
                  <a:lnTo>
                    <a:pt x="728" y="592"/>
                  </a:lnTo>
                  <a:lnTo>
                    <a:pt x="727" y="590"/>
                  </a:lnTo>
                  <a:lnTo>
                    <a:pt x="724" y="589"/>
                  </a:lnTo>
                  <a:lnTo>
                    <a:pt x="719" y="586"/>
                  </a:lnTo>
                  <a:lnTo>
                    <a:pt x="714" y="583"/>
                  </a:lnTo>
                  <a:lnTo>
                    <a:pt x="711" y="579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8" y="576"/>
                  </a:lnTo>
                  <a:lnTo>
                    <a:pt x="708" y="575"/>
                  </a:lnTo>
                  <a:lnTo>
                    <a:pt x="713" y="576"/>
                  </a:lnTo>
                  <a:lnTo>
                    <a:pt x="713" y="575"/>
                  </a:lnTo>
                  <a:lnTo>
                    <a:pt x="714" y="572"/>
                  </a:lnTo>
                  <a:lnTo>
                    <a:pt x="714" y="570"/>
                  </a:lnTo>
                  <a:lnTo>
                    <a:pt x="713" y="570"/>
                  </a:lnTo>
                  <a:lnTo>
                    <a:pt x="711" y="572"/>
                  </a:lnTo>
                  <a:lnTo>
                    <a:pt x="709" y="572"/>
                  </a:lnTo>
                  <a:lnTo>
                    <a:pt x="709" y="572"/>
                  </a:lnTo>
                  <a:lnTo>
                    <a:pt x="706" y="572"/>
                  </a:lnTo>
                  <a:lnTo>
                    <a:pt x="705" y="573"/>
                  </a:lnTo>
                  <a:lnTo>
                    <a:pt x="700" y="575"/>
                  </a:lnTo>
                  <a:lnTo>
                    <a:pt x="698" y="576"/>
                  </a:lnTo>
                  <a:lnTo>
                    <a:pt x="697" y="576"/>
                  </a:lnTo>
                  <a:lnTo>
                    <a:pt x="694" y="576"/>
                  </a:lnTo>
                  <a:lnTo>
                    <a:pt x="694" y="578"/>
                  </a:lnTo>
                  <a:lnTo>
                    <a:pt x="694" y="578"/>
                  </a:lnTo>
                  <a:lnTo>
                    <a:pt x="694" y="579"/>
                  </a:lnTo>
                  <a:lnTo>
                    <a:pt x="691" y="581"/>
                  </a:lnTo>
                  <a:lnTo>
                    <a:pt x="689" y="583"/>
                  </a:lnTo>
                  <a:lnTo>
                    <a:pt x="687" y="583"/>
                  </a:lnTo>
                  <a:lnTo>
                    <a:pt x="686" y="581"/>
                  </a:lnTo>
                  <a:lnTo>
                    <a:pt x="686" y="583"/>
                  </a:lnTo>
                  <a:lnTo>
                    <a:pt x="683" y="583"/>
                  </a:lnTo>
                  <a:lnTo>
                    <a:pt x="679" y="586"/>
                  </a:lnTo>
                  <a:lnTo>
                    <a:pt x="679" y="586"/>
                  </a:lnTo>
                  <a:lnTo>
                    <a:pt x="679" y="587"/>
                  </a:lnTo>
                  <a:lnTo>
                    <a:pt x="679" y="589"/>
                  </a:lnTo>
                  <a:lnTo>
                    <a:pt x="678" y="589"/>
                  </a:lnTo>
                  <a:lnTo>
                    <a:pt x="678" y="587"/>
                  </a:lnTo>
                  <a:lnTo>
                    <a:pt x="676" y="587"/>
                  </a:lnTo>
                  <a:lnTo>
                    <a:pt x="675" y="586"/>
                  </a:lnTo>
                  <a:lnTo>
                    <a:pt x="672" y="586"/>
                  </a:lnTo>
                  <a:lnTo>
                    <a:pt x="670" y="586"/>
                  </a:lnTo>
                  <a:lnTo>
                    <a:pt x="668" y="587"/>
                  </a:lnTo>
                  <a:lnTo>
                    <a:pt x="665" y="589"/>
                  </a:lnTo>
                  <a:lnTo>
                    <a:pt x="665" y="589"/>
                  </a:lnTo>
                  <a:lnTo>
                    <a:pt x="664" y="589"/>
                  </a:lnTo>
                  <a:lnTo>
                    <a:pt x="664" y="589"/>
                  </a:lnTo>
                  <a:lnTo>
                    <a:pt x="664" y="587"/>
                  </a:lnTo>
                  <a:lnTo>
                    <a:pt x="664" y="586"/>
                  </a:lnTo>
                  <a:lnTo>
                    <a:pt x="664" y="584"/>
                  </a:lnTo>
                  <a:lnTo>
                    <a:pt x="665" y="583"/>
                  </a:lnTo>
                  <a:lnTo>
                    <a:pt x="667" y="581"/>
                  </a:lnTo>
                  <a:lnTo>
                    <a:pt x="668" y="579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68" y="578"/>
                  </a:lnTo>
                  <a:lnTo>
                    <a:pt x="668" y="578"/>
                  </a:lnTo>
                  <a:lnTo>
                    <a:pt x="667" y="578"/>
                  </a:lnTo>
                  <a:lnTo>
                    <a:pt x="667" y="578"/>
                  </a:lnTo>
                  <a:lnTo>
                    <a:pt x="665" y="579"/>
                  </a:lnTo>
                  <a:lnTo>
                    <a:pt x="664" y="579"/>
                  </a:lnTo>
                  <a:lnTo>
                    <a:pt x="662" y="579"/>
                  </a:lnTo>
                  <a:lnTo>
                    <a:pt x="661" y="579"/>
                  </a:lnTo>
                  <a:lnTo>
                    <a:pt x="657" y="576"/>
                  </a:lnTo>
                  <a:lnTo>
                    <a:pt x="656" y="576"/>
                  </a:lnTo>
                  <a:lnTo>
                    <a:pt x="654" y="576"/>
                  </a:lnTo>
                  <a:lnTo>
                    <a:pt x="653" y="576"/>
                  </a:lnTo>
                  <a:lnTo>
                    <a:pt x="653" y="576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9"/>
                  </a:lnTo>
                  <a:lnTo>
                    <a:pt x="651" y="579"/>
                  </a:lnTo>
                  <a:lnTo>
                    <a:pt x="651" y="579"/>
                  </a:lnTo>
                  <a:lnTo>
                    <a:pt x="650" y="578"/>
                  </a:lnTo>
                  <a:lnTo>
                    <a:pt x="650" y="576"/>
                  </a:lnTo>
                  <a:lnTo>
                    <a:pt x="650" y="575"/>
                  </a:lnTo>
                  <a:lnTo>
                    <a:pt x="648" y="573"/>
                  </a:lnTo>
                  <a:lnTo>
                    <a:pt x="648" y="572"/>
                  </a:lnTo>
                  <a:lnTo>
                    <a:pt x="646" y="573"/>
                  </a:lnTo>
                  <a:lnTo>
                    <a:pt x="645" y="573"/>
                  </a:lnTo>
                  <a:lnTo>
                    <a:pt x="645" y="575"/>
                  </a:lnTo>
                  <a:lnTo>
                    <a:pt x="643" y="575"/>
                  </a:lnTo>
                  <a:lnTo>
                    <a:pt x="640" y="575"/>
                  </a:lnTo>
                  <a:lnTo>
                    <a:pt x="635" y="575"/>
                  </a:lnTo>
                  <a:lnTo>
                    <a:pt x="632" y="575"/>
                  </a:lnTo>
                  <a:lnTo>
                    <a:pt x="631" y="573"/>
                  </a:lnTo>
                  <a:lnTo>
                    <a:pt x="632" y="572"/>
                  </a:lnTo>
                  <a:lnTo>
                    <a:pt x="632" y="570"/>
                  </a:lnTo>
                  <a:lnTo>
                    <a:pt x="632" y="568"/>
                  </a:lnTo>
                  <a:lnTo>
                    <a:pt x="632" y="567"/>
                  </a:lnTo>
                  <a:lnTo>
                    <a:pt x="632" y="564"/>
                  </a:lnTo>
                  <a:lnTo>
                    <a:pt x="631" y="559"/>
                  </a:lnTo>
                  <a:lnTo>
                    <a:pt x="629" y="556"/>
                  </a:lnTo>
                  <a:lnTo>
                    <a:pt x="627" y="553"/>
                  </a:lnTo>
                  <a:lnTo>
                    <a:pt x="626" y="553"/>
                  </a:lnTo>
                  <a:lnTo>
                    <a:pt x="623" y="553"/>
                  </a:lnTo>
                  <a:lnTo>
                    <a:pt x="621" y="554"/>
                  </a:lnTo>
                  <a:lnTo>
                    <a:pt x="621" y="554"/>
                  </a:lnTo>
                  <a:lnTo>
                    <a:pt x="620" y="554"/>
                  </a:lnTo>
                  <a:lnTo>
                    <a:pt x="618" y="556"/>
                  </a:lnTo>
                  <a:lnTo>
                    <a:pt x="616" y="554"/>
                  </a:lnTo>
                  <a:lnTo>
                    <a:pt x="615" y="554"/>
                  </a:lnTo>
                  <a:lnTo>
                    <a:pt x="613" y="554"/>
                  </a:lnTo>
                  <a:lnTo>
                    <a:pt x="612" y="553"/>
                  </a:lnTo>
                  <a:lnTo>
                    <a:pt x="609" y="551"/>
                  </a:lnTo>
                  <a:lnTo>
                    <a:pt x="605" y="551"/>
                  </a:lnTo>
                  <a:lnTo>
                    <a:pt x="601" y="551"/>
                  </a:lnTo>
                  <a:lnTo>
                    <a:pt x="599" y="551"/>
                  </a:lnTo>
                  <a:lnTo>
                    <a:pt x="597" y="553"/>
                  </a:lnTo>
                  <a:lnTo>
                    <a:pt x="594" y="554"/>
                  </a:lnTo>
                  <a:lnTo>
                    <a:pt x="593" y="554"/>
                  </a:lnTo>
                  <a:lnTo>
                    <a:pt x="591" y="554"/>
                  </a:lnTo>
                  <a:lnTo>
                    <a:pt x="590" y="556"/>
                  </a:lnTo>
                  <a:lnTo>
                    <a:pt x="590" y="556"/>
                  </a:lnTo>
                  <a:lnTo>
                    <a:pt x="590" y="557"/>
                  </a:lnTo>
                  <a:lnTo>
                    <a:pt x="590" y="559"/>
                  </a:lnTo>
                  <a:lnTo>
                    <a:pt x="590" y="559"/>
                  </a:lnTo>
                  <a:lnTo>
                    <a:pt x="588" y="559"/>
                  </a:lnTo>
                  <a:lnTo>
                    <a:pt x="586" y="559"/>
                  </a:lnTo>
                  <a:lnTo>
                    <a:pt x="585" y="559"/>
                  </a:lnTo>
                  <a:lnTo>
                    <a:pt x="582" y="561"/>
                  </a:lnTo>
                  <a:lnTo>
                    <a:pt x="579" y="562"/>
                  </a:lnTo>
                  <a:lnTo>
                    <a:pt x="575" y="562"/>
                  </a:lnTo>
                  <a:lnTo>
                    <a:pt x="574" y="562"/>
                  </a:lnTo>
                  <a:lnTo>
                    <a:pt x="569" y="564"/>
                  </a:lnTo>
                  <a:lnTo>
                    <a:pt x="566" y="564"/>
                  </a:lnTo>
                  <a:lnTo>
                    <a:pt x="561" y="565"/>
                  </a:lnTo>
                  <a:lnTo>
                    <a:pt x="556" y="565"/>
                  </a:lnTo>
                  <a:lnTo>
                    <a:pt x="556" y="565"/>
                  </a:lnTo>
                  <a:lnTo>
                    <a:pt x="553" y="567"/>
                  </a:lnTo>
                  <a:lnTo>
                    <a:pt x="550" y="567"/>
                  </a:lnTo>
                  <a:lnTo>
                    <a:pt x="550" y="567"/>
                  </a:lnTo>
                  <a:lnTo>
                    <a:pt x="549" y="567"/>
                  </a:lnTo>
                  <a:lnTo>
                    <a:pt x="549" y="567"/>
                  </a:lnTo>
                  <a:lnTo>
                    <a:pt x="547" y="568"/>
                  </a:lnTo>
                  <a:lnTo>
                    <a:pt x="545" y="570"/>
                  </a:lnTo>
                  <a:lnTo>
                    <a:pt x="545" y="572"/>
                  </a:lnTo>
                  <a:lnTo>
                    <a:pt x="545" y="572"/>
                  </a:lnTo>
                  <a:lnTo>
                    <a:pt x="544" y="572"/>
                  </a:lnTo>
                  <a:lnTo>
                    <a:pt x="542" y="570"/>
                  </a:lnTo>
                  <a:lnTo>
                    <a:pt x="541" y="572"/>
                  </a:lnTo>
                  <a:lnTo>
                    <a:pt x="538" y="572"/>
                  </a:lnTo>
                  <a:lnTo>
                    <a:pt x="536" y="572"/>
                  </a:lnTo>
                  <a:lnTo>
                    <a:pt x="536" y="572"/>
                  </a:lnTo>
                  <a:lnTo>
                    <a:pt x="531" y="572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27" y="573"/>
                  </a:lnTo>
                  <a:lnTo>
                    <a:pt x="525" y="573"/>
                  </a:lnTo>
                  <a:lnTo>
                    <a:pt x="525" y="573"/>
                  </a:lnTo>
                  <a:lnTo>
                    <a:pt x="523" y="575"/>
                  </a:lnTo>
                  <a:lnTo>
                    <a:pt x="520" y="575"/>
                  </a:lnTo>
                  <a:lnTo>
                    <a:pt x="519" y="575"/>
                  </a:lnTo>
                  <a:lnTo>
                    <a:pt x="517" y="575"/>
                  </a:lnTo>
                  <a:lnTo>
                    <a:pt x="517" y="576"/>
                  </a:lnTo>
                  <a:lnTo>
                    <a:pt x="515" y="576"/>
                  </a:lnTo>
                  <a:lnTo>
                    <a:pt x="509" y="578"/>
                  </a:lnTo>
                  <a:lnTo>
                    <a:pt x="509" y="578"/>
                  </a:lnTo>
                  <a:lnTo>
                    <a:pt x="508" y="578"/>
                  </a:lnTo>
                  <a:lnTo>
                    <a:pt x="501" y="578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495" y="578"/>
                  </a:lnTo>
                  <a:lnTo>
                    <a:pt x="490" y="578"/>
                  </a:lnTo>
                  <a:lnTo>
                    <a:pt x="489" y="578"/>
                  </a:lnTo>
                  <a:lnTo>
                    <a:pt x="487" y="579"/>
                  </a:lnTo>
                  <a:lnTo>
                    <a:pt x="487" y="581"/>
                  </a:lnTo>
                  <a:lnTo>
                    <a:pt x="487" y="583"/>
                  </a:lnTo>
                  <a:lnTo>
                    <a:pt x="487" y="584"/>
                  </a:lnTo>
                  <a:lnTo>
                    <a:pt x="486" y="586"/>
                  </a:lnTo>
                  <a:lnTo>
                    <a:pt x="486" y="586"/>
                  </a:lnTo>
                  <a:lnTo>
                    <a:pt x="487" y="587"/>
                  </a:lnTo>
                  <a:lnTo>
                    <a:pt x="489" y="587"/>
                  </a:lnTo>
                  <a:lnTo>
                    <a:pt x="490" y="587"/>
                  </a:lnTo>
                  <a:lnTo>
                    <a:pt x="492" y="587"/>
                  </a:lnTo>
                  <a:lnTo>
                    <a:pt x="492" y="587"/>
                  </a:lnTo>
                  <a:lnTo>
                    <a:pt x="493" y="587"/>
                  </a:lnTo>
                  <a:lnTo>
                    <a:pt x="493" y="587"/>
                  </a:lnTo>
                  <a:lnTo>
                    <a:pt x="493" y="589"/>
                  </a:lnTo>
                  <a:lnTo>
                    <a:pt x="493" y="589"/>
                  </a:lnTo>
                  <a:lnTo>
                    <a:pt x="492" y="589"/>
                  </a:lnTo>
                  <a:lnTo>
                    <a:pt x="490" y="589"/>
                  </a:lnTo>
                  <a:lnTo>
                    <a:pt x="489" y="589"/>
                  </a:lnTo>
                  <a:lnTo>
                    <a:pt x="489" y="590"/>
                  </a:lnTo>
                  <a:lnTo>
                    <a:pt x="489" y="592"/>
                  </a:lnTo>
                  <a:lnTo>
                    <a:pt x="489" y="592"/>
                  </a:lnTo>
                  <a:lnTo>
                    <a:pt x="490" y="592"/>
                  </a:lnTo>
                  <a:lnTo>
                    <a:pt x="492" y="594"/>
                  </a:lnTo>
                  <a:lnTo>
                    <a:pt x="493" y="594"/>
                  </a:lnTo>
                  <a:lnTo>
                    <a:pt x="495" y="594"/>
                  </a:lnTo>
                  <a:lnTo>
                    <a:pt x="497" y="595"/>
                  </a:lnTo>
                  <a:lnTo>
                    <a:pt x="500" y="597"/>
                  </a:lnTo>
                  <a:lnTo>
                    <a:pt x="501" y="597"/>
                  </a:lnTo>
                  <a:lnTo>
                    <a:pt x="501" y="598"/>
                  </a:lnTo>
                  <a:lnTo>
                    <a:pt x="501" y="598"/>
                  </a:lnTo>
                  <a:lnTo>
                    <a:pt x="500" y="600"/>
                  </a:lnTo>
                  <a:lnTo>
                    <a:pt x="498" y="598"/>
                  </a:lnTo>
                  <a:lnTo>
                    <a:pt x="497" y="598"/>
                  </a:lnTo>
                  <a:lnTo>
                    <a:pt x="493" y="598"/>
                  </a:lnTo>
                  <a:lnTo>
                    <a:pt x="492" y="598"/>
                  </a:lnTo>
                  <a:lnTo>
                    <a:pt x="489" y="598"/>
                  </a:lnTo>
                  <a:lnTo>
                    <a:pt x="486" y="598"/>
                  </a:lnTo>
                  <a:lnTo>
                    <a:pt x="486" y="600"/>
                  </a:lnTo>
                  <a:lnTo>
                    <a:pt x="486" y="602"/>
                  </a:lnTo>
                  <a:lnTo>
                    <a:pt x="484" y="602"/>
                  </a:lnTo>
                  <a:lnTo>
                    <a:pt x="482" y="603"/>
                  </a:lnTo>
                  <a:lnTo>
                    <a:pt x="482" y="605"/>
                  </a:lnTo>
                  <a:lnTo>
                    <a:pt x="482" y="606"/>
                  </a:lnTo>
                  <a:lnTo>
                    <a:pt x="486" y="609"/>
                  </a:lnTo>
                  <a:lnTo>
                    <a:pt x="486" y="611"/>
                  </a:lnTo>
                  <a:lnTo>
                    <a:pt x="484" y="613"/>
                  </a:lnTo>
                  <a:lnTo>
                    <a:pt x="482" y="613"/>
                  </a:lnTo>
                  <a:lnTo>
                    <a:pt x="481" y="614"/>
                  </a:lnTo>
                  <a:lnTo>
                    <a:pt x="478" y="614"/>
                  </a:lnTo>
                  <a:lnTo>
                    <a:pt x="478" y="616"/>
                  </a:lnTo>
                  <a:lnTo>
                    <a:pt x="474" y="617"/>
                  </a:lnTo>
                  <a:lnTo>
                    <a:pt x="471" y="619"/>
                  </a:lnTo>
                  <a:lnTo>
                    <a:pt x="471" y="619"/>
                  </a:lnTo>
                  <a:lnTo>
                    <a:pt x="471" y="620"/>
                  </a:lnTo>
                  <a:lnTo>
                    <a:pt x="474" y="620"/>
                  </a:lnTo>
                  <a:lnTo>
                    <a:pt x="476" y="622"/>
                  </a:lnTo>
                  <a:lnTo>
                    <a:pt x="478" y="624"/>
                  </a:lnTo>
                  <a:lnTo>
                    <a:pt x="478" y="624"/>
                  </a:lnTo>
                  <a:lnTo>
                    <a:pt x="481" y="625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90" y="628"/>
                  </a:lnTo>
                  <a:lnTo>
                    <a:pt x="492" y="628"/>
                  </a:lnTo>
                  <a:lnTo>
                    <a:pt x="493" y="630"/>
                  </a:lnTo>
                  <a:lnTo>
                    <a:pt x="493" y="633"/>
                  </a:lnTo>
                  <a:lnTo>
                    <a:pt x="493" y="635"/>
                  </a:lnTo>
                  <a:lnTo>
                    <a:pt x="492" y="638"/>
                  </a:lnTo>
                  <a:lnTo>
                    <a:pt x="492" y="639"/>
                  </a:lnTo>
                  <a:lnTo>
                    <a:pt x="489" y="641"/>
                  </a:lnTo>
                  <a:lnTo>
                    <a:pt x="484" y="642"/>
                  </a:lnTo>
                  <a:lnTo>
                    <a:pt x="481" y="642"/>
                  </a:lnTo>
                  <a:lnTo>
                    <a:pt x="479" y="642"/>
                  </a:lnTo>
                  <a:lnTo>
                    <a:pt x="478" y="642"/>
                  </a:lnTo>
                  <a:lnTo>
                    <a:pt x="474" y="642"/>
                  </a:lnTo>
                  <a:lnTo>
                    <a:pt x="474" y="641"/>
                  </a:lnTo>
                  <a:lnTo>
                    <a:pt x="473" y="639"/>
                  </a:lnTo>
                  <a:lnTo>
                    <a:pt x="471" y="639"/>
                  </a:lnTo>
                  <a:lnTo>
                    <a:pt x="471" y="639"/>
                  </a:lnTo>
                  <a:lnTo>
                    <a:pt x="470" y="641"/>
                  </a:lnTo>
                  <a:lnTo>
                    <a:pt x="470" y="642"/>
                  </a:lnTo>
                  <a:lnTo>
                    <a:pt x="468" y="644"/>
                  </a:lnTo>
                  <a:lnTo>
                    <a:pt x="468" y="646"/>
                  </a:lnTo>
                  <a:lnTo>
                    <a:pt x="463" y="647"/>
                  </a:lnTo>
                  <a:lnTo>
                    <a:pt x="463" y="646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59" y="644"/>
                  </a:lnTo>
                  <a:lnTo>
                    <a:pt x="457" y="642"/>
                  </a:lnTo>
                  <a:lnTo>
                    <a:pt x="457" y="642"/>
                  </a:lnTo>
                  <a:lnTo>
                    <a:pt x="456" y="642"/>
                  </a:lnTo>
                  <a:lnTo>
                    <a:pt x="454" y="642"/>
                  </a:lnTo>
                  <a:lnTo>
                    <a:pt x="452" y="639"/>
                  </a:lnTo>
                  <a:lnTo>
                    <a:pt x="451" y="638"/>
                  </a:lnTo>
                  <a:lnTo>
                    <a:pt x="448" y="636"/>
                  </a:lnTo>
                  <a:lnTo>
                    <a:pt x="445" y="635"/>
                  </a:lnTo>
                  <a:lnTo>
                    <a:pt x="445" y="636"/>
                  </a:lnTo>
                  <a:lnTo>
                    <a:pt x="443" y="636"/>
                  </a:lnTo>
                  <a:lnTo>
                    <a:pt x="440" y="635"/>
                  </a:lnTo>
                  <a:lnTo>
                    <a:pt x="440" y="635"/>
                  </a:lnTo>
                  <a:lnTo>
                    <a:pt x="438" y="636"/>
                  </a:lnTo>
                  <a:lnTo>
                    <a:pt x="438" y="638"/>
                  </a:lnTo>
                  <a:lnTo>
                    <a:pt x="437" y="638"/>
                  </a:lnTo>
                  <a:lnTo>
                    <a:pt x="435" y="639"/>
                  </a:lnTo>
                  <a:lnTo>
                    <a:pt x="433" y="639"/>
                  </a:lnTo>
                  <a:lnTo>
                    <a:pt x="432" y="638"/>
                  </a:lnTo>
                  <a:lnTo>
                    <a:pt x="430" y="636"/>
                  </a:lnTo>
                  <a:lnTo>
                    <a:pt x="427" y="636"/>
                  </a:lnTo>
                  <a:lnTo>
                    <a:pt x="426" y="636"/>
                  </a:lnTo>
                  <a:lnTo>
                    <a:pt x="424" y="636"/>
                  </a:lnTo>
                  <a:lnTo>
                    <a:pt x="422" y="638"/>
                  </a:lnTo>
                  <a:lnTo>
                    <a:pt x="421" y="636"/>
                  </a:lnTo>
                  <a:lnTo>
                    <a:pt x="421" y="636"/>
                  </a:lnTo>
                  <a:lnTo>
                    <a:pt x="418" y="638"/>
                  </a:lnTo>
                  <a:lnTo>
                    <a:pt x="416" y="639"/>
                  </a:lnTo>
                  <a:lnTo>
                    <a:pt x="415" y="641"/>
                  </a:lnTo>
                  <a:lnTo>
                    <a:pt x="415" y="642"/>
                  </a:lnTo>
                  <a:lnTo>
                    <a:pt x="413" y="644"/>
                  </a:lnTo>
                  <a:lnTo>
                    <a:pt x="410" y="644"/>
                  </a:lnTo>
                  <a:lnTo>
                    <a:pt x="408" y="644"/>
                  </a:lnTo>
                  <a:lnTo>
                    <a:pt x="407" y="644"/>
                  </a:lnTo>
                  <a:lnTo>
                    <a:pt x="404" y="642"/>
                  </a:lnTo>
                  <a:lnTo>
                    <a:pt x="402" y="641"/>
                  </a:lnTo>
                  <a:lnTo>
                    <a:pt x="399" y="639"/>
                  </a:lnTo>
                  <a:lnTo>
                    <a:pt x="397" y="638"/>
                  </a:lnTo>
                  <a:lnTo>
                    <a:pt x="396" y="636"/>
                  </a:lnTo>
                  <a:lnTo>
                    <a:pt x="394" y="636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9"/>
                  </a:lnTo>
                  <a:lnTo>
                    <a:pt x="394" y="641"/>
                  </a:lnTo>
                  <a:lnTo>
                    <a:pt x="394" y="642"/>
                  </a:lnTo>
                  <a:lnTo>
                    <a:pt x="394" y="644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1" y="644"/>
                  </a:lnTo>
                  <a:lnTo>
                    <a:pt x="391" y="642"/>
                  </a:lnTo>
                  <a:lnTo>
                    <a:pt x="391" y="641"/>
                  </a:lnTo>
                  <a:lnTo>
                    <a:pt x="389" y="638"/>
                  </a:lnTo>
                  <a:lnTo>
                    <a:pt x="388" y="636"/>
                  </a:lnTo>
                  <a:lnTo>
                    <a:pt x="386" y="636"/>
                  </a:lnTo>
                  <a:lnTo>
                    <a:pt x="385" y="635"/>
                  </a:lnTo>
                  <a:lnTo>
                    <a:pt x="383" y="633"/>
                  </a:lnTo>
                  <a:lnTo>
                    <a:pt x="381" y="633"/>
                  </a:lnTo>
                  <a:lnTo>
                    <a:pt x="380" y="631"/>
                  </a:lnTo>
                  <a:lnTo>
                    <a:pt x="378" y="630"/>
                  </a:lnTo>
                  <a:lnTo>
                    <a:pt x="377" y="628"/>
                  </a:lnTo>
                  <a:lnTo>
                    <a:pt x="375" y="628"/>
                  </a:lnTo>
                  <a:lnTo>
                    <a:pt x="374" y="627"/>
                  </a:lnTo>
                  <a:lnTo>
                    <a:pt x="374" y="628"/>
                  </a:lnTo>
                  <a:lnTo>
                    <a:pt x="370" y="628"/>
                  </a:lnTo>
                  <a:lnTo>
                    <a:pt x="369" y="628"/>
                  </a:lnTo>
                  <a:lnTo>
                    <a:pt x="367" y="627"/>
                  </a:lnTo>
                  <a:lnTo>
                    <a:pt x="366" y="627"/>
                  </a:lnTo>
                  <a:lnTo>
                    <a:pt x="366" y="627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3" y="627"/>
                  </a:lnTo>
                  <a:lnTo>
                    <a:pt x="361" y="625"/>
                  </a:lnTo>
                  <a:lnTo>
                    <a:pt x="361" y="624"/>
                  </a:lnTo>
                  <a:lnTo>
                    <a:pt x="359" y="624"/>
                  </a:lnTo>
                  <a:lnTo>
                    <a:pt x="356" y="624"/>
                  </a:lnTo>
                  <a:lnTo>
                    <a:pt x="351" y="627"/>
                  </a:lnTo>
                  <a:lnTo>
                    <a:pt x="350" y="628"/>
                  </a:lnTo>
                  <a:lnTo>
                    <a:pt x="348" y="628"/>
                  </a:lnTo>
                  <a:lnTo>
                    <a:pt x="347" y="628"/>
                  </a:lnTo>
                  <a:lnTo>
                    <a:pt x="347" y="628"/>
                  </a:lnTo>
                  <a:lnTo>
                    <a:pt x="345" y="627"/>
                  </a:lnTo>
                  <a:lnTo>
                    <a:pt x="345" y="627"/>
                  </a:lnTo>
                  <a:lnTo>
                    <a:pt x="345" y="625"/>
                  </a:lnTo>
                  <a:lnTo>
                    <a:pt x="344" y="625"/>
                  </a:lnTo>
                  <a:lnTo>
                    <a:pt x="342" y="624"/>
                  </a:lnTo>
                  <a:lnTo>
                    <a:pt x="339" y="624"/>
                  </a:lnTo>
                  <a:lnTo>
                    <a:pt x="337" y="624"/>
                  </a:lnTo>
                  <a:lnTo>
                    <a:pt x="337" y="624"/>
                  </a:lnTo>
                  <a:lnTo>
                    <a:pt x="336" y="625"/>
                  </a:lnTo>
                  <a:lnTo>
                    <a:pt x="334" y="627"/>
                  </a:lnTo>
                  <a:lnTo>
                    <a:pt x="331" y="630"/>
                  </a:lnTo>
                  <a:lnTo>
                    <a:pt x="331" y="630"/>
                  </a:lnTo>
                  <a:lnTo>
                    <a:pt x="329" y="631"/>
                  </a:lnTo>
                  <a:lnTo>
                    <a:pt x="328" y="631"/>
                  </a:lnTo>
                  <a:lnTo>
                    <a:pt x="326" y="633"/>
                  </a:lnTo>
                  <a:lnTo>
                    <a:pt x="325" y="635"/>
                  </a:lnTo>
                  <a:lnTo>
                    <a:pt x="322" y="635"/>
                  </a:lnTo>
                  <a:lnTo>
                    <a:pt x="320" y="635"/>
                  </a:lnTo>
                  <a:lnTo>
                    <a:pt x="318" y="636"/>
                  </a:lnTo>
                  <a:lnTo>
                    <a:pt x="317" y="638"/>
                  </a:lnTo>
                  <a:lnTo>
                    <a:pt x="317" y="639"/>
                  </a:lnTo>
                  <a:lnTo>
                    <a:pt x="314" y="642"/>
                  </a:lnTo>
                  <a:lnTo>
                    <a:pt x="310" y="644"/>
                  </a:lnTo>
                  <a:lnTo>
                    <a:pt x="309" y="644"/>
                  </a:lnTo>
                  <a:lnTo>
                    <a:pt x="309" y="644"/>
                  </a:lnTo>
                  <a:lnTo>
                    <a:pt x="307" y="644"/>
                  </a:lnTo>
                  <a:lnTo>
                    <a:pt x="307" y="644"/>
                  </a:lnTo>
                  <a:lnTo>
                    <a:pt x="307" y="646"/>
                  </a:lnTo>
                  <a:lnTo>
                    <a:pt x="307" y="649"/>
                  </a:lnTo>
                  <a:lnTo>
                    <a:pt x="309" y="652"/>
                  </a:lnTo>
                  <a:lnTo>
                    <a:pt x="309" y="653"/>
                  </a:lnTo>
                  <a:lnTo>
                    <a:pt x="309" y="653"/>
                  </a:lnTo>
                  <a:lnTo>
                    <a:pt x="310" y="655"/>
                  </a:lnTo>
                  <a:lnTo>
                    <a:pt x="309" y="657"/>
                  </a:lnTo>
                  <a:lnTo>
                    <a:pt x="309" y="657"/>
                  </a:lnTo>
                  <a:lnTo>
                    <a:pt x="306" y="658"/>
                  </a:lnTo>
                  <a:lnTo>
                    <a:pt x="304" y="658"/>
                  </a:lnTo>
                  <a:lnTo>
                    <a:pt x="303" y="658"/>
                  </a:lnTo>
                  <a:lnTo>
                    <a:pt x="301" y="657"/>
                  </a:lnTo>
                  <a:lnTo>
                    <a:pt x="301" y="657"/>
                  </a:lnTo>
                  <a:lnTo>
                    <a:pt x="298" y="653"/>
                  </a:lnTo>
                  <a:lnTo>
                    <a:pt x="295" y="650"/>
                  </a:lnTo>
                  <a:lnTo>
                    <a:pt x="293" y="649"/>
                  </a:lnTo>
                  <a:lnTo>
                    <a:pt x="292" y="647"/>
                  </a:lnTo>
                  <a:lnTo>
                    <a:pt x="290" y="649"/>
                  </a:lnTo>
                  <a:lnTo>
                    <a:pt x="290" y="649"/>
                  </a:lnTo>
                  <a:lnTo>
                    <a:pt x="288" y="650"/>
                  </a:lnTo>
                  <a:lnTo>
                    <a:pt x="288" y="650"/>
                  </a:lnTo>
                  <a:lnTo>
                    <a:pt x="287" y="652"/>
                  </a:lnTo>
                  <a:lnTo>
                    <a:pt x="287" y="653"/>
                  </a:lnTo>
                  <a:lnTo>
                    <a:pt x="287" y="655"/>
                  </a:lnTo>
                  <a:lnTo>
                    <a:pt x="287" y="655"/>
                  </a:lnTo>
                  <a:lnTo>
                    <a:pt x="285" y="657"/>
                  </a:lnTo>
                  <a:lnTo>
                    <a:pt x="284" y="658"/>
                  </a:lnTo>
                  <a:lnTo>
                    <a:pt x="282" y="661"/>
                  </a:lnTo>
                  <a:lnTo>
                    <a:pt x="281" y="665"/>
                  </a:lnTo>
                  <a:lnTo>
                    <a:pt x="281" y="668"/>
                  </a:lnTo>
                  <a:lnTo>
                    <a:pt x="281" y="669"/>
                  </a:lnTo>
                  <a:lnTo>
                    <a:pt x="282" y="669"/>
                  </a:lnTo>
                  <a:lnTo>
                    <a:pt x="284" y="671"/>
                  </a:lnTo>
                  <a:lnTo>
                    <a:pt x="284" y="672"/>
                  </a:lnTo>
                  <a:lnTo>
                    <a:pt x="284" y="672"/>
                  </a:lnTo>
                  <a:lnTo>
                    <a:pt x="282" y="674"/>
                  </a:lnTo>
                  <a:lnTo>
                    <a:pt x="281" y="676"/>
                  </a:lnTo>
                  <a:lnTo>
                    <a:pt x="279" y="679"/>
                  </a:lnTo>
                  <a:lnTo>
                    <a:pt x="277" y="682"/>
                  </a:lnTo>
                  <a:lnTo>
                    <a:pt x="279" y="685"/>
                  </a:lnTo>
                  <a:lnTo>
                    <a:pt x="281" y="687"/>
                  </a:lnTo>
                  <a:lnTo>
                    <a:pt x="284" y="688"/>
                  </a:lnTo>
                  <a:lnTo>
                    <a:pt x="284" y="688"/>
                  </a:lnTo>
                  <a:lnTo>
                    <a:pt x="285" y="691"/>
                  </a:lnTo>
                  <a:lnTo>
                    <a:pt x="285" y="693"/>
                  </a:lnTo>
                  <a:lnTo>
                    <a:pt x="285" y="694"/>
                  </a:lnTo>
                  <a:lnTo>
                    <a:pt x="285" y="694"/>
                  </a:lnTo>
                  <a:lnTo>
                    <a:pt x="287" y="696"/>
                  </a:lnTo>
                  <a:lnTo>
                    <a:pt x="287" y="698"/>
                  </a:lnTo>
                  <a:lnTo>
                    <a:pt x="288" y="698"/>
                  </a:lnTo>
                  <a:lnTo>
                    <a:pt x="290" y="696"/>
                  </a:lnTo>
                  <a:lnTo>
                    <a:pt x="292" y="696"/>
                  </a:lnTo>
                  <a:lnTo>
                    <a:pt x="296" y="698"/>
                  </a:lnTo>
                  <a:lnTo>
                    <a:pt x="299" y="698"/>
                  </a:lnTo>
                  <a:lnTo>
                    <a:pt x="299" y="698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6" y="705"/>
                  </a:lnTo>
                  <a:lnTo>
                    <a:pt x="306" y="707"/>
                  </a:lnTo>
                  <a:lnTo>
                    <a:pt x="307" y="710"/>
                  </a:lnTo>
                  <a:lnTo>
                    <a:pt x="309" y="712"/>
                  </a:lnTo>
                  <a:lnTo>
                    <a:pt x="312" y="715"/>
                  </a:lnTo>
                  <a:lnTo>
                    <a:pt x="312" y="717"/>
                  </a:lnTo>
                  <a:lnTo>
                    <a:pt x="310" y="717"/>
                  </a:lnTo>
                  <a:lnTo>
                    <a:pt x="309" y="717"/>
                  </a:lnTo>
                  <a:lnTo>
                    <a:pt x="307" y="717"/>
                  </a:lnTo>
                  <a:lnTo>
                    <a:pt x="307" y="715"/>
                  </a:lnTo>
                  <a:lnTo>
                    <a:pt x="306" y="715"/>
                  </a:lnTo>
                  <a:lnTo>
                    <a:pt x="306" y="715"/>
                  </a:lnTo>
                  <a:lnTo>
                    <a:pt x="306" y="717"/>
                  </a:lnTo>
                  <a:lnTo>
                    <a:pt x="304" y="717"/>
                  </a:lnTo>
                  <a:lnTo>
                    <a:pt x="306" y="718"/>
                  </a:lnTo>
                  <a:lnTo>
                    <a:pt x="306" y="718"/>
                  </a:lnTo>
                  <a:lnTo>
                    <a:pt x="306" y="720"/>
                  </a:lnTo>
                  <a:lnTo>
                    <a:pt x="306" y="720"/>
                  </a:lnTo>
                  <a:lnTo>
                    <a:pt x="309" y="720"/>
                  </a:lnTo>
                  <a:lnTo>
                    <a:pt x="312" y="721"/>
                  </a:lnTo>
                  <a:lnTo>
                    <a:pt x="315" y="723"/>
                  </a:lnTo>
                  <a:lnTo>
                    <a:pt x="315" y="723"/>
                  </a:lnTo>
                  <a:lnTo>
                    <a:pt x="315" y="724"/>
                  </a:lnTo>
                  <a:lnTo>
                    <a:pt x="314" y="724"/>
                  </a:lnTo>
                  <a:lnTo>
                    <a:pt x="314" y="726"/>
                  </a:lnTo>
                  <a:lnTo>
                    <a:pt x="314" y="726"/>
                  </a:lnTo>
                  <a:lnTo>
                    <a:pt x="309" y="728"/>
                  </a:lnTo>
                  <a:lnTo>
                    <a:pt x="309" y="728"/>
                  </a:lnTo>
                  <a:lnTo>
                    <a:pt x="307" y="728"/>
                  </a:lnTo>
                  <a:lnTo>
                    <a:pt x="307" y="729"/>
                  </a:lnTo>
                  <a:lnTo>
                    <a:pt x="307" y="729"/>
                  </a:lnTo>
                  <a:lnTo>
                    <a:pt x="309" y="731"/>
                  </a:lnTo>
                  <a:lnTo>
                    <a:pt x="309" y="731"/>
                  </a:lnTo>
                  <a:lnTo>
                    <a:pt x="307" y="731"/>
                  </a:lnTo>
                  <a:lnTo>
                    <a:pt x="307" y="731"/>
                  </a:lnTo>
                  <a:lnTo>
                    <a:pt x="306" y="731"/>
                  </a:lnTo>
                  <a:lnTo>
                    <a:pt x="306" y="731"/>
                  </a:lnTo>
                  <a:lnTo>
                    <a:pt x="304" y="731"/>
                  </a:lnTo>
                  <a:lnTo>
                    <a:pt x="301" y="734"/>
                  </a:lnTo>
                  <a:lnTo>
                    <a:pt x="299" y="734"/>
                  </a:lnTo>
                  <a:lnTo>
                    <a:pt x="298" y="734"/>
                  </a:lnTo>
                  <a:lnTo>
                    <a:pt x="295" y="735"/>
                  </a:lnTo>
                  <a:lnTo>
                    <a:pt x="295" y="735"/>
                  </a:lnTo>
                  <a:lnTo>
                    <a:pt x="293" y="735"/>
                  </a:lnTo>
                  <a:lnTo>
                    <a:pt x="293" y="735"/>
                  </a:lnTo>
                  <a:lnTo>
                    <a:pt x="292" y="737"/>
                  </a:lnTo>
                  <a:lnTo>
                    <a:pt x="292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7"/>
                  </a:lnTo>
                  <a:lnTo>
                    <a:pt x="292" y="739"/>
                  </a:lnTo>
                  <a:lnTo>
                    <a:pt x="290" y="739"/>
                  </a:lnTo>
                  <a:lnTo>
                    <a:pt x="290" y="739"/>
                  </a:lnTo>
                  <a:lnTo>
                    <a:pt x="290" y="740"/>
                  </a:lnTo>
                  <a:lnTo>
                    <a:pt x="288" y="740"/>
                  </a:lnTo>
                  <a:lnTo>
                    <a:pt x="288" y="742"/>
                  </a:lnTo>
                  <a:lnTo>
                    <a:pt x="288" y="743"/>
                  </a:lnTo>
                  <a:lnTo>
                    <a:pt x="287" y="745"/>
                  </a:lnTo>
                  <a:lnTo>
                    <a:pt x="287" y="746"/>
                  </a:lnTo>
                  <a:lnTo>
                    <a:pt x="285" y="748"/>
                  </a:lnTo>
                  <a:lnTo>
                    <a:pt x="285" y="750"/>
                  </a:lnTo>
                  <a:lnTo>
                    <a:pt x="284" y="751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2" y="751"/>
                  </a:lnTo>
                  <a:lnTo>
                    <a:pt x="281" y="753"/>
                  </a:lnTo>
                  <a:lnTo>
                    <a:pt x="279" y="753"/>
                  </a:lnTo>
                  <a:lnTo>
                    <a:pt x="279" y="754"/>
                  </a:lnTo>
                  <a:lnTo>
                    <a:pt x="279" y="756"/>
                  </a:lnTo>
                  <a:lnTo>
                    <a:pt x="279" y="757"/>
                  </a:lnTo>
                  <a:lnTo>
                    <a:pt x="279" y="757"/>
                  </a:lnTo>
                  <a:lnTo>
                    <a:pt x="282" y="757"/>
                  </a:lnTo>
                  <a:lnTo>
                    <a:pt x="284" y="759"/>
                  </a:lnTo>
                  <a:lnTo>
                    <a:pt x="285" y="761"/>
                  </a:lnTo>
                  <a:lnTo>
                    <a:pt x="287" y="762"/>
                  </a:lnTo>
                  <a:lnTo>
                    <a:pt x="287" y="764"/>
                  </a:lnTo>
                  <a:lnTo>
                    <a:pt x="288" y="765"/>
                  </a:lnTo>
                  <a:lnTo>
                    <a:pt x="290" y="769"/>
                  </a:lnTo>
                  <a:lnTo>
                    <a:pt x="290" y="773"/>
                  </a:lnTo>
                  <a:lnTo>
                    <a:pt x="292" y="769"/>
                  </a:lnTo>
                  <a:lnTo>
                    <a:pt x="293" y="767"/>
                  </a:lnTo>
                  <a:lnTo>
                    <a:pt x="292" y="769"/>
                  </a:lnTo>
                  <a:lnTo>
                    <a:pt x="292" y="770"/>
                  </a:lnTo>
                  <a:lnTo>
                    <a:pt x="290" y="773"/>
                  </a:lnTo>
                  <a:lnTo>
                    <a:pt x="290" y="776"/>
                  </a:lnTo>
                  <a:lnTo>
                    <a:pt x="290" y="778"/>
                  </a:lnTo>
                  <a:lnTo>
                    <a:pt x="290" y="778"/>
                  </a:lnTo>
                  <a:lnTo>
                    <a:pt x="290" y="783"/>
                  </a:lnTo>
                  <a:lnTo>
                    <a:pt x="290" y="783"/>
                  </a:lnTo>
                  <a:lnTo>
                    <a:pt x="292" y="783"/>
                  </a:lnTo>
                  <a:lnTo>
                    <a:pt x="292" y="784"/>
                  </a:lnTo>
                  <a:lnTo>
                    <a:pt x="293" y="786"/>
                  </a:lnTo>
                  <a:lnTo>
                    <a:pt x="293" y="787"/>
                  </a:lnTo>
                  <a:lnTo>
                    <a:pt x="295" y="789"/>
                  </a:lnTo>
                  <a:lnTo>
                    <a:pt x="295" y="789"/>
                  </a:lnTo>
                  <a:lnTo>
                    <a:pt x="299" y="794"/>
                  </a:lnTo>
                  <a:lnTo>
                    <a:pt x="301" y="797"/>
                  </a:lnTo>
                  <a:lnTo>
                    <a:pt x="303" y="798"/>
                  </a:lnTo>
                  <a:lnTo>
                    <a:pt x="303" y="800"/>
                  </a:lnTo>
                  <a:lnTo>
                    <a:pt x="304" y="802"/>
                  </a:lnTo>
                  <a:lnTo>
                    <a:pt x="304" y="802"/>
                  </a:lnTo>
                  <a:lnTo>
                    <a:pt x="306" y="803"/>
                  </a:lnTo>
                  <a:lnTo>
                    <a:pt x="306" y="803"/>
                  </a:lnTo>
                  <a:lnTo>
                    <a:pt x="304" y="806"/>
                  </a:lnTo>
                  <a:lnTo>
                    <a:pt x="303" y="806"/>
                  </a:lnTo>
                  <a:lnTo>
                    <a:pt x="303" y="808"/>
                  </a:lnTo>
                  <a:lnTo>
                    <a:pt x="299" y="809"/>
                  </a:lnTo>
                  <a:lnTo>
                    <a:pt x="298" y="809"/>
                  </a:lnTo>
                  <a:lnTo>
                    <a:pt x="298" y="811"/>
                  </a:lnTo>
                  <a:lnTo>
                    <a:pt x="296" y="814"/>
                  </a:lnTo>
                  <a:lnTo>
                    <a:pt x="295" y="814"/>
                  </a:lnTo>
                  <a:lnTo>
                    <a:pt x="292" y="813"/>
                  </a:lnTo>
                  <a:lnTo>
                    <a:pt x="290" y="813"/>
                  </a:lnTo>
                  <a:lnTo>
                    <a:pt x="288" y="813"/>
                  </a:lnTo>
                  <a:lnTo>
                    <a:pt x="287" y="811"/>
                  </a:lnTo>
                  <a:lnTo>
                    <a:pt x="287" y="809"/>
                  </a:lnTo>
                  <a:lnTo>
                    <a:pt x="285" y="808"/>
                  </a:lnTo>
                  <a:lnTo>
                    <a:pt x="284" y="808"/>
                  </a:lnTo>
                  <a:lnTo>
                    <a:pt x="284" y="806"/>
                  </a:lnTo>
                  <a:lnTo>
                    <a:pt x="284" y="806"/>
                  </a:lnTo>
                  <a:lnTo>
                    <a:pt x="282" y="806"/>
                  </a:lnTo>
                  <a:lnTo>
                    <a:pt x="281" y="805"/>
                  </a:lnTo>
                  <a:lnTo>
                    <a:pt x="279" y="803"/>
                  </a:lnTo>
                  <a:lnTo>
                    <a:pt x="279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6" y="802"/>
                  </a:lnTo>
                  <a:lnTo>
                    <a:pt x="274" y="802"/>
                  </a:lnTo>
                  <a:lnTo>
                    <a:pt x="274" y="802"/>
                  </a:lnTo>
                  <a:lnTo>
                    <a:pt x="273" y="800"/>
                  </a:lnTo>
                  <a:lnTo>
                    <a:pt x="271" y="800"/>
                  </a:lnTo>
                  <a:lnTo>
                    <a:pt x="271" y="800"/>
                  </a:lnTo>
                  <a:lnTo>
                    <a:pt x="269" y="800"/>
                  </a:lnTo>
                  <a:lnTo>
                    <a:pt x="268" y="800"/>
                  </a:lnTo>
                  <a:lnTo>
                    <a:pt x="268" y="798"/>
                  </a:lnTo>
                  <a:lnTo>
                    <a:pt x="266" y="798"/>
                  </a:lnTo>
                  <a:lnTo>
                    <a:pt x="265" y="797"/>
                  </a:lnTo>
                  <a:lnTo>
                    <a:pt x="263" y="797"/>
                  </a:lnTo>
                  <a:lnTo>
                    <a:pt x="263" y="795"/>
                  </a:lnTo>
                  <a:lnTo>
                    <a:pt x="265" y="794"/>
                  </a:lnTo>
                  <a:lnTo>
                    <a:pt x="265" y="792"/>
                  </a:lnTo>
                  <a:lnTo>
                    <a:pt x="265" y="791"/>
                  </a:lnTo>
                  <a:lnTo>
                    <a:pt x="263" y="791"/>
                  </a:lnTo>
                  <a:lnTo>
                    <a:pt x="262" y="791"/>
                  </a:lnTo>
                  <a:lnTo>
                    <a:pt x="258" y="791"/>
                  </a:lnTo>
                  <a:lnTo>
                    <a:pt x="257" y="789"/>
                  </a:lnTo>
                  <a:lnTo>
                    <a:pt x="257" y="789"/>
                  </a:lnTo>
                  <a:lnTo>
                    <a:pt x="255" y="787"/>
                  </a:lnTo>
                  <a:lnTo>
                    <a:pt x="254" y="787"/>
                  </a:lnTo>
                  <a:lnTo>
                    <a:pt x="252" y="787"/>
                  </a:lnTo>
                  <a:lnTo>
                    <a:pt x="252" y="787"/>
                  </a:lnTo>
                  <a:lnTo>
                    <a:pt x="251" y="789"/>
                  </a:lnTo>
                  <a:lnTo>
                    <a:pt x="251" y="787"/>
                  </a:lnTo>
                  <a:lnTo>
                    <a:pt x="249" y="787"/>
                  </a:lnTo>
                  <a:lnTo>
                    <a:pt x="247" y="787"/>
                  </a:lnTo>
                  <a:lnTo>
                    <a:pt x="247" y="787"/>
                  </a:lnTo>
                  <a:lnTo>
                    <a:pt x="244" y="787"/>
                  </a:lnTo>
                  <a:lnTo>
                    <a:pt x="243" y="789"/>
                  </a:lnTo>
                  <a:lnTo>
                    <a:pt x="241" y="789"/>
                  </a:lnTo>
                  <a:lnTo>
                    <a:pt x="240" y="789"/>
                  </a:lnTo>
                  <a:lnTo>
                    <a:pt x="240" y="791"/>
                  </a:lnTo>
                  <a:lnTo>
                    <a:pt x="238" y="791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5" y="786"/>
                  </a:lnTo>
                  <a:lnTo>
                    <a:pt x="233" y="786"/>
                  </a:lnTo>
                  <a:lnTo>
                    <a:pt x="230" y="784"/>
                  </a:lnTo>
                  <a:lnTo>
                    <a:pt x="227" y="783"/>
                  </a:lnTo>
                  <a:lnTo>
                    <a:pt x="225" y="781"/>
                  </a:lnTo>
                  <a:lnTo>
                    <a:pt x="225" y="781"/>
                  </a:lnTo>
                  <a:lnTo>
                    <a:pt x="224" y="780"/>
                  </a:lnTo>
                  <a:lnTo>
                    <a:pt x="222" y="780"/>
                  </a:lnTo>
                  <a:lnTo>
                    <a:pt x="221" y="780"/>
                  </a:lnTo>
                  <a:lnTo>
                    <a:pt x="219" y="780"/>
                  </a:lnTo>
                  <a:lnTo>
                    <a:pt x="217" y="778"/>
                  </a:lnTo>
                  <a:lnTo>
                    <a:pt x="214" y="778"/>
                  </a:lnTo>
                  <a:lnTo>
                    <a:pt x="213" y="780"/>
                  </a:lnTo>
                  <a:lnTo>
                    <a:pt x="213" y="780"/>
                  </a:lnTo>
                  <a:lnTo>
                    <a:pt x="211" y="780"/>
                  </a:lnTo>
                  <a:lnTo>
                    <a:pt x="205" y="778"/>
                  </a:lnTo>
                  <a:lnTo>
                    <a:pt x="203" y="778"/>
                  </a:lnTo>
                  <a:lnTo>
                    <a:pt x="202" y="776"/>
                  </a:lnTo>
                  <a:lnTo>
                    <a:pt x="197" y="776"/>
                  </a:lnTo>
                  <a:lnTo>
                    <a:pt x="195" y="775"/>
                  </a:lnTo>
                  <a:lnTo>
                    <a:pt x="194" y="775"/>
                  </a:lnTo>
                  <a:lnTo>
                    <a:pt x="191" y="773"/>
                  </a:lnTo>
                  <a:lnTo>
                    <a:pt x="189" y="773"/>
                  </a:lnTo>
                  <a:lnTo>
                    <a:pt x="187" y="773"/>
                  </a:lnTo>
                  <a:lnTo>
                    <a:pt x="184" y="773"/>
                  </a:lnTo>
                  <a:lnTo>
                    <a:pt x="183" y="773"/>
                  </a:lnTo>
                  <a:lnTo>
                    <a:pt x="183" y="775"/>
                  </a:lnTo>
                  <a:lnTo>
                    <a:pt x="181" y="775"/>
                  </a:lnTo>
                  <a:lnTo>
                    <a:pt x="180" y="775"/>
                  </a:lnTo>
                  <a:lnTo>
                    <a:pt x="175" y="770"/>
                  </a:lnTo>
                  <a:lnTo>
                    <a:pt x="172" y="767"/>
                  </a:lnTo>
                  <a:lnTo>
                    <a:pt x="164" y="761"/>
                  </a:lnTo>
                  <a:lnTo>
                    <a:pt x="162" y="759"/>
                  </a:lnTo>
                  <a:lnTo>
                    <a:pt x="158" y="759"/>
                  </a:lnTo>
                  <a:lnTo>
                    <a:pt x="156" y="757"/>
                  </a:lnTo>
                  <a:lnTo>
                    <a:pt x="151" y="753"/>
                  </a:lnTo>
                  <a:lnTo>
                    <a:pt x="148" y="753"/>
                  </a:lnTo>
                  <a:lnTo>
                    <a:pt x="146" y="753"/>
                  </a:lnTo>
                  <a:lnTo>
                    <a:pt x="146" y="753"/>
                  </a:lnTo>
                  <a:lnTo>
                    <a:pt x="145" y="753"/>
                  </a:lnTo>
                  <a:lnTo>
                    <a:pt x="143" y="751"/>
                  </a:lnTo>
                  <a:lnTo>
                    <a:pt x="143" y="750"/>
                  </a:lnTo>
                  <a:lnTo>
                    <a:pt x="142" y="748"/>
                  </a:lnTo>
                  <a:lnTo>
                    <a:pt x="137" y="746"/>
                  </a:lnTo>
                  <a:lnTo>
                    <a:pt x="134" y="745"/>
                  </a:lnTo>
                  <a:lnTo>
                    <a:pt x="134" y="745"/>
                  </a:lnTo>
                  <a:lnTo>
                    <a:pt x="134" y="743"/>
                  </a:lnTo>
                  <a:lnTo>
                    <a:pt x="137" y="743"/>
                  </a:lnTo>
                  <a:lnTo>
                    <a:pt x="137" y="742"/>
                  </a:lnTo>
                  <a:lnTo>
                    <a:pt x="135" y="742"/>
                  </a:lnTo>
                  <a:lnTo>
                    <a:pt x="135" y="742"/>
                  </a:lnTo>
                  <a:lnTo>
                    <a:pt x="134" y="740"/>
                  </a:lnTo>
                  <a:lnTo>
                    <a:pt x="135" y="740"/>
                  </a:lnTo>
                  <a:lnTo>
                    <a:pt x="137" y="740"/>
                  </a:lnTo>
                  <a:lnTo>
                    <a:pt x="139" y="740"/>
                  </a:lnTo>
                  <a:lnTo>
                    <a:pt x="140" y="742"/>
                  </a:lnTo>
                  <a:lnTo>
                    <a:pt x="142" y="742"/>
                  </a:lnTo>
                  <a:lnTo>
                    <a:pt x="142" y="742"/>
                  </a:lnTo>
                  <a:lnTo>
                    <a:pt x="148" y="740"/>
                  </a:lnTo>
                  <a:lnTo>
                    <a:pt x="148" y="740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7"/>
                  </a:lnTo>
                  <a:lnTo>
                    <a:pt x="148" y="735"/>
                  </a:lnTo>
                  <a:lnTo>
                    <a:pt x="151" y="732"/>
                  </a:lnTo>
                  <a:lnTo>
                    <a:pt x="153" y="729"/>
                  </a:lnTo>
                  <a:lnTo>
                    <a:pt x="153" y="729"/>
                  </a:lnTo>
                  <a:lnTo>
                    <a:pt x="154" y="729"/>
                  </a:lnTo>
                  <a:lnTo>
                    <a:pt x="154" y="729"/>
                  </a:lnTo>
                  <a:lnTo>
                    <a:pt x="154" y="731"/>
                  </a:lnTo>
                  <a:lnTo>
                    <a:pt x="154" y="729"/>
                  </a:lnTo>
                  <a:lnTo>
                    <a:pt x="156" y="728"/>
                  </a:lnTo>
                  <a:lnTo>
                    <a:pt x="158" y="728"/>
                  </a:lnTo>
                  <a:lnTo>
                    <a:pt x="159" y="728"/>
                  </a:lnTo>
                  <a:lnTo>
                    <a:pt x="161" y="728"/>
                  </a:lnTo>
                  <a:lnTo>
                    <a:pt x="158" y="724"/>
                  </a:lnTo>
                  <a:lnTo>
                    <a:pt x="154" y="723"/>
                  </a:lnTo>
                  <a:lnTo>
                    <a:pt x="153" y="723"/>
                  </a:lnTo>
                  <a:lnTo>
                    <a:pt x="151" y="721"/>
                  </a:lnTo>
                  <a:lnTo>
                    <a:pt x="150" y="720"/>
                  </a:lnTo>
                  <a:lnTo>
                    <a:pt x="150" y="718"/>
                  </a:lnTo>
                  <a:lnTo>
                    <a:pt x="151" y="718"/>
                  </a:lnTo>
                  <a:lnTo>
                    <a:pt x="153" y="718"/>
                  </a:lnTo>
                  <a:lnTo>
                    <a:pt x="156" y="717"/>
                  </a:lnTo>
                  <a:lnTo>
                    <a:pt x="156" y="717"/>
                  </a:lnTo>
                  <a:lnTo>
                    <a:pt x="158" y="717"/>
                  </a:lnTo>
                  <a:lnTo>
                    <a:pt x="161" y="718"/>
                  </a:lnTo>
                  <a:lnTo>
                    <a:pt x="161" y="717"/>
                  </a:lnTo>
                  <a:lnTo>
                    <a:pt x="159" y="715"/>
                  </a:lnTo>
                  <a:lnTo>
                    <a:pt x="162" y="713"/>
                  </a:lnTo>
                  <a:lnTo>
                    <a:pt x="165" y="713"/>
                  </a:lnTo>
                  <a:lnTo>
                    <a:pt x="169" y="710"/>
                  </a:lnTo>
                  <a:lnTo>
                    <a:pt x="172" y="710"/>
                  </a:lnTo>
                  <a:lnTo>
                    <a:pt x="172" y="710"/>
                  </a:lnTo>
                  <a:lnTo>
                    <a:pt x="172" y="709"/>
                  </a:lnTo>
                  <a:lnTo>
                    <a:pt x="172" y="707"/>
                  </a:lnTo>
                  <a:lnTo>
                    <a:pt x="170" y="707"/>
                  </a:lnTo>
                  <a:lnTo>
                    <a:pt x="169" y="707"/>
                  </a:lnTo>
                  <a:lnTo>
                    <a:pt x="167" y="709"/>
                  </a:lnTo>
                  <a:lnTo>
                    <a:pt x="162" y="709"/>
                  </a:lnTo>
                  <a:lnTo>
                    <a:pt x="161" y="709"/>
                  </a:lnTo>
                  <a:lnTo>
                    <a:pt x="162" y="707"/>
                  </a:lnTo>
                  <a:lnTo>
                    <a:pt x="164" y="707"/>
                  </a:lnTo>
                  <a:lnTo>
                    <a:pt x="164" y="707"/>
                  </a:lnTo>
                  <a:lnTo>
                    <a:pt x="161" y="707"/>
                  </a:lnTo>
                  <a:lnTo>
                    <a:pt x="161" y="709"/>
                  </a:lnTo>
                  <a:lnTo>
                    <a:pt x="156" y="710"/>
                  </a:lnTo>
                  <a:lnTo>
                    <a:pt x="156" y="709"/>
                  </a:lnTo>
                  <a:lnTo>
                    <a:pt x="156" y="709"/>
                  </a:lnTo>
                  <a:lnTo>
                    <a:pt x="156" y="707"/>
                  </a:lnTo>
                  <a:lnTo>
                    <a:pt x="158" y="707"/>
                  </a:lnTo>
                  <a:lnTo>
                    <a:pt x="158" y="707"/>
                  </a:lnTo>
                  <a:lnTo>
                    <a:pt x="158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4"/>
                  </a:lnTo>
                  <a:lnTo>
                    <a:pt x="158" y="704"/>
                  </a:lnTo>
                  <a:lnTo>
                    <a:pt x="158" y="702"/>
                  </a:lnTo>
                  <a:lnTo>
                    <a:pt x="158" y="701"/>
                  </a:lnTo>
                  <a:lnTo>
                    <a:pt x="159" y="701"/>
                  </a:lnTo>
                  <a:lnTo>
                    <a:pt x="161" y="699"/>
                  </a:lnTo>
                  <a:lnTo>
                    <a:pt x="162" y="699"/>
                  </a:lnTo>
                  <a:lnTo>
                    <a:pt x="164" y="698"/>
                  </a:lnTo>
                  <a:lnTo>
                    <a:pt x="165" y="696"/>
                  </a:lnTo>
                  <a:lnTo>
                    <a:pt x="165" y="696"/>
                  </a:lnTo>
                  <a:lnTo>
                    <a:pt x="169" y="696"/>
                  </a:lnTo>
                  <a:lnTo>
                    <a:pt x="170" y="696"/>
                  </a:lnTo>
                  <a:lnTo>
                    <a:pt x="173" y="696"/>
                  </a:lnTo>
                  <a:lnTo>
                    <a:pt x="176" y="696"/>
                  </a:lnTo>
                  <a:lnTo>
                    <a:pt x="178" y="696"/>
                  </a:lnTo>
                  <a:lnTo>
                    <a:pt x="178" y="694"/>
                  </a:lnTo>
                  <a:lnTo>
                    <a:pt x="178" y="693"/>
                  </a:lnTo>
                  <a:lnTo>
                    <a:pt x="180" y="693"/>
                  </a:lnTo>
                  <a:lnTo>
                    <a:pt x="180" y="690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0" y="688"/>
                  </a:lnTo>
                  <a:lnTo>
                    <a:pt x="180" y="688"/>
                  </a:lnTo>
                  <a:lnTo>
                    <a:pt x="180" y="687"/>
                  </a:lnTo>
                  <a:lnTo>
                    <a:pt x="180" y="687"/>
                  </a:lnTo>
                  <a:lnTo>
                    <a:pt x="180" y="685"/>
                  </a:lnTo>
                  <a:lnTo>
                    <a:pt x="180" y="683"/>
                  </a:lnTo>
                  <a:lnTo>
                    <a:pt x="180" y="683"/>
                  </a:lnTo>
                  <a:lnTo>
                    <a:pt x="178" y="682"/>
                  </a:lnTo>
                  <a:lnTo>
                    <a:pt x="176" y="682"/>
                  </a:lnTo>
                  <a:lnTo>
                    <a:pt x="176" y="680"/>
                  </a:lnTo>
                  <a:lnTo>
                    <a:pt x="178" y="679"/>
                  </a:lnTo>
                  <a:lnTo>
                    <a:pt x="178" y="679"/>
                  </a:lnTo>
                  <a:lnTo>
                    <a:pt x="180" y="679"/>
                  </a:lnTo>
                  <a:lnTo>
                    <a:pt x="181" y="679"/>
                  </a:lnTo>
                  <a:lnTo>
                    <a:pt x="181" y="679"/>
                  </a:lnTo>
                  <a:lnTo>
                    <a:pt x="183" y="677"/>
                  </a:lnTo>
                  <a:lnTo>
                    <a:pt x="181" y="677"/>
                  </a:lnTo>
                  <a:lnTo>
                    <a:pt x="180" y="677"/>
                  </a:lnTo>
                  <a:lnTo>
                    <a:pt x="178" y="676"/>
                  </a:lnTo>
                  <a:lnTo>
                    <a:pt x="178" y="676"/>
                  </a:lnTo>
                  <a:lnTo>
                    <a:pt x="178" y="674"/>
                  </a:lnTo>
                  <a:lnTo>
                    <a:pt x="178" y="674"/>
                  </a:lnTo>
                  <a:lnTo>
                    <a:pt x="180" y="674"/>
                  </a:lnTo>
                  <a:lnTo>
                    <a:pt x="181" y="672"/>
                  </a:lnTo>
                  <a:lnTo>
                    <a:pt x="183" y="671"/>
                  </a:lnTo>
                  <a:lnTo>
                    <a:pt x="183" y="669"/>
                  </a:lnTo>
                  <a:lnTo>
                    <a:pt x="184" y="669"/>
                  </a:lnTo>
                  <a:lnTo>
                    <a:pt x="184" y="668"/>
                  </a:lnTo>
                  <a:lnTo>
                    <a:pt x="183" y="666"/>
                  </a:lnTo>
                  <a:lnTo>
                    <a:pt x="183" y="665"/>
                  </a:lnTo>
                  <a:lnTo>
                    <a:pt x="183" y="665"/>
                  </a:lnTo>
                  <a:lnTo>
                    <a:pt x="183" y="663"/>
                  </a:lnTo>
                  <a:lnTo>
                    <a:pt x="183" y="663"/>
                  </a:lnTo>
                  <a:lnTo>
                    <a:pt x="181" y="663"/>
                  </a:lnTo>
                  <a:lnTo>
                    <a:pt x="180" y="665"/>
                  </a:lnTo>
                  <a:lnTo>
                    <a:pt x="178" y="665"/>
                  </a:lnTo>
                  <a:lnTo>
                    <a:pt x="176" y="663"/>
                  </a:lnTo>
                  <a:lnTo>
                    <a:pt x="175" y="661"/>
                  </a:lnTo>
                  <a:lnTo>
                    <a:pt x="173" y="661"/>
                  </a:lnTo>
                  <a:lnTo>
                    <a:pt x="172" y="660"/>
                  </a:lnTo>
                  <a:lnTo>
                    <a:pt x="172" y="660"/>
                  </a:lnTo>
                  <a:lnTo>
                    <a:pt x="170" y="658"/>
                  </a:lnTo>
                  <a:lnTo>
                    <a:pt x="170" y="658"/>
                  </a:lnTo>
                  <a:lnTo>
                    <a:pt x="169" y="658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4" y="658"/>
                  </a:lnTo>
                  <a:lnTo>
                    <a:pt x="162" y="657"/>
                  </a:lnTo>
                  <a:lnTo>
                    <a:pt x="161" y="657"/>
                  </a:lnTo>
                  <a:lnTo>
                    <a:pt x="159" y="657"/>
                  </a:lnTo>
                  <a:lnTo>
                    <a:pt x="158" y="655"/>
                  </a:lnTo>
                  <a:lnTo>
                    <a:pt x="156" y="655"/>
                  </a:lnTo>
                  <a:lnTo>
                    <a:pt x="156" y="655"/>
                  </a:lnTo>
                  <a:lnTo>
                    <a:pt x="156" y="657"/>
                  </a:lnTo>
                  <a:lnTo>
                    <a:pt x="156" y="657"/>
                  </a:lnTo>
                  <a:lnTo>
                    <a:pt x="154" y="657"/>
                  </a:lnTo>
                  <a:lnTo>
                    <a:pt x="154" y="657"/>
                  </a:lnTo>
                  <a:lnTo>
                    <a:pt x="153" y="657"/>
                  </a:lnTo>
                  <a:lnTo>
                    <a:pt x="148" y="653"/>
                  </a:lnTo>
                  <a:lnTo>
                    <a:pt x="148" y="652"/>
                  </a:lnTo>
                  <a:lnTo>
                    <a:pt x="146" y="650"/>
                  </a:lnTo>
                  <a:lnTo>
                    <a:pt x="146" y="649"/>
                  </a:lnTo>
                  <a:lnTo>
                    <a:pt x="145" y="647"/>
                  </a:lnTo>
                  <a:lnTo>
                    <a:pt x="143" y="647"/>
                  </a:lnTo>
                  <a:lnTo>
                    <a:pt x="142" y="649"/>
                  </a:lnTo>
                  <a:lnTo>
                    <a:pt x="142" y="649"/>
                  </a:lnTo>
                  <a:lnTo>
                    <a:pt x="140" y="649"/>
                  </a:lnTo>
                  <a:lnTo>
                    <a:pt x="139" y="649"/>
                  </a:lnTo>
                  <a:lnTo>
                    <a:pt x="135" y="650"/>
                  </a:lnTo>
                  <a:lnTo>
                    <a:pt x="134" y="650"/>
                  </a:lnTo>
                  <a:lnTo>
                    <a:pt x="134" y="652"/>
                  </a:lnTo>
                  <a:lnTo>
                    <a:pt x="132" y="652"/>
                  </a:lnTo>
                  <a:lnTo>
                    <a:pt x="131" y="650"/>
                  </a:lnTo>
                  <a:lnTo>
                    <a:pt x="129" y="650"/>
                  </a:lnTo>
                  <a:lnTo>
                    <a:pt x="129" y="650"/>
                  </a:lnTo>
                  <a:lnTo>
                    <a:pt x="128" y="650"/>
                  </a:lnTo>
                  <a:lnTo>
                    <a:pt x="128" y="649"/>
                  </a:lnTo>
                  <a:lnTo>
                    <a:pt x="126" y="649"/>
                  </a:lnTo>
                  <a:lnTo>
                    <a:pt x="124" y="647"/>
                  </a:lnTo>
                  <a:lnTo>
                    <a:pt x="123" y="647"/>
                  </a:lnTo>
                  <a:lnTo>
                    <a:pt x="121" y="649"/>
                  </a:lnTo>
                  <a:lnTo>
                    <a:pt x="120" y="649"/>
                  </a:lnTo>
                  <a:lnTo>
                    <a:pt x="118" y="649"/>
                  </a:lnTo>
                  <a:lnTo>
                    <a:pt x="118" y="647"/>
                  </a:lnTo>
                  <a:lnTo>
                    <a:pt x="117" y="647"/>
                  </a:lnTo>
                  <a:lnTo>
                    <a:pt x="115" y="646"/>
                  </a:lnTo>
                  <a:lnTo>
                    <a:pt x="115" y="644"/>
                  </a:lnTo>
                  <a:lnTo>
                    <a:pt x="115" y="644"/>
                  </a:lnTo>
                  <a:lnTo>
                    <a:pt x="117" y="642"/>
                  </a:lnTo>
                  <a:lnTo>
                    <a:pt x="117" y="642"/>
                  </a:lnTo>
                  <a:lnTo>
                    <a:pt x="115" y="641"/>
                  </a:lnTo>
                  <a:lnTo>
                    <a:pt x="115" y="641"/>
                  </a:lnTo>
                  <a:lnTo>
                    <a:pt x="115" y="639"/>
                  </a:lnTo>
                  <a:lnTo>
                    <a:pt x="115" y="638"/>
                  </a:lnTo>
                  <a:lnTo>
                    <a:pt x="113" y="638"/>
                  </a:lnTo>
                  <a:lnTo>
                    <a:pt x="115" y="636"/>
                  </a:lnTo>
                  <a:lnTo>
                    <a:pt x="115" y="636"/>
                  </a:lnTo>
                  <a:lnTo>
                    <a:pt x="113" y="636"/>
                  </a:lnTo>
                  <a:lnTo>
                    <a:pt x="112" y="636"/>
                  </a:lnTo>
                  <a:lnTo>
                    <a:pt x="112" y="636"/>
                  </a:lnTo>
                  <a:lnTo>
                    <a:pt x="112" y="635"/>
                  </a:lnTo>
                  <a:lnTo>
                    <a:pt x="112" y="633"/>
                  </a:lnTo>
                  <a:lnTo>
                    <a:pt x="110" y="633"/>
                  </a:lnTo>
                  <a:lnTo>
                    <a:pt x="110" y="633"/>
                  </a:lnTo>
                  <a:lnTo>
                    <a:pt x="107" y="633"/>
                  </a:lnTo>
                  <a:lnTo>
                    <a:pt x="106" y="633"/>
                  </a:lnTo>
                  <a:lnTo>
                    <a:pt x="106" y="633"/>
                  </a:lnTo>
                  <a:lnTo>
                    <a:pt x="104" y="633"/>
                  </a:lnTo>
                  <a:lnTo>
                    <a:pt x="102" y="633"/>
                  </a:lnTo>
                  <a:lnTo>
                    <a:pt x="99" y="631"/>
                  </a:lnTo>
                  <a:lnTo>
                    <a:pt x="98" y="631"/>
                  </a:lnTo>
                  <a:lnTo>
                    <a:pt x="99" y="631"/>
                  </a:lnTo>
                  <a:lnTo>
                    <a:pt x="99" y="631"/>
                  </a:lnTo>
                  <a:lnTo>
                    <a:pt x="99" y="630"/>
                  </a:lnTo>
                  <a:lnTo>
                    <a:pt x="99" y="630"/>
                  </a:lnTo>
                  <a:lnTo>
                    <a:pt x="98" y="628"/>
                  </a:lnTo>
                  <a:lnTo>
                    <a:pt x="98" y="628"/>
                  </a:lnTo>
                  <a:lnTo>
                    <a:pt x="98" y="627"/>
                  </a:lnTo>
                  <a:lnTo>
                    <a:pt x="98" y="625"/>
                  </a:lnTo>
                  <a:lnTo>
                    <a:pt x="98" y="625"/>
                  </a:lnTo>
                  <a:lnTo>
                    <a:pt x="98" y="624"/>
                  </a:lnTo>
                  <a:lnTo>
                    <a:pt x="99" y="624"/>
                  </a:lnTo>
                  <a:lnTo>
                    <a:pt x="101" y="624"/>
                  </a:lnTo>
                  <a:lnTo>
                    <a:pt x="101" y="622"/>
                  </a:lnTo>
                  <a:lnTo>
                    <a:pt x="101" y="622"/>
                  </a:lnTo>
                  <a:lnTo>
                    <a:pt x="98" y="617"/>
                  </a:lnTo>
                  <a:lnTo>
                    <a:pt x="96" y="614"/>
                  </a:lnTo>
                  <a:lnTo>
                    <a:pt x="94" y="613"/>
                  </a:lnTo>
                  <a:lnTo>
                    <a:pt x="93" y="611"/>
                  </a:lnTo>
                  <a:lnTo>
                    <a:pt x="91" y="611"/>
                  </a:lnTo>
                  <a:lnTo>
                    <a:pt x="90" y="611"/>
                  </a:lnTo>
                  <a:lnTo>
                    <a:pt x="87" y="611"/>
                  </a:lnTo>
                  <a:lnTo>
                    <a:pt x="85" y="611"/>
                  </a:lnTo>
                  <a:lnTo>
                    <a:pt x="83" y="611"/>
                  </a:lnTo>
                  <a:lnTo>
                    <a:pt x="79" y="613"/>
                  </a:lnTo>
                  <a:lnTo>
                    <a:pt x="79" y="613"/>
                  </a:lnTo>
                  <a:lnTo>
                    <a:pt x="76" y="613"/>
                  </a:lnTo>
                  <a:lnTo>
                    <a:pt x="74" y="611"/>
                  </a:lnTo>
                  <a:lnTo>
                    <a:pt x="72" y="611"/>
                  </a:lnTo>
                  <a:lnTo>
                    <a:pt x="72" y="613"/>
                  </a:lnTo>
                  <a:lnTo>
                    <a:pt x="71" y="613"/>
                  </a:lnTo>
                  <a:lnTo>
                    <a:pt x="71" y="616"/>
                  </a:lnTo>
                  <a:lnTo>
                    <a:pt x="69" y="616"/>
                  </a:lnTo>
                  <a:lnTo>
                    <a:pt x="68" y="617"/>
                  </a:lnTo>
                  <a:lnTo>
                    <a:pt x="68" y="617"/>
                  </a:lnTo>
                  <a:lnTo>
                    <a:pt x="66" y="617"/>
                  </a:lnTo>
                  <a:lnTo>
                    <a:pt x="65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1" y="614"/>
                  </a:lnTo>
                  <a:lnTo>
                    <a:pt x="61" y="613"/>
                  </a:lnTo>
                  <a:lnTo>
                    <a:pt x="61" y="613"/>
                  </a:lnTo>
                  <a:lnTo>
                    <a:pt x="60" y="611"/>
                  </a:lnTo>
                  <a:lnTo>
                    <a:pt x="60" y="609"/>
                  </a:lnTo>
                  <a:lnTo>
                    <a:pt x="60" y="608"/>
                  </a:lnTo>
                  <a:lnTo>
                    <a:pt x="61" y="606"/>
                  </a:lnTo>
                  <a:lnTo>
                    <a:pt x="60" y="605"/>
                  </a:lnTo>
                  <a:lnTo>
                    <a:pt x="60" y="605"/>
                  </a:lnTo>
                  <a:lnTo>
                    <a:pt x="60" y="603"/>
                  </a:lnTo>
                  <a:lnTo>
                    <a:pt x="60" y="603"/>
                  </a:lnTo>
                  <a:lnTo>
                    <a:pt x="60" y="602"/>
                  </a:lnTo>
                  <a:lnTo>
                    <a:pt x="58" y="602"/>
                  </a:lnTo>
                  <a:lnTo>
                    <a:pt x="57" y="600"/>
                  </a:lnTo>
                  <a:lnTo>
                    <a:pt x="57" y="598"/>
                  </a:lnTo>
                  <a:lnTo>
                    <a:pt x="55" y="598"/>
                  </a:lnTo>
                  <a:lnTo>
                    <a:pt x="57" y="597"/>
                  </a:lnTo>
                  <a:lnTo>
                    <a:pt x="57" y="595"/>
                  </a:lnTo>
                  <a:lnTo>
                    <a:pt x="58" y="595"/>
                  </a:lnTo>
                  <a:lnTo>
                    <a:pt x="58" y="594"/>
                  </a:lnTo>
                  <a:lnTo>
                    <a:pt x="60" y="594"/>
                  </a:lnTo>
                  <a:lnTo>
                    <a:pt x="61" y="594"/>
                  </a:lnTo>
                  <a:lnTo>
                    <a:pt x="63" y="595"/>
                  </a:lnTo>
                  <a:lnTo>
                    <a:pt x="63" y="595"/>
                  </a:lnTo>
                  <a:lnTo>
                    <a:pt x="65" y="597"/>
                  </a:lnTo>
                  <a:lnTo>
                    <a:pt x="68" y="597"/>
                  </a:lnTo>
                  <a:lnTo>
                    <a:pt x="68" y="597"/>
                  </a:lnTo>
                  <a:lnTo>
                    <a:pt x="69" y="595"/>
                  </a:lnTo>
                  <a:lnTo>
                    <a:pt x="72" y="594"/>
                  </a:lnTo>
                  <a:lnTo>
                    <a:pt x="72" y="594"/>
                  </a:lnTo>
                  <a:lnTo>
                    <a:pt x="74" y="592"/>
                  </a:lnTo>
                  <a:lnTo>
                    <a:pt x="76" y="592"/>
                  </a:lnTo>
                  <a:lnTo>
                    <a:pt x="77" y="592"/>
                  </a:lnTo>
                  <a:lnTo>
                    <a:pt x="77" y="590"/>
                  </a:lnTo>
                  <a:lnTo>
                    <a:pt x="77" y="590"/>
                  </a:lnTo>
                  <a:lnTo>
                    <a:pt x="76" y="589"/>
                  </a:lnTo>
                  <a:lnTo>
                    <a:pt x="72" y="587"/>
                  </a:lnTo>
                  <a:lnTo>
                    <a:pt x="72" y="587"/>
                  </a:lnTo>
                  <a:lnTo>
                    <a:pt x="72" y="586"/>
                  </a:lnTo>
                  <a:lnTo>
                    <a:pt x="72" y="586"/>
                  </a:lnTo>
                  <a:lnTo>
                    <a:pt x="72" y="584"/>
                  </a:lnTo>
                  <a:lnTo>
                    <a:pt x="69" y="583"/>
                  </a:lnTo>
                  <a:lnTo>
                    <a:pt x="66" y="583"/>
                  </a:lnTo>
                  <a:lnTo>
                    <a:pt x="65" y="583"/>
                  </a:lnTo>
                  <a:lnTo>
                    <a:pt x="63" y="583"/>
                  </a:lnTo>
                  <a:lnTo>
                    <a:pt x="63" y="581"/>
                  </a:lnTo>
                  <a:lnTo>
                    <a:pt x="65" y="579"/>
                  </a:lnTo>
                  <a:lnTo>
                    <a:pt x="65" y="578"/>
                  </a:lnTo>
                  <a:lnTo>
                    <a:pt x="65" y="578"/>
                  </a:lnTo>
                  <a:lnTo>
                    <a:pt x="63" y="578"/>
                  </a:lnTo>
                  <a:lnTo>
                    <a:pt x="61" y="576"/>
                  </a:lnTo>
                  <a:lnTo>
                    <a:pt x="58" y="575"/>
                  </a:lnTo>
                  <a:lnTo>
                    <a:pt x="57" y="573"/>
                  </a:lnTo>
                  <a:lnTo>
                    <a:pt x="55" y="570"/>
                  </a:lnTo>
                  <a:lnTo>
                    <a:pt x="55" y="570"/>
                  </a:lnTo>
                  <a:lnTo>
                    <a:pt x="53" y="568"/>
                  </a:lnTo>
                  <a:lnTo>
                    <a:pt x="53" y="568"/>
                  </a:lnTo>
                  <a:lnTo>
                    <a:pt x="53" y="567"/>
                  </a:lnTo>
                  <a:lnTo>
                    <a:pt x="53" y="565"/>
                  </a:lnTo>
                  <a:lnTo>
                    <a:pt x="53" y="565"/>
                  </a:lnTo>
                  <a:lnTo>
                    <a:pt x="52" y="565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1"/>
                  </a:lnTo>
                  <a:lnTo>
                    <a:pt x="50" y="559"/>
                  </a:lnTo>
                  <a:lnTo>
                    <a:pt x="52" y="557"/>
                  </a:lnTo>
                  <a:lnTo>
                    <a:pt x="52" y="557"/>
                  </a:lnTo>
                  <a:lnTo>
                    <a:pt x="52" y="556"/>
                  </a:lnTo>
                  <a:lnTo>
                    <a:pt x="50" y="554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50" y="551"/>
                  </a:lnTo>
                  <a:lnTo>
                    <a:pt x="50" y="551"/>
                  </a:lnTo>
                  <a:lnTo>
                    <a:pt x="50" y="548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9" y="546"/>
                  </a:lnTo>
                  <a:lnTo>
                    <a:pt x="47" y="546"/>
                  </a:lnTo>
                  <a:lnTo>
                    <a:pt x="47" y="545"/>
                  </a:lnTo>
                  <a:lnTo>
                    <a:pt x="47" y="545"/>
                  </a:lnTo>
                  <a:lnTo>
                    <a:pt x="46" y="545"/>
                  </a:lnTo>
                  <a:lnTo>
                    <a:pt x="44" y="543"/>
                  </a:lnTo>
                  <a:lnTo>
                    <a:pt x="44" y="543"/>
                  </a:lnTo>
                  <a:lnTo>
                    <a:pt x="41" y="542"/>
                  </a:lnTo>
                  <a:lnTo>
                    <a:pt x="38" y="542"/>
                  </a:lnTo>
                  <a:lnTo>
                    <a:pt x="36" y="542"/>
                  </a:lnTo>
                  <a:lnTo>
                    <a:pt x="36" y="542"/>
                  </a:lnTo>
                  <a:lnTo>
                    <a:pt x="35" y="543"/>
                  </a:lnTo>
                  <a:lnTo>
                    <a:pt x="33" y="543"/>
                  </a:lnTo>
                  <a:lnTo>
                    <a:pt x="33" y="543"/>
                  </a:lnTo>
                  <a:lnTo>
                    <a:pt x="31" y="543"/>
                  </a:lnTo>
                  <a:lnTo>
                    <a:pt x="30" y="545"/>
                  </a:lnTo>
                  <a:lnTo>
                    <a:pt x="28" y="543"/>
                  </a:lnTo>
                  <a:lnTo>
                    <a:pt x="28" y="543"/>
                  </a:lnTo>
                  <a:lnTo>
                    <a:pt x="28" y="542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7" y="538"/>
                  </a:lnTo>
                  <a:lnTo>
                    <a:pt x="24" y="538"/>
                  </a:lnTo>
                  <a:lnTo>
                    <a:pt x="24" y="538"/>
                  </a:lnTo>
                  <a:lnTo>
                    <a:pt x="22" y="538"/>
                  </a:lnTo>
                  <a:lnTo>
                    <a:pt x="20" y="540"/>
                  </a:lnTo>
                  <a:lnTo>
                    <a:pt x="19" y="538"/>
                  </a:lnTo>
                  <a:lnTo>
                    <a:pt x="19" y="538"/>
                  </a:lnTo>
                  <a:lnTo>
                    <a:pt x="17" y="537"/>
                  </a:lnTo>
                  <a:lnTo>
                    <a:pt x="17" y="537"/>
                  </a:lnTo>
                  <a:lnTo>
                    <a:pt x="14" y="537"/>
                  </a:lnTo>
                  <a:lnTo>
                    <a:pt x="14" y="537"/>
                  </a:lnTo>
                  <a:lnTo>
                    <a:pt x="12" y="537"/>
                  </a:lnTo>
                  <a:lnTo>
                    <a:pt x="12" y="537"/>
                  </a:lnTo>
                  <a:lnTo>
                    <a:pt x="11" y="535"/>
                  </a:lnTo>
                  <a:lnTo>
                    <a:pt x="11" y="534"/>
                  </a:lnTo>
                  <a:lnTo>
                    <a:pt x="11" y="534"/>
                  </a:lnTo>
                  <a:lnTo>
                    <a:pt x="11" y="532"/>
                  </a:lnTo>
                  <a:lnTo>
                    <a:pt x="11" y="531"/>
                  </a:lnTo>
                  <a:lnTo>
                    <a:pt x="11" y="527"/>
                  </a:lnTo>
                  <a:lnTo>
                    <a:pt x="9" y="527"/>
                  </a:lnTo>
                  <a:lnTo>
                    <a:pt x="9" y="526"/>
                  </a:lnTo>
                  <a:lnTo>
                    <a:pt x="8" y="526"/>
                  </a:lnTo>
                  <a:lnTo>
                    <a:pt x="8" y="524"/>
                  </a:lnTo>
                  <a:lnTo>
                    <a:pt x="6" y="523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3" y="521"/>
                  </a:lnTo>
                  <a:lnTo>
                    <a:pt x="3" y="521"/>
                  </a:lnTo>
                  <a:lnTo>
                    <a:pt x="5" y="518"/>
                  </a:lnTo>
                  <a:lnTo>
                    <a:pt x="5" y="516"/>
                  </a:lnTo>
                  <a:lnTo>
                    <a:pt x="5" y="515"/>
                  </a:lnTo>
                  <a:lnTo>
                    <a:pt x="6" y="515"/>
                  </a:lnTo>
                  <a:lnTo>
                    <a:pt x="6" y="513"/>
                  </a:lnTo>
                  <a:lnTo>
                    <a:pt x="6" y="513"/>
                  </a:lnTo>
                  <a:lnTo>
                    <a:pt x="6" y="512"/>
                  </a:lnTo>
                  <a:lnTo>
                    <a:pt x="6" y="512"/>
                  </a:lnTo>
                  <a:lnTo>
                    <a:pt x="3" y="510"/>
                  </a:lnTo>
                  <a:lnTo>
                    <a:pt x="1" y="509"/>
                  </a:lnTo>
                  <a:lnTo>
                    <a:pt x="1" y="507"/>
                  </a:lnTo>
                  <a:lnTo>
                    <a:pt x="1" y="507"/>
                  </a:lnTo>
                  <a:lnTo>
                    <a:pt x="0" y="507"/>
                  </a:lnTo>
                  <a:lnTo>
                    <a:pt x="0" y="507"/>
                  </a:lnTo>
                  <a:lnTo>
                    <a:pt x="0" y="505"/>
                  </a:lnTo>
                  <a:lnTo>
                    <a:pt x="0" y="504"/>
                  </a:lnTo>
                  <a:lnTo>
                    <a:pt x="1" y="502"/>
                  </a:lnTo>
                  <a:lnTo>
                    <a:pt x="1" y="502"/>
                  </a:lnTo>
                  <a:lnTo>
                    <a:pt x="1" y="501"/>
                  </a:lnTo>
                  <a:lnTo>
                    <a:pt x="5" y="501"/>
                  </a:lnTo>
                  <a:lnTo>
                    <a:pt x="5" y="501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3" y="499"/>
                  </a:lnTo>
                  <a:lnTo>
                    <a:pt x="3" y="498"/>
                  </a:lnTo>
                  <a:lnTo>
                    <a:pt x="3" y="496"/>
                  </a:lnTo>
                  <a:lnTo>
                    <a:pt x="5" y="496"/>
                  </a:lnTo>
                  <a:lnTo>
                    <a:pt x="6" y="498"/>
                  </a:lnTo>
                  <a:lnTo>
                    <a:pt x="6" y="499"/>
                  </a:lnTo>
                  <a:lnTo>
                    <a:pt x="6" y="499"/>
                  </a:lnTo>
                  <a:lnTo>
                    <a:pt x="8" y="499"/>
                  </a:lnTo>
                  <a:lnTo>
                    <a:pt x="8" y="499"/>
                  </a:lnTo>
                  <a:lnTo>
                    <a:pt x="9" y="501"/>
                  </a:lnTo>
                  <a:lnTo>
                    <a:pt x="11" y="499"/>
                  </a:lnTo>
                  <a:lnTo>
                    <a:pt x="11" y="498"/>
                  </a:lnTo>
                  <a:lnTo>
                    <a:pt x="9" y="496"/>
                  </a:lnTo>
                  <a:lnTo>
                    <a:pt x="8" y="494"/>
                  </a:lnTo>
                  <a:lnTo>
                    <a:pt x="6" y="493"/>
                  </a:lnTo>
                  <a:lnTo>
                    <a:pt x="5" y="494"/>
                  </a:lnTo>
                  <a:lnTo>
                    <a:pt x="3" y="493"/>
                  </a:lnTo>
                  <a:lnTo>
                    <a:pt x="3" y="493"/>
                  </a:lnTo>
                  <a:lnTo>
                    <a:pt x="1" y="491"/>
                  </a:lnTo>
                  <a:lnTo>
                    <a:pt x="3" y="491"/>
                  </a:lnTo>
                  <a:lnTo>
                    <a:pt x="5" y="488"/>
                  </a:lnTo>
                  <a:lnTo>
                    <a:pt x="6" y="488"/>
                  </a:lnTo>
                  <a:lnTo>
                    <a:pt x="6" y="486"/>
                  </a:lnTo>
                  <a:lnTo>
                    <a:pt x="6" y="485"/>
                  </a:lnTo>
                  <a:lnTo>
                    <a:pt x="5" y="477"/>
                  </a:lnTo>
                  <a:lnTo>
                    <a:pt x="5" y="477"/>
                  </a:lnTo>
                  <a:lnTo>
                    <a:pt x="3" y="477"/>
                  </a:lnTo>
                  <a:lnTo>
                    <a:pt x="5" y="475"/>
                  </a:lnTo>
                  <a:lnTo>
                    <a:pt x="6" y="472"/>
                  </a:lnTo>
                  <a:lnTo>
                    <a:pt x="8" y="471"/>
                  </a:lnTo>
                  <a:lnTo>
                    <a:pt x="8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9" y="466"/>
                  </a:lnTo>
                  <a:lnTo>
                    <a:pt x="9" y="466"/>
                  </a:lnTo>
                  <a:lnTo>
                    <a:pt x="9" y="464"/>
                  </a:lnTo>
                  <a:lnTo>
                    <a:pt x="9" y="463"/>
                  </a:lnTo>
                  <a:lnTo>
                    <a:pt x="9" y="460"/>
                  </a:lnTo>
                  <a:lnTo>
                    <a:pt x="9" y="460"/>
                  </a:lnTo>
                  <a:lnTo>
                    <a:pt x="11" y="460"/>
                  </a:lnTo>
                  <a:lnTo>
                    <a:pt x="11" y="460"/>
                  </a:lnTo>
                  <a:lnTo>
                    <a:pt x="14" y="461"/>
                  </a:lnTo>
                  <a:lnTo>
                    <a:pt x="14" y="460"/>
                  </a:lnTo>
                  <a:lnTo>
                    <a:pt x="16" y="458"/>
                  </a:lnTo>
                  <a:lnTo>
                    <a:pt x="16" y="458"/>
                  </a:lnTo>
                  <a:lnTo>
                    <a:pt x="17" y="458"/>
                  </a:lnTo>
                  <a:lnTo>
                    <a:pt x="19" y="458"/>
                  </a:lnTo>
                  <a:lnTo>
                    <a:pt x="20" y="458"/>
                  </a:lnTo>
                  <a:lnTo>
                    <a:pt x="22" y="458"/>
                  </a:lnTo>
                  <a:lnTo>
                    <a:pt x="22" y="458"/>
                  </a:lnTo>
                  <a:lnTo>
                    <a:pt x="24" y="457"/>
                  </a:lnTo>
                  <a:lnTo>
                    <a:pt x="24" y="455"/>
                  </a:lnTo>
                  <a:lnTo>
                    <a:pt x="25" y="455"/>
                  </a:lnTo>
                  <a:lnTo>
                    <a:pt x="33" y="455"/>
                  </a:lnTo>
                  <a:lnTo>
                    <a:pt x="39" y="457"/>
                  </a:lnTo>
                  <a:lnTo>
                    <a:pt x="39" y="457"/>
                  </a:lnTo>
                  <a:lnTo>
                    <a:pt x="39" y="455"/>
                  </a:lnTo>
                  <a:lnTo>
                    <a:pt x="38" y="455"/>
                  </a:lnTo>
                  <a:lnTo>
                    <a:pt x="38" y="453"/>
                  </a:lnTo>
                  <a:lnTo>
                    <a:pt x="36" y="452"/>
                  </a:lnTo>
                  <a:lnTo>
                    <a:pt x="33" y="450"/>
                  </a:lnTo>
                  <a:lnTo>
                    <a:pt x="31" y="450"/>
                  </a:lnTo>
                  <a:lnTo>
                    <a:pt x="28" y="450"/>
                  </a:lnTo>
                  <a:lnTo>
                    <a:pt x="24" y="450"/>
                  </a:lnTo>
                  <a:lnTo>
                    <a:pt x="20" y="447"/>
                  </a:lnTo>
                  <a:lnTo>
                    <a:pt x="17" y="447"/>
                  </a:lnTo>
                  <a:lnTo>
                    <a:pt x="16" y="444"/>
                  </a:lnTo>
                  <a:lnTo>
                    <a:pt x="16" y="442"/>
                  </a:lnTo>
                  <a:lnTo>
                    <a:pt x="17" y="444"/>
                  </a:lnTo>
                  <a:lnTo>
                    <a:pt x="17" y="442"/>
                  </a:lnTo>
                  <a:lnTo>
                    <a:pt x="17" y="441"/>
                  </a:lnTo>
                  <a:lnTo>
                    <a:pt x="17" y="441"/>
                  </a:lnTo>
                  <a:lnTo>
                    <a:pt x="16" y="439"/>
                  </a:lnTo>
                  <a:lnTo>
                    <a:pt x="11" y="442"/>
                  </a:lnTo>
                  <a:lnTo>
                    <a:pt x="6" y="442"/>
                  </a:lnTo>
                  <a:lnTo>
                    <a:pt x="11" y="438"/>
                  </a:lnTo>
                  <a:lnTo>
                    <a:pt x="14" y="435"/>
                  </a:lnTo>
                  <a:lnTo>
                    <a:pt x="16" y="435"/>
                  </a:lnTo>
                  <a:lnTo>
                    <a:pt x="17" y="433"/>
                  </a:lnTo>
                  <a:lnTo>
                    <a:pt x="19" y="433"/>
                  </a:lnTo>
                  <a:lnTo>
                    <a:pt x="19" y="431"/>
                  </a:lnTo>
                  <a:lnTo>
                    <a:pt x="24" y="430"/>
                  </a:lnTo>
                  <a:lnTo>
                    <a:pt x="27" y="427"/>
                  </a:lnTo>
                  <a:lnTo>
                    <a:pt x="30" y="423"/>
                  </a:lnTo>
                  <a:lnTo>
                    <a:pt x="31" y="422"/>
                  </a:lnTo>
                  <a:lnTo>
                    <a:pt x="33" y="420"/>
                  </a:lnTo>
                  <a:lnTo>
                    <a:pt x="36" y="417"/>
                  </a:lnTo>
                  <a:lnTo>
                    <a:pt x="38" y="416"/>
                  </a:lnTo>
                  <a:lnTo>
                    <a:pt x="42" y="411"/>
                  </a:lnTo>
                  <a:lnTo>
                    <a:pt x="44" y="409"/>
                  </a:lnTo>
                  <a:lnTo>
                    <a:pt x="46" y="408"/>
                  </a:lnTo>
                  <a:lnTo>
                    <a:pt x="50" y="403"/>
                  </a:lnTo>
                  <a:lnTo>
                    <a:pt x="55" y="400"/>
                  </a:lnTo>
                  <a:lnTo>
                    <a:pt x="57" y="398"/>
                  </a:lnTo>
                  <a:lnTo>
                    <a:pt x="57" y="395"/>
                  </a:lnTo>
                  <a:lnTo>
                    <a:pt x="58" y="394"/>
                  </a:lnTo>
                  <a:lnTo>
                    <a:pt x="60" y="390"/>
                  </a:lnTo>
                  <a:lnTo>
                    <a:pt x="60" y="390"/>
                  </a:lnTo>
                  <a:lnTo>
                    <a:pt x="60" y="389"/>
                  </a:lnTo>
                  <a:lnTo>
                    <a:pt x="58" y="387"/>
                  </a:lnTo>
                  <a:lnTo>
                    <a:pt x="57" y="387"/>
                  </a:lnTo>
                  <a:lnTo>
                    <a:pt x="55" y="384"/>
                  </a:lnTo>
                  <a:lnTo>
                    <a:pt x="55" y="384"/>
                  </a:lnTo>
                  <a:lnTo>
                    <a:pt x="52" y="381"/>
                  </a:lnTo>
                  <a:lnTo>
                    <a:pt x="47" y="379"/>
                  </a:lnTo>
                  <a:lnTo>
                    <a:pt x="44" y="376"/>
                  </a:lnTo>
                  <a:lnTo>
                    <a:pt x="38" y="373"/>
                  </a:lnTo>
                  <a:lnTo>
                    <a:pt x="38" y="371"/>
                  </a:lnTo>
                  <a:lnTo>
                    <a:pt x="38" y="371"/>
                  </a:lnTo>
                  <a:lnTo>
                    <a:pt x="41" y="370"/>
                  </a:lnTo>
                  <a:lnTo>
                    <a:pt x="44" y="367"/>
                  </a:lnTo>
                  <a:lnTo>
                    <a:pt x="44" y="365"/>
                  </a:lnTo>
                  <a:lnTo>
                    <a:pt x="46" y="364"/>
                  </a:lnTo>
                  <a:lnTo>
                    <a:pt x="46" y="362"/>
                  </a:lnTo>
                  <a:lnTo>
                    <a:pt x="46" y="360"/>
                  </a:lnTo>
                  <a:lnTo>
                    <a:pt x="44" y="360"/>
                  </a:lnTo>
                  <a:lnTo>
                    <a:pt x="42" y="359"/>
                  </a:lnTo>
                  <a:lnTo>
                    <a:pt x="39" y="357"/>
                  </a:lnTo>
                  <a:lnTo>
                    <a:pt x="38" y="354"/>
                  </a:lnTo>
                  <a:lnTo>
                    <a:pt x="38" y="353"/>
                  </a:lnTo>
                  <a:lnTo>
                    <a:pt x="38" y="353"/>
                  </a:lnTo>
                  <a:lnTo>
                    <a:pt x="39" y="351"/>
                  </a:lnTo>
                  <a:lnTo>
                    <a:pt x="39" y="349"/>
                  </a:lnTo>
                  <a:lnTo>
                    <a:pt x="39" y="348"/>
                  </a:lnTo>
                  <a:lnTo>
                    <a:pt x="38" y="348"/>
                  </a:lnTo>
                  <a:lnTo>
                    <a:pt x="35" y="346"/>
                  </a:lnTo>
                  <a:lnTo>
                    <a:pt x="33" y="346"/>
                  </a:lnTo>
                  <a:lnTo>
                    <a:pt x="33" y="345"/>
                  </a:lnTo>
                  <a:lnTo>
                    <a:pt x="31" y="343"/>
                  </a:lnTo>
                  <a:lnTo>
                    <a:pt x="31" y="342"/>
                  </a:lnTo>
                  <a:lnTo>
                    <a:pt x="31" y="342"/>
                  </a:lnTo>
                  <a:lnTo>
                    <a:pt x="33" y="340"/>
                  </a:lnTo>
                  <a:lnTo>
                    <a:pt x="35" y="340"/>
                  </a:lnTo>
                  <a:lnTo>
                    <a:pt x="35" y="338"/>
                  </a:lnTo>
                  <a:lnTo>
                    <a:pt x="35" y="337"/>
                  </a:lnTo>
                  <a:lnTo>
                    <a:pt x="35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5"/>
                  </a:lnTo>
                  <a:lnTo>
                    <a:pt x="33" y="334"/>
                  </a:lnTo>
                  <a:lnTo>
                    <a:pt x="33" y="331"/>
                  </a:lnTo>
                  <a:lnTo>
                    <a:pt x="35" y="329"/>
                  </a:lnTo>
                  <a:lnTo>
                    <a:pt x="33" y="327"/>
                  </a:lnTo>
                  <a:lnTo>
                    <a:pt x="33" y="327"/>
                  </a:lnTo>
                  <a:lnTo>
                    <a:pt x="36" y="326"/>
                  </a:lnTo>
                  <a:lnTo>
                    <a:pt x="38" y="326"/>
                  </a:lnTo>
                  <a:lnTo>
                    <a:pt x="39" y="326"/>
                  </a:lnTo>
                  <a:lnTo>
                    <a:pt x="39" y="324"/>
                  </a:lnTo>
                  <a:lnTo>
                    <a:pt x="39" y="323"/>
                  </a:lnTo>
                  <a:lnTo>
                    <a:pt x="36" y="318"/>
                  </a:lnTo>
                  <a:lnTo>
                    <a:pt x="36" y="316"/>
                  </a:lnTo>
                  <a:lnTo>
                    <a:pt x="35" y="313"/>
                  </a:lnTo>
                  <a:lnTo>
                    <a:pt x="33" y="313"/>
                  </a:lnTo>
                  <a:lnTo>
                    <a:pt x="33" y="312"/>
                  </a:lnTo>
                  <a:lnTo>
                    <a:pt x="31" y="310"/>
                  </a:lnTo>
                  <a:lnTo>
                    <a:pt x="31" y="307"/>
                  </a:lnTo>
                  <a:lnTo>
                    <a:pt x="30" y="305"/>
                  </a:lnTo>
                  <a:lnTo>
                    <a:pt x="28" y="304"/>
                  </a:lnTo>
                  <a:lnTo>
                    <a:pt x="27" y="302"/>
                  </a:lnTo>
                  <a:lnTo>
                    <a:pt x="25" y="297"/>
                  </a:lnTo>
                  <a:lnTo>
                    <a:pt x="24" y="297"/>
                  </a:lnTo>
                  <a:lnTo>
                    <a:pt x="24" y="296"/>
                  </a:lnTo>
                  <a:lnTo>
                    <a:pt x="24" y="294"/>
                  </a:lnTo>
                  <a:lnTo>
                    <a:pt x="27" y="291"/>
                  </a:lnTo>
                  <a:lnTo>
                    <a:pt x="28" y="290"/>
                  </a:lnTo>
                  <a:lnTo>
                    <a:pt x="31" y="286"/>
                  </a:lnTo>
                  <a:lnTo>
                    <a:pt x="35" y="283"/>
                  </a:lnTo>
                  <a:lnTo>
                    <a:pt x="36" y="280"/>
                  </a:lnTo>
                  <a:lnTo>
                    <a:pt x="38" y="277"/>
                  </a:lnTo>
                  <a:lnTo>
                    <a:pt x="38" y="277"/>
                  </a:lnTo>
                  <a:lnTo>
                    <a:pt x="35" y="275"/>
                  </a:lnTo>
                  <a:lnTo>
                    <a:pt x="30" y="271"/>
                  </a:lnTo>
                  <a:lnTo>
                    <a:pt x="28" y="267"/>
                  </a:lnTo>
                  <a:lnTo>
                    <a:pt x="24" y="266"/>
                  </a:lnTo>
                  <a:lnTo>
                    <a:pt x="19" y="264"/>
                  </a:lnTo>
                  <a:lnTo>
                    <a:pt x="17" y="261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9" y="250"/>
                  </a:lnTo>
                  <a:lnTo>
                    <a:pt x="20" y="249"/>
                  </a:lnTo>
                  <a:lnTo>
                    <a:pt x="20" y="249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6" y="247"/>
                  </a:lnTo>
                  <a:lnTo>
                    <a:pt x="14" y="247"/>
                  </a:lnTo>
                  <a:lnTo>
                    <a:pt x="17" y="245"/>
                  </a:lnTo>
                  <a:lnTo>
                    <a:pt x="19" y="245"/>
                  </a:lnTo>
                  <a:lnTo>
                    <a:pt x="22" y="244"/>
                  </a:lnTo>
                  <a:lnTo>
                    <a:pt x="22" y="244"/>
                  </a:lnTo>
                  <a:lnTo>
                    <a:pt x="25" y="242"/>
                  </a:lnTo>
                  <a:lnTo>
                    <a:pt x="25" y="242"/>
                  </a:lnTo>
                  <a:lnTo>
                    <a:pt x="27" y="242"/>
                  </a:lnTo>
                  <a:lnTo>
                    <a:pt x="28" y="238"/>
                  </a:lnTo>
                  <a:lnTo>
                    <a:pt x="28" y="236"/>
                  </a:lnTo>
                  <a:lnTo>
                    <a:pt x="35" y="234"/>
                  </a:lnTo>
                  <a:lnTo>
                    <a:pt x="38" y="234"/>
                  </a:lnTo>
                  <a:lnTo>
                    <a:pt x="39" y="233"/>
                  </a:lnTo>
                  <a:lnTo>
                    <a:pt x="39" y="233"/>
                  </a:lnTo>
                  <a:lnTo>
                    <a:pt x="39" y="231"/>
                  </a:lnTo>
                  <a:lnTo>
                    <a:pt x="41" y="230"/>
                  </a:lnTo>
                  <a:lnTo>
                    <a:pt x="41" y="230"/>
                  </a:lnTo>
                  <a:lnTo>
                    <a:pt x="39" y="228"/>
                  </a:lnTo>
                  <a:lnTo>
                    <a:pt x="39" y="228"/>
                  </a:lnTo>
                  <a:lnTo>
                    <a:pt x="41" y="228"/>
                  </a:lnTo>
                  <a:lnTo>
                    <a:pt x="42" y="230"/>
                  </a:lnTo>
                  <a:lnTo>
                    <a:pt x="46" y="231"/>
                  </a:lnTo>
                  <a:lnTo>
                    <a:pt x="49" y="231"/>
                  </a:lnTo>
                  <a:lnTo>
                    <a:pt x="50" y="231"/>
                  </a:lnTo>
                  <a:lnTo>
                    <a:pt x="50" y="230"/>
                  </a:lnTo>
                  <a:lnTo>
                    <a:pt x="50" y="228"/>
                  </a:lnTo>
                  <a:lnTo>
                    <a:pt x="50" y="228"/>
                  </a:lnTo>
                  <a:lnTo>
                    <a:pt x="50" y="225"/>
                  </a:lnTo>
                  <a:lnTo>
                    <a:pt x="52" y="225"/>
                  </a:lnTo>
                  <a:lnTo>
                    <a:pt x="58" y="227"/>
                  </a:lnTo>
                  <a:lnTo>
                    <a:pt x="60" y="227"/>
                  </a:lnTo>
                  <a:lnTo>
                    <a:pt x="61" y="227"/>
                  </a:lnTo>
                  <a:lnTo>
                    <a:pt x="63" y="223"/>
                  </a:lnTo>
                  <a:lnTo>
                    <a:pt x="65" y="223"/>
                  </a:lnTo>
                  <a:lnTo>
                    <a:pt x="66" y="223"/>
                  </a:lnTo>
                  <a:lnTo>
                    <a:pt x="66" y="223"/>
                  </a:lnTo>
                  <a:lnTo>
                    <a:pt x="66" y="220"/>
                  </a:lnTo>
                  <a:lnTo>
                    <a:pt x="66" y="220"/>
                  </a:lnTo>
                  <a:lnTo>
                    <a:pt x="72" y="222"/>
                  </a:lnTo>
                  <a:lnTo>
                    <a:pt x="74" y="223"/>
                  </a:lnTo>
                  <a:lnTo>
                    <a:pt x="80" y="225"/>
                  </a:lnTo>
                  <a:lnTo>
                    <a:pt x="80" y="227"/>
                  </a:lnTo>
                  <a:lnTo>
                    <a:pt x="80" y="227"/>
                  </a:lnTo>
                  <a:lnTo>
                    <a:pt x="80" y="228"/>
                  </a:lnTo>
                  <a:lnTo>
                    <a:pt x="80" y="230"/>
                  </a:lnTo>
                  <a:lnTo>
                    <a:pt x="77" y="228"/>
                  </a:lnTo>
                  <a:lnTo>
                    <a:pt x="69" y="227"/>
                  </a:lnTo>
                  <a:lnTo>
                    <a:pt x="68" y="228"/>
                  </a:lnTo>
                  <a:lnTo>
                    <a:pt x="69" y="230"/>
                  </a:lnTo>
                  <a:lnTo>
                    <a:pt x="71" y="230"/>
                  </a:lnTo>
                  <a:lnTo>
                    <a:pt x="72" y="233"/>
                  </a:lnTo>
                  <a:lnTo>
                    <a:pt x="76" y="231"/>
                  </a:lnTo>
                  <a:lnTo>
                    <a:pt x="79" y="233"/>
                  </a:lnTo>
                  <a:lnTo>
                    <a:pt x="80" y="233"/>
                  </a:lnTo>
                  <a:lnTo>
                    <a:pt x="82" y="233"/>
                  </a:lnTo>
                  <a:lnTo>
                    <a:pt x="80" y="234"/>
                  </a:lnTo>
                  <a:lnTo>
                    <a:pt x="80" y="234"/>
                  </a:lnTo>
                  <a:lnTo>
                    <a:pt x="85" y="233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8" y="234"/>
                  </a:lnTo>
                  <a:lnTo>
                    <a:pt x="87" y="236"/>
                  </a:lnTo>
                  <a:lnTo>
                    <a:pt x="87" y="238"/>
                  </a:lnTo>
                  <a:lnTo>
                    <a:pt x="85" y="241"/>
                  </a:lnTo>
                  <a:lnTo>
                    <a:pt x="83" y="241"/>
                  </a:lnTo>
                  <a:lnTo>
                    <a:pt x="83" y="242"/>
                  </a:lnTo>
                  <a:lnTo>
                    <a:pt x="85" y="242"/>
                  </a:lnTo>
                  <a:lnTo>
                    <a:pt x="87" y="241"/>
                  </a:lnTo>
                  <a:lnTo>
                    <a:pt x="90" y="238"/>
                  </a:lnTo>
                  <a:lnTo>
                    <a:pt x="91" y="236"/>
                  </a:lnTo>
                  <a:lnTo>
                    <a:pt x="99" y="236"/>
                  </a:lnTo>
                  <a:lnTo>
                    <a:pt x="101" y="236"/>
                  </a:lnTo>
                  <a:lnTo>
                    <a:pt x="107" y="239"/>
                  </a:lnTo>
                  <a:lnTo>
                    <a:pt x="110" y="239"/>
                  </a:lnTo>
                  <a:lnTo>
                    <a:pt x="112" y="239"/>
                  </a:lnTo>
                  <a:lnTo>
                    <a:pt x="113" y="238"/>
                  </a:lnTo>
                  <a:lnTo>
                    <a:pt x="113" y="238"/>
                  </a:lnTo>
                  <a:lnTo>
                    <a:pt x="123" y="239"/>
                  </a:lnTo>
                  <a:lnTo>
                    <a:pt x="132" y="244"/>
                  </a:lnTo>
                  <a:lnTo>
                    <a:pt x="150" y="252"/>
                  </a:lnTo>
                  <a:lnTo>
                    <a:pt x="158" y="260"/>
                  </a:lnTo>
                  <a:lnTo>
                    <a:pt x="159" y="261"/>
                  </a:lnTo>
                  <a:lnTo>
                    <a:pt x="162" y="261"/>
                  </a:lnTo>
                  <a:lnTo>
                    <a:pt x="164" y="261"/>
                  </a:lnTo>
                  <a:lnTo>
                    <a:pt x="165" y="261"/>
                  </a:lnTo>
                  <a:lnTo>
                    <a:pt x="176" y="267"/>
                  </a:lnTo>
                  <a:lnTo>
                    <a:pt x="180" y="267"/>
                  </a:lnTo>
                  <a:lnTo>
                    <a:pt x="180" y="266"/>
                  </a:lnTo>
                  <a:lnTo>
                    <a:pt x="178" y="266"/>
                  </a:lnTo>
                  <a:lnTo>
                    <a:pt x="180" y="266"/>
                  </a:lnTo>
                  <a:lnTo>
                    <a:pt x="181" y="266"/>
                  </a:lnTo>
                  <a:lnTo>
                    <a:pt x="183" y="269"/>
                  </a:lnTo>
                  <a:lnTo>
                    <a:pt x="184" y="271"/>
                  </a:lnTo>
                  <a:lnTo>
                    <a:pt x="187" y="274"/>
                  </a:lnTo>
                  <a:lnTo>
                    <a:pt x="189" y="275"/>
                  </a:lnTo>
                  <a:lnTo>
                    <a:pt x="192" y="275"/>
                  </a:lnTo>
                  <a:lnTo>
                    <a:pt x="194" y="275"/>
                  </a:lnTo>
                  <a:lnTo>
                    <a:pt x="195" y="277"/>
                  </a:lnTo>
                  <a:lnTo>
                    <a:pt x="197" y="283"/>
                  </a:lnTo>
                  <a:lnTo>
                    <a:pt x="199" y="285"/>
                  </a:lnTo>
                  <a:lnTo>
                    <a:pt x="199" y="288"/>
                  </a:lnTo>
                  <a:lnTo>
                    <a:pt x="200" y="288"/>
                  </a:lnTo>
                  <a:lnTo>
                    <a:pt x="202" y="290"/>
                  </a:lnTo>
                  <a:lnTo>
                    <a:pt x="202" y="291"/>
                  </a:lnTo>
                  <a:lnTo>
                    <a:pt x="200" y="296"/>
                  </a:lnTo>
                  <a:lnTo>
                    <a:pt x="199" y="299"/>
                  </a:lnTo>
                  <a:lnTo>
                    <a:pt x="189" y="307"/>
                  </a:lnTo>
                  <a:lnTo>
                    <a:pt x="183" y="312"/>
                  </a:lnTo>
                  <a:lnTo>
                    <a:pt x="172" y="315"/>
                  </a:lnTo>
                  <a:lnTo>
                    <a:pt x="162" y="316"/>
                  </a:lnTo>
                  <a:lnTo>
                    <a:pt x="159" y="316"/>
                  </a:lnTo>
                  <a:lnTo>
                    <a:pt x="151" y="316"/>
                  </a:lnTo>
                  <a:lnTo>
                    <a:pt x="148" y="315"/>
                  </a:lnTo>
                  <a:lnTo>
                    <a:pt x="143" y="313"/>
                  </a:lnTo>
                  <a:lnTo>
                    <a:pt x="139" y="312"/>
                  </a:lnTo>
                  <a:lnTo>
                    <a:pt x="135" y="312"/>
                  </a:lnTo>
                  <a:lnTo>
                    <a:pt x="129" y="312"/>
                  </a:lnTo>
                  <a:lnTo>
                    <a:pt x="117" y="308"/>
                  </a:lnTo>
                  <a:lnTo>
                    <a:pt x="115" y="308"/>
                  </a:lnTo>
                  <a:lnTo>
                    <a:pt x="107" y="304"/>
                  </a:lnTo>
                  <a:lnTo>
                    <a:pt x="104" y="305"/>
                  </a:lnTo>
                  <a:lnTo>
                    <a:pt x="102" y="305"/>
                  </a:lnTo>
                  <a:lnTo>
                    <a:pt x="101" y="304"/>
                  </a:lnTo>
                  <a:lnTo>
                    <a:pt x="101" y="304"/>
                  </a:lnTo>
                  <a:lnTo>
                    <a:pt x="102" y="302"/>
                  </a:lnTo>
                  <a:lnTo>
                    <a:pt x="98" y="301"/>
                  </a:lnTo>
                  <a:lnTo>
                    <a:pt x="94" y="301"/>
                  </a:lnTo>
                  <a:lnTo>
                    <a:pt x="91" y="301"/>
                  </a:lnTo>
                  <a:lnTo>
                    <a:pt x="90" y="299"/>
                  </a:lnTo>
                  <a:lnTo>
                    <a:pt x="88" y="299"/>
                  </a:lnTo>
                  <a:lnTo>
                    <a:pt x="88" y="299"/>
                  </a:lnTo>
                  <a:lnTo>
                    <a:pt x="83" y="297"/>
                  </a:lnTo>
                  <a:lnTo>
                    <a:pt x="80" y="296"/>
                  </a:lnTo>
                  <a:lnTo>
                    <a:pt x="79" y="294"/>
                  </a:lnTo>
                  <a:lnTo>
                    <a:pt x="79" y="293"/>
                  </a:lnTo>
                  <a:lnTo>
                    <a:pt x="80" y="293"/>
                  </a:lnTo>
                  <a:lnTo>
                    <a:pt x="72" y="290"/>
                  </a:lnTo>
                  <a:lnTo>
                    <a:pt x="65" y="290"/>
                  </a:lnTo>
                  <a:lnTo>
                    <a:pt x="66" y="291"/>
                  </a:lnTo>
                  <a:lnTo>
                    <a:pt x="69" y="291"/>
                  </a:lnTo>
                  <a:lnTo>
                    <a:pt x="71" y="293"/>
                  </a:lnTo>
                  <a:lnTo>
                    <a:pt x="74" y="294"/>
                  </a:lnTo>
                  <a:lnTo>
                    <a:pt x="72" y="296"/>
                  </a:lnTo>
                  <a:lnTo>
                    <a:pt x="76" y="297"/>
                  </a:lnTo>
                  <a:lnTo>
                    <a:pt x="79" y="301"/>
                  </a:lnTo>
                  <a:lnTo>
                    <a:pt x="79" y="301"/>
                  </a:lnTo>
                  <a:lnTo>
                    <a:pt x="80" y="301"/>
                  </a:lnTo>
                  <a:lnTo>
                    <a:pt x="83" y="302"/>
                  </a:lnTo>
                  <a:lnTo>
                    <a:pt x="83" y="304"/>
                  </a:lnTo>
                  <a:lnTo>
                    <a:pt x="83" y="304"/>
                  </a:lnTo>
                  <a:lnTo>
                    <a:pt x="83" y="305"/>
                  </a:lnTo>
                  <a:lnTo>
                    <a:pt x="87" y="307"/>
                  </a:lnTo>
                  <a:lnTo>
                    <a:pt x="88" y="307"/>
                  </a:lnTo>
                  <a:lnTo>
                    <a:pt x="90" y="307"/>
                  </a:lnTo>
                  <a:lnTo>
                    <a:pt x="90" y="308"/>
                  </a:lnTo>
                  <a:lnTo>
                    <a:pt x="88" y="310"/>
                  </a:lnTo>
                  <a:lnTo>
                    <a:pt x="87" y="310"/>
                  </a:lnTo>
                  <a:lnTo>
                    <a:pt x="87" y="310"/>
                  </a:lnTo>
                  <a:lnTo>
                    <a:pt x="90" y="310"/>
                  </a:lnTo>
                  <a:lnTo>
                    <a:pt x="98" y="313"/>
                  </a:lnTo>
                  <a:lnTo>
                    <a:pt x="101" y="315"/>
                  </a:lnTo>
                  <a:lnTo>
                    <a:pt x="106" y="319"/>
                  </a:lnTo>
                  <a:lnTo>
                    <a:pt x="107" y="321"/>
                  </a:lnTo>
                  <a:lnTo>
                    <a:pt x="107" y="323"/>
                  </a:lnTo>
                  <a:lnTo>
                    <a:pt x="107" y="324"/>
                  </a:lnTo>
                  <a:lnTo>
                    <a:pt x="106" y="324"/>
                  </a:lnTo>
                  <a:lnTo>
                    <a:pt x="106" y="326"/>
                  </a:lnTo>
                  <a:lnTo>
                    <a:pt x="104" y="331"/>
                  </a:lnTo>
                  <a:lnTo>
                    <a:pt x="102" y="331"/>
                  </a:lnTo>
                  <a:lnTo>
                    <a:pt x="101" y="332"/>
                  </a:lnTo>
                  <a:lnTo>
                    <a:pt x="102" y="335"/>
                  </a:lnTo>
                  <a:lnTo>
                    <a:pt x="106" y="338"/>
                  </a:lnTo>
                  <a:lnTo>
                    <a:pt x="107" y="342"/>
                  </a:lnTo>
                  <a:lnTo>
                    <a:pt x="107" y="345"/>
                  </a:lnTo>
                  <a:lnTo>
                    <a:pt x="107" y="346"/>
                  </a:lnTo>
                  <a:lnTo>
                    <a:pt x="109" y="348"/>
                  </a:lnTo>
                  <a:lnTo>
                    <a:pt x="109" y="348"/>
                  </a:lnTo>
                  <a:lnTo>
                    <a:pt x="107" y="349"/>
                  </a:lnTo>
                  <a:lnTo>
                    <a:pt x="107" y="353"/>
                  </a:lnTo>
                  <a:lnTo>
                    <a:pt x="110" y="356"/>
                  </a:lnTo>
                  <a:lnTo>
                    <a:pt x="113" y="357"/>
                  </a:lnTo>
                  <a:lnTo>
                    <a:pt x="117" y="357"/>
                  </a:lnTo>
                  <a:lnTo>
                    <a:pt x="120" y="356"/>
                  </a:lnTo>
                  <a:lnTo>
                    <a:pt x="121" y="357"/>
                  </a:lnTo>
                  <a:lnTo>
                    <a:pt x="126" y="360"/>
                  </a:lnTo>
                  <a:lnTo>
                    <a:pt x="129" y="365"/>
                  </a:lnTo>
                  <a:lnTo>
                    <a:pt x="129" y="365"/>
                  </a:lnTo>
                  <a:lnTo>
                    <a:pt x="134" y="367"/>
                  </a:lnTo>
                  <a:lnTo>
                    <a:pt x="139" y="367"/>
                  </a:lnTo>
                  <a:lnTo>
                    <a:pt x="143" y="370"/>
                  </a:lnTo>
                  <a:lnTo>
                    <a:pt x="145" y="370"/>
                  </a:lnTo>
                  <a:lnTo>
                    <a:pt x="148" y="368"/>
                  </a:lnTo>
                  <a:lnTo>
                    <a:pt x="153" y="367"/>
                  </a:lnTo>
                  <a:lnTo>
                    <a:pt x="154" y="365"/>
                  </a:lnTo>
                  <a:lnTo>
                    <a:pt x="154" y="364"/>
                  </a:lnTo>
                  <a:lnTo>
                    <a:pt x="153" y="360"/>
                  </a:lnTo>
                  <a:lnTo>
                    <a:pt x="153" y="357"/>
                  </a:lnTo>
                  <a:lnTo>
                    <a:pt x="151" y="357"/>
                  </a:lnTo>
                  <a:lnTo>
                    <a:pt x="150" y="356"/>
                  </a:lnTo>
                  <a:lnTo>
                    <a:pt x="145" y="357"/>
                  </a:lnTo>
                  <a:lnTo>
                    <a:pt x="143" y="356"/>
                  </a:lnTo>
                  <a:lnTo>
                    <a:pt x="142" y="356"/>
                  </a:lnTo>
                  <a:lnTo>
                    <a:pt x="139" y="354"/>
                  </a:lnTo>
                  <a:lnTo>
                    <a:pt x="135" y="349"/>
                  </a:lnTo>
                  <a:lnTo>
                    <a:pt x="134" y="348"/>
                  </a:lnTo>
                  <a:lnTo>
                    <a:pt x="132" y="346"/>
                  </a:lnTo>
                  <a:lnTo>
                    <a:pt x="132" y="346"/>
                  </a:lnTo>
                  <a:lnTo>
                    <a:pt x="132" y="343"/>
                  </a:lnTo>
                  <a:lnTo>
                    <a:pt x="134" y="343"/>
                  </a:lnTo>
                  <a:lnTo>
                    <a:pt x="135" y="342"/>
                  </a:lnTo>
                  <a:lnTo>
                    <a:pt x="137" y="338"/>
                  </a:lnTo>
                  <a:lnTo>
                    <a:pt x="139" y="337"/>
                  </a:lnTo>
                  <a:lnTo>
                    <a:pt x="140" y="337"/>
                  </a:lnTo>
                  <a:lnTo>
                    <a:pt x="146" y="340"/>
                  </a:lnTo>
                  <a:lnTo>
                    <a:pt x="153" y="345"/>
                  </a:lnTo>
                  <a:lnTo>
                    <a:pt x="154" y="345"/>
                  </a:lnTo>
                  <a:lnTo>
                    <a:pt x="156" y="345"/>
                  </a:lnTo>
                  <a:lnTo>
                    <a:pt x="159" y="345"/>
                  </a:lnTo>
                  <a:lnTo>
                    <a:pt x="159" y="346"/>
                  </a:lnTo>
                  <a:lnTo>
                    <a:pt x="161" y="346"/>
                  </a:lnTo>
                  <a:lnTo>
                    <a:pt x="162" y="346"/>
                  </a:lnTo>
                  <a:lnTo>
                    <a:pt x="169" y="348"/>
                  </a:lnTo>
                  <a:lnTo>
                    <a:pt x="176" y="353"/>
                  </a:lnTo>
                  <a:lnTo>
                    <a:pt x="178" y="353"/>
                  </a:lnTo>
                  <a:lnTo>
                    <a:pt x="180" y="349"/>
                  </a:lnTo>
                  <a:lnTo>
                    <a:pt x="180" y="349"/>
                  </a:lnTo>
                  <a:lnTo>
                    <a:pt x="183" y="348"/>
                  </a:lnTo>
                  <a:lnTo>
                    <a:pt x="184" y="346"/>
                  </a:lnTo>
                  <a:lnTo>
                    <a:pt x="187" y="348"/>
                  </a:lnTo>
                  <a:lnTo>
                    <a:pt x="189" y="348"/>
                  </a:lnTo>
                  <a:lnTo>
                    <a:pt x="187" y="345"/>
                  </a:lnTo>
                  <a:lnTo>
                    <a:pt x="186" y="342"/>
                  </a:lnTo>
                  <a:lnTo>
                    <a:pt x="184" y="340"/>
                  </a:lnTo>
                  <a:lnTo>
                    <a:pt x="181" y="335"/>
                  </a:lnTo>
                  <a:lnTo>
                    <a:pt x="180" y="334"/>
                  </a:lnTo>
                  <a:lnTo>
                    <a:pt x="178" y="332"/>
                  </a:lnTo>
                  <a:lnTo>
                    <a:pt x="178" y="329"/>
                  </a:lnTo>
                  <a:lnTo>
                    <a:pt x="180" y="327"/>
                  </a:lnTo>
                  <a:lnTo>
                    <a:pt x="187" y="324"/>
                  </a:lnTo>
                  <a:lnTo>
                    <a:pt x="189" y="323"/>
                  </a:lnTo>
                  <a:lnTo>
                    <a:pt x="192" y="319"/>
                  </a:lnTo>
                  <a:lnTo>
                    <a:pt x="194" y="318"/>
                  </a:lnTo>
                  <a:lnTo>
                    <a:pt x="197" y="318"/>
                  </a:lnTo>
                  <a:lnTo>
                    <a:pt x="203" y="315"/>
                  </a:lnTo>
                  <a:lnTo>
                    <a:pt x="208" y="312"/>
                  </a:lnTo>
                  <a:lnTo>
                    <a:pt x="213" y="307"/>
                  </a:lnTo>
                  <a:lnTo>
                    <a:pt x="214" y="305"/>
                  </a:lnTo>
                  <a:lnTo>
                    <a:pt x="216" y="305"/>
                  </a:lnTo>
                  <a:lnTo>
                    <a:pt x="217" y="307"/>
                  </a:lnTo>
                  <a:lnTo>
                    <a:pt x="219" y="308"/>
                  </a:lnTo>
                  <a:lnTo>
                    <a:pt x="222" y="308"/>
                  </a:lnTo>
                  <a:lnTo>
                    <a:pt x="225" y="308"/>
                  </a:lnTo>
                  <a:lnTo>
                    <a:pt x="228" y="308"/>
                  </a:lnTo>
                  <a:lnTo>
                    <a:pt x="233" y="310"/>
                  </a:lnTo>
                  <a:lnTo>
                    <a:pt x="235" y="312"/>
                  </a:lnTo>
                  <a:lnTo>
                    <a:pt x="235" y="312"/>
                  </a:lnTo>
                  <a:lnTo>
                    <a:pt x="233" y="315"/>
                  </a:lnTo>
                  <a:lnTo>
                    <a:pt x="233" y="315"/>
                  </a:lnTo>
                  <a:lnTo>
                    <a:pt x="235" y="315"/>
                  </a:lnTo>
                  <a:lnTo>
                    <a:pt x="236" y="315"/>
                  </a:lnTo>
                  <a:lnTo>
                    <a:pt x="238" y="315"/>
                  </a:lnTo>
                  <a:lnTo>
                    <a:pt x="240" y="316"/>
                  </a:lnTo>
                  <a:lnTo>
                    <a:pt x="240" y="316"/>
                  </a:lnTo>
                  <a:lnTo>
                    <a:pt x="241" y="318"/>
                  </a:lnTo>
                  <a:lnTo>
                    <a:pt x="241" y="316"/>
                  </a:lnTo>
                  <a:lnTo>
                    <a:pt x="243" y="315"/>
                  </a:lnTo>
                  <a:lnTo>
                    <a:pt x="241" y="313"/>
                  </a:lnTo>
                  <a:lnTo>
                    <a:pt x="243" y="308"/>
                  </a:lnTo>
                  <a:lnTo>
                    <a:pt x="244" y="307"/>
                  </a:lnTo>
                  <a:lnTo>
                    <a:pt x="247" y="302"/>
                  </a:lnTo>
                  <a:lnTo>
                    <a:pt x="246" y="299"/>
                  </a:lnTo>
                  <a:lnTo>
                    <a:pt x="246" y="296"/>
                  </a:lnTo>
                  <a:lnTo>
                    <a:pt x="246" y="294"/>
                  </a:lnTo>
                  <a:lnTo>
                    <a:pt x="244" y="291"/>
                  </a:lnTo>
                  <a:lnTo>
                    <a:pt x="241" y="290"/>
                  </a:lnTo>
                  <a:lnTo>
                    <a:pt x="238" y="290"/>
                  </a:lnTo>
                  <a:lnTo>
                    <a:pt x="236" y="288"/>
                  </a:lnTo>
                  <a:lnTo>
                    <a:pt x="236" y="286"/>
                  </a:lnTo>
                  <a:lnTo>
                    <a:pt x="238" y="283"/>
                  </a:lnTo>
                  <a:lnTo>
                    <a:pt x="241" y="277"/>
                  </a:lnTo>
                  <a:lnTo>
                    <a:pt x="243" y="269"/>
                  </a:lnTo>
                  <a:lnTo>
                    <a:pt x="243" y="267"/>
                  </a:lnTo>
                  <a:lnTo>
                    <a:pt x="243" y="266"/>
                  </a:lnTo>
                  <a:lnTo>
                    <a:pt x="243" y="266"/>
                  </a:lnTo>
                  <a:lnTo>
                    <a:pt x="243" y="263"/>
                  </a:lnTo>
                  <a:lnTo>
                    <a:pt x="243" y="261"/>
                  </a:lnTo>
                  <a:lnTo>
                    <a:pt x="232" y="255"/>
                  </a:lnTo>
                  <a:lnTo>
                    <a:pt x="230" y="253"/>
                  </a:lnTo>
                  <a:lnTo>
                    <a:pt x="230" y="253"/>
                  </a:lnTo>
                  <a:lnTo>
                    <a:pt x="232" y="252"/>
                  </a:lnTo>
                  <a:lnTo>
                    <a:pt x="232" y="252"/>
                  </a:lnTo>
                  <a:lnTo>
                    <a:pt x="241" y="256"/>
                  </a:lnTo>
                  <a:lnTo>
                    <a:pt x="243" y="256"/>
                  </a:lnTo>
                  <a:lnTo>
                    <a:pt x="255" y="255"/>
                  </a:lnTo>
                  <a:lnTo>
                    <a:pt x="262" y="256"/>
                  </a:lnTo>
                  <a:lnTo>
                    <a:pt x="268" y="258"/>
                  </a:lnTo>
                  <a:lnTo>
                    <a:pt x="271" y="263"/>
                  </a:lnTo>
                  <a:lnTo>
                    <a:pt x="274" y="266"/>
                  </a:lnTo>
                  <a:lnTo>
                    <a:pt x="279" y="271"/>
                  </a:lnTo>
                  <a:lnTo>
                    <a:pt x="279" y="274"/>
                  </a:lnTo>
                  <a:lnTo>
                    <a:pt x="274" y="274"/>
                  </a:lnTo>
                  <a:lnTo>
                    <a:pt x="271" y="274"/>
                  </a:lnTo>
                  <a:lnTo>
                    <a:pt x="262" y="275"/>
                  </a:lnTo>
                  <a:lnTo>
                    <a:pt x="260" y="277"/>
                  </a:lnTo>
                  <a:lnTo>
                    <a:pt x="254" y="282"/>
                  </a:lnTo>
                  <a:lnTo>
                    <a:pt x="252" y="283"/>
                  </a:lnTo>
                  <a:lnTo>
                    <a:pt x="254" y="285"/>
                  </a:lnTo>
                  <a:lnTo>
                    <a:pt x="257" y="286"/>
                  </a:lnTo>
                  <a:lnTo>
                    <a:pt x="262" y="290"/>
                  </a:lnTo>
                  <a:lnTo>
                    <a:pt x="265" y="294"/>
                  </a:lnTo>
                  <a:lnTo>
                    <a:pt x="266" y="297"/>
                  </a:lnTo>
                  <a:lnTo>
                    <a:pt x="268" y="297"/>
                  </a:lnTo>
                  <a:lnTo>
                    <a:pt x="269" y="297"/>
                  </a:lnTo>
                  <a:lnTo>
                    <a:pt x="273" y="297"/>
                  </a:lnTo>
                  <a:lnTo>
                    <a:pt x="276" y="299"/>
                  </a:lnTo>
                  <a:lnTo>
                    <a:pt x="276" y="299"/>
                  </a:lnTo>
                  <a:lnTo>
                    <a:pt x="277" y="299"/>
                  </a:lnTo>
                  <a:lnTo>
                    <a:pt x="279" y="299"/>
                  </a:lnTo>
                  <a:lnTo>
                    <a:pt x="290" y="296"/>
                  </a:lnTo>
                  <a:lnTo>
                    <a:pt x="293" y="294"/>
                  </a:lnTo>
                  <a:lnTo>
                    <a:pt x="293" y="293"/>
                  </a:lnTo>
                  <a:lnTo>
                    <a:pt x="295" y="288"/>
                  </a:lnTo>
                  <a:lnTo>
                    <a:pt x="295" y="285"/>
                  </a:lnTo>
                  <a:lnTo>
                    <a:pt x="296" y="283"/>
                  </a:lnTo>
                  <a:lnTo>
                    <a:pt x="296" y="282"/>
                  </a:lnTo>
                  <a:lnTo>
                    <a:pt x="296" y="280"/>
                  </a:lnTo>
                  <a:lnTo>
                    <a:pt x="301" y="279"/>
                  </a:lnTo>
                  <a:lnTo>
                    <a:pt x="307" y="277"/>
                  </a:lnTo>
                  <a:lnTo>
                    <a:pt x="309" y="277"/>
                  </a:lnTo>
                  <a:lnTo>
                    <a:pt x="310" y="275"/>
                  </a:lnTo>
                  <a:lnTo>
                    <a:pt x="309" y="274"/>
                  </a:lnTo>
                  <a:lnTo>
                    <a:pt x="307" y="272"/>
                  </a:lnTo>
                  <a:lnTo>
                    <a:pt x="309" y="272"/>
                  </a:lnTo>
                  <a:lnTo>
                    <a:pt x="310" y="272"/>
                  </a:lnTo>
                  <a:lnTo>
                    <a:pt x="312" y="274"/>
                  </a:lnTo>
                  <a:lnTo>
                    <a:pt x="314" y="272"/>
                  </a:lnTo>
                  <a:lnTo>
                    <a:pt x="326" y="267"/>
                  </a:lnTo>
                  <a:lnTo>
                    <a:pt x="329" y="264"/>
                  </a:lnTo>
                  <a:lnTo>
                    <a:pt x="333" y="264"/>
                  </a:lnTo>
                  <a:lnTo>
                    <a:pt x="337" y="261"/>
                  </a:lnTo>
                  <a:lnTo>
                    <a:pt x="339" y="261"/>
                  </a:lnTo>
                  <a:lnTo>
                    <a:pt x="342" y="260"/>
                  </a:lnTo>
                  <a:lnTo>
                    <a:pt x="345" y="260"/>
                  </a:lnTo>
                  <a:lnTo>
                    <a:pt x="350" y="258"/>
                  </a:lnTo>
                  <a:lnTo>
                    <a:pt x="355" y="256"/>
                  </a:lnTo>
                  <a:lnTo>
                    <a:pt x="356" y="256"/>
                  </a:lnTo>
                  <a:lnTo>
                    <a:pt x="358" y="256"/>
                  </a:lnTo>
                  <a:lnTo>
                    <a:pt x="359" y="258"/>
                  </a:lnTo>
                  <a:lnTo>
                    <a:pt x="359" y="260"/>
                  </a:lnTo>
                  <a:lnTo>
                    <a:pt x="358" y="260"/>
                  </a:lnTo>
                  <a:lnTo>
                    <a:pt x="359" y="261"/>
                  </a:lnTo>
                  <a:lnTo>
                    <a:pt x="359" y="261"/>
                  </a:lnTo>
                  <a:lnTo>
                    <a:pt x="361" y="261"/>
                  </a:lnTo>
                  <a:lnTo>
                    <a:pt x="363" y="260"/>
                  </a:lnTo>
                  <a:lnTo>
                    <a:pt x="366" y="258"/>
                  </a:lnTo>
                  <a:lnTo>
                    <a:pt x="366" y="258"/>
                  </a:lnTo>
                  <a:lnTo>
                    <a:pt x="364" y="256"/>
                  </a:lnTo>
                  <a:lnTo>
                    <a:pt x="364" y="255"/>
                  </a:lnTo>
                  <a:lnTo>
                    <a:pt x="361" y="255"/>
                  </a:lnTo>
                  <a:lnTo>
                    <a:pt x="361" y="255"/>
                  </a:lnTo>
                  <a:lnTo>
                    <a:pt x="366" y="252"/>
                  </a:lnTo>
                  <a:lnTo>
                    <a:pt x="375" y="247"/>
                  </a:lnTo>
                  <a:lnTo>
                    <a:pt x="381" y="244"/>
                  </a:lnTo>
                  <a:lnTo>
                    <a:pt x="388" y="244"/>
                  </a:lnTo>
                  <a:lnTo>
                    <a:pt x="391" y="244"/>
                  </a:lnTo>
                  <a:lnTo>
                    <a:pt x="389" y="245"/>
                  </a:lnTo>
                  <a:lnTo>
                    <a:pt x="383" y="245"/>
                  </a:lnTo>
                  <a:lnTo>
                    <a:pt x="381" y="247"/>
                  </a:lnTo>
                  <a:lnTo>
                    <a:pt x="381" y="247"/>
                  </a:lnTo>
                  <a:lnTo>
                    <a:pt x="383" y="247"/>
                  </a:lnTo>
                  <a:lnTo>
                    <a:pt x="385" y="249"/>
                  </a:lnTo>
                  <a:lnTo>
                    <a:pt x="383" y="249"/>
                  </a:lnTo>
                  <a:lnTo>
                    <a:pt x="383" y="249"/>
                  </a:lnTo>
                  <a:lnTo>
                    <a:pt x="381" y="252"/>
                  </a:lnTo>
                  <a:lnTo>
                    <a:pt x="381" y="253"/>
                  </a:lnTo>
                  <a:lnTo>
                    <a:pt x="383" y="256"/>
                  </a:lnTo>
                  <a:lnTo>
                    <a:pt x="383" y="258"/>
                  </a:lnTo>
                  <a:lnTo>
                    <a:pt x="381" y="260"/>
                  </a:lnTo>
                  <a:lnTo>
                    <a:pt x="380" y="260"/>
                  </a:lnTo>
                  <a:lnTo>
                    <a:pt x="378" y="260"/>
                  </a:lnTo>
                  <a:lnTo>
                    <a:pt x="375" y="261"/>
                  </a:lnTo>
                  <a:lnTo>
                    <a:pt x="374" y="261"/>
                  </a:lnTo>
                  <a:lnTo>
                    <a:pt x="374" y="263"/>
                  </a:lnTo>
                  <a:lnTo>
                    <a:pt x="375" y="263"/>
                  </a:lnTo>
                  <a:lnTo>
                    <a:pt x="377" y="263"/>
                  </a:lnTo>
                  <a:lnTo>
                    <a:pt x="383" y="264"/>
                  </a:lnTo>
                  <a:lnTo>
                    <a:pt x="385" y="264"/>
                  </a:lnTo>
                  <a:lnTo>
                    <a:pt x="386" y="263"/>
                  </a:lnTo>
                  <a:lnTo>
                    <a:pt x="388" y="263"/>
                  </a:lnTo>
                  <a:lnTo>
                    <a:pt x="389" y="263"/>
                  </a:lnTo>
                  <a:lnTo>
                    <a:pt x="391" y="263"/>
                  </a:lnTo>
                  <a:lnTo>
                    <a:pt x="392" y="263"/>
                  </a:lnTo>
                  <a:lnTo>
                    <a:pt x="394" y="264"/>
                  </a:lnTo>
                  <a:lnTo>
                    <a:pt x="397" y="264"/>
                  </a:lnTo>
                  <a:lnTo>
                    <a:pt x="397" y="260"/>
                  </a:lnTo>
                  <a:lnTo>
                    <a:pt x="400" y="258"/>
                  </a:lnTo>
                  <a:lnTo>
                    <a:pt x="405" y="255"/>
                  </a:lnTo>
                  <a:lnTo>
                    <a:pt x="408" y="255"/>
                  </a:lnTo>
                  <a:lnTo>
                    <a:pt x="411" y="253"/>
                  </a:lnTo>
                  <a:lnTo>
                    <a:pt x="415" y="253"/>
                  </a:lnTo>
                  <a:lnTo>
                    <a:pt x="418" y="253"/>
                  </a:lnTo>
                  <a:lnTo>
                    <a:pt x="422" y="253"/>
                  </a:lnTo>
                  <a:lnTo>
                    <a:pt x="427" y="255"/>
                  </a:lnTo>
                  <a:lnTo>
                    <a:pt x="430" y="255"/>
                  </a:lnTo>
                  <a:lnTo>
                    <a:pt x="433" y="253"/>
                  </a:lnTo>
                  <a:lnTo>
                    <a:pt x="445" y="247"/>
                  </a:lnTo>
                  <a:lnTo>
                    <a:pt x="446" y="249"/>
                  </a:lnTo>
                  <a:lnTo>
                    <a:pt x="448" y="247"/>
                  </a:lnTo>
                  <a:lnTo>
                    <a:pt x="456" y="244"/>
                  </a:lnTo>
                  <a:lnTo>
                    <a:pt x="457" y="244"/>
                  </a:lnTo>
                  <a:lnTo>
                    <a:pt x="457" y="245"/>
                  </a:lnTo>
                  <a:lnTo>
                    <a:pt x="459" y="247"/>
                  </a:lnTo>
                  <a:lnTo>
                    <a:pt x="460" y="249"/>
                  </a:lnTo>
                  <a:lnTo>
                    <a:pt x="462" y="250"/>
                  </a:lnTo>
                  <a:lnTo>
                    <a:pt x="460" y="252"/>
                  </a:lnTo>
                  <a:lnTo>
                    <a:pt x="460" y="252"/>
                  </a:lnTo>
                  <a:lnTo>
                    <a:pt x="459" y="253"/>
                  </a:lnTo>
                  <a:lnTo>
                    <a:pt x="459" y="258"/>
                  </a:lnTo>
                  <a:lnTo>
                    <a:pt x="462" y="260"/>
                  </a:lnTo>
                  <a:lnTo>
                    <a:pt x="465" y="261"/>
                  </a:lnTo>
                  <a:lnTo>
                    <a:pt x="467" y="261"/>
                  </a:lnTo>
                  <a:lnTo>
                    <a:pt x="468" y="260"/>
                  </a:lnTo>
                  <a:lnTo>
                    <a:pt x="470" y="260"/>
                  </a:lnTo>
                  <a:lnTo>
                    <a:pt x="470" y="260"/>
                  </a:lnTo>
                  <a:lnTo>
                    <a:pt x="470" y="258"/>
                  </a:lnTo>
                  <a:lnTo>
                    <a:pt x="470" y="256"/>
                  </a:lnTo>
                  <a:lnTo>
                    <a:pt x="470" y="255"/>
                  </a:lnTo>
                  <a:lnTo>
                    <a:pt x="470" y="252"/>
                  </a:lnTo>
                  <a:lnTo>
                    <a:pt x="473" y="252"/>
                  </a:lnTo>
                  <a:lnTo>
                    <a:pt x="478" y="252"/>
                  </a:lnTo>
                  <a:lnTo>
                    <a:pt x="481" y="250"/>
                  </a:lnTo>
                  <a:lnTo>
                    <a:pt x="482" y="247"/>
                  </a:lnTo>
                  <a:lnTo>
                    <a:pt x="484" y="244"/>
                  </a:lnTo>
                  <a:lnTo>
                    <a:pt x="484" y="241"/>
                  </a:lnTo>
                  <a:lnTo>
                    <a:pt x="481" y="241"/>
                  </a:lnTo>
                  <a:lnTo>
                    <a:pt x="476" y="233"/>
                  </a:lnTo>
                  <a:lnTo>
                    <a:pt x="473" y="230"/>
                  </a:lnTo>
                  <a:lnTo>
                    <a:pt x="474" y="228"/>
                  </a:lnTo>
                  <a:lnTo>
                    <a:pt x="479" y="227"/>
                  </a:lnTo>
                  <a:lnTo>
                    <a:pt x="482" y="223"/>
                  </a:lnTo>
                  <a:lnTo>
                    <a:pt x="484" y="223"/>
                  </a:lnTo>
                  <a:lnTo>
                    <a:pt x="486" y="222"/>
                  </a:lnTo>
                  <a:lnTo>
                    <a:pt x="497" y="225"/>
                  </a:lnTo>
                  <a:lnTo>
                    <a:pt x="509" y="225"/>
                  </a:lnTo>
                  <a:lnTo>
                    <a:pt x="520" y="227"/>
                  </a:lnTo>
                  <a:lnTo>
                    <a:pt x="531" y="231"/>
                  </a:lnTo>
                  <a:lnTo>
                    <a:pt x="538" y="233"/>
                  </a:lnTo>
                  <a:lnTo>
                    <a:pt x="542" y="236"/>
                  </a:lnTo>
                  <a:lnTo>
                    <a:pt x="542" y="238"/>
                  </a:lnTo>
                  <a:lnTo>
                    <a:pt x="544" y="238"/>
                  </a:lnTo>
                  <a:lnTo>
                    <a:pt x="549" y="239"/>
                  </a:lnTo>
                  <a:lnTo>
                    <a:pt x="552" y="239"/>
                  </a:lnTo>
                  <a:lnTo>
                    <a:pt x="553" y="241"/>
                  </a:lnTo>
                  <a:lnTo>
                    <a:pt x="555" y="242"/>
                  </a:lnTo>
                  <a:lnTo>
                    <a:pt x="560" y="244"/>
                  </a:lnTo>
                  <a:lnTo>
                    <a:pt x="563" y="245"/>
                  </a:lnTo>
                  <a:lnTo>
                    <a:pt x="564" y="245"/>
                  </a:lnTo>
                  <a:lnTo>
                    <a:pt x="569" y="247"/>
                  </a:lnTo>
                  <a:lnTo>
                    <a:pt x="572" y="247"/>
                  </a:lnTo>
                  <a:lnTo>
                    <a:pt x="574" y="250"/>
                  </a:lnTo>
                  <a:lnTo>
                    <a:pt x="582" y="255"/>
                  </a:lnTo>
                  <a:lnTo>
                    <a:pt x="583" y="256"/>
                  </a:lnTo>
                  <a:lnTo>
                    <a:pt x="590" y="260"/>
                  </a:lnTo>
                  <a:lnTo>
                    <a:pt x="593" y="261"/>
                  </a:lnTo>
                  <a:lnTo>
                    <a:pt x="594" y="261"/>
                  </a:lnTo>
                  <a:lnTo>
                    <a:pt x="599" y="255"/>
                  </a:lnTo>
                  <a:lnTo>
                    <a:pt x="602" y="249"/>
                  </a:lnTo>
                  <a:lnTo>
                    <a:pt x="604" y="245"/>
                  </a:lnTo>
                  <a:lnTo>
                    <a:pt x="601" y="245"/>
                  </a:lnTo>
                  <a:lnTo>
                    <a:pt x="597" y="247"/>
                  </a:lnTo>
                  <a:lnTo>
                    <a:pt x="596" y="245"/>
                  </a:lnTo>
                  <a:lnTo>
                    <a:pt x="594" y="245"/>
                  </a:lnTo>
                  <a:lnTo>
                    <a:pt x="591" y="242"/>
                  </a:lnTo>
                  <a:lnTo>
                    <a:pt x="588" y="238"/>
                  </a:lnTo>
                  <a:lnTo>
                    <a:pt x="588" y="233"/>
                  </a:lnTo>
                  <a:lnTo>
                    <a:pt x="586" y="233"/>
                  </a:lnTo>
                  <a:lnTo>
                    <a:pt x="583" y="231"/>
                  </a:lnTo>
                  <a:lnTo>
                    <a:pt x="582" y="230"/>
                  </a:lnTo>
                  <a:lnTo>
                    <a:pt x="574" y="227"/>
                  </a:lnTo>
                  <a:lnTo>
                    <a:pt x="572" y="228"/>
                  </a:lnTo>
                  <a:lnTo>
                    <a:pt x="571" y="230"/>
                  </a:lnTo>
                  <a:lnTo>
                    <a:pt x="571" y="230"/>
                  </a:lnTo>
                  <a:lnTo>
                    <a:pt x="571" y="228"/>
                  </a:lnTo>
                  <a:lnTo>
                    <a:pt x="569" y="228"/>
                  </a:lnTo>
                  <a:lnTo>
                    <a:pt x="569" y="225"/>
                  </a:lnTo>
                  <a:lnTo>
                    <a:pt x="569" y="223"/>
                  </a:lnTo>
                  <a:lnTo>
                    <a:pt x="571" y="219"/>
                  </a:lnTo>
                  <a:lnTo>
                    <a:pt x="574" y="219"/>
                  </a:lnTo>
                  <a:lnTo>
                    <a:pt x="574" y="219"/>
                  </a:lnTo>
                  <a:lnTo>
                    <a:pt x="575" y="216"/>
                  </a:lnTo>
                  <a:lnTo>
                    <a:pt x="575" y="214"/>
                  </a:lnTo>
                  <a:lnTo>
                    <a:pt x="574" y="212"/>
                  </a:lnTo>
                  <a:lnTo>
                    <a:pt x="574" y="211"/>
                  </a:lnTo>
                  <a:lnTo>
                    <a:pt x="575" y="206"/>
                  </a:lnTo>
                  <a:lnTo>
                    <a:pt x="577" y="200"/>
                  </a:lnTo>
                  <a:lnTo>
                    <a:pt x="575" y="198"/>
                  </a:lnTo>
                  <a:lnTo>
                    <a:pt x="574" y="197"/>
                  </a:lnTo>
                  <a:lnTo>
                    <a:pt x="569" y="198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9" y="193"/>
                  </a:lnTo>
                  <a:lnTo>
                    <a:pt x="571" y="190"/>
                  </a:lnTo>
                  <a:lnTo>
                    <a:pt x="568" y="192"/>
                  </a:lnTo>
                  <a:lnTo>
                    <a:pt x="568" y="190"/>
                  </a:lnTo>
                  <a:lnTo>
                    <a:pt x="569" y="189"/>
                  </a:lnTo>
                  <a:lnTo>
                    <a:pt x="571" y="186"/>
                  </a:lnTo>
                  <a:lnTo>
                    <a:pt x="577" y="184"/>
                  </a:lnTo>
                  <a:lnTo>
                    <a:pt x="580" y="181"/>
                  </a:lnTo>
                  <a:lnTo>
                    <a:pt x="586" y="178"/>
                  </a:lnTo>
                  <a:lnTo>
                    <a:pt x="591" y="175"/>
                  </a:lnTo>
                  <a:lnTo>
                    <a:pt x="593" y="170"/>
                  </a:lnTo>
                  <a:lnTo>
                    <a:pt x="596" y="165"/>
                  </a:lnTo>
                  <a:lnTo>
                    <a:pt x="599" y="156"/>
                  </a:lnTo>
                  <a:lnTo>
                    <a:pt x="602" y="148"/>
                  </a:lnTo>
                  <a:lnTo>
                    <a:pt x="607" y="140"/>
                  </a:lnTo>
                  <a:lnTo>
                    <a:pt x="610" y="138"/>
                  </a:lnTo>
                  <a:lnTo>
                    <a:pt x="612" y="138"/>
                  </a:lnTo>
                  <a:lnTo>
                    <a:pt x="612" y="140"/>
                  </a:lnTo>
                  <a:lnTo>
                    <a:pt x="610" y="140"/>
                  </a:lnTo>
                  <a:lnTo>
                    <a:pt x="610" y="141"/>
                  </a:lnTo>
                  <a:lnTo>
                    <a:pt x="612" y="141"/>
                  </a:lnTo>
                  <a:lnTo>
                    <a:pt x="613" y="141"/>
                  </a:lnTo>
                  <a:lnTo>
                    <a:pt x="618" y="141"/>
                  </a:lnTo>
                  <a:lnTo>
                    <a:pt x="626" y="141"/>
                  </a:lnTo>
                  <a:lnTo>
                    <a:pt x="637" y="141"/>
                  </a:lnTo>
                  <a:lnTo>
                    <a:pt x="638" y="141"/>
                  </a:lnTo>
                  <a:lnTo>
                    <a:pt x="643" y="143"/>
                  </a:lnTo>
                  <a:lnTo>
                    <a:pt x="646" y="143"/>
                  </a:lnTo>
                  <a:lnTo>
                    <a:pt x="651" y="145"/>
                  </a:lnTo>
                  <a:lnTo>
                    <a:pt x="654" y="146"/>
                  </a:lnTo>
                  <a:lnTo>
                    <a:pt x="656" y="146"/>
                  </a:lnTo>
                  <a:lnTo>
                    <a:pt x="656" y="152"/>
                  </a:lnTo>
                  <a:lnTo>
                    <a:pt x="656" y="157"/>
                  </a:lnTo>
                  <a:lnTo>
                    <a:pt x="654" y="164"/>
                  </a:lnTo>
                  <a:lnTo>
                    <a:pt x="653" y="165"/>
                  </a:lnTo>
                  <a:lnTo>
                    <a:pt x="650" y="170"/>
                  </a:lnTo>
                  <a:lnTo>
                    <a:pt x="648" y="175"/>
                  </a:lnTo>
                  <a:lnTo>
                    <a:pt x="646" y="176"/>
                  </a:lnTo>
                  <a:lnTo>
                    <a:pt x="643" y="178"/>
                  </a:lnTo>
                  <a:lnTo>
                    <a:pt x="643" y="179"/>
                  </a:lnTo>
                  <a:lnTo>
                    <a:pt x="643" y="181"/>
                  </a:lnTo>
                  <a:lnTo>
                    <a:pt x="646" y="184"/>
                  </a:lnTo>
                  <a:lnTo>
                    <a:pt x="653" y="189"/>
                  </a:lnTo>
                  <a:lnTo>
                    <a:pt x="654" y="193"/>
                  </a:lnTo>
                  <a:lnTo>
                    <a:pt x="656" y="197"/>
                  </a:lnTo>
                  <a:lnTo>
                    <a:pt x="654" y="206"/>
                  </a:lnTo>
                  <a:lnTo>
                    <a:pt x="654" y="208"/>
                  </a:lnTo>
                  <a:lnTo>
                    <a:pt x="653" y="209"/>
                  </a:lnTo>
                  <a:lnTo>
                    <a:pt x="651" y="211"/>
                  </a:lnTo>
                  <a:lnTo>
                    <a:pt x="653" y="214"/>
                  </a:lnTo>
                  <a:lnTo>
                    <a:pt x="653" y="223"/>
                  </a:lnTo>
                  <a:lnTo>
                    <a:pt x="654" y="231"/>
                  </a:lnTo>
                  <a:lnTo>
                    <a:pt x="653" y="234"/>
                  </a:lnTo>
                  <a:lnTo>
                    <a:pt x="653" y="241"/>
                  </a:lnTo>
                  <a:lnTo>
                    <a:pt x="653" y="242"/>
                  </a:lnTo>
                  <a:lnTo>
                    <a:pt x="653" y="245"/>
                  </a:lnTo>
                  <a:lnTo>
                    <a:pt x="654" y="247"/>
                  </a:lnTo>
                  <a:lnTo>
                    <a:pt x="656" y="249"/>
                  </a:lnTo>
                  <a:lnTo>
                    <a:pt x="662" y="252"/>
                  </a:lnTo>
                  <a:lnTo>
                    <a:pt x="667" y="255"/>
                  </a:lnTo>
                  <a:lnTo>
                    <a:pt x="667" y="256"/>
                  </a:lnTo>
                  <a:lnTo>
                    <a:pt x="667" y="258"/>
                  </a:lnTo>
                  <a:lnTo>
                    <a:pt x="665" y="258"/>
                  </a:lnTo>
                  <a:lnTo>
                    <a:pt x="662" y="263"/>
                  </a:lnTo>
                  <a:lnTo>
                    <a:pt x="661" y="264"/>
                  </a:lnTo>
                  <a:lnTo>
                    <a:pt x="661" y="267"/>
                  </a:lnTo>
                  <a:lnTo>
                    <a:pt x="662" y="271"/>
                  </a:lnTo>
                  <a:lnTo>
                    <a:pt x="661" y="272"/>
                  </a:lnTo>
                  <a:lnTo>
                    <a:pt x="661" y="275"/>
                  </a:lnTo>
                  <a:lnTo>
                    <a:pt x="659" y="277"/>
                  </a:lnTo>
                  <a:lnTo>
                    <a:pt x="653" y="280"/>
                  </a:lnTo>
                  <a:lnTo>
                    <a:pt x="642" y="294"/>
                  </a:lnTo>
                  <a:lnTo>
                    <a:pt x="640" y="296"/>
                  </a:lnTo>
                  <a:lnTo>
                    <a:pt x="635" y="294"/>
                  </a:lnTo>
                  <a:lnTo>
                    <a:pt x="637" y="297"/>
                  </a:lnTo>
                  <a:lnTo>
                    <a:pt x="638" y="301"/>
                  </a:lnTo>
                  <a:lnTo>
                    <a:pt x="638" y="302"/>
                  </a:lnTo>
                  <a:lnTo>
                    <a:pt x="635" y="302"/>
                  </a:lnTo>
                  <a:lnTo>
                    <a:pt x="631" y="304"/>
                  </a:lnTo>
                  <a:lnTo>
                    <a:pt x="629" y="305"/>
                  </a:lnTo>
                  <a:lnTo>
                    <a:pt x="626" y="305"/>
                  </a:lnTo>
                  <a:lnTo>
                    <a:pt x="624" y="305"/>
                  </a:lnTo>
                  <a:lnTo>
                    <a:pt x="621" y="304"/>
                  </a:lnTo>
                  <a:lnTo>
                    <a:pt x="621" y="302"/>
                  </a:lnTo>
                  <a:lnTo>
                    <a:pt x="623" y="302"/>
                  </a:lnTo>
                  <a:lnTo>
                    <a:pt x="624" y="301"/>
                  </a:lnTo>
                  <a:lnTo>
                    <a:pt x="626" y="301"/>
                  </a:lnTo>
                  <a:lnTo>
                    <a:pt x="624" y="301"/>
                  </a:lnTo>
                  <a:lnTo>
                    <a:pt x="624" y="301"/>
                  </a:lnTo>
                  <a:lnTo>
                    <a:pt x="623" y="302"/>
                  </a:lnTo>
                  <a:lnTo>
                    <a:pt x="620" y="302"/>
                  </a:lnTo>
                  <a:lnTo>
                    <a:pt x="616" y="301"/>
                  </a:lnTo>
                  <a:lnTo>
                    <a:pt x="615" y="297"/>
                  </a:lnTo>
                  <a:lnTo>
                    <a:pt x="613" y="297"/>
                  </a:lnTo>
                  <a:lnTo>
                    <a:pt x="612" y="299"/>
                  </a:lnTo>
                  <a:lnTo>
                    <a:pt x="604" y="297"/>
                  </a:lnTo>
                  <a:lnTo>
                    <a:pt x="602" y="299"/>
                  </a:lnTo>
                  <a:lnTo>
                    <a:pt x="601" y="299"/>
                  </a:lnTo>
                  <a:lnTo>
                    <a:pt x="602" y="299"/>
                  </a:lnTo>
                  <a:lnTo>
                    <a:pt x="602" y="301"/>
                  </a:lnTo>
                  <a:lnTo>
                    <a:pt x="604" y="302"/>
                  </a:lnTo>
                  <a:lnTo>
                    <a:pt x="604" y="304"/>
                  </a:lnTo>
                  <a:lnTo>
                    <a:pt x="607" y="305"/>
                  </a:lnTo>
                  <a:lnTo>
                    <a:pt x="612" y="307"/>
                  </a:lnTo>
                  <a:lnTo>
                    <a:pt x="615" y="308"/>
                  </a:lnTo>
                  <a:lnTo>
                    <a:pt x="621" y="310"/>
                  </a:lnTo>
                  <a:lnTo>
                    <a:pt x="632" y="310"/>
                  </a:lnTo>
                  <a:lnTo>
                    <a:pt x="635" y="310"/>
                  </a:lnTo>
                  <a:lnTo>
                    <a:pt x="638" y="310"/>
                  </a:lnTo>
                  <a:lnTo>
                    <a:pt x="643" y="312"/>
                  </a:lnTo>
                  <a:lnTo>
                    <a:pt x="645" y="312"/>
                  </a:lnTo>
                  <a:lnTo>
                    <a:pt x="650" y="310"/>
                  </a:lnTo>
                  <a:lnTo>
                    <a:pt x="650" y="305"/>
                  </a:lnTo>
                  <a:lnTo>
                    <a:pt x="651" y="305"/>
                  </a:lnTo>
                  <a:lnTo>
                    <a:pt x="664" y="299"/>
                  </a:lnTo>
                  <a:lnTo>
                    <a:pt x="667" y="297"/>
                  </a:lnTo>
                  <a:lnTo>
                    <a:pt x="670" y="294"/>
                  </a:lnTo>
                  <a:lnTo>
                    <a:pt x="672" y="293"/>
                  </a:lnTo>
                  <a:lnTo>
                    <a:pt x="673" y="286"/>
                  </a:lnTo>
                  <a:lnTo>
                    <a:pt x="675" y="283"/>
                  </a:lnTo>
                  <a:lnTo>
                    <a:pt x="683" y="277"/>
                  </a:lnTo>
                  <a:lnTo>
                    <a:pt x="684" y="275"/>
                  </a:lnTo>
                  <a:lnTo>
                    <a:pt x="684" y="272"/>
                  </a:lnTo>
                  <a:lnTo>
                    <a:pt x="684" y="269"/>
                  </a:lnTo>
                  <a:lnTo>
                    <a:pt x="684" y="267"/>
                  </a:lnTo>
                  <a:lnTo>
                    <a:pt x="683" y="264"/>
                  </a:lnTo>
                  <a:lnTo>
                    <a:pt x="681" y="261"/>
                  </a:lnTo>
                  <a:lnTo>
                    <a:pt x="679" y="260"/>
                  </a:lnTo>
                  <a:lnTo>
                    <a:pt x="681" y="253"/>
                  </a:lnTo>
                  <a:lnTo>
                    <a:pt x="683" y="250"/>
                  </a:lnTo>
                  <a:lnTo>
                    <a:pt x="691" y="247"/>
                  </a:lnTo>
                  <a:lnTo>
                    <a:pt x="697" y="247"/>
                  </a:lnTo>
                  <a:lnTo>
                    <a:pt x="705" y="245"/>
                  </a:lnTo>
                  <a:lnTo>
                    <a:pt x="706" y="244"/>
                  </a:lnTo>
                  <a:lnTo>
                    <a:pt x="709" y="245"/>
                  </a:lnTo>
                  <a:lnTo>
                    <a:pt x="711" y="247"/>
                  </a:lnTo>
                  <a:lnTo>
                    <a:pt x="713" y="250"/>
                  </a:lnTo>
                  <a:lnTo>
                    <a:pt x="719" y="255"/>
                  </a:lnTo>
                  <a:lnTo>
                    <a:pt x="720" y="258"/>
                  </a:lnTo>
                  <a:lnTo>
                    <a:pt x="720" y="261"/>
                  </a:lnTo>
                  <a:lnTo>
                    <a:pt x="720" y="271"/>
                  </a:lnTo>
                  <a:lnTo>
                    <a:pt x="719" y="275"/>
                  </a:lnTo>
                  <a:lnTo>
                    <a:pt x="722" y="275"/>
                  </a:lnTo>
                  <a:lnTo>
                    <a:pt x="722" y="277"/>
                  </a:lnTo>
                  <a:lnTo>
                    <a:pt x="725" y="279"/>
                  </a:lnTo>
                  <a:lnTo>
                    <a:pt x="727" y="280"/>
                  </a:lnTo>
                  <a:lnTo>
                    <a:pt x="728" y="280"/>
                  </a:lnTo>
                  <a:lnTo>
                    <a:pt x="732" y="280"/>
                  </a:lnTo>
                  <a:lnTo>
                    <a:pt x="739" y="280"/>
                  </a:lnTo>
                  <a:lnTo>
                    <a:pt x="744" y="280"/>
                  </a:lnTo>
                  <a:lnTo>
                    <a:pt x="744" y="279"/>
                  </a:lnTo>
                  <a:lnTo>
                    <a:pt x="744" y="279"/>
                  </a:lnTo>
                  <a:lnTo>
                    <a:pt x="739" y="279"/>
                  </a:lnTo>
                  <a:lnTo>
                    <a:pt x="733" y="277"/>
                  </a:lnTo>
                  <a:lnTo>
                    <a:pt x="725" y="275"/>
                  </a:lnTo>
                  <a:lnTo>
                    <a:pt x="724" y="272"/>
                  </a:lnTo>
                  <a:lnTo>
                    <a:pt x="725" y="269"/>
                  </a:lnTo>
                  <a:lnTo>
                    <a:pt x="727" y="264"/>
                  </a:lnTo>
                  <a:lnTo>
                    <a:pt x="728" y="264"/>
                  </a:lnTo>
                  <a:lnTo>
                    <a:pt x="730" y="264"/>
                  </a:lnTo>
                  <a:lnTo>
                    <a:pt x="732" y="263"/>
                  </a:lnTo>
                  <a:lnTo>
                    <a:pt x="730" y="260"/>
                  </a:lnTo>
                  <a:lnTo>
                    <a:pt x="730" y="258"/>
                  </a:lnTo>
                  <a:lnTo>
                    <a:pt x="728" y="253"/>
                  </a:lnTo>
                  <a:lnTo>
                    <a:pt x="727" y="247"/>
                  </a:lnTo>
                  <a:lnTo>
                    <a:pt x="724" y="247"/>
                  </a:lnTo>
                  <a:lnTo>
                    <a:pt x="722" y="245"/>
                  </a:lnTo>
                  <a:lnTo>
                    <a:pt x="711" y="241"/>
                  </a:lnTo>
                  <a:lnTo>
                    <a:pt x="703" y="238"/>
                  </a:lnTo>
                  <a:lnTo>
                    <a:pt x="697" y="238"/>
                  </a:lnTo>
                  <a:lnTo>
                    <a:pt x="694" y="238"/>
                  </a:lnTo>
                  <a:lnTo>
                    <a:pt x="689" y="241"/>
                  </a:lnTo>
                  <a:lnTo>
                    <a:pt x="686" y="242"/>
                  </a:lnTo>
                  <a:lnTo>
                    <a:pt x="679" y="241"/>
                  </a:lnTo>
                  <a:lnTo>
                    <a:pt x="673" y="241"/>
                  </a:lnTo>
                  <a:lnTo>
                    <a:pt x="672" y="241"/>
                  </a:lnTo>
                  <a:lnTo>
                    <a:pt x="670" y="239"/>
                  </a:lnTo>
                  <a:lnTo>
                    <a:pt x="672" y="234"/>
                  </a:lnTo>
                  <a:lnTo>
                    <a:pt x="672" y="231"/>
                  </a:lnTo>
                  <a:lnTo>
                    <a:pt x="668" y="228"/>
                  </a:lnTo>
                  <a:lnTo>
                    <a:pt x="667" y="227"/>
                  </a:lnTo>
                  <a:lnTo>
                    <a:pt x="667" y="223"/>
                  </a:lnTo>
                  <a:lnTo>
                    <a:pt x="672" y="214"/>
                  </a:lnTo>
                  <a:lnTo>
                    <a:pt x="673" y="212"/>
                  </a:lnTo>
                  <a:lnTo>
                    <a:pt x="676" y="208"/>
                  </a:lnTo>
                  <a:lnTo>
                    <a:pt x="678" y="203"/>
                  </a:lnTo>
                  <a:lnTo>
                    <a:pt x="678" y="201"/>
                  </a:lnTo>
                  <a:lnTo>
                    <a:pt x="670" y="190"/>
                  </a:lnTo>
                  <a:lnTo>
                    <a:pt x="667" y="187"/>
                  </a:lnTo>
                  <a:lnTo>
                    <a:pt x="667" y="186"/>
                  </a:lnTo>
                  <a:lnTo>
                    <a:pt x="664" y="184"/>
                  </a:lnTo>
                  <a:lnTo>
                    <a:pt x="661" y="182"/>
                  </a:lnTo>
                  <a:lnTo>
                    <a:pt x="661" y="181"/>
                  </a:lnTo>
                  <a:lnTo>
                    <a:pt x="668" y="170"/>
                  </a:lnTo>
                  <a:lnTo>
                    <a:pt x="673" y="168"/>
                  </a:lnTo>
                  <a:lnTo>
                    <a:pt x="678" y="167"/>
                  </a:lnTo>
                  <a:lnTo>
                    <a:pt x="681" y="165"/>
                  </a:lnTo>
                  <a:lnTo>
                    <a:pt x="686" y="164"/>
                  </a:lnTo>
                  <a:lnTo>
                    <a:pt x="687" y="162"/>
                  </a:lnTo>
                  <a:lnTo>
                    <a:pt x="689" y="160"/>
                  </a:lnTo>
                  <a:lnTo>
                    <a:pt x="689" y="159"/>
                  </a:lnTo>
                  <a:lnTo>
                    <a:pt x="689" y="154"/>
                  </a:lnTo>
                  <a:lnTo>
                    <a:pt x="689" y="151"/>
                  </a:lnTo>
                  <a:lnTo>
                    <a:pt x="687" y="149"/>
                  </a:lnTo>
                  <a:lnTo>
                    <a:pt x="686" y="146"/>
                  </a:lnTo>
                  <a:lnTo>
                    <a:pt x="684" y="143"/>
                  </a:lnTo>
                  <a:lnTo>
                    <a:pt x="686" y="143"/>
                  </a:lnTo>
                  <a:lnTo>
                    <a:pt x="687" y="143"/>
                  </a:lnTo>
                  <a:lnTo>
                    <a:pt x="691" y="143"/>
                  </a:lnTo>
                  <a:lnTo>
                    <a:pt x="694" y="145"/>
                  </a:lnTo>
                  <a:lnTo>
                    <a:pt x="695" y="148"/>
                  </a:lnTo>
                  <a:lnTo>
                    <a:pt x="697" y="149"/>
                  </a:lnTo>
                  <a:lnTo>
                    <a:pt x="697" y="152"/>
                  </a:lnTo>
                  <a:lnTo>
                    <a:pt x="697" y="154"/>
                  </a:lnTo>
                  <a:lnTo>
                    <a:pt x="697" y="156"/>
                  </a:lnTo>
                  <a:lnTo>
                    <a:pt x="698" y="156"/>
                  </a:lnTo>
                  <a:lnTo>
                    <a:pt x="698" y="157"/>
                  </a:lnTo>
                  <a:lnTo>
                    <a:pt x="698" y="159"/>
                  </a:lnTo>
                  <a:lnTo>
                    <a:pt x="697" y="159"/>
                  </a:lnTo>
                  <a:lnTo>
                    <a:pt x="695" y="160"/>
                  </a:lnTo>
                  <a:lnTo>
                    <a:pt x="694" y="167"/>
                  </a:lnTo>
                  <a:lnTo>
                    <a:pt x="692" y="167"/>
                  </a:lnTo>
                  <a:lnTo>
                    <a:pt x="692" y="171"/>
                  </a:lnTo>
                  <a:lnTo>
                    <a:pt x="695" y="175"/>
                  </a:lnTo>
                  <a:lnTo>
                    <a:pt x="695" y="178"/>
                  </a:lnTo>
                  <a:lnTo>
                    <a:pt x="694" y="179"/>
                  </a:lnTo>
                  <a:lnTo>
                    <a:pt x="692" y="181"/>
                  </a:lnTo>
                  <a:lnTo>
                    <a:pt x="692" y="182"/>
                  </a:lnTo>
                  <a:lnTo>
                    <a:pt x="692" y="184"/>
                  </a:lnTo>
                  <a:lnTo>
                    <a:pt x="698" y="186"/>
                  </a:lnTo>
                  <a:lnTo>
                    <a:pt x="705" y="187"/>
                  </a:lnTo>
                  <a:lnTo>
                    <a:pt x="713" y="187"/>
                  </a:lnTo>
                  <a:lnTo>
                    <a:pt x="716" y="189"/>
                  </a:lnTo>
                  <a:lnTo>
                    <a:pt x="717" y="187"/>
                  </a:lnTo>
                  <a:lnTo>
                    <a:pt x="725" y="189"/>
                  </a:lnTo>
                  <a:lnTo>
                    <a:pt x="732" y="193"/>
                  </a:lnTo>
                  <a:lnTo>
                    <a:pt x="736" y="195"/>
                  </a:lnTo>
                  <a:lnTo>
                    <a:pt x="739" y="195"/>
                  </a:lnTo>
                  <a:lnTo>
                    <a:pt x="746" y="195"/>
                  </a:lnTo>
                  <a:lnTo>
                    <a:pt x="746" y="193"/>
                  </a:lnTo>
                  <a:lnTo>
                    <a:pt x="747" y="192"/>
                  </a:lnTo>
                  <a:lnTo>
                    <a:pt x="744" y="192"/>
                  </a:lnTo>
                  <a:lnTo>
                    <a:pt x="743" y="193"/>
                  </a:lnTo>
                  <a:lnTo>
                    <a:pt x="743" y="193"/>
                  </a:lnTo>
                  <a:lnTo>
                    <a:pt x="739" y="192"/>
                  </a:lnTo>
                  <a:lnTo>
                    <a:pt x="738" y="192"/>
                  </a:lnTo>
                  <a:lnTo>
                    <a:pt x="736" y="190"/>
                  </a:lnTo>
                  <a:lnTo>
                    <a:pt x="735" y="186"/>
                  </a:lnTo>
                  <a:lnTo>
                    <a:pt x="730" y="184"/>
                  </a:lnTo>
                  <a:lnTo>
                    <a:pt x="727" y="184"/>
                  </a:lnTo>
                  <a:lnTo>
                    <a:pt x="724" y="184"/>
                  </a:lnTo>
                  <a:lnTo>
                    <a:pt x="719" y="181"/>
                  </a:lnTo>
                  <a:lnTo>
                    <a:pt x="716" y="181"/>
                  </a:lnTo>
                  <a:lnTo>
                    <a:pt x="709" y="178"/>
                  </a:lnTo>
                  <a:lnTo>
                    <a:pt x="706" y="176"/>
                  </a:lnTo>
                  <a:lnTo>
                    <a:pt x="706" y="175"/>
                  </a:lnTo>
                  <a:lnTo>
                    <a:pt x="703" y="170"/>
                  </a:lnTo>
                  <a:lnTo>
                    <a:pt x="703" y="168"/>
                  </a:lnTo>
                  <a:lnTo>
                    <a:pt x="705" y="168"/>
                  </a:lnTo>
                  <a:lnTo>
                    <a:pt x="708" y="165"/>
                  </a:lnTo>
                  <a:lnTo>
                    <a:pt x="716" y="165"/>
                  </a:lnTo>
                  <a:lnTo>
                    <a:pt x="717" y="165"/>
                  </a:lnTo>
                  <a:lnTo>
                    <a:pt x="725" y="170"/>
                  </a:lnTo>
                  <a:lnTo>
                    <a:pt x="728" y="170"/>
                  </a:lnTo>
                  <a:lnTo>
                    <a:pt x="735" y="168"/>
                  </a:lnTo>
                  <a:lnTo>
                    <a:pt x="735" y="167"/>
                  </a:lnTo>
                  <a:lnTo>
                    <a:pt x="733" y="165"/>
                  </a:lnTo>
                  <a:lnTo>
                    <a:pt x="732" y="164"/>
                  </a:lnTo>
                  <a:lnTo>
                    <a:pt x="728" y="162"/>
                  </a:lnTo>
                  <a:lnTo>
                    <a:pt x="724" y="164"/>
                  </a:lnTo>
                  <a:lnTo>
                    <a:pt x="722" y="164"/>
                  </a:lnTo>
                  <a:lnTo>
                    <a:pt x="724" y="162"/>
                  </a:lnTo>
                  <a:lnTo>
                    <a:pt x="724" y="160"/>
                  </a:lnTo>
                  <a:lnTo>
                    <a:pt x="725" y="160"/>
                  </a:lnTo>
                  <a:lnTo>
                    <a:pt x="727" y="159"/>
                  </a:lnTo>
                  <a:lnTo>
                    <a:pt x="732" y="157"/>
                  </a:lnTo>
                  <a:lnTo>
                    <a:pt x="735" y="156"/>
                  </a:lnTo>
                  <a:lnTo>
                    <a:pt x="738" y="156"/>
                  </a:lnTo>
                  <a:lnTo>
                    <a:pt x="752" y="156"/>
                  </a:lnTo>
                  <a:lnTo>
                    <a:pt x="760" y="160"/>
                  </a:lnTo>
                  <a:lnTo>
                    <a:pt x="768" y="162"/>
                  </a:lnTo>
                  <a:lnTo>
                    <a:pt x="771" y="164"/>
                  </a:lnTo>
                  <a:lnTo>
                    <a:pt x="771" y="164"/>
                  </a:lnTo>
                  <a:lnTo>
                    <a:pt x="773" y="164"/>
                  </a:lnTo>
                  <a:lnTo>
                    <a:pt x="773" y="167"/>
                  </a:lnTo>
                  <a:lnTo>
                    <a:pt x="782" y="173"/>
                  </a:lnTo>
                  <a:lnTo>
                    <a:pt x="784" y="173"/>
                  </a:lnTo>
                  <a:lnTo>
                    <a:pt x="790" y="173"/>
                  </a:lnTo>
                  <a:lnTo>
                    <a:pt x="798" y="173"/>
                  </a:lnTo>
                  <a:lnTo>
                    <a:pt x="799" y="171"/>
                  </a:lnTo>
                  <a:lnTo>
                    <a:pt x="804" y="173"/>
                  </a:lnTo>
                  <a:lnTo>
                    <a:pt x="806" y="173"/>
                  </a:lnTo>
                  <a:lnTo>
                    <a:pt x="807" y="175"/>
                  </a:lnTo>
                  <a:lnTo>
                    <a:pt x="806" y="176"/>
                  </a:lnTo>
                  <a:lnTo>
                    <a:pt x="806" y="178"/>
                  </a:lnTo>
                  <a:lnTo>
                    <a:pt x="802" y="181"/>
                  </a:lnTo>
                  <a:lnTo>
                    <a:pt x="802" y="181"/>
                  </a:lnTo>
                  <a:lnTo>
                    <a:pt x="796" y="184"/>
                  </a:lnTo>
                  <a:lnTo>
                    <a:pt x="795" y="186"/>
                  </a:lnTo>
                  <a:lnTo>
                    <a:pt x="793" y="190"/>
                  </a:lnTo>
                  <a:lnTo>
                    <a:pt x="793" y="190"/>
                  </a:lnTo>
                  <a:lnTo>
                    <a:pt x="793" y="192"/>
                  </a:lnTo>
                  <a:lnTo>
                    <a:pt x="793" y="195"/>
                  </a:lnTo>
                  <a:lnTo>
                    <a:pt x="795" y="198"/>
                  </a:lnTo>
                  <a:lnTo>
                    <a:pt x="793" y="200"/>
                  </a:lnTo>
                  <a:lnTo>
                    <a:pt x="791" y="203"/>
                  </a:lnTo>
                  <a:lnTo>
                    <a:pt x="791" y="206"/>
                  </a:lnTo>
                  <a:lnTo>
                    <a:pt x="793" y="208"/>
                  </a:lnTo>
                  <a:lnTo>
                    <a:pt x="793" y="208"/>
                  </a:lnTo>
                  <a:lnTo>
                    <a:pt x="793" y="206"/>
                  </a:lnTo>
                  <a:lnTo>
                    <a:pt x="793" y="204"/>
                  </a:lnTo>
                  <a:lnTo>
                    <a:pt x="796" y="201"/>
                  </a:lnTo>
                  <a:lnTo>
                    <a:pt x="798" y="195"/>
                  </a:lnTo>
                  <a:lnTo>
                    <a:pt x="799" y="193"/>
                  </a:lnTo>
                  <a:lnTo>
                    <a:pt x="802" y="193"/>
                  </a:lnTo>
                  <a:lnTo>
                    <a:pt x="804" y="195"/>
                  </a:lnTo>
                  <a:lnTo>
                    <a:pt x="804" y="197"/>
                  </a:lnTo>
                  <a:lnTo>
                    <a:pt x="804" y="201"/>
                  </a:lnTo>
                  <a:lnTo>
                    <a:pt x="804" y="203"/>
                  </a:lnTo>
                  <a:lnTo>
                    <a:pt x="802" y="208"/>
                  </a:lnTo>
                  <a:lnTo>
                    <a:pt x="799" y="211"/>
                  </a:lnTo>
                  <a:lnTo>
                    <a:pt x="799" y="212"/>
                  </a:lnTo>
                  <a:lnTo>
                    <a:pt x="801" y="214"/>
                  </a:lnTo>
                  <a:lnTo>
                    <a:pt x="801" y="216"/>
                  </a:lnTo>
                  <a:lnTo>
                    <a:pt x="802" y="217"/>
                  </a:lnTo>
                  <a:lnTo>
                    <a:pt x="804" y="216"/>
                  </a:lnTo>
                  <a:lnTo>
                    <a:pt x="806" y="216"/>
                  </a:lnTo>
                  <a:lnTo>
                    <a:pt x="806" y="214"/>
                  </a:lnTo>
                  <a:lnTo>
                    <a:pt x="806" y="212"/>
                  </a:lnTo>
                  <a:lnTo>
                    <a:pt x="804" y="211"/>
                  </a:lnTo>
                  <a:lnTo>
                    <a:pt x="807" y="211"/>
                  </a:lnTo>
                  <a:lnTo>
                    <a:pt x="810" y="209"/>
                  </a:lnTo>
                  <a:lnTo>
                    <a:pt x="814" y="208"/>
                  </a:lnTo>
                  <a:lnTo>
                    <a:pt x="814" y="206"/>
                  </a:lnTo>
                  <a:lnTo>
                    <a:pt x="814" y="204"/>
                  </a:lnTo>
                  <a:lnTo>
                    <a:pt x="814" y="201"/>
                  </a:lnTo>
                  <a:lnTo>
                    <a:pt x="812" y="198"/>
                  </a:lnTo>
                  <a:lnTo>
                    <a:pt x="809" y="193"/>
                  </a:lnTo>
                  <a:lnTo>
                    <a:pt x="806" y="190"/>
                  </a:lnTo>
                  <a:lnTo>
                    <a:pt x="807" y="186"/>
                  </a:lnTo>
                  <a:lnTo>
                    <a:pt x="810" y="181"/>
                  </a:lnTo>
                  <a:lnTo>
                    <a:pt x="812" y="179"/>
                  </a:lnTo>
                  <a:lnTo>
                    <a:pt x="812" y="178"/>
                  </a:lnTo>
                  <a:lnTo>
                    <a:pt x="812" y="176"/>
                  </a:lnTo>
                  <a:lnTo>
                    <a:pt x="812" y="175"/>
                  </a:lnTo>
                  <a:lnTo>
                    <a:pt x="812" y="175"/>
                  </a:lnTo>
                  <a:lnTo>
                    <a:pt x="809" y="170"/>
                  </a:lnTo>
                  <a:lnTo>
                    <a:pt x="807" y="170"/>
                  </a:lnTo>
                  <a:lnTo>
                    <a:pt x="799" y="168"/>
                  </a:lnTo>
                  <a:lnTo>
                    <a:pt x="798" y="168"/>
                  </a:lnTo>
                  <a:lnTo>
                    <a:pt x="793" y="164"/>
                  </a:lnTo>
                  <a:lnTo>
                    <a:pt x="793" y="164"/>
                  </a:lnTo>
                  <a:lnTo>
                    <a:pt x="791" y="160"/>
                  </a:lnTo>
                  <a:lnTo>
                    <a:pt x="791" y="159"/>
                  </a:lnTo>
                  <a:lnTo>
                    <a:pt x="790" y="159"/>
                  </a:lnTo>
                  <a:lnTo>
                    <a:pt x="787" y="157"/>
                  </a:lnTo>
                  <a:lnTo>
                    <a:pt x="784" y="156"/>
                  </a:lnTo>
                  <a:lnTo>
                    <a:pt x="779" y="156"/>
                  </a:lnTo>
                  <a:lnTo>
                    <a:pt x="776" y="156"/>
                  </a:lnTo>
                  <a:lnTo>
                    <a:pt x="773" y="152"/>
                  </a:lnTo>
                  <a:lnTo>
                    <a:pt x="773" y="151"/>
                  </a:lnTo>
                  <a:lnTo>
                    <a:pt x="771" y="148"/>
                  </a:lnTo>
                  <a:lnTo>
                    <a:pt x="769" y="146"/>
                  </a:lnTo>
                  <a:lnTo>
                    <a:pt x="769" y="145"/>
                  </a:lnTo>
                  <a:lnTo>
                    <a:pt x="771" y="143"/>
                  </a:lnTo>
                  <a:lnTo>
                    <a:pt x="773" y="140"/>
                  </a:lnTo>
                  <a:lnTo>
                    <a:pt x="771" y="138"/>
                  </a:lnTo>
                  <a:lnTo>
                    <a:pt x="769" y="137"/>
                  </a:lnTo>
                  <a:lnTo>
                    <a:pt x="768" y="137"/>
                  </a:lnTo>
                  <a:lnTo>
                    <a:pt x="766" y="134"/>
                  </a:lnTo>
                  <a:lnTo>
                    <a:pt x="766" y="132"/>
                  </a:lnTo>
                  <a:lnTo>
                    <a:pt x="766" y="130"/>
                  </a:lnTo>
                  <a:lnTo>
                    <a:pt x="766" y="129"/>
                  </a:lnTo>
                  <a:lnTo>
                    <a:pt x="766" y="127"/>
                  </a:lnTo>
                  <a:lnTo>
                    <a:pt x="769" y="126"/>
                  </a:lnTo>
                  <a:lnTo>
                    <a:pt x="768" y="124"/>
                  </a:lnTo>
                  <a:lnTo>
                    <a:pt x="769" y="123"/>
                  </a:lnTo>
                  <a:lnTo>
                    <a:pt x="782" y="121"/>
                  </a:lnTo>
                  <a:lnTo>
                    <a:pt x="787" y="119"/>
                  </a:lnTo>
                  <a:lnTo>
                    <a:pt x="812" y="119"/>
                  </a:lnTo>
                  <a:lnTo>
                    <a:pt x="814" y="119"/>
                  </a:lnTo>
                  <a:lnTo>
                    <a:pt x="825" y="118"/>
                  </a:lnTo>
                  <a:lnTo>
                    <a:pt x="829" y="118"/>
                  </a:lnTo>
                  <a:lnTo>
                    <a:pt x="834" y="118"/>
                  </a:lnTo>
                  <a:lnTo>
                    <a:pt x="836" y="118"/>
                  </a:lnTo>
                  <a:lnTo>
                    <a:pt x="839" y="118"/>
                  </a:lnTo>
                  <a:lnTo>
                    <a:pt x="842" y="116"/>
                  </a:lnTo>
                  <a:lnTo>
                    <a:pt x="847" y="115"/>
                  </a:lnTo>
                  <a:lnTo>
                    <a:pt x="856" y="113"/>
                  </a:lnTo>
                  <a:lnTo>
                    <a:pt x="859" y="113"/>
                  </a:lnTo>
                  <a:lnTo>
                    <a:pt x="861" y="115"/>
                  </a:lnTo>
                  <a:lnTo>
                    <a:pt x="862" y="115"/>
                  </a:lnTo>
                  <a:lnTo>
                    <a:pt x="858" y="118"/>
                  </a:lnTo>
                  <a:lnTo>
                    <a:pt x="853" y="121"/>
                  </a:lnTo>
                  <a:lnTo>
                    <a:pt x="848" y="123"/>
                  </a:lnTo>
                  <a:lnTo>
                    <a:pt x="845" y="124"/>
                  </a:lnTo>
                  <a:lnTo>
                    <a:pt x="843" y="126"/>
                  </a:lnTo>
                  <a:lnTo>
                    <a:pt x="843" y="126"/>
                  </a:lnTo>
                  <a:lnTo>
                    <a:pt x="843" y="129"/>
                  </a:lnTo>
                  <a:lnTo>
                    <a:pt x="845" y="129"/>
                  </a:lnTo>
                  <a:lnTo>
                    <a:pt x="848" y="130"/>
                  </a:lnTo>
                  <a:lnTo>
                    <a:pt x="851" y="134"/>
                  </a:lnTo>
                  <a:lnTo>
                    <a:pt x="855" y="135"/>
                  </a:lnTo>
                  <a:lnTo>
                    <a:pt x="856" y="135"/>
                  </a:lnTo>
                  <a:lnTo>
                    <a:pt x="858" y="135"/>
                  </a:lnTo>
                  <a:lnTo>
                    <a:pt x="848" y="130"/>
                  </a:lnTo>
                  <a:lnTo>
                    <a:pt x="847" y="129"/>
                  </a:lnTo>
                  <a:lnTo>
                    <a:pt x="845" y="127"/>
                  </a:lnTo>
                  <a:lnTo>
                    <a:pt x="847" y="126"/>
                  </a:lnTo>
                  <a:lnTo>
                    <a:pt x="847" y="124"/>
                  </a:lnTo>
                  <a:lnTo>
                    <a:pt x="848" y="124"/>
                  </a:lnTo>
                  <a:lnTo>
                    <a:pt x="850" y="124"/>
                  </a:lnTo>
                  <a:lnTo>
                    <a:pt x="853" y="123"/>
                  </a:lnTo>
                  <a:lnTo>
                    <a:pt x="862" y="121"/>
                  </a:lnTo>
                  <a:lnTo>
                    <a:pt x="866" y="119"/>
                  </a:lnTo>
                  <a:lnTo>
                    <a:pt x="867" y="118"/>
                  </a:lnTo>
                  <a:lnTo>
                    <a:pt x="870" y="116"/>
                  </a:lnTo>
                  <a:lnTo>
                    <a:pt x="869" y="115"/>
                  </a:lnTo>
                  <a:lnTo>
                    <a:pt x="866" y="115"/>
                  </a:lnTo>
                  <a:lnTo>
                    <a:pt x="864" y="113"/>
                  </a:lnTo>
                  <a:lnTo>
                    <a:pt x="858" y="105"/>
                  </a:lnTo>
                  <a:lnTo>
                    <a:pt x="855" y="104"/>
                  </a:lnTo>
                  <a:lnTo>
                    <a:pt x="850" y="102"/>
                  </a:lnTo>
                  <a:lnTo>
                    <a:pt x="847" y="102"/>
                  </a:lnTo>
                  <a:lnTo>
                    <a:pt x="850" y="99"/>
                  </a:lnTo>
                  <a:lnTo>
                    <a:pt x="853" y="97"/>
                  </a:lnTo>
                  <a:lnTo>
                    <a:pt x="855" y="97"/>
                  </a:lnTo>
                  <a:lnTo>
                    <a:pt x="856" y="99"/>
                  </a:lnTo>
                  <a:lnTo>
                    <a:pt x="859" y="100"/>
                  </a:lnTo>
                  <a:lnTo>
                    <a:pt x="864" y="100"/>
                  </a:lnTo>
                  <a:lnTo>
                    <a:pt x="862" y="99"/>
                  </a:lnTo>
                  <a:lnTo>
                    <a:pt x="859" y="97"/>
                  </a:lnTo>
                  <a:lnTo>
                    <a:pt x="858" y="96"/>
                  </a:lnTo>
                  <a:lnTo>
                    <a:pt x="853" y="94"/>
                  </a:lnTo>
                  <a:lnTo>
                    <a:pt x="848" y="93"/>
                  </a:lnTo>
                  <a:lnTo>
                    <a:pt x="843" y="93"/>
                  </a:lnTo>
                  <a:lnTo>
                    <a:pt x="845" y="89"/>
                  </a:lnTo>
                  <a:lnTo>
                    <a:pt x="848" y="89"/>
                  </a:lnTo>
                  <a:lnTo>
                    <a:pt x="848" y="89"/>
                  </a:lnTo>
                  <a:lnTo>
                    <a:pt x="850" y="88"/>
                  </a:lnTo>
                  <a:lnTo>
                    <a:pt x="856" y="91"/>
                  </a:lnTo>
                  <a:lnTo>
                    <a:pt x="859" y="89"/>
                  </a:lnTo>
                  <a:lnTo>
                    <a:pt x="862" y="88"/>
                  </a:lnTo>
                  <a:lnTo>
                    <a:pt x="867" y="83"/>
                  </a:lnTo>
                  <a:lnTo>
                    <a:pt x="869" y="82"/>
                  </a:lnTo>
                  <a:lnTo>
                    <a:pt x="866" y="80"/>
                  </a:lnTo>
                  <a:lnTo>
                    <a:pt x="864" y="80"/>
                  </a:lnTo>
                  <a:lnTo>
                    <a:pt x="861" y="80"/>
                  </a:lnTo>
                  <a:lnTo>
                    <a:pt x="861" y="78"/>
                  </a:lnTo>
                  <a:lnTo>
                    <a:pt x="861" y="77"/>
                  </a:lnTo>
                  <a:lnTo>
                    <a:pt x="864" y="77"/>
                  </a:lnTo>
                  <a:lnTo>
                    <a:pt x="872" y="78"/>
                  </a:lnTo>
                  <a:lnTo>
                    <a:pt x="883" y="74"/>
                  </a:lnTo>
                  <a:lnTo>
                    <a:pt x="886" y="71"/>
                  </a:lnTo>
                  <a:lnTo>
                    <a:pt x="895" y="67"/>
                  </a:lnTo>
                  <a:lnTo>
                    <a:pt x="899" y="69"/>
                  </a:lnTo>
                  <a:lnTo>
                    <a:pt x="908" y="64"/>
                  </a:lnTo>
                  <a:lnTo>
                    <a:pt x="919" y="63"/>
                  </a:lnTo>
                  <a:lnTo>
                    <a:pt x="925" y="63"/>
                  </a:lnTo>
                  <a:lnTo>
                    <a:pt x="932" y="61"/>
                  </a:lnTo>
                  <a:lnTo>
                    <a:pt x="940" y="60"/>
                  </a:lnTo>
                  <a:lnTo>
                    <a:pt x="943" y="60"/>
                  </a:lnTo>
                  <a:lnTo>
                    <a:pt x="955" y="56"/>
                  </a:lnTo>
                  <a:lnTo>
                    <a:pt x="963" y="55"/>
                  </a:lnTo>
                  <a:lnTo>
                    <a:pt x="965" y="53"/>
                  </a:lnTo>
                  <a:lnTo>
                    <a:pt x="959" y="55"/>
                  </a:lnTo>
                  <a:lnTo>
                    <a:pt x="957" y="53"/>
                  </a:lnTo>
                  <a:lnTo>
                    <a:pt x="955" y="55"/>
                  </a:lnTo>
                  <a:lnTo>
                    <a:pt x="954" y="55"/>
                  </a:lnTo>
                  <a:lnTo>
                    <a:pt x="951" y="53"/>
                  </a:lnTo>
                  <a:lnTo>
                    <a:pt x="949" y="55"/>
                  </a:lnTo>
                  <a:lnTo>
                    <a:pt x="949" y="55"/>
                  </a:lnTo>
                  <a:lnTo>
                    <a:pt x="948" y="55"/>
                  </a:lnTo>
                  <a:lnTo>
                    <a:pt x="946" y="55"/>
                  </a:lnTo>
                  <a:lnTo>
                    <a:pt x="946" y="53"/>
                  </a:lnTo>
                  <a:lnTo>
                    <a:pt x="948" y="50"/>
                  </a:lnTo>
                  <a:lnTo>
                    <a:pt x="949" y="52"/>
                  </a:lnTo>
                  <a:lnTo>
                    <a:pt x="952" y="50"/>
                  </a:lnTo>
                  <a:lnTo>
                    <a:pt x="954" y="50"/>
                  </a:lnTo>
                  <a:lnTo>
                    <a:pt x="957" y="50"/>
                  </a:lnTo>
                  <a:lnTo>
                    <a:pt x="960" y="50"/>
                  </a:lnTo>
                  <a:lnTo>
                    <a:pt x="963" y="49"/>
                  </a:lnTo>
                  <a:lnTo>
                    <a:pt x="968" y="50"/>
                  </a:lnTo>
                  <a:lnTo>
                    <a:pt x="970" y="49"/>
                  </a:lnTo>
                  <a:lnTo>
                    <a:pt x="971" y="49"/>
                  </a:lnTo>
                  <a:lnTo>
                    <a:pt x="977" y="49"/>
                  </a:lnTo>
                  <a:lnTo>
                    <a:pt x="982" y="49"/>
                  </a:lnTo>
                  <a:lnTo>
                    <a:pt x="985" y="49"/>
                  </a:lnTo>
                  <a:lnTo>
                    <a:pt x="990" y="49"/>
                  </a:lnTo>
                  <a:lnTo>
                    <a:pt x="993" y="50"/>
                  </a:lnTo>
                  <a:lnTo>
                    <a:pt x="992" y="52"/>
                  </a:lnTo>
                  <a:lnTo>
                    <a:pt x="987" y="56"/>
                  </a:lnTo>
                  <a:lnTo>
                    <a:pt x="989" y="56"/>
                  </a:lnTo>
                  <a:lnTo>
                    <a:pt x="990" y="55"/>
                  </a:lnTo>
                  <a:lnTo>
                    <a:pt x="1000" y="52"/>
                  </a:lnTo>
                  <a:lnTo>
                    <a:pt x="1000" y="53"/>
                  </a:lnTo>
                  <a:lnTo>
                    <a:pt x="1000" y="55"/>
                  </a:lnTo>
                  <a:lnTo>
                    <a:pt x="998" y="56"/>
                  </a:lnTo>
                  <a:lnTo>
                    <a:pt x="1004" y="55"/>
                  </a:lnTo>
                  <a:lnTo>
                    <a:pt x="1009" y="52"/>
                  </a:lnTo>
                  <a:lnTo>
                    <a:pt x="1011" y="52"/>
                  </a:lnTo>
                  <a:lnTo>
                    <a:pt x="1014" y="53"/>
                  </a:lnTo>
                  <a:lnTo>
                    <a:pt x="1015" y="52"/>
                  </a:lnTo>
                  <a:lnTo>
                    <a:pt x="1015" y="50"/>
                  </a:lnTo>
                  <a:lnTo>
                    <a:pt x="1018" y="50"/>
                  </a:lnTo>
                  <a:lnTo>
                    <a:pt x="1020" y="49"/>
                  </a:lnTo>
                  <a:lnTo>
                    <a:pt x="1023" y="47"/>
                  </a:lnTo>
                  <a:lnTo>
                    <a:pt x="1025" y="47"/>
                  </a:lnTo>
                  <a:lnTo>
                    <a:pt x="1030" y="45"/>
                  </a:lnTo>
                  <a:lnTo>
                    <a:pt x="1031" y="45"/>
                  </a:lnTo>
                  <a:lnTo>
                    <a:pt x="1034" y="47"/>
                  </a:lnTo>
                  <a:lnTo>
                    <a:pt x="1037" y="47"/>
                  </a:lnTo>
                  <a:lnTo>
                    <a:pt x="1044" y="49"/>
                  </a:lnTo>
                  <a:lnTo>
                    <a:pt x="1044" y="50"/>
                  </a:lnTo>
                  <a:lnTo>
                    <a:pt x="1044" y="50"/>
                  </a:lnTo>
                  <a:lnTo>
                    <a:pt x="1045" y="52"/>
                  </a:lnTo>
                  <a:lnTo>
                    <a:pt x="1045" y="53"/>
                  </a:lnTo>
                  <a:lnTo>
                    <a:pt x="1044" y="56"/>
                  </a:lnTo>
                  <a:lnTo>
                    <a:pt x="1041" y="58"/>
                  </a:lnTo>
                  <a:lnTo>
                    <a:pt x="1042" y="58"/>
                  </a:lnTo>
                  <a:lnTo>
                    <a:pt x="1044" y="58"/>
                  </a:lnTo>
                  <a:lnTo>
                    <a:pt x="1045" y="56"/>
                  </a:lnTo>
                  <a:lnTo>
                    <a:pt x="1047" y="55"/>
                  </a:lnTo>
                  <a:lnTo>
                    <a:pt x="1047" y="49"/>
                  </a:lnTo>
                  <a:lnTo>
                    <a:pt x="1044" y="45"/>
                  </a:lnTo>
                  <a:lnTo>
                    <a:pt x="1042" y="44"/>
                  </a:lnTo>
                  <a:lnTo>
                    <a:pt x="1036" y="41"/>
                  </a:lnTo>
                  <a:lnTo>
                    <a:pt x="1034" y="39"/>
                  </a:lnTo>
                  <a:lnTo>
                    <a:pt x="1033" y="37"/>
                  </a:lnTo>
                  <a:lnTo>
                    <a:pt x="1033" y="37"/>
                  </a:lnTo>
                  <a:lnTo>
                    <a:pt x="1044" y="39"/>
                  </a:lnTo>
                  <a:lnTo>
                    <a:pt x="1048" y="37"/>
                  </a:lnTo>
                  <a:lnTo>
                    <a:pt x="1055" y="37"/>
                  </a:lnTo>
                  <a:lnTo>
                    <a:pt x="1061" y="37"/>
                  </a:lnTo>
                  <a:lnTo>
                    <a:pt x="1064" y="37"/>
                  </a:lnTo>
                  <a:lnTo>
                    <a:pt x="1069" y="37"/>
                  </a:lnTo>
                  <a:lnTo>
                    <a:pt x="1072" y="39"/>
                  </a:lnTo>
                  <a:lnTo>
                    <a:pt x="1074" y="37"/>
                  </a:lnTo>
                  <a:lnTo>
                    <a:pt x="1067" y="36"/>
                  </a:lnTo>
                  <a:lnTo>
                    <a:pt x="1064" y="36"/>
                  </a:lnTo>
                  <a:lnTo>
                    <a:pt x="1063" y="36"/>
                  </a:lnTo>
                  <a:lnTo>
                    <a:pt x="1064" y="34"/>
                  </a:lnTo>
                  <a:lnTo>
                    <a:pt x="1066" y="31"/>
                  </a:lnTo>
                  <a:lnTo>
                    <a:pt x="1064" y="30"/>
                  </a:lnTo>
                  <a:lnTo>
                    <a:pt x="1063" y="28"/>
                  </a:lnTo>
                  <a:lnTo>
                    <a:pt x="1063" y="25"/>
                  </a:lnTo>
                  <a:lnTo>
                    <a:pt x="1064" y="23"/>
                  </a:lnTo>
                  <a:lnTo>
                    <a:pt x="1066" y="22"/>
                  </a:lnTo>
                  <a:lnTo>
                    <a:pt x="1067" y="19"/>
                  </a:lnTo>
                  <a:lnTo>
                    <a:pt x="1071" y="17"/>
                  </a:lnTo>
                  <a:lnTo>
                    <a:pt x="1086" y="8"/>
                  </a:lnTo>
                  <a:lnTo>
                    <a:pt x="1094" y="3"/>
                  </a:lnTo>
                  <a:lnTo>
                    <a:pt x="1097" y="3"/>
                  </a:lnTo>
                  <a:lnTo>
                    <a:pt x="1100" y="3"/>
                  </a:lnTo>
                  <a:lnTo>
                    <a:pt x="1107" y="0"/>
                  </a:lnTo>
                  <a:lnTo>
                    <a:pt x="11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669" name="Freeform 135">
              <a:extLst>
                <a:ext uri="{FF2B5EF4-FFF2-40B4-BE49-F238E27FC236}">
                  <a16:creationId xmlns:a16="http://schemas.microsoft.com/office/drawing/2014/main" id="{2C9B2AA9-3077-49F4-9C82-E805DE1BB8C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7597" y="3111893"/>
              <a:ext cx="1950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1 w 1"/>
                <a:gd name="T4" fmla="*/ 0 w 1"/>
                <a:gd name="T5" fmla="*/ 0 w 1"/>
                <a:gd name="T6" fmla="*/ 0 w 1"/>
                <a:gd name="T7" fmla="*/ 0 w 1"/>
                <a:gd name="T8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0" name="Freeform 136">
              <a:extLst>
                <a:ext uri="{FF2B5EF4-FFF2-40B4-BE49-F238E27FC236}">
                  <a16:creationId xmlns:a16="http://schemas.microsoft.com/office/drawing/2014/main" id="{196761D1-2BBA-4275-A502-5EAAB494A641}"/>
                </a:ext>
              </a:extLst>
            </p:cNvPr>
            <p:cNvSpPr>
              <a:spLocks/>
            </p:cNvSpPr>
            <p:nvPr/>
          </p:nvSpPr>
          <p:spPr bwMode="auto">
            <a:xfrm>
              <a:off x="7425731" y="1455055"/>
              <a:ext cx="27289" cy="15594"/>
            </a:xfrm>
            <a:custGeom>
              <a:avLst/>
              <a:gdLst>
                <a:gd name="T0" fmla="*/ 9 w 14"/>
                <a:gd name="T1" fmla="*/ 0 h 8"/>
                <a:gd name="T2" fmla="*/ 12 w 14"/>
                <a:gd name="T3" fmla="*/ 2 h 8"/>
                <a:gd name="T4" fmla="*/ 14 w 14"/>
                <a:gd name="T5" fmla="*/ 5 h 8"/>
                <a:gd name="T6" fmla="*/ 11 w 14"/>
                <a:gd name="T7" fmla="*/ 7 h 8"/>
                <a:gd name="T8" fmla="*/ 6 w 14"/>
                <a:gd name="T9" fmla="*/ 8 h 8"/>
                <a:gd name="T10" fmla="*/ 4 w 14"/>
                <a:gd name="T11" fmla="*/ 7 h 8"/>
                <a:gd name="T12" fmla="*/ 3 w 14"/>
                <a:gd name="T13" fmla="*/ 7 h 8"/>
                <a:gd name="T14" fmla="*/ 3 w 14"/>
                <a:gd name="T15" fmla="*/ 7 h 8"/>
                <a:gd name="T16" fmla="*/ 0 w 14"/>
                <a:gd name="T17" fmla="*/ 5 h 8"/>
                <a:gd name="T18" fmla="*/ 0 w 14"/>
                <a:gd name="T19" fmla="*/ 4 h 8"/>
                <a:gd name="T20" fmla="*/ 1 w 14"/>
                <a:gd name="T21" fmla="*/ 4 h 8"/>
                <a:gd name="T22" fmla="*/ 9 w 14"/>
                <a:gd name="T2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" h="8">
                  <a:moveTo>
                    <a:pt x="9" y="0"/>
                  </a:moveTo>
                  <a:lnTo>
                    <a:pt x="12" y="2"/>
                  </a:lnTo>
                  <a:lnTo>
                    <a:pt x="14" y="5"/>
                  </a:lnTo>
                  <a:lnTo>
                    <a:pt x="11" y="7"/>
                  </a:lnTo>
                  <a:lnTo>
                    <a:pt x="6" y="8"/>
                  </a:lnTo>
                  <a:lnTo>
                    <a:pt x="4" y="7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4"/>
                  </a:lnTo>
                  <a:lnTo>
                    <a:pt x="1" y="4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1" name="Freeform 137">
              <a:extLst>
                <a:ext uri="{FF2B5EF4-FFF2-40B4-BE49-F238E27FC236}">
                  <a16:creationId xmlns:a16="http://schemas.microsoft.com/office/drawing/2014/main" id="{C9D1F716-864A-40DE-B5B0-6D9D586C2815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6320" y="1361493"/>
              <a:ext cx="89664" cy="29239"/>
            </a:xfrm>
            <a:custGeom>
              <a:avLst/>
              <a:gdLst>
                <a:gd name="T0" fmla="*/ 33 w 46"/>
                <a:gd name="T1" fmla="*/ 0 h 15"/>
                <a:gd name="T2" fmla="*/ 35 w 46"/>
                <a:gd name="T3" fmla="*/ 1 h 15"/>
                <a:gd name="T4" fmla="*/ 35 w 46"/>
                <a:gd name="T5" fmla="*/ 3 h 15"/>
                <a:gd name="T6" fmla="*/ 38 w 46"/>
                <a:gd name="T7" fmla="*/ 3 h 15"/>
                <a:gd name="T8" fmla="*/ 44 w 46"/>
                <a:gd name="T9" fmla="*/ 4 h 15"/>
                <a:gd name="T10" fmla="*/ 46 w 46"/>
                <a:gd name="T11" fmla="*/ 6 h 15"/>
                <a:gd name="T12" fmla="*/ 43 w 46"/>
                <a:gd name="T13" fmla="*/ 6 h 15"/>
                <a:gd name="T14" fmla="*/ 35 w 46"/>
                <a:gd name="T15" fmla="*/ 8 h 15"/>
                <a:gd name="T16" fmla="*/ 36 w 46"/>
                <a:gd name="T17" fmla="*/ 9 h 15"/>
                <a:gd name="T18" fmla="*/ 38 w 46"/>
                <a:gd name="T19" fmla="*/ 11 h 15"/>
                <a:gd name="T20" fmla="*/ 36 w 46"/>
                <a:gd name="T21" fmla="*/ 12 h 15"/>
                <a:gd name="T22" fmla="*/ 33 w 46"/>
                <a:gd name="T23" fmla="*/ 14 h 15"/>
                <a:gd name="T24" fmla="*/ 28 w 46"/>
                <a:gd name="T25" fmla="*/ 15 h 15"/>
                <a:gd name="T26" fmla="*/ 25 w 46"/>
                <a:gd name="T27" fmla="*/ 14 h 15"/>
                <a:gd name="T28" fmla="*/ 21 w 46"/>
                <a:gd name="T29" fmla="*/ 11 h 15"/>
                <a:gd name="T30" fmla="*/ 17 w 46"/>
                <a:gd name="T31" fmla="*/ 12 h 15"/>
                <a:gd name="T32" fmla="*/ 16 w 46"/>
                <a:gd name="T33" fmla="*/ 14 h 15"/>
                <a:gd name="T34" fmla="*/ 14 w 46"/>
                <a:gd name="T35" fmla="*/ 14 h 15"/>
                <a:gd name="T36" fmla="*/ 11 w 46"/>
                <a:gd name="T37" fmla="*/ 12 h 15"/>
                <a:gd name="T38" fmla="*/ 5 w 46"/>
                <a:gd name="T39" fmla="*/ 14 h 15"/>
                <a:gd name="T40" fmla="*/ 2 w 46"/>
                <a:gd name="T41" fmla="*/ 12 h 15"/>
                <a:gd name="T42" fmla="*/ 0 w 46"/>
                <a:gd name="T43" fmla="*/ 9 h 15"/>
                <a:gd name="T44" fmla="*/ 5 w 46"/>
                <a:gd name="T45" fmla="*/ 8 h 15"/>
                <a:gd name="T46" fmla="*/ 11 w 46"/>
                <a:gd name="T47" fmla="*/ 9 h 15"/>
                <a:gd name="T48" fmla="*/ 14 w 46"/>
                <a:gd name="T49" fmla="*/ 6 h 15"/>
                <a:gd name="T50" fmla="*/ 19 w 46"/>
                <a:gd name="T51" fmla="*/ 4 h 15"/>
                <a:gd name="T52" fmla="*/ 22 w 46"/>
                <a:gd name="T53" fmla="*/ 3 h 15"/>
                <a:gd name="T54" fmla="*/ 24 w 46"/>
                <a:gd name="T55" fmla="*/ 1 h 15"/>
                <a:gd name="T56" fmla="*/ 28 w 46"/>
                <a:gd name="T57" fmla="*/ 1 h 15"/>
                <a:gd name="T58" fmla="*/ 30 w 46"/>
                <a:gd name="T59" fmla="*/ 1 h 15"/>
                <a:gd name="T60" fmla="*/ 33 w 46"/>
                <a:gd name="T61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15">
                  <a:moveTo>
                    <a:pt x="33" y="0"/>
                  </a:moveTo>
                  <a:lnTo>
                    <a:pt x="35" y="1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4" y="4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35" y="8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3" y="14"/>
                  </a:lnTo>
                  <a:lnTo>
                    <a:pt x="28" y="15"/>
                  </a:lnTo>
                  <a:lnTo>
                    <a:pt x="25" y="14"/>
                  </a:lnTo>
                  <a:lnTo>
                    <a:pt x="21" y="11"/>
                  </a:lnTo>
                  <a:lnTo>
                    <a:pt x="17" y="12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1" y="12"/>
                  </a:lnTo>
                  <a:lnTo>
                    <a:pt x="5" y="14"/>
                  </a:lnTo>
                  <a:lnTo>
                    <a:pt x="2" y="12"/>
                  </a:lnTo>
                  <a:lnTo>
                    <a:pt x="0" y="9"/>
                  </a:lnTo>
                  <a:lnTo>
                    <a:pt x="5" y="8"/>
                  </a:lnTo>
                  <a:lnTo>
                    <a:pt x="11" y="9"/>
                  </a:lnTo>
                  <a:lnTo>
                    <a:pt x="14" y="6"/>
                  </a:lnTo>
                  <a:lnTo>
                    <a:pt x="19" y="4"/>
                  </a:lnTo>
                  <a:lnTo>
                    <a:pt x="22" y="3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0" y="1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2" name="Freeform 138">
              <a:extLst>
                <a:ext uri="{FF2B5EF4-FFF2-40B4-BE49-F238E27FC236}">
                  <a16:creationId xmlns:a16="http://schemas.microsoft.com/office/drawing/2014/main" id="{A9C36D71-7423-404C-800B-A31A1D20A0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96492" y="1342000"/>
              <a:ext cx="40934" cy="9747"/>
            </a:xfrm>
            <a:custGeom>
              <a:avLst/>
              <a:gdLst>
                <a:gd name="T0" fmla="*/ 19 w 21"/>
                <a:gd name="T1" fmla="*/ 0 h 5"/>
                <a:gd name="T2" fmla="*/ 21 w 21"/>
                <a:gd name="T3" fmla="*/ 2 h 5"/>
                <a:gd name="T4" fmla="*/ 21 w 21"/>
                <a:gd name="T5" fmla="*/ 3 h 5"/>
                <a:gd name="T6" fmla="*/ 21 w 21"/>
                <a:gd name="T7" fmla="*/ 3 h 5"/>
                <a:gd name="T8" fmla="*/ 5 w 21"/>
                <a:gd name="T9" fmla="*/ 5 h 5"/>
                <a:gd name="T10" fmla="*/ 0 w 21"/>
                <a:gd name="T11" fmla="*/ 5 h 5"/>
                <a:gd name="T12" fmla="*/ 0 w 21"/>
                <a:gd name="T13" fmla="*/ 5 h 5"/>
                <a:gd name="T14" fmla="*/ 0 w 21"/>
                <a:gd name="T15" fmla="*/ 5 h 5"/>
                <a:gd name="T16" fmla="*/ 0 w 21"/>
                <a:gd name="T17" fmla="*/ 3 h 5"/>
                <a:gd name="T18" fmla="*/ 0 w 21"/>
                <a:gd name="T19" fmla="*/ 2 h 5"/>
                <a:gd name="T20" fmla="*/ 4 w 21"/>
                <a:gd name="T21" fmla="*/ 0 h 5"/>
                <a:gd name="T22" fmla="*/ 19 w 21"/>
                <a:gd name="T23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" h="5">
                  <a:moveTo>
                    <a:pt x="19" y="0"/>
                  </a:move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4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3" name="Freeform 139">
              <a:extLst>
                <a:ext uri="{FF2B5EF4-FFF2-40B4-BE49-F238E27FC236}">
                  <a16:creationId xmlns:a16="http://schemas.microsoft.com/office/drawing/2014/main" id="{1A121381-BAAB-429C-818F-726C1AF262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528" y="1406325"/>
              <a:ext cx="83817" cy="31188"/>
            </a:xfrm>
            <a:custGeom>
              <a:avLst/>
              <a:gdLst>
                <a:gd name="T0" fmla="*/ 33 w 43"/>
                <a:gd name="T1" fmla="*/ 0 h 16"/>
                <a:gd name="T2" fmla="*/ 38 w 43"/>
                <a:gd name="T3" fmla="*/ 0 h 16"/>
                <a:gd name="T4" fmla="*/ 41 w 43"/>
                <a:gd name="T5" fmla="*/ 2 h 16"/>
                <a:gd name="T6" fmla="*/ 43 w 43"/>
                <a:gd name="T7" fmla="*/ 2 h 16"/>
                <a:gd name="T8" fmla="*/ 43 w 43"/>
                <a:gd name="T9" fmla="*/ 3 h 16"/>
                <a:gd name="T10" fmla="*/ 43 w 43"/>
                <a:gd name="T11" fmla="*/ 5 h 16"/>
                <a:gd name="T12" fmla="*/ 41 w 43"/>
                <a:gd name="T13" fmla="*/ 7 h 16"/>
                <a:gd name="T14" fmla="*/ 41 w 43"/>
                <a:gd name="T15" fmla="*/ 10 h 16"/>
                <a:gd name="T16" fmla="*/ 37 w 43"/>
                <a:gd name="T17" fmla="*/ 10 h 16"/>
                <a:gd name="T18" fmla="*/ 35 w 43"/>
                <a:gd name="T19" fmla="*/ 11 h 16"/>
                <a:gd name="T20" fmla="*/ 33 w 43"/>
                <a:gd name="T21" fmla="*/ 13 h 16"/>
                <a:gd name="T22" fmla="*/ 30 w 43"/>
                <a:gd name="T23" fmla="*/ 13 h 16"/>
                <a:gd name="T24" fmla="*/ 26 w 43"/>
                <a:gd name="T25" fmla="*/ 16 h 16"/>
                <a:gd name="T26" fmla="*/ 21 w 43"/>
                <a:gd name="T27" fmla="*/ 16 h 16"/>
                <a:gd name="T28" fmla="*/ 14 w 43"/>
                <a:gd name="T29" fmla="*/ 13 h 16"/>
                <a:gd name="T30" fmla="*/ 10 w 43"/>
                <a:gd name="T31" fmla="*/ 16 h 16"/>
                <a:gd name="T32" fmla="*/ 7 w 43"/>
                <a:gd name="T33" fmla="*/ 16 h 16"/>
                <a:gd name="T34" fmla="*/ 2 w 43"/>
                <a:gd name="T35" fmla="*/ 13 h 16"/>
                <a:gd name="T36" fmla="*/ 0 w 43"/>
                <a:gd name="T37" fmla="*/ 13 h 16"/>
                <a:gd name="T38" fmla="*/ 0 w 43"/>
                <a:gd name="T39" fmla="*/ 11 h 16"/>
                <a:gd name="T40" fmla="*/ 0 w 43"/>
                <a:gd name="T41" fmla="*/ 10 h 16"/>
                <a:gd name="T42" fmla="*/ 2 w 43"/>
                <a:gd name="T43" fmla="*/ 7 h 16"/>
                <a:gd name="T44" fmla="*/ 3 w 43"/>
                <a:gd name="T45" fmla="*/ 5 h 16"/>
                <a:gd name="T46" fmla="*/ 5 w 43"/>
                <a:gd name="T47" fmla="*/ 3 h 16"/>
                <a:gd name="T48" fmla="*/ 5 w 43"/>
                <a:gd name="T49" fmla="*/ 3 h 16"/>
                <a:gd name="T50" fmla="*/ 7 w 43"/>
                <a:gd name="T51" fmla="*/ 2 h 16"/>
                <a:gd name="T52" fmla="*/ 13 w 43"/>
                <a:gd name="T53" fmla="*/ 2 h 16"/>
                <a:gd name="T54" fmla="*/ 14 w 43"/>
                <a:gd name="T55" fmla="*/ 2 h 16"/>
                <a:gd name="T56" fmla="*/ 14 w 43"/>
                <a:gd name="T57" fmla="*/ 3 h 16"/>
                <a:gd name="T58" fmla="*/ 18 w 43"/>
                <a:gd name="T59" fmla="*/ 3 h 16"/>
                <a:gd name="T60" fmla="*/ 22 w 43"/>
                <a:gd name="T61" fmla="*/ 2 h 16"/>
                <a:gd name="T62" fmla="*/ 30 w 43"/>
                <a:gd name="T63" fmla="*/ 2 h 16"/>
                <a:gd name="T64" fmla="*/ 33 w 43"/>
                <a:gd name="T65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3" h="16">
                  <a:moveTo>
                    <a:pt x="33" y="0"/>
                  </a:moveTo>
                  <a:lnTo>
                    <a:pt x="38" y="0"/>
                  </a:lnTo>
                  <a:lnTo>
                    <a:pt x="41" y="2"/>
                  </a:lnTo>
                  <a:lnTo>
                    <a:pt x="43" y="2"/>
                  </a:lnTo>
                  <a:lnTo>
                    <a:pt x="43" y="3"/>
                  </a:lnTo>
                  <a:lnTo>
                    <a:pt x="43" y="5"/>
                  </a:lnTo>
                  <a:lnTo>
                    <a:pt x="41" y="7"/>
                  </a:lnTo>
                  <a:lnTo>
                    <a:pt x="41" y="10"/>
                  </a:lnTo>
                  <a:lnTo>
                    <a:pt x="37" y="10"/>
                  </a:lnTo>
                  <a:lnTo>
                    <a:pt x="35" y="11"/>
                  </a:lnTo>
                  <a:lnTo>
                    <a:pt x="33" y="13"/>
                  </a:lnTo>
                  <a:lnTo>
                    <a:pt x="30" y="13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4" y="13"/>
                  </a:lnTo>
                  <a:lnTo>
                    <a:pt x="10" y="16"/>
                  </a:lnTo>
                  <a:lnTo>
                    <a:pt x="7" y="16"/>
                  </a:lnTo>
                  <a:lnTo>
                    <a:pt x="2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3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7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8" y="3"/>
                  </a:lnTo>
                  <a:lnTo>
                    <a:pt x="22" y="2"/>
                  </a:lnTo>
                  <a:lnTo>
                    <a:pt x="30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4" name="Freeform 140">
              <a:extLst>
                <a:ext uri="{FF2B5EF4-FFF2-40B4-BE49-F238E27FC236}">
                  <a16:creationId xmlns:a16="http://schemas.microsoft.com/office/drawing/2014/main" id="{3F85AD63-9959-4FCF-B935-3E9943AD7D9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7335" y="1390731"/>
              <a:ext cx="103309" cy="35086"/>
            </a:xfrm>
            <a:custGeom>
              <a:avLst/>
              <a:gdLst>
                <a:gd name="T0" fmla="*/ 9 w 53"/>
                <a:gd name="T1" fmla="*/ 0 h 18"/>
                <a:gd name="T2" fmla="*/ 20 w 53"/>
                <a:gd name="T3" fmla="*/ 4 h 18"/>
                <a:gd name="T4" fmla="*/ 31 w 53"/>
                <a:gd name="T5" fmla="*/ 4 h 18"/>
                <a:gd name="T6" fmla="*/ 36 w 53"/>
                <a:gd name="T7" fmla="*/ 5 h 18"/>
                <a:gd name="T8" fmla="*/ 42 w 53"/>
                <a:gd name="T9" fmla="*/ 8 h 18"/>
                <a:gd name="T10" fmla="*/ 52 w 53"/>
                <a:gd name="T11" fmla="*/ 11 h 18"/>
                <a:gd name="T12" fmla="*/ 53 w 53"/>
                <a:gd name="T13" fmla="*/ 11 h 18"/>
                <a:gd name="T14" fmla="*/ 52 w 53"/>
                <a:gd name="T15" fmla="*/ 13 h 18"/>
                <a:gd name="T16" fmla="*/ 41 w 53"/>
                <a:gd name="T17" fmla="*/ 16 h 18"/>
                <a:gd name="T18" fmla="*/ 33 w 53"/>
                <a:gd name="T19" fmla="*/ 18 h 18"/>
                <a:gd name="T20" fmla="*/ 26 w 53"/>
                <a:gd name="T21" fmla="*/ 18 h 18"/>
                <a:gd name="T22" fmla="*/ 25 w 53"/>
                <a:gd name="T23" fmla="*/ 16 h 18"/>
                <a:gd name="T24" fmla="*/ 22 w 53"/>
                <a:gd name="T25" fmla="*/ 15 h 18"/>
                <a:gd name="T26" fmla="*/ 15 w 53"/>
                <a:gd name="T27" fmla="*/ 13 h 18"/>
                <a:gd name="T28" fmla="*/ 9 w 53"/>
                <a:gd name="T29" fmla="*/ 13 h 18"/>
                <a:gd name="T30" fmla="*/ 9 w 53"/>
                <a:gd name="T31" fmla="*/ 13 h 18"/>
                <a:gd name="T32" fmla="*/ 7 w 53"/>
                <a:gd name="T33" fmla="*/ 11 h 18"/>
                <a:gd name="T34" fmla="*/ 4 w 53"/>
                <a:gd name="T35" fmla="*/ 11 h 18"/>
                <a:gd name="T36" fmla="*/ 0 w 53"/>
                <a:gd name="T37" fmla="*/ 11 h 18"/>
                <a:gd name="T38" fmla="*/ 0 w 53"/>
                <a:gd name="T39" fmla="*/ 8 h 18"/>
                <a:gd name="T40" fmla="*/ 3 w 53"/>
                <a:gd name="T41" fmla="*/ 8 h 18"/>
                <a:gd name="T42" fmla="*/ 4 w 53"/>
                <a:gd name="T43" fmla="*/ 8 h 18"/>
                <a:gd name="T44" fmla="*/ 6 w 53"/>
                <a:gd name="T45" fmla="*/ 5 h 18"/>
                <a:gd name="T46" fmla="*/ 9 w 53"/>
                <a:gd name="T47" fmla="*/ 0 h 18"/>
                <a:gd name="T48" fmla="*/ 9 w 53"/>
                <a:gd name="T4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3" h="18">
                  <a:moveTo>
                    <a:pt x="9" y="0"/>
                  </a:moveTo>
                  <a:lnTo>
                    <a:pt x="20" y="4"/>
                  </a:lnTo>
                  <a:lnTo>
                    <a:pt x="31" y="4"/>
                  </a:lnTo>
                  <a:lnTo>
                    <a:pt x="36" y="5"/>
                  </a:lnTo>
                  <a:lnTo>
                    <a:pt x="42" y="8"/>
                  </a:lnTo>
                  <a:lnTo>
                    <a:pt x="52" y="11"/>
                  </a:lnTo>
                  <a:lnTo>
                    <a:pt x="53" y="11"/>
                  </a:lnTo>
                  <a:lnTo>
                    <a:pt x="52" y="13"/>
                  </a:lnTo>
                  <a:lnTo>
                    <a:pt x="41" y="16"/>
                  </a:lnTo>
                  <a:lnTo>
                    <a:pt x="33" y="18"/>
                  </a:lnTo>
                  <a:lnTo>
                    <a:pt x="26" y="18"/>
                  </a:lnTo>
                  <a:lnTo>
                    <a:pt x="25" y="16"/>
                  </a:lnTo>
                  <a:lnTo>
                    <a:pt x="22" y="15"/>
                  </a:lnTo>
                  <a:lnTo>
                    <a:pt x="15" y="13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7" y="11"/>
                  </a:lnTo>
                  <a:lnTo>
                    <a:pt x="4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5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5" name="Freeform 141">
              <a:extLst>
                <a:ext uri="{FF2B5EF4-FFF2-40B4-BE49-F238E27FC236}">
                  <a16:creationId xmlns:a16="http://schemas.microsoft.com/office/drawing/2014/main" id="{5CC60F71-50F3-4E69-B3AB-F645B4FDB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425817"/>
              <a:ext cx="19492" cy="11695"/>
            </a:xfrm>
            <a:custGeom>
              <a:avLst/>
              <a:gdLst>
                <a:gd name="T0" fmla="*/ 2 w 10"/>
                <a:gd name="T1" fmla="*/ 0 h 6"/>
                <a:gd name="T2" fmla="*/ 5 w 10"/>
                <a:gd name="T3" fmla="*/ 1 h 6"/>
                <a:gd name="T4" fmla="*/ 7 w 10"/>
                <a:gd name="T5" fmla="*/ 1 h 6"/>
                <a:gd name="T6" fmla="*/ 10 w 10"/>
                <a:gd name="T7" fmla="*/ 3 h 6"/>
                <a:gd name="T8" fmla="*/ 10 w 10"/>
                <a:gd name="T9" fmla="*/ 3 h 6"/>
                <a:gd name="T10" fmla="*/ 10 w 10"/>
                <a:gd name="T11" fmla="*/ 4 h 6"/>
                <a:gd name="T12" fmla="*/ 7 w 10"/>
                <a:gd name="T13" fmla="*/ 6 h 6"/>
                <a:gd name="T14" fmla="*/ 0 w 10"/>
                <a:gd name="T15" fmla="*/ 4 h 6"/>
                <a:gd name="T16" fmla="*/ 0 w 10"/>
                <a:gd name="T17" fmla="*/ 3 h 6"/>
                <a:gd name="T18" fmla="*/ 2 w 10"/>
                <a:gd name="T19" fmla="*/ 3 h 6"/>
                <a:gd name="T20" fmla="*/ 2 w 10"/>
                <a:gd name="T21" fmla="*/ 1 h 6"/>
                <a:gd name="T22" fmla="*/ 2 w 10"/>
                <a:gd name="T23" fmla="*/ 1 h 6"/>
                <a:gd name="T24" fmla="*/ 2 w 10"/>
                <a:gd name="T2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6">
                  <a:moveTo>
                    <a:pt x="2" y="0"/>
                  </a:moveTo>
                  <a:lnTo>
                    <a:pt x="5" y="1"/>
                  </a:lnTo>
                  <a:lnTo>
                    <a:pt x="7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7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6" name="Freeform 142">
              <a:extLst>
                <a:ext uri="{FF2B5EF4-FFF2-40B4-BE49-F238E27FC236}">
                  <a16:creationId xmlns:a16="http://schemas.microsoft.com/office/drawing/2014/main" id="{BD3B257B-2EFB-47FC-8BC7-460F9ABC5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4707" y="1437513"/>
              <a:ext cx="44833" cy="15594"/>
            </a:xfrm>
            <a:custGeom>
              <a:avLst/>
              <a:gdLst>
                <a:gd name="T0" fmla="*/ 14 w 23"/>
                <a:gd name="T1" fmla="*/ 0 h 8"/>
                <a:gd name="T2" fmla="*/ 17 w 23"/>
                <a:gd name="T3" fmla="*/ 0 h 8"/>
                <a:gd name="T4" fmla="*/ 17 w 23"/>
                <a:gd name="T5" fmla="*/ 2 h 8"/>
                <a:gd name="T6" fmla="*/ 19 w 23"/>
                <a:gd name="T7" fmla="*/ 3 h 8"/>
                <a:gd name="T8" fmla="*/ 23 w 23"/>
                <a:gd name="T9" fmla="*/ 5 h 8"/>
                <a:gd name="T10" fmla="*/ 23 w 23"/>
                <a:gd name="T11" fmla="*/ 6 h 8"/>
                <a:gd name="T12" fmla="*/ 22 w 23"/>
                <a:gd name="T13" fmla="*/ 6 h 8"/>
                <a:gd name="T14" fmla="*/ 19 w 23"/>
                <a:gd name="T15" fmla="*/ 8 h 8"/>
                <a:gd name="T16" fmla="*/ 9 w 23"/>
                <a:gd name="T17" fmla="*/ 8 h 8"/>
                <a:gd name="T18" fmla="*/ 6 w 23"/>
                <a:gd name="T19" fmla="*/ 8 h 8"/>
                <a:gd name="T20" fmla="*/ 6 w 23"/>
                <a:gd name="T21" fmla="*/ 8 h 8"/>
                <a:gd name="T22" fmla="*/ 6 w 23"/>
                <a:gd name="T23" fmla="*/ 8 h 8"/>
                <a:gd name="T24" fmla="*/ 3 w 23"/>
                <a:gd name="T25" fmla="*/ 6 h 8"/>
                <a:gd name="T26" fmla="*/ 0 w 23"/>
                <a:gd name="T27" fmla="*/ 5 h 8"/>
                <a:gd name="T28" fmla="*/ 1 w 23"/>
                <a:gd name="T29" fmla="*/ 5 h 8"/>
                <a:gd name="T30" fmla="*/ 6 w 23"/>
                <a:gd name="T31" fmla="*/ 5 h 8"/>
                <a:gd name="T32" fmla="*/ 8 w 23"/>
                <a:gd name="T33" fmla="*/ 3 h 8"/>
                <a:gd name="T34" fmla="*/ 8 w 23"/>
                <a:gd name="T35" fmla="*/ 3 h 8"/>
                <a:gd name="T36" fmla="*/ 9 w 23"/>
                <a:gd name="T37" fmla="*/ 0 h 8"/>
                <a:gd name="T38" fmla="*/ 14 w 23"/>
                <a:gd name="T3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" h="8">
                  <a:moveTo>
                    <a:pt x="14" y="0"/>
                  </a:moveTo>
                  <a:lnTo>
                    <a:pt x="17" y="0"/>
                  </a:lnTo>
                  <a:lnTo>
                    <a:pt x="17" y="2"/>
                  </a:lnTo>
                  <a:lnTo>
                    <a:pt x="19" y="3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9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3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6" y="5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7" name="Freeform 143">
              <a:extLst>
                <a:ext uri="{FF2B5EF4-FFF2-40B4-BE49-F238E27FC236}">
                  <a16:creationId xmlns:a16="http://schemas.microsoft.com/office/drawing/2014/main" id="{E81C26E1-80AA-4F53-ABD0-E5B2B4FDFC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369203" y="1433614"/>
              <a:ext cx="64325" cy="25340"/>
            </a:xfrm>
            <a:custGeom>
              <a:avLst/>
              <a:gdLst>
                <a:gd name="T0" fmla="*/ 2 w 33"/>
                <a:gd name="T1" fmla="*/ 0 h 13"/>
                <a:gd name="T2" fmla="*/ 8 w 33"/>
                <a:gd name="T3" fmla="*/ 0 h 13"/>
                <a:gd name="T4" fmla="*/ 22 w 33"/>
                <a:gd name="T5" fmla="*/ 0 h 13"/>
                <a:gd name="T6" fmla="*/ 29 w 33"/>
                <a:gd name="T7" fmla="*/ 2 h 13"/>
                <a:gd name="T8" fmla="*/ 32 w 33"/>
                <a:gd name="T9" fmla="*/ 4 h 13"/>
                <a:gd name="T10" fmla="*/ 33 w 33"/>
                <a:gd name="T11" fmla="*/ 5 h 13"/>
                <a:gd name="T12" fmla="*/ 21 w 33"/>
                <a:gd name="T13" fmla="*/ 5 h 13"/>
                <a:gd name="T14" fmla="*/ 19 w 33"/>
                <a:gd name="T15" fmla="*/ 7 h 13"/>
                <a:gd name="T16" fmla="*/ 19 w 33"/>
                <a:gd name="T17" fmla="*/ 8 h 13"/>
                <a:gd name="T18" fmla="*/ 19 w 33"/>
                <a:gd name="T19" fmla="*/ 10 h 13"/>
                <a:gd name="T20" fmla="*/ 18 w 33"/>
                <a:gd name="T21" fmla="*/ 10 h 13"/>
                <a:gd name="T22" fmla="*/ 14 w 33"/>
                <a:gd name="T23" fmla="*/ 11 h 13"/>
                <a:gd name="T24" fmla="*/ 13 w 33"/>
                <a:gd name="T25" fmla="*/ 13 h 13"/>
                <a:gd name="T26" fmla="*/ 6 w 33"/>
                <a:gd name="T27" fmla="*/ 11 h 13"/>
                <a:gd name="T28" fmla="*/ 5 w 33"/>
                <a:gd name="T29" fmla="*/ 11 h 13"/>
                <a:gd name="T30" fmla="*/ 5 w 33"/>
                <a:gd name="T31" fmla="*/ 10 h 13"/>
                <a:gd name="T32" fmla="*/ 3 w 33"/>
                <a:gd name="T33" fmla="*/ 5 h 13"/>
                <a:gd name="T34" fmla="*/ 3 w 33"/>
                <a:gd name="T35" fmla="*/ 4 h 13"/>
                <a:gd name="T36" fmla="*/ 3 w 33"/>
                <a:gd name="T37" fmla="*/ 4 h 13"/>
                <a:gd name="T38" fmla="*/ 2 w 33"/>
                <a:gd name="T39" fmla="*/ 2 h 13"/>
                <a:gd name="T40" fmla="*/ 0 w 33"/>
                <a:gd name="T41" fmla="*/ 0 h 13"/>
                <a:gd name="T42" fmla="*/ 2 w 33"/>
                <a:gd name="T43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13">
                  <a:moveTo>
                    <a:pt x="2" y="0"/>
                  </a:moveTo>
                  <a:lnTo>
                    <a:pt x="8" y="0"/>
                  </a:lnTo>
                  <a:lnTo>
                    <a:pt x="22" y="0"/>
                  </a:lnTo>
                  <a:lnTo>
                    <a:pt x="29" y="2"/>
                  </a:lnTo>
                  <a:lnTo>
                    <a:pt x="32" y="4"/>
                  </a:lnTo>
                  <a:lnTo>
                    <a:pt x="33" y="5"/>
                  </a:lnTo>
                  <a:lnTo>
                    <a:pt x="21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4" y="11"/>
                  </a:lnTo>
                  <a:lnTo>
                    <a:pt x="13" y="13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3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8" name="Freeform 144">
              <a:extLst>
                <a:ext uri="{FF2B5EF4-FFF2-40B4-BE49-F238E27FC236}">
                  <a16:creationId xmlns:a16="http://schemas.microsoft.com/office/drawing/2014/main" id="{AE8F87B8-8BF7-45CE-84C5-4FCCA10AF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5984" y="1373188"/>
              <a:ext cx="21442" cy="5848"/>
            </a:xfrm>
            <a:custGeom>
              <a:avLst/>
              <a:gdLst>
                <a:gd name="T0" fmla="*/ 6 w 11"/>
                <a:gd name="T1" fmla="*/ 0 h 3"/>
                <a:gd name="T2" fmla="*/ 9 w 11"/>
                <a:gd name="T3" fmla="*/ 2 h 3"/>
                <a:gd name="T4" fmla="*/ 11 w 11"/>
                <a:gd name="T5" fmla="*/ 3 h 3"/>
                <a:gd name="T6" fmla="*/ 11 w 11"/>
                <a:gd name="T7" fmla="*/ 3 h 3"/>
                <a:gd name="T8" fmla="*/ 8 w 11"/>
                <a:gd name="T9" fmla="*/ 3 h 3"/>
                <a:gd name="T10" fmla="*/ 1 w 11"/>
                <a:gd name="T11" fmla="*/ 3 h 3"/>
                <a:gd name="T12" fmla="*/ 0 w 11"/>
                <a:gd name="T13" fmla="*/ 2 h 3"/>
                <a:gd name="T14" fmla="*/ 0 w 11"/>
                <a:gd name="T15" fmla="*/ 2 h 3"/>
                <a:gd name="T16" fmla="*/ 5 w 11"/>
                <a:gd name="T17" fmla="*/ 0 h 3"/>
                <a:gd name="T18" fmla="*/ 6 w 11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">
                  <a:moveTo>
                    <a:pt x="6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8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5" y="0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9" name="Freeform 145">
              <a:extLst>
                <a:ext uri="{FF2B5EF4-FFF2-40B4-BE49-F238E27FC236}">
                  <a16:creationId xmlns:a16="http://schemas.microsoft.com/office/drawing/2014/main" id="{228BDA6B-3F2A-4F7C-85AC-F4201588B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7213265" y="1854646"/>
              <a:ext cx="175430" cy="150091"/>
            </a:xfrm>
            <a:custGeom>
              <a:avLst/>
              <a:gdLst>
                <a:gd name="T0" fmla="*/ 53 w 90"/>
                <a:gd name="T1" fmla="*/ 2 h 77"/>
                <a:gd name="T2" fmla="*/ 68 w 90"/>
                <a:gd name="T3" fmla="*/ 5 h 77"/>
                <a:gd name="T4" fmla="*/ 72 w 90"/>
                <a:gd name="T5" fmla="*/ 8 h 77"/>
                <a:gd name="T6" fmla="*/ 69 w 90"/>
                <a:gd name="T7" fmla="*/ 11 h 77"/>
                <a:gd name="T8" fmla="*/ 68 w 90"/>
                <a:gd name="T9" fmla="*/ 16 h 77"/>
                <a:gd name="T10" fmla="*/ 63 w 90"/>
                <a:gd name="T11" fmla="*/ 18 h 77"/>
                <a:gd name="T12" fmla="*/ 61 w 90"/>
                <a:gd name="T13" fmla="*/ 22 h 77"/>
                <a:gd name="T14" fmla="*/ 58 w 90"/>
                <a:gd name="T15" fmla="*/ 25 h 77"/>
                <a:gd name="T16" fmla="*/ 58 w 90"/>
                <a:gd name="T17" fmla="*/ 29 h 77"/>
                <a:gd name="T18" fmla="*/ 60 w 90"/>
                <a:gd name="T19" fmla="*/ 33 h 77"/>
                <a:gd name="T20" fmla="*/ 57 w 90"/>
                <a:gd name="T21" fmla="*/ 41 h 77"/>
                <a:gd name="T22" fmla="*/ 61 w 90"/>
                <a:gd name="T23" fmla="*/ 48 h 77"/>
                <a:gd name="T24" fmla="*/ 72 w 90"/>
                <a:gd name="T25" fmla="*/ 63 h 77"/>
                <a:gd name="T26" fmla="*/ 88 w 90"/>
                <a:gd name="T27" fmla="*/ 71 h 77"/>
                <a:gd name="T28" fmla="*/ 86 w 90"/>
                <a:gd name="T29" fmla="*/ 74 h 77"/>
                <a:gd name="T30" fmla="*/ 83 w 90"/>
                <a:gd name="T31" fmla="*/ 76 h 77"/>
                <a:gd name="T32" fmla="*/ 74 w 90"/>
                <a:gd name="T33" fmla="*/ 73 h 77"/>
                <a:gd name="T34" fmla="*/ 71 w 90"/>
                <a:gd name="T35" fmla="*/ 73 h 77"/>
                <a:gd name="T36" fmla="*/ 74 w 90"/>
                <a:gd name="T37" fmla="*/ 76 h 77"/>
                <a:gd name="T38" fmla="*/ 68 w 90"/>
                <a:gd name="T39" fmla="*/ 74 h 77"/>
                <a:gd name="T40" fmla="*/ 66 w 90"/>
                <a:gd name="T41" fmla="*/ 74 h 77"/>
                <a:gd name="T42" fmla="*/ 61 w 90"/>
                <a:gd name="T43" fmla="*/ 74 h 77"/>
                <a:gd name="T44" fmla="*/ 55 w 90"/>
                <a:gd name="T45" fmla="*/ 74 h 77"/>
                <a:gd name="T46" fmla="*/ 47 w 90"/>
                <a:gd name="T47" fmla="*/ 73 h 77"/>
                <a:gd name="T48" fmla="*/ 45 w 90"/>
                <a:gd name="T49" fmla="*/ 74 h 77"/>
                <a:gd name="T50" fmla="*/ 33 w 90"/>
                <a:gd name="T51" fmla="*/ 71 h 77"/>
                <a:gd name="T52" fmla="*/ 31 w 90"/>
                <a:gd name="T53" fmla="*/ 68 h 77"/>
                <a:gd name="T54" fmla="*/ 31 w 90"/>
                <a:gd name="T55" fmla="*/ 65 h 77"/>
                <a:gd name="T56" fmla="*/ 34 w 90"/>
                <a:gd name="T57" fmla="*/ 62 h 77"/>
                <a:gd name="T58" fmla="*/ 39 w 90"/>
                <a:gd name="T59" fmla="*/ 62 h 77"/>
                <a:gd name="T60" fmla="*/ 31 w 90"/>
                <a:gd name="T61" fmla="*/ 57 h 77"/>
                <a:gd name="T62" fmla="*/ 28 w 90"/>
                <a:gd name="T63" fmla="*/ 55 h 77"/>
                <a:gd name="T64" fmla="*/ 28 w 90"/>
                <a:gd name="T65" fmla="*/ 51 h 77"/>
                <a:gd name="T66" fmla="*/ 14 w 90"/>
                <a:gd name="T67" fmla="*/ 51 h 77"/>
                <a:gd name="T68" fmla="*/ 6 w 90"/>
                <a:gd name="T69" fmla="*/ 52 h 77"/>
                <a:gd name="T70" fmla="*/ 1 w 90"/>
                <a:gd name="T71" fmla="*/ 48 h 77"/>
                <a:gd name="T72" fmla="*/ 0 w 90"/>
                <a:gd name="T73" fmla="*/ 41 h 77"/>
                <a:gd name="T74" fmla="*/ 3 w 90"/>
                <a:gd name="T75" fmla="*/ 37 h 77"/>
                <a:gd name="T76" fmla="*/ 9 w 90"/>
                <a:gd name="T77" fmla="*/ 35 h 77"/>
                <a:gd name="T78" fmla="*/ 14 w 90"/>
                <a:gd name="T79" fmla="*/ 33 h 77"/>
                <a:gd name="T80" fmla="*/ 17 w 90"/>
                <a:gd name="T81" fmla="*/ 30 h 77"/>
                <a:gd name="T82" fmla="*/ 19 w 90"/>
                <a:gd name="T83" fmla="*/ 27 h 77"/>
                <a:gd name="T84" fmla="*/ 20 w 90"/>
                <a:gd name="T85" fmla="*/ 22 h 77"/>
                <a:gd name="T86" fmla="*/ 19 w 90"/>
                <a:gd name="T87" fmla="*/ 21 h 77"/>
                <a:gd name="T88" fmla="*/ 17 w 90"/>
                <a:gd name="T89" fmla="*/ 18 h 77"/>
                <a:gd name="T90" fmla="*/ 22 w 90"/>
                <a:gd name="T91" fmla="*/ 14 h 77"/>
                <a:gd name="T92" fmla="*/ 27 w 90"/>
                <a:gd name="T93" fmla="*/ 14 h 77"/>
                <a:gd name="T94" fmla="*/ 27 w 90"/>
                <a:gd name="T95" fmla="*/ 11 h 77"/>
                <a:gd name="T96" fmla="*/ 27 w 90"/>
                <a:gd name="T97" fmla="*/ 7 h 77"/>
                <a:gd name="T98" fmla="*/ 31 w 90"/>
                <a:gd name="T99" fmla="*/ 3 h 77"/>
                <a:gd name="T100" fmla="*/ 39 w 90"/>
                <a:gd name="T101" fmla="*/ 3 h 77"/>
                <a:gd name="T102" fmla="*/ 47 w 90"/>
                <a:gd name="T103" fmla="*/ 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0" h="77">
                  <a:moveTo>
                    <a:pt x="49" y="0"/>
                  </a:moveTo>
                  <a:lnTo>
                    <a:pt x="50" y="0"/>
                  </a:lnTo>
                  <a:lnTo>
                    <a:pt x="53" y="2"/>
                  </a:lnTo>
                  <a:lnTo>
                    <a:pt x="57" y="3"/>
                  </a:lnTo>
                  <a:lnTo>
                    <a:pt x="63" y="3"/>
                  </a:lnTo>
                  <a:lnTo>
                    <a:pt x="68" y="5"/>
                  </a:lnTo>
                  <a:lnTo>
                    <a:pt x="71" y="5"/>
                  </a:lnTo>
                  <a:lnTo>
                    <a:pt x="72" y="7"/>
                  </a:lnTo>
                  <a:lnTo>
                    <a:pt x="72" y="8"/>
                  </a:lnTo>
                  <a:lnTo>
                    <a:pt x="71" y="8"/>
                  </a:lnTo>
                  <a:lnTo>
                    <a:pt x="69" y="10"/>
                  </a:lnTo>
                  <a:lnTo>
                    <a:pt x="69" y="11"/>
                  </a:lnTo>
                  <a:lnTo>
                    <a:pt x="69" y="14"/>
                  </a:lnTo>
                  <a:lnTo>
                    <a:pt x="69" y="16"/>
                  </a:lnTo>
                  <a:lnTo>
                    <a:pt x="68" y="16"/>
                  </a:lnTo>
                  <a:lnTo>
                    <a:pt x="68" y="18"/>
                  </a:lnTo>
                  <a:lnTo>
                    <a:pt x="64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61" y="22"/>
                  </a:lnTo>
                  <a:lnTo>
                    <a:pt x="58" y="22"/>
                  </a:lnTo>
                  <a:lnTo>
                    <a:pt x="58" y="24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8" y="29"/>
                  </a:lnTo>
                  <a:lnTo>
                    <a:pt x="58" y="30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7"/>
                  </a:lnTo>
                  <a:lnTo>
                    <a:pt x="57" y="38"/>
                  </a:lnTo>
                  <a:lnTo>
                    <a:pt x="57" y="41"/>
                  </a:lnTo>
                  <a:lnTo>
                    <a:pt x="58" y="43"/>
                  </a:lnTo>
                  <a:lnTo>
                    <a:pt x="60" y="44"/>
                  </a:lnTo>
                  <a:lnTo>
                    <a:pt x="61" y="48"/>
                  </a:lnTo>
                  <a:lnTo>
                    <a:pt x="64" y="52"/>
                  </a:lnTo>
                  <a:lnTo>
                    <a:pt x="68" y="57"/>
                  </a:lnTo>
                  <a:lnTo>
                    <a:pt x="72" y="63"/>
                  </a:lnTo>
                  <a:lnTo>
                    <a:pt x="79" y="68"/>
                  </a:lnTo>
                  <a:lnTo>
                    <a:pt x="82" y="68"/>
                  </a:lnTo>
                  <a:lnTo>
                    <a:pt x="88" y="71"/>
                  </a:lnTo>
                  <a:lnTo>
                    <a:pt x="88" y="71"/>
                  </a:lnTo>
                  <a:lnTo>
                    <a:pt x="90" y="73"/>
                  </a:lnTo>
                  <a:lnTo>
                    <a:pt x="86" y="74"/>
                  </a:lnTo>
                  <a:lnTo>
                    <a:pt x="85" y="74"/>
                  </a:lnTo>
                  <a:lnTo>
                    <a:pt x="85" y="76"/>
                  </a:lnTo>
                  <a:lnTo>
                    <a:pt x="83" y="76"/>
                  </a:lnTo>
                  <a:lnTo>
                    <a:pt x="75" y="74"/>
                  </a:lnTo>
                  <a:lnTo>
                    <a:pt x="75" y="74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72" y="73"/>
                  </a:lnTo>
                  <a:lnTo>
                    <a:pt x="71" y="73"/>
                  </a:lnTo>
                  <a:lnTo>
                    <a:pt x="71" y="74"/>
                  </a:lnTo>
                  <a:lnTo>
                    <a:pt x="72" y="74"/>
                  </a:lnTo>
                  <a:lnTo>
                    <a:pt x="74" y="76"/>
                  </a:lnTo>
                  <a:lnTo>
                    <a:pt x="74" y="77"/>
                  </a:lnTo>
                  <a:lnTo>
                    <a:pt x="72" y="77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6" y="74"/>
                  </a:lnTo>
                  <a:lnTo>
                    <a:pt x="64" y="76"/>
                  </a:lnTo>
                  <a:lnTo>
                    <a:pt x="63" y="76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55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47" y="73"/>
                  </a:lnTo>
                  <a:lnTo>
                    <a:pt x="45" y="73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2" y="73"/>
                  </a:lnTo>
                  <a:lnTo>
                    <a:pt x="41" y="71"/>
                  </a:lnTo>
                  <a:lnTo>
                    <a:pt x="33" y="71"/>
                  </a:lnTo>
                  <a:lnTo>
                    <a:pt x="28" y="70"/>
                  </a:lnTo>
                  <a:lnTo>
                    <a:pt x="30" y="68"/>
                  </a:lnTo>
                  <a:lnTo>
                    <a:pt x="31" y="68"/>
                  </a:lnTo>
                  <a:lnTo>
                    <a:pt x="31" y="66"/>
                  </a:lnTo>
                  <a:lnTo>
                    <a:pt x="31" y="65"/>
                  </a:lnTo>
                  <a:lnTo>
                    <a:pt x="31" y="65"/>
                  </a:lnTo>
                  <a:lnTo>
                    <a:pt x="33" y="63"/>
                  </a:lnTo>
                  <a:lnTo>
                    <a:pt x="36" y="63"/>
                  </a:lnTo>
                  <a:lnTo>
                    <a:pt x="34" y="62"/>
                  </a:lnTo>
                  <a:lnTo>
                    <a:pt x="36" y="62"/>
                  </a:lnTo>
                  <a:lnTo>
                    <a:pt x="39" y="63"/>
                  </a:lnTo>
                  <a:lnTo>
                    <a:pt x="39" y="62"/>
                  </a:lnTo>
                  <a:lnTo>
                    <a:pt x="36" y="60"/>
                  </a:lnTo>
                  <a:lnTo>
                    <a:pt x="31" y="57"/>
                  </a:lnTo>
                  <a:lnTo>
                    <a:pt x="31" y="57"/>
                  </a:lnTo>
                  <a:lnTo>
                    <a:pt x="30" y="57"/>
                  </a:lnTo>
                  <a:lnTo>
                    <a:pt x="28" y="57"/>
                  </a:lnTo>
                  <a:lnTo>
                    <a:pt x="28" y="55"/>
                  </a:lnTo>
                  <a:lnTo>
                    <a:pt x="28" y="52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2" y="52"/>
                  </a:lnTo>
                  <a:lnTo>
                    <a:pt x="19" y="52"/>
                  </a:lnTo>
                  <a:lnTo>
                    <a:pt x="14" y="51"/>
                  </a:lnTo>
                  <a:lnTo>
                    <a:pt x="11" y="52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4" y="52"/>
                  </a:lnTo>
                  <a:lnTo>
                    <a:pt x="3" y="51"/>
                  </a:lnTo>
                  <a:lnTo>
                    <a:pt x="1" y="48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1" y="40"/>
                  </a:lnTo>
                  <a:lnTo>
                    <a:pt x="3" y="37"/>
                  </a:lnTo>
                  <a:lnTo>
                    <a:pt x="3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9" y="35"/>
                  </a:lnTo>
                  <a:lnTo>
                    <a:pt x="12" y="35"/>
                  </a:lnTo>
                  <a:lnTo>
                    <a:pt x="14" y="35"/>
                  </a:lnTo>
                  <a:lnTo>
                    <a:pt x="14" y="33"/>
                  </a:lnTo>
                  <a:lnTo>
                    <a:pt x="16" y="32"/>
                  </a:lnTo>
                  <a:lnTo>
                    <a:pt x="17" y="32"/>
                  </a:lnTo>
                  <a:lnTo>
                    <a:pt x="17" y="30"/>
                  </a:lnTo>
                  <a:lnTo>
                    <a:pt x="19" y="30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19" y="25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19" y="21"/>
                  </a:lnTo>
                  <a:lnTo>
                    <a:pt x="17" y="19"/>
                  </a:lnTo>
                  <a:lnTo>
                    <a:pt x="16" y="19"/>
                  </a:lnTo>
                  <a:lnTo>
                    <a:pt x="17" y="18"/>
                  </a:lnTo>
                  <a:lnTo>
                    <a:pt x="17" y="18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5" y="8"/>
                  </a:lnTo>
                  <a:lnTo>
                    <a:pt x="25" y="7"/>
                  </a:lnTo>
                  <a:lnTo>
                    <a:pt x="27" y="7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7" y="2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0" name="Freeform 146">
              <a:extLst>
                <a:ext uri="{FF2B5EF4-FFF2-40B4-BE49-F238E27FC236}">
                  <a16:creationId xmlns:a16="http://schemas.microsoft.com/office/drawing/2014/main" id="{9A1610D3-8151-46EB-8DAF-8529678F3108}"/>
                </a:ext>
              </a:extLst>
            </p:cNvPr>
            <p:cNvSpPr>
              <a:spLocks/>
            </p:cNvSpPr>
            <p:nvPr/>
          </p:nvSpPr>
          <p:spPr bwMode="auto">
            <a:xfrm>
              <a:off x="7454969" y="1390731"/>
              <a:ext cx="42883" cy="13645"/>
            </a:xfrm>
            <a:custGeom>
              <a:avLst/>
              <a:gdLst>
                <a:gd name="T0" fmla="*/ 21 w 22"/>
                <a:gd name="T1" fmla="*/ 0 h 7"/>
                <a:gd name="T2" fmla="*/ 22 w 22"/>
                <a:gd name="T3" fmla="*/ 4 h 7"/>
                <a:gd name="T4" fmla="*/ 21 w 22"/>
                <a:gd name="T5" fmla="*/ 4 h 7"/>
                <a:gd name="T6" fmla="*/ 16 w 22"/>
                <a:gd name="T7" fmla="*/ 7 h 7"/>
                <a:gd name="T8" fmla="*/ 11 w 22"/>
                <a:gd name="T9" fmla="*/ 7 h 7"/>
                <a:gd name="T10" fmla="*/ 5 w 22"/>
                <a:gd name="T11" fmla="*/ 7 h 7"/>
                <a:gd name="T12" fmla="*/ 0 w 22"/>
                <a:gd name="T13" fmla="*/ 5 h 7"/>
                <a:gd name="T14" fmla="*/ 2 w 22"/>
                <a:gd name="T15" fmla="*/ 5 h 7"/>
                <a:gd name="T16" fmla="*/ 2 w 22"/>
                <a:gd name="T17" fmla="*/ 4 h 7"/>
                <a:gd name="T18" fmla="*/ 8 w 22"/>
                <a:gd name="T19" fmla="*/ 2 h 7"/>
                <a:gd name="T20" fmla="*/ 21 w 22"/>
                <a:gd name="T21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" h="7">
                  <a:moveTo>
                    <a:pt x="21" y="0"/>
                  </a:moveTo>
                  <a:lnTo>
                    <a:pt x="22" y="4"/>
                  </a:lnTo>
                  <a:lnTo>
                    <a:pt x="21" y="4"/>
                  </a:lnTo>
                  <a:lnTo>
                    <a:pt x="16" y="7"/>
                  </a:lnTo>
                  <a:lnTo>
                    <a:pt x="11" y="7"/>
                  </a:lnTo>
                  <a:lnTo>
                    <a:pt x="5" y="7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4"/>
                  </a:lnTo>
                  <a:lnTo>
                    <a:pt x="8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1" name="Freeform 147">
              <a:extLst>
                <a:ext uri="{FF2B5EF4-FFF2-40B4-BE49-F238E27FC236}">
                  <a16:creationId xmlns:a16="http://schemas.microsoft.com/office/drawing/2014/main" id="{97DE92BD-1FC0-49F5-BF43-8C24B7525536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7090" y="1384883"/>
              <a:ext cx="81867" cy="35086"/>
            </a:xfrm>
            <a:custGeom>
              <a:avLst/>
              <a:gdLst>
                <a:gd name="T0" fmla="*/ 30 w 42"/>
                <a:gd name="T1" fmla="*/ 0 h 18"/>
                <a:gd name="T2" fmla="*/ 33 w 42"/>
                <a:gd name="T3" fmla="*/ 0 h 18"/>
                <a:gd name="T4" fmla="*/ 36 w 42"/>
                <a:gd name="T5" fmla="*/ 2 h 18"/>
                <a:gd name="T6" fmla="*/ 37 w 42"/>
                <a:gd name="T7" fmla="*/ 3 h 18"/>
                <a:gd name="T8" fmla="*/ 41 w 42"/>
                <a:gd name="T9" fmla="*/ 5 h 18"/>
                <a:gd name="T10" fmla="*/ 41 w 42"/>
                <a:gd name="T11" fmla="*/ 5 h 18"/>
                <a:gd name="T12" fmla="*/ 41 w 42"/>
                <a:gd name="T13" fmla="*/ 7 h 18"/>
                <a:gd name="T14" fmla="*/ 41 w 42"/>
                <a:gd name="T15" fmla="*/ 8 h 18"/>
                <a:gd name="T16" fmla="*/ 42 w 42"/>
                <a:gd name="T17" fmla="*/ 10 h 18"/>
                <a:gd name="T18" fmla="*/ 36 w 42"/>
                <a:gd name="T19" fmla="*/ 14 h 18"/>
                <a:gd name="T20" fmla="*/ 30 w 42"/>
                <a:gd name="T21" fmla="*/ 16 h 18"/>
                <a:gd name="T22" fmla="*/ 12 w 42"/>
                <a:gd name="T23" fmla="*/ 18 h 18"/>
                <a:gd name="T24" fmla="*/ 9 w 42"/>
                <a:gd name="T25" fmla="*/ 18 h 18"/>
                <a:gd name="T26" fmla="*/ 6 w 42"/>
                <a:gd name="T27" fmla="*/ 18 h 18"/>
                <a:gd name="T28" fmla="*/ 3 w 42"/>
                <a:gd name="T29" fmla="*/ 16 h 18"/>
                <a:gd name="T30" fmla="*/ 0 w 42"/>
                <a:gd name="T31" fmla="*/ 13 h 18"/>
                <a:gd name="T32" fmla="*/ 1 w 42"/>
                <a:gd name="T33" fmla="*/ 13 h 18"/>
                <a:gd name="T34" fmla="*/ 4 w 42"/>
                <a:gd name="T35" fmla="*/ 11 h 18"/>
                <a:gd name="T36" fmla="*/ 7 w 42"/>
                <a:gd name="T37" fmla="*/ 8 h 18"/>
                <a:gd name="T38" fmla="*/ 15 w 42"/>
                <a:gd name="T39" fmla="*/ 8 h 18"/>
                <a:gd name="T40" fmla="*/ 19 w 42"/>
                <a:gd name="T41" fmla="*/ 8 h 18"/>
                <a:gd name="T42" fmla="*/ 22 w 42"/>
                <a:gd name="T43" fmla="*/ 8 h 18"/>
                <a:gd name="T44" fmla="*/ 23 w 42"/>
                <a:gd name="T45" fmla="*/ 7 h 18"/>
                <a:gd name="T46" fmla="*/ 23 w 42"/>
                <a:gd name="T47" fmla="*/ 3 h 18"/>
                <a:gd name="T48" fmla="*/ 25 w 42"/>
                <a:gd name="T49" fmla="*/ 3 h 18"/>
                <a:gd name="T50" fmla="*/ 25 w 42"/>
                <a:gd name="T51" fmla="*/ 2 h 18"/>
                <a:gd name="T52" fmla="*/ 30 w 42"/>
                <a:gd name="T5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2" h="18">
                  <a:moveTo>
                    <a:pt x="30" y="0"/>
                  </a:moveTo>
                  <a:lnTo>
                    <a:pt x="33" y="0"/>
                  </a:lnTo>
                  <a:lnTo>
                    <a:pt x="36" y="2"/>
                  </a:lnTo>
                  <a:lnTo>
                    <a:pt x="37" y="3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1" y="8"/>
                  </a:lnTo>
                  <a:lnTo>
                    <a:pt x="42" y="10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12" y="18"/>
                  </a:lnTo>
                  <a:lnTo>
                    <a:pt x="9" y="18"/>
                  </a:lnTo>
                  <a:lnTo>
                    <a:pt x="6" y="18"/>
                  </a:lnTo>
                  <a:lnTo>
                    <a:pt x="3" y="16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4" y="11"/>
                  </a:lnTo>
                  <a:lnTo>
                    <a:pt x="7" y="8"/>
                  </a:lnTo>
                  <a:lnTo>
                    <a:pt x="15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3" y="7"/>
                  </a:lnTo>
                  <a:lnTo>
                    <a:pt x="23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2" name="Freeform 148">
              <a:extLst>
                <a:ext uri="{FF2B5EF4-FFF2-40B4-BE49-F238E27FC236}">
                  <a16:creationId xmlns:a16="http://schemas.microsoft.com/office/drawing/2014/main" id="{1A60FF7C-1FB6-4FD3-82CF-3222AC0FBA64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9800" y="311774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3" name="Freeform 149">
              <a:extLst>
                <a:ext uri="{FF2B5EF4-FFF2-40B4-BE49-F238E27FC236}">
                  <a16:creationId xmlns:a16="http://schemas.microsoft.com/office/drawing/2014/main" id="{405C1EF5-0AC8-4F68-B421-4BFAC3D54F43}"/>
                </a:ext>
              </a:extLst>
            </p:cNvPr>
            <p:cNvSpPr>
              <a:spLocks/>
            </p:cNvSpPr>
            <p:nvPr/>
          </p:nvSpPr>
          <p:spPr bwMode="auto">
            <a:xfrm>
              <a:off x="7513445" y="1351747"/>
              <a:ext cx="50680" cy="9747"/>
            </a:xfrm>
            <a:custGeom>
              <a:avLst/>
              <a:gdLst>
                <a:gd name="T0" fmla="*/ 10 w 26"/>
                <a:gd name="T1" fmla="*/ 0 h 5"/>
                <a:gd name="T2" fmla="*/ 24 w 26"/>
                <a:gd name="T3" fmla="*/ 1 h 5"/>
                <a:gd name="T4" fmla="*/ 24 w 26"/>
                <a:gd name="T5" fmla="*/ 1 h 5"/>
                <a:gd name="T6" fmla="*/ 26 w 26"/>
                <a:gd name="T7" fmla="*/ 1 h 5"/>
                <a:gd name="T8" fmla="*/ 22 w 26"/>
                <a:gd name="T9" fmla="*/ 3 h 5"/>
                <a:gd name="T10" fmla="*/ 21 w 26"/>
                <a:gd name="T11" fmla="*/ 5 h 5"/>
                <a:gd name="T12" fmla="*/ 11 w 26"/>
                <a:gd name="T13" fmla="*/ 3 h 5"/>
                <a:gd name="T14" fmla="*/ 7 w 26"/>
                <a:gd name="T15" fmla="*/ 3 h 5"/>
                <a:gd name="T16" fmla="*/ 7 w 26"/>
                <a:gd name="T17" fmla="*/ 3 h 5"/>
                <a:gd name="T18" fmla="*/ 7 w 26"/>
                <a:gd name="T19" fmla="*/ 1 h 5"/>
                <a:gd name="T20" fmla="*/ 0 w 26"/>
                <a:gd name="T21" fmla="*/ 1 h 5"/>
                <a:gd name="T22" fmla="*/ 3 w 26"/>
                <a:gd name="T23" fmla="*/ 0 h 5"/>
                <a:gd name="T24" fmla="*/ 10 w 26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" h="5">
                  <a:moveTo>
                    <a:pt x="10" y="0"/>
                  </a:moveTo>
                  <a:lnTo>
                    <a:pt x="24" y="1"/>
                  </a:lnTo>
                  <a:lnTo>
                    <a:pt x="24" y="1"/>
                  </a:lnTo>
                  <a:lnTo>
                    <a:pt x="26" y="1"/>
                  </a:lnTo>
                  <a:lnTo>
                    <a:pt x="22" y="3"/>
                  </a:lnTo>
                  <a:lnTo>
                    <a:pt x="21" y="5"/>
                  </a:lnTo>
                  <a:lnTo>
                    <a:pt x="11" y="3"/>
                  </a:lnTo>
                  <a:lnTo>
                    <a:pt x="7" y="3"/>
                  </a:lnTo>
                  <a:lnTo>
                    <a:pt x="7" y="3"/>
                  </a:lnTo>
                  <a:lnTo>
                    <a:pt x="7" y="1"/>
                  </a:lnTo>
                  <a:lnTo>
                    <a:pt x="0" y="1"/>
                  </a:lnTo>
                  <a:lnTo>
                    <a:pt x="3" y="0"/>
                  </a:lnTo>
                  <a:lnTo>
                    <a:pt x="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4" name="Freeform 150">
              <a:extLst>
                <a:ext uri="{FF2B5EF4-FFF2-40B4-BE49-F238E27FC236}">
                  <a16:creationId xmlns:a16="http://schemas.microsoft.com/office/drawing/2014/main" id="{7CD9A283-9E3C-4880-B3C7-B6025333EC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573" y="2685014"/>
              <a:ext cx="89664" cy="37036"/>
            </a:xfrm>
            <a:custGeom>
              <a:avLst/>
              <a:gdLst>
                <a:gd name="T0" fmla="*/ 17 w 46"/>
                <a:gd name="T1" fmla="*/ 0 h 19"/>
                <a:gd name="T2" fmla="*/ 19 w 46"/>
                <a:gd name="T3" fmla="*/ 0 h 19"/>
                <a:gd name="T4" fmla="*/ 17 w 46"/>
                <a:gd name="T5" fmla="*/ 1 h 19"/>
                <a:gd name="T6" fmla="*/ 14 w 46"/>
                <a:gd name="T7" fmla="*/ 6 h 19"/>
                <a:gd name="T8" fmla="*/ 14 w 46"/>
                <a:gd name="T9" fmla="*/ 6 h 19"/>
                <a:gd name="T10" fmla="*/ 16 w 46"/>
                <a:gd name="T11" fmla="*/ 6 h 19"/>
                <a:gd name="T12" fmla="*/ 17 w 46"/>
                <a:gd name="T13" fmla="*/ 8 h 19"/>
                <a:gd name="T14" fmla="*/ 19 w 46"/>
                <a:gd name="T15" fmla="*/ 8 h 19"/>
                <a:gd name="T16" fmla="*/ 22 w 46"/>
                <a:gd name="T17" fmla="*/ 8 h 19"/>
                <a:gd name="T18" fmla="*/ 22 w 46"/>
                <a:gd name="T19" fmla="*/ 3 h 19"/>
                <a:gd name="T20" fmla="*/ 22 w 46"/>
                <a:gd name="T21" fmla="*/ 0 h 19"/>
                <a:gd name="T22" fmla="*/ 24 w 46"/>
                <a:gd name="T23" fmla="*/ 0 h 19"/>
                <a:gd name="T24" fmla="*/ 25 w 46"/>
                <a:gd name="T25" fmla="*/ 0 h 19"/>
                <a:gd name="T26" fmla="*/ 25 w 46"/>
                <a:gd name="T27" fmla="*/ 1 h 19"/>
                <a:gd name="T28" fmla="*/ 27 w 46"/>
                <a:gd name="T29" fmla="*/ 1 h 19"/>
                <a:gd name="T30" fmla="*/ 30 w 46"/>
                <a:gd name="T31" fmla="*/ 3 h 19"/>
                <a:gd name="T32" fmla="*/ 31 w 46"/>
                <a:gd name="T33" fmla="*/ 3 h 19"/>
                <a:gd name="T34" fmla="*/ 35 w 46"/>
                <a:gd name="T35" fmla="*/ 4 h 19"/>
                <a:gd name="T36" fmla="*/ 36 w 46"/>
                <a:gd name="T37" fmla="*/ 4 h 19"/>
                <a:gd name="T38" fmla="*/ 39 w 46"/>
                <a:gd name="T39" fmla="*/ 4 h 19"/>
                <a:gd name="T40" fmla="*/ 42 w 46"/>
                <a:gd name="T41" fmla="*/ 4 h 19"/>
                <a:gd name="T42" fmla="*/ 42 w 46"/>
                <a:gd name="T43" fmla="*/ 6 h 19"/>
                <a:gd name="T44" fmla="*/ 44 w 46"/>
                <a:gd name="T45" fmla="*/ 8 h 19"/>
                <a:gd name="T46" fmla="*/ 46 w 46"/>
                <a:gd name="T47" fmla="*/ 8 h 19"/>
                <a:gd name="T48" fmla="*/ 46 w 46"/>
                <a:gd name="T49" fmla="*/ 9 h 19"/>
                <a:gd name="T50" fmla="*/ 44 w 46"/>
                <a:gd name="T51" fmla="*/ 12 h 19"/>
                <a:gd name="T52" fmla="*/ 44 w 46"/>
                <a:gd name="T53" fmla="*/ 14 h 19"/>
                <a:gd name="T54" fmla="*/ 44 w 46"/>
                <a:gd name="T55" fmla="*/ 15 h 19"/>
                <a:gd name="T56" fmla="*/ 44 w 46"/>
                <a:gd name="T57" fmla="*/ 17 h 19"/>
                <a:gd name="T58" fmla="*/ 46 w 46"/>
                <a:gd name="T59" fmla="*/ 19 h 19"/>
                <a:gd name="T60" fmla="*/ 44 w 46"/>
                <a:gd name="T61" fmla="*/ 19 h 19"/>
                <a:gd name="T62" fmla="*/ 36 w 46"/>
                <a:gd name="T63" fmla="*/ 19 h 19"/>
                <a:gd name="T64" fmla="*/ 28 w 46"/>
                <a:gd name="T65" fmla="*/ 19 h 19"/>
                <a:gd name="T66" fmla="*/ 22 w 46"/>
                <a:gd name="T67" fmla="*/ 17 h 19"/>
                <a:gd name="T68" fmla="*/ 14 w 46"/>
                <a:gd name="T69" fmla="*/ 17 h 19"/>
                <a:gd name="T70" fmla="*/ 8 w 46"/>
                <a:gd name="T71" fmla="*/ 17 h 19"/>
                <a:gd name="T72" fmla="*/ 3 w 46"/>
                <a:gd name="T73" fmla="*/ 17 h 19"/>
                <a:gd name="T74" fmla="*/ 0 w 46"/>
                <a:gd name="T75" fmla="*/ 17 h 19"/>
                <a:gd name="T76" fmla="*/ 0 w 46"/>
                <a:gd name="T77" fmla="*/ 17 h 19"/>
                <a:gd name="T78" fmla="*/ 1 w 46"/>
                <a:gd name="T79" fmla="*/ 15 h 19"/>
                <a:gd name="T80" fmla="*/ 3 w 46"/>
                <a:gd name="T81" fmla="*/ 12 h 19"/>
                <a:gd name="T82" fmla="*/ 5 w 46"/>
                <a:gd name="T83" fmla="*/ 11 h 19"/>
                <a:gd name="T84" fmla="*/ 5 w 46"/>
                <a:gd name="T85" fmla="*/ 9 h 19"/>
                <a:gd name="T86" fmla="*/ 5 w 46"/>
                <a:gd name="T87" fmla="*/ 8 h 19"/>
                <a:gd name="T88" fmla="*/ 6 w 46"/>
                <a:gd name="T89" fmla="*/ 6 h 19"/>
                <a:gd name="T90" fmla="*/ 11 w 46"/>
                <a:gd name="T91" fmla="*/ 6 h 19"/>
                <a:gd name="T92" fmla="*/ 13 w 46"/>
                <a:gd name="T93" fmla="*/ 6 h 19"/>
                <a:gd name="T94" fmla="*/ 14 w 46"/>
                <a:gd name="T95" fmla="*/ 3 h 19"/>
                <a:gd name="T96" fmla="*/ 17 w 46"/>
                <a:gd name="T97" fmla="*/ 1 h 19"/>
                <a:gd name="T98" fmla="*/ 17 w 46"/>
                <a:gd name="T9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" h="19">
                  <a:moveTo>
                    <a:pt x="17" y="0"/>
                  </a:moveTo>
                  <a:lnTo>
                    <a:pt x="19" y="0"/>
                  </a:lnTo>
                  <a:lnTo>
                    <a:pt x="17" y="1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2" y="3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9" y="4"/>
                  </a:lnTo>
                  <a:lnTo>
                    <a:pt x="42" y="4"/>
                  </a:lnTo>
                  <a:lnTo>
                    <a:pt x="42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6" y="9"/>
                  </a:lnTo>
                  <a:lnTo>
                    <a:pt x="44" y="12"/>
                  </a:lnTo>
                  <a:lnTo>
                    <a:pt x="44" y="14"/>
                  </a:lnTo>
                  <a:lnTo>
                    <a:pt x="44" y="15"/>
                  </a:lnTo>
                  <a:lnTo>
                    <a:pt x="44" y="17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36" y="19"/>
                  </a:lnTo>
                  <a:lnTo>
                    <a:pt x="28" y="19"/>
                  </a:lnTo>
                  <a:lnTo>
                    <a:pt x="22" y="17"/>
                  </a:lnTo>
                  <a:lnTo>
                    <a:pt x="14" y="17"/>
                  </a:lnTo>
                  <a:lnTo>
                    <a:pt x="8" y="17"/>
                  </a:lnTo>
                  <a:lnTo>
                    <a:pt x="3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1" y="15"/>
                  </a:lnTo>
                  <a:lnTo>
                    <a:pt x="3" y="12"/>
                  </a:lnTo>
                  <a:lnTo>
                    <a:pt x="5" y="11"/>
                  </a:lnTo>
                  <a:lnTo>
                    <a:pt x="5" y="9"/>
                  </a:lnTo>
                  <a:lnTo>
                    <a:pt x="5" y="8"/>
                  </a:lnTo>
                  <a:lnTo>
                    <a:pt x="6" y="6"/>
                  </a:lnTo>
                  <a:lnTo>
                    <a:pt x="11" y="6"/>
                  </a:lnTo>
                  <a:lnTo>
                    <a:pt x="13" y="6"/>
                  </a:lnTo>
                  <a:lnTo>
                    <a:pt x="14" y="3"/>
                  </a:lnTo>
                  <a:lnTo>
                    <a:pt x="17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5" name="Freeform 151">
              <a:extLst>
                <a:ext uri="{FF2B5EF4-FFF2-40B4-BE49-F238E27FC236}">
                  <a16:creationId xmlns:a16="http://schemas.microsoft.com/office/drawing/2014/main" id="{5DA956A8-E2D1-42A7-BA83-836B084039F2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9866" y="2189912"/>
              <a:ext cx="7797" cy="5848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0 h 3"/>
                <a:gd name="T4" fmla="*/ 4 w 4"/>
                <a:gd name="T5" fmla="*/ 2 h 3"/>
                <a:gd name="T6" fmla="*/ 4 w 4"/>
                <a:gd name="T7" fmla="*/ 2 h 3"/>
                <a:gd name="T8" fmla="*/ 4 w 4"/>
                <a:gd name="T9" fmla="*/ 3 h 3"/>
                <a:gd name="T10" fmla="*/ 0 w 4"/>
                <a:gd name="T11" fmla="*/ 2 h 3"/>
                <a:gd name="T12" fmla="*/ 0 w 4"/>
                <a:gd name="T13" fmla="*/ 0 h 3"/>
                <a:gd name="T14" fmla="*/ 0 w 4"/>
                <a:gd name="T15" fmla="*/ 0 h 3"/>
                <a:gd name="T16" fmla="*/ 2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6" name="Freeform 152">
              <a:extLst>
                <a:ext uri="{FF2B5EF4-FFF2-40B4-BE49-F238E27FC236}">
                  <a16:creationId xmlns:a16="http://schemas.microsoft.com/office/drawing/2014/main" id="{6ADA054C-9C93-45B4-8AC7-EE9302F41F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8090" y="1410224"/>
              <a:ext cx="107208" cy="27289"/>
            </a:xfrm>
            <a:custGeom>
              <a:avLst/>
              <a:gdLst>
                <a:gd name="T0" fmla="*/ 38 w 55"/>
                <a:gd name="T1" fmla="*/ 0 h 14"/>
                <a:gd name="T2" fmla="*/ 44 w 55"/>
                <a:gd name="T3" fmla="*/ 1 h 14"/>
                <a:gd name="T4" fmla="*/ 49 w 55"/>
                <a:gd name="T5" fmla="*/ 0 h 14"/>
                <a:gd name="T6" fmla="*/ 51 w 55"/>
                <a:gd name="T7" fmla="*/ 1 h 14"/>
                <a:gd name="T8" fmla="*/ 52 w 55"/>
                <a:gd name="T9" fmla="*/ 1 h 14"/>
                <a:gd name="T10" fmla="*/ 54 w 55"/>
                <a:gd name="T11" fmla="*/ 1 h 14"/>
                <a:gd name="T12" fmla="*/ 55 w 55"/>
                <a:gd name="T13" fmla="*/ 5 h 14"/>
                <a:gd name="T14" fmla="*/ 55 w 55"/>
                <a:gd name="T15" fmla="*/ 8 h 14"/>
                <a:gd name="T16" fmla="*/ 55 w 55"/>
                <a:gd name="T17" fmla="*/ 8 h 14"/>
                <a:gd name="T18" fmla="*/ 46 w 55"/>
                <a:gd name="T19" fmla="*/ 6 h 14"/>
                <a:gd name="T20" fmla="*/ 43 w 55"/>
                <a:gd name="T21" fmla="*/ 3 h 14"/>
                <a:gd name="T22" fmla="*/ 41 w 55"/>
                <a:gd name="T23" fmla="*/ 3 h 14"/>
                <a:gd name="T24" fmla="*/ 40 w 55"/>
                <a:gd name="T25" fmla="*/ 3 h 14"/>
                <a:gd name="T26" fmla="*/ 38 w 55"/>
                <a:gd name="T27" fmla="*/ 5 h 14"/>
                <a:gd name="T28" fmla="*/ 36 w 55"/>
                <a:gd name="T29" fmla="*/ 6 h 14"/>
                <a:gd name="T30" fmla="*/ 35 w 55"/>
                <a:gd name="T31" fmla="*/ 8 h 14"/>
                <a:gd name="T32" fmla="*/ 33 w 55"/>
                <a:gd name="T33" fmla="*/ 8 h 14"/>
                <a:gd name="T34" fmla="*/ 33 w 55"/>
                <a:gd name="T35" fmla="*/ 8 h 14"/>
                <a:gd name="T36" fmla="*/ 32 w 55"/>
                <a:gd name="T37" fmla="*/ 9 h 14"/>
                <a:gd name="T38" fmla="*/ 27 w 55"/>
                <a:gd name="T39" fmla="*/ 9 h 14"/>
                <a:gd name="T40" fmla="*/ 25 w 55"/>
                <a:gd name="T41" fmla="*/ 11 h 14"/>
                <a:gd name="T42" fmla="*/ 24 w 55"/>
                <a:gd name="T43" fmla="*/ 12 h 14"/>
                <a:gd name="T44" fmla="*/ 22 w 55"/>
                <a:gd name="T45" fmla="*/ 12 h 14"/>
                <a:gd name="T46" fmla="*/ 19 w 55"/>
                <a:gd name="T47" fmla="*/ 14 h 14"/>
                <a:gd name="T48" fmla="*/ 17 w 55"/>
                <a:gd name="T49" fmla="*/ 12 h 14"/>
                <a:gd name="T50" fmla="*/ 17 w 55"/>
                <a:gd name="T51" fmla="*/ 9 h 14"/>
                <a:gd name="T52" fmla="*/ 16 w 55"/>
                <a:gd name="T53" fmla="*/ 9 h 14"/>
                <a:gd name="T54" fmla="*/ 11 w 55"/>
                <a:gd name="T55" fmla="*/ 11 h 14"/>
                <a:gd name="T56" fmla="*/ 8 w 55"/>
                <a:gd name="T57" fmla="*/ 9 h 14"/>
                <a:gd name="T58" fmla="*/ 5 w 55"/>
                <a:gd name="T59" fmla="*/ 8 h 14"/>
                <a:gd name="T60" fmla="*/ 0 w 55"/>
                <a:gd name="T61" fmla="*/ 8 h 14"/>
                <a:gd name="T62" fmla="*/ 3 w 55"/>
                <a:gd name="T63" fmla="*/ 6 h 14"/>
                <a:gd name="T64" fmla="*/ 22 w 55"/>
                <a:gd name="T65" fmla="*/ 3 h 14"/>
                <a:gd name="T66" fmla="*/ 29 w 55"/>
                <a:gd name="T67" fmla="*/ 3 h 14"/>
                <a:gd name="T68" fmla="*/ 32 w 55"/>
                <a:gd name="T69" fmla="*/ 1 h 14"/>
                <a:gd name="T70" fmla="*/ 36 w 55"/>
                <a:gd name="T71" fmla="*/ 0 h 14"/>
                <a:gd name="T72" fmla="*/ 38 w 55"/>
                <a:gd name="T7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5" h="14">
                  <a:moveTo>
                    <a:pt x="38" y="0"/>
                  </a:moveTo>
                  <a:lnTo>
                    <a:pt x="44" y="1"/>
                  </a:lnTo>
                  <a:lnTo>
                    <a:pt x="49" y="0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5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46" y="6"/>
                  </a:lnTo>
                  <a:lnTo>
                    <a:pt x="43" y="3"/>
                  </a:lnTo>
                  <a:lnTo>
                    <a:pt x="41" y="3"/>
                  </a:lnTo>
                  <a:lnTo>
                    <a:pt x="40" y="3"/>
                  </a:lnTo>
                  <a:lnTo>
                    <a:pt x="38" y="5"/>
                  </a:lnTo>
                  <a:lnTo>
                    <a:pt x="36" y="6"/>
                  </a:lnTo>
                  <a:lnTo>
                    <a:pt x="35" y="8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2" y="9"/>
                  </a:lnTo>
                  <a:lnTo>
                    <a:pt x="27" y="9"/>
                  </a:lnTo>
                  <a:lnTo>
                    <a:pt x="25" y="11"/>
                  </a:lnTo>
                  <a:lnTo>
                    <a:pt x="24" y="12"/>
                  </a:lnTo>
                  <a:lnTo>
                    <a:pt x="22" y="12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1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0" y="8"/>
                  </a:lnTo>
                  <a:lnTo>
                    <a:pt x="3" y="6"/>
                  </a:lnTo>
                  <a:lnTo>
                    <a:pt x="22" y="3"/>
                  </a:lnTo>
                  <a:lnTo>
                    <a:pt x="29" y="3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7" name="Freeform 153">
              <a:extLst>
                <a:ext uri="{FF2B5EF4-FFF2-40B4-BE49-F238E27FC236}">
                  <a16:creationId xmlns:a16="http://schemas.microsoft.com/office/drawing/2014/main" id="{23BD580F-7F4A-4BF9-BD77-02222A5294A5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3953" y="3117742"/>
              <a:ext cx="3898" cy="0"/>
            </a:xfrm>
            <a:custGeom>
              <a:avLst/>
              <a:gdLst>
                <a:gd name="T0" fmla="*/ 0 w 2"/>
                <a:gd name="T1" fmla="*/ 0 w 2"/>
                <a:gd name="T2" fmla="*/ 0 w 2"/>
                <a:gd name="T3" fmla="*/ 2 w 2"/>
                <a:gd name="T4" fmla="*/ 2 w 2"/>
                <a:gd name="T5" fmla="*/ 2 w 2"/>
                <a:gd name="T6" fmla="*/ 2 w 2"/>
                <a:gd name="T7" fmla="*/ 0 w 2"/>
                <a:gd name="T8" fmla="*/ 0 w 2"/>
                <a:gd name="T9" fmla="*/ 0 w 2"/>
                <a:gd name="T10" fmla="*/ 0 w 2"/>
                <a:gd name="T11" fmla="*/ 0 w 2"/>
                <a:gd name="T12" fmla="*/ 0 w 2"/>
                <a:gd name="T13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  <a:cxn ang="0">
                  <a:pos x="T9" y="0"/>
                </a:cxn>
                <a:cxn ang="0">
                  <a:pos x="T10" y="0"/>
                </a:cxn>
                <a:cxn ang="0">
                  <a:pos x="T11" y="0"/>
                </a:cxn>
                <a:cxn ang="0">
                  <a:pos x="T12" y="0"/>
                </a:cxn>
                <a:cxn ang="0">
                  <a:pos x="T13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8" name="Freeform 154">
              <a:extLst>
                <a:ext uri="{FF2B5EF4-FFF2-40B4-BE49-F238E27FC236}">
                  <a16:creationId xmlns:a16="http://schemas.microsoft.com/office/drawing/2014/main" id="{15A37ED7-A75C-42EE-8C75-C2FE98C6B6B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5050" y="2718151"/>
              <a:ext cx="85766" cy="313825"/>
            </a:xfrm>
            <a:custGeom>
              <a:avLst/>
              <a:gdLst>
                <a:gd name="T0" fmla="*/ 20 w 44"/>
                <a:gd name="T1" fmla="*/ 6 h 161"/>
                <a:gd name="T2" fmla="*/ 19 w 44"/>
                <a:gd name="T3" fmla="*/ 9 h 161"/>
                <a:gd name="T4" fmla="*/ 19 w 44"/>
                <a:gd name="T5" fmla="*/ 13 h 161"/>
                <a:gd name="T6" fmla="*/ 23 w 44"/>
                <a:gd name="T7" fmla="*/ 24 h 161"/>
                <a:gd name="T8" fmla="*/ 25 w 44"/>
                <a:gd name="T9" fmla="*/ 35 h 161"/>
                <a:gd name="T10" fmla="*/ 23 w 44"/>
                <a:gd name="T11" fmla="*/ 38 h 161"/>
                <a:gd name="T12" fmla="*/ 22 w 44"/>
                <a:gd name="T13" fmla="*/ 46 h 161"/>
                <a:gd name="T14" fmla="*/ 23 w 44"/>
                <a:gd name="T15" fmla="*/ 52 h 161"/>
                <a:gd name="T16" fmla="*/ 27 w 44"/>
                <a:gd name="T17" fmla="*/ 57 h 161"/>
                <a:gd name="T18" fmla="*/ 27 w 44"/>
                <a:gd name="T19" fmla="*/ 61 h 161"/>
                <a:gd name="T20" fmla="*/ 31 w 44"/>
                <a:gd name="T21" fmla="*/ 76 h 161"/>
                <a:gd name="T22" fmla="*/ 36 w 44"/>
                <a:gd name="T23" fmla="*/ 91 h 161"/>
                <a:gd name="T24" fmla="*/ 38 w 44"/>
                <a:gd name="T25" fmla="*/ 99 h 161"/>
                <a:gd name="T26" fmla="*/ 42 w 44"/>
                <a:gd name="T27" fmla="*/ 106 h 161"/>
                <a:gd name="T28" fmla="*/ 44 w 44"/>
                <a:gd name="T29" fmla="*/ 112 h 161"/>
                <a:gd name="T30" fmla="*/ 42 w 44"/>
                <a:gd name="T31" fmla="*/ 107 h 161"/>
                <a:gd name="T32" fmla="*/ 36 w 44"/>
                <a:gd name="T33" fmla="*/ 101 h 161"/>
                <a:gd name="T34" fmla="*/ 31 w 44"/>
                <a:gd name="T35" fmla="*/ 99 h 161"/>
                <a:gd name="T36" fmla="*/ 23 w 44"/>
                <a:gd name="T37" fmla="*/ 99 h 161"/>
                <a:gd name="T38" fmla="*/ 20 w 44"/>
                <a:gd name="T39" fmla="*/ 106 h 161"/>
                <a:gd name="T40" fmla="*/ 14 w 44"/>
                <a:gd name="T41" fmla="*/ 124 h 161"/>
                <a:gd name="T42" fmla="*/ 16 w 44"/>
                <a:gd name="T43" fmla="*/ 131 h 161"/>
                <a:gd name="T44" fmla="*/ 19 w 44"/>
                <a:gd name="T45" fmla="*/ 134 h 161"/>
                <a:gd name="T46" fmla="*/ 20 w 44"/>
                <a:gd name="T47" fmla="*/ 137 h 161"/>
                <a:gd name="T48" fmla="*/ 23 w 44"/>
                <a:gd name="T49" fmla="*/ 145 h 161"/>
                <a:gd name="T50" fmla="*/ 27 w 44"/>
                <a:gd name="T51" fmla="*/ 145 h 161"/>
                <a:gd name="T52" fmla="*/ 28 w 44"/>
                <a:gd name="T53" fmla="*/ 153 h 161"/>
                <a:gd name="T54" fmla="*/ 27 w 44"/>
                <a:gd name="T55" fmla="*/ 156 h 161"/>
                <a:gd name="T56" fmla="*/ 27 w 44"/>
                <a:gd name="T57" fmla="*/ 159 h 161"/>
                <a:gd name="T58" fmla="*/ 25 w 44"/>
                <a:gd name="T59" fmla="*/ 151 h 161"/>
                <a:gd name="T60" fmla="*/ 17 w 44"/>
                <a:gd name="T61" fmla="*/ 148 h 161"/>
                <a:gd name="T62" fmla="*/ 16 w 44"/>
                <a:gd name="T63" fmla="*/ 147 h 161"/>
                <a:gd name="T64" fmla="*/ 12 w 44"/>
                <a:gd name="T65" fmla="*/ 148 h 161"/>
                <a:gd name="T66" fmla="*/ 9 w 44"/>
                <a:gd name="T67" fmla="*/ 153 h 161"/>
                <a:gd name="T68" fmla="*/ 6 w 44"/>
                <a:gd name="T69" fmla="*/ 161 h 161"/>
                <a:gd name="T70" fmla="*/ 5 w 44"/>
                <a:gd name="T71" fmla="*/ 158 h 161"/>
                <a:gd name="T72" fmla="*/ 3 w 44"/>
                <a:gd name="T73" fmla="*/ 147 h 161"/>
                <a:gd name="T74" fmla="*/ 6 w 44"/>
                <a:gd name="T75" fmla="*/ 137 h 161"/>
                <a:gd name="T76" fmla="*/ 5 w 44"/>
                <a:gd name="T77" fmla="*/ 131 h 161"/>
                <a:gd name="T78" fmla="*/ 8 w 44"/>
                <a:gd name="T79" fmla="*/ 124 h 161"/>
                <a:gd name="T80" fmla="*/ 6 w 44"/>
                <a:gd name="T81" fmla="*/ 113 h 161"/>
                <a:gd name="T82" fmla="*/ 3 w 44"/>
                <a:gd name="T83" fmla="*/ 109 h 161"/>
                <a:gd name="T84" fmla="*/ 6 w 44"/>
                <a:gd name="T85" fmla="*/ 99 h 161"/>
                <a:gd name="T86" fmla="*/ 8 w 44"/>
                <a:gd name="T87" fmla="*/ 82 h 161"/>
                <a:gd name="T88" fmla="*/ 6 w 44"/>
                <a:gd name="T89" fmla="*/ 74 h 161"/>
                <a:gd name="T90" fmla="*/ 9 w 44"/>
                <a:gd name="T91" fmla="*/ 66 h 161"/>
                <a:gd name="T92" fmla="*/ 6 w 44"/>
                <a:gd name="T93" fmla="*/ 57 h 161"/>
                <a:gd name="T94" fmla="*/ 1 w 44"/>
                <a:gd name="T95" fmla="*/ 52 h 161"/>
                <a:gd name="T96" fmla="*/ 1 w 44"/>
                <a:gd name="T97" fmla="*/ 50 h 161"/>
                <a:gd name="T98" fmla="*/ 1 w 44"/>
                <a:gd name="T99" fmla="*/ 41 h 161"/>
                <a:gd name="T100" fmla="*/ 3 w 44"/>
                <a:gd name="T101" fmla="*/ 32 h 161"/>
                <a:gd name="T102" fmla="*/ 3 w 44"/>
                <a:gd name="T103" fmla="*/ 22 h 161"/>
                <a:gd name="T104" fmla="*/ 8 w 44"/>
                <a:gd name="T105" fmla="*/ 19 h 161"/>
                <a:gd name="T106" fmla="*/ 11 w 44"/>
                <a:gd name="T107" fmla="*/ 20 h 161"/>
                <a:gd name="T108" fmla="*/ 14 w 44"/>
                <a:gd name="T109" fmla="*/ 17 h 161"/>
                <a:gd name="T110" fmla="*/ 16 w 44"/>
                <a:gd name="T111" fmla="*/ 14 h 161"/>
                <a:gd name="T112" fmla="*/ 16 w 44"/>
                <a:gd name="T113" fmla="*/ 13 h 161"/>
                <a:gd name="T114" fmla="*/ 12 w 44"/>
                <a:gd name="T115" fmla="*/ 6 h 161"/>
                <a:gd name="T116" fmla="*/ 14 w 44"/>
                <a:gd name="T117" fmla="*/ 3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" h="161">
                  <a:moveTo>
                    <a:pt x="16" y="0"/>
                  </a:moveTo>
                  <a:lnTo>
                    <a:pt x="17" y="0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22" y="19"/>
                  </a:lnTo>
                  <a:lnTo>
                    <a:pt x="23" y="22"/>
                  </a:lnTo>
                  <a:lnTo>
                    <a:pt x="23" y="24"/>
                  </a:lnTo>
                  <a:lnTo>
                    <a:pt x="23" y="25"/>
                  </a:lnTo>
                  <a:lnTo>
                    <a:pt x="25" y="28"/>
                  </a:lnTo>
                  <a:lnTo>
                    <a:pt x="25" y="35"/>
                  </a:lnTo>
                  <a:lnTo>
                    <a:pt x="25" y="36"/>
                  </a:lnTo>
                  <a:lnTo>
                    <a:pt x="23" y="38"/>
                  </a:lnTo>
                  <a:lnTo>
                    <a:pt x="23" y="38"/>
                  </a:lnTo>
                  <a:lnTo>
                    <a:pt x="23" y="39"/>
                  </a:lnTo>
                  <a:lnTo>
                    <a:pt x="22" y="41"/>
                  </a:lnTo>
                  <a:lnTo>
                    <a:pt x="22" y="46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2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7" y="61"/>
                  </a:lnTo>
                  <a:lnTo>
                    <a:pt x="27" y="61"/>
                  </a:lnTo>
                  <a:lnTo>
                    <a:pt x="28" y="61"/>
                  </a:lnTo>
                  <a:lnTo>
                    <a:pt x="31" y="76"/>
                  </a:lnTo>
                  <a:lnTo>
                    <a:pt x="31" y="80"/>
                  </a:lnTo>
                  <a:lnTo>
                    <a:pt x="34" y="88"/>
                  </a:lnTo>
                  <a:lnTo>
                    <a:pt x="36" y="91"/>
                  </a:lnTo>
                  <a:lnTo>
                    <a:pt x="38" y="95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1"/>
                  </a:lnTo>
                  <a:lnTo>
                    <a:pt x="41" y="104"/>
                  </a:lnTo>
                  <a:lnTo>
                    <a:pt x="42" y="106"/>
                  </a:lnTo>
                  <a:lnTo>
                    <a:pt x="44" y="107"/>
                  </a:lnTo>
                  <a:lnTo>
                    <a:pt x="44" y="107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4" y="107"/>
                  </a:lnTo>
                  <a:lnTo>
                    <a:pt x="42" y="107"/>
                  </a:lnTo>
                  <a:lnTo>
                    <a:pt x="41" y="104"/>
                  </a:lnTo>
                  <a:lnTo>
                    <a:pt x="39" y="102"/>
                  </a:lnTo>
                  <a:lnTo>
                    <a:pt x="36" y="101"/>
                  </a:lnTo>
                  <a:lnTo>
                    <a:pt x="34" y="99"/>
                  </a:lnTo>
                  <a:lnTo>
                    <a:pt x="34" y="99"/>
                  </a:lnTo>
                  <a:lnTo>
                    <a:pt x="31" y="99"/>
                  </a:lnTo>
                  <a:lnTo>
                    <a:pt x="30" y="99"/>
                  </a:lnTo>
                  <a:lnTo>
                    <a:pt x="25" y="99"/>
                  </a:lnTo>
                  <a:lnTo>
                    <a:pt x="23" y="99"/>
                  </a:lnTo>
                  <a:lnTo>
                    <a:pt x="22" y="101"/>
                  </a:lnTo>
                  <a:lnTo>
                    <a:pt x="20" y="102"/>
                  </a:lnTo>
                  <a:lnTo>
                    <a:pt x="20" y="106"/>
                  </a:lnTo>
                  <a:lnTo>
                    <a:pt x="16" y="118"/>
                  </a:lnTo>
                  <a:lnTo>
                    <a:pt x="14" y="121"/>
                  </a:lnTo>
                  <a:lnTo>
                    <a:pt x="14" y="124"/>
                  </a:lnTo>
                  <a:lnTo>
                    <a:pt x="14" y="128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6" y="132"/>
                  </a:lnTo>
                  <a:lnTo>
                    <a:pt x="17" y="134"/>
                  </a:lnTo>
                  <a:lnTo>
                    <a:pt x="19" y="134"/>
                  </a:lnTo>
                  <a:lnTo>
                    <a:pt x="19" y="134"/>
                  </a:lnTo>
                  <a:lnTo>
                    <a:pt x="19" y="135"/>
                  </a:lnTo>
                  <a:lnTo>
                    <a:pt x="20" y="137"/>
                  </a:lnTo>
                  <a:lnTo>
                    <a:pt x="22" y="142"/>
                  </a:lnTo>
                  <a:lnTo>
                    <a:pt x="22" y="143"/>
                  </a:lnTo>
                  <a:lnTo>
                    <a:pt x="23" y="145"/>
                  </a:lnTo>
                  <a:lnTo>
                    <a:pt x="25" y="145"/>
                  </a:lnTo>
                  <a:lnTo>
                    <a:pt x="25" y="145"/>
                  </a:lnTo>
                  <a:lnTo>
                    <a:pt x="27" y="145"/>
                  </a:lnTo>
                  <a:lnTo>
                    <a:pt x="27" y="147"/>
                  </a:lnTo>
                  <a:lnTo>
                    <a:pt x="28" y="150"/>
                  </a:lnTo>
                  <a:lnTo>
                    <a:pt x="28" y="153"/>
                  </a:lnTo>
                  <a:lnTo>
                    <a:pt x="28" y="153"/>
                  </a:lnTo>
                  <a:lnTo>
                    <a:pt x="27" y="156"/>
                  </a:lnTo>
                  <a:lnTo>
                    <a:pt x="27" y="156"/>
                  </a:lnTo>
                  <a:lnTo>
                    <a:pt x="27" y="158"/>
                  </a:lnTo>
                  <a:lnTo>
                    <a:pt x="27" y="158"/>
                  </a:lnTo>
                  <a:lnTo>
                    <a:pt x="27" y="159"/>
                  </a:lnTo>
                  <a:lnTo>
                    <a:pt x="27" y="156"/>
                  </a:lnTo>
                  <a:lnTo>
                    <a:pt x="25" y="153"/>
                  </a:lnTo>
                  <a:lnTo>
                    <a:pt x="25" y="151"/>
                  </a:lnTo>
                  <a:lnTo>
                    <a:pt x="23" y="150"/>
                  </a:lnTo>
                  <a:lnTo>
                    <a:pt x="20" y="148"/>
                  </a:lnTo>
                  <a:lnTo>
                    <a:pt x="17" y="148"/>
                  </a:lnTo>
                  <a:lnTo>
                    <a:pt x="17" y="148"/>
                  </a:lnTo>
                  <a:lnTo>
                    <a:pt x="16" y="147"/>
                  </a:lnTo>
                  <a:lnTo>
                    <a:pt x="16" y="147"/>
                  </a:lnTo>
                  <a:lnTo>
                    <a:pt x="14" y="147"/>
                  </a:lnTo>
                  <a:lnTo>
                    <a:pt x="14" y="147"/>
                  </a:lnTo>
                  <a:lnTo>
                    <a:pt x="12" y="148"/>
                  </a:lnTo>
                  <a:lnTo>
                    <a:pt x="11" y="150"/>
                  </a:lnTo>
                  <a:lnTo>
                    <a:pt x="11" y="151"/>
                  </a:lnTo>
                  <a:lnTo>
                    <a:pt x="9" y="153"/>
                  </a:lnTo>
                  <a:lnTo>
                    <a:pt x="9" y="158"/>
                  </a:lnTo>
                  <a:lnTo>
                    <a:pt x="8" y="159"/>
                  </a:lnTo>
                  <a:lnTo>
                    <a:pt x="6" y="161"/>
                  </a:lnTo>
                  <a:lnTo>
                    <a:pt x="6" y="161"/>
                  </a:lnTo>
                  <a:lnTo>
                    <a:pt x="5" y="159"/>
                  </a:lnTo>
                  <a:lnTo>
                    <a:pt x="5" y="158"/>
                  </a:lnTo>
                  <a:lnTo>
                    <a:pt x="5" y="156"/>
                  </a:lnTo>
                  <a:lnTo>
                    <a:pt x="3" y="151"/>
                  </a:lnTo>
                  <a:lnTo>
                    <a:pt x="3" y="147"/>
                  </a:lnTo>
                  <a:lnTo>
                    <a:pt x="6" y="140"/>
                  </a:lnTo>
                  <a:lnTo>
                    <a:pt x="6" y="139"/>
                  </a:lnTo>
                  <a:lnTo>
                    <a:pt x="6" y="137"/>
                  </a:lnTo>
                  <a:lnTo>
                    <a:pt x="5" y="135"/>
                  </a:lnTo>
                  <a:lnTo>
                    <a:pt x="5" y="131"/>
                  </a:lnTo>
                  <a:lnTo>
                    <a:pt x="5" y="131"/>
                  </a:lnTo>
                  <a:lnTo>
                    <a:pt x="6" y="129"/>
                  </a:lnTo>
                  <a:lnTo>
                    <a:pt x="6" y="126"/>
                  </a:lnTo>
                  <a:lnTo>
                    <a:pt x="8" y="124"/>
                  </a:lnTo>
                  <a:lnTo>
                    <a:pt x="8" y="123"/>
                  </a:lnTo>
                  <a:lnTo>
                    <a:pt x="8" y="118"/>
                  </a:lnTo>
                  <a:lnTo>
                    <a:pt x="6" y="113"/>
                  </a:lnTo>
                  <a:lnTo>
                    <a:pt x="5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5" y="106"/>
                  </a:lnTo>
                  <a:lnTo>
                    <a:pt x="6" y="102"/>
                  </a:lnTo>
                  <a:lnTo>
                    <a:pt x="6" y="99"/>
                  </a:lnTo>
                  <a:lnTo>
                    <a:pt x="8" y="96"/>
                  </a:lnTo>
                  <a:lnTo>
                    <a:pt x="8" y="95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6" y="76"/>
                  </a:lnTo>
                  <a:lnTo>
                    <a:pt x="6" y="74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9" y="66"/>
                  </a:lnTo>
                  <a:lnTo>
                    <a:pt x="8" y="63"/>
                  </a:lnTo>
                  <a:lnTo>
                    <a:pt x="6" y="58"/>
                  </a:lnTo>
                  <a:lnTo>
                    <a:pt x="6" y="57"/>
                  </a:lnTo>
                  <a:lnTo>
                    <a:pt x="3" y="55"/>
                  </a:lnTo>
                  <a:lnTo>
                    <a:pt x="3" y="54"/>
                  </a:lnTo>
                  <a:lnTo>
                    <a:pt x="1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0"/>
                  </a:lnTo>
                  <a:lnTo>
                    <a:pt x="1" y="49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6"/>
                  </a:lnTo>
                  <a:lnTo>
                    <a:pt x="3" y="32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5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2" y="17"/>
                  </a:lnTo>
                  <a:lnTo>
                    <a:pt x="14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9"/>
                  </a:lnTo>
                  <a:lnTo>
                    <a:pt x="12" y="6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9" name="Freeform 155">
              <a:extLst>
                <a:ext uri="{FF2B5EF4-FFF2-40B4-BE49-F238E27FC236}">
                  <a16:creationId xmlns:a16="http://schemas.microsoft.com/office/drawing/2014/main" id="{BC5602D1-3AEC-44E8-921F-D025C63FA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6230" y="1458954"/>
              <a:ext cx="37036" cy="11695"/>
            </a:xfrm>
            <a:custGeom>
              <a:avLst/>
              <a:gdLst>
                <a:gd name="T0" fmla="*/ 12 w 19"/>
                <a:gd name="T1" fmla="*/ 0 h 6"/>
                <a:gd name="T2" fmla="*/ 17 w 19"/>
                <a:gd name="T3" fmla="*/ 2 h 6"/>
                <a:gd name="T4" fmla="*/ 17 w 19"/>
                <a:gd name="T5" fmla="*/ 3 h 6"/>
                <a:gd name="T6" fmla="*/ 17 w 19"/>
                <a:gd name="T7" fmla="*/ 3 h 6"/>
                <a:gd name="T8" fmla="*/ 17 w 19"/>
                <a:gd name="T9" fmla="*/ 5 h 6"/>
                <a:gd name="T10" fmla="*/ 19 w 19"/>
                <a:gd name="T11" fmla="*/ 5 h 6"/>
                <a:gd name="T12" fmla="*/ 19 w 19"/>
                <a:gd name="T13" fmla="*/ 5 h 6"/>
                <a:gd name="T14" fmla="*/ 19 w 19"/>
                <a:gd name="T15" fmla="*/ 6 h 6"/>
                <a:gd name="T16" fmla="*/ 14 w 19"/>
                <a:gd name="T17" fmla="*/ 5 h 6"/>
                <a:gd name="T18" fmla="*/ 5 w 19"/>
                <a:gd name="T19" fmla="*/ 6 h 6"/>
                <a:gd name="T20" fmla="*/ 0 w 19"/>
                <a:gd name="T21" fmla="*/ 3 h 6"/>
                <a:gd name="T22" fmla="*/ 6 w 19"/>
                <a:gd name="T23" fmla="*/ 2 h 6"/>
                <a:gd name="T24" fmla="*/ 8 w 19"/>
                <a:gd name="T25" fmla="*/ 2 h 6"/>
                <a:gd name="T26" fmla="*/ 12 w 1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" h="6">
                  <a:moveTo>
                    <a:pt x="12" y="0"/>
                  </a:moveTo>
                  <a:lnTo>
                    <a:pt x="17" y="2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6"/>
                  </a:lnTo>
                  <a:lnTo>
                    <a:pt x="14" y="5"/>
                  </a:lnTo>
                  <a:lnTo>
                    <a:pt x="5" y="6"/>
                  </a:lnTo>
                  <a:lnTo>
                    <a:pt x="0" y="3"/>
                  </a:lnTo>
                  <a:lnTo>
                    <a:pt x="6" y="2"/>
                  </a:lnTo>
                  <a:lnTo>
                    <a:pt x="8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0" name="Freeform 156">
              <a:extLst>
                <a:ext uri="{FF2B5EF4-FFF2-40B4-BE49-F238E27FC236}">
                  <a16:creationId xmlns:a16="http://schemas.microsoft.com/office/drawing/2014/main" id="{E7F3B552-D78F-4253-BE2C-EC9C310491D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601" y="2057365"/>
              <a:ext cx="58477" cy="40934"/>
            </a:xfrm>
            <a:custGeom>
              <a:avLst/>
              <a:gdLst>
                <a:gd name="T0" fmla="*/ 14 w 30"/>
                <a:gd name="T1" fmla="*/ 0 h 21"/>
                <a:gd name="T2" fmla="*/ 25 w 30"/>
                <a:gd name="T3" fmla="*/ 5 h 21"/>
                <a:gd name="T4" fmla="*/ 28 w 30"/>
                <a:gd name="T5" fmla="*/ 7 h 21"/>
                <a:gd name="T6" fmla="*/ 30 w 30"/>
                <a:gd name="T7" fmla="*/ 8 h 21"/>
                <a:gd name="T8" fmla="*/ 30 w 30"/>
                <a:gd name="T9" fmla="*/ 11 h 21"/>
                <a:gd name="T10" fmla="*/ 28 w 30"/>
                <a:gd name="T11" fmla="*/ 11 h 21"/>
                <a:gd name="T12" fmla="*/ 28 w 30"/>
                <a:gd name="T13" fmla="*/ 13 h 21"/>
                <a:gd name="T14" fmla="*/ 27 w 30"/>
                <a:gd name="T15" fmla="*/ 11 h 21"/>
                <a:gd name="T16" fmla="*/ 27 w 30"/>
                <a:gd name="T17" fmla="*/ 10 h 21"/>
                <a:gd name="T18" fmla="*/ 24 w 30"/>
                <a:gd name="T19" fmla="*/ 11 h 21"/>
                <a:gd name="T20" fmla="*/ 24 w 30"/>
                <a:gd name="T21" fmla="*/ 14 h 21"/>
                <a:gd name="T22" fmla="*/ 21 w 30"/>
                <a:gd name="T23" fmla="*/ 18 h 21"/>
                <a:gd name="T24" fmla="*/ 14 w 30"/>
                <a:gd name="T25" fmla="*/ 19 h 21"/>
                <a:gd name="T26" fmla="*/ 9 w 30"/>
                <a:gd name="T27" fmla="*/ 19 h 21"/>
                <a:gd name="T28" fmla="*/ 6 w 30"/>
                <a:gd name="T29" fmla="*/ 21 h 21"/>
                <a:gd name="T30" fmla="*/ 3 w 30"/>
                <a:gd name="T31" fmla="*/ 18 h 21"/>
                <a:gd name="T32" fmla="*/ 2 w 30"/>
                <a:gd name="T33" fmla="*/ 14 h 21"/>
                <a:gd name="T34" fmla="*/ 2 w 30"/>
                <a:gd name="T35" fmla="*/ 14 h 21"/>
                <a:gd name="T36" fmla="*/ 0 w 30"/>
                <a:gd name="T37" fmla="*/ 13 h 21"/>
                <a:gd name="T38" fmla="*/ 0 w 30"/>
                <a:gd name="T39" fmla="*/ 11 h 21"/>
                <a:gd name="T40" fmla="*/ 2 w 30"/>
                <a:gd name="T41" fmla="*/ 8 h 21"/>
                <a:gd name="T42" fmla="*/ 2 w 30"/>
                <a:gd name="T43" fmla="*/ 7 h 21"/>
                <a:gd name="T44" fmla="*/ 3 w 30"/>
                <a:gd name="T45" fmla="*/ 5 h 21"/>
                <a:gd name="T46" fmla="*/ 6 w 30"/>
                <a:gd name="T47" fmla="*/ 2 h 21"/>
                <a:gd name="T48" fmla="*/ 9 w 30"/>
                <a:gd name="T49" fmla="*/ 0 h 21"/>
                <a:gd name="T50" fmla="*/ 11 w 30"/>
                <a:gd name="T51" fmla="*/ 0 h 21"/>
                <a:gd name="T52" fmla="*/ 14 w 30"/>
                <a:gd name="T53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" h="21">
                  <a:moveTo>
                    <a:pt x="14" y="0"/>
                  </a:moveTo>
                  <a:lnTo>
                    <a:pt x="25" y="5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11"/>
                  </a:lnTo>
                  <a:lnTo>
                    <a:pt x="28" y="11"/>
                  </a:lnTo>
                  <a:lnTo>
                    <a:pt x="28" y="13"/>
                  </a:lnTo>
                  <a:lnTo>
                    <a:pt x="27" y="11"/>
                  </a:lnTo>
                  <a:lnTo>
                    <a:pt x="27" y="10"/>
                  </a:lnTo>
                  <a:lnTo>
                    <a:pt x="24" y="11"/>
                  </a:lnTo>
                  <a:lnTo>
                    <a:pt x="24" y="14"/>
                  </a:lnTo>
                  <a:lnTo>
                    <a:pt x="21" y="18"/>
                  </a:lnTo>
                  <a:lnTo>
                    <a:pt x="14" y="19"/>
                  </a:lnTo>
                  <a:lnTo>
                    <a:pt x="9" y="19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5"/>
                  </a:lnTo>
                  <a:lnTo>
                    <a:pt x="6" y="2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1" name="Freeform 157">
              <a:extLst>
                <a:ext uri="{FF2B5EF4-FFF2-40B4-BE49-F238E27FC236}">
                  <a16:creationId xmlns:a16="http://schemas.microsoft.com/office/drawing/2014/main" id="{BE326829-1BD9-424A-AB85-D0021E7593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60637" y="1449208"/>
              <a:ext cx="21442" cy="13645"/>
            </a:xfrm>
            <a:custGeom>
              <a:avLst/>
              <a:gdLst>
                <a:gd name="T0" fmla="*/ 5 w 11"/>
                <a:gd name="T1" fmla="*/ 0 h 7"/>
                <a:gd name="T2" fmla="*/ 9 w 11"/>
                <a:gd name="T3" fmla="*/ 0 h 7"/>
                <a:gd name="T4" fmla="*/ 11 w 11"/>
                <a:gd name="T5" fmla="*/ 2 h 7"/>
                <a:gd name="T6" fmla="*/ 11 w 11"/>
                <a:gd name="T7" fmla="*/ 2 h 7"/>
                <a:gd name="T8" fmla="*/ 8 w 11"/>
                <a:gd name="T9" fmla="*/ 5 h 7"/>
                <a:gd name="T10" fmla="*/ 8 w 11"/>
                <a:gd name="T11" fmla="*/ 5 h 7"/>
                <a:gd name="T12" fmla="*/ 6 w 11"/>
                <a:gd name="T13" fmla="*/ 7 h 7"/>
                <a:gd name="T14" fmla="*/ 0 w 11"/>
                <a:gd name="T15" fmla="*/ 3 h 7"/>
                <a:gd name="T16" fmla="*/ 0 w 11"/>
                <a:gd name="T17" fmla="*/ 3 h 7"/>
                <a:gd name="T18" fmla="*/ 5 w 11"/>
                <a:gd name="T1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7">
                  <a:moveTo>
                    <a:pt x="5" y="0"/>
                  </a:moveTo>
                  <a:lnTo>
                    <a:pt x="9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2" name="Freeform 158">
              <a:extLst>
                <a:ext uri="{FF2B5EF4-FFF2-40B4-BE49-F238E27FC236}">
                  <a16:creationId xmlns:a16="http://schemas.microsoft.com/office/drawing/2014/main" id="{54306274-90FE-4395-988E-B6FAB29F1C6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1388782"/>
              <a:ext cx="13645" cy="9747"/>
            </a:xfrm>
            <a:custGeom>
              <a:avLst/>
              <a:gdLst>
                <a:gd name="T0" fmla="*/ 4 w 7"/>
                <a:gd name="T1" fmla="*/ 0 h 5"/>
                <a:gd name="T2" fmla="*/ 6 w 7"/>
                <a:gd name="T3" fmla="*/ 0 h 5"/>
                <a:gd name="T4" fmla="*/ 7 w 7"/>
                <a:gd name="T5" fmla="*/ 1 h 5"/>
                <a:gd name="T6" fmla="*/ 4 w 7"/>
                <a:gd name="T7" fmla="*/ 3 h 5"/>
                <a:gd name="T8" fmla="*/ 4 w 7"/>
                <a:gd name="T9" fmla="*/ 5 h 5"/>
                <a:gd name="T10" fmla="*/ 3 w 7"/>
                <a:gd name="T11" fmla="*/ 5 h 5"/>
                <a:gd name="T12" fmla="*/ 1 w 7"/>
                <a:gd name="T13" fmla="*/ 5 h 5"/>
                <a:gd name="T14" fmla="*/ 0 w 7"/>
                <a:gd name="T15" fmla="*/ 3 h 5"/>
                <a:gd name="T16" fmla="*/ 0 w 7"/>
                <a:gd name="T17" fmla="*/ 1 h 5"/>
                <a:gd name="T18" fmla="*/ 0 w 7"/>
                <a:gd name="T19" fmla="*/ 1 h 5"/>
                <a:gd name="T20" fmla="*/ 0 w 7"/>
                <a:gd name="T21" fmla="*/ 1 h 5"/>
                <a:gd name="T22" fmla="*/ 1 w 7"/>
                <a:gd name="T23" fmla="*/ 1 h 5"/>
                <a:gd name="T24" fmla="*/ 1 w 7"/>
                <a:gd name="T25" fmla="*/ 0 h 5"/>
                <a:gd name="T26" fmla="*/ 3 w 7"/>
                <a:gd name="T27" fmla="*/ 0 h 5"/>
                <a:gd name="T28" fmla="*/ 4 w 7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" h="5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3" name="Freeform 159">
              <a:extLst>
                <a:ext uri="{FF2B5EF4-FFF2-40B4-BE49-F238E27FC236}">
                  <a16:creationId xmlns:a16="http://schemas.microsoft.com/office/drawing/2014/main" id="{6F2E7003-28DD-4870-8438-84E784C53DF5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6656" y="1961853"/>
              <a:ext cx="29239" cy="21442"/>
            </a:xfrm>
            <a:custGeom>
              <a:avLst/>
              <a:gdLst>
                <a:gd name="T0" fmla="*/ 7 w 15"/>
                <a:gd name="T1" fmla="*/ 0 h 11"/>
                <a:gd name="T2" fmla="*/ 8 w 15"/>
                <a:gd name="T3" fmla="*/ 0 h 11"/>
                <a:gd name="T4" fmla="*/ 10 w 15"/>
                <a:gd name="T5" fmla="*/ 0 h 11"/>
                <a:gd name="T6" fmla="*/ 11 w 15"/>
                <a:gd name="T7" fmla="*/ 2 h 11"/>
                <a:gd name="T8" fmla="*/ 11 w 15"/>
                <a:gd name="T9" fmla="*/ 4 h 11"/>
                <a:gd name="T10" fmla="*/ 13 w 15"/>
                <a:gd name="T11" fmla="*/ 4 h 11"/>
                <a:gd name="T12" fmla="*/ 13 w 15"/>
                <a:gd name="T13" fmla="*/ 5 h 11"/>
                <a:gd name="T14" fmla="*/ 15 w 15"/>
                <a:gd name="T15" fmla="*/ 7 h 11"/>
                <a:gd name="T16" fmla="*/ 11 w 15"/>
                <a:gd name="T17" fmla="*/ 8 h 11"/>
                <a:gd name="T18" fmla="*/ 11 w 15"/>
                <a:gd name="T19" fmla="*/ 10 h 11"/>
                <a:gd name="T20" fmla="*/ 13 w 15"/>
                <a:gd name="T21" fmla="*/ 10 h 11"/>
                <a:gd name="T22" fmla="*/ 13 w 15"/>
                <a:gd name="T23" fmla="*/ 11 h 11"/>
                <a:gd name="T24" fmla="*/ 11 w 15"/>
                <a:gd name="T25" fmla="*/ 11 h 11"/>
                <a:gd name="T26" fmla="*/ 11 w 15"/>
                <a:gd name="T27" fmla="*/ 10 h 11"/>
                <a:gd name="T28" fmla="*/ 10 w 15"/>
                <a:gd name="T29" fmla="*/ 8 h 11"/>
                <a:gd name="T30" fmla="*/ 8 w 15"/>
                <a:gd name="T31" fmla="*/ 8 h 11"/>
                <a:gd name="T32" fmla="*/ 8 w 15"/>
                <a:gd name="T33" fmla="*/ 7 h 11"/>
                <a:gd name="T34" fmla="*/ 7 w 15"/>
                <a:gd name="T35" fmla="*/ 5 h 11"/>
                <a:gd name="T36" fmla="*/ 5 w 15"/>
                <a:gd name="T37" fmla="*/ 4 h 11"/>
                <a:gd name="T38" fmla="*/ 2 w 15"/>
                <a:gd name="T39" fmla="*/ 4 h 11"/>
                <a:gd name="T40" fmla="*/ 0 w 15"/>
                <a:gd name="T41" fmla="*/ 4 h 11"/>
                <a:gd name="T42" fmla="*/ 0 w 15"/>
                <a:gd name="T43" fmla="*/ 4 h 11"/>
                <a:gd name="T44" fmla="*/ 0 w 15"/>
                <a:gd name="T45" fmla="*/ 2 h 11"/>
                <a:gd name="T46" fmla="*/ 0 w 15"/>
                <a:gd name="T47" fmla="*/ 0 h 11"/>
                <a:gd name="T48" fmla="*/ 4 w 15"/>
                <a:gd name="T49" fmla="*/ 0 h 11"/>
                <a:gd name="T50" fmla="*/ 5 w 15"/>
                <a:gd name="T51" fmla="*/ 0 h 11"/>
                <a:gd name="T52" fmla="*/ 7 w 15"/>
                <a:gd name="T53" fmla="*/ 0 h 11"/>
                <a:gd name="T54" fmla="*/ 7 w 15"/>
                <a:gd name="T55" fmla="*/ 0 h 11"/>
                <a:gd name="T56" fmla="*/ 7 w 15"/>
                <a:gd name="T5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" h="11">
                  <a:moveTo>
                    <a:pt x="7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5" y="7"/>
                  </a:lnTo>
                  <a:lnTo>
                    <a:pt x="11" y="8"/>
                  </a:lnTo>
                  <a:lnTo>
                    <a:pt x="11" y="10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11" y="10"/>
                  </a:lnTo>
                  <a:lnTo>
                    <a:pt x="10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7" y="5"/>
                  </a:lnTo>
                  <a:lnTo>
                    <a:pt x="5" y="4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4" name="Freeform 160">
              <a:extLst>
                <a:ext uri="{FF2B5EF4-FFF2-40B4-BE49-F238E27FC236}">
                  <a16:creationId xmlns:a16="http://schemas.microsoft.com/office/drawing/2014/main" id="{8758C286-858A-4572-AE0B-620CC9933FA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20" y="1404375"/>
              <a:ext cx="144242" cy="54578"/>
            </a:xfrm>
            <a:custGeom>
              <a:avLst/>
              <a:gdLst>
                <a:gd name="T0" fmla="*/ 54 w 74"/>
                <a:gd name="T1" fmla="*/ 0 h 28"/>
                <a:gd name="T2" fmla="*/ 56 w 74"/>
                <a:gd name="T3" fmla="*/ 1 h 28"/>
                <a:gd name="T4" fmla="*/ 62 w 74"/>
                <a:gd name="T5" fmla="*/ 0 h 28"/>
                <a:gd name="T6" fmla="*/ 63 w 74"/>
                <a:gd name="T7" fmla="*/ 1 h 28"/>
                <a:gd name="T8" fmla="*/ 71 w 74"/>
                <a:gd name="T9" fmla="*/ 6 h 28"/>
                <a:gd name="T10" fmla="*/ 73 w 74"/>
                <a:gd name="T11" fmla="*/ 6 h 28"/>
                <a:gd name="T12" fmla="*/ 74 w 74"/>
                <a:gd name="T13" fmla="*/ 8 h 28"/>
                <a:gd name="T14" fmla="*/ 67 w 74"/>
                <a:gd name="T15" fmla="*/ 11 h 28"/>
                <a:gd name="T16" fmla="*/ 63 w 74"/>
                <a:gd name="T17" fmla="*/ 14 h 28"/>
                <a:gd name="T18" fmla="*/ 54 w 74"/>
                <a:gd name="T19" fmla="*/ 14 h 28"/>
                <a:gd name="T20" fmla="*/ 48 w 74"/>
                <a:gd name="T21" fmla="*/ 14 h 28"/>
                <a:gd name="T22" fmla="*/ 46 w 74"/>
                <a:gd name="T23" fmla="*/ 15 h 28"/>
                <a:gd name="T24" fmla="*/ 46 w 74"/>
                <a:gd name="T25" fmla="*/ 17 h 28"/>
                <a:gd name="T26" fmla="*/ 43 w 74"/>
                <a:gd name="T27" fmla="*/ 19 h 28"/>
                <a:gd name="T28" fmla="*/ 33 w 74"/>
                <a:gd name="T29" fmla="*/ 19 h 28"/>
                <a:gd name="T30" fmla="*/ 32 w 74"/>
                <a:gd name="T31" fmla="*/ 19 h 28"/>
                <a:gd name="T32" fmla="*/ 30 w 74"/>
                <a:gd name="T33" fmla="*/ 22 h 28"/>
                <a:gd name="T34" fmla="*/ 30 w 74"/>
                <a:gd name="T35" fmla="*/ 22 h 28"/>
                <a:gd name="T36" fmla="*/ 33 w 74"/>
                <a:gd name="T37" fmla="*/ 22 h 28"/>
                <a:gd name="T38" fmla="*/ 35 w 74"/>
                <a:gd name="T39" fmla="*/ 22 h 28"/>
                <a:gd name="T40" fmla="*/ 35 w 74"/>
                <a:gd name="T41" fmla="*/ 23 h 28"/>
                <a:gd name="T42" fmla="*/ 35 w 74"/>
                <a:gd name="T43" fmla="*/ 25 h 28"/>
                <a:gd name="T44" fmla="*/ 35 w 74"/>
                <a:gd name="T45" fmla="*/ 26 h 28"/>
                <a:gd name="T46" fmla="*/ 33 w 74"/>
                <a:gd name="T47" fmla="*/ 26 h 28"/>
                <a:gd name="T48" fmla="*/ 32 w 74"/>
                <a:gd name="T49" fmla="*/ 26 h 28"/>
                <a:gd name="T50" fmla="*/ 29 w 74"/>
                <a:gd name="T51" fmla="*/ 25 h 28"/>
                <a:gd name="T52" fmla="*/ 29 w 74"/>
                <a:gd name="T53" fmla="*/ 25 h 28"/>
                <a:gd name="T54" fmla="*/ 29 w 74"/>
                <a:gd name="T55" fmla="*/ 26 h 28"/>
                <a:gd name="T56" fmla="*/ 27 w 74"/>
                <a:gd name="T57" fmla="*/ 28 h 28"/>
                <a:gd name="T58" fmla="*/ 26 w 74"/>
                <a:gd name="T59" fmla="*/ 28 h 28"/>
                <a:gd name="T60" fmla="*/ 22 w 74"/>
                <a:gd name="T61" fmla="*/ 26 h 28"/>
                <a:gd name="T62" fmla="*/ 22 w 74"/>
                <a:gd name="T63" fmla="*/ 26 h 28"/>
                <a:gd name="T64" fmla="*/ 21 w 74"/>
                <a:gd name="T65" fmla="*/ 28 h 28"/>
                <a:gd name="T66" fmla="*/ 19 w 74"/>
                <a:gd name="T67" fmla="*/ 28 h 28"/>
                <a:gd name="T68" fmla="*/ 16 w 74"/>
                <a:gd name="T69" fmla="*/ 28 h 28"/>
                <a:gd name="T70" fmla="*/ 15 w 74"/>
                <a:gd name="T71" fmla="*/ 28 h 28"/>
                <a:gd name="T72" fmla="*/ 16 w 74"/>
                <a:gd name="T73" fmla="*/ 26 h 28"/>
                <a:gd name="T74" fmla="*/ 21 w 74"/>
                <a:gd name="T75" fmla="*/ 23 h 28"/>
                <a:gd name="T76" fmla="*/ 19 w 74"/>
                <a:gd name="T77" fmla="*/ 23 h 28"/>
                <a:gd name="T78" fmla="*/ 16 w 74"/>
                <a:gd name="T79" fmla="*/ 23 h 28"/>
                <a:gd name="T80" fmla="*/ 13 w 74"/>
                <a:gd name="T81" fmla="*/ 23 h 28"/>
                <a:gd name="T82" fmla="*/ 11 w 74"/>
                <a:gd name="T83" fmla="*/ 25 h 28"/>
                <a:gd name="T84" fmla="*/ 10 w 74"/>
                <a:gd name="T85" fmla="*/ 25 h 28"/>
                <a:gd name="T86" fmla="*/ 7 w 74"/>
                <a:gd name="T87" fmla="*/ 25 h 28"/>
                <a:gd name="T88" fmla="*/ 4 w 74"/>
                <a:gd name="T89" fmla="*/ 23 h 28"/>
                <a:gd name="T90" fmla="*/ 2 w 74"/>
                <a:gd name="T91" fmla="*/ 23 h 28"/>
                <a:gd name="T92" fmla="*/ 0 w 74"/>
                <a:gd name="T93" fmla="*/ 22 h 28"/>
                <a:gd name="T94" fmla="*/ 11 w 74"/>
                <a:gd name="T95" fmla="*/ 17 h 28"/>
                <a:gd name="T96" fmla="*/ 16 w 74"/>
                <a:gd name="T97" fmla="*/ 14 h 28"/>
                <a:gd name="T98" fmla="*/ 19 w 74"/>
                <a:gd name="T99" fmla="*/ 14 h 28"/>
                <a:gd name="T100" fmla="*/ 24 w 74"/>
                <a:gd name="T101" fmla="*/ 12 h 28"/>
                <a:gd name="T102" fmla="*/ 26 w 74"/>
                <a:gd name="T103" fmla="*/ 12 h 28"/>
                <a:gd name="T104" fmla="*/ 27 w 74"/>
                <a:gd name="T105" fmla="*/ 12 h 28"/>
                <a:gd name="T106" fmla="*/ 27 w 74"/>
                <a:gd name="T107" fmla="*/ 12 h 28"/>
                <a:gd name="T108" fmla="*/ 30 w 74"/>
                <a:gd name="T109" fmla="*/ 14 h 28"/>
                <a:gd name="T110" fmla="*/ 37 w 74"/>
                <a:gd name="T111" fmla="*/ 14 h 28"/>
                <a:gd name="T112" fmla="*/ 38 w 74"/>
                <a:gd name="T113" fmla="*/ 12 h 28"/>
                <a:gd name="T114" fmla="*/ 38 w 74"/>
                <a:gd name="T115" fmla="*/ 9 h 28"/>
                <a:gd name="T116" fmla="*/ 37 w 74"/>
                <a:gd name="T117" fmla="*/ 8 h 28"/>
                <a:gd name="T118" fmla="*/ 38 w 74"/>
                <a:gd name="T119" fmla="*/ 3 h 28"/>
                <a:gd name="T120" fmla="*/ 43 w 74"/>
                <a:gd name="T121" fmla="*/ 3 h 28"/>
                <a:gd name="T122" fmla="*/ 51 w 74"/>
                <a:gd name="T123" fmla="*/ 0 h 28"/>
                <a:gd name="T124" fmla="*/ 54 w 74"/>
                <a:gd name="T1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" h="28">
                  <a:moveTo>
                    <a:pt x="54" y="0"/>
                  </a:moveTo>
                  <a:lnTo>
                    <a:pt x="56" y="1"/>
                  </a:lnTo>
                  <a:lnTo>
                    <a:pt x="62" y="0"/>
                  </a:lnTo>
                  <a:lnTo>
                    <a:pt x="63" y="1"/>
                  </a:lnTo>
                  <a:lnTo>
                    <a:pt x="71" y="6"/>
                  </a:lnTo>
                  <a:lnTo>
                    <a:pt x="73" y="6"/>
                  </a:lnTo>
                  <a:lnTo>
                    <a:pt x="74" y="8"/>
                  </a:lnTo>
                  <a:lnTo>
                    <a:pt x="67" y="11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8" y="14"/>
                  </a:lnTo>
                  <a:lnTo>
                    <a:pt x="46" y="15"/>
                  </a:lnTo>
                  <a:lnTo>
                    <a:pt x="46" y="17"/>
                  </a:lnTo>
                  <a:lnTo>
                    <a:pt x="43" y="19"/>
                  </a:lnTo>
                  <a:lnTo>
                    <a:pt x="33" y="19"/>
                  </a:lnTo>
                  <a:lnTo>
                    <a:pt x="32" y="19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3"/>
                  </a:lnTo>
                  <a:lnTo>
                    <a:pt x="35" y="25"/>
                  </a:lnTo>
                  <a:lnTo>
                    <a:pt x="35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29" y="25"/>
                  </a:lnTo>
                  <a:lnTo>
                    <a:pt x="29" y="25"/>
                  </a:lnTo>
                  <a:lnTo>
                    <a:pt x="29" y="26"/>
                  </a:lnTo>
                  <a:lnTo>
                    <a:pt x="27" y="28"/>
                  </a:lnTo>
                  <a:lnTo>
                    <a:pt x="26" y="28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1" y="28"/>
                  </a:lnTo>
                  <a:lnTo>
                    <a:pt x="19" y="28"/>
                  </a:lnTo>
                  <a:lnTo>
                    <a:pt x="16" y="28"/>
                  </a:lnTo>
                  <a:lnTo>
                    <a:pt x="15" y="28"/>
                  </a:lnTo>
                  <a:lnTo>
                    <a:pt x="16" y="26"/>
                  </a:lnTo>
                  <a:lnTo>
                    <a:pt x="21" y="23"/>
                  </a:lnTo>
                  <a:lnTo>
                    <a:pt x="19" y="23"/>
                  </a:lnTo>
                  <a:lnTo>
                    <a:pt x="16" y="23"/>
                  </a:lnTo>
                  <a:lnTo>
                    <a:pt x="13" y="23"/>
                  </a:lnTo>
                  <a:lnTo>
                    <a:pt x="11" y="25"/>
                  </a:lnTo>
                  <a:lnTo>
                    <a:pt x="10" y="25"/>
                  </a:lnTo>
                  <a:lnTo>
                    <a:pt x="7" y="25"/>
                  </a:lnTo>
                  <a:lnTo>
                    <a:pt x="4" y="23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11" y="17"/>
                  </a:lnTo>
                  <a:lnTo>
                    <a:pt x="16" y="14"/>
                  </a:lnTo>
                  <a:lnTo>
                    <a:pt x="19" y="14"/>
                  </a:lnTo>
                  <a:lnTo>
                    <a:pt x="24" y="12"/>
                  </a:lnTo>
                  <a:lnTo>
                    <a:pt x="26" y="12"/>
                  </a:lnTo>
                  <a:lnTo>
                    <a:pt x="27" y="12"/>
                  </a:lnTo>
                  <a:lnTo>
                    <a:pt x="27" y="12"/>
                  </a:lnTo>
                  <a:lnTo>
                    <a:pt x="30" y="14"/>
                  </a:lnTo>
                  <a:lnTo>
                    <a:pt x="37" y="14"/>
                  </a:lnTo>
                  <a:lnTo>
                    <a:pt x="38" y="12"/>
                  </a:lnTo>
                  <a:lnTo>
                    <a:pt x="38" y="9"/>
                  </a:lnTo>
                  <a:lnTo>
                    <a:pt x="37" y="8"/>
                  </a:lnTo>
                  <a:lnTo>
                    <a:pt x="38" y="3"/>
                  </a:lnTo>
                  <a:lnTo>
                    <a:pt x="43" y="3"/>
                  </a:lnTo>
                  <a:lnTo>
                    <a:pt x="51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5" name="Freeform 161">
              <a:extLst>
                <a:ext uri="{FF2B5EF4-FFF2-40B4-BE49-F238E27FC236}">
                  <a16:creationId xmlns:a16="http://schemas.microsoft.com/office/drawing/2014/main" id="{93F9BB10-79BA-4AD6-95DA-DBD4711655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95934" y="1950157"/>
              <a:ext cx="111106" cy="40934"/>
            </a:xfrm>
            <a:custGeom>
              <a:avLst/>
              <a:gdLst>
                <a:gd name="T0" fmla="*/ 33 w 57"/>
                <a:gd name="T1" fmla="*/ 0 h 21"/>
                <a:gd name="T2" fmla="*/ 35 w 57"/>
                <a:gd name="T3" fmla="*/ 0 h 21"/>
                <a:gd name="T4" fmla="*/ 37 w 57"/>
                <a:gd name="T5" fmla="*/ 2 h 21"/>
                <a:gd name="T6" fmla="*/ 43 w 57"/>
                <a:gd name="T7" fmla="*/ 2 h 21"/>
                <a:gd name="T8" fmla="*/ 45 w 57"/>
                <a:gd name="T9" fmla="*/ 2 h 21"/>
                <a:gd name="T10" fmla="*/ 46 w 57"/>
                <a:gd name="T11" fmla="*/ 3 h 21"/>
                <a:gd name="T12" fmla="*/ 48 w 57"/>
                <a:gd name="T13" fmla="*/ 5 h 21"/>
                <a:gd name="T14" fmla="*/ 49 w 57"/>
                <a:gd name="T15" fmla="*/ 5 h 21"/>
                <a:gd name="T16" fmla="*/ 51 w 57"/>
                <a:gd name="T17" fmla="*/ 6 h 21"/>
                <a:gd name="T18" fmla="*/ 52 w 57"/>
                <a:gd name="T19" fmla="*/ 8 h 21"/>
                <a:gd name="T20" fmla="*/ 56 w 57"/>
                <a:gd name="T21" fmla="*/ 10 h 21"/>
                <a:gd name="T22" fmla="*/ 57 w 57"/>
                <a:gd name="T23" fmla="*/ 10 h 21"/>
                <a:gd name="T24" fmla="*/ 57 w 57"/>
                <a:gd name="T25" fmla="*/ 11 h 21"/>
                <a:gd name="T26" fmla="*/ 57 w 57"/>
                <a:gd name="T27" fmla="*/ 13 h 21"/>
                <a:gd name="T28" fmla="*/ 52 w 57"/>
                <a:gd name="T29" fmla="*/ 14 h 21"/>
                <a:gd name="T30" fmla="*/ 49 w 57"/>
                <a:gd name="T31" fmla="*/ 16 h 21"/>
                <a:gd name="T32" fmla="*/ 41 w 57"/>
                <a:gd name="T33" fmla="*/ 16 h 21"/>
                <a:gd name="T34" fmla="*/ 33 w 57"/>
                <a:gd name="T35" fmla="*/ 17 h 21"/>
                <a:gd name="T36" fmla="*/ 29 w 57"/>
                <a:gd name="T37" fmla="*/ 19 h 21"/>
                <a:gd name="T38" fmla="*/ 27 w 57"/>
                <a:gd name="T39" fmla="*/ 19 h 21"/>
                <a:gd name="T40" fmla="*/ 24 w 57"/>
                <a:gd name="T41" fmla="*/ 17 h 21"/>
                <a:gd name="T42" fmla="*/ 21 w 57"/>
                <a:gd name="T43" fmla="*/ 17 h 21"/>
                <a:gd name="T44" fmla="*/ 19 w 57"/>
                <a:gd name="T45" fmla="*/ 17 h 21"/>
                <a:gd name="T46" fmla="*/ 16 w 57"/>
                <a:gd name="T47" fmla="*/ 19 h 21"/>
                <a:gd name="T48" fmla="*/ 8 w 57"/>
                <a:gd name="T49" fmla="*/ 19 h 21"/>
                <a:gd name="T50" fmla="*/ 5 w 57"/>
                <a:gd name="T51" fmla="*/ 21 h 21"/>
                <a:gd name="T52" fmla="*/ 4 w 57"/>
                <a:gd name="T53" fmla="*/ 21 h 21"/>
                <a:gd name="T54" fmla="*/ 2 w 57"/>
                <a:gd name="T55" fmla="*/ 16 h 21"/>
                <a:gd name="T56" fmla="*/ 0 w 57"/>
                <a:gd name="T57" fmla="*/ 16 h 21"/>
                <a:gd name="T58" fmla="*/ 2 w 57"/>
                <a:gd name="T59" fmla="*/ 14 h 21"/>
                <a:gd name="T60" fmla="*/ 4 w 57"/>
                <a:gd name="T61" fmla="*/ 11 h 21"/>
                <a:gd name="T62" fmla="*/ 5 w 57"/>
                <a:gd name="T63" fmla="*/ 11 h 21"/>
                <a:gd name="T64" fmla="*/ 10 w 57"/>
                <a:gd name="T65" fmla="*/ 8 h 21"/>
                <a:gd name="T66" fmla="*/ 15 w 57"/>
                <a:gd name="T67" fmla="*/ 5 h 21"/>
                <a:gd name="T68" fmla="*/ 16 w 57"/>
                <a:gd name="T69" fmla="*/ 5 h 21"/>
                <a:gd name="T70" fmla="*/ 19 w 57"/>
                <a:gd name="T71" fmla="*/ 3 h 21"/>
                <a:gd name="T72" fmla="*/ 21 w 57"/>
                <a:gd name="T73" fmla="*/ 2 h 21"/>
                <a:gd name="T74" fmla="*/ 22 w 57"/>
                <a:gd name="T75" fmla="*/ 2 h 21"/>
                <a:gd name="T76" fmla="*/ 26 w 57"/>
                <a:gd name="T77" fmla="*/ 2 h 21"/>
                <a:gd name="T78" fmla="*/ 27 w 57"/>
                <a:gd name="T79" fmla="*/ 2 h 21"/>
                <a:gd name="T80" fmla="*/ 29 w 57"/>
                <a:gd name="T81" fmla="*/ 2 h 21"/>
                <a:gd name="T82" fmla="*/ 32 w 57"/>
                <a:gd name="T83" fmla="*/ 2 h 21"/>
                <a:gd name="T84" fmla="*/ 33 w 57"/>
                <a:gd name="T8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7" h="21">
                  <a:moveTo>
                    <a:pt x="33" y="0"/>
                  </a:moveTo>
                  <a:lnTo>
                    <a:pt x="35" y="0"/>
                  </a:lnTo>
                  <a:lnTo>
                    <a:pt x="37" y="2"/>
                  </a:lnTo>
                  <a:lnTo>
                    <a:pt x="43" y="2"/>
                  </a:lnTo>
                  <a:lnTo>
                    <a:pt x="45" y="2"/>
                  </a:lnTo>
                  <a:lnTo>
                    <a:pt x="46" y="3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6" y="10"/>
                  </a:lnTo>
                  <a:lnTo>
                    <a:pt x="57" y="10"/>
                  </a:lnTo>
                  <a:lnTo>
                    <a:pt x="57" y="11"/>
                  </a:lnTo>
                  <a:lnTo>
                    <a:pt x="57" y="13"/>
                  </a:lnTo>
                  <a:lnTo>
                    <a:pt x="52" y="14"/>
                  </a:lnTo>
                  <a:lnTo>
                    <a:pt x="49" y="16"/>
                  </a:lnTo>
                  <a:lnTo>
                    <a:pt x="41" y="16"/>
                  </a:lnTo>
                  <a:lnTo>
                    <a:pt x="33" y="17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19" y="17"/>
                  </a:lnTo>
                  <a:lnTo>
                    <a:pt x="16" y="19"/>
                  </a:lnTo>
                  <a:lnTo>
                    <a:pt x="8" y="19"/>
                  </a:lnTo>
                  <a:lnTo>
                    <a:pt x="5" y="21"/>
                  </a:lnTo>
                  <a:lnTo>
                    <a:pt x="4" y="21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2" y="14"/>
                  </a:lnTo>
                  <a:lnTo>
                    <a:pt x="4" y="11"/>
                  </a:lnTo>
                  <a:lnTo>
                    <a:pt x="5" y="11"/>
                  </a:lnTo>
                  <a:lnTo>
                    <a:pt x="10" y="8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9" y="2"/>
                  </a:lnTo>
                  <a:lnTo>
                    <a:pt x="32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6" name="Freeform 162">
              <a:extLst>
                <a:ext uri="{FF2B5EF4-FFF2-40B4-BE49-F238E27FC236}">
                  <a16:creationId xmlns:a16="http://schemas.microsoft.com/office/drawing/2014/main" id="{43C10762-6493-41CA-ABA2-263D0FD43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297131" y="3022229"/>
              <a:ext cx="113055" cy="134497"/>
            </a:xfrm>
            <a:custGeom>
              <a:avLst/>
              <a:gdLst>
                <a:gd name="T0" fmla="*/ 19 w 58"/>
                <a:gd name="T1" fmla="*/ 2 h 69"/>
                <a:gd name="T2" fmla="*/ 22 w 58"/>
                <a:gd name="T3" fmla="*/ 5 h 69"/>
                <a:gd name="T4" fmla="*/ 27 w 58"/>
                <a:gd name="T5" fmla="*/ 8 h 69"/>
                <a:gd name="T6" fmla="*/ 27 w 58"/>
                <a:gd name="T7" fmla="*/ 9 h 69"/>
                <a:gd name="T8" fmla="*/ 27 w 58"/>
                <a:gd name="T9" fmla="*/ 13 h 69"/>
                <a:gd name="T10" fmla="*/ 31 w 58"/>
                <a:gd name="T11" fmla="*/ 16 h 69"/>
                <a:gd name="T12" fmla="*/ 38 w 58"/>
                <a:gd name="T13" fmla="*/ 19 h 69"/>
                <a:gd name="T14" fmla="*/ 36 w 58"/>
                <a:gd name="T15" fmla="*/ 20 h 69"/>
                <a:gd name="T16" fmla="*/ 36 w 58"/>
                <a:gd name="T17" fmla="*/ 22 h 69"/>
                <a:gd name="T18" fmla="*/ 38 w 58"/>
                <a:gd name="T19" fmla="*/ 24 h 69"/>
                <a:gd name="T20" fmla="*/ 38 w 58"/>
                <a:gd name="T21" fmla="*/ 25 h 69"/>
                <a:gd name="T22" fmla="*/ 46 w 58"/>
                <a:gd name="T23" fmla="*/ 28 h 69"/>
                <a:gd name="T24" fmla="*/ 53 w 58"/>
                <a:gd name="T25" fmla="*/ 27 h 69"/>
                <a:gd name="T26" fmla="*/ 53 w 58"/>
                <a:gd name="T27" fmla="*/ 30 h 69"/>
                <a:gd name="T28" fmla="*/ 53 w 58"/>
                <a:gd name="T29" fmla="*/ 33 h 69"/>
                <a:gd name="T30" fmla="*/ 53 w 58"/>
                <a:gd name="T31" fmla="*/ 36 h 69"/>
                <a:gd name="T32" fmla="*/ 50 w 58"/>
                <a:gd name="T33" fmla="*/ 39 h 69"/>
                <a:gd name="T34" fmla="*/ 50 w 58"/>
                <a:gd name="T35" fmla="*/ 46 h 69"/>
                <a:gd name="T36" fmla="*/ 57 w 58"/>
                <a:gd name="T37" fmla="*/ 50 h 69"/>
                <a:gd name="T38" fmla="*/ 58 w 58"/>
                <a:gd name="T39" fmla="*/ 55 h 69"/>
                <a:gd name="T40" fmla="*/ 53 w 58"/>
                <a:gd name="T41" fmla="*/ 58 h 69"/>
                <a:gd name="T42" fmla="*/ 52 w 58"/>
                <a:gd name="T43" fmla="*/ 61 h 69"/>
                <a:gd name="T44" fmla="*/ 52 w 58"/>
                <a:gd name="T45" fmla="*/ 66 h 69"/>
                <a:gd name="T46" fmla="*/ 49 w 58"/>
                <a:gd name="T47" fmla="*/ 68 h 69"/>
                <a:gd name="T48" fmla="*/ 44 w 58"/>
                <a:gd name="T49" fmla="*/ 68 h 69"/>
                <a:gd name="T50" fmla="*/ 38 w 58"/>
                <a:gd name="T51" fmla="*/ 69 h 69"/>
                <a:gd name="T52" fmla="*/ 39 w 58"/>
                <a:gd name="T53" fmla="*/ 66 h 69"/>
                <a:gd name="T54" fmla="*/ 39 w 58"/>
                <a:gd name="T55" fmla="*/ 61 h 69"/>
                <a:gd name="T56" fmla="*/ 33 w 58"/>
                <a:gd name="T57" fmla="*/ 57 h 69"/>
                <a:gd name="T58" fmla="*/ 28 w 58"/>
                <a:gd name="T59" fmla="*/ 54 h 69"/>
                <a:gd name="T60" fmla="*/ 27 w 58"/>
                <a:gd name="T61" fmla="*/ 52 h 69"/>
                <a:gd name="T62" fmla="*/ 25 w 58"/>
                <a:gd name="T63" fmla="*/ 55 h 69"/>
                <a:gd name="T64" fmla="*/ 22 w 58"/>
                <a:gd name="T65" fmla="*/ 58 h 69"/>
                <a:gd name="T66" fmla="*/ 19 w 58"/>
                <a:gd name="T67" fmla="*/ 57 h 69"/>
                <a:gd name="T68" fmla="*/ 11 w 58"/>
                <a:gd name="T69" fmla="*/ 54 h 69"/>
                <a:gd name="T70" fmla="*/ 5 w 58"/>
                <a:gd name="T71" fmla="*/ 49 h 69"/>
                <a:gd name="T72" fmla="*/ 6 w 58"/>
                <a:gd name="T73" fmla="*/ 46 h 69"/>
                <a:gd name="T74" fmla="*/ 8 w 58"/>
                <a:gd name="T75" fmla="*/ 44 h 69"/>
                <a:gd name="T76" fmla="*/ 6 w 58"/>
                <a:gd name="T77" fmla="*/ 39 h 69"/>
                <a:gd name="T78" fmla="*/ 9 w 58"/>
                <a:gd name="T79" fmla="*/ 38 h 69"/>
                <a:gd name="T80" fmla="*/ 3 w 58"/>
                <a:gd name="T81" fmla="*/ 33 h 69"/>
                <a:gd name="T82" fmla="*/ 3 w 58"/>
                <a:gd name="T83" fmla="*/ 30 h 69"/>
                <a:gd name="T84" fmla="*/ 6 w 58"/>
                <a:gd name="T85" fmla="*/ 24 h 69"/>
                <a:gd name="T86" fmla="*/ 1 w 58"/>
                <a:gd name="T87" fmla="*/ 24 h 69"/>
                <a:gd name="T88" fmla="*/ 3 w 58"/>
                <a:gd name="T89" fmla="*/ 22 h 69"/>
                <a:gd name="T90" fmla="*/ 3 w 58"/>
                <a:gd name="T91" fmla="*/ 17 h 69"/>
                <a:gd name="T92" fmla="*/ 8 w 58"/>
                <a:gd name="T93" fmla="*/ 17 h 69"/>
                <a:gd name="T94" fmla="*/ 3 w 58"/>
                <a:gd name="T95" fmla="*/ 16 h 69"/>
                <a:gd name="T96" fmla="*/ 1 w 58"/>
                <a:gd name="T97" fmla="*/ 13 h 69"/>
                <a:gd name="T98" fmla="*/ 0 w 58"/>
                <a:gd name="T99" fmla="*/ 6 h 69"/>
                <a:gd name="T100" fmla="*/ 1 w 58"/>
                <a:gd name="T101" fmla="*/ 5 h 69"/>
                <a:gd name="T102" fmla="*/ 5 w 58"/>
                <a:gd name="T103" fmla="*/ 3 h 69"/>
                <a:gd name="T104" fmla="*/ 8 w 58"/>
                <a:gd name="T105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8" h="69">
                  <a:moveTo>
                    <a:pt x="11" y="0"/>
                  </a:move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5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9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8" y="14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8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4" y="27"/>
                  </a:lnTo>
                  <a:lnTo>
                    <a:pt x="46" y="28"/>
                  </a:lnTo>
                  <a:lnTo>
                    <a:pt x="46" y="30"/>
                  </a:lnTo>
                  <a:lnTo>
                    <a:pt x="47" y="28"/>
                  </a:lnTo>
                  <a:lnTo>
                    <a:pt x="50" y="27"/>
                  </a:lnTo>
                  <a:lnTo>
                    <a:pt x="52" y="27"/>
                  </a:lnTo>
                  <a:lnTo>
                    <a:pt x="53" y="27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30"/>
                  </a:lnTo>
                  <a:lnTo>
                    <a:pt x="53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50" y="41"/>
                  </a:lnTo>
                  <a:lnTo>
                    <a:pt x="50" y="43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2" y="46"/>
                  </a:lnTo>
                  <a:lnTo>
                    <a:pt x="52" y="47"/>
                  </a:lnTo>
                  <a:lnTo>
                    <a:pt x="53" y="49"/>
                  </a:lnTo>
                  <a:lnTo>
                    <a:pt x="55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7" y="52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58" y="55"/>
                  </a:lnTo>
                  <a:lnTo>
                    <a:pt x="58" y="55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5" y="58"/>
                  </a:lnTo>
                  <a:lnTo>
                    <a:pt x="53" y="58"/>
                  </a:lnTo>
                  <a:lnTo>
                    <a:pt x="52" y="58"/>
                  </a:lnTo>
                  <a:lnTo>
                    <a:pt x="52" y="60"/>
                  </a:lnTo>
                  <a:lnTo>
                    <a:pt x="52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50" y="63"/>
                  </a:lnTo>
                  <a:lnTo>
                    <a:pt x="52" y="65"/>
                  </a:lnTo>
                  <a:lnTo>
                    <a:pt x="52" y="65"/>
                  </a:lnTo>
                  <a:lnTo>
                    <a:pt x="52" y="66"/>
                  </a:lnTo>
                  <a:lnTo>
                    <a:pt x="52" y="66"/>
                  </a:lnTo>
                  <a:lnTo>
                    <a:pt x="52" y="68"/>
                  </a:lnTo>
                  <a:lnTo>
                    <a:pt x="50" y="68"/>
                  </a:lnTo>
                  <a:lnTo>
                    <a:pt x="50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7" y="68"/>
                  </a:lnTo>
                  <a:lnTo>
                    <a:pt x="46" y="69"/>
                  </a:lnTo>
                  <a:lnTo>
                    <a:pt x="44" y="68"/>
                  </a:lnTo>
                  <a:lnTo>
                    <a:pt x="44" y="68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1" y="69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6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1"/>
                  </a:lnTo>
                  <a:lnTo>
                    <a:pt x="39" y="61"/>
                  </a:lnTo>
                  <a:lnTo>
                    <a:pt x="36" y="61"/>
                  </a:lnTo>
                  <a:lnTo>
                    <a:pt x="36" y="60"/>
                  </a:lnTo>
                  <a:lnTo>
                    <a:pt x="35" y="58"/>
                  </a:lnTo>
                  <a:lnTo>
                    <a:pt x="33" y="58"/>
                  </a:lnTo>
                  <a:lnTo>
                    <a:pt x="33" y="57"/>
                  </a:lnTo>
                  <a:lnTo>
                    <a:pt x="31" y="55"/>
                  </a:lnTo>
                  <a:lnTo>
                    <a:pt x="31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5" y="57"/>
                  </a:lnTo>
                  <a:lnTo>
                    <a:pt x="24" y="57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2" y="58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19" y="57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2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9" y="54"/>
                  </a:lnTo>
                  <a:lnTo>
                    <a:pt x="8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9" y="46"/>
                  </a:lnTo>
                  <a:lnTo>
                    <a:pt x="8" y="44"/>
                  </a:lnTo>
                  <a:lnTo>
                    <a:pt x="6" y="43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8" y="36"/>
                  </a:lnTo>
                  <a:lnTo>
                    <a:pt x="6" y="35"/>
                  </a:lnTo>
                  <a:lnTo>
                    <a:pt x="5" y="35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6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2"/>
                  </a:lnTo>
                  <a:lnTo>
                    <a:pt x="8" y="2"/>
                  </a:lnTo>
                  <a:lnTo>
                    <a:pt x="9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7" name="Freeform 163">
              <a:extLst>
                <a:ext uri="{FF2B5EF4-FFF2-40B4-BE49-F238E27FC236}">
                  <a16:creationId xmlns:a16="http://schemas.microsoft.com/office/drawing/2014/main" id="{E127760C-E3DC-45B9-96EA-03456E4EF2D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34167" y="2948159"/>
              <a:ext cx="267044" cy="159836"/>
            </a:xfrm>
            <a:custGeom>
              <a:avLst/>
              <a:gdLst>
                <a:gd name="T0" fmla="*/ 98 w 137"/>
                <a:gd name="T1" fmla="*/ 3 h 82"/>
                <a:gd name="T2" fmla="*/ 102 w 137"/>
                <a:gd name="T3" fmla="*/ 10 h 82"/>
                <a:gd name="T4" fmla="*/ 107 w 137"/>
                <a:gd name="T5" fmla="*/ 17 h 82"/>
                <a:gd name="T6" fmla="*/ 112 w 137"/>
                <a:gd name="T7" fmla="*/ 22 h 82"/>
                <a:gd name="T8" fmla="*/ 116 w 137"/>
                <a:gd name="T9" fmla="*/ 32 h 82"/>
                <a:gd name="T10" fmla="*/ 115 w 137"/>
                <a:gd name="T11" fmla="*/ 43 h 82"/>
                <a:gd name="T12" fmla="*/ 115 w 137"/>
                <a:gd name="T13" fmla="*/ 47 h 82"/>
                <a:gd name="T14" fmla="*/ 115 w 137"/>
                <a:gd name="T15" fmla="*/ 51 h 82"/>
                <a:gd name="T16" fmla="*/ 124 w 137"/>
                <a:gd name="T17" fmla="*/ 55 h 82"/>
                <a:gd name="T18" fmla="*/ 126 w 137"/>
                <a:gd name="T19" fmla="*/ 54 h 82"/>
                <a:gd name="T20" fmla="*/ 137 w 137"/>
                <a:gd name="T21" fmla="*/ 54 h 82"/>
                <a:gd name="T22" fmla="*/ 135 w 137"/>
                <a:gd name="T23" fmla="*/ 60 h 82"/>
                <a:gd name="T24" fmla="*/ 128 w 137"/>
                <a:gd name="T25" fmla="*/ 60 h 82"/>
                <a:gd name="T26" fmla="*/ 126 w 137"/>
                <a:gd name="T27" fmla="*/ 63 h 82"/>
                <a:gd name="T28" fmla="*/ 124 w 137"/>
                <a:gd name="T29" fmla="*/ 66 h 82"/>
                <a:gd name="T30" fmla="*/ 123 w 137"/>
                <a:gd name="T31" fmla="*/ 77 h 82"/>
                <a:gd name="T32" fmla="*/ 116 w 137"/>
                <a:gd name="T33" fmla="*/ 81 h 82"/>
                <a:gd name="T34" fmla="*/ 109 w 137"/>
                <a:gd name="T35" fmla="*/ 77 h 82"/>
                <a:gd name="T36" fmla="*/ 99 w 137"/>
                <a:gd name="T37" fmla="*/ 74 h 82"/>
                <a:gd name="T38" fmla="*/ 80 w 137"/>
                <a:gd name="T39" fmla="*/ 81 h 82"/>
                <a:gd name="T40" fmla="*/ 61 w 137"/>
                <a:gd name="T41" fmla="*/ 81 h 82"/>
                <a:gd name="T42" fmla="*/ 39 w 137"/>
                <a:gd name="T43" fmla="*/ 81 h 82"/>
                <a:gd name="T44" fmla="*/ 41 w 137"/>
                <a:gd name="T45" fmla="*/ 77 h 82"/>
                <a:gd name="T46" fmla="*/ 36 w 137"/>
                <a:gd name="T47" fmla="*/ 73 h 82"/>
                <a:gd name="T48" fmla="*/ 33 w 137"/>
                <a:gd name="T49" fmla="*/ 71 h 82"/>
                <a:gd name="T50" fmla="*/ 36 w 137"/>
                <a:gd name="T51" fmla="*/ 68 h 82"/>
                <a:gd name="T52" fmla="*/ 31 w 137"/>
                <a:gd name="T53" fmla="*/ 65 h 82"/>
                <a:gd name="T54" fmla="*/ 22 w 137"/>
                <a:gd name="T55" fmla="*/ 65 h 82"/>
                <a:gd name="T56" fmla="*/ 17 w 137"/>
                <a:gd name="T57" fmla="*/ 62 h 82"/>
                <a:gd name="T58" fmla="*/ 19 w 137"/>
                <a:gd name="T59" fmla="*/ 60 h 82"/>
                <a:gd name="T60" fmla="*/ 17 w 137"/>
                <a:gd name="T61" fmla="*/ 58 h 82"/>
                <a:gd name="T62" fmla="*/ 19 w 137"/>
                <a:gd name="T63" fmla="*/ 57 h 82"/>
                <a:gd name="T64" fmla="*/ 17 w 137"/>
                <a:gd name="T65" fmla="*/ 55 h 82"/>
                <a:gd name="T66" fmla="*/ 11 w 137"/>
                <a:gd name="T67" fmla="*/ 52 h 82"/>
                <a:gd name="T68" fmla="*/ 8 w 137"/>
                <a:gd name="T69" fmla="*/ 51 h 82"/>
                <a:gd name="T70" fmla="*/ 8 w 137"/>
                <a:gd name="T71" fmla="*/ 46 h 82"/>
                <a:gd name="T72" fmla="*/ 6 w 137"/>
                <a:gd name="T73" fmla="*/ 46 h 82"/>
                <a:gd name="T74" fmla="*/ 1 w 137"/>
                <a:gd name="T75" fmla="*/ 41 h 82"/>
                <a:gd name="T76" fmla="*/ 6 w 137"/>
                <a:gd name="T77" fmla="*/ 38 h 82"/>
                <a:gd name="T78" fmla="*/ 9 w 137"/>
                <a:gd name="T79" fmla="*/ 36 h 82"/>
                <a:gd name="T80" fmla="*/ 14 w 137"/>
                <a:gd name="T81" fmla="*/ 35 h 82"/>
                <a:gd name="T82" fmla="*/ 16 w 137"/>
                <a:gd name="T83" fmla="*/ 30 h 82"/>
                <a:gd name="T84" fmla="*/ 19 w 137"/>
                <a:gd name="T85" fmla="*/ 27 h 82"/>
                <a:gd name="T86" fmla="*/ 22 w 137"/>
                <a:gd name="T87" fmla="*/ 22 h 82"/>
                <a:gd name="T88" fmla="*/ 25 w 137"/>
                <a:gd name="T89" fmla="*/ 16 h 82"/>
                <a:gd name="T90" fmla="*/ 30 w 137"/>
                <a:gd name="T91" fmla="*/ 11 h 82"/>
                <a:gd name="T92" fmla="*/ 34 w 137"/>
                <a:gd name="T93" fmla="*/ 10 h 82"/>
                <a:gd name="T94" fmla="*/ 39 w 137"/>
                <a:gd name="T95" fmla="*/ 5 h 82"/>
                <a:gd name="T96" fmla="*/ 46 w 137"/>
                <a:gd name="T97" fmla="*/ 5 h 82"/>
                <a:gd name="T98" fmla="*/ 55 w 137"/>
                <a:gd name="T99" fmla="*/ 6 h 82"/>
                <a:gd name="T100" fmla="*/ 60 w 137"/>
                <a:gd name="T101" fmla="*/ 6 h 82"/>
                <a:gd name="T102" fmla="*/ 68 w 137"/>
                <a:gd name="T103" fmla="*/ 10 h 82"/>
                <a:gd name="T104" fmla="*/ 79 w 137"/>
                <a:gd name="T105" fmla="*/ 6 h 82"/>
                <a:gd name="T106" fmla="*/ 88 w 137"/>
                <a:gd name="T107" fmla="*/ 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82">
                  <a:moveTo>
                    <a:pt x="94" y="0"/>
                  </a:moveTo>
                  <a:lnTo>
                    <a:pt x="94" y="0"/>
                  </a:lnTo>
                  <a:lnTo>
                    <a:pt x="96" y="2"/>
                  </a:lnTo>
                  <a:lnTo>
                    <a:pt x="98" y="2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101" y="6"/>
                  </a:lnTo>
                  <a:lnTo>
                    <a:pt x="101" y="8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1"/>
                  </a:lnTo>
                  <a:lnTo>
                    <a:pt x="104" y="13"/>
                  </a:lnTo>
                  <a:lnTo>
                    <a:pt x="105" y="13"/>
                  </a:lnTo>
                  <a:lnTo>
                    <a:pt x="105" y="14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0" y="21"/>
                  </a:lnTo>
                  <a:lnTo>
                    <a:pt x="110" y="21"/>
                  </a:lnTo>
                  <a:lnTo>
                    <a:pt x="112" y="22"/>
                  </a:lnTo>
                  <a:lnTo>
                    <a:pt x="113" y="24"/>
                  </a:lnTo>
                  <a:lnTo>
                    <a:pt x="115" y="27"/>
                  </a:lnTo>
                  <a:lnTo>
                    <a:pt x="115" y="29"/>
                  </a:lnTo>
                  <a:lnTo>
                    <a:pt x="116" y="30"/>
                  </a:lnTo>
                  <a:lnTo>
                    <a:pt x="116" y="32"/>
                  </a:lnTo>
                  <a:lnTo>
                    <a:pt x="116" y="33"/>
                  </a:lnTo>
                  <a:lnTo>
                    <a:pt x="115" y="35"/>
                  </a:lnTo>
                  <a:lnTo>
                    <a:pt x="115" y="40"/>
                  </a:lnTo>
                  <a:lnTo>
                    <a:pt x="113" y="41"/>
                  </a:lnTo>
                  <a:lnTo>
                    <a:pt x="115" y="43"/>
                  </a:lnTo>
                  <a:lnTo>
                    <a:pt x="115" y="44"/>
                  </a:lnTo>
                  <a:lnTo>
                    <a:pt x="115" y="46"/>
                  </a:lnTo>
                  <a:lnTo>
                    <a:pt x="115" y="46"/>
                  </a:lnTo>
                  <a:lnTo>
                    <a:pt x="115" y="47"/>
                  </a:lnTo>
                  <a:lnTo>
                    <a:pt x="115" y="47"/>
                  </a:lnTo>
                  <a:lnTo>
                    <a:pt x="113" y="49"/>
                  </a:lnTo>
                  <a:lnTo>
                    <a:pt x="113" y="49"/>
                  </a:lnTo>
                  <a:lnTo>
                    <a:pt x="115" y="49"/>
                  </a:lnTo>
                  <a:lnTo>
                    <a:pt x="115" y="51"/>
                  </a:lnTo>
                  <a:lnTo>
                    <a:pt x="115" y="51"/>
                  </a:lnTo>
                  <a:lnTo>
                    <a:pt x="116" y="54"/>
                  </a:lnTo>
                  <a:lnTo>
                    <a:pt x="120" y="54"/>
                  </a:lnTo>
                  <a:lnTo>
                    <a:pt x="123" y="55"/>
                  </a:lnTo>
                  <a:lnTo>
                    <a:pt x="124" y="55"/>
                  </a:lnTo>
                  <a:lnTo>
                    <a:pt x="124" y="55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6" y="54"/>
                  </a:lnTo>
                  <a:lnTo>
                    <a:pt x="128" y="54"/>
                  </a:lnTo>
                  <a:lnTo>
                    <a:pt x="131" y="52"/>
                  </a:lnTo>
                  <a:lnTo>
                    <a:pt x="132" y="52"/>
                  </a:lnTo>
                  <a:lnTo>
                    <a:pt x="135" y="52"/>
                  </a:lnTo>
                  <a:lnTo>
                    <a:pt x="137" y="54"/>
                  </a:lnTo>
                  <a:lnTo>
                    <a:pt x="137" y="55"/>
                  </a:lnTo>
                  <a:lnTo>
                    <a:pt x="137" y="55"/>
                  </a:lnTo>
                  <a:lnTo>
                    <a:pt x="137" y="57"/>
                  </a:lnTo>
                  <a:lnTo>
                    <a:pt x="135" y="60"/>
                  </a:lnTo>
                  <a:lnTo>
                    <a:pt x="135" y="60"/>
                  </a:lnTo>
                  <a:lnTo>
                    <a:pt x="135" y="62"/>
                  </a:lnTo>
                  <a:lnTo>
                    <a:pt x="128" y="63"/>
                  </a:lnTo>
                  <a:lnTo>
                    <a:pt x="128" y="63"/>
                  </a:lnTo>
                  <a:lnTo>
                    <a:pt x="128" y="62"/>
                  </a:lnTo>
                  <a:lnTo>
                    <a:pt x="128" y="60"/>
                  </a:lnTo>
                  <a:lnTo>
                    <a:pt x="129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3"/>
                  </a:lnTo>
                  <a:lnTo>
                    <a:pt x="124" y="63"/>
                  </a:lnTo>
                  <a:lnTo>
                    <a:pt x="124" y="65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6" y="66"/>
                  </a:lnTo>
                  <a:lnTo>
                    <a:pt x="124" y="68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23" y="77"/>
                  </a:lnTo>
                  <a:lnTo>
                    <a:pt x="121" y="81"/>
                  </a:lnTo>
                  <a:lnTo>
                    <a:pt x="121" y="82"/>
                  </a:lnTo>
                  <a:lnTo>
                    <a:pt x="118" y="82"/>
                  </a:lnTo>
                  <a:lnTo>
                    <a:pt x="118" y="82"/>
                  </a:lnTo>
                  <a:lnTo>
                    <a:pt x="116" y="81"/>
                  </a:lnTo>
                  <a:lnTo>
                    <a:pt x="113" y="81"/>
                  </a:lnTo>
                  <a:lnTo>
                    <a:pt x="112" y="79"/>
                  </a:lnTo>
                  <a:lnTo>
                    <a:pt x="110" y="77"/>
                  </a:lnTo>
                  <a:lnTo>
                    <a:pt x="109" y="77"/>
                  </a:lnTo>
                  <a:lnTo>
                    <a:pt x="109" y="77"/>
                  </a:lnTo>
                  <a:lnTo>
                    <a:pt x="107" y="77"/>
                  </a:lnTo>
                  <a:lnTo>
                    <a:pt x="105" y="77"/>
                  </a:lnTo>
                  <a:lnTo>
                    <a:pt x="104" y="77"/>
                  </a:lnTo>
                  <a:lnTo>
                    <a:pt x="99" y="74"/>
                  </a:lnTo>
                  <a:lnTo>
                    <a:pt x="99" y="74"/>
                  </a:lnTo>
                  <a:lnTo>
                    <a:pt x="96" y="74"/>
                  </a:lnTo>
                  <a:lnTo>
                    <a:pt x="91" y="76"/>
                  </a:lnTo>
                  <a:lnTo>
                    <a:pt x="87" y="77"/>
                  </a:lnTo>
                  <a:lnTo>
                    <a:pt x="83" y="79"/>
                  </a:lnTo>
                  <a:lnTo>
                    <a:pt x="80" y="81"/>
                  </a:lnTo>
                  <a:lnTo>
                    <a:pt x="79" y="82"/>
                  </a:lnTo>
                  <a:lnTo>
                    <a:pt x="77" y="82"/>
                  </a:lnTo>
                  <a:lnTo>
                    <a:pt x="71" y="82"/>
                  </a:lnTo>
                  <a:lnTo>
                    <a:pt x="66" y="82"/>
                  </a:lnTo>
                  <a:lnTo>
                    <a:pt x="61" y="81"/>
                  </a:lnTo>
                  <a:lnTo>
                    <a:pt x="58" y="81"/>
                  </a:lnTo>
                  <a:lnTo>
                    <a:pt x="53" y="81"/>
                  </a:lnTo>
                  <a:lnTo>
                    <a:pt x="49" y="79"/>
                  </a:lnTo>
                  <a:lnTo>
                    <a:pt x="44" y="79"/>
                  </a:lnTo>
                  <a:lnTo>
                    <a:pt x="39" y="81"/>
                  </a:lnTo>
                  <a:lnTo>
                    <a:pt x="38" y="79"/>
                  </a:lnTo>
                  <a:lnTo>
                    <a:pt x="38" y="79"/>
                  </a:lnTo>
                  <a:lnTo>
                    <a:pt x="38" y="77"/>
                  </a:lnTo>
                  <a:lnTo>
                    <a:pt x="39" y="77"/>
                  </a:lnTo>
                  <a:lnTo>
                    <a:pt x="41" y="77"/>
                  </a:lnTo>
                  <a:lnTo>
                    <a:pt x="41" y="76"/>
                  </a:lnTo>
                  <a:lnTo>
                    <a:pt x="41" y="76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4" y="71"/>
                  </a:lnTo>
                  <a:lnTo>
                    <a:pt x="34" y="71"/>
                  </a:lnTo>
                  <a:lnTo>
                    <a:pt x="33" y="71"/>
                  </a:lnTo>
                  <a:lnTo>
                    <a:pt x="33" y="69"/>
                  </a:lnTo>
                  <a:lnTo>
                    <a:pt x="33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5"/>
                  </a:lnTo>
                  <a:lnTo>
                    <a:pt x="33" y="65"/>
                  </a:lnTo>
                  <a:lnTo>
                    <a:pt x="31" y="65"/>
                  </a:lnTo>
                  <a:lnTo>
                    <a:pt x="28" y="66"/>
                  </a:lnTo>
                  <a:lnTo>
                    <a:pt x="27" y="68"/>
                  </a:lnTo>
                  <a:lnTo>
                    <a:pt x="27" y="66"/>
                  </a:lnTo>
                  <a:lnTo>
                    <a:pt x="25" y="65"/>
                  </a:lnTo>
                  <a:lnTo>
                    <a:pt x="22" y="65"/>
                  </a:lnTo>
                  <a:lnTo>
                    <a:pt x="20" y="65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19" y="62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7" y="55"/>
                  </a:lnTo>
                  <a:lnTo>
                    <a:pt x="17" y="55"/>
                  </a:lnTo>
                  <a:lnTo>
                    <a:pt x="14" y="55"/>
                  </a:lnTo>
                  <a:lnTo>
                    <a:pt x="14" y="54"/>
                  </a:lnTo>
                  <a:lnTo>
                    <a:pt x="12" y="54"/>
                  </a:lnTo>
                  <a:lnTo>
                    <a:pt x="12" y="54"/>
                  </a:lnTo>
                  <a:lnTo>
                    <a:pt x="11" y="52"/>
                  </a:lnTo>
                  <a:lnTo>
                    <a:pt x="9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49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6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1"/>
                  </a:lnTo>
                  <a:lnTo>
                    <a:pt x="1" y="41"/>
                  </a:lnTo>
                  <a:lnTo>
                    <a:pt x="0" y="40"/>
                  </a:lnTo>
                  <a:lnTo>
                    <a:pt x="1" y="40"/>
                  </a:lnTo>
                  <a:lnTo>
                    <a:pt x="5" y="38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9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4" y="36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6" y="30"/>
                  </a:lnTo>
                  <a:lnTo>
                    <a:pt x="17" y="30"/>
                  </a:lnTo>
                  <a:lnTo>
                    <a:pt x="17" y="30"/>
                  </a:lnTo>
                  <a:lnTo>
                    <a:pt x="19" y="29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2" y="22"/>
                  </a:lnTo>
                  <a:lnTo>
                    <a:pt x="23" y="21"/>
                  </a:lnTo>
                  <a:lnTo>
                    <a:pt x="23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3"/>
                  </a:lnTo>
                  <a:lnTo>
                    <a:pt x="28" y="13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0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8"/>
                  </a:lnTo>
                  <a:lnTo>
                    <a:pt x="38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4" y="3"/>
                  </a:lnTo>
                  <a:lnTo>
                    <a:pt x="46" y="5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4" y="6"/>
                  </a:lnTo>
                  <a:lnTo>
                    <a:pt x="68" y="10"/>
                  </a:lnTo>
                  <a:lnTo>
                    <a:pt x="68" y="10"/>
                  </a:lnTo>
                  <a:lnTo>
                    <a:pt x="69" y="10"/>
                  </a:lnTo>
                  <a:lnTo>
                    <a:pt x="71" y="10"/>
                  </a:lnTo>
                  <a:lnTo>
                    <a:pt x="72" y="8"/>
                  </a:lnTo>
                  <a:lnTo>
                    <a:pt x="75" y="6"/>
                  </a:lnTo>
                  <a:lnTo>
                    <a:pt x="79" y="6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87" y="3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3" y="0"/>
                  </a:lnTo>
                  <a:lnTo>
                    <a:pt x="9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8" name="Freeform 164">
              <a:extLst>
                <a:ext uri="{FF2B5EF4-FFF2-40B4-BE49-F238E27FC236}">
                  <a16:creationId xmlns:a16="http://schemas.microsoft.com/office/drawing/2014/main" id="{7C5197EF-323A-4040-A339-D72DE48D793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473" y="5008486"/>
              <a:ext cx="17544" cy="15594"/>
            </a:xfrm>
            <a:custGeom>
              <a:avLst/>
              <a:gdLst>
                <a:gd name="T0" fmla="*/ 3 w 9"/>
                <a:gd name="T1" fmla="*/ 0 h 8"/>
                <a:gd name="T2" fmla="*/ 5 w 9"/>
                <a:gd name="T3" fmla="*/ 0 h 8"/>
                <a:gd name="T4" fmla="*/ 6 w 9"/>
                <a:gd name="T5" fmla="*/ 0 h 8"/>
                <a:gd name="T6" fmla="*/ 8 w 9"/>
                <a:gd name="T7" fmla="*/ 2 h 8"/>
                <a:gd name="T8" fmla="*/ 9 w 9"/>
                <a:gd name="T9" fmla="*/ 3 h 8"/>
                <a:gd name="T10" fmla="*/ 9 w 9"/>
                <a:gd name="T11" fmla="*/ 7 h 8"/>
                <a:gd name="T12" fmla="*/ 8 w 9"/>
                <a:gd name="T13" fmla="*/ 7 h 8"/>
                <a:gd name="T14" fmla="*/ 6 w 9"/>
                <a:gd name="T15" fmla="*/ 8 h 8"/>
                <a:gd name="T16" fmla="*/ 5 w 9"/>
                <a:gd name="T17" fmla="*/ 8 h 8"/>
                <a:gd name="T18" fmla="*/ 2 w 9"/>
                <a:gd name="T19" fmla="*/ 7 h 8"/>
                <a:gd name="T20" fmla="*/ 2 w 9"/>
                <a:gd name="T21" fmla="*/ 5 h 8"/>
                <a:gd name="T22" fmla="*/ 0 w 9"/>
                <a:gd name="T23" fmla="*/ 3 h 8"/>
                <a:gd name="T24" fmla="*/ 0 w 9"/>
                <a:gd name="T25" fmla="*/ 2 h 8"/>
                <a:gd name="T26" fmla="*/ 2 w 9"/>
                <a:gd name="T27" fmla="*/ 0 h 8"/>
                <a:gd name="T28" fmla="*/ 3 w 9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" h="8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3"/>
                  </a:lnTo>
                  <a:lnTo>
                    <a:pt x="9" y="7"/>
                  </a:lnTo>
                  <a:lnTo>
                    <a:pt x="8" y="7"/>
                  </a:lnTo>
                  <a:lnTo>
                    <a:pt x="6" y="8"/>
                  </a:lnTo>
                  <a:lnTo>
                    <a:pt x="5" y="8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9" name="Freeform 165">
              <a:extLst>
                <a:ext uri="{FF2B5EF4-FFF2-40B4-BE49-F238E27FC236}">
                  <a16:creationId xmlns:a16="http://schemas.microsoft.com/office/drawing/2014/main" id="{9D539930-72C7-4A78-A797-9CFF928F29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93773" y="3667422"/>
              <a:ext cx="25340" cy="48731"/>
            </a:xfrm>
            <a:custGeom>
              <a:avLst/>
              <a:gdLst>
                <a:gd name="T0" fmla="*/ 8 w 13"/>
                <a:gd name="T1" fmla="*/ 0 h 25"/>
                <a:gd name="T2" fmla="*/ 10 w 13"/>
                <a:gd name="T3" fmla="*/ 3 h 25"/>
                <a:gd name="T4" fmla="*/ 11 w 13"/>
                <a:gd name="T5" fmla="*/ 5 h 25"/>
                <a:gd name="T6" fmla="*/ 13 w 13"/>
                <a:gd name="T7" fmla="*/ 6 h 25"/>
                <a:gd name="T8" fmla="*/ 11 w 13"/>
                <a:gd name="T9" fmla="*/ 8 h 25"/>
                <a:gd name="T10" fmla="*/ 11 w 13"/>
                <a:gd name="T11" fmla="*/ 9 h 25"/>
                <a:gd name="T12" fmla="*/ 11 w 13"/>
                <a:gd name="T13" fmla="*/ 11 h 25"/>
                <a:gd name="T14" fmla="*/ 11 w 13"/>
                <a:gd name="T15" fmla="*/ 12 h 25"/>
                <a:gd name="T16" fmla="*/ 11 w 13"/>
                <a:gd name="T17" fmla="*/ 14 h 25"/>
                <a:gd name="T18" fmla="*/ 13 w 13"/>
                <a:gd name="T19" fmla="*/ 16 h 25"/>
                <a:gd name="T20" fmla="*/ 13 w 13"/>
                <a:gd name="T21" fmla="*/ 17 h 25"/>
                <a:gd name="T22" fmla="*/ 13 w 13"/>
                <a:gd name="T23" fmla="*/ 19 h 25"/>
                <a:gd name="T24" fmla="*/ 11 w 13"/>
                <a:gd name="T25" fmla="*/ 20 h 25"/>
                <a:gd name="T26" fmla="*/ 10 w 13"/>
                <a:gd name="T27" fmla="*/ 23 h 25"/>
                <a:gd name="T28" fmla="*/ 10 w 13"/>
                <a:gd name="T29" fmla="*/ 23 h 25"/>
                <a:gd name="T30" fmla="*/ 8 w 13"/>
                <a:gd name="T31" fmla="*/ 23 h 25"/>
                <a:gd name="T32" fmla="*/ 7 w 13"/>
                <a:gd name="T33" fmla="*/ 25 h 25"/>
                <a:gd name="T34" fmla="*/ 5 w 13"/>
                <a:gd name="T35" fmla="*/ 25 h 25"/>
                <a:gd name="T36" fmla="*/ 5 w 13"/>
                <a:gd name="T37" fmla="*/ 25 h 25"/>
                <a:gd name="T38" fmla="*/ 3 w 13"/>
                <a:gd name="T39" fmla="*/ 25 h 25"/>
                <a:gd name="T40" fmla="*/ 3 w 13"/>
                <a:gd name="T41" fmla="*/ 23 h 25"/>
                <a:gd name="T42" fmla="*/ 2 w 13"/>
                <a:gd name="T43" fmla="*/ 23 h 25"/>
                <a:gd name="T44" fmla="*/ 2 w 13"/>
                <a:gd name="T45" fmla="*/ 22 h 25"/>
                <a:gd name="T46" fmla="*/ 2 w 13"/>
                <a:gd name="T47" fmla="*/ 20 h 25"/>
                <a:gd name="T48" fmla="*/ 2 w 13"/>
                <a:gd name="T49" fmla="*/ 20 h 25"/>
                <a:gd name="T50" fmla="*/ 0 w 13"/>
                <a:gd name="T51" fmla="*/ 16 h 25"/>
                <a:gd name="T52" fmla="*/ 0 w 13"/>
                <a:gd name="T53" fmla="*/ 12 h 25"/>
                <a:gd name="T54" fmla="*/ 0 w 13"/>
                <a:gd name="T55" fmla="*/ 11 h 25"/>
                <a:gd name="T56" fmla="*/ 2 w 13"/>
                <a:gd name="T57" fmla="*/ 11 h 25"/>
                <a:gd name="T58" fmla="*/ 2 w 13"/>
                <a:gd name="T59" fmla="*/ 9 h 25"/>
                <a:gd name="T60" fmla="*/ 2 w 13"/>
                <a:gd name="T61" fmla="*/ 6 h 25"/>
                <a:gd name="T62" fmla="*/ 3 w 13"/>
                <a:gd name="T63" fmla="*/ 3 h 25"/>
                <a:gd name="T64" fmla="*/ 5 w 13"/>
                <a:gd name="T65" fmla="*/ 1 h 25"/>
                <a:gd name="T66" fmla="*/ 8 w 13"/>
                <a:gd name="T6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" h="25">
                  <a:moveTo>
                    <a:pt x="8" y="0"/>
                  </a:moveTo>
                  <a:lnTo>
                    <a:pt x="10" y="3"/>
                  </a:lnTo>
                  <a:lnTo>
                    <a:pt x="11" y="5"/>
                  </a:lnTo>
                  <a:lnTo>
                    <a:pt x="13" y="6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13" y="16"/>
                  </a:lnTo>
                  <a:lnTo>
                    <a:pt x="13" y="17"/>
                  </a:lnTo>
                  <a:lnTo>
                    <a:pt x="13" y="19"/>
                  </a:lnTo>
                  <a:lnTo>
                    <a:pt x="11" y="20"/>
                  </a:lnTo>
                  <a:lnTo>
                    <a:pt x="10" y="23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7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3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9"/>
                  </a:lnTo>
                  <a:lnTo>
                    <a:pt x="2" y="6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0" name="Freeform 166">
              <a:extLst>
                <a:ext uri="{FF2B5EF4-FFF2-40B4-BE49-F238E27FC236}">
                  <a16:creationId xmlns:a16="http://schemas.microsoft.com/office/drawing/2014/main" id="{61EBC520-3142-4CC2-AAEF-A008FFFB4E5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7050" y="4963654"/>
              <a:ext cx="239755" cy="245602"/>
            </a:xfrm>
            <a:custGeom>
              <a:avLst/>
              <a:gdLst>
                <a:gd name="T0" fmla="*/ 67 w 123"/>
                <a:gd name="T1" fmla="*/ 8 h 126"/>
                <a:gd name="T2" fmla="*/ 67 w 123"/>
                <a:gd name="T3" fmla="*/ 15 h 126"/>
                <a:gd name="T4" fmla="*/ 68 w 123"/>
                <a:gd name="T5" fmla="*/ 19 h 126"/>
                <a:gd name="T6" fmla="*/ 70 w 123"/>
                <a:gd name="T7" fmla="*/ 22 h 126"/>
                <a:gd name="T8" fmla="*/ 70 w 123"/>
                <a:gd name="T9" fmla="*/ 23 h 126"/>
                <a:gd name="T10" fmla="*/ 70 w 123"/>
                <a:gd name="T11" fmla="*/ 30 h 126"/>
                <a:gd name="T12" fmla="*/ 70 w 123"/>
                <a:gd name="T13" fmla="*/ 34 h 126"/>
                <a:gd name="T14" fmla="*/ 70 w 123"/>
                <a:gd name="T15" fmla="*/ 37 h 126"/>
                <a:gd name="T16" fmla="*/ 68 w 123"/>
                <a:gd name="T17" fmla="*/ 42 h 126"/>
                <a:gd name="T18" fmla="*/ 73 w 123"/>
                <a:gd name="T19" fmla="*/ 42 h 126"/>
                <a:gd name="T20" fmla="*/ 79 w 123"/>
                <a:gd name="T21" fmla="*/ 44 h 126"/>
                <a:gd name="T22" fmla="*/ 86 w 123"/>
                <a:gd name="T23" fmla="*/ 44 h 126"/>
                <a:gd name="T24" fmla="*/ 90 w 123"/>
                <a:gd name="T25" fmla="*/ 42 h 126"/>
                <a:gd name="T26" fmla="*/ 93 w 123"/>
                <a:gd name="T27" fmla="*/ 44 h 126"/>
                <a:gd name="T28" fmla="*/ 100 w 123"/>
                <a:gd name="T29" fmla="*/ 45 h 126"/>
                <a:gd name="T30" fmla="*/ 103 w 123"/>
                <a:gd name="T31" fmla="*/ 50 h 126"/>
                <a:gd name="T32" fmla="*/ 103 w 123"/>
                <a:gd name="T33" fmla="*/ 55 h 126"/>
                <a:gd name="T34" fmla="*/ 103 w 123"/>
                <a:gd name="T35" fmla="*/ 60 h 126"/>
                <a:gd name="T36" fmla="*/ 104 w 123"/>
                <a:gd name="T37" fmla="*/ 64 h 126"/>
                <a:gd name="T38" fmla="*/ 106 w 123"/>
                <a:gd name="T39" fmla="*/ 69 h 126"/>
                <a:gd name="T40" fmla="*/ 112 w 123"/>
                <a:gd name="T41" fmla="*/ 71 h 126"/>
                <a:gd name="T42" fmla="*/ 117 w 123"/>
                <a:gd name="T43" fmla="*/ 67 h 126"/>
                <a:gd name="T44" fmla="*/ 122 w 123"/>
                <a:gd name="T45" fmla="*/ 72 h 126"/>
                <a:gd name="T46" fmla="*/ 120 w 123"/>
                <a:gd name="T47" fmla="*/ 83 h 126"/>
                <a:gd name="T48" fmla="*/ 117 w 123"/>
                <a:gd name="T49" fmla="*/ 94 h 126"/>
                <a:gd name="T50" fmla="*/ 114 w 123"/>
                <a:gd name="T51" fmla="*/ 112 h 126"/>
                <a:gd name="T52" fmla="*/ 109 w 123"/>
                <a:gd name="T53" fmla="*/ 115 h 126"/>
                <a:gd name="T54" fmla="*/ 104 w 123"/>
                <a:gd name="T55" fmla="*/ 118 h 126"/>
                <a:gd name="T56" fmla="*/ 103 w 123"/>
                <a:gd name="T57" fmla="*/ 123 h 126"/>
                <a:gd name="T58" fmla="*/ 97 w 123"/>
                <a:gd name="T59" fmla="*/ 121 h 126"/>
                <a:gd name="T60" fmla="*/ 90 w 123"/>
                <a:gd name="T61" fmla="*/ 126 h 126"/>
                <a:gd name="T62" fmla="*/ 84 w 123"/>
                <a:gd name="T63" fmla="*/ 123 h 126"/>
                <a:gd name="T64" fmla="*/ 67 w 123"/>
                <a:gd name="T65" fmla="*/ 121 h 126"/>
                <a:gd name="T66" fmla="*/ 60 w 123"/>
                <a:gd name="T67" fmla="*/ 116 h 126"/>
                <a:gd name="T68" fmla="*/ 63 w 123"/>
                <a:gd name="T69" fmla="*/ 113 h 126"/>
                <a:gd name="T70" fmla="*/ 65 w 123"/>
                <a:gd name="T71" fmla="*/ 112 h 126"/>
                <a:gd name="T72" fmla="*/ 65 w 123"/>
                <a:gd name="T73" fmla="*/ 105 h 126"/>
                <a:gd name="T74" fmla="*/ 67 w 123"/>
                <a:gd name="T75" fmla="*/ 104 h 126"/>
                <a:gd name="T76" fmla="*/ 71 w 123"/>
                <a:gd name="T77" fmla="*/ 97 h 126"/>
                <a:gd name="T78" fmla="*/ 74 w 123"/>
                <a:gd name="T79" fmla="*/ 94 h 126"/>
                <a:gd name="T80" fmla="*/ 68 w 123"/>
                <a:gd name="T81" fmla="*/ 86 h 126"/>
                <a:gd name="T82" fmla="*/ 62 w 123"/>
                <a:gd name="T83" fmla="*/ 85 h 126"/>
                <a:gd name="T84" fmla="*/ 48 w 123"/>
                <a:gd name="T85" fmla="*/ 77 h 126"/>
                <a:gd name="T86" fmla="*/ 32 w 123"/>
                <a:gd name="T87" fmla="*/ 71 h 126"/>
                <a:gd name="T88" fmla="*/ 19 w 123"/>
                <a:gd name="T89" fmla="*/ 63 h 126"/>
                <a:gd name="T90" fmla="*/ 13 w 123"/>
                <a:gd name="T91" fmla="*/ 58 h 126"/>
                <a:gd name="T92" fmla="*/ 2 w 123"/>
                <a:gd name="T93" fmla="*/ 45 h 126"/>
                <a:gd name="T94" fmla="*/ 2 w 123"/>
                <a:gd name="T95" fmla="*/ 41 h 126"/>
                <a:gd name="T96" fmla="*/ 8 w 123"/>
                <a:gd name="T97" fmla="*/ 15 h 126"/>
                <a:gd name="T98" fmla="*/ 18 w 123"/>
                <a:gd name="T99" fmla="*/ 4 h 126"/>
                <a:gd name="T100" fmla="*/ 46 w 123"/>
                <a:gd name="T10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3" h="126">
                  <a:moveTo>
                    <a:pt x="52" y="0"/>
                  </a:moveTo>
                  <a:lnTo>
                    <a:pt x="57" y="3"/>
                  </a:lnTo>
                  <a:lnTo>
                    <a:pt x="62" y="4"/>
                  </a:lnTo>
                  <a:lnTo>
                    <a:pt x="65" y="8"/>
                  </a:lnTo>
                  <a:lnTo>
                    <a:pt x="67" y="8"/>
                  </a:lnTo>
                  <a:lnTo>
                    <a:pt x="67" y="11"/>
                  </a:lnTo>
                  <a:lnTo>
                    <a:pt x="67" y="12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9"/>
                  </a:lnTo>
                  <a:lnTo>
                    <a:pt x="68" y="19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70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0" y="30"/>
                  </a:lnTo>
                  <a:lnTo>
                    <a:pt x="70" y="31"/>
                  </a:lnTo>
                  <a:lnTo>
                    <a:pt x="70" y="31"/>
                  </a:lnTo>
                  <a:lnTo>
                    <a:pt x="70" y="33"/>
                  </a:lnTo>
                  <a:lnTo>
                    <a:pt x="70" y="33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0" y="36"/>
                  </a:lnTo>
                  <a:lnTo>
                    <a:pt x="70" y="36"/>
                  </a:lnTo>
                  <a:lnTo>
                    <a:pt x="70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2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74" y="42"/>
                  </a:lnTo>
                  <a:lnTo>
                    <a:pt x="76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9" y="44"/>
                  </a:lnTo>
                  <a:lnTo>
                    <a:pt x="81" y="44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4"/>
                  </a:lnTo>
                  <a:lnTo>
                    <a:pt x="87" y="44"/>
                  </a:lnTo>
                  <a:lnTo>
                    <a:pt x="89" y="44"/>
                  </a:lnTo>
                  <a:lnTo>
                    <a:pt x="89" y="42"/>
                  </a:lnTo>
                  <a:lnTo>
                    <a:pt x="89" y="42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2" y="42"/>
                  </a:lnTo>
                  <a:lnTo>
                    <a:pt x="92" y="42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5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98" y="45"/>
                  </a:lnTo>
                  <a:lnTo>
                    <a:pt x="100" y="45"/>
                  </a:lnTo>
                  <a:lnTo>
                    <a:pt x="100" y="45"/>
                  </a:lnTo>
                  <a:lnTo>
                    <a:pt x="101" y="47"/>
                  </a:lnTo>
                  <a:lnTo>
                    <a:pt x="101" y="49"/>
                  </a:lnTo>
                  <a:lnTo>
                    <a:pt x="101" y="49"/>
                  </a:lnTo>
                  <a:lnTo>
                    <a:pt x="103" y="50"/>
                  </a:lnTo>
                  <a:lnTo>
                    <a:pt x="103" y="50"/>
                  </a:lnTo>
                  <a:lnTo>
                    <a:pt x="103" y="52"/>
                  </a:lnTo>
                  <a:lnTo>
                    <a:pt x="103" y="52"/>
                  </a:lnTo>
                  <a:lnTo>
                    <a:pt x="103" y="53"/>
                  </a:lnTo>
                  <a:lnTo>
                    <a:pt x="103" y="55"/>
                  </a:lnTo>
                  <a:lnTo>
                    <a:pt x="103" y="56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4" y="63"/>
                  </a:lnTo>
                  <a:lnTo>
                    <a:pt x="104" y="63"/>
                  </a:lnTo>
                  <a:lnTo>
                    <a:pt x="104" y="64"/>
                  </a:lnTo>
                  <a:lnTo>
                    <a:pt x="104" y="64"/>
                  </a:lnTo>
                  <a:lnTo>
                    <a:pt x="104" y="66"/>
                  </a:lnTo>
                  <a:lnTo>
                    <a:pt x="106" y="67"/>
                  </a:lnTo>
                  <a:lnTo>
                    <a:pt x="106" y="69"/>
                  </a:lnTo>
                  <a:lnTo>
                    <a:pt x="106" y="69"/>
                  </a:lnTo>
                  <a:lnTo>
                    <a:pt x="106" y="71"/>
                  </a:lnTo>
                  <a:lnTo>
                    <a:pt x="108" y="71"/>
                  </a:lnTo>
                  <a:lnTo>
                    <a:pt x="109" y="71"/>
                  </a:lnTo>
                  <a:lnTo>
                    <a:pt x="111" y="71"/>
                  </a:lnTo>
                  <a:lnTo>
                    <a:pt x="112" y="71"/>
                  </a:lnTo>
                  <a:lnTo>
                    <a:pt x="112" y="69"/>
                  </a:lnTo>
                  <a:lnTo>
                    <a:pt x="114" y="69"/>
                  </a:lnTo>
                  <a:lnTo>
                    <a:pt x="115" y="69"/>
                  </a:lnTo>
                  <a:lnTo>
                    <a:pt x="117" y="67"/>
                  </a:lnTo>
                  <a:lnTo>
                    <a:pt x="117" y="67"/>
                  </a:lnTo>
                  <a:lnTo>
                    <a:pt x="119" y="69"/>
                  </a:lnTo>
                  <a:lnTo>
                    <a:pt x="120" y="69"/>
                  </a:lnTo>
                  <a:lnTo>
                    <a:pt x="120" y="71"/>
                  </a:lnTo>
                  <a:lnTo>
                    <a:pt x="123" y="71"/>
                  </a:lnTo>
                  <a:lnTo>
                    <a:pt x="122" y="72"/>
                  </a:lnTo>
                  <a:lnTo>
                    <a:pt x="122" y="72"/>
                  </a:lnTo>
                  <a:lnTo>
                    <a:pt x="122" y="74"/>
                  </a:lnTo>
                  <a:lnTo>
                    <a:pt x="122" y="75"/>
                  </a:lnTo>
                  <a:lnTo>
                    <a:pt x="122" y="78"/>
                  </a:lnTo>
                  <a:lnTo>
                    <a:pt x="120" y="83"/>
                  </a:lnTo>
                  <a:lnTo>
                    <a:pt x="120" y="86"/>
                  </a:lnTo>
                  <a:lnTo>
                    <a:pt x="120" y="88"/>
                  </a:lnTo>
                  <a:lnTo>
                    <a:pt x="119" y="89"/>
                  </a:lnTo>
                  <a:lnTo>
                    <a:pt x="117" y="93"/>
                  </a:lnTo>
                  <a:lnTo>
                    <a:pt x="117" y="94"/>
                  </a:lnTo>
                  <a:lnTo>
                    <a:pt x="117" y="101"/>
                  </a:lnTo>
                  <a:lnTo>
                    <a:pt x="117" y="105"/>
                  </a:lnTo>
                  <a:lnTo>
                    <a:pt x="115" y="110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2" y="112"/>
                  </a:lnTo>
                  <a:lnTo>
                    <a:pt x="112" y="113"/>
                  </a:lnTo>
                  <a:lnTo>
                    <a:pt x="111" y="113"/>
                  </a:lnTo>
                  <a:lnTo>
                    <a:pt x="111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04" y="118"/>
                  </a:lnTo>
                  <a:lnTo>
                    <a:pt x="104" y="118"/>
                  </a:lnTo>
                  <a:lnTo>
                    <a:pt x="103" y="119"/>
                  </a:lnTo>
                  <a:lnTo>
                    <a:pt x="103" y="119"/>
                  </a:lnTo>
                  <a:lnTo>
                    <a:pt x="103" y="121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3"/>
                  </a:lnTo>
                  <a:lnTo>
                    <a:pt x="100" y="123"/>
                  </a:lnTo>
                  <a:lnTo>
                    <a:pt x="98" y="121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2" y="124"/>
                  </a:lnTo>
                  <a:lnTo>
                    <a:pt x="90" y="126"/>
                  </a:lnTo>
                  <a:lnTo>
                    <a:pt x="90" y="124"/>
                  </a:lnTo>
                  <a:lnTo>
                    <a:pt x="89" y="124"/>
                  </a:lnTo>
                  <a:lnTo>
                    <a:pt x="87" y="124"/>
                  </a:lnTo>
                  <a:lnTo>
                    <a:pt x="86" y="124"/>
                  </a:lnTo>
                  <a:lnTo>
                    <a:pt x="84" y="123"/>
                  </a:lnTo>
                  <a:lnTo>
                    <a:pt x="82" y="123"/>
                  </a:lnTo>
                  <a:lnTo>
                    <a:pt x="81" y="124"/>
                  </a:lnTo>
                  <a:lnTo>
                    <a:pt x="78" y="123"/>
                  </a:lnTo>
                  <a:lnTo>
                    <a:pt x="71" y="121"/>
                  </a:lnTo>
                  <a:lnTo>
                    <a:pt x="67" y="121"/>
                  </a:lnTo>
                  <a:lnTo>
                    <a:pt x="60" y="121"/>
                  </a:lnTo>
                  <a:lnTo>
                    <a:pt x="59" y="119"/>
                  </a:lnTo>
                  <a:lnTo>
                    <a:pt x="59" y="118"/>
                  </a:lnTo>
                  <a:lnTo>
                    <a:pt x="60" y="118"/>
                  </a:lnTo>
                  <a:lnTo>
                    <a:pt x="60" y="116"/>
                  </a:lnTo>
                  <a:lnTo>
                    <a:pt x="62" y="116"/>
                  </a:lnTo>
                  <a:lnTo>
                    <a:pt x="62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5" y="113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0"/>
                  </a:lnTo>
                  <a:lnTo>
                    <a:pt x="65" y="108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4"/>
                  </a:lnTo>
                  <a:lnTo>
                    <a:pt x="67" y="104"/>
                  </a:lnTo>
                  <a:lnTo>
                    <a:pt x="70" y="102"/>
                  </a:lnTo>
                  <a:lnTo>
                    <a:pt x="70" y="101"/>
                  </a:lnTo>
                  <a:lnTo>
                    <a:pt x="70" y="101"/>
                  </a:lnTo>
                  <a:lnTo>
                    <a:pt x="70" y="99"/>
                  </a:lnTo>
                  <a:lnTo>
                    <a:pt x="71" y="97"/>
                  </a:lnTo>
                  <a:lnTo>
                    <a:pt x="71" y="97"/>
                  </a:lnTo>
                  <a:lnTo>
                    <a:pt x="71" y="96"/>
                  </a:lnTo>
                  <a:lnTo>
                    <a:pt x="73" y="96"/>
                  </a:lnTo>
                  <a:lnTo>
                    <a:pt x="74" y="94"/>
                  </a:lnTo>
                  <a:lnTo>
                    <a:pt x="74" y="94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1"/>
                  </a:lnTo>
                  <a:lnTo>
                    <a:pt x="71" y="88"/>
                  </a:lnTo>
                  <a:lnTo>
                    <a:pt x="68" y="86"/>
                  </a:lnTo>
                  <a:lnTo>
                    <a:pt x="67" y="85"/>
                  </a:lnTo>
                  <a:lnTo>
                    <a:pt x="65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2" y="85"/>
                  </a:lnTo>
                  <a:lnTo>
                    <a:pt x="60" y="83"/>
                  </a:lnTo>
                  <a:lnTo>
                    <a:pt x="57" y="83"/>
                  </a:lnTo>
                  <a:lnTo>
                    <a:pt x="51" y="78"/>
                  </a:lnTo>
                  <a:lnTo>
                    <a:pt x="48" y="77"/>
                  </a:lnTo>
                  <a:lnTo>
                    <a:pt x="48" y="77"/>
                  </a:lnTo>
                  <a:lnTo>
                    <a:pt x="45" y="75"/>
                  </a:lnTo>
                  <a:lnTo>
                    <a:pt x="41" y="72"/>
                  </a:lnTo>
                  <a:lnTo>
                    <a:pt x="38" y="71"/>
                  </a:lnTo>
                  <a:lnTo>
                    <a:pt x="35" y="71"/>
                  </a:lnTo>
                  <a:lnTo>
                    <a:pt x="32" y="71"/>
                  </a:lnTo>
                  <a:lnTo>
                    <a:pt x="27" y="69"/>
                  </a:lnTo>
                  <a:lnTo>
                    <a:pt x="24" y="67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19" y="63"/>
                  </a:lnTo>
                  <a:lnTo>
                    <a:pt x="18" y="61"/>
                  </a:lnTo>
                  <a:lnTo>
                    <a:pt x="18" y="61"/>
                  </a:lnTo>
                  <a:lnTo>
                    <a:pt x="16" y="60"/>
                  </a:lnTo>
                  <a:lnTo>
                    <a:pt x="15" y="60"/>
                  </a:lnTo>
                  <a:lnTo>
                    <a:pt x="13" y="58"/>
                  </a:lnTo>
                  <a:lnTo>
                    <a:pt x="11" y="56"/>
                  </a:lnTo>
                  <a:lnTo>
                    <a:pt x="10" y="53"/>
                  </a:lnTo>
                  <a:lnTo>
                    <a:pt x="7" y="50"/>
                  </a:lnTo>
                  <a:lnTo>
                    <a:pt x="5" y="47"/>
                  </a:lnTo>
                  <a:lnTo>
                    <a:pt x="2" y="45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4" y="36"/>
                  </a:lnTo>
                  <a:lnTo>
                    <a:pt x="5" y="31"/>
                  </a:lnTo>
                  <a:lnTo>
                    <a:pt x="7" y="26"/>
                  </a:lnTo>
                  <a:lnTo>
                    <a:pt x="7" y="19"/>
                  </a:lnTo>
                  <a:lnTo>
                    <a:pt x="8" y="15"/>
                  </a:lnTo>
                  <a:lnTo>
                    <a:pt x="10" y="14"/>
                  </a:lnTo>
                  <a:lnTo>
                    <a:pt x="11" y="11"/>
                  </a:lnTo>
                  <a:lnTo>
                    <a:pt x="13" y="8"/>
                  </a:lnTo>
                  <a:lnTo>
                    <a:pt x="15" y="4"/>
                  </a:lnTo>
                  <a:lnTo>
                    <a:pt x="18" y="4"/>
                  </a:lnTo>
                  <a:lnTo>
                    <a:pt x="24" y="3"/>
                  </a:lnTo>
                  <a:lnTo>
                    <a:pt x="27" y="3"/>
                  </a:lnTo>
                  <a:lnTo>
                    <a:pt x="33" y="1"/>
                  </a:lnTo>
                  <a:lnTo>
                    <a:pt x="40" y="0"/>
                  </a:lnTo>
                  <a:lnTo>
                    <a:pt x="46" y="0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1" name="Freeform 167">
              <a:extLst>
                <a:ext uri="{FF2B5EF4-FFF2-40B4-BE49-F238E27FC236}">
                  <a16:creationId xmlns:a16="http://schemas.microsoft.com/office/drawing/2014/main" id="{D6825E0D-3589-4AB7-86D1-11C6DABD486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58768" y="4201509"/>
              <a:ext cx="99411" cy="132547"/>
            </a:xfrm>
            <a:custGeom>
              <a:avLst/>
              <a:gdLst>
                <a:gd name="T0" fmla="*/ 0 w 51"/>
                <a:gd name="T1" fmla="*/ 66 h 68"/>
                <a:gd name="T2" fmla="*/ 0 w 51"/>
                <a:gd name="T3" fmla="*/ 66 h 68"/>
                <a:gd name="T4" fmla="*/ 0 w 51"/>
                <a:gd name="T5" fmla="*/ 66 h 68"/>
                <a:gd name="T6" fmla="*/ 0 w 51"/>
                <a:gd name="T7" fmla="*/ 66 h 68"/>
                <a:gd name="T8" fmla="*/ 0 w 51"/>
                <a:gd name="T9" fmla="*/ 68 h 68"/>
                <a:gd name="T10" fmla="*/ 0 w 51"/>
                <a:gd name="T11" fmla="*/ 68 h 68"/>
                <a:gd name="T12" fmla="*/ 0 w 51"/>
                <a:gd name="T13" fmla="*/ 66 h 68"/>
                <a:gd name="T14" fmla="*/ 0 w 51"/>
                <a:gd name="T15" fmla="*/ 66 h 68"/>
                <a:gd name="T16" fmla="*/ 0 w 51"/>
                <a:gd name="T17" fmla="*/ 66 h 68"/>
                <a:gd name="T18" fmla="*/ 51 w 51"/>
                <a:gd name="T19" fmla="*/ 0 h 68"/>
                <a:gd name="T20" fmla="*/ 51 w 51"/>
                <a:gd name="T21" fmla="*/ 0 h 68"/>
                <a:gd name="T22" fmla="*/ 51 w 51"/>
                <a:gd name="T23" fmla="*/ 3 h 68"/>
                <a:gd name="T24" fmla="*/ 51 w 51"/>
                <a:gd name="T25" fmla="*/ 3 h 68"/>
                <a:gd name="T26" fmla="*/ 51 w 51"/>
                <a:gd name="T27" fmla="*/ 5 h 68"/>
                <a:gd name="T28" fmla="*/ 49 w 51"/>
                <a:gd name="T29" fmla="*/ 5 h 68"/>
                <a:gd name="T30" fmla="*/ 49 w 51"/>
                <a:gd name="T31" fmla="*/ 3 h 68"/>
                <a:gd name="T32" fmla="*/ 49 w 51"/>
                <a:gd name="T33" fmla="*/ 2 h 68"/>
                <a:gd name="T34" fmla="*/ 49 w 51"/>
                <a:gd name="T35" fmla="*/ 2 h 68"/>
                <a:gd name="T36" fmla="*/ 51 w 51"/>
                <a:gd name="T37" fmla="*/ 2 h 68"/>
                <a:gd name="T38" fmla="*/ 51 w 51"/>
                <a:gd name="T39" fmla="*/ 2 h 68"/>
                <a:gd name="T40" fmla="*/ 51 w 51"/>
                <a:gd name="T4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1" h="68">
                  <a:moveTo>
                    <a:pt x="0" y="66"/>
                  </a:move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close/>
                  <a:moveTo>
                    <a:pt x="51" y="0"/>
                  </a:moveTo>
                  <a:lnTo>
                    <a:pt x="51" y="0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1" y="5"/>
                  </a:lnTo>
                  <a:lnTo>
                    <a:pt x="49" y="5"/>
                  </a:lnTo>
                  <a:lnTo>
                    <a:pt x="49" y="3"/>
                  </a:lnTo>
                  <a:lnTo>
                    <a:pt x="49" y="2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2" name="Freeform 168">
              <a:extLst>
                <a:ext uri="{FF2B5EF4-FFF2-40B4-BE49-F238E27FC236}">
                  <a16:creationId xmlns:a16="http://schemas.microsoft.com/office/drawing/2014/main" id="{B782F6F8-36C8-48B3-9094-69C9512F9D4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83946" y="3160624"/>
              <a:ext cx="705618" cy="309927"/>
            </a:xfrm>
            <a:custGeom>
              <a:avLst/>
              <a:gdLst>
                <a:gd name="T0" fmla="*/ 211 w 362"/>
                <a:gd name="T1" fmla="*/ 156 h 159"/>
                <a:gd name="T2" fmla="*/ 203 w 362"/>
                <a:gd name="T3" fmla="*/ 156 h 159"/>
                <a:gd name="T4" fmla="*/ 89 w 362"/>
                <a:gd name="T5" fmla="*/ 88 h 159"/>
                <a:gd name="T6" fmla="*/ 88 w 362"/>
                <a:gd name="T7" fmla="*/ 87 h 159"/>
                <a:gd name="T8" fmla="*/ 86 w 362"/>
                <a:gd name="T9" fmla="*/ 74 h 159"/>
                <a:gd name="T10" fmla="*/ 80 w 362"/>
                <a:gd name="T11" fmla="*/ 75 h 159"/>
                <a:gd name="T12" fmla="*/ 41 w 362"/>
                <a:gd name="T13" fmla="*/ 61 h 159"/>
                <a:gd name="T14" fmla="*/ 42 w 362"/>
                <a:gd name="T15" fmla="*/ 64 h 159"/>
                <a:gd name="T16" fmla="*/ 41 w 362"/>
                <a:gd name="T17" fmla="*/ 61 h 159"/>
                <a:gd name="T18" fmla="*/ 37 w 362"/>
                <a:gd name="T19" fmla="*/ 61 h 159"/>
                <a:gd name="T20" fmla="*/ 47 w 362"/>
                <a:gd name="T21" fmla="*/ 60 h 159"/>
                <a:gd name="T22" fmla="*/ 42 w 362"/>
                <a:gd name="T23" fmla="*/ 58 h 159"/>
                <a:gd name="T24" fmla="*/ 61 w 362"/>
                <a:gd name="T25" fmla="*/ 60 h 159"/>
                <a:gd name="T26" fmla="*/ 56 w 362"/>
                <a:gd name="T27" fmla="*/ 58 h 159"/>
                <a:gd name="T28" fmla="*/ 1 w 362"/>
                <a:gd name="T29" fmla="*/ 49 h 159"/>
                <a:gd name="T30" fmla="*/ 332 w 362"/>
                <a:gd name="T31" fmla="*/ 0 h 159"/>
                <a:gd name="T32" fmla="*/ 334 w 362"/>
                <a:gd name="T33" fmla="*/ 3 h 159"/>
                <a:gd name="T34" fmla="*/ 334 w 362"/>
                <a:gd name="T35" fmla="*/ 6 h 159"/>
                <a:gd name="T36" fmla="*/ 340 w 362"/>
                <a:gd name="T37" fmla="*/ 5 h 159"/>
                <a:gd name="T38" fmla="*/ 346 w 362"/>
                <a:gd name="T39" fmla="*/ 5 h 159"/>
                <a:gd name="T40" fmla="*/ 348 w 362"/>
                <a:gd name="T41" fmla="*/ 3 h 159"/>
                <a:gd name="T42" fmla="*/ 354 w 362"/>
                <a:gd name="T43" fmla="*/ 3 h 159"/>
                <a:gd name="T44" fmla="*/ 357 w 362"/>
                <a:gd name="T45" fmla="*/ 6 h 159"/>
                <a:gd name="T46" fmla="*/ 361 w 362"/>
                <a:gd name="T47" fmla="*/ 9 h 159"/>
                <a:gd name="T48" fmla="*/ 361 w 362"/>
                <a:gd name="T49" fmla="*/ 12 h 159"/>
                <a:gd name="T50" fmla="*/ 353 w 362"/>
                <a:gd name="T51" fmla="*/ 19 h 159"/>
                <a:gd name="T52" fmla="*/ 353 w 362"/>
                <a:gd name="T53" fmla="*/ 27 h 159"/>
                <a:gd name="T54" fmla="*/ 353 w 362"/>
                <a:gd name="T55" fmla="*/ 31 h 159"/>
                <a:gd name="T56" fmla="*/ 350 w 362"/>
                <a:gd name="T57" fmla="*/ 35 h 159"/>
                <a:gd name="T58" fmla="*/ 351 w 362"/>
                <a:gd name="T59" fmla="*/ 41 h 159"/>
                <a:gd name="T60" fmla="*/ 343 w 362"/>
                <a:gd name="T61" fmla="*/ 42 h 159"/>
                <a:gd name="T62" fmla="*/ 346 w 362"/>
                <a:gd name="T63" fmla="*/ 49 h 159"/>
                <a:gd name="T64" fmla="*/ 350 w 362"/>
                <a:gd name="T65" fmla="*/ 55 h 159"/>
                <a:gd name="T66" fmla="*/ 346 w 362"/>
                <a:gd name="T67" fmla="*/ 61 h 159"/>
                <a:gd name="T68" fmla="*/ 351 w 362"/>
                <a:gd name="T69" fmla="*/ 68 h 159"/>
                <a:gd name="T70" fmla="*/ 346 w 362"/>
                <a:gd name="T71" fmla="*/ 72 h 159"/>
                <a:gd name="T72" fmla="*/ 343 w 362"/>
                <a:gd name="T73" fmla="*/ 80 h 159"/>
                <a:gd name="T74" fmla="*/ 334 w 362"/>
                <a:gd name="T75" fmla="*/ 87 h 159"/>
                <a:gd name="T76" fmla="*/ 323 w 362"/>
                <a:gd name="T77" fmla="*/ 87 h 159"/>
                <a:gd name="T78" fmla="*/ 324 w 362"/>
                <a:gd name="T79" fmla="*/ 75 h 159"/>
                <a:gd name="T80" fmla="*/ 323 w 362"/>
                <a:gd name="T81" fmla="*/ 63 h 159"/>
                <a:gd name="T82" fmla="*/ 323 w 362"/>
                <a:gd name="T83" fmla="*/ 63 h 159"/>
                <a:gd name="T84" fmla="*/ 318 w 362"/>
                <a:gd name="T85" fmla="*/ 60 h 159"/>
                <a:gd name="T86" fmla="*/ 321 w 362"/>
                <a:gd name="T87" fmla="*/ 55 h 159"/>
                <a:gd name="T88" fmla="*/ 320 w 362"/>
                <a:gd name="T89" fmla="*/ 57 h 159"/>
                <a:gd name="T90" fmla="*/ 315 w 362"/>
                <a:gd name="T91" fmla="*/ 58 h 159"/>
                <a:gd name="T92" fmla="*/ 316 w 362"/>
                <a:gd name="T93" fmla="*/ 50 h 159"/>
                <a:gd name="T94" fmla="*/ 320 w 362"/>
                <a:gd name="T95" fmla="*/ 46 h 159"/>
                <a:gd name="T96" fmla="*/ 323 w 362"/>
                <a:gd name="T97" fmla="*/ 33 h 159"/>
                <a:gd name="T98" fmla="*/ 326 w 362"/>
                <a:gd name="T99" fmla="*/ 20 h 159"/>
                <a:gd name="T100" fmla="*/ 324 w 362"/>
                <a:gd name="T101" fmla="*/ 9 h 159"/>
                <a:gd name="T102" fmla="*/ 324 w 362"/>
                <a:gd name="T103" fmla="*/ 5 h 159"/>
                <a:gd name="T104" fmla="*/ 332 w 362"/>
                <a:gd name="T105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2" h="159">
                  <a:moveTo>
                    <a:pt x="203" y="154"/>
                  </a:moveTo>
                  <a:lnTo>
                    <a:pt x="205" y="156"/>
                  </a:lnTo>
                  <a:lnTo>
                    <a:pt x="208" y="156"/>
                  </a:lnTo>
                  <a:lnTo>
                    <a:pt x="209" y="156"/>
                  </a:lnTo>
                  <a:lnTo>
                    <a:pt x="211" y="156"/>
                  </a:lnTo>
                  <a:lnTo>
                    <a:pt x="209" y="157"/>
                  </a:lnTo>
                  <a:lnTo>
                    <a:pt x="208" y="159"/>
                  </a:lnTo>
                  <a:lnTo>
                    <a:pt x="206" y="157"/>
                  </a:lnTo>
                  <a:lnTo>
                    <a:pt x="203" y="157"/>
                  </a:lnTo>
                  <a:lnTo>
                    <a:pt x="203" y="156"/>
                  </a:lnTo>
                  <a:lnTo>
                    <a:pt x="203" y="156"/>
                  </a:lnTo>
                  <a:lnTo>
                    <a:pt x="203" y="154"/>
                  </a:lnTo>
                  <a:close/>
                  <a:moveTo>
                    <a:pt x="89" y="87"/>
                  </a:move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8"/>
                  </a:lnTo>
                  <a:lnTo>
                    <a:pt x="88" y="87"/>
                  </a:lnTo>
                  <a:lnTo>
                    <a:pt x="89" y="87"/>
                  </a:lnTo>
                  <a:close/>
                  <a:moveTo>
                    <a:pt x="78" y="72"/>
                  </a:moveTo>
                  <a:lnTo>
                    <a:pt x="82" y="74"/>
                  </a:lnTo>
                  <a:lnTo>
                    <a:pt x="82" y="74"/>
                  </a:lnTo>
                  <a:lnTo>
                    <a:pt x="86" y="74"/>
                  </a:lnTo>
                  <a:lnTo>
                    <a:pt x="88" y="74"/>
                  </a:lnTo>
                  <a:lnTo>
                    <a:pt x="88" y="75"/>
                  </a:lnTo>
                  <a:lnTo>
                    <a:pt x="86" y="75"/>
                  </a:lnTo>
                  <a:lnTo>
                    <a:pt x="85" y="75"/>
                  </a:lnTo>
                  <a:lnTo>
                    <a:pt x="80" y="75"/>
                  </a:lnTo>
                  <a:lnTo>
                    <a:pt x="78" y="74"/>
                  </a:lnTo>
                  <a:lnTo>
                    <a:pt x="78" y="72"/>
                  </a:lnTo>
                  <a:lnTo>
                    <a:pt x="78" y="72"/>
                  </a:lnTo>
                  <a:lnTo>
                    <a:pt x="78" y="72"/>
                  </a:lnTo>
                  <a:close/>
                  <a:moveTo>
                    <a:pt x="41" y="61"/>
                  </a:moveTo>
                  <a:lnTo>
                    <a:pt x="45" y="63"/>
                  </a:lnTo>
                  <a:lnTo>
                    <a:pt x="47" y="64"/>
                  </a:lnTo>
                  <a:lnTo>
                    <a:pt x="44" y="64"/>
                  </a:lnTo>
                  <a:lnTo>
                    <a:pt x="44" y="64"/>
                  </a:lnTo>
                  <a:lnTo>
                    <a:pt x="42" y="64"/>
                  </a:lnTo>
                  <a:lnTo>
                    <a:pt x="41" y="64"/>
                  </a:lnTo>
                  <a:lnTo>
                    <a:pt x="39" y="63"/>
                  </a:lnTo>
                  <a:lnTo>
                    <a:pt x="39" y="63"/>
                  </a:lnTo>
                  <a:lnTo>
                    <a:pt x="39" y="61"/>
                  </a:lnTo>
                  <a:lnTo>
                    <a:pt x="41" y="61"/>
                  </a:lnTo>
                  <a:close/>
                  <a:moveTo>
                    <a:pt x="37" y="60"/>
                  </a:moveTo>
                  <a:lnTo>
                    <a:pt x="37" y="61"/>
                  </a:lnTo>
                  <a:lnTo>
                    <a:pt x="37" y="61"/>
                  </a:lnTo>
                  <a:lnTo>
                    <a:pt x="39" y="61"/>
                  </a:lnTo>
                  <a:lnTo>
                    <a:pt x="37" y="61"/>
                  </a:lnTo>
                  <a:lnTo>
                    <a:pt x="36" y="63"/>
                  </a:lnTo>
                  <a:lnTo>
                    <a:pt x="34" y="61"/>
                  </a:lnTo>
                  <a:lnTo>
                    <a:pt x="37" y="60"/>
                  </a:lnTo>
                  <a:close/>
                  <a:moveTo>
                    <a:pt x="42" y="58"/>
                  </a:moveTo>
                  <a:lnTo>
                    <a:pt x="47" y="60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45" y="60"/>
                  </a:lnTo>
                  <a:lnTo>
                    <a:pt x="44" y="60"/>
                  </a:lnTo>
                  <a:lnTo>
                    <a:pt x="42" y="58"/>
                  </a:lnTo>
                  <a:close/>
                  <a:moveTo>
                    <a:pt x="58" y="58"/>
                  </a:moveTo>
                  <a:lnTo>
                    <a:pt x="59" y="58"/>
                  </a:lnTo>
                  <a:lnTo>
                    <a:pt x="61" y="58"/>
                  </a:lnTo>
                  <a:lnTo>
                    <a:pt x="61" y="60"/>
                  </a:lnTo>
                  <a:lnTo>
                    <a:pt x="61" y="60"/>
                  </a:lnTo>
                  <a:lnTo>
                    <a:pt x="59" y="60"/>
                  </a:lnTo>
                  <a:lnTo>
                    <a:pt x="56" y="60"/>
                  </a:lnTo>
                  <a:lnTo>
                    <a:pt x="56" y="60"/>
                  </a:lnTo>
                  <a:lnTo>
                    <a:pt x="56" y="58"/>
                  </a:lnTo>
                  <a:lnTo>
                    <a:pt x="56" y="58"/>
                  </a:lnTo>
                  <a:lnTo>
                    <a:pt x="58" y="58"/>
                  </a:lnTo>
                  <a:close/>
                  <a:moveTo>
                    <a:pt x="1" y="46"/>
                  </a:moveTo>
                  <a:lnTo>
                    <a:pt x="1" y="46"/>
                  </a:lnTo>
                  <a:lnTo>
                    <a:pt x="1" y="47"/>
                  </a:lnTo>
                  <a:lnTo>
                    <a:pt x="1" y="49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0" y="46"/>
                  </a:lnTo>
                  <a:lnTo>
                    <a:pt x="1" y="46"/>
                  </a:lnTo>
                  <a:close/>
                  <a:moveTo>
                    <a:pt x="332" y="0"/>
                  </a:moveTo>
                  <a:lnTo>
                    <a:pt x="332" y="0"/>
                  </a:lnTo>
                  <a:lnTo>
                    <a:pt x="334" y="1"/>
                  </a:lnTo>
                  <a:lnTo>
                    <a:pt x="334" y="1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5"/>
                  </a:lnTo>
                  <a:lnTo>
                    <a:pt x="332" y="5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5" y="6"/>
                  </a:lnTo>
                  <a:lnTo>
                    <a:pt x="337" y="6"/>
                  </a:lnTo>
                  <a:lnTo>
                    <a:pt x="337" y="5"/>
                  </a:lnTo>
                  <a:lnTo>
                    <a:pt x="337" y="5"/>
                  </a:lnTo>
                  <a:lnTo>
                    <a:pt x="340" y="5"/>
                  </a:lnTo>
                  <a:lnTo>
                    <a:pt x="342" y="5"/>
                  </a:lnTo>
                  <a:lnTo>
                    <a:pt x="342" y="6"/>
                  </a:lnTo>
                  <a:lnTo>
                    <a:pt x="343" y="6"/>
                  </a:lnTo>
                  <a:lnTo>
                    <a:pt x="345" y="6"/>
                  </a:lnTo>
                  <a:lnTo>
                    <a:pt x="346" y="5"/>
                  </a:lnTo>
                  <a:lnTo>
                    <a:pt x="348" y="5"/>
                  </a:lnTo>
                  <a:lnTo>
                    <a:pt x="348" y="5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50" y="3"/>
                  </a:lnTo>
                  <a:lnTo>
                    <a:pt x="350" y="3"/>
                  </a:lnTo>
                  <a:lnTo>
                    <a:pt x="353" y="5"/>
                  </a:lnTo>
                  <a:lnTo>
                    <a:pt x="353" y="3"/>
                  </a:lnTo>
                  <a:lnTo>
                    <a:pt x="354" y="3"/>
                  </a:lnTo>
                  <a:lnTo>
                    <a:pt x="354" y="5"/>
                  </a:lnTo>
                  <a:lnTo>
                    <a:pt x="356" y="5"/>
                  </a:lnTo>
                  <a:lnTo>
                    <a:pt x="357" y="5"/>
                  </a:lnTo>
                  <a:lnTo>
                    <a:pt x="357" y="5"/>
                  </a:lnTo>
                  <a:lnTo>
                    <a:pt x="357" y="6"/>
                  </a:lnTo>
                  <a:lnTo>
                    <a:pt x="357" y="8"/>
                  </a:lnTo>
                  <a:lnTo>
                    <a:pt x="357" y="9"/>
                  </a:lnTo>
                  <a:lnTo>
                    <a:pt x="357" y="9"/>
                  </a:lnTo>
                  <a:lnTo>
                    <a:pt x="359" y="9"/>
                  </a:lnTo>
                  <a:lnTo>
                    <a:pt x="361" y="9"/>
                  </a:lnTo>
                  <a:lnTo>
                    <a:pt x="362" y="9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1" y="12"/>
                  </a:lnTo>
                  <a:lnTo>
                    <a:pt x="359" y="14"/>
                  </a:lnTo>
                  <a:lnTo>
                    <a:pt x="357" y="16"/>
                  </a:lnTo>
                  <a:lnTo>
                    <a:pt x="354" y="17"/>
                  </a:lnTo>
                  <a:lnTo>
                    <a:pt x="354" y="19"/>
                  </a:lnTo>
                  <a:lnTo>
                    <a:pt x="353" y="19"/>
                  </a:lnTo>
                  <a:lnTo>
                    <a:pt x="351" y="19"/>
                  </a:lnTo>
                  <a:lnTo>
                    <a:pt x="351" y="20"/>
                  </a:lnTo>
                  <a:lnTo>
                    <a:pt x="353" y="22"/>
                  </a:lnTo>
                  <a:lnTo>
                    <a:pt x="353" y="23"/>
                  </a:lnTo>
                  <a:lnTo>
                    <a:pt x="353" y="27"/>
                  </a:lnTo>
                  <a:lnTo>
                    <a:pt x="353" y="27"/>
                  </a:lnTo>
                  <a:lnTo>
                    <a:pt x="353" y="28"/>
                  </a:lnTo>
                  <a:lnTo>
                    <a:pt x="353" y="30"/>
                  </a:lnTo>
                  <a:lnTo>
                    <a:pt x="353" y="30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1" y="33"/>
                  </a:lnTo>
                  <a:lnTo>
                    <a:pt x="350" y="33"/>
                  </a:lnTo>
                  <a:lnTo>
                    <a:pt x="350" y="35"/>
                  </a:lnTo>
                  <a:lnTo>
                    <a:pt x="350" y="35"/>
                  </a:lnTo>
                  <a:lnTo>
                    <a:pt x="351" y="36"/>
                  </a:lnTo>
                  <a:lnTo>
                    <a:pt x="353" y="36"/>
                  </a:lnTo>
                  <a:lnTo>
                    <a:pt x="351" y="38"/>
                  </a:lnTo>
                  <a:lnTo>
                    <a:pt x="351" y="41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43" y="42"/>
                  </a:lnTo>
                  <a:lnTo>
                    <a:pt x="343" y="42"/>
                  </a:lnTo>
                  <a:lnTo>
                    <a:pt x="343" y="44"/>
                  </a:lnTo>
                  <a:lnTo>
                    <a:pt x="345" y="46"/>
                  </a:lnTo>
                  <a:lnTo>
                    <a:pt x="345" y="46"/>
                  </a:lnTo>
                  <a:lnTo>
                    <a:pt x="346" y="46"/>
                  </a:lnTo>
                  <a:lnTo>
                    <a:pt x="346" y="49"/>
                  </a:lnTo>
                  <a:lnTo>
                    <a:pt x="348" y="52"/>
                  </a:lnTo>
                  <a:lnTo>
                    <a:pt x="350" y="52"/>
                  </a:lnTo>
                  <a:lnTo>
                    <a:pt x="351" y="53"/>
                  </a:lnTo>
                  <a:lnTo>
                    <a:pt x="351" y="55"/>
                  </a:lnTo>
                  <a:lnTo>
                    <a:pt x="350" y="55"/>
                  </a:lnTo>
                  <a:lnTo>
                    <a:pt x="348" y="57"/>
                  </a:lnTo>
                  <a:lnTo>
                    <a:pt x="348" y="58"/>
                  </a:lnTo>
                  <a:lnTo>
                    <a:pt x="346" y="58"/>
                  </a:lnTo>
                  <a:lnTo>
                    <a:pt x="346" y="60"/>
                  </a:lnTo>
                  <a:lnTo>
                    <a:pt x="346" y="61"/>
                  </a:lnTo>
                  <a:lnTo>
                    <a:pt x="346" y="63"/>
                  </a:lnTo>
                  <a:lnTo>
                    <a:pt x="345" y="63"/>
                  </a:lnTo>
                  <a:lnTo>
                    <a:pt x="350" y="68"/>
                  </a:lnTo>
                  <a:lnTo>
                    <a:pt x="351" y="68"/>
                  </a:lnTo>
                  <a:lnTo>
                    <a:pt x="351" y="68"/>
                  </a:lnTo>
                  <a:lnTo>
                    <a:pt x="351" y="69"/>
                  </a:lnTo>
                  <a:lnTo>
                    <a:pt x="350" y="71"/>
                  </a:lnTo>
                  <a:lnTo>
                    <a:pt x="350" y="71"/>
                  </a:lnTo>
                  <a:lnTo>
                    <a:pt x="348" y="71"/>
                  </a:lnTo>
                  <a:lnTo>
                    <a:pt x="346" y="72"/>
                  </a:lnTo>
                  <a:lnTo>
                    <a:pt x="345" y="74"/>
                  </a:lnTo>
                  <a:lnTo>
                    <a:pt x="345" y="75"/>
                  </a:lnTo>
                  <a:lnTo>
                    <a:pt x="343" y="77"/>
                  </a:lnTo>
                  <a:lnTo>
                    <a:pt x="343" y="79"/>
                  </a:lnTo>
                  <a:lnTo>
                    <a:pt x="343" y="80"/>
                  </a:lnTo>
                  <a:lnTo>
                    <a:pt x="345" y="85"/>
                  </a:lnTo>
                  <a:lnTo>
                    <a:pt x="343" y="85"/>
                  </a:lnTo>
                  <a:lnTo>
                    <a:pt x="339" y="88"/>
                  </a:lnTo>
                  <a:lnTo>
                    <a:pt x="337" y="88"/>
                  </a:lnTo>
                  <a:lnTo>
                    <a:pt x="334" y="87"/>
                  </a:lnTo>
                  <a:lnTo>
                    <a:pt x="329" y="87"/>
                  </a:lnTo>
                  <a:lnTo>
                    <a:pt x="327" y="85"/>
                  </a:lnTo>
                  <a:lnTo>
                    <a:pt x="326" y="87"/>
                  </a:lnTo>
                  <a:lnTo>
                    <a:pt x="324" y="87"/>
                  </a:lnTo>
                  <a:lnTo>
                    <a:pt x="323" y="87"/>
                  </a:lnTo>
                  <a:lnTo>
                    <a:pt x="321" y="87"/>
                  </a:lnTo>
                  <a:lnTo>
                    <a:pt x="323" y="85"/>
                  </a:lnTo>
                  <a:lnTo>
                    <a:pt x="324" y="80"/>
                  </a:lnTo>
                  <a:lnTo>
                    <a:pt x="324" y="77"/>
                  </a:lnTo>
                  <a:lnTo>
                    <a:pt x="324" y="75"/>
                  </a:lnTo>
                  <a:lnTo>
                    <a:pt x="324" y="72"/>
                  </a:lnTo>
                  <a:lnTo>
                    <a:pt x="323" y="72"/>
                  </a:lnTo>
                  <a:lnTo>
                    <a:pt x="324" y="68"/>
                  </a:lnTo>
                  <a:lnTo>
                    <a:pt x="324" y="66"/>
                  </a:lnTo>
                  <a:lnTo>
                    <a:pt x="323" y="63"/>
                  </a:lnTo>
                  <a:lnTo>
                    <a:pt x="326" y="64"/>
                  </a:lnTo>
                  <a:lnTo>
                    <a:pt x="326" y="63"/>
                  </a:lnTo>
                  <a:lnTo>
                    <a:pt x="324" y="63"/>
                  </a:lnTo>
                  <a:lnTo>
                    <a:pt x="324" y="63"/>
                  </a:lnTo>
                  <a:lnTo>
                    <a:pt x="323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18" y="63"/>
                  </a:lnTo>
                  <a:lnTo>
                    <a:pt x="318" y="61"/>
                  </a:lnTo>
                  <a:lnTo>
                    <a:pt x="318" y="60"/>
                  </a:lnTo>
                  <a:lnTo>
                    <a:pt x="320" y="60"/>
                  </a:lnTo>
                  <a:lnTo>
                    <a:pt x="320" y="60"/>
                  </a:lnTo>
                  <a:lnTo>
                    <a:pt x="321" y="58"/>
                  </a:lnTo>
                  <a:lnTo>
                    <a:pt x="321" y="58"/>
                  </a:lnTo>
                  <a:lnTo>
                    <a:pt x="321" y="55"/>
                  </a:lnTo>
                  <a:lnTo>
                    <a:pt x="323" y="53"/>
                  </a:lnTo>
                  <a:lnTo>
                    <a:pt x="324" y="53"/>
                  </a:lnTo>
                  <a:lnTo>
                    <a:pt x="324" y="53"/>
                  </a:lnTo>
                  <a:lnTo>
                    <a:pt x="323" y="53"/>
                  </a:lnTo>
                  <a:lnTo>
                    <a:pt x="320" y="57"/>
                  </a:lnTo>
                  <a:lnTo>
                    <a:pt x="320" y="58"/>
                  </a:lnTo>
                  <a:lnTo>
                    <a:pt x="318" y="58"/>
                  </a:lnTo>
                  <a:lnTo>
                    <a:pt x="316" y="60"/>
                  </a:lnTo>
                  <a:lnTo>
                    <a:pt x="316" y="60"/>
                  </a:lnTo>
                  <a:lnTo>
                    <a:pt x="315" y="58"/>
                  </a:lnTo>
                  <a:lnTo>
                    <a:pt x="315" y="58"/>
                  </a:lnTo>
                  <a:lnTo>
                    <a:pt x="315" y="57"/>
                  </a:lnTo>
                  <a:lnTo>
                    <a:pt x="315" y="55"/>
                  </a:lnTo>
                  <a:lnTo>
                    <a:pt x="315" y="52"/>
                  </a:lnTo>
                  <a:lnTo>
                    <a:pt x="316" y="50"/>
                  </a:lnTo>
                  <a:lnTo>
                    <a:pt x="316" y="49"/>
                  </a:lnTo>
                  <a:lnTo>
                    <a:pt x="316" y="49"/>
                  </a:lnTo>
                  <a:lnTo>
                    <a:pt x="316" y="47"/>
                  </a:lnTo>
                  <a:lnTo>
                    <a:pt x="318" y="47"/>
                  </a:lnTo>
                  <a:lnTo>
                    <a:pt x="320" y="46"/>
                  </a:lnTo>
                  <a:lnTo>
                    <a:pt x="321" y="41"/>
                  </a:lnTo>
                  <a:lnTo>
                    <a:pt x="324" y="35"/>
                  </a:lnTo>
                  <a:lnTo>
                    <a:pt x="324" y="35"/>
                  </a:lnTo>
                  <a:lnTo>
                    <a:pt x="323" y="35"/>
                  </a:lnTo>
                  <a:lnTo>
                    <a:pt x="323" y="33"/>
                  </a:lnTo>
                  <a:lnTo>
                    <a:pt x="324" y="27"/>
                  </a:lnTo>
                  <a:lnTo>
                    <a:pt x="326" y="27"/>
                  </a:lnTo>
                  <a:lnTo>
                    <a:pt x="326" y="25"/>
                  </a:lnTo>
                  <a:lnTo>
                    <a:pt x="326" y="22"/>
                  </a:lnTo>
                  <a:lnTo>
                    <a:pt x="326" y="20"/>
                  </a:lnTo>
                  <a:lnTo>
                    <a:pt x="326" y="19"/>
                  </a:lnTo>
                  <a:lnTo>
                    <a:pt x="326" y="17"/>
                  </a:lnTo>
                  <a:lnTo>
                    <a:pt x="326" y="16"/>
                  </a:lnTo>
                  <a:lnTo>
                    <a:pt x="324" y="11"/>
                  </a:lnTo>
                  <a:lnTo>
                    <a:pt x="324" y="9"/>
                  </a:lnTo>
                  <a:lnTo>
                    <a:pt x="326" y="8"/>
                  </a:lnTo>
                  <a:lnTo>
                    <a:pt x="324" y="8"/>
                  </a:lnTo>
                  <a:lnTo>
                    <a:pt x="323" y="8"/>
                  </a:lnTo>
                  <a:lnTo>
                    <a:pt x="323" y="6"/>
                  </a:lnTo>
                  <a:lnTo>
                    <a:pt x="324" y="5"/>
                  </a:lnTo>
                  <a:lnTo>
                    <a:pt x="326" y="3"/>
                  </a:lnTo>
                  <a:lnTo>
                    <a:pt x="327" y="1"/>
                  </a:lnTo>
                  <a:lnTo>
                    <a:pt x="329" y="1"/>
                  </a:lnTo>
                  <a:lnTo>
                    <a:pt x="331" y="1"/>
                  </a:lnTo>
                  <a:lnTo>
                    <a:pt x="3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3" name="Freeform 169">
              <a:extLst>
                <a:ext uri="{FF2B5EF4-FFF2-40B4-BE49-F238E27FC236}">
                  <a16:creationId xmlns:a16="http://schemas.microsoft.com/office/drawing/2014/main" id="{92FFA381-EFD7-40F7-98E2-85FFE290B05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7910" y="3474448"/>
              <a:ext cx="38984" cy="38984"/>
            </a:xfrm>
            <a:custGeom>
              <a:avLst/>
              <a:gdLst>
                <a:gd name="T0" fmla="*/ 4 w 20"/>
                <a:gd name="T1" fmla="*/ 14 h 20"/>
                <a:gd name="T2" fmla="*/ 4 w 20"/>
                <a:gd name="T3" fmla="*/ 15 h 20"/>
                <a:gd name="T4" fmla="*/ 4 w 20"/>
                <a:gd name="T5" fmla="*/ 15 h 20"/>
                <a:gd name="T6" fmla="*/ 3 w 20"/>
                <a:gd name="T7" fmla="*/ 18 h 20"/>
                <a:gd name="T8" fmla="*/ 3 w 20"/>
                <a:gd name="T9" fmla="*/ 18 h 20"/>
                <a:gd name="T10" fmla="*/ 1 w 20"/>
                <a:gd name="T11" fmla="*/ 20 h 20"/>
                <a:gd name="T12" fmla="*/ 0 w 20"/>
                <a:gd name="T13" fmla="*/ 18 h 20"/>
                <a:gd name="T14" fmla="*/ 0 w 20"/>
                <a:gd name="T15" fmla="*/ 18 h 20"/>
                <a:gd name="T16" fmla="*/ 3 w 20"/>
                <a:gd name="T17" fmla="*/ 15 h 20"/>
                <a:gd name="T18" fmla="*/ 4 w 20"/>
                <a:gd name="T19" fmla="*/ 14 h 20"/>
                <a:gd name="T20" fmla="*/ 14 w 20"/>
                <a:gd name="T21" fmla="*/ 0 h 20"/>
                <a:gd name="T22" fmla="*/ 15 w 20"/>
                <a:gd name="T23" fmla="*/ 0 h 20"/>
                <a:gd name="T24" fmla="*/ 17 w 20"/>
                <a:gd name="T25" fmla="*/ 0 h 20"/>
                <a:gd name="T26" fmla="*/ 17 w 20"/>
                <a:gd name="T27" fmla="*/ 0 h 20"/>
                <a:gd name="T28" fmla="*/ 17 w 20"/>
                <a:gd name="T29" fmla="*/ 1 h 20"/>
                <a:gd name="T30" fmla="*/ 19 w 20"/>
                <a:gd name="T31" fmla="*/ 1 h 20"/>
                <a:gd name="T32" fmla="*/ 20 w 20"/>
                <a:gd name="T33" fmla="*/ 1 h 20"/>
                <a:gd name="T34" fmla="*/ 20 w 20"/>
                <a:gd name="T35" fmla="*/ 4 h 20"/>
                <a:gd name="T36" fmla="*/ 20 w 20"/>
                <a:gd name="T37" fmla="*/ 6 h 20"/>
                <a:gd name="T38" fmla="*/ 20 w 20"/>
                <a:gd name="T39" fmla="*/ 7 h 20"/>
                <a:gd name="T40" fmla="*/ 20 w 20"/>
                <a:gd name="T41" fmla="*/ 12 h 20"/>
                <a:gd name="T42" fmla="*/ 19 w 20"/>
                <a:gd name="T43" fmla="*/ 12 h 20"/>
                <a:gd name="T44" fmla="*/ 19 w 20"/>
                <a:gd name="T45" fmla="*/ 15 h 20"/>
                <a:gd name="T46" fmla="*/ 19 w 20"/>
                <a:gd name="T47" fmla="*/ 15 h 20"/>
                <a:gd name="T48" fmla="*/ 17 w 20"/>
                <a:gd name="T49" fmla="*/ 15 h 20"/>
                <a:gd name="T50" fmla="*/ 15 w 20"/>
                <a:gd name="T51" fmla="*/ 17 h 20"/>
                <a:gd name="T52" fmla="*/ 14 w 20"/>
                <a:gd name="T53" fmla="*/ 18 h 20"/>
                <a:gd name="T54" fmla="*/ 11 w 20"/>
                <a:gd name="T55" fmla="*/ 18 h 20"/>
                <a:gd name="T56" fmla="*/ 11 w 20"/>
                <a:gd name="T57" fmla="*/ 18 h 20"/>
                <a:gd name="T58" fmla="*/ 9 w 20"/>
                <a:gd name="T59" fmla="*/ 17 h 20"/>
                <a:gd name="T60" fmla="*/ 11 w 20"/>
                <a:gd name="T61" fmla="*/ 15 h 20"/>
                <a:gd name="T62" fmla="*/ 11 w 20"/>
                <a:gd name="T63" fmla="*/ 14 h 20"/>
                <a:gd name="T64" fmla="*/ 12 w 20"/>
                <a:gd name="T65" fmla="*/ 12 h 20"/>
                <a:gd name="T66" fmla="*/ 14 w 20"/>
                <a:gd name="T67" fmla="*/ 12 h 20"/>
                <a:gd name="T68" fmla="*/ 15 w 20"/>
                <a:gd name="T69" fmla="*/ 12 h 20"/>
                <a:gd name="T70" fmla="*/ 14 w 20"/>
                <a:gd name="T71" fmla="*/ 11 h 20"/>
                <a:gd name="T72" fmla="*/ 14 w 20"/>
                <a:gd name="T73" fmla="*/ 11 h 20"/>
                <a:gd name="T74" fmla="*/ 12 w 20"/>
                <a:gd name="T75" fmla="*/ 11 h 20"/>
                <a:gd name="T76" fmla="*/ 12 w 20"/>
                <a:gd name="T77" fmla="*/ 11 h 20"/>
                <a:gd name="T78" fmla="*/ 11 w 20"/>
                <a:gd name="T79" fmla="*/ 11 h 20"/>
                <a:gd name="T80" fmla="*/ 11 w 20"/>
                <a:gd name="T81" fmla="*/ 11 h 20"/>
                <a:gd name="T82" fmla="*/ 11 w 20"/>
                <a:gd name="T83" fmla="*/ 11 h 20"/>
                <a:gd name="T84" fmla="*/ 12 w 20"/>
                <a:gd name="T85" fmla="*/ 9 h 20"/>
                <a:gd name="T86" fmla="*/ 11 w 20"/>
                <a:gd name="T87" fmla="*/ 7 h 20"/>
                <a:gd name="T88" fmla="*/ 11 w 20"/>
                <a:gd name="T89" fmla="*/ 6 h 20"/>
                <a:gd name="T90" fmla="*/ 11 w 20"/>
                <a:gd name="T91" fmla="*/ 6 h 20"/>
                <a:gd name="T92" fmla="*/ 12 w 20"/>
                <a:gd name="T93" fmla="*/ 3 h 20"/>
                <a:gd name="T94" fmla="*/ 12 w 20"/>
                <a:gd name="T95" fmla="*/ 3 h 20"/>
                <a:gd name="T96" fmla="*/ 12 w 20"/>
                <a:gd name="T97" fmla="*/ 1 h 20"/>
                <a:gd name="T98" fmla="*/ 14 w 20"/>
                <a:gd name="T9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" h="20">
                  <a:moveTo>
                    <a:pt x="4" y="14"/>
                  </a:moveTo>
                  <a:lnTo>
                    <a:pt x="4" y="15"/>
                  </a:lnTo>
                  <a:lnTo>
                    <a:pt x="4" y="15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1" y="20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" y="15"/>
                  </a:lnTo>
                  <a:lnTo>
                    <a:pt x="4" y="14"/>
                  </a:lnTo>
                  <a:close/>
                  <a:moveTo>
                    <a:pt x="14" y="0"/>
                  </a:moveTo>
                  <a:lnTo>
                    <a:pt x="15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4"/>
                  </a:lnTo>
                  <a:lnTo>
                    <a:pt x="20" y="6"/>
                  </a:lnTo>
                  <a:lnTo>
                    <a:pt x="20" y="7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7" y="15"/>
                  </a:lnTo>
                  <a:lnTo>
                    <a:pt x="15" y="17"/>
                  </a:lnTo>
                  <a:lnTo>
                    <a:pt x="14" y="18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1" y="14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4" name="Freeform 170">
              <a:extLst>
                <a:ext uri="{FF2B5EF4-FFF2-40B4-BE49-F238E27FC236}">
                  <a16:creationId xmlns:a16="http://schemas.microsoft.com/office/drawing/2014/main" id="{844C9525-4330-4FA6-841B-581132F36D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50859" y="3891582"/>
              <a:ext cx="74070" cy="17544"/>
            </a:xfrm>
            <a:custGeom>
              <a:avLst/>
              <a:gdLst>
                <a:gd name="T0" fmla="*/ 1 w 38"/>
                <a:gd name="T1" fmla="*/ 6 h 9"/>
                <a:gd name="T2" fmla="*/ 1 w 38"/>
                <a:gd name="T3" fmla="*/ 6 h 9"/>
                <a:gd name="T4" fmla="*/ 1 w 38"/>
                <a:gd name="T5" fmla="*/ 8 h 9"/>
                <a:gd name="T6" fmla="*/ 1 w 38"/>
                <a:gd name="T7" fmla="*/ 8 h 9"/>
                <a:gd name="T8" fmla="*/ 1 w 38"/>
                <a:gd name="T9" fmla="*/ 8 h 9"/>
                <a:gd name="T10" fmla="*/ 0 w 38"/>
                <a:gd name="T11" fmla="*/ 8 h 9"/>
                <a:gd name="T12" fmla="*/ 0 w 38"/>
                <a:gd name="T13" fmla="*/ 8 h 9"/>
                <a:gd name="T14" fmla="*/ 0 w 38"/>
                <a:gd name="T15" fmla="*/ 6 h 9"/>
                <a:gd name="T16" fmla="*/ 0 w 38"/>
                <a:gd name="T17" fmla="*/ 6 h 9"/>
                <a:gd name="T18" fmla="*/ 36 w 38"/>
                <a:gd name="T19" fmla="*/ 6 h 9"/>
                <a:gd name="T20" fmla="*/ 38 w 38"/>
                <a:gd name="T21" fmla="*/ 6 h 9"/>
                <a:gd name="T22" fmla="*/ 36 w 38"/>
                <a:gd name="T23" fmla="*/ 6 h 9"/>
                <a:gd name="T24" fmla="*/ 34 w 38"/>
                <a:gd name="T25" fmla="*/ 6 h 9"/>
                <a:gd name="T26" fmla="*/ 36 w 38"/>
                <a:gd name="T27" fmla="*/ 6 h 9"/>
                <a:gd name="T28" fmla="*/ 15 w 38"/>
                <a:gd name="T29" fmla="*/ 1 h 9"/>
                <a:gd name="T30" fmla="*/ 25 w 38"/>
                <a:gd name="T31" fmla="*/ 1 h 9"/>
                <a:gd name="T32" fmla="*/ 27 w 38"/>
                <a:gd name="T33" fmla="*/ 1 h 9"/>
                <a:gd name="T34" fmla="*/ 27 w 38"/>
                <a:gd name="T35" fmla="*/ 1 h 9"/>
                <a:gd name="T36" fmla="*/ 30 w 38"/>
                <a:gd name="T37" fmla="*/ 1 h 9"/>
                <a:gd name="T38" fmla="*/ 33 w 38"/>
                <a:gd name="T39" fmla="*/ 3 h 9"/>
                <a:gd name="T40" fmla="*/ 31 w 38"/>
                <a:gd name="T41" fmla="*/ 6 h 9"/>
                <a:gd name="T42" fmla="*/ 30 w 38"/>
                <a:gd name="T43" fmla="*/ 8 h 9"/>
                <a:gd name="T44" fmla="*/ 25 w 38"/>
                <a:gd name="T45" fmla="*/ 9 h 9"/>
                <a:gd name="T46" fmla="*/ 23 w 38"/>
                <a:gd name="T47" fmla="*/ 9 h 9"/>
                <a:gd name="T48" fmla="*/ 22 w 38"/>
                <a:gd name="T49" fmla="*/ 9 h 9"/>
                <a:gd name="T50" fmla="*/ 19 w 38"/>
                <a:gd name="T51" fmla="*/ 9 h 9"/>
                <a:gd name="T52" fmla="*/ 15 w 38"/>
                <a:gd name="T53" fmla="*/ 9 h 9"/>
                <a:gd name="T54" fmla="*/ 14 w 38"/>
                <a:gd name="T55" fmla="*/ 9 h 9"/>
                <a:gd name="T56" fmla="*/ 11 w 38"/>
                <a:gd name="T57" fmla="*/ 9 h 9"/>
                <a:gd name="T58" fmla="*/ 11 w 38"/>
                <a:gd name="T59" fmla="*/ 6 h 9"/>
                <a:gd name="T60" fmla="*/ 11 w 38"/>
                <a:gd name="T61" fmla="*/ 5 h 9"/>
                <a:gd name="T62" fmla="*/ 9 w 38"/>
                <a:gd name="T63" fmla="*/ 3 h 9"/>
                <a:gd name="T64" fmla="*/ 11 w 38"/>
                <a:gd name="T65" fmla="*/ 1 h 9"/>
                <a:gd name="T66" fmla="*/ 12 w 38"/>
                <a:gd name="T6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" h="9">
                  <a:moveTo>
                    <a:pt x="1" y="6"/>
                  </a:move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close/>
                  <a:moveTo>
                    <a:pt x="36" y="6"/>
                  </a:move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6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6" y="6"/>
                  </a:lnTo>
                  <a:close/>
                  <a:moveTo>
                    <a:pt x="12" y="0"/>
                  </a:moveTo>
                  <a:lnTo>
                    <a:pt x="1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30" y="8"/>
                  </a:lnTo>
                  <a:lnTo>
                    <a:pt x="28" y="9"/>
                  </a:lnTo>
                  <a:lnTo>
                    <a:pt x="25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2" y="9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7" y="8"/>
                  </a:lnTo>
                  <a:lnTo>
                    <a:pt x="15" y="9"/>
                  </a:lnTo>
                  <a:lnTo>
                    <a:pt x="14" y="9"/>
                  </a:lnTo>
                  <a:lnTo>
                    <a:pt x="14" y="9"/>
                  </a:lnTo>
                  <a:lnTo>
                    <a:pt x="12" y="9"/>
                  </a:lnTo>
                  <a:lnTo>
                    <a:pt x="11" y="9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5" name="Freeform 171">
              <a:extLst>
                <a:ext uri="{FF2B5EF4-FFF2-40B4-BE49-F238E27FC236}">
                  <a16:creationId xmlns:a16="http://schemas.microsoft.com/office/drawing/2014/main" id="{E9C0B154-F430-416E-BB91-0070F418648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7239" y="5109846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2 w 2"/>
                <a:gd name="T9" fmla="*/ 2 h 2"/>
                <a:gd name="T10" fmla="*/ 0 w 2"/>
                <a:gd name="T11" fmla="*/ 2 h 2"/>
                <a:gd name="T12" fmla="*/ 0 w 2"/>
                <a:gd name="T13" fmla="*/ 2 h 2"/>
                <a:gd name="T14" fmla="*/ 0 w 2"/>
                <a:gd name="T15" fmla="*/ 0 h 2"/>
                <a:gd name="T16" fmla="*/ 0 w 2"/>
                <a:gd name="T1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6" name="Freeform 172">
              <a:extLst>
                <a:ext uri="{FF2B5EF4-FFF2-40B4-BE49-F238E27FC236}">
                  <a16:creationId xmlns:a16="http://schemas.microsoft.com/office/drawing/2014/main" id="{CBC573A2-0B09-4DF9-80B6-7A268E70F9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76378" y="2991042"/>
              <a:ext cx="5848" cy="13645"/>
            </a:xfrm>
            <a:custGeom>
              <a:avLst/>
              <a:gdLst>
                <a:gd name="T0" fmla="*/ 3 w 3"/>
                <a:gd name="T1" fmla="*/ 5 h 7"/>
                <a:gd name="T2" fmla="*/ 3 w 3"/>
                <a:gd name="T3" fmla="*/ 5 h 7"/>
                <a:gd name="T4" fmla="*/ 3 w 3"/>
                <a:gd name="T5" fmla="*/ 5 h 7"/>
                <a:gd name="T6" fmla="*/ 3 w 3"/>
                <a:gd name="T7" fmla="*/ 5 h 7"/>
                <a:gd name="T8" fmla="*/ 3 w 3"/>
                <a:gd name="T9" fmla="*/ 7 h 7"/>
                <a:gd name="T10" fmla="*/ 1 w 3"/>
                <a:gd name="T11" fmla="*/ 5 h 7"/>
                <a:gd name="T12" fmla="*/ 1 w 3"/>
                <a:gd name="T13" fmla="*/ 5 h 7"/>
                <a:gd name="T14" fmla="*/ 3 w 3"/>
                <a:gd name="T15" fmla="*/ 5 h 7"/>
                <a:gd name="T16" fmla="*/ 3 w 3"/>
                <a:gd name="T17" fmla="*/ 5 h 7"/>
                <a:gd name="T18" fmla="*/ 0 w 3"/>
                <a:gd name="T19" fmla="*/ 0 h 7"/>
                <a:gd name="T20" fmla="*/ 1 w 3"/>
                <a:gd name="T21" fmla="*/ 0 h 7"/>
                <a:gd name="T22" fmla="*/ 1 w 3"/>
                <a:gd name="T23" fmla="*/ 0 h 7"/>
                <a:gd name="T24" fmla="*/ 1 w 3"/>
                <a:gd name="T25" fmla="*/ 2 h 7"/>
                <a:gd name="T26" fmla="*/ 1 w 3"/>
                <a:gd name="T27" fmla="*/ 3 h 7"/>
                <a:gd name="T28" fmla="*/ 1 w 3"/>
                <a:gd name="T29" fmla="*/ 3 h 7"/>
                <a:gd name="T30" fmla="*/ 1 w 3"/>
                <a:gd name="T31" fmla="*/ 5 h 7"/>
                <a:gd name="T32" fmla="*/ 0 w 3"/>
                <a:gd name="T33" fmla="*/ 5 h 7"/>
                <a:gd name="T34" fmla="*/ 0 w 3"/>
                <a:gd name="T35" fmla="*/ 5 h 7"/>
                <a:gd name="T36" fmla="*/ 0 w 3"/>
                <a:gd name="T37" fmla="*/ 3 h 7"/>
                <a:gd name="T38" fmla="*/ 0 w 3"/>
                <a:gd name="T39" fmla="*/ 3 h 7"/>
                <a:gd name="T40" fmla="*/ 0 w 3"/>
                <a:gd name="T41" fmla="*/ 2 h 7"/>
                <a:gd name="T42" fmla="*/ 0 w 3"/>
                <a:gd name="T43" fmla="*/ 0 h 7"/>
                <a:gd name="T44" fmla="*/ 0 w 3"/>
                <a:gd name="T45" fmla="*/ 0 h 7"/>
                <a:gd name="T46" fmla="*/ 0 w 3"/>
                <a:gd name="T47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" h="7"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7" name="Freeform 173">
              <a:extLst>
                <a:ext uri="{FF2B5EF4-FFF2-40B4-BE49-F238E27FC236}">
                  <a16:creationId xmlns:a16="http://schemas.microsoft.com/office/drawing/2014/main" id="{4B5EC62B-AFCD-463A-85A4-EC4A55DA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6160686" y="2702557"/>
              <a:ext cx="284586" cy="218313"/>
            </a:xfrm>
            <a:custGeom>
              <a:avLst/>
              <a:gdLst>
                <a:gd name="T0" fmla="*/ 67 w 146"/>
                <a:gd name="T1" fmla="*/ 3 h 112"/>
                <a:gd name="T2" fmla="*/ 68 w 146"/>
                <a:gd name="T3" fmla="*/ 10 h 112"/>
                <a:gd name="T4" fmla="*/ 81 w 146"/>
                <a:gd name="T5" fmla="*/ 8 h 112"/>
                <a:gd name="T6" fmla="*/ 109 w 146"/>
                <a:gd name="T7" fmla="*/ 10 h 112"/>
                <a:gd name="T8" fmla="*/ 128 w 146"/>
                <a:gd name="T9" fmla="*/ 8 h 112"/>
                <a:gd name="T10" fmla="*/ 130 w 146"/>
                <a:gd name="T11" fmla="*/ 11 h 112"/>
                <a:gd name="T12" fmla="*/ 136 w 146"/>
                <a:gd name="T13" fmla="*/ 14 h 112"/>
                <a:gd name="T14" fmla="*/ 141 w 146"/>
                <a:gd name="T15" fmla="*/ 32 h 112"/>
                <a:gd name="T16" fmla="*/ 142 w 146"/>
                <a:gd name="T17" fmla="*/ 41 h 112"/>
                <a:gd name="T18" fmla="*/ 133 w 146"/>
                <a:gd name="T19" fmla="*/ 47 h 112"/>
                <a:gd name="T20" fmla="*/ 135 w 146"/>
                <a:gd name="T21" fmla="*/ 52 h 112"/>
                <a:gd name="T22" fmla="*/ 139 w 146"/>
                <a:gd name="T23" fmla="*/ 55 h 112"/>
                <a:gd name="T24" fmla="*/ 138 w 146"/>
                <a:gd name="T25" fmla="*/ 62 h 112"/>
                <a:gd name="T26" fmla="*/ 139 w 146"/>
                <a:gd name="T27" fmla="*/ 68 h 112"/>
                <a:gd name="T28" fmla="*/ 144 w 146"/>
                <a:gd name="T29" fmla="*/ 76 h 112"/>
                <a:gd name="T30" fmla="*/ 144 w 146"/>
                <a:gd name="T31" fmla="*/ 79 h 112"/>
                <a:gd name="T32" fmla="*/ 146 w 146"/>
                <a:gd name="T33" fmla="*/ 84 h 112"/>
                <a:gd name="T34" fmla="*/ 139 w 146"/>
                <a:gd name="T35" fmla="*/ 87 h 112"/>
                <a:gd name="T36" fmla="*/ 128 w 146"/>
                <a:gd name="T37" fmla="*/ 96 h 112"/>
                <a:gd name="T38" fmla="*/ 125 w 146"/>
                <a:gd name="T39" fmla="*/ 106 h 112"/>
                <a:gd name="T40" fmla="*/ 125 w 146"/>
                <a:gd name="T41" fmla="*/ 110 h 112"/>
                <a:gd name="T42" fmla="*/ 125 w 146"/>
                <a:gd name="T43" fmla="*/ 112 h 112"/>
                <a:gd name="T44" fmla="*/ 116 w 146"/>
                <a:gd name="T45" fmla="*/ 109 h 112"/>
                <a:gd name="T46" fmla="*/ 109 w 146"/>
                <a:gd name="T47" fmla="*/ 104 h 112"/>
                <a:gd name="T48" fmla="*/ 100 w 146"/>
                <a:gd name="T49" fmla="*/ 106 h 112"/>
                <a:gd name="T50" fmla="*/ 95 w 146"/>
                <a:gd name="T51" fmla="*/ 106 h 112"/>
                <a:gd name="T52" fmla="*/ 90 w 146"/>
                <a:gd name="T53" fmla="*/ 106 h 112"/>
                <a:gd name="T54" fmla="*/ 87 w 146"/>
                <a:gd name="T55" fmla="*/ 109 h 112"/>
                <a:gd name="T56" fmla="*/ 82 w 146"/>
                <a:gd name="T57" fmla="*/ 109 h 112"/>
                <a:gd name="T58" fmla="*/ 81 w 146"/>
                <a:gd name="T59" fmla="*/ 106 h 112"/>
                <a:gd name="T60" fmla="*/ 78 w 146"/>
                <a:gd name="T61" fmla="*/ 101 h 112"/>
                <a:gd name="T62" fmla="*/ 73 w 146"/>
                <a:gd name="T63" fmla="*/ 106 h 112"/>
                <a:gd name="T64" fmla="*/ 68 w 146"/>
                <a:gd name="T65" fmla="*/ 103 h 112"/>
                <a:gd name="T66" fmla="*/ 65 w 146"/>
                <a:gd name="T67" fmla="*/ 96 h 112"/>
                <a:gd name="T68" fmla="*/ 60 w 146"/>
                <a:gd name="T69" fmla="*/ 95 h 112"/>
                <a:gd name="T70" fmla="*/ 57 w 146"/>
                <a:gd name="T71" fmla="*/ 93 h 112"/>
                <a:gd name="T72" fmla="*/ 53 w 146"/>
                <a:gd name="T73" fmla="*/ 93 h 112"/>
                <a:gd name="T74" fmla="*/ 53 w 146"/>
                <a:gd name="T75" fmla="*/ 90 h 112"/>
                <a:gd name="T76" fmla="*/ 51 w 146"/>
                <a:gd name="T77" fmla="*/ 88 h 112"/>
                <a:gd name="T78" fmla="*/ 41 w 146"/>
                <a:gd name="T79" fmla="*/ 85 h 112"/>
                <a:gd name="T80" fmla="*/ 41 w 146"/>
                <a:gd name="T81" fmla="*/ 90 h 112"/>
                <a:gd name="T82" fmla="*/ 37 w 146"/>
                <a:gd name="T83" fmla="*/ 91 h 112"/>
                <a:gd name="T84" fmla="*/ 32 w 146"/>
                <a:gd name="T85" fmla="*/ 87 h 112"/>
                <a:gd name="T86" fmla="*/ 34 w 146"/>
                <a:gd name="T87" fmla="*/ 84 h 112"/>
                <a:gd name="T88" fmla="*/ 34 w 146"/>
                <a:gd name="T89" fmla="*/ 82 h 112"/>
                <a:gd name="T90" fmla="*/ 27 w 146"/>
                <a:gd name="T91" fmla="*/ 80 h 112"/>
                <a:gd name="T92" fmla="*/ 21 w 146"/>
                <a:gd name="T93" fmla="*/ 79 h 112"/>
                <a:gd name="T94" fmla="*/ 18 w 146"/>
                <a:gd name="T95" fmla="*/ 76 h 112"/>
                <a:gd name="T96" fmla="*/ 13 w 146"/>
                <a:gd name="T97" fmla="*/ 77 h 112"/>
                <a:gd name="T98" fmla="*/ 13 w 146"/>
                <a:gd name="T99" fmla="*/ 73 h 112"/>
                <a:gd name="T100" fmla="*/ 10 w 146"/>
                <a:gd name="T101" fmla="*/ 65 h 112"/>
                <a:gd name="T102" fmla="*/ 8 w 146"/>
                <a:gd name="T103" fmla="*/ 60 h 112"/>
                <a:gd name="T104" fmla="*/ 10 w 146"/>
                <a:gd name="T105" fmla="*/ 54 h 112"/>
                <a:gd name="T106" fmla="*/ 8 w 146"/>
                <a:gd name="T107" fmla="*/ 51 h 112"/>
                <a:gd name="T108" fmla="*/ 8 w 146"/>
                <a:gd name="T109" fmla="*/ 46 h 112"/>
                <a:gd name="T110" fmla="*/ 2 w 146"/>
                <a:gd name="T111" fmla="*/ 36 h 112"/>
                <a:gd name="T112" fmla="*/ 5 w 146"/>
                <a:gd name="T113" fmla="*/ 30 h 112"/>
                <a:gd name="T114" fmla="*/ 7 w 146"/>
                <a:gd name="T115" fmla="*/ 24 h 112"/>
                <a:gd name="T116" fmla="*/ 7 w 146"/>
                <a:gd name="T117" fmla="*/ 21 h 112"/>
                <a:gd name="T118" fmla="*/ 2 w 146"/>
                <a:gd name="T119" fmla="*/ 17 h 112"/>
                <a:gd name="T120" fmla="*/ 29 w 146"/>
                <a:gd name="T121" fmla="*/ 11 h 112"/>
                <a:gd name="T122" fmla="*/ 37 w 146"/>
                <a:gd name="T123" fmla="*/ 5 h 112"/>
                <a:gd name="T124" fmla="*/ 59 w 146"/>
                <a:gd name="T12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6" h="112">
                  <a:moveTo>
                    <a:pt x="62" y="0"/>
                  </a:moveTo>
                  <a:lnTo>
                    <a:pt x="65" y="2"/>
                  </a:lnTo>
                  <a:lnTo>
                    <a:pt x="68" y="3"/>
                  </a:lnTo>
                  <a:lnTo>
                    <a:pt x="68" y="3"/>
                  </a:lnTo>
                  <a:lnTo>
                    <a:pt x="67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5" y="6"/>
                  </a:lnTo>
                  <a:lnTo>
                    <a:pt x="67" y="8"/>
                  </a:lnTo>
                  <a:lnTo>
                    <a:pt x="68" y="10"/>
                  </a:lnTo>
                  <a:lnTo>
                    <a:pt x="71" y="10"/>
                  </a:lnTo>
                  <a:lnTo>
                    <a:pt x="78" y="10"/>
                  </a:lnTo>
                  <a:lnTo>
                    <a:pt x="79" y="8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4" y="8"/>
                  </a:lnTo>
                  <a:lnTo>
                    <a:pt x="89" y="8"/>
                  </a:lnTo>
                  <a:lnTo>
                    <a:pt x="95" y="8"/>
                  </a:lnTo>
                  <a:lnTo>
                    <a:pt x="103" y="8"/>
                  </a:lnTo>
                  <a:lnTo>
                    <a:pt x="109" y="10"/>
                  </a:lnTo>
                  <a:lnTo>
                    <a:pt x="117" y="10"/>
                  </a:lnTo>
                  <a:lnTo>
                    <a:pt x="125" y="10"/>
                  </a:lnTo>
                  <a:lnTo>
                    <a:pt x="127" y="10"/>
                  </a:lnTo>
                  <a:lnTo>
                    <a:pt x="127" y="8"/>
                  </a:lnTo>
                  <a:lnTo>
                    <a:pt x="128" y="8"/>
                  </a:lnTo>
                  <a:lnTo>
                    <a:pt x="128" y="10"/>
                  </a:lnTo>
                  <a:lnTo>
                    <a:pt x="130" y="10"/>
                  </a:lnTo>
                  <a:lnTo>
                    <a:pt x="130" y="10"/>
                  </a:lnTo>
                  <a:lnTo>
                    <a:pt x="130" y="11"/>
                  </a:lnTo>
                  <a:lnTo>
                    <a:pt x="130" y="11"/>
                  </a:lnTo>
                  <a:lnTo>
                    <a:pt x="131" y="11"/>
                  </a:lnTo>
                  <a:lnTo>
                    <a:pt x="133" y="11"/>
                  </a:lnTo>
                  <a:lnTo>
                    <a:pt x="135" y="13"/>
                  </a:lnTo>
                  <a:lnTo>
                    <a:pt x="136" y="14"/>
                  </a:lnTo>
                  <a:lnTo>
                    <a:pt x="136" y="14"/>
                  </a:lnTo>
                  <a:lnTo>
                    <a:pt x="136" y="16"/>
                  </a:lnTo>
                  <a:lnTo>
                    <a:pt x="136" y="17"/>
                  </a:lnTo>
                  <a:lnTo>
                    <a:pt x="136" y="17"/>
                  </a:lnTo>
                  <a:lnTo>
                    <a:pt x="138" y="24"/>
                  </a:lnTo>
                  <a:lnTo>
                    <a:pt x="141" y="32"/>
                  </a:lnTo>
                  <a:lnTo>
                    <a:pt x="142" y="33"/>
                  </a:lnTo>
                  <a:lnTo>
                    <a:pt x="142" y="36"/>
                  </a:lnTo>
                  <a:lnTo>
                    <a:pt x="142" y="38"/>
                  </a:lnTo>
                  <a:lnTo>
                    <a:pt x="142" y="40"/>
                  </a:lnTo>
                  <a:lnTo>
                    <a:pt x="142" y="41"/>
                  </a:lnTo>
                  <a:lnTo>
                    <a:pt x="142" y="43"/>
                  </a:lnTo>
                  <a:lnTo>
                    <a:pt x="141" y="43"/>
                  </a:lnTo>
                  <a:lnTo>
                    <a:pt x="136" y="44"/>
                  </a:lnTo>
                  <a:lnTo>
                    <a:pt x="135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1" y="49"/>
                  </a:lnTo>
                  <a:lnTo>
                    <a:pt x="131" y="51"/>
                  </a:lnTo>
                  <a:lnTo>
                    <a:pt x="131" y="51"/>
                  </a:lnTo>
                  <a:lnTo>
                    <a:pt x="135" y="52"/>
                  </a:lnTo>
                  <a:lnTo>
                    <a:pt x="136" y="52"/>
                  </a:lnTo>
                  <a:lnTo>
                    <a:pt x="136" y="52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8" y="63"/>
                  </a:lnTo>
                  <a:lnTo>
                    <a:pt x="138" y="65"/>
                  </a:lnTo>
                  <a:lnTo>
                    <a:pt x="139" y="66"/>
                  </a:lnTo>
                  <a:lnTo>
                    <a:pt x="139" y="68"/>
                  </a:lnTo>
                  <a:lnTo>
                    <a:pt x="139" y="68"/>
                  </a:lnTo>
                  <a:lnTo>
                    <a:pt x="139" y="69"/>
                  </a:lnTo>
                  <a:lnTo>
                    <a:pt x="139" y="69"/>
                  </a:lnTo>
                  <a:lnTo>
                    <a:pt x="142" y="73"/>
                  </a:lnTo>
                  <a:lnTo>
                    <a:pt x="142" y="74"/>
                  </a:lnTo>
                  <a:lnTo>
                    <a:pt x="144" y="76"/>
                  </a:lnTo>
                  <a:lnTo>
                    <a:pt x="146" y="77"/>
                  </a:lnTo>
                  <a:lnTo>
                    <a:pt x="146" y="77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80"/>
                  </a:lnTo>
                  <a:lnTo>
                    <a:pt x="146" y="82"/>
                  </a:lnTo>
                  <a:lnTo>
                    <a:pt x="146" y="84"/>
                  </a:lnTo>
                  <a:lnTo>
                    <a:pt x="144" y="84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39" y="87"/>
                  </a:lnTo>
                  <a:lnTo>
                    <a:pt x="139" y="87"/>
                  </a:lnTo>
                  <a:lnTo>
                    <a:pt x="136" y="90"/>
                  </a:lnTo>
                  <a:lnTo>
                    <a:pt x="135" y="90"/>
                  </a:lnTo>
                  <a:lnTo>
                    <a:pt x="133" y="93"/>
                  </a:lnTo>
                  <a:lnTo>
                    <a:pt x="130" y="96"/>
                  </a:lnTo>
                  <a:lnTo>
                    <a:pt x="128" y="96"/>
                  </a:lnTo>
                  <a:lnTo>
                    <a:pt x="128" y="98"/>
                  </a:lnTo>
                  <a:lnTo>
                    <a:pt x="125" y="101"/>
                  </a:lnTo>
                  <a:lnTo>
                    <a:pt x="123" y="103"/>
                  </a:lnTo>
                  <a:lnTo>
                    <a:pt x="125" y="104"/>
                  </a:lnTo>
                  <a:lnTo>
                    <a:pt x="125" y="106"/>
                  </a:lnTo>
                  <a:lnTo>
                    <a:pt x="125" y="107"/>
                  </a:lnTo>
                  <a:lnTo>
                    <a:pt x="125" y="107"/>
                  </a:lnTo>
                  <a:lnTo>
                    <a:pt x="125" y="109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7" y="110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5" y="112"/>
                  </a:lnTo>
                  <a:lnTo>
                    <a:pt x="123" y="110"/>
                  </a:lnTo>
                  <a:lnTo>
                    <a:pt x="122" y="110"/>
                  </a:lnTo>
                  <a:lnTo>
                    <a:pt x="122" y="110"/>
                  </a:lnTo>
                  <a:lnTo>
                    <a:pt x="117" y="109"/>
                  </a:lnTo>
                  <a:lnTo>
                    <a:pt x="116" y="109"/>
                  </a:lnTo>
                  <a:lnTo>
                    <a:pt x="116" y="107"/>
                  </a:lnTo>
                  <a:lnTo>
                    <a:pt x="114" y="107"/>
                  </a:lnTo>
                  <a:lnTo>
                    <a:pt x="112" y="106"/>
                  </a:lnTo>
                  <a:lnTo>
                    <a:pt x="111" y="106"/>
                  </a:lnTo>
                  <a:lnTo>
                    <a:pt x="109" y="104"/>
                  </a:lnTo>
                  <a:lnTo>
                    <a:pt x="106" y="104"/>
                  </a:lnTo>
                  <a:lnTo>
                    <a:pt x="103" y="104"/>
                  </a:lnTo>
                  <a:lnTo>
                    <a:pt x="103" y="104"/>
                  </a:lnTo>
                  <a:lnTo>
                    <a:pt x="101" y="104"/>
                  </a:lnTo>
                  <a:lnTo>
                    <a:pt x="100" y="106"/>
                  </a:lnTo>
                  <a:lnTo>
                    <a:pt x="100" y="107"/>
                  </a:lnTo>
                  <a:lnTo>
                    <a:pt x="98" y="107"/>
                  </a:lnTo>
                  <a:lnTo>
                    <a:pt x="97" y="106"/>
                  </a:lnTo>
                  <a:lnTo>
                    <a:pt x="97" y="106"/>
                  </a:lnTo>
                  <a:lnTo>
                    <a:pt x="95" y="106"/>
                  </a:lnTo>
                  <a:lnTo>
                    <a:pt x="94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0" y="106"/>
                  </a:lnTo>
                  <a:lnTo>
                    <a:pt x="90" y="106"/>
                  </a:lnTo>
                  <a:lnTo>
                    <a:pt x="89" y="106"/>
                  </a:lnTo>
                  <a:lnTo>
                    <a:pt x="89" y="107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4" y="109"/>
                  </a:lnTo>
                  <a:lnTo>
                    <a:pt x="84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7"/>
                  </a:lnTo>
                  <a:lnTo>
                    <a:pt x="82" y="107"/>
                  </a:lnTo>
                  <a:lnTo>
                    <a:pt x="82" y="106"/>
                  </a:lnTo>
                  <a:lnTo>
                    <a:pt x="82" y="106"/>
                  </a:lnTo>
                  <a:lnTo>
                    <a:pt x="81" y="106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79" y="104"/>
                  </a:lnTo>
                  <a:lnTo>
                    <a:pt x="79" y="103"/>
                  </a:lnTo>
                  <a:lnTo>
                    <a:pt x="78" y="101"/>
                  </a:lnTo>
                  <a:lnTo>
                    <a:pt x="78" y="101"/>
                  </a:lnTo>
                  <a:lnTo>
                    <a:pt x="78" y="103"/>
                  </a:lnTo>
                  <a:lnTo>
                    <a:pt x="76" y="103"/>
                  </a:lnTo>
                  <a:lnTo>
                    <a:pt x="75" y="103"/>
                  </a:lnTo>
                  <a:lnTo>
                    <a:pt x="73" y="106"/>
                  </a:lnTo>
                  <a:lnTo>
                    <a:pt x="71" y="106"/>
                  </a:lnTo>
                  <a:lnTo>
                    <a:pt x="71" y="104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1"/>
                  </a:lnTo>
                  <a:lnTo>
                    <a:pt x="65" y="98"/>
                  </a:lnTo>
                  <a:lnTo>
                    <a:pt x="65" y="98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6" y="95"/>
                  </a:lnTo>
                  <a:lnTo>
                    <a:pt x="54" y="95"/>
                  </a:lnTo>
                  <a:lnTo>
                    <a:pt x="54" y="93"/>
                  </a:lnTo>
                  <a:lnTo>
                    <a:pt x="53" y="93"/>
                  </a:lnTo>
                  <a:lnTo>
                    <a:pt x="53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1" y="88"/>
                  </a:lnTo>
                  <a:lnTo>
                    <a:pt x="49" y="88"/>
                  </a:lnTo>
                  <a:lnTo>
                    <a:pt x="48" y="88"/>
                  </a:lnTo>
                  <a:lnTo>
                    <a:pt x="45" y="87"/>
                  </a:lnTo>
                  <a:lnTo>
                    <a:pt x="41" y="85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1" y="87"/>
                  </a:lnTo>
                  <a:lnTo>
                    <a:pt x="43" y="88"/>
                  </a:lnTo>
                  <a:lnTo>
                    <a:pt x="43" y="90"/>
                  </a:lnTo>
                  <a:lnTo>
                    <a:pt x="41" y="90"/>
                  </a:lnTo>
                  <a:lnTo>
                    <a:pt x="40" y="90"/>
                  </a:lnTo>
                  <a:lnTo>
                    <a:pt x="40" y="91"/>
                  </a:lnTo>
                  <a:lnTo>
                    <a:pt x="38" y="91"/>
                  </a:lnTo>
                  <a:lnTo>
                    <a:pt x="38" y="91"/>
                  </a:lnTo>
                  <a:lnTo>
                    <a:pt x="37" y="91"/>
                  </a:lnTo>
                  <a:lnTo>
                    <a:pt x="37" y="91"/>
                  </a:lnTo>
                  <a:lnTo>
                    <a:pt x="35" y="88"/>
                  </a:lnTo>
                  <a:lnTo>
                    <a:pt x="34" y="87"/>
                  </a:lnTo>
                  <a:lnTo>
                    <a:pt x="34" y="87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0" y="85"/>
                  </a:lnTo>
                  <a:lnTo>
                    <a:pt x="32" y="85"/>
                  </a:lnTo>
                  <a:lnTo>
                    <a:pt x="32" y="85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2" y="82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7" y="82"/>
                  </a:lnTo>
                  <a:lnTo>
                    <a:pt x="27" y="80"/>
                  </a:lnTo>
                  <a:lnTo>
                    <a:pt x="27" y="80"/>
                  </a:lnTo>
                  <a:lnTo>
                    <a:pt x="26" y="80"/>
                  </a:lnTo>
                  <a:lnTo>
                    <a:pt x="24" y="80"/>
                  </a:lnTo>
                  <a:lnTo>
                    <a:pt x="23" y="79"/>
                  </a:lnTo>
                  <a:lnTo>
                    <a:pt x="21" y="79"/>
                  </a:lnTo>
                  <a:lnTo>
                    <a:pt x="19" y="79"/>
                  </a:lnTo>
                  <a:lnTo>
                    <a:pt x="19" y="79"/>
                  </a:lnTo>
                  <a:lnTo>
                    <a:pt x="18" y="77"/>
                  </a:lnTo>
                  <a:lnTo>
                    <a:pt x="18" y="77"/>
                  </a:lnTo>
                  <a:lnTo>
                    <a:pt x="18" y="76"/>
                  </a:lnTo>
                  <a:lnTo>
                    <a:pt x="15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3" y="69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2" y="66"/>
                  </a:lnTo>
                  <a:lnTo>
                    <a:pt x="10" y="65"/>
                  </a:lnTo>
                  <a:lnTo>
                    <a:pt x="10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47"/>
                  </a:lnTo>
                  <a:lnTo>
                    <a:pt x="8" y="46"/>
                  </a:lnTo>
                  <a:lnTo>
                    <a:pt x="7" y="43"/>
                  </a:lnTo>
                  <a:lnTo>
                    <a:pt x="2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6"/>
                  </a:lnTo>
                  <a:lnTo>
                    <a:pt x="4" y="36"/>
                  </a:lnTo>
                  <a:lnTo>
                    <a:pt x="5" y="35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4" y="25"/>
                  </a:lnTo>
                  <a:lnTo>
                    <a:pt x="4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21"/>
                  </a:lnTo>
                  <a:lnTo>
                    <a:pt x="7" y="21"/>
                  </a:lnTo>
                  <a:lnTo>
                    <a:pt x="4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5" y="17"/>
                  </a:lnTo>
                  <a:lnTo>
                    <a:pt x="10" y="16"/>
                  </a:lnTo>
                  <a:lnTo>
                    <a:pt x="18" y="14"/>
                  </a:lnTo>
                  <a:lnTo>
                    <a:pt x="27" y="11"/>
                  </a:lnTo>
                  <a:lnTo>
                    <a:pt x="29" y="11"/>
                  </a:lnTo>
                  <a:lnTo>
                    <a:pt x="30" y="11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4" y="8"/>
                  </a:lnTo>
                  <a:lnTo>
                    <a:pt x="37" y="5"/>
                  </a:lnTo>
                  <a:lnTo>
                    <a:pt x="41" y="5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54" y="0"/>
                  </a:lnTo>
                  <a:lnTo>
                    <a:pt x="59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8" name="Freeform 174">
              <a:extLst>
                <a:ext uri="{FF2B5EF4-FFF2-40B4-BE49-F238E27FC236}">
                  <a16:creationId xmlns:a16="http://schemas.microsoft.com/office/drawing/2014/main" id="{F4676DA9-9391-4666-991E-775CC2EA76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9" y="3330206"/>
              <a:ext cx="454169" cy="411286"/>
            </a:xfrm>
            <a:custGeom>
              <a:avLst/>
              <a:gdLst>
                <a:gd name="T0" fmla="*/ 210 w 233"/>
                <a:gd name="T1" fmla="*/ 3 h 211"/>
                <a:gd name="T2" fmla="*/ 218 w 233"/>
                <a:gd name="T3" fmla="*/ 9 h 211"/>
                <a:gd name="T4" fmla="*/ 219 w 233"/>
                <a:gd name="T5" fmla="*/ 17 h 211"/>
                <a:gd name="T6" fmla="*/ 227 w 233"/>
                <a:gd name="T7" fmla="*/ 22 h 211"/>
                <a:gd name="T8" fmla="*/ 233 w 233"/>
                <a:gd name="T9" fmla="*/ 33 h 211"/>
                <a:gd name="T10" fmla="*/ 225 w 233"/>
                <a:gd name="T11" fmla="*/ 37 h 211"/>
                <a:gd name="T12" fmla="*/ 207 w 233"/>
                <a:gd name="T13" fmla="*/ 39 h 211"/>
                <a:gd name="T14" fmla="*/ 189 w 233"/>
                <a:gd name="T15" fmla="*/ 39 h 211"/>
                <a:gd name="T16" fmla="*/ 189 w 233"/>
                <a:gd name="T17" fmla="*/ 47 h 211"/>
                <a:gd name="T18" fmla="*/ 192 w 233"/>
                <a:gd name="T19" fmla="*/ 52 h 211"/>
                <a:gd name="T20" fmla="*/ 192 w 233"/>
                <a:gd name="T21" fmla="*/ 58 h 211"/>
                <a:gd name="T22" fmla="*/ 194 w 233"/>
                <a:gd name="T23" fmla="*/ 66 h 211"/>
                <a:gd name="T24" fmla="*/ 199 w 233"/>
                <a:gd name="T25" fmla="*/ 69 h 211"/>
                <a:gd name="T26" fmla="*/ 208 w 233"/>
                <a:gd name="T27" fmla="*/ 77 h 211"/>
                <a:gd name="T28" fmla="*/ 197 w 233"/>
                <a:gd name="T29" fmla="*/ 86 h 211"/>
                <a:gd name="T30" fmla="*/ 197 w 233"/>
                <a:gd name="T31" fmla="*/ 99 h 211"/>
                <a:gd name="T32" fmla="*/ 189 w 233"/>
                <a:gd name="T33" fmla="*/ 110 h 211"/>
                <a:gd name="T34" fmla="*/ 177 w 233"/>
                <a:gd name="T35" fmla="*/ 124 h 211"/>
                <a:gd name="T36" fmla="*/ 159 w 233"/>
                <a:gd name="T37" fmla="*/ 141 h 211"/>
                <a:gd name="T38" fmla="*/ 142 w 233"/>
                <a:gd name="T39" fmla="*/ 149 h 211"/>
                <a:gd name="T40" fmla="*/ 134 w 233"/>
                <a:gd name="T41" fmla="*/ 146 h 211"/>
                <a:gd name="T42" fmla="*/ 125 w 233"/>
                <a:gd name="T43" fmla="*/ 160 h 211"/>
                <a:gd name="T44" fmla="*/ 134 w 233"/>
                <a:gd name="T45" fmla="*/ 168 h 211"/>
                <a:gd name="T46" fmla="*/ 139 w 233"/>
                <a:gd name="T47" fmla="*/ 181 h 211"/>
                <a:gd name="T48" fmla="*/ 145 w 233"/>
                <a:gd name="T49" fmla="*/ 190 h 211"/>
                <a:gd name="T50" fmla="*/ 147 w 233"/>
                <a:gd name="T51" fmla="*/ 200 h 211"/>
                <a:gd name="T52" fmla="*/ 142 w 233"/>
                <a:gd name="T53" fmla="*/ 203 h 211"/>
                <a:gd name="T54" fmla="*/ 132 w 233"/>
                <a:gd name="T55" fmla="*/ 203 h 211"/>
                <a:gd name="T56" fmla="*/ 118 w 233"/>
                <a:gd name="T57" fmla="*/ 201 h 211"/>
                <a:gd name="T58" fmla="*/ 113 w 233"/>
                <a:gd name="T59" fmla="*/ 203 h 211"/>
                <a:gd name="T60" fmla="*/ 104 w 233"/>
                <a:gd name="T61" fmla="*/ 211 h 211"/>
                <a:gd name="T62" fmla="*/ 98 w 233"/>
                <a:gd name="T63" fmla="*/ 207 h 211"/>
                <a:gd name="T64" fmla="*/ 93 w 233"/>
                <a:gd name="T65" fmla="*/ 201 h 211"/>
                <a:gd name="T66" fmla="*/ 80 w 233"/>
                <a:gd name="T67" fmla="*/ 182 h 211"/>
                <a:gd name="T68" fmla="*/ 79 w 233"/>
                <a:gd name="T69" fmla="*/ 184 h 211"/>
                <a:gd name="T70" fmla="*/ 54 w 233"/>
                <a:gd name="T71" fmla="*/ 187 h 211"/>
                <a:gd name="T72" fmla="*/ 38 w 233"/>
                <a:gd name="T73" fmla="*/ 187 h 211"/>
                <a:gd name="T74" fmla="*/ 19 w 233"/>
                <a:gd name="T75" fmla="*/ 189 h 211"/>
                <a:gd name="T76" fmla="*/ 11 w 233"/>
                <a:gd name="T77" fmla="*/ 182 h 211"/>
                <a:gd name="T78" fmla="*/ 14 w 233"/>
                <a:gd name="T79" fmla="*/ 171 h 211"/>
                <a:gd name="T80" fmla="*/ 25 w 233"/>
                <a:gd name="T81" fmla="*/ 167 h 211"/>
                <a:gd name="T82" fmla="*/ 33 w 233"/>
                <a:gd name="T83" fmla="*/ 160 h 211"/>
                <a:gd name="T84" fmla="*/ 27 w 233"/>
                <a:gd name="T85" fmla="*/ 157 h 211"/>
                <a:gd name="T86" fmla="*/ 27 w 233"/>
                <a:gd name="T87" fmla="*/ 141 h 211"/>
                <a:gd name="T88" fmla="*/ 13 w 233"/>
                <a:gd name="T89" fmla="*/ 135 h 211"/>
                <a:gd name="T90" fmla="*/ 0 w 233"/>
                <a:gd name="T91" fmla="*/ 116 h 211"/>
                <a:gd name="T92" fmla="*/ 47 w 233"/>
                <a:gd name="T93" fmla="*/ 122 h 211"/>
                <a:gd name="T94" fmla="*/ 61 w 233"/>
                <a:gd name="T95" fmla="*/ 119 h 211"/>
                <a:gd name="T96" fmla="*/ 77 w 233"/>
                <a:gd name="T97" fmla="*/ 111 h 211"/>
                <a:gd name="T98" fmla="*/ 82 w 233"/>
                <a:gd name="T99" fmla="*/ 97 h 211"/>
                <a:gd name="T100" fmla="*/ 96 w 233"/>
                <a:gd name="T101" fmla="*/ 92 h 211"/>
                <a:gd name="T102" fmla="*/ 102 w 233"/>
                <a:gd name="T103" fmla="*/ 86 h 211"/>
                <a:gd name="T104" fmla="*/ 113 w 233"/>
                <a:gd name="T105" fmla="*/ 86 h 211"/>
                <a:gd name="T106" fmla="*/ 121 w 233"/>
                <a:gd name="T107" fmla="*/ 74 h 211"/>
                <a:gd name="T108" fmla="*/ 132 w 233"/>
                <a:gd name="T109" fmla="*/ 63 h 211"/>
                <a:gd name="T110" fmla="*/ 136 w 233"/>
                <a:gd name="T111" fmla="*/ 50 h 211"/>
                <a:gd name="T112" fmla="*/ 148 w 233"/>
                <a:gd name="T113" fmla="*/ 44 h 211"/>
                <a:gd name="T114" fmla="*/ 151 w 233"/>
                <a:gd name="T115" fmla="*/ 34 h 211"/>
                <a:gd name="T116" fmla="*/ 154 w 233"/>
                <a:gd name="T117" fmla="*/ 28 h 211"/>
                <a:gd name="T118" fmla="*/ 151 w 233"/>
                <a:gd name="T119" fmla="*/ 18 h 211"/>
                <a:gd name="T120" fmla="*/ 158 w 233"/>
                <a:gd name="T121" fmla="*/ 11 h 211"/>
                <a:gd name="T122" fmla="*/ 170 w 233"/>
                <a:gd name="T123" fmla="*/ 3 h 211"/>
                <a:gd name="T124" fmla="*/ 191 w 233"/>
                <a:gd name="T12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3" h="211">
                  <a:moveTo>
                    <a:pt x="199" y="0"/>
                  </a:moveTo>
                  <a:lnTo>
                    <a:pt x="200" y="0"/>
                  </a:lnTo>
                  <a:lnTo>
                    <a:pt x="200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7" y="1"/>
                  </a:lnTo>
                  <a:lnTo>
                    <a:pt x="210" y="3"/>
                  </a:lnTo>
                  <a:lnTo>
                    <a:pt x="210" y="3"/>
                  </a:lnTo>
                  <a:lnTo>
                    <a:pt x="210" y="4"/>
                  </a:lnTo>
                  <a:lnTo>
                    <a:pt x="211" y="6"/>
                  </a:lnTo>
                  <a:lnTo>
                    <a:pt x="213" y="4"/>
                  </a:lnTo>
                  <a:lnTo>
                    <a:pt x="213" y="4"/>
                  </a:lnTo>
                  <a:lnTo>
                    <a:pt x="214" y="6"/>
                  </a:lnTo>
                  <a:lnTo>
                    <a:pt x="216" y="6"/>
                  </a:lnTo>
                  <a:lnTo>
                    <a:pt x="216" y="7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8" y="14"/>
                  </a:lnTo>
                  <a:lnTo>
                    <a:pt x="218" y="15"/>
                  </a:lnTo>
                  <a:lnTo>
                    <a:pt x="218" y="15"/>
                  </a:lnTo>
                  <a:lnTo>
                    <a:pt x="218" y="17"/>
                  </a:lnTo>
                  <a:lnTo>
                    <a:pt x="218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8"/>
                  </a:lnTo>
                  <a:lnTo>
                    <a:pt x="221" y="20"/>
                  </a:lnTo>
                  <a:lnTo>
                    <a:pt x="221" y="20"/>
                  </a:lnTo>
                  <a:lnTo>
                    <a:pt x="222" y="20"/>
                  </a:lnTo>
                  <a:lnTo>
                    <a:pt x="224" y="20"/>
                  </a:lnTo>
                  <a:lnTo>
                    <a:pt x="225" y="18"/>
                  </a:lnTo>
                  <a:lnTo>
                    <a:pt x="227" y="18"/>
                  </a:lnTo>
                  <a:lnTo>
                    <a:pt x="227" y="20"/>
                  </a:lnTo>
                  <a:lnTo>
                    <a:pt x="227" y="22"/>
                  </a:lnTo>
                  <a:lnTo>
                    <a:pt x="229" y="22"/>
                  </a:lnTo>
                  <a:lnTo>
                    <a:pt x="230" y="23"/>
                  </a:lnTo>
                  <a:lnTo>
                    <a:pt x="230" y="25"/>
                  </a:lnTo>
                  <a:lnTo>
                    <a:pt x="232" y="26"/>
                  </a:lnTo>
                  <a:lnTo>
                    <a:pt x="232" y="28"/>
                  </a:lnTo>
                  <a:lnTo>
                    <a:pt x="233" y="29"/>
                  </a:lnTo>
                  <a:lnTo>
                    <a:pt x="233" y="29"/>
                  </a:lnTo>
                  <a:lnTo>
                    <a:pt x="233" y="31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2" y="34"/>
                  </a:lnTo>
                  <a:lnTo>
                    <a:pt x="230" y="36"/>
                  </a:lnTo>
                  <a:lnTo>
                    <a:pt x="229" y="36"/>
                  </a:lnTo>
                  <a:lnTo>
                    <a:pt x="229" y="36"/>
                  </a:lnTo>
                  <a:lnTo>
                    <a:pt x="229" y="37"/>
                  </a:lnTo>
                  <a:lnTo>
                    <a:pt x="227" y="37"/>
                  </a:lnTo>
                  <a:lnTo>
                    <a:pt x="225" y="37"/>
                  </a:lnTo>
                  <a:lnTo>
                    <a:pt x="225" y="37"/>
                  </a:lnTo>
                  <a:lnTo>
                    <a:pt x="221" y="39"/>
                  </a:lnTo>
                  <a:lnTo>
                    <a:pt x="219" y="39"/>
                  </a:lnTo>
                  <a:lnTo>
                    <a:pt x="218" y="39"/>
                  </a:lnTo>
                  <a:lnTo>
                    <a:pt x="216" y="40"/>
                  </a:lnTo>
                  <a:lnTo>
                    <a:pt x="214" y="42"/>
                  </a:lnTo>
                  <a:lnTo>
                    <a:pt x="213" y="42"/>
                  </a:lnTo>
                  <a:lnTo>
                    <a:pt x="211" y="40"/>
                  </a:lnTo>
                  <a:lnTo>
                    <a:pt x="208" y="40"/>
                  </a:lnTo>
                  <a:lnTo>
                    <a:pt x="207" y="39"/>
                  </a:lnTo>
                  <a:lnTo>
                    <a:pt x="205" y="39"/>
                  </a:lnTo>
                  <a:lnTo>
                    <a:pt x="203" y="39"/>
                  </a:lnTo>
                  <a:lnTo>
                    <a:pt x="200" y="39"/>
                  </a:lnTo>
                  <a:lnTo>
                    <a:pt x="199" y="37"/>
                  </a:lnTo>
                  <a:lnTo>
                    <a:pt x="197" y="37"/>
                  </a:lnTo>
                  <a:lnTo>
                    <a:pt x="194" y="37"/>
                  </a:lnTo>
                  <a:lnTo>
                    <a:pt x="192" y="37"/>
                  </a:lnTo>
                  <a:lnTo>
                    <a:pt x="191" y="39"/>
                  </a:lnTo>
                  <a:lnTo>
                    <a:pt x="189" y="39"/>
                  </a:lnTo>
                  <a:lnTo>
                    <a:pt x="188" y="40"/>
                  </a:lnTo>
                  <a:lnTo>
                    <a:pt x="188" y="42"/>
                  </a:lnTo>
                  <a:lnTo>
                    <a:pt x="186" y="42"/>
                  </a:lnTo>
                  <a:lnTo>
                    <a:pt x="186" y="44"/>
                  </a:lnTo>
                  <a:lnTo>
                    <a:pt x="186" y="44"/>
                  </a:lnTo>
                  <a:lnTo>
                    <a:pt x="189" y="45"/>
                  </a:lnTo>
                  <a:lnTo>
                    <a:pt x="189" y="45"/>
                  </a:lnTo>
                  <a:lnTo>
                    <a:pt x="189" y="47"/>
                  </a:lnTo>
                  <a:lnTo>
                    <a:pt x="189" y="47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9" y="50"/>
                  </a:lnTo>
                  <a:lnTo>
                    <a:pt x="191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2"/>
                  </a:lnTo>
                  <a:lnTo>
                    <a:pt x="191" y="52"/>
                  </a:lnTo>
                  <a:lnTo>
                    <a:pt x="189" y="53"/>
                  </a:lnTo>
                  <a:lnTo>
                    <a:pt x="189" y="55"/>
                  </a:lnTo>
                  <a:lnTo>
                    <a:pt x="189" y="55"/>
                  </a:lnTo>
                  <a:lnTo>
                    <a:pt x="189" y="56"/>
                  </a:lnTo>
                  <a:lnTo>
                    <a:pt x="191" y="56"/>
                  </a:lnTo>
                  <a:lnTo>
                    <a:pt x="191" y="56"/>
                  </a:lnTo>
                  <a:lnTo>
                    <a:pt x="192" y="58"/>
                  </a:lnTo>
                  <a:lnTo>
                    <a:pt x="192" y="58"/>
                  </a:lnTo>
                  <a:lnTo>
                    <a:pt x="191" y="59"/>
                  </a:lnTo>
                  <a:lnTo>
                    <a:pt x="191" y="61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91" y="64"/>
                  </a:lnTo>
                  <a:lnTo>
                    <a:pt x="191" y="64"/>
                  </a:lnTo>
                  <a:lnTo>
                    <a:pt x="192" y="66"/>
                  </a:lnTo>
                  <a:lnTo>
                    <a:pt x="194" y="66"/>
                  </a:lnTo>
                  <a:lnTo>
                    <a:pt x="194" y="66"/>
                  </a:lnTo>
                  <a:lnTo>
                    <a:pt x="194" y="67"/>
                  </a:lnTo>
                  <a:lnTo>
                    <a:pt x="194" y="67"/>
                  </a:lnTo>
                  <a:lnTo>
                    <a:pt x="194" y="69"/>
                  </a:lnTo>
                  <a:lnTo>
                    <a:pt x="194" y="69"/>
                  </a:lnTo>
                  <a:lnTo>
                    <a:pt x="197" y="69"/>
                  </a:lnTo>
                  <a:lnTo>
                    <a:pt x="199" y="70"/>
                  </a:lnTo>
                  <a:lnTo>
                    <a:pt x="199" y="69"/>
                  </a:lnTo>
                  <a:lnTo>
                    <a:pt x="199" y="69"/>
                  </a:lnTo>
                  <a:lnTo>
                    <a:pt x="199" y="72"/>
                  </a:lnTo>
                  <a:lnTo>
                    <a:pt x="199" y="74"/>
                  </a:lnTo>
                  <a:lnTo>
                    <a:pt x="199" y="74"/>
                  </a:lnTo>
                  <a:lnTo>
                    <a:pt x="200" y="75"/>
                  </a:lnTo>
                  <a:lnTo>
                    <a:pt x="203" y="74"/>
                  </a:lnTo>
                  <a:lnTo>
                    <a:pt x="205" y="75"/>
                  </a:lnTo>
                  <a:lnTo>
                    <a:pt x="208" y="75"/>
                  </a:lnTo>
                  <a:lnTo>
                    <a:pt x="208" y="77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8" y="80"/>
                  </a:lnTo>
                  <a:lnTo>
                    <a:pt x="207" y="80"/>
                  </a:lnTo>
                  <a:lnTo>
                    <a:pt x="205" y="80"/>
                  </a:lnTo>
                  <a:lnTo>
                    <a:pt x="200" y="83"/>
                  </a:lnTo>
                  <a:lnTo>
                    <a:pt x="199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6"/>
                  </a:lnTo>
                  <a:lnTo>
                    <a:pt x="199" y="89"/>
                  </a:lnTo>
                  <a:lnTo>
                    <a:pt x="199" y="91"/>
                  </a:lnTo>
                  <a:lnTo>
                    <a:pt x="197" y="94"/>
                  </a:lnTo>
                  <a:lnTo>
                    <a:pt x="197" y="94"/>
                  </a:lnTo>
                  <a:lnTo>
                    <a:pt x="197" y="96"/>
                  </a:lnTo>
                  <a:lnTo>
                    <a:pt x="199" y="96"/>
                  </a:lnTo>
                  <a:lnTo>
                    <a:pt x="199" y="97"/>
                  </a:lnTo>
                  <a:lnTo>
                    <a:pt x="199" y="97"/>
                  </a:lnTo>
                  <a:lnTo>
                    <a:pt x="197" y="99"/>
                  </a:lnTo>
                  <a:lnTo>
                    <a:pt x="195" y="99"/>
                  </a:lnTo>
                  <a:lnTo>
                    <a:pt x="194" y="99"/>
                  </a:lnTo>
                  <a:lnTo>
                    <a:pt x="192" y="102"/>
                  </a:lnTo>
                  <a:lnTo>
                    <a:pt x="189" y="105"/>
                  </a:lnTo>
                  <a:lnTo>
                    <a:pt x="188" y="107"/>
                  </a:lnTo>
                  <a:lnTo>
                    <a:pt x="188" y="107"/>
                  </a:lnTo>
                  <a:lnTo>
                    <a:pt x="188" y="108"/>
                  </a:lnTo>
                  <a:lnTo>
                    <a:pt x="189" y="108"/>
                  </a:lnTo>
                  <a:lnTo>
                    <a:pt x="189" y="110"/>
                  </a:lnTo>
                  <a:lnTo>
                    <a:pt x="188" y="111"/>
                  </a:lnTo>
                  <a:lnTo>
                    <a:pt x="186" y="111"/>
                  </a:lnTo>
                  <a:lnTo>
                    <a:pt x="184" y="113"/>
                  </a:lnTo>
                  <a:lnTo>
                    <a:pt x="181" y="115"/>
                  </a:lnTo>
                  <a:lnTo>
                    <a:pt x="181" y="115"/>
                  </a:lnTo>
                  <a:lnTo>
                    <a:pt x="180" y="118"/>
                  </a:lnTo>
                  <a:lnTo>
                    <a:pt x="178" y="119"/>
                  </a:lnTo>
                  <a:lnTo>
                    <a:pt x="178" y="121"/>
                  </a:lnTo>
                  <a:lnTo>
                    <a:pt x="177" y="124"/>
                  </a:lnTo>
                  <a:lnTo>
                    <a:pt x="175" y="127"/>
                  </a:lnTo>
                  <a:lnTo>
                    <a:pt x="173" y="129"/>
                  </a:lnTo>
                  <a:lnTo>
                    <a:pt x="170" y="130"/>
                  </a:lnTo>
                  <a:lnTo>
                    <a:pt x="166" y="133"/>
                  </a:lnTo>
                  <a:lnTo>
                    <a:pt x="166" y="133"/>
                  </a:lnTo>
                  <a:lnTo>
                    <a:pt x="164" y="137"/>
                  </a:lnTo>
                  <a:lnTo>
                    <a:pt x="164" y="138"/>
                  </a:lnTo>
                  <a:lnTo>
                    <a:pt x="162" y="140"/>
                  </a:lnTo>
                  <a:lnTo>
                    <a:pt x="159" y="141"/>
                  </a:lnTo>
                  <a:lnTo>
                    <a:pt x="159" y="144"/>
                  </a:lnTo>
                  <a:lnTo>
                    <a:pt x="159" y="146"/>
                  </a:lnTo>
                  <a:lnTo>
                    <a:pt x="156" y="146"/>
                  </a:lnTo>
                  <a:lnTo>
                    <a:pt x="154" y="146"/>
                  </a:lnTo>
                  <a:lnTo>
                    <a:pt x="150" y="148"/>
                  </a:lnTo>
                  <a:lnTo>
                    <a:pt x="148" y="148"/>
                  </a:lnTo>
                  <a:lnTo>
                    <a:pt x="145" y="149"/>
                  </a:lnTo>
                  <a:lnTo>
                    <a:pt x="143" y="149"/>
                  </a:lnTo>
                  <a:lnTo>
                    <a:pt x="142" y="149"/>
                  </a:lnTo>
                  <a:lnTo>
                    <a:pt x="142" y="148"/>
                  </a:lnTo>
                  <a:lnTo>
                    <a:pt x="140" y="148"/>
                  </a:lnTo>
                  <a:lnTo>
                    <a:pt x="140" y="146"/>
                  </a:lnTo>
                  <a:lnTo>
                    <a:pt x="140" y="144"/>
                  </a:lnTo>
                  <a:lnTo>
                    <a:pt x="139" y="144"/>
                  </a:lnTo>
                  <a:lnTo>
                    <a:pt x="137" y="144"/>
                  </a:lnTo>
                  <a:lnTo>
                    <a:pt x="136" y="144"/>
                  </a:lnTo>
                  <a:lnTo>
                    <a:pt x="136" y="146"/>
                  </a:lnTo>
                  <a:lnTo>
                    <a:pt x="134" y="146"/>
                  </a:lnTo>
                  <a:lnTo>
                    <a:pt x="134" y="148"/>
                  </a:lnTo>
                  <a:lnTo>
                    <a:pt x="132" y="149"/>
                  </a:lnTo>
                  <a:lnTo>
                    <a:pt x="131" y="152"/>
                  </a:lnTo>
                  <a:lnTo>
                    <a:pt x="128" y="155"/>
                  </a:lnTo>
                  <a:lnTo>
                    <a:pt x="126" y="155"/>
                  </a:lnTo>
                  <a:lnTo>
                    <a:pt x="126" y="157"/>
                  </a:lnTo>
                  <a:lnTo>
                    <a:pt x="126" y="157"/>
                  </a:lnTo>
                  <a:lnTo>
                    <a:pt x="125" y="159"/>
                  </a:lnTo>
                  <a:lnTo>
                    <a:pt x="125" y="160"/>
                  </a:lnTo>
                  <a:lnTo>
                    <a:pt x="125" y="163"/>
                  </a:lnTo>
                  <a:lnTo>
                    <a:pt x="125" y="163"/>
                  </a:lnTo>
                  <a:lnTo>
                    <a:pt x="125" y="165"/>
                  </a:lnTo>
                  <a:lnTo>
                    <a:pt x="126" y="165"/>
                  </a:lnTo>
                  <a:lnTo>
                    <a:pt x="128" y="167"/>
                  </a:lnTo>
                  <a:lnTo>
                    <a:pt x="131" y="167"/>
                  </a:lnTo>
                  <a:lnTo>
                    <a:pt x="132" y="167"/>
                  </a:lnTo>
                  <a:lnTo>
                    <a:pt x="134" y="167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2" y="174"/>
                  </a:lnTo>
                  <a:lnTo>
                    <a:pt x="132" y="176"/>
                  </a:lnTo>
                  <a:lnTo>
                    <a:pt x="132" y="178"/>
                  </a:lnTo>
                  <a:lnTo>
                    <a:pt x="136" y="181"/>
                  </a:lnTo>
                  <a:lnTo>
                    <a:pt x="137" y="181"/>
                  </a:lnTo>
                  <a:lnTo>
                    <a:pt x="139" y="181"/>
                  </a:lnTo>
                  <a:lnTo>
                    <a:pt x="139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4"/>
                  </a:lnTo>
                  <a:lnTo>
                    <a:pt x="142" y="185"/>
                  </a:lnTo>
                  <a:lnTo>
                    <a:pt x="143" y="189"/>
                  </a:lnTo>
                  <a:lnTo>
                    <a:pt x="145" y="190"/>
                  </a:lnTo>
                  <a:lnTo>
                    <a:pt x="145" y="193"/>
                  </a:lnTo>
                  <a:lnTo>
                    <a:pt x="147" y="195"/>
                  </a:lnTo>
                  <a:lnTo>
                    <a:pt x="147" y="196"/>
                  </a:lnTo>
                  <a:lnTo>
                    <a:pt x="147" y="196"/>
                  </a:lnTo>
                  <a:lnTo>
                    <a:pt x="145" y="196"/>
                  </a:lnTo>
                  <a:lnTo>
                    <a:pt x="145" y="198"/>
                  </a:lnTo>
                  <a:lnTo>
                    <a:pt x="147" y="198"/>
                  </a:lnTo>
                  <a:lnTo>
                    <a:pt x="145" y="198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1"/>
                  </a:lnTo>
                  <a:lnTo>
                    <a:pt x="145" y="201"/>
                  </a:lnTo>
                  <a:lnTo>
                    <a:pt x="145" y="201"/>
                  </a:lnTo>
                  <a:lnTo>
                    <a:pt x="143" y="203"/>
                  </a:lnTo>
                  <a:lnTo>
                    <a:pt x="143" y="203"/>
                  </a:lnTo>
                  <a:lnTo>
                    <a:pt x="142" y="203"/>
                  </a:lnTo>
                  <a:lnTo>
                    <a:pt x="142" y="203"/>
                  </a:lnTo>
                  <a:lnTo>
                    <a:pt x="140" y="201"/>
                  </a:lnTo>
                  <a:lnTo>
                    <a:pt x="140" y="201"/>
                  </a:lnTo>
                  <a:lnTo>
                    <a:pt x="140" y="200"/>
                  </a:lnTo>
                  <a:lnTo>
                    <a:pt x="140" y="200"/>
                  </a:lnTo>
                  <a:lnTo>
                    <a:pt x="139" y="200"/>
                  </a:lnTo>
                  <a:lnTo>
                    <a:pt x="136" y="201"/>
                  </a:lnTo>
                  <a:lnTo>
                    <a:pt x="132" y="201"/>
                  </a:lnTo>
                  <a:lnTo>
                    <a:pt x="132" y="203"/>
                  </a:lnTo>
                  <a:lnTo>
                    <a:pt x="132" y="203"/>
                  </a:lnTo>
                  <a:lnTo>
                    <a:pt x="131" y="204"/>
                  </a:lnTo>
                  <a:lnTo>
                    <a:pt x="129" y="204"/>
                  </a:lnTo>
                  <a:lnTo>
                    <a:pt x="128" y="204"/>
                  </a:lnTo>
                  <a:lnTo>
                    <a:pt x="126" y="203"/>
                  </a:lnTo>
                  <a:lnTo>
                    <a:pt x="125" y="203"/>
                  </a:lnTo>
                  <a:lnTo>
                    <a:pt x="123" y="203"/>
                  </a:lnTo>
                  <a:lnTo>
                    <a:pt x="121" y="203"/>
                  </a:lnTo>
                  <a:lnTo>
                    <a:pt x="118" y="203"/>
                  </a:lnTo>
                  <a:lnTo>
                    <a:pt x="118" y="201"/>
                  </a:lnTo>
                  <a:lnTo>
                    <a:pt x="117" y="203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5" y="203"/>
                  </a:lnTo>
                  <a:lnTo>
                    <a:pt x="115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3"/>
                  </a:lnTo>
                  <a:lnTo>
                    <a:pt x="113" y="207"/>
                  </a:lnTo>
                  <a:lnTo>
                    <a:pt x="112" y="207"/>
                  </a:lnTo>
                  <a:lnTo>
                    <a:pt x="110" y="207"/>
                  </a:lnTo>
                  <a:lnTo>
                    <a:pt x="109" y="207"/>
                  </a:lnTo>
                  <a:lnTo>
                    <a:pt x="107" y="207"/>
                  </a:lnTo>
                  <a:lnTo>
                    <a:pt x="106" y="207"/>
                  </a:lnTo>
                  <a:lnTo>
                    <a:pt x="106" y="209"/>
                  </a:lnTo>
                  <a:lnTo>
                    <a:pt x="106" y="209"/>
                  </a:lnTo>
                  <a:lnTo>
                    <a:pt x="104" y="211"/>
                  </a:lnTo>
                  <a:lnTo>
                    <a:pt x="104" y="209"/>
                  </a:lnTo>
                  <a:lnTo>
                    <a:pt x="104" y="209"/>
                  </a:lnTo>
                  <a:lnTo>
                    <a:pt x="102" y="209"/>
                  </a:lnTo>
                  <a:lnTo>
                    <a:pt x="102" y="209"/>
                  </a:lnTo>
                  <a:lnTo>
                    <a:pt x="101" y="207"/>
                  </a:lnTo>
                  <a:lnTo>
                    <a:pt x="101" y="209"/>
                  </a:lnTo>
                  <a:lnTo>
                    <a:pt x="98" y="209"/>
                  </a:lnTo>
                  <a:lnTo>
                    <a:pt x="98" y="207"/>
                  </a:lnTo>
                  <a:lnTo>
                    <a:pt x="98" y="207"/>
                  </a:lnTo>
                  <a:lnTo>
                    <a:pt x="96" y="207"/>
                  </a:lnTo>
                  <a:lnTo>
                    <a:pt x="96" y="207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3" y="204"/>
                  </a:lnTo>
                  <a:lnTo>
                    <a:pt x="93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1" y="195"/>
                  </a:lnTo>
                  <a:lnTo>
                    <a:pt x="90" y="195"/>
                  </a:lnTo>
                  <a:lnTo>
                    <a:pt x="84" y="193"/>
                  </a:lnTo>
                  <a:lnTo>
                    <a:pt x="84" y="192"/>
                  </a:lnTo>
                  <a:lnTo>
                    <a:pt x="84" y="189"/>
                  </a:lnTo>
                  <a:lnTo>
                    <a:pt x="84" y="187"/>
                  </a:lnTo>
                  <a:lnTo>
                    <a:pt x="82" y="185"/>
                  </a:lnTo>
                  <a:lnTo>
                    <a:pt x="82" y="184"/>
                  </a:lnTo>
                  <a:lnTo>
                    <a:pt x="80" y="182"/>
                  </a:lnTo>
                  <a:lnTo>
                    <a:pt x="79" y="182"/>
                  </a:lnTo>
                  <a:lnTo>
                    <a:pt x="77" y="182"/>
                  </a:lnTo>
                  <a:lnTo>
                    <a:pt x="76" y="182"/>
                  </a:lnTo>
                  <a:lnTo>
                    <a:pt x="76" y="184"/>
                  </a:lnTo>
                  <a:lnTo>
                    <a:pt x="79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79" y="184"/>
                  </a:lnTo>
                  <a:lnTo>
                    <a:pt x="77" y="184"/>
                  </a:lnTo>
                  <a:lnTo>
                    <a:pt x="72" y="184"/>
                  </a:lnTo>
                  <a:lnTo>
                    <a:pt x="69" y="185"/>
                  </a:lnTo>
                  <a:lnTo>
                    <a:pt x="65" y="185"/>
                  </a:lnTo>
                  <a:lnTo>
                    <a:pt x="60" y="185"/>
                  </a:lnTo>
                  <a:lnTo>
                    <a:pt x="57" y="187"/>
                  </a:lnTo>
                  <a:lnTo>
                    <a:pt x="55" y="189"/>
                  </a:lnTo>
                  <a:lnTo>
                    <a:pt x="54" y="189"/>
                  </a:lnTo>
                  <a:lnTo>
                    <a:pt x="54" y="187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6" y="185"/>
                  </a:lnTo>
                  <a:lnTo>
                    <a:pt x="44" y="185"/>
                  </a:lnTo>
                  <a:lnTo>
                    <a:pt x="44" y="185"/>
                  </a:lnTo>
                  <a:lnTo>
                    <a:pt x="41" y="185"/>
                  </a:lnTo>
                  <a:lnTo>
                    <a:pt x="38" y="185"/>
                  </a:lnTo>
                  <a:lnTo>
                    <a:pt x="38" y="187"/>
                  </a:lnTo>
                  <a:lnTo>
                    <a:pt x="38" y="187"/>
                  </a:lnTo>
                  <a:lnTo>
                    <a:pt x="35" y="187"/>
                  </a:lnTo>
                  <a:lnTo>
                    <a:pt x="33" y="187"/>
                  </a:lnTo>
                  <a:lnTo>
                    <a:pt x="30" y="187"/>
                  </a:lnTo>
                  <a:lnTo>
                    <a:pt x="25" y="187"/>
                  </a:lnTo>
                  <a:lnTo>
                    <a:pt x="24" y="187"/>
                  </a:lnTo>
                  <a:lnTo>
                    <a:pt x="22" y="189"/>
                  </a:lnTo>
                  <a:lnTo>
                    <a:pt x="22" y="189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9" y="187"/>
                  </a:lnTo>
                  <a:lnTo>
                    <a:pt x="19" y="187"/>
                  </a:lnTo>
                  <a:lnTo>
                    <a:pt x="17" y="189"/>
                  </a:lnTo>
                  <a:lnTo>
                    <a:pt x="14" y="189"/>
                  </a:lnTo>
                  <a:lnTo>
                    <a:pt x="13" y="189"/>
                  </a:lnTo>
                  <a:lnTo>
                    <a:pt x="9" y="189"/>
                  </a:lnTo>
                  <a:lnTo>
                    <a:pt x="9" y="189"/>
                  </a:lnTo>
                  <a:lnTo>
                    <a:pt x="11" y="187"/>
                  </a:lnTo>
                  <a:lnTo>
                    <a:pt x="11" y="182"/>
                  </a:lnTo>
                  <a:lnTo>
                    <a:pt x="11" y="181"/>
                  </a:lnTo>
                  <a:lnTo>
                    <a:pt x="11" y="179"/>
                  </a:lnTo>
                  <a:lnTo>
                    <a:pt x="11" y="179"/>
                  </a:lnTo>
                  <a:lnTo>
                    <a:pt x="13" y="179"/>
                  </a:lnTo>
                  <a:lnTo>
                    <a:pt x="13" y="178"/>
                  </a:lnTo>
                  <a:lnTo>
                    <a:pt x="13" y="176"/>
                  </a:lnTo>
                  <a:lnTo>
                    <a:pt x="13" y="173"/>
                  </a:lnTo>
                  <a:lnTo>
                    <a:pt x="14" y="173"/>
                  </a:lnTo>
                  <a:lnTo>
                    <a:pt x="14" y="171"/>
                  </a:lnTo>
                  <a:lnTo>
                    <a:pt x="17" y="171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5" y="167"/>
                  </a:lnTo>
                  <a:lnTo>
                    <a:pt x="27" y="167"/>
                  </a:lnTo>
                  <a:lnTo>
                    <a:pt x="27" y="165"/>
                  </a:lnTo>
                  <a:lnTo>
                    <a:pt x="31" y="167"/>
                  </a:lnTo>
                  <a:lnTo>
                    <a:pt x="33" y="165"/>
                  </a:lnTo>
                  <a:lnTo>
                    <a:pt x="33" y="165"/>
                  </a:lnTo>
                  <a:lnTo>
                    <a:pt x="33" y="163"/>
                  </a:lnTo>
                  <a:lnTo>
                    <a:pt x="35" y="162"/>
                  </a:lnTo>
                  <a:lnTo>
                    <a:pt x="35" y="162"/>
                  </a:lnTo>
                  <a:lnTo>
                    <a:pt x="33" y="160"/>
                  </a:lnTo>
                  <a:lnTo>
                    <a:pt x="35" y="159"/>
                  </a:lnTo>
                  <a:lnTo>
                    <a:pt x="35" y="159"/>
                  </a:lnTo>
                  <a:lnTo>
                    <a:pt x="35" y="157"/>
                  </a:lnTo>
                  <a:lnTo>
                    <a:pt x="35" y="157"/>
                  </a:lnTo>
                  <a:lnTo>
                    <a:pt x="33" y="157"/>
                  </a:lnTo>
                  <a:lnTo>
                    <a:pt x="33" y="157"/>
                  </a:lnTo>
                  <a:lnTo>
                    <a:pt x="30" y="157"/>
                  </a:lnTo>
                  <a:lnTo>
                    <a:pt x="28" y="157"/>
                  </a:lnTo>
                  <a:lnTo>
                    <a:pt x="27" y="157"/>
                  </a:lnTo>
                  <a:lnTo>
                    <a:pt x="27" y="155"/>
                  </a:lnTo>
                  <a:lnTo>
                    <a:pt x="27" y="155"/>
                  </a:lnTo>
                  <a:lnTo>
                    <a:pt x="27" y="154"/>
                  </a:lnTo>
                  <a:lnTo>
                    <a:pt x="28" y="154"/>
                  </a:lnTo>
                  <a:lnTo>
                    <a:pt x="28" y="152"/>
                  </a:lnTo>
                  <a:lnTo>
                    <a:pt x="27" y="148"/>
                  </a:lnTo>
                  <a:lnTo>
                    <a:pt x="27" y="144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4" y="141"/>
                  </a:lnTo>
                  <a:lnTo>
                    <a:pt x="22" y="140"/>
                  </a:lnTo>
                  <a:lnTo>
                    <a:pt x="20" y="138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4" y="137"/>
                  </a:lnTo>
                  <a:lnTo>
                    <a:pt x="13" y="135"/>
                  </a:lnTo>
                  <a:lnTo>
                    <a:pt x="11" y="132"/>
                  </a:lnTo>
                  <a:lnTo>
                    <a:pt x="9" y="132"/>
                  </a:lnTo>
                  <a:lnTo>
                    <a:pt x="9" y="129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3" y="121"/>
                  </a:lnTo>
                  <a:lnTo>
                    <a:pt x="2" y="119"/>
                  </a:lnTo>
                  <a:lnTo>
                    <a:pt x="0" y="116"/>
                  </a:lnTo>
                  <a:lnTo>
                    <a:pt x="5" y="118"/>
                  </a:lnTo>
                  <a:lnTo>
                    <a:pt x="9" y="119"/>
                  </a:lnTo>
                  <a:lnTo>
                    <a:pt x="16" y="121"/>
                  </a:lnTo>
                  <a:lnTo>
                    <a:pt x="22" y="122"/>
                  </a:lnTo>
                  <a:lnTo>
                    <a:pt x="24" y="122"/>
                  </a:lnTo>
                  <a:lnTo>
                    <a:pt x="39" y="121"/>
                  </a:lnTo>
                  <a:lnTo>
                    <a:pt x="44" y="122"/>
                  </a:lnTo>
                  <a:lnTo>
                    <a:pt x="46" y="122"/>
                  </a:lnTo>
                  <a:lnTo>
                    <a:pt x="47" y="122"/>
                  </a:lnTo>
                  <a:lnTo>
                    <a:pt x="47" y="122"/>
                  </a:lnTo>
                  <a:lnTo>
                    <a:pt x="49" y="121"/>
                  </a:lnTo>
                  <a:lnTo>
                    <a:pt x="50" y="121"/>
                  </a:lnTo>
                  <a:lnTo>
                    <a:pt x="52" y="121"/>
                  </a:lnTo>
                  <a:lnTo>
                    <a:pt x="55" y="121"/>
                  </a:lnTo>
                  <a:lnTo>
                    <a:pt x="57" y="121"/>
                  </a:lnTo>
                  <a:lnTo>
                    <a:pt x="58" y="121"/>
                  </a:lnTo>
                  <a:lnTo>
                    <a:pt x="61" y="121"/>
                  </a:lnTo>
                  <a:lnTo>
                    <a:pt x="61" y="119"/>
                  </a:lnTo>
                  <a:lnTo>
                    <a:pt x="66" y="119"/>
                  </a:lnTo>
                  <a:lnTo>
                    <a:pt x="69" y="118"/>
                  </a:lnTo>
                  <a:lnTo>
                    <a:pt x="74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9" y="115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9" y="108"/>
                  </a:lnTo>
                  <a:lnTo>
                    <a:pt x="79" y="105"/>
                  </a:lnTo>
                  <a:lnTo>
                    <a:pt x="77" y="104"/>
                  </a:lnTo>
                  <a:lnTo>
                    <a:pt x="79" y="100"/>
                  </a:lnTo>
                  <a:lnTo>
                    <a:pt x="79" y="99"/>
                  </a:lnTo>
                  <a:lnTo>
                    <a:pt x="80" y="99"/>
                  </a:lnTo>
                  <a:lnTo>
                    <a:pt x="82" y="97"/>
                  </a:lnTo>
                  <a:lnTo>
                    <a:pt x="82" y="97"/>
                  </a:lnTo>
                  <a:lnTo>
                    <a:pt x="84" y="97"/>
                  </a:lnTo>
                  <a:lnTo>
                    <a:pt x="85" y="94"/>
                  </a:lnTo>
                  <a:lnTo>
                    <a:pt x="85" y="94"/>
                  </a:lnTo>
                  <a:lnTo>
                    <a:pt x="87" y="92"/>
                  </a:lnTo>
                  <a:lnTo>
                    <a:pt x="88" y="92"/>
                  </a:lnTo>
                  <a:lnTo>
                    <a:pt x="90" y="94"/>
                  </a:lnTo>
                  <a:lnTo>
                    <a:pt x="93" y="94"/>
                  </a:lnTo>
                  <a:lnTo>
                    <a:pt x="95" y="94"/>
                  </a:lnTo>
                  <a:lnTo>
                    <a:pt x="96" y="92"/>
                  </a:lnTo>
                  <a:lnTo>
                    <a:pt x="98" y="92"/>
                  </a:lnTo>
                  <a:lnTo>
                    <a:pt x="99" y="92"/>
                  </a:lnTo>
                  <a:lnTo>
                    <a:pt x="99" y="91"/>
                  </a:lnTo>
                  <a:lnTo>
                    <a:pt x="98" y="91"/>
                  </a:lnTo>
                  <a:lnTo>
                    <a:pt x="98" y="91"/>
                  </a:lnTo>
                  <a:lnTo>
                    <a:pt x="96" y="89"/>
                  </a:lnTo>
                  <a:lnTo>
                    <a:pt x="98" y="89"/>
                  </a:lnTo>
                  <a:lnTo>
                    <a:pt x="99" y="89"/>
                  </a:lnTo>
                  <a:lnTo>
                    <a:pt x="102" y="86"/>
                  </a:lnTo>
                  <a:lnTo>
                    <a:pt x="104" y="86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7" y="86"/>
                  </a:lnTo>
                  <a:lnTo>
                    <a:pt x="109" y="86"/>
                  </a:lnTo>
                  <a:lnTo>
                    <a:pt x="110" y="85"/>
                  </a:lnTo>
                  <a:lnTo>
                    <a:pt x="112" y="85"/>
                  </a:lnTo>
                  <a:lnTo>
                    <a:pt x="112" y="86"/>
                  </a:lnTo>
                  <a:lnTo>
                    <a:pt x="113" y="86"/>
                  </a:lnTo>
                  <a:lnTo>
                    <a:pt x="113" y="88"/>
                  </a:lnTo>
                  <a:lnTo>
                    <a:pt x="115" y="88"/>
                  </a:lnTo>
                  <a:lnTo>
                    <a:pt x="117" y="88"/>
                  </a:lnTo>
                  <a:lnTo>
                    <a:pt x="118" y="86"/>
                  </a:lnTo>
                  <a:lnTo>
                    <a:pt x="120" y="85"/>
                  </a:lnTo>
                  <a:lnTo>
                    <a:pt x="121" y="83"/>
                  </a:lnTo>
                  <a:lnTo>
                    <a:pt x="121" y="78"/>
                  </a:lnTo>
                  <a:lnTo>
                    <a:pt x="121" y="75"/>
                  </a:lnTo>
                  <a:lnTo>
                    <a:pt x="121" y="74"/>
                  </a:lnTo>
                  <a:lnTo>
                    <a:pt x="123" y="72"/>
                  </a:lnTo>
                  <a:lnTo>
                    <a:pt x="123" y="70"/>
                  </a:lnTo>
                  <a:lnTo>
                    <a:pt x="123" y="69"/>
                  </a:lnTo>
                  <a:lnTo>
                    <a:pt x="125" y="69"/>
                  </a:lnTo>
                  <a:lnTo>
                    <a:pt x="125" y="66"/>
                  </a:lnTo>
                  <a:lnTo>
                    <a:pt x="126" y="64"/>
                  </a:lnTo>
                  <a:lnTo>
                    <a:pt x="128" y="64"/>
                  </a:lnTo>
                  <a:lnTo>
                    <a:pt x="131" y="64"/>
                  </a:lnTo>
                  <a:lnTo>
                    <a:pt x="132" y="63"/>
                  </a:lnTo>
                  <a:lnTo>
                    <a:pt x="136" y="61"/>
                  </a:lnTo>
                  <a:lnTo>
                    <a:pt x="136" y="59"/>
                  </a:lnTo>
                  <a:lnTo>
                    <a:pt x="136" y="58"/>
                  </a:lnTo>
                  <a:lnTo>
                    <a:pt x="134" y="56"/>
                  </a:lnTo>
                  <a:lnTo>
                    <a:pt x="132" y="55"/>
                  </a:lnTo>
                  <a:lnTo>
                    <a:pt x="129" y="52"/>
                  </a:lnTo>
                  <a:lnTo>
                    <a:pt x="131" y="50"/>
                  </a:lnTo>
                  <a:lnTo>
                    <a:pt x="131" y="48"/>
                  </a:lnTo>
                  <a:lnTo>
                    <a:pt x="136" y="50"/>
                  </a:lnTo>
                  <a:lnTo>
                    <a:pt x="137" y="50"/>
                  </a:lnTo>
                  <a:lnTo>
                    <a:pt x="137" y="50"/>
                  </a:lnTo>
                  <a:lnTo>
                    <a:pt x="142" y="50"/>
                  </a:lnTo>
                  <a:lnTo>
                    <a:pt x="143" y="50"/>
                  </a:lnTo>
                  <a:lnTo>
                    <a:pt x="147" y="48"/>
                  </a:lnTo>
                  <a:lnTo>
                    <a:pt x="148" y="48"/>
                  </a:lnTo>
                  <a:lnTo>
                    <a:pt x="148" y="47"/>
                  </a:lnTo>
                  <a:lnTo>
                    <a:pt x="148" y="45"/>
                  </a:lnTo>
                  <a:lnTo>
                    <a:pt x="148" y="44"/>
                  </a:lnTo>
                  <a:lnTo>
                    <a:pt x="147" y="42"/>
                  </a:lnTo>
                  <a:lnTo>
                    <a:pt x="147" y="42"/>
                  </a:lnTo>
                  <a:lnTo>
                    <a:pt x="145" y="40"/>
                  </a:lnTo>
                  <a:lnTo>
                    <a:pt x="147" y="40"/>
                  </a:lnTo>
                  <a:lnTo>
                    <a:pt x="147" y="40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6"/>
                  </a:lnTo>
                  <a:lnTo>
                    <a:pt x="151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29"/>
                  </a:lnTo>
                  <a:lnTo>
                    <a:pt x="154" y="29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6"/>
                  </a:lnTo>
                  <a:lnTo>
                    <a:pt x="154" y="26"/>
                  </a:lnTo>
                  <a:lnTo>
                    <a:pt x="154" y="25"/>
                  </a:lnTo>
                  <a:lnTo>
                    <a:pt x="153" y="23"/>
                  </a:lnTo>
                  <a:lnTo>
                    <a:pt x="153" y="22"/>
                  </a:lnTo>
                  <a:lnTo>
                    <a:pt x="153" y="20"/>
                  </a:lnTo>
                  <a:lnTo>
                    <a:pt x="151" y="18"/>
                  </a:lnTo>
                  <a:lnTo>
                    <a:pt x="151" y="18"/>
                  </a:lnTo>
                  <a:lnTo>
                    <a:pt x="150" y="17"/>
                  </a:lnTo>
                  <a:lnTo>
                    <a:pt x="148" y="17"/>
                  </a:lnTo>
                  <a:lnTo>
                    <a:pt x="150" y="15"/>
                  </a:lnTo>
                  <a:lnTo>
                    <a:pt x="151" y="14"/>
                  </a:lnTo>
                  <a:lnTo>
                    <a:pt x="153" y="12"/>
                  </a:lnTo>
                  <a:lnTo>
                    <a:pt x="154" y="11"/>
                  </a:lnTo>
                  <a:lnTo>
                    <a:pt x="154" y="11"/>
                  </a:lnTo>
                  <a:lnTo>
                    <a:pt x="156" y="11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9" y="9"/>
                  </a:lnTo>
                  <a:lnTo>
                    <a:pt x="162" y="6"/>
                  </a:lnTo>
                  <a:lnTo>
                    <a:pt x="162" y="6"/>
                  </a:lnTo>
                  <a:lnTo>
                    <a:pt x="164" y="4"/>
                  </a:lnTo>
                  <a:lnTo>
                    <a:pt x="166" y="4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0" y="3"/>
                  </a:lnTo>
                  <a:lnTo>
                    <a:pt x="172" y="3"/>
                  </a:lnTo>
                  <a:lnTo>
                    <a:pt x="175" y="3"/>
                  </a:lnTo>
                  <a:lnTo>
                    <a:pt x="177" y="3"/>
                  </a:lnTo>
                  <a:lnTo>
                    <a:pt x="181" y="3"/>
                  </a:lnTo>
                  <a:lnTo>
                    <a:pt x="186" y="3"/>
                  </a:lnTo>
                  <a:lnTo>
                    <a:pt x="186" y="3"/>
                  </a:lnTo>
                  <a:lnTo>
                    <a:pt x="188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2" y="3"/>
                  </a:lnTo>
                  <a:lnTo>
                    <a:pt x="195" y="1"/>
                  </a:lnTo>
                  <a:lnTo>
                    <a:pt x="197" y="0"/>
                  </a:lnTo>
                  <a:lnTo>
                    <a:pt x="19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9" name="Freeform 175">
              <a:extLst>
                <a:ext uri="{FF2B5EF4-FFF2-40B4-BE49-F238E27FC236}">
                  <a16:creationId xmlns:a16="http://schemas.microsoft.com/office/drawing/2014/main" id="{A76C7509-E904-46E4-A696-FE1DBFDF34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59178" y="3823360"/>
              <a:ext cx="270942" cy="452219"/>
            </a:xfrm>
            <a:custGeom>
              <a:avLst/>
              <a:gdLst>
                <a:gd name="T0" fmla="*/ 62 w 139"/>
                <a:gd name="T1" fmla="*/ 218 h 232"/>
                <a:gd name="T2" fmla="*/ 73 w 139"/>
                <a:gd name="T3" fmla="*/ 213 h 232"/>
                <a:gd name="T4" fmla="*/ 86 w 139"/>
                <a:gd name="T5" fmla="*/ 199 h 232"/>
                <a:gd name="T6" fmla="*/ 114 w 139"/>
                <a:gd name="T7" fmla="*/ 172 h 232"/>
                <a:gd name="T8" fmla="*/ 130 w 139"/>
                <a:gd name="T9" fmla="*/ 167 h 232"/>
                <a:gd name="T10" fmla="*/ 136 w 139"/>
                <a:gd name="T11" fmla="*/ 181 h 232"/>
                <a:gd name="T12" fmla="*/ 134 w 139"/>
                <a:gd name="T13" fmla="*/ 214 h 232"/>
                <a:gd name="T14" fmla="*/ 125 w 139"/>
                <a:gd name="T15" fmla="*/ 211 h 232"/>
                <a:gd name="T16" fmla="*/ 108 w 139"/>
                <a:gd name="T17" fmla="*/ 216 h 232"/>
                <a:gd name="T18" fmla="*/ 97 w 139"/>
                <a:gd name="T19" fmla="*/ 192 h 232"/>
                <a:gd name="T20" fmla="*/ 82 w 139"/>
                <a:gd name="T21" fmla="*/ 192 h 232"/>
                <a:gd name="T22" fmla="*/ 79 w 139"/>
                <a:gd name="T23" fmla="*/ 189 h 232"/>
                <a:gd name="T24" fmla="*/ 100 w 139"/>
                <a:gd name="T25" fmla="*/ 183 h 232"/>
                <a:gd name="T26" fmla="*/ 114 w 139"/>
                <a:gd name="T27" fmla="*/ 177 h 232"/>
                <a:gd name="T28" fmla="*/ 133 w 139"/>
                <a:gd name="T29" fmla="*/ 164 h 232"/>
                <a:gd name="T30" fmla="*/ 111 w 139"/>
                <a:gd name="T31" fmla="*/ 162 h 232"/>
                <a:gd name="T32" fmla="*/ 127 w 139"/>
                <a:gd name="T33" fmla="*/ 156 h 232"/>
                <a:gd name="T34" fmla="*/ 43 w 139"/>
                <a:gd name="T35" fmla="*/ 153 h 232"/>
                <a:gd name="T36" fmla="*/ 81 w 139"/>
                <a:gd name="T37" fmla="*/ 151 h 232"/>
                <a:gd name="T38" fmla="*/ 92 w 139"/>
                <a:gd name="T39" fmla="*/ 170 h 232"/>
                <a:gd name="T40" fmla="*/ 82 w 139"/>
                <a:gd name="T41" fmla="*/ 161 h 232"/>
                <a:gd name="T42" fmla="*/ 103 w 139"/>
                <a:gd name="T43" fmla="*/ 145 h 232"/>
                <a:gd name="T44" fmla="*/ 98 w 139"/>
                <a:gd name="T45" fmla="*/ 153 h 232"/>
                <a:gd name="T46" fmla="*/ 38 w 139"/>
                <a:gd name="T47" fmla="*/ 145 h 232"/>
                <a:gd name="T48" fmla="*/ 23 w 139"/>
                <a:gd name="T49" fmla="*/ 172 h 232"/>
                <a:gd name="T50" fmla="*/ 8 w 139"/>
                <a:gd name="T51" fmla="*/ 177 h 232"/>
                <a:gd name="T52" fmla="*/ 34 w 139"/>
                <a:gd name="T53" fmla="*/ 150 h 232"/>
                <a:gd name="T54" fmla="*/ 111 w 139"/>
                <a:gd name="T55" fmla="*/ 140 h 232"/>
                <a:gd name="T56" fmla="*/ 119 w 139"/>
                <a:gd name="T57" fmla="*/ 156 h 232"/>
                <a:gd name="T58" fmla="*/ 111 w 139"/>
                <a:gd name="T59" fmla="*/ 147 h 232"/>
                <a:gd name="T60" fmla="*/ 114 w 139"/>
                <a:gd name="T61" fmla="*/ 137 h 232"/>
                <a:gd name="T62" fmla="*/ 90 w 139"/>
                <a:gd name="T63" fmla="*/ 139 h 232"/>
                <a:gd name="T64" fmla="*/ 73 w 139"/>
                <a:gd name="T65" fmla="*/ 151 h 232"/>
                <a:gd name="T66" fmla="*/ 46 w 139"/>
                <a:gd name="T67" fmla="*/ 134 h 232"/>
                <a:gd name="T68" fmla="*/ 46 w 139"/>
                <a:gd name="T69" fmla="*/ 131 h 232"/>
                <a:gd name="T70" fmla="*/ 81 w 139"/>
                <a:gd name="T71" fmla="*/ 125 h 232"/>
                <a:gd name="T72" fmla="*/ 125 w 139"/>
                <a:gd name="T73" fmla="*/ 142 h 232"/>
                <a:gd name="T74" fmla="*/ 116 w 139"/>
                <a:gd name="T75" fmla="*/ 134 h 232"/>
                <a:gd name="T76" fmla="*/ 101 w 139"/>
                <a:gd name="T77" fmla="*/ 129 h 232"/>
                <a:gd name="T78" fmla="*/ 92 w 139"/>
                <a:gd name="T79" fmla="*/ 126 h 232"/>
                <a:gd name="T80" fmla="*/ 73 w 139"/>
                <a:gd name="T81" fmla="*/ 125 h 232"/>
                <a:gd name="T82" fmla="*/ 87 w 139"/>
                <a:gd name="T83" fmla="*/ 117 h 232"/>
                <a:gd name="T84" fmla="*/ 65 w 139"/>
                <a:gd name="T85" fmla="*/ 118 h 232"/>
                <a:gd name="T86" fmla="*/ 57 w 139"/>
                <a:gd name="T87" fmla="*/ 123 h 232"/>
                <a:gd name="T88" fmla="*/ 71 w 139"/>
                <a:gd name="T89" fmla="*/ 109 h 232"/>
                <a:gd name="T90" fmla="*/ 46 w 139"/>
                <a:gd name="T91" fmla="*/ 104 h 232"/>
                <a:gd name="T92" fmla="*/ 76 w 139"/>
                <a:gd name="T93" fmla="*/ 101 h 232"/>
                <a:gd name="T94" fmla="*/ 71 w 139"/>
                <a:gd name="T95" fmla="*/ 88 h 232"/>
                <a:gd name="T96" fmla="*/ 76 w 139"/>
                <a:gd name="T97" fmla="*/ 47 h 232"/>
                <a:gd name="T98" fmla="*/ 68 w 139"/>
                <a:gd name="T99" fmla="*/ 74 h 232"/>
                <a:gd name="T100" fmla="*/ 70 w 139"/>
                <a:gd name="T101" fmla="*/ 99 h 232"/>
                <a:gd name="T102" fmla="*/ 89 w 139"/>
                <a:gd name="T103" fmla="*/ 101 h 232"/>
                <a:gd name="T104" fmla="*/ 97 w 139"/>
                <a:gd name="T105" fmla="*/ 106 h 232"/>
                <a:gd name="T106" fmla="*/ 100 w 139"/>
                <a:gd name="T107" fmla="*/ 118 h 232"/>
                <a:gd name="T108" fmla="*/ 81 w 139"/>
                <a:gd name="T109" fmla="*/ 106 h 232"/>
                <a:gd name="T110" fmla="*/ 65 w 139"/>
                <a:gd name="T111" fmla="*/ 106 h 232"/>
                <a:gd name="T112" fmla="*/ 52 w 139"/>
                <a:gd name="T113" fmla="*/ 90 h 232"/>
                <a:gd name="T114" fmla="*/ 43 w 139"/>
                <a:gd name="T115" fmla="*/ 74 h 232"/>
                <a:gd name="T116" fmla="*/ 49 w 139"/>
                <a:gd name="T117" fmla="*/ 65 h 232"/>
                <a:gd name="T118" fmla="*/ 73 w 139"/>
                <a:gd name="T119" fmla="*/ 29 h 232"/>
                <a:gd name="T120" fmla="*/ 65 w 139"/>
                <a:gd name="T121" fmla="*/ 24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9" h="232">
                  <a:moveTo>
                    <a:pt x="48" y="227"/>
                  </a:moveTo>
                  <a:lnTo>
                    <a:pt x="48" y="229"/>
                  </a:lnTo>
                  <a:lnTo>
                    <a:pt x="48" y="229"/>
                  </a:lnTo>
                  <a:lnTo>
                    <a:pt x="48" y="230"/>
                  </a:lnTo>
                  <a:lnTo>
                    <a:pt x="48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5" y="230"/>
                  </a:lnTo>
                  <a:lnTo>
                    <a:pt x="45" y="232"/>
                  </a:lnTo>
                  <a:lnTo>
                    <a:pt x="43" y="232"/>
                  </a:lnTo>
                  <a:lnTo>
                    <a:pt x="41" y="232"/>
                  </a:lnTo>
                  <a:lnTo>
                    <a:pt x="41" y="230"/>
                  </a:lnTo>
                  <a:lnTo>
                    <a:pt x="45" y="229"/>
                  </a:lnTo>
                  <a:lnTo>
                    <a:pt x="46" y="229"/>
                  </a:lnTo>
                  <a:lnTo>
                    <a:pt x="46" y="227"/>
                  </a:lnTo>
                  <a:lnTo>
                    <a:pt x="48" y="227"/>
                  </a:lnTo>
                  <a:close/>
                  <a:moveTo>
                    <a:pt x="59" y="216"/>
                  </a:moveTo>
                  <a:lnTo>
                    <a:pt x="62" y="218"/>
                  </a:lnTo>
                  <a:lnTo>
                    <a:pt x="62" y="218"/>
                  </a:lnTo>
                  <a:lnTo>
                    <a:pt x="64" y="218"/>
                  </a:lnTo>
                  <a:lnTo>
                    <a:pt x="65" y="218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4" y="221"/>
                  </a:lnTo>
                  <a:lnTo>
                    <a:pt x="62" y="219"/>
                  </a:lnTo>
                  <a:lnTo>
                    <a:pt x="60" y="219"/>
                  </a:lnTo>
                  <a:lnTo>
                    <a:pt x="59" y="219"/>
                  </a:lnTo>
                  <a:lnTo>
                    <a:pt x="57" y="219"/>
                  </a:lnTo>
                  <a:lnTo>
                    <a:pt x="57" y="219"/>
                  </a:lnTo>
                  <a:lnTo>
                    <a:pt x="57" y="218"/>
                  </a:lnTo>
                  <a:lnTo>
                    <a:pt x="59" y="216"/>
                  </a:lnTo>
                  <a:close/>
                  <a:moveTo>
                    <a:pt x="75" y="208"/>
                  </a:moveTo>
                  <a:lnTo>
                    <a:pt x="78" y="210"/>
                  </a:lnTo>
                  <a:lnTo>
                    <a:pt x="78" y="210"/>
                  </a:lnTo>
                  <a:lnTo>
                    <a:pt x="78" y="210"/>
                  </a:lnTo>
                  <a:lnTo>
                    <a:pt x="76" y="211"/>
                  </a:lnTo>
                  <a:lnTo>
                    <a:pt x="75" y="211"/>
                  </a:lnTo>
                  <a:lnTo>
                    <a:pt x="73" y="213"/>
                  </a:lnTo>
                  <a:lnTo>
                    <a:pt x="73" y="213"/>
                  </a:lnTo>
                  <a:lnTo>
                    <a:pt x="71" y="211"/>
                  </a:lnTo>
                  <a:lnTo>
                    <a:pt x="71" y="210"/>
                  </a:lnTo>
                  <a:lnTo>
                    <a:pt x="70" y="210"/>
                  </a:lnTo>
                  <a:lnTo>
                    <a:pt x="71" y="208"/>
                  </a:lnTo>
                  <a:lnTo>
                    <a:pt x="71" y="208"/>
                  </a:lnTo>
                  <a:lnTo>
                    <a:pt x="75" y="208"/>
                  </a:lnTo>
                  <a:close/>
                  <a:moveTo>
                    <a:pt x="127" y="202"/>
                  </a:moveTo>
                  <a:lnTo>
                    <a:pt x="128" y="202"/>
                  </a:lnTo>
                  <a:lnTo>
                    <a:pt x="128" y="205"/>
                  </a:lnTo>
                  <a:lnTo>
                    <a:pt x="128" y="205"/>
                  </a:lnTo>
                  <a:lnTo>
                    <a:pt x="127" y="203"/>
                  </a:lnTo>
                  <a:lnTo>
                    <a:pt x="127" y="203"/>
                  </a:lnTo>
                  <a:lnTo>
                    <a:pt x="127" y="202"/>
                  </a:lnTo>
                  <a:close/>
                  <a:moveTo>
                    <a:pt x="87" y="197"/>
                  </a:moveTo>
                  <a:lnTo>
                    <a:pt x="87" y="197"/>
                  </a:lnTo>
                  <a:lnTo>
                    <a:pt x="87" y="199"/>
                  </a:lnTo>
                  <a:lnTo>
                    <a:pt x="87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7"/>
                  </a:lnTo>
                  <a:lnTo>
                    <a:pt x="86" y="199"/>
                  </a:lnTo>
                  <a:lnTo>
                    <a:pt x="87" y="197"/>
                  </a:lnTo>
                  <a:close/>
                  <a:moveTo>
                    <a:pt x="2" y="188"/>
                  </a:moveTo>
                  <a:lnTo>
                    <a:pt x="2" y="191"/>
                  </a:lnTo>
                  <a:lnTo>
                    <a:pt x="2" y="192"/>
                  </a:lnTo>
                  <a:lnTo>
                    <a:pt x="0" y="191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2" y="188"/>
                  </a:lnTo>
                  <a:close/>
                  <a:moveTo>
                    <a:pt x="5" y="185"/>
                  </a:moveTo>
                  <a:lnTo>
                    <a:pt x="5" y="185"/>
                  </a:lnTo>
                  <a:lnTo>
                    <a:pt x="7" y="185"/>
                  </a:lnTo>
                  <a:lnTo>
                    <a:pt x="7" y="186"/>
                  </a:lnTo>
                  <a:lnTo>
                    <a:pt x="5" y="186"/>
                  </a:lnTo>
                  <a:lnTo>
                    <a:pt x="5" y="186"/>
                  </a:lnTo>
                  <a:lnTo>
                    <a:pt x="5" y="185"/>
                  </a:lnTo>
                  <a:close/>
                  <a:moveTo>
                    <a:pt x="112" y="172"/>
                  </a:moveTo>
                  <a:lnTo>
                    <a:pt x="112" y="172"/>
                  </a:lnTo>
                  <a:lnTo>
                    <a:pt x="114" y="172"/>
                  </a:lnTo>
                  <a:lnTo>
                    <a:pt x="114" y="173"/>
                  </a:lnTo>
                  <a:lnTo>
                    <a:pt x="114" y="173"/>
                  </a:lnTo>
                  <a:lnTo>
                    <a:pt x="112" y="173"/>
                  </a:lnTo>
                  <a:lnTo>
                    <a:pt x="111" y="172"/>
                  </a:lnTo>
                  <a:lnTo>
                    <a:pt x="112" y="172"/>
                  </a:lnTo>
                  <a:lnTo>
                    <a:pt x="112" y="172"/>
                  </a:lnTo>
                  <a:close/>
                  <a:moveTo>
                    <a:pt x="97" y="170"/>
                  </a:moveTo>
                  <a:lnTo>
                    <a:pt x="98" y="172"/>
                  </a:lnTo>
                  <a:lnTo>
                    <a:pt x="98" y="173"/>
                  </a:lnTo>
                  <a:lnTo>
                    <a:pt x="97" y="173"/>
                  </a:lnTo>
                  <a:lnTo>
                    <a:pt x="95" y="173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7" y="170"/>
                  </a:lnTo>
                  <a:lnTo>
                    <a:pt x="97" y="170"/>
                  </a:lnTo>
                  <a:close/>
                  <a:moveTo>
                    <a:pt x="131" y="164"/>
                  </a:moveTo>
                  <a:lnTo>
                    <a:pt x="131" y="166"/>
                  </a:lnTo>
                  <a:lnTo>
                    <a:pt x="131" y="166"/>
                  </a:lnTo>
                  <a:lnTo>
                    <a:pt x="130" y="167"/>
                  </a:lnTo>
                  <a:lnTo>
                    <a:pt x="130" y="166"/>
                  </a:lnTo>
                  <a:lnTo>
                    <a:pt x="130" y="164"/>
                  </a:lnTo>
                  <a:lnTo>
                    <a:pt x="131" y="164"/>
                  </a:lnTo>
                  <a:close/>
                  <a:moveTo>
                    <a:pt x="125" y="164"/>
                  </a:moveTo>
                  <a:lnTo>
                    <a:pt x="127" y="166"/>
                  </a:lnTo>
                  <a:lnTo>
                    <a:pt x="130" y="167"/>
                  </a:lnTo>
                  <a:lnTo>
                    <a:pt x="131" y="169"/>
                  </a:lnTo>
                  <a:lnTo>
                    <a:pt x="131" y="170"/>
                  </a:lnTo>
                  <a:lnTo>
                    <a:pt x="133" y="170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4" y="173"/>
                  </a:lnTo>
                  <a:lnTo>
                    <a:pt x="136" y="175"/>
                  </a:lnTo>
                  <a:lnTo>
                    <a:pt x="136" y="177"/>
                  </a:lnTo>
                  <a:lnTo>
                    <a:pt x="134" y="178"/>
                  </a:lnTo>
                  <a:lnTo>
                    <a:pt x="134" y="180"/>
                  </a:lnTo>
                  <a:lnTo>
                    <a:pt x="133" y="180"/>
                  </a:lnTo>
                  <a:lnTo>
                    <a:pt x="133" y="181"/>
                  </a:lnTo>
                  <a:lnTo>
                    <a:pt x="134" y="181"/>
                  </a:lnTo>
                  <a:lnTo>
                    <a:pt x="136" y="181"/>
                  </a:lnTo>
                  <a:lnTo>
                    <a:pt x="136" y="183"/>
                  </a:lnTo>
                  <a:lnTo>
                    <a:pt x="136" y="185"/>
                  </a:lnTo>
                  <a:lnTo>
                    <a:pt x="138" y="186"/>
                  </a:lnTo>
                  <a:lnTo>
                    <a:pt x="138" y="188"/>
                  </a:lnTo>
                  <a:lnTo>
                    <a:pt x="138" y="191"/>
                  </a:lnTo>
                  <a:lnTo>
                    <a:pt x="138" y="192"/>
                  </a:lnTo>
                  <a:lnTo>
                    <a:pt x="138" y="192"/>
                  </a:lnTo>
                  <a:lnTo>
                    <a:pt x="139" y="194"/>
                  </a:lnTo>
                  <a:lnTo>
                    <a:pt x="139" y="194"/>
                  </a:lnTo>
                  <a:lnTo>
                    <a:pt x="139" y="196"/>
                  </a:lnTo>
                  <a:lnTo>
                    <a:pt x="139" y="199"/>
                  </a:lnTo>
                  <a:lnTo>
                    <a:pt x="139" y="200"/>
                  </a:lnTo>
                  <a:lnTo>
                    <a:pt x="139" y="202"/>
                  </a:lnTo>
                  <a:lnTo>
                    <a:pt x="138" y="203"/>
                  </a:lnTo>
                  <a:lnTo>
                    <a:pt x="136" y="205"/>
                  </a:lnTo>
                  <a:lnTo>
                    <a:pt x="134" y="205"/>
                  </a:lnTo>
                  <a:lnTo>
                    <a:pt x="134" y="207"/>
                  </a:lnTo>
                  <a:lnTo>
                    <a:pt x="134" y="208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3"/>
                  </a:lnTo>
                  <a:lnTo>
                    <a:pt x="133" y="211"/>
                  </a:lnTo>
                  <a:lnTo>
                    <a:pt x="133" y="208"/>
                  </a:lnTo>
                  <a:lnTo>
                    <a:pt x="131" y="207"/>
                  </a:lnTo>
                  <a:lnTo>
                    <a:pt x="131" y="205"/>
                  </a:lnTo>
                  <a:lnTo>
                    <a:pt x="131" y="203"/>
                  </a:lnTo>
                  <a:lnTo>
                    <a:pt x="130" y="202"/>
                  </a:lnTo>
                  <a:lnTo>
                    <a:pt x="128" y="199"/>
                  </a:lnTo>
                  <a:lnTo>
                    <a:pt x="128" y="199"/>
                  </a:lnTo>
                  <a:lnTo>
                    <a:pt x="127" y="200"/>
                  </a:lnTo>
                  <a:lnTo>
                    <a:pt x="127" y="200"/>
                  </a:lnTo>
                  <a:lnTo>
                    <a:pt x="127" y="202"/>
                  </a:lnTo>
                  <a:lnTo>
                    <a:pt x="127" y="202"/>
                  </a:lnTo>
                  <a:lnTo>
                    <a:pt x="125" y="203"/>
                  </a:lnTo>
                  <a:lnTo>
                    <a:pt x="123" y="205"/>
                  </a:lnTo>
                  <a:lnTo>
                    <a:pt x="122" y="207"/>
                  </a:lnTo>
                  <a:lnTo>
                    <a:pt x="122" y="208"/>
                  </a:lnTo>
                  <a:lnTo>
                    <a:pt x="123" y="210"/>
                  </a:lnTo>
                  <a:lnTo>
                    <a:pt x="123" y="210"/>
                  </a:lnTo>
                  <a:lnTo>
                    <a:pt x="125" y="211"/>
                  </a:lnTo>
                  <a:lnTo>
                    <a:pt x="125" y="211"/>
                  </a:lnTo>
                  <a:lnTo>
                    <a:pt x="127" y="214"/>
                  </a:lnTo>
                  <a:lnTo>
                    <a:pt x="127" y="219"/>
                  </a:lnTo>
                  <a:lnTo>
                    <a:pt x="125" y="221"/>
                  </a:lnTo>
                  <a:lnTo>
                    <a:pt x="123" y="222"/>
                  </a:lnTo>
                  <a:lnTo>
                    <a:pt x="122" y="224"/>
                  </a:lnTo>
                  <a:lnTo>
                    <a:pt x="120" y="224"/>
                  </a:lnTo>
                  <a:lnTo>
                    <a:pt x="120" y="222"/>
                  </a:lnTo>
                  <a:lnTo>
                    <a:pt x="120" y="221"/>
                  </a:lnTo>
                  <a:lnTo>
                    <a:pt x="120" y="219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19" y="218"/>
                  </a:lnTo>
                  <a:lnTo>
                    <a:pt x="117" y="219"/>
                  </a:lnTo>
                  <a:lnTo>
                    <a:pt x="117" y="221"/>
                  </a:lnTo>
                  <a:lnTo>
                    <a:pt x="117" y="221"/>
                  </a:lnTo>
                  <a:lnTo>
                    <a:pt x="116" y="219"/>
                  </a:lnTo>
                  <a:lnTo>
                    <a:pt x="111" y="218"/>
                  </a:lnTo>
                  <a:lnTo>
                    <a:pt x="108" y="216"/>
                  </a:lnTo>
                  <a:lnTo>
                    <a:pt x="106" y="214"/>
                  </a:lnTo>
                  <a:lnTo>
                    <a:pt x="103" y="213"/>
                  </a:lnTo>
                  <a:lnTo>
                    <a:pt x="103" y="210"/>
                  </a:lnTo>
                  <a:lnTo>
                    <a:pt x="103" y="208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101" y="203"/>
                  </a:lnTo>
                  <a:lnTo>
                    <a:pt x="103" y="202"/>
                  </a:lnTo>
                  <a:lnTo>
                    <a:pt x="105" y="202"/>
                  </a:lnTo>
                  <a:lnTo>
                    <a:pt x="105" y="200"/>
                  </a:lnTo>
                  <a:lnTo>
                    <a:pt x="105" y="200"/>
                  </a:lnTo>
                  <a:lnTo>
                    <a:pt x="106" y="199"/>
                  </a:lnTo>
                  <a:lnTo>
                    <a:pt x="105" y="199"/>
                  </a:lnTo>
                  <a:lnTo>
                    <a:pt x="105" y="197"/>
                  </a:lnTo>
                  <a:lnTo>
                    <a:pt x="103" y="196"/>
                  </a:lnTo>
                  <a:lnTo>
                    <a:pt x="101" y="194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7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4"/>
                  </a:lnTo>
                  <a:lnTo>
                    <a:pt x="95" y="194"/>
                  </a:lnTo>
                  <a:lnTo>
                    <a:pt x="93" y="197"/>
                  </a:lnTo>
                  <a:lnTo>
                    <a:pt x="92" y="197"/>
                  </a:lnTo>
                  <a:lnTo>
                    <a:pt x="90" y="196"/>
                  </a:lnTo>
                  <a:lnTo>
                    <a:pt x="90" y="196"/>
                  </a:lnTo>
                  <a:lnTo>
                    <a:pt x="90" y="194"/>
                  </a:lnTo>
                  <a:lnTo>
                    <a:pt x="90" y="194"/>
                  </a:lnTo>
                  <a:lnTo>
                    <a:pt x="89" y="194"/>
                  </a:lnTo>
                  <a:lnTo>
                    <a:pt x="89" y="196"/>
                  </a:lnTo>
                  <a:lnTo>
                    <a:pt x="87" y="196"/>
                  </a:lnTo>
                  <a:lnTo>
                    <a:pt x="87" y="196"/>
                  </a:lnTo>
                  <a:lnTo>
                    <a:pt x="86" y="196"/>
                  </a:lnTo>
                  <a:lnTo>
                    <a:pt x="86" y="196"/>
                  </a:lnTo>
                  <a:lnTo>
                    <a:pt x="86" y="194"/>
                  </a:lnTo>
                  <a:lnTo>
                    <a:pt x="84" y="192"/>
                  </a:lnTo>
                  <a:lnTo>
                    <a:pt x="82" y="192"/>
                  </a:lnTo>
                  <a:lnTo>
                    <a:pt x="81" y="194"/>
                  </a:lnTo>
                  <a:lnTo>
                    <a:pt x="81" y="194"/>
                  </a:lnTo>
                  <a:lnTo>
                    <a:pt x="79" y="196"/>
                  </a:lnTo>
                  <a:lnTo>
                    <a:pt x="78" y="199"/>
                  </a:lnTo>
                  <a:lnTo>
                    <a:pt x="78" y="202"/>
                  </a:lnTo>
                  <a:lnTo>
                    <a:pt x="76" y="203"/>
                  </a:lnTo>
                  <a:lnTo>
                    <a:pt x="76" y="205"/>
                  </a:lnTo>
                  <a:lnTo>
                    <a:pt x="75" y="205"/>
                  </a:lnTo>
                  <a:lnTo>
                    <a:pt x="75" y="205"/>
                  </a:lnTo>
                  <a:lnTo>
                    <a:pt x="73" y="205"/>
                  </a:lnTo>
                  <a:lnTo>
                    <a:pt x="71" y="203"/>
                  </a:lnTo>
                  <a:lnTo>
                    <a:pt x="73" y="200"/>
                  </a:lnTo>
                  <a:lnTo>
                    <a:pt x="73" y="200"/>
                  </a:lnTo>
                  <a:lnTo>
                    <a:pt x="75" y="199"/>
                  </a:lnTo>
                  <a:lnTo>
                    <a:pt x="75" y="194"/>
                  </a:lnTo>
                  <a:lnTo>
                    <a:pt x="75" y="192"/>
                  </a:lnTo>
                  <a:lnTo>
                    <a:pt x="75" y="192"/>
                  </a:lnTo>
                  <a:lnTo>
                    <a:pt x="76" y="191"/>
                  </a:lnTo>
                  <a:lnTo>
                    <a:pt x="78" y="189"/>
                  </a:lnTo>
                  <a:lnTo>
                    <a:pt x="79" y="189"/>
                  </a:lnTo>
                  <a:lnTo>
                    <a:pt x="82" y="188"/>
                  </a:lnTo>
                  <a:lnTo>
                    <a:pt x="82" y="188"/>
                  </a:lnTo>
                  <a:lnTo>
                    <a:pt x="86" y="188"/>
                  </a:lnTo>
                  <a:lnTo>
                    <a:pt x="87" y="188"/>
                  </a:lnTo>
                  <a:lnTo>
                    <a:pt x="87" y="186"/>
                  </a:lnTo>
                  <a:lnTo>
                    <a:pt x="87" y="185"/>
                  </a:lnTo>
                  <a:lnTo>
                    <a:pt x="87" y="185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90" y="181"/>
                  </a:lnTo>
                  <a:lnTo>
                    <a:pt x="92" y="181"/>
                  </a:lnTo>
                  <a:lnTo>
                    <a:pt x="93" y="181"/>
                  </a:lnTo>
                  <a:lnTo>
                    <a:pt x="93" y="180"/>
                  </a:lnTo>
                  <a:lnTo>
                    <a:pt x="93" y="180"/>
                  </a:lnTo>
                  <a:lnTo>
                    <a:pt x="95" y="180"/>
                  </a:lnTo>
                  <a:lnTo>
                    <a:pt x="97" y="180"/>
                  </a:lnTo>
                  <a:lnTo>
                    <a:pt x="98" y="180"/>
                  </a:lnTo>
                  <a:lnTo>
                    <a:pt x="100" y="181"/>
                  </a:lnTo>
                  <a:lnTo>
                    <a:pt x="100" y="183"/>
                  </a:lnTo>
                  <a:lnTo>
                    <a:pt x="100" y="185"/>
                  </a:lnTo>
                  <a:lnTo>
                    <a:pt x="100" y="186"/>
                  </a:lnTo>
                  <a:lnTo>
                    <a:pt x="100" y="188"/>
                  </a:lnTo>
                  <a:lnTo>
                    <a:pt x="98" y="189"/>
                  </a:lnTo>
                  <a:lnTo>
                    <a:pt x="100" y="189"/>
                  </a:lnTo>
                  <a:lnTo>
                    <a:pt x="101" y="188"/>
                  </a:lnTo>
                  <a:lnTo>
                    <a:pt x="103" y="188"/>
                  </a:lnTo>
                  <a:lnTo>
                    <a:pt x="105" y="186"/>
                  </a:lnTo>
                  <a:lnTo>
                    <a:pt x="105" y="186"/>
                  </a:lnTo>
                  <a:lnTo>
                    <a:pt x="106" y="186"/>
                  </a:lnTo>
                  <a:lnTo>
                    <a:pt x="106" y="185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9" y="180"/>
                  </a:lnTo>
                  <a:lnTo>
                    <a:pt x="111" y="181"/>
                  </a:lnTo>
                  <a:lnTo>
                    <a:pt x="112" y="181"/>
                  </a:lnTo>
                  <a:lnTo>
                    <a:pt x="114" y="180"/>
                  </a:lnTo>
                  <a:lnTo>
                    <a:pt x="114" y="177"/>
                  </a:lnTo>
                  <a:lnTo>
                    <a:pt x="114" y="177"/>
                  </a:lnTo>
                  <a:lnTo>
                    <a:pt x="116" y="175"/>
                  </a:lnTo>
                  <a:lnTo>
                    <a:pt x="116" y="175"/>
                  </a:lnTo>
                  <a:lnTo>
                    <a:pt x="117" y="177"/>
                  </a:lnTo>
                  <a:lnTo>
                    <a:pt x="119" y="177"/>
                  </a:lnTo>
                  <a:lnTo>
                    <a:pt x="119" y="177"/>
                  </a:lnTo>
                  <a:lnTo>
                    <a:pt x="120" y="175"/>
                  </a:lnTo>
                  <a:lnTo>
                    <a:pt x="120" y="175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5" y="173"/>
                  </a:lnTo>
                  <a:lnTo>
                    <a:pt x="123" y="170"/>
                  </a:lnTo>
                  <a:lnTo>
                    <a:pt x="123" y="166"/>
                  </a:lnTo>
                  <a:lnTo>
                    <a:pt x="123" y="164"/>
                  </a:lnTo>
                  <a:lnTo>
                    <a:pt x="125" y="164"/>
                  </a:lnTo>
                  <a:close/>
                  <a:moveTo>
                    <a:pt x="133" y="159"/>
                  </a:moveTo>
                  <a:lnTo>
                    <a:pt x="133" y="161"/>
                  </a:lnTo>
                  <a:lnTo>
                    <a:pt x="133" y="162"/>
                  </a:lnTo>
                  <a:lnTo>
                    <a:pt x="133" y="162"/>
                  </a:lnTo>
                  <a:lnTo>
                    <a:pt x="133" y="164"/>
                  </a:lnTo>
                  <a:lnTo>
                    <a:pt x="133" y="164"/>
                  </a:lnTo>
                  <a:lnTo>
                    <a:pt x="131" y="164"/>
                  </a:lnTo>
                  <a:lnTo>
                    <a:pt x="131" y="164"/>
                  </a:lnTo>
                  <a:lnTo>
                    <a:pt x="131" y="162"/>
                  </a:lnTo>
                  <a:lnTo>
                    <a:pt x="131" y="161"/>
                  </a:lnTo>
                  <a:lnTo>
                    <a:pt x="133" y="159"/>
                  </a:lnTo>
                  <a:close/>
                  <a:moveTo>
                    <a:pt x="119" y="158"/>
                  </a:moveTo>
                  <a:lnTo>
                    <a:pt x="119" y="158"/>
                  </a:lnTo>
                  <a:lnTo>
                    <a:pt x="120" y="159"/>
                  </a:lnTo>
                  <a:lnTo>
                    <a:pt x="120" y="161"/>
                  </a:lnTo>
                  <a:lnTo>
                    <a:pt x="120" y="161"/>
                  </a:lnTo>
                  <a:lnTo>
                    <a:pt x="119" y="159"/>
                  </a:lnTo>
                  <a:lnTo>
                    <a:pt x="119" y="158"/>
                  </a:lnTo>
                  <a:close/>
                  <a:moveTo>
                    <a:pt x="108" y="158"/>
                  </a:moveTo>
                  <a:lnTo>
                    <a:pt x="108" y="158"/>
                  </a:lnTo>
                  <a:lnTo>
                    <a:pt x="108" y="159"/>
                  </a:lnTo>
                  <a:lnTo>
                    <a:pt x="108" y="159"/>
                  </a:lnTo>
                  <a:lnTo>
                    <a:pt x="109" y="159"/>
                  </a:lnTo>
                  <a:lnTo>
                    <a:pt x="111" y="159"/>
                  </a:lnTo>
                  <a:lnTo>
                    <a:pt x="111" y="162"/>
                  </a:lnTo>
                  <a:lnTo>
                    <a:pt x="111" y="162"/>
                  </a:lnTo>
                  <a:lnTo>
                    <a:pt x="111" y="164"/>
                  </a:lnTo>
                  <a:lnTo>
                    <a:pt x="111" y="164"/>
                  </a:lnTo>
                  <a:lnTo>
                    <a:pt x="109" y="164"/>
                  </a:lnTo>
                  <a:lnTo>
                    <a:pt x="109" y="164"/>
                  </a:lnTo>
                  <a:lnTo>
                    <a:pt x="108" y="166"/>
                  </a:lnTo>
                  <a:lnTo>
                    <a:pt x="108" y="166"/>
                  </a:lnTo>
                  <a:lnTo>
                    <a:pt x="105" y="166"/>
                  </a:lnTo>
                  <a:lnTo>
                    <a:pt x="101" y="166"/>
                  </a:lnTo>
                  <a:lnTo>
                    <a:pt x="100" y="166"/>
                  </a:lnTo>
                  <a:lnTo>
                    <a:pt x="100" y="164"/>
                  </a:lnTo>
                  <a:lnTo>
                    <a:pt x="100" y="162"/>
                  </a:lnTo>
                  <a:lnTo>
                    <a:pt x="100" y="162"/>
                  </a:lnTo>
                  <a:lnTo>
                    <a:pt x="101" y="161"/>
                  </a:lnTo>
                  <a:lnTo>
                    <a:pt x="103" y="161"/>
                  </a:lnTo>
                  <a:lnTo>
                    <a:pt x="103" y="159"/>
                  </a:lnTo>
                  <a:lnTo>
                    <a:pt x="105" y="158"/>
                  </a:lnTo>
                  <a:lnTo>
                    <a:pt x="108" y="158"/>
                  </a:lnTo>
                  <a:close/>
                  <a:moveTo>
                    <a:pt x="127" y="155"/>
                  </a:moveTo>
                  <a:lnTo>
                    <a:pt x="127" y="155"/>
                  </a:lnTo>
                  <a:lnTo>
                    <a:pt x="127" y="156"/>
                  </a:lnTo>
                  <a:lnTo>
                    <a:pt x="127" y="159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2"/>
                  </a:lnTo>
                  <a:lnTo>
                    <a:pt x="127" y="161"/>
                  </a:lnTo>
                  <a:lnTo>
                    <a:pt x="125" y="161"/>
                  </a:lnTo>
                  <a:lnTo>
                    <a:pt x="125" y="159"/>
                  </a:lnTo>
                  <a:lnTo>
                    <a:pt x="123" y="159"/>
                  </a:lnTo>
                  <a:lnTo>
                    <a:pt x="125" y="158"/>
                  </a:lnTo>
                  <a:lnTo>
                    <a:pt x="125" y="156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7" y="155"/>
                  </a:lnTo>
                  <a:lnTo>
                    <a:pt x="127" y="155"/>
                  </a:lnTo>
                  <a:close/>
                  <a:moveTo>
                    <a:pt x="43" y="151"/>
                  </a:moveTo>
                  <a:lnTo>
                    <a:pt x="43" y="151"/>
                  </a:lnTo>
                  <a:lnTo>
                    <a:pt x="45" y="151"/>
                  </a:lnTo>
                  <a:lnTo>
                    <a:pt x="45" y="153"/>
                  </a:lnTo>
                  <a:lnTo>
                    <a:pt x="43" y="153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3" y="151"/>
                  </a:lnTo>
                  <a:close/>
                  <a:moveTo>
                    <a:pt x="108" y="150"/>
                  </a:moveTo>
                  <a:lnTo>
                    <a:pt x="108" y="150"/>
                  </a:lnTo>
                  <a:lnTo>
                    <a:pt x="108" y="150"/>
                  </a:lnTo>
                  <a:lnTo>
                    <a:pt x="108" y="151"/>
                  </a:lnTo>
                  <a:lnTo>
                    <a:pt x="106" y="151"/>
                  </a:lnTo>
                  <a:lnTo>
                    <a:pt x="106" y="151"/>
                  </a:lnTo>
                  <a:lnTo>
                    <a:pt x="108" y="150"/>
                  </a:lnTo>
                  <a:close/>
                  <a:moveTo>
                    <a:pt x="84" y="150"/>
                  </a:moveTo>
                  <a:lnTo>
                    <a:pt x="84" y="150"/>
                  </a:lnTo>
                  <a:lnTo>
                    <a:pt x="84" y="151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1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4" y="150"/>
                  </a:lnTo>
                  <a:close/>
                  <a:moveTo>
                    <a:pt x="92" y="147"/>
                  </a:moveTo>
                  <a:lnTo>
                    <a:pt x="95" y="147"/>
                  </a:lnTo>
                  <a:lnTo>
                    <a:pt x="97" y="148"/>
                  </a:lnTo>
                  <a:lnTo>
                    <a:pt x="97" y="150"/>
                  </a:lnTo>
                  <a:lnTo>
                    <a:pt x="95" y="151"/>
                  </a:lnTo>
                  <a:lnTo>
                    <a:pt x="95" y="151"/>
                  </a:lnTo>
                  <a:lnTo>
                    <a:pt x="93" y="153"/>
                  </a:lnTo>
                  <a:lnTo>
                    <a:pt x="93" y="156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61"/>
                  </a:lnTo>
                  <a:lnTo>
                    <a:pt x="90" y="162"/>
                  </a:lnTo>
                  <a:lnTo>
                    <a:pt x="90" y="164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2"/>
                  </a:lnTo>
                  <a:lnTo>
                    <a:pt x="92" y="173"/>
                  </a:lnTo>
                  <a:lnTo>
                    <a:pt x="90" y="173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7" y="173"/>
                  </a:lnTo>
                  <a:lnTo>
                    <a:pt x="87" y="173"/>
                  </a:lnTo>
                  <a:lnTo>
                    <a:pt x="86" y="170"/>
                  </a:lnTo>
                  <a:lnTo>
                    <a:pt x="84" y="169"/>
                  </a:lnTo>
                  <a:lnTo>
                    <a:pt x="82" y="169"/>
                  </a:lnTo>
                  <a:lnTo>
                    <a:pt x="82" y="169"/>
                  </a:lnTo>
                  <a:lnTo>
                    <a:pt x="81" y="167"/>
                  </a:lnTo>
                  <a:lnTo>
                    <a:pt x="79" y="166"/>
                  </a:lnTo>
                  <a:lnTo>
                    <a:pt x="79" y="162"/>
                  </a:lnTo>
                  <a:lnTo>
                    <a:pt x="79" y="162"/>
                  </a:lnTo>
                  <a:lnTo>
                    <a:pt x="81" y="161"/>
                  </a:lnTo>
                  <a:lnTo>
                    <a:pt x="81" y="161"/>
                  </a:lnTo>
                  <a:lnTo>
                    <a:pt x="82" y="161"/>
                  </a:lnTo>
                  <a:lnTo>
                    <a:pt x="84" y="161"/>
                  </a:lnTo>
                  <a:lnTo>
                    <a:pt x="86" y="159"/>
                  </a:lnTo>
                  <a:lnTo>
                    <a:pt x="86" y="159"/>
                  </a:lnTo>
                  <a:lnTo>
                    <a:pt x="86" y="156"/>
                  </a:lnTo>
                  <a:lnTo>
                    <a:pt x="86" y="155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7" y="151"/>
                  </a:lnTo>
                  <a:lnTo>
                    <a:pt x="87" y="150"/>
                  </a:lnTo>
                  <a:lnTo>
                    <a:pt x="87" y="150"/>
                  </a:lnTo>
                  <a:lnTo>
                    <a:pt x="87" y="148"/>
                  </a:lnTo>
                  <a:lnTo>
                    <a:pt x="87" y="148"/>
                  </a:lnTo>
                  <a:lnTo>
                    <a:pt x="89" y="147"/>
                  </a:lnTo>
                  <a:lnTo>
                    <a:pt x="90" y="147"/>
                  </a:lnTo>
                  <a:lnTo>
                    <a:pt x="92" y="147"/>
                  </a:lnTo>
                  <a:close/>
                  <a:moveTo>
                    <a:pt x="103" y="142"/>
                  </a:moveTo>
                  <a:lnTo>
                    <a:pt x="103" y="142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7"/>
                  </a:lnTo>
                  <a:lnTo>
                    <a:pt x="103" y="150"/>
                  </a:lnTo>
                  <a:lnTo>
                    <a:pt x="103" y="151"/>
                  </a:lnTo>
                  <a:lnTo>
                    <a:pt x="103" y="155"/>
                  </a:lnTo>
                  <a:lnTo>
                    <a:pt x="101" y="156"/>
                  </a:lnTo>
                  <a:lnTo>
                    <a:pt x="100" y="156"/>
                  </a:lnTo>
                  <a:lnTo>
                    <a:pt x="100" y="158"/>
                  </a:lnTo>
                  <a:lnTo>
                    <a:pt x="98" y="159"/>
                  </a:lnTo>
                  <a:lnTo>
                    <a:pt x="97" y="161"/>
                  </a:lnTo>
                  <a:lnTo>
                    <a:pt x="97" y="161"/>
                  </a:lnTo>
                  <a:lnTo>
                    <a:pt x="95" y="166"/>
                  </a:lnTo>
                  <a:lnTo>
                    <a:pt x="93" y="169"/>
                  </a:lnTo>
                  <a:lnTo>
                    <a:pt x="92" y="169"/>
                  </a:lnTo>
                  <a:lnTo>
                    <a:pt x="92" y="167"/>
                  </a:lnTo>
                  <a:lnTo>
                    <a:pt x="92" y="167"/>
                  </a:lnTo>
                  <a:lnTo>
                    <a:pt x="93" y="162"/>
                  </a:lnTo>
                  <a:lnTo>
                    <a:pt x="93" y="161"/>
                  </a:lnTo>
                  <a:lnTo>
                    <a:pt x="95" y="158"/>
                  </a:lnTo>
                  <a:lnTo>
                    <a:pt x="97" y="156"/>
                  </a:lnTo>
                  <a:lnTo>
                    <a:pt x="98" y="153"/>
                  </a:lnTo>
                  <a:lnTo>
                    <a:pt x="98" y="153"/>
                  </a:lnTo>
                  <a:lnTo>
                    <a:pt x="100" y="150"/>
                  </a:lnTo>
                  <a:lnTo>
                    <a:pt x="101" y="147"/>
                  </a:lnTo>
                  <a:lnTo>
                    <a:pt x="101" y="145"/>
                  </a:lnTo>
                  <a:lnTo>
                    <a:pt x="101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3" y="142"/>
                  </a:lnTo>
                  <a:close/>
                  <a:moveTo>
                    <a:pt x="98" y="142"/>
                  </a:moveTo>
                  <a:lnTo>
                    <a:pt x="100" y="144"/>
                  </a:lnTo>
                  <a:lnTo>
                    <a:pt x="98" y="144"/>
                  </a:lnTo>
                  <a:lnTo>
                    <a:pt x="98" y="142"/>
                  </a:lnTo>
                  <a:lnTo>
                    <a:pt x="98" y="142"/>
                  </a:lnTo>
                  <a:lnTo>
                    <a:pt x="98" y="142"/>
                  </a:lnTo>
                  <a:close/>
                  <a:moveTo>
                    <a:pt x="37" y="140"/>
                  </a:moveTo>
                  <a:lnTo>
                    <a:pt x="38" y="142"/>
                  </a:lnTo>
                  <a:lnTo>
                    <a:pt x="38" y="142"/>
                  </a:lnTo>
                  <a:lnTo>
                    <a:pt x="38" y="144"/>
                  </a:lnTo>
                  <a:lnTo>
                    <a:pt x="38" y="145"/>
                  </a:lnTo>
                  <a:lnTo>
                    <a:pt x="38" y="145"/>
                  </a:lnTo>
                  <a:lnTo>
                    <a:pt x="38" y="147"/>
                  </a:lnTo>
                  <a:lnTo>
                    <a:pt x="38" y="150"/>
                  </a:lnTo>
                  <a:lnTo>
                    <a:pt x="40" y="153"/>
                  </a:lnTo>
                  <a:lnTo>
                    <a:pt x="40" y="153"/>
                  </a:lnTo>
                  <a:lnTo>
                    <a:pt x="38" y="155"/>
                  </a:lnTo>
                  <a:lnTo>
                    <a:pt x="38" y="155"/>
                  </a:lnTo>
                  <a:lnTo>
                    <a:pt x="37" y="155"/>
                  </a:lnTo>
                  <a:lnTo>
                    <a:pt x="35" y="156"/>
                  </a:lnTo>
                  <a:lnTo>
                    <a:pt x="34" y="156"/>
                  </a:lnTo>
                  <a:lnTo>
                    <a:pt x="34" y="158"/>
                  </a:lnTo>
                  <a:lnTo>
                    <a:pt x="34" y="159"/>
                  </a:lnTo>
                  <a:lnTo>
                    <a:pt x="32" y="159"/>
                  </a:lnTo>
                  <a:lnTo>
                    <a:pt x="29" y="161"/>
                  </a:lnTo>
                  <a:lnTo>
                    <a:pt x="27" y="161"/>
                  </a:lnTo>
                  <a:lnTo>
                    <a:pt x="27" y="161"/>
                  </a:lnTo>
                  <a:lnTo>
                    <a:pt x="26" y="162"/>
                  </a:lnTo>
                  <a:lnTo>
                    <a:pt x="27" y="164"/>
                  </a:lnTo>
                  <a:lnTo>
                    <a:pt x="24" y="169"/>
                  </a:lnTo>
                  <a:lnTo>
                    <a:pt x="23" y="170"/>
                  </a:lnTo>
                  <a:lnTo>
                    <a:pt x="23" y="172"/>
                  </a:lnTo>
                  <a:lnTo>
                    <a:pt x="21" y="172"/>
                  </a:lnTo>
                  <a:lnTo>
                    <a:pt x="19" y="172"/>
                  </a:lnTo>
                  <a:lnTo>
                    <a:pt x="18" y="173"/>
                  </a:lnTo>
                  <a:lnTo>
                    <a:pt x="16" y="175"/>
                  </a:lnTo>
                  <a:lnTo>
                    <a:pt x="15" y="177"/>
                  </a:lnTo>
                  <a:lnTo>
                    <a:pt x="15" y="178"/>
                  </a:lnTo>
                  <a:lnTo>
                    <a:pt x="13" y="178"/>
                  </a:lnTo>
                  <a:lnTo>
                    <a:pt x="11" y="180"/>
                  </a:lnTo>
                  <a:lnTo>
                    <a:pt x="10" y="180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7" y="183"/>
                  </a:lnTo>
                  <a:lnTo>
                    <a:pt x="5" y="183"/>
                  </a:lnTo>
                  <a:lnTo>
                    <a:pt x="4" y="185"/>
                  </a:lnTo>
                  <a:lnTo>
                    <a:pt x="5" y="183"/>
                  </a:lnTo>
                  <a:lnTo>
                    <a:pt x="5" y="181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8" y="177"/>
                  </a:lnTo>
                  <a:lnTo>
                    <a:pt x="10" y="175"/>
                  </a:lnTo>
                  <a:lnTo>
                    <a:pt x="11" y="173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6" y="170"/>
                  </a:lnTo>
                  <a:lnTo>
                    <a:pt x="18" y="170"/>
                  </a:lnTo>
                  <a:lnTo>
                    <a:pt x="21" y="166"/>
                  </a:lnTo>
                  <a:lnTo>
                    <a:pt x="23" y="164"/>
                  </a:lnTo>
                  <a:lnTo>
                    <a:pt x="26" y="159"/>
                  </a:lnTo>
                  <a:lnTo>
                    <a:pt x="27" y="159"/>
                  </a:lnTo>
                  <a:lnTo>
                    <a:pt x="27" y="158"/>
                  </a:lnTo>
                  <a:lnTo>
                    <a:pt x="30" y="155"/>
                  </a:lnTo>
                  <a:lnTo>
                    <a:pt x="30" y="155"/>
                  </a:lnTo>
                  <a:lnTo>
                    <a:pt x="32" y="155"/>
                  </a:lnTo>
                  <a:lnTo>
                    <a:pt x="32" y="155"/>
                  </a:lnTo>
                  <a:lnTo>
                    <a:pt x="34" y="153"/>
                  </a:lnTo>
                  <a:lnTo>
                    <a:pt x="34" y="151"/>
                  </a:lnTo>
                  <a:lnTo>
                    <a:pt x="35" y="150"/>
                  </a:lnTo>
                  <a:lnTo>
                    <a:pt x="34" y="150"/>
                  </a:lnTo>
                  <a:lnTo>
                    <a:pt x="34" y="148"/>
                  </a:lnTo>
                  <a:lnTo>
                    <a:pt x="35" y="147"/>
                  </a:lnTo>
                  <a:lnTo>
                    <a:pt x="35" y="145"/>
                  </a:lnTo>
                  <a:lnTo>
                    <a:pt x="37" y="142"/>
                  </a:lnTo>
                  <a:lnTo>
                    <a:pt x="37" y="140"/>
                  </a:lnTo>
                  <a:close/>
                  <a:moveTo>
                    <a:pt x="43" y="139"/>
                  </a:moveTo>
                  <a:lnTo>
                    <a:pt x="43" y="139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0" y="139"/>
                  </a:lnTo>
                  <a:lnTo>
                    <a:pt x="40" y="139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3" y="139"/>
                  </a:lnTo>
                  <a:close/>
                  <a:moveTo>
                    <a:pt x="108" y="139"/>
                  </a:moveTo>
                  <a:lnTo>
                    <a:pt x="108" y="139"/>
                  </a:lnTo>
                  <a:lnTo>
                    <a:pt x="109" y="139"/>
                  </a:lnTo>
                  <a:lnTo>
                    <a:pt x="109" y="140"/>
                  </a:lnTo>
                  <a:lnTo>
                    <a:pt x="111" y="140"/>
                  </a:lnTo>
                  <a:lnTo>
                    <a:pt x="111" y="140"/>
                  </a:lnTo>
                  <a:lnTo>
                    <a:pt x="111" y="142"/>
                  </a:lnTo>
                  <a:lnTo>
                    <a:pt x="112" y="142"/>
                  </a:lnTo>
                  <a:lnTo>
                    <a:pt x="114" y="140"/>
                  </a:lnTo>
                  <a:lnTo>
                    <a:pt x="116" y="140"/>
                  </a:lnTo>
                  <a:lnTo>
                    <a:pt x="117" y="142"/>
                  </a:lnTo>
                  <a:lnTo>
                    <a:pt x="117" y="144"/>
                  </a:lnTo>
                  <a:lnTo>
                    <a:pt x="117" y="144"/>
                  </a:lnTo>
                  <a:lnTo>
                    <a:pt x="117" y="147"/>
                  </a:lnTo>
                  <a:lnTo>
                    <a:pt x="117" y="148"/>
                  </a:lnTo>
                  <a:lnTo>
                    <a:pt x="117" y="150"/>
                  </a:lnTo>
                  <a:lnTo>
                    <a:pt x="119" y="150"/>
                  </a:lnTo>
                  <a:lnTo>
                    <a:pt x="119" y="150"/>
                  </a:lnTo>
                  <a:lnTo>
                    <a:pt x="119" y="151"/>
                  </a:lnTo>
                  <a:lnTo>
                    <a:pt x="119" y="151"/>
                  </a:lnTo>
                  <a:lnTo>
                    <a:pt x="120" y="153"/>
                  </a:lnTo>
                  <a:lnTo>
                    <a:pt x="120" y="155"/>
                  </a:lnTo>
                  <a:lnTo>
                    <a:pt x="120" y="156"/>
                  </a:lnTo>
                  <a:lnTo>
                    <a:pt x="120" y="156"/>
                  </a:lnTo>
                  <a:lnTo>
                    <a:pt x="119" y="156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7" y="156"/>
                  </a:lnTo>
                  <a:lnTo>
                    <a:pt x="117" y="155"/>
                  </a:lnTo>
                  <a:lnTo>
                    <a:pt x="117" y="158"/>
                  </a:lnTo>
                  <a:lnTo>
                    <a:pt x="117" y="159"/>
                  </a:lnTo>
                  <a:lnTo>
                    <a:pt x="117" y="159"/>
                  </a:lnTo>
                  <a:lnTo>
                    <a:pt x="116" y="159"/>
                  </a:lnTo>
                  <a:lnTo>
                    <a:pt x="114" y="158"/>
                  </a:lnTo>
                  <a:lnTo>
                    <a:pt x="114" y="158"/>
                  </a:lnTo>
                  <a:lnTo>
                    <a:pt x="114" y="156"/>
                  </a:lnTo>
                  <a:lnTo>
                    <a:pt x="114" y="156"/>
                  </a:lnTo>
                  <a:lnTo>
                    <a:pt x="112" y="155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2" y="148"/>
                  </a:lnTo>
                  <a:lnTo>
                    <a:pt x="112" y="147"/>
                  </a:lnTo>
                  <a:lnTo>
                    <a:pt x="111" y="147"/>
                  </a:lnTo>
                  <a:lnTo>
                    <a:pt x="109" y="147"/>
                  </a:lnTo>
                  <a:lnTo>
                    <a:pt x="109" y="147"/>
                  </a:lnTo>
                  <a:lnTo>
                    <a:pt x="108" y="144"/>
                  </a:lnTo>
                  <a:lnTo>
                    <a:pt x="108" y="140"/>
                  </a:lnTo>
                  <a:lnTo>
                    <a:pt x="108" y="140"/>
                  </a:lnTo>
                  <a:lnTo>
                    <a:pt x="106" y="139"/>
                  </a:lnTo>
                  <a:lnTo>
                    <a:pt x="108" y="139"/>
                  </a:lnTo>
                  <a:close/>
                  <a:moveTo>
                    <a:pt x="109" y="136"/>
                  </a:moveTo>
                  <a:lnTo>
                    <a:pt x="109" y="136"/>
                  </a:lnTo>
                  <a:lnTo>
                    <a:pt x="111" y="137"/>
                  </a:lnTo>
                  <a:lnTo>
                    <a:pt x="111" y="137"/>
                  </a:lnTo>
                  <a:lnTo>
                    <a:pt x="111" y="139"/>
                  </a:lnTo>
                  <a:lnTo>
                    <a:pt x="109" y="139"/>
                  </a:lnTo>
                  <a:lnTo>
                    <a:pt x="109" y="139"/>
                  </a:lnTo>
                  <a:lnTo>
                    <a:pt x="108" y="136"/>
                  </a:lnTo>
                  <a:lnTo>
                    <a:pt x="109" y="136"/>
                  </a:lnTo>
                  <a:close/>
                  <a:moveTo>
                    <a:pt x="112" y="136"/>
                  </a:moveTo>
                  <a:lnTo>
                    <a:pt x="114" y="136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2" y="136"/>
                  </a:lnTo>
                  <a:lnTo>
                    <a:pt x="112" y="136"/>
                  </a:lnTo>
                  <a:close/>
                  <a:moveTo>
                    <a:pt x="73" y="133"/>
                  </a:moveTo>
                  <a:lnTo>
                    <a:pt x="75" y="133"/>
                  </a:lnTo>
                  <a:lnTo>
                    <a:pt x="75" y="134"/>
                  </a:lnTo>
                  <a:lnTo>
                    <a:pt x="78" y="134"/>
                  </a:lnTo>
                  <a:lnTo>
                    <a:pt x="79" y="136"/>
                  </a:lnTo>
                  <a:lnTo>
                    <a:pt x="81" y="137"/>
                  </a:lnTo>
                  <a:lnTo>
                    <a:pt x="82" y="137"/>
                  </a:lnTo>
                  <a:lnTo>
                    <a:pt x="84" y="137"/>
                  </a:lnTo>
                  <a:lnTo>
                    <a:pt x="86" y="137"/>
                  </a:lnTo>
                  <a:lnTo>
                    <a:pt x="87" y="139"/>
                  </a:lnTo>
                  <a:lnTo>
                    <a:pt x="87" y="139"/>
                  </a:lnTo>
                  <a:lnTo>
                    <a:pt x="86" y="139"/>
                  </a:lnTo>
                  <a:lnTo>
                    <a:pt x="89" y="137"/>
                  </a:lnTo>
                  <a:lnTo>
                    <a:pt x="90" y="139"/>
                  </a:lnTo>
                  <a:lnTo>
                    <a:pt x="90" y="139"/>
                  </a:lnTo>
                  <a:lnTo>
                    <a:pt x="90" y="140"/>
                  </a:lnTo>
                  <a:lnTo>
                    <a:pt x="90" y="142"/>
                  </a:lnTo>
                  <a:lnTo>
                    <a:pt x="89" y="144"/>
                  </a:lnTo>
                  <a:lnTo>
                    <a:pt x="89" y="144"/>
                  </a:lnTo>
                  <a:lnTo>
                    <a:pt x="87" y="145"/>
                  </a:lnTo>
                  <a:lnTo>
                    <a:pt x="86" y="145"/>
                  </a:lnTo>
                  <a:lnTo>
                    <a:pt x="86" y="147"/>
                  </a:lnTo>
                  <a:lnTo>
                    <a:pt x="84" y="147"/>
                  </a:lnTo>
                  <a:lnTo>
                    <a:pt x="84" y="148"/>
                  </a:lnTo>
                  <a:lnTo>
                    <a:pt x="84" y="148"/>
                  </a:lnTo>
                  <a:lnTo>
                    <a:pt x="82" y="148"/>
                  </a:lnTo>
                  <a:lnTo>
                    <a:pt x="81" y="150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5" y="153"/>
                  </a:lnTo>
                  <a:lnTo>
                    <a:pt x="73" y="153"/>
                  </a:lnTo>
                  <a:lnTo>
                    <a:pt x="73" y="155"/>
                  </a:lnTo>
                  <a:lnTo>
                    <a:pt x="73" y="153"/>
                  </a:lnTo>
                  <a:lnTo>
                    <a:pt x="73" y="153"/>
                  </a:lnTo>
                  <a:lnTo>
                    <a:pt x="73" y="151"/>
                  </a:lnTo>
                  <a:lnTo>
                    <a:pt x="73" y="150"/>
                  </a:lnTo>
                  <a:lnTo>
                    <a:pt x="73" y="150"/>
                  </a:lnTo>
                  <a:lnTo>
                    <a:pt x="73" y="148"/>
                  </a:lnTo>
                  <a:lnTo>
                    <a:pt x="73" y="147"/>
                  </a:lnTo>
                  <a:lnTo>
                    <a:pt x="75" y="145"/>
                  </a:lnTo>
                  <a:lnTo>
                    <a:pt x="75" y="140"/>
                  </a:lnTo>
                  <a:lnTo>
                    <a:pt x="75" y="137"/>
                  </a:lnTo>
                  <a:lnTo>
                    <a:pt x="75" y="136"/>
                  </a:lnTo>
                  <a:lnTo>
                    <a:pt x="75" y="136"/>
                  </a:lnTo>
                  <a:lnTo>
                    <a:pt x="73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3" y="133"/>
                  </a:lnTo>
                  <a:close/>
                  <a:moveTo>
                    <a:pt x="43" y="131"/>
                  </a:moveTo>
                  <a:lnTo>
                    <a:pt x="45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6" y="134"/>
                  </a:lnTo>
                  <a:lnTo>
                    <a:pt x="45" y="134"/>
                  </a:lnTo>
                  <a:lnTo>
                    <a:pt x="46" y="134"/>
                  </a:lnTo>
                  <a:lnTo>
                    <a:pt x="45" y="136"/>
                  </a:lnTo>
                  <a:lnTo>
                    <a:pt x="45" y="136"/>
                  </a:lnTo>
                  <a:lnTo>
                    <a:pt x="43" y="136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3" y="133"/>
                  </a:lnTo>
                  <a:lnTo>
                    <a:pt x="43" y="131"/>
                  </a:lnTo>
                  <a:close/>
                  <a:moveTo>
                    <a:pt x="43" y="126"/>
                  </a:moveTo>
                  <a:lnTo>
                    <a:pt x="45" y="128"/>
                  </a:lnTo>
                  <a:lnTo>
                    <a:pt x="46" y="128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48" y="129"/>
                  </a:lnTo>
                  <a:lnTo>
                    <a:pt x="49" y="131"/>
                  </a:lnTo>
                  <a:lnTo>
                    <a:pt x="49" y="131"/>
                  </a:lnTo>
                  <a:lnTo>
                    <a:pt x="48" y="131"/>
                  </a:lnTo>
                  <a:lnTo>
                    <a:pt x="48" y="131"/>
                  </a:lnTo>
                  <a:lnTo>
                    <a:pt x="46" y="131"/>
                  </a:lnTo>
                  <a:lnTo>
                    <a:pt x="45" y="131"/>
                  </a:lnTo>
                  <a:lnTo>
                    <a:pt x="45" y="131"/>
                  </a:lnTo>
                  <a:lnTo>
                    <a:pt x="43" y="129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6"/>
                  </a:lnTo>
                  <a:lnTo>
                    <a:pt x="43" y="126"/>
                  </a:lnTo>
                  <a:lnTo>
                    <a:pt x="43" y="126"/>
                  </a:lnTo>
                  <a:close/>
                  <a:moveTo>
                    <a:pt x="81" y="125"/>
                  </a:moveTo>
                  <a:lnTo>
                    <a:pt x="82" y="125"/>
                  </a:lnTo>
                  <a:lnTo>
                    <a:pt x="82" y="125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8"/>
                  </a:lnTo>
                  <a:lnTo>
                    <a:pt x="81" y="126"/>
                  </a:lnTo>
                  <a:lnTo>
                    <a:pt x="79" y="125"/>
                  </a:lnTo>
                  <a:lnTo>
                    <a:pt x="79" y="125"/>
                  </a:lnTo>
                  <a:lnTo>
                    <a:pt x="81" y="125"/>
                  </a:lnTo>
                  <a:close/>
                  <a:moveTo>
                    <a:pt x="119" y="123"/>
                  </a:moveTo>
                  <a:lnTo>
                    <a:pt x="120" y="123"/>
                  </a:lnTo>
                  <a:lnTo>
                    <a:pt x="122" y="125"/>
                  </a:lnTo>
                  <a:lnTo>
                    <a:pt x="122" y="126"/>
                  </a:lnTo>
                  <a:lnTo>
                    <a:pt x="122" y="126"/>
                  </a:lnTo>
                  <a:lnTo>
                    <a:pt x="122" y="128"/>
                  </a:lnTo>
                  <a:lnTo>
                    <a:pt x="122" y="128"/>
                  </a:lnTo>
                  <a:lnTo>
                    <a:pt x="123" y="128"/>
                  </a:lnTo>
                  <a:lnTo>
                    <a:pt x="125" y="128"/>
                  </a:lnTo>
                  <a:lnTo>
                    <a:pt x="123" y="129"/>
                  </a:lnTo>
                  <a:lnTo>
                    <a:pt x="123" y="131"/>
                  </a:lnTo>
                  <a:lnTo>
                    <a:pt x="123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3" y="136"/>
                  </a:lnTo>
                  <a:lnTo>
                    <a:pt x="123" y="137"/>
                  </a:lnTo>
                  <a:lnTo>
                    <a:pt x="123" y="137"/>
                  </a:lnTo>
                  <a:lnTo>
                    <a:pt x="125" y="140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7" y="142"/>
                  </a:lnTo>
                  <a:lnTo>
                    <a:pt x="127" y="144"/>
                  </a:lnTo>
                  <a:lnTo>
                    <a:pt x="128" y="145"/>
                  </a:lnTo>
                  <a:lnTo>
                    <a:pt x="127" y="145"/>
                  </a:lnTo>
                  <a:lnTo>
                    <a:pt x="127" y="144"/>
                  </a:lnTo>
                  <a:lnTo>
                    <a:pt x="127" y="144"/>
                  </a:lnTo>
                  <a:lnTo>
                    <a:pt x="123" y="144"/>
                  </a:lnTo>
                  <a:lnTo>
                    <a:pt x="122" y="144"/>
                  </a:lnTo>
                  <a:lnTo>
                    <a:pt x="120" y="144"/>
                  </a:lnTo>
                  <a:lnTo>
                    <a:pt x="119" y="142"/>
                  </a:lnTo>
                  <a:lnTo>
                    <a:pt x="119" y="142"/>
                  </a:lnTo>
                  <a:lnTo>
                    <a:pt x="117" y="140"/>
                  </a:lnTo>
                  <a:lnTo>
                    <a:pt x="116" y="139"/>
                  </a:lnTo>
                  <a:lnTo>
                    <a:pt x="116" y="137"/>
                  </a:lnTo>
                  <a:lnTo>
                    <a:pt x="117" y="137"/>
                  </a:lnTo>
                  <a:lnTo>
                    <a:pt x="117" y="136"/>
                  </a:lnTo>
                  <a:lnTo>
                    <a:pt x="117" y="134"/>
                  </a:lnTo>
                  <a:lnTo>
                    <a:pt x="116" y="136"/>
                  </a:lnTo>
                  <a:lnTo>
                    <a:pt x="116" y="134"/>
                  </a:lnTo>
                  <a:lnTo>
                    <a:pt x="114" y="134"/>
                  </a:lnTo>
                  <a:lnTo>
                    <a:pt x="114" y="133"/>
                  </a:lnTo>
                  <a:lnTo>
                    <a:pt x="112" y="133"/>
                  </a:lnTo>
                  <a:lnTo>
                    <a:pt x="112" y="131"/>
                  </a:lnTo>
                  <a:lnTo>
                    <a:pt x="111" y="131"/>
                  </a:lnTo>
                  <a:lnTo>
                    <a:pt x="109" y="131"/>
                  </a:lnTo>
                  <a:lnTo>
                    <a:pt x="109" y="129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6" y="123"/>
                  </a:lnTo>
                  <a:lnTo>
                    <a:pt x="111" y="123"/>
                  </a:lnTo>
                  <a:lnTo>
                    <a:pt x="114" y="123"/>
                  </a:lnTo>
                  <a:lnTo>
                    <a:pt x="119" y="123"/>
                  </a:lnTo>
                  <a:close/>
                  <a:moveTo>
                    <a:pt x="92" y="123"/>
                  </a:moveTo>
                  <a:lnTo>
                    <a:pt x="93" y="123"/>
                  </a:lnTo>
                  <a:lnTo>
                    <a:pt x="95" y="125"/>
                  </a:lnTo>
                  <a:lnTo>
                    <a:pt x="97" y="125"/>
                  </a:lnTo>
                  <a:lnTo>
                    <a:pt x="97" y="125"/>
                  </a:lnTo>
                  <a:lnTo>
                    <a:pt x="98" y="128"/>
                  </a:lnTo>
                  <a:lnTo>
                    <a:pt x="101" y="129"/>
                  </a:lnTo>
                  <a:lnTo>
                    <a:pt x="103" y="133"/>
                  </a:lnTo>
                  <a:lnTo>
                    <a:pt x="103" y="134"/>
                  </a:lnTo>
                  <a:lnTo>
                    <a:pt x="103" y="136"/>
                  </a:lnTo>
                  <a:lnTo>
                    <a:pt x="101" y="134"/>
                  </a:lnTo>
                  <a:lnTo>
                    <a:pt x="100" y="133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7" y="129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3" y="128"/>
                  </a:lnTo>
                  <a:lnTo>
                    <a:pt x="92" y="131"/>
                  </a:lnTo>
                  <a:lnTo>
                    <a:pt x="90" y="133"/>
                  </a:lnTo>
                  <a:lnTo>
                    <a:pt x="90" y="133"/>
                  </a:lnTo>
                  <a:lnTo>
                    <a:pt x="90" y="129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5"/>
                  </a:lnTo>
                  <a:lnTo>
                    <a:pt x="92" y="123"/>
                  </a:lnTo>
                  <a:close/>
                  <a:moveTo>
                    <a:pt x="78" y="123"/>
                  </a:moveTo>
                  <a:lnTo>
                    <a:pt x="78" y="123"/>
                  </a:lnTo>
                  <a:lnTo>
                    <a:pt x="78" y="123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8" y="123"/>
                  </a:lnTo>
                  <a:lnTo>
                    <a:pt x="78" y="123"/>
                  </a:lnTo>
                  <a:close/>
                  <a:moveTo>
                    <a:pt x="76" y="121"/>
                  </a:moveTo>
                  <a:lnTo>
                    <a:pt x="75" y="123"/>
                  </a:lnTo>
                  <a:lnTo>
                    <a:pt x="75" y="123"/>
                  </a:lnTo>
                  <a:lnTo>
                    <a:pt x="75" y="126"/>
                  </a:lnTo>
                  <a:lnTo>
                    <a:pt x="73" y="129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3" y="123"/>
                  </a:lnTo>
                  <a:lnTo>
                    <a:pt x="75" y="121"/>
                  </a:lnTo>
                  <a:lnTo>
                    <a:pt x="76" y="121"/>
                  </a:lnTo>
                  <a:close/>
                  <a:moveTo>
                    <a:pt x="97" y="121"/>
                  </a:moveTo>
                  <a:lnTo>
                    <a:pt x="98" y="123"/>
                  </a:lnTo>
                  <a:lnTo>
                    <a:pt x="100" y="125"/>
                  </a:lnTo>
                  <a:lnTo>
                    <a:pt x="100" y="126"/>
                  </a:lnTo>
                  <a:lnTo>
                    <a:pt x="98" y="126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7" y="121"/>
                  </a:lnTo>
                  <a:close/>
                  <a:moveTo>
                    <a:pt x="89" y="115"/>
                  </a:moveTo>
                  <a:lnTo>
                    <a:pt x="89" y="115"/>
                  </a:lnTo>
                  <a:lnTo>
                    <a:pt x="90" y="118"/>
                  </a:lnTo>
                  <a:lnTo>
                    <a:pt x="92" y="118"/>
                  </a:lnTo>
                  <a:lnTo>
                    <a:pt x="93" y="121"/>
                  </a:lnTo>
                  <a:lnTo>
                    <a:pt x="92" y="120"/>
                  </a:lnTo>
                  <a:lnTo>
                    <a:pt x="90" y="118"/>
                  </a:lnTo>
                  <a:lnTo>
                    <a:pt x="89" y="117"/>
                  </a:lnTo>
                  <a:lnTo>
                    <a:pt x="87" y="117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9" y="115"/>
                  </a:lnTo>
                  <a:close/>
                  <a:moveTo>
                    <a:pt x="51" y="109"/>
                  </a:moveTo>
                  <a:lnTo>
                    <a:pt x="54" y="109"/>
                  </a:lnTo>
                  <a:lnTo>
                    <a:pt x="54" y="110"/>
                  </a:lnTo>
                  <a:lnTo>
                    <a:pt x="56" y="110"/>
                  </a:lnTo>
                  <a:lnTo>
                    <a:pt x="57" y="109"/>
                  </a:lnTo>
                  <a:lnTo>
                    <a:pt x="59" y="110"/>
                  </a:lnTo>
                  <a:lnTo>
                    <a:pt x="59" y="110"/>
                  </a:lnTo>
                  <a:lnTo>
                    <a:pt x="60" y="110"/>
                  </a:lnTo>
                  <a:lnTo>
                    <a:pt x="60" y="110"/>
                  </a:lnTo>
                  <a:lnTo>
                    <a:pt x="62" y="110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5" y="114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7"/>
                  </a:lnTo>
                  <a:lnTo>
                    <a:pt x="65" y="118"/>
                  </a:lnTo>
                  <a:lnTo>
                    <a:pt x="65" y="120"/>
                  </a:lnTo>
                  <a:lnTo>
                    <a:pt x="67" y="121"/>
                  </a:lnTo>
                  <a:lnTo>
                    <a:pt x="67" y="123"/>
                  </a:lnTo>
                  <a:lnTo>
                    <a:pt x="65" y="125"/>
                  </a:lnTo>
                  <a:lnTo>
                    <a:pt x="65" y="125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4" y="126"/>
                  </a:lnTo>
                  <a:lnTo>
                    <a:pt x="64" y="126"/>
                  </a:lnTo>
                  <a:lnTo>
                    <a:pt x="64" y="128"/>
                  </a:lnTo>
                  <a:lnTo>
                    <a:pt x="62" y="128"/>
                  </a:lnTo>
                  <a:lnTo>
                    <a:pt x="62" y="128"/>
                  </a:lnTo>
                  <a:lnTo>
                    <a:pt x="60" y="128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59" y="125"/>
                  </a:lnTo>
                  <a:lnTo>
                    <a:pt x="57" y="125"/>
                  </a:lnTo>
                  <a:lnTo>
                    <a:pt x="57" y="123"/>
                  </a:lnTo>
                  <a:lnTo>
                    <a:pt x="57" y="121"/>
                  </a:lnTo>
                  <a:lnTo>
                    <a:pt x="57" y="121"/>
                  </a:lnTo>
                  <a:lnTo>
                    <a:pt x="56" y="120"/>
                  </a:lnTo>
                  <a:lnTo>
                    <a:pt x="56" y="120"/>
                  </a:lnTo>
                  <a:lnTo>
                    <a:pt x="56" y="118"/>
                  </a:lnTo>
                  <a:lnTo>
                    <a:pt x="56" y="117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2" y="114"/>
                  </a:lnTo>
                  <a:lnTo>
                    <a:pt x="52" y="114"/>
                  </a:lnTo>
                  <a:lnTo>
                    <a:pt x="51" y="112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51" y="109"/>
                  </a:lnTo>
                  <a:lnTo>
                    <a:pt x="51" y="109"/>
                  </a:lnTo>
                  <a:close/>
                  <a:moveTo>
                    <a:pt x="71" y="109"/>
                  </a:moveTo>
                  <a:lnTo>
                    <a:pt x="71" y="109"/>
                  </a:lnTo>
                  <a:lnTo>
                    <a:pt x="73" y="109"/>
                  </a:lnTo>
                  <a:lnTo>
                    <a:pt x="73" y="109"/>
                  </a:lnTo>
                  <a:lnTo>
                    <a:pt x="75" y="110"/>
                  </a:lnTo>
                  <a:lnTo>
                    <a:pt x="75" y="110"/>
                  </a:lnTo>
                  <a:lnTo>
                    <a:pt x="75" y="112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3" y="114"/>
                  </a:lnTo>
                  <a:lnTo>
                    <a:pt x="71" y="112"/>
                  </a:lnTo>
                  <a:lnTo>
                    <a:pt x="71" y="112"/>
                  </a:lnTo>
                  <a:lnTo>
                    <a:pt x="71" y="110"/>
                  </a:lnTo>
                  <a:lnTo>
                    <a:pt x="71" y="109"/>
                  </a:lnTo>
                  <a:close/>
                  <a:moveTo>
                    <a:pt x="46" y="104"/>
                  </a:moveTo>
                  <a:lnTo>
                    <a:pt x="48" y="104"/>
                  </a:lnTo>
                  <a:lnTo>
                    <a:pt x="48" y="106"/>
                  </a:lnTo>
                  <a:lnTo>
                    <a:pt x="48" y="107"/>
                  </a:lnTo>
                  <a:lnTo>
                    <a:pt x="46" y="106"/>
                  </a:lnTo>
                  <a:lnTo>
                    <a:pt x="46" y="104"/>
                  </a:lnTo>
                  <a:lnTo>
                    <a:pt x="46" y="104"/>
                  </a:lnTo>
                  <a:lnTo>
                    <a:pt x="46" y="104"/>
                  </a:lnTo>
                  <a:close/>
                  <a:moveTo>
                    <a:pt x="106" y="101"/>
                  </a:moveTo>
                  <a:lnTo>
                    <a:pt x="106" y="103"/>
                  </a:lnTo>
                  <a:lnTo>
                    <a:pt x="108" y="103"/>
                  </a:lnTo>
                  <a:lnTo>
                    <a:pt x="108" y="104"/>
                  </a:lnTo>
                  <a:lnTo>
                    <a:pt x="108" y="106"/>
                  </a:lnTo>
                  <a:lnTo>
                    <a:pt x="108" y="107"/>
                  </a:lnTo>
                  <a:lnTo>
                    <a:pt x="108" y="107"/>
                  </a:lnTo>
                  <a:lnTo>
                    <a:pt x="108" y="109"/>
                  </a:lnTo>
                  <a:lnTo>
                    <a:pt x="106" y="109"/>
                  </a:lnTo>
                  <a:lnTo>
                    <a:pt x="106" y="109"/>
                  </a:lnTo>
                  <a:lnTo>
                    <a:pt x="105" y="109"/>
                  </a:lnTo>
                  <a:lnTo>
                    <a:pt x="103" y="107"/>
                  </a:lnTo>
                  <a:lnTo>
                    <a:pt x="103" y="107"/>
                  </a:lnTo>
                  <a:lnTo>
                    <a:pt x="105" y="106"/>
                  </a:lnTo>
                  <a:lnTo>
                    <a:pt x="105" y="103"/>
                  </a:lnTo>
                  <a:lnTo>
                    <a:pt x="105" y="101"/>
                  </a:lnTo>
                  <a:lnTo>
                    <a:pt x="105" y="101"/>
                  </a:lnTo>
                  <a:lnTo>
                    <a:pt x="106" y="101"/>
                  </a:lnTo>
                  <a:close/>
                  <a:moveTo>
                    <a:pt x="73" y="99"/>
                  </a:moveTo>
                  <a:lnTo>
                    <a:pt x="76" y="101"/>
                  </a:lnTo>
                  <a:lnTo>
                    <a:pt x="76" y="103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close/>
                  <a:moveTo>
                    <a:pt x="73" y="87"/>
                  </a:moveTo>
                  <a:lnTo>
                    <a:pt x="75" y="87"/>
                  </a:lnTo>
                  <a:lnTo>
                    <a:pt x="75" y="88"/>
                  </a:lnTo>
                  <a:lnTo>
                    <a:pt x="75" y="88"/>
                  </a:lnTo>
                  <a:lnTo>
                    <a:pt x="73" y="88"/>
                  </a:lnTo>
                  <a:lnTo>
                    <a:pt x="73" y="88"/>
                  </a:lnTo>
                  <a:lnTo>
                    <a:pt x="73" y="92"/>
                  </a:lnTo>
                  <a:lnTo>
                    <a:pt x="73" y="93"/>
                  </a:lnTo>
                  <a:lnTo>
                    <a:pt x="73" y="93"/>
                  </a:lnTo>
                  <a:lnTo>
                    <a:pt x="71" y="93"/>
                  </a:lnTo>
                  <a:lnTo>
                    <a:pt x="73" y="92"/>
                  </a:lnTo>
                  <a:lnTo>
                    <a:pt x="73" y="92"/>
                  </a:lnTo>
                  <a:lnTo>
                    <a:pt x="73" y="90"/>
                  </a:lnTo>
                  <a:lnTo>
                    <a:pt x="71" y="90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7"/>
                  </a:lnTo>
                  <a:lnTo>
                    <a:pt x="73" y="87"/>
                  </a:lnTo>
                  <a:close/>
                  <a:moveTo>
                    <a:pt x="60" y="35"/>
                  </a:moveTo>
                  <a:lnTo>
                    <a:pt x="62" y="35"/>
                  </a:lnTo>
                  <a:lnTo>
                    <a:pt x="68" y="38"/>
                  </a:lnTo>
                  <a:lnTo>
                    <a:pt x="70" y="38"/>
                  </a:lnTo>
                  <a:lnTo>
                    <a:pt x="71" y="40"/>
                  </a:lnTo>
                  <a:lnTo>
                    <a:pt x="73" y="40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78" y="36"/>
                  </a:lnTo>
                  <a:lnTo>
                    <a:pt x="78" y="38"/>
                  </a:lnTo>
                  <a:lnTo>
                    <a:pt x="78" y="38"/>
                  </a:lnTo>
                  <a:lnTo>
                    <a:pt x="78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6" y="52"/>
                  </a:lnTo>
                  <a:lnTo>
                    <a:pt x="78" y="52"/>
                  </a:lnTo>
                  <a:lnTo>
                    <a:pt x="79" y="54"/>
                  </a:lnTo>
                  <a:lnTo>
                    <a:pt x="79" y="54"/>
                  </a:lnTo>
                  <a:lnTo>
                    <a:pt x="79" y="55"/>
                  </a:lnTo>
                  <a:lnTo>
                    <a:pt x="79" y="55"/>
                  </a:lnTo>
                  <a:lnTo>
                    <a:pt x="81" y="55"/>
                  </a:lnTo>
                  <a:lnTo>
                    <a:pt x="81" y="57"/>
                  </a:lnTo>
                  <a:lnTo>
                    <a:pt x="81" y="57"/>
                  </a:lnTo>
                  <a:lnTo>
                    <a:pt x="81" y="58"/>
                  </a:lnTo>
                  <a:lnTo>
                    <a:pt x="79" y="60"/>
                  </a:lnTo>
                  <a:lnTo>
                    <a:pt x="76" y="66"/>
                  </a:lnTo>
                  <a:lnTo>
                    <a:pt x="76" y="68"/>
                  </a:lnTo>
                  <a:lnTo>
                    <a:pt x="75" y="69"/>
                  </a:lnTo>
                  <a:lnTo>
                    <a:pt x="73" y="71"/>
                  </a:lnTo>
                  <a:lnTo>
                    <a:pt x="70" y="71"/>
                  </a:lnTo>
                  <a:lnTo>
                    <a:pt x="68" y="73"/>
                  </a:lnTo>
                  <a:lnTo>
                    <a:pt x="68" y="74"/>
                  </a:lnTo>
                  <a:lnTo>
                    <a:pt x="67" y="76"/>
                  </a:lnTo>
                  <a:lnTo>
                    <a:pt x="67" y="76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7" y="79"/>
                  </a:lnTo>
                  <a:lnTo>
                    <a:pt x="67" y="81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7" y="87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3"/>
                  </a:lnTo>
                  <a:lnTo>
                    <a:pt x="68" y="95"/>
                  </a:lnTo>
                  <a:lnTo>
                    <a:pt x="70" y="99"/>
                  </a:lnTo>
                  <a:lnTo>
                    <a:pt x="70" y="99"/>
                  </a:lnTo>
                  <a:lnTo>
                    <a:pt x="70" y="101"/>
                  </a:lnTo>
                  <a:lnTo>
                    <a:pt x="71" y="101"/>
                  </a:lnTo>
                  <a:lnTo>
                    <a:pt x="71" y="103"/>
                  </a:lnTo>
                  <a:lnTo>
                    <a:pt x="75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8" y="103"/>
                  </a:lnTo>
                  <a:lnTo>
                    <a:pt x="78" y="101"/>
                  </a:lnTo>
                  <a:lnTo>
                    <a:pt x="76" y="101"/>
                  </a:lnTo>
                  <a:lnTo>
                    <a:pt x="76" y="99"/>
                  </a:lnTo>
                  <a:lnTo>
                    <a:pt x="76" y="99"/>
                  </a:lnTo>
                  <a:lnTo>
                    <a:pt x="78" y="99"/>
                  </a:lnTo>
                  <a:lnTo>
                    <a:pt x="79" y="98"/>
                  </a:lnTo>
                  <a:lnTo>
                    <a:pt x="81" y="98"/>
                  </a:lnTo>
                  <a:lnTo>
                    <a:pt x="82" y="98"/>
                  </a:lnTo>
                  <a:lnTo>
                    <a:pt x="84" y="98"/>
                  </a:lnTo>
                  <a:lnTo>
                    <a:pt x="86" y="98"/>
                  </a:lnTo>
                  <a:lnTo>
                    <a:pt x="87" y="99"/>
                  </a:lnTo>
                  <a:lnTo>
                    <a:pt x="89" y="101"/>
                  </a:lnTo>
                  <a:lnTo>
                    <a:pt x="89" y="103"/>
                  </a:lnTo>
                  <a:lnTo>
                    <a:pt x="89" y="104"/>
                  </a:lnTo>
                  <a:lnTo>
                    <a:pt x="89" y="104"/>
                  </a:lnTo>
                  <a:lnTo>
                    <a:pt x="89" y="106"/>
                  </a:lnTo>
                  <a:lnTo>
                    <a:pt x="89" y="106"/>
                  </a:lnTo>
                  <a:lnTo>
                    <a:pt x="92" y="106"/>
                  </a:lnTo>
                  <a:lnTo>
                    <a:pt x="92" y="104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1"/>
                  </a:lnTo>
                  <a:lnTo>
                    <a:pt x="93" y="101"/>
                  </a:lnTo>
                  <a:lnTo>
                    <a:pt x="93" y="103"/>
                  </a:lnTo>
                  <a:lnTo>
                    <a:pt x="97" y="104"/>
                  </a:lnTo>
                  <a:lnTo>
                    <a:pt x="98" y="104"/>
                  </a:lnTo>
                  <a:lnTo>
                    <a:pt x="98" y="104"/>
                  </a:lnTo>
                  <a:lnTo>
                    <a:pt x="100" y="104"/>
                  </a:lnTo>
                  <a:lnTo>
                    <a:pt x="100" y="106"/>
                  </a:lnTo>
                  <a:lnTo>
                    <a:pt x="100" y="106"/>
                  </a:lnTo>
                  <a:lnTo>
                    <a:pt x="97" y="106"/>
                  </a:lnTo>
                  <a:lnTo>
                    <a:pt x="95" y="107"/>
                  </a:lnTo>
                  <a:lnTo>
                    <a:pt x="97" y="109"/>
                  </a:lnTo>
                  <a:lnTo>
                    <a:pt x="98" y="110"/>
                  </a:lnTo>
                  <a:lnTo>
                    <a:pt x="98" y="112"/>
                  </a:lnTo>
                  <a:lnTo>
                    <a:pt x="100" y="114"/>
                  </a:lnTo>
                  <a:lnTo>
                    <a:pt x="100" y="114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1" y="115"/>
                  </a:lnTo>
                  <a:lnTo>
                    <a:pt x="103" y="117"/>
                  </a:lnTo>
                  <a:lnTo>
                    <a:pt x="105" y="117"/>
                  </a:lnTo>
                  <a:lnTo>
                    <a:pt x="105" y="117"/>
                  </a:lnTo>
                  <a:lnTo>
                    <a:pt x="105" y="120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1"/>
                  </a:lnTo>
                  <a:lnTo>
                    <a:pt x="101" y="120"/>
                  </a:lnTo>
                  <a:lnTo>
                    <a:pt x="101" y="118"/>
                  </a:lnTo>
                  <a:lnTo>
                    <a:pt x="101" y="118"/>
                  </a:lnTo>
                  <a:lnTo>
                    <a:pt x="100" y="118"/>
                  </a:lnTo>
                  <a:lnTo>
                    <a:pt x="100" y="118"/>
                  </a:lnTo>
                  <a:lnTo>
                    <a:pt x="98" y="118"/>
                  </a:lnTo>
                  <a:lnTo>
                    <a:pt x="97" y="118"/>
                  </a:lnTo>
                  <a:lnTo>
                    <a:pt x="93" y="117"/>
                  </a:lnTo>
                  <a:lnTo>
                    <a:pt x="92" y="117"/>
                  </a:lnTo>
                  <a:lnTo>
                    <a:pt x="92" y="115"/>
                  </a:lnTo>
                  <a:lnTo>
                    <a:pt x="92" y="114"/>
                  </a:lnTo>
                  <a:lnTo>
                    <a:pt x="90" y="112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86" y="109"/>
                  </a:lnTo>
                  <a:lnTo>
                    <a:pt x="86" y="107"/>
                  </a:lnTo>
                  <a:lnTo>
                    <a:pt x="84" y="106"/>
                  </a:lnTo>
                  <a:lnTo>
                    <a:pt x="82" y="104"/>
                  </a:lnTo>
                  <a:lnTo>
                    <a:pt x="81" y="103"/>
                  </a:lnTo>
                  <a:lnTo>
                    <a:pt x="81" y="103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81" y="106"/>
                  </a:lnTo>
                  <a:lnTo>
                    <a:pt x="81" y="106"/>
                  </a:lnTo>
                  <a:lnTo>
                    <a:pt x="81" y="107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10"/>
                  </a:lnTo>
                  <a:lnTo>
                    <a:pt x="82" y="114"/>
                  </a:lnTo>
                  <a:lnTo>
                    <a:pt x="82" y="114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2"/>
                  </a:lnTo>
                  <a:lnTo>
                    <a:pt x="79" y="109"/>
                  </a:lnTo>
                  <a:lnTo>
                    <a:pt x="79" y="109"/>
                  </a:lnTo>
                  <a:lnTo>
                    <a:pt x="76" y="107"/>
                  </a:lnTo>
                  <a:lnTo>
                    <a:pt x="75" y="106"/>
                  </a:lnTo>
                  <a:lnTo>
                    <a:pt x="70" y="103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7" y="104"/>
                  </a:lnTo>
                  <a:lnTo>
                    <a:pt x="65" y="106"/>
                  </a:lnTo>
                  <a:lnTo>
                    <a:pt x="65" y="106"/>
                  </a:lnTo>
                  <a:lnTo>
                    <a:pt x="64" y="107"/>
                  </a:lnTo>
                  <a:lnTo>
                    <a:pt x="62" y="107"/>
                  </a:lnTo>
                  <a:lnTo>
                    <a:pt x="60" y="107"/>
                  </a:lnTo>
                  <a:lnTo>
                    <a:pt x="59" y="106"/>
                  </a:lnTo>
                  <a:lnTo>
                    <a:pt x="57" y="106"/>
                  </a:lnTo>
                  <a:lnTo>
                    <a:pt x="57" y="104"/>
                  </a:lnTo>
                  <a:lnTo>
                    <a:pt x="56" y="104"/>
                  </a:lnTo>
                  <a:lnTo>
                    <a:pt x="54" y="106"/>
                  </a:lnTo>
                  <a:lnTo>
                    <a:pt x="54" y="103"/>
                  </a:lnTo>
                  <a:lnTo>
                    <a:pt x="54" y="99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7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2"/>
                  </a:lnTo>
                  <a:lnTo>
                    <a:pt x="56" y="92"/>
                  </a:lnTo>
                  <a:lnTo>
                    <a:pt x="54" y="92"/>
                  </a:lnTo>
                  <a:lnTo>
                    <a:pt x="54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3"/>
                  </a:lnTo>
                  <a:lnTo>
                    <a:pt x="52" y="95"/>
                  </a:lnTo>
                  <a:lnTo>
                    <a:pt x="52" y="96"/>
                  </a:lnTo>
                  <a:lnTo>
                    <a:pt x="51" y="96"/>
                  </a:lnTo>
                  <a:lnTo>
                    <a:pt x="51" y="96"/>
                  </a:lnTo>
                  <a:lnTo>
                    <a:pt x="51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8" y="90"/>
                  </a:lnTo>
                  <a:lnTo>
                    <a:pt x="48" y="90"/>
                  </a:lnTo>
                  <a:lnTo>
                    <a:pt x="46" y="90"/>
                  </a:lnTo>
                  <a:lnTo>
                    <a:pt x="46" y="90"/>
                  </a:lnTo>
                  <a:lnTo>
                    <a:pt x="45" y="88"/>
                  </a:lnTo>
                  <a:lnTo>
                    <a:pt x="45" y="85"/>
                  </a:lnTo>
                  <a:lnTo>
                    <a:pt x="45" y="84"/>
                  </a:lnTo>
                  <a:lnTo>
                    <a:pt x="45" y="82"/>
                  </a:lnTo>
                  <a:lnTo>
                    <a:pt x="43" y="81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1" y="74"/>
                  </a:lnTo>
                  <a:lnTo>
                    <a:pt x="41" y="73"/>
                  </a:lnTo>
                  <a:lnTo>
                    <a:pt x="41" y="73"/>
                  </a:lnTo>
                  <a:lnTo>
                    <a:pt x="41" y="69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3" y="68"/>
                  </a:lnTo>
                  <a:lnTo>
                    <a:pt x="43" y="69"/>
                  </a:lnTo>
                  <a:lnTo>
                    <a:pt x="45" y="69"/>
                  </a:lnTo>
                  <a:lnTo>
                    <a:pt x="45" y="69"/>
                  </a:lnTo>
                  <a:lnTo>
                    <a:pt x="46" y="71"/>
                  </a:lnTo>
                  <a:lnTo>
                    <a:pt x="46" y="73"/>
                  </a:lnTo>
                  <a:lnTo>
                    <a:pt x="48" y="73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69"/>
                  </a:lnTo>
                  <a:lnTo>
                    <a:pt x="49" y="66"/>
                  </a:lnTo>
                  <a:lnTo>
                    <a:pt x="49" y="65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51" y="58"/>
                  </a:lnTo>
                  <a:lnTo>
                    <a:pt x="51" y="57"/>
                  </a:lnTo>
                  <a:lnTo>
                    <a:pt x="51" y="54"/>
                  </a:lnTo>
                  <a:lnTo>
                    <a:pt x="51" y="52"/>
                  </a:lnTo>
                  <a:lnTo>
                    <a:pt x="51" y="52"/>
                  </a:lnTo>
                  <a:lnTo>
                    <a:pt x="49" y="51"/>
                  </a:lnTo>
                  <a:lnTo>
                    <a:pt x="49" y="49"/>
                  </a:lnTo>
                  <a:lnTo>
                    <a:pt x="52" y="41"/>
                  </a:lnTo>
                  <a:lnTo>
                    <a:pt x="52" y="40"/>
                  </a:lnTo>
                  <a:lnTo>
                    <a:pt x="52" y="38"/>
                  </a:lnTo>
                  <a:lnTo>
                    <a:pt x="52" y="36"/>
                  </a:lnTo>
                  <a:lnTo>
                    <a:pt x="54" y="35"/>
                  </a:lnTo>
                  <a:lnTo>
                    <a:pt x="56" y="35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0" y="35"/>
                  </a:lnTo>
                  <a:close/>
                  <a:moveTo>
                    <a:pt x="73" y="29"/>
                  </a:moveTo>
                  <a:lnTo>
                    <a:pt x="73" y="29"/>
                  </a:lnTo>
                  <a:lnTo>
                    <a:pt x="73" y="30"/>
                  </a:lnTo>
                  <a:lnTo>
                    <a:pt x="71" y="32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9"/>
                  </a:lnTo>
                  <a:lnTo>
                    <a:pt x="73" y="29"/>
                  </a:lnTo>
                  <a:close/>
                  <a:moveTo>
                    <a:pt x="62" y="25"/>
                  </a:moveTo>
                  <a:lnTo>
                    <a:pt x="62" y="27"/>
                  </a:lnTo>
                  <a:lnTo>
                    <a:pt x="62" y="27"/>
                  </a:lnTo>
                  <a:lnTo>
                    <a:pt x="62" y="29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5"/>
                  </a:lnTo>
                  <a:close/>
                  <a:moveTo>
                    <a:pt x="65" y="22"/>
                  </a:moveTo>
                  <a:lnTo>
                    <a:pt x="67" y="22"/>
                  </a:lnTo>
                  <a:lnTo>
                    <a:pt x="67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2"/>
                  </a:lnTo>
                  <a:lnTo>
                    <a:pt x="65" y="22"/>
                  </a:lnTo>
                  <a:close/>
                  <a:moveTo>
                    <a:pt x="73" y="6"/>
                  </a:moveTo>
                  <a:lnTo>
                    <a:pt x="75" y="6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1" y="8"/>
                  </a:lnTo>
                  <a:lnTo>
                    <a:pt x="73" y="6"/>
                  </a:lnTo>
                  <a:lnTo>
                    <a:pt x="73" y="6"/>
                  </a:lnTo>
                  <a:close/>
                  <a:moveTo>
                    <a:pt x="71" y="0"/>
                  </a:moveTo>
                  <a:lnTo>
                    <a:pt x="71" y="0"/>
                  </a:lnTo>
                  <a:lnTo>
                    <a:pt x="71" y="2"/>
                  </a:lnTo>
                  <a:lnTo>
                    <a:pt x="71" y="3"/>
                  </a:lnTo>
                  <a:lnTo>
                    <a:pt x="70" y="3"/>
                  </a:lnTo>
                  <a:lnTo>
                    <a:pt x="70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0" name="Freeform 176">
              <a:extLst>
                <a:ext uri="{FF2B5EF4-FFF2-40B4-BE49-F238E27FC236}">
                  <a16:creationId xmlns:a16="http://schemas.microsoft.com/office/drawing/2014/main" id="{D23716F7-0EFE-4D6B-83DF-414DDF812D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33609" y="4452958"/>
              <a:ext cx="426880" cy="288485"/>
            </a:xfrm>
            <a:custGeom>
              <a:avLst/>
              <a:gdLst>
                <a:gd name="T0" fmla="*/ 180 w 219"/>
                <a:gd name="T1" fmla="*/ 147 h 148"/>
                <a:gd name="T2" fmla="*/ 191 w 219"/>
                <a:gd name="T3" fmla="*/ 145 h 148"/>
                <a:gd name="T4" fmla="*/ 145 w 219"/>
                <a:gd name="T5" fmla="*/ 123 h 148"/>
                <a:gd name="T6" fmla="*/ 145 w 219"/>
                <a:gd name="T7" fmla="*/ 125 h 148"/>
                <a:gd name="T8" fmla="*/ 145 w 219"/>
                <a:gd name="T9" fmla="*/ 120 h 148"/>
                <a:gd name="T10" fmla="*/ 140 w 219"/>
                <a:gd name="T11" fmla="*/ 115 h 148"/>
                <a:gd name="T12" fmla="*/ 172 w 219"/>
                <a:gd name="T13" fmla="*/ 110 h 148"/>
                <a:gd name="T14" fmla="*/ 172 w 219"/>
                <a:gd name="T15" fmla="*/ 114 h 148"/>
                <a:gd name="T16" fmla="*/ 38 w 219"/>
                <a:gd name="T17" fmla="*/ 106 h 148"/>
                <a:gd name="T18" fmla="*/ 148 w 219"/>
                <a:gd name="T19" fmla="*/ 104 h 148"/>
                <a:gd name="T20" fmla="*/ 36 w 219"/>
                <a:gd name="T21" fmla="*/ 101 h 148"/>
                <a:gd name="T22" fmla="*/ 101 w 219"/>
                <a:gd name="T23" fmla="*/ 60 h 148"/>
                <a:gd name="T24" fmla="*/ 211 w 219"/>
                <a:gd name="T25" fmla="*/ 69 h 148"/>
                <a:gd name="T26" fmla="*/ 216 w 219"/>
                <a:gd name="T27" fmla="*/ 79 h 148"/>
                <a:gd name="T28" fmla="*/ 205 w 219"/>
                <a:gd name="T29" fmla="*/ 71 h 148"/>
                <a:gd name="T30" fmla="*/ 91 w 219"/>
                <a:gd name="T31" fmla="*/ 60 h 148"/>
                <a:gd name="T32" fmla="*/ 198 w 219"/>
                <a:gd name="T33" fmla="*/ 60 h 148"/>
                <a:gd name="T34" fmla="*/ 72 w 219"/>
                <a:gd name="T35" fmla="*/ 49 h 148"/>
                <a:gd name="T36" fmla="*/ 165 w 219"/>
                <a:gd name="T37" fmla="*/ 43 h 148"/>
                <a:gd name="T38" fmla="*/ 161 w 219"/>
                <a:gd name="T39" fmla="*/ 55 h 148"/>
                <a:gd name="T40" fmla="*/ 151 w 219"/>
                <a:gd name="T41" fmla="*/ 65 h 148"/>
                <a:gd name="T42" fmla="*/ 131 w 219"/>
                <a:gd name="T43" fmla="*/ 71 h 148"/>
                <a:gd name="T44" fmla="*/ 110 w 219"/>
                <a:gd name="T45" fmla="*/ 65 h 148"/>
                <a:gd name="T46" fmla="*/ 121 w 219"/>
                <a:gd name="T47" fmla="*/ 62 h 148"/>
                <a:gd name="T48" fmla="*/ 134 w 219"/>
                <a:gd name="T49" fmla="*/ 55 h 148"/>
                <a:gd name="T50" fmla="*/ 145 w 219"/>
                <a:gd name="T51" fmla="*/ 60 h 148"/>
                <a:gd name="T52" fmla="*/ 154 w 219"/>
                <a:gd name="T53" fmla="*/ 44 h 148"/>
                <a:gd name="T54" fmla="*/ 170 w 219"/>
                <a:gd name="T55" fmla="*/ 27 h 148"/>
                <a:gd name="T56" fmla="*/ 161 w 219"/>
                <a:gd name="T57" fmla="*/ 22 h 148"/>
                <a:gd name="T58" fmla="*/ 4 w 219"/>
                <a:gd name="T59" fmla="*/ 19 h 148"/>
                <a:gd name="T60" fmla="*/ 38 w 219"/>
                <a:gd name="T61" fmla="*/ 30 h 148"/>
                <a:gd name="T62" fmla="*/ 53 w 219"/>
                <a:gd name="T63" fmla="*/ 38 h 148"/>
                <a:gd name="T64" fmla="*/ 71 w 219"/>
                <a:gd name="T65" fmla="*/ 58 h 148"/>
                <a:gd name="T66" fmla="*/ 98 w 219"/>
                <a:gd name="T67" fmla="*/ 69 h 148"/>
                <a:gd name="T68" fmla="*/ 88 w 219"/>
                <a:gd name="T69" fmla="*/ 81 h 148"/>
                <a:gd name="T70" fmla="*/ 105 w 219"/>
                <a:gd name="T71" fmla="*/ 99 h 148"/>
                <a:gd name="T72" fmla="*/ 120 w 219"/>
                <a:gd name="T73" fmla="*/ 110 h 148"/>
                <a:gd name="T74" fmla="*/ 132 w 219"/>
                <a:gd name="T75" fmla="*/ 121 h 148"/>
                <a:gd name="T76" fmla="*/ 137 w 219"/>
                <a:gd name="T77" fmla="*/ 128 h 148"/>
                <a:gd name="T78" fmla="*/ 142 w 219"/>
                <a:gd name="T79" fmla="*/ 134 h 148"/>
                <a:gd name="T80" fmla="*/ 123 w 219"/>
                <a:gd name="T81" fmla="*/ 129 h 148"/>
                <a:gd name="T82" fmla="*/ 102 w 219"/>
                <a:gd name="T83" fmla="*/ 126 h 148"/>
                <a:gd name="T84" fmla="*/ 88 w 219"/>
                <a:gd name="T85" fmla="*/ 112 h 148"/>
                <a:gd name="T86" fmla="*/ 75 w 219"/>
                <a:gd name="T87" fmla="*/ 98 h 148"/>
                <a:gd name="T88" fmla="*/ 58 w 219"/>
                <a:gd name="T89" fmla="*/ 93 h 148"/>
                <a:gd name="T90" fmla="*/ 49 w 219"/>
                <a:gd name="T91" fmla="*/ 93 h 148"/>
                <a:gd name="T92" fmla="*/ 44 w 219"/>
                <a:gd name="T93" fmla="*/ 96 h 148"/>
                <a:gd name="T94" fmla="*/ 30 w 219"/>
                <a:gd name="T95" fmla="*/ 101 h 148"/>
                <a:gd name="T96" fmla="*/ 22 w 219"/>
                <a:gd name="T97" fmla="*/ 99 h 148"/>
                <a:gd name="T98" fmla="*/ 36 w 219"/>
                <a:gd name="T99" fmla="*/ 109 h 148"/>
                <a:gd name="T100" fmla="*/ 12 w 219"/>
                <a:gd name="T101" fmla="*/ 114 h 148"/>
                <a:gd name="T102" fmla="*/ 1 w 219"/>
                <a:gd name="T103" fmla="*/ 81 h 148"/>
                <a:gd name="T104" fmla="*/ 1 w 219"/>
                <a:gd name="T105" fmla="*/ 19 h 148"/>
                <a:gd name="T106" fmla="*/ 164 w 219"/>
                <a:gd name="T107" fmla="*/ 30 h 148"/>
                <a:gd name="T108" fmla="*/ 173 w 219"/>
                <a:gd name="T109" fmla="*/ 49 h 148"/>
                <a:gd name="T110" fmla="*/ 164 w 219"/>
                <a:gd name="T111" fmla="*/ 32 h 148"/>
                <a:gd name="T112" fmla="*/ 145 w 219"/>
                <a:gd name="T113" fmla="*/ 21 h 148"/>
                <a:gd name="T114" fmla="*/ 132 w 219"/>
                <a:gd name="T115" fmla="*/ 17 h 148"/>
                <a:gd name="T116" fmla="*/ 101 w 219"/>
                <a:gd name="T117" fmla="*/ 14 h 148"/>
                <a:gd name="T118" fmla="*/ 91 w 219"/>
                <a:gd name="T119" fmla="*/ 13 h 148"/>
                <a:gd name="T120" fmla="*/ 83 w 219"/>
                <a:gd name="T121" fmla="*/ 10 h 148"/>
                <a:gd name="T122" fmla="*/ 126 w 219"/>
                <a:gd name="T123" fmla="*/ 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148">
                  <a:moveTo>
                    <a:pt x="178" y="145"/>
                  </a:moveTo>
                  <a:lnTo>
                    <a:pt x="180" y="145"/>
                  </a:lnTo>
                  <a:lnTo>
                    <a:pt x="183" y="147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4" y="148"/>
                  </a:lnTo>
                  <a:lnTo>
                    <a:pt x="183" y="148"/>
                  </a:lnTo>
                  <a:lnTo>
                    <a:pt x="181" y="148"/>
                  </a:lnTo>
                  <a:lnTo>
                    <a:pt x="181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78" y="145"/>
                  </a:lnTo>
                  <a:lnTo>
                    <a:pt x="178" y="145"/>
                  </a:lnTo>
                  <a:close/>
                  <a:moveTo>
                    <a:pt x="192" y="145"/>
                  </a:move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2" y="147"/>
                  </a:lnTo>
                  <a:lnTo>
                    <a:pt x="191" y="147"/>
                  </a:lnTo>
                  <a:lnTo>
                    <a:pt x="191" y="145"/>
                  </a:lnTo>
                  <a:lnTo>
                    <a:pt x="191" y="145"/>
                  </a:lnTo>
                  <a:lnTo>
                    <a:pt x="192" y="145"/>
                  </a:lnTo>
                  <a:lnTo>
                    <a:pt x="192" y="145"/>
                  </a:lnTo>
                  <a:close/>
                  <a:moveTo>
                    <a:pt x="145" y="134"/>
                  </a:moveTo>
                  <a:lnTo>
                    <a:pt x="145" y="134"/>
                  </a:lnTo>
                  <a:lnTo>
                    <a:pt x="145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5" y="134"/>
                  </a:lnTo>
                  <a:close/>
                  <a:moveTo>
                    <a:pt x="143" y="121"/>
                  </a:moveTo>
                  <a:lnTo>
                    <a:pt x="143" y="121"/>
                  </a:lnTo>
                  <a:lnTo>
                    <a:pt x="145" y="123"/>
                  </a:lnTo>
                  <a:lnTo>
                    <a:pt x="148" y="125"/>
                  </a:lnTo>
                  <a:lnTo>
                    <a:pt x="148" y="125"/>
                  </a:lnTo>
                  <a:lnTo>
                    <a:pt x="148" y="126"/>
                  </a:lnTo>
                  <a:lnTo>
                    <a:pt x="148" y="126"/>
                  </a:lnTo>
                  <a:lnTo>
                    <a:pt x="150" y="125"/>
                  </a:lnTo>
                  <a:lnTo>
                    <a:pt x="150" y="125"/>
                  </a:lnTo>
                  <a:lnTo>
                    <a:pt x="151" y="125"/>
                  </a:lnTo>
                  <a:lnTo>
                    <a:pt x="150" y="128"/>
                  </a:lnTo>
                  <a:lnTo>
                    <a:pt x="150" y="128"/>
                  </a:lnTo>
                  <a:lnTo>
                    <a:pt x="146" y="126"/>
                  </a:lnTo>
                  <a:lnTo>
                    <a:pt x="146" y="125"/>
                  </a:lnTo>
                  <a:lnTo>
                    <a:pt x="145" y="125"/>
                  </a:lnTo>
                  <a:lnTo>
                    <a:pt x="145" y="123"/>
                  </a:lnTo>
                  <a:lnTo>
                    <a:pt x="143" y="121"/>
                  </a:lnTo>
                  <a:lnTo>
                    <a:pt x="143" y="121"/>
                  </a:lnTo>
                  <a:close/>
                  <a:moveTo>
                    <a:pt x="140" y="115"/>
                  </a:moveTo>
                  <a:lnTo>
                    <a:pt x="140" y="115"/>
                  </a:lnTo>
                  <a:lnTo>
                    <a:pt x="142" y="117"/>
                  </a:lnTo>
                  <a:lnTo>
                    <a:pt x="143" y="117"/>
                  </a:lnTo>
                  <a:lnTo>
                    <a:pt x="143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1"/>
                  </a:lnTo>
                  <a:lnTo>
                    <a:pt x="145" y="120"/>
                  </a:lnTo>
                  <a:lnTo>
                    <a:pt x="143" y="120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9" y="118"/>
                  </a:lnTo>
                  <a:lnTo>
                    <a:pt x="140" y="118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40" y="115"/>
                  </a:lnTo>
                  <a:close/>
                  <a:moveTo>
                    <a:pt x="135" y="114"/>
                  </a:moveTo>
                  <a:lnTo>
                    <a:pt x="137" y="115"/>
                  </a:lnTo>
                  <a:lnTo>
                    <a:pt x="137" y="115"/>
                  </a:lnTo>
                  <a:lnTo>
                    <a:pt x="137" y="117"/>
                  </a:lnTo>
                  <a:lnTo>
                    <a:pt x="137" y="118"/>
                  </a:lnTo>
                  <a:lnTo>
                    <a:pt x="137" y="118"/>
                  </a:lnTo>
                  <a:lnTo>
                    <a:pt x="135" y="118"/>
                  </a:lnTo>
                  <a:lnTo>
                    <a:pt x="134" y="117"/>
                  </a:lnTo>
                  <a:lnTo>
                    <a:pt x="134" y="115"/>
                  </a:lnTo>
                  <a:lnTo>
                    <a:pt x="135" y="114"/>
                  </a:lnTo>
                  <a:close/>
                  <a:moveTo>
                    <a:pt x="170" y="110"/>
                  </a:moveTo>
                  <a:lnTo>
                    <a:pt x="172" y="110"/>
                  </a:lnTo>
                  <a:lnTo>
                    <a:pt x="173" y="110"/>
                  </a:lnTo>
                  <a:lnTo>
                    <a:pt x="173" y="110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3" y="114"/>
                  </a:lnTo>
                  <a:lnTo>
                    <a:pt x="172" y="114"/>
                  </a:lnTo>
                  <a:lnTo>
                    <a:pt x="172" y="114"/>
                  </a:lnTo>
                  <a:lnTo>
                    <a:pt x="172" y="112"/>
                  </a:lnTo>
                  <a:lnTo>
                    <a:pt x="170" y="112"/>
                  </a:lnTo>
                  <a:lnTo>
                    <a:pt x="168" y="110"/>
                  </a:lnTo>
                  <a:lnTo>
                    <a:pt x="170" y="110"/>
                  </a:lnTo>
                  <a:lnTo>
                    <a:pt x="170" y="110"/>
                  </a:lnTo>
                  <a:close/>
                  <a:moveTo>
                    <a:pt x="34" y="103"/>
                  </a:moveTo>
                  <a:lnTo>
                    <a:pt x="34" y="103"/>
                  </a:lnTo>
                  <a:lnTo>
                    <a:pt x="38" y="104"/>
                  </a:lnTo>
                  <a:lnTo>
                    <a:pt x="39" y="106"/>
                  </a:lnTo>
                  <a:lnTo>
                    <a:pt x="39" y="106"/>
                  </a:lnTo>
                  <a:lnTo>
                    <a:pt x="38" y="106"/>
                  </a:lnTo>
                  <a:lnTo>
                    <a:pt x="36" y="104"/>
                  </a:lnTo>
                  <a:lnTo>
                    <a:pt x="34" y="104"/>
                  </a:lnTo>
                  <a:lnTo>
                    <a:pt x="34" y="103"/>
                  </a:lnTo>
                  <a:close/>
                  <a:moveTo>
                    <a:pt x="148" y="103"/>
                  </a:moveTo>
                  <a:lnTo>
                    <a:pt x="148" y="104"/>
                  </a:lnTo>
                  <a:lnTo>
                    <a:pt x="148" y="104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6"/>
                  </a:lnTo>
                  <a:lnTo>
                    <a:pt x="148" y="106"/>
                  </a:lnTo>
                  <a:lnTo>
                    <a:pt x="148" y="104"/>
                  </a:lnTo>
                  <a:lnTo>
                    <a:pt x="146" y="104"/>
                  </a:lnTo>
                  <a:lnTo>
                    <a:pt x="148" y="103"/>
                  </a:lnTo>
                  <a:lnTo>
                    <a:pt x="148" y="103"/>
                  </a:lnTo>
                  <a:lnTo>
                    <a:pt x="148" y="103"/>
                  </a:lnTo>
                  <a:close/>
                  <a:moveTo>
                    <a:pt x="36" y="101"/>
                  </a:move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4"/>
                  </a:lnTo>
                  <a:lnTo>
                    <a:pt x="36" y="103"/>
                  </a:lnTo>
                  <a:lnTo>
                    <a:pt x="36" y="101"/>
                  </a:lnTo>
                  <a:close/>
                  <a:moveTo>
                    <a:pt x="101" y="60"/>
                  </a:moveTo>
                  <a:lnTo>
                    <a:pt x="104" y="62"/>
                  </a:lnTo>
                  <a:lnTo>
                    <a:pt x="104" y="63"/>
                  </a:lnTo>
                  <a:lnTo>
                    <a:pt x="104" y="65"/>
                  </a:lnTo>
                  <a:lnTo>
                    <a:pt x="104" y="65"/>
                  </a:lnTo>
                  <a:lnTo>
                    <a:pt x="102" y="65"/>
                  </a:lnTo>
                  <a:lnTo>
                    <a:pt x="102" y="65"/>
                  </a:lnTo>
                  <a:lnTo>
                    <a:pt x="101" y="63"/>
                  </a:lnTo>
                  <a:lnTo>
                    <a:pt x="101" y="62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101" y="60"/>
                  </a:lnTo>
                  <a:close/>
                  <a:moveTo>
                    <a:pt x="200" y="60"/>
                  </a:moveTo>
                  <a:lnTo>
                    <a:pt x="202" y="60"/>
                  </a:lnTo>
                  <a:lnTo>
                    <a:pt x="202" y="60"/>
                  </a:lnTo>
                  <a:lnTo>
                    <a:pt x="203" y="60"/>
                  </a:lnTo>
                  <a:lnTo>
                    <a:pt x="205" y="62"/>
                  </a:lnTo>
                  <a:lnTo>
                    <a:pt x="206" y="62"/>
                  </a:lnTo>
                  <a:lnTo>
                    <a:pt x="206" y="65"/>
                  </a:lnTo>
                  <a:lnTo>
                    <a:pt x="208" y="65"/>
                  </a:lnTo>
                  <a:lnTo>
                    <a:pt x="208" y="66"/>
                  </a:lnTo>
                  <a:lnTo>
                    <a:pt x="209" y="66"/>
                  </a:lnTo>
                  <a:lnTo>
                    <a:pt x="209" y="68"/>
                  </a:lnTo>
                  <a:lnTo>
                    <a:pt x="211" y="69"/>
                  </a:lnTo>
                  <a:lnTo>
                    <a:pt x="213" y="69"/>
                  </a:lnTo>
                  <a:lnTo>
                    <a:pt x="213" y="71"/>
                  </a:lnTo>
                  <a:lnTo>
                    <a:pt x="214" y="71"/>
                  </a:lnTo>
                  <a:lnTo>
                    <a:pt x="216" y="71"/>
                  </a:lnTo>
                  <a:lnTo>
                    <a:pt x="216" y="73"/>
                  </a:lnTo>
                  <a:lnTo>
                    <a:pt x="217" y="74"/>
                  </a:lnTo>
                  <a:lnTo>
                    <a:pt x="217" y="76"/>
                  </a:lnTo>
                  <a:lnTo>
                    <a:pt x="219" y="77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6" y="79"/>
                  </a:lnTo>
                  <a:lnTo>
                    <a:pt x="216" y="79"/>
                  </a:lnTo>
                  <a:lnTo>
                    <a:pt x="214" y="81"/>
                  </a:lnTo>
                  <a:lnTo>
                    <a:pt x="213" y="81"/>
                  </a:lnTo>
                  <a:lnTo>
                    <a:pt x="213" y="79"/>
                  </a:lnTo>
                  <a:lnTo>
                    <a:pt x="211" y="79"/>
                  </a:lnTo>
                  <a:lnTo>
                    <a:pt x="209" y="77"/>
                  </a:lnTo>
                  <a:lnTo>
                    <a:pt x="208" y="76"/>
                  </a:lnTo>
                  <a:lnTo>
                    <a:pt x="208" y="76"/>
                  </a:lnTo>
                  <a:lnTo>
                    <a:pt x="208" y="74"/>
                  </a:lnTo>
                  <a:lnTo>
                    <a:pt x="208" y="73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3" y="69"/>
                  </a:lnTo>
                  <a:lnTo>
                    <a:pt x="203" y="68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0" y="62"/>
                  </a:lnTo>
                  <a:lnTo>
                    <a:pt x="200" y="60"/>
                  </a:lnTo>
                  <a:close/>
                  <a:moveTo>
                    <a:pt x="91" y="55"/>
                  </a:moveTo>
                  <a:lnTo>
                    <a:pt x="91" y="57"/>
                  </a:lnTo>
                  <a:lnTo>
                    <a:pt x="91" y="58"/>
                  </a:lnTo>
                  <a:lnTo>
                    <a:pt x="91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88" y="57"/>
                  </a:lnTo>
                  <a:lnTo>
                    <a:pt x="90" y="57"/>
                  </a:lnTo>
                  <a:lnTo>
                    <a:pt x="91" y="55"/>
                  </a:lnTo>
                  <a:close/>
                  <a:moveTo>
                    <a:pt x="198" y="54"/>
                  </a:moveTo>
                  <a:lnTo>
                    <a:pt x="200" y="54"/>
                  </a:lnTo>
                  <a:lnTo>
                    <a:pt x="200" y="55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0" y="60"/>
                  </a:lnTo>
                  <a:lnTo>
                    <a:pt x="198" y="60"/>
                  </a:lnTo>
                  <a:lnTo>
                    <a:pt x="198" y="58"/>
                  </a:lnTo>
                  <a:lnTo>
                    <a:pt x="198" y="57"/>
                  </a:lnTo>
                  <a:lnTo>
                    <a:pt x="198" y="55"/>
                  </a:lnTo>
                  <a:lnTo>
                    <a:pt x="198" y="55"/>
                  </a:lnTo>
                  <a:lnTo>
                    <a:pt x="198" y="54"/>
                  </a:lnTo>
                  <a:lnTo>
                    <a:pt x="198" y="54"/>
                  </a:lnTo>
                  <a:close/>
                  <a:moveTo>
                    <a:pt x="74" y="46"/>
                  </a:moveTo>
                  <a:lnTo>
                    <a:pt x="75" y="47"/>
                  </a:lnTo>
                  <a:lnTo>
                    <a:pt x="75" y="47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2" y="47"/>
                  </a:lnTo>
                  <a:lnTo>
                    <a:pt x="74" y="47"/>
                  </a:lnTo>
                  <a:lnTo>
                    <a:pt x="74" y="46"/>
                  </a:lnTo>
                  <a:close/>
                  <a:moveTo>
                    <a:pt x="157" y="41"/>
                  </a:moveTo>
                  <a:lnTo>
                    <a:pt x="159" y="41"/>
                  </a:lnTo>
                  <a:lnTo>
                    <a:pt x="159" y="43"/>
                  </a:lnTo>
                  <a:lnTo>
                    <a:pt x="161" y="43"/>
                  </a:lnTo>
                  <a:lnTo>
                    <a:pt x="161" y="43"/>
                  </a:lnTo>
                  <a:lnTo>
                    <a:pt x="162" y="41"/>
                  </a:lnTo>
                  <a:lnTo>
                    <a:pt x="164" y="43"/>
                  </a:lnTo>
                  <a:lnTo>
                    <a:pt x="165" y="43"/>
                  </a:lnTo>
                  <a:lnTo>
                    <a:pt x="167" y="44"/>
                  </a:lnTo>
                  <a:lnTo>
                    <a:pt x="167" y="46"/>
                  </a:lnTo>
                  <a:lnTo>
                    <a:pt x="167" y="47"/>
                  </a:lnTo>
                  <a:lnTo>
                    <a:pt x="167" y="47"/>
                  </a:lnTo>
                  <a:lnTo>
                    <a:pt x="167" y="49"/>
                  </a:lnTo>
                  <a:lnTo>
                    <a:pt x="165" y="51"/>
                  </a:lnTo>
                  <a:lnTo>
                    <a:pt x="165" y="52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1" y="54"/>
                  </a:lnTo>
                  <a:lnTo>
                    <a:pt x="161" y="54"/>
                  </a:lnTo>
                  <a:lnTo>
                    <a:pt x="161" y="55"/>
                  </a:lnTo>
                  <a:lnTo>
                    <a:pt x="162" y="57"/>
                  </a:lnTo>
                  <a:lnTo>
                    <a:pt x="164" y="58"/>
                  </a:lnTo>
                  <a:lnTo>
                    <a:pt x="162" y="60"/>
                  </a:lnTo>
                  <a:lnTo>
                    <a:pt x="161" y="60"/>
                  </a:lnTo>
                  <a:lnTo>
                    <a:pt x="159" y="62"/>
                  </a:lnTo>
                  <a:lnTo>
                    <a:pt x="156" y="62"/>
                  </a:lnTo>
                  <a:lnTo>
                    <a:pt x="154" y="62"/>
                  </a:lnTo>
                  <a:lnTo>
                    <a:pt x="154" y="62"/>
                  </a:lnTo>
                  <a:lnTo>
                    <a:pt x="154" y="63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1" y="65"/>
                  </a:lnTo>
                  <a:lnTo>
                    <a:pt x="150" y="66"/>
                  </a:lnTo>
                  <a:lnTo>
                    <a:pt x="148" y="68"/>
                  </a:lnTo>
                  <a:lnTo>
                    <a:pt x="148" y="68"/>
                  </a:lnTo>
                  <a:lnTo>
                    <a:pt x="145" y="68"/>
                  </a:lnTo>
                  <a:lnTo>
                    <a:pt x="143" y="68"/>
                  </a:lnTo>
                  <a:lnTo>
                    <a:pt x="143" y="69"/>
                  </a:lnTo>
                  <a:lnTo>
                    <a:pt x="142" y="69"/>
                  </a:lnTo>
                  <a:lnTo>
                    <a:pt x="140" y="69"/>
                  </a:lnTo>
                  <a:lnTo>
                    <a:pt x="139" y="71"/>
                  </a:lnTo>
                  <a:lnTo>
                    <a:pt x="139" y="71"/>
                  </a:lnTo>
                  <a:lnTo>
                    <a:pt x="135" y="71"/>
                  </a:lnTo>
                  <a:lnTo>
                    <a:pt x="131" y="71"/>
                  </a:lnTo>
                  <a:lnTo>
                    <a:pt x="129" y="73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4" y="69"/>
                  </a:lnTo>
                  <a:lnTo>
                    <a:pt x="123" y="68"/>
                  </a:lnTo>
                  <a:lnTo>
                    <a:pt x="121" y="68"/>
                  </a:lnTo>
                  <a:lnTo>
                    <a:pt x="120" y="69"/>
                  </a:lnTo>
                  <a:lnTo>
                    <a:pt x="120" y="69"/>
                  </a:lnTo>
                  <a:lnTo>
                    <a:pt x="115" y="66"/>
                  </a:lnTo>
                  <a:lnTo>
                    <a:pt x="113" y="66"/>
                  </a:lnTo>
                  <a:lnTo>
                    <a:pt x="112" y="65"/>
                  </a:lnTo>
                  <a:lnTo>
                    <a:pt x="110" y="65"/>
                  </a:lnTo>
                  <a:lnTo>
                    <a:pt x="109" y="65"/>
                  </a:lnTo>
                  <a:lnTo>
                    <a:pt x="109" y="63"/>
                  </a:lnTo>
                  <a:lnTo>
                    <a:pt x="109" y="62"/>
                  </a:lnTo>
                  <a:lnTo>
                    <a:pt x="110" y="60"/>
                  </a:lnTo>
                  <a:lnTo>
                    <a:pt x="112" y="60"/>
                  </a:lnTo>
                  <a:lnTo>
                    <a:pt x="112" y="60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8" y="60"/>
                  </a:lnTo>
                  <a:lnTo>
                    <a:pt x="120" y="60"/>
                  </a:lnTo>
                  <a:lnTo>
                    <a:pt x="121" y="62"/>
                  </a:lnTo>
                  <a:lnTo>
                    <a:pt x="123" y="62"/>
                  </a:lnTo>
                  <a:lnTo>
                    <a:pt x="124" y="62"/>
                  </a:lnTo>
                  <a:lnTo>
                    <a:pt x="127" y="60"/>
                  </a:lnTo>
                  <a:lnTo>
                    <a:pt x="127" y="60"/>
                  </a:lnTo>
                  <a:lnTo>
                    <a:pt x="129" y="60"/>
                  </a:lnTo>
                  <a:lnTo>
                    <a:pt x="132" y="60"/>
                  </a:lnTo>
                  <a:lnTo>
                    <a:pt x="132" y="55"/>
                  </a:lnTo>
                  <a:lnTo>
                    <a:pt x="132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5"/>
                  </a:lnTo>
                  <a:lnTo>
                    <a:pt x="134" y="55"/>
                  </a:lnTo>
                  <a:lnTo>
                    <a:pt x="134" y="57"/>
                  </a:lnTo>
                  <a:lnTo>
                    <a:pt x="134" y="60"/>
                  </a:lnTo>
                  <a:lnTo>
                    <a:pt x="135" y="60"/>
                  </a:lnTo>
                  <a:lnTo>
                    <a:pt x="137" y="62"/>
                  </a:lnTo>
                  <a:lnTo>
                    <a:pt x="139" y="60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3" y="60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6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48" y="55"/>
                  </a:lnTo>
                  <a:lnTo>
                    <a:pt x="148" y="55"/>
                  </a:lnTo>
                  <a:lnTo>
                    <a:pt x="151" y="52"/>
                  </a:lnTo>
                  <a:lnTo>
                    <a:pt x="153" y="52"/>
                  </a:lnTo>
                  <a:lnTo>
                    <a:pt x="153" y="52"/>
                  </a:lnTo>
                  <a:lnTo>
                    <a:pt x="154" y="52"/>
                  </a:lnTo>
                  <a:lnTo>
                    <a:pt x="156" y="52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4" y="44"/>
                  </a:lnTo>
                  <a:lnTo>
                    <a:pt x="154" y="43"/>
                  </a:lnTo>
                  <a:lnTo>
                    <a:pt x="154" y="43"/>
                  </a:lnTo>
                  <a:lnTo>
                    <a:pt x="156" y="41"/>
                  </a:lnTo>
                  <a:lnTo>
                    <a:pt x="157" y="41"/>
                  </a:lnTo>
                  <a:close/>
                  <a:moveTo>
                    <a:pt x="186" y="40"/>
                  </a:moveTo>
                  <a:lnTo>
                    <a:pt x="184" y="40"/>
                  </a:lnTo>
                  <a:lnTo>
                    <a:pt x="184" y="41"/>
                  </a:lnTo>
                  <a:lnTo>
                    <a:pt x="184" y="40"/>
                  </a:lnTo>
                  <a:lnTo>
                    <a:pt x="184" y="40"/>
                  </a:lnTo>
                  <a:lnTo>
                    <a:pt x="186" y="40"/>
                  </a:lnTo>
                  <a:close/>
                  <a:moveTo>
                    <a:pt x="170" y="25"/>
                  </a:moveTo>
                  <a:lnTo>
                    <a:pt x="170" y="27"/>
                  </a:lnTo>
                  <a:lnTo>
                    <a:pt x="170" y="27"/>
                  </a:lnTo>
                  <a:lnTo>
                    <a:pt x="170" y="27"/>
                  </a:lnTo>
                  <a:lnTo>
                    <a:pt x="168" y="25"/>
                  </a:lnTo>
                  <a:lnTo>
                    <a:pt x="168" y="25"/>
                  </a:lnTo>
                  <a:lnTo>
                    <a:pt x="170" y="25"/>
                  </a:lnTo>
                  <a:close/>
                  <a:moveTo>
                    <a:pt x="161" y="22"/>
                  </a:move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close/>
                  <a:moveTo>
                    <a:pt x="161" y="21"/>
                  </a:moveTo>
                  <a:lnTo>
                    <a:pt x="161" y="21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1"/>
                  </a:lnTo>
                  <a:lnTo>
                    <a:pt x="161" y="21"/>
                  </a:lnTo>
                  <a:close/>
                  <a:moveTo>
                    <a:pt x="1" y="19"/>
                  </a:moveTo>
                  <a:lnTo>
                    <a:pt x="1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12" y="22"/>
                  </a:lnTo>
                  <a:lnTo>
                    <a:pt x="14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20" y="25"/>
                  </a:lnTo>
                  <a:lnTo>
                    <a:pt x="25" y="27"/>
                  </a:lnTo>
                  <a:lnTo>
                    <a:pt x="30" y="29"/>
                  </a:lnTo>
                  <a:lnTo>
                    <a:pt x="31" y="30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8" y="30"/>
                  </a:lnTo>
                  <a:lnTo>
                    <a:pt x="41" y="33"/>
                  </a:lnTo>
                  <a:lnTo>
                    <a:pt x="42" y="33"/>
                  </a:lnTo>
                  <a:lnTo>
                    <a:pt x="44" y="35"/>
                  </a:lnTo>
                  <a:lnTo>
                    <a:pt x="45" y="36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9" y="36"/>
                  </a:lnTo>
                  <a:lnTo>
                    <a:pt x="50" y="36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5" y="38"/>
                  </a:lnTo>
                  <a:lnTo>
                    <a:pt x="57" y="40"/>
                  </a:lnTo>
                  <a:lnTo>
                    <a:pt x="58" y="40"/>
                  </a:lnTo>
                  <a:lnTo>
                    <a:pt x="60" y="41"/>
                  </a:lnTo>
                  <a:lnTo>
                    <a:pt x="60" y="43"/>
                  </a:lnTo>
                  <a:lnTo>
                    <a:pt x="61" y="44"/>
                  </a:lnTo>
                  <a:lnTo>
                    <a:pt x="63" y="44"/>
                  </a:lnTo>
                  <a:lnTo>
                    <a:pt x="64" y="44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5"/>
                  </a:lnTo>
                  <a:lnTo>
                    <a:pt x="71" y="58"/>
                  </a:lnTo>
                  <a:lnTo>
                    <a:pt x="72" y="60"/>
                  </a:lnTo>
                  <a:lnTo>
                    <a:pt x="74" y="60"/>
                  </a:lnTo>
                  <a:lnTo>
                    <a:pt x="77" y="62"/>
                  </a:lnTo>
                  <a:lnTo>
                    <a:pt x="80" y="62"/>
                  </a:lnTo>
                  <a:lnTo>
                    <a:pt x="90" y="66"/>
                  </a:lnTo>
                  <a:lnTo>
                    <a:pt x="91" y="66"/>
                  </a:lnTo>
                  <a:lnTo>
                    <a:pt x="93" y="66"/>
                  </a:lnTo>
                  <a:lnTo>
                    <a:pt x="94" y="66"/>
                  </a:lnTo>
                  <a:lnTo>
                    <a:pt x="94" y="66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9"/>
                  </a:lnTo>
                  <a:lnTo>
                    <a:pt x="99" y="71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3"/>
                  </a:lnTo>
                  <a:lnTo>
                    <a:pt x="101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99" y="77"/>
                  </a:lnTo>
                  <a:lnTo>
                    <a:pt x="94" y="79"/>
                  </a:lnTo>
                  <a:lnTo>
                    <a:pt x="91" y="77"/>
                  </a:lnTo>
                  <a:lnTo>
                    <a:pt x="88" y="79"/>
                  </a:lnTo>
                  <a:lnTo>
                    <a:pt x="88" y="81"/>
                  </a:lnTo>
                  <a:lnTo>
                    <a:pt x="88" y="81"/>
                  </a:lnTo>
                  <a:lnTo>
                    <a:pt x="90" y="84"/>
                  </a:lnTo>
                  <a:lnTo>
                    <a:pt x="91" y="87"/>
                  </a:lnTo>
                  <a:lnTo>
                    <a:pt x="93" y="88"/>
                  </a:lnTo>
                  <a:lnTo>
                    <a:pt x="94" y="90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101" y="95"/>
                  </a:lnTo>
                  <a:lnTo>
                    <a:pt x="102" y="96"/>
                  </a:lnTo>
                  <a:lnTo>
                    <a:pt x="105" y="98"/>
                  </a:lnTo>
                  <a:lnTo>
                    <a:pt x="105" y="99"/>
                  </a:lnTo>
                  <a:lnTo>
                    <a:pt x="105" y="101"/>
                  </a:lnTo>
                  <a:lnTo>
                    <a:pt x="107" y="103"/>
                  </a:lnTo>
                  <a:lnTo>
                    <a:pt x="107" y="104"/>
                  </a:lnTo>
                  <a:lnTo>
                    <a:pt x="107" y="104"/>
                  </a:lnTo>
                  <a:lnTo>
                    <a:pt x="109" y="106"/>
                  </a:lnTo>
                  <a:lnTo>
                    <a:pt x="110" y="106"/>
                  </a:lnTo>
                  <a:lnTo>
                    <a:pt x="110" y="110"/>
                  </a:lnTo>
                  <a:lnTo>
                    <a:pt x="112" y="112"/>
                  </a:lnTo>
                  <a:lnTo>
                    <a:pt x="113" y="112"/>
                  </a:lnTo>
                  <a:lnTo>
                    <a:pt x="115" y="112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4"/>
                  </a:lnTo>
                  <a:lnTo>
                    <a:pt x="121" y="115"/>
                  </a:lnTo>
                  <a:lnTo>
                    <a:pt x="121" y="117"/>
                  </a:lnTo>
                  <a:lnTo>
                    <a:pt x="121" y="118"/>
                  </a:lnTo>
                  <a:lnTo>
                    <a:pt x="124" y="118"/>
                  </a:lnTo>
                  <a:lnTo>
                    <a:pt x="124" y="120"/>
                  </a:lnTo>
                  <a:lnTo>
                    <a:pt x="129" y="120"/>
                  </a:lnTo>
                  <a:lnTo>
                    <a:pt x="131" y="120"/>
                  </a:lnTo>
                  <a:lnTo>
                    <a:pt x="132" y="120"/>
                  </a:lnTo>
                  <a:lnTo>
                    <a:pt x="132" y="121"/>
                  </a:lnTo>
                  <a:lnTo>
                    <a:pt x="132" y="121"/>
                  </a:lnTo>
                  <a:lnTo>
                    <a:pt x="131" y="121"/>
                  </a:lnTo>
                  <a:lnTo>
                    <a:pt x="131" y="121"/>
                  </a:lnTo>
                  <a:lnTo>
                    <a:pt x="129" y="123"/>
                  </a:lnTo>
                  <a:lnTo>
                    <a:pt x="129" y="123"/>
                  </a:lnTo>
                  <a:lnTo>
                    <a:pt x="129" y="125"/>
                  </a:lnTo>
                  <a:lnTo>
                    <a:pt x="131" y="126"/>
                  </a:lnTo>
                  <a:lnTo>
                    <a:pt x="131" y="126"/>
                  </a:lnTo>
                  <a:lnTo>
                    <a:pt x="132" y="126"/>
                  </a:lnTo>
                  <a:lnTo>
                    <a:pt x="134" y="126"/>
                  </a:lnTo>
                  <a:lnTo>
                    <a:pt x="135" y="128"/>
                  </a:lnTo>
                  <a:lnTo>
                    <a:pt x="137" y="128"/>
                  </a:lnTo>
                  <a:lnTo>
                    <a:pt x="137" y="128"/>
                  </a:lnTo>
                  <a:lnTo>
                    <a:pt x="140" y="128"/>
                  </a:lnTo>
                  <a:lnTo>
                    <a:pt x="142" y="129"/>
                  </a:lnTo>
                  <a:lnTo>
                    <a:pt x="145" y="129"/>
                  </a:lnTo>
                  <a:lnTo>
                    <a:pt x="142" y="129"/>
                  </a:lnTo>
                  <a:lnTo>
                    <a:pt x="142" y="131"/>
                  </a:lnTo>
                  <a:lnTo>
                    <a:pt x="139" y="129"/>
                  </a:lnTo>
                  <a:lnTo>
                    <a:pt x="139" y="131"/>
                  </a:lnTo>
                  <a:lnTo>
                    <a:pt x="139" y="131"/>
                  </a:lnTo>
                  <a:lnTo>
                    <a:pt x="140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39" y="134"/>
                  </a:lnTo>
                  <a:lnTo>
                    <a:pt x="139" y="134"/>
                  </a:lnTo>
                  <a:lnTo>
                    <a:pt x="137" y="134"/>
                  </a:lnTo>
                  <a:lnTo>
                    <a:pt x="134" y="134"/>
                  </a:lnTo>
                  <a:lnTo>
                    <a:pt x="132" y="134"/>
                  </a:lnTo>
                  <a:lnTo>
                    <a:pt x="132" y="132"/>
                  </a:lnTo>
                  <a:lnTo>
                    <a:pt x="131" y="132"/>
                  </a:lnTo>
                  <a:lnTo>
                    <a:pt x="129" y="131"/>
                  </a:lnTo>
                  <a:lnTo>
                    <a:pt x="129" y="131"/>
                  </a:lnTo>
                  <a:lnTo>
                    <a:pt x="127" y="131"/>
                  </a:lnTo>
                  <a:lnTo>
                    <a:pt x="126" y="131"/>
                  </a:lnTo>
                  <a:lnTo>
                    <a:pt x="123" y="129"/>
                  </a:lnTo>
                  <a:lnTo>
                    <a:pt x="116" y="129"/>
                  </a:lnTo>
                  <a:lnTo>
                    <a:pt x="115" y="129"/>
                  </a:lnTo>
                  <a:lnTo>
                    <a:pt x="113" y="128"/>
                  </a:lnTo>
                  <a:lnTo>
                    <a:pt x="113" y="128"/>
                  </a:lnTo>
                  <a:lnTo>
                    <a:pt x="112" y="128"/>
                  </a:lnTo>
                  <a:lnTo>
                    <a:pt x="110" y="128"/>
                  </a:lnTo>
                  <a:lnTo>
                    <a:pt x="109" y="128"/>
                  </a:lnTo>
                  <a:lnTo>
                    <a:pt x="107" y="128"/>
                  </a:lnTo>
                  <a:lnTo>
                    <a:pt x="105" y="126"/>
                  </a:lnTo>
                  <a:lnTo>
                    <a:pt x="105" y="128"/>
                  </a:lnTo>
                  <a:lnTo>
                    <a:pt x="104" y="128"/>
                  </a:lnTo>
                  <a:lnTo>
                    <a:pt x="102" y="126"/>
                  </a:lnTo>
                  <a:lnTo>
                    <a:pt x="99" y="126"/>
                  </a:lnTo>
                  <a:lnTo>
                    <a:pt x="99" y="126"/>
                  </a:lnTo>
                  <a:lnTo>
                    <a:pt x="98" y="125"/>
                  </a:lnTo>
                  <a:lnTo>
                    <a:pt x="98" y="125"/>
                  </a:lnTo>
                  <a:lnTo>
                    <a:pt x="96" y="121"/>
                  </a:lnTo>
                  <a:lnTo>
                    <a:pt x="94" y="120"/>
                  </a:lnTo>
                  <a:lnTo>
                    <a:pt x="93" y="120"/>
                  </a:lnTo>
                  <a:lnTo>
                    <a:pt x="90" y="117"/>
                  </a:lnTo>
                  <a:lnTo>
                    <a:pt x="90" y="117"/>
                  </a:lnTo>
                  <a:lnTo>
                    <a:pt x="88" y="115"/>
                  </a:lnTo>
                  <a:lnTo>
                    <a:pt x="88" y="114"/>
                  </a:lnTo>
                  <a:lnTo>
                    <a:pt x="88" y="112"/>
                  </a:lnTo>
                  <a:lnTo>
                    <a:pt x="88" y="112"/>
                  </a:lnTo>
                  <a:lnTo>
                    <a:pt x="86" y="112"/>
                  </a:lnTo>
                  <a:lnTo>
                    <a:pt x="85" y="110"/>
                  </a:lnTo>
                  <a:lnTo>
                    <a:pt x="83" y="110"/>
                  </a:lnTo>
                  <a:lnTo>
                    <a:pt x="82" y="107"/>
                  </a:lnTo>
                  <a:lnTo>
                    <a:pt x="80" y="106"/>
                  </a:lnTo>
                  <a:lnTo>
                    <a:pt x="79" y="103"/>
                  </a:lnTo>
                  <a:lnTo>
                    <a:pt x="79" y="101"/>
                  </a:lnTo>
                  <a:lnTo>
                    <a:pt x="77" y="99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8"/>
                  </a:lnTo>
                  <a:lnTo>
                    <a:pt x="75" y="98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68" y="96"/>
                  </a:lnTo>
                  <a:lnTo>
                    <a:pt x="66" y="95"/>
                  </a:lnTo>
                  <a:lnTo>
                    <a:pt x="64" y="95"/>
                  </a:lnTo>
                  <a:lnTo>
                    <a:pt x="63" y="95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8" y="93"/>
                  </a:lnTo>
                  <a:lnTo>
                    <a:pt x="58" y="93"/>
                  </a:lnTo>
                  <a:lnTo>
                    <a:pt x="58" y="92"/>
                  </a:lnTo>
                  <a:lnTo>
                    <a:pt x="57" y="92"/>
                  </a:lnTo>
                  <a:lnTo>
                    <a:pt x="55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49" y="92"/>
                  </a:lnTo>
                  <a:lnTo>
                    <a:pt x="49" y="93"/>
                  </a:lnTo>
                  <a:lnTo>
                    <a:pt x="47" y="93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2" y="92"/>
                  </a:lnTo>
                  <a:lnTo>
                    <a:pt x="42" y="90"/>
                  </a:lnTo>
                  <a:lnTo>
                    <a:pt x="41" y="88"/>
                  </a:lnTo>
                  <a:lnTo>
                    <a:pt x="41" y="88"/>
                  </a:lnTo>
                  <a:lnTo>
                    <a:pt x="42" y="90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6"/>
                  </a:lnTo>
                  <a:lnTo>
                    <a:pt x="41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8"/>
                  </a:lnTo>
                  <a:lnTo>
                    <a:pt x="39" y="99"/>
                  </a:lnTo>
                  <a:lnTo>
                    <a:pt x="38" y="99"/>
                  </a:lnTo>
                  <a:lnTo>
                    <a:pt x="34" y="99"/>
                  </a:lnTo>
                  <a:lnTo>
                    <a:pt x="33" y="101"/>
                  </a:lnTo>
                  <a:lnTo>
                    <a:pt x="30" y="101"/>
                  </a:lnTo>
                  <a:lnTo>
                    <a:pt x="28" y="101"/>
                  </a:lnTo>
                  <a:lnTo>
                    <a:pt x="27" y="101"/>
                  </a:lnTo>
                  <a:lnTo>
                    <a:pt x="25" y="101"/>
                  </a:lnTo>
                  <a:lnTo>
                    <a:pt x="23" y="101"/>
                  </a:lnTo>
                  <a:lnTo>
                    <a:pt x="23" y="101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0" y="99"/>
                  </a:lnTo>
                  <a:lnTo>
                    <a:pt x="19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101"/>
                  </a:lnTo>
                  <a:lnTo>
                    <a:pt x="23" y="101"/>
                  </a:lnTo>
                  <a:lnTo>
                    <a:pt x="25" y="101"/>
                  </a:lnTo>
                  <a:lnTo>
                    <a:pt x="28" y="101"/>
                  </a:lnTo>
                  <a:lnTo>
                    <a:pt x="31" y="103"/>
                  </a:lnTo>
                  <a:lnTo>
                    <a:pt x="31" y="103"/>
                  </a:lnTo>
                  <a:lnTo>
                    <a:pt x="33" y="103"/>
                  </a:lnTo>
                  <a:lnTo>
                    <a:pt x="34" y="104"/>
                  </a:lnTo>
                  <a:lnTo>
                    <a:pt x="36" y="106"/>
                  </a:lnTo>
                  <a:lnTo>
                    <a:pt x="36" y="107"/>
                  </a:lnTo>
                  <a:lnTo>
                    <a:pt x="36" y="107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4" y="112"/>
                  </a:lnTo>
                  <a:lnTo>
                    <a:pt x="31" y="112"/>
                  </a:lnTo>
                  <a:lnTo>
                    <a:pt x="28" y="114"/>
                  </a:lnTo>
                  <a:lnTo>
                    <a:pt x="27" y="115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2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2" y="114"/>
                  </a:lnTo>
                  <a:lnTo>
                    <a:pt x="11" y="114"/>
                  </a:lnTo>
                  <a:lnTo>
                    <a:pt x="9" y="114"/>
                  </a:lnTo>
                  <a:lnTo>
                    <a:pt x="8" y="114"/>
                  </a:lnTo>
                  <a:lnTo>
                    <a:pt x="6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1" y="112"/>
                  </a:lnTo>
                  <a:lnTo>
                    <a:pt x="1" y="109"/>
                  </a:lnTo>
                  <a:lnTo>
                    <a:pt x="1" y="106"/>
                  </a:lnTo>
                  <a:lnTo>
                    <a:pt x="1" y="92"/>
                  </a:lnTo>
                  <a:lnTo>
                    <a:pt x="1" y="88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1" y="74"/>
                  </a:lnTo>
                  <a:lnTo>
                    <a:pt x="1" y="73"/>
                  </a:lnTo>
                  <a:lnTo>
                    <a:pt x="1" y="68"/>
                  </a:lnTo>
                  <a:lnTo>
                    <a:pt x="1" y="65"/>
                  </a:lnTo>
                  <a:lnTo>
                    <a:pt x="1" y="47"/>
                  </a:lnTo>
                  <a:lnTo>
                    <a:pt x="1" y="44"/>
                  </a:lnTo>
                  <a:lnTo>
                    <a:pt x="1" y="27"/>
                  </a:lnTo>
                  <a:lnTo>
                    <a:pt x="1" y="24"/>
                  </a:lnTo>
                  <a:lnTo>
                    <a:pt x="1" y="19"/>
                  </a:lnTo>
                  <a:close/>
                  <a:moveTo>
                    <a:pt x="145" y="17"/>
                  </a:moveTo>
                  <a:lnTo>
                    <a:pt x="146" y="21"/>
                  </a:lnTo>
                  <a:lnTo>
                    <a:pt x="150" y="21"/>
                  </a:lnTo>
                  <a:lnTo>
                    <a:pt x="150" y="22"/>
                  </a:lnTo>
                  <a:lnTo>
                    <a:pt x="151" y="22"/>
                  </a:lnTo>
                  <a:lnTo>
                    <a:pt x="153" y="24"/>
                  </a:lnTo>
                  <a:lnTo>
                    <a:pt x="154" y="24"/>
                  </a:lnTo>
                  <a:lnTo>
                    <a:pt x="156" y="25"/>
                  </a:lnTo>
                  <a:lnTo>
                    <a:pt x="159" y="27"/>
                  </a:lnTo>
                  <a:lnTo>
                    <a:pt x="162" y="29"/>
                  </a:lnTo>
                  <a:lnTo>
                    <a:pt x="162" y="29"/>
                  </a:lnTo>
                  <a:lnTo>
                    <a:pt x="164" y="30"/>
                  </a:lnTo>
                  <a:lnTo>
                    <a:pt x="165" y="32"/>
                  </a:lnTo>
                  <a:lnTo>
                    <a:pt x="167" y="33"/>
                  </a:lnTo>
                  <a:lnTo>
                    <a:pt x="176" y="40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6" y="44"/>
                  </a:lnTo>
                  <a:lnTo>
                    <a:pt x="176" y="46"/>
                  </a:lnTo>
                  <a:lnTo>
                    <a:pt x="176" y="47"/>
                  </a:lnTo>
                  <a:lnTo>
                    <a:pt x="176" y="49"/>
                  </a:lnTo>
                  <a:lnTo>
                    <a:pt x="175" y="49"/>
                  </a:lnTo>
                  <a:lnTo>
                    <a:pt x="173" y="51"/>
                  </a:lnTo>
                  <a:lnTo>
                    <a:pt x="173" y="49"/>
                  </a:lnTo>
                  <a:lnTo>
                    <a:pt x="172" y="49"/>
                  </a:lnTo>
                  <a:lnTo>
                    <a:pt x="172" y="47"/>
                  </a:lnTo>
                  <a:lnTo>
                    <a:pt x="172" y="46"/>
                  </a:lnTo>
                  <a:lnTo>
                    <a:pt x="170" y="44"/>
                  </a:lnTo>
                  <a:lnTo>
                    <a:pt x="172" y="44"/>
                  </a:lnTo>
                  <a:lnTo>
                    <a:pt x="172" y="43"/>
                  </a:lnTo>
                  <a:lnTo>
                    <a:pt x="170" y="41"/>
                  </a:lnTo>
                  <a:lnTo>
                    <a:pt x="170" y="38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1" y="32"/>
                  </a:lnTo>
                  <a:lnTo>
                    <a:pt x="161" y="32"/>
                  </a:lnTo>
                  <a:lnTo>
                    <a:pt x="159" y="30"/>
                  </a:lnTo>
                  <a:lnTo>
                    <a:pt x="157" y="29"/>
                  </a:lnTo>
                  <a:lnTo>
                    <a:pt x="154" y="27"/>
                  </a:lnTo>
                  <a:lnTo>
                    <a:pt x="153" y="25"/>
                  </a:lnTo>
                  <a:lnTo>
                    <a:pt x="153" y="25"/>
                  </a:lnTo>
                  <a:lnTo>
                    <a:pt x="148" y="22"/>
                  </a:lnTo>
                  <a:lnTo>
                    <a:pt x="146" y="21"/>
                  </a:lnTo>
                  <a:lnTo>
                    <a:pt x="145" y="21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5" y="17"/>
                  </a:lnTo>
                  <a:close/>
                  <a:moveTo>
                    <a:pt x="135" y="16"/>
                  </a:moveTo>
                  <a:lnTo>
                    <a:pt x="139" y="17"/>
                  </a:lnTo>
                  <a:lnTo>
                    <a:pt x="139" y="17"/>
                  </a:lnTo>
                  <a:lnTo>
                    <a:pt x="139" y="17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35" y="19"/>
                  </a:lnTo>
                  <a:lnTo>
                    <a:pt x="134" y="19"/>
                  </a:lnTo>
                  <a:lnTo>
                    <a:pt x="134" y="19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4" y="16"/>
                  </a:lnTo>
                  <a:lnTo>
                    <a:pt x="135" y="16"/>
                  </a:lnTo>
                  <a:close/>
                  <a:moveTo>
                    <a:pt x="101" y="14"/>
                  </a:moveTo>
                  <a:lnTo>
                    <a:pt x="101" y="14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close/>
                  <a:moveTo>
                    <a:pt x="86" y="10"/>
                  </a:moveTo>
                  <a:lnTo>
                    <a:pt x="90" y="10"/>
                  </a:lnTo>
                  <a:lnTo>
                    <a:pt x="94" y="11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6" y="10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3" y="11"/>
                  </a:lnTo>
                  <a:lnTo>
                    <a:pt x="91" y="13"/>
                  </a:lnTo>
                  <a:lnTo>
                    <a:pt x="91" y="13"/>
                  </a:lnTo>
                  <a:lnTo>
                    <a:pt x="90" y="13"/>
                  </a:lnTo>
                  <a:lnTo>
                    <a:pt x="88" y="13"/>
                  </a:lnTo>
                  <a:lnTo>
                    <a:pt x="85" y="13"/>
                  </a:lnTo>
                  <a:lnTo>
                    <a:pt x="85" y="13"/>
                  </a:lnTo>
                  <a:lnTo>
                    <a:pt x="83" y="13"/>
                  </a:lnTo>
                  <a:lnTo>
                    <a:pt x="83" y="13"/>
                  </a:lnTo>
                  <a:lnTo>
                    <a:pt x="82" y="13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3" y="11"/>
                  </a:lnTo>
                  <a:lnTo>
                    <a:pt x="83" y="10"/>
                  </a:lnTo>
                  <a:lnTo>
                    <a:pt x="83" y="10"/>
                  </a:lnTo>
                  <a:lnTo>
                    <a:pt x="85" y="10"/>
                  </a:lnTo>
                  <a:lnTo>
                    <a:pt x="86" y="10"/>
                  </a:lnTo>
                  <a:close/>
                  <a:moveTo>
                    <a:pt x="126" y="0"/>
                  </a:moveTo>
                  <a:lnTo>
                    <a:pt x="127" y="0"/>
                  </a:lnTo>
                  <a:lnTo>
                    <a:pt x="127" y="2"/>
                  </a:lnTo>
                  <a:lnTo>
                    <a:pt x="129" y="3"/>
                  </a:lnTo>
                  <a:lnTo>
                    <a:pt x="129" y="5"/>
                  </a:lnTo>
                  <a:lnTo>
                    <a:pt x="127" y="3"/>
                  </a:lnTo>
                  <a:lnTo>
                    <a:pt x="127" y="3"/>
                  </a:lnTo>
                  <a:lnTo>
                    <a:pt x="126" y="2"/>
                  </a:lnTo>
                  <a:lnTo>
                    <a:pt x="126" y="2"/>
                  </a:lnTo>
                  <a:lnTo>
                    <a:pt x="12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1" name="Freeform 177">
              <a:extLst>
                <a:ext uri="{FF2B5EF4-FFF2-40B4-BE49-F238E27FC236}">
                  <a16:creationId xmlns:a16="http://schemas.microsoft.com/office/drawing/2014/main" id="{72607BC2-E043-4AE2-8B9D-7B88FC2895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96199" y="4661525"/>
              <a:ext cx="426880" cy="346961"/>
            </a:xfrm>
            <a:custGeom>
              <a:avLst/>
              <a:gdLst>
                <a:gd name="T0" fmla="*/ 187 w 219"/>
                <a:gd name="T1" fmla="*/ 178 h 178"/>
                <a:gd name="T2" fmla="*/ 187 w 219"/>
                <a:gd name="T3" fmla="*/ 177 h 178"/>
                <a:gd name="T4" fmla="*/ 217 w 219"/>
                <a:gd name="T5" fmla="*/ 142 h 178"/>
                <a:gd name="T6" fmla="*/ 219 w 219"/>
                <a:gd name="T7" fmla="*/ 144 h 178"/>
                <a:gd name="T8" fmla="*/ 219 w 219"/>
                <a:gd name="T9" fmla="*/ 144 h 178"/>
                <a:gd name="T10" fmla="*/ 217 w 219"/>
                <a:gd name="T11" fmla="*/ 142 h 178"/>
                <a:gd name="T12" fmla="*/ 217 w 219"/>
                <a:gd name="T13" fmla="*/ 142 h 178"/>
                <a:gd name="T14" fmla="*/ 156 w 219"/>
                <a:gd name="T15" fmla="*/ 142 h 178"/>
                <a:gd name="T16" fmla="*/ 154 w 219"/>
                <a:gd name="T17" fmla="*/ 141 h 178"/>
                <a:gd name="T18" fmla="*/ 210 w 219"/>
                <a:gd name="T19" fmla="*/ 141 h 178"/>
                <a:gd name="T20" fmla="*/ 151 w 219"/>
                <a:gd name="T21" fmla="*/ 136 h 178"/>
                <a:gd name="T22" fmla="*/ 154 w 219"/>
                <a:gd name="T23" fmla="*/ 139 h 178"/>
                <a:gd name="T24" fmla="*/ 153 w 219"/>
                <a:gd name="T25" fmla="*/ 137 h 178"/>
                <a:gd name="T26" fmla="*/ 156 w 219"/>
                <a:gd name="T27" fmla="*/ 131 h 178"/>
                <a:gd name="T28" fmla="*/ 154 w 219"/>
                <a:gd name="T29" fmla="*/ 131 h 178"/>
                <a:gd name="T30" fmla="*/ 154 w 219"/>
                <a:gd name="T31" fmla="*/ 133 h 178"/>
                <a:gd name="T32" fmla="*/ 154 w 219"/>
                <a:gd name="T33" fmla="*/ 134 h 178"/>
                <a:gd name="T34" fmla="*/ 154 w 219"/>
                <a:gd name="T35" fmla="*/ 133 h 178"/>
                <a:gd name="T36" fmla="*/ 156 w 219"/>
                <a:gd name="T37" fmla="*/ 131 h 178"/>
                <a:gd name="T38" fmla="*/ 30 w 219"/>
                <a:gd name="T39" fmla="*/ 128 h 178"/>
                <a:gd name="T40" fmla="*/ 33 w 219"/>
                <a:gd name="T41" fmla="*/ 131 h 178"/>
                <a:gd name="T42" fmla="*/ 31 w 219"/>
                <a:gd name="T43" fmla="*/ 133 h 178"/>
                <a:gd name="T44" fmla="*/ 28 w 219"/>
                <a:gd name="T45" fmla="*/ 131 h 178"/>
                <a:gd name="T46" fmla="*/ 27 w 219"/>
                <a:gd name="T47" fmla="*/ 129 h 178"/>
                <a:gd name="T48" fmla="*/ 23 w 219"/>
                <a:gd name="T49" fmla="*/ 128 h 178"/>
                <a:gd name="T50" fmla="*/ 23 w 219"/>
                <a:gd name="T51" fmla="*/ 129 h 178"/>
                <a:gd name="T52" fmla="*/ 23 w 219"/>
                <a:gd name="T53" fmla="*/ 128 h 178"/>
                <a:gd name="T54" fmla="*/ 0 w 219"/>
                <a:gd name="T55" fmla="*/ 117 h 178"/>
                <a:gd name="T56" fmla="*/ 1 w 219"/>
                <a:gd name="T57" fmla="*/ 118 h 178"/>
                <a:gd name="T58" fmla="*/ 0 w 219"/>
                <a:gd name="T59" fmla="*/ 117 h 178"/>
                <a:gd name="T60" fmla="*/ 117 w 219"/>
                <a:gd name="T61" fmla="*/ 115 h 178"/>
                <a:gd name="T62" fmla="*/ 117 w 219"/>
                <a:gd name="T63" fmla="*/ 115 h 178"/>
                <a:gd name="T64" fmla="*/ 112 w 219"/>
                <a:gd name="T65" fmla="*/ 114 h 178"/>
                <a:gd name="T66" fmla="*/ 115 w 219"/>
                <a:gd name="T67" fmla="*/ 115 h 178"/>
                <a:gd name="T68" fmla="*/ 0 w 219"/>
                <a:gd name="T69" fmla="*/ 114 h 178"/>
                <a:gd name="T70" fmla="*/ 0 w 219"/>
                <a:gd name="T71" fmla="*/ 115 h 178"/>
                <a:gd name="T72" fmla="*/ 0 w 219"/>
                <a:gd name="T73" fmla="*/ 115 h 178"/>
                <a:gd name="T74" fmla="*/ 85 w 219"/>
                <a:gd name="T75" fmla="*/ 109 h 178"/>
                <a:gd name="T76" fmla="*/ 87 w 219"/>
                <a:gd name="T77" fmla="*/ 111 h 178"/>
                <a:gd name="T78" fmla="*/ 87 w 219"/>
                <a:gd name="T79" fmla="*/ 111 h 178"/>
                <a:gd name="T80" fmla="*/ 85 w 219"/>
                <a:gd name="T81" fmla="*/ 109 h 178"/>
                <a:gd name="T82" fmla="*/ 131 w 219"/>
                <a:gd name="T83" fmla="*/ 106 h 178"/>
                <a:gd name="T84" fmla="*/ 129 w 219"/>
                <a:gd name="T85" fmla="*/ 106 h 178"/>
                <a:gd name="T86" fmla="*/ 91 w 219"/>
                <a:gd name="T87" fmla="*/ 103 h 178"/>
                <a:gd name="T88" fmla="*/ 93 w 219"/>
                <a:gd name="T89" fmla="*/ 104 h 178"/>
                <a:gd name="T90" fmla="*/ 184 w 219"/>
                <a:gd name="T91" fmla="*/ 24 h 178"/>
                <a:gd name="T92" fmla="*/ 186 w 219"/>
                <a:gd name="T93" fmla="*/ 25 h 178"/>
                <a:gd name="T94" fmla="*/ 184 w 219"/>
                <a:gd name="T95" fmla="*/ 24 h 178"/>
                <a:gd name="T96" fmla="*/ 180 w 219"/>
                <a:gd name="T97" fmla="*/ 18 h 178"/>
                <a:gd name="T98" fmla="*/ 180 w 219"/>
                <a:gd name="T99" fmla="*/ 18 h 178"/>
                <a:gd name="T100" fmla="*/ 183 w 219"/>
                <a:gd name="T101" fmla="*/ 14 h 178"/>
                <a:gd name="T102" fmla="*/ 180 w 219"/>
                <a:gd name="T103" fmla="*/ 16 h 178"/>
                <a:gd name="T104" fmla="*/ 180 w 219"/>
                <a:gd name="T105" fmla="*/ 14 h 178"/>
                <a:gd name="T106" fmla="*/ 165 w 219"/>
                <a:gd name="T107" fmla="*/ 10 h 178"/>
                <a:gd name="T108" fmla="*/ 164 w 219"/>
                <a:gd name="T109" fmla="*/ 10 h 178"/>
                <a:gd name="T110" fmla="*/ 173 w 219"/>
                <a:gd name="T111" fmla="*/ 2 h 178"/>
                <a:gd name="T112" fmla="*/ 172 w 219"/>
                <a:gd name="T113" fmla="*/ 3 h 178"/>
                <a:gd name="T114" fmla="*/ 172 w 219"/>
                <a:gd name="T115" fmla="*/ 2 h 178"/>
                <a:gd name="T116" fmla="*/ 165 w 219"/>
                <a:gd name="T117" fmla="*/ 0 h 178"/>
                <a:gd name="T118" fmla="*/ 165 w 219"/>
                <a:gd name="T119" fmla="*/ 2 h 178"/>
                <a:gd name="T120" fmla="*/ 162 w 219"/>
                <a:gd name="T121" fmla="*/ 2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19" h="178">
                  <a:moveTo>
                    <a:pt x="187" y="177"/>
                  </a:moveTo>
                  <a:lnTo>
                    <a:pt x="187" y="177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7"/>
                  </a:lnTo>
                  <a:lnTo>
                    <a:pt x="186" y="177"/>
                  </a:lnTo>
                  <a:lnTo>
                    <a:pt x="187" y="177"/>
                  </a:lnTo>
                  <a:close/>
                  <a:moveTo>
                    <a:pt x="217" y="142"/>
                  </a:moveTo>
                  <a:lnTo>
                    <a:pt x="217" y="142"/>
                  </a:lnTo>
                  <a:lnTo>
                    <a:pt x="219" y="142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7" y="144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close/>
                  <a:moveTo>
                    <a:pt x="154" y="141"/>
                  </a:moveTo>
                  <a:lnTo>
                    <a:pt x="156" y="141"/>
                  </a:lnTo>
                  <a:lnTo>
                    <a:pt x="156" y="142"/>
                  </a:lnTo>
                  <a:lnTo>
                    <a:pt x="156" y="142"/>
                  </a:lnTo>
                  <a:lnTo>
                    <a:pt x="154" y="141"/>
                  </a:lnTo>
                  <a:lnTo>
                    <a:pt x="154" y="141"/>
                  </a:lnTo>
                  <a:close/>
                  <a:moveTo>
                    <a:pt x="208" y="139"/>
                  </a:moveTo>
                  <a:lnTo>
                    <a:pt x="210" y="139"/>
                  </a:lnTo>
                  <a:lnTo>
                    <a:pt x="210" y="141"/>
                  </a:lnTo>
                  <a:lnTo>
                    <a:pt x="210" y="141"/>
                  </a:lnTo>
                  <a:lnTo>
                    <a:pt x="208" y="139"/>
                  </a:lnTo>
                  <a:close/>
                  <a:moveTo>
                    <a:pt x="151" y="136"/>
                  </a:moveTo>
                  <a:lnTo>
                    <a:pt x="153" y="137"/>
                  </a:lnTo>
                  <a:lnTo>
                    <a:pt x="153" y="137"/>
                  </a:lnTo>
                  <a:lnTo>
                    <a:pt x="154" y="139"/>
                  </a:lnTo>
                  <a:lnTo>
                    <a:pt x="154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3" y="137"/>
                  </a:lnTo>
                  <a:lnTo>
                    <a:pt x="151" y="136"/>
                  </a:lnTo>
                  <a:close/>
                  <a:moveTo>
                    <a:pt x="156" y="131"/>
                  </a:moveTo>
                  <a:lnTo>
                    <a:pt x="156" y="131"/>
                  </a:lnTo>
                  <a:lnTo>
                    <a:pt x="156" y="131"/>
                  </a:lnTo>
                  <a:lnTo>
                    <a:pt x="154" y="131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1"/>
                  </a:lnTo>
                  <a:lnTo>
                    <a:pt x="154" y="131"/>
                  </a:lnTo>
                  <a:lnTo>
                    <a:pt x="156" y="131"/>
                  </a:lnTo>
                  <a:lnTo>
                    <a:pt x="156" y="131"/>
                  </a:lnTo>
                  <a:close/>
                  <a:moveTo>
                    <a:pt x="28" y="128"/>
                  </a:moveTo>
                  <a:lnTo>
                    <a:pt x="30" y="128"/>
                  </a:lnTo>
                  <a:lnTo>
                    <a:pt x="31" y="129"/>
                  </a:lnTo>
                  <a:lnTo>
                    <a:pt x="31" y="131"/>
                  </a:lnTo>
                  <a:lnTo>
                    <a:pt x="33" y="131"/>
                  </a:lnTo>
                  <a:lnTo>
                    <a:pt x="33" y="133"/>
                  </a:lnTo>
                  <a:lnTo>
                    <a:pt x="33" y="133"/>
                  </a:lnTo>
                  <a:lnTo>
                    <a:pt x="31" y="133"/>
                  </a:lnTo>
                  <a:lnTo>
                    <a:pt x="31" y="133"/>
                  </a:lnTo>
                  <a:lnTo>
                    <a:pt x="31" y="131"/>
                  </a:lnTo>
                  <a:lnTo>
                    <a:pt x="28" y="131"/>
                  </a:lnTo>
                  <a:lnTo>
                    <a:pt x="28" y="131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8" y="128"/>
                  </a:lnTo>
                  <a:close/>
                  <a:moveTo>
                    <a:pt x="23" y="128"/>
                  </a:moveTo>
                  <a:lnTo>
                    <a:pt x="23" y="128"/>
                  </a:lnTo>
                  <a:lnTo>
                    <a:pt x="25" y="128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8"/>
                  </a:lnTo>
                  <a:lnTo>
                    <a:pt x="22" y="128"/>
                  </a:lnTo>
                  <a:lnTo>
                    <a:pt x="23" y="128"/>
                  </a:lnTo>
                  <a:close/>
                  <a:moveTo>
                    <a:pt x="0" y="117"/>
                  </a:moveTo>
                  <a:lnTo>
                    <a:pt x="1" y="117"/>
                  </a:lnTo>
                  <a:lnTo>
                    <a:pt x="1" y="118"/>
                  </a:lnTo>
                  <a:lnTo>
                    <a:pt x="1" y="118"/>
                  </a:lnTo>
                  <a:lnTo>
                    <a:pt x="0" y="118"/>
                  </a:lnTo>
                  <a:lnTo>
                    <a:pt x="0" y="118"/>
                  </a:lnTo>
                  <a:lnTo>
                    <a:pt x="0" y="117"/>
                  </a:lnTo>
                  <a:lnTo>
                    <a:pt x="0" y="117"/>
                  </a:lnTo>
                  <a:close/>
                  <a:moveTo>
                    <a:pt x="115" y="115"/>
                  </a:move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5" y="115"/>
                  </a:lnTo>
                  <a:lnTo>
                    <a:pt x="115" y="115"/>
                  </a:lnTo>
                  <a:close/>
                  <a:moveTo>
                    <a:pt x="112" y="114"/>
                  </a:moveTo>
                  <a:lnTo>
                    <a:pt x="113" y="114"/>
                  </a:lnTo>
                  <a:lnTo>
                    <a:pt x="113" y="115"/>
                  </a:lnTo>
                  <a:lnTo>
                    <a:pt x="115" y="115"/>
                  </a:lnTo>
                  <a:lnTo>
                    <a:pt x="113" y="115"/>
                  </a:lnTo>
                  <a:lnTo>
                    <a:pt x="112" y="114"/>
                  </a:lnTo>
                  <a:close/>
                  <a:moveTo>
                    <a:pt x="0" y="114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close/>
                  <a:moveTo>
                    <a:pt x="85" y="107"/>
                  </a:moveTo>
                  <a:lnTo>
                    <a:pt x="85" y="109"/>
                  </a:lnTo>
                  <a:lnTo>
                    <a:pt x="87" y="109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7"/>
                  </a:lnTo>
                  <a:lnTo>
                    <a:pt x="85" y="107"/>
                  </a:lnTo>
                  <a:close/>
                  <a:moveTo>
                    <a:pt x="131" y="106"/>
                  </a:moveTo>
                  <a:lnTo>
                    <a:pt x="129" y="107"/>
                  </a:lnTo>
                  <a:lnTo>
                    <a:pt x="129" y="107"/>
                  </a:lnTo>
                  <a:lnTo>
                    <a:pt x="129" y="106"/>
                  </a:lnTo>
                  <a:lnTo>
                    <a:pt x="131" y="106"/>
                  </a:lnTo>
                  <a:close/>
                  <a:moveTo>
                    <a:pt x="91" y="103"/>
                  </a:moveTo>
                  <a:lnTo>
                    <a:pt x="91" y="103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1" y="103"/>
                  </a:lnTo>
                  <a:lnTo>
                    <a:pt x="91" y="103"/>
                  </a:lnTo>
                  <a:close/>
                  <a:moveTo>
                    <a:pt x="184" y="24"/>
                  </a:move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4"/>
                  </a:lnTo>
                  <a:close/>
                  <a:moveTo>
                    <a:pt x="180" y="18"/>
                  </a:moveTo>
                  <a:lnTo>
                    <a:pt x="180" y="18"/>
                  </a:lnTo>
                  <a:lnTo>
                    <a:pt x="180" y="18"/>
                  </a:lnTo>
                  <a:lnTo>
                    <a:pt x="178" y="19"/>
                  </a:lnTo>
                  <a:lnTo>
                    <a:pt x="178" y="18"/>
                  </a:lnTo>
                  <a:lnTo>
                    <a:pt x="180" y="18"/>
                  </a:lnTo>
                  <a:close/>
                  <a:moveTo>
                    <a:pt x="180" y="14"/>
                  </a:moveTo>
                  <a:lnTo>
                    <a:pt x="183" y="14"/>
                  </a:lnTo>
                  <a:lnTo>
                    <a:pt x="183" y="14"/>
                  </a:lnTo>
                  <a:lnTo>
                    <a:pt x="183" y="16"/>
                  </a:lnTo>
                  <a:lnTo>
                    <a:pt x="180" y="16"/>
                  </a:lnTo>
                  <a:lnTo>
                    <a:pt x="180" y="16"/>
                  </a:lnTo>
                  <a:lnTo>
                    <a:pt x="178" y="16"/>
                  </a:lnTo>
                  <a:lnTo>
                    <a:pt x="178" y="14"/>
                  </a:lnTo>
                  <a:lnTo>
                    <a:pt x="180" y="14"/>
                  </a:lnTo>
                  <a:close/>
                  <a:moveTo>
                    <a:pt x="165" y="8"/>
                  </a:moveTo>
                  <a:lnTo>
                    <a:pt x="165" y="8"/>
                  </a:lnTo>
                  <a:lnTo>
                    <a:pt x="165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5" y="8"/>
                  </a:lnTo>
                  <a:close/>
                  <a:moveTo>
                    <a:pt x="172" y="2"/>
                  </a:moveTo>
                  <a:lnTo>
                    <a:pt x="173" y="2"/>
                  </a:lnTo>
                  <a:lnTo>
                    <a:pt x="173" y="2"/>
                  </a:lnTo>
                  <a:lnTo>
                    <a:pt x="173" y="2"/>
                  </a:lnTo>
                  <a:lnTo>
                    <a:pt x="172" y="3"/>
                  </a:lnTo>
                  <a:lnTo>
                    <a:pt x="172" y="3"/>
                  </a:lnTo>
                  <a:lnTo>
                    <a:pt x="172" y="2"/>
                  </a:lnTo>
                  <a:lnTo>
                    <a:pt x="172" y="2"/>
                  </a:lnTo>
                  <a:lnTo>
                    <a:pt x="172" y="2"/>
                  </a:lnTo>
                  <a:close/>
                  <a:moveTo>
                    <a:pt x="162" y="0"/>
                  </a:moveTo>
                  <a:lnTo>
                    <a:pt x="165" y="0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4" y="3"/>
                  </a:lnTo>
                  <a:lnTo>
                    <a:pt x="162" y="3"/>
                  </a:lnTo>
                  <a:lnTo>
                    <a:pt x="162" y="2"/>
                  </a:lnTo>
                  <a:lnTo>
                    <a:pt x="162" y="0"/>
                  </a:lnTo>
                  <a:lnTo>
                    <a:pt x="1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2" name="Freeform 178">
              <a:extLst>
                <a:ext uri="{FF2B5EF4-FFF2-40B4-BE49-F238E27FC236}">
                  <a16:creationId xmlns:a16="http://schemas.microsoft.com/office/drawing/2014/main" id="{A88CF8A5-1CC8-47B7-9F3F-A84CA69E6E79}"/>
                </a:ext>
              </a:extLst>
            </p:cNvPr>
            <p:cNvSpPr>
              <a:spLocks/>
            </p:cNvSpPr>
            <p:nvPr/>
          </p:nvSpPr>
          <p:spPr bwMode="auto">
            <a:xfrm>
              <a:off x="3472710" y="4415923"/>
              <a:ext cx="356708" cy="520443"/>
            </a:xfrm>
            <a:custGeom>
              <a:avLst/>
              <a:gdLst>
                <a:gd name="T0" fmla="*/ 94 w 183"/>
                <a:gd name="T1" fmla="*/ 5 h 267"/>
                <a:gd name="T2" fmla="*/ 102 w 183"/>
                <a:gd name="T3" fmla="*/ 14 h 267"/>
                <a:gd name="T4" fmla="*/ 112 w 183"/>
                <a:gd name="T5" fmla="*/ 21 h 267"/>
                <a:gd name="T6" fmla="*/ 118 w 183"/>
                <a:gd name="T7" fmla="*/ 29 h 267"/>
                <a:gd name="T8" fmla="*/ 126 w 183"/>
                <a:gd name="T9" fmla="*/ 35 h 267"/>
                <a:gd name="T10" fmla="*/ 137 w 183"/>
                <a:gd name="T11" fmla="*/ 32 h 267"/>
                <a:gd name="T12" fmla="*/ 150 w 183"/>
                <a:gd name="T13" fmla="*/ 32 h 267"/>
                <a:gd name="T14" fmla="*/ 162 w 183"/>
                <a:gd name="T15" fmla="*/ 38 h 267"/>
                <a:gd name="T16" fmla="*/ 156 w 183"/>
                <a:gd name="T17" fmla="*/ 55 h 267"/>
                <a:gd name="T18" fmla="*/ 164 w 183"/>
                <a:gd name="T19" fmla="*/ 62 h 267"/>
                <a:gd name="T20" fmla="*/ 154 w 183"/>
                <a:gd name="T21" fmla="*/ 60 h 267"/>
                <a:gd name="T22" fmla="*/ 140 w 183"/>
                <a:gd name="T23" fmla="*/ 65 h 267"/>
                <a:gd name="T24" fmla="*/ 123 w 183"/>
                <a:gd name="T25" fmla="*/ 74 h 267"/>
                <a:gd name="T26" fmla="*/ 118 w 183"/>
                <a:gd name="T27" fmla="*/ 88 h 267"/>
                <a:gd name="T28" fmla="*/ 109 w 183"/>
                <a:gd name="T29" fmla="*/ 101 h 267"/>
                <a:gd name="T30" fmla="*/ 107 w 183"/>
                <a:gd name="T31" fmla="*/ 106 h 267"/>
                <a:gd name="T32" fmla="*/ 110 w 183"/>
                <a:gd name="T33" fmla="*/ 112 h 267"/>
                <a:gd name="T34" fmla="*/ 113 w 183"/>
                <a:gd name="T35" fmla="*/ 120 h 267"/>
                <a:gd name="T36" fmla="*/ 120 w 183"/>
                <a:gd name="T37" fmla="*/ 128 h 267"/>
                <a:gd name="T38" fmla="*/ 131 w 183"/>
                <a:gd name="T39" fmla="*/ 139 h 267"/>
                <a:gd name="T40" fmla="*/ 148 w 183"/>
                <a:gd name="T41" fmla="*/ 142 h 267"/>
                <a:gd name="T42" fmla="*/ 156 w 183"/>
                <a:gd name="T43" fmla="*/ 137 h 267"/>
                <a:gd name="T44" fmla="*/ 156 w 183"/>
                <a:gd name="T45" fmla="*/ 158 h 267"/>
                <a:gd name="T46" fmla="*/ 170 w 183"/>
                <a:gd name="T47" fmla="*/ 158 h 267"/>
                <a:gd name="T48" fmla="*/ 181 w 183"/>
                <a:gd name="T49" fmla="*/ 183 h 267"/>
                <a:gd name="T50" fmla="*/ 178 w 183"/>
                <a:gd name="T51" fmla="*/ 199 h 267"/>
                <a:gd name="T52" fmla="*/ 176 w 183"/>
                <a:gd name="T53" fmla="*/ 210 h 267"/>
                <a:gd name="T54" fmla="*/ 175 w 183"/>
                <a:gd name="T55" fmla="*/ 222 h 267"/>
                <a:gd name="T56" fmla="*/ 167 w 183"/>
                <a:gd name="T57" fmla="*/ 222 h 267"/>
                <a:gd name="T58" fmla="*/ 165 w 183"/>
                <a:gd name="T59" fmla="*/ 227 h 267"/>
                <a:gd name="T60" fmla="*/ 165 w 183"/>
                <a:gd name="T61" fmla="*/ 230 h 267"/>
                <a:gd name="T62" fmla="*/ 167 w 183"/>
                <a:gd name="T63" fmla="*/ 229 h 267"/>
                <a:gd name="T64" fmla="*/ 172 w 183"/>
                <a:gd name="T65" fmla="*/ 233 h 267"/>
                <a:gd name="T66" fmla="*/ 176 w 183"/>
                <a:gd name="T67" fmla="*/ 235 h 267"/>
                <a:gd name="T68" fmla="*/ 178 w 183"/>
                <a:gd name="T69" fmla="*/ 240 h 267"/>
                <a:gd name="T70" fmla="*/ 170 w 183"/>
                <a:gd name="T71" fmla="*/ 249 h 267"/>
                <a:gd name="T72" fmla="*/ 167 w 183"/>
                <a:gd name="T73" fmla="*/ 259 h 267"/>
                <a:gd name="T74" fmla="*/ 153 w 183"/>
                <a:gd name="T75" fmla="*/ 262 h 267"/>
                <a:gd name="T76" fmla="*/ 134 w 183"/>
                <a:gd name="T77" fmla="*/ 246 h 267"/>
                <a:gd name="T78" fmla="*/ 101 w 183"/>
                <a:gd name="T79" fmla="*/ 229 h 267"/>
                <a:gd name="T80" fmla="*/ 74 w 183"/>
                <a:gd name="T81" fmla="*/ 205 h 267"/>
                <a:gd name="T82" fmla="*/ 68 w 183"/>
                <a:gd name="T83" fmla="*/ 185 h 267"/>
                <a:gd name="T84" fmla="*/ 53 w 183"/>
                <a:gd name="T85" fmla="*/ 161 h 267"/>
                <a:gd name="T86" fmla="*/ 38 w 183"/>
                <a:gd name="T87" fmla="*/ 125 h 267"/>
                <a:gd name="T88" fmla="*/ 17 w 183"/>
                <a:gd name="T89" fmla="*/ 96 h 267"/>
                <a:gd name="T90" fmla="*/ 6 w 183"/>
                <a:gd name="T91" fmla="*/ 79 h 267"/>
                <a:gd name="T92" fmla="*/ 9 w 183"/>
                <a:gd name="T93" fmla="*/ 52 h 267"/>
                <a:gd name="T94" fmla="*/ 16 w 183"/>
                <a:gd name="T95" fmla="*/ 54 h 267"/>
                <a:gd name="T96" fmla="*/ 12 w 183"/>
                <a:gd name="T97" fmla="*/ 59 h 267"/>
                <a:gd name="T98" fmla="*/ 16 w 183"/>
                <a:gd name="T99" fmla="*/ 63 h 267"/>
                <a:gd name="T100" fmla="*/ 27 w 183"/>
                <a:gd name="T101" fmla="*/ 68 h 267"/>
                <a:gd name="T102" fmla="*/ 34 w 183"/>
                <a:gd name="T103" fmla="*/ 70 h 267"/>
                <a:gd name="T104" fmla="*/ 39 w 183"/>
                <a:gd name="T105" fmla="*/ 62 h 267"/>
                <a:gd name="T106" fmla="*/ 44 w 183"/>
                <a:gd name="T107" fmla="*/ 49 h 267"/>
                <a:gd name="T108" fmla="*/ 45 w 183"/>
                <a:gd name="T109" fmla="*/ 49 h 267"/>
                <a:gd name="T110" fmla="*/ 68 w 183"/>
                <a:gd name="T111" fmla="*/ 36 h 267"/>
                <a:gd name="T112" fmla="*/ 85 w 183"/>
                <a:gd name="T113" fmla="*/ 14 h 267"/>
                <a:gd name="T114" fmla="*/ 86 w 183"/>
                <a:gd name="T115" fmla="*/ 8 h 267"/>
                <a:gd name="T116" fmla="*/ 88 w 183"/>
                <a:gd name="T117" fmla="*/ 2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3" h="267">
                  <a:moveTo>
                    <a:pt x="88" y="0"/>
                  </a:moveTo>
                  <a:lnTo>
                    <a:pt x="90" y="0"/>
                  </a:lnTo>
                  <a:lnTo>
                    <a:pt x="90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3" y="3"/>
                  </a:lnTo>
                  <a:lnTo>
                    <a:pt x="93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1" y="8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1" y="13"/>
                  </a:lnTo>
                  <a:lnTo>
                    <a:pt x="102" y="14"/>
                  </a:lnTo>
                  <a:lnTo>
                    <a:pt x="102" y="14"/>
                  </a:lnTo>
                  <a:lnTo>
                    <a:pt x="104" y="14"/>
                  </a:lnTo>
                  <a:lnTo>
                    <a:pt x="105" y="14"/>
                  </a:lnTo>
                  <a:lnTo>
                    <a:pt x="107" y="16"/>
                  </a:lnTo>
                  <a:lnTo>
                    <a:pt x="107" y="16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10" y="18"/>
                  </a:lnTo>
                  <a:lnTo>
                    <a:pt x="110" y="18"/>
                  </a:lnTo>
                  <a:lnTo>
                    <a:pt x="112" y="19"/>
                  </a:lnTo>
                  <a:lnTo>
                    <a:pt x="112" y="21"/>
                  </a:lnTo>
                  <a:lnTo>
                    <a:pt x="113" y="21"/>
                  </a:lnTo>
                  <a:lnTo>
                    <a:pt x="113" y="22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5"/>
                  </a:lnTo>
                  <a:lnTo>
                    <a:pt x="115" y="25"/>
                  </a:lnTo>
                  <a:lnTo>
                    <a:pt x="116" y="25"/>
                  </a:lnTo>
                  <a:lnTo>
                    <a:pt x="118" y="25"/>
                  </a:lnTo>
                  <a:lnTo>
                    <a:pt x="118" y="27"/>
                  </a:lnTo>
                  <a:lnTo>
                    <a:pt x="118" y="27"/>
                  </a:lnTo>
                  <a:lnTo>
                    <a:pt x="118" y="29"/>
                  </a:lnTo>
                  <a:lnTo>
                    <a:pt x="118" y="30"/>
                  </a:lnTo>
                  <a:lnTo>
                    <a:pt x="118" y="32"/>
                  </a:lnTo>
                  <a:lnTo>
                    <a:pt x="118" y="32"/>
                  </a:lnTo>
                  <a:lnTo>
                    <a:pt x="118" y="33"/>
                  </a:lnTo>
                  <a:lnTo>
                    <a:pt x="120" y="33"/>
                  </a:lnTo>
                  <a:lnTo>
                    <a:pt x="121" y="33"/>
                  </a:lnTo>
                  <a:lnTo>
                    <a:pt x="121" y="35"/>
                  </a:lnTo>
                  <a:lnTo>
                    <a:pt x="123" y="35"/>
                  </a:lnTo>
                  <a:lnTo>
                    <a:pt x="123" y="35"/>
                  </a:lnTo>
                  <a:lnTo>
                    <a:pt x="124" y="35"/>
                  </a:lnTo>
                  <a:lnTo>
                    <a:pt x="126" y="35"/>
                  </a:lnTo>
                  <a:lnTo>
                    <a:pt x="126" y="33"/>
                  </a:lnTo>
                  <a:lnTo>
                    <a:pt x="126" y="35"/>
                  </a:lnTo>
                  <a:lnTo>
                    <a:pt x="127" y="35"/>
                  </a:lnTo>
                  <a:lnTo>
                    <a:pt x="129" y="35"/>
                  </a:lnTo>
                  <a:lnTo>
                    <a:pt x="131" y="35"/>
                  </a:lnTo>
                  <a:lnTo>
                    <a:pt x="132" y="35"/>
                  </a:lnTo>
                  <a:lnTo>
                    <a:pt x="132" y="35"/>
                  </a:lnTo>
                  <a:lnTo>
                    <a:pt x="134" y="33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7" y="32"/>
                  </a:lnTo>
                  <a:lnTo>
                    <a:pt x="139" y="32"/>
                  </a:lnTo>
                  <a:lnTo>
                    <a:pt x="139" y="32"/>
                  </a:lnTo>
                  <a:lnTo>
                    <a:pt x="140" y="32"/>
                  </a:lnTo>
                  <a:lnTo>
                    <a:pt x="142" y="32"/>
                  </a:lnTo>
                  <a:lnTo>
                    <a:pt x="142" y="33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3"/>
                  </a:lnTo>
                  <a:lnTo>
                    <a:pt x="146" y="33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0" y="32"/>
                  </a:lnTo>
                  <a:lnTo>
                    <a:pt x="151" y="32"/>
                  </a:lnTo>
                  <a:lnTo>
                    <a:pt x="154" y="33"/>
                  </a:lnTo>
                  <a:lnTo>
                    <a:pt x="154" y="35"/>
                  </a:lnTo>
                  <a:lnTo>
                    <a:pt x="156" y="35"/>
                  </a:lnTo>
                  <a:lnTo>
                    <a:pt x="156" y="35"/>
                  </a:lnTo>
                  <a:lnTo>
                    <a:pt x="157" y="36"/>
                  </a:lnTo>
                  <a:lnTo>
                    <a:pt x="159" y="36"/>
                  </a:lnTo>
                  <a:lnTo>
                    <a:pt x="159" y="36"/>
                  </a:lnTo>
                  <a:lnTo>
                    <a:pt x="161" y="38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1"/>
                  </a:lnTo>
                  <a:lnTo>
                    <a:pt x="159" y="44"/>
                  </a:lnTo>
                  <a:lnTo>
                    <a:pt x="157" y="48"/>
                  </a:lnTo>
                  <a:lnTo>
                    <a:pt x="154" y="52"/>
                  </a:lnTo>
                  <a:lnTo>
                    <a:pt x="153" y="55"/>
                  </a:lnTo>
                  <a:lnTo>
                    <a:pt x="154" y="55"/>
                  </a:lnTo>
                  <a:lnTo>
                    <a:pt x="156" y="55"/>
                  </a:lnTo>
                  <a:lnTo>
                    <a:pt x="157" y="55"/>
                  </a:lnTo>
                  <a:lnTo>
                    <a:pt x="157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61" y="55"/>
                  </a:lnTo>
                  <a:lnTo>
                    <a:pt x="161" y="57"/>
                  </a:lnTo>
                  <a:lnTo>
                    <a:pt x="162" y="59"/>
                  </a:lnTo>
                  <a:lnTo>
                    <a:pt x="162" y="59"/>
                  </a:lnTo>
                  <a:lnTo>
                    <a:pt x="164" y="60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3"/>
                  </a:lnTo>
                  <a:lnTo>
                    <a:pt x="162" y="62"/>
                  </a:lnTo>
                  <a:lnTo>
                    <a:pt x="161" y="62"/>
                  </a:lnTo>
                  <a:lnTo>
                    <a:pt x="161" y="62"/>
                  </a:lnTo>
                  <a:lnTo>
                    <a:pt x="159" y="62"/>
                  </a:lnTo>
                  <a:lnTo>
                    <a:pt x="159" y="60"/>
                  </a:lnTo>
                  <a:lnTo>
                    <a:pt x="157" y="60"/>
                  </a:lnTo>
                  <a:lnTo>
                    <a:pt x="156" y="60"/>
                  </a:lnTo>
                  <a:lnTo>
                    <a:pt x="154" y="60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1" y="62"/>
                  </a:lnTo>
                  <a:lnTo>
                    <a:pt x="151" y="62"/>
                  </a:lnTo>
                  <a:lnTo>
                    <a:pt x="150" y="63"/>
                  </a:lnTo>
                  <a:lnTo>
                    <a:pt x="148" y="63"/>
                  </a:lnTo>
                  <a:lnTo>
                    <a:pt x="146" y="63"/>
                  </a:lnTo>
                  <a:lnTo>
                    <a:pt x="145" y="63"/>
                  </a:lnTo>
                  <a:lnTo>
                    <a:pt x="143" y="63"/>
                  </a:lnTo>
                  <a:lnTo>
                    <a:pt x="142" y="65"/>
                  </a:lnTo>
                  <a:lnTo>
                    <a:pt x="140" y="65"/>
                  </a:lnTo>
                  <a:lnTo>
                    <a:pt x="137" y="65"/>
                  </a:lnTo>
                  <a:lnTo>
                    <a:pt x="135" y="66"/>
                  </a:lnTo>
                  <a:lnTo>
                    <a:pt x="135" y="66"/>
                  </a:lnTo>
                  <a:lnTo>
                    <a:pt x="134" y="66"/>
                  </a:lnTo>
                  <a:lnTo>
                    <a:pt x="131" y="68"/>
                  </a:lnTo>
                  <a:lnTo>
                    <a:pt x="129" y="70"/>
                  </a:lnTo>
                  <a:lnTo>
                    <a:pt x="127" y="71"/>
                  </a:lnTo>
                  <a:lnTo>
                    <a:pt x="126" y="73"/>
                  </a:lnTo>
                  <a:lnTo>
                    <a:pt x="124" y="73"/>
                  </a:lnTo>
                  <a:lnTo>
                    <a:pt x="123" y="73"/>
                  </a:lnTo>
                  <a:lnTo>
                    <a:pt x="123" y="74"/>
                  </a:lnTo>
                  <a:lnTo>
                    <a:pt x="121" y="74"/>
                  </a:lnTo>
                  <a:lnTo>
                    <a:pt x="123" y="74"/>
                  </a:lnTo>
                  <a:lnTo>
                    <a:pt x="121" y="76"/>
                  </a:lnTo>
                  <a:lnTo>
                    <a:pt x="121" y="79"/>
                  </a:lnTo>
                  <a:lnTo>
                    <a:pt x="121" y="81"/>
                  </a:lnTo>
                  <a:lnTo>
                    <a:pt x="121" y="81"/>
                  </a:lnTo>
                  <a:lnTo>
                    <a:pt x="120" y="84"/>
                  </a:lnTo>
                  <a:lnTo>
                    <a:pt x="118" y="85"/>
                  </a:lnTo>
                  <a:lnTo>
                    <a:pt x="118" y="87"/>
                  </a:lnTo>
                  <a:lnTo>
                    <a:pt x="116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18" y="93"/>
                  </a:lnTo>
                  <a:lnTo>
                    <a:pt x="118" y="95"/>
                  </a:lnTo>
                  <a:lnTo>
                    <a:pt x="116" y="95"/>
                  </a:lnTo>
                  <a:lnTo>
                    <a:pt x="116" y="95"/>
                  </a:lnTo>
                  <a:lnTo>
                    <a:pt x="113" y="96"/>
                  </a:lnTo>
                  <a:lnTo>
                    <a:pt x="110" y="98"/>
                  </a:lnTo>
                  <a:lnTo>
                    <a:pt x="110" y="100"/>
                  </a:lnTo>
                  <a:lnTo>
                    <a:pt x="109" y="101"/>
                  </a:lnTo>
                  <a:lnTo>
                    <a:pt x="109" y="103"/>
                  </a:lnTo>
                  <a:lnTo>
                    <a:pt x="109" y="103"/>
                  </a:lnTo>
                  <a:lnTo>
                    <a:pt x="110" y="103"/>
                  </a:lnTo>
                  <a:lnTo>
                    <a:pt x="110" y="104"/>
                  </a:lnTo>
                  <a:lnTo>
                    <a:pt x="110" y="106"/>
                  </a:lnTo>
                  <a:lnTo>
                    <a:pt x="110" y="106"/>
                  </a:lnTo>
                  <a:lnTo>
                    <a:pt x="109" y="106"/>
                  </a:lnTo>
                  <a:lnTo>
                    <a:pt x="109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7"/>
                  </a:lnTo>
                  <a:lnTo>
                    <a:pt x="107" y="107"/>
                  </a:lnTo>
                  <a:lnTo>
                    <a:pt x="107" y="109"/>
                  </a:lnTo>
                  <a:lnTo>
                    <a:pt x="107" y="109"/>
                  </a:lnTo>
                  <a:lnTo>
                    <a:pt x="105" y="109"/>
                  </a:lnTo>
                  <a:lnTo>
                    <a:pt x="107" y="109"/>
                  </a:lnTo>
                  <a:lnTo>
                    <a:pt x="107" y="111"/>
                  </a:lnTo>
                  <a:lnTo>
                    <a:pt x="107" y="111"/>
                  </a:lnTo>
                  <a:lnTo>
                    <a:pt x="109" y="112"/>
                  </a:lnTo>
                  <a:lnTo>
                    <a:pt x="110" y="112"/>
                  </a:lnTo>
                  <a:lnTo>
                    <a:pt x="110" y="112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09" y="114"/>
                  </a:lnTo>
                  <a:lnTo>
                    <a:pt x="109" y="114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2" y="117"/>
                  </a:lnTo>
                  <a:lnTo>
                    <a:pt x="112" y="117"/>
                  </a:lnTo>
                  <a:lnTo>
                    <a:pt x="112" y="118"/>
                  </a:lnTo>
                  <a:lnTo>
                    <a:pt x="112" y="118"/>
                  </a:lnTo>
                  <a:lnTo>
                    <a:pt x="113" y="120"/>
                  </a:lnTo>
                  <a:lnTo>
                    <a:pt x="113" y="120"/>
                  </a:lnTo>
                  <a:lnTo>
                    <a:pt x="113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3"/>
                  </a:lnTo>
                  <a:lnTo>
                    <a:pt x="116" y="125"/>
                  </a:lnTo>
                  <a:lnTo>
                    <a:pt x="118" y="126"/>
                  </a:lnTo>
                  <a:lnTo>
                    <a:pt x="118" y="128"/>
                  </a:lnTo>
                  <a:lnTo>
                    <a:pt x="120" y="128"/>
                  </a:lnTo>
                  <a:lnTo>
                    <a:pt x="121" y="129"/>
                  </a:lnTo>
                  <a:lnTo>
                    <a:pt x="121" y="131"/>
                  </a:lnTo>
                  <a:lnTo>
                    <a:pt x="120" y="134"/>
                  </a:lnTo>
                  <a:lnTo>
                    <a:pt x="118" y="136"/>
                  </a:lnTo>
                  <a:lnTo>
                    <a:pt x="120" y="136"/>
                  </a:lnTo>
                  <a:lnTo>
                    <a:pt x="123" y="136"/>
                  </a:lnTo>
                  <a:lnTo>
                    <a:pt x="126" y="136"/>
                  </a:lnTo>
                  <a:lnTo>
                    <a:pt x="127" y="137"/>
                  </a:lnTo>
                  <a:lnTo>
                    <a:pt x="129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31" y="140"/>
                  </a:lnTo>
                  <a:lnTo>
                    <a:pt x="131" y="140"/>
                  </a:lnTo>
                  <a:lnTo>
                    <a:pt x="132" y="142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7" y="144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46" y="144"/>
                  </a:lnTo>
                  <a:lnTo>
                    <a:pt x="148" y="142"/>
                  </a:lnTo>
                  <a:lnTo>
                    <a:pt x="150" y="142"/>
                  </a:lnTo>
                  <a:lnTo>
                    <a:pt x="150" y="140"/>
                  </a:lnTo>
                  <a:lnTo>
                    <a:pt x="151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4" y="137"/>
                  </a:lnTo>
                  <a:lnTo>
                    <a:pt x="154" y="137"/>
                  </a:lnTo>
                  <a:lnTo>
                    <a:pt x="154" y="136"/>
                  </a:lnTo>
                  <a:lnTo>
                    <a:pt x="156" y="136"/>
                  </a:lnTo>
                  <a:lnTo>
                    <a:pt x="156" y="137"/>
                  </a:lnTo>
                  <a:lnTo>
                    <a:pt x="156" y="137"/>
                  </a:lnTo>
                  <a:lnTo>
                    <a:pt x="156" y="139"/>
                  </a:lnTo>
                  <a:lnTo>
                    <a:pt x="156" y="140"/>
                  </a:lnTo>
                  <a:lnTo>
                    <a:pt x="156" y="140"/>
                  </a:lnTo>
                  <a:lnTo>
                    <a:pt x="154" y="142"/>
                  </a:lnTo>
                  <a:lnTo>
                    <a:pt x="154" y="144"/>
                  </a:lnTo>
                  <a:lnTo>
                    <a:pt x="154" y="147"/>
                  </a:lnTo>
                  <a:lnTo>
                    <a:pt x="154" y="150"/>
                  </a:lnTo>
                  <a:lnTo>
                    <a:pt x="154" y="153"/>
                  </a:lnTo>
                  <a:lnTo>
                    <a:pt x="154" y="156"/>
                  </a:lnTo>
                  <a:lnTo>
                    <a:pt x="154" y="159"/>
                  </a:lnTo>
                  <a:lnTo>
                    <a:pt x="156" y="158"/>
                  </a:lnTo>
                  <a:lnTo>
                    <a:pt x="156" y="158"/>
                  </a:lnTo>
                  <a:lnTo>
                    <a:pt x="157" y="159"/>
                  </a:lnTo>
                  <a:lnTo>
                    <a:pt x="157" y="159"/>
                  </a:lnTo>
                  <a:lnTo>
                    <a:pt x="159" y="159"/>
                  </a:lnTo>
                  <a:lnTo>
                    <a:pt x="159" y="159"/>
                  </a:lnTo>
                  <a:lnTo>
                    <a:pt x="161" y="159"/>
                  </a:lnTo>
                  <a:lnTo>
                    <a:pt x="162" y="158"/>
                  </a:lnTo>
                  <a:lnTo>
                    <a:pt x="164" y="158"/>
                  </a:lnTo>
                  <a:lnTo>
                    <a:pt x="167" y="158"/>
                  </a:lnTo>
                  <a:lnTo>
                    <a:pt x="168" y="158"/>
                  </a:lnTo>
                  <a:lnTo>
                    <a:pt x="170" y="158"/>
                  </a:lnTo>
                  <a:lnTo>
                    <a:pt x="172" y="161"/>
                  </a:lnTo>
                  <a:lnTo>
                    <a:pt x="173" y="164"/>
                  </a:lnTo>
                  <a:lnTo>
                    <a:pt x="175" y="166"/>
                  </a:lnTo>
                  <a:lnTo>
                    <a:pt x="176" y="169"/>
                  </a:lnTo>
                  <a:lnTo>
                    <a:pt x="178" y="172"/>
                  </a:lnTo>
                  <a:lnTo>
                    <a:pt x="180" y="174"/>
                  </a:lnTo>
                  <a:lnTo>
                    <a:pt x="181" y="177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81" y="181"/>
                  </a:lnTo>
                  <a:lnTo>
                    <a:pt x="181" y="183"/>
                  </a:lnTo>
                  <a:lnTo>
                    <a:pt x="181" y="185"/>
                  </a:lnTo>
                  <a:lnTo>
                    <a:pt x="180" y="185"/>
                  </a:lnTo>
                  <a:lnTo>
                    <a:pt x="180" y="185"/>
                  </a:lnTo>
                  <a:lnTo>
                    <a:pt x="178" y="186"/>
                  </a:lnTo>
                  <a:lnTo>
                    <a:pt x="178" y="188"/>
                  </a:lnTo>
                  <a:lnTo>
                    <a:pt x="178" y="194"/>
                  </a:lnTo>
                  <a:lnTo>
                    <a:pt x="178" y="196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9"/>
                  </a:lnTo>
                  <a:lnTo>
                    <a:pt x="178" y="202"/>
                  </a:lnTo>
                  <a:lnTo>
                    <a:pt x="180" y="203"/>
                  </a:lnTo>
                  <a:lnTo>
                    <a:pt x="180" y="203"/>
                  </a:lnTo>
                  <a:lnTo>
                    <a:pt x="180" y="205"/>
                  </a:lnTo>
                  <a:lnTo>
                    <a:pt x="180" y="205"/>
                  </a:lnTo>
                  <a:lnTo>
                    <a:pt x="178" y="207"/>
                  </a:lnTo>
                  <a:lnTo>
                    <a:pt x="178" y="207"/>
                  </a:lnTo>
                  <a:lnTo>
                    <a:pt x="178" y="208"/>
                  </a:lnTo>
                  <a:lnTo>
                    <a:pt x="178" y="208"/>
                  </a:lnTo>
                  <a:lnTo>
                    <a:pt x="176" y="210"/>
                  </a:lnTo>
                  <a:lnTo>
                    <a:pt x="176" y="210"/>
                  </a:lnTo>
                  <a:lnTo>
                    <a:pt x="175" y="211"/>
                  </a:lnTo>
                  <a:lnTo>
                    <a:pt x="175" y="211"/>
                  </a:lnTo>
                  <a:lnTo>
                    <a:pt x="175" y="213"/>
                  </a:lnTo>
                  <a:lnTo>
                    <a:pt x="175" y="213"/>
                  </a:lnTo>
                  <a:lnTo>
                    <a:pt x="173" y="215"/>
                  </a:lnTo>
                  <a:lnTo>
                    <a:pt x="173" y="216"/>
                  </a:lnTo>
                  <a:lnTo>
                    <a:pt x="173" y="216"/>
                  </a:lnTo>
                  <a:lnTo>
                    <a:pt x="173" y="218"/>
                  </a:lnTo>
                  <a:lnTo>
                    <a:pt x="176" y="221"/>
                  </a:lnTo>
                  <a:lnTo>
                    <a:pt x="176" y="221"/>
                  </a:lnTo>
                  <a:lnTo>
                    <a:pt x="175" y="222"/>
                  </a:lnTo>
                  <a:lnTo>
                    <a:pt x="173" y="222"/>
                  </a:lnTo>
                  <a:lnTo>
                    <a:pt x="173" y="224"/>
                  </a:lnTo>
                  <a:lnTo>
                    <a:pt x="173" y="224"/>
                  </a:lnTo>
                  <a:lnTo>
                    <a:pt x="172" y="224"/>
                  </a:lnTo>
                  <a:lnTo>
                    <a:pt x="170" y="222"/>
                  </a:lnTo>
                  <a:lnTo>
                    <a:pt x="168" y="222"/>
                  </a:lnTo>
                  <a:lnTo>
                    <a:pt x="168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4"/>
                  </a:lnTo>
                  <a:lnTo>
                    <a:pt x="165" y="226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5" y="227"/>
                  </a:lnTo>
                  <a:lnTo>
                    <a:pt x="165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30"/>
                  </a:lnTo>
                  <a:lnTo>
                    <a:pt x="164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29"/>
                  </a:lnTo>
                  <a:lnTo>
                    <a:pt x="167" y="229"/>
                  </a:lnTo>
                  <a:lnTo>
                    <a:pt x="167" y="229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2"/>
                  </a:lnTo>
                  <a:lnTo>
                    <a:pt x="170" y="232"/>
                  </a:lnTo>
                  <a:lnTo>
                    <a:pt x="172" y="232"/>
                  </a:lnTo>
                  <a:lnTo>
                    <a:pt x="172" y="232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5" y="235"/>
                  </a:lnTo>
                  <a:lnTo>
                    <a:pt x="175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8"/>
                  </a:lnTo>
                  <a:lnTo>
                    <a:pt x="176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1"/>
                  </a:lnTo>
                  <a:lnTo>
                    <a:pt x="178" y="241"/>
                  </a:lnTo>
                  <a:lnTo>
                    <a:pt x="176" y="243"/>
                  </a:lnTo>
                  <a:lnTo>
                    <a:pt x="175" y="243"/>
                  </a:lnTo>
                  <a:lnTo>
                    <a:pt x="175" y="244"/>
                  </a:lnTo>
                  <a:lnTo>
                    <a:pt x="173" y="246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0" y="249"/>
                  </a:lnTo>
                  <a:lnTo>
                    <a:pt x="168" y="251"/>
                  </a:lnTo>
                  <a:lnTo>
                    <a:pt x="168" y="251"/>
                  </a:lnTo>
                  <a:lnTo>
                    <a:pt x="170" y="252"/>
                  </a:lnTo>
                  <a:lnTo>
                    <a:pt x="170" y="252"/>
                  </a:lnTo>
                  <a:lnTo>
                    <a:pt x="172" y="254"/>
                  </a:lnTo>
                  <a:lnTo>
                    <a:pt x="172" y="254"/>
                  </a:lnTo>
                  <a:lnTo>
                    <a:pt x="170" y="255"/>
                  </a:lnTo>
                  <a:lnTo>
                    <a:pt x="168" y="255"/>
                  </a:lnTo>
                  <a:lnTo>
                    <a:pt x="167" y="257"/>
                  </a:lnTo>
                  <a:lnTo>
                    <a:pt x="165" y="257"/>
                  </a:lnTo>
                  <a:lnTo>
                    <a:pt x="167" y="259"/>
                  </a:lnTo>
                  <a:lnTo>
                    <a:pt x="167" y="260"/>
                  </a:lnTo>
                  <a:lnTo>
                    <a:pt x="167" y="262"/>
                  </a:lnTo>
                  <a:lnTo>
                    <a:pt x="167" y="263"/>
                  </a:lnTo>
                  <a:lnTo>
                    <a:pt x="165" y="265"/>
                  </a:lnTo>
                  <a:lnTo>
                    <a:pt x="164" y="265"/>
                  </a:lnTo>
                  <a:lnTo>
                    <a:pt x="161" y="267"/>
                  </a:lnTo>
                  <a:lnTo>
                    <a:pt x="159" y="267"/>
                  </a:lnTo>
                  <a:lnTo>
                    <a:pt x="159" y="267"/>
                  </a:lnTo>
                  <a:lnTo>
                    <a:pt x="157" y="267"/>
                  </a:lnTo>
                  <a:lnTo>
                    <a:pt x="157" y="265"/>
                  </a:lnTo>
                  <a:lnTo>
                    <a:pt x="153" y="262"/>
                  </a:lnTo>
                  <a:lnTo>
                    <a:pt x="150" y="260"/>
                  </a:lnTo>
                  <a:lnTo>
                    <a:pt x="148" y="260"/>
                  </a:lnTo>
                  <a:lnTo>
                    <a:pt x="145" y="257"/>
                  </a:lnTo>
                  <a:lnTo>
                    <a:pt x="145" y="255"/>
                  </a:lnTo>
                  <a:lnTo>
                    <a:pt x="143" y="252"/>
                  </a:lnTo>
                  <a:lnTo>
                    <a:pt x="143" y="252"/>
                  </a:lnTo>
                  <a:lnTo>
                    <a:pt x="142" y="251"/>
                  </a:lnTo>
                  <a:lnTo>
                    <a:pt x="139" y="249"/>
                  </a:lnTo>
                  <a:lnTo>
                    <a:pt x="137" y="249"/>
                  </a:lnTo>
                  <a:lnTo>
                    <a:pt x="135" y="248"/>
                  </a:lnTo>
                  <a:lnTo>
                    <a:pt x="134" y="246"/>
                  </a:lnTo>
                  <a:lnTo>
                    <a:pt x="131" y="244"/>
                  </a:lnTo>
                  <a:lnTo>
                    <a:pt x="129" y="243"/>
                  </a:lnTo>
                  <a:lnTo>
                    <a:pt x="127" y="243"/>
                  </a:lnTo>
                  <a:lnTo>
                    <a:pt x="123" y="241"/>
                  </a:lnTo>
                  <a:lnTo>
                    <a:pt x="121" y="240"/>
                  </a:lnTo>
                  <a:lnTo>
                    <a:pt x="116" y="238"/>
                  </a:lnTo>
                  <a:lnTo>
                    <a:pt x="115" y="237"/>
                  </a:lnTo>
                  <a:lnTo>
                    <a:pt x="110" y="235"/>
                  </a:lnTo>
                  <a:lnTo>
                    <a:pt x="109" y="233"/>
                  </a:lnTo>
                  <a:lnTo>
                    <a:pt x="104" y="230"/>
                  </a:lnTo>
                  <a:lnTo>
                    <a:pt x="101" y="229"/>
                  </a:lnTo>
                  <a:lnTo>
                    <a:pt x="98" y="227"/>
                  </a:lnTo>
                  <a:lnTo>
                    <a:pt x="90" y="224"/>
                  </a:lnTo>
                  <a:lnTo>
                    <a:pt x="88" y="222"/>
                  </a:lnTo>
                  <a:lnTo>
                    <a:pt x="88" y="219"/>
                  </a:lnTo>
                  <a:lnTo>
                    <a:pt x="86" y="219"/>
                  </a:lnTo>
                  <a:lnTo>
                    <a:pt x="83" y="216"/>
                  </a:lnTo>
                  <a:lnTo>
                    <a:pt x="80" y="215"/>
                  </a:lnTo>
                  <a:lnTo>
                    <a:pt x="79" y="211"/>
                  </a:lnTo>
                  <a:lnTo>
                    <a:pt x="77" y="210"/>
                  </a:lnTo>
                  <a:lnTo>
                    <a:pt x="75" y="207"/>
                  </a:lnTo>
                  <a:lnTo>
                    <a:pt x="74" y="205"/>
                  </a:lnTo>
                  <a:lnTo>
                    <a:pt x="72" y="205"/>
                  </a:lnTo>
                  <a:lnTo>
                    <a:pt x="72" y="202"/>
                  </a:lnTo>
                  <a:lnTo>
                    <a:pt x="72" y="200"/>
                  </a:lnTo>
                  <a:lnTo>
                    <a:pt x="72" y="200"/>
                  </a:lnTo>
                  <a:lnTo>
                    <a:pt x="74" y="200"/>
                  </a:lnTo>
                  <a:lnTo>
                    <a:pt x="74" y="196"/>
                  </a:lnTo>
                  <a:lnTo>
                    <a:pt x="74" y="194"/>
                  </a:lnTo>
                  <a:lnTo>
                    <a:pt x="71" y="189"/>
                  </a:lnTo>
                  <a:lnTo>
                    <a:pt x="69" y="188"/>
                  </a:lnTo>
                  <a:lnTo>
                    <a:pt x="69" y="185"/>
                  </a:lnTo>
                  <a:lnTo>
                    <a:pt x="68" y="185"/>
                  </a:lnTo>
                  <a:lnTo>
                    <a:pt x="66" y="181"/>
                  </a:lnTo>
                  <a:lnTo>
                    <a:pt x="64" y="178"/>
                  </a:lnTo>
                  <a:lnTo>
                    <a:pt x="63" y="177"/>
                  </a:lnTo>
                  <a:lnTo>
                    <a:pt x="63" y="175"/>
                  </a:lnTo>
                  <a:lnTo>
                    <a:pt x="61" y="175"/>
                  </a:lnTo>
                  <a:lnTo>
                    <a:pt x="60" y="174"/>
                  </a:lnTo>
                  <a:lnTo>
                    <a:pt x="60" y="172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59"/>
                  </a:lnTo>
                  <a:lnTo>
                    <a:pt x="52" y="156"/>
                  </a:lnTo>
                  <a:lnTo>
                    <a:pt x="47" y="148"/>
                  </a:lnTo>
                  <a:lnTo>
                    <a:pt x="45" y="145"/>
                  </a:lnTo>
                  <a:lnTo>
                    <a:pt x="44" y="142"/>
                  </a:lnTo>
                  <a:lnTo>
                    <a:pt x="42" y="139"/>
                  </a:lnTo>
                  <a:lnTo>
                    <a:pt x="42" y="136"/>
                  </a:lnTo>
                  <a:lnTo>
                    <a:pt x="39" y="133"/>
                  </a:lnTo>
                  <a:lnTo>
                    <a:pt x="39" y="129"/>
                  </a:lnTo>
                  <a:lnTo>
                    <a:pt x="38" y="126"/>
                  </a:lnTo>
                  <a:lnTo>
                    <a:pt x="38" y="125"/>
                  </a:lnTo>
                  <a:lnTo>
                    <a:pt x="34" y="122"/>
                  </a:lnTo>
                  <a:lnTo>
                    <a:pt x="33" y="118"/>
                  </a:lnTo>
                  <a:lnTo>
                    <a:pt x="31" y="115"/>
                  </a:lnTo>
                  <a:lnTo>
                    <a:pt x="30" y="114"/>
                  </a:lnTo>
                  <a:lnTo>
                    <a:pt x="28" y="114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3" y="103"/>
                  </a:lnTo>
                  <a:lnTo>
                    <a:pt x="20" y="100"/>
                  </a:lnTo>
                  <a:lnTo>
                    <a:pt x="19" y="98"/>
                  </a:lnTo>
                  <a:lnTo>
                    <a:pt x="17" y="96"/>
                  </a:lnTo>
                  <a:lnTo>
                    <a:pt x="8" y="90"/>
                  </a:lnTo>
                  <a:lnTo>
                    <a:pt x="4" y="88"/>
                  </a:lnTo>
                  <a:lnTo>
                    <a:pt x="3" y="87"/>
                  </a:lnTo>
                  <a:lnTo>
                    <a:pt x="3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4" y="84"/>
                  </a:lnTo>
                  <a:lnTo>
                    <a:pt x="6" y="84"/>
                  </a:lnTo>
                  <a:lnTo>
                    <a:pt x="6" y="84"/>
                  </a:lnTo>
                  <a:lnTo>
                    <a:pt x="6" y="81"/>
                  </a:lnTo>
                  <a:lnTo>
                    <a:pt x="6" y="79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1" y="71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1" y="62"/>
                  </a:lnTo>
                  <a:lnTo>
                    <a:pt x="1" y="62"/>
                  </a:lnTo>
                  <a:lnTo>
                    <a:pt x="6" y="55"/>
                  </a:lnTo>
                  <a:lnTo>
                    <a:pt x="8" y="54"/>
                  </a:lnTo>
                  <a:lnTo>
                    <a:pt x="9" y="52"/>
                  </a:lnTo>
                  <a:lnTo>
                    <a:pt x="12" y="51"/>
                  </a:lnTo>
                  <a:lnTo>
                    <a:pt x="14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7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4" y="59"/>
                  </a:lnTo>
                  <a:lnTo>
                    <a:pt x="12" y="57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4" y="60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5"/>
                  </a:lnTo>
                  <a:lnTo>
                    <a:pt x="14" y="65"/>
                  </a:lnTo>
                  <a:lnTo>
                    <a:pt x="16" y="63"/>
                  </a:lnTo>
                  <a:lnTo>
                    <a:pt x="16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20" y="63"/>
                  </a:lnTo>
                  <a:lnTo>
                    <a:pt x="22" y="65"/>
                  </a:lnTo>
                  <a:lnTo>
                    <a:pt x="22" y="65"/>
                  </a:lnTo>
                  <a:lnTo>
                    <a:pt x="23" y="65"/>
                  </a:lnTo>
                  <a:lnTo>
                    <a:pt x="25" y="65"/>
                  </a:lnTo>
                  <a:lnTo>
                    <a:pt x="25" y="65"/>
                  </a:lnTo>
                  <a:lnTo>
                    <a:pt x="27" y="65"/>
                  </a:lnTo>
                  <a:lnTo>
                    <a:pt x="27" y="68"/>
                  </a:lnTo>
                  <a:lnTo>
                    <a:pt x="27" y="68"/>
                  </a:lnTo>
                  <a:lnTo>
                    <a:pt x="28" y="70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3" y="73"/>
                  </a:lnTo>
                  <a:lnTo>
                    <a:pt x="33" y="71"/>
                  </a:lnTo>
                  <a:lnTo>
                    <a:pt x="34" y="71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68"/>
                  </a:lnTo>
                  <a:lnTo>
                    <a:pt x="36" y="68"/>
                  </a:lnTo>
                  <a:lnTo>
                    <a:pt x="38" y="66"/>
                  </a:lnTo>
                  <a:lnTo>
                    <a:pt x="38" y="66"/>
                  </a:lnTo>
                  <a:lnTo>
                    <a:pt x="39" y="65"/>
                  </a:lnTo>
                  <a:lnTo>
                    <a:pt x="39" y="65"/>
                  </a:lnTo>
                  <a:lnTo>
                    <a:pt x="39" y="63"/>
                  </a:lnTo>
                  <a:lnTo>
                    <a:pt x="38" y="63"/>
                  </a:lnTo>
                  <a:lnTo>
                    <a:pt x="38" y="62"/>
                  </a:lnTo>
                  <a:lnTo>
                    <a:pt x="39" y="62"/>
                  </a:lnTo>
                  <a:lnTo>
                    <a:pt x="39" y="60"/>
                  </a:lnTo>
                  <a:lnTo>
                    <a:pt x="41" y="59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2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7" y="48"/>
                  </a:lnTo>
                  <a:lnTo>
                    <a:pt x="47" y="46"/>
                  </a:lnTo>
                  <a:lnTo>
                    <a:pt x="49" y="44"/>
                  </a:lnTo>
                  <a:lnTo>
                    <a:pt x="50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8" y="41"/>
                  </a:lnTo>
                  <a:lnTo>
                    <a:pt x="60" y="40"/>
                  </a:lnTo>
                  <a:lnTo>
                    <a:pt x="64" y="38"/>
                  </a:lnTo>
                  <a:lnTo>
                    <a:pt x="68" y="36"/>
                  </a:lnTo>
                  <a:lnTo>
                    <a:pt x="69" y="35"/>
                  </a:lnTo>
                  <a:lnTo>
                    <a:pt x="72" y="33"/>
                  </a:lnTo>
                  <a:lnTo>
                    <a:pt x="74" y="32"/>
                  </a:lnTo>
                  <a:lnTo>
                    <a:pt x="75" y="30"/>
                  </a:lnTo>
                  <a:lnTo>
                    <a:pt x="79" y="27"/>
                  </a:lnTo>
                  <a:lnTo>
                    <a:pt x="80" y="25"/>
                  </a:lnTo>
                  <a:lnTo>
                    <a:pt x="82" y="24"/>
                  </a:lnTo>
                  <a:lnTo>
                    <a:pt x="83" y="22"/>
                  </a:lnTo>
                  <a:lnTo>
                    <a:pt x="85" y="19"/>
                  </a:lnTo>
                  <a:lnTo>
                    <a:pt x="85" y="16"/>
                  </a:lnTo>
                  <a:lnTo>
                    <a:pt x="85" y="14"/>
                  </a:lnTo>
                  <a:lnTo>
                    <a:pt x="85" y="13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1"/>
                  </a:lnTo>
                  <a:lnTo>
                    <a:pt x="88" y="10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6" y="8"/>
                  </a:lnTo>
                  <a:lnTo>
                    <a:pt x="85" y="7"/>
                  </a:lnTo>
                  <a:lnTo>
                    <a:pt x="85" y="5"/>
                  </a:lnTo>
                  <a:lnTo>
                    <a:pt x="85" y="3"/>
                  </a:lnTo>
                  <a:lnTo>
                    <a:pt x="83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2"/>
                  </a:lnTo>
                  <a:lnTo>
                    <a:pt x="85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8" y="2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3" name="Freeform 179">
              <a:extLst>
                <a:ext uri="{FF2B5EF4-FFF2-40B4-BE49-F238E27FC236}">
                  <a16:creationId xmlns:a16="http://schemas.microsoft.com/office/drawing/2014/main" id="{1D704226-8304-475F-93ED-01282E623A0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25929" y="4146930"/>
              <a:ext cx="163735" cy="66274"/>
            </a:xfrm>
            <a:custGeom>
              <a:avLst/>
              <a:gdLst>
                <a:gd name="T0" fmla="*/ 19 w 84"/>
                <a:gd name="T1" fmla="*/ 31 h 34"/>
                <a:gd name="T2" fmla="*/ 19 w 84"/>
                <a:gd name="T3" fmla="*/ 33 h 34"/>
                <a:gd name="T4" fmla="*/ 16 w 84"/>
                <a:gd name="T5" fmla="*/ 31 h 34"/>
                <a:gd name="T6" fmla="*/ 57 w 84"/>
                <a:gd name="T7" fmla="*/ 20 h 34"/>
                <a:gd name="T8" fmla="*/ 57 w 84"/>
                <a:gd name="T9" fmla="*/ 19 h 34"/>
                <a:gd name="T10" fmla="*/ 60 w 84"/>
                <a:gd name="T11" fmla="*/ 19 h 34"/>
                <a:gd name="T12" fmla="*/ 58 w 84"/>
                <a:gd name="T13" fmla="*/ 19 h 34"/>
                <a:gd name="T14" fmla="*/ 11 w 84"/>
                <a:gd name="T15" fmla="*/ 3 h 34"/>
                <a:gd name="T16" fmla="*/ 10 w 84"/>
                <a:gd name="T17" fmla="*/ 3 h 34"/>
                <a:gd name="T18" fmla="*/ 55 w 84"/>
                <a:gd name="T19" fmla="*/ 1 h 34"/>
                <a:gd name="T20" fmla="*/ 58 w 84"/>
                <a:gd name="T21" fmla="*/ 3 h 34"/>
                <a:gd name="T22" fmla="*/ 74 w 84"/>
                <a:gd name="T23" fmla="*/ 7 h 34"/>
                <a:gd name="T24" fmla="*/ 81 w 84"/>
                <a:gd name="T25" fmla="*/ 15 h 34"/>
                <a:gd name="T26" fmla="*/ 82 w 84"/>
                <a:gd name="T27" fmla="*/ 20 h 34"/>
                <a:gd name="T28" fmla="*/ 84 w 84"/>
                <a:gd name="T29" fmla="*/ 25 h 34"/>
                <a:gd name="T30" fmla="*/ 82 w 84"/>
                <a:gd name="T31" fmla="*/ 28 h 34"/>
                <a:gd name="T32" fmla="*/ 77 w 84"/>
                <a:gd name="T33" fmla="*/ 28 h 34"/>
                <a:gd name="T34" fmla="*/ 76 w 84"/>
                <a:gd name="T35" fmla="*/ 28 h 34"/>
                <a:gd name="T36" fmla="*/ 74 w 84"/>
                <a:gd name="T37" fmla="*/ 31 h 34"/>
                <a:gd name="T38" fmla="*/ 66 w 84"/>
                <a:gd name="T39" fmla="*/ 25 h 34"/>
                <a:gd name="T40" fmla="*/ 68 w 84"/>
                <a:gd name="T41" fmla="*/ 22 h 34"/>
                <a:gd name="T42" fmla="*/ 69 w 84"/>
                <a:gd name="T43" fmla="*/ 19 h 34"/>
                <a:gd name="T44" fmla="*/ 74 w 84"/>
                <a:gd name="T45" fmla="*/ 22 h 34"/>
                <a:gd name="T46" fmla="*/ 71 w 84"/>
                <a:gd name="T47" fmla="*/ 17 h 34"/>
                <a:gd name="T48" fmla="*/ 69 w 84"/>
                <a:gd name="T49" fmla="*/ 17 h 34"/>
                <a:gd name="T50" fmla="*/ 66 w 84"/>
                <a:gd name="T51" fmla="*/ 17 h 34"/>
                <a:gd name="T52" fmla="*/ 66 w 84"/>
                <a:gd name="T53" fmla="*/ 19 h 34"/>
                <a:gd name="T54" fmla="*/ 65 w 84"/>
                <a:gd name="T55" fmla="*/ 14 h 34"/>
                <a:gd name="T56" fmla="*/ 62 w 84"/>
                <a:gd name="T57" fmla="*/ 12 h 34"/>
                <a:gd name="T58" fmla="*/ 54 w 84"/>
                <a:gd name="T59" fmla="*/ 9 h 34"/>
                <a:gd name="T60" fmla="*/ 49 w 84"/>
                <a:gd name="T61" fmla="*/ 11 h 34"/>
                <a:gd name="T62" fmla="*/ 46 w 84"/>
                <a:gd name="T63" fmla="*/ 14 h 34"/>
                <a:gd name="T64" fmla="*/ 38 w 84"/>
                <a:gd name="T65" fmla="*/ 19 h 34"/>
                <a:gd name="T66" fmla="*/ 36 w 84"/>
                <a:gd name="T67" fmla="*/ 22 h 34"/>
                <a:gd name="T68" fmla="*/ 43 w 84"/>
                <a:gd name="T69" fmla="*/ 28 h 34"/>
                <a:gd name="T70" fmla="*/ 41 w 84"/>
                <a:gd name="T71" fmla="*/ 31 h 34"/>
                <a:gd name="T72" fmla="*/ 36 w 84"/>
                <a:gd name="T73" fmla="*/ 34 h 34"/>
                <a:gd name="T74" fmla="*/ 30 w 84"/>
                <a:gd name="T75" fmla="*/ 31 h 34"/>
                <a:gd name="T76" fmla="*/ 27 w 84"/>
                <a:gd name="T77" fmla="*/ 25 h 34"/>
                <a:gd name="T78" fmla="*/ 25 w 84"/>
                <a:gd name="T79" fmla="*/ 28 h 34"/>
                <a:gd name="T80" fmla="*/ 19 w 84"/>
                <a:gd name="T81" fmla="*/ 22 h 34"/>
                <a:gd name="T82" fmla="*/ 13 w 84"/>
                <a:gd name="T83" fmla="*/ 20 h 34"/>
                <a:gd name="T84" fmla="*/ 10 w 84"/>
                <a:gd name="T85" fmla="*/ 20 h 34"/>
                <a:gd name="T86" fmla="*/ 2 w 84"/>
                <a:gd name="T87" fmla="*/ 20 h 34"/>
                <a:gd name="T88" fmla="*/ 2 w 84"/>
                <a:gd name="T89" fmla="*/ 20 h 34"/>
                <a:gd name="T90" fmla="*/ 0 w 84"/>
                <a:gd name="T91" fmla="*/ 19 h 34"/>
                <a:gd name="T92" fmla="*/ 2 w 84"/>
                <a:gd name="T93" fmla="*/ 14 h 34"/>
                <a:gd name="T94" fmla="*/ 3 w 84"/>
                <a:gd name="T95" fmla="*/ 11 h 34"/>
                <a:gd name="T96" fmla="*/ 2 w 84"/>
                <a:gd name="T97" fmla="*/ 7 h 34"/>
                <a:gd name="T98" fmla="*/ 2 w 84"/>
                <a:gd name="T99" fmla="*/ 3 h 34"/>
                <a:gd name="T100" fmla="*/ 3 w 84"/>
                <a:gd name="T101" fmla="*/ 0 h 34"/>
                <a:gd name="T102" fmla="*/ 6 w 84"/>
                <a:gd name="T103" fmla="*/ 1 h 34"/>
                <a:gd name="T104" fmla="*/ 10 w 84"/>
                <a:gd name="T105" fmla="*/ 3 h 34"/>
                <a:gd name="T106" fmla="*/ 11 w 84"/>
                <a:gd name="T107" fmla="*/ 6 h 34"/>
                <a:gd name="T108" fmla="*/ 11 w 84"/>
                <a:gd name="T109" fmla="*/ 7 h 34"/>
                <a:gd name="T110" fmla="*/ 16 w 84"/>
                <a:gd name="T111" fmla="*/ 9 h 34"/>
                <a:gd name="T112" fmla="*/ 16 w 84"/>
                <a:gd name="T113" fmla="*/ 7 h 34"/>
                <a:gd name="T114" fmla="*/ 19 w 84"/>
                <a:gd name="T115" fmla="*/ 9 h 34"/>
                <a:gd name="T116" fmla="*/ 28 w 84"/>
                <a:gd name="T117" fmla="*/ 12 h 34"/>
                <a:gd name="T118" fmla="*/ 41 w 84"/>
                <a:gd name="T119" fmla="*/ 6 h 34"/>
                <a:gd name="T120" fmla="*/ 47 w 84"/>
                <a:gd name="T121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4" h="34">
                  <a:moveTo>
                    <a:pt x="17" y="30"/>
                  </a:moveTo>
                  <a:lnTo>
                    <a:pt x="19" y="30"/>
                  </a:lnTo>
                  <a:lnTo>
                    <a:pt x="19" y="30"/>
                  </a:lnTo>
                  <a:lnTo>
                    <a:pt x="19" y="31"/>
                  </a:lnTo>
                  <a:lnTo>
                    <a:pt x="19" y="31"/>
                  </a:lnTo>
                  <a:lnTo>
                    <a:pt x="21" y="33"/>
                  </a:lnTo>
                  <a:lnTo>
                    <a:pt x="21" y="33"/>
                  </a:lnTo>
                  <a:lnTo>
                    <a:pt x="19" y="33"/>
                  </a:lnTo>
                  <a:lnTo>
                    <a:pt x="17" y="33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7" y="30"/>
                  </a:lnTo>
                  <a:lnTo>
                    <a:pt x="17" y="30"/>
                  </a:lnTo>
                  <a:close/>
                  <a:moveTo>
                    <a:pt x="57" y="19"/>
                  </a:moveTo>
                  <a:lnTo>
                    <a:pt x="57" y="20"/>
                  </a:lnTo>
                  <a:lnTo>
                    <a:pt x="57" y="20"/>
                  </a:lnTo>
                  <a:lnTo>
                    <a:pt x="55" y="20"/>
                  </a:lnTo>
                  <a:lnTo>
                    <a:pt x="57" y="19"/>
                  </a:lnTo>
                  <a:lnTo>
                    <a:pt x="57" y="19"/>
                  </a:lnTo>
                  <a:close/>
                  <a:moveTo>
                    <a:pt x="60" y="17"/>
                  </a:move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7"/>
                  </a:lnTo>
                  <a:lnTo>
                    <a:pt x="60" y="17"/>
                  </a:lnTo>
                  <a:close/>
                  <a:moveTo>
                    <a:pt x="11" y="3"/>
                  </a:moveTo>
                  <a:lnTo>
                    <a:pt x="11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0" y="3"/>
                  </a:lnTo>
                  <a:lnTo>
                    <a:pt x="11" y="3"/>
                  </a:lnTo>
                  <a:close/>
                  <a:moveTo>
                    <a:pt x="49" y="0"/>
                  </a:moveTo>
                  <a:lnTo>
                    <a:pt x="52" y="1"/>
                  </a:lnTo>
                  <a:lnTo>
                    <a:pt x="55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62" y="3"/>
                  </a:lnTo>
                  <a:lnTo>
                    <a:pt x="65" y="3"/>
                  </a:lnTo>
                  <a:lnTo>
                    <a:pt x="71" y="6"/>
                  </a:lnTo>
                  <a:lnTo>
                    <a:pt x="74" y="7"/>
                  </a:lnTo>
                  <a:lnTo>
                    <a:pt x="76" y="11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20"/>
                  </a:lnTo>
                  <a:lnTo>
                    <a:pt x="82" y="20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82" y="25"/>
                  </a:lnTo>
                  <a:lnTo>
                    <a:pt x="82" y="26"/>
                  </a:lnTo>
                  <a:lnTo>
                    <a:pt x="82" y="26"/>
                  </a:lnTo>
                  <a:lnTo>
                    <a:pt x="82" y="28"/>
                  </a:lnTo>
                  <a:lnTo>
                    <a:pt x="79" y="30"/>
                  </a:lnTo>
                  <a:lnTo>
                    <a:pt x="79" y="30"/>
                  </a:lnTo>
                  <a:lnTo>
                    <a:pt x="77" y="30"/>
                  </a:lnTo>
                  <a:lnTo>
                    <a:pt x="77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4" y="31"/>
                  </a:lnTo>
                  <a:lnTo>
                    <a:pt x="74" y="34"/>
                  </a:lnTo>
                  <a:lnTo>
                    <a:pt x="73" y="34"/>
                  </a:lnTo>
                  <a:lnTo>
                    <a:pt x="69" y="30"/>
                  </a:lnTo>
                  <a:lnTo>
                    <a:pt x="66" y="25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0"/>
                  </a:lnTo>
                  <a:lnTo>
                    <a:pt x="69" y="19"/>
                  </a:lnTo>
                  <a:lnTo>
                    <a:pt x="69" y="19"/>
                  </a:lnTo>
                  <a:lnTo>
                    <a:pt x="71" y="19"/>
                  </a:lnTo>
                  <a:lnTo>
                    <a:pt x="71" y="19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6" y="22"/>
                  </a:lnTo>
                  <a:lnTo>
                    <a:pt x="74" y="20"/>
                  </a:lnTo>
                  <a:lnTo>
                    <a:pt x="73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6" y="17"/>
                  </a:lnTo>
                  <a:lnTo>
                    <a:pt x="65" y="17"/>
                  </a:lnTo>
                  <a:lnTo>
                    <a:pt x="65" y="14"/>
                  </a:lnTo>
                  <a:lnTo>
                    <a:pt x="63" y="14"/>
                  </a:lnTo>
                  <a:lnTo>
                    <a:pt x="63" y="12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0" y="11"/>
                  </a:lnTo>
                  <a:lnTo>
                    <a:pt x="58" y="9"/>
                  </a:lnTo>
                  <a:lnTo>
                    <a:pt x="57" y="9"/>
                  </a:lnTo>
                  <a:lnTo>
                    <a:pt x="54" y="9"/>
                  </a:lnTo>
                  <a:lnTo>
                    <a:pt x="52" y="9"/>
                  </a:lnTo>
                  <a:lnTo>
                    <a:pt x="51" y="9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7" y="15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3" y="28"/>
                  </a:lnTo>
                  <a:lnTo>
                    <a:pt x="43" y="30"/>
                  </a:lnTo>
                  <a:lnTo>
                    <a:pt x="43" y="31"/>
                  </a:lnTo>
                  <a:lnTo>
                    <a:pt x="43" y="31"/>
                  </a:lnTo>
                  <a:lnTo>
                    <a:pt x="41" y="31"/>
                  </a:lnTo>
                  <a:lnTo>
                    <a:pt x="40" y="31"/>
                  </a:lnTo>
                  <a:lnTo>
                    <a:pt x="38" y="33"/>
                  </a:lnTo>
                  <a:lnTo>
                    <a:pt x="38" y="33"/>
                  </a:lnTo>
                  <a:lnTo>
                    <a:pt x="36" y="34"/>
                  </a:lnTo>
                  <a:lnTo>
                    <a:pt x="33" y="34"/>
                  </a:lnTo>
                  <a:lnTo>
                    <a:pt x="32" y="34"/>
                  </a:lnTo>
                  <a:lnTo>
                    <a:pt x="30" y="34"/>
                  </a:lnTo>
                  <a:lnTo>
                    <a:pt x="30" y="31"/>
                  </a:lnTo>
                  <a:lnTo>
                    <a:pt x="28" y="28"/>
                  </a:lnTo>
                  <a:lnTo>
                    <a:pt x="28" y="25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6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2" y="28"/>
                  </a:lnTo>
                  <a:lnTo>
                    <a:pt x="19" y="23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0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1" y="20"/>
                  </a:lnTo>
                  <a:lnTo>
                    <a:pt x="11" y="19"/>
                  </a:lnTo>
                  <a:lnTo>
                    <a:pt x="10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9"/>
                  </a:lnTo>
                  <a:lnTo>
                    <a:pt x="3" y="9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7"/>
                  </a:lnTo>
                  <a:lnTo>
                    <a:pt x="11" y="9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6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7" y="7"/>
                  </a:lnTo>
                  <a:lnTo>
                    <a:pt x="19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25" y="12"/>
                  </a:lnTo>
                  <a:lnTo>
                    <a:pt x="28" y="12"/>
                  </a:lnTo>
                  <a:lnTo>
                    <a:pt x="32" y="11"/>
                  </a:lnTo>
                  <a:lnTo>
                    <a:pt x="33" y="9"/>
                  </a:lnTo>
                  <a:lnTo>
                    <a:pt x="35" y="7"/>
                  </a:lnTo>
                  <a:lnTo>
                    <a:pt x="41" y="6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6" y="3"/>
                  </a:lnTo>
                  <a:lnTo>
                    <a:pt x="47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4" name="Freeform 180">
              <a:extLst>
                <a:ext uri="{FF2B5EF4-FFF2-40B4-BE49-F238E27FC236}">
                  <a16:creationId xmlns:a16="http://schemas.microsoft.com/office/drawing/2014/main" id="{C68E73BB-7E36-42B8-9258-0576C1622AC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28859" y="3661574"/>
              <a:ext cx="220263" cy="284586"/>
            </a:xfrm>
            <a:custGeom>
              <a:avLst/>
              <a:gdLst>
                <a:gd name="T0" fmla="*/ 99 w 113"/>
                <a:gd name="T1" fmla="*/ 93 h 146"/>
                <a:gd name="T2" fmla="*/ 96 w 113"/>
                <a:gd name="T3" fmla="*/ 91 h 146"/>
                <a:gd name="T4" fmla="*/ 66 w 113"/>
                <a:gd name="T5" fmla="*/ 25 h 146"/>
                <a:gd name="T6" fmla="*/ 74 w 113"/>
                <a:gd name="T7" fmla="*/ 36 h 146"/>
                <a:gd name="T8" fmla="*/ 90 w 113"/>
                <a:gd name="T9" fmla="*/ 41 h 146"/>
                <a:gd name="T10" fmla="*/ 96 w 113"/>
                <a:gd name="T11" fmla="*/ 41 h 146"/>
                <a:gd name="T12" fmla="*/ 102 w 113"/>
                <a:gd name="T13" fmla="*/ 49 h 146"/>
                <a:gd name="T14" fmla="*/ 108 w 113"/>
                <a:gd name="T15" fmla="*/ 56 h 146"/>
                <a:gd name="T16" fmla="*/ 113 w 113"/>
                <a:gd name="T17" fmla="*/ 60 h 146"/>
                <a:gd name="T18" fmla="*/ 112 w 113"/>
                <a:gd name="T19" fmla="*/ 67 h 146"/>
                <a:gd name="T20" fmla="*/ 102 w 113"/>
                <a:gd name="T21" fmla="*/ 77 h 146"/>
                <a:gd name="T22" fmla="*/ 94 w 113"/>
                <a:gd name="T23" fmla="*/ 91 h 146"/>
                <a:gd name="T24" fmla="*/ 91 w 113"/>
                <a:gd name="T25" fmla="*/ 89 h 146"/>
                <a:gd name="T26" fmla="*/ 86 w 113"/>
                <a:gd name="T27" fmla="*/ 91 h 146"/>
                <a:gd name="T28" fmla="*/ 83 w 113"/>
                <a:gd name="T29" fmla="*/ 99 h 146"/>
                <a:gd name="T30" fmla="*/ 83 w 113"/>
                <a:gd name="T31" fmla="*/ 108 h 146"/>
                <a:gd name="T32" fmla="*/ 83 w 113"/>
                <a:gd name="T33" fmla="*/ 112 h 146"/>
                <a:gd name="T34" fmla="*/ 71 w 113"/>
                <a:gd name="T35" fmla="*/ 115 h 146"/>
                <a:gd name="T36" fmla="*/ 63 w 113"/>
                <a:gd name="T37" fmla="*/ 127 h 146"/>
                <a:gd name="T38" fmla="*/ 47 w 113"/>
                <a:gd name="T39" fmla="*/ 132 h 146"/>
                <a:gd name="T40" fmla="*/ 49 w 113"/>
                <a:gd name="T41" fmla="*/ 137 h 146"/>
                <a:gd name="T42" fmla="*/ 39 w 113"/>
                <a:gd name="T43" fmla="*/ 141 h 146"/>
                <a:gd name="T44" fmla="*/ 28 w 113"/>
                <a:gd name="T45" fmla="*/ 143 h 146"/>
                <a:gd name="T46" fmla="*/ 15 w 113"/>
                <a:gd name="T47" fmla="*/ 146 h 146"/>
                <a:gd name="T48" fmla="*/ 12 w 113"/>
                <a:gd name="T49" fmla="*/ 138 h 146"/>
                <a:gd name="T50" fmla="*/ 9 w 113"/>
                <a:gd name="T51" fmla="*/ 134 h 146"/>
                <a:gd name="T52" fmla="*/ 8 w 113"/>
                <a:gd name="T53" fmla="*/ 127 h 146"/>
                <a:gd name="T54" fmla="*/ 4 w 113"/>
                <a:gd name="T55" fmla="*/ 123 h 146"/>
                <a:gd name="T56" fmla="*/ 3 w 113"/>
                <a:gd name="T57" fmla="*/ 116 h 146"/>
                <a:gd name="T58" fmla="*/ 3 w 113"/>
                <a:gd name="T59" fmla="*/ 112 h 146"/>
                <a:gd name="T60" fmla="*/ 12 w 113"/>
                <a:gd name="T61" fmla="*/ 107 h 146"/>
                <a:gd name="T62" fmla="*/ 22 w 113"/>
                <a:gd name="T63" fmla="*/ 104 h 146"/>
                <a:gd name="T64" fmla="*/ 33 w 113"/>
                <a:gd name="T65" fmla="*/ 101 h 146"/>
                <a:gd name="T66" fmla="*/ 42 w 113"/>
                <a:gd name="T67" fmla="*/ 97 h 146"/>
                <a:gd name="T68" fmla="*/ 45 w 113"/>
                <a:gd name="T69" fmla="*/ 91 h 146"/>
                <a:gd name="T70" fmla="*/ 47 w 113"/>
                <a:gd name="T71" fmla="*/ 85 h 146"/>
                <a:gd name="T72" fmla="*/ 50 w 113"/>
                <a:gd name="T73" fmla="*/ 78 h 146"/>
                <a:gd name="T74" fmla="*/ 52 w 113"/>
                <a:gd name="T75" fmla="*/ 71 h 146"/>
                <a:gd name="T76" fmla="*/ 52 w 113"/>
                <a:gd name="T77" fmla="*/ 64 h 146"/>
                <a:gd name="T78" fmla="*/ 47 w 113"/>
                <a:gd name="T79" fmla="*/ 58 h 146"/>
                <a:gd name="T80" fmla="*/ 47 w 113"/>
                <a:gd name="T81" fmla="*/ 50 h 146"/>
                <a:gd name="T82" fmla="*/ 50 w 113"/>
                <a:gd name="T83" fmla="*/ 41 h 146"/>
                <a:gd name="T84" fmla="*/ 52 w 113"/>
                <a:gd name="T85" fmla="*/ 37 h 146"/>
                <a:gd name="T86" fmla="*/ 55 w 113"/>
                <a:gd name="T87" fmla="*/ 36 h 146"/>
                <a:gd name="T88" fmla="*/ 58 w 113"/>
                <a:gd name="T89" fmla="*/ 34 h 146"/>
                <a:gd name="T90" fmla="*/ 55 w 113"/>
                <a:gd name="T91" fmla="*/ 31 h 146"/>
                <a:gd name="T92" fmla="*/ 55 w 113"/>
                <a:gd name="T93" fmla="*/ 28 h 146"/>
                <a:gd name="T94" fmla="*/ 55 w 113"/>
                <a:gd name="T95" fmla="*/ 23 h 146"/>
                <a:gd name="T96" fmla="*/ 58 w 113"/>
                <a:gd name="T97" fmla="*/ 22 h 146"/>
                <a:gd name="T98" fmla="*/ 58 w 113"/>
                <a:gd name="T99" fmla="*/ 23 h 146"/>
                <a:gd name="T100" fmla="*/ 60 w 113"/>
                <a:gd name="T101" fmla="*/ 25 h 146"/>
                <a:gd name="T102" fmla="*/ 63 w 113"/>
                <a:gd name="T103" fmla="*/ 22 h 146"/>
                <a:gd name="T104" fmla="*/ 63 w 113"/>
                <a:gd name="T105" fmla="*/ 17 h 146"/>
                <a:gd name="T106" fmla="*/ 61 w 113"/>
                <a:gd name="T107" fmla="*/ 17 h 146"/>
                <a:gd name="T108" fmla="*/ 64 w 113"/>
                <a:gd name="T109" fmla="*/ 0 h 146"/>
                <a:gd name="T110" fmla="*/ 64 w 113"/>
                <a:gd name="T111" fmla="*/ 9 h 146"/>
                <a:gd name="T112" fmla="*/ 63 w 113"/>
                <a:gd name="T113" fmla="*/ 11 h 146"/>
                <a:gd name="T114" fmla="*/ 61 w 113"/>
                <a:gd name="T115" fmla="*/ 9 h 146"/>
                <a:gd name="T116" fmla="*/ 60 w 113"/>
                <a:gd name="T117" fmla="*/ 4 h 146"/>
                <a:gd name="T118" fmla="*/ 61 w 113"/>
                <a:gd name="T119" fmla="*/ 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3" h="146">
                  <a:moveTo>
                    <a:pt x="101" y="86"/>
                  </a:moveTo>
                  <a:lnTo>
                    <a:pt x="101" y="89"/>
                  </a:lnTo>
                  <a:lnTo>
                    <a:pt x="99" y="89"/>
                  </a:lnTo>
                  <a:lnTo>
                    <a:pt x="99" y="93"/>
                  </a:lnTo>
                  <a:lnTo>
                    <a:pt x="97" y="93"/>
                  </a:lnTo>
                  <a:lnTo>
                    <a:pt x="97" y="94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9" y="89"/>
                  </a:lnTo>
                  <a:lnTo>
                    <a:pt x="101" y="86"/>
                  </a:lnTo>
                  <a:close/>
                  <a:moveTo>
                    <a:pt x="64" y="22"/>
                  </a:moveTo>
                  <a:lnTo>
                    <a:pt x="66" y="25"/>
                  </a:lnTo>
                  <a:lnTo>
                    <a:pt x="67" y="30"/>
                  </a:lnTo>
                  <a:lnTo>
                    <a:pt x="69" y="31"/>
                  </a:lnTo>
                  <a:lnTo>
                    <a:pt x="72" y="34"/>
                  </a:lnTo>
                  <a:lnTo>
                    <a:pt x="74" y="36"/>
                  </a:lnTo>
                  <a:lnTo>
                    <a:pt x="75" y="37"/>
                  </a:lnTo>
                  <a:lnTo>
                    <a:pt x="82" y="39"/>
                  </a:lnTo>
                  <a:lnTo>
                    <a:pt x="85" y="41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4" y="41"/>
                  </a:lnTo>
                  <a:lnTo>
                    <a:pt x="96" y="41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101" y="47"/>
                  </a:lnTo>
                  <a:lnTo>
                    <a:pt x="102" y="49"/>
                  </a:lnTo>
                  <a:lnTo>
                    <a:pt x="102" y="50"/>
                  </a:lnTo>
                  <a:lnTo>
                    <a:pt x="104" y="52"/>
                  </a:lnTo>
                  <a:lnTo>
                    <a:pt x="107" y="55"/>
                  </a:lnTo>
                  <a:lnTo>
                    <a:pt x="108" y="56"/>
                  </a:lnTo>
                  <a:lnTo>
                    <a:pt x="110" y="58"/>
                  </a:lnTo>
                  <a:lnTo>
                    <a:pt x="112" y="58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3" y="61"/>
                  </a:lnTo>
                  <a:lnTo>
                    <a:pt x="113" y="63"/>
                  </a:lnTo>
                  <a:lnTo>
                    <a:pt x="112" y="66"/>
                  </a:lnTo>
                  <a:lnTo>
                    <a:pt x="112" y="67"/>
                  </a:lnTo>
                  <a:lnTo>
                    <a:pt x="108" y="69"/>
                  </a:lnTo>
                  <a:lnTo>
                    <a:pt x="107" y="74"/>
                  </a:lnTo>
                  <a:lnTo>
                    <a:pt x="105" y="75"/>
                  </a:lnTo>
                  <a:lnTo>
                    <a:pt x="102" y="77"/>
                  </a:lnTo>
                  <a:lnTo>
                    <a:pt x="101" y="80"/>
                  </a:lnTo>
                  <a:lnTo>
                    <a:pt x="97" y="85"/>
                  </a:lnTo>
                  <a:lnTo>
                    <a:pt x="94" y="89"/>
                  </a:lnTo>
                  <a:lnTo>
                    <a:pt x="94" y="91"/>
                  </a:lnTo>
                  <a:lnTo>
                    <a:pt x="93" y="91"/>
                  </a:lnTo>
                  <a:lnTo>
                    <a:pt x="91" y="91"/>
                  </a:lnTo>
                  <a:lnTo>
                    <a:pt x="90" y="89"/>
                  </a:lnTo>
                  <a:lnTo>
                    <a:pt x="91" y="89"/>
                  </a:lnTo>
                  <a:lnTo>
                    <a:pt x="91" y="88"/>
                  </a:lnTo>
                  <a:lnTo>
                    <a:pt x="90" y="88"/>
                  </a:lnTo>
                  <a:lnTo>
                    <a:pt x="88" y="88"/>
                  </a:lnTo>
                  <a:lnTo>
                    <a:pt x="86" y="91"/>
                  </a:lnTo>
                  <a:lnTo>
                    <a:pt x="85" y="93"/>
                  </a:lnTo>
                  <a:lnTo>
                    <a:pt x="85" y="94"/>
                  </a:lnTo>
                  <a:lnTo>
                    <a:pt x="85" y="97"/>
                  </a:lnTo>
                  <a:lnTo>
                    <a:pt x="83" y="99"/>
                  </a:lnTo>
                  <a:lnTo>
                    <a:pt x="83" y="102"/>
                  </a:lnTo>
                  <a:lnTo>
                    <a:pt x="83" y="102"/>
                  </a:lnTo>
                  <a:lnTo>
                    <a:pt x="83" y="105"/>
                  </a:lnTo>
                  <a:lnTo>
                    <a:pt x="83" y="108"/>
                  </a:lnTo>
                  <a:lnTo>
                    <a:pt x="85" y="110"/>
                  </a:lnTo>
                  <a:lnTo>
                    <a:pt x="85" y="112"/>
                  </a:lnTo>
                  <a:lnTo>
                    <a:pt x="83" y="112"/>
                  </a:lnTo>
                  <a:lnTo>
                    <a:pt x="83" y="112"/>
                  </a:lnTo>
                  <a:lnTo>
                    <a:pt x="78" y="112"/>
                  </a:lnTo>
                  <a:lnTo>
                    <a:pt x="75" y="113"/>
                  </a:lnTo>
                  <a:lnTo>
                    <a:pt x="72" y="115"/>
                  </a:lnTo>
                  <a:lnTo>
                    <a:pt x="71" y="115"/>
                  </a:lnTo>
                  <a:lnTo>
                    <a:pt x="67" y="118"/>
                  </a:lnTo>
                  <a:lnTo>
                    <a:pt x="66" y="124"/>
                  </a:lnTo>
                  <a:lnTo>
                    <a:pt x="64" y="126"/>
                  </a:lnTo>
                  <a:lnTo>
                    <a:pt x="63" y="127"/>
                  </a:lnTo>
                  <a:lnTo>
                    <a:pt x="58" y="127"/>
                  </a:lnTo>
                  <a:lnTo>
                    <a:pt x="53" y="127"/>
                  </a:lnTo>
                  <a:lnTo>
                    <a:pt x="50" y="129"/>
                  </a:lnTo>
                  <a:lnTo>
                    <a:pt x="47" y="132"/>
                  </a:lnTo>
                  <a:lnTo>
                    <a:pt x="47" y="134"/>
                  </a:lnTo>
                  <a:lnTo>
                    <a:pt x="49" y="135"/>
                  </a:lnTo>
                  <a:lnTo>
                    <a:pt x="49" y="135"/>
                  </a:lnTo>
                  <a:lnTo>
                    <a:pt x="49" y="137"/>
                  </a:lnTo>
                  <a:lnTo>
                    <a:pt x="47" y="138"/>
                  </a:lnTo>
                  <a:lnTo>
                    <a:pt x="45" y="140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7" y="140"/>
                  </a:lnTo>
                  <a:lnTo>
                    <a:pt x="34" y="140"/>
                  </a:lnTo>
                  <a:lnTo>
                    <a:pt x="30" y="141"/>
                  </a:lnTo>
                  <a:lnTo>
                    <a:pt x="28" y="143"/>
                  </a:lnTo>
                  <a:lnTo>
                    <a:pt x="26" y="143"/>
                  </a:lnTo>
                  <a:lnTo>
                    <a:pt x="23" y="145"/>
                  </a:lnTo>
                  <a:lnTo>
                    <a:pt x="19" y="145"/>
                  </a:lnTo>
                  <a:lnTo>
                    <a:pt x="15" y="146"/>
                  </a:lnTo>
                  <a:lnTo>
                    <a:pt x="15" y="145"/>
                  </a:lnTo>
                  <a:lnTo>
                    <a:pt x="14" y="143"/>
                  </a:lnTo>
                  <a:lnTo>
                    <a:pt x="14" y="140"/>
                  </a:lnTo>
                  <a:lnTo>
                    <a:pt x="12" y="138"/>
                  </a:lnTo>
                  <a:lnTo>
                    <a:pt x="12" y="137"/>
                  </a:lnTo>
                  <a:lnTo>
                    <a:pt x="11" y="137"/>
                  </a:lnTo>
                  <a:lnTo>
                    <a:pt x="11" y="135"/>
                  </a:lnTo>
                  <a:lnTo>
                    <a:pt x="9" y="134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3" y="119"/>
                  </a:lnTo>
                  <a:lnTo>
                    <a:pt x="3" y="118"/>
                  </a:lnTo>
                  <a:lnTo>
                    <a:pt x="3" y="116"/>
                  </a:lnTo>
                  <a:lnTo>
                    <a:pt x="1" y="115"/>
                  </a:lnTo>
                  <a:lnTo>
                    <a:pt x="1" y="113"/>
                  </a:lnTo>
                  <a:lnTo>
                    <a:pt x="0" y="112"/>
                  </a:lnTo>
                  <a:lnTo>
                    <a:pt x="3" y="112"/>
                  </a:lnTo>
                  <a:lnTo>
                    <a:pt x="4" y="110"/>
                  </a:lnTo>
                  <a:lnTo>
                    <a:pt x="8" y="108"/>
                  </a:lnTo>
                  <a:lnTo>
                    <a:pt x="9" y="108"/>
                  </a:lnTo>
                  <a:lnTo>
                    <a:pt x="12" y="107"/>
                  </a:lnTo>
                  <a:lnTo>
                    <a:pt x="14" y="107"/>
                  </a:lnTo>
                  <a:lnTo>
                    <a:pt x="17" y="105"/>
                  </a:lnTo>
                  <a:lnTo>
                    <a:pt x="20" y="105"/>
                  </a:lnTo>
                  <a:lnTo>
                    <a:pt x="22" y="104"/>
                  </a:lnTo>
                  <a:lnTo>
                    <a:pt x="25" y="104"/>
                  </a:lnTo>
                  <a:lnTo>
                    <a:pt x="26" y="102"/>
                  </a:lnTo>
                  <a:lnTo>
                    <a:pt x="30" y="102"/>
                  </a:lnTo>
                  <a:lnTo>
                    <a:pt x="33" y="101"/>
                  </a:lnTo>
                  <a:lnTo>
                    <a:pt x="34" y="99"/>
                  </a:lnTo>
                  <a:lnTo>
                    <a:pt x="37" y="99"/>
                  </a:lnTo>
                  <a:lnTo>
                    <a:pt x="39" y="97"/>
                  </a:lnTo>
                  <a:lnTo>
                    <a:pt x="42" y="97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5" y="93"/>
                  </a:lnTo>
                  <a:lnTo>
                    <a:pt x="45" y="91"/>
                  </a:lnTo>
                  <a:lnTo>
                    <a:pt x="45" y="89"/>
                  </a:lnTo>
                  <a:lnTo>
                    <a:pt x="47" y="88"/>
                  </a:lnTo>
                  <a:lnTo>
                    <a:pt x="47" y="86"/>
                  </a:lnTo>
                  <a:lnTo>
                    <a:pt x="47" y="85"/>
                  </a:lnTo>
                  <a:lnTo>
                    <a:pt x="49" y="83"/>
                  </a:lnTo>
                  <a:lnTo>
                    <a:pt x="49" y="82"/>
                  </a:lnTo>
                  <a:lnTo>
                    <a:pt x="49" y="80"/>
                  </a:lnTo>
                  <a:lnTo>
                    <a:pt x="50" y="78"/>
                  </a:lnTo>
                  <a:lnTo>
                    <a:pt x="50" y="77"/>
                  </a:lnTo>
                  <a:lnTo>
                    <a:pt x="50" y="75"/>
                  </a:lnTo>
                  <a:lnTo>
                    <a:pt x="52" y="74"/>
                  </a:lnTo>
                  <a:lnTo>
                    <a:pt x="52" y="71"/>
                  </a:lnTo>
                  <a:lnTo>
                    <a:pt x="52" y="69"/>
                  </a:lnTo>
                  <a:lnTo>
                    <a:pt x="53" y="67"/>
                  </a:lnTo>
                  <a:lnTo>
                    <a:pt x="53" y="66"/>
                  </a:lnTo>
                  <a:lnTo>
                    <a:pt x="52" y="64"/>
                  </a:lnTo>
                  <a:lnTo>
                    <a:pt x="52" y="63"/>
                  </a:lnTo>
                  <a:lnTo>
                    <a:pt x="50" y="61"/>
                  </a:lnTo>
                  <a:lnTo>
                    <a:pt x="49" y="60"/>
                  </a:lnTo>
                  <a:lnTo>
                    <a:pt x="47" y="58"/>
                  </a:lnTo>
                  <a:lnTo>
                    <a:pt x="47" y="56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0"/>
                  </a:lnTo>
                  <a:lnTo>
                    <a:pt x="47" y="49"/>
                  </a:lnTo>
                  <a:lnTo>
                    <a:pt x="49" y="45"/>
                  </a:lnTo>
                  <a:lnTo>
                    <a:pt x="50" y="44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7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5" y="36"/>
                  </a:lnTo>
                  <a:lnTo>
                    <a:pt x="56" y="36"/>
                  </a:lnTo>
                  <a:lnTo>
                    <a:pt x="58" y="36"/>
                  </a:lnTo>
                  <a:lnTo>
                    <a:pt x="58" y="34"/>
                  </a:lnTo>
                  <a:lnTo>
                    <a:pt x="58" y="34"/>
                  </a:lnTo>
                  <a:lnTo>
                    <a:pt x="58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55" y="31"/>
                  </a:lnTo>
                  <a:lnTo>
                    <a:pt x="55" y="30"/>
                  </a:lnTo>
                  <a:lnTo>
                    <a:pt x="55" y="30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5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3" y="23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4" y="22"/>
                  </a:lnTo>
                  <a:close/>
                  <a:moveTo>
                    <a:pt x="61" y="17"/>
                  </a:moveTo>
                  <a:lnTo>
                    <a:pt x="63" y="17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close/>
                  <a:moveTo>
                    <a:pt x="64" y="0"/>
                  </a:moveTo>
                  <a:lnTo>
                    <a:pt x="64" y="0"/>
                  </a:lnTo>
                  <a:lnTo>
                    <a:pt x="64" y="1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9"/>
                  </a:lnTo>
                  <a:lnTo>
                    <a:pt x="63" y="9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6"/>
                  </a:lnTo>
                  <a:lnTo>
                    <a:pt x="61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5" name="Freeform 181">
              <a:extLst>
                <a:ext uri="{FF2B5EF4-FFF2-40B4-BE49-F238E27FC236}">
                  <a16:creationId xmlns:a16="http://schemas.microsoft.com/office/drawing/2014/main" id="{6AE2FC04-EADF-4703-96CA-668368263A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39227" y="4655677"/>
              <a:ext cx="647141" cy="1387846"/>
            </a:xfrm>
            <a:custGeom>
              <a:avLst/>
              <a:gdLst>
                <a:gd name="T0" fmla="*/ 5 w 332"/>
                <a:gd name="T1" fmla="*/ 674 h 712"/>
                <a:gd name="T2" fmla="*/ 0 w 332"/>
                <a:gd name="T3" fmla="*/ 679 h 712"/>
                <a:gd name="T4" fmla="*/ 32 w 332"/>
                <a:gd name="T5" fmla="*/ 607 h 712"/>
                <a:gd name="T6" fmla="*/ 26 w 332"/>
                <a:gd name="T7" fmla="*/ 610 h 712"/>
                <a:gd name="T8" fmla="*/ 11 w 332"/>
                <a:gd name="T9" fmla="*/ 585 h 712"/>
                <a:gd name="T10" fmla="*/ 16 w 332"/>
                <a:gd name="T11" fmla="*/ 575 h 712"/>
                <a:gd name="T12" fmla="*/ 256 w 332"/>
                <a:gd name="T13" fmla="*/ 550 h 712"/>
                <a:gd name="T14" fmla="*/ 253 w 332"/>
                <a:gd name="T15" fmla="*/ 556 h 712"/>
                <a:gd name="T16" fmla="*/ 117 w 332"/>
                <a:gd name="T17" fmla="*/ 496 h 712"/>
                <a:gd name="T18" fmla="*/ 98 w 332"/>
                <a:gd name="T19" fmla="*/ 496 h 712"/>
                <a:gd name="T20" fmla="*/ 114 w 332"/>
                <a:gd name="T21" fmla="*/ 501 h 712"/>
                <a:gd name="T22" fmla="*/ 116 w 332"/>
                <a:gd name="T23" fmla="*/ 504 h 712"/>
                <a:gd name="T24" fmla="*/ 120 w 332"/>
                <a:gd name="T25" fmla="*/ 504 h 712"/>
                <a:gd name="T26" fmla="*/ 119 w 332"/>
                <a:gd name="T27" fmla="*/ 509 h 712"/>
                <a:gd name="T28" fmla="*/ 114 w 332"/>
                <a:gd name="T29" fmla="*/ 523 h 712"/>
                <a:gd name="T30" fmla="*/ 98 w 332"/>
                <a:gd name="T31" fmla="*/ 542 h 712"/>
                <a:gd name="T32" fmla="*/ 105 w 332"/>
                <a:gd name="T33" fmla="*/ 550 h 712"/>
                <a:gd name="T34" fmla="*/ 95 w 332"/>
                <a:gd name="T35" fmla="*/ 550 h 712"/>
                <a:gd name="T36" fmla="*/ 87 w 332"/>
                <a:gd name="T37" fmla="*/ 553 h 712"/>
                <a:gd name="T38" fmla="*/ 76 w 332"/>
                <a:gd name="T39" fmla="*/ 567 h 712"/>
                <a:gd name="T40" fmla="*/ 71 w 332"/>
                <a:gd name="T41" fmla="*/ 586 h 712"/>
                <a:gd name="T42" fmla="*/ 49 w 332"/>
                <a:gd name="T43" fmla="*/ 600 h 712"/>
                <a:gd name="T44" fmla="*/ 34 w 332"/>
                <a:gd name="T45" fmla="*/ 597 h 712"/>
                <a:gd name="T46" fmla="*/ 13 w 332"/>
                <a:gd name="T47" fmla="*/ 594 h 712"/>
                <a:gd name="T48" fmla="*/ 8 w 332"/>
                <a:gd name="T49" fmla="*/ 586 h 712"/>
                <a:gd name="T50" fmla="*/ 15 w 332"/>
                <a:gd name="T51" fmla="*/ 578 h 712"/>
                <a:gd name="T52" fmla="*/ 16 w 332"/>
                <a:gd name="T53" fmla="*/ 575 h 712"/>
                <a:gd name="T54" fmla="*/ 23 w 332"/>
                <a:gd name="T55" fmla="*/ 567 h 712"/>
                <a:gd name="T56" fmla="*/ 37 w 332"/>
                <a:gd name="T57" fmla="*/ 555 h 712"/>
                <a:gd name="T58" fmla="*/ 56 w 332"/>
                <a:gd name="T59" fmla="*/ 545 h 712"/>
                <a:gd name="T60" fmla="*/ 65 w 332"/>
                <a:gd name="T61" fmla="*/ 539 h 712"/>
                <a:gd name="T62" fmla="*/ 70 w 332"/>
                <a:gd name="T63" fmla="*/ 536 h 712"/>
                <a:gd name="T64" fmla="*/ 78 w 332"/>
                <a:gd name="T65" fmla="*/ 526 h 712"/>
                <a:gd name="T66" fmla="*/ 89 w 332"/>
                <a:gd name="T67" fmla="*/ 509 h 712"/>
                <a:gd name="T68" fmla="*/ 138 w 332"/>
                <a:gd name="T69" fmla="*/ 422 h 712"/>
                <a:gd name="T70" fmla="*/ 105 w 332"/>
                <a:gd name="T71" fmla="*/ 399 h 712"/>
                <a:gd name="T72" fmla="*/ 116 w 332"/>
                <a:gd name="T73" fmla="*/ 402 h 712"/>
                <a:gd name="T74" fmla="*/ 123 w 332"/>
                <a:gd name="T75" fmla="*/ 408 h 712"/>
                <a:gd name="T76" fmla="*/ 128 w 332"/>
                <a:gd name="T77" fmla="*/ 424 h 712"/>
                <a:gd name="T78" fmla="*/ 133 w 332"/>
                <a:gd name="T79" fmla="*/ 433 h 712"/>
                <a:gd name="T80" fmla="*/ 139 w 332"/>
                <a:gd name="T81" fmla="*/ 429 h 712"/>
                <a:gd name="T82" fmla="*/ 146 w 332"/>
                <a:gd name="T83" fmla="*/ 438 h 712"/>
                <a:gd name="T84" fmla="*/ 163 w 332"/>
                <a:gd name="T85" fmla="*/ 451 h 712"/>
                <a:gd name="T86" fmla="*/ 182 w 332"/>
                <a:gd name="T87" fmla="*/ 444 h 712"/>
                <a:gd name="T88" fmla="*/ 174 w 332"/>
                <a:gd name="T89" fmla="*/ 468 h 712"/>
                <a:gd name="T90" fmla="*/ 161 w 332"/>
                <a:gd name="T91" fmla="*/ 473 h 712"/>
                <a:gd name="T92" fmla="*/ 150 w 332"/>
                <a:gd name="T93" fmla="*/ 498 h 712"/>
                <a:gd name="T94" fmla="*/ 134 w 332"/>
                <a:gd name="T95" fmla="*/ 509 h 712"/>
                <a:gd name="T96" fmla="*/ 127 w 332"/>
                <a:gd name="T97" fmla="*/ 507 h 712"/>
                <a:gd name="T98" fmla="*/ 127 w 332"/>
                <a:gd name="T99" fmla="*/ 482 h 712"/>
                <a:gd name="T100" fmla="*/ 119 w 332"/>
                <a:gd name="T101" fmla="*/ 468 h 712"/>
                <a:gd name="T102" fmla="*/ 130 w 332"/>
                <a:gd name="T103" fmla="*/ 448 h 712"/>
                <a:gd name="T104" fmla="*/ 128 w 332"/>
                <a:gd name="T105" fmla="*/ 438 h 712"/>
                <a:gd name="T106" fmla="*/ 122 w 332"/>
                <a:gd name="T107" fmla="*/ 430 h 712"/>
                <a:gd name="T108" fmla="*/ 120 w 332"/>
                <a:gd name="T109" fmla="*/ 421 h 712"/>
                <a:gd name="T110" fmla="*/ 119 w 332"/>
                <a:gd name="T111" fmla="*/ 424 h 712"/>
                <a:gd name="T112" fmla="*/ 108 w 332"/>
                <a:gd name="T113" fmla="*/ 410 h 712"/>
                <a:gd name="T114" fmla="*/ 101 w 332"/>
                <a:gd name="T115" fmla="*/ 396 h 712"/>
                <a:gd name="T116" fmla="*/ 313 w 332"/>
                <a:gd name="T117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2" h="712">
                  <a:moveTo>
                    <a:pt x="46" y="711"/>
                  </a:moveTo>
                  <a:lnTo>
                    <a:pt x="48" y="711"/>
                  </a:lnTo>
                  <a:lnTo>
                    <a:pt x="48" y="712"/>
                  </a:lnTo>
                  <a:lnTo>
                    <a:pt x="46" y="712"/>
                  </a:lnTo>
                  <a:lnTo>
                    <a:pt x="46" y="712"/>
                  </a:lnTo>
                  <a:lnTo>
                    <a:pt x="45" y="711"/>
                  </a:lnTo>
                  <a:lnTo>
                    <a:pt x="45" y="711"/>
                  </a:lnTo>
                  <a:lnTo>
                    <a:pt x="46" y="711"/>
                  </a:lnTo>
                  <a:lnTo>
                    <a:pt x="46" y="711"/>
                  </a:lnTo>
                  <a:close/>
                  <a:moveTo>
                    <a:pt x="5" y="673"/>
                  </a:moveTo>
                  <a:lnTo>
                    <a:pt x="5" y="673"/>
                  </a:lnTo>
                  <a:lnTo>
                    <a:pt x="5" y="673"/>
                  </a:lnTo>
                  <a:lnTo>
                    <a:pt x="5" y="674"/>
                  </a:lnTo>
                  <a:lnTo>
                    <a:pt x="5" y="674"/>
                  </a:lnTo>
                  <a:lnTo>
                    <a:pt x="5" y="676"/>
                  </a:lnTo>
                  <a:lnTo>
                    <a:pt x="5" y="676"/>
                  </a:lnTo>
                  <a:lnTo>
                    <a:pt x="4" y="676"/>
                  </a:lnTo>
                  <a:lnTo>
                    <a:pt x="4" y="678"/>
                  </a:lnTo>
                  <a:lnTo>
                    <a:pt x="5" y="678"/>
                  </a:lnTo>
                  <a:lnTo>
                    <a:pt x="5" y="679"/>
                  </a:lnTo>
                  <a:lnTo>
                    <a:pt x="4" y="679"/>
                  </a:lnTo>
                  <a:lnTo>
                    <a:pt x="2" y="679"/>
                  </a:lnTo>
                  <a:lnTo>
                    <a:pt x="2" y="678"/>
                  </a:lnTo>
                  <a:lnTo>
                    <a:pt x="2" y="678"/>
                  </a:lnTo>
                  <a:lnTo>
                    <a:pt x="0" y="679"/>
                  </a:lnTo>
                  <a:lnTo>
                    <a:pt x="0" y="679"/>
                  </a:lnTo>
                  <a:lnTo>
                    <a:pt x="0" y="678"/>
                  </a:lnTo>
                  <a:lnTo>
                    <a:pt x="0" y="678"/>
                  </a:lnTo>
                  <a:lnTo>
                    <a:pt x="2" y="676"/>
                  </a:lnTo>
                  <a:lnTo>
                    <a:pt x="4" y="674"/>
                  </a:lnTo>
                  <a:lnTo>
                    <a:pt x="4" y="673"/>
                  </a:lnTo>
                  <a:lnTo>
                    <a:pt x="5" y="673"/>
                  </a:lnTo>
                  <a:close/>
                  <a:moveTo>
                    <a:pt x="30" y="602"/>
                  </a:moveTo>
                  <a:lnTo>
                    <a:pt x="32" y="605"/>
                  </a:lnTo>
                  <a:lnTo>
                    <a:pt x="32" y="605"/>
                  </a:lnTo>
                  <a:lnTo>
                    <a:pt x="30" y="605"/>
                  </a:lnTo>
                  <a:lnTo>
                    <a:pt x="30" y="607"/>
                  </a:lnTo>
                  <a:lnTo>
                    <a:pt x="32" y="607"/>
                  </a:lnTo>
                  <a:lnTo>
                    <a:pt x="32" y="607"/>
                  </a:lnTo>
                  <a:lnTo>
                    <a:pt x="34" y="607"/>
                  </a:lnTo>
                  <a:lnTo>
                    <a:pt x="34" y="608"/>
                  </a:lnTo>
                  <a:lnTo>
                    <a:pt x="34" y="608"/>
                  </a:lnTo>
                  <a:lnTo>
                    <a:pt x="34" y="610"/>
                  </a:lnTo>
                  <a:lnTo>
                    <a:pt x="30" y="610"/>
                  </a:lnTo>
                  <a:lnTo>
                    <a:pt x="29" y="611"/>
                  </a:lnTo>
                  <a:lnTo>
                    <a:pt x="27" y="610"/>
                  </a:lnTo>
                  <a:lnTo>
                    <a:pt x="27" y="610"/>
                  </a:lnTo>
                  <a:lnTo>
                    <a:pt x="26" y="611"/>
                  </a:lnTo>
                  <a:lnTo>
                    <a:pt x="24" y="613"/>
                  </a:lnTo>
                  <a:lnTo>
                    <a:pt x="24" y="611"/>
                  </a:lnTo>
                  <a:lnTo>
                    <a:pt x="24" y="611"/>
                  </a:lnTo>
                  <a:lnTo>
                    <a:pt x="26" y="610"/>
                  </a:lnTo>
                  <a:lnTo>
                    <a:pt x="26" y="608"/>
                  </a:lnTo>
                  <a:lnTo>
                    <a:pt x="26" y="608"/>
                  </a:lnTo>
                  <a:lnTo>
                    <a:pt x="27" y="608"/>
                  </a:lnTo>
                  <a:lnTo>
                    <a:pt x="27" y="607"/>
                  </a:lnTo>
                  <a:lnTo>
                    <a:pt x="27" y="605"/>
                  </a:lnTo>
                  <a:lnTo>
                    <a:pt x="27" y="604"/>
                  </a:lnTo>
                  <a:lnTo>
                    <a:pt x="27" y="602"/>
                  </a:lnTo>
                  <a:lnTo>
                    <a:pt x="30" y="602"/>
                  </a:lnTo>
                  <a:close/>
                  <a:moveTo>
                    <a:pt x="11" y="583"/>
                  </a:moveTo>
                  <a:lnTo>
                    <a:pt x="11" y="583"/>
                  </a:lnTo>
                  <a:lnTo>
                    <a:pt x="11" y="583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0" y="585"/>
                  </a:lnTo>
                  <a:lnTo>
                    <a:pt x="10" y="585"/>
                  </a:lnTo>
                  <a:lnTo>
                    <a:pt x="8" y="585"/>
                  </a:lnTo>
                  <a:lnTo>
                    <a:pt x="10" y="583"/>
                  </a:lnTo>
                  <a:lnTo>
                    <a:pt x="11" y="583"/>
                  </a:lnTo>
                  <a:close/>
                  <a:moveTo>
                    <a:pt x="16" y="575"/>
                  </a:moveTo>
                  <a:lnTo>
                    <a:pt x="16" y="577"/>
                  </a:lnTo>
                  <a:lnTo>
                    <a:pt x="15" y="577"/>
                  </a:lnTo>
                  <a:lnTo>
                    <a:pt x="15" y="575"/>
                  </a:lnTo>
                  <a:lnTo>
                    <a:pt x="15" y="575"/>
                  </a:lnTo>
                  <a:lnTo>
                    <a:pt x="16" y="575"/>
                  </a:lnTo>
                  <a:close/>
                  <a:moveTo>
                    <a:pt x="259" y="558"/>
                  </a:moveTo>
                  <a:lnTo>
                    <a:pt x="261" y="558"/>
                  </a:lnTo>
                  <a:lnTo>
                    <a:pt x="259" y="559"/>
                  </a:lnTo>
                  <a:lnTo>
                    <a:pt x="259" y="559"/>
                  </a:lnTo>
                  <a:lnTo>
                    <a:pt x="259" y="558"/>
                  </a:lnTo>
                  <a:lnTo>
                    <a:pt x="259" y="558"/>
                  </a:lnTo>
                  <a:lnTo>
                    <a:pt x="259" y="558"/>
                  </a:lnTo>
                  <a:close/>
                  <a:moveTo>
                    <a:pt x="253" y="548"/>
                  </a:moveTo>
                  <a:lnTo>
                    <a:pt x="259" y="548"/>
                  </a:lnTo>
                  <a:lnTo>
                    <a:pt x="259" y="550"/>
                  </a:lnTo>
                  <a:lnTo>
                    <a:pt x="257" y="550"/>
                  </a:lnTo>
                  <a:lnTo>
                    <a:pt x="256" y="552"/>
                  </a:lnTo>
                  <a:lnTo>
                    <a:pt x="256" y="550"/>
                  </a:lnTo>
                  <a:lnTo>
                    <a:pt x="256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6" y="550"/>
                  </a:lnTo>
                  <a:lnTo>
                    <a:pt x="254" y="552"/>
                  </a:lnTo>
                  <a:lnTo>
                    <a:pt x="256" y="553"/>
                  </a:lnTo>
                  <a:lnTo>
                    <a:pt x="256" y="553"/>
                  </a:lnTo>
                  <a:lnTo>
                    <a:pt x="257" y="555"/>
                  </a:lnTo>
                  <a:lnTo>
                    <a:pt x="257" y="555"/>
                  </a:lnTo>
                  <a:lnTo>
                    <a:pt x="254" y="555"/>
                  </a:lnTo>
                  <a:lnTo>
                    <a:pt x="254" y="556"/>
                  </a:lnTo>
                  <a:lnTo>
                    <a:pt x="253" y="556"/>
                  </a:lnTo>
                  <a:lnTo>
                    <a:pt x="253" y="556"/>
                  </a:lnTo>
                  <a:lnTo>
                    <a:pt x="253" y="555"/>
                  </a:lnTo>
                  <a:lnTo>
                    <a:pt x="253" y="553"/>
                  </a:lnTo>
                  <a:lnTo>
                    <a:pt x="253" y="553"/>
                  </a:lnTo>
                  <a:lnTo>
                    <a:pt x="254" y="552"/>
                  </a:lnTo>
                  <a:lnTo>
                    <a:pt x="254" y="552"/>
                  </a:lnTo>
                  <a:lnTo>
                    <a:pt x="253" y="550"/>
                  </a:lnTo>
                  <a:lnTo>
                    <a:pt x="250" y="550"/>
                  </a:lnTo>
                  <a:lnTo>
                    <a:pt x="250" y="550"/>
                  </a:lnTo>
                  <a:lnTo>
                    <a:pt x="251" y="550"/>
                  </a:lnTo>
                  <a:lnTo>
                    <a:pt x="253" y="550"/>
                  </a:lnTo>
                  <a:lnTo>
                    <a:pt x="253" y="548"/>
                  </a:lnTo>
                  <a:close/>
                  <a:moveTo>
                    <a:pt x="117" y="496"/>
                  </a:moveTo>
                  <a:lnTo>
                    <a:pt x="117" y="498"/>
                  </a:lnTo>
                  <a:lnTo>
                    <a:pt x="116" y="500"/>
                  </a:lnTo>
                  <a:lnTo>
                    <a:pt x="114" y="500"/>
                  </a:lnTo>
                  <a:lnTo>
                    <a:pt x="114" y="500"/>
                  </a:lnTo>
                  <a:lnTo>
                    <a:pt x="114" y="498"/>
                  </a:lnTo>
                  <a:lnTo>
                    <a:pt x="116" y="498"/>
                  </a:lnTo>
                  <a:lnTo>
                    <a:pt x="116" y="496"/>
                  </a:lnTo>
                  <a:lnTo>
                    <a:pt x="117" y="496"/>
                  </a:lnTo>
                  <a:close/>
                  <a:moveTo>
                    <a:pt x="100" y="493"/>
                  </a:moveTo>
                  <a:lnTo>
                    <a:pt x="101" y="493"/>
                  </a:lnTo>
                  <a:lnTo>
                    <a:pt x="98" y="493"/>
                  </a:lnTo>
                  <a:lnTo>
                    <a:pt x="98" y="495"/>
                  </a:lnTo>
                  <a:lnTo>
                    <a:pt x="98" y="496"/>
                  </a:lnTo>
                  <a:lnTo>
                    <a:pt x="98" y="496"/>
                  </a:lnTo>
                  <a:lnTo>
                    <a:pt x="100" y="498"/>
                  </a:lnTo>
                  <a:lnTo>
                    <a:pt x="101" y="498"/>
                  </a:lnTo>
                  <a:lnTo>
                    <a:pt x="103" y="500"/>
                  </a:lnTo>
                  <a:lnTo>
                    <a:pt x="103" y="501"/>
                  </a:lnTo>
                  <a:lnTo>
                    <a:pt x="103" y="503"/>
                  </a:lnTo>
                  <a:lnTo>
                    <a:pt x="103" y="504"/>
                  </a:lnTo>
                  <a:lnTo>
                    <a:pt x="105" y="506"/>
                  </a:lnTo>
                  <a:lnTo>
                    <a:pt x="106" y="506"/>
                  </a:lnTo>
                  <a:lnTo>
                    <a:pt x="108" y="506"/>
                  </a:lnTo>
                  <a:lnTo>
                    <a:pt x="109" y="504"/>
                  </a:lnTo>
                  <a:lnTo>
                    <a:pt x="111" y="503"/>
                  </a:lnTo>
                  <a:lnTo>
                    <a:pt x="114" y="501"/>
                  </a:lnTo>
                  <a:lnTo>
                    <a:pt x="114" y="501"/>
                  </a:lnTo>
                  <a:lnTo>
                    <a:pt x="116" y="501"/>
                  </a:lnTo>
                  <a:lnTo>
                    <a:pt x="116" y="500"/>
                  </a:lnTo>
                  <a:lnTo>
                    <a:pt x="117" y="500"/>
                  </a:lnTo>
                  <a:lnTo>
                    <a:pt x="117" y="501"/>
                  </a:lnTo>
                  <a:lnTo>
                    <a:pt x="116" y="501"/>
                  </a:lnTo>
                  <a:lnTo>
                    <a:pt x="116" y="503"/>
                  </a:lnTo>
                  <a:lnTo>
                    <a:pt x="116" y="503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4" y="506"/>
                  </a:lnTo>
                  <a:lnTo>
                    <a:pt x="116" y="506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20" y="501"/>
                  </a:lnTo>
                  <a:lnTo>
                    <a:pt x="120" y="503"/>
                  </a:lnTo>
                  <a:lnTo>
                    <a:pt x="122" y="501"/>
                  </a:lnTo>
                  <a:lnTo>
                    <a:pt x="120" y="503"/>
                  </a:lnTo>
                  <a:lnTo>
                    <a:pt x="120" y="504"/>
                  </a:lnTo>
                  <a:lnTo>
                    <a:pt x="120" y="504"/>
                  </a:lnTo>
                  <a:lnTo>
                    <a:pt x="119" y="506"/>
                  </a:lnTo>
                  <a:lnTo>
                    <a:pt x="117" y="506"/>
                  </a:lnTo>
                  <a:lnTo>
                    <a:pt x="119" y="506"/>
                  </a:lnTo>
                  <a:lnTo>
                    <a:pt x="122" y="504"/>
                  </a:lnTo>
                  <a:lnTo>
                    <a:pt x="122" y="503"/>
                  </a:lnTo>
                  <a:lnTo>
                    <a:pt x="122" y="504"/>
                  </a:lnTo>
                  <a:lnTo>
                    <a:pt x="122" y="506"/>
                  </a:lnTo>
                  <a:lnTo>
                    <a:pt x="120" y="507"/>
                  </a:lnTo>
                  <a:lnTo>
                    <a:pt x="120" y="507"/>
                  </a:lnTo>
                  <a:lnTo>
                    <a:pt x="119" y="507"/>
                  </a:lnTo>
                  <a:lnTo>
                    <a:pt x="119" y="509"/>
                  </a:lnTo>
                  <a:lnTo>
                    <a:pt x="119" y="509"/>
                  </a:lnTo>
                  <a:lnTo>
                    <a:pt x="119" y="511"/>
                  </a:lnTo>
                  <a:lnTo>
                    <a:pt x="119" y="511"/>
                  </a:lnTo>
                  <a:lnTo>
                    <a:pt x="119" y="514"/>
                  </a:lnTo>
                  <a:lnTo>
                    <a:pt x="120" y="512"/>
                  </a:lnTo>
                  <a:lnTo>
                    <a:pt x="120" y="514"/>
                  </a:lnTo>
                  <a:lnTo>
                    <a:pt x="122" y="514"/>
                  </a:lnTo>
                  <a:lnTo>
                    <a:pt x="120" y="515"/>
                  </a:lnTo>
                  <a:lnTo>
                    <a:pt x="120" y="517"/>
                  </a:lnTo>
                  <a:lnTo>
                    <a:pt x="117" y="518"/>
                  </a:lnTo>
                  <a:lnTo>
                    <a:pt x="117" y="520"/>
                  </a:lnTo>
                  <a:lnTo>
                    <a:pt x="116" y="522"/>
                  </a:lnTo>
                  <a:lnTo>
                    <a:pt x="116" y="523"/>
                  </a:lnTo>
                  <a:lnTo>
                    <a:pt x="114" y="523"/>
                  </a:lnTo>
                  <a:lnTo>
                    <a:pt x="111" y="526"/>
                  </a:lnTo>
                  <a:lnTo>
                    <a:pt x="111" y="528"/>
                  </a:lnTo>
                  <a:lnTo>
                    <a:pt x="108" y="533"/>
                  </a:lnTo>
                  <a:lnTo>
                    <a:pt x="106" y="536"/>
                  </a:lnTo>
                  <a:lnTo>
                    <a:pt x="105" y="536"/>
                  </a:lnTo>
                  <a:lnTo>
                    <a:pt x="103" y="537"/>
                  </a:lnTo>
                  <a:lnTo>
                    <a:pt x="101" y="539"/>
                  </a:lnTo>
                  <a:lnTo>
                    <a:pt x="100" y="539"/>
                  </a:lnTo>
                  <a:lnTo>
                    <a:pt x="98" y="541"/>
                  </a:lnTo>
                  <a:lnTo>
                    <a:pt x="97" y="541"/>
                  </a:lnTo>
                  <a:lnTo>
                    <a:pt x="97" y="542"/>
                  </a:lnTo>
                  <a:lnTo>
                    <a:pt x="98" y="542"/>
                  </a:lnTo>
                  <a:lnTo>
                    <a:pt x="98" y="542"/>
                  </a:lnTo>
                  <a:lnTo>
                    <a:pt x="98" y="544"/>
                  </a:lnTo>
                  <a:lnTo>
                    <a:pt x="97" y="544"/>
                  </a:lnTo>
                  <a:lnTo>
                    <a:pt x="97" y="544"/>
                  </a:lnTo>
                  <a:lnTo>
                    <a:pt x="95" y="544"/>
                  </a:lnTo>
                  <a:lnTo>
                    <a:pt x="98" y="544"/>
                  </a:lnTo>
                  <a:lnTo>
                    <a:pt x="98" y="544"/>
                  </a:lnTo>
                  <a:lnTo>
                    <a:pt x="98" y="545"/>
                  </a:lnTo>
                  <a:lnTo>
                    <a:pt x="100" y="545"/>
                  </a:lnTo>
                  <a:lnTo>
                    <a:pt x="100" y="547"/>
                  </a:lnTo>
                  <a:lnTo>
                    <a:pt x="101" y="548"/>
                  </a:lnTo>
                  <a:lnTo>
                    <a:pt x="103" y="548"/>
                  </a:lnTo>
                  <a:lnTo>
                    <a:pt x="105" y="548"/>
                  </a:lnTo>
                  <a:lnTo>
                    <a:pt x="105" y="550"/>
                  </a:lnTo>
                  <a:lnTo>
                    <a:pt x="105" y="552"/>
                  </a:lnTo>
                  <a:lnTo>
                    <a:pt x="103" y="552"/>
                  </a:lnTo>
                  <a:lnTo>
                    <a:pt x="103" y="552"/>
                  </a:lnTo>
                  <a:lnTo>
                    <a:pt x="101" y="552"/>
                  </a:lnTo>
                  <a:lnTo>
                    <a:pt x="100" y="552"/>
                  </a:lnTo>
                  <a:lnTo>
                    <a:pt x="98" y="550"/>
                  </a:lnTo>
                  <a:lnTo>
                    <a:pt x="97" y="550"/>
                  </a:lnTo>
                  <a:lnTo>
                    <a:pt x="95" y="552"/>
                  </a:lnTo>
                  <a:lnTo>
                    <a:pt x="95" y="550"/>
                  </a:lnTo>
                  <a:lnTo>
                    <a:pt x="97" y="550"/>
                  </a:lnTo>
                  <a:lnTo>
                    <a:pt x="95" y="548"/>
                  </a:lnTo>
                  <a:lnTo>
                    <a:pt x="95" y="548"/>
                  </a:lnTo>
                  <a:lnTo>
                    <a:pt x="95" y="550"/>
                  </a:lnTo>
                  <a:lnTo>
                    <a:pt x="93" y="550"/>
                  </a:lnTo>
                  <a:lnTo>
                    <a:pt x="93" y="550"/>
                  </a:lnTo>
                  <a:lnTo>
                    <a:pt x="93" y="552"/>
                  </a:lnTo>
                  <a:lnTo>
                    <a:pt x="92" y="552"/>
                  </a:lnTo>
                  <a:lnTo>
                    <a:pt x="92" y="550"/>
                  </a:lnTo>
                  <a:lnTo>
                    <a:pt x="90" y="550"/>
                  </a:lnTo>
                  <a:lnTo>
                    <a:pt x="89" y="548"/>
                  </a:lnTo>
                  <a:lnTo>
                    <a:pt x="89" y="548"/>
                  </a:lnTo>
                  <a:lnTo>
                    <a:pt x="90" y="550"/>
                  </a:lnTo>
                  <a:lnTo>
                    <a:pt x="90" y="552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5"/>
                  </a:lnTo>
                  <a:lnTo>
                    <a:pt x="84" y="555"/>
                  </a:lnTo>
                  <a:lnTo>
                    <a:pt x="82" y="556"/>
                  </a:lnTo>
                  <a:lnTo>
                    <a:pt x="81" y="556"/>
                  </a:lnTo>
                  <a:lnTo>
                    <a:pt x="81" y="556"/>
                  </a:lnTo>
                  <a:lnTo>
                    <a:pt x="79" y="558"/>
                  </a:lnTo>
                  <a:lnTo>
                    <a:pt x="79" y="558"/>
                  </a:lnTo>
                  <a:lnTo>
                    <a:pt x="78" y="558"/>
                  </a:lnTo>
                  <a:lnTo>
                    <a:pt x="78" y="558"/>
                  </a:lnTo>
                  <a:lnTo>
                    <a:pt x="78" y="559"/>
                  </a:lnTo>
                  <a:lnTo>
                    <a:pt x="78" y="563"/>
                  </a:lnTo>
                  <a:lnTo>
                    <a:pt x="76" y="564"/>
                  </a:lnTo>
                  <a:lnTo>
                    <a:pt x="76" y="567"/>
                  </a:lnTo>
                  <a:lnTo>
                    <a:pt x="76" y="570"/>
                  </a:lnTo>
                  <a:lnTo>
                    <a:pt x="73" y="570"/>
                  </a:lnTo>
                  <a:lnTo>
                    <a:pt x="75" y="570"/>
                  </a:lnTo>
                  <a:lnTo>
                    <a:pt x="76" y="570"/>
                  </a:lnTo>
                  <a:lnTo>
                    <a:pt x="75" y="572"/>
                  </a:lnTo>
                  <a:lnTo>
                    <a:pt x="73" y="574"/>
                  </a:lnTo>
                  <a:lnTo>
                    <a:pt x="73" y="575"/>
                  </a:lnTo>
                  <a:lnTo>
                    <a:pt x="71" y="578"/>
                  </a:lnTo>
                  <a:lnTo>
                    <a:pt x="71" y="580"/>
                  </a:lnTo>
                  <a:lnTo>
                    <a:pt x="70" y="583"/>
                  </a:lnTo>
                  <a:lnTo>
                    <a:pt x="70" y="585"/>
                  </a:lnTo>
                  <a:lnTo>
                    <a:pt x="70" y="585"/>
                  </a:lnTo>
                  <a:lnTo>
                    <a:pt x="71" y="586"/>
                  </a:lnTo>
                  <a:lnTo>
                    <a:pt x="71" y="586"/>
                  </a:lnTo>
                  <a:lnTo>
                    <a:pt x="70" y="586"/>
                  </a:lnTo>
                  <a:lnTo>
                    <a:pt x="70" y="588"/>
                  </a:lnTo>
                  <a:lnTo>
                    <a:pt x="68" y="588"/>
                  </a:lnTo>
                  <a:lnTo>
                    <a:pt x="65" y="588"/>
                  </a:lnTo>
                  <a:lnTo>
                    <a:pt x="64" y="589"/>
                  </a:lnTo>
                  <a:lnTo>
                    <a:pt x="64" y="591"/>
                  </a:lnTo>
                  <a:lnTo>
                    <a:pt x="62" y="593"/>
                  </a:lnTo>
                  <a:lnTo>
                    <a:pt x="59" y="596"/>
                  </a:lnTo>
                  <a:lnTo>
                    <a:pt x="56" y="597"/>
                  </a:lnTo>
                  <a:lnTo>
                    <a:pt x="56" y="599"/>
                  </a:lnTo>
                  <a:lnTo>
                    <a:pt x="54" y="599"/>
                  </a:lnTo>
                  <a:lnTo>
                    <a:pt x="49" y="600"/>
                  </a:lnTo>
                  <a:lnTo>
                    <a:pt x="46" y="600"/>
                  </a:lnTo>
                  <a:lnTo>
                    <a:pt x="45" y="600"/>
                  </a:lnTo>
                  <a:lnTo>
                    <a:pt x="43" y="600"/>
                  </a:lnTo>
                  <a:lnTo>
                    <a:pt x="41" y="599"/>
                  </a:lnTo>
                  <a:lnTo>
                    <a:pt x="40" y="600"/>
                  </a:lnTo>
                  <a:lnTo>
                    <a:pt x="38" y="600"/>
                  </a:lnTo>
                  <a:lnTo>
                    <a:pt x="37" y="600"/>
                  </a:lnTo>
                  <a:lnTo>
                    <a:pt x="35" y="600"/>
                  </a:lnTo>
                  <a:lnTo>
                    <a:pt x="35" y="600"/>
                  </a:lnTo>
                  <a:lnTo>
                    <a:pt x="35" y="599"/>
                  </a:lnTo>
                  <a:lnTo>
                    <a:pt x="35" y="599"/>
                  </a:lnTo>
                  <a:lnTo>
                    <a:pt x="35" y="597"/>
                  </a:lnTo>
                  <a:lnTo>
                    <a:pt x="34" y="597"/>
                  </a:lnTo>
                  <a:lnTo>
                    <a:pt x="34" y="596"/>
                  </a:lnTo>
                  <a:lnTo>
                    <a:pt x="34" y="596"/>
                  </a:lnTo>
                  <a:lnTo>
                    <a:pt x="32" y="596"/>
                  </a:lnTo>
                  <a:lnTo>
                    <a:pt x="29" y="596"/>
                  </a:lnTo>
                  <a:lnTo>
                    <a:pt x="29" y="596"/>
                  </a:lnTo>
                  <a:lnTo>
                    <a:pt x="26" y="594"/>
                  </a:lnTo>
                  <a:lnTo>
                    <a:pt x="26" y="593"/>
                  </a:lnTo>
                  <a:lnTo>
                    <a:pt x="24" y="593"/>
                  </a:lnTo>
                  <a:lnTo>
                    <a:pt x="23" y="593"/>
                  </a:lnTo>
                  <a:lnTo>
                    <a:pt x="23" y="594"/>
                  </a:lnTo>
                  <a:lnTo>
                    <a:pt x="21" y="594"/>
                  </a:lnTo>
                  <a:lnTo>
                    <a:pt x="18" y="594"/>
                  </a:lnTo>
                  <a:lnTo>
                    <a:pt x="13" y="594"/>
                  </a:lnTo>
                  <a:lnTo>
                    <a:pt x="11" y="593"/>
                  </a:lnTo>
                  <a:lnTo>
                    <a:pt x="11" y="591"/>
                  </a:lnTo>
                  <a:lnTo>
                    <a:pt x="15" y="588"/>
                  </a:lnTo>
                  <a:lnTo>
                    <a:pt x="13" y="589"/>
                  </a:lnTo>
                  <a:lnTo>
                    <a:pt x="11" y="591"/>
                  </a:lnTo>
                  <a:lnTo>
                    <a:pt x="11" y="589"/>
                  </a:lnTo>
                  <a:lnTo>
                    <a:pt x="11" y="589"/>
                  </a:lnTo>
                  <a:lnTo>
                    <a:pt x="11" y="588"/>
                  </a:lnTo>
                  <a:lnTo>
                    <a:pt x="11" y="588"/>
                  </a:lnTo>
                  <a:lnTo>
                    <a:pt x="10" y="588"/>
                  </a:lnTo>
                  <a:lnTo>
                    <a:pt x="8" y="589"/>
                  </a:lnTo>
                  <a:lnTo>
                    <a:pt x="8" y="588"/>
                  </a:lnTo>
                  <a:lnTo>
                    <a:pt x="8" y="586"/>
                  </a:lnTo>
                  <a:lnTo>
                    <a:pt x="8" y="586"/>
                  </a:lnTo>
                  <a:lnTo>
                    <a:pt x="13" y="585"/>
                  </a:lnTo>
                  <a:lnTo>
                    <a:pt x="15" y="585"/>
                  </a:lnTo>
                  <a:lnTo>
                    <a:pt x="16" y="585"/>
                  </a:lnTo>
                  <a:lnTo>
                    <a:pt x="13" y="585"/>
                  </a:lnTo>
                  <a:lnTo>
                    <a:pt x="13" y="583"/>
                  </a:lnTo>
                  <a:lnTo>
                    <a:pt x="13" y="581"/>
                  </a:lnTo>
                  <a:lnTo>
                    <a:pt x="16" y="581"/>
                  </a:lnTo>
                  <a:lnTo>
                    <a:pt x="15" y="581"/>
                  </a:lnTo>
                  <a:lnTo>
                    <a:pt x="11" y="581"/>
                  </a:lnTo>
                  <a:lnTo>
                    <a:pt x="11" y="580"/>
                  </a:lnTo>
                  <a:lnTo>
                    <a:pt x="13" y="578"/>
                  </a:lnTo>
                  <a:lnTo>
                    <a:pt x="15" y="578"/>
                  </a:lnTo>
                  <a:lnTo>
                    <a:pt x="15" y="578"/>
                  </a:lnTo>
                  <a:lnTo>
                    <a:pt x="15" y="577"/>
                  </a:lnTo>
                  <a:lnTo>
                    <a:pt x="15" y="577"/>
                  </a:lnTo>
                  <a:lnTo>
                    <a:pt x="16" y="578"/>
                  </a:lnTo>
                  <a:lnTo>
                    <a:pt x="18" y="578"/>
                  </a:lnTo>
                  <a:lnTo>
                    <a:pt x="18" y="578"/>
                  </a:lnTo>
                  <a:lnTo>
                    <a:pt x="18" y="577"/>
                  </a:lnTo>
                  <a:lnTo>
                    <a:pt x="18" y="577"/>
                  </a:lnTo>
                  <a:lnTo>
                    <a:pt x="19" y="577"/>
                  </a:lnTo>
                  <a:lnTo>
                    <a:pt x="19" y="577"/>
                  </a:lnTo>
                  <a:lnTo>
                    <a:pt x="18" y="577"/>
                  </a:lnTo>
                  <a:lnTo>
                    <a:pt x="16" y="575"/>
                  </a:lnTo>
                  <a:lnTo>
                    <a:pt x="16" y="575"/>
                  </a:lnTo>
                  <a:lnTo>
                    <a:pt x="16" y="574"/>
                  </a:lnTo>
                  <a:lnTo>
                    <a:pt x="18" y="572"/>
                  </a:lnTo>
                  <a:lnTo>
                    <a:pt x="19" y="574"/>
                  </a:lnTo>
                  <a:lnTo>
                    <a:pt x="19" y="574"/>
                  </a:lnTo>
                  <a:lnTo>
                    <a:pt x="19" y="572"/>
                  </a:lnTo>
                  <a:lnTo>
                    <a:pt x="18" y="572"/>
                  </a:lnTo>
                  <a:lnTo>
                    <a:pt x="19" y="570"/>
                  </a:lnTo>
                  <a:lnTo>
                    <a:pt x="23" y="569"/>
                  </a:lnTo>
                  <a:lnTo>
                    <a:pt x="23" y="570"/>
                  </a:lnTo>
                  <a:lnTo>
                    <a:pt x="23" y="570"/>
                  </a:lnTo>
                  <a:lnTo>
                    <a:pt x="23" y="569"/>
                  </a:lnTo>
                  <a:lnTo>
                    <a:pt x="23" y="569"/>
                  </a:lnTo>
                  <a:lnTo>
                    <a:pt x="23" y="567"/>
                  </a:lnTo>
                  <a:lnTo>
                    <a:pt x="23" y="567"/>
                  </a:lnTo>
                  <a:lnTo>
                    <a:pt x="24" y="567"/>
                  </a:lnTo>
                  <a:lnTo>
                    <a:pt x="26" y="566"/>
                  </a:lnTo>
                  <a:lnTo>
                    <a:pt x="27" y="564"/>
                  </a:lnTo>
                  <a:lnTo>
                    <a:pt x="29" y="564"/>
                  </a:lnTo>
                  <a:lnTo>
                    <a:pt x="29" y="566"/>
                  </a:lnTo>
                  <a:lnTo>
                    <a:pt x="29" y="564"/>
                  </a:lnTo>
                  <a:lnTo>
                    <a:pt x="29" y="564"/>
                  </a:lnTo>
                  <a:lnTo>
                    <a:pt x="29" y="563"/>
                  </a:lnTo>
                  <a:lnTo>
                    <a:pt x="30" y="559"/>
                  </a:lnTo>
                  <a:lnTo>
                    <a:pt x="34" y="558"/>
                  </a:lnTo>
                  <a:lnTo>
                    <a:pt x="35" y="555"/>
                  </a:lnTo>
                  <a:lnTo>
                    <a:pt x="37" y="555"/>
                  </a:lnTo>
                  <a:lnTo>
                    <a:pt x="40" y="553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45" y="552"/>
                  </a:lnTo>
                  <a:lnTo>
                    <a:pt x="46" y="552"/>
                  </a:lnTo>
                  <a:lnTo>
                    <a:pt x="46" y="552"/>
                  </a:lnTo>
                  <a:lnTo>
                    <a:pt x="48" y="552"/>
                  </a:lnTo>
                  <a:lnTo>
                    <a:pt x="46" y="550"/>
                  </a:lnTo>
                  <a:lnTo>
                    <a:pt x="48" y="550"/>
                  </a:lnTo>
                  <a:lnTo>
                    <a:pt x="49" y="548"/>
                  </a:lnTo>
                  <a:lnTo>
                    <a:pt x="52" y="547"/>
                  </a:lnTo>
                  <a:lnTo>
                    <a:pt x="54" y="547"/>
                  </a:lnTo>
                  <a:lnTo>
                    <a:pt x="56" y="545"/>
                  </a:lnTo>
                  <a:lnTo>
                    <a:pt x="57" y="545"/>
                  </a:lnTo>
                  <a:lnTo>
                    <a:pt x="57" y="545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9" y="542"/>
                  </a:lnTo>
                  <a:lnTo>
                    <a:pt x="60" y="541"/>
                  </a:lnTo>
                  <a:lnTo>
                    <a:pt x="62" y="541"/>
                  </a:lnTo>
                  <a:lnTo>
                    <a:pt x="62" y="541"/>
                  </a:lnTo>
                  <a:lnTo>
                    <a:pt x="62" y="539"/>
                  </a:lnTo>
                  <a:lnTo>
                    <a:pt x="64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4" y="537"/>
                  </a:lnTo>
                  <a:lnTo>
                    <a:pt x="65" y="537"/>
                  </a:lnTo>
                  <a:lnTo>
                    <a:pt x="65" y="537"/>
                  </a:lnTo>
                  <a:lnTo>
                    <a:pt x="67" y="537"/>
                  </a:lnTo>
                  <a:lnTo>
                    <a:pt x="68" y="537"/>
                  </a:lnTo>
                  <a:lnTo>
                    <a:pt x="67" y="537"/>
                  </a:lnTo>
                  <a:lnTo>
                    <a:pt x="67" y="536"/>
                  </a:lnTo>
                  <a:lnTo>
                    <a:pt x="68" y="536"/>
                  </a:lnTo>
                  <a:lnTo>
                    <a:pt x="68" y="536"/>
                  </a:lnTo>
                  <a:lnTo>
                    <a:pt x="70" y="537"/>
                  </a:lnTo>
                  <a:lnTo>
                    <a:pt x="70" y="536"/>
                  </a:lnTo>
                  <a:lnTo>
                    <a:pt x="70" y="534"/>
                  </a:lnTo>
                  <a:lnTo>
                    <a:pt x="71" y="534"/>
                  </a:lnTo>
                  <a:lnTo>
                    <a:pt x="73" y="531"/>
                  </a:lnTo>
                  <a:lnTo>
                    <a:pt x="75" y="533"/>
                  </a:lnTo>
                  <a:lnTo>
                    <a:pt x="75" y="533"/>
                  </a:lnTo>
                  <a:lnTo>
                    <a:pt x="75" y="534"/>
                  </a:lnTo>
                  <a:lnTo>
                    <a:pt x="75" y="534"/>
                  </a:lnTo>
                  <a:lnTo>
                    <a:pt x="75" y="533"/>
                  </a:lnTo>
                  <a:lnTo>
                    <a:pt x="75" y="531"/>
                  </a:lnTo>
                  <a:lnTo>
                    <a:pt x="76" y="528"/>
                  </a:lnTo>
                  <a:lnTo>
                    <a:pt x="76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5"/>
                  </a:lnTo>
                  <a:lnTo>
                    <a:pt x="78" y="522"/>
                  </a:lnTo>
                  <a:lnTo>
                    <a:pt x="79" y="520"/>
                  </a:lnTo>
                  <a:lnTo>
                    <a:pt x="79" y="518"/>
                  </a:lnTo>
                  <a:lnTo>
                    <a:pt x="81" y="515"/>
                  </a:lnTo>
                  <a:lnTo>
                    <a:pt x="81" y="515"/>
                  </a:lnTo>
                  <a:lnTo>
                    <a:pt x="84" y="514"/>
                  </a:lnTo>
                  <a:lnTo>
                    <a:pt x="84" y="514"/>
                  </a:lnTo>
                  <a:lnTo>
                    <a:pt x="86" y="512"/>
                  </a:lnTo>
                  <a:lnTo>
                    <a:pt x="87" y="511"/>
                  </a:lnTo>
                  <a:lnTo>
                    <a:pt x="89" y="509"/>
                  </a:lnTo>
                  <a:lnTo>
                    <a:pt x="89" y="504"/>
                  </a:lnTo>
                  <a:lnTo>
                    <a:pt x="90" y="501"/>
                  </a:lnTo>
                  <a:lnTo>
                    <a:pt x="92" y="498"/>
                  </a:lnTo>
                  <a:lnTo>
                    <a:pt x="95" y="495"/>
                  </a:lnTo>
                  <a:lnTo>
                    <a:pt x="98" y="493"/>
                  </a:lnTo>
                  <a:lnTo>
                    <a:pt x="98" y="493"/>
                  </a:lnTo>
                  <a:lnTo>
                    <a:pt x="100" y="493"/>
                  </a:lnTo>
                  <a:close/>
                  <a:moveTo>
                    <a:pt x="138" y="419"/>
                  </a:moveTo>
                  <a:lnTo>
                    <a:pt x="138" y="419"/>
                  </a:lnTo>
                  <a:lnTo>
                    <a:pt x="139" y="421"/>
                  </a:lnTo>
                  <a:lnTo>
                    <a:pt x="139" y="422"/>
                  </a:lnTo>
                  <a:lnTo>
                    <a:pt x="139" y="424"/>
                  </a:lnTo>
                  <a:lnTo>
                    <a:pt x="138" y="422"/>
                  </a:lnTo>
                  <a:lnTo>
                    <a:pt x="138" y="422"/>
                  </a:lnTo>
                  <a:lnTo>
                    <a:pt x="136" y="421"/>
                  </a:lnTo>
                  <a:lnTo>
                    <a:pt x="136" y="421"/>
                  </a:lnTo>
                  <a:lnTo>
                    <a:pt x="136" y="419"/>
                  </a:lnTo>
                  <a:lnTo>
                    <a:pt x="138" y="419"/>
                  </a:lnTo>
                  <a:lnTo>
                    <a:pt x="138" y="419"/>
                  </a:lnTo>
                  <a:lnTo>
                    <a:pt x="138" y="419"/>
                  </a:lnTo>
                  <a:close/>
                  <a:moveTo>
                    <a:pt x="103" y="392"/>
                  </a:moveTo>
                  <a:lnTo>
                    <a:pt x="101" y="394"/>
                  </a:lnTo>
                  <a:lnTo>
                    <a:pt x="103" y="394"/>
                  </a:lnTo>
                  <a:lnTo>
                    <a:pt x="103" y="396"/>
                  </a:lnTo>
                  <a:lnTo>
                    <a:pt x="105" y="399"/>
                  </a:lnTo>
                  <a:lnTo>
                    <a:pt x="105" y="399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8" y="400"/>
                  </a:lnTo>
                  <a:lnTo>
                    <a:pt x="108" y="400"/>
                  </a:lnTo>
                  <a:lnTo>
                    <a:pt x="109" y="399"/>
                  </a:lnTo>
                  <a:lnTo>
                    <a:pt x="109" y="400"/>
                  </a:lnTo>
                  <a:lnTo>
                    <a:pt x="109" y="400"/>
                  </a:lnTo>
                  <a:lnTo>
                    <a:pt x="112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6" y="402"/>
                  </a:lnTo>
                  <a:lnTo>
                    <a:pt x="116" y="402"/>
                  </a:lnTo>
                  <a:lnTo>
                    <a:pt x="119" y="403"/>
                  </a:lnTo>
                  <a:lnTo>
                    <a:pt x="119" y="403"/>
                  </a:lnTo>
                  <a:lnTo>
                    <a:pt x="119" y="405"/>
                  </a:lnTo>
                  <a:lnTo>
                    <a:pt x="119" y="405"/>
                  </a:lnTo>
                  <a:lnTo>
                    <a:pt x="119" y="407"/>
                  </a:lnTo>
                  <a:lnTo>
                    <a:pt x="120" y="407"/>
                  </a:lnTo>
                  <a:lnTo>
                    <a:pt x="122" y="405"/>
                  </a:lnTo>
                  <a:lnTo>
                    <a:pt x="122" y="405"/>
                  </a:lnTo>
                  <a:lnTo>
                    <a:pt x="122" y="407"/>
                  </a:lnTo>
                  <a:lnTo>
                    <a:pt x="123" y="407"/>
                  </a:lnTo>
                  <a:lnTo>
                    <a:pt x="122" y="407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5" y="411"/>
                  </a:lnTo>
                  <a:lnTo>
                    <a:pt x="125" y="411"/>
                  </a:lnTo>
                  <a:lnTo>
                    <a:pt x="125" y="413"/>
                  </a:lnTo>
                  <a:lnTo>
                    <a:pt x="125" y="414"/>
                  </a:lnTo>
                  <a:lnTo>
                    <a:pt x="125" y="414"/>
                  </a:lnTo>
                  <a:lnTo>
                    <a:pt x="123" y="414"/>
                  </a:lnTo>
                  <a:lnTo>
                    <a:pt x="123" y="414"/>
                  </a:lnTo>
                  <a:lnTo>
                    <a:pt x="123" y="416"/>
                  </a:lnTo>
                  <a:lnTo>
                    <a:pt x="125" y="418"/>
                  </a:lnTo>
                  <a:lnTo>
                    <a:pt x="127" y="419"/>
                  </a:lnTo>
                  <a:lnTo>
                    <a:pt x="128" y="422"/>
                  </a:lnTo>
                  <a:lnTo>
                    <a:pt x="128" y="424"/>
                  </a:lnTo>
                  <a:lnTo>
                    <a:pt x="128" y="426"/>
                  </a:lnTo>
                  <a:lnTo>
                    <a:pt x="128" y="426"/>
                  </a:lnTo>
                  <a:lnTo>
                    <a:pt x="128" y="427"/>
                  </a:lnTo>
                  <a:lnTo>
                    <a:pt x="128" y="429"/>
                  </a:lnTo>
                  <a:lnTo>
                    <a:pt x="128" y="430"/>
                  </a:lnTo>
                  <a:lnTo>
                    <a:pt x="128" y="430"/>
                  </a:lnTo>
                  <a:lnTo>
                    <a:pt x="128" y="432"/>
                  </a:lnTo>
                  <a:lnTo>
                    <a:pt x="128" y="432"/>
                  </a:lnTo>
                  <a:lnTo>
                    <a:pt x="130" y="432"/>
                  </a:lnTo>
                  <a:lnTo>
                    <a:pt x="130" y="433"/>
                  </a:lnTo>
                  <a:lnTo>
                    <a:pt x="130" y="432"/>
                  </a:lnTo>
                  <a:lnTo>
                    <a:pt x="131" y="432"/>
                  </a:lnTo>
                  <a:lnTo>
                    <a:pt x="133" y="433"/>
                  </a:lnTo>
                  <a:lnTo>
                    <a:pt x="134" y="433"/>
                  </a:lnTo>
                  <a:lnTo>
                    <a:pt x="136" y="433"/>
                  </a:lnTo>
                  <a:lnTo>
                    <a:pt x="136" y="435"/>
                  </a:lnTo>
                  <a:lnTo>
                    <a:pt x="136" y="437"/>
                  </a:lnTo>
                  <a:lnTo>
                    <a:pt x="138" y="438"/>
                  </a:lnTo>
                  <a:lnTo>
                    <a:pt x="138" y="438"/>
                  </a:lnTo>
                  <a:lnTo>
                    <a:pt x="139" y="438"/>
                  </a:lnTo>
                  <a:lnTo>
                    <a:pt x="139" y="437"/>
                  </a:lnTo>
                  <a:lnTo>
                    <a:pt x="139" y="435"/>
                  </a:lnTo>
                  <a:lnTo>
                    <a:pt x="139" y="432"/>
                  </a:lnTo>
                  <a:lnTo>
                    <a:pt x="139" y="430"/>
                  </a:lnTo>
                  <a:lnTo>
                    <a:pt x="139" y="430"/>
                  </a:lnTo>
                  <a:lnTo>
                    <a:pt x="139" y="429"/>
                  </a:lnTo>
                  <a:lnTo>
                    <a:pt x="138" y="429"/>
                  </a:lnTo>
                  <a:lnTo>
                    <a:pt x="138" y="427"/>
                  </a:lnTo>
                  <a:lnTo>
                    <a:pt x="138" y="427"/>
                  </a:lnTo>
                  <a:lnTo>
                    <a:pt x="138" y="426"/>
                  </a:lnTo>
                  <a:lnTo>
                    <a:pt x="138" y="426"/>
                  </a:lnTo>
                  <a:lnTo>
                    <a:pt x="139" y="426"/>
                  </a:lnTo>
                  <a:lnTo>
                    <a:pt x="139" y="427"/>
                  </a:lnTo>
                  <a:lnTo>
                    <a:pt x="141" y="430"/>
                  </a:lnTo>
                  <a:lnTo>
                    <a:pt x="142" y="430"/>
                  </a:lnTo>
                  <a:lnTo>
                    <a:pt x="142" y="430"/>
                  </a:lnTo>
                  <a:lnTo>
                    <a:pt x="144" y="432"/>
                  </a:lnTo>
                  <a:lnTo>
                    <a:pt x="144" y="433"/>
                  </a:lnTo>
                  <a:lnTo>
                    <a:pt x="146" y="438"/>
                  </a:lnTo>
                  <a:lnTo>
                    <a:pt x="146" y="441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9" y="446"/>
                  </a:lnTo>
                  <a:lnTo>
                    <a:pt x="150" y="444"/>
                  </a:lnTo>
                  <a:lnTo>
                    <a:pt x="150" y="446"/>
                  </a:lnTo>
                  <a:lnTo>
                    <a:pt x="155" y="448"/>
                  </a:lnTo>
                  <a:lnTo>
                    <a:pt x="157" y="449"/>
                  </a:lnTo>
                  <a:lnTo>
                    <a:pt x="163" y="451"/>
                  </a:lnTo>
                  <a:lnTo>
                    <a:pt x="164" y="451"/>
                  </a:lnTo>
                  <a:lnTo>
                    <a:pt x="166" y="451"/>
                  </a:lnTo>
                  <a:lnTo>
                    <a:pt x="168" y="451"/>
                  </a:lnTo>
                  <a:lnTo>
                    <a:pt x="169" y="449"/>
                  </a:lnTo>
                  <a:lnTo>
                    <a:pt x="169" y="448"/>
                  </a:lnTo>
                  <a:lnTo>
                    <a:pt x="171" y="446"/>
                  </a:lnTo>
                  <a:lnTo>
                    <a:pt x="172" y="444"/>
                  </a:lnTo>
                  <a:lnTo>
                    <a:pt x="174" y="444"/>
                  </a:lnTo>
                  <a:lnTo>
                    <a:pt x="174" y="444"/>
                  </a:lnTo>
                  <a:lnTo>
                    <a:pt x="175" y="443"/>
                  </a:lnTo>
                  <a:lnTo>
                    <a:pt x="179" y="443"/>
                  </a:lnTo>
                  <a:lnTo>
                    <a:pt x="180" y="444"/>
                  </a:lnTo>
                  <a:lnTo>
                    <a:pt x="182" y="444"/>
                  </a:lnTo>
                  <a:lnTo>
                    <a:pt x="183" y="446"/>
                  </a:lnTo>
                  <a:lnTo>
                    <a:pt x="182" y="446"/>
                  </a:lnTo>
                  <a:lnTo>
                    <a:pt x="182" y="449"/>
                  </a:lnTo>
                  <a:lnTo>
                    <a:pt x="180" y="451"/>
                  </a:lnTo>
                  <a:lnTo>
                    <a:pt x="180" y="454"/>
                  </a:lnTo>
                  <a:lnTo>
                    <a:pt x="180" y="459"/>
                  </a:lnTo>
                  <a:lnTo>
                    <a:pt x="179" y="460"/>
                  </a:lnTo>
                  <a:lnTo>
                    <a:pt x="177" y="462"/>
                  </a:lnTo>
                  <a:lnTo>
                    <a:pt x="175" y="462"/>
                  </a:lnTo>
                  <a:lnTo>
                    <a:pt x="174" y="463"/>
                  </a:lnTo>
                  <a:lnTo>
                    <a:pt x="174" y="465"/>
                  </a:lnTo>
                  <a:lnTo>
                    <a:pt x="174" y="468"/>
                  </a:lnTo>
                  <a:lnTo>
                    <a:pt x="174" y="468"/>
                  </a:lnTo>
                  <a:lnTo>
                    <a:pt x="174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2" y="471"/>
                  </a:lnTo>
                  <a:lnTo>
                    <a:pt x="172" y="470"/>
                  </a:lnTo>
                  <a:lnTo>
                    <a:pt x="172" y="470"/>
                  </a:lnTo>
                  <a:lnTo>
                    <a:pt x="169" y="470"/>
                  </a:lnTo>
                  <a:lnTo>
                    <a:pt x="168" y="468"/>
                  </a:lnTo>
                  <a:lnTo>
                    <a:pt x="166" y="470"/>
                  </a:lnTo>
                  <a:lnTo>
                    <a:pt x="164" y="470"/>
                  </a:lnTo>
                  <a:lnTo>
                    <a:pt x="163" y="471"/>
                  </a:lnTo>
                  <a:lnTo>
                    <a:pt x="161" y="471"/>
                  </a:lnTo>
                  <a:lnTo>
                    <a:pt x="161" y="473"/>
                  </a:lnTo>
                  <a:lnTo>
                    <a:pt x="160" y="474"/>
                  </a:lnTo>
                  <a:lnTo>
                    <a:pt x="160" y="476"/>
                  </a:lnTo>
                  <a:lnTo>
                    <a:pt x="160" y="478"/>
                  </a:lnTo>
                  <a:lnTo>
                    <a:pt x="160" y="478"/>
                  </a:lnTo>
                  <a:lnTo>
                    <a:pt x="161" y="479"/>
                  </a:lnTo>
                  <a:lnTo>
                    <a:pt x="160" y="482"/>
                  </a:lnTo>
                  <a:lnTo>
                    <a:pt x="158" y="487"/>
                  </a:lnTo>
                  <a:lnTo>
                    <a:pt x="157" y="489"/>
                  </a:lnTo>
                  <a:lnTo>
                    <a:pt x="157" y="490"/>
                  </a:lnTo>
                  <a:lnTo>
                    <a:pt x="155" y="492"/>
                  </a:lnTo>
                  <a:lnTo>
                    <a:pt x="153" y="495"/>
                  </a:lnTo>
                  <a:lnTo>
                    <a:pt x="152" y="496"/>
                  </a:lnTo>
                  <a:lnTo>
                    <a:pt x="150" y="498"/>
                  </a:lnTo>
                  <a:lnTo>
                    <a:pt x="150" y="500"/>
                  </a:lnTo>
                  <a:lnTo>
                    <a:pt x="147" y="503"/>
                  </a:lnTo>
                  <a:lnTo>
                    <a:pt x="147" y="504"/>
                  </a:lnTo>
                  <a:lnTo>
                    <a:pt x="146" y="506"/>
                  </a:lnTo>
                  <a:lnTo>
                    <a:pt x="144" y="507"/>
                  </a:lnTo>
                  <a:lnTo>
                    <a:pt x="141" y="509"/>
                  </a:lnTo>
                  <a:lnTo>
                    <a:pt x="138" y="511"/>
                  </a:lnTo>
                  <a:lnTo>
                    <a:pt x="138" y="512"/>
                  </a:lnTo>
                  <a:lnTo>
                    <a:pt x="136" y="512"/>
                  </a:lnTo>
                  <a:lnTo>
                    <a:pt x="134" y="512"/>
                  </a:lnTo>
                  <a:lnTo>
                    <a:pt x="134" y="511"/>
                  </a:lnTo>
                  <a:lnTo>
                    <a:pt x="134" y="509"/>
                  </a:lnTo>
                  <a:lnTo>
                    <a:pt x="134" y="509"/>
                  </a:lnTo>
                  <a:lnTo>
                    <a:pt x="133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28" y="506"/>
                  </a:lnTo>
                  <a:lnTo>
                    <a:pt x="130" y="506"/>
                  </a:lnTo>
                  <a:lnTo>
                    <a:pt x="128" y="507"/>
                  </a:lnTo>
                  <a:lnTo>
                    <a:pt x="127" y="507"/>
                  </a:lnTo>
                  <a:lnTo>
                    <a:pt x="127" y="507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30" y="503"/>
                  </a:lnTo>
                  <a:lnTo>
                    <a:pt x="131" y="500"/>
                  </a:lnTo>
                  <a:lnTo>
                    <a:pt x="134" y="495"/>
                  </a:lnTo>
                  <a:lnTo>
                    <a:pt x="134" y="493"/>
                  </a:lnTo>
                  <a:lnTo>
                    <a:pt x="134" y="490"/>
                  </a:lnTo>
                  <a:lnTo>
                    <a:pt x="134" y="489"/>
                  </a:lnTo>
                  <a:lnTo>
                    <a:pt x="134" y="487"/>
                  </a:lnTo>
                  <a:lnTo>
                    <a:pt x="131" y="484"/>
                  </a:lnTo>
                  <a:lnTo>
                    <a:pt x="128" y="482"/>
                  </a:lnTo>
                  <a:lnTo>
                    <a:pt x="127" y="482"/>
                  </a:lnTo>
                  <a:lnTo>
                    <a:pt x="125" y="481"/>
                  </a:lnTo>
                  <a:lnTo>
                    <a:pt x="123" y="481"/>
                  </a:lnTo>
                  <a:lnTo>
                    <a:pt x="122" y="479"/>
                  </a:lnTo>
                  <a:lnTo>
                    <a:pt x="119" y="478"/>
                  </a:lnTo>
                  <a:lnTo>
                    <a:pt x="116" y="476"/>
                  </a:lnTo>
                  <a:lnTo>
                    <a:pt x="114" y="474"/>
                  </a:lnTo>
                  <a:lnTo>
                    <a:pt x="114" y="474"/>
                  </a:lnTo>
                  <a:lnTo>
                    <a:pt x="114" y="473"/>
                  </a:lnTo>
                  <a:lnTo>
                    <a:pt x="114" y="473"/>
                  </a:lnTo>
                  <a:lnTo>
                    <a:pt x="114" y="471"/>
                  </a:lnTo>
                  <a:lnTo>
                    <a:pt x="114" y="471"/>
                  </a:lnTo>
                  <a:lnTo>
                    <a:pt x="116" y="470"/>
                  </a:lnTo>
                  <a:lnTo>
                    <a:pt x="119" y="468"/>
                  </a:lnTo>
                  <a:lnTo>
                    <a:pt x="122" y="466"/>
                  </a:lnTo>
                  <a:lnTo>
                    <a:pt x="122" y="466"/>
                  </a:lnTo>
                  <a:lnTo>
                    <a:pt x="123" y="466"/>
                  </a:lnTo>
                  <a:lnTo>
                    <a:pt x="123" y="466"/>
                  </a:lnTo>
                  <a:lnTo>
                    <a:pt x="125" y="465"/>
                  </a:lnTo>
                  <a:lnTo>
                    <a:pt x="125" y="463"/>
                  </a:lnTo>
                  <a:lnTo>
                    <a:pt x="127" y="460"/>
                  </a:lnTo>
                  <a:lnTo>
                    <a:pt x="127" y="459"/>
                  </a:lnTo>
                  <a:lnTo>
                    <a:pt x="128" y="454"/>
                  </a:lnTo>
                  <a:lnTo>
                    <a:pt x="128" y="452"/>
                  </a:lnTo>
                  <a:lnTo>
                    <a:pt x="130" y="451"/>
                  </a:lnTo>
                  <a:lnTo>
                    <a:pt x="128" y="449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6"/>
                  </a:lnTo>
                  <a:lnTo>
                    <a:pt x="128" y="443"/>
                  </a:lnTo>
                  <a:lnTo>
                    <a:pt x="128" y="441"/>
                  </a:lnTo>
                  <a:lnTo>
                    <a:pt x="128" y="441"/>
                  </a:lnTo>
                  <a:lnTo>
                    <a:pt x="128" y="440"/>
                  </a:lnTo>
                  <a:lnTo>
                    <a:pt x="127" y="440"/>
                  </a:lnTo>
                  <a:lnTo>
                    <a:pt x="127" y="438"/>
                  </a:lnTo>
                  <a:lnTo>
                    <a:pt x="125" y="437"/>
                  </a:lnTo>
                  <a:lnTo>
                    <a:pt x="127" y="435"/>
                  </a:lnTo>
                  <a:lnTo>
                    <a:pt x="127" y="435"/>
                  </a:lnTo>
                  <a:lnTo>
                    <a:pt x="128" y="438"/>
                  </a:lnTo>
                  <a:lnTo>
                    <a:pt x="128" y="437"/>
                  </a:lnTo>
                  <a:lnTo>
                    <a:pt x="128" y="437"/>
                  </a:lnTo>
                  <a:lnTo>
                    <a:pt x="130" y="435"/>
                  </a:lnTo>
                  <a:lnTo>
                    <a:pt x="130" y="435"/>
                  </a:lnTo>
                  <a:lnTo>
                    <a:pt x="128" y="433"/>
                  </a:lnTo>
                  <a:lnTo>
                    <a:pt x="128" y="433"/>
                  </a:lnTo>
                  <a:lnTo>
                    <a:pt x="127" y="433"/>
                  </a:lnTo>
                  <a:lnTo>
                    <a:pt x="125" y="433"/>
                  </a:lnTo>
                  <a:lnTo>
                    <a:pt x="125" y="433"/>
                  </a:lnTo>
                  <a:lnTo>
                    <a:pt x="123" y="433"/>
                  </a:lnTo>
                  <a:lnTo>
                    <a:pt x="123" y="432"/>
                  </a:lnTo>
                  <a:lnTo>
                    <a:pt x="123" y="430"/>
                  </a:lnTo>
                  <a:lnTo>
                    <a:pt x="122" y="430"/>
                  </a:lnTo>
                  <a:lnTo>
                    <a:pt x="120" y="426"/>
                  </a:lnTo>
                  <a:lnTo>
                    <a:pt x="120" y="426"/>
                  </a:lnTo>
                  <a:lnTo>
                    <a:pt x="123" y="427"/>
                  </a:lnTo>
                  <a:lnTo>
                    <a:pt x="123" y="427"/>
                  </a:lnTo>
                  <a:lnTo>
                    <a:pt x="123" y="426"/>
                  </a:lnTo>
                  <a:lnTo>
                    <a:pt x="123" y="426"/>
                  </a:lnTo>
                  <a:lnTo>
                    <a:pt x="123" y="424"/>
                  </a:lnTo>
                  <a:lnTo>
                    <a:pt x="122" y="424"/>
                  </a:lnTo>
                  <a:lnTo>
                    <a:pt x="122" y="422"/>
                  </a:lnTo>
                  <a:lnTo>
                    <a:pt x="123" y="422"/>
                  </a:lnTo>
                  <a:lnTo>
                    <a:pt x="123" y="422"/>
                  </a:lnTo>
                  <a:lnTo>
                    <a:pt x="122" y="421"/>
                  </a:lnTo>
                  <a:lnTo>
                    <a:pt x="120" y="421"/>
                  </a:lnTo>
                  <a:lnTo>
                    <a:pt x="120" y="421"/>
                  </a:lnTo>
                  <a:lnTo>
                    <a:pt x="122" y="422"/>
                  </a:lnTo>
                  <a:lnTo>
                    <a:pt x="120" y="422"/>
                  </a:lnTo>
                  <a:lnTo>
                    <a:pt x="117" y="419"/>
                  </a:lnTo>
                  <a:lnTo>
                    <a:pt x="117" y="418"/>
                  </a:lnTo>
                  <a:lnTo>
                    <a:pt x="116" y="416"/>
                  </a:lnTo>
                  <a:lnTo>
                    <a:pt x="116" y="418"/>
                  </a:lnTo>
                  <a:lnTo>
                    <a:pt x="116" y="418"/>
                  </a:lnTo>
                  <a:lnTo>
                    <a:pt x="117" y="421"/>
                  </a:lnTo>
                  <a:lnTo>
                    <a:pt x="119" y="422"/>
                  </a:lnTo>
                  <a:lnTo>
                    <a:pt x="119" y="422"/>
                  </a:lnTo>
                  <a:lnTo>
                    <a:pt x="119" y="424"/>
                  </a:lnTo>
                  <a:lnTo>
                    <a:pt x="119" y="424"/>
                  </a:lnTo>
                  <a:lnTo>
                    <a:pt x="117" y="424"/>
                  </a:lnTo>
                  <a:lnTo>
                    <a:pt x="117" y="422"/>
                  </a:lnTo>
                  <a:lnTo>
                    <a:pt x="116" y="421"/>
                  </a:lnTo>
                  <a:lnTo>
                    <a:pt x="109" y="410"/>
                  </a:lnTo>
                  <a:lnTo>
                    <a:pt x="109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12" y="407"/>
                  </a:lnTo>
                  <a:lnTo>
                    <a:pt x="111" y="407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09" y="408"/>
                  </a:lnTo>
                  <a:lnTo>
                    <a:pt x="108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5" y="405"/>
                  </a:lnTo>
                  <a:lnTo>
                    <a:pt x="106" y="403"/>
                  </a:lnTo>
                  <a:lnTo>
                    <a:pt x="106" y="402"/>
                  </a:lnTo>
                  <a:lnTo>
                    <a:pt x="105" y="400"/>
                  </a:lnTo>
                  <a:lnTo>
                    <a:pt x="103" y="399"/>
                  </a:lnTo>
                  <a:lnTo>
                    <a:pt x="101" y="396"/>
                  </a:lnTo>
                  <a:lnTo>
                    <a:pt x="98" y="392"/>
                  </a:lnTo>
                  <a:lnTo>
                    <a:pt x="101" y="392"/>
                  </a:lnTo>
                  <a:lnTo>
                    <a:pt x="103" y="392"/>
                  </a:lnTo>
                  <a:close/>
                  <a:moveTo>
                    <a:pt x="332" y="11"/>
                  </a:moveTo>
                  <a:lnTo>
                    <a:pt x="332" y="11"/>
                  </a:lnTo>
                  <a:lnTo>
                    <a:pt x="332" y="11"/>
                  </a:lnTo>
                  <a:lnTo>
                    <a:pt x="332" y="13"/>
                  </a:lnTo>
                  <a:lnTo>
                    <a:pt x="332" y="13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close/>
                  <a:moveTo>
                    <a:pt x="313" y="0"/>
                  </a:move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6" name="Freeform 182">
              <a:extLst>
                <a:ext uri="{FF2B5EF4-FFF2-40B4-BE49-F238E27FC236}">
                  <a16:creationId xmlns:a16="http://schemas.microsoft.com/office/drawing/2014/main" id="{AB2EA7EC-8584-4B2A-A708-ADE7E23119BD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4412" y="4895431"/>
              <a:ext cx="380099" cy="352810"/>
            </a:xfrm>
            <a:custGeom>
              <a:avLst/>
              <a:gdLst>
                <a:gd name="T0" fmla="*/ 25 w 195"/>
                <a:gd name="T1" fmla="*/ 0 h 181"/>
                <a:gd name="T2" fmla="*/ 30 w 195"/>
                <a:gd name="T3" fmla="*/ 5 h 181"/>
                <a:gd name="T4" fmla="*/ 33 w 195"/>
                <a:gd name="T5" fmla="*/ 6 h 181"/>
                <a:gd name="T6" fmla="*/ 47 w 195"/>
                <a:gd name="T7" fmla="*/ 6 h 181"/>
                <a:gd name="T8" fmla="*/ 69 w 195"/>
                <a:gd name="T9" fmla="*/ 6 h 181"/>
                <a:gd name="T10" fmla="*/ 88 w 195"/>
                <a:gd name="T11" fmla="*/ 6 h 181"/>
                <a:gd name="T12" fmla="*/ 98 w 195"/>
                <a:gd name="T13" fmla="*/ 6 h 181"/>
                <a:gd name="T14" fmla="*/ 102 w 195"/>
                <a:gd name="T15" fmla="*/ 13 h 181"/>
                <a:gd name="T16" fmla="*/ 110 w 195"/>
                <a:gd name="T17" fmla="*/ 13 h 181"/>
                <a:gd name="T18" fmla="*/ 126 w 195"/>
                <a:gd name="T19" fmla="*/ 14 h 181"/>
                <a:gd name="T20" fmla="*/ 132 w 195"/>
                <a:gd name="T21" fmla="*/ 16 h 181"/>
                <a:gd name="T22" fmla="*/ 140 w 195"/>
                <a:gd name="T23" fmla="*/ 16 h 181"/>
                <a:gd name="T24" fmla="*/ 157 w 195"/>
                <a:gd name="T25" fmla="*/ 13 h 181"/>
                <a:gd name="T26" fmla="*/ 175 w 195"/>
                <a:gd name="T27" fmla="*/ 9 h 181"/>
                <a:gd name="T28" fmla="*/ 189 w 195"/>
                <a:gd name="T29" fmla="*/ 8 h 181"/>
                <a:gd name="T30" fmla="*/ 195 w 195"/>
                <a:gd name="T31" fmla="*/ 13 h 181"/>
                <a:gd name="T32" fmla="*/ 186 w 195"/>
                <a:gd name="T33" fmla="*/ 16 h 181"/>
                <a:gd name="T34" fmla="*/ 181 w 195"/>
                <a:gd name="T35" fmla="*/ 16 h 181"/>
                <a:gd name="T36" fmla="*/ 176 w 195"/>
                <a:gd name="T37" fmla="*/ 19 h 181"/>
                <a:gd name="T38" fmla="*/ 172 w 195"/>
                <a:gd name="T39" fmla="*/ 22 h 181"/>
                <a:gd name="T40" fmla="*/ 167 w 195"/>
                <a:gd name="T41" fmla="*/ 16 h 181"/>
                <a:gd name="T42" fmla="*/ 156 w 195"/>
                <a:gd name="T43" fmla="*/ 17 h 181"/>
                <a:gd name="T44" fmla="*/ 134 w 195"/>
                <a:gd name="T45" fmla="*/ 21 h 181"/>
                <a:gd name="T46" fmla="*/ 134 w 195"/>
                <a:gd name="T47" fmla="*/ 41 h 181"/>
                <a:gd name="T48" fmla="*/ 134 w 195"/>
                <a:gd name="T49" fmla="*/ 66 h 181"/>
                <a:gd name="T50" fmla="*/ 120 w 195"/>
                <a:gd name="T51" fmla="*/ 76 h 181"/>
                <a:gd name="T52" fmla="*/ 120 w 195"/>
                <a:gd name="T53" fmla="*/ 91 h 181"/>
                <a:gd name="T54" fmla="*/ 120 w 195"/>
                <a:gd name="T55" fmla="*/ 109 h 181"/>
                <a:gd name="T56" fmla="*/ 118 w 195"/>
                <a:gd name="T57" fmla="*/ 173 h 181"/>
                <a:gd name="T58" fmla="*/ 112 w 195"/>
                <a:gd name="T59" fmla="*/ 178 h 181"/>
                <a:gd name="T60" fmla="*/ 109 w 195"/>
                <a:gd name="T61" fmla="*/ 181 h 181"/>
                <a:gd name="T62" fmla="*/ 99 w 195"/>
                <a:gd name="T63" fmla="*/ 180 h 181"/>
                <a:gd name="T64" fmla="*/ 88 w 195"/>
                <a:gd name="T65" fmla="*/ 180 h 181"/>
                <a:gd name="T66" fmla="*/ 82 w 195"/>
                <a:gd name="T67" fmla="*/ 176 h 181"/>
                <a:gd name="T68" fmla="*/ 82 w 195"/>
                <a:gd name="T69" fmla="*/ 173 h 181"/>
                <a:gd name="T70" fmla="*/ 80 w 195"/>
                <a:gd name="T71" fmla="*/ 170 h 181"/>
                <a:gd name="T72" fmla="*/ 77 w 195"/>
                <a:gd name="T73" fmla="*/ 167 h 181"/>
                <a:gd name="T74" fmla="*/ 74 w 195"/>
                <a:gd name="T75" fmla="*/ 172 h 181"/>
                <a:gd name="T76" fmla="*/ 72 w 195"/>
                <a:gd name="T77" fmla="*/ 175 h 181"/>
                <a:gd name="T78" fmla="*/ 69 w 195"/>
                <a:gd name="T79" fmla="*/ 176 h 181"/>
                <a:gd name="T80" fmla="*/ 58 w 195"/>
                <a:gd name="T81" fmla="*/ 167 h 181"/>
                <a:gd name="T82" fmla="*/ 50 w 195"/>
                <a:gd name="T83" fmla="*/ 148 h 181"/>
                <a:gd name="T84" fmla="*/ 49 w 195"/>
                <a:gd name="T85" fmla="*/ 143 h 181"/>
                <a:gd name="T86" fmla="*/ 46 w 195"/>
                <a:gd name="T87" fmla="*/ 129 h 181"/>
                <a:gd name="T88" fmla="*/ 44 w 195"/>
                <a:gd name="T89" fmla="*/ 118 h 181"/>
                <a:gd name="T90" fmla="*/ 41 w 195"/>
                <a:gd name="T91" fmla="*/ 99 h 181"/>
                <a:gd name="T92" fmla="*/ 39 w 195"/>
                <a:gd name="T93" fmla="*/ 90 h 181"/>
                <a:gd name="T94" fmla="*/ 41 w 195"/>
                <a:gd name="T95" fmla="*/ 87 h 181"/>
                <a:gd name="T96" fmla="*/ 33 w 195"/>
                <a:gd name="T97" fmla="*/ 71 h 181"/>
                <a:gd name="T98" fmla="*/ 23 w 195"/>
                <a:gd name="T99" fmla="*/ 54 h 181"/>
                <a:gd name="T100" fmla="*/ 9 w 195"/>
                <a:gd name="T101" fmla="*/ 27 h 181"/>
                <a:gd name="T102" fmla="*/ 1 w 195"/>
                <a:gd name="T103" fmla="*/ 16 h 181"/>
                <a:gd name="T104" fmla="*/ 3 w 195"/>
                <a:gd name="T105" fmla="*/ 5 h 181"/>
                <a:gd name="T106" fmla="*/ 9 w 195"/>
                <a:gd name="T107" fmla="*/ 3 h 181"/>
                <a:gd name="T108" fmla="*/ 16 w 195"/>
                <a:gd name="T109" fmla="*/ 2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95" h="181">
                  <a:moveTo>
                    <a:pt x="20" y="0"/>
                  </a:moveTo>
                  <a:lnTo>
                    <a:pt x="22" y="0"/>
                  </a:lnTo>
                  <a:lnTo>
                    <a:pt x="23" y="0"/>
                  </a:lnTo>
                  <a:lnTo>
                    <a:pt x="25" y="0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6" y="6"/>
                  </a:lnTo>
                  <a:lnTo>
                    <a:pt x="39" y="6"/>
                  </a:lnTo>
                  <a:lnTo>
                    <a:pt x="42" y="6"/>
                  </a:lnTo>
                  <a:lnTo>
                    <a:pt x="47" y="6"/>
                  </a:lnTo>
                  <a:lnTo>
                    <a:pt x="53" y="6"/>
                  </a:lnTo>
                  <a:lnTo>
                    <a:pt x="58" y="6"/>
                  </a:lnTo>
                  <a:lnTo>
                    <a:pt x="64" y="6"/>
                  </a:lnTo>
                  <a:lnTo>
                    <a:pt x="69" y="6"/>
                  </a:lnTo>
                  <a:lnTo>
                    <a:pt x="75" y="6"/>
                  </a:lnTo>
                  <a:lnTo>
                    <a:pt x="80" y="6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93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98" y="6"/>
                  </a:lnTo>
                  <a:lnTo>
                    <a:pt x="98" y="8"/>
                  </a:lnTo>
                  <a:lnTo>
                    <a:pt x="99" y="9"/>
                  </a:lnTo>
                  <a:lnTo>
                    <a:pt x="101" y="11"/>
                  </a:lnTo>
                  <a:lnTo>
                    <a:pt x="102" y="13"/>
                  </a:lnTo>
                  <a:lnTo>
                    <a:pt x="105" y="13"/>
                  </a:lnTo>
                  <a:lnTo>
                    <a:pt x="107" y="13"/>
                  </a:lnTo>
                  <a:lnTo>
                    <a:pt x="109" y="13"/>
                  </a:lnTo>
                  <a:lnTo>
                    <a:pt x="110" y="13"/>
                  </a:lnTo>
                  <a:lnTo>
                    <a:pt x="115" y="14"/>
                  </a:lnTo>
                  <a:lnTo>
                    <a:pt x="118" y="14"/>
                  </a:lnTo>
                  <a:lnTo>
                    <a:pt x="123" y="13"/>
                  </a:lnTo>
                  <a:lnTo>
                    <a:pt x="126" y="14"/>
                  </a:lnTo>
                  <a:lnTo>
                    <a:pt x="128" y="14"/>
                  </a:lnTo>
                  <a:lnTo>
                    <a:pt x="129" y="16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5" y="14"/>
                  </a:lnTo>
                  <a:lnTo>
                    <a:pt x="139" y="14"/>
                  </a:lnTo>
                  <a:lnTo>
                    <a:pt x="140" y="16"/>
                  </a:lnTo>
                  <a:lnTo>
                    <a:pt x="140" y="16"/>
                  </a:lnTo>
                  <a:lnTo>
                    <a:pt x="145" y="14"/>
                  </a:lnTo>
                  <a:lnTo>
                    <a:pt x="148" y="14"/>
                  </a:lnTo>
                  <a:lnTo>
                    <a:pt x="153" y="13"/>
                  </a:lnTo>
                  <a:lnTo>
                    <a:pt x="157" y="13"/>
                  </a:lnTo>
                  <a:lnTo>
                    <a:pt x="164" y="11"/>
                  </a:lnTo>
                  <a:lnTo>
                    <a:pt x="169" y="9"/>
                  </a:lnTo>
                  <a:lnTo>
                    <a:pt x="172" y="9"/>
                  </a:lnTo>
                  <a:lnTo>
                    <a:pt x="175" y="9"/>
                  </a:lnTo>
                  <a:lnTo>
                    <a:pt x="178" y="8"/>
                  </a:lnTo>
                  <a:lnTo>
                    <a:pt x="181" y="8"/>
                  </a:lnTo>
                  <a:lnTo>
                    <a:pt x="181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9"/>
                  </a:lnTo>
                  <a:lnTo>
                    <a:pt x="194" y="9"/>
                  </a:lnTo>
                  <a:lnTo>
                    <a:pt x="195" y="13"/>
                  </a:lnTo>
                  <a:lnTo>
                    <a:pt x="195" y="13"/>
                  </a:lnTo>
                  <a:lnTo>
                    <a:pt x="191" y="13"/>
                  </a:lnTo>
                  <a:lnTo>
                    <a:pt x="189" y="14"/>
                  </a:lnTo>
                  <a:lnTo>
                    <a:pt x="186" y="16"/>
                  </a:lnTo>
                  <a:lnTo>
                    <a:pt x="184" y="16"/>
                  </a:lnTo>
                  <a:lnTo>
                    <a:pt x="184" y="16"/>
                  </a:lnTo>
                  <a:lnTo>
                    <a:pt x="183" y="16"/>
                  </a:lnTo>
                  <a:lnTo>
                    <a:pt x="181" y="16"/>
                  </a:lnTo>
                  <a:lnTo>
                    <a:pt x="180" y="17"/>
                  </a:lnTo>
                  <a:lnTo>
                    <a:pt x="178" y="17"/>
                  </a:lnTo>
                  <a:lnTo>
                    <a:pt x="176" y="19"/>
                  </a:lnTo>
                  <a:lnTo>
                    <a:pt x="176" y="19"/>
                  </a:lnTo>
                  <a:lnTo>
                    <a:pt x="173" y="22"/>
                  </a:lnTo>
                  <a:lnTo>
                    <a:pt x="173" y="22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2" y="21"/>
                  </a:lnTo>
                  <a:lnTo>
                    <a:pt x="170" y="19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5" y="16"/>
                  </a:lnTo>
                  <a:lnTo>
                    <a:pt x="159" y="16"/>
                  </a:lnTo>
                  <a:lnTo>
                    <a:pt x="156" y="17"/>
                  </a:lnTo>
                  <a:lnTo>
                    <a:pt x="150" y="19"/>
                  </a:lnTo>
                  <a:lnTo>
                    <a:pt x="142" y="19"/>
                  </a:lnTo>
                  <a:lnTo>
                    <a:pt x="137" y="21"/>
                  </a:lnTo>
                  <a:lnTo>
                    <a:pt x="134" y="21"/>
                  </a:lnTo>
                  <a:lnTo>
                    <a:pt x="134" y="24"/>
                  </a:lnTo>
                  <a:lnTo>
                    <a:pt x="134" y="30"/>
                  </a:lnTo>
                  <a:lnTo>
                    <a:pt x="134" y="35"/>
                  </a:lnTo>
                  <a:lnTo>
                    <a:pt x="134" y="41"/>
                  </a:lnTo>
                  <a:lnTo>
                    <a:pt x="134" y="47"/>
                  </a:lnTo>
                  <a:lnTo>
                    <a:pt x="134" y="54"/>
                  </a:lnTo>
                  <a:lnTo>
                    <a:pt x="134" y="60"/>
                  </a:lnTo>
                  <a:lnTo>
                    <a:pt x="134" y="66"/>
                  </a:lnTo>
                  <a:lnTo>
                    <a:pt x="134" y="72"/>
                  </a:lnTo>
                  <a:lnTo>
                    <a:pt x="134" y="74"/>
                  </a:lnTo>
                  <a:lnTo>
                    <a:pt x="134" y="76"/>
                  </a:lnTo>
                  <a:lnTo>
                    <a:pt x="120" y="76"/>
                  </a:lnTo>
                  <a:lnTo>
                    <a:pt x="120" y="79"/>
                  </a:lnTo>
                  <a:lnTo>
                    <a:pt x="120" y="84"/>
                  </a:lnTo>
                  <a:lnTo>
                    <a:pt x="120" y="88"/>
                  </a:lnTo>
                  <a:lnTo>
                    <a:pt x="120" y="91"/>
                  </a:lnTo>
                  <a:lnTo>
                    <a:pt x="120" y="96"/>
                  </a:lnTo>
                  <a:lnTo>
                    <a:pt x="120" y="101"/>
                  </a:lnTo>
                  <a:lnTo>
                    <a:pt x="120" y="106"/>
                  </a:lnTo>
                  <a:lnTo>
                    <a:pt x="120" y="109"/>
                  </a:lnTo>
                  <a:lnTo>
                    <a:pt x="120" y="113"/>
                  </a:lnTo>
                  <a:lnTo>
                    <a:pt x="120" y="117"/>
                  </a:lnTo>
                  <a:lnTo>
                    <a:pt x="120" y="173"/>
                  </a:lnTo>
                  <a:lnTo>
                    <a:pt x="118" y="173"/>
                  </a:lnTo>
                  <a:lnTo>
                    <a:pt x="115" y="175"/>
                  </a:lnTo>
                  <a:lnTo>
                    <a:pt x="113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0" y="178"/>
                  </a:lnTo>
                  <a:lnTo>
                    <a:pt x="109" y="180"/>
                  </a:lnTo>
                  <a:lnTo>
                    <a:pt x="110" y="180"/>
                  </a:lnTo>
                  <a:lnTo>
                    <a:pt x="109" y="181"/>
                  </a:lnTo>
                  <a:lnTo>
                    <a:pt x="107" y="181"/>
                  </a:lnTo>
                  <a:lnTo>
                    <a:pt x="105" y="181"/>
                  </a:lnTo>
                  <a:lnTo>
                    <a:pt x="104" y="181"/>
                  </a:lnTo>
                  <a:lnTo>
                    <a:pt x="99" y="180"/>
                  </a:lnTo>
                  <a:lnTo>
                    <a:pt x="96" y="181"/>
                  </a:lnTo>
                  <a:lnTo>
                    <a:pt x="93" y="181"/>
                  </a:lnTo>
                  <a:lnTo>
                    <a:pt x="91" y="180"/>
                  </a:lnTo>
                  <a:lnTo>
                    <a:pt x="88" y="180"/>
                  </a:lnTo>
                  <a:lnTo>
                    <a:pt x="87" y="180"/>
                  </a:lnTo>
                  <a:lnTo>
                    <a:pt x="85" y="178"/>
                  </a:lnTo>
                  <a:lnTo>
                    <a:pt x="83" y="178"/>
                  </a:lnTo>
                  <a:lnTo>
                    <a:pt x="82" y="176"/>
                  </a:lnTo>
                  <a:lnTo>
                    <a:pt x="82" y="176"/>
                  </a:lnTo>
                  <a:lnTo>
                    <a:pt x="82" y="175"/>
                  </a:lnTo>
                  <a:lnTo>
                    <a:pt x="82" y="173"/>
                  </a:lnTo>
                  <a:lnTo>
                    <a:pt x="82" y="173"/>
                  </a:lnTo>
                  <a:lnTo>
                    <a:pt x="82" y="172"/>
                  </a:lnTo>
                  <a:lnTo>
                    <a:pt x="82" y="172"/>
                  </a:lnTo>
                  <a:lnTo>
                    <a:pt x="82" y="170"/>
                  </a:lnTo>
                  <a:lnTo>
                    <a:pt x="80" y="170"/>
                  </a:lnTo>
                  <a:lnTo>
                    <a:pt x="80" y="170"/>
                  </a:lnTo>
                  <a:lnTo>
                    <a:pt x="79" y="169"/>
                  </a:lnTo>
                  <a:lnTo>
                    <a:pt x="79" y="169"/>
                  </a:lnTo>
                  <a:lnTo>
                    <a:pt x="77" y="167"/>
                  </a:lnTo>
                  <a:lnTo>
                    <a:pt x="75" y="169"/>
                  </a:lnTo>
                  <a:lnTo>
                    <a:pt x="75" y="169"/>
                  </a:lnTo>
                  <a:lnTo>
                    <a:pt x="74" y="170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74" y="173"/>
                  </a:lnTo>
                  <a:lnTo>
                    <a:pt x="72" y="173"/>
                  </a:lnTo>
                  <a:lnTo>
                    <a:pt x="72" y="175"/>
                  </a:lnTo>
                  <a:lnTo>
                    <a:pt x="72" y="175"/>
                  </a:lnTo>
                  <a:lnTo>
                    <a:pt x="71" y="175"/>
                  </a:lnTo>
                  <a:lnTo>
                    <a:pt x="69" y="176"/>
                  </a:lnTo>
                  <a:lnTo>
                    <a:pt x="69" y="176"/>
                  </a:lnTo>
                  <a:lnTo>
                    <a:pt x="68" y="175"/>
                  </a:lnTo>
                  <a:lnTo>
                    <a:pt x="63" y="170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1"/>
                  </a:lnTo>
                  <a:lnTo>
                    <a:pt x="50" y="148"/>
                  </a:lnTo>
                  <a:lnTo>
                    <a:pt x="49" y="147"/>
                  </a:lnTo>
                  <a:lnTo>
                    <a:pt x="50" y="145"/>
                  </a:lnTo>
                  <a:lnTo>
                    <a:pt x="50" y="143"/>
                  </a:lnTo>
                  <a:lnTo>
                    <a:pt x="49" y="143"/>
                  </a:lnTo>
                  <a:lnTo>
                    <a:pt x="47" y="140"/>
                  </a:lnTo>
                  <a:lnTo>
                    <a:pt x="47" y="136"/>
                  </a:lnTo>
                  <a:lnTo>
                    <a:pt x="46" y="132"/>
                  </a:lnTo>
                  <a:lnTo>
                    <a:pt x="46" y="129"/>
                  </a:lnTo>
                  <a:lnTo>
                    <a:pt x="46" y="126"/>
                  </a:lnTo>
                  <a:lnTo>
                    <a:pt x="46" y="124"/>
                  </a:lnTo>
                  <a:lnTo>
                    <a:pt x="46" y="121"/>
                  </a:lnTo>
                  <a:lnTo>
                    <a:pt x="44" y="118"/>
                  </a:lnTo>
                  <a:lnTo>
                    <a:pt x="42" y="113"/>
                  </a:lnTo>
                  <a:lnTo>
                    <a:pt x="41" y="109"/>
                  </a:lnTo>
                  <a:lnTo>
                    <a:pt x="41" y="106"/>
                  </a:lnTo>
                  <a:lnTo>
                    <a:pt x="41" y="99"/>
                  </a:lnTo>
                  <a:lnTo>
                    <a:pt x="39" y="98"/>
                  </a:lnTo>
                  <a:lnTo>
                    <a:pt x="39" y="95"/>
                  </a:lnTo>
                  <a:lnTo>
                    <a:pt x="39" y="91"/>
                  </a:lnTo>
                  <a:lnTo>
                    <a:pt x="39" y="90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41" y="90"/>
                  </a:lnTo>
                  <a:lnTo>
                    <a:pt x="41" y="87"/>
                  </a:lnTo>
                  <a:lnTo>
                    <a:pt x="41" y="85"/>
                  </a:lnTo>
                  <a:lnTo>
                    <a:pt x="39" y="82"/>
                  </a:lnTo>
                  <a:lnTo>
                    <a:pt x="38" y="79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31" y="68"/>
                  </a:lnTo>
                  <a:lnTo>
                    <a:pt x="25" y="58"/>
                  </a:lnTo>
                  <a:lnTo>
                    <a:pt x="23" y="54"/>
                  </a:lnTo>
                  <a:lnTo>
                    <a:pt x="22" y="47"/>
                  </a:lnTo>
                  <a:lnTo>
                    <a:pt x="19" y="46"/>
                  </a:lnTo>
                  <a:lnTo>
                    <a:pt x="11" y="30"/>
                  </a:lnTo>
                  <a:lnTo>
                    <a:pt x="9" y="27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19"/>
                  </a:lnTo>
                  <a:lnTo>
                    <a:pt x="1" y="16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5"/>
                  </a:lnTo>
                  <a:lnTo>
                    <a:pt x="3" y="5"/>
                  </a:lnTo>
                  <a:lnTo>
                    <a:pt x="5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9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7" name="Freeform 183">
              <a:extLst>
                <a:ext uri="{FF2B5EF4-FFF2-40B4-BE49-F238E27FC236}">
                  <a16:creationId xmlns:a16="http://schemas.microsoft.com/office/drawing/2014/main" id="{5731D4CF-6F80-4373-B60D-168D9F0CB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9505" y="495390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2 h 3"/>
                <a:gd name="T4" fmla="*/ 2 w 3"/>
                <a:gd name="T5" fmla="*/ 2 h 3"/>
                <a:gd name="T6" fmla="*/ 2 w 3"/>
                <a:gd name="T7" fmla="*/ 3 h 3"/>
                <a:gd name="T8" fmla="*/ 0 w 3"/>
                <a:gd name="T9" fmla="*/ 2 h 3"/>
                <a:gd name="T10" fmla="*/ 0 w 3"/>
                <a:gd name="T11" fmla="*/ 0 h 3"/>
                <a:gd name="T12" fmla="*/ 2 w 3"/>
                <a:gd name="T13" fmla="*/ 0 h 3"/>
                <a:gd name="T14" fmla="*/ 2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8" name="Freeform 184">
              <a:extLst>
                <a:ext uri="{FF2B5EF4-FFF2-40B4-BE49-F238E27FC236}">
                  <a16:creationId xmlns:a16="http://schemas.microsoft.com/office/drawing/2014/main" id="{9F30DBEA-C4E0-4898-85C0-0B1312B74A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68465" y="4431517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9" name="Freeform 185">
              <a:extLst>
                <a:ext uri="{FF2B5EF4-FFF2-40B4-BE49-F238E27FC236}">
                  <a16:creationId xmlns:a16="http://schemas.microsoft.com/office/drawing/2014/main" id="{1583E5BA-8F08-4646-942C-E954878F13F5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0243" y="3538773"/>
              <a:ext cx="228060" cy="122802"/>
            </a:xfrm>
            <a:custGeom>
              <a:avLst/>
              <a:gdLst>
                <a:gd name="T0" fmla="*/ 29 w 117"/>
                <a:gd name="T1" fmla="*/ 3 h 63"/>
                <a:gd name="T2" fmla="*/ 35 w 117"/>
                <a:gd name="T3" fmla="*/ 8 h 63"/>
                <a:gd name="T4" fmla="*/ 45 w 117"/>
                <a:gd name="T5" fmla="*/ 12 h 63"/>
                <a:gd name="T6" fmla="*/ 51 w 117"/>
                <a:gd name="T7" fmla="*/ 19 h 63"/>
                <a:gd name="T8" fmla="*/ 57 w 117"/>
                <a:gd name="T9" fmla="*/ 19 h 63"/>
                <a:gd name="T10" fmla="*/ 60 w 117"/>
                <a:gd name="T11" fmla="*/ 23 h 63"/>
                <a:gd name="T12" fmla="*/ 67 w 117"/>
                <a:gd name="T13" fmla="*/ 28 h 63"/>
                <a:gd name="T14" fmla="*/ 68 w 117"/>
                <a:gd name="T15" fmla="*/ 30 h 63"/>
                <a:gd name="T16" fmla="*/ 75 w 117"/>
                <a:gd name="T17" fmla="*/ 28 h 63"/>
                <a:gd name="T18" fmla="*/ 73 w 117"/>
                <a:gd name="T19" fmla="*/ 33 h 63"/>
                <a:gd name="T20" fmla="*/ 82 w 117"/>
                <a:gd name="T21" fmla="*/ 34 h 63"/>
                <a:gd name="T22" fmla="*/ 86 w 117"/>
                <a:gd name="T23" fmla="*/ 39 h 63"/>
                <a:gd name="T24" fmla="*/ 87 w 117"/>
                <a:gd name="T25" fmla="*/ 36 h 63"/>
                <a:gd name="T26" fmla="*/ 92 w 117"/>
                <a:gd name="T27" fmla="*/ 39 h 63"/>
                <a:gd name="T28" fmla="*/ 95 w 117"/>
                <a:gd name="T29" fmla="*/ 36 h 63"/>
                <a:gd name="T30" fmla="*/ 98 w 117"/>
                <a:gd name="T31" fmla="*/ 37 h 63"/>
                <a:gd name="T32" fmla="*/ 105 w 117"/>
                <a:gd name="T33" fmla="*/ 41 h 63"/>
                <a:gd name="T34" fmla="*/ 111 w 117"/>
                <a:gd name="T35" fmla="*/ 41 h 63"/>
                <a:gd name="T36" fmla="*/ 117 w 117"/>
                <a:gd name="T37" fmla="*/ 39 h 63"/>
                <a:gd name="T38" fmla="*/ 117 w 117"/>
                <a:gd name="T39" fmla="*/ 44 h 63"/>
                <a:gd name="T40" fmla="*/ 114 w 117"/>
                <a:gd name="T41" fmla="*/ 52 h 63"/>
                <a:gd name="T42" fmla="*/ 117 w 117"/>
                <a:gd name="T43" fmla="*/ 60 h 63"/>
                <a:gd name="T44" fmla="*/ 112 w 117"/>
                <a:gd name="T45" fmla="*/ 63 h 63"/>
                <a:gd name="T46" fmla="*/ 106 w 117"/>
                <a:gd name="T47" fmla="*/ 63 h 63"/>
                <a:gd name="T48" fmla="*/ 101 w 117"/>
                <a:gd name="T49" fmla="*/ 60 h 63"/>
                <a:gd name="T50" fmla="*/ 94 w 117"/>
                <a:gd name="T51" fmla="*/ 61 h 63"/>
                <a:gd name="T52" fmla="*/ 87 w 117"/>
                <a:gd name="T53" fmla="*/ 60 h 63"/>
                <a:gd name="T54" fmla="*/ 82 w 117"/>
                <a:gd name="T55" fmla="*/ 60 h 63"/>
                <a:gd name="T56" fmla="*/ 79 w 117"/>
                <a:gd name="T57" fmla="*/ 56 h 63"/>
                <a:gd name="T58" fmla="*/ 75 w 117"/>
                <a:gd name="T59" fmla="*/ 56 h 63"/>
                <a:gd name="T60" fmla="*/ 73 w 117"/>
                <a:gd name="T61" fmla="*/ 55 h 63"/>
                <a:gd name="T62" fmla="*/ 67 w 117"/>
                <a:gd name="T63" fmla="*/ 52 h 63"/>
                <a:gd name="T64" fmla="*/ 64 w 117"/>
                <a:gd name="T65" fmla="*/ 48 h 63"/>
                <a:gd name="T66" fmla="*/ 56 w 117"/>
                <a:gd name="T67" fmla="*/ 47 h 63"/>
                <a:gd name="T68" fmla="*/ 49 w 117"/>
                <a:gd name="T69" fmla="*/ 45 h 63"/>
                <a:gd name="T70" fmla="*/ 46 w 117"/>
                <a:gd name="T71" fmla="*/ 47 h 63"/>
                <a:gd name="T72" fmla="*/ 38 w 117"/>
                <a:gd name="T73" fmla="*/ 44 h 63"/>
                <a:gd name="T74" fmla="*/ 32 w 117"/>
                <a:gd name="T75" fmla="*/ 42 h 63"/>
                <a:gd name="T76" fmla="*/ 27 w 117"/>
                <a:gd name="T77" fmla="*/ 39 h 63"/>
                <a:gd name="T78" fmla="*/ 23 w 117"/>
                <a:gd name="T79" fmla="*/ 37 h 63"/>
                <a:gd name="T80" fmla="*/ 16 w 117"/>
                <a:gd name="T81" fmla="*/ 33 h 63"/>
                <a:gd name="T82" fmla="*/ 10 w 117"/>
                <a:gd name="T83" fmla="*/ 30 h 63"/>
                <a:gd name="T84" fmla="*/ 7 w 117"/>
                <a:gd name="T85" fmla="*/ 28 h 63"/>
                <a:gd name="T86" fmla="*/ 4 w 117"/>
                <a:gd name="T87" fmla="*/ 28 h 63"/>
                <a:gd name="T88" fmla="*/ 0 w 117"/>
                <a:gd name="T89" fmla="*/ 25 h 63"/>
                <a:gd name="T90" fmla="*/ 2 w 117"/>
                <a:gd name="T91" fmla="*/ 19 h 63"/>
                <a:gd name="T92" fmla="*/ 5 w 117"/>
                <a:gd name="T93" fmla="*/ 11 h 63"/>
                <a:gd name="T94" fmla="*/ 12 w 117"/>
                <a:gd name="T95" fmla="*/ 4 h 63"/>
                <a:gd name="T96" fmla="*/ 13 w 117"/>
                <a:gd name="T97" fmla="*/ 4 h 63"/>
                <a:gd name="T98" fmla="*/ 18 w 117"/>
                <a:gd name="T99" fmla="*/ 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7" h="63">
                  <a:moveTo>
                    <a:pt x="23" y="0"/>
                  </a:moveTo>
                  <a:lnTo>
                    <a:pt x="26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6"/>
                  </a:lnTo>
                  <a:lnTo>
                    <a:pt x="35" y="8"/>
                  </a:lnTo>
                  <a:lnTo>
                    <a:pt x="37" y="9"/>
                  </a:lnTo>
                  <a:lnTo>
                    <a:pt x="40" y="11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4"/>
                  </a:lnTo>
                  <a:lnTo>
                    <a:pt x="48" y="15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4" y="19"/>
                  </a:lnTo>
                  <a:lnTo>
                    <a:pt x="56" y="17"/>
                  </a:lnTo>
                  <a:lnTo>
                    <a:pt x="57" y="19"/>
                  </a:lnTo>
                  <a:lnTo>
                    <a:pt x="59" y="19"/>
                  </a:lnTo>
                  <a:lnTo>
                    <a:pt x="59" y="20"/>
                  </a:lnTo>
                  <a:lnTo>
                    <a:pt x="59" y="22"/>
                  </a:lnTo>
                  <a:lnTo>
                    <a:pt x="60" y="23"/>
                  </a:lnTo>
                  <a:lnTo>
                    <a:pt x="62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8" y="28"/>
                  </a:lnTo>
                  <a:lnTo>
                    <a:pt x="68" y="30"/>
                  </a:lnTo>
                  <a:lnTo>
                    <a:pt x="70" y="30"/>
                  </a:lnTo>
                  <a:lnTo>
                    <a:pt x="73" y="28"/>
                  </a:lnTo>
                  <a:lnTo>
                    <a:pt x="73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3" y="30"/>
                  </a:lnTo>
                  <a:lnTo>
                    <a:pt x="73" y="31"/>
                  </a:lnTo>
                  <a:lnTo>
                    <a:pt x="73" y="33"/>
                  </a:lnTo>
                  <a:lnTo>
                    <a:pt x="75" y="33"/>
                  </a:lnTo>
                  <a:lnTo>
                    <a:pt x="78" y="33"/>
                  </a:lnTo>
                  <a:lnTo>
                    <a:pt x="81" y="33"/>
                  </a:lnTo>
                  <a:lnTo>
                    <a:pt x="82" y="34"/>
                  </a:lnTo>
                  <a:lnTo>
                    <a:pt x="84" y="36"/>
                  </a:lnTo>
                  <a:lnTo>
                    <a:pt x="84" y="37"/>
                  </a:lnTo>
                  <a:lnTo>
                    <a:pt x="86" y="39"/>
                  </a:lnTo>
                  <a:lnTo>
                    <a:pt x="86" y="39"/>
                  </a:lnTo>
                  <a:lnTo>
                    <a:pt x="87" y="39"/>
                  </a:lnTo>
                  <a:lnTo>
                    <a:pt x="87" y="37"/>
                  </a:lnTo>
                  <a:lnTo>
                    <a:pt x="87" y="36"/>
                  </a:lnTo>
                  <a:lnTo>
                    <a:pt x="87" y="36"/>
                  </a:lnTo>
                  <a:lnTo>
                    <a:pt x="89" y="36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2" y="39"/>
                  </a:lnTo>
                  <a:lnTo>
                    <a:pt x="94" y="39"/>
                  </a:lnTo>
                  <a:lnTo>
                    <a:pt x="94" y="39"/>
                  </a:lnTo>
                  <a:lnTo>
                    <a:pt x="94" y="36"/>
                  </a:lnTo>
                  <a:lnTo>
                    <a:pt x="95" y="36"/>
                  </a:lnTo>
                  <a:lnTo>
                    <a:pt x="97" y="36"/>
                  </a:lnTo>
                  <a:lnTo>
                    <a:pt x="97" y="36"/>
                  </a:lnTo>
                  <a:lnTo>
                    <a:pt x="97" y="37"/>
                  </a:lnTo>
                  <a:lnTo>
                    <a:pt x="98" y="37"/>
                  </a:lnTo>
                  <a:lnTo>
                    <a:pt x="100" y="37"/>
                  </a:lnTo>
                  <a:lnTo>
                    <a:pt x="101" y="39"/>
                  </a:lnTo>
                  <a:lnTo>
                    <a:pt x="103" y="41"/>
                  </a:lnTo>
                  <a:lnTo>
                    <a:pt x="105" y="41"/>
                  </a:lnTo>
                  <a:lnTo>
                    <a:pt x="108" y="41"/>
                  </a:lnTo>
                  <a:lnTo>
                    <a:pt x="108" y="41"/>
                  </a:lnTo>
                  <a:lnTo>
                    <a:pt x="109" y="41"/>
                  </a:lnTo>
                  <a:lnTo>
                    <a:pt x="111" y="41"/>
                  </a:lnTo>
                  <a:lnTo>
                    <a:pt x="112" y="39"/>
                  </a:lnTo>
                  <a:lnTo>
                    <a:pt x="114" y="39"/>
                  </a:lnTo>
                  <a:lnTo>
                    <a:pt x="116" y="39"/>
                  </a:lnTo>
                  <a:lnTo>
                    <a:pt x="117" y="39"/>
                  </a:lnTo>
                  <a:lnTo>
                    <a:pt x="117" y="41"/>
                  </a:lnTo>
                  <a:lnTo>
                    <a:pt x="117" y="41"/>
                  </a:lnTo>
                  <a:lnTo>
                    <a:pt x="117" y="42"/>
                  </a:lnTo>
                  <a:lnTo>
                    <a:pt x="117" y="44"/>
                  </a:lnTo>
                  <a:lnTo>
                    <a:pt x="116" y="44"/>
                  </a:lnTo>
                  <a:lnTo>
                    <a:pt x="116" y="47"/>
                  </a:lnTo>
                  <a:lnTo>
                    <a:pt x="114" y="52"/>
                  </a:lnTo>
                  <a:lnTo>
                    <a:pt x="114" y="52"/>
                  </a:lnTo>
                  <a:lnTo>
                    <a:pt x="117" y="55"/>
                  </a:lnTo>
                  <a:lnTo>
                    <a:pt x="117" y="56"/>
                  </a:lnTo>
                  <a:lnTo>
                    <a:pt x="117" y="58"/>
                  </a:lnTo>
                  <a:lnTo>
                    <a:pt x="117" y="60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9" y="63"/>
                  </a:lnTo>
                  <a:lnTo>
                    <a:pt x="108" y="63"/>
                  </a:lnTo>
                  <a:lnTo>
                    <a:pt x="106" y="63"/>
                  </a:lnTo>
                  <a:lnTo>
                    <a:pt x="105" y="63"/>
                  </a:lnTo>
                  <a:lnTo>
                    <a:pt x="103" y="63"/>
                  </a:lnTo>
                  <a:lnTo>
                    <a:pt x="101" y="63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4" y="61"/>
                  </a:lnTo>
                  <a:lnTo>
                    <a:pt x="92" y="60"/>
                  </a:lnTo>
                  <a:lnTo>
                    <a:pt x="92" y="60"/>
                  </a:lnTo>
                  <a:lnTo>
                    <a:pt x="89" y="60"/>
                  </a:lnTo>
                  <a:lnTo>
                    <a:pt x="87" y="60"/>
                  </a:lnTo>
                  <a:lnTo>
                    <a:pt x="86" y="58"/>
                  </a:lnTo>
                  <a:lnTo>
                    <a:pt x="84" y="60"/>
                  </a:lnTo>
                  <a:lnTo>
                    <a:pt x="82" y="60"/>
                  </a:lnTo>
                  <a:lnTo>
                    <a:pt x="82" y="60"/>
                  </a:lnTo>
                  <a:lnTo>
                    <a:pt x="82" y="58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6"/>
                  </a:lnTo>
                  <a:lnTo>
                    <a:pt x="76" y="58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1" y="55"/>
                  </a:lnTo>
                  <a:lnTo>
                    <a:pt x="70" y="55"/>
                  </a:lnTo>
                  <a:lnTo>
                    <a:pt x="67" y="53"/>
                  </a:lnTo>
                  <a:lnTo>
                    <a:pt x="67" y="52"/>
                  </a:lnTo>
                  <a:lnTo>
                    <a:pt x="67" y="50"/>
                  </a:lnTo>
                  <a:lnTo>
                    <a:pt x="67" y="50"/>
                  </a:lnTo>
                  <a:lnTo>
                    <a:pt x="65" y="48"/>
                  </a:lnTo>
                  <a:lnTo>
                    <a:pt x="64" y="48"/>
                  </a:lnTo>
                  <a:lnTo>
                    <a:pt x="60" y="47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6" y="47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1" y="47"/>
                  </a:lnTo>
                  <a:lnTo>
                    <a:pt x="49" y="45"/>
                  </a:lnTo>
                  <a:lnTo>
                    <a:pt x="48" y="47"/>
                  </a:lnTo>
                  <a:lnTo>
                    <a:pt x="48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3" y="47"/>
                  </a:lnTo>
                  <a:lnTo>
                    <a:pt x="41" y="45"/>
                  </a:lnTo>
                  <a:lnTo>
                    <a:pt x="38" y="45"/>
                  </a:lnTo>
                  <a:lnTo>
                    <a:pt x="38" y="44"/>
                  </a:lnTo>
                  <a:lnTo>
                    <a:pt x="38" y="42"/>
                  </a:lnTo>
                  <a:lnTo>
                    <a:pt x="37" y="42"/>
                  </a:lnTo>
                  <a:lnTo>
                    <a:pt x="35" y="42"/>
                  </a:lnTo>
                  <a:lnTo>
                    <a:pt x="32" y="42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7"/>
                  </a:lnTo>
                  <a:lnTo>
                    <a:pt x="21" y="37"/>
                  </a:lnTo>
                  <a:lnTo>
                    <a:pt x="18" y="34"/>
                  </a:lnTo>
                  <a:lnTo>
                    <a:pt x="18" y="34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5" y="31"/>
                  </a:lnTo>
                  <a:lnTo>
                    <a:pt x="12" y="31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5" y="28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4" y="17"/>
                  </a:lnTo>
                  <a:lnTo>
                    <a:pt x="4" y="15"/>
                  </a:lnTo>
                  <a:lnTo>
                    <a:pt x="4" y="14"/>
                  </a:lnTo>
                  <a:lnTo>
                    <a:pt x="5" y="11"/>
                  </a:lnTo>
                  <a:lnTo>
                    <a:pt x="7" y="8"/>
                  </a:lnTo>
                  <a:lnTo>
                    <a:pt x="8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6" y="6"/>
                  </a:lnTo>
                  <a:lnTo>
                    <a:pt x="18" y="4"/>
                  </a:lnTo>
                  <a:lnTo>
                    <a:pt x="19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0" name="Freeform 186">
              <a:extLst>
                <a:ext uri="{FF2B5EF4-FFF2-40B4-BE49-F238E27FC236}">
                  <a16:creationId xmlns:a16="http://schemas.microsoft.com/office/drawing/2014/main" id="{2AAE9B52-6990-4F24-80CD-DB108DDE69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07697" y="1433614"/>
              <a:ext cx="1204619" cy="1140295"/>
            </a:xfrm>
            <a:custGeom>
              <a:avLst/>
              <a:gdLst>
                <a:gd name="T0" fmla="*/ 260 w 618"/>
                <a:gd name="T1" fmla="*/ 460 h 585"/>
                <a:gd name="T2" fmla="*/ 312 w 618"/>
                <a:gd name="T3" fmla="*/ 410 h 585"/>
                <a:gd name="T4" fmla="*/ 335 w 618"/>
                <a:gd name="T5" fmla="*/ 353 h 585"/>
                <a:gd name="T6" fmla="*/ 345 w 618"/>
                <a:gd name="T7" fmla="*/ 342 h 585"/>
                <a:gd name="T8" fmla="*/ 364 w 618"/>
                <a:gd name="T9" fmla="*/ 341 h 585"/>
                <a:gd name="T10" fmla="*/ 340 w 618"/>
                <a:gd name="T11" fmla="*/ 350 h 585"/>
                <a:gd name="T12" fmla="*/ 378 w 618"/>
                <a:gd name="T13" fmla="*/ 333 h 585"/>
                <a:gd name="T14" fmla="*/ 432 w 618"/>
                <a:gd name="T15" fmla="*/ 301 h 585"/>
                <a:gd name="T16" fmla="*/ 394 w 618"/>
                <a:gd name="T17" fmla="*/ 319 h 585"/>
                <a:gd name="T18" fmla="*/ 422 w 618"/>
                <a:gd name="T19" fmla="*/ 305 h 585"/>
                <a:gd name="T20" fmla="*/ 476 w 618"/>
                <a:gd name="T21" fmla="*/ 289 h 585"/>
                <a:gd name="T22" fmla="*/ 462 w 618"/>
                <a:gd name="T23" fmla="*/ 289 h 585"/>
                <a:gd name="T24" fmla="*/ 556 w 618"/>
                <a:gd name="T25" fmla="*/ 287 h 585"/>
                <a:gd name="T26" fmla="*/ 569 w 618"/>
                <a:gd name="T27" fmla="*/ 311 h 585"/>
                <a:gd name="T28" fmla="*/ 548 w 618"/>
                <a:gd name="T29" fmla="*/ 330 h 585"/>
                <a:gd name="T30" fmla="*/ 503 w 618"/>
                <a:gd name="T31" fmla="*/ 336 h 585"/>
                <a:gd name="T32" fmla="*/ 440 w 618"/>
                <a:gd name="T33" fmla="*/ 327 h 585"/>
                <a:gd name="T34" fmla="*/ 394 w 618"/>
                <a:gd name="T35" fmla="*/ 350 h 585"/>
                <a:gd name="T36" fmla="*/ 343 w 618"/>
                <a:gd name="T37" fmla="*/ 412 h 585"/>
                <a:gd name="T38" fmla="*/ 307 w 618"/>
                <a:gd name="T39" fmla="*/ 478 h 585"/>
                <a:gd name="T40" fmla="*/ 312 w 618"/>
                <a:gd name="T41" fmla="*/ 541 h 585"/>
                <a:gd name="T42" fmla="*/ 283 w 618"/>
                <a:gd name="T43" fmla="*/ 550 h 585"/>
                <a:gd name="T44" fmla="*/ 247 w 618"/>
                <a:gd name="T45" fmla="*/ 583 h 585"/>
                <a:gd name="T46" fmla="*/ 220 w 618"/>
                <a:gd name="T47" fmla="*/ 568 h 585"/>
                <a:gd name="T48" fmla="*/ 209 w 618"/>
                <a:gd name="T49" fmla="*/ 550 h 585"/>
                <a:gd name="T50" fmla="*/ 220 w 618"/>
                <a:gd name="T51" fmla="*/ 536 h 585"/>
                <a:gd name="T52" fmla="*/ 212 w 618"/>
                <a:gd name="T53" fmla="*/ 530 h 585"/>
                <a:gd name="T54" fmla="*/ 238 w 618"/>
                <a:gd name="T55" fmla="*/ 514 h 585"/>
                <a:gd name="T56" fmla="*/ 203 w 618"/>
                <a:gd name="T57" fmla="*/ 501 h 585"/>
                <a:gd name="T58" fmla="*/ 225 w 618"/>
                <a:gd name="T59" fmla="*/ 489 h 585"/>
                <a:gd name="T60" fmla="*/ 233 w 618"/>
                <a:gd name="T61" fmla="*/ 478 h 585"/>
                <a:gd name="T62" fmla="*/ 266 w 618"/>
                <a:gd name="T63" fmla="*/ 464 h 585"/>
                <a:gd name="T64" fmla="*/ 291 w 618"/>
                <a:gd name="T65" fmla="*/ 454 h 585"/>
                <a:gd name="T66" fmla="*/ 296 w 618"/>
                <a:gd name="T67" fmla="*/ 434 h 585"/>
                <a:gd name="T68" fmla="*/ 332 w 618"/>
                <a:gd name="T69" fmla="*/ 401 h 585"/>
                <a:gd name="T70" fmla="*/ 354 w 618"/>
                <a:gd name="T71" fmla="*/ 377 h 585"/>
                <a:gd name="T72" fmla="*/ 350 w 618"/>
                <a:gd name="T73" fmla="*/ 360 h 585"/>
                <a:gd name="T74" fmla="*/ 383 w 618"/>
                <a:gd name="T75" fmla="*/ 349 h 585"/>
                <a:gd name="T76" fmla="*/ 402 w 618"/>
                <a:gd name="T77" fmla="*/ 322 h 585"/>
                <a:gd name="T78" fmla="*/ 432 w 618"/>
                <a:gd name="T79" fmla="*/ 320 h 585"/>
                <a:gd name="T80" fmla="*/ 462 w 618"/>
                <a:gd name="T81" fmla="*/ 298 h 585"/>
                <a:gd name="T82" fmla="*/ 503 w 618"/>
                <a:gd name="T83" fmla="*/ 286 h 585"/>
                <a:gd name="T84" fmla="*/ 526 w 618"/>
                <a:gd name="T85" fmla="*/ 287 h 585"/>
                <a:gd name="T86" fmla="*/ 11 w 618"/>
                <a:gd name="T87" fmla="*/ 278 h 585"/>
                <a:gd name="T88" fmla="*/ 481 w 618"/>
                <a:gd name="T89" fmla="*/ 92 h 585"/>
                <a:gd name="T90" fmla="*/ 444 w 618"/>
                <a:gd name="T91" fmla="*/ 82 h 585"/>
                <a:gd name="T92" fmla="*/ 299 w 618"/>
                <a:gd name="T93" fmla="*/ 65 h 585"/>
                <a:gd name="T94" fmla="*/ 369 w 618"/>
                <a:gd name="T95" fmla="*/ 15 h 585"/>
                <a:gd name="T96" fmla="*/ 405 w 618"/>
                <a:gd name="T97" fmla="*/ 41 h 585"/>
                <a:gd name="T98" fmla="*/ 406 w 618"/>
                <a:gd name="T99" fmla="*/ 78 h 585"/>
                <a:gd name="T100" fmla="*/ 350 w 618"/>
                <a:gd name="T101" fmla="*/ 109 h 585"/>
                <a:gd name="T102" fmla="*/ 331 w 618"/>
                <a:gd name="T103" fmla="*/ 86 h 585"/>
                <a:gd name="T104" fmla="*/ 365 w 618"/>
                <a:gd name="T105" fmla="*/ 63 h 585"/>
                <a:gd name="T106" fmla="*/ 332 w 618"/>
                <a:gd name="T107" fmla="*/ 71 h 585"/>
                <a:gd name="T108" fmla="*/ 307 w 618"/>
                <a:gd name="T109" fmla="*/ 40 h 585"/>
                <a:gd name="T110" fmla="*/ 309 w 618"/>
                <a:gd name="T111" fmla="*/ 24 h 585"/>
                <a:gd name="T112" fmla="*/ 350 w 618"/>
                <a:gd name="T113" fmla="*/ 27 h 585"/>
                <a:gd name="T114" fmla="*/ 403 w 618"/>
                <a:gd name="T115" fmla="*/ 7 h 585"/>
                <a:gd name="T116" fmla="*/ 468 w 618"/>
                <a:gd name="T117" fmla="*/ 4 h 585"/>
                <a:gd name="T118" fmla="*/ 496 w 618"/>
                <a:gd name="T119" fmla="*/ 38 h 585"/>
                <a:gd name="T120" fmla="*/ 416 w 618"/>
                <a:gd name="T121" fmla="*/ 26 h 585"/>
                <a:gd name="T122" fmla="*/ 416 w 618"/>
                <a:gd name="T12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18" h="585">
                  <a:moveTo>
                    <a:pt x="205" y="533"/>
                  </a:moveTo>
                  <a:lnTo>
                    <a:pt x="205" y="535"/>
                  </a:lnTo>
                  <a:lnTo>
                    <a:pt x="205" y="536"/>
                  </a:lnTo>
                  <a:lnTo>
                    <a:pt x="205" y="539"/>
                  </a:lnTo>
                  <a:lnTo>
                    <a:pt x="205" y="539"/>
                  </a:lnTo>
                  <a:lnTo>
                    <a:pt x="203" y="538"/>
                  </a:lnTo>
                  <a:lnTo>
                    <a:pt x="203" y="538"/>
                  </a:lnTo>
                  <a:lnTo>
                    <a:pt x="203" y="536"/>
                  </a:lnTo>
                  <a:lnTo>
                    <a:pt x="203" y="535"/>
                  </a:lnTo>
                  <a:lnTo>
                    <a:pt x="203" y="535"/>
                  </a:lnTo>
                  <a:lnTo>
                    <a:pt x="205" y="533"/>
                  </a:lnTo>
                  <a:close/>
                  <a:moveTo>
                    <a:pt x="203" y="517"/>
                  </a:moveTo>
                  <a:lnTo>
                    <a:pt x="203" y="519"/>
                  </a:lnTo>
                  <a:lnTo>
                    <a:pt x="203" y="520"/>
                  </a:lnTo>
                  <a:lnTo>
                    <a:pt x="201" y="520"/>
                  </a:lnTo>
                  <a:lnTo>
                    <a:pt x="201" y="520"/>
                  </a:lnTo>
                  <a:lnTo>
                    <a:pt x="201" y="517"/>
                  </a:lnTo>
                  <a:lnTo>
                    <a:pt x="201" y="517"/>
                  </a:lnTo>
                  <a:lnTo>
                    <a:pt x="203" y="517"/>
                  </a:lnTo>
                  <a:close/>
                  <a:moveTo>
                    <a:pt x="249" y="467"/>
                  </a:moveTo>
                  <a:lnTo>
                    <a:pt x="249" y="467"/>
                  </a:lnTo>
                  <a:lnTo>
                    <a:pt x="249" y="468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6" y="468"/>
                  </a:lnTo>
                  <a:lnTo>
                    <a:pt x="244" y="468"/>
                  </a:lnTo>
                  <a:lnTo>
                    <a:pt x="244" y="468"/>
                  </a:lnTo>
                  <a:lnTo>
                    <a:pt x="247" y="467"/>
                  </a:lnTo>
                  <a:lnTo>
                    <a:pt x="249" y="467"/>
                  </a:lnTo>
                  <a:close/>
                  <a:moveTo>
                    <a:pt x="258" y="459"/>
                  </a:moveTo>
                  <a:lnTo>
                    <a:pt x="260" y="459"/>
                  </a:lnTo>
                  <a:lnTo>
                    <a:pt x="260" y="460"/>
                  </a:lnTo>
                  <a:lnTo>
                    <a:pt x="258" y="460"/>
                  </a:lnTo>
                  <a:lnTo>
                    <a:pt x="253" y="462"/>
                  </a:lnTo>
                  <a:lnTo>
                    <a:pt x="252" y="462"/>
                  </a:lnTo>
                  <a:lnTo>
                    <a:pt x="252" y="462"/>
                  </a:lnTo>
                  <a:lnTo>
                    <a:pt x="253" y="460"/>
                  </a:lnTo>
                  <a:lnTo>
                    <a:pt x="258" y="459"/>
                  </a:lnTo>
                  <a:lnTo>
                    <a:pt x="258" y="459"/>
                  </a:lnTo>
                  <a:lnTo>
                    <a:pt x="258" y="459"/>
                  </a:lnTo>
                  <a:close/>
                  <a:moveTo>
                    <a:pt x="291" y="432"/>
                  </a:moveTo>
                  <a:lnTo>
                    <a:pt x="293" y="432"/>
                  </a:lnTo>
                  <a:lnTo>
                    <a:pt x="294" y="434"/>
                  </a:lnTo>
                  <a:lnTo>
                    <a:pt x="294" y="434"/>
                  </a:lnTo>
                  <a:lnTo>
                    <a:pt x="293" y="435"/>
                  </a:lnTo>
                  <a:lnTo>
                    <a:pt x="291" y="434"/>
                  </a:lnTo>
                  <a:lnTo>
                    <a:pt x="288" y="435"/>
                  </a:lnTo>
                  <a:lnTo>
                    <a:pt x="287" y="434"/>
                  </a:lnTo>
                  <a:lnTo>
                    <a:pt x="288" y="432"/>
                  </a:lnTo>
                  <a:lnTo>
                    <a:pt x="291" y="432"/>
                  </a:lnTo>
                  <a:close/>
                  <a:moveTo>
                    <a:pt x="304" y="415"/>
                  </a:moveTo>
                  <a:lnTo>
                    <a:pt x="306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2" y="416"/>
                  </a:lnTo>
                  <a:lnTo>
                    <a:pt x="302" y="416"/>
                  </a:lnTo>
                  <a:lnTo>
                    <a:pt x="302" y="415"/>
                  </a:lnTo>
                  <a:lnTo>
                    <a:pt x="304" y="415"/>
                  </a:lnTo>
                  <a:close/>
                  <a:moveTo>
                    <a:pt x="317" y="407"/>
                  </a:moveTo>
                  <a:lnTo>
                    <a:pt x="317" y="407"/>
                  </a:lnTo>
                  <a:lnTo>
                    <a:pt x="315" y="408"/>
                  </a:lnTo>
                  <a:lnTo>
                    <a:pt x="312" y="410"/>
                  </a:lnTo>
                  <a:lnTo>
                    <a:pt x="312" y="410"/>
                  </a:lnTo>
                  <a:lnTo>
                    <a:pt x="312" y="408"/>
                  </a:lnTo>
                  <a:lnTo>
                    <a:pt x="312" y="408"/>
                  </a:lnTo>
                  <a:lnTo>
                    <a:pt x="313" y="407"/>
                  </a:lnTo>
                  <a:lnTo>
                    <a:pt x="315" y="407"/>
                  </a:lnTo>
                  <a:lnTo>
                    <a:pt x="317" y="407"/>
                  </a:lnTo>
                  <a:close/>
                  <a:moveTo>
                    <a:pt x="313" y="402"/>
                  </a:moveTo>
                  <a:lnTo>
                    <a:pt x="313" y="402"/>
                  </a:lnTo>
                  <a:lnTo>
                    <a:pt x="315" y="404"/>
                  </a:lnTo>
                  <a:lnTo>
                    <a:pt x="313" y="405"/>
                  </a:lnTo>
                  <a:lnTo>
                    <a:pt x="312" y="407"/>
                  </a:lnTo>
                  <a:lnTo>
                    <a:pt x="310" y="407"/>
                  </a:lnTo>
                  <a:lnTo>
                    <a:pt x="310" y="405"/>
                  </a:lnTo>
                  <a:lnTo>
                    <a:pt x="312" y="404"/>
                  </a:lnTo>
                  <a:lnTo>
                    <a:pt x="312" y="404"/>
                  </a:lnTo>
                  <a:lnTo>
                    <a:pt x="312" y="402"/>
                  </a:lnTo>
                  <a:lnTo>
                    <a:pt x="313" y="402"/>
                  </a:lnTo>
                  <a:close/>
                  <a:moveTo>
                    <a:pt x="321" y="356"/>
                  </a:moveTo>
                  <a:lnTo>
                    <a:pt x="321" y="356"/>
                  </a:lnTo>
                  <a:lnTo>
                    <a:pt x="321" y="358"/>
                  </a:lnTo>
                  <a:lnTo>
                    <a:pt x="321" y="360"/>
                  </a:lnTo>
                  <a:lnTo>
                    <a:pt x="321" y="360"/>
                  </a:lnTo>
                  <a:lnTo>
                    <a:pt x="320" y="361"/>
                  </a:lnTo>
                  <a:lnTo>
                    <a:pt x="317" y="363"/>
                  </a:lnTo>
                  <a:lnTo>
                    <a:pt x="318" y="361"/>
                  </a:lnTo>
                  <a:lnTo>
                    <a:pt x="320" y="358"/>
                  </a:lnTo>
                  <a:lnTo>
                    <a:pt x="321" y="356"/>
                  </a:lnTo>
                  <a:close/>
                  <a:moveTo>
                    <a:pt x="331" y="352"/>
                  </a:moveTo>
                  <a:lnTo>
                    <a:pt x="332" y="352"/>
                  </a:lnTo>
                  <a:lnTo>
                    <a:pt x="334" y="352"/>
                  </a:lnTo>
                  <a:lnTo>
                    <a:pt x="335" y="352"/>
                  </a:lnTo>
                  <a:lnTo>
                    <a:pt x="335" y="352"/>
                  </a:lnTo>
                  <a:lnTo>
                    <a:pt x="335" y="353"/>
                  </a:lnTo>
                  <a:lnTo>
                    <a:pt x="334" y="353"/>
                  </a:lnTo>
                  <a:lnTo>
                    <a:pt x="332" y="355"/>
                  </a:lnTo>
                  <a:lnTo>
                    <a:pt x="332" y="355"/>
                  </a:lnTo>
                  <a:lnTo>
                    <a:pt x="331" y="356"/>
                  </a:lnTo>
                  <a:lnTo>
                    <a:pt x="329" y="356"/>
                  </a:lnTo>
                  <a:lnTo>
                    <a:pt x="328" y="356"/>
                  </a:lnTo>
                  <a:lnTo>
                    <a:pt x="328" y="356"/>
                  </a:lnTo>
                  <a:lnTo>
                    <a:pt x="326" y="356"/>
                  </a:lnTo>
                  <a:lnTo>
                    <a:pt x="326" y="356"/>
                  </a:lnTo>
                  <a:lnTo>
                    <a:pt x="326" y="358"/>
                  </a:lnTo>
                  <a:lnTo>
                    <a:pt x="324" y="358"/>
                  </a:lnTo>
                  <a:lnTo>
                    <a:pt x="323" y="358"/>
                  </a:lnTo>
                  <a:lnTo>
                    <a:pt x="323" y="356"/>
                  </a:lnTo>
                  <a:lnTo>
                    <a:pt x="323" y="355"/>
                  </a:lnTo>
                  <a:lnTo>
                    <a:pt x="324" y="355"/>
                  </a:lnTo>
                  <a:lnTo>
                    <a:pt x="324" y="355"/>
                  </a:lnTo>
                  <a:lnTo>
                    <a:pt x="326" y="355"/>
                  </a:lnTo>
                  <a:lnTo>
                    <a:pt x="328" y="352"/>
                  </a:lnTo>
                  <a:lnTo>
                    <a:pt x="329" y="352"/>
                  </a:lnTo>
                  <a:lnTo>
                    <a:pt x="331" y="352"/>
                  </a:lnTo>
                  <a:close/>
                  <a:moveTo>
                    <a:pt x="350" y="333"/>
                  </a:moveTo>
                  <a:lnTo>
                    <a:pt x="350" y="333"/>
                  </a:lnTo>
                  <a:lnTo>
                    <a:pt x="351" y="334"/>
                  </a:lnTo>
                  <a:lnTo>
                    <a:pt x="351" y="334"/>
                  </a:lnTo>
                  <a:lnTo>
                    <a:pt x="353" y="338"/>
                  </a:lnTo>
                  <a:lnTo>
                    <a:pt x="354" y="339"/>
                  </a:lnTo>
                  <a:lnTo>
                    <a:pt x="354" y="342"/>
                  </a:lnTo>
                  <a:lnTo>
                    <a:pt x="351" y="342"/>
                  </a:lnTo>
                  <a:lnTo>
                    <a:pt x="350" y="344"/>
                  </a:lnTo>
                  <a:lnTo>
                    <a:pt x="347" y="344"/>
                  </a:lnTo>
                  <a:lnTo>
                    <a:pt x="347" y="342"/>
                  </a:lnTo>
                  <a:lnTo>
                    <a:pt x="345" y="342"/>
                  </a:lnTo>
                  <a:lnTo>
                    <a:pt x="345" y="341"/>
                  </a:lnTo>
                  <a:lnTo>
                    <a:pt x="343" y="342"/>
                  </a:lnTo>
                  <a:lnTo>
                    <a:pt x="342" y="342"/>
                  </a:lnTo>
                  <a:lnTo>
                    <a:pt x="340" y="342"/>
                  </a:lnTo>
                  <a:lnTo>
                    <a:pt x="340" y="341"/>
                  </a:lnTo>
                  <a:lnTo>
                    <a:pt x="342" y="339"/>
                  </a:lnTo>
                  <a:lnTo>
                    <a:pt x="342" y="338"/>
                  </a:lnTo>
                  <a:lnTo>
                    <a:pt x="343" y="338"/>
                  </a:lnTo>
                  <a:lnTo>
                    <a:pt x="345" y="338"/>
                  </a:lnTo>
                  <a:lnTo>
                    <a:pt x="345" y="339"/>
                  </a:lnTo>
                  <a:lnTo>
                    <a:pt x="347" y="338"/>
                  </a:lnTo>
                  <a:lnTo>
                    <a:pt x="347" y="336"/>
                  </a:lnTo>
                  <a:lnTo>
                    <a:pt x="347" y="336"/>
                  </a:lnTo>
                  <a:lnTo>
                    <a:pt x="350" y="336"/>
                  </a:lnTo>
                  <a:lnTo>
                    <a:pt x="350" y="333"/>
                  </a:lnTo>
                  <a:lnTo>
                    <a:pt x="350" y="333"/>
                  </a:lnTo>
                  <a:close/>
                  <a:moveTo>
                    <a:pt x="362" y="325"/>
                  </a:moveTo>
                  <a:lnTo>
                    <a:pt x="364" y="325"/>
                  </a:lnTo>
                  <a:lnTo>
                    <a:pt x="365" y="327"/>
                  </a:lnTo>
                  <a:lnTo>
                    <a:pt x="365" y="328"/>
                  </a:lnTo>
                  <a:lnTo>
                    <a:pt x="362" y="330"/>
                  </a:lnTo>
                  <a:lnTo>
                    <a:pt x="361" y="333"/>
                  </a:lnTo>
                  <a:lnTo>
                    <a:pt x="361" y="334"/>
                  </a:lnTo>
                  <a:lnTo>
                    <a:pt x="362" y="336"/>
                  </a:lnTo>
                  <a:lnTo>
                    <a:pt x="362" y="338"/>
                  </a:lnTo>
                  <a:lnTo>
                    <a:pt x="362" y="341"/>
                  </a:lnTo>
                  <a:lnTo>
                    <a:pt x="361" y="342"/>
                  </a:lnTo>
                  <a:lnTo>
                    <a:pt x="359" y="344"/>
                  </a:lnTo>
                  <a:lnTo>
                    <a:pt x="359" y="344"/>
                  </a:lnTo>
                  <a:lnTo>
                    <a:pt x="362" y="342"/>
                  </a:lnTo>
                  <a:lnTo>
                    <a:pt x="364" y="341"/>
                  </a:lnTo>
                  <a:lnTo>
                    <a:pt x="364" y="341"/>
                  </a:lnTo>
                  <a:lnTo>
                    <a:pt x="365" y="339"/>
                  </a:lnTo>
                  <a:lnTo>
                    <a:pt x="365" y="338"/>
                  </a:lnTo>
                  <a:lnTo>
                    <a:pt x="365" y="338"/>
                  </a:lnTo>
                  <a:lnTo>
                    <a:pt x="367" y="338"/>
                  </a:lnTo>
                  <a:lnTo>
                    <a:pt x="367" y="336"/>
                  </a:lnTo>
                  <a:lnTo>
                    <a:pt x="367" y="336"/>
                  </a:lnTo>
                  <a:lnTo>
                    <a:pt x="369" y="338"/>
                  </a:lnTo>
                  <a:lnTo>
                    <a:pt x="370" y="338"/>
                  </a:lnTo>
                  <a:lnTo>
                    <a:pt x="370" y="341"/>
                  </a:lnTo>
                  <a:lnTo>
                    <a:pt x="370" y="342"/>
                  </a:lnTo>
                  <a:lnTo>
                    <a:pt x="369" y="344"/>
                  </a:lnTo>
                  <a:lnTo>
                    <a:pt x="365" y="345"/>
                  </a:lnTo>
                  <a:lnTo>
                    <a:pt x="364" y="347"/>
                  </a:lnTo>
                  <a:lnTo>
                    <a:pt x="362" y="349"/>
                  </a:lnTo>
                  <a:lnTo>
                    <a:pt x="362" y="349"/>
                  </a:lnTo>
                  <a:lnTo>
                    <a:pt x="361" y="349"/>
                  </a:lnTo>
                  <a:lnTo>
                    <a:pt x="361" y="349"/>
                  </a:lnTo>
                  <a:lnTo>
                    <a:pt x="359" y="349"/>
                  </a:lnTo>
                  <a:lnTo>
                    <a:pt x="359" y="350"/>
                  </a:lnTo>
                  <a:lnTo>
                    <a:pt x="354" y="350"/>
                  </a:lnTo>
                  <a:lnTo>
                    <a:pt x="353" y="350"/>
                  </a:lnTo>
                  <a:lnTo>
                    <a:pt x="353" y="349"/>
                  </a:lnTo>
                  <a:lnTo>
                    <a:pt x="353" y="349"/>
                  </a:lnTo>
                  <a:lnTo>
                    <a:pt x="351" y="350"/>
                  </a:lnTo>
                  <a:lnTo>
                    <a:pt x="350" y="352"/>
                  </a:lnTo>
                  <a:lnTo>
                    <a:pt x="350" y="352"/>
                  </a:lnTo>
                  <a:lnTo>
                    <a:pt x="348" y="350"/>
                  </a:lnTo>
                  <a:lnTo>
                    <a:pt x="343" y="353"/>
                  </a:lnTo>
                  <a:lnTo>
                    <a:pt x="339" y="353"/>
                  </a:lnTo>
                  <a:lnTo>
                    <a:pt x="339" y="353"/>
                  </a:lnTo>
                  <a:lnTo>
                    <a:pt x="339" y="352"/>
                  </a:lnTo>
                  <a:lnTo>
                    <a:pt x="340" y="350"/>
                  </a:lnTo>
                  <a:lnTo>
                    <a:pt x="343" y="349"/>
                  </a:lnTo>
                  <a:lnTo>
                    <a:pt x="350" y="347"/>
                  </a:lnTo>
                  <a:lnTo>
                    <a:pt x="354" y="342"/>
                  </a:lnTo>
                  <a:lnTo>
                    <a:pt x="356" y="338"/>
                  </a:lnTo>
                  <a:lnTo>
                    <a:pt x="356" y="336"/>
                  </a:lnTo>
                  <a:lnTo>
                    <a:pt x="356" y="336"/>
                  </a:lnTo>
                  <a:lnTo>
                    <a:pt x="354" y="336"/>
                  </a:lnTo>
                  <a:lnTo>
                    <a:pt x="354" y="334"/>
                  </a:lnTo>
                  <a:lnTo>
                    <a:pt x="356" y="333"/>
                  </a:lnTo>
                  <a:lnTo>
                    <a:pt x="358" y="330"/>
                  </a:lnTo>
                  <a:lnTo>
                    <a:pt x="359" y="330"/>
                  </a:lnTo>
                  <a:lnTo>
                    <a:pt x="361" y="327"/>
                  </a:lnTo>
                  <a:lnTo>
                    <a:pt x="362" y="325"/>
                  </a:lnTo>
                  <a:close/>
                  <a:moveTo>
                    <a:pt x="384" y="319"/>
                  </a:moveTo>
                  <a:lnTo>
                    <a:pt x="386" y="320"/>
                  </a:lnTo>
                  <a:lnTo>
                    <a:pt x="388" y="319"/>
                  </a:lnTo>
                  <a:lnTo>
                    <a:pt x="389" y="319"/>
                  </a:lnTo>
                  <a:lnTo>
                    <a:pt x="391" y="319"/>
                  </a:lnTo>
                  <a:lnTo>
                    <a:pt x="391" y="320"/>
                  </a:lnTo>
                  <a:lnTo>
                    <a:pt x="392" y="320"/>
                  </a:lnTo>
                  <a:lnTo>
                    <a:pt x="392" y="322"/>
                  </a:lnTo>
                  <a:lnTo>
                    <a:pt x="394" y="323"/>
                  </a:lnTo>
                  <a:lnTo>
                    <a:pt x="392" y="325"/>
                  </a:lnTo>
                  <a:lnTo>
                    <a:pt x="391" y="325"/>
                  </a:lnTo>
                  <a:lnTo>
                    <a:pt x="391" y="327"/>
                  </a:lnTo>
                  <a:lnTo>
                    <a:pt x="391" y="328"/>
                  </a:lnTo>
                  <a:lnTo>
                    <a:pt x="389" y="330"/>
                  </a:lnTo>
                  <a:lnTo>
                    <a:pt x="386" y="330"/>
                  </a:lnTo>
                  <a:lnTo>
                    <a:pt x="384" y="328"/>
                  </a:lnTo>
                  <a:lnTo>
                    <a:pt x="383" y="330"/>
                  </a:lnTo>
                  <a:lnTo>
                    <a:pt x="380" y="333"/>
                  </a:lnTo>
                  <a:lnTo>
                    <a:pt x="378" y="333"/>
                  </a:lnTo>
                  <a:lnTo>
                    <a:pt x="378" y="333"/>
                  </a:lnTo>
                  <a:lnTo>
                    <a:pt x="376" y="331"/>
                  </a:lnTo>
                  <a:lnTo>
                    <a:pt x="375" y="331"/>
                  </a:lnTo>
                  <a:lnTo>
                    <a:pt x="375" y="331"/>
                  </a:lnTo>
                  <a:lnTo>
                    <a:pt x="375" y="330"/>
                  </a:lnTo>
                  <a:lnTo>
                    <a:pt x="376" y="330"/>
                  </a:lnTo>
                  <a:lnTo>
                    <a:pt x="378" y="328"/>
                  </a:lnTo>
                  <a:lnTo>
                    <a:pt x="376" y="327"/>
                  </a:lnTo>
                  <a:lnTo>
                    <a:pt x="378" y="325"/>
                  </a:lnTo>
                  <a:lnTo>
                    <a:pt x="378" y="323"/>
                  </a:lnTo>
                  <a:lnTo>
                    <a:pt x="378" y="323"/>
                  </a:lnTo>
                  <a:lnTo>
                    <a:pt x="383" y="323"/>
                  </a:lnTo>
                  <a:lnTo>
                    <a:pt x="383" y="323"/>
                  </a:lnTo>
                  <a:lnTo>
                    <a:pt x="383" y="322"/>
                  </a:lnTo>
                  <a:lnTo>
                    <a:pt x="381" y="322"/>
                  </a:lnTo>
                  <a:lnTo>
                    <a:pt x="381" y="320"/>
                  </a:lnTo>
                  <a:lnTo>
                    <a:pt x="383" y="320"/>
                  </a:lnTo>
                  <a:lnTo>
                    <a:pt x="384" y="320"/>
                  </a:lnTo>
                  <a:lnTo>
                    <a:pt x="384" y="319"/>
                  </a:lnTo>
                  <a:lnTo>
                    <a:pt x="384" y="319"/>
                  </a:lnTo>
                  <a:lnTo>
                    <a:pt x="384" y="319"/>
                  </a:lnTo>
                  <a:close/>
                  <a:moveTo>
                    <a:pt x="563" y="311"/>
                  </a:moveTo>
                  <a:lnTo>
                    <a:pt x="564" y="311"/>
                  </a:lnTo>
                  <a:lnTo>
                    <a:pt x="566" y="311"/>
                  </a:lnTo>
                  <a:lnTo>
                    <a:pt x="566" y="312"/>
                  </a:lnTo>
                  <a:lnTo>
                    <a:pt x="564" y="312"/>
                  </a:lnTo>
                  <a:lnTo>
                    <a:pt x="563" y="314"/>
                  </a:lnTo>
                  <a:lnTo>
                    <a:pt x="561" y="312"/>
                  </a:lnTo>
                  <a:lnTo>
                    <a:pt x="563" y="312"/>
                  </a:lnTo>
                  <a:lnTo>
                    <a:pt x="563" y="311"/>
                  </a:lnTo>
                  <a:close/>
                  <a:moveTo>
                    <a:pt x="430" y="301"/>
                  </a:moveTo>
                  <a:lnTo>
                    <a:pt x="432" y="301"/>
                  </a:lnTo>
                  <a:lnTo>
                    <a:pt x="433" y="303"/>
                  </a:lnTo>
                  <a:lnTo>
                    <a:pt x="432" y="306"/>
                  </a:lnTo>
                  <a:lnTo>
                    <a:pt x="432" y="306"/>
                  </a:lnTo>
                  <a:lnTo>
                    <a:pt x="430" y="306"/>
                  </a:lnTo>
                  <a:lnTo>
                    <a:pt x="430" y="306"/>
                  </a:lnTo>
                  <a:lnTo>
                    <a:pt x="429" y="306"/>
                  </a:lnTo>
                  <a:lnTo>
                    <a:pt x="427" y="306"/>
                  </a:lnTo>
                  <a:lnTo>
                    <a:pt x="427" y="305"/>
                  </a:lnTo>
                  <a:lnTo>
                    <a:pt x="427" y="303"/>
                  </a:lnTo>
                  <a:lnTo>
                    <a:pt x="429" y="303"/>
                  </a:lnTo>
                  <a:lnTo>
                    <a:pt x="430" y="301"/>
                  </a:lnTo>
                  <a:close/>
                  <a:moveTo>
                    <a:pt x="410" y="301"/>
                  </a:moveTo>
                  <a:lnTo>
                    <a:pt x="410" y="303"/>
                  </a:lnTo>
                  <a:lnTo>
                    <a:pt x="410" y="306"/>
                  </a:lnTo>
                  <a:lnTo>
                    <a:pt x="411" y="308"/>
                  </a:lnTo>
                  <a:lnTo>
                    <a:pt x="413" y="308"/>
                  </a:lnTo>
                  <a:lnTo>
                    <a:pt x="413" y="306"/>
                  </a:lnTo>
                  <a:lnTo>
                    <a:pt x="414" y="306"/>
                  </a:lnTo>
                  <a:lnTo>
                    <a:pt x="416" y="308"/>
                  </a:lnTo>
                  <a:lnTo>
                    <a:pt x="414" y="308"/>
                  </a:lnTo>
                  <a:lnTo>
                    <a:pt x="413" y="311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8" y="312"/>
                  </a:lnTo>
                  <a:lnTo>
                    <a:pt x="406" y="314"/>
                  </a:lnTo>
                  <a:lnTo>
                    <a:pt x="405" y="316"/>
                  </a:lnTo>
                  <a:lnTo>
                    <a:pt x="403" y="317"/>
                  </a:lnTo>
                  <a:lnTo>
                    <a:pt x="403" y="317"/>
                  </a:lnTo>
                  <a:lnTo>
                    <a:pt x="403" y="319"/>
                  </a:lnTo>
                  <a:lnTo>
                    <a:pt x="399" y="319"/>
                  </a:lnTo>
                  <a:lnTo>
                    <a:pt x="395" y="320"/>
                  </a:lnTo>
                  <a:lnTo>
                    <a:pt x="394" y="319"/>
                  </a:lnTo>
                  <a:lnTo>
                    <a:pt x="392" y="319"/>
                  </a:lnTo>
                  <a:lnTo>
                    <a:pt x="394" y="317"/>
                  </a:lnTo>
                  <a:lnTo>
                    <a:pt x="395" y="317"/>
                  </a:lnTo>
                  <a:lnTo>
                    <a:pt x="395" y="316"/>
                  </a:lnTo>
                  <a:lnTo>
                    <a:pt x="395" y="316"/>
                  </a:lnTo>
                  <a:lnTo>
                    <a:pt x="397" y="316"/>
                  </a:lnTo>
                  <a:lnTo>
                    <a:pt x="397" y="314"/>
                  </a:lnTo>
                  <a:lnTo>
                    <a:pt x="399" y="314"/>
                  </a:lnTo>
                  <a:lnTo>
                    <a:pt x="400" y="314"/>
                  </a:lnTo>
                  <a:lnTo>
                    <a:pt x="400" y="312"/>
                  </a:lnTo>
                  <a:lnTo>
                    <a:pt x="402" y="312"/>
                  </a:lnTo>
                  <a:lnTo>
                    <a:pt x="402" y="314"/>
                  </a:lnTo>
                  <a:lnTo>
                    <a:pt x="402" y="312"/>
                  </a:lnTo>
                  <a:lnTo>
                    <a:pt x="402" y="311"/>
                  </a:lnTo>
                  <a:lnTo>
                    <a:pt x="402" y="311"/>
                  </a:lnTo>
                  <a:lnTo>
                    <a:pt x="403" y="309"/>
                  </a:lnTo>
                  <a:lnTo>
                    <a:pt x="405" y="308"/>
                  </a:lnTo>
                  <a:lnTo>
                    <a:pt x="406" y="306"/>
                  </a:lnTo>
                  <a:lnTo>
                    <a:pt x="406" y="306"/>
                  </a:lnTo>
                  <a:lnTo>
                    <a:pt x="408" y="306"/>
                  </a:lnTo>
                  <a:lnTo>
                    <a:pt x="406" y="305"/>
                  </a:lnTo>
                  <a:lnTo>
                    <a:pt x="408" y="303"/>
                  </a:lnTo>
                  <a:lnTo>
                    <a:pt x="408" y="301"/>
                  </a:lnTo>
                  <a:lnTo>
                    <a:pt x="410" y="301"/>
                  </a:lnTo>
                  <a:close/>
                  <a:moveTo>
                    <a:pt x="416" y="300"/>
                  </a:moveTo>
                  <a:lnTo>
                    <a:pt x="417" y="301"/>
                  </a:lnTo>
                  <a:lnTo>
                    <a:pt x="417" y="303"/>
                  </a:lnTo>
                  <a:lnTo>
                    <a:pt x="419" y="303"/>
                  </a:lnTo>
                  <a:lnTo>
                    <a:pt x="419" y="303"/>
                  </a:lnTo>
                  <a:lnTo>
                    <a:pt x="421" y="305"/>
                  </a:lnTo>
                  <a:lnTo>
                    <a:pt x="422" y="305"/>
                  </a:lnTo>
                  <a:lnTo>
                    <a:pt x="422" y="305"/>
                  </a:lnTo>
                  <a:lnTo>
                    <a:pt x="421" y="306"/>
                  </a:lnTo>
                  <a:lnTo>
                    <a:pt x="419" y="306"/>
                  </a:lnTo>
                  <a:lnTo>
                    <a:pt x="417" y="306"/>
                  </a:lnTo>
                  <a:lnTo>
                    <a:pt x="417" y="305"/>
                  </a:lnTo>
                  <a:lnTo>
                    <a:pt x="416" y="303"/>
                  </a:lnTo>
                  <a:lnTo>
                    <a:pt x="416" y="301"/>
                  </a:lnTo>
                  <a:lnTo>
                    <a:pt x="414" y="301"/>
                  </a:lnTo>
                  <a:lnTo>
                    <a:pt x="416" y="300"/>
                  </a:lnTo>
                  <a:close/>
                  <a:moveTo>
                    <a:pt x="473" y="292"/>
                  </a:moveTo>
                  <a:lnTo>
                    <a:pt x="473" y="292"/>
                  </a:lnTo>
                  <a:lnTo>
                    <a:pt x="473" y="293"/>
                  </a:lnTo>
                  <a:lnTo>
                    <a:pt x="473" y="295"/>
                  </a:lnTo>
                  <a:lnTo>
                    <a:pt x="474" y="295"/>
                  </a:lnTo>
                  <a:lnTo>
                    <a:pt x="473" y="297"/>
                  </a:lnTo>
                  <a:lnTo>
                    <a:pt x="470" y="298"/>
                  </a:lnTo>
                  <a:lnTo>
                    <a:pt x="470" y="300"/>
                  </a:lnTo>
                  <a:lnTo>
                    <a:pt x="468" y="300"/>
                  </a:lnTo>
                  <a:lnTo>
                    <a:pt x="466" y="300"/>
                  </a:lnTo>
                  <a:lnTo>
                    <a:pt x="466" y="300"/>
                  </a:lnTo>
                  <a:lnTo>
                    <a:pt x="466" y="298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3" y="298"/>
                  </a:lnTo>
                  <a:lnTo>
                    <a:pt x="463" y="297"/>
                  </a:lnTo>
                  <a:lnTo>
                    <a:pt x="463" y="297"/>
                  </a:lnTo>
                  <a:lnTo>
                    <a:pt x="465" y="295"/>
                  </a:lnTo>
                  <a:lnTo>
                    <a:pt x="466" y="293"/>
                  </a:lnTo>
                  <a:lnTo>
                    <a:pt x="468" y="295"/>
                  </a:lnTo>
                  <a:lnTo>
                    <a:pt x="473" y="292"/>
                  </a:lnTo>
                  <a:close/>
                  <a:moveTo>
                    <a:pt x="476" y="289"/>
                  </a:moveTo>
                  <a:lnTo>
                    <a:pt x="476" y="289"/>
                  </a:lnTo>
                  <a:lnTo>
                    <a:pt x="476" y="289"/>
                  </a:lnTo>
                  <a:lnTo>
                    <a:pt x="477" y="289"/>
                  </a:lnTo>
                  <a:lnTo>
                    <a:pt x="481" y="290"/>
                  </a:lnTo>
                  <a:lnTo>
                    <a:pt x="479" y="293"/>
                  </a:lnTo>
                  <a:lnTo>
                    <a:pt x="476" y="293"/>
                  </a:lnTo>
                  <a:lnTo>
                    <a:pt x="474" y="293"/>
                  </a:lnTo>
                  <a:lnTo>
                    <a:pt x="474" y="292"/>
                  </a:lnTo>
                  <a:lnTo>
                    <a:pt x="474" y="290"/>
                  </a:lnTo>
                  <a:lnTo>
                    <a:pt x="474" y="289"/>
                  </a:lnTo>
                  <a:lnTo>
                    <a:pt x="476" y="289"/>
                  </a:lnTo>
                  <a:close/>
                  <a:moveTo>
                    <a:pt x="470" y="286"/>
                  </a:moveTo>
                  <a:lnTo>
                    <a:pt x="471" y="286"/>
                  </a:lnTo>
                  <a:lnTo>
                    <a:pt x="471" y="287"/>
                  </a:lnTo>
                  <a:lnTo>
                    <a:pt x="470" y="289"/>
                  </a:lnTo>
                  <a:lnTo>
                    <a:pt x="468" y="289"/>
                  </a:lnTo>
                  <a:lnTo>
                    <a:pt x="465" y="292"/>
                  </a:lnTo>
                  <a:lnTo>
                    <a:pt x="463" y="293"/>
                  </a:lnTo>
                  <a:lnTo>
                    <a:pt x="463" y="293"/>
                  </a:lnTo>
                  <a:lnTo>
                    <a:pt x="462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5" y="295"/>
                  </a:lnTo>
                  <a:lnTo>
                    <a:pt x="455" y="295"/>
                  </a:lnTo>
                  <a:lnTo>
                    <a:pt x="452" y="293"/>
                  </a:lnTo>
                  <a:lnTo>
                    <a:pt x="451" y="292"/>
                  </a:lnTo>
                  <a:lnTo>
                    <a:pt x="449" y="290"/>
                  </a:lnTo>
                  <a:lnTo>
                    <a:pt x="452" y="290"/>
                  </a:lnTo>
                  <a:lnTo>
                    <a:pt x="454" y="290"/>
                  </a:lnTo>
                  <a:lnTo>
                    <a:pt x="455" y="290"/>
                  </a:lnTo>
                  <a:lnTo>
                    <a:pt x="455" y="289"/>
                  </a:lnTo>
                  <a:lnTo>
                    <a:pt x="458" y="289"/>
                  </a:lnTo>
                  <a:lnTo>
                    <a:pt x="462" y="289"/>
                  </a:lnTo>
                  <a:lnTo>
                    <a:pt x="463" y="289"/>
                  </a:lnTo>
                  <a:lnTo>
                    <a:pt x="468" y="286"/>
                  </a:lnTo>
                  <a:lnTo>
                    <a:pt x="468" y="287"/>
                  </a:lnTo>
                  <a:lnTo>
                    <a:pt x="470" y="286"/>
                  </a:lnTo>
                  <a:close/>
                  <a:moveTo>
                    <a:pt x="531" y="279"/>
                  </a:moveTo>
                  <a:lnTo>
                    <a:pt x="533" y="279"/>
                  </a:lnTo>
                  <a:lnTo>
                    <a:pt x="534" y="279"/>
                  </a:lnTo>
                  <a:lnTo>
                    <a:pt x="539" y="281"/>
                  </a:lnTo>
                  <a:lnTo>
                    <a:pt x="542" y="282"/>
                  </a:lnTo>
                  <a:lnTo>
                    <a:pt x="542" y="286"/>
                  </a:lnTo>
                  <a:lnTo>
                    <a:pt x="540" y="286"/>
                  </a:lnTo>
                  <a:lnTo>
                    <a:pt x="540" y="287"/>
                  </a:lnTo>
                  <a:lnTo>
                    <a:pt x="536" y="289"/>
                  </a:lnTo>
                  <a:lnTo>
                    <a:pt x="536" y="290"/>
                  </a:lnTo>
                  <a:lnTo>
                    <a:pt x="536" y="290"/>
                  </a:lnTo>
                  <a:lnTo>
                    <a:pt x="539" y="289"/>
                  </a:lnTo>
                  <a:lnTo>
                    <a:pt x="540" y="290"/>
                  </a:lnTo>
                  <a:lnTo>
                    <a:pt x="539" y="292"/>
                  </a:lnTo>
                  <a:lnTo>
                    <a:pt x="539" y="297"/>
                  </a:lnTo>
                  <a:lnTo>
                    <a:pt x="539" y="298"/>
                  </a:lnTo>
                  <a:lnTo>
                    <a:pt x="539" y="300"/>
                  </a:lnTo>
                  <a:lnTo>
                    <a:pt x="539" y="301"/>
                  </a:lnTo>
                  <a:lnTo>
                    <a:pt x="540" y="297"/>
                  </a:lnTo>
                  <a:lnTo>
                    <a:pt x="540" y="297"/>
                  </a:lnTo>
                  <a:lnTo>
                    <a:pt x="544" y="295"/>
                  </a:lnTo>
                  <a:lnTo>
                    <a:pt x="544" y="292"/>
                  </a:lnTo>
                  <a:lnTo>
                    <a:pt x="545" y="287"/>
                  </a:lnTo>
                  <a:lnTo>
                    <a:pt x="547" y="286"/>
                  </a:lnTo>
                  <a:lnTo>
                    <a:pt x="548" y="286"/>
                  </a:lnTo>
                  <a:lnTo>
                    <a:pt x="553" y="286"/>
                  </a:lnTo>
                  <a:lnTo>
                    <a:pt x="555" y="286"/>
                  </a:lnTo>
                  <a:lnTo>
                    <a:pt x="556" y="287"/>
                  </a:lnTo>
                  <a:lnTo>
                    <a:pt x="556" y="289"/>
                  </a:lnTo>
                  <a:lnTo>
                    <a:pt x="561" y="289"/>
                  </a:lnTo>
                  <a:lnTo>
                    <a:pt x="561" y="290"/>
                  </a:lnTo>
                  <a:lnTo>
                    <a:pt x="561" y="290"/>
                  </a:lnTo>
                  <a:lnTo>
                    <a:pt x="563" y="290"/>
                  </a:lnTo>
                  <a:lnTo>
                    <a:pt x="564" y="290"/>
                  </a:lnTo>
                  <a:lnTo>
                    <a:pt x="566" y="289"/>
                  </a:lnTo>
                  <a:lnTo>
                    <a:pt x="569" y="292"/>
                  </a:lnTo>
                  <a:lnTo>
                    <a:pt x="569" y="293"/>
                  </a:lnTo>
                  <a:lnTo>
                    <a:pt x="569" y="293"/>
                  </a:lnTo>
                  <a:lnTo>
                    <a:pt x="572" y="293"/>
                  </a:lnTo>
                  <a:lnTo>
                    <a:pt x="574" y="293"/>
                  </a:lnTo>
                  <a:lnTo>
                    <a:pt x="578" y="297"/>
                  </a:lnTo>
                  <a:lnTo>
                    <a:pt x="580" y="298"/>
                  </a:lnTo>
                  <a:lnTo>
                    <a:pt x="578" y="300"/>
                  </a:lnTo>
                  <a:lnTo>
                    <a:pt x="572" y="303"/>
                  </a:lnTo>
                  <a:lnTo>
                    <a:pt x="569" y="305"/>
                  </a:lnTo>
                  <a:lnTo>
                    <a:pt x="564" y="305"/>
                  </a:lnTo>
                  <a:lnTo>
                    <a:pt x="548" y="305"/>
                  </a:lnTo>
                  <a:lnTo>
                    <a:pt x="548" y="305"/>
                  </a:lnTo>
                  <a:lnTo>
                    <a:pt x="559" y="308"/>
                  </a:lnTo>
                  <a:lnTo>
                    <a:pt x="561" y="309"/>
                  </a:lnTo>
                  <a:lnTo>
                    <a:pt x="559" y="311"/>
                  </a:lnTo>
                  <a:lnTo>
                    <a:pt x="559" y="312"/>
                  </a:lnTo>
                  <a:lnTo>
                    <a:pt x="559" y="314"/>
                  </a:lnTo>
                  <a:lnTo>
                    <a:pt x="561" y="314"/>
                  </a:lnTo>
                  <a:lnTo>
                    <a:pt x="563" y="314"/>
                  </a:lnTo>
                  <a:lnTo>
                    <a:pt x="566" y="314"/>
                  </a:lnTo>
                  <a:lnTo>
                    <a:pt x="567" y="316"/>
                  </a:lnTo>
                  <a:lnTo>
                    <a:pt x="567" y="314"/>
                  </a:lnTo>
                  <a:lnTo>
                    <a:pt x="567" y="312"/>
                  </a:lnTo>
                  <a:lnTo>
                    <a:pt x="569" y="311"/>
                  </a:lnTo>
                  <a:lnTo>
                    <a:pt x="570" y="312"/>
                  </a:lnTo>
                  <a:lnTo>
                    <a:pt x="570" y="314"/>
                  </a:lnTo>
                  <a:lnTo>
                    <a:pt x="572" y="316"/>
                  </a:lnTo>
                  <a:lnTo>
                    <a:pt x="572" y="312"/>
                  </a:lnTo>
                  <a:lnTo>
                    <a:pt x="574" y="312"/>
                  </a:lnTo>
                  <a:lnTo>
                    <a:pt x="575" y="312"/>
                  </a:lnTo>
                  <a:lnTo>
                    <a:pt x="578" y="314"/>
                  </a:lnTo>
                  <a:lnTo>
                    <a:pt x="578" y="317"/>
                  </a:lnTo>
                  <a:lnTo>
                    <a:pt x="578" y="317"/>
                  </a:lnTo>
                  <a:lnTo>
                    <a:pt x="578" y="319"/>
                  </a:lnTo>
                  <a:lnTo>
                    <a:pt x="578" y="320"/>
                  </a:lnTo>
                  <a:lnTo>
                    <a:pt x="577" y="320"/>
                  </a:lnTo>
                  <a:lnTo>
                    <a:pt x="574" y="320"/>
                  </a:lnTo>
                  <a:lnTo>
                    <a:pt x="570" y="319"/>
                  </a:lnTo>
                  <a:lnTo>
                    <a:pt x="569" y="317"/>
                  </a:lnTo>
                  <a:lnTo>
                    <a:pt x="567" y="317"/>
                  </a:lnTo>
                  <a:lnTo>
                    <a:pt x="567" y="317"/>
                  </a:lnTo>
                  <a:lnTo>
                    <a:pt x="569" y="319"/>
                  </a:lnTo>
                  <a:lnTo>
                    <a:pt x="569" y="319"/>
                  </a:lnTo>
                  <a:lnTo>
                    <a:pt x="567" y="320"/>
                  </a:lnTo>
                  <a:lnTo>
                    <a:pt x="567" y="322"/>
                  </a:lnTo>
                  <a:lnTo>
                    <a:pt x="567" y="322"/>
                  </a:lnTo>
                  <a:lnTo>
                    <a:pt x="566" y="323"/>
                  </a:lnTo>
                  <a:lnTo>
                    <a:pt x="563" y="323"/>
                  </a:lnTo>
                  <a:lnTo>
                    <a:pt x="556" y="325"/>
                  </a:lnTo>
                  <a:lnTo>
                    <a:pt x="556" y="327"/>
                  </a:lnTo>
                  <a:lnTo>
                    <a:pt x="555" y="331"/>
                  </a:lnTo>
                  <a:lnTo>
                    <a:pt x="553" y="331"/>
                  </a:lnTo>
                  <a:lnTo>
                    <a:pt x="553" y="331"/>
                  </a:lnTo>
                  <a:lnTo>
                    <a:pt x="550" y="333"/>
                  </a:lnTo>
                  <a:lnTo>
                    <a:pt x="550" y="331"/>
                  </a:lnTo>
                  <a:lnTo>
                    <a:pt x="548" y="330"/>
                  </a:lnTo>
                  <a:lnTo>
                    <a:pt x="548" y="328"/>
                  </a:lnTo>
                  <a:lnTo>
                    <a:pt x="552" y="327"/>
                  </a:lnTo>
                  <a:lnTo>
                    <a:pt x="553" y="323"/>
                  </a:lnTo>
                  <a:lnTo>
                    <a:pt x="555" y="323"/>
                  </a:lnTo>
                  <a:lnTo>
                    <a:pt x="556" y="322"/>
                  </a:lnTo>
                  <a:lnTo>
                    <a:pt x="553" y="316"/>
                  </a:lnTo>
                  <a:lnTo>
                    <a:pt x="548" y="314"/>
                  </a:lnTo>
                  <a:lnTo>
                    <a:pt x="542" y="312"/>
                  </a:lnTo>
                  <a:lnTo>
                    <a:pt x="540" y="311"/>
                  </a:lnTo>
                  <a:lnTo>
                    <a:pt x="537" y="308"/>
                  </a:lnTo>
                  <a:lnTo>
                    <a:pt x="534" y="306"/>
                  </a:lnTo>
                  <a:lnTo>
                    <a:pt x="533" y="306"/>
                  </a:lnTo>
                  <a:lnTo>
                    <a:pt x="531" y="306"/>
                  </a:lnTo>
                  <a:lnTo>
                    <a:pt x="528" y="309"/>
                  </a:lnTo>
                  <a:lnTo>
                    <a:pt x="525" y="309"/>
                  </a:lnTo>
                  <a:lnTo>
                    <a:pt x="523" y="311"/>
                  </a:lnTo>
                  <a:lnTo>
                    <a:pt x="523" y="311"/>
                  </a:lnTo>
                  <a:lnTo>
                    <a:pt x="522" y="309"/>
                  </a:lnTo>
                  <a:lnTo>
                    <a:pt x="518" y="309"/>
                  </a:lnTo>
                  <a:lnTo>
                    <a:pt x="517" y="309"/>
                  </a:lnTo>
                  <a:lnTo>
                    <a:pt x="515" y="309"/>
                  </a:lnTo>
                  <a:lnTo>
                    <a:pt x="512" y="314"/>
                  </a:lnTo>
                  <a:lnTo>
                    <a:pt x="511" y="316"/>
                  </a:lnTo>
                  <a:lnTo>
                    <a:pt x="509" y="316"/>
                  </a:lnTo>
                  <a:lnTo>
                    <a:pt x="507" y="317"/>
                  </a:lnTo>
                  <a:lnTo>
                    <a:pt x="507" y="319"/>
                  </a:lnTo>
                  <a:lnTo>
                    <a:pt x="506" y="323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4" y="331"/>
                  </a:lnTo>
                  <a:lnTo>
                    <a:pt x="504" y="333"/>
                  </a:lnTo>
                  <a:lnTo>
                    <a:pt x="503" y="336"/>
                  </a:lnTo>
                  <a:lnTo>
                    <a:pt x="501" y="336"/>
                  </a:lnTo>
                  <a:lnTo>
                    <a:pt x="499" y="336"/>
                  </a:lnTo>
                  <a:lnTo>
                    <a:pt x="498" y="336"/>
                  </a:lnTo>
                  <a:lnTo>
                    <a:pt x="496" y="338"/>
                  </a:lnTo>
                  <a:lnTo>
                    <a:pt x="496" y="339"/>
                  </a:lnTo>
                  <a:lnTo>
                    <a:pt x="495" y="342"/>
                  </a:lnTo>
                  <a:lnTo>
                    <a:pt x="492" y="344"/>
                  </a:lnTo>
                  <a:lnTo>
                    <a:pt x="490" y="344"/>
                  </a:lnTo>
                  <a:lnTo>
                    <a:pt x="488" y="342"/>
                  </a:lnTo>
                  <a:lnTo>
                    <a:pt x="485" y="341"/>
                  </a:lnTo>
                  <a:lnTo>
                    <a:pt x="484" y="341"/>
                  </a:lnTo>
                  <a:lnTo>
                    <a:pt x="481" y="339"/>
                  </a:lnTo>
                  <a:lnTo>
                    <a:pt x="479" y="339"/>
                  </a:lnTo>
                  <a:lnTo>
                    <a:pt x="476" y="338"/>
                  </a:lnTo>
                  <a:lnTo>
                    <a:pt x="476" y="339"/>
                  </a:lnTo>
                  <a:lnTo>
                    <a:pt x="474" y="341"/>
                  </a:lnTo>
                  <a:lnTo>
                    <a:pt x="471" y="341"/>
                  </a:lnTo>
                  <a:lnTo>
                    <a:pt x="470" y="342"/>
                  </a:lnTo>
                  <a:lnTo>
                    <a:pt x="466" y="342"/>
                  </a:lnTo>
                  <a:lnTo>
                    <a:pt x="465" y="342"/>
                  </a:lnTo>
                  <a:lnTo>
                    <a:pt x="462" y="341"/>
                  </a:lnTo>
                  <a:lnTo>
                    <a:pt x="457" y="341"/>
                  </a:lnTo>
                  <a:lnTo>
                    <a:pt x="455" y="341"/>
                  </a:lnTo>
                  <a:lnTo>
                    <a:pt x="455" y="339"/>
                  </a:lnTo>
                  <a:lnTo>
                    <a:pt x="454" y="338"/>
                  </a:lnTo>
                  <a:lnTo>
                    <a:pt x="451" y="333"/>
                  </a:lnTo>
                  <a:lnTo>
                    <a:pt x="449" y="333"/>
                  </a:lnTo>
                  <a:lnTo>
                    <a:pt x="447" y="330"/>
                  </a:lnTo>
                  <a:lnTo>
                    <a:pt x="444" y="327"/>
                  </a:lnTo>
                  <a:lnTo>
                    <a:pt x="444" y="327"/>
                  </a:lnTo>
                  <a:lnTo>
                    <a:pt x="443" y="327"/>
                  </a:lnTo>
                  <a:lnTo>
                    <a:pt x="440" y="327"/>
                  </a:lnTo>
                  <a:lnTo>
                    <a:pt x="438" y="327"/>
                  </a:lnTo>
                  <a:lnTo>
                    <a:pt x="436" y="328"/>
                  </a:lnTo>
                  <a:lnTo>
                    <a:pt x="436" y="328"/>
                  </a:lnTo>
                  <a:lnTo>
                    <a:pt x="436" y="331"/>
                  </a:lnTo>
                  <a:lnTo>
                    <a:pt x="436" y="331"/>
                  </a:lnTo>
                  <a:lnTo>
                    <a:pt x="436" y="333"/>
                  </a:lnTo>
                  <a:lnTo>
                    <a:pt x="433" y="331"/>
                  </a:lnTo>
                  <a:lnTo>
                    <a:pt x="430" y="331"/>
                  </a:lnTo>
                  <a:lnTo>
                    <a:pt x="430" y="333"/>
                  </a:lnTo>
                  <a:lnTo>
                    <a:pt x="429" y="333"/>
                  </a:lnTo>
                  <a:lnTo>
                    <a:pt x="422" y="333"/>
                  </a:lnTo>
                  <a:lnTo>
                    <a:pt x="425" y="334"/>
                  </a:lnTo>
                  <a:lnTo>
                    <a:pt x="425" y="336"/>
                  </a:lnTo>
                  <a:lnTo>
                    <a:pt x="425" y="338"/>
                  </a:lnTo>
                  <a:lnTo>
                    <a:pt x="425" y="339"/>
                  </a:lnTo>
                  <a:lnTo>
                    <a:pt x="424" y="342"/>
                  </a:lnTo>
                  <a:lnTo>
                    <a:pt x="422" y="344"/>
                  </a:lnTo>
                  <a:lnTo>
                    <a:pt x="421" y="345"/>
                  </a:lnTo>
                  <a:lnTo>
                    <a:pt x="424" y="347"/>
                  </a:lnTo>
                  <a:lnTo>
                    <a:pt x="422" y="349"/>
                  </a:lnTo>
                  <a:lnTo>
                    <a:pt x="421" y="350"/>
                  </a:lnTo>
                  <a:lnTo>
                    <a:pt x="419" y="349"/>
                  </a:lnTo>
                  <a:lnTo>
                    <a:pt x="416" y="349"/>
                  </a:lnTo>
                  <a:lnTo>
                    <a:pt x="410" y="347"/>
                  </a:lnTo>
                  <a:lnTo>
                    <a:pt x="406" y="345"/>
                  </a:lnTo>
                  <a:lnTo>
                    <a:pt x="405" y="345"/>
                  </a:lnTo>
                  <a:lnTo>
                    <a:pt x="403" y="345"/>
                  </a:lnTo>
                  <a:lnTo>
                    <a:pt x="397" y="344"/>
                  </a:lnTo>
                  <a:lnTo>
                    <a:pt x="397" y="344"/>
                  </a:lnTo>
                  <a:lnTo>
                    <a:pt x="394" y="345"/>
                  </a:lnTo>
                  <a:lnTo>
                    <a:pt x="394" y="347"/>
                  </a:lnTo>
                  <a:lnTo>
                    <a:pt x="394" y="350"/>
                  </a:lnTo>
                  <a:lnTo>
                    <a:pt x="394" y="353"/>
                  </a:lnTo>
                  <a:lnTo>
                    <a:pt x="394" y="355"/>
                  </a:lnTo>
                  <a:lnTo>
                    <a:pt x="392" y="356"/>
                  </a:lnTo>
                  <a:lnTo>
                    <a:pt x="391" y="360"/>
                  </a:lnTo>
                  <a:lnTo>
                    <a:pt x="386" y="356"/>
                  </a:lnTo>
                  <a:lnTo>
                    <a:pt x="383" y="356"/>
                  </a:lnTo>
                  <a:lnTo>
                    <a:pt x="380" y="358"/>
                  </a:lnTo>
                  <a:lnTo>
                    <a:pt x="375" y="361"/>
                  </a:lnTo>
                  <a:lnTo>
                    <a:pt x="372" y="368"/>
                  </a:lnTo>
                  <a:lnTo>
                    <a:pt x="372" y="368"/>
                  </a:lnTo>
                  <a:lnTo>
                    <a:pt x="370" y="369"/>
                  </a:lnTo>
                  <a:lnTo>
                    <a:pt x="367" y="371"/>
                  </a:lnTo>
                  <a:lnTo>
                    <a:pt x="365" y="371"/>
                  </a:lnTo>
                  <a:lnTo>
                    <a:pt x="365" y="372"/>
                  </a:lnTo>
                  <a:lnTo>
                    <a:pt x="367" y="375"/>
                  </a:lnTo>
                  <a:lnTo>
                    <a:pt x="369" y="377"/>
                  </a:lnTo>
                  <a:lnTo>
                    <a:pt x="369" y="379"/>
                  </a:lnTo>
                  <a:lnTo>
                    <a:pt x="369" y="380"/>
                  </a:lnTo>
                  <a:lnTo>
                    <a:pt x="369" y="382"/>
                  </a:lnTo>
                  <a:lnTo>
                    <a:pt x="367" y="383"/>
                  </a:lnTo>
                  <a:lnTo>
                    <a:pt x="361" y="388"/>
                  </a:lnTo>
                  <a:lnTo>
                    <a:pt x="356" y="394"/>
                  </a:lnTo>
                  <a:lnTo>
                    <a:pt x="354" y="396"/>
                  </a:lnTo>
                  <a:lnTo>
                    <a:pt x="356" y="401"/>
                  </a:lnTo>
                  <a:lnTo>
                    <a:pt x="354" y="401"/>
                  </a:lnTo>
                  <a:lnTo>
                    <a:pt x="351" y="402"/>
                  </a:lnTo>
                  <a:lnTo>
                    <a:pt x="350" y="404"/>
                  </a:lnTo>
                  <a:lnTo>
                    <a:pt x="348" y="404"/>
                  </a:lnTo>
                  <a:lnTo>
                    <a:pt x="342" y="404"/>
                  </a:lnTo>
                  <a:lnTo>
                    <a:pt x="343" y="408"/>
                  </a:lnTo>
                  <a:lnTo>
                    <a:pt x="343" y="412"/>
                  </a:lnTo>
                  <a:lnTo>
                    <a:pt x="343" y="412"/>
                  </a:lnTo>
                  <a:lnTo>
                    <a:pt x="343" y="413"/>
                  </a:lnTo>
                  <a:lnTo>
                    <a:pt x="342" y="416"/>
                  </a:lnTo>
                  <a:lnTo>
                    <a:pt x="342" y="424"/>
                  </a:lnTo>
                  <a:lnTo>
                    <a:pt x="340" y="424"/>
                  </a:lnTo>
                  <a:lnTo>
                    <a:pt x="339" y="427"/>
                  </a:lnTo>
                  <a:lnTo>
                    <a:pt x="335" y="432"/>
                  </a:lnTo>
                  <a:lnTo>
                    <a:pt x="332" y="435"/>
                  </a:lnTo>
                  <a:lnTo>
                    <a:pt x="329" y="440"/>
                  </a:lnTo>
                  <a:lnTo>
                    <a:pt x="332" y="442"/>
                  </a:lnTo>
                  <a:lnTo>
                    <a:pt x="335" y="443"/>
                  </a:lnTo>
                  <a:lnTo>
                    <a:pt x="335" y="445"/>
                  </a:lnTo>
                  <a:lnTo>
                    <a:pt x="337" y="448"/>
                  </a:lnTo>
                  <a:lnTo>
                    <a:pt x="335" y="449"/>
                  </a:lnTo>
                  <a:lnTo>
                    <a:pt x="335" y="453"/>
                  </a:lnTo>
                  <a:lnTo>
                    <a:pt x="334" y="453"/>
                  </a:lnTo>
                  <a:lnTo>
                    <a:pt x="334" y="454"/>
                  </a:lnTo>
                  <a:lnTo>
                    <a:pt x="329" y="453"/>
                  </a:lnTo>
                  <a:lnTo>
                    <a:pt x="324" y="453"/>
                  </a:lnTo>
                  <a:lnTo>
                    <a:pt x="323" y="453"/>
                  </a:lnTo>
                  <a:lnTo>
                    <a:pt x="320" y="453"/>
                  </a:lnTo>
                  <a:lnTo>
                    <a:pt x="317" y="454"/>
                  </a:lnTo>
                  <a:lnTo>
                    <a:pt x="315" y="456"/>
                  </a:lnTo>
                  <a:lnTo>
                    <a:pt x="315" y="456"/>
                  </a:lnTo>
                  <a:lnTo>
                    <a:pt x="313" y="457"/>
                  </a:lnTo>
                  <a:lnTo>
                    <a:pt x="310" y="462"/>
                  </a:lnTo>
                  <a:lnTo>
                    <a:pt x="307" y="464"/>
                  </a:lnTo>
                  <a:lnTo>
                    <a:pt x="309" y="465"/>
                  </a:lnTo>
                  <a:lnTo>
                    <a:pt x="306" y="470"/>
                  </a:lnTo>
                  <a:lnTo>
                    <a:pt x="307" y="475"/>
                  </a:lnTo>
                  <a:lnTo>
                    <a:pt x="307" y="475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7" y="479"/>
                  </a:lnTo>
                  <a:lnTo>
                    <a:pt x="307" y="481"/>
                  </a:lnTo>
                  <a:lnTo>
                    <a:pt x="307" y="484"/>
                  </a:lnTo>
                  <a:lnTo>
                    <a:pt x="307" y="484"/>
                  </a:lnTo>
                  <a:lnTo>
                    <a:pt x="307" y="486"/>
                  </a:lnTo>
                  <a:lnTo>
                    <a:pt x="310" y="494"/>
                  </a:lnTo>
                  <a:lnTo>
                    <a:pt x="310" y="495"/>
                  </a:lnTo>
                  <a:lnTo>
                    <a:pt x="309" y="495"/>
                  </a:lnTo>
                  <a:lnTo>
                    <a:pt x="309" y="500"/>
                  </a:lnTo>
                  <a:lnTo>
                    <a:pt x="307" y="506"/>
                  </a:lnTo>
                  <a:lnTo>
                    <a:pt x="309" y="508"/>
                  </a:lnTo>
                  <a:lnTo>
                    <a:pt x="312" y="509"/>
                  </a:lnTo>
                  <a:lnTo>
                    <a:pt x="313" y="509"/>
                  </a:lnTo>
                  <a:lnTo>
                    <a:pt x="317" y="512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7" y="517"/>
                  </a:lnTo>
                  <a:lnTo>
                    <a:pt x="317" y="517"/>
                  </a:lnTo>
                  <a:lnTo>
                    <a:pt x="315" y="519"/>
                  </a:lnTo>
                  <a:lnTo>
                    <a:pt x="315" y="520"/>
                  </a:lnTo>
                  <a:lnTo>
                    <a:pt x="315" y="520"/>
                  </a:lnTo>
                  <a:lnTo>
                    <a:pt x="312" y="520"/>
                  </a:lnTo>
                  <a:lnTo>
                    <a:pt x="310" y="522"/>
                  </a:lnTo>
                  <a:lnTo>
                    <a:pt x="310" y="522"/>
                  </a:lnTo>
                  <a:lnTo>
                    <a:pt x="310" y="524"/>
                  </a:lnTo>
                  <a:lnTo>
                    <a:pt x="312" y="528"/>
                  </a:lnTo>
                  <a:lnTo>
                    <a:pt x="313" y="531"/>
                  </a:lnTo>
                  <a:lnTo>
                    <a:pt x="313" y="533"/>
                  </a:lnTo>
                  <a:lnTo>
                    <a:pt x="313" y="536"/>
                  </a:lnTo>
                  <a:lnTo>
                    <a:pt x="313" y="536"/>
                  </a:lnTo>
                  <a:lnTo>
                    <a:pt x="313" y="538"/>
                  </a:lnTo>
                  <a:lnTo>
                    <a:pt x="312" y="541"/>
                  </a:lnTo>
                  <a:lnTo>
                    <a:pt x="310" y="542"/>
                  </a:lnTo>
                  <a:lnTo>
                    <a:pt x="309" y="544"/>
                  </a:lnTo>
                  <a:lnTo>
                    <a:pt x="307" y="546"/>
                  </a:lnTo>
                  <a:lnTo>
                    <a:pt x="306" y="546"/>
                  </a:lnTo>
                  <a:lnTo>
                    <a:pt x="306" y="546"/>
                  </a:lnTo>
                  <a:lnTo>
                    <a:pt x="304" y="547"/>
                  </a:lnTo>
                  <a:lnTo>
                    <a:pt x="304" y="549"/>
                  </a:lnTo>
                  <a:lnTo>
                    <a:pt x="302" y="550"/>
                  </a:lnTo>
                  <a:lnTo>
                    <a:pt x="299" y="552"/>
                  </a:lnTo>
                  <a:lnTo>
                    <a:pt x="299" y="553"/>
                  </a:lnTo>
                  <a:lnTo>
                    <a:pt x="301" y="555"/>
                  </a:lnTo>
                  <a:lnTo>
                    <a:pt x="302" y="558"/>
                  </a:lnTo>
                  <a:lnTo>
                    <a:pt x="302" y="561"/>
                  </a:lnTo>
                  <a:lnTo>
                    <a:pt x="301" y="564"/>
                  </a:lnTo>
                  <a:lnTo>
                    <a:pt x="299" y="566"/>
                  </a:lnTo>
                  <a:lnTo>
                    <a:pt x="299" y="568"/>
                  </a:lnTo>
                  <a:lnTo>
                    <a:pt x="298" y="568"/>
                  </a:lnTo>
                  <a:lnTo>
                    <a:pt x="296" y="564"/>
                  </a:lnTo>
                  <a:lnTo>
                    <a:pt x="296" y="563"/>
                  </a:lnTo>
                  <a:lnTo>
                    <a:pt x="296" y="563"/>
                  </a:lnTo>
                  <a:lnTo>
                    <a:pt x="293" y="561"/>
                  </a:lnTo>
                  <a:lnTo>
                    <a:pt x="291" y="561"/>
                  </a:lnTo>
                  <a:lnTo>
                    <a:pt x="291" y="561"/>
                  </a:lnTo>
                  <a:lnTo>
                    <a:pt x="290" y="561"/>
                  </a:lnTo>
                  <a:lnTo>
                    <a:pt x="288" y="561"/>
                  </a:lnTo>
                  <a:lnTo>
                    <a:pt x="287" y="558"/>
                  </a:lnTo>
                  <a:lnTo>
                    <a:pt x="285" y="557"/>
                  </a:lnTo>
                  <a:lnTo>
                    <a:pt x="285" y="555"/>
                  </a:lnTo>
                  <a:lnTo>
                    <a:pt x="285" y="552"/>
                  </a:lnTo>
                  <a:lnTo>
                    <a:pt x="285" y="550"/>
                  </a:lnTo>
                  <a:lnTo>
                    <a:pt x="285" y="549"/>
                  </a:lnTo>
                  <a:lnTo>
                    <a:pt x="283" y="550"/>
                  </a:lnTo>
                  <a:lnTo>
                    <a:pt x="285" y="552"/>
                  </a:lnTo>
                  <a:lnTo>
                    <a:pt x="283" y="553"/>
                  </a:lnTo>
                  <a:lnTo>
                    <a:pt x="282" y="553"/>
                  </a:lnTo>
                  <a:lnTo>
                    <a:pt x="282" y="555"/>
                  </a:lnTo>
                  <a:lnTo>
                    <a:pt x="283" y="555"/>
                  </a:lnTo>
                  <a:lnTo>
                    <a:pt x="283" y="557"/>
                  </a:lnTo>
                  <a:lnTo>
                    <a:pt x="282" y="560"/>
                  </a:lnTo>
                  <a:lnTo>
                    <a:pt x="280" y="563"/>
                  </a:lnTo>
                  <a:lnTo>
                    <a:pt x="279" y="564"/>
                  </a:lnTo>
                  <a:lnTo>
                    <a:pt x="279" y="564"/>
                  </a:lnTo>
                  <a:lnTo>
                    <a:pt x="277" y="564"/>
                  </a:lnTo>
                  <a:lnTo>
                    <a:pt x="276" y="566"/>
                  </a:lnTo>
                  <a:lnTo>
                    <a:pt x="274" y="566"/>
                  </a:lnTo>
                  <a:lnTo>
                    <a:pt x="274" y="564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71" y="563"/>
                  </a:lnTo>
                  <a:lnTo>
                    <a:pt x="272" y="564"/>
                  </a:lnTo>
                  <a:lnTo>
                    <a:pt x="271" y="566"/>
                  </a:lnTo>
                  <a:lnTo>
                    <a:pt x="271" y="566"/>
                  </a:lnTo>
                  <a:lnTo>
                    <a:pt x="269" y="566"/>
                  </a:lnTo>
                  <a:lnTo>
                    <a:pt x="266" y="568"/>
                  </a:lnTo>
                  <a:lnTo>
                    <a:pt x="268" y="569"/>
                  </a:lnTo>
                  <a:lnTo>
                    <a:pt x="266" y="571"/>
                  </a:lnTo>
                  <a:lnTo>
                    <a:pt x="265" y="571"/>
                  </a:lnTo>
                  <a:lnTo>
                    <a:pt x="265" y="571"/>
                  </a:lnTo>
                  <a:lnTo>
                    <a:pt x="265" y="572"/>
                  </a:lnTo>
                  <a:lnTo>
                    <a:pt x="261" y="574"/>
                  </a:lnTo>
                  <a:lnTo>
                    <a:pt x="255" y="580"/>
                  </a:lnTo>
                  <a:lnTo>
                    <a:pt x="252" y="582"/>
                  </a:lnTo>
                  <a:lnTo>
                    <a:pt x="250" y="583"/>
                  </a:lnTo>
                  <a:lnTo>
                    <a:pt x="247" y="583"/>
                  </a:lnTo>
                  <a:lnTo>
                    <a:pt x="246" y="585"/>
                  </a:lnTo>
                  <a:lnTo>
                    <a:pt x="239" y="585"/>
                  </a:lnTo>
                  <a:lnTo>
                    <a:pt x="236" y="585"/>
                  </a:lnTo>
                  <a:lnTo>
                    <a:pt x="233" y="585"/>
                  </a:lnTo>
                  <a:lnTo>
                    <a:pt x="231" y="585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0" y="583"/>
                  </a:lnTo>
                  <a:lnTo>
                    <a:pt x="230" y="583"/>
                  </a:lnTo>
                  <a:lnTo>
                    <a:pt x="230" y="585"/>
                  </a:lnTo>
                  <a:lnTo>
                    <a:pt x="230" y="585"/>
                  </a:lnTo>
                  <a:lnTo>
                    <a:pt x="227" y="583"/>
                  </a:lnTo>
                  <a:lnTo>
                    <a:pt x="227" y="583"/>
                  </a:lnTo>
                  <a:lnTo>
                    <a:pt x="227" y="582"/>
                  </a:lnTo>
                  <a:lnTo>
                    <a:pt x="228" y="582"/>
                  </a:lnTo>
                  <a:lnTo>
                    <a:pt x="228" y="582"/>
                  </a:lnTo>
                  <a:lnTo>
                    <a:pt x="228" y="580"/>
                  </a:lnTo>
                  <a:lnTo>
                    <a:pt x="227" y="580"/>
                  </a:lnTo>
                  <a:lnTo>
                    <a:pt x="225" y="580"/>
                  </a:lnTo>
                  <a:lnTo>
                    <a:pt x="224" y="580"/>
                  </a:lnTo>
                  <a:lnTo>
                    <a:pt x="219" y="579"/>
                  </a:lnTo>
                  <a:lnTo>
                    <a:pt x="219" y="577"/>
                  </a:lnTo>
                  <a:lnTo>
                    <a:pt x="214" y="575"/>
                  </a:lnTo>
                  <a:lnTo>
                    <a:pt x="212" y="572"/>
                  </a:lnTo>
                  <a:lnTo>
                    <a:pt x="211" y="571"/>
                  </a:lnTo>
                  <a:lnTo>
                    <a:pt x="211" y="569"/>
                  </a:lnTo>
                  <a:lnTo>
                    <a:pt x="212" y="566"/>
                  </a:lnTo>
                  <a:lnTo>
                    <a:pt x="212" y="564"/>
                  </a:lnTo>
                  <a:lnTo>
                    <a:pt x="216" y="566"/>
                  </a:lnTo>
                  <a:lnTo>
                    <a:pt x="220" y="568"/>
                  </a:lnTo>
                  <a:lnTo>
                    <a:pt x="220" y="568"/>
                  </a:lnTo>
                  <a:lnTo>
                    <a:pt x="222" y="566"/>
                  </a:lnTo>
                  <a:lnTo>
                    <a:pt x="224" y="564"/>
                  </a:lnTo>
                  <a:lnTo>
                    <a:pt x="224" y="564"/>
                  </a:lnTo>
                  <a:lnTo>
                    <a:pt x="220" y="566"/>
                  </a:lnTo>
                  <a:lnTo>
                    <a:pt x="219" y="564"/>
                  </a:lnTo>
                  <a:lnTo>
                    <a:pt x="217" y="563"/>
                  </a:lnTo>
                  <a:lnTo>
                    <a:pt x="217" y="563"/>
                  </a:lnTo>
                  <a:lnTo>
                    <a:pt x="217" y="561"/>
                  </a:lnTo>
                  <a:lnTo>
                    <a:pt x="219" y="561"/>
                  </a:lnTo>
                  <a:lnTo>
                    <a:pt x="217" y="560"/>
                  </a:lnTo>
                  <a:lnTo>
                    <a:pt x="217" y="558"/>
                  </a:lnTo>
                  <a:lnTo>
                    <a:pt x="219" y="557"/>
                  </a:lnTo>
                  <a:lnTo>
                    <a:pt x="222" y="555"/>
                  </a:lnTo>
                  <a:lnTo>
                    <a:pt x="224" y="553"/>
                  </a:lnTo>
                  <a:lnTo>
                    <a:pt x="225" y="553"/>
                  </a:lnTo>
                  <a:lnTo>
                    <a:pt x="225" y="553"/>
                  </a:lnTo>
                  <a:lnTo>
                    <a:pt x="222" y="553"/>
                  </a:lnTo>
                  <a:lnTo>
                    <a:pt x="220" y="555"/>
                  </a:lnTo>
                  <a:lnTo>
                    <a:pt x="219" y="557"/>
                  </a:lnTo>
                  <a:lnTo>
                    <a:pt x="216" y="558"/>
                  </a:lnTo>
                  <a:lnTo>
                    <a:pt x="214" y="558"/>
                  </a:lnTo>
                  <a:lnTo>
                    <a:pt x="214" y="558"/>
                  </a:lnTo>
                  <a:lnTo>
                    <a:pt x="212" y="558"/>
                  </a:lnTo>
                  <a:lnTo>
                    <a:pt x="211" y="561"/>
                  </a:lnTo>
                  <a:lnTo>
                    <a:pt x="209" y="561"/>
                  </a:lnTo>
                  <a:lnTo>
                    <a:pt x="206" y="561"/>
                  </a:lnTo>
                  <a:lnTo>
                    <a:pt x="206" y="560"/>
                  </a:lnTo>
                  <a:lnTo>
                    <a:pt x="206" y="555"/>
                  </a:lnTo>
                  <a:lnTo>
                    <a:pt x="208" y="553"/>
                  </a:lnTo>
                  <a:lnTo>
                    <a:pt x="208" y="552"/>
                  </a:lnTo>
                  <a:lnTo>
                    <a:pt x="209" y="550"/>
                  </a:lnTo>
                  <a:lnTo>
                    <a:pt x="211" y="550"/>
                  </a:lnTo>
                  <a:lnTo>
                    <a:pt x="211" y="550"/>
                  </a:lnTo>
                  <a:lnTo>
                    <a:pt x="212" y="550"/>
                  </a:lnTo>
                  <a:lnTo>
                    <a:pt x="216" y="550"/>
                  </a:lnTo>
                  <a:lnTo>
                    <a:pt x="217" y="549"/>
                  </a:lnTo>
                  <a:lnTo>
                    <a:pt x="219" y="549"/>
                  </a:lnTo>
                  <a:lnTo>
                    <a:pt x="222" y="547"/>
                  </a:lnTo>
                  <a:lnTo>
                    <a:pt x="222" y="547"/>
                  </a:lnTo>
                  <a:lnTo>
                    <a:pt x="219" y="547"/>
                  </a:lnTo>
                  <a:lnTo>
                    <a:pt x="217" y="547"/>
                  </a:lnTo>
                  <a:lnTo>
                    <a:pt x="216" y="547"/>
                  </a:lnTo>
                  <a:lnTo>
                    <a:pt x="216" y="547"/>
                  </a:lnTo>
                  <a:lnTo>
                    <a:pt x="214" y="547"/>
                  </a:lnTo>
                  <a:lnTo>
                    <a:pt x="216" y="546"/>
                  </a:lnTo>
                  <a:lnTo>
                    <a:pt x="219" y="542"/>
                  </a:lnTo>
                  <a:lnTo>
                    <a:pt x="219" y="542"/>
                  </a:lnTo>
                  <a:lnTo>
                    <a:pt x="220" y="541"/>
                  </a:lnTo>
                  <a:lnTo>
                    <a:pt x="220" y="539"/>
                  </a:lnTo>
                  <a:lnTo>
                    <a:pt x="220" y="538"/>
                  </a:lnTo>
                  <a:lnTo>
                    <a:pt x="224" y="536"/>
                  </a:lnTo>
                  <a:lnTo>
                    <a:pt x="227" y="535"/>
                  </a:lnTo>
                  <a:lnTo>
                    <a:pt x="227" y="536"/>
                  </a:lnTo>
                  <a:lnTo>
                    <a:pt x="227" y="539"/>
                  </a:lnTo>
                  <a:lnTo>
                    <a:pt x="227" y="541"/>
                  </a:lnTo>
                  <a:lnTo>
                    <a:pt x="228" y="536"/>
                  </a:lnTo>
                  <a:lnTo>
                    <a:pt x="228" y="535"/>
                  </a:lnTo>
                  <a:lnTo>
                    <a:pt x="230" y="533"/>
                  </a:lnTo>
                  <a:lnTo>
                    <a:pt x="233" y="533"/>
                  </a:lnTo>
                  <a:lnTo>
                    <a:pt x="233" y="533"/>
                  </a:lnTo>
                  <a:lnTo>
                    <a:pt x="230" y="533"/>
                  </a:lnTo>
                  <a:lnTo>
                    <a:pt x="224" y="535"/>
                  </a:lnTo>
                  <a:lnTo>
                    <a:pt x="220" y="536"/>
                  </a:lnTo>
                  <a:lnTo>
                    <a:pt x="220" y="538"/>
                  </a:lnTo>
                  <a:lnTo>
                    <a:pt x="219" y="539"/>
                  </a:lnTo>
                  <a:lnTo>
                    <a:pt x="217" y="541"/>
                  </a:lnTo>
                  <a:lnTo>
                    <a:pt x="217" y="542"/>
                  </a:lnTo>
                  <a:lnTo>
                    <a:pt x="216" y="542"/>
                  </a:lnTo>
                  <a:lnTo>
                    <a:pt x="214" y="544"/>
                  </a:lnTo>
                  <a:lnTo>
                    <a:pt x="212" y="546"/>
                  </a:lnTo>
                  <a:lnTo>
                    <a:pt x="211" y="547"/>
                  </a:lnTo>
                  <a:lnTo>
                    <a:pt x="209" y="549"/>
                  </a:lnTo>
                  <a:lnTo>
                    <a:pt x="208" y="550"/>
                  </a:lnTo>
                  <a:lnTo>
                    <a:pt x="208" y="550"/>
                  </a:lnTo>
                  <a:lnTo>
                    <a:pt x="206" y="552"/>
                  </a:lnTo>
                  <a:lnTo>
                    <a:pt x="206" y="552"/>
                  </a:lnTo>
                  <a:lnTo>
                    <a:pt x="206" y="550"/>
                  </a:lnTo>
                  <a:lnTo>
                    <a:pt x="206" y="549"/>
                  </a:lnTo>
                  <a:lnTo>
                    <a:pt x="206" y="547"/>
                  </a:lnTo>
                  <a:lnTo>
                    <a:pt x="206" y="546"/>
                  </a:lnTo>
                  <a:lnTo>
                    <a:pt x="208" y="544"/>
                  </a:lnTo>
                  <a:lnTo>
                    <a:pt x="206" y="542"/>
                  </a:lnTo>
                  <a:lnTo>
                    <a:pt x="208" y="541"/>
                  </a:lnTo>
                  <a:lnTo>
                    <a:pt x="208" y="542"/>
                  </a:lnTo>
                  <a:lnTo>
                    <a:pt x="209" y="542"/>
                  </a:lnTo>
                  <a:lnTo>
                    <a:pt x="211" y="542"/>
                  </a:lnTo>
                  <a:lnTo>
                    <a:pt x="214" y="541"/>
                  </a:lnTo>
                  <a:lnTo>
                    <a:pt x="214" y="541"/>
                  </a:lnTo>
                  <a:lnTo>
                    <a:pt x="212" y="541"/>
                  </a:lnTo>
                  <a:lnTo>
                    <a:pt x="209" y="541"/>
                  </a:lnTo>
                  <a:lnTo>
                    <a:pt x="208" y="539"/>
                  </a:lnTo>
                  <a:lnTo>
                    <a:pt x="206" y="536"/>
                  </a:lnTo>
                  <a:lnTo>
                    <a:pt x="206" y="535"/>
                  </a:lnTo>
                  <a:lnTo>
                    <a:pt x="206" y="533"/>
                  </a:lnTo>
                  <a:lnTo>
                    <a:pt x="212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1" y="530"/>
                  </a:lnTo>
                  <a:lnTo>
                    <a:pt x="208" y="531"/>
                  </a:lnTo>
                  <a:lnTo>
                    <a:pt x="206" y="530"/>
                  </a:lnTo>
                  <a:lnTo>
                    <a:pt x="205" y="528"/>
                  </a:lnTo>
                  <a:lnTo>
                    <a:pt x="205" y="525"/>
                  </a:lnTo>
                  <a:lnTo>
                    <a:pt x="205" y="524"/>
                  </a:lnTo>
                  <a:lnTo>
                    <a:pt x="205" y="520"/>
                  </a:lnTo>
                  <a:lnTo>
                    <a:pt x="206" y="520"/>
                  </a:lnTo>
                  <a:lnTo>
                    <a:pt x="206" y="520"/>
                  </a:lnTo>
                  <a:lnTo>
                    <a:pt x="208" y="520"/>
                  </a:lnTo>
                  <a:lnTo>
                    <a:pt x="211" y="520"/>
                  </a:lnTo>
                  <a:lnTo>
                    <a:pt x="219" y="519"/>
                  </a:lnTo>
                  <a:lnTo>
                    <a:pt x="222" y="520"/>
                  </a:lnTo>
                  <a:lnTo>
                    <a:pt x="225" y="520"/>
                  </a:lnTo>
                  <a:lnTo>
                    <a:pt x="227" y="519"/>
                  </a:lnTo>
                  <a:lnTo>
                    <a:pt x="230" y="519"/>
                  </a:lnTo>
                  <a:lnTo>
                    <a:pt x="231" y="519"/>
                  </a:lnTo>
                  <a:lnTo>
                    <a:pt x="233" y="520"/>
                  </a:lnTo>
                  <a:lnTo>
                    <a:pt x="233" y="522"/>
                  </a:lnTo>
                  <a:lnTo>
                    <a:pt x="233" y="524"/>
                  </a:lnTo>
                  <a:lnTo>
                    <a:pt x="235" y="522"/>
                  </a:lnTo>
                  <a:lnTo>
                    <a:pt x="233" y="522"/>
                  </a:lnTo>
                  <a:lnTo>
                    <a:pt x="233" y="520"/>
                  </a:lnTo>
                  <a:lnTo>
                    <a:pt x="241" y="517"/>
                  </a:lnTo>
                  <a:lnTo>
                    <a:pt x="242" y="517"/>
                  </a:lnTo>
                  <a:lnTo>
                    <a:pt x="239" y="517"/>
                  </a:lnTo>
                  <a:lnTo>
                    <a:pt x="238" y="516"/>
                  </a:lnTo>
                  <a:lnTo>
                    <a:pt x="239" y="512"/>
                  </a:lnTo>
                  <a:lnTo>
                    <a:pt x="239" y="512"/>
                  </a:lnTo>
                  <a:lnTo>
                    <a:pt x="238" y="514"/>
                  </a:lnTo>
                  <a:lnTo>
                    <a:pt x="238" y="516"/>
                  </a:lnTo>
                  <a:lnTo>
                    <a:pt x="238" y="517"/>
                  </a:lnTo>
                  <a:lnTo>
                    <a:pt x="238" y="517"/>
                  </a:lnTo>
                  <a:lnTo>
                    <a:pt x="236" y="519"/>
                  </a:lnTo>
                  <a:lnTo>
                    <a:pt x="231" y="519"/>
                  </a:lnTo>
                  <a:lnTo>
                    <a:pt x="230" y="517"/>
                  </a:lnTo>
                  <a:lnTo>
                    <a:pt x="228" y="517"/>
                  </a:lnTo>
                  <a:lnTo>
                    <a:pt x="227" y="517"/>
                  </a:lnTo>
                  <a:lnTo>
                    <a:pt x="228" y="516"/>
                  </a:lnTo>
                  <a:lnTo>
                    <a:pt x="227" y="516"/>
                  </a:lnTo>
                  <a:lnTo>
                    <a:pt x="227" y="516"/>
                  </a:lnTo>
                  <a:lnTo>
                    <a:pt x="225" y="519"/>
                  </a:lnTo>
                  <a:lnTo>
                    <a:pt x="224" y="519"/>
                  </a:lnTo>
                  <a:lnTo>
                    <a:pt x="220" y="519"/>
                  </a:lnTo>
                  <a:lnTo>
                    <a:pt x="214" y="519"/>
                  </a:lnTo>
                  <a:lnTo>
                    <a:pt x="211" y="519"/>
                  </a:lnTo>
                  <a:lnTo>
                    <a:pt x="209" y="519"/>
                  </a:lnTo>
                  <a:lnTo>
                    <a:pt x="206" y="517"/>
                  </a:lnTo>
                  <a:lnTo>
                    <a:pt x="205" y="516"/>
                  </a:lnTo>
                  <a:lnTo>
                    <a:pt x="205" y="514"/>
                  </a:lnTo>
                  <a:lnTo>
                    <a:pt x="205" y="512"/>
                  </a:lnTo>
                  <a:lnTo>
                    <a:pt x="206" y="511"/>
                  </a:lnTo>
                  <a:lnTo>
                    <a:pt x="208" y="511"/>
                  </a:lnTo>
                  <a:lnTo>
                    <a:pt x="209" y="511"/>
                  </a:lnTo>
                  <a:lnTo>
                    <a:pt x="208" y="511"/>
                  </a:lnTo>
                  <a:lnTo>
                    <a:pt x="206" y="509"/>
                  </a:lnTo>
                  <a:lnTo>
                    <a:pt x="206" y="508"/>
                  </a:lnTo>
                  <a:lnTo>
                    <a:pt x="205" y="508"/>
                  </a:lnTo>
                  <a:lnTo>
                    <a:pt x="203" y="506"/>
                  </a:lnTo>
                  <a:lnTo>
                    <a:pt x="203" y="505"/>
                  </a:lnTo>
                  <a:lnTo>
                    <a:pt x="203" y="503"/>
                  </a:lnTo>
                  <a:lnTo>
                    <a:pt x="203" y="501"/>
                  </a:lnTo>
                  <a:lnTo>
                    <a:pt x="206" y="501"/>
                  </a:lnTo>
                  <a:lnTo>
                    <a:pt x="211" y="501"/>
                  </a:lnTo>
                  <a:lnTo>
                    <a:pt x="216" y="503"/>
                  </a:lnTo>
                  <a:lnTo>
                    <a:pt x="219" y="505"/>
                  </a:lnTo>
                  <a:lnTo>
                    <a:pt x="225" y="505"/>
                  </a:lnTo>
                  <a:lnTo>
                    <a:pt x="230" y="503"/>
                  </a:lnTo>
                  <a:lnTo>
                    <a:pt x="228" y="501"/>
                  </a:lnTo>
                  <a:lnTo>
                    <a:pt x="224" y="503"/>
                  </a:lnTo>
                  <a:lnTo>
                    <a:pt x="220" y="503"/>
                  </a:lnTo>
                  <a:lnTo>
                    <a:pt x="214" y="501"/>
                  </a:lnTo>
                  <a:lnTo>
                    <a:pt x="211" y="501"/>
                  </a:lnTo>
                  <a:lnTo>
                    <a:pt x="208" y="501"/>
                  </a:lnTo>
                  <a:lnTo>
                    <a:pt x="206" y="500"/>
                  </a:lnTo>
                  <a:lnTo>
                    <a:pt x="206" y="498"/>
                  </a:lnTo>
                  <a:lnTo>
                    <a:pt x="206" y="497"/>
                  </a:lnTo>
                  <a:lnTo>
                    <a:pt x="208" y="495"/>
                  </a:lnTo>
                  <a:lnTo>
                    <a:pt x="208" y="497"/>
                  </a:lnTo>
                  <a:lnTo>
                    <a:pt x="209" y="497"/>
                  </a:lnTo>
                  <a:lnTo>
                    <a:pt x="211" y="495"/>
                  </a:lnTo>
                  <a:lnTo>
                    <a:pt x="211" y="494"/>
                  </a:lnTo>
                  <a:lnTo>
                    <a:pt x="212" y="492"/>
                  </a:lnTo>
                  <a:lnTo>
                    <a:pt x="214" y="490"/>
                  </a:lnTo>
                  <a:lnTo>
                    <a:pt x="216" y="490"/>
                  </a:lnTo>
                  <a:lnTo>
                    <a:pt x="217" y="490"/>
                  </a:lnTo>
                  <a:lnTo>
                    <a:pt x="219" y="490"/>
                  </a:lnTo>
                  <a:lnTo>
                    <a:pt x="219" y="490"/>
                  </a:lnTo>
                  <a:lnTo>
                    <a:pt x="220" y="492"/>
                  </a:lnTo>
                  <a:lnTo>
                    <a:pt x="222" y="492"/>
                  </a:lnTo>
                  <a:lnTo>
                    <a:pt x="227" y="490"/>
                  </a:lnTo>
                  <a:lnTo>
                    <a:pt x="227" y="490"/>
                  </a:lnTo>
                  <a:lnTo>
                    <a:pt x="228" y="489"/>
                  </a:lnTo>
                  <a:lnTo>
                    <a:pt x="225" y="489"/>
                  </a:lnTo>
                  <a:lnTo>
                    <a:pt x="222" y="490"/>
                  </a:lnTo>
                  <a:lnTo>
                    <a:pt x="220" y="490"/>
                  </a:lnTo>
                  <a:lnTo>
                    <a:pt x="220" y="489"/>
                  </a:lnTo>
                  <a:lnTo>
                    <a:pt x="220" y="489"/>
                  </a:lnTo>
                  <a:lnTo>
                    <a:pt x="222" y="487"/>
                  </a:lnTo>
                  <a:lnTo>
                    <a:pt x="222" y="487"/>
                  </a:lnTo>
                  <a:lnTo>
                    <a:pt x="224" y="486"/>
                  </a:lnTo>
                  <a:lnTo>
                    <a:pt x="225" y="486"/>
                  </a:lnTo>
                  <a:lnTo>
                    <a:pt x="227" y="486"/>
                  </a:lnTo>
                  <a:lnTo>
                    <a:pt x="230" y="486"/>
                  </a:lnTo>
                  <a:lnTo>
                    <a:pt x="233" y="486"/>
                  </a:lnTo>
                  <a:lnTo>
                    <a:pt x="238" y="486"/>
                  </a:lnTo>
                  <a:lnTo>
                    <a:pt x="239" y="487"/>
                  </a:lnTo>
                  <a:lnTo>
                    <a:pt x="241" y="487"/>
                  </a:lnTo>
                  <a:lnTo>
                    <a:pt x="242" y="487"/>
                  </a:lnTo>
                  <a:lnTo>
                    <a:pt x="242" y="486"/>
                  </a:lnTo>
                  <a:lnTo>
                    <a:pt x="241" y="486"/>
                  </a:lnTo>
                  <a:lnTo>
                    <a:pt x="241" y="486"/>
                  </a:lnTo>
                  <a:lnTo>
                    <a:pt x="241" y="484"/>
                  </a:lnTo>
                  <a:lnTo>
                    <a:pt x="244" y="484"/>
                  </a:lnTo>
                  <a:lnTo>
                    <a:pt x="249" y="483"/>
                  </a:lnTo>
                  <a:lnTo>
                    <a:pt x="249" y="483"/>
                  </a:lnTo>
                  <a:lnTo>
                    <a:pt x="239" y="484"/>
                  </a:lnTo>
                  <a:lnTo>
                    <a:pt x="236" y="483"/>
                  </a:lnTo>
                  <a:lnTo>
                    <a:pt x="235" y="483"/>
                  </a:lnTo>
                  <a:lnTo>
                    <a:pt x="233" y="483"/>
                  </a:lnTo>
                  <a:lnTo>
                    <a:pt x="230" y="484"/>
                  </a:lnTo>
                  <a:lnTo>
                    <a:pt x="230" y="484"/>
                  </a:lnTo>
                  <a:lnTo>
                    <a:pt x="230" y="483"/>
                  </a:lnTo>
                  <a:lnTo>
                    <a:pt x="231" y="479"/>
                  </a:lnTo>
                  <a:lnTo>
                    <a:pt x="231" y="479"/>
                  </a:lnTo>
                  <a:lnTo>
                    <a:pt x="233" y="478"/>
                  </a:lnTo>
                  <a:lnTo>
                    <a:pt x="239" y="476"/>
                  </a:lnTo>
                  <a:lnTo>
                    <a:pt x="241" y="475"/>
                  </a:lnTo>
                  <a:lnTo>
                    <a:pt x="242" y="475"/>
                  </a:lnTo>
                  <a:lnTo>
                    <a:pt x="244" y="475"/>
                  </a:lnTo>
                  <a:lnTo>
                    <a:pt x="246" y="475"/>
                  </a:lnTo>
                  <a:lnTo>
                    <a:pt x="249" y="475"/>
                  </a:lnTo>
                  <a:lnTo>
                    <a:pt x="250" y="478"/>
                  </a:lnTo>
                  <a:lnTo>
                    <a:pt x="252" y="478"/>
                  </a:lnTo>
                  <a:lnTo>
                    <a:pt x="257" y="481"/>
                  </a:lnTo>
                  <a:lnTo>
                    <a:pt x="257" y="479"/>
                  </a:lnTo>
                  <a:lnTo>
                    <a:pt x="252" y="476"/>
                  </a:lnTo>
                  <a:lnTo>
                    <a:pt x="250" y="475"/>
                  </a:lnTo>
                  <a:lnTo>
                    <a:pt x="250" y="473"/>
                  </a:lnTo>
                  <a:lnTo>
                    <a:pt x="250" y="472"/>
                  </a:lnTo>
                  <a:lnTo>
                    <a:pt x="252" y="470"/>
                  </a:lnTo>
                  <a:lnTo>
                    <a:pt x="255" y="470"/>
                  </a:lnTo>
                  <a:lnTo>
                    <a:pt x="257" y="470"/>
                  </a:lnTo>
                  <a:lnTo>
                    <a:pt x="257" y="468"/>
                  </a:lnTo>
                  <a:lnTo>
                    <a:pt x="257" y="467"/>
                  </a:lnTo>
                  <a:lnTo>
                    <a:pt x="255" y="467"/>
                  </a:lnTo>
                  <a:lnTo>
                    <a:pt x="253" y="467"/>
                  </a:lnTo>
                  <a:lnTo>
                    <a:pt x="252" y="465"/>
                  </a:lnTo>
                  <a:lnTo>
                    <a:pt x="253" y="465"/>
                  </a:lnTo>
                  <a:lnTo>
                    <a:pt x="255" y="464"/>
                  </a:lnTo>
                  <a:lnTo>
                    <a:pt x="257" y="464"/>
                  </a:lnTo>
                  <a:lnTo>
                    <a:pt x="260" y="462"/>
                  </a:lnTo>
                  <a:lnTo>
                    <a:pt x="265" y="464"/>
                  </a:lnTo>
                  <a:lnTo>
                    <a:pt x="265" y="464"/>
                  </a:lnTo>
                  <a:lnTo>
                    <a:pt x="263" y="465"/>
                  </a:lnTo>
                  <a:lnTo>
                    <a:pt x="263" y="467"/>
                  </a:lnTo>
                  <a:lnTo>
                    <a:pt x="265" y="467"/>
                  </a:lnTo>
                  <a:lnTo>
                    <a:pt x="266" y="464"/>
                  </a:lnTo>
                  <a:lnTo>
                    <a:pt x="269" y="464"/>
                  </a:lnTo>
                  <a:lnTo>
                    <a:pt x="271" y="464"/>
                  </a:lnTo>
                  <a:lnTo>
                    <a:pt x="272" y="464"/>
                  </a:lnTo>
                  <a:lnTo>
                    <a:pt x="274" y="465"/>
                  </a:lnTo>
                  <a:lnTo>
                    <a:pt x="274" y="465"/>
                  </a:lnTo>
                  <a:lnTo>
                    <a:pt x="276" y="467"/>
                  </a:lnTo>
                  <a:lnTo>
                    <a:pt x="276" y="468"/>
                  </a:lnTo>
                  <a:lnTo>
                    <a:pt x="277" y="468"/>
                  </a:lnTo>
                  <a:lnTo>
                    <a:pt x="277" y="467"/>
                  </a:lnTo>
                  <a:lnTo>
                    <a:pt x="279" y="467"/>
                  </a:lnTo>
                  <a:lnTo>
                    <a:pt x="282" y="467"/>
                  </a:lnTo>
                  <a:lnTo>
                    <a:pt x="285" y="467"/>
                  </a:lnTo>
                  <a:lnTo>
                    <a:pt x="287" y="467"/>
                  </a:lnTo>
                  <a:lnTo>
                    <a:pt x="287" y="467"/>
                  </a:lnTo>
                  <a:lnTo>
                    <a:pt x="287" y="465"/>
                  </a:lnTo>
                  <a:lnTo>
                    <a:pt x="287" y="464"/>
                  </a:lnTo>
                  <a:lnTo>
                    <a:pt x="287" y="462"/>
                  </a:lnTo>
                  <a:lnTo>
                    <a:pt x="288" y="462"/>
                  </a:lnTo>
                  <a:lnTo>
                    <a:pt x="290" y="460"/>
                  </a:lnTo>
                  <a:lnTo>
                    <a:pt x="293" y="460"/>
                  </a:lnTo>
                  <a:lnTo>
                    <a:pt x="294" y="459"/>
                  </a:lnTo>
                  <a:lnTo>
                    <a:pt x="296" y="459"/>
                  </a:lnTo>
                  <a:lnTo>
                    <a:pt x="296" y="457"/>
                  </a:lnTo>
                  <a:lnTo>
                    <a:pt x="294" y="457"/>
                  </a:lnTo>
                  <a:lnTo>
                    <a:pt x="294" y="457"/>
                  </a:lnTo>
                  <a:lnTo>
                    <a:pt x="293" y="456"/>
                  </a:lnTo>
                  <a:lnTo>
                    <a:pt x="294" y="456"/>
                  </a:lnTo>
                  <a:lnTo>
                    <a:pt x="298" y="454"/>
                  </a:lnTo>
                  <a:lnTo>
                    <a:pt x="298" y="454"/>
                  </a:lnTo>
                  <a:lnTo>
                    <a:pt x="294" y="453"/>
                  </a:lnTo>
                  <a:lnTo>
                    <a:pt x="294" y="454"/>
                  </a:lnTo>
                  <a:lnTo>
                    <a:pt x="291" y="454"/>
                  </a:lnTo>
                  <a:lnTo>
                    <a:pt x="290" y="456"/>
                  </a:lnTo>
                  <a:lnTo>
                    <a:pt x="290" y="456"/>
                  </a:lnTo>
                  <a:lnTo>
                    <a:pt x="291" y="457"/>
                  </a:lnTo>
                  <a:lnTo>
                    <a:pt x="290" y="459"/>
                  </a:lnTo>
                  <a:lnTo>
                    <a:pt x="282" y="464"/>
                  </a:lnTo>
                  <a:lnTo>
                    <a:pt x="277" y="465"/>
                  </a:lnTo>
                  <a:lnTo>
                    <a:pt x="276" y="465"/>
                  </a:lnTo>
                  <a:lnTo>
                    <a:pt x="274" y="464"/>
                  </a:lnTo>
                  <a:lnTo>
                    <a:pt x="274" y="464"/>
                  </a:lnTo>
                  <a:lnTo>
                    <a:pt x="272" y="460"/>
                  </a:lnTo>
                  <a:lnTo>
                    <a:pt x="271" y="460"/>
                  </a:lnTo>
                  <a:lnTo>
                    <a:pt x="271" y="462"/>
                  </a:lnTo>
                  <a:lnTo>
                    <a:pt x="271" y="460"/>
                  </a:lnTo>
                  <a:lnTo>
                    <a:pt x="271" y="459"/>
                  </a:lnTo>
                  <a:lnTo>
                    <a:pt x="272" y="457"/>
                  </a:lnTo>
                  <a:lnTo>
                    <a:pt x="274" y="456"/>
                  </a:lnTo>
                  <a:lnTo>
                    <a:pt x="276" y="454"/>
                  </a:lnTo>
                  <a:lnTo>
                    <a:pt x="277" y="453"/>
                  </a:lnTo>
                  <a:lnTo>
                    <a:pt x="280" y="449"/>
                  </a:lnTo>
                  <a:lnTo>
                    <a:pt x="285" y="445"/>
                  </a:lnTo>
                  <a:lnTo>
                    <a:pt x="288" y="443"/>
                  </a:lnTo>
                  <a:lnTo>
                    <a:pt x="290" y="442"/>
                  </a:lnTo>
                  <a:lnTo>
                    <a:pt x="291" y="440"/>
                  </a:lnTo>
                  <a:lnTo>
                    <a:pt x="294" y="438"/>
                  </a:lnTo>
                  <a:lnTo>
                    <a:pt x="296" y="438"/>
                  </a:lnTo>
                  <a:lnTo>
                    <a:pt x="298" y="437"/>
                  </a:lnTo>
                  <a:lnTo>
                    <a:pt x="299" y="435"/>
                  </a:lnTo>
                  <a:lnTo>
                    <a:pt x="299" y="435"/>
                  </a:lnTo>
                  <a:lnTo>
                    <a:pt x="296" y="437"/>
                  </a:lnTo>
                  <a:lnTo>
                    <a:pt x="294" y="437"/>
                  </a:lnTo>
                  <a:lnTo>
                    <a:pt x="294" y="435"/>
                  </a:lnTo>
                  <a:lnTo>
                    <a:pt x="296" y="434"/>
                  </a:lnTo>
                  <a:lnTo>
                    <a:pt x="298" y="432"/>
                  </a:lnTo>
                  <a:lnTo>
                    <a:pt x="307" y="427"/>
                  </a:lnTo>
                  <a:lnTo>
                    <a:pt x="309" y="427"/>
                  </a:lnTo>
                  <a:lnTo>
                    <a:pt x="310" y="429"/>
                  </a:lnTo>
                  <a:lnTo>
                    <a:pt x="312" y="429"/>
                  </a:lnTo>
                  <a:lnTo>
                    <a:pt x="317" y="426"/>
                  </a:lnTo>
                  <a:lnTo>
                    <a:pt x="318" y="423"/>
                  </a:lnTo>
                  <a:lnTo>
                    <a:pt x="317" y="423"/>
                  </a:lnTo>
                  <a:lnTo>
                    <a:pt x="315" y="424"/>
                  </a:lnTo>
                  <a:lnTo>
                    <a:pt x="312" y="426"/>
                  </a:lnTo>
                  <a:lnTo>
                    <a:pt x="312" y="426"/>
                  </a:lnTo>
                  <a:lnTo>
                    <a:pt x="310" y="426"/>
                  </a:lnTo>
                  <a:lnTo>
                    <a:pt x="310" y="426"/>
                  </a:lnTo>
                  <a:lnTo>
                    <a:pt x="309" y="424"/>
                  </a:lnTo>
                  <a:lnTo>
                    <a:pt x="309" y="426"/>
                  </a:lnTo>
                  <a:lnTo>
                    <a:pt x="307" y="424"/>
                  </a:lnTo>
                  <a:lnTo>
                    <a:pt x="307" y="423"/>
                  </a:lnTo>
                  <a:lnTo>
                    <a:pt x="309" y="420"/>
                  </a:lnTo>
                  <a:lnTo>
                    <a:pt x="309" y="418"/>
                  </a:lnTo>
                  <a:lnTo>
                    <a:pt x="310" y="416"/>
                  </a:lnTo>
                  <a:lnTo>
                    <a:pt x="315" y="412"/>
                  </a:lnTo>
                  <a:lnTo>
                    <a:pt x="315" y="410"/>
                  </a:lnTo>
                  <a:lnTo>
                    <a:pt x="317" y="408"/>
                  </a:lnTo>
                  <a:lnTo>
                    <a:pt x="320" y="408"/>
                  </a:lnTo>
                  <a:lnTo>
                    <a:pt x="320" y="408"/>
                  </a:lnTo>
                  <a:lnTo>
                    <a:pt x="320" y="407"/>
                  </a:lnTo>
                  <a:lnTo>
                    <a:pt x="317" y="405"/>
                  </a:lnTo>
                  <a:lnTo>
                    <a:pt x="317" y="405"/>
                  </a:lnTo>
                  <a:lnTo>
                    <a:pt x="326" y="402"/>
                  </a:lnTo>
                  <a:lnTo>
                    <a:pt x="329" y="402"/>
                  </a:lnTo>
                  <a:lnTo>
                    <a:pt x="331" y="402"/>
                  </a:lnTo>
                  <a:lnTo>
                    <a:pt x="332" y="401"/>
                  </a:lnTo>
                  <a:lnTo>
                    <a:pt x="334" y="401"/>
                  </a:lnTo>
                  <a:lnTo>
                    <a:pt x="334" y="399"/>
                  </a:lnTo>
                  <a:lnTo>
                    <a:pt x="329" y="401"/>
                  </a:lnTo>
                  <a:lnTo>
                    <a:pt x="328" y="401"/>
                  </a:lnTo>
                  <a:lnTo>
                    <a:pt x="326" y="401"/>
                  </a:lnTo>
                  <a:lnTo>
                    <a:pt x="324" y="402"/>
                  </a:lnTo>
                  <a:lnTo>
                    <a:pt x="321" y="402"/>
                  </a:lnTo>
                  <a:lnTo>
                    <a:pt x="321" y="397"/>
                  </a:lnTo>
                  <a:lnTo>
                    <a:pt x="321" y="394"/>
                  </a:lnTo>
                  <a:lnTo>
                    <a:pt x="323" y="394"/>
                  </a:lnTo>
                  <a:lnTo>
                    <a:pt x="323" y="391"/>
                  </a:lnTo>
                  <a:lnTo>
                    <a:pt x="324" y="390"/>
                  </a:lnTo>
                  <a:lnTo>
                    <a:pt x="326" y="390"/>
                  </a:lnTo>
                  <a:lnTo>
                    <a:pt x="328" y="390"/>
                  </a:lnTo>
                  <a:lnTo>
                    <a:pt x="329" y="388"/>
                  </a:lnTo>
                  <a:lnTo>
                    <a:pt x="331" y="388"/>
                  </a:lnTo>
                  <a:lnTo>
                    <a:pt x="334" y="388"/>
                  </a:lnTo>
                  <a:lnTo>
                    <a:pt x="332" y="388"/>
                  </a:lnTo>
                  <a:lnTo>
                    <a:pt x="329" y="386"/>
                  </a:lnTo>
                  <a:lnTo>
                    <a:pt x="329" y="385"/>
                  </a:lnTo>
                  <a:lnTo>
                    <a:pt x="331" y="385"/>
                  </a:lnTo>
                  <a:lnTo>
                    <a:pt x="331" y="383"/>
                  </a:lnTo>
                  <a:lnTo>
                    <a:pt x="332" y="383"/>
                  </a:lnTo>
                  <a:lnTo>
                    <a:pt x="334" y="382"/>
                  </a:lnTo>
                  <a:lnTo>
                    <a:pt x="335" y="380"/>
                  </a:lnTo>
                  <a:lnTo>
                    <a:pt x="337" y="380"/>
                  </a:lnTo>
                  <a:lnTo>
                    <a:pt x="339" y="379"/>
                  </a:lnTo>
                  <a:lnTo>
                    <a:pt x="340" y="380"/>
                  </a:lnTo>
                  <a:lnTo>
                    <a:pt x="343" y="379"/>
                  </a:lnTo>
                  <a:lnTo>
                    <a:pt x="345" y="379"/>
                  </a:lnTo>
                  <a:lnTo>
                    <a:pt x="354" y="379"/>
                  </a:lnTo>
                  <a:lnTo>
                    <a:pt x="354" y="377"/>
                  </a:lnTo>
                  <a:lnTo>
                    <a:pt x="353" y="377"/>
                  </a:lnTo>
                  <a:lnTo>
                    <a:pt x="347" y="377"/>
                  </a:lnTo>
                  <a:lnTo>
                    <a:pt x="342" y="377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5"/>
                  </a:lnTo>
                  <a:lnTo>
                    <a:pt x="342" y="375"/>
                  </a:lnTo>
                  <a:lnTo>
                    <a:pt x="342" y="374"/>
                  </a:lnTo>
                  <a:lnTo>
                    <a:pt x="345" y="371"/>
                  </a:lnTo>
                  <a:lnTo>
                    <a:pt x="348" y="369"/>
                  </a:lnTo>
                  <a:lnTo>
                    <a:pt x="350" y="369"/>
                  </a:lnTo>
                  <a:lnTo>
                    <a:pt x="353" y="371"/>
                  </a:lnTo>
                  <a:lnTo>
                    <a:pt x="354" y="371"/>
                  </a:lnTo>
                  <a:lnTo>
                    <a:pt x="356" y="372"/>
                  </a:lnTo>
                  <a:lnTo>
                    <a:pt x="356" y="374"/>
                  </a:lnTo>
                  <a:lnTo>
                    <a:pt x="358" y="374"/>
                  </a:lnTo>
                  <a:lnTo>
                    <a:pt x="358" y="372"/>
                  </a:lnTo>
                  <a:lnTo>
                    <a:pt x="359" y="371"/>
                  </a:lnTo>
                  <a:lnTo>
                    <a:pt x="358" y="369"/>
                  </a:lnTo>
                  <a:lnTo>
                    <a:pt x="356" y="371"/>
                  </a:lnTo>
                  <a:lnTo>
                    <a:pt x="354" y="369"/>
                  </a:lnTo>
                  <a:lnTo>
                    <a:pt x="353" y="368"/>
                  </a:lnTo>
                  <a:lnTo>
                    <a:pt x="351" y="368"/>
                  </a:lnTo>
                  <a:lnTo>
                    <a:pt x="353" y="366"/>
                  </a:lnTo>
                  <a:lnTo>
                    <a:pt x="353" y="364"/>
                  </a:lnTo>
                  <a:lnTo>
                    <a:pt x="353" y="364"/>
                  </a:lnTo>
                  <a:lnTo>
                    <a:pt x="350" y="366"/>
                  </a:lnTo>
                  <a:lnTo>
                    <a:pt x="347" y="368"/>
                  </a:lnTo>
                  <a:lnTo>
                    <a:pt x="345" y="366"/>
                  </a:lnTo>
                  <a:lnTo>
                    <a:pt x="347" y="364"/>
                  </a:lnTo>
                  <a:lnTo>
                    <a:pt x="345" y="363"/>
                  </a:lnTo>
                  <a:lnTo>
                    <a:pt x="350" y="360"/>
                  </a:lnTo>
                  <a:lnTo>
                    <a:pt x="351" y="360"/>
                  </a:lnTo>
                  <a:lnTo>
                    <a:pt x="353" y="360"/>
                  </a:lnTo>
                  <a:lnTo>
                    <a:pt x="354" y="360"/>
                  </a:lnTo>
                  <a:lnTo>
                    <a:pt x="356" y="360"/>
                  </a:lnTo>
                  <a:lnTo>
                    <a:pt x="358" y="360"/>
                  </a:lnTo>
                  <a:lnTo>
                    <a:pt x="358" y="358"/>
                  </a:lnTo>
                  <a:lnTo>
                    <a:pt x="354" y="358"/>
                  </a:lnTo>
                  <a:lnTo>
                    <a:pt x="353" y="358"/>
                  </a:lnTo>
                  <a:lnTo>
                    <a:pt x="353" y="356"/>
                  </a:lnTo>
                  <a:lnTo>
                    <a:pt x="356" y="356"/>
                  </a:lnTo>
                  <a:lnTo>
                    <a:pt x="358" y="355"/>
                  </a:lnTo>
                  <a:lnTo>
                    <a:pt x="361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5" y="358"/>
                  </a:lnTo>
                  <a:lnTo>
                    <a:pt x="367" y="361"/>
                  </a:lnTo>
                  <a:lnTo>
                    <a:pt x="367" y="361"/>
                  </a:lnTo>
                  <a:lnTo>
                    <a:pt x="367" y="358"/>
                  </a:lnTo>
                  <a:lnTo>
                    <a:pt x="367" y="358"/>
                  </a:lnTo>
                  <a:lnTo>
                    <a:pt x="369" y="356"/>
                  </a:lnTo>
                  <a:lnTo>
                    <a:pt x="369" y="356"/>
                  </a:lnTo>
                  <a:lnTo>
                    <a:pt x="367" y="356"/>
                  </a:lnTo>
                  <a:lnTo>
                    <a:pt x="367" y="355"/>
                  </a:lnTo>
                  <a:lnTo>
                    <a:pt x="365" y="352"/>
                  </a:lnTo>
                  <a:lnTo>
                    <a:pt x="365" y="350"/>
                  </a:lnTo>
                  <a:lnTo>
                    <a:pt x="369" y="349"/>
                  </a:lnTo>
                  <a:lnTo>
                    <a:pt x="372" y="349"/>
                  </a:lnTo>
                  <a:lnTo>
                    <a:pt x="375" y="350"/>
                  </a:lnTo>
                  <a:lnTo>
                    <a:pt x="376" y="350"/>
                  </a:lnTo>
                  <a:lnTo>
                    <a:pt x="380" y="349"/>
                  </a:lnTo>
                  <a:lnTo>
                    <a:pt x="383" y="349"/>
                  </a:lnTo>
                  <a:lnTo>
                    <a:pt x="384" y="347"/>
                  </a:lnTo>
                  <a:lnTo>
                    <a:pt x="386" y="347"/>
                  </a:lnTo>
                  <a:lnTo>
                    <a:pt x="386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1" y="347"/>
                  </a:lnTo>
                  <a:lnTo>
                    <a:pt x="372" y="347"/>
                  </a:lnTo>
                  <a:lnTo>
                    <a:pt x="370" y="345"/>
                  </a:lnTo>
                  <a:lnTo>
                    <a:pt x="370" y="345"/>
                  </a:lnTo>
                  <a:lnTo>
                    <a:pt x="372" y="344"/>
                  </a:lnTo>
                  <a:lnTo>
                    <a:pt x="372" y="342"/>
                  </a:lnTo>
                  <a:lnTo>
                    <a:pt x="376" y="341"/>
                  </a:lnTo>
                  <a:lnTo>
                    <a:pt x="380" y="341"/>
                  </a:lnTo>
                  <a:lnTo>
                    <a:pt x="383" y="338"/>
                  </a:lnTo>
                  <a:lnTo>
                    <a:pt x="384" y="336"/>
                  </a:lnTo>
                  <a:lnTo>
                    <a:pt x="386" y="333"/>
                  </a:lnTo>
                  <a:lnTo>
                    <a:pt x="388" y="331"/>
                  </a:lnTo>
                  <a:lnTo>
                    <a:pt x="394" y="330"/>
                  </a:lnTo>
                  <a:lnTo>
                    <a:pt x="394" y="328"/>
                  </a:lnTo>
                  <a:lnTo>
                    <a:pt x="394" y="328"/>
                  </a:lnTo>
                  <a:lnTo>
                    <a:pt x="394" y="325"/>
                  </a:lnTo>
                  <a:lnTo>
                    <a:pt x="395" y="322"/>
                  </a:lnTo>
                  <a:lnTo>
                    <a:pt x="395" y="322"/>
                  </a:lnTo>
                  <a:lnTo>
                    <a:pt x="397" y="322"/>
                  </a:lnTo>
                  <a:lnTo>
                    <a:pt x="397" y="322"/>
                  </a:lnTo>
                  <a:lnTo>
                    <a:pt x="399" y="323"/>
                  </a:lnTo>
                  <a:lnTo>
                    <a:pt x="402" y="325"/>
                  </a:lnTo>
                  <a:lnTo>
                    <a:pt x="405" y="325"/>
                  </a:lnTo>
                  <a:lnTo>
                    <a:pt x="405" y="325"/>
                  </a:lnTo>
                  <a:lnTo>
                    <a:pt x="403" y="323"/>
                  </a:lnTo>
                  <a:lnTo>
                    <a:pt x="402" y="322"/>
                  </a:lnTo>
                  <a:lnTo>
                    <a:pt x="400" y="320"/>
                  </a:lnTo>
                  <a:lnTo>
                    <a:pt x="402" y="320"/>
                  </a:lnTo>
                  <a:lnTo>
                    <a:pt x="403" y="320"/>
                  </a:lnTo>
                  <a:lnTo>
                    <a:pt x="405" y="320"/>
                  </a:lnTo>
                  <a:lnTo>
                    <a:pt x="406" y="319"/>
                  </a:lnTo>
                  <a:lnTo>
                    <a:pt x="406" y="319"/>
                  </a:lnTo>
                  <a:lnTo>
                    <a:pt x="406" y="317"/>
                  </a:lnTo>
                  <a:lnTo>
                    <a:pt x="406" y="317"/>
                  </a:lnTo>
                  <a:lnTo>
                    <a:pt x="410" y="314"/>
                  </a:lnTo>
                  <a:lnTo>
                    <a:pt x="416" y="312"/>
                  </a:lnTo>
                  <a:lnTo>
                    <a:pt x="417" y="314"/>
                  </a:lnTo>
                  <a:lnTo>
                    <a:pt x="416" y="317"/>
                  </a:lnTo>
                  <a:lnTo>
                    <a:pt x="416" y="320"/>
                  </a:lnTo>
                  <a:lnTo>
                    <a:pt x="416" y="322"/>
                  </a:lnTo>
                  <a:lnTo>
                    <a:pt x="417" y="320"/>
                  </a:lnTo>
                  <a:lnTo>
                    <a:pt x="419" y="316"/>
                  </a:lnTo>
                  <a:lnTo>
                    <a:pt x="421" y="312"/>
                  </a:lnTo>
                  <a:lnTo>
                    <a:pt x="422" y="311"/>
                  </a:lnTo>
                  <a:lnTo>
                    <a:pt x="422" y="311"/>
                  </a:lnTo>
                  <a:lnTo>
                    <a:pt x="424" y="309"/>
                  </a:lnTo>
                  <a:lnTo>
                    <a:pt x="425" y="309"/>
                  </a:lnTo>
                  <a:lnTo>
                    <a:pt x="425" y="309"/>
                  </a:lnTo>
                  <a:lnTo>
                    <a:pt x="427" y="311"/>
                  </a:lnTo>
                  <a:lnTo>
                    <a:pt x="425" y="316"/>
                  </a:lnTo>
                  <a:lnTo>
                    <a:pt x="425" y="317"/>
                  </a:lnTo>
                  <a:lnTo>
                    <a:pt x="425" y="320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4" y="323"/>
                  </a:lnTo>
                  <a:lnTo>
                    <a:pt x="429" y="319"/>
                  </a:lnTo>
                  <a:lnTo>
                    <a:pt x="432" y="320"/>
                  </a:lnTo>
                  <a:lnTo>
                    <a:pt x="432" y="320"/>
                  </a:lnTo>
                  <a:lnTo>
                    <a:pt x="430" y="319"/>
                  </a:lnTo>
                  <a:lnTo>
                    <a:pt x="429" y="317"/>
                  </a:lnTo>
                  <a:lnTo>
                    <a:pt x="429" y="316"/>
                  </a:lnTo>
                  <a:lnTo>
                    <a:pt x="429" y="311"/>
                  </a:lnTo>
                  <a:lnTo>
                    <a:pt x="430" y="309"/>
                  </a:lnTo>
                  <a:lnTo>
                    <a:pt x="433" y="311"/>
                  </a:lnTo>
                  <a:lnTo>
                    <a:pt x="435" y="309"/>
                  </a:lnTo>
                  <a:lnTo>
                    <a:pt x="436" y="311"/>
                  </a:lnTo>
                  <a:lnTo>
                    <a:pt x="438" y="311"/>
                  </a:lnTo>
                  <a:lnTo>
                    <a:pt x="440" y="308"/>
                  </a:lnTo>
                  <a:lnTo>
                    <a:pt x="441" y="308"/>
                  </a:lnTo>
                  <a:lnTo>
                    <a:pt x="444" y="309"/>
                  </a:lnTo>
                  <a:lnTo>
                    <a:pt x="446" y="311"/>
                  </a:lnTo>
                  <a:lnTo>
                    <a:pt x="449" y="312"/>
                  </a:lnTo>
                  <a:lnTo>
                    <a:pt x="449" y="312"/>
                  </a:lnTo>
                  <a:lnTo>
                    <a:pt x="449" y="308"/>
                  </a:lnTo>
                  <a:lnTo>
                    <a:pt x="447" y="306"/>
                  </a:lnTo>
                  <a:lnTo>
                    <a:pt x="444" y="305"/>
                  </a:lnTo>
                  <a:lnTo>
                    <a:pt x="441" y="303"/>
                  </a:lnTo>
                  <a:lnTo>
                    <a:pt x="440" y="303"/>
                  </a:lnTo>
                  <a:lnTo>
                    <a:pt x="441" y="301"/>
                  </a:lnTo>
                  <a:lnTo>
                    <a:pt x="443" y="301"/>
                  </a:lnTo>
                  <a:lnTo>
                    <a:pt x="446" y="301"/>
                  </a:lnTo>
                  <a:lnTo>
                    <a:pt x="449" y="300"/>
                  </a:lnTo>
                  <a:lnTo>
                    <a:pt x="451" y="300"/>
                  </a:lnTo>
                  <a:lnTo>
                    <a:pt x="452" y="300"/>
                  </a:lnTo>
                  <a:lnTo>
                    <a:pt x="454" y="301"/>
                  </a:lnTo>
                  <a:lnTo>
                    <a:pt x="455" y="300"/>
                  </a:lnTo>
                  <a:lnTo>
                    <a:pt x="455" y="298"/>
                  </a:lnTo>
                  <a:lnTo>
                    <a:pt x="460" y="298"/>
                  </a:lnTo>
                  <a:lnTo>
                    <a:pt x="462" y="298"/>
                  </a:lnTo>
                  <a:lnTo>
                    <a:pt x="463" y="300"/>
                  </a:lnTo>
                  <a:lnTo>
                    <a:pt x="463" y="301"/>
                  </a:lnTo>
                  <a:lnTo>
                    <a:pt x="465" y="305"/>
                  </a:lnTo>
                  <a:lnTo>
                    <a:pt x="466" y="308"/>
                  </a:lnTo>
                  <a:lnTo>
                    <a:pt x="468" y="308"/>
                  </a:lnTo>
                  <a:lnTo>
                    <a:pt x="470" y="308"/>
                  </a:lnTo>
                  <a:lnTo>
                    <a:pt x="470" y="308"/>
                  </a:lnTo>
                  <a:lnTo>
                    <a:pt x="468" y="306"/>
                  </a:lnTo>
                  <a:lnTo>
                    <a:pt x="468" y="305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4" y="297"/>
                  </a:lnTo>
                  <a:lnTo>
                    <a:pt x="477" y="295"/>
                  </a:lnTo>
                  <a:lnTo>
                    <a:pt x="479" y="295"/>
                  </a:lnTo>
                  <a:lnTo>
                    <a:pt x="482" y="290"/>
                  </a:lnTo>
                  <a:lnTo>
                    <a:pt x="484" y="290"/>
                  </a:lnTo>
                  <a:lnTo>
                    <a:pt x="485" y="289"/>
                  </a:lnTo>
                  <a:lnTo>
                    <a:pt x="485" y="289"/>
                  </a:lnTo>
                  <a:lnTo>
                    <a:pt x="482" y="287"/>
                  </a:lnTo>
                  <a:lnTo>
                    <a:pt x="482" y="286"/>
                  </a:lnTo>
                  <a:lnTo>
                    <a:pt x="485" y="284"/>
                  </a:lnTo>
                  <a:lnTo>
                    <a:pt x="488" y="281"/>
                  </a:lnTo>
                  <a:lnTo>
                    <a:pt x="490" y="281"/>
                  </a:lnTo>
                  <a:lnTo>
                    <a:pt x="490" y="282"/>
                  </a:lnTo>
                  <a:lnTo>
                    <a:pt x="493" y="284"/>
                  </a:lnTo>
                  <a:lnTo>
                    <a:pt x="496" y="286"/>
                  </a:lnTo>
                  <a:lnTo>
                    <a:pt x="496" y="286"/>
                  </a:lnTo>
                  <a:lnTo>
                    <a:pt x="498" y="286"/>
                  </a:lnTo>
                  <a:lnTo>
                    <a:pt x="498" y="284"/>
                  </a:lnTo>
                  <a:lnTo>
                    <a:pt x="499" y="284"/>
                  </a:lnTo>
                  <a:lnTo>
                    <a:pt x="501" y="284"/>
                  </a:lnTo>
                  <a:lnTo>
                    <a:pt x="503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3" y="287"/>
                  </a:lnTo>
                  <a:lnTo>
                    <a:pt x="499" y="290"/>
                  </a:lnTo>
                  <a:lnTo>
                    <a:pt x="496" y="293"/>
                  </a:lnTo>
                  <a:lnTo>
                    <a:pt x="496" y="295"/>
                  </a:lnTo>
                  <a:lnTo>
                    <a:pt x="495" y="300"/>
                  </a:lnTo>
                  <a:lnTo>
                    <a:pt x="493" y="301"/>
                  </a:lnTo>
                  <a:lnTo>
                    <a:pt x="493" y="305"/>
                  </a:lnTo>
                  <a:lnTo>
                    <a:pt x="493" y="305"/>
                  </a:lnTo>
                  <a:lnTo>
                    <a:pt x="496" y="305"/>
                  </a:lnTo>
                  <a:lnTo>
                    <a:pt x="499" y="301"/>
                  </a:lnTo>
                  <a:lnTo>
                    <a:pt x="499" y="298"/>
                  </a:lnTo>
                  <a:lnTo>
                    <a:pt x="507" y="292"/>
                  </a:lnTo>
                  <a:lnTo>
                    <a:pt x="511" y="287"/>
                  </a:lnTo>
                  <a:lnTo>
                    <a:pt x="515" y="284"/>
                  </a:lnTo>
                  <a:lnTo>
                    <a:pt x="517" y="282"/>
                  </a:lnTo>
                  <a:lnTo>
                    <a:pt x="518" y="286"/>
                  </a:lnTo>
                  <a:lnTo>
                    <a:pt x="517" y="289"/>
                  </a:lnTo>
                  <a:lnTo>
                    <a:pt x="515" y="290"/>
                  </a:lnTo>
                  <a:lnTo>
                    <a:pt x="517" y="290"/>
                  </a:lnTo>
                  <a:lnTo>
                    <a:pt x="517" y="293"/>
                  </a:lnTo>
                  <a:lnTo>
                    <a:pt x="517" y="295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22" y="295"/>
                  </a:lnTo>
                  <a:lnTo>
                    <a:pt x="523" y="292"/>
                  </a:lnTo>
                  <a:lnTo>
                    <a:pt x="525" y="290"/>
                  </a:lnTo>
                  <a:lnTo>
                    <a:pt x="525" y="289"/>
                  </a:lnTo>
                  <a:lnTo>
                    <a:pt x="526" y="287"/>
                  </a:lnTo>
                  <a:lnTo>
                    <a:pt x="529" y="287"/>
                  </a:lnTo>
                  <a:lnTo>
                    <a:pt x="529" y="286"/>
                  </a:lnTo>
                  <a:lnTo>
                    <a:pt x="526" y="284"/>
                  </a:lnTo>
                  <a:lnTo>
                    <a:pt x="525" y="282"/>
                  </a:lnTo>
                  <a:lnTo>
                    <a:pt x="526" y="281"/>
                  </a:lnTo>
                  <a:lnTo>
                    <a:pt x="531" y="279"/>
                  </a:lnTo>
                  <a:close/>
                  <a:moveTo>
                    <a:pt x="501" y="278"/>
                  </a:moveTo>
                  <a:lnTo>
                    <a:pt x="506" y="279"/>
                  </a:lnTo>
                  <a:lnTo>
                    <a:pt x="507" y="279"/>
                  </a:lnTo>
                  <a:lnTo>
                    <a:pt x="509" y="281"/>
                  </a:lnTo>
                  <a:lnTo>
                    <a:pt x="511" y="281"/>
                  </a:lnTo>
                  <a:lnTo>
                    <a:pt x="509" y="281"/>
                  </a:lnTo>
                  <a:lnTo>
                    <a:pt x="507" y="282"/>
                  </a:lnTo>
                  <a:lnTo>
                    <a:pt x="504" y="282"/>
                  </a:lnTo>
                  <a:lnTo>
                    <a:pt x="504" y="282"/>
                  </a:lnTo>
                  <a:lnTo>
                    <a:pt x="501" y="282"/>
                  </a:lnTo>
                  <a:lnTo>
                    <a:pt x="499" y="281"/>
                  </a:lnTo>
                  <a:lnTo>
                    <a:pt x="498" y="281"/>
                  </a:lnTo>
                  <a:lnTo>
                    <a:pt x="498" y="281"/>
                  </a:lnTo>
                  <a:lnTo>
                    <a:pt x="499" y="279"/>
                  </a:lnTo>
                  <a:lnTo>
                    <a:pt x="501" y="278"/>
                  </a:lnTo>
                  <a:close/>
                  <a:moveTo>
                    <a:pt x="15" y="276"/>
                  </a:moveTo>
                  <a:lnTo>
                    <a:pt x="17" y="278"/>
                  </a:lnTo>
                  <a:lnTo>
                    <a:pt x="15" y="281"/>
                  </a:lnTo>
                  <a:lnTo>
                    <a:pt x="12" y="282"/>
                  </a:lnTo>
                  <a:lnTo>
                    <a:pt x="7" y="282"/>
                  </a:lnTo>
                  <a:lnTo>
                    <a:pt x="3" y="286"/>
                  </a:lnTo>
                  <a:lnTo>
                    <a:pt x="1" y="286"/>
                  </a:lnTo>
                  <a:lnTo>
                    <a:pt x="0" y="286"/>
                  </a:lnTo>
                  <a:lnTo>
                    <a:pt x="3" y="284"/>
                  </a:lnTo>
                  <a:lnTo>
                    <a:pt x="9" y="281"/>
                  </a:lnTo>
                  <a:lnTo>
                    <a:pt x="11" y="278"/>
                  </a:lnTo>
                  <a:lnTo>
                    <a:pt x="15" y="276"/>
                  </a:lnTo>
                  <a:close/>
                  <a:moveTo>
                    <a:pt x="410" y="185"/>
                  </a:moveTo>
                  <a:lnTo>
                    <a:pt x="410" y="186"/>
                  </a:lnTo>
                  <a:lnTo>
                    <a:pt x="410" y="186"/>
                  </a:lnTo>
                  <a:lnTo>
                    <a:pt x="410" y="188"/>
                  </a:lnTo>
                  <a:lnTo>
                    <a:pt x="408" y="189"/>
                  </a:lnTo>
                  <a:lnTo>
                    <a:pt x="405" y="188"/>
                  </a:lnTo>
                  <a:lnTo>
                    <a:pt x="403" y="186"/>
                  </a:lnTo>
                  <a:lnTo>
                    <a:pt x="405" y="185"/>
                  </a:lnTo>
                  <a:lnTo>
                    <a:pt x="410" y="185"/>
                  </a:lnTo>
                  <a:close/>
                  <a:moveTo>
                    <a:pt x="441" y="62"/>
                  </a:moveTo>
                  <a:lnTo>
                    <a:pt x="444" y="62"/>
                  </a:lnTo>
                  <a:lnTo>
                    <a:pt x="446" y="62"/>
                  </a:lnTo>
                  <a:lnTo>
                    <a:pt x="451" y="62"/>
                  </a:lnTo>
                  <a:lnTo>
                    <a:pt x="452" y="68"/>
                  </a:lnTo>
                  <a:lnTo>
                    <a:pt x="454" y="73"/>
                  </a:lnTo>
                  <a:lnTo>
                    <a:pt x="457" y="74"/>
                  </a:lnTo>
                  <a:lnTo>
                    <a:pt x="460" y="73"/>
                  </a:lnTo>
                  <a:lnTo>
                    <a:pt x="465" y="73"/>
                  </a:lnTo>
                  <a:lnTo>
                    <a:pt x="466" y="73"/>
                  </a:lnTo>
                  <a:lnTo>
                    <a:pt x="470" y="74"/>
                  </a:lnTo>
                  <a:lnTo>
                    <a:pt x="471" y="76"/>
                  </a:lnTo>
                  <a:lnTo>
                    <a:pt x="470" y="76"/>
                  </a:lnTo>
                  <a:lnTo>
                    <a:pt x="466" y="78"/>
                  </a:lnTo>
                  <a:lnTo>
                    <a:pt x="466" y="81"/>
                  </a:lnTo>
                  <a:lnTo>
                    <a:pt x="470" y="82"/>
                  </a:lnTo>
                  <a:lnTo>
                    <a:pt x="474" y="84"/>
                  </a:lnTo>
                  <a:lnTo>
                    <a:pt x="477" y="84"/>
                  </a:lnTo>
                  <a:lnTo>
                    <a:pt x="482" y="84"/>
                  </a:lnTo>
                  <a:lnTo>
                    <a:pt x="487" y="86"/>
                  </a:lnTo>
                  <a:lnTo>
                    <a:pt x="492" y="89"/>
                  </a:lnTo>
                  <a:lnTo>
                    <a:pt x="481" y="92"/>
                  </a:lnTo>
                  <a:lnTo>
                    <a:pt x="479" y="92"/>
                  </a:lnTo>
                  <a:lnTo>
                    <a:pt x="477" y="95"/>
                  </a:lnTo>
                  <a:lnTo>
                    <a:pt x="476" y="97"/>
                  </a:lnTo>
                  <a:lnTo>
                    <a:pt x="474" y="97"/>
                  </a:lnTo>
                  <a:lnTo>
                    <a:pt x="471" y="100"/>
                  </a:lnTo>
                  <a:lnTo>
                    <a:pt x="470" y="100"/>
                  </a:lnTo>
                  <a:lnTo>
                    <a:pt x="466" y="100"/>
                  </a:lnTo>
                  <a:lnTo>
                    <a:pt x="465" y="100"/>
                  </a:lnTo>
                  <a:lnTo>
                    <a:pt x="463" y="101"/>
                  </a:lnTo>
                  <a:lnTo>
                    <a:pt x="462" y="103"/>
                  </a:lnTo>
                  <a:lnTo>
                    <a:pt x="458" y="103"/>
                  </a:lnTo>
                  <a:lnTo>
                    <a:pt x="455" y="101"/>
                  </a:lnTo>
                  <a:lnTo>
                    <a:pt x="457" y="101"/>
                  </a:lnTo>
                  <a:lnTo>
                    <a:pt x="457" y="100"/>
                  </a:lnTo>
                  <a:lnTo>
                    <a:pt x="457" y="98"/>
                  </a:lnTo>
                  <a:lnTo>
                    <a:pt x="460" y="97"/>
                  </a:lnTo>
                  <a:lnTo>
                    <a:pt x="460" y="95"/>
                  </a:lnTo>
                  <a:lnTo>
                    <a:pt x="460" y="95"/>
                  </a:lnTo>
                  <a:lnTo>
                    <a:pt x="458" y="95"/>
                  </a:lnTo>
                  <a:lnTo>
                    <a:pt x="457" y="93"/>
                  </a:lnTo>
                  <a:lnTo>
                    <a:pt x="455" y="93"/>
                  </a:lnTo>
                  <a:lnTo>
                    <a:pt x="454" y="95"/>
                  </a:lnTo>
                  <a:lnTo>
                    <a:pt x="451" y="97"/>
                  </a:lnTo>
                  <a:lnTo>
                    <a:pt x="447" y="97"/>
                  </a:lnTo>
                  <a:lnTo>
                    <a:pt x="436" y="98"/>
                  </a:lnTo>
                  <a:lnTo>
                    <a:pt x="435" y="97"/>
                  </a:lnTo>
                  <a:lnTo>
                    <a:pt x="433" y="93"/>
                  </a:lnTo>
                  <a:lnTo>
                    <a:pt x="438" y="92"/>
                  </a:lnTo>
                  <a:lnTo>
                    <a:pt x="440" y="90"/>
                  </a:lnTo>
                  <a:lnTo>
                    <a:pt x="440" y="87"/>
                  </a:lnTo>
                  <a:lnTo>
                    <a:pt x="441" y="87"/>
                  </a:lnTo>
                  <a:lnTo>
                    <a:pt x="444" y="82"/>
                  </a:lnTo>
                  <a:lnTo>
                    <a:pt x="444" y="82"/>
                  </a:lnTo>
                  <a:lnTo>
                    <a:pt x="438" y="81"/>
                  </a:lnTo>
                  <a:lnTo>
                    <a:pt x="436" y="79"/>
                  </a:lnTo>
                  <a:lnTo>
                    <a:pt x="433" y="74"/>
                  </a:lnTo>
                  <a:lnTo>
                    <a:pt x="432" y="73"/>
                  </a:lnTo>
                  <a:lnTo>
                    <a:pt x="429" y="70"/>
                  </a:lnTo>
                  <a:lnTo>
                    <a:pt x="429" y="67"/>
                  </a:lnTo>
                  <a:lnTo>
                    <a:pt x="427" y="68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36" y="63"/>
                  </a:lnTo>
                  <a:lnTo>
                    <a:pt x="441" y="62"/>
                  </a:lnTo>
                  <a:close/>
                  <a:moveTo>
                    <a:pt x="517" y="54"/>
                  </a:moveTo>
                  <a:lnTo>
                    <a:pt x="518" y="57"/>
                  </a:lnTo>
                  <a:lnTo>
                    <a:pt x="522" y="59"/>
                  </a:lnTo>
                  <a:lnTo>
                    <a:pt x="520" y="60"/>
                  </a:lnTo>
                  <a:lnTo>
                    <a:pt x="518" y="60"/>
                  </a:lnTo>
                  <a:lnTo>
                    <a:pt x="514" y="57"/>
                  </a:lnTo>
                  <a:lnTo>
                    <a:pt x="514" y="56"/>
                  </a:lnTo>
                  <a:lnTo>
                    <a:pt x="514" y="56"/>
                  </a:lnTo>
                  <a:lnTo>
                    <a:pt x="517" y="54"/>
                  </a:lnTo>
                  <a:close/>
                  <a:moveTo>
                    <a:pt x="285" y="52"/>
                  </a:moveTo>
                  <a:lnTo>
                    <a:pt x="288" y="52"/>
                  </a:lnTo>
                  <a:lnTo>
                    <a:pt x="290" y="54"/>
                  </a:lnTo>
                  <a:lnTo>
                    <a:pt x="293" y="57"/>
                  </a:lnTo>
                  <a:lnTo>
                    <a:pt x="293" y="57"/>
                  </a:lnTo>
                  <a:lnTo>
                    <a:pt x="291" y="59"/>
                  </a:lnTo>
                  <a:lnTo>
                    <a:pt x="293" y="60"/>
                  </a:lnTo>
                  <a:lnTo>
                    <a:pt x="294" y="62"/>
                  </a:lnTo>
                  <a:lnTo>
                    <a:pt x="294" y="63"/>
                  </a:lnTo>
                  <a:lnTo>
                    <a:pt x="298" y="63"/>
                  </a:lnTo>
                  <a:lnTo>
                    <a:pt x="299" y="65"/>
                  </a:lnTo>
                  <a:lnTo>
                    <a:pt x="302" y="67"/>
                  </a:lnTo>
                  <a:lnTo>
                    <a:pt x="304" y="68"/>
                  </a:lnTo>
                  <a:lnTo>
                    <a:pt x="304" y="68"/>
                  </a:lnTo>
                  <a:lnTo>
                    <a:pt x="306" y="71"/>
                  </a:lnTo>
                  <a:lnTo>
                    <a:pt x="307" y="73"/>
                  </a:lnTo>
                  <a:lnTo>
                    <a:pt x="304" y="73"/>
                  </a:lnTo>
                  <a:lnTo>
                    <a:pt x="302" y="70"/>
                  </a:lnTo>
                  <a:lnTo>
                    <a:pt x="299" y="68"/>
                  </a:lnTo>
                  <a:lnTo>
                    <a:pt x="296" y="67"/>
                  </a:lnTo>
                  <a:lnTo>
                    <a:pt x="293" y="67"/>
                  </a:lnTo>
                  <a:lnTo>
                    <a:pt x="293" y="67"/>
                  </a:lnTo>
                  <a:lnTo>
                    <a:pt x="288" y="60"/>
                  </a:lnTo>
                  <a:lnTo>
                    <a:pt x="288" y="59"/>
                  </a:lnTo>
                  <a:lnTo>
                    <a:pt x="285" y="57"/>
                  </a:lnTo>
                  <a:lnTo>
                    <a:pt x="285" y="54"/>
                  </a:lnTo>
                  <a:lnTo>
                    <a:pt x="285" y="52"/>
                  </a:lnTo>
                  <a:close/>
                  <a:moveTo>
                    <a:pt x="548" y="49"/>
                  </a:moveTo>
                  <a:lnTo>
                    <a:pt x="552" y="51"/>
                  </a:lnTo>
                  <a:lnTo>
                    <a:pt x="556" y="52"/>
                  </a:lnTo>
                  <a:lnTo>
                    <a:pt x="561" y="51"/>
                  </a:lnTo>
                  <a:lnTo>
                    <a:pt x="561" y="52"/>
                  </a:lnTo>
                  <a:lnTo>
                    <a:pt x="556" y="54"/>
                  </a:lnTo>
                  <a:lnTo>
                    <a:pt x="550" y="52"/>
                  </a:lnTo>
                  <a:lnTo>
                    <a:pt x="544" y="52"/>
                  </a:lnTo>
                  <a:lnTo>
                    <a:pt x="537" y="54"/>
                  </a:lnTo>
                  <a:lnTo>
                    <a:pt x="534" y="54"/>
                  </a:lnTo>
                  <a:lnTo>
                    <a:pt x="539" y="52"/>
                  </a:lnTo>
                  <a:lnTo>
                    <a:pt x="542" y="51"/>
                  </a:lnTo>
                  <a:lnTo>
                    <a:pt x="542" y="49"/>
                  </a:lnTo>
                  <a:lnTo>
                    <a:pt x="544" y="49"/>
                  </a:lnTo>
                  <a:lnTo>
                    <a:pt x="548" y="49"/>
                  </a:lnTo>
                  <a:close/>
                  <a:moveTo>
                    <a:pt x="369" y="15"/>
                  </a:moveTo>
                  <a:lnTo>
                    <a:pt x="370" y="16"/>
                  </a:lnTo>
                  <a:lnTo>
                    <a:pt x="375" y="19"/>
                  </a:lnTo>
                  <a:lnTo>
                    <a:pt x="375" y="19"/>
                  </a:lnTo>
                  <a:lnTo>
                    <a:pt x="376" y="19"/>
                  </a:lnTo>
                  <a:lnTo>
                    <a:pt x="376" y="18"/>
                  </a:lnTo>
                  <a:lnTo>
                    <a:pt x="376" y="18"/>
                  </a:lnTo>
                  <a:lnTo>
                    <a:pt x="381" y="18"/>
                  </a:lnTo>
                  <a:lnTo>
                    <a:pt x="386" y="19"/>
                  </a:lnTo>
                  <a:lnTo>
                    <a:pt x="388" y="21"/>
                  </a:lnTo>
                  <a:lnTo>
                    <a:pt x="389" y="22"/>
                  </a:lnTo>
                  <a:lnTo>
                    <a:pt x="391" y="26"/>
                  </a:lnTo>
                  <a:lnTo>
                    <a:pt x="391" y="29"/>
                  </a:lnTo>
                  <a:lnTo>
                    <a:pt x="388" y="30"/>
                  </a:lnTo>
                  <a:lnTo>
                    <a:pt x="388" y="32"/>
                  </a:lnTo>
                  <a:lnTo>
                    <a:pt x="388" y="34"/>
                  </a:lnTo>
                  <a:lnTo>
                    <a:pt x="388" y="35"/>
                  </a:lnTo>
                  <a:lnTo>
                    <a:pt x="388" y="37"/>
                  </a:lnTo>
                  <a:lnTo>
                    <a:pt x="391" y="35"/>
                  </a:lnTo>
                  <a:lnTo>
                    <a:pt x="395" y="29"/>
                  </a:lnTo>
                  <a:lnTo>
                    <a:pt x="397" y="29"/>
                  </a:lnTo>
                  <a:lnTo>
                    <a:pt x="397" y="29"/>
                  </a:lnTo>
                  <a:lnTo>
                    <a:pt x="400" y="30"/>
                  </a:lnTo>
                  <a:lnTo>
                    <a:pt x="403" y="34"/>
                  </a:lnTo>
                  <a:lnTo>
                    <a:pt x="403" y="34"/>
                  </a:lnTo>
                  <a:lnTo>
                    <a:pt x="403" y="35"/>
                  </a:lnTo>
                  <a:lnTo>
                    <a:pt x="403" y="37"/>
                  </a:lnTo>
                  <a:lnTo>
                    <a:pt x="403" y="38"/>
                  </a:lnTo>
                  <a:lnTo>
                    <a:pt x="403" y="38"/>
                  </a:lnTo>
                  <a:lnTo>
                    <a:pt x="402" y="40"/>
                  </a:lnTo>
                  <a:lnTo>
                    <a:pt x="402" y="40"/>
                  </a:lnTo>
                  <a:lnTo>
                    <a:pt x="403" y="40"/>
                  </a:lnTo>
                  <a:lnTo>
                    <a:pt x="405" y="41"/>
                  </a:lnTo>
                  <a:lnTo>
                    <a:pt x="406" y="43"/>
                  </a:lnTo>
                  <a:lnTo>
                    <a:pt x="408" y="43"/>
                  </a:lnTo>
                  <a:lnTo>
                    <a:pt x="413" y="43"/>
                  </a:lnTo>
                  <a:lnTo>
                    <a:pt x="417" y="45"/>
                  </a:lnTo>
                  <a:lnTo>
                    <a:pt x="419" y="48"/>
                  </a:lnTo>
                  <a:lnTo>
                    <a:pt x="422" y="46"/>
                  </a:lnTo>
                  <a:lnTo>
                    <a:pt x="422" y="45"/>
                  </a:lnTo>
                  <a:lnTo>
                    <a:pt x="424" y="45"/>
                  </a:lnTo>
                  <a:lnTo>
                    <a:pt x="427" y="45"/>
                  </a:lnTo>
                  <a:lnTo>
                    <a:pt x="430" y="45"/>
                  </a:lnTo>
                  <a:lnTo>
                    <a:pt x="432" y="46"/>
                  </a:lnTo>
                  <a:lnTo>
                    <a:pt x="429" y="49"/>
                  </a:lnTo>
                  <a:lnTo>
                    <a:pt x="432" y="52"/>
                  </a:lnTo>
                  <a:lnTo>
                    <a:pt x="436" y="54"/>
                  </a:lnTo>
                  <a:lnTo>
                    <a:pt x="440" y="56"/>
                  </a:lnTo>
                  <a:lnTo>
                    <a:pt x="441" y="56"/>
                  </a:lnTo>
                  <a:lnTo>
                    <a:pt x="441" y="57"/>
                  </a:lnTo>
                  <a:lnTo>
                    <a:pt x="440" y="59"/>
                  </a:lnTo>
                  <a:lnTo>
                    <a:pt x="436" y="59"/>
                  </a:lnTo>
                  <a:lnTo>
                    <a:pt x="432" y="59"/>
                  </a:lnTo>
                  <a:lnTo>
                    <a:pt x="427" y="60"/>
                  </a:lnTo>
                  <a:lnTo>
                    <a:pt x="417" y="60"/>
                  </a:lnTo>
                  <a:lnTo>
                    <a:pt x="416" y="62"/>
                  </a:lnTo>
                  <a:lnTo>
                    <a:pt x="416" y="62"/>
                  </a:lnTo>
                  <a:lnTo>
                    <a:pt x="416" y="63"/>
                  </a:lnTo>
                  <a:lnTo>
                    <a:pt x="411" y="65"/>
                  </a:lnTo>
                  <a:lnTo>
                    <a:pt x="408" y="68"/>
                  </a:lnTo>
                  <a:lnTo>
                    <a:pt x="406" y="70"/>
                  </a:lnTo>
                  <a:lnTo>
                    <a:pt x="406" y="73"/>
                  </a:lnTo>
                  <a:lnTo>
                    <a:pt x="406" y="74"/>
                  </a:lnTo>
                  <a:lnTo>
                    <a:pt x="406" y="76"/>
                  </a:lnTo>
                  <a:lnTo>
                    <a:pt x="406" y="78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399" y="79"/>
                  </a:lnTo>
                  <a:lnTo>
                    <a:pt x="399" y="81"/>
                  </a:lnTo>
                  <a:lnTo>
                    <a:pt x="399" y="82"/>
                  </a:lnTo>
                  <a:lnTo>
                    <a:pt x="399" y="87"/>
                  </a:lnTo>
                  <a:lnTo>
                    <a:pt x="397" y="90"/>
                  </a:lnTo>
                  <a:lnTo>
                    <a:pt x="397" y="93"/>
                  </a:lnTo>
                  <a:lnTo>
                    <a:pt x="395" y="95"/>
                  </a:lnTo>
                  <a:lnTo>
                    <a:pt x="394" y="97"/>
                  </a:lnTo>
                  <a:lnTo>
                    <a:pt x="389" y="97"/>
                  </a:lnTo>
                  <a:lnTo>
                    <a:pt x="386" y="100"/>
                  </a:lnTo>
                  <a:lnTo>
                    <a:pt x="384" y="104"/>
                  </a:lnTo>
                  <a:lnTo>
                    <a:pt x="383" y="106"/>
                  </a:lnTo>
                  <a:lnTo>
                    <a:pt x="380" y="109"/>
                  </a:lnTo>
                  <a:lnTo>
                    <a:pt x="380" y="111"/>
                  </a:lnTo>
                  <a:lnTo>
                    <a:pt x="381" y="112"/>
                  </a:lnTo>
                  <a:lnTo>
                    <a:pt x="380" y="114"/>
                  </a:lnTo>
                  <a:lnTo>
                    <a:pt x="376" y="117"/>
                  </a:lnTo>
                  <a:lnTo>
                    <a:pt x="376" y="119"/>
                  </a:lnTo>
                  <a:lnTo>
                    <a:pt x="378" y="120"/>
                  </a:lnTo>
                  <a:lnTo>
                    <a:pt x="378" y="122"/>
                  </a:lnTo>
                  <a:lnTo>
                    <a:pt x="376" y="123"/>
                  </a:lnTo>
                  <a:lnTo>
                    <a:pt x="373" y="125"/>
                  </a:lnTo>
                  <a:lnTo>
                    <a:pt x="370" y="123"/>
                  </a:lnTo>
                  <a:lnTo>
                    <a:pt x="369" y="122"/>
                  </a:lnTo>
                  <a:lnTo>
                    <a:pt x="367" y="120"/>
                  </a:lnTo>
                  <a:lnTo>
                    <a:pt x="365" y="119"/>
                  </a:lnTo>
                  <a:lnTo>
                    <a:pt x="364" y="119"/>
                  </a:lnTo>
                  <a:lnTo>
                    <a:pt x="356" y="115"/>
                  </a:lnTo>
                  <a:lnTo>
                    <a:pt x="350" y="109"/>
                  </a:lnTo>
                  <a:lnTo>
                    <a:pt x="345" y="106"/>
                  </a:lnTo>
                  <a:lnTo>
                    <a:pt x="342" y="106"/>
                  </a:lnTo>
                  <a:lnTo>
                    <a:pt x="339" y="104"/>
                  </a:lnTo>
                  <a:lnTo>
                    <a:pt x="337" y="103"/>
                  </a:lnTo>
                  <a:lnTo>
                    <a:pt x="335" y="101"/>
                  </a:lnTo>
                  <a:lnTo>
                    <a:pt x="335" y="100"/>
                  </a:lnTo>
                  <a:lnTo>
                    <a:pt x="334" y="98"/>
                  </a:lnTo>
                  <a:lnTo>
                    <a:pt x="334" y="97"/>
                  </a:lnTo>
                  <a:lnTo>
                    <a:pt x="334" y="95"/>
                  </a:lnTo>
                  <a:lnTo>
                    <a:pt x="335" y="93"/>
                  </a:lnTo>
                  <a:lnTo>
                    <a:pt x="340" y="93"/>
                  </a:lnTo>
                  <a:lnTo>
                    <a:pt x="342" y="93"/>
                  </a:lnTo>
                  <a:lnTo>
                    <a:pt x="343" y="95"/>
                  </a:lnTo>
                  <a:lnTo>
                    <a:pt x="345" y="95"/>
                  </a:lnTo>
                  <a:lnTo>
                    <a:pt x="348" y="90"/>
                  </a:lnTo>
                  <a:lnTo>
                    <a:pt x="365" y="87"/>
                  </a:lnTo>
                  <a:lnTo>
                    <a:pt x="372" y="87"/>
                  </a:lnTo>
                  <a:lnTo>
                    <a:pt x="378" y="87"/>
                  </a:lnTo>
                  <a:lnTo>
                    <a:pt x="376" y="86"/>
                  </a:lnTo>
                  <a:lnTo>
                    <a:pt x="376" y="84"/>
                  </a:lnTo>
                  <a:lnTo>
                    <a:pt x="375" y="84"/>
                  </a:lnTo>
                  <a:lnTo>
                    <a:pt x="370" y="84"/>
                  </a:lnTo>
                  <a:lnTo>
                    <a:pt x="364" y="86"/>
                  </a:lnTo>
                  <a:lnTo>
                    <a:pt x="361" y="86"/>
                  </a:lnTo>
                  <a:lnTo>
                    <a:pt x="358" y="84"/>
                  </a:lnTo>
                  <a:lnTo>
                    <a:pt x="353" y="86"/>
                  </a:lnTo>
                  <a:lnTo>
                    <a:pt x="350" y="87"/>
                  </a:lnTo>
                  <a:lnTo>
                    <a:pt x="347" y="87"/>
                  </a:lnTo>
                  <a:lnTo>
                    <a:pt x="343" y="87"/>
                  </a:lnTo>
                  <a:lnTo>
                    <a:pt x="335" y="87"/>
                  </a:lnTo>
                  <a:lnTo>
                    <a:pt x="334" y="87"/>
                  </a:lnTo>
                  <a:lnTo>
                    <a:pt x="331" y="86"/>
                  </a:lnTo>
                  <a:lnTo>
                    <a:pt x="331" y="84"/>
                  </a:lnTo>
                  <a:lnTo>
                    <a:pt x="331" y="82"/>
                  </a:lnTo>
                  <a:lnTo>
                    <a:pt x="329" y="79"/>
                  </a:lnTo>
                  <a:lnTo>
                    <a:pt x="331" y="79"/>
                  </a:lnTo>
                  <a:lnTo>
                    <a:pt x="331" y="78"/>
                  </a:lnTo>
                  <a:lnTo>
                    <a:pt x="332" y="78"/>
                  </a:lnTo>
                  <a:lnTo>
                    <a:pt x="334" y="78"/>
                  </a:lnTo>
                  <a:lnTo>
                    <a:pt x="335" y="78"/>
                  </a:lnTo>
                  <a:lnTo>
                    <a:pt x="339" y="81"/>
                  </a:lnTo>
                  <a:lnTo>
                    <a:pt x="337" y="78"/>
                  </a:lnTo>
                  <a:lnTo>
                    <a:pt x="348" y="76"/>
                  </a:lnTo>
                  <a:lnTo>
                    <a:pt x="353" y="73"/>
                  </a:lnTo>
                  <a:lnTo>
                    <a:pt x="356" y="73"/>
                  </a:lnTo>
                  <a:lnTo>
                    <a:pt x="359" y="73"/>
                  </a:lnTo>
                  <a:lnTo>
                    <a:pt x="358" y="73"/>
                  </a:lnTo>
                  <a:lnTo>
                    <a:pt x="358" y="71"/>
                  </a:lnTo>
                  <a:lnTo>
                    <a:pt x="359" y="70"/>
                  </a:lnTo>
                  <a:lnTo>
                    <a:pt x="361" y="70"/>
                  </a:lnTo>
                  <a:lnTo>
                    <a:pt x="365" y="70"/>
                  </a:lnTo>
                  <a:lnTo>
                    <a:pt x="375" y="70"/>
                  </a:lnTo>
                  <a:lnTo>
                    <a:pt x="378" y="68"/>
                  </a:lnTo>
                  <a:lnTo>
                    <a:pt x="380" y="67"/>
                  </a:lnTo>
                  <a:lnTo>
                    <a:pt x="378" y="68"/>
                  </a:lnTo>
                  <a:lnTo>
                    <a:pt x="375" y="68"/>
                  </a:lnTo>
                  <a:lnTo>
                    <a:pt x="373" y="68"/>
                  </a:lnTo>
                  <a:lnTo>
                    <a:pt x="370" y="67"/>
                  </a:lnTo>
                  <a:lnTo>
                    <a:pt x="370" y="65"/>
                  </a:lnTo>
                  <a:lnTo>
                    <a:pt x="373" y="62"/>
                  </a:lnTo>
                  <a:lnTo>
                    <a:pt x="375" y="59"/>
                  </a:lnTo>
                  <a:lnTo>
                    <a:pt x="370" y="60"/>
                  </a:lnTo>
                  <a:lnTo>
                    <a:pt x="370" y="60"/>
                  </a:lnTo>
                  <a:lnTo>
                    <a:pt x="365" y="63"/>
                  </a:lnTo>
                  <a:lnTo>
                    <a:pt x="362" y="65"/>
                  </a:lnTo>
                  <a:lnTo>
                    <a:pt x="359" y="65"/>
                  </a:lnTo>
                  <a:lnTo>
                    <a:pt x="354" y="65"/>
                  </a:lnTo>
                  <a:lnTo>
                    <a:pt x="354" y="65"/>
                  </a:lnTo>
                  <a:lnTo>
                    <a:pt x="353" y="63"/>
                  </a:lnTo>
                  <a:lnTo>
                    <a:pt x="353" y="62"/>
                  </a:lnTo>
                  <a:lnTo>
                    <a:pt x="353" y="62"/>
                  </a:lnTo>
                  <a:lnTo>
                    <a:pt x="354" y="60"/>
                  </a:lnTo>
                  <a:lnTo>
                    <a:pt x="354" y="57"/>
                  </a:lnTo>
                  <a:lnTo>
                    <a:pt x="354" y="56"/>
                  </a:lnTo>
                  <a:lnTo>
                    <a:pt x="353" y="56"/>
                  </a:lnTo>
                  <a:lnTo>
                    <a:pt x="351" y="57"/>
                  </a:lnTo>
                  <a:lnTo>
                    <a:pt x="351" y="59"/>
                  </a:lnTo>
                  <a:lnTo>
                    <a:pt x="348" y="60"/>
                  </a:lnTo>
                  <a:lnTo>
                    <a:pt x="347" y="60"/>
                  </a:lnTo>
                  <a:lnTo>
                    <a:pt x="347" y="59"/>
                  </a:lnTo>
                  <a:lnTo>
                    <a:pt x="345" y="59"/>
                  </a:lnTo>
                  <a:lnTo>
                    <a:pt x="345" y="57"/>
                  </a:lnTo>
                  <a:lnTo>
                    <a:pt x="343" y="57"/>
                  </a:lnTo>
                  <a:lnTo>
                    <a:pt x="342" y="59"/>
                  </a:lnTo>
                  <a:lnTo>
                    <a:pt x="340" y="59"/>
                  </a:lnTo>
                  <a:lnTo>
                    <a:pt x="342" y="60"/>
                  </a:lnTo>
                  <a:lnTo>
                    <a:pt x="342" y="62"/>
                  </a:lnTo>
                  <a:lnTo>
                    <a:pt x="340" y="63"/>
                  </a:lnTo>
                  <a:lnTo>
                    <a:pt x="340" y="65"/>
                  </a:lnTo>
                  <a:lnTo>
                    <a:pt x="342" y="67"/>
                  </a:lnTo>
                  <a:lnTo>
                    <a:pt x="343" y="68"/>
                  </a:lnTo>
                  <a:lnTo>
                    <a:pt x="342" y="68"/>
                  </a:lnTo>
                  <a:lnTo>
                    <a:pt x="339" y="70"/>
                  </a:lnTo>
                  <a:lnTo>
                    <a:pt x="337" y="71"/>
                  </a:lnTo>
                  <a:lnTo>
                    <a:pt x="335" y="71"/>
                  </a:lnTo>
                  <a:lnTo>
                    <a:pt x="332" y="71"/>
                  </a:lnTo>
                  <a:lnTo>
                    <a:pt x="329" y="73"/>
                  </a:lnTo>
                  <a:lnTo>
                    <a:pt x="321" y="73"/>
                  </a:lnTo>
                  <a:lnTo>
                    <a:pt x="318" y="71"/>
                  </a:lnTo>
                  <a:lnTo>
                    <a:pt x="318" y="70"/>
                  </a:lnTo>
                  <a:lnTo>
                    <a:pt x="317" y="70"/>
                  </a:lnTo>
                  <a:lnTo>
                    <a:pt x="315" y="68"/>
                  </a:lnTo>
                  <a:lnTo>
                    <a:pt x="312" y="65"/>
                  </a:lnTo>
                  <a:lnTo>
                    <a:pt x="309" y="62"/>
                  </a:lnTo>
                  <a:lnTo>
                    <a:pt x="307" y="62"/>
                  </a:lnTo>
                  <a:lnTo>
                    <a:pt x="304" y="60"/>
                  </a:lnTo>
                  <a:lnTo>
                    <a:pt x="304" y="59"/>
                  </a:lnTo>
                  <a:lnTo>
                    <a:pt x="302" y="57"/>
                  </a:lnTo>
                  <a:lnTo>
                    <a:pt x="301" y="56"/>
                  </a:lnTo>
                  <a:lnTo>
                    <a:pt x="302" y="54"/>
                  </a:lnTo>
                  <a:lnTo>
                    <a:pt x="304" y="54"/>
                  </a:lnTo>
                  <a:lnTo>
                    <a:pt x="299" y="52"/>
                  </a:lnTo>
                  <a:lnTo>
                    <a:pt x="296" y="51"/>
                  </a:lnTo>
                  <a:lnTo>
                    <a:pt x="298" y="49"/>
                  </a:lnTo>
                  <a:lnTo>
                    <a:pt x="299" y="49"/>
                  </a:lnTo>
                  <a:lnTo>
                    <a:pt x="309" y="52"/>
                  </a:lnTo>
                  <a:lnTo>
                    <a:pt x="310" y="51"/>
                  </a:lnTo>
                  <a:lnTo>
                    <a:pt x="312" y="51"/>
                  </a:lnTo>
                  <a:lnTo>
                    <a:pt x="310" y="49"/>
                  </a:lnTo>
                  <a:lnTo>
                    <a:pt x="309" y="49"/>
                  </a:lnTo>
                  <a:lnTo>
                    <a:pt x="307" y="49"/>
                  </a:lnTo>
                  <a:lnTo>
                    <a:pt x="306" y="49"/>
                  </a:lnTo>
                  <a:lnTo>
                    <a:pt x="306" y="48"/>
                  </a:lnTo>
                  <a:lnTo>
                    <a:pt x="304" y="46"/>
                  </a:lnTo>
                  <a:lnTo>
                    <a:pt x="304" y="45"/>
                  </a:lnTo>
                  <a:lnTo>
                    <a:pt x="304" y="45"/>
                  </a:lnTo>
                  <a:lnTo>
                    <a:pt x="306" y="41"/>
                  </a:lnTo>
                  <a:lnTo>
                    <a:pt x="307" y="40"/>
                  </a:lnTo>
                  <a:lnTo>
                    <a:pt x="306" y="40"/>
                  </a:lnTo>
                  <a:lnTo>
                    <a:pt x="299" y="40"/>
                  </a:lnTo>
                  <a:lnTo>
                    <a:pt x="299" y="40"/>
                  </a:lnTo>
                  <a:lnTo>
                    <a:pt x="299" y="41"/>
                  </a:lnTo>
                  <a:lnTo>
                    <a:pt x="298" y="45"/>
                  </a:lnTo>
                  <a:lnTo>
                    <a:pt x="296" y="45"/>
                  </a:lnTo>
                  <a:lnTo>
                    <a:pt x="294" y="45"/>
                  </a:lnTo>
                  <a:lnTo>
                    <a:pt x="293" y="41"/>
                  </a:lnTo>
                  <a:lnTo>
                    <a:pt x="290" y="38"/>
                  </a:lnTo>
                  <a:lnTo>
                    <a:pt x="290" y="37"/>
                  </a:lnTo>
                  <a:lnTo>
                    <a:pt x="290" y="35"/>
                  </a:lnTo>
                  <a:lnTo>
                    <a:pt x="288" y="34"/>
                  </a:lnTo>
                  <a:lnTo>
                    <a:pt x="287" y="32"/>
                  </a:lnTo>
                  <a:lnTo>
                    <a:pt x="287" y="30"/>
                  </a:lnTo>
                  <a:lnTo>
                    <a:pt x="287" y="30"/>
                  </a:lnTo>
                  <a:lnTo>
                    <a:pt x="288" y="27"/>
                  </a:lnTo>
                  <a:lnTo>
                    <a:pt x="287" y="26"/>
                  </a:lnTo>
                  <a:lnTo>
                    <a:pt x="287" y="26"/>
                  </a:lnTo>
                  <a:lnTo>
                    <a:pt x="287" y="24"/>
                  </a:lnTo>
                  <a:lnTo>
                    <a:pt x="287" y="22"/>
                  </a:lnTo>
                  <a:lnTo>
                    <a:pt x="288" y="22"/>
                  </a:lnTo>
                  <a:lnTo>
                    <a:pt x="288" y="22"/>
                  </a:lnTo>
                  <a:lnTo>
                    <a:pt x="291" y="24"/>
                  </a:lnTo>
                  <a:lnTo>
                    <a:pt x="293" y="26"/>
                  </a:lnTo>
                  <a:lnTo>
                    <a:pt x="293" y="26"/>
                  </a:lnTo>
                  <a:lnTo>
                    <a:pt x="294" y="22"/>
                  </a:lnTo>
                  <a:lnTo>
                    <a:pt x="296" y="22"/>
                  </a:lnTo>
                  <a:lnTo>
                    <a:pt x="301" y="22"/>
                  </a:lnTo>
                  <a:lnTo>
                    <a:pt x="307" y="24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4"/>
                  </a:lnTo>
                  <a:lnTo>
                    <a:pt x="309" y="22"/>
                  </a:lnTo>
                  <a:lnTo>
                    <a:pt x="309" y="22"/>
                  </a:lnTo>
                  <a:lnTo>
                    <a:pt x="313" y="24"/>
                  </a:lnTo>
                  <a:lnTo>
                    <a:pt x="317" y="24"/>
                  </a:lnTo>
                  <a:lnTo>
                    <a:pt x="321" y="21"/>
                  </a:lnTo>
                  <a:lnTo>
                    <a:pt x="329" y="21"/>
                  </a:lnTo>
                  <a:lnTo>
                    <a:pt x="332" y="22"/>
                  </a:lnTo>
                  <a:lnTo>
                    <a:pt x="332" y="22"/>
                  </a:lnTo>
                  <a:lnTo>
                    <a:pt x="332" y="24"/>
                  </a:lnTo>
                  <a:lnTo>
                    <a:pt x="332" y="24"/>
                  </a:lnTo>
                  <a:lnTo>
                    <a:pt x="331" y="26"/>
                  </a:lnTo>
                  <a:lnTo>
                    <a:pt x="320" y="27"/>
                  </a:lnTo>
                  <a:lnTo>
                    <a:pt x="313" y="30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4"/>
                  </a:lnTo>
                  <a:lnTo>
                    <a:pt x="326" y="34"/>
                  </a:lnTo>
                  <a:lnTo>
                    <a:pt x="328" y="34"/>
                  </a:lnTo>
                  <a:lnTo>
                    <a:pt x="331" y="35"/>
                  </a:lnTo>
                  <a:lnTo>
                    <a:pt x="332" y="37"/>
                  </a:lnTo>
                  <a:lnTo>
                    <a:pt x="334" y="38"/>
                  </a:lnTo>
                  <a:lnTo>
                    <a:pt x="334" y="38"/>
                  </a:lnTo>
                  <a:lnTo>
                    <a:pt x="335" y="37"/>
                  </a:lnTo>
                  <a:lnTo>
                    <a:pt x="334" y="35"/>
                  </a:lnTo>
                  <a:lnTo>
                    <a:pt x="334" y="34"/>
                  </a:lnTo>
                  <a:lnTo>
                    <a:pt x="334" y="32"/>
                  </a:lnTo>
                  <a:lnTo>
                    <a:pt x="335" y="30"/>
                  </a:lnTo>
                  <a:lnTo>
                    <a:pt x="337" y="29"/>
                  </a:lnTo>
                  <a:lnTo>
                    <a:pt x="340" y="26"/>
                  </a:lnTo>
                  <a:lnTo>
                    <a:pt x="343" y="22"/>
                  </a:lnTo>
                  <a:lnTo>
                    <a:pt x="347" y="24"/>
                  </a:lnTo>
                  <a:lnTo>
                    <a:pt x="350" y="27"/>
                  </a:lnTo>
                  <a:lnTo>
                    <a:pt x="353" y="30"/>
                  </a:lnTo>
                  <a:lnTo>
                    <a:pt x="354" y="35"/>
                  </a:lnTo>
                  <a:lnTo>
                    <a:pt x="358" y="41"/>
                  </a:lnTo>
                  <a:lnTo>
                    <a:pt x="359" y="43"/>
                  </a:lnTo>
                  <a:lnTo>
                    <a:pt x="361" y="43"/>
                  </a:lnTo>
                  <a:lnTo>
                    <a:pt x="367" y="49"/>
                  </a:lnTo>
                  <a:lnTo>
                    <a:pt x="369" y="49"/>
                  </a:lnTo>
                  <a:lnTo>
                    <a:pt x="367" y="45"/>
                  </a:lnTo>
                  <a:lnTo>
                    <a:pt x="364" y="38"/>
                  </a:lnTo>
                  <a:lnTo>
                    <a:pt x="361" y="32"/>
                  </a:lnTo>
                  <a:lnTo>
                    <a:pt x="361" y="30"/>
                  </a:lnTo>
                  <a:lnTo>
                    <a:pt x="361" y="27"/>
                  </a:lnTo>
                  <a:lnTo>
                    <a:pt x="361" y="26"/>
                  </a:lnTo>
                  <a:lnTo>
                    <a:pt x="361" y="26"/>
                  </a:lnTo>
                  <a:lnTo>
                    <a:pt x="362" y="21"/>
                  </a:lnTo>
                  <a:lnTo>
                    <a:pt x="364" y="19"/>
                  </a:lnTo>
                  <a:lnTo>
                    <a:pt x="364" y="18"/>
                  </a:lnTo>
                  <a:lnTo>
                    <a:pt x="364" y="16"/>
                  </a:lnTo>
                  <a:lnTo>
                    <a:pt x="367" y="15"/>
                  </a:lnTo>
                  <a:lnTo>
                    <a:pt x="369" y="15"/>
                  </a:lnTo>
                  <a:close/>
                  <a:moveTo>
                    <a:pt x="615" y="8"/>
                  </a:moveTo>
                  <a:lnTo>
                    <a:pt x="618" y="8"/>
                  </a:lnTo>
                  <a:lnTo>
                    <a:pt x="616" y="10"/>
                  </a:lnTo>
                  <a:lnTo>
                    <a:pt x="602" y="11"/>
                  </a:lnTo>
                  <a:lnTo>
                    <a:pt x="588" y="13"/>
                  </a:lnTo>
                  <a:lnTo>
                    <a:pt x="586" y="13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5" y="8"/>
                  </a:lnTo>
                  <a:close/>
                  <a:moveTo>
                    <a:pt x="395" y="4"/>
                  </a:moveTo>
                  <a:lnTo>
                    <a:pt x="400" y="5"/>
                  </a:lnTo>
                  <a:lnTo>
                    <a:pt x="403" y="7"/>
                  </a:lnTo>
                  <a:lnTo>
                    <a:pt x="400" y="8"/>
                  </a:lnTo>
                  <a:lnTo>
                    <a:pt x="394" y="7"/>
                  </a:lnTo>
                  <a:lnTo>
                    <a:pt x="395" y="5"/>
                  </a:lnTo>
                  <a:lnTo>
                    <a:pt x="395" y="4"/>
                  </a:lnTo>
                  <a:close/>
                  <a:moveTo>
                    <a:pt x="417" y="0"/>
                  </a:moveTo>
                  <a:lnTo>
                    <a:pt x="419" y="0"/>
                  </a:lnTo>
                  <a:lnTo>
                    <a:pt x="422" y="2"/>
                  </a:lnTo>
                  <a:lnTo>
                    <a:pt x="425" y="2"/>
                  </a:lnTo>
                  <a:lnTo>
                    <a:pt x="429" y="4"/>
                  </a:lnTo>
                  <a:lnTo>
                    <a:pt x="432" y="7"/>
                  </a:lnTo>
                  <a:lnTo>
                    <a:pt x="433" y="8"/>
                  </a:lnTo>
                  <a:lnTo>
                    <a:pt x="435" y="8"/>
                  </a:lnTo>
                  <a:lnTo>
                    <a:pt x="443" y="8"/>
                  </a:lnTo>
                  <a:lnTo>
                    <a:pt x="444" y="8"/>
                  </a:lnTo>
                  <a:lnTo>
                    <a:pt x="446" y="11"/>
                  </a:lnTo>
                  <a:lnTo>
                    <a:pt x="446" y="11"/>
                  </a:lnTo>
                  <a:lnTo>
                    <a:pt x="449" y="11"/>
                  </a:lnTo>
                  <a:lnTo>
                    <a:pt x="452" y="15"/>
                  </a:lnTo>
                  <a:lnTo>
                    <a:pt x="454" y="15"/>
                  </a:lnTo>
                  <a:lnTo>
                    <a:pt x="455" y="13"/>
                  </a:lnTo>
                  <a:lnTo>
                    <a:pt x="457" y="10"/>
                  </a:lnTo>
                  <a:lnTo>
                    <a:pt x="457" y="5"/>
                  </a:lnTo>
                  <a:lnTo>
                    <a:pt x="455" y="4"/>
                  </a:lnTo>
                  <a:lnTo>
                    <a:pt x="457" y="2"/>
                  </a:lnTo>
                  <a:lnTo>
                    <a:pt x="458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3" y="0"/>
                  </a:lnTo>
                  <a:lnTo>
                    <a:pt x="465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68" y="4"/>
                  </a:lnTo>
                  <a:lnTo>
                    <a:pt x="468" y="5"/>
                  </a:lnTo>
                  <a:lnTo>
                    <a:pt x="466" y="10"/>
                  </a:lnTo>
                  <a:lnTo>
                    <a:pt x="470" y="10"/>
                  </a:lnTo>
                  <a:lnTo>
                    <a:pt x="474" y="10"/>
                  </a:lnTo>
                  <a:lnTo>
                    <a:pt x="476" y="8"/>
                  </a:lnTo>
                  <a:lnTo>
                    <a:pt x="477" y="7"/>
                  </a:lnTo>
                  <a:lnTo>
                    <a:pt x="481" y="7"/>
                  </a:lnTo>
                  <a:lnTo>
                    <a:pt x="482" y="7"/>
                  </a:lnTo>
                  <a:lnTo>
                    <a:pt x="482" y="5"/>
                  </a:lnTo>
                  <a:lnTo>
                    <a:pt x="484" y="4"/>
                  </a:lnTo>
                  <a:lnTo>
                    <a:pt x="485" y="4"/>
                  </a:lnTo>
                  <a:lnTo>
                    <a:pt x="487" y="7"/>
                  </a:lnTo>
                  <a:lnTo>
                    <a:pt x="487" y="7"/>
                  </a:lnTo>
                  <a:lnTo>
                    <a:pt x="490" y="7"/>
                  </a:lnTo>
                  <a:lnTo>
                    <a:pt x="490" y="7"/>
                  </a:lnTo>
                  <a:lnTo>
                    <a:pt x="492" y="7"/>
                  </a:lnTo>
                  <a:lnTo>
                    <a:pt x="499" y="8"/>
                  </a:lnTo>
                  <a:lnTo>
                    <a:pt x="503" y="10"/>
                  </a:lnTo>
                  <a:lnTo>
                    <a:pt x="504" y="10"/>
                  </a:lnTo>
                  <a:lnTo>
                    <a:pt x="506" y="10"/>
                  </a:lnTo>
                  <a:lnTo>
                    <a:pt x="514" y="10"/>
                  </a:lnTo>
                  <a:lnTo>
                    <a:pt x="520" y="11"/>
                  </a:lnTo>
                  <a:lnTo>
                    <a:pt x="522" y="11"/>
                  </a:lnTo>
                  <a:lnTo>
                    <a:pt x="525" y="15"/>
                  </a:lnTo>
                  <a:lnTo>
                    <a:pt x="525" y="19"/>
                  </a:lnTo>
                  <a:lnTo>
                    <a:pt x="523" y="21"/>
                  </a:lnTo>
                  <a:lnTo>
                    <a:pt x="511" y="27"/>
                  </a:lnTo>
                  <a:lnTo>
                    <a:pt x="507" y="29"/>
                  </a:lnTo>
                  <a:lnTo>
                    <a:pt x="506" y="30"/>
                  </a:lnTo>
                  <a:lnTo>
                    <a:pt x="504" y="35"/>
                  </a:lnTo>
                  <a:lnTo>
                    <a:pt x="503" y="35"/>
                  </a:lnTo>
                  <a:lnTo>
                    <a:pt x="496" y="38"/>
                  </a:lnTo>
                  <a:lnTo>
                    <a:pt x="495" y="38"/>
                  </a:lnTo>
                  <a:lnTo>
                    <a:pt x="492" y="37"/>
                  </a:lnTo>
                  <a:lnTo>
                    <a:pt x="490" y="37"/>
                  </a:lnTo>
                  <a:lnTo>
                    <a:pt x="484" y="38"/>
                  </a:lnTo>
                  <a:lnTo>
                    <a:pt x="482" y="40"/>
                  </a:lnTo>
                  <a:lnTo>
                    <a:pt x="481" y="41"/>
                  </a:lnTo>
                  <a:lnTo>
                    <a:pt x="477" y="43"/>
                  </a:lnTo>
                  <a:lnTo>
                    <a:pt x="476" y="41"/>
                  </a:lnTo>
                  <a:lnTo>
                    <a:pt x="463" y="41"/>
                  </a:lnTo>
                  <a:lnTo>
                    <a:pt x="462" y="40"/>
                  </a:lnTo>
                  <a:lnTo>
                    <a:pt x="460" y="38"/>
                  </a:lnTo>
                  <a:lnTo>
                    <a:pt x="462" y="35"/>
                  </a:lnTo>
                  <a:lnTo>
                    <a:pt x="449" y="37"/>
                  </a:lnTo>
                  <a:lnTo>
                    <a:pt x="433" y="35"/>
                  </a:lnTo>
                  <a:lnTo>
                    <a:pt x="433" y="35"/>
                  </a:lnTo>
                  <a:lnTo>
                    <a:pt x="432" y="35"/>
                  </a:lnTo>
                  <a:lnTo>
                    <a:pt x="427" y="34"/>
                  </a:lnTo>
                  <a:lnTo>
                    <a:pt x="422" y="34"/>
                  </a:lnTo>
                  <a:lnTo>
                    <a:pt x="419" y="32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21" y="27"/>
                  </a:lnTo>
                  <a:lnTo>
                    <a:pt x="424" y="29"/>
                  </a:lnTo>
                  <a:lnTo>
                    <a:pt x="429" y="29"/>
                  </a:lnTo>
                  <a:lnTo>
                    <a:pt x="429" y="26"/>
                  </a:lnTo>
                  <a:lnTo>
                    <a:pt x="430" y="26"/>
                  </a:lnTo>
                  <a:lnTo>
                    <a:pt x="432" y="24"/>
                  </a:lnTo>
                  <a:lnTo>
                    <a:pt x="427" y="24"/>
                  </a:lnTo>
                  <a:lnTo>
                    <a:pt x="422" y="24"/>
                  </a:lnTo>
                  <a:lnTo>
                    <a:pt x="419" y="24"/>
                  </a:lnTo>
                  <a:lnTo>
                    <a:pt x="416" y="26"/>
                  </a:lnTo>
                  <a:lnTo>
                    <a:pt x="413" y="26"/>
                  </a:lnTo>
                  <a:lnTo>
                    <a:pt x="405" y="24"/>
                  </a:lnTo>
                  <a:lnTo>
                    <a:pt x="402" y="24"/>
                  </a:lnTo>
                  <a:lnTo>
                    <a:pt x="399" y="22"/>
                  </a:lnTo>
                  <a:lnTo>
                    <a:pt x="397" y="21"/>
                  </a:lnTo>
                  <a:lnTo>
                    <a:pt x="395" y="19"/>
                  </a:lnTo>
                  <a:lnTo>
                    <a:pt x="395" y="18"/>
                  </a:lnTo>
                  <a:lnTo>
                    <a:pt x="400" y="18"/>
                  </a:lnTo>
                  <a:lnTo>
                    <a:pt x="402" y="16"/>
                  </a:lnTo>
                  <a:lnTo>
                    <a:pt x="405" y="15"/>
                  </a:lnTo>
                  <a:lnTo>
                    <a:pt x="397" y="15"/>
                  </a:lnTo>
                  <a:lnTo>
                    <a:pt x="394" y="13"/>
                  </a:lnTo>
                  <a:lnTo>
                    <a:pt x="391" y="11"/>
                  </a:lnTo>
                  <a:lnTo>
                    <a:pt x="394" y="10"/>
                  </a:lnTo>
                  <a:lnTo>
                    <a:pt x="403" y="10"/>
                  </a:lnTo>
                  <a:lnTo>
                    <a:pt x="406" y="10"/>
                  </a:lnTo>
                  <a:lnTo>
                    <a:pt x="408" y="11"/>
                  </a:lnTo>
                  <a:lnTo>
                    <a:pt x="411" y="13"/>
                  </a:lnTo>
                  <a:lnTo>
                    <a:pt x="414" y="11"/>
                  </a:lnTo>
                  <a:lnTo>
                    <a:pt x="411" y="10"/>
                  </a:lnTo>
                  <a:lnTo>
                    <a:pt x="410" y="7"/>
                  </a:lnTo>
                  <a:lnTo>
                    <a:pt x="408" y="7"/>
                  </a:lnTo>
                  <a:lnTo>
                    <a:pt x="410" y="5"/>
                  </a:lnTo>
                  <a:lnTo>
                    <a:pt x="410" y="5"/>
                  </a:lnTo>
                  <a:lnTo>
                    <a:pt x="411" y="5"/>
                  </a:lnTo>
                  <a:lnTo>
                    <a:pt x="414" y="8"/>
                  </a:lnTo>
                  <a:lnTo>
                    <a:pt x="417" y="8"/>
                  </a:lnTo>
                  <a:lnTo>
                    <a:pt x="417" y="7"/>
                  </a:lnTo>
                  <a:lnTo>
                    <a:pt x="417" y="5"/>
                  </a:lnTo>
                  <a:lnTo>
                    <a:pt x="417" y="4"/>
                  </a:lnTo>
                  <a:lnTo>
                    <a:pt x="416" y="2"/>
                  </a:lnTo>
                  <a:lnTo>
                    <a:pt x="416" y="0"/>
                  </a:lnTo>
                  <a:lnTo>
                    <a:pt x="4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1" name="Freeform 187">
              <a:extLst>
                <a:ext uri="{FF2B5EF4-FFF2-40B4-BE49-F238E27FC236}">
                  <a16:creationId xmlns:a16="http://schemas.microsoft.com/office/drawing/2014/main" id="{8C5C14C8-44E2-4C44-834E-5DAE28CC23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60505" y="2749338"/>
              <a:ext cx="107208" cy="107208"/>
            </a:xfrm>
            <a:custGeom>
              <a:avLst/>
              <a:gdLst>
                <a:gd name="T0" fmla="*/ 9 w 55"/>
                <a:gd name="T1" fmla="*/ 44 h 55"/>
                <a:gd name="T2" fmla="*/ 8 w 55"/>
                <a:gd name="T3" fmla="*/ 47 h 55"/>
                <a:gd name="T4" fmla="*/ 3 w 55"/>
                <a:gd name="T5" fmla="*/ 45 h 55"/>
                <a:gd name="T6" fmla="*/ 0 w 55"/>
                <a:gd name="T7" fmla="*/ 45 h 55"/>
                <a:gd name="T8" fmla="*/ 8 w 55"/>
                <a:gd name="T9" fmla="*/ 36 h 55"/>
                <a:gd name="T10" fmla="*/ 6 w 55"/>
                <a:gd name="T11" fmla="*/ 38 h 55"/>
                <a:gd name="T12" fmla="*/ 33 w 55"/>
                <a:gd name="T13" fmla="*/ 20 h 55"/>
                <a:gd name="T14" fmla="*/ 35 w 55"/>
                <a:gd name="T15" fmla="*/ 22 h 55"/>
                <a:gd name="T16" fmla="*/ 30 w 55"/>
                <a:gd name="T17" fmla="*/ 27 h 55"/>
                <a:gd name="T18" fmla="*/ 31 w 55"/>
                <a:gd name="T19" fmla="*/ 20 h 55"/>
                <a:gd name="T20" fmla="*/ 24 w 55"/>
                <a:gd name="T21" fmla="*/ 14 h 55"/>
                <a:gd name="T22" fmla="*/ 27 w 55"/>
                <a:gd name="T23" fmla="*/ 19 h 55"/>
                <a:gd name="T24" fmla="*/ 24 w 55"/>
                <a:gd name="T25" fmla="*/ 23 h 55"/>
                <a:gd name="T26" fmla="*/ 28 w 55"/>
                <a:gd name="T27" fmla="*/ 27 h 55"/>
                <a:gd name="T28" fmla="*/ 35 w 55"/>
                <a:gd name="T29" fmla="*/ 20 h 55"/>
                <a:gd name="T30" fmla="*/ 31 w 55"/>
                <a:gd name="T31" fmla="*/ 17 h 55"/>
                <a:gd name="T32" fmla="*/ 28 w 55"/>
                <a:gd name="T33" fmla="*/ 14 h 55"/>
                <a:gd name="T34" fmla="*/ 22 w 55"/>
                <a:gd name="T35" fmla="*/ 11 h 55"/>
                <a:gd name="T36" fmla="*/ 22 w 55"/>
                <a:gd name="T37" fmla="*/ 9 h 55"/>
                <a:gd name="T38" fmla="*/ 24 w 55"/>
                <a:gd name="T39" fmla="*/ 6 h 55"/>
                <a:gd name="T40" fmla="*/ 55 w 55"/>
                <a:gd name="T41" fmla="*/ 6 h 55"/>
                <a:gd name="T42" fmla="*/ 52 w 55"/>
                <a:gd name="T43" fmla="*/ 17 h 55"/>
                <a:gd name="T44" fmla="*/ 47 w 55"/>
                <a:gd name="T45" fmla="*/ 20 h 55"/>
                <a:gd name="T46" fmla="*/ 49 w 55"/>
                <a:gd name="T47" fmla="*/ 23 h 55"/>
                <a:gd name="T48" fmla="*/ 52 w 55"/>
                <a:gd name="T49" fmla="*/ 25 h 55"/>
                <a:gd name="T50" fmla="*/ 49 w 55"/>
                <a:gd name="T51" fmla="*/ 30 h 55"/>
                <a:gd name="T52" fmla="*/ 49 w 55"/>
                <a:gd name="T53" fmla="*/ 31 h 55"/>
                <a:gd name="T54" fmla="*/ 44 w 55"/>
                <a:gd name="T55" fmla="*/ 34 h 55"/>
                <a:gd name="T56" fmla="*/ 39 w 55"/>
                <a:gd name="T57" fmla="*/ 34 h 55"/>
                <a:gd name="T58" fmla="*/ 38 w 55"/>
                <a:gd name="T59" fmla="*/ 38 h 55"/>
                <a:gd name="T60" fmla="*/ 41 w 55"/>
                <a:gd name="T61" fmla="*/ 42 h 55"/>
                <a:gd name="T62" fmla="*/ 39 w 55"/>
                <a:gd name="T63" fmla="*/ 47 h 55"/>
                <a:gd name="T64" fmla="*/ 36 w 55"/>
                <a:gd name="T65" fmla="*/ 50 h 55"/>
                <a:gd name="T66" fmla="*/ 36 w 55"/>
                <a:gd name="T67" fmla="*/ 52 h 55"/>
                <a:gd name="T68" fmla="*/ 35 w 55"/>
                <a:gd name="T69" fmla="*/ 55 h 55"/>
                <a:gd name="T70" fmla="*/ 33 w 55"/>
                <a:gd name="T71" fmla="*/ 53 h 55"/>
                <a:gd name="T72" fmla="*/ 35 w 55"/>
                <a:gd name="T73" fmla="*/ 49 h 55"/>
                <a:gd name="T74" fmla="*/ 31 w 55"/>
                <a:gd name="T75" fmla="*/ 45 h 55"/>
                <a:gd name="T76" fmla="*/ 27 w 55"/>
                <a:gd name="T77" fmla="*/ 45 h 55"/>
                <a:gd name="T78" fmla="*/ 24 w 55"/>
                <a:gd name="T79" fmla="*/ 42 h 55"/>
                <a:gd name="T80" fmla="*/ 20 w 55"/>
                <a:gd name="T81" fmla="*/ 42 h 55"/>
                <a:gd name="T82" fmla="*/ 16 w 55"/>
                <a:gd name="T83" fmla="*/ 42 h 55"/>
                <a:gd name="T84" fmla="*/ 14 w 55"/>
                <a:gd name="T85" fmla="*/ 44 h 55"/>
                <a:gd name="T86" fmla="*/ 6 w 55"/>
                <a:gd name="T87" fmla="*/ 42 h 55"/>
                <a:gd name="T88" fmla="*/ 2 w 55"/>
                <a:gd name="T89" fmla="*/ 39 h 55"/>
                <a:gd name="T90" fmla="*/ 11 w 55"/>
                <a:gd name="T91" fmla="*/ 42 h 55"/>
                <a:gd name="T92" fmla="*/ 9 w 55"/>
                <a:gd name="T93" fmla="*/ 39 h 55"/>
                <a:gd name="T94" fmla="*/ 8 w 55"/>
                <a:gd name="T95" fmla="*/ 34 h 55"/>
                <a:gd name="T96" fmla="*/ 14 w 55"/>
                <a:gd name="T97" fmla="*/ 28 h 55"/>
                <a:gd name="T98" fmla="*/ 20 w 55"/>
                <a:gd name="T99" fmla="*/ 14 h 55"/>
                <a:gd name="T100" fmla="*/ 30 w 55"/>
                <a:gd name="T101" fmla="*/ 8 h 55"/>
                <a:gd name="T102" fmla="*/ 46 w 55"/>
                <a:gd name="T103" fmla="*/ 3 h 55"/>
                <a:gd name="T104" fmla="*/ 27 w 55"/>
                <a:gd name="T105" fmla="*/ 4 h 55"/>
                <a:gd name="T106" fmla="*/ 36 w 55"/>
                <a:gd name="T107" fmla="*/ 3 h 55"/>
                <a:gd name="T108" fmla="*/ 33 w 55"/>
                <a:gd name="T109" fmla="*/ 3 h 55"/>
                <a:gd name="T110" fmla="*/ 39 w 55"/>
                <a:gd name="T111" fmla="*/ 3 h 55"/>
                <a:gd name="T112" fmla="*/ 49 w 55"/>
                <a:gd name="T113" fmla="*/ 1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5" h="55">
                  <a:moveTo>
                    <a:pt x="3" y="44"/>
                  </a:moveTo>
                  <a:lnTo>
                    <a:pt x="5" y="44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11" y="45"/>
                  </a:lnTo>
                  <a:lnTo>
                    <a:pt x="9" y="45"/>
                  </a:lnTo>
                  <a:lnTo>
                    <a:pt x="8" y="47"/>
                  </a:lnTo>
                  <a:lnTo>
                    <a:pt x="6" y="47"/>
                  </a:lnTo>
                  <a:lnTo>
                    <a:pt x="5" y="47"/>
                  </a:lnTo>
                  <a:lnTo>
                    <a:pt x="5" y="45"/>
                  </a:lnTo>
                  <a:lnTo>
                    <a:pt x="5" y="45"/>
                  </a:lnTo>
                  <a:lnTo>
                    <a:pt x="3" y="45"/>
                  </a:lnTo>
                  <a:lnTo>
                    <a:pt x="2" y="45"/>
                  </a:lnTo>
                  <a:lnTo>
                    <a:pt x="2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4"/>
                  </a:lnTo>
                  <a:close/>
                  <a:moveTo>
                    <a:pt x="6" y="36"/>
                  </a:moveTo>
                  <a:lnTo>
                    <a:pt x="8" y="36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9" y="39"/>
                  </a:lnTo>
                  <a:lnTo>
                    <a:pt x="8" y="39"/>
                  </a:lnTo>
                  <a:lnTo>
                    <a:pt x="6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6" y="36"/>
                  </a:lnTo>
                  <a:close/>
                  <a:moveTo>
                    <a:pt x="33" y="20"/>
                  </a:moveTo>
                  <a:lnTo>
                    <a:pt x="33" y="20"/>
                  </a:lnTo>
                  <a:lnTo>
                    <a:pt x="35" y="20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3"/>
                  </a:lnTo>
                  <a:lnTo>
                    <a:pt x="31" y="25"/>
                  </a:lnTo>
                  <a:lnTo>
                    <a:pt x="31" y="25"/>
                  </a:lnTo>
                  <a:lnTo>
                    <a:pt x="30" y="27"/>
                  </a:lnTo>
                  <a:lnTo>
                    <a:pt x="30" y="27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28" y="22"/>
                  </a:lnTo>
                  <a:lnTo>
                    <a:pt x="31" y="20"/>
                  </a:lnTo>
                  <a:lnTo>
                    <a:pt x="33" y="20"/>
                  </a:lnTo>
                  <a:close/>
                  <a:moveTo>
                    <a:pt x="28" y="11"/>
                  </a:moveTo>
                  <a:lnTo>
                    <a:pt x="27" y="12"/>
                  </a:lnTo>
                  <a:lnTo>
                    <a:pt x="25" y="12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6"/>
                  </a:lnTo>
                  <a:lnTo>
                    <a:pt x="25" y="17"/>
                  </a:lnTo>
                  <a:lnTo>
                    <a:pt x="27" y="17"/>
                  </a:lnTo>
                  <a:lnTo>
                    <a:pt x="27" y="19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4" y="22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5" y="20"/>
                  </a:lnTo>
                  <a:lnTo>
                    <a:pt x="33" y="19"/>
                  </a:lnTo>
                  <a:lnTo>
                    <a:pt x="31" y="19"/>
                  </a:lnTo>
                  <a:lnTo>
                    <a:pt x="31" y="19"/>
                  </a:lnTo>
                  <a:lnTo>
                    <a:pt x="31" y="17"/>
                  </a:lnTo>
                  <a:lnTo>
                    <a:pt x="31" y="17"/>
                  </a:lnTo>
                  <a:lnTo>
                    <a:pt x="33" y="16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28" y="11"/>
                  </a:lnTo>
                  <a:lnTo>
                    <a:pt x="28" y="11"/>
                  </a:lnTo>
                  <a:close/>
                  <a:moveTo>
                    <a:pt x="22" y="9"/>
                  </a:moveTo>
                  <a:lnTo>
                    <a:pt x="22" y="11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2" y="9"/>
                  </a:lnTo>
                  <a:close/>
                  <a:moveTo>
                    <a:pt x="24" y="6"/>
                  </a:moveTo>
                  <a:lnTo>
                    <a:pt x="25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4" y="6"/>
                  </a:lnTo>
                  <a:close/>
                  <a:moveTo>
                    <a:pt x="49" y="3"/>
                  </a:moveTo>
                  <a:lnTo>
                    <a:pt x="50" y="4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9"/>
                  </a:lnTo>
                  <a:lnTo>
                    <a:pt x="55" y="12"/>
                  </a:lnTo>
                  <a:lnTo>
                    <a:pt x="55" y="12"/>
                  </a:lnTo>
                  <a:lnTo>
                    <a:pt x="54" y="14"/>
                  </a:lnTo>
                  <a:lnTo>
                    <a:pt x="52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49" y="19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7"/>
                  </a:lnTo>
                  <a:lnTo>
                    <a:pt x="52" y="28"/>
                  </a:lnTo>
                  <a:lnTo>
                    <a:pt x="50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7" y="30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6" y="34"/>
                  </a:lnTo>
                  <a:lnTo>
                    <a:pt x="44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8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8" y="38"/>
                  </a:lnTo>
                  <a:lnTo>
                    <a:pt x="39" y="39"/>
                  </a:lnTo>
                  <a:lnTo>
                    <a:pt x="39" y="39"/>
                  </a:lnTo>
                  <a:lnTo>
                    <a:pt x="39" y="41"/>
                  </a:lnTo>
                  <a:lnTo>
                    <a:pt x="41" y="41"/>
                  </a:lnTo>
                  <a:lnTo>
                    <a:pt x="41" y="42"/>
                  </a:lnTo>
                  <a:lnTo>
                    <a:pt x="41" y="42"/>
                  </a:lnTo>
                  <a:lnTo>
                    <a:pt x="39" y="44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9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5" y="50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8" y="52"/>
                  </a:lnTo>
                  <a:lnTo>
                    <a:pt x="38" y="53"/>
                  </a:lnTo>
                  <a:lnTo>
                    <a:pt x="38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1" y="47"/>
                  </a:lnTo>
                  <a:lnTo>
                    <a:pt x="31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27" y="45"/>
                  </a:lnTo>
                  <a:lnTo>
                    <a:pt x="27" y="45"/>
                  </a:lnTo>
                  <a:lnTo>
                    <a:pt x="25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2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19" y="41"/>
                  </a:lnTo>
                  <a:lnTo>
                    <a:pt x="17" y="42"/>
                  </a:lnTo>
                  <a:lnTo>
                    <a:pt x="17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4" y="42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13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9" y="42"/>
                  </a:lnTo>
                  <a:lnTo>
                    <a:pt x="6" y="42"/>
                  </a:lnTo>
                  <a:lnTo>
                    <a:pt x="5" y="42"/>
                  </a:lnTo>
                  <a:lnTo>
                    <a:pt x="3" y="42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11" y="31"/>
                  </a:lnTo>
                  <a:lnTo>
                    <a:pt x="11" y="30"/>
                  </a:lnTo>
                  <a:lnTo>
                    <a:pt x="14" y="28"/>
                  </a:lnTo>
                  <a:lnTo>
                    <a:pt x="16" y="25"/>
                  </a:lnTo>
                  <a:lnTo>
                    <a:pt x="17" y="23"/>
                  </a:lnTo>
                  <a:lnTo>
                    <a:pt x="19" y="16"/>
                  </a:lnTo>
                  <a:lnTo>
                    <a:pt x="19" y="1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2"/>
                  </a:lnTo>
                  <a:lnTo>
                    <a:pt x="28" y="11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43" y="4"/>
                  </a:lnTo>
                  <a:lnTo>
                    <a:pt x="46" y="3"/>
                  </a:lnTo>
                  <a:lnTo>
                    <a:pt x="49" y="3"/>
                  </a:lnTo>
                  <a:close/>
                  <a:moveTo>
                    <a:pt x="31" y="3"/>
                  </a:moveTo>
                  <a:lnTo>
                    <a:pt x="31" y="3"/>
                  </a:lnTo>
                  <a:lnTo>
                    <a:pt x="28" y="4"/>
                  </a:lnTo>
                  <a:lnTo>
                    <a:pt x="27" y="4"/>
                  </a:lnTo>
                  <a:lnTo>
                    <a:pt x="25" y="4"/>
                  </a:lnTo>
                  <a:lnTo>
                    <a:pt x="28" y="4"/>
                  </a:lnTo>
                  <a:lnTo>
                    <a:pt x="31" y="3"/>
                  </a:lnTo>
                  <a:close/>
                  <a:moveTo>
                    <a:pt x="36" y="3"/>
                  </a:moveTo>
                  <a:lnTo>
                    <a:pt x="36" y="3"/>
                  </a:lnTo>
                  <a:lnTo>
                    <a:pt x="36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6" y="3"/>
                  </a:lnTo>
                  <a:close/>
                  <a:moveTo>
                    <a:pt x="41" y="1"/>
                  </a:moveTo>
                  <a:lnTo>
                    <a:pt x="43" y="3"/>
                  </a:lnTo>
                  <a:lnTo>
                    <a:pt x="41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close/>
                  <a:moveTo>
                    <a:pt x="49" y="0"/>
                  </a:moveTo>
                  <a:lnTo>
                    <a:pt x="49" y="0"/>
                  </a:lnTo>
                  <a:lnTo>
                    <a:pt x="49" y="1"/>
                  </a:lnTo>
                  <a:lnTo>
                    <a:pt x="47" y="1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2" name="Freeform 188">
              <a:extLst>
                <a:ext uri="{FF2B5EF4-FFF2-40B4-BE49-F238E27FC236}">
                  <a16:creationId xmlns:a16="http://schemas.microsoft.com/office/drawing/2014/main" id="{25EB91AF-E9AB-474A-B41B-6567AD48F7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81456" y="3918871"/>
              <a:ext cx="9747" cy="3898"/>
            </a:xfrm>
            <a:custGeom>
              <a:avLst/>
              <a:gdLst>
                <a:gd name="T0" fmla="*/ 4 w 5"/>
                <a:gd name="T1" fmla="*/ 2 h 2"/>
                <a:gd name="T2" fmla="*/ 4 w 5"/>
                <a:gd name="T3" fmla="*/ 2 h 2"/>
                <a:gd name="T4" fmla="*/ 4 w 5"/>
                <a:gd name="T5" fmla="*/ 2 h 2"/>
                <a:gd name="T6" fmla="*/ 5 w 5"/>
                <a:gd name="T7" fmla="*/ 2 h 2"/>
                <a:gd name="T8" fmla="*/ 5 w 5"/>
                <a:gd name="T9" fmla="*/ 2 h 2"/>
                <a:gd name="T10" fmla="*/ 5 w 5"/>
                <a:gd name="T11" fmla="*/ 2 h 2"/>
                <a:gd name="T12" fmla="*/ 4 w 5"/>
                <a:gd name="T13" fmla="*/ 2 h 2"/>
                <a:gd name="T14" fmla="*/ 4 w 5"/>
                <a:gd name="T15" fmla="*/ 2 h 2"/>
                <a:gd name="T16" fmla="*/ 4 w 5"/>
                <a:gd name="T17" fmla="*/ 2 h 2"/>
                <a:gd name="T18" fmla="*/ 0 w 5"/>
                <a:gd name="T19" fmla="*/ 0 h 2"/>
                <a:gd name="T20" fmla="*/ 0 w 5"/>
                <a:gd name="T21" fmla="*/ 0 h 2"/>
                <a:gd name="T22" fmla="*/ 0 w 5"/>
                <a:gd name="T23" fmla="*/ 0 h 2"/>
                <a:gd name="T24" fmla="*/ 0 w 5"/>
                <a:gd name="T25" fmla="*/ 0 h 2"/>
                <a:gd name="T26" fmla="*/ 0 w 5"/>
                <a:gd name="T27" fmla="*/ 0 h 2"/>
                <a:gd name="T28" fmla="*/ 0 w 5"/>
                <a:gd name="T29" fmla="*/ 0 h 2"/>
                <a:gd name="T30" fmla="*/ 0 w 5"/>
                <a:gd name="T31" fmla="*/ 0 h 2"/>
                <a:gd name="T32" fmla="*/ 0 w 5"/>
                <a:gd name="T3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" h="2">
                  <a:moveTo>
                    <a:pt x="4" y="2"/>
                  </a:moveTo>
                  <a:lnTo>
                    <a:pt x="4" y="2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3" name="Freeform 189">
              <a:extLst>
                <a:ext uri="{FF2B5EF4-FFF2-40B4-BE49-F238E27FC236}">
                  <a16:creationId xmlns:a16="http://schemas.microsoft.com/office/drawing/2014/main" id="{9483B9E1-1FB7-45BC-9E73-810C224DD4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3382" y="3992941"/>
              <a:ext cx="126700" cy="122802"/>
            </a:xfrm>
            <a:custGeom>
              <a:avLst/>
              <a:gdLst>
                <a:gd name="T0" fmla="*/ 26 w 65"/>
                <a:gd name="T1" fmla="*/ 44 h 63"/>
                <a:gd name="T2" fmla="*/ 26 w 65"/>
                <a:gd name="T3" fmla="*/ 49 h 63"/>
                <a:gd name="T4" fmla="*/ 27 w 65"/>
                <a:gd name="T5" fmla="*/ 49 h 63"/>
                <a:gd name="T6" fmla="*/ 27 w 65"/>
                <a:gd name="T7" fmla="*/ 52 h 63"/>
                <a:gd name="T8" fmla="*/ 30 w 65"/>
                <a:gd name="T9" fmla="*/ 55 h 63"/>
                <a:gd name="T10" fmla="*/ 35 w 65"/>
                <a:gd name="T11" fmla="*/ 57 h 63"/>
                <a:gd name="T12" fmla="*/ 40 w 65"/>
                <a:gd name="T13" fmla="*/ 58 h 63"/>
                <a:gd name="T14" fmla="*/ 43 w 65"/>
                <a:gd name="T15" fmla="*/ 57 h 63"/>
                <a:gd name="T16" fmla="*/ 40 w 65"/>
                <a:gd name="T17" fmla="*/ 53 h 63"/>
                <a:gd name="T18" fmla="*/ 33 w 65"/>
                <a:gd name="T19" fmla="*/ 47 h 63"/>
                <a:gd name="T20" fmla="*/ 29 w 65"/>
                <a:gd name="T21" fmla="*/ 44 h 63"/>
                <a:gd name="T22" fmla="*/ 19 w 65"/>
                <a:gd name="T23" fmla="*/ 38 h 63"/>
                <a:gd name="T24" fmla="*/ 16 w 65"/>
                <a:gd name="T25" fmla="*/ 39 h 63"/>
                <a:gd name="T26" fmla="*/ 18 w 65"/>
                <a:gd name="T27" fmla="*/ 41 h 63"/>
                <a:gd name="T28" fmla="*/ 21 w 65"/>
                <a:gd name="T29" fmla="*/ 41 h 63"/>
                <a:gd name="T30" fmla="*/ 22 w 65"/>
                <a:gd name="T31" fmla="*/ 42 h 63"/>
                <a:gd name="T32" fmla="*/ 22 w 65"/>
                <a:gd name="T33" fmla="*/ 39 h 63"/>
                <a:gd name="T34" fmla="*/ 19 w 65"/>
                <a:gd name="T35" fmla="*/ 38 h 63"/>
                <a:gd name="T36" fmla="*/ 65 w 65"/>
                <a:gd name="T37" fmla="*/ 1 h 63"/>
                <a:gd name="T38" fmla="*/ 63 w 65"/>
                <a:gd name="T39" fmla="*/ 1 h 63"/>
                <a:gd name="T40" fmla="*/ 63 w 65"/>
                <a:gd name="T41" fmla="*/ 5 h 63"/>
                <a:gd name="T42" fmla="*/ 63 w 65"/>
                <a:gd name="T43" fmla="*/ 12 h 63"/>
                <a:gd name="T44" fmla="*/ 60 w 65"/>
                <a:gd name="T45" fmla="*/ 25 h 63"/>
                <a:gd name="T46" fmla="*/ 60 w 65"/>
                <a:gd name="T47" fmla="*/ 38 h 63"/>
                <a:gd name="T48" fmla="*/ 59 w 65"/>
                <a:gd name="T49" fmla="*/ 36 h 63"/>
                <a:gd name="T50" fmla="*/ 59 w 65"/>
                <a:gd name="T51" fmla="*/ 36 h 63"/>
                <a:gd name="T52" fmla="*/ 57 w 65"/>
                <a:gd name="T53" fmla="*/ 38 h 63"/>
                <a:gd name="T54" fmla="*/ 59 w 65"/>
                <a:gd name="T55" fmla="*/ 44 h 63"/>
                <a:gd name="T56" fmla="*/ 57 w 65"/>
                <a:gd name="T57" fmla="*/ 44 h 63"/>
                <a:gd name="T58" fmla="*/ 57 w 65"/>
                <a:gd name="T59" fmla="*/ 47 h 63"/>
                <a:gd name="T60" fmla="*/ 59 w 65"/>
                <a:gd name="T61" fmla="*/ 50 h 63"/>
                <a:gd name="T62" fmla="*/ 55 w 65"/>
                <a:gd name="T63" fmla="*/ 53 h 63"/>
                <a:gd name="T64" fmla="*/ 57 w 65"/>
                <a:gd name="T65" fmla="*/ 60 h 63"/>
                <a:gd name="T66" fmla="*/ 55 w 65"/>
                <a:gd name="T67" fmla="*/ 63 h 63"/>
                <a:gd name="T68" fmla="*/ 51 w 65"/>
                <a:gd name="T69" fmla="*/ 61 h 63"/>
                <a:gd name="T70" fmla="*/ 48 w 65"/>
                <a:gd name="T71" fmla="*/ 60 h 63"/>
                <a:gd name="T72" fmla="*/ 41 w 65"/>
                <a:gd name="T73" fmla="*/ 58 h 63"/>
                <a:gd name="T74" fmla="*/ 32 w 65"/>
                <a:gd name="T75" fmla="*/ 57 h 63"/>
                <a:gd name="T76" fmla="*/ 29 w 65"/>
                <a:gd name="T77" fmla="*/ 58 h 63"/>
                <a:gd name="T78" fmla="*/ 29 w 65"/>
                <a:gd name="T79" fmla="*/ 58 h 63"/>
                <a:gd name="T80" fmla="*/ 14 w 65"/>
                <a:gd name="T81" fmla="*/ 44 h 63"/>
                <a:gd name="T82" fmla="*/ 7 w 65"/>
                <a:gd name="T83" fmla="*/ 38 h 63"/>
                <a:gd name="T84" fmla="*/ 2 w 65"/>
                <a:gd name="T85" fmla="*/ 30 h 63"/>
                <a:gd name="T86" fmla="*/ 5 w 65"/>
                <a:gd name="T87" fmla="*/ 31 h 63"/>
                <a:gd name="T88" fmla="*/ 10 w 65"/>
                <a:gd name="T89" fmla="*/ 30 h 63"/>
                <a:gd name="T90" fmla="*/ 11 w 65"/>
                <a:gd name="T91" fmla="*/ 27 h 63"/>
                <a:gd name="T92" fmla="*/ 14 w 65"/>
                <a:gd name="T93" fmla="*/ 25 h 63"/>
                <a:gd name="T94" fmla="*/ 13 w 65"/>
                <a:gd name="T95" fmla="*/ 19 h 63"/>
                <a:gd name="T96" fmla="*/ 19 w 65"/>
                <a:gd name="T97" fmla="*/ 19 h 63"/>
                <a:gd name="T98" fmla="*/ 24 w 65"/>
                <a:gd name="T99" fmla="*/ 14 h 63"/>
                <a:gd name="T100" fmla="*/ 29 w 65"/>
                <a:gd name="T101" fmla="*/ 17 h 63"/>
                <a:gd name="T102" fmla="*/ 30 w 65"/>
                <a:gd name="T103" fmla="*/ 14 h 63"/>
                <a:gd name="T104" fmla="*/ 37 w 65"/>
                <a:gd name="T105" fmla="*/ 11 h 63"/>
                <a:gd name="T106" fmla="*/ 37 w 65"/>
                <a:gd name="T107" fmla="*/ 8 h 63"/>
                <a:gd name="T108" fmla="*/ 38 w 65"/>
                <a:gd name="T109" fmla="*/ 6 h 63"/>
                <a:gd name="T110" fmla="*/ 41 w 65"/>
                <a:gd name="T111" fmla="*/ 3 h 63"/>
                <a:gd name="T112" fmla="*/ 48 w 65"/>
                <a:gd name="T113" fmla="*/ 6 h 63"/>
                <a:gd name="T114" fmla="*/ 49 w 65"/>
                <a:gd name="T115" fmla="*/ 5 h 63"/>
                <a:gd name="T116" fmla="*/ 51 w 65"/>
                <a:gd name="T117" fmla="*/ 5 h 63"/>
                <a:gd name="T118" fmla="*/ 52 w 65"/>
                <a:gd name="T119" fmla="*/ 3 h 63"/>
                <a:gd name="T120" fmla="*/ 59 w 65"/>
                <a:gd name="T121" fmla="*/ 3 h 63"/>
                <a:gd name="T122" fmla="*/ 62 w 65"/>
                <a:gd name="T1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5" h="63">
                  <a:moveTo>
                    <a:pt x="27" y="42"/>
                  </a:moveTo>
                  <a:lnTo>
                    <a:pt x="27" y="4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6" y="47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7" y="49"/>
                  </a:lnTo>
                  <a:lnTo>
                    <a:pt x="27" y="49"/>
                  </a:lnTo>
                  <a:lnTo>
                    <a:pt x="27" y="50"/>
                  </a:lnTo>
                  <a:lnTo>
                    <a:pt x="27" y="50"/>
                  </a:lnTo>
                  <a:lnTo>
                    <a:pt x="27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9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32" y="55"/>
                  </a:lnTo>
                  <a:lnTo>
                    <a:pt x="33" y="57"/>
                  </a:lnTo>
                  <a:lnTo>
                    <a:pt x="35" y="57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3" y="57"/>
                  </a:lnTo>
                  <a:lnTo>
                    <a:pt x="43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1" y="53"/>
                  </a:lnTo>
                  <a:lnTo>
                    <a:pt x="40" y="53"/>
                  </a:lnTo>
                  <a:lnTo>
                    <a:pt x="38" y="52"/>
                  </a:lnTo>
                  <a:lnTo>
                    <a:pt x="37" y="49"/>
                  </a:lnTo>
                  <a:lnTo>
                    <a:pt x="35" y="47"/>
                  </a:lnTo>
                  <a:lnTo>
                    <a:pt x="33" y="47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0" y="44"/>
                  </a:lnTo>
                  <a:lnTo>
                    <a:pt x="29" y="44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7" y="42"/>
                  </a:lnTo>
                  <a:close/>
                  <a:moveTo>
                    <a:pt x="19" y="38"/>
                  </a:moveTo>
                  <a:lnTo>
                    <a:pt x="19" y="38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8" y="39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2" y="42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19" y="38"/>
                  </a:lnTo>
                  <a:close/>
                  <a:moveTo>
                    <a:pt x="62" y="0"/>
                  </a:move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2" y="16"/>
                  </a:lnTo>
                  <a:lnTo>
                    <a:pt x="60" y="19"/>
                  </a:lnTo>
                  <a:lnTo>
                    <a:pt x="60" y="25"/>
                  </a:lnTo>
                  <a:lnTo>
                    <a:pt x="60" y="31"/>
                  </a:lnTo>
                  <a:lnTo>
                    <a:pt x="60" y="36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60" y="39"/>
                  </a:lnTo>
                  <a:lnTo>
                    <a:pt x="59" y="39"/>
                  </a:lnTo>
                  <a:lnTo>
                    <a:pt x="59" y="38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60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8"/>
                  </a:lnTo>
                  <a:lnTo>
                    <a:pt x="57" y="38"/>
                  </a:lnTo>
                  <a:lnTo>
                    <a:pt x="59" y="39"/>
                  </a:lnTo>
                  <a:lnTo>
                    <a:pt x="59" y="41"/>
                  </a:lnTo>
                  <a:lnTo>
                    <a:pt x="59" y="41"/>
                  </a:lnTo>
                  <a:lnTo>
                    <a:pt x="59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5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9" y="49"/>
                  </a:lnTo>
                  <a:lnTo>
                    <a:pt x="59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7"/>
                  </a:lnTo>
                  <a:lnTo>
                    <a:pt x="57" y="58"/>
                  </a:lnTo>
                  <a:lnTo>
                    <a:pt x="57" y="60"/>
                  </a:lnTo>
                  <a:lnTo>
                    <a:pt x="59" y="60"/>
                  </a:lnTo>
                  <a:lnTo>
                    <a:pt x="59" y="61"/>
                  </a:lnTo>
                  <a:lnTo>
                    <a:pt x="57" y="61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1"/>
                  </a:lnTo>
                  <a:lnTo>
                    <a:pt x="51" y="61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8" y="60"/>
                  </a:lnTo>
                  <a:lnTo>
                    <a:pt x="46" y="60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0" y="60"/>
                  </a:lnTo>
                  <a:lnTo>
                    <a:pt x="37" y="58"/>
                  </a:lnTo>
                  <a:lnTo>
                    <a:pt x="33" y="58"/>
                  </a:lnTo>
                  <a:lnTo>
                    <a:pt x="32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7" y="57"/>
                  </a:lnTo>
                  <a:lnTo>
                    <a:pt x="26" y="53"/>
                  </a:lnTo>
                  <a:lnTo>
                    <a:pt x="18" y="49"/>
                  </a:lnTo>
                  <a:lnTo>
                    <a:pt x="14" y="44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8" y="38"/>
                  </a:lnTo>
                  <a:lnTo>
                    <a:pt x="7" y="38"/>
                  </a:lnTo>
                  <a:lnTo>
                    <a:pt x="3" y="33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3" y="30"/>
                  </a:lnTo>
                  <a:lnTo>
                    <a:pt x="3" y="31"/>
                  </a:lnTo>
                  <a:lnTo>
                    <a:pt x="5" y="31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19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7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30" y="14"/>
                  </a:lnTo>
                  <a:lnTo>
                    <a:pt x="32" y="14"/>
                  </a:lnTo>
                  <a:lnTo>
                    <a:pt x="33" y="12"/>
                  </a:lnTo>
                  <a:lnTo>
                    <a:pt x="35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7" y="8"/>
                  </a:lnTo>
                  <a:lnTo>
                    <a:pt x="37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3" y="5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3"/>
                  </a:lnTo>
                  <a:lnTo>
                    <a:pt x="59" y="1"/>
                  </a:lnTo>
                  <a:lnTo>
                    <a:pt x="60" y="1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4" name="Freeform 190">
              <a:extLst>
                <a:ext uri="{FF2B5EF4-FFF2-40B4-BE49-F238E27FC236}">
                  <a16:creationId xmlns:a16="http://schemas.microsoft.com/office/drawing/2014/main" id="{4BA1BDD9-8074-4EF3-8A29-5666755BC2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39065" y="4026079"/>
              <a:ext cx="337216" cy="270942"/>
            </a:xfrm>
            <a:custGeom>
              <a:avLst/>
              <a:gdLst>
                <a:gd name="T0" fmla="*/ 65 w 173"/>
                <a:gd name="T1" fmla="*/ 137 h 139"/>
                <a:gd name="T2" fmla="*/ 54 w 173"/>
                <a:gd name="T3" fmla="*/ 3 h 139"/>
                <a:gd name="T4" fmla="*/ 61 w 173"/>
                <a:gd name="T5" fmla="*/ 13 h 139"/>
                <a:gd name="T6" fmla="*/ 66 w 173"/>
                <a:gd name="T7" fmla="*/ 11 h 139"/>
                <a:gd name="T8" fmla="*/ 83 w 173"/>
                <a:gd name="T9" fmla="*/ 11 h 139"/>
                <a:gd name="T10" fmla="*/ 107 w 173"/>
                <a:gd name="T11" fmla="*/ 10 h 139"/>
                <a:gd name="T12" fmla="*/ 128 w 173"/>
                <a:gd name="T13" fmla="*/ 8 h 139"/>
                <a:gd name="T14" fmla="*/ 142 w 173"/>
                <a:gd name="T15" fmla="*/ 10 h 139"/>
                <a:gd name="T16" fmla="*/ 154 w 173"/>
                <a:gd name="T17" fmla="*/ 3 h 139"/>
                <a:gd name="T18" fmla="*/ 167 w 173"/>
                <a:gd name="T19" fmla="*/ 19 h 139"/>
                <a:gd name="T20" fmla="*/ 170 w 173"/>
                <a:gd name="T21" fmla="*/ 22 h 139"/>
                <a:gd name="T22" fmla="*/ 173 w 173"/>
                <a:gd name="T23" fmla="*/ 27 h 139"/>
                <a:gd name="T24" fmla="*/ 172 w 173"/>
                <a:gd name="T25" fmla="*/ 35 h 139"/>
                <a:gd name="T26" fmla="*/ 162 w 173"/>
                <a:gd name="T27" fmla="*/ 40 h 139"/>
                <a:gd name="T28" fmla="*/ 153 w 173"/>
                <a:gd name="T29" fmla="*/ 57 h 139"/>
                <a:gd name="T30" fmla="*/ 150 w 173"/>
                <a:gd name="T31" fmla="*/ 63 h 139"/>
                <a:gd name="T32" fmla="*/ 147 w 173"/>
                <a:gd name="T33" fmla="*/ 74 h 139"/>
                <a:gd name="T34" fmla="*/ 139 w 173"/>
                <a:gd name="T35" fmla="*/ 81 h 139"/>
                <a:gd name="T36" fmla="*/ 132 w 173"/>
                <a:gd name="T37" fmla="*/ 95 h 139"/>
                <a:gd name="T38" fmla="*/ 132 w 173"/>
                <a:gd name="T39" fmla="*/ 99 h 139"/>
                <a:gd name="T40" fmla="*/ 128 w 173"/>
                <a:gd name="T41" fmla="*/ 106 h 139"/>
                <a:gd name="T42" fmla="*/ 121 w 173"/>
                <a:gd name="T43" fmla="*/ 107 h 139"/>
                <a:gd name="T44" fmla="*/ 115 w 173"/>
                <a:gd name="T45" fmla="*/ 99 h 139"/>
                <a:gd name="T46" fmla="*/ 110 w 173"/>
                <a:gd name="T47" fmla="*/ 101 h 139"/>
                <a:gd name="T48" fmla="*/ 104 w 173"/>
                <a:gd name="T49" fmla="*/ 103 h 139"/>
                <a:gd name="T50" fmla="*/ 99 w 173"/>
                <a:gd name="T51" fmla="*/ 109 h 139"/>
                <a:gd name="T52" fmla="*/ 91 w 173"/>
                <a:gd name="T53" fmla="*/ 117 h 139"/>
                <a:gd name="T54" fmla="*/ 87 w 173"/>
                <a:gd name="T55" fmla="*/ 131 h 139"/>
                <a:gd name="T56" fmla="*/ 82 w 173"/>
                <a:gd name="T57" fmla="*/ 131 h 139"/>
                <a:gd name="T58" fmla="*/ 74 w 173"/>
                <a:gd name="T59" fmla="*/ 136 h 139"/>
                <a:gd name="T60" fmla="*/ 69 w 173"/>
                <a:gd name="T61" fmla="*/ 136 h 139"/>
                <a:gd name="T62" fmla="*/ 65 w 173"/>
                <a:gd name="T63" fmla="*/ 134 h 139"/>
                <a:gd name="T64" fmla="*/ 60 w 173"/>
                <a:gd name="T65" fmla="*/ 134 h 139"/>
                <a:gd name="T66" fmla="*/ 61 w 173"/>
                <a:gd name="T67" fmla="*/ 137 h 139"/>
                <a:gd name="T68" fmla="*/ 57 w 173"/>
                <a:gd name="T69" fmla="*/ 136 h 139"/>
                <a:gd name="T70" fmla="*/ 52 w 173"/>
                <a:gd name="T71" fmla="*/ 139 h 139"/>
                <a:gd name="T72" fmla="*/ 50 w 173"/>
                <a:gd name="T73" fmla="*/ 139 h 139"/>
                <a:gd name="T74" fmla="*/ 41 w 173"/>
                <a:gd name="T75" fmla="*/ 131 h 139"/>
                <a:gd name="T76" fmla="*/ 39 w 173"/>
                <a:gd name="T77" fmla="*/ 126 h 139"/>
                <a:gd name="T78" fmla="*/ 42 w 173"/>
                <a:gd name="T79" fmla="*/ 123 h 139"/>
                <a:gd name="T80" fmla="*/ 38 w 173"/>
                <a:gd name="T81" fmla="*/ 120 h 139"/>
                <a:gd name="T82" fmla="*/ 39 w 173"/>
                <a:gd name="T83" fmla="*/ 118 h 139"/>
                <a:gd name="T84" fmla="*/ 35 w 173"/>
                <a:gd name="T85" fmla="*/ 117 h 139"/>
                <a:gd name="T86" fmla="*/ 13 w 173"/>
                <a:gd name="T87" fmla="*/ 109 h 139"/>
                <a:gd name="T88" fmla="*/ 13 w 173"/>
                <a:gd name="T89" fmla="*/ 107 h 139"/>
                <a:gd name="T90" fmla="*/ 1 w 173"/>
                <a:gd name="T91" fmla="*/ 106 h 139"/>
                <a:gd name="T92" fmla="*/ 1 w 173"/>
                <a:gd name="T93" fmla="*/ 99 h 139"/>
                <a:gd name="T94" fmla="*/ 1 w 173"/>
                <a:gd name="T95" fmla="*/ 93 h 139"/>
                <a:gd name="T96" fmla="*/ 1 w 173"/>
                <a:gd name="T97" fmla="*/ 85 h 139"/>
                <a:gd name="T98" fmla="*/ 1 w 173"/>
                <a:gd name="T99" fmla="*/ 69 h 139"/>
                <a:gd name="T100" fmla="*/ 8 w 173"/>
                <a:gd name="T101" fmla="*/ 63 h 139"/>
                <a:gd name="T102" fmla="*/ 13 w 173"/>
                <a:gd name="T103" fmla="*/ 58 h 139"/>
                <a:gd name="T104" fmla="*/ 14 w 173"/>
                <a:gd name="T105" fmla="*/ 51 h 139"/>
                <a:gd name="T106" fmla="*/ 17 w 173"/>
                <a:gd name="T107" fmla="*/ 47 h 139"/>
                <a:gd name="T108" fmla="*/ 16 w 173"/>
                <a:gd name="T109" fmla="*/ 40 h 139"/>
                <a:gd name="T110" fmla="*/ 14 w 173"/>
                <a:gd name="T111" fmla="*/ 32 h 139"/>
                <a:gd name="T112" fmla="*/ 14 w 173"/>
                <a:gd name="T113" fmla="*/ 29 h 139"/>
                <a:gd name="T114" fmla="*/ 16 w 173"/>
                <a:gd name="T115" fmla="*/ 19 h 139"/>
                <a:gd name="T116" fmla="*/ 24 w 173"/>
                <a:gd name="T117" fmla="*/ 5 h 139"/>
                <a:gd name="T118" fmla="*/ 36 w 173"/>
                <a:gd name="T119" fmla="*/ 2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3" h="139">
                  <a:moveTo>
                    <a:pt x="66" y="136"/>
                  </a:moveTo>
                  <a:lnTo>
                    <a:pt x="66" y="136"/>
                  </a:lnTo>
                  <a:lnTo>
                    <a:pt x="68" y="136"/>
                  </a:lnTo>
                  <a:lnTo>
                    <a:pt x="68" y="137"/>
                  </a:lnTo>
                  <a:lnTo>
                    <a:pt x="66" y="137"/>
                  </a:lnTo>
                  <a:lnTo>
                    <a:pt x="65" y="137"/>
                  </a:lnTo>
                  <a:lnTo>
                    <a:pt x="66" y="136"/>
                  </a:lnTo>
                  <a:close/>
                  <a:moveTo>
                    <a:pt x="41" y="0"/>
                  </a:moveTo>
                  <a:lnTo>
                    <a:pt x="46" y="2"/>
                  </a:lnTo>
                  <a:lnTo>
                    <a:pt x="50" y="3"/>
                  </a:lnTo>
                  <a:lnTo>
                    <a:pt x="52" y="3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58" y="8"/>
                  </a:lnTo>
                  <a:lnTo>
                    <a:pt x="60" y="11"/>
                  </a:lnTo>
                  <a:lnTo>
                    <a:pt x="61" y="13"/>
                  </a:lnTo>
                  <a:lnTo>
                    <a:pt x="61" y="13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5" y="13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8" y="11"/>
                  </a:lnTo>
                  <a:lnTo>
                    <a:pt x="74" y="8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79" y="8"/>
                  </a:lnTo>
                  <a:lnTo>
                    <a:pt x="83" y="11"/>
                  </a:lnTo>
                  <a:lnTo>
                    <a:pt x="88" y="14"/>
                  </a:lnTo>
                  <a:lnTo>
                    <a:pt x="91" y="14"/>
                  </a:lnTo>
                  <a:lnTo>
                    <a:pt x="95" y="16"/>
                  </a:lnTo>
                  <a:lnTo>
                    <a:pt x="101" y="16"/>
                  </a:lnTo>
                  <a:lnTo>
                    <a:pt x="106" y="11"/>
                  </a:lnTo>
                  <a:lnTo>
                    <a:pt x="107" y="10"/>
                  </a:lnTo>
                  <a:lnTo>
                    <a:pt x="109" y="10"/>
                  </a:lnTo>
                  <a:lnTo>
                    <a:pt x="110" y="8"/>
                  </a:lnTo>
                  <a:lnTo>
                    <a:pt x="113" y="8"/>
                  </a:lnTo>
                  <a:lnTo>
                    <a:pt x="120" y="8"/>
                  </a:lnTo>
                  <a:lnTo>
                    <a:pt x="126" y="8"/>
                  </a:lnTo>
                  <a:lnTo>
                    <a:pt x="128" y="8"/>
                  </a:lnTo>
                  <a:lnTo>
                    <a:pt x="129" y="8"/>
                  </a:lnTo>
                  <a:lnTo>
                    <a:pt x="136" y="10"/>
                  </a:lnTo>
                  <a:lnTo>
                    <a:pt x="137" y="11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0"/>
                  </a:lnTo>
                  <a:lnTo>
                    <a:pt x="145" y="8"/>
                  </a:lnTo>
                  <a:lnTo>
                    <a:pt x="147" y="6"/>
                  </a:lnTo>
                  <a:lnTo>
                    <a:pt x="148" y="6"/>
                  </a:lnTo>
                  <a:lnTo>
                    <a:pt x="150" y="5"/>
                  </a:lnTo>
                  <a:lnTo>
                    <a:pt x="153" y="5"/>
                  </a:lnTo>
                  <a:lnTo>
                    <a:pt x="154" y="3"/>
                  </a:lnTo>
                  <a:lnTo>
                    <a:pt x="156" y="3"/>
                  </a:lnTo>
                  <a:lnTo>
                    <a:pt x="159" y="2"/>
                  </a:lnTo>
                  <a:lnTo>
                    <a:pt x="161" y="5"/>
                  </a:lnTo>
                  <a:lnTo>
                    <a:pt x="164" y="10"/>
                  </a:lnTo>
                  <a:lnTo>
                    <a:pt x="165" y="11"/>
                  </a:lnTo>
                  <a:lnTo>
                    <a:pt x="167" y="19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3" y="24"/>
                  </a:lnTo>
                  <a:lnTo>
                    <a:pt x="173" y="25"/>
                  </a:lnTo>
                  <a:lnTo>
                    <a:pt x="173" y="25"/>
                  </a:lnTo>
                  <a:lnTo>
                    <a:pt x="173" y="27"/>
                  </a:lnTo>
                  <a:lnTo>
                    <a:pt x="173" y="30"/>
                  </a:lnTo>
                  <a:lnTo>
                    <a:pt x="172" y="32"/>
                  </a:lnTo>
                  <a:lnTo>
                    <a:pt x="172" y="33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0" y="36"/>
                  </a:lnTo>
                  <a:lnTo>
                    <a:pt x="167" y="38"/>
                  </a:lnTo>
                  <a:lnTo>
                    <a:pt x="165" y="38"/>
                  </a:lnTo>
                  <a:lnTo>
                    <a:pt x="165" y="38"/>
                  </a:lnTo>
                  <a:lnTo>
                    <a:pt x="164" y="40"/>
                  </a:lnTo>
                  <a:lnTo>
                    <a:pt x="162" y="40"/>
                  </a:lnTo>
                  <a:lnTo>
                    <a:pt x="159" y="44"/>
                  </a:lnTo>
                  <a:lnTo>
                    <a:pt x="158" y="47"/>
                  </a:lnTo>
                  <a:lnTo>
                    <a:pt x="156" y="51"/>
                  </a:lnTo>
                  <a:lnTo>
                    <a:pt x="156" y="54"/>
                  </a:lnTo>
                  <a:lnTo>
                    <a:pt x="153" y="55"/>
                  </a:lnTo>
                  <a:lnTo>
                    <a:pt x="153" y="57"/>
                  </a:lnTo>
                  <a:lnTo>
                    <a:pt x="153" y="57"/>
                  </a:lnTo>
                  <a:lnTo>
                    <a:pt x="153" y="58"/>
                  </a:lnTo>
                  <a:lnTo>
                    <a:pt x="153" y="62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0" y="63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48" y="68"/>
                  </a:lnTo>
                  <a:lnTo>
                    <a:pt x="147" y="71"/>
                  </a:lnTo>
                  <a:lnTo>
                    <a:pt x="147" y="73"/>
                  </a:lnTo>
                  <a:lnTo>
                    <a:pt x="147" y="74"/>
                  </a:lnTo>
                  <a:lnTo>
                    <a:pt x="147" y="74"/>
                  </a:lnTo>
                  <a:lnTo>
                    <a:pt x="145" y="76"/>
                  </a:lnTo>
                  <a:lnTo>
                    <a:pt x="143" y="76"/>
                  </a:lnTo>
                  <a:lnTo>
                    <a:pt x="142" y="77"/>
                  </a:lnTo>
                  <a:lnTo>
                    <a:pt x="140" y="79"/>
                  </a:lnTo>
                  <a:lnTo>
                    <a:pt x="139" y="81"/>
                  </a:lnTo>
                  <a:lnTo>
                    <a:pt x="139" y="82"/>
                  </a:lnTo>
                  <a:lnTo>
                    <a:pt x="137" y="87"/>
                  </a:lnTo>
                  <a:lnTo>
                    <a:pt x="136" y="90"/>
                  </a:lnTo>
                  <a:lnTo>
                    <a:pt x="136" y="90"/>
                  </a:lnTo>
                  <a:lnTo>
                    <a:pt x="136" y="92"/>
                  </a:lnTo>
                  <a:lnTo>
                    <a:pt x="132" y="95"/>
                  </a:lnTo>
                  <a:lnTo>
                    <a:pt x="132" y="95"/>
                  </a:lnTo>
                  <a:lnTo>
                    <a:pt x="132" y="96"/>
                  </a:lnTo>
                  <a:lnTo>
                    <a:pt x="132" y="96"/>
                  </a:lnTo>
                  <a:lnTo>
                    <a:pt x="132" y="98"/>
                  </a:lnTo>
                  <a:lnTo>
                    <a:pt x="134" y="98"/>
                  </a:lnTo>
                  <a:lnTo>
                    <a:pt x="132" y="99"/>
                  </a:lnTo>
                  <a:lnTo>
                    <a:pt x="129" y="101"/>
                  </a:lnTo>
                  <a:lnTo>
                    <a:pt x="129" y="101"/>
                  </a:lnTo>
                  <a:lnTo>
                    <a:pt x="129" y="103"/>
                  </a:lnTo>
                  <a:lnTo>
                    <a:pt x="129" y="104"/>
                  </a:lnTo>
                  <a:lnTo>
                    <a:pt x="128" y="104"/>
                  </a:lnTo>
                  <a:lnTo>
                    <a:pt x="128" y="106"/>
                  </a:lnTo>
                  <a:lnTo>
                    <a:pt x="126" y="106"/>
                  </a:lnTo>
                  <a:lnTo>
                    <a:pt x="126" y="107"/>
                  </a:lnTo>
                  <a:lnTo>
                    <a:pt x="124" y="107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1" y="107"/>
                  </a:lnTo>
                  <a:lnTo>
                    <a:pt x="121" y="104"/>
                  </a:lnTo>
                  <a:lnTo>
                    <a:pt x="121" y="104"/>
                  </a:lnTo>
                  <a:lnTo>
                    <a:pt x="120" y="103"/>
                  </a:lnTo>
                  <a:lnTo>
                    <a:pt x="118" y="101"/>
                  </a:lnTo>
                  <a:lnTo>
                    <a:pt x="117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3" y="101"/>
                  </a:lnTo>
                  <a:lnTo>
                    <a:pt x="113" y="101"/>
                  </a:lnTo>
                  <a:lnTo>
                    <a:pt x="112" y="101"/>
                  </a:lnTo>
                  <a:lnTo>
                    <a:pt x="110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7" y="101"/>
                  </a:lnTo>
                  <a:lnTo>
                    <a:pt x="104" y="103"/>
                  </a:lnTo>
                  <a:lnTo>
                    <a:pt x="104" y="103"/>
                  </a:lnTo>
                  <a:lnTo>
                    <a:pt x="102" y="103"/>
                  </a:lnTo>
                  <a:lnTo>
                    <a:pt x="102" y="104"/>
                  </a:lnTo>
                  <a:lnTo>
                    <a:pt x="101" y="106"/>
                  </a:lnTo>
                  <a:lnTo>
                    <a:pt x="101" y="107"/>
                  </a:lnTo>
                  <a:lnTo>
                    <a:pt x="99" y="109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5" y="112"/>
                  </a:lnTo>
                  <a:lnTo>
                    <a:pt x="93" y="114"/>
                  </a:lnTo>
                  <a:lnTo>
                    <a:pt x="91" y="115"/>
                  </a:lnTo>
                  <a:lnTo>
                    <a:pt x="91" y="117"/>
                  </a:lnTo>
                  <a:lnTo>
                    <a:pt x="90" y="120"/>
                  </a:lnTo>
                  <a:lnTo>
                    <a:pt x="90" y="121"/>
                  </a:lnTo>
                  <a:lnTo>
                    <a:pt x="88" y="126"/>
                  </a:lnTo>
                  <a:lnTo>
                    <a:pt x="88" y="128"/>
                  </a:lnTo>
                  <a:lnTo>
                    <a:pt x="87" y="129"/>
                  </a:lnTo>
                  <a:lnTo>
                    <a:pt x="87" y="131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3" y="133"/>
                  </a:lnTo>
                  <a:lnTo>
                    <a:pt x="83" y="131"/>
                  </a:lnTo>
                  <a:lnTo>
                    <a:pt x="82" y="131"/>
                  </a:lnTo>
                  <a:lnTo>
                    <a:pt x="80" y="129"/>
                  </a:lnTo>
                  <a:lnTo>
                    <a:pt x="80" y="129"/>
                  </a:lnTo>
                  <a:lnTo>
                    <a:pt x="82" y="134"/>
                  </a:lnTo>
                  <a:lnTo>
                    <a:pt x="82" y="136"/>
                  </a:lnTo>
                  <a:lnTo>
                    <a:pt x="77" y="136"/>
                  </a:lnTo>
                  <a:lnTo>
                    <a:pt x="74" y="136"/>
                  </a:lnTo>
                  <a:lnTo>
                    <a:pt x="72" y="136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69" y="136"/>
                  </a:lnTo>
                  <a:lnTo>
                    <a:pt x="68" y="136"/>
                  </a:lnTo>
                  <a:lnTo>
                    <a:pt x="66" y="134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4"/>
                  </a:lnTo>
                  <a:lnTo>
                    <a:pt x="65" y="136"/>
                  </a:lnTo>
                  <a:lnTo>
                    <a:pt x="63" y="137"/>
                  </a:lnTo>
                  <a:lnTo>
                    <a:pt x="61" y="137"/>
                  </a:lnTo>
                  <a:lnTo>
                    <a:pt x="61" y="137"/>
                  </a:lnTo>
                  <a:lnTo>
                    <a:pt x="60" y="136"/>
                  </a:lnTo>
                  <a:lnTo>
                    <a:pt x="60" y="134"/>
                  </a:lnTo>
                  <a:lnTo>
                    <a:pt x="60" y="133"/>
                  </a:lnTo>
                  <a:lnTo>
                    <a:pt x="60" y="133"/>
                  </a:lnTo>
                  <a:lnTo>
                    <a:pt x="60" y="134"/>
                  </a:lnTo>
                  <a:lnTo>
                    <a:pt x="60" y="134"/>
                  </a:lnTo>
                  <a:lnTo>
                    <a:pt x="60" y="136"/>
                  </a:lnTo>
                  <a:lnTo>
                    <a:pt x="61" y="137"/>
                  </a:lnTo>
                  <a:lnTo>
                    <a:pt x="60" y="137"/>
                  </a:lnTo>
                  <a:lnTo>
                    <a:pt x="58" y="137"/>
                  </a:lnTo>
                  <a:lnTo>
                    <a:pt x="58" y="139"/>
                  </a:lnTo>
                  <a:lnTo>
                    <a:pt x="57" y="137"/>
                  </a:lnTo>
                  <a:lnTo>
                    <a:pt x="57" y="136"/>
                  </a:lnTo>
                  <a:lnTo>
                    <a:pt x="57" y="136"/>
                  </a:lnTo>
                  <a:lnTo>
                    <a:pt x="57" y="137"/>
                  </a:lnTo>
                  <a:lnTo>
                    <a:pt x="55" y="139"/>
                  </a:lnTo>
                  <a:lnTo>
                    <a:pt x="55" y="139"/>
                  </a:lnTo>
                  <a:lnTo>
                    <a:pt x="54" y="139"/>
                  </a:lnTo>
                  <a:lnTo>
                    <a:pt x="52" y="139"/>
                  </a:lnTo>
                  <a:lnTo>
                    <a:pt x="52" y="139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9"/>
                  </a:lnTo>
                  <a:lnTo>
                    <a:pt x="50" y="139"/>
                  </a:lnTo>
                  <a:lnTo>
                    <a:pt x="50" y="139"/>
                  </a:lnTo>
                  <a:lnTo>
                    <a:pt x="49" y="139"/>
                  </a:lnTo>
                  <a:lnTo>
                    <a:pt x="47" y="137"/>
                  </a:lnTo>
                  <a:lnTo>
                    <a:pt x="46" y="136"/>
                  </a:lnTo>
                  <a:lnTo>
                    <a:pt x="42" y="134"/>
                  </a:lnTo>
                  <a:lnTo>
                    <a:pt x="42" y="133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39" y="125"/>
                  </a:lnTo>
                  <a:lnTo>
                    <a:pt x="39" y="123"/>
                  </a:lnTo>
                  <a:lnTo>
                    <a:pt x="41" y="123"/>
                  </a:lnTo>
                  <a:lnTo>
                    <a:pt x="41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39" y="123"/>
                  </a:lnTo>
                  <a:lnTo>
                    <a:pt x="38" y="121"/>
                  </a:lnTo>
                  <a:lnTo>
                    <a:pt x="36" y="121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20"/>
                  </a:lnTo>
                  <a:lnTo>
                    <a:pt x="41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18"/>
                  </a:lnTo>
                  <a:lnTo>
                    <a:pt x="38" y="118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20"/>
                  </a:lnTo>
                  <a:lnTo>
                    <a:pt x="36" y="118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1" y="114"/>
                  </a:lnTo>
                  <a:lnTo>
                    <a:pt x="28" y="110"/>
                  </a:lnTo>
                  <a:lnTo>
                    <a:pt x="25" y="109"/>
                  </a:lnTo>
                  <a:lnTo>
                    <a:pt x="22" y="109"/>
                  </a:lnTo>
                  <a:lnTo>
                    <a:pt x="13" y="109"/>
                  </a:lnTo>
                  <a:lnTo>
                    <a:pt x="11" y="107"/>
                  </a:lnTo>
                  <a:lnTo>
                    <a:pt x="13" y="107"/>
                  </a:lnTo>
                  <a:lnTo>
                    <a:pt x="13" y="107"/>
                  </a:lnTo>
                  <a:lnTo>
                    <a:pt x="16" y="106"/>
                  </a:lnTo>
                  <a:lnTo>
                    <a:pt x="16" y="106"/>
                  </a:lnTo>
                  <a:lnTo>
                    <a:pt x="13" y="107"/>
                  </a:lnTo>
                  <a:lnTo>
                    <a:pt x="11" y="107"/>
                  </a:lnTo>
                  <a:lnTo>
                    <a:pt x="9" y="109"/>
                  </a:lnTo>
                  <a:lnTo>
                    <a:pt x="1" y="109"/>
                  </a:lnTo>
                  <a:lnTo>
                    <a:pt x="1" y="109"/>
                  </a:lnTo>
                  <a:lnTo>
                    <a:pt x="1" y="107"/>
                  </a:lnTo>
                  <a:lnTo>
                    <a:pt x="1" y="106"/>
                  </a:lnTo>
                  <a:lnTo>
                    <a:pt x="1" y="104"/>
                  </a:lnTo>
                  <a:lnTo>
                    <a:pt x="1" y="104"/>
                  </a:lnTo>
                  <a:lnTo>
                    <a:pt x="1" y="103"/>
                  </a:lnTo>
                  <a:lnTo>
                    <a:pt x="1" y="103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8"/>
                  </a:lnTo>
                  <a:lnTo>
                    <a:pt x="1" y="95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2"/>
                  </a:lnTo>
                  <a:lnTo>
                    <a:pt x="1" y="92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0" y="87"/>
                  </a:lnTo>
                  <a:lnTo>
                    <a:pt x="1" y="85"/>
                  </a:lnTo>
                  <a:lnTo>
                    <a:pt x="1" y="82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1" y="76"/>
                  </a:lnTo>
                  <a:lnTo>
                    <a:pt x="1" y="74"/>
                  </a:lnTo>
                  <a:lnTo>
                    <a:pt x="1" y="69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6" y="68"/>
                  </a:lnTo>
                  <a:lnTo>
                    <a:pt x="8" y="66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2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4" y="57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6" y="43"/>
                  </a:lnTo>
                  <a:lnTo>
                    <a:pt x="16" y="41"/>
                  </a:lnTo>
                  <a:lnTo>
                    <a:pt x="16" y="40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13" y="36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7"/>
                  </a:lnTo>
                  <a:lnTo>
                    <a:pt x="14" y="24"/>
                  </a:lnTo>
                  <a:lnTo>
                    <a:pt x="14" y="22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6"/>
                  </a:lnTo>
                  <a:lnTo>
                    <a:pt x="20" y="14"/>
                  </a:lnTo>
                  <a:lnTo>
                    <a:pt x="20" y="11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5"/>
                  </a:lnTo>
                  <a:lnTo>
                    <a:pt x="25" y="3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5" name="Freeform 191">
              <a:extLst>
                <a:ext uri="{FF2B5EF4-FFF2-40B4-BE49-F238E27FC236}">
                  <a16:creationId xmlns:a16="http://schemas.microsoft.com/office/drawing/2014/main" id="{9BF55247-DA9D-407F-AD14-A2928D895C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5754" y="5252138"/>
              <a:ext cx="1950" cy="1950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0 h 1"/>
                <a:gd name="T4" fmla="*/ 1 w 1"/>
                <a:gd name="T5" fmla="*/ 0 h 1"/>
                <a:gd name="T6" fmla="*/ 1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1 h 1"/>
                <a:gd name="T14" fmla="*/ 1 w 1"/>
                <a:gd name="T15" fmla="*/ 1 h 1"/>
                <a:gd name="T16" fmla="*/ 1 w 1"/>
                <a:gd name="T17" fmla="*/ 1 h 1"/>
                <a:gd name="T18" fmla="*/ 1 w 1"/>
                <a:gd name="T19" fmla="*/ 1 h 1"/>
                <a:gd name="T20" fmla="*/ 1 w 1"/>
                <a:gd name="T21" fmla="*/ 1 h 1"/>
                <a:gd name="T22" fmla="*/ 1 w 1"/>
                <a:gd name="T23" fmla="*/ 1 h 1"/>
                <a:gd name="T24" fmla="*/ 1 w 1"/>
                <a:gd name="T25" fmla="*/ 1 h 1"/>
                <a:gd name="T26" fmla="*/ 0 w 1"/>
                <a:gd name="T27" fmla="*/ 1 h 1"/>
                <a:gd name="T28" fmla="*/ 0 w 1"/>
                <a:gd name="T29" fmla="*/ 1 h 1"/>
                <a:gd name="T30" fmla="*/ 0 w 1"/>
                <a:gd name="T31" fmla="*/ 1 h 1"/>
                <a:gd name="T32" fmla="*/ 0 w 1"/>
                <a:gd name="T33" fmla="*/ 1 h 1"/>
                <a:gd name="T34" fmla="*/ 0 w 1"/>
                <a:gd name="T35" fmla="*/ 1 h 1"/>
                <a:gd name="T36" fmla="*/ 0 w 1"/>
                <a:gd name="T37" fmla="*/ 0 h 1"/>
                <a:gd name="T38" fmla="*/ 0 w 1"/>
                <a:gd name="T39" fmla="*/ 0 h 1"/>
                <a:gd name="T40" fmla="*/ 0 w 1"/>
                <a:gd name="T41" fmla="*/ 0 h 1"/>
                <a:gd name="T42" fmla="*/ 0 w 1"/>
                <a:gd name="T43" fmla="*/ 0 h 1"/>
                <a:gd name="T44" fmla="*/ 0 w 1"/>
                <a:gd name="T45" fmla="*/ 0 h 1"/>
                <a:gd name="T46" fmla="*/ 0 w 1"/>
                <a:gd name="T47" fmla="*/ 0 h 1"/>
                <a:gd name="T48" fmla="*/ 0 w 1"/>
                <a:gd name="T49" fmla="*/ 0 h 1"/>
                <a:gd name="T50" fmla="*/ 0 w 1"/>
                <a:gd name="T5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6" name="Freeform 192">
              <a:extLst>
                <a:ext uri="{FF2B5EF4-FFF2-40B4-BE49-F238E27FC236}">
                  <a16:creationId xmlns:a16="http://schemas.microsoft.com/office/drawing/2014/main" id="{023A12AF-D0F4-48BA-B87D-D2B5EEC98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8893" y="3747339"/>
              <a:ext cx="444422" cy="341114"/>
            </a:xfrm>
            <a:custGeom>
              <a:avLst/>
              <a:gdLst>
                <a:gd name="T0" fmla="*/ 192 w 228"/>
                <a:gd name="T1" fmla="*/ 5 h 175"/>
                <a:gd name="T2" fmla="*/ 203 w 228"/>
                <a:gd name="T3" fmla="*/ 12 h 175"/>
                <a:gd name="T4" fmla="*/ 216 w 228"/>
                <a:gd name="T5" fmla="*/ 16 h 175"/>
                <a:gd name="T6" fmla="*/ 217 w 228"/>
                <a:gd name="T7" fmla="*/ 30 h 175"/>
                <a:gd name="T8" fmla="*/ 224 w 228"/>
                <a:gd name="T9" fmla="*/ 41 h 175"/>
                <a:gd name="T10" fmla="*/ 228 w 228"/>
                <a:gd name="T11" fmla="*/ 49 h 175"/>
                <a:gd name="T12" fmla="*/ 224 w 228"/>
                <a:gd name="T13" fmla="*/ 64 h 175"/>
                <a:gd name="T14" fmla="*/ 222 w 228"/>
                <a:gd name="T15" fmla="*/ 91 h 175"/>
                <a:gd name="T16" fmla="*/ 206 w 228"/>
                <a:gd name="T17" fmla="*/ 115 h 175"/>
                <a:gd name="T18" fmla="*/ 194 w 228"/>
                <a:gd name="T19" fmla="*/ 134 h 175"/>
                <a:gd name="T20" fmla="*/ 192 w 228"/>
                <a:gd name="T21" fmla="*/ 146 h 175"/>
                <a:gd name="T22" fmla="*/ 184 w 228"/>
                <a:gd name="T23" fmla="*/ 149 h 175"/>
                <a:gd name="T24" fmla="*/ 178 w 228"/>
                <a:gd name="T25" fmla="*/ 154 h 175"/>
                <a:gd name="T26" fmla="*/ 165 w 228"/>
                <a:gd name="T27" fmla="*/ 151 h 175"/>
                <a:gd name="T28" fmla="*/ 149 w 228"/>
                <a:gd name="T29" fmla="*/ 151 h 175"/>
                <a:gd name="T30" fmla="*/ 142 w 228"/>
                <a:gd name="T31" fmla="*/ 154 h 175"/>
                <a:gd name="T32" fmla="*/ 124 w 228"/>
                <a:gd name="T33" fmla="*/ 157 h 175"/>
                <a:gd name="T34" fmla="*/ 112 w 228"/>
                <a:gd name="T35" fmla="*/ 151 h 175"/>
                <a:gd name="T36" fmla="*/ 102 w 228"/>
                <a:gd name="T37" fmla="*/ 154 h 175"/>
                <a:gd name="T38" fmla="*/ 97 w 228"/>
                <a:gd name="T39" fmla="*/ 156 h 175"/>
                <a:gd name="T40" fmla="*/ 93 w 228"/>
                <a:gd name="T41" fmla="*/ 149 h 175"/>
                <a:gd name="T42" fmla="*/ 88 w 228"/>
                <a:gd name="T43" fmla="*/ 146 h 175"/>
                <a:gd name="T44" fmla="*/ 75 w 228"/>
                <a:gd name="T45" fmla="*/ 143 h 175"/>
                <a:gd name="T46" fmla="*/ 69 w 228"/>
                <a:gd name="T47" fmla="*/ 145 h 175"/>
                <a:gd name="T48" fmla="*/ 61 w 228"/>
                <a:gd name="T49" fmla="*/ 146 h 175"/>
                <a:gd name="T50" fmla="*/ 56 w 228"/>
                <a:gd name="T51" fmla="*/ 154 h 175"/>
                <a:gd name="T52" fmla="*/ 50 w 228"/>
                <a:gd name="T53" fmla="*/ 162 h 175"/>
                <a:gd name="T54" fmla="*/ 50 w 228"/>
                <a:gd name="T55" fmla="*/ 172 h 175"/>
                <a:gd name="T56" fmla="*/ 50 w 228"/>
                <a:gd name="T57" fmla="*/ 173 h 175"/>
                <a:gd name="T58" fmla="*/ 49 w 228"/>
                <a:gd name="T59" fmla="*/ 173 h 175"/>
                <a:gd name="T60" fmla="*/ 45 w 228"/>
                <a:gd name="T61" fmla="*/ 170 h 175"/>
                <a:gd name="T62" fmla="*/ 39 w 228"/>
                <a:gd name="T63" fmla="*/ 165 h 175"/>
                <a:gd name="T64" fmla="*/ 36 w 228"/>
                <a:gd name="T65" fmla="*/ 167 h 175"/>
                <a:gd name="T66" fmla="*/ 33 w 228"/>
                <a:gd name="T67" fmla="*/ 170 h 175"/>
                <a:gd name="T68" fmla="*/ 28 w 228"/>
                <a:gd name="T69" fmla="*/ 167 h 175"/>
                <a:gd name="T70" fmla="*/ 28 w 228"/>
                <a:gd name="T71" fmla="*/ 165 h 175"/>
                <a:gd name="T72" fmla="*/ 30 w 228"/>
                <a:gd name="T73" fmla="*/ 162 h 175"/>
                <a:gd name="T74" fmla="*/ 26 w 228"/>
                <a:gd name="T75" fmla="*/ 160 h 175"/>
                <a:gd name="T76" fmla="*/ 22 w 228"/>
                <a:gd name="T77" fmla="*/ 162 h 175"/>
                <a:gd name="T78" fmla="*/ 14 w 228"/>
                <a:gd name="T79" fmla="*/ 156 h 175"/>
                <a:gd name="T80" fmla="*/ 12 w 228"/>
                <a:gd name="T81" fmla="*/ 151 h 175"/>
                <a:gd name="T82" fmla="*/ 15 w 228"/>
                <a:gd name="T83" fmla="*/ 151 h 175"/>
                <a:gd name="T84" fmla="*/ 11 w 228"/>
                <a:gd name="T85" fmla="*/ 148 h 175"/>
                <a:gd name="T86" fmla="*/ 9 w 228"/>
                <a:gd name="T87" fmla="*/ 146 h 175"/>
                <a:gd name="T88" fmla="*/ 4 w 228"/>
                <a:gd name="T89" fmla="*/ 142 h 175"/>
                <a:gd name="T90" fmla="*/ 3 w 228"/>
                <a:gd name="T91" fmla="*/ 137 h 175"/>
                <a:gd name="T92" fmla="*/ 1 w 228"/>
                <a:gd name="T93" fmla="*/ 129 h 175"/>
                <a:gd name="T94" fmla="*/ 1 w 228"/>
                <a:gd name="T95" fmla="*/ 127 h 175"/>
                <a:gd name="T96" fmla="*/ 12 w 228"/>
                <a:gd name="T97" fmla="*/ 127 h 175"/>
                <a:gd name="T98" fmla="*/ 25 w 228"/>
                <a:gd name="T99" fmla="*/ 123 h 175"/>
                <a:gd name="T100" fmla="*/ 41 w 228"/>
                <a:gd name="T101" fmla="*/ 121 h 175"/>
                <a:gd name="T102" fmla="*/ 45 w 228"/>
                <a:gd name="T103" fmla="*/ 121 h 175"/>
                <a:gd name="T104" fmla="*/ 53 w 228"/>
                <a:gd name="T105" fmla="*/ 116 h 175"/>
                <a:gd name="T106" fmla="*/ 55 w 228"/>
                <a:gd name="T107" fmla="*/ 113 h 175"/>
                <a:gd name="T108" fmla="*/ 58 w 228"/>
                <a:gd name="T109" fmla="*/ 107 h 175"/>
                <a:gd name="T110" fmla="*/ 60 w 228"/>
                <a:gd name="T111" fmla="*/ 97 h 175"/>
                <a:gd name="T112" fmla="*/ 60 w 228"/>
                <a:gd name="T113" fmla="*/ 80 h 175"/>
                <a:gd name="T114" fmla="*/ 60 w 228"/>
                <a:gd name="T115" fmla="*/ 66 h 175"/>
                <a:gd name="T116" fmla="*/ 75 w 228"/>
                <a:gd name="T117" fmla="*/ 63 h 175"/>
                <a:gd name="T118" fmla="*/ 88 w 228"/>
                <a:gd name="T119" fmla="*/ 55 h 175"/>
                <a:gd name="T120" fmla="*/ 102 w 228"/>
                <a:gd name="T121" fmla="*/ 42 h 175"/>
                <a:gd name="T122" fmla="*/ 126 w 228"/>
                <a:gd name="T123" fmla="*/ 27 h 175"/>
                <a:gd name="T124" fmla="*/ 156 w 228"/>
                <a:gd name="T125" fmla="*/ 9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8" h="175">
                  <a:moveTo>
                    <a:pt x="172" y="0"/>
                  </a:moveTo>
                  <a:lnTo>
                    <a:pt x="178" y="1"/>
                  </a:lnTo>
                  <a:lnTo>
                    <a:pt x="186" y="3"/>
                  </a:lnTo>
                  <a:lnTo>
                    <a:pt x="192" y="5"/>
                  </a:lnTo>
                  <a:lnTo>
                    <a:pt x="194" y="6"/>
                  </a:lnTo>
                  <a:lnTo>
                    <a:pt x="198" y="9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8" y="11"/>
                  </a:lnTo>
                  <a:lnTo>
                    <a:pt x="214" y="8"/>
                  </a:lnTo>
                  <a:lnTo>
                    <a:pt x="216" y="16"/>
                  </a:lnTo>
                  <a:lnTo>
                    <a:pt x="217" y="23"/>
                  </a:lnTo>
                  <a:lnTo>
                    <a:pt x="217" y="28"/>
                  </a:lnTo>
                  <a:lnTo>
                    <a:pt x="217" y="30"/>
                  </a:lnTo>
                  <a:lnTo>
                    <a:pt x="217" y="30"/>
                  </a:lnTo>
                  <a:lnTo>
                    <a:pt x="219" y="31"/>
                  </a:lnTo>
                  <a:lnTo>
                    <a:pt x="224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8" y="47"/>
                  </a:lnTo>
                  <a:lnTo>
                    <a:pt x="228" y="47"/>
                  </a:lnTo>
                  <a:lnTo>
                    <a:pt x="228" y="49"/>
                  </a:lnTo>
                  <a:lnTo>
                    <a:pt x="225" y="53"/>
                  </a:lnTo>
                  <a:lnTo>
                    <a:pt x="225" y="53"/>
                  </a:lnTo>
                  <a:lnTo>
                    <a:pt x="225" y="60"/>
                  </a:lnTo>
                  <a:lnTo>
                    <a:pt x="224" y="64"/>
                  </a:lnTo>
                  <a:lnTo>
                    <a:pt x="224" y="71"/>
                  </a:lnTo>
                  <a:lnTo>
                    <a:pt x="224" y="77"/>
                  </a:lnTo>
                  <a:lnTo>
                    <a:pt x="222" y="83"/>
                  </a:lnTo>
                  <a:lnTo>
                    <a:pt x="222" y="91"/>
                  </a:lnTo>
                  <a:lnTo>
                    <a:pt x="222" y="99"/>
                  </a:lnTo>
                  <a:lnTo>
                    <a:pt x="217" y="102"/>
                  </a:lnTo>
                  <a:lnTo>
                    <a:pt x="211" y="110"/>
                  </a:lnTo>
                  <a:lnTo>
                    <a:pt x="206" y="115"/>
                  </a:lnTo>
                  <a:lnTo>
                    <a:pt x="203" y="120"/>
                  </a:lnTo>
                  <a:lnTo>
                    <a:pt x="197" y="127"/>
                  </a:lnTo>
                  <a:lnTo>
                    <a:pt x="195" y="132"/>
                  </a:lnTo>
                  <a:lnTo>
                    <a:pt x="194" y="134"/>
                  </a:lnTo>
                  <a:lnTo>
                    <a:pt x="192" y="135"/>
                  </a:lnTo>
                  <a:lnTo>
                    <a:pt x="194" y="138"/>
                  </a:lnTo>
                  <a:lnTo>
                    <a:pt x="195" y="145"/>
                  </a:lnTo>
                  <a:lnTo>
                    <a:pt x="192" y="146"/>
                  </a:lnTo>
                  <a:lnTo>
                    <a:pt x="190" y="146"/>
                  </a:lnTo>
                  <a:lnTo>
                    <a:pt x="189" y="148"/>
                  </a:lnTo>
                  <a:lnTo>
                    <a:pt x="186" y="148"/>
                  </a:lnTo>
                  <a:lnTo>
                    <a:pt x="184" y="149"/>
                  </a:lnTo>
                  <a:lnTo>
                    <a:pt x="183" y="149"/>
                  </a:lnTo>
                  <a:lnTo>
                    <a:pt x="181" y="151"/>
                  </a:lnTo>
                  <a:lnTo>
                    <a:pt x="178" y="153"/>
                  </a:lnTo>
                  <a:lnTo>
                    <a:pt x="178" y="154"/>
                  </a:lnTo>
                  <a:lnTo>
                    <a:pt x="176" y="154"/>
                  </a:lnTo>
                  <a:lnTo>
                    <a:pt x="173" y="154"/>
                  </a:lnTo>
                  <a:lnTo>
                    <a:pt x="172" y="153"/>
                  </a:lnTo>
                  <a:lnTo>
                    <a:pt x="165" y="151"/>
                  </a:lnTo>
                  <a:lnTo>
                    <a:pt x="164" y="151"/>
                  </a:lnTo>
                  <a:lnTo>
                    <a:pt x="162" y="151"/>
                  </a:lnTo>
                  <a:lnTo>
                    <a:pt x="156" y="151"/>
                  </a:lnTo>
                  <a:lnTo>
                    <a:pt x="149" y="151"/>
                  </a:lnTo>
                  <a:lnTo>
                    <a:pt x="146" y="151"/>
                  </a:lnTo>
                  <a:lnTo>
                    <a:pt x="145" y="153"/>
                  </a:lnTo>
                  <a:lnTo>
                    <a:pt x="143" y="153"/>
                  </a:lnTo>
                  <a:lnTo>
                    <a:pt x="142" y="154"/>
                  </a:lnTo>
                  <a:lnTo>
                    <a:pt x="137" y="159"/>
                  </a:lnTo>
                  <a:lnTo>
                    <a:pt x="131" y="159"/>
                  </a:lnTo>
                  <a:lnTo>
                    <a:pt x="127" y="157"/>
                  </a:lnTo>
                  <a:lnTo>
                    <a:pt x="124" y="157"/>
                  </a:lnTo>
                  <a:lnTo>
                    <a:pt x="119" y="154"/>
                  </a:lnTo>
                  <a:lnTo>
                    <a:pt x="115" y="151"/>
                  </a:lnTo>
                  <a:lnTo>
                    <a:pt x="113" y="151"/>
                  </a:lnTo>
                  <a:lnTo>
                    <a:pt x="112" y="151"/>
                  </a:lnTo>
                  <a:lnTo>
                    <a:pt x="110" y="151"/>
                  </a:lnTo>
                  <a:lnTo>
                    <a:pt x="104" y="154"/>
                  </a:lnTo>
                  <a:lnTo>
                    <a:pt x="102" y="154"/>
                  </a:lnTo>
                  <a:lnTo>
                    <a:pt x="102" y="154"/>
                  </a:lnTo>
                  <a:lnTo>
                    <a:pt x="101" y="156"/>
                  </a:lnTo>
                  <a:lnTo>
                    <a:pt x="99" y="156"/>
                  </a:lnTo>
                  <a:lnTo>
                    <a:pt x="99" y="156"/>
                  </a:lnTo>
                  <a:lnTo>
                    <a:pt x="97" y="156"/>
                  </a:lnTo>
                  <a:lnTo>
                    <a:pt x="97" y="156"/>
                  </a:lnTo>
                  <a:lnTo>
                    <a:pt x="96" y="154"/>
                  </a:lnTo>
                  <a:lnTo>
                    <a:pt x="94" y="151"/>
                  </a:lnTo>
                  <a:lnTo>
                    <a:pt x="93" y="149"/>
                  </a:lnTo>
                  <a:lnTo>
                    <a:pt x="93" y="149"/>
                  </a:lnTo>
                  <a:lnTo>
                    <a:pt x="90" y="146"/>
                  </a:lnTo>
                  <a:lnTo>
                    <a:pt x="90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2" y="145"/>
                  </a:lnTo>
                  <a:lnTo>
                    <a:pt x="77" y="143"/>
                  </a:lnTo>
                  <a:lnTo>
                    <a:pt x="75" y="143"/>
                  </a:lnTo>
                  <a:lnTo>
                    <a:pt x="75" y="143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69" y="145"/>
                  </a:lnTo>
                  <a:lnTo>
                    <a:pt x="67" y="145"/>
                  </a:lnTo>
                  <a:lnTo>
                    <a:pt x="66" y="145"/>
                  </a:lnTo>
                  <a:lnTo>
                    <a:pt x="64" y="145"/>
                  </a:lnTo>
                  <a:lnTo>
                    <a:pt x="61" y="146"/>
                  </a:lnTo>
                  <a:lnTo>
                    <a:pt x="60" y="148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54"/>
                  </a:lnTo>
                  <a:lnTo>
                    <a:pt x="56" y="157"/>
                  </a:lnTo>
                  <a:lnTo>
                    <a:pt x="55" y="159"/>
                  </a:lnTo>
                  <a:lnTo>
                    <a:pt x="52" y="162"/>
                  </a:lnTo>
                  <a:lnTo>
                    <a:pt x="50" y="162"/>
                  </a:lnTo>
                  <a:lnTo>
                    <a:pt x="50" y="165"/>
                  </a:lnTo>
                  <a:lnTo>
                    <a:pt x="50" y="167"/>
                  </a:lnTo>
                  <a:lnTo>
                    <a:pt x="50" y="170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5"/>
                  </a:lnTo>
                  <a:lnTo>
                    <a:pt x="50" y="175"/>
                  </a:lnTo>
                  <a:lnTo>
                    <a:pt x="49" y="173"/>
                  </a:lnTo>
                  <a:lnTo>
                    <a:pt x="47" y="173"/>
                  </a:lnTo>
                  <a:lnTo>
                    <a:pt x="47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4" y="168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7" y="165"/>
                  </a:lnTo>
                  <a:lnTo>
                    <a:pt x="36" y="165"/>
                  </a:lnTo>
                  <a:lnTo>
                    <a:pt x="36" y="167"/>
                  </a:lnTo>
                  <a:lnTo>
                    <a:pt x="36" y="167"/>
                  </a:lnTo>
                  <a:lnTo>
                    <a:pt x="33" y="167"/>
                  </a:lnTo>
                  <a:lnTo>
                    <a:pt x="31" y="167"/>
                  </a:lnTo>
                  <a:lnTo>
                    <a:pt x="31" y="168"/>
                  </a:lnTo>
                  <a:lnTo>
                    <a:pt x="33" y="170"/>
                  </a:lnTo>
                  <a:lnTo>
                    <a:pt x="33" y="172"/>
                  </a:lnTo>
                  <a:lnTo>
                    <a:pt x="31" y="172"/>
                  </a:lnTo>
                  <a:lnTo>
                    <a:pt x="30" y="168"/>
                  </a:lnTo>
                  <a:lnTo>
                    <a:pt x="28" y="167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2"/>
                  </a:lnTo>
                  <a:lnTo>
                    <a:pt x="30" y="160"/>
                  </a:lnTo>
                  <a:lnTo>
                    <a:pt x="28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6" y="160"/>
                  </a:lnTo>
                  <a:lnTo>
                    <a:pt x="25" y="160"/>
                  </a:lnTo>
                  <a:lnTo>
                    <a:pt x="23" y="162"/>
                  </a:lnTo>
                  <a:lnTo>
                    <a:pt x="22" y="162"/>
                  </a:lnTo>
                  <a:lnTo>
                    <a:pt x="20" y="160"/>
                  </a:lnTo>
                  <a:lnTo>
                    <a:pt x="20" y="160"/>
                  </a:lnTo>
                  <a:lnTo>
                    <a:pt x="17" y="159"/>
                  </a:lnTo>
                  <a:lnTo>
                    <a:pt x="14" y="156"/>
                  </a:lnTo>
                  <a:lnTo>
                    <a:pt x="12" y="156"/>
                  </a:lnTo>
                  <a:lnTo>
                    <a:pt x="12" y="156"/>
                  </a:lnTo>
                  <a:lnTo>
                    <a:pt x="12" y="153"/>
                  </a:lnTo>
                  <a:lnTo>
                    <a:pt x="12" y="151"/>
                  </a:lnTo>
                  <a:lnTo>
                    <a:pt x="12" y="151"/>
                  </a:lnTo>
                  <a:lnTo>
                    <a:pt x="14" y="151"/>
                  </a:lnTo>
                  <a:lnTo>
                    <a:pt x="15" y="151"/>
                  </a:lnTo>
                  <a:lnTo>
                    <a:pt x="15" y="151"/>
                  </a:lnTo>
                  <a:lnTo>
                    <a:pt x="14" y="149"/>
                  </a:lnTo>
                  <a:lnTo>
                    <a:pt x="12" y="149"/>
                  </a:lnTo>
                  <a:lnTo>
                    <a:pt x="12" y="148"/>
                  </a:lnTo>
                  <a:lnTo>
                    <a:pt x="11" y="148"/>
                  </a:lnTo>
                  <a:lnTo>
                    <a:pt x="11" y="146"/>
                  </a:lnTo>
                  <a:lnTo>
                    <a:pt x="11" y="146"/>
                  </a:lnTo>
                  <a:lnTo>
                    <a:pt x="9" y="146"/>
                  </a:lnTo>
                  <a:lnTo>
                    <a:pt x="9" y="146"/>
                  </a:lnTo>
                  <a:lnTo>
                    <a:pt x="8" y="146"/>
                  </a:lnTo>
                  <a:lnTo>
                    <a:pt x="6" y="145"/>
                  </a:lnTo>
                  <a:lnTo>
                    <a:pt x="6" y="143"/>
                  </a:lnTo>
                  <a:lnTo>
                    <a:pt x="4" y="142"/>
                  </a:lnTo>
                  <a:lnTo>
                    <a:pt x="3" y="140"/>
                  </a:lnTo>
                  <a:lnTo>
                    <a:pt x="3" y="138"/>
                  </a:lnTo>
                  <a:lnTo>
                    <a:pt x="3" y="137"/>
                  </a:lnTo>
                  <a:lnTo>
                    <a:pt x="3" y="137"/>
                  </a:lnTo>
                  <a:lnTo>
                    <a:pt x="1" y="135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29"/>
                  </a:lnTo>
                  <a:lnTo>
                    <a:pt x="1" y="129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4" y="127"/>
                  </a:lnTo>
                  <a:lnTo>
                    <a:pt x="8" y="127"/>
                  </a:lnTo>
                  <a:lnTo>
                    <a:pt x="11" y="127"/>
                  </a:lnTo>
                  <a:lnTo>
                    <a:pt x="12" y="127"/>
                  </a:lnTo>
                  <a:lnTo>
                    <a:pt x="14" y="124"/>
                  </a:lnTo>
                  <a:lnTo>
                    <a:pt x="17" y="123"/>
                  </a:lnTo>
                  <a:lnTo>
                    <a:pt x="20" y="123"/>
                  </a:lnTo>
                  <a:lnTo>
                    <a:pt x="25" y="123"/>
                  </a:lnTo>
                  <a:lnTo>
                    <a:pt x="28" y="123"/>
                  </a:lnTo>
                  <a:lnTo>
                    <a:pt x="33" y="121"/>
                  </a:lnTo>
                  <a:lnTo>
                    <a:pt x="36" y="121"/>
                  </a:lnTo>
                  <a:lnTo>
                    <a:pt x="41" y="121"/>
                  </a:lnTo>
                  <a:lnTo>
                    <a:pt x="41" y="121"/>
                  </a:lnTo>
                  <a:lnTo>
                    <a:pt x="42" y="120"/>
                  </a:lnTo>
                  <a:lnTo>
                    <a:pt x="42" y="120"/>
                  </a:lnTo>
                  <a:lnTo>
                    <a:pt x="45" y="121"/>
                  </a:lnTo>
                  <a:lnTo>
                    <a:pt x="49" y="121"/>
                  </a:lnTo>
                  <a:lnTo>
                    <a:pt x="49" y="120"/>
                  </a:lnTo>
                  <a:lnTo>
                    <a:pt x="52" y="116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5"/>
                  </a:lnTo>
                  <a:lnTo>
                    <a:pt x="55" y="115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6" y="108"/>
                  </a:lnTo>
                  <a:lnTo>
                    <a:pt x="58" y="107"/>
                  </a:lnTo>
                  <a:lnTo>
                    <a:pt x="58" y="104"/>
                  </a:lnTo>
                  <a:lnTo>
                    <a:pt x="58" y="101"/>
                  </a:lnTo>
                  <a:lnTo>
                    <a:pt x="58" y="97"/>
                  </a:lnTo>
                  <a:lnTo>
                    <a:pt x="60" y="97"/>
                  </a:lnTo>
                  <a:lnTo>
                    <a:pt x="60" y="93"/>
                  </a:lnTo>
                  <a:lnTo>
                    <a:pt x="60" y="88"/>
                  </a:lnTo>
                  <a:lnTo>
                    <a:pt x="60" y="85"/>
                  </a:lnTo>
                  <a:lnTo>
                    <a:pt x="60" y="80"/>
                  </a:lnTo>
                  <a:lnTo>
                    <a:pt x="60" y="75"/>
                  </a:lnTo>
                  <a:lnTo>
                    <a:pt x="60" y="72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3" y="64"/>
                  </a:lnTo>
                  <a:lnTo>
                    <a:pt x="66" y="64"/>
                  </a:lnTo>
                  <a:lnTo>
                    <a:pt x="71" y="63"/>
                  </a:lnTo>
                  <a:lnTo>
                    <a:pt x="75" y="63"/>
                  </a:lnTo>
                  <a:lnTo>
                    <a:pt x="80" y="61"/>
                  </a:lnTo>
                  <a:lnTo>
                    <a:pt x="82" y="60"/>
                  </a:lnTo>
                  <a:lnTo>
                    <a:pt x="86" y="57"/>
                  </a:lnTo>
                  <a:lnTo>
                    <a:pt x="88" y="55"/>
                  </a:lnTo>
                  <a:lnTo>
                    <a:pt x="93" y="52"/>
                  </a:lnTo>
                  <a:lnTo>
                    <a:pt x="96" y="49"/>
                  </a:lnTo>
                  <a:lnTo>
                    <a:pt x="99" y="45"/>
                  </a:lnTo>
                  <a:lnTo>
                    <a:pt x="102" y="42"/>
                  </a:lnTo>
                  <a:lnTo>
                    <a:pt x="105" y="39"/>
                  </a:lnTo>
                  <a:lnTo>
                    <a:pt x="112" y="36"/>
                  </a:lnTo>
                  <a:lnTo>
                    <a:pt x="118" y="31"/>
                  </a:lnTo>
                  <a:lnTo>
                    <a:pt x="126" y="27"/>
                  </a:lnTo>
                  <a:lnTo>
                    <a:pt x="134" y="22"/>
                  </a:lnTo>
                  <a:lnTo>
                    <a:pt x="142" y="19"/>
                  </a:lnTo>
                  <a:lnTo>
                    <a:pt x="148" y="14"/>
                  </a:lnTo>
                  <a:lnTo>
                    <a:pt x="156" y="9"/>
                  </a:lnTo>
                  <a:lnTo>
                    <a:pt x="164" y="5"/>
                  </a:lnTo>
                  <a:lnTo>
                    <a:pt x="1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7" name="Freeform 193">
              <a:extLst>
                <a:ext uri="{FF2B5EF4-FFF2-40B4-BE49-F238E27FC236}">
                  <a16:creationId xmlns:a16="http://schemas.microsoft.com/office/drawing/2014/main" id="{24D0421E-45B9-4A38-B221-A0159CEF75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71594" y="4957807"/>
              <a:ext cx="230008" cy="103309"/>
            </a:xfrm>
            <a:custGeom>
              <a:avLst/>
              <a:gdLst>
                <a:gd name="T0" fmla="*/ 110 w 118"/>
                <a:gd name="T1" fmla="*/ 52 h 53"/>
                <a:gd name="T2" fmla="*/ 109 w 118"/>
                <a:gd name="T3" fmla="*/ 53 h 53"/>
                <a:gd name="T4" fmla="*/ 109 w 118"/>
                <a:gd name="T5" fmla="*/ 53 h 53"/>
                <a:gd name="T6" fmla="*/ 109 w 118"/>
                <a:gd name="T7" fmla="*/ 52 h 53"/>
                <a:gd name="T8" fmla="*/ 116 w 118"/>
                <a:gd name="T9" fmla="*/ 34 h 53"/>
                <a:gd name="T10" fmla="*/ 116 w 118"/>
                <a:gd name="T11" fmla="*/ 34 h 53"/>
                <a:gd name="T12" fmla="*/ 118 w 118"/>
                <a:gd name="T13" fmla="*/ 34 h 53"/>
                <a:gd name="T14" fmla="*/ 116 w 118"/>
                <a:gd name="T15" fmla="*/ 37 h 53"/>
                <a:gd name="T16" fmla="*/ 115 w 118"/>
                <a:gd name="T17" fmla="*/ 37 h 53"/>
                <a:gd name="T18" fmla="*/ 115 w 118"/>
                <a:gd name="T19" fmla="*/ 36 h 53"/>
                <a:gd name="T20" fmla="*/ 115 w 118"/>
                <a:gd name="T21" fmla="*/ 34 h 53"/>
                <a:gd name="T22" fmla="*/ 105 w 118"/>
                <a:gd name="T23" fmla="*/ 23 h 53"/>
                <a:gd name="T24" fmla="*/ 107 w 118"/>
                <a:gd name="T25" fmla="*/ 25 h 53"/>
                <a:gd name="T26" fmla="*/ 107 w 118"/>
                <a:gd name="T27" fmla="*/ 28 h 53"/>
                <a:gd name="T28" fmla="*/ 109 w 118"/>
                <a:gd name="T29" fmla="*/ 29 h 53"/>
                <a:gd name="T30" fmla="*/ 107 w 118"/>
                <a:gd name="T31" fmla="*/ 31 h 53"/>
                <a:gd name="T32" fmla="*/ 104 w 118"/>
                <a:gd name="T33" fmla="*/ 29 h 53"/>
                <a:gd name="T34" fmla="*/ 102 w 118"/>
                <a:gd name="T35" fmla="*/ 26 h 53"/>
                <a:gd name="T36" fmla="*/ 105 w 118"/>
                <a:gd name="T37" fmla="*/ 25 h 53"/>
                <a:gd name="T38" fmla="*/ 102 w 118"/>
                <a:gd name="T39" fmla="*/ 25 h 53"/>
                <a:gd name="T40" fmla="*/ 105 w 118"/>
                <a:gd name="T41" fmla="*/ 23 h 53"/>
                <a:gd name="T42" fmla="*/ 96 w 118"/>
                <a:gd name="T43" fmla="*/ 20 h 53"/>
                <a:gd name="T44" fmla="*/ 96 w 118"/>
                <a:gd name="T45" fmla="*/ 20 h 53"/>
                <a:gd name="T46" fmla="*/ 96 w 118"/>
                <a:gd name="T47" fmla="*/ 22 h 53"/>
                <a:gd name="T48" fmla="*/ 96 w 118"/>
                <a:gd name="T49" fmla="*/ 23 h 53"/>
                <a:gd name="T50" fmla="*/ 94 w 118"/>
                <a:gd name="T51" fmla="*/ 23 h 53"/>
                <a:gd name="T52" fmla="*/ 96 w 118"/>
                <a:gd name="T53" fmla="*/ 22 h 53"/>
                <a:gd name="T54" fmla="*/ 96 w 118"/>
                <a:gd name="T55" fmla="*/ 20 h 53"/>
                <a:gd name="T56" fmla="*/ 61 w 118"/>
                <a:gd name="T57" fmla="*/ 17 h 53"/>
                <a:gd name="T58" fmla="*/ 64 w 118"/>
                <a:gd name="T59" fmla="*/ 17 h 53"/>
                <a:gd name="T60" fmla="*/ 72 w 118"/>
                <a:gd name="T61" fmla="*/ 23 h 53"/>
                <a:gd name="T62" fmla="*/ 75 w 118"/>
                <a:gd name="T63" fmla="*/ 25 h 53"/>
                <a:gd name="T64" fmla="*/ 77 w 118"/>
                <a:gd name="T65" fmla="*/ 26 h 53"/>
                <a:gd name="T66" fmla="*/ 79 w 118"/>
                <a:gd name="T67" fmla="*/ 28 h 53"/>
                <a:gd name="T68" fmla="*/ 80 w 118"/>
                <a:gd name="T69" fmla="*/ 29 h 53"/>
                <a:gd name="T70" fmla="*/ 83 w 118"/>
                <a:gd name="T71" fmla="*/ 33 h 53"/>
                <a:gd name="T72" fmla="*/ 85 w 118"/>
                <a:gd name="T73" fmla="*/ 34 h 53"/>
                <a:gd name="T74" fmla="*/ 86 w 118"/>
                <a:gd name="T75" fmla="*/ 34 h 53"/>
                <a:gd name="T76" fmla="*/ 91 w 118"/>
                <a:gd name="T77" fmla="*/ 37 h 53"/>
                <a:gd name="T78" fmla="*/ 96 w 118"/>
                <a:gd name="T79" fmla="*/ 40 h 53"/>
                <a:gd name="T80" fmla="*/ 99 w 118"/>
                <a:gd name="T81" fmla="*/ 44 h 53"/>
                <a:gd name="T82" fmla="*/ 102 w 118"/>
                <a:gd name="T83" fmla="*/ 47 h 53"/>
                <a:gd name="T84" fmla="*/ 101 w 118"/>
                <a:gd name="T85" fmla="*/ 48 h 53"/>
                <a:gd name="T86" fmla="*/ 99 w 118"/>
                <a:gd name="T87" fmla="*/ 48 h 53"/>
                <a:gd name="T88" fmla="*/ 94 w 118"/>
                <a:gd name="T89" fmla="*/ 47 h 53"/>
                <a:gd name="T90" fmla="*/ 94 w 118"/>
                <a:gd name="T91" fmla="*/ 47 h 53"/>
                <a:gd name="T92" fmla="*/ 91 w 118"/>
                <a:gd name="T93" fmla="*/ 45 h 53"/>
                <a:gd name="T94" fmla="*/ 90 w 118"/>
                <a:gd name="T95" fmla="*/ 44 h 53"/>
                <a:gd name="T96" fmla="*/ 90 w 118"/>
                <a:gd name="T97" fmla="*/ 42 h 53"/>
                <a:gd name="T98" fmla="*/ 85 w 118"/>
                <a:gd name="T99" fmla="*/ 40 h 53"/>
                <a:gd name="T100" fmla="*/ 82 w 118"/>
                <a:gd name="T101" fmla="*/ 39 h 53"/>
                <a:gd name="T102" fmla="*/ 77 w 118"/>
                <a:gd name="T103" fmla="*/ 37 h 53"/>
                <a:gd name="T104" fmla="*/ 74 w 118"/>
                <a:gd name="T105" fmla="*/ 33 h 53"/>
                <a:gd name="T106" fmla="*/ 71 w 118"/>
                <a:gd name="T107" fmla="*/ 31 h 53"/>
                <a:gd name="T108" fmla="*/ 66 w 118"/>
                <a:gd name="T109" fmla="*/ 26 h 53"/>
                <a:gd name="T110" fmla="*/ 64 w 118"/>
                <a:gd name="T111" fmla="*/ 25 h 53"/>
                <a:gd name="T112" fmla="*/ 61 w 118"/>
                <a:gd name="T113" fmla="*/ 20 h 53"/>
                <a:gd name="T114" fmla="*/ 61 w 118"/>
                <a:gd name="T115" fmla="*/ 18 h 53"/>
                <a:gd name="T116" fmla="*/ 60 w 118"/>
                <a:gd name="T117" fmla="*/ 17 h 53"/>
                <a:gd name="T118" fmla="*/ 60 w 118"/>
                <a:gd name="T119" fmla="*/ 15 h 53"/>
                <a:gd name="T120" fmla="*/ 0 w 118"/>
                <a:gd name="T121" fmla="*/ 0 h 53"/>
                <a:gd name="T122" fmla="*/ 0 w 118"/>
                <a:gd name="T123" fmla="*/ 3 h 53"/>
                <a:gd name="T124" fmla="*/ 0 w 118"/>
                <a:gd name="T125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53">
                  <a:moveTo>
                    <a:pt x="109" y="52"/>
                  </a:moveTo>
                  <a:lnTo>
                    <a:pt x="110" y="52"/>
                  </a:lnTo>
                  <a:lnTo>
                    <a:pt x="110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2"/>
                  </a:lnTo>
                  <a:close/>
                  <a:moveTo>
                    <a:pt x="116" y="33"/>
                  </a:move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8" y="34"/>
                  </a:lnTo>
                  <a:lnTo>
                    <a:pt x="118" y="37"/>
                  </a:lnTo>
                  <a:lnTo>
                    <a:pt x="116" y="37"/>
                  </a:lnTo>
                  <a:lnTo>
                    <a:pt x="116" y="37"/>
                  </a:lnTo>
                  <a:lnTo>
                    <a:pt x="115" y="37"/>
                  </a:lnTo>
                  <a:lnTo>
                    <a:pt x="115" y="37"/>
                  </a:lnTo>
                  <a:lnTo>
                    <a:pt x="115" y="36"/>
                  </a:lnTo>
                  <a:lnTo>
                    <a:pt x="113" y="34"/>
                  </a:lnTo>
                  <a:lnTo>
                    <a:pt x="115" y="34"/>
                  </a:lnTo>
                  <a:lnTo>
                    <a:pt x="116" y="33"/>
                  </a:lnTo>
                  <a:close/>
                  <a:moveTo>
                    <a:pt x="105" y="23"/>
                  </a:moveTo>
                  <a:lnTo>
                    <a:pt x="105" y="23"/>
                  </a:lnTo>
                  <a:lnTo>
                    <a:pt x="107" y="25"/>
                  </a:lnTo>
                  <a:lnTo>
                    <a:pt x="105" y="26"/>
                  </a:lnTo>
                  <a:lnTo>
                    <a:pt x="107" y="28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07" y="31"/>
                  </a:lnTo>
                  <a:lnTo>
                    <a:pt x="107" y="31"/>
                  </a:lnTo>
                  <a:lnTo>
                    <a:pt x="105" y="29"/>
                  </a:lnTo>
                  <a:lnTo>
                    <a:pt x="104" y="29"/>
                  </a:lnTo>
                  <a:lnTo>
                    <a:pt x="102" y="28"/>
                  </a:lnTo>
                  <a:lnTo>
                    <a:pt x="102" y="26"/>
                  </a:lnTo>
                  <a:lnTo>
                    <a:pt x="104" y="26"/>
                  </a:lnTo>
                  <a:lnTo>
                    <a:pt x="105" y="25"/>
                  </a:lnTo>
                  <a:lnTo>
                    <a:pt x="104" y="25"/>
                  </a:lnTo>
                  <a:lnTo>
                    <a:pt x="102" y="25"/>
                  </a:lnTo>
                  <a:lnTo>
                    <a:pt x="102" y="25"/>
                  </a:lnTo>
                  <a:lnTo>
                    <a:pt x="105" y="23"/>
                  </a:lnTo>
                  <a:close/>
                  <a:moveTo>
                    <a:pt x="96" y="20"/>
                  </a:moveTo>
                  <a:lnTo>
                    <a:pt x="96" y="20"/>
                  </a:lnTo>
                  <a:lnTo>
                    <a:pt x="97" y="20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3"/>
                  </a:lnTo>
                  <a:lnTo>
                    <a:pt x="96" y="23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6" y="22"/>
                  </a:lnTo>
                  <a:lnTo>
                    <a:pt x="96" y="20"/>
                  </a:lnTo>
                  <a:lnTo>
                    <a:pt x="96" y="20"/>
                  </a:lnTo>
                  <a:close/>
                  <a:moveTo>
                    <a:pt x="60" y="15"/>
                  </a:moveTo>
                  <a:lnTo>
                    <a:pt x="61" y="17"/>
                  </a:lnTo>
                  <a:lnTo>
                    <a:pt x="63" y="18"/>
                  </a:lnTo>
                  <a:lnTo>
                    <a:pt x="64" y="17"/>
                  </a:lnTo>
                  <a:lnTo>
                    <a:pt x="68" y="18"/>
                  </a:lnTo>
                  <a:lnTo>
                    <a:pt x="72" y="23"/>
                  </a:lnTo>
                  <a:lnTo>
                    <a:pt x="74" y="25"/>
                  </a:lnTo>
                  <a:lnTo>
                    <a:pt x="75" y="25"/>
                  </a:lnTo>
                  <a:lnTo>
                    <a:pt x="77" y="25"/>
                  </a:lnTo>
                  <a:lnTo>
                    <a:pt x="77" y="26"/>
                  </a:lnTo>
                  <a:lnTo>
                    <a:pt x="79" y="28"/>
                  </a:lnTo>
                  <a:lnTo>
                    <a:pt x="79" y="28"/>
                  </a:lnTo>
                  <a:lnTo>
                    <a:pt x="79" y="29"/>
                  </a:lnTo>
                  <a:lnTo>
                    <a:pt x="80" y="29"/>
                  </a:lnTo>
                  <a:lnTo>
                    <a:pt x="82" y="31"/>
                  </a:lnTo>
                  <a:lnTo>
                    <a:pt x="83" y="33"/>
                  </a:lnTo>
                  <a:lnTo>
                    <a:pt x="85" y="33"/>
                  </a:lnTo>
                  <a:lnTo>
                    <a:pt x="85" y="34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88" y="36"/>
                  </a:lnTo>
                  <a:lnTo>
                    <a:pt x="91" y="37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2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2" y="47"/>
                  </a:lnTo>
                  <a:lnTo>
                    <a:pt x="102" y="48"/>
                  </a:lnTo>
                  <a:lnTo>
                    <a:pt x="101" y="48"/>
                  </a:lnTo>
                  <a:lnTo>
                    <a:pt x="99" y="48"/>
                  </a:lnTo>
                  <a:lnTo>
                    <a:pt x="99" y="48"/>
                  </a:lnTo>
                  <a:lnTo>
                    <a:pt x="96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3" y="47"/>
                  </a:lnTo>
                  <a:lnTo>
                    <a:pt x="91" y="45"/>
                  </a:lnTo>
                  <a:lnTo>
                    <a:pt x="90" y="45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86" y="42"/>
                  </a:lnTo>
                  <a:lnTo>
                    <a:pt x="85" y="40"/>
                  </a:lnTo>
                  <a:lnTo>
                    <a:pt x="83" y="40"/>
                  </a:lnTo>
                  <a:lnTo>
                    <a:pt x="82" y="39"/>
                  </a:lnTo>
                  <a:lnTo>
                    <a:pt x="79" y="37"/>
                  </a:lnTo>
                  <a:lnTo>
                    <a:pt x="77" y="37"/>
                  </a:lnTo>
                  <a:lnTo>
                    <a:pt x="77" y="36"/>
                  </a:lnTo>
                  <a:lnTo>
                    <a:pt x="74" y="33"/>
                  </a:lnTo>
                  <a:lnTo>
                    <a:pt x="72" y="33"/>
                  </a:lnTo>
                  <a:lnTo>
                    <a:pt x="71" y="31"/>
                  </a:lnTo>
                  <a:lnTo>
                    <a:pt x="68" y="28"/>
                  </a:lnTo>
                  <a:lnTo>
                    <a:pt x="66" y="26"/>
                  </a:lnTo>
                  <a:lnTo>
                    <a:pt x="64" y="26"/>
                  </a:lnTo>
                  <a:lnTo>
                    <a:pt x="64" y="25"/>
                  </a:lnTo>
                  <a:lnTo>
                    <a:pt x="63" y="23"/>
                  </a:lnTo>
                  <a:lnTo>
                    <a:pt x="61" y="20"/>
                  </a:lnTo>
                  <a:lnTo>
                    <a:pt x="61" y="20"/>
                  </a:lnTo>
                  <a:lnTo>
                    <a:pt x="61" y="18"/>
                  </a:lnTo>
                  <a:lnTo>
                    <a:pt x="60" y="18"/>
                  </a:lnTo>
                  <a:lnTo>
                    <a:pt x="60" y="17"/>
                  </a:lnTo>
                  <a:lnTo>
                    <a:pt x="60" y="17"/>
                  </a:lnTo>
                  <a:lnTo>
                    <a:pt x="60" y="15"/>
                  </a:lnTo>
                  <a:lnTo>
                    <a:pt x="60" y="15"/>
                  </a:lnTo>
                  <a:close/>
                  <a:moveTo>
                    <a:pt x="0" y="0"/>
                  </a:move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8" name="Freeform 194">
              <a:extLst>
                <a:ext uri="{FF2B5EF4-FFF2-40B4-BE49-F238E27FC236}">
                  <a16:creationId xmlns:a16="http://schemas.microsoft.com/office/drawing/2014/main" id="{76799AD1-9EAB-4E2F-99BA-C94B68D4AF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6803" y="4710255"/>
              <a:ext cx="298231" cy="477560"/>
            </a:xfrm>
            <a:custGeom>
              <a:avLst/>
              <a:gdLst>
                <a:gd name="T0" fmla="*/ 148 w 153"/>
                <a:gd name="T1" fmla="*/ 8 h 245"/>
                <a:gd name="T2" fmla="*/ 148 w 153"/>
                <a:gd name="T3" fmla="*/ 19 h 245"/>
                <a:gd name="T4" fmla="*/ 150 w 153"/>
                <a:gd name="T5" fmla="*/ 32 h 245"/>
                <a:gd name="T6" fmla="*/ 150 w 153"/>
                <a:gd name="T7" fmla="*/ 38 h 245"/>
                <a:gd name="T8" fmla="*/ 150 w 153"/>
                <a:gd name="T9" fmla="*/ 54 h 245"/>
                <a:gd name="T10" fmla="*/ 151 w 153"/>
                <a:gd name="T11" fmla="*/ 57 h 245"/>
                <a:gd name="T12" fmla="*/ 153 w 153"/>
                <a:gd name="T13" fmla="*/ 64 h 245"/>
                <a:gd name="T14" fmla="*/ 150 w 153"/>
                <a:gd name="T15" fmla="*/ 73 h 245"/>
                <a:gd name="T16" fmla="*/ 139 w 153"/>
                <a:gd name="T17" fmla="*/ 86 h 245"/>
                <a:gd name="T18" fmla="*/ 124 w 153"/>
                <a:gd name="T19" fmla="*/ 97 h 245"/>
                <a:gd name="T20" fmla="*/ 113 w 153"/>
                <a:gd name="T21" fmla="*/ 100 h 245"/>
                <a:gd name="T22" fmla="*/ 96 w 153"/>
                <a:gd name="T23" fmla="*/ 112 h 245"/>
                <a:gd name="T24" fmla="*/ 87 w 153"/>
                <a:gd name="T25" fmla="*/ 123 h 245"/>
                <a:gd name="T26" fmla="*/ 68 w 153"/>
                <a:gd name="T27" fmla="*/ 138 h 245"/>
                <a:gd name="T28" fmla="*/ 65 w 153"/>
                <a:gd name="T29" fmla="*/ 147 h 245"/>
                <a:gd name="T30" fmla="*/ 72 w 153"/>
                <a:gd name="T31" fmla="*/ 166 h 245"/>
                <a:gd name="T32" fmla="*/ 76 w 153"/>
                <a:gd name="T33" fmla="*/ 172 h 245"/>
                <a:gd name="T34" fmla="*/ 77 w 153"/>
                <a:gd name="T35" fmla="*/ 185 h 245"/>
                <a:gd name="T36" fmla="*/ 77 w 153"/>
                <a:gd name="T37" fmla="*/ 197 h 245"/>
                <a:gd name="T38" fmla="*/ 47 w 153"/>
                <a:gd name="T39" fmla="*/ 218 h 245"/>
                <a:gd name="T40" fmla="*/ 36 w 153"/>
                <a:gd name="T41" fmla="*/ 234 h 245"/>
                <a:gd name="T42" fmla="*/ 38 w 153"/>
                <a:gd name="T43" fmla="*/ 243 h 245"/>
                <a:gd name="T44" fmla="*/ 27 w 153"/>
                <a:gd name="T45" fmla="*/ 238 h 245"/>
                <a:gd name="T46" fmla="*/ 25 w 153"/>
                <a:gd name="T47" fmla="*/ 231 h 245"/>
                <a:gd name="T48" fmla="*/ 25 w 153"/>
                <a:gd name="T49" fmla="*/ 210 h 245"/>
                <a:gd name="T50" fmla="*/ 20 w 153"/>
                <a:gd name="T51" fmla="*/ 196 h 245"/>
                <a:gd name="T52" fmla="*/ 16 w 153"/>
                <a:gd name="T53" fmla="*/ 180 h 245"/>
                <a:gd name="T54" fmla="*/ 25 w 153"/>
                <a:gd name="T55" fmla="*/ 166 h 245"/>
                <a:gd name="T56" fmla="*/ 33 w 153"/>
                <a:gd name="T57" fmla="*/ 150 h 245"/>
                <a:gd name="T58" fmla="*/ 39 w 153"/>
                <a:gd name="T59" fmla="*/ 138 h 245"/>
                <a:gd name="T60" fmla="*/ 38 w 153"/>
                <a:gd name="T61" fmla="*/ 127 h 245"/>
                <a:gd name="T62" fmla="*/ 38 w 153"/>
                <a:gd name="T63" fmla="*/ 120 h 245"/>
                <a:gd name="T64" fmla="*/ 39 w 153"/>
                <a:gd name="T65" fmla="*/ 108 h 245"/>
                <a:gd name="T66" fmla="*/ 38 w 153"/>
                <a:gd name="T67" fmla="*/ 92 h 245"/>
                <a:gd name="T68" fmla="*/ 17 w 153"/>
                <a:gd name="T69" fmla="*/ 82 h 245"/>
                <a:gd name="T70" fmla="*/ 1 w 153"/>
                <a:gd name="T71" fmla="*/ 73 h 245"/>
                <a:gd name="T72" fmla="*/ 5 w 153"/>
                <a:gd name="T73" fmla="*/ 64 h 245"/>
                <a:gd name="T74" fmla="*/ 25 w 153"/>
                <a:gd name="T75" fmla="*/ 57 h 245"/>
                <a:gd name="T76" fmla="*/ 44 w 153"/>
                <a:gd name="T77" fmla="*/ 52 h 245"/>
                <a:gd name="T78" fmla="*/ 55 w 153"/>
                <a:gd name="T79" fmla="*/ 59 h 245"/>
                <a:gd name="T80" fmla="*/ 63 w 153"/>
                <a:gd name="T81" fmla="*/ 67 h 245"/>
                <a:gd name="T82" fmla="*/ 58 w 153"/>
                <a:gd name="T83" fmla="*/ 79 h 245"/>
                <a:gd name="T84" fmla="*/ 61 w 153"/>
                <a:gd name="T85" fmla="*/ 86 h 245"/>
                <a:gd name="T86" fmla="*/ 69 w 153"/>
                <a:gd name="T87" fmla="*/ 97 h 245"/>
                <a:gd name="T88" fmla="*/ 72 w 153"/>
                <a:gd name="T89" fmla="*/ 90 h 245"/>
                <a:gd name="T90" fmla="*/ 77 w 153"/>
                <a:gd name="T91" fmla="*/ 82 h 245"/>
                <a:gd name="T92" fmla="*/ 82 w 153"/>
                <a:gd name="T93" fmla="*/ 65 h 245"/>
                <a:gd name="T94" fmla="*/ 68 w 153"/>
                <a:gd name="T95" fmla="*/ 45 h 245"/>
                <a:gd name="T96" fmla="*/ 66 w 153"/>
                <a:gd name="T97" fmla="*/ 37 h 245"/>
                <a:gd name="T98" fmla="*/ 65 w 153"/>
                <a:gd name="T99" fmla="*/ 26 h 245"/>
                <a:gd name="T100" fmla="*/ 68 w 153"/>
                <a:gd name="T101" fmla="*/ 18 h 245"/>
                <a:gd name="T102" fmla="*/ 77 w 153"/>
                <a:gd name="T103" fmla="*/ 16 h 245"/>
                <a:gd name="T104" fmla="*/ 91 w 153"/>
                <a:gd name="T105" fmla="*/ 18 h 245"/>
                <a:gd name="T106" fmla="*/ 102 w 153"/>
                <a:gd name="T107" fmla="*/ 18 h 245"/>
                <a:gd name="T108" fmla="*/ 115 w 153"/>
                <a:gd name="T109" fmla="*/ 12 h 245"/>
                <a:gd name="T110" fmla="*/ 132 w 153"/>
                <a:gd name="T111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3" h="245">
                  <a:moveTo>
                    <a:pt x="148" y="0"/>
                  </a:moveTo>
                  <a:lnTo>
                    <a:pt x="148" y="2"/>
                  </a:lnTo>
                  <a:lnTo>
                    <a:pt x="150" y="4"/>
                  </a:lnTo>
                  <a:lnTo>
                    <a:pt x="150" y="4"/>
                  </a:lnTo>
                  <a:lnTo>
                    <a:pt x="148" y="4"/>
                  </a:lnTo>
                  <a:lnTo>
                    <a:pt x="150" y="5"/>
                  </a:lnTo>
                  <a:lnTo>
                    <a:pt x="148" y="7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10"/>
                  </a:lnTo>
                  <a:lnTo>
                    <a:pt x="146" y="12"/>
                  </a:lnTo>
                  <a:lnTo>
                    <a:pt x="146" y="13"/>
                  </a:lnTo>
                  <a:lnTo>
                    <a:pt x="148" y="15"/>
                  </a:lnTo>
                  <a:lnTo>
                    <a:pt x="146" y="18"/>
                  </a:lnTo>
                  <a:lnTo>
                    <a:pt x="148" y="19"/>
                  </a:lnTo>
                  <a:lnTo>
                    <a:pt x="148" y="21"/>
                  </a:lnTo>
                  <a:lnTo>
                    <a:pt x="148" y="23"/>
                  </a:lnTo>
                  <a:lnTo>
                    <a:pt x="148" y="24"/>
                  </a:lnTo>
                  <a:lnTo>
                    <a:pt x="148" y="27"/>
                  </a:lnTo>
                  <a:lnTo>
                    <a:pt x="148" y="27"/>
                  </a:lnTo>
                  <a:lnTo>
                    <a:pt x="148" y="29"/>
                  </a:lnTo>
                  <a:lnTo>
                    <a:pt x="150" y="30"/>
                  </a:lnTo>
                  <a:lnTo>
                    <a:pt x="150" y="32"/>
                  </a:lnTo>
                  <a:lnTo>
                    <a:pt x="150" y="34"/>
                  </a:lnTo>
                  <a:lnTo>
                    <a:pt x="150" y="34"/>
                  </a:lnTo>
                  <a:lnTo>
                    <a:pt x="148" y="35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50" y="37"/>
                  </a:lnTo>
                  <a:lnTo>
                    <a:pt x="150" y="38"/>
                  </a:lnTo>
                  <a:lnTo>
                    <a:pt x="150" y="38"/>
                  </a:lnTo>
                  <a:lnTo>
                    <a:pt x="150" y="40"/>
                  </a:lnTo>
                  <a:lnTo>
                    <a:pt x="150" y="41"/>
                  </a:lnTo>
                  <a:lnTo>
                    <a:pt x="150" y="43"/>
                  </a:lnTo>
                  <a:lnTo>
                    <a:pt x="148" y="43"/>
                  </a:lnTo>
                  <a:lnTo>
                    <a:pt x="150" y="45"/>
                  </a:lnTo>
                  <a:lnTo>
                    <a:pt x="150" y="46"/>
                  </a:lnTo>
                  <a:lnTo>
                    <a:pt x="150" y="49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1" y="54"/>
                  </a:lnTo>
                  <a:lnTo>
                    <a:pt x="151" y="56"/>
                  </a:lnTo>
                  <a:lnTo>
                    <a:pt x="150" y="57"/>
                  </a:lnTo>
                  <a:lnTo>
                    <a:pt x="150" y="59"/>
                  </a:lnTo>
                  <a:lnTo>
                    <a:pt x="150" y="59"/>
                  </a:lnTo>
                  <a:lnTo>
                    <a:pt x="151" y="57"/>
                  </a:lnTo>
                  <a:lnTo>
                    <a:pt x="153" y="57"/>
                  </a:lnTo>
                  <a:lnTo>
                    <a:pt x="153" y="59"/>
                  </a:lnTo>
                  <a:lnTo>
                    <a:pt x="153" y="59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3" y="62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5"/>
                  </a:lnTo>
                  <a:lnTo>
                    <a:pt x="151" y="67"/>
                  </a:lnTo>
                  <a:lnTo>
                    <a:pt x="151" y="67"/>
                  </a:lnTo>
                  <a:lnTo>
                    <a:pt x="150" y="67"/>
                  </a:lnTo>
                  <a:lnTo>
                    <a:pt x="150" y="68"/>
                  </a:lnTo>
                  <a:lnTo>
                    <a:pt x="150" y="68"/>
                  </a:lnTo>
                  <a:lnTo>
                    <a:pt x="150" y="70"/>
                  </a:lnTo>
                  <a:lnTo>
                    <a:pt x="150" y="73"/>
                  </a:lnTo>
                  <a:lnTo>
                    <a:pt x="145" y="78"/>
                  </a:lnTo>
                  <a:lnTo>
                    <a:pt x="143" y="79"/>
                  </a:lnTo>
                  <a:lnTo>
                    <a:pt x="142" y="81"/>
                  </a:lnTo>
                  <a:lnTo>
                    <a:pt x="143" y="81"/>
                  </a:lnTo>
                  <a:lnTo>
                    <a:pt x="142" y="82"/>
                  </a:lnTo>
                  <a:lnTo>
                    <a:pt x="140" y="84"/>
                  </a:lnTo>
                  <a:lnTo>
                    <a:pt x="139" y="84"/>
                  </a:lnTo>
                  <a:lnTo>
                    <a:pt x="139" y="86"/>
                  </a:lnTo>
                  <a:lnTo>
                    <a:pt x="139" y="87"/>
                  </a:lnTo>
                  <a:lnTo>
                    <a:pt x="137" y="87"/>
                  </a:lnTo>
                  <a:lnTo>
                    <a:pt x="135" y="89"/>
                  </a:lnTo>
                  <a:lnTo>
                    <a:pt x="131" y="92"/>
                  </a:lnTo>
                  <a:lnTo>
                    <a:pt x="129" y="93"/>
                  </a:lnTo>
                  <a:lnTo>
                    <a:pt x="128" y="95"/>
                  </a:lnTo>
                  <a:lnTo>
                    <a:pt x="126" y="95"/>
                  </a:lnTo>
                  <a:lnTo>
                    <a:pt x="124" y="97"/>
                  </a:lnTo>
                  <a:lnTo>
                    <a:pt x="123" y="97"/>
                  </a:lnTo>
                  <a:lnTo>
                    <a:pt x="123" y="97"/>
                  </a:lnTo>
                  <a:lnTo>
                    <a:pt x="121" y="97"/>
                  </a:lnTo>
                  <a:lnTo>
                    <a:pt x="121" y="97"/>
                  </a:lnTo>
                  <a:lnTo>
                    <a:pt x="118" y="98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0" y="101"/>
                  </a:lnTo>
                  <a:lnTo>
                    <a:pt x="105" y="104"/>
                  </a:lnTo>
                  <a:lnTo>
                    <a:pt x="101" y="106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6" y="111"/>
                  </a:lnTo>
                  <a:lnTo>
                    <a:pt x="96" y="112"/>
                  </a:lnTo>
                  <a:lnTo>
                    <a:pt x="96" y="112"/>
                  </a:lnTo>
                  <a:lnTo>
                    <a:pt x="94" y="116"/>
                  </a:lnTo>
                  <a:lnTo>
                    <a:pt x="91" y="119"/>
                  </a:lnTo>
                  <a:lnTo>
                    <a:pt x="90" y="119"/>
                  </a:lnTo>
                  <a:lnTo>
                    <a:pt x="90" y="120"/>
                  </a:lnTo>
                  <a:lnTo>
                    <a:pt x="90" y="122"/>
                  </a:lnTo>
                  <a:lnTo>
                    <a:pt x="88" y="122"/>
                  </a:lnTo>
                  <a:lnTo>
                    <a:pt x="87" y="122"/>
                  </a:lnTo>
                  <a:lnTo>
                    <a:pt x="87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3" y="123"/>
                  </a:lnTo>
                  <a:lnTo>
                    <a:pt x="80" y="125"/>
                  </a:lnTo>
                  <a:lnTo>
                    <a:pt x="79" y="128"/>
                  </a:lnTo>
                  <a:lnTo>
                    <a:pt x="74" y="133"/>
                  </a:lnTo>
                  <a:lnTo>
                    <a:pt x="68" y="138"/>
                  </a:lnTo>
                  <a:lnTo>
                    <a:pt x="68" y="138"/>
                  </a:lnTo>
                  <a:lnTo>
                    <a:pt x="66" y="138"/>
                  </a:lnTo>
                  <a:lnTo>
                    <a:pt x="65" y="136"/>
                  </a:lnTo>
                  <a:lnTo>
                    <a:pt x="63" y="136"/>
                  </a:lnTo>
                  <a:lnTo>
                    <a:pt x="65" y="136"/>
                  </a:lnTo>
                  <a:lnTo>
                    <a:pt x="65" y="138"/>
                  </a:lnTo>
                  <a:lnTo>
                    <a:pt x="65" y="139"/>
                  </a:lnTo>
                  <a:lnTo>
                    <a:pt x="65" y="142"/>
                  </a:lnTo>
                  <a:lnTo>
                    <a:pt x="65" y="147"/>
                  </a:lnTo>
                  <a:lnTo>
                    <a:pt x="65" y="147"/>
                  </a:lnTo>
                  <a:lnTo>
                    <a:pt x="66" y="149"/>
                  </a:lnTo>
                  <a:lnTo>
                    <a:pt x="68" y="150"/>
                  </a:lnTo>
                  <a:lnTo>
                    <a:pt x="68" y="152"/>
                  </a:lnTo>
                  <a:lnTo>
                    <a:pt x="71" y="158"/>
                  </a:lnTo>
                  <a:lnTo>
                    <a:pt x="71" y="161"/>
                  </a:lnTo>
                  <a:lnTo>
                    <a:pt x="72" y="164"/>
                  </a:lnTo>
                  <a:lnTo>
                    <a:pt x="72" y="166"/>
                  </a:lnTo>
                  <a:lnTo>
                    <a:pt x="74" y="171"/>
                  </a:lnTo>
                  <a:lnTo>
                    <a:pt x="74" y="174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5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4"/>
                  </a:lnTo>
                  <a:lnTo>
                    <a:pt x="77" y="174"/>
                  </a:lnTo>
                  <a:lnTo>
                    <a:pt x="77" y="175"/>
                  </a:lnTo>
                  <a:lnTo>
                    <a:pt x="77" y="175"/>
                  </a:lnTo>
                  <a:lnTo>
                    <a:pt x="76" y="180"/>
                  </a:lnTo>
                  <a:lnTo>
                    <a:pt x="76" y="182"/>
                  </a:lnTo>
                  <a:lnTo>
                    <a:pt x="77" y="185"/>
                  </a:lnTo>
                  <a:lnTo>
                    <a:pt x="76" y="188"/>
                  </a:lnTo>
                  <a:lnTo>
                    <a:pt x="74" y="196"/>
                  </a:lnTo>
                  <a:lnTo>
                    <a:pt x="74" y="197"/>
                  </a:lnTo>
                  <a:lnTo>
                    <a:pt x="74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7" y="197"/>
                  </a:lnTo>
                  <a:lnTo>
                    <a:pt x="76" y="202"/>
                  </a:lnTo>
                  <a:lnTo>
                    <a:pt x="76" y="204"/>
                  </a:lnTo>
                  <a:lnTo>
                    <a:pt x="72" y="207"/>
                  </a:lnTo>
                  <a:lnTo>
                    <a:pt x="71" y="208"/>
                  </a:lnTo>
                  <a:lnTo>
                    <a:pt x="69" y="210"/>
                  </a:lnTo>
                  <a:lnTo>
                    <a:pt x="63" y="213"/>
                  </a:lnTo>
                  <a:lnTo>
                    <a:pt x="52" y="216"/>
                  </a:lnTo>
                  <a:lnTo>
                    <a:pt x="47" y="218"/>
                  </a:lnTo>
                  <a:lnTo>
                    <a:pt x="46" y="219"/>
                  </a:lnTo>
                  <a:lnTo>
                    <a:pt x="39" y="223"/>
                  </a:lnTo>
                  <a:lnTo>
                    <a:pt x="36" y="226"/>
                  </a:lnTo>
                  <a:lnTo>
                    <a:pt x="36" y="229"/>
                  </a:lnTo>
                  <a:lnTo>
                    <a:pt x="35" y="229"/>
                  </a:lnTo>
                  <a:lnTo>
                    <a:pt x="35" y="231"/>
                  </a:lnTo>
                  <a:lnTo>
                    <a:pt x="35" y="232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8" y="235"/>
                  </a:lnTo>
                  <a:lnTo>
                    <a:pt x="38" y="235"/>
                  </a:lnTo>
                  <a:lnTo>
                    <a:pt x="38" y="234"/>
                  </a:lnTo>
                  <a:lnTo>
                    <a:pt x="39" y="232"/>
                  </a:lnTo>
                  <a:lnTo>
                    <a:pt x="39" y="232"/>
                  </a:lnTo>
                  <a:lnTo>
                    <a:pt x="39" y="235"/>
                  </a:lnTo>
                  <a:lnTo>
                    <a:pt x="38" y="243"/>
                  </a:lnTo>
                  <a:lnTo>
                    <a:pt x="38" y="245"/>
                  </a:lnTo>
                  <a:lnTo>
                    <a:pt x="36" y="245"/>
                  </a:lnTo>
                  <a:lnTo>
                    <a:pt x="35" y="245"/>
                  </a:lnTo>
                  <a:lnTo>
                    <a:pt x="33" y="245"/>
                  </a:lnTo>
                  <a:lnTo>
                    <a:pt x="30" y="245"/>
                  </a:lnTo>
                  <a:lnTo>
                    <a:pt x="28" y="245"/>
                  </a:lnTo>
                  <a:lnTo>
                    <a:pt x="27" y="245"/>
                  </a:lnTo>
                  <a:lnTo>
                    <a:pt x="27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7" y="234"/>
                  </a:lnTo>
                  <a:lnTo>
                    <a:pt x="27" y="232"/>
                  </a:lnTo>
                  <a:lnTo>
                    <a:pt x="27" y="232"/>
                  </a:lnTo>
                  <a:lnTo>
                    <a:pt x="25" y="231"/>
                  </a:lnTo>
                  <a:lnTo>
                    <a:pt x="25" y="231"/>
                  </a:lnTo>
                  <a:lnTo>
                    <a:pt x="25" y="229"/>
                  </a:lnTo>
                  <a:lnTo>
                    <a:pt x="24" y="227"/>
                  </a:lnTo>
                  <a:lnTo>
                    <a:pt x="25" y="226"/>
                  </a:lnTo>
                  <a:lnTo>
                    <a:pt x="25" y="221"/>
                  </a:lnTo>
                  <a:lnTo>
                    <a:pt x="25" y="219"/>
                  </a:lnTo>
                  <a:lnTo>
                    <a:pt x="25" y="216"/>
                  </a:lnTo>
                  <a:lnTo>
                    <a:pt x="25" y="213"/>
                  </a:lnTo>
                  <a:lnTo>
                    <a:pt x="25" y="210"/>
                  </a:lnTo>
                  <a:lnTo>
                    <a:pt x="25" y="207"/>
                  </a:lnTo>
                  <a:lnTo>
                    <a:pt x="25" y="207"/>
                  </a:lnTo>
                  <a:lnTo>
                    <a:pt x="25" y="205"/>
                  </a:lnTo>
                  <a:lnTo>
                    <a:pt x="24" y="204"/>
                  </a:lnTo>
                  <a:lnTo>
                    <a:pt x="24" y="201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20" y="196"/>
                  </a:lnTo>
                  <a:lnTo>
                    <a:pt x="20" y="194"/>
                  </a:lnTo>
                  <a:lnTo>
                    <a:pt x="19" y="193"/>
                  </a:lnTo>
                  <a:lnTo>
                    <a:pt x="19" y="191"/>
                  </a:lnTo>
                  <a:lnTo>
                    <a:pt x="19" y="190"/>
                  </a:lnTo>
                  <a:lnTo>
                    <a:pt x="17" y="185"/>
                  </a:lnTo>
                  <a:lnTo>
                    <a:pt x="17" y="183"/>
                  </a:lnTo>
                  <a:lnTo>
                    <a:pt x="16" y="180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7" y="175"/>
                  </a:lnTo>
                  <a:lnTo>
                    <a:pt x="19" y="172"/>
                  </a:lnTo>
                  <a:lnTo>
                    <a:pt x="22" y="171"/>
                  </a:lnTo>
                  <a:lnTo>
                    <a:pt x="24" y="167"/>
                  </a:lnTo>
                  <a:lnTo>
                    <a:pt x="25" y="166"/>
                  </a:lnTo>
                  <a:lnTo>
                    <a:pt x="28" y="163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0" y="156"/>
                  </a:lnTo>
                  <a:lnTo>
                    <a:pt x="33" y="155"/>
                  </a:lnTo>
                  <a:lnTo>
                    <a:pt x="33" y="153"/>
                  </a:lnTo>
                  <a:lnTo>
                    <a:pt x="33" y="150"/>
                  </a:lnTo>
                  <a:lnTo>
                    <a:pt x="33" y="150"/>
                  </a:lnTo>
                  <a:lnTo>
                    <a:pt x="33" y="149"/>
                  </a:lnTo>
                  <a:lnTo>
                    <a:pt x="35" y="149"/>
                  </a:lnTo>
                  <a:lnTo>
                    <a:pt x="36" y="145"/>
                  </a:lnTo>
                  <a:lnTo>
                    <a:pt x="38" y="144"/>
                  </a:lnTo>
                  <a:lnTo>
                    <a:pt x="39" y="141"/>
                  </a:lnTo>
                  <a:lnTo>
                    <a:pt x="39" y="139"/>
                  </a:lnTo>
                  <a:lnTo>
                    <a:pt x="39" y="138"/>
                  </a:lnTo>
                  <a:lnTo>
                    <a:pt x="39" y="138"/>
                  </a:lnTo>
                  <a:lnTo>
                    <a:pt x="38" y="136"/>
                  </a:lnTo>
                  <a:lnTo>
                    <a:pt x="38" y="133"/>
                  </a:lnTo>
                  <a:lnTo>
                    <a:pt x="36" y="131"/>
                  </a:lnTo>
                  <a:lnTo>
                    <a:pt x="38" y="128"/>
                  </a:lnTo>
                  <a:lnTo>
                    <a:pt x="38" y="128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3"/>
                  </a:lnTo>
                  <a:lnTo>
                    <a:pt x="36" y="123"/>
                  </a:lnTo>
                  <a:lnTo>
                    <a:pt x="38" y="122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17"/>
                  </a:lnTo>
                  <a:lnTo>
                    <a:pt x="39" y="116"/>
                  </a:lnTo>
                  <a:lnTo>
                    <a:pt x="39" y="116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2"/>
                  </a:lnTo>
                  <a:lnTo>
                    <a:pt x="39" y="108"/>
                  </a:lnTo>
                  <a:lnTo>
                    <a:pt x="39" y="101"/>
                  </a:lnTo>
                  <a:lnTo>
                    <a:pt x="39" y="100"/>
                  </a:lnTo>
                  <a:lnTo>
                    <a:pt x="38" y="97"/>
                  </a:lnTo>
                  <a:lnTo>
                    <a:pt x="38" y="93"/>
                  </a:lnTo>
                  <a:lnTo>
                    <a:pt x="39" y="92"/>
                  </a:lnTo>
                  <a:lnTo>
                    <a:pt x="39" y="92"/>
                  </a:lnTo>
                  <a:lnTo>
                    <a:pt x="38" y="92"/>
                  </a:lnTo>
                  <a:lnTo>
                    <a:pt x="38" y="92"/>
                  </a:lnTo>
                  <a:lnTo>
                    <a:pt x="36" y="90"/>
                  </a:lnTo>
                  <a:lnTo>
                    <a:pt x="35" y="90"/>
                  </a:lnTo>
                  <a:lnTo>
                    <a:pt x="31" y="89"/>
                  </a:lnTo>
                  <a:lnTo>
                    <a:pt x="28" y="87"/>
                  </a:lnTo>
                  <a:lnTo>
                    <a:pt x="25" y="87"/>
                  </a:lnTo>
                  <a:lnTo>
                    <a:pt x="20" y="84"/>
                  </a:lnTo>
                  <a:lnTo>
                    <a:pt x="17" y="84"/>
                  </a:lnTo>
                  <a:lnTo>
                    <a:pt x="17" y="82"/>
                  </a:lnTo>
                  <a:lnTo>
                    <a:pt x="14" y="81"/>
                  </a:lnTo>
                  <a:lnTo>
                    <a:pt x="9" y="81"/>
                  </a:lnTo>
                  <a:lnTo>
                    <a:pt x="6" y="81"/>
                  </a:lnTo>
                  <a:lnTo>
                    <a:pt x="3" y="81"/>
                  </a:lnTo>
                  <a:lnTo>
                    <a:pt x="3" y="81"/>
                  </a:lnTo>
                  <a:lnTo>
                    <a:pt x="1" y="78"/>
                  </a:lnTo>
                  <a:lnTo>
                    <a:pt x="1" y="76"/>
                  </a:lnTo>
                  <a:lnTo>
                    <a:pt x="1" y="73"/>
                  </a:lnTo>
                  <a:lnTo>
                    <a:pt x="1" y="71"/>
                  </a:lnTo>
                  <a:lnTo>
                    <a:pt x="1" y="70"/>
                  </a:lnTo>
                  <a:lnTo>
                    <a:pt x="0" y="68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5"/>
                  </a:lnTo>
                  <a:lnTo>
                    <a:pt x="5" y="64"/>
                  </a:lnTo>
                  <a:lnTo>
                    <a:pt x="6" y="64"/>
                  </a:lnTo>
                  <a:lnTo>
                    <a:pt x="9" y="62"/>
                  </a:lnTo>
                  <a:lnTo>
                    <a:pt x="12" y="62"/>
                  </a:lnTo>
                  <a:lnTo>
                    <a:pt x="16" y="60"/>
                  </a:lnTo>
                  <a:lnTo>
                    <a:pt x="19" y="60"/>
                  </a:lnTo>
                  <a:lnTo>
                    <a:pt x="20" y="59"/>
                  </a:lnTo>
                  <a:lnTo>
                    <a:pt x="22" y="59"/>
                  </a:lnTo>
                  <a:lnTo>
                    <a:pt x="25" y="57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30" y="56"/>
                  </a:lnTo>
                  <a:lnTo>
                    <a:pt x="33" y="56"/>
                  </a:lnTo>
                  <a:lnTo>
                    <a:pt x="38" y="54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4" y="52"/>
                  </a:lnTo>
                  <a:lnTo>
                    <a:pt x="46" y="56"/>
                  </a:lnTo>
                  <a:lnTo>
                    <a:pt x="47" y="57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50" y="59"/>
                  </a:lnTo>
                  <a:lnTo>
                    <a:pt x="50" y="59"/>
                  </a:lnTo>
                  <a:lnTo>
                    <a:pt x="53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7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1" y="60"/>
                  </a:lnTo>
                  <a:lnTo>
                    <a:pt x="61" y="62"/>
                  </a:lnTo>
                  <a:lnTo>
                    <a:pt x="63" y="65"/>
                  </a:lnTo>
                  <a:lnTo>
                    <a:pt x="63" y="67"/>
                  </a:lnTo>
                  <a:lnTo>
                    <a:pt x="63" y="68"/>
                  </a:lnTo>
                  <a:lnTo>
                    <a:pt x="61" y="70"/>
                  </a:lnTo>
                  <a:lnTo>
                    <a:pt x="60" y="73"/>
                  </a:lnTo>
                  <a:lnTo>
                    <a:pt x="60" y="75"/>
                  </a:lnTo>
                  <a:lnTo>
                    <a:pt x="60" y="76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8" y="92"/>
                  </a:lnTo>
                  <a:lnTo>
                    <a:pt x="69" y="93"/>
                  </a:lnTo>
                  <a:lnTo>
                    <a:pt x="69" y="93"/>
                  </a:lnTo>
                  <a:lnTo>
                    <a:pt x="71" y="93"/>
                  </a:lnTo>
                  <a:lnTo>
                    <a:pt x="71" y="95"/>
                  </a:lnTo>
                  <a:lnTo>
                    <a:pt x="69" y="97"/>
                  </a:lnTo>
                  <a:lnTo>
                    <a:pt x="69" y="97"/>
                  </a:lnTo>
                  <a:lnTo>
                    <a:pt x="71" y="97"/>
                  </a:lnTo>
                  <a:lnTo>
                    <a:pt x="71" y="98"/>
                  </a:lnTo>
                  <a:lnTo>
                    <a:pt x="72" y="98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3"/>
                  </a:lnTo>
                  <a:lnTo>
                    <a:pt x="72" y="90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2" y="87"/>
                  </a:lnTo>
                  <a:lnTo>
                    <a:pt x="72" y="84"/>
                  </a:lnTo>
                  <a:lnTo>
                    <a:pt x="74" y="84"/>
                  </a:lnTo>
                  <a:lnTo>
                    <a:pt x="74" y="84"/>
                  </a:lnTo>
                  <a:lnTo>
                    <a:pt x="77" y="82"/>
                  </a:lnTo>
                  <a:lnTo>
                    <a:pt x="79" y="82"/>
                  </a:lnTo>
                  <a:lnTo>
                    <a:pt x="80" y="82"/>
                  </a:lnTo>
                  <a:lnTo>
                    <a:pt x="80" y="81"/>
                  </a:lnTo>
                  <a:lnTo>
                    <a:pt x="80" y="76"/>
                  </a:lnTo>
                  <a:lnTo>
                    <a:pt x="80" y="73"/>
                  </a:lnTo>
                  <a:lnTo>
                    <a:pt x="80" y="70"/>
                  </a:lnTo>
                  <a:lnTo>
                    <a:pt x="80" y="67"/>
                  </a:lnTo>
                  <a:lnTo>
                    <a:pt x="82" y="65"/>
                  </a:lnTo>
                  <a:lnTo>
                    <a:pt x="82" y="64"/>
                  </a:lnTo>
                  <a:lnTo>
                    <a:pt x="80" y="62"/>
                  </a:lnTo>
                  <a:lnTo>
                    <a:pt x="79" y="59"/>
                  </a:lnTo>
                  <a:lnTo>
                    <a:pt x="76" y="54"/>
                  </a:lnTo>
                  <a:lnTo>
                    <a:pt x="74" y="52"/>
                  </a:lnTo>
                  <a:lnTo>
                    <a:pt x="72" y="49"/>
                  </a:lnTo>
                  <a:lnTo>
                    <a:pt x="69" y="46"/>
                  </a:lnTo>
                  <a:lnTo>
                    <a:pt x="68" y="45"/>
                  </a:lnTo>
                  <a:lnTo>
                    <a:pt x="66" y="45"/>
                  </a:lnTo>
                  <a:lnTo>
                    <a:pt x="66" y="43"/>
                  </a:lnTo>
                  <a:lnTo>
                    <a:pt x="66" y="43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6" y="34"/>
                  </a:lnTo>
                  <a:lnTo>
                    <a:pt x="66" y="32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27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4"/>
                  </a:lnTo>
                  <a:lnTo>
                    <a:pt x="66" y="24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3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8" y="16"/>
                  </a:lnTo>
                  <a:lnTo>
                    <a:pt x="68" y="16"/>
                  </a:lnTo>
                  <a:lnTo>
                    <a:pt x="71" y="16"/>
                  </a:lnTo>
                  <a:lnTo>
                    <a:pt x="74" y="16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9" y="16"/>
                  </a:lnTo>
                  <a:lnTo>
                    <a:pt x="80" y="15"/>
                  </a:lnTo>
                  <a:lnTo>
                    <a:pt x="82" y="15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91" y="18"/>
                  </a:lnTo>
                  <a:lnTo>
                    <a:pt x="93" y="18"/>
                  </a:lnTo>
                  <a:lnTo>
                    <a:pt x="94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9" y="16"/>
                  </a:lnTo>
                  <a:lnTo>
                    <a:pt x="99" y="18"/>
                  </a:lnTo>
                  <a:lnTo>
                    <a:pt x="101" y="18"/>
                  </a:lnTo>
                  <a:lnTo>
                    <a:pt x="102" y="18"/>
                  </a:lnTo>
                  <a:lnTo>
                    <a:pt x="105" y="18"/>
                  </a:lnTo>
                  <a:lnTo>
                    <a:pt x="109" y="16"/>
                  </a:lnTo>
                  <a:lnTo>
                    <a:pt x="110" y="15"/>
                  </a:lnTo>
                  <a:lnTo>
                    <a:pt x="110" y="13"/>
                  </a:lnTo>
                  <a:lnTo>
                    <a:pt x="110" y="13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5" y="12"/>
                  </a:lnTo>
                  <a:lnTo>
                    <a:pt x="117" y="13"/>
                  </a:lnTo>
                  <a:lnTo>
                    <a:pt x="120" y="13"/>
                  </a:lnTo>
                  <a:lnTo>
                    <a:pt x="121" y="13"/>
                  </a:lnTo>
                  <a:lnTo>
                    <a:pt x="123" y="12"/>
                  </a:lnTo>
                  <a:lnTo>
                    <a:pt x="126" y="10"/>
                  </a:lnTo>
                  <a:lnTo>
                    <a:pt x="129" y="10"/>
                  </a:lnTo>
                  <a:lnTo>
                    <a:pt x="131" y="10"/>
                  </a:lnTo>
                  <a:lnTo>
                    <a:pt x="132" y="8"/>
                  </a:lnTo>
                  <a:lnTo>
                    <a:pt x="135" y="7"/>
                  </a:lnTo>
                  <a:lnTo>
                    <a:pt x="137" y="7"/>
                  </a:lnTo>
                  <a:lnTo>
                    <a:pt x="139" y="7"/>
                  </a:lnTo>
                  <a:lnTo>
                    <a:pt x="140" y="5"/>
                  </a:lnTo>
                  <a:lnTo>
                    <a:pt x="143" y="4"/>
                  </a:lnTo>
                  <a:lnTo>
                    <a:pt x="146" y="2"/>
                  </a:lnTo>
                  <a:lnTo>
                    <a:pt x="1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9" name="Freeform 195">
              <a:extLst>
                <a:ext uri="{FF2B5EF4-FFF2-40B4-BE49-F238E27FC236}">
                  <a16:creationId xmlns:a16="http://schemas.microsoft.com/office/drawing/2014/main" id="{76DB353F-96EC-4F0F-9160-060A199E7D5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361357" y="3597250"/>
              <a:ext cx="253399" cy="541884"/>
            </a:xfrm>
            <a:custGeom>
              <a:avLst/>
              <a:gdLst>
                <a:gd name="T0" fmla="*/ 89 w 130"/>
                <a:gd name="T1" fmla="*/ 266 h 278"/>
                <a:gd name="T2" fmla="*/ 89 w 130"/>
                <a:gd name="T3" fmla="*/ 252 h 278"/>
                <a:gd name="T4" fmla="*/ 90 w 130"/>
                <a:gd name="T5" fmla="*/ 253 h 278"/>
                <a:gd name="T6" fmla="*/ 92 w 130"/>
                <a:gd name="T7" fmla="*/ 247 h 278"/>
                <a:gd name="T8" fmla="*/ 86 w 130"/>
                <a:gd name="T9" fmla="*/ 245 h 278"/>
                <a:gd name="T10" fmla="*/ 86 w 130"/>
                <a:gd name="T11" fmla="*/ 242 h 278"/>
                <a:gd name="T12" fmla="*/ 89 w 130"/>
                <a:gd name="T13" fmla="*/ 230 h 278"/>
                <a:gd name="T14" fmla="*/ 38 w 130"/>
                <a:gd name="T15" fmla="*/ 190 h 278"/>
                <a:gd name="T16" fmla="*/ 78 w 130"/>
                <a:gd name="T17" fmla="*/ 182 h 278"/>
                <a:gd name="T18" fmla="*/ 19 w 130"/>
                <a:gd name="T19" fmla="*/ 146 h 278"/>
                <a:gd name="T20" fmla="*/ 23 w 130"/>
                <a:gd name="T21" fmla="*/ 137 h 278"/>
                <a:gd name="T22" fmla="*/ 12 w 130"/>
                <a:gd name="T23" fmla="*/ 129 h 278"/>
                <a:gd name="T24" fmla="*/ 86 w 130"/>
                <a:gd name="T25" fmla="*/ 7 h 278"/>
                <a:gd name="T26" fmla="*/ 95 w 130"/>
                <a:gd name="T27" fmla="*/ 23 h 278"/>
                <a:gd name="T28" fmla="*/ 94 w 130"/>
                <a:gd name="T29" fmla="*/ 41 h 278"/>
                <a:gd name="T30" fmla="*/ 81 w 130"/>
                <a:gd name="T31" fmla="*/ 52 h 278"/>
                <a:gd name="T32" fmla="*/ 79 w 130"/>
                <a:gd name="T33" fmla="*/ 67 h 278"/>
                <a:gd name="T34" fmla="*/ 97 w 130"/>
                <a:gd name="T35" fmla="*/ 67 h 278"/>
                <a:gd name="T36" fmla="*/ 97 w 130"/>
                <a:gd name="T37" fmla="*/ 82 h 278"/>
                <a:gd name="T38" fmla="*/ 101 w 130"/>
                <a:gd name="T39" fmla="*/ 96 h 278"/>
                <a:gd name="T40" fmla="*/ 112 w 130"/>
                <a:gd name="T41" fmla="*/ 104 h 278"/>
                <a:gd name="T42" fmla="*/ 128 w 130"/>
                <a:gd name="T43" fmla="*/ 104 h 278"/>
                <a:gd name="T44" fmla="*/ 122 w 130"/>
                <a:gd name="T45" fmla="*/ 115 h 278"/>
                <a:gd name="T46" fmla="*/ 114 w 130"/>
                <a:gd name="T47" fmla="*/ 124 h 278"/>
                <a:gd name="T48" fmla="*/ 105 w 130"/>
                <a:gd name="T49" fmla="*/ 129 h 278"/>
                <a:gd name="T50" fmla="*/ 92 w 130"/>
                <a:gd name="T51" fmla="*/ 134 h 278"/>
                <a:gd name="T52" fmla="*/ 81 w 130"/>
                <a:gd name="T53" fmla="*/ 146 h 278"/>
                <a:gd name="T54" fmla="*/ 79 w 130"/>
                <a:gd name="T55" fmla="*/ 156 h 278"/>
                <a:gd name="T56" fmla="*/ 92 w 130"/>
                <a:gd name="T57" fmla="*/ 176 h 278"/>
                <a:gd name="T58" fmla="*/ 92 w 130"/>
                <a:gd name="T59" fmla="*/ 190 h 278"/>
                <a:gd name="T60" fmla="*/ 89 w 130"/>
                <a:gd name="T61" fmla="*/ 208 h 278"/>
                <a:gd name="T62" fmla="*/ 101 w 130"/>
                <a:gd name="T63" fmla="*/ 233 h 278"/>
                <a:gd name="T64" fmla="*/ 108 w 130"/>
                <a:gd name="T65" fmla="*/ 252 h 278"/>
                <a:gd name="T66" fmla="*/ 95 w 130"/>
                <a:gd name="T67" fmla="*/ 272 h 278"/>
                <a:gd name="T68" fmla="*/ 95 w 130"/>
                <a:gd name="T69" fmla="*/ 256 h 278"/>
                <a:gd name="T70" fmla="*/ 95 w 130"/>
                <a:gd name="T71" fmla="*/ 247 h 278"/>
                <a:gd name="T72" fmla="*/ 92 w 130"/>
                <a:gd name="T73" fmla="*/ 228 h 278"/>
                <a:gd name="T74" fmla="*/ 84 w 130"/>
                <a:gd name="T75" fmla="*/ 208 h 278"/>
                <a:gd name="T76" fmla="*/ 81 w 130"/>
                <a:gd name="T77" fmla="*/ 181 h 278"/>
                <a:gd name="T78" fmla="*/ 68 w 130"/>
                <a:gd name="T79" fmla="*/ 170 h 278"/>
                <a:gd name="T80" fmla="*/ 59 w 130"/>
                <a:gd name="T81" fmla="*/ 178 h 278"/>
                <a:gd name="T82" fmla="*/ 49 w 130"/>
                <a:gd name="T83" fmla="*/ 192 h 278"/>
                <a:gd name="T84" fmla="*/ 40 w 130"/>
                <a:gd name="T85" fmla="*/ 187 h 278"/>
                <a:gd name="T86" fmla="*/ 37 w 130"/>
                <a:gd name="T87" fmla="*/ 182 h 278"/>
                <a:gd name="T88" fmla="*/ 34 w 130"/>
                <a:gd name="T89" fmla="*/ 171 h 278"/>
                <a:gd name="T90" fmla="*/ 27 w 130"/>
                <a:gd name="T91" fmla="*/ 140 h 278"/>
                <a:gd name="T92" fmla="*/ 24 w 130"/>
                <a:gd name="T93" fmla="*/ 141 h 278"/>
                <a:gd name="T94" fmla="*/ 21 w 130"/>
                <a:gd name="T95" fmla="*/ 130 h 278"/>
                <a:gd name="T96" fmla="*/ 13 w 130"/>
                <a:gd name="T97" fmla="*/ 124 h 278"/>
                <a:gd name="T98" fmla="*/ 8 w 130"/>
                <a:gd name="T99" fmla="*/ 122 h 278"/>
                <a:gd name="T100" fmla="*/ 2 w 130"/>
                <a:gd name="T101" fmla="*/ 108 h 278"/>
                <a:gd name="T102" fmla="*/ 7 w 130"/>
                <a:gd name="T103" fmla="*/ 97 h 278"/>
                <a:gd name="T104" fmla="*/ 13 w 130"/>
                <a:gd name="T105" fmla="*/ 91 h 278"/>
                <a:gd name="T106" fmla="*/ 18 w 130"/>
                <a:gd name="T107" fmla="*/ 74 h 278"/>
                <a:gd name="T108" fmla="*/ 29 w 130"/>
                <a:gd name="T109" fmla="*/ 70 h 278"/>
                <a:gd name="T110" fmla="*/ 35 w 130"/>
                <a:gd name="T111" fmla="*/ 50 h 278"/>
                <a:gd name="T112" fmla="*/ 43 w 130"/>
                <a:gd name="T113" fmla="*/ 37 h 278"/>
                <a:gd name="T114" fmla="*/ 59 w 130"/>
                <a:gd name="T115" fmla="*/ 18 h 278"/>
                <a:gd name="T116" fmla="*/ 70 w 130"/>
                <a:gd name="T117" fmla="*/ 12 h 278"/>
                <a:gd name="T118" fmla="*/ 78 w 130"/>
                <a:gd name="T119" fmla="*/ 1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0" h="278">
                  <a:moveTo>
                    <a:pt x="89" y="275"/>
                  </a:moveTo>
                  <a:lnTo>
                    <a:pt x="89" y="277"/>
                  </a:lnTo>
                  <a:lnTo>
                    <a:pt x="87" y="277"/>
                  </a:lnTo>
                  <a:lnTo>
                    <a:pt x="87" y="277"/>
                  </a:lnTo>
                  <a:lnTo>
                    <a:pt x="86" y="278"/>
                  </a:lnTo>
                  <a:lnTo>
                    <a:pt x="86" y="278"/>
                  </a:lnTo>
                  <a:lnTo>
                    <a:pt x="87" y="277"/>
                  </a:lnTo>
                  <a:lnTo>
                    <a:pt x="87" y="275"/>
                  </a:lnTo>
                  <a:lnTo>
                    <a:pt x="89" y="275"/>
                  </a:lnTo>
                  <a:close/>
                  <a:moveTo>
                    <a:pt x="87" y="263"/>
                  </a:moveTo>
                  <a:lnTo>
                    <a:pt x="87" y="263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7" y="264"/>
                  </a:lnTo>
                  <a:lnTo>
                    <a:pt x="87" y="263"/>
                  </a:lnTo>
                  <a:lnTo>
                    <a:pt x="86" y="264"/>
                  </a:lnTo>
                  <a:lnTo>
                    <a:pt x="87" y="263"/>
                  </a:lnTo>
                  <a:lnTo>
                    <a:pt x="87" y="263"/>
                  </a:lnTo>
                  <a:close/>
                  <a:moveTo>
                    <a:pt x="92" y="261"/>
                  </a:move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1"/>
                  </a:lnTo>
                  <a:close/>
                  <a:moveTo>
                    <a:pt x="89" y="250"/>
                  </a:moveTo>
                  <a:lnTo>
                    <a:pt x="89" y="252"/>
                  </a:lnTo>
                  <a:lnTo>
                    <a:pt x="89" y="253"/>
                  </a:lnTo>
                  <a:lnTo>
                    <a:pt x="89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3"/>
                  </a:lnTo>
                  <a:lnTo>
                    <a:pt x="87" y="253"/>
                  </a:lnTo>
                  <a:lnTo>
                    <a:pt x="89" y="250"/>
                  </a:lnTo>
                  <a:lnTo>
                    <a:pt x="89" y="250"/>
                  </a:lnTo>
                  <a:close/>
                  <a:moveTo>
                    <a:pt x="92" y="250"/>
                  </a:moveTo>
                  <a:lnTo>
                    <a:pt x="92" y="252"/>
                  </a:lnTo>
                  <a:lnTo>
                    <a:pt x="92" y="255"/>
                  </a:lnTo>
                  <a:lnTo>
                    <a:pt x="90" y="253"/>
                  </a:lnTo>
                  <a:lnTo>
                    <a:pt x="90" y="253"/>
                  </a:lnTo>
                  <a:lnTo>
                    <a:pt x="90" y="252"/>
                  </a:lnTo>
                  <a:lnTo>
                    <a:pt x="90" y="252"/>
                  </a:lnTo>
                  <a:lnTo>
                    <a:pt x="90" y="250"/>
                  </a:lnTo>
                  <a:lnTo>
                    <a:pt x="92" y="250"/>
                  </a:lnTo>
                  <a:close/>
                  <a:moveTo>
                    <a:pt x="84" y="250"/>
                  </a:moveTo>
                  <a:lnTo>
                    <a:pt x="86" y="252"/>
                  </a:lnTo>
                  <a:lnTo>
                    <a:pt x="86" y="252"/>
                  </a:lnTo>
                  <a:lnTo>
                    <a:pt x="86" y="252"/>
                  </a:lnTo>
                  <a:lnTo>
                    <a:pt x="86" y="253"/>
                  </a:lnTo>
                  <a:lnTo>
                    <a:pt x="84" y="252"/>
                  </a:lnTo>
                  <a:lnTo>
                    <a:pt x="84" y="250"/>
                  </a:lnTo>
                  <a:close/>
                  <a:moveTo>
                    <a:pt x="90" y="245"/>
                  </a:moveTo>
                  <a:lnTo>
                    <a:pt x="92" y="247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2" y="249"/>
                  </a:lnTo>
                  <a:lnTo>
                    <a:pt x="92" y="249"/>
                  </a:lnTo>
                  <a:lnTo>
                    <a:pt x="90" y="247"/>
                  </a:lnTo>
                  <a:lnTo>
                    <a:pt x="90" y="245"/>
                  </a:lnTo>
                  <a:close/>
                  <a:moveTo>
                    <a:pt x="86" y="244"/>
                  </a:move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close/>
                  <a:moveTo>
                    <a:pt x="86" y="242"/>
                  </a:moveTo>
                  <a:lnTo>
                    <a:pt x="86" y="242"/>
                  </a:lnTo>
                  <a:lnTo>
                    <a:pt x="86" y="242"/>
                  </a:lnTo>
                  <a:lnTo>
                    <a:pt x="84" y="244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6" y="242"/>
                  </a:lnTo>
                  <a:lnTo>
                    <a:pt x="86" y="242"/>
                  </a:lnTo>
                  <a:close/>
                  <a:moveTo>
                    <a:pt x="89" y="237"/>
                  </a:moveTo>
                  <a:lnTo>
                    <a:pt x="90" y="237"/>
                  </a:lnTo>
                  <a:lnTo>
                    <a:pt x="90" y="239"/>
                  </a:lnTo>
                  <a:lnTo>
                    <a:pt x="90" y="239"/>
                  </a:lnTo>
                  <a:lnTo>
                    <a:pt x="92" y="239"/>
                  </a:lnTo>
                  <a:lnTo>
                    <a:pt x="90" y="241"/>
                  </a:lnTo>
                  <a:lnTo>
                    <a:pt x="90" y="242"/>
                  </a:lnTo>
                  <a:lnTo>
                    <a:pt x="89" y="242"/>
                  </a:lnTo>
                  <a:lnTo>
                    <a:pt x="89" y="242"/>
                  </a:lnTo>
                  <a:lnTo>
                    <a:pt x="89" y="241"/>
                  </a:lnTo>
                  <a:lnTo>
                    <a:pt x="89" y="239"/>
                  </a:lnTo>
                  <a:lnTo>
                    <a:pt x="89" y="237"/>
                  </a:lnTo>
                  <a:close/>
                  <a:moveTo>
                    <a:pt x="89" y="230"/>
                  </a:moveTo>
                  <a:lnTo>
                    <a:pt x="89" y="230"/>
                  </a:lnTo>
                  <a:lnTo>
                    <a:pt x="89" y="231"/>
                  </a:lnTo>
                  <a:lnTo>
                    <a:pt x="89" y="231"/>
                  </a:lnTo>
                  <a:lnTo>
                    <a:pt x="89" y="234"/>
                  </a:lnTo>
                  <a:lnTo>
                    <a:pt x="89" y="233"/>
                  </a:lnTo>
                  <a:lnTo>
                    <a:pt x="89" y="231"/>
                  </a:lnTo>
                  <a:lnTo>
                    <a:pt x="89" y="230"/>
                  </a:lnTo>
                  <a:lnTo>
                    <a:pt x="89" y="230"/>
                  </a:lnTo>
                  <a:close/>
                  <a:moveTo>
                    <a:pt x="38" y="190"/>
                  </a:moveTo>
                  <a:lnTo>
                    <a:pt x="38" y="190"/>
                  </a:lnTo>
                  <a:lnTo>
                    <a:pt x="38" y="192"/>
                  </a:lnTo>
                  <a:lnTo>
                    <a:pt x="38" y="192"/>
                  </a:lnTo>
                  <a:lnTo>
                    <a:pt x="37" y="192"/>
                  </a:lnTo>
                  <a:lnTo>
                    <a:pt x="37" y="192"/>
                  </a:lnTo>
                  <a:lnTo>
                    <a:pt x="38" y="190"/>
                  </a:lnTo>
                  <a:close/>
                  <a:moveTo>
                    <a:pt x="35" y="185"/>
                  </a:moveTo>
                  <a:lnTo>
                    <a:pt x="35" y="187"/>
                  </a:lnTo>
                  <a:lnTo>
                    <a:pt x="35" y="189"/>
                  </a:lnTo>
                  <a:lnTo>
                    <a:pt x="34" y="190"/>
                  </a:lnTo>
                  <a:lnTo>
                    <a:pt x="32" y="192"/>
                  </a:lnTo>
                  <a:lnTo>
                    <a:pt x="32" y="189"/>
                  </a:lnTo>
                  <a:lnTo>
                    <a:pt x="34" y="187"/>
                  </a:lnTo>
                  <a:lnTo>
                    <a:pt x="35" y="187"/>
                  </a:lnTo>
                  <a:lnTo>
                    <a:pt x="35" y="185"/>
                  </a:lnTo>
                  <a:close/>
                  <a:moveTo>
                    <a:pt x="78" y="181"/>
                  </a:moveTo>
                  <a:lnTo>
                    <a:pt x="78" y="182"/>
                  </a:lnTo>
                  <a:lnTo>
                    <a:pt x="78" y="182"/>
                  </a:lnTo>
                  <a:lnTo>
                    <a:pt x="79" y="182"/>
                  </a:lnTo>
                  <a:lnTo>
                    <a:pt x="78" y="182"/>
                  </a:lnTo>
                  <a:lnTo>
                    <a:pt x="78" y="185"/>
                  </a:lnTo>
                  <a:lnTo>
                    <a:pt x="78" y="185"/>
                  </a:lnTo>
                  <a:lnTo>
                    <a:pt x="76" y="184"/>
                  </a:lnTo>
                  <a:lnTo>
                    <a:pt x="76" y="182"/>
                  </a:lnTo>
                  <a:lnTo>
                    <a:pt x="78" y="181"/>
                  </a:lnTo>
                  <a:lnTo>
                    <a:pt x="78" y="181"/>
                  </a:lnTo>
                  <a:close/>
                  <a:moveTo>
                    <a:pt x="21" y="146"/>
                  </a:moveTo>
                  <a:lnTo>
                    <a:pt x="23" y="146"/>
                  </a:lnTo>
                  <a:lnTo>
                    <a:pt x="23" y="148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1" y="148"/>
                  </a:lnTo>
                  <a:lnTo>
                    <a:pt x="19" y="146"/>
                  </a:lnTo>
                  <a:lnTo>
                    <a:pt x="21" y="146"/>
                  </a:lnTo>
                  <a:close/>
                  <a:moveTo>
                    <a:pt x="23" y="137"/>
                  </a:moveTo>
                  <a:lnTo>
                    <a:pt x="24" y="137"/>
                  </a:lnTo>
                  <a:lnTo>
                    <a:pt x="24" y="137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40"/>
                  </a:lnTo>
                  <a:lnTo>
                    <a:pt x="24" y="140"/>
                  </a:lnTo>
                  <a:lnTo>
                    <a:pt x="23" y="140"/>
                  </a:lnTo>
                  <a:lnTo>
                    <a:pt x="23" y="138"/>
                  </a:lnTo>
                  <a:lnTo>
                    <a:pt x="21" y="138"/>
                  </a:lnTo>
                  <a:lnTo>
                    <a:pt x="21" y="137"/>
                  </a:lnTo>
                  <a:lnTo>
                    <a:pt x="23" y="137"/>
                  </a:lnTo>
                  <a:lnTo>
                    <a:pt x="23" y="137"/>
                  </a:lnTo>
                  <a:close/>
                  <a:moveTo>
                    <a:pt x="18" y="130"/>
                  </a:moveTo>
                  <a:lnTo>
                    <a:pt x="19" y="130"/>
                  </a:lnTo>
                  <a:lnTo>
                    <a:pt x="19" y="134"/>
                  </a:lnTo>
                  <a:lnTo>
                    <a:pt x="18" y="132"/>
                  </a:lnTo>
                  <a:lnTo>
                    <a:pt x="18" y="132"/>
                  </a:lnTo>
                  <a:lnTo>
                    <a:pt x="18" y="130"/>
                  </a:lnTo>
                  <a:close/>
                  <a:moveTo>
                    <a:pt x="12" y="129"/>
                  </a:moveTo>
                  <a:lnTo>
                    <a:pt x="12" y="129"/>
                  </a:lnTo>
                  <a:lnTo>
                    <a:pt x="12" y="130"/>
                  </a:lnTo>
                  <a:lnTo>
                    <a:pt x="13" y="132"/>
                  </a:lnTo>
                  <a:lnTo>
                    <a:pt x="12" y="132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79" y="0"/>
                  </a:moveTo>
                  <a:lnTo>
                    <a:pt x="79" y="0"/>
                  </a:lnTo>
                  <a:lnTo>
                    <a:pt x="79" y="1"/>
                  </a:lnTo>
                  <a:lnTo>
                    <a:pt x="81" y="1"/>
                  </a:lnTo>
                  <a:lnTo>
                    <a:pt x="81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4" y="3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6" y="6"/>
                  </a:lnTo>
                  <a:lnTo>
                    <a:pt x="86" y="7"/>
                  </a:lnTo>
                  <a:lnTo>
                    <a:pt x="86" y="7"/>
                  </a:lnTo>
                  <a:lnTo>
                    <a:pt x="87" y="12"/>
                  </a:lnTo>
                  <a:lnTo>
                    <a:pt x="89" y="14"/>
                  </a:lnTo>
                  <a:lnTo>
                    <a:pt x="89" y="15"/>
                  </a:lnTo>
                  <a:lnTo>
                    <a:pt x="89" y="15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2" y="14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94" y="17"/>
                  </a:lnTo>
                  <a:lnTo>
                    <a:pt x="94" y="20"/>
                  </a:lnTo>
                  <a:lnTo>
                    <a:pt x="94" y="20"/>
                  </a:lnTo>
                  <a:lnTo>
                    <a:pt x="95" y="23"/>
                  </a:lnTo>
                  <a:lnTo>
                    <a:pt x="95" y="25"/>
                  </a:lnTo>
                  <a:lnTo>
                    <a:pt x="95" y="26"/>
                  </a:lnTo>
                  <a:lnTo>
                    <a:pt x="95" y="28"/>
                  </a:lnTo>
                  <a:lnTo>
                    <a:pt x="95" y="30"/>
                  </a:lnTo>
                  <a:lnTo>
                    <a:pt x="95" y="33"/>
                  </a:lnTo>
                  <a:lnTo>
                    <a:pt x="94" y="34"/>
                  </a:lnTo>
                  <a:lnTo>
                    <a:pt x="95" y="36"/>
                  </a:lnTo>
                  <a:lnTo>
                    <a:pt x="94" y="36"/>
                  </a:lnTo>
                  <a:lnTo>
                    <a:pt x="92" y="37"/>
                  </a:lnTo>
                  <a:lnTo>
                    <a:pt x="92" y="37"/>
                  </a:lnTo>
                  <a:lnTo>
                    <a:pt x="94" y="39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2" y="41"/>
                  </a:lnTo>
                  <a:lnTo>
                    <a:pt x="90" y="42"/>
                  </a:lnTo>
                  <a:lnTo>
                    <a:pt x="90" y="44"/>
                  </a:lnTo>
                  <a:lnTo>
                    <a:pt x="89" y="45"/>
                  </a:lnTo>
                  <a:lnTo>
                    <a:pt x="89" y="45"/>
                  </a:lnTo>
                  <a:lnTo>
                    <a:pt x="87" y="45"/>
                  </a:lnTo>
                  <a:lnTo>
                    <a:pt x="87" y="45"/>
                  </a:lnTo>
                  <a:lnTo>
                    <a:pt x="86" y="47"/>
                  </a:lnTo>
                  <a:lnTo>
                    <a:pt x="86" y="48"/>
                  </a:lnTo>
                  <a:lnTo>
                    <a:pt x="84" y="50"/>
                  </a:lnTo>
                  <a:lnTo>
                    <a:pt x="84" y="50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1" y="52"/>
                  </a:lnTo>
                  <a:lnTo>
                    <a:pt x="81" y="53"/>
                  </a:lnTo>
                  <a:lnTo>
                    <a:pt x="81" y="55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8"/>
                  </a:lnTo>
                  <a:lnTo>
                    <a:pt x="78" y="59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3"/>
                  </a:lnTo>
                  <a:lnTo>
                    <a:pt x="79" y="64"/>
                  </a:lnTo>
                  <a:lnTo>
                    <a:pt x="79" y="64"/>
                  </a:lnTo>
                  <a:lnTo>
                    <a:pt x="81" y="66"/>
                  </a:lnTo>
                  <a:lnTo>
                    <a:pt x="79" y="67"/>
                  </a:lnTo>
                  <a:lnTo>
                    <a:pt x="78" y="69"/>
                  </a:lnTo>
                  <a:lnTo>
                    <a:pt x="78" y="70"/>
                  </a:lnTo>
                  <a:lnTo>
                    <a:pt x="79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7" y="67"/>
                  </a:lnTo>
                  <a:lnTo>
                    <a:pt x="90" y="67"/>
                  </a:lnTo>
                  <a:lnTo>
                    <a:pt x="92" y="67"/>
                  </a:lnTo>
                  <a:lnTo>
                    <a:pt x="92" y="67"/>
                  </a:lnTo>
                  <a:lnTo>
                    <a:pt x="94" y="69"/>
                  </a:lnTo>
                  <a:lnTo>
                    <a:pt x="95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5" y="70"/>
                  </a:lnTo>
                  <a:lnTo>
                    <a:pt x="94" y="70"/>
                  </a:lnTo>
                  <a:lnTo>
                    <a:pt x="94" y="72"/>
                  </a:lnTo>
                  <a:lnTo>
                    <a:pt x="95" y="72"/>
                  </a:lnTo>
                  <a:lnTo>
                    <a:pt x="95" y="74"/>
                  </a:lnTo>
                  <a:lnTo>
                    <a:pt x="97" y="74"/>
                  </a:lnTo>
                  <a:lnTo>
                    <a:pt x="97" y="77"/>
                  </a:lnTo>
                  <a:lnTo>
                    <a:pt x="97" y="77"/>
                  </a:lnTo>
                  <a:lnTo>
                    <a:pt x="97" y="78"/>
                  </a:lnTo>
                  <a:lnTo>
                    <a:pt x="97" y="78"/>
                  </a:lnTo>
                  <a:lnTo>
                    <a:pt x="97" y="80"/>
                  </a:lnTo>
                  <a:lnTo>
                    <a:pt x="97" y="82"/>
                  </a:lnTo>
                  <a:lnTo>
                    <a:pt x="100" y="83"/>
                  </a:lnTo>
                  <a:lnTo>
                    <a:pt x="101" y="83"/>
                  </a:lnTo>
                  <a:lnTo>
                    <a:pt x="105" y="83"/>
                  </a:lnTo>
                  <a:lnTo>
                    <a:pt x="105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6" y="86"/>
                  </a:lnTo>
                  <a:lnTo>
                    <a:pt x="105" y="86"/>
                  </a:lnTo>
                  <a:lnTo>
                    <a:pt x="103" y="89"/>
                  </a:lnTo>
                  <a:lnTo>
                    <a:pt x="105" y="91"/>
                  </a:lnTo>
                  <a:lnTo>
                    <a:pt x="103" y="93"/>
                  </a:lnTo>
                  <a:lnTo>
                    <a:pt x="103" y="94"/>
                  </a:lnTo>
                  <a:lnTo>
                    <a:pt x="101" y="96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3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8" y="99"/>
                  </a:lnTo>
                  <a:lnTo>
                    <a:pt x="111" y="99"/>
                  </a:lnTo>
                  <a:lnTo>
                    <a:pt x="112" y="99"/>
                  </a:lnTo>
                  <a:lnTo>
                    <a:pt x="112" y="100"/>
                  </a:lnTo>
                  <a:lnTo>
                    <a:pt x="112" y="100"/>
                  </a:lnTo>
                  <a:lnTo>
                    <a:pt x="112" y="102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14" y="104"/>
                  </a:lnTo>
                  <a:lnTo>
                    <a:pt x="114" y="105"/>
                  </a:lnTo>
                  <a:lnTo>
                    <a:pt x="116" y="105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6" y="107"/>
                  </a:lnTo>
                  <a:lnTo>
                    <a:pt x="117" y="108"/>
                  </a:lnTo>
                  <a:lnTo>
                    <a:pt x="119" y="107"/>
                  </a:lnTo>
                  <a:lnTo>
                    <a:pt x="120" y="107"/>
                  </a:lnTo>
                  <a:lnTo>
                    <a:pt x="120" y="108"/>
                  </a:lnTo>
                  <a:lnTo>
                    <a:pt x="122" y="107"/>
                  </a:lnTo>
                  <a:lnTo>
                    <a:pt x="123" y="107"/>
                  </a:lnTo>
                  <a:lnTo>
                    <a:pt x="125" y="105"/>
                  </a:lnTo>
                  <a:lnTo>
                    <a:pt x="128" y="104"/>
                  </a:lnTo>
                  <a:lnTo>
                    <a:pt x="128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5"/>
                  </a:lnTo>
                  <a:lnTo>
                    <a:pt x="130" y="107"/>
                  </a:lnTo>
                  <a:lnTo>
                    <a:pt x="128" y="107"/>
                  </a:lnTo>
                  <a:lnTo>
                    <a:pt x="127" y="108"/>
                  </a:lnTo>
                  <a:lnTo>
                    <a:pt x="125" y="110"/>
                  </a:lnTo>
                  <a:lnTo>
                    <a:pt x="123" y="110"/>
                  </a:lnTo>
                  <a:lnTo>
                    <a:pt x="123" y="111"/>
                  </a:lnTo>
                  <a:lnTo>
                    <a:pt x="123" y="113"/>
                  </a:lnTo>
                  <a:lnTo>
                    <a:pt x="122" y="113"/>
                  </a:lnTo>
                  <a:lnTo>
                    <a:pt x="122" y="115"/>
                  </a:lnTo>
                  <a:lnTo>
                    <a:pt x="120" y="115"/>
                  </a:lnTo>
                  <a:lnTo>
                    <a:pt x="120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8"/>
                  </a:lnTo>
                  <a:lnTo>
                    <a:pt x="120" y="118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7" y="119"/>
                  </a:lnTo>
                  <a:lnTo>
                    <a:pt x="116" y="121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4" y="124"/>
                  </a:lnTo>
                  <a:lnTo>
                    <a:pt x="112" y="124"/>
                  </a:lnTo>
                  <a:lnTo>
                    <a:pt x="112" y="122"/>
                  </a:lnTo>
                  <a:lnTo>
                    <a:pt x="111" y="124"/>
                  </a:lnTo>
                  <a:lnTo>
                    <a:pt x="109" y="124"/>
                  </a:lnTo>
                  <a:lnTo>
                    <a:pt x="109" y="124"/>
                  </a:lnTo>
                  <a:lnTo>
                    <a:pt x="108" y="124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05" y="124"/>
                  </a:lnTo>
                  <a:lnTo>
                    <a:pt x="106" y="126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5" y="129"/>
                  </a:lnTo>
                  <a:lnTo>
                    <a:pt x="103" y="129"/>
                  </a:lnTo>
                  <a:lnTo>
                    <a:pt x="103" y="129"/>
                  </a:lnTo>
                  <a:lnTo>
                    <a:pt x="101" y="127"/>
                  </a:lnTo>
                  <a:lnTo>
                    <a:pt x="101" y="127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98" y="132"/>
                  </a:lnTo>
                  <a:lnTo>
                    <a:pt x="98" y="132"/>
                  </a:lnTo>
                  <a:lnTo>
                    <a:pt x="98" y="134"/>
                  </a:lnTo>
                  <a:lnTo>
                    <a:pt x="97" y="134"/>
                  </a:lnTo>
                  <a:lnTo>
                    <a:pt x="97" y="134"/>
                  </a:lnTo>
                  <a:lnTo>
                    <a:pt x="95" y="134"/>
                  </a:lnTo>
                  <a:lnTo>
                    <a:pt x="92" y="134"/>
                  </a:lnTo>
                  <a:lnTo>
                    <a:pt x="90" y="134"/>
                  </a:lnTo>
                  <a:lnTo>
                    <a:pt x="90" y="134"/>
                  </a:lnTo>
                  <a:lnTo>
                    <a:pt x="89" y="134"/>
                  </a:lnTo>
                  <a:lnTo>
                    <a:pt x="87" y="134"/>
                  </a:lnTo>
                  <a:lnTo>
                    <a:pt x="86" y="134"/>
                  </a:lnTo>
                  <a:lnTo>
                    <a:pt x="86" y="134"/>
                  </a:lnTo>
                  <a:lnTo>
                    <a:pt x="84" y="134"/>
                  </a:lnTo>
                  <a:lnTo>
                    <a:pt x="84" y="135"/>
                  </a:lnTo>
                  <a:lnTo>
                    <a:pt x="82" y="135"/>
                  </a:lnTo>
                  <a:lnTo>
                    <a:pt x="82" y="138"/>
                  </a:lnTo>
                  <a:lnTo>
                    <a:pt x="81" y="140"/>
                  </a:lnTo>
                  <a:lnTo>
                    <a:pt x="81" y="143"/>
                  </a:lnTo>
                  <a:lnTo>
                    <a:pt x="81" y="145"/>
                  </a:lnTo>
                  <a:lnTo>
                    <a:pt x="81" y="146"/>
                  </a:lnTo>
                  <a:lnTo>
                    <a:pt x="81" y="149"/>
                  </a:lnTo>
                  <a:lnTo>
                    <a:pt x="81" y="151"/>
                  </a:lnTo>
                  <a:lnTo>
                    <a:pt x="81" y="151"/>
                  </a:lnTo>
                  <a:lnTo>
                    <a:pt x="79" y="151"/>
                  </a:lnTo>
                  <a:lnTo>
                    <a:pt x="78" y="151"/>
                  </a:lnTo>
                  <a:lnTo>
                    <a:pt x="78" y="152"/>
                  </a:lnTo>
                  <a:lnTo>
                    <a:pt x="78" y="152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6" y="152"/>
                  </a:lnTo>
                  <a:lnTo>
                    <a:pt x="76" y="154"/>
                  </a:lnTo>
                  <a:lnTo>
                    <a:pt x="78" y="156"/>
                  </a:lnTo>
                  <a:lnTo>
                    <a:pt x="79" y="154"/>
                  </a:lnTo>
                  <a:lnTo>
                    <a:pt x="79" y="156"/>
                  </a:lnTo>
                  <a:lnTo>
                    <a:pt x="79" y="156"/>
                  </a:lnTo>
                  <a:lnTo>
                    <a:pt x="79" y="157"/>
                  </a:lnTo>
                  <a:lnTo>
                    <a:pt x="81" y="159"/>
                  </a:lnTo>
                  <a:lnTo>
                    <a:pt x="81" y="160"/>
                  </a:lnTo>
                  <a:lnTo>
                    <a:pt x="79" y="162"/>
                  </a:lnTo>
                  <a:lnTo>
                    <a:pt x="81" y="162"/>
                  </a:lnTo>
                  <a:lnTo>
                    <a:pt x="81" y="162"/>
                  </a:lnTo>
                  <a:lnTo>
                    <a:pt x="81" y="163"/>
                  </a:lnTo>
                  <a:lnTo>
                    <a:pt x="84" y="167"/>
                  </a:lnTo>
                  <a:lnTo>
                    <a:pt x="86" y="168"/>
                  </a:lnTo>
                  <a:lnTo>
                    <a:pt x="87" y="170"/>
                  </a:lnTo>
                  <a:lnTo>
                    <a:pt x="89" y="171"/>
                  </a:lnTo>
                  <a:lnTo>
                    <a:pt x="90" y="174"/>
                  </a:lnTo>
                  <a:lnTo>
                    <a:pt x="92" y="176"/>
                  </a:lnTo>
                  <a:lnTo>
                    <a:pt x="92" y="178"/>
                  </a:lnTo>
                  <a:lnTo>
                    <a:pt x="92" y="179"/>
                  </a:lnTo>
                  <a:lnTo>
                    <a:pt x="92" y="181"/>
                  </a:lnTo>
                  <a:lnTo>
                    <a:pt x="94" y="181"/>
                  </a:lnTo>
                  <a:lnTo>
                    <a:pt x="94" y="184"/>
                  </a:lnTo>
                  <a:lnTo>
                    <a:pt x="95" y="184"/>
                  </a:lnTo>
                  <a:lnTo>
                    <a:pt x="97" y="182"/>
                  </a:lnTo>
                  <a:lnTo>
                    <a:pt x="97" y="182"/>
                  </a:lnTo>
                  <a:lnTo>
                    <a:pt x="97" y="184"/>
                  </a:lnTo>
                  <a:lnTo>
                    <a:pt x="97" y="184"/>
                  </a:lnTo>
                  <a:lnTo>
                    <a:pt x="97" y="185"/>
                  </a:lnTo>
                  <a:lnTo>
                    <a:pt x="97" y="185"/>
                  </a:lnTo>
                  <a:lnTo>
                    <a:pt x="94" y="189"/>
                  </a:lnTo>
                  <a:lnTo>
                    <a:pt x="92" y="190"/>
                  </a:lnTo>
                  <a:lnTo>
                    <a:pt x="92" y="192"/>
                  </a:lnTo>
                  <a:lnTo>
                    <a:pt x="92" y="195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0" y="198"/>
                  </a:lnTo>
                  <a:lnTo>
                    <a:pt x="89" y="200"/>
                  </a:lnTo>
                  <a:lnTo>
                    <a:pt x="89" y="200"/>
                  </a:lnTo>
                  <a:lnTo>
                    <a:pt x="87" y="200"/>
                  </a:lnTo>
                  <a:lnTo>
                    <a:pt x="87" y="201"/>
                  </a:lnTo>
                  <a:lnTo>
                    <a:pt x="87" y="201"/>
                  </a:lnTo>
                  <a:lnTo>
                    <a:pt x="87" y="204"/>
                  </a:lnTo>
                  <a:lnTo>
                    <a:pt x="87" y="206"/>
                  </a:lnTo>
                  <a:lnTo>
                    <a:pt x="89" y="208"/>
                  </a:lnTo>
                  <a:lnTo>
                    <a:pt x="90" y="209"/>
                  </a:lnTo>
                  <a:lnTo>
                    <a:pt x="92" y="211"/>
                  </a:lnTo>
                  <a:lnTo>
                    <a:pt x="92" y="212"/>
                  </a:lnTo>
                  <a:lnTo>
                    <a:pt x="95" y="215"/>
                  </a:lnTo>
                  <a:lnTo>
                    <a:pt x="98" y="217"/>
                  </a:lnTo>
                  <a:lnTo>
                    <a:pt x="100" y="219"/>
                  </a:lnTo>
                  <a:lnTo>
                    <a:pt x="100" y="220"/>
                  </a:lnTo>
                  <a:lnTo>
                    <a:pt x="101" y="222"/>
                  </a:lnTo>
                  <a:lnTo>
                    <a:pt x="101" y="225"/>
                  </a:lnTo>
                  <a:lnTo>
                    <a:pt x="101" y="225"/>
                  </a:lnTo>
                  <a:lnTo>
                    <a:pt x="101" y="230"/>
                  </a:lnTo>
                  <a:lnTo>
                    <a:pt x="101" y="230"/>
                  </a:lnTo>
                  <a:lnTo>
                    <a:pt x="100" y="231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1" y="234"/>
                  </a:lnTo>
                  <a:lnTo>
                    <a:pt x="101" y="236"/>
                  </a:lnTo>
                  <a:lnTo>
                    <a:pt x="103" y="237"/>
                  </a:lnTo>
                  <a:lnTo>
                    <a:pt x="105" y="239"/>
                  </a:lnTo>
                  <a:lnTo>
                    <a:pt x="105" y="239"/>
                  </a:lnTo>
                  <a:lnTo>
                    <a:pt x="105" y="241"/>
                  </a:lnTo>
                  <a:lnTo>
                    <a:pt x="105" y="242"/>
                  </a:lnTo>
                  <a:lnTo>
                    <a:pt x="105" y="242"/>
                  </a:lnTo>
                  <a:lnTo>
                    <a:pt x="106" y="244"/>
                  </a:lnTo>
                  <a:lnTo>
                    <a:pt x="106" y="245"/>
                  </a:lnTo>
                  <a:lnTo>
                    <a:pt x="108" y="250"/>
                  </a:lnTo>
                  <a:lnTo>
                    <a:pt x="108" y="252"/>
                  </a:lnTo>
                  <a:lnTo>
                    <a:pt x="108" y="252"/>
                  </a:lnTo>
                  <a:lnTo>
                    <a:pt x="106" y="253"/>
                  </a:lnTo>
                  <a:lnTo>
                    <a:pt x="106" y="253"/>
                  </a:lnTo>
                  <a:lnTo>
                    <a:pt x="105" y="253"/>
                  </a:lnTo>
                  <a:lnTo>
                    <a:pt x="105" y="256"/>
                  </a:lnTo>
                  <a:lnTo>
                    <a:pt x="101" y="261"/>
                  </a:lnTo>
                  <a:lnTo>
                    <a:pt x="100" y="263"/>
                  </a:lnTo>
                  <a:lnTo>
                    <a:pt x="97" y="264"/>
                  </a:lnTo>
                  <a:lnTo>
                    <a:pt x="95" y="266"/>
                  </a:lnTo>
                  <a:lnTo>
                    <a:pt x="95" y="267"/>
                  </a:lnTo>
                  <a:lnTo>
                    <a:pt x="95" y="267"/>
                  </a:lnTo>
                  <a:lnTo>
                    <a:pt x="95" y="269"/>
                  </a:lnTo>
                  <a:lnTo>
                    <a:pt x="95" y="271"/>
                  </a:lnTo>
                  <a:lnTo>
                    <a:pt x="95" y="271"/>
                  </a:lnTo>
                  <a:lnTo>
                    <a:pt x="95" y="272"/>
                  </a:lnTo>
                  <a:lnTo>
                    <a:pt x="95" y="274"/>
                  </a:lnTo>
                  <a:lnTo>
                    <a:pt x="94" y="274"/>
                  </a:lnTo>
                  <a:lnTo>
                    <a:pt x="92" y="275"/>
                  </a:lnTo>
                  <a:lnTo>
                    <a:pt x="92" y="275"/>
                  </a:lnTo>
                  <a:lnTo>
                    <a:pt x="92" y="274"/>
                  </a:lnTo>
                  <a:lnTo>
                    <a:pt x="92" y="271"/>
                  </a:lnTo>
                  <a:lnTo>
                    <a:pt x="90" y="266"/>
                  </a:lnTo>
                  <a:lnTo>
                    <a:pt x="92" y="266"/>
                  </a:lnTo>
                  <a:lnTo>
                    <a:pt x="92" y="266"/>
                  </a:lnTo>
                  <a:lnTo>
                    <a:pt x="94" y="264"/>
                  </a:lnTo>
                  <a:lnTo>
                    <a:pt x="94" y="263"/>
                  </a:lnTo>
                  <a:lnTo>
                    <a:pt x="94" y="260"/>
                  </a:lnTo>
                  <a:lnTo>
                    <a:pt x="95" y="258"/>
                  </a:lnTo>
                  <a:lnTo>
                    <a:pt x="95" y="256"/>
                  </a:lnTo>
                  <a:lnTo>
                    <a:pt x="95" y="255"/>
                  </a:lnTo>
                  <a:lnTo>
                    <a:pt x="95" y="255"/>
                  </a:lnTo>
                  <a:lnTo>
                    <a:pt x="95" y="253"/>
                  </a:lnTo>
                  <a:lnTo>
                    <a:pt x="95" y="252"/>
                  </a:lnTo>
                  <a:lnTo>
                    <a:pt x="97" y="252"/>
                  </a:lnTo>
                  <a:lnTo>
                    <a:pt x="97" y="252"/>
                  </a:lnTo>
                  <a:lnTo>
                    <a:pt x="97" y="250"/>
                  </a:lnTo>
                  <a:lnTo>
                    <a:pt x="95" y="252"/>
                  </a:lnTo>
                  <a:lnTo>
                    <a:pt x="94" y="252"/>
                  </a:lnTo>
                  <a:lnTo>
                    <a:pt x="94" y="250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5" y="249"/>
                  </a:lnTo>
                  <a:lnTo>
                    <a:pt x="95" y="247"/>
                  </a:lnTo>
                  <a:lnTo>
                    <a:pt x="94" y="245"/>
                  </a:lnTo>
                  <a:lnTo>
                    <a:pt x="95" y="244"/>
                  </a:lnTo>
                  <a:lnTo>
                    <a:pt x="94" y="244"/>
                  </a:lnTo>
                  <a:lnTo>
                    <a:pt x="94" y="244"/>
                  </a:lnTo>
                  <a:lnTo>
                    <a:pt x="94" y="242"/>
                  </a:lnTo>
                  <a:lnTo>
                    <a:pt x="94" y="242"/>
                  </a:lnTo>
                  <a:lnTo>
                    <a:pt x="94" y="241"/>
                  </a:lnTo>
                  <a:lnTo>
                    <a:pt x="94" y="239"/>
                  </a:lnTo>
                  <a:lnTo>
                    <a:pt x="94" y="237"/>
                  </a:lnTo>
                  <a:lnTo>
                    <a:pt x="94" y="236"/>
                  </a:lnTo>
                  <a:lnTo>
                    <a:pt x="94" y="234"/>
                  </a:lnTo>
                  <a:lnTo>
                    <a:pt x="94" y="233"/>
                  </a:lnTo>
                  <a:lnTo>
                    <a:pt x="94" y="231"/>
                  </a:lnTo>
                  <a:lnTo>
                    <a:pt x="92" y="228"/>
                  </a:lnTo>
                  <a:lnTo>
                    <a:pt x="90" y="226"/>
                  </a:lnTo>
                  <a:lnTo>
                    <a:pt x="87" y="222"/>
                  </a:lnTo>
                  <a:lnTo>
                    <a:pt x="89" y="220"/>
                  </a:lnTo>
                  <a:lnTo>
                    <a:pt x="87" y="219"/>
                  </a:lnTo>
                  <a:lnTo>
                    <a:pt x="87" y="219"/>
                  </a:lnTo>
                  <a:lnTo>
                    <a:pt x="87" y="223"/>
                  </a:lnTo>
                  <a:lnTo>
                    <a:pt x="86" y="222"/>
                  </a:lnTo>
                  <a:lnTo>
                    <a:pt x="86" y="220"/>
                  </a:lnTo>
                  <a:lnTo>
                    <a:pt x="86" y="219"/>
                  </a:lnTo>
                  <a:lnTo>
                    <a:pt x="86" y="215"/>
                  </a:lnTo>
                  <a:lnTo>
                    <a:pt x="84" y="214"/>
                  </a:lnTo>
                  <a:lnTo>
                    <a:pt x="84" y="211"/>
                  </a:lnTo>
                  <a:lnTo>
                    <a:pt x="82" y="209"/>
                  </a:lnTo>
                  <a:lnTo>
                    <a:pt x="84" y="208"/>
                  </a:lnTo>
                  <a:lnTo>
                    <a:pt x="84" y="209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1" y="201"/>
                  </a:lnTo>
                  <a:lnTo>
                    <a:pt x="81" y="200"/>
                  </a:lnTo>
                  <a:lnTo>
                    <a:pt x="81" y="197"/>
                  </a:lnTo>
                  <a:lnTo>
                    <a:pt x="81" y="190"/>
                  </a:lnTo>
                  <a:lnTo>
                    <a:pt x="78" y="189"/>
                  </a:lnTo>
                  <a:lnTo>
                    <a:pt x="79" y="187"/>
                  </a:lnTo>
                  <a:lnTo>
                    <a:pt x="79" y="185"/>
                  </a:lnTo>
                  <a:lnTo>
                    <a:pt x="79" y="182"/>
                  </a:lnTo>
                  <a:lnTo>
                    <a:pt x="79" y="181"/>
                  </a:lnTo>
                  <a:lnTo>
                    <a:pt x="81" y="181"/>
                  </a:lnTo>
                  <a:lnTo>
                    <a:pt x="79" y="181"/>
                  </a:lnTo>
                  <a:lnTo>
                    <a:pt x="79" y="181"/>
                  </a:lnTo>
                  <a:lnTo>
                    <a:pt x="78" y="181"/>
                  </a:lnTo>
                  <a:lnTo>
                    <a:pt x="76" y="181"/>
                  </a:lnTo>
                  <a:lnTo>
                    <a:pt x="75" y="179"/>
                  </a:lnTo>
                  <a:lnTo>
                    <a:pt x="75" y="178"/>
                  </a:lnTo>
                  <a:lnTo>
                    <a:pt x="73" y="176"/>
                  </a:lnTo>
                  <a:lnTo>
                    <a:pt x="73" y="173"/>
                  </a:lnTo>
                  <a:lnTo>
                    <a:pt x="73" y="173"/>
                  </a:lnTo>
                  <a:lnTo>
                    <a:pt x="71" y="171"/>
                  </a:lnTo>
                  <a:lnTo>
                    <a:pt x="71" y="171"/>
                  </a:lnTo>
                  <a:lnTo>
                    <a:pt x="70" y="170"/>
                  </a:lnTo>
                  <a:lnTo>
                    <a:pt x="68" y="168"/>
                  </a:lnTo>
                  <a:lnTo>
                    <a:pt x="68" y="170"/>
                  </a:lnTo>
                  <a:lnTo>
                    <a:pt x="68" y="170"/>
                  </a:lnTo>
                  <a:lnTo>
                    <a:pt x="68" y="171"/>
                  </a:lnTo>
                  <a:lnTo>
                    <a:pt x="68" y="173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65" y="181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59" y="181"/>
                  </a:lnTo>
                  <a:lnTo>
                    <a:pt x="59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9"/>
                  </a:lnTo>
                  <a:lnTo>
                    <a:pt x="59" y="181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7" y="184"/>
                  </a:lnTo>
                  <a:lnTo>
                    <a:pt x="57" y="184"/>
                  </a:lnTo>
                  <a:lnTo>
                    <a:pt x="56" y="184"/>
                  </a:lnTo>
                  <a:lnTo>
                    <a:pt x="56" y="184"/>
                  </a:lnTo>
                  <a:lnTo>
                    <a:pt x="56" y="185"/>
                  </a:lnTo>
                  <a:lnTo>
                    <a:pt x="53" y="187"/>
                  </a:lnTo>
                  <a:lnTo>
                    <a:pt x="51" y="187"/>
                  </a:lnTo>
                  <a:lnTo>
                    <a:pt x="51" y="189"/>
                  </a:lnTo>
                  <a:lnTo>
                    <a:pt x="49" y="192"/>
                  </a:lnTo>
                  <a:lnTo>
                    <a:pt x="46" y="193"/>
                  </a:lnTo>
                  <a:lnTo>
                    <a:pt x="46" y="193"/>
                  </a:lnTo>
                  <a:lnTo>
                    <a:pt x="45" y="192"/>
                  </a:lnTo>
                  <a:lnTo>
                    <a:pt x="46" y="190"/>
                  </a:lnTo>
                  <a:lnTo>
                    <a:pt x="46" y="189"/>
                  </a:lnTo>
                  <a:lnTo>
                    <a:pt x="46" y="187"/>
                  </a:lnTo>
                  <a:lnTo>
                    <a:pt x="46" y="189"/>
                  </a:lnTo>
                  <a:lnTo>
                    <a:pt x="45" y="190"/>
                  </a:lnTo>
                  <a:lnTo>
                    <a:pt x="43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40" y="189"/>
                  </a:lnTo>
                  <a:lnTo>
                    <a:pt x="40" y="189"/>
                  </a:lnTo>
                  <a:lnTo>
                    <a:pt x="40" y="187"/>
                  </a:lnTo>
                  <a:lnTo>
                    <a:pt x="40" y="187"/>
                  </a:lnTo>
                  <a:lnTo>
                    <a:pt x="40" y="185"/>
                  </a:lnTo>
                  <a:lnTo>
                    <a:pt x="38" y="187"/>
                  </a:lnTo>
                  <a:lnTo>
                    <a:pt x="38" y="189"/>
                  </a:lnTo>
                  <a:lnTo>
                    <a:pt x="38" y="189"/>
                  </a:lnTo>
                  <a:lnTo>
                    <a:pt x="37" y="190"/>
                  </a:lnTo>
                  <a:lnTo>
                    <a:pt x="37" y="189"/>
                  </a:lnTo>
                  <a:lnTo>
                    <a:pt x="37" y="187"/>
                  </a:lnTo>
                  <a:lnTo>
                    <a:pt x="37" y="187"/>
                  </a:lnTo>
                  <a:lnTo>
                    <a:pt x="37" y="185"/>
                  </a:lnTo>
                  <a:lnTo>
                    <a:pt x="37" y="182"/>
                  </a:lnTo>
                  <a:lnTo>
                    <a:pt x="37" y="182"/>
                  </a:lnTo>
                  <a:lnTo>
                    <a:pt x="37" y="181"/>
                  </a:lnTo>
                  <a:lnTo>
                    <a:pt x="37" y="182"/>
                  </a:lnTo>
                  <a:lnTo>
                    <a:pt x="37" y="184"/>
                  </a:lnTo>
                  <a:lnTo>
                    <a:pt x="35" y="184"/>
                  </a:lnTo>
                  <a:lnTo>
                    <a:pt x="35" y="184"/>
                  </a:lnTo>
                  <a:lnTo>
                    <a:pt x="34" y="185"/>
                  </a:lnTo>
                  <a:lnTo>
                    <a:pt x="34" y="187"/>
                  </a:lnTo>
                  <a:lnTo>
                    <a:pt x="30" y="189"/>
                  </a:lnTo>
                  <a:lnTo>
                    <a:pt x="30" y="189"/>
                  </a:lnTo>
                  <a:lnTo>
                    <a:pt x="30" y="187"/>
                  </a:lnTo>
                  <a:lnTo>
                    <a:pt x="30" y="181"/>
                  </a:lnTo>
                  <a:lnTo>
                    <a:pt x="32" y="181"/>
                  </a:lnTo>
                  <a:lnTo>
                    <a:pt x="32" y="179"/>
                  </a:lnTo>
                  <a:lnTo>
                    <a:pt x="32" y="176"/>
                  </a:lnTo>
                  <a:lnTo>
                    <a:pt x="34" y="174"/>
                  </a:lnTo>
                  <a:lnTo>
                    <a:pt x="34" y="171"/>
                  </a:lnTo>
                  <a:lnTo>
                    <a:pt x="34" y="171"/>
                  </a:lnTo>
                  <a:lnTo>
                    <a:pt x="35" y="170"/>
                  </a:lnTo>
                  <a:lnTo>
                    <a:pt x="35" y="165"/>
                  </a:lnTo>
                  <a:lnTo>
                    <a:pt x="35" y="163"/>
                  </a:lnTo>
                  <a:lnTo>
                    <a:pt x="34" y="162"/>
                  </a:lnTo>
                  <a:lnTo>
                    <a:pt x="34" y="156"/>
                  </a:lnTo>
                  <a:lnTo>
                    <a:pt x="30" y="152"/>
                  </a:lnTo>
                  <a:lnTo>
                    <a:pt x="30" y="151"/>
                  </a:lnTo>
                  <a:lnTo>
                    <a:pt x="29" y="148"/>
                  </a:lnTo>
                  <a:lnTo>
                    <a:pt x="30" y="148"/>
                  </a:lnTo>
                  <a:lnTo>
                    <a:pt x="27" y="146"/>
                  </a:lnTo>
                  <a:lnTo>
                    <a:pt x="27" y="146"/>
                  </a:lnTo>
                  <a:lnTo>
                    <a:pt x="27" y="143"/>
                  </a:lnTo>
                  <a:lnTo>
                    <a:pt x="27" y="140"/>
                  </a:lnTo>
                  <a:lnTo>
                    <a:pt x="27" y="140"/>
                  </a:lnTo>
                  <a:lnTo>
                    <a:pt x="27" y="141"/>
                  </a:lnTo>
                  <a:lnTo>
                    <a:pt x="26" y="143"/>
                  </a:lnTo>
                  <a:lnTo>
                    <a:pt x="26" y="145"/>
                  </a:lnTo>
                  <a:lnTo>
                    <a:pt x="26" y="145"/>
                  </a:lnTo>
                  <a:lnTo>
                    <a:pt x="26" y="146"/>
                  </a:lnTo>
                  <a:lnTo>
                    <a:pt x="24" y="145"/>
                  </a:lnTo>
                  <a:lnTo>
                    <a:pt x="23" y="145"/>
                  </a:lnTo>
                  <a:lnTo>
                    <a:pt x="21" y="141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21" y="138"/>
                  </a:lnTo>
                  <a:lnTo>
                    <a:pt x="23" y="140"/>
                  </a:lnTo>
                  <a:lnTo>
                    <a:pt x="24" y="141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27" y="138"/>
                  </a:lnTo>
                  <a:lnTo>
                    <a:pt x="26" y="137"/>
                  </a:lnTo>
                  <a:lnTo>
                    <a:pt x="26" y="137"/>
                  </a:lnTo>
                  <a:lnTo>
                    <a:pt x="24" y="137"/>
                  </a:lnTo>
                  <a:lnTo>
                    <a:pt x="23" y="135"/>
                  </a:lnTo>
                  <a:lnTo>
                    <a:pt x="23" y="135"/>
                  </a:lnTo>
                  <a:lnTo>
                    <a:pt x="23" y="134"/>
                  </a:lnTo>
                  <a:lnTo>
                    <a:pt x="23" y="134"/>
                  </a:lnTo>
                  <a:lnTo>
                    <a:pt x="21" y="134"/>
                  </a:lnTo>
                  <a:lnTo>
                    <a:pt x="21" y="132"/>
                  </a:lnTo>
                  <a:lnTo>
                    <a:pt x="23" y="130"/>
                  </a:lnTo>
                  <a:lnTo>
                    <a:pt x="21" y="130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6" y="129"/>
                  </a:lnTo>
                  <a:lnTo>
                    <a:pt x="15" y="129"/>
                  </a:lnTo>
                  <a:lnTo>
                    <a:pt x="15" y="130"/>
                  </a:lnTo>
                  <a:lnTo>
                    <a:pt x="15" y="132"/>
                  </a:lnTo>
                  <a:lnTo>
                    <a:pt x="15" y="132"/>
                  </a:lnTo>
                  <a:lnTo>
                    <a:pt x="12" y="129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2" y="126"/>
                  </a:lnTo>
                  <a:lnTo>
                    <a:pt x="10" y="127"/>
                  </a:lnTo>
                  <a:lnTo>
                    <a:pt x="10" y="127"/>
                  </a:lnTo>
                  <a:lnTo>
                    <a:pt x="8" y="126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10" y="124"/>
                  </a:lnTo>
                  <a:lnTo>
                    <a:pt x="10" y="124"/>
                  </a:lnTo>
                  <a:lnTo>
                    <a:pt x="8" y="122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8" y="122"/>
                  </a:lnTo>
                  <a:lnTo>
                    <a:pt x="8" y="126"/>
                  </a:lnTo>
                  <a:lnTo>
                    <a:pt x="7" y="122"/>
                  </a:lnTo>
                  <a:lnTo>
                    <a:pt x="4" y="119"/>
                  </a:lnTo>
                  <a:lnTo>
                    <a:pt x="2" y="118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3"/>
                  </a:lnTo>
                  <a:lnTo>
                    <a:pt x="0" y="113"/>
                  </a:lnTo>
                  <a:lnTo>
                    <a:pt x="0" y="111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4" y="108"/>
                  </a:lnTo>
                  <a:lnTo>
                    <a:pt x="5" y="108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07"/>
                  </a:lnTo>
                  <a:lnTo>
                    <a:pt x="7" y="105"/>
                  </a:lnTo>
                  <a:lnTo>
                    <a:pt x="7" y="100"/>
                  </a:lnTo>
                  <a:lnTo>
                    <a:pt x="5" y="100"/>
                  </a:lnTo>
                  <a:lnTo>
                    <a:pt x="7" y="99"/>
                  </a:lnTo>
                  <a:lnTo>
                    <a:pt x="7" y="99"/>
                  </a:lnTo>
                  <a:lnTo>
                    <a:pt x="7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10" y="99"/>
                  </a:lnTo>
                  <a:lnTo>
                    <a:pt x="12" y="100"/>
                  </a:lnTo>
                  <a:lnTo>
                    <a:pt x="12" y="99"/>
                  </a:lnTo>
                  <a:lnTo>
                    <a:pt x="13" y="97"/>
                  </a:lnTo>
                  <a:lnTo>
                    <a:pt x="13" y="97"/>
                  </a:lnTo>
                  <a:lnTo>
                    <a:pt x="13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4"/>
                  </a:lnTo>
                  <a:lnTo>
                    <a:pt x="13" y="91"/>
                  </a:lnTo>
                  <a:lnTo>
                    <a:pt x="13" y="89"/>
                  </a:lnTo>
                  <a:lnTo>
                    <a:pt x="13" y="89"/>
                  </a:lnTo>
                  <a:lnTo>
                    <a:pt x="13" y="88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6" y="85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18" y="83"/>
                  </a:lnTo>
                  <a:lnTo>
                    <a:pt x="18" y="80"/>
                  </a:lnTo>
                  <a:lnTo>
                    <a:pt x="18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6" y="69"/>
                  </a:lnTo>
                  <a:lnTo>
                    <a:pt x="16" y="69"/>
                  </a:lnTo>
                  <a:lnTo>
                    <a:pt x="18" y="67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3" y="69"/>
                  </a:lnTo>
                  <a:lnTo>
                    <a:pt x="23" y="69"/>
                  </a:lnTo>
                  <a:lnTo>
                    <a:pt x="24" y="70"/>
                  </a:lnTo>
                  <a:lnTo>
                    <a:pt x="27" y="70"/>
                  </a:lnTo>
                  <a:lnTo>
                    <a:pt x="27" y="70"/>
                  </a:lnTo>
                  <a:lnTo>
                    <a:pt x="29" y="70"/>
                  </a:lnTo>
                  <a:lnTo>
                    <a:pt x="29" y="69"/>
                  </a:lnTo>
                  <a:lnTo>
                    <a:pt x="30" y="67"/>
                  </a:lnTo>
                  <a:lnTo>
                    <a:pt x="30" y="64"/>
                  </a:lnTo>
                  <a:lnTo>
                    <a:pt x="32" y="63"/>
                  </a:lnTo>
                  <a:lnTo>
                    <a:pt x="32" y="61"/>
                  </a:lnTo>
                  <a:lnTo>
                    <a:pt x="34" y="59"/>
                  </a:lnTo>
                  <a:lnTo>
                    <a:pt x="35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3"/>
                  </a:lnTo>
                  <a:lnTo>
                    <a:pt x="37" y="52"/>
                  </a:lnTo>
                  <a:lnTo>
                    <a:pt x="35" y="52"/>
                  </a:lnTo>
                  <a:lnTo>
                    <a:pt x="35" y="52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7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40" y="44"/>
                  </a:lnTo>
                  <a:lnTo>
                    <a:pt x="41" y="42"/>
                  </a:lnTo>
                  <a:lnTo>
                    <a:pt x="41" y="41"/>
                  </a:lnTo>
                  <a:lnTo>
                    <a:pt x="41" y="39"/>
                  </a:lnTo>
                  <a:lnTo>
                    <a:pt x="43" y="39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1" y="36"/>
                  </a:lnTo>
                  <a:lnTo>
                    <a:pt x="41" y="33"/>
                  </a:lnTo>
                  <a:lnTo>
                    <a:pt x="41" y="31"/>
                  </a:lnTo>
                  <a:lnTo>
                    <a:pt x="43" y="31"/>
                  </a:lnTo>
                  <a:lnTo>
                    <a:pt x="43" y="30"/>
                  </a:lnTo>
                  <a:lnTo>
                    <a:pt x="45" y="28"/>
                  </a:lnTo>
                  <a:lnTo>
                    <a:pt x="46" y="28"/>
                  </a:lnTo>
                  <a:lnTo>
                    <a:pt x="48" y="26"/>
                  </a:lnTo>
                  <a:lnTo>
                    <a:pt x="51" y="23"/>
                  </a:lnTo>
                  <a:lnTo>
                    <a:pt x="53" y="23"/>
                  </a:lnTo>
                  <a:lnTo>
                    <a:pt x="54" y="23"/>
                  </a:lnTo>
                  <a:lnTo>
                    <a:pt x="56" y="22"/>
                  </a:lnTo>
                  <a:lnTo>
                    <a:pt x="56" y="20"/>
                  </a:lnTo>
                  <a:lnTo>
                    <a:pt x="59" y="18"/>
                  </a:lnTo>
                  <a:lnTo>
                    <a:pt x="59" y="18"/>
                  </a:lnTo>
                  <a:lnTo>
                    <a:pt x="65" y="18"/>
                  </a:lnTo>
                  <a:lnTo>
                    <a:pt x="67" y="18"/>
                  </a:lnTo>
                  <a:lnTo>
                    <a:pt x="67" y="18"/>
                  </a:lnTo>
                  <a:lnTo>
                    <a:pt x="68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20"/>
                  </a:lnTo>
                  <a:lnTo>
                    <a:pt x="68" y="17"/>
                  </a:lnTo>
                  <a:lnTo>
                    <a:pt x="68" y="15"/>
                  </a:lnTo>
                  <a:lnTo>
                    <a:pt x="68" y="14"/>
                  </a:lnTo>
                  <a:lnTo>
                    <a:pt x="68" y="14"/>
                  </a:lnTo>
                  <a:lnTo>
                    <a:pt x="70" y="12"/>
                  </a:lnTo>
                  <a:lnTo>
                    <a:pt x="71" y="12"/>
                  </a:lnTo>
                  <a:lnTo>
                    <a:pt x="73" y="11"/>
                  </a:lnTo>
                  <a:lnTo>
                    <a:pt x="73" y="9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7"/>
                  </a:lnTo>
                  <a:lnTo>
                    <a:pt x="75" y="6"/>
                  </a:lnTo>
                  <a:lnTo>
                    <a:pt x="75" y="6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6" y="3"/>
                  </a:lnTo>
                  <a:lnTo>
                    <a:pt x="76" y="1"/>
                  </a:lnTo>
                  <a:lnTo>
                    <a:pt x="78" y="1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0" name="Freeform 196">
              <a:extLst>
                <a:ext uri="{FF2B5EF4-FFF2-40B4-BE49-F238E27FC236}">
                  <a16:creationId xmlns:a16="http://schemas.microsoft.com/office/drawing/2014/main" id="{82B56428-9FDC-4A5D-BFDB-E0D7912F91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71873" y="4211254"/>
              <a:ext cx="553579" cy="181278"/>
            </a:xfrm>
            <a:custGeom>
              <a:avLst/>
              <a:gdLst>
                <a:gd name="T0" fmla="*/ 168 w 284"/>
                <a:gd name="T1" fmla="*/ 71 h 93"/>
                <a:gd name="T2" fmla="*/ 64 w 284"/>
                <a:gd name="T3" fmla="*/ 66 h 93"/>
                <a:gd name="T4" fmla="*/ 23 w 284"/>
                <a:gd name="T5" fmla="*/ 61 h 93"/>
                <a:gd name="T6" fmla="*/ 260 w 284"/>
                <a:gd name="T7" fmla="*/ 44 h 93"/>
                <a:gd name="T8" fmla="*/ 8 w 284"/>
                <a:gd name="T9" fmla="*/ 26 h 93"/>
                <a:gd name="T10" fmla="*/ 1 w 284"/>
                <a:gd name="T11" fmla="*/ 15 h 93"/>
                <a:gd name="T12" fmla="*/ 9 w 284"/>
                <a:gd name="T13" fmla="*/ 9 h 93"/>
                <a:gd name="T14" fmla="*/ 17 w 284"/>
                <a:gd name="T15" fmla="*/ 14 h 93"/>
                <a:gd name="T16" fmla="*/ 20 w 284"/>
                <a:gd name="T17" fmla="*/ 22 h 93"/>
                <a:gd name="T18" fmla="*/ 23 w 284"/>
                <a:gd name="T19" fmla="*/ 22 h 93"/>
                <a:gd name="T20" fmla="*/ 31 w 284"/>
                <a:gd name="T21" fmla="*/ 22 h 93"/>
                <a:gd name="T22" fmla="*/ 39 w 284"/>
                <a:gd name="T23" fmla="*/ 17 h 93"/>
                <a:gd name="T24" fmla="*/ 55 w 284"/>
                <a:gd name="T25" fmla="*/ 39 h 93"/>
                <a:gd name="T26" fmla="*/ 55 w 284"/>
                <a:gd name="T27" fmla="*/ 63 h 93"/>
                <a:gd name="T28" fmla="*/ 68 w 284"/>
                <a:gd name="T29" fmla="*/ 85 h 93"/>
                <a:gd name="T30" fmla="*/ 63 w 284"/>
                <a:gd name="T31" fmla="*/ 82 h 93"/>
                <a:gd name="T32" fmla="*/ 55 w 284"/>
                <a:gd name="T33" fmla="*/ 85 h 93"/>
                <a:gd name="T34" fmla="*/ 31 w 284"/>
                <a:gd name="T35" fmla="*/ 69 h 93"/>
                <a:gd name="T36" fmla="*/ 22 w 284"/>
                <a:gd name="T37" fmla="*/ 55 h 93"/>
                <a:gd name="T38" fmla="*/ 15 w 284"/>
                <a:gd name="T39" fmla="*/ 45 h 93"/>
                <a:gd name="T40" fmla="*/ 8 w 284"/>
                <a:gd name="T41" fmla="*/ 14 h 93"/>
                <a:gd name="T42" fmla="*/ 249 w 284"/>
                <a:gd name="T43" fmla="*/ 8 h 93"/>
                <a:gd name="T44" fmla="*/ 254 w 284"/>
                <a:gd name="T45" fmla="*/ 4 h 93"/>
                <a:gd name="T46" fmla="*/ 260 w 284"/>
                <a:gd name="T47" fmla="*/ 12 h 93"/>
                <a:gd name="T48" fmla="*/ 260 w 284"/>
                <a:gd name="T49" fmla="*/ 20 h 93"/>
                <a:gd name="T50" fmla="*/ 265 w 284"/>
                <a:gd name="T51" fmla="*/ 22 h 93"/>
                <a:gd name="T52" fmla="*/ 273 w 284"/>
                <a:gd name="T53" fmla="*/ 23 h 93"/>
                <a:gd name="T54" fmla="*/ 282 w 284"/>
                <a:gd name="T55" fmla="*/ 28 h 93"/>
                <a:gd name="T56" fmla="*/ 279 w 284"/>
                <a:gd name="T57" fmla="*/ 33 h 93"/>
                <a:gd name="T58" fmla="*/ 274 w 284"/>
                <a:gd name="T59" fmla="*/ 41 h 93"/>
                <a:gd name="T60" fmla="*/ 266 w 284"/>
                <a:gd name="T61" fmla="*/ 44 h 93"/>
                <a:gd name="T62" fmla="*/ 258 w 284"/>
                <a:gd name="T63" fmla="*/ 45 h 93"/>
                <a:gd name="T64" fmla="*/ 244 w 284"/>
                <a:gd name="T65" fmla="*/ 42 h 93"/>
                <a:gd name="T66" fmla="*/ 235 w 284"/>
                <a:gd name="T67" fmla="*/ 42 h 93"/>
                <a:gd name="T68" fmla="*/ 230 w 284"/>
                <a:gd name="T69" fmla="*/ 53 h 93"/>
                <a:gd name="T70" fmla="*/ 228 w 284"/>
                <a:gd name="T71" fmla="*/ 61 h 93"/>
                <a:gd name="T72" fmla="*/ 224 w 284"/>
                <a:gd name="T73" fmla="*/ 66 h 93"/>
                <a:gd name="T74" fmla="*/ 224 w 284"/>
                <a:gd name="T75" fmla="*/ 71 h 93"/>
                <a:gd name="T76" fmla="*/ 220 w 284"/>
                <a:gd name="T77" fmla="*/ 77 h 93"/>
                <a:gd name="T78" fmla="*/ 216 w 284"/>
                <a:gd name="T79" fmla="*/ 83 h 93"/>
                <a:gd name="T80" fmla="*/ 205 w 284"/>
                <a:gd name="T81" fmla="*/ 85 h 93"/>
                <a:gd name="T82" fmla="*/ 194 w 284"/>
                <a:gd name="T83" fmla="*/ 85 h 93"/>
                <a:gd name="T84" fmla="*/ 183 w 284"/>
                <a:gd name="T85" fmla="*/ 85 h 93"/>
                <a:gd name="T86" fmla="*/ 175 w 284"/>
                <a:gd name="T87" fmla="*/ 91 h 93"/>
                <a:gd name="T88" fmla="*/ 159 w 284"/>
                <a:gd name="T89" fmla="*/ 93 h 93"/>
                <a:gd name="T90" fmla="*/ 150 w 284"/>
                <a:gd name="T91" fmla="*/ 86 h 93"/>
                <a:gd name="T92" fmla="*/ 143 w 284"/>
                <a:gd name="T93" fmla="*/ 78 h 93"/>
                <a:gd name="T94" fmla="*/ 154 w 284"/>
                <a:gd name="T95" fmla="*/ 82 h 93"/>
                <a:gd name="T96" fmla="*/ 167 w 284"/>
                <a:gd name="T97" fmla="*/ 85 h 93"/>
                <a:gd name="T98" fmla="*/ 167 w 284"/>
                <a:gd name="T99" fmla="*/ 78 h 93"/>
                <a:gd name="T100" fmla="*/ 168 w 284"/>
                <a:gd name="T101" fmla="*/ 71 h 93"/>
                <a:gd name="T102" fmla="*/ 173 w 284"/>
                <a:gd name="T103" fmla="*/ 64 h 93"/>
                <a:gd name="T104" fmla="*/ 198 w 284"/>
                <a:gd name="T105" fmla="*/ 55 h 93"/>
                <a:gd name="T106" fmla="*/ 208 w 284"/>
                <a:gd name="T107" fmla="*/ 39 h 93"/>
                <a:gd name="T108" fmla="*/ 213 w 284"/>
                <a:gd name="T109" fmla="*/ 44 h 93"/>
                <a:gd name="T110" fmla="*/ 219 w 284"/>
                <a:gd name="T111" fmla="*/ 47 h 93"/>
                <a:gd name="T112" fmla="*/ 219 w 284"/>
                <a:gd name="T113" fmla="*/ 41 h 93"/>
                <a:gd name="T114" fmla="*/ 222 w 284"/>
                <a:gd name="T115" fmla="*/ 38 h 93"/>
                <a:gd name="T116" fmla="*/ 227 w 284"/>
                <a:gd name="T117" fmla="*/ 41 h 93"/>
                <a:gd name="T118" fmla="*/ 230 w 284"/>
                <a:gd name="T119" fmla="*/ 33 h 93"/>
                <a:gd name="T120" fmla="*/ 232 w 284"/>
                <a:gd name="T121" fmla="*/ 26 h 93"/>
                <a:gd name="T122" fmla="*/ 244 w 284"/>
                <a:gd name="T123" fmla="*/ 12 h 93"/>
                <a:gd name="T124" fmla="*/ 254 w 284"/>
                <a:gd name="T125" fmla="*/ 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84" h="93">
                  <a:moveTo>
                    <a:pt x="168" y="66"/>
                  </a:moveTo>
                  <a:lnTo>
                    <a:pt x="170" y="66"/>
                  </a:lnTo>
                  <a:lnTo>
                    <a:pt x="170" y="66"/>
                  </a:lnTo>
                  <a:lnTo>
                    <a:pt x="170" y="69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68" y="71"/>
                  </a:lnTo>
                  <a:lnTo>
                    <a:pt x="168" y="66"/>
                  </a:lnTo>
                  <a:lnTo>
                    <a:pt x="168" y="66"/>
                  </a:lnTo>
                  <a:close/>
                  <a:moveTo>
                    <a:pt x="66" y="64"/>
                  </a:move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6" y="64"/>
                  </a:lnTo>
                  <a:lnTo>
                    <a:pt x="66" y="64"/>
                  </a:lnTo>
                  <a:close/>
                  <a:moveTo>
                    <a:pt x="25" y="61"/>
                  </a:moveTo>
                  <a:lnTo>
                    <a:pt x="25" y="61"/>
                  </a:lnTo>
                  <a:lnTo>
                    <a:pt x="25" y="63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3" y="61"/>
                  </a:lnTo>
                  <a:lnTo>
                    <a:pt x="25" y="61"/>
                  </a:lnTo>
                  <a:close/>
                  <a:moveTo>
                    <a:pt x="261" y="44"/>
                  </a:moveTo>
                  <a:lnTo>
                    <a:pt x="261" y="44"/>
                  </a:lnTo>
                  <a:lnTo>
                    <a:pt x="265" y="45"/>
                  </a:lnTo>
                  <a:lnTo>
                    <a:pt x="261" y="45"/>
                  </a:lnTo>
                  <a:lnTo>
                    <a:pt x="260" y="45"/>
                  </a:lnTo>
                  <a:lnTo>
                    <a:pt x="261" y="45"/>
                  </a:lnTo>
                  <a:lnTo>
                    <a:pt x="260" y="44"/>
                  </a:lnTo>
                  <a:lnTo>
                    <a:pt x="261" y="44"/>
                  </a:lnTo>
                  <a:close/>
                  <a:moveTo>
                    <a:pt x="9" y="26"/>
                  </a:moveTo>
                  <a:lnTo>
                    <a:pt x="9" y="26"/>
                  </a:lnTo>
                  <a:lnTo>
                    <a:pt x="11" y="28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8" y="30"/>
                  </a:lnTo>
                  <a:lnTo>
                    <a:pt x="8" y="26"/>
                  </a:lnTo>
                  <a:lnTo>
                    <a:pt x="9" y="26"/>
                  </a:lnTo>
                  <a:close/>
                  <a:moveTo>
                    <a:pt x="3" y="12"/>
                  </a:moveTo>
                  <a:lnTo>
                    <a:pt x="4" y="14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5"/>
                  </a:lnTo>
                  <a:lnTo>
                    <a:pt x="1" y="15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3" y="12"/>
                  </a:lnTo>
                  <a:lnTo>
                    <a:pt x="3" y="12"/>
                  </a:lnTo>
                  <a:close/>
                  <a:moveTo>
                    <a:pt x="9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7" y="14"/>
                  </a:lnTo>
                  <a:lnTo>
                    <a:pt x="19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7"/>
                  </a:lnTo>
                  <a:lnTo>
                    <a:pt x="22" y="19"/>
                  </a:lnTo>
                  <a:lnTo>
                    <a:pt x="20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4" y="17"/>
                  </a:lnTo>
                  <a:lnTo>
                    <a:pt x="36" y="17"/>
                  </a:lnTo>
                  <a:lnTo>
                    <a:pt x="36" y="15"/>
                  </a:lnTo>
                  <a:lnTo>
                    <a:pt x="38" y="15"/>
                  </a:lnTo>
                  <a:lnTo>
                    <a:pt x="39" y="17"/>
                  </a:lnTo>
                  <a:lnTo>
                    <a:pt x="42" y="22"/>
                  </a:lnTo>
                  <a:lnTo>
                    <a:pt x="45" y="25"/>
                  </a:lnTo>
                  <a:lnTo>
                    <a:pt x="47" y="25"/>
                  </a:lnTo>
                  <a:lnTo>
                    <a:pt x="49" y="26"/>
                  </a:lnTo>
                  <a:lnTo>
                    <a:pt x="50" y="28"/>
                  </a:lnTo>
                  <a:lnTo>
                    <a:pt x="52" y="30"/>
                  </a:lnTo>
                  <a:lnTo>
                    <a:pt x="55" y="36"/>
                  </a:lnTo>
                  <a:lnTo>
                    <a:pt x="55" y="39"/>
                  </a:lnTo>
                  <a:lnTo>
                    <a:pt x="55" y="42"/>
                  </a:lnTo>
                  <a:lnTo>
                    <a:pt x="55" y="49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63"/>
                  </a:lnTo>
                  <a:lnTo>
                    <a:pt x="56" y="64"/>
                  </a:lnTo>
                  <a:lnTo>
                    <a:pt x="56" y="66"/>
                  </a:lnTo>
                  <a:lnTo>
                    <a:pt x="61" y="69"/>
                  </a:lnTo>
                  <a:lnTo>
                    <a:pt x="61" y="69"/>
                  </a:lnTo>
                  <a:lnTo>
                    <a:pt x="63" y="72"/>
                  </a:lnTo>
                  <a:lnTo>
                    <a:pt x="66" y="80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6" y="86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3" y="83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58" y="85"/>
                  </a:lnTo>
                  <a:lnTo>
                    <a:pt x="56" y="86"/>
                  </a:lnTo>
                  <a:lnTo>
                    <a:pt x="55" y="86"/>
                  </a:lnTo>
                  <a:lnTo>
                    <a:pt x="55" y="85"/>
                  </a:lnTo>
                  <a:lnTo>
                    <a:pt x="55" y="83"/>
                  </a:lnTo>
                  <a:lnTo>
                    <a:pt x="53" y="83"/>
                  </a:lnTo>
                  <a:lnTo>
                    <a:pt x="47" y="80"/>
                  </a:lnTo>
                  <a:lnTo>
                    <a:pt x="45" y="78"/>
                  </a:lnTo>
                  <a:lnTo>
                    <a:pt x="42" y="75"/>
                  </a:lnTo>
                  <a:lnTo>
                    <a:pt x="36" y="74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27" y="67"/>
                  </a:lnTo>
                  <a:lnTo>
                    <a:pt x="25" y="64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5" y="63"/>
                  </a:lnTo>
                  <a:lnTo>
                    <a:pt x="25" y="60"/>
                  </a:lnTo>
                  <a:lnTo>
                    <a:pt x="23" y="58"/>
                  </a:lnTo>
                  <a:lnTo>
                    <a:pt x="22" y="55"/>
                  </a:lnTo>
                  <a:lnTo>
                    <a:pt x="20" y="53"/>
                  </a:lnTo>
                  <a:lnTo>
                    <a:pt x="17" y="52"/>
                  </a:lnTo>
                  <a:lnTo>
                    <a:pt x="17" y="50"/>
                  </a:lnTo>
                  <a:lnTo>
                    <a:pt x="15" y="49"/>
                  </a:lnTo>
                  <a:lnTo>
                    <a:pt x="17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45"/>
                  </a:lnTo>
                  <a:lnTo>
                    <a:pt x="14" y="42"/>
                  </a:lnTo>
                  <a:lnTo>
                    <a:pt x="14" y="39"/>
                  </a:lnTo>
                  <a:lnTo>
                    <a:pt x="12" y="33"/>
                  </a:lnTo>
                  <a:lnTo>
                    <a:pt x="11" y="25"/>
                  </a:lnTo>
                  <a:lnTo>
                    <a:pt x="11" y="22"/>
                  </a:lnTo>
                  <a:lnTo>
                    <a:pt x="11" y="20"/>
                  </a:lnTo>
                  <a:lnTo>
                    <a:pt x="9" y="17"/>
                  </a:lnTo>
                  <a:lnTo>
                    <a:pt x="8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8" y="9"/>
                  </a:lnTo>
                  <a:lnTo>
                    <a:pt x="8" y="9"/>
                  </a:lnTo>
                  <a:lnTo>
                    <a:pt x="9" y="9"/>
                  </a:lnTo>
                  <a:close/>
                  <a:moveTo>
                    <a:pt x="247" y="4"/>
                  </a:moveTo>
                  <a:lnTo>
                    <a:pt x="249" y="6"/>
                  </a:lnTo>
                  <a:lnTo>
                    <a:pt x="249" y="8"/>
                  </a:lnTo>
                  <a:lnTo>
                    <a:pt x="249" y="8"/>
                  </a:lnTo>
                  <a:lnTo>
                    <a:pt x="249" y="9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0" y="9"/>
                  </a:lnTo>
                  <a:lnTo>
                    <a:pt x="252" y="8"/>
                  </a:lnTo>
                  <a:lnTo>
                    <a:pt x="252" y="6"/>
                  </a:lnTo>
                  <a:lnTo>
                    <a:pt x="254" y="4"/>
                  </a:lnTo>
                  <a:lnTo>
                    <a:pt x="255" y="6"/>
                  </a:lnTo>
                  <a:lnTo>
                    <a:pt x="255" y="6"/>
                  </a:lnTo>
                  <a:lnTo>
                    <a:pt x="255" y="8"/>
                  </a:lnTo>
                  <a:lnTo>
                    <a:pt x="255" y="8"/>
                  </a:lnTo>
                  <a:lnTo>
                    <a:pt x="255" y="9"/>
                  </a:lnTo>
                  <a:lnTo>
                    <a:pt x="257" y="11"/>
                  </a:lnTo>
                  <a:lnTo>
                    <a:pt x="258" y="11"/>
                  </a:lnTo>
                  <a:lnTo>
                    <a:pt x="260" y="12"/>
                  </a:lnTo>
                  <a:lnTo>
                    <a:pt x="260" y="12"/>
                  </a:lnTo>
                  <a:lnTo>
                    <a:pt x="261" y="12"/>
                  </a:lnTo>
                  <a:lnTo>
                    <a:pt x="261" y="14"/>
                  </a:lnTo>
                  <a:lnTo>
                    <a:pt x="261" y="15"/>
                  </a:lnTo>
                  <a:lnTo>
                    <a:pt x="260" y="17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60" y="20"/>
                  </a:lnTo>
                  <a:lnTo>
                    <a:pt x="258" y="20"/>
                  </a:lnTo>
                  <a:lnTo>
                    <a:pt x="263" y="20"/>
                  </a:lnTo>
                  <a:lnTo>
                    <a:pt x="265" y="20"/>
                  </a:lnTo>
                  <a:lnTo>
                    <a:pt x="266" y="19"/>
                  </a:lnTo>
                  <a:lnTo>
                    <a:pt x="266" y="20"/>
                  </a:lnTo>
                  <a:lnTo>
                    <a:pt x="268" y="22"/>
                  </a:lnTo>
                  <a:lnTo>
                    <a:pt x="266" y="22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9" y="22"/>
                  </a:lnTo>
                  <a:lnTo>
                    <a:pt x="269" y="22"/>
                  </a:lnTo>
                  <a:lnTo>
                    <a:pt x="271" y="22"/>
                  </a:lnTo>
                  <a:lnTo>
                    <a:pt x="273" y="23"/>
                  </a:lnTo>
                  <a:lnTo>
                    <a:pt x="273" y="23"/>
                  </a:lnTo>
                  <a:lnTo>
                    <a:pt x="274" y="23"/>
                  </a:lnTo>
                  <a:lnTo>
                    <a:pt x="274" y="25"/>
                  </a:lnTo>
                  <a:lnTo>
                    <a:pt x="276" y="25"/>
                  </a:lnTo>
                  <a:lnTo>
                    <a:pt x="279" y="28"/>
                  </a:lnTo>
                  <a:lnTo>
                    <a:pt x="280" y="28"/>
                  </a:lnTo>
                  <a:lnTo>
                    <a:pt x="280" y="28"/>
                  </a:lnTo>
                  <a:lnTo>
                    <a:pt x="282" y="28"/>
                  </a:lnTo>
                  <a:lnTo>
                    <a:pt x="284" y="28"/>
                  </a:lnTo>
                  <a:lnTo>
                    <a:pt x="284" y="28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4" y="31"/>
                  </a:lnTo>
                  <a:lnTo>
                    <a:pt x="284" y="31"/>
                  </a:lnTo>
                  <a:lnTo>
                    <a:pt x="282" y="33"/>
                  </a:lnTo>
                  <a:lnTo>
                    <a:pt x="279" y="33"/>
                  </a:lnTo>
                  <a:lnTo>
                    <a:pt x="276" y="34"/>
                  </a:lnTo>
                  <a:lnTo>
                    <a:pt x="274" y="34"/>
                  </a:lnTo>
                  <a:lnTo>
                    <a:pt x="271" y="33"/>
                  </a:lnTo>
                  <a:lnTo>
                    <a:pt x="271" y="33"/>
                  </a:lnTo>
                  <a:lnTo>
                    <a:pt x="269" y="34"/>
                  </a:lnTo>
                  <a:lnTo>
                    <a:pt x="268" y="36"/>
                  </a:lnTo>
                  <a:lnTo>
                    <a:pt x="271" y="39"/>
                  </a:lnTo>
                  <a:lnTo>
                    <a:pt x="274" y="41"/>
                  </a:lnTo>
                  <a:lnTo>
                    <a:pt x="274" y="41"/>
                  </a:lnTo>
                  <a:lnTo>
                    <a:pt x="274" y="42"/>
                  </a:lnTo>
                  <a:lnTo>
                    <a:pt x="274" y="42"/>
                  </a:lnTo>
                  <a:lnTo>
                    <a:pt x="273" y="42"/>
                  </a:lnTo>
                  <a:lnTo>
                    <a:pt x="271" y="44"/>
                  </a:lnTo>
                  <a:lnTo>
                    <a:pt x="269" y="44"/>
                  </a:lnTo>
                  <a:lnTo>
                    <a:pt x="268" y="44"/>
                  </a:lnTo>
                  <a:lnTo>
                    <a:pt x="266" y="44"/>
                  </a:lnTo>
                  <a:lnTo>
                    <a:pt x="265" y="44"/>
                  </a:lnTo>
                  <a:lnTo>
                    <a:pt x="261" y="44"/>
                  </a:lnTo>
                  <a:lnTo>
                    <a:pt x="261" y="42"/>
                  </a:lnTo>
                  <a:lnTo>
                    <a:pt x="260" y="44"/>
                  </a:lnTo>
                  <a:lnTo>
                    <a:pt x="260" y="45"/>
                  </a:lnTo>
                  <a:lnTo>
                    <a:pt x="260" y="45"/>
                  </a:lnTo>
                  <a:lnTo>
                    <a:pt x="258" y="45"/>
                  </a:lnTo>
                  <a:lnTo>
                    <a:pt x="258" y="45"/>
                  </a:lnTo>
                  <a:lnTo>
                    <a:pt x="255" y="44"/>
                  </a:lnTo>
                  <a:lnTo>
                    <a:pt x="252" y="44"/>
                  </a:lnTo>
                  <a:lnTo>
                    <a:pt x="249" y="44"/>
                  </a:lnTo>
                  <a:lnTo>
                    <a:pt x="247" y="42"/>
                  </a:lnTo>
                  <a:lnTo>
                    <a:pt x="246" y="44"/>
                  </a:lnTo>
                  <a:lnTo>
                    <a:pt x="246" y="44"/>
                  </a:lnTo>
                  <a:lnTo>
                    <a:pt x="244" y="42"/>
                  </a:lnTo>
                  <a:lnTo>
                    <a:pt x="244" y="42"/>
                  </a:lnTo>
                  <a:lnTo>
                    <a:pt x="243" y="44"/>
                  </a:lnTo>
                  <a:lnTo>
                    <a:pt x="243" y="44"/>
                  </a:lnTo>
                  <a:lnTo>
                    <a:pt x="241" y="42"/>
                  </a:lnTo>
                  <a:lnTo>
                    <a:pt x="239" y="42"/>
                  </a:lnTo>
                  <a:lnTo>
                    <a:pt x="238" y="42"/>
                  </a:lnTo>
                  <a:lnTo>
                    <a:pt x="236" y="44"/>
                  </a:lnTo>
                  <a:lnTo>
                    <a:pt x="235" y="42"/>
                  </a:lnTo>
                  <a:lnTo>
                    <a:pt x="235" y="42"/>
                  </a:lnTo>
                  <a:lnTo>
                    <a:pt x="235" y="44"/>
                  </a:lnTo>
                  <a:lnTo>
                    <a:pt x="233" y="44"/>
                  </a:lnTo>
                  <a:lnTo>
                    <a:pt x="232" y="45"/>
                  </a:lnTo>
                  <a:lnTo>
                    <a:pt x="232" y="47"/>
                  </a:lnTo>
                  <a:lnTo>
                    <a:pt x="232" y="49"/>
                  </a:lnTo>
                  <a:lnTo>
                    <a:pt x="230" y="49"/>
                  </a:lnTo>
                  <a:lnTo>
                    <a:pt x="230" y="52"/>
                  </a:lnTo>
                  <a:lnTo>
                    <a:pt x="230" y="53"/>
                  </a:lnTo>
                  <a:lnTo>
                    <a:pt x="230" y="55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0" y="58"/>
                  </a:lnTo>
                  <a:lnTo>
                    <a:pt x="230" y="60"/>
                  </a:lnTo>
                  <a:lnTo>
                    <a:pt x="230" y="60"/>
                  </a:lnTo>
                  <a:lnTo>
                    <a:pt x="230" y="61"/>
                  </a:lnTo>
                  <a:lnTo>
                    <a:pt x="228" y="61"/>
                  </a:lnTo>
                  <a:lnTo>
                    <a:pt x="228" y="63"/>
                  </a:lnTo>
                  <a:lnTo>
                    <a:pt x="227" y="63"/>
                  </a:lnTo>
                  <a:lnTo>
                    <a:pt x="225" y="61"/>
                  </a:lnTo>
                  <a:lnTo>
                    <a:pt x="225" y="63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5" y="69"/>
                  </a:lnTo>
                  <a:lnTo>
                    <a:pt x="225" y="69"/>
                  </a:lnTo>
                  <a:lnTo>
                    <a:pt x="224" y="69"/>
                  </a:lnTo>
                  <a:lnTo>
                    <a:pt x="224" y="71"/>
                  </a:lnTo>
                  <a:lnTo>
                    <a:pt x="222" y="72"/>
                  </a:lnTo>
                  <a:lnTo>
                    <a:pt x="220" y="72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5"/>
                  </a:lnTo>
                  <a:lnTo>
                    <a:pt x="219" y="77"/>
                  </a:lnTo>
                  <a:lnTo>
                    <a:pt x="220" y="77"/>
                  </a:lnTo>
                  <a:lnTo>
                    <a:pt x="219" y="77"/>
                  </a:lnTo>
                  <a:lnTo>
                    <a:pt x="219" y="78"/>
                  </a:lnTo>
                  <a:lnTo>
                    <a:pt x="219" y="78"/>
                  </a:lnTo>
                  <a:lnTo>
                    <a:pt x="217" y="78"/>
                  </a:lnTo>
                  <a:lnTo>
                    <a:pt x="217" y="78"/>
                  </a:lnTo>
                  <a:lnTo>
                    <a:pt x="217" y="82"/>
                  </a:lnTo>
                  <a:lnTo>
                    <a:pt x="217" y="82"/>
                  </a:lnTo>
                  <a:lnTo>
                    <a:pt x="216" y="83"/>
                  </a:lnTo>
                  <a:lnTo>
                    <a:pt x="216" y="85"/>
                  </a:lnTo>
                  <a:lnTo>
                    <a:pt x="216" y="85"/>
                  </a:lnTo>
                  <a:lnTo>
                    <a:pt x="213" y="83"/>
                  </a:lnTo>
                  <a:lnTo>
                    <a:pt x="211" y="85"/>
                  </a:lnTo>
                  <a:lnTo>
                    <a:pt x="209" y="85"/>
                  </a:lnTo>
                  <a:lnTo>
                    <a:pt x="208" y="85"/>
                  </a:lnTo>
                  <a:lnTo>
                    <a:pt x="206" y="85"/>
                  </a:lnTo>
                  <a:lnTo>
                    <a:pt x="205" y="85"/>
                  </a:lnTo>
                  <a:lnTo>
                    <a:pt x="205" y="86"/>
                  </a:lnTo>
                  <a:lnTo>
                    <a:pt x="203" y="88"/>
                  </a:lnTo>
                  <a:lnTo>
                    <a:pt x="202" y="88"/>
                  </a:lnTo>
                  <a:lnTo>
                    <a:pt x="200" y="86"/>
                  </a:lnTo>
                  <a:lnTo>
                    <a:pt x="200" y="86"/>
                  </a:lnTo>
                  <a:lnTo>
                    <a:pt x="198" y="86"/>
                  </a:lnTo>
                  <a:lnTo>
                    <a:pt x="195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3"/>
                  </a:lnTo>
                  <a:lnTo>
                    <a:pt x="186" y="83"/>
                  </a:lnTo>
                  <a:lnTo>
                    <a:pt x="184" y="83"/>
                  </a:lnTo>
                  <a:lnTo>
                    <a:pt x="183" y="85"/>
                  </a:lnTo>
                  <a:lnTo>
                    <a:pt x="181" y="85"/>
                  </a:lnTo>
                  <a:lnTo>
                    <a:pt x="181" y="86"/>
                  </a:lnTo>
                  <a:lnTo>
                    <a:pt x="181" y="88"/>
                  </a:lnTo>
                  <a:lnTo>
                    <a:pt x="179" y="89"/>
                  </a:lnTo>
                  <a:lnTo>
                    <a:pt x="178" y="89"/>
                  </a:lnTo>
                  <a:lnTo>
                    <a:pt x="176" y="91"/>
                  </a:lnTo>
                  <a:lnTo>
                    <a:pt x="175" y="91"/>
                  </a:lnTo>
                  <a:lnTo>
                    <a:pt x="175" y="91"/>
                  </a:lnTo>
                  <a:lnTo>
                    <a:pt x="173" y="91"/>
                  </a:lnTo>
                  <a:lnTo>
                    <a:pt x="172" y="91"/>
                  </a:lnTo>
                  <a:lnTo>
                    <a:pt x="172" y="91"/>
                  </a:lnTo>
                  <a:lnTo>
                    <a:pt x="168" y="91"/>
                  </a:lnTo>
                  <a:lnTo>
                    <a:pt x="165" y="89"/>
                  </a:lnTo>
                  <a:lnTo>
                    <a:pt x="164" y="91"/>
                  </a:lnTo>
                  <a:lnTo>
                    <a:pt x="164" y="91"/>
                  </a:lnTo>
                  <a:lnTo>
                    <a:pt x="159" y="93"/>
                  </a:lnTo>
                  <a:lnTo>
                    <a:pt x="157" y="93"/>
                  </a:lnTo>
                  <a:lnTo>
                    <a:pt x="156" y="93"/>
                  </a:lnTo>
                  <a:lnTo>
                    <a:pt x="156" y="93"/>
                  </a:lnTo>
                  <a:lnTo>
                    <a:pt x="154" y="91"/>
                  </a:lnTo>
                  <a:lnTo>
                    <a:pt x="151" y="88"/>
                  </a:lnTo>
                  <a:lnTo>
                    <a:pt x="151" y="88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3"/>
                  </a:lnTo>
                  <a:lnTo>
                    <a:pt x="145" y="82"/>
                  </a:lnTo>
                  <a:lnTo>
                    <a:pt x="145" y="80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5" y="77"/>
                  </a:lnTo>
                  <a:lnTo>
                    <a:pt x="145" y="78"/>
                  </a:lnTo>
                  <a:lnTo>
                    <a:pt x="146" y="78"/>
                  </a:lnTo>
                  <a:lnTo>
                    <a:pt x="148" y="80"/>
                  </a:lnTo>
                  <a:lnTo>
                    <a:pt x="150" y="80"/>
                  </a:lnTo>
                  <a:lnTo>
                    <a:pt x="151" y="82"/>
                  </a:lnTo>
                  <a:lnTo>
                    <a:pt x="153" y="82"/>
                  </a:lnTo>
                  <a:lnTo>
                    <a:pt x="154" y="82"/>
                  </a:lnTo>
                  <a:lnTo>
                    <a:pt x="154" y="80"/>
                  </a:lnTo>
                  <a:lnTo>
                    <a:pt x="156" y="82"/>
                  </a:lnTo>
                  <a:lnTo>
                    <a:pt x="159" y="83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4" y="83"/>
                  </a:lnTo>
                  <a:lnTo>
                    <a:pt x="165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5" y="85"/>
                  </a:lnTo>
                  <a:lnTo>
                    <a:pt x="165" y="83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7" y="80"/>
                  </a:lnTo>
                  <a:lnTo>
                    <a:pt x="167" y="78"/>
                  </a:lnTo>
                  <a:lnTo>
                    <a:pt x="167" y="77"/>
                  </a:lnTo>
                  <a:lnTo>
                    <a:pt x="168" y="75"/>
                  </a:lnTo>
                  <a:lnTo>
                    <a:pt x="168" y="75"/>
                  </a:lnTo>
                  <a:lnTo>
                    <a:pt x="167" y="74"/>
                  </a:lnTo>
                  <a:lnTo>
                    <a:pt x="167" y="72"/>
                  </a:lnTo>
                  <a:lnTo>
                    <a:pt x="167" y="71"/>
                  </a:lnTo>
                  <a:lnTo>
                    <a:pt x="168" y="71"/>
                  </a:lnTo>
                  <a:lnTo>
                    <a:pt x="168" y="71"/>
                  </a:lnTo>
                  <a:lnTo>
                    <a:pt x="170" y="72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2" y="71"/>
                  </a:lnTo>
                  <a:lnTo>
                    <a:pt x="170" y="69"/>
                  </a:lnTo>
                  <a:lnTo>
                    <a:pt x="170" y="67"/>
                  </a:lnTo>
                  <a:lnTo>
                    <a:pt x="172" y="66"/>
                  </a:lnTo>
                  <a:lnTo>
                    <a:pt x="173" y="64"/>
                  </a:lnTo>
                  <a:lnTo>
                    <a:pt x="175" y="64"/>
                  </a:lnTo>
                  <a:lnTo>
                    <a:pt x="181" y="64"/>
                  </a:lnTo>
                  <a:lnTo>
                    <a:pt x="189" y="61"/>
                  </a:lnTo>
                  <a:lnTo>
                    <a:pt x="192" y="61"/>
                  </a:lnTo>
                  <a:lnTo>
                    <a:pt x="194" y="60"/>
                  </a:lnTo>
                  <a:lnTo>
                    <a:pt x="194" y="60"/>
                  </a:lnTo>
                  <a:lnTo>
                    <a:pt x="195" y="58"/>
                  </a:lnTo>
                  <a:lnTo>
                    <a:pt x="198" y="55"/>
                  </a:lnTo>
                  <a:lnTo>
                    <a:pt x="200" y="52"/>
                  </a:lnTo>
                  <a:lnTo>
                    <a:pt x="203" y="49"/>
                  </a:lnTo>
                  <a:lnTo>
                    <a:pt x="206" y="44"/>
                  </a:lnTo>
                  <a:lnTo>
                    <a:pt x="206" y="44"/>
                  </a:lnTo>
                  <a:lnTo>
                    <a:pt x="208" y="42"/>
                  </a:lnTo>
                  <a:lnTo>
                    <a:pt x="208" y="41"/>
                  </a:lnTo>
                  <a:lnTo>
                    <a:pt x="208" y="41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9" y="39"/>
                  </a:lnTo>
                  <a:lnTo>
                    <a:pt x="209" y="41"/>
                  </a:lnTo>
                  <a:lnTo>
                    <a:pt x="211" y="41"/>
                  </a:lnTo>
                  <a:lnTo>
                    <a:pt x="211" y="42"/>
                  </a:lnTo>
                  <a:lnTo>
                    <a:pt x="213" y="42"/>
                  </a:lnTo>
                  <a:lnTo>
                    <a:pt x="213" y="44"/>
                  </a:lnTo>
                  <a:lnTo>
                    <a:pt x="213" y="44"/>
                  </a:lnTo>
                  <a:lnTo>
                    <a:pt x="214" y="44"/>
                  </a:lnTo>
                  <a:lnTo>
                    <a:pt x="214" y="45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7" y="47"/>
                  </a:lnTo>
                  <a:lnTo>
                    <a:pt x="219" y="47"/>
                  </a:lnTo>
                  <a:lnTo>
                    <a:pt x="219" y="45"/>
                  </a:lnTo>
                  <a:lnTo>
                    <a:pt x="219" y="44"/>
                  </a:lnTo>
                  <a:lnTo>
                    <a:pt x="219" y="44"/>
                  </a:lnTo>
                  <a:lnTo>
                    <a:pt x="220" y="42"/>
                  </a:lnTo>
                  <a:lnTo>
                    <a:pt x="220" y="42"/>
                  </a:lnTo>
                  <a:lnTo>
                    <a:pt x="219" y="42"/>
                  </a:lnTo>
                  <a:lnTo>
                    <a:pt x="219" y="41"/>
                  </a:lnTo>
                  <a:lnTo>
                    <a:pt x="219" y="41"/>
                  </a:lnTo>
                  <a:lnTo>
                    <a:pt x="219" y="39"/>
                  </a:lnTo>
                  <a:lnTo>
                    <a:pt x="219" y="38"/>
                  </a:lnTo>
                  <a:lnTo>
                    <a:pt x="219" y="38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4" y="39"/>
                  </a:lnTo>
                  <a:lnTo>
                    <a:pt x="224" y="42"/>
                  </a:lnTo>
                  <a:lnTo>
                    <a:pt x="225" y="42"/>
                  </a:lnTo>
                  <a:lnTo>
                    <a:pt x="225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1"/>
                  </a:lnTo>
                  <a:lnTo>
                    <a:pt x="227" y="39"/>
                  </a:lnTo>
                  <a:lnTo>
                    <a:pt x="225" y="38"/>
                  </a:lnTo>
                  <a:lnTo>
                    <a:pt x="225" y="36"/>
                  </a:lnTo>
                  <a:lnTo>
                    <a:pt x="224" y="34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3"/>
                  </a:lnTo>
                  <a:lnTo>
                    <a:pt x="230" y="33"/>
                  </a:lnTo>
                  <a:lnTo>
                    <a:pt x="230" y="31"/>
                  </a:lnTo>
                  <a:lnTo>
                    <a:pt x="228" y="30"/>
                  </a:lnTo>
                  <a:lnTo>
                    <a:pt x="228" y="28"/>
                  </a:lnTo>
                  <a:lnTo>
                    <a:pt x="228" y="28"/>
                  </a:lnTo>
                  <a:lnTo>
                    <a:pt x="230" y="25"/>
                  </a:lnTo>
                  <a:lnTo>
                    <a:pt x="232" y="25"/>
                  </a:lnTo>
                  <a:lnTo>
                    <a:pt x="232" y="25"/>
                  </a:lnTo>
                  <a:lnTo>
                    <a:pt x="232" y="26"/>
                  </a:lnTo>
                  <a:lnTo>
                    <a:pt x="233" y="26"/>
                  </a:lnTo>
                  <a:lnTo>
                    <a:pt x="233" y="26"/>
                  </a:lnTo>
                  <a:lnTo>
                    <a:pt x="235" y="25"/>
                  </a:lnTo>
                  <a:lnTo>
                    <a:pt x="235" y="23"/>
                  </a:lnTo>
                  <a:lnTo>
                    <a:pt x="238" y="20"/>
                  </a:lnTo>
                  <a:lnTo>
                    <a:pt x="238" y="19"/>
                  </a:lnTo>
                  <a:lnTo>
                    <a:pt x="239" y="17"/>
                  </a:lnTo>
                  <a:lnTo>
                    <a:pt x="244" y="12"/>
                  </a:lnTo>
                  <a:lnTo>
                    <a:pt x="244" y="11"/>
                  </a:lnTo>
                  <a:lnTo>
                    <a:pt x="247" y="4"/>
                  </a:lnTo>
                  <a:lnTo>
                    <a:pt x="247" y="4"/>
                  </a:lnTo>
                  <a:close/>
                  <a:moveTo>
                    <a:pt x="255" y="0"/>
                  </a:moveTo>
                  <a:lnTo>
                    <a:pt x="255" y="1"/>
                  </a:lnTo>
                  <a:lnTo>
                    <a:pt x="255" y="1"/>
                  </a:lnTo>
                  <a:lnTo>
                    <a:pt x="255" y="3"/>
                  </a:lnTo>
                  <a:lnTo>
                    <a:pt x="254" y="3"/>
                  </a:lnTo>
                  <a:lnTo>
                    <a:pt x="252" y="3"/>
                  </a:lnTo>
                  <a:lnTo>
                    <a:pt x="252" y="3"/>
                  </a:lnTo>
                  <a:lnTo>
                    <a:pt x="252" y="1"/>
                  </a:lnTo>
                  <a:lnTo>
                    <a:pt x="254" y="0"/>
                  </a:lnTo>
                  <a:lnTo>
                    <a:pt x="2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1" name="Freeform 197">
              <a:extLst>
                <a:ext uri="{FF2B5EF4-FFF2-40B4-BE49-F238E27FC236}">
                  <a16:creationId xmlns:a16="http://schemas.microsoft.com/office/drawing/2014/main" id="{753697C1-82E4-4363-88D9-9597E2F74C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27927" y="3466652"/>
              <a:ext cx="892743" cy="541884"/>
            </a:xfrm>
            <a:custGeom>
              <a:avLst/>
              <a:gdLst>
                <a:gd name="T0" fmla="*/ 457 w 458"/>
                <a:gd name="T1" fmla="*/ 188 h 278"/>
                <a:gd name="T2" fmla="*/ 457 w 458"/>
                <a:gd name="T3" fmla="*/ 177 h 278"/>
                <a:gd name="T4" fmla="*/ 123 w 458"/>
                <a:gd name="T5" fmla="*/ 133 h 278"/>
                <a:gd name="T6" fmla="*/ 112 w 458"/>
                <a:gd name="T7" fmla="*/ 120 h 278"/>
                <a:gd name="T8" fmla="*/ 89 w 458"/>
                <a:gd name="T9" fmla="*/ 122 h 278"/>
                <a:gd name="T10" fmla="*/ 47 w 458"/>
                <a:gd name="T11" fmla="*/ 74 h 278"/>
                <a:gd name="T12" fmla="*/ 89 w 458"/>
                <a:gd name="T13" fmla="*/ 56 h 278"/>
                <a:gd name="T14" fmla="*/ 75 w 458"/>
                <a:gd name="T15" fmla="*/ 57 h 278"/>
                <a:gd name="T16" fmla="*/ 53 w 458"/>
                <a:gd name="T17" fmla="*/ 0 h 278"/>
                <a:gd name="T18" fmla="*/ 137 w 458"/>
                <a:gd name="T19" fmla="*/ 22 h 278"/>
                <a:gd name="T20" fmla="*/ 176 w 458"/>
                <a:gd name="T21" fmla="*/ 19 h 278"/>
                <a:gd name="T22" fmla="*/ 205 w 458"/>
                <a:gd name="T23" fmla="*/ 51 h 278"/>
                <a:gd name="T24" fmla="*/ 228 w 458"/>
                <a:gd name="T25" fmla="*/ 48 h 278"/>
                <a:gd name="T26" fmla="*/ 252 w 458"/>
                <a:gd name="T27" fmla="*/ 52 h 278"/>
                <a:gd name="T28" fmla="*/ 268 w 458"/>
                <a:gd name="T29" fmla="*/ 76 h 278"/>
                <a:gd name="T30" fmla="*/ 279 w 458"/>
                <a:gd name="T31" fmla="*/ 97 h 278"/>
                <a:gd name="T32" fmla="*/ 304 w 458"/>
                <a:gd name="T33" fmla="*/ 108 h 278"/>
                <a:gd name="T34" fmla="*/ 299 w 458"/>
                <a:gd name="T35" fmla="*/ 153 h 278"/>
                <a:gd name="T36" fmla="*/ 304 w 458"/>
                <a:gd name="T37" fmla="*/ 174 h 278"/>
                <a:gd name="T38" fmla="*/ 318 w 458"/>
                <a:gd name="T39" fmla="*/ 199 h 278"/>
                <a:gd name="T40" fmla="*/ 328 w 458"/>
                <a:gd name="T41" fmla="*/ 215 h 278"/>
                <a:gd name="T42" fmla="*/ 369 w 458"/>
                <a:gd name="T43" fmla="*/ 219 h 278"/>
                <a:gd name="T44" fmla="*/ 391 w 458"/>
                <a:gd name="T45" fmla="*/ 218 h 278"/>
                <a:gd name="T46" fmla="*/ 400 w 458"/>
                <a:gd name="T47" fmla="*/ 201 h 278"/>
                <a:gd name="T48" fmla="*/ 432 w 458"/>
                <a:gd name="T49" fmla="*/ 174 h 278"/>
                <a:gd name="T50" fmla="*/ 451 w 458"/>
                <a:gd name="T51" fmla="*/ 174 h 278"/>
                <a:gd name="T52" fmla="*/ 455 w 458"/>
                <a:gd name="T53" fmla="*/ 185 h 278"/>
                <a:gd name="T54" fmla="*/ 447 w 458"/>
                <a:gd name="T55" fmla="*/ 202 h 278"/>
                <a:gd name="T56" fmla="*/ 443 w 458"/>
                <a:gd name="T57" fmla="*/ 219 h 278"/>
                <a:gd name="T58" fmla="*/ 433 w 458"/>
                <a:gd name="T59" fmla="*/ 219 h 278"/>
                <a:gd name="T60" fmla="*/ 397 w 458"/>
                <a:gd name="T61" fmla="*/ 232 h 278"/>
                <a:gd name="T62" fmla="*/ 403 w 458"/>
                <a:gd name="T63" fmla="*/ 249 h 278"/>
                <a:gd name="T64" fmla="*/ 380 w 458"/>
                <a:gd name="T65" fmla="*/ 267 h 278"/>
                <a:gd name="T66" fmla="*/ 369 w 458"/>
                <a:gd name="T67" fmla="*/ 267 h 278"/>
                <a:gd name="T68" fmla="*/ 353 w 458"/>
                <a:gd name="T69" fmla="*/ 256 h 278"/>
                <a:gd name="T70" fmla="*/ 339 w 458"/>
                <a:gd name="T71" fmla="*/ 252 h 278"/>
                <a:gd name="T72" fmla="*/ 283 w 458"/>
                <a:gd name="T73" fmla="*/ 248 h 278"/>
                <a:gd name="T74" fmla="*/ 238 w 458"/>
                <a:gd name="T75" fmla="*/ 227 h 278"/>
                <a:gd name="T76" fmla="*/ 192 w 458"/>
                <a:gd name="T77" fmla="*/ 204 h 278"/>
                <a:gd name="T78" fmla="*/ 187 w 458"/>
                <a:gd name="T79" fmla="*/ 185 h 278"/>
                <a:gd name="T80" fmla="*/ 176 w 458"/>
                <a:gd name="T81" fmla="*/ 150 h 278"/>
                <a:gd name="T82" fmla="*/ 153 w 458"/>
                <a:gd name="T83" fmla="*/ 128 h 278"/>
                <a:gd name="T84" fmla="*/ 140 w 458"/>
                <a:gd name="T85" fmla="*/ 114 h 278"/>
                <a:gd name="T86" fmla="*/ 130 w 458"/>
                <a:gd name="T87" fmla="*/ 109 h 278"/>
                <a:gd name="T88" fmla="*/ 123 w 458"/>
                <a:gd name="T89" fmla="*/ 92 h 278"/>
                <a:gd name="T90" fmla="*/ 107 w 458"/>
                <a:gd name="T91" fmla="*/ 76 h 278"/>
                <a:gd name="T92" fmla="*/ 86 w 458"/>
                <a:gd name="T93" fmla="*/ 52 h 278"/>
                <a:gd name="T94" fmla="*/ 77 w 458"/>
                <a:gd name="T95" fmla="*/ 27 h 278"/>
                <a:gd name="T96" fmla="*/ 60 w 458"/>
                <a:gd name="T97" fmla="*/ 19 h 278"/>
                <a:gd name="T98" fmla="*/ 55 w 458"/>
                <a:gd name="T99" fmla="*/ 40 h 278"/>
                <a:gd name="T100" fmla="*/ 74 w 458"/>
                <a:gd name="T101" fmla="*/ 62 h 278"/>
                <a:gd name="T102" fmla="*/ 89 w 458"/>
                <a:gd name="T103" fmla="*/ 87 h 278"/>
                <a:gd name="T104" fmla="*/ 101 w 458"/>
                <a:gd name="T105" fmla="*/ 98 h 278"/>
                <a:gd name="T106" fmla="*/ 112 w 458"/>
                <a:gd name="T107" fmla="*/ 131 h 278"/>
                <a:gd name="T108" fmla="*/ 124 w 458"/>
                <a:gd name="T109" fmla="*/ 137 h 278"/>
                <a:gd name="T110" fmla="*/ 118 w 458"/>
                <a:gd name="T111" fmla="*/ 144 h 278"/>
                <a:gd name="T112" fmla="*/ 91 w 458"/>
                <a:gd name="T113" fmla="*/ 120 h 278"/>
                <a:gd name="T114" fmla="*/ 74 w 458"/>
                <a:gd name="T115" fmla="*/ 93 h 278"/>
                <a:gd name="T116" fmla="*/ 52 w 458"/>
                <a:gd name="T117" fmla="*/ 81 h 278"/>
                <a:gd name="T118" fmla="*/ 61 w 458"/>
                <a:gd name="T119" fmla="*/ 76 h 278"/>
                <a:gd name="T120" fmla="*/ 39 w 458"/>
                <a:gd name="T121" fmla="*/ 48 h 278"/>
                <a:gd name="T122" fmla="*/ 25 w 458"/>
                <a:gd name="T123" fmla="*/ 19 h 278"/>
                <a:gd name="T124" fmla="*/ 39 w 458"/>
                <a:gd name="T125" fmla="*/ 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8" h="278">
                  <a:moveTo>
                    <a:pt x="388" y="215"/>
                  </a:moveTo>
                  <a:lnTo>
                    <a:pt x="388" y="215"/>
                  </a:lnTo>
                  <a:lnTo>
                    <a:pt x="389" y="215"/>
                  </a:lnTo>
                  <a:lnTo>
                    <a:pt x="388" y="216"/>
                  </a:lnTo>
                  <a:lnTo>
                    <a:pt x="386" y="216"/>
                  </a:lnTo>
                  <a:lnTo>
                    <a:pt x="384" y="216"/>
                  </a:lnTo>
                  <a:lnTo>
                    <a:pt x="384" y="216"/>
                  </a:lnTo>
                  <a:lnTo>
                    <a:pt x="388" y="215"/>
                  </a:lnTo>
                  <a:close/>
                  <a:moveTo>
                    <a:pt x="107" y="213"/>
                  </a:moveTo>
                  <a:lnTo>
                    <a:pt x="108" y="215"/>
                  </a:lnTo>
                  <a:lnTo>
                    <a:pt x="108" y="215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5"/>
                  </a:lnTo>
                  <a:lnTo>
                    <a:pt x="107" y="213"/>
                  </a:lnTo>
                  <a:close/>
                  <a:moveTo>
                    <a:pt x="457" y="188"/>
                  </a:moveTo>
                  <a:lnTo>
                    <a:pt x="457" y="188"/>
                  </a:lnTo>
                  <a:lnTo>
                    <a:pt x="457" y="189"/>
                  </a:lnTo>
                  <a:lnTo>
                    <a:pt x="455" y="193"/>
                  </a:lnTo>
                  <a:lnTo>
                    <a:pt x="454" y="193"/>
                  </a:lnTo>
                  <a:lnTo>
                    <a:pt x="454" y="191"/>
                  </a:lnTo>
                  <a:lnTo>
                    <a:pt x="454" y="189"/>
                  </a:lnTo>
                  <a:lnTo>
                    <a:pt x="455" y="188"/>
                  </a:lnTo>
                  <a:lnTo>
                    <a:pt x="457" y="188"/>
                  </a:lnTo>
                  <a:lnTo>
                    <a:pt x="457" y="188"/>
                  </a:lnTo>
                  <a:close/>
                  <a:moveTo>
                    <a:pt x="458" y="177"/>
                  </a:moveTo>
                  <a:lnTo>
                    <a:pt x="458" y="177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7" y="177"/>
                  </a:lnTo>
                  <a:lnTo>
                    <a:pt x="458" y="177"/>
                  </a:lnTo>
                  <a:close/>
                  <a:moveTo>
                    <a:pt x="171" y="171"/>
                  </a:moveTo>
                  <a:lnTo>
                    <a:pt x="171" y="172"/>
                  </a:lnTo>
                  <a:lnTo>
                    <a:pt x="171" y="172"/>
                  </a:lnTo>
                  <a:lnTo>
                    <a:pt x="171" y="172"/>
                  </a:lnTo>
                  <a:lnTo>
                    <a:pt x="171" y="174"/>
                  </a:lnTo>
                  <a:lnTo>
                    <a:pt x="170" y="174"/>
                  </a:lnTo>
                  <a:lnTo>
                    <a:pt x="170" y="172"/>
                  </a:lnTo>
                  <a:lnTo>
                    <a:pt x="170" y="171"/>
                  </a:lnTo>
                  <a:lnTo>
                    <a:pt x="171" y="171"/>
                  </a:lnTo>
                  <a:close/>
                  <a:moveTo>
                    <a:pt x="123" y="131"/>
                  </a:moveTo>
                  <a:lnTo>
                    <a:pt x="124" y="133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3" y="133"/>
                  </a:lnTo>
                  <a:lnTo>
                    <a:pt x="123" y="131"/>
                  </a:lnTo>
                  <a:lnTo>
                    <a:pt x="123" y="131"/>
                  </a:lnTo>
                  <a:close/>
                  <a:moveTo>
                    <a:pt x="94" y="128"/>
                  </a:moveTo>
                  <a:lnTo>
                    <a:pt x="94" y="128"/>
                  </a:lnTo>
                  <a:lnTo>
                    <a:pt x="97" y="130"/>
                  </a:lnTo>
                  <a:lnTo>
                    <a:pt x="97" y="131"/>
                  </a:lnTo>
                  <a:lnTo>
                    <a:pt x="93" y="128"/>
                  </a:lnTo>
                  <a:lnTo>
                    <a:pt x="94" y="128"/>
                  </a:lnTo>
                  <a:close/>
                  <a:moveTo>
                    <a:pt x="112" y="120"/>
                  </a:moveTo>
                  <a:lnTo>
                    <a:pt x="113" y="120"/>
                  </a:lnTo>
                  <a:lnTo>
                    <a:pt x="113" y="120"/>
                  </a:lnTo>
                  <a:lnTo>
                    <a:pt x="113" y="123"/>
                  </a:lnTo>
                  <a:lnTo>
                    <a:pt x="113" y="122"/>
                  </a:lnTo>
                  <a:lnTo>
                    <a:pt x="112" y="122"/>
                  </a:lnTo>
                  <a:lnTo>
                    <a:pt x="112" y="120"/>
                  </a:lnTo>
                  <a:lnTo>
                    <a:pt x="112" y="120"/>
                  </a:lnTo>
                  <a:lnTo>
                    <a:pt x="112" y="120"/>
                  </a:lnTo>
                  <a:close/>
                  <a:moveTo>
                    <a:pt x="91" y="117"/>
                  </a:moveTo>
                  <a:lnTo>
                    <a:pt x="91" y="117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91" y="123"/>
                  </a:lnTo>
                  <a:lnTo>
                    <a:pt x="91" y="125"/>
                  </a:lnTo>
                  <a:lnTo>
                    <a:pt x="91" y="126"/>
                  </a:lnTo>
                  <a:lnTo>
                    <a:pt x="91" y="128"/>
                  </a:lnTo>
                  <a:lnTo>
                    <a:pt x="93" y="128"/>
                  </a:lnTo>
                  <a:lnTo>
                    <a:pt x="91" y="128"/>
                  </a:lnTo>
                  <a:lnTo>
                    <a:pt x="91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8" y="125"/>
                  </a:lnTo>
                  <a:lnTo>
                    <a:pt x="89" y="122"/>
                  </a:lnTo>
                  <a:lnTo>
                    <a:pt x="91" y="117"/>
                  </a:lnTo>
                  <a:close/>
                  <a:moveTo>
                    <a:pt x="105" y="104"/>
                  </a:move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4" y="108"/>
                  </a:lnTo>
                  <a:lnTo>
                    <a:pt x="104" y="108"/>
                  </a:lnTo>
                  <a:lnTo>
                    <a:pt x="105" y="104"/>
                  </a:lnTo>
                  <a:lnTo>
                    <a:pt x="105" y="104"/>
                  </a:lnTo>
                  <a:lnTo>
                    <a:pt x="105" y="104"/>
                  </a:lnTo>
                  <a:close/>
                  <a:moveTo>
                    <a:pt x="45" y="70"/>
                  </a:moveTo>
                  <a:lnTo>
                    <a:pt x="47" y="70"/>
                  </a:lnTo>
                  <a:lnTo>
                    <a:pt x="47" y="71"/>
                  </a:lnTo>
                  <a:lnTo>
                    <a:pt x="47" y="73"/>
                  </a:lnTo>
                  <a:lnTo>
                    <a:pt x="47" y="74"/>
                  </a:lnTo>
                  <a:lnTo>
                    <a:pt x="44" y="73"/>
                  </a:lnTo>
                  <a:lnTo>
                    <a:pt x="45" y="71"/>
                  </a:lnTo>
                  <a:lnTo>
                    <a:pt x="45" y="70"/>
                  </a:lnTo>
                  <a:lnTo>
                    <a:pt x="45" y="70"/>
                  </a:lnTo>
                  <a:close/>
                  <a:moveTo>
                    <a:pt x="1" y="56"/>
                  </a:moveTo>
                  <a:lnTo>
                    <a:pt x="1" y="56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9"/>
                  </a:lnTo>
                  <a:lnTo>
                    <a:pt x="3" y="60"/>
                  </a:lnTo>
                  <a:lnTo>
                    <a:pt x="1" y="60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1" y="56"/>
                  </a:lnTo>
                  <a:close/>
                  <a:moveTo>
                    <a:pt x="88" y="56"/>
                  </a:moveTo>
                  <a:lnTo>
                    <a:pt x="89" y="56"/>
                  </a:lnTo>
                  <a:lnTo>
                    <a:pt x="89" y="57"/>
                  </a:lnTo>
                  <a:lnTo>
                    <a:pt x="89" y="59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5" y="62"/>
                  </a:lnTo>
                  <a:lnTo>
                    <a:pt x="85" y="60"/>
                  </a:lnTo>
                  <a:lnTo>
                    <a:pt x="86" y="57"/>
                  </a:lnTo>
                  <a:lnTo>
                    <a:pt x="86" y="56"/>
                  </a:lnTo>
                  <a:lnTo>
                    <a:pt x="88" y="56"/>
                  </a:lnTo>
                  <a:close/>
                  <a:moveTo>
                    <a:pt x="69" y="51"/>
                  </a:moveTo>
                  <a:lnTo>
                    <a:pt x="71" y="51"/>
                  </a:lnTo>
                  <a:lnTo>
                    <a:pt x="72" y="51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5" y="54"/>
                  </a:lnTo>
                  <a:lnTo>
                    <a:pt x="75" y="57"/>
                  </a:lnTo>
                  <a:lnTo>
                    <a:pt x="75" y="59"/>
                  </a:lnTo>
                  <a:lnTo>
                    <a:pt x="75" y="59"/>
                  </a:lnTo>
                  <a:lnTo>
                    <a:pt x="74" y="57"/>
                  </a:lnTo>
                  <a:lnTo>
                    <a:pt x="71" y="54"/>
                  </a:lnTo>
                  <a:lnTo>
                    <a:pt x="71" y="52"/>
                  </a:lnTo>
                  <a:lnTo>
                    <a:pt x="69" y="52"/>
                  </a:lnTo>
                  <a:lnTo>
                    <a:pt x="69" y="51"/>
                  </a:lnTo>
                  <a:close/>
                  <a:moveTo>
                    <a:pt x="53" y="15"/>
                  </a:move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2" y="16"/>
                  </a:lnTo>
                  <a:lnTo>
                    <a:pt x="52" y="15"/>
                  </a:lnTo>
                  <a:lnTo>
                    <a:pt x="53" y="15"/>
                  </a:lnTo>
                  <a:close/>
                  <a:moveTo>
                    <a:pt x="53" y="0"/>
                  </a:moveTo>
                  <a:lnTo>
                    <a:pt x="52" y="2"/>
                  </a:lnTo>
                  <a:lnTo>
                    <a:pt x="52" y="4"/>
                  </a:lnTo>
                  <a:lnTo>
                    <a:pt x="58" y="7"/>
                  </a:lnTo>
                  <a:lnTo>
                    <a:pt x="66" y="8"/>
                  </a:lnTo>
                  <a:lnTo>
                    <a:pt x="72" y="11"/>
                  </a:lnTo>
                  <a:lnTo>
                    <a:pt x="78" y="13"/>
                  </a:lnTo>
                  <a:lnTo>
                    <a:pt x="86" y="16"/>
                  </a:lnTo>
                  <a:lnTo>
                    <a:pt x="93" y="18"/>
                  </a:lnTo>
                  <a:lnTo>
                    <a:pt x="99" y="21"/>
                  </a:lnTo>
                  <a:lnTo>
                    <a:pt x="107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3" y="22"/>
                  </a:lnTo>
                  <a:lnTo>
                    <a:pt x="127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2" y="22"/>
                  </a:lnTo>
                  <a:lnTo>
                    <a:pt x="148" y="22"/>
                  </a:lnTo>
                  <a:lnTo>
                    <a:pt x="148" y="21"/>
                  </a:lnTo>
                  <a:lnTo>
                    <a:pt x="148" y="19"/>
                  </a:lnTo>
                  <a:lnTo>
                    <a:pt x="148" y="18"/>
                  </a:lnTo>
                  <a:lnTo>
                    <a:pt x="148" y="15"/>
                  </a:lnTo>
                  <a:lnTo>
                    <a:pt x="151" y="15"/>
                  </a:lnTo>
                  <a:lnTo>
                    <a:pt x="160" y="15"/>
                  </a:lnTo>
                  <a:lnTo>
                    <a:pt x="164" y="15"/>
                  </a:lnTo>
                  <a:lnTo>
                    <a:pt x="167" y="15"/>
                  </a:lnTo>
                  <a:lnTo>
                    <a:pt x="170" y="15"/>
                  </a:lnTo>
                  <a:lnTo>
                    <a:pt x="173" y="15"/>
                  </a:lnTo>
                  <a:lnTo>
                    <a:pt x="173" y="16"/>
                  </a:lnTo>
                  <a:lnTo>
                    <a:pt x="173" y="16"/>
                  </a:lnTo>
                  <a:lnTo>
                    <a:pt x="175" y="16"/>
                  </a:lnTo>
                  <a:lnTo>
                    <a:pt x="176" y="19"/>
                  </a:lnTo>
                  <a:lnTo>
                    <a:pt x="178" y="21"/>
                  </a:lnTo>
                  <a:lnTo>
                    <a:pt x="179" y="21"/>
                  </a:lnTo>
                  <a:lnTo>
                    <a:pt x="183" y="24"/>
                  </a:lnTo>
                  <a:lnTo>
                    <a:pt x="186" y="27"/>
                  </a:lnTo>
                  <a:lnTo>
                    <a:pt x="190" y="30"/>
                  </a:lnTo>
                  <a:lnTo>
                    <a:pt x="192" y="32"/>
                  </a:lnTo>
                  <a:lnTo>
                    <a:pt x="194" y="34"/>
                  </a:lnTo>
                  <a:lnTo>
                    <a:pt x="195" y="34"/>
                  </a:lnTo>
                  <a:lnTo>
                    <a:pt x="197" y="37"/>
                  </a:lnTo>
                  <a:lnTo>
                    <a:pt x="198" y="41"/>
                  </a:lnTo>
                  <a:lnTo>
                    <a:pt x="198" y="43"/>
                  </a:lnTo>
                  <a:lnTo>
                    <a:pt x="200" y="46"/>
                  </a:lnTo>
                  <a:lnTo>
                    <a:pt x="201" y="49"/>
                  </a:lnTo>
                  <a:lnTo>
                    <a:pt x="203" y="51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52"/>
                  </a:lnTo>
                  <a:lnTo>
                    <a:pt x="208" y="54"/>
                  </a:lnTo>
                  <a:lnTo>
                    <a:pt x="211" y="54"/>
                  </a:lnTo>
                  <a:lnTo>
                    <a:pt x="212" y="56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20" y="59"/>
                  </a:lnTo>
                  <a:lnTo>
                    <a:pt x="222" y="59"/>
                  </a:lnTo>
                  <a:lnTo>
                    <a:pt x="222" y="57"/>
                  </a:lnTo>
                  <a:lnTo>
                    <a:pt x="224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5" y="54"/>
                  </a:lnTo>
                  <a:lnTo>
                    <a:pt x="225" y="52"/>
                  </a:lnTo>
                  <a:lnTo>
                    <a:pt x="227" y="49"/>
                  </a:lnTo>
                  <a:lnTo>
                    <a:pt x="228" y="48"/>
                  </a:lnTo>
                  <a:lnTo>
                    <a:pt x="230" y="48"/>
                  </a:lnTo>
                  <a:lnTo>
                    <a:pt x="231" y="46"/>
                  </a:lnTo>
                  <a:lnTo>
                    <a:pt x="233" y="46"/>
                  </a:lnTo>
                  <a:lnTo>
                    <a:pt x="233" y="46"/>
                  </a:lnTo>
                  <a:lnTo>
                    <a:pt x="235" y="46"/>
                  </a:lnTo>
                  <a:lnTo>
                    <a:pt x="238" y="46"/>
                  </a:lnTo>
                  <a:lnTo>
                    <a:pt x="241" y="46"/>
                  </a:lnTo>
                  <a:lnTo>
                    <a:pt x="242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8"/>
                  </a:lnTo>
                  <a:lnTo>
                    <a:pt x="246" y="48"/>
                  </a:lnTo>
                  <a:lnTo>
                    <a:pt x="246" y="48"/>
                  </a:lnTo>
                  <a:lnTo>
                    <a:pt x="247" y="49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3" y="54"/>
                  </a:lnTo>
                  <a:lnTo>
                    <a:pt x="255" y="56"/>
                  </a:lnTo>
                  <a:lnTo>
                    <a:pt x="257" y="59"/>
                  </a:lnTo>
                  <a:lnTo>
                    <a:pt x="257" y="60"/>
                  </a:lnTo>
                  <a:lnTo>
                    <a:pt x="258" y="62"/>
                  </a:lnTo>
                  <a:lnTo>
                    <a:pt x="260" y="65"/>
                  </a:lnTo>
                  <a:lnTo>
                    <a:pt x="261" y="67"/>
                  </a:lnTo>
                  <a:lnTo>
                    <a:pt x="261" y="67"/>
                  </a:lnTo>
                  <a:lnTo>
                    <a:pt x="261" y="68"/>
                  </a:lnTo>
                  <a:lnTo>
                    <a:pt x="261" y="70"/>
                  </a:lnTo>
                  <a:lnTo>
                    <a:pt x="263" y="71"/>
                  </a:lnTo>
                  <a:lnTo>
                    <a:pt x="265" y="71"/>
                  </a:lnTo>
                  <a:lnTo>
                    <a:pt x="266" y="74"/>
                  </a:lnTo>
                  <a:lnTo>
                    <a:pt x="268" y="76"/>
                  </a:lnTo>
                  <a:lnTo>
                    <a:pt x="269" y="79"/>
                  </a:lnTo>
                  <a:lnTo>
                    <a:pt x="272" y="81"/>
                  </a:lnTo>
                  <a:lnTo>
                    <a:pt x="274" y="82"/>
                  </a:lnTo>
                  <a:lnTo>
                    <a:pt x="274" y="82"/>
                  </a:lnTo>
                  <a:lnTo>
                    <a:pt x="274" y="84"/>
                  </a:lnTo>
                  <a:lnTo>
                    <a:pt x="274" y="85"/>
                  </a:lnTo>
                  <a:lnTo>
                    <a:pt x="274" y="85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90"/>
                  </a:lnTo>
                  <a:lnTo>
                    <a:pt x="276" y="92"/>
                  </a:lnTo>
                  <a:lnTo>
                    <a:pt x="277" y="93"/>
                  </a:lnTo>
                  <a:lnTo>
                    <a:pt x="279" y="97"/>
                  </a:lnTo>
                  <a:lnTo>
                    <a:pt x="279" y="97"/>
                  </a:lnTo>
                  <a:lnTo>
                    <a:pt x="279" y="98"/>
                  </a:lnTo>
                  <a:lnTo>
                    <a:pt x="280" y="100"/>
                  </a:lnTo>
                  <a:lnTo>
                    <a:pt x="282" y="100"/>
                  </a:lnTo>
                  <a:lnTo>
                    <a:pt x="283" y="100"/>
                  </a:lnTo>
                  <a:lnTo>
                    <a:pt x="285" y="101"/>
                  </a:lnTo>
                  <a:lnTo>
                    <a:pt x="287" y="101"/>
                  </a:lnTo>
                  <a:lnTo>
                    <a:pt x="288" y="103"/>
                  </a:lnTo>
                  <a:lnTo>
                    <a:pt x="290" y="103"/>
                  </a:lnTo>
                  <a:lnTo>
                    <a:pt x="291" y="104"/>
                  </a:lnTo>
                  <a:lnTo>
                    <a:pt x="294" y="104"/>
                  </a:lnTo>
                  <a:lnTo>
                    <a:pt x="298" y="104"/>
                  </a:lnTo>
                  <a:lnTo>
                    <a:pt x="301" y="106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6" y="106"/>
                  </a:lnTo>
                  <a:lnTo>
                    <a:pt x="307" y="106"/>
                  </a:lnTo>
                  <a:lnTo>
                    <a:pt x="307" y="109"/>
                  </a:lnTo>
                  <a:lnTo>
                    <a:pt x="306" y="112"/>
                  </a:lnTo>
                  <a:lnTo>
                    <a:pt x="304" y="117"/>
                  </a:lnTo>
                  <a:lnTo>
                    <a:pt x="302" y="120"/>
                  </a:lnTo>
                  <a:lnTo>
                    <a:pt x="299" y="130"/>
                  </a:lnTo>
                  <a:lnTo>
                    <a:pt x="299" y="136"/>
                  </a:lnTo>
                  <a:lnTo>
                    <a:pt x="299" y="139"/>
                  </a:lnTo>
                  <a:lnTo>
                    <a:pt x="299" y="139"/>
                  </a:lnTo>
                  <a:lnTo>
                    <a:pt x="299" y="141"/>
                  </a:lnTo>
                  <a:lnTo>
                    <a:pt x="299" y="147"/>
                  </a:lnTo>
                  <a:lnTo>
                    <a:pt x="299" y="152"/>
                  </a:lnTo>
                  <a:lnTo>
                    <a:pt x="299" y="153"/>
                  </a:lnTo>
                  <a:lnTo>
                    <a:pt x="298" y="155"/>
                  </a:lnTo>
                  <a:lnTo>
                    <a:pt x="298" y="156"/>
                  </a:lnTo>
                  <a:lnTo>
                    <a:pt x="298" y="158"/>
                  </a:lnTo>
                  <a:lnTo>
                    <a:pt x="298" y="160"/>
                  </a:lnTo>
                  <a:lnTo>
                    <a:pt x="298" y="163"/>
                  </a:lnTo>
                  <a:lnTo>
                    <a:pt x="299" y="164"/>
                  </a:lnTo>
                  <a:lnTo>
                    <a:pt x="301" y="169"/>
                  </a:lnTo>
                  <a:lnTo>
                    <a:pt x="302" y="171"/>
                  </a:lnTo>
                  <a:lnTo>
                    <a:pt x="304" y="172"/>
                  </a:lnTo>
                  <a:lnTo>
                    <a:pt x="306" y="174"/>
                  </a:lnTo>
                  <a:lnTo>
                    <a:pt x="304" y="175"/>
                  </a:lnTo>
                  <a:lnTo>
                    <a:pt x="304" y="175"/>
                  </a:lnTo>
                  <a:lnTo>
                    <a:pt x="304" y="177"/>
                  </a:lnTo>
                  <a:lnTo>
                    <a:pt x="304" y="177"/>
                  </a:lnTo>
                  <a:lnTo>
                    <a:pt x="304" y="175"/>
                  </a:lnTo>
                  <a:lnTo>
                    <a:pt x="304" y="174"/>
                  </a:lnTo>
                  <a:lnTo>
                    <a:pt x="304" y="174"/>
                  </a:lnTo>
                  <a:lnTo>
                    <a:pt x="302" y="172"/>
                  </a:lnTo>
                  <a:lnTo>
                    <a:pt x="301" y="171"/>
                  </a:lnTo>
                  <a:lnTo>
                    <a:pt x="299" y="166"/>
                  </a:lnTo>
                  <a:lnTo>
                    <a:pt x="301" y="172"/>
                  </a:lnTo>
                  <a:lnTo>
                    <a:pt x="301" y="174"/>
                  </a:lnTo>
                  <a:lnTo>
                    <a:pt x="301" y="174"/>
                  </a:lnTo>
                  <a:lnTo>
                    <a:pt x="302" y="174"/>
                  </a:lnTo>
                  <a:lnTo>
                    <a:pt x="302" y="175"/>
                  </a:lnTo>
                  <a:lnTo>
                    <a:pt x="302" y="175"/>
                  </a:lnTo>
                  <a:lnTo>
                    <a:pt x="304" y="180"/>
                  </a:lnTo>
                  <a:lnTo>
                    <a:pt x="307" y="185"/>
                  </a:lnTo>
                  <a:lnTo>
                    <a:pt x="307" y="186"/>
                  </a:lnTo>
                  <a:lnTo>
                    <a:pt x="307" y="188"/>
                  </a:lnTo>
                  <a:lnTo>
                    <a:pt x="313" y="194"/>
                  </a:lnTo>
                  <a:lnTo>
                    <a:pt x="318" y="199"/>
                  </a:lnTo>
                  <a:lnTo>
                    <a:pt x="318" y="204"/>
                  </a:lnTo>
                  <a:lnTo>
                    <a:pt x="320" y="204"/>
                  </a:lnTo>
                  <a:lnTo>
                    <a:pt x="320" y="207"/>
                  </a:lnTo>
                  <a:lnTo>
                    <a:pt x="323" y="208"/>
                  </a:lnTo>
                  <a:lnTo>
                    <a:pt x="323" y="210"/>
                  </a:lnTo>
                  <a:lnTo>
                    <a:pt x="324" y="210"/>
                  </a:lnTo>
                  <a:lnTo>
                    <a:pt x="326" y="213"/>
                  </a:lnTo>
                  <a:lnTo>
                    <a:pt x="328" y="215"/>
                  </a:lnTo>
                  <a:lnTo>
                    <a:pt x="326" y="215"/>
                  </a:lnTo>
                  <a:lnTo>
                    <a:pt x="324" y="213"/>
                  </a:lnTo>
                  <a:lnTo>
                    <a:pt x="324" y="215"/>
                  </a:lnTo>
                  <a:lnTo>
                    <a:pt x="326" y="215"/>
                  </a:lnTo>
                  <a:lnTo>
                    <a:pt x="329" y="216"/>
                  </a:lnTo>
                  <a:lnTo>
                    <a:pt x="331" y="216"/>
                  </a:lnTo>
                  <a:lnTo>
                    <a:pt x="329" y="216"/>
                  </a:lnTo>
                  <a:lnTo>
                    <a:pt x="328" y="215"/>
                  </a:lnTo>
                  <a:lnTo>
                    <a:pt x="328" y="215"/>
                  </a:lnTo>
                  <a:lnTo>
                    <a:pt x="331" y="216"/>
                  </a:lnTo>
                  <a:lnTo>
                    <a:pt x="335" y="216"/>
                  </a:lnTo>
                  <a:lnTo>
                    <a:pt x="339" y="218"/>
                  </a:lnTo>
                  <a:lnTo>
                    <a:pt x="342" y="218"/>
                  </a:lnTo>
                  <a:lnTo>
                    <a:pt x="343" y="221"/>
                  </a:lnTo>
                  <a:lnTo>
                    <a:pt x="345" y="224"/>
                  </a:lnTo>
                  <a:lnTo>
                    <a:pt x="347" y="224"/>
                  </a:lnTo>
                  <a:lnTo>
                    <a:pt x="347" y="224"/>
                  </a:lnTo>
                  <a:lnTo>
                    <a:pt x="350" y="224"/>
                  </a:lnTo>
                  <a:lnTo>
                    <a:pt x="354" y="221"/>
                  </a:lnTo>
                  <a:lnTo>
                    <a:pt x="356" y="221"/>
                  </a:lnTo>
                  <a:lnTo>
                    <a:pt x="359" y="219"/>
                  </a:lnTo>
                  <a:lnTo>
                    <a:pt x="364" y="219"/>
                  </a:lnTo>
                  <a:lnTo>
                    <a:pt x="365" y="219"/>
                  </a:lnTo>
                  <a:lnTo>
                    <a:pt x="369" y="219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2" y="218"/>
                  </a:lnTo>
                  <a:lnTo>
                    <a:pt x="375" y="216"/>
                  </a:lnTo>
                  <a:lnTo>
                    <a:pt x="375" y="216"/>
                  </a:lnTo>
                  <a:lnTo>
                    <a:pt x="378" y="216"/>
                  </a:lnTo>
                  <a:lnTo>
                    <a:pt x="380" y="216"/>
                  </a:lnTo>
                  <a:lnTo>
                    <a:pt x="383" y="216"/>
                  </a:lnTo>
                  <a:lnTo>
                    <a:pt x="383" y="216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4" y="219"/>
                  </a:lnTo>
                  <a:lnTo>
                    <a:pt x="388" y="219"/>
                  </a:lnTo>
                  <a:lnTo>
                    <a:pt x="389" y="219"/>
                  </a:lnTo>
                  <a:lnTo>
                    <a:pt x="391" y="218"/>
                  </a:lnTo>
                  <a:lnTo>
                    <a:pt x="392" y="216"/>
                  </a:lnTo>
                  <a:lnTo>
                    <a:pt x="392" y="216"/>
                  </a:lnTo>
                  <a:lnTo>
                    <a:pt x="392" y="215"/>
                  </a:lnTo>
                  <a:lnTo>
                    <a:pt x="391" y="215"/>
                  </a:lnTo>
                  <a:lnTo>
                    <a:pt x="391" y="215"/>
                  </a:lnTo>
                  <a:lnTo>
                    <a:pt x="391" y="213"/>
                  </a:lnTo>
                  <a:lnTo>
                    <a:pt x="391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91" y="213"/>
                  </a:lnTo>
                  <a:lnTo>
                    <a:pt x="394" y="212"/>
                  </a:lnTo>
                  <a:lnTo>
                    <a:pt x="395" y="210"/>
                  </a:lnTo>
                  <a:lnTo>
                    <a:pt x="397" y="208"/>
                  </a:lnTo>
                  <a:lnTo>
                    <a:pt x="400" y="207"/>
                  </a:lnTo>
                  <a:lnTo>
                    <a:pt x="400" y="201"/>
                  </a:lnTo>
                  <a:lnTo>
                    <a:pt x="402" y="199"/>
                  </a:lnTo>
                  <a:lnTo>
                    <a:pt x="403" y="197"/>
                  </a:lnTo>
                  <a:lnTo>
                    <a:pt x="403" y="197"/>
                  </a:lnTo>
                  <a:lnTo>
                    <a:pt x="403" y="196"/>
                  </a:lnTo>
                  <a:lnTo>
                    <a:pt x="403" y="193"/>
                  </a:lnTo>
                  <a:lnTo>
                    <a:pt x="403" y="191"/>
                  </a:lnTo>
                  <a:lnTo>
                    <a:pt x="403" y="188"/>
                  </a:lnTo>
                  <a:lnTo>
                    <a:pt x="405" y="186"/>
                  </a:lnTo>
                  <a:lnTo>
                    <a:pt x="405" y="185"/>
                  </a:lnTo>
                  <a:lnTo>
                    <a:pt x="405" y="182"/>
                  </a:lnTo>
                  <a:lnTo>
                    <a:pt x="408" y="180"/>
                  </a:lnTo>
                  <a:lnTo>
                    <a:pt x="413" y="178"/>
                  </a:lnTo>
                  <a:lnTo>
                    <a:pt x="413" y="177"/>
                  </a:lnTo>
                  <a:lnTo>
                    <a:pt x="427" y="175"/>
                  </a:lnTo>
                  <a:lnTo>
                    <a:pt x="429" y="175"/>
                  </a:lnTo>
                  <a:lnTo>
                    <a:pt x="432" y="174"/>
                  </a:lnTo>
                  <a:lnTo>
                    <a:pt x="433" y="174"/>
                  </a:lnTo>
                  <a:lnTo>
                    <a:pt x="436" y="174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8" y="172"/>
                  </a:lnTo>
                  <a:lnTo>
                    <a:pt x="440" y="172"/>
                  </a:lnTo>
                  <a:lnTo>
                    <a:pt x="443" y="174"/>
                  </a:lnTo>
                  <a:lnTo>
                    <a:pt x="444" y="174"/>
                  </a:lnTo>
                  <a:lnTo>
                    <a:pt x="447" y="174"/>
                  </a:lnTo>
                  <a:lnTo>
                    <a:pt x="451" y="175"/>
                  </a:lnTo>
                  <a:lnTo>
                    <a:pt x="451" y="175"/>
                  </a:lnTo>
                  <a:lnTo>
                    <a:pt x="451" y="174"/>
                  </a:lnTo>
                  <a:lnTo>
                    <a:pt x="452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49" y="174"/>
                  </a:lnTo>
                  <a:lnTo>
                    <a:pt x="449" y="172"/>
                  </a:lnTo>
                  <a:lnTo>
                    <a:pt x="451" y="174"/>
                  </a:lnTo>
                  <a:lnTo>
                    <a:pt x="451" y="172"/>
                  </a:lnTo>
                  <a:lnTo>
                    <a:pt x="452" y="172"/>
                  </a:lnTo>
                  <a:lnTo>
                    <a:pt x="454" y="172"/>
                  </a:lnTo>
                  <a:lnTo>
                    <a:pt x="455" y="175"/>
                  </a:lnTo>
                  <a:lnTo>
                    <a:pt x="457" y="175"/>
                  </a:lnTo>
                  <a:lnTo>
                    <a:pt x="457" y="178"/>
                  </a:lnTo>
                  <a:lnTo>
                    <a:pt x="457" y="178"/>
                  </a:lnTo>
                  <a:lnTo>
                    <a:pt x="457" y="180"/>
                  </a:lnTo>
                  <a:lnTo>
                    <a:pt x="457" y="182"/>
                  </a:lnTo>
                  <a:lnTo>
                    <a:pt x="455" y="183"/>
                  </a:lnTo>
                  <a:lnTo>
                    <a:pt x="455" y="185"/>
                  </a:lnTo>
                  <a:lnTo>
                    <a:pt x="454" y="186"/>
                  </a:lnTo>
                  <a:lnTo>
                    <a:pt x="451" y="189"/>
                  </a:lnTo>
                  <a:lnTo>
                    <a:pt x="447" y="193"/>
                  </a:lnTo>
                  <a:lnTo>
                    <a:pt x="447" y="194"/>
                  </a:lnTo>
                  <a:lnTo>
                    <a:pt x="447" y="196"/>
                  </a:lnTo>
                  <a:lnTo>
                    <a:pt x="447" y="197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6" y="201"/>
                  </a:lnTo>
                  <a:lnTo>
                    <a:pt x="444" y="202"/>
                  </a:lnTo>
                  <a:lnTo>
                    <a:pt x="444" y="202"/>
                  </a:lnTo>
                  <a:lnTo>
                    <a:pt x="444" y="204"/>
                  </a:lnTo>
                  <a:lnTo>
                    <a:pt x="446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4"/>
                  </a:lnTo>
                  <a:lnTo>
                    <a:pt x="447" y="205"/>
                  </a:lnTo>
                  <a:lnTo>
                    <a:pt x="447" y="205"/>
                  </a:lnTo>
                  <a:lnTo>
                    <a:pt x="446" y="205"/>
                  </a:lnTo>
                  <a:lnTo>
                    <a:pt x="444" y="205"/>
                  </a:lnTo>
                  <a:lnTo>
                    <a:pt x="444" y="207"/>
                  </a:lnTo>
                  <a:lnTo>
                    <a:pt x="444" y="207"/>
                  </a:lnTo>
                  <a:lnTo>
                    <a:pt x="446" y="208"/>
                  </a:lnTo>
                  <a:lnTo>
                    <a:pt x="446" y="207"/>
                  </a:lnTo>
                  <a:lnTo>
                    <a:pt x="447" y="207"/>
                  </a:lnTo>
                  <a:lnTo>
                    <a:pt x="447" y="207"/>
                  </a:lnTo>
                  <a:lnTo>
                    <a:pt x="446" y="210"/>
                  </a:lnTo>
                  <a:lnTo>
                    <a:pt x="444" y="215"/>
                  </a:lnTo>
                  <a:lnTo>
                    <a:pt x="443" y="216"/>
                  </a:lnTo>
                  <a:lnTo>
                    <a:pt x="443" y="219"/>
                  </a:lnTo>
                  <a:lnTo>
                    <a:pt x="443" y="221"/>
                  </a:lnTo>
                  <a:lnTo>
                    <a:pt x="441" y="223"/>
                  </a:lnTo>
                  <a:lnTo>
                    <a:pt x="441" y="223"/>
                  </a:lnTo>
                  <a:lnTo>
                    <a:pt x="440" y="219"/>
                  </a:lnTo>
                  <a:lnTo>
                    <a:pt x="440" y="219"/>
                  </a:lnTo>
                  <a:lnTo>
                    <a:pt x="440" y="218"/>
                  </a:lnTo>
                  <a:lnTo>
                    <a:pt x="440" y="215"/>
                  </a:lnTo>
                  <a:lnTo>
                    <a:pt x="440" y="213"/>
                  </a:lnTo>
                  <a:lnTo>
                    <a:pt x="438" y="213"/>
                  </a:lnTo>
                  <a:lnTo>
                    <a:pt x="438" y="215"/>
                  </a:lnTo>
                  <a:lnTo>
                    <a:pt x="436" y="216"/>
                  </a:lnTo>
                  <a:lnTo>
                    <a:pt x="436" y="216"/>
                  </a:lnTo>
                  <a:lnTo>
                    <a:pt x="436" y="218"/>
                  </a:lnTo>
                  <a:lnTo>
                    <a:pt x="435" y="219"/>
                  </a:lnTo>
                  <a:lnTo>
                    <a:pt x="435" y="219"/>
                  </a:lnTo>
                  <a:lnTo>
                    <a:pt x="433" y="219"/>
                  </a:lnTo>
                  <a:lnTo>
                    <a:pt x="432" y="219"/>
                  </a:lnTo>
                  <a:lnTo>
                    <a:pt x="432" y="223"/>
                  </a:lnTo>
                  <a:lnTo>
                    <a:pt x="429" y="226"/>
                  </a:lnTo>
                  <a:lnTo>
                    <a:pt x="429" y="227"/>
                  </a:lnTo>
                  <a:lnTo>
                    <a:pt x="427" y="227"/>
                  </a:lnTo>
                  <a:lnTo>
                    <a:pt x="427" y="227"/>
                  </a:lnTo>
                  <a:lnTo>
                    <a:pt x="425" y="227"/>
                  </a:lnTo>
                  <a:lnTo>
                    <a:pt x="424" y="226"/>
                  </a:lnTo>
                  <a:lnTo>
                    <a:pt x="424" y="227"/>
                  </a:lnTo>
                  <a:lnTo>
                    <a:pt x="422" y="227"/>
                  </a:lnTo>
                  <a:lnTo>
                    <a:pt x="422" y="229"/>
                  </a:lnTo>
                  <a:lnTo>
                    <a:pt x="414" y="229"/>
                  </a:lnTo>
                  <a:lnTo>
                    <a:pt x="408" y="229"/>
                  </a:lnTo>
                  <a:lnTo>
                    <a:pt x="402" y="229"/>
                  </a:lnTo>
                  <a:lnTo>
                    <a:pt x="397" y="229"/>
                  </a:lnTo>
                  <a:lnTo>
                    <a:pt x="397" y="232"/>
                  </a:lnTo>
                  <a:lnTo>
                    <a:pt x="397" y="235"/>
                  </a:lnTo>
                  <a:lnTo>
                    <a:pt x="397" y="237"/>
                  </a:lnTo>
                  <a:lnTo>
                    <a:pt x="394" y="237"/>
                  </a:lnTo>
                  <a:lnTo>
                    <a:pt x="391" y="237"/>
                  </a:lnTo>
                  <a:lnTo>
                    <a:pt x="391" y="238"/>
                  </a:lnTo>
                  <a:lnTo>
                    <a:pt x="392" y="238"/>
                  </a:lnTo>
                  <a:lnTo>
                    <a:pt x="392" y="240"/>
                  </a:lnTo>
                  <a:lnTo>
                    <a:pt x="395" y="241"/>
                  </a:lnTo>
                  <a:lnTo>
                    <a:pt x="397" y="243"/>
                  </a:lnTo>
                  <a:lnTo>
                    <a:pt x="399" y="245"/>
                  </a:lnTo>
                  <a:lnTo>
                    <a:pt x="400" y="245"/>
                  </a:lnTo>
                  <a:lnTo>
                    <a:pt x="402" y="246"/>
                  </a:lnTo>
                  <a:lnTo>
                    <a:pt x="402" y="248"/>
                  </a:lnTo>
                  <a:lnTo>
                    <a:pt x="402" y="248"/>
                  </a:lnTo>
                  <a:lnTo>
                    <a:pt x="402" y="249"/>
                  </a:lnTo>
                  <a:lnTo>
                    <a:pt x="403" y="249"/>
                  </a:lnTo>
                  <a:lnTo>
                    <a:pt x="405" y="249"/>
                  </a:lnTo>
                  <a:lnTo>
                    <a:pt x="405" y="251"/>
                  </a:lnTo>
                  <a:lnTo>
                    <a:pt x="405" y="252"/>
                  </a:lnTo>
                  <a:lnTo>
                    <a:pt x="403" y="254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0" y="254"/>
                  </a:lnTo>
                  <a:lnTo>
                    <a:pt x="397" y="254"/>
                  </a:lnTo>
                  <a:lnTo>
                    <a:pt x="392" y="254"/>
                  </a:lnTo>
                  <a:lnTo>
                    <a:pt x="391" y="254"/>
                  </a:lnTo>
                  <a:lnTo>
                    <a:pt x="386" y="254"/>
                  </a:lnTo>
                  <a:lnTo>
                    <a:pt x="384" y="257"/>
                  </a:lnTo>
                  <a:lnTo>
                    <a:pt x="383" y="260"/>
                  </a:lnTo>
                  <a:lnTo>
                    <a:pt x="381" y="264"/>
                  </a:lnTo>
                  <a:lnTo>
                    <a:pt x="380" y="265"/>
                  </a:lnTo>
                  <a:lnTo>
                    <a:pt x="380" y="267"/>
                  </a:lnTo>
                  <a:lnTo>
                    <a:pt x="380" y="267"/>
                  </a:lnTo>
                  <a:lnTo>
                    <a:pt x="381" y="270"/>
                  </a:lnTo>
                  <a:lnTo>
                    <a:pt x="380" y="270"/>
                  </a:lnTo>
                  <a:lnTo>
                    <a:pt x="380" y="270"/>
                  </a:lnTo>
                  <a:lnTo>
                    <a:pt x="380" y="271"/>
                  </a:lnTo>
                  <a:lnTo>
                    <a:pt x="380" y="271"/>
                  </a:lnTo>
                  <a:lnTo>
                    <a:pt x="380" y="273"/>
                  </a:lnTo>
                  <a:lnTo>
                    <a:pt x="380" y="275"/>
                  </a:lnTo>
                  <a:lnTo>
                    <a:pt x="380" y="275"/>
                  </a:lnTo>
                  <a:lnTo>
                    <a:pt x="380" y="276"/>
                  </a:lnTo>
                  <a:lnTo>
                    <a:pt x="378" y="276"/>
                  </a:lnTo>
                  <a:lnTo>
                    <a:pt x="378" y="278"/>
                  </a:lnTo>
                  <a:lnTo>
                    <a:pt x="378" y="276"/>
                  </a:lnTo>
                  <a:lnTo>
                    <a:pt x="375" y="273"/>
                  </a:lnTo>
                  <a:lnTo>
                    <a:pt x="370" y="268"/>
                  </a:lnTo>
                  <a:lnTo>
                    <a:pt x="369" y="267"/>
                  </a:lnTo>
                  <a:lnTo>
                    <a:pt x="367" y="267"/>
                  </a:lnTo>
                  <a:lnTo>
                    <a:pt x="365" y="264"/>
                  </a:lnTo>
                  <a:lnTo>
                    <a:pt x="359" y="259"/>
                  </a:lnTo>
                  <a:lnTo>
                    <a:pt x="356" y="257"/>
                  </a:lnTo>
                  <a:lnTo>
                    <a:pt x="354" y="256"/>
                  </a:lnTo>
                  <a:lnTo>
                    <a:pt x="351" y="254"/>
                  </a:lnTo>
                  <a:lnTo>
                    <a:pt x="350" y="252"/>
                  </a:lnTo>
                  <a:lnTo>
                    <a:pt x="348" y="252"/>
                  </a:lnTo>
                  <a:lnTo>
                    <a:pt x="348" y="251"/>
                  </a:lnTo>
                  <a:lnTo>
                    <a:pt x="347" y="251"/>
                  </a:lnTo>
                  <a:lnTo>
                    <a:pt x="347" y="252"/>
                  </a:lnTo>
                  <a:lnTo>
                    <a:pt x="348" y="252"/>
                  </a:lnTo>
                  <a:lnTo>
                    <a:pt x="348" y="254"/>
                  </a:lnTo>
                  <a:lnTo>
                    <a:pt x="350" y="254"/>
                  </a:lnTo>
                  <a:lnTo>
                    <a:pt x="350" y="254"/>
                  </a:lnTo>
                  <a:lnTo>
                    <a:pt x="353" y="256"/>
                  </a:lnTo>
                  <a:lnTo>
                    <a:pt x="353" y="256"/>
                  </a:lnTo>
                  <a:lnTo>
                    <a:pt x="347" y="252"/>
                  </a:lnTo>
                  <a:lnTo>
                    <a:pt x="343" y="252"/>
                  </a:lnTo>
                  <a:lnTo>
                    <a:pt x="343" y="252"/>
                  </a:lnTo>
                  <a:lnTo>
                    <a:pt x="345" y="251"/>
                  </a:lnTo>
                  <a:lnTo>
                    <a:pt x="343" y="251"/>
                  </a:lnTo>
                  <a:lnTo>
                    <a:pt x="343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0" y="249"/>
                  </a:lnTo>
                  <a:lnTo>
                    <a:pt x="340" y="249"/>
                  </a:lnTo>
                  <a:lnTo>
                    <a:pt x="339" y="251"/>
                  </a:lnTo>
                  <a:lnTo>
                    <a:pt x="339" y="251"/>
                  </a:lnTo>
                  <a:lnTo>
                    <a:pt x="339" y="252"/>
                  </a:lnTo>
                  <a:lnTo>
                    <a:pt x="340" y="252"/>
                  </a:lnTo>
                  <a:lnTo>
                    <a:pt x="342" y="252"/>
                  </a:lnTo>
                  <a:lnTo>
                    <a:pt x="342" y="252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2" y="256"/>
                  </a:lnTo>
                  <a:lnTo>
                    <a:pt x="328" y="257"/>
                  </a:lnTo>
                  <a:lnTo>
                    <a:pt x="321" y="260"/>
                  </a:lnTo>
                  <a:lnTo>
                    <a:pt x="318" y="260"/>
                  </a:lnTo>
                  <a:lnTo>
                    <a:pt x="317" y="260"/>
                  </a:lnTo>
                  <a:lnTo>
                    <a:pt x="312" y="260"/>
                  </a:lnTo>
                  <a:lnTo>
                    <a:pt x="307" y="257"/>
                  </a:lnTo>
                  <a:lnTo>
                    <a:pt x="299" y="256"/>
                  </a:lnTo>
                  <a:lnTo>
                    <a:pt x="293" y="252"/>
                  </a:lnTo>
                  <a:lnTo>
                    <a:pt x="288" y="251"/>
                  </a:lnTo>
                  <a:lnTo>
                    <a:pt x="283" y="248"/>
                  </a:lnTo>
                  <a:lnTo>
                    <a:pt x="282" y="248"/>
                  </a:lnTo>
                  <a:lnTo>
                    <a:pt x="280" y="248"/>
                  </a:lnTo>
                  <a:lnTo>
                    <a:pt x="276" y="246"/>
                  </a:lnTo>
                  <a:lnTo>
                    <a:pt x="271" y="245"/>
                  </a:lnTo>
                  <a:lnTo>
                    <a:pt x="266" y="241"/>
                  </a:lnTo>
                  <a:lnTo>
                    <a:pt x="263" y="241"/>
                  </a:lnTo>
                  <a:lnTo>
                    <a:pt x="260" y="240"/>
                  </a:lnTo>
                  <a:lnTo>
                    <a:pt x="253" y="238"/>
                  </a:lnTo>
                  <a:lnTo>
                    <a:pt x="252" y="237"/>
                  </a:lnTo>
                  <a:lnTo>
                    <a:pt x="250" y="235"/>
                  </a:lnTo>
                  <a:lnTo>
                    <a:pt x="246" y="234"/>
                  </a:lnTo>
                  <a:lnTo>
                    <a:pt x="244" y="232"/>
                  </a:lnTo>
                  <a:lnTo>
                    <a:pt x="242" y="232"/>
                  </a:lnTo>
                  <a:lnTo>
                    <a:pt x="241" y="229"/>
                  </a:lnTo>
                  <a:lnTo>
                    <a:pt x="239" y="227"/>
                  </a:lnTo>
                  <a:lnTo>
                    <a:pt x="238" y="227"/>
                  </a:lnTo>
                  <a:lnTo>
                    <a:pt x="238" y="227"/>
                  </a:lnTo>
                  <a:lnTo>
                    <a:pt x="235" y="227"/>
                  </a:lnTo>
                  <a:lnTo>
                    <a:pt x="230" y="226"/>
                  </a:lnTo>
                  <a:lnTo>
                    <a:pt x="227" y="226"/>
                  </a:lnTo>
                  <a:lnTo>
                    <a:pt x="222" y="224"/>
                  </a:lnTo>
                  <a:lnTo>
                    <a:pt x="216" y="221"/>
                  </a:lnTo>
                  <a:lnTo>
                    <a:pt x="214" y="219"/>
                  </a:lnTo>
                  <a:lnTo>
                    <a:pt x="212" y="216"/>
                  </a:lnTo>
                  <a:lnTo>
                    <a:pt x="209" y="215"/>
                  </a:lnTo>
                  <a:lnTo>
                    <a:pt x="208" y="213"/>
                  </a:lnTo>
                  <a:lnTo>
                    <a:pt x="205" y="212"/>
                  </a:lnTo>
                  <a:lnTo>
                    <a:pt x="203" y="210"/>
                  </a:lnTo>
                  <a:lnTo>
                    <a:pt x="200" y="208"/>
                  </a:lnTo>
                  <a:lnTo>
                    <a:pt x="195" y="207"/>
                  </a:lnTo>
                  <a:lnTo>
                    <a:pt x="194" y="205"/>
                  </a:lnTo>
                  <a:lnTo>
                    <a:pt x="192" y="204"/>
                  </a:lnTo>
                  <a:lnTo>
                    <a:pt x="190" y="201"/>
                  </a:lnTo>
                  <a:lnTo>
                    <a:pt x="187" y="197"/>
                  </a:lnTo>
                  <a:lnTo>
                    <a:pt x="186" y="196"/>
                  </a:lnTo>
                  <a:lnTo>
                    <a:pt x="186" y="193"/>
                  </a:lnTo>
                  <a:lnTo>
                    <a:pt x="186" y="191"/>
                  </a:lnTo>
                  <a:lnTo>
                    <a:pt x="184" y="191"/>
                  </a:lnTo>
                  <a:lnTo>
                    <a:pt x="184" y="189"/>
                  </a:lnTo>
                  <a:lnTo>
                    <a:pt x="186" y="189"/>
                  </a:lnTo>
                  <a:lnTo>
                    <a:pt x="189" y="189"/>
                  </a:lnTo>
                  <a:lnTo>
                    <a:pt x="190" y="188"/>
                  </a:lnTo>
                  <a:lnTo>
                    <a:pt x="190" y="186"/>
                  </a:lnTo>
                  <a:lnTo>
                    <a:pt x="190" y="186"/>
                  </a:lnTo>
                  <a:lnTo>
                    <a:pt x="189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3"/>
                  </a:lnTo>
                  <a:lnTo>
                    <a:pt x="189" y="183"/>
                  </a:lnTo>
                  <a:lnTo>
                    <a:pt x="189" y="182"/>
                  </a:lnTo>
                  <a:lnTo>
                    <a:pt x="190" y="180"/>
                  </a:lnTo>
                  <a:lnTo>
                    <a:pt x="190" y="178"/>
                  </a:lnTo>
                  <a:lnTo>
                    <a:pt x="190" y="175"/>
                  </a:lnTo>
                  <a:lnTo>
                    <a:pt x="190" y="174"/>
                  </a:lnTo>
                  <a:lnTo>
                    <a:pt x="187" y="172"/>
                  </a:lnTo>
                  <a:lnTo>
                    <a:pt x="187" y="172"/>
                  </a:lnTo>
                  <a:lnTo>
                    <a:pt x="186" y="169"/>
                  </a:lnTo>
                  <a:lnTo>
                    <a:pt x="184" y="167"/>
                  </a:lnTo>
                  <a:lnTo>
                    <a:pt x="184" y="161"/>
                  </a:lnTo>
                  <a:lnTo>
                    <a:pt x="183" y="156"/>
                  </a:lnTo>
                  <a:lnTo>
                    <a:pt x="181" y="155"/>
                  </a:lnTo>
                  <a:lnTo>
                    <a:pt x="179" y="153"/>
                  </a:lnTo>
                  <a:lnTo>
                    <a:pt x="176" y="150"/>
                  </a:lnTo>
                  <a:lnTo>
                    <a:pt x="173" y="149"/>
                  </a:lnTo>
                  <a:lnTo>
                    <a:pt x="171" y="144"/>
                  </a:lnTo>
                  <a:lnTo>
                    <a:pt x="168" y="141"/>
                  </a:lnTo>
                  <a:lnTo>
                    <a:pt x="165" y="137"/>
                  </a:lnTo>
                  <a:lnTo>
                    <a:pt x="164" y="136"/>
                  </a:lnTo>
                  <a:lnTo>
                    <a:pt x="154" y="130"/>
                  </a:lnTo>
                  <a:lnTo>
                    <a:pt x="154" y="130"/>
                  </a:lnTo>
                  <a:lnTo>
                    <a:pt x="157" y="131"/>
                  </a:lnTo>
                  <a:lnTo>
                    <a:pt x="157" y="131"/>
                  </a:lnTo>
                  <a:lnTo>
                    <a:pt x="157" y="130"/>
                  </a:lnTo>
                  <a:lnTo>
                    <a:pt x="157" y="128"/>
                  </a:lnTo>
                  <a:lnTo>
                    <a:pt x="157" y="128"/>
                  </a:lnTo>
                  <a:lnTo>
                    <a:pt x="156" y="128"/>
                  </a:lnTo>
                  <a:lnTo>
                    <a:pt x="156" y="128"/>
                  </a:lnTo>
                  <a:lnTo>
                    <a:pt x="154" y="128"/>
                  </a:lnTo>
                  <a:lnTo>
                    <a:pt x="153" y="128"/>
                  </a:lnTo>
                  <a:lnTo>
                    <a:pt x="151" y="126"/>
                  </a:lnTo>
                  <a:lnTo>
                    <a:pt x="151" y="125"/>
                  </a:lnTo>
                  <a:lnTo>
                    <a:pt x="151" y="125"/>
                  </a:lnTo>
                  <a:lnTo>
                    <a:pt x="148" y="122"/>
                  </a:lnTo>
                  <a:lnTo>
                    <a:pt x="146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8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5" y="119"/>
                  </a:lnTo>
                  <a:lnTo>
                    <a:pt x="143" y="117"/>
                  </a:lnTo>
                  <a:lnTo>
                    <a:pt x="140" y="115"/>
                  </a:lnTo>
                  <a:lnTo>
                    <a:pt x="140" y="114"/>
                  </a:lnTo>
                  <a:lnTo>
                    <a:pt x="138" y="112"/>
                  </a:lnTo>
                  <a:lnTo>
                    <a:pt x="138" y="112"/>
                  </a:lnTo>
                  <a:lnTo>
                    <a:pt x="138" y="114"/>
                  </a:lnTo>
                  <a:lnTo>
                    <a:pt x="135" y="114"/>
                  </a:lnTo>
                  <a:lnTo>
                    <a:pt x="135" y="112"/>
                  </a:lnTo>
                  <a:lnTo>
                    <a:pt x="135" y="112"/>
                  </a:lnTo>
                  <a:lnTo>
                    <a:pt x="137" y="112"/>
                  </a:lnTo>
                  <a:lnTo>
                    <a:pt x="138" y="111"/>
                  </a:lnTo>
                  <a:lnTo>
                    <a:pt x="138" y="109"/>
                  </a:lnTo>
                  <a:lnTo>
                    <a:pt x="137" y="111"/>
                  </a:lnTo>
                  <a:lnTo>
                    <a:pt x="135" y="111"/>
                  </a:lnTo>
                  <a:lnTo>
                    <a:pt x="135" y="112"/>
                  </a:lnTo>
                  <a:lnTo>
                    <a:pt x="134" y="112"/>
                  </a:lnTo>
                  <a:lnTo>
                    <a:pt x="132" y="112"/>
                  </a:lnTo>
                  <a:lnTo>
                    <a:pt x="132" y="111"/>
                  </a:lnTo>
                  <a:lnTo>
                    <a:pt x="130" y="109"/>
                  </a:lnTo>
                  <a:lnTo>
                    <a:pt x="130" y="104"/>
                  </a:lnTo>
                  <a:lnTo>
                    <a:pt x="130" y="103"/>
                  </a:lnTo>
                  <a:lnTo>
                    <a:pt x="132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0"/>
                  </a:lnTo>
                  <a:lnTo>
                    <a:pt x="132" y="100"/>
                  </a:lnTo>
                  <a:lnTo>
                    <a:pt x="132" y="98"/>
                  </a:lnTo>
                  <a:lnTo>
                    <a:pt x="132" y="98"/>
                  </a:lnTo>
                  <a:lnTo>
                    <a:pt x="129" y="95"/>
                  </a:lnTo>
                  <a:lnTo>
                    <a:pt x="126" y="95"/>
                  </a:lnTo>
                  <a:lnTo>
                    <a:pt x="126" y="95"/>
                  </a:lnTo>
                  <a:lnTo>
                    <a:pt x="124" y="93"/>
                  </a:lnTo>
                  <a:lnTo>
                    <a:pt x="123" y="92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89"/>
                  </a:lnTo>
                  <a:lnTo>
                    <a:pt x="118" y="87"/>
                  </a:lnTo>
                  <a:lnTo>
                    <a:pt x="116" y="87"/>
                  </a:lnTo>
                  <a:lnTo>
                    <a:pt x="115" y="85"/>
                  </a:lnTo>
                  <a:lnTo>
                    <a:pt x="115" y="84"/>
                  </a:lnTo>
                  <a:lnTo>
                    <a:pt x="113" y="84"/>
                  </a:lnTo>
                  <a:lnTo>
                    <a:pt x="113" y="82"/>
                  </a:lnTo>
                  <a:lnTo>
                    <a:pt x="113" y="81"/>
                  </a:lnTo>
                  <a:lnTo>
                    <a:pt x="113" y="78"/>
                  </a:lnTo>
                  <a:lnTo>
                    <a:pt x="115" y="7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08" y="76"/>
                  </a:lnTo>
                  <a:lnTo>
                    <a:pt x="107" y="76"/>
                  </a:lnTo>
                  <a:lnTo>
                    <a:pt x="105" y="74"/>
                  </a:lnTo>
                  <a:lnTo>
                    <a:pt x="104" y="73"/>
                  </a:lnTo>
                  <a:lnTo>
                    <a:pt x="101" y="68"/>
                  </a:lnTo>
                  <a:lnTo>
                    <a:pt x="97" y="67"/>
                  </a:lnTo>
                  <a:lnTo>
                    <a:pt x="96" y="67"/>
                  </a:lnTo>
                  <a:lnTo>
                    <a:pt x="96" y="65"/>
                  </a:lnTo>
                  <a:lnTo>
                    <a:pt x="94" y="63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3" y="60"/>
                  </a:lnTo>
                  <a:lnTo>
                    <a:pt x="91" y="59"/>
                  </a:lnTo>
                  <a:lnTo>
                    <a:pt x="89" y="57"/>
                  </a:lnTo>
                  <a:lnTo>
                    <a:pt x="89" y="56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6" y="52"/>
                  </a:lnTo>
                  <a:lnTo>
                    <a:pt x="86" y="52"/>
                  </a:lnTo>
                  <a:lnTo>
                    <a:pt x="86" y="51"/>
                  </a:lnTo>
                  <a:lnTo>
                    <a:pt x="85" y="48"/>
                  </a:lnTo>
                  <a:lnTo>
                    <a:pt x="83" y="46"/>
                  </a:lnTo>
                  <a:lnTo>
                    <a:pt x="83" y="45"/>
                  </a:lnTo>
                  <a:lnTo>
                    <a:pt x="82" y="43"/>
                  </a:lnTo>
                  <a:lnTo>
                    <a:pt x="82" y="41"/>
                  </a:lnTo>
                  <a:lnTo>
                    <a:pt x="80" y="38"/>
                  </a:lnTo>
                  <a:lnTo>
                    <a:pt x="78" y="35"/>
                  </a:lnTo>
                  <a:lnTo>
                    <a:pt x="77" y="34"/>
                  </a:lnTo>
                  <a:lnTo>
                    <a:pt x="77" y="30"/>
                  </a:lnTo>
                  <a:lnTo>
                    <a:pt x="77" y="29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75" y="24"/>
                  </a:lnTo>
                  <a:lnTo>
                    <a:pt x="75" y="24"/>
                  </a:lnTo>
                  <a:lnTo>
                    <a:pt x="71" y="22"/>
                  </a:lnTo>
                  <a:lnTo>
                    <a:pt x="69" y="22"/>
                  </a:lnTo>
                  <a:lnTo>
                    <a:pt x="69" y="21"/>
                  </a:lnTo>
                  <a:lnTo>
                    <a:pt x="67" y="19"/>
                  </a:lnTo>
                  <a:lnTo>
                    <a:pt x="67" y="19"/>
                  </a:lnTo>
                  <a:lnTo>
                    <a:pt x="64" y="18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3" y="19"/>
                  </a:lnTo>
                  <a:lnTo>
                    <a:pt x="61" y="19"/>
                  </a:lnTo>
                  <a:lnTo>
                    <a:pt x="60" y="19"/>
                  </a:lnTo>
                  <a:lnTo>
                    <a:pt x="56" y="16"/>
                  </a:lnTo>
                  <a:lnTo>
                    <a:pt x="55" y="16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0" y="13"/>
                  </a:lnTo>
                  <a:lnTo>
                    <a:pt x="50" y="15"/>
                  </a:lnTo>
                  <a:lnTo>
                    <a:pt x="52" y="15"/>
                  </a:lnTo>
                  <a:lnTo>
                    <a:pt x="52" y="18"/>
                  </a:lnTo>
                  <a:lnTo>
                    <a:pt x="52" y="19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9"/>
                  </a:lnTo>
                  <a:lnTo>
                    <a:pt x="53" y="32"/>
                  </a:lnTo>
                  <a:lnTo>
                    <a:pt x="53" y="34"/>
                  </a:lnTo>
                  <a:lnTo>
                    <a:pt x="55" y="35"/>
                  </a:lnTo>
                  <a:lnTo>
                    <a:pt x="55" y="40"/>
                  </a:lnTo>
                  <a:lnTo>
                    <a:pt x="55" y="41"/>
                  </a:lnTo>
                  <a:lnTo>
                    <a:pt x="56" y="43"/>
                  </a:lnTo>
                  <a:lnTo>
                    <a:pt x="58" y="45"/>
                  </a:lnTo>
                  <a:lnTo>
                    <a:pt x="58" y="46"/>
                  </a:lnTo>
                  <a:lnTo>
                    <a:pt x="61" y="48"/>
                  </a:lnTo>
                  <a:lnTo>
                    <a:pt x="63" y="49"/>
                  </a:lnTo>
                  <a:lnTo>
                    <a:pt x="66" y="52"/>
                  </a:lnTo>
                  <a:lnTo>
                    <a:pt x="67" y="54"/>
                  </a:lnTo>
                  <a:lnTo>
                    <a:pt x="71" y="57"/>
                  </a:lnTo>
                  <a:lnTo>
                    <a:pt x="71" y="59"/>
                  </a:lnTo>
                  <a:lnTo>
                    <a:pt x="71" y="60"/>
                  </a:lnTo>
                  <a:lnTo>
                    <a:pt x="72" y="60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5" y="62"/>
                  </a:lnTo>
                  <a:lnTo>
                    <a:pt x="77" y="67"/>
                  </a:lnTo>
                  <a:lnTo>
                    <a:pt x="78" y="67"/>
                  </a:lnTo>
                  <a:lnTo>
                    <a:pt x="78" y="68"/>
                  </a:lnTo>
                  <a:lnTo>
                    <a:pt x="80" y="68"/>
                  </a:lnTo>
                  <a:lnTo>
                    <a:pt x="80" y="70"/>
                  </a:lnTo>
                  <a:lnTo>
                    <a:pt x="80" y="70"/>
                  </a:lnTo>
                  <a:lnTo>
                    <a:pt x="82" y="71"/>
                  </a:lnTo>
                  <a:lnTo>
                    <a:pt x="82" y="73"/>
                  </a:lnTo>
                  <a:lnTo>
                    <a:pt x="82" y="74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5" y="81"/>
                  </a:lnTo>
                  <a:lnTo>
                    <a:pt x="88" y="82"/>
                  </a:lnTo>
                  <a:lnTo>
                    <a:pt x="88" y="85"/>
                  </a:lnTo>
                  <a:lnTo>
                    <a:pt x="89" y="87"/>
                  </a:lnTo>
                  <a:lnTo>
                    <a:pt x="91" y="89"/>
                  </a:lnTo>
                  <a:lnTo>
                    <a:pt x="93" y="89"/>
                  </a:lnTo>
                  <a:lnTo>
                    <a:pt x="93" y="90"/>
                  </a:lnTo>
                  <a:lnTo>
                    <a:pt x="93" y="90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7"/>
                  </a:lnTo>
                  <a:lnTo>
                    <a:pt x="97" y="97"/>
                  </a:lnTo>
                  <a:lnTo>
                    <a:pt x="96" y="95"/>
                  </a:lnTo>
                  <a:lnTo>
                    <a:pt x="96" y="93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8"/>
                  </a:lnTo>
                  <a:lnTo>
                    <a:pt x="101" y="100"/>
                  </a:lnTo>
                  <a:lnTo>
                    <a:pt x="101" y="100"/>
                  </a:lnTo>
                  <a:lnTo>
                    <a:pt x="101" y="101"/>
                  </a:lnTo>
                  <a:lnTo>
                    <a:pt x="102" y="104"/>
                  </a:lnTo>
                  <a:lnTo>
                    <a:pt x="102" y="106"/>
                  </a:lnTo>
                  <a:lnTo>
                    <a:pt x="104" y="109"/>
                  </a:lnTo>
                  <a:lnTo>
                    <a:pt x="105" y="112"/>
                  </a:lnTo>
                  <a:lnTo>
                    <a:pt x="107" y="112"/>
                  </a:lnTo>
                  <a:lnTo>
                    <a:pt x="107" y="114"/>
                  </a:lnTo>
                  <a:lnTo>
                    <a:pt x="108" y="119"/>
                  </a:lnTo>
                  <a:lnTo>
                    <a:pt x="110" y="122"/>
                  </a:lnTo>
                  <a:lnTo>
                    <a:pt x="112" y="123"/>
                  </a:lnTo>
                  <a:lnTo>
                    <a:pt x="112" y="125"/>
                  </a:lnTo>
                  <a:lnTo>
                    <a:pt x="112" y="126"/>
                  </a:lnTo>
                  <a:lnTo>
                    <a:pt x="112" y="126"/>
                  </a:lnTo>
                  <a:lnTo>
                    <a:pt x="112" y="131"/>
                  </a:lnTo>
                  <a:lnTo>
                    <a:pt x="113" y="133"/>
                  </a:lnTo>
                  <a:lnTo>
                    <a:pt x="115" y="133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8" y="133"/>
                  </a:lnTo>
                  <a:lnTo>
                    <a:pt x="116" y="133"/>
                  </a:lnTo>
                  <a:lnTo>
                    <a:pt x="116" y="131"/>
                  </a:lnTo>
                  <a:lnTo>
                    <a:pt x="118" y="131"/>
                  </a:lnTo>
                  <a:lnTo>
                    <a:pt x="118" y="131"/>
                  </a:lnTo>
                  <a:lnTo>
                    <a:pt x="121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4" y="137"/>
                  </a:lnTo>
                  <a:lnTo>
                    <a:pt x="124" y="137"/>
                  </a:lnTo>
                  <a:lnTo>
                    <a:pt x="126" y="139"/>
                  </a:lnTo>
                  <a:lnTo>
                    <a:pt x="126" y="141"/>
                  </a:lnTo>
                  <a:lnTo>
                    <a:pt x="129" y="142"/>
                  </a:lnTo>
                  <a:lnTo>
                    <a:pt x="130" y="144"/>
                  </a:lnTo>
                  <a:lnTo>
                    <a:pt x="130" y="145"/>
                  </a:lnTo>
                  <a:lnTo>
                    <a:pt x="129" y="149"/>
                  </a:lnTo>
                  <a:lnTo>
                    <a:pt x="129" y="149"/>
                  </a:lnTo>
                  <a:lnTo>
                    <a:pt x="127" y="150"/>
                  </a:lnTo>
                  <a:lnTo>
                    <a:pt x="126" y="152"/>
                  </a:lnTo>
                  <a:lnTo>
                    <a:pt x="124" y="153"/>
                  </a:lnTo>
                  <a:lnTo>
                    <a:pt x="123" y="153"/>
                  </a:lnTo>
                  <a:lnTo>
                    <a:pt x="121" y="153"/>
                  </a:lnTo>
                  <a:lnTo>
                    <a:pt x="121" y="152"/>
                  </a:lnTo>
                  <a:lnTo>
                    <a:pt x="119" y="147"/>
                  </a:lnTo>
                  <a:lnTo>
                    <a:pt x="118" y="145"/>
                  </a:lnTo>
                  <a:lnTo>
                    <a:pt x="118" y="144"/>
                  </a:lnTo>
                  <a:lnTo>
                    <a:pt x="116" y="141"/>
                  </a:lnTo>
                  <a:lnTo>
                    <a:pt x="113" y="141"/>
                  </a:lnTo>
                  <a:lnTo>
                    <a:pt x="110" y="137"/>
                  </a:lnTo>
                  <a:lnTo>
                    <a:pt x="108" y="136"/>
                  </a:lnTo>
                  <a:lnTo>
                    <a:pt x="107" y="134"/>
                  </a:lnTo>
                  <a:lnTo>
                    <a:pt x="101" y="131"/>
                  </a:lnTo>
                  <a:lnTo>
                    <a:pt x="99" y="130"/>
                  </a:lnTo>
                  <a:lnTo>
                    <a:pt x="97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6"/>
                  </a:lnTo>
                  <a:lnTo>
                    <a:pt x="94" y="126"/>
                  </a:lnTo>
                  <a:lnTo>
                    <a:pt x="91" y="123"/>
                  </a:lnTo>
                  <a:lnTo>
                    <a:pt x="91" y="122"/>
                  </a:lnTo>
                  <a:lnTo>
                    <a:pt x="91" y="120"/>
                  </a:lnTo>
                  <a:lnTo>
                    <a:pt x="91" y="115"/>
                  </a:lnTo>
                  <a:lnTo>
                    <a:pt x="93" y="114"/>
                  </a:lnTo>
                  <a:lnTo>
                    <a:pt x="91" y="112"/>
                  </a:lnTo>
                  <a:lnTo>
                    <a:pt x="91" y="112"/>
                  </a:lnTo>
                  <a:lnTo>
                    <a:pt x="91" y="111"/>
                  </a:lnTo>
                  <a:lnTo>
                    <a:pt x="91" y="109"/>
                  </a:lnTo>
                  <a:lnTo>
                    <a:pt x="89" y="108"/>
                  </a:lnTo>
                  <a:lnTo>
                    <a:pt x="88" y="103"/>
                  </a:lnTo>
                  <a:lnTo>
                    <a:pt x="85" y="101"/>
                  </a:lnTo>
                  <a:lnTo>
                    <a:pt x="83" y="101"/>
                  </a:lnTo>
                  <a:lnTo>
                    <a:pt x="78" y="97"/>
                  </a:lnTo>
                  <a:lnTo>
                    <a:pt x="77" y="95"/>
                  </a:lnTo>
                  <a:lnTo>
                    <a:pt x="77" y="93"/>
                  </a:lnTo>
                  <a:lnTo>
                    <a:pt x="75" y="92"/>
                  </a:lnTo>
                  <a:lnTo>
                    <a:pt x="75" y="92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69" y="95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90"/>
                  </a:lnTo>
                  <a:lnTo>
                    <a:pt x="64" y="90"/>
                  </a:lnTo>
                  <a:lnTo>
                    <a:pt x="63" y="89"/>
                  </a:lnTo>
                  <a:lnTo>
                    <a:pt x="61" y="89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6" y="85"/>
                  </a:lnTo>
                  <a:lnTo>
                    <a:pt x="56" y="84"/>
                  </a:lnTo>
                  <a:lnTo>
                    <a:pt x="56" y="84"/>
                  </a:lnTo>
                  <a:lnTo>
                    <a:pt x="53" y="82"/>
                  </a:lnTo>
                  <a:lnTo>
                    <a:pt x="52" y="81"/>
                  </a:lnTo>
                  <a:lnTo>
                    <a:pt x="50" y="79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5" y="78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1" y="79"/>
                  </a:lnTo>
                  <a:lnTo>
                    <a:pt x="61" y="79"/>
                  </a:lnTo>
                  <a:lnTo>
                    <a:pt x="63" y="79"/>
                  </a:lnTo>
                  <a:lnTo>
                    <a:pt x="61" y="79"/>
                  </a:lnTo>
                  <a:lnTo>
                    <a:pt x="61" y="78"/>
                  </a:lnTo>
                  <a:lnTo>
                    <a:pt x="61" y="76"/>
                  </a:lnTo>
                  <a:lnTo>
                    <a:pt x="61" y="76"/>
                  </a:lnTo>
                  <a:lnTo>
                    <a:pt x="60" y="76"/>
                  </a:lnTo>
                  <a:lnTo>
                    <a:pt x="60" y="76"/>
                  </a:lnTo>
                  <a:lnTo>
                    <a:pt x="61" y="74"/>
                  </a:lnTo>
                  <a:lnTo>
                    <a:pt x="63" y="71"/>
                  </a:lnTo>
                  <a:lnTo>
                    <a:pt x="63" y="68"/>
                  </a:lnTo>
                  <a:lnTo>
                    <a:pt x="61" y="65"/>
                  </a:lnTo>
                  <a:lnTo>
                    <a:pt x="60" y="63"/>
                  </a:lnTo>
                  <a:lnTo>
                    <a:pt x="55" y="57"/>
                  </a:lnTo>
                  <a:lnTo>
                    <a:pt x="52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47" y="52"/>
                  </a:lnTo>
                  <a:lnTo>
                    <a:pt x="45" y="51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9" y="45"/>
                  </a:lnTo>
                  <a:lnTo>
                    <a:pt x="37" y="45"/>
                  </a:lnTo>
                  <a:lnTo>
                    <a:pt x="37" y="41"/>
                  </a:lnTo>
                  <a:lnTo>
                    <a:pt x="37" y="38"/>
                  </a:lnTo>
                  <a:lnTo>
                    <a:pt x="37" y="38"/>
                  </a:lnTo>
                  <a:lnTo>
                    <a:pt x="34" y="37"/>
                  </a:lnTo>
                  <a:lnTo>
                    <a:pt x="34" y="35"/>
                  </a:lnTo>
                  <a:lnTo>
                    <a:pt x="34" y="32"/>
                  </a:lnTo>
                  <a:lnTo>
                    <a:pt x="34" y="30"/>
                  </a:lnTo>
                  <a:lnTo>
                    <a:pt x="31" y="29"/>
                  </a:lnTo>
                  <a:lnTo>
                    <a:pt x="31" y="27"/>
                  </a:lnTo>
                  <a:lnTo>
                    <a:pt x="31" y="26"/>
                  </a:lnTo>
                  <a:lnTo>
                    <a:pt x="30" y="24"/>
                  </a:lnTo>
                  <a:lnTo>
                    <a:pt x="28" y="22"/>
                  </a:lnTo>
                  <a:lnTo>
                    <a:pt x="26" y="19"/>
                  </a:lnTo>
                  <a:lnTo>
                    <a:pt x="25" y="19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6" y="16"/>
                  </a:lnTo>
                  <a:lnTo>
                    <a:pt x="26" y="15"/>
                  </a:lnTo>
                  <a:lnTo>
                    <a:pt x="23" y="11"/>
                  </a:lnTo>
                  <a:lnTo>
                    <a:pt x="22" y="8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19" y="4"/>
                  </a:lnTo>
                  <a:lnTo>
                    <a:pt x="23" y="4"/>
                  </a:lnTo>
                  <a:lnTo>
                    <a:pt x="26" y="2"/>
                  </a:lnTo>
                  <a:lnTo>
                    <a:pt x="31" y="2"/>
                  </a:lnTo>
                  <a:lnTo>
                    <a:pt x="36" y="2"/>
                  </a:lnTo>
                  <a:lnTo>
                    <a:pt x="39" y="2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2" name="Freeform 198">
              <a:extLst>
                <a:ext uri="{FF2B5EF4-FFF2-40B4-BE49-F238E27FC236}">
                  <a16:creationId xmlns:a16="http://schemas.microsoft.com/office/drawing/2014/main" id="{E2DDE0CA-C0C7-4EC0-B952-A6B525907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85027" y="4681017"/>
              <a:ext cx="91614" cy="220263"/>
            </a:xfrm>
            <a:custGeom>
              <a:avLst/>
              <a:gdLst>
                <a:gd name="T0" fmla="*/ 30 w 47"/>
                <a:gd name="T1" fmla="*/ 39 h 113"/>
                <a:gd name="T2" fmla="*/ 30 w 47"/>
                <a:gd name="T3" fmla="*/ 38 h 113"/>
                <a:gd name="T4" fmla="*/ 28 w 47"/>
                <a:gd name="T5" fmla="*/ 38 h 113"/>
                <a:gd name="T6" fmla="*/ 33 w 47"/>
                <a:gd name="T7" fmla="*/ 31 h 113"/>
                <a:gd name="T8" fmla="*/ 4 w 47"/>
                <a:gd name="T9" fmla="*/ 0 h 113"/>
                <a:gd name="T10" fmla="*/ 12 w 47"/>
                <a:gd name="T11" fmla="*/ 3 h 113"/>
                <a:gd name="T12" fmla="*/ 17 w 47"/>
                <a:gd name="T13" fmla="*/ 3 h 113"/>
                <a:gd name="T14" fmla="*/ 18 w 47"/>
                <a:gd name="T15" fmla="*/ 6 h 113"/>
                <a:gd name="T16" fmla="*/ 20 w 47"/>
                <a:gd name="T17" fmla="*/ 11 h 113"/>
                <a:gd name="T18" fmla="*/ 23 w 47"/>
                <a:gd name="T19" fmla="*/ 15 h 113"/>
                <a:gd name="T20" fmla="*/ 22 w 47"/>
                <a:gd name="T21" fmla="*/ 17 h 113"/>
                <a:gd name="T22" fmla="*/ 23 w 47"/>
                <a:gd name="T23" fmla="*/ 25 h 113"/>
                <a:gd name="T24" fmla="*/ 23 w 47"/>
                <a:gd name="T25" fmla="*/ 33 h 113"/>
                <a:gd name="T26" fmla="*/ 20 w 47"/>
                <a:gd name="T27" fmla="*/ 38 h 113"/>
                <a:gd name="T28" fmla="*/ 20 w 47"/>
                <a:gd name="T29" fmla="*/ 42 h 113"/>
                <a:gd name="T30" fmla="*/ 22 w 47"/>
                <a:gd name="T31" fmla="*/ 47 h 113"/>
                <a:gd name="T32" fmla="*/ 23 w 47"/>
                <a:gd name="T33" fmla="*/ 49 h 113"/>
                <a:gd name="T34" fmla="*/ 25 w 47"/>
                <a:gd name="T35" fmla="*/ 56 h 113"/>
                <a:gd name="T36" fmla="*/ 26 w 47"/>
                <a:gd name="T37" fmla="*/ 60 h 113"/>
                <a:gd name="T38" fmla="*/ 28 w 47"/>
                <a:gd name="T39" fmla="*/ 64 h 113"/>
                <a:gd name="T40" fmla="*/ 28 w 47"/>
                <a:gd name="T41" fmla="*/ 67 h 113"/>
                <a:gd name="T42" fmla="*/ 30 w 47"/>
                <a:gd name="T43" fmla="*/ 71 h 113"/>
                <a:gd name="T44" fmla="*/ 31 w 47"/>
                <a:gd name="T45" fmla="*/ 69 h 113"/>
                <a:gd name="T46" fmla="*/ 31 w 47"/>
                <a:gd name="T47" fmla="*/ 67 h 113"/>
                <a:gd name="T48" fmla="*/ 33 w 47"/>
                <a:gd name="T49" fmla="*/ 69 h 113"/>
                <a:gd name="T50" fmla="*/ 36 w 47"/>
                <a:gd name="T51" fmla="*/ 72 h 113"/>
                <a:gd name="T52" fmla="*/ 37 w 47"/>
                <a:gd name="T53" fmla="*/ 71 h 113"/>
                <a:gd name="T54" fmla="*/ 34 w 47"/>
                <a:gd name="T55" fmla="*/ 63 h 113"/>
                <a:gd name="T56" fmla="*/ 33 w 47"/>
                <a:gd name="T57" fmla="*/ 60 h 113"/>
                <a:gd name="T58" fmla="*/ 44 w 47"/>
                <a:gd name="T59" fmla="*/ 74 h 113"/>
                <a:gd name="T60" fmla="*/ 45 w 47"/>
                <a:gd name="T61" fmla="*/ 85 h 113"/>
                <a:gd name="T62" fmla="*/ 44 w 47"/>
                <a:gd name="T63" fmla="*/ 97 h 113"/>
                <a:gd name="T64" fmla="*/ 37 w 47"/>
                <a:gd name="T65" fmla="*/ 102 h 113"/>
                <a:gd name="T66" fmla="*/ 37 w 47"/>
                <a:gd name="T67" fmla="*/ 108 h 113"/>
                <a:gd name="T68" fmla="*/ 36 w 47"/>
                <a:gd name="T69" fmla="*/ 112 h 113"/>
                <a:gd name="T70" fmla="*/ 34 w 47"/>
                <a:gd name="T71" fmla="*/ 108 h 113"/>
                <a:gd name="T72" fmla="*/ 26 w 47"/>
                <a:gd name="T73" fmla="*/ 101 h 113"/>
                <a:gd name="T74" fmla="*/ 25 w 47"/>
                <a:gd name="T75" fmla="*/ 97 h 113"/>
                <a:gd name="T76" fmla="*/ 23 w 47"/>
                <a:gd name="T77" fmla="*/ 93 h 113"/>
                <a:gd name="T78" fmla="*/ 28 w 47"/>
                <a:gd name="T79" fmla="*/ 83 h 113"/>
                <a:gd name="T80" fmla="*/ 25 w 47"/>
                <a:gd name="T81" fmla="*/ 72 h 113"/>
                <a:gd name="T82" fmla="*/ 18 w 47"/>
                <a:gd name="T83" fmla="*/ 74 h 113"/>
                <a:gd name="T84" fmla="*/ 12 w 47"/>
                <a:gd name="T85" fmla="*/ 72 h 113"/>
                <a:gd name="T86" fmla="*/ 6 w 47"/>
                <a:gd name="T87" fmla="*/ 66 h 113"/>
                <a:gd name="T88" fmla="*/ 4 w 47"/>
                <a:gd name="T89" fmla="*/ 66 h 113"/>
                <a:gd name="T90" fmla="*/ 1 w 47"/>
                <a:gd name="T91" fmla="*/ 63 h 113"/>
                <a:gd name="T92" fmla="*/ 0 w 47"/>
                <a:gd name="T93" fmla="*/ 61 h 113"/>
                <a:gd name="T94" fmla="*/ 4 w 47"/>
                <a:gd name="T95" fmla="*/ 55 h 113"/>
                <a:gd name="T96" fmla="*/ 4 w 47"/>
                <a:gd name="T97" fmla="*/ 50 h 113"/>
                <a:gd name="T98" fmla="*/ 9 w 47"/>
                <a:gd name="T99" fmla="*/ 45 h 113"/>
                <a:gd name="T100" fmla="*/ 12 w 47"/>
                <a:gd name="T101" fmla="*/ 42 h 113"/>
                <a:gd name="T102" fmla="*/ 9 w 47"/>
                <a:gd name="T103" fmla="*/ 34 h 113"/>
                <a:gd name="T104" fmla="*/ 7 w 47"/>
                <a:gd name="T105" fmla="*/ 28 h 113"/>
                <a:gd name="T106" fmla="*/ 9 w 47"/>
                <a:gd name="T107" fmla="*/ 22 h 113"/>
                <a:gd name="T108" fmla="*/ 11 w 47"/>
                <a:gd name="T109" fmla="*/ 20 h 113"/>
                <a:gd name="T110" fmla="*/ 12 w 47"/>
                <a:gd name="T111" fmla="*/ 14 h 113"/>
                <a:gd name="T112" fmla="*/ 9 w 47"/>
                <a:gd name="T113" fmla="*/ 9 h 113"/>
                <a:gd name="T114" fmla="*/ 7 w 47"/>
                <a:gd name="T115" fmla="*/ 4 h 113"/>
                <a:gd name="T116" fmla="*/ 6 w 47"/>
                <a:gd name="T117" fmla="*/ 3 h 113"/>
                <a:gd name="T118" fmla="*/ 4 w 47"/>
                <a:gd name="T11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7" h="113">
                  <a:moveTo>
                    <a:pt x="30" y="38"/>
                  </a:move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close/>
                  <a:moveTo>
                    <a:pt x="28" y="38"/>
                  </a:move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6" y="38"/>
                  </a:lnTo>
                  <a:lnTo>
                    <a:pt x="28" y="38"/>
                  </a:lnTo>
                  <a:lnTo>
                    <a:pt x="28" y="38"/>
                  </a:lnTo>
                  <a:close/>
                  <a:moveTo>
                    <a:pt x="33" y="31"/>
                  </a:move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close/>
                  <a:moveTo>
                    <a:pt x="4" y="0"/>
                  </a:moveTo>
                  <a:lnTo>
                    <a:pt x="7" y="1"/>
                  </a:lnTo>
                  <a:lnTo>
                    <a:pt x="7" y="1"/>
                  </a:lnTo>
                  <a:lnTo>
                    <a:pt x="9" y="1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2" y="15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7"/>
                  </a:lnTo>
                  <a:lnTo>
                    <a:pt x="23" y="28"/>
                  </a:lnTo>
                  <a:lnTo>
                    <a:pt x="23" y="30"/>
                  </a:lnTo>
                  <a:lnTo>
                    <a:pt x="23" y="33"/>
                  </a:lnTo>
                  <a:lnTo>
                    <a:pt x="23" y="33"/>
                  </a:lnTo>
                  <a:lnTo>
                    <a:pt x="23" y="34"/>
                  </a:lnTo>
                  <a:lnTo>
                    <a:pt x="22" y="34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2" y="42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0"/>
                  </a:lnTo>
                  <a:lnTo>
                    <a:pt x="25" y="52"/>
                  </a:lnTo>
                  <a:lnTo>
                    <a:pt x="25" y="55"/>
                  </a:lnTo>
                  <a:lnTo>
                    <a:pt x="25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3" y="58"/>
                  </a:lnTo>
                  <a:lnTo>
                    <a:pt x="25" y="60"/>
                  </a:lnTo>
                  <a:lnTo>
                    <a:pt x="26" y="60"/>
                  </a:lnTo>
                  <a:lnTo>
                    <a:pt x="26" y="60"/>
                  </a:lnTo>
                  <a:lnTo>
                    <a:pt x="28" y="61"/>
                  </a:lnTo>
                  <a:lnTo>
                    <a:pt x="28" y="61"/>
                  </a:lnTo>
                  <a:lnTo>
                    <a:pt x="28" y="63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9"/>
                  </a:lnTo>
                  <a:lnTo>
                    <a:pt x="28" y="69"/>
                  </a:lnTo>
                  <a:lnTo>
                    <a:pt x="30" y="69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9"/>
                  </a:lnTo>
                  <a:lnTo>
                    <a:pt x="34" y="69"/>
                  </a:lnTo>
                  <a:lnTo>
                    <a:pt x="36" y="71"/>
                  </a:lnTo>
                  <a:lnTo>
                    <a:pt x="36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1"/>
                  </a:lnTo>
                  <a:lnTo>
                    <a:pt x="36" y="67"/>
                  </a:lnTo>
                  <a:lnTo>
                    <a:pt x="36" y="67"/>
                  </a:lnTo>
                  <a:lnTo>
                    <a:pt x="36" y="64"/>
                  </a:lnTo>
                  <a:lnTo>
                    <a:pt x="34" y="63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1"/>
                  </a:lnTo>
                  <a:lnTo>
                    <a:pt x="31" y="60"/>
                  </a:lnTo>
                  <a:lnTo>
                    <a:pt x="33" y="60"/>
                  </a:lnTo>
                  <a:lnTo>
                    <a:pt x="34" y="61"/>
                  </a:lnTo>
                  <a:lnTo>
                    <a:pt x="37" y="64"/>
                  </a:lnTo>
                  <a:lnTo>
                    <a:pt x="39" y="67"/>
                  </a:lnTo>
                  <a:lnTo>
                    <a:pt x="41" y="69"/>
                  </a:lnTo>
                  <a:lnTo>
                    <a:pt x="44" y="74"/>
                  </a:lnTo>
                  <a:lnTo>
                    <a:pt x="45" y="77"/>
                  </a:lnTo>
                  <a:lnTo>
                    <a:pt x="47" y="79"/>
                  </a:lnTo>
                  <a:lnTo>
                    <a:pt x="47" y="80"/>
                  </a:lnTo>
                  <a:lnTo>
                    <a:pt x="45" y="82"/>
                  </a:lnTo>
                  <a:lnTo>
                    <a:pt x="45" y="85"/>
                  </a:lnTo>
                  <a:lnTo>
                    <a:pt x="45" y="88"/>
                  </a:lnTo>
                  <a:lnTo>
                    <a:pt x="45" y="91"/>
                  </a:lnTo>
                  <a:lnTo>
                    <a:pt x="45" y="96"/>
                  </a:lnTo>
                  <a:lnTo>
                    <a:pt x="45" y="97"/>
                  </a:lnTo>
                  <a:lnTo>
                    <a:pt x="44" y="97"/>
                  </a:lnTo>
                  <a:lnTo>
                    <a:pt x="42" y="97"/>
                  </a:lnTo>
                  <a:lnTo>
                    <a:pt x="39" y="99"/>
                  </a:lnTo>
                  <a:lnTo>
                    <a:pt x="39" y="99"/>
                  </a:lnTo>
                  <a:lnTo>
                    <a:pt x="37" y="99"/>
                  </a:lnTo>
                  <a:lnTo>
                    <a:pt x="37" y="102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7" y="105"/>
                  </a:lnTo>
                  <a:lnTo>
                    <a:pt x="37" y="108"/>
                  </a:lnTo>
                  <a:lnTo>
                    <a:pt x="37" y="112"/>
                  </a:lnTo>
                  <a:lnTo>
                    <a:pt x="37" y="112"/>
                  </a:lnTo>
                  <a:lnTo>
                    <a:pt x="37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6" y="110"/>
                  </a:lnTo>
                  <a:lnTo>
                    <a:pt x="36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3" y="107"/>
                  </a:lnTo>
                  <a:lnTo>
                    <a:pt x="30" y="104"/>
                  </a:lnTo>
                  <a:lnTo>
                    <a:pt x="28" y="102"/>
                  </a:lnTo>
                  <a:lnTo>
                    <a:pt x="26" y="101"/>
                  </a:lnTo>
                  <a:lnTo>
                    <a:pt x="26" y="101"/>
                  </a:lnTo>
                  <a:lnTo>
                    <a:pt x="25" y="99"/>
                  </a:lnTo>
                  <a:lnTo>
                    <a:pt x="25" y="99"/>
                  </a:lnTo>
                  <a:lnTo>
                    <a:pt x="25" y="97"/>
                  </a:lnTo>
                  <a:lnTo>
                    <a:pt x="25" y="97"/>
                  </a:lnTo>
                  <a:lnTo>
                    <a:pt x="25" y="96"/>
                  </a:lnTo>
                  <a:lnTo>
                    <a:pt x="23" y="94"/>
                  </a:lnTo>
                  <a:lnTo>
                    <a:pt x="23" y="94"/>
                  </a:lnTo>
                  <a:lnTo>
                    <a:pt x="23" y="93"/>
                  </a:lnTo>
                  <a:lnTo>
                    <a:pt x="23" y="93"/>
                  </a:lnTo>
                  <a:lnTo>
                    <a:pt x="25" y="91"/>
                  </a:lnTo>
                  <a:lnTo>
                    <a:pt x="25" y="90"/>
                  </a:lnTo>
                  <a:lnTo>
                    <a:pt x="25" y="88"/>
                  </a:lnTo>
                  <a:lnTo>
                    <a:pt x="26" y="85"/>
                  </a:lnTo>
                  <a:lnTo>
                    <a:pt x="28" y="83"/>
                  </a:lnTo>
                  <a:lnTo>
                    <a:pt x="28" y="82"/>
                  </a:lnTo>
                  <a:lnTo>
                    <a:pt x="28" y="80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5" y="72"/>
                  </a:lnTo>
                  <a:lnTo>
                    <a:pt x="25" y="72"/>
                  </a:lnTo>
                  <a:lnTo>
                    <a:pt x="22" y="72"/>
                  </a:lnTo>
                  <a:lnTo>
                    <a:pt x="20" y="74"/>
                  </a:lnTo>
                  <a:lnTo>
                    <a:pt x="20" y="74"/>
                  </a:lnTo>
                  <a:lnTo>
                    <a:pt x="18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4" y="75"/>
                  </a:lnTo>
                  <a:lnTo>
                    <a:pt x="14" y="75"/>
                  </a:lnTo>
                  <a:lnTo>
                    <a:pt x="12" y="72"/>
                  </a:lnTo>
                  <a:lnTo>
                    <a:pt x="11" y="71"/>
                  </a:lnTo>
                  <a:lnTo>
                    <a:pt x="9" y="67"/>
                  </a:lnTo>
                  <a:lnTo>
                    <a:pt x="7" y="67"/>
                  </a:lnTo>
                  <a:lnTo>
                    <a:pt x="7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4" y="67"/>
                  </a:lnTo>
                  <a:lnTo>
                    <a:pt x="4" y="67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3" y="64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3"/>
                  </a:lnTo>
                  <a:lnTo>
                    <a:pt x="3" y="63"/>
                  </a:lnTo>
                  <a:lnTo>
                    <a:pt x="1" y="61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1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4" y="50"/>
                  </a:lnTo>
                  <a:lnTo>
                    <a:pt x="4" y="49"/>
                  </a:lnTo>
                  <a:lnTo>
                    <a:pt x="4" y="47"/>
                  </a:lnTo>
                  <a:lnTo>
                    <a:pt x="6" y="47"/>
                  </a:lnTo>
                  <a:lnTo>
                    <a:pt x="9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31"/>
                  </a:lnTo>
                  <a:lnTo>
                    <a:pt x="7" y="31"/>
                  </a:lnTo>
                  <a:lnTo>
                    <a:pt x="7" y="28"/>
                  </a:lnTo>
                  <a:lnTo>
                    <a:pt x="9" y="28"/>
                  </a:lnTo>
                  <a:lnTo>
                    <a:pt x="9" y="27"/>
                  </a:lnTo>
                  <a:lnTo>
                    <a:pt x="11" y="25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2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9" y="9"/>
                  </a:lnTo>
                  <a:lnTo>
                    <a:pt x="9" y="8"/>
                  </a:lnTo>
                  <a:lnTo>
                    <a:pt x="11" y="6"/>
                  </a:lnTo>
                  <a:lnTo>
                    <a:pt x="9" y="6"/>
                  </a:lnTo>
                  <a:lnTo>
                    <a:pt x="9" y="4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3" name="Freeform 199">
              <a:extLst>
                <a:ext uri="{FF2B5EF4-FFF2-40B4-BE49-F238E27FC236}">
                  <a16:creationId xmlns:a16="http://schemas.microsoft.com/office/drawing/2014/main" id="{CDCE0519-5DA2-44D7-936B-13F1E39AD9D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3117" y="4297020"/>
              <a:ext cx="3898" cy="31188"/>
            </a:xfrm>
            <a:custGeom>
              <a:avLst/>
              <a:gdLst>
                <a:gd name="T0" fmla="*/ 0 w 2"/>
                <a:gd name="T1" fmla="*/ 14 h 16"/>
                <a:gd name="T2" fmla="*/ 0 w 2"/>
                <a:gd name="T3" fmla="*/ 14 h 16"/>
                <a:gd name="T4" fmla="*/ 0 w 2"/>
                <a:gd name="T5" fmla="*/ 14 h 16"/>
                <a:gd name="T6" fmla="*/ 0 w 2"/>
                <a:gd name="T7" fmla="*/ 16 h 16"/>
                <a:gd name="T8" fmla="*/ 0 w 2"/>
                <a:gd name="T9" fmla="*/ 16 h 16"/>
                <a:gd name="T10" fmla="*/ 0 w 2"/>
                <a:gd name="T11" fmla="*/ 14 h 16"/>
                <a:gd name="T12" fmla="*/ 0 w 2"/>
                <a:gd name="T13" fmla="*/ 14 h 16"/>
                <a:gd name="T14" fmla="*/ 0 w 2"/>
                <a:gd name="T15" fmla="*/ 14 h 16"/>
                <a:gd name="T16" fmla="*/ 0 w 2"/>
                <a:gd name="T17" fmla="*/ 14 h 16"/>
                <a:gd name="T18" fmla="*/ 2 w 2"/>
                <a:gd name="T19" fmla="*/ 0 h 16"/>
                <a:gd name="T20" fmla="*/ 2 w 2"/>
                <a:gd name="T21" fmla="*/ 0 h 16"/>
                <a:gd name="T22" fmla="*/ 2 w 2"/>
                <a:gd name="T23" fmla="*/ 1 h 16"/>
                <a:gd name="T24" fmla="*/ 2 w 2"/>
                <a:gd name="T25" fmla="*/ 1 h 16"/>
                <a:gd name="T26" fmla="*/ 2 w 2"/>
                <a:gd name="T27" fmla="*/ 1 h 16"/>
                <a:gd name="T28" fmla="*/ 2 w 2"/>
                <a:gd name="T29" fmla="*/ 1 h 16"/>
                <a:gd name="T30" fmla="*/ 2 w 2"/>
                <a:gd name="T31" fmla="*/ 1 h 16"/>
                <a:gd name="T32" fmla="*/ 0 w 2"/>
                <a:gd name="T33" fmla="*/ 1 h 16"/>
                <a:gd name="T34" fmla="*/ 0 w 2"/>
                <a:gd name="T35" fmla="*/ 1 h 16"/>
                <a:gd name="T36" fmla="*/ 0 w 2"/>
                <a:gd name="T37" fmla="*/ 1 h 16"/>
                <a:gd name="T38" fmla="*/ 2 w 2"/>
                <a:gd name="T39" fmla="*/ 1 h 16"/>
                <a:gd name="T40" fmla="*/ 2 w 2"/>
                <a:gd name="T41" fmla="*/ 0 h 16"/>
                <a:gd name="T42" fmla="*/ 2 w 2"/>
                <a:gd name="T4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" h="16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4" name="Freeform 200">
              <a:extLst>
                <a:ext uri="{FF2B5EF4-FFF2-40B4-BE49-F238E27FC236}">
                  <a16:creationId xmlns:a16="http://schemas.microsoft.com/office/drawing/2014/main" id="{9734048A-1063-4C17-8229-88B3D14632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8949" y="4985096"/>
              <a:ext cx="15594" cy="15594"/>
            </a:xfrm>
            <a:custGeom>
              <a:avLst/>
              <a:gdLst>
                <a:gd name="T0" fmla="*/ 5 w 8"/>
                <a:gd name="T1" fmla="*/ 0 h 8"/>
                <a:gd name="T2" fmla="*/ 6 w 8"/>
                <a:gd name="T3" fmla="*/ 1 h 8"/>
                <a:gd name="T4" fmla="*/ 8 w 8"/>
                <a:gd name="T5" fmla="*/ 3 h 8"/>
                <a:gd name="T6" fmla="*/ 8 w 8"/>
                <a:gd name="T7" fmla="*/ 4 h 8"/>
                <a:gd name="T8" fmla="*/ 6 w 8"/>
                <a:gd name="T9" fmla="*/ 4 h 8"/>
                <a:gd name="T10" fmla="*/ 6 w 8"/>
                <a:gd name="T11" fmla="*/ 6 h 8"/>
                <a:gd name="T12" fmla="*/ 5 w 8"/>
                <a:gd name="T13" fmla="*/ 6 h 8"/>
                <a:gd name="T14" fmla="*/ 3 w 8"/>
                <a:gd name="T15" fmla="*/ 8 h 8"/>
                <a:gd name="T16" fmla="*/ 1 w 8"/>
                <a:gd name="T17" fmla="*/ 6 h 8"/>
                <a:gd name="T18" fmla="*/ 0 w 8"/>
                <a:gd name="T19" fmla="*/ 6 h 8"/>
                <a:gd name="T20" fmla="*/ 0 w 8"/>
                <a:gd name="T21" fmla="*/ 6 h 8"/>
                <a:gd name="T22" fmla="*/ 1 w 8"/>
                <a:gd name="T23" fmla="*/ 6 h 8"/>
                <a:gd name="T24" fmla="*/ 1 w 8"/>
                <a:gd name="T25" fmla="*/ 4 h 8"/>
                <a:gd name="T26" fmla="*/ 1 w 8"/>
                <a:gd name="T27" fmla="*/ 3 h 8"/>
                <a:gd name="T28" fmla="*/ 1 w 8"/>
                <a:gd name="T29" fmla="*/ 1 h 8"/>
                <a:gd name="T30" fmla="*/ 3 w 8"/>
                <a:gd name="T31" fmla="*/ 1 h 8"/>
                <a:gd name="T32" fmla="*/ 3 w 8"/>
                <a:gd name="T33" fmla="*/ 0 h 8"/>
                <a:gd name="T34" fmla="*/ 5 w 8"/>
                <a:gd name="T35" fmla="*/ 0 h 8"/>
                <a:gd name="T36" fmla="*/ 5 w 8"/>
                <a:gd name="T3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" h="8">
                  <a:moveTo>
                    <a:pt x="5" y="0"/>
                  </a:moveTo>
                  <a:lnTo>
                    <a:pt x="6" y="1"/>
                  </a:lnTo>
                  <a:lnTo>
                    <a:pt x="8" y="3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6"/>
                  </a:lnTo>
                  <a:lnTo>
                    <a:pt x="5" y="6"/>
                  </a:lnTo>
                  <a:lnTo>
                    <a:pt x="3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5" name="Freeform 201">
              <a:extLst>
                <a:ext uri="{FF2B5EF4-FFF2-40B4-BE49-F238E27FC236}">
                  <a16:creationId xmlns:a16="http://schemas.microsoft.com/office/drawing/2014/main" id="{41F2152B-5AA2-421E-9752-0DD4F60D8B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64584" y="3359445"/>
              <a:ext cx="9747" cy="9747"/>
            </a:xfrm>
            <a:custGeom>
              <a:avLst/>
              <a:gdLst>
                <a:gd name="T0" fmla="*/ 2 w 5"/>
                <a:gd name="T1" fmla="*/ 2 h 5"/>
                <a:gd name="T2" fmla="*/ 3 w 5"/>
                <a:gd name="T3" fmla="*/ 3 h 5"/>
                <a:gd name="T4" fmla="*/ 5 w 5"/>
                <a:gd name="T5" fmla="*/ 3 h 5"/>
                <a:gd name="T6" fmla="*/ 5 w 5"/>
                <a:gd name="T7" fmla="*/ 5 h 5"/>
                <a:gd name="T8" fmla="*/ 5 w 5"/>
                <a:gd name="T9" fmla="*/ 5 h 5"/>
                <a:gd name="T10" fmla="*/ 3 w 5"/>
                <a:gd name="T11" fmla="*/ 5 h 5"/>
                <a:gd name="T12" fmla="*/ 2 w 5"/>
                <a:gd name="T13" fmla="*/ 3 h 5"/>
                <a:gd name="T14" fmla="*/ 2 w 5"/>
                <a:gd name="T15" fmla="*/ 2 h 5"/>
                <a:gd name="T16" fmla="*/ 2 w 5"/>
                <a:gd name="T17" fmla="*/ 0 h 5"/>
                <a:gd name="T18" fmla="*/ 2 w 5"/>
                <a:gd name="T19" fmla="*/ 0 h 5"/>
                <a:gd name="T20" fmla="*/ 2 w 5"/>
                <a:gd name="T21" fmla="*/ 2 h 5"/>
                <a:gd name="T22" fmla="*/ 2 w 5"/>
                <a:gd name="T23" fmla="*/ 2 h 5"/>
                <a:gd name="T24" fmla="*/ 0 w 5"/>
                <a:gd name="T25" fmla="*/ 2 h 5"/>
                <a:gd name="T26" fmla="*/ 0 w 5"/>
                <a:gd name="T27" fmla="*/ 2 h 5"/>
                <a:gd name="T28" fmla="*/ 0 w 5"/>
                <a:gd name="T29" fmla="*/ 0 h 5"/>
                <a:gd name="T30" fmla="*/ 2 w 5"/>
                <a:gd name="T3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" h="5">
                  <a:moveTo>
                    <a:pt x="2" y="2"/>
                  </a:moveTo>
                  <a:lnTo>
                    <a:pt x="3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lnTo>
                    <a:pt x="3" y="5"/>
                  </a:lnTo>
                  <a:lnTo>
                    <a:pt x="2" y="3"/>
                  </a:lnTo>
                  <a:lnTo>
                    <a:pt x="2" y="2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6" name="Freeform 202">
              <a:extLst>
                <a:ext uri="{FF2B5EF4-FFF2-40B4-BE49-F238E27FC236}">
                  <a16:creationId xmlns:a16="http://schemas.microsoft.com/office/drawing/2014/main" id="{731C36DE-CB4A-4FB1-8A00-BF4890E2848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10695" y="3944211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7" name="Freeform 203">
              <a:extLst>
                <a:ext uri="{FF2B5EF4-FFF2-40B4-BE49-F238E27FC236}">
                  <a16:creationId xmlns:a16="http://schemas.microsoft.com/office/drawing/2014/main" id="{CA14389D-B025-43AE-907F-5E52654D5B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3536" y="3632336"/>
              <a:ext cx="346961" cy="370352"/>
            </a:xfrm>
            <a:custGeom>
              <a:avLst/>
              <a:gdLst>
                <a:gd name="T0" fmla="*/ 9 w 178"/>
                <a:gd name="T1" fmla="*/ 116 h 190"/>
                <a:gd name="T2" fmla="*/ 124 w 178"/>
                <a:gd name="T3" fmla="*/ 2 h 190"/>
                <a:gd name="T4" fmla="*/ 138 w 178"/>
                <a:gd name="T5" fmla="*/ 12 h 190"/>
                <a:gd name="T6" fmla="*/ 151 w 178"/>
                <a:gd name="T7" fmla="*/ 19 h 190"/>
                <a:gd name="T8" fmla="*/ 165 w 178"/>
                <a:gd name="T9" fmla="*/ 27 h 190"/>
                <a:gd name="T10" fmla="*/ 171 w 178"/>
                <a:gd name="T11" fmla="*/ 37 h 190"/>
                <a:gd name="T12" fmla="*/ 152 w 178"/>
                <a:gd name="T13" fmla="*/ 43 h 190"/>
                <a:gd name="T14" fmla="*/ 154 w 178"/>
                <a:gd name="T15" fmla="*/ 62 h 190"/>
                <a:gd name="T16" fmla="*/ 156 w 178"/>
                <a:gd name="T17" fmla="*/ 81 h 190"/>
                <a:gd name="T18" fmla="*/ 159 w 178"/>
                <a:gd name="T19" fmla="*/ 100 h 190"/>
                <a:gd name="T20" fmla="*/ 160 w 178"/>
                <a:gd name="T21" fmla="*/ 119 h 190"/>
                <a:gd name="T22" fmla="*/ 162 w 178"/>
                <a:gd name="T23" fmla="*/ 138 h 190"/>
                <a:gd name="T24" fmla="*/ 165 w 178"/>
                <a:gd name="T25" fmla="*/ 155 h 190"/>
                <a:gd name="T26" fmla="*/ 168 w 178"/>
                <a:gd name="T27" fmla="*/ 171 h 190"/>
                <a:gd name="T28" fmla="*/ 111 w 178"/>
                <a:gd name="T29" fmla="*/ 179 h 190"/>
                <a:gd name="T30" fmla="*/ 110 w 178"/>
                <a:gd name="T31" fmla="*/ 179 h 190"/>
                <a:gd name="T32" fmla="*/ 100 w 178"/>
                <a:gd name="T33" fmla="*/ 180 h 190"/>
                <a:gd name="T34" fmla="*/ 94 w 178"/>
                <a:gd name="T35" fmla="*/ 179 h 190"/>
                <a:gd name="T36" fmla="*/ 88 w 178"/>
                <a:gd name="T37" fmla="*/ 183 h 190"/>
                <a:gd name="T38" fmla="*/ 80 w 178"/>
                <a:gd name="T39" fmla="*/ 175 h 190"/>
                <a:gd name="T40" fmla="*/ 75 w 178"/>
                <a:gd name="T41" fmla="*/ 182 h 190"/>
                <a:gd name="T42" fmla="*/ 72 w 178"/>
                <a:gd name="T43" fmla="*/ 190 h 190"/>
                <a:gd name="T44" fmla="*/ 67 w 178"/>
                <a:gd name="T45" fmla="*/ 186 h 190"/>
                <a:gd name="T46" fmla="*/ 61 w 178"/>
                <a:gd name="T47" fmla="*/ 182 h 190"/>
                <a:gd name="T48" fmla="*/ 59 w 178"/>
                <a:gd name="T49" fmla="*/ 179 h 190"/>
                <a:gd name="T50" fmla="*/ 58 w 178"/>
                <a:gd name="T51" fmla="*/ 177 h 190"/>
                <a:gd name="T52" fmla="*/ 53 w 178"/>
                <a:gd name="T53" fmla="*/ 171 h 190"/>
                <a:gd name="T54" fmla="*/ 52 w 178"/>
                <a:gd name="T55" fmla="*/ 169 h 190"/>
                <a:gd name="T56" fmla="*/ 48 w 178"/>
                <a:gd name="T57" fmla="*/ 167 h 190"/>
                <a:gd name="T58" fmla="*/ 45 w 178"/>
                <a:gd name="T59" fmla="*/ 166 h 190"/>
                <a:gd name="T60" fmla="*/ 31 w 178"/>
                <a:gd name="T61" fmla="*/ 161 h 190"/>
                <a:gd name="T62" fmla="*/ 28 w 178"/>
                <a:gd name="T63" fmla="*/ 161 h 190"/>
                <a:gd name="T64" fmla="*/ 23 w 178"/>
                <a:gd name="T65" fmla="*/ 163 h 190"/>
                <a:gd name="T66" fmla="*/ 14 w 178"/>
                <a:gd name="T67" fmla="*/ 163 h 190"/>
                <a:gd name="T68" fmla="*/ 9 w 178"/>
                <a:gd name="T69" fmla="*/ 167 h 190"/>
                <a:gd name="T70" fmla="*/ 7 w 178"/>
                <a:gd name="T71" fmla="*/ 166 h 190"/>
                <a:gd name="T72" fmla="*/ 14 w 178"/>
                <a:gd name="T73" fmla="*/ 149 h 190"/>
                <a:gd name="T74" fmla="*/ 12 w 178"/>
                <a:gd name="T75" fmla="*/ 127 h 190"/>
                <a:gd name="T76" fmla="*/ 11 w 178"/>
                <a:gd name="T77" fmla="*/ 120 h 190"/>
                <a:gd name="T78" fmla="*/ 12 w 178"/>
                <a:gd name="T79" fmla="*/ 109 h 190"/>
                <a:gd name="T80" fmla="*/ 7 w 178"/>
                <a:gd name="T81" fmla="*/ 101 h 190"/>
                <a:gd name="T82" fmla="*/ 3 w 178"/>
                <a:gd name="T83" fmla="*/ 95 h 190"/>
                <a:gd name="T84" fmla="*/ 0 w 178"/>
                <a:gd name="T85" fmla="*/ 98 h 190"/>
                <a:gd name="T86" fmla="*/ 11 w 178"/>
                <a:gd name="T87" fmla="*/ 92 h 190"/>
                <a:gd name="T88" fmla="*/ 26 w 178"/>
                <a:gd name="T89" fmla="*/ 92 h 190"/>
                <a:gd name="T90" fmla="*/ 47 w 178"/>
                <a:gd name="T91" fmla="*/ 92 h 190"/>
                <a:gd name="T92" fmla="*/ 58 w 178"/>
                <a:gd name="T93" fmla="*/ 87 h 190"/>
                <a:gd name="T94" fmla="*/ 58 w 178"/>
                <a:gd name="T95" fmla="*/ 78 h 190"/>
                <a:gd name="T96" fmla="*/ 56 w 178"/>
                <a:gd name="T97" fmla="*/ 70 h 190"/>
                <a:gd name="T98" fmla="*/ 63 w 178"/>
                <a:gd name="T99" fmla="*/ 64 h 190"/>
                <a:gd name="T100" fmla="*/ 72 w 178"/>
                <a:gd name="T101" fmla="*/ 60 h 190"/>
                <a:gd name="T102" fmla="*/ 121 w 178"/>
                <a:gd name="T103" fmla="*/ 19 h 190"/>
                <a:gd name="T104" fmla="*/ 121 w 178"/>
                <a:gd name="T105" fmla="*/ 4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78" h="190">
                  <a:moveTo>
                    <a:pt x="11" y="114"/>
                  </a:moveTo>
                  <a:lnTo>
                    <a:pt x="11" y="116"/>
                  </a:lnTo>
                  <a:lnTo>
                    <a:pt x="9" y="117"/>
                  </a:lnTo>
                  <a:lnTo>
                    <a:pt x="9" y="117"/>
                  </a:lnTo>
                  <a:lnTo>
                    <a:pt x="9" y="116"/>
                  </a:lnTo>
                  <a:lnTo>
                    <a:pt x="9" y="114"/>
                  </a:lnTo>
                  <a:lnTo>
                    <a:pt x="11" y="114"/>
                  </a:lnTo>
                  <a:lnTo>
                    <a:pt x="11" y="114"/>
                  </a:lnTo>
                  <a:close/>
                  <a:moveTo>
                    <a:pt x="121" y="0"/>
                  </a:moveTo>
                  <a:lnTo>
                    <a:pt x="124" y="2"/>
                  </a:lnTo>
                  <a:lnTo>
                    <a:pt x="127" y="4"/>
                  </a:lnTo>
                  <a:lnTo>
                    <a:pt x="129" y="5"/>
                  </a:lnTo>
                  <a:lnTo>
                    <a:pt x="132" y="8"/>
                  </a:lnTo>
                  <a:lnTo>
                    <a:pt x="135" y="10"/>
                  </a:lnTo>
                  <a:lnTo>
                    <a:pt x="138" y="12"/>
                  </a:lnTo>
                  <a:lnTo>
                    <a:pt x="140" y="13"/>
                  </a:lnTo>
                  <a:lnTo>
                    <a:pt x="143" y="15"/>
                  </a:lnTo>
                  <a:lnTo>
                    <a:pt x="146" y="16"/>
                  </a:lnTo>
                  <a:lnTo>
                    <a:pt x="148" y="18"/>
                  </a:lnTo>
                  <a:lnTo>
                    <a:pt x="151" y="19"/>
                  </a:lnTo>
                  <a:lnTo>
                    <a:pt x="154" y="21"/>
                  </a:lnTo>
                  <a:lnTo>
                    <a:pt x="157" y="23"/>
                  </a:lnTo>
                  <a:lnTo>
                    <a:pt x="159" y="24"/>
                  </a:lnTo>
                  <a:lnTo>
                    <a:pt x="162" y="26"/>
                  </a:lnTo>
                  <a:lnTo>
                    <a:pt x="165" y="27"/>
                  </a:lnTo>
                  <a:lnTo>
                    <a:pt x="167" y="29"/>
                  </a:lnTo>
                  <a:lnTo>
                    <a:pt x="170" y="32"/>
                  </a:lnTo>
                  <a:lnTo>
                    <a:pt x="175" y="34"/>
                  </a:lnTo>
                  <a:lnTo>
                    <a:pt x="178" y="37"/>
                  </a:lnTo>
                  <a:lnTo>
                    <a:pt x="171" y="37"/>
                  </a:lnTo>
                  <a:lnTo>
                    <a:pt x="165" y="37"/>
                  </a:lnTo>
                  <a:lnTo>
                    <a:pt x="156" y="37"/>
                  </a:lnTo>
                  <a:lnTo>
                    <a:pt x="151" y="37"/>
                  </a:lnTo>
                  <a:lnTo>
                    <a:pt x="152" y="40"/>
                  </a:lnTo>
                  <a:lnTo>
                    <a:pt x="152" y="43"/>
                  </a:lnTo>
                  <a:lnTo>
                    <a:pt x="152" y="48"/>
                  </a:lnTo>
                  <a:lnTo>
                    <a:pt x="152" y="51"/>
                  </a:lnTo>
                  <a:lnTo>
                    <a:pt x="154" y="54"/>
                  </a:lnTo>
                  <a:lnTo>
                    <a:pt x="154" y="59"/>
                  </a:lnTo>
                  <a:lnTo>
                    <a:pt x="154" y="62"/>
                  </a:lnTo>
                  <a:lnTo>
                    <a:pt x="154" y="67"/>
                  </a:lnTo>
                  <a:lnTo>
                    <a:pt x="156" y="70"/>
                  </a:lnTo>
                  <a:lnTo>
                    <a:pt x="156" y="73"/>
                  </a:lnTo>
                  <a:lnTo>
                    <a:pt x="156" y="78"/>
                  </a:lnTo>
                  <a:lnTo>
                    <a:pt x="156" y="81"/>
                  </a:lnTo>
                  <a:lnTo>
                    <a:pt x="157" y="84"/>
                  </a:lnTo>
                  <a:lnTo>
                    <a:pt x="157" y="89"/>
                  </a:lnTo>
                  <a:lnTo>
                    <a:pt x="157" y="92"/>
                  </a:lnTo>
                  <a:lnTo>
                    <a:pt x="159" y="97"/>
                  </a:lnTo>
                  <a:lnTo>
                    <a:pt x="159" y="100"/>
                  </a:lnTo>
                  <a:lnTo>
                    <a:pt x="159" y="103"/>
                  </a:lnTo>
                  <a:lnTo>
                    <a:pt x="159" y="108"/>
                  </a:lnTo>
                  <a:lnTo>
                    <a:pt x="160" y="111"/>
                  </a:lnTo>
                  <a:lnTo>
                    <a:pt x="160" y="114"/>
                  </a:lnTo>
                  <a:lnTo>
                    <a:pt x="160" y="119"/>
                  </a:lnTo>
                  <a:lnTo>
                    <a:pt x="160" y="122"/>
                  </a:lnTo>
                  <a:lnTo>
                    <a:pt x="162" y="125"/>
                  </a:lnTo>
                  <a:lnTo>
                    <a:pt x="162" y="130"/>
                  </a:lnTo>
                  <a:lnTo>
                    <a:pt x="162" y="133"/>
                  </a:lnTo>
                  <a:lnTo>
                    <a:pt x="162" y="138"/>
                  </a:lnTo>
                  <a:lnTo>
                    <a:pt x="163" y="141"/>
                  </a:lnTo>
                  <a:lnTo>
                    <a:pt x="163" y="144"/>
                  </a:lnTo>
                  <a:lnTo>
                    <a:pt x="163" y="149"/>
                  </a:lnTo>
                  <a:lnTo>
                    <a:pt x="163" y="152"/>
                  </a:lnTo>
                  <a:lnTo>
                    <a:pt x="165" y="155"/>
                  </a:lnTo>
                  <a:lnTo>
                    <a:pt x="165" y="160"/>
                  </a:lnTo>
                  <a:lnTo>
                    <a:pt x="165" y="163"/>
                  </a:lnTo>
                  <a:lnTo>
                    <a:pt x="167" y="164"/>
                  </a:lnTo>
                  <a:lnTo>
                    <a:pt x="170" y="166"/>
                  </a:lnTo>
                  <a:lnTo>
                    <a:pt x="168" y="171"/>
                  </a:lnTo>
                  <a:lnTo>
                    <a:pt x="168" y="174"/>
                  </a:lnTo>
                  <a:lnTo>
                    <a:pt x="167" y="179"/>
                  </a:lnTo>
                  <a:lnTo>
                    <a:pt x="115" y="179"/>
                  </a:lnTo>
                  <a:lnTo>
                    <a:pt x="113" y="179"/>
                  </a:lnTo>
                  <a:lnTo>
                    <a:pt x="111" y="179"/>
                  </a:lnTo>
                  <a:lnTo>
                    <a:pt x="111" y="175"/>
                  </a:lnTo>
                  <a:lnTo>
                    <a:pt x="111" y="175"/>
                  </a:lnTo>
                  <a:lnTo>
                    <a:pt x="110" y="177"/>
                  </a:lnTo>
                  <a:lnTo>
                    <a:pt x="110" y="177"/>
                  </a:lnTo>
                  <a:lnTo>
                    <a:pt x="110" y="179"/>
                  </a:lnTo>
                  <a:lnTo>
                    <a:pt x="110" y="179"/>
                  </a:lnTo>
                  <a:lnTo>
                    <a:pt x="108" y="179"/>
                  </a:lnTo>
                  <a:lnTo>
                    <a:pt x="105" y="180"/>
                  </a:lnTo>
                  <a:lnTo>
                    <a:pt x="104" y="180"/>
                  </a:lnTo>
                  <a:lnTo>
                    <a:pt x="100" y="180"/>
                  </a:lnTo>
                  <a:lnTo>
                    <a:pt x="99" y="180"/>
                  </a:lnTo>
                  <a:lnTo>
                    <a:pt x="99" y="180"/>
                  </a:lnTo>
                  <a:lnTo>
                    <a:pt x="96" y="179"/>
                  </a:lnTo>
                  <a:lnTo>
                    <a:pt x="96" y="179"/>
                  </a:lnTo>
                  <a:lnTo>
                    <a:pt x="94" y="179"/>
                  </a:lnTo>
                  <a:lnTo>
                    <a:pt x="93" y="179"/>
                  </a:lnTo>
                  <a:lnTo>
                    <a:pt x="91" y="180"/>
                  </a:lnTo>
                  <a:lnTo>
                    <a:pt x="91" y="182"/>
                  </a:lnTo>
                  <a:lnTo>
                    <a:pt x="89" y="183"/>
                  </a:lnTo>
                  <a:lnTo>
                    <a:pt x="88" y="183"/>
                  </a:lnTo>
                  <a:lnTo>
                    <a:pt x="88" y="182"/>
                  </a:lnTo>
                  <a:lnTo>
                    <a:pt x="85" y="180"/>
                  </a:lnTo>
                  <a:lnTo>
                    <a:pt x="83" y="177"/>
                  </a:lnTo>
                  <a:lnTo>
                    <a:pt x="81" y="177"/>
                  </a:lnTo>
                  <a:lnTo>
                    <a:pt x="80" y="175"/>
                  </a:lnTo>
                  <a:lnTo>
                    <a:pt x="78" y="177"/>
                  </a:lnTo>
                  <a:lnTo>
                    <a:pt x="78" y="179"/>
                  </a:lnTo>
                  <a:lnTo>
                    <a:pt x="77" y="179"/>
                  </a:lnTo>
                  <a:lnTo>
                    <a:pt x="77" y="180"/>
                  </a:lnTo>
                  <a:lnTo>
                    <a:pt x="75" y="182"/>
                  </a:lnTo>
                  <a:lnTo>
                    <a:pt x="75" y="183"/>
                  </a:lnTo>
                  <a:lnTo>
                    <a:pt x="75" y="185"/>
                  </a:lnTo>
                  <a:lnTo>
                    <a:pt x="74" y="186"/>
                  </a:lnTo>
                  <a:lnTo>
                    <a:pt x="74" y="188"/>
                  </a:lnTo>
                  <a:lnTo>
                    <a:pt x="72" y="190"/>
                  </a:lnTo>
                  <a:lnTo>
                    <a:pt x="72" y="190"/>
                  </a:lnTo>
                  <a:lnTo>
                    <a:pt x="69" y="188"/>
                  </a:lnTo>
                  <a:lnTo>
                    <a:pt x="69" y="188"/>
                  </a:lnTo>
                  <a:lnTo>
                    <a:pt x="67" y="186"/>
                  </a:lnTo>
                  <a:lnTo>
                    <a:pt x="67" y="186"/>
                  </a:lnTo>
                  <a:lnTo>
                    <a:pt x="66" y="185"/>
                  </a:lnTo>
                  <a:lnTo>
                    <a:pt x="64" y="185"/>
                  </a:lnTo>
                  <a:lnTo>
                    <a:pt x="63" y="183"/>
                  </a:lnTo>
                  <a:lnTo>
                    <a:pt x="63" y="183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0"/>
                  </a:lnTo>
                  <a:lnTo>
                    <a:pt x="59" y="179"/>
                  </a:lnTo>
                  <a:lnTo>
                    <a:pt x="59" y="179"/>
                  </a:lnTo>
                  <a:lnTo>
                    <a:pt x="58" y="179"/>
                  </a:lnTo>
                  <a:lnTo>
                    <a:pt x="58" y="179"/>
                  </a:lnTo>
                  <a:lnTo>
                    <a:pt x="58" y="177"/>
                  </a:lnTo>
                  <a:lnTo>
                    <a:pt x="58" y="177"/>
                  </a:lnTo>
                  <a:lnTo>
                    <a:pt x="56" y="177"/>
                  </a:lnTo>
                  <a:lnTo>
                    <a:pt x="56" y="177"/>
                  </a:lnTo>
                  <a:lnTo>
                    <a:pt x="55" y="175"/>
                  </a:lnTo>
                  <a:lnTo>
                    <a:pt x="55" y="172"/>
                  </a:lnTo>
                  <a:lnTo>
                    <a:pt x="53" y="171"/>
                  </a:lnTo>
                  <a:lnTo>
                    <a:pt x="53" y="171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0" y="169"/>
                  </a:lnTo>
                  <a:lnTo>
                    <a:pt x="48" y="169"/>
                  </a:lnTo>
                  <a:lnTo>
                    <a:pt x="48" y="169"/>
                  </a:lnTo>
                  <a:lnTo>
                    <a:pt x="48" y="167"/>
                  </a:lnTo>
                  <a:lnTo>
                    <a:pt x="47" y="169"/>
                  </a:lnTo>
                  <a:lnTo>
                    <a:pt x="47" y="169"/>
                  </a:lnTo>
                  <a:lnTo>
                    <a:pt x="45" y="167"/>
                  </a:lnTo>
                  <a:lnTo>
                    <a:pt x="45" y="167"/>
                  </a:lnTo>
                  <a:lnTo>
                    <a:pt x="45" y="166"/>
                  </a:lnTo>
                  <a:lnTo>
                    <a:pt x="44" y="164"/>
                  </a:lnTo>
                  <a:lnTo>
                    <a:pt x="41" y="163"/>
                  </a:lnTo>
                  <a:lnTo>
                    <a:pt x="37" y="161"/>
                  </a:lnTo>
                  <a:lnTo>
                    <a:pt x="33" y="161"/>
                  </a:lnTo>
                  <a:lnTo>
                    <a:pt x="31" y="161"/>
                  </a:lnTo>
                  <a:lnTo>
                    <a:pt x="31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6" y="163"/>
                  </a:lnTo>
                  <a:lnTo>
                    <a:pt x="25" y="163"/>
                  </a:lnTo>
                  <a:lnTo>
                    <a:pt x="23" y="163"/>
                  </a:lnTo>
                  <a:lnTo>
                    <a:pt x="22" y="163"/>
                  </a:lnTo>
                  <a:lnTo>
                    <a:pt x="18" y="164"/>
                  </a:lnTo>
                  <a:lnTo>
                    <a:pt x="15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2" y="163"/>
                  </a:lnTo>
                  <a:lnTo>
                    <a:pt x="11" y="164"/>
                  </a:lnTo>
                  <a:lnTo>
                    <a:pt x="11" y="166"/>
                  </a:lnTo>
                  <a:lnTo>
                    <a:pt x="9" y="167"/>
                  </a:lnTo>
                  <a:lnTo>
                    <a:pt x="9" y="167"/>
                  </a:lnTo>
                  <a:lnTo>
                    <a:pt x="9" y="169"/>
                  </a:lnTo>
                  <a:lnTo>
                    <a:pt x="9" y="172"/>
                  </a:lnTo>
                  <a:lnTo>
                    <a:pt x="7" y="174"/>
                  </a:lnTo>
                  <a:lnTo>
                    <a:pt x="7" y="166"/>
                  </a:lnTo>
                  <a:lnTo>
                    <a:pt x="9" y="164"/>
                  </a:lnTo>
                  <a:lnTo>
                    <a:pt x="9" y="161"/>
                  </a:lnTo>
                  <a:lnTo>
                    <a:pt x="11" y="156"/>
                  </a:lnTo>
                  <a:lnTo>
                    <a:pt x="12" y="153"/>
                  </a:lnTo>
                  <a:lnTo>
                    <a:pt x="14" y="149"/>
                  </a:lnTo>
                  <a:lnTo>
                    <a:pt x="15" y="142"/>
                  </a:lnTo>
                  <a:lnTo>
                    <a:pt x="15" y="138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27"/>
                  </a:lnTo>
                  <a:lnTo>
                    <a:pt x="11" y="123"/>
                  </a:lnTo>
                  <a:lnTo>
                    <a:pt x="9" y="122"/>
                  </a:lnTo>
                  <a:lnTo>
                    <a:pt x="7" y="120"/>
                  </a:lnTo>
                  <a:lnTo>
                    <a:pt x="9" y="120"/>
                  </a:lnTo>
                  <a:lnTo>
                    <a:pt x="11" y="120"/>
                  </a:lnTo>
                  <a:lnTo>
                    <a:pt x="11" y="119"/>
                  </a:lnTo>
                  <a:lnTo>
                    <a:pt x="9" y="119"/>
                  </a:lnTo>
                  <a:lnTo>
                    <a:pt x="12" y="114"/>
                  </a:lnTo>
                  <a:lnTo>
                    <a:pt x="12" y="111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1" y="106"/>
                  </a:lnTo>
                  <a:lnTo>
                    <a:pt x="9" y="101"/>
                  </a:lnTo>
                  <a:lnTo>
                    <a:pt x="9" y="101"/>
                  </a:lnTo>
                  <a:lnTo>
                    <a:pt x="7" y="101"/>
                  </a:lnTo>
                  <a:lnTo>
                    <a:pt x="7" y="101"/>
                  </a:lnTo>
                  <a:lnTo>
                    <a:pt x="7" y="103"/>
                  </a:lnTo>
                  <a:lnTo>
                    <a:pt x="6" y="101"/>
                  </a:lnTo>
                  <a:lnTo>
                    <a:pt x="4" y="100"/>
                  </a:lnTo>
                  <a:lnTo>
                    <a:pt x="3" y="95"/>
                  </a:lnTo>
                  <a:lnTo>
                    <a:pt x="3" y="95"/>
                  </a:lnTo>
                  <a:lnTo>
                    <a:pt x="1" y="95"/>
                  </a:lnTo>
                  <a:lnTo>
                    <a:pt x="1" y="97"/>
                  </a:lnTo>
                  <a:lnTo>
                    <a:pt x="1" y="100"/>
                  </a:lnTo>
                  <a:lnTo>
                    <a:pt x="0" y="98"/>
                  </a:lnTo>
                  <a:lnTo>
                    <a:pt x="1" y="97"/>
                  </a:lnTo>
                  <a:lnTo>
                    <a:pt x="1" y="95"/>
                  </a:lnTo>
                  <a:lnTo>
                    <a:pt x="1" y="92"/>
                  </a:lnTo>
                  <a:lnTo>
                    <a:pt x="7" y="92"/>
                  </a:lnTo>
                  <a:lnTo>
                    <a:pt x="11" y="92"/>
                  </a:lnTo>
                  <a:lnTo>
                    <a:pt x="14" y="92"/>
                  </a:lnTo>
                  <a:lnTo>
                    <a:pt x="17" y="92"/>
                  </a:lnTo>
                  <a:lnTo>
                    <a:pt x="20" y="92"/>
                  </a:lnTo>
                  <a:lnTo>
                    <a:pt x="23" y="92"/>
                  </a:lnTo>
                  <a:lnTo>
                    <a:pt x="26" y="92"/>
                  </a:lnTo>
                  <a:lnTo>
                    <a:pt x="29" y="92"/>
                  </a:lnTo>
                  <a:lnTo>
                    <a:pt x="33" y="92"/>
                  </a:lnTo>
                  <a:lnTo>
                    <a:pt x="36" y="92"/>
                  </a:lnTo>
                  <a:lnTo>
                    <a:pt x="41" y="92"/>
                  </a:lnTo>
                  <a:lnTo>
                    <a:pt x="47" y="92"/>
                  </a:lnTo>
                  <a:lnTo>
                    <a:pt x="50" y="92"/>
                  </a:lnTo>
                  <a:lnTo>
                    <a:pt x="53" y="92"/>
                  </a:lnTo>
                  <a:lnTo>
                    <a:pt x="58" y="92"/>
                  </a:lnTo>
                  <a:lnTo>
                    <a:pt x="58" y="90"/>
                  </a:lnTo>
                  <a:lnTo>
                    <a:pt x="58" y="87"/>
                  </a:lnTo>
                  <a:lnTo>
                    <a:pt x="58" y="86"/>
                  </a:lnTo>
                  <a:lnTo>
                    <a:pt x="58" y="84"/>
                  </a:lnTo>
                  <a:lnTo>
                    <a:pt x="58" y="81"/>
                  </a:lnTo>
                  <a:lnTo>
                    <a:pt x="58" y="79"/>
                  </a:lnTo>
                  <a:lnTo>
                    <a:pt x="58" y="78"/>
                  </a:lnTo>
                  <a:lnTo>
                    <a:pt x="58" y="76"/>
                  </a:lnTo>
                  <a:lnTo>
                    <a:pt x="58" y="75"/>
                  </a:lnTo>
                  <a:lnTo>
                    <a:pt x="58" y="73"/>
                  </a:lnTo>
                  <a:lnTo>
                    <a:pt x="56" y="71"/>
                  </a:lnTo>
                  <a:lnTo>
                    <a:pt x="56" y="70"/>
                  </a:lnTo>
                  <a:lnTo>
                    <a:pt x="56" y="70"/>
                  </a:lnTo>
                  <a:lnTo>
                    <a:pt x="58" y="68"/>
                  </a:lnTo>
                  <a:lnTo>
                    <a:pt x="58" y="67"/>
                  </a:lnTo>
                  <a:lnTo>
                    <a:pt x="61" y="65"/>
                  </a:lnTo>
                  <a:lnTo>
                    <a:pt x="63" y="64"/>
                  </a:lnTo>
                  <a:lnTo>
                    <a:pt x="64" y="62"/>
                  </a:lnTo>
                  <a:lnTo>
                    <a:pt x="66" y="62"/>
                  </a:lnTo>
                  <a:lnTo>
                    <a:pt x="67" y="62"/>
                  </a:lnTo>
                  <a:lnTo>
                    <a:pt x="70" y="60"/>
                  </a:lnTo>
                  <a:lnTo>
                    <a:pt x="72" y="60"/>
                  </a:lnTo>
                  <a:lnTo>
                    <a:pt x="74" y="59"/>
                  </a:lnTo>
                  <a:lnTo>
                    <a:pt x="74" y="57"/>
                  </a:lnTo>
                  <a:lnTo>
                    <a:pt x="74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16"/>
                  </a:lnTo>
                  <a:lnTo>
                    <a:pt x="121" y="13"/>
                  </a:lnTo>
                  <a:lnTo>
                    <a:pt x="121" y="10"/>
                  </a:lnTo>
                  <a:lnTo>
                    <a:pt x="121" y="7"/>
                  </a:lnTo>
                  <a:lnTo>
                    <a:pt x="121" y="4"/>
                  </a:lnTo>
                  <a:lnTo>
                    <a:pt x="1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8" name="Freeform 204">
              <a:extLst>
                <a:ext uri="{FF2B5EF4-FFF2-40B4-BE49-F238E27FC236}">
                  <a16:creationId xmlns:a16="http://schemas.microsoft.com/office/drawing/2014/main" id="{83BDE415-771F-4E84-AFB1-621E50CF0A18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9933" y="3998790"/>
              <a:ext cx="9747" cy="11695"/>
            </a:xfrm>
            <a:custGeom>
              <a:avLst/>
              <a:gdLst>
                <a:gd name="T0" fmla="*/ 0 w 5"/>
                <a:gd name="T1" fmla="*/ 0 h 6"/>
                <a:gd name="T2" fmla="*/ 2 w 5"/>
                <a:gd name="T3" fmla="*/ 0 h 6"/>
                <a:gd name="T4" fmla="*/ 4 w 5"/>
                <a:gd name="T5" fmla="*/ 2 h 6"/>
                <a:gd name="T6" fmla="*/ 4 w 5"/>
                <a:gd name="T7" fmla="*/ 2 h 6"/>
                <a:gd name="T8" fmla="*/ 4 w 5"/>
                <a:gd name="T9" fmla="*/ 2 h 6"/>
                <a:gd name="T10" fmla="*/ 4 w 5"/>
                <a:gd name="T11" fmla="*/ 2 h 6"/>
                <a:gd name="T12" fmla="*/ 5 w 5"/>
                <a:gd name="T13" fmla="*/ 3 h 6"/>
                <a:gd name="T14" fmla="*/ 5 w 5"/>
                <a:gd name="T15" fmla="*/ 3 h 6"/>
                <a:gd name="T16" fmla="*/ 5 w 5"/>
                <a:gd name="T17" fmla="*/ 5 h 6"/>
                <a:gd name="T18" fmla="*/ 5 w 5"/>
                <a:gd name="T19" fmla="*/ 6 h 6"/>
                <a:gd name="T20" fmla="*/ 5 w 5"/>
                <a:gd name="T21" fmla="*/ 6 h 6"/>
                <a:gd name="T22" fmla="*/ 4 w 5"/>
                <a:gd name="T23" fmla="*/ 5 h 6"/>
                <a:gd name="T24" fmla="*/ 2 w 5"/>
                <a:gd name="T25" fmla="*/ 5 h 6"/>
                <a:gd name="T26" fmla="*/ 2 w 5"/>
                <a:gd name="T27" fmla="*/ 5 h 6"/>
                <a:gd name="T28" fmla="*/ 2 w 5"/>
                <a:gd name="T29" fmla="*/ 5 h 6"/>
                <a:gd name="T30" fmla="*/ 2 w 5"/>
                <a:gd name="T31" fmla="*/ 3 h 6"/>
                <a:gd name="T32" fmla="*/ 2 w 5"/>
                <a:gd name="T33" fmla="*/ 3 h 6"/>
                <a:gd name="T34" fmla="*/ 0 w 5"/>
                <a:gd name="T35" fmla="*/ 3 h 6"/>
                <a:gd name="T36" fmla="*/ 0 w 5"/>
                <a:gd name="T37" fmla="*/ 0 h 6"/>
                <a:gd name="T38" fmla="*/ 0 w 5"/>
                <a:gd name="T39" fmla="*/ 0 h 6"/>
                <a:gd name="T40" fmla="*/ 0 w 5"/>
                <a:gd name="T41" fmla="*/ 0 h 6"/>
                <a:gd name="T42" fmla="*/ 0 w 5"/>
                <a:gd name="T4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" h="6">
                  <a:moveTo>
                    <a:pt x="0" y="0"/>
                  </a:move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4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9" name="Freeform 205">
              <a:extLst>
                <a:ext uri="{FF2B5EF4-FFF2-40B4-BE49-F238E27FC236}">
                  <a16:creationId xmlns:a16="http://schemas.microsoft.com/office/drawing/2014/main" id="{4EF6F594-547D-403B-9D6B-4A0EA317E1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52511" y="3885735"/>
              <a:ext cx="21442" cy="134497"/>
            </a:xfrm>
            <a:custGeom>
              <a:avLst/>
              <a:gdLst>
                <a:gd name="T0" fmla="*/ 2 w 11"/>
                <a:gd name="T1" fmla="*/ 67 h 69"/>
                <a:gd name="T2" fmla="*/ 3 w 11"/>
                <a:gd name="T3" fmla="*/ 67 h 69"/>
                <a:gd name="T4" fmla="*/ 3 w 11"/>
                <a:gd name="T5" fmla="*/ 67 h 69"/>
                <a:gd name="T6" fmla="*/ 2 w 11"/>
                <a:gd name="T7" fmla="*/ 69 h 69"/>
                <a:gd name="T8" fmla="*/ 2 w 11"/>
                <a:gd name="T9" fmla="*/ 69 h 69"/>
                <a:gd name="T10" fmla="*/ 2 w 11"/>
                <a:gd name="T11" fmla="*/ 67 h 69"/>
                <a:gd name="T12" fmla="*/ 0 w 11"/>
                <a:gd name="T13" fmla="*/ 67 h 69"/>
                <a:gd name="T14" fmla="*/ 2 w 11"/>
                <a:gd name="T15" fmla="*/ 67 h 69"/>
                <a:gd name="T16" fmla="*/ 8 w 11"/>
                <a:gd name="T17" fmla="*/ 55 h 69"/>
                <a:gd name="T18" fmla="*/ 8 w 11"/>
                <a:gd name="T19" fmla="*/ 55 h 69"/>
                <a:gd name="T20" fmla="*/ 8 w 11"/>
                <a:gd name="T21" fmla="*/ 56 h 69"/>
                <a:gd name="T22" fmla="*/ 8 w 11"/>
                <a:gd name="T23" fmla="*/ 56 h 69"/>
                <a:gd name="T24" fmla="*/ 8 w 11"/>
                <a:gd name="T25" fmla="*/ 55 h 69"/>
                <a:gd name="T26" fmla="*/ 7 w 11"/>
                <a:gd name="T27" fmla="*/ 55 h 69"/>
                <a:gd name="T28" fmla="*/ 8 w 11"/>
                <a:gd name="T29" fmla="*/ 55 h 69"/>
                <a:gd name="T30" fmla="*/ 11 w 11"/>
                <a:gd name="T31" fmla="*/ 52 h 69"/>
                <a:gd name="T32" fmla="*/ 10 w 11"/>
                <a:gd name="T33" fmla="*/ 52 h 69"/>
                <a:gd name="T34" fmla="*/ 10 w 11"/>
                <a:gd name="T35" fmla="*/ 53 h 69"/>
                <a:gd name="T36" fmla="*/ 10 w 11"/>
                <a:gd name="T37" fmla="*/ 53 h 69"/>
                <a:gd name="T38" fmla="*/ 10 w 11"/>
                <a:gd name="T39" fmla="*/ 53 h 69"/>
                <a:gd name="T40" fmla="*/ 10 w 11"/>
                <a:gd name="T41" fmla="*/ 53 h 69"/>
                <a:gd name="T42" fmla="*/ 8 w 11"/>
                <a:gd name="T43" fmla="*/ 53 h 69"/>
                <a:gd name="T44" fmla="*/ 10 w 11"/>
                <a:gd name="T45" fmla="*/ 52 h 69"/>
                <a:gd name="T46" fmla="*/ 10 w 11"/>
                <a:gd name="T47" fmla="*/ 52 h 69"/>
                <a:gd name="T48" fmla="*/ 11 w 11"/>
                <a:gd name="T49" fmla="*/ 52 h 69"/>
                <a:gd name="T50" fmla="*/ 8 w 11"/>
                <a:gd name="T51" fmla="*/ 36 h 69"/>
                <a:gd name="T52" fmla="*/ 10 w 11"/>
                <a:gd name="T53" fmla="*/ 36 h 69"/>
                <a:gd name="T54" fmla="*/ 10 w 11"/>
                <a:gd name="T55" fmla="*/ 36 h 69"/>
                <a:gd name="T56" fmla="*/ 8 w 11"/>
                <a:gd name="T57" fmla="*/ 36 h 69"/>
                <a:gd name="T58" fmla="*/ 8 w 11"/>
                <a:gd name="T59" fmla="*/ 36 h 69"/>
                <a:gd name="T60" fmla="*/ 8 w 11"/>
                <a:gd name="T61" fmla="*/ 36 h 69"/>
                <a:gd name="T62" fmla="*/ 8 w 11"/>
                <a:gd name="T63" fmla="*/ 36 h 69"/>
                <a:gd name="T64" fmla="*/ 8 w 11"/>
                <a:gd name="T65" fmla="*/ 36 h 69"/>
                <a:gd name="T66" fmla="*/ 11 w 11"/>
                <a:gd name="T67" fmla="*/ 9 h 69"/>
                <a:gd name="T68" fmla="*/ 11 w 11"/>
                <a:gd name="T69" fmla="*/ 9 h 69"/>
                <a:gd name="T70" fmla="*/ 10 w 11"/>
                <a:gd name="T71" fmla="*/ 11 h 69"/>
                <a:gd name="T72" fmla="*/ 10 w 11"/>
                <a:gd name="T73" fmla="*/ 11 h 69"/>
                <a:gd name="T74" fmla="*/ 10 w 11"/>
                <a:gd name="T75" fmla="*/ 9 h 69"/>
                <a:gd name="T76" fmla="*/ 11 w 11"/>
                <a:gd name="T77" fmla="*/ 9 h 69"/>
                <a:gd name="T78" fmla="*/ 8 w 11"/>
                <a:gd name="T79" fmla="*/ 0 h 69"/>
                <a:gd name="T80" fmla="*/ 8 w 11"/>
                <a:gd name="T81" fmla="*/ 0 h 69"/>
                <a:gd name="T82" fmla="*/ 10 w 11"/>
                <a:gd name="T83" fmla="*/ 0 h 69"/>
                <a:gd name="T84" fmla="*/ 10 w 11"/>
                <a:gd name="T85" fmla="*/ 0 h 69"/>
                <a:gd name="T86" fmla="*/ 8 w 11"/>
                <a:gd name="T87" fmla="*/ 1 h 69"/>
                <a:gd name="T88" fmla="*/ 8 w 11"/>
                <a:gd name="T89" fmla="*/ 0 h 69"/>
                <a:gd name="T90" fmla="*/ 8 w 11"/>
                <a:gd name="T9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69">
                  <a:moveTo>
                    <a:pt x="2" y="67"/>
                  </a:moveTo>
                  <a:lnTo>
                    <a:pt x="3" y="67"/>
                  </a:lnTo>
                  <a:lnTo>
                    <a:pt x="3" y="67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7"/>
                  </a:lnTo>
                  <a:lnTo>
                    <a:pt x="0" y="67"/>
                  </a:lnTo>
                  <a:lnTo>
                    <a:pt x="2" y="67"/>
                  </a:lnTo>
                  <a:close/>
                  <a:moveTo>
                    <a:pt x="8" y="55"/>
                  </a:moveTo>
                  <a:lnTo>
                    <a:pt x="8" y="55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8" y="55"/>
                  </a:lnTo>
                  <a:close/>
                  <a:moveTo>
                    <a:pt x="11" y="52"/>
                  </a:moveTo>
                  <a:lnTo>
                    <a:pt x="10" y="52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8" y="53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1" y="52"/>
                  </a:lnTo>
                  <a:close/>
                  <a:moveTo>
                    <a:pt x="8" y="36"/>
                  </a:moveTo>
                  <a:lnTo>
                    <a:pt x="10" y="36"/>
                  </a:lnTo>
                  <a:lnTo>
                    <a:pt x="10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close/>
                  <a:moveTo>
                    <a:pt x="11" y="9"/>
                  </a:moveTo>
                  <a:lnTo>
                    <a:pt x="11" y="9"/>
                  </a:lnTo>
                  <a:lnTo>
                    <a:pt x="10" y="11"/>
                  </a:lnTo>
                  <a:lnTo>
                    <a:pt x="10" y="11"/>
                  </a:lnTo>
                  <a:lnTo>
                    <a:pt x="10" y="9"/>
                  </a:lnTo>
                  <a:lnTo>
                    <a:pt x="11" y="9"/>
                  </a:lnTo>
                  <a:close/>
                  <a:moveTo>
                    <a:pt x="8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0" name="Freeform 207">
              <a:extLst>
                <a:ext uri="{FF2B5EF4-FFF2-40B4-BE49-F238E27FC236}">
                  <a16:creationId xmlns:a16="http://schemas.microsoft.com/office/drawing/2014/main" id="{FD7E633B-BF67-4C2C-A2D8-AF3634178E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61717" y="3784375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0 h 1"/>
                <a:gd name="T8" fmla="*/ 0 w 2"/>
                <a:gd name="T9" fmla="*/ 1 h 1"/>
                <a:gd name="T10" fmla="*/ 0 w 2"/>
                <a:gd name="T11" fmla="*/ 1 h 1"/>
                <a:gd name="T12" fmla="*/ 0 w 2"/>
                <a:gd name="T13" fmla="*/ 0 h 1"/>
                <a:gd name="T14" fmla="*/ 0 w 2"/>
                <a:gd name="T15" fmla="*/ 0 h 1"/>
                <a:gd name="T16" fmla="*/ 2 w 2"/>
                <a:gd name="T1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1" name="Freeform 208">
              <a:extLst>
                <a:ext uri="{FF2B5EF4-FFF2-40B4-BE49-F238E27FC236}">
                  <a16:creationId xmlns:a16="http://schemas.microsoft.com/office/drawing/2014/main" id="{CB2E974E-4350-4BF1-9BBA-2EB1D4AA9D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236607" y="2807815"/>
              <a:ext cx="906389" cy="370352"/>
            </a:xfrm>
            <a:custGeom>
              <a:avLst/>
              <a:gdLst>
                <a:gd name="T0" fmla="*/ 178 w 465"/>
                <a:gd name="T1" fmla="*/ 6 h 190"/>
                <a:gd name="T2" fmla="*/ 203 w 465"/>
                <a:gd name="T3" fmla="*/ 12 h 190"/>
                <a:gd name="T4" fmla="*/ 210 w 465"/>
                <a:gd name="T5" fmla="*/ 25 h 190"/>
                <a:gd name="T6" fmla="*/ 221 w 465"/>
                <a:gd name="T7" fmla="*/ 34 h 190"/>
                <a:gd name="T8" fmla="*/ 238 w 465"/>
                <a:gd name="T9" fmla="*/ 36 h 190"/>
                <a:gd name="T10" fmla="*/ 260 w 465"/>
                <a:gd name="T11" fmla="*/ 31 h 190"/>
                <a:gd name="T12" fmla="*/ 282 w 465"/>
                <a:gd name="T13" fmla="*/ 41 h 190"/>
                <a:gd name="T14" fmla="*/ 295 w 465"/>
                <a:gd name="T15" fmla="*/ 49 h 190"/>
                <a:gd name="T16" fmla="*/ 325 w 465"/>
                <a:gd name="T17" fmla="*/ 55 h 190"/>
                <a:gd name="T18" fmla="*/ 347 w 465"/>
                <a:gd name="T19" fmla="*/ 52 h 190"/>
                <a:gd name="T20" fmla="*/ 370 w 465"/>
                <a:gd name="T21" fmla="*/ 42 h 190"/>
                <a:gd name="T22" fmla="*/ 392 w 465"/>
                <a:gd name="T23" fmla="*/ 36 h 190"/>
                <a:gd name="T24" fmla="*/ 413 w 465"/>
                <a:gd name="T25" fmla="*/ 41 h 190"/>
                <a:gd name="T26" fmla="*/ 407 w 465"/>
                <a:gd name="T27" fmla="*/ 66 h 190"/>
                <a:gd name="T28" fmla="*/ 410 w 465"/>
                <a:gd name="T29" fmla="*/ 80 h 190"/>
                <a:gd name="T30" fmla="*/ 429 w 465"/>
                <a:gd name="T31" fmla="*/ 83 h 190"/>
                <a:gd name="T32" fmla="*/ 446 w 465"/>
                <a:gd name="T33" fmla="*/ 78 h 190"/>
                <a:gd name="T34" fmla="*/ 457 w 465"/>
                <a:gd name="T35" fmla="*/ 88 h 190"/>
                <a:gd name="T36" fmla="*/ 465 w 465"/>
                <a:gd name="T37" fmla="*/ 101 h 190"/>
                <a:gd name="T38" fmla="*/ 448 w 465"/>
                <a:gd name="T39" fmla="*/ 101 h 190"/>
                <a:gd name="T40" fmla="*/ 430 w 465"/>
                <a:gd name="T41" fmla="*/ 102 h 190"/>
                <a:gd name="T42" fmla="*/ 419 w 465"/>
                <a:gd name="T43" fmla="*/ 107 h 190"/>
                <a:gd name="T44" fmla="*/ 410 w 465"/>
                <a:gd name="T45" fmla="*/ 119 h 190"/>
                <a:gd name="T46" fmla="*/ 388 w 465"/>
                <a:gd name="T47" fmla="*/ 124 h 190"/>
                <a:gd name="T48" fmla="*/ 374 w 465"/>
                <a:gd name="T49" fmla="*/ 135 h 190"/>
                <a:gd name="T50" fmla="*/ 351 w 465"/>
                <a:gd name="T51" fmla="*/ 130 h 190"/>
                <a:gd name="T52" fmla="*/ 344 w 465"/>
                <a:gd name="T53" fmla="*/ 146 h 190"/>
                <a:gd name="T54" fmla="*/ 344 w 465"/>
                <a:gd name="T55" fmla="*/ 157 h 190"/>
                <a:gd name="T56" fmla="*/ 328 w 465"/>
                <a:gd name="T57" fmla="*/ 170 h 190"/>
                <a:gd name="T58" fmla="*/ 306 w 465"/>
                <a:gd name="T59" fmla="*/ 176 h 190"/>
                <a:gd name="T60" fmla="*/ 274 w 465"/>
                <a:gd name="T61" fmla="*/ 179 h 190"/>
                <a:gd name="T62" fmla="*/ 247 w 465"/>
                <a:gd name="T63" fmla="*/ 190 h 190"/>
                <a:gd name="T64" fmla="*/ 208 w 465"/>
                <a:gd name="T65" fmla="*/ 181 h 190"/>
                <a:gd name="T66" fmla="*/ 176 w 465"/>
                <a:gd name="T67" fmla="*/ 171 h 190"/>
                <a:gd name="T68" fmla="*/ 124 w 465"/>
                <a:gd name="T69" fmla="*/ 170 h 190"/>
                <a:gd name="T70" fmla="*/ 110 w 465"/>
                <a:gd name="T71" fmla="*/ 149 h 190"/>
                <a:gd name="T72" fmla="*/ 90 w 465"/>
                <a:gd name="T73" fmla="*/ 137 h 190"/>
                <a:gd name="T74" fmla="*/ 60 w 465"/>
                <a:gd name="T75" fmla="*/ 130 h 190"/>
                <a:gd name="T76" fmla="*/ 46 w 465"/>
                <a:gd name="T77" fmla="*/ 127 h 190"/>
                <a:gd name="T78" fmla="*/ 47 w 465"/>
                <a:gd name="T79" fmla="*/ 112 h 190"/>
                <a:gd name="T80" fmla="*/ 44 w 465"/>
                <a:gd name="T81" fmla="*/ 96 h 190"/>
                <a:gd name="T82" fmla="*/ 36 w 465"/>
                <a:gd name="T83" fmla="*/ 83 h 190"/>
                <a:gd name="T84" fmla="*/ 27 w 465"/>
                <a:gd name="T85" fmla="*/ 77 h 190"/>
                <a:gd name="T86" fmla="*/ 11 w 465"/>
                <a:gd name="T87" fmla="*/ 71 h 190"/>
                <a:gd name="T88" fmla="*/ 3 w 465"/>
                <a:gd name="T89" fmla="*/ 63 h 190"/>
                <a:gd name="T90" fmla="*/ 1 w 465"/>
                <a:gd name="T91" fmla="*/ 55 h 190"/>
                <a:gd name="T92" fmla="*/ 12 w 465"/>
                <a:gd name="T93" fmla="*/ 50 h 190"/>
                <a:gd name="T94" fmla="*/ 22 w 465"/>
                <a:gd name="T95" fmla="*/ 47 h 190"/>
                <a:gd name="T96" fmla="*/ 33 w 465"/>
                <a:gd name="T97" fmla="*/ 41 h 190"/>
                <a:gd name="T98" fmla="*/ 46 w 465"/>
                <a:gd name="T99" fmla="*/ 33 h 190"/>
                <a:gd name="T100" fmla="*/ 58 w 465"/>
                <a:gd name="T101" fmla="*/ 26 h 190"/>
                <a:gd name="T102" fmla="*/ 71 w 465"/>
                <a:gd name="T103" fmla="*/ 26 h 190"/>
                <a:gd name="T104" fmla="*/ 83 w 465"/>
                <a:gd name="T105" fmla="*/ 28 h 190"/>
                <a:gd name="T106" fmla="*/ 98 w 465"/>
                <a:gd name="T107" fmla="*/ 36 h 190"/>
                <a:gd name="T108" fmla="*/ 110 w 465"/>
                <a:gd name="T109" fmla="*/ 41 h 190"/>
                <a:gd name="T110" fmla="*/ 120 w 465"/>
                <a:gd name="T111" fmla="*/ 39 h 190"/>
                <a:gd name="T112" fmla="*/ 135 w 465"/>
                <a:gd name="T113" fmla="*/ 42 h 190"/>
                <a:gd name="T114" fmla="*/ 148 w 465"/>
                <a:gd name="T115" fmla="*/ 39 h 190"/>
                <a:gd name="T116" fmla="*/ 150 w 465"/>
                <a:gd name="T117" fmla="*/ 28 h 190"/>
                <a:gd name="T118" fmla="*/ 148 w 465"/>
                <a:gd name="T119" fmla="*/ 15 h 190"/>
                <a:gd name="T120" fmla="*/ 158 w 465"/>
                <a:gd name="T12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65" h="190">
                  <a:moveTo>
                    <a:pt x="161" y="0"/>
                  </a:moveTo>
                  <a:lnTo>
                    <a:pt x="162" y="0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5" y="1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2" y="4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6"/>
                  </a:lnTo>
                  <a:lnTo>
                    <a:pt x="178" y="6"/>
                  </a:lnTo>
                  <a:lnTo>
                    <a:pt x="181" y="8"/>
                  </a:lnTo>
                  <a:lnTo>
                    <a:pt x="184" y="8"/>
                  </a:lnTo>
                  <a:lnTo>
                    <a:pt x="184" y="8"/>
                  </a:lnTo>
                  <a:lnTo>
                    <a:pt x="187" y="8"/>
                  </a:lnTo>
                  <a:lnTo>
                    <a:pt x="191" y="9"/>
                  </a:lnTo>
                  <a:lnTo>
                    <a:pt x="194" y="11"/>
                  </a:lnTo>
                  <a:lnTo>
                    <a:pt x="195" y="11"/>
                  </a:lnTo>
                  <a:lnTo>
                    <a:pt x="197" y="12"/>
                  </a:lnTo>
                  <a:lnTo>
                    <a:pt x="197" y="12"/>
                  </a:lnTo>
                  <a:lnTo>
                    <a:pt x="199" y="12"/>
                  </a:lnTo>
                  <a:lnTo>
                    <a:pt x="200" y="12"/>
                  </a:lnTo>
                  <a:lnTo>
                    <a:pt x="203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08" y="15"/>
                  </a:lnTo>
                  <a:lnTo>
                    <a:pt x="208" y="15"/>
                  </a:lnTo>
                  <a:lnTo>
                    <a:pt x="208" y="17"/>
                  </a:lnTo>
                  <a:lnTo>
                    <a:pt x="208" y="19"/>
                  </a:lnTo>
                  <a:lnTo>
                    <a:pt x="210" y="20"/>
                  </a:lnTo>
                  <a:lnTo>
                    <a:pt x="210" y="22"/>
                  </a:lnTo>
                  <a:lnTo>
                    <a:pt x="210" y="23"/>
                  </a:lnTo>
                  <a:lnTo>
                    <a:pt x="210" y="23"/>
                  </a:lnTo>
                  <a:lnTo>
                    <a:pt x="210" y="25"/>
                  </a:lnTo>
                  <a:lnTo>
                    <a:pt x="210" y="25"/>
                  </a:lnTo>
                  <a:lnTo>
                    <a:pt x="211" y="26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30"/>
                  </a:lnTo>
                  <a:lnTo>
                    <a:pt x="213" y="30"/>
                  </a:lnTo>
                  <a:lnTo>
                    <a:pt x="213" y="30"/>
                  </a:lnTo>
                  <a:lnTo>
                    <a:pt x="214" y="31"/>
                  </a:lnTo>
                  <a:lnTo>
                    <a:pt x="216" y="33"/>
                  </a:lnTo>
                  <a:lnTo>
                    <a:pt x="217" y="33"/>
                  </a:lnTo>
                  <a:lnTo>
                    <a:pt x="219" y="33"/>
                  </a:lnTo>
                  <a:lnTo>
                    <a:pt x="221" y="34"/>
                  </a:lnTo>
                  <a:lnTo>
                    <a:pt x="224" y="34"/>
                  </a:lnTo>
                  <a:lnTo>
                    <a:pt x="224" y="34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8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6"/>
                  </a:lnTo>
                  <a:lnTo>
                    <a:pt x="233" y="36"/>
                  </a:lnTo>
                  <a:lnTo>
                    <a:pt x="235" y="37"/>
                  </a:lnTo>
                  <a:lnTo>
                    <a:pt x="236" y="37"/>
                  </a:lnTo>
                  <a:lnTo>
                    <a:pt x="238" y="36"/>
                  </a:lnTo>
                  <a:lnTo>
                    <a:pt x="240" y="36"/>
                  </a:lnTo>
                  <a:lnTo>
                    <a:pt x="240" y="34"/>
                  </a:lnTo>
                  <a:lnTo>
                    <a:pt x="243" y="34"/>
                  </a:lnTo>
                  <a:lnTo>
                    <a:pt x="244" y="34"/>
                  </a:lnTo>
                  <a:lnTo>
                    <a:pt x="246" y="33"/>
                  </a:lnTo>
                  <a:lnTo>
                    <a:pt x="249" y="33"/>
                  </a:lnTo>
                  <a:lnTo>
                    <a:pt x="251" y="33"/>
                  </a:lnTo>
                  <a:lnTo>
                    <a:pt x="252" y="31"/>
                  </a:lnTo>
                  <a:lnTo>
                    <a:pt x="254" y="31"/>
                  </a:lnTo>
                  <a:lnTo>
                    <a:pt x="255" y="31"/>
                  </a:lnTo>
                  <a:lnTo>
                    <a:pt x="257" y="31"/>
                  </a:lnTo>
                  <a:lnTo>
                    <a:pt x="260" y="31"/>
                  </a:lnTo>
                  <a:lnTo>
                    <a:pt x="262" y="33"/>
                  </a:lnTo>
                  <a:lnTo>
                    <a:pt x="265" y="33"/>
                  </a:lnTo>
                  <a:lnTo>
                    <a:pt x="265" y="33"/>
                  </a:lnTo>
                  <a:lnTo>
                    <a:pt x="268" y="34"/>
                  </a:lnTo>
                  <a:lnTo>
                    <a:pt x="269" y="34"/>
                  </a:lnTo>
                  <a:lnTo>
                    <a:pt x="273" y="33"/>
                  </a:lnTo>
                  <a:lnTo>
                    <a:pt x="274" y="34"/>
                  </a:lnTo>
                  <a:lnTo>
                    <a:pt x="276" y="34"/>
                  </a:lnTo>
                  <a:lnTo>
                    <a:pt x="277" y="36"/>
                  </a:lnTo>
                  <a:lnTo>
                    <a:pt x="279" y="37"/>
                  </a:lnTo>
                  <a:lnTo>
                    <a:pt x="281" y="39"/>
                  </a:lnTo>
                  <a:lnTo>
                    <a:pt x="282" y="41"/>
                  </a:lnTo>
                  <a:lnTo>
                    <a:pt x="284" y="41"/>
                  </a:lnTo>
                  <a:lnTo>
                    <a:pt x="288" y="41"/>
                  </a:lnTo>
                  <a:lnTo>
                    <a:pt x="290" y="41"/>
                  </a:lnTo>
                  <a:lnTo>
                    <a:pt x="292" y="41"/>
                  </a:lnTo>
                  <a:lnTo>
                    <a:pt x="292" y="41"/>
                  </a:lnTo>
                  <a:lnTo>
                    <a:pt x="292" y="42"/>
                  </a:lnTo>
                  <a:lnTo>
                    <a:pt x="292" y="45"/>
                  </a:lnTo>
                  <a:lnTo>
                    <a:pt x="292" y="45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5" y="49"/>
                  </a:lnTo>
                  <a:lnTo>
                    <a:pt x="296" y="49"/>
                  </a:lnTo>
                  <a:lnTo>
                    <a:pt x="299" y="52"/>
                  </a:lnTo>
                  <a:lnTo>
                    <a:pt x="301" y="52"/>
                  </a:lnTo>
                  <a:lnTo>
                    <a:pt x="303" y="52"/>
                  </a:lnTo>
                  <a:lnTo>
                    <a:pt x="304" y="52"/>
                  </a:lnTo>
                  <a:lnTo>
                    <a:pt x="306" y="52"/>
                  </a:lnTo>
                  <a:lnTo>
                    <a:pt x="310" y="52"/>
                  </a:lnTo>
                  <a:lnTo>
                    <a:pt x="314" y="53"/>
                  </a:lnTo>
                  <a:lnTo>
                    <a:pt x="315" y="53"/>
                  </a:lnTo>
                  <a:lnTo>
                    <a:pt x="318" y="53"/>
                  </a:lnTo>
                  <a:lnTo>
                    <a:pt x="322" y="55"/>
                  </a:lnTo>
                  <a:lnTo>
                    <a:pt x="325" y="55"/>
                  </a:lnTo>
                  <a:lnTo>
                    <a:pt x="326" y="55"/>
                  </a:lnTo>
                  <a:lnTo>
                    <a:pt x="328" y="55"/>
                  </a:lnTo>
                  <a:lnTo>
                    <a:pt x="329" y="55"/>
                  </a:lnTo>
                  <a:lnTo>
                    <a:pt x="331" y="56"/>
                  </a:lnTo>
                  <a:lnTo>
                    <a:pt x="333" y="56"/>
                  </a:lnTo>
                  <a:lnTo>
                    <a:pt x="334" y="55"/>
                  </a:lnTo>
                  <a:lnTo>
                    <a:pt x="339" y="53"/>
                  </a:lnTo>
                  <a:lnTo>
                    <a:pt x="340" y="52"/>
                  </a:lnTo>
                  <a:lnTo>
                    <a:pt x="342" y="52"/>
                  </a:lnTo>
                  <a:lnTo>
                    <a:pt x="344" y="52"/>
                  </a:lnTo>
                  <a:lnTo>
                    <a:pt x="345" y="52"/>
                  </a:lnTo>
                  <a:lnTo>
                    <a:pt x="347" y="52"/>
                  </a:lnTo>
                  <a:lnTo>
                    <a:pt x="348" y="52"/>
                  </a:lnTo>
                  <a:lnTo>
                    <a:pt x="350" y="50"/>
                  </a:lnTo>
                  <a:lnTo>
                    <a:pt x="351" y="50"/>
                  </a:lnTo>
                  <a:lnTo>
                    <a:pt x="356" y="49"/>
                  </a:lnTo>
                  <a:lnTo>
                    <a:pt x="358" y="49"/>
                  </a:lnTo>
                  <a:lnTo>
                    <a:pt x="361" y="49"/>
                  </a:lnTo>
                  <a:lnTo>
                    <a:pt x="363" y="49"/>
                  </a:lnTo>
                  <a:lnTo>
                    <a:pt x="364" y="49"/>
                  </a:lnTo>
                  <a:lnTo>
                    <a:pt x="366" y="47"/>
                  </a:lnTo>
                  <a:lnTo>
                    <a:pt x="367" y="45"/>
                  </a:lnTo>
                  <a:lnTo>
                    <a:pt x="367" y="44"/>
                  </a:lnTo>
                  <a:lnTo>
                    <a:pt x="370" y="42"/>
                  </a:lnTo>
                  <a:lnTo>
                    <a:pt x="372" y="41"/>
                  </a:lnTo>
                  <a:lnTo>
                    <a:pt x="374" y="39"/>
                  </a:lnTo>
                  <a:lnTo>
                    <a:pt x="375" y="39"/>
                  </a:lnTo>
                  <a:lnTo>
                    <a:pt x="378" y="37"/>
                  </a:lnTo>
                  <a:lnTo>
                    <a:pt x="381" y="36"/>
                  </a:lnTo>
                  <a:lnTo>
                    <a:pt x="383" y="34"/>
                  </a:lnTo>
                  <a:lnTo>
                    <a:pt x="385" y="34"/>
                  </a:lnTo>
                  <a:lnTo>
                    <a:pt x="385" y="34"/>
                  </a:lnTo>
                  <a:lnTo>
                    <a:pt x="388" y="36"/>
                  </a:lnTo>
                  <a:lnTo>
                    <a:pt x="389" y="34"/>
                  </a:lnTo>
                  <a:lnTo>
                    <a:pt x="391" y="36"/>
                  </a:lnTo>
                  <a:lnTo>
                    <a:pt x="392" y="36"/>
                  </a:lnTo>
                  <a:lnTo>
                    <a:pt x="394" y="37"/>
                  </a:lnTo>
                  <a:lnTo>
                    <a:pt x="396" y="39"/>
                  </a:lnTo>
                  <a:lnTo>
                    <a:pt x="399" y="41"/>
                  </a:lnTo>
                  <a:lnTo>
                    <a:pt x="399" y="41"/>
                  </a:lnTo>
                  <a:lnTo>
                    <a:pt x="400" y="42"/>
                  </a:lnTo>
                  <a:lnTo>
                    <a:pt x="402" y="42"/>
                  </a:lnTo>
                  <a:lnTo>
                    <a:pt x="405" y="42"/>
                  </a:lnTo>
                  <a:lnTo>
                    <a:pt x="405" y="42"/>
                  </a:lnTo>
                  <a:lnTo>
                    <a:pt x="408" y="41"/>
                  </a:lnTo>
                  <a:lnTo>
                    <a:pt x="410" y="39"/>
                  </a:lnTo>
                  <a:lnTo>
                    <a:pt x="411" y="39"/>
                  </a:lnTo>
                  <a:lnTo>
                    <a:pt x="413" y="41"/>
                  </a:lnTo>
                  <a:lnTo>
                    <a:pt x="416" y="41"/>
                  </a:lnTo>
                  <a:lnTo>
                    <a:pt x="418" y="42"/>
                  </a:lnTo>
                  <a:lnTo>
                    <a:pt x="419" y="44"/>
                  </a:lnTo>
                  <a:lnTo>
                    <a:pt x="418" y="45"/>
                  </a:lnTo>
                  <a:lnTo>
                    <a:pt x="415" y="50"/>
                  </a:lnTo>
                  <a:lnTo>
                    <a:pt x="411" y="55"/>
                  </a:lnTo>
                  <a:lnTo>
                    <a:pt x="411" y="58"/>
                  </a:lnTo>
                  <a:lnTo>
                    <a:pt x="410" y="60"/>
                  </a:lnTo>
                  <a:lnTo>
                    <a:pt x="410" y="61"/>
                  </a:lnTo>
                  <a:lnTo>
                    <a:pt x="408" y="63"/>
                  </a:lnTo>
                  <a:lnTo>
                    <a:pt x="408" y="64"/>
                  </a:lnTo>
                  <a:lnTo>
                    <a:pt x="407" y="66"/>
                  </a:lnTo>
                  <a:lnTo>
                    <a:pt x="405" y="69"/>
                  </a:lnTo>
                  <a:lnTo>
                    <a:pt x="405" y="71"/>
                  </a:lnTo>
                  <a:lnTo>
                    <a:pt x="405" y="72"/>
                  </a:lnTo>
                  <a:lnTo>
                    <a:pt x="404" y="74"/>
                  </a:lnTo>
                  <a:lnTo>
                    <a:pt x="402" y="75"/>
                  </a:lnTo>
                  <a:lnTo>
                    <a:pt x="402" y="78"/>
                  </a:lnTo>
                  <a:lnTo>
                    <a:pt x="404" y="80"/>
                  </a:lnTo>
                  <a:lnTo>
                    <a:pt x="405" y="80"/>
                  </a:lnTo>
                  <a:lnTo>
                    <a:pt x="407" y="82"/>
                  </a:lnTo>
                  <a:lnTo>
                    <a:pt x="407" y="83"/>
                  </a:lnTo>
                  <a:lnTo>
                    <a:pt x="408" y="82"/>
                  </a:lnTo>
                  <a:lnTo>
                    <a:pt x="410" y="80"/>
                  </a:lnTo>
                  <a:lnTo>
                    <a:pt x="411" y="80"/>
                  </a:lnTo>
                  <a:lnTo>
                    <a:pt x="413" y="80"/>
                  </a:lnTo>
                  <a:lnTo>
                    <a:pt x="415" y="80"/>
                  </a:lnTo>
                  <a:lnTo>
                    <a:pt x="416" y="80"/>
                  </a:lnTo>
                  <a:lnTo>
                    <a:pt x="418" y="80"/>
                  </a:lnTo>
                  <a:lnTo>
                    <a:pt x="419" y="80"/>
                  </a:lnTo>
                  <a:lnTo>
                    <a:pt x="422" y="80"/>
                  </a:lnTo>
                  <a:lnTo>
                    <a:pt x="422" y="80"/>
                  </a:lnTo>
                  <a:lnTo>
                    <a:pt x="424" y="80"/>
                  </a:lnTo>
                  <a:lnTo>
                    <a:pt x="426" y="82"/>
                  </a:lnTo>
                  <a:lnTo>
                    <a:pt x="427" y="83"/>
                  </a:lnTo>
                  <a:lnTo>
                    <a:pt x="429" y="83"/>
                  </a:lnTo>
                  <a:lnTo>
                    <a:pt x="429" y="83"/>
                  </a:lnTo>
                  <a:lnTo>
                    <a:pt x="430" y="82"/>
                  </a:lnTo>
                  <a:lnTo>
                    <a:pt x="430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5" y="77"/>
                  </a:lnTo>
                  <a:lnTo>
                    <a:pt x="437" y="77"/>
                  </a:lnTo>
                  <a:lnTo>
                    <a:pt x="438" y="77"/>
                  </a:lnTo>
                  <a:lnTo>
                    <a:pt x="440" y="77"/>
                  </a:lnTo>
                  <a:lnTo>
                    <a:pt x="441" y="77"/>
                  </a:lnTo>
                  <a:lnTo>
                    <a:pt x="445" y="77"/>
                  </a:lnTo>
                  <a:lnTo>
                    <a:pt x="446" y="78"/>
                  </a:lnTo>
                  <a:lnTo>
                    <a:pt x="448" y="80"/>
                  </a:lnTo>
                  <a:lnTo>
                    <a:pt x="449" y="82"/>
                  </a:lnTo>
                  <a:lnTo>
                    <a:pt x="451" y="82"/>
                  </a:lnTo>
                  <a:lnTo>
                    <a:pt x="451" y="83"/>
                  </a:lnTo>
                  <a:lnTo>
                    <a:pt x="452" y="83"/>
                  </a:lnTo>
                  <a:lnTo>
                    <a:pt x="452" y="83"/>
                  </a:lnTo>
                  <a:lnTo>
                    <a:pt x="454" y="85"/>
                  </a:lnTo>
                  <a:lnTo>
                    <a:pt x="454" y="85"/>
                  </a:lnTo>
                  <a:lnTo>
                    <a:pt x="454" y="86"/>
                  </a:lnTo>
                  <a:lnTo>
                    <a:pt x="456" y="86"/>
                  </a:lnTo>
                  <a:lnTo>
                    <a:pt x="456" y="86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60" y="91"/>
                  </a:lnTo>
                  <a:lnTo>
                    <a:pt x="460" y="91"/>
                  </a:lnTo>
                  <a:lnTo>
                    <a:pt x="462" y="93"/>
                  </a:lnTo>
                  <a:lnTo>
                    <a:pt x="463" y="94"/>
                  </a:lnTo>
                  <a:lnTo>
                    <a:pt x="463" y="94"/>
                  </a:lnTo>
                  <a:lnTo>
                    <a:pt x="463" y="96"/>
                  </a:lnTo>
                  <a:lnTo>
                    <a:pt x="465" y="97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5" y="101"/>
                  </a:lnTo>
                  <a:lnTo>
                    <a:pt x="465" y="101"/>
                  </a:lnTo>
                  <a:lnTo>
                    <a:pt x="463" y="102"/>
                  </a:lnTo>
                  <a:lnTo>
                    <a:pt x="462" y="102"/>
                  </a:lnTo>
                  <a:lnTo>
                    <a:pt x="460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4" y="102"/>
                  </a:lnTo>
                  <a:lnTo>
                    <a:pt x="452" y="101"/>
                  </a:lnTo>
                  <a:lnTo>
                    <a:pt x="451" y="101"/>
                  </a:lnTo>
                  <a:lnTo>
                    <a:pt x="449" y="99"/>
                  </a:lnTo>
                  <a:lnTo>
                    <a:pt x="449" y="101"/>
                  </a:lnTo>
                  <a:lnTo>
                    <a:pt x="448" y="101"/>
                  </a:lnTo>
                  <a:lnTo>
                    <a:pt x="448" y="101"/>
                  </a:lnTo>
                  <a:lnTo>
                    <a:pt x="446" y="101"/>
                  </a:lnTo>
                  <a:lnTo>
                    <a:pt x="443" y="101"/>
                  </a:lnTo>
                  <a:lnTo>
                    <a:pt x="441" y="101"/>
                  </a:lnTo>
                  <a:lnTo>
                    <a:pt x="440" y="101"/>
                  </a:lnTo>
                  <a:lnTo>
                    <a:pt x="438" y="102"/>
                  </a:lnTo>
                  <a:lnTo>
                    <a:pt x="437" y="102"/>
                  </a:lnTo>
                  <a:lnTo>
                    <a:pt x="435" y="104"/>
                  </a:lnTo>
                  <a:lnTo>
                    <a:pt x="433" y="104"/>
                  </a:lnTo>
                  <a:lnTo>
                    <a:pt x="433" y="104"/>
                  </a:lnTo>
                  <a:lnTo>
                    <a:pt x="432" y="104"/>
                  </a:lnTo>
                  <a:lnTo>
                    <a:pt x="430" y="102"/>
                  </a:lnTo>
                  <a:lnTo>
                    <a:pt x="429" y="102"/>
                  </a:lnTo>
                  <a:lnTo>
                    <a:pt x="429" y="104"/>
                  </a:lnTo>
                  <a:lnTo>
                    <a:pt x="429" y="104"/>
                  </a:lnTo>
                  <a:lnTo>
                    <a:pt x="429" y="105"/>
                  </a:lnTo>
                  <a:lnTo>
                    <a:pt x="429" y="107"/>
                  </a:lnTo>
                  <a:lnTo>
                    <a:pt x="427" y="107"/>
                  </a:lnTo>
                  <a:lnTo>
                    <a:pt x="427" y="107"/>
                  </a:lnTo>
                  <a:lnTo>
                    <a:pt x="426" y="107"/>
                  </a:lnTo>
                  <a:lnTo>
                    <a:pt x="422" y="107"/>
                  </a:lnTo>
                  <a:lnTo>
                    <a:pt x="421" y="107"/>
                  </a:lnTo>
                  <a:lnTo>
                    <a:pt x="419" y="107"/>
                  </a:lnTo>
                  <a:lnTo>
                    <a:pt x="419" y="107"/>
                  </a:lnTo>
                  <a:lnTo>
                    <a:pt x="418" y="108"/>
                  </a:lnTo>
                  <a:lnTo>
                    <a:pt x="416" y="108"/>
                  </a:lnTo>
                  <a:lnTo>
                    <a:pt x="416" y="110"/>
                  </a:lnTo>
                  <a:lnTo>
                    <a:pt x="415" y="110"/>
                  </a:lnTo>
                  <a:lnTo>
                    <a:pt x="415" y="112"/>
                  </a:lnTo>
                  <a:lnTo>
                    <a:pt x="413" y="115"/>
                  </a:lnTo>
                  <a:lnTo>
                    <a:pt x="411" y="115"/>
                  </a:lnTo>
                  <a:lnTo>
                    <a:pt x="411" y="116"/>
                  </a:lnTo>
                  <a:lnTo>
                    <a:pt x="411" y="116"/>
                  </a:lnTo>
                  <a:lnTo>
                    <a:pt x="411" y="118"/>
                  </a:lnTo>
                  <a:lnTo>
                    <a:pt x="410" y="119"/>
                  </a:lnTo>
                  <a:lnTo>
                    <a:pt x="410" y="119"/>
                  </a:lnTo>
                  <a:lnTo>
                    <a:pt x="408" y="119"/>
                  </a:lnTo>
                  <a:lnTo>
                    <a:pt x="405" y="121"/>
                  </a:lnTo>
                  <a:lnTo>
                    <a:pt x="404" y="123"/>
                  </a:lnTo>
                  <a:lnTo>
                    <a:pt x="402" y="124"/>
                  </a:lnTo>
                  <a:lnTo>
                    <a:pt x="400" y="124"/>
                  </a:lnTo>
                  <a:lnTo>
                    <a:pt x="397" y="124"/>
                  </a:lnTo>
                  <a:lnTo>
                    <a:pt x="397" y="124"/>
                  </a:lnTo>
                  <a:lnTo>
                    <a:pt x="392" y="124"/>
                  </a:lnTo>
                  <a:lnTo>
                    <a:pt x="391" y="124"/>
                  </a:lnTo>
                  <a:lnTo>
                    <a:pt x="389" y="124"/>
                  </a:lnTo>
                  <a:lnTo>
                    <a:pt x="388" y="124"/>
                  </a:lnTo>
                  <a:lnTo>
                    <a:pt x="388" y="124"/>
                  </a:lnTo>
                  <a:lnTo>
                    <a:pt x="388" y="126"/>
                  </a:lnTo>
                  <a:lnTo>
                    <a:pt x="386" y="126"/>
                  </a:lnTo>
                  <a:lnTo>
                    <a:pt x="386" y="127"/>
                  </a:lnTo>
                  <a:lnTo>
                    <a:pt x="383" y="129"/>
                  </a:lnTo>
                  <a:lnTo>
                    <a:pt x="381" y="130"/>
                  </a:lnTo>
                  <a:lnTo>
                    <a:pt x="381" y="132"/>
                  </a:lnTo>
                  <a:lnTo>
                    <a:pt x="380" y="132"/>
                  </a:lnTo>
                  <a:lnTo>
                    <a:pt x="378" y="134"/>
                  </a:lnTo>
                  <a:lnTo>
                    <a:pt x="378" y="134"/>
                  </a:lnTo>
                  <a:lnTo>
                    <a:pt x="377" y="134"/>
                  </a:lnTo>
                  <a:lnTo>
                    <a:pt x="375" y="135"/>
                  </a:lnTo>
                  <a:lnTo>
                    <a:pt x="374" y="135"/>
                  </a:lnTo>
                  <a:lnTo>
                    <a:pt x="372" y="135"/>
                  </a:lnTo>
                  <a:lnTo>
                    <a:pt x="372" y="135"/>
                  </a:lnTo>
                  <a:lnTo>
                    <a:pt x="369" y="135"/>
                  </a:lnTo>
                  <a:lnTo>
                    <a:pt x="369" y="135"/>
                  </a:lnTo>
                  <a:lnTo>
                    <a:pt x="366" y="135"/>
                  </a:lnTo>
                  <a:lnTo>
                    <a:pt x="361" y="134"/>
                  </a:lnTo>
                  <a:lnTo>
                    <a:pt x="359" y="132"/>
                  </a:lnTo>
                  <a:lnTo>
                    <a:pt x="358" y="130"/>
                  </a:lnTo>
                  <a:lnTo>
                    <a:pt x="356" y="130"/>
                  </a:lnTo>
                  <a:lnTo>
                    <a:pt x="355" y="130"/>
                  </a:lnTo>
                  <a:lnTo>
                    <a:pt x="353" y="130"/>
                  </a:lnTo>
                  <a:lnTo>
                    <a:pt x="351" y="130"/>
                  </a:lnTo>
                  <a:lnTo>
                    <a:pt x="350" y="130"/>
                  </a:lnTo>
                  <a:lnTo>
                    <a:pt x="347" y="132"/>
                  </a:lnTo>
                  <a:lnTo>
                    <a:pt x="347" y="134"/>
                  </a:lnTo>
                  <a:lnTo>
                    <a:pt x="345" y="134"/>
                  </a:lnTo>
                  <a:lnTo>
                    <a:pt x="344" y="137"/>
                  </a:lnTo>
                  <a:lnTo>
                    <a:pt x="344" y="138"/>
                  </a:lnTo>
                  <a:lnTo>
                    <a:pt x="344" y="140"/>
                  </a:lnTo>
                  <a:lnTo>
                    <a:pt x="342" y="141"/>
                  </a:lnTo>
                  <a:lnTo>
                    <a:pt x="342" y="143"/>
                  </a:lnTo>
                  <a:lnTo>
                    <a:pt x="342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5" y="148"/>
                  </a:lnTo>
                  <a:lnTo>
                    <a:pt x="347" y="148"/>
                  </a:lnTo>
                  <a:lnTo>
                    <a:pt x="348" y="151"/>
                  </a:lnTo>
                  <a:lnTo>
                    <a:pt x="348" y="151"/>
                  </a:lnTo>
                  <a:lnTo>
                    <a:pt x="350" y="153"/>
                  </a:lnTo>
                  <a:lnTo>
                    <a:pt x="350" y="154"/>
                  </a:lnTo>
                  <a:lnTo>
                    <a:pt x="350" y="154"/>
                  </a:lnTo>
                  <a:lnTo>
                    <a:pt x="348" y="154"/>
                  </a:lnTo>
                  <a:lnTo>
                    <a:pt x="347" y="156"/>
                  </a:lnTo>
                  <a:lnTo>
                    <a:pt x="347" y="156"/>
                  </a:lnTo>
                  <a:lnTo>
                    <a:pt x="345" y="157"/>
                  </a:lnTo>
                  <a:lnTo>
                    <a:pt x="344" y="157"/>
                  </a:lnTo>
                  <a:lnTo>
                    <a:pt x="344" y="157"/>
                  </a:lnTo>
                  <a:lnTo>
                    <a:pt x="344" y="159"/>
                  </a:lnTo>
                  <a:lnTo>
                    <a:pt x="339" y="160"/>
                  </a:lnTo>
                  <a:lnTo>
                    <a:pt x="337" y="160"/>
                  </a:lnTo>
                  <a:lnTo>
                    <a:pt x="336" y="160"/>
                  </a:lnTo>
                  <a:lnTo>
                    <a:pt x="336" y="162"/>
                  </a:lnTo>
                  <a:lnTo>
                    <a:pt x="334" y="164"/>
                  </a:lnTo>
                  <a:lnTo>
                    <a:pt x="333" y="165"/>
                  </a:lnTo>
                  <a:lnTo>
                    <a:pt x="333" y="165"/>
                  </a:lnTo>
                  <a:lnTo>
                    <a:pt x="331" y="167"/>
                  </a:lnTo>
                  <a:lnTo>
                    <a:pt x="329" y="168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6" y="171"/>
                  </a:lnTo>
                  <a:lnTo>
                    <a:pt x="325" y="171"/>
                  </a:lnTo>
                  <a:lnTo>
                    <a:pt x="323" y="173"/>
                  </a:lnTo>
                  <a:lnTo>
                    <a:pt x="320" y="173"/>
                  </a:lnTo>
                  <a:lnTo>
                    <a:pt x="317" y="175"/>
                  </a:lnTo>
                  <a:lnTo>
                    <a:pt x="317" y="175"/>
                  </a:lnTo>
                  <a:lnTo>
                    <a:pt x="314" y="176"/>
                  </a:lnTo>
                  <a:lnTo>
                    <a:pt x="312" y="176"/>
                  </a:lnTo>
                  <a:lnTo>
                    <a:pt x="309" y="176"/>
                  </a:lnTo>
                  <a:lnTo>
                    <a:pt x="306" y="176"/>
                  </a:lnTo>
                  <a:lnTo>
                    <a:pt x="303" y="176"/>
                  </a:lnTo>
                  <a:lnTo>
                    <a:pt x="301" y="176"/>
                  </a:lnTo>
                  <a:lnTo>
                    <a:pt x="298" y="176"/>
                  </a:lnTo>
                  <a:lnTo>
                    <a:pt x="295" y="176"/>
                  </a:lnTo>
                  <a:lnTo>
                    <a:pt x="293" y="176"/>
                  </a:lnTo>
                  <a:lnTo>
                    <a:pt x="290" y="176"/>
                  </a:lnTo>
                  <a:lnTo>
                    <a:pt x="290" y="178"/>
                  </a:lnTo>
                  <a:lnTo>
                    <a:pt x="282" y="178"/>
                  </a:lnTo>
                  <a:lnTo>
                    <a:pt x="281" y="178"/>
                  </a:lnTo>
                  <a:lnTo>
                    <a:pt x="277" y="179"/>
                  </a:lnTo>
                  <a:lnTo>
                    <a:pt x="276" y="179"/>
                  </a:lnTo>
                  <a:lnTo>
                    <a:pt x="274" y="179"/>
                  </a:lnTo>
                  <a:lnTo>
                    <a:pt x="273" y="179"/>
                  </a:lnTo>
                  <a:lnTo>
                    <a:pt x="271" y="181"/>
                  </a:lnTo>
                  <a:lnTo>
                    <a:pt x="268" y="181"/>
                  </a:lnTo>
                  <a:lnTo>
                    <a:pt x="262" y="184"/>
                  </a:lnTo>
                  <a:lnTo>
                    <a:pt x="258" y="186"/>
                  </a:lnTo>
                  <a:lnTo>
                    <a:pt x="257" y="187"/>
                  </a:lnTo>
                  <a:lnTo>
                    <a:pt x="254" y="187"/>
                  </a:lnTo>
                  <a:lnTo>
                    <a:pt x="252" y="189"/>
                  </a:lnTo>
                  <a:lnTo>
                    <a:pt x="251" y="190"/>
                  </a:lnTo>
                  <a:lnTo>
                    <a:pt x="251" y="190"/>
                  </a:lnTo>
                  <a:lnTo>
                    <a:pt x="249" y="190"/>
                  </a:lnTo>
                  <a:lnTo>
                    <a:pt x="247" y="190"/>
                  </a:lnTo>
                  <a:lnTo>
                    <a:pt x="246" y="190"/>
                  </a:lnTo>
                  <a:lnTo>
                    <a:pt x="243" y="190"/>
                  </a:lnTo>
                  <a:lnTo>
                    <a:pt x="243" y="186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2" y="189"/>
                  </a:lnTo>
                  <a:lnTo>
                    <a:pt x="227" y="187"/>
                  </a:lnTo>
                  <a:lnTo>
                    <a:pt x="224" y="186"/>
                  </a:lnTo>
                  <a:lnTo>
                    <a:pt x="222" y="184"/>
                  </a:lnTo>
                  <a:lnTo>
                    <a:pt x="217" y="182"/>
                  </a:lnTo>
                  <a:lnTo>
                    <a:pt x="214" y="182"/>
                  </a:lnTo>
                  <a:lnTo>
                    <a:pt x="208" y="181"/>
                  </a:lnTo>
                  <a:lnTo>
                    <a:pt x="206" y="181"/>
                  </a:lnTo>
                  <a:lnTo>
                    <a:pt x="205" y="179"/>
                  </a:lnTo>
                  <a:lnTo>
                    <a:pt x="202" y="176"/>
                  </a:lnTo>
                  <a:lnTo>
                    <a:pt x="202" y="175"/>
                  </a:lnTo>
                  <a:lnTo>
                    <a:pt x="200" y="175"/>
                  </a:lnTo>
                  <a:lnTo>
                    <a:pt x="199" y="175"/>
                  </a:lnTo>
                  <a:lnTo>
                    <a:pt x="197" y="175"/>
                  </a:lnTo>
                  <a:lnTo>
                    <a:pt x="194" y="175"/>
                  </a:lnTo>
                  <a:lnTo>
                    <a:pt x="189" y="173"/>
                  </a:lnTo>
                  <a:lnTo>
                    <a:pt x="184" y="173"/>
                  </a:lnTo>
                  <a:lnTo>
                    <a:pt x="178" y="173"/>
                  </a:lnTo>
                  <a:lnTo>
                    <a:pt x="176" y="171"/>
                  </a:lnTo>
                  <a:lnTo>
                    <a:pt x="173" y="173"/>
                  </a:lnTo>
                  <a:lnTo>
                    <a:pt x="170" y="175"/>
                  </a:lnTo>
                  <a:lnTo>
                    <a:pt x="162" y="173"/>
                  </a:lnTo>
                  <a:lnTo>
                    <a:pt x="159" y="173"/>
                  </a:lnTo>
                  <a:lnTo>
                    <a:pt x="151" y="171"/>
                  </a:lnTo>
                  <a:lnTo>
                    <a:pt x="145" y="171"/>
                  </a:lnTo>
                  <a:lnTo>
                    <a:pt x="137" y="170"/>
                  </a:lnTo>
                  <a:lnTo>
                    <a:pt x="132" y="171"/>
                  </a:lnTo>
                  <a:lnTo>
                    <a:pt x="129" y="171"/>
                  </a:lnTo>
                  <a:lnTo>
                    <a:pt x="124" y="171"/>
                  </a:lnTo>
                  <a:lnTo>
                    <a:pt x="124" y="171"/>
                  </a:lnTo>
                  <a:lnTo>
                    <a:pt x="124" y="170"/>
                  </a:lnTo>
                  <a:lnTo>
                    <a:pt x="124" y="168"/>
                  </a:lnTo>
                  <a:lnTo>
                    <a:pt x="121" y="167"/>
                  </a:lnTo>
                  <a:lnTo>
                    <a:pt x="121" y="165"/>
                  </a:lnTo>
                  <a:lnTo>
                    <a:pt x="118" y="164"/>
                  </a:lnTo>
                  <a:lnTo>
                    <a:pt x="118" y="162"/>
                  </a:lnTo>
                  <a:lnTo>
                    <a:pt x="117" y="160"/>
                  </a:lnTo>
                  <a:lnTo>
                    <a:pt x="115" y="156"/>
                  </a:lnTo>
                  <a:lnTo>
                    <a:pt x="113" y="151"/>
                  </a:lnTo>
                  <a:lnTo>
                    <a:pt x="113" y="151"/>
                  </a:lnTo>
                  <a:lnTo>
                    <a:pt x="113" y="149"/>
                  </a:lnTo>
                  <a:lnTo>
                    <a:pt x="112" y="149"/>
                  </a:lnTo>
                  <a:lnTo>
                    <a:pt x="110" y="149"/>
                  </a:lnTo>
                  <a:lnTo>
                    <a:pt x="110" y="148"/>
                  </a:lnTo>
                  <a:lnTo>
                    <a:pt x="110" y="148"/>
                  </a:lnTo>
                  <a:lnTo>
                    <a:pt x="110" y="146"/>
                  </a:lnTo>
                  <a:lnTo>
                    <a:pt x="110" y="145"/>
                  </a:lnTo>
                  <a:lnTo>
                    <a:pt x="110" y="145"/>
                  </a:lnTo>
                  <a:lnTo>
                    <a:pt x="105" y="145"/>
                  </a:lnTo>
                  <a:lnTo>
                    <a:pt x="102" y="143"/>
                  </a:lnTo>
                  <a:lnTo>
                    <a:pt x="101" y="143"/>
                  </a:lnTo>
                  <a:lnTo>
                    <a:pt x="98" y="140"/>
                  </a:lnTo>
                  <a:lnTo>
                    <a:pt x="96" y="140"/>
                  </a:lnTo>
                  <a:lnTo>
                    <a:pt x="93" y="138"/>
                  </a:lnTo>
                  <a:lnTo>
                    <a:pt x="90" y="137"/>
                  </a:lnTo>
                  <a:lnTo>
                    <a:pt x="88" y="137"/>
                  </a:lnTo>
                  <a:lnTo>
                    <a:pt x="87" y="134"/>
                  </a:lnTo>
                  <a:lnTo>
                    <a:pt x="85" y="134"/>
                  </a:lnTo>
                  <a:lnTo>
                    <a:pt x="83" y="132"/>
                  </a:lnTo>
                  <a:lnTo>
                    <a:pt x="80" y="132"/>
                  </a:lnTo>
                  <a:lnTo>
                    <a:pt x="76" y="130"/>
                  </a:lnTo>
                  <a:lnTo>
                    <a:pt x="72" y="130"/>
                  </a:lnTo>
                  <a:lnTo>
                    <a:pt x="71" y="130"/>
                  </a:lnTo>
                  <a:lnTo>
                    <a:pt x="68" y="130"/>
                  </a:lnTo>
                  <a:lnTo>
                    <a:pt x="64" y="130"/>
                  </a:lnTo>
                  <a:lnTo>
                    <a:pt x="61" y="130"/>
                  </a:lnTo>
                  <a:lnTo>
                    <a:pt x="60" y="130"/>
                  </a:lnTo>
                  <a:lnTo>
                    <a:pt x="58" y="130"/>
                  </a:lnTo>
                  <a:lnTo>
                    <a:pt x="55" y="130"/>
                  </a:lnTo>
                  <a:lnTo>
                    <a:pt x="55" y="129"/>
                  </a:lnTo>
                  <a:lnTo>
                    <a:pt x="53" y="129"/>
                  </a:lnTo>
                  <a:lnTo>
                    <a:pt x="52" y="129"/>
                  </a:lnTo>
                  <a:lnTo>
                    <a:pt x="50" y="129"/>
                  </a:lnTo>
                  <a:lnTo>
                    <a:pt x="49" y="127"/>
                  </a:lnTo>
                  <a:lnTo>
                    <a:pt x="49" y="127"/>
                  </a:lnTo>
                  <a:lnTo>
                    <a:pt x="47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4" y="124"/>
                  </a:lnTo>
                  <a:lnTo>
                    <a:pt x="44" y="124"/>
                  </a:lnTo>
                  <a:lnTo>
                    <a:pt x="42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42" y="118"/>
                  </a:lnTo>
                  <a:lnTo>
                    <a:pt x="44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0"/>
                  </a:lnTo>
                  <a:lnTo>
                    <a:pt x="46" y="108"/>
                  </a:lnTo>
                  <a:lnTo>
                    <a:pt x="46" y="107"/>
                  </a:lnTo>
                  <a:lnTo>
                    <a:pt x="47" y="107"/>
                  </a:lnTo>
                  <a:lnTo>
                    <a:pt x="47" y="104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7" y="102"/>
                  </a:lnTo>
                  <a:lnTo>
                    <a:pt x="47" y="101"/>
                  </a:lnTo>
                  <a:lnTo>
                    <a:pt x="46" y="97"/>
                  </a:lnTo>
                  <a:lnTo>
                    <a:pt x="46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4"/>
                  </a:lnTo>
                  <a:lnTo>
                    <a:pt x="41" y="91"/>
                  </a:lnTo>
                  <a:lnTo>
                    <a:pt x="39" y="89"/>
                  </a:lnTo>
                  <a:lnTo>
                    <a:pt x="39" y="89"/>
                  </a:lnTo>
                  <a:lnTo>
                    <a:pt x="39" y="88"/>
                  </a:lnTo>
                  <a:lnTo>
                    <a:pt x="39" y="86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8" y="83"/>
                  </a:lnTo>
                  <a:lnTo>
                    <a:pt x="38" y="83"/>
                  </a:lnTo>
                  <a:lnTo>
                    <a:pt x="36" y="83"/>
                  </a:lnTo>
                  <a:lnTo>
                    <a:pt x="35" y="82"/>
                  </a:lnTo>
                  <a:lnTo>
                    <a:pt x="33" y="80"/>
                  </a:lnTo>
                  <a:lnTo>
                    <a:pt x="33" y="80"/>
                  </a:lnTo>
                  <a:lnTo>
                    <a:pt x="33" y="78"/>
                  </a:lnTo>
                  <a:lnTo>
                    <a:pt x="33" y="78"/>
                  </a:lnTo>
                  <a:lnTo>
                    <a:pt x="31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8" y="80"/>
                  </a:lnTo>
                  <a:lnTo>
                    <a:pt x="28" y="78"/>
                  </a:lnTo>
                  <a:lnTo>
                    <a:pt x="28" y="78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3" y="77"/>
                  </a:lnTo>
                  <a:lnTo>
                    <a:pt x="22" y="77"/>
                  </a:lnTo>
                  <a:lnTo>
                    <a:pt x="20" y="77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5"/>
                  </a:lnTo>
                  <a:lnTo>
                    <a:pt x="16" y="75"/>
                  </a:lnTo>
                  <a:lnTo>
                    <a:pt x="14" y="74"/>
                  </a:lnTo>
                  <a:lnTo>
                    <a:pt x="12" y="72"/>
                  </a:lnTo>
                  <a:lnTo>
                    <a:pt x="12" y="71"/>
                  </a:lnTo>
                  <a:lnTo>
                    <a:pt x="11" y="71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6" y="67"/>
                  </a:lnTo>
                  <a:lnTo>
                    <a:pt x="5" y="67"/>
                  </a:lnTo>
                  <a:lnTo>
                    <a:pt x="3" y="67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5" y="55"/>
                  </a:lnTo>
                  <a:lnTo>
                    <a:pt x="6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6" y="50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1" y="50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6" y="50"/>
                  </a:lnTo>
                  <a:lnTo>
                    <a:pt x="16" y="50"/>
                  </a:lnTo>
                  <a:lnTo>
                    <a:pt x="16" y="49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5" y="45"/>
                  </a:lnTo>
                  <a:lnTo>
                    <a:pt x="27" y="45"/>
                  </a:lnTo>
                  <a:lnTo>
                    <a:pt x="28" y="45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28" y="42"/>
                  </a:lnTo>
                  <a:lnTo>
                    <a:pt x="30" y="41"/>
                  </a:lnTo>
                  <a:lnTo>
                    <a:pt x="31" y="41"/>
                  </a:lnTo>
                  <a:lnTo>
                    <a:pt x="33" y="41"/>
                  </a:lnTo>
                  <a:lnTo>
                    <a:pt x="33" y="39"/>
                  </a:lnTo>
                  <a:lnTo>
                    <a:pt x="33" y="37"/>
                  </a:lnTo>
                  <a:lnTo>
                    <a:pt x="35" y="37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8" y="36"/>
                  </a:lnTo>
                  <a:lnTo>
                    <a:pt x="41" y="36"/>
                  </a:lnTo>
                  <a:lnTo>
                    <a:pt x="42" y="36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6" y="34"/>
                  </a:lnTo>
                  <a:lnTo>
                    <a:pt x="46" y="33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50" y="31"/>
                  </a:lnTo>
                  <a:lnTo>
                    <a:pt x="52" y="31"/>
                  </a:lnTo>
                  <a:lnTo>
                    <a:pt x="52" y="31"/>
                  </a:lnTo>
                  <a:lnTo>
                    <a:pt x="53" y="31"/>
                  </a:lnTo>
                  <a:lnTo>
                    <a:pt x="53" y="30"/>
                  </a:lnTo>
                  <a:lnTo>
                    <a:pt x="55" y="30"/>
                  </a:lnTo>
                  <a:lnTo>
                    <a:pt x="57" y="30"/>
                  </a:lnTo>
                  <a:lnTo>
                    <a:pt x="57" y="28"/>
                  </a:lnTo>
                  <a:lnTo>
                    <a:pt x="58" y="26"/>
                  </a:lnTo>
                  <a:lnTo>
                    <a:pt x="58" y="26"/>
                  </a:lnTo>
                  <a:lnTo>
                    <a:pt x="61" y="26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9" y="25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2" y="26"/>
                  </a:lnTo>
                  <a:lnTo>
                    <a:pt x="72" y="25"/>
                  </a:lnTo>
                  <a:lnTo>
                    <a:pt x="74" y="25"/>
                  </a:lnTo>
                  <a:lnTo>
                    <a:pt x="76" y="25"/>
                  </a:lnTo>
                  <a:lnTo>
                    <a:pt x="76" y="25"/>
                  </a:lnTo>
                  <a:lnTo>
                    <a:pt x="76" y="26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79" y="28"/>
                  </a:lnTo>
                  <a:lnTo>
                    <a:pt x="80" y="28"/>
                  </a:lnTo>
                  <a:lnTo>
                    <a:pt x="82" y="28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85" y="28"/>
                  </a:lnTo>
                  <a:lnTo>
                    <a:pt x="88" y="28"/>
                  </a:lnTo>
                  <a:lnTo>
                    <a:pt x="90" y="30"/>
                  </a:lnTo>
                  <a:lnTo>
                    <a:pt x="91" y="30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4" y="33"/>
                  </a:lnTo>
                  <a:lnTo>
                    <a:pt x="96" y="34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8" y="36"/>
                  </a:lnTo>
                  <a:lnTo>
                    <a:pt x="98" y="37"/>
                  </a:lnTo>
                  <a:lnTo>
                    <a:pt x="99" y="37"/>
                  </a:lnTo>
                  <a:lnTo>
                    <a:pt x="99" y="39"/>
                  </a:lnTo>
                  <a:lnTo>
                    <a:pt x="101" y="39"/>
                  </a:lnTo>
                  <a:lnTo>
                    <a:pt x="101" y="39"/>
                  </a:lnTo>
                  <a:lnTo>
                    <a:pt x="102" y="39"/>
                  </a:lnTo>
                  <a:lnTo>
                    <a:pt x="104" y="39"/>
                  </a:lnTo>
                  <a:lnTo>
                    <a:pt x="105" y="39"/>
                  </a:lnTo>
                  <a:lnTo>
                    <a:pt x="105" y="41"/>
                  </a:lnTo>
                  <a:lnTo>
                    <a:pt x="107" y="41"/>
                  </a:lnTo>
                  <a:lnTo>
                    <a:pt x="107" y="41"/>
                  </a:lnTo>
                  <a:lnTo>
                    <a:pt x="110" y="41"/>
                  </a:lnTo>
                  <a:lnTo>
                    <a:pt x="110" y="41"/>
                  </a:lnTo>
                  <a:lnTo>
                    <a:pt x="112" y="41"/>
                  </a:lnTo>
                  <a:lnTo>
                    <a:pt x="113" y="41"/>
                  </a:lnTo>
                  <a:lnTo>
                    <a:pt x="113" y="41"/>
                  </a:lnTo>
                  <a:lnTo>
                    <a:pt x="115" y="41"/>
                  </a:lnTo>
                  <a:lnTo>
                    <a:pt x="117" y="39"/>
                  </a:lnTo>
                  <a:lnTo>
                    <a:pt x="118" y="39"/>
                  </a:lnTo>
                  <a:lnTo>
                    <a:pt x="118" y="41"/>
                  </a:lnTo>
                  <a:lnTo>
                    <a:pt x="118" y="41"/>
                  </a:lnTo>
                  <a:lnTo>
                    <a:pt x="120" y="41"/>
                  </a:lnTo>
                  <a:lnTo>
                    <a:pt x="120" y="39"/>
                  </a:lnTo>
                  <a:lnTo>
                    <a:pt x="120" y="39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26" y="41"/>
                  </a:lnTo>
                  <a:lnTo>
                    <a:pt x="128" y="41"/>
                  </a:lnTo>
                  <a:lnTo>
                    <a:pt x="128" y="42"/>
                  </a:lnTo>
                  <a:lnTo>
                    <a:pt x="128" y="42"/>
                  </a:lnTo>
                  <a:lnTo>
                    <a:pt x="129" y="42"/>
                  </a:lnTo>
                  <a:lnTo>
                    <a:pt x="129" y="41"/>
                  </a:lnTo>
                  <a:lnTo>
                    <a:pt x="134" y="42"/>
                  </a:lnTo>
                  <a:lnTo>
                    <a:pt x="135" y="42"/>
                  </a:lnTo>
                  <a:lnTo>
                    <a:pt x="135" y="44"/>
                  </a:lnTo>
                  <a:lnTo>
                    <a:pt x="135" y="44"/>
                  </a:lnTo>
                  <a:lnTo>
                    <a:pt x="137" y="45"/>
                  </a:lnTo>
                  <a:lnTo>
                    <a:pt x="139" y="45"/>
                  </a:lnTo>
                  <a:lnTo>
                    <a:pt x="140" y="44"/>
                  </a:lnTo>
                  <a:lnTo>
                    <a:pt x="142" y="42"/>
                  </a:lnTo>
                  <a:lnTo>
                    <a:pt x="142" y="41"/>
                  </a:lnTo>
                  <a:lnTo>
                    <a:pt x="143" y="41"/>
                  </a:lnTo>
                  <a:lnTo>
                    <a:pt x="145" y="41"/>
                  </a:lnTo>
                  <a:lnTo>
                    <a:pt x="145" y="41"/>
                  </a:lnTo>
                  <a:lnTo>
                    <a:pt x="146" y="41"/>
                  </a:lnTo>
                  <a:lnTo>
                    <a:pt x="148" y="39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7"/>
                  </a:lnTo>
                  <a:lnTo>
                    <a:pt x="151" y="36"/>
                  </a:lnTo>
                  <a:lnTo>
                    <a:pt x="151" y="36"/>
                  </a:lnTo>
                  <a:lnTo>
                    <a:pt x="153" y="34"/>
                  </a:lnTo>
                  <a:lnTo>
                    <a:pt x="153" y="31"/>
                  </a:lnTo>
                  <a:lnTo>
                    <a:pt x="153" y="31"/>
                  </a:lnTo>
                  <a:lnTo>
                    <a:pt x="153" y="30"/>
                  </a:lnTo>
                  <a:lnTo>
                    <a:pt x="151" y="30"/>
                  </a:lnTo>
                  <a:lnTo>
                    <a:pt x="151" y="30"/>
                  </a:lnTo>
                  <a:lnTo>
                    <a:pt x="150" y="28"/>
                  </a:lnTo>
                  <a:lnTo>
                    <a:pt x="148" y="28"/>
                  </a:lnTo>
                  <a:lnTo>
                    <a:pt x="148" y="26"/>
                  </a:lnTo>
                  <a:lnTo>
                    <a:pt x="148" y="25"/>
                  </a:lnTo>
                  <a:lnTo>
                    <a:pt x="148" y="25"/>
                  </a:lnTo>
                  <a:lnTo>
                    <a:pt x="148" y="23"/>
                  </a:lnTo>
                  <a:lnTo>
                    <a:pt x="146" y="23"/>
                  </a:lnTo>
                  <a:lnTo>
                    <a:pt x="146" y="22"/>
                  </a:lnTo>
                  <a:lnTo>
                    <a:pt x="146" y="22"/>
                  </a:lnTo>
                  <a:lnTo>
                    <a:pt x="146" y="20"/>
                  </a:lnTo>
                  <a:lnTo>
                    <a:pt x="146" y="17"/>
                  </a:lnTo>
                  <a:lnTo>
                    <a:pt x="146" y="17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4"/>
                  </a:lnTo>
                  <a:lnTo>
                    <a:pt x="148" y="14"/>
                  </a:lnTo>
                  <a:lnTo>
                    <a:pt x="150" y="12"/>
                  </a:lnTo>
                  <a:lnTo>
                    <a:pt x="150" y="12"/>
                  </a:lnTo>
                  <a:lnTo>
                    <a:pt x="151" y="11"/>
                  </a:lnTo>
                  <a:lnTo>
                    <a:pt x="151" y="11"/>
                  </a:lnTo>
                  <a:lnTo>
                    <a:pt x="151" y="9"/>
                  </a:lnTo>
                  <a:lnTo>
                    <a:pt x="153" y="9"/>
                  </a:lnTo>
                  <a:lnTo>
                    <a:pt x="153" y="8"/>
                  </a:lnTo>
                  <a:lnTo>
                    <a:pt x="153" y="8"/>
                  </a:lnTo>
                  <a:lnTo>
                    <a:pt x="158" y="6"/>
                  </a:lnTo>
                  <a:lnTo>
                    <a:pt x="159" y="3"/>
                  </a:lnTo>
                  <a:lnTo>
                    <a:pt x="161" y="3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2" name="Freeform 209">
              <a:extLst>
                <a:ext uri="{FF2B5EF4-FFF2-40B4-BE49-F238E27FC236}">
                  <a16:creationId xmlns:a16="http://schemas.microsoft.com/office/drawing/2014/main" id="{B796833C-E7F7-471F-8F50-8699AEC70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5418033" y="3704457"/>
              <a:ext cx="467813" cy="426880"/>
            </a:xfrm>
            <a:custGeom>
              <a:avLst/>
              <a:gdLst>
                <a:gd name="T0" fmla="*/ 135 w 240"/>
                <a:gd name="T1" fmla="*/ 17 h 219"/>
                <a:gd name="T2" fmla="*/ 173 w 240"/>
                <a:gd name="T3" fmla="*/ 44 h 219"/>
                <a:gd name="T4" fmla="*/ 194 w 240"/>
                <a:gd name="T5" fmla="*/ 61 h 219"/>
                <a:gd name="T6" fmla="*/ 203 w 240"/>
                <a:gd name="T7" fmla="*/ 69 h 219"/>
                <a:gd name="T8" fmla="*/ 219 w 240"/>
                <a:gd name="T9" fmla="*/ 75 h 219"/>
                <a:gd name="T10" fmla="*/ 224 w 240"/>
                <a:gd name="T11" fmla="*/ 82 h 219"/>
                <a:gd name="T12" fmla="*/ 222 w 240"/>
                <a:gd name="T13" fmla="*/ 88 h 219"/>
                <a:gd name="T14" fmla="*/ 235 w 240"/>
                <a:gd name="T15" fmla="*/ 88 h 219"/>
                <a:gd name="T16" fmla="*/ 240 w 240"/>
                <a:gd name="T17" fmla="*/ 115 h 219"/>
                <a:gd name="T18" fmla="*/ 235 w 240"/>
                <a:gd name="T19" fmla="*/ 135 h 219"/>
                <a:gd name="T20" fmla="*/ 229 w 240"/>
                <a:gd name="T21" fmla="*/ 143 h 219"/>
                <a:gd name="T22" fmla="*/ 208 w 240"/>
                <a:gd name="T23" fmla="*/ 145 h 219"/>
                <a:gd name="T24" fmla="*/ 184 w 240"/>
                <a:gd name="T25" fmla="*/ 149 h 219"/>
                <a:gd name="T26" fmla="*/ 172 w 240"/>
                <a:gd name="T27" fmla="*/ 148 h 219"/>
                <a:gd name="T28" fmla="*/ 156 w 240"/>
                <a:gd name="T29" fmla="*/ 154 h 219"/>
                <a:gd name="T30" fmla="*/ 142 w 240"/>
                <a:gd name="T31" fmla="*/ 159 h 219"/>
                <a:gd name="T32" fmla="*/ 135 w 240"/>
                <a:gd name="T33" fmla="*/ 168 h 219"/>
                <a:gd name="T34" fmla="*/ 129 w 240"/>
                <a:gd name="T35" fmla="*/ 175 h 219"/>
                <a:gd name="T36" fmla="*/ 117 w 240"/>
                <a:gd name="T37" fmla="*/ 175 h 219"/>
                <a:gd name="T38" fmla="*/ 113 w 240"/>
                <a:gd name="T39" fmla="*/ 182 h 219"/>
                <a:gd name="T40" fmla="*/ 110 w 240"/>
                <a:gd name="T41" fmla="*/ 192 h 219"/>
                <a:gd name="T42" fmla="*/ 101 w 240"/>
                <a:gd name="T43" fmla="*/ 197 h 219"/>
                <a:gd name="T44" fmla="*/ 98 w 240"/>
                <a:gd name="T45" fmla="*/ 206 h 219"/>
                <a:gd name="T46" fmla="*/ 96 w 240"/>
                <a:gd name="T47" fmla="*/ 216 h 219"/>
                <a:gd name="T48" fmla="*/ 88 w 240"/>
                <a:gd name="T49" fmla="*/ 219 h 219"/>
                <a:gd name="T50" fmla="*/ 88 w 240"/>
                <a:gd name="T51" fmla="*/ 212 h 219"/>
                <a:gd name="T52" fmla="*/ 85 w 240"/>
                <a:gd name="T53" fmla="*/ 214 h 219"/>
                <a:gd name="T54" fmla="*/ 80 w 240"/>
                <a:gd name="T55" fmla="*/ 216 h 219"/>
                <a:gd name="T56" fmla="*/ 77 w 240"/>
                <a:gd name="T57" fmla="*/ 219 h 219"/>
                <a:gd name="T58" fmla="*/ 71 w 240"/>
                <a:gd name="T59" fmla="*/ 217 h 219"/>
                <a:gd name="T60" fmla="*/ 65 w 240"/>
                <a:gd name="T61" fmla="*/ 219 h 219"/>
                <a:gd name="T62" fmla="*/ 58 w 240"/>
                <a:gd name="T63" fmla="*/ 212 h 219"/>
                <a:gd name="T64" fmla="*/ 53 w 240"/>
                <a:gd name="T65" fmla="*/ 208 h 219"/>
                <a:gd name="T66" fmla="*/ 57 w 240"/>
                <a:gd name="T67" fmla="*/ 203 h 219"/>
                <a:gd name="T68" fmla="*/ 52 w 240"/>
                <a:gd name="T69" fmla="*/ 198 h 219"/>
                <a:gd name="T70" fmla="*/ 47 w 240"/>
                <a:gd name="T71" fmla="*/ 187 h 219"/>
                <a:gd name="T72" fmla="*/ 42 w 240"/>
                <a:gd name="T73" fmla="*/ 187 h 219"/>
                <a:gd name="T74" fmla="*/ 38 w 240"/>
                <a:gd name="T75" fmla="*/ 192 h 219"/>
                <a:gd name="T76" fmla="*/ 27 w 240"/>
                <a:gd name="T77" fmla="*/ 190 h 219"/>
                <a:gd name="T78" fmla="*/ 22 w 240"/>
                <a:gd name="T79" fmla="*/ 192 h 219"/>
                <a:gd name="T80" fmla="*/ 14 w 240"/>
                <a:gd name="T81" fmla="*/ 192 h 219"/>
                <a:gd name="T82" fmla="*/ 12 w 240"/>
                <a:gd name="T83" fmla="*/ 186 h 219"/>
                <a:gd name="T84" fmla="*/ 12 w 240"/>
                <a:gd name="T85" fmla="*/ 178 h 219"/>
                <a:gd name="T86" fmla="*/ 8 w 240"/>
                <a:gd name="T87" fmla="*/ 173 h 219"/>
                <a:gd name="T88" fmla="*/ 3 w 240"/>
                <a:gd name="T89" fmla="*/ 167 h 219"/>
                <a:gd name="T90" fmla="*/ 3 w 240"/>
                <a:gd name="T91" fmla="*/ 159 h 219"/>
                <a:gd name="T92" fmla="*/ 3 w 240"/>
                <a:gd name="T93" fmla="*/ 153 h 219"/>
                <a:gd name="T94" fmla="*/ 9 w 240"/>
                <a:gd name="T95" fmla="*/ 142 h 219"/>
                <a:gd name="T96" fmla="*/ 20 w 240"/>
                <a:gd name="T97" fmla="*/ 146 h 219"/>
                <a:gd name="T98" fmla="*/ 30 w 240"/>
                <a:gd name="T99" fmla="*/ 143 h 219"/>
                <a:gd name="T100" fmla="*/ 41 w 240"/>
                <a:gd name="T101" fmla="*/ 140 h 219"/>
                <a:gd name="T102" fmla="*/ 99 w 240"/>
                <a:gd name="T103" fmla="*/ 134 h 219"/>
                <a:gd name="T104" fmla="*/ 94 w 240"/>
                <a:gd name="T105" fmla="*/ 107 h 219"/>
                <a:gd name="T106" fmla="*/ 91 w 240"/>
                <a:gd name="T107" fmla="*/ 77 h 219"/>
                <a:gd name="T108" fmla="*/ 88 w 240"/>
                <a:gd name="T109" fmla="*/ 47 h 219"/>
                <a:gd name="T110" fmla="*/ 85 w 240"/>
                <a:gd name="T111" fmla="*/ 17 h 219"/>
                <a:gd name="T112" fmla="*/ 102 w 240"/>
                <a:gd name="T113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40" h="219">
                  <a:moveTo>
                    <a:pt x="102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7" y="4"/>
                  </a:lnTo>
                  <a:lnTo>
                    <a:pt x="121" y="8"/>
                  </a:lnTo>
                  <a:lnTo>
                    <a:pt x="126" y="11"/>
                  </a:lnTo>
                  <a:lnTo>
                    <a:pt x="131" y="14"/>
                  </a:lnTo>
                  <a:lnTo>
                    <a:pt x="135" y="17"/>
                  </a:lnTo>
                  <a:lnTo>
                    <a:pt x="140" y="20"/>
                  </a:lnTo>
                  <a:lnTo>
                    <a:pt x="145" y="25"/>
                  </a:lnTo>
                  <a:lnTo>
                    <a:pt x="150" y="28"/>
                  </a:lnTo>
                  <a:lnTo>
                    <a:pt x="154" y="31"/>
                  </a:lnTo>
                  <a:lnTo>
                    <a:pt x="159" y="34"/>
                  </a:lnTo>
                  <a:lnTo>
                    <a:pt x="164" y="38"/>
                  </a:lnTo>
                  <a:lnTo>
                    <a:pt x="169" y="41"/>
                  </a:lnTo>
                  <a:lnTo>
                    <a:pt x="173" y="44"/>
                  </a:lnTo>
                  <a:lnTo>
                    <a:pt x="178" y="47"/>
                  </a:lnTo>
                  <a:lnTo>
                    <a:pt x="183" y="50"/>
                  </a:lnTo>
                  <a:lnTo>
                    <a:pt x="188" y="53"/>
                  </a:lnTo>
                  <a:lnTo>
                    <a:pt x="192" y="56"/>
                  </a:lnTo>
                  <a:lnTo>
                    <a:pt x="194" y="58"/>
                  </a:lnTo>
                  <a:lnTo>
                    <a:pt x="194" y="58"/>
                  </a:lnTo>
                  <a:lnTo>
                    <a:pt x="195" y="60"/>
                  </a:lnTo>
                  <a:lnTo>
                    <a:pt x="194" y="61"/>
                  </a:lnTo>
                  <a:lnTo>
                    <a:pt x="194" y="63"/>
                  </a:lnTo>
                  <a:lnTo>
                    <a:pt x="195" y="63"/>
                  </a:lnTo>
                  <a:lnTo>
                    <a:pt x="197" y="64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2" y="67"/>
                  </a:lnTo>
                  <a:lnTo>
                    <a:pt x="202" y="69"/>
                  </a:lnTo>
                  <a:lnTo>
                    <a:pt x="203" y="69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10" y="71"/>
                  </a:lnTo>
                  <a:lnTo>
                    <a:pt x="211" y="71"/>
                  </a:lnTo>
                  <a:lnTo>
                    <a:pt x="213" y="74"/>
                  </a:lnTo>
                  <a:lnTo>
                    <a:pt x="213" y="74"/>
                  </a:lnTo>
                  <a:lnTo>
                    <a:pt x="216" y="75"/>
                  </a:lnTo>
                  <a:lnTo>
                    <a:pt x="219" y="75"/>
                  </a:lnTo>
                  <a:lnTo>
                    <a:pt x="219" y="75"/>
                  </a:lnTo>
                  <a:lnTo>
                    <a:pt x="221" y="75"/>
                  </a:lnTo>
                  <a:lnTo>
                    <a:pt x="222" y="77"/>
                  </a:lnTo>
                  <a:lnTo>
                    <a:pt x="224" y="77"/>
                  </a:lnTo>
                  <a:lnTo>
                    <a:pt x="224" y="79"/>
                  </a:lnTo>
                  <a:lnTo>
                    <a:pt x="224" y="79"/>
                  </a:lnTo>
                  <a:lnTo>
                    <a:pt x="224" y="82"/>
                  </a:lnTo>
                  <a:lnTo>
                    <a:pt x="224" y="82"/>
                  </a:lnTo>
                  <a:lnTo>
                    <a:pt x="225" y="83"/>
                  </a:lnTo>
                  <a:lnTo>
                    <a:pt x="225" y="83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6"/>
                  </a:lnTo>
                  <a:lnTo>
                    <a:pt x="222" y="86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32" y="90"/>
                  </a:lnTo>
                  <a:lnTo>
                    <a:pt x="235" y="88"/>
                  </a:lnTo>
                  <a:lnTo>
                    <a:pt x="240" y="88"/>
                  </a:lnTo>
                  <a:lnTo>
                    <a:pt x="240" y="90"/>
                  </a:lnTo>
                  <a:lnTo>
                    <a:pt x="240" y="94"/>
                  </a:lnTo>
                  <a:lnTo>
                    <a:pt x="240" y="97"/>
                  </a:lnTo>
                  <a:lnTo>
                    <a:pt x="240" y="102"/>
                  </a:lnTo>
                  <a:lnTo>
                    <a:pt x="240" y="107"/>
                  </a:lnTo>
                  <a:lnTo>
                    <a:pt x="240" y="110"/>
                  </a:lnTo>
                  <a:lnTo>
                    <a:pt x="240" y="115"/>
                  </a:lnTo>
                  <a:lnTo>
                    <a:pt x="240" y="119"/>
                  </a:lnTo>
                  <a:lnTo>
                    <a:pt x="238" y="119"/>
                  </a:lnTo>
                  <a:lnTo>
                    <a:pt x="238" y="123"/>
                  </a:lnTo>
                  <a:lnTo>
                    <a:pt x="238" y="126"/>
                  </a:lnTo>
                  <a:lnTo>
                    <a:pt x="238" y="129"/>
                  </a:lnTo>
                  <a:lnTo>
                    <a:pt x="236" y="130"/>
                  </a:lnTo>
                  <a:lnTo>
                    <a:pt x="235" y="134"/>
                  </a:lnTo>
                  <a:lnTo>
                    <a:pt x="235" y="135"/>
                  </a:lnTo>
                  <a:lnTo>
                    <a:pt x="235" y="135"/>
                  </a:lnTo>
                  <a:lnTo>
                    <a:pt x="235" y="137"/>
                  </a:lnTo>
                  <a:lnTo>
                    <a:pt x="233" y="137"/>
                  </a:lnTo>
                  <a:lnTo>
                    <a:pt x="233" y="138"/>
                  </a:lnTo>
                  <a:lnTo>
                    <a:pt x="233" y="138"/>
                  </a:lnTo>
                  <a:lnTo>
                    <a:pt x="232" y="138"/>
                  </a:lnTo>
                  <a:lnTo>
                    <a:pt x="229" y="142"/>
                  </a:lnTo>
                  <a:lnTo>
                    <a:pt x="229" y="143"/>
                  </a:lnTo>
                  <a:lnTo>
                    <a:pt x="225" y="143"/>
                  </a:lnTo>
                  <a:lnTo>
                    <a:pt x="222" y="142"/>
                  </a:lnTo>
                  <a:lnTo>
                    <a:pt x="222" y="142"/>
                  </a:lnTo>
                  <a:lnTo>
                    <a:pt x="221" y="143"/>
                  </a:lnTo>
                  <a:lnTo>
                    <a:pt x="221" y="143"/>
                  </a:lnTo>
                  <a:lnTo>
                    <a:pt x="216" y="143"/>
                  </a:lnTo>
                  <a:lnTo>
                    <a:pt x="213" y="143"/>
                  </a:lnTo>
                  <a:lnTo>
                    <a:pt x="208" y="145"/>
                  </a:lnTo>
                  <a:lnTo>
                    <a:pt x="205" y="145"/>
                  </a:lnTo>
                  <a:lnTo>
                    <a:pt x="200" y="145"/>
                  </a:lnTo>
                  <a:lnTo>
                    <a:pt x="197" y="145"/>
                  </a:lnTo>
                  <a:lnTo>
                    <a:pt x="194" y="146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8" y="149"/>
                  </a:lnTo>
                  <a:lnTo>
                    <a:pt x="184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78" y="149"/>
                  </a:lnTo>
                  <a:lnTo>
                    <a:pt x="175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0" y="148"/>
                  </a:lnTo>
                  <a:lnTo>
                    <a:pt x="169" y="148"/>
                  </a:lnTo>
                  <a:lnTo>
                    <a:pt x="167" y="148"/>
                  </a:lnTo>
                  <a:lnTo>
                    <a:pt x="164" y="149"/>
                  </a:lnTo>
                  <a:lnTo>
                    <a:pt x="162" y="151"/>
                  </a:lnTo>
                  <a:lnTo>
                    <a:pt x="162" y="151"/>
                  </a:lnTo>
                  <a:lnTo>
                    <a:pt x="161" y="153"/>
                  </a:lnTo>
                  <a:lnTo>
                    <a:pt x="156" y="154"/>
                  </a:lnTo>
                  <a:lnTo>
                    <a:pt x="154" y="156"/>
                  </a:lnTo>
                  <a:lnTo>
                    <a:pt x="153" y="156"/>
                  </a:lnTo>
                  <a:lnTo>
                    <a:pt x="153" y="156"/>
                  </a:lnTo>
                  <a:lnTo>
                    <a:pt x="151" y="156"/>
                  </a:lnTo>
                  <a:lnTo>
                    <a:pt x="150" y="156"/>
                  </a:lnTo>
                  <a:lnTo>
                    <a:pt x="148" y="160"/>
                  </a:lnTo>
                  <a:lnTo>
                    <a:pt x="147" y="160"/>
                  </a:lnTo>
                  <a:lnTo>
                    <a:pt x="142" y="159"/>
                  </a:lnTo>
                  <a:lnTo>
                    <a:pt x="142" y="159"/>
                  </a:lnTo>
                  <a:lnTo>
                    <a:pt x="140" y="160"/>
                  </a:lnTo>
                  <a:lnTo>
                    <a:pt x="137" y="162"/>
                  </a:lnTo>
                  <a:lnTo>
                    <a:pt x="135" y="164"/>
                  </a:lnTo>
                  <a:lnTo>
                    <a:pt x="135" y="167"/>
                  </a:lnTo>
                  <a:lnTo>
                    <a:pt x="135" y="167"/>
                  </a:lnTo>
                  <a:lnTo>
                    <a:pt x="135" y="168"/>
                  </a:lnTo>
                  <a:lnTo>
                    <a:pt x="135" y="168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1" y="168"/>
                  </a:lnTo>
                  <a:lnTo>
                    <a:pt x="131" y="168"/>
                  </a:lnTo>
                  <a:lnTo>
                    <a:pt x="131" y="170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5"/>
                  </a:lnTo>
                  <a:lnTo>
                    <a:pt x="128" y="175"/>
                  </a:lnTo>
                  <a:lnTo>
                    <a:pt x="126" y="175"/>
                  </a:lnTo>
                  <a:lnTo>
                    <a:pt x="126" y="175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20" y="171"/>
                  </a:lnTo>
                  <a:lnTo>
                    <a:pt x="118" y="173"/>
                  </a:lnTo>
                  <a:lnTo>
                    <a:pt x="117" y="175"/>
                  </a:lnTo>
                  <a:lnTo>
                    <a:pt x="117" y="175"/>
                  </a:lnTo>
                  <a:lnTo>
                    <a:pt x="115" y="176"/>
                  </a:lnTo>
                  <a:lnTo>
                    <a:pt x="115" y="178"/>
                  </a:lnTo>
                  <a:lnTo>
                    <a:pt x="117" y="178"/>
                  </a:lnTo>
                  <a:lnTo>
                    <a:pt x="117" y="179"/>
                  </a:lnTo>
                  <a:lnTo>
                    <a:pt x="117" y="181"/>
                  </a:lnTo>
                  <a:lnTo>
                    <a:pt x="113" y="182"/>
                  </a:lnTo>
                  <a:lnTo>
                    <a:pt x="113" y="182"/>
                  </a:lnTo>
                  <a:lnTo>
                    <a:pt x="113" y="184"/>
                  </a:lnTo>
                  <a:lnTo>
                    <a:pt x="113" y="186"/>
                  </a:lnTo>
                  <a:lnTo>
                    <a:pt x="113" y="187"/>
                  </a:lnTo>
                  <a:lnTo>
                    <a:pt x="113" y="189"/>
                  </a:lnTo>
                  <a:lnTo>
                    <a:pt x="112" y="189"/>
                  </a:lnTo>
                  <a:lnTo>
                    <a:pt x="112" y="190"/>
                  </a:lnTo>
                  <a:lnTo>
                    <a:pt x="110" y="190"/>
                  </a:lnTo>
                  <a:lnTo>
                    <a:pt x="110" y="192"/>
                  </a:lnTo>
                  <a:lnTo>
                    <a:pt x="109" y="192"/>
                  </a:lnTo>
                  <a:lnTo>
                    <a:pt x="106" y="192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4"/>
                  </a:lnTo>
                  <a:lnTo>
                    <a:pt x="101" y="195"/>
                  </a:lnTo>
                  <a:lnTo>
                    <a:pt x="101" y="195"/>
                  </a:lnTo>
                  <a:lnTo>
                    <a:pt x="101" y="197"/>
                  </a:lnTo>
                  <a:lnTo>
                    <a:pt x="101" y="198"/>
                  </a:lnTo>
                  <a:lnTo>
                    <a:pt x="102" y="198"/>
                  </a:lnTo>
                  <a:lnTo>
                    <a:pt x="102" y="200"/>
                  </a:lnTo>
                  <a:lnTo>
                    <a:pt x="102" y="201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99" y="206"/>
                  </a:lnTo>
                  <a:lnTo>
                    <a:pt x="98" y="206"/>
                  </a:lnTo>
                  <a:lnTo>
                    <a:pt x="99" y="208"/>
                  </a:lnTo>
                  <a:lnTo>
                    <a:pt x="99" y="211"/>
                  </a:lnTo>
                  <a:lnTo>
                    <a:pt x="99" y="212"/>
                  </a:lnTo>
                  <a:lnTo>
                    <a:pt x="99" y="212"/>
                  </a:lnTo>
                  <a:lnTo>
                    <a:pt x="98" y="214"/>
                  </a:lnTo>
                  <a:lnTo>
                    <a:pt x="98" y="216"/>
                  </a:lnTo>
                  <a:lnTo>
                    <a:pt x="98" y="216"/>
                  </a:lnTo>
                  <a:lnTo>
                    <a:pt x="96" y="216"/>
                  </a:lnTo>
                  <a:lnTo>
                    <a:pt x="93" y="216"/>
                  </a:lnTo>
                  <a:lnTo>
                    <a:pt x="93" y="216"/>
                  </a:lnTo>
                  <a:lnTo>
                    <a:pt x="93" y="217"/>
                  </a:lnTo>
                  <a:lnTo>
                    <a:pt x="91" y="217"/>
                  </a:lnTo>
                  <a:lnTo>
                    <a:pt x="91" y="217"/>
                  </a:lnTo>
                  <a:lnTo>
                    <a:pt x="90" y="219"/>
                  </a:lnTo>
                  <a:lnTo>
                    <a:pt x="90" y="219"/>
                  </a:lnTo>
                  <a:lnTo>
                    <a:pt x="88" y="219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1"/>
                  </a:lnTo>
                  <a:lnTo>
                    <a:pt x="87" y="211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4"/>
                  </a:lnTo>
                  <a:lnTo>
                    <a:pt x="83" y="214"/>
                  </a:lnTo>
                  <a:lnTo>
                    <a:pt x="83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0" y="214"/>
                  </a:lnTo>
                  <a:lnTo>
                    <a:pt x="82" y="216"/>
                  </a:lnTo>
                  <a:lnTo>
                    <a:pt x="80" y="216"/>
                  </a:lnTo>
                  <a:lnTo>
                    <a:pt x="80" y="216"/>
                  </a:lnTo>
                  <a:lnTo>
                    <a:pt x="79" y="216"/>
                  </a:lnTo>
                  <a:lnTo>
                    <a:pt x="79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4" y="219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8" y="216"/>
                  </a:lnTo>
                  <a:lnTo>
                    <a:pt x="68" y="216"/>
                  </a:lnTo>
                  <a:lnTo>
                    <a:pt x="66" y="217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7"/>
                  </a:lnTo>
                  <a:lnTo>
                    <a:pt x="61" y="217"/>
                  </a:lnTo>
                  <a:lnTo>
                    <a:pt x="58" y="216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7" y="211"/>
                  </a:lnTo>
                  <a:lnTo>
                    <a:pt x="58" y="209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5" y="206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3" y="205"/>
                  </a:lnTo>
                  <a:lnTo>
                    <a:pt x="55" y="203"/>
                  </a:lnTo>
                  <a:lnTo>
                    <a:pt x="55" y="203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5" y="201"/>
                  </a:lnTo>
                  <a:lnTo>
                    <a:pt x="53" y="200"/>
                  </a:lnTo>
                  <a:lnTo>
                    <a:pt x="53" y="200"/>
                  </a:lnTo>
                  <a:lnTo>
                    <a:pt x="52" y="200"/>
                  </a:lnTo>
                  <a:lnTo>
                    <a:pt x="52" y="198"/>
                  </a:lnTo>
                  <a:lnTo>
                    <a:pt x="52" y="198"/>
                  </a:lnTo>
                  <a:lnTo>
                    <a:pt x="50" y="198"/>
                  </a:lnTo>
                  <a:lnTo>
                    <a:pt x="50" y="197"/>
                  </a:lnTo>
                  <a:lnTo>
                    <a:pt x="50" y="195"/>
                  </a:lnTo>
                  <a:lnTo>
                    <a:pt x="50" y="194"/>
                  </a:lnTo>
                  <a:lnTo>
                    <a:pt x="49" y="190"/>
                  </a:lnTo>
                  <a:lnTo>
                    <a:pt x="49" y="189"/>
                  </a:lnTo>
                  <a:lnTo>
                    <a:pt x="47" y="187"/>
                  </a:lnTo>
                  <a:lnTo>
                    <a:pt x="47" y="187"/>
                  </a:lnTo>
                  <a:lnTo>
                    <a:pt x="46" y="186"/>
                  </a:lnTo>
                  <a:lnTo>
                    <a:pt x="44" y="186"/>
                  </a:lnTo>
                  <a:lnTo>
                    <a:pt x="44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7"/>
                  </a:lnTo>
                  <a:lnTo>
                    <a:pt x="42" y="187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1" y="189"/>
                  </a:lnTo>
                  <a:lnTo>
                    <a:pt x="39" y="190"/>
                  </a:lnTo>
                  <a:lnTo>
                    <a:pt x="38" y="190"/>
                  </a:lnTo>
                  <a:lnTo>
                    <a:pt x="38" y="192"/>
                  </a:lnTo>
                  <a:lnTo>
                    <a:pt x="36" y="192"/>
                  </a:lnTo>
                  <a:lnTo>
                    <a:pt x="36" y="192"/>
                  </a:lnTo>
                  <a:lnTo>
                    <a:pt x="33" y="190"/>
                  </a:lnTo>
                  <a:lnTo>
                    <a:pt x="31" y="190"/>
                  </a:lnTo>
                  <a:lnTo>
                    <a:pt x="30" y="189"/>
                  </a:lnTo>
                  <a:lnTo>
                    <a:pt x="28" y="189"/>
                  </a:lnTo>
                  <a:lnTo>
                    <a:pt x="28" y="190"/>
                  </a:lnTo>
                  <a:lnTo>
                    <a:pt x="27" y="190"/>
                  </a:lnTo>
                  <a:lnTo>
                    <a:pt x="25" y="192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2" y="194"/>
                  </a:lnTo>
                  <a:lnTo>
                    <a:pt x="22" y="194"/>
                  </a:lnTo>
                  <a:lnTo>
                    <a:pt x="22" y="192"/>
                  </a:lnTo>
                  <a:lnTo>
                    <a:pt x="20" y="190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7" y="190"/>
                  </a:lnTo>
                  <a:lnTo>
                    <a:pt x="17" y="190"/>
                  </a:lnTo>
                  <a:lnTo>
                    <a:pt x="16" y="192"/>
                  </a:lnTo>
                  <a:lnTo>
                    <a:pt x="16" y="192"/>
                  </a:lnTo>
                  <a:lnTo>
                    <a:pt x="14" y="192"/>
                  </a:lnTo>
                  <a:lnTo>
                    <a:pt x="12" y="190"/>
                  </a:lnTo>
                  <a:lnTo>
                    <a:pt x="11" y="190"/>
                  </a:lnTo>
                  <a:lnTo>
                    <a:pt x="11" y="189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6"/>
                  </a:lnTo>
                  <a:lnTo>
                    <a:pt x="12" y="184"/>
                  </a:lnTo>
                  <a:lnTo>
                    <a:pt x="12" y="184"/>
                  </a:lnTo>
                  <a:lnTo>
                    <a:pt x="12" y="182"/>
                  </a:lnTo>
                  <a:lnTo>
                    <a:pt x="12" y="181"/>
                  </a:lnTo>
                  <a:lnTo>
                    <a:pt x="12" y="181"/>
                  </a:lnTo>
                  <a:lnTo>
                    <a:pt x="12" y="179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1" y="176"/>
                  </a:lnTo>
                  <a:lnTo>
                    <a:pt x="11" y="175"/>
                  </a:lnTo>
                  <a:lnTo>
                    <a:pt x="11" y="175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9" y="171"/>
                  </a:lnTo>
                  <a:lnTo>
                    <a:pt x="8" y="171"/>
                  </a:lnTo>
                  <a:lnTo>
                    <a:pt x="8" y="173"/>
                  </a:lnTo>
                  <a:lnTo>
                    <a:pt x="8" y="173"/>
                  </a:lnTo>
                  <a:lnTo>
                    <a:pt x="6" y="173"/>
                  </a:lnTo>
                  <a:lnTo>
                    <a:pt x="6" y="173"/>
                  </a:lnTo>
                  <a:lnTo>
                    <a:pt x="6" y="171"/>
                  </a:lnTo>
                  <a:lnTo>
                    <a:pt x="6" y="171"/>
                  </a:lnTo>
                  <a:lnTo>
                    <a:pt x="5" y="170"/>
                  </a:lnTo>
                  <a:lnTo>
                    <a:pt x="3" y="168"/>
                  </a:lnTo>
                  <a:lnTo>
                    <a:pt x="3" y="167"/>
                  </a:lnTo>
                  <a:lnTo>
                    <a:pt x="5" y="167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5" y="164"/>
                  </a:lnTo>
                  <a:lnTo>
                    <a:pt x="5" y="164"/>
                  </a:lnTo>
                  <a:lnTo>
                    <a:pt x="5" y="162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1" y="157"/>
                  </a:lnTo>
                  <a:lnTo>
                    <a:pt x="1" y="156"/>
                  </a:lnTo>
                  <a:lnTo>
                    <a:pt x="1" y="154"/>
                  </a:lnTo>
                  <a:lnTo>
                    <a:pt x="1" y="154"/>
                  </a:lnTo>
                  <a:lnTo>
                    <a:pt x="0" y="151"/>
                  </a:lnTo>
                  <a:lnTo>
                    <a:pt x="3" y="153"/>
                  </a:lnTo>
                  <a:lnTo>
                    <a:pt x="3" y="153"/>
                  </a:lnTo>
                  <a:lnTo>
                    <a:pt x="5" y="151"/>
                  </a:lnTo>
                  <a:lnTo>
                    <a:pt x="5" y="149"/>
                  </a:lnTo>
                  <a:lnTo>
                    <a:pt x="6" y="148"/>
                  </a:lnTo>
                  <a:lnTo>
                    <a:pt x="6" y="146"/>
                  </a:lnTo>
                  <a:lnTo>
                    <a:pt x="6" y="145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9" y="142"/>
                  </a:lnTo>
                  <a:lnTo>
                    <a:pt x="9" y="140"/>
                  </a:lnTo>
                  <a:lnTo>
                    <a:pt x="11" y="138"/>
                  </a:lnTo>
                  <a:lnTo>
                    <a:pt x="12" y="140"/>
                  </a:lnTo>
                  <a:lnTo>
                    <a:pt x="14" y="140"/>
                  </a:lnTo>
                  <a:lnTo>
                    <a:pt x="16" y="143"/>
                  </a:lnTo>
                  <a:lnTo>
                    <a:pt x="19" y="145"/>
                  </a:lnTo>
                  <a:lnTo>
                    <a:pt x="19" y="146"/>
                  </a:lnTo>
                  <a:lnTo>
                    <a:pt x="20" y="146"/>
                  </a:lnTo>
                  <a:lnTo>
                    <a:pt x="22" y="145"/>
                  </a:lnTo>
                  <a:lnTo>
                    <a:pt x="22" y="143"/>
                  </a:lnTo>
                  <a:lnTo>
                    <a:pt x="24" y="142"/>
                  </a:lnTo>
                  <a:lnTo>
                    <a:pt x="25" y="142"/>
                  </a:lnTo>
                  <a:lnTo>
                    <a:pt x="27" y="142"/>
                  </a:lnTo>
                  <a:lnTo>
                    <a:pt x="27" y="142"/>
                  </a:lnTo>
                  <a:lnTo>
                    <a:pt x="30" y="143"/>
                  </a:lnTo>
                  <a:lnTo>
                    <a:pt x="30" y="143"/>
                  </a:lnTo>
                  <a:lnTo>
                    <a:pt x="31" y="143"/>
                  </a:lnTo>
                  <a:lnTo>
                    <a:pt x="35" y="143"/>
                  </a:lnTo>
                  <a:lnTo>
                    <a:pt x="36" y="143"/>
                  </a:lnTo>
                  <a:lnTo>
                    <a:pt x="39" y="142"/>
                  </a:lnTo>
                  <a:lnTo>
                    <a:pt x="41" y="142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2" y="138"/>
                  </a:lnTo>
                  <a:lnTo>
                    <a:pt x="42" y="138"/>
                  </a:lnTo>
                  <a:lnTo>
                    <a:pt x="42" y="142"/>
                  </a:lnTo>
                  <a:lnTo>
                    <a:pt x="44" y="142"/>
                  </a:lnTo>
                  <a:lnTo>
                    <a:pt x="46" y="142"/>
                  </a:lnTo>
                  <a:lnTo>
                    <a:pt x="98" y="142"/>
                  </a:lnTo>
                  <a:lnTo>
                    <a:pt x="99" y="137"/>
                  </a:lnTo>
                  <a:lnTo>
                    <a:pt x="99" y="134"/>
                  </a:lnTo>
                  <a:lnTo>
                    <a:pt x="101" y="129"/>
                  </a:lnTo>
                  <a:lnTo>
                    <a:pt x="98" y="127"/>
                  </a:lnTo>
                  <a:lnTo>
                    <a:pt x="96" y="126"/>
                  </a:lnTo>
                  <a:lnTo>
                    <a:pt x="96" y="123"/>
                  </a:lnTo>
                  <a:lnTo>
                    <a:pt x="96" y="118"/>
                  </a:lnTo>
                  <a:lnTo>
                    <a:pt x="94" y="115"/>
                  </a:lnTo>
                  <a:lnTo>
                    <a:pt x="94" y="112"/>
                  </a:lnTo>
                  <a:lnTo>
                    <a:pt x="94" y="107"/>
                  </a:lnTo>
                  <a:lnTo>
                    <a:pt x="94" y="104"/>
                  </a:lnTo>
                  <a:lnTo>
                    <a:pt x="93" y="101"/>
                  </a:lnTo>
                  <a:lnTo>
                    <a:pt x="93" y="96"/>
                  </a:lnTo>
                  <a:lnTo>
                    <a:pt x="93" y="93"/>
                  </a:lnTo>
                  <a:lnTo>
                    <a:pt x="93" y="88"/>
                  </a:lnTo>
                  <a:lnTo>
                    <a:pt x="91" y="85"/>
                  </a:lnTo>
                  <a:lnTo>
                    <a:pt x="91" y="82"/>
                  </a:lnTo>
                  <a:lnTo>
                    <a:pt x="91" y="77"/>
                  </a:lnTo>
                  <a:lnTo>
                    <a:pt x="91" y="74"/>
                  </a:lnTo>
                  <a:lnTo>
                    <a:pt x="90" y="71"/>
                  </a:lnTo>
                  <a:lnTo>
                    <a:pt x="90" y="66"/>
                  </a:lnTo>
                  <a:lnTo>
                    <a:pt x="90" y="63"/>
                  </a:lnTo>
                  <a:lnTo>
                    <a:pt x="90" y="60"/>
                  </a:lnTo>
                  <a:lnTo>
                    <a:pt x="88" y="55"/>
                  </a:lnTo>
                  <a:lnTo>
                    <a:pt x="88" y="52"/>
                  </a:lnTo>
                  <a:lnTo>
                    <a:pt x="88" y="47"/>
                  </a:lnTo>
                  <a:lnTo>
                    <a:pt x="87" y="44"/>
                  </a:lnTo>
                  <a:lnTo>
                    <a:pt x="87" y="41"/>
                  </a:lnTo>
                  <a:lnTo>
                    <a:pt x="87" y="36"/>
                  </a:lnTo>
                  <a:lnTo>
                    <a:pt x="87" y="33"/>
                  </a:lnTo>
                  <a:lnTo>
                    <a:pt x="85" y="30"/>
                  </a:lnTo>
                  <a:lnTo>
                    <a:pt x="85" y="25"/>
                  </a:lnTo>
                  <a:lnTo>
                    <a:pt x="85" y="22"/>
                  </a:lnTo>
                  <a:lnTo>
                    <a:pt x="85" y="17"/>
                  </a:lnTo>
                  <a:lnTo>
                    <a:pt x="83" y="14"/>
                  </a:lnTo>
                  <a:lnTo>
                    <a:pt x="83" y="11"/>
                  </a:lnTo>
                  <a:lnTo>
                    <a:pt x="83" y="6"/>
                  </a:lnTo>
                  <a:lnTo>
                    <a:pt x="83" y="3"/>
                  </a:lnTo>
                  <a:lnTo>
                    <a:pt x="82" y="0"/>
                  </a:lnTo>
                  <a:lnTo>
                    <a:pt x="87" y="0"/>
                  </a:lnTo>
                  <a:lnTo>
                    <a:pt x="96" y="0"/>
                  </a:lnTo>
                  <a:lnTo>
                    <a:pt x="10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3" name="Freeform 210">
              <a:extLst>
                <a:ext uri="{FF2B5EF4-FFF2-40B4-BE49-F238E27FC236}">
                  <a16:creationId xmlns:a16="http://schemas.microsoft.com/office/drawing/2014/main" id="{FBAE9633-A922-4976-A3B4-81DE04F5F97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0014" y="3154776"/>
              <a:ext cx="74070" cy="50680"/>
            </a:xfrm>
            <a:custGeom>
              <a:avLst/>
              <a:gdLst>
                <a:gd name="T0" fmla="*/ 27 w 38"/>
                <a:gd name="T1" fmla="*/ 0 h 26"/>
                <a:gd name="T2" fmla="*/ 28 w 38"/>
                <a:gd name="T3" fmla="*/ 0 h 26"/>
                <a:gd name="T4" fmla="*/ 31 w 38"/>
                <a:gd name="T5" fmla="*/ 4 h 26"/>
                <a:gd name="T6" fmla="*/ 35 w 38"/>
                <a:gd name="T7" fmla="*/ 6 h 26"/>
                <a:gd name="T8" fmla="*/ 36 w 38"/>
                <a:gd name="T9" fmla="*/ 9 h 26"/>
                <a:gd name="T10" fmla="*/ 38 w 38"/>
                <a:gd name="T11" fmla="*/ 11 h 26"/>
                <a:gd name="T12" fmla="*/ 38 w 38"/>
                <a:gd name="T13" fmla="*/ 11 h 26"/>
                <a:gd name="T14" fmla="*/ 36 w 38"/>
                <a:gd name="T15" fmla="*/ 17 h 26"/>
                <a:gd name="T16" fmla="*/ 35 w 38"/>
                <a:gd name="T17" fmla="*/ 17 h 26"/>
                <a:gd name="T18" fmla="*/ 33 w 38"/>
                <a:gd name="T19" fmla="*/ 17 h 26"/>
                <a:gd name="T20" fmla="*/ 31 w 38"/>
                <a:gd name="T21" fmla="*/ 20 h 26"/>
                <a:gd name="T22" fmla="*/ 28 w 38"/>
                <a:gd name="T23" fmla="*/ 22 h 26"/>
                <a:gd name="T24" fmla="*/ 25 w 38"/>
                <a:gd name="T25" fmla="*/ 20 h 26"/>
                <a:gd name="T26" fmla="*/ 22 w 38"/>
                <a:gd name="T27" fmla="*/ 20 h 26"/>
                <a:gd name="T28" fmla="*/ 19 w 38"/>
                <a:gd name="T29" fmla="*/ 23 h 26"/>
                <a:gd name="T30" fmla="*/ 17 w 38"/>
                <a:gd name="T31" fmla="*/ 25 h 26"/>
                <a:gd name="T32" fmla="*/ 14 w 38"/>
                <a:gd name="T33" fmla="*/ 25 h 26"/>
                <a:gd name="T34" fmla="*/ 11 w 38"/>
                <a:gd name="T35" fmla="*/ 25 h 26"/>
                <a:gd name="T36" fmla="*/ 8 w 38"/>
                <a:gd name="T37" fmla="*/ 26 h 26"/>
                <a:gd name="T38" fmla="*/ 8 w 38"/>
                <a:gd name="T39" fmla="*/ 25 h 26"/>
                <a:gd name="T40" fmla="*/ 5 w 38"/>
                <a:gd name="T41" fmla="*/ 25 h 26"/>
                <a:gd name="T42" fmla="*/ 3 w 38"/>
                <a:gd name="T43" fmla="*/ 22 h 26"/>
                <a:gd name="T44" fmla="*/ 2 w 38"/>
                <a:gd name="T45" fmla="*/ 20 h 26"/>
                <a:gd name="T46" fmla="*/ 2 w 38"/>
                <a:gd name="T47" fmla="*/ 17 h 26"/>
                <a:gd name="T48" fmla="*/ 0 w 38"/>
                <a:gd name="T49" fmla="*/ 14 h 26"/>
                <a:gd name="T50" fmla="*/ 2 w 38"/>
                <a:gd name="T51" fmla="*/ 14 h 26"/>
                <a:gd name="T52" fmla="*/ 2 w 38"/>
                <a:gd name="T53" fmla="*/ 11 h 26"/>
                <a:gd name="T54" fmla="*/ 2 w 38"/>
                <a:gd name="T55" fmla="*/ 8 h 26"/>
                <a:gd name="T56" fmla="*/ 5 w 38"/>
                <a:gd name="T57" fmla="*/ 9 h 26"/>
                <a:gd name="T58" fmla="*/ 5 w 38"/>
                <a:gd name="T59" fmla="*/ 8 h 26"/>
                <a:gd name="T60" fmla="*/ 5 w 38"/>
                <a:gd name="T61" fmla="*/ 4 h 26"/>
                <a:gd name="T62" fmla="*/ 11 w 38"/>
                <a:gd name="T63" fmla="*/ 3 h 26"/>
                <a:gd name="T64" fmla="*/ 13 w 38"/>
                <a:gd name="T65" fmla="*/ 4 h 26"/>
                <a:gd name="T66" fmla="*/ 13 w 38"/>
                <a:gd name="T67" fmla="*/ 4 h 26"/>
                <a:gd name="T68" fmla="*/ 14 w 38"/>
                <a:gd name="T69" fmla="*/ 3 h 26"/>
                <a:gd name="T70" fmla="*/ 16 w 38"/>
                <a:gd name="T71" fmla="*/ 1 h 26"/>
                <a:gd name="T72" fmla="*/ 19 w 38"/>
                <a:gd name="T73" fmla="*/ 1 h 26"/>
                <a:gd name="T74" fmla="*/ 20 w 38"/>
                <a:gd name="T75" fmla="*/ 1 h 26"/>
                <a:gd name="T76" fmla="*/ 22 w 38"/>
                <a:gd name="T77" fmla="*/ 0 h 26"/>
                <a:gd name="T78" fmla="*/ 25 w 38"/>
                <a:gd name="T7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8" h="26">
                  <a:moveTo>
                    <a:pt x="27" y="0"/>
                  </a:move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33" y="17"/>
                  </a:lnTo>
                  <a:lnTo>
                    <a:pt x="33" y="20"/>
                  </a:lnTo>
                  <a:lnTo>
                    <a:pt x="31" y="20"/>
                  </a:lnTo>
                  <a:lnTo>
                    <a:pt x="30" y="22"/>
                  </a:lnTo>
                  <a:lnTo>
                    <a:pt x="28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19" y="23"/>
                  </a:lnTo>
                  <a:lnTo>
                    <a:pt x="17" y="25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1" y="25"/>
                  </a:lnTo>
                  <a:lnTo>
                    <a:pt x="9" y="25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6"/>
                  </a:lnTo>
                  <a:lnTo>
                    <a:pt x="5" y="4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5" y="0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4" name="Freeform 211">
              <a:extLst>
                <a:ext uri="{FF2B5EF4-FFF2-40B4-BE49-F238E27FC236}">
                  <a16:creationId xmlns:a16="http://schemas.microsoft.com/office/drawing/2014/main" id="{DC02BBE7-3407-474E-B815-60B3C71CA97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64566" y="4104048"/>
              <a:ext cx="138395" cy="150091"/>
            </a:xfrm>
            <a:custGeom>
              <a:avLst/>
              <a:gdLst>
                <a:gd name="T0" fmla="*/ 43 w 71"/>
                <a:gd name="T1" fmla="*/ 74 h 77"/>
                <a:gd name="T2" fmla="*/ 43 w 71"/>
                <a:gd name="T3" fmla="*/ 75 h 77"/>
                <a:gd name="T4" fmla="*/ 41 w 71"/>
                <a:gd name="T5" fmla="*/ 75 h 77"/>
                <a:gd name="T6" fmla="*/ 41 w 71"/>
                <a:gd name="T7" fmla="*/ 77 h 77"/>
                <a:gd name="T8" fmla="*/ 41 w 71"/>
                <a:gd name="T9" fmla="*/ 77 h 77"/>
                <a:gd name="T10" fmla="*/ 41 w 71"/>
                <a:gd name="T11" fmla="*/ 77 h 77"/>
                <a:gd name="T12" fmla="*/ 41 w 71"/>
                <a:gd name="T13" fmla="*/ 77 h 77"/>
                <a:gd name="T14" fmla="*/ 41 w 71"/>
                <a:gd name="T15" fmla="*/ 77 h 77"/>
                <a:gd name="T16" fmla="*/ 41 w 71"/>
                <a:gd name="T17" fmla="*/ 75 h 77"/>
                <a:gd name="T18" fmla="*/ 43 w 71"/>
                <a:gd name="T19" fmla="*/ 75 h 77"/>
                <a:gd name="T20" fmla="*/ 43 w 71"/>
                <a:gd name="T21" fmla="*/ 74 h 77"/>
                <a:gd name="T22" fmla="*/ 69 w 71"/>
                <a:gd name="T23" fmla="*/ 59 h 77"/>
                <a:gd name="T24" fmla="*/ 69 w 71"/>
                <a:gd name="T25" fmla="*/ 59 h 77"/>
                <a:gd name="T26" fmla="*/ 71 w 71"/>
                <a:gd name="T27" fmla="*/ 59 h 77"/>
                <a:gd name="T28" fmla="*/ 71 w 71"/>
                <a:gd name="T29" fmla="*/ 59 h 77"/>
                <a:gd name="T30" fmla="*/ 71 w 71"/>
                <a:gd name="T31" fmla="*/ 59 h 77"/>
                <a:gd name="T32" fmla="*/ 71 w 71"/>
                <a:gd name="T33" fmla="*/ 59 h 77"/>
                <a:gd name="T34" fmla="*/ 71 w 71"/>
                <a:gd name="T35" fmla="*/ 59 h 77"/>
                <a:gd name="T36" fmla="*/ 69 w 71"/>
                <a:gd name="T37" fmla="*/ 59 h 77"/>
                <a:gd name="T38" fmla="*/ 69 w 71"/>
                <a:gd name="T39" fmla="*/ 59 h 77"/>
                <a:gd name="T40" fmla="*/ 69 w 71"/>
                <a:gd name="T41" fmla="*/ 59 h 77"/>
                <a:gd name="T42" fmla="*/ 62 w 71"/>
                <a:gd name="T43" fmla="*/ 58 h 77"/>
                <a:gd name="T44" fmla="*/ 62 w 71"/>
                <a:gd name="T45" fmla="*/ 58 h 77"/>
                <a:gd name="T46" fmla="*/ 65 w 71"/>
                <a:gd name="T47" fmla="*/ 58 h 77"/>
                <a:gd name="T48" fmla="*/ 66 w 71"/>
                <a:gd name="T49" fmla="*/ 58 h 77"/>
                <a:gd name="T50" fmla="*/ 66 w 71"/>
                <a:gd name="T51" fmla="*/ 58 h 77"/>
                <a:gd name="T52" fmla="*/ 65 w 71"/>
                <a:gd name="T53" fmla="*/ 58 h 77"/>
                <a:gd name="T54" fmla="*/ 65 w 71"/>
                <a:gd name="T55" fmla="*/ 59 h 77"/>
                <a:gd name="T56" fmla="*/ 65 w 71"/>
                <a:gd name="T57" fmla="*/ 59 h 77"/>
                <a:gd name="T58" fmla="*/ 63 w 71"/>
                <a:gd name="T59" fmla="*/ 59 h 77"/>
                <a:gd name="T60" fmla="*/ 62 w 71"/>
                <a:gd name="T61" fmla="*/ 58 h 77"/>
                <a:gd name="T62" fmla="*/ 62 w 71"/>
                <a:gd name="T63" fmla="*/ 58 h 77"/>
                <a:gd name="T64" fmla="*/ 62 w 71"/>
                <a:gd name="T65" fmla="*/ 58 h 77"/>
                <a:gd name="T66" fmla="*/ 27 w 71"/>
                <a:gd name="T67" fmla="*/ 55 h 77"/>
                <a:gd name="T68" fmla="*/ 28 w 71"/>
                <a:gd name="T69" fmla="*/ 55 h 77"/>
                <a:gd name="T70" fmla="*/ 30 w 71"/>
                <a:gd name="T71" fmla="*/ 55 h 77"/>
                <a:gd name="T72" fmla="*/ 28 w 71"/>
                <a:gd name="T73" fmla="*/ 56 h 77"/>
                <a:gd name="T74" fmla="*/ 28 w 71"/>
                <a:gd name="T75" fmla="*/ 55 h 77"/>
                <a:gd name="T76" fmla="*/ 27 w 71"/>
                <a:gd name="T77" fmla="*/ 55 h 77"/>
                <a:gd name="T78" fmla="*/ 27 w 71"/>
                <a:gd name="T79" fmla="*/ 55 h 77"/>
                <a:gd name="T80" fmla="*/ 2 w 71"/>
                <a:gd name="T81" fmla="*/ 0 h 77"/>
                <a:gd name="T82" fmla="*/ 2 w 71"/>
                <a:gd name="T83" fmla="*/ 0 h 77"/>
                <a:gd name="T84" fmla="*/ 2 w 71"/>
                <a:gd name="T85" fmla="*/ 0 h 77"/>
                <a:gd name="T86" fmla="*/ 2 w 71"/>
                <a:gd name="T87" fmla="*/ 0 h 77"/>
                <a:gd name="T88" fmla="*/ 0 w 71"/>
                <a:gd name="T89" fmla="*/ 0 h 77"/>
                <a:gd name="T90" fmla="*/ 0 w 71"/>
                <a:gd name="T91" fmla="*/ 0 h 77"/>
                <a:gd name="T92" fmla="*/ 2 w 71"/>
                <a:gd name="T9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" h="77">
                  <a:moveTo>
                    <a:pt x="43" y="74"/>
                  </a:moveTo>
                  <a:lnTo>
                    <a:pt x="43" y="75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5"/>
                  </a:lnTo>
                  <a:lnTo>
                    <a:pt x="43" y="74"/>
                  </a:lnTo>
                  <a:close/>
                  <a:moveTo>
                    <a:pt x="69" y="59"/>
                  </a:moveTo>
                  <a:lnTo>
                    <a:pt x="69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69" y="59"/>
                  </a:lnTo>
                  <a:lnTo>
                    <a:pt x="69" y="59"/>
                  </a:lnTo>
                  <a:lnTo>
                    <a:pt x="69" y="59"/>
                  </a:lnTo>
                  <a:close/>
                  <a:moveTo>
                    <a:pt x="62" y="58"/>
                  </a:moveTo>
                  <a:lnTo>
                    <a:pt x="62" y="58"/>
                  </a:lnTo>
                  <a:lnTo>
                    <a:pt x="65" y="58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5" y="58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8"/>
                  </a:lnTo>
                  <a:close/>
                  <a:moveTo>
                    <a:pt x="27" y="55"/>
                  </a:moveTo>
                  <a:lnTo>
                    <a:pt x="28" y="55"/>
                  </a:lnTo>
                  <a:lnTo>
                    <a:pt x="30" y="55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5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5" name="Freeform 212">
              <a:extLst>
                <a:ext uri="{FF2B5EF4-FFF2-40B4-BE49-F238E27FC236}">
                  <a16:creationId xmlns:a16="http://schemas.microsoft.com/office/drawing/2014/main" id="{DC2053F7-CFF4-4893-8C2E-AE758B916F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57036"/>
              <a:ext cx="206617" cy="389844"/>
            </a:xfrm>
            <a:custGeom>
              <a:avLst/>
              <a:gdLst>
                <a:gd name="T0" fmla="*/ 98 w 106"/>
                <a:gd name="T1" fmla="*/ 68 h 200"/>
                <a:gd name="T2" fmla="*/ 75 w 106"/>
                <a:gd name="T3" fmla="*/ 19 h 200"/>
                <a:gd name="T4" fmla="*/ 75 w 106"/>
                <a:gd name="T5" fmla="*/ 16 h 200"/>
                <a:gd name="T6" fmla="*/ 89 w 106"/>
                <a:gd name="T7" fmla="*/ 2 h 200"/>
                <a:gd name="T8" fmla="*/ 95 w 106"/>
                <a:gd name="T9" fmla="*/ 11 h 200"/>
                <a:gd name="T10" fmla="*/ 101 w 106"/>
                <a:gd name="T11" fmla="*/ 28 h 200"/>
                <a:gd name="T12" fmla="*/ 106 w 106"/>
                <a:gd name="T13" fmla="*/ 47 h 200"/>
                <a:gd name="T14" fmla="*/ 101 w 106"/>
                <a:gd name="T15" fmla="*/ 57 h 200"/>
                <a:gd name="T16" fmla="*/ 97 w 106"/>
                <a:gd name="T17" fmla="*/ 49 h 200"/>
                <a:gd name="T18" fmla="*/ 94 w 106"/>
                <a:gd name="T19" fmla="*/ 54 h 200"/>
                <a:gd name="T20" fmla="*/ 97 w 106"/>
                <a:gd name="T21" fmla="*/ 60 h 200"/>
                <a:gd name="T22" fmla="*/ 95 w 106"/>
                <a:gd name="T23" fmla="*/ 69 h 200"/>
                <a:gd name="T24" fmla="*/ 90 w 106"/>
                <a:gd name="T25" fmla="*/ 76 h 200"/>
                <a:gd name="T26" fmla="*/ 89 w 106"/>
                <a:gd name="T27" fmla="*/ 95 h 200"/>
                <a:gd name="T28" fmla="*/ 79 w 106"/>
                <a:gd name="T29" fmla="*/ 120 h 200"/>
                <a:gd name="T30" fmla="*/ 68 w 106"/>
                <a:gd name="T31" fmla="*/ 151 h 200"/>
                <a:gd name="T32" fmla="*/ 64 w 106"/>
                <a:gd name="T33" fmla="*/ 170 h 200"/>
                <a:gd name="T34" fmla="*/ 60 w 106"/>
                <a:gd name="T35" fmla="*/ 181 h 200"/>
                <a:gd name="T36" fmla="*/ 54 w 106"/>
                <a:gd name="T37" fmla="*/ 192 h 200"/>
                <a:gd name="T38" fmla="*/ 40 w 106"/>
                <a:gd name="T39" fmla="*/ 197 h 200"/>
                <a:gd name="T40" fmla="*/ 27 w 106"/>
                <a:gd name="T41" fmla="*/ 200 h 200"/>
                <a:gd name="T42" fmla="*/ 16 w 106"/>
                <a:gd name="T43" fmla="*/ 195 h 200"/>
                <a:gd name="T44" fmla="*/ 12 w 106"/>
                <a:gd name="T45" fmla="*/ 189 h 200"/>
                <a:gd name="T46" fmla="*/ 7 w 106"/>
                <a:gd name="T47" fmla="*/ 181 h 200"/>
                <a:gd name="T48" fmla="*/ 8 w 106"/>
                <a:gd name="T49" fmla="*/ 169 h 200"/>
                <a:gd name="T50" fmla="*/ 4 w 106"/>
                <a:gd name="T51" fmla="*/ 159 h 200"/>
                <a:gd name="T52" fmla="*/ 0 w 106"/>
                <a:gd name="T53" fmla="*/ 147 h 200"/>
                <a:gd name="T54" fmla="*/ 4 w 106"/>
                <a:gd name="T55" fmla="*/ 142 h 200"/>
                <a:gd name="T56" fmla="*/ 8 w 106"/>
                <a:gd name="T57" fmla="*/ 134 h 200"/>
                <a:gd name="T58" fmla="*/ 15 w 106"/>
                <a:gd name="T59" fmla="*/ 121 h 200"/>
                <a:gd name="T60" fmla="*/ 18 w 106"/>
                <a:gd name="T61" fmla="*/ 109 h 200"/>
                <a:gd name="T62" fmla="*/ 15 w 106"/>
                <a:gd name="T63" fmla="*/ 99 h 200"/>
                <a:gd name="T64" fmla="*/ 12 w 106"/>
                <a:gd name="T65" fmla="*/ 85 h 200"/>
                <a:gd name="T66" fmla="*/ 18 w 106"/>
                <a:gd name="T67" fmla="*/ 68 h 200"/>
                <a:gd name="T68" fmla="*/ 19 w 106"/>
                <a:gd name="T69" fmla="*/ 60 h 200"/>
                <a:gd name="T70" fmla="*/ 29 w 106"/>
                <a:gd name="T71" fmla="*/ 57 h 200"/>
                <a:gd name="T72" fmla="*/ 34 w 106"/>
                <a:gd name="T73" fmla="*/ 57 h 200"/>
                <a:gd name="T74" fmla="*/ 35 w 106"/>
                <a:gd name="T75" fmla="*/ 55 h 200"/>
                <a:gd name="T76" fmla="*/ 43 w 106"/>
                <a:gd name="T77" fmla="*/ 54 h 200"/>
                <a:gd name="T78" fmla="*/ 46 w 106"/>
                <a:gd name="T79" fmla="*/ 54 h 200"/>
                <a:gd name="T80" fmla="*/ 51 w 106"/>
                <a:gd name="T81" fmla="*/ 47 h 200"/>
                <a:gd name="T82" fmla="*/ 56 w 106"/>
                <a:gd name="T83" fmla="*/ 49 h 200"/>
                <a:gd name="T84" fmla="*/ 57 w 106"/>
                <a:gd name="T85" fmla="*/ 46 h 200"/>
                <a:gd name="T86" fmla="*/ 60 w 106"/>
                <a:gd name="T87" fmla="*/ 40 h 200"/>
                <a:gd name="T88" fmla="*/ 62 w 106"/>
                <a:gd name="T89" fmla="*/ 40 h 200"/>
                <a:gd name="T90" fmla="*/ 62 w 106"/>
                <a:gd name="T91" fmla="*/ 43 h 200"/>
                <a:gd name="T92" fmla="*/ 68 w 106"/>
                <a:gd name="T93" fmla="*/ 36 h 200"/>
                <a:gd name="T94" fmla="*/ 68 w 106"/>
                <a:gd name="T95" fmla="*/ 27 h 200"/>
                <a:gd name="T96" fmla="*/ 68 w 106"/>
                <a:gd name="T97" fmla="*/ 24 h 200"/>
                <a:gd name="T98" fmla="*/ 73 w 106"/>
                <a:gd name="T99" fmla="*/ 24 h 200"/>
                <a:gd name="T100" fmla="*/ 79 w 106"/>
                <a:gd name="T101" fmla="*/ 19 h 200"/>
                <a:gd name="T102" fmla="*/ 82 w 106"/>
                <a:gd name="T103" fmla="*/ 8 h 200"/>
                <a:gd name="T104" fmla="*/ 84 w 106"/>
                <a:gd name="T105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6" h="200">
                  <a:moveTo>
                    <a:pt x="98" y="68"/>
                  </a:moveTo>
                  <a:lnTo>
                    <a:pt x="98" y="69"/>
                  </a:lnTo>
                  <a:lnTo>
                    <a:pt x="97" y="73"/>
                  </a:lnTo>
                  <a:lnTo>
                    <a:pt x="97" y="71"/>
                  </a:lnTo>
                  <a:lnTo>
                    <a:pt x="98" y="68"/>
                  </a:lnTo>
                  <a:lnTo>
                    <a:pt x="98" y="68"/>
                  </a:lnTo>
                  <a:close/>
                  <a:moveTo>
                    <a:pt x="75" y="16"/>
                  </a:moveTo>
                  <a:lnTo>
                    <a:pt x="75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3" y="19"/>
                  </a:lnTo>
                  <a:lnTo>
                    <a:pt x="73" y="17"/>
                  </a:lnTo>
                  <a:lnTo>
                    <a:pt x="73" y="16"/>
                  </a:lnTo>
                  <a:lnTo>
                    <a:pt x="73" y="16"/>
                  </a:lnTo>
                  <a:lnTo>
                    <a:pt x="75" y="16"/>
                  </a:lnTo>
                  <a:close/>
                  <a:moveTo>
                    <a:pt x="87" y="0"/>
                  </a:moveTo>
                  <a:lnTo>
                    <a:pt x="87" y="0"/>
                  </a:lnTo>
                  <a:lnTo>
                    <a:pt x="89" y="0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6"/>
                  </a:lnTo>
                  <a:lnTo>
                    <a:pt x="94" y="8"/>
                  </a:lnTo>
                  <a:lnTo>
                    <a:pt x="95" y="11"/>
                  </a:lnTo>
                  <a:lnTo>
                    <a:pt x="97" y="13"/>
                  </a:lnTo>
                  <a:lnTo>
                    <a:pt x="98" y="14"/>
                  </a:lnTo>
                  <a:lnTo>
                    <a:pt x="98" y="17"/>
                  </a:lnTo>
                  <a:lnTo>
                    <a:pt x="100" y="21"/>
                  </a:lnTo>
                  <a:lnTo>
                    <a:pt x="101" y="28"/>
                  </a:lnTo>
                  <a:lnTo>
                    <a:pt x="101" y="35"/>
                  </a:lnTo>
                  <a:lnTo>
                    <a:pt x="101" y="38"/>
                  </a:lnTo>
                  <a:lnTo>
                    <a:pt x="103" y="41"/>
                  </a:lnTo>
                  <a:lnTo>
                    <a:pt x="105" y="44"/>
                  </a:lnTo>
                  <a:lnTo>
                    <a:pt x="106" y="47"/>
                  </a:lnTo>
                  <a:lnTo>
                    <a:pt x="105" y="52"/>
                  </a:lnTo>
                  <a:lnTo>
                    <a:pt x="103" y="55"/>
                  </a:lnTo>
                  <a:lnTo>
                    <a:pt x="103" y="55"/>
                  </a:lnTo>
                  <a:lnTo>
                    <a:pt x="101" y="57"/>
                  </a:lnTo>
                  <a:lnTo>
                    <a:pt x="101" y="57"/>
                  </a:lnTo>
                  <a:lnTo>
                    <a:pt x="100" y="55"/>
                  </a:lnTo>
                  <a:lnTo>
                    <a:pt x="98" y="54"/>
                  </a:lnTo>
                  <a:lnTo>
                    <a:pt x="98" y="51"/>
                  </a:lnTo>
                  <a:lnTo>
                    <a:pt x="97" y="49"/>
                  </a:lnTo>
                  <a:lnTo>
                    <a:pt x="97" y="49"/>
                  </a:lnTo>
                  <a:lnTo>
                    <a:pt x="95" y="49"/>
                  </a:lnTo>
                  <a:lnTo>
                    <a:pt x="94" y="51"/>
                  </a:lnTo>
                  <a:lnTo>
                    <a:pt x="94" y="51"/>
                  </a:lnTo>
                  <a:lnTo>
                    <a:pt x="94" y="52"/>
                  </a:lnTo>
                  <a:lnTo>
                    <a:pt x="94" y="54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5" y="58"/>
                  </a:lnTo>
                  <a:lnTo>
                    <a:pt x="95" y="60"/>
                  </a:lnTo>
                  <a:lnTo>
                    <a:pt x="97" y="60"/>
                  </a:lnTo>
                  <a:lnTo>
                    <a:pt x="97" y="65"/>
                  </a:lnTo>
                  <a:lnTo>
                    <a:pt x="95" y="66"/>
                  </a:lnTo>
                  <a:lnTo>
                    <a:pt x="95" y="68"/>
                  </a:lnTo>
                  <a:lnTo>
                    <a:pt x="95" y="68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4" y="69"/>
                  </a:lnTo>
                  <a:lnTo>
                    <a:pt x="92" y="71"/>
                  </a:lnTo>
                  <a:lnTo>
                    <a:pt x="92" y="73"/>
                  </a:lnTo>
                  <a:lnTo>
                    <a:pt x="90" y="76"/>
                  </a:lnTo>
                  <a:lnTo>
                    <a:pt x="90" y="77"/>
                  </a:lnTo>
                  <a:lnTo>
                    <a:pt x="92" y="82"/>
                  </a:lnTo>
                  <a:lnTo>
                    <a:pt x="90" y="85"/>
                  </a:lnTo>
                  <a:lnTo>
                    <a:pt x="89" y="92"/>
                  </a:lnTo>
                  <a:lnTo>
                    <a:pt x="89" y="95"/>
                  </a:lnTo>
                  <a:lnTo>
                    <a:pt x="87" y="98"/>
                  </a:lnTo>
                  <a:lnTo>
                    <a:pt x="86" y="103"/>
                  </a:lnTo>
                  <a:lnTo>
                    <a:pt x="82" y="109"/>
                  </a:lnTo>
                  <a:lnTo>
                    <a:pt x="81" y="115"/>
                  </a:lnTo>
                  <a:lnTo>
                    <a:pt x="79" y="120"/>
                  </a:lnTo>
                  <a:lnTo>
                    <a:pt x="78" y="123"/>
                  </a:lnTo>
                  <a:lnTo>
                    <a:pt x="76" y="129"/>
                  </a:lnTo>
                  <a:lnTo>
                    <a:pt x="75" y="136"/>
                  </a:lnTo>
                  <a:lnTo>
                    <a:pt x="71" y="143"/>
                  </a:lnTo>
                  <a:lnTo>
                    <a:pt x="68" y="151"/>
                  </a:lnTo>
                  <a:lnTo>
                    <a:pt x="68" y="153"/>
                  </a:lnTo>
                  <a:lnTo>
                    <a:pt x="68" y="158"/>
                  </a:lnTo>
                  <a:lnTo>
                    <a:pt x="67" y="161"/>
                  </a:lnTo>
                  <a:lnTo>
                    <a:pt x="65" y="166"/>
                  </a:lnTo>
                  <a:lnTo>
                    <a:pt x="64" y="170"/>
                  </a:lnTo>
                  <a:lnTo>
                    <a:pt x="64" y="173"/>
                  </a:lnTo>
                  <a:lnTo>
                    <a:pt x="64" y="175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60" y="181"/>
                  </a:lnTo>
                  <a:lnTo>
                    <a:pt x="60" y="183"/>
                  </a:lnTo>
                  <a:lnTo>
                    <a:pt x="59" y="184"/>
                  </a:lnTo>
                  <a:lnTo>
                    <a:pt x="57" y="189"/>
                  </a:lnTo>
                  <a:lnTo>
                    <a:pt x="56" y="191"/>
                  </a:lnTo>
                  <a:lnTo>
                    <a:pt x="54" y="192"/>
                  </a:lnTo>
                  <a:lnTo>
                    <a:pt x="51" y="194"/>
                  </a:lnTo>
                  <a:lnTo>
                    <a:pt x="49" y="194"/>
                  </a:lnTo>
                  <a:lnTo>
                    <a:pt x="46" y="194"/>
                  </a:lnTo>
                  <a:lnTo>
                    <a:pt x="43" y="195"/>
                  </a:lnTo>
                  <a:lnTo>
                    <a:pt x="40" y="197"/>
                  </a:lnTo>
                  <a:lnTo>
                    <a:pt x="37" y="199"/>
                  </a:lnTo>
                  <a:lnTo>
                    <a:pt x="35" y="200"/>
                  </a:lnTo>
                  <a:lnTo>
                    <a:pt x="34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4" y="197"/>
                  </a:lnTo>
                  <a:lnTo>
                    <a:pt x="23" y="197"/>
                  </a:lnTo>
                  <a:lnTo>
                    <a:pt x="19" y="195"/>
                  </a:lnTo>
                  <a:lnTo>
                    <a:pt x="18" y="195"/>
                  </a:lnTo>
                  <a:lnTo>
                    <a:pt x="16" y="195"/>
                  </a:lnTo>
                  <a:lnTo>
                    <a:pt x="16" y="194"/>
                  </a:lnTo>
                  <a:lnTo>
                    <a:pt x="13" y="192"/>
                  </a:lnTo>
                  <a:lnTo>
                    <a:pt x="12" y="192"/>
                  </a:lnTo>
                  <a:lnTo>
                    <a:pt x="12" y="191"/>
                  </a:lnTo>
                  <a:lnTo>
                    <a:pt x="12" y="189"/>
                  </a:lnTo>
                  <a:lnTo>
                    <a:pt x="12" y="189"/>
                  </a:lnTo>
                  <a:lnTo>
                    <a:pt x="10" y="186"/>
                  </a:lnTo>
                  <a:lnTo>
                    <a:pt x="10" y="184"/>
                  </a:lnTo>
                  <a:lnTo>
                    <a:pt x="7" y="181"/>
                  </a:lnTo>
                  <a:lnTo>
                    <a:pt x="7" y="181"/>
                  </a:lnTo>
                  <a:lnTo>
                    <a:pt x="7" y="178"/>
                  </a:lnTo>
                  <a:lnTo>
                    <a:pt x="7" y="177"/>
                  </a:lnTo>
                  <a:lnTo>
                    <a:pt x="7" y="172"/>
                  </a:lnTo>
                  <a:lnTo>
                    <a:pt x="7" y="170"/>
                  </a:lnTo>
                  <a:lnTo>
                    <a:pt x="8" y="169"/>
                  </a:lnTo>
                  <a:lnTo>
                    <a:pt x="7" y="167"/>
                  </a:lnTo>
                  <a:lnTo>
                    <a:pt x="7" y="166"/>
                  </a:lnTo>
                  <a:lnTo>
                    <a:pt x="7" y="164"/>
                  </a:lnTo>
                  <a:lnTo>
                    <a:pt x="5" y="162"/>
                  </a:lnTo>
                  <a:lnTo>
                    <a:pt x="4" y="159"/>
                  </a:lnTo>
                  <a:lnTo>
                    <a:pt x="2" y="158"/>
                  </a:lnTo>
                  <a:lnTo>
                    <a:pt x="2" y="156"/>
                  </a:lnTo>
                  <a:lnTo>
                    <a:pt x="0" y="151"/>
                  </a:lnTo>
                  <a:lnTo>
                    <a:pt x="0" y="150"/>
                  </a:lnTo>
                  <a:lnTo>
                    <a:pt x="0" y="147"/>
                  </a:lnTo>
                  <a:lnTo>
                    <a:pt x="2" y="145"/>
                  </a:lnTo>
                  <a:lnTo>
                    <a:pt x="2" y="143"/>
                  </a:lnTo>
                  <a:lnTo>
                    <a:pt x="2" y="143"/>
                  </a:lnTo>
                  <a:lnTo>
                    <a:pt x="2" y="142"/>
                  </a:lnTo>
                  <a:lnTo>
                    <a:pt x="4" y="142"/>
                  </a:lnTo>
                  <a:lnTo>
                    <a:pt x="4" y="140"/>
                  </a:lnTo>
                  <a:lnTo>
                    <a:pt x="5" y="137"/>
                  </a:lnTo>
                  <a:lnTo>
                    <a:pt x="5" y="136"/>
                  </a:lnTo>
                  <a:lnTo>
                    <a:pt x="7" y="136"/>
                  </a:lnTo>
                  <a:lnTo>
                    <a:pt x="8" y="134"/>
                  </a:lnTo>
                  <a:lnTo>
                    <a:pt x="10" y="132"/>
                  </a:lnTo>
                  <a:lnTo>
                    <a:pt x="10" y="129"/>
                  </a:lnTo>
                  <a:lnTo>
                    <a:pt x="13" y="126"/>
                  </a:lnTo>
                  <a:lnTo>
                    <a:pt x="13" y="125"/>
                  </a:lnTo>
                  <a:lnTo>
                    <a:pt x="15" y="121"/>
                  </a:lnTo>
                  <a:lnTo>
                    <a:pt x="16" y="118"/>
                  </a:lnTo>
                  <a:lnTo>
                    <a:pt x="18" y="117"/>
                  </a:lnTo>
                  <a:lnTo>
                    <a:pt x="18" y="115"/>
                  </a:lnTo>
                  <a:lnTo>
                    <a:pt x="18" y="112"/>
                  </a:lnTo>
                  <a:lnTo>
                    <a:pt x="18" y="109"/>
                  </a:lnTo>
                  <a:lnTo>
                    <a:pt x="18" y="107"/>
                  </a:lnTo>
                  <a:lnTo>
                    <a:pt x="18" y="106"/>
                  </a:lnTo>
                  <a:lnTo>
                    <a:pt x="15" y="103"/>
                  </a:lnTo>
                  <a:lnTo>
                    <a:pt x="15" y="103"/>
                  </a:lnTo>
                  <a:lnTo>
                    <a:pt x="15" y="99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3" y="95"/>
                  </a:lnTo>
                  <a:lnTo>
                    <a:pt x="13" y="90"/>
                  </a:lnTo>
                  <a:lnTo>
                    <a:pt x="12" y="85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80"/>
                  </a:lnTo>
                  <a:lnTo>
                    <a:pt x="12" y="77"/>
                  </a:lnTo>
                  <a:lnTo>
                    <a:pt x="18" y="68"/>
                  </a:lnTo>
                  <a:lnTo>
                    <a:pt x="18" y="66"/>
                  </a:lnTo>
                  <a:lnTo>
                    <a:pt x="18" y="63"/>
                  </a:lnTo>
                  <a:lnTo>
                    <a:pt x="18" y="62"/>
                  </a:lnTo>
                  <a:lnTo>
                    <a:pt x="18" y="60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26" y="60"/>
                  </a:lnTo>
                  <a:lnTo>
                    <a:pt x="26" y="58"/>
                  </a:lnTo>
                  <a:lnTo>
                    <a:pt x="27" y="58"/>
                  </a:lnTo>
                  <a:lnTo>
                    <a:pt x="29" y="57"/>
                  </a:lnTo>
                  <a:lnTo>
                    <a:pt x="29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4" y="57"/>
                  </a:lnTo>
                  <a:lnTo>
                    <a:pt x="34" y="57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7" y="54"/>
                  </a:lnTo>
                  <a:lnTo>
                    <a:pt x="38" y="54"/>
                  </a:lnTo>
                  <a:lnTo>
                    <a:pt x="41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45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46" y="54"/>
                  </a:lnTo>
                  <a:lnTo>
                    <a:pt x="45" y="54"/>
                  </a:lnTo>
                  <a:lnTo>
                    <a:pt x="46" y="52"/>
                  </a:lnTo>
                  <a:lnTo>
                    <a:pt x="46" y="51"/>
                  </a:lnTo>
                  <a:lnTo>
                    <a:pt x="48" y="49"/>
                  </a:lnTo>
                  <a:lnTo>
                    <a:pt x="51" y="47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6" y="46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7" y="49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6"/>
                  </a:lnTo>
                  <a:lnTo>
                    <a:pt x="57" y="46"/>
                  </a:lnTo>
                  <a:lnTo>
                    <a:pt x="57" y="44"/>
                  </a:lnTo>
                  <a:lnTo>
                    <a:pt x="57" y="43"/>
                  </a:lnTo>
                  <a:lnTo>
                    <a:pt x="59" y="41"/>
                  </a:lnTo>
                  <a:lnTo>
                    <a:pt x="60" y="40"/>
                  </a:lnTo>
                  <a:lnTo>
                    <a:pt x="60" y="40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40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4" y="40"/>
                  </a:lnTo>
                  <a:lnTo>
                    <a:pt x="65" y="38"/>
                  </a:lnTo>
                  <a:lnTo>
                    <a:pt x="65" y="38"/>
                  </a:lnTo>
                  <a:lnTo>
                    <a:pt x="67" y="36"/>
                  </a:lnTo>
                  <a:lnTo>
                    <a:pt x="68" y="36"/>
                  </a:lnTo>
                  <a:lnTo>
                    <a:pt x="70" y="38"/>
                  </a:lnTo>
                  <a:lnTo>
                    <a:pt x="67" y="35"/>
                  </a:lnTo>
                  <a:lnTo>
                    <a:pt x="67" y="33"/>
                  </a:lnTo>
                  <a:lnTo>
                    <a:pt x="68" y="28"/>
                  </a:lnTo>
                  <a:lnTo>
                    <a:pt x="68" y="27"/>
                  </a:lnTo>
                  <a:lnTo>
                    <a:pt x="70" y="27"/>
                  </a:lnTo>
                  <a:lnTo>
                    <a:pt x="70" y="27"/>
                  </a:lnTo>
                  <a:lnTo>
                    <a:pt x="68" y="25"/>
                  </a:lnTo>
                  <a:lnTo>
                    <a:pt x="68" y="25"/>
                  </a:lnTo>
                  <a:lnTo>
                    <a:pt x="68" y="24"/>
                  </a:lnTo>
                  <a:lnTo>
                    <a:pt x="68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3" y="24"/>
                  </a:lnTo>
                  <a:lnTo>
                    <a:pt x="73" y="24"/>
                  </a:lnTo>
                  <a:lnTo>
                    <a:pt x="75" y="22"/>
                  </a:lnTo>
                  <a:lnTo>
                    <a:pt x="76" y="21"/>
                  </a:lnTo>
                  <a:lnTo>
                    <a:pt x="76" y="19"/>
                  </a:lnTo>
                  <a:lnTo>
                    <a:pt x="79" y="19"/>
                  </a:lnTo>
                  <a:lnTo>
                    <a:pt x="81" y="17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6" name="Freeform 213">
              <a:extLst>
                <a:ext uri="{FF2B5EF4-FFF2-40B4-BE49-F238E27FC236}">
                  <a16:creationId xmlns:a16="http://schemas.microsoft.com/office/drawing/2014/main" id="{2695FD54-783B-4D5F-9BF2-CE89A1A5D54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3277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0 w 2"/>
                <a:gd name="T9" fmla="*/ 2 h 2"/>
                <a:gd name="T10" fmla="*/ 0 w 2"/>
                <a:gd name="T11" fmla="*/ 0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7" name="Freeform 214">
              <a:extLst>
                <a:ext uri="{FF2B5EF4-FFF2-40B4-BE49-F238E27FC236}">
                  <a16:creationId xmlns:a16="http://schemas.microsoft.com/office/drawing/2014/main" id="{6440D7B5-AF67-4098-87B9-D539F05F939B}"/>
                </a:ext>
              </a:extLst>
            </p:cNvPr>
            <p:cNvSpPr>
              <a:spLocks/>
            </p:cNvSpPr>
            <p:nvPr/>
          </p:nvSpPr>
          <p:spPr bwMode="auto">
            <a:xfrm>
              <a:off x="6285436" y="3113843"/>
              <a:ext cx="50680" cy="56528"/>
            </a:xfrm>
            <a:custGeom>
              <a:avLst/>
              <a:gdLst>
                <a:gd name="T0" fmla="*/ 7 w 26"/>
                <a:gd name="T1" fmla="*/ 0 h 29"/>
                <a:gd name="T2" fmla="*/ 9 w 26"/>
                <a:gd name="T3" fmla="*/ 0 h 29"/>
                <a:gd name="T4" fmla="*/ 11 w 26"/>
                <a:gd name="T5" fmla="*/ 0 h 29"/>
                <a:gd name="T6" fmla="*/ 11 w 26"/>
                <a:gd name="T7" fmla="*/ 2 h 29"/>
                <a:gd name="T8" fmla="*/ 12 w 26"/>
                <a:gd name="T9" fmla="*/ 2 h 29"/>
                <a:gd name="T10" fmla="*/ 15 w 26"/>
                <a:gd name="T11" fmla="*/ 7 h 29"/>
                <a:gd name="T12" fmla="*/ 17 w 26"/>
                <a:gd name="T13" fmla="*/ 7 h 29"/>
                <a:gd name="T14" fmla="*/ 20 w 26"/>
                <a:gd name="T15" fmla="*/ 8 h 29"/>
                <a:gd name="T16" fmla="*/ 25 w 26"/>
                <a:gd name="T17" fmla="*/ 10 h 29"/>
                <a:gd name="T18" fmla="*/ 26 w 26"/>
                <a:gd name="T19" fmla="*/ 11 h 29"/>
                <a:gd name="T20" fmla="*/ 26 w 26"/>
                <a:gd name="T21" fmla="*/ 13 h 29"/>
                <a:gd name="T22" fmla="*/ 25 w 26"/>
                <a:gd name="T23" fmla="*/ 14 h 29"/>
                <a:gd name="T24" fmla="*/ 23 w 26"/>
                <a:gd name="T25" fmla="*/ 14 h 29"/>
                <a:gd name="T26" fmla="*/ 23 w 26"/>
                <a:gd name="T27" fmla="*/ 14 h 29"/>
                <a:gd name="T28" fmla="*/ 23 w 26"/>
                <a:gd name="T29" fmla="*/ 18 h 29"/>
                <a:gd name="T30" fmla="*/ 23 w 26"/>
                <a:gd name="T31" fmla="*/ 18 h 29"/>
                <a:gd name="T32" fmla="*/ 20 w 26"/>
                <a:gd name="T33" fmla="*/ 19 h 29"/>
                <a:gd name="T34" fmla="*/ 18 w 26"/>
                <a:gd name="T35" fmla="*/ 18 h 29"/>
                <a:gd name="T36" fmla="*/ 18 w 26"/>
                <a:gd name="T37" fmla="*/ 16 h 29"/>
                <a:gd name="T38" fmla="*/ 17 w 26"/>
                <a:gd name="T39" fmla="*/ 16 h 29"/>
                <a:gd name="T40" fmla="*/ 15 w 26"/>
                <a:gd name="T41" fmla="*/ 18 h 29"/>
                <a:gd name="T42" fmla="*/ 14 w 26"/>
                <a:gd name="T43" fmla="*/ 19 h 29"/>
                <a:gd name="T44" fmla="*/ 12 w 26"/>
                <a:gd name="T45" fmla="*/ 22 h 29"/>
                <a:gd name="T46" fmla="*/ 11 w 26"/>
                <a:gd name="T47" fmla="*/ 22 h 29"/>
                <a:gd name="T48" fmla="*/ 11 w 26"/>
                <a:gd name="T49" fmla="*/ 24 h 29"/>
                <a:gd name="T50" fmla="*/ 12 w 26"/>
                <a:gd name="T51" fmla="*/ 25 h 29"/>
                <a:gd name="T52" fmla="*/ 12 w 26"/>
                <a:gd name="T53" fmla="*/ 27 h 29"/>
                <a:gd name="T54" fmla="*/ 12 w 26"/>
                <a:gd name="T55" fmla="*/ 29 h 29"/>
                <a:gd name="T56" fmla="*/ 9 w 26"/>
                <a:gd name="T57" fmla="*/ 25 h 29"/>
                <a:gd name="T58" fmla="*/ 3 w 26"/>
                <a:gd name="T59" fmla="*/ 21 h 29"/>
                <a:gd name="T60" fmla="*/ 3 w 26"/>
                <a:gd name="T61" fmla="*/ 19 h 29"/>
                <a:gd name="T62" fmla="*/ 1 w 26"/>
                <a:gd name="T63" fmla="*/ 19 h 29"/>
                <a:gd name="T64" fmla="*/ 1 w 26"/>
                <a:gd name="T65" fmla="*/ 19 h 29"/>
                <a:gd name="T66" fmla="*/ 0 w 26"/>
                <a:gd name="T67" fmla="*/ 18 h 29"/>
                <a:gd name="T68" fmla="*/ 0 w 26"/>
                <a:gd name="T69" fmla="*/ 18 h 29"/>
                <a:gd name="T70" fmla="*/ 1 w 26"/>
                <a:gd name="T71" fmla="*/ 16 h 29"/>
                <a:gd name="T72" fmla="*/ 1 w 26"/>
                <a:gd name="T73" fmla="*/ 16 h 29"/>
                <a:gd name="T74" fmla="*/ 0 w 26"/>
                <a:gd name="T75" fmla="*/ 13 h 29"/>
                <a:gd name="T76" fmla="*/ 0 w 26"/>
                <a:gd name="T77" fmla="*/ 10 h 29"/>
                <a:gd name="T78" fmla="*/ 3 w 26"/>
                <a:gd name="T79" fmla="*/ 10 h 29"/>
                <a:gd name="T80" fmla="*/ 3 w 26"/>
                <a:gd name="T81" fmla="*/ 7 h 29"/>
                <a:gd name="T82" fmla="*/ 3 w 26"/>
                <a:gd name="T83" fmla="*/ 5 h 29"/>
                <a:gd name="T84" fmla="*/ 6 w 26"/>
                <a:gd name="T85" fmla="*/ 3 h 29"/>
                <a:gd name="T86" fmla="*/ 6 w 26"/>
                <a:gd name="T87" fmla="*/ 3 h 29"/>
                <a:gd name="T88" fmla="*/ 7 w 26"/>
                <a:gd name="T89" fmla="*/ 5 h 29"/>
                <a:gd name="T90" fmla="*/ 7 w 26"/>
                <a:gd name="T91" fmla="*/ 2 h 29"/>
                <a:gd name="T92" fmla="*/ 7 w 26"/>
                <a:gd name="T93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6" h="29">
                  <a:moveTo>
                    <a:pt x="7" y="0"/>
                  </a:move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7" y="7"/>
                  </a:lnTo>
                  <a:lnTo>
                    <a:pt x="18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5" y="10"/>
                  </a:lnTo>
                  <a:lnTo>
                    <a:pt x="26" y="11"/>
                  </a:lnTo>
                  <a:lnTo>
                    <a:pt x="26" y="11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5" y="18"/>
                  </a:lnTo>
                  <a:lnTo>
                    <a:pt x="15" y="19"/>
                  </a:lnTo>
                  <a:lnTo>
                    <a:pt x="14" y="19"/>
                  </a:lnTo>
                  <a:lnTo>
                    <a:pt x="14" y="21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11" y="24"/>
                  </a:lnTo>
                  <a:lnTo>
                    <a:pt x="12" y="25"/>
                  </a:lnTo>
                  <a:lnTo>
                    <a:pt x="12" y="25"/>
                  </a:lnTo>
                  <a:lnTo>
                    <a:pt x="12" y="27"/>
                  </a:lnTo>
                  <a:lnTo>
                    <a:pt x="12" y="27"/>
                  </a:lnTo>
                  <a:lnTo>
                    <a:pt x="12" y="29"/>
                  </a:lnTo>
                  <a:lnTo>
                    <a:pt x="12" y="29"/>
                  </a:lnTo>
                  <a:lnTo>
                    <a:pt x="11" y="29"/>
                  </a:lnTo>
                  <a:lnTo>
                    <a:pt x="9" y="25"/>
                  </a:lnTo>
                  <a:lnTo>
                    <a:pt x="6" y="22"/>
                  </a:lnTo>
                  <a:lnTo>
                    <a:pt x="3" y="21"/>
                  </a:lnTo>
                  <a:lnTo>
                    <a:pt x="1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3" y="7"/>
                  </a:lnTo>
                  <a:lnTo>
                    <a:pt x="3" y="7"/>
                  </a:lnTo>
                  <a:lnTo>
                    <a:pt x="3" y="5"/>
                  </a:lnTo>
                  <a:lnTo>
                    <a:pt x="4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3"/>
                  </a:lnTo>
                  <a:lnTo>
                    <a:pt x="7" y="2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8" name="Freeform 215">
              <a:extLst>
                <a:ext uri="{FF2B5EF4-FFF2-40B4-BE49-F238E27FC236}">
                  <a16:creationId xmlns:a16="http://schemas.microsoft.com/office/drawing/2014/main" id="{A871FCBB-708B-4657-927C-25CD6266EC7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15444" y="2938413"/>
              <a:ext cx="97461" cy="109156"/>
            </a:xfrm>
            <a:custGeom>
              <a:avLst/>
              <a:gdLst>
                <a:gd name="T0" fmla="*/ 14 w 50"/>
                <a:gd name="T1" fmla="*/ 2 h 56"/>
                <a:gd name="T2" fmla="*/ 17 w 50"/>
                <a:gd name="T3" fmla="*/ 4 h 56"/>
                <a:gd name="T4" fmla="*/ 20 w 50"/>
                <a:gd name="T5" fmla="*/ 5 h 56"/>
                <a:gd name="T6" fmla="*/ 23 w 50"/>
                <a:gd name="T7" fmla="*/ 5 h 56"/>
                <a:gd name="T8" fmla="*/ 25 w 50"/>
                <a:gd name="T9" fmla="*/ 7 h 56"/>
                <a:gd name="T10" fmla="*/ 27 w 50"/>
                <a:gd name="T11" fmla="*/ 8 h 56"/>
                <a:gd name="T12" fmla="*/ 28 w 50"/>
                <a:gd name="T13" fmla="*/ 7 h 56"/>
                <a:gd name="T14" fmla="*/ 33 w 50"/>
                <a:gd name="T15" fmla="*/ 11 h 56"/>
                <a:gd name="T16" fmla="*/ 36 w 50"/>
                <a:gd name="T17" fmla="*/ 10 h 56"/>
                <a:gd name="T18" fmla="*/ 38 w 50"/>
                <a:gd name="T19" fmla="*/ 15 h 56"/>
                <a:gd name="T20" fmla="*/ 36 w 50"/>
                <a:gd name="T21" fmla="*/ 18 h 56"/>
                <a:gd name="T22" fmla="*/ 36 w 50"/>
                <a:gd name="T23" fmla="*/ 19 h 56"/>
                <a:gd name="T24" fmla="*/ 39 w 50"/>
                <a:gd name="T25" fmla="*/ 22 h 56"/>
                <a:gd name="T26" fmla="*/ 42 w 50"/>
                <a:gd name="T27" fmla="*/ 24 h 56"/>
                <a:gd name="T28" fmla="*/ 41 w 50"/>
                <a:gd name="T29" fmla="*/ 26 h 56"/>
                <a:gd name="T30" fmla="*/ 42 w 50"/>
                <a:gd name="T31" fmla="*/ 29 h 56"/>
                <a:gd name="T32" fmla="*/ 44 w 50"/>
                <a:gd name="T33" fmla="*/ 30 h 56"/>
                <a:gd name="T34" fmla="*/ 47 w 50"/>
                <a:gd name="T35" fmla="*/ 34 h 56"/>
                <a:gd name="T36" fmla="*/ 50 w 50"/>
                <a:gd name="T37" fmla="*/ 38 h 56"/>
                <a:gd name="T38" fmla="*/ 47 w 50"/>
                <a:gd name="T39" fmla="*/ 40 h 56"/>
                <a:gd name="T40" fmla="*/ 44 w 50"/>
                <a:gd name="T41" fmla="*/ 38 h 56"/>
                <a:gd name="T42" fmla="*/ 42 w 50"/>
                <a:gd name="T43" fmla="*/ 38 h 56"/>
                <a:gd name="T44" fmla="*/ 41 w 50"/>
                <a:gd name="T45" fmla="*/ 38 h 56"/>
                <a:gd name="T46" fmla="*/ 38 w 50"/>
                <a:gd name="T47" fmla="*/ 38 h 56"/>
                <a:gd name="T48" fmla="*/ 38 w 50"/>
                <a:gd name="T49" fmla="*/ 40 h 56"/>
                <a:gd name="T50" fmla="*/ 36 w 50"/>
                <a:gd name="T51" fmla="*/ 37 h 56"/>
                <a:gd name="T52" fmla="*/ 33 w 50"/>
                <a:gd name="T53" fmla="*/ 38 h 56"/>
                <a:gd name="T54" fmla="*/ 35 w 50"/>
                <a:gd name="T55" fmla="*/ 43 h 56"/>
                <a:gd name="T56" fmla="*/ 31 w 50"/>
                <a:gd name="T57" fmla="*/ 46 h 56"/>
                <a:gd name="T58" fmla="*/ 30 w 50"/>
                <a:gd name="T59" fmla="*/ 51 h 56"/>
                <a:gd name="T60" fmla="*/ 27 w 50"/>
                <a:gd name="T61" fmla="*/ 54 h 56"/>
                <a:gd name="T62" fmla="*/ 27 w 50"/>
                <a:gd name="T63" fmla="*/ 56 h 56"/>
                <a:gd name="T64" fmla="*/ 23 w 50"/>
                <a:gd name="T65" fmla="*/ 56 h 56"/>
                <a:gd name="T66" fmla="*/ 22 w 50"/>
                <a:gd name="T67" fmla="*/ 54 h 56"/>
                <a:gd name="T68" fmla="*/ 22 w 50"/>
                <a:gd name="T69" fmla="*/ 52 h 56"/>
                <a:gd name="T70" fmla="*/ 22 w 50"/>
                <a:gd name="T71" fmla="*/ 51 h 56"/>
                <a:gd name="T72" fmla="*/ 20 w 50"/>
                <a:gd name="T73" fmla="*/ 46 h 56"/>
                <a:gd name="T74" fmla="*/ 23 w 50"/>
                <a:gd name="T75" fmla="*/ 38 h 56"/>
                <a:gd name="T76" fmla="*/ 22 w 50"/>
                <a:gd name="T77" fmla="*/ 34 h 56"/>
                <a:gd name="T78" fmla="*/ 19 w 50"/>
                <a:gd name="T79" fmla="*/ 27 h 56"/>
                <a:gd name="T80" fmla="*/ 16 w 50"/>
                <a:gd name="T81" fmla="*/ 24 h 56"/>
                <a:gd name="T82" fmla="*/ 12 w 50"/>
                <a:gd name="T83" fmla="*/ 19 h 56"/>
                <a:gd name="T84" fmla="*/ 9 w 50"/>
                <a:gd name="T85" fmla="*/ 16 h 56"/>
                <a:gd name="T86" fmla="*/ 8 w 50"/>
                <a:gd name="T87" fmla="*/ 13 h 56"/>
                <a:gd name="T88" fmla="*/ 5 w 50"/>
                <a:gd name="T89" fmla="*/ 8 h 56"/>
                <a:gd name="T90" fmla="*/ 1 w 50"/>
                <a:gd name="T91" fmla="*/ 5 h 56"/>
                <a:gd name="T92" fmla="*/ 0 w 50"/>
                <a:gd name="T93" fmla="*/ 5 h 56"/>
                <a:gd name="T94" fmla="*/ 5 w 50"/>
                <a:gd name="T95" fmla="*/ 4 h 56"/>
                <a:gd name="T96" fmla="*/ 11 w 50"/>
                <a:gd name="T9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" h="56"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0" y="4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7"/>
                  </a:lnTo>
                  <a:lnTo>
                    <a:pt x="28" y="7"/>
                  </a:lnTo>
                  <a:lnTo>
                    <a:pt x="31" y="8"/>
                  </a:lnTo>
                  <a:lnTo>
                    <a:pt x="31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5" y="11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8" y="15"/>
                  </a:lnTo>
                  <a:lnTo>
                    <a:pt x="38" y="15"/>
                  </a:lnTo>
                  <a:lnTo>
                    <a:pt x="36" y="16"/>
                  </a:lnTo>
                  <a:lnTo>
                    <a:pt x="36" y="18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21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2" y="26"/>
                  </a:lnTo>
                  <a:lnTo>
                    <a:pt x="41" y="26"/>
                  </a:lnTo>
                  <a:lnTo>
                    <a:pt x="41" y="27"/>
                  </a:lnTo>
                  <a:lnTo>
                    <a:pt x="42" y="27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4" y="30"/>
                  </a:lnTo>
                  <a:lnTo>
                    <a:pt x="47" y="32"/>
                  </a:lnTo>
                  <a:lnTo>
                    <a:pt x="47" y="32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7" y="37"/>
                  </a:lnTo>
                  <a:lnTo>
                    <a:pt x="50" y="38"/>
                  </a:lnTo>
                  <a:lnTo>
                    <a:pt x="50" y="40"/>
                  </a:lnTo>
                  <a:lnTo>
                    <a:pt x="50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40"/>
                  </a:lnTo>
                  <a:lnTo>
                    <a:pt x="42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39" y="38"/>
                  </a:lnTo>
                  <a:lnTo>
                    <a:pt x="39" y="38"/>
                  </a:lnTo>
                  <a:lnTo>
                    <a:pt x="38" y="38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5" y="37"/>
                  </a:lnTo>
                  <a:lnTo>
                    <a:pt x="33" y="38"/>
                  </a:lnTo>
                  <a:lnTo>
                    <a:pt x="33" y="38"/>
                  </a:lnTo>
                  <a:lnTo>
                    <a:pt x="33" y="40"/>
                  </a:lnTo>
                  <a:lnTo>
                    <a:pt x="33" y="41"/>
                  </a:lnTo>
                  <a:lnTo>
                    <a:pt x="35" y="43"/>
                  </a:lnTo>
                  <a:lnTo>
                    <a:pt x="33" y="45"/>
                  </a:lnTo>
                  <a:lnTo>
                    <a:pt x="33" y="46"/>
                  </a:lnTo>
                  <a:lnTo>
                    <a:pt x="31" y="46"/>
                  </a:lnTo>
                  <a:lnTo>
                    <a:pt x="30" y="48"/>
                  </a:lnTo>
                  <a:lnTo>
                    <a:pt x="30" y="49"/>
                  </a:lnTo>
                  <a:lnTo>
                    <a:pt x="30" y="51"/>
                  </a:lnTo>
                  <a:lnTo>
                    <a:pt x="28" y="51"/>
                  </a:lnTo>
                  <a:lnTo>
                    <a:pt x="27" y="52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6"/>
                  </a:lnTo>
                  <a:lnTo>
                    <a:pt x="27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2" y="56"/>
                  </a:lnTo>
                  <a:lnTo>
                    <a:pt x="22" y="56"/>
                  </a:lnTo>
                  <a:lnTo>
                    <a:pt x="22" y="54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2"/>
                  </a:lnTo>
                  <a:lnTo>
                    <a:pt x="22" y="51"/>
                  </a:lnTo>
                  <a:lnTo>
                    <a:pt x="22" y="51"/>
                  </a:lnTo>
                  <a:lnTo>
                    <a:pt x="22" y="49"/>
                  </a:lnTo>
                  <a:lnTo>
                    <a:pt x="22" y="48"/>
                  </a:lnTo>
                  <a:lnTo>
                    <a:pt x="20" y="46"/>
                  </a:lnTo>
                  <a:lnTo>
                    <a:pt x="22" y="45"/>
                  </a:lnTo>
                  <a:lnTo>
                    <a:pt x="22" y="40"/>
                  </a:lnTo>
                  <a:lnTo>
                    <a:pt x="23" y="38"/>
                  </a:lnTo>
                  <a:lnTo>
                    <a:pt x="23" y="37"/>
                  </a:lnTo>
                  <a:lnTo>
                    <a:pt x="23" y="35"/>
                  </a:lnTo>
                  <a:lnTo>
                    <a:pt x="22" y="34"/>
                  </a:lnTo>
                  <a:lnTo>
                    <a:pt x="22" y="32"/>
                  </a:lnTo>
                  <a:lnTo>
                    <a:pt x="20" y="29"/>
                  </a:lnTo>
                  <a:lnTo>
                    <a:pt x="19" y="27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2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1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8" y="13"/>
                  </a:lnTo>
                  <a:lnTo>
                    <a:pt x="8" y="11"/>
                  </a:lnTo>
                  <a:lnTo>
                    <a:pt x="6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4"/>
                  </a:lnTo>
                  <a:lnTo>
                    <a:pt x="8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9" name="Freeform 216">
              <a:extLst>
                <a:ext uri="{FF2B5EF4-FFF2-40B4-BE49-F238E27FC236}">
                  <a16:creationId xmlns:a16="http://schemas.microsoft.com/office/drawing/2014/main" id="{87405E47-D0B9-44CE-9F73-8EA93DF72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71612" y="3106046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1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0" name="Freeform 217">
              <a:extLst>
                <a:ext uri="{FF2B5EF4-FFF2-40B4-BE49-F238E27FC236}">
                  <a16:creationId xmlns:a16="http://schemas.microsoft.com/office/drawing/2014/main" id="{F5E5D6FB-56DF-4F73-9211-4E5310E094C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5486" y="3365292"/>
              <a:ext cx="448321" cy="442474"/>
            </a:xfrm>
            <a:custGeom>
              <a:avLst/>
              <a:gdLst>
                <a:gd name="T0" fmla="*/ 169 w 230"/>
                <a:gd name="T1" fmla="*/ 0 h 227"/>
                <a:gd name="T2" fmla="*/ 178 w 230"/>
                <a:gd name="T3" fmla="*/ 11 h 227"/>
                <a:gd name="T4" fmla="*/ 197 w 230"/>
                <a:gd name="T5" fmla="*/ 11 h 227"/>
                <a:gd name="T6" fmla="*/ 203 w 230"/>
                <a:gd name="T7" fmla="*/ 11 h 227"/>
                <a:gd name="T8" fmla="*/ 213 w 230"/>
                <a:gd name="T9" fmla="*/ 13 h 227"/>
                <a:gd name="T10" fmla="*/ 219 w 230"/>
                <a:gd name="T11" fmla="*/ 21 h 227"/>
                <a:gd name="T12" fmla="*/ 219 w 230"/>
                <a:gd name="T13" fmla="*/ 26 h 227"/>
                <a:gd name="T14" fmla="*/ 222 w 230"/>
                <a:gd name="T15" fmla="*/ 38 h 227"/>
                <a:gd name="T16" fmla="*/ 226 w 230"/>
                <a:gd name="T17" fmla="*/ 52 h 227"/>
                <a:gd name="T18" fmla="*/ 227 w 230"/>
                <a:gd name="T19" fmla="*/ 59 h 227"/>
                <a:gd name="T20" fmla="*/ 222 w 230"/>
                <a:gd name="T21" fmla="*/ 62 h 227"/>
                <a:gd name="T22" fmla="*/ 207 w 230"/>
                <a:gd name="T23" fmla="*/ 62 h 227"/>
                <a:gd name="T24" fmla="*/ 202 w 230"/>
                <a:gd name="T25" fmla="*/ 67 h 227"/>
                <a:gd name="T26" fmla="*/ 191 w 230"/>
                <a:gd name="T27" fmla="*/ 70 h 227"/>
                <a:gd name="T28" fmla="*/ 191 w 230"/>
                <a:gd name="T29" fmla="*/ 76 h 227"/>
                <a:gd name="T30" fmla="*/ 194 w 230"/>
                <a:gd name="T31" fmla="*/ 79 h 227"/>
                <a:gd name="T32" fmla="*/ 186 w 230"/>
                <a:gd name="T33" fmla="*/ 82 h 227"/>
                <a:gd name="T34" fmla="*/ 172 w 230"/>
                <a:gd name="T35" fmla="*/ 90 h 227"/>
                <a:gd name="T36" fmla="*/ 159 w 230"/>
                <a:gd name="T37" fmla="*/ 98 h 227"/>
                <a:gd name="T38" fmla="*/ 151 w 230"/>
                <a:gd name="T39" fmla="*/ 98 h 227"/>
                <a:gd name="T40" fmla="*/ 150 w 230"/>
                <a:gd name="T41" fmla="*/ 103 h 227"/>
                <a:gd name="T42" fmla="*/ 140 w 230"/>
                <a:gd name="T43" fmla="*/ 103 h 227"/>
                <a:gd name="T44" fmla="*/ 131 w 230"/>
                <a:gd name="T45" fmla="*/ 109 h 227"/>
                <a:gd name="T46" fmla="*/ 120 w 230"/>
                <a:gd name="T47" fmla="*/ 115 h 227"/>
                <a:gd name="T48" fmla="*/ 118 w 230"/>
                <a:gd name="T49" fmla="*/ 133 h 227"/>
                <a:gd name="T50" fmla="*/ 118 w 230"/>
                <a:gd name="T51" fmla="*/ 139 h 227"/>
                <a:gd name="T52" fmla="*/ 115 w 230"/>
                <a:gd name="T53" fmla="*/ 141 h 227"/>
                <a:gd name="T54" fmla="*/ 107 w 230"/>
                <a:gd name="T55" fmla="*/ 142 h 227"/>
                <a:gd name="T56" fmla="*/ 101 w 230"/>
                <a:gd name="T57" fmla="*/ 144 h 227"/>
                <a:gd name="T58" fmla="*/ 95 w 230"/>
                <a:gd name="T59" fmla="*/ 142 h 227"/>
                <a:gd name="T60" fmla="*/ 87 w 230"/>
                <a:gd name="T61" fmla="*/ 142 h 227"/>
                <a:gd name="T62" fmla="*/ 82 w 230"/>
                <a:gd name="T63" fmla="*/ 147 h 227"/>
                <a:gd name="T64" fmla="*/ 79 w 230"/>
                <a:gd name="T65" fmla="*/ 152 h 227"/>
                <a:gd name="T66" fmla="*/ 74 w 230"/>
                <a:gd name="T67" fmla="*/ 156 h 227"/>
                <a:gd name="T68" fmla="*/ 71 w 230"/>
                <a:gd name="T69" fmla="*/ 160 h 227"/>
                <a:gd name="T70" fmla="*/ 68 w 230"/>
                <a:gd name="T71" fmla="*/ 169 h 227"/>
                <a:gd name="T72" fmla="*/ 65 w 230"/>
                <a:gd name="T73" fmla="*/ 177 h 227"/>
                <a:gd name="T74" fmla="*/ 58 w 230"/>
                <a:gd name="T75" fmla="*/ 182 h 227"/>
                <a:gd name="T76" fmla="*/ 54 w 230"/>
                <a:gd name="T77" fmla="*/ 188 h 227"/>
                <a:gd name="T78" fmla="*/ 46 w 230"/>
                <a:gd name="T79" fmla="*/ 193 h 227"/>
                <a:gd name="T80" fmla="*/ 43 w 230"/>
                <a:gd name="T81" fmla="*/ 202 h 227"/>
                <a:gd name="T82" fmla="*/ 41 w 230"/>
                <a:gd name="T83" fmla="*/ 213 h 227"/>
                <a:gd name="T84" fmla="*/ 36 w 230"/>
                <a:gd name="T85" fmla="*/ 218 h 227"/>
                <a:gd name="T86" fmla="*/ 35 w 230"/>
                <a:gd name="T87" fmla="*/ 223 h 227"/>
                <a:gd name="T88" fmla="*/ 25 w 230"/>
                <a:gd name="T89" fmla="*/ 227 h 227"/>
                <a:gd name="T90" fmla="*/ 11 w 230"/>
                <a:gd name="T91" fmla="*/ 226 h 227"/>
                <a:gd name="T92" fmla="*/ 3 w 230"/>
                <a:gd name="T93" fmla="*/ 216 h 227"/>
                <a:gd name="T94" fmla="*/ 13 w 230"/>
                <a:gd name="T95" fmla="*/ 204 h 227"/>
                <a:gd name="T96" fmla="*/ 17 w 230"/>
                <a:gd name="T97" fmla="*/ 191 h 227"/>
                <a:gd name="T98" fmla="*/ 16 w 230"/>
                <a:gd name="T99" fmla="*/ 191 h 227"/>
                <a:gd name="T100" fmla="*/ 32 w 230"/>
                <a:gd name="T101" fmla="*/ 175 h 227"/>
                <a:gd name="T102" fmla="*/ 36 w 230"/>
                <a:gd name="T103" fmla="*/ 155 h 227"/>
                <a:gd name="T104" fmla="*/ 49 w 230"/>
                <a:gd name="T105" fmla="*/ 147 h 227"/>
                <a:gd name="T106" fmla="*/ 57 w 230"/>
                <a:gd name="T107" fmla="*/ 130 h 227"/>
                <a:gd name="T108" fmla="*/ 80 w 230"/>
                <a:gd name="T109" fmla="*/ 120 h 227"/>
                <a:gd name="T110" fmla="*/ 101 w 230"/>
                <a:gd name="T111" fmla="*/ 101 h 227"/>
                <a:gd name="T112" fmla="*/ 104 w 230"/>
                <a:gd name="T113" fmla="*/ 86 h 227"/>
                <a:gd name="T114" fmla="*/ 106 w 230"/>
                <a:gd name="T115" fmla="*/ 68 h 227"/>
                <a:gd name="T116" fmla="*/ 121 w 230"/>
                <a:gd name="T117" fmla="*/ 45 h 227"/>
                <a:gd name="T118" fmla="*/ 148 w 230"/>
                <a:gd name="T119" fmla="*/ 29 h 227"/>
                <a:gd name="T120" fmla="*/ 166 w 230"/>
                <a:gd name="T121" fmla="*/ 2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0" h="227">
                  <a:moveTo>
                    <a:pt x="0" y="227"/>
                  </a:move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close/>
                  <a:moveTo>
                    <a:pt x="167" y="0"/>
                  </a:moveTo>
                  <a:lnTo>
                    <a:pt x="169" y="0"/>
                  </a:lnTo>
                  <a:lnTo>
                    <a:pt x="169" y="2"/>
                  </a:lnTo>
                  <a:lnTo>
                    <a:pt x="169" y="4"/>
                  </a:lnTo>
                  <a:lnTo>
                    <a:pt x="170" y="5"/>
                  </a:lnTo>
                  <a:lnTo>
                    <a:pt x="172" y="8"/>
                  </a:lnTo>
                  <a:lnTo>
                    <a:pt x="175" y="11"/>
                  </a:lnTo>
                  <a:lnTo>
                    <a:pt x="178" y="11"/>
                  </a:lnTo>
                  <a:lnTo>
                    <a:pt x="183" y="13"/>
                  </a:lnTo>
                  <a:lnTo>
                    <a:pt x="188" y="11"/>
                  </a:lnTo>
                  <a:lnTo>
                    <a:pt x="191" y="11"/>
                  </a:lnTo>
                  <a:lnTo>
                    <a:pt x="192" y="11"/>
                  </a:lnTo>
                  <a:lnTo>
                    <a:pt x="194" y="11"/>
                  </a:lnTo>
                  <a:lnTo>
                    <a:pt x="197" y="11"/>
                  </a:lnTo>
                  <a:lnTo>
                    <a:pt x="199" y="11"/>
                  </a:lnTo>
                  <a:lnTo>
                    <a:pt x="202" y="10"/>
                  </a:lnTo>
                  <a:lnTo>
                    <a:pt x="203" y="8"/>
                  </a:lnTo>
                  <a:lnTo>
                    <a:pt x="203" y="10"/>
                  </a:lnTo>
                  <a:lnTo>
                    <a:pt x="203" y="10"/>
                  </a:lnTo>
                  <a:lnTo>
                    <a:pt x="203" y="11"/>
                  </a:lnTo>
                  <a:lnTo>
                    <a:pt x="203" y="13"/>
                  </a:lnTo>
                  <a:lnTo>
                    <a:pt x="205" y="13"/>
                  </a:lnTo>
                  <a:lnTo>
                    <a:pt x="207" y="13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3" y="13"/>
                  </a:lnTo>
                  <a:lnTo>
                    <a:pt x="215" y="15"/>
                  </a:lnTo>
                  <a:lnTo>
                    <a:pt x="215" y="16"/>
                  </a:lnTo>
                  <a:lnTo>
                    <a:pt x="218" y="18"/>
                  </a:lnTo>
                  <a:lnTo>
                    <a:pt x="219" y="19"/>
                  </a:lnTo>
                  <a:lnTo>
                    <a:pt x="219" y="19"/>
                  </a:lnTo>
                  <a:lnTo>
                    <a:pt x="219" y="21"/>
                  </a:lnTo>
                  <a:lnTo>
                    <a:pt x="219" y="22"/>
                  </a:lnTo>
                  <a:lnTo>
                    <a:pt x="219" y="22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19" y="26"/>
                  </a:lnTo>
                  <a:lnTo>
                    <a:pt x="221" y="29"/>
                  </a:lnTo>
                  <a:lnTo>
                    <a:pt x="221" y="32"/>
                  </a:lnTo>
                  <a:lnTo>
                    <a:pt x="221" y="34"/>
                  </a:lnTo>
                  <a:lnTo>
                    <a:pt x="221" y="35"/>
                  </a:lnTo>
                  <a:lnTo>
                    <a:pt x="221" y="37"/>
                  </a:lnTo>
                  <a:lnTo>
                    <a:pt x="222" y="38"/>
                  </a:lnTo>
                  <a:lnTo>
                    <a:pt x="221" y="43"/>
                  </a:lnTo>
                  <a:lnTo>
                    <a:pt x="222" y="45"/>
                  </a:lnTo>
                  <a:lnTo>
                    <a:pt x="224" y="46"/>
                  </a:lnTo>
                  <a:lnTo>
                    <a:pt x="224" y="49"/>
                  </a:lnTo>
                  <a:lnTo>
                    <a:pt x="226" y="51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9" y="54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29" y="57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27" y="62"/>
                  </a:lnTo>
                  <a:lnTo>
                    <a:pt x="224" y="62"/>
                  </a:lnTo>
                  <a:lnTo>
                    <a:pt x="222" y="62"/>
                  </a:lnTo>
                  <a:lnTo>
                    <a:pt x="219" y="62"/>
                  </a:lnTo>
                  <a:lnTo>
                    <a:pt x="216" y="62"/>
                  </a:lnTo>
                  <a:lnTo>
                    <a:pt x="213" y="62"/>
                  </a:lnTo>
                  <a:lnTo>
                    <a:pt x="210" y="62"/>
                  </a:lnTo>
                  <a:lnTo>
                    <a:pt x="210" y="62"/>
                  </a:lnTo>
                  <a:lnTo>
                    <a:pt x="207" y="62"/>
                  </a:lnTo>
                  <a:lnTo>
                    <a:pt x="205" y="62"/>
                  </a:lnTo>
                  <a:lnTo>
                    <a:pt x="203" y="62"/>
                  </a:lnTo>
                  <a:lnTo>
                    <a:pt x="203" y="63"/>
                  </a:lnTo>
                  <a:lnTo>
                    <a:pt x="203" y="65"/>
                  </a:lnTo>
                  <a:lnTo>
                    <a:pt x="202" y="65"/>
                  </a:lnTo>
                  <a:lnTo>
                    <a:pt x="202" y="67"/>
                  </a:lnTo>
                  <a:lnTo>
                    <a:pt x="196" y="68"/>
                  </a:lnTo>
                  <a:lnTo>
                    <a:pt x="194" y="68"/>
                  </a:lnTo>
                  <a:lnTo>
                    <a:pt x="192" y="68"/>
                  </a:lnTo>
                  <a:lnTo>
                    <a:pt x="191" y="68"/>
                  </a:lnTo>
                  <a:lnTo>
                    <a:pt x="191" y="70"/>
                  </a:lnTo>
                  <a:lnTo>
                    <a:pt x="191" y="70"/>
                  </a:lnTo>
                  <a:lnTo>
                    <a:pt x="191" y="71"/>
                  </a:lnTo>
                  <a:lnTo>
                    <a:pt x="191" y="71"/>
                  </a:lnTo>
                  <a:lnTo>
                    <a:pt x="191" y="73"/>
                  </a:lnTo>
                  <a:lnTo>
                    <a:pt x="191" y="74"/>
                  </a:lnTo>
                  <a:lnTo>
                    <a:pt x="191" y="74"/>
                  </a:lnTo>
                  <a:lnTo>
                    <a:pt x="191" y="76"/>
                  </a:lnTo>
                  <a:lnTo>
                    <a:pt x="191" y="76"/>
                  </a:lnTo>
                  <a:lnTo>
                    <a:pt x="191" y="78"/>
                  </a:lnTo>
                  <a:lnTo>
                    <a:pt x="191" y="78"/>
                  </a:lnTo>
                  <a:lnTo>
                    <a:pt x="192" y="78"/>
                  </a:lnTo>
                  <a:lnTo>
                    <a:pt x="192" y="78"/>
                  </a:lnTo>
                  <a:lnTo>
                    <a:pt x="194" y="79"/>
                  </a:lnTo>
                  <a:lnTo>
                    <a:pt x="194" y="79"/>
                  </a:lnTo>
                  <a:lnTo>
                    <a:pt x="192" y="81"/>
                  </a:lnTo>
                  <a:lnTo>
                    <a:pt x="192" y="81"/>
                  </a:lnTo>
                  <a:lnTo>
                    <a:pt x="189" y="81"/>
                  </a:lnTo>
                  <a:lnTo>
                    <a:pt x="188" y="81"/>
                  </a:lnTo>
                  <a:lnTo>
                    <a:pt x="186" y="82"/>
                  </a:lnTo>
                  <a:lnTo>
                    <a:pt x="183" y="84"/>
                  </a:lnTo>
                  <a:lnTo>
                    <a:pt x="180" y="86"/>
                  </a:lnTo>
                  <a:lnTo>
                    <a:pt x="178" y="86"/>
                  </a:lnTo>
                  <a:lnTo>
                    <a:pt x="177" y="87"/>
                  </a:lnTo>
                  <a:lnTo>
                    <a:pt x="174" y="89"/>
                  </a:lnTo>
                  <a:lnTo>
                    <a:pt x="172" y="90"/>
                  </a:lnTo>
                  <a:lnTo>
                    <a:pt x="170" y="93"/>
                  </a:lnTo>
                  <a:lnTo>
                    <a:pt x="169" y="95"/>
                  </a:lnTo>
                  <a:lnTo>
                    <a:pt x="167" y="97"/>
                  </a:lnTo>
                  <a:lnTo>
                    <a:pt x="166" y="97"/>
                  </a:lnTo>
                  <a:lnTo>
                    <a:pt x="162" y="98"/>
                  </a:lnTo>
                  <a:lnTo>
                    <a:pt x="159" y="98"/>
                  </a:lnTo>
                  <a:lnTo>
                    <a:pt x="156" y="98"/>
                  </a:lnTo>
                  <a:lnTo>
                    <a:pt x="156" y="98"/>
                  </a:lnTo>
                  <a:lnTo>
                    <a:pt x="155" y="98"/>
                  </a:lnTo>
                  <a:lnTo>
                    <a:pt x="153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100"/>
                  </a:lnTo>
                  <a:lnTo>
                    <a:pt x="151" y="101"/>
                  </a:lnTo>
                  <a:lnTo>
                    <a:pt x="151" y="101"/>
                  </a:lnTo>
                  <a:lnTo>
                    <a:pt x="150" y="101"/>
                  </a:lnTo>
                  <a:lnTo>
                    <a:pt x="150" y="103"/>
                  </a:lnTo>
                  <a:lnTo>
                    <a:pt x="148" y="101"/>
                  </a:lnTo>
                  <a:lnTo>
                    <a:pt x="147" y="101"/>
                  </a:lnTo>
                  <a:lnTo>
                    <a:pt x="144" y="101"/>
                  </a:lnTo>
                  <a:lnTo>
                    <a:pt x="142" y="101"/>
                  </a:lnTo>
                  <a:lnTo>
                    <a:pt x="142" y="101"/>
                  </a:lnTo>
                  <a:lnTo>
                    <a:pt x="140" y="103"/>
                  </a:lnTo>
                  <a:lnTo>
                    <a:pt x="139" y="103"/>
                  </a:lnTo>
                  <a:lnTo>
                    <a:pt x="139" y="104"/>
                  </a:lnTo>
                  <a:lnTo>
                    <a:pt x="137" y="104"/>
                  </a:lnTo>
                  <a:lnTo>
                    <a:pt x="136" y="106"/>
                  </a:lnTo>
                  <a:lnTo>
                    <a:pt x="134" y="106"/>
                  </a:lnTo>
                  <a:lnTo>
                    <a:pt x="131" y="109"/>
                  </a:lnTo>
                  <a:lnTo>
                    <a:pt x="129" y="109"/>
                  </a:lnTo>
                  <a:lnTo>
                    <a:pt x="126" y="111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1" y="115"/>
                  </a:lnTo>
                  <a:lnTo>
                    <a:pt x="120" y="115"/>
                  </a:lnTo>
                  <a:lnTo>
                    <a:pt x="120" y="115"/>
                  </a:lnTo>
                  <a:lnTo>
                    <a:pt x="120" y="117"/>
                  </a:lnTo>
                  <a:lnTo>
                    <a:pt x="120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8" y="136"/>
                  </a:lnTo>
                  <a:lnTo>
                    <a:pt x="118" y="136"/>
                  </a:lnTo>
                  <a:lnTo>
                    <a:pt x="118" y="137"/>
                  </a:lnTo>
                  <a:lnTo>
                    <a:pt x="118" y="139"/>
                  </a:lnTo>
                  <a:lnTo>
                    <a:pt x="120" y="139"/>
                  </a:lnTo>
                  <a:lnTo>
                    <a:pt x="120" y="141"/>
                  </a:lnTo>
                  <a:lnTo>
                    <a:pt x="118" y="141"/>
                  </a:lnTo>
                  <a:lnTo>
                    <a:pt x="117" y="141"/>
                  </a:lnTo>
                  <a:lnTo>
                    <a:pt x="115" y="141"/>
                  </a:lnTo>
                  <a:lnTo>
                    <a:pt x="115" y="141"/>
                  </a:lnTo>
                  <a:lnTo>
                    <a:pt x="112" y="141"/>
                  </a:lnTo>
                  <a:lnTo>
                    <a:pt x="112" y="141"/>
                  </a:lnTo>
                  <a:lnTo>
                    <a:pt x="110" y="141"/>
                  </a:lnTo>
                  <a:lnTo>
                    <a:pt x="110" y="141"/>
                  </a:lnTo>
                  <a:lnTo>
                    <a:pt x="109" y="141"/>
                  </a:lnTo>
                  <a:lnTo>
                    <a:pt x="107" y="142"/>
                  </a:lnTo>
                  <a:lnTo>
                    <a:pt x="106" y="144"/>
                  </a:lnTo>
                  <a:lnTo>
                    <a:pt x="106" y="144"/>
                  </a:lnTo>
                  <a:lnTo>
                    <a:pt x="104" y="144"/>
                  </a:lnTo>
                  <a:lnTo>
                    <a:pt x="103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99" y="144"/>
                  </a:lnTo>
                  <a:lnTo>
                    <a:pt x="98" y="144"/>
                  </a:lnTo>
                  <a:lnTo>
                    <a:pt x="98" y="144"/>
                  </a:lnTo>
                  <a:lnTo>
                    <a:pt x="96" y="144"/>
                  </a:lnTo>
                  <a:lnTo>
                    <a:pt x="95" y="142"/>
                  </a:lnTo>
                  <a:lnTo>
                    <a:pt x="93" y="142"/>
                  </a:lnTo>
                  <a:lnTo>
                    <a:pt x="92" y="142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88" y="142"/>
                  </a:lnTo>
                  <a:lnTo>
                    <a:pt x="87" y="142"/>
                  </a:lnTo>
                  <a:lnTo>
                    <a:pt x="85" y="144"/>
                  </a:lnTo>
                  <a:lnTo>
                    <a:pt x="84" y="144"/>
                  </a:lnTo>
                  <a:lnTo>
                    <a:pt x="80" y="144"/>
                  </a:lnTo>
                  <a:lnTo>
                    <a:pt x="82" y="145"/>
                  </a:lnTo>
                  <a:lnTo>
                    <a:pt x="82" y="145"/>
                  </a:lnTo>
                  <a:lnTo>
                    <a:pt x="82" y="147"/>
                  </a:lnTo>
                  <a:lnTo>
                    <a:pt x="82" y="149"/>
                  </a:lnTo>
                  <a:lnTo>
                    <a:pt x="80" y="149"/>
                  </a:lnTo>
                  <a:lnTo>
                    <a:pt x="80" y="150"/>
                  </a:lnTo>
                  <a:lnTo>
                    <a:pt x="79" y="150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3"/>
                  </a:lnTo>
                  <a:lnTo>
                    <a:pt x="77" y="155"/>
                  </a:lnTo>
                  <a:lnTo>
                    <a:pt x="77" y="155"/>
                  </a:lnTo>
                  <a:lnTo>
                    <a:pt x="76" y="156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6"/>
                  </a:lnTo>
                  <a:lnTo>
                    <a:pt x="71" y="158"/>
                  </a:lnTo>
                  <a:lnTo>
                    <a:pt x="71" y="158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1"/>
                  </a:lnTo>
                  <a:lnTo>
                    <a:pt x="69" y="163"/>
                  </a:lnTo>
                  <a:lnTo>
                    <a:pt x="69" y="164"/>
                  </a:lnTo>
                  <a:lnTo>
                    <a:pt x="69" y="166"/>
                  </a:lnTo>
                  <a:lnTo>
                    <a:pt x="68" y="169"/>
                  </a:lnTo>
                  <a:lnTo>
                    <a:pt x="68" y="171"/>
                  </a:lnTo>
                  <a:lnTo>
                    <a:pt x="66" y="174"/>
                  </a:lnTo>
                  <a:lnTo>
                    <a:pt x="66" y="175"/>
                  </a:lnTo>
                  <a:lnTo>
                    <a:pt x="66" y="175"/>
                  </a:lnTo>
                  <a:lnTo>
                    <a:pt x="65" y="177"/>
                  </a:lnTo>
                  <a:lnTo>
                    <a:pt x="65" y="177"/>
                  </a:lnTo>
                  <a:lnTo>
                    <a:pt x="63" y="178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58" y="180"/>
                  </a:lnTo>
                  <a:lnTo>
                    <a:pt x="58" y="180"/>
                  </a:lnTo>
                  <a:lnTo>
                    <a:pt x="58" y="182"/>
                  </a:lnTo>
                  <a:lnTo>
                    <a:pt x="57" y="182"/>
                  </a:lnTo>
                  <a:lnTo>
                    <a:pt x="57" y="183"/>
                  </a:lnTo>
                  <a:lnTo>
                    <a:pt x="55" y="185"/>
                  </a:lnTo>
                  <a:lnTo>
                    <a:pt x="55" y="186"/>
                  </a:lnTo>
                  <a:lnTo>
                    <a:pt x="54" y="188"/>
                  </a:lnTo>
                  <a:lnTo>
                    <a:pt x="54" y="188"/>
                  </a:lnTo>
                  <a:lnTo>
                    <a:pt x="52" y="189"/>
                  </a:lnTo>
                  <a:lnTo>
                    <a:pt x="51" y="189"/>
                  </a:lnTo>
                  <a:lnTo>
                    <a:pt x="49" y="189"/>
                  </a:lnTo>
                  <a:lnTo>
                    <a:pt x="49" y="191"/>
                  </a:lnTo>
                  <a:lnTo>
                    <a:pt x="47" y="191"/>
                  </a:lnTo>
                  <a:lnTo>
                    <a:pt x="46" y="193"/>
                  </a:lnTo>
                  <a:lnTo>
                    <a:pt x="44" y="193"/>
                  </a:lnTo>
                  <a:lnTo>
                    <a:pt x="44" y="193"/>
                  </a:lnTo>
                  <a:lnTo>
                    <a:pt x="44" y="196"/>
                  </a:lnTo>
                  <a:lnTo>
                    <a:pt x="43" y="197"/>
                  </a:lnTo>
                  <a:lnTo>
                    <a:pt x="43" y="199"/>
                  </a:lnTo>
                  <a:lnTo>
                    <a:pt x="43" y="202"/>
                  </a:lnTo>
                  <a:lnTo>
                    <a:pt x="41" y="204"/>
                  </a:lnTo>
                  <a:lnTo>
                    <a:pt x="41" y="205"/>
                  </a:lnTo>
                  <a:lnTo>
                    <a:pt x="41" y="207"/>
                  </a:lnTo>
                  <a:lnTo>
                    <a:pt x="41" y="210"/>
                  </a:lnTo>
                  <a:lnTo>
                    <a:pt x="41" y="212"/>
                  </a:lnTo>
                  <a:lnTo>
                    <a:pt x="41" y="213"/>
                  </a:lnTo>
                  <a:lnTo>
                    <a:pt x="40" y="213"/>
                  </a:lnTo>
                  <a:lnTo>
                    <a:pt x="40" y="215"/>
                  </a:lnTo>
                  <a:lnTo>
                    <a:pt x="40" y="216"/>
                  </a:lnTo>
                  <a:lnTo>
                    <a:pt x="38" y="216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5" y="219"/>
                  </a:lnTo>
                  <a:lnTo>
                    <a:pt x="35" y="221"/>
                  </a:lnTo>
                  <a:lnTo>
                    <a:pt x="35" y="221"/>
                  </a:lnTo>
                  <a:lnTo>
                    <a:pt x="35" y="223"/>
                  </a:lnTo>
                  <a:lnTo>
                    <a:pt x="35" y="223"/>
                  </a:lnTo>
                  <a:lnTo>
                    <a:pt x="33" y="224"/>
                  </a:lnTo>
                  <a:lnTo>
                    <a:pt x="33" y="226"/>
                  </a:lnTo>
                  <a:lnTo>
                    <a:pt x="32" y="227"/>
                  </a:lnTo>
                  <a:lnTo>
                    <a:pt x="30" y="227"/>
                  </a:lnTo>
                  <a:lnTo>
                    <a:pt x="27" y="227"/>
                  </a:lnTo>
                  <a:lnTo>
                    <a:pt x="25" y="227"/>
                  </a:lnTo>
                  <a:lnTo>
                    <a:pt x="22" y="227"/>
                  </a:lnTo>
                  <a:lnTo>
                    <a:pt x="21" y="226"/>
                  </a:lnTo>
                  <a:lnTo>
                    <a:pt x="17" y="226"/>
                  </a:lnTo>
                  <a:lnTo>
                    <a:pt x="16" y="226"/>
                  </a:lnTo>
                  <a:lnTo>
                    <a:pt x="14" y="226"/>
                  </a:lnTo>
                  <a:lnTo>
                    <a:pt x="11" y="226"/>
                  </a:lnTo>
                  <a:lnTo>
                    <a:pt x="6" y="226"/>
                  </a:lnTo>
                  <a:lnTo>
                    <a:pt x="3" y="226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2" y="219"/>
                  </a:lnTo>
                  <a:lnTo>
                    <a:pt x="3" y="216"/>
                  </a:lnTo>
                  <a:lnTo>
                    <a:pt x="5" y="215"/>
                  </a:lnTo>
                  <a:lnTo>
                    <a:pt x="6" y="213"/>
                  </a:lnTo>
                  <a:lnTo>
                    <a:pt x="10" y="210"/>
                  </a:lnTo>
                  <a:lnTo>
                    <a:pt x="10" y="205"/>
                  </a:lnTo>
                  <a:lnTo>
                    <a:pt x="11" y="204"/>
                  </a:lnTo>
                  <a:lnTo>
                    <a:pt x="13" y="204"/>
                  </a:lnTo>
                  <a:lnTo>
                    <a:pt x="11" y="202"/>
                  </a:lnTo>
                  <a:lnTo>
                    <a:pt x="13" y="201"/>
                  </a:lnTo>
                  <a:lnTo>
                    <a:pt x="14" y="197"/>
                  </a:lnTo>
                  <a:lnTo>
                    <a:pt x="16" y="194"/>
                  </a:lnTo>
                  <a:lnTo>
                    <a:pt x="17" y="193"/>
                  </a:lnTo>
                  <a:lnTo>
                    <a:pt x="17" y="191"/>
                  </a:lnTo>
                  <a:lnTo>
                    <a:pt x="17" y="191"/>
                  </a:lnTo>
                  <a:lnTo>
                    <a:pt x="16" y="191"/>
                  </a:lnTo>
                  <a:lnTo>
                    <a:pt x="16" y="193"/>
                  </a:lnTo>
                  <a:lnTo>
                    <a:pt x="14" y="193"/>
                  </a:lnTo>
                  <a:lnTo>
                    <a:pt x="16" y="193"/>
                  </a:lnTo>
                  <a:lnTo>
                    <a:pt x="16" y="191"/>
                  </a:lnTo>
                  <a:lnTo>
                    <a:pt x="17" y="189"/>
                  </a:lnTo>
                  <a:lnTo>
                    <a:pt x="21" y="186"/>
                  </a:lnTo>
                  <a:lnTo>
                    <a:pt x="27" y="182"/>
                  </a:lnTo>
                  <a:lnTo>
                    <a:pt x="28" y="180"/>
                  </a:lnTo>
                  <a:lnTo>
                    <a:pt x="30" y="177"/>
                  </a:lnTo>
                  <a:lnTo>
                    <a:pt x="32" y="175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3" y="164"/>
                  </a:lnTo>
                  <a:lnTo>
                    <a:pt x="35" y="161"/>
                  </a:lnTo>
                  <a:lnTo>
                    <a:pt x="36" y="158"/>
                  </a:lnTo>
                  <a:lnTo>
                    <a:pt x="36" y="155"/>
                  </a:lnTo>
                  <a:lnTo>
                    <a:pt x="38" y="153"/>
                  </a:lnTo>
                  <a:lnTo>
                    <a:pt x="40" y="153"/>
                  </a:lnTo>
                  <a:lnTo>
                    <a:pt x="41" y="152"/>
                  </a:lnTo>
                  <a:lnTo>
                    <a:pt x="44" y="150"/>
                  </a:lnTo>
                  <a:lnTo>
                    <a:pt x="47" y="147"/>
                  </a:lnTo>
                  <a:lnTo>
                    <a:pt x="49" y="147"/>
                  </a:lnTo>
                  <a:lnTo>
                    <a:pt x="51" y="144"/>
                  </a:lnTo>
                  <a:lnTo>
                    <a:pt x="52" y="141"/>
                  </a:lnTo>
                  <a:lnTo>
                    <a:pt x="54" y="136"/>
                  </a:lnTo>
                  <a:lnTo>
                    <a:pt x="55" y="133"/>
                  </a:lnTo>
                  <a:lnTo>
                    <a:pt x="55" y="133"/>
                  </a:lnTo>
                  <a:lnTo>
                    <a:pt x="57" y="130"/>
                  </a:lnTo>
                  <a:lnTo>
                    <a:pt x="58" y="128"/>
                  </a:lnTo>
                  <a:lnTo>
                    <a:pt x="62" y="126"/>
                  </a:lnTo>
                  <a:lnTo>
                    <a:pt x="65" y="126"/>
                  </a:lnTo>
                  <a:lnTo>
                    <a:pt x="73" y="125"/>
                  </a:lnTo>
                  <a:lnTo>
                    <a:pt x="79" y="122"/>
                  </a:lnTo>
                  <a:lnTo>
                    <a:pt x="80" y="120"/>
                  </a:lnTo>
                  <a:lnTo>
                    <a:pt x="82" y="119"/>
                  </a:lnTo>
                  <a:lnTo>
                    <a:pt x="85" y="115"/>
                  </a:lnTo>
                  <a:lnTo>
                    <a:pt x="92" y="112"/>
                  </a:lnTo>
                  <a:lnTo>
                    <a:pt x="95" y="111"/>
                  </a:lnTo>
                  <a:lnTo>
                    <a:pt x="98" y="104"/>
                  </a:lnTo>
                  <a:lnTo>
                    <a:pt x="101" y="101"/>
                  </a:lnTo>
                  <a:lnTo>
                    <a:pt x="103" y="98"/>
                  </a:lnTo>
                  <a:lnTo>
                    <a:pt x="104" y="97"/>
                  </a:lnTo>
                  <a:lnTo>
                    <a:pt x="106" y="93"/>
                  </a:lnTo>
                  <a:lnTo>
                    <a:pt x="107" y="90"/>
                  </a:lnTo>
                  <a:lnTo>
                    <a:pt x="106" y="89"/>
                  </a:lnTo>
                  <a:lnTo>
                    <a:pt x="104" y="86"/>
                  </a:lnTo>
                  <a:lnTo>
                    <a:pt x="103" y="86"/>
                  </a:lnTo>
                  <a:lnTo>
                    <a:pt x="103" y="84"/>
                  </a:lnTo>
                  <a:lnTo>
                    <a:pt x="104" y="82"/>
                  </a:lnTo>
                  <a:lnTo>
                    <a:pt x="104" y="79"/>
                  </a:lnTo>
                  <a:lnTo>
                    <a:pt x="104" y="73"/>
                  </a:lnTo>
                  <a:lnTo>
                    <a:pt x="106" y="68"/>
                  </a:lnTo>
                  <a:lnTo>
                    <a:pt x="110" y="62"/>
                  </a:lnTo>
                  <a:lnTo>
                    <a:pt x="112" y="60"/>
                  </a:lnTo>
                  <a:lnTo>
                    <a:pt x="112" y="56"/>
                  </a:lnTo>
                  <a:lnTo>
                    <a:pt x="112" y="54"/>
                  </a:lnTo>
                  <a:lnTo>
                    <a:pt x="118" y="49"/>
                  </a:lnTo>
                  <a:lnTo>
                    <a:pt x="121" y="45"/>
                  </a:lnTo>
                  <a:lnTo>
                    <a:pt x="123" y="43"/>
                  </a:lnTo>
                  <a:lnTo>
                    <a:pt x="126" y="41"/>
                  </a:lnTo>
                  <a:lnTo>
                    <a:pt x="136" y="37"/>
                  </a:lnTo>
                  <a:lnTo>
                    <a:pt x="142" y="35"/>
                  </a:lnTo>
                  <a:lnTo>
                    <a:pt x="147" y="32"/>
                  </a:lnTo>
                  <a:lnTo>
                    <a:pt x="148" y="29"/>
                  </a:lnTo>
                  <a:lnTo>
                    <a:pt x="155" y="19"/>
                  </a:lnTo>
                  <a:lnTo>
                    <a:pt x="159" y="4"/>
                  </a:lnTo>
                  <a:lnTo>
                    <a:pt x="159" y="2"/>
                  </a:lnTo>
                  <a:lnTo>
                    <a:pt x="162" y="2"/>
                  </a:lnTo>
                  <a:lnTo>
                    <a:pt x="164" y="2"/>
                  </a:lnTo>
                  <a:lnTo>
                    <a:pt x="166" y="2"/>
                  </a:lnTo>
                  <a:lnTo>
                    <a:pt x="16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1" name="Freeform 218">
              <a:extLst>
                <a:ext uri="{FF2B5EF4-FFF2-40B4-BE49-F238E27FC236}">
                  <a16:creationId xmlns:a16="http://schemas.microsoft.com/office/drawing/2014/main" id="{99134DBB-5C57-4184-8C09-D2950E81664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6190" y="3453008"/>
              <a:ext cx="446372" cy="411286"/>
            </a:xfrm>
            <a:custGeom>
              <a:avLst/>
              <a:gdLst>
                <a:gd name="T0" fmla="*/ 43 w 229"/>
                <a:gd name="T1" fmla="*/ 4 h 211"/>
                <a:gd name="T2" fmla="*/ 58 w 229"/>
                <a:gd name="T3" fmla="*/ 4 h 211"/>
                <a:gd name="T4" fmla="*/ 71 w 229"/>
                <a:gd name="T5" fmla="*/ 7 h 211"/>
                <a:gd name="T6" fmla="*/ 85 w 229"/>
                <a:gd name="T7" fmla="*/ 12 h 211"/>
                <a:gd name="T8" fmla="*/ 88 w 229"/>
                <a:gd name="T9" fmla="*/ 22 h 211"/>
                <a:gd name="T10" fmla="*/ 95 w 229"/>
                <a:gd name="T11" fmla="*/ 29 h 211"/>
                <a:gd name="T12" fmla="*/ 117 w 229"/>
                <a:gd name="T13" fmla="*/ 33 h 211"/>
                <a:gd name="T14" fmla="*/ 136 w 229"/>
                <a:gd name="T15" fmla="*/ 44 h 211"/>
                <a:gd name="T16" fmla="*/ 148 w 229"/>
                <a:gd name="T17" fmla="*/ 44 h 211"/>
                <a:gd name="T18" fmla="*/ 158 w 229"/>
                <a:gd name="T19" fmla="*/ 33 h 211"/>
                <a:gd name="T20" fmla="*/ 155 w 229"/>
                <a:gd name="T21" fmla="*/ 26 h 211"/>
                <a:gd name="T22" fmla="*/ 156 w 229"/>
                <a:gd name="T23" fmla="*/ 15 h 211"/>
                <a:gd name="T24" fmla="*/ 174 w 229"/>
                <a:gd name="T25" fmla="*/ 6 h 211"/>
                <a:gd name="T26" fmla="*/ 181 w 229"/>
                <a:gd name="T27" fmla="*/ 4 h 211"/>
                <a:gd name="T28" fmla="*/ 194 w 229"/>
                <a:gd name="T29" fmla="*/ 7 h 211"/>
                <a:gd name="T30" fmla="*/ 200 w 229"/>
                <a:gd name="T31" fmla="*/ 12 h 211"/>
                <a:gd name="T32" fmla="*/ 211 w 229"/>
                <a:gd name="T33" fmla="*/ 17 h 211"/>
                <a:gd name="T34" fmla="*/ 222 w 229"/>
                <a:gd name="T35" fmla="*/ 18 h 211"/>
                <a:gd name="T36" fmla="*/ 229 w 229"/>
                <a:gd name="T37" fmla="*/ 23 h 211"/>
                <a:gd name="T38" fmla="*/ 227 w 229"/>
                <a:gd name="T39" fmla="*/ 26 h 211"/>
                <a:gd name="T40" fmla="*/ 226 w 229"/>
                <a:gd name="T41" fmla="*/ 34 h 211"/>
                <a:gd name="T42" fmla="*/ 226 w 229"/>
                <a:gd name="T43" fmla="*/ 42 h 211"/>
                <a:gd name="T44" fmla="*/ 222 w 229"/>
                <a:gd name="T45" fmla="*/ 48 h 211"/>
                <a:gd name="T46" fmla="*/ 226 w 229"/>
                <a:gd name="T47" fmla="*/ 61 h 211"/>
                <a:gd name="T48" fmla="*/ 227 w 229"/>
                <a:gd name="T49" fmla="*/ 189 h 211"/>
                <a:gd name="T50" fmla="*/ 227 w 229"/>
                <a:gd name="T51" fmla="*/ 203 h 211"/>
                <a:gd name="T52" fmla="*/ 213 w 229"/>
                <a:gd name="T53" fmla="*/ 203 h 211"/>
                <a:gd name="T54" fmla="*/ 191 w 229"/>
                <a:gd name="T55" fmla="*/ 200 h 211"/>
                <a:gd name="T56" fmla="*/ 164 w 229"/>
                <a:gd name="T57" fmla="*/ 185 h 211"/>
                <a:gd name="T58" fmla="*/ 136 w 229"/>
                <a:gd name="T59" fmla="*/ 171 h 211"/>
                <a:gd name="T60" fmla="*/ 109 w 229"/>
                <a:gd name="T61" fmla="*/ 157 h 211"/>
                <a:gd name="T62" fmla="*/ 87 w 229"/>
                <a:gd name="T63" fmla="*/ 156 h 211"/>
                <a:gd name="T64" fmla="*/ 71 w 229"/>
                <a:gd name="T65" fmla="*/ 163 h 211"/>
                <a:gd name="T66" fmla="*/ 60 w 229"/>
                <a:gd name="T67" fmla="*/ 156 h 211"/>
                <a:gd name="T68" fmla="*/ 38 w 229"/>
                <a:gd name="T69" fmla="*/ 148 h 211"/>
                <a:gd name="T70" fmla="*/ 32 w 229"/>
                <a:gd name="T71" fmla="*/ 138 h 211"/>
                <a:gd name="T72" fmla="*/ 16 w 229"/>
                <a:gd name="T73" fmla="*/ 135 h 211"/>
                <a:gd name="T74" fmla="*/ 13 w 229"/>
                <a:gd name="T75" fmla="*/ 132 h 211"/>
                <a:gd name="T76" fmla="*/ 6 w 229"/>
                <a:gd name="T77" fmla="*/ 118 h 211"/>
                <a:gd name="T78" fmla="*/ 2 w 229"/>
                <a:gd name="T79" fmla="*/ 108 h 211"/>
                <a:gd name="T80" fmla="*/ 8 w 229"/>
                <a:gd name="T81" fmla="*/ 104 h 211"/>
                <a:gd name="T82" fmla="*/ 6 w 229"/>
                <a:gd name="T83" fmla="*/ 94 h 211"/>
                <a:gd name="T84" fmla="*/ 8 w 229"/>
                <a:gd name="T85" fmla="*/ 81 h 211"/>
                <a:gd name="T86" fmla="*/ 8 w 229"/>
                <a:gd name="T87" fmla="*/ 63 h 211"/>
                <a:gd name="T88" fmla="*/ 3 w 229"/>
                <a:gd name="T89" fmla="*/ 53 h 211"/>
                <a:gd name="T90" fmla="*/ 3 w 229"/>
                <a:gd name="T91" fmla="*/ 47 h 211"/>
                <a:gd name="T92" fmla="*/ 10 w 229"/>
                <a:gd name="T93" fmla="*/ 44 h 211"/>
                <a:gd name="T94" fmla="*/ 14 w 229"/>
                <a:gd name="T95" fmla="*/ 37 h 211"/>
                <a:gd name="T96" fmla="*/ 13 w 229"/>
                <a:gd name="T97" fmla="*/ 28 h 211"/>
                <a:gd name="T98" fmla="*/ 14 w 229"/>
                <a:gd name="T99" fmla="*/ 23 h 211"/>
                <a:gd name="T100" fmla="*/ 19 w 229"/>
                <a:gd name="T101" fmla="*/ 20 h 211"/>
                <a:gd name="T102" fmla="*/ 25 w 229"/>
                <a:gd name="T103" fmla="*/ 15 h 211"/>
                <a:gd name="T104" fmla="*/ 33 w 229"/>
                <a:gd name="T105" fmla="*/ 11 h 211"/>
                <a:gd name="T106" fmla="*/ 32 w 229"/>
                <a:gd name="T10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29" h="211">
                  <a:moveTo>
                    <a:pt x="32" y="0"/>
                  </a:moveTo>
                  <a:lnTo>
                    <a:pt x="33" y="1"/>
                  </a:lnTo>
                  <a:lnTo>
                    <a:pt x="36" y="1"/>
                  </a:lnTo>
                  <a:lnTo>
                    <a:pt x="43" y="4"/>
                  </a:lnTo>
                  <a:lnTo>
                    <a:pt x="46" y="6"/>
                  </a:lnTo>
                  <a:lnTo>
                    <a:pt x="51" y="6"/>
                  </a:lnTo>
                  <a:lnTo>
                    <a:pt x="55" y="4"/>
                  </a:lnTo>
                  <a:lnTo>
                    <a:pt x="58" y="4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1" y="7"/>
                  </a:lnTo>
                  <a:lnTo>
                    <a:pt x="74" y="11"/>
                  </a:lnTo>
                  <a:lnTo>
                    <a:pt x="76" y="11"/>
                  </a:lnTo>
                  <a:lnTo>
                    <a:pt x="85" y="12"/>
                  </a:lnTo>
                  <a:lnTo>
                    <a:pt x="87" y="14"/>
                  </a:lnTo>
                  <a:lnTo>
                    <a:pt x="88" y="17"/>
                  </a:lnTo>
                  <a:lnTo>
                    <a:pt x="88" y="18"/>
                  </a:lnTo>
                  <a:lnTo>
                    <a:pt x="88" y="22"/>
                  </a:lnTo>
                  <a:lnTo>
                    <a:pt x="90" y="25"/>
                  </a:lnTo>
                  <a:lnTo>
                    <a:pt x="92" y="26"/>
                  </a:lnTo>
                  <a:lnTo>
                    <a:pt x="93" y="28"/>
                  </a:lnTo>
                  <a:lnTo>
                    <a:pt x="95" y="29"/>
                  </a:lnTo>
                  <a:lnTo>
                    <a:pt x="99" y="31"/>
                  </a:lnTo>
                  <a:lnTo>
                    <a:pt x="104" y="31"/>
                  </a:lnTo>
                  <a:lnTo>
                    <a:pt x="109" y="31"/>
                  </a:lnTo>
                  <a:lnTo>
                    <a:pt x="117" y="33"/>
                  </a:lnTo>
                  <a:lnTo>
                    <a:pt x="123" y="36"/>
                  </a:lnTo>
                  <a:lnTo>
                    <a:pt x="125" y="37"/>
                  </a:lnTo>
                  <a:lnTo>
                    <a:pt x="129" y="39"/>
                  </a:lnTo>
                  <a:lnTo>
                    <a:pt x="136" y="44"/>
                  </a:lnTo>
                  <a:lnTo>
                    <a:pt x="139" y="45"/>
                  </a:lnTo>
                  <a:lnTo>
                    <a:pt x="142" y="47"/>
                  </a:lnTo>
                  <a:lnTo>
                    <a:pt x="145" y="45"/>
                  </a:lnTo>
                  <a:lnTo>
                    <a:pt x="148" y="44"/>
                  </a:lnTo>
                  <a:lnTo>
                    <a:pt x="151" y="42"/>
                  </a:lnTo>
                  <a:lnTo>
                    <a:pt x="155" y="37"/>
                  </a:lnTo>
                  <a:lnTo>
                    <a:pt x="156" y="36"/>
                  </a:lnTo>
                  <a:lnTo>
                    <a:pt x="158" y="33"/>
                  </a:lnTo>
                  <a:lnTo>
                    <a:pt x="156" y="31"/>
                  </a:lnTo>
                  <a:lnTo>
                    <a:pt x="156" y="29"/>
                  </a:lnTo>
                  <a:lnTo>
                    <a:pt x="155" y="28"/>
                  </a:lnTo>
                  <a:lnTo>
                    <a:pt x="155" y="26"/>
                  </a:lnTo>
                  <a:lnTo>
                    <a:pt x="153" y="22"/>
                  </a:lnTo>
                  <a:lnTo>
                    <a:pt x="155" y="18"/>
                  </a:lnTo>
                  <a:lnTo>
                    <a:pt x="155" y="17"/>
                  </a:lnTo>
                  <a:lnTo>
                    <a:pt x="156" y="15"/>
                  </a:lnTo>
                  <a:lnTo>
                    <a:pt x="161" y="12"/>
                  </a:lnTo>
                  <a:lnTo>
                    <a:pt x="164" y="9"/>
                  </a:lnTo>
                  <a:lnTo>
                    <a:pt x="170" y="6"/>
                  </a:lnTo>
                  <a:lnTo>
                    <a:pt x="174" y="6"/>
                  </a:lnTo>
                  <a:lnTo>
                    <a:pt x="175" y="6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1" y="4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1" y="6"/>
                  </a:lnTo>
                  <a:lnTo>
                    <a:pt x="194" y="7"/>
                  </a:lnTo>
                  <a:lnTo>
                    <a:pt x="197" y="7"/>
                  </a:lnTo>
                  <a:lnTo>
                    <a:pt x="199" y="9"/>
                  </a:lnTo>
                  <a:lnTo>
                    <a:pt x="200" y="12"/>
                  </a:lnTo>
                  <a:lnTo>
                    <a:pt x="200" y="12"/>
                  </a:lnTo>
                  <a:lnTo>
                    <a:pt x="200" y="14"/>
                  </a:lnTo>
                  <a:lnTo>
                    <a:pt x="202" y="15"/>
                  </a:lnTo>
                  <a:lnTo>
                    <a:pt x="210" y="17"/>
                  </a:lnTo>
                  <a:lnTo>
                    <a:pt x="211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9" y="18"/>
                  </a:lnTo>
                  <a:lnTo>
                    <a:pt x="222" y="18"/>
                  </a:lnTo>
                  <a:lnTo>
                    <a:pt x="226" y="18"/>
                  </a:lnTo>
                  <a:lnTo>
                    <a:pt x="227" y="20"/>
                  </a:lnTo>
                  <a:lnTo>
                    <a:pt x="227" y="20"/>
                  </a:lnTo>
                  <a:lnTo>
                    <a:pt x="229" y="23"/>
                  </a:lnTo>
                  <a:lnTo>
                    <a:pt x="229" y="25"/>
                  </a:lnTo>
                  <a:lnTo>
                    <a:pt x="229" y="25"/>
                  </a:lnTo>
                  <a:lnTo>
                    <a:pt x="229" y="26"/>
                  </a:lnTo>
                  <a:lnTo>
                    <a:pt x="227" y="26"/>
                  </a:lnTo>
                  <a:lnTo>
                    <a:pt x="226" y="28"/>
                  </a:lnTo>
                  <a:lnTo>
                    <a:pt x="226" y="29"/>
                  </a:lnTo>
                  <a:lnTo>
                    <a:pt x="226" y="31"/>
                  </a:lnTo>
                  <a:lnTo>
                    <a:pt x="226" y="34"/>
                  </a:lnTo>
                  <a:lnTo>
                    <a:pt x="226" y="36"/>
                  </a:lnTo>
                  <a:lnTo>
                    <a:pt x="227" y="39"/>
                  </a:lnTo>
                  <a:lnTo>
                    <a:pt x="227" y="39"/>
                  </a:lnTo>
                  <a:lnTo>
                    <a:pt x="226" y="42"/>
                  </a:lnTo>
                  <a:lnTo>
                    <a:pt x="226" y="44"/>
                  </a:lnTo>
                  <a:lnTo>
                    <a:pt x="222" y="47"/>
                  </a:lnTo>
                  <a:lnTo>
                    <a:pt x="222" y="47"/>
                  </a:lnTo>
                  <a:lnTo>
                    <a:pt x="222" y="48"/>
                  </a:lnTo>
                  <a:lnTo>
                    <a:pt x="224" y="52"/>
                  </a:lnTo>
                  <a:lnTo>
                    <a:pt x="224" y="53"/>
                  </a:lnTo>
                  <a:lnTo>
                    <a:pt x="226" y="58"/>
                  </a:lnTo>
                  <a:lnTo>
                    <a:pt x="226" y="61"/>
                  </a:lnTo>
                  <a:lnTo>
                    <a:pt x="227" y="63"/>
                  </a:lnTo>
                  <a:lnTo>
                    <a:pt x="227" y="63"/>
                  </a:lnTo>
                  <a:lnTo>
                    <a:pt x="227" y="181"/>
                  </a:lnTo>
                  <a:lnTo>
                    <a:pt x="227" y="189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2" y="203"/>
                  </a:lnTo>
                  <a:lnTo>
                    <a:pt x="219" y="203"/>
                  </a:lnTo>
                  <a:lnTo>
                    <a:pt x="213" y="203"/>
                  </a:lnTo>
                  <a:lnTo>
                    <a:pt x="213" y="211"/>
                  </a:lnTo>
                  <a:lnTo>
                    <a:pt x="205" y="208"/>
                  </a:lnTo>
                  <a:lnTo>
                    <a:pt x="199" y="204"/>
                  </a:lnTo>
                  <a:lnTo>
                    <a:pt x="191" y="200"/>
                  </a:lnTo>
                  <a:lnTo>
                    <a:pt x="185" y="196"/>
                  </a:lnTo>
                  <a:lnTo>
                    <a:pt x="178" y="193"/>
                  </a:lnTo>
                  <a:lnTo>
                    <a:pt x="170" y="190"/>
                  </a:lnTo>
                  <a:lnTo>
                    <a:pt x="164" y="185"/>
                  </a:lnTo>
                  <a:lnTo>
                    <a:pt x="158" y="182"/>
                  </a:lnTo>
                  <a:lnTo>
                    <a:pt x="150" y="179"/>
                  </a:lnTo>
                  <a:lnTo>
                    <a:pt x="144" y="176"/>
                  </a:lnTo>
                  <a:lnTo>
                    <a:pt x="136" y="171"/>
                  </a:lnTo>
                  <a:lnTo>
                    <a:pt x="129" y="168"/>
                  </a:lnTo>
                  <a:lnTo>
                    <a:pt x="123" y="165"/>
                  </a:lnTo>
                  <a:lnTo>
                    <a:pt x="115" y="162"/>
                  </a:lnTo>
                  <a:lnTo>
                    <a:pt x="109" y="157"/>
                  </a:lnTo>
                  <a:lnTo>
                    <a:pt x="101" y="154"/>
                  </a:lnTo>
                  <a:lnTo>
                    <a:pt x="96" y="152"/>
                  </a:lnTo>
                  <a:lnTo>
                    <a:pt x="92" y="154"/>
                  </a:lnTo>
                  <a:lnTo>
                    <a:pt x="87" y="156"/>
                  </a:lnTo>
                  <a:lnTo>
                    <a:pt x="82" y="159"/>
                  </a:lnTo>
                  <a:lnTo>
                    <a:pt x="76" y="162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66" y="160"/>
                  </a:lnTo>
                  <a:lnTo>
                    <a:pt x="62" y="157"/>
                  </a:lnTo>
                  <a:lnTo>
                    <a:pt x="60" y="156"/>
                  </a:lnTo>
                  <a:lnTo>
                    <a:pt x="54" y="154"/>
                  </a:lnTo>
                  <a:lnTo>
                    <a:pt x="46" y="152"/>
                  </a:lnTo>
                  <a:lnTo>
                    <a:pt x="40" y="151"/>
                  </a:lnTo>
                  <a:lnTo>
                    <a:pt x="38" y="148"/>
                  </a:lnTo>
                  <a:lnTo>
                    <a:pt x="36" y="144"/>
                  </a:lnTo>
                  <a:lnTo>
                    <a:pt x="33" y="141"/>
                  </a:lnTo>
                  <a:lnTo>
                    <a:pt x="33" y="138"/>
                  </a:lnTo>
                  <a:lnTo>
                    <a:pt x="32" y="138"/>
                  </a:lnTo>
                  <a:lnTo>
                    <a:pt x="27" y="137"/>
                  </a:lnTo>
                  <a:lnTo>
                    <a:pt x="21" y="135"/>
                  </a:lnTo>
                  <a:lnTo>
                    <a:pt x="16" y="137"/>
                  </a:lnTo>
                  <a:lnTo>
                    <a:pt x="16" y="135"/>
                  </a:lnTo>
                  <a:lnTo>
                    <a:pt x="14" y="135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2"/>
                  </a:lnTo>
                  <a:lnTo>
                    <a:pt x="11" y="127"/>
                  </a:lnTo>
                  <a:lnTo>
                    <a:pt x="11" y="124"/>
                  </a:lnTo>
                  <a:lnTo>
                    <a:pt x="10" y="122"/>
                  </a:lnTo>
                  <a:lnTo>
                    <a:pt x="6" y="118"/>
                  </a:lnTo>
                  <a:lnTo>
                    <a:pt x="5" y="115"/>
                  </a:lnTo>
                  <a:lnTo>
                    <a:pt x="2" y="111"/>
                  </a:lnTo>
                  <a:lnTo>
                    <a:pt x="2" y="110"/>
                  </a:lnTo>
                  <a:lnTo>
                    <a:pt x="2" y="108"/>
                  </a:lnTo>
                  <a:lnTo>
                    <a:pt x="3" y="108"/>
                  </a:lnTo>
                  <a:lnTo>
                    <a:pt x="6" y="105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99"/>
                  </a:lnTo>
                  <a:lnTo>
                    <a:pt x="8" y="99"/>
                  </a:lnTo>
                  <a:lnTo>
                    <a:pt x="8" y="97"/>
                  </a:lnTo>
                  <a:lnTo>
                    <a:pt x="6" y="94"/>
                  </a:lnTo>
                  <a:lnTo>
                    <a:pt x="6" y="92"/>
                  </a:lnTo>
                  <a:lnTo>
                    <a:pt x="8" y="89"/>
                  </a:lnTo>
                  <a:lnTo>
                    <a:pt x="10" y="85"/>
                  </a:lnTo>
                  <a:lnTo>
                    <a:pt x="8" y="81"/>
                  </a:lnTo>
                  <a:lnTo>
                    <a:pt x="8" y="74"/>
                  </a:lnTo>
                  <a:lnTo>
                    <a:pt x="8" y="67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6" y="61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3" y="53"/>
                  </a:lnTo>
                  <a:lnTo>
                    <a:pt x="2" y="50"/>
                  </a:lnTo>
                  <a:lnTo>
                    <a:pt x="0" y="48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5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1" y="41"/>
                  </a:lnTo>
                  <a:lnTo>
                    <a:pt x="13" y="41"/>
                  </a:lnTo>
                  <a:lnTo>
                    <a:pt x="13" y="37"/>
                  </a:lnTo>
                  <a:lnTo>
                    <a:pt x="14" y="37"/>
                  </a:lnTo>
                  <a:lnTo>
                    <a:pt x="14" y="36"/>
                  </a:lnTo>
                  <a:lnTo>
                    <a:pt x="14" y="34"/>
                  </a:lnTo>
                  <a:lnTo>
                    <a:pt x="13" y="31"/>
                  </a:lnTo>
                  <a:lnTo>
                    <a:pt x="13" y="28"/>
                  </a:lnTo>
                  <a:lnTo>
                    <a:pt x="13" y="26"/>
                  </a:lnTo>
                  <a:lnTo>
                    <a:pt x="13" y="25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7" y="23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1" y="18"/>
                  </a:lnTo>
                  <a:lnTo>
                    <a:pt x="22" y="18"/>
                  </a:lnTo>
                  <a:lnTo>
                    <a:pt x="22" y="17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4"/>
                  </a:lnTo>
                  <a:lnTo>
                    <a:pt x="32" y="12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2" y="9"/>
                  </a:lnTo>
                  <a:lnTo>
                    <a:pt x="32" y="6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2" name="Freeform 219">
              <a:extLst>
                <a:ext uri="{FF2B5EF4-FFF2-40B4-BE49-F238E27FC236}">
                  <a16:creationId xmlns:a16="http://schemas.microsoft.com/office/drawing/2014/main" id="{251895B0-85D0-4B3C-8723-F39135BCD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5608" y="2573908"/>
              <a:ext cx="202719" cy="95512"/>
            </a:xfrm>
            <a:custGeom>
              <a:avLst/>
              <a:gdLst>
                <a:gd name="T0" fmla="*/ 61 w 104"/>
                <a:gd name="T1" fmla="*/ 2 h 49"/>
                <a:gd name="T2" fmla="*/ 61 w 104"/>
                <a:gd name="T3" fmla="*/ 0 h 49"/>
                <a:gd name="T4" fmla="*/ 66 w 104"/>
                <a:gd name="T5" fmla="*/ 2 h 49"/>
                <a:gd name="T6" fmla="*/ 69 w 104"/>
                <a:gd name="T7" fmla="*/ 3 h 49"/>
                <a:gd name="T8" fmla="*/ 72 w 104"/>
                <a:gd name="T9" fmla="*/ 6 h 49"/>
                <a:gd name="T10" fmla="*/ 79 w 104"/>
                <a:gd name="T11" fmla="*/ 11 h 49"/>
                <a:gd name="T12" fmla="*/ 85 w 104"/>
                <a:gd name="T13" fmla="*/ 9 h 49"/>
                <a:gd name="T14" fmla="*/ 90 w 104"/>
                <a:gd name="T15" fmla="*/ 11 h 49"/>
                <a:gd name="T16" fmla="*/ 94 w 104"/>
                <a:gd name="T17" fmla="*/ 11 h 49"/>
                <a:gd name="T18" fmla="*/ 96 w 104"/>
                <a:gd name="T19" fmla="*/ 14 h 49"/>
                <a:gd name="T20" fmla="*/ 99 w 104"/>
                <a:gd name="T21" fmla="*/ 17 h 49"/>
                <a:gd name="T22" fmla="*/ 98 w 104"/>
                <a:gd name="T23" fmla="*/ 19 h 49"/>
                <a:gd name="T24" fmla="*/ 96 w 104"/>
                <a:gd name="T25" fmla="*/ 25 h 49"/>
                <a:gd name="T26" fmla="*/ 99 w 104"/>
                <a:gd name="T27" fmla="*/ 25 h 49"/>
                <a:gd name="T28" fmla="*/ 101 w 104"/>
                <a:gd name="T29" fmla="*/ 28 h 49"/>
                <a:gd name="T30" fmla="*/ 102 w 104"/>
                <a:gd name="T31" fmla="*/ 31 h 49"/>
                <a:gd name="T32" fmla="*/ 104 w 104"/>
                <a:gd name="T33" fmla="*/ 36 h 49"/>
                <a:gd name="T34" fmla="*/ 104 w 104"/>
                <a:gd name="T35" fmla="*/ 39 h 49"/>
                <a:gd name="T36" fmla="*/ 101 w 104"/>
                <a:gd name="T37" fmla="*/ 41 h 49"/>
                <a:gd name="T38" fmla="*/ 96 w 104"/>
                <a:gd name="T39" fmla="*/ 46 h 49"/>
                <a:gd name="T40" fmla="*/ 93 w 104"/>
                <a:gd name="T41" fmla="*/ 46 h 49"/>
                <a:gd name="T42" fmla="*/ 87 w 104"/>
                <a:gd name="T43" fmla="*/ 46 h 49"/>
                <a:gd name="T44" fmla="*/ 82 w 104"/>
                <a:gd name="T45" fmla="*/ 49 h 49"/>
                <a:gd name="T46" fmla="*/ 79 w 104"/>
                <a:gd name="T47" fmla="*/ 49 h 49"/>
                <a:gd name="T48" fmla="*/ 74 w 104"/>
                <a:gd name="T49" fmla="*/ 44 h 49"/>
                <a:gd name="T50" fmla="*/ 68 w 104"/>
                <a:gd name="T51" fmla="*/ 41 h 49"/>
                <a:gd name="T52" fmla="*/ 60 w 104"/>
                <a:gd name="T53" fmla="*/ 38 h 49"/>
                <a:gd name="T54" fmla="*/ 57 w 104"/>
                <a:gd name="T55" fmla="*/ 35 h 49"/>
                <a:gd name="T56" fmla="*/ 52 w 104"/>
                <a:gd name="T57" fmla="*/ 36 h 49"/>
                <a:gd name="T58" fmla="*/ 46 w 104"/>
                <a:gd name="T59" fmla="*/ 36 h 49"/>
                <a:gd name="T60" fmla="*/ 39 w 104"/>
                <a:gd name="T61" fmla="*/ 36 h 49"/>
                <a:gd name="T62" fmla="*/ 31 w 104"/>
                <a:gd name="T63" fmla="*/ 36 h 49"/>
                <a:gd name="T64" fmla="*/ 28 w 104"/>
                <a:gd name="T65" fmla="*/ 35 h 49"/>
                <a:gd name="T66" fmla="*/ 20 w 104"/>
                <a:gd name="T67" fmla="*/ 35 h 49"/>
                <a:gd name="T68" fmla="*/ 11 w 104"/>
                <a:gd name="T69" fmla="*/ 36 h 49"/>
                <a:gd name="T70" fmla="*/ 1 w 104"/>
                <a:gd name="T71" fmla="*/ 41 h 49"/>
                <a:gd name="T72" fmla="*/ 1 w 104"/>
                <a:gd name="T73" fmla="*/ 25 h 49"/>
                <a:gd name="T74" fmla="*/ 6 w 104"/>
                <a:gd name="T75" fmla="*/ 19 h 49"/>
                <a:gd name="T76" fmla="*/ 11 w 104"/>
                <a:gd name="T77" fmla="*/ 9 h 49"/>
                <a:gd name="T78" fmla="*/ 23 w 104"/>
                <a:gd name="T79" fmla="*/ 6 h 49"/>
                <a:gd name="T80" fmla="*/ 30 w 104"/>
                <a:gd name="T81" fmla="*/ 14 h 49"/>
                <a:gd name="T82" fmla="*/ 39 w 104"/>
                <a:gd name="T83" fmla="*/ 22 h 49"/>
                <a:gd name="T84" fmla="*/ 47 w 104"/>
                <a:gd name="T85" fmla="*/ 19 h 49"/>
                <a:gd name="T86" fmla="*/ 49 w 104"/>
                <a:gd name="T87" fmla="*/ 8 h 49"/>
                <a:gd name="T88" fmla="*/ 49 w 104"/>
                <a:gd name="T89" fmla="*/ 3 h 49"/>
                <a:gd name="T90" fmla="*/ 57 w 104"/>
                <a:gd name="T91" fmla="*/ 2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4" h="49">
                  <a:moveTo>
                    <a:pt x="60" y="0"/>
                  </a:moveTo>
                  <a:lnTo>
                    <a:pt x="61" y="0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6" y="2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69" y="3"/>
                  </a:lnTo>
                  <a:lnTo>
                    <a:pt x="72" y="5"/>
                  </a:lnTo>
                  <a:lnTo>
                    <a:pt x="72" y="5"/>
                  </a:lnTo>
                  <a:lnTo>
                    <a:pt x="72" y="6"/>
                  </a:lnTo>
                  <a:lnTo>
                    <a:pt x="76" y="8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1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7" y="9"/>
                  </a:lnTo>
                  <a:lnTo>
                    <a:pt x="88" y="9"/>
                  </a:lnTo>
                  <a:lnTo>
                    <a:pt x="90" y="11"/>
                  </a:lnTo>
                  <a:lnTo>
                    <a:pt x="91" y="11"/>
                  </a:lnTo>
                  <a:lnTo>
                    <a:pt x="93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3"/>
                  </a:lnTo>
                  <a:lnTo>
                    <a:pt x="96" y="14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7"/>
                  </a:lnTo>
                  <a:lnTo>
                    <a:pt x="99" y="17"/>
                  </a:lnTo>
                  <a:lnTo>
                    <a:pt x="99" y="19"/>
                  </a:lnTo>
                  <a:lnTo>
                    <a:pt x="98" y="19"/>
                  </a:lnTo>
                  <a:lnTo>
                    <a:pt x="98" y="20"/>
                  </a:lnTo>
                  <a:lnTo>
                    <a:pt x="98" y="22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7"/>
                  </a:lnTo>
                  <a:lnTo>
                    <a:pt x="101" y="28"/>
                  </a:lnTo>
                  <a:lnTo>
                    <a:pt x="101" y="30"/>
                  </a:lnTo>
                  <a:lnTo>
                    <a:pt x="102" y="30"/>
                  </a:lnTo>
                  <a:lnTo>
                    <a:pt x="102" y="31"/>
                  </a:lnTo>
                  <a:lnTo>
                    <a:pt x="104" y="31"/>
                  </a:lnTo>
                  <a:lnTo>
                    <a:pt x="104" y="35"/>
                  </a:lnTo>
                  <a:lnTo>
                    <a:pt x="104" y="36"/>
                  </a:lnTo>
                  <a:lnTo>
                    <a:pt x="104" y="38"/>
                  </a:lnTo>
                  <a:lnTo>
                    <a:pt x="104" y="38"/>
                  </a:lnTo>
                  <a:lnTo>
                    <a:pt x="104" y="39"/>
                  </a:lnTo>
                  <a:lnTo>
                    <a:pt x="104" y="39"/>
                  </a:lnTo>
                  <a:lnTo>
                    <a:pt x="102" y="39"/>
                  </a:lnTo>
                  <a:lnTo>
                    <a:pt x="101" y="41"/>
                  </a:lnTo>
                  <a:lnTo>
                    <a:pt x="98" y="44"/>
                  </a:lnTo>
                  <a:lnTo>
                    <a:pt x="96" y="44"/>
                  </a:lnTo>
                  <a:lnTo>
                    <a:pt x="96" y="46"/>
                  </a:lnTo>
                  <a:lnTo>
                    <a:pt x="96" y="47"/>
                  </a:lnTo>
                  <a:lnTo>
                    <a:pt x="94" y="46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88" y="46"/>
                  </a:lnTo>
                  <a:lnTo>
                    <a:pt x="87" y="46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0" y="49"/>
                  </a:lnTo>
                  <a:lnTo>
                    <a:pt x="79" y="49"/>
                  </a:lnTo>
                  <a:lnTo>
                    <a:pt x="77" y="47"/>
                  </a:lnTo>
                  <a:lnTo>
                    <a:pt x="76" y="46"/>
                  </a:lnTo>
                  <a:lnTo>
                    <a:pt x="74" y="44"/>
                  </a:lnTo>
                  <a:lnTo>
                    <a:pt x="72" y="44"/>
                  </a:lnTo>
                  <a:lnTo>
                    <a:pt x="71" y="42"/>
                  </a:lnTo>
                  <a:lnTo>
                    <a:pt x="68" y="41"/>
                  </a:lnTo>
                  <a:lnTo>
                    <a:pt x="66" y="39"/>
                  </a:lnTo>
                  <a:lnTo>
                    <a:pt x="61" y="39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55" y="35"/>
                  </a:lnTo>
                  <a:lnTo>
                    <a:pt x="53" y="35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49" y="36"/>
                  </a:lnTo>
                  <a:lnTo>
                    <a:pt x="46" y="36"/>
                  </a:lnTo>
                  <a:lnTo>
                    <a:pt x="44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8" y="36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28" y="35"/>
                  </a:lnTo>
                  <a:lnTo>
                    <a:pt x="28" y="35"/>
                  </a:lnTo>
                  <a:lnTo>
                    <a:pt x="27" y="35"/>
                  </a:lnTo>
                  <a:lnTo>
                    <a:pt x="23" y="35"/>
                  </a:lnTo>
                  <a:lnTo>
                    <a:pt x="20" y="35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5" y="38"/>
                  </a:lnTo>
                  <a:lnTo>
                    <a:pt x="1" y="41"/>
                  </a:lnTo>
                  <a:lnTo>
                    <a:pt x="0" y="38"/>
                  </a:lnTo>
                  <a:lnTo>
                    <a:pt x="1" y="30"/>
                  </a:lnTo>
                  <a:lnTo>
                    <a:pt x="1" y="25"/>
                  </a:lnTo>
                  <a:lnTo>
                    <a:pt x="5" y="24"/>
                  </a:lnTo>
                  <a:lnTo>
                    <a:pt x="6" y="22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8" y="16"/>
                  </a:lnTo>
                  <a:lnTo>
                    <a:pt x="11" y="9"/>
                  </a:lnTo>
                  <a:lnTo>
                    <a:pt x="14" y="9"/>
                  </a:lnTo>
                  <a:lnTo>
                    <a:pt x="19" y="8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9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3" y="20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0"/>
                  </a:lnTo>
                  <a:lnTo>
                    <a:pt x="47" y="19"/>
                  </a:lnTo>
                  <a:lnTo>
                    <a:pt x="49" y="17"/>
                  </a:lnTo>
                  <a:lnTo>
                    <a:pt x="50" y="16"/>
                  </a:lnTo>
                  <a:lnTo>
                    <a:pt x="49" y="8"/>
                  </a:lnTo>
                  <a:lnTo>
                    <a:pt x="49" y="6"/>
                  </a:lnTo>
                  <a:lnTo>
                    <a:pt x="49" y="3"/>
                  </a:lnTo>
                  <a:lnTo>
                    <a:pt x="49" y="3"/>
                  </a:lnTo>
                  <a:lnTo>
                    <a:pt x="50" y="3"/>
                  </a:lnTo>
                  <a:lnTo>
                    <a:pt x="55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6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3" name="Freeform 220">
              <a:extLst>
                <a:ext uri="{FF2B5EF4-FFF2-40B4-BE49-F238E27FC236}">
                  <a16:creationId xmlns:a16="http://schemas.microsoft.com/office/drawing/2014/main" id="{76EE51CB-FA4C-439B-887C-CB83ECE7D0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4830" y="2877987"/>
              <a:ext cx="21442" cy="27289"/>
            </a:xfrm>
            <a:custGeom>
              <a:avLst/>
              <a:gdLst>
                <a:gd name="T0" fmla="*/ 5 w 11"/>
                <a:gd name="T1" fmla="*/ 0 h 14"/>
                <a:gd name="T2" fmla="*/ 5 w 11"/>
                <a:gd name="T3" fmla="*/ 1 h 14"/>
                <a:gd name="T4" fmla="*/ 6 w 11"/>
                <a:gd name="T5" fmla="*/ 1 h 14"/>
                <a:gd name="T6" fmla="*/ 6 w 11"/>
                <a:gd name="T7" fmla="*/ 1 h 14"/>
                <a:gd name="T8" fmla="*/ 6 w 11"/>
                <a:gd name="T9" fmla="*/ 1 h 14"/>
                <a:gd name="T10" fmla="*/ 6 w 11"/>
                <a:gd name="T11" fmla="*/ 1 h 14"/>
                <a:gd name="T12" fmla="*/ 6 w 11"/>
                <a:gd name="T13" fmla="*/ 3 h 14"/>
                <a:gd name="T14" fmla="*/ 6 w 11"/>
                <a:gd name="T15" fmla="*/ 5 h 14"/>
                <a:gd name="T16" fmla="*/ 8 w 11"/>
                <a:gd name="T17" fmla="*/ 5 h 14"/>
                <a:gd name="T18" fmla="*/ 8 w 11"/>
                <a:gd name="T19" fmla="*/ 6 h 14"/>
                <a:gd name="T20" fmla="*/ 10 w 11"/>
                <a:gd name="T21" fmla="*/ 6 h 14"/>
                <a:gd name="T22" fmla="*/ 11 w 11"/>
                <a:gd name="T23" fmla="*/ 8 h 14"/>
                <a:gd name="T24" fmla="*/ 11 w 11"/>
                <a:gd name="T25" fmla="*/ 8 h 14"/>
                <a:gd name="T26" fmla="*/ 11 w 11"/>
                <a:gd name="T27" fmla="*/ 8 h 14"/>
                <a:gd name="T28" fmla="*/ 11 w 11"/>
                <a:gd name="T29" fmla="*/ 9 h 14"/>
                <a:gd name="T30" fmla="*/ 11 w 11"/>
                <a:gd name="T31" fmla="*/ 9 h 14"/>
                <a:gd name="T32" fmla="*/ 11 w 11"/>
                <a:gd name="T33" fmla="*/ 11 h 14"/>
                <a:gd name="T34" fmla="*/ 10 w 11"/>
                <a:gd name="T35" fmla="*/ 11 h 14"/>
                <a:gd name="T36" fmla="*/ 10 w 11"/>
                <a:gd name="T37" fmla="*/ 13 h 14"/>
                <a:gd name="T38" fmla="*/ 10 w 11"/>
                <a:gd name="T39" fmla="*/ 14 h 14"/>
                <a:gd name="T40" fmla="*/ 8 w 11"/>
                <a:gd name="T41" fmla="*/ 14 h 14"/>
                <a:gd name="T42" fmla="*/ 8 w 11"/>
                <a:gd name="T43" fmla="*/ 13 h 14"/>
                <a:gd name="T44" fmla="*/ 6 w 11"/>
                <a:gd name="T45" fmla="*/ 13 h 14"/>
                <a:gd name="T46" fmla="*/ 6 w 11"/>
                <a:gd name="T47" fmla="*/ 14 h 14"/>
                <a:gd name="T48" fmla="*/ 5 w 11"/>
                <a:gd name="T49" fmla="*/ 14 h 14"/>
                <a:gd name="T50" fmla="*/ 5 w 11"/>
                <a:gd name="T51" fmla="*/ 14 h 14"/>
                <a:gd name="T52" fmla="*/ 3 w 11"/>
                <a:gd name="T53" fmla="*/ 14 h 14"/>
                <a:gd name="T54" fmla="*/ 3 w 11"/>
                <a:gd name="T55" fmla="*/ 14 h 14"/>
                <a:gd name="T56" fmla="*/ 3 w 11"/>
                <a:gd name="T57" fmla="*/ 13 h 14"/>
                <a:gd name="T58" fmla="*/ 2 w 11"/>
                <a:gd name="T59" fmla="*/ 13 h 14"/>
                <a:gd name="T60" fmla="*/ 2 w 11"/>
                <a:gd name="T61" fmla="*/ 13 h 14"/>
                <a:gd name="T62" fmla="*/ 2 w 11"/>
                <a:gd name="T63" fmla="*/ 13 h 14"/>
                <a:gd name="T64" fmla="*/ 2 w 11"/>
                <a:gd name="T65" fmla="*/ 11 h 14"/>
                <a:gd name="T66" fmla="*/ 2 w 11"/>
                <a:gd name="T67" fmla="*/ 11 h 14"/>
                <a:gd name="T68" fmla="*/ 3 w 11"/>
                <a:gd name="T69" fmla="*/ 11 h 14"/>
                <a:gd name="T70" fmla="*/ 2 w 11"/>
                <a:gd name="T71" fmla="*/ 9 h 14"/>
                <a:gd name="T72" fmla="*/ 2 w 11"/>
                <a:gd name="T73" fmla="*/ 8 h 14"/>
                <a:gd name="T74" fmla="*/ 0 w 11"/>
                <a:gd name="T75" fmla="*/ 8 h 14"/>
                <a:gd name="T76" fmla="*/ 0 w 11"/>
                <a:gd name="T77" fmla="*/ 6 h 14"/>
                <a:gd name="T78" fmla="*/ 0 w 11"/>
                <a:gd name="T79" fmla="*/ 6 h 14"/>
                <a:gd name="T80" fmla="*/ 0 w 11"/>
                <a:gd name="T81" fmla="*/ 6 h 14"/>
                <a:gd name="T82" fmla="*/ 0 w 11"/>
                <a:gd name="T83" fmla="*/ 5 h 14"/>
                <a:gd name="T84" fmla="*/ 2 w 11"/>
                <a:gd name="T85" fmla="*/ 5 h 14"/>
                <a:gd name="T86" fmla="*/ 2 w 11"/>
                <a:gd name="T87" fmla="*/ 3 h 14"/>
                <a:gd name="T88" fmla="*/ 3 w 11"/>
                <a:gd name="T89" fmla="*/ 1 h 14"/>
                <a:gd name="T90" fmla="*/ 5 w 11"/>
                <a:gd name="T9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14">
                  <a:moveTo>
                    <a:pt x="5" y="0"/>
                  </a:move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10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3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3" y="11"/>
                  </a:lnTo>
                  <a:lnTo>
                    <a:pt x="2" y="9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4" name="Freeform 221">
              <a:extLst>
                <a:ext uri="{FF2B5EF4-FFF2-40B4-BE49-F238E27FC236}">
                  <a16:creationId xmlns:a16="http://schemas.microsoft.com/office/drawing/2014/main" id="{95A7D2AB-B0B6-41AD-AD2A-A4A3F6D9BB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51709" y="2642132"/>
              <a:ext cx="165684" cy="97461"/>
            </a:xfrm>
            <a:custGeom>
              <a:avLst/>
              <a:gdLst>
                <a:gd name="T0" fmla="*/ 3 w 85"/>
                <a:gd name="T1" fmla="*/ 19 h 50"/>
                <a:gd name="T2" fmla="*/ 0 w 85"/>
                <a:gd name="T3" fmla="*/ 22 h 50"/>
                <a:gd name="T4" fmla="*/ 3 w 85"/>
                <a:gd name="T5" fmla="*/ 15 h 50"/>
                <a:gd name="T6" fmla="*/ 59 w 85"/>
                <a:gd name="T7" fmla="*/ 0 h 50"/>
                <a:gd name="T8" fmla="*/ 63 w 85"/>
                <a:gd name="T9" fmla="*/ 4 h 50"/>
                <a:gd name="T10" fmla="*/ 73 w 85"/>
                <a:gd name="T11" fmla="*/ 7 h 50"/>
                <a:gd name="T12" fmla="*/ 78 w 85"/>
                <a:gd name="T13" fmla="*/ 11 h 50"/>
                <a:gd name="T14" fmla="*/ 82 w 85"/>
                <a:gd name="T15" fmla="*/ 14 h 50"/>
                <a:gd name="T16" fmla="*/ 82 w 85"/>
                <a:gd name="T17" fmla="*/ 17 h 50"/>
                <a:gd name="T18" fmla="*/ 81 w 85"/>
                <a:gd name="T19" fmla="*/ 20 h 50"/>
                <a:gd name="T20" fmla="*/ 85 w 85"/>
                <a:gd name="T21" fmla="*/ 22 h 50"/>
                <a:gd name="T22" fmla="*/ 84 w 85"/>
                <a:gd name="T23" fmla="*/ 23 h 50"/>
                <a:gd name="T24" fmla="*/ 79 w 85"/>
                <a:gd name="T25" fmla="*/ 25 h 50"/>
                <a:gd name="T26" fmla="*/ 78 w 85"/>
                <a:gd name="T27" fmla="*/ 26 h 50"/>
                <a:gd name="T28" fmla="*/ 74 w 85"/>
                <a:gd name="T29" fmla="*/ 28 h 50"/>
                <a:gd name="T30" fmla="*/ 71 w 85"/>
                <a:gd name="T31" fmla="*/ 33 h 50"/>
                <a:gd name="T32" fmla="*/ 71 w 85"/>
                <a:gd name="T33" fmla="*/ 36 h 50"/>
                <a:gd name="T34" fmla="*/ 68 w 85"/>
                <a:gd name="T35" fmla="*/ 41 h 50"/>
                <a:gd name="T36" fmla="*/ 70 w 85"/>
                <a:gd name="T37" fmla="*/ 41 h 50"/>
                <a:gd name="T38" fmla="*/ 71 w 85"/>
                <a:gd name="T39" fmla="*/ 44 h 50"/>
                <a:gd name="T40" fmla="*/ 70 w 85"/>
                <a:gd name="T41" fmla="*/ 45 h 50"/>
                <a:gd name="T42" fmla="*/ 68 w 85"/>
                <a:gd name="T43" fmla="*/ 44 h 50"/>
                <a:gd name="T44" fmla="*/ 66 w 85"/>
                <a:gd name="T45" fmla="*/ 42 h 50"/>
                <a:gd name="T46" fmla="*/ 63 w 85"/>
                <a:gd name="T47" fmla="*/ 44 h 50"/>
                <a:gd name="T48" fmla="*/ 59 w 85"/>
                <a:gd name="T49" fmla="*/ 45 h 50"/>
                <a:gd name="T50" fmla="*/ 57 w 85"/>
                <a:gd name="T51" fmla="*/ 48 h 50"/>
                <a:gd name="T52" fmla="*/ 51 w 85"/>
                <a:gd name="T53" fmla="*/ 50 h 50"/>
                <a:gd name="T54" fmla="*/ 48 w 85"/>
                <a:gd name="T55" fmla="*/ 48 h 50"/>
                <a:gd name="T56" fmla="*/ 44 w 85"/>
                <a:gd name="T57" fmla="*/ 48 h 50"/>
                <a:gd name="T58" fmla="*/ 38 w 85"/>
                <a:gd name="T59" fmla="*/ 48 h 50"/>
                <a:gd name="T60" fmla="*/ 38 w 85"/>
                <a:gd name="T61" fmla="*/ 45 h 50"/>
                <a:gd name="T62" fmla="*/ 35 w 85"/>
                <a:gd name="T63" fmla="*/ 42 h 50"/>
                <a:gd name="T64" fmla="*/ 32 w 85"/>
                <a:gd name="T65" fmla="*/ 42 h 50"/>
                <a:gd name="T66" fmla="*/ 30 w 85"/>
                <a:gd name="T67" fmla="*/ 41 h 50"/>
                <a:gd name="T68" fmla="*/ 29 w 85"/>
                <a:gd name="T69" fmla="*/ 41 h 50"/>
                <a:gd name="T70" fmla="*/ 27 w 85"/>
                <a:gd name="T71" fmla="*/ 36 h 50"/>
                <a:gd name="T72" fmla="*/ 29 w 85"/>
                <a:gd name="T73" fmla="*/ 30 h 50"/>
                <a:gd name="T74" fmla="*/ 25 w 85"/>
                <a:gd name="T75" fmla="*/ 26 h 50"/>
                <a:gd name="T76" fmla="*/ 18 w 85"/>
                <a:gd name="T77" fmla="*/ 26 h 50"/>
                <a:gd name="T78" fmla="*/ 10 w 85"/>
                <a:gd name="T79" fmla="*/ 23 h 50"/>
                <a:gd name="T80" fmla="*/ 7 w 85"/>
                <a:gd name="T81" fmla="*/ 22 h 50"/>
                <a:gd name="T82" fmla="*/ 5 w 85"/>
                <a:gd name="T83" fmla="*/ 20 h 50"/>
                <a:gd name="T84" fmla="*/ 3 w 85"/>
                <a:gd name="T85" fmla="*/ 11 h 50"/>
                <a:gd name="T86" fmla="*/ 7 w 85"/>
                <a:gd name="T87" fmla="*/ 3 h 50"/>
                <a:gd name="T88" fmla="*/ 18 w 85"/>
                <a:gd name="T89" fmla="*/ 0 h 50"/>
                <a:gd name="T90" fmla="*/ 25 w 85"/>
                <a:gd name="T91" fmla="*/ 0 h 50"/>
                <a:gd name="T92" fmla="*/ 30 w 85"/>
                <a:gd name="T93" fmla="*/ 0 h 50"/>
                <a:gd name="T94" fmla="*/ 33 w 85"/>
                <a:gd name="T95" fmla="*/ 0 h 50"/>
                <a:gd name="T96" fmla="*/ 43 w 85"/>
                <a:gd name="T97" fmla="*/ 1 h 50"/>
                <a:gd name="T98" fmla="*/ 51 w 85"/>
                <a:gd name="T99" fmla="*/ 1 h 50"/>
                <a:gd name="T100" fmla="*/ 55 w 85"/>
                <a:gd name="T10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5" h="50">
                  <a:moveTo>
                    <a:pt x="3" y="15"/>
                  </a:moveTo>
                  <a:lnTo>
                    <a:pt x="3" y="15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5"/>
                  </a:lnTo>
                  <a:lnTo>
                    <a:pt x="3" y="15"/>
                  </a:lnTo>
                  <a:close/>
                  <a:moveTo>
                    <a:pt x="59" y="0"/>
                  </a:moveTo>
                  <a:lnTo>
                    <a:pt x="59" y="0"/>
                  </a:lnTo>
                  <a:lnTo>
                    <a:pt x="59" y="1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8" y="4"/>
                  </a:lnTo>
                  <a:lnTo>
                    <a:pt x="70" y="6"/>
                  </a:lnTo>
                  <a:lnTo>
                    <a:pt x="73" y="7"/>
                  </a:lnTo>
                  <a:lnTo>
                    <a:pt x="74" y="9"/>
                  </a:lnTo>
                  <a:lnTo>
                    <a:pt x="76" y="9"/>
                  </a:lnTo>
                  <a:lnTo>
                    <a:pt x="78" y="11"/>
                  </a:lnTo>
                  <a:lnTo>
                    <a:pt x="79" y="12"/>
                  </a:lnTo>
                  <a:lnTo>
                    <a:pt x="81" y="14"/>
                  </a:lnTo>
                  <a:lnTo>
                    <a:pt x="82" y="14"/>
                  </a:lnTo>
                  <a:lnTo>
                    <a:pt x="84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1" y="20"/>
                  </a:lnTo>
                  <a:lnTo>
                    <a:pt x="81" y="20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2"/>
                  </a:lnTo>
                  <a:lnTo>
                    <a:pt x="85" y="23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79" y="25"/>
                  </a:lnTo>
                  <a:lnTo>
                    <a:pt x="78" y="25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28"/>
                  </a:lnTo>
                  <a:lnTo>
                    <a:pt x="76" y="28"/>
                  </a:lnTo>
                  <a:lnTo>
                    <a:pt x="74" y="28"/>
                  </a:lnTo>
                  <a:lnTo>
                    <a:pt x="73" y="30"/>
                  </a:lnTo>
                  <a:lnTo>
                    <a:pt x="71" y="31"/>
                  </a:lnTo>
                  <a:lnTo>
                    <a:pt x="71" y="33"/>
                  </a:lnTo>
                  <a:lnTo>
                    <a:pt x="71" y="34"/>
                  </a:lnTo>
                  <a:lnTo>
                    <a:pt x="71" y="36"/>
                  </a:lnTo>
                  <a:lnTo>
                    <a:pt x="71" y="36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70" y="41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0" y="45"/>
                  </a:lnTo>
                  <a:lnTo>
                    <a:pt x="68" y="45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2"/>
                  </a:lnTo>
                  <a:lnTo>
                    <a:pt x="66" y="42"/>
                  </a:lnTo>
                  <a:lnTo>
                    <a:pt x="65" y="42"/>
                  </a:lnTo>
                  <a:lnTo>
                    <a:pt x="65" y="42"/>
                  </a:lnTo>
                  <a:lnTo>
                    <a:pt x="63" y="44"/>
                  </a:lnTo>
                  <a:lnTo>
                    <a:pt x="62" y="44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7" y="47"/>
                  </a:lnTo>
                  <a:lnTo>
                    <a:pt x="57" y="48"/>
                  </a:lnTo>
                  <a:lnTo>
                    <a:pt x="55" y="48"/>
                  </a:lnTo>
                  <a:lnTo>
                    <a:pt x="52" y="48"/>
                  </a:lnTo>
                  <a:lnTo>
                    <a:pt x="51" y="50"/>
                  </a:lnTo>
                  <a:lnTo>
                    <a:pt x="49" y="48"/>
                  </a:lnTo>
                  <a:lnTo>
                    <a:pt x="49" y="48"/>
                  </a:lnTo>
                  <a:lnTo>
                    <a:pt x="48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1" y="48"/>
                  </a:lnTo>
                  <a:lnTo>
                    <a:pt x="40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8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37" y="44"/>
                  </a:lnTo>
                  <a:lnTo>
                    <a:pt x="35" y="42"/>
                  </a:lnTo>
                  <a:lnTo>
                    <a:pt x="33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0" y="41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7" y="37"/>
                  </a:lnTo>
                  <a:lnTo>
                    <a:pt x="27" y="36"/>
                  </a:lnTo>
                  <a:lnTo>
                    <a:pt x="27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19" y="26"/>
                  </a:lnTo>
                  <a:lnTo>
                    <a:pt x="18" y="26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8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9"/>
                  </a:lnTo>
                  <a:lnTo>
                    <a:pt x="5" y="15"/>
                  </a:lnTo>
                  <a:lnTo>
                    <a:pt x="3" y="11"/>
                  </a:lnTo>
                  <a:lnTo>
                    <a:pt x="3" y="7"/>
                  </a:lnTo>
                  <a:lnTo>
                    <a:pt x="3" y="6"/>
                  </a:lnTo>
                  <a:lnTo>
                    <a:pt x="7" y="3"/>
                  </a:lnTo>
                  <a:lnTo>
                    <a:pt x="11" y="1"/>
                  </a:lnTo>
                  <a:lnTo>
                    <a:pt x="13" y="1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2" y="0"/>
                  </a:lnTo>
                  <a:lnTo>
                    <a:pt x="25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3" y="1"/>
                  </a:lnTo>
                  <a:lnTo>
                    <a:pt x="46" y="1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5" name="Freeform 222">
              <a:extLst>
                <a:ext uri="{FF2B5EF4-FFF2-40B4-BE49-F238E27FC236}">
                  <a16:creationId xmlns:a16="http://schemas.microsoft.com/office/drawing/2014/main" id="{BF664831-71BD-4F64-B952-52A4BE276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7139" y="5238494"/>
              <a:ext cx="64325" cy="62375"/>
            </a:xfrm>
            <a:custGeom>
              <a:avLst/>
              <a:gdLst>
                <a:gd name="T0" fmla="*/ 22 w 33"/>
                <a:gd name="T1" fmla="*/ 0 h 32"/>
                <a:gd name="T2" fmla="*/ 24 w 33"/>
                <a:gd name="T3" fmla="*/ 2 h 32"/>
                <a:gd name="T4" fmla="*/ 25 w 33"/>
                <a:gd name="T5" fmla="*/ 4 h 32"/>
                <a:gd name="T6" fmla="*/ 29 w 33"/>
                <a:gd name="T7" fmla="*/ 5 h 32"/>
                <a:gd name="T8" fmla="*/ 32 w 33"/>
                <a:gd name="T9" fmla="*/ 8 h 32"/>
                <a:gd name="T10" fmla="*/ 33 w 33"/>
                <a:gd name="T11" fmla="*/ 10 h 32"/>
                <a:gd name="T12" fmla="*/ 33 w 33"/>
                <a:gd name="T13" fmla="*/ 12 h 32"/>
                <a:gd name="T14" fmla="*/ 33 w 33"/>
                <a:gd name="T15" fmla="*/ 13 h 32"/>
                <a:gd name="T16" fmla="*/ 32 w 33"/>
                <a:gd name="T17" fmla="*/ 16 h 32"/>
                <a:gd name="T18" fmla="*/ 30 w 33"/>
                <a:gd name="T19" fmla="*/ 18 h 32"/>
                <a:gd name="T20" fmla="*/ 30 w 33"/>
                <a:gd name="T21" fmla="*/ 21 h 32"/>
                <a:gd name="T22" fmla="*/ 27 w 33"/>
                <a:gd name="T23" fmla="*/ 23 h 32"/>
                <a:gd name="T24" fmla="*/ 24 w 33"/>
                <a:gd name="T25" fmla="*/ 24 h 32"/>
                <a:gd name="T26" fmla="*/ 22 w 33"/>
                <a:gd name="T27" fmla="*/ 24 h 32"/>
                <a:gd name="T28" fmla="*/ 21 w 33"/>
                <a:gd name="T29" fmla="*/ 24 h 32"/>
                <a:gd name="T30" fmla="*/ 19 w 33"/>
                <a:gd name="T31" fmla="*/ 24 h 32"/>
                <a:gd name="T32" fmla="*/ 16 w 33"/>
                <a:gd name="T33" fmla="*/ 29 h 32"/>
                <a:gd name="T34" fmla="*/ 16 w 33"/>
                <a:gd name="T35" fmla="*/ 30 h 32"/>
                <a:gd name="T36" fmla="*/ 14 w 33"/>
                <a:gd name="T37" fmla="*/ 32 h 32"/>
                <a:gd name="T38" fmla="*/ 13 w 33"/>
                <a:gd name="T39" fmla="*/ 32 h 32"/>
                <a:gd name="T40" fmla="*/ 8 w 33"/>
                <a:gd name="T41" fmla="*/ 30 h 32"/>
                <a:gd name="T42" fmla="*/ 6 w 33"/>
                <a:gd name="T43" fmla="*/ 29 h 32"/>
                <a:gd name="T44" fmla="*/ 6 w 33"/>
                <a:gd name="T45" fmla="*/ 27 h 32"/>
                <a:gd name="T46" fmla="*/ 5 w 33"/>
                <a:gd name="T47" fmla="*/ 27 h 32"/>
                <a:gd name="T48" fmla="*/ 5 w 33"/>
                <a:gd name="T49" fmla="*/ 27 h 32"/>
                <a:gd name="T50" fmla="*/ 5 w 33"/>
                <a:gd name="T51" fmla="*/ 24 h 32"/>
                <a:gd name="T52" fmla="*/ 3 w 33"/>
                <a:gd name="T53" fmla="*/ 23 h 32"/>
                <a:gd name="T54" fmla="*/ 2 w 33"/>
                <a:gd name="T55" fmla="*/ 19 h 32"/>
                <a:gd name="T56" fmla="*/ 0 w 33"/>
                <a:gd name="T57" fmla="*/ 16 h 32"/>
                <a:gd name="T58" fmla="*/ 0 w 33"/>
                <a:gd name="T59" fmla="*/ 16 h 32"/>
                <a:gd name="T60" fmla="*/ 3 w 33"/>
                <a:gd name="T61" fmla="*/ 15 h 32"/>
                <a:gd name="T62" fmla="*/ 5 w 33"/>
                <a:gd name="T63" fmla="*/ 12 h 32"/>
                <a:gd name="T64" fmla="*/ 6 w 33"/>
                <a:gd name="T65" fmla="*/ 12 h 32"/>
                <a:gd name="T66" fmla="*/ 8 w 33"/>
                <a:gd name="T67" fmla="*/ 8 h 32"/>
                <a:gd name="T68" fmla="*/ 10 w 33"/>
                <a:gd name="T69" fmla="*/ 5 h 32"/>
                <a:gd name="T70" fmla="*/ 13 w 33"/>
                <a:gd name="T71" fmla="*/ 5 h 32"/>
                <a:gd name="T72" fmla="*/ 17 w 33"/>
                <a:gd name="T73" fmla="*/ 2 h 32"/>
                <a:gd name="T74" fmla="*/ 22 w 33"/>
                <a:gd name="T7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" h="32">
                  <a:moveTo>
                    <a:pt x="22" y="0"/>
                  </a:moveTo>
                  <a:lnTo>
                    <a:pt x="22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5" y="2"/>
                  </a:lnTo>
                  <a:lnTo>
                    <a:pt x="25" y="4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0" y="19"/>
                  </a:lnTo>
                  <a:lnTo>
                    <a:pt x="30" y="21"/>
                  </a:lnTo>
                  <a:lnTo>
                    <a:pt x="29" y="23"/>
                  </a:lnTo>
                  <a:lnTo>
                    <a:pt x="27" y="23"/>
                  </a:lnTo>
                  <a:lnTo>
                    <a:pt x="27" y="23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1" y="24"/>
                  </a:lnTo>
                  <a:lnTo>
                    <a:pt x="21" y="24"/>
                  </a:lnTo>
                  <a:lnTo>
                    <a:pt x="19" y="24"/>
                  </a:lnTo>
                  <a:lnTo>
                    <a:pt x="17" y="26"/>
                  </a:lnTo>
                  <a:lnTo>
                    <a:pt x="16" y="29"/>
                  </a:lnTo>
                  <a:lnTo>
                    <a:pt x="16" y="29"/>
                  </a:lnTo>
                  <a:lnTo>
                    <a:pt x="16" y="30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3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3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6" name="Freeform 223">
              <a:extLst>
                <a:ext uri="{FF2B5EF4-FFF2-40B4-BE49-F238E27FC236}">
                  <a16:creationId xmlns:a16="http://schemas.microsoft.com/office/drawing/2014/main" id="{FBFA1DA3-FF48-4292-98C4-B2840089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5439474" y="4176168"/>
              <a:ext cx="116953" cy="116953"/>
            </a:xfrm>
            <a:custGeom>
              <a:avLst/>
              <a:gdLst>
                <a:gd name="T0" fmla="*/ 27 w 60"/>
                <a:gd name="T1" fmla="*/ 2 h 60"/>
                <a:gd name="T2" fmla="*/ 27 w 60"/>
                <a:gd name="T3" fmla="*/ 2 h 60"/>
                <a:gd name="T4" fmla="*/ 28 w 60"/>
                <a:gd name="T5" fmla="*/ 2 h 60"/>
                <a:gd name="T6" fmla="*/ 30 w 60"/>
                <a:gd name="T7" fmla="*/ 5 h 60"/>
                <a:gd name="T8" fmla="*/ 30 w 60"/>
                <a:gd name="T9" fmla="*/ 7 h 60"/>
                <a:gd name="T10" fmla="*/ 30 w 60"/>
                <a:gd name="T11" fmla="*/ 8 h 60"/>
                <a:gd name="T12" fmla="*/ 31 w 60"/>
                <a:gd name="T13" fmla="*/ 11 h 60"/>
                <a:gd name="T14" fmla="*/ 31 w 60"/>
                <a:gd name="T15" fmla="*/ 15 h 60"/>
                <a:gd name="T16" fmla="*/ 30 w 60"/>
                <a:gd name="T17" fmla="*/ 16 h 60"/>
                <a:gd name="T18" fmla="*/ 31 w 60"/>
                <a:gd name="T19" fmla="*/ 16 h 60"/>
                <a:gd name="T20" fmla="*/ 35 w 60"/>
                <a:gd name="T21" fmla="*/ 19 h 60"/>
                <a:gd name="T22" fmla="*/ 36 w 60"/>
                <a:gd name="T23" fmla="*/ 19 h 60"/>
                <a:gd name="T24" fmla="*/ 38 w 60"/>
                <a:gd name="T25" fmla="*/ 19 h 60"/>
                <a:gd name="T26" fmla="*/ 39 w 60"/>
                <a:gd name="T27" fmla="*/ 18 h 60"/>
                <a:gd name="T28" fmla="*/ 41 w 60"/>
                <a:gd name="T29" fmla="*/ 15 h 60"/>
                <a:gd name="T30" fmla="*/ 41 w 60"/>
                <a:gd name="T31" fmla="*/ 13 h 60"/>
                <a:gd name="T32" fmla="*/ 42 w 60"/>
                <a:gd name="T33" fmla="*/ 13 h 60"/>
                <a:gd name="T34" fmla="*/ 44 w 60"/>
                <a:gd name="T35" fmla="*/ 15 h 60"/>
                <a:gd name="T36" fmla="*/ 47 w 60"/>
                <a:gd name="T37" fmla="*/ 22 h 60"/>
                <a:gd name="T38" fmla="*/ 46 w 60"/>
                <a:gd name="T39" fmla="*/ 24 h 60"/>
                <a:gd name="T40" fmla="*/ 42 w 60"/>
                <a:gd name="T41" fmla="*/ 30 h 60"/>
                <a:gd name="T42" fmla="*/ 44 w 60"/>
                <a:gd name="T43" fmla="*/ 30 h 60"/>
                <a:gd name="T44" fmla="*/ 46 w 60"/>
                <a:gd name="T45" fmla="*/ 32 h 60"/>
                <a:gd name="T46" fmla="*/ 49 w 60"/>
                <a:gd name="T47" fmla="*/ 33 h 60"/>
                <a:gd name="T48" fmla="*/ 52 w 60"/>
                <a:gd name="T49" fmla="*/ 33 h 60"/>
                <a:gd name="T50" fmla="*/ 54 w 60"/>
                <a:gd name="T51" fmla="*/ 37 h 60"/>
                <a:gd name="T52" fmla="*/ 57 w 60"/>
                <a:gd name="T53" fmla="*/ 38 h 60"/>
                <a:gd name="T54" fmla="*/ 58 w 60"/>
                <a:gd name="T55" fmla="*/ 40 h 60"/>
                <a:gd name="T56" fmla="*/ 60 w 60"/>
                <a:gd name="T57" fmla="*/ 43 h 60"/>
                <a:gd name="T58" fmla="*/ 60 w 60"/>
                <a:gd name="T59" fmla="*/ 48 h 60"/>
                <a:gd name="T60" fmla="*/ 58 w 60"/>
                <a:gd name="T61" fmla="*/ 49 h 60"/>
                <a:gd name="T62" fmla="*/ 57 w 60"/>
                <a:gd name="T63" fmla="*/ 52 h 60"/>
                <a:gd name="T64" fmla="*/ 57 w 60"/>
                <a:gd name="T65" fmla="*/ 60 h 60"/>
                <a:gd name="T66" fmla="*/ 50 w 60"/>
                <a:gd name="T67" fmla="*/ 59 h 60"/>
                <a:gd name="T68" fmla="*/ 31 w 60"/>
                <a:gd name="T69" fmla="*/ 48 h 60"/>
                <a:gd name="T70" fmla="*/ 16 w 60"/>
                <a:gd name="T71" fmla="*/ 35 h 60"/>
                <a:gd name="T72" fmla="*/ 11 w 60"/>
                <a:gd name="T73" fmla="*/ 33 h 60"/>
                <a:gd name="T74" fmla="*/ 3 w 60"/>
                <a:gd name="T75" fmla="*/ 27 h 60"/>
                <a:gd name="T76" fmla="*/ 3 w 60"/>
                <a:gd name="T77" fmla="*/ 21 h 60"/>
                <a:gd name="T78" fmla="*/ 6 w 60"/>
                <a:gd name="T79" fmla="*/ 18 h 60"/>
                <a:gd name="T80" fmla="*/ 13 w 60"/>
                <a:gd name="T81" fmla="*/ 11 h 60"/>
                <a:gd name="T82" fmla="*/ 14 w 60"/>
                <a:gd name="T83" fmla="*/ 7 h 60"/>
                <a:gd name="T84" fmla="*/ 17 w 60"/>
                <a:gd name="T85" fmla="*/ 5 h 60"/>
                <a:gd name="T86" fmla="*/ 19 w 60"/>
                <a:gd name="T87" fmla="*/ 2 h 60"/>
                <a:gd name="T88" fmla="*/ 20 w 60"/>
                <a:gd name="T89" fmla="*/ 0 h 60"/>
                <a:gd name="T90" fmla="*/ 25 w 60"/>
                <a:gd name="T9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" h="60">
                  <a:moveTo>
                    <a:pt x="25" y="0"/>
                  </a:moveTo>
                  <a:lnTo>
                    <a:pt x="25" y="0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1" y="11"/>
                  </a:lnTo>
                  <a:lnTo>
                    <a:pt x="31" y="13"/>
                  </a:lnTo>
                  <a:lnTo>
                    <a:pt x="31" y="13"/>
                  </a:lnTo>
                  <a:lnTo>
                    <a:pt x="31" y="15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1" y="18"/>
                  </a:lnTo>
                  <a:lnTo>
                    <a:pt x="31" y="16"/>
                  </a:lnTo>
                  <a:lnTo>
                    <a:pt x="33" y="18"/>
                  </a:lnTo>
                  <a:lnTo>
                    <a:pt x="33" y="18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9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6" y="16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6" y="27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6" y="32"/>
                  </a:lnTo>
                  <a:lnTo>
                    <a:pt x="46" y="32"/>
                  </a:lnTo>
                  <a:lnTo>
                    <a:pt x="47" y="32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2" y="33"/>
                  </a:lnTo>
                  <a:lnTo>
                    <a:pt x="54" y="35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54" y="38"/>
                  </a:lnTo>
                  <a:lnTo>
                    <a:pt x="55" y="38"/>
                  </a:lnTo>
                  <a:lnTo>
                    <a:pt x="57" y="38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8"/>
                  </a:lnTo>
                  <a:lnTo>
                    <a:pt x="58" y="48"/>
                  </a:lnTo>
                  <a:lnTo>
                    <a:pt x="58" y="49"/>
                  </a:lnTo>
                  <a:lnTo>
                    <a:pt x="58" y="49"/>
                  </a:lnTo>
                  <a:lnTo>
                    <a:pt x="57" y="51"/>
                  </a:lnTo>
                  <a:lnTo>
                    <a:pt x="57" y="51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7" y="57"/>
                  </a:lnTo>
                  <a:lnTo>
                    <a:pt x="57" y="60"/>
                  </a:lnTo>
                  <a:lnTo>
                    <a:pt x="58" y="60"/>
                  </a:lnTo>
                  <a:lnTo>
                    <a:pt x="57" y="60"/>
                  </a:lnTo>
                  <a:lnTo>
                    <a:pt x="50" y="59"/>
                  </a:lnTo>
                  <a:lnTo>
                    <a:pt x="47" y="57"/>
                  </a:lnTo>
                  <a:lnTo>
                    <a:pt x="35" y="51"/>
                  </a:lnTo>
                  <a:lnTo>
                    <a:pt x="31" y="48"/>
                  </a:lnTo>
                  <a:lnTo>
                    <a:pt x="27" y="44"/>
                  </a:lnTo>
                  <a:lnTo>
                    <a:pt x="19" y="37"/>
                  </a:lnTo>
                  <a:lnTo>
                    <a:pt x="16" y="35"/>
                  </a:lnTo>
                  <a:lnTo>
                    <a:pt x="14" y="33"/>
                  </a:lnTo>
                  <a:lnTo>
                    <a:pt x="13" y="33"/>
                  </a:lnTo>
                  <a:lnTo>
                    <a:pt x="11" y="33"/>
                  </a:lnTo>
                  <a:lnTo>
                    <a:pt x="9" y="30"/>
                  </a:lnTo>
                  <a:lnTo>
                    <a:pt x="8" y="29"/>
                  </a:lnTo>
                  <a:lnTo>
                    <a:pt x="3" y="27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3" y="21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9" y="15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7" y="7"/>
                  </a:lnTo>
                  <a:lnTo>
                    <a:pt x="17" y="5"/>
                  </a:lnTo>
                  <a:lnTo>
                    <a:pt x="17" y="4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7" name="Freeform 224">
              <a:extLst>
                <a:ext uri="{FF2B5EF4-FFF2-40B4-BE49-F238E27FC236}">
                  <a16:creationId xmlns:a16="http://schemas.microsoft.com/office/drawing/2014/main" id="{3EE22661-A9E2-4AAD-B001-6571D35B20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012446" y="4139134"/>
              <a:ext cx="58477" cy="111106"/>
            </a:xfrm>
            <a:custGeom>
              <a:avLst/>
              <a:gdLst>
                <a:gd name="T0" fmla="*/ 1 w 30"/>
                <a:gd name="T1" fmla="*/ 11 h 57"/>
                <a:gd name="T2" fmla="*/ 1 w 30"/>
                <a:gd name="T3" fmla="*/ 13 h 57"/>
                <a:gd name="T4" fmla="*/ 0 w 30"/>
                <a:gd name="T5" fmla="*/ 11 h 57"/>
                <a:gd name="T6" fmla="*/ 1 w 30"/>
                <a:gd name="T7" fmla="*/ 2 h 57"/>
                <a:gd name="T8" fmla="*/ 1 w 30"/>
                <a:gd name="T9" fmla="*/ 4 h 57"/>
                <a:gd name="T10" fmla="*/ 1 w 30"/>
                <a:gd name="T11" fmla="*/ 4 h 57"/>
                <a:gd name="T12" fmla="*/ 1 w 30"/>
                <a:gd name="T13" fmla="*/ 2 h 57"/>
                <a:gd name="T14" fmla="*/ 1 w 30"/>
                <a:gd name="T15" fmla="*/ 2 h 57"/>
                <a:gd name="T16" fmla="*/ 4 w 30"/>
                <a:gd name="T17" fmla="*/ 0 h 57"/>
                <a:gd name="T18" fmla="*/ 8 w 30"/>
                <a:gd name="T19" fmla="*/ 2 h 57"/>
                <a:gd name="T20" fmla="*/ 14 w 30"/>
                <a:gd name="T21" fmla="*/ 8 h 57"/>
                <a:gd name="T22" fmla="*/ 17 w 30"/>
                <a:gd name="T23" fmla="*/ 13 h 57"/>
                <a:gd name="T24" fmla="*/ 17 w 30"/>
                <a:gd name="T25" fmla="*/ 13 h 57"/>
                <a:gd name="T26" fmla="*/ 20 w 30"/>
                <a:gd name="T27" fmla="*/ 18 h 57"/>
                <a:gd name="T28" fmla="*/ 20 w 30"/>
                <a:gd name="T29" fmla="*/ 19 h 57"/>
                <a:gd name="T30" fmla="*/ 22 w 30"/>
                <a:gd name="T31" fmla="*/ 21 h 57"/>
                <a:gd name="T32" fmla="*/ 23 w 30"/>
                <a:gd name="T33" fmla="*/ 21 h 57"/>
                <a:gd name="T34" fmla="*/ 23 w 30"/>
                <a:gd name="T35" fmla="*/ 26 h 57"/>
                <a:gd name="T36" fmla="*/ 27 w 30"/>
                <a:gd name="T37" fmla="*/ 30 h 57"/>
                <a:gd name="T38" fmla="*/ 28 w 30"/>
                <a:gd name="T39" fmla="*/ 32 h 57"/>
                <a:gd name="T40" fmla="*/ 28 w 30"/>
                <a:gd name="T41" fmla="*/ 32 h 57"/>
                <a:gd name="T42" fmla="*/ 30 w 30"/>
                <a:gd name="T43" fmla="*/ 35 h 57"/>
                <a:gd name="T44" fmla="*/ 30 w 30"/>
                <a:gd name="T45" fmla="*/ 41 h 57"/>
                <a:gd name="T46" fmla="*/ 30 w 30"/>
                <a:gd name="T47" fmla="*/ 45 h 57"/>
                <a:gd name="T48" fmla="*/ 28 w 30"/>
                <a:gd name="T49" fmla="*/ 49 h 57"/>
                <a:gd name="T50" fmla="*/ 23 w 30"/>
                <a:gd name="T51" fmla="*/ 52 h 57"/>
                <a:gd name="T52" fmla="*/ 17 w 30"/>
                <a:gd name="T53" fmla="*/ 56 h 57"/>
                <a:gd name="T54" fmla="*/ 11 w 30"/>
                <a:gd name="T55" fmla="*/ 57 h 57"/>
                <a:gd name="T56" fmla="*/ 4 w 30"/>
                <a:gd name="T57" fmla="*/ 54 h 57"/>
                <a:gd name="T58" fmla="*/ 3 w 30"/>
                <a:gd name="T59" fmla="*/ 48 h 57"/>
                <a:gd name="T60" fmla="*/ 0 w 30"/>
                <a:gd name="T61" fmla="*/ 34 h 57"/>
                <a:gd name="T62" fmla="*/ 0 w 30"/>
                <a:gd name="T63" fmla="*/ 26 h 57"/>
                <a:gd name="T64" fmla="*/ 0 w 30"/>
                <a:gd name="T65" fmla="*/ 23 h 57"/>
                <a:gd name="T66" fmla="*/ 0 w 30"/>
                <a:gd name="T67" fmla="*/ 27 h 57"/>
                <a:gd name="T68" fmla="*/ 1 w 30"/>
                <a:gd name="T69" fmla="*/ 23 h 57"/>
                <a:gd name="T70" fmla="*/ 3 w 30"/>
                <a:gd name="T71" fmla="*/ 18 h 57"/>
                <a:gd name="T72" fmla="*/ 3 w 30"/>
                <a:gd name="T73" fmla="*/ 15 h 57"/>
                <a:gd name="T74" fmla="*/ 4 w 30"/>
                <a:gd name="T75" fmla="*/ 11 h 57"/>
                <a:gd name="T76" fmla="*/ 4 w 30"/>
                <a:gd name="T77" fmla="*/ 8 h 57"/>
                <a:gd name="T78" fmla="*/ 4 w 30"/>
                <a:gd name="T79" fmla="*/ 5 h 57"/>
                <a:gd name="T80" fmla="*/ 8 w 30"/>
                <a:gd name="T81" fmla="*/ 5 h 57"/>
                <a:gd name="T82" fmla="*/ 9 w 30"/>
                <a:gd name="T83" fmla="*/ 5 h 57"/>
                <a:gd name="T84" fmla="*/ 9 w 30"/>
                <a:gd name="T85" fmla="*/ 5 h 57"/>
                <a:gd name="T86" fmla="*/ 4 w 30"/>
                <a:gd name="T87" fmla="*/ 4 h 57"/>
                <a:gd name="T88" fmla="*/ 3 w 30"/>
                <a:gd name="T89" fmla="*/ 2 h 57"/>
                <a:gd name="T90" fmla="*/ 3 w 30"/>
                <a:gd name="T91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0" h="57">
                  <a:moveTo>
                    <a:pt x="0" y="11"/>
                  </a:moveTo>
                  <a:lnTo>
                    <a:pt x="1" y="11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0" y="11"/>
                  </a:lnTo>
                  <a:close/>
                  <a:moveTo>
                    <a:pt x="1" y="2"/>
                  </a:moveTo>
                  <a:lnTo>
                    <a:pt x="1" y="2"/>
                  </a:lnTo>
                  <a:lnTo>
                    <a:pt x="1" y="4"/>
                  </a:lnTo>
                  <a:lnTo>
                    <a:pt x="3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close/>
                  <a:moveTo>
                    <a:pt x="3" y="0"/>
                  </a:moveTo>
                  <a:lnTo>
                    <a:pt x="4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14" y="8"/>
                  </a:lnTo>
                  <a:lnTo>
                    <a:pt x="16" y="11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2" y="21"/>
                  </a:lnTo>
                  <a:lnTo>
                    <a:pt x="22" y="21"/>
                  </a:lnTo>
                  <a:lnTo>
                    <a:pt x="23" y="21"/>
                  </a:lnTo>
                  <a:lnTo>
                    <a:pt x="23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7" y="30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30" y="35"/>
                  </a:lnTo>
                  <a:lnTo>
                    <a:pt x="30" y="35"/>
                  </a:lnTo>
                  <a:lnTo>
                    <a:pt x="30" y="38"/>
                  </a:lnTo>
                  <a:lnTo>
                    <a:pt x="30" y="41"/>
                  </a:lnTo>
                  <a:lnTo>
                    <a:pt x="30" y="43"/>
                  </a:lnTo>
                  <a:lnTo>
                    <a:pt x="30" y="45"/>
                  </a:lnTo>
                  <a:lnTo>
                    <a:pt x="28" y="48"/>
                  </a:lnTo>
                  <a:lnTo>
                    <a:pt x="28" y="49"/>
                  </a:lnTo>
                  <a:lnTo>
                    <a:pt x="27" y="49"/>
                  </a:lnTo>
                  <a:lnTo>
                    <a:pt x="23" y="52"/>
                  </a:lnTo>
                  <a:lnTo>
                    <a:pt x="22" y="52"/>
                  </a:lnTo>
                  <a:lnTo>
                    <a:pt x="17" y="56"/>
                  </a:lnTo>
                  <a:lnTo>
                    <a:pt x="14" y="57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4" y="54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1" y="45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0" y="24"/>
                  </a:lnTo>
                  <a:lnTo>
                    <a:pt x="0" y="23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1" y="23"/>
                  </a:lnTo>
                  <a:lnTo>
                    <a:pt x="1" y="21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4" y="11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4"/>
                  </a:lnTo>
                  <a:lnTo>
                    <a:pt x="4" y="4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8" name="Freeform 225">
              <a:extLst>
                <a:ext uri="{FF2B5EF4-FFF2-40B4-BE49-F238E27FC236}">
                  <a16:creationId xmlns:a16="http://schemas.microsoft.com/office/drawing/2014/main" id="{EAD11164-9A64-4D6F-811D-5F1093D37F2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85195"/>
              <a:ext cx="3898" cy="5848"/>
            </a:xfrm>
            <a:custGeom>
              <a:avLst/>
              <a:gdLst>
                <a:gd name="T0" fmla="*/ 0 w 2"/>
                <a:gd name="T1" fmla="*/ 0 h 3"/>
                <a:gd name="T2" fmla="*/ 0 w 2"/>
                <a:gd name="T3" fmla="*/ 0 h 3"/>
                <a:gd name="T4" fmla="*/ 0 w 2"/>
                <a:gd name="T5" fmla="*/ 0 h 3"/>
                <a:gd name="T6" fmla="*/ 0 w 2"/>
                <a:gd name="T7" fmla="*/ 0 h 3"/>
                <a:gd name="T8" fmla="*/ 0 w 2"/>
                <a:gd name="T9" fmla="*/ 2 h 3"/>
                <a:gd name="T10" fmla="*/ 2 w 2"/>
                <a:gd name="T11" fmla="*/ 2 h 3"/>
                <a:gd name="T12" fmla="*/ 2 w 2"/>
                <a:gd name="T13" fmla="*/ 2 h 3"/>
                <a:gd name="T14" fmla="*/ 2 w 2"/>
                <a:gd name="T15" fmla="*/ 2 h 3"/>
                <a:gd name="T16" fmla="*/ 2 w 2"/>
                <a:gd name="T17" fmla="*/ 3 h 3"/>
                <a:gd name="T18" fmla="*/ 2 w 2"/>
                <a:gd name="T19" fmla="*/ 3 h 3"/>
                <a:gd name="T20" fmla="*/ 0 w 2"/>
                <a:gd name="T21" fmla="*/ 3 h 3"/>
                <a:gd name="T22" fmla="*/ 0 w 2"/>
                <a:gd name="T23" fmla="*/ 3 h 3"/>
                <a:gd name="T24" fmla="*/ 0 w 2"/>
                <a:gd name="T25" fmla="*/ 3 h 3"/>
                <a:gd name="T26" fmla="*/ 0 w 2"/>
                <a:gd name="T27" fmla="*/ 2 h 3"/>
                <a:gd name="T28" fmla="*/ 0 w 2"/>
                <a:gd name="T2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9" name="Freeform 226">
              <a:extLst>
                <a:ext uri="{FF2B5EF4-FFF2-40B4-BE49-F238E27FC236}">
                  <a16:creationId xmlns:a16="http://schemas.microsoft.com/office/drawing/2014/main" id="{B7235CAF-D35D-4095-B925-C79D7908342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43831" y="4020230"/>
              <a:ext cx="5848" cy="9747"/>
            </a:xfrm>
            <a:custGeom>
              <a:avLst/>
              <a:gdLst>
                <a:gd name="T0" fmla="*/ 2 w 3"/>
                <a:gd name="T1" fmla="*/ 0 h 5"/>
                <a:gd name="T2" fmla="*/ 3 w 3"/>
                <a:gd name="T3" fmla="*/ 2 h 5"/>
                <a:gd name="T4" fmla="*/ 3 w 3"/>
                <a:gd name="T5" fmla="*/ 3 h 5"/>
                <a:gd name="T6" fmla="*/ 2 w 3"/>
                <a:gd name="T7" fmla="*/ 5 h 5"/>
                <a:gd name="T8" fmla="*/ 0 w 3"/>
                <a:gd name="T9" fmla="*/ 5 h 5"/>
                <a:gd name="T10" fmla="*/ 0 w 3"/>
                <a:gd name="T11" fmla="*/ 3 h 5"/>
                <a:gd name="T12" fmla="*/ 0 w 3"/>
                <a:gd name="T13" fmla="*/ 3 h 5"/>
                <a:gd name="T14" fmla="*/ 2 w 3"/>
                <a:gd name="T15" fmla="*/ 2 h 5"/>
                <a:gd name="T16" fmla="*/ 2 w 3"/>
                <a:gd name="T17" fmla="*/ 0 h 5"/>
                <a:gd name="T18" fmla="*/ 2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2" y="0"/>
                  </a:moveTo>
                  <a:lnTo>
                    <a:pt x="3" y="2"/>
                  </a:lnTo>
                  <a:lnTo>
                    <a:pt x="3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0" name="Freeform 227">
              <a:extLst>
                <a:ext uri="{FF2B5EF4-FFF2-40B4-BE49-F238E27FC236}">
                  <a16:creationId xmlns:a16="http://schemas.microsoft.com/office/drawing/2014/main" id="{C7AFCA6B-56AA-40EB-8DA1-45C271FA83DA}"/>
                </a:ext>
              </a:extLst>
            </p:cNvPr>
            <p:cNvSpPr>
              <a:spLocks/>
            </p:cNvSpPr>
            <p:nvPr/>
          </p:nvSpPr>
          <p:spPr bwMode="auto">
            <a:xfrm>
              <a:off x="6755199" y="3406226"/>
              <a:ext cx="38984" cy="48731"/>
            </a:xfrm>
            <a:custGeom>
              <a:avLst/>
              <a:gdLst>
                <a:gd name="T0" fmla="*/ 17 w 20"/>
                <a:gd name="T1" fmla="*/ 0 h 25"/>
                <a:gd name="T2" fmla="*/ 17 w 20"/>
                <a:gd name="T3" fmla="*/ 0 h 25"/>
                <a:gd name="T4" fmla="*/ 19 w 20"/>
                <a:gd name="T5" fmla="*/ 0 h 25"/>
                <a:gd name="T6" fmla="*/ 17 w 20"/>
                <a:gd name="T7" fmla="*/ 1 h 25"/>
                <a:gd name="T8" fmla="*/ 17 w 20"/>
                <a:gd name="T9" fmla="*/ 3 h 25"/>
                <a:gd name="T10" fmla="*/ 17 w 20"/>
                <a:gd name="T11" fmla="*/ 3 h 25"/>
                <a:gd name="T12" fmla="*/ 17 w 20"/>
                <a:gd name="T13" fmla="*/ 3 h 25"/>
                <a:gd name="T14" fmla="*/ 19 w 20"/>
                <a:gd name="T15" fmla="*/ 3 h 25"/>
                <a:gd name="T16" fmla="*/ 19 w 20"/>
                <a:gd name="T17" fmla="*/ 3 h 25"/>
                <a:gd name="T18" fmla="*/ 20 w 20"/>
                <a:gd name="T19" fmla="*/ 8 h 25"/>
                <a:gd name="T20" fmla="*/ 20 w 20"/>
                <a:gd name="T21" fmla="*/ 8 h 25"/>
                <a:gd name="T22" fmla="*/ 19 w 20"/>
                <a:gd name="T23" fmla="*/ 9 h 25"/>
                <a:gd name="T24" fmla="*/ 19 w 20"/>
                <a:gd name="T25" fmla="*/ 9 h 25"/>
                <a:gd name="T26" fmla="*/ 17 w 20"/>
                <a:gd name="T27" fmla="*/ 11 h 25"/>
                <a:gd name="T28" fmla="*/ 17 w 20"/>
                <a:gd name="T29" fmla="*/ 11 h 25"/>
                <a:gd name="T30" fmla="*/ 16 w 20"/>
                <a:gd name="T31" fmla="*/ 13 h 25"/>
                <a:gd name="T32" fmla="*/ 16 w 20"/>
                <a:gd name="T33" fmla="*/ 13 h 25"/>
                <a:gd name="T34" fmla="*/ 17 w 20"/>
                <a:gd name="T35" fmla="*/ 13 h 25"/>
                <a:gd name="T36" fmla="*/ 17 w 20"/>
                <a:gd name="T37" fmla="*/ 13 h 25"/>
                <a:gd name="T38" fmla="*/ 17 w 20"/>
                <a:gd name="T39" fmla="*/ 14 h 25"/>
                <a:gd name="T40" fmla="*/ 16 w 20"/>
                <a:gd name="T41" fmla="*/ 13 h 25"/>
                <a:gd name="T42" fmla="*/ 16 w 20"/>
                <a:gd name="T43" fmla="*/ 13 h 25"/>
                <a:gd name="T44" fmla="*/ 14 w 20"/>
                <a:gd name="T45" fmla="*/ 13 h 25"/>
                <a:gd name="T46" fmla="*/ 14 w 20"/>
                <a:gd name="T47" fmla="*/ 14 h 25"/>
                <a:gd name="T48" fmla="*/ 12 w 20"/>
                <a:gd name="T49" fmla="*/ 14 h 25"/>
                <a:gd name="T50" fmla="*/ 12 w 20"/>
                <a:gd name="T51" fmla="*/ 14 h 25"/>
                <a:gd name="T52" fmla="*/ 12 w 20"/>
                <a:gd name="T53" fmla="*/ 16 h 25"/>
                <a:gd name="T54" fmla="*/ 11 w 20"/>
                <a:gd name="T55" fmla="*/ 16 h 25"/>
                <a:gd name="T56" fmla="*/ 12 w 20"/>
                <a:gd name="T57" fmla="*/ 17 h 25"/>
                <a:gd name="T58" fmla="*/ 12 w 20"/>
                <a:gd name="T59" fmla="*/ 17 h 25"/>
                <a:gd name="T60" fmla="*/ 12 w 20"/>
                <a:gd name="T61" fmla="*/ 17 h 25"/>
                <a:gd name="T62" fmla="*/ 12 w 20"/>
                <a:gd name="T63" fmla="*/ 17 h 25"/>
                <a:gd name="T64" fmla="*/ 12 w 20"/>
                <a:gd name="T65" fmla="*/ 19 h 25"/>
                <a:gd name="T66" fmla="*/ 11 w 20"/>
                <a:gd name="T67" fmla="*/ 19 h 25"/>
                <a:gd name="T68" fmla="*/ 11 w 20"/>
                <a:gd name="T69" fmla="*/ 19 h 25"/>
                <a:gd name="T70" fmla="*/ 11 w 20"/>
                <a:gd name="T71" fmla="*/ 20 h 25"/>
                <a:gd name="T72" fmla="*/ 9 w 20"/>
                <a:gd name="T73" fmla="*/ 20 h 25"/>
                <a:gd name="T74" fmla="*/ 9 w 20"/>
                <a:gd name="T75" fmla="*/ 20 h 25"/>
                <a:gd name="T76" fmla="*/ 8 w 20"/>
                <a:gd name="T77" fmla="*/ 22 h 25"/>
                <a:gd name="T78" fmla="*/ 6 w 20"/>
                <a:gd name="T79" fmla="*/ 22 h 25"/>
                <a:gd name="T80" fmla="*/ 6 w 20"/>
                <a:gd name="T81" fmla="*/ 24 h 25"/>
                <a:gd name="T82" fmla="*/ 6 w 20"/>
                <a:gd name="T83" fmla="*/ 22 h 25"/>
                <a:gd name="T84" fmla="*/ 6 w 20"/>
                <a:gd name="T85" fmla="*/ 22 h 25"/>
                <a:gd name="T86" fmla="*/ 5 w 20"/>
                <a:gd name="T87" fmla="*/ 25 h 25"/>
                <a:gd name="T88" fmla="*/ 3 w 20"/>
                <a:gd name="T89" fmla="*/ 25 h 25"/>
                <a:gd name="T90" fmla="*/ 1 w 20"/>
                <a:gd name="T91" fmla="*/ 25 h 25"/>
                <a:gd name="T92" fmla="*/ 1 w 20"/>
                <a:gd name="T93" fmla="*/ 25 h 25"/>
                <a:gd name="T94" fmla="*/ 0 w 20"/>
                <a:gd name="T95" fmla="*/ 25 h 25"/>
                <a:gd name="T96" fmla="*/ 0 w 20"/>
                <a:gd name="T97" fmla="*/ 24 h 25"/>
                <a:gd name="T98" fmla="*/ 1 w 20"/>
                <a:gd name="T99" fmla="*/ 22 h 25"/>
                <a:gd name="T100" fmla="*/ 1 w 20"/>
                <a:gd name="T101" fmla="*/ 20 h 25"/>
                <a:gd name="T102" fmla="*/ 3 w 20"/>
                <a:gd name="T103" fmla="*/ 19 h 25"/>
                <a:gd name="T104" fmla="*/ 5 w 20"/>
                <a:gd name="T105" fmla="*/ 13 h 25"/>
                <a:gd name="T106" fmla="*/ 6 w 20"/>
                <a:gd name="T107" fmla="*/ 9 h 25"/>
                <a:gd name="T108" fmla="*/ 8 w 20"/>
                <a:gd name="T109" fmla="*/ 6 h 25"/>
                <a:gd name="T110" fmla="*/ 9 w 20"/>
                <a:gd name="T111" fmla="*/ 3 h 25"/>
                <a:gd name="T112" fmla="*/ 11 w 20"/>
                <a:gd name="T113" fmla="*/ 3 h 25"/>
                <a:gd name="T114" fmla="*/ 12 w 20"/>
                <a:gd name="T115" fmla="*/ 1 h 25"/>
                <a:gd name="T116" fmla="*/ 12 w 20"/>
                <a:gd name="T117" fmla="*/ 0 h 25"/>
                <a:gd name="T118" fmla="*/ 14 w 20"/>
                <a:gd name="T119" fmla="*/ 0 h 25"/>
                <a:gd name="T120" fmla="*/ 16 w 20"/>
                <a:gd name="T121" fmla="*/ 0 h 25"/>
                <a:gd name="T122" fmla="*/ 17 w 20"/>
                <a:gd name="T12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0" h="25">
                  <a:moveTo>
                    <a:pt x="17" y="0"/>
                  </a:moveTo>
                  <a:lnTo>
                    <a:pt x="17" y="0"/>
                  </a:lnTo>
                  <a:lnTo>
                    <a:pt x="19" y="0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4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4" y="13"/>
                  </a:lnTo>
                  <a:lnTo>
                    <a:pt x="14" y="14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22"/>
                  </a:lnTo>
                  <a:lnTo>
                    <a:pt x="6" y="22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5"/>
                  </a:lnTo>
                  <a:lnTo>
                    <a:pt x="0" y="24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5" y="13"/>
                  </a:lnTo>
                  <a:lnTo>
                    <a:pt x="6" y="9"/>
                  </a:lnTo>
                  <a:lnTo>
                    <a:pt x="8" y="6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1" name="Freeform 228">
              <a:extLst>
                <a:ext uri="{FF2B5EF4-FFF2-40B4-BE49-F238E27FC236}">
                  <a16:creationId xmlns:a16="http://schemas.microsoft.com/office/drawing/2014/main" id="{0DA25245-364E-4391-9F7D-1ACC9E655369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7467" y="3778527"/>
              <a:ext cx="210516" cy="245602"/>
            </a:xfrm>
            <a:custGeom>
              <a:avLst/>
              <a:gdLst>
                <a:gd name="T0" fmla="*/ 28 w 108"/>
                <a:gd name="T1" fmla="*/ 1 h 126"/>
                <a:gd name="T2" fmla="*/ 36 w 108"/>
                <a:gd name="T3" fmla="*/ 11 h 126"/>
                <a:gd name="T4" fmla="*/ 37 w 108"/>
                <a:gd name="T5" fmla="*/ 9 h 126"/>
                <a:gd name="T6" fmla="*/ 39 w 108"/>
                <a:gd name="T7" fmla="*/ 14 h 126"/>
                <a:gd name="T8" fmla="*/ 47 w 108"/>
                <a:gd name="T9" fmla="*/ 25 h 126"/>
                <a:gd name="T10" fmla="*/ 56 w 108"/>
                <a:gd name="T11" fmla="*/ 22 h 126"/>
                <a:gd name="T12" fmla="*/ 63 w 108"/>
                <a:gd name="T13" fmla="*/ 28 h 126"/>
                <a:gd name="T14" fmla="*/ 64 w 108"/>
                <a:gd name="T15" fmla="*/ 31 h 126"/>
                <a:gd name="T16" fmla="*/ 69 w 108"/>
                <a:gd name="T17" fmla="*/ 36 h 126"/>
                <a:gd name="T18" fmla="*/ 63 w 108"/>
                <a:gd name="T19" fmla="*/ 42 h 126"/>
                <a:gd name="T20" fmla="*/ 56 w 108"/>
                <a:gd name="T21" fmla="*/ 44 h 126"/>
                <a:gd name="T22" fmla="*/ 56 w 108"/>
                <a:gd name="T23" fmla="*/ 48 h 126"/>
                <a:gd name="T24" fmla="*/ 72 w 108"/>
                <a:gd name="T25" fmla="*/ 56 h 126"/>
                <a:gd name="T26" fmla="*/ 74 w 108"/>
                <a:gd name="T27" fmla="*/ 63 h 126"/>
                <a:gd name="T28" fmla="*/ 78 w 108"/>
                <a:gd name="T29" fmla="*/ 69 h 126"/>
                <a:gd name="T30" fmla="*/ 89 w 108"/>
                <a:gd name="T31" fmla="*/ 78 h 126"/>
                <a:gd name="T32" fmla="*/ 93 w 108"/>
                <a:gd name="T33" fmla="*/ 86 h 126"/>
                <a:gd name="T34" fmla="*/ 96 w 108"/>
                <a:gd name="T35" fmla="*/ 88 h 126"/>
                <a:gd name="T36" fmla="*/ 104 w 108"/>
                <a:gd name="T37" fmla="*/ 94 h 126"/>
                <a:gd name="T38" fmla="*/ 101 w 108"/>
                <a:gd name="T39" fmla="*/ 99 h 126"/>
                <a:gd name="T40" fmla="*/ 108 w 108"/>
                <a:gd name="T41" fmla="*/ 107 h 126"/>
                <a:gd name="T42" fmla="*/ 107 w 108"/>
                <a:gd name="T43" fmla="*/ 113 h 126"/>
                <a:gd name="T44" fmla="*/ 102 w 108"/>
                <a:gd name="T45" fmla="*/ 116 h 126"/>
                <a:gd name="T46" fmla="*/ 97 w 108"/>
                <a:gd name="T47" fmla="*/ 121 h 126"/>
                <a:gd name="T48" fmla="*/ 91 w 108"/>
                <a:gd name="T49" fmla="*/ 118 h 126"/>
                <a:gd name="T50" fmla="*/ 86 w 108"/>
                <a:gd name="T51" fmla="*/ 119 h 126"/>
                <a:gd name="T52" fmla="*/ 83 w 108"/>
                <a:gd name="T53" fmla="*/ 126 h 126"/>
                <a:gd name="T54" fmla="*/ 74 w 108"/>
                <a:gd name="T55" fmla="*/ 122 h 126"/>
                <a:gd name="T56" fmla="*/ 75 w 108"/>
                <a:gd name="T57" fmla="*/ 118 h 126"/>
                <a:gd name="T58" fmla="*/ 77 w 108"/>
                <a:gd name="T59" fmla="*/ 108 h 126"/>
                <a:gd name="T60" fmla="*/ 78 w 108"/>
                <a:gd name="T61" fmla="*/ 100 h 126"/>
                <a:gd name="T62" fmla="*/ 75 w 108"/>
                <a:gd name="T63" fmla="*/ 96 h 126"/>
                <a:gd name="T64" fmla="*/ 66 w 108"/>
                <a:gd name="T65" fmla="*/ 86 h 126"/>
                <a:gd name="T66" fmla="*/ 61 w 108"/>
                <a:gd name="T67" fmla="*/ 70 h 126"/>
                <a:gd name="T68" fmla="*/ 50 w 108"/>
                <a:gd name="T69" fmla="*/ 61 h 126"/>
                <a:gd name="T70" fmla="*/ 44 w 108"/>
                <a:gd name="T71" fmla="*/ 63 h 126"/>
                <a:gd name="T72" fmla="*/ 37 w 108"/>
                <a:gd name="T73" fmla="*/ 67 h 126"/>
                <a:gd name="T74" fmla="*/ 34 w 108"/>
                <a:gd name="T75" fmla="*/ 67 h 126"/>
                <a:gd name="T76" fmla="*/ 26 w 108"/>
                <a:gd name="T77" fmla="*/ 64 h 126"/>
                <a:gd name="T78" fmla="*/ 20 w 108"/>
                <a:gd name="T79" fmla="*/ 69 h 126"/>
                <a:gd name="T80" fmla="*/ 11 w 108"/>
                <a:gd name="T81" fmla="*/ 74 h 126"/>
                <a:gd name="T82" fmla="*/ 14 w 108"/>
                <a:gd name="T83" fmla="*/ 61 h 126"/>
                <a:gd name="T84" fmla="*/ 15 w 108"/>
                <a:gd name="T85" fmla="*/ 52 h 126"/>
                <a:gd name="T86" fmla="*/ 11 w 108"/>
                <a:gd name="T87" fmla="*/ 42 h 126"/>
                <a:gd name="T88" fmla="*/ 3 w 108"/>
                <a:gd name="T89" fmla="*/ 42 h 126"/>
                <a:gd name="T90" fmla="*/ 4 w 108"/>
                <a:gd name="T91" fmla="*/ 34 h 126"/>
                <a:gd name="T92" fmla="*/ 0 w 108"/>
                <a:gd name="T93" fmla="*/ 33 h 126"/>
                <a:gd name="T94" fmla="*/ 3 w 108"/>
                <a:gd name="T95" fmla="*/ 25 h 126"/>
                <a:gd name="T96" fmla="*/ 4 w 108"/>
                <a:gd name="T97" fmla="*/ 22 h 126"/>
                <a:gd name="T98" fmla="*/ 11 w 108"/>
                <a:gd name="T99" fmla="*/ 15 h 126"/>
                <a:gd name="T100" fmla="*/ 15 w 108"/>
                <a:gd name="T101" fmla="*/ 17 h 126"/>
                <a:gd name="T102" fmla="*/ 20 w 108"/>
                <a:gd name="T103" fmla="*/ 18 h 126"/>
                <a:gd name="T104" fmla="*/ 23 w 108"/>
                <a:gd name="T105" fmla="*/ 17 h 126"/>
                <a:gd name="T106" fmla="*/ 22 w 108"/>
                <a:gd name="T107" fmla="*/ 9 h 126"/>
                <a:gd name="T108" fmla="*/ 20 w 108"/>
                <a:gd name="T109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8" h="126"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0"/>
                  </a:lnTo>
                  <a:lnTo>
                    <a:pt x="26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6"/>
                  </a:lnTo>
                  <a:lnTo>
                    <a:pt x="33" y="7"/>
                  </a:lnTo>
                  <a:lnTo>
                    <a:pt x="34" y="7"/>
                  </a:lnTo>
                  <a:lnTo>
                    <a:pt x="34" y="9"/>
                  </a:lnTo>
                  <a:lnTo>
                    <a:pt x="36" y="11"/>
                  </a:lnTo>
                  <a:lnTo>
                    <a:pt x="36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5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9" y="18"/>
                  </a:lnTo>
                  <a:lnTo>
                    <a:pt x="42" y="23"/>
                  </a:lnTo>
                  <a:lnTo>
                    <a:pt x="44" y="23"/>
                  </a:lnTo>
                  <a:lnTo>
                    <a:pt x="47" y="25"/>
                  </a:lnTo>
                  <a:lnTo>
                    <a:pt x="48" y="25"/>
                  </a:lnTo>
                  <a:lnTo>
                    <a:pt x="50" y="26"/>
                  </a:lnTo>
                  <a:lnTo>
                    <a:pt x="52" y="26"/>
                  </a:lnTo>
                  <a:lnTo>
                    <a:pt x="52" y="25"/>
                  </a:lnTo>
                  <a:lnTo>
                    <a:pt x="53" y="23"/>
                  </a:lnTo>
                  <a:lnTo>
                    <a:pt x="56" y="23"/>
                  </a:lnTo>
                  <a:lnTo>
                    <a:pt x="56" y="22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4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3" y="31"/>
                  </a:lnTo>
                  <a:lnTo>
                    <a:pt x="64" y="31"/>
                  </a:lnTo>
                  <a:lnTo>
                    <a:pt x="64" y="31"/>
                  </a:lnTo>
                  <a:lnTo>
                    <a:pt x="64" y="33"/>
                  </a:lnTo>
                  <a:lnTo>
                    <a:pt x="64" y="33"/>
                  </a:lnTo>
                  <a:lnTo>
                    <a:pt x="66" y="34"/>
                  </a:lnTo>
                  <a:lnTo>
                    <a:pt x="67" y="33"/>
                  </a:lnTo>
                  <a:lnTo>
                    <a:pt x="67" y="34"/>
                  </a:lnTo>
                  <a:lnTo>
                    <a:pt x="67" y="34"/>
                  </a:lnTo>
                  <a:lnTo>
                    <a:pt x="69" y="36"/>
                  </a:lnTo>
                  <a:lnTo>
                    <a:pt x="69" y="36"/>
                  </a:lnTo>
                  <a:lnTo>
                    <a:pt x="67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4" y="42"/>
                  </a:lnTo>
                  <a:lnTo>
                    <a:pt x="63" y="42"/>
                  </a:lnTo>
                  <a:lnTo>
                    <a:pt x="60" y="41"/>
                  </a:lnTo>
                  <a:lnTo>
                    <a:pt x="56" y="41"/>
                  </a:lnTo>
                  <a:lnTo>
                    <a:pt x="56" y="42"/>
                  </a:lnTo>
                  <a:lnTo>
                    <a:pt x="56" y="42"/>
                  </a:lnTo>
                  <a:lnTo>
                    <a:pt x="55" y="42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5" y="48"/>
                  </a:lnTo>
                  <a:lnTo>
                    <a:pt x="56" y="48"/>
                  </a:lnTo>
                  <a:lnTo>
                    <a:pt x="61" y="52"/>
                  </a:lnTo>
                  <a:lnTo>
                    <a:pt x="63" y="53"/>
                  </a:lnTo>
                  <a:lnTo>
                    <a:pt x="64" y="53"/>
                  </a:lnTo>
                  <a:lnTo>
                    <a:pt x="66" y="55"/>
                  </a:lnTo>
                  <a:lnTo>
                    <a:pt x="69" y="55"/>
                  </a:lnTo>
                  <a:lnTo>
                    <a:pt x="71" y="56"/>
                  </a:lnTo>
                  <a:lnTo>
                    <a:pt x="72" y="56"/>
                  </a:lnTo>
                  <a:lnTo>
                    <a:pt x="72" y="58"/>
                  </a:lnTo>
                  <a:lnTo>
                    <a:pt x="71" y="58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61"/>
                  </a:lnTo>
                  <a:lnTo>
                    <a:pt x="72" y="61"/>
                  </a:lnTo>
                  <a:lnTo>
                    <a:pt x="74" y="63"/>
                  </a:lnTo>
                  <a:lnTo>
                    <a:pt x="74" y="64"/>
                  </a:lnTo>
                  <a:lnTo>
                    <a:pt x="75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78" y="69"/>
                  </a:lnTo>
                  <a:lnTo>
                    <a:pt x="80" y="70"/>
                  </a:lnTo>
                  <a:lnTo>
                    <a:pt x="82" y="72"/>
                  </a:lnTo>
                  <a:lnTo>
                    <a:pt x="83" y="74"/>
                  </a:lnTo>
                  <a:lnTo>
                    <a:pt x="83" y="75"/>
                  </a:lnTo>
                  <a:lnTo>
                    <a:pt x="85" y="75"/>
                  </a:lnTo>
                  <a:lnTo>
                    <a:pt x="88" y="78"/>
                  </a:lnTo>
                  <a:lnTo>
                    <a:pt x="89" y="78"/>
                  </a:lnTo>
                  <a:lnTo>
                    <a:pt x="89" y="81"/>
                  </a:lnTo>
                  <a:lnTo>
                    <a:pt x="91" y="81"/>
                  </a:lnTo>
                  <a:lnTo>
                    <a:pt x="91" y="81"/>
                  </a:lnTo>
                  <a:lnTo>
                    <a:pt x="91" y="83"/>
                  </a:lnTo>
                  <a:lnTo>
                    <a:pt x="91" y="83"/>
                  </a:lnTo>
                  <a:lnTo>
                    <a:pt x="93" y="86"/>
                  </a:lnTo>
                  <a:lnTo>
                    <a:pt x="93" y="86"/>
                  </a:lnTo>
                  <a:lnTo>
                    <a:pt x="93" y="88"/>
                  </a:lnTo>
                  <a:lnTo>
                    <a:pt x="94" y="88"/>
                  </a:lnTo>
                  <a:lnTo>
                    <a:pt x="94" y="89"/>
                  </a:lnTo>
                  <a:lnTo>
                    <a:pt x="94" y="89"/>
                  </a:lnTo>
                  <a:lnTo>
                    <a:pt x="96" y="89"/>
                  </a:lnTo>
                  <a:lnTo>
                    <a:pt x="96" y="88"/>
                  </a:lnTo>
                  <a:lnTo>
                    <a:pt x="96" y="88"/>
                  </a:lnTo>
                  <a:lnTo>
                    <a:pt x="97" y="89"/>
                  </a:lnTo>
                  <a:lnTo>
                    <a:pt x="97" y="91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102" y="94"/>
                  </a:lnTo>
                  <a:lnTo>
                    <a:pt x="102" y="94"/>
                  </a:lnTo>
                  <a:lnTo>
                    <a:pt x="104" y="94"/>
                  </a:lnTo>
                  <a:lnTo>
                    <a:pt x="104" y="96"/>
                  </a:lnTo>
                  <a:lnTo>
                    <a:pt x="104" y="96"/>
                  </a:lnTo>
                  <a:lnTo>
                    <a:pt x="104" y="97"/>
                  </a:lnTo>
                  <a:lnTo>
                    <a:pt x="104" y="97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2" y="100"/>
                  </a:lnTo>
                  <a:lnTo>
                    <a:pt x="102" y="102"/>
                  </a:lnTo>
                  <a:lnTo>
                    <a:pt x="104" y="102"/>
                  </a:lnTo>
                  <a:lnTo>
                    <a:pt x="105" y="104"/>
                  </a:lnTo>
                  <a:lnTo>
                    <a:pt x="107" y="105"/>
                  </a:lnTo>
                  <a:lnTo>
                    <a:pt x="107" y="107"/>
                  </a:lnTo>
                  <a:lnTo>
                    <a:pt x="108" y="107"/>
                  </a:lnTo>
                  <a:lnTo>
                    <a:pt x="108" y="108"/>
                  </a:lnTo>
                  <a:lnTo>
                    <a:pt x="107" y="108"/>
                  </a:lnTo>
                  <a:lnTo>
                    <a:pt x="107" y="110"/>
                  </a:lnTo>
                  <a:lnTo>
                    <a:pt x="105" y="110"/>
                  </a:lnTo>
                  <a:lnTo>
                    <a:pt x="105" y="111"/>
                  </a:lnTo>
                  <a:lnTo>
                    <a:pt x="105" y="111"/>
                  </a:lnTo>
                  <a:lnTo>
                    <a:pt x="107" y="113"/>
                  </a:lnTo>
                  <a:lnTo>
                    <a:pt x="105" y="113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5" y="116"/>
                  </a:lnTo>
                  <a:lnTo>
                    <a:pt x="104" y="118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102" y="118"/>
                  </a:lnTo>
                  <a:lnTo>
                    <a:pt x="101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7" y="121"/>
                  </a:lnTo>
                  <a:lnTo>
                    <a:pt x="97" y="121"/>
                  </a:lnTo>
                  <a:lnTo>
                    <a:pt x="96" y="121"/>
                  </a:lnTo>
                  <a:lnTo>
                    <a:pt x="96" y="121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3" y="118"/>
                  </a:lnTo>
                  <a:lnTo>
                    <a:pt x="93" y="118"/>
                  </a:lnTo>
                  <a:lnTo>
                    <a:pt x="91" y="118"/>
                  </a:lnTo>
                  <a:lnTo>
                    <a:pt x="91" y="116"/>
                  </a:lnTo>
                  <a:lnTo>
                    <a:pt x="91" y="118"/>
                  </a:lnTo>
                  <a:lnTo>
                    <a:pt x="89" y="119"/>
                  </a:lnTo>
                  <a:lnTo>
                    <a:pt x="88" y="118"/>
                  </a:lnTo>
                  <a:lnTo>
                    <a:pt x="88" y="118"/>
                  </a:lnTo>
                  <a:lnTo>
                    <a:pt x="86" y="119"/>
                  </a:lnTo>
                  <a:lnTo>
                    <a:pt x="86" y="119"/>
                  </a:lnTo>
                  <a:lnTo>
                    <a:pt x="85" y="119"/>
                  </a:lnTo>
                  <a:lnTo>
                    <a:pt x="83" y="121"/>
                  </a:lnTo>
                  <a:lnTo>
                    <a:pt x="85" y="121"/>
                  </a:lnTo>
                  <a:lnTo>
                    <a:pt x="85" y="124"/>
                  </a:lnTo>
                  <a:lnTo>
                    <a:pt x="86" y="124"/>
                  </a:lnTo>
                  <a:lnTo>
                    <a:pt x="85" y="126"/>
                  </a:lnTo>
                  <a:lnTo>
                    <a:pt x="83" y="126"/>
                  </a:lnTo>
                  <a:lnTo>
                    <a:pt x="82" y="126"/>
                  </a:lnTo>
                  <a:lnTo>
                    <a:pt x="80" y="124"/>
                  </a:lnTo>
                  <a:lnTo>
                    <a:pt x="80" y="124"/>
                  </a:lnTo>
                  <a:lnTo>
                    <a:pt x="77" y="122"/>
                  </a:lnTo>
                  <a:lnTo>
                    <a:pt x="75" y="124"/>
                  </a:lnTo>
                  <a:lnTo>
                    <a:pt x="75" y="124"/>
                  </a:lnTo>
                  <a:lnTo>
                    <a:pt x="74" y="122"/>
                  </a:lnTo>
                  <a:lnTo>
                    <a:pt x="74" y="122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4" y="119"/>
                  </a:lnTo>
                  <a:lnTo>
                    <a:pt x="75" y="119"/>
                  </a:lnTo>
                  <a:lnTo>
                    <a:pt x="75" y="118"/>
                  </a:lnTo>
                  <a:lnTo>
                    <a:pt x="77" y="118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7" y="108"/>
                  </a:lnTo>
                  <a:lnTo>
                    <a:pt x="77" y="107"/>
                  </a:lnTo>
                  <a:lnTo>
                    <a:pt x="77" y="105"/>
                  </a:lnTo>
                  <a:lnTo>
                    <a:pt x="77" y="105"/>
                  </a:lnTo>
                  <a:lnTo>
                    <a:pt x="78" y="105"/>
                  </a:lnTo>
                  <a:lnTo>
                    <a:pt x="78" y="104"/>
                  </a:lnTo>
                  <a:lnTo>
                    <a:pt x="78" y="102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7"/>
                  </a:lnTo>
                  <a:lnTo>
                    <a:pt x="75" y="97"/>
                  </a:lnTo>
                  <a:lnTo>
                    <a:pt x="75" y="96"/>
                  </a:lnTo>
                  <a:lnTo>
                    <a:pt x="74" y="96"/>
                  </a:lnTo>
                  <a:lnTo>
                    <a:pt x="72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69" y="91"/>
                  </a:lnTo>
                  <a:lnTo>
                    <a:pt x="67" y="89"/>
                  </a:lnTo>
                  <a:lnTo>
                    <a:pt x="66" y="86"/>
                  </a:lnTo>
                  <a:lnTo>
                    <a:pt x="66" y="83"/>
                  </a:lnTo>
                  <a:lnTo>
                    <a:pt x="66" y="80"/>
                  </a:lnTo>
                  <a:lnTo>
                    <a:pt x="67" y="77"/>
                  </a:lnTo>
                  <a:lnTo>
                    <a:pt x="66" y="74"/>
                  </a:lnTo>
                  <a:lnTo>
                    <a:pt x="64" y="74"/>
                  </a:lnTo>
                  <a:lnTo>
                    <a:pt x="63" y="72"/>
                  </a:lnTo>
                  <a:lnTo>
                    <a:pt x="61" y="70"/>
                  </a:lnTo>
                  <a:lnTo>
                    <a:pt x="60" y="69"/>
                  </a:lnTo>
                  <a:lnTo>
                    <a:pt x="58" y="66"/>
                  </a:lnTo>
                  <a:lnTo>
                    <a:pt x="56" y="63"/>
                  </a:lnTo>
                  <a:lnTo>
                    <a:pt x="55" y="61"/>
                  </a:lnTo>
                  <a:lnTo>
                    <a:pt x="53" y="63"/>
                  </a:lnTo>
                  <a:lnTo>
                    <a:pt x="52" y="61"/>
                  </a:lnTo>
                  <a:lnTo>
                    <a:pt x="50" y="61"/>
                  </a:lnTo>
                  <a:lnTo>
                    <a:pt x="48" y="59"/>
                  </a:lnTo>
                  <a:lnTo>
                    <a:pt x="45" y="59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5" y="61"/>
                  </a:lnTo>
                  <a:lnTo>
                    <a:pt x="44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42" y="64"/>
                  </a:lnTo>
                  <a:lnTo>
                    <a:pt x="42" y="66"/>
                  </a:lnTo>
                  <a:lnTo>
                    <a:pt x="41" y="66"/>
                  </a:lnTo>
                  <a:lnTo>
                    <a:pt x="39" y="67"/>
                  </a:lnTo>
                  <a:lnTo>
                    <a:pt x="37" y="67"/>
                  </a:lnTo>
                  <a:lnTo>
                    <a:pt x="36" y="67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7"/>
                  </a:lnTo>
                  <a:lnTo>
                    <a:pt x="34" y="67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30" y="64"/>
                  </a:lnTo>
                  <a:lnTo>
                    <a:pt x="28" y="63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6"/>
                  </a:lnTo>
                  <a:lnTo>
                    <a:pt x="23" y="66"/>
                  </a:lnTo>
                  <a:lnTo>
                    <a:pt x="23" y="67"/>
                  </a:lnTo>
                  <a:lnTo>
                    <a:pt x="22" y="67"/>
                  </a:lnTo>
                  <a:lnTo>
                    <a:pt x="20" y="69"/>
                  </a:lnTo>
                  <a:lnTo>
                    <a:pt x="20" y="69"/>
                  </a:lnTo>
                  <a:lnTo>
                    <a:pt x="19" y="70"/>
                  </a:lnTo>
                  <a:lnTo>
                    <a:pt x="15" y="72"/>
                  </a:lnTo>
                  <a:lnTo>
                    <a:pt x="14" y="74"/>
                  </a:lnTo>
                  <a:lnTo>
                    <a:pt x="14" y="74"/>
                  </a:lnTo>
                  <a:lnTo>
                    <a:pt x="12" y="74"/>
                  </a:lnTo>
                  <a:lnTo>
                    <a:pt x="11" y="74"/>
                  </a:lnTo>
                  <a:lnTo>
                    <a:pt x="11" y="72"/>
                  </a:lnTo>
                  <a:lnTo>
                    <a:pt x="12" y="69"/>
                  </a:lnTo>
                  <a:lnTo>
                    <a:pt x="14" y="66"/>
                  </a:lnTo>
                  <a:lnTo>
                    <a:pt x="14" y="64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2" y="61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5" y="55"/>
                  </a:lnTo>
                  <a:lnTo>
                    <a:pt x="15" y="52"/>
                  </a:lnTo>
                  <a:lnTo>
                    <a:pt x="15" y="50"/>
                  </a:lnTo>
                  <a:lnTo>
                    <a:pt x="15" y="48"/>
                  </a:lnTo>
                  <a:lnTo>
                    <a:pt x="15" y="47"/>
                  </a:lnTo>
                  <a:lnTo>
                    <a:pt x="15" y="44"/>
                  </a:lnTo>
                  <a:lnTo>
                    <a:pt x="15" y="44"/>
                  </a:lnTo>
                  <a:lnTo>
                    <a:pt x="14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44"/>
                  </a:lnTo>
                  <a:lnTo>
                    <a:pt x="7" y="44"/>
                  </a:lnTo>
                  <a:lnTo>
                    <a:pt x="6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8"/>
                  </a:lnTo>
                  <a:lnTo>
                    <a:pt x="1" y="26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2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7" y="20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5" y="14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9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7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3" y="14"/>
                  </a:lnTo>
                  <a:lnTo>
                    <a:pt x="23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7"/>
                  </a:lnTo>
                  <a:lnTo>
                    <a:pt x="20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2" name="Freeform 229">
              <a:extLst>
                <a:ext uri="{FF2B5EF4-FFF2-40B4-BE49-F238E27FC236}">
                  <a16:creationId xmlns:a16="http://schemas.microsoft.com/office/drawing/2014/main" id="{A763A724-20FA-44A3-9299-DA0ADBE65D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6820" y="2681116"/>
              <a:ext cx="1148092" cy="532138"/>
            </a:xfrm>
            <a:custGeom>
              <a:avLst/>
              <a:gdLst>
                <a:gd name="T0" fmla="*/ 89 w 589"/>
                <a:gd name="T1" fmla="*/ 188 h 273"/>
                <a:gd name="T2" fmla="*/ 186 w 589"/>
                <a:gd name="T3" fmla="*/ 194 h 273"/>
                <a:gd name="T4" fmla="*/ 182 w 589"/>
                <a:gd name="T5" fmla="*/ 181 h 273"/>
                <a:gd name="T6" fmla="*/ 355 w 589"/>
                <a:gd name="T7" fmla="*/ 21 h 273"/>
                <a:gd name="T8" fmla="*/ 376 w 589"/>
                <a:gd name="T9" fmla="*/ 25 h 273"/>
                <a:gd name="T10" fmla="*/ 387 w 589"/>
                <a:gd name="T11" fmla="*/ 38 h 273"/>
                <a:gd name="T12" fmla="*/ 417 w 589"/>
                <a:gd name="T13" fmla="*/ 27 h 273"/>
                <a:gd name="T14" fmla="*/ 434 w 589"/>
                <a:gd name="T15" fmla="*/ 28 h 273"/>
                <a:gd name="T16" fmla="*/ 484 w 589"/>
                <a:gd name="T17" fmla="*/ 88 h 273"/>
                <a:gd name="T18" fmla="*/ 499 w 589"/>
                <a:gd name="T19" fmla="*/ 85 h 273"/>
                <a:gd name="T20" fmla="*/ 524 w 589"/>
                <a:gd name="T21" fmla="*/ 88 h 273"/>
                <a:gd name="T22" fmla="*/ 554 w 589"/>
                <a:gd name="T23" fmla="*/ 102 h 273"/>
                <a:gd name="T24" fmla="*/ 578 w 589"/>
                <a:gd name="T25" fmla="*/ 110 h 273"/>
                <a:gd name="T26" fmla="*/ 582 w 589"/>
                <a:gd name="T27" fmla="*/ 123 h 273"/>
                <a:gd name="T28" fmla="*/ 565 w 589"/>
                <a:gd name="T29" fmla="*/ 153 h 273"/>
                <a:gd name="T30" fmla="*/ 538 w 589"/>
                <a:gd name="T31" fmla="*/ 161 h 273"/>
                <a:gd name="T32" fmla="*/ 521 w 589"/>
                <a:gd name="T33" fmla="*/ 189 h 273"/>
                <a:gd name="T34" fmla="*/ 494 w 589"/>
                <a:gd name="T35" fmla="*/ 194 h 273"/>
                <a:gd name="T36" fmla="*/ 488 w 589"/>
                <a:gd name="T37" fmla="*/ 206 h 273"/>
                <a:gd name="T38" fmla="*/ 489 w 589"/>
                <a:gd name="T39" fmla="*/ 232 h 273"/>
                <a:gd name="T40" fmla="*/ 477 w 589"/>
                <a:gd name="T41" fmla="*/ 241 h 273"/>
                <a:gd name="T42" fmla="*/ 443 w 589"/>
                <a:gd name="T43" fmla="*/ 233 h 273"/>
                <a:gd name="T44" fmla="*/ 396 w 589"/>
                <a:gd name="T45" fmla="*/ 229 h 273"/>
                <a:gd name="T46" fmla="*/ 363 w 589"/>
                <a:gd name="T47" fmla="*/ 235 h 273"/>
                <a:gd name="T48" fmla="*/ 344 w 589"/>
                <a:gd name="T49" fmla="*/ 247 h 273"/>
                <a:gd name="T50" fmla="*/ 319 w 589"/>
                <a:gd name="T51" fmla="*/ 271 h 273"/>
                <a:gd name="T52" fmla="*/ 298 w 589"/>
                <a:gd name="T53" fmla="*/ 263 h 273"/>
                <a:gd name="T54" fmla="*/ 283 w 589"/>
                <a:gd name="T55" fmla="*/ 233 h 273"/>
                <a:gd name="T56" fmla="*/ 254 w 589"/>
                <a:gd name="T57" fmla="*/ 222 h 273"/>
                <a:gd name="T58" fmla="*/ 210 w 589"/>
                <a:gd name="T59" fmla="*/ 208 h 273"/>
                <a:gd name="T60" fmla="*/ 191 w 589"/>
                <a:gd name="T61" fmla="*/ 183 h 273"/>
                <a:gd name="T62" fmla="*/ 207 w 589"/>
                <a:gd name="T63" fmla="*/ 177 h 273"/>
                <a:gd name="T64" fmla="*/ 205 w 589"/>
                <a:gd name="T65" fmla="*/ 167 h 273"/>
                <a:gd name="T66" fmla="*/ 202 w 589"/>
                <a:gd name="T67" fmla="*/ 172 h 273"/>
                <a:gd name="T68" fmla="*/ 191 w 589"/>
                <a:gd name="T69" fmla="*/ 177 h 273"/>
                <a:gd name="T70" fmla="*/ 186 w 589"/>
                <a:gd name="T71" fmla="*/ 184 h 273"/>
                <a:gd name="T72" fmla="*/ 179 w 589"/>
                <a:gd name="T73" fmla="*/ 180 h 273"/>
                <a:gd name="T74" fmla="*/ 145 w 589"/>
                <a:gd name="T75" fmla="*/ 194 h 273"/>
                <a:gd name="T76" fmla="*/ 125 w 589"/>
                <a:gd name="T77" fmla="*/ 257 h 273"/>
                <a:gd name="T78" fmla="*/ 86 w 589"/>
                <a:gd name="T79" fmla="*/ 251 h 273"/>
                <a:gd name="T80" fmla="*/ 74 w 589"/>
                <a:gd name="T81" fmla="*/ 230 h 273"/>
                <a:gd name="T82" fmla="*/ 52 w 589"/>
                <a:gd name="T83" fmla="*/ 206 h 273"/>
                <a:gd name="T84" fmla="*/ 67 w 589"/>
                <a:gd name="T85" fmla="*/ 195 h 273"/>
                <a:gd name="T86" fmla="*/ 93 w 589"/>
                <a:gd name="T87" fmla="*/ 170 h 273"/>
                <a:gd name="T88" fmla="*/ 68 w 589"/>
                <a:gd name="T89" fmla="*/ 159 h 273"/>
                <a:gd name="T90" fmla="*/ 38 w 589"/>
                <a:gd name="T91" fmla="*/ 172 h 273"/>
                <a:gd name="T92" fmla="*/ 29 w 589"/>
                <a:gd name="T93" fmla="*/ 156 h 273"/>
                <a:gd name="T94" fmla="*/ 2 w 589"/>
                <a:gd name="T95" fmla="*/ 128 h 273"/>
                <a:gd name="T96" fmla="*/ 15 w 589"/>
                <a:gd name="T97" fmla="*/ 96 h 273"/>
                <a:gd name="T98" fmla="*/ 33 w 589"/>
                <a:gd name="T99" fmla="*/ 93 h 273"/>
                <a:gd name="T100" fmla="*/ 68 w 589"/>
                <a:gd name="T101" fmla="*/ 76 h 273"/>
                <a:gd name="T102" fmla="*/ 97 w 589"/>
                <a:gd name="T103" fmla="*/ 76 h 273"/>
                <a:gd name="T104" fmla="*/ 115 w 589"/>
                <a:gd name="T105" fmla="*/ 87 h 273"/>
                <a:gd name="T106" fmla="*/ 149 w 589"/>
                <a:gd name="T107" fmla="*/ 85 h 273"/>
                <a:gd name="T108" fmla="*/ 182 w 589"/>
                <a:gd name="T109" fmla="*/ 93 h 273"/>
                <a:gd name="T110" fmla="*/ 215 w 589"/>
                <a:gd name="T111" fmla="*/ 87 h 273"/>
                <a:gd name="T112" fmla="*/ 205 w 589"/>
                <a:gd name="T113" fmla="*/ 62 h 273"/>
                <a:gd name="T114" fmla="*/ 220 w 589"/>
                <a:gd name="T115" fmla="*/ 44 h 273"/>
                <a:gd name="T116" fmla="*/ 209 w 589"/>
                <a:gd name="T117" fmla="*/ 35 h 273"/>
                <a:gd name="T118" fmla="*/ 248 w 589"/>
                <a:gd name="T119" fmla="*/ 22 h 273"/>
                <a:gd name="T120" fmla="*/ 276 w 589"/>
                <a:gd name="T121" fmla="*/ 16 h 273"/>
                <a:gd name="T122" fmla="*/ 320 w 589"/>
                <a:gd name="T123" fmla="*/ 2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9" h="273">
                  <a:moveTo>
                    <a:pt x="51" y="195"/>
                  </a:moveTo>
                  <a:lnTo>
                    <a:pt x="51" y="195"/>
                  </a:lnTo>
                  <a:lnTo>
                    <a:pt x="51" y="195"/>
                  </a:lnTo>
                  <a:lnTo>
                    <a:pt x="51" y="197"/>
                  </a:lnTo>
                  <a:lnTo>
                    <a:pt x="51" y="199"/>
                  </a:lnTo>
                  <a:lnTo>
                    <a:pt x="52" y="199"/>
                  </a:lnTo>
                  <a:lnTo>
                    <a:pt x="52" y="199"/>
                  </a:lnTo>
                  <a:lnTo>
                    <a:pt x="51" y="199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51" y="195"/>
                  </a:lnTo>
                  <a:lnTo>
                    <a:pt x="51" y="195"/>
                  </a:lnTo>
                  <a:close/>
                  <a:moveTo>
                    <a:pt x="54" y="195"/>
                  </a:moveTo>
                  <a:lnTo>
                    <a:pt x="54" y="197"/>
                  </a:lnTo>
                  <a:lnTo>
                    <a:pt x="54" y="197"/>
                  </a:lnTo>
                  <a:lnTo>
                    <a:pt x="54" y="197"/>
                  </a:lnTo>
                  <a:lnTo>
                    <a:pt x="54" y="195"/>
                  </a:lnTo>
                  <a:lnTo>
                    <a:pt x="54" y="195"/>
                  </a:lnTo>
                  <a:lnTo>
                    <a:pt x="54" y="195"/>
                  </a:lnTo>
                  <a:close/>
                  <a:moveTo>
                    <a:pt x="87" y="188"/>
                  </a:moveTo>
                  <a:lnTo>
                    <a:pt x="89" y="188"/>
                  </a:lnTo>
                  <a:lnTo>
                    <a:pt x="89" y="188"/>
                  </a:lnTo>
                  <a:lnTo>
                    <a:pt x="89" y="189"/>
                  </a:lnTo>
                  <a:lnTo>
                    <a:pt x="89" y="189"/>
                  </a:lnTo>
                  <a:lnTo>
                    <a:pt x="87" y="189"/>
                  </a:lnTo>
                  <a:lnTo>
                    <a:pt x="87" y="188"/>
                  </a:lnTo>
                  <a:lnTo>
                    <a:pt x="87" y="188"/>
                  </a:lnTo>
                  <a:close/>
                  <a:moveTo>
                    <a:pt x="182" y="181"/>
                  </a:moveTo>
                  <a:lnTo>
                    <a:pt x="182" y="183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5" y="184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8"/>
                  </a:lnTo>
                  <a:lnTo>
                    <a:pt x="185" y="189"/>
                  </a:lnTo>
                  <a:lnTo>
                    <a:pt x="186" y="191"/>
                  </a:lnTo>
                  <a:lnTo>
                    <a:pt x="186" y="192"/>
                  </a:lnTo>
                  <a:lnTo>
                    <a:pt x="186" y="194"/>
                  </a:lnTo>
                  <a:lnTo>
                    <a:pt x="186" y="194"/>
                  </a:lnTo>
                  <a:lnTo>
                    <a:pt x="185" y="192"/>
                  </a:lnTo>
                  <a:lnTo>
                    <a:pt x="183" y="192"/>
                  </a:lnTo>
                  <a:lnTo>
                    <a:pt x="180" y="191"/>
                  </a:lnTo>
                  <a:lnTo>
                    <a:pt x="179" y="189"/>
                  </a:lnTo>
                  <a:lnTo>
                    <a:pt x="177" y="189"/>
                  </a:lnTo>
                  <a:lnTo>
                    <a:pt x="175" y="188"/>
                  </a:lnTo>
                  <a:lnTo>
                    <a:pt x="175" y="188"/>
                  </a:lnTo>
                  <a:lnTo>
                    <a:pt x="177" y="186"/>
                  </a:lnTo>
                  <a:lnTo>
                    <a:pt x="179" y="186"/>
                  </a:lnTo>
                  <a:lnTo>
                    <a:pt x="179" y="184"/>
                  </a:lnTo>
                  <a:lnTo>
                    <a:pt x="179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4"/>
                  </a:lnTo>
                  <a:lnTo>
                    <a:pt x="180" y="184"/>
                  </a:lnTo>
                  <a:lnTo>
                    <a:pt x="180" y="183"/>
                  </a:lnTo>
                  <a:lnTo>
                    <a:pt x="182" y="183"/>
                  </a:lnTo>
                  <a:lnTo>
                    <a:pt x="182" y="181"/>
                  </a:lnTo>
                  <a:close/>
                  <a:moveTo>
                    <a:pt x="324" y="0"/>
                  </a:moveTo>
                  <a:lnTo>
                    <a:pt x="328" y="0"/>
                  </a:lnTo>
                  <a:lnTo>
                    <a:pt x="332" y="0"/>
                  </a:lnTo>
                  <a:lnTo>
                    <a:pt x="335" y="2"/>
                  </a:lnTo>
                  <a:lnTo>
                    <a:pt x="336" y="3"/>
                  </a:lnTo>
                  <a:lnTo>
                    <a:pt x="338" y="3"/>
                  </a:lnTo>
                  <a:lnTo>
                    <a:pt x="339" y="3"/>
                  </a:lnTo>
                  <a:lnTo>
                    <a:pt x="341" y="5"/>
                  </a:lnTo>
                  <a:lnTo>
                    <a:pt x="343" y="3"/>
                  </a:lnTo>
                  <a:lnTo>
                    <a:pt x="344" y="3"/>
                  </a:lnTo>
                  <a:lnTo>
                    <a:pt x="344" y="3"/>
                  </a:lnTo>
                  <a:lnTo>
                    <a:pt x="346" y="2"/>
                  </a:lnTo>
                  <a:lnTo>
                    <a:pt x="349" y="2"/>
                  </a:lnTo>
                  <a:lnTo>
                    <a:pt x="350" y="2"/>
                  </a:lnTo>
                  <a:lnTo>
                    <a:pt x="352" y="5"/>
                  </a:lnTo>
                  <a:lnTo>
                    <a:pt x="354" y="8"/>
                  </a:lnTo>
                  <a:lnTo>
                    <a:pt x="355" y="13"/>
                  </a:lnTo>
                  <a:lnTo>
                    <a:pt x="355" y="16"/>
                  </a:lnTo>
                  <a:lnTo>
                    <a:pt x="355" y="17"/>
                  </a:lnTo>
                  <a:lnTo>
                    <a:pt x="355" y="19"/>
                  </a:lnTo>
                  <a:lnTo>
                    <a:pt x="355" y="21"/>
                  </a:lnTo>
                  <a:lnTo>
                    <a:pt x="354" y="22"/>
                  </a:lnTo>
                  <a:lnTo>
                    <a:pt x="355" y="24"/>
                  </a:lnTo>
                  <a:lnTo>
                    <a:pt x="358" y="24"/>
                  </a:lnTo>
                  <a:lnTo>
                    <a:pt x="363" y="24"/>
                  </a:lnTo>
                  <a:lnTo>
                    <a:pt x="366" y="24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69" y="22"/>
                  </a:lnTo>
                  <a:lnTo>
                    <a:pt x="371" y="21"/>
                  </a:lnTo>
                  <a:lnTo>
                    <a:pt x="371" y="22"/>
                  </a:lnTo>
                  <a:lnTo>
                    <a:pt x="373" y="24"/>
                  </a:lnTo>
                  <a:lnTo>
                    <a:pt x="373" y="25"/>
                  </a:lnTo>
                  <a:lnTo>
                    <a:pt x="373" y="27"/>
                  </a:lnTo>
                  <a:lnTo>
                    <a:pt x="374" y="28"/>
                  </a:lnTo>
                  <a:lnTo>
                    <a:pt x="374" y="28"/>
                  </a:lnTo>
                  <a:lnTo>
                    <a:pt x="376" y="28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5"/>
                  </a:lnTo>
                  <a:lnTo>
                    <a:pt x="376" y="25"/>
                  </a:lnTo>
                  <a:lnTo>
                    <a:pt x="377" y="25"/>
                  </a:lnTo>
                  <a:lnTo>
                    <a:pt x="379" y="25"/>
                  </a:lnTo>
                  <a:lnTo>
                    <a:pt x="380" y="25"/>
                  </a:lnTo>
                  <a:lnTo>
                    <a:pt x="384" y="28"/>
                  </a:lnTo>
                  <a:lnTo>
                    <a:pt x="385" y="28"/>
                  </a:lnTo>
                  <a:lnTo>
                    <a:pt x="387" y="28"/>
                  </a:lnTo>
                  <a:lnTo>
                    <a:pt x="388" y="28"/>
                  </a:lnTo>
                  <a:lnTo>
                    <a:pt x="390" y="27"/>
                  </a:lnTo>
                  <a:lnTo>
                    <a:pt x="390" y="27"/>
                  </a:lnTo>
                  <a:lnTo>
                    <a:pt x="391" y="27"/>
                  </a:lnTo>
                  <a:lnTo>
                    <a:pt x="391" y="27"/>
                  </a:lnTo>
                  <a:lnTo>
                    <a:pt x="393" y="27"/>
                  </a:lnTo>
                  <a:lnTo>
                    <a:pt x="393" y="27"/>
                  </a:lnTo>
                  <a:lnTo>
                    <a:pt x="391" y="28"/>
                  </a:lnTo>
                  <a:lnTo>
                    <a:pt x="390" y="30"/>
                  </a:lnTo>
                  <a:lnTo>
                    <a:pt x="388" y="32"/>
                  </a:lnTo>
                  <a:lnTo>
                    <a:pt x="387" y="33"/>
                  </a:lnTo>
                  <a:lnTo>
                    <a:pt x="387" y="35"/>
                  </a:lnTo>
                  <a:lnTo>
                    <a:pt x="387" y="36"/>
                  </a:lnTo>
                  <a:lnTo>
                    <a:pt x="387" y="38"/>
                  </a:lnTo>
                  <a:lnTo>
                    <a:pt x="387" y="38"/>
                  </a:lnTo>
                  <a:lnTo>
                    <a:pt x="388" y="38"/>
                  </a:lnTo>
                  <a:lnTo>
                    <a:pt x="388" y="38"/>
                  </a:lnTo>
                  <a:lnTo>
                    <a:pt x="391" y="36"/>
                  </a:lnTo>
                  <a:lnTo>
                    <a:pt x="393" y="35"/>
                  </a:lnTo>
                  <a:lnTo>
                    <a:pt x="395" y="35"/>
                  </a:lnTo>
                  <a:lnTo>
                    <a:pt x="398" y="35"/>
                  </a:lnTo>
                  <a:lnTo>
                    <a:pt x="399" y="36"/>
                  </a:lnTo>
                  <a:lnTo>
                    <a:pt x="401" y="36"/>
                  </a:lnTo>
                  <a:lnTo>
                    <a:pt x="401" y="38"/>
                  </a:lnTo>
                  <a:lnTo>
                    <a:pt x="402" y="38"/>
                  </a:lnTo>
                  <a:lnTo>
                    <a:pt x="402" y="36"/>
                  </a:lnTo>
                  <a:lnTo>
                    <a:pt x="402" y="35"/>
                  </a:lnTo>
                  <a:lnTo>
                    <a:pt x="402" y="35"/>
                  </a:lnTo>
                  <a:lnTo>
                    <a:pt x="406" y="32"/>
                  </a:lnTo>
                  <a:lnTo>
                    <a:pt x="409" y="32"/>
                  </a:lnTo>
                  <a:lnTo>
                    <a:pt x="409" y="30"/>
                  </a:lnTo>
                  <a:lnTo>
                    <a:pt x="410" y="32"/>
                  </a:lnTo>
                  <a:lnTo>
                    <a:pt x="412" y="32"/>
                  </a:lnTo>
                  <a:lnTo>
                    <a:pt x="414" y="30"/>
                  </a:lnTo>
                  <a:lnTo>
                    <a:pt x="417" y="28"/>
                  </a:lnTo>
                  <a:lnTo>
                    <a:pt x="417" y="27"/>
                  </a:lnTo>
                  <a:lnTo>
                    <a:pt x="417" y="27"/>
                  </a:lnTo>
                  <a:lnTo>
                    <a:pt x="417" y="25"/>
                  </a:lnTo>
                  <a:lnTo>
                    <a:pt x="420" y="25"/>
                  </a:lnTo>
                  <a:lnTo>
                    <a:pt x="421" y="25"/>
                  </a:lnTo>
                  <a:lnTo>
                    <a:pt x="423" y="24"/>
                  </a:lnTo>
                  <a:lnTo>
                    <a:pt x="428" y="22"/>
                  </a:lnTo>
                  <a:lnTo>
                    <a:pt x="429" y="21"/>
                  </a:lnTo>
                  <a:lnTo>
                    <a:pt x="432" y="21"/>
                  </a:lnTo>
                  <a:lnTo>
                    <a:pt x="432" y="21"/>
                  </a:lnTo>
                  <a:lnTo>
                    <a:pt x="434" y="21"/>
                  </a:lnTo>
                  <a:lnTo>
                    <a:pt x="436" y="19"/>
                  </a:lnTo>
                  <a:lnTo>
                    <a:pt x="437" y="19"/>
                  </a:lnTo>
                  <a:lnTo>
                    <a:pt x="437" y="21"/>
                  </a:lnTo>
                  <a:lnTo>
                    <a:pt x="436" y="24"/>
                  </a:lnTo>
                  <a:lnTo>
                    <a:pt x="436" y="25"/>
                  </a:lnTo>
                  <a:lnTo>
                    <a:pt x="431" y="24"/>
                  </a:lnTo>
                  <a:lnTo>
                    <a:pt x="431" y="25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4" y="28"/>
                  </a:lnTo>
                  <a:lnTo>
                    <a:pt x="437" y="32"/>
                  </a:lnTo>
                  <a:lnTo>
                    <a:pt x="442" y="35"/>
                  </a:lnTo>
                  <a:lnTo>
                    <a:pt x="447" y="38"/>
                  </a:lnTo>
                  <a:lnTo>
                    <a:pt x="450" y="39"/>
                  </a:lnTo>
                  <a:lnTo>
                    <a:pt x="451" y="41"/>
                  </a:lnTo>
                  <a:lnTo>
                    <a:pt x="453" y="43"/>
                  </a:lnTo>
                  <a:lnTo>
                    <a:pt x="455" y="46"/>
                  </a:lnTo>
                  <a:lnTo>
                    <a:pt x="458" y="49"/>
                  </a:lnTo>
                  <a:lnTo>
                    <a:pt x="461" y="54"/>
                  </a:lnTo>
                  <a:lnTo>
                    <a:pt x="464" y="60"/>
                  </a:lnTo>
                  <a:lnTo>
                    <a:pt x="469" y="66"/>
                  </a:lnTo>
                  <a:lnTo>
                    <a:pt x="470" y="69"/>
                  </a:lnTo>
                  <a:lnTo>
                    <a:pt x="475" y="76"/>
                  </a:lnTo>
                  <a:lnTo>
                    <a:pt x="477" y="79"/>
                  </a:lnTo>
                  <a:lnTo>
                    <a:pt x="480" y="82"/>
                  </a:lnTo>
                  <a:lnTo>
                    <a:pt x="481" y="87"/>
                  </a:lnTo>
                  <a:lnTo>
                    <a:pt x="483" y="90"/>
                  </a:lnTo>
                  <a:lnTo>
                    <a:pt x="484" y="90"/>
                  </a:lnTo>
                  <a:lnTo>
                    <a:pt x="484" y="90"/>
                  </a:lnTo>
                  <a:lnTo>
                    <a:pt x="484" y="88"/>
                  </a:lnTo>
                  <a:lnTo>
                    <a:pt x="484" y="88"/>
                  </a:lnTo>
                  <a:lnTo>
                    <a:pt x="486" y="87"/>
                  </a:lnTo>
                  <a:lnTo>
                    <a:pt x="488" y="87"/>
                  </a:lnTo>
                  <a:lnTo>
                    <a:pt x="488" y="87"/>
                  </a:lnTo>
                  <a:lnTo>
                    <a:pt x="489" y="87"/>
                  </a:lnTo>
                  <a:lnTo>
                    <a:pt x="489" y="85"/>
                  </a:lnTo>
                  <a:lnTo>
                    <a:pt x="489" y="84"/>
                  </a:lnTo>
                  <a:lnTo>
                    <a:pt x="489" y="84"/>
                  </a:lnTo>
                  <a:lnTo>
                    <a:pt x="489" y="82"/>
                  </a:lnTo>
                  <a:lnTo>
                    <a:pt x="491" y="82"/>
                  </a:lnTo>
                  <a:lnTo>
                    <a:pt x="491" y="82"/>
                  </a:lnTo>
                  <a:lnTo>
                    <a:pt x="492" y="82"/>
                  </a:lnTo>
                  <a:lnTo>
                    <a:pt x="492" y="80"/>
                  </a:lnTo>
                  <a:lnTo>
                    <a:pt x="494" y="80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9" y="82"/>
                  </a:lnTo>
                  <a:lnTo>
                    <a:pt x="500" y="82"/>
                  </a:lnTo>
                  <a:lnTo>
                    <a:pt x="500" y="84"/>
                  </a:lnTo>
                  <a:lnTo>
                    <a:pt x="499" y="85"/>
                  </a:lnTo>
                  <a:lnTo>
                    <a:pt x="499" y="85"/>
                  </a:lnTo>
                  <a:lnTo>
                    <a:pt x="499" y="87"/>
                  </a:lnTo>
                  <a:lnTo>
                    <a:pt x="500" y="87"/>
                  </a:lnTo>
                  <a:lnTo>
                    <a:pt x="502" y="87"/>
                  </a:lnTo>
                  <a:lnTo>
                    <a:pt x="503" y="87"/>
                  </a:lnTo>
                  <a:lnTo>
                    <a:pt x="503" y="87"/>
                  </a:lnTo>
                  <a:lnTo>
                    <a:pt x="503" y="88"/>
                  </a:lnTo>
                  <a:lnTo>
                    <a:pt x="505" y="90"/>
                  </a:lnTo>
                  <a:lnTo>
                    <a:pt x="503" y="90"/>
                  </a:lnTo>
                  <a:lnTo>
                    <a:pt x="505" y="91"/>
                  </a:lnTo>
                  <a:lnTo>
                    <a:pt x="507" y="91"/>
                  </a:lnTo>
                  <a:lnTo>
                    <a:pt x="508" y="90"/>
                  </a:lnTo>
                  <a:lnTo>
                    <a:pt x="511" y="90"/>
                  </a:lnTo>
                  <a:lnTo>
                    <a:pt x="513" y="91"/>
                  </a:lnTo>
                  <a:lnTo>
                    <a:pt x="514" y="91"/>
                  </a:lnTo>
                  <a:lnTo>
                    <a:pt x="518" y="91"/>
                  </a:lnTo>
                  <a:lnTo>
                    <a:pt x="519" y="91"/>
                  </a:lnTo>
                  <a:lnTo>
                    <a:pt x="521" y="90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4" y="88"/>
                  </a:lnTo>
                  <a:lnTo>
                    <a:pt x="525" y="88"/>
                  </a:lnTo>
                  <a:lnTo>
                    <a:pt x="527" y="88"/>
                  </a:lnTo>
                  <a:lnTo>
                    <a:pt x="529" y="87"/>
                  </a:lnTo>
                  <a:lnTo>
                    <a:pt x="529" y="87"/>
                  </a:lnTo>
                  <a:lnTo>
                    <a:pt x="530" y="85"/>
                  </a:lnTo>
                  <a:lnTo>
                    <a:pt x="532" y="85"/>
                  </a:lnTo>
                  <a:lnTo>
                    <a:pt x="535" y="87"/>
                  </a:lnTo>
                  <a:lnTo>
                    <a:pt x="537" y="88"/>
                  </a:lnTo>
                  <a:lnTo>
                    <a:pt x="540" y="90"/>
                  </a:lnTo>
                  <a:lnTo>
                    <a:pt x="540" y="90"/>
                  </a:lnTo>
                  <a:lnTo>
                    <a:pt x="541" y="91"/>
                  </a:lnTo>
                  <a:lnTo>
                    <a:pt x="543" y="93"/>
                  </a:lnTo>
                  <a:lnTo>
                    <a:pt x="543" y="95"/>
                  </a:lnTo>
                  <a:lnTo>
                    <a:pt x="544" y="96"/>
                  </a:lnTo>
                  <a:lnTo>
                    <a:pt x="544" y="99"/>
                  </a:lnTo>
                  <a:lnTo>
                    <a:pt x="546" y="101"/>
                  </a:lnTo>
                  <a:lnTo>
                    <a:pt x="548" y="101"/>
                  </a:lnTo>
                  <a:lnTo>
                    <a:pt x="548" y="101"/>
                  </a:lnTo>
                  <a:lnTo>
                    <a:pt x="549" y="101"/>
                  </a:lnTo>
                  <a:lnTo>
                    <a:pt x="554" y="102"/>
                  </a:lnTo>
                  <a:lnTo>
                    <a:pt x="554" y="102"/>
                  </a:lnTo>
                  <a:lnTo>
                    <a:pt x="555" y="104"/>
                  </a:lnTo>
                  <a:lnTo>
                    <a:pt x="555" y="104"/>
                  </a:lnTo>
                  <a:lnTo>
                    <a:pt x="555" y="106"/>
                  </a:lnTo>
                  <a:lnTo>
                    <a:pt x="555" y="107"/>
                  </a:lnTo>
                  <a:lnTo>
                    <a:pt x="557" y="109"/>
                  </a:lnTo>
                  <a:lnTo>
                    <a:pt x="557" y="109"/>
                  </a:lnTo>
                  <a:lnTo>
                    <a:pt x="559" y="110"/>
                  </a:lnTo>
                  <a:lnTo>
                    <a:pt x="559" y="112"/>
                  </a:lnTo>
                  <a:lnTo>
                    <a:pt x="560" y="112"/>
                  </a:lnTo>
                  <a:lnTo>
                    <a:pt x="560" y="112"/>
                  </a:lnTo>
                  <a:lnTo>
                    <a:pt x="563" y="112"/>
                  </a:lnTo>
                  <a:lnTo>
                    <a:pt x="568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1" y="114"/>
                  </a:lnTo>
                  <a:lnTo>
                    <a:pt x="573" y="114"/>
                  </a:lnTo>
                  <a:lnTo>
                    <a:pt x="573" y="114"/>
                  </a:lnTo>
                  <a:lnTo>
                    <a:pt x="574" y="112"/>
                  </a:lnTo>
                  <a:lnTo>
                    <a:pt x="576" y="112"/>
                  </a:lnTo>
                  <a:lnTo>
                    <a:pt x="578" y="110"/>
                  </a:lnTo>
                  <a:lnTo>
                    <a:pt x="579" y="109"/>
                  </a:lnTo>
                  <a:lnTo>
                    <a:pt x="579" y="109"/>
                  </a:lnTo>
                  <a:lnTo>
                    <a:pt x="581" y="109"/>
                  </a:lnTo>
                  <a:lnTo>
                    <a:pt x="581" y="110"/>
                  </a:lnTo>
                  <a:lnTo>
                    <a:pt x="579" y="112"/>
                  </a:lnTo>
                  <a:lnTo>
                    <a:pt x="579" y="112"/>
                  </a:lnTo>
                  <a:lnTo>
                    <a:pt x="579" y="114"/>
                  </a:lnTo>
                  <a:lnTo>
                    <a:pt x="581" y="114"/>
                  </a:lnTo>
                  <a:lnTo>
                    <a:pt x="582" y="115"/>
                  </a:lnTo>
                  <a:lnTo>
                    <a:pt x="584" y="117"/>
                  </a:lnTo>
                  <a:lnTo>
                    <a:pt x="584" y="118"/>
                  </a:lnTo>
                  <a:lnTo>
                    <a:pt x="585" y="118"/>
                  </a:lnTo>
                  <a:lnTo>
                    <a:pt x="587" y="118"/>
                  </a:lnTo>
                  <a:lnTo>
                    <a:pt x="589" y="120"/>
                  </a:lnTo>
                  <a:lnTo>
                    <a:pt x="589" y="121"/>
                  </a:lnTo>
                  <a:lnTo>
                    <a:pt x="589" y="121"/>
                  </a:lnTo>
                  <a:lnTo>
                    <a:pt x="587" y="121"/>
                  </a:lnTo>
                  <a:lnTo>
                    <a:pt x="585" y="121"/>
                  </a:lnTo>
                  <a:lnTo>
                    <a:pt x="584" y="121"/>
                  </a:lnTo>
                  <a:lnTo>
                    <a:pt x="582" y="121"/>
                  </a:lnTo>
                  <a:lnTo>
                    <a:pt x="582" y="123"/>
                  </a:lnTo>
                  <a:lnTo>
                    <a:pt x="581" y="123"/>
                  </a:lnTo>
                  <a:lnTo>
                    <a:pt x="581" y="125"/>
                  </a:lnTo>
                  <a:lnTo>
                    <a:pt x="581" y="126"/>
                  </a:lnTo>
                  <a:lnTo>
                    <a:pt x="581" y="129"/>
                  </a:lnTo>
                  <a:lnTo>
                    <a:pt x="579" y="131"/>
                  </a:lnTo>
                  <a:lnTo>
                    <a:pt x="578" y="132"/>
                  </a:lnTo>
                  <a:lnTo>
                    <a:pt x="578" y="132"/>
                  </a:lnTo>
                  <a:lnTo>
                    <a:pt x="576" y="132"/>
                  </a:lnTo>
                  <a:lnTo>
                    <a:pt x="574" y="134"/>
                  </a:lnTo>
                  <a:lnTo>
                    <a:pt x="571" y="134"/>
                  </a:lnTo>
                  <a:lnTo>
                    <a:pt x="568" y="134"/>
                  </a:lnTo>
                  <a:lnTo>
                    <a:pt x="566" y="136"/>
                  </a:lnTo>
                  <a:lnTo>
                    <a:pt x="565" y="136"/>
                  </a:lnTo>
                  <a:lnTo>
                    <a:pt x="565" y="137"/>
                  </a:lnTo>
                  <a:lnTo>
                    <a:pt x="565" y="139"/>
                  </a:lnTo>
                  <a:lnTo>
                    <a:pt x="563" y="140"/>
                  </a:lnTo>
                  <a:lnTo>
                    <a:pt x="563" y="143"/>
                  </a:lnTo>
                  <a:lnTo>
                    <a:pt x="563" y="147"/>
                  </a:lnTo>
                  <a:lnTo>
                    <a:pt x="563" y="150"/>
                  </a:lnTo>
                  <a:lnTo>
                    <a:pt x="563" y="151"/>
                  </a:lnTo>
                  <a:lnTo>
                    <a:pt x="565" y="153"/>
                  </a:lnTo>
                  <a:lnTo>
                    <a:pt x="565" y="154"/>
                  </a:lnTo>
                  <a:lnTo>
                    <a:pt x="565" y="156"/>
                  </a:lnTo>
                  <a:lnTo>
                    <a:pt x="563" y="156"/>
                  </a:lnTo>
                  <a:lnTo>
                    <a:pt x="563" y="158"/>
                  </a:lnTo>
                  <a:lnTo>
                    <a:pt x="562" y="159"/>
                  </a:lnTo>
                  <a:lnTo>
                    <a:pt x="560" y="159"/>
                  </a:lnTo>
                  <a:lnTo>
                    <a:pt x="559" y="159"/>
                  </a:lnTo>
                  <a:lnTo>
                    <a:pt x="557" y="161"/>
                  </a:lnTo>
                  <a:lnTo>
                    <a:pt x="555" y="162"/>
                  </a:lnTo>
                  <a:lnTo>
                    <a:pt x="554" y="162"/>
                  </a:lnTo>
                  <a:lnTo>
                    <a:pt x="552" y="164"/>
                  </a:lnTo>
                  <a:lnTo>
                    <a:pt x="552" y="162"/>
                  </a:lnTo>
                  <a:lnTo>
                    <a:pt x="551" y="161"/>
                  </a:lnTo>
                  <a:lnTo>
                    <a:pt x="551" y="161"/>
                  </a:lnTo>
                  <a:lnTo>
                    <a:pt x="549" y="161"/>
                  </a:lnTo>
                  <a:lnTo>
                    <a:pt x="549" y="161"/>
                  </a:lnTo>
                  <a:lnTo>
                    <a:pt x="546" y="161"/>
                  </a:lnTo>
                  <a:lnTo>
                    <a:pt x="544" y="161"/>
                  </a:lnTo>
                  <a:lnTo>
                    <a:pt x="543" y="161"/>
                  </a:lnTo>
                  <a:lnTo>
                    <a:pt x="541" y="161"/>
                  </a:lnTo>
                  <a:lnTo>
                    <a:pt x="538" y="161"/>
                  </a:lnTo>
                  <a:lnTo>
                    <a:pt x="537" y="159"/>
                  </a:lnTo>
                  <a:lnTo>
                    <a:pt x="537" y="159"/>
                  </a:lnTo>
                  <a:lnTo>
                    <a:pt x="533" y="158"/>
                  </a:lnTo>
                  <a:lnTo>
                    <a:pt x="529" y="158"/>
                  </a:lnTo>
                  <a:lnTo>
                    <a:pt x="529" y="156"/>
                  </a:lnTo>
                  <a:lnTo>
                    <a:pt x="527" y="158"/>
                  </a:lnTo>
                  <a:lnTo>
                    <a:pt x="527" y="158"/>
                  </a:lnTo>
                  <a:lnTo>
                    <a:pt x="527" y="159"/>
                  </a:lnTo>
                  <a:lnTo>
                    <a:pt x="525" y="161"/>
                  </a:lnTo>
                  <a:lnTo>
                    <a:pt x="524" y="167"/>
                  </a:lnTo>
                  <a:lnTo>
                    <a:pt x="522" y="172"/>
                  </a:lnTo>
                  <a:lnTo>
                    <a:pt x="521" y="175"/>
                  </a:lnTo>
                  <a:lnTo>
                    <a:pt x="519" y="178"/>
                  </a:lnTo>
                  <a:lnTo>
                    <a:pt x="518" y="181"/>
                  </a:lnTo>
                  <a:lnTo>
                    <a:pt x="518" y="184"/>
                  </a:lnTo>
                  <a:lnTo>
                    <a:pt x="516" y="186"/>
                  </a:lnTo>
                  <a:lnTo>
                    <a:pt x="516" y="186"/>
                  </a:lnTo>
                  <a:lnTo>
                    <a:pt x="518" y="188"/>
                  </a:lnTo>
                  <a:lnTo>
                    <a:pt x="519" y="188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91"/>
                  </a:lnTo>
                  <a:lnTo>
                    <a:pt x="521" y="192"/>
                  </a:lnTo>
                  <a:lnTo>
                    <a:pt x="521" y="194"/>
                  </a:lnTo>
                  <a:lnTo>
                    <a:pt x="519" y="194"/>
                  </a:lnTo>
                  <a:lnTo>
                    <a:pt x="519" y="194"/>
                  </a:lnTo>
                  <a:lnTo>
                    <a:pt x="518" y="194"/>
                  </a:lnTo>
                  <a:lnTo>
                    <a:pt x="518" y="192"/>
                  </a:lnTo>
                  <a:lnTo>
                    <a:pt x="516" y="192"/>
                  </a:lnTo>
                  <a:lnTo>
                    <a:pt x="514" y="192"/>
                  </a:lnTo>
                  <a:lnTo>
                    <a:pt x="511" y="194"/>
                  </a:lnTo>
                  <a:lnTo>
                    <a:pt x="511" y="194"/>
                  </a:lnTo>
                  <a:lnTo>
                    <a:pt x="510" y="192"/>
                  </a:lnTo>
                  <a:lnTo>
                    <a:pt x="510" y="192"/>
                  </a:lnTo>
                  <a:lnTo>
                    <a:pt x="508" y="191"/>
                  </a:lnTo>
                  <a:lnTo>
                    <a:pt x="508" y="191"/>
                  </a:lnTo>
                  <a:lnTo>
                    <a:pt x="507" y="191"/>
                  </a:lnTo>
                  <a:lnTo>
                    <a:pt x="502" y="192"/>
                  </a:lnTo>
                  <a:lnTo>
                    <a:pt x="499" y="194"/>
                  </a:lnTo>
                  <a:lnTo>
                    <a:pt x="496" y="194"/>
                  </a:lnTo>
                  <a:lnTo>
                    <a:pt x="494" y="194"/>
                  </a:lnTo>
                  <a:lnTo>
                    <a:pt x="492" y="194"/>
                  </a:lnTo>
                  <a:lnTo>
                    <a:pt x="491" y="194"/>
                  </a:lnTo>
                  <a:lnTo>
                    <a:pt x="489" y="195"/>
                  </a:lnTo>
                  <a:lnTo>
                    <a:pt x="486" y="195"/>
                  </a:lnTo>
                  <a:lnTo>
                    <a:pt x="484" y="195"/>
                  </a:lnTo>
                  <a:lnTo>
                    <a:pt x="483" y="197"/>
                  </a:lnTo>
                  <a:lnTo>
                    <a:pt x="481" y="199"/>
                  </a:lnTo>
                  <a:lnTo>
                    <a:pt x="481" y="199"/>
                  </a:lnTo>
                  <a:lnTo>
                    <a:pt x="483" y="199"/>
                  </a:lnTo>
                  <a:lnTo>
                    <a:pt x="483" y="200"/>
                  </a:lnTo>
                  <a:lnTo>
                    <a:pt x="484" y="200"/>
                  </a:lnTo>
                  <a:lnTo>
                    <a:pt x="488" y="200"/>
                  </a:lnTo>
                  <a:lnTo>
                    <a:pt x="489" y="200"/>
                  </a:lnTo>
                  <a:lnTo>
                    <a:pt x="489" y="200"/>
                  </a:lnTo>
                  <a:lnTo>
                    <a:pt x="491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3"/>
                  </a:lnTo>
                  <a:lnTo>
                    <a:pt x="488" y="205"/>
                  </a:lnTo>
                  <a:lnTo>
                    <a:pt x="488" y="206"/>
                  </a:lnTo>
                  <a:lnTo>
                    <a:pt x="488" y="208"/>
                  </a:lnTo>
                  <a:lnTo>
                    <a:pt x="489" y="210"/>
                  </a:lnTo>
                  <a:lnTo>
                    <a:pt x="488" y="211"/>
                  </a:lnTo>
                  <a:lnTo>
                    <a:pt x="488" y="213"/>
                  </a:lnTo>
                  <a:lnTo>
                    <a:pt x="489" y="213"/>
                  </a:lnTo>
                  <a:lnTo>
                    <a:pt x="489" y="214"/>
                  </a:lnTo>
                  <a:lnTo>
                    <a:pt x="491" y="216"/>
                  </a:lnTo>
                  <a:lnTo>
                    <a:pt x="492" y="219"/>
                  </a:lnTo>
                  <a:lnTo>
                    <a:pt x="492" y="222"/>
                  </a:lnTo>
                  <a:lnTo>
                    <a:pt x="494" y="224"/>
                  </a:lnTo>
                  <a:lnTo>
                    <a:pt x="492" y="225"/>
                  </a:lnTo>
                  <a:lnTo>
                    <a:pt x="492" y="225"/>
                  </a:lnTo>
                  <a:lnTo>
                    <a:pt x="494" y="227"/>
                  </a:lnTo>
                  <a:lnTo>
                    <a:pt x="494" y="229"/>
                  </a:lnTo>
                  <a:lnTo>
                    <a:pt x="494" y="229"/>
                  </a:lnTo>
                  <a:lnTo>
                    <a:pt x="494" y="230"/>
                  </a:lnTo>
                  <a:lnTo>
                    <a:pt x="494" y="230"/>
                  </a:lnTo>
                  <a:lnTo>
                    <a:pt x="492" y="229"/>
                  </a:lnTo>
                  <a:lnTo>
                    <a:pt x="491" y="230"/>
                  </a:lnTo>
                  <a:lnTo>
                    <a:pt x="489" y="230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1" y="233"/>
                  </a:lnTo>
                  <a:lnTo>
                    <a:pt x="489" y="235"/>
                  </a:lnTo>
                  <a:lnTo>
                    <a:pt x="488" y="235"/>
                  </a:lnTo>
                  <a:lnTo>
                    <a:pt x="486" y="236"/>
                  </a:lnTo>
                  <a:lnTo>
                    <a:pt x="486" y="238"/>
                  </a:lnTo>
                  <a:lnTo>
                    <a:pt x="486" y="238"/>
                  </a:lnTo>
                  <a:lnTo>
                    <a:pt x="486" y="240"/>
                  </a:lnTo>
                  <a:lnTo>
                    <a:pt x="486" y="243"/>
                  </a:lnTo>
                  <a:lnTo>
                    <a:pt x="488" y="244"/>
                  </a:lnTo>
                  <a:lnTo>
                    <a:pt x="488" y="244"/>
                  </a:lnTo>
                  <a:lnTo>
                    <a:pt x="486" y="246"/>
                  </a:lnTo>
                  <a:lnTo>
                    <a:pt x="486" y="246"/>
                  </a:lnTo>
                  <a:lnTo>
                    <a:pt x="484" y="244"/>
                  </a:lnTo>
                  <a:lnTo>
                    <a:pt x="481" y="241"/>
                  </a:lnTo>
                  <a:lnTo>
                    <a:pt x="480" y="241"/>
                  </a:lnTo>
                  <a:lnTo>
                    <a:pt x="478" y="241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3" y="240"/>
                  </a:lnTo>
                  <a:lnTo>
                    <a:pt x="473" y="238"/>
                  </a:lnTo>
                  <a:lnTo>
                    <a:pt x="472" y="238"/>
                  </a:lnTo>
                  <a:lnTo>
                    <a:pt x="472" y="236"/>
                  </a:lnTo>
                  <a:lnTo>
                    <a:pt x="470" y="235"/>
                  </a:lnTo>
                  <a:lnTo>
                    <a:pt x="470" y="236"/>
                  </a:lnTo>
                  <a:lnTo>
                    <a:pt x="469" y="235"/>
                  </a:lnTo>
                  <a:lnTo>
                    <a:pt x="467" y="235"/>
                  </a:lnTo>
                  <a:lnTo>
                    <a:pt x="466" y="235"/>
                  </a:lnTo>
                  <a:lnTo>
                    <a:pt x="464" y="235"/>
                  </a:lnTo>
                  <a:lnTo>
                    <a:pt x="462" y="233"/>
                  </a:lnTo>
                  <a:lnTo>
                    <a:pt x="459" y="233"/>
                  </a:lnTo>
                  <a:lnTo>
                    <a:pt x="459" y="233"/>
                  </a:lnTo>
                  <a:lnTo>
                    <a:pt x="455" y="233"/>
                  </a:lnTo>
                  <a:lnTo>
                    <a:pt x="451" y="233"/>
                  </a:lnTo>
                  <a:lnTo>
                    <a:pt x="448" y="233"/>
                  </a:lnTo>
                  <a:lnTo>
                    <a:pt x="447" y="233"/>
                  </a:lnTo>
                  <a:lnTo>
                    <a:pt x="447" y="233"/>
                  </a:lnTo>
                  <a:lnTo>
                    <a:pt x="445" y="233"/>
                  </a:lnTo>
                  <a:lnTo>
                    <a:pt x="443" y="233"/>
                  </a:lnTo>
                  <a:lnTo>
                    <a:pt x="440" y="232"/>
                  </a:lnTo>
                  <a:lnTo>
                    <a:pt x="440" y="232"/>
                  </a:lnTo>
                  <a:lnTo>
                    <a:pt x="439" y="232"/>
                  </a:lnTo>
                  <a:lnTo>
                    <a:pt x="434" y="233"/>
                  </a:lnTo>
                  <a:lnTo>
                    <a:pt x="432" y="233"/>
                  </a:lnTo>
                  <a:lnTo>
                    <a:pt x="429" y="233"/>
                  </a:lnTo>
                  <a:lnTo>
                    <a:pt x="425" y="233"/>
                  </a:lnTo>
                  <a:lnTo>
                    <a:pt x="423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20" y="235"/>
                  </a:lnTo>
                  <a:lnTo>
                    <a:pt x="417" y="235"/>
                  </a:lnTo>
                  <a:lnTo>
                    <a:pt x="412" y="233"/>
                  </a:lnTo>
                  <a:lnTo>
                    <a:pt x="409" y="232"/>
                  </a:lnTo>
                  <a:lnTo>
                    <a:pt x="406" y="230"/>
                  </a:lnTo>
                  <a:lnTo>
                    <a:pt x="402" y="229"/>
                  </a:lnTo>
                  <a:lnTo>
                    <a:pt x="399" y="227"/>
                  </a:lnTo>
                  <a:lnTo>
                    <a:pt x="399" y="229"/>
                  </a:lnTo>
                  <a:lnTo>
                    <a:pt x="399" y="229"/>
                  </a:lnTo>
                  <a:lnTo>
                    <a:pt x="398" y="229"/>
                  </a:lnTo>
                  <a:lnTo>
                    <a:pt x="396" y="229"/>
                  </a:lnTo>
                  <a:lnTo>
                    <a:pt x="395" y="229"/>
                  </a:lnTo>
                  <a:lnTo>
                    <a:pt x="393" y="230"/>
                  </a:lnTo>
                  <a:lnTo>
                    <a:pt x="391" y="230"/>
                  </a:lnTo>
                  <a:lnTo>
                    <a:pt x="390" y="232"/>
                  </a:lnTo>
                  <a:lnTo>
                    <a:pt x="388" y="236"/>
                  </a:lnTo>
                  <a:lnTo>
                    <a:pt x="388" y="238"/>
                  </a:lnTo>
                  <a:lnTo>
                    <a:pt x="390" y="241"/>
                  </a:lnTo>
                  <a:lnTo>
                    <a:pt x="388" y="241"/>
                  </a:lnTo>
                  <a:lnTo>
                    <a:pt x="387" y="241"/>
                  </a:lnTo>
                  <a:lnTo>
                    <a:pt x="387" y="240"/>
                  </a:lnTo>
                  <a:lnTo>
                    <a:pt x="385" y="240"/>
                  </a:lnTo>
                  <a:lnTo>
                    <a:pt x="380" y="240"/>
                  </a:lnTo>
                  <a:lnTo>
                    <a:pt x="379" y="238"/>
                  </a:lnTo>
                  <a:lnTo>
                    <a:pt x="379" y="238"/>
                  </a:lnTo>
                  <a:lnTo>
                    <a:pt x="377" y="238"/>
                  </a:lnTo>
                  <a:lnTo>
                    <a:pt x="376" y="236"/>
                  </a:lnTo>
                  <a:lnTo>
                    <a:pt x="371" y="236"/>
                  </a:lnTo>
                  <a:lnTo>
                    <a:pt x="369" y="236"/>
                  </a:lnTo>
                  <a:lnTo>
                    <a:pt x="365" y="235"/>
                  </a:lnTo>
                  <a:lnTo>
                    <a:pt x="365" y="235"/>
                  </a:lnTo>
                  <a:lnTo>
                    <a:pt x="363" y="235"/>
                  </a:lnTo>
                  <a:lnTo>
                    <a:pt x="361" y="235"/>
                  </a:lnTo>
                  <a:lnTo>
                    <a:pt x="360" y="235"/>
                  </a:lnTo>
                  <a:lnTo>
                    <a:pt x="360" y="235"/>
                  </a:lnTo>
                  <a:lnTo>
                    <a:pt x="357" y="236"/>
                  </a:lnTo>
                  <a:lnTo>
                    <a:pt x="355" y="238"/>
                  </a:lnTo>
                  <a:lnTo>
                    <a:pt x="355" y="238"/>
                  </a:lnTo>
                  <a:lnTo>
                    <a:pt x="354" y="240"/>
                  </a:lnTo>
                  <a:lnTo>
                    <a:pt x="354" y="241"/>
                  </a:lnTo>
                  <a:lnTo>
                    <a:pt x="352" y="241"/>
                  </a:lnTo>
                  <a:lnTo>
                    <a:pt x="352" y="243"/>
                  </a:lnTo>
                  <a:lnTo>
                    <a:pt x="352" y="244"/>
                  </a:lnTo>
                  <a:lnTo>
                    <a:pt x="352" y="244"/>
                  </a:lnTo>
                  <a:lnTo>
                    <a:pt x="350" y="246"/>
                  </a:lnTo>
                  <a:lnTo>
                    <a:pt x="350" y="246"/>
                  </a:lnTo>
                  <a:lnTo>
                    <a:pt x="349" y="246"/>
                  </a:lnTo>
                  <a:lnTo>
                    <a:pt x="349" y="247"/>
                  </a:lnTo>
                  <a:lnTo>
                    <a:pt x="347" y="247"/>
                  </a:lnTo>
                  <a:lnTo>
                    <a:pt x="347" y="249"/>
                  </a:lnTo>
                  <a:lnTo>
                    <a:pt x="346" y="249"/>
                  </a:lnTo>
                  <a:lnTo>
                    <a:pt x="346" y="247"/>
                  </a:lnTo>
                  <a:lnTo>
                    <a:pt x="344" y="247"/>
                  </a:lnTo>
                  <a:lnTo>
                    <a:pt x="344" y="249"/>
                  </a:lnTo>
                  <a:lnTo>
                    <a:pt x="343" y="251"/>
                  </a:lnTo>
                  <a:lnTo>
                    <a:pt x="339" y="252"/>
                  </a:lnTo>
                  <a:lnTo>
                    <a:pt x="338" y="254"/>
                  </a:lnTo>
                  <a:lnTo>
                    <a:pt x="336" y="254"/>
                  </a:lnTo>
                  <a:lnTo>
                    <a:pt x="333" y="255"/>
                  </a:lnTo>
                  <a:lnTo>
                    <a:pt x="333" y="255"/>
                  </a:lnTo>
                  <a:lnTo>
                    <a:pt x="330" y="257"/>
                  </a:lnTo>
                  <a:lnTo>
                    <a:pt x="330" y="258"/>
                  </a:lnTo>
                  <a:lnTo>
                    <a:pt x="328" y="258"/>
                  </a:lnTo>
                  <a:lnTo>
                    <a:pt x="327" y="258"/>
                  </a:lnTo>
                  <a:lnTo>
                    <a:pt x="325" y="260"/>
                  </a:lnTo>
                  <a:lnTo>
                    <a:pt x="325" y="262"/>
                  </a:lnTo>
                  <a:lnTo>
                    <a:pt x="324" y="263"/>
                  </a:lnTo>
                  <a:lnTo>
                    <a:pt x="322" y="265"/>
                  </a:lnTo>
                  <a:lnTo>
                    <a:pt x="320" y="265"/>
                  </a:lnTo>
                  <a:lnTo>
                    <a:pt x="319" y="266"/>
                  </a:lnTo>
                  <a:lnTo>
                    <a:pt x="319" y="268"/>
                  </a:lnTo>
                  <a:lnTo>
                    <a:pt x="317" y="269"/>
                  </a:lnTo>
                  <a:lnTo>
                    <a:pt x="317" y="269"/>
                  </a:lnTo>
                  <a:lnTo>
                    <a:pt x="319" y="271"/>
                  </a:lnTo>
                  <a:lnTo>
                    <a:pt x="319" y="273"/>
                  </a:lnTo>
                  <a:lnTo>
                    <a:pt x="317" y="273"/>
                  </a:lnTo>
                  <a:lnTo>
                    <a:pt x="317" y="273"/>
                  </a:lnTo>
                  <a:lnTo>
                    <a:pt x="316" y="273"/>
                  </a:lnTo>
                  <a:lnTo>
                    <a:pt x="314" y="273"/>
                  </a:lnTo>
                  <a:lnTo>
                    <a:pt x="313" y="271"/>
                  </a:lnTo>
                  <a:lnTo>
                    <a:pt x="311" y="271"/>
                  </a:lnTo>
                  <a:lnTo>
                    <a:pt x="311" y="269"/>
                  </a:lnTo>
                  <a:lnTo>
                    <a:pt x="311" y="268"/>
                  </a:lnTo>
                  <a:lnTo>
                    <a:pt x="311" y="266"/>
                  </a:lnTo>
                  <a:lnTo>
                    <a:pt x="311" y="266"/>
                  </a:lnTo>
                  <a:lnTo>
                    <a:pt x="311" y="265"/>
                  </a:lnTo>
                  <a:lnTo>
                    <a:pt x="309" y="265"/>
                  </a:lnTo>
                  <a:lnTo>
                    <a:pt x="309" y="263"/>
                  </a:lnTo>
                  <a:lnTo>
                    <a:pt x="309" y="263"/>
                  </a:lnTo>
                  <a:lnTo>
                    <a:pt x="308" y="263"/>
                  </a:lnTo>
                  <a:lnTo>
                    <a:pt x="306" y="263"/>
                  </a:lnTo>
                  <a:lnTo>
                    <a:pt x="306" y="263"/>
                  </a:lnTo>
                  <a:lnTo>
                    <a:pt x="303" y="263"/>
                  </a:lnTo>
                  <a:lnTo>
                    <a:pt x="300" y="263"/>
                  </a:lnTo>
                  <a:lnTo>
                    <a:pt x="298" y="263"/>
                  </a:lnTo>
                  <a:lnTo>
                    <a:pt x="295" y="263"/>
                  </a:lnTo>
                  <a:lnTo>
                    <a:pt x="292" y="263"/>
                  </a:lnTo>
                  <a:lnTo>
                    <a:pt x="292" y="263"/>
                  </a:lnTo>
                  <a:lnTo>
                    <a:pt x="291" y="263"/>
                  </a:lnTo>
                  <a:lnTo>
                    <a:pt x="291" y="262"/>
                  </a:lnTo>
                  <a:lnTo>
                    <a:pt x="291" y="260"/>
                  </a:lnTo>
                  <a:lnTo>
                    <a:pt x="289" y="257"/>
                  </a:lnTo>
                  <a:lnTo>
                    <a:pt x="289" y="255"/>
                  </a:lnTo>
                  <a:lnTo>
                    <a:pt x="289" y="254"/>
                  </a:lnTo>
                  <a:lnTo>
                    <a:pt x="289" y="251"/>
                  </a:lnTo>
                  <a:lnTo>
                    <a:pt x="287" y="249"/>
                  </a:lnTo>
                  <a:lnTo>
                    <a:pt x="286" y="249"/>
                  </a:lnTo>
                  <a:lnTo>
                    <a:pt x="284" y="249"/>
                  </a:lnTo>
                  <a:lnTo>
                    <a:pt x="281" y="249"/>
                  </a:lnTo>
                  <a:lnTo>
                    <a:pt x="281" y="247"/>
                  </a:lnTo>
                  <a:lnTo>
                    <a:pt x="281" y="246"/>
                  </a:lnTo>
                  <a:lnTo>
                    <a:pt x="281" y="243"/>
                  </a:lnTo>
                  <a:lnTo>
                    <a:pt x="281" y="241"/>
                  </a:lnTo>
                  <a:lnTo>
                    <a:pt x="281" y="238"/>
                  </a:lnTo>
                  <a:lnTo>
                    <a:pt x="283" y="235"/>
                  </a:lnTo>
                  <a:lnTo>
                    <a:pt x="283" y="233"/>
                  </a:lnTo>
                  <a:lnTo>
                    <a:pt x="283" y="232"/>
                  </a:lnTo>
                  <a:lnTo>
                    <a:pt x="281" y="232"/>
                  </a:lnTo>
                  <a:lnTo>
                    <a:pt x="279" y="233"/>
                  </a:lnTo>
                  <a:lnTo>
                    <a:pt x="278" y="233"/>
                  </a:lnTo>
                  <a:lnTo>
                    <a:pt x="276" y="232"/>
                  </a:lnTo>
                  <a:lnTo>
                    <a:pt x="276" y="230"/>
                  </a:lnTo>
                  <a:lnTo>
                    <a:pt x="275" y="229"/>
                  </a:lnTo>
                  <a:lnTo>
                    <a:pt x="273" y="225"/>
                  </a:lnTo>
                  <a:lnTo>
                    <a:pt x="272" y="225"/>
                  </a:lnTo>
                  <a:lnTo>
                    <a:pt x="270" y="224"/>
                  </a:lnTo>
                  <a:lnTo>
                    <a:pt x="268" y="222"/>
                  </a:lnTo>
                  <a:lnTo>
                    <a:pt x="267" y="222"/>
                  </a:lnTo>
                  <a:lnTo>
                    <a:pt x="267" y="221"/>
                  </a:lnTo>
                  <a:lnTo>
                    <a:pt x="265" y="219"/>
                  </a:lnTo>
                  <a:lnTo>
                    <a:pt x="264" y="219"/>
                  </a:lnTo>
                  <a:lnTo>
                    <a:pt x="262" y="221"/>
                  </a:lnTo>
                  <a:lnTo>
                    <a:pt x="261" y="221"/>
                  </a:lnTo>
                  <a:lnTo>
                    <a:pt x="259" y="222"/>
                  </a:lnTo>
                  <a:lnTo>
                    <a:pt x="259" y="222"/>
                  </a:lnTo>
                  <a:lnTo>
                    <a:pt x="256" y="222"/>
                  </a:lnTo>
                  <a:lnTo>
                    <a:pt x="254" y="222"/>
                  </a:lnTo>
                  <a:lnTo>
                    <a:pt x="253" y="221"/>
                  </a:lnTo>
                  <a:lnTo>
                    <a:pt x="250" y="221"/>
                  </a:lnTo>
                  <a:lnTo>
                    <a:pt x="248" y="221"/>
                  </a:lnTo>
                  <a:lnTo>
                    <a:pt x="243" y="221"/>
                  </a:lnTo>
                  <a:lnTo>
                    <a:pt x="240" y="221"/>
                  </a:lnTo>
                  <a:lnTo>
                    <a:pt x="238" y="221"/>
                  </a:lnTo>
                  <a:lnTo>
                    <a:pt x="235" y="221"/>
                  </a:lnTo>
                  <a:lnTo>
                    <a:pt x="232" y="222"/>
                  </a:lnTo>
                  <a:lnTo>
                    <a:pt x="229" y="222"/>
                  </a:lnTo>
                  <a:lnTo>
                    <a:pt x="226" y="222"/>
                  </a:lnTo>
                  <a:lnTo>
                    <a:pt x="224" y="222"/>
                  </a:lnTo>
                  <a:lnTo>
                    <a:pt x="223" y="222"/>
                  </a:lnTo>
                  <a:lnTo>
                    <a:pt x="221" y="221"/>
                  </a:lnTo>
                  <a:lnTo>
                    <a:pt x="220" y="219"/>
                  </a:lnTo>
                  <a:lnTo>
                    <a:pt x="218" y="218"/>
                  </a:lnTo>
                  <a:lnTo>
                    <a:pt x="216" y="216"/>
                  </a:lnTo>
                  <a:lnTo>
                    <a:pt x="215" y="214"/>
                  </a:lnTo>
                  <a:lnTo>
                    <a:pt x="213" y="213"/>
                  </a:lnTo>
                  <a:lnTo>
                    <a:pt x="210" y="211"/>
                  </a:lnTo>
                  <a:lnTo>
                    <a:pt x="210" y="210"/>
                  </a:lnTo>
                  <a:lnTo>
                    <a:pt x="210" y="208"/>
                  </a:lnTo>
                  <a:lnTo>
                    <a:pt x="209" y="206"/>
                  </a:lnTo>
                  <a:lnTo>
                    <a:pt x="207" y="206"/>
                  </a:lnTo>
                  <a:lnTo>
                    <a:pt x="205" y="205"/>
                  </a:lnTo>
                  <a:lnTo>
                    <a:pt x="202" y="203"/>
                  </a:lnTo>
                  <a:lnTo>
                    <a:pt x="201" y="202"/>
                  </a:lnTo>
                  <a:lnTo>
                    <a:pt x="199" y="202"/>
                  </a:lnTo>
                  <a:lnTo>
                    <a:pt x="197" y="200"/>
                  </a:lnTo>
                  <a:lnTo>
                    <a:pt x="194" y="199"/>
                  </a:lnTo>
                  <a:lnTo>
                    <a:pt x="194" y="192"/>
                  </a:lnTo>
                  <a:lnTo>
                    <a:pt x="196" y="191"/>
                  </a:lnTo>
                  <a:lnTo>
                    <a:pt x="194" y="189"/>
                  </a:lnTo>
                  <a:lnTo>
                    <a:pt x="194" y="188"/>
                  </a:lnTo>
                  <a:lnTo>
                    <a:pt x="194" y="186"/>
                  </a:lnTo>
                  <a:lnTo>
                    <a:pt x="193" y="186"/>
                  </a:lnTo>
                  <a:lnTo>
                    <a:pt x="191" y="186"/>
                  </a:lnTo>
                  <a:lnTo>
                    <a:pt x="191" y="186"/>
                  </a:lnTo>
                  <a:lnTo>
                    <a:pt x="190" y="184"/>
                  </a:lnTo>
                  <a:lnTo>
                    <a:pt x="190" y="184"/>
                  </a:lnTo>
                  <a:lnTo>
                    <a:pt x="191" y="184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3" y="180"/>
                  </a:lnTo>
                  <a:lnTo>
                    <a:pt x="199" y="181"/>
                  </a:lnTo>
                  <a:lnTo>
                    <a:pt x="201" y="181"/>
                  </a:lnTo>
                  <a:lnTo>
                    <a:pt x="201" y="181"/>
                  </a:lnTo>
                  <a:lnTo>
                    <a:pt x="201" y="180"/>
                  </a:lnTo>
                  <a:lnTo>
                    <a:pt x="202" y="178"/>
                  </a:lnTo>
                  <a:lnTo>
                    <a:pt x="204" y="178"/>
                  </a:lnTo>
                  <a:lnTo>
                    <a:pt x="205" y="178"/>
                  </a:lnTo>
                  <a:lnTo>
                    <a:pt x="205" y="177"/>
                  </a:lnTo>
                  <a:lnTo>
                    <a:pt x="207" y="177"/>
                  </a:lnTo>
                  <a:lnTo>
                    <a:pt x="207" y="177"/>
                  </a:lnTo>
                  <a:lnTo>
                    <a:pt x="210" y="175"/>
                  </a:lnTo>
                  <a:lnTo>
                    <a:pt x="212" y="175"/>
                  </a:lnTo>
                  <a:lnTo>
                    <a:pt x="212" y="173"/>
                  </a:lnTo>
                  <a:lnTo>
                    <a:pt x="212" y="172"/>
                  </a:lnTo>
                  <a:lnTo>
                    <a:pt x="213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0" y="170"/>
                  </a:lnTo>
                  <a:lnTo>
                    <a:pt x="207" y="170"/>
                  </a:lnTo>
                  <a:lnTo>
                    <a:pt x="207" y="169"/>
                  </a:lnTo>
                  <a:lnTo>
                    <a:pt x="205" y="169"/>
                  </a:lnTo>
                  <a:lnTo>
                    <a:pt x="205" y="167"/>
                  </a:lnTo>
                  <a:lnTo>
                    <a:pt x="205" y="166"/>
                  </a:lnTo>
                  <a:lnTo>
                    <a:pt x="205" y="164"/>
                  </a:lnTo>
                  <a:lnTo>
                    <a:pt x="204" y="164"/>
                  </a:lnTo>
                  <a:lnTo>
                    <a:pt x="202" y="164"/>
                  </a:lnTo>
                  <a:lnTo>
                    <a:pt x="202" y="164"/>
                  </a:lnTo>
                  <a:lnTo>
                    <a:pt x="204" y="166"/>
                  </a:lnTo>
                  <a:lnTo>
                    <a:pt x="205" y="166"/>
                  </a:lnTo>
                  <a:lnTo>
                    <a:pt x="205" y="167"/>
                  </a:lnTo>
                  <a:lnTo>
                    <a:pt x="204" y="167"/>
                  </a:lnTo>
                  <a:lnTo>
                    <a:pt x="202" y="169"/>
                  </a:lnTo>
                  <a:lnTo>
                    <a:pt x="202" y="167"/>
                  </a:lnTo>
                  <a:lnTo>
                    <a:pt x="201" y="167"/>
                  </a:lnTo>
                  <a:lnTo>
                    <a:pt x="201" y="167"/>
                  </a:lnTo>
                  <a:lnTo>
                    <a:pt x="201" y="169"/>
                  </a:lnTo>
                  <a:lnTo>
                    <a:pt x="199" y="169"/>
                  </a:lnTo>
                  <a:lnTo>
                    <a:pt x="199" y="167"/>
                  </a:lnTo>
                  <a:lnTo>
                    <a:pt x="199" y="166"/>
                  </a:lnTo>
                  <a:lnTo>
                    <a:pt x="197" y="166"/>
                  </a:lnTo>
                  <a:lnTo>
                    <a:pt x="197" y="166"/>
                  </a:lnTo>
                  <a:lnTo>
                    <a:pt x="196" y="167"/>
                  </a:lnTo>
                  <a:lnTo>
                    <a:pt x="194" y="169"/>
                  </a:lnTo>
                  <a:lnTo>
                    <a:pt x="194" y="169"/>
                  </a:lnTo>
                  <a:lnTo>
                    <a:pt x="194" y="170"/>
                  </a:lnTo>
                  <a:lnTo>
                    <a:pt x="196" y="172"/>
                  </a:lnTo>
                  <a:lnTo>
                    <a:pt x="196" y="172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201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4" y="172"/>
                  </a:lnTo>
                  <a:lnTo>
                    <a:pt x="204" y="172"/>
                  </a:lnTo>
                  <a:lnTo>
                    <a:pt x="204" y="170"/>
                  </a:lnTo>
                  <a:lnTo>
                    <a:pt x="205" y="172"/>
                  </a:lnTo>
                  <a:lnTo>
                    <a:pt x="205" y="172"/>
                  </a:lnTo>
                  <a:lnTo>
                    <a:pt x="205" y="173"/>
                  </a:lnTo>
                  <a:lnTo>
                    <a:pt x="205" y="175"/>
                  </a:lnTo>
                  <a:lnTo>
                    <a:pt x="205" y="175"/>
                  </a:lnTo>
                  <a:lnTo>
                    <a:pt x="205" y="177"/>
                  </a:lnTo>
                  <a:lnTo>
                    <a:pt x="204" y="177"/>
                  </a:lnTo>
                  <a:lnTo>
                    <a:pt x="204" y="177"/>
                  </a:lnTo>
                  <a:lnTo>
                    <a:pt x="199" y="177"/>
                  </a:lnTo>
                  <a:lnTo>
                    <a:pt x="197" y="177"/>
                  </a:lnTo>
                  <a:lnTo>
                    <a:pt x="196" y="177"/>
                  </a:lnTo>
                  <a:lnTo>
                    <a:pt x="196" y="177"/>
                  </a:lnTo>
                  <a:lnTo>
                    <a:pt x="194" y="177"/>
                  </a:lnTo>
                  <a:lnTo>
                    <a:pt x="193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91" y="173"/>
                  </a:lnTo>
                  <a:lnTo>
                    <a:pt x="191" y="172"/>
                  </a:lnTo>
                  <a:lnTo>
                    <a:pt x="190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6" y="172"/>
                  </a:lnTo>
                  <a:lnTo>
                    <a:pt x="188" y="173"/>
                  </a:lnTo>
                  <a:lnTo>
                    <a:pt x="190" y="177"/>
                  </a:lnTo>
                  <a:lnTo>
                    <a:pt x="190" y="178"/>
                  </a:lnTo>
                  <a:lnTo>
                    <a:pt x="190" y="180"/>
                  </a:lnTo>
                  <a:lnTo>
                    <a:pt x="188" y="181"/>
                  </a:lnTo>
                  <a:lnTo>
                    <a:pt x="188" y="181"/>
                  </a:lnTo>
                  <a:lnTo>
                    <a:pt x="188" y="183"/>
                  </a:lnTo>
                  <a:lnTo>
                    <a:pt x="188" y="183"/>
                  </a:lnTo>
                  <a:lnTo>
                    <a:pt x="186" y="183"/>
                  </a:lnTo>
                  <a:lnTo>
                    <a:pt x="186" y="183"/>
                  </a:lnTo>
                  <a:lnTo>
                    <a:pt x="186" y="184"/>
                  </a:lnTo>
                  <a:lnTo>
                    <a:pt x="186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4"/>
                  </a:lnTo>
                  <a:lnTo>
                    <a:pt x="185" y="184"/>
                  </a:lnTo>
                  <a:lnTo>
                    <a:pt x="183" y="183"/>
                  </a:lnTo>
                  <a:lnTo>
                    <a:pt x="183" y="183"/>
                  </a:lnTo>
                  <a:lnTo>
                    <a:pt x="183" y="181"/>
                  </a:lnTo>
                  <a:lnTo>
                    <a:pt x="183" y="180"/>
                  </a:lnTo>
                  <a:lnTo>
                    <a:pt x="185" y="180"/>
                  </a:lnTo>
                  <a:lnTo>
                    <a:pt x="185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78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7" y="180"/>
                  </a:lnTo>
                  <a:lnTo>
                    <a:pt x="177" y="180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3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2" y="186"/>
                  </a:lnTo>
                  <a:lnTo>
                    <a:pt x="169" y="188"/>
                  </a:lnTo>
                  <a:lnTo>
                    <a:pt x="168" y="188"/>
                  </a:lnTo>
                  <a:lnTo>
                    <a:pt x="164" y="189"/>
                  </a:lnTo>
                  <a:lnTo>
                    <a:pt x="160" y="189"/>
                  </a:lnTo>
                  <a:lnTo>
                    <a:pt x="158" y="191"/>
                  </a:lnTo>
                  <a:lnTo>
                    <a:pt x="155" y="191"/>
                  </a:lnTo>
                  <a:lnTo>
                    <a:pt x="153" y="191"/>
                  </a:lnTo>
                  <a:lnTo>
                    <a:pt x="150" y="192"/>
                  </a:lnTo>
                  <a:lnTo>
                    <a:pt x="147" y="192"/>
                  </a:lnTo>
                  <a:lnTo>
                    <a:pt x="145" y="194"/>
                  </a:lnTo>
                  <a:lnTo>
                    <a:pt x="142" y="194"/>
                  </a:lnTo>
                  <a:lnTo>
                    <a:pt x="141" y="195"/>
                  </a:lnTo>
                  <a:lnTo>
                    <a:pt x="138" y="195"/>
                  </a:lnTo>
                  <a:lnTo>
                    <a:pt x="136" y="197"/>
                  </a:lnTo>
                  <a:lnTo>
                    <a:pt x="136" y="205"/>
                  </a:lnTo>
                  <a:lnTo>
                    <a:pt x="136" y="208"/>
                  </a:lnTo>
                  <a:lnTo>
                    <a:pt x="136" y="225"/>
                  </a:lnTo>
                  <a:lnTo>
                    <a:pt x="136" y="229"/>
                  </a:lnTo>
                  <a:lnTo>
                    <a:pt x="136" y="252"/>
                  </a:lnTo>
                  <a:lnTo>
                    <a:pt x="136" y="257"/>
                  </a:lnTo>
                  <a:lnTo>
                    <a:pt x="136" y="260"/>
                  </a:lnTo>
                  <a:lnTo>
                    <a:pt x="136" y="260"/>
                  </a:lnTo>
                  <a:lnTo>
                    <a:pt x="134" y="260"/>
                  </a:lnTo>
                  <a:lnTo>
                    <a:pt x="131" y="262"/>
                  </a:lnTo>
                  <a:lnTo>
                    <a:pt x="130" y="262"/>
                  </a:lnTo>
                  <a:lnTo>
                    <a:pt x="128" y="262"/>
                  </a:lnTo>
                  <a:lnTo>
                    <a:pt x="128" y="262"/>
                  </a:lnTo>
                  <a:lnTo>
                    <a:pt x="128" y="260"/>
                  </a:lnTo>
                  <a:lnTo>
                    <a:pt x="127" y="258"/>
                  </a:lnTo>
                  <a:lnTo>
                    <a:pt x="125" y="258"/>
                  </a:lnTo>
                  <a:lnTo>
                    <a:pt x="125" y="257"/>
                  </a:lnTo>
                  <a:lnTo>
                    <a:pt x="123" y="255"/>
                  </a:lnTo>
                  <a:lnTo>
                    <a:pt x="122" y="252"/>
                  </a:lnTo>
                  <a:lnTo>
                    <a:pt x="120" y="251"/>
                  </a:lnTo>
                  <a:lnTo>
                    <a:pt x="120" y="251"/>
                  </a:lnTo>
                  <a:lnTo>
                    <a:pt x="120" y="249"/>
                  </a:lnTo>
                  <a:lnTo>
                    <a:pt x="117" y="247"/>
                  </a:lnTo>
                  <a:lnTo>
                    <a:pt x="114" y="246"/>
                  </a:lnTo>
                  <a:lnTo>
                    <a:pt x="111" y="244"/>
                  </a:lnTo>
                  <a:lnTo>
                    <a:pt x="111" y="244"/>
                  </a:lnTo>
                  <a:lnTo>
                    <a:pt x="109" y="243"/>
                  </a:lnTo>
                  <a:lnTo>
                    <a:pt x="108" y="243"/>
                  </a:lnTo>
                  <a:lnTo>
                    <a:pt x="106" y="243"/>
                  </a:lnTo>
                  <a:lnTo>
                    <a:pt x="103" y="244"/>
                  </a:lnTo>
                  <a:lnTo>
                    <a:pt x="100" y="244"/>
                  </a:lnTo>
                  <a:lnTo>
                    <a:pt x="97" y="246"/>
                  </a:lnTo>
                  <a:lnTo>
                    <a:pt x="93" y="246"/>
                  </a:lnTo>
                  <a:lnTo>
                    <a:pt x="93" y="247"/>
                  </a:lnTo>
                  <a:lnTo>
                    <a:pt x="90" y="247"/>
                  </a:lnTo>
                  <a:lnTo>
                    <a:pt x="89" y="251"/>
                  </a:lnTo>
                  <a:lnTo>
                    <a:pt x="86" y="252"/>
                  </a:lnTo>
                  <a:lnTo>
                    <a:pt x="86" y="251"/>
                  </a:lnTo>
                  <a:lnTo>
                    <a:pt x="86" y="247"/>
                  </a:lnTo>
                  <a:lnTo>
                    <a:pt x="86" y="247"/>
                  </a:lnTo>
                  <a:lnTo>
                    <a:pt x="86" y="244"/>
                  </a:lnTo>
                  <a:lnTo>
                    <a:pt x="87" y="243"/>
                  </a:lnTo>
                  <a:lnTo>
                    <a:pt x="87" y="241"/>
                  </a:lnTo>
                  <a:lnTo>
                    <a:pt x="87" y="240"/>
                  </a:lnTo>
                  <a:lnTo>
                    <a:pt x="87" y="236"/>
                  </a:lnTo>
                  <a:lnTo>
                    <a:pt x="87" y="235"/>
                  </a:lnTo>
                  <a:lnTo>
                    <a:pt x="86" y="235"/>
                  </a:lnTo>
                  <a:lnTo>
                    <a:pt x="84" y="235"/>
                  </a:lnTo>
                  <a:lnTo>
                    <a:pt x="82" y="235"/>
                  </a:lnTo>
                  <a:lnTo>
                    <a:pt x="82" y="235"/>
                  </a:lnTo>
                  <a:lnTo>
                    <a:pt x="81" y="233"/>
                  </a:lnTo>
                  <a:lnTo>
                    <a:pt x="79" y="233"/>
                  </a:lnTo>
                  <a:lnTo>
                    <a:pt x="79" y="233"/>
                  </a:lnTo>
                  <a:lnTo>
                    <a:pt x="78" y="235"/>
                  </a:lnTo>
                  <a:lnTo>
                    <a:pt x="78" y="233"/>
                  </a:lnTo>
                  <a:lnTo>
                    <a:pt x="76" y="233"/>
                  </a:lnTo>
                  <a:lnTo>
                    <a:pt x="76" y="232"/>
                  </a:lnTo>
                  <a:lnTo>
                    <a:pt x="76" y="232"/>
                  </a:lnTo>
                  <a:lnTo>
                    <a:pt x="74" y="230"/>
                  </a:lnTo>
                  <a:lnTo>
                    <a:pt x="73" y="229"/>
                  </a:lnTo>
                  <a:lnTo>
                    <a:pt x="71" y="229"/>
                  </a:lnTo>
                  <a:lnTo>
                    <a:pt x="70" y="229"/>
                  </a:lnTo>
                  <a:lnTo>
                    <a:pt x="68" y="229"/>
                  </a:lnTo>
                  <a:lnTo>
                    <a:pt x="68" y="227"/>
                  </a:lnTo>
                  <a:lnTo>
                    <a:pt x="68" y="225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68" y="222"/>
                  </a:lnTo>
                  <a:lnTo>
                    <a:pt x="68" y="222"/>
                  </a:lnTo>
                  <a:lnTo>
                    <a:pt x="67" y="221"/>
                  </a:lnTo>
                  <a:lnTo>
                    <a:pt x="65" y="219"/>
                  </a:lnTo>
                  <a:lnTo>
                    <a:pt x="63" y="214"/>
                  </a:lnTo>
                  <a:lnTo>
                    <a:pt x="62" y="211"/>
                  </a:lnTo>
                  <a:lnTo>
                    <a:pt x="60" y="210"/>
                  </a:lnTo>
                  <a:lnTo>
                    <a:pt x="59" y="210"/>
                  </a:lnTo>
                  <a:lnTo>
                    <a:pt x="57" y="208"/>
                  </a:lnTo>
                  <a:lnTo>
                    <a:pt x="54" y="208"/>
                  </a:lnTo>
                  <a:lnTo>
                    <a:pt x="54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4" y="205"/>
                  </a:lnTo>
                  <a:lnTo>
                    <a:pt x="54" y="203"/>
                  </a:lnTo>
                  <a:lnTo>
                    <a:pt x="56" y="203"/>
                  </a:lnTo>
                  <a:lnTo>
                    <a:pt x="59" y="203"/>
                  </a:lnTo>
                  <a:lnTo>
                    <a:pt x="62" y="203"/>
                  </a:lnTo>
                  <a:lnTo>
                    <a:pt x="65" y="205"/>
                  </a:lnTo>
                  <a:lnTo>
                    <a:pt x="65" y="205"/>
                  </a:lnTo>
                  <a:lnTo>
                    <a:pt x="67" y="205"/>
                  </a:lnTo>
                  <a:lnTo>
                    <a:pt x="68" y="205"/>
                  </a:lnTo>
                  <a:lnTo>
                    <a:pt x="70" y="205"/>
                  </a:lnTo>
                  <a:lnTo>
                    <a:pt x="71" y="205"/>
                  </a:lnTo>
                  <a:lnTo>
                    <a:pt x="71" y="203"/>
                  </a:lnTo>
                  <a:lnTo>
                    <a:pt x="70" y="203"/>
                  </a:lnTo>
                  <a:lnTo>
                    <a:pt x="70" y="203"/>
                  </a:lnTo>
                  <a:lnTo>
                    <a:pt x="68" y="203"/>
                  </a:lnTo>
                  <a:lnTo>
                    <a:pt x="67" y="202"/>
                  </a:lnTo>
                  <a:lnTo>
                    <a:pt x="65" y="200"/>
                  </a:lnTo>
                  <a:lnTo>
                    <a:pt x="65" y="199"/>
                  </a:lnTo>
                  <a:lnTo>
                    <a:pt x="63" y="197"/>
                  </a:lnTo>
                  <a:lnTo>
                    <a:pt x="65" y="197"/>
                  </a:lnTo>
                  <a:lnTo>
                    <a:pt x="67" y="195"/>
                  </a:lnTo>
                  <a:lnTo>
                    <a:pt x="68" y="194"/>
                  </a:lnTo>
                  <a:lnTo>
                    <a:pt x="68" y="192"/>
                  </a:lnTo>
                  <a:lnTo>
                    <a:pt x="68" y="191"/>
                  </a:lnTo>
                  <a:lnTo>
                    <a:pt x="70" y="189"/>
                  </a:lnTo>
                  <a:lnTo>
                    <a:pt x="71" y="191"/>
                  </a:lnTo>
                  <a:lnTo>
                    <a:pt x="74" y="189"/>
                  </a:lnTo>
                  <a:lnTo>
                    <a:pt x="79" y="189"/>
                  </a:lnTo>
                  <a:lnTo>
                    <a:pt x="84" y="189"/>
                  </a:lnTo>
                  <a:lnTo>
                    <a:pt x="86" y="189"/>
                  </a:lnTo>
                  <a:lnTo>
                    <a:pt x="90" y="191"/>
                  </a:lnTo>
                  <a:lnTo>
                    <a:pt x="92" y="191"/>
                  </a:lnTo>
                  <a:lnTo>
                    <a:pt x="93" y="191"/>
                  </a:lnTo>
                  <a:lnTo>
                    <a:pt x="97" y="191"/>
                  </a:lnTo>
                  <a:lnTo>
                    <a:pt x="93" y="189"/>
                  </a:lnTo>
                  <a:lnTo>
                    <a:pt x="90" y="188"/>
                  </a:lnTo>
                  <a:lnTo>
                    <a:pt x="90" y="186"/>
                  </a:lnTo>
                  <a:lnTo>
                    <a:pt x="92" y="183"/>
                  </a:lnTo>
                  <a:lnTo>
                    <a:pt x="93" y="180"/>
                  </a:lnTo>
                  <a:lnTo>
                    <a:pt x="95" y="175"/>
                  </a:lnTo>
                  <a:lnTo>
                    <a:pt x="95" y="170"/>
                  </a:lnTo>
                  <a:lnTo>
                    <a:pt x="93" y="170"/>
                  </a:lnTo>
                  <a:lnTo>
                    <a:pt x="93" y="169"/>
                  </a:lnTo>
                  <a:lnTo>
                    <a:pt x="95" y="167"/>
                  </a:lnTo>
                  <a:lnTo>
                    <a:pt x="95" y="166"/>
                  </a:lnTo>
                  <a:lnTo>
                    <a:pt x="95" y="166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2" y="161"/>
                  </a:lnTo>
                  <a:lnTo>
                    <a:pt x="89" y="161"/>
                  </a:lnTo>
                  <a:lnTo>
                    <a:pt x="86" y="161"/>
                  </a:lnTo>
                  <a:lnTo>
                    <a:pt x="84" y="161"/>
                  </a:lnTo>
                  <a:lnTo>
                    <a:pt x="84" y="162"/>
                  </a:lnTo>
                  <a:lnTo>
                    <a:pt x="84" y="162"/>
                  </a:lnTo>
                  <a:lnTo>
                    <a:pt x="81" y="164"/>
                  </a:lnTo>
                  <a:lnTo>
                    <a:pt x="81" y="164"/>
                  </a:lnTo>
                  <a:lnTo>
                    <a:pt x="79" y="164"/>
                  </a:lnTo>
                  <a:lnTo>
                    <a:pt x="79" y="162"/>
                  </a:lnTo>
                  <a:lnTo>
                    <a:pt x="78" y="162"/>
                  </a:lnTo>
                  <a:lnTo>
                    <a:pt x="74" y="161"/>
                  </a:lnTo>
                  <a:lnTo>
                    <a:pt x="73" y="159"/>
                  </a:lnTo>
                  <a:lnTo>
                    <a:pt x="73" y="159"/>
                  </a:lnTo>
                  <a:lnTo>
                    <a:pt x="68" y="159"/>
                  </a:lnTo>
                  <a:lnTo>
                    <a:pt x="67" y="158"/>
                  </a:lnTo>
                  <a:lnTo>
                    <a:pt x="63" y="159"/>
                  </a:lnTo>
                  <a:lnTo>
                    <a:pt x="60" y="161"/>
                  </a:lnTo>
                  <a:lnTo>
                    <a:pt x="59" y="161"/>
                  </a:lnTo>
                  <a:lnTo>
                    <a:pt x="59" y="162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6" y="162"/>
                  </a:lnTo>
                  <a:lnTo>
                    <a:pt x="54" y="164"/>
                  </a:lnTo>
                  <a:lnTo>
                    <a:pt x="51" y="166"/>
                  </a:lnTo>
                  <a:lnTo>
                    <a:pt x="49" y="167"/>
                  </a:lnTo>
                  <a:lnTo>
                    <a:pt x="48" y="167"/>
                  </a:lnTo>
                  <a:lnTo>
                    <a:pt x="46" y="169"/>
                  </a:lnTo>
                  <a:lnTo>
                    <a:pt x="45" y="169"/>
                  </a:lnTo>
                  <a:lnTo>
                    <a:pt x="43" y="169"/>
                  </a:lnTo>
                  <a:lnTo>
                    <a:pt x="41" y="169"/>
                  </a:lnTo>
                  <a:lnTo>
                    <a:pt x="40" y="169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5" y="170"/>
                  </a:lnTo>
                  <a:lnTo>
                    <a:pt x="32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27" y="166"/>
                  </a:lnTo>
                  <a:lnTo>
                    <a:pt x="29" y="166"/>
                  </a:lnTo>
                  <a:lnTo>
                    <a:pt x="29" y="164"/>
                  </a:lnTo>
                  <a:lnTo>
                    <a:pt x="29" y="164"/>
                  </a:lnTo>
                  <a:lnTo>
                    <a:pt x="30" y="164"/>
                  </a:lnTo>
                  <a:lnTo>
                    <a:pt x="30" y="166"/>
                  </a:lnTo>
                  <a:lnTo>
                    <a:pt x="32" y="166"/>
                  </a:lnTo>
                  <a:lnTo>
                    <a:pt x="33" y="166"/>
                  </a:lnTo>
                  <a:lnTo>
                    <a:pt x="35" y="166"/>
                  </a:lnTo>
                  <a:lnTo>
                    <a:pt x="35" y="164"/>
                  </a:lnTo>
                  <a:lnTo>
                    <a:pt x="32" y="161"/>
                  </a:lnTo>
                  <a:lnTo>
                    <a:pt x="30" y="159"/>
                  </a:lnTo>
                  <a:lnTo>
                    <a:pt x="29" y="156"/>
                  </a:lnTo>
                  <a:lnTo>
                    <a:pt x="29" y="154"/>
                  </a:lnTo>
                  <a:lnTo>
                    <a:pt x="27" y="151"/>
                  </a:lnTo>
                  <a:lnTo>
                    <a:pt x="24" y="150"/>
                  </a:lnTo>
                  <a:lnTo>
                    <a:pt x="22" y="147"/>
                  </a:lnTo>
                  <a:lnTo>
                    <a:pt x="22" y="147"/>
                  </a:lnTo>
                  <a:lnTo>
                    <a:pt x="19" y="147"/>
                  </a:lnTo>
                  <a:lnTo>
                    <a:pt x="15" y="145"/>
                  </a:lnTo>
                  <a:lnTo>
                    <a:pt x="13" y="145"/>
                  </a:lnTo>
                  <a:lnTo>
                    <a:pt x="11" y="147"/>
                  </a:lnTo>
                  <a:lnTo>
                    <a:pt x="10" y="147"/>
                  </a:lnTo>
                  <a:lnTo>
                    <a:pt x="10" y="145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8" y="140"/>
                  </a:lnTo>
                  <a:lnTo>
                    <a:pt x="7" y="137"/>
                  </a:lnTo>
                  <a:lnTo>
                    <a:pt x="7" y="137"/>
                  </a:lnTo>
                  <a:lnTo>
                    <a:pt x="4" y="136"/>
                  </a:lnTo>
                  <a:lnTo>
                    <a:pt x="2" y="134"/>
                  </a:lnTo>
                  <a:lnTo>
                    <a:pt x="0" y="131"/>
                  </a:lnTo>
                  <a:lnTo>
                    <a:pt x="2" y="128"/>
                  </a:lnTo>
                  <a:lnTo>
                    <a:pt x="4" y="125"/>
                  </a:lnTo>
                  <a:lnTo>
                    <a:pt x="5" y="123"/>
                  </a:lnTo>
                  <a:lnTo>
                    <a:pt x="7" y="121"/>
                  </a:lnTo>
                  <a:lnTo>
                    <a:pt x="7" y="121"/>
                  </a:lnTo>
                  <a:lnTo>
                    <a:pt x="7" y="120"/>
                  </a:lnTo>
                  <a:lnTo>
                    <a:pt x="5" y="118"/>
                  </a:lnTo>
                  <a:lnTo>
                    <a:pt x="4" y="118"/>
                  </a:lnTo>
                  <a:lnTo>
                    <a:pt x="4" y="117"/>
                  </a:lnTo>
                  <a:lnTo>
                    <a:pt x="4" y="114"/>
                  </a:lnTo>
                  <a:lnTo>
                    <a:pt x="5" y="110"/>
                  </a:lnTo>
                  <a:lnTo>
                    <a:pt x="7" y="107"/>
                  </a:lnTo>
                  <a:lnTo>
                    <a:pt x="8" y="106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6"/>
                  </a:lnTo>
                  <a:lnTo>
                    <a:pt x="16" y="98"/>
                  </a:lnTo>
                  <a:lnTo>
                    <a:pt x="18" y="99"/>
                  </a:lnTo>
                  <a:lnTo>
                    <a:pt x="21" y="102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6" y="107"/>
                  </a:lnTo>
                  <a:lnTo>
                    <a:pt x="27" y="107"/>
                  </a:lnTo>
                  <a:lnTo>
                    <a:pt x="29" y="107"/>
                  </a:lnTo>
                  <a:lnTo>
                    <a:pt x="32" y="106"/>
                  </a:lnTo>
                  <a:lnTo>
                    <a:pt x="32" y="106"/>
                  </a:lnTo>
                  <a:lnTo>
                    <a:pt x="33" y="104"/>
                  </a:lnTo>
                  <a:lnTo>
                    <a:pt x="32" y="102"/>
                  </a:lnTo>
                  <a:lnTo>
                    <a:pt x="32" y="102"/>
                  </a:lnTo>
                  <a:lnTo>
                    <a:pt x="32" y="101"/>
                  </a:lnTo>
                  <a:lnTo>
                    <a:pt x="30" y="98"/>
                  </a:lnTo>
                  <a:lnTo>
                    <a:pt x="30" y="95"/>
                  </a:lnTo>
                  <a:lnTo>
                    <a:pt x="30" y="93"/>
                  </a:lnTo>
                  <a:lnTo>
                    <a:pt x="30" y="93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33" y="93"/>
                  </a:lnTo>
                  <a:lnTo>
                    <a:pt x="37" y="91"/>
                  </a:lnTo>
                  <a:lnTo>
                    <a:pt x="40" y="88"/>
                  </a:lnTo>
                  <a:lnTo>
                    <a:pt x="40" y="87"/>
                  </a:lnTo>
                  <a:lnTo>
                    <a:pt x="41" y="85"/>
                  </a:lnTo>
                  <a:lnTo>
                    <a:pt x="43" y="84"/>
                  </a:lnTo>
                  <a:lnTo>
                    <a:pt x="45" y="84"/>
                  </a:lnTo>
                  <a:lnTo>
                    <a:pt x="48" y="84"/>
                  </a:lnTo>
                  <a:lnTo>
                    <a:pt x="49" y="82"/>
                  </a:lnTo>
                  <a:lnTo>
                    <a:pt x="51" y="80"/>
                  </a:lnTo>
                  <a:lnTo>
                    <a:pt x="52" y="80"/>
                  </a:lnTo>
                  <a:lnTo>
                    <a:pt x="54" y="79"/>
                  </a:lnTo>
                  <a:lnTo>
                    <a:pt x="54" y="79"/>
                  </a:lnTo>
                  <a:lnTo>
                    <a:pt x="57" y="76"/>
                  </a:lnTo>
                  <a:lnTo>
                    <a:pt x="59" y="74"/>
                  </a:lnTo>
                  <a:lnTo>
                    <a:pt x="60" y="73"/>
                  </a:lnTo>
                  <a:lnTo>
                    <a:pt x="60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7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70" y="77"/>
                  </a:lnTo>
                  <a:lnTo>
                    <a:pt x="70" y="77"/>
                  </a:lnTo>
                  <a:lnTo>
                    <a:pt x="71" y="77"/>
                  </a:lnTo>
                  <a:lnTo>
                    <a:pt x="73" y="77"/>
                  </a:lnTo>
                  <a:lnTo>
                    <a:pt x="74" y="76"/>
                  </a:lnTo>
                  <a:lnTo>
                    <a:pt x="79" y="73"/>
                  </a:lnTo>
                  <a:lnTo>
                    <a:pt x="82" y="73"/>
                  </a:lnTo>
                  <a:lnTo>
                    <a:pt x="84" y="73"/>
                  </a:lnTo>
                  <a:lnTo>
                    <a:pt x="84" y="74"/>
                  </a:lnTo>
                  <a:lnTo>
                    <a:pt x="86" y="76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9" y="76"/>
                  </a:lnTo>
                  <a:lnTo>
                    <a:pt x="89" y="76"/>
                  </a:lnTo>
                  <a:lnTo>
                    <a:pt x="90" y="76"/>
                  </a:lnTo>
                  <a:lnTo>
                    <a:pt x="92" y="77"/>
                  </a:lnTo>
                  <a:lnTo>
                    <a:pt x="93" y="77"/>
                  </a:lnTo>
                  <a:lnTo>
                    <a:pt x="97" y="77"/>
                  </a:lnTo>
                  <a:lnTo>
                    <a:pt x="97" y="76"/>
                  </a:lnTo>
                  <a:lnTo>
                    <a:pt x="98" y="77"/>
                  </a:lnTo>
                  <a:lnTo>
                    <a:pt x="100" y="77"/>
                  </a:lnTo>
                  <a:lnTo>
                    <a:pt x="101" y="79"/>
                  </a:lnTo>
                  <a:lnTo>
                    <a:pt x="103" y="80"/>
                  </a:lnTo>
                  <a:lnTo>
                    <a:pt x="104" y="82"/>
                  </a:lnTo>
                  <a:lnTo>
                    <a:pt x="106" y="82"/>
                  </a:lnTo>
                  <a:lnTo>
                    <a:pt x="108" y="84"/>
                  </a:lnTo>
                  <a:lnTo>
                    <a:pt x="109" y="85"/>
                  </a:lnTo>
                  <a:lnTo>
                    <a:pt x="111" y="85"/>
                  </a:lnTo>
                  <a:lnTo>
                    <a:pt x="112" y="87"/>
                  </a:lnTo>
                  <a:lnTo>
                    <a:pt x="114" y="90"/>
                  </a:lnTo>
                  <a:lnTo>
                    <a:pt x="114" y="91"/>
                  </a:lnTo>
                  <a:lnTo>
                    <a:pt x="114" y="93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5" y="88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7" y="85"/>
                  </a:lnTo>
                  <a:lnTo>
                    <a:pt x="119" y="85"/>
                  </a:lnTo>
                  <a:lnTo>
                    <a:pt x="120" y="87"/>
                  </a:lnTo>
                  <a:lnTo>
                    <a:pt x="122" y="88"/>
                  </a:lnTo>
                  <a:lnTo>
                    <a:pt x="125" y="90"/>
                  </a:lnTo>
                  <a:lnTo>
                    <a:pt x="127" y="91"/>
                  </a:lnTo>
                  <a:lnTo>
                    <a:pt x="130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6" y="93"/>
                  </a:lnTo>
                  <a:lnTo>
                    <a:pt x="138" y="91"/>
                  </a:lnTo>
                  <a:lnTo>
                    <a:pt x="138" y="90"/>
                  </a:lnTo>
                  <a:lnTo>
                    <a:pt x="139" y="88"/>
                  </a:lnTo>
                  <a:lnTo>
                    <a:pt x="141" y="87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45" y="87"/>
                  </a:lnTo>
                  <a:lnTo>
                    <a:pt x="147" y="85"/>
                  </a:lnTo>
                  <a:lnTo>
                    <a:pt x="149" y="85"/>
                  </a:lnTo>
                  <a:lnTo>
                    <a:pt x="150" y="85"/>
                  </a:lnTo>
                  <a:lnTo>
                    <a:pt x="153" y="85"/>
                  </a:lnTo>
                  <a:lnTo>
                    <a:pt x="155" y="87"/>
                  </a:lnTo>
                  <a:lnTo>
                    <a:pt x="156" y="88"/>
                  </a:lnTo>
                  <a:lnTo>
                    <a:pt x="158" y="88"/>
                  </a:lnTo>
                  <a:lnTo>
                    <a:pt x="160" y="87"/>
                  </a:lnTo>
                  <a:lnTo>
                    <a:pt x="161" y="87"/>
                  </a:lnTo>
                  <a:lnTo>
                    <a:pt x="161" y="85"/>
                  </a:lnTo>
                  <a:lnTo>
                    <a:pt x="163" y="84"/>
                  </a:lnTo>
                  <a:lnTo>
                    <a:pt x="163" y="84"/>
                  </a:lnTo>
                  <a:lnTo>
                    <a:pt x="166" y="85"/>
                  </a:lnTo>
                  <a:lnTo>
                    <a:pt x="168" y="85"/>
                  </a:lnTo>
                  <a:lnTo>
                    <a:pt x="168" y="84"/>
                  </a:lnTo>
                  <a:lnTo>
                    <a:pt x="171" y="85"/>
                  </a:lnTo>
                  <a:lnTo>
                    <a:pt x="174" y="87"/>
                  </a:lnTo>
                  <a:lnTo>
                    <a:pt x="175" y="88"/>
                  </a:lnTo>
                  <a:lnTo>
                    <a:pt x="177" y="91"/>
                  </a:lnTo>
                  <a:lnTo>
                    <a:pt x="179" y="91"/>
                  </a:lnTo>
                  <a:lnTo>
                    <a:pt x="180" y="91"/>
                  </a:lnTo>
                  <a:lnTo>
                    <a:pt x="180" y="91"/>
                  </a:lnTo>
                  <a:lnTo>
                    <a:pt x="182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5"/>
                  </a:lnTo>
                  <a:lnTo>
                    <a:pt x="186" y="96"/>
                  </a:lnTo>
                  <a:lnTo>
                    <a:pt x="191" y="95"/>
                  </a:lnTo>
                  <a:lnTo>
                    <a:pt x="191" y="93"/>
                  </a:lnTo>
                  <a:lnTo>
                    <a:pt x="193" y="91"/>
                  </a:lnTo>
                  <a:lnTo>
                    <a:pt x="193" y="90"/>
                  </a:lnTo>
                  <a:lnTo>
                    <a:pt x="194" y="88"/>
                  </a:lnTo>
                  <a:lnTo>
                    <a:pt x="194" y="88"/>
                  </a:lnTo>
                  <a:lnTo>
                    <a:pt x="196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201" y="91"/>
                  </a:lnTo>
                  <a:lnTo>
                    <a:pt x="202" y="91"/>
                  </a:lnTo>
                  <a:lnTo>
                    <a:pt x="204" y="91"/>
                  </a:lnTo>
                  <a:lnTo>
                    <a:pt x="207" y="91"/>
                  </a:lnTo>
                  <a:lnTo>
                    <a:pt x="212" y="90"/>
                  </a:lnTo>
                  <a:lnTo>
                    <a:pt x="215" y="88"/>
                  </a:lnTo>
                  <a:lnTo>
                    <a:pt x="215" y="87"/>
                  </a:lnTo>
                  <a:lnTo>
                    <a:pt x="216" y="84"/>
                  </a:lnTo>
                  <a:lnTo>
                    <a:pt x="216" y="82"/>
                  </a:lnTo>
                  <a:lnTo>
                    <a:pt x="216" y="79"/>
                  </a:lnTo>
                  <a:lnTo>
                    <a:pt x="215" y="77"/>
                  </a:lnTo>
                  <a:lnTo>
                    <a:pt x="213" y="77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4" y="74"/>
                  </a:lnTo>
                  <a:lnTo>
                    <a:pt x="201" y="73"/>
                  </a:lnTo>
                  <a:lnTo>
                    <a:pt x="201" y="73"/>
                  </a:lnTo>
                  <a:lnTo>
                    <a:pt x="199" y="71"/>
                  </a:lnTo>
                  <a:lnTo>
                    <a:pt x="197" y="69"/>
                  </a:lnTo>
                  <a:lnTo>
                    <a:pt x="194" y="69"/>
                  </a:lnTo>
                  <a:lnTo>
                    <a:pt x="194" y="68"/>
                  </a:lnTo>
                  <a:lnTo>
                    <a:pt x="194" y="68"/>
                  </a:lnTo>
                  <a:lnTo>
                    <a:pt x="197" y="66"/>
                  </a:lnTo>
                  <a:lnTo>
                    <a:pt x="201" y="65"/>
                  </a:lnTo>
                  <a:lnTo>
                    <a:pt x="201" y="63"/>
                  </a:lnTo>
                  <a:lnTo>
                    <a:pt x="204" y="63"/>
                  </a:lnTo>
                  <a:lnTo>
                    <a:pt x="205" y="62"/>
                  </a:lnTo>
                  <a:lnTo>
                    <a:pt x="207" y="62"/>
                  </a:lnTo>
                  <a:lnTo>
                    <a:pt x="209" y="60"/>
                  </a:lnTo>
                  <a:lnTo>
                    <a:pt x="209" y="58"/>
                  </a:lnTo>
                  <a:lnTo>
                    <a:pt x="205" y="55"/>
                  </a:lnTo>
                  <a:lnTo>
                    <a:pt x="205" y="54"/>
                  </a:lnTo>
                  <a:lnTo>
                    <a:pt x="205" y="52"/>
                  </a:lnTo>
                  <a:lnTo>
                    <a:pt x="207" y="51"/>
                  </a:lnTo>
                  <a:lnTo>
                    <a:pt x="209" y="51"/>
                  </a:lnTo>
                  <a:lnTo>
                    <a:pt x="209" y="49"/>
                  </a:lnTo>
                  <a:lnTo>
                    <a:pt x="209" y="47"/>
                  </a:lnTo>
                  <a:lnTo>
                    <a:pt x="212" y="47"/>
                  </a:lnTo>
                  <a:lnTo>
                    <a:pt x="215" y="47"/>
                  </a:lnTo>
                  <a:lnTo>
                    <a:pt x="216" y="47"/>
                  </a:lnTo>
                  <a:lnTo>
                    <a:pt x="220" y="47"/>
                  </a:lnTo>
                  <a:lnTo>
                    <a:pt x="221" y="47"/>
                  </a:lnTo>
                  <a:lnTo>
                    <a:pt x="223" y="49"/>
                  </a:lnTo>
                  <a:lnTo>
                    <a:pt x="224" y="47"/>
                  </a:lnTo>
                  <a:lnTo>
                    <a:pt x="224" y="47"/>
                  </a:lnTo>
                  <a:lnTo>
                    <a:pt x="224" y="46"/>
                  </a:lnTo>
                  <a:lnTo>
                    <a:pt x="223" y="46"/>
                  </a:lnTo>
                  <a:lnTo>
                    <a:pt x="220" y="44"/>
                  </a:lnTo>
                  <a:lnTo>
                    <a:pt x="218" y="43"/>
                  </a:lnTo>
                  <a:lnTo>
                    <a:pt x="216" y="43"/>
                  </a:lnTo>
                  <a:lnTo>
                    <a:pt x="215" y="43"/>
                  </a:lnTo>
                  <a:lnTo>
                    <a:pt x="213" y="41"/>
                  </a:lnTo>
                  <a:lnTo>
                    <a:pt x="212" y="41"/>
                  </a:lnTo>
                  <a:lnTo>
                    <a:pt x="212" y="41"/>
                  </a:lnTo>
                  <a:lnTo>
                    <a:pt x="212" y="39"/>
                  </a:lnTo>
                  <a:lnTo>
                    <a:pt x="212" y="38"/>
                  </a:lnTo>
                  <a:lnTo>
                    <a:pt x="213" y="38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6" y="38"/>
                  </a:lnTo>
                  <a:lnTo>
                    <a:pt x="216" y="36"/>
                  </a:lnTo>
                  <a:lnTo>
                    <a:pt x="216" y="36"/>
                  </a:lnTo>
                  <a:lnTo>
                    <a:pt x="215" y="36"/>
                  </a:lnTo>
                  <a:lnTo>
                    <a:pt x="215" y="36"/>
                  </a:lnTo>
                  <a:lnTo>
                    <a:pt x="213" y="36"/>
                  </a:lnTo>
                  <a:lnTo>
                    <a:pt x="212" y="36"/>
                  </a:lnTo>
                  <a:lnTo>
                    <a:pt x="210" y="36"/>
                  </a:lnTo>
                  <a:lnTo>
                    <a:pt x="209" y="35"/>
                  </a:lnTo>
                  <a:lnTo>
                    <a:pt x="209" y="35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10" y="30"/>
                  </a:lnTo>
                  <a:lnTo>
                    <a:pt x="210" y="28"/>
                  </a:lnTo>
                  <a:lnTo>
                    <a:pt x="212" y="27"/>
                  </a:lnTo>
                  <a:lnTo>
                    <a:pt x="213" y="27"/>
                  </a:lnTo>
                  <a:lnTo>
                    <a:pt x="218" y="27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4" y="27"/>
                  </a:lnTo>
                  <a:lnTo>
                    <a:pt x="231" y="27"/>
                  </a:lnTo>
                  <a:lnTo>
                    <a:pt x="232" y="27"/>
                  </a:lnTo>
                  <a:lnTo>
                    <a:pt x="232" y="27"/>
                  </a:lnTo>
                  <a:lnTo>
                    <a:pt x="238" y="25"/>
                  </a:lnTo>
                  <a:lnTo>
                    <a:pt x="240" y="25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3" y="24"/>
                  </a:lnTo>
                  <a:lnTo>
                    <a:pt x="246" y="24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50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4" y="21"/>
                  </a:lnTo>
                  <a:lnTo>
                    <a:pt x="259" y="21"/>
                  </a:lnTo>
                  <a:lnTo>
                    <a:pt x="259" y="21"/>
                  </a:lnTo>
                  <a:lnTo>
                    <a:pt x="261" y="21"/>
                  </a:lnTo>
                  <a:lnTo>
                    <a:pt x="264" y="21"/>
                  </a:lnTo>
                  <a:lnTo>
                    <a:pt x="265" y="19"/>
                  </a:lnTo>
                  <a:lnTo>
                    <a:pt x="267" y="21"/>
                  </a:lnTo>
                  <a:lnTo>
                    <a:pt x="268" y="21"/>
                  </a:lnTo>
                  <a:lnTo>
                    <a:pt x="268" y="21"/>
                  </a:lnTo>
                  <a:lnTo>
                    <a:pt x="268" y="19"/>
                  </a:lnTo>
                  <a:lnTo>
                    <a:pt x="270" y="17"/>
                  </a:lnTo>
                  <a:lnTo>
                    <a:pt x="272" y="16"/>
                  </a:lnTo>
                  <a:lnTo>
                    <a:pt x="272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6" y="16"/>
                  </a:lnTo>
                  <a:lnTo>
                    <a:pt x="279" y="14"/>
                  </a:lnTo>
                  <a:lnTo>
                    <a:pt x="279" y="14"/>
                  </a:lnTo>
                  <a:lnTo>
                    <a:pt x="284" y="14"/>
                  </a:lnTo>
                  <a:lnTo>
                    <a:pt x="289" y="13"/>
                  </a:lnTo>
                  <a:lnTo>
                    <a:pt x="292" y="13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2" y="11"/>
                  </a:lnTo>
                  <a:lnTo>
                    <a:pt x="305" y="10"/>
                  </a:lnTo>
                  <a:lnTo>
                    <a:pt x="308" y="8"/>
                  </a:lnTo>
                  <a:lnTo>
                    <a:pt x="309" y="8"/>
                  </a:lnTo>
                  <a:lnTo>
                    <a:pt x="311" y="8"/>
                  </a:lnTo>
                  <a:lnTo>
                    <a:pt x="313" y="8"/>
                  </a:lnTo>
                  <a:lnTo>
                    <a:pt x="313" y="8"/>
                  </a:lnTo>
                  <a:lnTo>
                    <a:pt x="313" y="6"/>
                  </a:lnTo>
                  <a:lnTo>
                    <a:pt x="313" y="5"/>
                  </a:lnTo>
                  <a:lnTo>
                    <a:pt x="313" y="5"/>
                  </a:lnTo>
                  <a:lnTo>
                    <a:pt x="314" y="3"/>
                  </a:lnTo>
                  <a:lnTo>
                    <a:pt x="316" y="3"/>
                  </a:lnTo>
                  <a:lnTo>
                    <a:pt x="317" y="3"/>
                  </a:lnTo>
                  <a:lnTo>
                    <a:pt x="320" y="2"/>
                  </a:lnTo>
                  <a:lnTo>
                    <a:pt x="322" y="0"/>
                  </a:lnTo>
                  <a:lnTo>
                    <a:pt x="3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3" name="Freeform 230">
              <a:extLst>
                <a:ext uri="{FF2B5EF4-FFF2-40B4-BE49-F238E27FC236}">
                  <a16:creationId xmlns:a16="http://schemas.microsoft.com/office/drawing/2014/main" id="{B4C4F968-4591-4543-B3B3-4B92F1D5869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68811" y="3858446"/>
              <a:ext cx="48731" cy="11695"/>
            </a:xfrm>
            <a:custGeom>
              <a:avLst/>
              <a:gdLst>
                <a:gd name="T0" fmla="*/ 2 w 25"/>
                <a:gd name="T1" fmla="*/ 4 h 6"/>
                <a:gd name="T2" fmla="*/ 2 w 25"/>
                <a:gd name="T3" fmla="*/ 6 h 6"/>
                <a:gd name="T4" fmla="*/ 2 w 25"/>
                <a:gd name="T5" fmla="*/ 6 h 6"/>
                <a:gd name="T6" fmla="*/ 3 w 25"/>
                <a:gd name="T7" fmla="*/ 6 h 6"/>
                <a:gd name="T8" fmla="*/ 3 w 25"/>
                <a:gd name="T9" fmla="*/ 4 h 6"/>
                <a:gd name="T10" fmla="*/ 5 w 25"/>
                <a:gd name="T11" fmla="*/ 6 h 6"/>
                <a:gd name="T12" fmla="*/ 5 w 25"/>
                <a:gd name="T13" fmla="*/ 6 h 6"/>
                <a:gd name="T14" fmla="*/ 3 w 25"/>
                <a:gd name="T15" fmla="*/ 6 h 6"/>
                <a:gd name="T16" fmla="*/ 3 w 25"/>
                <a:gd name="T17" fmla="*/ 6 h 6"/>
                <a:gd name="T18" fmla="*/ 2 w 25"/>
                <a:gd name="T19" fmla="*/ 6 h 6"/>
                <a:gd name="T20" fmla="*/ 2 w 25"/>
                <a:gd name="T21" fmla="*/ 6 h 6"/>
                <a:gd name="T22" fmla="*/ 0 w 25"/>
                <a:gd name="T23" fmla="*/ 4 h 6"/>
                <a:gd name="T24" fmla="*/ 2 w 25"/>
                <a:gd name="T25" fmla="*/ 4 h 6"/>
                <a:gd name="T26" fmla="*/ 21 w 25"/>
                <a:gd name="T27" fmla="*/ 0 h 6"/>
                <a:gd name="T28" fmla="*/ 22 w 25"/>
                <a:gd name="T29" fmla="*/ 0 h 6"/>
                <a:gd name="T30" fmla="*/ 22 w 25"/>
                <a:gd name="T31" fmla="*/ 0 h 6"/>
                <a:gd name="T32" fmla="*/ 21 w 25"/>
                <a:gd name="T33" fmla="*/ 0 h 6"/>
                <a:gd name="T34" fmla="*/ 21 w 25"/>
                <a:gd name="T35" fmla="*/ 0 h 6"/>
                <a:gd name="T36" fmla="*/ 21 w 25"/>
                <a:gd name="T37" fmla="*/ 1 h 6"/>
                <a:gd name="T38" fmla="*/ 19 w 25"/>
                <a:gd name="T39" fmla="*/ 1 h 6"/>
                <a:gd name="T40" fmla="*/ 19 w 25"/>
                <a:gd name="T41" fmla="*/ 0 h 6"/>
                <a:gd name="T42" fmla="*/ 19 w 25"/>
                <a:gd name="T43" fmla="*/ 0 h 6"/>
                <a:gd name="T44" fmla="*/ 21 w 25"/>
                <a:gd name="T45" fmla="*/ 0 h 6"/>
                <a:gd name="T46" fmla="*/ 21 w 25"/>
                <a:gd name="T47" fmla="*/ 0 h 6"/>
                <a:gd name="T48" fmla="*/ 21 w 25"/>
                <a:gd name="T49" fmla="*/ 0 h 6"/>
                <a:gd name="T50" fmla="*/ 21 w 25"/>
                <a:gd name="T51" fmla="*/ 0 h 6"/>
                <a:gd name="T52" fmla="*/ 24 w 25"/>
                <a:gd name="T53" fmla="*/ 0 h 6"/>
                <a:gd name="T54" fmla="*/ 25 w 25"/>
                <a:gd name="T55" fmla="*/ 0 h 6"/>
                <a:gd name="T56" fmla="*/ 25 w 25"/>
                <a:gd name="T57" fmla="*/ 0 h 6"/>
                <a:gd name="T58" fmla="*/ 25 w 25"/>
                <a:gd name="T59" fmla="*/ 0 h 6"/>
                <a:gd name="T60" fmla="*/ 24 w 25"/>
                <a:gd name="T61" fmla="*/ 0 h 6"/>
                <a:gd name="T62" fmla="*/ 24 w 25"/>
                <a:gd name="T63" fmla="*/ 0 h 6"/>
                <a:gd name="T64" fmla="*/ 22 w 25"/>
                <a:gd name="T65" fmla="*/ 0 h 6"/>
                <a:gd name="T66" fmla="*/ 24 w 25"/>
                <a:gd name="T67" fmla="*/ 0 h 6"/>
                <a:gd name="T68" fmla="*/ 24 w 25"/>
                <a:gd name="T69" fmla="*/ 0 h 6"/>
                <a:gd name="T70" fmla="*/ 24 w 25"/>
                <a:gd name="T7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6">
                  <a:moveTo>
                    <a:pt x="2" y="4"/>
                  </a:moveTo>
                  <a:lnTo>
                    <a:pt x="2" y="6"/>
                  </a:lnTo>
                  <a:lnTo>
                    <a:pt x="2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close/>
                  <a:moveTo>
                    <a:pt x="24" y="0"/>
                  </a:move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4" name="Freeform 231">
              <a:extLst>
                <a:ext uri="{FF2B5EF4-FFF2-40B4-BE49-F238E27FC236}">
                  <a16:creationId xmlns:a16="http://schemas.microsoft.com/office/drawing/2014/main" id="{1CF97656-3F3E-4DF6-A5C0-876439E60E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4871" y="3546570"/>
              <a:ext cx="54578" cy="50680"/>
            </a:xfrm>
            <a:custGeom>
              <a:avLst/>
              <a:gdLst>
                <a:gd name="T0" fmla="*/ 25 w 28"/>
                <a:gd name="T1" fmla="*/ 4 h 26"/>
                <a:gd name="T2" fmla="*/ 27 w 28"/>
                <a:gd name="T3" fmla="*/ 7 h 26"/>
                <a:gd name="T4" fmla="*/ 25 w 28"/>
                <a:gd name="T5" fmla="*/ 8 h 26"/>
                <a:gd name="T6" fmla="*/ 23 w 28"/>
                <a:gd name="T7" fmla="*/ 8 h 26"/>
                <a:gd name="T8" fmla="*/ 23 w 28"/>
                <a:gd name="T9" fmla="*/ 5 h 26"/>
                <a:gd name="T10" fmla="*/ 23 w 28"/>
                <a:gd name="T11" fmla="*/ 5 h 26"/>
                <a:gd name="T12" fmla="*/ 23 w 28"/>
                <a:gd name="T13" fmla="*/ 4 h 26"/>
                <a:gd name="T14" fmla="*/ 25 w 28"/>
                <a:gd name="T15" fmla="*/ 2 h 26"/>
                <a:gd name="T16" fmla="*/ 17 w 28"/>
                <a:gd name="T17" fmla="*/ 0 h 26"/>
                <a:gd name="T18" fmla="*/ 22 w 28"/>
                <a:gd name="T19" fmla="*/ 2 h 26"/>
                <a:gd name="T20" fmla="*/ 22 w 28"/>
                <a:gd name="T21" fmla="*/ 5 h 26"/>
                <a:gd name="T22" fmla="*/ 23 w 28"/>
                <a:gd name="T23" fmla="*/ 8 h 26"/>
                <a:gd name="T24" fmla="*/ 23 w 28"/>
                <a:gd name="T25" fmla="*/ 8 h 26"/>
                <a:gd name="T26" fmla="*/ 22 w 28"/>
                <a:gd name="T27" fmla="*/ 8 h 26"/>
                <a:gd name="T28" fmla="*/ 17 w 28"/>
                <a:gd name="T29" fmla="*/ 11 h 26"/>
                <a:gd name="T30" fmla="*/ 19 w 28"/>
                <a:gd name="T31" fmla="*/ 13 h 26"/>
                <a:gd name="T32" fmla="*/ 22 w 28"/>
                <a:gd name="T33" fmla="*/ 11 h 26"/>
                <a:gd name="T34" fmla="*/ 23 w 28"/>
                <a:gd name="T35" fmla="*/ 15 h 26"/>
                <a:gd name="T36" fmla="*/ 25 w 28"/>
                <a:gd name="T37" fmla="*/ 18 h 26"/>
                <a:gd name="T38" fmla="*/ 27 w 28"/>
                <a:gd name="T39" fmla="*/ 22 h 26"/>
                <a:gd name="T40" fmla="*/ 27 w 28"/>
                <a:gd name="T41" fmla="*/ 24 h 26"/>
                <a:gd name="T42" fmla="*/ 25 w 28"/>
                <a:gd name="T43" fmla="*/ 26 h 26"/>
                <a:gd name="T44" fmla="*/ 20 w 28"/>
                <a:gd name="T45" fmla="*/ 26 h 26"/>
                <a:gd name="T46" fmla="*/ 16 w 28"/>
                <a:gd name="T47" fmla="*/ 24 h 26"/>
                <a:gd name="T48" fmla="*/ 14 w 28"/>
                <a:gd name="T49" fmla="*/ 21 h 26"/>
                <a:gd name="T50" fmla="*/ 9 w 28"/>
                <a:gd name="T51" fmla="*/ 18 h 26"/>
                <a:gd name="T52" fmla="*/ 3 w 28"/>
                <a:gd name="T53" fmla="*/ 18 h 26"/>
                <a:gd name="T54" fmla="*/ 3 w 28"/>
                <a:gd name="T55" fmla="*/ 15 h 26"/>
                <a:gd name="T56" fmla="*/ 6 w 28"/>
                <a:gd name="T57" fmla="*/ 10 h 26"/>
                <a:gd name="T58" fmla="*/ 8 w 28"/>
                <a:gd name="T59" fmla="*/ 5 h 26"/>
                <a:gd name="T60" fmla="*/ 9 w 28"/>
                <a:gd name="T61" fmla="*/ 4 h 26"/>
                <a:gd name="T62" fmla="*/ 11 w 28"/>
                <a:gd name="T63" fmla="*/ 2 h 26"/>
                <a:gd name="T64" fmla="*/ 14 w 28"/>
                <a:gd name="T6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" h="26">
                  <a:moveTo>
                    <a:pt x="25" y="2"/>
                  </a:moveTo>
                  <a:lnTo>
                    <a:pt x="25" y="4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7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5" y="2"/>
                  </a:lnTo>
                  <a:close/>
                  <a:moveTo>
                    <a:pt x="17" y="0"/>
                  </a:moveTo>
                  <a:lnTo>
                    <a:pt x="17" y="0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3" y="7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3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19" y="10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5" y="18"/>
                  </a:lnTo>
                  <a:lnTo>
                    <a:pt x="25" y="19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27" y="24"/>
                  </a:lnTo>
                  <a:lnTo>
                    <a:pt x="28" y="26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20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4" y="18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3" y="18"/>
                  </a:lnTo>
                  <a:lnTo>
                    <a:pt x="0" y="16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6" y="10"/>
                  </a:lnTo>
                  <a:lnTo>
                    <a:pt x="6" y="8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5" name="Freeform 232">
              <a:extLst>
                <a:ext uri="{FF2B5EF4-FFF2-40B4-BE49-F238E27FC236}">
                  <a16:creationId xmlns:a16="http://schemas.microsoft.com/office/drawing/2014/main" id="{8F2931F7-2AB0-4C77-804B-FFCF10B89E8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314526" y="3277578"/>
              <a:ext cx="138395" cy="175430"/>
            </a:xfrm>
            <a:custGeom>
              <a:avLst/>
              <a:gdLst>
                <a:gd name="T0" fmla="*/ 13 w 71"/>
                <a:gd name="T1" fmla="*/ 88 h 90"/>
                <a:gd name="T2" fmla="*/ 3 w 71"/>
                <a:gd name="T3" fmla="*/ 90 h 90"/>
                <a:gd name="T4" fmla="*/ 5 w 71"/>
                <a:gd name="T5" fmla="*/ 85 h 90"/>
                <a:gd name="T6" fmla="*/ 11 w 71"/>
                <a:gd name="T7" fmla="*/ 72 h 90"/>
                <a:gd name="T8" fmla="*/ 3 w 71"/>
                <a:gd name="T9" fmla="*/ 67 h 90"/>
                <a:gd name="T10" fmla="*/ 2 w 71"/>
                <a:gd name="T11" fmla="*/ 71 h 90"/>
                <a:gd name="T12" fmla="*/ 3 w 71"/>
                <a:gd name="T13" fmla="*/ 67 h 90"/>
                <a:gd name="T14" fmla="*/ 26 w 71"/>
                <a:gd name="T15" fmla="*/ 66 h 90"/>
                <a:gd name="T16" fmla="*/ 2 w 71"/>
                <a:gd name="T17" fmla="*/ 64 h 90"/>
                <a:gd name="T18" fmla="*/ 27 w 71"/>
                <a:gd name="T19" fmla="*/ 61 h 90"/>
                <a:gd name="T20" fmla="*/ 29 w 71"/>
                <a:gd name="T21" fmla="*/ 66 h 90"/>
                <a:gd name="T22" fmla="*/ 27 w 71"/>
                <a:gd name="T23" fmla="*/ 63 h 90"/>
                <a:gd name="T24" fmla="*/ 37 w 71"/>
                <a:gd name="T25" fmla="*/ 63 h 90"/>
                <a:gd name="T26" fmla="*/ 5 w 71"/>
                <a:gd name="T27" fmla="*/ 34 h 90"/>
                <a:gd name="T28" fmla="*/ 5 w 71"/>
                <a:gd name="T29" fmla="*/ 34 h 90"/>
                <a:gd name="T30" fmla="*/ 70 w 71"/>
                <a:gd name="T31" fmla="*/ 20 h 90"/>
                <a:gd name="T32" fmla="*/ 7 w 71"/>
                <a:gd name="T33" fmla="*/ 14 h 90"/>
                <a:gd name="T34" fmla="*/ 7 w 71"/>
                <a:gd name="T35" fmla="*/ 17 h 90"/>
                <a:gd name="T36" fmla="*/ 41 w 71"/>
                <a:gd name="T37" fmla="*/ 12 h 90"/>
                <a:gd name="T38" fmla="*/ 51 w 71"/>
                <a:gd name="T39" fmla="*/ 31 h 90"/>
                <a:gd name="T40" fmla="*/ 49 w 71"/>
                <a:gd name="T41" fmla="*/ 41 h 90"/>
                <a:gd name="T42" fmla="*/ 51 w 71"/>
                <a:gd name="T43" fmla="*/ 44 h 90"/>
                <a:gd name="T44" fmla="*/ 48 w 71"/>
                <a:gd name="T45" fmla="*/ 55 h 90"/>
                <a:gd name="T46" fmla="*/ 38 w 71"/>
                <a:gd name="T47" fmla="*/ 58 h 90"/>
                <a:gd name="T48" fmla="*/ 35 w 71"/>
                <a:gd name="T49" fmla="*/ 63 h 90"/>
                <a:gd name="T50" fmla="*/ 30 w 71"/>
                <a:gd name="T51" fmla="*/ 60 h 90"/>
                <a:gd name="T52" fmla="*/ 24 w 71"/>
                <a:gd name="T53" fmla="*/ 63 h 90"/>
                <a:gd name="T54" fmla="*/ 22 w 71"/>
                <a:gd name="T55" fmla="*/ 64 h 90"/>
                <a:gd name="T56" fmla="*/ 21 w 71"/>
                <a:gd name="T57" fmla="*/ 66 h 90"/>
                <a:gd name="T58" fmla="*/ 18 w 71"/>
                <a:gd name="T59" fmla="*/ 67 h 90"/>
                <a:gd name="T60" fmla="*/ 15 w 71"/>
                <a:gd name="T61" fmla="*/ 67 h 90"/>
                <a:gd name="T62" fmla="*/ 10 w 71"/>
                <a:gd name="T63" fmla="*/ 71 h 90"/>
                <a:gd name="T64" fmla="*/ 7 w 71"/>
                <a:gd name="T65" fmla="*/ 69 h 90"/>
                <a:gd name="T66" fmla="*/ 8 w 71"/>
                <a:gd name="T67" fmla="*/ 66 h 90"/>
                <a:gd name="T68" fmla="*/ 8 w 71"/>
                <a:gd name="T69" fmla="*/ 63 h 90"/>
                <a:gd name="T70" fmla="*/ 5 w 71"/>
                <a:gd name="T71" fmla="*/ 58 h 90"/>
                <a:gd name="T72" fmla="*/ 8 w 71"/>
                <a:gd name="T73" fmla="*/ 52 h 90"/>
                <a:gd name="T74" fmla="*/ 8 w 71"/>
                <a:gd name="T75" fmla="*/ 50 h 90"/>
                <a:gd name="T76" fmla="*/ 10 w 71"/>
                <a:gd name="T77" fmla="*/ 45 h 90"/>
                <a:gd name="T78" fmla="*/ 8 w 71"/>
                <a:gd name="T79" fmla="*/ 41 h 90"/>
                <a:gd name="T80" fmla="*/ 8 w 71"/>
                <a:gd name="T81" fmla="*/ 34 h 90"/>
                <a:gd name="T82" fmla="*/ 3 w 71"/>
                <a:gd name="T83" fmla="*/ 33 h 90"/>
                <a:gd name="T84" fmla="*/ 7 w 71"/>
                <a:gd name="T85" fmla="*/ 28 h 90"/>
                <a:gd name="T86" fmla="*/ 13 w 71"/>
                <a:gd name="T87" fmla="*/ 30 h 90"/>
                <a:gd name="T88" fmla="*/ 13 w 71"/>
                <a:gd name="T89" fmla="*/ 28 h 90"/>
                <a:gd name="T90" fmla="*/ 10 w 71"/>
                <a:gd name="T91" fmla="*/ 20 h 90"/>
                <a:gd name="T92" fmla="*/ 8 w 71"/>
                <a:gd name="T93" fmla="*/ 15 h 90"/>
                <a:gd name="T94" fmla="*/ 10 w 71"/>
                <a:gd name="T95" fmla="*/ 14 h 90"/>
                <a:gd name="T96" fmla="*/ 15 w 71"/>
                <a:gd name="T97" fmla="*/ 8 h 90"/>
                <a:gd name="T98" fmla="*/ 22 w 71"/>
                <a:gd name="T99" fmla="*/ 6 h 90"/>
                <a:gd name="T100" fmla="*/ 30 w 71"/>
                <a:gd name="T101" fmla="*/ 6 h 90"/>
                <a:gd name="T102" fmla="*/ 35 w 71"/>
                <a:gd name="T103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1" h="90">
                  <a:moveTo>
                    <a:pt x="11" y="83"/>
                  </a:moveTo>
                  <a:lnTo>
                    <a:pt x="13" y="85"/>
                  </a:lnTo>
                  <a:lnTo>
                    <a:pt x="13" y="85"/>
                  </a:lnTo>
                  <a:lnTo>
                    <a:pt x="13" y="86"/>
                  </a:lnTo>
                  <a:lnTo>
                    <a:pt x="13" y="88"/>
                  </a:lnTo>
                  <a:lnTo>
                    <a:pt x="10" y="88"/>
                  </a:lnTo>
                  <a:lnTo>
                    <a:pt x="8" y="90"/>
                  </a:lnTo>
                  <a:lnTo>
                    <a:pt x="5" y="90"/>
                  </a:lnTo>
                  <a:lnTo>
                    <a:pt x="5" y="90"/>
                  </a:lnTo>
                  <a:lnTo>
                    <a:pt x="3" y="90"/>
                  </a:lnTo>
                  <a:lnTo>
                    <a:pt x="3" y="90"/>
                  </a:lnTo>
                  <a:lnTo>
                    <a:pt x="3" y="88"/>
                  </a:lnTo>
                  <a:lnTo>
                    <a:pt x="2" y="88"/>
                  </a:lnTo>
                  <a:lnTo>
                    <a:pt x="3" y="86"/>
                  </a:lnTo>
                  <a:lnTo>
                    <a:pt x="5" y="85"/>
                  </a:lnTo>
                  <a:lnTo>
                    <a:pt x="10" y="83"/>
                  </a:lnTo>
                  <a:lnTo>
                    <a:pt x="11" y="83"/>
                  </a:lnTo>
                  <a:close/>
                  <a:moveTo>
                    <a:pt x="10" y="71"/>
                  </a:moveTo>
                  <a:lnTo>
                    <a:pt x="11" y="71"/>
                  </a:lnTo>
                  <a:lnTo>
                    <a:pt x="11" y="72"/>
                  </a:lnTo>
                  <a:lnTo>
                    <a:pt x="10" y="72"/>
                  </a:lnTo>
                  <a:lnTo>
                    <a:pt x="10" y="71"/>
                  </a:lnTo>
                  <a:lnTo>
                    <a:pt x="10" y="71"/>
                  </a:lnTo>
                  <a:lnTo>
                    <a:pt x="10" y="71"/>
                  </a:lnTo>
                  <a:close/>
                  <a:moveTo>
                    <a:pt x="3" y="67"/>
                  </a:moveTo>
                  <a:lnTo>
                    <a:pt x="5" y="67"/>
                  </a:lnTo>
                  <a:lnTo>
                    <a:pt x="5" y="69"/>
                  </a:lnTo>
                  <a:lnTo>
                    <a:pt x="5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3" y="67"/>
                  </a:lnTo>
                  <a:lnTo>
                    <a:pt x="3" y="67"/>
                  </a:lnTo>
                  <a:close/>
                  <a:moveTo>
                    <a:pt x="26" y="66"/>
                  </a:moveTo>
                  <a:lnTo>
                    <a:pt x="26" y="66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6"/>
                  </a:lnTo>
                  <a:close/>
                  <a:moveTo>
                    <a:pt x="2" y="61"/>
                  </a:moveTo>
                  <a:lnTo>
                    <a:pt x="2" y="63"/>
                  </a:lnTo>
                  <a:lnTo>
                    <a:pt x="2" y="64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2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1"/>
                  </a:lnTo>
                  <a:close/>
                  <a:moveTo>
                    <a:pt x="27" y="61"/>
                  </a:moveTo>
                  <a:lnTo>
                    <a:pt x="29" y="63"/>
                  </a:lnTo>
                  <a:lnTo>
                    <a:pt x="30" y="63"/>
                  </a:lnTo>
                  <a:lnTo>
                    <a:pt x="30" y="63"/>
                  </a:lnTo>
                  <a:lnTo>
                    <a:pt x="30" y="64"/>
                  </a:lnTo>
                  <a:lnTo>
                    <a:pt x="29" y="66"/>
                  </a:lnTo>
                  <a:lnTo>
                    <a:pt x="29" y="64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7" y="61"/>
                  </a:lnTo>
                  <a:close/>
                  <a:moveTo>
                    <a:pt x="40" y="60"/>
                  </a:moveTo>
                  <a:lnTo>
                    <a:pt x="40" y="64"/>
                  </a:lnTo>
                  <a:lnTo>
                    <a:pt x="38" y="64"/>
                  </a:lnTo>
                  <a:lnTo>
                    <a:pt x="37" y="63"/>
                  </a:lnTo>
                  <a:lnTo>
                    <a:pt x="37" y="63"/>
                  </a:lnTo>
                  <a:lnTo>
                    <a:pt x="38" y="61"/>
                  </a:lnTo>
                  <a:lnTo>
                    <a:pt x="38" y="60"/>
                  </a:lnTo>
                  <a:lnTo>
                    <a:pt x="40" y="60"/>
                  </a:lnTo>
                  <a:close/>
                  <a:moveTo>
                    <a:pt x="5" y="34"/>
                  </a:moveTo>
                  <a:lnTo>
                    <a:pt x="5" y="34"/>
                  </a:lnTo>
                  <a:lnTo>
                    <a:pt x="7" y="36"/>
                  </a:lnTo>
                  <a:lnTo>
                    <a:pt x="7" y="38"/>
                  </a:lnTo>
                  <a:lnTo>
                    <a:pt x="5" y="36"/>
                  </a:lnTo>
                  <a:lnTo>
                    <a:pt x="5" y="34"/>
                  </a:lnTo>
                  <a:close/>
                  <a:moveTo>
                    <a:pt x="71" y="19"/>
                  </a:moveTo>
                  <a:lnTo>
                    <a:pt x="71" y="19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0" y="20"/>
                  </a:lnTo>
                  <a:lnTo>
                    <a:pt x="70" y="19"/>
                  </a:lnTo>
                  <a:lnTo>
                    <a:pt x="70" y="19"/>
                  </a:lnTo>
                  <a:lnTo>
                    <a:pt x="71" y="19"/>
                  </a:lnTo>
                  <a:close/>
                  <a:moveTo>
                    <a:pt x="7" y="14"/>
                  </a:moveTo>
                  <a:lnTo>
                    <a:pt x="7" y="14"/>
                  </a:lnTo>
                  <a:lnTo>
                    <a:pt x="8" y="15"/>
                  </a:lnTo>
                  <a:lnTo>
                    <a:pt x="8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5" y="14"/>
                  </a:lnTo>
                  <a:lnTo>
                    <a:pt x="7" y="14"/>
                  </a:lnTo>
                  <a:close/>
                  <a:moveTo>
                    <a:pt x="35" y="0"/>
                  </a:moveTo>
                  <a:lnTo>
                    <a:pt x="38" y="8"/>
                  </a:lnTo>
                  <a:lnTo>
                    <a:pt x="41" y="12"/>
                  </a:lnTo>
                  <a:lnTo>
                    <a:pt x="44" y="15"/>
                  </a:lnTo>
                  <a:lnTo>
                    <a:pt x="48" y="23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1" y="31"/>
                  </a:lnTo>
                  <a:lnTo>
                    <a:pt x="49" y="33"/>
                  </a:lnTo>
                  <a:lnTo>
                    <a:pt x="51" y="36"/>
                  </a:lnTo>
                  <a:lnTo>
                    <a:pt x="49" y="38"/>
                  </a:lnTo>
                  <a:lnTo>
                    <a:pt x="49" y="39"/>
                  </a:lnTo>
                  <a:lnTo>
                    <a:pt x="49" y="41"/>
                  </a:lnTo>
                  <a:lnTo>
                    <a:pt x="49" y="42"/>
                  </a:lnTo>
                  <a:lnTo>
                    <a:pt x="49" y="44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9"/>
                  </a:lnTo>
                  <a:lnTo>
                    <a:pt x="49" y="52"/>
                  </a:lnTo>
                  <a:lnTo>
                    <a:pt x="48" y="55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60"/>
                  </a:lnTo>
                  <a:lnTo>
                    <a:pt x="38" y="58"/>
                  </a:lnTo>
                  <a:lnTo>
                    <a:pt x="37" y="58"/>
                  </a:lnTo>
                  <a:lnTo>
                    <a:pt x="35" y="60"/>
                  </a:lnTo>
                  <a:lnTo>
                    <a:pt x="35" y="60"/>
                  </a:lnTo>
                  <a:lnTo>
                    <a:pt x="35" y="61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3" y="61"/>
                  </a:lnTo>
                  <a:lnTo>
                    <a:pt x="32" y="61"/>
                  </a:lnTo>
                  <a:lnTo>
                    <a:pt x="30" y="61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7" y="61"/>
                  </a:lnTo>
                  <a:lnTo>
                    <a:pt x="26" y="61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1" y="63"/>
                  </a:lnTo>
                  <a:lnTo>
                    <a:pt x="21" y="63"/>
                  </a:lnTo>
                  <a:lnTo>
                    <a:pt x="21" y="64"/>
                  </a:lnTo>
                  <a:lnTo>
                    <a:pt x="21" y="66"/>
                  </a:lnTo>
                  <a:lnTo>
                    <a:pt x="21" y="66"/>
                  </a:lnTo>
                  <a:lnTo>
                    <a:pt x="21" y="67"/>
                  </a:lnTo>
                  <a:lnTo>
                    <a:pt x="21" y="69"/>
                  </a:lnTo>
                  <a:lnTo>
                    <a:pt x="19" y="69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8" y="66"/>
                  </a:lnTo>
                  <a:lnTo>
                    <a:pt x="19" y="64"/>
                  </a:lnTo>
                  <a:lnTo>
                    <a:pt x="18" y="64"/>
                  </a:lnTo>
                  <a:lnTo>
                    <a:pt x="15" y="67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0" y="71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7" y="69"/>
                  </a:lnTo>
                  <a:lnTo>
                    <a:pt x="5" y="67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7" y="66"/>
                  </a:lnTo>
                  <a:lnTo>
                    <a:pt x="8" y="66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7" y="63"/>
                  </a:lnTo>
                  <a:lnTo>
                    <a:pt x="7" y="63"/>
                  </a:lnTo>
                  <a:lnTo>
                    <a:pt x="7" y="61"/>
                  </a:lnTo>
                  <a:lnTo>
                    <a:pt x="5" y="60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7" y="55"/>
                  </a:lnTo>
                  <a:lnTo>
                    <a:pt x="7" y="53"/>
                  </a:lnTo>
                  <a:lnTo>
                    <a:pt x="7" y="52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0"/>
                  </a:lnTo>
                  <a:lnTo>
                    <a:pt x="7" y="50"/>
                  </a:lnTo>
                  <a:lnTo>
                    <a:pt x="7" y="50"/>
                  </a:lnTo>
                  <a:lnTo>
                    <a:pt x="8" y="50"/>
                  </a:lnTo>
                  <a:lnTo>
                    <a:pt x="8" y="49"/>
                  </a:lnTo>
                  <a:lnTo>
                    <a:pt x="10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2" y="31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8" y="27"/>
                  </a:lnTo>
                  <a:lnTo>
                    <a:pt x="10" y="28"/>
                  </a:lnTo>
                  <a:lnTo>
                    <a:pt x="11" y="28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3" y="28"/>
                  </a:lnTo>
                  <a:lnTo>
                    <a:pt x="11" y="27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7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3" y="3"/>
                  </a:lnTo>
                  <a:lnTo>
                    <a:pt x="33" y="1"/>
                  </a:lnTo>
                  <a:lnTo>
                    <a:pt x="3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6" name="Freeform 233">
              <a:extLst>
                <a:ext uri="{FF2B5EF4-FFF2-40B4-BE49-F238E27FC236}">
                  <a16:creationId xmlns:a16="http://schemas.microsoft.com/office/drawing/2014/main" id="{A3B9D10E-513D-41B5-8AE9-8D005C8B852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69694" y="3133335"/>
              <a:ext cx="177380" cy="173481"/>
            </a:xfrm>
            <a:custGeom>
              <a:avLst/>
              <a:gdLst>
                <a:gd name="T0" fmla="*/ 8 w 91"/>
                <a:gd name="T1" fmla="*/ 58 h 89"/>
                <a:gd name="T2" fmla="*/ 82 w 91"/>
                <a:gd name="T3" fmla="*/ 0 h 89"/>
                <a:gd name="T4" fmla="*/ 85 w 91"/>
                <a:gd name="T5" fmla="*/ 1 h 89"/>
                <a:gd name="T6" fmla="*/ 88 w 91"/>
                <a:gd name="T7" fmla="*/ 8 h 89"/>
                <a:gd name="T8" fmla="*/ 91 w 91"/>
                <a:gd name="T9" fmla="*/ 11 h 89"/>
                <a:gd name="T10" fmla="*/ 85 w 91"/>
                <a:gd name="T11" fmla="*/ 14 h 89"/>
                <a:gd name="T12" fmla="*/ 80 w 91"/>
                <a:gd name="T13" fmla="*/ 19 h 89"/>
                <a:gd name="T14" fmla="*/ 77 w 91"/>
                <a:gd name="T15" fmla="*/ 28 h 89"/>
                <a:gd name="T16" fmla="*/ 72 w 91"/>
                <a:gd name="T17" fmla="*/ 39 h 89"/>
                <a:gd name="T18" fmla="*/ 63 w 91"/>
                <a:gd name="T19" fmla="*/ 45 h 89"/>
                <a:gd name="T20" fmla="*/ 53 w 91"/>
                <a:gd name="T21" fmla="*/ 50 h 89"/>
                <a:gd name="T22" fmla="*/ 45 w 91"/>
                <a:gd name="T23" fmla="*/ 58 h 89"/>
                <a:gd name="T24" fmla="*/ 44 w 91"/>
                <a:gd name="T25" fmla="*/ 63 h 89"/>
                <a:gd name="T26" fmla="*/ 49 w 91"/>
                <a:gd name="T27" fmla="*/ 67 h 89"/>
                <a:gd name="T28" fmla="*/ 56 w 91"/>
                <a:gd name="T29" fmla="*/ 74 h 89"/>
                <a:gd name="T30" fmla="*/ 55 w 91"/>
                <a:gd name="T31" fmla="*/ 78 h 89"/>
                <a:gd name="T32" fmla="*/ 49 w 91"/>
                <a:gd name="T33" fmla="*/ 80 h 89"/>
                <a:gd name="T34" fmla="*/ 39 w 91"/>
                <a:gd name="T35" fmla="*/ 80 h 89"/>
                <a:gd name="T36" fmla="*/ 33 w 91"/>
                <a:gd name="T37" fmla="*/ 86 h 89"/>
                <a:gd name="T38" fmla="*/ 31 w 91"/>
                <a:gd name="T39" fmla="*/ 88 h 89"/>
                <a:gd name="T40" fmla="*/ 23 w 91"/>
                <a:gd name="T41" fmla="*/ 86 h 89"/>
                <a:gd name="T42" fmla="*/ 17 w 91"/>
                <a:gd name="T43" fmla="*/ 88 h 89"/>
                <a:gd name="T44" fmla="*/ 14 w 91"/>
                <a:gd name="T45" fmla="*/ 88 h 89"/>
                <a:gd name="T46" fmla="*/ 12 w 91"/>
                <a:gd name="T47" fmla="*/ 83 h 89"/>
                <a:gd name="T48" fmla="*/ 6 w 91"/>
                <a:gd name="T49" fmla="*/ 83 h 89"/>
                <a:gd name="T50" fmla="*/ 9 w 91"/>
                <a:gd name="T51" fmla="*/ 77 h 89"/>
                <a:gd name="T52" fmla="*/ 17 w 91"/>
                <a:gd name="T53" fmla="*/ 74 h 89"/>
                <a:gd name="T54" fmla="*/ 11 w 91"/>
                <a:gd name="T55" fmla="*/ 71 h 89"/>
                <a:gd name="T56" fmla="*/ 11 w 91"/>
                <a:gd name="T57" fmla="*/ 58 h 89"/>
                <a:gd name="T58" fmla="*/ 4 w 91"/>
                <a:gd name="T59" fmla="*/ 56 h 89"/>
                <a:gd name="T60" fmla="*/ 0 w 91"/>
                <a:gd name="T61" fmla="*/ 53 h 89"/>
                <a:gd name="T62" fmla="*/ 1 w 91"/>
                <a:gd name="T63" fmla="*/ 49 h 89"/>
                <a:gd name="T64" fmla="*/ 9 w 91"/>
                <a:gd name="T65" fmla="*/ 44 h 89"/>
                <a:gd name="T66" fmla="*/ 14 w 91"/>
                <a:gd name="T67" fmla="*/ 41 h 89"/>
                <a:gd name="T68" fmla="*/ 19 w 91"/>
                <a:gd name="T69" fmla="*/ 37 h 89"/>
                <a:gd name="T70" fmla="*/ 23 w 91"/>
                <a:gd name="T71" fmla="*/ 36 h 89"/>
                <a:gd name="T72" fmla="*/ 28 w 91"/>
                <a:gd name="T73" fmla="*/ 30 h 89"/>
                <a:gd name="T74" fmla="*/ 31 w 91"/>
                <a:gd name="T75" fmla="*/ 25 h 89"/>
                <a:gd name="T76" fmla="*/ 34 w 91"/>
                <a:gd name="T77" fmla="*/ 22 h 89"/>
                <a:gd name="T78" fmla="*/ 38 w 91"/>
                <a:gd name="T79" fmla="*/ 22 h 89"/>
                <a:gd name="T80" fmla="*/ 41 w 91"/>
                <a:gd name="T81" fmla="*/ 25 h 89"/>
                <a:gd name="T82" fmla="*/ 47 w 91"/>
                <a:gd name="T83" fmla="*/ 26 h 89"/>
                <a:gd name="T84" fmla="*/ 55 w 91"/>
                <a:gd name="T85" fmla="*/ 28 h 89"/>
                <a:gd name="T86" fmla="*/ 56 w 91"/>
                <a:gd name="T87" fmla="*/ 23 h 89"/>
                <a:gd name="T88" fmla="*/ 53 w 91"/>
                <a:gd name="T89" fmla="*/ 19 h 89"/>
                <a:gd name="T90" fmla="*/ 58 w 91"/>
                <a:gd name="T91" fmla="*/ 17 h 89"/>
                <a:gd name="T92" fmla="*/ 66 w 91"/>
                <a:gd name="T93" fmla="*/ 15 h 89"/>
                <a:gd name="T94" fmla="*/ 69 w 91"/>
                <a:gd name="T95" fmla="*/ 12 h 89"/>
                <a:gd name="T96" fmla="*/ 74 w 91"/>
                <a:gd name="T97" fmla="*/ 9 h 89"/>
                <a:gd name="T98" fmla="*/ 77 w 91"/>
                <a:gd name="T99" fmla="*/ 9 h 89"/>
                <a:gd name="T100" fmla="*/ 79 w 91"/>
                <a:gd name="T101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1" h="89">
                  <a:moveTo>
                    <a:pt x="8" y="58"/>
                  </a:moveTo>
                  <a:lnTo>
                    <a:pt x="8" y="60"/>
                  </a:lnTo>
                  <a:lnTo>
                    <a:pt x="6" y="60"/>
                  </a:lnTo>
                  <a:lnTo>
                    <a:pt x="6" y="58"/>
                  </a:lnTo>
                  <a:lnTo>
                    <a:pt x="8" y="58"/>
                  </a:lnTo>
                  <a:lnTo>
                    <a:pt x="8" y="58"/>
                  </a:lnTo>
                  <a:close/>
                  <a:moveTo>
                    <a:pt x="80" y="0"/>
                  </a:moveTo>
                  <a:lnTo>
                    <a:pt x="80" y="0"/>
                  </a:lnTo>
                  <a:lnTo>
                    <a:pt x="80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83" y="0"/>
                  </a:lnTo>
                  <a:lnTo>
                    <a:pt x="83" y="1"/>
                  </a:lnTo>
                  <a:lnTo>
                    <a:pt x="85" y="1"/>
                  </a:lnTo>
                  <a:lnTo>
                    <a:pt x="85" y="1"/>
                  </a:lnTo>
                  <a:lnTo>
                    <a:pt x="85" y="4"/>
                  </a:lnTo>
                  <a:lnTo>
                    <a:pt x="85" y="4"/>
                  </a:lnTo>
                  <a:lnTo>
                    <a:pt x="86" y="6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0" y="12"/>
                  </a:lnTo>
                  <a:lnTo>
                    <a:pt x="90" y="12"/>
                  </a:lnTo>
                  <a:lnTo>
                    <a:pt x="88" y="12"/>
                  </a:lnTo>
                  <a:lnTo>
                    <a:pt x="85" y="14"/>
                  </a:lnTo>
                  <a:lnTo>
                    <a:pt x="85" y="14"/>
                  </a:lnTo>
                  <a:lnTo>
                    <a:pt x="83" y="15"/>
                  </a:lnTo>
                  <a:lnTo>
                    <a:pt x="82" y="15"/>
                  </a:lnTo>
                  <a:lnTo>
                    <a:pt x="82" y="17"/>
                  </a:lnTo>
                  <a:lnTo>
                    <a:pt x="80" y="19"/>
                  </a:lnTo>
                  <a:lnTo>
                    <a:pt x="79" y="20"/>
                  </a:lnTo>
                  <a:lnTo>
                    <a:pt x="77" y="22"/>
                  </a:lnTo>
                  <a:lnTo>
                    <a:pt x="77" y="23"/>
                  </a:lnTo>
                  <a:lnTo>
                    <a:pt x="77" y="25"/>
                  </a:lnTo>
                  <a:lnTo>
                    <a:pt x="77" y="28"/>
                  </a:lnTo>
                  <a:lnTo>
                    <a:pt x="77" y="30"/>
                  </a:lnTo>
                  <a:lnTo>
                    <a:pt x="77" y="33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2" y="39"/>
                  </a:lnTo>
                  <a:lnTo>
                    <a:pt x="71" y="41"/>
                  </a:lnTo>
                  <a:lnTo>
                    <a:pt x="67" y="42"/>
                  </a:lnTo>
                  <a:lnTo>
                    <a:pt x="66" y="44"/>
                  </a:lnTo>
                  <a:lnTo>
                    <a:pt x="64" y="45"/>
                  </a:lnTo>
                  <a:lnTo>
                    <a:pt x="63" y="45"/>
                  </a:lnTo>
                  <a:lnTo>
                    <a:pt x="61" y="49"/>
                  </a:lnTo>
                  <a:lnTo>
                    <a:pt x="60" y="49"/>
                  </a:lnTo>
                  <a:lnTo>
                    <a:pt x="58" y="50"/>
                  </a:lnTo>
                  <a:lnTo>
                    <a:pt x="56" y="50"/>
                  </a:lnTo>
                  <a:lnTo>
                    <a:pt x="53" y="50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5" y="55"/>
                  </a:lnTo>
                  <a:lnTo>
                    <a:pt x="45" y="56"/>
                  </a:lnTo>
                  <a:lnTo>
                    <a:pt x="45" y="58"/>
                  </a:lnTo>
                  <a:lnTo>
                    <a:pt x="45" y="60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4"/>
                  </a:lnTo>
                  <a:lnTo>
                    <a:pt x="45" y="66"/>
                  </a:lnTo>
                  <a:lnTo>
                    <a:pt x="45" y="66"/>
                  </a:lnTo>
                  <a:lnTo>
                    <a:pt x="47" y="66"/>
                  </a:lnTo>
                  <a:lnTo>
                    <a:pt x="49" y="67"/>
                  </a:lnTo>
                  <a:lnTo>
                    <a:pt x="52" y="71"/>
                  </a:lnTo>
                  <a:lnTo>
                    <a:pt x="53" y="71"/>
                  </a:lnTo>
                  <a:lnTo>
                    <a:pt x="55" y="72"/>
                  </a:lnTo>
                  <a:lnTo>
                    <a:pt x="56" y="72"/>
                  </a:lnTo>
                  <a:lnTo>
                    <a:pt x="56" y="74"/>
                  </a:lnTo>
                  <a:lnTo>
                    <a:pt x="58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8"/>
                  </a:lnTo>
                  <a:lnTo>
                    <a:pt x="55" y="78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0" y="80"/>
                  </a:lnTo>
                  <a:lnTo>
                    <a:pt x="49" y="80"/>
                  </a:lnTo>
                  <a:lnTo>
                    <a:pt x="49" y="80"/>
                  </a:lnTo>
                  <a:lnTo>
                    <a:pt x="45" y="80"/>
                  </a:lnTo>
                  <a:lnTo>
                    <a:pt x="45" y="80"/>
                  </a:lnTo>
                  <a:lnTo>
                    <a:pt x="42" y="80"/>
                  </a:lnTo>
                  <a:lnTo>
                    <a:pt x="41" y="80"/>
                  </a:lnTo>
                  <a:lnTo>
                    <a:pt x="39" y="80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6" y="83"/>
                  </a:lnTo>
                  <a:lnTo>
                    <a:pt x="34" y="85"/>
                  </a:lnTo>
                  <a:lnTo>
                    <a:pt x="33" y="86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1" y="88"/>
                  </a:lnTo>
                  <a:lnTo>
                    <a:pt x="28" y="86"/>
                  </a:lnTo>
                  <a:lnTo>
                    <a:pt x="26" y="88"/>
                  </a:lnTo>
                  <a:lnTo>
                    <a:pt x="25" y="89"/>
                  </a:lnTo>
                  <a:lnTo>
                    <a:pt x="25" y="89"/>
                  </a:lnTo>
                  <a:lnTo>
                    <a:pt x="23" y="86"/>
                  </a:lnTo>
                  <a:lnTo>
                    <a:pt x="22" y="86"/>
                  </a:lnTo>
                  <a:lnTo>
                    <a:pt x="20" y="85"/>
                  </a:lnTo>
                  <a:lnTo>
                    <a:pt x="19" y="85"/>
                  </a:lnTo>
                  <a:lnTo>
                    <a:pt x="19" y="86"/>
                  </a:lnTo>
                  <a:lnTo>
                    <a:pt x="17" y="88"/>
                  </a:lnTo>
                  <a:lnTo>
                    <a:pt x="15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8"/>
                  </a:lnTo>
                  <a:lnTo>
                    <a:pt x="11" y="86"/>
                  </a:lnTo>
                  <a:lnTo>
                    <a:pt x="9" y="86"/>
                  </a:lnTo>
                  <a:lnTo>
                    <a:pt x="9" y="86"/>
                  </a:lnTo>
                  <a:lnTo>
                    <a:pt x="12" y="85"/>
                  </a:lnTo>
                  <a:lnTo>
                    <a:pt x="12" y="83"/>
                  </a:lnTo>
                  <a:lnTo>
                    <a:pt x="12" y="83"/>
                  </a:lnTo>
                  <a:lnTo>
                    <a:pt x="11" y="83"/>
                  </a:lnTo>
                  <a:lnTo>
                    <a:pt x="9" y="83"/>
                  </a:lnTo>
                  <a:lnTo>
                    <a:pt x="8" y="83"/>
                  </a:lnTo>
                  <a:lnTo>
                    <a:pt x="6" y="83"/>
                  </a:lnTo>
                  <a:lnTo>
                    <a:pt x="4" y="83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8" y="78"/>
                  </a:lnTo>
                  <a:lnTo>
                    <a:pt x="9" y="77"/>
                  </a:lnTo>
                  <a:lnTo>
                    <a:pt x="9" y="75"/>
                  </a:lnTo>
                  <a:lnTo>
                    <a:pt x="14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2" y="72"/>
                  </a:lnTo>
                  <a:lnTo>
                    <a:pt x="11" y="72"/>
                  </a:lnTo>
                  <a:lnTo>
                    <a:pt x="11" y="71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4" y="61"/>
                  </a:lnTo>
                  <a:lnTo>
                    <a:pt x="14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8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6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0"/>
                  </a:lnTo>
                  <a:lnTo>
                    <a:pt x="1" y="49"/>
                  </a:lnTo>
                  <a:lnTo>
                    <a:pt x="4" y="45"/>
                  </a:lnTo>
                  <a:lnTo>
                    <a:pt x="6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11" y="41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7" y="39"/>
                  </a:lnTo>
                  <a:lnTo>
                    <a:pt x="17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6"/>
                  </a:lnTo>
                  <a:lnTo>
                    <a:pt x="20" y="36"/>
                  </a:lnTo>
                  <a:lnTo>
                    <a:pt x="22" y="36"/>
                  </a:lnTo>
                  <a:lnTo>
                    <a:pt x="23" y="36"/>
                  </a:lnTo>
                  <a:lnTo>
                    <a:pt x="25" y="34"/>
                  </a:lnTo>
                  <a:lnTo>
                    <a:pt x="25" y="34"/>
                  </a:lnTo>
                  <a:lnTo>
                    <a:pt x="25" y="33"/>
                  </a:lnTo>
                  <a:lnTo>
                    <a:pt x="26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1" y="28"/>
                  </a:lnTo>
                  <a:lnTo>
                    <a:pt x="31" y="25"/>
                  </a:lnTo>
                  <a:lnTo>
                    <a:pt x="31" y="23"/>
                  </a:lnTo>
                  <a:lnTo>
                    <a:pt x="31" y="23"/>
                  </a:lnTo>
                  <a:lnTo>
                    <a:pt x="33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39" y="23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2" y="25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5" y="2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6"/>
                  </a:lnTo>
                  <a:lnTo>
                    <a:pt x="53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6" y="23"/>
                  </a:lnTo>
                  <a:lnTo>
                    <a:pt x="56" y="23"/>
                  </a:lnTo>
                  <a:lnTo>
                    <a:pt x="55" y="22"/>
                  </a:lnTo>
                  <a:lnTo>
                    <a:pt x="53" y="20"/>
                  </a:lnTo>
                  <a:lnTo>
                    <a:pt x="53" y="20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5" y="17"/>
                  </a:lnTo>
                  <a:lnTo>
                    <a:pt x="56" y="17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5"/>
                  </a:lnTo>
                  <a:lnTo>
                    <a:pt x="64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69" y="14"/>
                  </a:lnTo>
                  <a:lnTo>
                    <a:pt x="69" y="12"/>
                  </a:lnTo>
                  <a:lnTo>
                    <a:pt x="69" y="12"/>
                  </a:lnTo>
                  <a:lnTo>
                    <a:pt x="71" y="11"/>
                  </a:lnTo>
                  <a:lnTo>
                    <a:pt x="71" y="9"/>
                  </a:lnTo>
                  <a:lnTo>
                    <a:pt x="72" y="9"/>
                  </a:lnTo>
                  <a:lnTo>
                    <a:pt x="72" y="9"/>
                  </a:lnTo>
                  <a:lnTo>
                    <a:pt x="74" y="9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7" y="9"/>
                  </a:lnTo>
                  <a:lnTo>
                    <a:pt x="77" y="9"/>
                  </a:lnTo>
                  <a:lnTo>
                    <a:pt x="77" y="6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79" y="1"/>
                  </a:lnTo>
                  <a:lnTo>
                    <a:pt x="79" y="0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7" name="Freeform 234">
              <a:extLst>
                <a:ext uri="{FF2B5EF4-FFF2-40B4-BE49-F238E27FC236}">
                  <a16:creationId xmlns:a16="http://schemas.microsoft.com/office/drawing/2014/main" id="{87D4200D-F5DB-4D31-A8D0-EC6F78CBF7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95101" y="3924719"/>
              <a:ext cx="9747" cy="9747"/>
            </a:xfrm>
            <a:custGeom>
              <a:avLst/>
              <a:gdLst>
                <a:gd name="T0" fmla="*/ 3 w 5"/>
                <a:gd name="T1" fmla="*/ 3 h 5"/>
                <a:gd name="T2" fmla="*/ 5 w 5"/>
                <a:gd name="T3" fmla="*/ 3 h 5"/>
                <a:gd name="T4" fmla="*/ 5 w 5"/>
                <a:gd name="T5" fmla="*/ 5 h 5"/>
                <a:gd name="T6" fmla="*/ 3 w 5"/>
                <a:gd name="T7" fmla="*/ 5 h 5"/>
                <a:gd name="T8" fmla="*/ 3 w 5"/>
                <a:gd name="T9" fmla="*/ 5 h 5"/>
                <a:gd name="T10" fmla="*/ 3 w 5"/>
                <a:gd name="T11" fmla="*/ 3 h 5"/>
                <a:gd name="T12" fmla="*/ 3 w 5"/>
                <a:gd name="T13" fmla="*/ 3 h 5"/>
                <a:gd name="T14" fmla="*/ 0 w 5"/>
                <a:gd name="T15" fmla="*/ 0 h 5"/>
                <a:gd name="T16" fmla="*/ 1 w 5"/>
                <a:gd name="T17" fmla="*/ 0 h 5"/>
                <a:gd name="T18" fmla="*/ 1 w 5"/>
                <a:gd name="T19" fmla="*/ 2 h 5"/>
                <a:gd name="T20" fmla="*/ 3 w 5"/>
                <a:gd name="T21" fmla="*/ 2 h 5"/>
                <a:gd name="T22" fmla="*/ 3 w 5"/>
                <a:gd name="T23" fmla="*/ 2 h 5"/>
                <a:gd name="T24" fmla="*/ 1 w 5"/>
                <a:gd name="T25" fmla="*/ 3 h 5"/>
                <a:gd name="T26" fmla="*/ 1 w 5"/>
                <a:gd name="T27" fmla="*/ 2 h 5"/>
                <a:gd name="T28" fmla="*/ 0 w 5"/>
                <a:gd name="T29" fmla="*/ 2 h 5"/>
                <a:gd name="T30" fmla="*/ 0 w 5"/>
                <a:gd name="T31" fmla="*/ 2 h 5"/>
                <a:gd name="T32" fmla="*/ 0 w 5"/>
                <a:gd name="T33" fmla="*/ 0 h 5"/>
                <a:gd name="T34" fmla="*/ 0 w 5"/>
                <a:gd name="T35" fmla="*/ 0 h 5"/>
                <a:gd name="T36" fmla="*/ 0 w 5"/>
                <a:gd name="T37" fmla="*/ 0 h 5"/>
                <a:gd name="T38" fmla="*/ 0 w 5"/>
                <a:gd name="T3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" h="5">
                  <a:moveTo>
                    <a:pt x="3" y="3"/>
                  </a:moveTo>
                  <a:lnTo>
                    <a:pt x="5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3" y="3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8" name="Freeform 235">
              <a:extLst>
                <a:ext uri="{FF2B5EF4-FFF2-40B4-BE49-F238E27FC236}">
                  <a16:creationId xmlns:a16="http://schemas.microsoft.com/office/drawing/2014/main" id="{62BF0793-A59F-4592-88A3-A6372D93AB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35595"/>
              <a:ext cx="37036" cy="27289"/>
            </a:xfrm>
            <a:custGeom>
              <a:avLst/>
              <a:gdLst>
                <a:gd name="T0" fmla="*/ 7 w 19"/>
                <a:gd name="T1" fmla="*/ 13 h 14"/>
                <a:gd name="T2" fmla="*/ 7 w 19"/>
                <a:gd name="T3" fmla="*/ 13 h 14"/>
                <a:gd name="T4" fmla="*/ 8 w 19"/>
                <a:gd name="T5" fmla="*/ 14 h 14"/>
                <a:gd name="T6" fmla="*/ 10 w 19"/>
                <a:gd name="T7" fmla="*/ 14 h 14"/>
                <a:gd name="T8" fmla="*/ 7 w 19"/>
                <a:gd name="T9" fmla="*/ 14 h 14"/>
                <a:gd name="T10" fmla="*/ 7 w 19"/>
                <a:gd name="T11" fmla="*/ 14 h 14"/>
                <a:gd name="T12" fmla="*/ 7 w 19"/>
                <a:gd name="T13" fmla="*/ 13 h 14"/>
                <a:gd name="T14" fmla="*/ 18 w 19"/>
                <a:gd name="T15" fmla="*/ 11 h 14"/>
                <a:gd name="T16" fmla="*/ 19 w 19"/>
                <a:gd name="T17" fmla="*/ 11 h 14"/>
                <a:gd name="T18" fmla="*/ 19 w 19"/>
                <a:gd name="T19" fmla="*/ 13 h 14"/>
                <a:gd name="T20" fmla="*/ 19 w 19"/>
                <a:gd name="T21" fmla="*/ 14 h 14"/>
                <a:gd name="T22" fmla="*/ 19 w 19"/>
                <a:gd name="T23" fmla="*/ 14 h 14"/>
                <a:gd name="T24" fmla="*/ 18 w 19"/>
                <a:gd name="T25" fmla="*/ 14 h 14"/>
                <a:gd name="T26" fmla="*/ 18 w 19"/>
                <a:gd name="T27" fmla="*/ 13 h 14"/>
                <a:gd name="T28" fmla="*/ 15 w 19"/>
                <a:gd name="T29" fmla="*/ 11 h 14"/>
                <a:gd name="T30" fmla="*/ 16 w 19"/>
                <a:gd name="T31" fmla="*/ 11 h 14"/>
                <a:gd name="T32" fmla="*/ 16 w 19"/>
                <a:gd name="T33" fmla="*/ 11 h 14"/>
                <a:gd name="T34" fmla="*/ 18 w 19"/>
                <a:gd name="T35" fmla="*/ 11 h 14"/>
                <a:gd name="T36" fmla="*/ 18 w 19"/>
                <a:gd name="T37" fmla="*/ 11 h 14"/>
                <a:gd name="T38" fmla="*/ 18 w 19"/>
                <a:gd name="T39" fmla="*/ 11 h 14"/>
                <a:gd name="T40" fmla="*/ 18 w 19"/>
                <a:gd name="T41" fmla="*/ 11 h 14"/>
                <a:gd name="T42" fmla="*/ 2 w 19"/>
                <a:gd name="T43" fmla="*/ 0 h 14"/>
                <a:gd name="T44" fmla="*/ 4 w 19"/>
                <a:gd name="T45" fmla="*/ 0 h 14"/>
                <a:gd name="T46" fmla="*/ 2 w 19"/>
                <a:gd name="T47" fmla="*/ 3 h 14"/>
                <a:gd name="T48" fmla="*/ 4 w 19"/>
                <a:gd name="T49" fmla="*/ 6 h 14"/>
                <a:gd name="T50" fmla="*/ 5 w 19"/>
                <a:gd name="T51" fmla="*/ 8 h 14"/>
                <a:gd name="T52" fmla="*/ 4 w 19"/>
                <a:gd name="T53" fmla="*/ 8 h 14"/>
                <a:gd name="T54" fmla="*/ 4 w 19"/>
                <a:gd name="T55" fmla="*/ 8 h 14"/>
                <a:gd name="T56" fmla="*/ 2 w 19"/>
                <a:gd name="T57" fmla="*/ 8 h 14"/>
                <a:gd name="T58" fmla="*/ 2 w 19"/>
                <a:gd name="T59" fmla="*/ 6 h 14"/>
                <a:gd name="T60" fmla="*/ 0 w 19"/>
                <a:gd name="T61" fmla="*/ 6 h 14"/>
                <a:gd name="T62" fmla="*/ 0 w 19"/>
                <a:gd name="T63" fmla="*/ 2 h 14"/>
                <a:gd name="T64" fmla="*/ 2 w 19"/>
                <a:gd name="T65" fmla="*/ 0 h 14"/>
                <a:gd name="T66" fmla="*/ 2 w 19"/>
                <a:gd name="T67" fmla="*/ 0 h 14"/>
                <a:gd name="T68" fmla="*/ 2 w 19"/>
                <a:gd name="T6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" h="14">
                  <a:moveTo>
                    <a:pt x="7" y="13"/>
                  </a:moveTo>
                  <a:lnTo>
                    <a:pt x="7" y="13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lose/>
                  <a:moveTo>
                    <a:pt x="18" y="11"/>
                  </a:moveTo>
                  <a:lnTo>
                    <a:pt x="19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5" y="11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close/>
                  <a:moveTo>
                    <a:pt x="2" y="0"/>
                  </a:moveTo>
                  <a:lnTo>
                    <a:pt x="4" y="0"/>
                  </a:lnTo>
                  <a:lnTo>
                    <a:pt x="2" y="3"/>
                  </a:lnTo>
                  <a:lnTo>
                    <a:pt x="4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9" name="Freeform 236">
              <a:extLst>
                <a:ext uri="{FF2B5EF4-FFF2-40B4-BE49-F238E27FC236}">
                  <a16:creationId xmlns:a16="http://schemas.microsoft.com/office/drawing/2014/main" id="{F41A7C56-EA18-41B1-9157-2DE2786F75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72038" y="4306767"/>
              <a:ext cx="9816279" cy="432727"/>
            </a:xfrm>
            <a:custGeom>
              <a:avLst/>
              <a:gdLst>
                <a:gd name="T0" fmla="*/ 110 w 5036"/>
                <a:gd name="T1" fmla="*/ 222 h 222"/>
                <a:gd name="T2" fmla="*/ 110 w 5036"/>
                <a:gd name="T3" fmla="*/ 220 h 222"/>
                <a:gd name="T4" fmla="*/ 50 w 5036"/>
                <a:gd name="T5" fmla="*/ 137 h 222"/>
                <a:gd name="T6" fmla="*/ 52 w 5036"/>
                <a:gd name="T7" fmla="*/ 137 h 222"/>
                <a:gd name="T8" fmla="*/ 4986 w 5036"/>
                <a:gd name="T9" fmla="*/ 124 h 222"/>
                <a:gd name="T10" fmla="*/ 4986 w 5036"/>
                <a:gd name="T11" fmla="*/ 124 h 222"/>
                <a:gd name="T12" fmla="*/ 4986 w 5036"/>
                <a:gd name="T13" fmla="*/ 124 h 222"/>
                <a:gd name="T14" fmla="*/ 4986 w 5036"/>
                <a:gd name="T15" fmla="*/ 124 h 222"/>
                <a:gd name="T16" fmla="*/ 5020 w 5036"/>
                <a:gd name="T17" fmla="*/ 121 h 222"/>
                <a:gd name="T18" fmla="*/ 5019 w 5036"/>
                <a:gd name="T19" fmla="*/ 121 h 222"/>
                <a:gd name="T20" fmla="*/ 5019 w 5036"/>
                <a:gd name="T21" fmla="*/ 121 h 222"/>
                <a:gd name="T22" fmla="*/ 5033 w 5036"/>
                <a:gd name="T23" fmla="*/ 121 h 222"/>
                <a:gd name="T24" fmla="*/ 5033 w 5036"/>
                <a:gd name="T25" fmla="*/ 121 h 222"/>
                <a:gd name="T26" fmla="*/ 5033 w 5036"/>
                <a:gd name="T27" fmla="*/ 121 h 222"/>
                <a:gd name="T28" fmla="*/ 64 w 5036"/>
                <a:gd name="T29" fmla="*/ 115 h 222"/>
                <a:gd name="T30" fmla="*/ 64 w 5036"/>
                <a:gd name="T31" fmla="*/ 115 h 222"/>
                <a:gd name="T32" fmla="*/ 5036 w 5036"/>
                <a:gd name="T33" fmla="*/ 100 h 222"/>
                <a:gd name="T34" fmla="*/ 5036 w 5036"/>
                <a:gd name="T35" fmla="*/ 102 h 222"/>
                <a:gd name="T36" fmla="*/ 5027 w 5036"/>
                <a:gd name="T37" fmla="*/ 96 h 222"/>
                <a:gd name="T38" fmla="*/ 5028 w 5036"/>
                <a:gd name="T39" fmla="*/ 97 h 222"/>
                <a:gd name="T40" fmla="*/ 5027 w 5036"/>
                <a:gd name="T41" fmla="*/ 97 h 222"/>
                <a:gd name="T42" fmla="*/ 5028 w 5036"/>
                <a:gd name="T43" fmla="*/ 97 h 222"/>
                <a:gd name="T44" fmla="*/ 5027 w 5036"/>
                <a:gd name="T45" fmla="*/ 96 h 222"/>
                <a:gd name="T46" fmla="*/ 5027 w 5036"/>
                <a:gd name="T47" fmla="*/ 96 h 222"/>
                <a:gd name="T48" fmla="*/ 4831 w 5036"/>
                <a:gd name="T49" fmla="*/ 74 h 222"/>
                <a:gd name="T50" fmla="*/ 4831 w 5036"/>
                <a:gd name="T51" fmla="*/ 75 h 222"/>
                <a:gd name="T52" fmla="*/ 4755 w 5036"/>
                <a:gd name="T53" fmla="*/ 69 h 222"/>
                <a:gd name="T54" fmla="*/ 4755 w 5036"/>
                <a:gd name="T55" fmla="*/ 69 h 222"/>
                <a:gd name="T56" fmla="*/ 4826 w 5036"/>
                <a:gd name="T57" fmla="*/ 64 h 222"/>
                <a:gd name="T58" fmla="*/ 4828 w 5036"/>
                <a:gd name="T59" fmla="*/ 67 h 222"/>
                <a:gd name="T60" fmla="*/ 4826 w 5036"/>
                <a:gd name="T61" fmla="*/ 66 h 222"/>
                <a:gd name="T62" fmla="*/ 4806 w 5036"/>
                <a:gd name="T63" fmla="*/ 42 h 222"/>
                <a:gd name="T64" fmla="*/ 4806 w 5036"/>
                <a:gd name="T65" fmla="*/ 44 h 222"/>
                <a:gd name="T66" fmla="*/ 4806 w 5036"/>
                <a:gd name="T67" fmla="*/ 42 h 222"/>
                <a:gd name="T68" fmla="*/ 4806 w 5036"/>
                <a:gd name="T69" fmla="*/ 42 h 222"/>
                <a:gd name="T70" fmla="*/ 4808 w 5036"/>
                <a:gd name="T71" fmla="*/ 37 h 222"/>
                <a:gd name="T72" fmla="*/ 4806 w 5036"/>
                <a:gd name="T73" fmla="*/ 37 h 222"/>
                <a:gd name="T74" fmla="*/ 4806 w 5036"/>
                <a:gd name="T75" fmla="*/ 31 h 222"/>
                <a:gd name="T76" fmla="*/ 4806 w 5036"/>
                <a:gd name="T77" fmla="*/ 31 h 222"/>
                <a:gd name="T78" fmla="*/ 4806 w 5036"/>
                <a:gd name="T79" fmla="*/ 31 h 222"/>
                <a:gd name="T80" fmla="*/ 4806 w 5036"/>
                <a:gd name="T81" fmla="*/ 29 h 222"/>
                <a:gd name="T82" fmla="*/ 4804 w 5036"/>
                <a:gd name="T83" fmla="*/ 29 h 222"/>
                <a:gd name="T84" fmla="*/ 31 w 5036"/>
                <a:gd name="T85" fmla="*/ 28 h 222"/>
                <a:gd name="T86" fmla="*/ 30 w 5036"/>
                <a:gd name="T87" fmla="*/ 31 h 222"/>
                <a:gd name="T88" fmla="*/ 28 w 5036"/>
                <a:gd name="T89" fmla="*/ 29 h 222"/>
                <a:gd name="T90" fmla="*/ 4804 w 5036"/>
                <a:gd name="T91" fmla="*/ 12 h 222"/>
                <a:gd name="T92" fmla="*/ 4803 w 5036"/>
                <a:gd name="T93" fmla="*/ 12 h 222"/>
                <a:gd name="T94" fmla="*/ 4804 w 5036"/>
                <a:gd name="T95" fmla="*/ 11 h 222"/>
                <a:gd name="T96" fmla="*/ 4804 w 5036"/>
                <a:gd name="T97" fmla="*/ 12 h 222"/>
                <a:gd name="T98" fmla="*/ 3 w 5036"/>
                <a:gd name="T99" fmla="*/ 1 h 222"/>
                <a:gd name="T100" fmla="*/ 1 w 5036"/>
                <a:gd name="T101" fmla="*/ 1 h 222"/>
                <a:gd name="T102" fmla="*/ 1 w 5036"/>
                <a:gd name="T103" fmla="*/ 1 h 222"/>
                <a:gd name="T104" fmla="*/ 1 w 5036"/>
                <a:gd name="T10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36" h="222">
                  <a:moveTo>
                    <a:pt x="110" y="220"/>
                  </a:moveTo>
                  <a:lnTo>
                    <a:pt x="110" y="220"/>
                  </a:lnTo>
                  <a:lnTo>
                    <a:pt x="110" y="220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0"/>
                  </a:lnTo>
                  <a:lnTo>
                    <a:pt x="110" y="220"/>
                  </a:lnTo>
                  <a:close/>
                  <a:moveTo>
                    <a:pt x="50" y="137"/>
                  </a:moveTo>
                  <a:lnTo>
                    <a:pt x="50" y="137"/>
                  </a:lnTo>
                  <a:lnTo>
                    <a:pt x="50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0" y="137"/>
                  </a:lnTo>
                  <a:lnTo>
                    <a:pt x="50" y="137"/>
                  </a:lnTo>
                  <a:lnTo>
                    <a:pt x="50" y="137"/>
                  </a:lnTo>
                  <a:close/>
                  <a:moveTo>
                    <a:pt x="4986" y="124"/>
                  </a:move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close/>
                  <a:moveTo>
                    <a:pt x="5019" y="121"/>
                  </a:move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close/>
                  <a:moveTo>
                    <a:pt x="5033" y="121"/>
                  </a:move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close/>
                  <a:moveTo>
                    <a:pt x="64" y="115"/>
                  </a:move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close/>
                  <a:moveTo>
                    <a:pt x="5036" y="100"/>
                  </a:moveTo>
                  <a:lnTo>
                    <a:pt x="5036" y="100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0"/>
                  </a:lnTo>
                  <a:close/>
                  <a:moveTo>
                    <a:pt x="5027" y="96"/>
                  </a:moveTo>
                  <a:lnTo>
                    <a:pt x="5027" y="96"/>
                  </a:lnTo>
                  <a:lnTo>
                    <a:pt x="5027" y="96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close/>
                  <a:moveTo>
                    <a:pt x="4831" y="72"/>
                  </a:moveTo>
                  <a:lnTo>
                    <a:pt x="4831" y="74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5"/>
                  </a:lnTo>
                  <a:lnTo>
                    <a:pt x="4831" y="75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2"/>
                  </a:lnTo>
                  <a:close/>
                  <a:moveTo>
                    <a:pt x="4755" y="69"/>
                  </a:move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close/>
                  <a:moveTo>
                    <a:pt x="4825" y="64"/>
                  </a:moveTo>
                  <a:lnTo>
                    <a:pt x="4826" y="64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8" y="67"/>
                  </a:lnTo>
                  <a:lnTo>
                    <a:pt x="4828" y="67"/>
                  </a:lnTo>
                  <a:lnTo>
                    <a:pt x="4826" y="69"/>
                  </a:lnTo>
                  <a:lnTo>
                    <a:pt x="4826" y="67"/>
                  </a:lnTo>
                  <a:lnTo>
                    <a:pt x="4826" y="67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5" y="64"/>
                  </a:lnTo>
                  <a:close/>
                  <a:moveTo>
                    <a:pt x="4806" y="42"/>
                  </a:moveTo>
                  <a:lnTo>
                    <a:pt x="4806" y="42"/>
                  </a:lnTo>
                  <a:lnTo>
                    <a:pt x="4806" y="42"/>
                  </a:lnTo>
                  <a:lnTo>
                    <a:pt x="4808" y="42"/>
                  </a:lnTo>
                  <a:lnTo>
                    <a:pt x="4808" y="42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close/>
                  <a:moveTo>
                    <a:pt x="4808" y="36"/>
                  </a:move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8" y="36"/>
                  </a:lnTo>
                  <a:lnTo>
                    <a:pt x="4808" y="36"/>
                  </a:lnTo>
                  <a:close/>
                  <a:moveTo>
                    <a:pt x="4806" y="31"/>
                  </a:move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close/>
                  <a:moveTo>
                    <a:pt x="4804" y="28"/>
                  </a:moveTo>
                  <a:lnTo>
                    <a:pt x="4804" y="28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4" y="29"/>
                  </a:lnTo>
                  <a:lnTo>
                    <a:pt x="4804" y="29"/>
                  </a:lnTo>
                  <a:lnTo>
                    <a:pt x="4804" y="28"/>
                  </a:lnTo>
                  <a:close/>
                  <a:moveTo>
                    <a:pt x="28" y="28"/>
                  </a:moveTo>
                  <a:lnTo>
                    <a:pt x="28" y="28"/>
                  </a:lnTo>
                  <a:lnTo>
                    <a:pt x="31" y="28"/>
                  </a:lnTo>
                  <a:lnTo>
                    <a:pt x="30" y="29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0" y="31"/>
                  </a:lnTo>
                  <a:lnTo>
                    <a:pt x="27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0" y="28"/>
                  </a:lnTo>
                  <a:lnTo>
                    <a:pt x="28" y="28"/>
                  </a:lnTo>
                  <a:close/>
                  <a:moveTo>
                    <a:pt x="4804" y="12"/>
                  </a:moveTo>
                  <a:lnTo>
                    <a:pt x="4804" y="12"/>
                  </a:lnTo>
                  <a:lnTo>
                    <a:pt x="4803" y="12"/>
                  </a:lnTo>
                  <a:lnTo>
                    <a:pt x="4803" y="14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4" y="12"/>
                  </a:lnTo>
                  <a:close/>
                  <a:moveTo>
                    <a:pt x="4804" y="11"/>
                  </a:moveTo>
                  <a:lnTo>
                    <a:pt x="4804" y="11"/>
                  </a:lnTo>
                  <a:lnTo>
                    <a:pt x="4806" y="12"/>
                  </a:lnTo>
                  <a:lnTo>
                    <a:pt x="4804" y="12"/>
                  </a:lnTo>
                  <a:lnTo>
                    <a:pt x="4804" y="12"/>
                  </a:lnTo>
                  <a:lnTo>
                    <a:pt x="4804" y="11"/>
                  </a:lnTo>
                  <a:close/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0" name="Freeform 237">
              <a:extLst>
                <a:ext uri="{FF2B5EF4-FFF2-40B4-BE49-F238E27FC236}">
                  <a16:creationId xmlns:a16="http://schemas.microsoft.com/office/drawing/2014/main" id="{C72972C7-61C0-49DE-B26B-F7E894F9E4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7892" y="4002688"/>
              <a:ext cx="148141" cy="122802"/>
            </a:xfrm>
            <a:custGeom>
              <a:avLst/>
              <a:gdLst>
                <a:gd name="T0" fmla="*/ 13 w 76"/>
                <a:gd name="T1" fmla="*/ 58 h 63"/>
                <a:gd name="T2" fmla="*/ 10 w 76"/>
                <a:gd name="T3" fmla="*/ 50 h 63"/>
                <a:gd name="T4" fmla="*/ 10 w 76"/>
                <a:gd name="T5" fmla="*/ 48 h 63"/>
                <a:gd name="T6" fmla="*/ 74 w 76"/>
                <a:gd name="T7" fmla="*/ 3 h 63"/>
                <a:gd name="T8" fmla="*/ 73 w 76"/>
                <a:gd name="T9" fmla="*/ 9 h 63"/>
                <a:gd name="T10" fmla="*/ 74 w 76"/>
                <a:gd name="T11" fmla="*/ 12 h 63"/>
                <a:gd name="T12" fmla="*/ 76 w 76"/>
                <a:gd name="T13" fmla="*/ 22 h 63"/>
                <a:gd name="T14" fmla="*/ 76 w 76"/>
                <a:gd name="T15" fmla="*/ 29 h 63"/>
                <a:gd name="T16" fmla="*/ 74 w 76"/>
                <a:gd name="T17" fmla="*/ 36 h 63"/>
                <a:gd name="T18" fmla="*/ 71 w 76"/>
                <a:gd name="T19" fmla="*/ 34 h 63"/>
                <a:gd name="T20" fmla="*/ 65 w 76"/>
                <a:gd name="T21" fmla="*/ 39 h 63"/>
                <a:gd name="T22" fmla="*/ 58 w 76"/>
                <a:gd name="T23" fmla="*/ 41 h 63"/>
                <a:gd name="T24" fmla="*/ 58 w 76"/>
                <a:gd name="T25" fmla="*/ 44 h 63"/>
                <a:gd name="T26" fmla="*/ 54 w 76"/>
                <a:gd name="T27" fmla="*/ 42 h 63"/>
                <a:gd name="T28" fmla="*/ 51 w 76"/>
                <a:gd name="T29" fmla="*/ 45 h 63"/>
                <a:gd name="T30" fmla="*/ 51 w 76"/>
                <a:gd name="T31" fmla="*/ 48 h 63"/>
                <a:gd name="T32" fmla="*/ 55 w 76"/>
                <a:gd name="T33" fmla="*/ 53 h 63"/>
                <a:gd name="T34" fmla="*/ 54 w 76"/>
                <a:gd name="T35" fmla="*/ 56 h 63"/>
                <a:gd name="T36" fmla="*/ 51 w 76"/>
                <a:gd name="T37" fmla="*/ 56 h 63"/>
                <a:gd name="T38" fmla="*/ 47 w 76"/>
                <a:gd name="T39" fmla="*/ 55 h 63"/>
                <a:gd name="T40" fmla="*/ 43 w 76"/>
                <a:gd name="T41" fmla="*/ 56 h 63"/>
                <a:gd name="T42" fmla="*/ 40 w 76"/>
                <a:gd name="T43" fmla="*/ 56 h 63"/>
                <a:gd name="T44" fmla="*/ 38 w 76"/>
                <a:gd name="T45" fmla="*/ 59 h 63"/>
                <a:gd name="T46" fmla="*/ 35 w 76"/>
                <a:gd name="T47" fmla="*/ 61 h 63"/>
                <a:gd name="T48" fmla="*/ 30 w 76"/>
                <a:gd name="T49" fmla="*/ 63 h 63"/>
                <a:gd name="T50" fmla="*/ 22 w 76"/>
                <a:gd name="T51" fmla="*/ 59 h 63"/>
                <a:gd name="T52" fmla="*/ 17 w 76"/>
                <a:gd name="T53" fmla="*/ 59 h 63"/>
                <a:gd name="T54" fmla="*/ 21 w 76"/>
                <a:gd name="T55" fmla="*/ 55 h 63"/>
                <a:gd name="T56" fmla="*/ 16 w 76"/>
                <a:gd name="T57" fmla="*/ 53 h 63"/>
                <a:gd name="T58" fmla="*/ 11 w 76"/>
                <a:gd name="T59" fmla="*/ 55 h 63"/>
                <a:gd name="T60" fmla="*/ 11 w 76"/>
                <a:gd name="T61" fmla="*/ 47 h 63"/>
                <a:gd name="T62" fmla="*/ 8 w 76"/>
                <a:gd name="T63" fmla="*/ 44 h 63"/>
                <a:gd name="T64" fmla="*/ 5 w 76"/>
                <a:gd name="T65" fmla="*/ 36 h 63"/>
                <a:gd name="T66" fmla="*/ 5 w 76"/>
                <a:gd name="T67" fmla="*/ 31 h 63"/>
                <a:gd name="T68" fmla="*/ 2 w 76"/>
                <a:gd name="T69" fmla="*/ 23 h 63"/>
                <a:gd name="T70" fmla="*/ 0 w 76"/>
                <a:gd name="T71" fmla="*/ 17 h 63"/>
                <a:gd name="T72" fmla="*/ 3 w 76"/>
                <a:gd name="T73" fmla="*/ 15 h 63"/>
                <a:gd name="T74" fmla="*/ 8 w 76"/>
                <a:gd name="T75" fmla="*/ 9 h 63"/>
                <a:gd name="T76" fmla="*/ 14 w 76"/>
                <a:gd name="T77" fmla="*/ 4 h 63"/>
                <a:gd name="T78" fmla="*/ 21 w 76"/>
                <a:gd name="T79" fmla="*/ 4 h 63"/>
                <a:gd name="T80" fmla="*/ 25 w 76"/>
                <a:gd name="T81" fmla="*/ 4 h 63"/>
                <a:gd name="T82" fmla="*/ 35 w 76"/>
                <a:gd name="T83" fmla="*/ 4 h 63"/>
                <a:gd name="T84" fmla="*/ 38 w 76"/>
                <a:gd name="T85" fmla="*/ 6 h 63"/>
                <a:gd name="T86" fmla="*/ 41 w 76"/>
                <a:gd name="T87" fmla="*/ 6 h 63"/>
                <a:gd name="T88" fmla="*/ 43 w 76"/>
                <a:gd name="T89" fmla="*/ 7 h 63"/>
                <a:gd name="T90" fmla="*/ 46 w 76"/>
                <a:gd name="T91" fmla="*/ 7 h 63"/>
                <a:gd name="T92" fmla="*/ 52 w 76"/>
                <a:gd name="T93" fmla="*/ 11 h 63"/>
                <a:gd name="T94" fmla="*/ 54 w 76"/>
                <a:gd name="T95" fmla="*/ 6 h 63"/>
                <a:gd name="T96" fmla="*/ 55 w 76"/>
                <a:gd name="T97" fmla="*/ 4 h 63"/>
                <a:gd name="T98" fmla="*/ 60 w 76"/>
                <a:gd name="T99" fmla="*/ 3 h 63"/>
                <a:gd name="T100" fmla="*/ 62 w 76"/>
                <a:gd name="T101" fmla="*/ 3 h 63"/>
                <a:gd name="T102" fmla="*/ 65 w 76"/>
                <a:gd name="T103" fmla="*/ 6 h 63"/>
                <a:gd name="T104" fmla="*/ 68 w 76"/>
                <a:gd name="T105" fmla="*/ 4 h 63"/>
                <a:gd name="T106" fmla="*/ 71 w 76"/>
                <a:gd name="T107" fmla="*/ 1 h 63"/>
                <a:gd name="T108" fmla="*/ 74 w 76"/>
                <a:gd name="T10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6" h="63">
                  <a:moveTo>
                    <a:pt x="13" y="56"/>
                  </a:move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56"/>
                  </a:lnTo>
                  <a:close/>
                  <a:moveTo>
                    <a:pt x="10" y="48"/>
                  </a:move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8"/>
                  </a:lnTo>
                  <a:lnTo>
                    <a:pt x="10" y="48"/>
                  </a:lnTo>
                  <a:lnTo>
                    <a:pt x="10" y="48"/>
                  </a:lnTo>
                  <a:close/>
                  <a:moveTo>
                    <a:pt x="74" y="0"/>
                  </a:moveTo>
                  <a:lnTo>
                    <a:pt x="76" y="1"/>
                  </a:lnTo>
                  <a:lnTo>
                    <a:pt x="74" y="3"/>
                  </a:lnTo>
                  <a:lnTo>
                    <a:pt x="74" y="4"/>
                  </a:lnTo>
                  <a:lnTo>
                    <a:pt x="73" y="4"/>
                  </a:lnTo>
                  <a:lnTo>
                    <a:pt x="73" y="6"/>
                  </a:lnTo>
                  <a:lnTo>
                    <a:pt x="73" y="9"/>
                  </a:lnTo>
                  <a:lnTo>
                    <a:pt x="73" y="9"/>
                  </a:lnTo>
                  <a:lnTo>
                    <a:pt x="73" y="11"/>
                  </a:lnTo>
                  <a:lnTo>
                    <a:pt x="73" y="11"/>
                  </a:lnTo>
                  <a:lnTo>
                    <a:pt x="74" y="12"/>
                  </a:lnTo>
                  <a:lnTo>
                    <a:pt x="76" y="15"/>
                  </a:lnTo>
                  <a:lnTo>
                    <a:pt x="76" y="17"/>
                  </a:lnTo>
                  <a:lnTo>
                    <a:pt x="76" y="18"/>
                  </a:lnTo>
                  <a:lnTo>
                    <a:pt x="76" y="22"/>
                  </a:lnTo>
                  <a:lnTo>
                    <a:pt x="74" y="25"/>
                  </a:lnTo>
                  <a:lnTo>
                    <a:pt x="74" y="26"/>
                  </a:lnTo>
                  <a:lnTo>
                    <a:pt x="74" y="28"/>
                  </a:lnTo>
                  <a:lnTo>
                    <a:pt x="76" y="29"/>
                  </a:lnTo>
                  <a:lnTo>
                    <a:pt x="76" y="31"/>
                  </a:lnTo>
                  <a:lnTo>
                    <a:pt x="76" y="33"/>
                  </a:lnTo>
                  <a:lnTo>
                    <a:pt x="74" y="34"/>
                  </a:lnTo>
                  <a:lnTo>
                    <a:pt x="74" y="36"/>
                  </a:lnTo>
                  <a:lnTo>
                    <a:pt x="73" y="36"/>
                  </a:lnTo>
                  <a:lnTo>
                    <a:pt x="73" y="34"/>
                  </a:lnTo>
                  <a:lnTo>
                    <a:pt x="71" y="34"/>
                  </a:lnTo>
                  <a:lnTo>
                    <a:pt x="71" y="34"/>
                  </a:lnTo>
                  <a:lnTo>
                    <a:pt x="70" y="36"/>
                  </a:lnTo>
                  <a:lnTo>
                    <a:pt x="68" y="37"/>
                  </a:lnTo>
                  <a:lnTo>
                    <a:pt x="66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8" y="41"/>
                  </a:lnTo>
                  <a:lnTo>
                    <a:pt x="58" y="41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7" y="44"/>
                  </a:lnTo>
                  <a:lnTo>
                    <a:pt x="55" y="44"/>
                  </a:lnTo>
                  <a:lnTo>
                    <a:pt x="54" y="42"/>
                  </a:lnTo>
                  <a:lnTo>
                    <a:pt x="52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7"/>
                  </a:lnTo>
                  <a:lnTo>
                    <a:pt x="51" y="48"/>
                  </a:lnTo>
                  <a:lnTo>
                    <a:pt x="51" y="50"/>
                  </a:lnTo>
                  <a:lnTo>
                    <a:pt x="52" y="50"/>
                  </a:lnTo>
                  <a:lnTo>
                    <a:pt x="54" y="53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4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9" y="55"/>
                  </a:lnTo>
                  <a:lnTo>
                    <a:pt x="47" y="55"/>
                  </a:lnTo>
                  <a:lnTo>
                    <a:pt x="46" y="55"/>
                  </a:lnTo>
                  <a:lnTo>
                    <a:pt x="44" y="55"/>
                  </a:lnTo>
                  <a:lnTo>
                    <a:pt x="44" y="55"/>
                  </a:lnTo>
                  <a:lnTo>
                    <a:pt x="43" y="56"/>
                  </a:lnTo>
                  <a:lnTo>
                    <a:pt x="43" y="56"/>
                  </a:lnTo>
                  <a:lnTo>
                    <a:pt x="41" y="55"/>
                  </a:lnTo>
                  <a:lnTo>
                    <a:pt x="40" y="55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38" y="59"/>
                  </a:lnTo>
                  <a:lnTo>
                    <a:pt x="36" y="59"/>
                  </a:lnTo>
                  <a:lnTo>
                    <a:pt x="36" y="61"/>
                  </a:lnTo>
                  <a:lnTo>
                    <a:pt x="36" y="61"/>
                  </a:lnTo>
                  <a:lnTo>
                    <a:pt x="35" y="61"/>
                  </a:lnTo>
                  <a:lnTo>
                    <a:pt x="32" y="61"/>
                  </a:lnTo>
                  <a:lnTo>
                    <a:pt x="32" y="61"/>
                  </a:lnTo>
                  <a:lnTo>
                    <a:pt x="32" y="63"/>
                  </a:lnTo>
                  <a:lnTo>
                    <a:pt x="30" y="63"/>
                  </a:lnTo>
                  <a:lnTo>
                    <a:pt x="29" y="61"/>
                  </a:lnTo>
                  <a:lnTo>
                    <a:pt x="24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19" y="61"/>
                  </a:lnTo>
                  <a:lnTo>
                    <a:pt x="17" y="61"/>
                  </a:lnTo>
                  <a:lnTo>
                    <a:pt x="17" y="59"/>
                  </a:lnTo>
                  <a:lnTo>
                    <a:pt x="17" y="59"/>
                  </a:lnTo>
                  <a:lnTo>
                    <a:pt x="17" y="58"/>
                  </a:lnTo>
                  <a:lnTo>
                    <a:pt x="19" y="58"/>
                  </a:lnTo>
                  <a:lnTo>
                    <a:pt x="21" y="55"/>
                  </a:lnTo>
                  <a:lnTo>
                    <a:pt x="19" y="53"/>
                  </a:lnTo>
                  <a:lnTo>
                    <a:pt x="19" y="52"/>
                  </a:lnTo>
                  <a:lnTo>
                    <a:pt x="17" y="52"/>
                  </a:lnTo>
                  <a:lnTo>
                    <a:pt x="16" y="53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4" y="55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1" y="52"/>
                  </a:lnTo>
                  <a:lnTo>
                    <a:pt x="11" y="48"/>
                  </a:lnTo>
                  <a:lnTo>
                    <a:pt x="11" y="47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37"/>
                  </a:lnTo>
                  <a:lnTo>
                    <a:pt x="5" y="36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5" y="33"/>
                  </a:lnTo>
                  <a:lnTo>
                    <a:pt x="5" y="31"/>
                  </a:lnTo>
                  <a:lnTo>
                    <a:pt x="2" y="29"/>
                  </a:lnTo>
                  <a:lnTo>
                    <a:pt x="2" y="28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8" y="9"/>
                  </a:lnTo>
                  <a:lnTo>
                    <a:pt x="8" y="7"/>
                  </a:lnTo>
                  <a:lnTo>
                    <a:pt x="10" y="6"/>
                  </a:lnTo>
                  <a:lnTo>
                    <a:pt x="13" y="6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1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7" y="4"/>
                  </a:lnTo>
                  <a:lnTo>
                    <a:pt x="30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4" y="9"/>
                  </a:lnTo>
                  <a:lnTo>
                    <a:pt x="44" y="9"/>
                  </a:lnTo>
                  <a:lnTo>
                    <a:pt x="46" y="7"/>
                  </a:lnTo>
                  <a:lnTo>
                    <a:pt x="49" y="9"/>
                  </a:lnTo>
                  <a:lnTo>
                    <a:pt x="49" y="9"/>
                  </a:lnTo>
                  <a:lnTo>
                    <a:pt x="51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5" y="9"/>
                  </a:lnTo>
                  <a:lnTo>
                    <a:pt x="54" y="9"/>
                  </a:lnTo>
                  <a:lnTo>
                    <a:pt x="54" y="6"/>
                  </a:lnTo>
                  <a:lnTo>
                    <a:pt x="52" y="6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8" y="4"/>
                  </a:lnTo>
                  <a:lnTo>
                    <a:pt x="60" y="3"/>
                  </a:lnTo>
                  <a:lnTo>
                    <a:pt x="60" y="1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70" y="4"/>
                  </a:lnTo>
                  <a:lnTo>
                    <a:pt x="71" y="3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3" y="3"/>
                  </a:lnTo>
                  <a:lnTo>
                    <a:pt x="74" y="1"/>
                  </a:lnTo>
                  <a:lnTo>
                    <a:pt x="74" y="1"/>
                  </a:lnTo>
                  <a:lnTo>
                    <a:pt x="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1" name="Freeform 238">
              <a:extLst>
                <a:ext uri="{FF2B5EF4-FFF2-40B4-BE49-F238E27FC236}">
                  <a16:creationId xmlns:a16="http://schemas.microsoft.com/office/drawing/2014/main" id="{B8458C23-2B0B-4787-B7B2-BCC45BB33D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14216" y="3123589"/>
              <a:ext cx="309927" cy="134497"/>
            </a:xfrm>
            <a:custGeom>
              <a:avLst/>
              <a:gdLst>
                <a:gd name="T0" fmla="*/ 22 w 159"/>
                <a:gd name="T1" fmla="*/ 58 h 69"/>
                <a:gd name="T2" fmla="*/ 36 w 159"/>
                <a:gd name="T3" fmla="*/ 57 h 69"/>
                <a:gd name="T4" fmla="*/ 27 w 159"/>
                <a:gd name="T5" fmla="*/ 54 h 69"/>
                <a:gd name="T6" fmla="*/ 27 w 159"/>
                <a:gd name="T7" fmla="*/ 57 h 69"/>
                <a:gd name="T8" fmla="*/ 30 w 159"/>
                <a:gd name="T9" fmla="*/ 55 h 69"/>
                <a:gd name="T10" fmla="*/ 79 w 159"/>
                <a:gd name="T11" fmla="*/ 3 h 69"/>
                <a:gd name="T12" fmla="*/ 96 w 159"/>
                <a:gd name="T13" fmla="*/ 6 h 69"/>
                <a:gd name="T14" fmla="*/ 113 w 159"/>
                <a:gd name="T15" fmla="*/ 5 h 69"/>
                <a:gd name="T16" fmla="*/ 128 w 159"/>
                <a:gd name="T17" fmla="*/ 6 h 69"/>
                <a:gd name="T18" fmla="*/ 142 w 159"/>
                <a:gd name="T19" fmla="*/ 8 h 69"/>
                <a:gd name="T20" fmla="*/ 148 w 159"/>
                <a:gd name="T21" fmla="*/ 14 h 69"/>
                <a:gd name="T22" fmla="*/ 159 w 159"/>
                <a:gd name="T23" fmla="*/ 20 h 69"/>
                <a:gd name="T24" fmla="*/ 150 w 159"/>
                <a:gd name="T25" fmla="*/ 25 h 69"/>
                <a:gd name="T26" fmla="*/ 132 w 159"/>
                <a:gd name="T27" fmla="*/ 33 h 69"/>
                <a:gd name="T28" fmla="*/ 121 w 159"/>
                <a:gd name="T29" fmla="*/ 39 h 69"/>
                <a:gd name="T30" fmla="*/ 109 w 159"/>
                <a:gd name="T31" fmla="*/ 42 h 69"/>
                <a:gd name="T32" fmla="*/ 102 w 159"/>
                <a:gd name="T33" fmla="*/ 50 h 69"/>
                <a:gd name="T34" fmla="*/ 94 w 159"/>
                <a:gd name="T35" fmla="*/ 50 h 69"/>
                <a:gd name="T36" fmla="*/ 85 w 159"/>
                <a:gd name="T37" fmla="*/ 49 h 69"/>
                <a:gd name="T38" fmla="*/ 82 w 159"/>
                <a:gd name="T39" fmla="*/ 50 h 69"/>
                <a:gd name="T40" fmla="*/ 69 w 159"/>
                <a:gd name="T41" fmla="*/ 55 h 69"/>
                <a:gd name="T42" fmla="*/ 68 w 159"/>
                <a:gd name="T43" fmla="*/ 61 h 69"/>
                <a:gd name="T44" fmla="*/ 63 w 159"/>
                <a:gd name="T45" fmla="*/ 66 h 69"/>
                <a:gd name="T46" fmla="*/ 53 w 159"/>
                <a:gd name="T47" fmla="*/ 68 h 69"/>
                <a:gd name="T48" fmla="*/ 44 w 159"/>
                <a:gd name="T49" fmla="*/ 69 h 69"/>
                <a:gd name="T50" fmla="*/ 36 w 159"/>
                <a:gd name="T51" fmla="*/ 68 h 69"/>
                <a:gd name="T52" fmla="*/ 33 w 159"/>
                <a:gd name="T53" fmla="*/ 63 h 69"/>
                <a:gd name="T54" fmla="*/ 28 w 159"/>
                <a:gd name="T55" fmla="*/ 65 h 69"/>
                <a:gd name="T56" fmla="*/ 20 w 159"/>
                <a:gd name="T57" fmla="*/ 63 h 69"/>
                <a:gd name="T58" fmla="*/ 12 w 159"/>
                <a:gd name="T59" fmla="*/ 63 h 69"/>
                <a:gd name="T60" fmla="*/ 1 w 159"/>
                <a:gd name="T61" fmla="*/ 65 h 69"/>
                <a:gd name="T62" fmla="*/ 3 w 159"/>
                <a:gd name="T63" fmla="*/ 58 h 69"/>
                <a:gd name="T64" fmla="*/ 8 w 159"/>
                <a:gd name="T65" fmla="*/ 54 h 69"/>
                <a:gd name="T66" fmla="*/ 20 w 159"/>
                <a:gd name="T67" fmla="*/ 57 h 69"/>
                <a:gd name="T68" fmla="*/ 25 w 159"/>
                <a:gd name="T69" fmla="*/ 52 h 69"/>
                <a:gd name="T70" fmla="*/ 34 w 159"/>
                <a:gd name="T71" fmla="*/ 52 h 69"/>
                <a:gd name="T72" fmla="*/ 39 w 159"/>
                <a:gd name="T73" fmla="*/ 52 h 69"/>
                <a:gd name="T74" fmla="*/ 44 w 159"/>
                <a:gd name="T75" fmla="*/ 49 h 69"/>
                <a:gd name="T76" fmla="*/ 46 w 159"/>
                <a:gd name="T77" fmla="*/ 47 h 69"/>
                <a:gd name="T78" fmla="*/ 57 w 159"/>
                <a:gd name="T79" fmla="*/ 42 h 69"/>
                <a:gd name="T80" fmla="*/ 50 w 159"/>
                <a:gd name="T81" fmla="*/ 41 h 69"/>
                <a:gd name="T82" fmla="*/ 44 w 159"/>
                <a:gd name="T83" fmla="*/ 39 h 69"/>
                <a:gd name="T84" fmla="*/ 39 w 159"/>
                <a:gd name="T85" fmla="*/ 36 h 69"/>
                <a:gd name="T86" fmla="*/ 36 w 159"/>
                <a:gd name="T87" fmla="*/ 30 h 69"/>
                <a:gd name="T88" fmla="*/ 34 w 159"/>
                <a:gd name="T89" fmla="*/ 35 h 69"/>
                <a:gd name="T90" fmla="*/ 28 w 159"/>
                <a:gd name="T91" fmla="*/ 36 h 69"/>
                <a:gd name="T92" fmla="*/ 20 w 159"/>
                <a:gd name="T93" fmla="*/ 31 h 69"/>
                <a:gd name="T94" fmla="*/ 19 w 159"/>
                <a:gd name="T95" fmla="*/ 27 h 69"/>
                <a:gd name="T96" fmla="*/ 25 w 159"/>
                <a:gd name="T97" fmla="*/ 22 h 69"/>
                <a:gd name="T98" fmla="*/ 27 w 159"/>
                <a:gd name="T99" fmla="*/ 17 h 69"/>
                <a:gd name="T100" fmla="*/ 28 w 159"/>
                <a:gd name="T101" fmla="*/ 11 h 69"/>
                <a:gd name="T102" fmla="*/ 38 w 159"/>
                <a:gd name="T103" fmla="*/ 8 h 69"/>
                <a:gd name="T104" fmla="*/ 52 w 159"/>
                <a:gd name="T105" fmla="*/ 11 h 69"/>
                <a:gd name="T106" fmla="*/ 61 w 159"/>
                <a:gd name="T107" fmla="*/ 11 h 69"/>
                <a:gd name="T108" fmla="*/ 71 w 159"/>
                <a:gd name="T109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9" h="69">
                  <a:moveTo>
                    <a:pt x="19" y="58"/>
                  </a:moveTo>
                  <a:lnTo>
                    <a:pt x="19" y="58"/>
                  </a:lnTo>
                  <a:lnTo>
                    <a:pt x="19" y="60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2" y="60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0" y="58"/>
                  </a:lnTo>
                  <a:lnTo>
                    <a:pt x="19" y="58"/>
                  </a:lnTo>
                  <a:lnTo>
                    <a:pt x="19" y="58"/>
                  </a:lnTo>
                  <a:close/>
                  <a:moveTo>
                    <a:pt x="38" y="57"/>
                  </a:moveTo>
                  <a:lnTo>
                    <a:pt x="38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8" y="58"/>
                  </a:lnTo>
                  <a:lnTo>
                    <a:pt x="38" y="57"/>
                  </a:lnTo>
                  <a:lnTo>
                    <a:pt x="38" y="57"/>
                  </a:lnTo>
                  <a:close/>
                  <a:moveTo>
                    <a:pt x="27" y="54"/>
                  </a:move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8" y="58"/>
                  </a:lnTo>
                  <a:lnTo>
                    <a:pt x="30" y="58"/>
                  </a:lnTo>
                  <a:lnTo>
                    <a:pt x="30" y="58"/>
                  </a:lnTo>
                  <a:lnTo>
                    <a:pt x="28" y="57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4"/>
                  </a:lnTo>
                  <a:lnTo>
                    <a:pt x="27" y="54"/>
                  </a:lnTo>
                  <a:close/>
                  <a:moveTo>
                    <a:pt x="72" y="0"/>
                  </a:moveTo>
                  <a:lnTo>
                    <a:pt x="75" y="2"/>
                  </a:lnTo>
                  <a:lnTo>
                    <a:pt x="79" y="3"/>
                  </a:lnTo>
                  <a:lnTo>
                    <a:pt x="82" y="5"/>
                  </a:lnTo>
                  <a:lnTo>
                    <a:pt x="85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4" y="8"/>
                  </a:lnTo>
                  <a:lnTo>
                    <a:pt x="96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102" y="6"/>
                  </a:lnTo>
                  <a:lnTo>
                    <a:pt x="105" y="6"/>
                  </a:lnTo>
                  <a:lnTo>
                    <a:pt x="107" y="6"/>
                  </a:lnTo>
                  <a:lnTo>
                    <a:pt x="112" y="5"/>
                  </a:lnTo>
                  <a:lnTo>
                    <a:pt x="113" y="5"/>
                  </a:lnTo>
                  <a:lnTo>
                    <a:pt x="113" y="5"/>
                  </a:lnTo>
                  <a:lnTo>
                    <a:pt x="116" y="6"/>
                  </a:lnTo>
                  <a:lnTo>
                    <a:pt x="118" y="6"/>
                  </a:lnTo>
                  <a:lnTo>
                    <a:pt x="120" y="6"/>
                  </a:lnTo>
                  <a:lnTo>
                    <a:pt x="120" y="6"/>
                  </a:lnTo>
                  <a:lnTo>
                    <a:pt x="121" y="6"/>
                  </a:lnTo>
                  <a:lnTo>
                    <a:pt x="124" y="6"/>
                  </a:lnTo>
                  <a:lnTo>
                    <a:pt x="128" y="6"/>
                  </a:lnTo>
                  <a:lnTo>
                    <a:pt x="132" y="6"/>
                  </a:lnTo>
                  <a:lnTo>
                    <a:pt x="132" y="6"/>
                  </a:lnTo>
                  <a:lnTo>
                    <a:pt x="135" y="6"/>
                  </a:lnTo>
                  <a:lnTo>
                    <a:pt x="137" y="8"/>
                  </a:lnTo>
                  <a:lnTo>
                    <a:pt x="139" y="8"/>
                  </a:lnTo>
                  <a:lnTo>
                    <a:pt x="140" y="8"/>
                  </a:lnTo>
                  <a:lnTo>
                    <a:pt x="142" y="8"/>
                  </a:lnTo>
                  <a:lnTo>
                    <a:pt x="143" y="9"/>
                  </a:lnTo>
                  <a:lnTo>
                    <a:pt x="143" y="8"/>
                  </a:lnTo>
                  <a:lnTo>
                    <a:pt x="145" y="9"/>
                  </a:lnTo>
                  <a:lnTo>
                    <a:pt x="145" y="11"/>
                  </a:lnTo>
                  <a:lnTo>
                    <a:pt x="146" y="11"/>
                  </a:lnTo>
                  <a:lnTo>
                    <a:pt x="146" y="13"/>
                  </a:lnTo>
                  <a:lnTo>
                    <a:pt x="148" y="14"/>
                  </a:lnTo>
                  <a:lnTo>
                    <a:pt x="150" y="14"/>
                  </a:lnTo>
                  <a:lnTo>
                    <a:pt x="151" y="14"/>
                  </a:lnTo>
                  <a:lnTo>
                    <a:pt x="153" y="14"/>
                  </a:lnTo>
                  <a:lnTo>
                    <a:pt x="154" y="14"/>
                  </a:lnTo>
                  <a:lnTo>
                    <a:pt x="157" y="17"/>
                  </a:lnTo>
                  <a:lnTo>
                    <a:pt x="159" y="19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4" y="22"/>
                  </a:lnTo>
                  <a:lnTo>
                    <a:pt x="154" y="22"/>
                  </a:lnTo>
                  <a:lnTo>
                    <a:pt x="153" y="24"/>
                  </a:lnTo>
                  <a:lnTo>
                    <a:pt x="150" y="25"/>
                  </a:lnTo>
                  <a:lnTo>
                    <a:pt x="146" y="25"/>
                  </a:lnTo>
                  <a:lnTo>
                    <a:pt x="146" y="25"/>
                  </a:lnTo>
                  <a:lnTo>
                    <a:pt x="143" y="27"/>
                  </a:lnTo>
                  <a:lnTo>
                    <a:pt x="139" y="30"/>
                  </a:lnTo>
                  <a:lnTo>
                    <a:pt x="135" y="31"/>
                  </a:lnTo>
                  <a:lnTo>
                    <a:pt x="134" y="31"/>
                  </a:lnTo>
                  <a:lnTo>
                    <a:pt x="132" y="33"/>
                  </a:lnTo>
                  <a:lnTo>
                    <a:pt x="132" y="33"/>
                  </a:lnTo>
                  <a:lnTo>
                    <a:pt x="132" y="35"/>
                  </a:lnTo>
                  <a:lnTo>
                    <a:pt x="129" y="38"/>
                  </a:lnTo>
                  <a:lnTo>
                    <a:pt x="126" y="38"/>
                  </a:lnTo>
                  <a:lnTo>
                    <a:pt x="124" y="38"/>
                  </a:lnTo>
                  <a:lnTo>
                    <a:pt x="123" y="39"/>
                  </a:lnTo>
                  <a:lnTo>
                    <a:pt x="121" y="39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3" y="38"/>
                  </a:lnTo>
                  <a:lnTo>
                    <a:pt x="112" y="39"/>
                  </a:lnTo>
                  <a:lnTo>
                    <a:pt x="110" y="39"/>
                  </a:lnTo>
                  <a:lnTo>
                    <a:pt x="109" y="42"/>
                  </a:lnTo>
                  <a:lnTo>
                    <a:pt x="109" y="42"/>
                  </a:lnTo>
                  <a:lnTo>
                    <a:pt x="107" y="44"/>
                  </a:lnTo>
                  <a:lnTo>
                    <a:pt x="107" y="46"/>
                  </a:lnTo>
                  <a:lnTo>
                    <a:pt x="107" y="46"/>
                  </a:lnTo>
                  <a:lnTo>
                    <a:pt x="105" y="47"/>
                  </a:lnTo>
                  <a:lnTo>
                    <a:pt x="105" y="49"/>
                  </a:lnTo>
                  <a:lnTo>
                    <a:pt x="104" y="49"/>
                  </a:lnTo>
                  <a:lnTo>
                    <a:pt x="102" y="50"/>
                  </a:lnTo>
                  <a:lnTo>
                    <a:pt x="102" y="49"/>
                  </a:lnTo>
                  <a:lnTo>
                    <a:pt x="101" y="49"/>
                  </a:lnTo>
                  <a:lnTo>
                    <a:pt x="101" y="50"/>
                  </a:lnTo>
                  <a:lnTo>
                    <a:pt x="99" y="50"/>
                  </a:lnTo>
                  <a:lnTo>
                    <a:pt x="99" y="50"/>
                  </a:lnTo>
                  <a:lnTo>
                    <a:pt x="96" y="50"/>
                  </a:lnTo>
                  <a:lnTo>
                    <a:pt x="94" y="50"/>
                  </a:lnTo>
                  <a:lnTo>
                    <a:pt x="93" y="50"/>
                  </a:lnTo>
                  <a:lnTo>
                    <a:pt x="93" y="47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91" y="46"/>
                  </a:lnTo>
                  <a:lnTo>
                    <a:pt x="88" y="49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0" y="50"/>
                  </a:lnTo>
                  <a:lnTo>
                    <a:pt x="79" y="50"/>
                  </a:lnTo>
                  <a:lnTo>
                    <a:pt x="79" y="52"/>
                  </a:lnTo>
                  <a:lnTo>
                    <a:pt x="75" y="54"/>
                  </a:lnTo>
                  <a:lnTo>
                    <a:pt x="72" y="55"/>
                  </a:lnTo>
                  <a:lnTo>
                    <a:pt x="71" y="55"/>
                  </a:lnTo>
                  <a:lnTo>
                    <a:pt x="69" y="55"/>
                  </a:lnTo>
                  <a:lnTo>
                    <a:pt x="69" y="55"/>
                  </a:lnTo>
                  <a:lnTo>
                    <a:pt x="69" y="57"/>
                  </a:lnTo>
                  <a:lnTo>
                    <a:pt x="68" y="58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1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5"/>
                  </a:lnTo>
                  <a:lnTo>
                    <a:pt x="68" y="65"/>
                  </a:lnTo>
                  <a:lnTo>
                    <a:pt x="66" y="65"/>
                  </a:lnTo>
                  <a:lnTo>
                    <a:pt x="64" y="66"/>
                  </a:lnTo>
                  <a:lnTo>
                    <a:pt x="63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58" y="66"/>
                  </a:lnTo>
                  <a:lnTo>
                    <a:pt x="57" y="68"/>
                  </a:lnTo>
                  <a:lnTo>
                    <a:pt x="55" y="68"/>
                  </a:lnTo>
                  <a:lnTo>
                    <a:pt x="53" y="68"/>
                  </a:lnTo>
                  <a:lnTo>
                    <a:pt x="50" y="66"/>
                  </a:lnTo>
                  <a:lnTo>
                    <a:pt x="49" y="66"/>
                  </a:lnTo>
                  <a:lnTo>
                    <a:pt x="47" y="68"/>
                  </a:lnTo>
                  <a:lnTo>
                    <a:pt x="46" y="68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6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0" y="65"/>
                  </a:lnTo>
                  <a:lnTo>
                    <a:pt x="30" y="65"/>
                  </a:lnTo>
                  <a:lnTo>
                    <a:pt x="28" y="65"/>
                  </a:lnTo>
                  <a:lnTo>
                    <a:pt x="27" y="65"/>
                  </a:lnTo>
                  <a:lnTo>
                    <a:pt x="27" y="66"/>
                  </a:lnTo>
                  <a:lnTo>
                    <a:pt x="23" y="66"/>
                  </a:lnTo>
                  <a:lnTo>
                    <a:pt x="22" y="66"/>
                  </a:lnTo>
                  <a:lnTo>
                    <a:pt x="22" y="65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3"/>
                  </a:lnTo>
                  <a:lnTo>
                    <a:pt x="16" y="65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1" y="65"/>
                  </a:lnTo>
                  <a:lnTo>
                    <a:pt x="8" y="63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5" y="65"/>
                  </a:lnTo>
                  <a:lnTo>
                    <a:pt x="3" y="65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8" y="54"/>
                  </a:lnTo>
                  <a:lnTo>
                    <a:pt x="11" y="54"/>
                  </a:lnTo>
                  <a:lnTo>
                    <a:pt x="12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9" y="55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2" y="54"/>
                  </a:lnTo>
                  <a:lnTo>
                    <a:pt x="25" y="54"/>
                  </a:lnTo>
                  <a:lnTo>
                    <a:pt x="25" y="52"/>
                  </a:lnTo>
                  <a:lnTo>
                    <a:pt x="25" y="52"/>
                  </a:lnTo>
                  <a:lnTo>
                    <a:pt x="27" y="52"/>
                  </a:lnTo>
                  <a:lnTo>
                    <a:pt x="28" y="52"/>
                  </a:lnTo>
                  <a:lnTo>
                    <a:pt x="30" y="52"/>
                  </a:lnTo>
                  <a:lnTo>
                    <a:pt x="31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6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8" y="54"/>
                  </a:lnTo>
                  <a:lnTo>
                    <a:pt x="38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2"/>
                  </a:lnTo>
                  <a:lnTo>
                    <a:pt x="41" y="50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7" y="46"/>
                  </a:lnTo>
                  <a:lnTo>
                    <a:pt x="49" y="47"/>
                  </a:lnTo>
                  <a:lnTo>
                    <a:pt x="49" y="47"/>
                  </a:lnTo>
                  <a:lnTo>
                    <a:pt x="50" y="47"/>
                  </a:lnTo>
                  <a:lnTo>
                    <a:pt x="52" y="46"/>
                  </a:lnTo>
                  <a:lnTo>
                    <a:pt x="52" y="46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5" y="41"/>
                  </a:lnTo>
                  <a:lnTo>
                    <a:pt x="53" y="42"/>
                  </a:lnTo>
                  <a:lnTo>
                    <a:pt x="53" y="42"/>
                  </a:lnTo>
                  <a:lnTo>
                    <a:pt x="52" y="41"/>
                  </a:lnTo>
                  <a:lnTo>
                    <a:pt x="50" y="41"/>
                  </a:lnTo>
                  <a:lnTo>
                    <a:pt x="50" y="41"/>
                  </a:lnTo>
                  <a:lnTo>
                    <a:pt x="49" y="39"/>
                  </a:lnTo>
                  <a:lnTo>
                    <a:pt x="47" y="39"/>
                  </a:lnTo>
                  <a:lnTo>
                    <a:pt x="46" y="38"/>
                  </a:lnTo>
                  <a:lnTo>
                    <a:pt x="46" y="38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4" y="30"/>
                  </a:lnTo>
                  <a:lnTo>
                    <a:pt x="34" y="31"/>
                  </a:lnTo>
                  <a:lnTo>
                    <a:pt x="34" y="33"/>
                  </a:lnTo>
                  <a:lnTo>
                    <a:pt x="34" y="33"/>
                  </a:lnTo>
                  <a:lnTo>
                    <a:pt x="34" y="35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28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3" y="35"/>
                  </a:lnTo>
                  <a:lnTo>
                    <a:pt x="23" y="35"/>
                  </a:lnTo>
                  <a:lnTo>
                    <a:pt x="22" y="33"/>
                  </a:lnTo>
                  <a:lnTo>
                    <a:pt x="22" y="31"/>
                  </a:lnTo>
                  <a:lnTo>
                    <a:pt x="20" y="31"/>
                  </a:lnTo>
                  <a:lnTo>
                    <a:pt x="19" y="31"/>
                  </a:lnTo>
                  <a:lnTo>
                    <a:pt x="17" y="31"/>
                  </a:lnTo>
                  <a:lnTo>
                    <a:pt x="16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2" y="24"/>
                  </a:lnTo>
                  <a:lnTo>
                    <a:pt x="23" y="24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28" y="17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7" y="13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9" y="9"/>
                  </a:lnTo>
                  <a:lnTo>
                    <a:pt x="50" y="11"/>
                  </a:lnTo>
                  <a:lnTo>
                    <a:pt x="52" y="11"/>
                  </a:lnTo>
                  <a:lnTo>
                    <a:pt x="52" y="11"/>
                  </a:lnTo>
                  <a:lnTo>
                    <a:pt x="53" y="13"/>
                  </a:lnTo>
                  <a:lnTo>
                    <a:pt x="58" y="13"/>
                  </a:lnTo>
                  <a:lnTo>
                    <a:pt x="60" y="13"/>
                  </a:lnTo>
                  <a:lnTo>
                    <a:pt x="60" y="14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8" y="2"/>
                  </a:lnTo>
                  <a:lnTo>
                    <a:pt x="69" y="2"/>
                  </a:lnTo>
                  <a:lnTo>
                    <a:pt x="71" y="2"/>
                  </a:lnTo>
                  <a:lnTo>
                    <a:pt x="72" y="2"/>
                  </a:lnTo>
                  <a:lnTo>
                    <a:pt x="72" y="2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2" name="Freeform 239">
              <a:extLst>
                <a:ext uri="{FF2B5EF4-FFF2-40B4-BE49-F238E27FC236}">
                  <a16:creationId xmlns:a16="http://schemas.microsoft.com/office/drawing/2014/main" id="{6CB86EAE-5B44-47F2-AD8B-8802AC091E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0113" y="4261934"/>
              <a:ext cx="226110" cy="286536"/>
            </a:xfrm>
            <a:custGeom>
              <a:avLst/>
              <a:gdLst>
                <a:gd name="T0" fmla="*/ 105 w 116"/>
                <a:gd name="T1" fmla="*/ 109 h 147"/>
                <a:gd name="T2" fmla="*/ 19 w 116"/>
                <a:gd name="T3" fmla="*/ 0 h 147"/>
                <a:gd name="T4" fmla="*/ 21 w 116"/>
                <a:gd name="T5" fmla="*/ 2 h 147"/>
                <a:gd name="T6" fmla="*/ 27 w 116"/>
                <a:gd name="T7" fmla="*/ 5 h 147"/>
                <a:gd name="T8" fmla="*/ 27 w 116"/>
                <a:gd name="T9" fmla="*/ 12 h 147"/>
                <a:gd name="T10" fmla="*/ 34 w 116"/>
                <a:gd name="T11" fmla="*/ 16 h 147"/>
                <a:gd name="T12" fmla="*/ 46 w 116"/>
                <a:gd name="T13" fmla="*/ 18 h 147"/>
                <a:gd name="T14" fmla="*/ 60 w 116"/>
                <a:gd name="T15" fmla="*/ 27 h 147"/>
                <a:gd name="T16" fmla="*/ 73 w 116"/>
                <a:gd name="T17" fmla="*/ 29 h 147"/>
                <a:gd name="T18" fmla="*/ 82 w 116"/>
                <a:gd name="T19" fmla="*/ 27 h 147"/>
                <a:gd name="T20" fmla="*/ 95 w 116"/>
                <a:gd name="T21" fmla="*/ 19 h 147"/>
                <a:gd name="T22" fmla="*/ 105 w 116"/>
                <a:gd name="T23" fmla="*/ 23 h 147"/>
                <a:gd name="T24" fmla="*/ 112 w 116"/>
                <a:gd name="T25" fmla="*/ 23 h 147"/>
                <a:gd name="T26" fmla="*/ 105 w 116"/>
                <a:gd name="T27" fmla="*/ 37 h 147"/>
                <a:gd name="T28" fmla="*/ 101 w 116"/>
                <a:gd name="T29" fmla="*/ 60 h 147"/>
                <a:gd name="T30" fmla="*/ 105 w 116"/>
                <a:gd name="T31" fmla="*/ 95 h 147"/>
                <a:gd name="T32" fmla="*/ 111 w 116"/>
                <a:gd name="T33" fmla="*/ 103 h 147"/>
                <a:gd name="T34" fmla="*/ 103 w 116"/>
                <a:gd name="T35" fmla="*/ 108 h 147"/>
                <a:gd name="T36" fmla="*/ 101 w 116"/>
                <a:gd name="T37" fmla="*/ 111 h 147"/>
                <a:gd name="T38" fmla="*/ 97 w 116"/>
                <a:gd name="T39" fmla="*/ 115 h 147"/>
                <a:gd name="T40" fmla="*/ 90 w 116"/>
                <a:gd name="T41" fmla="*/ 123 h 147"/>
                <a:gd name="T42" fmla="*/ 87 w 116"/>
                <a:gd name="T43" fmla="*/ 130 h 147"/>
                <a:gd name="T44" fmla="*/ 84 w 116"/>
                <a:gd name="T45" fmla="*/ 136 h 147"/>
                <a:gd name="T46" fmla="*/ 79 w 116"/>
                <a:gd name="T47" fmla="*/ 145 h 147"/>
                <a:gd name="T48" fmla="*/ 75 w 116"/>
                <a:gd name="T49" fmla="*/ 145 h 147"/>
                <a:gd name="T50" fmla="*/ 64 w 116"/>
                <a:gd name="T51" fmla="*/ 138 h 147"/>
                <a:gd name="T52" fmla="*/ 56 w 116"/>
                <a:gd name="T53" fmla="*/ 131 h 147"/>
                <a:gd name="T54" fmla="*/ 54 w 116"/>
                <a:gd name="T55" fmla="*/ 130 h 147"/>
                <a:gd name="T56" fmla="*/ 54 w 116"/>
                <a:gd name="T57" fmla="*/ 125 h 147"/>
                <a:gd name="T58" fmla="*/ 46 w 116"/>
                <a:gd name="T59" fmla="*/ 119 h 147"/>
                <a:gd name="T60" fmla="*/ 30 w 116"/>
                <a:gd name="T61" fmla="*/ 111 h 147"/>
                <a:gd name="T62" fmla="*/ 16 w 116"/>
                <a:gd name="T63" fmla="*/ 101 h 147"/>
                <a:gd name="T64" fmla="*/ 2 w 116"/>
                <a:gd name="T65" fmla="*/ 95 h 147"/>
                <a:gd name="T66" fmla="*/ 4 w 116"/>
                <a:gd name="T67" fmla="*/ 92 h 147"/>
                <a:gd name="T68" fmla="*/ 4 w 116"/>
                <a:gd name="T69" fmla="*/ 86 h 147"/>
                <a:gd name="T70" fmla="*/ 7 w 116"/>
                <a:gd name="T71" fmla="*/ 87 h 147"/>
                <a:gd name="T72" fmla="*/ 10 w 116"/>
                <a:gd name="T73" fmla="*/ 84 h 147"/>
                <a:gd name="T74" fmla="*/ 8 w 116"/>
                <a:gd name="T75" fmla="*/ 81 h 147"/>
                <a:gd name="T76" fmla="*/ 5 w 116"/>
                <a:gd name="T77" fmla="*/ 84 h 147"/>
                <a:gd name="T78" fmla="*/ 4 w 116"/>
                <a:gd name="T79" fmla="*/ 81 h 147"/>
                <a:gd name="T80" fmla="*/ 0 w 116"/>
                <a:gd name="T81" fmla="*/ 79 h 147"/>
                <a:gd name="T82" fmla="*/ 2 w 116"/>
                <a:gd name="T83" fmla="*/ 75 h 147"/>
                <a:gd name="T84" fmla="*/ 7 w 116"/>
                <a:gd name="T85" fmla="*/ 67 h 147"/>
                <a:gd name="T86" fmla="*/ 12 w 116"/>
                <a:gd name="T87" fmla="*/ 62 h 147"/>
                <a:gd name="T88" fmla="*/ 13 w 116"/>
                <a:gd name="T89" fmla="*/ 59 h 147"/>
                <a:gd name="T90" fmla="*/ 15 w 116"/>
                <a:gd name="T91" fmla="*/ 54 h 147"/>
                <a:gd name="T92" fmla="*/ 15 w 116"/>
                <a:gd name="T93" fmla="*/ 45 h 147"/>
                <a:gd name="T94" fmla="*/ 13 w 116"/>
                <a:gd name="T95" fmla="*/ 40 h 147"/>
                <a:gd name="T96" fmla="*/ 8 w 116"/>
                <a:gd name="T97" fmla="*/ 34 h 147"/>
                <a:gd name="T98" fmla="*/ 7 w 116"/>
                <a:gd name="T99" fmla="*/ 26 h 147"/>
                <a:gd name="T100" fmla="*/ 4 w 116"/>
                <a:gd name="T101" fmla="*/ 24 h 147"/>
                <a:gd name="T102" fmla="*/ 15 w 116"/>
                <a:gd name="T103" fmla="*/ 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6" h="147">
                  <a:moveTo>
                    <a:pt x="103" y="109"/>
                  </a:move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3" y="111"/>
                  </a:lnTo>
                  <a:lnTo>
                    <a:pt x="101" y="111"/>
                  </a:lnTo>
                  <a:lnTo>
                    <a:pt x="101" y="109"/>
                  </a:lnTo>
                  <a:lnTo>
                    <a:pt x="103" y="109"/>
                  </a:lnTo>
                  <a:close/>
                  <a:moveTo>
                    <a:pt x="19" y="0"/>
                  </a:moveTo>
                  <a:lnTo>
                    <a:pt x="19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6" y="2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8"/>
                  </a:lnTo>
                  <a:lnTo>
                    <a:pt x="27" y="10"/>
                  </a:lnTo>
                  <a:lnTo>
                    <a:pt x="27" y="12"/>
                  </a:lnTo>
                  <a:lnTo>
                    <a:pt x="29" y="13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8" y="16"/>
                  </a:lnTo>
                  <a:lnTo>
                    <a:pt x="41" y="16"/>
                  </a:lnTo>
                  <a:lnTo>
                    <a:pt x="43" y="16"/>
                  </a:lnTo>
                  <a:lnTo>
                    <a:pt x="43" y="16"/>
                  </a:lnTo>
                  <a:lnTo>
                    <a:pt x="46" y="18"/>
                  </a:lnTo>
                  <a:lnTo>
                    <a:pt x="51" y="21"/>
                  </a:lnTo>
                  <a:lnTo>
                    <a:pt x="52" y="23"/>
                  </a:lnTo>
                  <a:lnTo>
                    <a:pt x="56" y="24"/>
                  </a:lnTo>
                  <a:lnTo>
                    <a:pt x="59" y="26"/>
                  </a:lnTo>
                  <a:lnTo>
                    <a:pt x="60" y="27"/>
                  </a:lnTo>
                  <a:lnTo>
                    <a:pt x="62" y="27"/>
                  </a:lnTo>
                  <a:lnTo>
                    <a:pt x="65" y="27"/>
                  </a:lnTo>
                  <a:lnTo>
                    <a:pt x="68" y="27"/>
                  </a:lnTo>
                  <a:lnTo>
                    <a:pt x="70" y="29"/>
                  </a:lnTo>
                  <a:lnTo>
                    <a:pt x="73" y="29"/>
                  </a:lnTo>
                  <a:lnTo>
                    <a:pt x="76" y="29"/>
                  </a:lnTo>
                  <a:lnTo>
                    <a:pt x="76" y="29"/>
                  </a:lnTo>
                  <a:lnTo>
                    <a:pt x="81" y="30"/>
                  </a:lnTo>
                  <a:lnTo>
                    <a:pt x="81" y="29"/>
                  </a:lnTo>
                  <a:lnTo>
                    <a:pt x="82" y="27"/>
                  </a:lnTo>
                  <a:lnTo>
                    <a:pt x="86" y="26"/>
                  </a:lnTo>
                  <a:lnTo>
                    <a:pt x="86" y="24"/>
                  </a:lnTo>
                  <a:lnTo>
                    <a:pt x="89" y="23"/>
                  </a:lnTo>
                  <a:lnTo>
                    <a:pt x="92" y="21"/>
                  </a:lnTo>
                  <a:lnTo>
                    <a:pt x="95" y="19"/>
                  </a:lnTo>
                  <a:lnTo>
                    <a:pt x="100" y="18"/>
                  </a:lnTo>
                  <a:lnTo>
                    <a:pt x="101" y="19"/>
                  </a:lnTo>
                  <a:lnTo>
                    <a:pt x="103" y="21"/>
                  </a:lnTo>
                  <a:lnTo>
                    <a:pt x="103" y="23"/>
                  </a:lnTo>
                  <a:lnTo>
                    <a:pt x="105" y="23"/>
                  </a:lnTo>
                  <a:lnTo>
                    <a:pt x="106" y="23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09" y="23"/>
                  </a:lnTo>
                  <a:lnTo>
                    <a:pt x="112" y="23"/>
                  </a:lnTo>
                  <a:lnTo>
                    <a:pt x="116" y="23"/>
                  </a:lnTo>
                  <a:lnTo>
                    <a:pt x="114" y="24"/>
                  </a:lnTo>
                  <a:lnTo>
                    <a:pt x="111" y="27"/>
                  </a:lnTo>
                  <a:lnTo>
                    <a:pt x="108" y="34"/>
                  </a:lnTo>
                  <a:lnTo>
                    <a:pt x="105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1" y="41"/>
                  </a:lnTo>
                  <a:lnTo>
                    <a:pt x="101" y="48"/>
                  </a:lnTo>
                  <a:lnTo>
                    <a:pt x="101" y="60"/>
                  </a:lnTo>
                  <a:lnTo>
                    <a:pt x="101" y="71"/>
                  </a:lnTo>
                  <a:lnTo>
                    <a:pt x="101" y="84"/>
                  </a:lnTo>
                  <a:lnTo>
                    <a:pt x="101" y="90"/>
                  </a:lnTo>
                  <a:lnTo>
                    <a:pt x="101" y="92"/>
                  </a:lnTo>
                  <a:lnTo>
                    <a:pt x="105" y="95"/>
                  </a:lnTo>
                  <a:lnTo>
                    <a:pt x="106" y="97"/>
                  </a:lnTo>
                  <a:lnTo>
                    <a:pt x="109" y="100"/>
                  </a:lnTo>
                  <a:lnTo>
                    <a:pt x="109" y="101"/>
                  </a:lnTo>
                  <a:lnTo>
                    <a:pt x="111" y="103"/>
                  </a:lnTo>
                  <a:lnTo>
                    <a:pt x="111" y="103"/>
                  </a:lnTo>
                  <a:lnTo>
                    <a:pt x="108" y="106"/>
                  </a:lnTo>
                  <a:lnTo>
                    <a:pt x="106" y="108"/>
                  </a:lnTo>
                  <a:lnTo>
                    <a:pt x="105" y="108"/>
                  </a:lnTo>
                  <a:lnTo>
                    <a:pt x="103" y="108"/>
                  </a:lnTo>
                  <a:lnTo>
                    <a:pt x="103" y="108"/>
                  </a:lnTo>
                  <a:lnTo>
                    <a:pt x="101" y="108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8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1" y="112"/>
                  </a:lnTo>
                  <a:lnTo>
                    <a:pt x="100" y="112"/>
                  </a:lnTo>
                  <a:lnTo>
                    <a:pt x="100" y="114"/>
                  </a:lnTo>
                  <a:lnTo>
                    <a:pt x="97" y="115"/>
                  </a:lnTo>
                  <a:lnTo>
                    <a:pt x="93" y="115"/>
                  </a:lnTo>
                  <a:lnTo>
                    <a:pt x="92" y="117"/>
                  </a:lnTo>
                  <a:lnTo>
                    <a:pt x="92" y="119"/>
                  </a:lnTo>
                  <a:lnTo>
                    <a:pt x="90" y="120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7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7" y="130"/>
                  </a:lnTo>
                  <a:lnTo>
                    <a:pt x="86" y="131"/>
                  </a:lnTo>
                  <a:lnTo>
                    <a:pt x="86" y="134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8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1" y="144"/>
                  </a:lnTo>
                  <a:lnTo>
                    <a:pt x="79" y="145"/>
                  </a:lnTo>
                  <a:lnTo>
                    <a:pt x="78" y="145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5" y="145"/>
                  </a:lnTo>
                  <a:lnTo>
                    <a:pt x="73" y="144"/>
                  </a:lnTo>
                  <a:lnTo>
                    <a:pt x="71" y="142"/>
                  </a:lnTo>
                  <a:lnTo>
                    <a:pt x="68" y="141"/>
                  </a:lnTo>
                  <a:lnTo>
                    <a:pt x="67" y="139"/>
                  </a:lnTo>
                  <a:lnTo>
                    <a:pt x="64" y="138"/>
                  </a:lnTo>
                  <a:lnTo>
                    <a:pt x="62" y="136"/>
                  </a:lnTo>
                  <a:lnTo>
                    <a:pt x="60" y="134"/>
                  </a:lnTo>
                  <a:lnTo>
                    <a:pt x="57" y="133"/>
                  </a:lnTo>
                  <a:lnTo>
                    <a:pt x="56" y="133"/>
                  </a:lnTo>
                  <a:lnTo>
                    <a:pt x="56" y="131"/>
                  </a:lnTo>
                  <a:lnTo>
                    <a:pt x="56" y="130"/>
                  </a:lnTo>
                  <a:lnTo>
                    <a:pt x="56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28"/>
                  </a:lnTo>
                  <a:lnTo>
                    <a:pt x="54" y="127"/>
                  </a:lnTo>
                  <a:lnTo>
                    <a:pt x="54" y="127"/>
                  </a:lnTo>
                  <a:lnTo>
                    <a:pt x="54" y="125"/>
                  </a:lnTo>
                  <a:lnTo>
                    <a:pt x="54" y="123"/>
                  </a:lnTo>
                  <a:lnTo>
                    <a:pt x="54" y="123"/>
                  </a:lnTo>
                  <a:lnTo>
                    <a:pt x="52" y="122"/>
                  </a:lnTo>
                  <a:lnTo>
                    <a:pt x="49" y="120"/>
                  </a:lnTo>
                  <a:lnTo>
                    <a:pt x="46" y="119"/>
                  </a:lnTo>
                  <a:lnTo>
                    <a:pt x="43" y="117"/>
                  </a:lnTo>
                  <a:lnTo>
                    <a:pt x="40" y="115"/>
                  </a:lnTo>
                  <a:lnTo>
                    <a:pt x="37" y="114"/>
                  </a:lnTo>
                  <a:lnTo>
                    <a:pt x="34" y="112"/>
                  </a:lnTo>
                  <a:lnTo>
                    <a:pt x="30" y="111"/>
                  </a:lnTo>
                  <a:lnTo>
                    <a:pt x="27" y="109"/>
                  </a:lnTo>
                  <a:lnTo>
                    <a:pt x="24" y="108"/>
                  </a:lnTo>
                  <a:lnTo>
                    <a:pt x="21" y="104"/>
                  </a:lnTo>
                  <a:lnTo>
                    <a:pt x="18" y="103"/>
                  </a:lnTo>
                  <a:lnTo>
                    <a:pt x="16" y="101"/>
                  </a:lnTo>
                  <a:lnTo>
                    <a:pt x="13" y="100"/>
                  </a:lnTo>
                  <a:lnTo>
                    <a:pt x="10" y="98"/>
                  </a:lnTo>
                  <a:lnTo>
                    <a:pt x="7" y="97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2" y="93"/>
                  </a:lnTo>
                  <a:lnTo>
                    <a:pt x="2" y="93"/>
                  </a:lnTo>
                  <a:lnTo>
                    <a:pt x="4" y="93"/>
                  </a:lnTo>
                  <a:lnTo>
                    <a:pt x="4" y="93"/>
                  </a:lnTo>
                  <a:lnTo>
                    <a:pt x="4" y="92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2" y="89"/>
                  </a:lnTo>
                  <a:lnTo>
                    <a:pt x="2" y="87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5" y="86"/>
                  </a:lnTo>
                  <a:lnTo>
                    <a:pt x="7" y="86"/>
                  </a:lnTo>
                  <a:lnTo>
                    <a:pt x="7" y="86"/>
                  </a:lnTo>
                  <a:lnTo>
                    <a:pt x="7" y="87"/>
                  </a:lnTo>
                  <a:lnTo>
                    <a:pt x="8" y="87"/>
                  </a:lnTo>
                  <a:lnTo>
                    <a:pt x="8" y="86"/>
                  </a:lnTo>
                  <a:lnTo>
                    <a:pt x="8" y="84"/>
                  </a:lnTo>
                  <a:lnTo>
                    <a:pt x="8" y="84"/>
                  </a:lnTo>
                  <a:lnTo>
                    <a:pt x="10" y="84"/>
                  </a:lnTo>
                  <a:lnTo>
                    <a:pt x="12" y="84"/>
                  </a:lnTo>
                  <a:lnTo>
                    <a:pt x="13" y="84"/>
                  </a:lnTo>
                  <a:lnTo>
                    <a:pt x="13" y="84"/>
                  </a:lnTo>
                  <a:lnTo>
                    <a:pt x="12" y="81"/>
                  </a:lnTo>
                  <a:lnTo>
                    <a:pt x="8" y="81"/>
                  </a:lnTo>
                  <a:lnTo>
                    <a:pt x="7" y="82"/>
                  </a:lnTo>
                  <a:lnTo>
                    <a:pt x="7" y="82"/>
                  </a:lnTo>
                  <a:lnTo>
                    <a:pt x="7" y="84"/>
                  </a:lnTo>
                  <a:lnTo>
                    <a:pt x="7" y="84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4" y="82"/>
                  </a:lnTo>
                  <a:lnTo>
                    <a:pt x="2" y="81"/>
                  </a:lnTo>
                  <a:lnTo>
                    <a:pt x="4" y="81"/>
                  </a:lnTo>
                  <a:lnTo>
                    <a:pt x="4" y="81"/>
                  </a:lnTo>
                  <a:lnTo>
                    <a:pt x="2" y="81"/>
                  </a:lnTo>
                  <a:lnTo>
                    <a:pt x="2" y="81"/>
                  </a:lnTo>
                  <a:lnTo>
                    <a:pt x="2" y="79"/>
                  </a:lnTo>
                  <a:lnTo>
                    <a:pt x="0" y="79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4" y="71"/>
                  </a:lnTo>
                  <a:lnTo>
                    <a:pt x="4" y="71"/>
                  </a:lnTo>
                  <a:lnTo>
                    <a:pt x="5" y="70"/>
                  </a:lnTo>
                  <a:lnTo>
                    <a:pt x="5" y="68"/>
                  </a:lnTo>
                  <a:lnTo>
                    <a:pt x="7" y="67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12" y="62"/>
                  </a:lnTo>
                  <a:lnTo>
                    <a:pt x="13" y="62"/>
                  </a:lnTo>
                  <a:lnTo>
                    <a:pt x="13" y="62"/>
                  </a:lnTo>
                  <a:lnTo>
                    <a:pt x="13" y="60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7"/>
                  </a:lnTo>
                  <a:lnTo>
                    <a:pt x="15" y="57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4"/>
                  </a:lnTo>
                  <a:lnTo>
                    <a:pt x="15" y="54"/>
                  </a:lnTo>
                  <a:lnTo>
                    <a:pt x="15" y="52"/>
                  </a:lnTo>
                  <a:lnTo>
                    <a:pt x="15" y="49"/>
                  </a:lnTo>
                  <a:lnTo>
                    <a:pt x="15" y="48"/>
                  </a:lnTo>
                  <a:lnTo>
                    <a:pt x="15" y="45"/>
                  </a:lnTo>
                  <a:lnTo>
                    <a:pt x="15" y="43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0"/>
                  </a:lnTo>
                  <a:lnTo>
                    <a:pt x="12" y="38"/>
                  </a:lnTo>
                  <a:lnTo>
                    <a:pt x="12" y="38"/>
                  </a:lnTo>
                  <a:lnTo>
                    <a:pt x="10" y="37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7" y="26"/>
                  </a:lnTo>
                  <a:lnTo>
                    <a:pt x="5" y="26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19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16" y="4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3" name="Freeform 240">
              <a:extLst>
                <a:ext uri="{FF2B5EF4-FFF2-40B4-BE49-F238E27FC236}">
                  <a16:creationId xmlns:a16="http://schemas.microsoft.com/office/drawing/2014/main" id="{9D3542B9-1266-4173-B8AF-CAD8365FDD4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0202" y="3047570"/>
              <a:ext cx="623751" cy="678329"/>
            </a:xfrm>
            <a:custGeom>
              <a:avLst/>
              <a:gdLst>
                <a:gd name="T0" fmla="*/ 5 w 320"/>
                <a:gd name="T1" fmla="*/ 345 h 348"/>
                <a:gd name="T2" fmla="*/ 267 w 320"/>
                <a:gd name="T3" fmla="*/ 310 h 348"/>
                <a:gd name="T4" fmla="*/ 59 w 320"/>
                <a:gd name="T5" fmla="*/ 319 h 348"/>
                <a:gd name="T6" fmla="*/ 65 w 320"/>
                <a:gd name="T7" fmla="*/ 308 h 348"/>
                <a:gd name="T8" fmla="*/ 87 w 320"/>
                <a:gd name="T9" fmla="*/ 282 h 348"/>
                <a:gd name="T10" fmla="*/ 85 w 320"/>
                <a:gd name="T11" fmla="*/ 283 h 348"/>
                <a:gd name="T12" fmla="*/ 104 w 320"/>
                <a:gd name="T13" fmla="*/ 252 h 348"/>
                <a:gd name="T14" fmla="*/ 95 w 320"/>
                <a:gd name="T15" fmla="*/ 219 h 348"/>
                <a:gd name="T16" fmla="*/ 74 w 320"/>
                <a:gd name="T17" fmla="*/ 214 h 348"/>
                <a:gd name="T18" fmla="*/ 234 w 320"/>
                <a:gd name="T19" fmla="*/ 209 h 348"/>
                <a:gd name="T20" fmla="*/ 82 w 320"/>
                <a:gd name="T21" fmla="*/ 208 h 348"/>
                <a:gd name="T22" fmla="*/ 111 w 320"/>
                <a:gd name="T23" fmla="*/ 201 h 348"/>
                <a:gd name="T24" fmla="*/ 118 w 320"/>
                <a:gd name="T25" fmla="*/ 211 h 348"/>
                <a:gd name="T26" fmla="*/ 107 w 320"/>
                <a:gd name="T27" fmla="*/ 239 h 348"/>
                <a:gd name="T28" fmla="*/ 100 w 320"/>
                <a:gd name="T29" fmla="*/ 233 h 348"/>
                <a:gd name="T30" fmla="*/ 93 w 320"/>
                <a:gd name="T31" fmla="*/ 231 h 348"/>
                <a:gd name="T32" fmla="*/ 93 w 320"/>
                <a:gd name="T33" fmla="*/ 209 h 348"/>
                <a:gd name="T34" fmla="*/ 87 w 320"/>
                <a:gd name="T35" fmla="*/ 217 h 348"/>
                <a:gd name="T36" fmla="*/ 85 w 320"/>
                <a:gd name="T37" fmla="*/ 204 h 348"/>
                <a:gd name="T38" fmla="*/ 123 w 320"/>
                <a:gd name="T39" fmla="*/ 195 h 348"/>
                <a:gd name="T40" fmla="*/ 128 w 320"/>
                <a:gd name="T41" fmla="*/ 192 h 348"/>
                <a:gd name="T42" fmla="*/ 156 w 320"/>
                <a:gd name="T43" fmla="*/ 200 h 348"/>
                <a:gd name="T44" fmla="*/ 133 w 320"/>
                <a:gd name="T45" fmla="*/ 215 h 348"/>
                <a:gd name="T46" fmla="*/ 123 w 320"/>
                <a:gd name="T47" fmla="*/ 204 h 348"/>
                <a:gd name="T48" fmla="*/ 139 w 320"/>
                <a:gd name="T49" fmla="*/ 195 h 348"/>
                <a:gd name="T50" fmla="*/ 152 w 320"/>
                <a:gd name="T51" fmla="*/ 187 h 348"/>
                <a:gd name="T52" fmla="*/ 84 w 320"/>
                <a:gd name="T53" fmla="*/ 184 h 348"/>
                <a:gd name="T54" fmla="*/ 226 w 320"/>
                <a:gd name="T55" fmla="*/ 182 h 348"/>
                <a:gd name="T56" fmla="*/ 212 w 320"/>
                <a:gd name="T57" fmla="*/ 132 h 348"/>
                <a:gd name="T58" fmla="*/ 256 w 320"/>
                <a:gd name="T59" fmla="*/ 83 h 348"/>
                <a:gd name="T60" fmla="*/ 260 w 320"/>
                <a:gd name="T61" fmla="*/ 111 h 348"/>
                <a:gd name="T62" fmla="*/ 249 w 320"/>
                <a:gd name="T63" fmla="*/ 133 h 348"/>
                <a:gd name="T64" fmla="*/ 245 w 320"/>
                <a:gd name="T65" fmla="*/ 168 h 348"/>
                <a:gd name="T66" fmla="*/ 234 w 320"/>
                <a:gd name="T67" fmla="*/ 173 h 348"/>
                <a:gd name="T68" fmla="*/ 230 w 320"/>
                <a:gd name="T69" fmla="*/ 176 h 348"/>
                <a:gd name="T70" fmla="*/ 218 w 320"/>
                <a:gd name="T71" fmla="*/ 179 h 348"/>
                <a:gd name="T72" fmla="*/ 196 w 320"/>
                <a:gd name="T73" fmla="*/ 184 h 348"/>
                <a:gd name="T74" fmla="*/ 188 w 320"/>
                <a:gd name="T75" fmla="*/ 178 h 348"/>
                <a:gd name="T76" fmla="*/ 169 w 320"/>
                <a:gd name="T77" fmla="*/ 200 h 348"/>
                <a:gd name="T78" fmla="*/ 158 w 320"/>
                <a:gd name="T79" fmla="*/ 182 h 348"/>
                <a:gd name="T80" fmla="*/ 128 w 320"/>
                <a:gd name="T81" fmla="*/ 190 h 348"/>
                <a:gd name="T82" fmla="*/ 104 w 320"/>
                <a:gd name="T83" fmla="*/ 190 h 348"/>
                <a:gd name="T84" fmla="*/ 130 w 320"/>
                <a:gd name="T85" fmla="*/ 171 h 348"/>
                <a:gd name="T86" fmla="*/ 167 w 320"/>
                <a:gd name="T87" fmla="*/ 167 h 348"/>
                <a:gd name="T88" fmla="*/ 188 w 320"/>
                <a:gd name="T89" fmla="*/ 149 h 348"/>
                <a:gd name="T90" fmla="*/ 194 w 320"/>
                <a:gd name="T91" fmla="*/ 149 h 348"/>
                <a:gd name="T92" fmla="*/ 227 w 320"/>
                <a:gd name="T93" fmla="*/ 127 h 348"/>
                <a:gd name="T94" fmla="*/ 235 w 320"/>
                <a:gd name="T95" fmla="*/ 97 h 348"/>
                <a:gd name="T96" fmla="*/ 238 w 320"/>
                <a:gd name="T97" fmla="*/ 81 h 348"/>
                <a:gd name="T98" fmla="*/ 248 w 320"/>
                <a:gd name="T99" fmla="*/ 80 h 348"/>
                <a:gd name="T100" fmla="*/ 229 w 320"/>
                <a:gd name="T101" fmla="*/ 59 h 348"/>
                <a:gd name="T102" fmla="*/ 251 w 320"/>
                <a:gd name="T103" fmla="*/ 0 h 348"/>
                <a:gd name="T104" fmla="*/ 290 w 320"/>
                <a:gd name="T105" fmla="*/ 23 h 348"/>
                <a:gd name="T106" fmla="*/ 311 w 320"/>
                <a:gd name="T107" fmla="*/ 33 h 348"/>
                <a:gd name="T108" fmla="*/ 306 w 320"/>
                <a:gd name="T109" fmla="*/ 44 h 348"/>
                <a:gd name="T110" fmla="*/ 271 w 320"/>
                <a:gd name="T111" fmla="*/ 56 h 348"/>
                <a:gd name="T112" fmla="*/ 245 w 320"/>
                <a:gd name="T113" fmla="*/ 59 h 348"/>
                <a:gd name="T114" fmla="*/ 237 w 320"/>
                <a:gd name="T115" fmla="*/ 70 h 348"/>
                <a:gd name="T116" fmla="*/ 240 w 320"/>
                <a:gd name="T117" fmla="*/ 45 h 348"/>
                <a:gd name="T118" fmla="*/ 257 w 320"/>
                <a:gd name="T119" fmla="*/ 31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0" h="348">
                  <a:moveTo>
                    <a:pt x="0" y="345"/>
                  </a:moveTo>
                  <a:lnTo>
                    <a:pt x="3" y="346"/>
                  </a:lnTo>
                  <a:lnTo>
                    <a:pt x="3" y="346"/>
                  </a:lnTo>
                  <a:lnTo>
                    <a:pt x="3" y="346"/>
                  </a:lnTo>
                  <a:lnTo>
                    <a:pt x="2" y="348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5"/>
                  </a:lnTo>
                  <a:lnTo>
                    <a:pt x="0" y="345"/>
                  </a:lnTo>
                  <a:close/>
                  <a:moveTo>
                    <a:pt x="8" y="343"/>
                  </a:moveTo>
                  <a:lnTo>
                    <a:pt x="10" y="343"/>
                  </a:lnTo>
                  <a:lnTo>
                    <a:pt x="8" y="343"/>
                  </a:lnTo>
                  <a:lnTo>
                    <a:pt x="8" y="346"/>
                  </a:lnTo>
                  <a:lnTo>
                    <a:pt x="7" y="346"/>
                  </a:lnTo>
                  <a:lnTo>
                    <a:pt x="7" y="346"/>
                  </a:lnTo>
                  <a:lnTo>
                    <a:pt x="5" y="345"/>
                  </a:lnTo>
                  <a:lnTo>
                    <a:pt x="7" y="345"/>
                  </a:lnTo>
                  <a:lnTo>
                    <a:pt x="7" y="345"/>
                  </a:lnTo>
                  <a:lnTo>
                    <a:pt x="8" y="345"/>
                  </a:lnTo>
                  <a:lnTo>
                    <a:pt x="8" y="343"/>
                  </a:lnTo>
                  <a:close/>
                  <a:moveTo>
                    <a:pt x="22" y="338"/>
                  </a:moveTo>
                  <a:lnTo>
                    <a:pt x="24" y="338"/>
                  </a:lnTo>
                  <a:lnTo>
                    <a:pt x="24" y="338"/>
                  </a:lnTo>
                  <a:lnTo>
                    <a:pt x="24" y="340"/>
                  </a:lnTo>
                  <a:lnTo>
                    <a:pt x="25" y="340"/>
                  </a:lnTo>
                  <a:lnTo>
                    <a:pt x="24" y="340"/>
                  </a:lnTo>
                  <a:lnTo>
                    <a:pt x="22" y="340"/>
                  </a:lnTo>
                  <a:lnTo>
                    <a:pt x="22" y="338"/>
                  </a:lnTo>
                  <a:close/>
                  <a:moveTo>
                    <a:pt x="267" y="310"/>
                  </a:moveTo>
                  <a:lnTo>
                    <a:pt x="267" y="310"/>
                  </a:lnTo>
                  <a:lnTo>
                    <a:pt x="267" y="310"/>
                  </a:lnTo>
                  <a:lnTo>
                    <a:pt x="267" y="312"/>
                  </a:lnTo>
                  <a:lnTo>
                    <a:pt x="267" y="312"/>
                  </a:lnTo>
                  <a:lnTo>
                    <a:pt x="267" y="310"/>
                  </a:lnTo>
                  <a:lnTo>
                    <a:pt x="267" y="310"/>
                  </a:lnTo>
                  <a:close/>
                  <a:moveTo>
                    <a:pt x="66" y="307"/>
                  </a:moveTo>
                  <a:lnTo>
                    <a:pt x="66" y="308"/>
                  </a:lnTo>
                  <a:lnTo>
                    <a:pt x="66" y="310"/>
                  </a:lnTo>
                  <a:lnTo>
                    <a:pt x="66" y="310"/>
                  </a:lnTo>
                  <a:lnTo>
                    <a:pt x="65" y="312"/>
                  </a:lnTo>
                  <a:lnTo>
                    <a:pt x="63" y="312"/>
                  </a:lnTo>
                  <a:lnTo>
                    <a:pt x="63" y="313"/>
                  </a:lnTo>
                  <a:lnTo>
                    <a:pt x="62" y="313"/>
                  </a:lnTo>
                  <a:lnTo>
                    <a:pt x="60" y="313"/>
                  </a:lnTo>
                  <a:lnTo>
                    <a:pt x="60" y="315"/>
                  </a:lnTo>
                  <a:lnTo>
                    <a:pt x="60" y="316"/>
                  </a:lnTo>
                  <a:lnTo>
                    <a:pt x="60" y="316"/>
                  </a:lnTo>
                  <a:lnTo>
                    <a:pt x="59" y="316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9"/>
                  </a:lnTo>
                  <a:lnTo>
                    <a:pt x="57" y="319"/>
                  </a:lnTo>
                  <a:lnTo>
                    <a:pt x="57" y="318"/>
                  </a:lnTo>
                  <a:lnTo>
                    <a:pt x="57" y="318"/>
                  </a:lnTo>
                  <a:lnTo>
                    <a:pt x="59" y="316"/>
                  </a:lnTo>
                  <a:lnTo>
                    <a:pt x="59" y="315"/>
                  </a:lnTo>
                  <a:lnTo>
                    <a:pt x="59" y="313"/>
                  </a:lnTo>
                  <a:lnTo>
                    <a:pt x="60" y="313"/>
                  </a:lnTo>
                  <a:lnTo>
                    <a:pt x="62" y="312"/>
                  </a:lnTo>
                  <a:lnTo>
                    <a:pt x="62" y="312"/>
                  </a:lnTo>
                  <a:lnTo>
                    <a:pt x="60" y="312"/>
                  </a:lnTo>
                  <a:lnTo>
                    <a:pt x="60" y="310"/>
                  </a:lnTo>
                  <a:lnTo>
                    <a:pt x="60" y="310"/>
                  </a:lnTo>
                  <a:lnTo>
                    <a:pt x="62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5" y="308"/>
                  </a:lnTo>
                  <a:lnTo>
                    <a:pt x="66" y="307"/>
                  </a:lnTo>
                  <a:close/>
                  <a:moveTo>
                    <a:pt x="76" y="291"/>
                  </a:moveTo>
                  <a:lnTo>
                    <a:pt x="76" y="293"/>
                  </a:lnTo>
                  <a:lnTo>
                    <a:pt x="77" y="293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4" y="293"/>
                  </a:lnTo>
                  <a:lnTo>
                    <a:pt x="76" y="291"/>
                  </a:lnTo>
                  <a:lnTo>
                    <a:pt x="76" y="291"/>
                  </a:lnTo>
                  <a:close/>
                  <a:moveTo>
                    <a:pt x="79" y="286"/>
                  </a:moveTo>
                  <a:lnTo>
                    <a:pt x="81" y="286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79" y="286"/>
                  </a:lnTo>
                  <a:close/>
                  <a:moveTo>
                    <a:pt x="87" y="282"/>
                  </a:moveTo>
                  <a:lnTo>
                    <a:pt x="87" y="283"/>
                  </a:lnTo>
                  <a:lnTo>
                    <a:pt x="87" y="283"/>
                  </a:lnTo>
                  <a:lnTo>
                    <a:pt x="85" y="283"/>
                  </a:lnTo>
                  <a:lnTo>
                    <a:pt x="85" y="285"/>
                  </a:lnTo>
                  <a:lnTo>
                    <a:pt x="84" y="285"/>
                  </a:lnTo>
                  <a:lnTo>
                    <a:pt x="84" y="285"/>
                  </a:lnTo>
                  <a:lnTo>
                    <a:pt x="82" y="286"/>
                  </a:lnTo>
                  <a:lnTo>
                    <a:pt x="84" y="286"/>
                  </a:lnTo>
                  <a:lnTo>
                    <a:pt x="82" y="288"/>
                  </a:lnTo>
                  <a:lnTo>
                    <a:pt x="81" y="286"/>
                  </a:lnTo>
                  <a:lnTo>
                    <a:pt x="79" y="286"/>
                  </a:lnTo>
                  <a:lnTo>
                    <a:pt x="79" y="286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4" y="283"/>
                  </a:lnTo>
                  <a:lnTo>
                    <a:pt x="84" y="283"/>
                  </a:lnTo>
                  <a:lnTo>
                    <a:pt x="85" y="283"/>
                  </a:lnTo>
                  <a:lnTo>
                    <a:pt x="85" y="283"/>
                  </a:lnTo>
                  <a:lnTo>
                    <a:pt x="85" y="282"/>
                  </a:lnTo>
                  <a:lnTo>
                    <a:pt x="87" y="282"/>
                  </a:lnTo>
                  <a:close/>
                  <a:moveTo>
                    <a:pt x="98" y="252"/>
                  </a:moveTo>
                  <a:lnTo>
                    <a:pt x="100" y="252"/>
                  </a:lnTo>
                  <a:lnTo>
                    <a:pt x="101" y="253"/>
                  </a:lnTo>
                  <a:lnTo>
                    <a:pt x="100" y="255"/>
                  </a:lnTo>
                  <a:lnTo>
                    <a:pt x="98" y="255"/>
                  </a:lnTo>
                  <a:lnTo>
                    <a:pt x="98" y="255"/>
                  </a:lnTo>
                  <a:lnTo>
                    <a:pt x="96" y="252"/>
                  </a:lnTo>
                  <a:lnTo>
                    <a:pt x="98" y="252"/>
                  </a:lnTo>
                  <a:close/>
                  <a:moveTo>
                    <a:pt x="106" y="245"/>
                  </a:moveTo>
                  <a:lnTo>
                    <a:pt x="107" y="245"/>
                  </a:lnTo>
                  <a:lnTo>
                    <a:pt x="106" y="249"/>
                  </a:lnTo>
                  <a:lnTo>
                    <a:pt x="106" y="250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0"/>
                  </a:lnTo>
                  <a:lnTo>
                    <a:pt x="104" y="249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close/>
                  <a:moveTo>
                    <a:pt x="89" y="230"/>
                  </a:moveTo>
                  <a:lnTo>
                    <a:pt x="89" y="231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7" y="231"/>
                  </a:lnTo>
                  <a:lnTo>
                    <a:pt x="89" y="230"/>
                  </a:lnTo>
                  <a:close/>
                  <a:moveTo>
                    <a:pt x="96" y="219"/>
                  </a:moveTo>
                  <a:lnTo>
                    <a:pt x="98" y="219"/>
                  </a:lnTo>
                  <a:lnTo>
                    <a:pt x="96" y="220"/>
                  </a:lnTo>
                  <a:lnTo>
                    <a:pt x="96" y="220"/>
                  </a:lnTo>
                  <a:lnTo>
                    <a:pt x="95" y="220"/>
                  </a:lnTo>
                  <a:lnTo>
                    <a:pt x="95" y="220"/>
                  </a:lnTo>
                  <a:lnTo>
                    <a:pt x="95" y="219"/>
                  </a:lnTo>
                  <a:lnTo>
                    <a:pt x="96" y="219"/>
                  </a:lnTo>
                  <a:close/>
                  <a:moveTo>
                    <a:pt x="93" y="219"/>
                  </a:moveTo>
                  <a:lnTo>
                    <a:pt x="93" y="219"/>
                  </a:lnTo>
                  <a:lnTo>
                    <a:pt x="93" y="222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0" y="223"/>
                  </a:lnTo>
                  <a:lnTo>
                    <a:pt x="92" y="222"/>
                  </a:lnTo>
                  <a:lnTo>
                    <a:pt x="92" y="222"/>
                  </a:lnTo>
                  <a:lnTo>
                    <a:pt x="90" y="222"/>
                  </a:lnTo>
                  <a:lnTo>
                    <a:pt x="92" y="219"/>
                  </a:lnTo>
                  <a:lnTo>
                    <a:pt x="92" y="219"/>
                  </a:lnTo>
                  <a:lnTo>
                    <a:pt x="93" y="219"/>
                  </a:lnTo>
                  <a:close/>
                  <a:moveTo>
                    <a:pt x="71" y="214"/>
                  </a:moveTo>
                  <a:lnTo>
                    <a:pt x="73" y="214"/>
                  </a:lnTo>
                  <a:lnTo>
                    <a:pt x="73" y="214"/>
                  </a:lnTo>
                  <a:lnTo>
                    <a:pt x="74" y="214"/>
                  </a:lnTo>
                  <a:lnTo>
                    <a:pt x="74" y="214"/>
                  </a:lnTo>
                  <a:lnTo>
                    <a:pt x="74" y="215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3" y="217"/>
                  </a:lnTo>
                  <a:lnTo>
                    <a:pt x="73" y="217"/>
                  </a:lnTo>
                  <a:lnTo>
                    <a:pt x="71" y="217"/>
                  </a:lnTo>
                  <a:lnTo>
                    <a:pt x="71" y="215"/>
                  </a:lnTo>
                  <a:lnTo>
                    <a:pt x="71" y="214"/>
                  </a:lnTo>
                  <a:close/>
                  <a:moveTo>
                    <a:pt x="234" y="209"/>
                  </a:moveTo>
                  <a:lnTo>
                    <a:pt x="234" y="209"/>
                  </a:lnTo>
                  <a:lnTo>
                    <a:pt x="234" y="209"/>
                  </a:lnTo>
                  <a:lnTo>
                    <a:pt x="234" y="211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4" y="209"/>
                  </a:lnTo>
                  <a:close/>
                  <a:moveTo>
                    <a:pt x="77" y="209"/>
                  </a:moveTo>
                  <a:lnTo>
                    <a:pt x="79" y="209"/>
                  </a:lnTo>
                  <a:lnTo>
                    <a:pt x="79" y="211"/>
                  </a:lnTo>
                  <a:lnTo>
                    <a:pt x="79" y="211"/>
                  </a:lnTo>
                  <a:lnTo>
                    <a:pt x="79" y="212"/>
                  </a:lnTo>
                  <a:lnTo>
                    <a:pt x="77" y="212"/>
                  </a:lnTo>
                  <a:lnTo>
                    <a:pt x="77" y="214"/>
                  </a:lnTo>
                  <a:lnTo>
                    <a:pt x="77" y="214"/>
                  </a:lnTo>
                  <a:lnTo>
                    <a:pt x="77" y="212"/>
                  </a:lnTo>
                  <a:lnTo>
                    <a:pt x="76" y="212"/>
                  </a:lnTo>
                  <a:lnTo>
                    <a:pt x="77" y="211"/>
                  </a:lnTo>
                  <a:lnTo>
                    <a:pt x="77" y="209"/>
                  </a:lnTo>
                  <a:close/>
                  <a:moveTo>
                    <a:pt x="85" y="204"/>
                  </a:moveTo>
                  <a:lnTo>
                    <a:pt x="84" y="206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4" y="206"/>
                  </a:lnTo>
                  <a:lnTo>
                    <a:pt x="84" y="204"/>
                  </a:lnTo>
                  <a:lnTo>
                    <a:pt x="85" y="204"/>
                  </a:lnTo>
                  <a:close/>
                  <a:moveTo>
                    <a:pt x="87" y="197"/>
                  </a:moveTo>
                  <a:lnTo>
                    <a:pt x="89" y="198"/>
                  </a:lnTo>
                  <a:lnTo>
                    <a:pt x="89" y="198"/>
                  </a:lnTo>
                  <a:lnTo>
                    <a:pt x="87" y="200"/>
                  </a:lnTo>
                  <a:lnTo>
                    <a:pt x="87" y="198"/>
                  </a:lnTo>
                  <a:lnTo>
                    <a:pt x="87" y="198"/>
                  </a:lnTo>
                  <a:lnTo>
                    <a:pt x="87" y="197"/>
                  </a:lnTo>
                  <a:close/>
                  <a:moveTo>
                    <a:pt x="101" y="197"/>
                  </a:moveTo>
                  <a:lnTo>
                    <a:pt x="103" y="197"/>
                  </a:lnTo>
                  <a:lnTo>
                    <a:pt x="104" y="197"/>
                  </a:lnTo>
                  <a:lnTo>
                    <a:pt x="106" y="198"/>
                  </a:lnTo>
                  <a:lnTo>
                    <a:pt x="106" y="200"/>
                  </a:lnTo>
                  <a:lnTo>
                    <a:pt x="107" y="201"/>
                  </a:lnTo>
                  <a:lnTo>
                    <a:pt x="111" y="201"/>
                  </a:lnTo>
                  <a:lnTo>
                    <a:pt x="111" y="201"/>
                  </a:lnTo>
                  <a:lnTo>
                    <a:pt x="112" y="201"/>
                  </a:lnTo>
                  <a:lnTo>
                    <a:pt x="112" y="201"/>
                  </a:lnTo>
                  <a:lnTo>
                    <a:pt x="114" y="200"/>
                  </a:lnTo>
                  <a:lnTo>
                    <a:pt x="115" y="200"/>
                  </a:lnTo>
                  <a:lnTo>
                    <a:pt x="115" y="201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4" y="204"/>
                  </a:lnTo>
                  <a:lnTo>
                    <a:pt x="114" y="206"/>
                  </a:lnTo>
                  <a:lnTo>
                    <a:pt x="115" y="206"/>
                  </a:lnTo>
                  <a:lnTo>
                    <a:pt x="118" y="206"/>
                  </a:lnTo>
                  <a:lnTo>
                    <a:pt x="118" y="208"/>
                  </a:lnTo>
                  <a:lnTo>
                    <a:pt x="118" y="209"/>
                  </a:lnTo>
                  <a:lnTo>
                    <a:pt x="118" y="209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20" y="212"/>
                  </a:lnTo>
                  <a:lnTo>
                    <a:pt x="120" y="212"/>
                  </a:lnTo>
                  <a:lnTo>
                    <a:pt x="120" y="214"/>
                  </a:lnTo>
                  <a:lnTo>
                    <a:pt x="115" y="217"/>
                  </a:lnTo>
                  <a:lnTo>
                    <a:pt x="115" y="219"/>
                  </a:lnTo>
                  <a:lnTo>
                    <a:pt x="114" y="222"/>
                  </a:lnTo>
                  <a:lnTo>
                    <a:pt x="114" y="223"/>
                  </a:lnTo>
                  <a:lnTo>
                    <a:pt x="114" y="225"/>
                  </a:lnTo>
                  <a:lnTo>
                    <a:pt x="112" y="226"/>
                  </a:lnTo>
                  <a:lnTo>
                    <a:pt x="112" y="228"/>
                  </a:lnTo>
                  <a:lnTo>
                    <a:pt x="112" y="230"/>
                  </a:lnTo>
                  <a:lnTo>
                    <a:pt x="112" y="233"/>
                  </a:lnTo>
                  <a:lnTo>
                    <a:pt x="111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6" y="236"/>
                  </a:lnTo>
                  <a:lnTo>
                    <a:pt x="107" y="239"/>
                  </a:lnTo>
                  <a:lnTo>
                    <a:pt x="104" y="241"/>
                  </a:lnTo>
                  <a:lnTo>
                    <a:pt x="101" y="242"/>
                  </a:lnTo>
                  <a:lnTo>
                    <a:pt x="101" y="242"/>
                  </a:lnTo>
                  <a:lnTo>
                    <a:pt x="101" y="241"/>
                  </a:lnTo>
                  <a:lnTo>
                    <a:pt x="101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3" y="236"/>
                  </a:lnTo>
                  <a:lnTo>
                    <a:pt x="101" y="234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3" y="233"/>
                  </a:lnTo>
                  <a:lnTo>
                    <a:pt x="103" y="233"/>
                  </a:lnTo>
                  <a:lnTo>
                    <a:pt x="103" y="231"/>
                  </a:lnTo>
                  <a:lnTo>
                    <a:pt x="103" y="231"/>
                  </a:lnTo>
                  <a:lnTo>
                    <a:pt x="101" y="231"/>
                  </a:lnTo>
                  <a:lnTo>
                    <a:pt x="101" y="231"/>
                  </a:lnTo>
                  <a:lnTo>
                    <a:pt x="100" y="233"/>
                  </a:lnTo>
                  <a:lnTo>
                    <a:pt x="100" y="234"/>
                  </a:lnTo>
                  <a:lnTo>
                    <a:pt x="98" y="236"/>
                  </a:lnTo>
                  <a:lnTo>
                    <a:pt x="100" y="236"/>
                  </a:lnTo>
                  <a:lnTo>
                    <a:pt x="100" y="237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95" y="239"/>
                  </a:lnTo>
                  <a:lnTo>
                    <a:pt x="95" y="239"/>
                  </a:lnTo>
                  <a:lnTo>
                    <a:pt x="93" y="237"/>
                  </a:lnTo>
                  <a:lnTo>
                    <a:pt x="93" y="236"/>
                  </a:lnTo>
                  <a:lnTo>
                    <a:pt x="95" y="236"/>
                  </a:lnTo>
                  <a:lnTo>
                    <a:pt x="95" y="236"/>
                  </a:lnTo>
                  <a:lnTo>
                    <a:pt x="95" y="234"/>
                  </a:lnTo>
                  <a:lnTo>
                    <a:pt x="96" y="233"/>
                  </a:lnTo>
                  <a:lnTo>
                    <a:pt x="95" y="231"/>
                  </a:lnTo>
                  <a:lnTo>
                    <a:pt x="95" y="231"/>
                  </a:lnTo>
                  <a:lnTo>
                    <a:pt x="93" y="231"/>
                  </a:lnTo>
                  <a:lnTo>
                    <a:pt x="95" y="230"/>
                  </a:lnTo>
                  <a:lnTo>
                    <a:pt x="93" y="228"/>
                  </a:lnTo>
                  <a:lnTo>
                    <a:pt x="93" y="225"/>
                  </a:lnTo>
                  <a:lnTo>
                    <a:pt x="95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8" y="222"/>
                  </a:lnTo>
                  <a:lnTo>
                    <a:pt x="100" y="220"/>
                  </a:lnTo>
                  <a:lnTo>
                    <a:pt x="100" y="217"/>
                  </a:lnTo>
                  <a:lnTo>
                    <a:pt x="100" y="217"/>
                  </a:lnTo>
                  <a:lnTo>
                    <a:pt x="98" y="217"/>
                  </a:lnTo>
                  <a:lnTo>
                    <a:pt x="100" y="215"/>
                  </a:lnTo>
                  <a:lnTo>
                    <a:pt x="100" y="214"/>
                  </a:lnTo>
                  <a:lnTo>
                    <a:pt x="98" y="212"/>
                  </a:lnTo>
                  <a:lnTo>
                    <a:pt x="96" y="209"/>
                  </a:lnTo>
                  <a:lnTo>
                    <a:pt x="95" y="208"/>
                  </a:lnTo>
                  <a:lnTo>
                    <a:pt x="95" y="208"/>
                  </a:lnTo>
                  <a:lnTo>
                    <a:pt x="93" y="209"/>
                  </a:lnTo>
                  <a:lnTo>
                    <a:pt x="93" y="209"/>
                  </a:lnTo>
                  <a:lnTo>
                    <a:pt x="93" y="211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5" y="214"/>
                  </a:lnTo>
                  <a:lnTo>
                    <a:pt x="95" y="212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5"/>
                  </a:lnTo>
                  <a:lnTo>
                    <a:pt x="95" y="215"/>
                  </a:lnTo>
                  <a:lnTo>
                    <a:pt x="95" y="215"/>
                  </a:lnTo>
                  <a:lnTo>
                    <a:pt x="93" y="215"/>
                  </a:lnTo>
                  <a:lnTo>
                    <a:pt x="93" y="215"/>
                  </a:lnTo>
                  <a:lnTo>
                    <a:pt x="92" y="214"/>
                  </a:lnTo>
                  <a:lnTo>
                    <a:pt x="90" y="215"/>
                  </a:lnTo>
                  <a:lnTo>
                    <a:pt x="89" y="217"/>
                  </a:lnTo>
                  <a:lnTo>
                    <a:pt x="87" y="217"/>
                  </a:lnTo>
                  <a:lnTo>
                    <a:pt x="89" y="217"/>
                  </a:lnTo>
                  <a:lnTo>
                    <a:pt x="89" y="215"/>
                  </a:lnTo>
                  <a:lnTo>
                    <a:pt x="89" y="214"/>
                  </a:lnTo>
                  <a:lnTo>
                    <a:pt x="87" y="212"/>
                  </a:lnTo>
                  <a:lnTo>
                    <a:pt x="87" y="212"/>
                  </a:lnTo>
                  <a:lnTo>
                    <a:pt x="85" y="211"/>
                  </a:lnTo>
                  <a:lnTo>
                    <a:pt x="87" y="209"/>
                  </a:lnTo>
                  <a:lnTo>
                    <a:pt x="89" y="211"/>
                  </a:lnTo>
                  <a:lnTo>
                    <a:pt x="89" y="212"/>
                  </a:lnTo>
                  <a:lnTo>
                    <a:pt x="90" y="214"/>
                  </a:lnTo>
                  <a:lnTo>
                    <a:pt x="92" y="214"/>
                  </a:lnTo>
                  <a:lnTo>
                    <a:pt x="90" y="211"/>
                  </a:lnTo>
                  <a:lnTo>
                    <a:pt x="90" y="211"/>
                  </a:lnTo>
                  <a:lnTo>
                    <a:pt x="89" y="209"/>
                  </a:lnTo>
                  <a:lnTo>
                    <a:pt x="87" y="208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7" y="204"/>
                  </a:lnTo>
                  <a:lnTo>
                    <a:pt x="89" y="206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90" y="203"/>
                  </a:lnTo>
                  <a:lnTo>
                    <a:pt x="92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3" y="201"/>
                  </a:lnTo>
                  <a:lnTo>
                    <a:pt x="95" y="201"/>
                  </a:lnTo>
                  <a:lnTo>
                    <a:pt x="96" y="201"/>
                  </a:lnTo>
                  <a:lnTo>
                    <a:pt x="98" y="200"/>
                  </a:lnTo>
                  <a:lnTo>
                    <a:pt x="98" y="198"/>
                  </a:lnTo>
                  <a:lnTo>
                    <a:pt x="98" y="197"/>
                  </a:lnTo>
                  <a:lnTo>
                    <a:pt x="101" y="197"/>
                  </a:lnTo>
                  <a:lnTo>
                    <a:pt x="101" y="197"/>
                  </a:lnTo>
                  <a:close/>
                  <a:moveTo>
                    <a:pt x="123" y="195"/>
                  </a:moveTo>
                  <a:lnTo>
                    <a:pt x="123" y="195"/>
                  </a:lnTo>
                  <a:lnTo>
                    <a:pt x="125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5"/>
                  </a:lnTo>
                  <a:close/>
                  <a:moveTo>
                    <a:pt x="128" y="192"/>
                  </a:moveTo>
                  <a:lnTo>
                    <a:pt x="128" y="192"/>
                  </a:lnTo>
                  <a:lnTo>
                    <a:pt x="128" y="193"/>
                  </a:lnTo>
                  <a:lnTo>
                    <a:pt x="128" y="193"/>
                  </a:lnTo>
                  <a:lnTo>
                    <a:pt x="126" y="193"/>
                  </a:lnTo>
                  <a:lnTo>
                    <a:pt x="126" y="193"/>
                  </a:lnTo>
                  <a:lnTo>
                    <a:pt x="128" y="192"/>
                  </a:lnTo>
                  <a:lnTo>
                    <a:pt x="128" y="192"/>
                  </a:lnTo>
                  <a:close/>
                  <a:moveTo>
                    <a:pt x="79" y="189"/>
                  </a:moveTo>
                  <a:lnTo>
                    <a:pt x="82" y="190"/>
                  </a:lnTo>
                  <a:lnTo>
                    <a:pt x="81" y="190"/>
                  </a:lnTo>
                  <a:lnTo>
                    <a:pt x="81" y="193"/>
                  </a:lnTo>
                  <a:lnTo>
                    <a:pt x="79" y="193"/>
                  </a:lnTo>
                  <a:lnTo>
                    <a:pt x="79" y="192"/>
                  </a:lnTo>
                  <a:lnTo>
                    <a:pt x="79" y="189"/>
                  </a:lnTo>
                  <a:close/>
                  <a:moveTo>
                    <a:pt x="150" y="189"/>
                  </a:moveTo>
                  <a:lnTo>
                    <a:pt x="152" y="190"/>
                  </a:lnTo>
                  <a:lnTo>
                    <a:pt x="155" y="190"/>
                  </a:lnTo>
                  <a:lnTo>
                    <a:pt x="156" y="192"/>
                  </a:lnTo>
                  <a:lnTo>
                    <a:pt x="158" y="190"/>
                  </a:lnTo>
                  <a:lnTo>
                    <a:pt x="158" y="193"/>
                  </a:lnTo>
                  <a:lnTo>
                    <a:pt x="158" y="195"/>
                  </a:lnTo>
                  <a:lnTo>
                    <a:pt x="159" y="197"/>
                  </a:lnTo>
                  <a:lnTo>
                    <a:pt x="158" y="197"/>
                  </a:lnTo>
                  <a:lnTo>
                    <a:pt x="159" y="198"/>
                  </a:lnTo>
                  <a:lnTo>
                    <a:pt x="156" y="200"/>
                  </a:lnTo>
                  <a:lnTo>
                    <a:pt x="155" y="201"/>
                  </a:lnTo>
                  <a:lnTo>
                    <a:pt x="153" y="203"/>
                  </a:lnTo>
                  <a:lnTo>
                    <a:pt x="152" y="204"/>
                  </a:lnTo>
                  <a:lnTo>
                    <a:pt x="152" y="204"/>
                  </a:lnTo>
                  <a:lnTo>
                    <a:pt x="152" y="206"/>
                  </a:lnTo>
                  <a:lnTo>
                    <a:pt x="150" y="206"/>
                  </a:lnTo>
                  <a:lnTo>
                    <a:pt x="148" y="203"/>
                  </a:lnTo>
                  <a:lnTo>
                    <a:pt x="147" y="203"/>
                  </a:lnTo>
                  <a:lnTo>
                    <a:pt x="144" y="203"/>
                  </a:lnTo>
                  <a:lnTo>
                    <a:pt x="144" y="203"/>
                  </a:lnTo>
                  <a:lnTo>
                    <a:pt x="139" y="204"/>
                  </a:lnTo>
                  <a:lnTo>
                    <a:pt x="137" y="206"/>
                  </a:lnTo>
                  <a:lnTo>
                    <a:pt x="136" y="209"/>
                  </a:lnTo>
                  <a:lnTo>
                    <a:pt x="136" y="211"/>
                  </a:lnTo>
                  <a:lnTo>
                    <a:pt x="136" y="211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5"/>
                  </a:lnTo>
                  <a:lnTo>
                    <a:pt x="131" y="215"/>
                  </a:lnTo>
                  <a:lnTo>
                    <a:pt x="130" y="214"/>
                  </a:lnTo>
                  <a:lnTo>
                    <a:pt x="130" y="214"/>
                  </a:lnTo>
                  <a:lnTo>
                    <a:pt x="130" y="212"/>
                  </a:lnTo>
                  <a:lnTo>
                    <a:pt x="128" y="212"/>
                  </a:lnTo>
                  <a:lnTo>
                    <a:pt x="126" y="212"/>
                  </a:lnTo>
                  <a:lnTo>
                    <a:pt x="126" y="211"/>
                  </a:lnTo>
                  <a:lnTo>
                    <a:pt x="126" y="209"/>
                  </a:lnTo>
                  <a:lnTo>
                    <a:pt x="126" y="209"/>
                  </a:lnTo>
                  <a:lnTo>
                    <a:pt x="126" y="208"/>
                  </a:lnTo>
                  <a:lnTo>
                    <a:pt x="128" y="208"/>
                  </a:lnTo>
                  <a:lnTo>
                    <a:pt x="128" y="206"/>
                  </a:lnTo>
                  <a:lnTo>
                    <a:pt x="128" y="206"/>
                  </a:lnTo>
                  <a:lnTo>
                    <a:pt x="126" y="206"/>
                  </a:lnTo>
                  <a:lnTo>
                    <a:pt x="126" y="206"/>
                  </a:lnTo>
                  <a:lnTo>
                    <a:pt x="126" y="204"/>
                  </a:lnTo>
                  <a:lnTo>
                    <a:pt x="125" y="204"/>
                  </a:lnTo>
                  <a:lnTo>
                    <a:pt x="123" y="204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2" y="204"/>
                  </a:lnTo>
                  <a:lnTo>
                    <a:pt x="125" y="203"/>
                  </a:lnTo>
                  <a:lnTo>
                    <a:pt x="125" y="203"/>
                  </a:lnTo>
                  <a:lnTo>
                    <a:pt x="128" y="201"/>
                  </a:lnTo>
                  <a:lnTo>
                    <a:pt x="130" y="200"/>
                  </a:lnTo>
                  <a:lnTo>
                    <a:pt x="130" y="198"/>
                  </a:lnTo>
                  <a:lnTo>
                    <a:pt x="130" y="197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5"/>
                  </a:lnTo>
                  <a:lnTo>
                    <a:pt x="133" y="193"/>
                  </a:lnTo>
                  <a:lnTo>
                    <a:pt x="134" y="193"/>
                  </a:lnTo>
                  <a:lnTo>
                    <a:pt x="136" y="195"/>
                  </a:lnTo>
                  <a:lnTo>
                    <a:pt x="136" y="197"/>
                  </a:lnTo>
                  <a:lnTo>
                    <a:pt x="137" y="195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41" y="195"/>
                  </a:lnTo>
                  <a:lnTo>
                    <a:pt x="142" y="195"/>
                  </a:lnTo>
                  <a:lnTo>
                    <a:pt x="144" y="193"/>
                  </a:lnTo>
                  <a:lnTo>
                    <a:pt x="144" y="192"/>
                  </a:lnTo>
                  <a:lnTo>
                    <a:pt x="144" y="190"/>
                  </a:lnTo>
                  <a:lnTo>
                    <a:pt x="144" y="190"/>
                  </a:lnTo>
                  <a:lnTo>
                    <a:pt x="145" y="190"/>
                  </a:lnTo>
                  <a:lnTo>
                    <a:pt x="147" y="190"/>
                  </a:lnTo>
                  <a:lnTo>
                    <a:pt x="148" y="189"/>
                  </a:lnTo>
                  <a:lnTo>
                    <a:pt x="150" y="189"/>
                  </a:lnTo>
                  <a:close/>
                  <a:moveTo>
                    <a:pt x="153" y="185"/>
                  </a:moveTo>
                  <a:lnTo>
                    <a:pt x="155" y="185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2" y="187"/>
                  </a:lnTo>
                  <a:lnTo>
                    <a:pt x="152" y="187"/>
                  </a:lnTo>
                  <a:lnTo>
                    <a:pt x="152" y="185"/>
                  </a:lnTo>
                  <a:lnTo>
                    <a:pt x="153" y="185"/>
                  </a:lnTo>
                  <a:close/>
                  <a:moveTo>
                    <a:pt x="163" y="185"/>
                  </a:moveTo>
                  <a:lnTo>
                    <a:pt x="163" y="185"/>
                  </a:lnTo>
                  <a:lnTo>
                    <a:pt x="163" y="189"/>
                  </a:lnTo>
                  <a:lnTo>
                    <a:pt x="163" y="190"/>
                  </a:lnTo>
                  <a:lnTo>
                    <a:pt x="161" y="192"/>
                  </a:lnTo>
                  <a:lnTo>
                    <a:pt x="159" y="192"/>
                  </a:lnTo>
                  <a:lnTo>
                    <a:pt x="159" y="190"/>
                  </a:lnTo>
                  <a:lnTo>
                    <a:pt x="158" y="190"/>
                  </a:lnTo>
                  <a:lnTo>
                    <a:pt x="159" y="189"/>
                  </a:lnTo>
                  <a:lnTo>
                    <a:pt x="161" y="187"/>
                  </a:lnTo>
                  <a:lnTo>
                    <a:pt x="163" y="185"/>
                  </a:lnTo>
                  <a:lnTo>
                    <a:pt x="163" y="185"/>
                  </a:lnTo>
                  <a:close/>
                  <a:moveTo>
                    <a:pt x="84" y="184"/>
                  </a:moveTo>
                  <a:lnTo>
                    <a:pt x="84" y="184"/>
                  </a:lnTo>
                  <a:lnTo>
                    <a:pt x="84" y="184"/>
                  </a:lnTo>
                  <a:lnTo>
                    <a:pt x="84" y="184"/>
                  </a:lnTo>
                  <a:lnTo>
                    <a:pt x="84" y="185"/>
                  </a:lnTo>
                  <a:lnTo>
                    <a:pt x="82" y="189"/>
                  </a:lnTo>
                  <a:lnTo>
                    <a:pt x="82" y="189"/>
                  </a:lnTo>
                  <a:lnTo>
                    <a:pt x="82" y="190"/>
                  </a:lnTo>
                  <a:lnTo>
                    <a:pt x="81" y="189"/>
                  </a:lnTo>
                  <a:lnTo>
                    <a:pt x="81" y="189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4" y="184"/>
                  </a:lnTo>
                  <a:close/>
                  <a:moveTo>
                    <a:pt x="226" y="182"/>
                  </a:moveTo>
                  <a:lnTo>
                    <a:pt x="227" y="182"/>
                  </a:lnTo>
                  <a:lnTo>
                    <a:pt x="227" y="182"/>
                  </a:lnTo>
                  <a:lnTo>
                    <a:pt x="227" y="184"/>
                  </a:lnTo>
                  <a:lnTo>
                    <a:pt x="227" y="184"/>
                  </a:lnTo>
                  <a:lnTo>
                    <a:pt x="226" y="182"/>
                  </a:lnTo>
                  <a:lnTo>
                    <a:pt x="226" y="182"/>
                  </a:lnTo>
                  <a:close/>
                  <a:moveTo>
                    <a:pt x="139" y="157"/>
                  </a:moveTo>
                  <a:lnTo>
                    <a:pt x="141" y="159"/>
                  </a:lnTo>
                  <a:lnTo>
                    <a:pt x="139" y="159"/>
                  </a:lnTo>
                  <a:lnTo>
                    <a:pt x="139" y="159"/>
                  </a:lnTo>
                  <a:lnTo>
                    <a:pt x="137" y="159"/>
                  </a:lnTo>
                  <a:lnTo>
                    <a:pt x="137" y="159"/>
                  </a:lnTo>
                  <a:lnTo>
                    <a:pt x="137" y="157"/>
                  </a:lnTo>
                  <a:lnTo>
                    <a:pt x="139" y="157"/>
                  </a:lnTo>
                  <a:close/>
                  <a:moveTo>
                    <a:pt x="215" y="124"/>
                  </a:moveTo>
                  <a:lnTo>
                    <a:pt x="215" y="124"/>
                  </a:lnTo>
                  <a:lnTo>
                    <a:pt x="213" y="127"/>
                  </a:lnTo>
                  <a:lnTo>
                    <a:pt x="213" y="127"/>
                  </a:lnTo>
                  <a:lnTo>
                    <a:pt x="215" y="127"/>
                  </a:lnTo>
                  <a:lnTo>
                    <a:pt x="213" y="130"/>
                  </a:lnTo>
                  <a:lnTo>
                    <a:pt x="212" y="132"/>
                  </a:lnTo>
                  <a:lnTo>
                    <a:pt x="210" y="132"/>
                  </a:lnTo>
                  <a:lnTo>
                    <a:pt x="210" y="132"/>
                  </a:lnTo>
                  <a:lnTo>
                    <a:pt x="212" y="132"/>
                  </a:lnTo>
                  <a:lnTo>
                    <a:pt x="212" y="130"/>
                  </a:lnTo>
                  <a:lnTo>
                    <a:pt x="212" y="129"/>
                  </a:lnTo>
                  <a:lnTo>
                    <a:pt x="212" y="129"/>
                  </a:lnTo>
                  <a:lnTo>
                    <a:pt x="210" y="129"/>
                  </a:lnTo>
                  <a:lnTo>
                    <a:pt x="210" y="127"/>
                  </a:lnTo>
                  <a:lnTo>
                    <a:pt x="212" y="126"/>
                  </a:lnTo>
                  <a:lnTo>
                    <a:pt x="213" y="124"/>
                  </a:lnTo>
                  <a:lnTo>
                    <a:pt x="215" y="124"/>
                  </a:lnTo>
                  <a:close/>
                  <a:moveTo>
                    <a:pt x="249" y="69"/>
                  </a:moveTo>
                  <a:lnTo>
                    <a:pt x="251" y="70"/>
                  </a:lnTo>
                  <a:lnTo>
                    <a:pt x="251" y="70"/>
                  </a:lnTo>
                  <a:lnTo>
                    <a:pt x="254" y="72"/>
                  </a:lnTo>
                  <a:lnTo>
                    <a:pt x="254" y="72"/>
                  </a:lnTo>
                  <a:lnTo>
                    <a:pt x="257" y="70"/>
                  </a:lnTo>
                  <a:lnTo>
                    <a:pt x="256" y="74"/>
                  </a:lnTo>
                  <a:lnTo>
                    <a:pt x="256" y="77"/>
                  </a:lnTo>
                  <a:lnTo>
                    <a:pt x="256" y="81"/>
                  </a:lnTo>
                  <a:lnTo>
                    <a:pt x="256" y="83"/>
                  </a:lnTo>
                  <a:lnTo>
                    <a:pt x="257" y="85"/>
                  </a:lnTo>
                  <a:lnTo>
                    <a:pt x="257" y="86"/>
                  </a:lnTo>
                  <a:lnTo>
                    <a:pt x="259" y="88"/>
                  </a:lnTo>
                  <a:lnTo>
                    <a:pt x="262" y="91"/>
                  </a:lnTo>
                  <a:lnTo>
                    <a:pt x="262" y="94"/>
                  </a:lnTo>
                  <a:lnTo>
                    <a:pt x="264" y="96"/>
                  </a:lnTo>
                  <a:lnTo>
                    <a:pt x="264" y="97"/>
                  </a:lnTo>
                  <a:lnTo>
                    <a:pt x="265" y="99"/>
                  </a:lnTo>
                  <a:lnTo>
                    <a:pt x="265" y="100"/>
                  </a:lnTo>
                  <a:lnTo>
                    <a:pt x="264" y="100"/>
                  </a:lnTo>
                  <a:lnTo>
                    <a:pt x="265" y="102"/>
                  </a:lnTo>
                  <a:lnTo>
                    <a:pt x="264" y="105"/>
                  </a:lnTo>
                  <a:lnTo>
                    <a:pt x="264" y="108"/>
                  </a:lnTo>
                  <a:lnTo>
                    <a:pt x="264" y="110"/>
                  </a:lnTo>
                  <a:lnTo>
                    <a:pt x="262" y="110"/>
                  </a:lnTo>
                  <a:lnTo>
                    <a:pt x="262" y="111"/>
                  </a:lnTo>
                  <a:lnTo>
                    <a:pt x="262" y="111"/>
                  </a:lnTo>
                  <a:lnTo>
                    <a:pt x="260" y="111"/>
                  </a:lnTo>
                  <a:lnTo>
                    <a:pt x="260" y="111"/>
                  </a:lnTo>
                  <a:lnTo>
                    <a:pt x="259" y="113"/>
                  </a:lnTo>
                  <a:lnTo>
                    <a:pt x="259" y="113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7" y="116"/>
                  </a:lnTo>
                  <a:lnTo>
                    <a:pt x="257" y="118"/>
                  </a:lnTo>
                  <a:lnTo>
                    <a:pt x="257" y="121"/>
                  </a:lnTo>
                  <a:lnTo>
                    <a:pt x="257" y="122"/>
                  </a:lnTo>
                  <a:lnTo>
                    <a:pt x="256" y="122"/>
                  </a:lnTo>
                  <a:lnTo>
                    <a:pt x="254" y="122"/>
                  </a:lnTo>
                  <a:lnTo>
                    <a:pt x="251" y="122"/>
                  </a:lnTo>
                  <a:lnTo>
                    <a:pt x="251" y="124"/>
                  </a:lnTo>
                  <a:lnTo>
                    <a:pt x="249" y="126"/>
                  </a:lnTo>
                  <a:lnTo>
                    <a:pt x="249" y="129"/>
                  </a:lnTo>
                  <a:lnTo>
                    <a:pt x="249" y="130"/>
                  </a:lnTo>
                  <a:lnTo>
                    <a:pt x="249" y="132"/>
                  </a:lnTo>
                  <a:lnTo>
                    <a:pt x="249" y="133"/>
                  </a:lnTo>
                  <a:lnTo>
                    <a:pt x="251" y="138"/>
                  </a:lnTo>
                  <a:lnTo>
                    <a:pt x="249" y="143"/>
                  </a:lnTo>
                  <a:lnTo>
                    <a:pt x="249" y="146"/>
                  </a:lnTo>
                  <a:lnTo>
                    <a:pt x="248" y="146"/>
                  </a:lnTo>
                  <a:lnTo>
                    <a:pt x="248" y="148"/>
                  </a:lnTo>
                  <a:lnTo>
                    <a:pt x="248" y="148"/>
                  </a:lnTo>
                  <a:lnTo>
                    <a:pt x="246" y="149"/>
                  </a:lnTo>
                  <a:lnTo>
                    <a:pt x="245" y="154"/>
                  </a:lnTo>
                  <a:lnTo>
                    <a:pt x="245" y="154"/>
                  </a:lnTo>
                  <a:lnTo>
                    <a:pt x="245" y="156"/>
                  </a:lnTo>
                  <a:lnTo>
                    <a:pt x="245" y="157"/>
                  </a:lnTo>
                  <a:lnTo>
                    <a:pt x="245" y="159"/>
                  </a:lnTo>
                  <a:lnTo>
                    <a:pt x="245" y="160"/>
                  </a:lnTo>
                  <a:lnTo>
                    <a:pt x="245" y="160"/>
                  </a:lnTo>
                  <a:lnTo>
                    <a:pt x="246" y="165"/>
                  </a:lnTo>
                  <a:lnTo>
                    <a:pt x="248" y="165"/>
                  </a:lnTo>
                  <a:lnTo>
                    <a:pt x="248" y="167"/>
                  </a:lnTo>
                  <a:lnTo>
                    <a:pt x="245" y="168"/>
                  </a:lnTo>
                  <a:lnTo>
                    <a:pt x="245" y="168"/>
                  </a:lnTo>
                  <a:lnTo>
                    <a:pt x="241" y="170"/>
                  </a:lnTo>
                  <a:lnTo>
                    <a:pt x="241" y="171"/>
                  </a:lnTo>
                  <a:lnTo>
                    <a:pt x="241" y="174"/>
                  </a:lnTo>
                  <a:lnTo>
                    <a:pt x="241" y="174"/>
                  </a:lnTo>
                  <a:lnTo>
                    <a:pt x="241" y="176"/>
                  </a:lnTo>
                  <a:lnTo>
                    <a:pt x="240" y="176"/>
                  </a:lnTo>
                  <a:lnTo>
                    <a:pt x="238" y="176"/>
                  </a:lnTo>
                  <a:lnTo>
                    <a:pt x="237" y="178"/>
                  </a:lnTo>
                  <a:lnTo>
                    <a:pt x="235" y="179"/>
                  </a:lnTo>
                  <a:lnTo>
                    <a:pt x="235" y="181"/>
                  </a:lnTo>
                  <a:lnTo>
                    <a:pt x="234" y="179"/>
                  </a:lnTo>
                  <a:lnTo>
                    <a:pt x="232" y="179"/>
                  </a:lnTo>
                  <a:lnTo>
                    <a:pt x="234" y="178"/>
                  </a:lnTo>
                  <a:lnTo>
                    <a:pt x="234" y="178"/>
                  </a:lnTo>
                  <a:lnTo>
                    <a:pt x="234" y="174"/>
                  </a:lnTo>
                  <a:lnTo>
                    <a:pt x="234" y="173"/>
                  </a:lnTo>
                  <a:lnTo>
                    <a:pt x="234" y="173"/>
                  </a:lnTo>
                  <a:lnTo>
                    <a:pt x="235" y="171"/>
                  </a:lnTo>
                  <a:lnTo>
                    <a:pt x="237" y="170"/>
                  </a:lnTo>
                  <a:lnTo>
                    <a:pt x="237" y="170"/>
                  </a:lnTo>
                  <a:lnTo>
                    <a:pt x="237" y="168"/>
                  </a:lnTo>
                  <a:lnTo>
                    <a:pt x="237" y="168"/>
                  </a:lnTo>
                  <a:lnTo>
                    <a:pt x="235" y="168"/>
                  </a:lnTo>
                  <a:lnTo>
                    <a:pt x="234" y="168"/>
                  </a:lnTo>
                  <a:lnTo>
                    <a:pt x="234" y="168"/>
                  </a:lnTo>
                  <a:lnTo>
                    <a:pt x="232" y="168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0" y="171"/>
                  </a:lnTo>
                  <a:lnTo>
                    <a:pt x="230" y="173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0" y="176"/>
                  </a:lnTo>
                  <a:lnTo>
                    <a:pt x="230" y="176"/>
                  </a:lnTo>
                  <a:lnTo>
                    <a:pt x="229" y="174"/>
                  </a:lnTo>
                  <a:lnTo>
                    <a:pt x="227" y="173"/>
                  </a:lnTo>
                  <a:lnTo>
                    <a:pt x="226" y="173"/>
                  </a:lnTo>
                  <a:lnTo>
                    <a:pt x="224" y="174"/>
                  </a:lnTo>
                  <a:lnTo>
                    <a:pt x="224" y="174"/>
                  </a:lnTo>
                  <a:lnTo>
                    <a:pt x="223" y="176"/>
                  </a:lnTo>
                  <a:lnTo>
                    <a:pt x="223" y="176"/>
                  </a:lnTo>
                  <a:lnTo>
                    <a:pt x="223" y="179"/>
                  </a:lnTo>
                  <a:lnTo>
                    <a:pt x="223" y="181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19" y="184"/>
                  </a:lnTo>
                  <a:lnTo>
                    <a:pt x="219" y="184"/>
                  </a:lnTo>
                  <a:lnTo>
                    <a:pt x="218" y="184"/>
                  </a:lnTo>
                  <a:lnTo>
                    <a:pt x="218" y="184"/>
                  </a:lnTo>
                  <a:lnTo>
                    <a:pt x="218" y="181"/>
                  </a:lnTo>
                  <a:lnTo>
                    <a:pt x="218" y="179"/>
                  </a:lnTo>
                  <a:lnTo>
                    <a:pt x="219" y="178"/>
                  </a:lnTo>
                  <a:lnTo>
                    <a:pt x="218" y="176"/>
                  </a:lnTo>
                  <a:lnTo>
                    <a:pt x="218" y="176"/>
                  </a:lnTo>
                  <a:lnTo>
                    <a:pt x="215" y="178"/>
                  </a:lnTo>
                  <a:lnTo>
                    <a:pt x="215" y="178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2" y="181"/>
                  </a:lnTo>
                  <a:lnTo>
                    <a:pt x="210" y="182"/>
                  </a:lnTo>
                  <a:lnTo>
                    <a:pt x="210" y="185"/>
                  </a:lnTo>
                  <a:lnTo>
                    <a:pt x="207" y="184"/>
                  </a:lnTo>
                  <a:lnTo>
                    <a:pt x="205" y="184"/>
                  </a:lnTo>
                  <a:lnTo>
                    <a:pt x="204" y="184"/>
                  </a:lnTo>
                  <a:lnTo>
                    <a:pt x="200" y="184"/>
                  </a:lnTo>
                  <a:lnTo>
                    <a:pt x="197" y="184"/>
                  </a:lnTo>
                  <a:lnTo>
                    <a:pt x="193" y="185"/>
                  </a:lnTo>
                  <a:lnTo>
                    <a:pt x="193" y="184"/>
                  </a:lnTo>
                  <a:lnTo>
                    <a:pt x="196" y="184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4" y="182"/>
                  </a:lnTo>
                  <a:lnTo>
                    <a:pt x="193" y="182"/>
                  </a:lnTo>
                  <a:lnTo>
                    <a:pt x="193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1"/>
                  </a:lnTo>
                  <a:lnTo>
                    <a:pt x="189" y="179"/>
                  </a:lnTo>
                  <a:lnTo>
                    <a:pt x="189" y="179"/>
                  </a:lnTo>
                  <a:lnTo>
                    <a:pt x="191" y="178"/>
                  </a:lnTo>
                  <a:lnTo>
                    <a:pt x="189" y="178"/>
                  </a:lnTo>
                  <a:lnTo>
                    <a:pt x="189" y="178"/>
                  </a:lnTo>
                  <a:lnTo>
                    <a:pt x="188" y="178"/>
                  </a:lnTo>
                  <a:lnTo>
                    <a:pt x="188" y="179"/>
                  </a:lnTo>
                  <a:lnTo>
                    <a:pt x="186" y="182"/>
                  </a:lnTo>
                  <a:lnTo>
                    <a:pt x="185" y="184"/>
                  </a:lnTo>
                  <a:lnTo>
                    <a:pt x="186" y="185"/>
                  </a:lnTo>
                  <a:lnTo>
                    <a:pt x="189" y="187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89" y="189"/>
                  </a:lnTo>
                  <a:lnTo>
                    <a:pt x="189" y="190"/>
                  </a:lnTo>
                  <a:lnTo>
                    <a:pt x="186" y="190"/>
                  </a:lnTo>
                  <a:lnTo>
                    <a:pt x="183" y="192"/>
                  </a:lnTo>
                  <a:lnTo>
                    <a:pt x="182" y="193"/>
                  </a:lnTo>
                  <a:lnTo>
                    <a:pt x="178" y="198"/>
                  </a:lnTo>
                  <a:lnTo>
                    <a:pt x="177" y="201"/>
                  </a:lnTo>
                  <a:lnTo>
                    <a:pt x="174" y="203"/>
                  </a:lnTo>
                  <a:lnTo>
                    <a:pt x="171" y="201"/>
                  </a:lnTo>
                  <a:lnTo>
                    <a:pt x="169" y="201"/>
                  </a:lnTo>
                  <a:lnTo>
                    <a:pt x="169" y="200"/>
                  </a:lnTo>
                  <a:lnTo>
                    <a:pt x="167" y="198"/>
                  </a:lnTo>
                  <a:lnTo>
                    <a:pt x="166" y="197"/>
                  </a:lnTo>
                  <a:lnTo>
                    <a:pt x="166" y="195"/>
                  </a:lnTo>
                  <a:lnTo>
                    <a:pt x="166" y="192"/>
                  </a:lnTo>
                  <a:lnTo>
                    <a:pt x="164" y="190"/>
                  </a:lnTo>
                  <a:lnTo>
                    <a:pt x="166" y="190"/>
                  </a:lnTo>
                  <a:lnTo>
                    <a:pt x="167" y="189"/>
                  </a:lnTo>
                  <a:lnTo>
                    <a:pt x="167" y="187"/>
                  </a:lnTo>
                  <a:lnTo>
                    <a:pt x="169" y="187"/>
                  </a:lnTo>
                  <a:lnTo>
                    <a:pt x="169" y="185"/>
                  </a:lnTo>
                  <a:lnTo>
                    <a:pt x="169" y="184"/>
                  </a:lnTo>
                  <a:lnTo>
                    <a:pt x="169" y="184"/>
                  </a:lnTo>
                  <a:lnTo>
                    <a:pt x="166" y="184"/>
                  </a:lnTo>
                  <a:lnTo>
                    <a:pt x="164" y="184"/>
                  </a:lnTo>
                  <a:lnTo>
                    <a:pt x="163" y="184"/>
                  </a:lnTo>
                  <a:lnTo>
                    <a:pt x="159" y="182"/>
                  </a:lnTo>
                  <a:lnTo>
                    <a:pt x="159" y="182"/>
                  </a:lnTo>
                  <a:lnTo>
                    <a:pt x="158" y="182"/>
                  </a:lnTo>
                  <a:lnTo>
                    <a:pt x="156" y="182"/>
                  </a:lnTo>
                  <a:lnTo>
                    <a:pt x="155" y="182"/>
                  </a:lnTo>
                  <a:lnTo>
                    <a:pt x="153" y="182"/>
                  </a:lnTo>
                  <a:lnTo>
                    <a:pt x="152" y="184"/>
                  </a:lnTo>
                  <a:lnTo>
                    <a:pt x="150" y="185"/>
                  </a:lnTo>
                  <a:lnTo>
                    <a:pt x="148" y="185"/>
                  </a:lnTo>
                  <a:lnTo>
                    <a:pt x="147" y="187"/>
                  </a:lnTo>
                  <a:lnTo>
                    <a:pt x="144" y="187"/>
                  </a:lnTo>
                  <a:lnTo>
                    <a:pt x="142" y="187"/>
                  </a:lnTo>
                  <a:lnTo>
                    <a:pt x="141" y="187"/>
                  </a:lnTo>
                  <a:lnTo>
                    <a:pt x="141" y="187"/>
                  </a:lnTo>
                  <a:lnTo>
                    <a:pt x="139" y="189"/>
                  </a:lnTo>
                  <a:lnTo>
                    <a:pt x="137" y="189"/>
                  </a:lnTo>
                  <a:lnTo>
                    <a:pt x="136" y="190"/>
                  </a:lnTo>
                  <a:lnTo>
                    <a:pt x="134" y="189"/>
                  </a:lnTo>
                  <a:lnTo>
                    <a:pt x="131" y="190"/>
                  </a:lnTo>
                  <a:lnTo>
                    <a:pt x="130" y="190"/>
                  </a:lnTo>
                  <a:lnTo>
                    <a:pt x="128" y="190"/>
                  </a:lnTo>
                  <a:lnTo>
                    <a:pt x="126" y="189"/>
                  </a:lnTo>
                  <a:lnTo>
                    <a:pt x="125" y="189"/>
                  </a:lnTo>
                  <a:lnTo>
                    <a:pt x="123" y="190"/>
                  </a:lnTo>
                  <a:lnTo>
                    <a:pt x="123" y="193"/>
                  </a:lnTo>
                  <a:lnTo>
                    <a:pt x="122" y="195"/>
                  </a:lnTo>
                  <a:lnTo>
                    <a:pt x="122" y="197"/>
                  </a:lnTo>
                  <a:lnTo>
                    <a:pt x="122" y="197"/>
                  </a:lnTo>
                  <a:lnTo>
                    <a:pt x="117" y="193"/>
                  </a:lnTo>
                  <a:lnTo>
                    <a:pt x="117" y="193"/>
                  </a:lnTo>
                  <a:lnTo>
                    <a:pt x="112" y="195"/>
                  </a:lnTo>
                  <a:lnTo>
                    <a:pt x="111" y="195"/>
                  </a:lnTo>
                  <a:lnTo>
                    <a:pt x="111" y="195"/>
                  </a:lnTo>
                  <a:lnTo>
                    <a:pt x="109" y="195"/>
                  </a:lnTo>
                  <a:lnTo>
                    <a:pt x="107" y="195"/>
                  </a:lnTo>
                  <a:lnTo>
                    <a:pt x="106" y="195"/>
                  </a:lnTo>
                  <a:lnTo>
                    <a:pt x="106" y="195"/>
                  </a:lnTo>
                  <a:lnTo>
                    <a:pt x="104" y="195"/>
                  </a:lnTo>
                  <a:lnTo>
                    <a:pt x="104" y="190"/>
                  </a:lnTo>
                  <a:lnTo>
                    <a:pt x="104" y="190"/>
                  </a:lnTo>
                  <a:lnTo>
                    <a:pt x="104" y="189"/>
                  </a:lnTo>
                  <a:lnTo>
                    <a:pt x="106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2" y="187"/>
                  </a:lnTo>
                  <a:lnTo>
                    <a:pt x="112" y="185"/>
                  </a:lnTo>
                  <a:lnTo>
                    <a:pt x="114" y="184"/>
                  </a:lnTo>
                  <a:lnTo>
                    <a:pt x="115" y="184"/>
                  </a:lnTo>
                  <a:lnTo>
                    <a:pt x="118" y="182"/>
                  </a:lnTo>
                  <a:lnTo>
                    <a:pt x="120" y="181"/>
                  </a:lnTo>
                  <a:lnTo>
                    <a:pt x="122" y="181"/>
                  </a:lnTo>
                  <a:lnTo>
                    <a:pt x="122" y="179"/>
                  </a:lnTo>
                  <a:lnTo>
                    <a:pt x="123" y="178"/>
                  </a:lnTo>
                  <a:lnTo>
                    <a:pt x="126" y="176"/>
                  </a:lnTo>
                  <a:lnTo>
                    <a:pt x="130" y="173"/>
                  </a:lnTo>
                  <a:lnTo>
                    <a:pt x="130" y="171"/>
                  </a:lnTo>
                  <a:lnTo>
                    <a:pt x="131" y="171"/>
                  </a:lnTo>
                  <a:lnTo>
                    <a:pt x="133" y="170"/>
                  </a:lnTo>
                  <a:lnTo>
                    <a:pt x="137" y="170"/>
                  </a:lnTo>
                  <a:lnTo>
                    <a:pt x="139" y="170"/>
                  </a:lnTo>
                  <a:lnTo>
                    <a:pt x="141" y="171"/>
                  </a:lnTo>
                  <a:lnTo>
                    <a:pt x="141" y="171"/>
                  </a:lnTo>
                  <a:lnTo>
                    <a:pt x="142" y="170"/>
                  </a:lnTo>
                  <a:lnTo>
                    <a:pt x="144" y="170"/>
                  </a:lnTo>
                  <a:lnTo>
                    <a:pt x="145" y="170"/>
                  </a:lnTo>
                  <a:lnTo>
                    <a:pt x="147" y="170"/>
                  </a:lnTo>
                  <a:lnTo>
                    <a:pt x="148" y="170"/>
                  </a:lnTo>
                  <a:lnTo>
                    <a:pt x="152" y="170"/>
                  </a:lnTo>
                  <a:lnTo>
                    <a:pt x="153" y="168"/>
                  </a:lnTo>
                  <a:lnTo>
                    <a:pt x="155" y="168"/>
                  </a:lnTo>
                  <a:lnTo>
                    <a:pt x="161" y="168"/>
                  </a:lnTo>
                  <a:lnTo>
                    <a:pt x="166" y="167"/>
                  </a:lnTo>
                  <a:lnTo>
                    <a:pt x="166" y="167"/>
                  </a:lnTo>
                  <a:lnTo>
                    <a:pt x="167" y="167"/>
                  </a:lnTo>
                  <a:lnTo>
                    <a:pt x="167" y="168"/>
                  </a:lnTo>
                  <a:lnTo>
                    <a:pt x="167" y="168"/>
                  </a:lnTo>
                  <a:lnTo>
                    <a:pt x="167" y="170"/>
                  </a:lnTo>
                  <a:lnTo>
                    <a:pt x="167" y="170"/>
                  </a:lnTo>
                  <a:lnTo>
                    <a:pt x="172" y="170"/>
                  </a:lnTo>
                  <a:lnTo>
                    <a:pt x="174" y="170"/>
                  </a:lnTo>
                  <a:lnTo>
                    <a:pt x="175" y="170"/>
                  </a:lnTo>
                  <a:lnTo>
                    <a:pt x="177" y="168"/>
                  </a:lnTo>
                  <a:lnTo>
                    <a:pt x="178" y="167"/>
                  </a:lnTo>
                  <a:lnTo>
                    <a:pt x="178" y="167"/>
                  </a:lnTo>
                  <a:lnTo>
                    <a:pt x="178" y="163"/>
                  </a:lnTo>
                  <a:lnTo>
                    <a:pt x="178" y="162"/>
                  </a:lnTo>
                  <a:lnTo>
                    <a:pt x="178" y="160"/>
                  </a:lnTo>
                  <a:lnTo>
                    <a:pt x="180" y="159"/>
                  </a:lnTo>
                  <a:lnTo>
                    <a:pt x="182" y="157"/>
                  </a:lnTo>
                  <a:lnTo>
                    <a:pt x="183" y="156"/>
                  </a:lnTo>
                  <a:lnTo>
                    <a:pt x="186" y="152"/>
                  </a:lnTo>
                  <a:lnTo>
                    <a:pt x="188" y="149"/>
                  </a:lnTo>
                  <a:lnTo>
                    <a:pt x="188" y="146"/>
                  </a:lnTo>
                  <a:lnTo>
                    <a:pt x="188" y="143"/>
                  </a:lnTo>
                  <a:lnTo>
                    <a:pt x="189" y="140"/>
                  </a:lnTo>
                  <a:lnTo>
                    <a:pt x="191" y="138"/>
                  </a:lnTo>
                  <a:lnTo>
                    <a:pt x="196" y="137"/>
                  </a:lnTo>
                  <a:lnTo>
                    <a:pt x="197" y="137"/>
                  </a:lnTo>
                  <a:lnTo>
                    <a:pt x="197" y="138"/>
                  </a:lnTo>
                  <a:lnTo>
                    <a:pt x="197" y="138"/>
                  </a:lnTo>
                  <a:lnTo>
                    <a:pt x="194" y="141"/>
                  </a:lnTo>
                  <a:lnTo>
                    <a:pt x="193" y="141"/>
                  </a:lnTo>
                  <a:lnTo>
                    <a:pt x="193" y="143"/>
                  </a:lnTo>
                  <a:lnTo>
                    <a:pt x="191" y="143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3" y="146"/>
                  </a:lnTo>
                  <a:lnTo>
                    <a:pt x="193" y="148"/>
                  </a:lnTo>
                  <a:lnTo>
                    <a:pt x="193" y="148"/>
                  </a:lnTo>
                  <a:lnTo>
                    <a:pt x="194" y="149"/>
                  </a:lnTo>
                  <a:lnTo>
                    <a:pt x="196" y="149"/>
                  </a:lnTo>
                  <a:lnTo>
                    <a:pt x="196" y="149"/>
                  </a:lnTo>
                  <a:lnTo>
                    <a:pt x="197" y="149"/>
                  </a:lnTo>
                  <a:lnTo>
                    <a:pt x="199" y="146"/>
                  </a:lnTo>
                  <a:lnTo>
                    <a:pt x="199" y="146"/>
                  </a:lnTo>
                  <a:lnTo>
                    <a:pt x="205" y="145"/>
                  </a:lnTo>
                  <a:lnTo>
                    <a:pt x="208" y="143"/>
                  </a:lnTo>
                  <a:lnTo>
                    <a:pt x="210" y="143"/>
                  </a:lnTo>
                  <a:lnTo>
                    <a:pt x="212" y="141"/>
                  </a:lnTo>
                  <a:lnTo>
                    <a:pt x="215" y="138"/>
                  </a:lnTo>
                  <a:lnTo>
                    <a:pt x="216" y="138"/>
                  </a:lnTo>
                  <a:lnTo>
                    <a:pt x="216" y="137"/>
                  </a:lnTo>
                  <a:lnTo>
                    <a:pt x="218" y="135"/>
                  </a:lnTo>
                  <a:lnTo>
                    <a:pt x="218" y="132"/>
                  </a:lnTo>
                  <a:lnTo>
                    <a:pt x="219" y="132"/>
                  </a:lnTo>
                  <a:lnTo>
                    <a:pt x="224" y="129"/>
                  </a:lnTo>
                  <a:lnTo>
                    <a:pt x="226" y="127"/>
                  </a:lnTo>
                  <a:lnTo>
                    <a:pt x="227" y="127"/>
                  </a:lnTo>
                  <a:lnTo>
                    <a:pt x="227" y="124"/>
                  </a:lnTo>
                  <a:lnTo>
                    <a:pt x="227" y="122"/>
                  </a:lnTo>
                  <a:lnTo>
                    <a:pt x="229" y="121"/>
                  </a:lnTo>
                  <a:lnTo>
                    <a:pt x="229" y="119"/>
                  </a:lnTo>
                  <a:lnTo>
                    <a:pt x="230" y="118"/>
                  </a:lnTo>
                  <a:lnTo>
                    <a:pt x="232" y="116"/>
                  </a:lnTo>
                  <a:lnTo>
                    <a:pt x="232" y="115"/>
                  </a:lnTo>
                  <a:lnTo>
                    <a:pt x="234" y="110"/>
                  </a:lnTo>
                  <a:lnTo>
                    <a:pt x="234" y="108"/>
                  </a:lnTo>
                  <a:lnTo>
                    <a:pt x="235" y="108"/>
                  </a:lnTo>
                  <a:lnTo>
                    <a:pt x="235" y="107"/>
                  </a:lnTo>
                  <a:lnTo>
                    <a:pt x="235" y="107"/>
                  </a:lnTo>
                  <a:lnTo>
                    <a:pt x="237" y="105"/>
                  </a:lnTo>
                  <a:lnTo>
                    <a:pt x="237" y="104"/>
                  </a:lnTo>
                  <a:lnTo>
                    <a:pt x="237" y="102"/>
                  </a:lnTo>
                  <a:lnTo>
                    <a:pt x="237" y="99"/>
                  </a:lnTo>
                  <a:lnTo>
                    <a:pt x="235" y="97"/>
                  </a:lnTo>
                  <a:lnTo>
                    <a:pt x="235" y="97"/>
                  </a:lnTo>
                  <a:lnTo>
                    <a:pt x="234" y="97"/>
                  </a:lnTo>
                  <a:lnTo>
                    <a:pt x="234" y="97"/>
                  </a:lnTo>
                  <a:lnTo>
                    <a:pt x="232" y="97"/>
                  </a:lnTo>
                  <a:lnTo>
                    <a:pt x="232" y="96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4" y="94"/>
                  </a:lnTo>
                  <a:lnTo>
                    <a:pt x="235" y="93"/>
                  </a:lnTo>
                  <a:lnTo>
                    <a:pt x="235" y="91"/>
                  </a:lnTo>
                  <a:lnTo>
                    <a:pt x="235" y="89"/>
                  </a:lnTo>
                  <a:lnTo>
                    <a:pt x="235" y="88"/>
                  </a:lnTo>
                  <a:lnTo>
                    <a:pt x="235" y="86"/>
                  </a:lnTo>
                  <a:lnTo>
                    <a:pt x="235" y="85"/>
                  </a:lnTo>
                  <a:lnTo>
                    <a:pt x="235" y="83"/>
                  </a:lnTo>
                  <a:lnTo>
                    <a:pt x="237" y="83"/>
                  </a:lnTo>
                  <a:lnTo>
                    <a:pt x="237" y="83"/>
                  </a:lnTo>
                  <a:lnTo>
                    <a:pt x="238" y="83"/>
                  </a:lnTo>
                  <a:lnTo>
                    <a:pt x="238" y="81"/>
                  </a:lnTo>
                  <a:lnTo>
                    <a:pt x="240" y="81"/>
                  </a:lnTo>
                  <a:lnTo>
                    <a:pt x="240" y="81"/>
                  </a:lnTo>
                  <a:lnTo>
                    <a:pt x="240" y="78"/>
                  </a:lnTo>
                  <a:lnTo>
                    <a:pt x="240" y="78"/>
                  </a:lnTo>
                  <a:lnTo>
                    <a:pt x="240" y="75"/>
                  </a:lnTo>
                  <a:lnTo>
                    <a:pt x="240" y="75"/>
                  </a:lnTo>
                  <a:lnTo>
                    <a:pt x="241" y="74"/>
                  </a:lnTo>
                  <a:lnTo>
                    <a:pt x="241" y="75"/>
                  </a:lnTo>
                  <a:lnTo>
                    <a:pt x="243" y="75"/>
                  </a:lnTo>
                  <a:lnTo>
                    <a:pt x="243" y="75"/>
                  </a:lnTo>
                  <a:lnTo>
                    <a:pt x="245" y="75"/>
                  </a:lnTo>
                  <a:lnTo>
                    <a:pt x="245" y="75"/>
                  </a:lnTo>
                  <a:lnTo>
                    <a:pt x="245" y="80"/>
                  </a:lnTo>
                  <a:lnTo>
                    <a:pt x="246" y="80"/>
                  </a:lnTo>
                  <a:lnTo>
                    <a:pt x="246" y="81"/>
                  </a:lnTo>
                  <a:lnTo>
                    <a:pt x="248" y="81"/>
                  </a:lnTo>
                  <a:lnTo>
                    <a:pt x="248" y="80"/>
                  </a:lnTo>
                  <a:lnTo>
                    <a:pt x="248" y="80"/>
                  </a:lnTo>
                  <a:lnTo>
                    <a:pt x="249" y="80"/>
                  </a:lnTo>
                  <a:lnTo>
                    <a:pt x="252" y="80"/>
                  </a:lnTo>
                  <a:lnTo>
                    <a:pt x="252" y="80"/>
                  </a:lnTo>
                  <a:lnTo>
                    <a:pt x="252" y="78"/>
                  </a:lnTo>
                  <a:lnTo>
                    <a:pt x="254" y="77"/>
                  </a:lnTo>
                  <a:lnTo>
                    <a:pt x="254" y="75"/>
                  </a:lnTo>
                  <a:lnTo>
                    <a:pt x="252" y="74"/>
                  </a:lnTo>
                  <a:lnTo>
                    <a:pt x="252" y="74"/>
                  </a:lnTo>
                  <a:lnTo>
                    <a:pt x="251" y="75"/>
                  </a:lnTo>
                  <a:lnTo>
                    <a:pt x="251" y="75"/>
                  </a:lnTo>
                  <a:lnTo>
                    <a:pt x="248" y="75"/>
                  </a:lnTo>
                  <a:lnTo>
                    <a:pt x="248" y="74"/>
                  </a:lnTo>
                  <a:lnTo>
                    <a:pt x="248" y="70"/>
                  </a:lnTo>
                  <a:lnTo>
                    <a:pt x="248" y="70"/>
                  </a:lnTo>
                  <a:lnTo>
                    <a:pt x="249" y="69"/>
                  </a:lnTo>
                  <a:close/>
                  <a:moveTo>
                    <a:pt x="229" y="56"/>
                  </a:moveTo>
                  <a:lnTo>
                    <a:pt x="229" y="59"/>
                  </a:lnTo>
                  <a:lnTo>
                    <a:pt x="229" y="59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7" y="58"/>
                  </a:lnTo>
                  <a:lnTo>
                    <a:pt x="227" y="58"/>
                  </a:lnTo>
                  <a:lnTo>
                    <a:pt x="229" y="56"/>
                  </a:lnTo>
                  <a:lnTo>
                    <a:pt x="229" y="56"/>
                  </a:lnTo>
                  <a:close/>
                  <a:moveTo>
                    <a:pt x="252" y="4"/>
                  </a:moveTo>
                  <a:lnTo>
                    <a:pt x="254" y="4"/>
                  </a:lnTo>
                  <a:lnTo>
                    <a:pt x="254" y="4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2" y="6"/>
                  </a:lnTo>
                  <a:lnTo>
                    <a:pt x="252" y="4"/>
                  </a:lnTo>
                  <a:lnTo>
                    <a:pt x="252" y="4"/>
                  </a:lnTo>
                  <a:close/>
                  <a:moveTo>
                    <a:pt x="249" y="0"/>
                  </a:moveTo>
                  <a:lnTo>
                    <a:pt x="249" y="0"/>
                  </a:lnTo>
                  <a:lnTo>
                    <a:pt x="251" y="0"/>
                  </a:lnTo>
                  <a:lnTo>
                    <a:pt x="251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1"/>
                  </a:lnTo>
                  <a:lnTo>
                    <a:pt x="249" y="0"/>
                  </a:lnTo>
                  <a:close/>
                  <a:moveTo>
                    <a:pt x="264" y="0"/>
                  </a:moveTo>
                  <a:lnTo>
                    <a:pt x="264" y="0"/>
                  </a:lnTo>
                  <a:lnTo>
                    <a:pt x="265" y="1"/>
                  </a:lnTo>
                  <a:lnTo>
                    <a:pt x="267" y="3"/>
                  </a:lnTo>
                  <a:lnTo>
                    <a:pt x="270" y="6"/>
                  </a:lnTo>
                  <a:lnTo>
                    <a:pt x="275" y="12"/>
                  </a:lnTo>
                  <a:lnTo>
                    <a:pt x="278" y="14"/>
                  </a:lnTo>
                  <a:lnTo>
                    <a:pt x="279" y="17"/>
                  </a:lnTo>
                  <a:lnTo>
                    <a:pt x="282" y="18"/>
                  </a:lnTo>
                  <a:lnTo>
                    <a:pt x="286" y="22"/>
                  </a:lnTo>
                  <a:lnTo>
                    <a:pt x="289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2" y="25"/>
                  </a:lnTo>
                  <a:lnTo>
                    <a:pt x="293" y="23"/>
                  </a:lnTo>
                  <a:lnTo>
                    <a:pt x="295" y="25"/>
                  </a:lnTo>
                  <a:lnTo>
                    <a:pt x="300" y="26"/>
                  </a:lnTo>
                  <a:lnTo>
                    <a:pt x="301" y="28"/>
                  </a:lnTo>
                  <a:lnTo>
                    <a:pt x="303" y="28"/>
                  </a:lnTo>
                  <a:lnTo>
                    <a:pt x="305" y="26"/>
                  </a:lnTo>
                  <a:lnTo>
                    <a:pt x="306" y="26"/>
                  </a:lnTo>
                  <a:lnTo>
                    <a:pt x="309" y="23"/>
                  </a:lnTo>
                  <a:lnTo>
                    <a:pt x="312" y="20"/>
                  </a:lnTo>
                  <a:lnTo>
                    <a:pt x="312" y="20"/>
                  </a:lnTo>
                  <a:lnTo>
                    <a:pt x="312" y="22"/>
                  </a:lnTo>
                  <a:lnTo>
                    <a:pt x="312" y="22"/>
                  </a:lnTo>
                  <a:lnTo>
                    <a:pt x="311" y="25"/>
                  </a:lnTo>
                  <a:lnTo>
                    <a:pt x="309" y="28"/>
                  </a:lnTo>
                  <a:lnTo>
                    <a:pt x="309" y="30"/>
                  </a:lnTo>
                  <a:lnTo>
                    <a:pt x="309" y="33"/>
                  </a:lnTo>
                  <a:lnTo>
                    <a:pt x="311" y="33"/>
                  </a:lnTo>
                  <a:lnTo>
                    <a:pt x="312" y="36"/>
                  </a:lnTo>
                  <a:lnTo>
                    <a:pt x="312" y="39"/>
                  </a:lnTo>
                  <a:lnTo>
                    <a:pt x="314" y="39"/>
                  </a:lnTo>
                  <a:lnTo>
                    <a:pt x="316" y="39"/>
                  </a:lnTo>
                  <a:lnTo>
                    <a:pt x="316" y="37"/>
                  </a:lnTo>
                  <a:lnTo>
                    <a:pt x="317" y="37"/>
                  </a:lnTo>
                  <a:lnTo>
                    <a:pt x="319" y="37"/>
                  </a:lnTo>
                  <a:lnTo>
                    <a:pt x="320" y="37"/>
                  </a:lnTo>
                  <a:lnTo>
                    <a:pt x="319" y="37"/>
                  </a:lnTo>
                  <a:lnTo>
                    <a:pt x="317" y="39"/>
                  </a:lnTo>
                  <a:lnTo>
                    <a:pt x="316" y="41"/>
                  </a:lnTo>
                  <a:lnTo>
                    <a:pt x="316" y="41"/>
                  </a:lnTo>
                  <a:lnTo>
                    <a:pt x="314" y="41"/>
                  </a:lnTo>
                  <a:lnTo>
                    <a:pt x="312" y="41"/>
                  </a:lnTo>
                  <a:lnTo>
                    <a:pt x="311" y="41"/>
                  </a:lnTo>
                  <a:lnTo>
                    <a:pt x="309" y="42"/>
                  </a:lnTo>
                  <a:lnTo>
                    <a:pt x="308" y="44"/>
                  </a:lnTo>
                  <a:lnTo>
                    <a:pt x="306" y="44"/>
                  </a:lnTo>
                  <a:lnTo>
                    <a:pt x="305" y="44"/>
                  </a:lnTo>
                  <a:lnTo>
                    <a:pt x="303" y="45"/>
                  </a:lnTo>
                  <a:lnTo>
                    <a:pt x="301" y="45"/>
                  </a:lnTo>
                  <a:lnTo>
                    <a:pt x="298" y="44"/>
                  </a:lnTo>
                  <a:lnTo>
                    <a:pt x="297" y="44"/>
                  </a:lnTo>
                  <a:lnTo>
                    <a:pt x="293" y="45"/>
                  </a:lnTo>
                  <a:lnTo>
                    <a:pt x="290" y="48"/>
                  </a:lnTo>
                  <a:lnTo>
                    <a:pt x="287" y="50"/>
                  </a:lnTo>
                  <a:lnTo>
                    <a:pt x="286" y="53"/>
                  </a:lnTo>
                  <a:lnTo>
                    <a:pt x="284" y="55"/>
                  </a:lnTo>
                  <a:lnTo>
                    <a:pt x="284" y="58"/>
                  </a:lnTo>
                  <a:lnTo>
                    <a:pt x="284" y="58"/>
                  </a:lnTo>
                  <a:lnTo>
                    <a:pt x="284" y="59"/>
                  </a:lnTo>
                  <a:lnTo>
                    <a:pt x="282" y="61"/>
                  </a:lnTo>
                  <a:lnTo>
                    <a:pt x="282" y="61"/>
                  </a:lnTo>
                  <a:lnTo>
                    <a:pt x="281" y="61"/>
                  </a:lnTo>
                  <a:lnTo>
                    <a:pt x="278" y="59"/>
                  </a:lnTo>
                  <a:lnTo>
                    <a:pt x="271" y="56"/>
                  </a:lnTo>
                  <a:lnTo>
                    <a:pt x="265" y="53"/>
                  </a:lnTo>
                  <a:lnTo>
                    <a:pt x="262" y="52"/>
                  </a:lnTo>
                  <a:lnTo>
                    <a:pt x="256" y="52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6" y="52"/>
                  </a:lnTo>
                  <a:lnTo>
                    <a:pt x="246" y="52"/>
                  </a:lnTo>
                  <a:lnTo>
                    <a:pt x="245" y="52"/>
                  </a:lnTo>
                  <a:lnTo>
                    <a:pt x="243" y="52"/>
                  </a:lnTo>
                  <a:lnTo>
                    <a:pt x="243" y="52"/>
                  </a:lnTo>
                  <a:lnTo>
                    <a:pt x="241" y="53"/>
                  </a:lnTo>
                  <a:lnTo>
                    <a:pt x="240" y="53"/>
                  </a:lnTo>
                  <a:lnTo>
                    <a:pt x="240" y="55"/>
                  </a:lnTo>
                  <a:lnTo>
                    <a:pt x="240" y="55"/>
                  </a:lnTo>
                  <a:lnTo>
                    <a:pt x="240" y="56"/>
                  </a:lnTo>
                  <a:lnTo>
                    <a:pt x="241" y="58"/>
                  </a:lnTo>
                  <a:lnTo>
                    <a:pt x="243" y="58"/>
                  </a:lnTo>
                  <a:lnTo>
                    <a:pt x="245" y="59"/>
                  </a:lnTo>
                  <a:lnTo>
                    <a:pt x="246" y="59"/>
                  </a:lnTo>
                  <a:lnTo>
                    <a:pt x="246" y="59"/>
                  </a:lnTo>
                  <a:lnTo>
                    <a:pt x="249" y="61"/>
                  </a:lnTo>
                  <a:lnTo>
                    <a:pt x="251" y="64"/>
                  </a:lnTo>
                  <a:lnTo>
                    <a:pt x="252" y="64"/>
                  </a:lnTo>
                  <a:lnTo>
                    <a:pt x="251" y="66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48" y="66"/>
                  </a:lnTo>
                  <a:lnTo>
                    <a:pt x="245" y="64"/>
                  </a:lnTo>
                  <a:lnTo>
                    <a:pt x="245" y="64"/>
                  </a:lnTo>
                  <a:lnTo>
                    <a:pt x="243" y="67"/>
                  </a:lnTo>
                  <a:lnTo>
                    <a:pt x="241" y="69"/>
                  </a:lnTo>
                  <a:lnTo>
                    <a:pt x="241" y="69"/>
                  </a:lnTo>
                  <a:lnTo>
                    <a:pt x="240" y="70"/>
                  </a:lnTo>
                  <a:lnTo>
                    <a:pt x="238" y="70"/>
                  </a:lnTo>
                  <a:lnTo>
                    <a:pt x="237" y="70"/>
                  </a:lnTo>
                  <a:lnTo>
                    <a:pt x="237" y="70"/>
                  </a:lnTo>
                  <a:lnTo>
                    <a:pt x="235" y="69"/>
                  </a:lnTo>
                  <a:lnTo>
                    <a:pt x="235" y="69"/>
                  </a:lnTo>
                  <a:lnTo>
                    <a:pt x="235" y="66"/>
                  </a:lnTo>
                  <a:lnTo>
                    <a:pt x="237" y="64"/>
                  </a:lnTo>
                  <a:lnTo>
                    <a:pt x="237" y="63"/>
                  </a:lnTo>
                  <a:lnTo>
                    <a:pt x="237" y="59"/>
                  </a:lnTo>
                  <a:lnTo>
                    <a:pt x="235" y="59"/>
                  </a:lnTo>
                  <a:lnTo>
                    <a:pt x="234" y="58"/>
                  </a:lnTo>
                  <a:lnTo>
                    <a:pt x="234" y="56"/>
                  </a:lnTo>
                  <a:lnTo>
                    <a:pt x="234" y="55"/>
                  </a:lnTo>
                  <a:lnTo>
                    <a:pt x="234" y="53"/>
                  </a:lnTo>
                  <a:lnTo>
                    <a:pt x="234" y="52"/>
                  </a:lnTo>
                  <a:lnTo>
                    <a:pt x="234" y="50"/>
                  </a:lnTo>
                  <a:lnTo>
                    <a:pt x="235" y="50"/>
                  </a:lnTo>
                  <a:lnTo>
                    <a:pt x="235" y="48"/>
                  </a:lnTo>
                  <a:lnTo>
                    <a:pt x="237" y="48"/>
                  </a:lnTo>
                  <a:lnTo>
                    <a:pt x="238" y="47"/>
                  </a:lnTo>
                  <a:lnTo>
                    <a:pt x="240" y="45"/>
                  </a:lnTo>
                  <a:lnTo>
                    <a:pt x="241" y="44"/>
                  </a:lnTo>
                  <a:lnTo>
                    <a:pt x="243" y="42"/>
                  </a:lnTo>
                  <a:lnTo>
                    <a:pt x="241" y="41"/>
                  </a:lnTo>
                  <a:lnTo>
                    <a:pt x="241" y="39"/>
                  </a:lnTo>
                  <a:lnTo>
                    <a:pt x="241" y="39"/>
                  </a:lnTo>
                  <a:lnTo>
                    <a:pt x="243" y="37"/>
                  </a:lnTo>
                  <a:lnTo>
                    <a:pt x="245" y="37"/>
                  </a:lnTo>
                  <a:lnTo>
                    <a:pt x="246" y="41"/>
                  </a:lnTo>
                  <a:lnTo>
                    <a:pt x="248" y="41"/>
                  </a:lnTo>
                  <a:lnTo>
                    <a:pt x="249" y="41"/>
                  </a:lnTo>
                  <a:lnTo>
                    <a:pt x="252" y="41"/>
                  </a:lnTo>
                  <a:lnTo>
                    <a:pt x="254" y="41"/>
                  </a:lnTo>
                  <a:lnTo>
                    <a:pt x="254" y="41"/>
                  </a:lnTo>
                  <a:lnTo>
                    <a:pt x="256" y="39"/>
                  </a:lnTo>
                  <a:lnTo>
                    <a:pt x="256" y="37"/>
                  </a:lnTo>
                  <a:lnTo>
                    <a:pt x="256" y="34"/>
                  </a:lnTo>
                  <a:lnTo>
                    <a:pt x="256" y="33"/>
                  </a:lnTo>
                  <a:lnTo>
                    <a:pt x="257" y="31"/>
                  </a:lnTo>
                  <a:lnTo>
                    <a:pt x="259" y="28"/>
                  </a:lnTo>
                  <a:lnTo>
                    <a:pt x="259" y="26"/>
                  </a:lnTo>
                  <a:lnTo>
                    <a:pt x="259" y="22"/>
                  </a:lnTo>
                  <a:lnTo>
                    <a:pt x="260" y="20"/>
                  </a:lnTo>
                  <a:lnTo>
                    <a:pt x="260" y="17"/>
                  </a:lnTo>
                  <a:lnTo>
                    <a:pt x="262" y="14"/>
                  </a:lnTo>
                  <a:lnTo>
                    <a:pt x="260" y="9"/>
                  </a:lnTo>
                  <a:lnTo>
                    <a:pt x="259" y="7"/>
                  </a:lnTo>
                  <a:lnTo>
                    <a:pt x="259" y="6"/>
                  </a:lnTo>
                  <a:lnTo>
                    <a:pt x="259" y="4"/>
                  </a:lnTo>
                  <a:lnTo>
                    <a:pt x="259" y="3"/>
                  </a:lnTo>
                  <a:lnTo>
                    <a:pt x="259" y="1"/>
                  </a:lnTo>
                  <a:lnTo>
                    <a:pt x="260" y="1"/>
                  </a:lnTo>
                  <a:lnTo>
                    <a:pt x="262" y="1"/>
                  </a:lnTo>
                  <a:lnTo>
                    <a:pt x="262" y="1"/>
                  </a:lnTo>
                  <a:lnTo>
                    <a:pt x="262" y="0"/>
                  </a:lnTo>
                  <a:lnTo>
                    <a:pt x="2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4" name="Freeform 241">
              <a:extLst>
                <a:ext uri="{FF2B5EF4-FFF2-40B4-BE49-F238E27FC236}">
                  <a16:creationId xmlns:a16="http://schemas.microsoft.com/office/drawing/2014/main" id="{C0C693CB-26C4-4520-8A83-102E36230D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49350" y="3445211"/>
              <a:ext cx="122802" cy="130598"/>
            </a:xfrm>
            <a:custGeom>
              <a:avLst/>
              <a:gdLst>
                <a:gd name="T0" fmla="*/ 56 w 63"/>
                <a:gd name="T1" fmla="*/ 4 h 67"/>
                <a:gd name="T2" fmla="*/ 58 w 63"/>
                <a:gd name="T3" fmla="*/ 11 h 67"/>
                <a:gd name="T4" fmla="*/ 58 w 63"/>
                <a:gd name="T5" fmla="*/ 15 h 67"/>
                <a:gd name="T6" fmla="*/ 61 w 63"/>
                <a:gd name="T7" fmla="*/ 18 h 67"/>
                <a:gd name="T8" fmla="*/ 63 w 63"/>
                <a:gd name="T9" fmla="*/ 19 h 67"/>
                <a:gd name="T10" fmla="*/ 58 w 63"/>
                <a:gd name="T11" fmla="*/ 22 h 67"/>
                <a:gd name="T12" fmla="*/ 55 w 63"/>
                <a:gd name="T13" fmla="*/ 24 h 67"/>
                <a:gd name="T14" fmla="*/ 45 w 63"/>
                <a:gd name="T15" fmla="*/ 26 h 67"/>
                <a:gd name="T16" fmla="*/ 37 w 63"/>
                <a:gd name="T17" fmla="*/ 29 h 67"/>
                <a:gd name="T18" fmla="*/ 30 w 63"/>
                <a:gd name="T19" fmla="*/ 30 h 67"/>
                <a:gd name="T20" fmla="*/ 34 w 63"/>
                <a:gd name="T21" fmla="*/ 37 h 67"/>
                <a:gd name="T22" fmla="*/ 39 w 63"/>
                <a:gd name="T23" fmla="*/ 41 h 67"/>
                <a:gd name="T24" fmla="*/ 44 w 63"/>
                <a:gd name="T25" fmla="*/ 46 h 67"/>
                <a:gd name="T26" fmla="*/ 39 w 63"/>
                <a:gd name="T27" fmla="*/ 49 h 67"/>
                <a:gd name="T28" fmla="*/ 39 w 63"/>
                <a:gd name="T29" fmla="*/ 49 h 67"/>
                <a:gd name="T30" fmla="*/ 36 w 63"/>
                <a:gd name="T31" fmla="*/ 54 h 67"/>
                <a:gd name="T32" fmla="*/ 33 w 63"/>
                <a:gd name="T33" fmla="*/ 56 h 67"/>
                <a:gd name="T34" fmla="*/ 26 w 63"/>
                <a:gd name="T35" fmla="*/ 57 h 67"/>
                <a:gd name="T36" fmla="*/ 23 w 63"/>
                <a:gd name="T37" fmla="*/ 60 h 67"/>
                <a:gd name="T38" fmla="*/ 19 w 63"/>
                <a:gd name="T39" fmla="*/ 65 h 67"/>
                <a:gd name="T40" fmla="*/ 15 w 63"/>
                <a:gd name="T41" fmla="*/ 67 h 67"/>
                <a:gd name="T42" fmla="*/ 9 w 63"/>
                <a:gd name="T43" fmla="*/ 67 h 67"/>
                <a:gd name="T44" fmla="*/ 3 w 63"/>
                <a:gd name="T45" fmla="*/ 65 h 67"/>
                <a:gd name="T46" fmla="*/ 0 w 63"/>
                <a:gd name="T47" fmla="*/ 62 h 67"/>
                <a:gd name="T48" fmla="*/ 1 w 63"/>
                <a:gd name="T49" fmla="*/ 57 h 67"/>
                <a:gd name="T50" fmla="*/ 1 w 63"/>
                <a:gd name="T51" fmla="*/ 56 h 67"/>
                <a:gd name="T52" fmla="*/ 3 w 63"/>
                <a:gd name="T53" fmla="*/ 51 h 67"/>
                <a:gd name="T54" fmla="*/ 3 w 63"/>
                <a:gd name="T55" fmla="*/ 48 h 67"/>
                <a:gd name="T56" fmla="*/ 4 w 63"/>
                <a:gd name="T57" fmla="*/ 45 h 67"/>
                <a:gd name="T58" fmla="*/ 6 w 63"/>
                <a:gd name="T59" fmla="*/ 41 h 67"/>
                <a:gd name="T60" fmla="*/ 8 w 63"/>
                <a:gd name="T61" fmla="*/ 37 h 67"/>
                <a:gd name="T62" fmla="*/ 6 w 63"/>
                <a:gd name="T63" fmla="*/ 35 h 67"/>
                <a:gd name="T64" fmla="*/ 8 w 63"/>
                <a:gd name="T65" fmla="*/ 33 h 67"/>
                <a:gd name="T66" fmla="*/ 8 w 63"/>
                <a:gd name="T67" fmla="*/ 30 h 67"/>
                <a:gd name="T68" fmla="*/ 9 w 63"/>
                <a:gd name="T69" fmla="*/ 27 h 67"/>
                <a:gd name="T70" fmla="*/ 9 w 63"/>
                <a:gd name="T71" fmla="*/ 21 h 67"/>
                <a:gd name="T72" fmla="*/ 9 w 63"/>
                <a:gd name="T73" fmla="*/ 16 h 67"/>
                <a:gd name="T74" fmla="*/ 9 w 63"/>
                <a:gd name="T75" fmla="*/ 13 h 67"/>
                <a:gd name="T76" fmla="*/ 9 w 63"/>
                <a:gd name="T77" fmla="*/ 11 h 67"/>
                <a:gd name="T78" fmla="*/ 12 w 63"/>
                <a:gd name="T79" fmla="*/ 11 h 67"/>
                <a:gd name="T80" fmla="*/ 14 w 63"/>
                <a:gd name="T81" fmla="*/ 11 h 67"/>
                <a:gd name="T82" fmla="*/ 19 w 63"/>
                <a:gd name="T83" fmla="*/ 15 h 67"/>
                <a:gd name="T84" fmla="*/ 20 w 63"/>
                <a:gd name="T85" fmla="*/ 16 h 67"/>
                <a:gd name="T86" fmla="*/ 26 w 63"/>
                <a:gd name="T87" fmla="*/ 18 h 67"/>
                <a:gd name="T88" fmla="*/ 34 w 63"/>
                <a:gd name="T89" fmla="*/ 13 h 67"/>
                <a:gd name="T90" fmla="*/ 41 w 63"/>
                <a:gd name="T91" fmla="*/ 10 h 67"/>
                <a:gd name="T92" fmla="*/ 47 w 63"/>
                <a:gd name="T93" fmla="*/ 5 h 67"/>
                <a:gd name="T94" fmla="*/ 55 w 63"/>
                <a:gd name="T9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" h="67">
                  <a:moveTo>
                    <a:pt x="55" y="0"/>
                  </a:moveTo>
                  <a:lnTo>
                    <a:pt x="56" y="4"/>
                  </a:lnTo>
                  <a:lnTo>
                    <a:pt x="58" y="8"/>
                  </a:lnTo>
                  <a:lnTo>
                    <a:pt x="58" y="11"/>
                  </a:lnTo>
                  <a:lnTo>
                    <a:pt x="60" y="15"/>
                  </a:lnTo>
                  <a:lnTo>
                    <a:pt x="58" y="15"/>
                  </a:lnTo>
                  <a:lnTo>
                    <a:pt x="60" y="18"/>
                  </a:lnTo>
                  <a:lnTo>
                    <a:pt x="61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5" y="24"/>
                  </a:lnTo>
                  <a:lnTo>
                    <a:pt x="50" y="26"/>
                  </a:lnTo>
                  <a:lnTo>
                    <a:pt x="45" y="26"/>
                  </a:lnTo>
                  <a:lnTo>
                    <a:pt x="41" y="27"/>
                  </a:lnTo>
                  <a:lnTo>
                    <a:pt x="37" y="29"/>
                  </a:lnTo>
                  <a:lnTo>
                    <a:pt x="33" y="30"/>
                  </a:lnTo>
                  <a:lnTo>
                    <a:pt x="30" y="30"/>
                  </a:lnTo>
                  <a:lnTo>
                    <a:pt x="31" y="33"/>
                  </a:lnTo>
                  <a:lnTo>
                    <a:pt x="34" y="37"/>
                  </a:lnTo>
                  <a:lnTo>
                    <a:pt x="36" y="38"/>
                  </a:lnTo>
                  <a:lnTo>
                    <a:pt x="39" y="41"/>
                  </a:lnTo>
                  <a:lnTo>
                    <a:pt x="41" y="45"/>
                  </a:lnTo>
                  <a:lnTo>
                    <a:pt x="44" y="46"/>
                  </a:lnTo>
                  <a:lnTo>
                    <a:pt x="42" y="48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7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3" y="56"/>
                  </a:lnTo>
                  <a:lnTo>
                    <a:pt x="28" y="56"/>
                  </a:lnTo>
                  <a:lnTo>
                    <a:pt x="26" y="57"/>
                  </a:lnTo>
                  <a:lnTo>
                    <a:pt x="25" y="57"/>
                  </a:lnTo>
                  <a:lnTo>
                    <a:pt x="23" y="60"/>
                  </a:lnTo>
                  <a:lnTo>
                    <a:pt x="22" y="62"/>
                  </a:lnTo>
                  <a:lnTo>
                    <a:pt x="19" y="65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4" y="67"/>
                  </a:lnTo>
                  <a:lnTo>
                    <a:pt x="9" y="67"/>
                  </a:lnTo>
                  <a:lnTo>
                    <a:pt x="6" y="65"/>
                  </a:lnTo>
                  <a:lnTo>
                    <a:pt x="3" y="65"/>
                  </a:lnTo>
                  <a:lnTo>
                    <a:pt x="0" y="65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3" y="52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4" y="45"/>
                  </a:lnTo>
                  <a:lnTo>
                    <a:pt x="4" y="41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8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27"/>
                  </a:lnTo>
                  <a:lnTo>
                    <a:pt x="9" y="27"/>
                  </a:lnTo>
                  <a:lnTo>
                    <a:pt x="9" y="22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9" y="16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20" y="16"/>
                  </a:lnTo>
                  <a:lnTo>
                    <a:pt x="22" y="18"/>
                  </a:lnTo>
                  <a:lnTo>
                    <a:pt x="26" y="18"/>
                  </a:lnTo>
                  <a:lnTo>
                    <a:pt x="31" y="15"/>
                  </a:lnTo>
                  <a:lnTo>
                    <a:pt x="34" y="13"/>
                  </a:lnTo>
                  <a:lnTo>
                    <a:pt x="37" y="11"/>
                  </a:lnTo>
                  <a:lnTo>
                    <a:pt x="41" y="10"/>
                  </a:lnTo>
                  <a:lnTo>
                    <a:pt x="45" y="7"/>
                  </a:lnTo>
                  <a:lnTo>
                    <a:pt x="47" y="5"/>
                  </a:lnTo>
                  <a:lnTo>
                    <a:pt x="52" y="4"/>
                  </a:lnTo>
                  <a:lnTo>
                    <a:pt x="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5" name="Freeform 242">
              <a:extLst>
                <a:ext uri="{FF2B5EF4-FFF2-40B4-BE49-F238E27FC236}">
                  <a16:creationId xmlns:a16="http://schemas.microsoft.com/office/drawing/2014/main" id="{3CECEED0-3196-4F7E-9324-3896213062E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8476" y="3891582"/>
              <a:ext cx="58477" cy="23391"/>
            </a:xfrm>
            <a:custGeom>
              <a:avLst/>
              <a:gdLst>
                <a:gd name="T0" fmla="*/ 6 w 30"/>
                <a:gd name="T1" fmla="*/ 0 h 12"/>
                <a:gd name="T2" fmla="*/ 13 w 30"/>
                <a:gd name="T3" fmla="*/ 1 h 12"/>
                <a:gd name="T4" fmla="*/ 14 w 30"/>
                <a:gd name="T5" fmla="*/ 1 h 12"/>
                <a:gd name="T6" fmla="*/ 14 w 30"/>
                <a:gd name="T7" fmla="*/ 1 h 12"/>
                <a:gd name="T8" fmla="*/ 17 w 30"/>
                <a:gd name="T9" fmla="*/ 1 h 12"/>
                <a:gd name="T10" fmla="*/ 19 w 30"/>
                <a:gd name="T11" fmla="*/ 3 h 12"/>
                <a:gd name="T12" fmla="*/ 19 w 30"/>
                <a:gd name="T13" fmla="*/ 3 h 12"/>
                <a:gd name="T14" fmla="*/ 20 w 30"/>
                <a:gd name="T15" fmla="*/ 3 h 12"/>
                <a:gd name="T16" fmla="*/ 22 w 30"/>
                <a:gd name="T17" fmla="*/ 3 h 12"/>
                <a:gd name="T18" fmla="*/ 24 w 30"/>
                <a:gd name="T19" fmla="*/ 5 h 12"/>
                <a:gd name="T20" fmla="*/ 28 w 30"/>
                <a:gd name="T21" fmla="*/ 6 h 12"/>
                <a:gd name="T22" fmla="*/ 30 w 30"/>
                <a:gd name="T23" fmla="*/ 9 h 12"/>
                <a:gd name="T24" fmla="*/ 30 w 30"/>
                <a:gd name="T25" fmla="*/ 9 h 12"/>
                <a:gd name="T26" fmla="*/ 28 w 30"/>
                <a:gd name="T27" fmla="*/ 9 h 12"/>
                <a:gd name="T28" fmla="*/ 27 w 30"/>
                <a:gd name="T29" fmla="*/ 11 h 12"/>
                <a:gd name="T30" fmla="*/ 25 w 30"/>
                <a:gd name="T31" fmla="*/ 11 h 12"/>
                <a:gd name="T32" fmla="*/ 24 w 30"/>
                <a:gd name="T33" fmla="*/ 9 h 12"/>
                <a:gd name="T34" fmla="*/ 24 w 30"/>
                <a:gd name="T35" fmla="*/ 9 h 12"/>
                <a:gd name="T36" fmla="*/ 22 w 30"/>
                <a:gd name="T37" fmla="*/ 9 h 12"/>
                <a:gd name="T38" fmla="*/ 22 w 30"/>
                <a:gd name="T39" fmla="*/ 9 h 12"/>
                <a:gd name="T40" fmla="*/ 22 w 30"/>
                <a:gd name="T41" fmla="*/ 9 h 12"/>
                <a:gd name="T42" fmla="*/ 20 w 30"/>
                <a:gd name="T43" fmla="*/ 9 h 12"/>
                <a:gd name="T44" fmla="*/ 20 w 30"/>
                <a:gd name="T45" fmla="*/ 9 h 12"/>
                <a:gd name="T46" fmla="*/ 19 w 30"/>
                <a:gd name="T47" fmla="*/ 11 h 12"/>
                <a:gd name="T48" fmla="*/ 19 w 30"/>
                <a:gd name="T49" fmla="*/ 11 h 12"/>
                <a:gd name="T50" fmla="*/ 17 w 30"/>
                <a:gd name="T51" fmla="*/ 9 h 12"/>
                <a:gd name="T52" fmla="*/ 17 w 30"/>
                <a:gd name="T53" fmla="*/ 9 h 12"/>
                <a:gd name="T54" fmla="*/ 16 w 30"/>
                <a:gd name="T55" fmla="*/ 11 h 12"/>
                <a:gd name="T56" fmla="*/ 16 w 30"/>
                <a:gd name="T57" fmla="*/ 12 h 12"/>
                <a:gd name="T58" fmla="*/ 14 w 30"/>
                <a:gd name="T59" fmla="*/ 11 h 12"/>
                <a:gd name="T60" fmla="*/ 14 w 30"/>
                <a:gd name="T61" fmla="*/ 11 h 12"/>
                <a:gd name="T62" fmla="*/ 13 w 30"/>
                <a:gd name="T63" fmla="*/ 11 h 12"/>
                <a:gd name="T64" fmla="*/ 9 w 30"/>
                <a:gd name="T65" fmla="*/ 11 h 12"/>
                <a:gd name="T66" fmla="*/ 8 w 30"/>
                <a:gd name="T67" fmla="*/ 11 h 12"/>
                <a:gd name="T68" fmla="*/ 6 w 30"/>
                <a:gd name="T69" fmla="*/ 8 h 12"/>
                <a:gd name="T70" fmla="*/ 6 w 30"/>
                <a:gd name="T71" fmla="*/ 8 h 12"/>
                <a:gd name="T72" fmla="*/ 5 w 30"/>
                <a:gd name="T73" fmla="*/ 8 h 12"/>
                <a:gd name="T74" fmla="*/ 3 w 30"/>
                <a:gd name="T75" fmla="*/ 6 h 12"/>
                <a:gd name="T76" fmla="*/ 3 w 30"/>
                <a:gd name="T77" fmla="*/ 6 h 12"/>
                <a:gd name="T78" fmla="*/ 0 w 30"/>
                <a:gd name="T79" fmla="*/ 5 h 12"/>
                <a:gd name="T80" fmla="*/ 0 w 30"/>
                <a:gd name="T81" fmla="*/ 5 h 12"/>
                <a:gd name="T82" fmla="*/ 0 w 30"/>
                <a:gd name="T83" fmla="*/ 3 h 12"/>
                <a:gd name="T84" fmla="*/ 0 w 30"/>
                <a:gd name="T85" fmla="*/ 1 h 12"/>
                <a:gd name="T86" fmla="*/ 1 w 30"/>
                <a:gd name="T87" fmla="*/ 1 h 12"/>
                <a:gd name="T88" fmla="*/ 3 w 30"/>
                <a:gd name="T89" fmla="*/ 1 h 12"/>
                <a:gd name="T90" fmla="*/ 5 w 30"/>
                <a:gd name="T91" fmla="*/ 1 h 12"/>
                <a:gd name="T92" fmla="*/ 5 w 30"/>
                <a:gd name="T93" fmla="*/ 1 h 12"/>
                <a:gd name="T94" fmla="*/ 6 w 30"/>
                <a:gd name="T9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0" h="12">
                  <a:moveTo>
                    <a:pt x="6" y="0"/>
                  </a:moveTo>
                  <a:lnTo>
                    <a:pt x="13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7" y="1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4" y="5"/>
                  </a:lnTo>
                  <a:lnTo>
                    <a:pt x="28" y="6"/>
                  </a:lnTo>
                  <a:lnTo>
                    <a:pt x="30" y="9"/>
                  </a:lnTo>
                  <a:lnTo>
                    <a:pt x="30" y="9"/>
                  </a:lnTo>
                  <a:lnTo>
                    <a:pt x="28" y="9"/>
                  </a:lnTo>
                  <a:lnTo>
                    <a:pt x="27" y="11"/>
                  </a:lnTo>
                  <a:lnTo>
                    <a:pt x="25" y="11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11"/>
                  </a:lnTo>
                  <a:lnTo>
                    <a:pt x="16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6" name="Freeform 243">
              <a:extLst>
                <a:ext uri="{FF2B5EF4-FFF2-40B4-BE49-F238E27FC236}">
                  <a16:creationId xmlns:a16="http://schemas.microsoft.com/office/drawing/2014/main" id="{39D22F4E-A1DB-439D-BC9D-A613E173F5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52119" y="2991042"/>
              <a:ext cx="333317" cy="350860"/>
            </a:xfrm>
            <a:custGeom>
              <a:avLst/>
              <a:gdLst>
                <a:gd name="T0" fmla="*/ 130 w 171"/>
                <a:gd name="T1" fmla="*/ 153 h 180"/>
                <a:gd name="T2" fmla="*/ 122 w 171"/>
                <a:gd name="T3" fmla="*/ 169 h 180"/>
                <a:gd name="T4" fmla="*/ 123 w 171"/>
                <a:gd name="T5" fmla="*/ 175 h 180"/>
                <a:gd name="T6" fmla="*/ 114 w 171"/>
                <a:gd name="T7" fmla="*/ 178 h 180"/>
                <a:gd name="T8" fmla="*/ 95 w 171"/>
                <a:gd name="T9" fmla="*/ 167 h 180"/>
                <a:gd name="T10" fmla="*/ 84 w 171"/>
                <a:gd name="T11" fmla="*/ 161 h 180"/>
                <a:gd name="T12" fmla="*/ 92 w 171"/>
                <a:gd name="T13" fmla="*/ 158 h 180"/>
                <a:gd name="T14" fmla="*/ 103 w 171"/>
                <a:gd name="T15" fmla="*/ 158 h 180"/>
                <a:gd name="T16" fmla="*/ 119 w 171"/>
                <a:gd name="T17" fmla="*/ 155 h 180"/>
                <a:gd name="T18" fmla="*/ 25 w 171"/>
                <a:gd name="T19" fmla="*/ 139 h 180"/>
                <a:gd name="T20" fmla="*/ 104 w 171"/>
                <a:gd name="T21" fmla="*/ 112 h 180"/>
                <a:gd name="T22" fmla="*/ 22 w 171"/>
                <a:gd name="T23" fmla="*/ 107 h 180"/>
                <a:gd name="T24" fmla="*/ 43 w 171"/>
                <a:gd name="T25" fmla="*/ 107 h 180"/>
                <a:gd name="T26" fmla="*/ 44 w 171"/>
                <a:gd name="T27" fmla="*/ 117 h 180"/>
                <a:gd name="T28" fmla="*/ 40 w 171"/>
                <a:gd name="T29" fmla="*/ 139 h 180"/>
                <a:gd name="T30" fmla="*/ 30 w 171"/>
                <a:gd name="T31" fmla="*/ 142 h 180"/>
                <a:gd name="T32" fmla="*/ 25 w 171"/>
                <a:gd name="T33" fmla="*/ 129 h 180"/>
                <a:gd name="T34" fmla="*/ 25 w 171"/>
                <a:gd name="T35" fmla="*/ 123 h 180"/>
                <a:gd name="T36" fmla="*/ 22 w 171"/>
                <a:gd name="T37" fmla="*/ 110 h 180"/>
                <a:gd name="T38" fmla="*/ 33 w 171"/>
                <a:gd name="T39" fmla="*/ 106 h 180"/>
                <a:gd name="T40" fmla="*/ 54 w 171"/>
                <a:gd name="T41" fmla="*/ 77 h 180"/>
                <a:gd name="T42" fmla="*/ 84 w 171"/>
                <a:gd name="T43" fmla="*/ 55 h 180"/>
                <a:gd name="T44" fmla="*/ 79 w 171"/>
                <a:gd name="T45" fmla="*/ 2 h 180"/>
                <a:gd name="T46" fmla="*/ 96 w 171"/>
                <a:gd name="T47" fmla="*/ 10 h 180"/>
                <a:gd name="T48" fmla="*/ 98 w 171"/>
                <a:gd name="T49" fmla="*/ 16 h 180"/>
                <a:gd name="T50" fmla="*/ 98 w 171"/>
                <a:gd name="T51" fmla="*/ 19 h 180"/>
                <a:gd name="T52" fmla="*/ 104 w 171"/>
                <a:gd name="T53" fmla="*/ 27 h 180"/>
                <a:gd name="T54" fmla="*/ 92 w 171"/>
                <a:gd name="T55" fmla="*/ 25 h 180"/>
                <a:gd name="T56" fmla="*/ 81 w 171"/>
                <a:gd name="T57" fmla="*/ 30 h 180"/>
                <a:gd name="T58" fmla="*/ 81 w 171"/>
                <a:gd name="T59" fmla="*/ 43 h 180"/>
                <a:gd name="T60" fmla="*/ 103 w 171"/>
                <a:gd name="T61" fmla="*/ 70 h 180"/>
                <a:gd name="T62" fmla="*/ 137 w 171"/>
                <a:gd name="T63" fmla="*/ 92 h 180"/>
                <a:gd name="T64" fmla="*/ 156 w 171"/>
                <a:gd name="T65" fmla="*/ 110 h 180"/>
                <a:gd name="T66" fmla="*/ 166 w 171"/>
                <a:gd name="T67" fmla="*/ 125 h 180"/>
                <a:gd name="T68" fmla="*/ 147 w 171"/>
                <a:gd name="T69" fmla="*/ 118 h 180"/>
                <a:gd name="T70" fmla="*/ 152 w 171"/>
                <a:gd name="T71" fmla="*/ 142 h 180"/>
                <a:gd name="T72" fmla="*/ 136 w 171"/>
                <a:gd name="T73" fmla="*/ 159 h 180"/>
                <a:gd name="T74" fmla="*/ 136 w 171"/>
                <a:gd name="T75" fmla="*/ 145 h 180"/>
                <a:gd name="T76" fmla="*/ 126 w 171"/>
                <a:gd name="T77" fmla="*/ 123 h 180"/>
                <a:gd name="T78" fmla="*/ 115 w 171"/>
                <a:gd name="T79" fmla="*/ 114 h 180"/>
                <a:gd name="T80" fmla="*/ 107 w 171"/>
                <a:gd name="T81" fmla="*/ 110 h 180"/>
                <a:gd name="T82" fmla="*/ 93 w 171"/>
                <a:gd name="T83" fmla="*/ 103 h 180"/>
                <a:gd name="T84" fmla="*/ 66 w 171"/>
                <a:gd name="T85" fmla="*/ 82 h 180"/>
                <a:gd name="T86" fmla="*/ 59 w 171"/>
                <a:gd name="T87" fmla="*/ 76 h 180"/>
                <a:gd name="T88" fmla="*/ 52 w 171"/>
                <a:gd name="T89" fmla="*/ 63 h 180"/>
                <a:gd name="T90" fmla="*/ 24 w 171"/>
                <a:gd name="T91" fmla="*/ 52 h 180"/>
                <a:gd name="T92" fmla="*/ 14 w 171"/>
                <a:gd name="T93" fmla="*/ 54 h 180"/>
                <a:gd name="T94" fmla="*/ 3 w 171"/>
                <a:gd name="T95" fmla="*/ 47 h 180"/>
                <a:gd name="T96" fmla="*/ 3 w 171"/>
                <a:gd name="T97" fmla="*/ 40 h 180"/>
                <a:gd name="T98" fmla="*/ 3 w 171"/>
                <a:gd name="T99" fmla="*/ 35 h 180"/>
                <a:gd name="T100" fmla="*/ 3 w 171"/>
                <a:gd name="T101" fmla="*/ 25 h 180"/>
                <a:gd name="T102" fmla="*/ 11 w 171"/>
                <a:gd name="T103" fmla="*/ 21 h 180"/>
                <a:gd name="T104" fmla="*/ 21 w 171"/>
                <a:gd name="T105" fmla="*/ 14 h 180"/>
                <a:gd name="T106" fmla="*/ 29 w 171"/>
                <a:gd name="T107" fmla="*/ 18 h 180"/>
                <a:gd name="T108" fmla="*/ 33 w 171"/>
                <a:gd name="T109" fmla="*/ 19 h 180"/>
                <a:gd name="T110" fmla="*/ 40 w 171"/>
                <a:gd name="T111" fmla="*/ 11 h 180"/>
                <a:gd name="T112" fmla="*/ 49 w 171"/>
                <a:gd name="T113" fmla="*/ 14 h 180"/>
                <a:gd name="T114" fmla="*/ 49 w 171"/>
                <a:gd name="T115" fmla="*/ 8 h 180"/>
                <a:gd name="T116" fmla="*/ 55 w 171"/>
                <a:gd name="T117" fmla="*/ 3 h 180"/>
                <a:gd name="T118" fmla="*/ 65 w 171"/>
                <a:gd name="T119" fmla="*/ 2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1" h="180">
                  <a:moveTo>
                    <a:pt x="76" y="177"/>
                  </a:move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6" y="178"/>
                  </a:lnTo>
                  <a:lnTo>
                    <a:pt x="76" y="177"/>
                  </a:lnTo>
                  <a:lnTo>
                    <a:pt x="76" y="177"/>
                  </a:lnTo>
                  <a:close/>
                  <a:moveTo>
                    <a:pt x="130" y="153"/>
                  </a:moveTo>
                  <a:lnTo>
                    <a:pt x="130" y="153"/>
                  </a:lnTo>
                  <a:lnTo>
                    <a:pt x="130" y="155"/>
                  </a:lnTo>
                  <a:lnTo>
                    <a:pt x="128" y="156"/>
                  </a:lnTo>
                  <a:lnTo>
                    <a:pt x="128" y="156"/>
                  </a:lnTo>
                  <a:lnTo>
                    <a:pt x="123" y="161"/>
                  </a:lnTo>
                  <a:lnTo>
                    <a:pt x="123" y="162"/>
                  </a:lnTo>
                  <a:lnTo>
                    <a:pt x="123" y="164"/>
                  </a:lnTo>
                  <a:lnTo>
                    <a:pt x="123" y="164"/>
                  </a:lnTo>
                  <a:lnTo>
                    <a:pt x="123" y="166"/>
                  </a:lnTo>
                  <a:lnTo>
                    <a:pt x="122" y="167"/>
                  </a:lnTo>
                  <a:lnTo>
                    <a:pt x="122" y="169"/>
                  </a:lnTo>
                  <a:lnTo>
                    <a:pt x="122" y="169"/>
                  </a:lnTo>
                  <a:lnTo>
                    <a:pt x="123" y="169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2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2" y="177"/>
                  </a:lnTo>
                  <a:lnTo>
                    <a:pt x="122" y="178"/>
                  </a:lnTo>
                  <a:lnTo>
                    <a:pt x="122" y="178"/>
                  </a:lnTo>
                  <a:lnTo>
                    <a:pt x="122" y="180"/>
                  </a:lnTo>
                  <a:lnTo>
                    <a:pt x="120" y="180"/>
                  </a:lnTo>
                  <a:lnTo>
                    <a:pt x="119" y="180"/>
                  </a:lnTo>
                  <a:lnTo>
                    <a:pt x="117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8"/>
                  </a:lnTo>
                  <a:lnTo>
                    <a:pt x="112" y="175"/>
                  </a:lnTo>
                  <a:lnTo>
                    <a:pt x="111" y="174"/>
                  </a:lnTo>
                  <a:lnTo>
                    <a:pt x="107" y="174"/>
                  </a:lnTo>
                  <a:lnTo>
                    <a:pt x="106" y="172"/>
                  </a:lnTo>
                  <a:lnTo>
                    <a:pt x="104" y="174"/>
                  </a:lnTo>
                  <a:lnTo>
                    <a:pt x="103" y="172"/>
                  </a:lnTo>
                  <a:lnTo>
                    <a:pt x="100" y="170"/>
                  </a:lnTo>
                  <a:lnTo>
                    <a:pt x="96" y="169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2" y="166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89" y="166"/>
                  </a:lnTo>
                  <a:lnTo>
                    <a:pt x="87" y="166"/>
                  </a:lnTo>
                  <a:lnTo>
                    <a:pt x="87" y="164"/>
                  </a:lnTo>
                  <a:lnTo>
                    <a:pt x="85" y="164"/>
                  </a:lnTo>
                  <a:lnTo>
                    <a:pt x="84" y="161"/>
                  </a:lnTo>
                  <a:lnTo>
                    <a:pt x="84" y="161"/>
                  </a:lnTo>
                  <a:lnTo>
                    <a:pt x="84" y="159"/>
                  </a:lnTo>
                  <a:lnTo>
                    <a:pt x="85" y="158"/>
                  </a:lnTo>
                  <a:lnTo>
                    <a:pt x="85" y="156"/>
                  </a:lnTo>
                  <a:lnTo>
                    <a:pt x="87" y="156"/>
                  </a:lnTo>
                  <a:lnTo>
                    <a:pt x="87" y="156"/>
                  </a:lnTo>
                  <a:lnTo>
                    <a:pt x="89" y="155"/>
                  </a:lnTo>
                  <a:lnTo>
                    <a:pt x="90" y="156"/>
                  </a:lnTo>
                  <a:lnTo>
                    <a:pt x="90" y="158"/>
                  </a:lnTo>
                  <a:lnTo>
                    <a:pt x="92" y="158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93" y="155"/>
                  </a:lnTo>
                  <a:lnTo>
                    <a:pt x="96" y="155"/>
                  </a:lnTo>
                  <a:lnTo>
                    <a:pt x="96" y="155"/>
                  </a:lnTo>
                  <a:lnTo>
                    <a:pt x="96" y="156"/>
                  </a:lnTo>
                  <a:lnTo>
                    <a:pt x="98" y="156"/>
                  </a:lnTo>
                  <a:lnTo>
                    <a:pt x="98" y="156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3" y="158"/>
                  </a:lnTo>
                  <a:lnTo>
                    <a:pt x="106" y="158"/>
                  </a:lnTo>
                  <a:lnTo>
                    <a:pt x="107" y="158"/>
                  </a:lnTo>
                  <a:lnTo>
                    <a:pt x="111" y="158"/>
                  </a:lnTo>
                  <a:lnTo>
                    <a:pt x="112" y="158"/>
                  </a:lnTo>
                  <a:lnTo>
                    <a:pt x="114" y="158"/>
                  </a:lnTo>
                  <a:lnTo>
                    <a:pt x="115" y="156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5"/>
                  </a:lnTo>
                  <a:lnTo>
                    <a:pt x="120" y="155"/>
                  </a:lnTo>
                  <a:lnTo>
                    <a:pt x="122" y="155"/>
                  </a:lnTo>
                  <a:lnTo>
                    <a:pt x="123" y="155"/>
                  </a:lnTo>
                  <a:lnTo>
                    <a:pt x="123" y="155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8" y="153"/>
                  </a:lnTo>
                  <a:lnTo>
                    <a:pt x="130" y="153"/>
                  </a:lnTo>
                  <a:close/>
                  <a:moveTo>
                    <a:pt x="25" y="139"/>
                  </a:moveTo>
                  <a:lnTo>
                    <a:pt x="25" y="139"/>
                  </a:lnTo>
                  <a:lnTo>
                    <a:pt x="27" y="140"/>
                  </a:lnTo>
                  <a:lnTo>
                    <a:pt x="25" y="142"/>
                  </a:lnTo>
                  <a:lnTo>
                    <a:pt x="24" y="140"/>
                  </a:lnTo>
                  <a:lnTo>
                    <a:pt x="24" y="139"/>
                  </a:lnTo>
                  <a:lnTo>
                    <a:pt x="25" y="139"/>
                  </a:lnTo>
                  <a:close/>
                  <a:moveTo>
                    <a:pt x="104" y="110"/>
                  </a:move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0"/>
                  </a:lnTo>
                  <a:close/>
                  <a:moveTo>
                    <a:pt x="24" y="106"/>
                  </a:moveTo>
                  <a:lnTo>
                    <a:pt x="24" y="106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4" y="106"/>
                  </a:lnTo>
                  <a:lnTo>
                    <a:pt x="24" y="106"/>
                  </a:lnTo>
                  <a:close/>
                  <a:moveTo>
                    <a:pt x="37" y="103"/>
                  </a:moveTo>
                  <a:lnTo>
                    <a:pt x="38" y="104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1" y="109"/>
                  </a:lnTo>
                  <a:lnTo>
                    <a:pt x="43" y="109"/>
                  </a:lnTo>
                  <a:lnTo>
                    <a:pt x="43" y="109"/>
                  </a:lnTo>
                  <a:lnTo>
                    <a:pt x="44" y="110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3" y="120"/>
                  </a:lnTo>
                  <a:lnTo>
                    <a:pt x="43" y="122"/>
                  </a:lnTo>
                  <a:lnTo>
                    <a:pt x="44" y="123"/>
                  </a:lnTo>
                  <a:lnTo>
                    <a:pt x="44" y="125"/>
                  </a:lnTo>
                  <a:lnTo>
                    <a:pt x="44" y="126"/>
                  </a:lnTo>
                  <a:lnTo>
                    <a:pt x="43" y="136"/>
                  </a:lnTo>
                  <a:lnTo>
                    <a:pt x="43" y="137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0" y="139"/>
                  </a:lnTo>
                  <a:lnTo>
                    <a:pt x="38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5" y="140"/>
                  </a:lnTo>
                  <a:lnTo>
                    <a:pt x="33" y="142"/>
                  </a:lnTo>
                  <a:lnTo>
                    <a:pt x="32" y="142"/>
                  </a:lnTo>
                  <a:lnTo>
                    <a:pt x="30" y="142"/>
                  </a:lnTo>
                  <a:lnTo>
                    <a:pt x="30" y="142"/>
                  </a:lnTo>
                  <a:lnTo>
                    <a:pt x="29" y="142"/>
                  </a:lnTo>
                  <a:lnTo>
                    <a:pt x="29" y="142"/>
                  </a:lnTo>
                  <a:lnTo>
                    <a:pt x="27" y="140"/>
                  </a:lnTo>
                  <a:lnTo>
                    <a:pt x="27" y="139"/>
                  </a:lnTo>
                  <a:lnTo>
                    <a:pt x="25" y="137"/>
                  </a:lnTo>
                  <a:lnTo>
                    <a:pt x="25" y="136"/>
                  </a:lnTo>
                  <a:lnTo>
                    <a:pt x="25" y="133"/>
                  </a:lnTo>
                  <a:lnTo>
                    <a:pt x="25" y="133"/>
                  </a:lnTo>
                  <a:lnTo>
                    <a:pt x="25" y="131"/>
                  </a:lnTo>
                  <a:lnTo>
                    <a:pt x="25" y="129"/>
                  </a:lnTo>
                  <a:lnTo>
                    <a:pt x="25" y="129"/>
                  </a:lnTo>
                  <a:lnTo>
                    <a:pt x="25" y="128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7" y="126"/>
                  </a:lnTo>
                  <a:lnTo>
                    <a:pt x="27" y="126"/>
                  </a:lnTo>
                  <a:lnTo>
                    <a:pt x="25" y="126"/>
                  </a:lnTo>
                  <a:lnTo>
                    <a:pt x="25" y="125"/>
                  </a:lnTo>
                  <a:lnTo>
                    <a:pt x="25" y="123"/>
                  </a:lnTo>
                  <a:lnTo>
                    <a:pt x="25" y="123"/>
                  </a:lnTo>
                  <a:lnTo>
                    <a:pt x="25" y="122"/>
                  </a:lnTo>
                  <a:lnTo>
                    <a:pt x="25" y="120"/>
                  </a:lnTo>
                  <a:lnTo>
                    <a:pt x="25" y="118"/>
                  </a:lnTo>
                  <a:lnTo>
                    <a:pt x="25" y="117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0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5" y="110"/>
                  </a:lnTo>
                  <a:lnTo>
                    <a:pt x="27" y="110"/>
                  </a:lnTo>
                  <a:lnTo>
                    <a:pt x="30" y="109"/>
                  </a:lnTo>
                  <a:lnTo>
                    <a:pt x="32" y="107"/>
                  </a:lnTo>
                  <a:lnTo>
                    <a:pt x="33" y="106"/>
                  </a:lnTo>
                  <a:lnTo>
                    <a:pt x="35" y="104"/>
                  </a:lnTo>
                  <a:lnTo>
                    <a:pt x="37" y="104"/>
                  </a:lnTo>
                  <a:lnTo>
                    <a:pt x="37" y="103"/>
                  </a:lnTo>
                  <a:lnTo>
                    <a:pt x="37" y="103"/>
                  </a:lnTo>
                  <a:close/>
                  <a:moveTo>
                    <a:pt x="54" y="74"/>
                  </a:moveTo>
                  <a:lnTo>
                    <a:pt x="54" y="76"/>
                  </a:lnTo>
                  <a:lnTo>
                    <a:pt x="54" y="76"/>
                  </a:lnTo>
                  <a:lnTo>
                    <a:pt x="54" y="76"/>
                  </a:lnTo>
                  <a:lnTo>
                    <a:pt x="54" y="77"/>
                  </a:lnTo>
                  <a:lnTo>
                    <a:pt x="54" y="77"/>
                  </a:lnTo>
                  <a:lnTo>
                    <a:pt x="51" y="77"/>
                  </a:lnTo>
                  <a:lnTo>
                    <a:pt x="51" y="77"/>
                  </a:lnTo>
                  <a:lnTo>
                    <a:pt x="49" y="76"/>
                  </a:lnTo>
                  <a:lnTo>
                    <a:pt x="51" y="76"/>
                  </a:lnTo>
                  <a:lnTo>
                    <a:pt x="52" y="76"/>
                  </a:lnTo>
                  <a:lnTo>
                    <a:pt x="52" y="76"/>
                  </a:lnTo>
                  <a:lnTo>
                    <a:pt x="54" y="76"/>
                  </a:lnTo>
                  <a:lnTo>
                    <a:pt x="54" y="74"/>
                  </a:lnTo>
                  <a:close/>
                  <a:moveTo>
                    <a:pt x="84" y="55"/>
                  </a:moveTo>
                  <a:lnTo>
                    <a:pt x="84" y="55"/>
                  </a:lnTo>
                  <a:lnTo>
                    <a:pt x="82" y="57"/>
                  </a:lnTo>
                  <a:lnTo>
                    <a:pt x="84" y="57"/>
                  </a:lnTo>
                  <a:lnTo>
                    <a:pt x="84" y="57"/>
                  </a:lnTo>
                  <a:lnTo>
                    <a:pt x="85" y="55"/>
                  </a:lnTo>
                  <a:lnTo>
                    <a:pt x="84" y="55"/>
                  </a:lnTo>
                  <a:close/>
                  <a:moveTo>
                    <a:pt x="79" y="0"/>
                  </a:moveTo>
                  <a:lnTo>
                    <a:pt x="81" y="0"/>
                  </a:lnTo>
                  <a:lnTo>
                    <a:pt x="81" y="0"/>
                  </a:lnTo>
                  <a:lnTo>
                    <a:pt x="79" y="0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7"/>
                  </a:lnTo>
                  <a:lnTo>
                    <a:pt x="84" y="7"/>
                  </a:lnTo>
                  <a:lnTo>
                    <a:pt x="85" y="8"/>
                  </a:lnTo>
                  <a:lnTo>
                    <a:pt x="87" y="8"/>
                  </a:lnTo>
                  <a:lnTo>
                    <a:pt x="89" y="8"/>
                  </a:lnTo>
                  <a:lnTo>
                    <a:pt x="95" y="10"/>
                  </a:lnTo>
                  <a:lnTo>
                    <a:pt x="96" y="10"/>
                  </a:lnTo>
                  <a:lnTo>
                    <a:pt x="98" y="10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0" y="11"/>
                  </a:lnTo>
                  <a:lnTo>
                    <a:pt x="98" y="13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100" y="16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8"/>
                  </a:lnTo>
                  <a:lnTo>
                    <a:pt x="100" y="18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100" y="19"/>
                  </a:lnTo>
                  <a:lnTo>
                    <a:pt x="100" y="19"/>
                  </a:lnTo>
                  <a:lnTo>
                    <a:pt x="101" y="21"/>
                  </a:lnTo>
                  <a:lnTo>
                    <a:pt x="100" y="22"/>
                  </a:lnTo>
                  <a:lnTo>
                    <a:pt x="100" y="22"/>
                  </a:lnTo>
                  <a:lnTo>
                    <a:pt x="101" y="24"/>
                  </a:lnTo>
                  <a:lnTo>
                    <a:pt x="103" y="24"/>
                  </a:lnTo>
                  <a:lnTo>
                    <a:pt x="104" y="25"/>
                  </a:lnTo>
                  <a:lnTo>
                    <a:pt x="104" y="27"/>
                  </a:lnTo>
                  <a:lnTo>
                    <a:pt x="104" y="27"/>
                  </a:lnTo>
                  <a:lnTo>
                    <a:pt x="103" y="27"/>
                  </a:lnTo>
                  <a:lnTo>
                    <a:pt x="103" y="27"/>
                  </a:lnTo>
                  <a:lnTo>
                    <a:pt x="103" y="25"/>
                  </a:lnTo>
                  <a:lnTo>
                    <a:pt x="101" y="24"/>
                  </a:lnTo>
                  <a:lnTo>
                    <a:pt x="100" y="24"/>
                  </a:lnTo>
                  <a:lnTo>
                    <a:pt x="98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5"/>
                  </a:lnTo>
                  <a:lnTo>
                    <a:pt x="92" y="25"/>
                  </a:lnTo>
                  <a:lnTo>
                    <a:pt x="90" y="27"/>
                  </a:lnTo>
                  <a:lnTo>
                    <a:pt x="89" y="27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4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2" y="29"/>
                  </a:lnTo>
                  <a:lnTo>
                    <a:pt x="81" y="29"/>
                  </a:lnTo>
                  <a:lnTo>
                    <a:pt x="81" y="30"/>
                  </a:lnTo>
                  <a:lnTo>
                    <a:pt x="81" y="33"/>
                  </a:lnTo>
                  <a:lnTo>
                    <a:pt x="81" y="33"/>
                  </a:lnTo>
                  <a:lnTo>
                    <a:pt x="82" y="36"/>
                  </a:lnTo>
                  <a:lnTo>
                    <a:pt x="85" y="38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2" y="41"/>
                  </a:lnTo>
                  <a:lnTo>
                    <a:pt x="82" y="40"/>
                  </a:lnTo>
                  <a:lnTo>
                    <a:pt x="81" y="40"/>
                  </a:lnTo>
                  <a:lnTo>
                    <a:pt x="81" y="43"/>
                  </a:lnTo>
                  <a:lnTo>
                    <a:pt x="82" y="47"/>
                  </a:lnTo>
                  <a:lnTo>
                    <a:pt x="82" y="51"/>
                  </a:lnTo>
                  <a:lnTo>
                    <a:pt x="84" y="52"/>
                  </a:lnTo>
                  <a:lnTo>
                    <a:pt x="87" y="55"/>
                  </a:lnTo>
                  <a:lnTo>
                    <a:pt x="90" y="57"/>
                  </a:lnTo>
                  <a:lnTo>
                    <a:pt x="96" y="60"/>
                  </a:lnTo>
                  <a:lnTo>
                    <a:pt x="100" y="62"/>
                  </a:lnTo>
                  <a:lnTo>
                    <a:pt x="100" y="63"/>
                  </a:lnTo>
                  <a:lnTo>
                    <a:pt x="101" y="66"/>
                  </a:lnTo>
                  <a:lnTo>
                    <a:pt x="103" y="70"/>
                  </a:lnTo>
                  <a:lnTo>
                    <a:pt x="104" y="76"/>
                  </a:lnTo>
                  <a:lnTo>
                    <a:pt x="106" y="77"/>
                  </a:lnTo>
                  <a:lnTo>
                    <a:pt x="109" y="81"/>
                  </a:lnTo>
                  <a:lnTo>
                    <a:pt x="114" y="85"/>
                  </a:lnTo>
                  <a:lnTo>
                    <a:pt x="119" y="88"/>
                  </a:lnTo>
                  <a:lnTo>
                    <a:pt x="123" y="92"/>
                  </a:lnTo>
                  <a:lnTo>
                    <a:pt x="126" y="92"/>
                  </a:lnTo>
                  <a:lnTo>
                    <a:pt x="134" y="92"/>
                  </a:lnTo>
                  <a:lnTo>
                    <a:pt x="136" y="92"/>
                  </a:lnTo>
                  <a:lnTo>
                    <a:pt x="137" y="92"/>
                  </a:lnTo>
                  <a:lnTo>
                    <a:pt x="137" y="93"/>
                  </a:lnTo>
                  <a:lnTo>
                    <a:pt x="137" y="95"/>
                  </a:lnTo>
                  <a:lnTo>
                    <a:pt x="136" y="95"/>
                  </a:lnTo>
                  <a:lnTo>
                    <a:pt x="134" y="96"/>
                  </a:lnTo>
                  <a:lnTo>
                    <a:pt x="134" y="98"/>
                  </a:lnTo>
                  <a:lnTo>
                    <a:pt x="136" y="99"/>
                  </a:lnTo>
                  <a:lnTo>
                    <a:pt x="144" y="103"/>
                  </a:lnTo>
                  <a:lnTo>
                    <a:pt x="152" y="106"/>
                  </a:lnTo>
                  <a:lnTo>
                    <a:pt x="153" y="107"/>
                  </a:lnTo>
                  <a:lnTo>
                    <a:pt x="156" y="110"/>
                  </a:lnTo>
                  <a:lnTo>
                    <a:pt x="163" y="114"/>
                  </a:lnTo>
                  <a:lnTo>
                    <a:pt x="164" y="115"/>
                  </a:lnTo>
                  <a:lnTo>
                    <a:pt x="169" y="118"/>
                  </a:lnTo>
                  <a:lnTo>
                    <a:pt x="171" y="120"/>
                  </a:lnTo>
                  <a:lnTo>
                    <a:pt x="171" y="123"/>
                  </a:lnTo>
                  <a:lnTo>
                    <a:pt x="171" y="125"/>
                  </a:lnTo>
                  <a:lnTo>
                    <a:pt x="169" y="126"/>
                  </a:lnTo>
                  <a:lnTo>
                    <a:pt x="169" y="128"/>
                  </a:lnTo>
                  <a:lnTo>
                    <a:pt x="167" y="126"/>
                  </a:lnTo>
                  <a:lnTo>
                    <a:pt x="166" y="125"/>
                  </a:lnTo>
                  <a:lnTo>
                    <a:pt x="163" y="120"/>
                  </a:lnTo>
                  <a:lnTo>
                    <a:pt x="156" y="118"/>
                  </a:lnTo>
                  <a:lnTo>
                    <a:pt x="155" y="118"/>
                  </a:lnTo>
                  <a:lnTo>
                    <a:pt x="153" y="117"/>
                  </a:lnTo>
                  <a:lnTo>
                    <a:pt x="153" y="117"/>
                  </a:lnTo>
                  <a:lnTo>
                    <a:pt x="153" y="115"/>
                  </a:lnTo>
                  <a:lnTo>
                    <a:pt x="152" y="115"/>
                  </a:lnTo>
                  <a:lnTo>
                    <a:pt x="150" y="115"/>
                  </a:lnTo>
                  <a:lnTo>
                    <a:pt x="148" y="117"/>
                  </a:lnTo>
                  <a:lnTo>
                    <a:pt x="147" y="118"/>
                  </a:lnTo>
                  <a:lnTo>
                    <a:pt x="145" y="122"/>
                  </a:lnTo>
                  <a:lnTo>
                    <a:pt x="142" y="126"/>
                  </a:lnTo>
                  <a:lnTo>
                    <a:pt x="142" y="128"/>
                  </a:lnTo>
                  <a:lnTo>
                    <a:pt x="144" y="131"/>
                  </a:lnTo>
                  <a:lnTo>
                    <a:pt x="147" y="131"/>
                  </a:lnTo>
                  <a:lnTo>
                    <a:pt x="150" y="133"/>
                  </a:lnTo>
                  <a:lnTo>
                    <a:pt x="152" y="134"/>
                  </a:lnTo>
                  <a:lnTo>
                    <a:pt x="152" y="139"/>
                  </a:lnTo>
                  <a:lnTo>
                    <a:pt x="152" y="140"/>
                  </a:lnTo>
                  <a:lnTo>
                    <a:pt x="152" y="142"/>
                  </a:lnTo>
                  <a:lnTo>
                    <a:pt x="148" y="142"/>
                  </a:lnTo>
                  <a:lnTo>
                    <a:pt x="145" y="144"/>
                  </a:lnTo>
                  <a:lnTo>
                    <a:pt x="144" y="145"/>
                  </a:lnTo>
                  <a:lnTo>
                    <a:pt x="144" y="145"/>
                  </a:lnTo>
                  <a:lnTo>
                    <a:pt x="144" y="150"/>
                  </a:lnTo>
                  <a:lnTo>
                    <a:pt x="142" y="151"/>
                  </a:lnTo>
                  <a:lnTo>
                    <a:pt x="139" y="153"/>
                  </a:lnTo>
                  <a:lnTo>
                    <a:pt x="137" y="156"/>
                  </a:lnTo>
                  <a:lnTo>
                    <a:pt x="136" y="158"/>
                  </a:lnTo>
                  <a:lnTo>
                    <a:pt x="136" y="159"/>
                  </a:lnTo>
                  <a:lnTo>
                    <a:pt x="131" y="159"/>
                  </a:lnTo>
                  <a:lnTo>
                    <a:pt x="130" y="158"/>
                  </a:lnTo>
                  <a:lnTo>
                    <a:pt x="130" y="155"/>
                  </a:lnTo>
                  <a:lnTo>
                    <a:pt x="131" y="153"/>
                  </a:lnTo>
                  <a:lnTo>
                    <a:pt x="133" y="153"/>
                  </a:lnTo>
                  <a:lnTo>
                    <a:pt x="134" y="150"/>
                  </a:lnTo>
                  <a:lnTo>
                    <a:pt x="133" y="148"/>
                  </a:lnTo>
                  <a:lnTo>
                    <a:pt x="134" y="147"/>
                  </a:lnTo>
                  <a:lnTo>
                    <a:pt x="134" y="145"/>
                  </a:lnTo>
                  <a:lnTo>
                    <a:pt x="136" y="145"/>
                  </a:lnTo>
                  <a:lnTo>
                    <a:pt x="137" y="145"/>
                  </a:lnTo>
                  <a:lnTo>
                    <a:pt x="137" y="142"/>
                  </a:lnTo>
                  <a:lnTo>
                    <a:pt x="136" y="140"/>
                  </a:lnTo>
                  <a:lnTo>
                    <a:pt x="136" y="139"/>
                  </a:lnTo>
                  <a:lnTo>
                    <a:pt x="136" y="136"/>
                  </a:lnTo>
                  <a:lnTo>
                    <a:pt x="133" y="131"/>
                  </a:lnTo>
                  <a:lnTo>
                    <a:pt x="131" y="126"/>
                  </a:lnTo>
                  <a:lnTo>
                    <a:pt x="131" y="125"/>
                  </a:lnTo>
                  <a:lnTo>
                    <a:pt x="130" y="123"/>
                  </a:lnTo>
                  <a:lnTo>
                    <a:pt x="126" y="123"/>
                  </a:lnTo>
                  <a:lnTo>
                    <a:pt x="125" y="123"/>
                  </a:lnTo>
                  <a:lnTo>
                    <a:pt x="120" y="120"/>
                  </a:lnTo>
                  <a:lnTo>
                    <a:pt x="120" y="120"/>
                  </a:lnTo>
                  <a:lnTo>
                    <a:pt x="120" y="118"/>
                  </a:lnTo>
                  <a:lnTo>
                    <a:pt x="120" y="118"/>
                  </a:lnTo>
                  <a:lnTo>
                    <a:pt x="120" y="117"/>
                  </a:lnTo>
                  <a:lnTo>
                    <a:pt x="119" y="115"/>
                  </a:lnTo>
                  <a:lnTo>
                    <a:pt x="119" y="114"/>
                  </a:lnTo>
                  <a:lnTo>
                    <a:pt x="117" y="112"/>
                  </a:lnTo>
                  <a:lnTo>
                    <a:pt x="115" y="114"/>
                  </a:lnTo>
                  <a:lnTo>
                    <a:pt x="114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1" y="114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11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4" y="104"/>
                  </a:lnTo>
                  <a:lnTo>
                    <a:pt x="103" y="103"/>
                  </a:lnTo>
                  <a:lnTo>
                    <a:pt x="101" y="103"/>
                  </a:lnTo>
                  <a:lnTo>
                    <a:pt x="100" y="103"/>
                  </a:lnTo>
                  <a:lnTo>
                    <a:pt x="96" y="103"/>
                  </a:lnTo>
                  <a:lnTo>
                    <a:pt x="95" y="103"/>
                  </a:lnTo>
                  <a:lnTo>
                    <a:pt x="95" y="103"/>
                  </a:lnTo>
                  <a:lnTo>
                    <a:pt x="93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0" y="99"/>
                  </a:lnTo>
                  <a:lnTo>
                    <a:pt x="87" y="99"/>
                  </a:lnTo>
                  <a:lnTo>
                    <a:pt x="81" y="93"/>
                  </a:lnTo>
                  <a:lnTo>
                    <a:pt x="78" y="92"/>
                  </a:lnTo>
                  <a:lnTo>
                    <a:pt x="74" y="88"/>
                  </a:lnTo>
                  <a:lnTo>
                    <a:pt x="71" y="85"/>
                  </a:lnTo>
                  <a:lnTo>
                    <a:pt x="70" y="84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1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59" y="76"/>
                  </a:lnTo>
                  <a:lnTo>
                    <a:pt x="59" y="74"/>
                  </a:lnTo>
                  <a:lnTo>
                    <a:pt x="59" y="74"/>
                  </a:lnTo>
                  <a:lnTo>
                    <a:pt x="57" y="73"/>
                  </a:lnTo>
                  <a:lnTo>
                    <a:pt x="57" y="73"/>
                  </a:lnTo>
                  <a:lnTo>
                    <a:pt x="55" y="73"/>
                  </a:lnTo>
                  <a:lnTo>
                    <a:pt x="55" y="71"/>
                  </a:lnTo>
                  <a:lnTo>
                    <a:pt x="55" y="70"/>
                  </a:lnTo>
                  <a:lnTo>
                    <a:pt x="55" y="70"/>
                  </a:lnTo>
                  <a:lnTo>
                    <a:pt x="55" y="66"/>
                  </a:lnTo>
                  <a:lnTo>
                    <a:pt x="52" y="63"/>
                  </a:lnTo>
                  <a:lnTo>
                    <a:pt x="52" y="57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4" y="54"/>
                  </a:lnTo>
                  <a:lnTo>
                    <a:pt x="38" y="49"/>
                  </a:lnTo>
                  <a:lnTo>
                    <a:pt x="37" y="49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7" y="49"/>
                  </a:lnTo>
                  <a:lnTo>
                    <a:pt x="24" y="52"/>
                  </a:lnTo>
                  <a:lnTo>
                    <a:pt x="21" y="57"/>
                  </a:lnTo>
                  <a:lnTo>
                    <a:pt x="19" y="57"/>
                  </a:lnTo>
                  <a:lnTo>
                    <a:pt x="16" y="59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1" y="57"/>
                  </a:lnTo>
                  <a:lnTo>
                    <a:pt x="13" y="57"/>
                  </a:lnTo>
                  <a:lnTo>
                    <a:pt x="13" y="55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3" y="52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7" y="52"/>
                  </a:lnTo>
                  <a:lnTo>
                    <a:pt x="5" y="51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6"/>
                  </a:lnTo>
                  <a:lnTo>
                    <a:pt x="3" y="44"/>
                  </a:lnTo>
                  <a:lnTo>
                    <a:pt x="3" y="44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5" y="40"/>
                  </a:lnTo>
                  <a:lnTo>
                    <a:pt x="3" y="40"/>
                  </a:lnTo>
                  <a:lnTo>
                    <a:pt x="3" y="40"/>
                  </a:lnTo>
                  <a:lnTo>
                    <a:pt x="2" y="40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2" y="35"/>
                  </a:lnTo>
                  <a:lnTo>
                    <a:pt x="3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10" y="21"/>
                  </a:lnTo>
                  <a:lnTo>
                    <a:pt x="11" y="21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9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5" y="19"/>
                  </a:lnTo>
                  <a:lnTo>
                    <a:pt x="35" y="18"/>
                  </a:lnTo>
                  <a:lnTo>
                    <a:pt x="37" y="16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8" y="11"/>
                  </a:lnTo>
                  <a:lnTo>
                    <a:pt x="38" y="10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3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3"/>
                  </a:lnTo>
                  <a:lnTo>
                    <a:pt x="49" y="14"/>
                  </a:lnTo>
                  <a:lnTo>
                    <a:pt x="49" y="16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49" y="13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0"/>
                  </a:lnTo>
                  <a:lnTo>
                    <a:pt x="49" y="8"/>
                  </a:lnTo>
                  <a:lnTo>
                    <a:pt x="51" y="8"/>
                  </a:lnTo>
                  <a:lnTo>
                    <a:pt x="51" y="8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4" y="7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5"/>
                  </a:lnTo>
                  <a:lnTo>
                    <a:pt x="60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3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70" y="2"/>
                  </a:lnTo>
                  <a:lnTo>
                    <a:pt x="70" y="2"/>
                  </a:lnTo>
                  <a:lnTo>
                    <a:pt x="71" y="2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7" name="Freeform 244">
              <a:extLst>
                <a:ext uri="{FF2B5EF4-FFF2-40B4-BE49-F238E27FC236}">
                  <a16:creationId xmlns:a16="http://schemas.microsoft.com/office/drawing/2014/main" id="{48F2CE9C-052F-48D3-AD99-9B3D7D7E5128}"/>
                </a:ext>
              </a:extLst>
            </p:cNvPr>
            <p:cNvSpPr>
              <a:spLocks/>
            </p:cNvSpPr>
            <p:nvPr/>
          </p:nvSpPr>
          <p:spPr bwMode="auto">
            <a:xfrm>
              <a:off x="5073020" y="2201608"/>
              <a:ext cx="311875" cy="144242"/>
            </a:xfrm>
            <a:custGeom>
              <a:avLst/>
              <a:gdLst>
                <a:gd name="T0" fmla="*/ 130 w 160"/>
                <a:gd name="T1" fmla="*/ 8 h 74"/>
                <a:gd name="T2" fmla="*/ 144 w 160"/>
                <a:gd name="T3" fmla="*/ 3 h 74"/>
                <a:gd name="T4" fmla="*/ 139 w 160"/>
                <a:gd name="T5" fmla="*/ 13 h 74"/>
                <a:gd name="T6" fmla="*/ 141 w 160"/>
                <a:gd name="T7" fmla="*/ 19 h 74"/>
                <a:gd name="T8" fmla="*/ 149 w 160"/>
                <a:gd name="T9" fmla="*/ 21 h 74"/>
                <a:gd name="T10" fmla="*/ 156 w 160"/>
                <a:gd name="T11" fmla="*/ 24 h 74"/>
                <a:gd name="T12" fmla="*/ 155 w 160"/>
                <a:gd name="T13" fmla="*/ 29 h 74"/>
                <a:gd name="T14" fmla="*/ 156 w 160"/>
                <a:gd name="T15" fmla="*/ 32 h 74"/>
                <a:gd name="T16" fmla="*/ 155 w 160"/>
                <a:gd name="T17" fmla="*/ 37 h 74"/>
                <a:gd name="T18" fmla="*/ 149 w 160"/>
                <a:gd name="T19" fmla="*/ 43 h 74"/>
                <a:gd name="T20" fmla="*/ 144 w 160"/>
                <a:gd name="T21" fmla="*/ 49 h 74"/>
                <a:gd name="T22" fmla="*/ 123 w 160"/>
                <a:gd name="T23" fmla="*/ 57 h 74"/>
                <a:gd name="T24" fmla="*/ 96 w 160"/>
                <a:gd name="T25" fmla="*/ 66 h 74"/>
                <a:gd name="T26" fmla="*/ 92 w 160"/>
                <a:gd name="T27" fmla="*/ 71 h 74"/>
                <a:gd name="T28" fmla="*/ 76 w 160"/>
                <a:gd name="T29" fmla="*/ 73 h 74"/>
                <a:gd name="T30" fmla="*/ 59 w 160"/>
                <a:gd name="T31" fmla="*/ 66 h 74"/>
                <a:gd name="T32" fmla="*/ 55 w 160"/>
                <a:gd name="T33" fmla="*/ 66 h 74"/>
                <a:gd name="T34" fmla="*/ 49 w 160"/>
                <a:gd name="T35" fmla="*/ 62 h 74"/>
                <a:gd name="T36" fmla="*/ 27 w 160"/>
                <a:gd name="T37" fmla="*/ 63 h 74"/>
                <a:gd name="T38" fmla="*/ 29 w 160"/>
                <a:gd name="T39" fmla="*/ 60 h 74"/>
                <a:gd name="T40" fmla="*/ 41 w 160"/>
                <a:gd name="T41" fmla="*/ 52 h 74"/>
                <a:gd name="T42" fmla="*/ 37 w 160"/>
                <a:gd name="T43" fmla="*/ 52 h 74"/>
                <a:gd name="T44" fmla="*/ 43 w 160"/>
                <a:gd name="T45" fmla="*/ 46 h 74"/>
                <a:gd name="T46" fmla="*/ 33 w 160"/>
                <a:gd name="T47" fmla="*/ 46 h 74"/>
                <a:gd name="T48" fmla="*/ 18 w 160"/>
                <a:gd name="T49" fmla="*/ 41 h 74"/>
                <a:gd name="T50" fmla="*/ 8 w 160"/>
                <a:gd name="T51" fmla="*/ 40 h 74"/>
                <a:gd name="T52" fmla="*/ 19 w 160"/>
                <a:gd name="T53" fmla="*/ 37 h 74"/>
                <a:gd name="T54" fmla="*/ 29 w 160"/>
                <a:gd name="T55" fmla="*/ 37 h 74"/>
                <a:gd name="T56" fmla="*/ 37 w 160"/>
                <a:gd name="T57" fmla="*/ 33 h 74"/>
                <a:gd name="T58" fmla="*/ 38 w 160"/>
                <a:gd name="T59" fmla="*/ 27 h 74"/>
                <a:gd name="T60" fmla="*/ 21 w 160"/>
                <a:gd name="T61" fmla="*/ 24 h 74"/>
                <a:gd name="T62" fmla="*/ 3 w 160"/>
                <a:gd name="T63" fmla="*/ 22 h 74"/>
                <a:gd name="T64" fmla="*/ 7 w 160"/>
                <a:gd name="T65" fmla="*/ 21 h 74"/>
                <a:gd name="T66" fmla="*/ 18 w 160"/>
                <a:gd name="T67" fmla="*/ 19 h 74"/>
                <a:gd name="T68" fmla="*/ 14 w 160"/>
                <a:gd name="T69" fmla="*/ 16 h 74"/>
                <a:gd name="T70" fmla="*/ 16 w 160"/>
                <a:gd name="T71" fmla="*/ 13 h 74"/>
                <a:gd name="T72" fmla="*/ 16 w 160"/>
                <a:gd name="T73" fmla="*/ 8 h 74"/>
                <a:gd name="T74" fmla="*/ 24 w 160"/>
                <a:gd name="T75" fmla="*/ 13 h 74"/>
                <a:gd name="T76" fmla="*/ 27 w 160"/>
                <a:gd name="T77" fmla="*/ 16 h 74"/>
                <a:gd name="T78" fmla="*/ 24 w 160"/>
                <a:gd name="T79" fmla="*/ 10 h 74"/>
                <a:gd name="T80" fmla="*/ 27 w 160"/>
                <a:gd name="T81" fmla="*/ 7 h 74"/>
                <a:gd name="T82" fmla="*/ 22 w 160"/>
                <a:gd name="T83" fmla="*/ 3 h 74"/>
                <a:gd name="T84" fmla="*/ 38 w 160"/>
                <a:gd name="T85" fmla="*/ 8 h 74"/>
                <a:gd name="T86" fmla="*/ 46 w 160"/>
                <a:gd name="T87" fmla="*/ 14 h 74"/>
                <a:gd name="T88" fmla="*/ 44 w 160"/>
                <a:gd name="T89" fmla="*/ 22 h 74"/>
                <a:gd name="T90" fmla="*/ 44 w 160"/>
                <a:gd name="T91" fmla="*/ 26 h 74"/>
                <a:gd name="T92" fmla="*/ 51 w 160"/>
                <a:gd name="T93" fmla="*/ 27 h 74"/>
                <a:gd name="T94" fmla="*/ 55 w 160"/>
                <a:gd name="T95" fmla="*/ 21 h 74"/>
                <a:gd name="T96" fmla="*/ 60 w 160"/>
                <a:gd name="T97" fmla="*/ 14 h 74"/>
                <a:gd name="T98" fmla="*/ 71 w 160"/>
                <a:gd name="T99" fmla="*/ 18 h 74"/>
                <a:gd name="T100" fmla="*/ 74 w 160"/>
                <a:gd name="T101" fmla="*/ 11 h 74"/>
                <a:gd name="T102" fmla="*/ 85 w 160"/>
                <a:gd name="T103" fmla="*/ 11 h 74"/>
                <a:gd name="T104" fmla="*/ 93 w 160"/>
                <a:gd name="T105" fmla="*/ 18 h 74"/>
                <a:gd name="T106" fmla="*/ 100 w 160"/>
                <a:gd name="T107" fmla="*/ 13 h 74"/>
                <a:gd name="T108" fmla="*/ 108 w 160"/>
                <a:gd name="T109" fmla="*/ 8 h 74"/>
                <a:gd name="T110" fmla="*/ 117 w 160"/>
                <a:gd name="T111" fmla="*/ 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0" h="74">
                  <a:moveTo>
                    <a:pt x="123" y="0"/>
                  </a:moveTo>
                  <a:lnTo>
                    <a:pt x="123" y="0"/>
                  </a:lnTo>
                  <a:lnTo>
                    <a:pt x="125" y="3"/>
                  </a:lnTo>
                  <a:lnTo>
                    <a:pt x="126" y="3"/>
                  </a:lnTo>
                  <a:lnTo>
                    <a:pt x="128" y="5"/>
                  </a:lnTo>
                  <a:lnTo>
                    <a:pt x="128" y="7"/>
                  </a:lnTo>
                  <a:lnTo>
                    <a:pt x="128" y="7"/>
                  </a:lnTo>
                  <a:lnTo>
                    <a:pt x="130" y="8"/>
                  </a:lnTo>
                  <a:lnTo>
                    <a:pt x="131" y="8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9" y="5"/>
                  </a:lnTo>
                  <a:lnTo>
                    <a:pt x="141" y="3"/>
                  </a:lnTo>
                  <a:lnTo>
                    <a:pt x="142" y="3"/>
                  </a:lnTo>
                  <a:lnTo>
                    <a:pt x="144" y="3"/>
                  </a:lnTo>
                  <a:lnTo>
                    <a:pt x="144" y="3"/>
                  </a:lnTo>
                  <a:lnTo>
                    <a:pt x="142" y="5"/>
                  </a:lnTo>
                  <a:lnTo>
                    <a:pt x="141" y="5"/>
                  </a:lnTo>
                  <a:lnTo>
                    <a:pt x="139" y="7"/>
                  </a:lnTo>
                  <a:lnTo>
                    <a:pt x="137" y="8"/>
                  </a:lnTo>
                  <a:lnTo>
                    <a:pt x="136" y="10"/>
                  </a:lnTo>
                  <a:lnTo>
                    <a:pt x="136" y="11"/>
                  </a:lnTo>
                  <a:lnTo>
                    <a:pt x="137" y="11"/>
                  </a:lnTo>
                  <a:lnTo>
                    <a:pt x="139" y="13"/>
                  </a:lnTo>
                  <a:lnTo>
                    <a:pt x="141" y="11"/>
                  </a:lnTo>
                  <a:lnTo>
                    <a:pt x="142" y="11"/>
                  </a:lnTo>
                  <a:lnTo>
                    <a:pt x="142" y="13"/>
                  </a:lnTo>
                  <a:lnTo>
                    <a:pt x="142" y="13"/>
                  </a:lnTo>
                  <a:lnTo>
                    <a:pt x="142" y="14"/>
                  </a:lnTo>
                  <a:lnTo>
                    <a:pt x="142" y="16"/>
                  </a:lnTo>
                  <a:lnTo>
                    <a:pt x="142" y="18"/>
                  </a:lnTo>
                  <a:lnTo>
                    <a:pt x="141" y="19"/>
                  </a:lnTo>
                  <a:lnTo>
                    <a:pt x="141" y="19"/>
                  </a:lnTo>
                  <a:lnTo>
                    <a:pt x="142" y="19"/>
                  </a:lnTo>
                  <a:lnTo>
                    <a:pt x="147" y="18"/>
                  </a:lnTo>
                  <a:lnTo>
                    <a:pt x="147" y="18"/>
                  </a:lnTo>
                  <a:lnTo>
                    <a:pt x="147" y="19"/>
                  </a:lnTo>
                  <a:lnTo>
                    <a:pt x="147" y="19"/>
                  </a:lnTo>
                  <a:lnTo>
                    <a:pt x="147" y="21"/>
                  </a:lnTo>
                  <a:lnTo>
                    <a:pt x="149" y="21"/>
                  </a:lnTo>
                  <a:lnTo>
                    <a:pt x="147" y="21"/>
                  </a:lnTo>
                  <a:lnTo>
                    <a:pt x="145" y="24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3" y="22"/>
                  </a:lnTo>
                  <a:lnTo>
                    <a:pt x="155" y="22"/>
                  </a:lnTo>
                  <a:lnTo>
                    <a:pt x="155" y="24"/>
                  </a:lnTo>
                  <a:lnTo>
                    <a:pt x="156" y="24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6"/>
                  </a:lnTo>
                  <a:lnTo>
                    <a:pt x="158" y="27"/>
                  </a:lnTo>
                  <a:lnTo>
                    <a:pt x="156" y="27"/>
                  </a:lnTo>
                  <a:lnTo>
                    <a:pt x="156" y="29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6" y="29"/>
                  </a:lnTo>
                  <a:lnTo>
                    <a:pt x="156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8" y="33"/>
                  </a:lnTo>
                  <a:lnTo>
                    <a:pt x="158" y="33"/>
                  </a:lnTo>
                  <a:lnTo>
                    <a:pt x="160" y="35"/>
                  </a:lnTo>
                  <a:lnTo>
                    <a:pt x="158" y="35"/>
                  </a:lnTo>
                  <a:lnTo>
                    <a:pt x="158" y="37"/>
                  </a:lnTo>
                  <a:lnTo>
                    <a:pt x="158" y="37"/>
                  </a:lnTo>
                  <a:lnTo>
                    <a:pt x="155" y="37"/>
                  </a:lnTo>
                  <a:lnTo>
                    <a:pt x="155" y="37"/>
                  </a:lnTo>
                  <a:lnTo>
                    <a:pt x="155" y="38"/>
                  </a:lnTo>
                  <a:lnTo>
                    <a:pt x="155" y="40"/>
                  </a:lnTo>
                  <a:lnTo>
                    <a:pt x="155" y="40"/>
                  </a:lnTo>
                  <a:lnTo>
                    <a:pt x="153" y="41"/>
                  </a:lnTo>
                  <a:lnTo>
                    <a:pt x="152" y="43"/>
                  </a:lnTo>
                  <a:lnTo>
                    <a:pt x="150" y="43"/>
                  </a:lnTo>
                  <a:lnTo>
                    <a:pt x="149" y="43"/>
                  </a:lnTo>
                  <a:lnTo>
                    <a:pt x="147" y="43"/>
                  </a:lnTo>
                  <a:lnTo>
                    <a:pt x="147" y="44"/>
                  </a:lnTo>
                  <a:lnTo>
                    <a:pt x="145" y="46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5" y="48"/>
                  </a:lnTo>
                  <a:lnTo>
                    <a:pt x="145" y="49"/>
                  </a:lnTo>
                  <a:lnTo>
                    <a:pt x="144" y="49"/>
                  </a:lnTo>
                  <a:lnTo>
                    <a:pt x="144" y="51"/>
                  </a:lnTo>
                  <a:lnTo>
                    <a:pt x="141" y="51"/>
                  </a:lnTo>
                  <a:lnTo>
                    <a:pt x="139" y="52"/>
                  </a:lnTo>
                  <a:lnTo>
                    <a:pt x="137" y="54"/>
                  </a:lnTo>
                  <a:lnTo>
                    <a:pt x="134" y="54"/>
                  </a:lnTo>
                  <a:lnTo>
                    <a:pt x="131" y="54"/>
                  </a:lnTo>
                  <a:lnTo>
                    <a:pt x="126" y="55"/>
                  </a:lnTo>
                  <a:lnTo>
                    <a:pt x="123" y="57"/>
                  </a:lnTo>
                  <a:lnTo>
                    <a:pt x="120" y="59"/>
                  </a:lnTo>
                  <a:lnTo>
                    <a:pt x="117" y="62"/>
                  </a:lnTo>
                  <a:lnTo>
                    <a:pt x="114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8" y="65"/>
                  </a:lnTo>
                  <a:lnTo>
                    <a:pt x="100" y="66"/>
                  </a:lnTo>
                  <a:lnTo>
                    <a:pt x="96" y="66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2" y="71"/>
                  </a:lnTo>
                  <a:lnTo>
                    <a:pt x="92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2" y="73"/>
                  </a:lnTo>
                  <a:lnTo>
                    <a:pt x="90" y="73"/>
                  </a:lnTo>
                  <a:lnTo>
                    <a:pt x="85" y="74"/>
                  </a:lnTo>
                  <a:lnTo>
                    <a:pt x="76" y="73"/>
                  </a:lnTo>
                  <a:lnTo>
                    <a:pt x="73" y="73"/>
                  </a:lnTo>
                  <a:lnTo>
                    <a:pt x="68" y="71"/>
                  </a:lnTo>
                  <a:lnTo>
                    <a:pt x="67" y="71"/>
                  </a:lnTo>
                  <a:lnTo>
                    <a:pt x="63" y="71"/>
                  </a:lnTo>
                  <a:lnTo>
                    <a:pt x="60" y="68"/>
                  </a:lnTo>
                  <a:lnTo>
                    <a:pt x="59" y="68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60" y="65"/>
                  </a:lnTo>
                  <a:lnTo>
                    <a:pt x="59" y="65"/>
                  </a:lnTo>
                  <a:lnTo>
                    <a:pt x="57" y="66"/>
                  </a:lnTo>
                  <a:lnTo>
                    <a:pt x="55" y="66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2" y="65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8" y="62"/>
                  </a:lnTo>
                  <a:lnTo>
                    <a:pt x="46" y="63"/>
                  </a:lnTo>
                  <a:lnTo>
                    <a:pt x="44" y="63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5"/>
                  </a:lnTo>
                  <a:lnTo>
                    <a:pt x="27" y="63"/>
                  </a:lnTo>
                  <a:lnTo>
                    <a:pt x="26" y="62"/>
                  </a:lnTo>
                  <a:lnTo>
                    <a:pt x="26" y="60"/>
                  </a:lnTo>
                  <a:lnTo>
                    <a:pt x="26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9" y="59"/>
                  </a:lnTo>
                  <a:lnTo>
                    <a:pt x="29" y="60"/>
                  </a:lnTo>
                  <a:lnTo>
                    <a:pt x="29" y="60"/>
                  </a:lnTo>
                  <a:lnTo>
                    <a:pt x="33" y="59"/>
                  </a:lnTo>
                  <a:lnTo>
                    <a:pt x="37" y="59"/>
                  </a:lnTo>
                  <a:lnTo>
                    <a:pt x="37" y="59"/>
                  </a:lnTo>
                  <a:lnTo>
                    <a:pt x="38" y="57"/>
                  </a:lnTo>
                  <a:lnTo>
                    <a:pt x="38" y="55"/>
                  </a:lnTo>
                  <a:lnTo>
                    <a:pt x="40" y="55"/>
                  </a:lnTo>
                  <a:lnTo>
                    <a:pt x="40" y="54"/>
                  </a:lnTo>
                  <a:lnTo>
                    <a:pt x="41" y="52"/>
                  </a:lnTo>
                  <a:lnTo>
                    <a:pt x="41" y="52"/>
                  </a:lnTo>
                  <a:lnTo>
                    <a:pt x="43" y="52"/>
                  </a:lnTo>
                  <a:lnTo>
                    <a:pt x="44" y="51"/>
                  </a:lnTo>
                  <a:lnTo>
                    <a:pt x="43" y="51"/>
                  </a:lnTo>
                  <a:lnTo>
                    <a:pt x="41" y="51"/>
                  </a:lnTo>
                  <a:lnTo>
                    <a:pt x="38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8" y="51"/>
                  </a:lnTo>
                  <a:lnTo>
                    <a:pt x="37" y="51"/>
                  </a:lnTo>
                  <a:lnTo>
                    <a:pt x="37" y="51"/>
                  </a:lnTo>
                  <a:lnTo>
                    <a:pt x="37" y="49"/>
                  </a:lnTo>
                  <a:lnTo>
                    <a:pt x="38" y="48"/>
                  </a:lnTo>
                  <a:lnTo>
                    <a:pt x="41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1" y="44"/>
                  </a:lnTo>
                  <a:lnTo>
                    <a:pt x="38" y="48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3" y="43"/>
                  </a:lnTo>
                  <a:lnTo>
                    <a:pt x="32" y="43"/>
                  </a:lnTo>
                  <a:lnTo>
                    <a:pt x="30" y="41"/>
                  </a:lnTo>
                  <a:lnTo>
                    <a:pt x="27" y="41"/>
                  </a:lnTo>
                  <a:lnTo>
                    <a:pt x="18" y="41"/>
                  </a:lnTo>
                  <a:lnTo>
                    <a:pt x="16" y="41"/>
                  </a:lnTo>
                  <a:lnTo>
                    <a:pt x="13" y="43"/>
                  </a:lnTo>
                  <a:lnTo>
                    <a:pt x="10" y="43"/>
                  </a:lnTo>
                  <a:lnTo>
                    <a:pt x="10" y="43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10" y="38"/>
                  </a:lnTo>
                  <a:lnTo>
                    <a:pt x="13" y="40"/>
                  </a:lnTo>
                  <a:lnTo>
                    <a:pt x="14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21" y="37"/>
                  </a:lnTo>
                  <a:lnTo>
                    <a:pt x="21" y="38"/>
                  </a:lnTo>
                  <a:lnTo>
                    <a:pt x="24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7" y="37"/>
                  </a:lnTo>
                  <a:lnTo>
                    <a:pt x="29" y="37"/>
                  </a:lnTo>
                  <a:lnTo>
                    <a:pt x="30" y="37"/>
                  </a:lnTo>
                  <a:lnTo>
                    <a:pt x="32" y="37"/>
                  </a:lnTo>
                  <a:lnTo>
                    <a:pt x="38" y="37"/>
                  </a:lnTo>
                  <a:lnTo>
                    <a:pt x="40" y="35"/>
                  </a:lnTo>
                  <a:lnTo>
                    <a:pt x="40" y="35"/>
                  </a:lnTo>
                  <a:lnTo>
                    <a:pt x="40" y="33"/>
                  </a:lnTo>
                  <a:lnTo>
                    <a:pt x="40" y="32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0" y="33"/>
                  </a:lnTo>
                  <a:lnTo>
                    <a:pt x="29" y="32"/>
                  </a:lnTo>
                  <a:lnTo>
                    <a:pt x="30" y="32"/>
                  </a:lnTo>
                  <a:lnTo>
                    <a:pt x="32" y="30"/>
                  </a:lnTo>
                  <a:lnTo>
                    <a:pt x="35" y="29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40" y="27"/>
                  </a:lnTo>
                  <a:lnTo>
                    <a:pt x="37" y="26"/>
                  </a:lnTo>
                  <a:lnTo>
                    <a:pt x="32" y="26"/>
                  </a:lnTo>
                  <a:lnTo>
                    <a:pt x="32" y="24"/>
                  </a:lnTo>
                  <a:lnTo>
                    <a:pt x="27" y="24"/>
                  </a:lnTo>
                  <a:lnTo>
                    <a:pt x="26" y="24"/>
                  </a:lnTo>
                  <a:lnTo>
                    <a:pt x="24" y="24"/>
                  </a:lnTo>
                  <a:lnTo>
                    <a:pt x="21" y="24"/>
                  </a:lnTo>
                  <a:lnTo>
                    <a:pt x="13" y="26"/>
                  </a:lnTo>
                  <a:lnTo>
                    <a:pt x="11" y="27"/>
                  </a:lnTo>
                  <a:lnTo>
                    <a:pt x="10" y="27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2" y="26"/>
                  </a:lnTo>
                  <a:lnTo>
                    <a:pt x="0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5" y="22"/>
                  </a:lnTo>
                  <a:lnTo>
                    <a:pt x="8" y="24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7" y="21"/>
                  </a:lnTo>
                  <a:lnTo>
                    <a:pt x="7" y="19"/>
                  </a:lnTo>
                  <a:lnTo>
                    <a:pt x="7" y="19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21"/>
                  </a:lnTo>
                  <a:lnTo>
                    <a:pt x="16" y="21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4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11" y="16"/>
                  </a:lnTo>
                  <a:lnTo>
                    <a:pt x="14" y="16"/>
                  </a:lnTo>
                  <a:lnTo>
                    <a:pt x="13" y="14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10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9" y="14"/>
                  </a:lnTo>
                  <a:lnTo>
                    <a:pt x="29" y="14"/>
                  </a:lnTo>
                  <a:lnTo>
                    <a:pt x="27" y="16"/>
                  </a:lnTo>
                  <a:lnTo>
                    <a:pt x="27" y="16"/>
                  </a:lnTo>
                  <a:lnTo>
                    <a:pt x="29" y="16"/>
                  </a:lnTo>
                  <a:lnTo>
                    <a:pt x="30" y="16"/>
                  </a:lnTo>
                  <a:lnTo>
                    <a:pt x="30" y="14"/>
                  </a:lnTo>
                  <a:lnTo>
                    <a:pt x="30" y="13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26" y="10"/>
                  </a:lnTo>
                  <a:lnTo>
                    <a:pt x="24" y="10"/>
                  </a:lnTo>
                  <a:lnTo>
                    <a:pt x="22" y="8"/>
                  </a:lnTo>
                  <a:lnTo>
                    <a:pt x="24" y="8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9" y="7"/>
                  </a:lnTo>
                  <a:lnTo>
                    <a:pt x="30" y="7"/>
                  </a:lnTo>
                  <a:lnTo>
                    <a:pt x="29" y="7"/>
                  </a:lnTo>
                  <a:lnTo>
                    <a:pt x="27" y="7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2" y="5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3"/>
                  </a:lnTo>
                  <a:lnTo>
                    <a:pt x="22" y="3"/>
                  </a:lnTo>
                  <a:lnTo>
                    <a:pt x="24" y="2"/>
                  </a:lnTo>
                  <a:lnTo>
                    <a:pt x="26" y="3"/>
                  </a:lnTo>
                  <a:lnTo>
                    <a:pt x="29" y="2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5" y="7"/>
                  </a:lnTo>
                  <a:lnTo>
                    <a:pt x="37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3" y="11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4" y="13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9"/>
                  </a:lnTo>
                  <a:lnTo>
                    <a:pt x="44" y="21"/>
                  </a:lnTo>
                  <a:lnTo>
                    <a:pt x="44" y="21"/>
                  </a:lnTo>
                  <a:lnTo>
                    <a:pt x="41" y="19"/>
                  </a:lnTo>
                  <a:lnTo>
                    <a:pt x="43" y="21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6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4" y="26"/>
                  </a:lnTo>
                  <a:lnTo>
                    <a:pt x="44" y="26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8" y="27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6"/>
                  </a:lnTo>
                  <a:lnTo>
                    <a:pt x="52" y="24"/>
                  </a:lnTo>
                  <a:lnTo>
                    <a:pt x="54" y="22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7" y="24"/>
                  </a:lnTo>
                  <a:lnTo>
                    <a:pt x="59" y="24"/>
                  </a:lnTo>
                  <a:lnTo>
                    <a:pt x="59" y="24"/>
                  </a:lnTo>
                  <a:lnTo>
                    <a:pt x="60" y="22"/>
                  </a:lnTo>
                  <a:lnTo>
                    <a:pt x="60" y="19"/>
                  </a:lnTo>
                  <a:lnTo>
                    <a:pt x="60" y="18"/>
                  </a:lnTo>
                  <a:lnTo>
                    <a:pt x="60" y="14"/>
                  </a:lnTo>
                  <a:lnTo>
                    <a:pt x="60" y="13"/>
                  </a:lnTo>
                  <a:lnTo>
                    <a:pt x="62" y="11"/>
                  </a:lnTo>
                  <a:lnTo>
                    <a:pt x="63" y="11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8" y="14"/>
                  </a:lnTo>
                  <a:lnTo>
                    <a:pt x="70" y="16"/>
                  </a:lnTo>
                  <a:lnTo>
                    <a:pt x="71" y="18"/>
                  </a:lnTo>
                  <a:lnTo>
                    <a:pt x="71" y="19"/>
                  </a:lnTo>
                  <a:lnTo>
                    <a:pt x="73" y="19"/>
                  </a:lnTo>
                  <a:lnTo>
                    <a:pt x="73" y="19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4" y="11"/>
                  </a:lnTo>
                  <a:lnTo>
                    <a:pt x="78" y="11"/>
                  </a:lnTo>
                  <a:lnTo>
                    <a:pt x="79" y="10"/>
                  </a:lnTo>
                  <a:lnTo>
                    <a:pt x="81" y="10"/>
                  </a:lnTo>
                  <a:lnTo>
                    <a:pt x="81" y="8"/>
                  </a:lnTo>
                  <a:lnTo>
                    <a:pt x="82" y="8"/>
                  </a:lnTo>
                  <a:lnTo>
                    <a:pt x="84" y="10"/>
                  </a:lnTo>
                  <a:lnTo>
                    <a:pt x="84" y="10"/>
                  </a:lnTo>
                  <a:lnTo>
                    <a:pt x="85" y="11"/>
                  </a:lnTo>
                  <a:lnTo>
                    <a:pt x="89" y="14"/>
                  </a:lnTo>
                  <a:lnTo>
                    <a:pt x="90" y="16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8"/>
                  </a:lnTo>
                  <a:lnTo>
                    <a:pt x="92" y="16"/>
                  </a:lnTo>
                  <a:lnTo>
                    <a:pt x="90" y="11"/>
                  </a:lnTo>
                  <a:lnTo>
                    <a:pt x="90" y="10"/>
                  </a:lnTo>
                  <a:lnTo>
                    <a:pt x="90" y="10"/>
                  </a:lnTo>
                  <a:lnTo>
                    <a:pt x="92" y="10"/>
                  </a:lnTo>
                  <a:lnTo>
                    <a:pt x="96" y="10"/>
                  </a:lnTo>
                  <a:lnTo>
                    <a:pt x="96" y="10"/>
                  </a:lnTo>
                  <a:lnTo>
                    <a:pt x="100" y="13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3"/>
                  </a:lnTo>
                  <a:lnTo>
                    <a:pt x="103" y="13"/>
                  </a:lnTo>
                  <a:lnTo>
                    <a:pt x="104" y="11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10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112" y="10"/>
                  </a:lnTo>
                  <a:lnTo>
                    <a:pt x="114" y="10"/>
                  </a:lnTo>
                  <a:lnTo>
                    <a:pt x="117" y="8"/>
                  </a:lnTo>
                  <a:lnTo>
                    <a:pt x="117" y="7"/>
                  </a:lnTo>
                  <a:lnTo>
                    <a:pt x="117" y="7"/>
                  </a:lnTo>
                  <a:lnTo>
                    <a:pt x="115" y="2"/>
                  </a:lnTo>
                  <a:lnTo>
                    <a:pt x="117" y="2"/>
                  </a:lnTo>
                  <a:lnTo>
                    <a:pt x="120" y="0"/>
                  </a:lnTo>
                  <a:lnTo>
                    <a:pt x="1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8" name="Freeform 245">
              <a:extLst>
                <a:ext uri="{FF2B5EF4-FFF2-40B4-BE49-F238E27FC236}">
                  <a16:creationId xmlns:a16="http://schemas.microsoft.com/office/drawing/2014/main" id="{3BC3F7F0-DC4D-427F-B74B-C851DB0E14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04699" y="3240542"/>
              <a:ext cx="543833" cy="460016"/>
            </a:xfrm>
            <a:custGeom>
              <a:avLst/>
              <a:gdLst>
                <a:gd name="T0" fmla="*/ 167 w 279"/>
                <a:gd name="T1" fmla="*/ 213 h 236"/>
                <a:gd name="T2" fmla="*/ 170 w 279"/>
                <a:gd name="T3" fmla="*/ 208 h 236"/>
                <a:gd name="T4" fmla="*/ 14 w 279"/>
                <a:gd name="T5" fmla="*/ 6 h 236"/>
                <a:gd name="T6" fmla="*/ 28 w 279"/>
                <a:gd name="T7" fmla="*/ 14 h 236"/>
                <a:gd name="T8" fmla="*/ 45 w 279"/>
                <a:gd name="T9" fmla="*/ 8 h 236"/>
                <a:gd name="T10" fmla="*/ 61 w 279"/>
                <a:gd name="T11" fmla="*/ 8 h 236"/>
                <a:gd name="T12" fmla="*/ 61 w 279"/>
                <a:gd name="T13" fmla="*/ 14 h 236"/>
                <a:gd name="T14" fmla="*/ 63 w 279"/>
                <a:gd name="T15" fmla="*/ 20 h 236"/>
                <a:gd name="T16" fmla="*/ 72 w 279"/>
                <a:gd name="T17" fmla="*/ 31 h 236"/>
                <a:gd name="T18" fmla="*/ 89 w 279"/>
                <a:gd name="T19" fmla="*/ 41 h 236"/>
                <a:gd name="T20" fmla="*/ 141 w 279"/>
                <a:gd name="T21" fmla="*/ 49 h 236"/>
                <a:gd name="T22" fmla="*/ 148 w 279"/>
                <a:gd name="T23" fmla="*/ 41 h 236"/>
                <a:gd name="T24" fmla="*/ 162 w 279"/>
                <a:gd name="T25" fmla="*/ 30 h 236"/>
                <a:gd name="T26" fmla="*/ 179 w 279"/>
                <a:gd name="T27" fmla="*/ 27 h 236"/>
                <a:gd name="T28" fmla="*/ 192 w 279"/>
                <a:gd name="T29" fmla="*/ 28 h 236"/>
                <a:gd name="T30" fmla="*/ 206 w 279"/>
                <a:gd name="T31" fmla="*/ 36 h 236"/>
                <a:gd name="T32" fmla="*/ 220 w 279"/>
                <a:gd name="T33" fmla="*/ 38 h 236"/>
                <a:gd name="T34" fmla="*/ 233 w 279"/>
                <a:gd name="T35" fmla="*/ 49 h 236"/>
                <a:gd name="T36" fmla="*/ 249 w 279"/>
                <a:gd name="T37" fmla="*/ 63 h 236"/>
                <a:gd name="T38" fmla="*/ 250 w 279"/>
                <a:gd name="T39" fmla="*/ 71 h 236"/>
                <a:gd name="T40" fmla="*/ 247 w 279"/>
                <a:gd name="T41" fmla="*/ 79 h 236"/>
                <a:gd name="T42" fmla="*/ 242 w 279"/>
                <a:gd name="T43" fmla="*/ 86 h 236"/>
                <a:gd name="T44" fmla="*/ 239 w 279"/>
                <a:gd name="T45" fmla="*/ 98 h 236"/>
                <a:gd name="T46" fmla="*/ 241 w 279"/>
                <a:gd name="T47" fmla="*/ 107 h 236"/>
                <a:gd name="T48" fmla="*/ 242 w 279"/>
                <a:gd name="T49" fmla="*/ 132 h 236"/>
                <a:gd name="T50" fmla="*/ 257 w 279"/>
                <a:gd name="T51" fmla="*/ 146 h 236"/>
                <a:gd name="T52" fmla="*/ 250 w 279"/>
                <a:gd name="T53" fmla="*/ 172 h 236"/>
                <a:gd name="T54" fmla="*/ 268 w 279"/>
                <a:gd name="T55" fmla="*/ 187 h 236"/>
                <a:gd name="T56" fmla="*/ 271 w 279"/>
                <a:gd name="T57" fmla="*/ 201 h 236"/>
                <a:gd name="T58" fmla="*/ 279 w 279"/>
                <a:gd name="T59" fmla="*/ 205 h 236"/>
                <a:gd name="T60" fmla="*/ 269 w 279"/>
                <a:gd name="T61" fmla="*/ 213 h 236"/>
                <a:gd name="T62" fmla="*/ 258 w 279"/>
                <a:gd name="T63" fmla="*/ 219 h 236"/>
                <a:gd name="T64" fmla="*/ 253 w 279"/>
                <a:gd name="T65" fmla="*/ 235 h 236"/>
                <a:gd name="T66" fmla="*/ 238 w 279"/>
                <a:gd name="T67" fmla="*/ 231 h 236"/>
                <a:gd name="T68" fmla="*/ 206 w 279"/>
                <a:gd name="T69" fmla="*/ 228 h 236"/>
                <a:gd name="T70" fmla="*/ 189 w 279"/>
                <a:gd name="T71" fmla="*/ 216 h 236"/>
                <a:gd name="T72" fmla="*/ 173 w 279"/>
                <a:gd name="T73" fmla="*/ 206 h 236"/>
                <a:gd name="T74" fmla="*/ 152 w 279"/>
                <a:gd name="T75" fmla="*/ 213 h 236"/>
                <a:gd name="T76" fmla="*/ 124 w 279"/>
                <a:gd name="T77" fmla="*/ 200 h 236"/>
                <a:gd name="T78" fmla="*/ 105 w 279"/>
                <a:gd name="T79" fmla="*/ 187 h 236"/>
                <a:gd name="T80" fmla="*/ 96 w 279"/>
                <a:gd name="T81" fmla="*/ 173 h 236"/>
                <a:gd name="T82" fmla="*/ 86 w 279"/>
                <a:gd name="T83" fmla="*/ 156 h 236"/>
                <a:gd name="T84" fmla="*/ 75 w 279"/>
                <a:gd name="T85" fmla="*/ 153 h 236"/>
                <a:gd name="T86" fmla="*/ 67 w 279"/>
                <a:gd name="T87" fmla="*/ 159 h 236"/>
                <a:gd name="T88" fmla="*/ 61 w 279"/>
                <a:gd name="T89" fmla="*/ 154 h 236"/>
                <a:gd name="T90" fmla="*/ 53 w 279"/>
                <a:gd name="T91" fmla="*/ 143 h 236"/>
                <a:gd name="T92" fmla="*/ 47 w 279"/>
                <a:gd name="T93" fmla="*/ 120 h 236"/>
                <a:gd name="T94" fmla="*/ 29 w 279"/>
                <a:gd name="T95" fmla="*/ 110 h 236"/>
                <a:gd name="T96" fmla="*/ 26 w 279"/>
                <a:gd name="T97" fmla="*/ 102 h 236"/>
                <a:gd name="T98" fmla="*/ 20 w 279"/>
                <a:gd name="T99" fmla="*/ 90 h 236"/>
                <a:gd name="T100" fmla="*/ 29 w 279"/>
                <a:gd name="T101" fmla="*/ 79 h 236"/>
                <a:gd name="T102" fmla="*/ 29 w 279"/>
                <a:gd name="T103" fmla="*/ 68 h 236"/>
                <a:gd name="T104" fmla="*/ 22 w 279"/>
                <a:gd name="T105" fmla="*/ 63 h 236"/>
                <a:gd name="T106" fmla="*/ 15 w 279"/>
                <a:gd name="T107" fmla="*/ 55 h 236"/>
                <a:gd name="T108" fmla="*/ 11 w 279"/>
                <a:gd name="T109" fmla="*/ 44 h 236"/>
                <a:gd name="T110" fmla="*/ 7 w 279"/>
                <a:gd name="T111" fmla="*/ 36 h 236"/>
                <a:gd name="T112" fmla="*/ 4 w 279"/>
                <a:gd name="T113" fmla="*/ 28 h 236"/>
                <a:gd name="T114" fmla="*/ 4 w 279"/>
                <a:gd name="T115" fmla="*/ 23 h 236"/>
                <a:gd name="T116" fmla="*/ 3 w 279"/>
                <a:gd name="T117" fmla="*/ 11 h 236"/>
                <a:gd name="T118" fmla="*/ 3 w 279"/>
                <a:gd name="T119" fmla="*/ 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9" h="236">
                  <a:moveTo>
                    <a:pt x="176" y="206"/>
                  </a:moveTo>
                  <a:lnTo>
                    <a:pt x="178" y="206"/>
                  </a:lnTo>
                  <a:lnTo>
                    <a:pt x="176" y="208"/>
                  </a:lnTo>
                  <a:lnTo>
                    <a:pt x="175" y="209"/>
                  </a:lnTo>
                  <a:lnTo>
                    <a:pt x="173" y="211"/>
                  </a:lnTo>
                  <a:lnTo>
                    <a:pt x="171" y="211"/>
                  </a:lnTo>
                  <a:lnTo>
                    <a:pt x="171" y="211"/>
                  </a:lnTo>
                  <a:lnTo>
                    <a:pt x="170" y="211"/>
                  </a:lnTo>
                  <a:lnTo>
                    <a:pt x="168" y="211"/>
                  </a:lnTo>
                  <a:lnTo>
                    <a:pt x="167" y="213"/>
                  </a:lnTo>
                  <a:lnTo>
                    <a:pt x="165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1"/>
                  </a:lnTo>
                  <a:lnTo>
                    <a:pt x="164" y="211"/>
                  </a:lnTo>
                  <a:lnTo>
                    <a:pt x="167" y="211"/>
                  </a:lnTo>
                  <a:lnTo>
                    <a:pt x="170" y="209"/>
                  </a:lnTo>
                  <a:lnTo>
                    <a:pt x="170" y="208"/>
                  </a:lnTo>
                  <a:lnTo>
                    <a:pt x="170" y="208"/>
                  </a:lnTo>
                  <a:lnTo>
                    <a:pt x="170" y="206"/>
                  </a:lnTo>
                  <a:lnTo>
                    <a:pt x="171" y="208"/>
                  </a:lnTo>
                  <a:lnTo>
                    <a:pt x="175" y="206"/>
                  </a:lnTo>
                  <a:lnTo>
                    <a:pt x="176" y="206"/>
                  </a:lnTo>
                  <a:close/>
                  <a:moveTo>
                    <a:pt x="9" y="0"/>
                  </a:moveTo>
                  <a:lnTo>
                    <a:pt x="11" y="1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2" y="3"/>
                  </a:lnTo>
                  <a:lnTo>
                    <a:pt x="14" y="6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8" y="9"/>
                  </a:lnTo>
                  <a:lnTo>
                    <a:pt x="18" y="11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8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4"/>
                  </a:lnTo>
                  <a:lnTo>
                    <a:pt x="36" y="14"/>
                  </a:lnTo>
                  <a:lnTo>
                    <a:pt x="37" y="14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4" y="9"/>
                  </a:lnTo>
                  <a:lnTo>
                    <a:pt x="45" y="8"/>
                  </a:lnTo>
                  <a:lnTo>
                    <a:pt x="48" y="6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1"/>
                  </a:lnTo>
                  <a:lnTo>
                    <a:pt x="59" y="3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1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9"/>
                  </a:lnTo>
                  <a:lnTo>
                    <a:pt x="59" y="9"/>
                  </a:lnTo>
                  <a:lnTo>
                    <a:pt x="59" y="11"/>
                  </a:lnTo>
                  <a:lnTo>
                    <a:pt x="61" y="11"/>
                  </a:lnTo>
                  <a:lnTo>
                    <a:pt x="63" y="12"/>
                  </a:lnTo>
                  <a:lnTo>
                    <a:pt x="63" y="12"/>
                  </a:lnTo>
                  <a:lnTo>
                    <a:pt x="61" y="14"/>
                  </a:lnTo>
                  <a:lnTo>
                    <a:pt x="61" y="14"/>
                  </a:lnTo>
                  <a:lnTo>
                    <a:pt x="59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61" y="17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6" y="23"/>
                  </a:lnTo>
                  <a:lnTo>
                    <a:pt x="67" y="23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2" y="31"/>
                  </a:lnTo>
                  <a:lnTo>
                    <a:pt x="72" y="33"/>
                  </a:lnTo>
                  <a:lnTo>
                    <a:pt x="74" y="36"/>
                  </a:lnTo>
                  <a:lnTo>
                    <a:pt x="75" y="36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3" y="39"/>
                  </a:lnTo>
                  <a:lnTo>
                    <a:pt x="86" y="39"/>
                  </a:lnTo>
                  <a:lnTo>
                    <a:pt x="88" y="39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1" y="44"/>
                  </a:lnTo>
                  <a:lnTo>
                    <a:pt x="94" y="46"/>
                  </a:lnTo>
                  <a:lnTo>
                    <a:pt x="100" y="50"/>
                  </a:lnTo>
                  <a:lnTo>
                    <a:pt x="102" y="50"/>
                  </a:lnTo>
                  <a:lnTo>
                    <a:pt x="111" y="53"/>
                  </a:lnTo>
                  <a:lnTo>
                    <a:pt x="118" y="53"/>
                  </a:lnTo>
                  <a:lnTo>
                    <a:pt x="135" y="49"/>
                  </a:lnTo>
                  <a:lnTo>
                    <a:pt x="141" y="47"/>
                  </a:lnTo>
                  <a:lnTo>
                    <a:pt x="143" y="47"/>
                  </a:lnTo>
                  <a:lnTo>
                    <a:pt x="141" y="49"/>
                  </a:lnTo>
                  <a:lnTo>
                    <a:pt x="140" y="49"/>
                  </a:lnTo>
                  <a:lnTo>
                    <a:pt x="141" y="50"/>
                  </a:lnTo>
                  <a:lnTo>
                    <a:pt x="143" y="50"/>
                  </a:lnTo>
                  <a:lnTo>
                    <a:pt x="145" y="50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5" y="47"/>
                  </a:lnTo>
                  <a:lnTo>
                    <a:pt x="143" y="44"/>
                  </a:lnTo>
                  <a:lnTo>
                    <a:pt x="143" y="41"/>
                  </a:lnTo>
                  <a:lnTo>
                    <a:pt x="148" y="41"/>
                  </a:lnTo>
                  <a:lnTo>
                    <a:pt x="149" y="41"/>
                  </a:lnTo>
                  <a:lnTo>
                    <a:pt x="151" y="39"/>
                  </a:lnTo>
                  <a:lnTo>
                    <a:pt x="152" y="39"/>
                  </a:lnTo>
                  <a:lnTo>
                    <a:pt x="154" y="39"/>
                  </a:lnTo>
                  <a:lnTo>
                    <a:pt x="154" y="39"/>
                  </a:lnTo>
                  <a:lnTo>
                    <a:pt x="156" y="38"/>
                  </a:lnTo>
                  <a:lnTo>
                    <a:pt x="157" y="34"/>
                  </a:lnTo>
                  <a:lnTo>
                    <a:pt x="157" y="33"/>
                  </a:lnTo>
                  <a:lnTo>
                    <a:pt x="160" y="31"/>
                  </a:lnTo>
                  <a:lnTo>
                    <a:pt x="162" y="30"/>
                  </a:lnTo>
                  <a:lnTo>
                    <a:pt x="165" y="30"/>
                  </a:lnTo>
                  <a:lnTo>
                    <a:pt x="167" y="28"/>
                  </a:lnTo>
                  <a:lnTo>
                    <a:pt x="171" y="28"/>
                  </a:lnTo>
                  <a:lnTo>
                    <a:pt x="175" y="28"/>
                  </a:lnTo>
                  <a:lnTo>
                    <a:pt x="176" y="28"/>
                  </a:lnTo>
                  <a:lnTo>
                    <a:pt x="176" y="28"/>
                  </a:lnTo>
                  <a:lnTo>
                    <a:pt x="178" y="28"/>
                  </a:lnTo>
                  <a:lnTo>
                    <a:pt x="178" y="28"/>
                  </a:lnTo>
                  <a:lnTo>
                    <a:pt x="178" y="27"/>
                  </a:lnTo>
                  <a:lnTo>
                    <a:pt x="179" y="27"/>
                  </a:lnTo>
                  <a:lnTo>
                    <a:pt x="179" y="25"/>
                  </a:lnTo>
                  <a:lnTo>
                    <a:pt x="181" y="25"/>
                  </a:lnTo>
                  <a:lnTo>
                    <a:pt x="182" y="25"/>
                  </a:lnTo>
                  <a:lnTo>
                    <a:pt x="184" y="25"/>
                  </a:lnTo>
                  <a:lnTo>
                    <a:pt x="186" y="27"/>
                  </a:lnTo>
                  <a:lnTo>
                    <a:pt x="189" y="27"/>
                  </a:lnTo>
                  <a:lnTo>
                    <a:pt x="190" y="27"/>
                  </a:lnTo>
                  <a:lnTo>
                    <a:pt x="192" y="27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92" y="30"/>
                  </a:lnTo>
                  <a:lnTo>
                    <a:pt x="192" y="30"/>
                  </a:lnTo>
                  <a:lnTo>
                    <a:pt x="193" y="30"/>
                  </a:lnTo>
                  <a:lnTo>
                    <a:pt x="193" y="31"/>
                  </a:lnTo>
                  <a:lnTo>
                    <a:pt x="195" y="31"/>
                  </a:lnTo>
                  <a:lnTo>
                    <a:pt x="198" y="31"/>
                  </a:lnTo>
                  <a:lnTo>
                    <a:pt x="200" y="33"/>
                  </a:lnTo>
                  <a:lnTo>
                    <a:pt x="201" y="33"/>
                  </a:lnTo>
                  <a:lnTo>
                    <a:pt x="205" y="33"/>
                  </a:lnTo>
                  <a:lnTo>
                    <a:pt x="206" y="36"/>
                  </a:lnTo>
                  <a:lnTo>
                    <a:pt x="206" y="36"/>
                  </a:lnTo>
                  <a:lnTo>
                    <a:pt x="208" y="36"/>
                  </a:lnTo>
                  <a:lnTo>
                    <a:pt x="209" y="36"/>
                  </a:lnTo>
                  <a:lnTo>
                    <a:pt x="211" y="34"/>
                  </a:lnTo>
                  <a:lnTo>
                    <a:pt x="211" y="36"/>
                  </a:lnTo>
                  <a:lnTo>
                    <a:pt x="212" y="36"/>
                  </a:lnTo>
                  <a:lnTo>
                    <a:pt x="214" y="34"/>
                  </a:lnTo>
                  <a:lnTo>
                    <a:pt x="216" y="36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2" y="39"/>
                  </a:lnTo>
                  <a:lnTo>
                    <a:pt x="222" y="39"/>
                  </a:lnTo>
                  <a:lnTo>
                    <a:pt x="222" y="41"/>
                  </a:lnTo>
                  <a:lnTo>
                    <a:pt x="223" y="42"/>
                  </a:lnTo>
                  <a:lnTo>
                    <a:pt x="225" y="44"/>
                  </a:lnTo>
                  <a:lnTo>
                    <a:pt x="227" y="44"/>
                  </a:lnTo>
                  <a:lnTo>
                    <a:pt x="230" y="46"/>
                  </a:lnTo>
                  <a:lnTo>
                    <a:pt x="231" y="47"/>
                  </a:lnTo>
                  <a:lnTo>
                    <a:pt x="233" y="49"/>
                  </a:lnTo>
                  <a:lnTo>
                    <a:pt x="236" y="52"/>
                  </a:lnTo>
                  <a:lnTo>
                    <a:pt x="236" y="52"/>
                  </a:lnTo>
                  <a:lnTo>
                    <a:pt x="241" y="52"/>
                  </a:lnTo>
                  <a:lnTo>
                    <a:pt x="247" y="52"/>
                  </a:lnTo>
                  <a:lnTo>
                    <a:pt x="249" y="53"/>
                  </a:lnTo>
                  <a:lnTo>
                    <a:pt x="247" y="57"/>
                  </a:lnTo>
                  <a:lnTo>
                    <a:pt x="249" y="58"/>
                  </a:lnTo>
                  <a:lnTo>
                    <a:pt x="249" y="60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7" y="63"/>
                  </a:lnTo>
                  <a:lnTo>
                    <a:pt x="247" y="63"/>
                  </a:lnTo>
                  <a:lnTo>
                    <a:pt x="249" y="64"/>
                  </a:lnTo>
                  <a:lnTo>
                    <a:pt x="249" y="64"/>
                  </a:lnTo>
                  <a:lnTo>
                    <a:pt x="249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1"/>
                  </a:lnTo>
                  <a:lnTo>
                    <a:pt x="250" y="71"/>
                  </a:lnTo>
                  <a:lnTo>
                    <a:pt x="249" y="72"/>
                  </a:lnTo>
                  <a:lnTo>
                    <a:pt x="249" y="72"/>
                  </a:lnTo>
                  <a:lnTo>
                    <a:pt x="249" y="74"/>
                  </a:lnTo>
                  <a:lnTo>
                    <a:pt x="249" y="74"/>
                  </a:lnTo>
                  <a:lnTo>
                    <a:pt x="247" y="74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7" y="77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5"/>
                  </a:lnTo>
                  <a:lnTo>
                    <a:pt x="244" y="85"/>
                  </a:lnTo>
                  <a:lnTo>
                    <a:pt x="244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4" y="91"/>
                  </a:lnTo>
                  <a:lnTo>
                    <a:pt x="241" y="91"/>
                  </a:lnTo>
                  <a:lnTo>
                    <a:pt x="239" y="93"/>
                  </a:lnTo>
                  <a:lnTo>
                    <a:pt x="238" y="94"/>
                  </a:lnTo>
                  <a:lnTo>
                    <a:pt x="239" y="98"/>
                  </a:lnTo>
                  <a:lnTo>
                    <a:pt x="238" y="101"/>
                  </a:lnTo>
                  <a:lnTo>
                    <a:pt x="239" y="101"/>
                  </a:lnTo>
                  <a:lnTo>
                    <a:pt x="239" y="102"/>
                  </a:lnTo>
                  <a:lnTo>
                    <a:pt x="241" y="102"/>
                  </a:lnTo>
                  <a:lnTo>
                    <a:pt x="242" y="102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2" y="105"/>
                  </a:lnTo>
                  <a:lnTo>
                    <a:pt x="241" y="107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2"/>
                  </a:lnTo>
                  <a:lnTo>
                    <a:pt x="241" y="115"/>
                  </a:lnTo>
                  <a:lnTo>
                    <a:pt x="241" y="118"/>
                  </a:lnTo>
                  <a:lnTo>
                    <a:pt x="242" y="124"/>
                  </a:lnTo>
                  <a:lnTo>
                    <a:pt x="242" y="124"/>
                  </a:lnTo>
                  <a:lnTo>
                    <a:pt x="242" y="127"/>
                  </a:lnTo>
                  <a:lnTo>
                    <a:pt x="242" y="129"/>
                  </a:lnTo>
                  <a:lnTo>
                    <a:pt x="242" y="132"/>
                  </a:lnTo>
                  <a:lnTo>
                    <a:pt x="242" y="134"/>
                  </a:lnTo>
                  <a:lnTo>
                    <a:pt x="242" y="135"/>
                  </a:lnTo>
                  <a:lnTo>
                    <a:pt x="244" y="135"/>
                  </a:lnTo>
                  <a:lnTo>
                    <a:pt x="247" y="137"/>
                  </a:lnTo>
                  <a:lnTo>
                    <a:pt x="250" y="137"/>
                  </a:lnTo>
                  <a:lnTo>
                    <a:pt x="255" y="137"/>
                  </a:lnTo>
                  <a:lnTo>
                    <a:pt x="257" y="138"/>
                  </a:lnTo>
                  <a:lnTo>
                    <a:pt x="257" y="143"/>
                  </a:lnTo>
                  <a:lnTo>
                    <a:pt x="257" y="145"/>
                  </a:lnTo>
                  <a:lnTo>
                    <a:pt x="257" y="146"/>
                  </a:lnTo>
                  <a:lnTo>
                    <a:pt x="253" y="150"/>
                  </a:lnTo>
                  <a:lnTo>
                    <a:pt x="250" y="154"/>
                  </a:lnTo>
                  <a:lnTo>
                    <a:pt x="247" y="157"/>
                  </a:lnTo>
                  <a:lnTo>
                    <a:pt x="244" y="161"/>
                  </a:lnTo>
                  <a:lnTo>
                    <a:pt x="244" y="162"/>
                  </a:lnTo>
                  <a:lnTo>
                    <a:pt x="246" y="165"/>
                  </a:lnTo>
                  <a:lnTo>
                    <a:pt x="247" y="167"/>
                  </a:lnTo>
                  <a:lnTo>
                    <a:pt x="250" y="170"/>
                  </a:lnTo>
                  <a:lnTo>
                    <a:pt x="250" y="170"/>
                  </a:lnTo>
                  <a:lnTo>
                    <a:pt x="250" y="172"/>
                  </a:lnTo>
                  <a:lnTo>
                    <a:pt x="253" y="175"/>
                  </a:lnTo>
                  <a:lnTo>
                    <a:pt x="253" y="178"/>
                  </a:lnTo>
                  <a:lnTo>
                    <a:pt x="255" y="178"/>
                  </a:lnTo>
                  <a:lnTo>
                    <a:pt x="257" y="181"/>
                  </a:lnTo>
                  <a:lnTo>
                    <a:pt x="258" y="183"/>
                  </a:lnTo>
                  <a:lnTo>
                    <a:pt x="260" y="183"/>
                  </a:lnTo>
                  <a:lnTo>
                    <a:pt x="261" y="183"/>
                  </a:lnTo>
                  <a:lnTo>
                    <a:pt x="264" y="184"/>
                  </a:lnTo>
                  <a:lnTo>
                    <a:pt x="266" y="186"/>
                  </a:lnTo>
                  <a:lnTo>
                    <a:pt x="268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1" y="194"/>
                  </a:lnTo>
                  <a:lnTo>
                    <a:pt x="272" y="198"/>
                  </a:lnTo>
                  <a:lnTo>
                    <a:pt x="272" y="200"/>
                  </a:lnTo>
                  <a:lnTo>
                    <a:pt x="271" y="200"/>
                  </a:lnTo>
                  <a:lnTo>
                    <a:pt x="271" y="201"/>
                  </a:lnTo>
                  <a:lnTo>
                    <a:pt x="271" y="201"/>
                  </a:lnTo>
                  <a:lnTo>
                    <a:pt x="271" y="203"/>
                  </a:lnTo>
                  <a:lnTo>
                    <a:pt x="272" y="203"/>
                  </a:lnTo>
                  <a:lnTo>
                    <a:pt x="274" y="203"/>
                  </a:lnTo>
                  <a:lnTo>
                    <a:pt x="277" y="203"/>
                  </a:lnTo>
                  <a:lnTo>
                    <a:pt x="277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79" y="205"/>
                  </a:lnTo>
                  <a:lnTo>
                    <a:pt x="279" y="205"/>
                  </a:lnTo>
                  <a:lnTo>
                    <a:pt x="277" y="206"/>
                  </a:lnTo>
                  <a:lnTo>
                    <a:pt x="279" y="208"/>
                  </a:lnTo>
                  <a:lnTo>
                    <a:pt x="279" y="208"/>
                  </a:lnTo>
                  <a:lnTo>
                    <a:pt x="277" y="209"/>
                  </a:lnTo>
                  <a:lnTo>
                    <a:pt x="277" y="211"/>
                  </a:lnTo>
                  <a:lnTo>
                    <a:pt x="277" y="211"/>
                  </a:lnTo>
                  <a:lnTo>
                    <a:pt x="275" y="213"/>
                  </a:lnTo>
                  <a:lnTo>
                    <a:pt x="271" y="211"/>
                  </a:lnTo>
                  <a:lnTo>
                    <a:pt x="271" y="213"/>
                  </a:lnTo>
                  <a:lnTo>
                    <a:pt x="269" y="213"/>
                  </a:lnTo>
                  <a:lnTo>
                    <a:pt x="266" y="213"/>
                  </a:lnTo>
                  <a:lnTo>
                    <a:pt x="266" y="213"/>
                  </a:lnTo>
                  <a:lnTo>
                    <a:pt x="264" y="214"/>
                  </a:lnTo>
                  <a:lnTo>
                    <a:pt x="264" y="216"/>
                  </a:lnTo>
                  <a:lnTo>
                    <a:pt x="263" y="216"/>
                  </a:lnTo>
                  <a:lnTo>
                    <a:pt x="263" y="216"/>
                  </a:lnTo>
                  <a:lnTo>
                    <a:pt x="261" y="216"/>
                  </a:lnTo>
                  <a:lnTo>
                    <a:pt x="261" y="217"/>
                  </a:lnTo>
                  <a:lnTo>
                    <a:pt x="258" y="217"/>
                  </a:lnTo>
                  <a:lnTo>
                    <a:pt x="258" y="219"/>
                  </a:lnTo>
                  <a:lnTo>
                    <a:pt x="257" y="219"/>
                  </a:lnTo>
                  <a:lnTo>
                    <a:pt x="257" y="222"/>
                  </a:lnTo>
                  <a:lnTo>
                    <a:pt x="257" y="224"/>
                  </a:lnTo>
                  <a:lnTo>
                    <a:pt x="257" y="225"/>
                  </a:lnTo>
                  <a:lnTo>
                    <a:pt x="255" y="225"/>
                  </a:lnTo>
                  <a:lnTo>
                    <a:pt x="255" y="225"/>
                  </a:lnTo>
                  <a:lnTo>
                    <a:pt x="255" y="227"/>
                  </a:lnTo>
                  <a:lnTo>
                    <a:pt x="255" y="228"/>
                  </a:lnTo>
                  <a:lnTo>
                    <a:pt x="255" y="233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2" y="236"/>
                  </a:lnTo>
                  <a:lnTo>
                    <a:pt x="249" y="235"/>
                  </a:lnTo>
                  <a:lnTo>
                    <a:pt x="247" y="235"/>
                  </a:lnTo>
                  <a:lnTo>
                    <a:pt x="241" y="233"/>
                  </a:lnTo>
                  <a:lnTo>
                    <a:pt x="239" y="231"/>
                  </a:lnTo>
                  <a:lnTo>
                    <a:pt x="239" y="230"/>
                  </a:lnTo>
                  <a:lnTo>
                    <a:pt x="239" y="230"/>
                  </a:lnTo>
                  <a:lnTo>
                    <a:pt x="238" y="231"/>
                  </a:lnTo>
                  <a:lnTo>
                    <a:pt x="231" y="231"/>
                  </a:lnTo>
                  <a:lnTo>
                    <a:pt x="230" y="231"/>
                  </a:lnTo>
                  <a:lnTo>
                    <a:pt x="228" y="231"/>
                  </a:lnTo>
                  <a:lnTo>
                    <a:pt x="225" y="231"/>
                  </a:lnTo>
                  <a:lnTo>
                    <a:pt x="223" y="230"/>
                  </a:lnTo>
                  <a:lnTo>
                    <a:pt x="220" y="230"/>
                  </a:lnTo>
                  <a:lnTo>
                    <a:pt x="217" y="230"/>
                  </a:lnTo>
                  <a:lnTo>
                    <a:pt x="214" y="228"/>
                  </a:lnTo>
                  <a:lnTo>
                    <a:pt x="209" y="228"/>
                  </a:lnTo>
                  <a:lnTo>
                    <a:pt x="206" y="228"/>
                  </a:lnTo>
                  <a:lnTo>
                    <a:pt x="205" y="228"/>
                  </a:lnTo>
                  <a:lnTo>
                    <a:pt x="203" y="227"/>
                  </a:lnTo>
                  <a:lnTo>
                    <a:pt x="201" y="227"/>
                  </a:lnTo>
                  <a:lnTo>
                    <a:pt x="200" y="227"/>
                  </a:lnTo>
                  <a:lnTo>
                    <a:pt x="198" y="225"/>
                  </a:lnTo>
                  <a:lnTo>
                    <a:pt x="192" y="225"/>
                  </a:lnTo>
                  <a:lnTo>
                    <a:pt x="192" y="224"/>
                  </a:lnTo>
                  <a:lnTo>
                    <a:pt x="190" y="220"/>
                  </a:lnTo>
                  <a:lnTo>
                    <a:pt x="190" y="219"/>
                  </a:lnTo>
                  <a:lnTo>
                    <a:pt x="189" y="216"/>
                  </a:lnTo>
                  <a:lnTo>
                    <a:pt x="189" y="211"/>
                  </a:lnTo>
                  <a:lnTo>
                    <a:pt x="189" y="209"/>
                  </a:lnTo>
                  <a:lnTo>
                    <a:pt x="187" y="208"/>
                  </a:lnTo>
                  <a:lnTo>
                    <a:pt x="187" y="206"/>
                  </a:lnTo>
                  <a:lnTo>
                    <a:pt x="186" y="205"/>
                  </a:lnTo>
                  <a:lnTo>
                    <a:pt x="184" y="205"/>
                  </a:lnTo>
                  <a:lnTo>
                    <a:pt x="178" y="203"/>
                  </a:lnTo>
                  <a:lnTo>
                    <a:pt x="178" y="203"/>
                  </a:lnTo>
                  <a:lnTo>
                    <a:pt x="175" y="205"/>
                  </a:lnTo>
                  <a:lnTo>
                    <a:pt x="173" y="206"/>
                  </a:lnTo>
                  <a:lnTo>
                    <a:pt x="168" y="206"/>
                  </a:lnTo>
                  <a:lnTo>
                    <a:pt x="167" y="208"/>
                  </a:lnTo>
                  <a:lnTo>
                    <a:pt x="167" y="209"/>
                  </a:lnTo>
                  <a:lnTo>
                    <a:pt x="165" y="209"/>
                  </a:lnTo>
                  <a:lnTo>
                    <a:pt x="164" y="209"/>
                  </a:lnTo>
                  <a:lnTo>
                    <a:pt x="160" y="211"/>
                  </a:lnTo>
                  <a:lnTo>
                    <a:pt x="157" y="213"/>
                  </a:lnTo>
                  <a:lnTo>
                    <a:pt x="156" y="214"/>
                  </a:lnTo>
                  <a:lnTo>
                    <a:pt x="154" y="214"/>
                  </a:lnTo>
                  <a:lnTo>
                    <a:pt x="152" y="213"/>
                  </a:lnTo>
                  <a:lnTo>
                    <a:pt x="148" y="211"/>
                  </a:lnTo>
                  <a:lnTo>
                    <a:pt x="145" y="211"/>
                  </a:lnTo>
                  <a:lnTo>
                    <a:pt x="141" y="211"/>
                  </a:lnTo>
                  <a:lnTo>
                    <a:pt x="140" y="211"/>
                  </a:lnTo>
                  <a:lnTo>
                    <a:pt x="137" y="208"/>
                  </a:lnTo>
                  <a:lnTo>
                    <a:pt x="137" y="208"/>
                  </a:lnTo>
                  <a:lnTo>
                    <a:pt x="135" y="206"/>
                  </a:lnTo>
                  <a:lnTo>
                    <a:pt x="130" y="205"/>
                  </a:lnTo>
                  <a:lnTo>
                    <a:pt x="126" y="201"/>
                  </a:lnTo>
                  <a:lnTo>
                    <a:pt x="124" y="200"/>
                  </a:lnTo>
                  <a:lnTo>
                    <a:pt x="124" y="198"/>
                  </a:lnTo>
                  <a:lnTo>
                    <a:pt x="123" y="197"/>
                  </a:lnTo>
                  <a:lnTo>
                    <a:pt x="118" y="195"/>
                  </a:lnTo>
                  <a:lnTo>
                    <a:pt x="116" y="194"/>
                  </a:lnTo>
                  <a:lnTo>
                    <a:pt x="113" y="194"/>
                  </a:lnTo>
                  <a:lnTo>
                    <a:pt x="110" y="194"/>
                  </a:lnTo>
                  <a:lnTo>
                    <a:pt x="110" y="192"/>
                  </a:lnTo>
                  <a:lnTo>
                    <a:pt x="108" y="192"/>
                  </a:lnTo>
                  <a:lnTo>
                    <a:pt x="105" y="189"/>
                  </a:lnTo>
                  <a:lnTo>
                    <a:pt x="105" y="187"/>
                  </a:lnTo>
                  <a:lnTo>
                    <a:pt x="104" y="184"/>
                  </a:lnTo>
                  <a:lnTo>
                    <a:pt x="102" y="183"/>
                  </a:lnTo>
                  <a:lnTo>
                    <a:pt x="102" y="179"/>
                  </a:lnTo>
                  <a:lnTo>
                    <a:pt x="102" y="178"/>
                  </a:lnTo>
                  <a:lnTo>
                    <a:pt x="99" y="178"/>
                  </a:lnTo>
                  <a:lnTo>
                    <a:pt x="99" y="176"/>
                  </a:lnTo>
                  <a:lnTo>
                    <a:pt x="99" y="175"/>
                  </a:lnTo>
                  <a:lnTo>
                    <a:pt x="99" y="175"/>
                  </a:lnTo>
                  <a:lnTo>
                    <a:pt x="97" y="173"/>
                  </a:lnTo>
                  <a:lnTo>
                    <a:pt x="96" y="173"/>
                  </a:lnTo>
                  <a:lnTo>
                    <a:pt x="96" y="172"/>
                  </a:lnTo>
                  <a:lnTo>
                    <a:pt x="96" y="170"/>
                  </a:lnTo>
                  <a:lnTo>
                    <a:pt x="96" y="168"/>
                  </a:lnTo>
                  <a:lnTo>
                    <a:pt x="94" y="167"/>
                  </a:lnTo>
                  <a:lnTo>
                    <a:pt x="93" y="164"/>
                  </a:lnTo>
                  <a:lnTo>
                    <a:pt x="89" y="162"/>
                  </a:lnTo>
                  <a:lnTo>
                    <a:pt x="89" y="161"/>
                  </a:lnTo>
                  <a:lnTo>
                    <a:pt x="88" y="159"/>
                  </a:lnTo>
                  <a:lnTo>
                    <a:pt x="88" y="156"/>
                  </a:lnTo>
                  <a:lnTo>
                    <a:pt x="86" y="156"/>
                  </a:lnTo>
                  <a:lnTo>
                    <a:pt x="80" y="159"/>
                  </a:lnTo>
                  <a:lnTo>
                    <a:pt x="78" y="157"/>
                  </a:lnTo>
                  <a:lnTo>
                    <a:pt x="74" y="154"/>
                  </a:lnTo>
                  <a:lnTo>
                    <a:pt x="72" y="154"/>
                  </a:lnTo>
                  <a:lnTo>
                    <a:pt x="72" y="154"/>
                  </a:lnTo>
                  <a:lnTo>
                    <a:pt x="72" y="153"/>
                  </a:lnTo>
                  <a:lnTo>
                    <a:pt x="74" y="153"/>
                  </a:lnTo>
                  <a:lnTo>
                    <a:pt x="75" y="154"/>
                  </a:lnTo>
                  <a:lnTo>
                    <a:pt x="75" y="153"/>
                  </a:lnTo>
                  <a:lnTo>
                    <a:pt x="75" y="153"/>
                  </a:lnTo>
                  <a:lnTo>
                    <a:pt x="74" y="151"/>
                  </a:lnTo>
                  <a:lnTo>
                    <a:pt x="72" y="151"/>
                  </a:lnTo>
                  <a:lnTo>
                    <a:pt x="72" y="153"/>
                  </a:lnTo>
                  <a:lnTo>
                    <a:pt x="70" y="153"/>
                  </a:lnTo>
                  <a:lnTo>
                    <a:pt x="70" y="154"/>
                  </a:lnTo>
                  <a:lnTo>
                    <a:pt x="70" y="156"/>
                  </a:lnTo>
                  <a:lnTo>
                    <a:pt x="70" y="157"/>
                  </a:lnTo>
                  <a:lnTo>
                    <a:pt x="70" y="159"/>
                  </a:lnTo>
                  <a:lnTo>
                    <a:pt x="69" y="159"/>
                  </a:lnTo>
                  <a:lnTo>
                    <a:pt x="67" y="159"/>
                  </a:lnTo>
                  <a:lnTo>
                    <a:pt x="66" y="161"/>
                  </a:lnTo>
                  <a:lnTo>
                    <a:pt x="66" y="161"/>
                  </a:lnTo>
                  <a:lnTo>
                    <a:pt x="64" y="159"/>
                  </a:lnTo>
                  <a:lnTo>
                    <a:pt x="64" y="159"/>
                  </a:lnTo>
                  <a:lnTo>
                    <a:pt x="63" y="157"/>
                  </a:lnTo>
                  <a:lnTo>
                    <a:pt x="63" y="157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59" y="153"/>
                  </a:lnTo>
                  <a:lnTo>
                    <a:pt x="58" y="153"/>
                  </a:lnTo>
                  <a:lnTo>
                    <a:pt x="58" y="153"/>
                  </a:lnTo>
                  <a:lnTo>
                    <a:pt x="58" y="150"/>
                  </a:lnTo>
                  <a:lnTo>
                    <a:pt x="58" y="146"/>
                  </a:lnTo>
                  <a:lnTo>
                    <a:pt x="58" y="143"/>
                  </a:lnTo>
                  <a:lnTo>
                    <a:pt x="55" y="143"/>
                  </a:lnTo>
                  <a:lnTo>
                    <a:pt x="53" y="143"/>
                  </a:lnTo>
                  <a:lnTo>
                    <a:pt x="53" y="137"/>
                  </a:lnTo>
                  <a:lnTo>
                    <a:pt x="55" y="134"/>
                  </a:lnTo>
                  <a:lnTo>
                    <a:pt x="55" y="131"/>
                  </a:lnTo>
                  <a:lnTo>
                    <a:pt x="53" y="129"/>
                  </a:lnTo>
                  <a:lnTo>
                    <a:pt x="52" y="126"/>
                  </a:lnTo>
                  <a:lnTo>
                    <a:pt x="50" y="126"/>
                  </a:lnTo>
                  <a:lnTo>
                    <a:pt x="50" y="123"/>
                  </a:lnTo>
                  <a:lnTo>
                    <a:pt x="48" y="121"/>
                  </a:lnTo>
                  <a:lnTo>
                    <a:pt x="48" y="121"/>
                  </a:lnTo>
                  <a:lnTo>
                    <a:pt x="47" y="120"/>
                  </a:lnTo>
                  <a:lnTo>
                    <a:pt x="45" y="120"/>
                  </a:lnTo>
                  <a:lnTo>
                    <a:pt x="42" y="118"/>
                  </a:lnTo>
                  <a:lnTo>
                    <a:pt x="41" y="116"/>
                  </a:lnTo>
                  <a:lnTo>
                    <a:pt x="37" y="115"/>
                  </a:lnTo>
                  <a:lnTo>
                    <a:pt x="34" y="113"/>
                  </a:lnTo>
                  <a:lnTo>
                    <a:pt x="33" y="113"/>
                  </a:lnTo>
                  <a:lnTo>
                    <a:pt x="31" y="112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31" y="109"/>
                  </a:lnTo>
                  <a:lnTo>
                    <a:pt x="31" y="109"/>
                  </a:lnTo>
                  <a:lnTo>
                    <a:pt x="29" y="105"/>
                  </a:lnTo>
                  <a:lnTo>
                    <a:pt x="28" y="104"/>
                  </a:lnTo>
                  <a:lnTo>
                    <a:pt x="26" y="104"/>
                  </a:lnTo>
                  <a:lnTo>
                    <a:pt x="28" y="102"/>
                  </a:lnTo>
                  <a:lnTo>
                    <a:pt x="28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5" y="102"/>
                  </a:lnTo>
                  <a:lnTo>
                    <a:pt x="25" y="101"/>
                  </a:lnTo>
                  <a:lnTo>
                    <a:pt x="22" y="98"/>
                  </a:lnTo>
                  <a:lnTo>
                    <a:pt x="20" y="96"/>
                  </a:lnTo>
                  <a:lnTo>
                    <a:pt x="20" y="96"/>
                  </a:lnTo>
                  <a:lnTo>
                    <a:pt x="20" y="94"/>
                  </a:lnTo>
                  <a:lnTo>
                    <a:pt x="22" y="93"/>
                  </a:lnTo>
                  <a:lnTo>
                    <a:pt x="22" y="93"/>
                  </a:lnTo>
                  <a:lnTo>
                    <a:pt x="22" y="91"/>
                  </a:lnTo>
                  <a:lnTo>
                    <a:pt x="20" y="90"/>
                  </a:lnTo>
                  <a:lnTo>
                    <a:pt x="22" y="88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3" y="86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5" y="83"/>
                  </a:lnTo>
                  <a:lnTo>
                    <a:pt x="28" y="79"/>
                  </a:lnTo>
                  <a:lnTo>
                    <a:pt x="29" y="79"/>
                  </a:lnTo>
                  <a:lnTo>
                    <a:pt x="31" y="77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4"/>
                  </a:lnTo>
                  <a:lnTo>
                    <a:pt x="29" y="72"/>
                  </a:lnTo>
                  <a:lnTo>
                    <a:pt x="28" y="72"/>
                  </a:lnTo>
                  <a:lnTo>
                    <a:pt x="28" y="71"/>
                  </a:lnTo>
                  <a:lnTo>
                    <a:pt x="28" y="69"/>
                  </a:lnTo>
                  <a:lnTo>
                    <a:pt x="29" y="68"/>
                  </a:lnTo>
                  <a:lnTo>
                    <a:pt x="31" y="68"/>
                  </a:lnTo>
                  <a:lnTo>
                    <a:pt x="33" y="68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28" y="66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4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8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5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5" y="53"/>
                  </a:lnTo>
                  <a:lnTo>
                    <a:pt x="15" y="52"/>
                  </a:lnTo>
                  <a:lnTo>
                    <a:pt x="15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1" y="46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9" y="39"/>
                  </a:lnTo>
                  <a:lnTo>
                    <a:pt x="7" y="39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9" y="34"/>
                  </a:lnTo>
                  <a:lnTo>
                    <a:pt x="7" y="34"/>
                  </a:lnTo>
                  <a:lnTo>
                    <a:pt x="6" y="33"/>
                  </a:lnTo>
                  <a:lnTo>
                    <a:pt x="4" y="31"/>
                  </a:lnTo>
                  <a:lnTo>
                    <a:pt x="3" y="31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4" y="30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3" y="6"/>
                  </a:lnTo>
                  <a:lnTo>
                    <a:pt x="4" y="6"/>
                  </a:lnTo>
                  <a:lnTo>
                    <a:pt x="6" y="6"/>
                  </a:lnTo>
                  <a:lnTo>
                    <a:pt x="6" y="1"/>
                  </a:lnTo>
                  <a:lnTo>
                    <a:pt x="7" y="1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9" name="Freeform 246">
              <a:extLst>
                <a:ext uri="{FF2B5EF4-FFF2-40B4-BE49-F238E27FC236}">
                  <a16:creationId xmlns:a16="http://schemas.microsoft.com/office/drawing/2014/main" id="{29120C30-8E44-4FEE-B193-56A4CDA6E9E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6558" y="3320461"/>
              <a:ext cx="276789" cy="261196"/>
            </a:xfrm>
            <a:custGeom>
              <a:avLst/>
              <a:gdLst>
                <a:gd name="T0" fmla="*/ 63 w 142"/>
                <a:gd name="T1" fmla="*/ 0 h 134"/>
                <a:gd name="T2" fmla="*/ 69 w 142"/>
                <a:gd name="T3" fmla="*/ 1 h 134"/>
                <a:gd name="T4" fmla="*/ 76 w 142"/>
                <a:gd name="T5" fmla="*/ 1 h 134"/>
                <a:gd name="T6" fmla="*/ 79 w 142"/>
                <a:gd name="T7" fmla="*/ 1 h 134"/>
                <a:gd name="T8" fmla="*/ 79 w 142"/>
                <a:gd name="T9" fmla="*/ 6 h 134"/>
                <a:gd name="T10" fmla="*/ 82 w 142"/>
                <a:gd name="T11" fmla="*/ 5 h 134"/>
                <a:gd name="T12" fmla="*/ 85 w 142"/>
                <a:gd name="T13" fmla="*/ 3 h 134"/>
                <a:gd name="T14" fmla="*/ 87 w 142"/>
                <a:gd name="T15" fmla="*/ 5 h 134"/>
                <a:gd name="T16" fmla="*/ 91 w 142"/>
                <a:gd name="T17" fmla="*/ 11 h 134"/>
                <a:gd name="T18" fmla="*/ 91 w 142"/>
                <a:gd name="T19" fmla="*/ 14 h 134"/>
                <a:gd name="T20" fmla="*/ 93 w 142"/>
                <a:gd name="T21" fmla="*/ 16 h 134"/>
                <a:gd name="T22" fmla="*/ 96 w 142"/>
                <a:gd name="T23" fmla="*/ 22 h 134"/>
                <a:gd name="T24" fmla="*/ 101 w 142"/>
                <a:gd name="T25" fmla="*/ 25 h 134"/>
                <a:gd name="T26" fmla="*/ 109 w 142"/>
                <a:gd name="T27" fmla="*/ 25 h 134"/>
                <a:gd name="T28" fmla="*/ 104 w 142"/>
                <a:gd name="T29" fmla="*/ 28 h 134"/>
                <a:gd name="T30" fmla="*/ 107 w 142"/>
                <a:gd name="T31" fmla="*/ 33 h 134"/>
                <a:gd name="T32" fmla="*/ 107 w 142"/>
                <a:gd name="T33" fmla="*/ 36 h 134"/>
                <a:gd name="T34" fmla="*/ 99 w 142"/>
                <a:gd name="T35" fmla="*/ 42 h 134"/>
                <a:gd name="T36" fmla="*/ 98 w 142"/>
                <a:gd name="T37" fmla="*/ 45 h 134"/>
                <a:gd name="T38" fmla="*/ 98 w 142"/>
                <a:gd name="T39" fmla="*/ 50 h 134"/>
                <a:gd name="T40" fmla="*/ 96 w 142"/>
                <a:gd name="T41" fmla="*/ 55 h 134"/>
                <a:gd name="T42" fmla="*/ 101 w 142"/>
                <a:gd name="T43" fmla="*/ 61 h 134"/>
                <a:gd name="T44" fmla="*/ 104 w 142"/>
                <a:gd name="T45" fmla="*/ 61 h 134"/>
                <a:gd name="T46" fmla="*/ 105 w 142"/>
                <a:gd name="T47" fmla="*/ 64 h 134"/>
                <a:gd name="T48" fmla="*/ 105 w 142"/>
                <a:gd name="T49" fmla="*/ 71 h 134"/>
                <a:gd name="T50" fmla="*/ 110 w 142"/>
                <a:gd name="T51" fmla="*/ 72 h 134"/>
                <a:gd name="T52" fmla="*/ 121 w 142"/>
                <a:gd name="T53" fmla="*/ 79 h 134"/>
                <a:gd name="T54" fmla="*/ 126 w 142"/>
                <a:gd name="T55" fmla="*/ 82 h 134"/>
                <a:gd name="T56" fmla="*/ 131 w 142"/>
                <a:gd name="T57" fmla="*/ 90 h 134"/>
                <a:gd name="T58" fmla="*/ 131 w 142"/>
                <a:gd name="T59" fmla="*/ 102 h 134"/>
                <a:gd name="T60" fmla="*/ 134 w 142"/>
                <a:gd name="T61" fmla="*/ 112 h 134"/>
                <a:gd name="T62" fmla="*/ 137 w 142"/>
                <a:gd name="T63" fmla="*/ 113 h 134"/>
                <a:gd name="T64" fmla="*/ 140 w 142"/>
                <a:gd name="T65" fmla="*/ 115 h 134"/>
                <a:gd name="T66" fmla="*/ 140 w 142"/>
                <a:gd name="T67" fmla="*/ 118 h 134"/>
                <a:gd name="T68" fmla="*/ 135 w 142"/>
                <a:gd name="T69" fmla="*/ 118 h 134"/>
                <a:gd name="T70" fmla="*/ 131 w 142"/>
                <a:gd name="T71" fmla="*/ 118 h 134"/>
                <a:gd name="T72" fmla="*/ 124 w 142"/>
                <a:gd name="T73" fmla="*/ 116 h 134"/>
                <a:gd name="T74" fmla="*/ 121 w 142"/>
                <a:gd name="T75" fmla="*/ 120 h 134"/>
                <a:gd name="T76" fmla="*/ 117 w 142"/>
                <a:gd name="T77" fmla="*/ 129 h 134"/>
                <a:gd name="T78" fmla="*/ 104 w 142"/>
                <a:gd name="T79" fmla="*/ 132 h 134"/>
                <a:gd name="T80" fmla="*/ 87 w 142"/>
                <a:gd name="T81" fmla="*/ 131 h 134"/>
                <a:gd name="T82" fmla="*/ 68 w 142"/>
                <a:gd name="T83" fmla="*/ 116 h 134"/>
                <a:gd name="T84" fmla="*/ 50 w 142"/>
                <a:gd name="T85" fmla="*/ 104 h 134"/>
                <a:gd name="T86" fmla="*/ 36 w 142"/>
                <a:gd name="T87" fmla="*/ 94 h 134"/>
                <a:gd name="T88" fmla="*/ 23 w 142"/>
                <a:gd name="T89" fmla="*/ 88 h 134"/>
                <a:gd name="T90" fmla="*/ 6 w 142"/>
                <a:gd name="T91" fmla="*/ 85 h 134"/>
                <a:gd name="T92" fmla="*/ 5 w 142"/>
                <a:gd name="T93" fmla="*/ 82 h 134"/>
                <a:gd name="T94" fmla="*/ 3 w 142"/>
                <a:gd name="T95" fmla="*/ 72 h 134"/>
                <a:gd name="T96" fmla="*/ 8 w 142"/>
                <a:gd name="T97" fmla="*/ 61 h 134"/>
                <a:gd name="T98" fmla="*/ 23 w 142"/>
                <a:gd name="T99" fmla="*/ 52 h 134"/>
                <a:gd name="T100" fmla="*/ 35 w 142"/>
                <a:gd name="T101" fmla="*/ 44 h 134"/>
                <a:gd name="T102" fmla="*/ 36 w 142"/>
                <a:gd name="T103" fmla="*/ 33 h 134"/>
                <a:gd name="T104" fmla="*/ 38 w 142"/>
                <a:gd name="T105" fmla="*/ 27 h 134"/>
                <a:gd name="T106" fmla="*/ 36 w 142"/>
                <a:gd name="T107" fmla="*/ 19 h 134"/>
                <a:gd name="T108" fmla="*/ 38 w 142"/>
                <a:gd name="T109" fmla="*/ 14 h 134"/>
                <a:gd name="T110" fmla="*/ 49 w 142"/>
                <a:gd name="T111" fmla="*/ 8 h 134"/>
                <a:gd name="T112" fmla="*/ 52 w 142"/>
                <a:gd name="T113" fmla="*/ 3 h 134"/>
                <a:gd name="T114" fmla="*/ 58 w 142"/>
                <a:gd name="T11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2" h="134">
                  <a:moveTo>
                    <a:pt x="58" y="0"/>
                  </a:moveTo>
                  <a:lnTo>
                    <a:pt x="60" y="0"/>
                  </a:lnTo>
                  <a:lnTo>
                    <a:pt x="60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6" y="0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71" y="1"/>
                  </a:lnTo>
                  <a:lnTo>
                    <a:pt x="74" y="1"/>
                  </a:lnTo>
                  <a:lnTo>
                    <a:pt x="76" y="1"/>
                  </a:lnTo>
                  <a:lnTo>
                    <a:pt x="76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5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85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5"/>
                  </a:lnTo>
                  <a:lnTo>
                    <a:pt x="88" y="9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1" y="14"/>
                  </a:lnTo>
                  <a:lnTo>
                    <a:pt x="91" y="14"/>
                  </a:lnTo>
                  <a:lnTo>
                    <a:pt x="91" y="16"/>
                  </a:lnTo>
                  <a:lnTo>
                    <a:pt x="91" y="16"/>
                  </a:lnTo>
                  <a:lnTo>
                    <a:pt x="93" y="16"/>
                  </a:lnTo>
                  <a:lnTo>
                    <a:pt x="93" y="16"/>
                  </a:lnTo>
                  <a:lnTo>
                    <a:pt x="94" y="16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8" y="22"/>
                  </a:lnTo>
                  <a:lnTo>
                    <a:pt x="98" y="22"/>
                  </a:lnTo>
                  <a:lnTo>
                    <a:pt x="99" y="23"/>
                  </a:lnTo>
                  <a:lnTo>
                    <a:pt x="101" y="25"/>
                  </a:lnTo>
                  <a:lnTo>
                    <a:pt x="101" y="25"/>
                  </a:lnTo>
                  <a:lnTo>
                    <a:pt x="104" y="25"/>
                  </a:lnTo>
                  <a:lnTo>
                    <a:pt x="107" y="25"/>
                  </a:lnTo>
                  <a:lnTo>
                    <a:pt x="109" y="25"/>
                  </a:lnTo>
                  <a:lnTo>
                    <a:pt x="109" y="27"/>
                  </a:lnTo>
                  <a:lnTo>
                    <a:pt x="107" y="27"/>
                  </a:lnTo>
                  <a:lnTo>
                    <a:pt x="105" y="27"/>
                  </a:lnTo>
                  <a:lnTo>
                    <a:pt x="104" y="28"/>
                  </a:lnTo>
                  <a:lnTo>
                    <a:pt x="104" y="30"/>
                  </a:lnTo>
                  <a:lnTo>
                    <a:pt x="104" y="31"/>
                  </a:lnTo>
                  <a:lnTo>
                    <a:pt x="105" y="31"/>
                  </a:lnTo>
                  <a:lnTo>
                    <a:pt x="107" y="33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6"/>
                  </a:lnTo>
                  <a:lnTo>
                    <a:pt x="105" y="38"/>
                  </a:lnTo>
                  <a:lnTo>
                    <a:pt x="104" y="38"/>
                  </a:lnTo>
                  <a:lnTo>
                    <a:pt x="101" y="42"/>
                  </a:lnTo>
                  <a:lnTo>
                    <a:pt x="99" y="42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7"/>
                  </a:lnTo>
                  <a:lnTo>
                    <a:pt x="96" y="49"/>
                  </a:lnTo>
                  <a:lnTo>
                    <a:pt x="98" y="50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96" y="53"/>
                  </a:lnTo>
                  <a:lnTo>
                    <a:pt x="96" y="55"/>
                  </a:lnTo>
                  <a:lnTo>
                    <a:pt x="96" y="55"/>
                  </a:lnTo>
                  <a:lnTo>
                    <a:pt x="98" y="57"/>
                  </a:lnTo>
                  <a:lnTo>
                    <a:pt x="101" y="60"/>
                  </a:lnTo>
                  <a:lnTo>
                    <a:pt x="101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2" y="63"/>
                  </a:lnTo>
                  <a:lnTo>
                    <a:pt x="104" y="63"/>
                  </a:lnTo>
                  <a:lnTo>
                    <a:pt x="105" y="64"/>
                  </a:lnTo>
                  <a:lnTo>
                    <a:pt x="107" y="68"/>
                  </a:lnTo>
                  <a:lnTo>
                    <a:pt x="107" y="68"/>
                  </a:lnTo>
                  <a:lnTo>
                    <a:pt x="105" y="69"/>
                  </a:lnTo>
                  <a:lnTo>
                    <a:pt x="105" y="71"/>
                  </a:lnTo>
                  <a:lnTo>
                    <a:pt x="105" y="71"/>
                  </a:lnTo>
                  <a:lnTo>
                    <a:pt x="107" y="71"/>
                  </a:lnTo>
                  <a:lnTo>
                    <a:pt x="109" y="72"/>
                  </a:lnTo>
                  <a:lnTo>
                    <a:pt x="110" y="72"/>
                  </a:lnTo>
                  <a:lnTo>
                    <a:pt x="113" y="74"/>
                  </a:lnTo>
                  <a:lnTo>
                    <a:pt x="117" y="75"/>
                  </a:lnTo>
                  <a:lnTo>
                    <a:pt x="118" y="77"/>
                  </a:lnTo>
                  <a:lnTo>
                    <a:pt x="121" y="79"/>
                  </a:lnTo>
                  <a:lnTo>
                    <a:pt x="123" y="79"/>
                  </a:lnTo>
                  <a:lnTo>
                    <a:pt x="124" y="80"/>
                  </a:lnTo>
                  <a:lnTo>
                    <a:pt x="124" y="80"/>
                  </a:lnTo>
                  <a:lnTo>
                    <a:pt x="126" y="82"/>
                  </a:lnTo>
                  <a:lnTo>
                    <a:pt x="126" y="85"/>
                  </a:lnTo>
                  <a:lnTo>
                    <a:pt x="128" y="85"/>
                  </a:lnTo>
                  <a:lnTo>
                    <a:pt x="129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6"/>
                  </a:lnTo>
                  <a:lnTo>
                    <a:pt x="129" y="102"/>
                  </a:lnTo>
                  <a:lnTo>
                    <a:pt x="131" y="102"/>
                  </a:lnTo>
                  <a:lnTo>
                    <a:pt x="134" y="102"/>
                  </a:lnTo>
                  <a:lnTo>
                    <a:pt x="134" y="105"/>
                  </a:lnTo>
                  <a:lnTo>
                    <a:pt x="134" y="109"/>
                  </a:lnTo>
                  <a:lnTo>
                    <a:pt x="134" y="112"/>
                  </a:lnTo>
                  <a:lnTo>
                    <a:pt x="134" y="112"/>
                  </a:lnTo>
                  <a:lnTo>
                    <a:pt x="135" y="112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9" y="113"/>
                  </a:lnTo>
                  <a:lnTo>
                    <a:pt x="139" y="115"/>
                  </a:lnTo>
                  <a:lnTo>
                    <a:pt x="140" y="115"/>
                  </a:lnTo>
                  <a:lnTo>
                    <a:pt x="139" y="116"/>
                  </a:lnTo>
                  <a:lnTo>
                    <a:pt x="139" y="116"/>
                  </a:lnTo>
                  <a:lnTo>
                    <a:pt x="140" y="118"/>
                  </a:lnTo>
                  <a:lnTo>
                    <a:pt x="140" y="118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5" y="118"/>
                  </a:lnTo>
                  <a:lnTo>
                    <a:pt x="135" y="118"/>
                  </a:lnTo>
                  <a:lnTo>
                    <a:pt x="134" y="118"/>
                  </a:lnTo>
                  <a:lnTo>
                    <a:pt x="134" y="118"/>
                  </a:lnTo>
                  <a:lnTo>
                    <a:pt x="131" y="118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6" y="116"/>
                  </a:lnTo>
                  <a:lnTo>
                    <a:pt x="124" y="116"/>
                  </a:lnTo>
                  <a:lnTo>
                    <a:pt x="123" y="118"/>
                  </a:lnTo>
                  <a:lnTo>
                    <a:pt x="121" y="118"/>
                  </a:lnTo>
                  <a:lnTo>
                    <a:pt x="121" y="120"/>
                  </a:lnTo>
                  <a:lnTo>
                    <a:pt x="121" y="120"/>
                  </a:lnTo>
                  <a:lnTo>
                    <a:pt x="120" y="121"/>
                  </a:lnTo>
                  <a:lnTo>
                    <a:pt x="118" y="124"/>
                  </a:lnTo>
                  <a:lnTo>
                    <a:pt x="118" y="126"/>
                  </a:lnTo>
                  <a:lnTo>
                    <a:pt x="117" y="129"/>
                  </a:lnTo>
                  <a:lnTo>
                    <a:pt x="115" y="131"/>
                  </a:lnTo>
                  <a:lnTo>
                    <a:pt x="112" y="132"/>
                  </a:lnTo>
                  <a:lnTo>
                    <a:pt x="110" y="134"/>
                  </a:lnTo>
                  <a:lnTo>
                    <a:pt x="104" y="132"/>
                  </a:lnTo>
                  <a:lnTo>
                    <a:pt x="98" y="132"/>
                  </a:lnTo>
                  <a:lnTo>
                    <a:pt x="91" y="132"/>
                  </a:lnTo>
                  <a:lnTo>
                    <a:pt x="87" y="131"/>
                  </a:lnTo>
                  <a:lnTo>
                    <a:pt x="87" y="131"/>
                  </a:lnTo>
                  <a:lnTo>
                    <a:pt x="80" y="127"/>
                  </a:lnTo>
                  <a:lnTo>
                    <a:pt x="77" y="124"/>
                  </a:lnTo>
                  <a:lnTo>
                    <a:pt x="72" y="121"/>
                  </a:lnTo>
                  <a:lnTo>
                    <a:pt x="68" y="116"/>
                  </a:lnTo>
                  <a:lnTo>
                    <a:pt x="63" y="113"/>
                  </a:lnTo>
                  <a:lnTo>
                    <a:pt x="60" y="110"/>
                  </a:lnTo>
                  <a:lnTo>
                    <a:pt x="55" y="107"/>
                  </a:lnTo>
                  <a:lnTo>
                    <a:pt x="50" y="104"/>
                  </a:lnTo>
                  <a:lnTo>
                    <a:pt x="49" y="101"/>
                  </a:lnTo>
                  <a:lnTo>
                    <a:pt x="44" y="99"/>
                  </a:lnTo>
                  <a:lnTo>
                    <a:pt x="41" y="97"/>
                  </a:lnTo>
                  <a:lnTo>
                    <a:pt x="36" y="94"/>
                  </a:lnTo>
                  <a:lnTo>
                    <a:pt x="33" y="93"/>
                  </a:lnTo>
                  <a:lnTo>
                    <a:pt x="30" y="91"/>
                  </a:lnTo>
                  <a:lnTo>
                    <a:pt x="25" y="88"/>
                  </a:lnTo>
                  <a:lnTo>
                    <a:pt x="23" y="88"/>
                  </a:lnTo>
                  <a:lnTo>
                    <a:pt x="19" y="86"/>
                  </a:lnTo>
                  <a:lnTo>
                    <a:pt x="14" y="86"/>
                  </a:lnTo>
                  <a:lnTo>
                    <a:pt x="9" y="85"/>
                  </a:lnTo>
                  <a:lnTo>
                    <a:pt x="6" y="85"/>
                  </a:lnTo>
                  <a:lnTo>
                    <a:pt x="8" y="83"/>
                  </a:lnTo>
                  <a:lnTo>
                    <a:pt x="8" y="82"/>
                  </a:lnTo>
                  <a:lnTo>
                    <a:pt x="6" y="82"/>
                  </a:lnTo>
                  <a:lnTo>
                    <a:pt x="5" y="82"/>
                  </a:lnTo>
                  <a:lnTo>
                    <a:pt x="3" y="79"/>
                  </a:lnTo>
                  <a:lnTo>
                    <a:pt x="5" y="79"/>
                  </a:lnTo>
                  <a:lnTo>
                    <a:pt x="3" y="75"/>
                  </a:lnTo>
                  <a:lnTo>
                    <a:pt x="3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5" y="63"/>
                  </a:lnTo>
                  <a:lnTo>
                    <a:pt x="8" y="61"/>
                  </a:lnTo>
                  <a:lnTo>
                    <a:pt x="12" y="58"/>
                  </a:lnTo>
                  <a:lnTo>
                    <a:pt x="16" y="57"/>
                  </a:lnTo>
                  <a:lnTo>
                    <a:pt x="20" y="53"/>
                  </a:lnTo>
                  <a:lnTo>
                    <a:pt x="23" y="52"/>
                  </a:lnTo>
                  <a:lnTo>
                    <a:pt x="28" y="49"/>
                  </a:lnTo>
                  <a:lnTo>
                    <a:pt x="31" y="49"/>
                  </a:lnTo>
                  <a:lnTo>
                    <a:pt x="33" y="47"/>
                  </a:lnTo>
                  <a:lnTo>
                    <a:pt x="35" y="44"/>
                  </a:lnTo>
                  <a:lnTo>
                    <a:pt x="35" y="42"/>
                  </a:lnTo>
                  <a:lnTo>
                    <a:pt x="35" y="41"/>
                  </a:lnTo>
                  <a:lnTo>
                    <a:pt x="35" y="38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8" y="25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7"/>
                  </a:lnTo>
                  <a:lnTo>
                    <a:pt x="36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42" y="12"/>
                  </a:lnTo>
                  <a:lnTo>
                    <a:pt x="44" y="12"/>
                  </a:lnTo>
                  <a:lnTo>
                    <a:pt x="47" y="9"/>
                  </a:lnTo>
                  <a:lnTo>
                    <a:pt x="49" y="8"/>
                  </a:lnTo>
                  <a:lnTo>
                    <a:pt x="50" y="6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3" y="3"/>
                  </a:lnTo>
                  <a:lnTo>
                    <a:pt x="57" y="1"/>
                  </a:lnTo>
                  <a:lnTo>
                    <a:pt x="58" y="0"/>
                  </a:lnTo>
                  <a:lnTo>
                    <a:pt x="5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0" name="Freeform 247">
              <a:extLst>
                <a:ext uri="{FF2B5EF4-FFF2-40B4-BE49-F238E27FC236}">
                  <a16:creationId xmlns:a16="http://schemas.microsoft.com/office/drawing/2014/main" id="{7CA78C3B-B2F3-4640-A0BD-19D3F6B29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3880" y="4618642"/>
              <a:ext cx="1950" cy="5848"/>
            </a:xfrm>
            <a:custGeom>
              <a:avLst/>
              <a:gdLst>
                <a:gd name="T0" fmla="*/ 1 w 1"/>
                <a:gd name="T1" fmla="*/ 0 h 3"/>
                <a:gd name="T2" fmla="*/ 1 w 1"/>
                <a:gd name="T3" fmla="*/ 0 h 3"/>
                <a:gd name="T4" fmla="*/ 1 w 1"/>
                <a:gd name="T5" fmla="*/ 2 h 3"/>
                <a:gd name="T6" fmla="*/ 1 w 1"/>
                <a:gd name="T7" fmla="*/ 2 h 3"/>
                <a:gd name="T8" fmla="*/ 1 w 1"/>
                <a:gd name="T9" fmla="*/ 3 h 3"/>
                <a:gd name="T10" fmla="*/ 1 w 1"/>
                <a:gd name="T11" fmla="*/ 3 h 3"/>
                <a:gd name="T12" fmla="*/ 1 w 1"/>
                <a:gd name="T13" fmla="*/ 2 h 3"/>
                <a:gd name="T14" fmla="*/ 0 w 1"/>
                <a:gd name="T15" fmla="*/ 0 h 3"/>
                <a:gd name="T16" fmla="*/ 0 w 1"/>
                <a:gd name="T17" fmla="*/ 0 h 3"/>
                <a:gd name="T18" fmla="*/ 1 w 1"/>
                <a:gd name="T19" fmla="*/ 2 h 3"/>
                <a:gd name="T20" fmla="*/ 1 w 1"/>
                <a:gd name="T21" fmla="*/ 3 h 3"/>
                <a:gd name="T22" fmla="*/ 1 w 1"/>
                <a:gd name="T23" fmla="*/ 2 h 3"/>
                <a:gd name="T24" fmla="*/ 1 w 1"/>
                <a:gd name="T25" fmla="*/ 2 h 3"/>
                <a:gd name="T26" fmla="*/ 1 w 1"/>
                <a:gd name="T27" fmla="*/ 2 h 3"/>
                <a:gd name="T28" fmla="*/ 1 w 1"/>
                <a:gd name="T29" fmla="*/ 0 h 3"/>
                <a:gd name="T30" fmla="*/ 1 w 1"/>
                <a:gd name="T31" fmla="*/ 0 h 3"/>
                <a:gd name="T32" fmla="*/ 1 w 1"/>
                <a:gd name="T3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" h="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1" name="Freeform 248">
              <a:extLst>
                <a:ext uri="{FF2B5EF4-FFF2-40B4-BE49-F238E27FC236}">
                  <a16:creationId xmlns:a16="http://schemas.microsoft.com/office/drawing/2014/main" id="{308B263D-7B38-4ECB-A8C8-144B3139F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86926" y="3378937"/>
              <a:ext cx="820623" cy="849861"/>
            </a:xfrm>
            <a:custGeom>
              <a:avLst/>
              <a:gdLst>
                <a:gd name="T0" fmla="*/ 362 w 421"/>
                <a:gd name="T1" fmla="*/ 417 h 436"/>
                <a:gd name="T2" fmla="*/ 71 w 421"/>
                <a:gd name="T3" fmla="*/ 414 h 436"/>
                <a:gd name="T4" fmla="*/ 350 w 421"/>
                <a:gd name="T5" fmla="*/ 381 h 436"/>
                <a:gd name="T6" fmla="*/ 359 w 421"/>
                <a:gd name="T7" fmla="*/ 361 h 436"/>
                <a:gd name="T8" fmla="*/ 358 w 421"/>
                <a:gd name="T9" fmla="*/ 351 h 436"/>
                <a:gd name="T10" fmla="*/ 354 w 421"/>
                <a:gd name="T11" fmla="*/ 356 h 436"/>
                <a:gd name="T12" fmla="*/ 142 w 421"/>
                <a:gd name="T13" fmla="*/ 0 h 436"/>
                <a:gd name="T14" fmla="*/ 153 w 421"/>
                <a:gd name="T15" fmla="*/ 30 h 436"/>
                <a:gd name="T16" fmla="*/ 154 w 421"/>
                <a:gd name="T17" fmla="*/ 52 h 436"/>
                <a:gd name="T18" fmla="*/ 153 w 421"/>
                <a:gd name="T19" fmla="*/ 64 h 436"/>
                <a:gd name="T20" fmla="*/ 168 w 421"/>
                <a:gd name="T21" fmla="*/ 74 h 436"/>
                <a:gd name="T22" fmla="*/ 176 w 421"/>
                <a:gd name="T23" fmla="*/ 93 h 436"/>
                <a:gd name="T24" fmla="*/ 187 w 421"/>
                <a:gd name="T25" fmla="*/ 115 h 436"/>
                <a:gd name="T26" fmla="*/ 220 w 421"/>
                <a:gd name="T27" fmla="*/ 127 h 436"/>
                <a:gd name="T28" fmla="*/ 250 w 421"/>
                <a:gd name="T29" fmla="*/ 138 h 436"/>
                <a:gd name="T30" fmla="*/ 283 w 421"/>
                <a:gd name="T31" fmla="*/ 145 h 436"/>
                <a:gd name="T32" fmla="*/ 294 w 421"/>
                <a:gd name="T33" fmla="*/ 118 h 436"/>
                <a:gd name="T34" fmla="*/ 309 w 421"/>
                <a:gd name="T35" fmla="*/ 138 h 436"/>
                <a:gd name="T36" fmla="*/ 342 w 421"/>
                <a:gd name="T37" fmla="*/ 137 h 436"/>
                <a:gd name="T38" fmla="*/ 340 w 421"/>
                <a:gd name="T39" fmla="*/ 124 h 436"/>
                <a:gd name="T40" fmla="*/ 361 w 421"/>
                <a:gd name="T41" fmla="*/ 110 h 436"/>
                <a:gd name="T42" fmla="*/ 394 w 421"/>
                <a:gd name="T43" fmla="*/ 104 h 436"/>
                <a:gd name="T44" fmla="*/ 408 w 421"/>
                <a:gd name="T45" fmla="*/ 105 h 436"/>
                <a:gd name="T46" fmla="*/ 421 w 421"/>
                <a:gd name="T47" fmla="*/ 119 h 436"/>
                <a:gd name="T48" fmla="*/ 400 w 421"/>
                <a:gd name="T49" fmla="*/ 135 h 436"/>
                <a:gd name="T50" fmla="*/ 381 w 421"/>
                <a:gd name="T51" fmla="*/ 162 h 436"/>
                <a:gd name="T52" fmla="*/ 365 w 421"/>
                <a:gd name="T53" fmla="*/ 181 h 436"/>
                <a:gd name="T54" fmla="*/ 359 w 421"/>
                <a:gd name="T55" fmla="*/ 208 h 436"/>
                <a:gd name="T56" fmla="*/ 348 w 421"/>
                <a:gd name="T57" fmla="*/ 189 h 436"/>
                <a:gd name="T58" fmla="*/ 334 w 421"/>
                <a:gd name="T59" fmla="*/ 195 h 436"/>
                <a:gd name="T60" fmla="*/ 343 w 421"/>
                <a:gd name="T61" fmla="*/ 176 h 436"/>
                <a:gd name="T62" fmla="*/ 326 w 421"/>
                <a:gd name="T63" fmla="*/ 164 h 436"/>
                <a:gd name="T64" fmla="*/ 304 w 421"/>
                <a:gd name="T65" fmla="*/ 149 h 436"/>
                <a:gd name="T66" fmla="*/ 291 w 421"/>
                <a:gd name="T67" fmla="*/ 143 h 436"/>
                <a:gd name="T68" fmla="*/ 299 w 421"/>
                <a:gd name="T69" fmla="*/ 162 h 436"/>
                <a:gd name="T70" fmla="*/ 296 w 421"/>
                <a:gd name="T71" fmla="*/ 178 h 436"/>
                <a:gd name="T72" fmla="*/ 301 w 421"/>
                <a:gd name="T73" fmla="*/ 208 h 436"/>
                <a:gd name="T74" fmla="*/ 293 w 421"/>
                <a:gd name="T75" fmla="*/ 217 h 436"/>
                <a:gd name="T76" fmla="*/ 271 w 421"/>
                <a:gd name="T77" fmla="*/ 220 h 436"/>
                <a:gd name="T78" fmla="*/ 250 w 421"/>
                <a:gd name="T79" fmla="*/ 246 h 436"/>
                <a:gd name="T80" fmla="*/ 208 w 421"/>
                <a:gd name="T81" fmla="*/ 282 h 436"/>
                <a:gd name="T82" fmla="*/ 181 w 421"/>
                <a:gd name="T83" fmla="*/ 302 h 436"/>
                <a:gd name="T84" fmla="*/ 173 w 421"/>
                <a:gd name="T85" fmla="*/ 349 h 436"/>
                <a:gd name="T86" fmla="*/ 154 w 421"/>
                <a:gd name="T87" fmla="*/ 395 h 436"/>
                <a:gd name="T88" fmla="*/ 119 w 421"/>
                <a:gd name="T89" fmla="*/ 401 h 436"/>
                <a:gd name="T90" fmla="*/ 108 w 421"/>
                <a:gd name="T91" fmla="*/ 368 h 436"/>
                <a:gd name="T92" fmla="*/ 85 w 421"/>
                <a:gd name="T93" fmla="*/ 316 h 436"/>
                <a:gd name="T94" fmla="*/ 67 w 421"/>
                <a:gd name="T95" fmla="*/ 261 h 436"/>
                <a:gd name="T96" fmla="*/ 67 w 421"/>
                <a:gd name="T97" fmla="*/ 227 h 436"/>
                <a:gd name="T98" fmla="*/ 64 w 421"/>
                <a:gd name="T99" fmla="*/ 208 h 436"/>
                <a:gd name="T100" fmla="*/ 41 w 421"/>
                <a:gd name="T101" fmla="*/ 230 h 436"/>
                <a:gd name="T102" fmla="*/ 28 w 421"/>
                <a:gd name="T103" fmla="*/ 203 h 436"/>
                <a:gd name="T104" fmla="*/ 6 w 421"/>
                <a:gd name="T105" fmla="*/ 184 h 436"/>
                <a:gd name="T106" fmla="*/ 15 w 421"/>
                <a:gd name="T107" fmla="*/ 178 h 436"/>
                <a:gd name="T108" fmla="*/ 41 w 421"/>
                <a:gd name="T109" fmla="*/ 175 h 436"/>
                <a:gd name="T110" fmla="*/ 26 w 421"/>
                <a:gd name="T111" fmla="*/ 149 h 436"/>
                <a:gd name="T112" fmla="*/ 30 w 421"/>
                <a:gd name="T113" fmla="*/ 119 h 436"/>
                <a:gd name="T114" fmla="*/ 69 w 421"/>
                <a:gd name="T115" fmla="*/ 102 h 436"/>
                <a:gd name="T116" fmla="*/ 91 w 421"/>
                <a:gd name="T117" fmla="*/ 69 h 436"/>
                <a:gd name="T118" fmla="*/ 93 w 421"/>
                <a:gd name="T119" fmla="*/ 45 h 436"/>
                <a:gd name="T120" fmla="*/ 85 w 421"/>
                <a:gd name="T121" fmla="*/ 27 h 436"/>
                <a:gd name="T122" fmla="*/ 93 w 421"/>
                <a:gd name="T123" fmla="*/ 12 h 436"/>
                <a:gd name="T124" fmla="*/ 129 w 421"/>
                <a:gd name="T125" fmla="*/ 6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21" h="436">
                  <a:moveTo>
                    <a:pt x="370" y="428"/>
                  </a:moveTo>
                  <a:lnTo>
                    <a:pt x="370" y="428"/>
                  </a:lnTo>
                  <a:lnTo>
                    <a:pt x="372" y="431"/>
                  </a:lnTo>
                  <a:lnTo>
                    <a:pt x="372" y="435"/>
                  </a:lnTo>
                  <a:lnTo>
                    <a:pt x="370" y="436"/>
                  </a:lnTo>
                  <a:lnTo>
                    <a:pt x="369" y="431"/>
                  </a:lnTo>
                  <a:lnTo>
                    <a:pt x="367" y="431"/>
                  </a:lnTo>
                  <a:lnTo>
                    <a:pt x="367" y="430"/>
                  </a:lnTo>
                  <a:lnTo>
                    <a:pt x="369" y="430"/>
                  </a:lnTo>
                  <a:lnTo>
                    <a:pt x="370" y="428"/>
                  </a:lnTo>
                  <a:close/>
                  <a:moveTo>
                    <a:pt x="369" y="425"/>
                  </a:moveTo>
                  <a:lnTo>
                    <a:pt x="369" y="427"/>
                  </a:lnTo>
                  <a:lnTo>
                    <a:pt x="367" y="428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9" y="425"/>
                  </a:lnTo>
                  <a:close/>
                  <a:moveTo>
                    <a:pt x="364" y="417"/>
                  </a:move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2" y="417"/>
                  </a:lnTo>
                  <a:lnTo>
                    <a:pt x="362" y="417"/>
                  </a:lnTo>
                  <a:lnTo>
                    <a:pt x="364" y="417"/>
                  </a:lnTo>
                  <a:close/>
                  <a:moveTo>
                    <a:pt x="365" y="414"/>
                  </a:moveTo>
                  <a:lnTo>
                    <a:pt x="365" y="414"/>
                  </a:lnTo>
                  <a:lnTo>
                    <a:pt x="365" y="416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6"/>
                  </a:lnTo>
                  <a:lnTo>
                    <a:pt x="365" y="416"/>
                  </a:lnTo>
                  <a:lnTo>
                    <a:pt x="365" y="414"/>
                  </a:lnTo>
                  <a:lnTo>
                    <a:pt x="365" y="414"/>
                  </a:lnTo>
                  <a:close/>
                  <a:moveTo>
                    <a:pt x="71" y="413"/>
                  </a:moveTo>
                  <a:lnTo>
                    <a:pt x="71" y="413"/>
                  </a:lnTo>
                  <a:lnTo>
                    <a:pt x="71" y="413"/>
                  </a:lnTo>
                  <a:lnTo>
                    <a:pt x="71" y="414"/>
                  </a:lnTo>
                  <a:lnTo>
                    <a:pt x="71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71" y="414"/>
                  </a:lnTo>
                  <a:lnTo>
                    <a:pt x="71" y="413"/>
                  </a:lnTo>
                  <a:lnTo>
                    <a:pt x="71" y="413"/>
                  </a:lnTo>
                  <a:close/>
                  <a:moveTo>
                    <a:pt x="359" y="413"/>
                  </a:moveTo>
                  <a:lnTo>
                    <a:pt x="361" y="414"/>
                  </a:lnTo>
                  <a:lnTo>
                    <a:pt x="361" y="414"/>
                  </a:lnTo>
                  <a:lnTo>
                    <a:pt x="359" y="414"/>
                  </a:lnTo>
                  <a:lnTo>
                    <a:pt x="359" y="414"/>
                  </a:lnTo>
                  <a:lnTo>
                    <a:pt x="359" y="413"/>
                  </a:lnTo>
                  <a:lnTo>
                    <a:pt x="359" y="413"/>
                  </a:lnTo>
                  <a:close/>
                  <a:moveTo>
                    <a:pt x="354" y="400"/>
                  </a:moveTo>
                  <a:lnTo>
                    <a:pt x="354" y="400"/>
                  </a:lnTo>
                  <a:lnTo>
                    <a:pt x="356" y="400"/>
                  </a:lnTo>
                  <a:lnTo>
                    <a:pt x="354" y="401"/>
                  </a:lnTo>
                  <a:lnTo>
                    <a:pt x="354" y="401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close/>
                  <a:moveTo>
                    <a:pt x="351" y="375"/>
                  </a:moveTo>
                  <a:lnTo>
                    <a:pt x="351" y="376"/>
                  </a:lnTo>
                  <a:lnTo>
                    <a:pt x="351" y="378"/>
                  </a:lnTo>
                  <a:lnTo>
                    <a:pt x="351" y="381"/>
                  </a:lnTo>
                  <a:lnTo>
                    <a:pt x="351" y="381"/>
                  </a:lnTo>
                  <a:lnTo>
                    <a:pt x="350" y="381"/>
                  </a:lnTo>
                  <a:lnTo>
                    <a:pt x="350" y="379"/>
                  </a:lnTo>
                  <a:lnTo>
                    <a:pt x="348" y="378"/>
                  </a:lnTo>
                  <a:lnTo>
                    <a:pt x="350" y="376"/>
                  </a:lnTo>
                  <a:lnTo>
                    <a:pt x="350" y="376"/>
                  </a:lnTo>
                  <a:lnTo>
                    <a:pt x="351" y="375"/>
                  </a:lnTo>
                  <a:close/>
                  <a:moveTo>
                    <a:pt x="66" y="370"/>
                  </a:moveTo>
                  <a:lnTo>
                    <a:pt x="66" y="370"/>
                  </a:lnTo>
                  <a:lnTo>
                    <a:pt x="66" y="370"/>
                  </a:lnTo>
                  <a:lnTo>
                    <a:pt x="66" y="370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0"/>
                  </a:lnTo>
                  <a:lnTo>
                    <a:pt x="66" y="370"/>
                  </a:lnTo>
                  <a:close/>
                  <a:moveTo>
                    <a:pt x="353" y="367"/>
                  </a:moveTo>
                  <a:lnTo>
                    <a:pt x="354" y="367"/>
                  </a:lnTo>
                  <a:lnTo>
                    <a:pt x="354" y="368"/>
                  </a:lnTo>
                  <a:lnTo>
                    <a:pt x="354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7"/>
                  </a:lnTo>
                  <a:close/>
                  <a:moveTo>
                    <a:pt x="359" y="359"/>
                  </a:moveTo>
                  <a:lnTo>
                    <a:pt x="359" y="361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8" y="359"/>
                  </a:lnTo>
                  <a:lnTo>
                    <a:pt x="359" y="359"/>
                  </a:lnTo>
                  <a:close/>
                  <a:moveTo>
                    <a:pt x="354" y="345"/>
                  </a:moveTo>
                  <a:lnTo>
                    <a:pt x="354" y="345"/>
                  </a:lnTo>
                  <a:lnTo>
                    <a:pt x="354" y="346"/>
                  </a:lnTo>
                  <a:lnTo>
                    <a:pt x="354" y="348"/>
                  </a:lnTo>
                  <a:lnTo>
                    <a:pt x="353" y="346"/>
                  </a:lnTo>
                  <a:lnTo>
                    <a:pt x="354" y="345"/>
                  </a:lnTo>
                  <a:lnTo>
                    <a:pt x="354" y="345"/>
                  </a:lnTo>
                  <a:close/>
                  <a:moveTo>
                    <a:pt x="359" y="337"/>
                  </a:moveTo>
                  <a:lnTo>
                    <a:pt x="359" y="338"/>
                  </a:lnTo>
                  <a:lnTo>
                    <a:pt x="359" y="338"/>
                  </a:lnTo>
                  <a:lnTo>
                    <a:pt x="359" y="340"/>
                  </a:lnTo>
                  <a:lnTo>
                    <a:pt x="359" y="342"/>
                  </a:lnTo>
                  <a:lnTo>
                    <a:pt x="359" y="342"/>
                  </a:lnTo>
                  <a:lnTo>
                    <a:pt x="359" y="343"/>
                  </a:lnTo>
                  <a:lnTo>
                    <a:pt x="358" y="343"/>
                  </a:lnTo>
                  <a:lnTo>
                    <a:pt x="358" y="343"/>
                  </a:lnTo>
                  <a:lnTo>
                    <a:pt x="358" y="345"/>
                  </a:lnTo>
                  <a:lnTo>
                    <a:pt x="356" y="346"/>
                  </a:lnTo>
                  <a:lnTo>
                    <a:pt x="358" y="346"/>
                  </a:lnTo>
                  <a:lnTo>
                    <a:pt x="358" y="351"/>
                  </a:lnTo>
                  <a:lnTo>
                    <a:pt x="358" y="353"/>
                  </a:lnTo>
                  <a:lnTo>
                    <a:pt x="356" y="353"/>
                  </a:lnTo>
                  <a:lnTo>
                    <a:pt x="356" y="356"/>
                  </a:lnTo>
                  <a:lnTo>
                    <a:pt x="356" y="357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6" y="361"/>
                  </a:lnTo>
                  <a:lnTo>
                    <a:pt x="356" y="361"/>
                  </a:lnTo>
                  <a:lnTo>
                    <a:pt x="354" y="362"/>
                  </a:lnTo>
                  <a:lnTo>
                    <a:pt x="354" y="365"/>
                  </a:lnTo>
                  <a:lnTo>
                    <a:pt x="354" y="367"/>
                  </a:lnTo>
                  <a:lnTo>
                    <a:pt x="354" y="367"/>
                  </a:lnTo>
                  <a:lnTo>
                    <a:pt x="353" y="367"/>
                  </a:lnTo>
                  <a:lnTo>
                    <a:pt x="351" y="364"/>
                  </a:lnTo>
                  <a:lnTo>
                    <a:pt x="351" y="362"/>
                  </a:lnTo>
                  <a:lnTo>
                    <a:pt x="351" y="361"/>
                  </a:lnTo>
                  <a:lnTo>
                    <a:pt x="351" y="361"/>
                  </a:lnTo>
                  <a:lnTo>
                    <a:pt x="353" y="361"/>
                  </a:lnTo>
                  <a:lnTo>
                    <a:pt x="353" y="359"/>
                  </a:lnTo>
                  <a:lnTo>
                    <a:pt x="353" y="357"/>
                  </a:lnTo>
                  <a:lnTo>
                    <a:pt x="353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1"/>
                  </a:lnTo>
                  <a:lnTo>
                    <a:pt x="354" y="351"/>
                  </a:lnTo>
                  <a:lnTo>
                    <a:pt x="354" y="349"/>
                  </a:lnTo>
                  <a:lnTo>
                    <a:pt x="354" y="348"/>
                  </a:lnTo>
                  <a:lnTo>
                    <a:pt x="354" y="348"/>
                  </a:lnTo>
                  <a:lnTo>
                    <a:pt x="356" y="346"/>
                  </a:lnTo>
                  <a:lnTo>
                    <a:pt x="356" y="345"/>
                  </a:lnTo>
                  <a:lnTo>
                    <a:pt x="356" y="345"/>
                  </a:lnTo>
                  <a:lnTo>
                    <a:pt x="356" y="342"/>
                  </a:lnTo>
                  <a:lnTo>
                    <a:pt x="356" y="340"/>
                  </a:lnTo>
                  <a:lnTo>
                    <a:pt x="358" y="338"/>
                  </a:lnTo>
                  <a:lnTo>
                    <a:pt x="359" y="337"/>
                  </a:lnTo>
                  <a:lnTo>
                    <a:pt x="359" y="337"/>
                  </a:lnTo>
                  <a:close/>
                  <a:moveTo>
                    <a:pt x="138" y="0"/>
                  </a:moveTo>
                  <a:lnTo>
                    <a:pt x="138" y="0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0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3"/>
                  </a:lnTo>
                  <a:lnTo>
                    <a:pt x="142" y="4"/>
                  </a:lnTo>
                  <a:lnTo>
                    <a:pt x="143" y="6"/>
                  </a:lnTo>
                  <a:lnTo>
                    <a:pt x="143" y="9"/>
                  </a:lnTo>
                  <a:lnTo>
                    <a:pt x="145" y="12"/>
                  </a:lnTo>
                  <a:lnTo>
                    <a:pt x="145" y="14"/>
                  </a:lnTo>
                  <a:lnTo>
                    <a:pt x="146" y="15"/>
                  </a:lnTo>
                  <a:lnTo>
                    <a:pt x="149" y="15"/>
                  </a:lnTo>
                  <a:lnTo>
                    <a:pt x="151" y="15"/>
                  </a:lnTo>
                  <a:lnTo>
                    <a:pt x="153" y="17"/>
                  </a:lnTo>
                  <a:lnTo>
                    <a:pt x="154" y="19"/>
                  </a:lnTo>
                  <a:lnTo>
                    <a:pt x="154" y="19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4" y="22"/>
                  </a:lnTo>
                  <a:lnTo>
                    <a:pt x="153" y="23"/>
                  </a:lnTo>
                  <a:lnTo>
                    <a:pt x="153" y="23"/>
                  </a:lnTo>
                  <a:lnTo>
                    <a:pt x="153" y="25"/>
                  </a:lnTo>
                  <a:lnTo>
                    <a:pt x="153" y="27"/>
                  </a:lnTo>
                  <a:lnTo>
                    <a:pt x="153" y="28"/>
                  </a:lnTo>
                  <a:lnTo>
                    <a:pt x="153" y="30"/>
                  </a:lnTo>
                  <a:lnTo>
                    <a:pt x="153" y="33"/>
                  </a:lnTo>
                  <a:lnTo>
                    <a:pt x="154" y="34"/>
                  </a:lnTo>
                  <a:lnTo>
                    <a:pt x="154" y="34"/>
                  </a:lnTo>
                  <a:lnTo>
                    <a:pt x="156" y="34"/>
                  </a:lnTo>
                  <a:lnTo>
                    <a:pt x="156" y="36"/>
                  </a:lnTo>
                  <a:lnTo>
                    <a:pt x="157" y="36"/>
                  </a:lnTo>
                  <a:lnTo>
                    <a:pt x="157" y="38"/>
                  </a:lnTo>
                  <a:lnTo>
                    <a:pt x="157" y="38"/>
                  </a:lnTo>
                  <a:lnTo>
                    <a:pt x="157" y="39"/>
                  </a:lnTo>
                  <a:lnTo>
                    <a:pt x="157" y="39"/>
                  </a:lnTo>
                  <a:lnTo>
                    <a:pt x="157" y="41"/>
                  </a:lnTo>
                  <a:lnTo>
                    <a:pt x="157" y="41"/>
                  </a:lnTo>
                  <a:lnTo>
                    <a:pt x="159" y="42"/>
                  </a:lnTo>
                  <a:lnTo>
                    <a:pt x="159" y="42"/>
                  </a:lnTo>
                  <a:lnTo>
                    <a:pt x="159" y="44"/>
                  </a:lnTo>
                  <a:lnTo>
                    <a:pt x="159" y="44"/>
                  </a:lnTo>
                  <a:lnTo>
                    <a:pt x="159" y="45"/>
                  </a:lnTo>
                  <a:lnTo>
                    <a:pt x="159" y="47"/>
                  </a:lnTo>
                  <a:lnTo>
                    <a:pt x="159" y="49"/>
                  </a:lnTo>
                  <a:lnTo>
                    <a:pt x="159" y="49"/>
                  </a:lnTo>
                  <a:lnTo>
                    <a:pt x="157" y="49"/>
                  </a:lnTo>
                  <a:lnTo>
                    <a:pt x="157" y="50"/>
                  </a:lnTo>
                  <a:lnTo>
                    <a:pt x="156" y="50"/>
                  </a:lnTo>
                  <a:lnTo>
                    <a:pt x="154" y="52"/>
                  </a:lnTo>
                  <a:lnTo>
                    <a:pt x="154" y="50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1" y="47"/>
                  </a:lnTo>
                  <a:lnTo>
                    <a:pt x="151" y="47"/>
                  </a:lnTo>
                  <a:lnTo>
                    <a:pt x="149" y="47"/>
                  </a:lnTo>
                  <a:lnTo>
                    <a:pt x="148" y="49"/>
                  </a:lnTo>
                  <a:lnTo>
                    <a:pt x="146" y="49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0"/>
                  </a:lnTo>
                  <a:lnTo>
                    <a:pt x="148" y="52"/>
                  </a:lnTo>
                  <a:lnTo>
                    <a:pt x="148" y="53"/>
                  </a:lnTo>
                  <a:lnTo>
                    <a:pt x="148" y="53"/>
                  </a:lnTo>
                  <a:lnTo>
                    <a:pt x="151" y="56"/>
                  </a:lnTo>
                  <a:lnTo>
                    <a:pt x="153" y="56"/>
                  </a:lnTo>
                  <a:lnTo>
                    <a:pt x="153" y="58"/>
                  </a:lnTo>
                  <a:lnTo>
                    <a:pt x="151" y="58"/>
                  </a:lnTo>
                  <a:lnTo>
                    <a:pt x="151" y="60"/>
                  </a:lnTo>
                  <a:lnTo>
                    <a:pt x="151" y="61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3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4" y="67"/>
                  </a:lnTo>
                  <a:lnTo>
                    <a:pt x="154" y="67"/>
                  </a:lnTo>
                  <a:lnTo>
                    <a:pt x="156" y="67"/>
                  </a:lnTo>
                  <a:lnTo>
                    <a:pt x="156" y="67"/>
                  </a:lnTo>
                  <a:lnTo>
                    <a:pt x="156" y="66"/>
                  </a:lnTo>
                  <a:lnTo>
                    <a:pt x="156" y="66"/>
                  </a:lnTo>
                  <a:lnTo>
                    <a:pt x="157" y="66"/>
                  </a:lnTo>
                  <a:lnTo>
                    <a:pt x="159" y="69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2" y="72"/>
                  </a:lnTo>
                  <a:lnTo>
                    <a:pt x="164" y="72"/>
                  </a:lnTo>
                  <a:lnTo>
                    <a:pt x="164" y="74"/>
                  </a:lnTo>
                  <a:lnTo>
                    <a:pt x="165" y="74"/>
                  </a:lnTo>
                  <a:lnTo>
                    <a:pt x="167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70" y="74"/>
                  </a:lnTo>
                  <a:lnTo>
                    <a:pt x="171" y="75"/>
                  </a:lnTo>
                  <a:lnTo>
                    <a:pt x="173" y="75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3" y="80"/>
                  </a:lnTo>
                  <a:lnTo>
                    <a:pt x="175" y="80"/>
                  </a:lnTo>
                  <a:lnTo>
                    <a:pt x="176" y="80"/>
                  </a:lnTo>
                  <a:lnTo>
                    <a:pt x="178" y="82"/>
                  </a:lnTo>
                  <a:lnTo>
                    <a:pt x="179" y="82"/>
                  </a:lnTo>
                  <a:lnTo>
                    <a:pt x="179" y="82"/>
                  </a:lnTo>
                  <a:lnTo>
                    <a:pt x="181" y="83"/>
                  </a:lnTo>
                  <a:lnTo>
                    <a:pt x="183" y="83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3" y="86"/>
                  </a:lnTo>
                  <a:lnTo>
                    <a:pt x="183" y="86"/>
                  </a:lnTo>
                  <a:lnTo>
                    <a:pt x="179" y="88"/>
                  </a:lnTo>
                  <a:lnTo>
                    <a:pt x="179" y="90"/>
                  </a:lnTo>
                  <a:lnTo>
                    <a:pt x="178" y="90"/>
                  </a:lnTo>
                  <a:lnTo>
                    <a:pt x="176" y="93"/>
                  </a:lnTo>
                  <a:lnTo>
                    <a:pt x="175" y="96"/>
                  </a:lnTo>
                  <a:lnTo>
                    <a:pt x="175" y="97"/>
                  </a:lnTo>
                  <a:lnTo>
                    <a:pt x="175" y="99"/>
                  </a:lnTo>
                  <a:lnTo>
                    <a:pt x="173" y="101"/>
                  </a:lnTo>
                  <a:lnTo>
                    <a:pt x="173" y="102"/>
                  </a:lnTo>
                  <a:lnTo>
                    <a:pt x="171" y="102"/>
                  </a:lnTo>
                  <a:lnTo>
                    <a:pt x="171" y="104"/>
                  </a:lnTo>
                  <a:lnTo>
                    <a:pt x="171" y="107"/>
                  </a:lnTo>
                  <a:lnTo>
                    <a:pt x="171" y="107"/>
                  </a:lnTo>
                  <a:lnTo>
                    <a:pt x="173" y="107"/>
                  </a:lnTo>
                  <a:lnTo>
                    <a:pt x="173" y="108"/>
                  </a:lnTo>
                  <a:lnTo>
                    <a:pt x="175" y="110"/>
                  </a:lnTo>
                  <a:lnTo>
                    <a:pt x="176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9" y="110"/>
                  </a:lnTo>
                  <a:lnTo>
                    <a:pt x="179" y="110"/>
                  </a:lnTo>
                  <a:lnTo>
                    <a:pt x="181" y="112"/>
                  </a:lnTo>
                  <a:lnTo>
                    <a:pt x="181" y="112"/>
                  </a:lnTo>
                  <a:lnTo>
                    <a:pt x="183" y="113"/>
                  </a:lnTo>
                  <a:lnTo>
                    <a:pt x="186" y="113"/>
                  </a:lnTo>
                  <a:lnTo>
                    <a:pt x="187" y="115"/>
                  </a:lnTo>
                  <a:lnTo>
                    <a:pt x="187" y="115"/>
                  </a:lnTo>
                  <a:lnTo>
                    <a:pt x="189" y="116"/>
                  </a:lnTo>
                  <a:lnTo>
                    <a:pt x="189" y="116"/>
                  </a:lnTo>
                  <a:lnTo>
                    <a:pt x="192" y="119"/>
                  </a:lnTo>
                  <a:lnTo>
                    <a:pt x="194" y="119"/>
                  </a:lnTo>
                  <a:lnTo>
                    <a:pt x="195" y="121"/>
                  </a:lnTo>
                  <a:lnTo>
                    <a:pt x="197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200" y="121"/>
                  </a:lnTo>
                  <a:lnTo>
                    <a:pt x="201" y="121"/>
                  </a:lnTo>
                  <a:lnTo>
                    <a:pt x="203" y="124"/>
                  </a:lnTo>
                  <a:lnTo>
                    <a:pt x="206" y="124"/>
                  </a:lnTo>
                  <a:lnTo>
                    <a:pt x="208" y="124"/>
                  </a:lnTo>
                  <a:lnTo>
                    <a:pt x="209" y="124"/>
                  </a:lnTo>
                  <a:lnTo>
                    <a:pt x="209" y="126"/>
                  </a:lnTo>
                  <a:lnTo>
                    <a:pt x="209" y="127"/>
                  </a:lnTo>
                  <a:lnTo>
                    <a:pt x="212" y="127"/>
                  </a:lnTo>
                  <a:lnTo>
                    <a:pt x="214" y="129"/>
                  </a:lnTo>
                  <a:lnTo>
                    <a:pt x="217" y="129"/>
                  </a:lnTo>
                  <a:lnTo>
                    <a:pt x="217" y="129"/>
                  </a:lnTo>
                  <a:lnTo>
                    <a:pt x="219" y="129"/>
                  </a:lnTo>
                  <a:lnTo>
                    <a:pt x="219" y="129"/>
                  </a:lnTo>
                  <a:lnTo>
                    <a:pt x="220" y="127"/>
                  </a:lnTo>
                  <a:lnTo>
                    <a:pt x="222" y="129"/>
                  </a:lnTo>
                  <a:lnTo>
                    <a:pt x="225" y="129"/>
                  </a:lnTo>
                  <a:lnTo>
                    <a:pt x="225" y="129"/>
                  </a:lnTo>
                  <a:lnTo>
                    <a:pt x="227" y="129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1" y="129"/>
                  </a:lnTo>
                  <a:lnTo>
                    <a:pt x="235" y="130"/>
                  </a:lnTo>
                  <a:lnTo>
                    <a:pt x="236" y="130"/>
                  </a:lnTo>
                  <a:lnTo>
                    <a:pt x="238" y="132"/>
                  </a:lnTo>
                  <a:lnTo>
                    <a:pt x="238" y="132"/>
                  </a:lnTo>
                  <a:lnTo>
                    <a:pt x="238" y="134"/>
                  </a:lnTo>
                  <a:lnTo>
                    <a:pt x="238" y="135"/>
                  </a:lnTo>
                  <a:lnTo>
                    <a:pt x="241" y="137"/>
                  </a:lnTo>
                  <a:lnTo>
                    <a:pt x="242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7" y="140"/>
                  </a:lnTo>
                  <a:lnTo>
                    <a:pt x="249" y="138"/>
                  </a:lnTo>
                  <a:lnTo>
                    <a:pt x="250" y="138"/>
                  </a:lnTo>
                  <a:lnTo>
                    <a:pt x="252" y="138"/>
                  </a:lnTo>
                  <a:lnTo>
                    <a:pt x="252" y="138"/>
                  </a:lnTo>
                  <a:lnTo>
                    <a:pt x="253" y="140"/>
                  </a:lnTo>
                  <a:lnTo>
                    <a:pt x="253" y="142"/>
                  </a:lnTo>
                  <a:lnTo>
                    <a:pt x="253" y="142"/>
                  </a:lnTo>
                  <a:lnTo>
                    <a:pt x="255" y="142"/>
                  </a:lnTo>
                  <a:lnTo>
                    <a:pt x="257" y="140"/>
                  </a:lnTo>
                  <a:lnTo>
                    <a:pt x="258" y="142"/>
                  </a:lnTo>
                  <a:lnTo>
                    <a:pt x="260" y="142"/>
                  </a:lnTo>
                  <a:lnTo>
                    <a:pt x="263" y="142"/>
                  </a:lnTo>
                  <a:lnTo>
                    <a:pt x="263" y="142"/>
                  </a:lnTo>
                  <a:lnTo>
                    <a:pt x="265" y="143"/>
                  </a:lnTo>
                  <a:lnTo>
                    <a:pt x="268" y="145"/>
                  </a:lnTo>
                  <a:lnTo>
                    <a:pt x="268" y="143"/>
                  </a:lnTo>
                  <a:lnTo>
                    <a:pt x="272" y="142"/>
                  </a:lnTo>
                  <a:lnTo>
                    <a:pt x="272" y="142"/>
                  </a:lnTo>
                  <a:lnTo>
                    <a:pt x="272" y="145"/>
                  </a:lnTo>
                  <a:lnTo>
                    <a:pt x="274" y="145"/>
                  </a:lnTo>
                  <a:lnTo>
                    <a:pt x="276" y="145"/>
                  </a:lnTo>
                  <a:lnTo>
                    <a:pt x="277" y="145"/>
                  </a:lnTo>
                  <a:lnTo>
                    <a:pt x="279" y="145"/>
                  </a:lnTo>
                  <a:lnTo>
                    <a:pt x="280" y="145"/>
                  </a:lnTo>
                  <a:lnTo>
                    <a:pt x="282" y="145"/>
                  </a:lnTo>
                  <a:lnTo>
                    <a:pt x="283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8" y="142"/>
                  </a:lnTo>
                  <a:lnTo>
                    <a:pt x="288" y="140"/>
                  </a:lnTo>
                  <a:lnTo>
                    <a:pt x="288" y="138"/>
                  </a:lnTo>
                  <a:lnTo>
                    <a:pt x="288" y="137"/>
                  </a:lnTo>
                  <a:lnTo>
                    <a:pt x="285" y="134"/>
                  </a:lnTo>
                  <a:lnTo>
                    <a:pt x="285" y="134"/>
                  </a:lnTo>
                  <a:lnTo>
                    <a:pt x="287" y="129"/>
                  </a:lnTo>
                  <a:lnTo>
                    <a:pt x="287" y="126"/>
                  </a:lnTo>
                  <a:lnTo>
                    <a:pt x="288" y="126"/>
                  </a:lnTo>
                  <a:lnTo>
                    <a:pt x="288" y="124"/>
                  </a:lnTo>
                  <a:lnTo>
                    <a:pt x="288" y="123"/>
                  </a:lnTo>
                  <a:lnTo>
                    <a:pt x="288" y="123"/>
                  </a:lnTo>
                  <a:lnTo>
                    <a:pt x="288" y="121"/>
                  </a:lnTo>
                  <a:lnTo>
                    <a:pt x="287" y="121"/>
                  </a:lnTo>
                  <a:lnTo>
                    <a:pt x="288" y="121"/>
                  </a:lnTo>
                  <a:lnTo>
                    <a:pt x="288" y="121"/>
                  </a:lnTo>
                  <a:lnTo>
                    <a:pt x="290" y="119"/>
                  </a:lnTo>
                  <a:lnTo>
                    <a:pt x="291" y="119"/>
                  </a:lnTo>
                  <a:lnTo>
                    <a:pt x="293" y="119"/>
                  </a:lnTo>
                  <a:lnTo>
                    <a:pt x="293" y="119"/>
                  </a:lnTo>
                  <a:lnTo>
                    <a:pt x="294" y="118"/>
                  </a:lnTo>
                  <a:lnTo>
                    <a:pt x="294" y="118"/>
                  </a:lnTo>
                  <a:lnTo>
                    <a:pt x="296" y="119"/>
                  </a:lnTo>
                  <a:lnTo>
                    <a:pt x="298" y="119"/>
                  </a:lnTo>
                  <a:lnTo>
                    <a:pt x="298" y="121"/>
                  </a:lnTo>
                  <a:lnTo>
                    <a:pt x="298" y="121"/>
                  </a:lnTo>
                  <a:lnTo>
                    <a:pt x="298" y="123"/>
                  </a:lnTo>
                  <a:lnTo>
                    <a:pt x="296" y="127"/>
                  </a:lnTo>
                  <a:lnTo>
                    <a:pt x="298" y="129"/>
                  </a:lnTo>
                  <a:lnTo>
                    <a:pt x="298" y="129"/>
                  </a:lnTo>
                  <a:lnTo>
                    <a:pt x="299" y="130"/>
                  </a:lnTo>
                  <a:lnTo>
                    <a:pt x="299" y="130"/>
                  </a:lnTo>
                  <a:lnTo>
                    <a:pt x="298" y="132"/>
                  </a:lnTo>
                  <a:lnTo>
                    <a:pt x="296" y="132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5"/>
                  </a:lnTo>
                  <a:lnTo>
                    <a:pt x="299" y="137"/>
                  </a:lnTo>
                  <a:lnTo>
                    <a:pt x="301" y="137"/>
                  </a:lnTo>
                  <a:lnTo>
                    <a:pt x="302" y="138"/>
                  </a:lnTo>
                  <a:lnTo>
                    <a:pt x="305" y="137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40"/>
                  </a:lnTo>
                  <a:lnTo>
                    <a:pt x="309" y="140"/>
                  </a:lnTo>
                  <a:lnTo>
                    <a:pt x="310" y="140"/>
                  </a:lnTo>
                  <a:lnTo>
                    <a:pt x="312" y="140"/>
                  </a:lnTo>
                  <a:lnTo>
                    <a:pt x="313" y="140"/>
                  </a:lnTo>
                  <a:lnTo>
                    <a:pt x="317" y="138"/>
                  </a:lnTo>
                  <a:lnTo>
                    <a:pt x="318" y="137"/>
                  </a:lnTo>
                  <a:lnTo>
                    <a:pt x="318" y="137"/>
                  </a:lnTo>
                  <a:lnTo>
                    <a:pt x="320" y="137"/>
                  </a:lnTo>
                  <a:lnTo>
                    <a:pt x="321" y="137"/>
                  </a:lnTo>
                  <a:lnTo>
                    <a:pt x="323" y="138"/>
                  </a:lnTo>
                  <a:lnTo>
                    <a:pt x="324" y="138"/>
                  </a:lnTo>
                  <a:lnTo>
                    <a:pt x="326" y="138"/>
                  </a:lnTo>
                  <a:lnTo>
                    <a:pt x="328" y="138"/>
                  </a:lnTo>
                  <a:lnTo>
                    <a:pt x="331" y="138"/>
                  </a:lnTo>
                  <a:lnTo>
                    <a:pt x="334" y="138"/>
                  </a:lnTo>
                  <a:lnTo>
                    <a:pt x="335" y="137"/>
                  </a:lnTo>
                  <a:lnTo>
                    <a:pt x="335" y="137"/>
                  </a:lnTo>
                  <a:lnTo>
                    <a:pt x="337" y="138"/>
                  </a:lnTo>
                  <a:lnTo>
                    <a:pt x="339" y="138"/>
                  </a:lnTo>
                  <a:lnTo>
                    <a:pt x="340" y="138"/>
                  </a:lnTo>
                  <a:lnTo>
                    <a:pt x="342" y="137"/>
                  </a:lnTo>
                  <a:lnTo>
                    <a:pt x="342" y="137"/>
                  </a:lnTo>
                  <a:lnTo>
                    <a:pt x="343" y="137"/>
                  </a:lnTo>
                  <a:lnTo>
                    <a:pt x="343" y="137"/>
                  </a:lnTo>
                  <a:lnTo>
                    <a:pt x="345" y="137"/>
                  </a:lnTo>
                  <a:lnTo>
                    <a:pt x="345" y="137"/>
                  </a:lnTo>
                  <a:lnTo>
                    <a:pt x="345" y="135"/>
                  </a:lnTo>
                  <a:lnTo>
                    <a:pt x="343" y="135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5" y="132"/>
                  </a:lnTo>
                  <a:lnTo>
                    <a:pt x="345" y="130"/>
                  </a:lnTo>
                  <a:lnTo>
                    <a:pt x="345" y="129"/>
                  </a:lnTo>
                  <a:lnTo>
                    <a:pt x="343" y="129"/>
                  </a:lnTo>
                  <a:lnTo>
                    <a:pt x="343" y="127"/>
                  </a:lnTo>
                  <a:lnTo>
                    <a:pt x="342" y="129"/>
                  </a:lnTo>
                  <a:lnTo>
                    <a:pt x="340" y="129"/>
                  </a:lnTo>
                  <a:lnTo>
                    <a:pt x="339" y="127"/>
                  </a:lnTo>
                  <a:lnTo>
                    <a:pt x="339" y="127"/>
                  </a:lnTo>
                  <a:lnTo>
                    <a:pt x="337" y="126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40" y="124"/>
                  </a:lnTo>
                  <a:lnTo>
                    <a:pt x="342" y="124"/>
                  </a:lnTo>
                  <a:lnTo>
                    <a:pt x="342" y="124"/>
                  </a:lnTo>
                  <a:lnTo>
                    <a:pt x="343" y="124"/>
                  </a:lnTo>
                  <a:lnTo>
                    <a:pt x="345" y="123"/>
                  </a:lnTo>
                  <a:lnTo>
                    <a:pt x="346" y="123"/>
                  </a:lnTo>
                  <a:lnTo>
                    <a:pt x="346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50" y="123"/>
                  </a:lnTo>
                  <a:lnTo>
                    <a:pt x="351" y="123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4" y="119"/>
                  </a:lnTo>
                  <a:lnTo>
                    <a:pt x="354" y="119"/>
                  </a:lnTo>
                  <a:lnTo>
                    <a:pt x="353" y="119"/>
                  </a:lnTo>
                  <a:lnTo>
                    <a:pt x="353" y="119"/>
                  </a:lnTo>
                  <a:lnTo>
                    <a:pt x="353" y="118"/>
                  </a:lnTo>
                  <a:lnTo>
                    <a:pt x="354" y="118"/>
                  </a:lnTo>
                  <a:lnTo>
                    <a:pt x="356" y="116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2"/>
                  </a:lnTo>
                  <a:lnTo>
                    <a:pt x="361" y="110"/>
                  </a:lnTo>
                  <a:lnTo>
                    <a:pt x="362" y="110"/>
                  </a:lnTo>
                  <a:lnTo>
                    <a:pt x="364" y="110"/>
                  </a:lnTo>
                  <a:lnTo>
                    <a:pt x="367" y="108"/>
                  </a:lnTo>
                  <a:lnTo>
                    <a:pt x="369" y="108"/>
                  </a:lnTo>
                  <a:lnTo>
                    <a:pt x="372" y="107"/>
                  </a:lnTo>
                  <a:lnTo>
                    <a:pt x="372" y="107"/>
                  </a:lnTo>
                  <a:lnTo>
                    <a:pt x="373" y="105"/>
                  </a:lnTo>
                  <a:lnTo>
                    <a:pt x="373" y="105"/>
                  </a:lnTo>
                  <a:lnTo>
                    <a:pt x="375" y="104"/>
                  </a:lnTo>
                  <a:lnTo>
                    <a:pt x="375" y="104"/>
                  </a:lnTo>
                  <a:lnTo>
                    <a:pt x="376" y="102"/>
                  </a:lnTo>
                  <a:lnTo>
                    <a:pt x="380" y="101"/>
                  </a:lnTo>
                  <a:lnTo>
                    <a:pt x="381" y="99"/>
                  </a:lnTo>
                  <a:lnTo>
                    <a:pt x="383" y="99"/>
                  </a:lnTo>
                  <a:lnTo>
                    <a:pt x="383" y="101"/>
                  </a:lnTo>
                  <a:lnTo>
                    <a:pt x="384" y="101"/>
                  </a:lnTo>
                  <a:lnTo>
                    <a:pt x="384" y="101"/>
                  </a:lnTo>
                  <a:lnTo>
                    <a:pt x="386" y="102"/>
                  </a:lnTo>
                  <a:lnTo>
                    <a:pt x="387" y="102"/>
                  </a:lnTo>
                  <a:lnTo>
                    <a:pt x="389" y="102"/>
                  </a:lnTo>
                  <a:lnTo>
                    <a:pt x="391" y="104"/>
                  </a:lnTo>
                  <a:lnTo>
                    <a:pt x="392" y="104"/>
                  </a:lnTo>
                  <a:lnTo>
                    <a:pt x="392" y="104"/>
                  </a:lnTo>
                  <a:lnTo>
                    <a:pt x="394" y="104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1"/>
                  </a:lnTo>
                  <a:lnTo>
                    <a:pt x="397" y="99"/>
                  </a:lnTo>
                  <a:lnTo>
                    <a:pt x="400" y="97"/>
                  </a:lnTo>
                  <a:lnTo>
                    <a:pt x="402" y="97"/>
                  </a:lnTo>
                  <a:lnTo>
                    <a:pt x="403" y="97"/>
                  </a:lnTo>
                  <a:lnTo>
                    <a:pt x="403" y="97"/>
                  </a:lnTo>
                  <a:lnTo>
                    <a:pt x="405" y="101"/>
                  </a:lnTo>
                  <a:lnTo>
                    <a:pt x="405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5" y="102"/>
                  </a:lnTo>
                  <a:lnTo>
                    <a:pt x="405" y="102"/>
                  </a:lnTo>
                  <a:lnTo>
                    <a:pt x="403" y="102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6" y="104"/>
                  </a:lnTo>
                  <a:lnTo>
                    <a:pt x="408" y="104"/>
                  </a:lnTo>
                  <a:lnTo>
                    <a:pt x="408" y="104"/>
                  </a:lnTo>
                  <a:lnTo>
                    <a:pt x="408" y="105"/>
                  </a:lnTo>
                  <a:lnTo>
                    <a:pt x="410" y="107"/>
                  </a:lnTo>
                  <a:lnTo>
                    <a:pt x="410" y="108"/>
                  </a:lnTo>
                  <a:lnTo>
                    <a:pt x="408" y="110"/>
                  </a:lnTo>
                  <a:lnTo>
                    <a:pt x="406" y="112"/>
                  </a:lnTo>
                  <a:lnTo>
                    <a:pt x="406" y="112"/>
                  </a:lnTo>
                  <a:lnTo>
                    <a:pt x="406" y="113"/>
                  </a:lnTo>
                  <a:lnTo>
                    <a:pt x="405" y="113"/>
                  </a:lnTo>
                  <a:lnTo>
                    <a:pt x="405" y="113"/>
                  </a:lnTo>
                  <a:lnTo>
                    <a:pt x="406" y="113"/>
                  </a:lnTo>
                  <a:lnTo>
                    <a:pt x="406" y="115"/>
                  </a:lnTo>
                  <a:lnTo>
                    <a:pt x="406" y="115"/>
                  </a:lnTo>
                  <a:lnTo>
                    <a:pt x="408" y="113"/>
                  </a:lnTo>
                  <a:lnTo>
                    <a:pt x="410" y="113"/>
                  </a:lnTo>
                  <a:lnTo>
                    <a:pt x="411" y="113"/>
                  </a:lnTo>
                  <a:lnTo>
                    <a:pt x="413" y="115"/>
                  </a:lnTo>
                  <a:lnTo>
                    <a:pt x="414" y="115"/>
                  </a:lnTo>
                  <a:lnTo>
                    <a:pt x="416" y="115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21" y="116"/>
                  </a:lnTo>
                  <a:lnTo>
                    <a:pt x="421" y="116"/>
                  </a:lnTo>
                  <a:lnTo>
                    <a:pt x="421" y="118"/>
                  </a:lnTo>
                  <a:lnTo>
                    <a:pt x="421" y="118"/>
                  </a:lnTo>
                  <a:lnTo>
                    <a:pt x="421" y="119"/>
                  </a:lnTo>
                  <a:lnTo>
                    <a:pt x="421" y="119"/>
                  </a:lnTo>
                  <a:lnTo>
                    <a:pt x="421" y="121"/>
                  </a:lnTo>
                  <a:lnTo>
                    <a:pt x="421" y="121"/>
                  </a:lnTo>
                  <a:lnTo>
                    <a:pt x="419" y="121"/>
                  </a:lnTo>
                  <a:lnTo>
                    <a:pt x="419" y="123"/>
                  </a:lnTo>
                  <a:lnTo>
                    <a:pt x="417" y="124"/>
                  </a:lnTo>
                  <a:lnTo>
                    <a:pt x="416" y="124"/>
                  </a:lnTo>
                  <a:lnTo>
                    <a:pt x="414" y="126"/>
                  </a:lnTo>
                  <a:lnTo>
                    <a:pt x="414" y="126"/>
                  </a:lnTo>
                  <a:lnTo>
                    <a:pt x="414" y="127"/>
                  </a:lnTo>
                  <a:lnTo>
                    <a:pt x="414" y="129"/>
                  </a:lnTo>
                  <a:lnTo>
                    <a:pt x="417" y="132"/>
                  </a:lnTo>
                  <a:lnTo>
                    <a:pt x="417" y="134"/>
                  </a:lnTo>
                  <a:lnTo>
                    <a:pt x="416" y="134"/>
                  </a:lnTo>
                  <a:lnTo>
                    <a:pt x="416" y="134"/>
                  </a:lnTo>
                  <a:lnTo>
                    <a:pt x="414" y="132"/>
                  </a:lnTo>
                  <a:lnTo>
                    <a:pt x="413" y="130"/>
                  </a:lnTo>
                  <a:lnTo>
                    <a:pt x="413" y="130"/>
                  </a:lnTo>
                  <a:lnTo>
                    <a:pt x="411" y="130"/>
                  </a:lnTo>
                  <a:lnTo>
                    <a:pt x="405" y="130"/>
                  </a:lnTo>
                  <a:lnTo>
                    <a:pt x="405" y="130"/>
                  </a:lnTo>
                  <a:lnTo>
                    <a:pt x="402" y="132"/>
                  </a:lnTo>
                  <a:lnTo>
                    <a:pt x="402" y="134"/>
                  </a:lnTo>
                  <a:lnTo>
                    <a:pt x="400" y="135"/>
                  </a:lnTo>
                  <a:lnTo>
                    <a:pt x="399" y="135"/>
                  </a:lnTo>
                  <a:lnTo>
                    <a:pt x="397" y="135"/>
                  </a:lnTo>
                  <a:lnTo>
                    <a:pt x="394" y="138"/>
                  </a:lnTo>
                  <a:lnTo>
                    <a:pt x="392" y="140"/>
                  </a:lnTo>
                  <a:lnTo>
                    <a:pt x="391" y="140"/>
                  </a:lnTo>
                  <a:lnTo>
                    <a:pt x="389" y="142"/>
                  </a:lnTo>
                  <a:lnTo>
                    <a:pt x="389" y="143"/>
                  </a:lnTo>
                  <a:lnTo>
                    <a:pt x="387" y="143"/>
                  </a:lnTo>
                  <a:lnTo>
                    <a:pt x="387" y="145"/>
                  </a:lnTo>
                  <a:lnTo>
                    <a:pt x="387" y="148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51"/>
                  </a:lnTo>
                  <a:lnTo>
                    <a:pt x="387" y="151"/>
                  </a:lnTo>
                  <a:lnTo>
                    <a:pt x="387" y="153"/>
                  </a:lnTo>
                  <a:lnTo>
                    <a:pt x="387" y="154"/>
                  </a:lnTo>
                  <a:lnTo>
                    <a:pt x="386" y="156"/>
                  </a:lnTo>
                  <a:lnTo>
                    <a:pt x="384" y="157"/>
                  </a:lnTo>
                  <a:lnTo>
                    <a:pt x="384" y="157"/>
                  </a:lnTo>
                  <a:lnTo>
                    <a:pt x="383" y="159"/>
                  </a:lnTo>
                  <a:lnTo>
                    <a:pt x="381" y="160"/>
                  </a:lnTo>
                  <a:lnTo>
                    <a:pt x="381" y="160"/>
                  </a:lnTo>
                  <a:lnTo>
                    <a:pt x="381" y="162"/>
                  </a:lnTo>
                  <a:lnTo>
                    <a:pt x="381" y="162"/>
                  </a:lnTo>
                  <a:lnTo>
                    <a:pt x="381" y="164"/>
                  </a:lnTo>
                  <a:lnTo>
                    <a:pt x="381" y="164"/>
                  </a:lnTo>
                  <a:lnTo>
                    <a:pt x="383" y="164"/>
                  </a:lnTo>
                  <a:lnTo>
                    <a:pt x="383" y="165"/>
                  </a:lnTo>
                  <a:lnTo>
                    <a:pt x="383" y="165"/>
                  </a:lnTo>
                  <a:lnTo>
                    <a:pt x="383" y="167"/>
                  </a:lnTo>
                  <a:lnTo>
                    <a:pt x="381" y="170"/>
                  </a:lnTo>
                  <a:lnTo>
                    <a:pt x="380" y="171"/>
                  </a:lnTo>
                  <a:lnTo>
                    <a:pt x="378" y="173"/>
                  </a:lnTo>
                  <a:lnTo>
                    <a:pt x="378" y="175"/>
                  </a:lnTo>
                  <a:lnTo>
                    <a:pt x="376" y="176"/>
                  </a:lnTo>
                  <a:lnTo>
                    <a:pt x="376" y="179"/>
                  </a:lnTo>
                  <a:lnTo>
                    <a:pt x="375" y="181"/>
                  </a:lnTo>
                  <a:lnTo>
                    <a:pt x="375" y="182"/>
                  </a:lnTo>
                  <a:lnTo>
                    <a:pt x="373" y="182"/>
                  </a:lnTo>
                  <a:lnTo>
                    <a:pt x="373" y="182"/>
                  </a:lnTo>
                  <a:lnTo>
                    <a:pt x="370" y="182"/>
                  </a:lnTo>
                  <a:lnTo>
                    <a:pt x="369" y="181"/>
                  </a:lnTo>
                  <a:lnTo>
                    <a:pt x="369" y="181"/>
                  </a:lnTo>
                  <a:lnTo>
                    <a:pt x="367" y="181"/>
                  </a:lnTo>
                  <a:lnTo>
                    <a:pt x="367" y="181"/>
                  </a:lnTo>
                  <a:lnTo>
                    <a:pt x="365" y="181"/>
                  </a:lnTo>
                  <a:lnTo>
                    <a:pt x="365" y="181"/>
                  </a:lnTo>
                  <a:lnTo>
                    <a:pt x="364" y="179"/>
                  </a:lnTo>
                  <a:lnTo>
                    <a:pt x="362" y="181"/>
                  </a:lnTo>
                  <a:lnTo>
                    <a:pt x="362" y="181"/>
                  </a:lnTo>
                  <a:lnTo>
                    <a:pt x="364" y="184"/>
                  </a:lnTo>
                  <a:lnTo>
                    <a:pt x="364" y="186"/>
                  </a:lnTo>
                  <a:lnTo>
                    <a:pt x="364" y="189"/>
                  </a:lnTo>
                  <a:lnTo>
                    <a:pt x="364" y="192"/>
                  </a:lnTo>
                  <a:lnTo>
                    <a:pt x="364" y="195"/>
                  </a:lnTo>
                  <a:lnTo>
                    <a:pt x="364" y="195"/>
                  </a:lnTo>
                  <a:lnTo>
                    <a:pt x="362" y="197"/>
                  </a:lnTo>
                  <a:lnTo>
                    <a:pt x="362" y="197"/>
                  </a:lnTo>
                  <a:lnTo>
                    <a:pt x="361" y="195"/>
                  </a:lnTo>
                  <a:lnTo>
                    <a:pt x="361" y="197"/>
                  </a:lnTo>
                  <a:lnTo>
                    <a:pt x="361" y="197"/>
                  </a:lnTo>
                  <a:lnTo>
                    <a:pt x="361" y="198"/>
                  </a:lnTo>
                  <a:lnTo>
                    <a:pt x="359" y="200"/>
                  </a:lnTo>
                  <a:lnTo>
                    <a:pt x="359" y="201"/>
                  </a:lnTo>
                  <a:lnTo>
                    <a:pt x="359" y="201"/>
                  </a:lnTo>
                  <a:lnTo>
                    <a:pt x="359" y="203"/>
                  </a:lnTo>
                  <a:lnTo>
                    <a:pt x="361" y="206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59" y="208"/>
                  </a:lnTo>
                  <a:lnTo>
                    <a:pt x="359" y="209"/>
                  </a:lnTo>
                  <a:lnTo>
                    <a:pt x="359" y="209"/>
                  </a:lnTo>
                  <a:lnTo>
                    <a:pt x="358" y="211"/>
                  </a:lnTo>
                  <a:lnTo>
                    <a:pt x="358" y="212"/>
                  </a:lnTo>
                  <a:lnTo>
                    <a:pt x="356" y="211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3" y="209"/>
                  </a:lnTo>
                  <a:lnTo>
                    <a:pt x="353" y="211"/>
                  </a:lnTo>
                  <a:lnTo>
                    <a:pt x="353" y="211"/>
                  </a:lnTo>
                  <a:lnTo>
                    <a:pt x="351" y="212"/>
                  </a:lnTo>
                  <a:lnTo>
                    <a:pt x="351" y="211"/>
                  </a:lnTo>
                  <a:lnTo>
                    <a:pt x="351" y="205"/>
                  </a:lnTo>
                  <a:lnTo>
                    <a:pt x="351" y="203"/>
                  </a:lnTo>
                  <a:lnTo>
                    <a:pt x="351" y="201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50" y="198"/>
                  </a:lnTo>
                  <a:lnTo>
                    <a:pt x="350" y="197"/>
                  </a:lnTo>
                  <a:lnTo>
                    <a:pt x="348" y="195"/>
                  </a:lnTo>
                  <a:lnTo>
                    <a:pt x="348" y="192"/>
                  </a:lnTo>
                  <a:lnTo>
                    <a:pt x="348" y="192"/>
                  </a:lnTo>
                  <a:lnTo>
                    <a:pt x="348" y="189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5" y="186"/>
                  </a:lnTo>
                  <a:lnTo>
                    <a:pt x="345" y="186"/>
                  </a:lnTo>
                  <a:lnTo>
                    <a:pt x="343" y="186"/>
                  </a:lnTo>
                  <a:lnTo>
                    <a:pt x="343" y="186"/>
                  </a:lnTo>
                  <a:lnTo>
                    <a:pt x="343" y="187"/>
                  </a:lnTo>
                  <a:lnTo>
                    <a:pt x="343" y="189"/>
                  </a:lnTo>
                  <a:lnTo>
                    <a:pt x="342" y="189"/>
                  </a:lnTo>
                  <a:lnTo>
                    <a:pt x="340" y="190"/>
                  </a:lnTo>
                  <a:lnTo>
                    <a:pt x="340" y="192"/>
                  </a:lnTo>
                  <a:lnTo>
                    <a:pt x="340" y="194"/>
                  </a:lnTo>
                  <a:lnTo>
                    <a:pt x="340" y="195"/>
                  </a:lnTo>
                  <a:lnTo>
                    <a:pt x="340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37" y="197"/>
                  </a:lnTo>
                  <a:lnTo>
                    <a:pt x="337" y="195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4" y="194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2" y="190"/>
                  </a:lnTo>
                  <a:lnTo>
                    <a:pt x="332" y="187"/>
                  </a:lnTo>
                  <a:lnTo>
                    <a:pt x="332" y="186"/>
                  </a:lnTo>
                  <a:lnTo>
                    <a:pt x="332" y="184"/>
                  </a:lnTo>
                  <a:lnTo>
                    <a:pt x="332" y="182"/>
                  </a:lnTo>
                  <a:lnTo>
                    <a:pt x="334" y="181"/>
                  </a:lnTo>
                  <a:lnTo>
                    <a:pt x="334" y="181"/>
                  </a:lnTo>
                  <a:lnTo>
                    <a:pt x="334" y="179"/>
                  </a:lnTo>
                  <a:lnTo>
                    <a:pt x="335" y="179"/>
                  </a:lnTo>
                  <a:lnTo>
                    <a:pt x="337" y="179"/>
                  </a:lnTo>
                  <a:lnTo>
                    <a:pt x="337" y="179"/>
                  </a:lnTo>
                  <a:lnTo>
                    <a:pt x="339" y="179"/>
                  </a:lnTo>
                  <a:lnTo>
                    <a:pt x="339" y="178"/>
                  </a:lnTo>
                  <a:lnTo>
                    <a:pt x="340" y="178"/>
                  </a:lnTo>
                  <a:lnTo>
                    <a:pt x="340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5" y="176"/>
                  </a:lnTo>
                  <a:lnTo>
                    <a:pt x="345" y="175"/>
                  </a:lnTo>
                  <a:lnTo>
                    <a:pt x="345" y="175"/>
                  </a:lnTo>
                  <a:lnTo>
                    <a:pt x="345" y="173"/>
                  </a:lnTo>
                  <a:lnTo>
                    <a:pt x="346" y="171"/>
                  </a:lnTo>
                  <a:lnTo>
                    <a:pt x="346" y="170"/>
                  </a:lnTo>
                  <a:lnTo>
                    <a:pt x="346" y="170"/>
                  </a:lnTo>
                  <a:lnTo>
                    <a:pt x="346" y="168"/>
                  </a:lnTo>
                  <a:lnTo>
                    <a:pt x="348" y="168"/>
                  </a:lnTo>
                  <a:lnTo>
                    <a:pt x="350" y="168"/>
                  </a:lnTo>
                  <a:lnTo>
                    <a:pt x="350" y="168"/>
                  </a:lnTo>
                  <a:lnTo>
                    <a:pt x="351" y="168"/>
                  </a:lnTo>
                  <a:lnTo>
                    <a:pt x="351" y="167"/>
                  </a:lnTo>
                  <a:lnTo>
                    <a:pt x="351" y="167"/>
                  </a:lnTo>
                  <a:lnTo>
                    <a:pt x="350" y="165"/>
                  </a:lnTo>
                  <a:lnTo>
                    <a:pt x="346" y="164"/>
                  </a:lnTo>
                  <a:lnTo>
                    <a:pt x="345" y="164"/>
                  </a:lnTo>
                  <a:lnTo>
                    <a:pt x="340" y="164"/>
                  </a:lnTo>
                  <a:lnTo>
                    <a:pt x="335" y="164"/>
                  </a:lnTo>
                  <a:lnTo>
                    <a:pt x="335" y="164"/>
                  </a:lnTo>
                  <a:lnTo>
                    <a:pt x="334" y="164"/>
                  </a:lnTo>
                  <a:lnTo>
                    <a:pt x="329" y="164"/>
                  </a:lnTo>
                  <a:lnTo>
                    <a:pt x="326" y="164"/>
                  </a:lnTo>
                  <a:lnTo>
                    <a:pt x="324" y="164"/>
                  </a:lnTo>
                  <a:lnTo>
                    <a:pt x="323" y="164"/>
                  </a:lnTo>
                  <a:lnTo>
                    <a:pt x="321" y="164"/>
                  </a:lnTo>
                  <a:lnTo>
                    <a:pt x="318" y="164"/>
                  </a:lnTo>
                  <a:lnTo>
                    <a:pt x="317" y="162"/>
                  </a:lnTo>
                  <a:lnTo>
                    <a:pt x="315" y="162"/>
                  </a:lnTo>
                  <a:lnTo>
                    <a:pt x="313" y="162"/>
                  </a:lnTo>
                  <a:lnTo>
                    <a:pt x="312" y="162"/>
                  </a:lnTo>
                  <a:lnTo>
                    <a:pt x="312" y="162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2" y="157"/>
                  </a:lnTo>
                  <a:lnTo>
                    <a:pt x="312" y="153"/>
                  </a:lnTo>
                  <a:lnTo>
                    <a:pt x="312" y="151"/>
                  </a:lnTo>
                  <a:lnTo>
                    <a:pt x="310" y="148"/>
                  </a:lnTo>
                  <a:lnTo>
                    <a:pt x="310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9"/>
                  </a:lnTo>
                  <a:lnTo>
                    <a:pt x="309" y="151"/>
                  </a:lnTo>
                  <a:lnTo>
                    <a:pt x="307" y="151"/>
                  </a:lnTo>
                  <a:lnTo>
                    <a:pt x="305" y="151"/>
                  </a:lnTo>
                  <a:lnTo>
                    <a:pt x="304" y="149"/>
                  </a:lnTo>
                  <a:lnTo>
                    <a:pt x="302" y="149"/>
                  </a:lnTo>
                  <a:lnTo>
                    <a:pt x="302" y="148"/>
                  </a:lnTo>
                  <a:lnTo>
                    <a:pt x="302" y="146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301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8" y="146"/>
                  </a:lnTo>
                  <a:lnTo>
                    <a:pt x="298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6" y="145"/>
                  </a:lnTo>
                  <a:lnTo>
                    <a:pt x="294" y="145"/>
                  </a:lnTo>
                  <a:lnTo>
                    <a:pt x="293" y="143"/>
                  </a:lnTo>
                  <a:lnTo>
                    <a:pt x="291" y="142"/>
                  </a:lnTo>
                  <a:lnTo>
                    <a:pt x="291" y="142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3" y="143"/>
                  </a:lnTo>
                  <a:lnTo>
                    <a:pt x="293" y="145"/>
                  </a:lnTo>
                  <a:lnTo>
                    <a:pt x="293" y="145"/>
                  </a:lnTo>
                  <a:lnTo>
                    <a:pt x="291" y="146"/>
                  </a:lnTo>
                  <a:lnTo>
                    <a:pt x="291" y="146"/>
                  </a:lnTo>
                  <a:lnTo>
                    <a:pt x="290" y="148"/>
                  </a:lnTo>
                  <a:lnTo>
                    <a:pt x="288" y="149"/>
                  </a:lnTo>
                  <a:lnTo>
                    <a:pt x="288" y="151"/>
                  </a:lnTo>
                  <a:lnTo>
                    <a:pt x="287" y="151"/>
                  </a:lnTo>
                  <a:lnTo>
                    <a:pt x="287" y="153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90" y="154"/>
                  </a:lnTo>
                  <a:lnTo>
                    <a:pt x="291" y="156"/>
                  </a:lnTo>
                  <a:lnTo>
                    <a:pt x="293" y="157"/>
                  </a:lnTo>
                  <a:lnTo>
                    <a:pt x="293" y="157"/>
                  </a:lnTo>
                  <a:lnTo>
                    <a:pt x="294" y="159"/>
                  </a:lnTo>
                  <a:lnTo>
                    <a:pt x="298" y="159"/>
                  </a:lnTo>
                  <a:lnTo>
                    <a:pt x="298" y="159"/>
                  </a:lnTo>
                  <a:lnTo>
                    <a:pt x="298" y="160"/>
                  </a:lnTo>
                  <a:lnTo>
                    <a:pt x="298" y="160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4"/>
                  </a:lnTo>
                  <a:lnTo>
                    <a:pt x="298" y="164"/>
                  </a:lnTo>
                  <a:lnTo>
                    <a:pt x="296" y="164"/>
                  </a:lnTo>
                  <a:lnTo>
                    <a:pt x="296" y="164"/>
                  </a:lnTo>
                  <a:lnTo>
                    <a:pt x="294" y="164"/>
                  </a:lnTo>
                  <a:lnTo>
                    <a:pt x="293" y="164"/>
                  </a:lnTo>
                  <a:lnTo>
                    <a:pt x="291" y="167"/>
                  </a:lnTo>
                  <a:lnTo>
                    <a:pt x="290" y="168"/>
                  </a:lnTo>
                  <a:lnTo>
                    <a:pt x="290" y="168"/>
                  </a:lnTo>
                  <a:lnTo>
                    <a:pt x="288" y="167"/>
                  </a:lnTo>
                  <a:lnTo>
                    <a:pt x="288" y="167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1"/>
                  </a:lnTo>
                  <a:lnTo>
                    <a:pt x="287" y="173"/>
                  </a:lnTo>
                  <a:lnTo>
                    <a:pt x="288" y="173"/>
                  </a:lnTo>
                  <a:lnTo>
                    <a:pt x="290" y="175"/>
                  </a:lnTo>
                  <a:lnTo>
                    <a:pt x="290" y="175"/>
                  </a:lnTo>
                  <a:lnTo>
                    <a:pt x="291" y="175"/>
                  </a:lnTo>
                  <a:lnTo>
                    <a:pt x="291" y="175"/>
                  </a:lnTo>
                  <a:lnTo>
                    <a:pt x="293" y="176"/>
                  </a:lnTo>
                  <a:lnTo>
                    <a:pt x="294" y="176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81"/>
                  </a:lnTo>
                  <a:lnTo>
                    <a:pt x="296" y="181"/>
                  </a:lnTo>
                  <a:lnTo>
                    <a:pt x="294" y="184"/>
                  </a:lnTo>
                  <a:lnTo>
                    <a:pt x="294" y="186"/>
                  </a:lnTo>
                  <a:lnTo>
                    <a:pt x="294" y="187"/>
                  </a:lnTo>
                  <a:lnTo>
                    <a:pt x="294" y="187"/>
                  </a:lnTo>
                  <a:lnTo>
                    <a:pt x="294" y="189"/>
                  </a:lnTo>
                  <a:lnTo>
                    <a:pt x="296" y="189"/>
                  </a:lnTo>
                  <a:lnTo>
                    <a:pt x="296" y="190"/>
                  </a:lnTo>
                  <a:lnTo>
                    <a:pt x="296" y="192"/>
                  </a:lnTo>
                  <a:lnTo>
                    <a:pt x="296" y="192"/>
                  </a:lnTo>
                  <a:lnTo>
                    <a:pt x="298" y="194"/>
                  </a:lnTo>
                  <a:lnTo>
                    <a:pt x="299" y="194"/>
                  </a:lnTo>
                  <a:lnTo>
                    <a:pt x="299" y="194"/>
                  </a:lnTo>
                  <a:lnTo>
                    <a:pt x="298" y="195"/>
                  </a:lnTo>
                  <a:lnTo>
                    <a:pt x="298" y="197"/>
                  </a:lnTo>
                  <a:lnTo>
                    <a:pt x="299" y="198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5"/>
                  </a:lnTo>
                  <a:lnTo>
                    <a:pt x="301" y="208"/>
                  </a:lnTo>
                  <a:lnTo>
                    <a:pt x="301" y="209"/>
                  </a:lnTo>
                  <a:lnTo>
                    <a:pt x="301" y="211"/>
                  </a:lnTo>
                  <a:lnTo>
                    <a:pt x="301" y="212"/>
                  </a:lnTo>
                  <a:lnTo>
                    <a:pt x="299" y="212"/>
                  </a:lnTo>
                  <a:lnTo>
                    <a:pt x="301" y="214"/>
                  </a:lnTo>
                  <a:lnTo>
                    <a:pt x="301" y="216"/>
                  </a:lnTo>
                  <a:lnTo>
                    <a:pt x="301" y="217"/>
                  </a:lnTo>
                  <a:lnTo>
                    <a:pt x="299" y="217"/>
                  </a:lnTo>
                  <a:lnTo>
                    <a:pt x="299" y="217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6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4" y="209"/>
                  </a:lnTo>
                  <a:lnTo>
                    <a:pt x="294" y="214"/>
                  </a:lnTo>
                  <a:lnTo>
                    <a:pt x="294" y="216"/>
                  </a:lnTo>
                  <a:lnTo>
                    <a:pt x="294" y="217"/>
                  </a:lnTo>
                  <a:lnTo>
                    <a:pt x="293" y="217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7"/>
                  </a:lnTo>
                  <a:lnTo>
                    <a:pt x="288" y="217"/>
                  </a:lnTo>
                  <a:lnTo>
                    <a:pt x="287" y="216"/>
                  </a:lnTo>
                  <a:lnTo>
                    <a:pt x="287" y="214"/>
                  </a:lnTo>
                  <a:lnTo>
                    <a:pt x="288" y="211"/>
                  </a:lnTo>
                  <a:lnTo>
                    <a:pt x="288" y="209"/>
                  </a:lnTo>
                  <a:lnTo>
                    <a:pt x="287" y="208"/>
                  </a:lnTo>
                  <a:lnTo>
                    <a:pt x="285" y="208"/>
                  </a:lnTo>
                  <a:lnTo>
                    <a:pt x="285" y="206"/>
                  </a:lnTo>
                  <a:lnTo>
                    <a:pt x="285" y="208"/>
                  </a:lnTo>
                  <a:lnTo>
                    <a:pt x="287" y="208"/>
                  </a:lnTo>
                  <a:lnTo>
                    <a:pt x="287" y="209"/>
                  </a:lnTo>
                  <a:lnTo>
                    <a:pt x="288" y="209"/>
                  </a:lnTo>
                  <a:lnTo>
                    <a:pt x="288" y="211"/>
                  </a:lnTo>
                  <a:lnTo>
                    <a:pt x="287" y="211"/>
                  </a:lnTo>
                  <a:lnTo>
                    <a:pt x="285" y="214"/>
                  </a:lnTo>
                  <a:lnTo>
                    <a:pt x="283" y="216"/>
                  </a:lnTo>
                  <a:lnTo>
                    <a:pt x="282" y="217"/>
                  </a:lnTo>
                  <a:lnTo>
                    <a:pt x="274" y="219"/>
                  </a:lnTo>
                  <a:lnTo>
                    <a:pt x="272" y="219"/>
                  </a:lnTo>
                  <a:lnTo>
                    <a:pt x="271" y="220"/>
                  </a:lnTo>
                  <a:lnTo>
                    <a:pt x="269" y="223"/>
                  </a:lnTo>
                  <a:lnTo>
                    <a:pt x="269" y="225"/>
                  </a:lnTo>
                  <a:lnTo>
                    <a:pt x="269" y="227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1" y="233"/>
                  </a:lnTo>
                  <a:lnTo>
                    <a:pt x="269" y="233"/>
                  </a:lnTo>
                  <a:lnTo>
                    <a:pt x="268" y="234"/>
                  </a:lnTo>
                  <a:lnTo>
                    <a:pt x="268" y="236"/>
                  </a:lnTo>
                  <a:lnTo>
                    <a:pt x="268" y="236"/>
                  </a:lnTo>
                  <a:lnTo>
                    <a:pt x="265" y="239"/>
                  </a:lnTo>
                  <a:lnTo>
                    <a:pt x="263" y="241"/>
                  </a:lnTo>
                  <a:lnTo>
                    <a:pt x="263" y="241"/>
                  </a:lnTo>
                  <a:lnTo>
                    <a:pt x="261" y="241"/>
                  </a:lnTo>
                  <a:lnTo>
                    <a:pt x="260" y="241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0" y="242"/>
                  </a:lnTo>
                  <a:lnTo>
                    <a:pt x="255" y="244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4"/>
                  </a:lnTo>
                  <a:lnTo>
                    <a:pt x="250" y="244"/>
                  </a:lnTo>
                  <a:lnTo>
                    <a:pt x="249" y="242"/>
                  </a:lnTo>
                  <a:lnTo>
                    <a:pt x="246" y="246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7" y="246"/>
                  </a:lnTo>
                  <a:lnTo>
                    <a:pt x="249" y="247"/>
                  </a:lnTo>
                  <a:lnTo>
                    <a:pt x="249" y="247"/>
                  </a:lnTo>
                  <a:lnTo>
                    <a:pt x="246" y="249"/>
                  </a:lnTo>
                  <a:lnTo>
                    <a:pt x="239" y="255"/>
                  </a:lnTo>
                  <a:lnTo>
                    <a:pt x="239" y="255"/>
                  </a:lnTo>
                  <a:lnTo>
                    <a:pt x="238" y="257"/>
                  </a:lnTo>
                  <a:lnTo>
                    <a:pt x="236" y="258"/>
                  </a:lnTo>
                  <a:lnTo>
                    <a:pt x="235" y="261"/>
                  </a:lnTo>
                  <a:lnTo>
                    <a:pt x="231" y="266"/>
                  </a:lnTo>
                  <a:lnTo>
                    <a:pt x="230" y="268"/>
                  </a:lnTo>
                  <a:lnTo>
                    <a:pt x="224" y="271"/>
                  </a:lnTo>
                  <a:lnTo>
                    <a:pt x="222" y="271"/>
                  </a:lnTo>
                  <a:lnTo>
                    <a:pt x="219" y="274"/>
                  </a:lnTo>
                  <a:lnTo>
                    <a:pt x="217" y="277"/>
                  </a:lnTo>
                  <a:lnTo>
                    <a:pt x="212" y="279"/>
                  </a:lnTo>
                  <a:lnTo>
                    <a:pt x="208" y="282"/>
                  </a:lnTo>
                  <a:lnTo>
                    <a:pt x="205" y="285"/>
                  </a:lnTo>
                  <a:lnTo>
                    <a:pt x="203" y="286"/>
                  </a:lnTo>
                  <a:lnTo>
                    <a:pt x="203" y="286"/>
                  </a:lnTo>
                  <a:lnTo>
                    <a:pt x="203" y="288"/>
                  </a:lnTo>
                  <a:lnTo>
                    <a:pt x="205" y="288"/>
                  </a:lnTo>
                  <a:lnTo>
                    <a:pt x="205" y="290"/>
                  </a:lnTo>
                  <a:lnTo>
                    <a:pt x="205" y="290"/>
                  </a:lnTo>
                  <a:lnTo>
                    <a:pt x="205" y="291"/>
                  </a:lnTo>
                  <a:lnTo>
                    <a:pt x="203" y="293"/>
                  </a:lnTo>
                  <a:lnTo>
                    <a:pt x="201" y="294"/>
                  </a:lnTo>
                  <a:lnTo>
                    <a:pt x="195" y="296"/>
                  </a:lnTo>
                  <a:lnTo>
                    <a:pt x="195" y="296"/>
                  </a:lnTo>
                  <a:lnTo>
                    <a:pt x="190" y="296"/>
                  </a:lnTo>
                  <a:lnTo>
                    <a:pt x="189" y="296"/>
                  </a:lnTo>
                  <a:lnTo>
                    <a:pt x="189" y="297"/>
                  </a:lnTo>
                  <a:lnTo>
                    <a:pt x="187" y="301"/>
                  </a:lnTo>
                  <a:lnTo>
                    <a:pt x="186" y="302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3" y="304"/>
                  </a:lnTo>
                  <a:lnTo>
                    <a:pt x="183" y="304"/>
                  </a:lnTo>
                  <a:lnTo>
                    <a:pt x="181" y="302"/>
                  </a:lnTo>
                  <a:lnTo>
                    <a:pt x="181" y="302"/>
                  </a:lnTo>
                  <a:lnTo>
                    <a:pt x="179" y="302"/>
                  </a:lnTo>
                  <a:lnTo>
                    <a:pt x="176" y="304"/>
                  </a:lnTo>
                  <a:lnTo>
                    <a:pt x="175" y="305"/>
                  </a:lnTo>
                  <a:lnTo>
                    <a:pt x="171" y="310"/>
                  </a:lnTo>
                  <a:lnTo>
                    <a:pt x="171" y="315"/>
                  </a:lnTo>
                  <a:lnTo>
                    <a:pt x="171" y="318"/>
                  </a:lnTo>
                  <a:lnTo>
                    <a:pt x="173" y="321"/>
                  </a:lnTo>
                  <a:lnTo>
                    <a:pt x="173" y="323"/>
                  </a:lnTo>
                  <a:lnTo>
                    <a:pt x="173" y="324"/>
                  </a:lnTo>
                  <a:lnTo>
                    <a:pt x="171" y="326"/>
                  </a:lnTo>
                  <a:lnTo>
                    <a:pt x="171" y="327"/>
                  </a:lnTo>
                  <a:lnTo>
                    <a:pt x="173" y="329"/>
                  </a:lnTo>
                  <a:lnTo>
                    <a:pt x="173" y="332"/>
                  </a:lnTo>
                  <a:lnTo>
                    <a:pt x="173" y="334"/>
                  </a:lnTo>
                  <a:lnTo>
                    <a:pt x="173" y="335"/>
                  </a:lnTo>
                  <a:lnTo>
                    <a:pt x="175" y="338"/>
                  </a:lnTo>
                  <a:lnTo>
                    <a:pt x="175" y="337"/>
                  </a:lnTo>
                  <a:lnTo>
                    <a:pt x="173" y="335"/>
                  </a:lnTo>
                  <a:lnTo>
                    <a:pt x="173" y="334"/>
                  </a:lnTo>
                  <a:lnTo>
                    <a:pt x="171" y="335"/>
                  </a:lnTo>
                  <a:lnTo>
                    <a:pt x="171" y="337"/>
                  </a:lnTo>
                  <a:lnTo>
                    <a:pt x="175" y="338"/>
                  </a:lnTo>
                  <a:lnTo>
                    <a:pt x="175" y="340"/>
                  </a:lnTo>
                  <a:lnTo>
                    <a:pt x="173" y="349"/>
                  </a:lnTo>
                  <a:lnTo>
                    <a:pt x="173" y="353"/>
                  </a:lnTo>
                  <a:lnTo>
                    <a:pt x="171" y="356"/>
                  </a:lnTo>
                  <a:lnTo>
                    <a:pt x="170" y="356"/>
                  </a:lnTo>
                  <a:lnTo>
                    <a:pt x="168" y="359"/>
                  </a:lnTo>
                  <a:lnTo>
                    <a:pt x="167" y="364"/>
                  </a:lnTo>
                  <a:lnTo>
                    <a:pt x="167" y="365"/>
                  </a:lnTo>
                  <a:lnTo>
                    <a:pt x="167" y="367"/>
                  </a:lnTo>
                  <a:lnTo>
                    <a:pt x="167" y="368"/>
                  </a:lnTo>
                  <a:lnTo>
                    <a:pt x="165" y="370"/>
                  </a:lnTo>
                  <a:lnTo>
                    <a:pt x="167" y="368"/>
                  </a:lnTo>
                  <a:lnTo>
                    <a:pt x="168" y="370"/>
                  </a:lnTo>
                  <a:lnTo>
                    <a:pt x="168" y="372"/>
                  </a:lnTo>
                  <a:lnTo>
                    <a:pt x="168" y="378"/>
                  </a:lnTo>
                  <a:lnTo>
                    <a:pt x="168" y="384"/>
                  </a:lnTo>
                  <a:lnTo>
                    <a:pt x="167" y="384"/>
                  </a:lnTo>
                  <a:lnTo>
                    <a:pt x="165" y="384"/>
                  </a:lnTo>
                  <a:lnTo>
                    <a:pt x="164" y="384"/>
                  </a:lnTo>
                  <a:lnTo>
                    <a:pt x="164" y="384"/>
                  </a:lnTo>
                  <a:lnTo>
                    <a:pt x="162" y="384"/>
                  </a:lnTo>
                  <a:lnTo>
                    <a:pt x="160" y="384"/>
                  </a:lnTo>
                  <a:lnTo>
                    <a:pt x="159" y="386"/>
                  </a:lnTo>
                  <a:lnTo>
                    <a:pt x="159" y="387"/>
                  </a:lnTo>
                  <a:lnTo>
                    <a:pt x="156" y="394"/>
                  </a:lnTo>
                  <a:lnTo>
                    <a:pt x="154" y="395"/>
                  </a:lnTo>
                  <a:lnTo>
                    <a:pt x="154" y="397"/>
                  </a:lnTo>
                  <a:lnTo>
                    <a:pt x="156" y="397"/>
                  </a:lnTo>
                  <a:lnTo>
                    <a:pt x="156" y="398"/>
                  </a:lnTo>
                  <a:lnTo>
                    <a:pt x="157" y="398"/>
                  </a:lnTo>
                  <a:lnTo>
                    <a:pt x="160" y="398"/>
                  </a:lnTo>
                  <a:lnTo>
                    <a:pt x="160" y="400"/>
                  </a:lnTo>
                  <a:lnTo>
                    <a:pt x="162" y="400"/>
                  </a:lnTo>
                  <a:lnTo>
                    <a:pt x="159" y="400"/>
                  </a:lnTo>
                  <a:lnTo>
                    <a:pt x="156" y="398"/>
                  </a:lnTo>
                  <a:lnTo>
                    <a:pt x="148" y="401"/>
                  </a:lnTo>
                  <a:lnTo>
                    <a:pt x="145" y="403"/>
                  </a:lnTo>
                  <a:lnTo>
                    <a:pt x="145" y="405"/>
                  </a:lnTo>
                  <a:lnTo>
                    <a:pt x="143" y="408"/>
                  </a:lnTo>
                  <a:lnTo>
                    <a:pt x="143" y="409"/>
                  </a:lnTo>
                  <a:lnTo>
                    <a:pt x="142" y="413"/>
                  </a:lnTo>
                  <a:lnTo>
                    <a:pt x="138" y="414"/>
                  </a:lnTo>
                  <a:lnTo>
                    <a:pt x="135" y="416"/>
                  </a:lnTo>
                  <a:lnTo>
                    <a:pt x="134" y="416"/>
                  </a:lnTo>
                  <a:lnTo>
                    <a:pt x="130" y="416"/>
                  </a:lnTo>
                  <a:lnTo>
                    <a:pt x="127" y="413"/>
                  </a:lnTo>
                  <a:lnTo>
                    <a:pt x="126" y="411"/>
                  </a:lnTo>
                  <a:lnTo>
                    <a:pt x="121" y="405"/>
                  </a:lnTo>
                  <a:lnTo>
                    <a:pt x="121" y="405"/>
                  </a:lnTo>
                  <a:lnTo>
                    <a:pt x="119" y="401"/>
                  </a:lnTo>
                  <a:lnTo>
                    <a:pt x="119" y="400"/>
                  </a:lnTo>
                  <a:lnTo>
                    <a:pt x="119" y="400"/>
                  </a:lnTo>
                  <a:lnTo>
                    <a:pt x="118" y="400"/>
                  </a:lnTo>
                  <a:lnTo>
                    <a:pt x="118" y="400"/>
                  </a:lnTo>
                  <a:lnTo>
                    <a:pt x="118" y="397"/>
                  </a:lnTo>
                  <a:lnTo>
                    <a:pt x="116" y="394"/>
                  </a:lnTo>
                  <a:lnTo>
                    <a:pt x="116" y="389"/>
                  </a:lnTo>
                  <a:lnTo>
                    <a:pt x="116" y="390"/>
                  </a:lnTo>
                  <a:lnTo>
                    <a:pt x="118" y="390"/>
                  </a:lnTo>
                  <a:lnTo>
                    <a:pt x="118" y="392"/>
                  </a:lnTo>
                  <a:lnTo>
                    <a:pt x="118" y="395"/>
                  </a:lnTo>
                  <a:lnTo>
                    <a:pt x="118" y="395"/>
                  </a:lnTo>
                  <a:lnTo>
                    <a:pt x="119" y="395"/>
                  </a:lnTo>
                  <a:lnTo>
                    <a:pt x="118" y="389"/>
                  </a:lnTo>
                  <a:lnTo>
                    <a:pt x="116" y="389"/>
                  </a:lnTo>
                  <a:lnTo>
                    <a:pt x="116" y="387"/>
                  </a:lnTo>
                  <a:lnTo>
                    <a:pt x="115" y="387"/>
                  </a:lnTo>
                  <a:lnTo>
                    <a:pt x="115" y="386"/>
                  </a:lnTo>
                  <a:lnTo>
                    <a:pt x="115" y="386"/>
                  </a:lnTo>
                  <a:lnTo>
                    <a:pt x="115" y="384"/>
                  </a:lnTo>
                  <a:lnTo>
                    <a:pt x="113" y="383"/>
                  </a:lnTo>
                  <a:lnTo>
                    <a:pt x="112" y="376"/>
                  </a:lnTo>
                  <a:lnTo>
                    <a:pt x="110" y="373"/>
                  </a:lnTo>
                  <a:lnTo>
                    <a:pt x="108" y="368"/>
                  </a:lnTo>
                  <a:lnTo>
                    <a:pt x="107" y="367"/>
                  </a:lnTo>
                  <a:lnTo>
                    <a:pt x="105" y="364"/>
                  </a:lnTo>
                  <a:lnTo>
                    <a:pt x="104" y="362"/>
                  </a:lnTo>
                  <a:lnTo>
                    <a:pt x="102" y="361"/>
                  </a:lnTo>
                  <a:lnTo>
                    <a:pt x="101" y="359"/>
                  </a:lnTo>
                  <a:lnTo>
                    <a:pt x="101" y="359"/>
                  </a:lnTo>
                  <a:lnTo>
                    <a:pt x="97" y="351"/>
                  </a:lnTo>
                  <a:lnTo>
                    <a:pt x="96" y="346"/>
                  </a:lnTo>
                  <a:lnTo>
                    <a:pt x="96" y="345"/>
                  </a:lnTo>
                  <a:lnTo>
                    <a:pt x="94" y="343"/>
                  </a:lnTo>
                  <a:lnTo>
                    <a:pt x="93" y="337"/>
                  </a:lnTo>
                  <a:lnTo>
                    <a:pt x="93" y="337"/>
                  </a:lnTo>
                  <a:lnTo>
                    <a:pt x="93" y="335"/>
                  </a:lnTo>
                  <a:lnTo>
                    <a:pt x="93" y="332"/>
                  </a:lnTo>
                  <a:lnTo>
                    <a:pt x="91" y="329"/>
                  </a:lnTo>
                  <a:lnTo>
                    <a:pt x="89" y="327"/>
                  </a:lnTo>
                  <a:lnTo>
                    <a:pt x="89" y="327"/>
                  </a:lnTo>
                  <a:lnTo>
                    <a:pt x="89" y="324"/>
                  </a:lnTo>
                  <a:lnTo>
                    <a:pt x="89" y="323"/>
                  </a:lnTo>
                  <a:lnTo>
                    <a:pt x="88" y="321"/>
                  </a:lnTo>
                  <a:lnTo>
                    <a:pt x="88" y="321"/>
                  </a:lnTo>
                  <a:lnTo>
                    <a:pt x="86" y="320"/>
                  </a:lnTo>
                  <a:lnTo>
                    <a:pt x="85" y="316"/>
                  </a:lnTo>
                  <a:lnTo>
                    <a:pt x="85" y="316"/>
                  </a:lnTo>
                  <a:lnTo>
                    <a:pt x="83" y="315"/>
                  </a:lnTo>
                  <a:lnTo>
                    <a:pt x="82" y="312"/>
                  </a:lnTo>
                  <a:lnTo>
                    <a:pt x="80" y="310"/>
                  </a:lnTo>
                  <a:lnTo>
                    <a:pt x="83" y="310"/>
                  </a:lnTo>
                  <a:lnTo>
                    <a:pt x="82" y="309"/>
                  </a:lnTo>
                  <a:lnTo>
                    <a:pt x="80" y="307"/>
                  </a:lnTo>
                  <a:lnTo>
                    <a:pt x="80" y="307"/>
                  </a:lnTo>
                  <a:lnTo>
                    <a:pt x="82" y="305"/>
                  </a:lnTo>
                  <a:lnTo>
                    <a:pt x="80" y="305"/>
                  </a:lnTo>
                  <a:lnTo>
                    <a:pt x="78" y="305"/>
                  </a:lnTo>
                  <a:lnTo>
                    <a:pt x="78" y="302"/>
                  </a:lnTo>
                  <a:lnTo>
                    <a:pt x="75" y="301"/>
                  </a:lnTo>
                  <a:lnTo>
                    <a:pt x="75" y="299"/>
                  </a:lnTo>
                  <a:lnTo>
                    <a:pt x="74" y="294"/>
                  </a:lnTo>
                  <a:lnTo>
                    <a:pt x="72" y="283"/>
                  </a:lnTo>
                  <a:lnTo>
                    <a:pt x="71" y="279"/>
                  </a:lnTo>
                  <a:lnTo>
                    <a:pt x="71" y="277"/>
                  </a:lnTo>
                  <a:lnTo>
                    <a:pt x="69" y="272"/>
                  </a:lnTo>
                  <a:lnTo>
                    <a:pt x="69" y="269"/>
                  </a:lnTo>
                  <a:lnTo>
                    <a:pt x="69" y="268"/>
                  </a:lnTo>
                  <a:lnTo>
                    <a:pt x="69" y="266"/>
                  </a:lnTo>
                  <a:lnTo>
                    <a:pt x="67" y="263"/>
                  </a:lnTo>
                  <a:lnTo>
                    <a:pt x="67" y="261"/>
                  </a:lnTo>
                  <a:lnTo>
                    <a:pt x="67" y="261"/>
                  </a:lnTo>
                  <a:lnTo>
                    <a:pt x="67" y="260"/>
                  </a:lnTo>
                  <a:lnTo>
                    <a:pt x="69" y="258"/>
                  </a:lnTo>
                  <a:lnTo>
                    <a:pt x="69" y="257"/>
                  </a:lnTo>
                  <a:lnTo>
                    <a:pt x="69" y="253"/>
                  </a:lnTo>
                  <a:lnTo>
                    <a:pt x="67" y="257"/>
                  </a:lnTo>
                  <a:lnTo>
                    <a:pt x="67" y="257"/>
                  </a:lnTo>
                  <a:lnTo>
                    <a:pt x="66" y="255"/>
                  </a:lnTo>
                  <a:lnTo>
                    <a:pt x="66" y="253"/>
                  </a:lnTo>
                  <a:lnTo>
                    <a:pt x="66" y="253"/>
                  </a:lnTo>
                  <a:lnTo>
                    <a:pt x="66" y="252"/>
                  </a:lnTo>
                  <a:lnTo>
                    <a:pt x="69" y="252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49"/>
                  </a:lnTo>
                  <a:lnTo>
                    <a:pt x="66" y="247"/>
                  </a:lnTo>
                  <a:lnTo>
                    <a:pt x="64" y="246"/>
                  </a:lnTo>
                  <a:lnTo>
                    <a:pt x="64" y="244"/>
                  </a:lnTo>
                  <a:lnTo>
                    <a:pt x="64" y="244"/>
                  </a:lnTo>
                  <a:lnTo>
                    <a:pt x="64" y="241"/>
                  </a:lnTo>
                  <a:lnTo>
                    <a:pt x="67" y="233"/>
                  </a:lnTo>
                  <a:lnTo>
                    <a:pt x="67" y="231"/>
                  </a:lnTo>
                  <a:lnTo>
                    <a:pt x="67" y="230"/>
                  </a:lnTo>
                  <a:lnTo>
                    <a:pt x="67" y="227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4" y="223"/>
                  </a:lnTo>
                  <a:lnTo>
                    <a:pt x="64" y="220"/>
                  </a:lnTo>
                  <a:lnTo>
                    <a:pt x="64" y="220"/>
                  </a:lnTo>
                  <a:lnTo>
                    <a:pt x="66" y="219"/>
                  </a:lnTo>
                  <a:lnTo>
                    <a:pt x="64" y="220"/>
                  </a:lnTo>
                  <a:lnTo>
                    <a:pt x="63" y="220"/>
                  </a:lnTo>
                  <a:lnTo>
                    <a:pt x="64" y="219"/>
                  </a:lnTo>
                  <a:lnTo>
                    <a:pt x="66" y="217"/>
                  </a:lnTo>
                  <a:lnTo>
                    <a:pt x="69" y="216"/>
                  </a:lnTo>
                  <a:lnTo>
                    <a:pt x="71" y="216"/>
                  </a:lnTo>
                  <a:lnTo>
                    <a:pt x="69" y="216"/>
                  </a:lnTo>
                  <a:lnTo>
                    <a:pt x="67" y="216"/>
                  </a:lnTo>
                  <a:lnTo>
                    <a:pt x="63" y="216"/>
                  </a:lnTo>
                  <a:lnTo>
                    <a:pt x="63" y="214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3" y="212"/>
                  </a:lnTo>
                  <a:lnTo>
                    <a:pt x="63" y="209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66" y="208"/>
                  </a:lnTo>
                  <a:lnTo>
                    <a:pt x="64" y="208"/>
                  </a:lnTo>
                  <a:lnTo>
                    <a:pt x="63" y="208"/>
                  </a:lnTo>
                  <a:lnTo>
                    <a:pt x="61" y="208"/>
                  </a:lnTo>
                  <a:lnTo>
                    <a:pt x="60" y="208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60" y="209"/>
                  </a:lnTo>
                  <a:lnTo>
                    <a:pt x="58" y="211"/>
                  </a:lnTo>
                  <a:lnTo>
                    <a:pt x="58" y="211"/>
                  </a:lnTo>
                  <a:lnTo>
                    <a:pt x="56" y="212"/>
                  </a:lnTo>
                  <a:lnTo>
                    <a:pt x="56" y="212"/>
                  </a:lnTo>
                  <a:lnTo>
                    <a:pt x="56" y="214"/>
                  </a:lnTo>
                  <a:lnTo>
                    <a:pt x="55" y="214"/>
                  </a:lnTo>
                  <a:lnTo>
                    <a:pt x="56" y="214"/>
                  </a:lnTo>
                  <a:lnTo>
                    <a:pt x="56" y="216"/>
                  </a:lnTo>
                  <a:lnTo>
                    <a:pt x="58" y="216"/>
                  </a:lnTo>
                  <a:lnTo>
                    <a:pt x="58" y="217"/>
                  </a:lnTo>
                  <a:lnTo>
                    <a:pt x="58" y="219"/>
                  </a:lnTo>
                  <a:lnTo>
                    <a:pt x="56" y="223"/>
                  </a:lnTo>
                  <a:lnTo>
                    <a:pt x="55" y="223"/>
                  </a:lnTo>
                  <a:lnTo>
                    <a:pt x="48" y="227"/>
                  </a:lnTo>
                  <a:lnTo>
                    <a:pt x="45" y="228"/>
                  </a:lnTo>
                  <a:lnTo>
                    <a:pt x="41" y="230"/>
                  </a:lnTo>
                  <a:lnTo>
                    <a:pt x="39" y="231"/>
                  </a:lnTo>
                  <a:lnTo>
                    <a:pt x="36" y="230"/>
                  </a:lnTo>
                  <a:lnTo>
                    <a:pt x="33" y="228"/>
                  </a:lnTo>
                  <a:lnTo>
                    <a:pt x="28" y="225"/>
                  </a:lnTo>
                  <a:lnTo>
                    <a:pt x="26" y="223"/>
                  </a:lnTo>
                  <a:lnTo>
                    <a:pt x="22" y="219"/>
                  </a:lnTo>
                  <a:lnTo>
                    <a:pt x="19" y="216"/>
                  </a:lnTo>
                  <a:lnTo>
                    <a:pt x="17" y="214"/>
                  </a:lnTo>
                  <a:lnTo>
                    <a:pt x="14" y="211"/>
                  </a:lnTo>
                  <a:lnTo>
                    <a:pt x="11" y="209"/>
                  </a:lnTo>
                  <a:lnTo>
                    <a:pt x="11" y="208"/>
                  </a:lnTo>
                  <a:lnTo>
                    <a:pt x="11" y="206"/>
                  </a:lnTo>
                  <a:lnTo>
                    <a:pt x="12" y="205"/>
                  </a:lnTo>
                  <a:lnTo>
                    <a:pt x="14" y="205"/>
                  </a:lnTo>
                  <a:lnTo>
                    <a:pt x="14" y="206"/>
                  </a:lnTo>
                  <a:lnTo>
                    <a:pt x="15" y="208"/>
                  </a:lnTo>
                  <a:lnTo>
                    <a:pt x="15" y="208"/>
                  </a:lnTo>
                  <a:lnTo>
                    <a:pt x="19" y="205"/>
                  </a:lnTo>
                  <a:lnTo>
                    <a:pt x="20" y="206"/>
                  </a:lnTo>
                  <a:lnTo>
                    <a:pt x="22" y="205"/>
                  </a:lnTo>
                  <a:lnTo>
                    <a:pt x="23" y="205"/>
                  </a:lnTo>
                  <a:lnTo>
                    <a:pt x="26" y="203"/>
                  </a:lnTo>
                  <a:lnTo>
                    <a:pt x="26" y="203"/>
                  </a:lnTo>
                  <a:lnTo>
                    <a:pt x="28" y="203"/>
                  </a:lnTo>
                  <a:lnTo>
                    <a:pt x="31" y="200"/>
                  </a:lnTo>
                  <a:lnTo>
                    <a:pt x="33" y="197"/>
                  </a:lnTo>
                  <a:lnTo>
                    <a:pt x="33" y="197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3" y="198"/>
                  </a:lnTo>
                  <a:lnTo>
                    <a:pt x="22" y="200"/>
                  </a:lnTo>
                  <a:lnTo>
                    <a:pt x="20" y="200"/>
                  </a:lnTo>
                  <a:lnTo>
                    <a:pt x="15" y="198"/>
                  </a:lnTo>
                  <a:lnTo>
                    <a:pt x="9" y="195"/>
                  </a:lnTo>
                  <a:lnTo>
                    <a:pt x="6" y="194"/>
                  </a:lnTo>
                  <a:lnTo>
                    <a:pt x="4" y="190"/>
                  </a:lnTo>
                  <a:lnTo>
                    <a:pt x="3" y="187"/>
                  </a:lnTo>
                  <a:lnTo>
                    <a:pt x="3" y="186"/>
                  </a:lnTo>
                  <a:lnTo>
                    <a:pt x="6" y="186"/>
                  </a:lnTo>
                  <a:lnTo>
                    <a:pt x="7" y="184"/>
                  </a:lnTo>
                  <a:lnTo>
                    <a:pt x="6" y="184"/>
                  </a:lnTo>
                  <a:lnTo>
                    <a:pt x="4" y="186"/>
                  </a:lnTo>
                  <a:lnTo>
                    <a:pt x="3" y="186"/>
                  </a:lnTo>
                  <a:lnTo>
                    <a:pt x="1" y="186"/>
                  </a:lnTo>
                  <a:lnTo>
                    <a:pt x="0" y="187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82"/>
                  </a:lnTo>
                  <a:lnTo>
                    <a:pt x="1" y="182"/>
                  </a:lnTo>
                  <a:lnTo>
                    <a:pt x="3" y="182"/>
                  </a:lnTo>
                  <a:lnTo>
                    <a:pt x="4" y="182"/>
                  </a:lnTo>
                  <a:lnTo>
                    <a:pt x="6" y="182"/>
                  </a:lnTo>
                  <a:lnTo>
                    <a:pt x="7" y="182"/>
                  </a:lnTo>
                  <a:lnTo>
                    <a:pt x="7" y="178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9" y="176"/>
                  </a:lnTo>
                  <a:lnTo>
                    <a:pt x="9" y="178"/>
                  </a:lnTo>
                  <a:lnTo>
                    <a:pt x="9" y="178"/>
                  </a:lnTo>
                  <a:lnTo>
                    <a:pt x="9" y="176"/>
                  </a:lnTo>
                  <a:lnTo>
                    <a:pt x="11" y="178"/>
                  </a:lnTo>
                  <a:lnTo>
                    <a:pt x="12" y="176"/>
                  </a:lnTo>
                  <a:lnTo>
                    <a:pt x="12" y="178"/>
                  </a:lnTo>
                  <a:lnTo>
                    <a:pt x="15" y="178"/>
                  </a:lnTo>
                  <a:lnTo>
                    <a:pt x="17" y="178"/>
                  </a:lnTo>
                  <a:lnTo>
                    <a:pt x="19" y="178"/>
                  </a:lnTo>
                  <a:lnTo>
                    <a:pt x="20" y="178"/>
                  </a:lnTo>
                  <a:lnTo>
                    <a:pt x="22" y="179"/>
                  </a:lnTo>
                  <a:lnTo>
                    <a:pt x="23" y="179"/>
                  </a:lnTo>
                  <a:lnTo>
                    <a:pt x="25" y="179"/>
                  </a:lnTo>
                  <a:lnTo>
                    <a:pt x="26" y="178"/>
                  </a:lnTo>
                  <a:lnTo>
                    <a:pt x="26" y="178"/>
                  </a:lnTo>
                  <a:lnTo>
                    <a:pt x="26" y="176"/>
                  </a:lnTo>
                  <a:lnTo>
                    <a:pt x="30" y="176"/>
                  </a:lnTo>
                  <a:lnTo>
                    <a:pt x="33" y="175"/>
                  </a:lnTo>
                  <a:lnTo>
                    <a:pt x="34" y="175"/>
                  </a:lnTo>
                  <a:lnTo>
                    <a:pt x="34" y="175"/>
                  </a:lnTo>
                  <a:lnTo>
                    <a:pt x="34" y="176"/>
                  </a:lnTo>
                  <a:lnTo>
                    <a:pt x="34" y="176"/>
                  </a:lnTo>
                  <a:lnTo>
                    <a:pt x="36" y="178"/>
                  </a:lnTo>
                  <a:lnTo>
                    <a:pt x="36" y="178"/>
                  </a:lnTo>
                  <a:lnTo>
                    <a:pt x="37" y="178"/>
                  </a:lnTo>
                  <a:lnTo>
                    <a:pt x="37" y="178"/>
                  </a:lnTo>
                  <a:lnTo>
                    <a:pt x="39" y="176"/>
                  </a:lnTo>
                  <a:lnTo>
                    <a:pt x="39" y="176"/>
                  </a:lnTo>
                  <a:lnTo>
                    <a:pt x="41" y="176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39" y="173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1"/>
                  </a:lnTo>
                  <a:lnTo>
                    <a:pt x="41" y="171"/>
                  </a:lnTo>
                  <a:lnTo>
                    <a:pt x="41" y="171"/>
                  </a:lnTo>
                  <a:lnTo>
                    <a:pt x="41" y="170"/>
                  </a:lnTo>
                  <a:lnTo>
                    <a:pt x="39" y="168"/>
                  </a:lnTo>
                  <a:lnTo>
                    <a:pt x="39" y="165"/>
                  </a:lnTo>
                  <a:lnTo>
                    <a:pt x="37" y="164"/>
                  </a:lnTo>
                  <a:lnTo>
                    <a:pt x="36" y="160"/>
                  </a:lnTo>
                  <a:lnTo>
                    <a:pt x="36" y="159"/>
                  </a:lnTo>
                  <a:lnTo>
                    <a:pt x="36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3" y="156"/>
                  </a:lnTo>
                  <a:lnTo>
                    <a:pt x="33" y="156"/>
                  </a:lnTo>
                  <a:lnTo>
                    <a:pt x="31" y="156"/>
                  </a:lnTo>
                  <a:lnTo>
                    <a:pt x="30" y="156"/>
                  </a:lnTo>
                  <a:lnTo>
                    <a:pt x="26" y="153"/>
                  </a:lnTo>
                  <a:lnTo>
                    <a:pt x="26" y="151"/>
                  </a:lnTo>
                  <a:lnTo>
                    <a:pt x="26" y="149"/>
                  </a:lnTo>
                  <a:lnTo>
                    <a:pt x="28" y="148"/>
                  </a:lnTo>
                  <a:lnTo>
                    <a:pt x="28" y="145"/>
                  </a:lnTo>
                  <a:lnTo>
                    <a:pt x="28" y="143"/>
                  </a:lnTo>
                  <a:lnTo>
                    <a:pt x="28" y="143"/>
                  </a:lnTo>
                  <a:lnTo>
                    <a:pt x="28" y="142"/>
                  </a:lnTo>
                  <a:lnTo>
                    <a:pt x="26" y="142"/>
                  </a:lnTo>
                  <a:lnTo>
                    <a:pt x="25" y="142"/>
                  </a:lnTo>
                  <a:lnTo>
                    <a:pt x="22" y="142"/>
                  </a:lnTo>
                  <a:lnTo>
                    <a:pt x="20" y="140"/>
                  </a:lnTo>
                  <a:lnTo>
                    <a:pt x="19" y="140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19" y="135"/>
                  </a:lnTo>
                  <a:lnTo>
                    <a:pt x="19" y="134"/>
                  </a:lnTo>
                  <a:lnTo>
                    <a:pt x="20" y="132"/>
                  </a:lnTo>
                  <a:lnTo>
                    <a:pt x="20" y="132"/>
                  </a:lnTo>
                  <a:lnTo>
                    <a:pt x="20" y="130"/>
                  </a:lnTo>
                  <a:lnTo>
                    <a:pt x="22" y="130"/>
                  </a:lnTo>
                  <a:lnTo>
                    <a:pt x="25" y="127"/>
                  </a:lnTo>
                  <a:lnTo>
                    <a:pt x="26" y="124"/>
                  </a:lnTo>
                  <a:lnTo>
                    <a:pt x="28" y="123"/>
                  </a:lnTo>
                  <a:lnTo>
                    <a:pt x="28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3" y="119"/>
                  </a:lnTo>
                  <a:lnTo>
                    <a:pt x="34" y="119"/>
                  </a:lnTo>
                  <a:lnTo>
                    <a:pt x="34" y="121"/>
                  </a:lnTo>
                  <a:lnTo>
                    <a:pt x="34" y="123"/>
                  </a:lnTo>
                  <a:lnTo>
                    <a:pt x="36" y="123"/>
                  </a:lnTo>
                  <a:lnTo>
                    <a:pt x="36" y="124"/>
                  </a:lnTo>
                  <a:lnTo>
                    <a:pt x="37" y="124"/>
                  </a:lnTo>
                  <a:lnTo>
                    <a:pt x="39" y="124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8" y="121"/>
                  </a:lnTo>
                  <a:lnTo>
                    <a:pt x="50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6"/>
                  </a:lnTo>
                  <a:lnTo>
                    <a:pt x="56" y="115"/>
                  </a:lnTo>
                  <a:lnTo>
                    <a:pt x="58" y="113"/>
                  </a:lnTo>
                  <a:lnTo>
                    <a:pt x="58" y="112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64" y="105"/>
                  </a:lnTo>
                  <a:lnTo>
                    <a:pt x="67" y="104"/>
                  </a:lnTo>
                  <a:lnTo>
                    <a:pt x="69" y="102"/>
                  </a:lnTo>
                  <a:lnTo>
                    <a:pt x="71" y="99"/>
                  </a:lnTo>
                  <a:lnTo>
                    <a:pt x="72" y="96"/>
                  </a:lnTo>
                  <a:lnTo>
                    <a:pt x="72" y="94"/>
                  </a:lnTo>
                  <a:lnTo>
                    <a:pt x="74" y="93"/>
                  </a:lnTo>
                  <a:lnTo>
                    <a:pt x="75" y="90"/>
                  </a:lnTo>
                  <a:lnTo>
                    <a:pt x="75" y="90"/>
                  </a:lnTo>
                  <a:lnTo>
                    <a:pt x="78" y="88"/>
                  </a:lnTo>
                  <a:lnTo>
                    <a:pt x="80" y="86"/>
                  </a:lnTo>
                  <a:lnTo>
                    <a:pt x="82" y="86"/>
                  </a:lnTo>
                  <a:lnTo>
                    <a:pt x="83" y="85"/>
                  </a:lnTo>
                  <a:lnTo>
                    <a:pt x="83" y="83"/>
                  </a:lnTo>
                  <a:lnTo>
                    <a:pt x="82" y="83"/>
                  </a:lnTo>
                  <a:lnTo>
                    <a:pt x="82" y="82"/>
                  </a:lnTo>
                  <a:lnTo>
                    <a:pt x="82" y="82"/>
                  </a:lnTo>
                  <a:lnTo>
                    <a:pt x="83" y="80"/>
                  </a:lnTo>
                  <a:lnTo>
                    <a:pt x="86" y="77"/>
                  </a:lnTo>
                  <a:lnTo>
                    <a:pt x="88" y="74"/>
                  </a:lnTo>
                  <a:lnTo>
                    <a:pt x="89" y="74"/>
                  </a:lnTo>
                  <a:lnTo>
                    <a:pt x="91" y="74"/>
                  </a:lnTo>
                  <a:lnTo>
                    <a:pt x="93" y="72"/>
                  </a:lnTo>
                  <a:lnTo>
                    <a:pt x="93" y="72"/>
                  </a:lnTo>
                  <a:lnTo>
                    <a:pt x="93" y="71"/>
                  </a:lnTo>
                  <a:lnTo>
                    <a:pt x="91" y="71"/>
                  </a:lnTo>
                  <a:lnTo>
                    <a:pt x="91" y="69"/>
                  </a:lnTo>
                  <a:lnTo>
                    <a:pt x="91" y="69"/>
                  </a:lnTo>
                  <a:lnTo>
                    <a:pt x="93" y="66"/>
                  </a:lnTo>
                  <a:lnTo>
                    <a:pt x="93" y="64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0"/>
                  </a:lnTo>
                  <a:lnTo>
                    <a:pt x="93" y="58"/>
                  </a:lnTo>
                  <a:lnTo>
                    <a:pt x="94" y="58"/>
                  </a:lnTo>
                  <a:lnTo>
                    <a:pt x="99" y="55"/>
                  </a:lnTo>
                  <a:lnTo>
                    <a:pt x="101" y="55"/>
                  </a:lnTo>
                  <a:lnTo>
                    <a:pt x="102" y="55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2" y="50"/>
                  </a:lnTo>
                  <a:lnTo>
                    <a:pt x="99" y="50"/>
                  </a:lnTo>
                  <a:lnTo>
                    <a:pt x="97" y="49"/>
                  </a:lnTo>
                  <a:lnTo>
                    <a:pt x="94" y="50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7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3" y="45"/>
                  </a:lnTo>
                  <a:lnTo>
                    <a:pt x="91" y="44"/>
                  </a:lnTo>
                  <a:lnTo>
                    <a:pt x="88" y="44"/>
                  </a:lnTo>
                  <a:lnTo>
                    <a:pt x="88" y="44"/>
                  </a:lnTo>
                  <a:lnTo>
                    <a:pt x="88" y="42"/>
                  </a:lnTo>
                  <a:lnTo>
                    <a:pt x="88" y="42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6" y="41"/>
                  </a:lnTo>
                  <a:lnTo>
                    <a:pt x="85" y="39"/>
                  </a:lnTo>
                  <a:lnTo>
                    <a:pt x="85" y="39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5" y="36"/>
                  </a:lnTo>
                  <a:lnTo>
                    <a:pt x="85" y="34"/>
                  </a:lnTo>
                  <a:lnTo>
                    <a:pt x="86" y="33"/>
                  </a:lnTo>
                  <a:lnTo>
                    <a:pt x="86" y="33"/>
                  </a:lnTo>
                  <a:lnTo>
                    <a:pt x="85" y="31"/>
                  </a:lnTo>
                  <a:lnTo>
                    <a:pt x="85" y="31"/>
                  </a:lnTo>
                  <a:lnTo>
                    <a:pt x="83" y="31"/>
                  </a:lnTo>
                  <a:lnTo>
                    <a:pt x="83" y="30"/>
                  </a:lnTo>
                  <a:lnTo>
                    <a:pt x="83" y="30"/>
                  </a:lnTo>
                  <a:lnTo>
                    <a:pt x="83" y="28"/>
                  </a:lnTo>
                  <a:lnTo>
                    <a:pt x="85" y="27"/>
                  </a:lnTo>
                  <a:lnTo>
                    <a:pt x="86" y="27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3" y="22"/>
                  </a:lnTo>
                  <a:lnTo>
                    <a:pt x="83" y="22"/>
                  </a:lnTo>
                  <a:lnTo>
                    <a:pt x="83" y="20"/>
                  </a:lnTo>
                  <a:lnTo>
                    <a:pt x="83" y="20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5"/>
                  </a:lnTo>
                  <a:lnTo>
                    <a:pt x="83" y="14"/>
                  </a:lnTo>
                  <a:lnTo>
                    <a:pt x="85" y="14"/>
                  </a:lnTo>
                  <a:lnTo>
                    <a:pt x="86" y="12"/>
                  </a:lnTo>
                  <a:lnTo>
                    <a:pt x="88" y="12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4"/>
                  </a:lnTo>
                  <a:lnTo>
                    <a:pt x="97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2" y="15"/>
                  </a:lnTo>
                  <a:lnTo>
                    <a:pt x="105" y="15"/>
                  </a:lnTo>
                  <a:lnTo>
                    <a:pt x="107" y="17"/>
                  </a:lnTo>
                  <a:lnTo>
                    <a:pt x="108" y="17"/>
                  </a:lnTo>
                  <a:lnTo>
                    <a:pt x="110" y="15"/>
                  </a:lnTo>
                  <a:lnTo>
                    <a:pt x="112" y="14"/>
                  </a:lnTo>
                  <a:lnTo>
                    <a:pt x="113" y="14"/>
                  </a:lnTo>
                  <a:lnTo>
                    <a:pt x="115" y="14"/>
                  </a:lnTo>
                  <a:lnTo>
                    <a:pt x="119" y="12"/>
                  </a:lnTo>
                  <a:lnTo>
                    <a:pt x="119" y="12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3" y="11"/>
                  </a:lnTo>
                  <a:lnTo>
                    <a:pt x="123" y="11"/>
                  </a:lnTo>
                  <a:lnTo>
                    <a:pt x="124" y="11"/>
                  </a:lnTo>
                  <a:lnTo>
                    <a:pt x="126" y="9"/>
                  </a:lnTo>
                  <a:lnTo>
                    <a:pt x="127" y="9"/>
                  </a:lnTo>
                  <a:lnTo>
                    <a:pt x="127" y="8"/>
                  </a:lnTo>
                  <a:lnTo>
                    <a:pt x="127" y="6"/>
                  </a:lnTo>
                  <a:lnTo>
                    <a:pt x="129" y="6"/>
                  </a:lnTo>
                  <a:lnTo>
                    <a:pt x="130" y="4"/>
                  </a:lnTo>
                  <a:lnTo>
                    <a:pt x="134" y="3"/>
                  </a:lnTo>
                  <a:lnTo>
                    <a:pt x="135" y="3"/>
                  </a:lnTo>
                  <a:lnTo>
                    <a:pt x="137" y="1"/>
                  </a:lnTo>
                  <a:lnTo>
                    <a:pt x="1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2" name="Freeform 249">
              <a:extLst>
                <a:ext uri="{FF2B5EF4-FFF2-40B4-BE49-F238E27FC236}">
                  <a16:creationId xmlns:a16="http://schemas.microsoft.com/office/drawing/2014/main" id="{BD5E2C4F-FA06-40A6-BFE1-7C15B20DBC80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9858" y="3445211"/>
              <a:ext cx="46781" cy="120852"/>
            </a:xfrm>
            <a:custGeom>
              <a:avLst/>
              <a:gdLst>
                <a:gd name="T0" fmla="*/ 22 w 24"/>
                <a:gd name="T1" fmla="*/ 0 h 62"/>
                <a:gd name="T2" fmla="*/ 22 w 24"/>
                <a:gd name="T3" fmla="*/ 2 h 62"/>
                <a:gd name="T4" fmla="*/ 24 w 24"/>
                <a:gd name="T5" fmla="*/ 4 h 62"/>
                <a:gd name="T6" fmla="*/ 24 w 24"/>
                <a:gd name="T7" fmla="*/ 5 h 62"/>
                <a:gd name="T8" fmla="*/ 24 w 24"/>
                <a:gd name="T9" fmla="*/ 7 h 62"/>
                <a:gd name="T10" fmla="*/ 24 w 24"/>
                <a:gd name="T11" fmla="*/ 8 h 62"/>
                <a:gd name="T12" fmla="*/ 22 w 24"/>
                <a:gd name="T13" fmla="*/ 11 h 62"/>
                <a:gd name="T14" fmla="*/ 19 w 24"/>
                <a:gd name="T15" fmla="*/ 11 h 62"/>
                <a:gd name="T16" fmla="*/ 19 w 24"/>
                <a:gd name="T17" fmla="*/ 13 h 62"/>
                <a:gd name="T18" fmla="*/ 19 w 24"/>
                <a:gd name="T19" fmla="*/ 16 h 62"/>
                <a:gd name="T20" fmla="*/ 16 w 24"/>
                <a:gd name="T21" fmla="*/ 16 h 62"/>
                <a:gd name="T22" fmla="*/ 16 w 24"/>
                <a:gd name="T23" fmla="*/ 15 h 62"/>
                <a:gd name="T24" fmla="*/ 13 w 24"/>
                <a:gd name="T25" fmla="*/ 15 h 62"/>
                <a:gd name="T26" fmla="*/ 11 w 24"/>
                <a:gd name="T27" fmla="*/ 18 h 62"/>
                <a:gd name="T28" fmla="*/ 10 w 24"/>
                <a:gd name="T29" fmla="*/ 21 h 62"/>
                <a:gd name="T30" fmla="*/ 10 w 24"/>
                <a:gd name="T31" fmla="*/ 22 h 62"/>
                <a:gd name="T32" fmla="*/ 10 w 24"/>
                <a:gd name="T33" fmla="*/ 26 h 62"/>
                <a:gd name="T34" fmla="*/ 10 w 24"/>
                <a:gd name="T35" fmla="*/ 26 h 62"/>
                <a:gd name="T36" fmla="*/ 11 w 24"/>
                <a:gd name="T37" fmla="*/ 26 h 62"/>
                <a:gd name="T38" fmla="*/ 13 w 24"/>
                <a:gd name="T39" fmla="*/ 26 h 62"/>
                <a:gd name="T40" fmla="*/ 13 w 24"/>
                <a:gd name="T41" fmla="*/ 27 h 62"/>
                <a:gd name="T42" fmla="*/ 10 w 24"/>
                <a:gd name="T43" fmla="*/ 29 h 62"/>
                <a:gd name="T44" fmla="*/ 8 w 24"/>
                <a:gd name="T45" fmla="*/ 32 h 62"/>
                <a:gd name="T46" fmla="*/ 10 w 24"/>
                <a:gd name="T47" fmla="*/ 33 h 62"/>
                <a:gd name="T48" fmla="*/ 14 w 24"/>
                <a:gd name="T49" fmla="*/ 32 h 62"/>
                <a:gd name="T50" fmla="*/ 18 w 24"/>
                <a:gd name="T51" fmla="*/ 30 h 62"/>
                <a:gd name="T52" fmla="*/ 18 w 24"/>
                <a:gd name="T53" fmla="*/ 33 h 62"/>
                <a:gd name="T54" fmla="*/ 16 w 24"/>
                <a:gd name="T55" fmla="*/ 35 h 62"/>
                <a:gd name="T56" fmla="*/ 16 w 24"/>
                <a:gd name="T57" fmla="*/ 38 h 62"/>
                <a:gd name="T58" fmla="*/ 14 w 24"/>
                <a:gd name="T59" fmla="*/ 41 h 62"/>
                <a:gd name="T60" fmla="*/ 13 w 24"/>
                <a:gd name="T61" fmla="*/ 46 h 62"/>
                <a:gd name="T62" fmla="*/ 13 w 24"/>
                <a:gd name="T63" fmla="*/ 48 h 62"/>
                <a:gd name="T64" fmla="*/ 13 w 24"/>
                <a:gd name="T65" fmla="*/ 52 h 62"/>
                <a:gd name="T66" fmla="*/ 11 w 24"/>
                <a:gd name="T67" fmla="*/ 56 h 62"/>
                <a:gd name="T68" fmla="*/ 10 w 24"/>
                <a:gd name="T69" fmla="*/ 62 h 62"/>
                <a:gd name="T70" fmla="*/ 8 w 24"/>
                <a:gd name="T71" fmla="*/ 62 h 62"/>
                <a:gd name="T72" fmla="*/ 7 w 24"/>
                <a:gd name="T73" fmla="*/ 54 h 62"/>
                <a:gd name="T74" fmla="*/ 3 w 24"/>
                <a:gd name="T75" fmla="*/ 48 h 62"/>
                <a:gd name="T76" fmla="*/ 3 w 24"/>
                <a:gd name="T77" fmla="*/ 45 h 62"/>
                <a:gd name="T78" fmla="*/ 2 w 24"/>
                <a:gd name="T79" fmla="*/ 38 h 62"/>
                <a:gd name="T80" fmla="*/ 2 w 24"/>
                <a:gd name="T81" fmla="*/ 33 h 62"/>
                <a:gd name="T82" fmla="*/ 3 w 24"/>
                <a:gd name="T83" fmla="*/ 30 h 62"/>
                <a:gd name="T84" fmla="*/ 3 w 24"/>
                <a:gd name="T85" fmla="*/ 29 h 62"/>
                <a:gd name="T86" fmla="*/ 7 w 24"/>
                <a:gd name="T87" fmla="*/ 24 h 62"/>
                <a:gd name="T88" fmla="*/ 10 w 24"/>
                <a:gd name="T89" fmla="*/ 13 h 62"/>
                <a:gd name="T90" fmla="*/ 11 w 24"/>
                <a:gd name="T91" fmla="*/ 7 h 62"/>
                <a:gd name="T92" fmla="*/ 14 w 24"/>
                <a:gd name="T93" fmla="*/ 5 h 62"/>
                <a:gd name="T94" fmla="*/ 16 w 24"/>
                <a:gd name="T95" fmla="*/ 5 h 62"/>
                <a:gd name="T96" fmla="*/ 19 w 24"/>
                <a:gd name="T97" fmla="*/ 2 h 62"/>
                <a:gd name="T98" fmla="*/ 19 w 24"/>
                <a:gd name="T99" fmla="*/ 4 h 62"/>
                <a:gd name="T100" fmla="*/ 21 w 24"/>
                <a:gd name="T101" fmla="*/ 2 h 62"/>
                <a:gd name="T102" fmla="*/ 22 w 24"/>
                <a:gd name="T10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" h="62">
                  <a:moveTo>
                    <a:pt x="24" y="0"/>
                  </a:moveTo>
                  <a:lnTo>
                    <a:pt x="22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7"/>
                  </a:lnTo>
                  <a:lnTo>
                    <a:pt x="24" y="7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2" y="10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19" y="16"/>
                  </a:lnTo>
                  <a:lnTo>
                    <a:pt x="18" y="16"/>
                  </a:lnTo>
                  <a:lnTo>
                    <a:pt x="16" y="16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1" y="2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7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8" y="37"/>
                  </a:lnTo>
                  <a:lnTo>
                    <a:pt x="16" y="38"/>
                  </a:lnTo>
                  <a:lnTo>
                    <a:pt x="16" y="41"/>
                  </a:lnTo>
                  <a:lnTo>
                    <a:pt x="14" y="41"/>
                  </a:lnTo>
                  <a:lnTo>
                    <a:pt x="14" y="45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13" y="48"/>
                  </a:lnTo>
                  <a:lnTo>
                    <a:pt x="13" y="51"/>
                  </a:lnTo>
                  <a:lnTo>
                    <a:pt x="13" y="52"/>
                  </a:lnTo>
                  <a:lnTo>
                    <a:pt x="11" y="56"/>
                  </a:lnTo>
                  <a:lnTo>
                    <a:pt x="11" y="56"/>
                  </a:lnTo>
                  <a:lnTo>
                    <a:pt x="11" y="57"/>
                  </a:lnTo>
                  <a:lnTo>
                    <a:pt x="10" y="62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57"/>
                  </a:lnTo>
                  <a:lnTo>
                    <a:pt x="7" y="54"/>
                  </a:lnTo>
                  <a:lnTo>
                    <a:pt x="7" y="51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3" y="45"/>
                  </a:lnTo>
                  <a:lnTo>
                    <a:pt x="2" y="41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9"/>
                  </a:lnTo>
                  <a:lnTo>
                    <a:pt x="7" y="24"/>
                  </a:lnTo>
                  <a:lnTo>
                    <a:pt x="8" y="19"/>
                  </a:lnTo>
                  <a:lnTo>
                    <a:pt x="10" y="13"/>
                  </a:lnTo>
                  <a:lnTo>
                    <a:pt x="11" y="10"/>
                  </a:lnTo>
                  <a:lnTo>
                    <a:pt x="11" y="7"/>
                  </a:lnTo>
                  <a:lnTo>
                    <a:pt x="13" y="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3" name="Freeform 250">
              <a:extLst>
                <a:ext uri="{FF2B5EF4-FFF2-40B4-BE49-F238E27FC236}">
                  <a16:creationId xmlns:a16="http://schemas.microsoft.com/office/drawing/2014/main" id="{EB59C6AC-E7D8-4E3C-92F5-096B710975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72611" y="2681116"/>
              <a:ext cx="122802" cy="150091"/>
            </a:xfrm>
            <a:custGeom>
              <a:avLst/>
              <a:gdLst>
                <a:gd name="T0" fmla="*/ 7 w 63"/>
                <a:gd name="T1" fmla="*/ 28 h 77"/>
                <a:gd name="T2" fmla="*/ 2 w 63"/>
                <a:gd name="T3" fmla="*/ 27 h 77"/>
                <a:gd name="T4" fmla="*/ 49 w 63"/>
                <a:gd name="T5" fmla="*/ 3 h 77"/>
                <a:gd name="T6" fmla="*/ 43 w 63"/>
                <a:gd name="T7" fmla="*/ 8 h 77"/>
                <a:gd name="T8" fmla="*/ 40 w 63"/>
                <a:gd name="T9" fmla="*/ 13 h 77"/>
                <a:gd name="T10" fmla="*/ 35 w 63"/>
                <a:gd name="T11" fmla="*/ 14 h 77"/>
                <a:gd name="T12" fmla="*/ 38 w 63"/>
                <a:gd name="T13" fmla="*/ 16 h 77"/>
                <a:gd name="T14" fmla="*/ 32 w 63"/>
                <a:gd name="T15" fmla="*/ 19 h 77"/>
                <a:gd name="T16" fmla="*/ 40 w 63"/>
                <a:gd name="T17" fmla="*/ 25 h 77"/>
                <a:gd name="T18" fmla="*/ 44 w 63"/>
                <a:gd name="T19" fmla="*/ 24 h 77"/>
                <a:gd name="T20" fmla="*/ 46 w 63"/>
                <a:gd name="T21" fmla="*/ 21 h 77"/>
                <a:gd name="T22" fmla="*/ 51 w 63"/>
                <a:gd name="T23" fmla="*/ 22 h 77"/>
                <a:gd name="T24" fmla="*/ 54 w 63"/>
                <a:gd name="T25" fmla="*/ 24 h 77"/>
                <a:gd name="T26" fmla="*/ 57 w 63"/>
                <a:gd name="T27" fmla="*/ 27 h 77"/>
                <a:gd name="T28" fmla="*/ 60 w 63"/>
                <a:gd name="T29" fmla="*/ 27 h 77"/>
                <a:gd name="T30" fmla="*/ 59 w 63"/>
                <a:gd name="T31" fmla="*/ 30 h 77"/>
                <a:gd name="T32" fmla="*/ 62 w 63"/>
                <a:gd name="T33" fmla="*/ 38 h 77"/>
                <a:gd name="T34" fmla="*/ 62 w 63"/>
                <a:gd name="T35" fmla="*/ 44 h 77"/>
                <a:gd name="T36" fmla="*/ 60 w 63"/>
                <a:gd name="T37" fmla="*/ 52 h 77"/>
                <a:gd name="T38" fmla="*/ 57 w 63"/>
                <a:gd name="T39" fmla="*/ 60 h 77"/>
                <a:gd name="T40" fmla="*/ 52 w 63"/>
                <a:gd name="T41" fmla="*/ 63 h 77"/>
                <a:gd name="T42" fmla="*/ 49 w 63"/>
                <a:gd name="T43" fmla="*/ 63 h 77"/>
                <a:gd name="T44" fmla="*/ 40 w 63"/>
                <a:gd name="T45" fmla="*/ 65 h 77"/>
                <a:gd name="T46" fmla="*/ 37 w 63"/>
                <a:gd name="T47" fmla="*/ 68 h 77"/>
                <a:gd name="T48" fmla="*/ 30 w 63"/>
                <a:gd name="T49" fmla="*/ 69 h 77"/>
                <a:gd name="T50" fmla="*/ 29 w 63"/>
                <a:gd name="T51" fmla="*/ 71 h 77"/>
                <a:gd name="T52" fmla="*/ 24 w 63"/>
                <a:gd name="T53" fmla="*/ 74 h 77"/>
                <a:gd name="T54" fmla="*/ 13 w 63"/>
                <a:gd name="T55" fmla="*/ 76 h 77"/>
                <a:gd name="T56" fmla="*/ 11 w 63"/>
                <a:gd name="T57" fmla="*/ 73 h 77"/>
                <a:gd name="T58" fmla="*/ 3 w 63"/>
                <a:gd name="T59" fmla="*/ 74 h 77"/>
                <a:gd name="T60" fmla="*/ 8 w 63"/>
                <a:gd name="T61" fmla="*/ 69 h 77"/>
                <a:gd name="T62" fmla="*/ 0 w 63"/>
                <a:gd name="T63" fmla="*/ 71 h 77"/>
                <a:gd name="T64" fmla="*/ 7 w 63"/>
                <a:gd name="T65" fmla="*/ 65 h 77"/>
                <a:gd name="T66" fmla="*/ 0 w 63"/>
                <a:gd name="T67" fmla="*/ 63 h 77"/>
                <a:gd name="T68" fmla="*/ 5 w 63"/>
                <a:gd name="T69" fmla="*/ 62 h 77"/>
                <a:gd name="T70" fmla="*/ 7 w 63"/>
                <a:gd name="T71" fmla="*/ 58 h 77"/>
                <a:gd name="T72" fmla="*/ 14 w 63"/>
                <a:gd name="T73" fmla="*/ 55 h 77"/>
                <a:gd name="T74" fmla="*/ 18 w 63"/>
                <a:gd name="T75" fmla="*/ 54 h 77"/>
                <a:gd name="T76" fmla="*/ 11 w 63"/>
                <a:gd name="T77" fmla="*/ 54 h 77"/>
                <a:gd name="T78" fmla="*/ 13 w 63"/>
                <a:gd name="T79" fmla="*/ 52 h 77"/>
                <a:gd name="T80" fmla="*/ 16 w 63"/>
                <a:gd name="T81" fmla="*/ 46 h 77"/>
                <a:gd name="T82" fmla="*/ 19 w 63"/>
                <a:gd name="T83" fmla="*/ 44 h 77"/>
                <a:gd name="T84" fmla="*/ 13 w 63"/>
                <a:gd name="T85" fmla="*/ 43 h 77"/>
                <a:gd name="T86" fmla="*/ 10 w 63"/>
                <a:gd name="T87" fmla="*/ 41 h 77"/>
                <a:gd name="T88" fmla="*/ 7 w 63"/>
                <a:gd name="T89" fmla="*/ 39 h 77"/>
                <a:gd name="T90" fmla="*/ 3 w 63"/>
                <a:gd name="T91" fmla="*/ 38 h 77"/>
                <a:gd name="T92" fmla="*/ 10 w 63"/>
                <a:gd name="T93" fmla="*/ 35 h 77"/>
                <a:gd name="T94" fmla="*/ 8 w 63"/>
                <a:gd name="T95" fmla="*/ 32 h 77"/>
                <a:gd name="T96" fmla="*/ 7 w 63"/>
                <a:gd name="T97" fmla="*/ 30 h 77"/>
                <a:gd name="T98" fmla="*/ 7 w 63"/>
                <a:gd name="T99" fmla="*/ 25 h 77"/>
                <a:gd name="T100" fmla="*/ 5 w 63"/>
                <a:gd name="T101" fmla="*/ 22 h 77"/>
                <a:gd name="T102" fmla="*/ 11 w 63"/>
                <a:gd name="T103" fmla="*/ 22 h 77"/>
                <a:gd name="T104" fmla="*/ 19 w 63"/>
                <a:gd name="T105" fmla="*/ 22 h 77"/>
                <a:gd name="T106" fmla="*/ 25 w 63"/>
                <a:gd name="T107" fmla="*/ 21 h 77"/>
                <a:gd name="T108" fmla="*/ 30 w 63"/>
                <a:gd name="T109" fmla="*/ 17 h 77"/>
                <a:gd name="T110" fmla="*/ 24 w 63"/>
                <a:gd name="T111" fmla="*/ 13 h 77"/>
                <a:gd name="T112" fmla="*/ 29 w 63"/>
                <a:gd name="T113" fmla="*/ 10 h 77"/>
                <a:gd name="T114" fmla="*/ 30 w 63"/>
                <a:gd name="T115" fmla="*/ 5 h 77"/>
                <a:gd name="T116" fmla="*/ 38 w 63"/>
                <a:gd name="T117" fmla="*/ 3 h 77"/>
                <a:gd name="T118" fmla="*/ 40 w 63"/>
                <a:gd name="T119" fmla="*/ 5 h 77"/>
                <a:gd name="T120" fmla="*/ 40 w 63"/>
                <a:gd name="T121" fmla="*/ 8 h 77"/>
                <a:gd name="T122" fmla="*/ 41 w 63"/>
                <a:gd name="T123" fmla="*/ 3 h 77"/>
                <a:gd name="T124" fmla="*/ 44 w 63"/>
                <a:gd name="T12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3" h="77">
                  <a:moveTo>
                    <a:pt x="2" y="27"/>
                  </a:move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30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2" y="28"/>
                  </a:lnTo>
                  <a:lnTo>
                    <a:pt x="2" y="27"/>
                  </a:lnTo>
                  <a:close/>
                  <a:moveTo>
                    <a:pt x="44" y="0"/>
                  </a:moveTo>
                  <a:lnTo>
                    <a:pt x="44" y="0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3"/>
                  </a:lnTo>
                  <a:lnTo>
                    <a:pt x="48" y="3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1" y="10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0" y="13"/>
                  </a:lnTo>
                  <a:lnTo>
                    <a:pt x="38" y="13"/>
                  </a:lnTo>
                  <a:lnTo>
                    <a:pt x="38" y="13"/>
                  </a:lnTo>
                  <a:lnTo>
                    <a:pt x="37" y="13"/>
                  </a:lnTo>
                  <a:lnTo>
                    <a:pt x="37" y="13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3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7" y="24"/>
                  </a:lnTo>
                  <a:lnTo>
                    <a:pt x="38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4"/>
                  </a:lnTo>
                  <a:lnTo>
                    <a:pt x="46" y="24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1"/>
                  </a:lnTo>
                  <a:lnTo>
                    <a:pt x="48" y="19"/>
                  </a:lnTo>
                  <a:lnTo>
                    <a:pt x="49" y="19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1" y="22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52" y="24"/>
                  </a:lnTo>
                  <a:lnTo>
                    <a:pt x="54" y="24"/>
                  </a:lnTo>
                  <a:lnTo>
                    <a:pt x="54" y="24"/>
                  </a:lnTo>
                  <a:lnTo>
                    <a:pt x="54" y="25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7" y="25"/>
                  </a:lnTo>
                  <a:lnTo>
                    <a:pt x="59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9" y="27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30"/>
                  </a:lnTo>
                  <a:lnTo>
                    <a:pt x="59" y="30"/>
                  </a:lnTo>
                  <a:lnTo>
                    <a:pt x="60" y="33"/>
                  </a:lnTo>
                  <a:lnTo>
                    <a:pt x="60" y="35"/>
                  </a:lnTo>
                  <a:lnTo>
                    <a:pt x="60" y="36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9"/>
                  </a:lnTo>
                  <a:lnTo>
                    <a:pt x="60" y="39"/>
                  </a:lnTo>
                  <a:lnTo>
                    <a:pt x="62" y="41"/>
                  </a:lnTo>
                  <a:lnTo>
                    <a:pt x="62" y="44"/>
                  </a:lnTo>
                  <a:lnTo>
                    <a:pt x="62" y="46"/>
                  </a:lnTo>
                  <a:lnTo>
                    <a:pt x="63" y="49"/>
                  </a:lnTo>
                  <a:lnTo>
                    <a:pt x="62" y="51"/>
                  </a:lnTo>
                  <a:lnTo>
                    <a:pt x="62" y="51"/>
                  </a:lnTo>
                  <a:lnTo>
                    <a:pt x="60" y="52"/>
                  </a:lnTo>
                  <a:lnTo>
                    <a:pt x="60" y="54"/>
                  </a:lnTo>
                  <a:lnTo>
                    <a:pt x="60" y="57"/>
                  </a:lnTo>
                  <a:lnTo>
                    <a:pt x="59" y="58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9" y="62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2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8" y="65"/>
                  </a:lnTo>
                  <a:lnTo>
                    <a:pt x="46" y="63"/>
                  </a:lnTo>
                  <a:lnTo>
                    <a:pt x="43" y="65"/>
                  </a:lnTo>
                  <a:lnTo>
                    <a:pt x="41" y="65"/>
                  </a:lnTo>
                  <a:lnTo>
                    <a:pt x="40" y="65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37" y="68"/>
                  </a:lnTo>
                  <a:lnTo>
                    <a:pt x="37" y="68"/>
                  </a:lnTo>
                  <a:lnTo>
                    <a:pt x="35" y="69"/>
                  </a:lnTo>
                  <a:lnTo>
                    <a:pt x="33" y="69"/>
                  </a:lnTo>
                  <a:lnTo>
                    <a:pt x="32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71"/>
                  </a:lnTo>
                  <a:lnTo>
                    <a:pt x="29" y="71"/>
                  </a:lnTo>
                  <a:lnTo>
                    <a:pt x="29" y="73"/>
                  </a:lnTo>
                  <a:lnTo>
                    <a:pt x="27" y="73"/>
                  </a:lnTo>
                  <a:lnTo>
                    <a:pt x="25" y="73"/>
                  </a:lnTo>
                  <a:lnTo>
                    <a:pt x="24" y="74"/>
                  </a:lnTo>
                  <a:lnTo>
                    <a:pt x="22" y="74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0" y="77"/>
                  </a:lnTo>
                  <a:lnTo>
                    <a:pt x="8" y="77"/>
                  </a:lnTo>
                  <a:lnTo>
                    <a:pt x="10" y="74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7" y="74"/>
                  </a:lnTo>
                  <a:lnTo>
                    <a:pt x="5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11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8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2" y="65"/>
                  </a:lnTo>
                  <a:lnTo>
                    <a:pt x="0" y="65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2"/>
                  </a:lnTo>
                  <a:lnTo>
                    <a:pt x="3" y="62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7" y="62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7" y="60"/>
                  </a:lnTo>
                  <a:lnTo>
                    <a:pt x="7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1" y="55"/>
                  </a:lnTo>
                  <a:lnTo>
                    <a:pt x="14" y="55"/>
                  </a:lnTo>
                  <a:lnTo>
                    <a:pt x="19" y="55"/>
                  </a:lnTo>
                  <a:lnTo>
                    <a:pt x="22" y="54"/>
                  </a:lnTo>
                  <a:lnTo>
                    <a:pt x="21" y="52"/>
                  </a:lnTo>
                  <a:lnTo>
                    <a:pt x="19" y="52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14" y="55"/>
                  </a:lnTo>
                  <a:lnTo>
                    <a:pt x="13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11" y="55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10" y="54"/>
                  </a:lnTo>
                  <a:lnTo>
                    <a:pt x="13" y="52"/>
                  </a:lnTo>
                  <a:lnTo>
                    <a:pt x="13" y="51"/>
                  </a:lnTo>
                  <a:lnTo>
                    <a:pt x="14" y="49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8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21" y="43"/>
                  </a:lnTo>
                  <a:lnTo>
                    <a:pt x="19" y="43"/>
                  </a:lnTo>
                  <a:lnTo>
                    <a:pt x="18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0" y="41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7" y="36"/>
                  </a:lnTo>
                  <a:lnTo>
                    <a:pt x="10" y="35"/>
                  </a:lnTo>
                  <a:lnTo>
                    <a:pt x="7" y="35"/>
                  </a:lnTo>
                  <a:lnTo>
                    <a:pt x="7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8" y="30"/>
                  </a:lnTo>
                  <a:lnTo>
                    <a:pt x="7" y="30"/>
                  </a:lnTo>
                  <a:lnTo>
                    <a:pt x="7" y="28"/>
                  </a:lnTo>
                  <a:lnTo>
                    <a:pt x="7" y="27"/>
                  </a:lnTo>
                  <a:lnTo>
                    <a:pt x="8" y="27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4" y="22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24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1"/>
                  </a:lnTo>
                  <a:lnTo>
                    <a:pt x="25" y="19"/>
                  </a:lnTo>
                  <a:lnTo>
                    <a:pt x="27" y="19"/>
                  </a:lnTo>
                  <a:lnTo>
                    <a:pt x="29" y="1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2" y="16"/>
                  </a:lnTo>
                  <a:lnTo>
                    <a:pt x="32" y="14"/>
                  </a:lnTo>
                  <a:lnTo>
                    <a:pt x="27" y="16"/>
                  </a:lnTo>
                  <a:lnTo>
                    <a:pt x="22" y="14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7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8"/>
                  </a:lnTo>
                  <a:lnTo>
                    <a:pt x="40" y="8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4" y="2"/>
                  </a:lnTo>
                  <a:lnTo>
                    <a:pt x="43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4" name="Freeform 251">
              <a:extLst>
                <a:ext uri="{FF2B5EF4-FFF2-40B4-BE49-F238E27FC236}">
                  <a16:creationId xmlns:a16="http://schemas.microsoft.com/office/drawing/2014/main" id="{AC571E90-9555-4677-9F11-416168CCB8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44584" y="4425668"/>
              <a:ext cx="1190975" cy="298231"/>
            </a:xfrm>
            <a:custGeom>
              <a:avLst/>
              <a:gdLst>
                <a:gd name="T0" fmla="*/ 357 w 611"/>
                <a:gd name="T1" fmla="*/ 143 h 153"/>
                <a:gd name="T2" fmla="*/ 302 w 611"/>
                <a:gd name="T3" fmla="*/ 135 h 153"/>
                <a:gd name="T4" fmla="*/ 381 w 611"/>
                <a:gd name="T5" fmla="*/ 132 h 153"/>
                <a:gd name="T6" fmla="*/ 372 w 611"/>
                <a:gd name="T7" fmla="*/ 129 h 153"/>
                <a:gd name="T8" fmla="*/ 302 w 611"/>
                <a:gd name="T9" fmla="*/ 118 h 153"/>
                <a:gd name="T10" fmla="*/ 253 w 611"/>
                <a:gd name="T11" fmla="*/ 123 h 153"/>
                <a:gd name="T12" fmla="*/ 365 w 611"/>
                <a:gd name="T13" fmla="*/ 115 h 153"/>
                <a:gd name="T14" fmla="*/ 577 w 611"/>
                <a:gd name="T15" fmla="*/ 115 h 153"/>
                <a:gd name="T16" fmla="*/ 383 w 611"/>
                <a:gd name="T17" fmla="*/ 115 h 153"/>
                <a:gd name="T18" fmla="*/ 339 w 611"/>
                <a:gd name="T19" fmla="*/ 121 h 153"/>
                <a:gd name="T20" fmla="*/ 315 w 611"/>
                <a:gd name="T21" fmla="*/ 113 h 153"/>
                <a:gd name="T22" fmla="*/ 348 w 611"/>
                <a:gd name="T23" fmla="*/ 113 h 153"/>
                <a:gd name="T24" fmla="*/ 294 w 611"/>
                <a:gd name="T25" fmla="*/ 120 h 153"/>
                <a:gd name="T26" fmla="*/ 269 w 611"/>
                <a:gd name="T27" fmla="*/ 124 h 153"/>
                <a:gd name="T28" fmla="*/ 280 w 611"/>
                <a:gd name="T29" fmla="*/ 117 h 153"/>
                <a:gd name="T30" fmla="*/ 231 w 611"/>
                <a:gd name="T31" fmla="*/ 117 h 153"/>
                <a:gd name="T32" fmla="*/ 397 w 611"/>
                <a:gd name="T33" fmla="*/ 109 h 153"/>
                <a:gd name="T34" fmla="*/ 567 w 611"/>
                <a:gd name="T35" fmla="*/ 117 h 153"/>
                <a:gd name="T36" fmla="*/ 471 w 611"/>
                <a:gd name="T37" fmla="*/ 102 h 153"/>
                <a:gd name="T38" fmla="*/ 432 w 611"/>
                <a:gd name="T39" fmla="*/ 98 h 153"/>
                <a:gd name="T40" fmla="*/ 244 w 611"/>
                <a:gd name="T41" fmla="*/ 95 h 153"/>
                <a:gd name="T42" fmla="*/ 523 w 611"/>
                <a:gd name="T43" fmla="*/ 87 h 153"/>
                <a:gd name="T44" fmla="*/ 129 w 611"/>
                <a:gd name="T45" fmla="*/ 83 h 153"/>
                <a:gd name="T46" fmla="*/ 173 w 611"/>
                <a:gd name="T47" fmla="*/ 90 h 153"/>
                <a:gd name="T48" fmla="*/ 220 w 611"/>
                <a:gd name="T49" fmla="*/ 106 h 153"/>
                <a:gd name="T50" fmla="*/ 179 w 611"/>
                <a:gd name="T51" fmla="*/ 113 h 153"/>
                <a:gd name="T52" fmla="*/ 102 w 611"/>
                <a:gd name="T53" fmla="*/ 95 h 153"/>
                <a:gd name="T54" fmla="*/ 121 w 611"/>
                <a:gd name="T55" fmla="*/ 82 h 153"/>
                <a:gd name="T56" fmla="*/ 493 w 611"/>
                <a:gd name="T57" fmla="*/ 79 h 153"/>
                <a:gd name="T58" fmla="*/ 514 w 611"/>
                <a:gd name="T59" fmla="*/ 82 h 153"/>
                <a:gd name="T60" fmla="*/ 361 w 611"/>
                <a:gd name="T61" fmla="*/ 71 h 153"/>
                <a:gd name="T62" fmla="*/ 342 w 611"/>
                <a:gd name="T63" fmla="*/ 72 h 153"/>
                <a:gd name="T64" fmla="*/ 351 w 611"/>
                <a:gd name="T65" fmla="*/ 74 h 153"/>
                <a:gd name="T66" fmla="*/ 356 w 611"/>
                <a:gd name="T67" fmla="*/ 54 h 153"/>
                <a:gd name="T68" fmla="*/ 428 w 611"/>
                <a:gd name="T69" fmla="*/ 46 h 153"/>
                <a:gd name="T70" fmla="*/ 252 w 611"/>
                <a:gd name="T71" fmla="*/ 54 h 153"/>
                <a:gd name="T72" fmla="*/ 395 w 611"/>
                <a:gd name="T73" fmla="*/ 44 h 153"/>
                <a:gd name="T74" fmla="*/ 449 w 611"/>
                <a:gd name="T75" fmla="*/ 36 h 153"/>
                <a:gd name="T76" fmla="*/ 438 w 611"/>
                <a:gd name="T77" fmla="*/ 43 h 153"/>
                <a:gd name="T78" fmla="*/ 439 w 611"/>
                <a:gd name="T79" fmla="*/ 38 h 153"/>
                <a:gd name="T80" fmla="*/ 134 w 611"/>
                <a:gd name="T81" fmla="*/ 41 h 153"/>
                <a:gd name="T82" fmla="*/ 515 w 611"/>
                <a:gd name="T83" fmla="*/ 25 h 153"/>
                <a:gd name="T84" fmla="*/ 364 w 611"/>
                <a:gd name="T85" fmla="*/ 22 h 153"/>
                <a:gd name="T86" fmla="*/ 454 w 611"/>
                <a:gd name="T87" fmla="*/ 25 h 153"/>
                <a:gd name="T88" fmla="*/ 537 w 611"/>
                <a:gd name="T89" fmla="*/ 19 h 153"/>
                <a:gd name="T90" fmla="*/ 118 w 611"/>
                <a:gd name="T91" fmla="*/ 31 h 153"/>
                <a:gd name="T92" fmla="*/ 96 w 611"/>
                <a:gd name="T93" fmla="*/ 22 h 153"/>
                <a:gd name="T94" fmla="*/ 422 w 611"/>
                <a:gd name="T95" fmla="*/ 19 h 153"/>
                <a:gd name="T96" fmla="*/ 350 w 611"/>
                <a:gd name="T97" fmla="*/ 19 h 153"/>
                <a:gd name="T98" fmla="*/ 6 w 611"/>
                <a:gd name="T99" fmla="*/ 14 h 153"/>
                <a:gd name="T100" fmla="*/ 466 w 611"/>
                <a:gd name="T101" fmla="*/ 8 h 153"/>
                <a:gd name="T102" fmla="*/ 533 w 611"/>
                <a:gd name="T103" fmla="*/ 6 h 153"/>
                <a:gd name="T104" fmla="*/ 332 w 611"/>
                <a:gd name="T105" fmla="*/ 3 h 153"/>
                <a:gd name="T106" fmla="*/ 518 w 611"/>
                <a:gd name="T107" fmla="*/ 31 h 153"/>
                <a:gd name="T108" fmla="*/ 556 w 611"/>
                <a:gd name="T109" fmla="*/ 22 h 153"/>
                <a:gd name="T110" fmla="*/ 611 w 611"/>
                <a:gd name="T111" fmla="*/ 82 h 153"/>
                <a:gd name="T112" fmla="*/ 586 w 611"/>
                <a:gd name="T113" fmla="*/ 112 h 153"/>
                <a:gd name="T114" fmla="*/ 581 w 611"/>
                <a:gd name="T115" fmla="*/ 95 h 153"/>
                <a:gd name="T116" fmla="*/ 556 w 611"/>
                <a:gd name="T117" fmla="*/ 66 h 153"/>
                <a:gd name="T118" fmla="*/ 510 w 611"/>
                <a:gd name="T119" fmla="*/ 50 h 153"/>
                <a:gd name="T120" fmla="*/ 495 w 611"/>
                <a:gd name="T121" fmla="*/ 46 h 153"/>
                <a:gd name="T122" fmla="*/ 509 w 611"/>
                <a:gd name="T123" fmla="*/ 27 h 153"/>
                <a:gd name="T124" fmla="*/ 471 w 611"/>
                <a:gd name="T125" fmla="*/ 13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11" h="153">
                  <a:moveTo>
                    <a:pt x="357" y="146"/>
                  </a:moveTo>
                  <a:lnTo>
                    <a:pt x="357" y="146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6" y="150"/>
                  </a:lnTo>
                  <a:lnTo>
                    <a:pt x="354" y="151"/>
                  </a:lnTo>
                  <a:lnTo>
                    <a:pt x="351" y="151"/>
                  </a:lnTo>
                  <a:lnTo>
                    <a:pt x="351" y="153"/>
                  </a:lnTo>
                  <a:lnTo>
                    <a:pt x="350" y="153"/>
                  </a:lnTo>
                  <a:lnTo>
                    <a:pt x="350" y="153"/>
                  </a:lnTo>
                  <a:lnTo>
                    <a:pt x="350" y="151"/>
                  </a:lnTo>
                  <a:lnTo>
                    <a:pt x="350" y="150"/>
                  </a:lnTo>
                  <a:lnTo>
                    <a:pt x="353" y="150"/>
                  </a:lnTo>
                  <a:lnTo>
                    <a:pt x="354" y="148"/>
                  </a:lnTo>
                  <a:lnTo>
                    <a:pt x="356" y="146"/>
                  </a:lnTo>
                  <a:lnTo>
                    <a:pt x="357" y="146"/>
                  </a:lnTo>
                  <a:lnTo>
                    <a:pt x="357" y="146"/>
                  </a:lnTo>
                  <a:close/>
                  <a:moveTo>
                    <a:pt x="337" y="145"/>
                  </a:moveTo>
                  <a:lnTo>
                    <a:pt x="337" y="146"/>
                  </a:lnTo>
                  <a:lnTo>
                    <a:pt x="337" y="146"/>
                  </a:lnTo>
                  <a:lnTo>
                    <a:pt x="335" y="148"/>
                  </a:lnTo>
                  <a:lnTo>
                    <a:pt x="335" y="148"/>
                  </a:lnTo>
                  <a:lnTo>
                    <a:pt x="334" y="148"/>
                  </a:lnTo>
                  <a:lnTo>
                    <a:pt x="334" y="148"/>
                  </a:lnTo>
                  <a:lnTo>
                    <a:pt x="334" y="146"/>
                  </a:lnTo>
                  <a:lnTo>
                    <a:pt x="335" y="145"/>
                  </a:lnTo>
                  <a:lnTo>
                    <a:pt x="337" y="145"/>
                  </a:lnTo>
                  <a:close/>
                  <a:moveTo>
                    <a:pt x="359" y="142"/>
                  </a:moveTo>
                  <a:lnTo>
                    <a:pt x="359" y="142"/>
                  </a:lnTo>
                  <a:lnTo>
                    <a:pt x="359" y="142"/>
                  </a:lnTo>
                  <a:lnTo>
                    <a:pt x="357" y="143"/>
                  </a:lnTo>
                  <a:lnTo>
                    <a:pt x="357" y="143"/>
                  </a:lnTo>
                  <a:lnTo>
                    <a:pt x="356" y="145"/>
                  </a:lnTo>
                  <a:lnTo>
                    <a:pt x="356" y="143"/>
                  </a:lnTo>
                  <a:lnTo>
                    <a:pt x="357" y="142"/>
                  </a:lnTo>
                  <a:lnTo>
                    <a:pt x="359" y="142"/>
                  </a:lnTo>
                  <a:close/>
                  <a:moveTo>
                    <a:pt x="307" y="129"/>
                  </a:moveTo>
                  <a:lnTo>
                    <a:pt x="309" y="129"/>
                  </a:lnTo>
                  <a:lnTo>
                    <a:pt x="309" y="131"/>
                  </a:lnTo>
                  <a:lnTo>
                    <a:pt x="309" y="131"/>
                  </a:lnTo>
                  <a:lnTo>
                    <a:pt x="312" y="132"/>
                  </a:lnTo>
                  <a:lnTo>
                    <a:pt x="312" y="132"/>
                  </a:lnTo>
                  <a:lnTo>
                    <a:pt x="312" y="134"/>
                  </a:lnTo>
                  <a:lnTo>
                    <a:pt x="313" y="134"/>
                  </a:lnTo>
                  <a:lnTo>
                    <a:pt x="313" y="134"/>
                  </a:lnTo>
                  <a:lnTo>
                    <a:pt x="315" y="134"/>
                  </a:lnTo>
                  <a:lnTo>
                    <a:pt x="316" y="134"/>
                  </a:lnTo>
                  <a:lnTo>
                    <a:pt x="316" y="135"/>
                  </a:lnTo>
                  <a:lnTo>
                    <a:pt x="318" y="137"/>
                  </a:lnTo>
                  <a:lnTo>
                    <a:pt x="318" y="139"/>
                  </a:lnTo>
                  <a:lnTo>
                    <a:pt x="320" y="139"/>
                  </a:lnTo>
                  <a:lnTo>
                    <a:pt x="321" y="140"/>
                  </a:lnTo>
                  <a:lnTo>
                    <a:pt x="320" y="140"/>
                  </a:lnTo>
                  <a:lnTo>
                    <a:pt x="318" y="142"/>
                  </a:lnTo>
                  <a:lnTo>
                    <a:pt x="318" y="143"/>
                  </a:lnTo>
                  <a:lnTo>
                    <a:pt x="316" y="143"/>
                  </a:lnTo>
                  <a:lnTo>
                    <a:pt x="315" y="143"/>
                  </a:lnTo>
                  <a:lnTo>
                    <a:pt x="315" y="143"/>
                  </a:lnTo>
                  <a:lnTo>
                    <a:pt x="312" y="143"/>
                  </a:lnTo>
                  <a:lnTo>
                    <a:pt x="310" y="142"/>
                  </a:lnTo>
                  <a:lnTo>
                    <a:pt x="309" y="142"/>
                  </a:lnTo>
                  <a:lnTo>
                    <a:pt x="309" y="140"/>
                  </a:lnTo>
                  <a:lnTo>
                    <a:pt x="307" y="139"/>
                  </a:lnTo>
                  <a:lnTo>
                    <a:pt x="305" y="139"/>
                  </a:lnTo>
                  <a:lnTo>
                    <a:pt x="302" y="135"/>
                  </a:lnTo>
                  <a:lnTo>
                    <a:pt x="301" y="135"/>
                  </a:lnTo>
                  <a:lnTo>
                    <a:pt x="301" y="135"/>
                  </a:lnTo>
                  <a:lnTo>
                    <a:pt x="299" y="135"/>
                  </a:lnTo>
                  <a:lnTo>
                    <a:pt x="296" y="135"/>
                  </a:lnTo>
                  <a:lnTo>
                    <a:pt x="294" y="134"/>
                  </a:lnTo>
                  <a:lnTo>
                    <a:pt x="294" y="134"/>
                  </a:lnTo>
                  <a:lnTo>
                    <a:pt x="294" y="132"/>
                  </a:lnTo>
                  <a:lnTo>
                    <a:pt x="293" y="132"/>
                  </a:lnTo>
                  <a:lnTo>
                    <a:pt x="294" y="132"/>
                  </a:lnTo>
                  <a:lnTo>
                    <a:pt x="294" y="131"/>
                  </a:lnTo>
                  <a:lnTo>
                    <a:pt x="296" y="131"/>
                  </a:lnTo>
                  <a:lnTo>
                    <a:pt x="298" y="131"/>
                  </a:lnTo>
                  <a:lnTo>
                    <a:pt x="301" y="131"/>
                  </a:lnTo>
                  <a:lnTo>
                    <a:pt x="302" y="129"/>
                  </a:lnTo>
                  <a:lnTo>
                    <a:pt x="305" y="131"/>
                  </a:lnTo>
                  <a:lnTo>
                    <a:pt x="307" y="131"/>
                  </a:lnTo>
                  <a:lnTo>
                    <a:pt x="307" y="129"/>
                  </a:lnTo>
                  <a:close/>
                  <a:moveTo>
                    <a:pt x="380" y="124"/>
                  </a:moveTo>
                  <a:lnTo>
                    <a:pt x="380" y="126"/>
                  </a:lnTo>
                  <a:lnTo>
                    <a:pt x="380" y="126"/>
                  </a:lnTo>
                  <a:lnTo>
                    <a:pt x="381" y="126"/>
                  </a:lnTo>
                  <a:lnTo>
                    <a:pt x="383" y="124"/>
                  </a:lnTo>
                  <a:lnTo>
                    <a:pt x="383" y="124"/>
                  </a:lnTo>
                  <a:lnTo>
                    <a:pt x="383" y="126"/>
                  </a:lnTo>
                  <a:lnTo>
                    <a:pt x="383" y="126"/>
                  </a:lnTo>
                  <a:lnTo>
                    <a:pt x="383" y="128"/>
                  </a:lnTo>
                  <a:lnTo>
                    <a:pt x="381" y="128"/>
                  </a:lnTo>
                  <a:lnTo>
                    <a:pt x="380" y="128"/>
                  </a:lnTo>
                  <a:lnTo>
                    <a:pt x="380" y="129"/>
                  </a:lnTo>
                  <a:lnTo>
                    <a:pt x="380" y="129"/>
                  </a:lnTo>
                  <a:lnTo>
                    <a:pt x="381" y="129"/>
                  </a:lnTo>
                  <a:lnTo>
                    <a:pt x="381" y="131"/>
                  </a:lnTo>
                  <a:lnTo>
                    <a:pt x="381" y="132"/>
                  </a:lnTo>
                  <a:lnTo>
                    <a:pt x="381" y="132"/>
                  </a:lnTo>
                  <a:lnTo>
                    <a:pt x="380" y="134"/>
                  </a:lnTo>
                  <a:lnTo>
                    <a:pt x="378" y="135"/>
                  </a:lnTo>
                  <a:lnTo>
                    <a:pt x="376" y="139"/>
                  </a:lnTo>
                  <a:lnTo>
                    <a:pt x="375" y="139"/>
                  </a:lnTo>
                  <a:lnTo>
                    <a:pt x="373" y="140"/>
                  </a:lnTo>
                  <a:lnTo>
                    <a:pt x="372" y="142"/>
                  </a:lnTo>
                  <a:lnTo>
                    <a:pt x="372" y="142"/>
                  </a:lnTo>
                  <a:lnTo>
                    <a:pt x="369" y="142"/>
                  </a:lnTo>
                  <a:lnTo>
                    <a:pt x="365" y="143"/>
                  </a:lnTo>
                  <a:lnTo>
                    <a:pt x="364" y="145"/>
                  </a:lnTo>
                  <a:lnTo>
                    <a:pt x="362" y="145"/>
                  </a:lnTo>
                  <a:lnTo>
                    <a:pt x="361" y="143"/>
                  </a:lnTo>
                  <a:lnTo>
                    <a:pt x="361" y="143"/>
                  </a:lnTo>
                  <a:lnTo>
                    <a:pt x="361" y="142"/>
                  </a:lnTo>
                  <a:lnTo>
                    <a:pt x="361" y="142"/>
                  </a:lnTo>
                  <a:lnTo>
                    <a:pt x="362" y="142"/>
                  </a:lnTo>
                  <a:lnTo>
                    <a:pt x="362" y="140"/>
                  </a:lnTo>
                  <a:lnTo>
                    <a:pt x="361" y="140"/>
                  </a:lnTo>
                  <a:lnTo>
                    <a:pt x="361" y="139"/>
                  </a:lnTo>
                  <a:lnTo>
                    <a:pt x="361" y="137"/>
                  </a:lnTo>
                  <a:lnTo>
                    <a:pt x="362" y="135"/>
                  </a:lnTo>
                  <a:lnTo>
                    <a:pt x="362" y="134"/>
                  </a:lnTo>
                  <a:lnTo>
                    <a:pt x="364" y="131"/>
                  </a:lnTo>
                  <a:lnTo>
                    <a:pt x="365" y="131"/>
                  </a:lnTo>
                  <a:lnTo>
                    <a:pt x="367" y="129"/>
                  </a:lnTo>
                  <a:lnTo>
                    <a:pt x="367" y="131"/>
                  </a:lnTo>
                  <a:lnTo>
                    <a:pt x="367" y="131"/>
                  </a:lnTo>
                  <a:lnTo>
                    <a:pt x="369" y="131"/>
                  </a:lnTo>
                  <a:lnTo>
                    <a:pt x="369" y="131"/>
                  </a:lnTo>
                  <a:lnTo>
                    <a:pt x="370" y="131"/>
                  </a:lnTo>
                  <a:lnTo>
                    <a:pt x="372" y="131"/>
                  </a:lnTo>
                  <a:lnTo>
                    <a:pt x="372" y="129"/>
                  </a:lnTo>
                  <a:lnTo>
                    <a:pt x="372" y="129"/>
                  </a:lnTo>
                  <a:lnTo>
                    <a:pt x="373" y="128"/>
                  </a:lnTo>
                  <a:lnTo>
                    <a:pt x="373" y="128"/>
                  </a:lnTo>
                  <a:lnTo>
                    <a:pt x="375" y="128"/>
                  </a:lnTo>
                  <a:lnTo>
                    <a:pt x="376" y="126"/>
                  </a:lnTo>
                  <a:lnTo>
                    <a:pt x="376" y="126"/>
                  </a:lnTo>
                  <a:lnTo>
                    <a:pt x="380" y="124"/>
                  </a:lnTo>
                  <a:lnTo>
                    <a:pt x="380" y="124"/>
                  </a:lnTo>
                  <a:close/>
                  <a:moveTo>
                    <a:pt x="244" y="120"/>
                  </a:moveTo>
                  <a:lnTo>
                    <a:pt x="246" y="121"/>
                  </a:lnTo>
                  <a:lnTo>
                    <a:pt x="246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2" y="121"/>
                  </a:lnTo>
                  <a:lnTo>
                    <a:pt x="244" y="120"/>
                  </a:lnTo>
                  <a:lnTo>
                    <a:pt x="244" y="120"/>
                  </a:lnTo>
                  <a:close/>
                  <a:moveTo>
                    <a:pt x="353" y="117"/>
                  </a:moveTo>
                  <a:lnTo>
                    <a:pt x="354" y="117"/>
                  </a:lnTo>
                  <a:lnTo>
                    <a:pt x="354" y="117"/>
                  </a:lnTo>
                  <a:lnTo>
                    <a:pt x="353" y="118"/>
                  </a:lnTo>
                  <a:lnTo>
                    <a:pt x="351" y="118"/>
                  </a:lnTo>
                  <a:lnTo>
                    <a:pt x="351" y="120"/>
                  </a:lnTo>
                  <a:lnTo>
                    <a:pt x="350" y="118"/>
                  </a:lnTo>
                  <a:lnTo>
                    <a:pt x="351" y="118"/>
                  </a:lnTo>
                  <a:lnTo>
                    <a:pt x="351" y="118"/>
                  </a:lnTo>
                  <a:lnTo>
                    <a:pt x="353" y="117"/>
                  </a:lnTo>
                  <a:lnTo>
                    <a:pt x="353" y="117"/>
                  </a:lnTo>
                  <a:close/>
                  <a:moveTo>
                    <a:pt x="301" y="117"/>
                  </a:moveTo>
                  <a:lnTo>
                    <a:pt x="301" y="117"/>
                  </a:lnTo>
                  <a:lnTo>
                    <a:pt x="301" y="117"/>
                  </a:lnTo>
                  <a:lnTo>
                    <a:pt x="301" y="117"/>
                  </a:lnTo>
                  <a:lnTo>
                    <a:pt x="302" y="117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1" y="120"/>
                  </a:lnTo>
                  <a:lnTo>
                    <a:pt x="301" y="120"/>
                  </a:lnTo>
                  <a:lnTo>
                    <a:pt x="301" y="121"/>
                  </a:lnTo>
                  <a:lnTo>
                    <a:pt x="301" y="121"/>
                  </a:lnTo>
                  <a:lnTo>
                    <a:pt x="299" y="121"/>
                  </a:lnTo>
                  <a:lnTo>
                    <a:pt x="299" y="120"/>
                  </a:lnTo>
                  <a:lnTo>
                    <a:pt x="299" y="118"/>
                  </a:lnTo>
                  <a:lnTo>
                    <a:pt x="301" y="118"/>
                  </a:lnTo>
                  <a:lnTo>
                    <a:pt x="301" y="117"/>
                  </a:lnTo>
                  <a:lnTo>
                    <a:pt x="301" y="117"/>
                  </a:lnTo>
                  <a:close/>
                  <a:moveTo>
                    <a:pt x="354" y="113"/>
                  </a:moveTo>
                  <a:lnTo>
                    <a:pt x="356" y="115"/>
                  </a:lnTo>
                  <a:lnTo>
                    <a:pt x="356" y="115"/>
                  </a:lnTo>
                  <a:lnTo>
                    <a:pt x="356" y="117"/>
                  </a:lnTo>
                  <a:lnTo>
                    <a:pt x="353" y="117"/>
                  </a:lnTo>
                  <a:lnTo>
                    <a:pt x="353" y="115"/>
                  </a:lnTo>
                  <a:lnTo>
                    <a:pt x="353" y="115"/>
                  </a:lnTo>
                  <a:lnTo>
                    <a:pt x="354" y="113"/>
                  </a:lnTo>
                  <a:lnTo>
                    <a:pt x="354" y="113"/>
                  </a:lnTo>
                  <a:close/>
                  <a:moveTo>
                    <a:pt x="257" y="113"/>
                  </a:moveTo>
                  <a:lnTo>
                    <a:pt x="260" y="115"/>
                  </a:lnTo>
                  <a:lnTo>
                    <a:pt x="261" y="115"/>
                  </a:lnTo>
                  <a:lnTo>
                    <a:pt x="261" y="115"/>
                  </a:lnTo>
                  <a:lnTo>
                    <a:pt x="261" y="117"/>
                  </a:lnTo>
                  <a:lnTo>
                    <a:pt x="260" y="120"/>
                  </a:lnTo>
                  <a:lnTo>
                    <a:pt x="258" y="123"/>
                  </a:lnTo>
                  <a:lnTo>
                    <a:pt x="258" y="123"/>
                  </a:lnTo>
                  <a:lnTo>
                    <a:pt x="260" y="123"/>
                  </a:lnTo>
                  <a:lnTo>
                    <a:pt x="257" y="124"/>
                  </a:lnTo>
                  <a:lnTo>
                    <a:pt x="255" y="123"/>
                  </a:lnTo>
                  <a:lnTo>
                    <a:pt x="253" y="123"/>
                  </a:lnTo>
                  <a:lnTo>
                    <a:pt x="250" y="123"/>
                  </a:lnTo>
                  <a:lnTo>
                    <a:pt x="249" y="123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52" y="121"/>
                  </a:lnTo>
                  <a:lnTo>
                    <a:pt x="252" y="121"/>
                  </a:lnTo>
                  <a:lnTo>
                    <a:pt x="252" y="120"/>
                  </a:lnTo>
                  <a:lnTo>
                    <a:pt x="252" y="117"/>
                  </a:lnTo>
                  <a:lnTo>
                    <a:pt x="253" y="115"/>
                  </a:lnTo>
                  <a:lnTo>
                    <a:pt x="255" y="113"/>
                  </a:lnTo>
                  <a:lnTo>
                    <a:pt x="257" y="113"/>
                  </a:lnTo>
                  <a:close/>
                  <a:moveTo>
                    <a:pt x="370" y="113"/>
                  </a:moveTo>
                  <a:lnTo>
                    <a:pt x="370" y="113"/>
                  </a:lnTo>
                  <a:lnTo>
                    <a:pt x="370" y="113"/>
                  </a:lnTo>
                  <a:lnTo>
                    <a:pt x="370" y="115"/>
                  </a:lnTo>
                  <a:lnTo>
                    <a:pt x="370" y="117"/>
                  </a:lnTo>
                  <a:lnTo>
                    <a:pt x="369" y="118"/>
                  </a:lnTo>
                  <a:lnTo>
                    <a:pt x="369" y="118"/>
                  </a:lnTo>
                  <a:lnTo>
                    <a:pt x="367" y="118"/>
                  </a:lnTo>
                  <a:lnTo>
                    <a:pt x="367" y="117"/>
                  </a:lnTo>
                  <a:lnTo>
                    <a:pt x="365" y="117"/>
                  </a:lnTo>
                  <a:lnTo>
                    <a:pt x="365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9" y="115"/>
                  </a:lnTo>
                  <a:lnTo>
                    <a:pt x="370" y="113"/>
                  </a:lnTo>
                  <a:lnTo>
                    <a:pt x="370" y="113"/>
                  </a:lnTo>
                  <a:close/>
                  <a:moveTo>
                    <a:pt x="364" y="113"/>
                  </a:moveTo>
                  <a:lnTo>
                    <a:pt x="364" y="113"/>
                  </a:lnTo>
                  <a:lnTo>
                    <a:pt x="365" y="113"/>
                  </a:lnTo>
                  <a:lnTo>
                    <a:pt x="365" y="115"/>
                  </a:lnTo>
                  <a:lnTo>
                    <a:pt x="364" y="115"/>
                  </a:lnTo>
                  <a:lnTo>
                    <a:pt x="362" y="117"/>
                  </a:lnTo>
                  <a:lnTo>
                    <a:pt x="361" y="117"/>
                  </a:lnTo>
                  <a:lnTo>
                    <a:pt x="361" y="117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59" y="118"/>
                  </a:lnTo>
                  <a:lnTo>
                    <a:pt x="359" y="118"/>
                  </a:lnTo>
                  <a:lnTo>
                    <a:pt x="357" y="118"/>
                  </a:lnTo>
                  <a:lnTo>
                    <a:pt x="357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7"/>
                  </a:lnTo>
                  <a:lnTo>
                    <a:pt x="359" y="115"/>
                  </a:lnTo>
                  <a:lnTo>
                    <a:pt x="359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5"/>
                  </a:lnTo>
                  <a:lnTo>
                    <a:pt x="361" y="115"/>
                  </a:lnTo>
                  <a:lnTo>
                    <a:pt x="364" y="113"/>
                  </a:lnTo>
                  <a:close/>
                  <a:moveTo>
                    <a:pt x="580" y="113"/>
                  </a:moveTo>
                  <a:lnTo>
                    <a:pt x="580" y="113"/>
                  </a:lnTo>
                  <a:lnTo>
                    <a:pt x="581" y="115"/>
                  </a:lnTo>
                  <a:lnTo>
                    <a:pt x="581" y="117"/>
                  </a:lnTo>
                  <a:lnTo>
                    <a:pt x="581" y="117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8" y="115"/>
                  </a:lnTo>
                  <a:lnTo>
                    <a:pt x="578" y="113"/>
                  </a:lnTo>
                  <a:lnTo>
                    <a:pt x="580" y="113"/>
                  </a:lnTo>
                  <a:close/>
                  <a:moveTo>
                    <a:pt x="275" y="112"/>
                  </a:moveTo>
                  <a:lnTo>
                    <a:pt x="275" y="113"/>
                  </a:lnTo>
                  <a:lnTo>
                    <a:pt x="274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3"/>
                  </a:lnTo>
                  <a:lnTo>
                    <a:pt x="272" y="113"/>
                  </a:lnTo>
                  <a:lnTo>
                    <a:pt x="272" y="112"/>
                  </a:lnTo>
                  <a:lnTo>
                    <a:pt x="275" y="112"/>
                  </a:lnTo>
                  <a:close/>
                  <a:moveTo>
                    <a:pt x="296" y="112"/>
                  </a:moveTo>
                  <a:lnTo>
                    <a:pt x="296" y="113"/>
                  </a:lnTo>
                  <a:lnTo>
                    <a:pt x="296" y="113"/>
                  </a:lnTo>
                  <a:lnTo>
                    <a:pt x="296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2"/>
                  </a:lnTo>
                  <a:lnTo>
                    <a:pt x="296" y="112"/>
                  </a:lnTo>
                  <a:close/>
                  <a:moveTo>
                    <a:pt x="373" y="112"/>
                  </a:moveTo>
                  <a:lnTo>
                    <a:pt x="375" y="112"/>
                  </a:lnTo>
                  <a:lnTo>
                    <a:pt x="375" y="113"/>
                  </a:lnTo>
                  <a:lnTo>
                    <a:pt x="376" y="113"/>
                  </a:lnTo>
                  <a:lnTo>
                    <a:pt x="376" y="113"/>
                  </a:lnTo>
                  <a:lnTo>
                    <a:pt x="380" y="113"/>
                  </a:lnTo>
                  <a:lnTo>
                    <a:pt x="381" y="113"/>
                  </a:lnTo>
                  <a:lnTo>
                    <a:pt x="383" y="113"/>
                  </a:lnTo>
                  <a:lnTo>
                    <a:pt x="383" y="115"/>
                  </a:lnTo>
                  <a:lnTo>
                    <a:pt x="383" y="115"/>
                  </a:lnTo>
                  <a:lnTo>
                    <a:pt x="373" y="117"/>
                  </a:lnTo>
                  <a:lnTo>
                    <a:pt x="372" y="117"/>
                  </a:lnTo>
                  <a:lnTo>
                    <a:pt x="372" y="117"/>
                  </a:lnTo>
                  <a:lnTo>
                    <a:pt x="372" y="115"/>
                  </a:lnTo>
                  <a:lnTo>
                    <a:pt x="372" y="113"/>
                  </a:lnTo>
                  <a:lnTo>
                    <a:pt x="373" y="113"/>
                  </a:lnTo>
                  <a:lnTo>
                    <a:pt x="373" y="112"/>
                  </a:lnTo>
                  <a:close/>
                  <a:moveTo>
                    <a:pt x="422" y="112"/>
                  </a:moveTo>
                  <a:lnTo>
                    <a:pt x="424" y="112"/>
                  </a:lnTo>
                  <a:lnTo>
                    <a:pt x="425" y="112"/>
                  </a:lnTo>
                  <a:lnTo>
                    <a:pt x="425" y="113"/>
                  </a:lnTo>
                  <a:lnTo>
                    <a:pt x="424" y="113"/>
                  </a:lnTo>
                  <a:lnTo>
                    <a:pt x="422" y="113"/>
                  </a:lnTo>
                  <a:lnTo>
                    <a:pt x="421" y="112"/>
                  </a:lnTo>
                  <a:lnTo>
                    <a:pt x="422" y="112"/>
                  </a:lnTo>
                  <a:close/>
                  <a:moveTo>
                    <a:pt x="350" y="112"/>
                  </a:moveTo>
                  <a:lnTo>
                    <a:pt x="351" y="112"/>
                  </a:lnTo>
                  <a:lnTo>
                    <a:pt x="351" y="112"/>
                  </a:lnTo>
                  <a:lnTo>
                    <a:pt x="351" y="115"/>
                  </a:lnTo>
                  <a:lnTo>
                    <a:pt x="351" y="115"/>
                  </a:lnTo>
                  <a:lnTo>
                    <a:pt x="351" y="117"/>
                  </a:lnTo>
                  <a:lnTo>
                    <a:pt x="351" y="117"/>
                  </a:lnTo>
                  <a:lnTo>
                    <a:pt x="350" y="117"/>
                  </a:lnTo>
                  <a:lnTo>
                    <a:pt x="350" y="118"/>
                  </a:lnTo>
                  <a:lnTo>
                    <a:pt x="350" y="120"/>
                  </a:lnTo>
                  <a:lnTo>
                    <a:pt x="348" y="120"/>
                  </a:lnTo>
                  <a:lnTo>
                    <a:pt x="346" y="120"/>
                  </a:lnTo>
                  <a:lnTo>
                    <a:pt x="345" y="120"/>
                  </a:lnTo>
                  <a:lnTo>
                    <a:pt x="345" y="121"/>
                  </a:lnTo>
                  <a:lnTo>
                    <a:pt x="343" y="121"/>
                  </a:lnTo>
                  <a:lnTo>
                    <a:pt x="342" y="121"/>
                  </a:lnTo>
                  <a:lnTo>
                    <a:pt x="340" y="121"/>
                  </a:lnTo>
                  <a:lnTo>
                    <a:pt x="339" y="121"/>
                  </a:lnTo>
                  <a:lnTo>
                    <a:pt x="335" y="123"/>
                  </a:lnTo>
                  <a:lnTo>
                    <a:pt x="334" y="123"/>
                  </a:lnTo>
                  <a:lnTo>
                    <a:pt x="332" y="123"/>
                  </a:lnTo>
                  <a:lnTo>
                    <a:pt x="332" y="123"/>
                  </a:lnTo>
                  <a:lnTo>
                    <a:pt x="331" y="123"/>
                  </a:lnTo>
                  <a:lnTo>
                    <a:pt x="331" y="123"/>
                  </a:lnTo>
                  <a:lnTo>
                    <a:pt x="329" y="123"/>
                  </a:lnTo>
                  <a:lnTo>
                    <a:pt x="328" y="123"/>
                  </a:lnTo>
                  <a:lnTo>
                    <a:pt x="326" y="123"/>
                  </a:lnTo>
                  <a:lnTo>
                    <a:pt x="324" y="123"/>
                  </a:lnTo>
                  <a:lnTo>
                    <a:pt x="324" y="124"/>
                  </a:lnTo>
                  <a:lnTo>
                    <a:pt x="323" y="124"/>
                  </a:lnTo>
                  <a:lnTo>
                    <a:pt x="323" y="124"/>
                  </a:lnTo>
                  <a:lnTo>
                    <a:pt x="320" y="123"/>
                  </a:lnTo>
                  <a:lnTo>
                    <a:pt x="316" y="121"/>
                  </a:lnTo>
                  <a:lnTo>
                    <a:pt x="313" y="123"/>
                  </a:lnTo>
                  <a:lnTo>
                    <a:pt x="310" y="121"/>
                  </a:lnTo>
                  <a:lnTo>
                    <a:pt x="309" y="121"/>
                  </a:lnTo>
                  <a:lnTo>
                    <a:pt x="307" y="123"/>
                  </a:lnTo>
                  <a:lnTo>
                    <a:pt x="307" y="121"/>
                  </a:lnTo>
                  <a:lnTo>
                    <a:pt x="305" y="121"/>
                  </a:lnTo>
                  <a:lnTo>
                    <a:pt x="305" y="120"/>
                  </a:lnTo>
                  <a:lnTo>
                    <a:pt x="305" y="120"/>
                  </a:lnTo>
                  <a:lnTo>
                    <a:pt x="305" y="118"/>
                  </a:lnTo>
                  <a:lnTo>
                    <a:pt x="307" y="118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9" y="117"/>
                  </a:lnTo>
                  <a:lnTo>
                    <a:pt x="310" y="117"/>
                  </a:lnTo>
                  <a:lnTo>
                    <a:pt x="312" y="115"/>
                  </a:lnTo>
                  <a:lnTo>
                    <a:pt x="313" y="113"/>
                  </a:lnTo>
                  <a:lnTo>
                    <a:pt x="315" y="113"/>
                  </a:lnTo>
                  <a:lnTo>
                    <a:pt x="315" y="115"/>
                  </a:lnTo>
                  <a:lnTo>
                    <a:pt x="316" y="113"/>
                  </a:lnTo>
                  <a:lnTo>
                    <a:pt x="318" y="113"/>
                  </a:lnTo>
                  <a:lnTo>
                    <a:pt x="318" y="115"/>
                  </a:lnTo>
                  <a:lnTo>
                    <a:pt x="320" y="115"/>
                  </a:lnTo>
                  <a:lnTo>
                    <a:pt x="321" y="115"/>
                  </a:lnTo>
                  <a:lnTo>
                    <a:pt x="323" y="115"/>
                  </a:lnTo>
                  <a:lnTo>
                    <a:pt x="324" y="117"/>
                  </a:lnTo>
                  <a:lnTo>
                    <a:pt x="328" y="117"/>
                  </a:lnTo>
                  <a:lnTo>
                    <a:pt x="328" y="118"/>
                  </a:lnTo>
                  <a:lnTo>
                    <a:pt x="329" y="118"/>
                  </a:lnTo>
                  <a:lnTo>
                    <a:pt x="331" y="118"/>
                  </a:lnTo>
                  <a:lnTo>
                    <a:pt x="331" y="118"/>
                  </a:lnTo>
                  <a:lnTo>
                    <a:pt x="332" y="118"/>
                  </a:lnTo>
                  <a:lnTo>
                    <a:pt x="332" y="118"/>
                  </a:lnTo>
                  <a:lnTo>
                    <a:pt x="334" y="118"/>
                  </a:lnTo>
                  <a:lnTo>
                    <a:pt x="335" y="118"/>
                  </a:lnTo>
                  <a:lnTo>
                    <a:pt x="335" y="117"/>
                  </a:lnTo>
                  <a:lnTo>
                    <a:pt x="337" y="117"/>
                  </a:lnTo>
                  <a:lnTo>
                    <a:pt x="337" y="117"/>
                  </a:lnTo>
                  <a:lnTo>
                    <a:pt x="339" y="118"/>
                  </a:lnTo>
                  <a:lnTo>
                    <a:pt x="342" y="120"/>
                  </a:lnTo>
                  <a:lnTo>
                    <a:pt x="342" y="120"/>
                  </a:lnTo>
                  <a:lnTo>
                    <a:pt x="343" y="120"/>
                  </a:lnTo>
                  <a:lnTo>
                    <a:pt x="345" y="118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5" y="117"/>
                  </a:lnTo>
                  <a:lnTo>
                    <a:pt x="346" y="117"/>
                  </a:lnTo>
                  <a:lnTo>
                    <a:pt x="348" y="115"/>
                  </a:lnTo>
                  <a:lnTo>
                    <a:pt x="350" y="115"/>
                  </a:lnTo>
                  <a:lnTo>
                    <a:pt x="351" y="113"/>
                  </a:lnTo>
                  <a:lnTo>
                    <a:pt x="348" y="113"/>
                  </a:lnTo>
                  <a:lnTo>
                    <a:pt x="350" y="112"/>
                  </a:lnTo>
                  <a:lnTo>
                    <a:pt x="350" y="112"/>
                  </a:lnTo>
                  <a:close/>
                  <a:moveTo>
                    <a:pt x="468" y="112"/>
                  </a:moveTo>
                  <a:lnTo>
                    <a:pt x="469" y="112"/>
                  </a:lnTo>
                  <a:lnTo>
                    <a:pt x="469" y="112"/>
                  </a:lnTo>
                  <a:lnTo>
                    <a:pt x="468" y="113"/>
                  </a:lnTo>
                  <a:lnTo>
                    <a:pt x="466" y="113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8" y="112"/>
                  </a:lnTo>
                  <a:close/>
                  <a:moveTo>
                    <a:pt x="279" y="112"/>
                  </a:moveTo>
                  <a:lnTo>
                    <a:pt x="282" y="112"/>
                  </a:lnTo>
                  <a:lnTo>
                    <a:pt x="282" y="112"/>
                  </a:lnTo>
                  <a:lnTo>
                    <a:pt x="282" y="115"/>
                  </a:lnTo>
                  <a:lnTo>
                    <a:pt x="283" y="115"/>
                  </a:lnTo>
                  <a:lnTo>
                    <a:pt x="283" y="115"/>
                  </a:lnTo>
                  <a:lnTo>
                    <a:pt x="285" y="115"/>
                  </a:lnTo>
                  <a:lnTo>
                    <a:pt x="287" y="115"/>
                  </a:lnTo>
                  <a:lnTo>
                    <a:pt x="287" y="115"/>
                  </a:lnTo>
                  <a:lnTo>
                    <a:pt x="288" y="115"/>
                  </a:lnTo>
                  <a:lnTo>
                    <a:pt x="288" y="115"/>
                  </a:lnTo>
                  <a:lnTo>
                    <a:pt x="290" y="115"/>
                  </a:lnTo>
                  <a:lnTo>
                    <a:pt x="290" y="117"/>
                  </a:lnTo>
                  <a:lnTo>
                    <a:pt x="290" y="117"/>
                  </a:lnTo>
                  <a:lnTo>
                    <a:pt x="290" y="115"/>
                  </a:lnTo>
                  <a:lnTo>
                    <a:pt x="291" y="115"/>
                  </a:lnTo>
                  <a:lnTo>
                    <a:pt x="291" y="115"/>
                  </a:lnTo>
                  <a:lnTo>
                    <a:pt x="293" y="115"/>
                  </a:lnTo>
                  <a:lnTo>
                    <a:pt x="294" y="115"/>
                  </a:lnTo>
                  <a:lnTo>
                    <a:pt x="294" y="117"/>
                  </a:lnTo>
                  <a:lnTo>
                    <a:pt x="294" y="118"/>
                  </a:lnTo>
                  <a:lnTo>
                    <a:pt x="294" y="120"/>
                  </a:lnTo>
                  <a:lnTo>
                    <a:pt x="296" y="120"/>
                  </a:lnTo>
                  <a:lnTo>
                    <a:pt x="296" y="120"/>
                  </a:lnTo>
                  <a:lnTo>
                    <a:pt x="296" y="121"/>
                  </a:lnTo>
                  <a:lnTo>
                    <a:pt x="294" y="121"/>
                  </a:lnTo>
                  <a:lnTo>
                    <a:pt x="294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1" y="121"/>
                  </a:lnTo>
                  <a:lnTo>
                    <a:pt x="290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3"/>
                  </a:lnTo>
                  <a:lnTo>
                    <a:pt x="291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87" y="123"/>
                  </a:lnTo>
                  <a:lnTo>
                    <a:pt x="285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5" y="120"/>
                  </a:lnTo>
                  <a:lnTo>
                    <a:pt x="283" y="121"/>
                  </a:lnTo>
                  <a:lnTo>
                    <a:pt x="282" y="123"/>
                  </a:lnTo>
                  <a:lnTo>
                    <a:pt x="282" y="123"/>
                  </a:lnTo>
                  <a:lnTo>
                    <a:pt x="280" y="123"/>
                  </a:lnTo>
                  <a:lnTo>
                    <a:pt x="277" y="124"/>
                  </a:lnTo>
                  <a:lnTo>
                    <a:pt x="277" y="124"/>
                  </a:lnTo>
                  <a:lnTo>
                    <a:pt x="275" y="124"/>
                  </a:lnTo>
                  <a:lnTo>
                    <a:pt x="272" y="124"/>
                  </a:lnTo>
                  <a:lnTo>
                    <a:pt x="271" y="126"/>
                  </a:lnTo>
                  <a:lnTo>
                    <a:pt x="269" y="126"/>
                  </a:lnTo>
                  <a:lnTo>
                    <a:pt x="269" y="124"/>
                  </a:lnTo>
                  <a:lnTo>
                    <a:pt x="268" y="126"/>
                  </a:lnTo>
                  <a:lnTo>
                    <a:pt x="268" y="126"/>
                  </a:lnTo>
                  <a:lnTo>
                    <a:pt x="266" y="126"/>
                  </a:lnTo>
                  <a:lnTo>
                    <a:pt x="264" y="126"/>
                  </a:lnTo>
                  <a:lnTo>
                    <a:pt x="263" y="126"/>
                  </a:lnTo>
                  <a:lnTo>
                    <a:pt x="261" y="124"/>
                  </a:lnTo>
                  <a:lnTo>
                    <a:pt x="261" y="124"/>
                  </a:lnTo>
                  <a:lnTo>
                    <a:pt x="261" y="123"/>
                  </a:lnTo>
                  <a:lnTo>
                    <a:pt x="263" y="123"/>
                  </a:lnTo>
                  <a:lnTo>
                    <a:pt x="261" y="120"/>
                  </a:lnTo>
                  <a:lnTo>
                    <a:pt x="263" y="120"/>
                  </a:lnTo>
                  <a:lnTo>
                    <a:pt x="263" y="118"/>
                  </a:lnTo>
                  <a:lnTo>
                    <a:pt x="263" y="118"/>
                  </a:lnTo>
                  <a:lnTo>
                    <a:pt x="264" y="118"/>
                  </a:lnTo>
                  <a:lnTo>
                    <a:pt x="266" y="117"/>
                  </a:lnTo>
                  <a:lnTo>
                    <a:pt x="268" y="115"/>
                  </a:lnTo>
                  <a:lnTo>
                    <a:pt x="268" y="117"/>
                  </a:lnTo>
                  <a:lnTo>
                    <a:pt x="271" y="117"/>
                  </a:lnTo>
                  <a:lnTo>
                    <a:pt x="271" y="117"/>
                  </a:lnTo>
                  <a:lnTo>
                    <a:pt x="274" y="117"/>
                  </a:lnTo>
                  <a:lnTo>
                    <a:pt x="274" y="117"/>
                  </a:lnTo>
                  <a:lnTo>
                    <a:pt x="274" y="118"/>
                  </a:lnTo>
                  <a:lnTo>
                    <a:pt x="275" y="118"/>
                  </a:lnTo>
                  <a:lnTo>
                    <a:pt x="275" y="118"/>
                  </a:lnTo>
                  <a:lnTo>
                    <a:pt x="277" y="121"/>
                  </a:lnTo>
                  <a:lnTo>
                    <a:pt x="279" y="121"/>
                  </a:lnTo>
                  <a:lnTo>
                    <a:pt x="279" y="121"/>
                  </a:lnTo>
                  <a:lnTo>
                    <a:pt x="282" y="120"/>
                  </a:lnTo>
                  <a:lnTo>
                    <a:pt x="282" y="120"/>
                  </a:lnTo>
                  <a:lnTo>
                    <a:pt x="283" y="118"/>
                  </a:lnTo>
                  <a:lnTo>
                    <a:pt x="282" y="118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79" y="117"/>
                  </a:lnTo>
                  <a:lnTo>
                    <a:pt x="277" y="115"/>
                  </a:lnTo>
                  <a:lnTo>
                    <a:pt x="275" y="115"/>
                  </a:lnTo>
                  <a:lnTo>
                    <a:pt x="275" y="113"/>
                  </a:lnTo>
                  <a:lnTo>
                    <a:pt x="275" y="112"/>
                  </a:lnTo>
                  <a:lnTo>
                    <a:pt x="277" y="112"/>
                  </a:lnTo>
                  <a:lnTo>
                    <a:pt x="279" y="112"/>
                  </a:lnTo>
                  <a:close/>
                  <a:moveTo>
                    <a:pt x="238" y="112"/>
                  </a:moveTo>
                  <a:lnTo>
                    <a:pt x="239" y="112"/>
                  </a:lnTo>
                  <a:lnTo>
                    <a:pt x="241" y="112"/>
                  </a:lnTo>
                  <a:lnTo>
                    <a:pt x="242" y="112"/>
                  </a:lnTo>
                  <a:lnTo>
                    <a:pt x="244" y="113"/>
                  </a:lnTo>
                  <a:lnTo>
                    <a:pt x="246" y="115"/>
                  </a:lnTo>
                  <a:lnTo>
                    <a:pt x="247" y="117"/>
                  </a:lnTo>
                  <a:lnTo>
                    <a:pt x="246" y="117"/>
                  </a:lnTo>
                  <a:lnTo>
                    <a:pt x="244" y="118"/>
                  </a:lnTo>
                  <a:lnTo>
                    <a:pt x="241" y="120"/>
                  </a:lnTo>
                  <a:lnTo>
                    <a:pt x="241" y="120"/>
                  </a:lnTo>
                  <a:lnTo>
                    <a:pt x="239" y="121"/>
                  </a:lnTo>
                  <a:lnTo>
                    <a:pt x="239" y="121"/>
                  </a:lnTo>
                  <a:lnTo>
                    <a:pt x="239" y="123"/>
                  </a:lnTo>
                  <a:lnTo>
                    <a:pt x="239" y="123"/>
                  </a:lnTo>
                  <a:lnTo>
                    <a:pt x="238" y="123"/>
                  </a:lnTo>
                  <a:lnTo>
                    <a:pt x="238" y="123"/>
                  </a:lnTo>
                  <a:lnTo>
                    <a:pt x="238" y="121"/>
                  </a:lnTo>
                  <a:lnTo>
                    <a:pt x="238" y="120"/>
                  </a:lnTo>
                  <a:lnTo>
                    <a:pt x="238" y="120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4" y="117"/>
                  </a:lnTo>
                  <a:lnTo>
                    <a:pt x="233" y="117"/>
                  </a:lnTo>
                  <a:lnTo>
                    <a:pt x="231" y="117"/>
                  </a:lnTo>
                  <a:lnTo>
                    <a:pt x="230" y="115"/>
                  </a:lnTo>
                  <a:lnTo>
                    <a:pt x="230" y="113"/>
                  </a:lnTo>
                  <a:lnTo>
                    <a:pt x="228" y="113"/>
                  </a:lnTo>
                  <a:lnTo>
                    <a:pt x="228" y="113"/>
                  </a:lnTo>
                  <a:lnTo>
                    <a:pt x="228" y="112"/>
                  </a:lnTo>
                  <a:lnTo>
                    <a:pt x="230" y="112"/>
                  </a:lnTo>
                  <a:lnTo>
                    <a:pt x="231" y="112"/>
                  </a:lnTo>
                  <a:lnTo>
                    <a:pt x="234" y="113"/>
                  </a:lnTo>
                  <a:lnTo>
                    <a:pt x="236" y="113"/>
                  </a:lnTo>
                  <a:lnTo>
                    <a:pt x="236" y="113"/>
                  </a:lnTo>
                  <a:lnTo>
                    <a:pt x="238" y="112"/>
                  </a:lnTo>
                  <a:close/>
                  <a:moveTo>
                    <a:pt x="447" y="107"/>
                  </a:moveTo>
                  <a:lnTo>
                    <a:pt x="451" y="107"/>
                  </a:lnTo>
                  <a:lnTo>
                    <a:pt x="451" y="109"/>
                  </a:lnTo>
                  <a:lnTo>
                    <a:pt x="451" y="110"/>
                  </a:lnTo>
                  <a:lnTo>
                    <a:pt x="451" y="110"/>
                  </a:lnTo>
                  <a:lnTo>
                    <a:pt x="449" y="110"/>
                  </a:lnTo>
                  <a:lnTo>
                    <a:pt x="447" y="109"/>
                  </a:lnTo>
                  <a:lnTo>
                    <a:pt x="447" y="109"/>
                  </a:lnTo>
                  <a:lnTo>
                    <a:pt x="447" y="107"/>
                  </a:lnTo>
                  <a:lnTo>
                    <a:pt x="447" y="107"/>
                  </a:lnTo>
                  <a:close/>
                  <a:moveTo>
                    <a:pt x="405" y="104"/>
                  </a:moveTo>
                  <a:lnTo>
                    <a:pt x="406" y="106"/>
                  </a:lnTo>
                  <a:lnTo>
                    <a:pt x="406" y="106"/>
                  </a:lnTo>
                  <a:lnTo>
                    <a:pt x="406" y="106"/>
                  </a:lnTo>
                  <a:lnTo>
                    <a:pt x="406" y="107"/>
                  </a:lnTo>
                  <a:lnTo>
                    <a:pt x="405" y="107"/>
                  </a:lnTo>
                  <a:lnTo>
                    <a:pt x="403" y="107"/>
                  </a:lnTo>
                  <a:lnTo>
                    <a:pt x="403" y="109"/>
                  </a:lnTo>
                  <a:lnTo>
                    <a:pt x="402" y="110"/>
                  </a:lnTo>
                  <a:lnTo>
                    <a:pt x="400" y="109"/>
                  </a:lnTo>
                  <a:lnTo>
                    <a:pt x="397" y="109"/>
                  </a:lnTo>
                  <a:lnTo>
                    <a:pt x="397" y="109"/>
                  </a:lnTo>
                  <a:lnTo>
                    <a:pt x="395" y="109"/>
                  </a:lnTo>
                  <a:lnTo>
                    <a:pt x="394" y="109"/>
                  </a:lnTo>
                  <a:lnTo>
                    <a:pt x="392" y="110"/>
                  </a:lnTo>
                  <a:lnTo>
                    <a:pt x="392" y="110"/>
                  </a:lnTo>
                  <a:lnTo>
                    <a:pt x="392" y="109"/>
                  </a:lnTo>
                  <a:lnTo>
                    <a:pt x="392" y="107"/>
                  </a:lnTo>
                  <a:lnTo>
                    <a:pt x="395" y="106"/>
                  </a:lnTo>
                  <a:lnTo>
                    <a:pt x="397" y="106"/>
                  </a:lnTo>
                  <a:lnTo>
                    <a:pt x="398" y="106"/>
                  </a:lnTo>
                  <a:lnTo>
                    <a:pt x="400" y="106"/>
                  </a:lnTo>
                  <a:lnTo>
                    <a:pt x="402" y="104"/>
                  </a:lnTo>
                  <a:lnTo>
                    <a:pt x="405" y="104"/>
                  </a:lnTo>
                  <a:close/>
                  <a:moveTo>
                    <a:pt x="414" y="104"/>
                  </a:moveTo>
                  <a:lnTo>
                    <a:pt x="416" y="104"/>
                  </a:lnTo>
                  <a:lnTo>
                    <a:pt x="416" y="104"/>
                  </a:lnTo>
                  <a:lnTo>
                    <a:pt x="416" y="104"/>
                  </a:lnTo>
                  <a:lnTo>
                    <a:pt x="416" y="106"/>
                  </a:lnTo>
                  <a:lnTo>
                    <a:pt x="414" y="106"/>
                  </a:lnTo>
                  <a:lnTo>
                    <a:pt x="416" y="104"/>
                  </a:lnTo>
                  <a:lnTo>
                    <a:pt x="414" y="104"/>
                  </a:lnTo>
                  <a:close/>
                  <a:moveTo>
                    <a:pt x="577" y="101"/>
                  </a:moveTo>
                  <a:lnTo>
                    <a:pt x="580" y="101"/>
                  </a:lnTo>
                  <a:lnTo>
                    <a:pt x="580" y="102"/>
                  </a:lnTo>
                  <a:lnTo>
                    <a:pt x="581" y="104"/>
                  </a:lnTo>
                  <a:lnTo>
                    <a:pt x="583" y="104"/>
                  </a:lnTo>
                  <a:lnTo>
                    <a:pt x="583" y="106"/>
                  </a:lnTo>
                  <a:lnTo>
                    <a:pt x="581" y="109"/>
                  </a:lnTo>
                  <a:lnTo>
                    <a:pt x="580" y="112"/>
                  </a:lnTo>
                  <a:lnTo>
                    <a:pt x="578" y="113"/>
                  </a:lnTo>
                  <a:lnTo>
                    <a:pt x="577" y="115"/>
                  </a:lnTo>
                  <a:lnTo>
                    <a:pt x="574" y="117"/>
                  </a:lnTo>
                  <a:lnTo>
                    <a:pt x="569" y="117"/>
                  </a:lnTo>
                  <a:lnTo>
                    <a:pt x="567" y="117"/>
                  </a:lnTo>
                  <a:lnTo>
                    <a:pt x="564" y="117"/>
                  </a:lnTo>
                  <a:lnTo>
                    <a:pt x="564" y="117"/>
                  </a:lnTo>
                  <a:lnTo>
                    <a:pt x="564" y="113"/>
                  </a:lnTo>
                  <a:lnTo>
                    <a:pt x="566" y="109"/>
                  </a:lnTo>
                  <a:lnTo>
                    <a:pt x="569" y="106"/>
                  </a:lnTo>
                  <a:lnTo>
                    <a:pt x="570" y="104"/>
                  </a:lnTo>
                  <a:lnTo>
                    <a:pt x="572" y="102"/>
                  </a:lnTo>
                  <a:lnTo>
                    <a:pt x="574" y="102"/>
                  </a:lnTo>
                  <a:lnTo>
                    <a:pt x="577" y="101"/>
                  </a:lnTo>
                  <a:close/>
                  <a:moveTo>
                    <a:pt x="477" y="98"/>
                  </a:moveTo>
                  <a:lnTo>
                    <a:pt x="477" y="98"/>
                  </a:lnTo>
                  <a:lnTo>
                    <a:pt x="479" y="99"/>
                  </a:lnTo>
                  <a:lnTo>
                    <a:pt x="477" y="99"/>
                  </a:lnTo>
                  <a:lnTo>
                    <a:pt x="477" y="102"/>
                  </a:lnTo>
                  <a:lnTo>
                    <a:pt x="476" y="106"/>
                  </a:lnTo>
                  <a:lnTo>
                    <a:pt x="476" y="106"/>
                  </a:lnTo>
                  <a:lnTo>
                    <a:pt x="474" y="107"/>
                  </a:lnTo>
                  <a:lnTo>
                    <a:pt x="474" y="107"/>
                  </a:lnTo>
                  <a:lnTo>
                    <a:pt x="473" y="109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69" y="110"/>
                  </a:lnTo>
                  <a:lnTo>
                    <a:pt x="469" y="110"/>
                  </a:lnTo>
                  <a:lnTo>
                    <a:pt x="469" y="109"/>
                  </a:lnTo>
                  <a:lnTo>
                    <a:pt x="469" y="109"/>
                  </a:lnTo>
                  <a:lnTo>
                    <a:pt x="469" y="107"/>
                  </a:lnTo>
                  <a:lnTo>
                    <a:pt x="469" y="106"/>
                  </a:lnTo>
                  <a:lnTo>
                    <a:pt x="469" y="106"/>
                  </a:lnTo>
                  <a:lnTo>
                    <a:pt x="471" y="106"/>
                  </a:lnTo>
                  <a:lnTo>
                    <a:pt x="471" y="102"/>
                  </a:lnTo>
                  <a:lnTo>
                    <a:pt x="471" y="102"/>
                  </a:lnTo>
                  <a:lnTo>
                    <a:pt x="473" y="102"/>
                  </a:lnTo>
                  <a:lnTo>
                    <a:pt x="474" y="101"/>
                  </a:lnTo>
                  <a:lnTo>
                    <a:pt x="474" y="101"/>
                  </a:lnTo>
                  <a:lnTo>
                    <a:pt x="474" y="99"/>
                  </a:lnTo>
                  <a:lnTo>
                    <a:pt x="476" y="99"/>
                  </a:lnTo>
                  <a:lnTo>
                    <a:pt x="476" y="98"/>
                  </a:lnTo>
                  <a:lnTo>
                    <a:pt x="476" y="98"/>
                  </a:lnTo>
                  <a:lnTo>
                    <a:pt x="477" y="98"/>
                  </a:lnTo>
                  <a:close/>
                  <a:moveTo>
                    <a:pt x="480" y="98"/>
                  </a:moveTo>
                  <a:lnTo>
                    <a:pt x="482" y="99"/>
                  </a:lnTo>
                  <a:lnTo>
                    <a:pt x="482" y="99"/>
                  </a:lnTo>
                  <a:lnTo>
                    <a:pt x="480" y="99"/>
                  </a:lnTo>
                  <a:lnTo>
                    <a:pt x="480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80" y="98"/>
                  </a:lnTo>
                  <a:close/>
                  <a:moveTo>
                    <a:pt x="227" y="98"/>
                  </a:moveTo>
                  <a:lnTo>
                    <a:pt x="227" y="98"/>
                  </a:lnTo>
                  <a:lnTo>
                    <a:pt x="228" y="98"/>
                  </a:lnTo>
                  <a:lnTo>
                    <a:pt x="228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close/>
                  <a:moveTo>
                    <a:pt x="433" y="98"/>
                  </a:moveTo>
                  <a:lnTo>
                    <a:pt x="433" y="98"/>
                  </a:lnTo>
                  <a:lnTo>
                    <a:pt x="433" y="98"/>
                  </a:lnTo>
                  <a:lnTo>
                    <a:pt x="433" y="98"/>
                  </a:lnTo>
                  <a:lnTo>
                    <a:pt x="433" y="99"/>
                  </a:lnTo>
                  <a:lnTo>
                    <a:pt x="433" y="99"/>
                  </a:lnTo>
                  <a:lnTo>
                    <a:pt x="432" y="98"/>
                  </a:lnTo>
                  <a:lnTo>
                    <a:pt x="432" y="98"/>
                  </a:lnTo>
                  <a:lnTo>
                    <a:pt x="433" y="98"/>
                  </a:lnTo>
                  <a:lnTo>
                    <a:pt x="433" y="98"/>
                  </a:lnTo>
                  <a:close/>
                  <a:moveTo>
                    <a:pt x="318" y="96"/>
                  </a:moveTo>
                  <a:lnTo>
                    <a:pt x="320" y="96"/>
                  </a:lnTo>
                  <a:lnTo>
                    <a:pt x="320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8" y="98"/>
                  </a:lnTo>
                  <a:lnTo>
                    <a:pt x="318" y="96"/>
                  </a:lnTo>
                  <a:close/>
                  <a:moveTo>
                    <a:pt x="222" y="95"/>
                  </a:moveTo>
                  <a:lnTo>
                    <a:pt x="223" y="96"/>
                  </a:lnTo>
                  <a:lnTo>
                    <a:pt x="223" y="96"/>
                  </a:lnTo>
                  <a:lnTo>
                    <a:pt x="220" y="96"/>
                  </a:lnTo>
                  <a:lnTo>
                    <a:pt x="219" y="98"/>
                  </a:lnTo>
                  <a:lnTo>
                    <a:pt x="219" y="98"/>
                  </a:lnTo>
                  <a:lnTo>
                    <a:pt x="217" y="98"/>
                  </a:lnTo>
                  <a:lnTo>
                    <a:pt x="216" y="99"/>
                  </a:lnTo>
                  <a:lnTo>
                    <a:pt x="214" y="99"/>
                  </a:lnTo>
                  <a:lnTo>
                    <a:pt x="211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5" y="96"/>
                  </a:lnTo>
                  <a:lnTo>
                    <a:pt x="206" y="95"/>
                  </a:lnTo>
                  <a:lnTo>
                    <a:pt x="208" y="95"/>
                  </a:lnTo>
                  <a:lnTo>
                    <a:pt x="222" y="95"/>
                  </a:lnTo>
                  <a:close/>
                  <a:moveTo>
                    <a:pt x="241" y="93"/>
                  </a:moveTo>
                  <a:lnTo>
                    <a:pt x="242" y="93"/>
                  </a:lnTo>
                  <a:lnTo>
                    <a:pt x="242" y="95"/>
                  </a:lnTo>
                  <a:lnTo>
                    <a:pt x="244" y="95"/>
                  </a:lnTo>
                  <a:lnTo>
                    <a:pt x="244" y="95"/>
                  </a:lnTo>
                  <a:lnTo>
                    <a:pt x="242" y="95"/>
                  </a:lnTo>
                  <a:lnTo>
                    <a:pt x="242" y="96"/>
                  </a:lnTo>
                  <a:lnTo>
                    <a:pt x="241" y="96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41" y="93"/>
                  </a:lnTo>
                  <a:close/>
                  <a:moveTo>
                    <a:pt x="521" y="90"/>
                  </a:moveTo>
                  <a:lnTo>
                    <a:pt x="521" y="91"/>
                  </a:lnTo>
                  <a:lnTo>
                    <a:pt x="520" y="93"/>
                  </a:lnTo>
                  <a:lnTo>
                    <a:pt x="520" y="93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1" y="90"/>
                  </a:lnTo>
                  <a:lnTo>
                    <a:pt x="521" y="90"/>
                  </a:lnTo>
                  <a:close/>
                  <a:moveTo>
                    <a:pt x="96" y="90"/>
                  </a:moveTo>
                  <a:lnTo>
                    <a:pt x="96" y="90"/>
                  </a:lnTo>
                  <a:lnTo>
                    <a:pt x="96" y="91"/>
                  </a:lnTo>
                  <a:lnTo>
                    <a:pt x="94" y="91"/>
                  </a:lnTo>
                  <a:lnTo>
                    <a:pt x="94" y="91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6" y="90"/>
                  </a:lnTo>
                  <a:close/>
                  <a:moveTo>
                    <a:pt x="520" y="88"/>
                  </a:moveTo>
                  <a:lnTo>
                    <a:pt x="521" y="88"/>
                  </a:lnTo>
                  <a:lnTo>
                    <a:pt x="521" y="90"/>
                  </a:lnTo>
                  <a:lnTo>
                    <a:pt x="520" y="90"/>
                  </a:lnTo>
                  <a:lnTo>
                    <a:pt x="520" y="88"/>
                  </a:lnTo>
                  <a:lnTo>
                    <a:pt x="520" y="88"/>
                  </a:lnTo>
                  <a:close/>
                  <a:moveTo>
                    <a:pt x="523" y="87"/>
                  </a:moveTo>
                  <a:lnTo>
                    <a:pt x="523" y="88"/>
                  </a:lnTo>
                  <a:lnTo>
                    <a:pt x="523" y="88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close/>
                  <a:moveTo>
                    <a:pt x="514" y="83"/>
                  </a:moveTo>
                  <a:lnTo>
                    <a:pt x="514" y="85"/>
                  </a:lnTo>
                  <a:lnTo>
                    <a:pt x="515" y="87"/>
                  </a:lnTo>
                  <a:lnTo>
                    <a:pt x="517" y="87"/>
                  </a:lnTo>
                  <a:lnTo>
                    <a:pt x="518" y="88"/>
                  </a:lnTo>
                  <a:lnTo>
                    <a:pt x="518" y="88"/>
                  </a:lnTo>
                  <a:lnTo>
                    <a:pt x="518" y="90"/>
                  </a:lnTo>
                  <a:lnTo>
                    <a:pt x="517" y="91"/>
                  </a:lnTo>
                  <a:lnTo>
                    <a:pt x="517" y="93"/>
                  </a:lnTo>
                  <a:lnTo>
                    <a:pt x="515" y="95"/>
                  </a:lnTo>
                  <a:lnTo>
                    <a:pt x="514" y="95"/>
                  </a:lnTo>
                  <a:lnTo>
                    <a:pt x="512" y="93"/>
                  </a:lnTo>
                  <a:lnTo>
                    <a:pt x="512" y="93"/>
                  </a:lnTo>
                  <a:lnTo>
                    <a:pt x="512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2" y="88"/>
                  </a:lnTo>
                  <a:lnTo>
                    <a:pt x="512" y="85"/>
                  </a:lnTo>
                  <a:lnTo>
                    <a:pt x="512" y="85"/>
                  </a:lnTo>
                  <a:lnTo>
                    <a:pt x="514" y="83"/>
                  </a:lnTo>
                  <a:close/>
                  <a:moveTo>
                    <a:pt x="121" y="80"/>
                  </a:moveTo>
                  <a:lnTo>
                    <a:pt x="123" y="80"/>
                  </a:lnTo>
                  <a:lnTo>
                    <a:pt x="126" y="82"/>
                  </a:lnTo>
                  <a:lnTo>
                    <a:pt x="126" y="82"/>
                  </a:lnTo>
                  <a:lnTo>
                    <a:pt x="127" y="83"/>
                  </a:lnTo>
                  <a:lnTo>
                    <a:pt x="129" y="83"/>
                  </a:lnTo>
                  <a:lnTo>
                    <a:pt x="130" y="85"/>
                  </a:lnTo>
                  <a:lnTo>
                    <a:pt x="132" y="85"/>
                  </a:lnTo>
                  <a:lnTo>
                    <a:pt x="134" y="85"/>
                  </a:lnTo>
                  <a:lnTo>
                    <a:pt x="135" y="85"/>
                  </a:lnTo>
                  <a:lnTo>
                    <a:pt x="137" y="8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40" y="85"/>
                  </a:lnTo>
                  <a:lnTo>
                    <a:pt x="140" y="85"/>
                  </a:lnTo>
                  <a:lnTo>
                    <a:pt x="141" y="87"/>
                  </a:lnTo>
                  <a:lnTo>
                    <a:pt x="143" y="88"/>
                  </a:lnTo>
                  <a:lnTo>
                    <a:pt x="143" y="88"/>
                  </a:lnTo>
                  <a:lnTo>
                    <a:pt x="143" y="91"/>
                  </a:lnTo>
                  <a:lnTo>
                    <a:pt x="145" y="93"/>
                  </a:lnTo>
                  <a:lnTo>
                    <a:pt x="146" y="93"/>
                  </a:lnTo>
                  <a:lnTo>
                    <a:pt x="148" y="93"/>
                  </a:lnTo>
                  <a:lnTo>
                    <a:pt x="149" y="93"/>
                  </a:lnTo>
                  <a:lnTo>
                    <a:pt x="154" y="95"/>
                  </a:lnTo>
                  <a:lnTo>
                    <a:pt x="156" y="95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62" y="95"/>
                  </a:lnTo>
                  <a:lnTo>
                    <a:pt x="164" y="95"/>
                  </a:lnTo>
                  <a:lnTo>
                    <a:pt x="165" y="95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5"/>
                  </a:lnTo>
                  <a:lnTo>
                    <a:pt x="170" y="95"/>
                  </a:lnTo>
                  <a:lnTo>
                    <a:pt x="170" y="95"/>
                  </a:lnTo>
                  <a:lnTo>
                    <a:pt x="171" y="95"/>
                  </a:lnTo>
                  <a:lnTo>
                    <a:pt x="173" y="93"/>
                  </a:lnTo>
                  <a:lnTo>
                    <a:pt x="173" y="91"/>
                  </a:lnTo>
                  <a:lnTo>
                    <a:pt x="173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6" y="88"/>
                  </a:lnTo>
                  <a:lnTo>
                    <a:pt x="178" y="88"/>
                  </a:lnTo>
                  <a:lnTo>
                    <a:pt x="178" y="88"/>
                  </a:lnTo>
                  <a:lnTo>
                    <a:pt x="181" y="91"/>
                  </a:lnTo>
                  <a:lnTo>
                    <a:pt x="181" y="91"/>
                  </a:lnTo>
                  <a:lnTo>
                    <a:pt x="184" y="91"/>
                  </a:lnTo>
                  <a:lnTo>
                    <a:pt x="184" y="91"/>
                  </a:lnTo>
                  <a:lnTo>
                    <a:pt x="186" y="91"/>
                  </a:lnTo>
                  <a:lnTo>
                    <a:pt x="186" y="91"/>
                  </a:lnTo>
                  <a:lnTo>
                    <a:pt x="187" y="91"/>
                  </a:lnTo>
                  <a:lnTo>
                    <a:pt x="189" y="93"/>
                  </a:lnTo>
                  <a:lnTo>
                    <a:pt x="189" y="93"/>
                  </a:lnTo>
                  <a:lnTo>
                    <a:pt x="192" y="93"/>
                  </a:lnTo>
                  <a:lnTo>
                    <a:pt x="193" y="95"/>
                  </a:lnTo>
                  <a:lnTo>
                    <a:pt x="195" y="95"/>
                  </a:lnTo>
                  <a:lnTo>
                    <a:pt x="197" y="95"/>
                  </a:lnTo>
                  <a:lnTo>
                    <a:pt x="200" y="95"/>
                  </a:lnTo>
                  <a:lnTo>
                    <a:pt x="201" y="95"/>
                  </a:lnTo>
                  <a:lnTo>
                    <a:pt x="201" y="96"/>
                  </a:lnTo>
                  <a:lnTo>
                    <a:pt x="201" y="99"/>
                  </a:lnTo>
                  <a:lnTo>
                    <a:pt x="203" y="99"/>
                  </a:lnTo>
                  <a:lnTo>
                    <a:pt x="203" y="99"/>
                  </a:lnTo>
                  <a:lnTo>
                    <a:pt x="205" y="101"/>
                  </a:lnTo>
                  <a:lnTo>
                    <a:pt x="205" y="102"/>
                  </a:lnTo>
                  <a:lnTo>
                    <a:pt x="205" y="104"/>
                  </a:lnTo>
                  <a:lnTo>
                    <a:pt x="208" y="106"/>
                  </a:lnTo>
                  <a:lnTo>
                    <a:pt x="211" y="106"/>
                  </a:lnTo>
                  <a:lnTo>
                    <a:pt x="214" y="107"/>
                  </a:lnTo>
                  <a:lnTo>
                    <a:pt x="219" y="106"/>
                  </a:lnTo>
                  <a:lnTo>
                    <a:pt x="220" y="106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7" y="107"/>
                  </a:lnTo>
                  <a:lnTo>
                    <a:pt x="228" y="107"/>
                  </a:lnTo>
                  <a:lnTo>
                    <a:pt x="228" y="109"/>
                  </a:lnTo>
                  <a:lnTo>
                    <a:pt x="228" y="110"/>
                  </a:lnTo>
                  <a:lnTo>
                    <a:pt x="227" y="113"/>
                  </a:lnTo>
                  <a:lnTo>
                    <a:pt x="227" y="115"/>
                  </a:lnTo>
                  <a:lnTo>
                    <a:pt x="227" y="117"/>
                  </a:lnTo>
                  <a:lnTo>
                    <a:pt x="228" y="118"/>
                  </a:lnTo>
                  <a:lnTo>
                    <a:pt x="228" y="120"/>
                  </a:lnTo>
                  <a:lnTo>
                    <a:pt x="230" y="120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28" y="121"/>
                  </a:lnTo>
                  <a:lnTo>
                    <a:pt x="227" y="121"/>
                  </a:lnTo>
                  <a:lnTo>
                    <a:pt x="227" y="120"/>
                  </a:lnTo>
                  <a:lnTo>
                    <a:pt x="225" y="120"/>
                  </a:lnTo>
                  <a:lnTo>
                    <a:pt x="223" y="120"/>
                  </a:lnTo>
                  <a:lnTo>
                    <a:pt x="220" y="118"/>
                  </a:lnTo>
                  <a:lnTo>
                    <a:pt x="217" y="117"/>
                  </a:lnTo>
                  <a:lnTo>
                    <a:pt x="211" y="115"/>
                  </a:lnTo>
                  <a:lnTo>
                    <a:pt x="209" y="115"/>
                  </a:lnTo>
                  <a:lnTo>
                    <a:pt x="208" y="115"/>
                  </a:lnTo>
                  <a:lnTo>
                    <a:pt x="206" y="115"/>
                  </a:lnTo>
                  <a:lnTo>
                    <a:pt x="205" y="117"/>
                  </a:lnTo>
                  <a:lnTo>
                    <a:pt x="203" y="117"/>
                  </a:lnTo>
                  <a:lnTo>
                    <a:pt x="201" y="117"/>
                  </a:lnTo>
                  <a:lnTo>
                    <a:pt x="198" y="115"/>
                  </a:lnTo>
                  <a:lnTo>
                    <a:pt x="195" y="115"/>
                  </a:lnTo>
                  <a:lnTo>
                    <a:pt x="186" y="115"/>
                  </a:lnTo>
                  <a:lnTo>
                    <a:pt x="184" y="113"/>
                  </a:lnTo>
                  <a:lnTo>
                    <a:pt x="179" y="113"/>
                  </a:lnTo>
                  <a:lnTo>
                    <a:pt x="176" y="113"/>
                  </a:lnTo>
                  <a:lnTo>
                    <a:pt x="173" y="112"/>
                  </a:lnTo>
                  <a:lnTo>
                    <a:pt x="165" y="109"/>
                  </a:lnTo>
                  <a:lnTo>
                    <a:pt x="162" y="107"/>
                  </a:lnTo>
                  <a:lnTo>
                    <a:pt x="154" y="106"/>
                  </a:lnTo>
                  <a:lnTo>
                    <a:pt x="152" y="106"/>
                  </a:lnTo>
                  <a:lnTo>
                    <a:pt x="149" y="106"/>
                  </a:lnTo>
                  <a:lnTo>
                    <a:pt x="148" y="106"/>
                  </a:lnTo>
                  <a:lnTo>
                    <a:pt x="146" y="106"/>
                  </a:lnTo>
                  <a:lnTo>
                    <a:pt x="143" y="106"/>
                  </a:lnTo>
                  <a:lnTo>
                    <a:pt x="143" y="107"/>
                  </a:lnTo>
                  <a:lnTo>
                    <a:pt x="141" y="107"/>
                  </a:lnTo>
                  <a:lnTo>
                    <a:pt x="140" y="107"/>
                  </a:lnTo>
                  <a:lnTo>
                    <a:pt x="138" y="107"/>
                  </a:lnTo>
                  <a:lnTo>
                    <a:pt x="134" y="107"/>
                  </a:lnTo>
                  <a:lnTo>
                    <a:pt x="132" y="106"/>
                  </a:lnTo>
                  <a:lnTo>
                    <a:pt x="130" y="106"/>
                  </a:lnTo>
                  <a:lnTo>
                    <a:pt x="129" y="104"/>
                  </a:lnTo>
                  <a:lnTo>
                    <a:pt x="129" y="104"/>
                  </a:lnTo>
                  <a:lnTo>
                    <a:pt x="124" y="102"/>
                  </a:lnTo>
                  <a:lnTo>
                    <a:pt x="121" y="102"/>
                  </a:lnTo>
                  <a:lnTo>
                    <a:pt x="115" y="102"/>
                  </a:lnTo>
                  <a:lnTo>
                    <a:pt x="113" y="102"/>
                  </a:lnTo>
                  <a:lnTo>
                    <a:pt x="113" y="101"/>
                  </a:lnTo>
                  <a:lnTo>
                    <a:pt x="111" y="101"/>
                  </a:lnTo>
                  <a:lnTo>
                    <a:pt x="111" y="99"/>
                  </a:lnTo>
                  <a:lnTo>
                    <a:pt x="113" y="99"/>
                  </a:lnTo>
                  <a:lnTo>
                    <a:pt x="113" y="98"/>
                  </a:lnTo>
                  <a:lnTo>
                    <a:pt x="113" y="96"/>
                  </a:lnTo>
                  <a:lnTo>
                    <a:pt x="108" y="95"/>
                  </a:lnTo>
                  <a:lnTo>
                    <a:pt x="105" y="95"/>
                  </a:lnTo>
                  <a:lnTo>
                    <a:pt x="104" y="95"/>
                  </a:lnTo>
                  <a:lnTo>
                    <a:pt x="102" y="95"/>
                  </a:lnTo>
                  <a:lnTo>
                    <a:pt x="100" y="95"/>
                  </a:lnTo>
                  <a:lnTo>
                    <a:pt x="99" y="95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6" y="91"/>
                  </a:lnTo>
                  <a:lnTo>
                    <a:pt x="97" y="91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99" y="93"/>
                  </a:lnTo>
                  <a:lnTo>
                    <a:pt x="100" y="91"/>
                  </a:lnTo>
                  <a:lnTo>
                    <a:pt x="100" y="90"/>
                  </a:lnTo>
                  <a:lnTo>
                    <a:pt x="100" y="88"/>
                  </a:lnTo>
                  <a:lnTo>
                    <a:pt x="102" y="88"/>
                  </a:lnTo>
                  <a:lnTo>
                    <a:pt x="102" y="88"/>
                  </a:lnTo>
                  <a:lnTo>
                    <a:pt x="104" y="88"/>
                  </a:lnTo>
                  <a:lnTo>
                    <a:pt x="104" y="83"/>
                  </a:lnTo>
                  <a:lnTo>
                    <a:pt x="105" y="82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8" y="80"/>
                  </a:lnTo>
                  <a:lnTo>
                    <a:pt x="111" y="82"/>
                  </a:lnTo>
                  <a:lnTo>
                    <a:pt x="113" y="82"/>
                  </a:lnTo>
                  <a:lnTo>
                    <a:pt x="115" y="82"/>
                  </a:lnTo>
                  <a:lnTo>
                    <a:pt x="116" y="82"/>
                  </a:lnTo>
                  <a:lnTo>
                    <a:pt x="118" y="83"/>
                  </a:lnTo>
                  <a:lnTo>
                    <a:pt x="119" y="83"/>
                  </a:lnTo>
                  <a:lnTo>
                    <a:pt x="119" y="82"/>
                  </a:lnTo>
                  <a:lnTo>
                    <a:pt x="121" y="82"/>
                  </a:lnTo>
                  <a:lnTo>
                    <a:pt x="121" y="80"/>
                  </a:lnTo>
                  <a:close/>
                  <a:moveTo>
                    <a:pt x="365" y="80"/>
                  </a:moveTo>
                  <a:lnTo>
                    <a:pt x="367" y="80"/>
                  </a:lnTo>
                  <a:lnTo>
                    <a:pt x="367" y="82"/>
                  </a:lnTo>
                  <a:lnTo>
                    <a:pt x="367" y="82"/>
                  </a:lnTo>
                  <a:lnTo>
                    <a:pt x="367" y="80"/>
                  </a:lnTo>
                  <a:lnTo>
                    <a:pt x="365" y="80"/>
                  </a:lnTo>
                  <a:lnTo>
                    <a:pt x="365" y="80"/>
                  </a:lnTo>
                  <a:close/>
                  <a:moveTo>
                    <a:pt x="315" y="79"/>
                  </a:moveTo>
                  <a:lnTo>
                    <a:pt x="316" y="80"/>
                  </a:lnTo>
                  <a:lnTo>
                    <a:pt x="316" y="80"/>
                  </a:lnTo>
                  <a:lnTo>
                    <a:pt x="316" y="85"/>
                  </a:lnTo>
                  <a:lnTo>
                    <a:pt x="315" y="88"/>
                  </a:lnTo>
                  <a:lnTo>
                    <a:pt x="315" y="87"/>
                  </a:lnTo>
                  <a:lnTo>
                    <a:pt x="315" y="85"/>
                  </a:lnTo>
                  <a:lnTo>
                    <a:pt x="315" y="83"/>
                  </a:lnTo>
                  <a:lnTo>
                    <a:pt x="315" y="83"/>
                  </a:lnTo>
                  <a:lnTo>
                    <a:pt x="315" y="80"/>
                  </a:lnTo>
                  <a:lnTo>
                    <a:pt x="315" y="79"/>
                  </a:lnTo>
                  <a:close/>
                  <a:moveTo>
                    <a:pt x="203" y="77"/>
                  </a:moveTo>
                  <a:lnTo>
                    <a:pt x="203" y="79"/>
                  </a:lnTo>
                  <a:lnTo>
                    <a:pt x="203" y="79"/>
                  </a:lnTo>
                  <a:lnTo>
                    <a:pt x="203" y="79"/>
                  </a:lnTo>
                  <a:lnTo>
                    <a:pt x="201" y="79"/>
                  </a:lnTo>
                  <a:lnTo>
                    <a:pt x="201" y="79"/>
                  </a:lnTo>
                  <a:lnTo>
                    <a:pt x="203" y="77"/>
                  </a:lnTo>
                  <a:lnTo>
                    <a:pt x="203" y="77"/>
                  </a:lnTo>
                  <a:close/>
                  <a:moveTo>
                    <a:pt x="492" y="76"/>
                  </a:moveTo>
                  <a:lnTo>
                    <a:pt x="492" y="76"/>
                  </a:lnTo>
                  <a:lnTo>
                    <a:pt x="492" y="77"/>
                  </a:lnTo>
                  <a:lnTo>
                    <a:pt x="493" y="77"/>
                  </a:lnTo>
                  <a:lnTo>
                    <a:pt x="493" y="79"/>
                  </a:lnTo>
                  <a:lnTo>
                    <a:pt x="493" y="79"/>
                  </a:lnTo>
                  <a:lnTo>
                    <a:pt x="493" y="80"/>
                  </a:lnTo>
                  <a:lnTo>
                    <a:pt x="492" y="80"/>
                  </a:lnTo>
                  <a:lnTo>
                    <a:pt x="492" y="80"/>
                  </a:lnTo>
                  <a:lnTo>
                    <a:pt x="492" y="79"/>
                  </a:lnTo>
                  <a:lnTo>
                    <a:pt x="492" y="77"/>
                  </a:lnTo>
                  <a:lnTo>
                    <a:pt x="492" y="76"/>
                  </a:lnTo>
                  <a:close/>
                  <a:moveTo>
                    <a:pt x="518" y="74"/>
                  </a:moveTo>
                  <a:lnTo>
                    <a:pt x="520" y="74"/>
                  </a:lnTo>
                  <a:lnTo>
                    <a:pt x="520" y="74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21" y="76"/>
                  </a:lnTo>
                  <a:lnTo>
                    <a:pt x="521" y="77"/>
                  </a:lnTo>
                  <a:lnTo>
                    <a:pt x="521" y="77"/>
                  </a:lnTo>
                  <a:lnTo>
                    <a:pt x="521" y="79"/>
                  </a:lnTo>
                  <a:lnTo>
                    <a:pt x="521" y="80"/>
                  </a:lnTo>
                  <a:lnTo>
                    <a:pt x="521" y="80"/>
                  </a:lnTo>
                  <a:lnTo>
                    <a:pt x="521" y="82"/>
                  </a:lnTo>
                  <a:lnTo>
                    <a:pt x="521" y="83"/>
                  </a:lnTo>
                  <a:lnTo>
                    <a:pt x="521" y="83"/>
                  </a:lnTo>
                  <a:lnTo>
                    <a:pt x="521" y="85"/>
                  </a:lnTo>
                  <a:lnTo>
                    <a:pt x="521" y="85"/>
                  </a:lnTo>
                  <a:lnTo>
                    <a:pt x="521" y="87"/>
                  </a:lnTo>
                  <a:lnTo>
                    <a:pt x="520" y="87"/>
                  </a:lnTo>
                  <a:lnTo>
                    <a:pt x="520" y="87"/>
                  </a:lnTo>
                  <a:lnTo>
                    <a:pt x="517" y="87"/>
                  </a:lnTo>
                  <a:lnTo>
                    <a:pt x="517" y="85"/>
                  </a:lnTo>
                  <a:lnTo>
                    <a:pt x="515" y="85"/>
                  </a:lnTo>
                  <a:lnTo>
                    <a:pt x="515" y="83"/>
                  </a:lnTo>
                  <a:lnTo>
                    <a:pt x="514" y="83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5" y="82"/>
                  </a:lnTo>
                  <a:lnTo>
                    <a:pt x="515" y="80"/>
                  </a:lnTo>
                  <a:lnTo>
                    <a:pt x="515" y="79"/>
                  </a:lnTo>
                  <a:lnTo>
                    <a:pt x="514" y="77"/>
                  </a:lnTo>
                  <a:lnTo>
                    <a:pt x="514" y="77"/>
                  </a:lnTo>
                  <a:lnTo>
                    <a:pt x="515" y="77"/>
                  </a:lnTo>
                  <a:lnTo>
                    <a:pt x="515" y="77"/>
                  </a:lnTo>
                  <a:lnTo>
                    <a:pt x="517" y="76"/>
                  </a:lnTo>
                  <a:lnTo>
                    <a:pt x="518" y="74"/>
                  </a:lnTo>
                  <a:lnTo>
                    <a:pt x="518" y="74"/>
                  </a:lnTo>
                  <a:lnTo>
                    <a:pt x="518" y="74"/>
                  </a:lnTo>
                  <a:close/>
                  <a:moveTo>
                    <a:pt x="498" y="71"/>
                  </a:moveTo>
                  <a:lnTo>
                    <a:pt x="498" y="72"/>
                  </a:lnTo>
                  <a:lnTo>
                    <a:pt x="499" y="72"/>
                  </a:lnTo>
                  <a:lnTo>
                    <a:pt x="498" y="76"/>
                  </a:lnTo>
                  <a:lnTo>
                    <a:pt x="496" y="77"/>
                  </a:lnTo>
                  <a:lnTo>
                    <a:pt x="495" y="80"/>
                  </a:lnTo>
                  <a:lnTo>
                    <a:pt x="495" y="82"/>
                  </a:lnTo>
                  <a:lnTo>
                    <a:pt x="495" y="79"/>
                  </a:lnTo>
                  <a:lnTo>
                    <a:pt x="496" y="77"/>
                  </a:lnTo>
                  <a:lnTo>
                    <a:pt x="496" y="76"/>
                  </a:lnTo>
                  <a:lnTo>
                    <a:pt x="498" y="71"/>
                  </a:lnTo>
                  <a:close/>
                  <a:moveTo>
                    <a:pt x="50" y="71"/>
                  </a:moveTo>
                  <a:lnTo>
                    <a:pt x="52" y="71"/>
                  </a:lnTo>
                  <a:lnTo>
                    <a:pt x="53" y="72"/>
                  </a:lnTo>
                  <a:lnTo>
                    <a:pt x="55" y="72"/>
                  </a:lnTo>
                  <a:lnTo>
                    <a:pt x="53" y="74"/>
                  </a:lnTo>
                  <a:lnTo>
                    <a:pt x="53" y="74"/>
                  </a:lnTo>
                  <a:lnTo>
                    <a:pt x="50" y="72"/>
                  </a:lnTo>
                  <a:lnTo>
                    <a:pt x="50" y="72"/>
                  </a:lnTo>
                  <a:lnTo>
                    <a:pt x="50" y="71"/>
                  </a:lnTo>
                  <a:close/>
                  <a:moveTo>
                    <a:pt x="361" y="71"/>
                  </a:moveTo>
                  <a:lnTo>
                    <a:pt x="361" y="71"/>
                  </a:lnTo>
                  <a:lnTo>
                    <a:pt x="361" y="72"/>
                  </a:lnTo>
                  <a:lnTo>
                    <a:pt x="361" y="72"/>
                  </a:lnTo>
                  <a:lnTo>
                    <a:pt x="359" y="72"/>
                  </a:lnTo>
                  <a:lnTo>
                    <a:pt x="359" y="71"/>
                  </a:lnTo>
                  <a:lnTo>
                    <a:pt x="359" y="71"/>
                  </a:lnTo>
                  <a:lnTo>
                    <a:pt x="361" y="71"/>
                  </a:lnTo>
                  <a:close/>
                  <a:moveTo>
                    <a:pt x="335" y="68"/>
                  </a:moveTo>
                  <a:lnTo>
                    <a:pt x="337" y="68"/>
                  </a:lnTo>
                  <a:lnTo>
                    <a:pt x="337" y="69"/>
                  </a:lnTo>
                  <a:lnTo>
                    <a:pt x="339" y="69"/>
                  </a:lnTo>
                  <a:lnTo>
                    <a:pt x="339" y="71"/>
                  </a:lnTo>
                  <a:lnTo>
                    <a:pt x="339" y="74"/>
                  </a:lnTo>
                  <a:lnTo>
                    <a:pt x="337" y="74"/>
                  </a:lnTo>
                  <a:lnTo>
                    <a:pt x="335" y="72"/>
                  </a:lnTo>
                  <a:lnTo>
                    <a:pt x="334" y="71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8"/>
                  </a:lnTo>
                  <a:close/>
                  <a:moveTo>
                    <a:pt x="348" y="61"/>
                  </a:moveTo>
                  <a:lnTo>
                    <a:pt x="348" y="63"/>
                  </a:lnTo>
                  <a:lnTo>
                    <a:pt x="348" y="66"/>
                  </a:lnTo>
                  <a:lnTo>
                    <a:pt x="346" y="69"/>
                  </a:lnTo>
                  <a:lnTo>
                    <a:pt x="346" y="71"/>
                  </a:lnTo>
                  <a:lnTo>
                    <a:pt x="346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3" y="72"/>
                  </a:lnTo>
                  <a:lnTo>
                    <a:pt x="343" y="72"/>
                  </a:lnTo>
                  <a:lnTo>
                    <a:pt x="342" y="72"/>
                  </a:lnTo>
                  <a:lnTo>
                    <a:pt x="342" y="72"/>
                  </a:lnTo>
                  <a:lnTo>
                    <a:pt x="342" y="69"/>
                  </a:lnTo>
                  <a:lnTo>
                    <a:pt x="343" y="68"/>
                  </a:lnTo>
                  <a:lnTo>
                    <a:pt x="343" y="68"/>
                  </a:lnTo>
                  <a:lnTo>
                    <a:pt x="342" y="65"/>
                  </a:lnTo>
                  <a:lnTo>
                    <a:pt x="343" y="65"/>
                  </a:lnTo>
                  <a:lnTo>
                    <a:pt x="345" y="63"/>
                  </a:lnTo>
                  <a:lnTo>
                    <a:pt x="346" y="61"/>
                  </a:lnTo>
                  <a:lnTo>
                    <a:pt x="348" y="61"/>
                  </a:lnTo>
                  <a:close/>
                  <a:moveTo>
                    <a:pt x="353" y="58"/>
                  </a:moveTo>
                  <a:lnTo>
                    <a:pt x="353" y="58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4" y="65"/>
                  </a:lnTo>
                  <a:lnTo>
                    <a:pt x="354" y="63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3" y="66"/>
                  </a:lnTo>
                  <a:lnTo>
                    <a:pt x="351" y="66"/>
                  </a:lnTo>
                  <a:lnTo>
                    <a:pt x="351" y="69"/>
                  </a:lnTo>
                  <a:lnTo>
                    <a:pt x="351" y="69"/>
                  </a:lnTo>
                  <a:lnTo>
                    <a:pt x="353" y="69"/>
                  </a:lnTo>
                  <a:lnTo>
                    <a:pt x="353" y="69"/>
                  </a:lnTo>
                  <a:lnTo>
                    <a:pt x="354" y="71"/>
                  </a:lnTo>
                  <a:lnTo>
                    <a:pt x="354" y="71"/>
                  </a:lnTo>
                  <a:lnTo>
                    <a:pt x="354" y="72"/>
                  </a:lnTo>
                  <a:lnTo>
                    <a:pt x="354" y="72"/>
                  </a:lnTo>
                  <a:lnTo>
                    <a:pt x="353" y="72"/>
                  </a:lnTo>
                  <a:lnTo>
                    <a:pt x="351" y="72"/>
                  </a:lnTo>
                  <a:lnTo>
                    <a:pt x="351" y="72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0" y="76"/>
                  </a:lnTo>
                  <a:lnTo>
                    <a:pt x="350" y="77"/>
                  </a:lnTo>
                  <a:lnTo>
                    <a:pt x="348" y="76"/>
                  </a:lnTo>
                  <a:lnTo>
                    <a:pt x="348" y="77"/>
                  </a:lnTo>
                  <a:lnTo>
                    <a:pt x="346" y="77"/>
                  </a:lnTo>
                  <a:lnTo>
                    <a:pt x="346" y="76"/>
                  </a:lnTo>
                  <a:lnTo>
                    <a:pt x="346" y="74"/>
                  </a:lnTo>
                  <a:lnTo>
                    <a:pt x="346" y="74"/>
                  </a:lnTo>
                  <a:lnTo>
                    <a:pt x="346" y="72"/>
                  </a:lnTo>
                  <a:lnTo>
                    <a:pt x="346" y="72"/>
                  </a:lnTo>
                  <a:lnTo>
                    <a:pt x="348" y="71"/>
                  </a:lnTo>
                  <a:lnTo>
                    <a:pt x="348" y="71"/>
                  </a:lnTo>
                  <a:lnTo>
                    <a:pt x="348" y="69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50" y="66"/>
                  </a:lnTo>
                  <a:lnTo>
                    <a:pt x="350" y="65"/>
                  </a:lnTo>
                  <a:lnTo>
                    <a:pt x="350" y="61"/>
                  </a:lnTo>
                  <a:lnTo>
                    <a:pt x="351" y="60"/>
                  </a:lnTo>
                  <a:lnTo>
                    <a:pt x="353" y="58"/>
                  </a:lnTo>
                  <a:lnTo>
                    <a:pt x="353" y="58"/>
                  </a:lnTo>
                  <a:close/>
                  <a:moveTo>
                    <a:pt x="501" y="55"/>
                  </a:moveTo>
                  <a:lnTo>
                    <a:pt x="503" y="55"/>
                  </a:lnTo>
                  <a:lnTo>
                    <a:pt x="504" y="57"/>
                  </a:lnTo>
                  <a:lnTo>
                    <a:pt x="506" y="57"/>
                  </a:lnTo>
                  <a:lnTo>
                    <a:pt x="504" y="57"/>
                  </a:lnTo>
                  <a:lnTo>
                    <a:pt x="501" y="55"/>
                  </a:lnTo>
                  <a:lnTo>
                    <a:pt x="501" y="55"/>
                  </a:lnTo>
                  <a:close/>
                  <a:moveTo>
                    <a:pt x="353" y="52"/>
                  </a:moveTo>
                  <a:lnTo>
                    <a:pt x="354" y="52"/>
                  </a:lnTo>
                  <a:lnTo>
                    <a:pt x="356" y="54"/>
                  </a:lnTo>
                  <a:lnTo>
                    <a:pt x="356" y="55"/>
                  </a:lnTo>
                  <a:lnTo>
                    <a:pt x="354" y="57"/>
                  </a:lnTo>
                  <a:lnTo>
                    <a:pt x="353" y="57"/>
                  </a:lnTo>
                  <a:lnTo>
                    <a:pt x="351" y="55"/>
                  </a:lnTo>
                  <a:lnTo>
                    <a:pt x="351" y="54"/>
                  </a:lnTo>
                  <a:lnTo>
                    <a:pt x="351" y="54"/>
                  </a:lnTo>
                  <a:lnTo>
                    <a:pt x="353" y="52"/>
                  </a:lnTo>
                  <a:close/>
                  <a:moveTo>
                    <a:pt x="430" y="46"/>
                  </a:moveTo>
                  <a:lnTo>
                    <a:pt x="432" y="46"/>
                  </a:lnTo>
                  <a:lnTo>
                    <a:pt x="432" y="47"/>
                  </a:lnTo>
                  <a:lnTo>
                    <a:pt x="430" y="47"/>
                  </a:lnTo>
                  <a:lnTo>
                    <a:pt x="430" y="46"/>
                  </a:lnTo>
                  <a:lnTo>
                    <a:pt x="430" y="46"/>
                  </a:lnTo>
                  <a:close/>
                  <a:moveTo>
                    <a:pt x="428" y="46"/>
                  </a:moveTo>
                  <a:lnTo>
                    <a:pt x="428" y="46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9"/>
                  </a:lnTo>
                  <a:lnTo>
                    <a:pt x="428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5" y="49"/>
                  </a:lnTo>
                  <a:lnTo>
                    <a:pt x="425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7"/>
                  </a:lnTo>
                  <a:lnTo>
                    <a:pt x="425" y="47"/>
                  </a:lnTo>
                  <a:lnTo>
                    <a:pt x="428" y="46"/>
                  </a:lnTo>
                  <a:close/>
                  <a:moveTo>
                    <a:pt x="433" y="46"/>
                  </a:moveTo>
                  <a:lnTo>
                    <a:pt x="433" y="46"/>
                  </a:lnTo>
                  <a:lnTo>
                    <a:pt x="435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3" y="47"/>
                  </a:lnTo>
                  <a:lnTo>
                    <a:pt x="433" y="47"/>
                  </a:lnTo>
                  <a:lnTo>
                    <a:pt x="433" y="46"/>
                  </a:lnTo>
                  <a:lnTo>
                    <a:pt x="433" y="46"/>
                  </a:lnTo>
                  <a:close/>
                  <a:moveTo>
                    <a:pt x="257" y="44"/>
                  </a:moveTo>
                  <a:lnTo>
                    <a:pt x="257" y="46"/>
                  </a:lnTo>
                  <a:lnTo>
                    <a:pt x="257" y="47"/>
                  </a:lnTo>
                  <a:lnTo>
                    <a:pt x="255" y="46"/>
                  </a:lnTo>
                  <a:lnTo>
                    <a:pt x="257" y="44"/>
                  </a:lnTo>
                  <a:lnTo>
                    <a:pt x="257" y="44"/>
                  </a:lnTo>
                  <a:close/>
                  <a:moveTo>
                    <a:pt x="417" y="43"/>
                  </a:moveTo>
                  <a:lnTo>
                    <a:pt x="419" y="43"/>
                  </a:lnTo>
                  <a:lnTo>
                    <a:pt x="419" y="44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close/>
                  <a:moveTo>
                    <a:pt x="255" y="43"/>
                  </a:moveTo>
                  <a:lnTo>
                    <a:pt x="255" y="44"/>
                  </a:lnTo>
                  <a:lnTo>
                    <a:pt x="255" y="44"/>
                  </a:lnTo>
                  <a:lnTo>
                    <a:pt x="255" y="46"/>
                  </a:lnTo>
                  <a:lnTo>
                    <a:pt x="255" y="46"/>
                  </a:lnTo>
                  <a:lnTo>
                    <a:pt x="255" y="49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2" y="54"/>
                  </a:lnTo>
                  <a:lnTo>
                    <a:pt x="252" y="54"/>
                  </a:lnTo>
                  <a:lnTo>
                    <a:pt x="252" y="50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6"/>
                  </a:lnTo>
                  <a:lnTo>
                    <a:pt x="252" y="43"/>
                  </a:lnTo>
                  <a:lnTo>
                    <a:pt x="253" y="43"/>
                  </a:lnTo>
                  <a:lnTo>
                    <a:pt x="255" y="43"/>
                  </a:lnTo>
                  <a:close/>
                  <a:moveTo>
                    <a:pt x="403" y="39"/>
                  </a:moveTo>
                  <a:lnTo>
                    <a:pt x="406" y="39"/>
                  </a:lnTo>
                  <a:lnTo>
                    <a:pt x="408" y="39"/>
                  </a:lnTo>
                  <a:lnTo>
                    <a:pt x="410" y="41"/>
                  </a:lnTo>
                  <a:lnTo>
                    <a:pt x="411" y="41"/>
                  </a:lnTo>
                  <a:lnTo>
                    <a:pt x="411" y="43"/>
                  </a:lnTo>
                  <a:lnTo>
                    <a:pt x="411" y="43"/>
                  </a:lnTo>
                  <a:lnTo>
                    <a:pt x="413" y="43"/>
                  </a:lnTo>
                  <a:lnTo>
                    <a:pt x="413" y="44"/>
                  </a:lnTo>
                  <a:lnTo>
                    <a:pt x="413" y="46"/>
                  </a:lnTo>
                  <a:lnTo>
                    <a:pt x="413" y="47"/>
                  </a:lnTo>
                  <a:lnTo>
                    <a:pt x="413" y="47"/>
                  </a:lnTo>
                  <a:lnTo>
                    <a:pt x="411" y="49"/>
                  </a:lnTo>
                  <a:lnTo>
                    <a:pt x="410" y="49"/>
                  </a:lnTo>
                  <a:lnTo>
                    <a:pt x="408" y="50"/>
                  </a:lnTo>
                  <a:lnTo>
                    <a:pt x="406" y="50"/>
                  </a:lnTo>
                  <a:lnTo>
                    <a:pt x="406" y="50"/>
                  </a:lnTo>
                  <a:lnTo>
                    <a:pt x="405" y="50"/>
                  </a:lnTo>
                  <a:lnTo>
                    <a:pt x="403" y="49"/>
                  </a:lnTo>
                  <a:lnTo>
                    <a:pt x="402" y="49"/>
                  </a:lnTo>
                  <a:lnTo>
                    <a:pt x="398" y="47"/>
                  </a:lnTo>
                  <a:lnTo>
                    <a:pt x="398" y="47"/>
                  </a:lnTo>
                  <a:lnTo>
                    <a:pt x="397" y="46"/>
                  </a:lnTo>
                  <a:lnTo>
                    <a:pt x="395" y="44"/>
                  </a:lnTo>
                  <a:lnTo>
                    <a:pt x="395" y="44"/>
                  </a:lnTo>
                  <a:lnTo>
                    <a:pt x="395" y="41"/>
                  </a:lnTo>
                  <a:lnTo>
                    <a:pt x="395" y="41"/>
                  </a:lnTo>
                  <a:lnTo>
                    <a:pt x="397" y="39"/>
                  </a:lnTo>
                  <a:lnTo>
                    <a:pt x="398" y="41"/>
                  </a:lnTo>
                  <a:lnTo>
                    <a:pt x="400" y="39"/>
                  </a:lnTo>
                  <a:lnTo>
                    <a:pt x="403" y="39"/>
                  </a:lnTo>
                  <a:close/>
                  <a:moveTo>
                    <a:pt x="424" y="38"/>
                  </a:moveTo>
                  <a:lnTo>
                    <a:pt x="424" y="39"/>
                  </a:lnTo>
                  <a:lnTo>
                    <a:pt x="422" y="39"/>
                  </a:lnTo>
                  <a:lnTo>
                    <a:pt x="422" y="38"/>
                  </a:lnTo>
                  <a:lnTo>
                    <a:pt x="424" y="38"/>
                  </a:lnTo>
                  <a:lnTo>
                    <a:pt x="424" y="38"/>
                  </a:lnTo>
                  <a:close/>
                  <a:moveTo>
                    <a:pt x="118" y="36"/>
                  </a:moveTo>
                  <a:lnTo>
                    <a:pt x="119" y="38"/>
                  </a:lnTo>
                  <a:lnTo>
                    <a:pt x="119" y="38"/>
                  </a:lnTo>
                  <a:lnTo>
                    <a:pt x="119" y="39"/>
                  </a:lnTo>
                  <a:lnTo>
                    <a:pt x="118" y="39"/>
                  </a:lnTo>
                  <a:lnTo>
                    <a:pt x="118" y="38"/>
                  </a:lnTo>
                  <a:lnTo>
                    <a:pt x="116" y="38"/>
                  </a:lnTo>
                  <a:lnTo>
                    <a:pt x="116" y="38"/>
                  </a:lnTo>
                  <a:lnTo>
                    <a:pt x="118" y="36"/>
                  </a:lnTo>
                  <a:close/>
                  <a:moveTo>
                    <a:pt x="127" y="36"/>
                  </a:moveTo>
                  <a:lnTo>
                    <a:pt x="127" y="36"/>
                  </a:lnTo>
                  <a:lnTo>
                    <a:pt x="127" y="36"/>
                  </a:lnTo>
                  <a:lnTo>
                    <a:pt x="127" y="3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6"/>
                  </a:lnTo>
                  <a:lnTo>
                    <a:pt x="127" y="36"/>
                  </a:lnTo>
                  <a:close/>
                  <a:moveTo>
                    <a:pt x="446" y="35"/>
                  </a:moveTo>
                  <a:lnTo>
                    <a:pt x="446" y="35"/>
                  </a:lnTo>
                  <a:lnTo>
                    <a:pt x="447" y="36"/>
                  </a:lnTo>
                  <a:lnTo>
                    <a:pt x="449" y="36"/>
                  </a:lnTo>
                  <a:lnTo>
                    <a:pt x="452" y="38"/>
                  </a:lnTo>
                  <a:lnTo>
                    <a:pt x="455" y="38"/>
                  </a:lnTo>
                  <a:lnTo>
                    <a:pt x="457" y="38"/>
                  </a:lnTo>
                  <a:lnTo>
                    <a:pt x="458" y="38"/>
                  </a:lnTo>
                  <a:lnTo>
                    <a:pt x="462" y="41"/>
                  </a:lnTo>
                  <a:lnTo>
                    <a:pt x="462" y="41"/>
                  </a:lnTo>
                  <a:lnTo>
                    <a:pt x="462" y="43"/>
                  </a:lnTo>
                  <a:lnTo>
                    <a:pt x="463" y="44"/>
                  </a:lnTo>
                  <a:lnTo>
                    <a:pt x="463" y="44"/>
                  </a:lnTo>
                  <a:lnTo>
                    <a:pt x="465" y="44"/>
                  </a:lnTo>
                  <a:lnTo>
                    <a:pt x="465" y="46"/>
                  </a:lnTo>
                  <a:lnTo>
                    <a:pt x="465" y="47"/>
                  </a:lnTo>
                  <a:lnTo>
                    <a:pt x="465" y="50"/>
                  </a:lnTo>
                  <a:lnTo>
                    <a:pt x="462" y="49"/>
                  </a:lnTo>
                  <a:lnTo>
                    <a:pt x="458" y="47"/>
                  </a:lnTo>
                  <a:lnTo>
                    <a:pt x="457" y="47"/>
                  </a:lnTo>
                  <a:lnTo>
                    <a:pt x="454" y="46"/>
                  </a:lnTo>
                  <a:lnTo>
                    <a:pt x="452" y="44"/>
                  </a:lnTo>
                  <a:lnTo>
                    <a:pt x="452" y="44"/>
                  </a:lnTo>
                  <a:lnTo>
                    <a:pt x="451" y="43"/>
                  </a:lnTo>
                  <a:lnTo>
                    <a:pt x="447" y="43"/>
                  </a:lnTo>
                  <a:lnTo>
                    <a:pt x="446" y="43"/>
                  </a:lnTo>
                  <a:lnTo>
                    <a:pt x="446" y="43"/>
                  </a:lnTo>
                  <a:lnTo>
                    <a:pt x="446" y="44"/>
                  </a:lnTo>
                  <a:lnTo>
                    <a:pt x="446" y="44"/>
                  </a:lnTo>
                  <a:lnTo>
                    <a:pt x="446" y="46"/>
                  </a:lnTo>
                  <a:lnTo>
                    <a:pt x="443" y="44"/>
                  </a:lnTo>
                  <a:lnTo>
                    <a:pt x="441" y="44"/>
                  </a:lnTo>
                  <a:lnTo>
                    <a:pt x="439" y="44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1"/>
                  </a:lnTo>
                  <a:lnTo>
                    <a:pt x="436" y="43"/>
                  </a:lnTo>
                  <a:lnTo>
                    <a:pt x="436" y="43"/>
                  </a:lnTo>
                  <a:lnTo>
                    <a:pt x="435" y="43"/>
                  </a:lnTo>
                  <a:lnTo>
                    <a:pt x="433" y="44"/>
                  </a:lnTo>
                  <a:lnTo>
                    <a:pt x="433" y="44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30" y="44"/>
                  </a:lnTo>
                  <a:lnTo>
                    <a:pt x="428" y="43"/>
                  </a:lnTo>
                  <a:lnTo>
                    <a:pt x="427" y="41"/>
                  </a:lnTo>
                  <a:lnTo>
                    <a:pt x="427" y="41"/>
                  </a:lnTo>
                  <a:lnTo>
                    <a:pt x="425" y="41"/>
                  </a:lnTo>
                  <a:lnTo>
                    <a:pt x="425" y="41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4" y="44"/>
                  </a:lnTo>
                  <a:lnTo>
                    <a:pt x="424" y="46"/>
                  </a:lnTo>
                  <a:lnTo>
                    <a:pt x="422" y="46"/>
                  </a:lnTo>
                  <a:lnTo>
                    <a:pt x="424" y="44"/>
                  </a:lnTo>
                  <a:lnTo>
                    <a:pt x="424" y="44"/>
                  </a:lnTo>
                  <a:lnTo>
                    <a:pt x="422" y="43"/>
                  </a:lnTo>
                  <a:lnTo>
                    <a:pt x="422" y="41"/>
                  </a:lnTo>
                  <a:lnTo>
                    <a:pt x="425" y="38"/>
                  </a:lnTo>
                  <a:lnTo>
                    <a:pt x="427" y="36"/>
                  </a:lnTo>
                  <a:lnTo>
                    <a:pt x="432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6"/>
                  </a:lnTo>
                  <a:lnTo>
                    <a:pt x="439" y="38"/>
                  </a:lnTo>
                  <a:lnTo>
                    <a:pt x="441" y="38"/>
                  </a:lnTo>
                  <a:lnTo>
                    <a:pt x="443" y="36"/>
                  </a:lnTo>
                  <a:lnTo>
                    <a:pt x="444" y="36"/>
                  </a:lnTo>
                  <a:lnTo>
                    <a:pt x="444" y="35"/>
                  </a:lnTo>
                  <a:lnTo>
                    <a:pt x="446" y="35"/>
                  </a:lnTo>
                  <a:close/>
                  <a:moveTo>
                    <a:pt x="23" y="35"/>
                  </a:moveTo>
                  <a:lnTo>
                    <a:pt x="26" y="38"/>
                  </a:lnTo>
                  <a:lnTo>
                    <a:pt x="26" y="39"/>
                  </a:lnTo>
                  <a:lnTo>
                    <a:pt x="26" y="39"/>
                  </a:lnTo>
                  <a:lnTo>
                    <a:pt x="26" y="41"/>
                  </a:lnTo>
                  <a:lnTo>
                    <a:pt x="25" y="41"/>
                  </a:lnTo>
                  <a:lnTo>
                    <a:pt x="26" y="43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3" y="35"/>
                  </a:lnTo>
                  <a:close/>
                  <a:moveTo>
                    <a:pt x="132" y="31"/>
                  </a:moveTo>
                  <a:lnTo>
                    <a:pt x="134" y="31"/>
                  </a:lnTo>
                  <a:lnTo>
                    <a:pt x="137" y="33"/>
                  </a:lnTo>
                  <a:lnTo>
                    <a:pt x="138" y="35"/>
                  </a:lnTo>
                  <a:lnTo>
                    <a:pt x="140" y="36"/>
                  </a:lnTo>
                  <a:lnTo>
                    <a:pt x="138" y="38"/>
                  </a:lnTo>
                  <a:lnTo>
                    <a:pt x="138" y="39"/>
                  </a:lnTo>
                  <a:lnTo>
                    <a:pt x="137" y="41"/>
                  </a:lnTo>
                  <a:lnTo>
                    <a:pt x="137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4" y="41"/>
                  </a:lnTo>
                  <a:lnTo>
                    <a:pt x="134" y="39"/>
                  </a:lnTo>
                  <a:lnTo>
                    <a:pt x="132" y="39"/>
                  </a:lnTo>
                  <a:lnTo>
                    <a:pt x="132" y="41"/>
                  </a:lnTo>
                  <a:lnTo>
                    <a:pt x="130" y="41"/>
                  </a:lnTo>
                  <a:lnTo>
                    <a:pt x="129" y="41"/>
                  </a:lnTo>
                  <a:lnTo>
                    <a:pt x="130" y="41"/>
                  </a:lnTo>
                  <a:lnTo>
                    <a:pt x="129" y="39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6"/>
                  </a:lnTo>
                  <a:lnTo>
                    <a:pt x="129" y="36"/>
                  </a:lnTo>
                  <a:lnTo>
                    <a:pt x="130" y="35"/>
                  </a:lnTo>
                  <a:lnTo>
                    <a:pt x="130" y="31"/>
                  </a:lnTo>
                  <a:lnTo>
                    <a:pt x="132" y="31"/>
                  </a:lnTo>
                  <a:close/>
                  <a:moveTo>
                    <a:pt x="20" y="31"/>
                  </a:moveTo>
                  <a:lnTo>
                    <a:pt x="22" y="33"/>
                  </a:lnTo>
                  <a:lnTo>
                    <a:pt x="22" y="35"/>
                  </a:lnTo>
                  <a:lnTo>
                    <a:pt x="22" y="36"/>
                  </a:lnTo>
                  <a:lnTo>
                    <a:pt x="20" y="36"/>
                  </a:lnTo>
                  <a:lnTo>
                    <a:pt x="18" y="35"/>
                  </a:lnTo>
                  <a:lnTo>
                    <a:pt x="20" y="33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8" y="31"/>
                  </a:lnTo>
                  <a:lnTo>
                    <a:pt x="20" y="31"/>
                  </a:lnTo>
                  <a:close/>
                  <a:moveTo>
                    <a:pt x="517" y="25"/>
                  </a:moveTo>
                  <a:lnTo>
                    <a:pt x="517" y="25"/>
                  </a:lnTo>
                  <a:lnTo>
                    <a:pt x="517" y="25"/>
                  </a:lnTo>
                  <a:lnTo>
                    <a:pt x="517" y="25"/>
                  </a:lnTo>
                  <a:lnTo>
                    <a:pt x="515" y="27"/>
                  </a:lnTo>
                  <a:lnTo>
                    <a:pt x="515" y="25"/>
                  </a:lnTo>
                  <a:lnTo>
                    <a:pt x="515" y="25"/>
                  </a:lnTo>
                  <a:lnTo>
                    <a:pt x="517" y="25"/>
                  </a:lnTo>
                  <a:close/>
                  <a:moveTo>
                    <a:pt x="14" y="24"/>
                  </a:moveTo>
                  <a:lnTo>
                    <a:pt x="15" y="25"/>
                  </a:lnTo>
                  <a:lnTo>
                    <a:pt x="15" y="27"/>
                  </a:lnTo>
                  <a:lnTo>
                    <a:pt x="17" y="28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5" y="28"/>
                  </a:lnTo>
                  <a:lnTo>
                    <a:pt x="14" y="28"/>
                  </a:lnTo>
                  <a:lnTo>
                    <a:pt x="12" y="27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4"/>
                  </a:lnTo>
                  <a:close/>
                  <a:moveTo>
                    <a:pt x="394" y="24"/>
                  </a:moveTo>
                  <a:lnTo>
                    <a:pt x="395" y="24"/>
                  </a:lnTo>
                  <a:lnTo>
                    <a:pt x="395" y="24"/>
                  </a:lnTo>
                  <a:lnTo>
                    <a:pt x="395" y="27"/>
                  </a:lnTo>
                  <a:lnTo>
                    <a:pt x="397" y="30"/>
                  </a:lnTo>
                  <a:lnTo>
                    <a:pt x="395" y="30"/>
                  </a:lnTo>
                  <a:lnTo>
                    <a:pt x="395" y="31"/>
                  </a:lnTo>
                  <a:lnTo>
                    <a:pt x="395" y="30"/>
                  </a:lnTo>
                  <a:lnTo>
                    <a:pt x="394" y="28"/>
                  </a:lnTo>
                  <a:lnTo>
                    <a:pt x="394" y="27"/>
                  </a:lnTo>
                  <a:lnTo>
                    <a:pt x="394" y="25"/>
                  </a:lnTo>
                  <a:lnTo>
                    <a:pt x="394" y="25"/>
                  </a:lnTo>
                  <a:lnTo>
                    <a:pt x="394" y="24"/>
                  </a:lnTo>
                  <a:close/>
                  <a:moveTo>
                    <a:pt x="364" y="22"/>
                  </a:move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2"/>
                  </a:lnTo>
                  <a:close/>
                  <a:moveTo>
                    <a:pt x="395" y="20"/>
                  </a:moveTo>
                  <a:lnTo>
                    <a:pt x="400" y="22"/>
                  </a:lnTo>
                  <a:lnTo>
                    <a:pt x="400" y="22"/>
                  </a:lnTo>
                  <a:lnTo>
                    <a:pt x="395" y="24"/>
                  </a:lnTo>
                  <a:lnTo>
                    <a:pt x="392" y="22"/>
                  </a:lnTo>
                  <a:lnTo>
                    <a:pt x="387" y="24"/>
                  </a:lnTo>
                  <a:lnTo>
                    <a:pt x="387" y="24"/>
                  </a:lnTo>
                  <a:lnTo>
                    <a:pt x="387" y="22"/>
                  </a:lnTo>
                  <a:lnTo>
                    <a:pt x="386" y="22"/>
                  </a:lnTo>
                  <a:lnTo>
                    <a:pt x="387" y="22"/>
                  </a:lnTo>
                  <a:lnTo>
                    <a:pt x="389" y="20"/>
                  </a:lnTo>
                  <a:lnTo>
                    <a:pt x="391" y="22"/>
                  </a:lnTo>
                  <a:lnTo>
                    <a:pt x="395" y="20"/>
                  </a:lnTo>
                  <a:close/>
                  <a:moveTo>
                    <a:pt x="354" y="20"/>
                  </a:moveTo>
                  <a:lnTo>
                    <a:pt x="354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0"/>
                  </a:lnTo>
                  <a:lnTo>
                    <a:pt x="354" y="20"/>
                  </a:lnTo>
                  <a:close/>
                  <a:moveTo>
                    <a:pt x="458" y="19"/>
                  </a:moveTo>
                  <a:lnTo>
                    <a:pt x="458" y="20"/>
                  </a:lnTo>
                  <a:lnTo>
                    <a:pt x="458" y="20"/>
                  </a:lnTo>
                  <a:lnTo>
                    <a:pt x="458" y="22"/>
                  </a:lnTo>
                  <a:lnTo>
                    <a:pt x="458" y="22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5"/>
                  </a:lnTo>
                  <a:lnTo>
                    <a:pt x="454" y="25"/>
                  </a:lnTo>
                  <a:lnTo>
                    <a:pt x="452" y="24"/>
                  </a:lnTo>
                  <a:lnTo>
                    <a:pt x="449" y="22"/>
                  </a:lnTo>
                  <a:lnTo>
                    <a:pt x="449" y="22"/>
                  </a:lnTo>
                  <a:lnTo>
                    <a:pt x="454" y="20"/>
                  </a:lnTo>
                  <a:lnTo>
                    <a:pt x="455" y="20"/>
                  </a:lnTo>
                  <a:lnTo>
                    <a:pt x="455" y="20"/>
                  </a:lnTo>
                  <a:lnTo>
                    <a:pt x="458" y="19"/>
                  </a:lnTo>
                  <a:lnTo>
                    <a:pt x="458" y="19"/>
                  </a:lnTo>
                  <a:close/>
                  <a:moveTo>
                    <a:pt x="376" y="19"/>
                  </a:moveTo>
                  <a:lnTo>
                    <a:pt x="380" y="20"/>
                  </a:lnTo>
                  <a:lnTo>
                    <a:pt x="381" y="20"/>
                  </a:lnTo>
                  <a:lnTo>
                    <a:pt x="383" y="20"/>
                  </a:lnTo>
                  <a:lnTo>
                    <a:pt x="383" y="20"/>
                  </a:lnTo>
                  <a:lnTo>
                    <a:pt x="383" y="19"/>
                  </a:lnTo>
                  <a:lnTo>
                    <a:pt x="383" y="20"/>
                  </a:lnTo>
                  <a:lnTo>
                    <a:pt x="384" y="20"/>
                  </a:lnTo>
                  <a:lnTo>
                    <a:pt x="384" y="20"/>
                  </a:lnTo>
                  <a:lnTo>
                    <a:pt x="386" y="20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3" y="22"/>
                  </a:lnTo>
                  <a:lnTo>
                    <a:pt x="381" y="24"/>
                  </a:lnTo>
                  <a:lnTo>
                    <a:pt x="378" y="22"/>
                  </a:lnTo>
                  <a:lnTo>
                    <a:pt x="375" y="24"/>
                  </a:lnTo>
                  <a:lnTo>
                    <a:pt x="373" y="24"/>
                  </a:lnTo>
                  <a:lnTo>
                    <a:pt x="372" y="24"/>
                  </a:lnTo>
                  <a:lnTo>
                    <a:pt x="372" y="22"/>
                  </a:lnTo>
                  <a:lnTo>
                    <a:pt x="372" y="19"/>
                  </a:lnTo>
                  <a:lnTo>
                    <a:pt x="372" y="19"/>
                  </a:lnTo>
                  <a:lnTo>
                    <a:pt x="373" y="19"/>
                  </a:lnTo>
                  <a:lnTo>
                    <a:pt x="376" y="19"/>
                  </a:lnTo>
                  <a:close/>
                  <a:moveTo>
                    <a:pt x="533" y="19"/>
                  </a:moveTo>
                  <a:lnTo>
                    <a:pt x="537" y="19"/>
                  </a:lnTo>
                  <a:lnTo>
                    <a:pt x="539" y="19"/>
                  </a:lnTo>
                  <a:lnTo>
                    <a:pt x="542" y="19"/>
                  </a:lnTo>
                  <a:lnTo>
                    <a:pt x="545" y="20"/>
                  </a:lnTo>
                  <a:lnTo>
                    <a:pt x="550" y="20"/>
                  </a:lnTo>
                  <a:lnTo>
                    <a:pt x="551" y="20"/>
                  </a:lnTo>
                  <a:lnTo>
                    <a:pt x="553" y="20"/>
                  </a:lnTo>
                  <a:lnTo>
                    <a:pt x="550" y="22"/>
                  </a:lnTo>
                  <a:lnTo>
                    <a:pt x="548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0" y="22"/>
                  </a:lnTo>
                  <a:lnTo>
                    <a:pt x="537" y="20"/>
                  </a:lnTo>
                  <a:lnTo>
                    <a:pt x="533" y="19"/>
                  </a:lnTo>
                  <a:lnTo>
                    <a:pt x="533" y="19"/>
                  </a:lnTo>
                  <a:lnTo>
                    <a:pt x="533" y="19"/>
                  </a:lnTo>
                  <a:close/>
                  <a:moveTo>
                    <a:pt x="148" y="17"/>
                  </a:moveTo>
                  <a:lnTo>
                    <a:pt x="149" y="17"/>
                  </a:lnTo>
                  <a:lnTo>
                    <a:pt x="149" y="19"/>
                  </a:lnTo>
                  <a:lnTo>
                    <a:pt x="148" y="19"/>
                  </a:lnTo>
                  <a:lnTo>
                    <a:pt x="146" y="17"/>
                  </a:lnTo>
                  <a:lnTo>
                    <a:pt x="148" y="17"/>
                  </a:lnTo>
                  <a:close/>
                  <a:moveTo>
                    <a:pt x="105" y="17"/>
                  </a:moveTo>
                  <a:lnTo>
                    <a:pt x="105" y="17"/>
                  </a:lnTo>
                  <a:lnTo>
                    <a:pt x="107" y="19"/>
                  </a:lnTo>
                  <a:lnTo>
                    <a:pt x="107" y="19"/>
                  </a:lnTo>
                  <a:lnTo>
                    <a:pt x="107" y="20"/>
                  </a:lnTo>
                  <a:lnTo>
                    <a:pt x="108" y="20"/>
                  </a:lnTo>
                  <a:lnTo>
                    <a:pt x="108" y="22"/>
                  </a:lnTo>
                  <a:lnTo>
                    <a:pt x="108" y="27"/>
                  </a:lnTo>
                  <a:lnTo>
                    <a:pt x="111" y="31"/>
                  </a:lnTo>
                  <a:lnTo>
                    <a:pt x="118" y="31"/>
                  </a:lnTo>
                  <a:lnTo>
                    <a:pt x="116" y="33"/>
                  </a:lnTo>
                  <a:lnTo>
                    <a:pt x="116" y="33"/>
                  </a:lnTo>
                  <a:lnTo>
                    <a:pt x="116" y="35"/>
                  </a:lnTo>
                  <a:lnTo>
                    <a:pt x="115" y="36"/>
                  </a:lnTo>
                  <a:lnTo>
                    <a:pt x="115" y="38"/>
                  </a:lnTo>
                  <a:lnTo>
                    <a:pt x="116" y="38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5" y="39"/>
                  </a:lnTo>
                  <a:lnTo>
                    <a:pt x="113" y="39"/>
                  </a:lnTo>
                  <a:lnTo>
                    <a:pt x="113" y="38"/>
                  </a:lnTo>
                  <a:lnTo>
                    <a:pt x="111" y="38"/>
                  </a:lnTo>
                  <a:lnTo>
                    <a:pt x="111" y="38"/>
                  </a:lnTo>
                  <a:lnTo>
                    <a:pt x="110" y="36"/>
                  </a:lnTo>
                  <a:lnTo>
                    <a:pt x="108" y="36"/>
                  </a:lnTo>
                  <a:lnTo>
                    <a:pt x="107" y="36"/>
                  </a:lnTo>
                  <a:lnTo>
                    <a:pt x="105" y="35"/>
                  </a:lnTo>
                  <a:lnTo>
                    <a:pt x="105" y="33"/>
                  </a:lnTo>
                  <a:lnTo>
                    <a:pt x="105" y="31"/>
                  </a:lnTo>
                  <a:lnTo>
                    <a:pt x="105" y="30"/>
                  </a:lnTo>
                  <a:lnTo>
                    <a:pt x="104" y="30"/>
                  </a:lnTo>
                  <a:lnTo>
                    <a:pt x="104" y="28"/>
                  </a:lnTo>
                  <a:lnTo>
                    <a:pt x="104" y="27"/>
                  </a:lnTo>
                  <a:lnTo>
                    <a:pt x="102" y="25"/>
                  </a:lnTo>
                  <a:lnTo>
                    <a:pt x="100" y="25"/>
                  </a:lnTo>
                  <a:lnTo>
                    <a:pt x="99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4"/>
                  </a:lnTo>
                  <a:lnTo>
                    <a:pt x="94" y="24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7" y="20"/>
                  </a:lnTo>
                  <a:lnTo>
                    <a:pt x="97" y="20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9" y="17"/>
                  </a:lnTo>
                  <a:lnTo>
                    <a:pt x="100" y="17"/>
                  </a:lnTo>
                  <a:lnTo>
                    <a:pt x="100" y="19"/>
                  </a:lnTo>
                  <a:lnTo>
                    <a:pt x="102" y="19"/>
                  </a:lnTo>
                  <a:lnTo>
                    <a:pt x="102" y="20"/>
                  </a:lnTo>
                  <a:lnTo>
                    <a:pt x="102" y="19"/>
                  </a:lnTo>
                  <a:lnTo>
                    <a:pt x="102" y="17"/>
                  </a:lnTo>
                  <a:lnTo>
                    <a:pt x="104" y="17"/>
                  </a:lnTo>
                  <a:lnTo>
                    <a:pt x="105" y="17"/>
                  </a:lnTo>
                  <a:close/>
                  <a:moveTo>
                    <a:pt x="359" y="17"/>
                  </a:moveTo>
                  <a:lnTo>
                    <a:pt x="359" y="17"/>
                  </a:lnTo>
                  <a:lnTo>
                    <a:pt x="361" y="17"/>
                  </a:lnTo>
                  <a:lnTo>
                    <a:pt x="361" y="19"/>
                  </a:lnTo>
                  <a:lnTo>
                    <a:pt x="361" y="19"/>
                  </a:lnTo>
                  <a:lnTo>
                    <a:pt x="361" y="20"/>
                  </a:lnTo>
                  <a:lnTo>
                    <a:pt x="359" y="20"/>
                  </a:lnTo>
                  <a:lnTo>
                    <a:pt x="359" y="19"/>
                  </a:lnTo>
                  <a:lnTo>
                    <a:pt x="359" y="17"/>
                  </a:lnTo>
                  <a:lnTo>
                    <a:pt x="359" y="17"/>
                  </a:lnTo>
                  <a:close/>
                  <a:moveTo>
                    <a:pt x="419" y="14"/>
                  </a:moveTo>
                  <a:lnTo>
                    <a:pt x="421" y="14"/>
                  </a:lnTo>
                  <a:lnTo>
                    <a:pt x="422" y="16"/>
                  </a:lnTo>
                  <a:lnTo>
                    <a:pt x="425" y="17"/>
                  </a:lnTo>
                  <a:lnTo>
                    <a:pt x="427" y="19"/>
                  </a:lnTo>
                  <a:lnTo>
                    <a:pt x="427" y="19"/>
                  </a:lnTo>
                  <a:lnTo>
                    <a:pt x="425" y="20"/>
                  </a:lnTo>
                  <a:lnTo>
                    <a:pt x="425" y="20"/>
                  </a:lnTo>
                  <a:lnTo>
                    <a:pt x="422" y="19"/>
                  </a:lnTo>
                  <a:lnTo>
                    <a:pt x="421" y="19"/>
                  </a:lnTo>
                  <a:lnTo>
                    <a:pt x="417" y="20"/>
                  </a:lnTo>
                  <a:lnTo>
                    <a:pt x="416" y="20"/>
                  </a:lnTo>
                  <a:lnTo>
                    <a:pt x="416" y="19"/>
                  </a:lnTo>
                  <a:lnTo>
                    <a:pt x="416" y="19"/>
                  </a:lnTo>
                  <a:lnTo>
                    <a:pt x="416" y="16"/>
                  </a:lnTo>
                  <a:lnTo>
                    <a:pt x="419" y="14"/>
                  </a:lnTo>
                  <a:lnTo>
                    <a:pt x="419" y="14"/>
                  </a:lnTo>
                  <a:close/>
                  <a:moveTo>
                    <a:pt x="354" y="13"/>
                  </a:moveTo>
                  <a:lnTo>
                    <a:pt x="354" y="13"/>
                  </a:lnTo>
                  <a:lnTo>
                    <a:pt x="356" y="13"/>
                  </a:lnTo>
                  <a:lnTo>
                    <a:pt x="354" y="14"/>
                  </a:lnTo>
                  <a:lnTo>
                    <a:pt x="356" y="16"/>
                  </a:lnTo>
                  <a:lnTo>
                    <a:pt x="357" y="13"/>
                  </a:lnTo>
                  <a:lnTo>
                    <a:pt x="357" y="13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6"/>
                  </a:lnTo>
                  <a:lnTo>
                    <a:pt x="359" y="17"/>
                  </a:lnTo>
                  <a:lnTo>
                    <a:pt x="357" y="17"/>
                  </a:lnTo>
                  <a:lnTo>
                    <a:pt x="356" y="16"/>
                  </a:lnTo>
                  <a:lnTo>
                    <a:pt x="356" y="16"/>
                  </a:lnTo>
                  <a:lnTo>
                    <a:pt x="356" y="17"/>
                  </a:lnTo>
                  <a:lnTo>
                    <a:pt x="354" y="19"/>
                  </a:lnTo>
                  <a:lnTo>
                    <a:pt x="354" y="19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4"/>
                  </a:lnTo>
                  <a:lnTo>
                    <a:pt x="353" y="14"/>
                  </a:lnTo>
                  <a:lnTo>
                    <a:pt x="351" y="17"/>
                  </a:lnTo>
                  <a:lnTo>
                    <a:pt x="350" y="19"/>
                  </a:lnTo>
                  <a:lnTo>
                    <a:pt x="350" y="17"/>
                  </a:lnTo>
                  <a:lnTo>
                    <a:pt x="350" y="16"/>
                  </a:lnTo>
                  <a:lnTo>
                    <a:pt x="350" y="14"/>
                  </a:lnTo>
                  <a:lnTo>
                    <a:pt x="351" y="13"/>
                  </a:lnTo>
                  <a:lnTo>
                    <a:pt x="351" y="13"/>
                  </a:lnTo>
                  <a:lnTo>
                    <a:pt x="354" y="13"/>
                  </a:lnTo>
                  <a:close/>
                  <a:moveTo>
                    <a:pt x="159" y="9"/>
                  </a:moveTo>
                  <a:lnTo>
                    <a:pt x="159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3"/>
                  </a:lnTo>
                  <a:lnTo>
                    <a:pt x="157" y="14"/>
                  </a:lnTo>
                  <a:lnTo>
                    <a:pt x="156" y="14"/>
                  </a:lnTo>
                  <a:lnTo>
                    <a:pt x="156" y="13"/>
                  </a:lnTo>
                  <a:lnTo>
                    <a:pt x="156" y="11"/>
                  </a:lnTo>
                  <a:lnTo>
                    <a:pt x="156" y="9"/>
                  </a:lnTo>
                  <a:lnTo>
                    <a:pt x="159" y="9"/>
                  </a:lnTo>
                  <a:close/>
                  <a:moveTo>
                    <a:pt x="523" y="9"/>
                  </a:moveTo>
                  <a:lnTo>
                    <a:pt x="525" y="9"/>
                  </a:lnTo>
                  <a:lnTo>
                    <a:pt x="525" y="9"/>
                  </a:lnTo>
                  <a:lnTo>
                    <a:pt x="525" y="9"/>
                  </a:lnTo>
                  <a:lnTo>
                    <a:pt x="525" y="11"/>
                  </a:lnTo>
                  <a:lnTo>
                    <a:pt x="525" y="11"/>
                  </a:lnTo>
                  <a:lnTo>
                    <a:pt x="523" y="11"/>
                  </a:lnTo>
                  <a:lnTo>
                    <a:pt x="523" y="11"/>
                  </a:lnTo>
                  <a:lnTo>
                    <a:pt x="523" y="9"/>
                  </a:lnTo>
                  <a:lnTo>
                    <a:pt x="523" y="9"/>
                  </a:lnTo>
                  <a:close/>
                  <a:moveTo>
                    <a:pt x="3" y="8"/>
                  </a:moveTo>
                  <a:lnTo>
                    <a:pt x="4" y="9"/>
                  </a:lnTo>
                  <a:lnTo>
                    <a:pt x="4" y="11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7" y="20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9"/>
                  </a:lnTo>
                  <a:lnTo>
                    <a:pt x="3" y="8"/>
                  </a:lnTo>
                  <a:close/>
                  <a:moveTo>
                    <a:pt x="466" y="8"/>
                  </a:moveTo>
                  <a:lnTo>
                    <a:pt x="466" y="8"/>
                  </a:lnTo>
                  <a:lnTo>
                    <a:pt x="468" y="8"/>
                  </a:lnTo>
                  <a:lnTo>
                    <a:pt x="468" y="9"/>
                  </a:lnTo>
                  <a:lnTo>
                    <a:pt x="468" y="13"/>
                  </a:lnTo>
                  <a:lnTo>
                    <a:pt x="468" y="14"/>
                  </a:lnTo>
                  <a:lnTo>
                    <a:pt x="466" y="14"/>
                  </a:lnTo>
                  <a:lnTo>
                    <a:pt x="465" y="14"/>
                  </a:lnTo>
                  <a:lnTo>
                    <a:pt x="465" y="13"/>
                  </a:lnTo>
                  <a:lnTo>
                    <a:pt x="463" y="13"/>
                  </a:lnTo>
                  <a:lnTo>
                    <a:pt x="463" y="11"/>
                  </a:lnTo>
                  <a:lnTo>
                    <a:pt x="463" y="11"/>
                  </a:lnTo>
                  <a:lnTo>
                    <a:pt x="463" y="9"/>
                  </a:lnTo>
                  <a:lnTo>
                    <a:pt x="463" y="9"/>
                  </a:lnTo>
                  <a:lnTo>
                    <a:pt x="466" y="8"/>
                  </a:lnTo>
                  <a:close/>
                  <a:moveTo>
                    <a:pt x="465" y="6"/>
                  </a:moveTo>
                  <a:lnTo>
                    <a:pt x="466" y="6"/>
                  </a:lnTo>
                  <a:lnTo>
                    <a:pt x="466" y="8"/>
                  </a:lnTo>
                  <a:lnTo>
                    <a:pt x="465" y="8"/>
                  </a:lnTo>
                  <a:lnTo>
                    <a:pt x="458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6"/>
                  </a:lnTo>
                  <a:lnTo>
                    <a:pt x="463" y="8"/>
                  </a:lnTo>
                  <a:lnTo>
                    <a:pt x="465" y="6"/>
                  </a:lnTo>
                  <a:lnTo>
                    <a:pt x="465" y="6"/>
                  </a:lnTo>
                  <a:close/>
                  <a:moveTo>
                    <a:pt x="531" y="5"/>
                  </a:moveTo>
                  <a:lnTo>
                    <a:pt x="534" y="5"/>
                  </a:lnTo>
                  <a:lnTo>
                    <a:pt x="536" y="5"/>
                  </a:lnTo>
                  <a:lnTo>
                    <a:pt x="536" y="6"/>
                  </a:lnTo>
                  <a:lnTo>
                    <a:pt x="537" y="6"/>
                  </a:lnTo>
                  <a:lnTo>
                    <a:pt x="539" y="6"/>
                  </a:lnTo>
                  <a:lnTo>
                    <a:pt x="540" y="8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1"/>
                  </a:lnTo>
                  <a:lnTo>
                    <a:pt x="544" y="13"/>
                  </a:lnTo>
                  <a:lnTo>
                    <a:pt x="542" y="13"/>
                  </a:lnTo>
                  <a:lnTo>
                    <a:pt x="542" y="13"/>
                  </a:lnTo>
                  <a:lnTo>
                    <a:pt x="540" y="13"/>
                  </a:lnTo>
                  <a:lnTo>
                    <a:pt x="539" y="13"/>
                  </a:lnTo>
                  <a:lnTo>
                    <a:pt x="537" y="11"/>
                  </a:lnTo>
                  <a:lnTo>
                    <a:pt x="537" y="9"/>
                  </a:lnTo>
                  <a:lnTo>
                    <a:pt x="536" y="8"/>
                  </a:lnTo>
                  <a:lnTo>
                    <a:pt x="534" y="8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1" y="6"/>
                  </a:lnTo>
                  <a:lnTo>
                    <a:pt x="531" y="5"/>
                  </a:lnTo>
                  <a:lnTo>
                    <a:pt x="531" y="5"/>
                  </a:lnTo>
                  <a:close/>
                  <a:moveTo>
                    <a:pt x="413" y="5"/>
                  </a:moveTo>
                  <a:lnTo>
                    <a:pt x="413" y="5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3" y="6"/>
                  </a:lnTo>
                  <a:lnTo>
                    <a:pt x="413" y="6"/>
                  </a:lnTo>
                  <a:lnTo>
                    <a:pt x="413" y="5"/>
                  </a:lnTo>
                  <a:close/>
                  <a:moveTo>
                    <a:pt x="462" y="2"/>
                  </a:moveTo>
                  <a:lnTo>
                    <a:pt x="463" y="2"/>
                  </a:lnTo>
                  <a:lnTo>
                    <a:pt x="463" y="2"/>
                  </a:lnTo>
                  <a:lnTo>
                    <a:pt x="462" y="3"/>
                  </a:lnTo>
                  <a:lnTo>
                    <a:pt x="462" y="3"/>
                  </a:lnTo>
                  <a:lnTo>
                    <a:pt x="460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2" y="2"/>
                  </a:lnTo>
                  <a:close/>
                  <a:moveTo>
                    <a:pt x="334" y="2"/>
                  </a:moveTo>
                  <a:lnTo>
                    <a:pt x="334" y="2"/>
                  </a:lnTo>
                  <a:lnTo>
                    <a:pt x="335" y="2"/>
                  </a:lnTo>
                  <a:lnTo>
                    <a:pt x="335" y="2"/>
                  </a:lnTo>
                  <a:lnTo>
                    <a:pt x="335" y="3"/>
                  </a:lnTo>
                  <a:lnTo>
                    <a:pt x="335" y="3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3"/>
                  </a:lnTo>
                  <a:lnTo>
                    <a:pt x="332" y="3"/>
                  </a:lnTo>
                  <a:lnTo>
                    <a:pt x="332" y="2"/>
                  </a:lnTo>
                  <a:lnTo>
                    <a:pt x="334" y="2"/>
                  </a:lnTo>
                  <a:close/>
                  <a:moveTo>
                    <a:pt x="490" y="0"/>
                  </a:moveTo>
                  <a:lnTo>
                    <a:pt x="492" y="0"/>
                  </a:lnTo>
                  <a:lnTo>
                    <a:pt x="495" y="2"/>
                  </a:lnTo>
                  <a:lnTo>
                    <a:pt x="498" y="3"/>
                  </a:lnTo>
                  <a:lnTo>
                    <a:pt x="501" y="5"/>
                  </a:lnTo>
                  <a:lnTo>
                    <a:pt x="503" y="6"/>
                  </a:lnTo>
                  <a:lnTo>
                    <a:pt x="507" y="6"/>
                  </a:lnTo>
                  <a:lnTo>
                    <a:pt x="509" y="6"/>
                  </a:lnTo>
                  <a:lnTo>
                    <a:pt x="510" y="6"/>
                  </a:lnTo>
                  <a:lnTo>
                    <a:pt x="510" y="6"/>
                  </a:lnTo>
                  <a:lnTo>
                    <a:pt x="512" y="8"/>
                  </a:lnTo>
                  <a:lnTo>
                    <a:pt x="512" y="8"/>
                  </a:lnTo>
                  <a:lnTo>
                    <a:pt x="512" y="9"/>
                  </a:lnTo>
                  <a:lnTo>
                    <a:pt x="512" y="11"/>
                  </a:lnTo>
                  <a:lnTo>
                    <a:pt x="514" y="13"/>
                  </a:lnTo>
                  <a:lnTo>
                    <a:pt x="515" y="14"/>
                  </a:lnTo>
                  <a:lnTo>
                    <a:pt x="515" y="14"/>
                  </a:lnTo>
                  <a:lnTo>
                    <a:pt x="514" y="16"/>
                  </a:lnTo>
                  <a:lnTo>
                    <a:pt x="514" y="17"/>
                  </a:lnTo>
                  <a:lnTo>
                    <a:pt x="514" y="19"/>
                  </a:lnTo>
                  <a:lnTo>
                    <a:pt x="512" y="20"/>
                  </a:lnTo>
                  <a:lnTo>
                    <a:pt x="512" y="22"/>
                  </a:lnTo>
                  <a:lnTo>
                    <a:pt x="514" y="24"/>
                  </a:lnTo>
                  <a:lnTo>
                    <a:pt x="514" y="25"/>
                  </a:lnTo>
                  <a:lnTo>
                    <a:pt x="514" y="27"/>
                  </a:lnTo>
                  <a:lnTo>
                    <a:pt x="514" y="28"/>
                  </a:lnTo>
                  <a:lnTo>
                    <a:pt x="517" y="33"/>
                  </a:lnTo>
                  <a:lnTo>
                    <a:pt x="517" y="36"/>
                  </a:lnTo>
                  <a:lnTo>
                    <a:pt x="518" y="35"/>
                  </a:lnTo>
                  <a:lnTo>
                    <a:pt x="518" y="33"/>
                  </a:lnTo>
                  <a:lnTo>
                    <a:pt x="518" y="31"/>
                  </a:lnTo>
                  <a:lnTo>
                    <a:pt x="518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20" y="35"/>
                  </a:lnTo>
                  <a:lnTo>
                    <a:pt x="521" y="38"/>
                  </a:lnTo>
                  <a:lnTo>
                    <a:pt x="521" y="38"/>
                  </a:lnTo>
                  <a:lnTo>
                    <a:pt x="523" y="38"/>
                  </a:lnTo>
                  <a:lnTo>
                    <a:pt x="523" y="38"/>
                  </a:lnTo>
                  <a:lnTo>
                    <a:pt x="523" y="39"/>
                  </a:lnTo>
                  <a:lnTo>
                    <a:pt x="523" y="41"/>
                  </a:lnTo>
                  <a:lnTo>
                    <a:pt x="525" y="43"/>
                  </a:lnTo>
                  <a:lnTo>
                    <a:pt x="526" y="43"/>
                  </a:lnTo>
                  <a:lnTo>
                    <a:pt x="526" y="44"/>
                  </a:lnTo>
                  <a:lnTo>
                    <a:pt x="529" y="44"/>
                  </a:lnTo>
                  <a:lnTo>
                    <a:pt x="531" y="44"/>
                  </a:lnTo>
                  <a:lnTo>
                    <a:pt x="533" y="44"/>
                  </a:lnTo>
                  <a:lnTo>
                    <a:pt x="534" y="43"/>
                  </a:lnTo>
                  <a:lnTo>
                    <a:pt x="534" y="41"/>
                  </a:lnTo>
                  <a:lnTo>
                    <a:pt x="537" y="38"/>
                  </a:lnTo>
                  <a:lnTo>
                    <a:pt x="539" y="38"/>
                  </a:lnTo>
                  <a:lnTo>
                    <a:pt x="540" y="35"/>
                  </a:lnTo>
                  <a:lnTo>
                    <a:pt x="540" y="35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0"/>
                  </a:lnTo>
                  <a:lnTo>
                    <a:pt x="545" y="28"/>
                  </a:lnTo>
                  <a:lnTo>
                    <a:pt x="545" y="28"/>
                  </a:lnTo>
                  <a:lnTo>
                    <a:pt x="548" y="27"/>
                  </a:lnTo>
                  <a:lnTo>
                    <a:pt x="551" y="27"/>
                  </a:lnTo>
                  <a:lnTo>
                    <a:pt x="555" y="25"/>
                  </a:lnTo>
                  <a:lnTo>
                    <a:pt x="556" y="25"/>
                  </a:lnTo>
                  <a:lnTo>
                    <a:pt x="556" y="24"/>
                  </a:lnTo>
                  <a:lnTo>
                    <a:pt x="556" y="22"/>
                  </a:lnTo>
                  <a:lnTo>
                    <a:pt x="556" y="22"/>
                  </a:lnTo>
                  <a:lnTo>
                    <a:pt x="556" y="20"/>
                  </a:lnTo>
                  <a:lnTo>
                    <a:pt x="559" y="19"/>
                  </a:lnTo>
                  <a:lnTo>
                    <a:pt x="562" y="17"/>
                  </a:lnTo>
                  <a:lnTo>
                    <a:pt x="566" y="17"/>
                  </a:lnTo>
                  <a:lnTo>
                    <a:pt x="567" y="17"/>
                  </a:lnTo>
                  <a:lnTo>
                    <a:pt x="569" y="17"/>
                  </a:lnTo>
                  <a:lnTo>
                    <a:pt x="570" y="19"/>
                  </a:lnTo>
                  <a:lnTo>
                    <a:pt x="578" y="20"/>
                  </a:lnTo>
                  <a:lnTo>
                    <a:pt x="580" y="22"/>
                  </a:lnTo>
                  <a:lnTo>
                    <a:pt x="580" y="24"/>
                  </a:lnTo>
                  <a:lnTo>
                    <a:pt x="581" y="24"/>
                  </a:lnTo>
                  <a:lnTo>
                    <a:pt x="583" y="24"/>
                  </a:lnTo>
                  <a:lnTo>
                    <a:pt x="585" y="25"/>
                  </a:lnTo>
                  <a:lnTo>
                    <a:pt x="586" y="25"/>
                  </a:lnTo>
                  <a:lnTo>
                    <a:pt x="591" y="27"/>
                  </a:lnTo>
                  <a:lnTo>
                    <a:pt x="594" y="28"/>
                  </a:lnTo>
                  <a:lnTo>
                    <a:pt x="596" y="30"/>
                  </a:lnTo>
                  <a:lnTo>
                    <a:pt x="600" y="28"/>
                  </a:lnTo>
                  <a:lnTo>
                    <a:pt x="600" y="30"/>
                  </a:lnTo>
                  <a:lnTo>
                    <a:pt x="602" y="30"/>
                  </a:lnTo>
                  <a:lnTo>
                    <a:pt x="602" y="30"/>
                  </a:lnTo>
                  <a:lnTo>
                    <a:pt x="607" y="30"/>
                  </a:lnTo>
                  <a:lnTo>
                    <a:pt x="607" y="31"/>
                  </a:lnTo>
                  <a:lnTo>
                    <a:pt x="608" y="31"/>
                  </a:lnTo>
                  <a:lnTo>
                    <a:pt x="608" y="33"/>
                  </a:lnTo>
                  <a:lnTo>
                    <a:pt x="611" y="33"/>
                  </a:lnTo>
                  <a:lnTo>
                    <a:pt x="611" y="38"/>
                  </a:lnTo>
                  <a:lnTo>
                    <a:pt x="611" y="41"/>
                  </a:lnTo>
                  <a:lnTo>
                    <a:pt x="611" y="58"/>
                  </a:lnTo>
                  <a:lnTo>
                    <a:pt x="611" y="61"/>
                  </a:lnTo>
                  <a:lnTo>
                    <a:pt x="611" y="79"/>
                  </a:lnTo>
                  <a:lnTo>
                    <a:pt x="611" y="82"/>
                  </a:lnTo>
                  <a:lnTo>
                    <a:pt x="611" y="87"/>
                  </a:lnTo>
                  <a:lnTo>
                    <a:pt x="611" y="88"/>
                  </a:lnTo>
                  <a:lnTo>
                    <a:pt x="610" y="90"/>
                  </a:lnTo>
                  <a:lnTo>
                    <a:pt x="610" y="93"/>
                  </a:lnTo>
                  <a:lnTo>
                    <a:pt x="611" y="93"/>
                  </a:lnTo>
                  <a:lnTo>
                    <a:pt x="611" y="95"/>
                  </a:lnTo>
                  <a:lnTo>
                    <a:pt x="611" y="102"/>
                  </a:lnTo>
                  <a:lnTo>
                    <a:pt x="611" y="106"/>
                  </a:lnTo>
                  <a:lnTo>
                    <a:pt x="611" y="120"/>
                  </a:lnTo>
                  <a:lnTo>
                    <a:pt x="611" y="123"/>
                  </a:lnTo>
                  <a:lnTo>
                    <a:pt x="611" y="126"/>
                  </a:lnTo>
                  <a:lnTo>
                    <a:pt x="611" y="126"/>
                  </a:lnTo>
                  <a:lnTo>
                    <a:pt x="608" y="124"/>
                  </a:lnTo>
                  <a:lnTo>
                    <a:pt x="607" y="123"/>
                  </a:lnTo>
                  <a:lnTo>
                    <a:pt x="607" y="121"/>
                  </a:lnTo>
                  <a:lnTo>
                    <a:pt x="605" y="120"/>
                  </a:lnTo>
                  <a:lnTo>
                    <a:pt x="599" y="115"/>
                  </a:lnTo>
                  <a:lnTo>
                    <a:pt x="597" y="113"/>
                  </a:lnTo>
                  <a:lnTo>
                    <a:pt x="597" y="113"/>
                  </a:lnTo>
                  <a:lnTo>
                    <a:pt x="597" y="112"/>
                  </a:lnTo>
                  <a:lnTo>
                    <a:pt x="599" y="112"/>
                  </a:lnTo>
                  <a:lnTo>
                    <a:pt x="599" y="109"/>
                  </a:lnTo>
                  <a:lnTo>
                    <a:pt x="599" y="110"/>
                  </a:lnTo>
                  <a:lnTo>
                    <a:pt x="597" y="112"/>
                  </a:lnTo>
                  <a:lnTo>
                    <a:pt x="594" y="112"/>
                  </a:lnTo>
                  <a:lnTo>
                    <a:pt x="592" y="112"/>
                  </a:lnTo>
                  <a:lnTo>
                    <a:pt x="591" y="113"/>
                  </a:lnTo>
                  <a:lnTo>
                    <a:pt x="589" y="113"/>
                  </a:lnTo>
                  <a:lnTo>
                    <a:pt x="588" y="113"/>
                  </a:lnTo>
                  <a:lnTo>
                    <a:pt x="588" y="112"/>
                  </a:lnTo>
                  <a:lnTo>
                    <a:pt x="586" y="110"/>
                  </a:lnTo>
                  <a:lnTo>
                    <a:pt x="586" y="110"/>
                  </a:lnTo>
                  <a:lnTo>
                    <a:pt x="586" y="112"/>
                  </a:lnTo>
                  <a:lnTo>
                    <a:pt x="585" y="112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0"/>
                  </a:lnTo>
                  <a:lnTo>
                    <a:pt x="583" y="109"/>
                  </a:lnTo>
                  <a:lnTo>
                    <a:pt x="583" y="109"/>
                  </a:lnTo>
                  <a:lnTo>
                    <a:pt x="585" y="106"/>
                  </a:lnTo>
                  <a:lnTo>
                    <a:pt x="585" y="106"/>
                  </a:lnTo>
                  <a:lnTo>
                    <a:pt x="585" y="104"/>
                  </a:lnTo>
                  <a:lnTo>
                    <a:pt x="585" y="104"/>
                  </a:lnTo>
                  <a:lnTo>
                    <a:pt x="583" y="104"/>
                  </a:lnTo>
                  <a:lnTo>
                    <a:pt x="583" y="102"/>
                  </a:lnTo>
                  <a:lnTo>
                    <a:pt x="581" y="101"/>
                  </a:lnTo>
                  <a:lnTo>
                    <a:pt x="581" y="101"/>
                  </a:lnTo>
                  <a:lnTo>
                    <a:pt x="580" y="101"/>
                  </a:lnTo>
                  <a:lnTo>
                    <a:pt x="580" y="99"/>
                  </a:lnTo>
                  <a:lnTo>
                    <a:pt x="580" y="99"/>
                  </a:lnTo>
                  <a:lnTo>
                    <a:pt x="581" y="99"/>
                  </a:lnTo>
                  <a:lnTo>
                    <a:pt x="581" y="99"/>
                  </a:lnTo>
                  <a:lnTo>
                    <a:pt x="583" y="99"/>
                  </a:lnTo>
                  <a:lnTo>
                    <a:pt x="585" y="99"/>
                  </a:lnTo>
                  <a:lnTo>
                    <a:pt x="586" y="99"/>
                  </a:lnTo>
                  <a:lnTo>
                    <a:pt x="585" y="99"/>
                  </a:lnTo>
                  <a:lnTo>
                    <a:pt x="585" y="99"/>
                  </a:lnTo>
                  <a:lnTo>
                    <a:pt x="581" y="98"/>
                  </a:lnTo>
                  <a:lnTo>
                    <a:pt x="580" y="98"/>
                  </a:lnTo>
                  <a:lnTo>
                    <a:pt x="577" y="95"/>
                  </a:lnTo>
                  <a:lnTo>
                    <a:pt x="577" y="95"/>
                  </a:lnTo>
                  <a:lnTo>
                    <a:pt x="578" y="95"/>
                  </a:lnTo>
                  <a:lnTo>
                    <a:pt x="581" y="95"/>
                  </a:lnTo>
                  <a:lnTo>
                    <a:pt x="580" y="93"/>
                  </a:lnTo>
                  <a:lnTo>
                    <a:pt x="580" y="91"/>
                  </a:lnTo>
                  <a:lnTo>
                    <a:pt x="578" y="90"/>
                  </a:lnTo>
                  <a:lnTo>
                    <a:pt x="578" y="90"/>
                  </a:lnTo>
                  <a:lnTo>
                    <a:pt x="577" y="88"/>
                  </a:lnTo>
                  <a:lnTo>
                    <a:pt x="575" y="87"/>
                  </a:lnTo>
                  <a:lnTo>
                    <a:pt x="574" y="83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9"/>
                  </a:lnTo>
                  <a:lnTo>
                    <a:pt x="572" y="79"/>
                  </a:lnTo>
                  <a:lnTo>
                    <a:pt x="572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6"/>
                  </a:lnTo>
                  <a:lnTo>
                    <a:pt x="570" y="76"/>
                  </a:lnTo>
                  <a:lnTo>
                    <a:pt x="569" y="74"/>
                  </a:lnTo>
                  <a:lnTo>
                    <a:pt x="569" y="74"/>
                  </a:lnTo>
                  <a:lnTo>
                    <a:pt x="567" y="72"/>
                  </a:lnTo>
                  <a:lnTo>
                    <a:pt x="567" y="72"/>
                  </a:lnTo>
                  <a:lnTo>
                    <a:pt x="566" y="72"/>
                  </a:lnTo>
                  <a:lnTo>
                    <a:pt x="566" y="71"/>
                  </a:lnTo>
                  <a:lnTo>
                    <a:pt x="566" y="71"/>
                  </a:lnTo>
                  <a:lnTo>
                    <a:pt x="559" y="68"/>
                  </a:lnTo>
                  <a:lnTo>
                    <a:pt x="558" y="66"/>
                  </a:lnTo>
                  <a:lnTo>
                    <a:pt x="558" y="66"/>
                  </a:lnTo>
                  <a:lnTo>
                    <a:pt x="558" y="68"/>
                  </a:lnTo>
                  <a:lnTo>
                    <a:pt x="556" y="66"/>
                  </a:lnTo>
                  <a:lnTo>
                    <a:pt x="556" y="66"/>
                  </a:lnTo>
                  <a:lnTo>
                    <a:pt x="555" y="66"/>
                  </a:lnTo>
                  <a:lnTo>
                    <a:pt x="555" y="66"/>
                  </a:lnTo>
                  <a:lnTo>
                    <a:pt x="553" y="66"/>
                  </a:lnTo>
                  <a:lnTo>
                    <a:pt x="551" y="66"/>
                  </a:lnTo>
                  <a:lnTo>
                    <a:pt x="548" y="65"/>
                  </a:lnTo>
                  <a:lnTo>
                    <a:pt x="545" y="63"/>
                  </a:lnTo>
                  <a:lnTo>
                    <a:pt x="544" y="61"/>
                  </a:lnTo>
                  <a:lnTo>
                    <a:pt x="540" y="61"/>
                  </a:lnTo>
                  <a:lnTo>
                    <a:pt x="539" y="60"/>
                  </a:lnTo>
                  <a:lnTo>
                    <a:pt x="536" y="60"/>
                  </a:lnTo>
                  <a:lnTo>
                    <a:pt x="533" y="60"/>
                  </a:lnTo>
                  <a:lnTo>
                    <a:pt x="531" y="60"/>
                  </a:lnTo>
                  <a:lnTo>
                    <a:pt x="529" y="60"/>
                  </a:lnTo>
                  <a:lnTo>
                    <a:pt x="528" y="60"/>
                  </a:lnTo>
                  <a:lnTo>
                    <a:pt x="521" y="55"/>
                  </a:lnTo>
                  <a:lnTo>
                    <a:pt x="520" y="54"/>
                  </a:lnTo>
                  <a:lnTo>
                    <a:pt x="521" y="54"/>
                  </a:lnTo>
                  <a:lnTo>
                    <a:pt x="521" y="52"/>
                  </a:lnTo>
                  <a:lnTo>
                    <a:pt x="523" y="52"/>
                  </a:lnTo>
                  <a:lnTo>
                    <a:pt x="521" y="52"/>
                  </a:lnTo>
                  <a:lnTo>
                    <a:pt x="521" y="52"/>
                  </a:lnTo>
                  <a:lnTo>
                    <a:pt x="520" y="52"/>
                  </a:lnTo>
                  <a:lnTo>
                    <a:pt x="518" y="52"/>
                  </a:lnTo>
                  <a:lnTo>
                    <a:pt x="518" y="52"/>
                  </a:lnTo>
                  <a:lnTo>
                    <a:pt x="517" y="52"/>
                  </a:lnTo>
                  <a:lnTo>
                    <a:pt x="515" y="52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2" y="50"/>
                  </a:lnTo>
                  <a:lnTo>
                    <a:pt x="512" y="50"/>
                  </a:lnTo>
                  <a:lnTo>
                    <a:pt x="510" y="50"/>
                  </a:lnTo>
                  <a:lnTo>
                    <a:pt x="510" y="49"/>
                  </a:lnTo>
                  <a:lnTo>
                    <a:pt x="509" y="49"/>
                  </a:lnTo>
                  <a:lnTo>
                    <a:pt x="509" y="49"/>
                  </a:lnTo>
                  <a:lnTo>
                    <a:pt x="509" y="47"/>
                  </a:lnTo>
                  <a:lnTo>
                    <a:pt x="507" y="47"/>
                  </a:lnTo>
                  <a:lnTo>
                    <a:pt x="506" y="46"/>
                  </a:lnTo>
                  <a:lnTo>
                    <a:pt x="506" y="43"/>
                  </a:lnTo>
                  <a:lnTo>
                    <a:pt x="506" y="43"/>
                  </a:lnTo>
                  <a:lnTo>
                    <a:pt x="507" y="41"/>
                  </a:lnTo>
                  <a:lnTo>
                    <a:pt x="509" y="39"/>
                  </a:lnTo>
                  <a:lnTo>
                    <a:pt x="507" y="39"/>
                  </a:lnTo>
                  <a:lnTo>
                    <a:pt x="507" y="39"/>
                  </a:lnTo>
                  <a:lnTo>
                    <a:pt x="506" y="41"/>
                  </a:lnTo>
                  <a:lnTo>
                    <a:pt x="506" y="41"/>
                  </a:lnTo>
                  <a:lnTo>
                    <a:pt x="506" y="44"/>
                  </a:lnTo>
                  <a:lnTo>
                    <a:pt x="506" y="44"/>
                  </a:lnTo>
                  <a:lnTo>
                    <a:pt x="504" y="44"/>
                  </a:lnTo>
                  <a:lnTo>
                    <a:pt x="504" y="46"/>
                  </a:lnTo>
                  <a:lnTo>
                    <a:pt x="504" y="47"/>
                  </a:lnTo>
                  <a:lnTo>
                    <a:pt x="503" y="49"/>
                  </a:lnTo>
                  <a:lnTo>
                    <a:pt x="503" y="50"/>
                  </a:lnTo>
                  <a:lnTo>
                    <a:pt x="503" y="50"/>
                  </a:lnTo>
                  <a:lnTo>
                    <a:pt x="503" y="52"/>
                  </a:lnTo>
                  <a:lnTo>
                    <a:pt x="499" y="54"/>
                  </a:lnTo>
                  <a:lnTo>
                    <a:pt x="499" y="54"/>
                  </a:lnTo>
                  <a:lnTo>
                    <a:pt x="498" y="54"/>
                  </a:lnTo>
                  <a:lnTo>
                    <a:pt x="496" y="54"/>
                  </a:lnTo>
                  <a:lnTo>
                    <a:pt x="495" y="54"/>
                  </a:lnTo>
                  <a:lnTo>
                    <a:pt x="495" y="54"/>
                  </a:lnTo>
                  <a:lnTo>
                    <a:pt x="495" y="52"/>
                  </a:lnTo>
                  <a:lnTo>
                    <a:pt x="493" y="50"/>
                  </a:lnTo>
                  <a:lnTo>
                    <a:pt x="493" y="49"/>
                  </a:lnTo>
                  <a:lnTo>
                    <a:pt x="495" y="46"/>
                  </a:lnTo>
                  <a:lnTo>
                    <a:pt x="495" y="44"/>
                  </a:lnTo>
                  <a:lnTo>
                    <a:pt x="493" y="43"/>
                  </a:lnTo>
                  <a:lnTo>
                    <a:pt x="490" y="41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4" y="38"/>
                  </a:lnTo>
                  <a:lnTo>
                    <a:pt x="482" y="38"/>
                  </a:lnTo>
                  <a:lnTo>
                    <a:pt x="482" y="36"/>
                  </a:lnTo>
                  <a:lnTo>
                    <a:pt x="482" y="35"/>
                  </a:lnTo>
                  <a:lnTo>
                    <a:pt x="484" y="35"/>
                  </a:lnTo>
                  <a:lnTo>
                    <a:pt x="485" y="33"/>
                  </a:lnTo>
                  <a:lnTo>
                    <a:pt x="487" y="35"/>
                  </a:lnTo>
                  <a:lnTo>
                    <a:pt x="490" y="35"/>
                  </a:lnTo>
                  <a:lnTo>
                    <a:pt x="492" y="35"/>
                  </a:lnTo>
                  <a:lnTo>
                    <a:pt x="493" y="35"/>
                  </a:lnTo>
                  <a:lnTo>
                    <a:pt x="495" y="33"/>
                  </a:lnTo>
                  <a:lnTo>
                    <a:pt x="496" y="31"/>
                  </a:lnTo>
                  <a:lnTo>
                    <a:pt x="498" y="30"/>
                  </a:lnTo>
                  <a:lnTo>
                    <a:pt x="499" y="30"/>
                  </a:lnTo>
                  <a:lnTo>
                    <a:pt x="501" y="30"/>
                  </a:lnTo>
                  <a:lnTo>
                    <a:pt x="503" y="31"/>
                  </a:lnTo>
                  <a:lnTo>
                    <a:pt x="504" y="31"/>
                  </a:lnTo>
                  <a:lnTo>
                    <a:pt x="506" y="31"/>
                  </a:lnTo>
                  <a:lnTo>
                    <a:pt x="506" y="33"/>
                  </a:lnTo>
                  <a:lnTo>
                    <a:pt x="507" y="33"/>
                  </a:lnTo>
                  <a:lnTo>
                    <a:pt x="507" y="31"/>
                  </a:lnTo>
                  <a:lnTo>
                    <a:pt x="507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28"/>
                  </a:lnTo>
                  <a:lnTo>
                    <a:pt x="507" y="28"/>
                  </a:lnTo>
                  <a:lnTo>
                    <a:pt x="509" y="27"/>
                  </a:lnTo>
                  <a:lnTo>
                    <a:pt x="509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07" y="27"/>
                  </a:lnTo>
                  <a:lnTo>
                    <a:pt x="504" y="27"/>
                  </a:lnTo>
                  <a:lnTo>
                    <a:pt x="501" y="27"/>
                  </a:lnTo>
                  <a:lnTo>
                    <a:pt x="499" y="27"/>
                  </a:lnTo>
                  <a:lnTo>
                    <a:pt x="496" y="28"/>
                  </a:lnTo>
                  <a:lnTo>
                    <a:pt x="495" y="28"/>
                  </a:lnTo>
                  <a:lnTo>
                    <a:pt x="492" y="28"/>
                  </a:lnTo>
                  <a:lnTo>
                    <a:pt x="490" y="27"/>
                  </a:lnTo>
                  <a:lnTo>
                    <a:pt x="488" y="27"/>
                  </a:lnTo>
                  <a:lnTo>
                    <a:pt x="487" y="27"/>
                  </a:lnTo>
                  <a:lnTo>
                    <a:pt x="485" y="27"/>
                  </a:lnTo>
                  <a:lnTo>
                    <a:pt x="484" y="25"/>
                  </a:lnTo>
                  <a:lnTo>
                    <a:pt x="484" y="25"/>
                  </a:lnTo>
                  <a:lnTo>
                    <a:pt x="482" y="24"/>
                  </a:lnTo>
                  <a:lnTo>
                    <a:pt x="482" y="24"/>
                  </a:lnTo>
                  <a:lnTo>
                    <a:pt x="480" y="20"/>
                  </a:lnTo>
                  <a:lnTo>
                    <a:pt x="480" y="17"/>
                  </a:lnTo>
                  <a:lnTo>
                    <a:pt x="479" y="17"/>
                  </a:lnTo>
                  <a:lnTo>
                    <a:pt x="477" y="17"/>
                  </a:lnTo>
                  <a:lnTo>
                    <a:pt x="471" y="16"/>
                  </a:lnTo>
                  <a:lnTo>
                    <a:pt x="471" y="16"/>
                  </a:lnTo>
                  <a:lnTo>
                    <a:pt x="469" y="16"/>
                  </a:lnTo>
                  <a:lnTo>
                    <a:pt x="469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4"/>
                  </a:lnTo>
                  <a:lnTo>
                    <a:pt x="469" y="13"/>
                  </a:lnTo>
                  <a:lnTo>
                    <a:pt x="469" y="13"/>
                  </a:lnTo>
                  <a:lnTo>
                    <a:pt x="471" y="13"/>
                  </a:lnTo>
                  <a:lnTo>
                    <a:pt x="471" y="9"/>
                  </a:lnTo>
                  <a:lnTo>
                    <a:pt x="471" y="9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4" y="6"/>
                  </a:lnTo>
                  <a:lnTo>
                    <a:pt x="479" y="5"/>
                  </a:lnTo>
                  <a:lnTo>
                    <a:pt x="480" y="5"/>
                  </a:lnTo>
                  <a:lnTo>
                    <a:pt x="482" y="3"/>
                  </a:lnTo>
                  <a:lnTo>
                    <a:pt x="482" y="3"/>
                  </a:lnTo>
                  <a:lnTo>
                    <a:pt x="484" y="3"/>
                  </a:lnTo>
                  <a:lnTo>
                    <a:pt x="484" y="2"/>
                  </a:lnTo>
                  <a:lnTo>
                    <a:pt x="488" y="0"/>
                  </a:lnTo>
                  <a:lnTo>
                    <a:pt x="49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5" name="Freeform 252">
              <a:extLst>
                <a:ext uri="{FF2B5EF4-FFF2-40B4-BE49-F238E27FC236}">
                  <a16:creationId xmlns:a16="http://schemas.microsoft.com/office/drawing/2014/main" id="{3364EF39-51C7-4B0C-9133-AD9E18B21C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49071" y="4250239"/>
              <a:ext cx="1017494" cy="331368"/>
            </a:xfrm>
            <a:custGeom>
              <a:avLst/>
              <a:gdLst>
                <a:gd name="T0" fmla="*/ 470 w 522"/>
                <a:gd name="T1" fmla="*/ 98 h 170"/>
                <a:gd name="T2" fmla="*/ 462 w 522"/>
                <a:gd name="T3" fmla="*/ 88 h 170"/>
                <a:gd name="T4" fmla="*/ 511 w 522"/>
                <a:gd name="T5" fmla="*/ 87 h 170"/>
                <a:gd name="T6" fmla="*/ 45 w 522"/>
                <a:gd name="T7" fmla="*/ 85 h 170"/>
                <a:gd name="T8" fmla="*/ 140 w 522"/>
                <a:gd name="T9" fmla="*/ 90 h 170"/>
                <a:gd name="T10" fmla="*/ 137 w 522"/>
                <a:gd name="T11" fmla="*/ 85 h 170"/>
                <a:gd name="T12" fmla="*/ 463 w 522"/>
                <a:gd name="T13" fmla="*/ 74 h 170"/>
                <a:gd name="T14" fmla="*/ 127 w 522"/>
                <a:gd name="T15" fmla="*/ 73 h 170"/>
                <a:gd name="T16" fmla="*/ 116 w 522"/>
                <a:gd name="T17" fmla="*/ 71 h 170"/>
                <a:gd name="T18" fmla="*/ 126 w 522"/>
                <a:gd name="T19" fmla="*/ 69 h 170"/>
                <a:gd name="T20" fmla="*/ 135 w 522"/>
                <a:gd name="T21" fmla="*/ 68 h 170"/>
                <a:gd name="T22" fmla="*/ 34 w 522"/>
                <a:gd name="T23" fmla="*/ 76 h 170"/>
                <a:gd name="T24" fmla="*/ 432 w 522"/>
                <a:gd name="T25" fmla="*/ 62 h 170"/>
                <a:gd name="T26" fmla="*/ 391 w 522"/>
                <a:gd name="T27" fmla="*/ 79 h 170"/>
                <a:gd name="T28" fmla="*/ 365 w 522"/>
                <a:gd name="T29" fmla="*/ 101 h 170"/>
                <a:gd name="T30" fmla="*/ 399 w 522"/>
                <a:gd name="T31" fmla="*/ 95 h 170"/>
                <a:gd name="T32" fmla="*/ 383 w 522"/>
                <a:gd name="T33" fmla="*/ 112 h 170"/>
                <a:gd name="T34" fmla="*/ 391 w 522"/>
                <a:gd name="T35" fmla="*/ 137 h 170"/>
                <a:gd name="T36" fmla="*/ 395 w 522"/>
                <a:gd name="T37" fmla="*/ 148 h 170"/>
                <a:gd name="T38" fmla="*/ 372 w 522"/>
                <a:gd name="T39" fmla="*/ 131 h 170"/>
                <a:gd name="T40" fmla="*/ 362 w 522"/>
                <a:gd name="T41" fmla="*/ 162 h 170"/>
                <a:gd name="T42" fmla="*/ 350 w 522"/>
                <a:gd name="T43" fmla="*/ 139 h 170"/>
                <a:gd name="T44" fmla="*/ 347 w 522"/>
                <a:gd name="T45" fmla="*/ 115 h 170"/>
                <a:gd name="T46" fmla="*/ 358 w 522"/>
                <a:gd name="T47" fmla="*/ 76 h 170"/>
                <a:gd name="T48" fmla="*/ 378 w 522"/>
                <a:gd name="T49" fmla="*/ 69 h 170"/>
                <a:gd name="T50" fmla="*/ 427 w 522"/>
                <a:gd name="T51" fmla="*/ 63 h 170"/>
                <a:gd name="T52" fmla="*/ 473 w 522"/>
                <a:gd name="T53" fmla="*/ 65 h 170"/>
                <a:gd name="T54" fmla="*/ 484 w 522"/>
                <a:gd name="T55" fmla="*/ 69 h 170"/>
                <a:gd name="T56" fmla="*/ 471 w 522"/>
                <a:gd name="T57" fmla="*/ 84 h 170"/>
                <a:gd name="T58" fmla="*/ 468 w 522"/>
                <a:gd name="T59" fmla="*/ 74 h 170"/>
                <a:gd name="T60" fmla="*/ 481 w 522"/>
                <a:gd name="T61" fmla="*/ 55 h 170"/>
                <a:gd name="T62" fmla="*/ 17 w 522"/>
                <a:gd name="T63" fmla="*/ 52 h 170"/>
                <a:gd name="T64" fmla="*/ 151 w 522"/>
                <a:gd name="T65" fmla="*/ 44 h 170"/>
                <a:gd name="T66" fmla="*/ 440 w 522"/>
                <a:gd name="T67" fmla="*/ 36 h 170"/>
                <a:gd name="T68" fmla="*/ 324 w 522"/>
                <a:gd name="T69" fmla="*/ 29 h 170"/>
                <a:gd name="T70" fmla="*/ 309 w 522"/>
                <a:gd name="T71" fmla="*/ 24 h 170"/>
                <a:gd name="T72" fmla="*/ 315 w 522"/>
                <a:gd name="T73" fmla="*/ 33 h 170"/>
                <a:gd name="T74" fmla="*/ 329 w 522"/>
                <a:gd name="T75" fmla="*/ 54 h 170"/>
                <a:gd name="T76" fmla="*/ 328 w 522"/>
                <a:gd name="T77" fmla="*/ 73 h 170"/>
                <a:gd name="T78" fmla="*/ 310 w 522"/>
                <a:gd name="T79" fmla="*/ 104 h 170"/>
                <a:gd name="T80" fmla="*/ 304 w 522"/>
                <a:gd name="T81" fmla="*/ 121 h 170"/>
                <a:gd name="T82" fmla="*/ 277 w 522"/>
                <a:gd name="T83" fmla="*/ 136 h 170"/>
                <a:gd name="T84" fmla="*/ 254 w 522"/>
                <a:gd name="T85" fmla="*/ 133 h 170"/>
                <a:gd name="T86" fmla="*/ 225 w 522"/>
                <a:gd name="T87" fmla="*/ 128 h 170"/>
                <a:gd name="T88" fmla="*/ 203 w 522"/>
                <a:gd name="T89" fmla="*/ 98 h 170"/>
                <a:gd name="T90" fmla="*/ 200 w 522"/>
                <a:gd name="T91" fmla="*/ 68 h 170"/>
                <a:gd name="T92" fmla="*/ 219 w 522"/>
                <a:gd name="T93" fmla="*/ 73 h 170"/>
                <a:gd name="T94" fmla="*/ 257 w 522"/>
                <a:gd name="T95" fmla="*/ 65 h 170"/>
                <a:gd name="T96" fmla="*/ 282 w 522"/>
                <a:gd name="T97" fmla="*/ 55 h 170"/>
                <a:gd name="T98" fmla="*/ 293 w 522"/>
                <a:gd name="T99" fmla="*/ 38 h 170"/>
                <a:gd name="T100" fmla="*/ 457 w 522"/>
                <a:gd name="T101" fmla="*/ 25 h 170"/>
                <a:gd name="T102" fmla="*/ 33 w 522"/>
                <a:gd name="T103" fmla="*/ 10 h 170"/>
                <a:gd name="T104" fmla="*/ 74 w 522"/>
                <a:gd name="T105" fmla="*/ 51 h 170"/>
                <a:gd name="T106" fmla="*/ 101 w 522"/>
                <a:gd name="T107" fmla="*/ 69 h 170"/>
                <a:gd name="T108" fmla="*/ 119 w 522"/>
                <a:gd name="T109" fmla="*/ 87 h 170"/>
                <a:gd name="T110" fmla="*/ 138 w 522"/>
                <a:gd name="T111" fmla="*/ 115 h 170"/>
                <a:gd name="T112" fmla="*/ 153 w 522"/>
                <a:gd name="T113" fmla="*/ 139 h 170"/>
                <a:gd name="T114" fmla="*/ 135 w 522"/>
                <a:gd name="T115" fmla="*/ 166 h 170"/>
                <a:gd name="T116" fmla="*/ 88 w 522"/>
                <a:gd name="T117" fmla="*/ 125 h 170"/>
                <a:gd name="T118" fmla="*/ 49 w 522"/>
                <a:gd name="T119" fmla="*/ 58 h 170"/>
                <a:gd name="T120" fmla="*/ 1 w 522"/>
                <a:gd name="T121" fmla="*/ 14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22" h="170">
                  <a:moveTo>
                    <a:pt x="134" y="90"/>
                  </a:moveTo>
                  <a:lnTo>
                    <a:pt x="134" y="92"/>
                  </a:lnTo>
                  <a:lnTo>
                    <a:pt x="135" y="92"/>
                  </a:lnTo>
                  <a:lnTo>
                    <a:pt x="134" y="93"/>
                  </a:lnTo>
                  <a:lnTo>
                    <a:pt x="134" y="93"/>
                  </a:lnTo>
                  <a:lnTo>
                    <a:pt x="134" y="95"/>
                  </a:lnTo>
                  <a:lnTo>
                    <a:pt x="132" y="93"/>
                  </a:lnTo>
                  <a:lnTo>
                    <a:pt x="132" y="95"/>
                  </a:lnTo>
                  <a:lnTo>
                    <a:pt x="131" y="93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2" y="92"/>
                  </a:lnTo>
                  <a:lnTo>
                    <a:pt x="134" y="90"/>
                  </a:lnTo>
                  <a:close/>
                  <a:moveTo>
                    <a:pt x="466" y="90"/>
                  </a:moveTo>
                  <a:lnTo>
                    <a:pt x="466" y="90"/>
                  </a:lnTo>
                  <a:lnTo>
                    <a:pt x="468" y="92"/>
                  </a:lnTo>
                  <a:lnTo>
                    <a:pt x="468" y="95"/>
                  </a:lnTo>
                  <a:lnTo>
                    <a:pt x="468" y="95"/>
                  </a:lnTo>
                  <a:lnTo>
                    <a:pt x="470" y="95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8"/>
                  </a:lnTo>
                  <a:lnTo>
                    <a:pt x="470" y="98"/>
                  </a:lnTo>
                  <a:lnTo>
                    <a:pt x="468" y="98"/>
                  </a:lnTo>
                  <a:lnTo>
                    <a:pt x="468" y="96"/>
                  </a:lnTo>
                  <a:lnTo>
                    <a:pt x="468" y="96"/>
                  </a:lnTo>
                  <a:lnTo>
                    <a:pt x="466" y="96"/>
                  </a:lnTo>
                  <a:lnTo>
                    <a:pt x="465" y="96"/>
                  </a:lnTo>
                  <a:lnTo>
                    <a:pt x="465" y="96"/>
                  </a:lnTo>
                  <a:lnTo>
                    <a:pt x="465" y="95"/>
                  </a:lnTo>
                  <a:lnTo>
                    <a:pt x="465" y="95"/>
                  </a:lnTo>
                  <a:lnTo>
                    <a:pt x="463" y="93"/>
                  </a:lnTo>
                  <a:lnTo>
                    <a:pt x="463" y="92"/>
                  </a:lnTo>
                  <a:lnTo>
                    <a:pt x="463" y="92"/>
                  </a:lnTo>
                  <a:lnTo>
                    <a:pt x="463" y="90"/>
                  </a:lnTo>
                  <a:lnTo>
                    <a:pt x="463" y="90"/>
                  </a:lnTo>
                  <a:lnTo>
                    <a:pt x="465" y="92"/>
                  </a:lnTo>
                  <a:lnTo>
                    <a:pt x="466" y="90"/>
                  </a:lnTo>
                  <a:lnTo>
                    <a:pt x="466" y="90"/>
                  </a:lnTo>
                  <a:close/>
                  <a:moveTo>
                    <a:pt x="462" y="88"/>
                  </a:moveTo>
                  <a:lnTo>
                    <a:pt x="463" y="90"/>
                  </a:lnTo>
                  <a:lnTo>
                    <a:pt x="462" y="90"/>
                  </a:lnTo>
                  <a:lnTo>
                    <a:pt x="463" y="92"/>
                  </a:lnTo>
                  <a:lnTo>
                    <a:pt x="462" y="93"/>
                  </a:lnTo>
                  <a:lnTo>
                    <a:pt x="462" y="93"/>
                  </a:lnTo>
                  <a:lnTo>
                    <a:pt x="460" y="93"/>
                  </a:lnTo>
                  <a:lnTo>
                    <a:pt x="460" y="92"/>
                  </a:lnTo>
                  <a:lnTo>
                    <a:pt x="460" y="90"/>
                  </a:lnTo>
                  <a:lnTo>
                    <a:pt x="462" y="88"/>
                  </a:lnTo>
                  <a:close/>
                  <a:moveTo>
                    <a:pt x="119" y="88"/>
                  </a:moveTo>
                  <a:lnTo>
                    <a:pt x="121" y="88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1" y="92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88"/>
                  </a:lnTo>
                  <a:close/>
                  <a:moveTo>
                    <a:pt x="514" y="85"/>
                  </a:moveTo>
                  <a:lnTo>
                    <a:pt x="517" y="85"/>
                  </a:lnTo>
                  <a:lnTo>
                    <a:pt x="517" y="85"/>
                  </a:lnTo>
                  <a:lnTo>
                    <a:pt x="520" y="87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2" y="90"/>
                  </a:lnTo>
                  <a:lnTo>
                    <a:pt x="520" y="90"/>
                  </a:lnTo>
                  <a:lnTo>
                    <a:pt x="520" y="90"/>
                  </a:lnTo>
                  <a:lnTo>
                    <a:pt x="518" y="90"/>
                  </a:lnTo>
                  <a:lnTo>
                    <a:pt x="518" y="90"/>
                  </a:lnTo>
                  <a:lnTo>
                    <a:pt x="517" y="90"/>
                  </a:lnTo>
                  <a:lnTo>
                    <a:pt x="515" y="90"/>
                  </a:lnTo>
                  <a:lnTo>
                    <a:pt x="515" y="90"/>
                  </a:lnTo>
                  <a:lnTo>
                    <a:pt x="514" y="88"/>
                  </a:lnTo>
                  <a:lnTo>
                    <a:pt x="512" y="87"/>
                  </a:lnTo>
                  <a:lnTo>
                    <a:pt x="511" y="87"/>
                  </a:lnTo>
                  <a:lnTo>
                    <a:pt x="511" y="87"/>
                  </a:lnTo>
                  <a:lnTo>
                    <a:pt x="512" y="88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5" y="90"/>
                  </a:lnTo>
                  <a:lnTo>
                    <a:pt x="515" y="92"/>
                  </a:lnTo>
                  <a:lnTo>
                    <a:pt x="512" y="92"/>
                  </a:lnTo>
                  <a:lnTo>
                    <a:pt x="512" y="92"/>
                  </a:lnTo>
                  <a:lnTo>
                    <a:pt x="512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09" y="88"/>
                  </a:lnTo>
                  <a:lnTo>
                    <a:pt x="507" y="88"/>
                  </a:lnTo>
                  <a:lnTo>
                    <a:pt x="506" y="88"/>
                  </a:lnTo>
                  <a:lnTo>
                    <a:pt x="506" y="87"/>
                  </a:lnTo>
                  <a:lnTo>
                    <a:pt x="506" y="87"/>
                  </a:lnTo>
                  <a:lnTo>
                    <a:pt x="507" y="87"/>
                  </a:lnTo>
                  <a:lnTo>
                    <a:pt x="509" y="87"/>
                  </a:lnTo>
                  <a:lnTo>
                    <a:pt x="509" y="87"/>
                  </a:lnTo>
                  <a:lnTo>
                    <a:pt x="511" y="87"/>
                  </a:lnTo>
                  <a:lnTo>
                    <a:pt x="511" y="85"/>
                  </a:lnTo>
                  <a:lnTo>
                    <a:pt x="512" y="85"/>
                  </a:lnTo>
                  <a:lnTo>
                    <a:pt x="514" y="85"/>
                  </a:lnTo>
                  <a:close/>
                  <a:moveTo>
                    <a:pt x="45" y="85"/>
                  </a:moveTo>
                  <a:lnTo>
                    <a:pt x="45" y="85"/>
                  </a:lnTo>
                  <a:lnTo>
                    <a:pt x="47" y="88"/>
                  </a:lnTo>
                  <a:lnTo>
                    <a:pt x="47" y="88"/>
                  </a:lnTo>
                  <a:lnTo>
                    <a:pt x="47" y="92"/>
                  </a:lnTo>
                  <a:lnTo>
                    <a:pt x="45" y="93"/>
                  </a:lnTo>
                  <a:lnTo>
                    <a:pt x="45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2"/>
                  </a:lnTo>
                  <a:lnTo>
                    <a:pt x="45" y="90"/>
                  </a:lnTo>
                  <a:lnTo>
                    <a:pt x="45" y="88"/>
                  </a:lnTo>
                  <a:lnTo>
                    <a:pt x="44" y="85"/>
                  </a:lnTo>
                  <a:lnTo>
                    <a:pt x="45" y="85"/>
                  </a:lnTo>
                  <a:close/>
                  <a:moveTo>
                    <a:pt x="134" y="85"/>
                  </a:moveTo>
                  <a:lnTo>
                    <a:pt x="135" y="85"/>
                  </a:lnTo>
                  <a:lnTo>
                    <a:pt x="135" y="87"/>
                  </a:lnTo>
                  <a:lnTo>
                    <a:pt x="135" y="87"/>
                  </a:lnTo>
                  <a:lnTo>
                    <a:pt x="137" y="87"/>
                  </a:lnTo>
                  <a:lnTo>
                    <a:pt x="137" y="88"/>
                  </a:lnTo>
                  <a:lnTo>
                    <a:pt x="138" y="88"/>
                  </a:lnTo>
                  <a:lnTo>
                    <a:pt x="138" y="87"/>
                  </a:lnTo>
                  <a:lnTo>
                    <a:pt x="140" y="88"/>
                  </a:lnTo>
                  <a:lnTo>
                    <a:pt x="140" y="88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4" y="87"/>
                  </a:lnTo>
                  <a:lnTo>
                    <a:pt x="134" y="85"/>
                  </a:lnTo>
                  <a:close/>
                  <a:moveTo>
                    <a:pt x="492" y="85"/>
                  </a:moveTo>
                  <a:lnTo>
                    <a:pt x="495" y="87"/>
                  </a:lnTo>
                  <a:lnTo>
                    <a:pt x="495" y="88"/>
                  </a:lnTo>
                  <a:lnTo>
                    <a:pt x="495" y="88"/>
                  </a:lnTo>
                  <a:lnTo>
                    <a:pt x="495" y="87"/>
                  </a:lnTo>
                  <a:lnTo>
                    <a:pt x="493" y="87"/>
                  </a:lnTo>
                  <a:lnTo>
                    <a:pt x="492" y="85"/>
                  </a:lnTo>
                  <a:close/>
                  <a:moveTo>
                    <a:pt x="465" y="84"/>
                  </a:moveTo>
                  <a:lnTo>
                    <a:pt x="465" y="84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4"/>
                  </a:lnTo>
                  <a:lnTo>
                    <a:pt x="465" y="84"/>
                  </a:lnTo>
                  <a:close/>
                  <a:moveTo>
                    <a:pt x="134" y="82"/>
                  </a:moveTo>
                  <a:lnTo>
                    <a:pt x="134" y="82"/>
                  </a:lnTo>
                  <a:lnTo>
                    <a:pt x="135" y="84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4" y="82"/>
                  </a:lnTo>
                  <a:close/>
                  <a:moveTo>
                    <a:pt x="115" y="76"/>
                  </a:moveTo>
                  <a:lnTo>
                    <a:pt x="115" y="76"/>
                  </a:lnTo>
                  <a:lnTo>
                    <a:pt x="116" y="76"/>
                  </a:lnTo>
                  <a:lnTo>
                    <a:pt x="116" y="77"/>
                  </a:lnTo>
                  <a:lnTo>
                    <a:pt x="115" y="77"/>
                  </a:lnTo>
                  <a:lnTo>
                    <a:pt x="113" y="77"/>
                  </a:lnTo>
                  <a:lnTo>
                    <a:pt x="113" y="76"/>
                  </a:lnTo>
                  <a:lnTo>
                    <a:pt x="115" y="76"/>
                  </a:lnTo>
                  <a:close/>
                  <a:moveTo>
                    <a:pt x="465" y="74"/>
                  </a:moveTo>
                  <a:lnTo>
                    <a:pt x="465" y="74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3" y="76"/>
                  </a:lnTo>
                  <a:lnTo>
                    <a:pt x="465" y="74"/>
                  </a:lnTo>
                  <a:lnTo>
                    <a:pt x="465" y="74"/>
                  </a:lnTo>
                  <a:close/>
                  <a:moveTo>
                    <a:pt x="463" y="73"/>
                  </a:moveTo>
                  <a:lnTo>
                    <a:pt x="463" y="73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3"/>
                  </a:lnTo>
                  <a:lnTo>
                    <a:pt x="463" y="73"/>
                  </a:lnTo>
                  <a:close/>
                  <a:moveTo>
                    <a:pt x="118" y="73"/>
                  </a:moveTo>
                  <a:lnTo>
                    <a:pt x="118" y="74"/>
                  </a:lnTo>
                  <a:lnTo>
                    <a:pt x="118" y="74"/>
                  </a:lnTo>
                  <a:lnTo>
                    <a:pt x="119" y="74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6" y="74"/>
                  </a:lnTo>
                  <a:lnTo>
                    <a:pt x="116" y="73"/>
                  </a:lnTo>
                  <a:lnTo>
                    <a:pt x="118" y="73"/>
                  </a:lnTo>
                  <a:close/>
                  <a:moveTo>
                    <a:pt x="123" y="73"/>
                  </a:moveTo>
                  <a:lnTo>
                    <a:pt x="123" y="73"/>
                  </a:lnTo>
                  <a:lnTo>
                    <a:pt x="124" y="74"/>
                  </a:lnTo>
                  <a:lnTo>
                    <a:pt x="124" y="74"/>
                  </a:lnTo>
                  <a:lnTo>
                    <a:pt x="123" y="73"/>
                  </a:lnTo>
                  <a:lnTo>
                    <a:pt x="123" y="73"/>
                  </a:lnTo>
                  <a:lnTo>
                    <a:pt x="123" y="73"/>
                  </a:lnTo>
                  <a:close/>
                  <a:moveTo>
                    <a:pt x="127" y="71"/>
                  </a:moveTo>
                  <a:lnTo>
                    <a:pt x="129" y="73"/>
                  </a:lnTo>
                  <a:lnTo>
                    <a:pt x="129" y="73"/>
                  </a:lnTo>
                  <a:lnTo>
                    <a:pt x="129" y="73"/>
                  </a:lnTo>
                  <a:lnTo>
                    <a:pt x="129" y="74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1"/>
                  </a:lnTo>
                  <a:close/>
                  <a:moveTo>
                    <a:pt x="105" y="69"/>
                  </a:moveTo>
                  <a:lnTo>
                    <a:pt x="107" y="69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74"/>
                  </a:lnTo>
                  <a:lnTo>
                    <a:pt x="112" y="76"/>
                  </a:lnTo>
                  <a:lnTo>
                    <a:pt x="112" y="74"/>
                  </a:lnTo>
                  <a:lnTo>
                    <a:pt x="108" y="74"/>
                  </a:lnTo>
                  <a:lnTo>
                    <a:pt x="107" y="74"/>
                  </a:lnTo>
                  <a:lnTo>
                    <a:pt x="105" y="73"/>
                  </a:lnTo>
                  <a:lnTo>
                    <a:pt x="104" y="73"/>
                  </a:lnTo>
                  <a:lnTo>
                    <a:pt x="104" y="73"/>
                  </a:lnTo>
                  <a:lnTo>
                    <a:pt x="104" y="71"/>
                  </a:lnTo>
                  <a:lnTo>
                    <a:pt x="104" y="71"/>
                  </a:lnTo>
                  <a:lnTo>
                    <a:pt x="105" y="69"/>
                  </a:lnTo>
                  <a:lnTo>
                    <a:pt x="105" y="69"/>
                  </a:lnTo>
                  <a:close/>
                  <a:moveTo>
                    <a:pt x="118" y="69"/>
                  </a:moveTo>
                  <a:lnTo>
                    <a:pt x="118" y="69"/>
                  </a:lnTo>
                  <a:lnTo>
                    <a:pt x="118" y="71"/>
                  </a:lnTo>
                  <a:lnTo>
                    <a:pt x="118" y="71"/>
                  </a:lnTo>
                  <a:lnTo>
                    <a:pt x="116" y="71"/>
                  </a:lnTo>
                  <a:lnTo>
                    <a:pt x="116" y="69"/>
                  </a:lnTo>
                  <a:lnTo>
                    <a:pt x="116" y="69"/>
                  </a:lnTo>
                  <a:lnTo>
                    <a:pt x="118" y="69"/>
                  </a:lnTo>
                  <a:close/>
                  <a:moveTo>
                    <a:pt x="108" y="68"/>
                  </a:moveTo>
                  <a:lnTo>
                    <a:pt x="112" y="69"/>
                  </a:lnTo>
                  <a:lnTo>
                    <a:pt x="113" y="71"/>
                  </a:lnTo>
                  <a:lnTo>
                    <a:pt x="115" y="73"/>
                  </a:lnTo>
                  <a:lnTo>
                    <a:pt x="113" y="73"/>
                  </a:lnTo>
                  <a:lnTo>
                    <a:pt x="113" y="73"/>
                  </a:lnTo>
                  <a:lnTo>
                    <a:pt x="112" y="73"/>
                  </a:lnTo>
                  <a:lnTo>
                    <a:pt x="112" y="71"/>
                  </a:lnTo>
                  <a:lnTo>
                    <a:pt x="110" y="71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07" y="69"/>
                  </a:lnTo>
                  <a:lnTo>
                    <a:pt x="108" y="69"/>
                  </a:lnTo>
                  <a:lnTo>
                    <a:pt x="108" y="68"/>
                  </a:lnTo>
                  <a:close/>
                  <a:moveTo>
                    <a:pt x="126" y="68"/>
                  </a:moveTo>
                  <a:lnTo>
                    <a:pt x="127" y="69"/>
                  </a:lnTo>
                  <a:lnTo>
                    <a:pt x="129" y="68"/>
                  </a:lnTo>
                  <a:lnTo>
                    <a:pt x="127" y="69"/>
                  </a:lnTo>
                  <a:lnTo>
                    <a:pt x="127" y="69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6" y="71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8"/>
                  </a:lnTo>
                  <a:close/>
                  <a:moveTo>
                    <a:pt x="135" y="68"/>
                  </a:moveTo>
                  <a:lnTo>
                    <a:pt x="135" y="69"/>
                  </a:lnTo>
                  <a:lnTo>
                    <a:pt x="135" y="69"/>
                  </a:lnTo>
                  <a:lnTo>
                    <a:pt x="135" y="71"/>
                  </a:lnTo>
                  <a:lnTo>
                    <a:pt x="135" y="71"/>
                  </a:lnTo>
                  <a:lnTo>
                    <a:pt x="135" y="73"/>
                  </a:lnTo>
                  <a:lnTo>
                    <a:pt x="135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2" y="71"/>
                  </a:lnTo>
                  <a:lnTo>
                    <a:pt x="132" y="71"/>
                  </a:lnTo>
                  <a:lnTo>
                    <a:pt x="132" y="69"/>
                  </a:lnTo>
                  <a:lnTo>
                    <a:pt x="131" y="71"/>
                  </a:lnTo>
                  <a:lnTo>
                    <a:pt x="131" y="71"/>
                  </a:lnTo>
                  <a:lnTo>
                    <a:pt x="129" y="69"/>
                  </a:lnTo>
                  <a:lnTo>
                    <a:pt x="131" y="69"/>
                  </a:lnTo>
                  <a:lnTo>
                    <a:pt x="132" y="68"/>
                  </a:lnTo>
                  <a:lnTo>
                    <a:pt x="132" y="68"/>
                  </a:lnTo>
                  <a:lnTo>
                    <a:pt x="134" y="68"/>
                  </a:lnTo>
                  <a:lnTo>
                    <a:pt x="135" y="68"/>
                  </a:lnTo>
                  <a:close/>
                  <a:moveTo>
                    <a:pt x="101" y="65"/>
                  </a:moveTo>
                  <a:lnTo>
                    <a:pt x="101" y="65"/>
                  </a:lnTo>
                  <a:lnTo>
                    <a:pt x="102" y="66"/>
                  </a:lnTo>
                  <a:lnTo>
                    <a:pt x="104" y="68"/>
                  </a:lnTo>
                  <a:lnTo>
                    <a:pt x="104" y="68"/>
                  </a:lnTo>
                  <a:lnTo>
                    <a:pt x="104" y="69"/>
                  </a:lnTo>
                  <a:lnTo>
                    <a:pt x="104" y="69"/>
                  </a:lnTo>
                  <a:lnTo>
                    <a:pt x="104" y="71"/>
                  </a:lnTo>
                  <a:lnTo>
                    <a:pt x="102" y="71"/>
                  </a:lnTo>
                  <a:lnTo>
                    <a:pt x="102" y="71"/>
                  </a:lnTo>
                  <a:lnTo>
                    <a:pt x="101" y="69"/>
                  </a:lnTo>
                  <a:lnTo>
                    <a:pt x="101" y="69"/>
                  </a:lnTo>
                  <a:lnTo>
                    <a:pt x="101" y="68"/>
                  </a:lnTo>
                  <a:lnTo>
                    <a:pt x="101" y="66"/>
                  </a:lnTo>
                  <a:lnTo>
                    <a:pt x="101" y="65"/>
                  </a:lnTo>
                  <a:close/>
                  <a:moveTo>
                    <a:pt x="30" y="63"/>
                  </a:moveTo>
                  <a:lnTo>
                    <a:pt x="31" y="65"/>
                  </a:lnTo>
                  <a:lnTo>
                    <a:pt x="34" y="68"/>
                  </a:lnTo>
                  <a:lnTo>
                    <a:pt x="36" y="69"/>
                  </a:lnTo>
                  <a:lnTo>
                    <a:pt x="37" y="71"/>
                  </a:lnTo>
                  <a:lnTo>
                    <a:pt x="39" y="71"/>
                  </a:lnTo>
                  <a:lnTo>
                    <a:pt x="37" y="73"/>
                  </a:lnTo>
                  <a:lnTo>
                    <a:pt x="37" y="76"/>
                  </a:lnTo>
                  <a:lnTo>
                    <a:pt x="37" y="77"/>
                  </a:lnTo>
                  <a:lnTo>
                    <a:pt x="34" y="77"/>
                  </a:lnTo>
                  <a:lnTo>
                    <a:pt x="34" y="76"/>
                  </a:lnTo>
                  <a:lnTo>
                    <a:pt x="34" y="73"/>
                  </a:lnTo>
                  <a:lnTo>
                    <a:pt x="31" y="71"/>
                  </a:lnTo>
                  <a:lnTo>
                    <a:pt x="31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6" y="65"/>
                  </a:lnTo>
                  <a:lnTo>
                    <a:pt x="28" y="65"/>
                  </a:lnTo>
                  <a:lnTo>
                    <a:pt x="30" y="65"/>
                  </a:lnTo>
                  <a:lnTo>
                    <a:pt x="30" y="63"/>
                  </a:lnTo>
                  <a:lnTo>
                    <a:pt x="30" y="63"/>
                  </a:lnTo>
                  <a:close/>
                  <a:moveTo>
                    <a:pt x="97" y="62"/>
                  </a:moveTo>
                  <a:lnTo>
                    <a:pt x="104" y="63"/>
                  </a:lnTo>
                  <a:lnTo>
                    <a:pt x="104" y="65"/>
                  </a:lnTo>
                  <a:lnTo>
                    <a:pt x="104" y="66"/>
                  </a:lnTo>
                  <a:lnTo>
                    <a:pt x="104" y="66"/>
                  </a:lnTo>
                  <a:lnTo>
                    <a:pt x="102" y="65"/>
                  </a:lnTo>
                  <a:lnTo>
                    <a:pt x="101" y="65"/>
                  </a:lnTo>
                  <a:lnTo>
                    <a:pt x="99" y="65"/>
                  </a:lnTo>
                  <a:lnTo>
                    <a:pt x="99" y="63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7" y="62"/>
                  </a:lnTo>
                  <a:lnTo>
                    <a:pt x="97" y="62"/>
                  </a:lnTo>
                  <a:close/>
                  <a:moveTo>
                    <a:pt x="430" y="62"/>
                  </a:moveTo>
                  <a:lnTo>
                    <a:pt x="432" y="62"/>
                  </a:lnTo>
                  <a:lnTo>
                    <a:pt x="432" y="62"/>
                  </a:lnTo>
                  <a:lnTo>
                    <a:pt x="433" y="63"/>
                  </a:lnTo>
                  <a:lnTo>
                    <a:pt x="433" y="65"/>
                  </a:lnTo>
                  <a:lnTo>
                    <a:pt x="432" y="65"/>
                  </a:lnTo>
                  <a:lnTo>
                    <a:pt x="432" y="66"/>
                  </a:lnTo>
                  <a:lnTo>
                    <a:pt x="430" y="68"/>
                  </a:lnTo>
                  <a:lnTo>
                    <a:pt x="429" y="69"/>
                  </a:lnTo>
                  <a:lnTo>
                    <a:pt x="429" y="71"/>
                  </a:lnTo>
                  <a:lnTo>
                    <a:pt x="425" y="74"/>
                  </a:lnTo>
                  <a:lnTo>
                    <a:pt x="424" y="74"/>
                  </a:lnTo>
                  <a:lnTo>
                    <a:pt x="424" y="76"/>
                  </a:lnTo>
                  <a:lnTo>
                    <a:pt x="422" y="77"/>
                  </a:lnTo>
                  <a:lnTo>
                    <a:pt x="421" y="79"/>
                  </a:lnTo>
                  <a:lnTo>
                    <a:pt x="421" y="79"/>
                  </a:lnTo>
                  <a:lnTo>
                    <a:pt x="419" y="79"/>
                  </a:lnTo>
                  <a:lnTo>
                    <a:pt x="419" y="81"/>
                  </a:lnTo>
                  <a:lnTo>
                    <a:pt x="418" y="81"/>
                  </a:lnTo>
                  <a:lnTo>
                    <a:pt x="411" y="81"/>
                  </a:lnTo>
                  <a:lnTo>
                    <a:pt x="410" y="81"/>
                  </a:lnTo>
                  <a:lnTo>
                    <a:pt x="408" y="81"/>
                  </a:lnTo>
                  <a:lnTo>
                    <a:pt x="405" y="81"/>
                  </a:lnTo>
                  <a:lnTo>
                    <a:pt x="405" y="81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400" y="79"/>
                  </a:lnTo>
                  <a:lnTo>
                    <a:pt x="391" y="79"/>
                  </a:lnTo>
                  <a:lnTo>
                    <a:pt x="388" y="79"/>
                  </a:lnTo>
                  <a:lnTo>
                    <a:pt x="384" y="79"/>
                  </a:lnTo>
                  <a:lnTo>
                    <a:pt x="383" y="79"/>
                  </a:lnTo>
                  <a:lnTo>
                    <a:pt x="381" y="79"/>
                  </a:lnTo>
                  <a:lnTo>
                    <a:pt x="380" y="79"/>
                  </a:lnTo>
                  <a:lnTo>
                    <a:pt x="378" y="79"/>
                  </a:lnTo>
                  <a:lnTo>
                    <a:pt x="372" y="79"/>
                  </a:lnTo>
                  <a:lnTo>
                    <a:pt x="370" y="79"/>
                  </a:lnTo>
                  <a:lnTo>
                    <a:pt x="367" y="77"/>
                  </a:lnTo>
                  <a:lnTo>
                    <a:pt x="365" y="77"/>
                  </a:lnTo>
                  <a:lnTo>
                    <a:pt x="364" y="77"/>
                  </a:lnTo>
                  <a:lnTo>
                    <a:pt x="362" y="79"/>
                  </a:lnTo>
                  <a:lnTo>
                    <a:pt x="362" y="79"/>
                  </a:lnTo>
                  <a:lnTo>
                    <a:pt x="361" y="82"/>
                  </a:lnTo>
                  <a:lnTo>
                    <a:pt x="359" y="84"/>
                  </a:lnTo>
                  <a:lnTo>
                    <a:pt x="359" y="85"/>
                  </a:lnTo>
                  <a:lnTo>
                    <a:pt x="358" y="87"/>
                  </a:lnTo>
                  <a:lnTo>
                    <a:pt x="358" y="88"/>
                  </a:lnTo>
                  <a:lnTo>
                    <a:pt x="358" y="90"/>
                  </a:lnTo>
                  <a:lnTo>
                    <a:pt x="358" y="92"/>
                  </a:lnTo>
                  <a:lnTo>
                    <a:pt x="358" y="93"/>
                  </a:lnTo>
                  <a:lnTo>
                    <a:pt x="359" y="95"/>
                  </a:lnTo>
                  <a:lnTo>
                    <a:pt x="361" y="98"/>
                  </a:lnTo>
                  <a:lnTo>
                    <a:pt x="361" y="98"/>
                  </a:lnTo>
                  <a:lnTo>
                    <a:pt x="364" y="99"/>
                  </a:lnTo>
                  <a:lnTo>
                    <a:pt x="365" y="101"/>
                  </a:lnTo>
                  <a:lnTo>
                    <a:pt x="365" y="104"/>
                  </a:lnTo>
                  <a:lnTo>
                    <a:pt x="367" y="106"/>
                  </a:lnTo>
                  <a:lnTo>
                    <a:pt x="369" y="106"/>
                  </a:lnTo>
                  <a:lnTo>
                    <a:pt x="369" y="104"/>
                  </a:lnTo>
                  <a:lnTo>
                    <a:pt x="370" y="106"/>
                  </a:lnTo>
                  <a:lnTo>
                    <a:pt x="372" y="106"/>
                  </a:lnTo>
                  <a:lnTo>
                    <a:pt x="373" y="104"/>
                  </a:lnTo>
                  <a:lnTo>
                    <a:pt x="375" y="103"/>
                  </a:lnTo>
                  <a:lnTo>
                    <a:pt x="377" y="101"/>
                  </a:lnTo>
                  <a:lnTo>
                    <a:pt x="378" y="99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81" y="98"/>
                  </a:lnTo>
                  <a:lnTo>
                    <a:pt x="381" y="98"/>
                  </a:lnTo>
                  <a:lnTo>
                    <a:pt x="383" y="98"/>
                  </a:lnTo>
                  <a:lnTo>
                    <a:pt x="384" y="99"/>
                  </a:lnTo>
                  <a:lnTo>
                    <a:pt x="386" y="99"/>
                  </a:lnTo>
                  <a:lnTo>
                    <a:pt x="388" y="98"/>
                  </a:lnTo>
                  <a:lnTo>
                    <a:pt x="389" y="98"/>
                  </a:lnTo>
                  <a:lnTo>
                    <a:pt x="389" y="96"/>
                  </a:lnTo>
                  <a:lnTo>
                    <a:pt x="391" y="96"/>
                  </a:lnTo>
                  <a:lnTo>
                    <a:pt x="394" y="96"/>
                  </a:lnTo>
                  <a:lnTo>
                    <a:pt x="395" y="96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402" y="95"/>
                  </a:lnTo>
                  <a:lnTo>
                    <a:pt x="403" y="93"/>
                  </a:lnTo>
                  <a:lnTo>
                    <a:pt x="405" y="93"/>
                  </a:lnTo>
                  <a:lnTo>
                    <a:pt x="406" y="95"/>
                  </a:lnTo>
                  <a:lnTo>
                    <a:pt x="406" y="96"/>
                  </a:lnTo>
                  <a:lnTo>
                    <a:pt x="406" y="96"/>
                  </a:lnTo>
                  <a:lnTo>
                    <a:pt x="406" y="99"/>
                  </a:lnTo>
                  <a:lnTo>
                    <a:pt x="406" y="99"/>
                  </a:lnTo>
                  <a:lnTo>
                    <a:pt x="405" y="99"/>
                  </a:lnTo>
                  <a:lnTo>
                    <a:pt x="403" y="99"/>
                  </a:lnTo>
                  <a:lnTo>
                    <a:pt x="403" y="98"/>
                  </a:lnTo>
                  <a:lnTo>
                    <a:pt x="402" y="98"/>
                  </a:lnTo>
                  <a:lnTo>
                    <a:pt x="400" y="98"/>
                  </a:lnTo>
                  <a:lnTo>
                    <a:pt x="399" y="99"/>
                  </a:lnTo>
                  <a:lnTo>
                    <a:pt x="399" y="99"/>
                  </a:lnTo>
                  <a:lnTo>
                    <a:pt x="397" y="101"/>
                  </a:lnTo>
                  <a:lnTo>
                    <a:pt x="395" y="103"/>
                  </a:lnTo>
                  <a:lnTo>
                    <a:pt x="394" y="104"/>
                  </a:lnTo>
                  <a:lnTo>
                    <a:pt x="391" y="107"/>
                  </a:lnTo>
                  <a:lnTo>
                    <a:pt x="391" y="107"/>
                  </a:lnTo>
                  <a:lnTo>
                    <a:pt x="389" y="109"/>
                  </a:lnTo>
                  <a:lnTo>
                    <a:pt x="384" y="109"/>
                  </a:lnTo>
                  <a:lnTo>
                    <a:pt x="383" y="110"/>
                  </a:lnTo>
                  <a:lnTo>
                    <a:pt x="383" y="112"/>
                  </a:lnTo>
                  <a:lnTo>
                    <a:pt x="381" y="112"/>
                  </a:lnTo>
                  <a:lnTo>
                    <a:pt x="380" y="112"/>
                  </a:lnTo>
                  <a:lnTo>
                    <a:pt x="380" y="112"/>
                  </a:lnTo>
                  <a:lnTo>
                    <a:pt x="378" y="112"/>
                  </a:lnTo>
                  <a:lnTo>
                    <a:pt x="377" y="112"/>
                  </a:lnTo>
                  <a:lnTo>
                    <a:pt x="377" y="114"/>
                  </a:lnTo>
                  <a:lnTo>
                    <a:pt x="378" y="114"/>
                  </a:lnTo>
                  <a:lnTo>
                    <a:pt x="380" y="115"/>
                  </a:lnTo>
                  <a:lnTo>
                    <a:pt x="380" y="117"/>
                  </a:lnTo>
                  <a:lnTo>
                    <a:pt x="381" y="117"/>
                  </a:lnTo>
                  <a:lnTo>
                    <a:pt x="383" y="117"/>
                  </a:lnTo>
                  <a:lnTo>
                    <a:pt x="383" y="117"/>
                  </a:lnTo>
                  <a:lnTo>
                    <a:pt x="384" y="118"/>
                  </a:lnTo>
                  <a:lnTo>
                    <a:pt x="386" y="121"/>
                  </a:lnTo>
                  <a:lnTo>
                    <a:pt x="386" y="123"/>
                  </a:lnTo>
                  <a:lnTo>
                    <a:pt x="388" y="125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9"/>
                  </a:lnTo>
                  <a:lnTo>
                    <a:pt x="392" y="131"/>
                  </a:lnTo>
                  <a:lnTo>
                    <a:pt x="392" y="131"/>
                  </a:lnTo>
                  <a:lnTo>
                    <a:pt x="391" y="133"/>
                  </a:lnTo>
                  <a:lnTo>
                    <a:pt x="391" y="134"/>
                  </a:lnTo>
                  <a:lnTo>
                    <a:pt x="391" y="136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9"/>
                  </a:lnTo>
                  <a:lnTo>
                    <a:pt x="392" y="139"/>
                  </a:lnTo>
                  <a:lnTo>
                    <a:pt x="392" y="139"/>
                  </a:lnTo>
                  <a:lnTo>
                    <a:pt x="394" y="140"/>
                  </a:lnTo>
                  <a:lnTo>
                    <a:pt x="395" y="140"/>
                  </a:lnTo>
                  <a:lnTo>
                    <a:pt x="395" y="142"/>
                  </a:lnTo>
                  <a:lnTo>
                    <a:pt x="395" y="142"/>
                  </a:lnTo>
                  <a:lnTo>
                    <a:pt x="395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9" y="144"/>
                  </a:lnTo>
                  <a:lnTo>
                    <a:pt x="399" y="144"/>
                  </a:lnTo>
                  <a:lnTo>
                    <a:pt x="399" y="145"/>
                  </a:lnTo>
                  <a:lnTo>
                    <a:pt x="399" y="145"/>
                  </a:lnTo>
                  <a:lnTo>
                    <a:pt x="399" y="147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5" y="148"/>
                  </a:lnTo>
                  <a:lnTo>
                    <a:pt x="395" y="148"/>
                  </a:lnTo>
                  <a:lnTo>
                    <a:pt x="394" y="148"/>
                  </a:lnTo>
                  <a:lnTo>
                    <a:pt x="389" y="150"/>
                  </a:lnTo>
                  <a:lnTo>
                    <a:pt x="388" y="150"/>
                  </a:lnTo>
                  <a:lnTo>
                    <a:pt x="388" y="151"/>
                  </a:lnTo>
                  <a:lnTo>
                    <a:pt x="388" y="153"/>
                  </a:lnTo>
                  <a:lnTo>
                    <a:pt x="388" y="155"/>
                  </a:lnTo>
                  <a:lnTo>
                    <a:pt x="388" y="155"/>
                  </a:lnTo>
                  <a:lnTo>
                    <a:pt x="384" y="155"/>
                  </a:lnTo>
                  <a:lnTo>
                    <a:pt x="383" y="155"/>
                  </a:lnTo>
                  <a:lnTo>
                    <a:pt x="381" y="155"/>
                  </a:lnTo>
                  <a:lnTo>
                    <a:pt x="380" y="153"/>
                  </a:lnTo>
                  <a:lnTo>
                    <a:pt x="380" y="153"/>
                  </a:lnTo>
                  <a:lnTo>
                    <a:pt x="380" y="151"/>
                  </a:lnTo>
                  <a:lnTo>
                    <a:pt x="380" y="147"/>
                  </a:lnTo>
                  <a:lnTo>
                    <a:pt x="380" y="147"/>
                  </a:lnTo>
                  <a:lnTo>
                    <a:pt x="380" y="145"/>
                  </a:lnTo>
                  <a:lnTo>
                    <a:pt x="381" y="145"/>
                  </a:lnTo>
                  <a:lnTo>
                    <a:pt x="381" y="144"/>
                  </a:lnTo>
                  <a:lnTo>
                    <a:pt x="380" y="144"/>
                  </a:lnTo>
                  <a:lnTo>
                    <a:pt x="378" y="142"/>
                  </a:lnTo>
                  <a:lnTo>
                    <a:pt x="377" y="142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4"/>
                  </a:lnTo>
                  <a:lnTo>
                    <a:pt x="372" y="131"/>
                  </a:lnTo>
                  <a:lnTo>
                    <a:pt x="373" y="131"/>
                  </a:lnTo>
                  <a:lnTo>
                    <a:pt x="373" y="128"/>
                  </a:lnTo>
                  <a:lnTo>
                    <a:pt x="373" y="126"/>
                  </a:lnTo>
                  <a:lnTo>
                    <a:pt x="373" y="125"/>
                  </a:lnTo>
                  <a:lnTo>
                    <a:pt x="372" y="123"/>
                  </a:lnTo>
                  <a:lnTo>
                    <a:pt x="370" y="123"/>
                  </a:lnTo>
                  <a:lnTo>
                    <a:pt x="369" y="123"/>
                  </a:lnTo>
                  <a:lnTo>
                    <a:pt x="367" y="123"/>
                  </a:lnTo>
                  <a:lnTo>
                    <a:pt x="365" y="125"/>
                  </a:lnTo>
                  <a:lnTo>
                    <a:pt x="362" y="126"/>
                  </a:lnTo>
                  <a:lnTo>
                    <a:pt x="361" y="128"/>
                  </a:lnTo>
                  <a:lnTo>
                    <a:pt x="361" y="129"/>
                  </a:lnTo>
                  <a:lnTo>
                    <a:pt x="362" y="131"/>
                  </a:lnTo>
                  <a:lnTo>
                    <a:pt x="362" y="133"/>
                  </a:lnTo>
                  <a:lnTo>
                    <a:pt x="364" y="134"/>
                  </a:lnTo>
                  <a:lnTo>
                    <a:pt x="364" y="139"/>
                  </a:lnTo>
                  <a:lnTo>
                    <a:pt x="364" y="139"/>
                  </a:lnTo>
                  <a:lnTo>
                    <a:pt x="362" y="140"/>
                  </a:lnTo>
                  <a:lnTo>
                    <a:pt x="362" y="144"/>
                  </a:lnTo>
                  <a:lnTo>
                    <a:pt x="362" y="148"/>
                  </a:lnTo>
                  <a:lnTo>
                    <a:pt x="364" y="151"/>
                  </a:lnTo>
                  <a:lnTo>
                    <a:pt x="364" y="153"/>
                  </a:lnTo>
                  <a:lnTo>
                    <a:pt x="362" y="156"/>
                  </a:lnTo>
                  <a:lnTo>
                    <a:pt x="361" y="158"/>
                  </a:lnTo>
                  <a:lnTo>
                    <a:pt x="361" y="159"/>
                  </a:lnTo>
                  <a:lnTo>
                    <a:pt x="362" y="162"/>
                  </a:lnTo>
                  <a:lnTo>
                    <a:pt x="364" y="164"/>
                  </a:lnTo>
                  <a:lnTo>
                    <a:pt x="364" y="166"/>
                  </a:lnTo>
                  <a:lnTo>
                    <a:pt x="362" y="166"/>
                  </a:lnTo>
                  <a:lnTo>
                    <a:pt x="361" y="166"/>
                  </a:lnTo>
                  <a:lnTo>
                    <a:pt x="361" y="166"/>
                  </a:lnTo>
                  <a:lnTo>
                    <a:pt x="359" y="166"/>
                  </a:lnTo>
                  <a:lnTo>
                    <a:pt x="356" y="166"/>
                  </a:lnTo>
                  <a:lnTo>
                    <a:pt x="356" y="166"/>
                  </a:lnTo>
                  <a:lnTo>
                    <a:pt x="354" y="167"/>
                  </a:lnTo>
                  <a:lnTo>
                    <a:pt x="354" y="167"/>
                  </a:lnTo>
                  <a:lnTo>
                    <a:pt x="353" y="167"/>
                  </a:lnTo>
                  <a:lnTo>
                    <a:pt x="351" y="166"/>
                  </a:lnTo>
                  <a:lnTo>
                    <a:pt x="350" y="164"/>
                  </a:lnTo>
                  <a:lnTo>
                    <a:pt x="348" y="164"/>
                  </a:lnTo>
                  <a:lnTo>
                    <a:pt x="348" y="161"/>
                  </a:lnTo>
                  <a:lnTo>
                    <a:pt x="348" y="159"/>
                  </a:lnTo>
                  <a:lnTo>
                    <a:pt x="350" y="158"/>
                  </a:lnTo>
                  <a:lnTo>
                    <a:pt x="351" y="156"/>
                  </a:lnTo>
                  <a:lnTo>
                    <a:pt x="350" y="153"/>
                  </a:lnTo>
                  <a:lnTo>
                    <a:pt x="351" y="151"/>
                  </a:lnTo>
                  <a:lnTo>
                    <a:pt x="351" y="150"/>
                  </a:lnTo>
                  <a:lnTo>
                    <a:pt x="351" y="148"/>
                  </a:lnTo>
                  <a:lnTo>
                    <a:pt x="351" y="144"/>
                  </a:lnTo>
                  <a:lnTo>
                    <a:pt x="351" y="144"/>
                  </a:lnTo>
                  <a:lnTo>
                    <a:pt x="350" y="139"/>
                  </a:lnTo>
                  <a:lnTo>
                    <a:pt x="350" y="139"/>
                  </a:lnTo>
                  <a:lnTo>
                    <a:pt x="350" y="137"/>
                  </a:lnTo>
                  <a:lnTo>
                    <a:pt x="350" y="137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48" y="136"/>
                  </a:lnTo>
                  <a:lnTo>
                    <a:pt x="347" y="136"/>
                  </a:lnTo>
                  <a:lnTo>
                    <a:pt x="343" y="136"/>
                  </a:lnTo>
                  <a:lnTo>
                    <a:pt x="342" y="136"/>
                  </a:lnTo>
                  <a:lnTo>
                    <a:pt x="342" y="134"/>
                  </a:lnTo>
                  <a:lnTo>
                    <a:pt x="340" y="133"/>
                  </a:lnTo>
                  <a:lnTo>
                    <a:pt x="340" y="131"/>
                  </a:lnTo>
                  <a:lnTo>
                    <a:pt x="340" y="129"/>
                  </a:lnTo>
                  <a:lnTo>
                    <a:pt x="340" y="128"/>
                  </a:lnTo>
                  <a:lnTo>
                    <a:pt x="340" y="126"/>
                  </a:lnTo>
                  <a:lnTo>
                    <a:pt x="340" y="125"/>
                  </a:lnTo>
                  <a:lnTo>
                    <a:pt x="340" y="125"/>
                  </a:lnTo>
                  <a:lnTo>
                    <a:pt x="340" y="123"/>
                  </a:lnTo>
                  <a:lnTo>
                    <a:pt x="340" y="123"/>
                  </a:lnTo>
                  <a:lnTo>
                    <a:pt x="342" y="123"/>
                  </a:lnTo>
                  <a:lnTo>
                    <a:pt x="342" y="123"/>
                  </a:lnTo>
                  <a:lnTo>
                    <a:pt x="345" y="121"/>
                  </a:lnTo>
                  <a:lnTo>
                    <a:pt x="345" y="120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7" y="115"/>
                  </a:lnTo>
                  <a:lnTo>
                    <a:pt x="348" y="114"/>
                  </a:lnTo>
                  <a:lnTo>
                    <a:pt x="348" y="112"/>
                  </a:lnTo>
                  <a:lnTo>
                    <a:pt x="348" y="109"/>
                  </a:lnTo>
                  <a:lnTo>
                    <a:pt x="348" y="107"/>
                  </a:lnTo>
                  <a:lnTo>
                    <a:pt x="348" y="107"/>
                  </a:lnTo>
                  <a:lnTo>
                    <a:pt x="348" y="106"/>
                  </a:lnTo>
                  <a:lnTo>
                    <a:pt x="348" y="103"/>
                  </a:lnTo>
                  <a:lnTo>
                    <a:pt x="350" y="98"/>
                  </a:lnTo>
                  <a:lnTo>
                    <a:pt x="353" y="96"/>
                  </a:lnTo>
                  <a:lnTo>
                    <a:pt x="353" y="95"/>
                  </a:lnTo>
                  <a:lnTo>
                    <a:pt x="354" y="96"/>
                  </a:lnTo>
                  <a:lnTo>
                    <a:pt x="354" y="98"/>
                  </a:lnTo>
                  <a:lnTo>
                    <a:pt x="354" y="96"/>
                  </a:lnTo>
                  <a:lnTo>
                    <a:pt x="354" y="95"/>
                  </a:lnTo>
                  <a:lnTo>
                    <a:pt x="354" y="92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4" y="87"/>
                  </a:lnTo>
                  <a:lnTo>
                    <a:pt x="354" y="85"/>
                  </a:lnTo>
                  <a:lnTo>
                    <a:pt x="356" y="85"/>
                  </a:lnTo>
                  <a:lnTo>
                    <a:pt x="354" y="82"/>
                  </a:lnTo>
                  <a:lnTo>
                    <a:pt x="354" y="82"/>
                  </a:lnTo>
                  <a:lnTo>
                    <a:pt x="356" y="79"/>
                  </a:lnTo>
                  <a:lnTo>
                    <a:pt x="358" y="77"/>
                  </a:lnTo>
                  <a:lnTo>
                    <a:pt x="358" y="77"/>
                  </a:lnTo>
                  <a:lnTo>
                    <a:pt x="358" y="76"/>
                  </a:lnTo>
                  <a:lnTo>
                    <a:pt x="359" y="74"/>
                  </a:lnTo>
                  <a:lnTo>
                    <a:pt x="359" y="74"/>
                  </a:lnTo>
                  <a:lnTo>
                    <a:pt x="361" y="73"/>
                  </a:lnTo>
                  <a:lnTo>
                    <a:pt x="361" y="71"/>
                  </a:lnTo>
                  <a:lnTo>
                    <a:pt x="362" y="71"/>
                  </a:lnTo>
                  <a:lnTo>
                    <a:pt x="362" y="71"/>
                  </a:lnTo>
                  <a:lnTo>
                    <a:pt x="362" y="73"/>
                  </a:lnTo>
                  <a:lnTo>
                    <a:pt x="364" y="73"/>
                  </a:lnTo>
                  <a:lnTo>
                    <a:pt x="365" y="74"/>
                  </a:lnTo>
                  <a:lnTo>
                    <a:pt x="365" y="73"/>
                  </a:lnTo>
                  <a:lnTo>
                    <a:pt x="367" y="73"/>
                  </a:lnTo>
                  <a:lnTo>
                    <a:pt x="367" y="71"/>
                  </a:lnTo>
                  <a:lnTo>
                    <a:pt x="367" y="71"/>
                  </a:lnTo>
                  <a:lnTo>
                    <a:pt x="369" y="71"/>
                  </a:lnTo>
                  <a:lnTo>
                    <a:pt x="369" y="69"/>
                  </a:lnTo>
                  <a:lnTo>
                    <a:pt x="370" y="68"/>
                  </a:lnTo>
                  <a:lnTo>
                    <a:pt x="370" y="66"/>
                  </a:lnTo>
                  <a:lnTo>
                    <a:pt x="372" y="66"/>
                  </a:lnTo>
                  <a:lnTo>
                    <a:pt x="372" y="66"/>
                  </a:lnTo>
                  <a:lnTo>
                    <a:pt x="373" y="66"/>
                  </a:lnTo>
                  <a:lnTo>
                    <a:pt x="375" y="68"/>
                  </a:lnTo>
                  <a:lnTo>
                    <a:pt x="377" y="68"/>
                  </a:lnTo>
                  <a:lnTo>
                    <a:pt x="377" y="68"/>
                  </a:lnTo>
                  <a:lnTo>
                    <a:pt x="378" y="68"/>
                  </a:lnTo>
                  <a:lnTo>
                    <a:pt x="378" y="68"/>
                  </a:lnTo>
                  <a:lnTo>
                    <a:pt x="378" y="69"/>
                  </a:lnTo>
                  <a:lnTo>
                    <a:pt x="380" y="69"/>
                  </a:lnTo>
                  <a:lnTo>
                    <a:pt x="380" y="69"/>
                  </a:lnTo>
                  <a:lnTo>
                    <a:pt x="381" y="69"/>
                  </a:lnTo>
                  <a:lnTo>
                    <a:pt x="384" y="69"/>
                  </a:lnTo>
                  <a:lnTo>
                    <a:pt x="388" y="71"/>
                  </a:lnTo>
                  <a:lnTo>
                    <a:pt x="392" y="71"/>
                  </a:lnTo>
                  <a:lnTo>
                    <a:pt x="394" y="71"/>
                  </a:lnTo>
                  <a:lnTo>
                    <a:pt x="395" y="71"/>
                  </a:lnTo>
                  <a:lnTo>
                    <a:pt x="397" y="73"/>
                  </a:lnTo>
                  <a:lnTo>
                    <a:pt x="399" y="73"/>
                  </a:lnTo>
                  <a:lnTo>
                    <a:pt x="399" y="73"/>
                  </a:lnTo>
                  <a:lnTo>
                    <a:pt x="400" y="73"/>
                  </a:lnTo>
                  <a:lnTo>
                    <a:pt x="402" y="73"/>
                  </a:lnTo>
                  <a:lnTo>
                    <a:pt x="402" y="71"/>
                  </a:lnTo>
                  <a:lnTo>
                    <a:pt x="405" y="73"/>
                  </a:lnTo>
                  <a:lnTo>
                    <a:pt x="413" y="73"/>
                  </a:lnTo>
                  <a:lnTo>
                    <a:pt x="414" y="73"/>
                  </a:lnTo>
                  <a:lnTo>
                    <a:pt x="419" y="71"/>
                  </a:lnTo>
                  <a:lnTo>
                    <a:pt x="421" y="68"/>
                  </a:lnTo>
                  <a:lnTo>
                    <a:pt x="422" y="68"/>
                  </a:lnTo>
                  <a:lnTo>
                    <a:pt x="424" y="66"/>
                  </a:lnTo>
                  <a:lnTo>
                    <a:pt x="424" y="65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27" y="65"/>
                  </a:lnTo>
                  <a:lnTo>
                    <a:pt x="427" y="63"/>
                  </a:lnTo>
                  <a:lnTo>
                    <a:pt x="429" y="62"/>
                  </a:lnTo>
                  <a:lnTo>
                    <a:pt x="430" y="62"/>
                  </a:lnTo>
                  <a:close/>
                  <a:moveTo>
                    <a:pt x="93" y="55"/>
                  </a:moveTo>
                  <a:lnTo>
                    <a:pt x="93" y="55"/>
                  </a:lnTo>
                  <a:lnTo>
                    <a:pt x="94" y="57"/>
                  </a:lnTo>
                  <a:lnTo>
                    <a:pt x="94" y="57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60"/>
                  </a:lnTo>
                  <a:lnTo>
                    <a:pt x="90" y="60"/>
                  </a:lnTo>
                  <a:lnTo>
                    <a:pt x="88" y="58"/>
                  </a:lnTo>
                  <a:lnTo>
                    <a:pt x="88" y="57"/>
                  </a:lnTo>
                  <a:lnTo>
                    <a:pt x="90" y="55"/>
                  </a:lnTo>
                  <a:lnTo>
                    <a:pt x="91" y="55"/>
                  </a:lnTo>
                  <a:lnTo>
                    <a:pt x="93" y="55"/>
                  </a:lnTo>
                  <a:close/>
                  <a:moveTo>
                    <a:pt x="474" y="54"/>
                  </a:moveTo>
                  <a:lnTo>
                    <a:pt x="474" y="54"/>
                  </a:lnTo>
                  <a:lnTo>
                    <a:pt x="474" y="55"/>
                  </a:lnTo>
                  <a:lnTo>
                    <a:pt x="471" y="57"/>
                  </a:lnTo>
                  <a:lnTo>
                    <a:pt x="471" y="58"/>
                  </a:lnTo>
                  <a:lnTo>
                    <a:pt x="471" y="58"/>
                  </a:lnTo>
                  <a:lnTo>
                    <a:pt x="473" y="60"/>
                  </a:lnTo>
                  <a:lnTo>
                    <a:pt x="473" y="62"/>
                  </a:lnTo>
                  <a:lnTo>
                    <a:pt x="473" y="63"/>
                  </a:lnTo>
                  <a:lnTo>
                    <a:pt x="473" y="65"/>
                  </a:lnTo>
                  <a:lnTo>
                    <a:pt x="473" y="66"/>
                  </a:lnTo>
                  <a:lnTo>
                    <a:pt x="473" y="66"/>
                  </a:lnTo>
                  <a:lnTo>
                    <a:pt x="471" y="68"/>
                  </a:lnTo>
                  <a:lnTo>
                    <a:pt x="468" y="71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8" y="73"/>
                  </a:lnTo>
                  <a:lnTo>
                    <a:pt x="470" y="73"/>
                  </a:lnTo>
                  <a:lnTo>
                    <a:pt x="470" y="74"/>
                  </a:lnTo>
                  <a:lnTo>
                    <a:pt x="471" y="73"/>
                  </a:lnTo>
                  <a:lnTo>
                    <a:pt x="473" y="73"/>
                  </a:lnTo>
                  <a:lnTo>
                    <a:pt x="473" y="73"/>
                  </a:lnTo>
                  <a:lnTo>
                    <a:pt x="473" y="71"/>
                  </a:lnTo>
                  <a:lnTo>
                    <a:pt x="474" y="69"/>
                  </a:lnTo>
                  <a:lnTo>
                    <a:pt x="474" y="69"/>
                  </a:lnTo>
                  <a:lnTo>
                    <a:pt x="476" y="69"/>
                  </a:lnTo>
                  <a:lnTo>
                    <a:pt x="476" y="68"/>
                  </a:lnTo>
                  <a:lnTo>
                    <a:pt x="476" y="66"/>
                  </a:lnTo>
                  <a:lnTo>
                    <a:pt x="476" y="65"/>
                  </a:lnTo>
                  <a:lnTo>
                    <a:pt x="479" y="63"/>
                  </a:lnTo>
                  <a:lnTo>
                    <a:pt x="481" y="63"/>
                  </a:lnTo>
                  <a:lnTo>
                    <a:pt x="484" y="63"/>
                  </a:lnTo>
                  <a:lnTo>
                    <a:pt x="484" y="63"/>
                  </a:lnTo>
                  <a:lnTo>
                    <a:pt x="484" y="65"/>
                  </a:lnTo>
                  <a:lnTo>
                    <a:pt x="484" y="66"/>
                  </a:lnTo>
                  <a:lnTo>
                    <a:pt x="484" y="69"/>
                  </a:lnTo>
                  <a:lnTo>
                    <a:pt x="482" y="69"/>
                  </a:lnTo>
                  <a:lnTo>
                    <a:pt x="481" y="71"/>
                  </a:lnTo>
                  <a:lnTo>
                    <a:pt x="477" y="73"/>
                  </a:lnTo>
                  <a:lnTo>
                    <a:pt x="477" y="73"/>
                  </a:lnTo>
                  <a:lnTo>
                    <a:pt x="477" y="74"/>
                  </a:lnTo>
                  <a:lnTo>
                    <a:pt x="477" y="74"/>
                  </a:lnTo>
                  <a:lnTo>
                    <a:pt x="479" y="76"/>
                  </a:lnTo>
                  <a:lnTo>
                    <a:pt x="482" y="77"/>
                  </a:lnTo>
                  <a:lnTo>
                    <a:pt x="482" y="77"/>
                  </a:lnTo>
                  <a:lnTo>
                    <a:pt x="484" y="79"/>
                  </a:lnTo>
                  <a:lnTo>
                    <a:pt x="484" y="81"/>
                  </a:lnTo>
                  <a:lnTo>
                    <a:pt x="484" y="81"/>
                  </a:lnTo>
                  <a:lnTo>
                    <a:pt x="485" y="81"/>
                  </a:lnTo>
                  <a:lnTo>
                    <a:pt x="485" y="82"/>
                  </a:lnTo>
                  <a:lnTo>
                    <a:pt x="487" y="82"/>
                  </a:lnTo>
                  <a:lnTo>
                    <a:pt x="481" y="81"/>
                  </a:lnTo>
                  <a:lnTo>
                    <a:pt x="479" y="79"/>
                  </a:lnTo>
                  <a:lnTo>
                    <a:pt x="477" y="79"/>
                  </a:lnTo>
                  <a:lnTo>
                    <a:pt x="476" y="79"/>
                  </a:lnTo>
                  <a:lnTo>
                    <a:pt x="474" y="79"/>
                  </a:lnTo>
                  <a:lnTo>
                    <a:pt x="473" y="79"/>
                  </a:lnTo>
                  <a:lnTo>
                    <a:pt x="473" y="79"/>
                  </a:lnTo>
                  <a:lnTo>
                    <a:pt x="471" y="81"/>
                  </a:lnTo>
                  <a:lnTo>
                    <a:pt x="471" y="81"/>
                  </a:lnTo>
                  <a:lnTo>
                    <a:pt x="471" y="82"/>
                  </a:lnTo>
                  <a:lnTo>
                    <a:pt x="471" y="84"/>
                  </a:lnTo>
                  <a:lnTo>
                    <a:pt x="471" y="85"/>
                  </a:lnTo>
                  <a:lnTo>
                    <a:pt x="473" y="88"/>
                  </a:lnTo>
                  <a:lnTo>
                    <a:pt x="474" y="92"/>
                  </a:lnTo>
                  <a:lnTo>
                    <a:pt x="477" y="96"/>
                  </a:lnTo>
                  <a:lnTo>
                    <a:pt x="477" y="96"/>
                  </a:lnTo>
                  <a:lnTo>
                    <a:pt x="479" y="98"/>
                  </a:lnTo>
                  <a:lnTo>
                    <a:pt x="477" y="98"/>
                  </a:lnTo>
                  <a:lnTo>
                    <a:pt x="476" y="96"/>
                  </a:lnTo>
                  <a:lnTo>
                    <a:pt x="474" y="95"/>
                  </a:lnTo>
                  <a:lnTo>
                    <a:pt x="473" y="95"/>
                  </a:lnTo>
                  <a:lnTo>
                    <a:pt x="471" y="92"/>
                  </a:lnTo>
                  <a:lnTo>
                    <a:pt x="471" y="92"/>
                  </a:lnTo>
                  <a:lnTo>
                    <a:pt x="470" y="90"/>
                  </a:lnTo>
                  <a:lnTo>
                    <a:pt x="468" y="88"/>
                  </a:lnTo>
                  <a:lnTo>
                    <a:pt x="468" y="88"/>
                  </a:lnTo>
                  <a:lnTo>
                    <a:pt x="468" y="87"/>
                  </a:lnTo>
                  <a:lnTo>
                    <a:pt x="468" y="85"/>
                  </a:lnTo>
                  <a:lnTo>
                    <a:pt x="468" y="84"/>
                  </a:lnTo>
                  <a:lnTo>
                    <a:pt x="470" y="81"/>
                  </a:lnTo>
                  <a:lnTo>
                    <a:pt x="468" y="81"/>
                  </a:lnTo>
                  <a:lnTo>
                    <a:pt x="468" y="81"/>
                  </a:lnTo>
                  <a:lnTo>
                    <a:pt x="466" y="79"/>
                  </a:lnTo>
                  <a:lnTo>
                    <a:pt x="466" y="76"/>
                  </a:lnTo>
                  <a:lnTo>
                    <a:pt x="466" y="76"/>
                  </a:lnTo>
                  <a:lnTo>
                    <a:pt x="466" y="74"/>
                  </a:lnTo>
                  <a:lnTo>
                    <a:pt x="468" y="74"/>
                  </a:lnTo>
                  <a:lnTo>
                    <a:pt x="468" y="73"/>
                  </a:lnTo>
                  <a:lnTo>
                    <a:pt x="466" y="73"/>
                  </a:lnTo>
                  <a:lnTo>
                    <a:pt x="465" y="69"/>
                  </a:lnTo>
                  <a:lnTo>
                    <a:pt x="465" y="68"/>
                  </a:lnTo>
                  <a:lnTo>
                    <a:pt x="466" y="65"/>
                  </a:lnTo>
                  <a:lnTo>
                    <a:pt x="466" y="63"/>
                  </a:lnTo>
                  <a:lnTo>
                    <a:pt x="466" y="62"/>
                  </a:lnTo>
                  <a:lnTo>
                    <a:pt x="466" y="62"/>
                  </a:lnTo>
                  <a:lnTo>
                    <a:pt x="468" y="58"/>
                  </a:lnTo>
                  <a:lnTo>
                    <a:pt x="470" y="57"/>
                  </a:lnTo>
                  <a:lnTo>
                    <a:pt x="471" y="55"/>
                  </a:lnTo>
                  <a:lnTo>
                    <a:pt x="473" y="54"/>
                  </a:lnTo>
                  <a:lnTo>
                    <a:pt x="474" y="54"/>
                  </a:lnTo>
                  <a:close/>
                  <a:moveTo>
                    <a:pt x="26" y="54"/>
                  </a:moveTo>
                  <a:lnTo>
                    <a:pt x="28" y="54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6" y="54"/>
                  </a:lnTo>
                  <a:lnTo>
                    <a:pt x="26" y="54"/>
                  </a:lnTo>
                  <a:close/>
                  <a:moveTo>
                    <a:pt x="482" y="47"/>
                  </a:moveTo>
                  <a:lnTo>
                    <a:pt x="484" y="51"/>
                  </a:lnTo>
                  <a:lnTo>
                    <a:pt x="482" y="54"/>
                  </a:lnTo>
                  <a:lnTo>
                    <a:pt x="481" y="55"/>
                  </a:lnTo>
                  <a:lnTo>
                    <a:pt x="479" y="55"/>
                  </a:lnTo>
                  <a:lnTo>
                    <a:pt x="477" y="57"/>
                  </a:lnTo>
                  <a:lnTo>
                    <a:pt x="477" y="55"/>
                  </a:lnTo>
                  <a:lnTo>
                    <a:pt x="476" y="52"/>
                  </a:lnTo>
                  <a:lnTo>
                    <a:pt x="477" y="51"/>
                  </a:lnTo>
                  <a:lnTo>
                    <a:pt x="481" y="49"/>
                  </a:lnTo>
                  <a:lnTo>
                    <a:pt x="481" y="47"/>
                  </a:lnTo>
                  <a:lnTo>
                    <a:pt x="482" y="47"/>
                  </a:lnTo>
                  <a:close/>
                  <a:moveTo>
                    <a:pt x="435" y="46"/>
                  </a:moveTo>
                  <a:lnTo>
                    <a:pt x="436" y="46"/>
                  </a:lnTo>
                  <a:lnTo>
                    <a:pt x="436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5" y="46"/>
                  </a:lnTo>
                  <a:lnTo>
                    <a:pt x="435" y="46"/>
                  </a:lnTo>
                  <a:close/>
                  <a:moveTo>
                    <a:pt x="8" y="43"/>
                  </a:moveTo>
                  <a:lnTo>
                    <a:pt x="9" y="44"/>
                  </a:lnTo>
                  <a:lnTo>
                    <a:pt x="11" y="46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14" y="47"/>
                  </a:lnTo>
                  <a:lnTo>
                    <a:pt x="17" y="49"/>
                  </a:lnTo>
                  <a:lnTo>
                    <a:pt x="17" y="51"/>
                  </a:lnTo>
                  <a:lnTo>
                    <a:pt x="17" y="51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1"/>
                  </a:lnTo>
                  <a:lnTo>
                    <a:pt x="15" y="51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9" y="47"/>
                  </a:lnTo>
                  <a:lnTo>
                    <a:pt x="8" y="47"/>
                  </a:lnTo>
                  <a:lnTo>
                    <a:pt x="6" y="46"/>
                  </a:lnTo>
                  <a:lnTo>
                    <a:pt x="6" y="44"/>
                  </a:lnTo>
                  <a:lnTo>
                    <a:pt x="8" y="44"/>
                  </a:lnTo>
                  <a:lnTo>
                    <a:pt x="8" y="43"/>
                  </a:lnTo>
                  <a:close/>
                  <a:moveTo>
                    <a:pt x="197" y="43"/>
                  </a:moveTo>
                  <a:lnTo>
                    <a:pt x="197" y="44"/>
                  </a:lnTo>
                  <a:lnTo>
                    <a:pt x="197" y="44"/>
                  </a:lnTo>
                  <a:lnTo>
                    <a:pt x="195" y="44"/>
                  </a:lnTo>
                  <a:lnTo>
                    <a:pt x="197" y="43"/>
                  </a:lnTo>
                  <a:lnTo>
                    <a:pt x="197" y="43"/>
                  </a:lnTo>
                  <a:close/>
                  <a:moveTo>
                    <a:pt x="151" y="41"/>
                  </a:moveTo>
                  <a:lnTo>
                    <a:pt x="151" y="41"/>
                  </a:lnTo>
                  <a:lnTo>
                    <a:pt x="151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1"/>
                  </a:lnTo>
                  <a:close/>
                  <a:moveTo>
                    <a:pt x="159" y="40"/>
                  </a:moveTo>
                  <a:lnTo>
                    <a:pt x="159" y="40"/>
                  </a:lnTo>
                  <a:lnTo>
                    <a:pt x="159" y="40"/>
                  </a:lnTo>
                  <a:lnTo>
                    <a:pt x="159" y="41"/>
                  </a:lnTo>
                  <a:lnTo>
                    <a:pt x="159" y="41"/>
                  </a:lnTo>
                  <a:lnTo>
                    <a:pt x="157" y="40"/>
                  </a:lnTo>
                  <a:lnTo>
                    <a:pt x="159" y="40"/>
                  </a:lnTo>
                  <a:close/>
                  <a:moveTo>
                    <a:pt x="323" y="36"/>
                  </a:moveTo>
                  <a:lnTo>
                    <a:pt x="324" y="36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1" y="36"/>
                  </a:lnTo>
                  <a:lnTo>
                    <a:pt x="321" y="36"/>
                  </a:lnTo>
                  <a:lnTo>
                    <a:pt x="323" y="36"/>
                  </a:lnTo>
                  <a:close/>
                  <a:moveTo>
                    <a:pt x="436" y="32"/>
                  </a:moveTo>
                  <a:lnTo>
                    <a:pt x="438" y="33"/>
                  </a:lnTo>
                  <a:lnTo>
                    <a:pt x="438" y="35"/>
                  </a:lnTo>
                  <a:lnTo>
                    <a:pt x="440" y="35"/>
                  </a:lnTo>
                  <a:lnTo>
                    <a:pt x="440" y="36"/>
                  </a:lnTo>
                  <a:lnTo>
                    <a:pt x="440" y="36"/>
                  </a:lnTo>
                  <a:lnTo>
                    <a:pt x="436" y="36"/>
                  </a:lnTo>
                  <a:lnTo>
                    <a:pt x="436" y="35"/>
                  </a:lnTo>
                  <a:lnTo>
                    <a:pt x="436" y="33"/>
                  </a:lnTo>
                  <a:lnTo>
                    <a:pt x="436" y="33"/>
                  </a:lnTo>
                  <a:lnTo>
                    <a:pt x="436" y="32"/>
                  </a:lnTo>
                  <a:lnTo>
                    <a:pt x="436" y="32"/>
                  </a:lnTo>
                  <a:close/>
                  <a:moveTo>
                    <a:pt x="455" y="30"/>
                  </a:moveTo>
                  <a:lnTo>
                    <a:pt x="457" y="30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5" y="32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5" y="30"/>
                  </a:lnTo>
                  <a:close/>
                  <a:moveTo>
                    <a:pt x="454" y="27"/>
                  </a:moveTo>
                  <a:lnTo>
                    <a:pt x="454" y="29"/>
                  </a:lnTo>
                  <a:lnTo>
                    <a:pt x="455" y="29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4" y="29"/>
                  </a:lnTo>
                  <a:lnTo>
                    <a:pt x="454" y="27"/>
                  </a:lnTo>
                  <a:close/>
                  <a:moveTo>
                    <a:pt x="328" y="25"/>
                  </a:moveTo>
                  <a:lnTo>
                    <a:pt x="328" y="27"/>
                  </a:lnTo>
                  <a:lnTo>
                    <a:pt x="328" y="27"/>
                  </a:lnTo>
                  <a:lnTo>
                    <a:pt x="324" y="29"/>
                  </a:lnTo>
                  <a:lnTo>
                    <a:pt x="323" y="27"/>
                  </a:lnTo>
                  <a:lnTo>
                    <a:pt x="323" y="25"/>
                  </a:lnTo>
                  <a:lnTo>
                    <a:pt x="324" y="25"/>
                  </a:lnTo>
                  <a:lnTo>
                    <a:pt x="328" y="25"/>
                  </a:lnTo>
                  <a:close/>
                  <a:moveTo>
                    <a:pt x="187" y="25"/>
                  </a:moveTo>
                  <a:lnTo>
                    <a:pt x="187" y="25"/>
                  </a:lnTo>
                  <a:lnTo>
                    <a:pt x="190" y="29"/>
                  </a:lnTo>
                  <a:lnTo>
                    <a:pt x="190" y="30"/>
                  </a:lnTo>
                  <a:lnTo>
                    <a:pt x="190" y="30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86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0"/>
                  </a:lnTo>
                  <a:lnTo>
                    <a:pt x="186" y="30"/>
                  </a:lnTo>
                  <a:lnTo>
                    <a:pt x="184" y="30"/>
                  </a:lnTo>
                  <a:lnTo>
                    <a:pt x="184" y="29"/>
                  </a:lnTo>
                  <a:lnTo>
                    <a:pt x="184" y="27"/>
                  </a:lnTo>
                  <a:lnTo>
                    <a:pt x="187" y="25"/>
                  </a:lnTo>
                  <a:lnTo>
                    <a:pt x="187" y="25"/>
                  </a:lnTo>
                  <a:close/>
                  <a:moveTo>
                    <a:pt x="307" y="22"/>
                  </a:moveTo>
                  <a:lnTo>
                    <a:pt x="307" y="22"/>
                  </a:lnTo>
                  <a:lnTo>
                    <a:pt x="309" y="24"/>
                  </a:lnTo>
                  <a:lnTo>
                    <a:pt x="309" y="24"/>
                  </a:lnTo>
                  <a:lnTo>
                    <a:pt x="310" y="22"/>
                  </a:lnTo>
                  <a:lnTo>
                    <a:pt x="312" y="24"/>
                  </a:lnTo>
                  <a:lnTo>
                    <a:pt x="315" y="24"/>
                  </a:lnTo>
                  <a:lnTo>
                    <a:pt x="318" y="24"/>
                  </a:lnTo>
                  <a:lnTo>
                    <a:pt x="321" y="25"/>
                  </a:lnTo>
                  <a:lnTo>
                    <a:pt x="321" y="25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1" y="25"/>
                  </a:lnTo>
                  <a:lnTo>
                    <a:pt x="321" y="27"/>
                  </a:lnTo>
                  <a:lnTo>
                    <a:pt x="323" y="29"/>
                  </a:lnTo>
                  <a:lnTo>
                    <a:pt x="323" y="29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2"/>
                  </a:lnTo>
                  <a:lnTo>
                    <a:pt x="324" y="32"/>
                  </a:lnTo>
                  <a:lnTo>
                    <a:pt x="326" y="32"/>
                  </a:lnTo>
                  <a:lnTo>
                    <a:pt x="324" y="33"/>
                  </a:lnTo>
                  <a:lnTo>
                    <a:pt x="323" y="33"/>
                  </a:lnTo>
                  <a:lnTo>
                    <a:pt x="323" y="33"/>
                  </a:lnTo>
                  <a:lnTo>
                    <a:pt x="321" y="32"/>
                  </a:lnTo>
                  <a:lnTo>
                    <a:pt x="321" y="33"/>
                  </a:lnTo>
                  <a:lnTo>
                    <a:pt x="321" y="33"/>
                  </a:lnTo>
                  <a:lnTo>
                    <a:pt x="318" y="33"/>
                  </a:lnTo>
                  <a:lnTo>
                    <a:pt x="317" y="33"/>
                  </a:lnTo>
                  <a:lnTo>
                    <a:pt x="315" y="33"/>
                  </a:lnTo>
                  <a:lnTo>
                    <a:pt x="315" y="33"/>
                  </a:lnTo>
                  <a:lnTo>
                    <a:pt x="317" y="33"/>
                  </a:lnTo>
                  <a:lnTo>
                    <a:pt x="320" y="36"/>
                  </a:lnTo>
                  <a:lnTo>
                    <a:pt x="320" y="36"/>
                  </a:lnTo>
                  <a:lnTo>
                    <a:pt x="318" y="40"/>
                  </a:lnTo>
                  <a:lnTo>
                    <a:pt x="320" y="40"/>
                  </a:lnTo>
                  <a:lnTo>
                    <a:pt x="320" y="40"/>
                  </a:lnTo>
                  <a:lnTo>
                    <a:pt x="321" y="41"/>
                  </a:lnTo>
                  <a:lnTo>
                    <a:pt x="323" y="41"/>
                  </a:lnTo>
                  <a:lnTo>
                    <a:pt x="323" y="41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3" y="44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4" y="46"/>
                  </a:lnTo>
                  <a:lnTo>
                    <a:pt x="326" y="46"/>
                  </a:lnTo>
                  <a:lnTo>
                    <a:pt x="326" y="47"/>
                  </a:lnTo>
                  <a:lnTo>
                    <a:pt x="328" y="49"/>
                  </a:lnTo>
                  <a:lnTo>
                    <a:pt x="329" y="51"/>
                  </a:lnTo>
                  <a:lnTo>
                    <a:pt x="329" y="52"/>
                  </a:lnTo>
                  <a:lnTo>
                    <a:pt x="329" y="52"/>
                  </a:lnTo>
                  <a:lnTo>
                    <a:pt x="329" y="54"/>
                  </a:lnTo>
                  <a:lnTo>
                    <a:pt x="328" y="54"/>
                  </a:lnTo>
                  <a:lnTo>
                    <a:pt x="328" y="55"/>
                  </a:lnTo>
                  <a:lnTo>
                    <a:pt x="326" y="55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8" y="58"/>
                  </a:lnTo>
                  <a:lnTo>
                    <a:pt x="329" y="62"/>
                  </a:lnTo>
                  <a:lnTo>
                    <a:pt x="331" y="62"/>
                  </a:lnTo>
                  <a:lnTo>
                    <a:pt x="336" y="65"/>
                  </a:lnTo>
                  <a:lnTo>
                    <a:pt x="337" y="66"/>
                  </a:lnTo>
                  <a:lnTo>
                    <a:pt x="340" y="69"/>
                  </a:lnTo>
                  <a:lnTo>
                    <a:pt x="342" y="71"/>
                  </a:lnTo>
                  <a:lnTo>
                    <a:pt x="343" y="71"/>
                  </a:lnTo>
                  <a:lnTo>
                    <a:pt x="342" y="73"/>
                  </a:lnTo>
                  <a:lnTo>
                    <a:pt x="340" y="73"/>
                  </a:lnTo>
                  <a:lnTo>
                    <a:pt x="336" y="74"/>
                  </a:lnTo>
                  <a:lnTo>
                    <a:pt x="332" y="73"/>
                  </a:lnTo>
                  <a:lnTo>
                    <a:pt x="331" y="73"/>
                  </a:lnTo>
                  <a:lnTo>
                    <a:pt x="329" y="73"/>
                  </a:lnTo>
                  <a:lnTo>
                    <a:pt x="329" y="71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1"/>
                  </a:lnTo>
                  <a:lnTo>
                    <a:pt x="328" y="73"/>
                  </a:lnTo>
                  <a:lnTo>
                    <a:pt x="328" y="73"/>
                  </a:lnTo>
                  <a:lnTo>
                    <a:pt x="326" y="74"/>
                  </a:lnTo>
                  <a:lnTo>
                    <a:pt x="326" y="74"/>
                  </a:lnTo>
                  <a:lnTo>
                    <a:pt x="324" y="74"/>
                  </a:lnTo>
                  <a:lnTo>
                    <a:pt x="321" y="81"/>
                  </a:lnTo>
                  <a:lnTo>
                    <a:pt x="321" y="82"/>
                  </a:lnTo>
                  <a:lnTo>
                    <a:pt x="321" y="88"/>
                  </a:lnTo>
                  <a:lnTo>
                    <a:pt x="321" y="90"/>
                  </a:lnTo>
                  <a:lnTo>
                    <a:pt x="321" y="93"/>
                  </a:lnTo>
                  <a:lnTo>
                    <a:pt x="323" y="95"/>
                  </a:lnTo>
                  <a:lnTo>
                    <a:pt x="323" y="96"/>
                  </a:lnTo>
                  <a:lnTo>
                    <a:pt x="323" y="96"/>
                  </a:lnTo>
                  <a:lnTo>
                    <a:pt x="321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7" y="99"/>
                  </a:lnTo>
                  <a:lnTo>
                    <a:pt x="315" y="101"/>
                  </a:lnTo>
                  <a:lnTo>
                    <a:pt x="313" y="103"/>
                  </a:lnTo>
                  <a:lnTo>
                    <a:pt x="313" y="103"/>
                  </a:lnTo>
                  <a:lnTo>
                    <a:pt x="312" y="103"/>
                  </a:lnTo>
                  <a:lnTo>
                    <a:pt x="312" y="103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3"/>
                  </a:lnTo>
                  <a:lnTo>
                    <a:pt x="310" y="103"/>
                  </a:lnTo>
                  <a:lnTo>
                    <a:pt x="310" y="104"/>
                  </a:lnTo>
                  <a:lnTo>
                    <a:pt x="310" y="104"/>
                  </a:lnTo>
                  <a:lnTo>
                    <a:pt x="310" y="106"/>
                  </a:lnTo>
                  <a:lnTo>
                    <a:pt x="309" y="106"/>
                  </a:lnTo>
                  <a:lnTo>
                    <a:pt x="307" y="106"/>
                  </a:lnTo>
                  <a:lnTo>
                    <a:pt x="307" y="107"/>
                  </a:lnTo>
                  <a:lnTo>
                    <a:pt x="307" y="109"/>
                  </a:lnTo>
                  <a:lnTo>
                    <a:pt x="307" y="109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6" y="110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6" y="115"/>
                  </a:lnTo>
                  <a:lnTo>
                    <a:pt x="304" y="117"/>
                  </a:lnTo>
                  <a:lnTo>
                    <a:pt x="306" y="117"/>
                  </a:lnTo>
                  <a:lnTo>
                    <a:pt x="306" y="117"/>
                  </a:lnTo>
                  <a:lnTo>
                    <a:pt x="307" y="117"/>
                  </a:lnTo>
                  <a:lnTo>
                    <a:pt x="307" y="118"/>
                  </a:lnTo>
                  <a:lnTo>
                    <a:pt x="307" y="120"/>
                  </a:lnTo>
                  <a:lnTo>
                    <a:pt x="307" y="121"/>
                  </a:lnTo>
                  <a:lnTo>
                    <a:pt x="306" y="121"/>
                  </a:lnTo>
                  <a:lnTo>
                    <a:pt x="306" y="121"/>
                  </a:lnTo>
                  <a:lnTo>
                    <a:pt x="304" y="121"/>
                  </a:lnTo>
                  <a:lnTo>
                    <a:pt x="304" y="121"/>
                  </a:lnTo>
                  <a:lnTo>
                    <a:pt x="304" y="123"/>
                  </a:lnTo>
                  <a:lnTo>
                    <a:pt x="306" y="123"/>
                  </a:lnTo>
                  <a:lnTo>
                    <a:pt x="306" y="125"/>
                  </a:lnTo>
                  <a:lnTo>
                    <a:pt x="304" y="126"/>
                  </a:lnTo>
                  <a:lnTo>
                    <a:pt x="304" y="126"/>
                  </a:lnTo>
                  <a:lnTo>
                    <a:pt x="304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9"/>
                  </a:lnTo>
                  <a:lnTo>
                    <a:pt x="304" y="131"/>
                  </a:lnTo>
                  <a:lnTo>
                    <a:pt x="302" y="131"/>
                  </a:lnTo>
                  <a:lnTo>
                    <a:pt x="302" y="131"/>
                  </a:lnTo>
                  <a:lnTo>
                    <a:pt x="302" y="133"/>
                  </a:lnTo>
                  <a:lnTo>
                    <a:pt x="301" y="134"/>
                  </a:lnTo>
                  <a:lnTo>
                    <a:pt x="299" y="134"/>
                  </a:lnTo>
                  <a:lnTo>
                    <a:pt x="299" y="136"/>
                  </a:lnTo>
                  <a:lnTo>
                    <a:pt x="299" y="137"/>
                  </a:lnTo>
                  <a:lnTo>
                    <a:pt x="288" y="142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79" y="139"/>
                  </a:lnTo>
                  <a:lnTo>
                    <a:pt x="279" y="136"/>
                  </a:lnTo>
                  <a:lnTo>
                    <a:pt x="279" y="134"/>
                  </a:lnTo>
                  <a:lnTo>
                    <a:pt x="277" y="136"/>
                  </a:lnTo>
                  <a:lnTo>
                    <a:pt x="277" y="136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3"/>
                  </a:lnTo>
                  <a:lnTo>
                    <a:pt x="276" y="133"/>
                  </a:lnTo>
                  <a:lnTo>
                    <a:pt x="274" y="134"/>
                  </a:lnTo>
                  <a:lnTo>
                    <a:pt x="274" y="134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1" y="134"/>
                  </a:lnTo>
                  <a:lnTo>
                    <a:pt x="268" y="136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3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1" y="131"/>
                  </a:lnTo>
                  <a:lnTo>
                    <a:pt x="261" y="131"/>
                  </a:lnTo>
                  <a:lnTo>
                    <a:pt x="261" y="133"/>
                  </a:lnTo>
                  <a:lnTo>
                    <a:pt x="257" y="128"/>
                  </a:lnTo>
                  <a:lnTo>
                    <a:pt x="255" y="131"/>
                  </a:lnTo>
                  <a:lnTo>
                    <a:pt x="254" y="133"/>
                  </a:lnTo>
                  <a:lnTo>
                    <a:pt x="250" y="134"/>
                  </a:lnTo>
                  <a:lnTo>
                    <a:pt x="249" y="134"/>
                  </a:lnTo>
                  <a:lnTo>
                    <a:pt x="246" y="133"/>
                  </a:lnTo>
                  <a:lnTo>
                    <a:pt x="244" y="134"/>
                  </a:lnTo>
                  <a:lnTo>
                    <a:pt x="241" y="136"/>
                  </a:lnTo>
                  <a:lnTo>
                    <a:pt x="241" y="136"/>
                  </a:lnTo>
                  <a:lnTo>
                    <a:pt x="239" y="136"/>
                  </a:lnTo>
                  <a:lnTo>
                    <a:pt x="239" y="136"/>
                  </a:lnTo>
                  <a:lnTo>
                    <a:pt x="239" y="134"/>
                  </a:lnTo>
                  <a:lnTo>
                    <a:pt x="239" y="133"/>
                  </a:lnTo>
                  <a:lnTo>
                    <a:pt x="239" y="129"/>
                  </a:lnTo>
                  <a:lnTo>
                    <a:pt x="239" y="128"/>
                  </a:lnTo>
                  <a:lnTo>
                    <a:pt x="238" y="128"/>
                  </a:lnTo>
                  <a:lnTo>
                    <a:pt x="238" y="126"/>
                  </a:lnTo>
                  <a:lnTo>
                    <a:pt x="236" y="128"/>
                  </a:lnTo>
                  <a:lnTo>
                    <a:pt x="236" y="128"/>
                  </a:lnTo>
                  <a:lnTo>
                    <a:pt x="235" y="128"/>
                  </a:lnTo>
                  <a:lnTo>
                    <a:pt x="233" y="128"/>
                  </a:lnTo>
                  <a:lnTo>
                    <a:pt x="231" y="128"/>
                  </a:lnTo>
                  <a:lnTo>
                    <a:pt x="228" y="129"/>
                  </a:lnTo>
                  <a:lnTo>
                    <a:pt x="227" y="129"/>
                  </a:lnTo>
                  <a:lnTo>
                    <a:pt x="225" y="129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4" y="128"/>
                  </a:lnTo>
                  <a:lnTo>
                    <a:pt x="224" y="129"/>
                  </a:lnTo>
                  <a:lnTo>
                    <a:pt x="222" y="128"/>
                  </a:lnTo>
                  <a:lnTo>
                    <a:pt x="220" y="126"/>
                  </a:lnTo>
                  <a:lnTo>
                    <a:pt x="219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6" y="128"/>
                  </a:lnTo>
                  <a:lnTo>
                    <a:pt x="216" y="125"/>
                  </a:lnTo>
                  <a:lnTo>
                    <a:pt x="214" y="117"/>
                  </a:lnTo>
                  <a:lnTo>
                    <a:pt x="214" y="114"/>
                  </a:lnTo>
                  <a:lnTo>
                    <a:pt x="214" y="114"/>
                  </a:lnTo>
                  <a:lnTo>
                    <a:pt x="213" y="112"/>
                  </a:lnTo>
                  <a:lnTo>
                    <a:pt x="213" y="110"/>
                  </a:lnTo>
                  <a:lnTo>
                    <a:pt x="213" y="109"/>
                  </a:lnTo>
                  <a:lnTo>
                    <a:pt x="214" y="107"/>
                  </a:lnTo>
                  <a:lnTo>
                    <a:pt x="213" y="106"/>
                  </a:lnTo>
                  <a:lnTo>
                    <a:pt x="213" y="104"/>
                  </a:lnTo>
                  <a:lnTo>
                    <a:pt x="213" y="103"/>
                  </a:lnTo>
                  <a:lnTo>
                    <a:pt x="211" y="101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3" y="98"/>
                  </a:lnTo>
                  <a:lnTo>
                    <a:pt x="201" y="96"/>
                  </a:lnTo>
                  <a:lnTo>
                    <a:pt x="203" y="96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1" y="93"/>
                  </a:lnTo>
                  <a:lnTo>
                    <a:pt x="201" y="93"/>
                  </a:lnTo>
                  <a:lnTo>
                    <a:pt x="200" y="92"/>
                  </a:lnTo>
                  <a:lnTo>
                    <a:pt x="200" y="92"/>
                  </a:lnTo>
                  <a:lnTo>
                    <a:pt x="200" y="88"/>
                  </a:lnTo>
                  <a:lnTo>
                    <a:pt x="200" y="88"/>
                  </a:lnTo>
                  <a:lnTo>
                    <a:pt x="201" y="87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4"/>
                  </a:lnTo>
                  <a:lnTo>
                    <a:pt x="201" y="84"/>
                  </a:lnTo>
                  <a:lnTo>
                    <a:pt x="200" y="84"/>
                  </a:lnTo>
                  <a:lnTo>
                    <a:pt x="200" y="82"/>
                  </a:lnTo>
                  <a:lnTo>
                    <a:pt x="198" y="81"/>
                  </a:lnTo>
                  <a:lnTo>
                    <a:pt x="197" y="77"/>
                  </a:lnTo>
                  <a:lnTo>
                    <a:pt x="197" y="74"/>
                  </a:lnTo>
                  <a:lnTo>
                    <a:pt x="197" y="73"/>
                  </a:lnTo>
                  <a:lnTo>
                    <a:pt x="198" y="69"/>
                  </a:lnTo>
                  <a:lnTo>
                    <a:pt x="198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198" y="68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1" y="62"/>
                  </a:lnTo>
                  <a:lnTo>
                    <a:pt x="203" y="62"/>
                  </a:lnTo>
                  <a:lnTo>
                    <a:pt x="203" y="58"/>
                  </a:lnTo>
                  <a:lnTo>
                    <a:pt x="205" y="58"/>
                  </a:lnTo>
                  <a:lnTo>
                    <a:pt x="208" y="57"/>
                  </a:lnTo>
                  <a:lnTo>
                    <a:pt x="206" y="58"/>
                  </a:lnTo>
                  <a:lnTo>
                    <a:pt x="206" y="58"/>
                  </a:lnTo>
                  <a:lnTo>
                    <a:pt x="206" y="60"/>
                  </a:lnTo>
                  <a:lnTo>
                    <a:pt x="208" y="60"/>
                  </a:lnTo>
                  <a:lnTo>
                    <a:pt x="208" y="62"/>
                  </a:lnTo>
                  <a:lnTo>
                    <a:pt x="209" y="63"/>
                  </a:lnTo>
                  <a:lnTo>
                    <a:pt x="211" y="65"/>
                  </a:lnTo>
                  <a:lnTo>
                    <a:pt x="211" y="65"/>
                  </a:lnTo>
                  <a:lnTo>
                    <a:pt x="213" y="66"/>
                  </a:lnTo>
                  <a:lnTo>
                    <a:pt x="213" y="66"/>
                  </a:lnTo>
                  <a:lnTo>
                    <a:pt x="214" y="68"/>
                  </a:lnTo>
                  <a:lnTo>
                    <a:pt x="214" y="68"/>
                  </a:lnTo>
                  <a:lnTo>
                    <a:pt x="217" y="71"/>
                  </a:lnTo>
                  <a:lnTo>
                    <a:pt x="219" y="73"/>
                  </a:lnTo>
                  <a:lnTo>
                    <a:pt x="219" y="73"/>
                  </a:lnTo>
                  <a:lnTo>
                    <a:pt x="220" y="73"/>
                  </a:lnTo>
                  <a:lnTo>
                    <a:pt x="222" y="73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8" y="69"/>
                  </a:lnTo>
                  <a:lnTo>
                    <a:pt x="231" y="71"/>
                  </a:lnTo>
                  <a:lnTo>
                    <a:pt x="235" y="71"/>
                  </a:lnTo>
                  <a:lnTo>
                    <a:pt x="235" y="71"/>
                  </a:lnTo>
                  <a:lnTo>
                    <a:pt x="236" y="71"/>
                  </a:lnTo>
                  <a:lnTo>
                    <a:pt x="238" y="71"/>
                  </a:lnTo>
                  <a:lnTo>
                    <a:pt x="238" y="71"/>
                  </a:lnTo>
                  <a:lnTo>
                    <a:pt x="239" y="71"/>
                  </a:lnTo>
                  <a:lnTo>
                    <a:pt x="241" y="69"/>
                  </a:lnTo>
                  <a:lnTo>
                    <a:pt x="242" y="69"/>
                  </a:lnTo>
                  <a:lnTo>
                    <a:pt x="244" y="68"/>
                  </a:lnTo>
                  <a:lnTo>
                    <a:pt x="244" y="66"/>
                  </a:lnTo>
                  <a:lnTo>
                    <a:pt x="244" y="65"/>
                  </a:lnTo>
                  <a:lnTo>
                    <a:pt x="246" y="65"/>
                  </a:lnTo>
                  <a:lnTo>
                    <a:pt x="247" y="63"/>
                  </a:lnTo>
                  <a:lnTo>
                    <a:pt x="249" y="63"/>
                  </a:lnTo>
                  <a:lnTo>
                    <a:pt x="255" y="63"/>
                  </a:lnTo>
                  <a:lnTo>
                    <a:pt x="257" y="63"/>
                  </a:lnTo>
                  <a:lnTo>
                    <a:pt x="257" y="63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8" y="65"/>
                  </a:lnTo>
                  <a:lnTo>
                    <a:pt x="261" y="66"/>
                  </a:lnTo>
                  <a:lnTo>
                    <a:pt x="263" y="66"/>
                  </a:lnTo>
                  <a:lnTo>
                    <a:pt x="263" y="66"/>
                  </a:lnTo>
                  <a:lnTo>
                    <a:pt x="265" y="68"/>
                  </a:lnTo>
                  <a:lnTo>
                    <a:pt x="266" y="68"/>
                  </a:lnTo>
                  <a:lnTo>
                    <a:pt x="268" y="66"/>
                  </a:lnTo>
                  <a:lnTo>
                    <a:pt x="268" y="65"/>
                  </a:lnTo>
                  <a:lnTo>
                    <a:pt x="269" y="65"/>
                  </a:lnTo>
                  <a:lnTo>
                    <a:pt x="271" y="65"/>
                  </a:lnTo>
                  <a:lnTo>
                    <a:pt x="272" y="65"/>
                  </a:lnTo>
                  <a:lnTo>
                    <a:pt x="274" y="65"/>
                  </a:lnTo>
                  <a:lnTo>
                    <a:pt x="276" y="63"/>
                  </a:lnTo>
                  <a:lnTo>
                    <a:pt x="279" y="65"/>
                  </a:lnTo>
                  <a:lnTo>
                    <a:pt x="279" y="65"/>
                  </a:lnTo>
                  <a:lnTo>
                    <a:pt x="279" y="63"/>
                  </a:lnTo>
                  <a:lnTo>
                    <a:pt x="280" y="62"/>
                  </a:lnTo>
                  <a:lnTo>
                    <a:pt x="280" y="62"/>
                  </a:lnTo>
                  <a:lnTo>
                    <a:pt x="280" y="58"/>
                  </a:lnTo>
                  <a:lnTo>
                    <a:pt x="280" y="58"/>
                  </a:lnTo>
                  <a:lnTo>
                    <a:pt x="282" y="58"/>
                  </a:lnTo>
                  <a:lnTo>
                    <a:pt x="282" y="58"/>
                  </a:lnTo>
                  <a:lnTo>
                    <a:pt x="282" y="57"/>
                  </a:lnTo>
                  <a:lnTo>
                    <a:pt x="283" y="57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3" y="52"/>
                  </a:lnTo>
                  <a:lnTo>
                    <a:pt x="285" y="52"/>
                  </a:lnTo>
                  <a:lnTo>
                    <a:pt x="287" y="51"/>
                  </a:lnTo>
                  <a:lnTo>
                    <a:pt x="287" y="49"/>
                  </a:lnTo>
                  <a:lnTo>
                    <a:pt x="288" y="49"/>
                  </a:lnTo>
                  <a:lnTo>
                    <a:pt x="288" y="49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4"/>
                  </a:lnTo>
                  <a:lnTo>
                    <a:pt x="287" y="44"/>
                  </a:lnTo>
                  <a:lnTo>
                    <a:pt x="288" y="43"/>
                  </a:lnTo>
                  <a:lnTo>
                    <a:pt x="288" y="41"/>
                  </a:lnTo>
                  <a:lnTo>
                    <a:pt x="290" y="43"/>
                  </a:lnTo>
                  <a:lnTo>
                    <a:pt x="291" y="43"/>
                  </a:lnTo>
                  <a:lnTo>
                    <a:pt x="291" y="41"/>
                  </a:lnTo>
                  <a:lnTo>
                    <a:pt x="293" y="41"/>
                  </a:lnTo>
                  <a:lnTo>
                    <a:pt x="293" y="40"/>
                  </a:lnTo>
                  <a:lnTo>
                    <a:pt x="293" y="40"/>
                  </a:lnTo>
                  <a:lnTo>
                    <a:pt x="293" y="38"/>
                  </a:lnTo>
                  <a:lnTo>
                    <a:pt x="293" y="36"/>
                  </a:lnTo>
                  <a:lnTo>
                    <a:pt x="293" y="36"/>
                  </a:lnTo>
                  <a:lnTo>
                    <a:pt x="293" y="35"/>
                  </a:lnTo>
                  <a:lnTo>
                    <a:pt x="293" y="33"/>
                  </a:lnTo>
                  <a:lnTo>
                    <a:pt x="293" y="32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5" y="27"/>
                  </a:lnTo>
                  <a:lnTo>
                    <a:pt x="295" y="25"/>
                  </a:lnTo>
                  <a:lnTo>
                    <a:pt x="296" y="24"/>
                  </a:lnTo>
                  <a:lnTo>
                    <a:pt x="298" y="24"/>
                  </a:lnTo>
                  <a:lnTo>
                    <a:pt x="298" y="22"/>
                  </a:lnTo>
                  <a:lnTo>
                    <a:pt x="298" y="22"/>
                  </a:lnTo>
                  <a:lnTo>
                    <a:pt x="299" y="24"/>
                  </a:lnTo>
                  <a:lnTo>
                    <a:pt x="301" y="22"/>
                  </a:lnTo>
                  <a:lnTo>
                    <a:pt x="302" y="22"/>
                  </a:lnTo>
                  <a:lnTo>
                    <a:pt x="304" y="22"/>
                  </a:lnTo>
                  <a:lnTo>
                    <a:pt x="306" y="24"/>
                  </a:lnTo>
                  <a:lnTo>
                    <a:pt x="306" y="24"/>
                  </a:lnTo>
                  <a:lnTo>
                    <a:pt x="307" y="22"/>
                  </a:lnTo>
                  <a:close/>
                  <a:moveTo>
                    <a:pt x="455" y="21"/>
                  </a:moveTo>
                  <a:lnTo>
                    <a:pt x="455" y="21"/>
                  </a:lnTo>
                  <a:lnTo>
                    <a:pt x="457" y="21"/>
                  </a:lnTo>
                  <a:lnTo>
                    <a:pt x="457" y="22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7"/>
                  </a:lnTo>
                  <a:lnTo>
                    <a:pt x="455" y="29"/>
                  </a:lnTo>
                  <a:lnTo>
                    <a:pt x="454" y="27"/>
                  </a:lnTo>
                  <a:lnTo>
                    <a:pt x="454" y="27"/>
                  </a:lnTo>
                  <a:lnTo>
                    <a:pt x="455" y="25"/>
                  </a:lnTo>
                  <a:lnTo>
                    <a:pt x="455" y="24"/>
                  </a:lnTo>
                  <a:lnTo>
                    <a:pt x="455" y="24"/>
                  </a:lnTo>
                  <a:lnTo>
                    <a:pt x="455" y="22"/>
                  </a:lnTo>
                  <a:lnTo>
                    <a:pt x="455" y="22"/>
                  </a:lnTo>
                  <a:lnTo>
                    <a:pt x="455" y="21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6"/>
                  </a:lnTo>
                  <a:lnTo>
                    <a:pt x="11" y="8"/>
                  </a:lnTo>
                  <a:lnTo>
                    <a:pt x="12" y="10"/>
                  </a:lnTo>
                  <a:lnTo>
                    <a:pt x="14" y="10"/>
                  </a:lnTo>
                  <a:lnTo>
                    <a:pt x="17" y="10"/>
                  </a:lnTo>
                  <a:lnTo>
                    <a:pt x="20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6" y="10"/>
                  </a:lnTo>
                  <a:lnTo>
                    <a:pt x="28" y="11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6" y="13"/>
                  </a:lnTo>
                  <a:lnTo>
                    <a:pt x="37" y="16"/>
                  </a:lnTo>
                  <a:lnTo>
                    <a:pt x="39" y="18"/>
                  </a:lnTo>
                  <a:lnTo>
                    <a:pt x="39" y="19"/>
                  </a:lnTo>
                  <a:lnTo>
                    <a:pt x="39" y="19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2" y="25"/>
                  </a:lnTo>
                  <a:lnTo>
                    <a:pt x="44" y="27"/>
                  </a:lnTo>
                  <a:lnTo>
                    <a:pt x="47" y="29"/>
                  </a:lnTo>
                  <a:lnTo>
                    <a:pt x="49" y="29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32"/>
                  </a:lnTo>
                  <a:lnTo>
                    <a:pt x="52" y="32"/>
                  </a:lnTo>
                  <a:lnTo>
                    <a:pt x="56" y="33"/>
                  </a:lnTo>
                  <a:lnTo>
                    <a:pt x="61" y="38"/>
                  </a:lnTo>
                  <a:lnTo>
                    <a:pt x="64" y="40"/>
                  </a:lnTo>
                  <a:lnTo>
                    <a:pt x="67" y="43"/>
                  </a:lnTo>
                  <a:lnTo>
                    <a:pt x="67" y="44"/>
                  </a:lnTo>
                  <a:lnTo>
                    <a:pt x="69" y="46"/>
                  </a:lnTo>
                  <a:lnTo>
                    <a:pt x="71" y="47"/>
                  </a:lnTo>
                  <a:lnTo>
                    <a:pt x="72" y="51"/>
                  </a:lnTo>
                  <a:lnTo>
                    <a:pt x="74" y="51"/>
                  </a:lnTo>
                  <a:lnTo>
                    <a:pt x="74" y="52"/>
                  </a:lnTo>
                  <a:lnTo>
                    <a:pt x="75" y="52"/>
                  </a:lnTo>
                  <a:lnTo>
                    <a:pt x="75" y="54"/>
                  </a:lnTo>
                  <a:lnTo>
                    <a:pt x="77" y="55"/>
                  </a:lnTo>
                  <a:lnTo>
                    <a:pt x="78" y="55"/>
                  </a:lnTo>
                  <a:lnTo>
                    <a:pt x="80" y="57"/>
                  </a:lnTo>
                  <a:lnTo>
                    <a:pt x="82" y="57"/>
                  </a:lnTo>
                  <a:lnTo>
                    <a:pt x="82" y="55"/>
                  </a:lnTo>
                  <a:lnTo>
                    <a:pt x="80" y="55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2" y="52"/>
                  </a:lnTo>
                  <a:lnTo>
                    <a:pt x="82" y="52"/>
                  </a:lnTo>
                  <a:lnTo>
                    <a:pt x="83" y="52"/>
                  </a:lnTo>
                  <a:lnTo>
                    <a:pt x="86" y="55"/>
                  </a:lnTo>
                  <a:lnTo>
                    <a:pt x="86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90" y="62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4" y="62"/>
                  </a:lnTo>
                  <a:lnTo>
                    <a:pt x="97" y="65"/>
                  </a:lnTo>
                  <a:lnTo>
                    <a:pt x="99" y="66"/>
                  </a:lnTo>
                  <a:lnTo>
                    <a:pt x="99" y="68"/>
                  </a:lnTo>
                  <a:lnTo>
                    <a:pt x="101" y="69"/>
                  </a:lnTo>
                  <a:lnTo>
                    <a:pt x="101" y="71"/>
                  </a:lnTo>
                  <a:lnTo>
                    <a:pt x="101" y="71"/>
                  </a:lnTo>
                  <a:lnTo>
                    <a:pt x="102" y="73"/>
                  </a:lnTo>
                  <a:lnTo>
                    <a:pt x="104" y="74"/>
                  </a:lnTo>
                  <a:lnTo>
                    <a:pt x="105" y="74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2" y="77"/>
                  </a:lnTo>
                  <a:lnTo>
                    <a:pt x="113" y="79"/>
                  </a:lnTo>
                  <a:lnTo>
                    <a:pt x="112" y="79"/>
                  </a:lnTo>
                  <a:lnTo>
                    <a:pt x="108" y="81"/>
                  </a:lnTo>
                  <a:lnTo>
                    <a:pt x="105" y="82"/>
                  </a:lnTo>
                  <a:lnTo>
                    <a:pt x="108" y="82"/>
                  </a:lnTo>
                  <a:lnTo>
                    <a:pt x="110" y="82"/>
                  </a:lnTo>
                  <a:lnTo>
                    <a:pt x="112" y="81"/>
                  </a:lnTo>
                  <a:lnTo>
                    <a:pt x="113" y="79"/>
                  </a:lnTo>
                  <a:lnTo>
                    <a:pt x="116" y="79"/>
                  </a:lnTo>
                  <a:lnTo>
                    <a:pt x="116" y="77"/>
                  </a:lnTo>
                  <a:lnTo>
                    <a:pt x="118" y="77"/>
                  </a:lnTo>
                  <a:lnTo>
                    <a:pt x="118" y="79"/>
                  </a:lnTo>
                  <a:lnTo>
                    <a:pt x="119" y="81"/>
                  </a:lnTo>
                  <a:lnTo>
                    <a:pt x="121" y="81"/>
                  </a:lnTo>
                  <a:lnTo>
                    <a:pt x="123" y="82"/>
                  </a:lnTo>
                  <a:lnTo>
                    <a:pt x="123" y="85"/>
                  </a:lnTo>
                  <a:lnTo>
                    <a:pt x="123" y="85"/>
                  </a:lnTo>
                  <a:lnTo>
                    <a:pt x="119" y="87"/>
                  </a:lnTo>
                  <a:lnTo>
                    <a:pt x="118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92"/>
                  </a:lnTo>
                  <a:lnTo>
                    <a:pt x="119" y="92"/>
                  </a:lnTo>
                  <a:lnTo>
                    <a:pt x="118" y="93"/>
                  </a:lnTo>
                  <a:lnTo>
                    <a:pt x="118" y="93"/>
                  </a:lnTo>
                  <a:lnTo>
                    <a:pt x="119" y="96"/>
                  </a:lnTo>
                  <a:lnTo>
                    <a:pt x="119" y="96"/>
                  </a:lnTo>
                  <a:lnTo>
                    <a:pt x="123" y="98"/>
                  </a:lnTo>
                  <a:lnTo>
                    <a:pt x="126" y="99"/>
                  </a:lnTo>
                  <a:lnTo>
                    <a:pt x="127" y="99"/>
                  </a:lnTo>
                  <a:lnTo>
                    <a:pt x="129" y="101"/>
                  </a:lnTo>
                  <a:lnTo>
                    <a:pt x="131" y="101"/>
                  </a:lnTo>
                  <a:lnTo>
                    <a:pt x="132" y="101"/>
                  </a:lnTo>
                  <a:lnTo>
                    <a:pt x="132" y="101"/>
                  </a:lnTo>
                  <a:lnTo>
                    <a:pt x="132" y="103"/>
                  </a:lnTo>
                  <a:lnTo>
                    <a:pt x="132" y="104"/>
                  </a:lnTo>
                  <a:lnTo>
                    <a:pt x="134" y="109"/>
                  </a:lnTo>
                  <a:lnTo>
                    <a:pt x="134" y="110"/>
                  </a:lnTo>
                  <a:lnTo>
                    <a:pt x="134" y="112"/>
                  </a:lnTo>
                  <a:lnTo>
                    <a:pt x="134" y="114"/>
                  </a:lnTo>
                  <a:lnTo>
                    <a:pt x="135" y="114"/>
                  </a:lnTo>
                  <a:lnTo>
                    <a:pt x="137" y="115"/>
                  </a:lnTo>
                  <a:lnTo>
                    <a:pt x="138" y="115"/>
                  </a:lnTo>
                  <a:lnTo>
                    <a:pt x="138" y="117"/>
                  </a:lnTo>
                  <a:lnTo>
                    <a:pt x="138" y="117"/>
                  </a:lnTo>
                  <a:lnTo>
                    <a:pt x="137" y="118"/>
                  </a:lnTo>
                  <a:lnTo>
                    <a:pt x="135" y="120"/>
                  </a:lnTo>
                  <a:lnTo>
                    <a:pt x="135" y="120"/>
                  </a:lnTo>
                  <a:lnTo>
                    <a:pt x="135" y="121"/>
                  </a:lnTo>
                  <a:lnTo>
                    <a:pt x="135" y="123"/>
                  </a:lnTo>
                  <a:lnTo>
                    <a:pt x="137" y="123"/>
                  </a:lnTo>
                  <a:lnTo>
                    <a:pt x="137" y="121"/>
                  </a:lnTo>
                  <a:lnTo>
                    <a:pt x="138" y="120"/>
                  </a:lnTo>
                  <a:lnTo>
                    <a:pt x="140" y="120"/>
                  </a:lnTo>
                  <a:lnTo>
                    <a:pt x="140" y="120"/>
                  </a:lnTo>
                  <a:lnTo>
                    <a:pt x="142" y="120"/>
                  </a:lnTo>
                  <a:lnTo>
                    <a:pt x="145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9" y="121"/>
                  </a:lnTo>
                  <a:lnTo>
                    <a:pt x="154" y="126"/>
                  </a:lnTo>
                  <a:lnTo>
                    <a:pt x="156" y="129"/>
                  </a:lnTo>
                  <a:lnTo>
                    <a:pt x="156" y="131"/>
                  </a:lnTo>
                  <a:lnTo>
                    <a:pt x="156" y="131"/>
                  </a:lnTo>
                  <a:lnTo>
                    <a:pt x="156" y="133"/>
                  </a:lnTo>
                  <a:lnTo>
                    <a:pt x="154" y="134"/>
                  </a:lnTo>
                  <a:lnTo>
                    <a:pt x="154" y="136"/>
                  </a:lnTo>
                  <a:lnTo>
                    <a:pt x="153" y="137"/>
                  </a:lnTo>
                  <a:lnTo>
                    <a:pt x="153" y="139"/>
                  </a:lnTo>
                  <a:lnTo>
                    <a:pt x="154" y="139"/>
                  </a:lnTo>
                  <a:lnTo>
                    <a:pt x="154" y="140"/>
                  </a:lnTo>
                  <a:lnTo>
                    <a:pt x="154" y="140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4" y="151"/>
                  </a:lnTo>
                  <a:lnTo>
                    <a:pt x="154" y="153"/>
                  </a:lnTo>
                  <a:lnTo>
                    <a:pt x="153" y="155"/>
                  </a:lnTo>
                  <a:lnTo>
                    <a:pt x="154" y="158"/>
                  </a:lnTo>
                  <a:lnTo>
                    <a:pt x="153" y="167"/>
                  </a:lnTo>
                  <a:lnTo>
                    <a:pt x="153" y="167"/>
                  </a:lnTo>
                  <a:lnTo>
                    <a:pt x="151" y="169"/>
                  </a:lnTo>
                  <a:lnTo>
                    <a:pt x="151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8" y="167"/>
                  </a:lnTo>
                  <a:lnTo>
                    <a:pt x="148" y="167"/>
                  </a:lnTo>
                  <a:lnTo>
                    <a:pt x="146" y="166"/>
                  </a:lnTo>
                  <a:lnTo>
                    <a:pt x="145" y="166"/>
                  </a:lnTo>
                  <a:lnTo>
                    <a:pt x="143" y="167"/>
                  </a:lnTo>
                  <a:lnTo>
                    <a:pt x="142" y="167"/>
                  </a:lnTo>
                  <a:lnTo>
                    <a:pt x="142" y="167"/>
                  </a:lnTo>
                  <a:lnTo>
                    <a:pt x="140" y="167"/>
                  </a:lnTo>
                  <a:lnTo>
                    <a:pt x="135" y="164"/>
                  </a:lnTo>
                  <a:lnTo>
                    <a:pt x="135" y="166"/>
                  </a:lnTo>
                  <a:lnTo>
                    <a:pt x="135" y="166"/>
                  </a:lnTo>
                  <a:lnTo>
                    <a:pt x="135" y="169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69"/>
                  </a:lnTo>
                  <a:lnTo>
                    <a:pt x="132" y="167"/>
                  </a:lnTo>
                  <a:lnTo>
                    <a:pt x="129" y="166"/>
                  </a:lnTo>
                  <a:lnTo>
                    <a:pt x="129" y="164"/>
                  </a:lnTo>
                  <a:lnTo>
                    <a:pt x="127" y="162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18" y="155"/>
                  </a:lnTo>
                  <a:lnTo>
                    <a:pt x="116" y="153"/>
                  </a:lnTo>
                  <a:lnTo>
                    <a:pt x="115" y="153"/>
                  </a:lnTo>
                  <a:lnTo>
                    <a:pt x="113" y="151"/>
                  </a:lnTo>
                  <a:lnTo>
                    <a:pt x="110" y="150"/>
                  </a:lnTo>
                  <a:lnTo>
                    <a:pt x="105" y="145"/>
                  </a:lnTo>
                  <a:lnTo>
                    <a:pt x="102" y="142"/>
                  </a:lnTo>
                  <a:lnTo>
                    <a:pt x="101" y="139"/>
                  </a:lnTo>
                  <a:lnTo>
                    <a:pt x="99" y="137"/>
                  </a:lnTo>
                  <a:lnTo>
                    <a:pt x="94" y="134"/>
                  </a:lnTo>
                  <a:lnTo>
                    <a:pt x="93" y="133"/>
                  </a:lnTo>
                  <a:lnTo>
                    <a:pt x="91" y="131"/>
                  </a:lnTo>
                  <a:lnTo>
                    <a:pt x="90" y="126"/>
                  </a:lnTo>
                  <a:lnTo>
                    <a:pt x="88" y="126"/>
                  </a:lnTo>
                  <a:lnTo>
                    <a:pt x="88" y="125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0" y="117"/>
                  </a:lnTo>
                  <a:lnTo>
                    <a:pt x="80" y="114"/>
                  </a:lnTo>
                  <a:lnTo>
                    <a:pt x="75" y="104"/>
                  </a:lnTo>
                  <a:lnTo>
                    <a:pt x="74" y="101"/>
                  </a:lnTo>
                  <a:lnTo>
                    <a:pt x="72" y="98"/>
                  </a:lnTo>
                  <a:lnTo>
                    <a:pt x="72" y="96"/>
                  </a:lnTo>
                  <a:lnTo>
                    <a:pt x="69" y="93"/>
                  </a:lnTo>
                  <a:lnTo>
                    <a:pt x="69" y="92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3" y="8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6" y="81"/>
                  </a:lnTo>
                  <a:lnTo>
                    <a:pt x="55" y="79"/>
                  </a:lnTo>
                  <a:lnTo>
                    <a:pt x="55" y="76"/>
                  </a:lnTo>
                  <a:lnTo>
                    <a:pt x="53" y="71"/>
                  </a:lnTo>
                  <a:lnTo>
                    <a:pt x="52" y="63"/>
                  </a:lnTo>
                  <a:lnTo>
                    <a:pt x="50" y="62"/>
                  </a:lnTo>
                  <a:lnTo>
                    <a:pt x="49" y="58"/>
                  </a:lnTo>
                  <a:lnTo>
                    <a:pt x="47" y="58"/>
                  </a:lnTo>
                  <a:lnTo>
                    <a:pt x="41" y="54"/>
                  </a:lnTo>
                  <a:lnTo>
                    <a:pt x="39" y="54"/>
                  </a:lnTo>
                  <a:lnTo>
                    <a:pt x="37" y="52"/>
                  </a:lnTo>
                  <a:lnTo>
                    <a:pt x="36" y="52"/>
                  </a:lnTo>
                  <a:lnTo>
                    <a:pt x="34" y="52"/>
                  </a:lnTo>
                  <a:lnTo>
                    <a:pt x="34" y="49"/>
                  </a:lnTo>
                  <a:lnTo>
                    <a:pt x="34" y="47"/>
                  </a:lnTo>
                  <a:lnTo>
                    <a:pt x="34" y="46"/>
                  </a:lnTo>
                  <a:lnTo>
                    <a:pt x="33" y="44"/>
                  </a:lnTo>
                  <a:lnTo>
                    <a:pt x="31" y="43"/>
                  </a:lnTo>
                  <a:lnTo>
                    <a:pt x="30" y="41"/>
                  </a:lnTo>
                  <a:lnTo>
                    <a:pt x="28" y="40"/>
                  </a:lnTo>
                  <a:lnTo>
                    <a:pt x="28" y="38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2" y="32"/>
                  </a:lnTo>
                  <a:lnTo>
                    <a:pt x="19" y="32"/>
                  </a:lnTo>
                  <a:lnTo>
                    <a:pt x="17" y="30"/>
                  </a:lnTo>
                  <a:lnTo>
                    <a:pt x="15" y="29"/>
                  </a:lnTo>
                  <a:lnTo>
                    <a:pt x="14" y="27"/>
                  </a:lnTo>
                  <a:lnTo>
                    <a:pt x="11" y="24"/>
                  </a:lnTo>
                  <a:lnTo>
                    <a:pt x="4" y="19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6" name="Freeform 253">
              <a:extLst>
                <a:ext uri="{FF2B5EF4-FFF2-40B4-BE49-F238E27FC236}">
                  <a16:creationId xmlns:a16="http://schemas.microsoft.com/office/drawing/2014/main" id="{AE7D8667-44BB-4E26-8698-AAC7DD959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6217214" y="2938413"/>
              <a:ext cx="192974" cy="99411"/>
            </a:xfrm>
            <a:custGeom>
              <a:avLst/>
              <a:gdLst>
                <a:gd name="T0" fmla="*/ 79 w 99"/>
                <a:gd name="T1" fmla="*/ 0 h 51"/>
                <a:gd name="T2" fmla="*/ 82 w 99"/>
                <a:gd name="T3" fmla="*/ 4 h 51"/>
                <a:gd name="T4" fmla="*/ 88 w 99"/>
                <a:gd name="T5" fmla="*/ 2 h 51"/>
                <a:gd name="T6" fmla="*/ 90 w 99"/>
                <a:gd name="T7" fmla="*/ 4 h 51"/>
                <a:gd name="T8" fmla="*/ 91 w 99"/>
                <a:gd name="T9" fmla="*/ 5 h 51"/>
                <a:gd name="T10" fmla="*/ 96 w 99"/>
                <a:gd name="T11" fmla="*/ 8 h 51"/>
                <a:gd name="T12" fmla="*/ 98 w 99"/>
                <a:gd name="T13" fmla="*/ 8 h 51"/>
                <a:gd name="T14" fmla="*/ 98 w 99"/>
                <a:gd name="T15" fmla="*/ 11 h 51"/>
                <a:gd name="T16" fmla="*/ 94 w 99"/>
                <a:gd name="T17" fmla="*/ 15 h 51"/>
                <a:gd name="T18" fmla="*/ 91 w 99"/>
                <a:gd name="T19" fmla="*/ 15 h 51"/>
                <a:gd name="T20" fmla="*/ 88 w 99"/>
                <a:gd name="T21" fmla="*/ 18 h 51"/>
                <a:gd name="T22" fmla="*/ 85 w 99"/>
                <a:gd name="T23" fmla="*/ 21 h 51"/>
                <a:gd name="T24" fmla="*/ 82 w 99"/>
                <a:gd name="T25" fmla="*/ 27 h 51"/>
                <a:gd name="T26" fmla="*/ 80 w 99"/>
                <a:gd name="T27" fmla="*/ 30 h 51"/>
                <a:gd name="T28" fmla="*/ 77 w 99"/>
                <a:gd name="T29" fmla="*/ 35 h 51"/>
                <a:gd name="T30" fmla="*/ 76 w 99"/>
                <a:gd name="T31" fmla="*/ 38 h 51"/>
                <a:gd name="T32" fmla="*/ 74 w 99"/>
                <a:gd name="T33" fmla="*/ 40 h 51"/>
                <a:gd name="T34" fmla="*/ 69 w 99"/>
                <a:gd name="T35" fmla="*/ 41 h 51"/>
                <a:gd name="T36" fmla="*/ 68 w 99"/>
                <a:gd name="T37" fmla="*/ 43 h 51"/>
                <a:gd name="T38" fmla="*/ 61 w 99"/>
                <a:gd name="T39" fmla="*/ 45 h 51"/>
                <a:gd name="T40" fmla="*/ 57 w 99"/>
                <a:gd name="T41" fmla="*/ 43 h 51"/>
                <a:gd name="T42" fmla="*/ 50 w 99"/>
                <a:gd name="T43" fmla="*/ 43 h 51"/>
                <a:gd name="T44" fmla="*/ 47 w 99"/>
                <a:gd name="T45" fmla="*/ 46 h 51"/>
                <a:gd name="T46" fmla="*/ 44 w 99"/>
                <a:gd name="T47" fmla="*/ 46 h 51"/>
                <a:gd name="T48" fmla="*/ 41 w 99"/>
                <a:gd name="T49" fmla="*/ 48 h 51"/>
                <a:gd name="T50" fmla="*/ 38 w 99"/>
                <a:gd name="T51" fmla="*/ 48 h 51"/>
                <a:gd name="T52" fmla="*/ 35 w 99"/>
                <a:gd name="T53" fmla="*/ 51 h 51"/>
                <a:gd name="T54" fmla="*/ 27 w 99"/>
                <a:gd name="T55" fmla="*/ 51 h 51"/>
                <a:gd name="T56" fmla="*/ 22 w 99"/>
                <a:gd name="T57" fmla="*/ 48 h 51"/>
                <a:gd name="T58" fmla="*/ 17 w 99"/>
                <a:gd name="T59" fmla="*/ 45 h 51"/>
                <a:gd name="T60" fmla="*/ 11 w 99"/>
                <a:gd name="T61" fmla="*/ 40 h 51"/>
                <a:gd name="T62" fmla="*/ 6 w 99"/>
                <a:gd name="T63" fmla="*/ 37 h 51"/>
                <a:gd name="T64" fmla="*/ 5 w 99"/>
                <a:gd name="T65" fmla="*/ 34 h 51"/>
                <a:gd name="T66" fmla="*/ 3 w 99"/>
                <a:gd name="T67" fmla="*/ 30 h 51"/>
                <a:gd name="T68" fmla="*/ 5 w 99"/>
                <a:gd name="T69" fmla="*/ 29 h 51"/>
                <a:gd name="T70" fmla="*/ 6 w 99"/>
                <a:gd name="T71" fmla="*/ 27 h 51"/>
                <a:gd name="T72" fmla="*/ 5 w 99"/>
                <a:gd name="T73" fmla="*/ 24 h 51"/>
                <a:gd name="T74" fmla="*/ 6 w 99"/>
                <a:gd name="T75" fmla="*/ 21 h 51"/>
                <a:gd name="T76" fmla="*/ 8 w 99"/>
                <a:gd name="T77" fmla="*/ 19 h 51"/>
                <a:gd name="T78" fmla="*/ 5 w 99"/>
                <a:gd name="T79" fmla="*/ 16 h 51"/>
                <a:gd name="T80" fmla="*/ 8 w 99"/>
                <a:gd name="T81" fmla="*/ 15 h 51"/>
                <a:gd name="T82" fmla="*/ 11 w 99"/>
                <a:gd name="T83" fmla="*/ 16 h 51"/>
                <a:gd name="T84" fmla="*/ 14 w 99"/>
                <a:gd name="T85" fmla="*/ 15 h 51"/>
                <a:gd name="T86" fmla="*/ 14 w 99"/>
                <a:gd name="T87" fmla="*/ 11 h 51"/>
                <a:gd name="T88" fmla="*/ 17 w 99"/>
                <a:gd name="T89" fmla="*/ 10 h 51"/>
                <a:gd name="T90" fmla="*/ 22 w 99"/>
                <a:gd name="T91" fmla="*/ 13 h 51"/>
                <a:gd name="T92" fmla="*/ 35 w 99"/>
                <a:gd name="T93" fmla="*/ 15 h 51"/>
                <a:gd name="T94" fmla="*/ 39 w 99"/>
                <a:gd name="T95" fmla="*/ 11 h 51"/>
                <a:gd name="T96" fmla="*/ 46 w 99"/>
                <a:gd name="T97" fmla="*/ 8 h 51"/>
                <a:gd name="T98" fmla="*/ 52 w 99"/>
                <a:gd name="T99" fmla="*/ 5 h 51"/>
                <a:gd name="T100" fmla="*/ 57 w 99"/>
                <a:gd name="T101" fmla="*/ 7 h 51"/>
                <a:gd name="T102" fmla="*/ 65 w 99"/>
                <a:gd name="T103" fmla="*/ 0 h 51"/>
                <a:gd name="T104" fmla="*/ 72 w 99"/>
                <a:gd name="T10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9" h="51">
                  <a:moveTo>
                    <a:pt x="77" y="0"/>
                  </a:moveTo>
                  <a:lnTo>
                    <a:pt x="77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5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3" y="7"/>
                  </a:lnTo>
                  <a:lnTo>
                    <a:pt x="94" y="7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10"/>
                  </a:lnTo>
                  <a:lnTo>
                    <a:pt x="98" y="10"/>
                  </a:lnTo>
                  <a:lnTo>
                    <a:pt x="98" y="11"/>
                  </a:lnTo>
                  <a:lnTo>
                    <a:pt x="99" y="11"/>
                  </a:lnTo>
                  <a:lnTo>
                    <a:pt x="98" y="11"/>
                  </a:lnTo>
                  <a:lnTo>
                    <a:pt x="96" y="13"/>
                  </a:lnTo>
                  <a:lnTo>
                    <a:pt x="94" y="15"/>
                  </a:lnTo>
                  <a:lnTo>
                    <a:pt x="94" y="15"/>
                  </a:lnTo>
                  <a:lnTo>
                    <a:pt x="93" y="15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88" y="16"/>
                  </a:lnTo>
                  <a:lnTo>
                    <a:pt x="88" y="18"/>
                  </a:lnTo>
                  <a:lnTo>
                    <a:pt x="87" y="18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5" y="21"/>
                  </a:lnTo>
                  <a:lnTo>
                    <a:pt x="85" y="22"/>
                  </a:lnTo>
                  <a:lnTo>
                    <a:pt x="83" y="22"/>
                  </a:lnTo>
                  <a:lnTo>
                    <a:pt x="83" y="26"/>
                  </a:lnTo>
                  <a:lnTo>
                    <a:pt x="82" y="27"/>
                  </a:lnTo>
                  <a:lnTo>
                    <a:pt x="80" y="27"/>
                  </a:lnTo>
                  <a:lnTo>
                    <a:pt x="80" y="29"/>
                  </a:lnTo>
                  <a:lnTo>
                    <a:pt x="80" y="29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7" y="35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6" y="37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4" y="40"/>
                  </a:lnTo>
                  <a:lnTo>
                    <a:pt x="74" y="40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2" y="41"/>
                  </a:lnTo>
                  <a:lnTo>
                    <a:pt x="69" y="41"/>
                  </a:lnTo>
                  <a:lnTo>
                    <a:pt x="68" y="41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6" y="43"/>
                  </a:lnTo>
                  <a:lnTo>
                    <a:pt x="66" y="45"/>
                  </a:lnTo>
                  <a:lnTo>
                    <a:pt x="65" y="43"/>
                  </a:lnTo>
                  <a:lnTo>
                    <a:pt x="61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57" y="43"/>
                  </a:lnTo>
                  <a:lnTo>
                    <a:pt x="55" y="43"/>
                  </a:lnTo>
                  <a:lnTo>
                    <a:pt x="53" y="43"/>
                  </a:lnTo>
                  <a:lnTo>
                    <a:pt x="52" y="43"/>
                  </a:lnTo>
                  <a:lnTo>
                    <a:pt x="50" y="43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6" y="49"/>
                  </a:lnTo>
                  <a:lnTo>
                    <a:pt x="36" y="49"/>
                  </a:lnTo>
                  <a:lnTo>
                    <a:pt x="35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1"/>
                  </a:lnTo>
                  <a:lnTo>
                    <a:pt x="27" y="51"/>
                  </a:lnTo>
                  <a:lnTo>
                    <a:pt x="25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2" y="48"/>
                  </a:lnTo>
                  <a:lnTo>
                    <a:pt x="20" y="48"/>
                  </a:lnTo>
                  <a:lnTo>
                    <a:pt x="19" y="48"/>
                  </a:lnTo>
                  <a:lnTo>
                    <a:pt x="17" y="46"/>
                  </a:lnTo>
                  <a:lnTo>
                    <a:pt x="17" y="45"/>
                  </a:lnTo>
                  <a:lnTo>
                    <a:pt x="16" y="45"/>
                  </a:lnTo>
                  <a:lnTo>
                    <a:pt x="14" y="43"/>
                  </a:lnTo>
                  <a:lnTo>
                    <a:pt x="12" y="41"/>
                  </a:lnTo>
                  <a:lnTo>
                    <a:pt x="11" y="40"/>
                  </a:lnTo>
                  <a:lnTo>
                    <a:pt x="9" y="38"/>
                  </a:lnTo>
                  <a:lnTo>
                    <a:pt x="8" y="38"/>
                  </a:lnTo>
                  <a:lnTo>
                    <a:pt x="6" y="37"/>
                  </a:lnTo>
                  <a:lnTo>
                    <a:pt x="6" y="37"/>
                  </a:lnTo>
                  <a:lnTo>
                    <a:pt x="5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3" y="32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0" y="30"/>
                  </a:lnTo>
                  <a:lnTo>
                    <a:pt x="3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1"/>
                  </a:lnTo>
                  <a:lnTo>
                    <a:pt x="6" y="21"/>
                  </a:lnTo>
                  <a:lnTo>
                    <a:pt x="6" y="21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9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0"/>
                  </a:lnTo>
                  <a:lnTo>
                    <a:pt x="20" y="11"/>
                  </a:lnTo>
                  <a:lnTo>
                    <a:pt x="22" y="13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5"/>
                  </a:lnTo>
                  <a:lnTo>
                    <a:pt x="35" y="15"/>
                  </a:lnTo>
                  <a:lnTo>
                    <a:pt x="38" y="15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41" y="8"/>
                  </a:lnTo>
                  <a:lnTo>
                    <a:pt x="46" y="8"/>
                  </a:lnTo>
                  <a:lnTo>
                    <a:pt x="49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7"/>
                  </a:lnTo>
                  <a:lnTo>
                    <a:pt x="55" y="8"/>
                  </a:lnTo>
                  <a:lnTo>
                    <a:pt x="57" y="7"/>
                  </a:lnTo>
                  <a:lnTo>
                    <a:pt x="58" y="5"/>
                  </a:lnTo>
                  <a:lnTo>
                    <a:pt x="61" y="5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6" y="0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4" y="0"/>
                  </a:lnTo>
                  <a:lnTo>
                    <a:pt x="7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7" name="Freeform 254">
              <a:extLst>
                <a:ext uri="{FF2B5EF4-FFF2-40B4-BE49-F238E27FC236}">
                  <a16:creationId xmlns:a16="http://schemas.microsoft.com/office/drawing/2014/main" id="{3209EBAF-BCE3-4500-AD9F-EA6E44C7D4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65682" y="3848699"/>
              <a:ext cx="79919" cy="58477"/>
            </a:xfrm>
            <a:custGeom>
              <a:avLst/>
              <a:gdLst>
                <a:gd name="T0" fmla="*/ 21 w 41"/>
                <a:gd name="T1" fmla="*/ 17 h 30"/>
                <a:gd name="T2" fmla="*/ 24 w 41"/>
                <a:gd name="T3" fmla="*/ 19 h 30"/>
                <a:gd name="T4" fmla="*/ 21 w 41"/>
                <a:gd name="T5" fmla="*/ 19 h 30"/>
                <a:gd name="T6" fmla="*/ 17 w 41"/>
                <a:gd name="T7" fmla="*/ 16 h 30"/>
                <a:gd name="T8" fmla="*/ 24 w 41"/>
                <a:gd name="T9" fmla="*/ 1 h 30"/>
                <a:gd name="T10" fmla="*/ 30 w 41"/>
                <a:gd name="T11" fmla="*/ 3 h 30"/>
                <a:gd name="T12" fmla="*/ 36 w 41"/>
                <a:gd name="T13" fmla="*/ 5 h 30"/>
                <a:gd name="T14" fmla="*/ 40 w 41"/>
                <a:gd name="T15" fmla="*/ 5 h 30"/>
                <a:gd name="T16" fmla="*/ 40 w 41"/>
                <a:gd name="T17" fmla="*/ 8 h 30"/>
                <a:gd name="T18" fmla="*/ 40 w 41"/>
                <a:gd name="T19" fmla="*/ 11 h 30"/>
                <a:gd name="T20" fmla="*/ 41 w 41"/>
                <a:gd name="T21" fmla="*/ 12 h 30"/>
                <a:gd name="T22" fmla="*/ 41 w 41"/>
                <a:gd name="T23" fmla="*/ 14 h 30"/>
                <a:gd name="T24" fmla="*/ 38 w 41"/>
                <a:gd name="T25" fmla="*/ 16 h 30"/>
                <a:gd name="T26" fmla="*/ 40 w 41"/>
                <a:gd name="T27" fmla="*/ 17 h 30"/>
                <a:gd name="T28" fmla="*/ 40 w 41"/>
                <a:gd name="T29" fmla="*/ 19 h 30"/>
                <a:gd name="T30" fmla="*/ 38 w 41"/>
                <a:gd name="T31" fmla="*/ 22 h 30"/>
                <a:gd name="T32" fmla="*/ 36 w 41"/>
                <a:gd name="T33" fmla="*/ 22 h 30"/>
                <a:gd name="T34" fmla="*/ 38 w 41"/>
                <a:gd name="T35" fmla="*/ 23 h 30"/>
                <a:gd name="T36" fmla="*/ 40 w 41"/>
                <a:gd name="T37" fmla="*/ 27 h 30"/>
                <a:gd name="T38" fmla="*/ 40 w 41"/>
                <a:gd name="T39" fmla="*/ 30 h 30"/>
                <a:gd name="T40" fmla="*/ 36 w 41"/>
                <a:gd name="T41" fmla="*/ 28 h 30"/>
                <a:gd name="T42" fmla="*/ 35 w 41"/>
                <a:gd name="T43" fmla="*/ 27 h 30"/>
                <a:gd name="T44" fmla="*/ 28 w 41"/>
                <a:gd name="T45" fmla="*/ 27 h 30"/>
                <a:gd name="T46" fmla="*/ 27 w 41"/>
                <a:gd name="T47" fmla="*/ 28 h 30"/>
                <a:gd name="T48" fmla="*/ 24 w 41"/>
                <a:gd name="T49" fmla="*/ 28 h 30"/>
                <a:gd name="T50" fmla="*/ 17 w 41"/>
                <a:gd name="T51" fmla="*/ 27 h 30"/>
                <a:gd name="T52" fmla="*/ 14 w 41"/>
                <a:gd name="T53" fmla="*/ 27 h 30"/>
                <a:gd name="T54" fmla="*/ 11 w 41"/>
                <a:gd name="T55" fmla="*/ 28 h 30"/>
                <a:gd name="T56" fmla="*/ 10 w 41"/>
                <a:gd name="T57" fmla="*/ 30 h 30"/>
                <a:gd name="T58" fmla="*/ 6 w 41"/>
                <a:gd name="T59" fmla="*/ 28 h 30"/>
                <a:gd name="T60" fmla="*/ 5 w 41"/>
                <a:gd name="T61" fmla="*/ 27 h 30"/>
                <a:gd name="T62" fmla="*/ 0 w 41"/>
                <a:gd name="T63" fmla="*/ 25 h 30"/>
                <a:gd name="T64" fmla="*/ 2 w 41"/>
                <a:gd name="T65" fmla="*/ 20 h 30"/>
                <a:gd name="T66" fmla="*/ 3 w 41"/>
                <a:gd name="T67" fmla="*/ 20 h 30"/>
                <a:gd name="T68" fmla="*/ 8 w 41"/>
                <a:gd name="T69" fmla="*/ 22 h 30"/>
                <a:gd name="T70" fmla="*/ 11 w 41"/>
                <a:gd name="T71" fmla="*/ 22 h 30"/>
                <a:gd name="T72" fmla="*/ 22 w 41"/>
                <a:gd name="T73" fmla="*/ 23 h 30"/>
                <a:gd name="T74" fmla="*/ 25 w 41"/>
                <a:gd name="T75" fmla="*/ 23 h 30"/>
                <a:gd name="T76" fmla="*/ 27 w 41"/>
                <a:gd name="T77" fmla="*/ 22 h 30"/>
                <a:gd name="T78" fmla="*/ 30 w 41"/>
                <a:gd name="T79" fmla="*/ 22 h 30"/>
                <a:gd name="T80" fmla="*/ 32 w 41"/>
                <a:gd name="T81" fmla="*/ 20 h 30"/>
                <a:gd name="T82" fmla="*/ 28 w 41"/>
                <a:gd name="T83" fmla="*/ 19 h 30"/>
                <a:gd name="T84" fmla="*/ 24 w 41"/>
                <a:gd name="T85" fmla="*/ 14 h 30"/>
                <a:gd name="T86" fmla="*/ 25 w 41"/>
                <a:gd name="T87" fmla="*/ 12 h 30"/>
                <a:gd name="T88" fmla="*/ 25 w 41"/>
                <a:gd name="T89" fmla="*/ 9 h 30"/>
                <a:gd name="T90" fmla="*/ 21 w 41"/>
                <a:gd name="T91" fmla="*/ 6 h 30"/>
                <a:gd name="T92" fmla="*/ 16 w 41"/>
                <a:gd name="T93" fmla="*/ 6 h 30"/>
                <a:gd name="T94" fmla="*/ 16 w 41"/>
                <a:gd name="T95" fmla="*/ 3 h 30"/>
                <a:gd name="T96" fmla="*/ 19 w 41"/>
                <a:gd name="T97" fmla="*/ 3 h 30"/>
                <a:gd name="T98" fmla="*/ 24 w 41"/>
                <a:gd name="T99" fmla="*/ 1 h 30"/>
                <a:gd name="T100" fmla="*/ 24 w 41"/>
                <a:gd name="T101" fmla="*/ 0 h 30"/>
                <a:gd name="T102" fmla="*/ 27 w 41"/>
                <a:gd name="T103" fmla="*/ 0 h 30"/>
                <a:gd name="T104" fmla="*/ 25 w 41"/>
                <a:gd name="T105" fmla="*/ 0 h 30"/>
                <a:gd name="T106" fmla="*/ 24 w 41"/>
                <a:gd name="T107" fmla="*/ 0 h 30"/>
                <a:gd name="T108" fmla="*/ 22 w 41"/>
                <a:gd name="T109" fmla="*/ 0 h 30"/>
                <a:gd name="T110" fmla="*/ 24 w 41"/>
                <a:gd name="T111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1" h="30">
                  <a:moveTo>
                    <a:pt x="19" y="16"/>
                  </a:moveTo>
                  <a:lnTo>
                    <a:pt x="21" y="17"/>
                  </a:lnTo>
                  <a:lnTo>
                    <a:pt x="22" y="17"/>
                  </a:lnTo>
                  <a:lnTo>
                    <a:pt x="24" y="19"/>
                  </a:lnTo>
                  <a:lnTo>
                    <a:pt x="24" y="20"/>
                  </a:lnTo>
                  <a:lnTo>
                    <a:pt x="21" y="19"/>
                  </a:lnTo>
                  <a:lnTo>
                    <a:pt x="17" y="17"/>
                  </a:lnTo>
                  <a:lnTo>
                    <a:pt x="17" y="16"/>
                  </a:lnTo>
                  <a:lnTo>
                    <a:pt x="19" y="16"/>
                  </a:lnTo>
                  <a:close/>
                  <a:moveTo>
                    <a:pt x="24" y="1"/>
                  </a:moveTo>
                  <a:lnTo>
                    <a:pt x="27" y="1"/>
                  </a:lnTo>
                  <a:lnTo>
                    <a:pt x="30" y="3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0" y="8"/>
                  </a:lnTo>
                  <a:lnTo>
                    <a:pt x="40" y="9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2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0" y="14"/>
                  </a:lnTo>
                  <a:lnTo>
                    <a:pt x="38" y="16"/>
                  </a:lnTo>
                  <a:lnTo>
                    <a:pt x="40" y="17"/>
                  </a:lnTo>
                  <a:lnTo>
                    <a:pt x="40" y="17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0" y="27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38" y="28"/>
                  </a:lnTo>
                  <a:lnTo>
                    <a:pt x="36" y="28"/>
                  </a:lnTo>
                  <a:lnTo>
                    <a:pt x="36" y="27"/>
                  </a:lnTo>
                  <a:lnTo>
                    <a:pt x="35" y="27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19" y="27"/>
                  </a:lnTo>
                  <a:lnTo>
                    <a:pt x="17" y="27"/>
                  </a:lnTo>
                  <a:lnTo>
                    <a:pt x="16" y="27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8"/>
                  </a:lnTo>
                  <a:lnTo>
                    <a:pt x="10" y="28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2" y="20"/>
                  </a:lnTo>
                  <a:lnTo>
                    <a:pt x="3" y="20"/>
                  </a:lnTo>
                  <a:lnTo>
                    <a:pt x="3" y="20"/>
                  </a:lnTo>
                  <a:lnTo>
                    <a:pt x="5" y="20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5" y="23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9"/>
                  </a:lnTo>
                  <a:lnTo>
                    <a:pt x="27" y="17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2"/>
                  </a:lnTo>
                  <a:lnTo>
                    <a:pt x="25" y="11"/>
                  </a:lnTo>
                  <a:lnTo>
                    <a:pt x="25" y="9"/>
                  </a:lnTo>
                  <a:lnTo>
                    <a:pt x="24" y="8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6" y="5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1"/>
                  </a:lnTo>
                  <a:lnTo>
                    <a:pt x="24" y="1"/>
                  </a:lnTo>
                  <a:close/>
                  <a:moveTo>
                    <a:pt x="24" y="0"/>
                  </a:move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1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8" name="Freeform 255">
              <a:extLst>
                <a:ext uri="{FF2B5EF4-FFF2-40B4-BE49-F238E27FC236}">
                  <a16:creationId xmlns:a16="http://schemas.microsoft.com/office/drawing/2014/main" id="{EBCA5E7B-49A7-4A76-86E5-102273337E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47042" y="3010534"/>
              <a:ext cx="165684" cy="140344"/>
            </a:xfrm>
            <a:custGeom>
              <a:avLst/>
              <a:gdLst>
                <a:gd name="T0" fmla="*/ 56 w 85"/>
                <a:gd name="T1" fmla="*/ 66 h 72"/>
                <a:gd name="T2" fmla="*/ 52 w 85"/>
                <a:gd name="T3" fmla="*/ 64 h 72"/>
                <a:gd name="T4" fmla="*/ 45 w 85"/>
                <a:gd name="T5" fmla="*/ 63 h 72"/>
                <a:gd name="T6" fmla="*/ 61 w 85"/>
                <a:gd name="T7" fmla="*/ 64 h 72"/>
                <a:gd name="T8" fmla="*/ 69 w 85"/>
                <a:gd name="T9" fmla="*/ 69 h 72"/>
                <a:gd name="T10" fmla="*/ 66 w 85"/>
                <a:gd name="T11" fmla="*/ 69 h 72"/>
                <a:gd name="T12" fmla="*/ 53 w 85"/>
                <a:gd name="T13" fmla="*/ 63 h 72"/>
                <a:gd name="T14" fmla="*/ 52 w 85"/>
                <a:gd name="T15" fmla="*/ 61 h 72"/>
                <a:gd name="T16" fmla="*/ 42 w 85"/>
                <a:gd name="T17" fmla="*/ 56 h 72"/>
                <a:gd name="T18" fmla="*/ 44 w 85"/>
                <a:gd name="T19" fmla="*/ 58 h 72"/>
                <a:gd name="T20" fmla="*/ 26 w 85"/>
                <a:gd name="T21" fmla="*/ 45 h 72"/>
                <a:gd name="T22" fmla="*/ 23 w 85"/>
                <a:gd name="T23" fmla="*/ 44 h 72"/>
                <a:gd name="T24" fmla="*/ 20 w 85"/>
                <a:gd name="T25" fmla="*/ 42 h 72"/>
                <a:gd name="T26" fmla="*/ 19 w 85"/>
                <a:gd name="T27" fmla="*/ 42 h 72"/>
                <a:gd name="T28" fmla="*/ 20 w 85"/>
                <a:gd name="T29" fmla="*/ 36 h 72"/>
                <a:gd name="T30" fmla="*/ 22 w 85"/>
                <a:gd name="T31" fmla="*/ 39 h 72"/>
                <a:gd name="T32" fmla="*/ 17 w 85"/>
                <a:gd name="T33" fmla="*/ 33 h 72"/>
                <a:gd name="T34" fmla="*/ 17 w 85"/>
                <a:gd name="T35" fmla="*/ 31 h 72"/>
                <a:gd name="T36" fmla="*/ 12 w 85"/>
                <a:gd name="T37" fmla="*/ 26 h 72"/>
                <a:gd name="T38" fmla="*/ 14 w 85"/>
                <a:gd name="T39" fmla="*/ 33 h 72"/>
                <a:gd name="T40" fmla="*/ 11 w 85"/>
                <a:gd name="T41" fmla="*/ 28 h 72"/>
                <a:gd name="T42" fmla="*/ 15 w 85"/>
                <a:gd name="T43" fmla="*/ 25 h 72"/>
                <a:gd name="T44" fmla="*/ 15 w 85"/>
                <a:gd name="T45" fmla="*/ 26 h 72"/>
                <a:gd name="T46" fmla="*/ 39 w 85"/>
                <a:gd name="T47" fmla="*/ 0 h 72"/>
                <a:gd name="T48" fmla="*/ 48 w 85"/>
                <a:gd name="T49" fmla="*/ 4 h 72"/>
                <a:gd name="T50" fmla="*/ 56 w 85"/>
                <a:gd name="T51" fmla="*/ 11 h 72"/>
                <a:gd name="T52" fmla="*/ 67 w 85"/>
                <a:gd name="T53" fmla="*/ 14 h 72"/>
                <a:gd name="T54" fmla="*/ 74 w 85"/>
                <a:gd name="T55" fmla="*/ 11 h 72"/>
                <a:gd name="T56" fmla="*/ 77 w 85"/>
                <a:gd name="T57" fmla="*/ 12 h 72"/>
                <a:gd name="T58" fmla="*/ 78 w 85"/>
                <a:gd name="T59" fmla="*/ 19 h 72"/>
                <a:gd name="T60" fmla="*/ 82 w 85"/>
                <a:gd name="T61" fmla="*/ 22 h 72"/>
                <a:gd name="T62" fmla="*/ 85 w 85"/>
                <a:gd name="T63" fmla="*/ 25 h 72"/>
                <a:gd name="T64" fmla="*/ 80 w 85"/>
                <a:gd name="T65" fmla="*/ 25 h 72"/>
                <a:gd name="T66" fmla="*/ 78 w 85"/>
                <a:gd name="T67" fmla="*/ 30 h 72"/>
                <a:gd name="T68" fmla="*/ 75 w 85"/>
                <a:gd name="T69" fmla="*/ 28 h 72"/>
                <a:gd name="T70" fmla="*/ 67 w 85"/>
                <a:gd name="T71" fmla="*/ 25 h 72"/>
                <a:gd name="T72" fmla="*/ 61 w 85"/>
                <a:gd name="T73" fmla="*/ 26 h 72"/>
                <a:gd name="T74" fmla="*/ 55 w 85"/>
                <a:gd name="T75" fmla="*/ 25 h 72"/>
                <a:gd name="T76" fmla="*/ 42 w 85"/>
                <a:gd name="T77" fmla="*/ 23 h 72"/>
                <a:gd name="T78" fmla="*/ 36 w 85"/>
                <a:gd name="T79" fmla="*/ 23 h 72"/>
                <a:gd name="T80" fmla="*/ 31 w 85"/>
                <a:gd name="T81" fmla="*/ 30 h 72"/>
                <a:gd name="T82" fmla="*/ 37 w 85"/>
                <a:gd name="T83" fmla="*/ 39 h 72"/>
                <a:gd name="T84" fmla="*/ 45 w 85"/>
                <a:gd name="T85" fmla="*/ 49 h 72"/>
                <a:gd name="T86" fmla="*/ 53 w 85"/>
                <a:gd name="T87" fmla="*/ 56 h 72"/>
                <a:gd name="T88" fmla="*/ 60 w 85"/>
                <a:gd name="T89" fmla="*/ 63 h 72"/>
                <a:gd name="T90" fmla="*/ 44 w 85"/>
                <a:gd name="T91" fmla="*/ 55 h 72"/>
                <a:gd name="T92" fmla="*/ 34 w 85"/>
                <a:gd name="T93" fmla="*/ 53 h 72"/>
                <a:gd name="T94" fmla="*/ 23 w 85"/>
                <a:gd name="T95" fmla="*/ 42 h 72"/>
                <a:gd name="T96" fmla="*/ 28 w 85"/>
                <a:gd name="T97" fmla="*/ 41 h 72"/>
                <a:gd name="T98" fmla="*/ 19 w 85"/>
                <a:gd name="T99" fmla="*/ 28 h 72"/>
                <a:gd name="T100" fmla="*/ 11 w 85"/>
                <a:gd name="T101" fmla="*/ 22 h 72"/>
                <a:gd name="T102" fmla="*/ 4 w 85"/>
                <a:gd name="T103" fmla="*/ 30 h 72"/>
                <a:gd name="T104" fmla="*/ 0 w 85"/>
                <a:gd name="T105" fmla="*/ 19 h 72"/>
                <a:gd name="T106" fmla="*/ 6 w 85"/>
                <a:gd name="T107" fmla="*/ 19 h 72"/>
                <a:gd name="T108" fmla="*/ 14 w 85"/>
                <a:gd name="T109" fmla="*/ 17 h 72"/>
                <a:gd name="T110" fmla="*/ 17 w 85"/>
                <a:gd name="T111" fmla="*/ 19 h 72"/>
                <a:gd name="T112" fmla="*/ 25 w 85"/>
                <a:gd name="T113" fmla="*/ 20 h 72"/>
                <a:gd name="T114" fmla="*/ 26 w 85"/>
                <a:gd name="T115" fmla="*/ 15 h 72"/>
                <a:gd name="T116" fmla="*/ 30 w 85"/>
                <a:gd name="T117" fmla="*/ 12 h 72"/>
                <a:gd name="T118" fmla="*/ 30 w 85"/>
                <a:gd name="T119" fmla="*/ 6 h 72"/>
                <a:gd name="T120" fmla="*/ 34 w 85"/>
                <a:gd name="T121" fmla="*/ 4 h 72"/>
                <a:gd name="T122" fmla="*/ 39 w 85"/>
                <a:gd name="T123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" h="72">
                  <a:moveTo>
                    <a:pt x="56" y="66"/>
                  </a:moveTo>
                  <a:lnTo>
                    <a:pt x="58" y="66"/>
                  </a:lnTo>
                  <a:lnTo>
                    <a:pt x="60" y="67"/>
                  </a:lnTo>
                  <a:lnTo>
                    <a:pt x="55" y="66"/>
                  </a:lnTo>
                  <a:lnTo>
                    <a:pt x="55" y="66"/>
                  </a:lnTo>
                  <a:lnTo>
                    <a:pt x="56" y="66"/>
                  </a:lnTo>
                  <a:close/>
                  <a:moveTo>
                    <a:pt x="44" y="63"/>
                  </a:moveTo>
                  <a:lnTo>
                    <a:pt x="47" y="63"/>
                  </a:lnTo>
                  <a:lnTo>
                    <a:pt x="48" y="63"/>
                  </a:lnTo>
                  <a:lnTo>
                    <a:pt x="52" y="63"/>
                  </a:lnTo>
                  <a:lnTo>
                    <a:pt x="52" y="64"/>
                  </a:lnTo>
                  <a:lnTo>
                    <a:pt x="52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7" y="64"/>
                  </a:lnTo>
                  <a:lnTo>
                    <a:pt x="45" y="64"/>
                  </a:lnTo>
                  <a:lnTo>
                    <a:pt x="45" y="64"/>
                  </a:lnTo>
                  <a:lnTo>
                    <a:pt x="45" y="63"/>
                  </a:lnTo>
                  <a:lnTo>
                    <a:pt x="44" y="63"/>
                  </a:lnTo>
                  <a:close/>
                  <a:moveTo>
                    <a:pt x="53" y="63"/>
                  </a:moveTo>
                  <a:lnTo>
                    <a:pt x="60" y="66"/>
                  </a:lnTo>
                  <a:lnTo>
                    <a:pt x="60" y="64"/>
                  </a:lnTo>
                  <a:lnTo>
                    <a:pt x="60" y="64"/>
                  </a:lnTo>
                  <a:lnTo>
                    <a:pt x="61" y="64"/>
                  </a:lnTo>
                  <a:lnTo>
                    <a:pt x="61" y="66"/>
                  </a:lnTo>
                  <a:lnTo>
                    <a:pt x="63" y="66"/>
                  </a:lnTo>
                  <a:lnTo>
                    <a:pt x="64" y="67"/>
                  </a:lnTo>
                  <a:lnTo>
                    <a:pt x="66" y="67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72" y="72"/>
                  </a:lnTo>
                  <a:lnTo>
                    <a:pt x="69" y="71"/>
                  </a:lnTo>
                  <a:lnTo>
                    <a:pt x="66" y="69"/>
                  </a:lnTo>
                  <a:lnTo>
                    <a:pt x="61" y="66"/>
                  </a:lnTo>
                  <a:lnTo>
                    <a:pt x="58" y="66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2" y="63"/>
                  </a:lnTo>
                  <a:lnTo>
                    <a:pt x="53" y="63"/>
                  </a:lnTo>
                  <a:close/>
                  <a:moveTo>
                    <a:pt x="42" y="58"/>
                  </a:moveTo>
                  <a:lnTo>
                    <a:pt x="44" y="60"/>
                  </a:lnTo>
                  <a:lnTo>
                    <a:pt x="45" y="60"/>
                  </a:lnTo>
                  <a:lnTo>
                    <a:pt x="50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45" y="61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42" y="58"/>
                  </a:lnTo>
                  <a:close/>
                  <a:moveTo>
                    <a:pt x="42" y="56"/>
                  </a:moveTo>
                  <a:lnTo>
                    <a:pt x="44" y="56"/>
                  </a:lnTo>
                  <a:lnTo>
                    <a:pt x="47" y="56"/>
                  </a:lnTo>
                  <a:lnTo>
                    <a:pt x="48" y="56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1" y="56"/>
                  </a:lnTo>
                  <a:lnTo>
                    <a:pt x="41" y="56"/>
                  </a:lnTo>
                  <a:lnTo>
                    <a:pt x="42" y="56"/>
                  </a:lnTo>
                  <a:close/>
                  <a:moveTo>
                    <a:pt x="25" y="45"/>
                  </a:moveTo>
                  <a:lnTo>
                    <a:pt x="26" y="45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5" y="45"/>
                  </a:lnTo>
                  <a:close/>
                  <a:moveTo>
                    <a:pt x="22" y="42"/>
                  </a:moveTo>
                  <a:lnTo>
                    <a:pt x="23" y="44"/>
                  </a:lnTo>
                  <a:lnTo>
                    <a:pt x="25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2" y="42"/>
                  </a:lnTo>
                  <a:close/>
                  <a:moveTo>
                    <a:pt x="19" y="42"/>
                  </a:moveTo>
                  <a:lnTo>
                    <a:pt x="20" y="42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19" y="42"/>
                  </a:lnTo>
                  <a:lnTo>
                    <a:pt x="19" y="42"/>
                  </a:lnTo>
                  <a:close/>
                  <a:moveTo>
                    <a:pt x="17" y="33"/>
                  </a:moveTo>
                  <a:lnTo>
                    <a:pt x="19" y="33"/>
                  </a:lnTo>
                  <a:lnTo>
                    <a:pt x="19" y="34"/>
                  </a:lnTo>
                  <a:lnTo>
                    <a:pt x="19" y="34"/>
                  </a:lnTo>
                  <a:lnTo>
                    <a:pt x="20" y="36"/>
                  </a:lnTo>
                  <a:lnTo>
                    <a:pt x="22" y="37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0" y="37"/>
                  </a:lnTo>
                  <a:lnTo>
                    <a:pt x="20" y="36"/>
                  </a:lnTo>
                  <a:lnTo>
                    <a:pt x="19" y="36"/>
                  </a:lnTo>
                  <a:lnTo>
                    <a:pt x="17" y="33"/>
                  </a:lnTo>
                  <a:lnTo>
                    <a:pt x="17" y="33"/>
                  </a:lnTo>
                  <a:close/>
                  <a:moveTo>
                    <a:pt x="15" y="30"/>
                  </a:moveTo>
                  <a:lnTo>
                    <a:pt x="17" y="30"/>
                  </a:lnTo>
                  <a:lnTo>
                    <a:pt x="17" y="31"/>
                  </a:lnTo>
                  <a:lnTo>
                    <a:pt x="19" y="31"/>
                  </a:lnTo>
                  <a:lnTo>
                    <a:pt x="19" y="33"/>
                  </a:lnTo>
                  <a:lnTo>
                    <a:pt x="17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0"/>
                  </a:lnTo>
                  <a:close/>
                  <a:moveTo>
                    <a:pt x="11" y="25"/>
                  </a:moveTo>
                  <a:lnTo>
                    <a:pt x="12" y="26"/>
                  </a:lnTo>
                  <a:lnTo>
                    <a:pt x="12" y="26"/>
                  </a:lnTo>
                  <a:lnTo>
                    <a:pt x="12" y="28"/>
                  </a:lnTo>
                  <a:lnTo>
                    <a:pt x="12" y="30"/>
                  </a:lnTo>
                  <a:lnTo>
                    <a:pt x="12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5"/>
                  </a:lnTo>
                  <a:close/>
                  <a:moveTo>
                    <a:pt x="14" y="23"/>
                  </a:moveTo>
                  <a:lnTo>
                    <a:pt x="15" y="25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9" y="28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26"/>
                  </a:lnTo>
                  <a:lnTo>
                    <a:pt x="14" y="26"/>
                  </a:lnTo>
                  <a:lnTo>
                    <a:pt x="12" y="26"/>
                  </a:lnTo>
                  <a:lnTo>
                    <a:pt x="12" y="25"/>
                  </a:lnTo>
                  <a:lnTo>
                    <a:pt x="14" y="25"/>
                  </a:lnTo>
                  <a:lnTo>
                    <a:pt x="14" y="23"/>
                  </a:lnTo>
                  <a:close/>
                  <a:moveTo>
                    <a:pt x="39" y="0"/>
                  </a:moveTo>
                  <a:lnTo>
                    <a:pt x="41" y="0"/>
                  </a:lnTo>
                  <a:lnTo>
                    <a:pt x="42" y="0"/>
                  </a:lnTo>
                  <a:lnTo>
                    <a:pt x="44" y="1"/>
                  </a:lnTo>
                  <a:lnTo>
                    <a:pt x="45" y="1"/>
                  </a:lnTo>
                  <a:lnTo>
                    <a:pt x="47" y="3"/>
                  </a:lnTo>
                  <a:lnTo>
                    <a:pt x="48" y="4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3" y="9"/>
                  </a:lnTo>
                  <a:lnTo>
                    <a:pt x="55" y="11"/>
                  </a:lnTo>
                  <a:lnTo>
                    <a:pt x="56" y="11"/>
                  </a:lnTo>
                  <a:lnTo>
                    <a:pt x="58" y="11"/>
                  </a:lnTo>
                  <a:lnTo>
                    <a:pt x="60" y="12"/>
                  </a:lnTo>
                  <a:lnTo>
                    <a:pt x="60" y="12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71" y="14"/>
                  </a:lnTo>
                  <a:lnTo>
                    <a:pt x="72" y="12"/>
                  </a:lnTo>
                  <a:lnTo>
                    <a:pt x="72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7" y="15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78" y="19"/>
                  </a:lnTo>
                  <a:lnTo>
                    <a:pt x="80" y="19"/>
                  </a:lnTo>
                  <a:lnTo>
                    <a:pt x="78" y="19"/>
                  </a:lnTo>
                  <a:lnTo>
                    <a:pt x="78" y="19"/>
                  </a:lnTo>
                  <a:lnTo>
                    <a:pt x="78" y="20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3" y="22"/>
                  </a:lnTo>
                  <a:lnTo>
                    <a:pt x="83" y="23"/>
                  </a:lnTo>
                  <a:lnTo>
                    <a:pt x="83" y="23"/>
                  </a:lnTo>
                  <a:lnTo>
                    <a:pt x="85" y="23"/>
                  </a:lnTo>
                  <a:lnTo>
                    <a:pt x="85" y="23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5"/>
                  </a:lnTo>
                  <a:lnTo>
                    <a:pt x="80" y="23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8"/>
                  </a:lnTo>
                  <a:lnTo>
                    <a:pt x="80" y="28"/>
                  </a:lnTo>
                  <a:lnTo>
                    <a:pt x="80" y="30"/>
                  </a:lnTo>
                  <a:lnTo>
                    <a:pt x="78" y="28"/>
                  </a:lnTo>
                  <a:lnTo>
                    <a:pt x="78" y="28"/>
                  </a:lnTo>
                  <a:lnTo>
                    <a:pt x="78" y="30"/>
                  </a:lnTo>
                  <a:lnTo>
                    <a:pt x="78" y="30"/>
                  </a:lnTo>
                  <a:lnTo>
                    <a:pt x="77" y="30"/>
                  </a:lnTo>
                  <a:lnTo>
                    <a:pt x="75" y="30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6"/>
                  </a:lnTo>
                  <a:lnTo>
                    <a:pt x="74" y="26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69" y="25"/>
                  </a:lnTo>
                  <a:lnTo>
                    <a:pt x="67" y="25"/>
                  </a:lnTo>
                  <a:lnTo>
                    <a:pt x="67" y="25"/>
                  </a:lnTo>
                  <a:lnTo>
                    <a:pt x="66" y="25"/>
                  </a:lnTo>
                  <a:lnTo>
                    <a:pt x="64" y="25"/>
                  </a:lnTo>
                  <a:lnTo>
                    <a:pt x="63" y="25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5" y="25"/>
                  </a:lnTo>
                  <a:lnTo>
                    <a:pt x="53" y="25"/>
                  </a:lnTo>
                  <a:lnTo>
                    <a:pt x="53" y="25"/>
                  </a:lnTo>
                  <a:lnTo>
                    <a:pt x="52" y="25"/>
                  </a:lnTo>
                  <a:lnTo>
                    <a:pt x="48" y="22"/>
                  </a:lnTo>
                  <a:lnTo>
                    <a:pt x="47" y="23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7" y="26"/>
                  </a:lnTo>
                  <a:lnTo>
                    <a:pt x="36" y="23"/>
                  </a:lnTo>
                  <a:lnTo>
                    <a:pt x="34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1" y="26"/>
                  </a:lnTo>
                  <a:lnTo>
                    <a:pt x="31" y="30"/>
                  </a:lnTo>
                  <a:lnTo>
                    <a:pt x="31" y="31"/>
                  </a:lnTo>
                  <a:lnTo>
                    <a:pt x="33" y="33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6"/>
                  </a:lnTo>
                  <a:lnTo>
                    <a:pt x="37" y="39"/>
                  </a:lnTo>
                  <a:lnTo>
                    <a:pt x="37" y="41"/>
                  </a:lnTo>
                  <a:lnTo>
                    <a:pt x="39" y="42"/>
                  </a:lnTo>
                  <a:lnTo>
                    <a:pt x="41" y="44"/>
                  </a:lnTo>
                  <a:lnTo>
                    <a:pt x="42" y="45"/>
                  </a:lnTo>
                  <a:lnTo>
                    <a:pt x="44" y="47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3" y="55"/>
                  </a:lnTo>
                  <a:lnTo>
                    <a:pt x="53" y="55"/>
                  </a:lnTo>
                  <a:lnTo>
                    <a:pt x="53" y="56"/>
                  </a:lnTo>
                  <a:lnTo>
                    <a:pt x="53" y="58"/>
                  </a:lnTo>
                  <a:lnTo>
                    <a:pt x="55" y="60"/>
                  </a:lnTo>
                  <a:lnTo>
                    <a:pt x="58" y="61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58" y="64"/>
                  </a:lnTo>
                  <a:lnTo>
                    <a:pt x="58" y="63"/>
                  </a:lnTo>
                  <a:lnTo>
                    <a:pt x="55" y="61"/>
                  </a:lnTo>
                  <a:lnTo>
                    <a:pt x="52" y="60"/>
                  </a:lnTo>
                  <a:lnTo>
                    <a:pt x="48" y="56"/>
                  </a:lnTo>
                  <a:lnTo>
                    <a:pt x="44" y="55"/>
                  </a:lnTo>
                  <a:lnTo>
                    <a:pt x="41" y="53"/>
                  </a:lnTo>
                  <a:lnTo>
                    <a:pt x="39" y="53"/>
                  </a:lnTo>
                  <a:lnTo>
                    <a:pt x="37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3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3" y="50"/>
                  </a:lnTo>
                  <a:lnTo>
                    <a:pt x="30" y="49"/>
                  </a:lnTo>
                  <a:lnTo>
                    <a:pt x="28" y="47"/>
                  </a:lnTo>
                  <a:lnTo>
                    <a:pt x="23" y="42"/>
                  </a:lnTo>
                  <a:lnTo>
                    <a:pt x="22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41"/>
                  </a:lnTo>
                  <a:lnTo>
                    <a:pt x="26" y="41"/>
                  </a:lnTo>
                  <a:lnTo>
                    <a:pt x="28" y="41"/>
                  </a:lnTo>
                  <a:lnTo>
                    <a:pt x="26" y="39"/>
                  </a:lnTo>
                  <a:lnTo>
                    <a:pt x="25" y="37"/>
                  </a:lnTo>
                  <a:lnTo>
                    <a:pt x="20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28"/>
                  </a:lnTo>
                  <a:lnTo>
                    <a:pt x="19" y="26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9" y="25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6" y="30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3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19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7" y="19"/>
                  </a:lnTo>
                  <a:lnTo>
                    <a:pt x="9" y="19"/>
                  </a:lnTo>
                  <a:lnTo>
                    <a:pt x="11" y="19"/>
                  </a:lnTo>
                  <a:lnTo>
                    <a:pt x="12" y="19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0" y="19"/>
                  </a:lnTo>
                  <a:lnTo>
                    <a:pt x="22" y="19"/>
                  </a:lnTo>
                  <a:lnTo>
                    <a:pt x="25" y="20"/>
                  </a:lnTo>
                  <a:lnTo>
                    <a:pt x="25" y="19"/>
                  </a:lnTo>
                  <a:lnTo>
                    <a:pt x="25" y="19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6" y="15"/>
                  </a:lnTo>
                  <a:lnTo>
                    <a:pt x="26" y="15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30" y="12"/>
                  </a:lnTo>
                  <a:lnTo>
                    <a:pt x="30" y="12"/>
                  </a:lnTo>
                  <a:lnTo>
                    <a:pt x="30" y="11"/>
                  </a:lnTo>
                  <a:lnTo>
                    <a:pt x="31" y="9"/>
                  </a:lnTo>
                  <a:lnTo>
                    <a:pt x="30" y="9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1" y="6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4"/>
                  </a:lnTo>
                  <a:lnTo>
                    <a:pt x="34" y="4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9" name="Freeform 256">
              <a:extLst>
                <a:ext uri="{FF2B5EF4-FFF2-40B4-BE49-F238E27FC236}">
                  <a16:creationId xmlns:a16="http://schemas.microsoft.com/office/drawing/2014/main" id="{05EA482F-9CBD-436C-ACDF-8900996497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48549" y="3950058"/>
              <a:ext cx="171531" cy="101360"/>
            </a:xfrm>
            <a:custGeom>
              <a:avLst/>
              <a:gdLst>
                <a:gd name="T0" fmla="*/ 60 w 88"/>
                <a:gd name="T1" fmla="*/ 9 h 52"/>
                <a:gd name="T2" fmla="*/ 69 w 88"/>
                <a:gd name="T3" fmla="*/ 11 h 52"/>
                <a:gd name="T4" fmla="*/ 69 w 88"/>
                <a:gd name="T5" fmla="*/ 11 h 52"/>
                <a:gd name="T6" fmla="*/ 80 w 88"/>
                <a:gd name="T7" fmla="*/ 17 h 52"/>
                <a:gd name="T8" fmla="*/ 75 w 88"/>
                <a:gd name="T9" fmla="*/ 16 h 52"/>
                <a:gd name="T10" fmla="*/ 77 w 88"/>
                <a:gd name="T11" fmla="*/ 17 h 52"/>
                <a:gd name="T12" fmla="*/ 80 w 88"/>
                <a:gd name="T13" fmla="*/ 19 h 52"/>
                <a:gd name="T14" fmla="*/ 83 w 88"/>
                <a:gd name="T15" fmla="*/ 19 h 52"/>
                <a:gd name="T16" fmla="*/ 86 w 88"/>
                <a:gd name="T17" fmla="*/ 19 h 52"/>
                <a:gd name="T18" fmla="*/ 85 w 88"/>
                <a:gd name="T19" fmla="*/ 22 h 52"/>
                <a:gd name="T20" fmla="*/ 82 w 88"/>
                <a:gd name="T21" fmla="*/ 25 h 52"/>
                <a:gd name="T22" fmla="*/ 75 w 88"/>
                <a:gd name="T23" fmla="*/ 25 h 52"/>
                <a:gd name="T24" fmla="*/ 74 w 88"/>
                <a:gd name="T25" fmla="*/ 27 h 52"/>
                <a:gd name="T26" fmla="*/ 72 w 88"/>
                <a:gd name="T27" fmla="*/ 27 h 52"/>
                <a:gd name="T28" fmla="*/ 71 w 88"/>
                <a:gd name="T29" fmla="*/ 28 h 52"/>
                <a:gd name="T30" fmla="*/ 64 w 88"/>
                <a:gd name="T31" fmla="*/ 25 h 52"/>
                <a:gd name="T32" fmla="*/ 61 w 88"/>
                <a:gd name="T33" fmla="*/ 28 h 52"/>
                <a:gd name="T34" fmla="*/ 60 w 88"/>
                <a:gd name="T35" fmla="*/ 30 h 52"/>
                <a:gd name="T36" fmla="*/ 60 w 88"/>
                <a:gd name="T37" fmla="*/ 33 h 52"/>
                <a:gd name="T38" fmla="*/ 53 w 88"/>
                <a:gd name="T39" fmla="*/ 36 h 52"/>
                <a:gd name="T40" fmla="*/ 52 w 88"/>
                <a:gd name="T41" fmla="*/ 39 h 52"/>
                <a:gd name="T42" fmla="*/ 47 w 88"/>
                <a:gd name="T43" fmla="*/ 36 h 52"/>
                <a:gd name="T44" fmla="*/ 42 w 88"/>
                <a:gd name="T45" fmla="*/ 41 h 52"/>
                <a:gd name="T46" fmla="*/ 36 w 88"/>
                <a:gd name="T47" fmla="*/ 41 h 52"/>
                <a:gd name="T48" fmla="*/ 37 w 88"/>
                <a:gd name="T49" fmla="*/ 47 h 52"/>
                <a:gd name="T50" fmla="*/ 34 w 88"/>
                <a:gd name="T51" fmla="*/ 49 h 52"/>
                <a:gd name="T52" fmla="*/ 33 w 88"/>
                <a:gd name="T53" fmla="*/ 52 h 52"/>
                <a:gd name="T54" fmla="*/ 26 w 88"/>
                <a:gd name="T55" fmla="*/ 50 h 52"/>
                <a:gd name="T56" fmla="*/ 26 w 88"/>
                <a:gd name="T57" fmla="*/ 47 h 52"/>
                <a:gd name="T58" fmla="*/ 22 w 88"/>
                <a:gd name="T59" fmla="*/ 45 h 52"/>
                <a:gd name="T60" fmla="*/ 22 w 88"/>
                <a:gd name="T61" fmla="*/ 44 h 52"/>
                <a:gd name="T62" fmla="*/ 23 w 88"/>
                <a:gd name="T63" fmla="*/ 39 h 52"/>
                <a:gd name="T64" fmla="*/ 19 w 88"/>
                <a:gd name="T65" fmla="*/ 39 h 52"/>
                <a:gd name="T66" fmla="*/ 12 w 88"/>
                <a:gd name="T67" fmla="*/ 39 h 52"/>
                <a:gd name="T68" fmla="*/ 11 w 88"/>
                <a:gd name="T69" fmla="*/ 38 h 52"/>
                <a:gd name="T70" fmla="*/ 9 w 88"/>
                <a:gd name="T71" fmla="*/ 36 h 52"/>
                <a:gd name="T72" fmla="*/ 4 w 88"/>
                <a:gd name="T73" fmla="*/ 33 h 52"/>
                <a:gd name="T74" fmla="*/ 1 w 88"/>
                <a:gd name="T75" fmla="*/ 31 h 52"/>
                <a:gd name="T76" fmla="*/ 0 w 88"/>
                <a:gd name="T77" fmla="*/ 30 h 52"/>
                <a:gd name="T78" fmla="*/ 1 w 88"/>
                <a:gd name="T79" fmla="*/ 25 h 52"/>
                <a:gd name="T80" fmla="*/ 4 w 88"/>
                <a:gd name="T81" fmla="*/ 20 h 52"/>
                <a:gd name="T82" fmla="*/ 11 w 88"/>
                <a:gd name="T83" fmla="*/ 16 h 52"/>
                <a:gd name="T84" fmla="*/ 17 w 88"/>
                <a:gd name="T85" fmla="*/ 12 h 52"/>
                <a:gd name="T86" fmla="*/ 20 w 88"/>
                <a:gd name="T87" fmla="*/ 9 h 52"/>
                <a:gd name="T88" fmla="*/ 26 w 88"/>
                <a:gd name="T89" fmla="*/ 11 h 52"/>
                <a:gd name="T90" fmla="*/ 36 w 88"/>
                <a:gd name="T91" fmla="*/ 11 h 52"/>
                <a:gd name="T92" fmla="*/ 47 w 88"/>
                <a:gd name="T93" fmla="*/ 9 h 52"/>
                <a:gd name="T94" fmla="*/ 42 w 88"/>
                <a:gd name="T95" fmla="*/ 1 h 52"/>
                <a:gd name="T96" fmla="*/ 39 w 88"/>
                <a:gd name="T97" fmla="*/ 3 h 52"/>
                <a:gd name="T98" fmla="*/ 49 w 88"/>
                <a:gd name="T99" fmla="*/ 0 h 52"/>
                <a:gd name="T100" fmla="*/ 49 w 88"/>
                <a:gd name="T101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" h="52">
                  <a:moveTo>
                    <a:pt x="49" y="8"/>
                  </a:moveTo>
                  <a:lnTo>
                    <a:pt x="50" y="8"/>
                  </a:lnTo>
                  <a:lnTo>
                    <a:pt x="55" y="9"/>
                  </a:lnTo>
                  <a:lnTo>
                    <a:pt x="60" y="9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7" y="9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1" y="11"/>
                  </a:lnTo>
                  <a:lnTo>
                    <a:pt x="71" y="11"/>
                  </a:lnTo>
                  <a:lnTo>
                    <a:pt x="69" y="11"/>
                  </a:lnTo>
                  <a:lnTo>
                    <a:pt x="69" y="9"/>
                  </a:lnTo>
                  <a:lnTo>
                    <a:pt x="72" y="11"/>
                  </a:lnTo>
                  <a:lnTo>
                    <a:pt x="80" y="16"/>
                  </a:lnTo>
                  <a:lnTo>
                    <a:pt x="80" y="17"/>
                  </a:lnTo>
                  <a:lnTo>
                    <a:pt x="77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6" y="19"/>
                  </a:lnTo>
                  <a:lnTo>
                    <a:pt x="86" y="22"/>
                  </a:lnTo>
                  <a:lnTo>
                    <a:pt x="88" y="22"/>
                  </a:lnTo>
                  <a:lnTo>
                    <a:pt x="88" y="22"/>
                  </a:lnTo>
                  <a:lnTo>
                    <a:pt x="85" y="22"/>
                  </a:lnTo>
                  <a:lnTo>
                    <a:pt x="83" y="23"/>
                  </a:lnTo>
                  <a:lnTo>
                    <a:pt x="82" y="23"/>
                  </a:lnTo>
                  <a:lnTo>
                    <a:pt x="82" y="25"/>
                  </a:lnTo>
                  <a:lnTo>
                    <a:pt x="82" y="25"/>
                  </a:lnTo>
                  <a:lnTo>
                    <a:pt x="80" y="25"/>
                  </a:lnTo>
                  <a:lnTo>
                    <a:pt x="78" y="25"/>
                  </a:lnTo>
                  <a:lnTo>
                    <a:pt x="77" y="27"/>
                  </a:lnTo>
                  <a:lnTo>
                    <a:pt x="75" y="25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1" y="27"/>
                  </a:lnTo>
                  <a:lnTo>
                    <a:pt x="71" y="28"/>
                  </a:lnTo>
                  <a:lnTo>
                    <a:pt x="69" y="28"/>
                  </a:lnTo>
                  <a:lnTo>
                    <a:pt x="67" y="28"/>
                  </a:lnTo>
                  <a:lnTo>
                    <a:pt x="66" y="27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3" y="27"/>
                  </a:lnTo>
                  <a:lnTo>
                    <a:pt x="61" y="27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0" y="31"/>
                  </a:lnTo>
                  <a:lnTo>
                    <a:pt x="60" y="31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3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8"/>
                  </a:lnTo>
                  <a:lnTo>
                    <a:pt x="52" y="38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49" y="38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5" y="38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39" y="41"/>
                  </a:lnTo>
                  <a:lnTo>
                    <a:pt x="37" y="41"/>
                  </a:lnTo>
                  <a:lnTo>
                    <a:pt x="36" y="41"/>
                  </a:lnTo>
                  <a:lnTo>
                    <a:pt x="36" y="42"/>
                  </a:lnTo>
                  <a:lnTo>
                    <a:pt x="36" y="42"/>
                  </a:lnTo>
                  <a:lnTo>
                    <a:pt x="37" y="45"/>
                  </a:lnTo>
                  <a:lnTo>
                    <a:pt x="37" y="47"/>
                  </a:lnTo>
                  <a:lnTo>
                    <a:pt x="37" y="47"/>
                  </a:lnTo>
                  <a:lnTo>
                    <a:pt x="36" y="47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50"/>
                  </a:lnTo>
                  <a:lnTo>
                    <a:pt x="34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28" y="52"/>
                  </a:lnTo>
                  <a:lnTo>
                    <a:pt x="28" y="50"/>
                  </a:lnTo>
                  <a:lnTo>
                    <a:pt x="26" y="50"/>
                  </a:lnTo>
                  <a:lnTo>
                    <a:pt x="26" y="49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3" y="47"/>
                  </a:lnTo>
                  <a:lnTo>
                    <a:pt x="22" y="47"/>
                  </a:lnTo>
                  <a:lnTo>
                    <a:pt x="22" y="45"/>
                  </a:lnTo>
                  <a:lnTo>
                    <a:pt x="22" y="45"/>
                  </a:lnTo>
                  <a:lnTo>
                    <a:pt x="23" y="45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5" y="38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9" y="17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6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4" y="11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42" y="11"/>
                  </a:lnTo>
                  <a:lnTo>
                    <a:pt x="45" y="9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8"/>
                  </a:lnTo>
                  <a:lnTo>
                    <a:pt x="49" y="8"/>
                  </a:lnTo>
                  <a:close/>
                  <a:moveTo>
                    <a:pt x="42" y="1"/>
                  </a:moveTo>
                  <a:lnTo>
                    <a:pt x="44" y="1"/>
                  </a:lnTo>
                  <a:lnTo>
                    <a:pt x="42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lnTo>
                    <a:pt x="42" y="1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0" name="Freeform 257">
              <a:extLst>
                <a:ext uri="{FF2B5EF4-FFF2-40B4-BE49-F238E27FC236}">
                  <a16:creationId xmlns:a16="http://schemas.microsoft.com/office/drawing/2014/main" id="{6F8CE47B-976D-409F-81EF-EE63CAED6EE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7270" y="6059116"/>
              <a:ext cx="19492" cy="9747"/>
            </a:xfrm>
            <a:custGeom>
              <a:avLst/>
              <a:gdLst>
                <a:gd name="T0" fmla="*/ 2 w 10"/>
                <a:gd name="T1" fmla="*/ 0 h 5"/>
                <a:gd name="T2" fmla="*/ 3 w 10"/>
                <a:gd name="T3" fmla="*/ 0 h 5"/>
                <a:gd name="T4" fmla="*/ 5 w 10"/>
                <a:gd name="T5" fmla="*/ 2 h 5"/>
                <a:gd name="T6" fmla="*/ 8 w 10"/>
                <a:gd name="T7" fmla="*/ 2 h 5"/>
                <a:gd name="T8" fmla="*/ 10 w 10"/>
                <a:gd name="T9" fmla="*/ 3 h 5"/>
                <a:gd name="T10" fmla="*/ 8 w 10"/>
                <a:gd name="T11" fmla="*/ 3 h 5"/>
                <a:gd name="T12" fmla="*/ 8 w 10"/>
                <a:gd name="T13" fmla="*/ 3 h 5"/>
                <a:gd name="T14" fmla="*/ 5 w 10"/>
                <a:gd name="T15" fmla="*/ 5 h 5"/>
                <a:gd name="T16" fmla="*/ 3 w 10"/>
                <a:gd name="T17" fmla="*/ 5 h 5"/>
                <a:gd name="T18" fmla="*/ 3 w 10"/>
                <a:gd name="T19" fmla="*/ 3 h 5"/>
                <a:gd name="T20" fmla="*/ 2 w 10"/>
                <a:gd name="T21" fmla="*/ 2 h 5"/>
                <a:gd name="T22" fmla="*/ 2 w 10"/>
                <a:gd name="T23" fmla="*/ 2 h 5"/>
                <a:gd name="T24" fmla="*/ 0 w 10"/>
                <a:gd name="T25" fmla="*/ 0 h 5"/>
                <a:gd name="T26" fmla="*/ 0 w 10"/>
                <a:gd name="T27" fmla="*/ 0 h 5"/>
                <a:gd name="T28" fmla="*/ 2 w 10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" h="5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8" y="2"/>
                  </a:lnTo>
                  <a:lnTo>
                    <a:pt x="10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1" name="Freeform 258">
              <a:extLst>
                <a:ext uri="{FF2B5EF4-FFF2-40B4-BE49-F238E27FC236}">
                  <a16:creationId xmlns:a16="http://schemas.microsoft.com/office/drawing/2014/main" id="{B764DCCE-7AC6-46AB-AEC4-FFCBCF6082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1463" y="3774629"/>
              <a:ext cx="15594" cy="11695"/>
            </a:xfrm>
            <a:custGeom>
              <a:avLst/>
              <a:gdLst>
                <a:gd name="T0" fmla="*/ 6 w 8"/>
                <a:gd name="T1" fmla="*/ 5 h 6"/>
                <a:gd name="T2" fmla="*/ 6 w 8"/>
                <a:gd name="T3" fmla="*/ 5 h 6"/>
                <a:gd name="T4" fmla="*/ 6 w 8"/>
                <a:gd name="T5" fmla="*/ 5 h 6"/>
                <a:gd name="T6" fmla="*/ 6 w 8"/>
                <a:gd name="T7" fmla="*/ 5 h 6"/>
                <a:gd name="T8" fmla="*/ 6 w 8"/>
                <a:gd name="T9" fmla="*/ 6 h 6"/>
                <a:gd name="T10" fmla="*/ 4 w 8"/>
                <a:gd name="T11" fmla="*/ 5 h 6"/>
                <a:gd name="T12" fmla="*/ 4 w 8"/>
                <a:gd name="T13" fmla="*/ 5 h 6"/>
                <a:gd name="T14" fmla="*/ 6 w 8"/>
                <a:gd name="T15" fmla="*/ 5 h 6"/>
                <a:gd name="T16" fmla="*/ 3 w 8"/>
                <a:gd name="T17" fmla="*/ 3 h 6"/>
                <a:gd name="T18" fmla="*/ 3 w 8"/>
                <a:gd name="T19" fmla="*/ 5 h 6"/>
                <a:gd name="T20" fmla="*/ 3 w 8"/>
                <a:gd name="T21" fmla="*/ 5 h 6"/>
                <a:gd name="T22" fmla="*/ 1 w 8"/>
                <a:gd name="T23" fmla="*/ 5 h 6"/>
                <a:gd name="T24" fmla="*/ 1 w 8"/>
                <a:gd name="T25" fmla="*/ 5 h 6"/>
                <a:gd name="T26" fmla="*/ 0 w 8"/>
                <a:gd name="T27" fmla="*/ 5 h 6"/>
                <a:gd name="T28" fmla="*/ 1 w 8"/>
                <a:gd name="T29" fmla="*/ 5 h 6"/>
                <a:gd name="T30" fmla="*/ 3 w 8"/>
                <a:gd name="T31" fmla="*/ 3 h 6"/>
                <a:gd name="T32" fmla="*/ 4 w 8"/>
                <a:gd name="T33" fmla="*/ 0 h 6"/>
                <a:gd name="T34" fmla="*/ 6 w 8"/>
                <a:gd name="T35" fmla="*/ 0 h 6"/>
                <a:gd name="T36" fmla="*/ 6 w 8"/>
                <a:gd name="T37" fmla="*/ 0 h 6"/>
                <a:gd name="T38" fmla="*/ 6 w 8"/>
                <a:gd name="T39" fmla="*/ 0 h 6"/>
                <a:gd name="T40" fmla="*/ 6 w 8"/>
                <a:gd name="T41" fmla="*/ 0 h 6"/>
                <a:gd name="T42" fmla="*/ 8 w 8"/>
                <a:gd name="T43" fmla="*/ 2 h 6"/>
                <a:gd name="T44" fmla="*/ 8 w 8"/>
                <a:gd name="T45" fmla="*/ 2 h 6"/>
                <a:gd name="T46" fmla="*/ 8 w 8"/>
                <a:gd name="T47" fmla="*/ 2 h 6"/>
                <a:gd name="T48" fmla="*/ 8 w 8"/>
                <a:gd name="T49" fmla="*/ 3 h 6"/>
                <a:gd name="T50" fmla="*/ 8 w 8"/>
                <a:gd name="T51" fmla="*/ 3 h 6"/>
                <a:gd name="T52" fmla="*/ 8 w 8"/>
                <a:gd name="T53" fmla="*/ 3 h 6"/>
                <a:gd name="T54" fmla="*/ 6 w 8"/>
                <a:gd name="T55" fmla="*/ 5 h 6"/>
                <a:gd name="T56" fmla="*/ 4 w 8"/>
                <a:gd name="T57" fmla="*/ 3 h 6"/>
                <a:gd name="T58" fmla="*/ 3 w 8"/>
                <a:gd name="T59" fmla="*/ 3 h 6"/>
                <a:gd name="T60" fmla="*/ 1 w 8"/>
                <a:gd name="T61" fmla="*/ 3 h 6"/>
                <a:gd name="T62" fmla="*/ 1 w 8"/>
                <a:gd name="T63" fmla="*/ 3 h 6"/>
                <a:gd name="T64" fmla="*/ 1 w 8"/>
                <a:gd name="T65" fmla="*/ 2 h 6"/>
                <a:gd name="T66" fmla="*/ 3 w 8"/>
                <a:gd name="T67" fmla="*/ 2 h 6"/>
                <a:gd name="T68" fmla="*/ 3 w 8"/>
                <a:gd name="T69" fmla="*/ 2 h 6"/>
                <a:gd name="T70" fmla="*/ 3 w 8"/>
                <a:gd name="T71" fmla="*/ 0 h 6"/>
                <a:gd name="T72" fmla="*/ 3 w 8"/>
                <a:gd name="T73" fmla="*/ 0 h 6"/>
                <a:gd name="T74" fmla="*/ 4 w 8"/>
                <a:gd name="T75" fmla="*/ 0 h 6"/>
                <a:gd name="T76" fmla="*/ 4 w 8"/>
                <a:gd name="T7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" h="6">
                  <a:moveTo>
                    <a:pt x="6" y="5"/>
                  </a:moveTo>
                  <a:lnTo>
                    <a:pt x="6" y="5"/>
                  </a:lnTo>
                  <a:lnTo>
                    <a:pt x="6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close/>
                  <a:moveTo>
                    <a:pt x="3" y="3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3"/>
                  </a:lnTo>
                  <a:close/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2" name="Freeform 259">
              <a:extLst>
                <a:ext uri="{FF2B5EF4-FFF2-40B4-BE49-F238E27FC236}">
                  <a16:creationId xmlns:a16="http://schemas.microsoft.com/office/drawing/2014/main" id="{343D0634-3697-428C-9596-FDAA6E12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4086" y="4176168"/>
              <a:ext cx="138395" cy="206617"/>
            </a:xfrm>
            <a:custGeom>
              <a:avLst/>
              <a:gdLst>
                <a:gd name="T0" fmla="*/ 24 w 71"/>
                <a:gd name="T1" fmla="*/ 4 h 106"/>
                <a:gd name="T2" fmla="*/ 38 w 71"/>
                <a:gd name="T3" fmla="*/ 11 h 106"/>
                <a:gd name="T4" fmla="*/ 43 w 71"/>
                <a:gd name="T5" fmla="*/ 22 h 106"/>
                <a:gd name="T6" fmla="*/ 41 w 71"/>
                <a:gd name="T7" fmla="*/ 30 h 106"/>
                <a:gd name="T8" fmla="*/ 46 w 71"/>
                <a:gd name="T9" fmla="*/ 26 h 106"/>
                <a:gd name="T10" fmla="*/ 55 w 71"/>
                <a:gd name="T11" fmla="*/ 32 h 106"/>
                <a:gd name="T12" fmla="*/ 60 w 71"/>
                <a:gd name="T13" fmla="*/ 43 h 106"/>
                <a:gd name="T14" fmla="*/ 59 w 71"/>
                <a:gd name="T15" fmla="*/ 46 h 106"/>
                <a:gd name="T16" fmla="*/ 60 w 71"/>
                <a:gd name="T17" fmla="*/ 49 h 106"/>
                <a:gd name="T18" fmla="*/ 59 w 71"/>
                <a:gd name="T19" fmla="*/ 51 h 106"/>
                <a:gd name="T20" fmla="*/ 52 w 71"/>
                <a:gd name="T21" fmla="*/ 52 h 106"/>
                <a:gd name="T22" fmla="*/ 51 w 71"/>
                <a:gd name="T23" fmla="*/ 56 h 106"/>
                <a:gd name="T24" fmla="*/ 51 w 71"/>
                <a:gd name="T25" fmla="*/ 59 h 106"/>
                <a:gd name="T26" fmla="*/ 49 w 71"/>
                <a:gd name="T27" fmla="*/ 67 h 106"/>
                <a:gd name="T28" fmla="*/ 54 w 71"/>
                <a:gd name="T29" fmla="*/ 73 h 106"/>
                <a:gd name="T30" fmla="*/ 57 w 71"/>
                <a:gd name="T31" fmla="*/ 76 h 106"/>
                <a:gd name="T32" fmla="*/ 60 w 71"/>
                <a:gd name="T33" fmla="*/ 78 h 106"/>
                <a:gd name="T34" fmla="*/ 60 w 71"/>
                <a:gd name="T35" fmla="*/ 81 h 106"/>
                <a:gd name="T36" fmla="*/ 62 w 71"/>
                <a:gd name="T37" fmla="*/ 84 h 106"/>
                <a:gd name="T38" fmla="*/ 63 w 71"/>
                <a:gd name="T39" fmla="*/ 85 h 106"/>
                <a:gd name="T40" fmla="*/ 65 w 71"/>
                <a:gd name="T41" fmla="*/ 89 h 106"/>
                <a:gd name="T42" fmla="*/ 68 w 71"/>
                <a:gd name="T43" fmla="*/ 95 h 106"/>
                <a:gd name="T44" fmla="*/ 71 w 71"/>
                <a:gd name="T45" fmla="*/ 96 h 106"/>
                <a:gd name="T46" fmla="*/ 67 w 71"/>
                <a:gd name="T47" fmla="*/ 96 h 106"/>
                <a:gd name="T48" fmla="*/ 62 w 71"/>
                <a:gd name="T49" fmla="*/ 95 h 106"/>
                <a:gd name="T50" fmla="*/ 57 w 71"/>
                <a:gd name="T51" fmla="*/ 96 h 106"/>
                <a:gd name="T52" fmla="*/ 52 w 71"/>
                <a:gd name="T53" fmla="*/ 100 h 106"/>
                <a:gd name="T54" fmla="*/ 49 w 71"/>
                <a:gd name="T55" fmla="*/ 101 h 106"/>
                <a:gd name="T56" fmla="*/ 46 w 71"/>
                <a:gd name="T57" fmla="*/ 101 h 106"/>
                <a:gd name="T58" fmla="*/ 44 w 71"/>
                <a:gd name="T59" fmla="*/ 101 h 106"/>
                <a:gd name="T60" fmla="*/ 43 w 71"/>
                <a:gd name="T61" fmla="*/ 104 h 106"/>
                <a:gd name="T62" fmla="*/ 38 w 71"/>
                <a:gd name="T63" fmla="*/ 106 h 106"/>
                <a:gd name="T64" fmla="*/ 33 w 71"/>
                <a:gd name="T65" fmla="*/ 104 h 106"/>
                <a:gd name="T66" fmla="*/ 29 w 71"/>
                <a:gd name="T67" fmla="*/ 100 h 106"/>
                <a:gd name="T68" fmla="*/ 26 w 71"/>
                <a:gd name="T69" fmla="*/ 96 h 106"/>
                <a:gd name="T70" fmla="*/ 24 w 71"/>
                <a:gd name="T71" fmla="*/ 93 h 106"/>
                <a:gd name="T72" fmla="*/ 21 w 71"/>
                <a:gd name="T73" fmla="*/ 85 h 106"/>
                <a:gd name="T74" fmla="*/ 22 w 71"/>
                <a:gd name="T75" fmla="*/ 76 h 106"/>
                <a:gd name="T76" fmla="*/ 26 w 71"/>
                <a:gd name="T77" fmla="*/ 70 h 106"/>
                <a:gd name="T78" fmla="*/ 27 w 71"/>
                <a:gd name="T79" fmla="*/ 67 h 106"/>
                <a:gd name="T80" fmla="*/ 24 w 71"/>
                <a:gd name="T81" fmla="*/ 63 h 106"/>
                <a:gd name="T82" fmla="*/ 22 w 71"/>
                <a:gd name="T83" fmla="*/ 59 h 106"/>
                <a:gd name="T84" fmla="*/ 18 w 71"/>
                <a:gd name="T85" fmla="*/ 59 h 106"/>
                <a:gd name="T86" fmla="*/ 19 w 71"/>
                <a:gd name="T87" fmla="*/ 54 h 106"/>
                <a:gd name="T88" fmla="*/ 19 w 71"/>
                <a:gd name="T89" fmla="*/ 49 h 106"/>
                <a:gd name="T90" fmla="*/ 14 w 71"/>
                <a:gd name="T91" fmla="*/ 49 h 106"/>
                <a:gd name="T92" fmla="*/ 7 w 71"/>
                <a:gd name="T93" fmla="*/ 44 h 106"/>
                <a:gd name="T94" fmla="*/ 3 w 71"/>
                <a:gd name="T95" fmla="*/ 35 h 106"/>
                <a:gd name="T96" fmla="*/ 3 w 71"/>
                <a:gd name="T97" fmla="*/ 30 h 106"/>
                <a:gd name="T98" fmla="*/ 7 w 71"/>
                <a:gd name="T99" fmla="*/ 27 h 106"/>
                <a:gd name="T100" fmla="*/ 10 w 71"/>
                <a:gd name="T101" fmla="*/ 26 h 106"/>
                <a:gd name="T102" fmla="*/ 16 w 71"/>
                <a:gd name="T103" fmla="*/ 21 h 106"/>
                <a:gd name="T104" fmla="*/ 13 w 71"/>
                <a:gd name="T105" fmla="*/ 21 h 106"/>
                <a:gd name="T106" fmla="*/ 11 w 71"/>
                <a:gd name="T107" fmla="*/ 18 h 106"/>
                <a:gd name="T108" fmla="*/ 13 w 71"/>
                <a:gd name="T109" fmla="*/ 11 h 106"/>
                <a:gd name="T110" fmla="*/ 18 w 71"/>
                <a:gd name="T111" fmla="*/ 8 h 106"/>
                <a:gd name="T112" fmla="*/ 22 w 71"/>
                <a:gd name="T11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1" h="106">
                  <a:moveTo>
                    <a:pt x="21" y="0"/>
                  </a:moveTo>
                  <a:lnTo>
                    <a:pt x="21" y="0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9" y="5"/>
                  </a:lnTo>
                  <a:lnTo>
                    <a:pt x="32" y="7"/>
                  </a:lnTo>
                  <a:lnTo>
                    <a:pt x="38" y="11"/>
                  </a:lnTo>
                  <a:lnTo>
                    <a:pt x="40" y="15"/>
                  </a:lnTo>
                  <a:lnTo>
                    <a:pt x="40" y="15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22"/>
                  </a:lnTo>
                  <a:lnTo>
                    <a:pt x="41" y="26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1" y="29"/>
                  </a:lnTo>
                  <a:lnTo>
                    <a:pt x="41" y="27"/>
                  </a:lnTo>
                  <a:lnTo>
                    <a:pt x="43" y="26"/>
                  </a:lnTo>
                  <a:lnTo>
                    <a:pt x="44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49" y="26"/>
                  </a:lnTo>
                  <a:lnTo>
                    <a:pt x="52" y="29"/>
                  </a:lnTo>
                  <a:lnTo>
                    <a:pt x="55" y="30"/>
                  </a:lnTo>
                  <a:lnTo>
                    <a:pt x="55" y="32"/>
                  </a:lnTo>
                  <a:lnTo>
                    <a:pt x="59" y="33"/>
                  </a:lnTo>
                  <a:lnTo>
                    <a:pt x="60" y="35"/>
                  </a:lnTo>
                  <a:lnTo>
                    <a:pt x="60" y="35"/>
                  </a:lnTo>
                  <a:lnTo>
                    <a:pt x="62" y="38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6"/>
                  </a:lnTo>
                  <a:lnTo>
                    <a:pt x="59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7" y="51"/>
                  </a:lnTo>
                  <a:lnTo>
                    <a:pt x="55" y="51"/>
                  </a:lnTo>
                  <a:lnTo>
                    <a:pt x="54" y="51"/>
                  </a:lnTo>
                  <a:lnTo>
                    <a:pt x="54" y="52"/>
                  </a:lnTo>
                  <a:lnTo>
                    <a:pt x="52" y="52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59"/>
                  </a:lnTo>
                  <a:lnTo>
                    <a:pt x="51" y="60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9" y="65"/>
                  </a:lnTo>
                  <a:lnTo>
                    <a:pt x="49" y="67"/>
                  </a:lnTo>
                  <a:lnTo>
                    <a:pt x="51" y="68"/>
                  </a:lnTo>
                  <a:lnTo>
                    <a:pt x="51" y="70"/>
                  </a:lnTo>
                  <a:lnTo>
                    <a:pt x="52" y="71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4" y="74"/>
                  </a:lnTo>
                  <a:lnTo>
                    <a:pt x="54" y="74"/>
                  </a:lnTo>
                  <a:lnTo>
                    <a:pt x="55" y="74"/>
                  </a:lnTo>
                  <a:lnTo>
                    <a:pt x="55" y="76"/>
                  </a:lnTo>
                  <a:lnTo>
                    <a:pt x="57" y="76"/>
                  </a:lnTo>
                  <a:lnTo>
                    <a:pt x="57" y="74"/>
                  </a:lnTo>
                  <a:lnTo>
                    <a:pt x="57" y="74"/>
                  </a:lnTo>
                  <a:lnTo>
                    <a:pt x="59" y="74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9"/>
                  </a:lnTo>
                  <a:lnTo>
                    <a:pt x="60" y="79"/>
                  </a:lnTo>
                  <a:lnTo>
                    <a:pt x="60" y="81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2" y="82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5" y="89"/>
                  </a:lnTo>
                  <a:lnTo>
                    <a:pt x="65" y="90"/>
                  </a:lnTo>
                  <a:lnTo>
                    <a:pt x="67" y="90"/>
                  </a:lnTo>
                  <a:lnTo>
                    <a:pt x="67" y="92"/>
                  </a:lnTo>
                  <a:lnTo>
                    <a:pt x="67" y="93"/>
                  </a:lnTo>
                  <a:lnTo>
                    <a:pt x="68" y="95"/>
                  </a:lnTo>
                  <a:lnTo>
                    <a:pt x="70" y="95"/>
                  </a:lnTo>
                  <a:lnTo>
                    <a:pt x="70" y="95"/>
                  </a:lnTo>
                  <a:lnTo>
                    <a:pt x="71" y="95"/>
                  </a:lnTo>
                  <a:lnTo>
                    <a:pt x="71" y="95"/>
                  </a:lnTo>
                  <a:lnTo>
                    <a:pt x="71" y="96"/>
                  </a:lnTo>
                  <a:lnTo>
                    <a:pt x="70" y="96"/>
                  </a:lnTo>
                  <a:lnTo>
                    <a:pt x="70" y="96"/>
                  </a:lnTo>
                  <a:lnTo>
                    <a:pt x="68" y="96"/>
                  </a:lnTo>
                  <a:lnTo>
                    <a:pt x="67" y="96"/>
                  </a:lnTo>
                  <a:lnTo>
                    <a:pt x="67" y="96"/>
                  </a:lnTo>
                  <a:lnTo>
                    <a:pt x="65" y="96"/>
                  </a:lnTo>
                  <a:lnTo>
                    <a:pt x="63" y="96"/>
                  </a:lnTo>
                  <a:lnTo>
                    <a:pt x="63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5"/>
                  </a:lnTo>
                  <a:lnTo>
                    <a:pt x="57" y="96"/>
                  </a:lnTo>
                  <a:lnTo>
                    <a:pt x="57" y="98"/>
                  </a:lnTo>
                  <a:lnTo>
                    <a:pt x="55" y="98"/>
                  </a:lnTo>
                  <a:lnTo>
                    <a:pt x="55" y="100"/>
                  </a:lnTo>
                  <a:lnTo>
                    <a:pt x="54" y="100"/>
                  </a:lnTo>
                  <a:lnTo>
                    <a:pt x="52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49" y="100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8" y="101"/>
                  </a:lnTo>
                  <a:lnTo>
                    <a:pt x="48" y="101"/>
                  </a:lnTo>
                  <a:lnTo>
                    <a:pt x="46" y="101"/>
                  </a:lnTo>
                  <a:lnTo>
                    <a:pt x="46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3" y="103"/>
                  </a:lnTo>
                  <a:lnTo>
                    <a:pt x="43" y="103"/>
                  </a:lnTo>
                  <a:lnTo>
                    <a:pt x="41" y="103"/>
                  </a:lnTo>
                  <a:lnTo>
                    <a:pt x="43" y="104"/>
                  </a:lnTo>
                  <a:lnTo>
                    <a:pt x="43" y="104"/>
                  </a:lnTo>
                  <a:lnTo>
                    <a:pt x="41" y="104"/>
                  </a:lnTo>
                  <a:lnTo>
                    <a:pt x="41" y="104"/>
                  </a:lnTo>
                  <a:lnTo>
                    <a:pt x="40" y="104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7" y="106"/>
                  </a:lnTo>
                  <a:lnTo>
                    <a:pt x="37" y="106"/>
                  </a:lnTo>
                  <a:lnTo>
                    <a:pt x="35" y="104"/>
                  </a:lnTo>
                  <a:lnTo>
                    <a:pt x="33" y="104"/>
                  </a:lnTo>
                  <a:lnTo>
                    <a:pt x="32" y="104"/>
                  </a:lnTo>
                  <a:lnTo>
                    <a:pt x="30" y="103"/>
                  </a:lnTo>
                  <a:lnTo>
                    <a:pt x="30" y="101"/>
                  </a:lnTo>
                  <a:lnTo>
                    <a:pt x="29" y="101"/>
                  </a:lnTo>
                  <a:lnTo>
                    <a:pt x="29" y="100"/>
                  </a:lnTo>
                  <a:lnTo>
                    <a:pt x="27" y="100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6"/>
                  </a:lnTo>
                  <a:lnTo>
                    <a:pt x="26" y="96"/>
                  </a:lnTo>
                  <a:lnTo>
                    <a:pt x="24" y="96"/>
                  </a:lnTo>
                  <a:lnTo>
                    <a:pt x="24" y="96"/>
                  </a:lnTo>
                  <a:lnTo>
                    <a:pt x="24" y="95"/>
                  </a:lnTo>
                  <a:lnTo>
                    <a:pt x="24" y="93"/>
                  </a:lnTo>
                  <a:lnTo>
                    <a:pt x="24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1" y="85"/>
                  </a:lnTo>
                  <a:lnTo>
                    <a:pt x="21" y="85"/>
                  </a:lnTo>
                  <a:lnTo>
                    <a:pt x="21" y="84"/>
                  </a:lnTo>
                  <a:lnTo>
                    <a:pt x="21" y="81"/>
                  </a:lnTo>
                  <a:lnTo>
                    <a:pt x="21" y="79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2" y="71"/>
                  </a:lnTo>
                  <a:lnTo>
                    <a:pt x="24" y="71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6" y="68"/>
                  </a:lnTo>
                  <a:lnTo>
                    <a:pt x="27" y="68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6" y="65"/>
                  </a:lnTo>
                  <a:lnTo>
                    <a:pt x="26" y="63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2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1" y="59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8" y="59"/>
                  </a:lnTo>
                  <a:lnTo>
                    <a:pt x="18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1"/>
                  </a:lnTo>
                  <a:lnTo>
                    <a:pt x="19" y="49"/>
                  </a:lnTo>
                  <a:lnTo>
                    <a:pt x="19" y="49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1" y="49"/>
                  </a:lnTo>
                  <a:lnTo>
                    <a:pt x="11" y="48"/>
                  </a:lnTo>
                  <a:lnTo>
                    <a:pt x="10" y="49"/>
                  </a:lnTo>
                  <a:lnTo>
                    <a:pt x="7" y="44"/>
                  </a:lnTo>
                  <a:lnTo>
                    <a:pt x="3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3" y="33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7"/>
                  </a:lnTo>
                  <a:lnTo>
                    <a:pt x="7" y="27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5"/>
                  </a:lnTo>
                  <a:lnTo>
                    <a:pt x="11" y="15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1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3" name="Freeform 260">
              <a:extLst>
                <a:ext uri="{FF2B5EF4-FFF2-40B4-BE49-F238E27FC236}">
                  <a16:creationId xmlns:a16="http://schemas.microsoft.com/office/drawing/2014/main" id="{3ECF9B13-7872-4BD9-BB20-0EB2D4BB436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95231" y="4059215"/>
              <a:ext cx="81867" cy="50680"/>
            </a:xfrm>
            <a:custGeom>
              <a:avLst/>
              <a:gdLst>
                <a:gd name="T0" fmla="*/ 11 w 42"/>
                <a:gd name="T1" fmla="*/ 23 h 26"/>
                <a:gd name="T2" fmla="*/ 9 w 42"/>
                <a:gd name="T3" fmla="*/ 24 h 26"/>
                <a:gd name="T4" fmla="*/ 11 w 42"/>
                <a:gd name="T5" fmla="*/ 23 h 26"/>
                <a:gd name="T6" fmla="*/ 8 w 42"/>
                <a:gd name="T7" fmla="*/ 23 h 26"/>
                <a:gd name="T8" fmla="*/ 8 w 42"/>
                <a:gd name="T9" fmla="*/ 24 h 26"/>
                <a:gd name="T10" fmla="*/ 6 w 42"/>
                <a:gd name="T11" fmla="*/ 23 h 26"/>
                <a:gd name="T12" fmla="*/ 8 w 42"/>
                <a:gd name="T13" fmla="*/ 23 h 26"/>
                <a:gd name="T14" fmla="*/ 14 w 42"/>
                <a:gd name="T15" fmla="*/ 21 h 26"/>
                <a:gd name="T16" fmla="*/ 14 w 42"/>
                <a:gd name="T17" fmla="*/ 21 h 26"/>
                <a:gd name="T18" fmla="*/ 14 w 42"/>
                <a:gd name="T19" fmla="*/ 23 h 26"/>
                <a:gd name="T20" fmla="*/ 12 w 42"/>
                <a:gd name="T21" fmla="*/ 21 h 26"/>
                <a:gd name="T22" fmla="*/ 11 w 42"/>
                <a:gd name="T23" fmla="*/ 16 h 26"/>
                <a:gd name="T24" fmla="*/ 9 w 42"/>
                <a:gd name="T25" fmla="*/ 18 h 26"/>
                <a:gd name="T26" fmla="*/ 9 w 42"/>
                <a:gd name="T27" fmla="*/ 16 h 26"/>
                <a:gd name="T28" fmla="*/ 16 w 42"/>
                <a:gd name="T29" fmla="*/ 16 h 26"/>
                <a:gd name="T30" fmla="*/ 16 w 42"/>
                <a:gd name="T31" fmla="*/ 18 h 26"/>
                <a:gd name="T32" fmla="*/ 9 w 42"/>
                <a:gd name="T33" fmla="*/ 12 h 26"/>
                <a:gd name="T34" fmla="*/ 8 w 42"/>
                <a:gd name="T35" fmla="*/ 13 h 26"/>
                <a:gd name="T36" fmla="*/ 9 w 42"/>
                <a:gd name="T37" fmla="*/ 12 h 26"/>
                <a:gd name="T38" fmla="*/ 28 w 42"/>
                <a:gd name="T39" fmla="*/ 0 h 26"/>
                <a:gd name="T40" fmla="*/ 42 w 42"/>
                <a:gd name="T41" fmla="*/ 0 h 26"/>
                <a:gd name="T42" fmla="*/ 42 w 42"/>
                <a:gd name="T43" fmla="*/ 5 h 26"/>
                <a:gd name="T44" fmla="*/ 42 w 42"/>
                <a:gd name="T45" fmla="*/ 7 h 26"/>
                <a:gd name="T46" fmla="*/ 39 w 42"/>
                <a:gd name="T47" fmla="*/ 7 h 26"/>
                <a:gd name="T48" fmla="*/ 41 w 42"/>
                <a:gd name="T49" fmla="*/ 8 h 26"/>
                <a:gd name="T50" fmla="*/ 42 w 42"/>
                <a:gd name="T51" fmla="*/ 12 h 26"/>
                <a:gd name="T52" fmla="*/ 39 w 42"/>
                <a:gd name="T53" fmla="*/ 15 h 26"/>
                <a:gd name="T54" fmla="*/ 33 w 42"/>
                <a:gd name="T55" fmla="*/ 16 h 26"/>
                <a:gd name="T56" fmla="*/ 28 w 42"/>
                <a:gd name="T57" fmla="*/ 18 h 26"/>
                <a:gd name="T58" fmla="*/ 25 w 42"/>
                <a:gd name="T59" fmla="*/ 24 h 26"/>
                <a:gd name="T60" fmla="*/ 22 w 42"/>
                <a:gd name="T61" fmla="*/ 24 h 26"/>
                <a:gd name="T62" fmla="*/ 22 w 42"/>
                <a:gd name="T63" fmla="*/ 24 h 26"/>
                <a:gd name="T64" fmla="*/ 20 w 42"/>
                <a:gd name="T65" fmla="*/ 23 h 26"/>
                <a:gd name="T66" fmla="*/ 19 w 42"/>
                <a:gd name="T67" fmla="*/ 21 h 26"/>
                <a:gd name="T68" fmla="*/ 19 w 42"/>
                <a:gd name="T69" fmla="*/ 19 h 26"/>
                <a:gd name="T70" fmla="*/ 17 w 42"/>
                <a:gd name="T71" fmla="*/ 19 h 26"/>
                <a:gd name="T72" fmla="*/ 22 w 42"/>
                <a:gd name="T73" fmla="*/ 16 h 26"/>
                <a:gd name="T74" fmla="*/ 20 w 42"/>
                <a:gd name="T75" fmla="*/ 15 h 26"/>
                <a:gd name="T76" fmla="*/ 17 w 42"/>
                <a:gd name="T77" fmla="*/ 16 h 26"/>
                <a:gd name="T78" fmla="*/ 17 w 42"/>
                <a:gd name="T79" fmla="*/ 13 h 26"/>
                <a:gd name="T80" fmla="*/ 22 w 42"/>
                <a:gd name="T81" fmla="*/ 12 h 26"/>
                <a:gd name="T82" fmla="*/ 23 w 42"/>
                <a:gd name="T83" fmla="*/ 12 h 26"/>
                <a:gd name="T84" fmla="*/ 17 w 42"/>
                <a:gd name="T85" fmla="*/ 12 h 26"/>
                <a:gd name="T86" fmla="*/ 12 w 42"/>
                <a:gd name="T87" fmla="*/ 13 h 26"/>
                <a:gd name="T88" fmla="*/ 11 w 42"/>
                <a:gd name="T89" fmla="*/ 12 h 26"/>
                <a:gd name="T90" fmla="*/ 6 w 42"/>
                <a:gd name="T91" fmla="*/ 10 h 26"/>
                <a:gd name="T92" fmla="*/ 6 w 42"/>
                <a:gd name="T93" fmla="*/ 7 h 26"/>
                <a:gd name="T94" fmla="*/ 3 w 42"/>
                <a:gd name="T95" fmla="*/ 7 h 26"/>
                <a:gd name="T96" fmla="*/ 1 w 42"/>
                <a:gd name="T97" fmla="*/ 5 h 26"/>
                <a:gd name="T98" fmla="*/ 6 w 42"/>
                <a:gd name="T99" fmla="*/ 4 h 26"/>
                <a:gd name="T100" fmla="*/ 16 w 42"/>
                <a:gd name="T10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2" h="26">
                  <a:moveTo>
                    <a:pt x="11" y="23"/>
                  </a:moveTo>
                  <a:lnTo>
                    <a:pt x="11" y="23"/>
                  </a:lnTo>
                  <a:lnTo>
                    <a:pt x="11" y="23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3"/>
                  </a:lnTo>
                  <a:lnTo>
                    <a:pt x="11" y="23"/>
                  </a:lnTo>
                  <a:close/>
                  <a:moveTo>
                    <a:pt x="8" y="23"/>
                  </a:moveTo>
                  <a:lnTo>
                    <a:pt x="8" y="23"/>
                  </a:lnTo>
                  <a:lnTo>
                    <a:pt x="9" y="23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close/>
                  <a:moveTo>
                    <a:pt x="14" y="21"/>
                  </a:move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1"/>
                  </a:lnTo>
                  <a:lnTo>
                    <a:pt x="14" y="21"/>
                  </a:lnTo>
                  <a:close/>
                  <a:moveTo>
                    <a:pt x="9" y="16"/>
                  </a:move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close/>
                  <a:moveTo>
                    <a:pt x="17" y="16"/>
                  </a:moveTo>
                  <a:lnTo>
                    <a:pt x="17" y="16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6"/>
                  </a:lnTo>
                  <a:lnTo>
                    <a:pt x="17" y="16"/>
                  </a:lnTo>
                  <a:close/>
                  <a:moveTo>
                    <a:pt x="9" y="12"/>
                  </a:moveTo>
                  <a:lnTo>
                    <a:pt x="9" y="12"/>
                  </a:lnTo>
                  <a:lnTo>
                    <a:pt x="9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8" y="12"/>
                  </a:lnTo>
                  <a:lnTo>
                    <a:pt x="9" y="12"/>
                  </a:lnTo>
                  <a:close/>
                  <a:moveTo>
                    <a:pt x="20" y="0"/>
                  </a:moveTo>
                  <a:lnTo>
                    <a:pt x="25" y="0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42" y="0"/>
                  </a:lnTo>
                  <a:lnTo>
                    <a:pt x="42" y="2"/>
                  </a:lnTo>
                  <a:lnTo>
                    <a:pt x="42" y="4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7"/>
                  </a:lnTo>
                  <a:lnTo>
                    <a:pt x="42" y="7"/>
                  </a:lnTo>
                  <a:lnTo>
                    <a:pt x="41" y="7"/>
                  </a:lnTo>
                  <a:lnTo>
                    <a:pt x="39" y="7"/>
                  </a:lnTo>
                  <a:lnTo>
                    <a:pt x="39" y="7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10"/>
                  </a:lnTo>
                  <a:lnTo>
                    <a:pt x="42" y="10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5"/>
                  </a:lnTo>
                  <a:lnTo>
                    <a:pt x="39" y="15"/>
                  </a:lnTo>
                  <a:lnTo>
                    <a:pt x="36" y="15"/>
                  </a:lnTo>
                  <a:lnTo>
                    <a:pt x="35" y="15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7" y="19"/>
                  </a:lnTo>
                  <a:lnTo>
                    <a:pt x="25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2" y="24"/>
                  </a:lnTo>
                  <a:lnTo>
                    <a:pt x="23" y="23"/>
                  </a:lnTo>
                  <a:lnTo>
                    <a:pt x="22" y="23"/>
                  </a:lnTo>
                  <a:lnTo>
                    <a:pt x="22" y="24"/>
                  </a:lnTo>
                  <a:lnTo>
                    <a:pt x="20" y="24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9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7" y="18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2" y="15"/>
                  </a:lnTo>
                  <a:lnTo>
                    <a:pt x="20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5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14" y="13"/>
                  </a:lnTo>
                  <a:lnTo>
                    <a:pt x="12" y="13"/>
                  </a:lnTo>
                  <a:lnTo>
                    <a:pt x="11" y="13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8" y="12"/>
                  </a:lnTo>
                  <a:lnTo>
                    <a:pt x="6" y="10"/>
                  </a:lnTo>
                  <a:lnTo>
                    <a:pt x="5" y="10"/>
                  </a:lnTo>
                  <a:lnTo>
                    <a:pt x="5" y="8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8" y="4"/>
                  </a:lnTo>
                  <a:lnTo>
                    <a:pt x="12" y="4"/>
                  </a:lnTo>
                  <a:lnTo>
                    <a:pt x="16" y="4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4" name="Freeform 261">
              <a:extLst>
                <a:ext uri="{FF2B5EF4-FFF2-40B4-BE49-F238E27FC236}">
                  <a16:creationId xmlns:a16="http://schemas.microsoft.com/office/drawing/2014/main" id="{EA14E432-31A9-4BC4-90CA-23FDE8EB2CA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40815" y="4031926"/>
              <a:ext cx="9747" cy="13645"/>
            </a:xfrm>
            <a:custGeom>
              <a:avLst/>
              <a:gdLst>
                <a:gd name="T0" fmla="*/ 3 w 5"/>
                <a:gd name="T1" fmla="*/ 0 h 7"/>
                <a:gd name="T2" fmla="*/ 3 w 5"/>
                <a:gd name="T3" fmla="*/ 0 h 7"/>
                <a:gd name="T4" fmla="*/ 3 w 5"/>
                <a:gd name="T5" fmla="*/ 0 h 7"/>
                <a:gd name="T6" fmla="*/ 5 w 5"/>
                <a:gd name="T7" fmla="*/ 2 h 7"/>
                <a:gd name="T8" fmla="*/ 2 w 5"/>
                <a:gd name="T9" fmla="*/ 3 h 7"/>
                <a:gd name="T10" fmla="*/ 2 w 5"/>
                <a:gd name="T11" fmla="*/ 7 h 7"/>
                <a:gd name="T12" fmla="*/ 0 w 5"/>
                <a:gd name="T13" fmla="*/ 7 h 7"/>
                <a:gd name="T14" fmla="*/ 0 w 5"/>
                <a:gd name="T15" fmla="*/ 5 h 7"/>
                <a:gd name="T16" fmla="*/ 0 w 5"/>
                <a:gd name="T17" fmla="*/ 5 h 7"/>
                <a:gd name="T18" fmla="*/ 0 w 5"/>
                <a:gd name="T19" fmla="*/ 3 h 7"/>
                <a:gd name="T20" fmla="*/ 2 w 5"/>
                <a:gd name="T21" fmla="*/ 2 h 7"/>
                <a:gd name="T22" fmla="*/ 3 w 5"/>
                <a:gd name="T23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" h="7">
                  <a:moveTo>
                    <a:pt x="3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5" name="Freeform 262">
              <a:extLst>
                <a:ext uri="{FF2B5EF4-FFF2-40B4-BE49-F238E27FC236}">
                  <a16:creationId xmlns:a16="http://schemas.microsoft.com/office/drawing/2014/main" id="{5CC0C60F-0F4B-4F09-8EB4-E3CF1AC044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4733" y="3913024"/>
              <a:ext cx="113055" cy="116953"/>
            </a:xfrm>
            <a:custGeom>
              <a:avLst/>
              <a:gdLst>
                <a:gd name="T0" fmla="*/ 24 w 58"/>
                <a:gd name="T1" fmla="*/ 0 h 60"/>
                <a:gd name="T2" fmla="*/ 36 w 58"/>
                <a:gd name="T3" fmla="*/ 0 h 60"/>
                <a:gd name="T4" fmla="*/ 44 w 58"/>
                <a:gd name="T5" fmla="*/ 3 h 60"/>
                <a:gd name="T6" fmla="*/ 44 w 58"/>
                <a:gd name="T7" fmla="*/ 11 h 60"/>
                <a:gd name="T8" fmla="*/ 44 w 58"/>
                <a:gd name="T9" fmla="*/ 19 h 60"/>
                <a:gd name="T10" fmla="*/ 44 w 58"/>
                <a:gd name="T11" fmla="*/ 28 h 60"/>
                <a:gd name="T12" fmla="*/ 46 w 58"/>
                <a:gd name="T13" fmla="*/ 28 h 60"/>
                <a:gd name="T14" fmla="*/ 49 w 58"/>
                <a:gd name="T15" fmla="*/ 28 h 60"/>
                <a:gd name="T16" fmla="*/ 51 w 58"/>
                <a:gd name="T17" fmla="*/ 28 h 60"/>
                <a:gd name="T18" fmla="*/ 54 w 58"/>
                <a:gd name="T19" fmla="*/ 30 h 60"/>
                <a:gd name="T20" fmla="*/ 54 w 58"/>
                <a:gd name="T21" fmla="*/ 28 h 60"/>
                <a:gd name="T22" fmla="*/ 54 w 58"/>
                <a:gd name="T23" fmla="*/ 28 h 60"/>
                <a:gd name="T24" fmla="*/ 58 w 58"/>
                <a:gd name="T25" fmla="*/ 31 h 60"/>
                <a:gd name="T26" fmla="*/ 54 w 58"/>
                <a:gd name="T27" fmla="*/ 35 h 60"/>
                <a:gd name="T28" fmla="*/ 49 w 58"/>
                <a:gd name="T29" fmla="*/ 38 h 60"/>
                <a:gd name="T30" fmla="*/ 47 w 58"/>
                <a:gd name="T31" fmla="*/ 39 h 60"/>
                <a:gd name="T32" fmla="*/ 44 w 58"/>
                <a:gd name="T33" fmla="*/ 41 h 60"/>
                <a:gd name="T34" fmla="*/ 44 w 58"/>
                <a:gd name="T35" fmla="*/ 44 h 60"/>
                <a:gd name="T36" fmla="*/ 44 w 58"/>
                <a:gd name="T37" fmla="*/ 47 h 60"/>
                <a:gd name="T38" fmla="*/ 43 w 58"/>
                <a:gd name="T39" fmla="*/ 49 h 60"/>
                <a:gd name="T40" fmla="*/ 43 w 58"/>
                <a:gd name="T41" fmla="*/ 50 h 60"/>
                <a:gd name="T42" fmla="*/ 41 w 58"/>
                <a:gd name="T43" fmla="*/ 50 h 60"/>
                <a:gd name="T44" fmla="*/ 39 w 58"/>
                <a:gd name="T45" fmla="*/ 50 h 60"/>
                <a:gd name="T46" fmla="*/ 39 w 58"/>
                <a:gd name="T47" fmla="*/ 52 h 60"/>
                <a:gd name="T48" fmla="*/ 39 w 58"/>
                <a:gd name="T49" fmla="*/ 52 h 60"/>
                <a:gd name="T50" fmla="*/ 38 w 58"/>
                <a:gd name="T51" fmla="*/ 53 h 60"/>
                <a:gd name="T52" fmla="*/ 36 w 58"/>
                <a:gd name="T53" fmla="*/ 55 h 60"/>
                <a:gd name="T54" fmla="*/ 35 w 58"/>
                <a:gd name="T55" fmla="*/ 55 h 60"/>
                <a:gd name="T56" fmla="*/ 33 w 58"/>
                <a:gd name="T57" fmla="*/ 57 h 60"/>
                <a:gd name="T58" fmla="*/ 32 w 58"/>
                <a:gd name="T59" fmla="*/ 58 h 60"/>
                <a:gd name="T60" fmla="*/ 32 w 58"/>
                <a:gd name="T61" fmla="*/ 60 h 60"/>
                <a:gd name="T62" fmla="*/ 24 w 58"/>
                <a:gd name="T63" fmla="*/ 57 h 60"/>
                <a:gd name="T64" fmla="*/ 13 w 58"/>
                <a:gd name="T65" fmla="*/ 57 h 60"/>
                <a:gd name="T66" fmla="*/ 6 w 58"/>
                <a:gd name="T67" fmla="*/ 53 h 60"/>
                <a:gd name="T68" fmla="*/ 0 w 58"/>
                <a:gd name="T69" fmla="*/ 47 h 60"/>
                <a:gd name="T70" fmla="*/ 2 w 58"/>
                <a:gd name="T71" fmla="*/ 46 h 60"/>
                <a:gd name="T72" fmla="*/ 2 w 58"/>
                <a:gd name="T73" fmla="*/ 44 h 60"/>
                <a:gd name="T74" fmla="*/ 2 w 58"/>
                <a:gd name="T75" fmla="*/ 42 h 60"/>
                <a:gd name="T76" fmla="*/ 2 w 58"/>
                <a:gd name="T77" fmla="*/ 41 h 60"/>
                <a:gd name="T78" fmla="*/ 2 w 58"/>
                <a:gd name="T79" fmla="*/ 38 h 60"/>
                <a:gd name="T80" fmla="*/ 2 w 58"/>
                <a:gd name="T81" fmla="*/ 36 h 60"/>
                <a:gd name="T82" fmla="*/ 5 w 58"/>
                <a:gd name="T83" fmla="*/ 31 h 60"/>
                <a:gd name="T84" fmla="*/ 8 w 58"/>
                <a:gd name="T85" fmla="*/ 25 h 60"/>
                <a:gd name="T86" fmla="*/ 14 w 58"/>
                <a:gd name="T87" fmla="*/ 25 h 60"/>
                <a:gd name="T88" fmla="*/ 22 w 58"/>
                <a:gd name="T89" fmla="*/ 25 h 60"/>
                <a:gd name="T90" fmla="*/ 27 w 58"/>
                <a:gd name="T91" fmla="*/ 25 h 60"/>
                <a:gd name="T92" fmla="*/ 27 w 58"/>
                <a:gd name="T93" fmla="*/ 23 h 60"/>
                <a:gd name="T94" fmla="*/ 27 w 58"/>
                <a:gd name="T95" fmla="*/ 20 h 60"/>
                <a:gd name="T96" fmla="*/ 24 w 58"/>
                <a:gd name="T97" fmla="*/ 20 h 60"/>
                <a:gd name="T98" fmla="*/ 24 w 58"/>
                <a:gd name="T99" fmla="*/ 19 h 60"/>
                <a:gd name="T100" fmla="*/ 22 w 58"/>
                <a:gd name="T101" fmla="*/ 16 h 60"/>
                <a:gd name="T102" fmla="*/ 19 w 58"/>
                <a:gd name="T103" fmla="*/ 14 h 60"/>
                <a:gd name="T104" fmla="*/ 14 w 58"/>
                <a:gd name="T105" fmla="*/ 11 h 60"/>
                <a:gd name="T106" fmla="*/ 13 w 58"/>
                <a:gd name="T107" fmla="*/ 9 h 60"/>
                <a:gd name="T108" fmla="*/ 16 w 58"/>
                <a:gd name="T109" fmla="*/ 8 h 60"/>
                <a:gd name="T110" fmla="*/ 19 w 58"/>
                <a:gd name="T111" fmla="*/ 6 h 60"/>
                <a:gd name="T112" fmla="*/ 19 w 58"/>
                <a:gd name="T113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8" h="60">
                  <a:moveTo>
                    <a:pt x="19" y="0"/>
                  </a:moveTo>
                  <a:lnTo>
                    <a:pt x="24" y="0"/>
                  </a:lnTo>
                  <a:lnTo>
                    <a:pt x="30" y="0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44" y="3"/>
                  </a:lnTo>
                  <a:lnTo>
                    <a:pt x="44" y="8"/>
                  </a:lnTo>
                  <a:lnTo>
                    <a:pt x="44" y="11"/>
                  </a:lnTo>
                  <a:lnTo>
                    <a:pt x="44" y="16"/>
                  </a:lnTo>
                  <a:lnTo>
                    <a:pt x="44" y="19"/>
                  </a:lnTo>
                  <a:lnTo>
                    <a:pt x="44" y="25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6" y="28"/>
                  </a:lnTo>
                  <a:lnTo>
                    <a:pt x="47" y="28"/>
                  </a:lnTo>
                  <a:lnTo>
                    <a:pt x="49" y="28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2" y="30"/>
                  </a:lnTo>
                  <a:lnTo>
                    <a:pt x="54" y="30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8" y="31"/>
                  </a:lnTo>
                  <a:lnTo>
                    <a:pt x="58" y="31"/>
                  </a:lnTo>
                  <a:lnTo>
                    <a:pt x="57" y="33"/>
                  </a:lnTo>
                  <a:lnTo>
                    <a:pt x="54" y="35"/>
                  </a:lnTo>
                  <a:lnTo>
                    <a:pt x="52" y="36"/>
                  </a:lnTo>
                  <a:lnTo>
                    <a:pt x="49" y="38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6" y="41"/>
                  </a:lnTo>
                  <a:lnTo>
                    <a:pt x="44" y="41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4" y="47"/>
                  </a:lnTo>
                  <a:lnTo>
                    <a:pt x="44" y="47"/>
                  </a:lnTo>
                  <a:lnTo>
                    <a:pt x="43" y="49"/>
                  </a:lnTo>
                  <a:lnTo>
                    <a:pt x="43" y="49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3"/>
                  </a:lnTo>
                  <a:lnTo>
                    <a:pt x="38" y="53"/>
                  </a:lnTo>
                  <a:lnTo>
                    <a:pt x="36" y="53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3" y="57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60"/>
                  </a:lnTo>
                  <a:lnTo>
                    <a:pt x="32" y="60"/>
                  </a:lnTo>
                  <a:lnTo>
                    <a:pt x="25" y="58"/>
                  </a:lnTo>
                  <a:lnTo>
                    <a:pt x="24" y="57"/>
                  </a:lnTo>
                  <a:lnTo>
                    <a:pt x="16" y="57"/>
                  </a:lnTo>
                  <a:lnTo>
                    <a:pt x="13" y="57"/>
                  </a:lnTo>
                  <a:lnTo>
                    <a:pt x="10" y="55"/>
                  </a:lnTo>
                  <a:lnTo>
                    <a:pt x="6" y="53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4"/>
                  </a:lnTo>
                  <a:lnTo>
                    <a:pt x="2" y="42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3" y="41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2" y="36"/>
                  </a:lnTo>
                  <a:lnTo>
                    <a:pt x="3" y="35"/>
                  </a:lnTo>
                  <a:lnTo>
                    <a:pt x="5" y="31"/>
                  </a:lnTo>
                  <a:lnTo>
                    <a:pt x="6" y="28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2" y="25"/>
                  </a:lnTo>
                  <a:lnTo>
                    <a:pt x="25" y="25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7" y="23"/>
                  </a:lnTo>
                  <a:lnTo>
                    <a:pt x="27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2" y="16"/>
                  </a:lnTo>
                  <a:lnTo>
                    <a:pt x="21" y="16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4" y="11"/>
                  </a:lnTo>
                  <a:lnTo>
                    <a:pt x="14" y="9"/>
                  </a:lnTo>
                  <a:lnTo>
                    <a:pt x="13" y="9"/>
                  </a:lnTo>
                  <a:lnTo>
                    <a:pt x="13" y="8"/>
                  </a:lnTo>
                  <a:lnTo>
                    <a:pt x="16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19" y="3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6" name="Freeform 263">
              <a:extLst>
                <a:ext uri="{FF2B5EF4-FFF2-40B4-BE49-F238E27FC236}">
                  <a16:creationId xmlns:a16="http://schemas.microsoft.com/office/drawing/2014/main" id="{993EDDCD-12E5-49B6-B34C-5EB652A14E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92922" y="6100050"/>
              <a:ext cx="331368" cy="177380"/>
            </a:xfrm>
            <a:custGeom>
              <a:avLst/>
              <a:gdLst>
                <a:gd name="T0" fmla="*/ 170 w 170"/>
                <a:gd name="T1" fmla="*/ 89 h 91"/>
                <a:gd name="T2" fmla="*/ 170 w 170"/>
                <a:gd name="T3" fmla="*/ 89 h 91"/>
                <a:gd name="T4" fmla="*/ 170 w 170"/>
                <a:gd name="T5" fmla="*/ 89 h 91"/>
                <a:gd name="T6" fmla="*/ 170 w 170"/>
                <a:gd name="T7" fmla="*/ 91 h 91"/>
                <a:gd name="T8" fmla="*/ 168 w 170"/>
                <a:gd name="T9" fmla="*/ 89 h 91"/>
                <a:gd name="T10" fmla="*/ 167 w 170"/>
                <a:gd name="T11" fmla="*/ 89 h 91"/>
                <a:gd name="T12" fmla="*/ 168 w 170"/>
                <a:gd name="T13" fmla="*/ 89 h 91"/>
                <a:gd name="T14" fmla="*/ 170 w 170"/>
                <a:gd name="T15" fmla="*/ 89 h 91"/>
                <a:gd name="T16" fmla="*/ 9 w 170"/>
                <a:gd name="T17" fmla="*/ 0 h 91"/>
                <a:gd name="T18" fmla="*/ 9 w 170"/>
                <a:gd name="T19" fmla="*/ 0 h 91"/>
                <a:gd name="T20" fmla="*/ 11 w 170"/>
                <a:gd name="T21" fmla="*/ 0 h 91"/>
                <a:gd name="T22" fmla="*/ 14 w 170"/>
                <a:gd name="T23" fmla="*/ 1 h 91"/>
                <a:gd name="T24" fmla="*/ 16 w 170"/>
                <a:gd name="T25" fmla="*/ 1 h 91"/>
                <a:gd name="T26" fmla="*/ 16 w 170"/>
                <a:gd name="T27" fmla="*/ 1 h 91"/>
                <a:gd name="T28" fmla="*/ 17 w 170"/>
                <a:gd name="T29" fmla="*/ 1 h 91"/>
                <a:gd name="T30" fmla="*/ 17 w 170"/>
                <a:gd name="T31" fmla="*/ 1 h 91"/>
                <a:gd name="T32" fmla="*/ 19 w 170"/>
                <a:gd name="T33" fmla="*/ 1 h 91"/>
                <a:gd name="T34" fmla="*/ 19 w 170"/>
                <a:gd name="T35" fmla="*/ 1 h 91"/>
                <a:gd name="T36" fmla="*/ 20 w 170"/>
                <a:gd name="T37" fmla="*/ 3 h 91"/>
                <a:gd name="T38" fmla="*/ 20 w 170"/>
                <a:gd name="T39" fmla="*/ 4 h 91"/>
                <a:gd name="T40" fmla="*/ 22 w 170"/>
                <a:gd name="T41" fmla="*/ 4 h 91"/>
                <a:gd name="T42" fmla="*/ 23 w 170"/>
                <a:gd name="T43" fmla="*/ 6 h 91"/>
                <a:gd name="T44" fmla="*/ 23 w 170"/>
                <a:gd name="T45" fmla="*/ 6 h 91"/>
                <a:gd name="T46" fmla="*/ 23 w 170"/>
                <a:gd name="T47" fmla="*/ 4 h 91"/>
                <a:gd name="T48" fmla="*/ 25 w 170"/>
                <a:gd name="T49" fmla="*/ 4 h 91"/>
                <a:gd name="T50" fmla="*/ 25 w 170"/>
                <a:gd name="T51" fmla="*/ 4 h 91"/>
                <a:gd name="T52" fmla="*/ 27 w 170"/>
                <a:gd name="T53" fmla="*/ 6 h 91"/>
                <a:gd name="T54" fmla="*/ 27 w 170"/>
                <a:gd name="T55" fmla="*/ 7 h 91"/>
                <a:gd name="T56" fmla="*/ 28 w 170"/>
                <a:gd name="T57" fmla="*/ 9 h 91"/>
                <a:gd name="T58" fmla="*/ 28 w 170"/>
                <a:gd name="T59" fmla="*/ 11 h 91"/>
                <a:gd name="T60" fmla="*/ 28 w 170"/>
                <a:gd name="T61" fmla="*/ 11 h 91"/>
                <a:gd name="T62" fmla="*/ 30 w 170"/>
                <a:gd name="T63" fmla="*/ 11 h 91"/>
                <a:gd name="T64" fmla="*/ 31 w 170"/>
                <a:gd name="T65" fmla="*/ 11 h 91"/>
                <a:gd name="T66" fmla="*/ 30 w 170"/>
                <a:gd name="T67" fmla="*/ 12 h 91"/>
                <a:gd name="T68" fmla="*/ 31 w 170"/>
                <a:gd name="T69" fmla="*/ 14 h 91"/>
                <a:gd name="T70" fmla="*/ 33 w 170"/>
                <a:gd name="T71" fmla="*/ 14 h 91"/>
                <a:gd name="T72" fmla="*/ 31 w 170"/>
                <a:gd name="T73" fmla="*/ 15 h 91"/>
                <a:gd name="T74" fmla="*/ 30 w 170"/>
                <a:gd name="T75" fmla="*/ 15 h 91"/>
                <a:gd name="T76" fmla="*/ 28 w 170"/>
                <a:gd name="T77" fmla="*/ 17 h 91"/>
                <a:gd name="T78" fmla="*/ 28 w 170"/>
                <a:gd name="T79" fmla="*/ 17 h 91"/>
                <a:gd name="T80" fmla="*/ 25 w 170"/>
                <a:gd name="T81" fmla="*/ 15 h 91"/>
                <a:gd name="T82" fmla="*/ 25 w 170"/>
                <a:gd name="T83" fmla="*/ 12 h 91"/>
                <a:gd name="T84" fmla="*/ 23 w 170"/>
                <a:gd name="T85" fmla="*/ 11 h 91"/>
                <a:gd name="T86" fmla="*/ 22 w 170"/>
                <a:gd name="T87" fmla="*/ 9 h 91"/>
                <a:gd name="T88" fmla="*/ 22 w 170"/>
                <a:gd name="T89" fmla="*/ 9 h 91"/>
                <a:gd name="T90" fmla="*/ 20 w 170"/>
                <a:gd name="T91" fmla="*/ 9 h 91"/>
                <a:gd name="T92" fmla="*/ 19 w 170"/>
                <a:gd name="T93" fmla="*/ 9 h 91"/>
                <a:gd name="T94" fmla="*/ 17 w 170"/>
                <a:gd name="T95" fmla="*/ 7 h 91"/>
                <a:gd name="T96" fmla="*/ 17 w 170"/>
                <a:gd name="T97" fmla="*/ 6 h 91"/>
                <a:gd name="T98" fmla="*/ 17 w 170"/>
                <a:gd name="T99" fmla="*/ 6 h 91"/>
                <a:gd name="T100" fmla="*/ 16 w 170"/>
                <a:gd name="T101" fmla="*/ 6 h 91"/>
                <a:gd name="T102" fmla="*/ 14 w 170"/>
                <a:gd name="T103" fmla="*/ 6 h 91"/>
                <a:gd name="T104" fmla="*/ 12 w 170"/>
                <a:gd name="T105" fmla="*/ 4 h 91"/>
                <a:gd name="T106" fmla="*/ 8 w 170"/>
                <a:gd name="T107" fmla="*/ 3 h 91"/>
                <a:gd name="T108" fmla="*/ 6 w 170"/>
                <a:gd name="T109" fmla="*/ 3 h 91"/>
                <a:gd name="T110" fmla="*/ 4 w 170"/>
                <a:gd name="T111" fmla="*/ 1 h 91"/>
                <a:gd name="T112" fmla="*/ 4 w 170"/>
                <a:gd name="T113" fmla="*/ 1 h 91"/>
                <a:gd name="T114" fmla="*/ 6 w 170"/>
                <a:gd name="T115" fmla="*/ 0 h 91"/>
                <a:gd name="T116" fmla="*/ 1 w 170"/>
                <a:gd name="T117" fmla="*/ 0 h 91"/>
                <a:gd name="T118" fmla="*/ 0 w 170"/>
                <a:gd name="T119" fmla="*/ 0 h 91"/>
                <a:gd name="T120" fmla="*/ 1 w 170"/>
                <a:gd name="T121" fmla="*/ 0 h 91"/>
                <a:gd name="T122" fmla="*/ 8 w 170"/>
                <a:gd name="T123" fmla="*/ 0 h 91"/>
                <a:gd name="T124" fmla="*/ 9 w 170"/>
                <a:gd name="T12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0" h="91">
                  <a:moveTo>
                    <a:pt x="170" y="89"/>
                  </a:moveTo>
                  <a:lnTo>
                    <a:pt x="170" y="89"/>
                  </a:lnTo>
                  <a:lnTo>
                    <a:pt x="170" y="89"/>
                  </a:lnTo>
                  <a:lnTo>
                    <a:pt x="170" y="91"/>
                  </a:lnTo>
                  <a:lnTo>
                    <a:pt x="168" y="89"/>
                  </a:lnTo>
                  <a:lnTo>
                    <a:pt x="167" y="89"/>
                  </a:lnTo>
                  <a:lnTo>
                    <a:pt x="168" y="89"/>
                  </a:lnTo>
                  <a:lnTo>
                    <a:pt x="170" y="89"/>
                  </a:lnTo>
                  <a:close/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0" y="3"/>
                  </a:lnTo>
                  <a:lnTo>
                    <a:pt x="20" y="4"/>
                  </a:lnTo>
                  <a:lnTo>
                    <a:pt x="22" y="4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3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7" y="6"/>
                  </a:lnTo>
                  <a:lnTo>
                    <a:pt x="27" y="7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1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4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8" y="17"/>
                  </a:lnTo>
                  <a:lnTo>
                    <a:pt x="28" y="17"/>
                  </a:lnTo>
                  <a:lnTo>
                    <a:pt x="25" y="15"/>
                  </a:lnTo>
                  <a:lnTo>
                    <a:pt x="25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19" y="9"/>
                  </a:lnTo>
                  <a:lnTo>
                    <a:pt x="17" y="7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8" y="3"/>
                  </a:lnTo>
                  <a:lnTo>
                    <a:pt x="6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7" name="Freeform 264">
              <a:extLst>
                <a:ext uri="{FF2B5EF4-FFF2-40B4-BE49-F238E27FC236}">
                  <a16:creationId xmlns:a16="http://schemas.microsoft.com/office/drawing/2014/main" id="{1B15EBB6-DD17-4FDA-BABC-55CBA83856A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8573" y="3176218"/>
              <a:ext cx="241703" cy="220263"/>
            </a:xfrm>
            <a:custGeom>
              <a:avLst/>
              <a:gdLst>
                <a:gd name="T0" fmla="*/ 66 w 124"/>
                <a:gd name="T1" fmla="*/ 105 h 113"/>
                <a:gd name="T2" fmla="*/ 88 w 124"/>
                <a:gd name="T3" fmla="*/ 107 h 113"/>
                <a:gd name="T4" fmla="*/ 93 w 124"/>
                <a:gd name="T5" fmla="*/ 112 h 113"/>
                <a:gd name="T6" fmla="*/ 57 w 124"/>
                <a:gd name="T7" fmla="*/ 108 h 113"/>
                <a:gd name="T8" fmla="*/ 109 w 124"/>
                <a:gd name="T9" fmla="*/ 105 h 113"/>
                <a:gd name="T10" fmla="*/ 47 w 124"/>
                <a:gd name="T11" fmla="*/ 91 h 113"/>
                <a:gd name="T12" fmla="*/ 117 w 124"/>
                <a:gd name="T13" fmla="*/ 93 h 113"/>
                <a:gd name="T14" fmla="*/ 83 w 124"/>
                <a:gd name="T15" fmla="*/ 88 h 113"/>
                <a:gd name="T16" fmla="*/ 118 w 124"/>
                <a:gd name="T17" fmla="*/ 86 h 113"/>
                <a:gd name="T18" fmla="*/ 82 w 124"/>
                <a:gd name="T19" fmla="*/ 83 h 113"/>
                <a:gd name="T20" fmla="*/ 107 w 124"/>
                <a:gd name="T21" fmla="*/ 82 h 113"/>
                <a:gd name="T22" fmla="*/ 74 w 124"/>
                <a:gd name="T23" fmla="*/ 80 h 113"/>
                <a:gd name="T24" fmla="*/ 104 w 124"/>
                <a:gd name="T25" fmla="*/ 79 h 113"/>
                <a:gd name="T26" fmla="*/ 83 w 124"/>
                <a:gd name="T27" fmla="*/ 80 h 113"/>
                <a:gd name="T28" fmla="*/ 69 w 124"/>
                <a:gd name="T29" fmla="*/ 74 h 113"/>
                <a:gd name="T30" fmla="*/ 83 w 124"/>
                <a:gd name="T31" fmla="*/ 72 h 113"/>
                <a:gd name="T32" fmla="*/ 77 w 124"/>
                <a:gd name="T33" fmla="*/ 67 h 113"/>
                <a:gd name="T34" fmla="*/ 68 w 124"/>
                <a:gd name="T35" fmla="*/ 67 h 113"/>
                <a:gd name="T36" fmla="*/ 104 w 124"/>
                <a:gd name="T37" fmla="*/ 66 h 113"/>
                <a:gd name="T38" fmla="*/ 77 w 124"/>
                <a:gd name="T39" fmla="*/ 66 h 113"/>
                <a:gd name="T40" fmla="*/ 55 w 124"/>
                <a:gd name="T41" fmla="*/ 64 h 113"/>
                <a:gd name="T42" fmla="*/ 13 w 124"/>
                <a:gd name="T43" fmla="*/ 61 h 113"/>
                <a:gd name="T44" fmla="*/ 13 w 124"/>
                <a:gd name="T45" fmla="*/ 55 h 113"/>
                <a:gd name="T46" fmla="*/ 93 w 124"/>
                <a:gd name="T47" fmla="*/ 55 h 113"/>
                <a:gd name="T48" fmla="*/ 16 w 124"/>
                <a:gd name="T49" fmla="*/ 49 h 113"/>
                <a:gd name="T50" fmla="*/ 72 w 124"/>
                <a:gd name="T51" fmla="*/ 49 h 113"/>
                <a:gd name="T52" fmla="*/ 65 w 124"/>
                <a:gd name="T53" fmla="*/ 52 h 113"/>
                <a:gd name="T54" fmla="*/ 69 w 124"/>
                <a:gd name="T55" fmla="*/ 63 h 113"/>
                <a:gd name="T56" fmla="*/ 58 w 124"/>
                <a:gd name="T57" fmla="*/ 55 h 113"/>
                <a:gd name="T58" fmla="*/ 54 w 124"/>
                <a:gd name="T59" fmla="*/ 45 h 113"/>
                <a:gd name="T60" fmla="*/ 99 w 124"/>
                <a:gd name="T61" fmla="*/ 44 h 113"/>
                <a:gd name="T62" fmla="*/ 93 w 124"/>
                <a:gd name="T63" fmla="*/ 44 h 113"/>
                <a:gd name="T64" fmla="*/ 3 w 124"/>
                <a:gd name="T65" fmla="*/ 34 h 113"/>
                <a:gd name="T66" fmla="*/ 83 w 124"/>
                <a:gd name="T67" fmla="*/ 28 h 113"/>
                <a:gd name="T68" fmla="*/ 77 w 124"/>
                <a:gd name="T69" fmla="*/ 30 h 113"/>
                <a:gd name="T70" fmla="*/ 72 w 124"/>
                <a:gd name="T71" fmla="*/ 15 h 113"/>
                <a:gd name="T72" fmla="*/ 99 w 124"/>
                <a:gd name="T73" fmla="*/ 1 h 113"/>
                <a:gd name="T74" fmla="*/ 93 w 124"/>
                <a:gd name="T75" fmla="*/ 17 h 113"/>
                <a:gd name="T76" fmla="*/ 66 w 124"/>
                <a:gd name="T77" fmla="*/ 15 h 113"/>
                <a:gd name="T78" fmla="*/ 65 w 124"/>
                <a:gd name="T79" fmla="*/ 25 h 113"/>
                <a:gd name="T80" fmla="*/ 54 w 124"/>
                <a:gd name="T81" fmla="*/ 25 h 113"/>
                <a:gd name="T82" fmla="*/ 44 w 124"/>
                <a:gd name="T83" fmla="*/ 20 h 113"/>
                <a:gd name="T84" fmla="*/ 50 w 124"/>
                <a:gd name="T85" fmla="*/ 44 h 113"/>
                <a:gd name="T86" fmla="*/ 42 w 124"/>
                <a:gd name="T87" fmla="*/ 49 h 113"/>
                <a:gd name="T88" fmla="*/ 63 w 124"/>
                <a:gd name="T89" fmla="*/ 66 h 113"/>
                <a:gd name="T90" fmla="*/ 49 w 124"/>
                <a:gd name="T91" fmla="*/ 66 h 113"/>
                <a:gd name="T92" fmla="*/ 50 w 124"/>
                <a:gd name="T93" fmla="*/ 72 h 113"/>
                <a:gd name="T94" fmla="*/ 49 w 124"/>
                <a:gd name="T95" fmla="*/ 88 h 113"/>
                <a:gd name="T96" fmla="*/ 35 w 124"/>
                <a:gd name="T97" fmla="*/ 79 h 113"/>
                <a:gd name="T98" fmla="*/ 22 w 124"/>
                <a:gd name="T99" fmla="*/ 66 h 113"/>
                <a:gd name="T100" fmla="*/ 46 w 124"/>
                <a:gd name="T101" fmla="*/ 63 h 113"/>
                <a:gd name="T102" fmla="*/ 46 w 124"/>
                <a:gd name="T103" fmla="*/ 58 h 113"/>
                <a:gd name="T104" fmla="*/ 24 w 124"/>
                <a:gd name="T105" fmla="*/ 55 h 113"/>
                <a:gd name="T106" fmla="*/ 22 w 124"/>
                <a:gd name="T107" fmla="*/ 47 h 113"/>
                <a:gd name="T108" fmla="*/ 6 w 124"/>
                <a:gd name="T109" fmla="*/ 34 h 113"/>
                <a:gd name="T110" fmla="*/ 11 w 124"/>
                <a:gd name="T111" fmla="*/ 30 h 113"/>
                <a:gd name="T112" fmla="*/ 20 w 124"/>
                <a:gd name="T113" fmla="*/ 19 h 113"/>
                <a:gd name="T114" fmla="*/ 36 w 124"/>
                <a:gd name="T115" fmla="*/ 9 h 113"/>
                <a:gd name="T116" fmla="*/ 55 w 124"/>
                <a:gd name="T117" fmla="*/ 6 h 113"/>
                <a:gd name="T118" fmla="*/ 71 w 124"/>
                <a:gd name="T119" fmla="*/ 4 h 113"/>
                <a:gd name="T120" fmla="*/ 93 w 124"/>
                <a:gd name="T121" fmla="*/ 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4" h="113">
                  <a:moveTo>
                    <a:pt x="58" y="102"/>
                  </a:moveTo>
                  <a:lnTo>
                    <a:pt x="60" y="102"/>
                  </a:lnTo>
                  <a:lnTo>
                    <a:pt x="60" y="104"/>
                  </a:lnTo>
                  <a:lnTo>
                    <a:pt x="60" y="104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3" y="104"/>
                  </a:lnTo>
                  <a:lnTo>
                    <a:pt x="65" y="102"/>
                  </a:lnTo>
                  <a:lnTo>
                    <a:pt x="65" y="102"/>
                  </a:lnTo>
                  <a:lnTo>
                    <a:pt x="66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8" y="107"/>
                  </a:lnTo>
                  <a:lnTo>
                    <a:pt x="68" y="107"/>
                  </a:lnTo>
                  <a:lnTo>
                    <a:pt x="69" y="107"/>
                  </a:lnTo>
                  <a:lnTo>
                    <a:pt x="71" y="107"/>
                  </a:lnTo>
                  <a:lnTo>
                    <a:pt x="72" y="105"/>
                  </a:lnTo>
                  <a:lnTo>
                    <a:pt x="72" y="105"/>
                  </a:lnTo>
                  <a:lnTo>
                    <a:pt x="77" y="105"/>
                  </a:lnTo>
                  <a:lnTo>
                    <a:pt x="79" y="107"/>
                  </a:lnTo>
                  <a:lnTo>
                    <a:pt x="82" y="107"/>
                  </a:lnTo>
                  <a:lnTo>
                    <a:pt x="83" y="107"/>
                  </a:lnTo>
                  <a:lnTo>
                    <a:pt x="85" y="107"/>
                  </a:lnTo>
                  <a:lnTo>
                    <a:pt x="88" y="107"/>
                  </a:lnTo>
                  <a:lnTo>
                    <a:pt x="88" y="107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91" y="108"/>
                  </a:lnTo>
                  <a:lnTo>
                    <a:pt x="95" y="108"/>
                  </a:lnTo>
                  <a:lnTo>
                    <a:pt x="96" y="107"/>
                  </a:lnTo>
                  <a:lnTo>
                    <a:pt x="96" y="107"/>
                  </a:lnTo>
                  <a:lnTo>
                    <a:pt x="96" y="108"/>
                  </a:lnTo>
                  <a:lnTo>
                    <a:pt x="96" y="110"/>
                  </a:lnTo>
                  <a:lnTo>
                    <a:pt x="95" y="110"/>
                  </a:lnTo>
                  <a:lnTo>
                    <a:pt x="95" y="112"/>
                  </a:lnTo>
                  <a:lnTo>
                    <a:pt x="95" y="112"/>
                  </a:lnTo>
                  <a:lnTo>
                    <a:pt x="93" y="112"/>
                  </a:lnTo>
                  <a:lnTo>
                    <a:pt x="90" y="112"/>
                  </a:lnTo>
                  <a:lnTo>
                    <a:pt x="87" y="112"/>
                  </a:lnTo>
                  <a:lnTo>
                    <a:pt x="80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2" y="112"/>
                  </a:lnTo>
                  <a:lnTo>
                    <a:pt x="71" y="110"/>
                  </a:lnTo>
                  <a:lnTo>
                    <a:pt x="69" y="110"/>
                  </a:lnTo>
                  <a:lnTo>
                    <a:pt x="63" y="108"/>
                  </a:lnTo>
                  <a:lnTo>
                    <a:pt x="61" y="108"/>
                  </a:lnTo>
                  <a:lnTo>
                    <a:pt x="58" y="108"/>
                  </a:lnTo>
                  <a:lnTo>
                    <a:pt x="58" y="108"/>
                  </a:lnTo>
                  <a:lnTo>
                    <a:pt x="57" y="108"/>
                  </a:lnTo>
                  <a:lnTo>
                    <a:pt x="57" y="107"/>
                  </a:lnTo>
                  <a:lnTo>
                    <a:pt x="57" y="105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8" y="104"/>
                  </a:lnTo>
                  <a:lnTo>
                    <a:pt x="58" y="104"/>
                  </a:lnTo>
                  <a:lnTo>
                    <a:pt x="58" y="102"/>
                  </a:lnTo>
                  <a:lnTo>
                    <a:pt x="58" y="102"/>
                  </a:lnTo>
                  <a:close/>
                  <a:moveTo>
                    <a:pt x="109" y="99"/>
                  </a:moveTo>
                  <a:lnTo>
                    <a:pt x="109" y="101"/>
                  </a:lnTo>
                  <a:lnTo>
                    <a:pt x="109" y="102"/>
                  </a:lnTo>
                  <a:lnTo>
                    <a:pt x="109" y="104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7" y="105"/>
                  </a:lnTo>
                  <a:lnTo>
                    <a:pt x="107" y="104"/>
                  </a:lnTo>
                  <a:lnTo>
                    <a:pt x="107" y="102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9" y="99"/>
                  </a:lnTo>
                  <a:close/>
                  <a:moveTo>
                    <a:pt x="47" y="90"/>
                  </a:moveTo>
                  <a:lnTo>
                    <a:pt x="49" y="91"/>
                  </a:lnTo>
                  <a:lnTo>
                    <a:pt x="50" y="93"/>
                  </a:lnTo>
                  <a:lnTo>
                    <a:pt x="49" y="93"/>
                  </a:lnTo>
                  <a:lnTo>
                    <a:pt x="49" y="94"/>
                  </a:lnTo>
                  <a:lnTo>
                    <a:pt x="47" y="93"/>
                  </a:lnTo>
                  <a:lnTo>
                    <a:pt x="47" y="93"/>
                  </a:lnTo>
                  <a:lnTo>
                    <a:pt x="47" y="91"/>
                  </a:lnTo>
                  <a:lnTo>
                    <a:pt x="47" y="90"/>
                  </a:lnTo>
                  <a:lnTo>
                    <a:pt x="47" y="90"/>
                  </a:lnTo>
                  <a:close/>
                  <a:moveTo>
                    <a:pt x="124" y="90"/>
                  </a:moveTo>
                  <a:lnTo>
                    <a:pt x="124" y="90"/>
                  </a:lnTo>
                  <a:lnTo>
                    <a:pt x="123" y="93"/>
                  </a:lnTo>
                  <a:lnTo>
                    <a:pt x="121" y="94"/>
                  </a:lnTo>
                  <a:lnTo>
                    <a:pt x="121" y="94"/>
                  </a:lnTo>
                  <a:lnTo>
                    <a:pt x="120" y="96"/>
                  </a:lnTo>
                  <a:lnTo>
                    <a:pt x="118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4"/>
                  </a:lnTo>
                  <a:lnTo>
                    <a:pt x="117" y="94"/>
                  </a:lnTo>
                  <a:lnTo>
                    <a:pt x="117" y="93"/>
                  </a:lnTo>
                  <a:lnTo>
                    <a:pt x="117" y="93"/>
                  </a:lnTo>
                  <a:lnTo>
                    <a:pt x="118" y="91"/>
                  </a:lnTo>
                  <a:lnTo>
                    <a:pt x="120" y="90"/>
                  </a:lnTo>
                  <a:lnTo>
                    <a:pt x="123" y="90"/>
                  </a:lnTo>
                  <a:lnTo>
                    <a:pt x="124" y="90"/>
                  </a:lnTo>
                  <a:close/>
                  <a:moveTo>
                    <a:pt x="83" y="88"/>
                  </a:moveTo>
                  <a:lnTo>
                    <a:pt x="83" y="90"/>
                  </a:lnTo>
                  <a:lnTo>
                    <a:pt x="83" y="90"/>
                  </a:lnTo>
                  <a:lnTo>
                    <a:pt x="83" y="91"/>
                  </a:lnTo>
                  <a:lnTo>
                    <a:pt x="82" y="90"/>
                  </a:lnTo>
                  <a:lnTo>
                    <a:pt x="83" y="90"/>
                  </a:lnTo>
                  <a:lnTo>
                    <a:pt x="83" y="90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3" y="88"/>
                  </a:lnTo>
                  <a:close/>
                  <a:moveTo>
                    <a:pt x="98" y="85"/>
                  </a:moveTo>
                  <a:lnTo>
                    <a:pt x="98" y="86"/>
                  </a:lnTo>
                  <a:lnTo>
                    <a:pt x="98" y="86"/>
                  </a:lnTo>
                  <a:lnTo>
                    <a:pt x="98" y="86"/>
                  </a:lnTo>
                  <a:lnTo>
                    <a:pt x="96" y="88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8" y="86"/>
                  </a:lnTo>
                  <a:lnTo>
                    <a:pt x="98" y="85"/>
                  </a:lnTo>
                  <a:close/>
                  <a:moveTo>
                    <a:pt x="118" y="85"/>
                  </a:move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5"/>
                  </a:lnTo>
                  <a:lnTo>
                    <a:pt x="118" y="85"/>
                  </a:lnTo>
                  <a:close/>
                  <a:moveTo>
                    <a:pt x="71" y="83"/>
                  </a:moveTo>
                  <a:lnTo>
                    <a:pt x="71" y="85"/>
                  </a:lnTo>
                  <a:lnTo>
                    <a:pt x="71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3"/>
                  </a:lnTo>
                  <a:lnTo>
                    <a:pt x="69" y="85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71" y="83"/>
                  </a:lnTo>
                  <a:close/>
                  <a:moveTo>
                    <a:pt x="82" y="83"/>
                  </a:moveTo>
                  <a:lnTo>
                    <a:pt x="83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0" y="83"/>
                  </a:lnTo>
                  <a:lnTo>
                    <a:pt x="82" y="83"/>
                  </a:lnTo>
                  <a:close/>
                  <a:moveTo>
                    <a:pt x="110" y="82"/>
                  </a:moveTo>
                  <a:lnTo>
                    <a:pt x="112" y="82"/>
                  </a:lnTo>
                  <a:lnTo>
                    <a:pt x="109" y="83"/>
                  </a:lnTo>
                  <a:lnTo>
                    <a:pt x="109" y="83"/>
                  </a:lnTo>
                  <a:lnTo>
                    <a:pt x="107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3"/>
                  </a:lnTo>
                  <a:lnTo>
                    <a:pt x="107" y="82"/>
                  </a:lnTo>
                  <a:lnTo>
                    <a:pt x="109" y="82"/>
                  </a:lnTo>
                  <a:lnTo>
                    <a:pt x="110" y="82"/>
                  </a:lnTo>
                  <a:close/>
                  <a:moveTo>
                    <a:pt x="91" y="80"/>
                  </a:moveTo>
                  <a:lnTo>
                    <a:pt x="93" y="82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90" y="82"/>
                  </a:lnTo>
                  <a:lnTo>
                    <a:pt x="90" y="82"/>
                  </a:lnTo>
                  <a:lnTo>
                    <a:pt x="91" y="82"/>
                  </a:lnTo>
                  <a:lnTo>
                    <a:pt x="91" y="80"/>
                  </a:lnTo>
                  <a:close/>
                  <a:moveTo>
                    <a:pt x="72" y="79"/>
                  </a:moveTo>
                  <a:lnTo>
                    <a:pt x="74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79"/>
                  </a:lnTo>
                  <a:lnTo>
                    <a:pt x="72" y="79"/>
                  </a:lnTo>
                  <a:close/>
                  <a:moveTo>
                    <a:pt x="104" y="79"/>
                  </a:moveTo>
                  <a:lnTo>
                    <a:pt x="106" y="79"/>
                  </a:lnTo>
                  <a:lnTo>
                    <a:pt x="106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6" y="80"/>
                  </a:lnTo>
                  <a:lnTo>
                    <a:pt x="106" y="79"/>
                  </a:lnTo>
                  <a:lnTo>
                    <a:pt x="104" y="79"/>
                  </a:lnTo>
                  <a:close/>
                  <a:moveTo>
                    <a:pt x="80" y="77"/>
                  </a:moveTo>
                  <a:lnTo>
                    <a:pt x="82" y="77"/>
                  </a:lnTo>
                  <a:lnTo>
                    <a:pt x="80" y="79"/>
                  </a:lnTo>
                  <a:lnTo>
                    <a:pt x="82" y="79"/>
                  </a:lnTo>
                  <a:lnTo>
                    <a:pt x="80" y="80"/>
                  </a:lnTo>
                  <a:lnTo>
                    <a:pt x="79" y="80"/>
                  </a:lnTo>
                  <a:lnTo>
                    <a:pt x="79" y="79"/>
                  </a:lnTo>
                  <a:lnTo>
                    <a:pt x="79" y="77"/>
                  </a:lnTo>
                  <a:lnTo>
                    <a:pt x="80" y="77"/>
                  </a:lnTo>
                  <a:close/>
                  <a:moveTo>
                    <a:pt x="85" y="77"/>
                  </a:moveTo>
                  <a:lnTo>
                    <a:pt x="85" y="77"/>
                  </a:lnTo>
                  <a:lnTo>
                    <a:pt x="85" y="77"/>
                  </a:lnTo>
                  <a:lnTo>
                    <a:pt x="85" y="79"/>
                  </a:lnTo>
                  <a:lnTo>
                    <a:pt x="85" y="80"/>
                  </a:lnTo>
                  <a:lnTo>
                    <a:pt x="83" y="80"/>
                  </a:lnTo>
                  <a:lnTo>
                    <a:pt x="83" y="80"/>
                  </a:lnTo>
                  <a:lnTo>
                    <a:pt x="82" y="79"/>
                  </a:lnTo>
                  <a:lnTo>
                    <a:pt x="85" y="77"/>
                  </a:lnTo>
                  <a:close/>
                  <a:moveTo>
                    <a:pt x="69" y="75"/>
                  </a:moveTo>
                  <a:lnTo>
                    <a:pt x="71" y="77"/>
                  </a:lnTo>
                  <a:lnTo>
                    <a:pt x="71" y="77"/>
                  </a:lnTo>
                  <a:lnTo>
                    <a:pt x="71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5"/>
                  </a:lnTo>
                  <a:close/>
                  <a:moveTo>
                    <a:pt x="69" y="72"/>
                  </a:moveTo>
                  <a:lnTo>
                    <a:pt x="69" y="72"/>
                  </a:lnTo>
                  <a:lnTo>
                    <a:pt x="69" y="72"/>
                  </a:lnTo>
                  <a:lnTo>
                    <a:pt x="69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9" y="72"/>
                  </a:lnTo>
                  <a:close/>
                  <a:moveTo>
                    <a:pt x="76" y="71"/>
                  </a:moveTo>
                  <a:lnTo>
                    <a:pt x="76" y="71"/>
                  </a:lnTo>
                  <a:lnTo>
                    <a:pt x="76" y="74"/>
                  </a:lnTo>
                  <a:lnTo>
                    <a:pt x="76" y="74"/>
                  </a:lnTo>
                  <a:lnTo>
                    <a:pt x="76" y="72"/>
                  </a:lnTo>
                  <a:lnTo>
                    <a:pt x="76" y="72"/>
                  </a:lnTo>
                  <a:lnTo>
                    <a:pt x="76" y="71"/>
                  </a:lnTo>
                  <a:close/>
                  <a:moveTo>
                    <a:pt x="82" y="71"/>
                  </a:moveTo>
                  <a:lnTo>
                    <a:pt x="83" y="72"/>
                  </a:lnTo>
                  <a:lnTo>
                    <a:pt x="83" y="72"/>
                  </a:lnTo>
                  <a:lnTo>
                    <a:pt x="83" y="72"/>
                  </a:lnTo>
                  <a:lnTo>
                    <a:pt x="82" y="72"/>
                  </a:lnTo>
                  <a:lnTo>
                    <a:pt x="82" y="71"/>
                  </a:lnTo>
                  <a:lnTo>
                    <a:pt x="82" y="71"/>
                  </a:lnTo>
                  <a:close/>
                  <a:moveTo>
                    <a:pt x="96" y="69"/>
                  </a:moveTo>
                  <a:lnTo>
                    <a:pt x="96" y="69"/>
                  </a:lnTo>
                  <a:lnTo>
                    <a:pt x="95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3" y="69"/>
                  </a:lnTo>
                  <a:lnTo>
                    <a:pt x="95" y="69"/>
                  </a:lnTo>
                  <a:lnTo>
                    <a:pt x="96" y="69"/>
                  </a:lnTo>
                  <a:lnTo>
                    <a:pt x="96" y="69"/>
                  </a:lnTo>
                  <a:close/>
                  <a:moveTo>
                    <a:pt x="77" y="67"/>
                  </a:moveTo>
                  <a:lnTo>
                    <a:pt x="79" y="69"/>
                  </a:lnTo>
                  <a:lnTo>
                    <a:pt x="80" y="69"/>
                  </a:lnTo>
                  <a:lnTo>
                    <a:pt x="80" y="69"/>
                  </a:lnTo>
                  <a:lnTo>
                    <a:pt x="80" y="71"/>
                  </a:lnTo>
                  <a:lnTo>
                    <a:pt x="79" y="71"/>
                  </a:lnTo>
                  <a:lnTo>
                    <a:pt x="77" y="69"/>
                  </a:lnTo>
                  <a:lnTo>
                    <a:pt x="77" y="69"/>
                  </a:lnTo>
                  <a:lnTo>
                    <a:pt x="77" y="67"/>
                  </a:lnTo>
                  <a:lnTo>
                    <a:pt x="77" y="67"/>
                  </a:lnTo>
                  <a:close/>
                  <a:moveTo>
                    <a:pt x="68" y="67"/>
                  </a:moveTo>
                  <a:lnTo>
                    <a:pt x="68" y="69"/>
                  </a:lnTo>
                  <a:lnTo>
                    <a:pt x="68" y="71"/>
                  </a:lnTo>
                  <a:lnTo>
                    <a:pt x="66" y="71"/>
                  </a:lnTo>
                  <a:lnTo>
                    <a:pt x="66" y="69"/>
                  </a:lnTo>
                  <a:lnTo>
                    <a:pt x="68" y="67"/>
                  </a:lnTo>
                  <a:lnTo>
                    <a:pt x="68" y="67"/>
                  </a:lnTo>
                  <a:close/>
                  <a:moveTo>
                    <a:pt x="104" y="66"/>
                  </a:moveTo>
                  <a:lnTo>
                    <a:pt x="106" y="66"/>
                  </a:lnTo>
                  <a:lnTo>
                    <a:pt x="106" y="66"/>
                  </a:lnTo>
                  <a:lnTo>
                    <a:pt x="107" y="67"/>
                  </a:lnTo>
                  <a:lnTo>
                    <a:pt x="107" y="67"/>
                  </a:lnTo>
                  <a:lnTo>
                    <a:pt x="106" y="67"/>
                  </a:lnTo>
                  <a:lnTo>
                    <a:pt x="104" y="69"/>
                  </a:lnTo>
                  <a:lnTo>
                    <a:pt x="102" y="69"/>
                  </a:lnTo>
                  <a:lnTo>
                    <a:pt x="102" y="67"/>
                  </a:lnTo>
                  <a:lnTo>
                    <a:pt x="101" y="67"/>
                  </a:lnTo>
                  <a:lnTo>
                    <a:pt x="99" y="67"/>
                  </a:lnTo>
                  <a:lnTo>
                    <a:pt x="101" y="66"/>
                  </a:lnTo>
                  <a:lnTo>
                    <a:pt x="102" y="66"/>
                  </a:lnTo>
                  <a:lnTo>
                    <a:pt x="104" y="66"/>
                  </a:lnTo>
                  <a:close/>
                  <a:moveTo>
                    <a:pt x="14" y="64"/>
                  </a:moveTo>
                  <a:lnTo>
                    <a:pt x="16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9" y="67"/>
                  </a:lnTo>
                  <a:lnTo>
                    <a:pt x="17" y="67"/>
                  </a:lnTo>
                  <a:lnTo>
                    <a:pt x="17" y="69"/>
                  </a:lnTo>
                  <a:lnTo>
                    <a:pt x="16" y="67"/>
                  </a:lnTo>
                  <a:lnTo>
                    <a:pt x="14" y="66"/>
                  </a:lnTo>
                  <a:lnTo>
                    <a:pt x="14" y="66"/>
                  </a:lnTo>
                  <a:lnTo>
                    <a:pt x="14" y="64"/>
                  </a:lnTo>
                  <a:close/>
                  <a:moveTo>
                    <a:pt x="74" y="63"/>
                  </a:moveTo>
                  <a:lnTo>
                    <a:pt x="76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7"/>
                  </a:lnTo>
                  <a:lnTo>
                    <a:pt x="77" y="67"/>
                  </a:lnTo>
                  <a:lnTo>
                    <a:pt x="76" y="67"/>
                  </a:lnTo>
                  <a:lnTo>
                    <a:pt x="74" y="66"/>
                  </a:lnTo>
                  <a:lnTo>
                    <a:pt x="74" y="64"/>
                  </a:lnTo>
                  <a:lnTo>
                    <a:pt x="72" y="64"/>
                  </a:lnTo>
                  <a:lnTo>
                    <a:pt x="72" y="63"/>
                  </a:lnTo>
                  <a:lnTo>
                    <a:pt x="74" y="63"/>
                  </a:lnTo>
                  <a:lnTo>
                    <a:pt x="74" y="63"/>
                  </a:lnTo>
                  <a:close/>
                  <a:moveTo>
                    <a:pt x="55" y="63"/>
                  </a:moveTo>
                  <a:lnTo>
                    <a:pt x="55" y="63"/>
                  </a:lnTo>
                  <a:lnTo>
                    <a:pt x="57" y="63"/>
                  </a:lnTo>
                  <a:lnTo>
                    <a:pt x="57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4" y="64"/>
                  </a:lnTo>
                  <a:lnTo>
                    <a:pt x="55" y="64"/>
                  </a:lnTo>
                  <a:lnTo>
                    <a:pt x="55" y="63"/>
                  </a:lnTo>
                  <a:lnTo>
                    <a:pt x="55" y="63"/>
                  </a:lnTo>
                  <a:close/>
                  <a:moveTo>
                    <a:pt x="13" y="55"/>
                  </a:moveTo>
                  <a:lnTo>
                    <a:pt x="14" y="56"/>
                  </a:lnTo>
                  <a:lnTo>
                    <a:pt x="14" y="58"/>
                  </a:lnTo>
                  <a:lnTo>
                    <a:pt x="16" y="58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4" y="61"/>
                  </a:lnTo>
                  <a:lnTo>
                    <a:pt x="13" y="61"/>
                  </a:lnTo>
                  <a:lnTo>
                    <a:pt x="13" y="61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6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6"/>
                  </a:lnTo>
                  <a:lnTo>
                    <a:pt x="13" y="55"/>
                  </a:lnTo>
                  <a:lnTo>
                    <a:pt x="13" y="55"/>
                  </a:lnTo>
                  <a:close/>
                  <a:moveTo>
                    <a:pt x="14" y="55"/>
                  </a:moveTo>
                  <a:lnTo>
                    <a:pt x="14" y="55"/>
                  </a:lnTo>
                  <a:lnTo>
                    <a:pt x="16" y="55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4" y="56"/>
                  </a:lnTo>
                  <a:lnTo>
                    <a:pt x="14" y="55"/>
                  </a:lnTo>
                  <a:lnTo>
                    <a:pt x="14" y="55"/>
                  </a:lnTo>
                  <a:close/>
                  <a:moveTo>
                    <a:pt x="91" y="53"/>
                  </a:moveTo>
                  <a:lnTo>
                    <a:pt x="93" y="53"/>
                  </a:lnTo>
                  <a:lnTo>
                    <a:pt x="95" y="53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90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1" y="56"/>
                  </a:lnTo>
                  <a:lnTo>
                    <a:pt x="90" y="55"/>
                  </a:lnTo>
                  <a:lnTo>
                    <a:pt x="90" y="53"/>
                  </a:lnTo>
                  <a:lnTo>
                    <a:pt x="91" y="53"/>
                  </a:lnTo>
                  <a:close/>
                  <a:moveTo>
                    <a:pt x="16" y="49"/>
                  </a:moveTo>
                  <a:lnTo>
                    <a:pt x="16" y="50"/>
                  </a:lnTo>
                  <a:lnTo>
                    <a:pt x="16" y="52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6" y="49"/>
                  </a:lnTo>
                  <a:close/>
                  <a:moveTo>
                    <a:pt x="69" y="47"/>
                  </a:moveTo>
                  <a:lnTo>
                    <a:pt x="71" y="47"/>
                  </a:lnTo>
                  <a:lnTo>
                    <a:pt x="71" y="49"/>
                  </a:lnTo>
                  <a:lnTo>
                    <a:pt x="72" y="49"/>
                  </a:lnTo>
                  <a:lnTo>
                    <a:pt x="71" y="50"/>
                  </a:lnTo>
                  <a:lnTo>
                    <a:pt x="71" y="50"/>
                  </a:lnTo>
                  <a:lnTo>
                    <a:pt x="71" y="49"/>
                  </a:lnTo>
                  <a:lnTo>
                    <a:pt x="71" y="49"/>
                  </a:lnTo>
                  <a:lnTo>
                    <a:pt x="69" y="49"/>
                  </a:lnTo>
                  <a:lnTo>
                    <a:pt x="69" y="47"/>
                  </a:lnTo>
                  <a:lnTo>
                    <a:pt x="69" y="47"/>
                  </a:lnTo>
                  <a:close/>
                  <a:moveTo>
                    <a:pt x="54" y="45"/>
                  </a:moveTo>
                  <a:lnTo>
                    <a:pt x="54" y="47"/>
                  </a:lnTo>
                  <a:lnTo>
                    <a:pt x="55" y="49"/>
                  </a:lnTo>
                  <a:lnTo>
                    <a:pt x="55" y="49"/>
                  </a:lnTo>
                  <a:lnTo>
                    <a:pt x="57" y="50"/>
                  </a:lnTo>
                  <a:lnTo>
                    <a:pt x="58" y="50"/>
                  </a:lnTo>
                  <a:lnTo>
                    <a:pt x="61" y="52"/>
                  </a:lnTo>
                  <a:lnTo>
                    <a:pt x="65" y="52"/>
                  </a:lnTo>
                  <a:lnTo>
                    <a:pt x="65" y="52"/>
                  </a:lnTo>
                  <a:lnTo>
                    <a:pt x="65" y="53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6" y="55"/>
                  </a:lnTo>
                  <a:lnTo>
                    <a:pt x="66" y="56"/>
                  </a:lnTo>
                  <a:lnTo>
                    <a:pt x="66" y="60"/>
                  </a:lnTo>
                  <a:lnTo>
                    <a:pt x="68" y="60"/>
                  </a:lnTo>
                  <a:lnTo>
                    <a:pt x="69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3"/>
                  </a:lnTo>
                  <a:lnTo>
                    <a:pt x="71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8" y="61"/>
                  </a:lnTo>
                  <a:lnTo>
                    <a:pt x="66" y="61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5" y="58"/>
                  </a:lnTo>
                  <a:lnTo>
                    <a:pt x="65" y="58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1" y="56"/>
                  </a:lnTo>
                  <a:lnTo>
                    <a:pt x="60" y="56"/>
                  </a:lnTo>
                  <a:lnTo>
                    <a:pt x="58" y="55"/>
                  </a:lnTo>
                  <a:lnTo>
                    <a:pt x="57" y="53"/>
                  </a:lnTo>
                  <a:lnTo>
                    <a:pt x="57" y="53"/>
                  </a:lnTo>
                  <a:lnTo>
                    <a:pt x="55" y="53"/>
                  </a:lnTo>
                  <a:lnTo>
                    <a:pt x="55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0" y="49"/>
                  </a:lnTo>
                  <a:lnTo>
                    <a:pt x="49" y="49"/>
                  </a:lnTo>
                  <a:lnTo>
                    <a:pt x="47" y="49"/>
                  </a:lnTo>
                  <a:lnTo>
                    <a:pt x="47" y="49"/>
                  </a:lnTo>
                  <a:lnTo>
                    <a:pt x="46" y="49"/>
                  </a:lnTo>
                  <a:lnTo>
                    <a:pt x="49" y="47"/>
                  </a:lnTo>
                  <a:lnTo>
                    <a:pt x="50" y="45"/>
                  </a:lnTo>
                  <a:lnTo>
                    <a:pt x="52" y="45"/>
                  </a:lnTo>
                  <a:lnTo>
                    <a:pt x="54" y="45"/>
                  </a:lnTo>
                  <a:close/>
                  <a:moveTo>
                    <a:pt x="57" y="42"/>
                  </a:moveTo>
                  <a:lnTo>
                    <a:pt x="60" y="44"/>
                  </a:lnTo>
                  <a:lnTo>
                    <a:pt x="58" y="45"/>
                  </a:lnTo>
                  <a:lnTo>
                    <a:pt x="58" y="44"/>
                  </a:lnTo>
                  <a:lnTo>
                    <a:pt x="57" y="42"/>
                  </a:lnTo>
                  <a:close/>
                  <a:moveTo>
                    <a:pt x="63" y="42"/>
                  </a:moveTo>
                  <a:lnTo>
                    <a:pt x="61" y="42"/>
                  </a:lnTo>
                  <a:lnTo>
                    <a:pt x="61" y="44"/>
                  </a:lnTo>
                  <a:lnTo>
                    <a:pt x="60" y="44"/>
                  </a:lnTo>
                  <a:lnTo>
                    <a:pt x="61" y="42"/>
                  </a:lnTo>
                  <a:lnTo>
                    <a:pt x="63" y="42"/>
                  </a:lnTo>
                  <a:close/>
                  <a:moveTo>
                    <a:pt x="96" y="39"/>
                  </a:moveTo>
                  <a:lnTo>
                    <a:pt x="98" y="41"/>
                  </a:lnTo>
                  <a:lnTo>
                    <a:pt x="98" y="42"/>
                  </a:lnTo>
                  <a:lnTo>
                    <a:pt x="99" y="44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1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8" y="47"/>
                  </a:lnTo>
                  <a:lnTo>
                    <a:pt x="98" y="47"/>
                  </a:lnTo>
                  <a:lnTo>
                    <a:pt x="95" y="45"/>
                  </a:lnTo>
                  <a:lnTo>
                    <a:pt x="93" y="45"/>
                  </a:lnTo>
                  <a:lnTo>
                    <a:pt x="95" y="44"/>
                  </a:lnTo>
                  <a:lnTo>
                    <a:pt x="96" y="42"/>
                  </a:lnTo>
                  <a:lnTo>
                    <a:pt x="95" y="42"/>
                  </a:lnTo>
                  <a:lnTo>
                    <a:pt x="93" y="44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5" y="41"/>
                  </a:lnTo>
                  <a:lnTo>
                    <a:pt x="95" y="39"/>
                  </a:lnTo>
                  <a:lnTo>
                    <a:pt x="96" y="39"/>
                  </a:lnTo>
                  <a:close/>
                  <a:moveTo>
                    <a:pt x="3" y="33"/>
                  </a:moveTo>
                  <a:lnTo>
                    <a:pt x="3" y="33"/>
                  </a:lnTo>
                  <a:lnTo>
                    <a:pt x="3" y="33"/>
                  </a:lnTo>
                  <a:lnTo>
                    <a:pt x="5" y="33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3" y="36"/>
                  </a:lnTo>
                  <a:lnTo>
                    <a:pt x="3" y="36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5" y="39"/>
                  </a:lnTo>
                  <a:lnTo>
                    <a:pt x="3" y="38"/>
                  </a:lnTo>
                  <a:lnTo>
                    <a:pt x="1" y="36"/>
                  </a:lnTo>
                  <a:lnTo>
                    <a:pt x="0" y="34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3" y="33"/>
                  </a:lnTo>
                  <a:close/>
                  <a:moveTo>
                    <a:pt x="83" y="28"/>
                  </a:moveTo>
                  <a:lnTo>
                    <a:pt x="83" y="30"/>
                  </a:lnTo>
                  <a:lnTo>
                    <a:pt x="83" y="30"/>
                  </a:lnTo>
                  <a:lnTo>
                    <a:pt x="82" y="31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0" y="33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3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79" y="31"/>
                  </a:lnTo>
                  <a:lnTo>
                    <a:pt x="77" y="30"/>
                  </a:lnTo>
                  <a:lnTo>
                    <a:pt x="79" y="30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3" y="28"/>
                  </a:lnTo>
                  <a:close/>
                  <a:moveTo>
                    <a:pt x="85" y="20"/>
                  </a:moveTo>
                  <a:lnTo>
                    <a:pt x="87" y="20"/>
                  </a:lnTo>
                  <a:lnTo>
                    <a:pt x="87" y="22"/>
                  </a:lnTo>
                  <a:lnTo>
                    <a:pt x="87" y="22"/>
                  </a:lnTo>
                  <a:lnTo>
                    <a:pt x="85" y="22"/>
                  </a:lnTo>
                  <a:lnTo>
                    <a:pt x="83" y="20"/>
                  </a:lnTo>
                  <a:lnTo>
                    <a:pt x="85" y="20"/>
                  </a:lnTo>
                  <a:close/>
                  <a:moveTo>
                    <a:pt x="72" y="15"/>
                  </a:moveTo>
                  <a:lnTo>
                    <a:pt x="72" y="15"/>
                  </a:lnTo>
                  <a:lnTo>
                    <a:pt x="74" y="17"/>
                  </a:lnTo>
                  <a:lnTo>
                    <a:pt x="74" y="17"/>
                  </a:lnTo>
                  <a:lnTo>
                    <a:pt x="74" y="19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1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72" y="15"/>
                  </a:lnTo>
                  <a:close/>
                  <a:moveTo>
                    <a:pt x="95" y="0"/>
                  </a:moveTo>
                  <a:lnTo>
                    <a:pt x="96" y="0"/>
                  </a:lnTo>
                  <a:lnTo>
                    <a:pt x="98" y="0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101" y="3"/>
                  </a:lnTo>
                  <a:lnTo>
                    <a:pt x="101" y="4"/>
                  </a:lnTo>
                  <a:lnTo>
                    <a:pt x="101" y="6"/>
                  </a:lnTo>
                  <a:lnTo>
                    <a:pt x="99" y="6"/>
                  </a:lnTo>
                  <a:lnTo>
                    <a:pt x="96" y="8"/>
                  </a:lnTo>
                  <a:lnTo>
                    <a:pt x="96" y="9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4"/>
                  </a:lnTo>
                  <a:lnTo>
                    <a:pt x="95" y="15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85" y="14"/>
                  </a:lnTo>
                  <a:lnTo>
                    <a:pt x="82" y="12"/>
                  </a:lnTo>
                  <a:lnTo>
                    <a:pt x="80" y="14"/>
                  </a:lnTo>
                  <a:lnTo>
                    <a:pt x="79" y="12"/>
                  </a:lnTo>
                  <a:lnTo>
                    <a:pt x="77" y="12"/>
                  </a:lnTo>
                  <a:lnTo>
                    <a:pt x="74" y="14"/>
                  </a:lnTo>
                  <a:lnTo>
                    <a:pt x="72" y="14"/>
                  </a:lnTo>
                  <a:lnTo>
                    <a:pt x="71" y="14"/>
                  </a:lnTo>
                  <a:lnTo>
                    <a:pt x="69" y="12"/>
                  </a:lnTo>
                  <a:lnTo>
                    <a:pt x="68" y="14"/>
                  </a:lnTo>
                  <a:lnTo>
                    <a:pt x="66" y="15"/>
                  </a:lnTo>
                  <a:lnTo>
                    <a:pt x="65" y="17"/>
                  </a:lnTo>
                  <a:lnTo>
                    <a:pt x="61" y="17"/>
                  </a:lnTo>
                  <a:lnTo>
                    <a:pt x="60" y="17"/>
                  </a:lnTo>
                  <a:lnTo>
                    <a:pt x="58" y="17"/>
                  </a:lnTo>
                  <a:lnTo>
                    <a:pt x="60" y="19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61" y="22"/>
                  </a:lnTo>
                  <a:lnTo>
                    <a:pt x="61" y="22"/>
                  </a:lnTo>
                  <a:lnTo>
                    <a:pt x="63" y="22"/>
                  </a:lnTo>
                  <a:lnTo>
                    <a:pt x="66" y="23"/>
                  </a:lnTo>
                  <a:lnTo>
                    <a:pt x="66" y="25"/>
                  </a:lnTo>
                  <a:lnTo>
                    <a:pt x="68" y="27"/>
                  </a:lnTo>
                  <a:lnTo>
                    <a:pt x="66" y="25"/>
                  </a:lnTo>
                  <a:lnTo>
                    <a:pt x="65" y="25"/>
                  </a:lnTo>
                  <a:lnTo>
                    <a:pt x="63" y="23"/>
                  </a:lnTo>
                  <a:lnTo>
                    <a:pt x="61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1" y="30"/>
                  </a:lnTo>
                  <a:lnTo>
                    <a:pt x="60" y="28"/>
                  </a:lnTo>
                  <a:lnTo>
                    <a:pt x="58" y="25"/>
                  </a:lnTo>
                  <a:lnTo>
                    <a:pt x="55" y="25"/>
                  </a:lnTo>
                  <a:lnTo>
                    <a:pt x="54" y="25"/>
                  </a:lnTo>
                  <a:lnTo>
                    <a:pt x="55" y="27"/>
                  </a:lnTo>
                  <a:lnTo>
                    <a:pt x="55" y="28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57" y="31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5"/>
                  </a:lnTo>
                  <a:lnTo>
                    <a:pt x="50" y="23"/>
                  </a:lnTo>
                  <a:lnTo>
                    <a:pt x="47" y="22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4" y="20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8"/>
                  </a:lnTo>
                  <a:lnTo>
                    <a:pt x="46" y="33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50" y="38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4" y="44"/>
                  </a:lnTo>
                  <a:lnTo>
                    <a:pt x="52" y="44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2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2"/>
                  </a:lnTo>
                  <a:lnTo>
                    <a:pt x="47" y="44"/>
                  </a:lnTo>
                  <a:lnTo>
                    <a:pt x="47" y="44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7"/>
                  </a:lnTo>
                  <a:lnTo>
                    <a:pt x="44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6" y="50"/>
                  </a:lnTo>
                  <a:lnTo>
                    <a:pt x="49" y="50"/>
                  </a:lnTo>
                  <a:lnTo>
                    <a:pt x="50" y="52"/>
                  </a:lnTo>
                  <a:lnTo>
                    <a:pt x="52" y="52"/>
                  </a:lnTo>
                  <a:lnTo>
                    <a:pt x="54" y="53"/>
                  </a:lnTo>
                  <a:lnTo>
                    <a:pt x="57" y="55"/>
                  </a:lnTo>
                  <a:lnTo>
                    <a:pt x="58" y="56"/>
                  </a:lnTo>
                  <a:lnTo>
                    <a:pt x="60" y="58"/>
                  </a:lnTo>
                  <a:lnTo>
                    <a:pt x="63" y="58"/>
                  </a:lnTo>
                  <a:lnTo>
                    <a:pt x="63" y="60"/>
                  </a:lnTo>
                  <a:lnTo>
                    <a:pt x="63" y="61"/>
                  </a:lnTo>
                  <a:lnTo>
                    <a:pt x="63" y="64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1" y="66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0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6"/>
                  </a:lnTo>
                  <a:lnTo>
                    <a:pt x="50" y="66"/>
                  </a:lnTo>
                  <a:lnTo>
                    <a:pt x="50" y="67"/>
                  </a:lnTo>
                  <a:lnTo>
                    <a:pt x="50" y="69"/>
                  </a:lnTo>
                  <a:lnTo>
                    <a:pt x="52" y="69"/>
                  </a:lnTo>
                  <a:lnTo>
                    <a:pt x="54" y="69"/>
                  </a:lnTo>
                  <a:lnTo>
                    <a:pt x="54" y="71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2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50" y="74"/>
                  </a:lnTo>
                  <a:lnTo>
                    <a:pt x="50" y="72"/>
                  </a:lnTo>
                  <a:lnTo>
                    <a:pt x="49" y="72"/>
                  </a:lnTo>
                  <a:lnTo>
                    <a:pt x="47" y="71"/>
                  </a:lnTo>
                  <a:lnTo>
                    <a:pt x="46" y="71"/>
                  </a:lnTo>
                  <a:lnTo>
                    <a:pt x="46" y="69"/>
                  </a:lnTo>
                  <a:lnTo>
                    <a:pt x="44" y="71"/>
                  </a:lnTo>
                  <a:lnTo>
                    <a:pt x="44" y="72"/>
                  </a:lnTo>
                  <a:lnTo>
                    <a:pt x="46" y="75"/>
                  </a:lnTo>
                  <a:lnTo>
                    <a:pt x="49" y="79"/>
                  </a:lnTo>
                  <a:lnTo>
                    <a:pt x="49" y="82"/>
                  </a:lnTo>
                  <a:lnTo>
                    <a:pt x="49" y="83"/>
                  </a:lnTo>
                  <a:lnTo>
                    <a:pt x="49" y="85"/>
                  </a:lnTo>
                  <a:lnTo>
                    <a:pt x="50" y="86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7" y="88"/>
                  </a:lnTo>
                  <a:lnTo>
                    <a:pt x="46" y="85"/>
                  </a:lnTo>
                  <a:lnTo>
                    <a:pt x="46" y="83"/>
                  </a:lnTo>
                  <a:lnTo>
                    <a:pt x="44" y="83"/>
                  </a:lnTo>
                  <a:lnTo>
                    <a:pt x="42" y="83"/>
                  </a:lnTo>
                  <a:lnTo>
                    <a:pt x="41" y="86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8" y="82"/>
                  </a:lnTo>
                  <a:lnTo>
                    <a:pt x="36" y="82"/>
                  </a:lnTo>
                  <a:lnTo>
                    <a:pt x="36" y="80"/>
                  </a:lnTo>
                  <a:lnTo>
                    <a:pt x="35" y="79"/>
                  </a:lnTo>
                  <a:lnTo>
                    <a:pt x="35" y="79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3" y="83"/>
                  </a:lnTo>
                  <a:lnTo>
                    <a:pt x="31" y="83"/>
                  </a:lnTo>
                  <a:lnTo>
                    <a:pt x="30" y="82"/>
                  </a:lnTo>
                  <a:lnTo>
                    <a:pt x="28" y="79"/>
                  </a:lnTo>
                  <a:lnTo>
                    <a:pt x="28" y="77"/>
                  </a:lnTo>
                  <a:lnTo>
                    <a:pt x="30" y="74"/>
                  </a:lnTo>
                  <a:lnTo>
                    <a:pt x="30" y="74"/>
                  </a:lnTo>
                  <a:lnTo>
                    <a:pt x="28" y="71"/>
                  </a:lnTo>
                  <a:lnTo>
                    <a:pt x="25" y="69"/>
                  </a:lnTo>
                  <a:lnTo>
                    <a:pt x="24" y="69"/>
                  </a:lnTo>
                  <a:lnTo>
                    <a:pt x="24" y="66"/>
                  </a:lnTo>
                  <a:lnTo>
                    <a:pt x="22" y="66"/>
                  </a:lnTo>
                  <a:lnTo>
                    <a:pt x="22" y="66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3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7" y="60"/>
                  </a:lnTo>
                  <a:lnTo>
                    <a:pt x="28" y="60"/>
                  </a:lnTo>
                  <a:lnTo>
                    <a:pt x="30" y="58"/>
                  </a:lnTo>
                  <a:lnTo>
                    <a:pt x="31" y="58"/>
                  </a:lnTo>
                  <a:lnTo>
                    <a:pt x="33" y="58"/>
                  </a:lnTo>
                  <a:lnTo>
                    <a:pt x="38" y="60"/>
                  </a:lnTo>
                  <a:lnTo>
                    <a:pt x="42" y="61"/>
                  </a:lnTo>
                  <a:lnTo>
                    <a:pt x="44" y="63"/>
                  </a:lnTo>
                  <a:lnTo>
                    <a:pt x="46" y="63"/>
                  </a:lnTo>
                  <a:lnTo>
                    <a:pt x="46" y="63"/>
                  </a:lnTo>
                  <a:lnTo>
                    <a:pt x="47" y="64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47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2" y="56"/>
                  </a:lnTo>
                  <a:lnTo>
                    <a:pt x="39" y="55"/>
                  </a:lnTo>
                  <a:lnTo>
                    <a:pt x="39" y="56"/>
                  </a:lnTo>
                  <a:lnTo>
                    <a:pt x="38" y="56"/>
                  </a:lnTo>
                  <a:lnTo>
                    <a:pt x="38" y="56"/>
                  </a:lnTo>
                  <a:lnTo>
                    <a:pt x="33" y="56"/>
                  </a:lnTo>
                  <a:lnTo>
                    <a:pt x="31" y="56"/>
                  </a:lnTo>
                  <a:lnTo>
                    <a:pt x="30" y="56"/>
                  </a:lnTo>
                  <a:lnTo>
                    <a:pt x="28" y="56"/>
                  </a:lnTo>
                  <a:lnTo>
                    <a:pt x="28" y="58"/>
                  </a:lnTo>
                  <a:lnTo>
                    <a:pt x="27" y="58"/>
                  </a:lnTo>
                  <a:lnTo>
                    <a:pt x="25" y="56"/>
                  </a:lnTo>
                  <a:lnTo>
                    <a:pt x="25" y="55"/>
                  </a:lnTo>
                  <a:lnTo>
                    <a:pt x="24" y="55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2" y="56"/>
                  </a:lnTo>
                  <a:lnTo>
                    <a:pt x="20" y="56"/>
                  </a:lnTo>
                  <a:lnTo>
                    <a:pt x="20" y="55"/>
                  </a:lnTo>
                  <a:lnTo>
                    <a:pt x="19" y="52"/>
                  </a:lnTo>
                  <a:lnTo>
                    <a:pt x="17" y="50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47"/>
                  </a:lnTo>
                  <a:lnTo>
                    <a:pt x="17" y="47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19" y="45"/>
                  </a:lnTo>
                  <a:lnTo>
                    <a:pt x="16" y="45"/>
                  </a:lnTo>
                  <a:lnTo>
                    <a:pt x="16" y="45"/>
                  </a:lnTo>
                  <a:lnTo>
                    <a:pt x="14" y="45"/>
                  </a:lnTo>
                  <a:lnTo>
                    <a:pt x="13" y="44"/>
                  </a:lnTo>
                  <a:lnTo>
                    <a:pt x="11" y="42"/>
                  </a:lnTo>
                  <a:lnTo>
                    <a:pt x="9" y="41"/>
                  </a:lnTo>
                  <a:lnTo>
                    <a:pt x="8" y="38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9" y="31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3" y="28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6" y="25"/>
                  </a:lnTo>
                  <a:lnTo>
                    <a:pt x="16" y="25"/>
                  </a:lnTo>
                  <a:lnTo>
                    <a:pt x="16" y="23"/>
                  </a:lnTo>
                  <a:lnTo>
                    <a:pt x="16" y="22"/>
                  </a:lnTo>
                  <a:lnTo>
                    <a:pt x="17" y="22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19" y="17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30" y="12"/>
                  </a:lnTo>
                  <a:lnTo>
                    <a:pt x="33" y="11"/>
                  </a:lnTo>
                  <a:lnTo>
                    <a:pt x="33" y="9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9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6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60" y="4"/>
                  </a:lnTo>
                  <a:lnTo>
                    <a:pt x="61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6" y="3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71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2" y="4"/>
                  </a:lnTo>
                  <a:lnTo>
                    <a:pt x="74" y="6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7" y="6"/>
                  </a:lnTo>
                  <a:lnTo>
                    <a:pt x="79" y="6"/>
                  </a:lnTo>
                  <a:lnTo>
                    <a:pt x="80" y="8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3" y="6"/>
                  </a:lnTo>
                  <a:lnTo>
                    <a:pt x="93" y="6"/>
                  </a:lnTo>
                  <a:lnTo>
                    <a:pt x="95" y="4"/>
                  </a:lnTo>
                  <a:lnTo>
                    <a:pt x="93" y="3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0"/>
                  </a:lnTo>
                  <a:lnTo>
                    <a:pt x="93" y="0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8" name="Freeform 265">
              <a:extLst>
                <a:ext uri="{FF2B5EF4-FFF2-40B4-BE49-F238E27FC236}">
                  <a16:creationId xmlns:a16="http://schemas.microsoft.com/office/drawing/2014/main" id="{3AD74FA7-25EA-4AA9-904B-8EEB3F84E3F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00849" y="4312614"/>
              <a:ext cx="83817" cy="76020"/>
            </a:xfrm>
            <a:custGeom>
              <a:avLst/>
              <a:gdLst>
                <a:gd name="T0" fmla="*/ 21 w 43"/>
                <a:gd name="T1" fmla="*/ 20 h 39"/>
                <a:gd name="T2" fmla="*/ 21 w 43"/>
                <a:gd name="T3" fmla="*/ 22 h 39"/>
                <a:gd name="T4" fmla="*/ 23 w 43"/>
                <a:gd name="T5" fmla="*/ 22 h 39"/>
                <a:gd name="T6" fmla="*/ 30 w 43"/>
                <a:gd name="T7" fmla="*/ 22 h 39"/>
                <a:gd name="T8" fmla="*/ 43 w 43"/>
                <a:gd name="T9" fmla="*/ 25 h 39"/>
                <a:gd name="T10" fmla="*/ 43 w 43"/>
                <a:gd name="T11" fmla="*/ 31 h 39"/>
                <a:gd name="T12" fmla="*/ 43 w 43"/>
                <a:gd name="T13" fmla="*/ 37 h 39"/>
                <a:gd name="T14" fmla="*/ 40 w 43"/>
                <a:gd name="T15" fmla="*/ 39 h 39"/>
                <a:gd name="T16" fmla="*/ 32 w 43"/>
                <a:gd name="T17" fmla="*/ 39 h 39"/>
                <a:gd name="T18" fmla="*/ 26 w 43"/>
                <a:gd name="T19" fmla="*/ 39 h 39"/>
                <a:gd name="T20" fmla="*/ 23 w 43"/>
                <a:gd name="T21" fmla="*/ 39 h 39"/>
                <a:gd name="T22" fmla="*/ 23 w 43"/>
                <a:gd name="T23" fmla="*/ 39 h 39"/>
                <a:gd name="T24" fmla="*/ 21 w 43"/>
                <a:gd name="T25" fmla="*/ 39 h 39"/>
                <a:gd name="T26" fmla="*/ 19 w 43"/>
                <a:gd name="T27" fmla="*/ 37 h 39"/>
                <a:gd name="T28" fmla="*/ 19 w 43"/>
                <a:gd name="T29" fmla="*/ 37 h 39"/>
                <a:gd name="T30" fmla="*/ 18 w 43"/>
                <a:gd name="T31" fmla="*/ 39 h 39"/>
                <a:gd name="T32" fmla="*/ 16 w 43"/>
                <a:gd name="T33" fmla="*/ 37 h 39"/>
                <a:gd name="T34" fmla="*/ 15 w 43"/>
                <a:gd name="T35" fmla="*/ 37 h 39"/>
                <a:gd name="T36" fmla="*/ 16 w 43"/>
                <a:gd name="T37" fmla="*/ 33 h 39"/>
                <a:gd name="T38" fmla="*/ 18 w 43"/>
                <a:gd name="T39" fmla="*/ 31 h 39"/>
                <a:gd name="T40" fmla="*/ 19 w 43"/>
                <a:gd name="T41" fmla="*/ 28 h 39"/>
                <a:gd name="T42" fmla="*/ 19 w 43"/>
                <a:gd name="T43" fmla="*/ 23 h 39"/>
                <a:gd name="T44" fmla="*/ 5 w 43"/>
                <a:gd name="T45" fmla="*/ 0 h 39"/>
                <a:gd name="T46" fmla="*/ 7 w 43"/>
                <a:gd name="T47" fmla="*/ 0 h 39"/>
                <a:gd name="T48" fmla="*/ 8 w 43"/>
                <a:gd name="T49" fmla="*/ 1 h 39"/>
                <a:gd name="T50" fmla="*/ 5 w 43"/>
                <a:gd name="T51" fmla="*/ 6 h 39"/>
                <a:gd name="T52" fmla="*/ 4 w 43"/>
                <a:gd name="T53" fmla="*/ 8 h 39"/>
                <a:gd name="T54" fmla="*/ 0 w 43"/>
                <a:gd name="T55" fmla="*/ 6 h 39"/>
                <a:gd name="T56" fmla="*/ 0 w 43"/>
                <a:gd name="T57" fmla="*/ 4 h 39"/>
                <a:gd name="T58" fmla="*/ 2 w 43"/>
                <a:gd name="T59" fmla="*/ 3 h 39"/>
                <a:gd name="T60" fmla="*/ 4 w 43"/>
                <a:gd name="T61" fmla="*/ 1 h 39"/>
                <a:gd name="T62" fmla="*/ 4 w 43"/>
                <a:gd name="T6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" h="39">
                  <a:moveTo>
                    <a:pt x="21" y="20"/>
                  </a:moveTo>
                  <a:lnTo>
                    <a:pt x="21" y="20"/>
                  </a:lnTo>
                  <a:lnTo>
                    <a:pt x="21" y="20"/>
                  </a:lnTo>
                  <a:lnTo>
                    <a:pt x="21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43" y="22"/>
                  </a:lnTo>
                  <a:lnTo>
                    <a:pt x="43" y="25"/>
                  </a:lnTo>
                  <a:lnTo>
                    <a:pt x="43" y="28"/>
                  </a:lnTo>
                  <a:lnTo>
                    <a:pt x="43" y="31"/>
                  </a:lnTo>
                  <a:lnTo>
                    <a:pt x="43" y="34"/>
                  </a:lnTo>
                  <a:lnTo>
                    <a:pt x="43" y="37"/>
                  </a:lnTo>
                  <a:lnTo>
                    <a:pt x="43" y="39"/>
                  </a:lnTo>
                  <a:lnTo>
                    <a:pt x="40" y="39"/>
                  </a:lnTo>
                  <a:lnTo>
                    <a:pt x="35" y="39"/>
                  </a:lnTo>
                  <a:lnTo>
                    <a:pt x="32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8" y="39"/>
                  </a:lnTo>
                  <a:lnTo>
                    <a:pt x="18" y="39"/>
                  </a:lnTo>
                  <a:lnTo>
                    <a:pt x="18" y="37"/>
                  </a:lnTo>
                  <a:lnTo>
                    <a:pt x="16" y="37"/>
                  </a:lnTo>
                  <a:lnTo>
                    <a:pt x="15" y="37"/>
                  </a:lnTo>
                  <a:lnTo>
                    <a:pt x="15" y="37"/>
                  </a:lnTo>
                  <a:lnTo>
                    <a:pt x="15" y="34"/>
                  </a:lnTo>
                  <a:lnTo>
                    <a:pt x="16" y="33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0"/>
                  </a:lnTo>
                  <a:lnTo>
                    <a:pt x="19" y="28"/>
                  </a:lnTo>
                  <a:lnTo>
                    <a:pt x="21" y="26"/>
                  </a:lnTo>
                  <a:lnTo>
                    <a:pt x="19" y="23"/>
                  </a:lnTo>
                  <a:lnTo>
                    <a:pt x="21" y="20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lnTo>
                    <a:pt x="8" y="1"/>
                  </a:lnTo>
                  <a:lnTo>
                    <a:pt x="5" y="4"/>
                  </a:lnTo>
                  <a:lnTo>
                    <a:pt x="5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9" name="Freeform 266">
              <a:extLst>
                <a:ext uri="{FF2B5EF4-FFF2-40B4-BE49-F238E27FC236}">
                  <a16:creationId xmlns:a16="http://schemas.microsoft.com/office/drawing/2014/main" id="{AD34A47A-73D7-4413-8DEE-12F4819CD2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22390" y="3950058"/>
              <a:ext cx="17544" cy="17544"/>
            </a:xfrm>
            <a:custGeom>
              <a:avLst/>
              <a:gdLst>
                <a:gd name="T0" fmla="*/ 8 w 9"/>
                <a:gd name="T1" fmla="*/ 8 h 9"/>
                <a:gd name="T2" fmla="*/ 9 w 9"/>
                <a:gd name="T3" fmla="*/ 8 h 9"/>
                <a:gd name="T4" fmla="*/ 9 w 9"/>
                <a:gd name="T5" fmla="*/ 9 h 9"/>
                <a:gd name="T6" fmla="*/ 8 w 9"/>
                <a:gd name="T7" fmla="*/ 9 h 9"/>
                <a:gd name="T8" fmla="*/ 8 w 9"/>
                <a:gd name="T9" fmla="*/ 9 h 9"/>
                <a:gd name="T10" fmla="*/ 8 w 9"/>
                <a:gd name="T11" fmla="*/ 9 h 9"/>
                <a:gd name="T12" fmla="*/ 8 w 9"/>
                <a:gd name="T13" fmla="*/ 9 h 9"/>
                <a:gd name="T14" fmla="*/ 8 w 9"/>
                <a:gd name="T15" fmla="*/ 8 h 9"/>
                <a:gd name="T16" fmla="*/ 8 w 9"/>
                <a:gd name="T17" fmla="*/ 8 h 9"/>
                <a:gd name="T18" fmla="*/ 2 w 9"/>
                <a:gd name="T19" fmla="*/ 3 h 9"/>
                <a:gd name="T20" fmla="*/ 3 w 9"/>
                <a:gd name="T21" fmla="*/ 3 h 9"/>
                <a:gd name="T22" fmla="*/ 3 w 9"/>
                <a:gd name="T23" fmla="*/ 3 h 9"/>
                <a:gd name="T24" fmla="*/ 5 w 9"/>
                <a:gd name="T25" fmla="*/ 4 h 9"/>
                <a:gd name="T26" fmla="*/ 3 w 9"/>
                <a:gd name="T27" fmla="*/ 4 h 9"/>
                <a:gd name="T28" fmla="*/ 3 w 9"/>
                <a:gd name="T29" fmla="*/ 8 h 9"/>
                <a:gd name="T30" fmla="*/ 3 w 9"/>
                <a:gd name="T31" fmla="*/ 8 h 9"/>
                <a:gd name="T32" fmla="*/ 2 w 9"/>
                <a:gd name="T33" fmla="*/ 8 h 9"/>
                <a:gd name="T34" fmla="*/ 2 w 9"/>
                <a:gd name="T35" fmla="*/ 8 h 9"/>
                <a:gd name="T36" fmla="*/ 2 w 9"/>
                <a:gd name="T37" fmla="*/ 8 h 9"/>
                <a:gd name="T38" fmla="*/ 0 w 9"/>
                <a:gd name="T39" fmla="*/ 3 h 9"/>
                <a:gd name="T40" fmla="*/ 2 w 9"/>
                <a:gd name="T41" fmla="*/ 3 h 9"/>
                <a:gd name="T42" fmla="*/ 2 w 9"/>
                <a:gd name="T43" fmla="*/ 3 h 9"/>
                <a:gd name="T44" fmla="*/ 5 w 9"/>
                <a:gd name="T45" fmla="*/ 0 h 9"/>
                <a:gd name="T46" fmla="*/ 6 w 9"/>
                <a:gd name="T47" fmla="*/ 1 h 9"/>
                <a:gd name="T48" fmla="*/ 6 w 9"/>
                <a:gd name="T49" fmla="*/ 1 h 9"/>
                <a:gd name="T50" fmla="*/ 6 w 9"/>
                <a:gd name="T51" fmla="*/ 3 h 9"/>
                <a:gd name="T52" fmla="*/ 9 w 9"/>
                <a:gd name="T53" fmla="*/ 4 h 9"/>
                <a:gd name="T54" fmla="*/ 8 w 9"/>
                <a:gd name="T55" fmla="*/ 4 h 9"/>
                <a:gd name="T56" fmla="*/ 5 w 9"/>
                <a:gd name="T57" fmla="*/ 4 h 9"/>
                <a:gd name="T58" fmla="*/ 5 w 9"/>
                <a:gd name="T59" fmla="*/ 4 h 9"/>
                <a:gd name="T60" fmla="*/ 5 w 9"/>
                <a:gd name="T61" fmla="*/ 3 h 9"/>
                <a:gd name="T62" fmla="*/ 5 w 9"/>
                <a:gd name="T63" fmla="*/ 3 h 9"/>
                <a:gd name="T64" fmla="*/ 5 w 9"/>
                <a:gd name="T65" fmla="*/ 1 h 9"/>
                <a:gd name="T66" fmla="*/ 5 w 9"/>
                <a:gd name="T67" fmla="*/ 1 h 9"/>
                <a:gd name="T68" fmla="*/ 5 w 9"/>
                <a:gd name="T6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" h="9">
                  <a:moveTo>
                    <a:pt x="8" y="8"/>
                  </a:moveTo>
                  <a:lnTo>
                    <a:pt x="9" y="8"/>
                  </a:lnTo>
                  <a:lnTo>
                    <a:pt x="9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8"/>
                  </a:lnTo>
                  <a:lnTo>
                    <a:pt x="8" y="8"/>
                  </a:lnTo>
                  <a:close/>
                  <a:moveTo>
                    <a:pt x="2" y="3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5" y="4"/>
                  </a:lnTo>
                  <a:lnTo>
                    <a:pt x="3" y="4"/>
                  </a:lnTo>
                  <a:lnTo>
                    <a:pt x="3" y="8"/>
                  </a:lnTo>
                  <a:lnTo>
                    <a:pt x="3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close/>
                  <a:moveTo>
                    <a:pt x="5" y="0"/>
                  </a:move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9" y="4"/>
                  </a:lnTo>
                  <a:lnTo>
                    <a:pt x="8" y="4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0" name="Freeform 267">
              <a:extLst>
                <a:ext uri="{FF2B5EF4-FFF2-40B4-BE49-F238E27FC236}">
                  <a16:creationId xmlns:a16="http://schemas.microsoft.com/office/drawing/2014/main" id="{B104A951-2C85-44BE-B6F3-200A55F67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0064" y="4059215"/>
              <a:ext cx="206617" cy="153989"/>
            </a:xfrm>
            <a:custGeom>
              <a:avLst/>
              <a:gdLst>
                <a:gd name="T0" fmla="*/ 29 w 106"/>
                <a:gd name="T1" fmla="*/ 0 h 79"/>
                <a:gd name="T2" fmla="*/ 30 w 106"/>
                <a:gd name="T3" fmla="*/ 4 h 79"/>
                <a:gd name="T4" fmla="*/ 35 w 106"/>
                <a:gd name="T5" fmla="*/ 5 h 79"/>
                <a:gd name="T6" fmla="*/ 43 w 106"/>
                <a:gd name="T7" fmla="*/ 5 h 79"/>
                <a:gd name="T8" fmla="*/ 52 w 106"/>
                <a:gd name="T9" fmla="*/ 5 h 79"/>
                <a:gd name="T10" fmla="*/ 54 w 106"/>
                <a:gd name="T11" fmla="*/ 10 h 79"/>
                <a:gd name="T12" fmla="*/ 60 w 106"/>
                <a:gd name="T13" fmla="*/ 7 h 79"/>
                <a:gd name="T14" fmla="*/ 64 w 106"/>
                <a:gd name="T15" fmla="*/ 12 h 79"/>
                <a:gd name="T16" fmla="*/ 68 w 106"/>
                <a:gd name="T17" fmla="*/ 7 h 79"/>
                <a:gd name="T18" fmla="*/ 78 w 106"/>
                <a:gd name="T19" fmla="*/ 10 h 79"/>
                <a:gd name="T20" fmla="*/ 82 w 106"/>
                <a:gd name="T21" fmla="*/ 7 h 79"/>
                <a:gd name="T22" fmla="*/ 84 w 106"/>
                <a:gd name="T23" fmla="*/ 4 h 79"/>
                <a:gd name="T24" fmla="*/ 89 w 106"/>
                <a:gd name="T25" fmla="*/ 8 h 79"/>
                <a:gd name="T26" fmla="*/ 92 w 106"/>
                <a:gd name="T27" fmla="*/ 16 h 79"/>
                <a:gd name="T28" fmla="*/ 97 w 106"/>
                <a:gd name="T29" fmla="*/ 19 h 79"/>
                <a:gd name="T30" fmla="*/ 92 w 106"/>
                <a:gd name="T31" fmla="*/ 24 h 79"/>
                <a:gd name="T32" fmla="*/ 97 w 106"/>
                <a:gd name="T33" fmla="*/ 24 h 79"/>
                <a:gd name="T34" fmla="*/ 98 w 106"/>
                <a:gd name="T35" fmla="*/ 30 h 79"/>
                <a:gd name="T36" fmla="*/ 103 w 106"/>
                <a:gd name="T37" fmla="*/ 37 h 79"/>
                <a:gd name="T38" fmla="*/ 100 w 106"/>
                <a:gd name="T39" fmla="*/ 45 h 79"/>
                <a:gd name="T40" fmla="*/ 103 w 106"/>
                <a:gd name="T41" fmla="*/ 49 h 79"/>
                <a:gd name="T42" fmla="*/ 103 w 106"/>
                <a:gd name="T43" fmla="*/ 54 h 79"/>
                <a:gd name="T44" fmla="*/ 106 w 106"/>
                <a:gd name="T45" fmla="*/ 62 h 79"/>
                <a:gd name="T46" fmla="*/ 103 w 106"/>
                <a:gd name="T47" fmla="*/ 62 h 79"/>
                <a:gd name="T48" fmla="*/ 98 w 106"/>
                <a:gd name="T49" fmla="*/ 65 h 79"/>
                <a:gd name="T50" fmla="*/ 101 w 106"/>
                <a:gd name="T51" fmla="*/ 67 h 79"/>
                <a:gd name="T52" fmla="*/ 100 w 106"/>
                <a:gd name="T53" fmla="*/ 75 h 79"/>
                <a:gd name="T54" fmla="*/ 93 w 106"/>
                <a:gd name="T55" fmla="*/ 73 h 79"/>
                <a:gd name="T56" fmla="*/ 92 w 106"/>
                <a:gd name="T57" fmla="*/ 75 h 79"/>
                <a:gd name="T58" fmla="*/ 89 w 106"/>
                <a:gd name="T59" fmla="*/ 79 h 79"/>
                <a:gd name="T60" fmla="*/ 86 w 106"/>
                <a:gd name="T61" fmla="*/ 79 h 79"/>
                <a:gd name="T62" fmla="*/ 81 w 106"/>
                <a:gd name="T63" fmla="*/ 76 h 79"/>
                <a:gd name="T64" fmla="*/ 82 w 106"/>
                <a:gd name="T65" fmla="*/ 71 h 79"/>
                <a:gd name="T66" fmla="*/ 81 w 106"/>
                <a:gd name="T67" fmla="*/ 67 h 79"/>
                <a:gd name="T68" fmla="*/ 79 w 106"/>
                <a:gd name="T69" fmla="*/ 62 h 79"/>
                <a:gd name="T70" fmla="*/ 78 w 106"/>
                <a:gd name="T71" fmla="*/ 62 h 79"/>
                <a:gd name="T72" fmla="*/ 71 w 106"/>
                <a:gd name="T73" fmla="*/ 60 h 79"/>
                <a:gd name="T74" fmla="*/ 67 w 106"/>
                <a:gd name="T75" fmla="*/ 64 h 79"/>
                <a:gd name="T76" fmla="*/ 64 w 106"/>
                <a:gd name="T77" fmla="*/ 64 h 79"/>
                <a:gd name="T78" fmla="*/ 65 w 106"/>
                <a:gd name="T79" fmla="*/ 56 h 79"/>
                <a:gd name="T80" fmla="*/ 64 w 106"/>
                <a:gd name="T81" fmla="*/ 51 h 79"/>
                <a:gd name="T82" fmla="*/ 59 w 106"/>
                <a:gd name="T83" fmla="*/ 45 h 79"/>
                <a:gd name="T84" fmla="*/ 52 w 106"/>
                <a:gd name="T85" fmla="*/ 40 h 79"/>
                <a:gd name="T86" fmla="*/ 38 w 106"/>
                <a:gd name="T87" fmla="*/ 41 h 79"/>
                <a:gd name="T88" fmla="*/ 35 w 106"/>
                <a:gd name="T89" fmla="*/ 45 h 79"/>
                <a:gd name="T90" fmla="*/ 30 w 106"/>
                <a:gd name="T91" fmla="*/ 52 h 79"/>
                <a:gd name="T92" fmla="*/ 26 w 106"/>
                <a:gd name="T93" fmla="*/ 52 h 79"/>
                <a:gd name="T94" fmla="*/ 24 w 106"/>
                <a:gd name="T95" fmla="*/ 48 h 79"/>
                <a:gd name="T96" fmla="*/ 19 w 106"/>
                <a:gd name="T97" fmla="*/ 40 h 79"/>
                <a:gd name="T98" fmla="*/ 15 w 106"/>
                <a:gd name="T99" fmla="*/ 38 h 79"/>
                <a:gd name="T100" fmla="*/ 7 w 106"/>
                <a:gd name="T101" fmla="*/ 30 h 79"/>
                <a:gd name="T102" fmla="*/ 4 w 106"/>
                <a:gd name="T103" fmla="*/ 26 h 79"/>
                <a:gd name="T104" fmla="*/ 0 w 106"/>
                <a:gd name="T105" fmla="*/ 27 h 79"/>
                <a:gd name="T106" fmla="*/ 5 w 106"/>
                <a:gd name="T107" fmla="*/ 18 h 79"/>
                <a:gd name="T108" fmla="*/ 16 w 106"/>
                <a:gd name="T109" fmla="*/ 15 h 79"/>
                <a:gd name="T110" fmla="*/ 18 w 106"/>
                <a:gd name="T111" fmla="*/ 8 h 79"/>
                <a:gd name="T112" fmla="*/ 19 w 106"/>
                <a:gd name="T113" fmla="*/ 7 h 79"/>
                <a:gd name="T114" fmla="*/ 19 w 106"/>
                <a:gd name="T115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6" h="79">
                  <a:moveTo>
                    <a:pt x="19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2" y="4"/>
                  </a:lnTo>
                  <a:lnTo>
                    <a:pt x="34" y="4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51" y="4"/>
                  </a:lnTo>
                  <a:lnTo>
                    <a:pt x="52" y="4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1" y="7"/>
                  </a:lnTo>
                  <a:lnTo>
                    <a:pt x="51" y="8"/>
                  </a:lnTo>
                  <a:lnTo>
                    <a:pt x="52" y="8"/>
                  </a:lnTo>
                  <a:lnTo>
                    <a:pt x="54" y="10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0" y="8"/>
                  </a:lnTo>
                  <a:lnTo>
                    <a:pt x="62" y="10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5" y="10"/>
                  </a:lnTo>
                  <a:lnTo>
                    <a:pt x="67" y="8"/>
                  </a:lnTo>
                  <a:lnTo>
                    <a:pt x="68" y="8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6" y="10"/>
                  </a:lnTo>
                  <a:lnTo>
                    <a:pt x="76" y="10"/>
                  </a:lnTo>
                  <a:lnTo>
                    <a:pt x="78" y="10"/>
                  </a:lnTo>
                  <a:lnTo>
                    <a:pt x="78" y="8"/>
                  </a:lnTo>
                  <a:lnTo>
                    <a:pt x="79" y="8"/>
                  </a:lnTo>
                  <a:lnTo>
                    <a:pt x="81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4" y="4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7" y="5"/>
                  </a:lnTo>
                  <a:lnTo>
                    <a:pt x="87" y="5"/>
                  </a:lnTo>
                  <a:lnTo>
                    <a:pt x="89" y="7"/>
                  </a:lnTo>
                  <a:lnTo>
                    <a:pt x="89" y="8"/>
                  </a:lnTo>
                  <a:lnTo>
                    <a:pt x="90" y="12"/>
                  </a:lnTo>
                  <a:lnTo>
                    <a:pt x="90" y="13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92" y="18"/>
                  </a:lnTo>
                  <a:lnTo>
                    <a:pt x="93" y="18"/>
                  </a:lnTo>
                  <a:lnTo>
                    <a:pt x="93" y="18"/>
                  </a:lnTo>
                  <a:lnTo>
                    <a:pt x="95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21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3" y="23"/>
                  </a:lnTo>
                  <a:lnTo>
                    <a:pt x="92" y="24"/>
                  </a:lnTo>
                  <a:lnTo>
                    <a:pt x="92" y="24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5" y="24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8" y="26"/>
                  </a:lnTo>
                  <a:lnTo>
                    <a:pt x="98" y="26"/>
                  </a:lnTo>
                  <a:lnTo>
                    <a:pt x="98" y="27"/>
                  </a:lnTo>
                  <a:lnTo>
                    <a:pt x="97" y="29"/>
                  </a:lnTo>
                  <a:lnTo>
                    <a:pt x="98" y="30"/>
                  </a:lnTo>
                  <a:lnTo>
                    <a:pt x="98" y="32"/>
                  </a:lnTo>
                  <a:lnTo>
                    <a:pt x="98" y="34"/>
                  </a:lnTo>
                  <a:lnTo>
                    <a:pt x="101" y="35"/>
                  </a:lnTo>
                  <a:lnTo>
                    <a:pt x="103" y="35"/>
                  </a:lnTo>
                  <a:lnTo>
                    <a:pt x="103" y="37"/>
                  </a:lnTo>
                  <a:lnTo>
                    <a:pt x="103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40"/>
                  </a:lnTo>
                  <a:lnTo>
                    <a:pt x="100" y="41"/>
                  </a:lnTo>
                  <a:lnTo>
                    <a:pt x="100" y="45"/>
                  </a:lnTo>
                  <a:lnTo>
                    <a:pt x="100" y="46"/>
                  </a:lnTo>
                  <a:lnTo>
                    <a:pt x="101" y="48"/>
                  </a:lnTo>
                  <a:lnTo>
                    <a:pt x="101" y="48"/>
                  </a:lnTo>
                  <a:lnTo>
                    <a:pt x="103" y="48"/>
                  </a:lnTo>
                  <a:lnTo>
                    <a:pt x="103" y="48"/>
                  </a:lnTo>
                  <a:lnTo>
                    <a:pt x="103" y="49"/>
                  </a:lnTo>
                  <a:lnTo>
                    <a:pt x="103" y="51"/>
                  </a:lnTo>
                  <a:lnTo>
                    <a:pt x="105" y="51"/>
                  </a:lnTo>
                  <a:lnTo>
                    <a:pt x="105" y="52"/>
                  </a:lnTo>
                  <a:lnTo>
                    <a:pt x="105" y="52"/>
                  </a:lnTo>
                  <a:lnTo>
                    <a:pt x="103" y="54"/>
                  </a:lnTo>
                  <a:lnTo>
                    <a:pt x="103" y="54"/>
                  </a:lnTo>
                  <a:lnTo>
                    <a:pt x="103" y="56"/>
                  </a:lnTo>
                  <a:lnTo>
                    <a:pt x="103" y="57"/>
                  </a:lnTo>
                  <a:lnTo>
                    <a:pt x="105" y="57"/>
                  </a:lnTo>
                  <a:lnTo>
                    <a:pt x="106" y="59"/>
                  </a:lnTo>
                  <a:lnTo>
                    <a:pt x="106" y="60"/>
                  </a:lnTo>
                  <a:lnTo>
                    <a:pt x="106" y="62"/>
                  </a:lnTo>
                  <a:lnTo>
                    <a:pt x="106" y="64"/>
                  </a:lnTo>
                  <a:lnTo>
                    <a:pt x="106" y="64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3" y="62"/>
                  </a:lnTo>
                  <a:lnTo>
                    <a:pt x="101" y="62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98" y="62"/>
                  </a:lnTo>
                  <a:lnTo>
                    <a:pt x="98" y="62"/>
                  </a:lnTo>
                  <a:lnTo>
                    <a:pt x="98" y="65"/>
                  </a:lnTo>
                  <a:lnTo>
                    <a:pt x="98" y="65"/>
                  </a:lnTo>
                  <a:lnTo>
                    <a:pt x="100" y="65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7"/>
                  </a:lnTo>
                  <a:lnTo>
                    <a:pt x="101" y="67"/>
                  </a:lnTo>
                  <a:lnTo>
                    <a:pt x="101" y="68"/>
                  </a:lnTo>
                  <a:lnTo>
                    <a:pt x="101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0" y="75"/>
                  </a:lnTo>
                  <a:lnTo>
                    <a:pt x="98" y="75"/>
                  </a:lnTo>
                  <a:lnTo>
                    <a:pt x="97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5" y="75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2" y="73"/>
                  </a:lnTo>
                  <a:lnTo>
                    <a:pt x="92" y="73"/>
                  </a:lnTo>
                  <a:lnTo>
                    <a:pt x="92" y="75"/>
                  </a:lnTo>
                  <a:lnTo>
                    <a:pt x="92" y="75"/>
                  </a:lnTo>
                  <a:lnTo>
                    <a:pt x="92" y="76"/>
                  </a:lnTo>
                  <a:lnTo>
                    <a:pt x="90" y="76"/>
                  </a:lnTo>
                  <a:lnTo>
                    <a:pt x="90" y="78"/>
                  </a:lnTo>
                  <a:lnTo>
                    <a:pt x="90" y="78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7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4" y="78"/>
                  </a:lnTo>
                  <a:lnTo>
                    <a:pt x="84" y="78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1" y="78"/>
                  </a:lnTo>
                  <a:lnTo>
                    <a:pt x="81" y="76"/>
                  </a:lnTo>
                  <a:lnTo>
                    <a:pt x="81" y="76"/>
                  </a:lnTo>
                  <a:lnTo>
                    <a:pt x="82" y="76"/>
                  </a:lnTo>
                  <a:lnTo>
                    <a:pt x="82" y="75"/>
                  </a:lnTo>
                  <a:lnTo>
                    <a:pt x="82" y="73"/>
                  </a:lnTo>
                  <a:lnTo>
                    <a:pt x="82" y="73"/>
                  </a:lnTo>
                  <a:lnTo>
                    <a:pt x="82" y="71"/>
                  </a:lnTo>
                  <a:lnTo>
                    <a:pt x="81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7"/>
                  </a:lnTo>
                  <a:lnTo>
                    <a:pt x="81" y="67"/>
                  </a:lnTo>
                  <a:lnTo>
                    <a:pt x="81" y="65"/>
                  </a:lnTo>
                  <a:lnTo>
                    <a:pt x="81" y="65"/>
                  </a:lnTo>
                  <a:lnTo>
                    <a:pt x="81" y="64"/>
                  </a:lnTo>
                  <a:lnTo>
                    <a:pt x="79" y="64"/>
                  </a:lnTo>
                  <a:lnTo>
                    <a:pt x="79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3" y="62"/>
                  </a:lnTo>
                  <a:lnTo>
                    <a:pt x="71" y="62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0" y="62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2"/>
                  </a:lnTo>
                  <a:lnTo>
                    <a:pt x="67" y="64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2"/>
                  </a:lnTo>
                  <a:lnTo>
                    <a:pt x="64" y="60"/>
                  </a:lnTo>
                  <a:lnTo>
                    <a:pt x="67" y="59"/>
                  </a:lnTo>
                  <a:lnTo>
                    <a:pt x="67" y="59"/>
                  </a:lnTo>
                  <a:lnTo>
                    <a:pt x="65" y="57"/>
                  </a:lnTo>
                  <a:lnTo>
                    <a:pt x="65" y="56"/>
                  </a:lnTo>
                  <a:lnTo>
                    <a:pt x="65" y="54"/>
                  </a:lnTo>
                  <a:lnTo>
                    <a:pt x="64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4" y="51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2" y="48"/>
                  </a:lnTo>
                  <a:lnTo>
                    <a:pt x="60" y="46"/>
                  </a:lnTo>
                  <a:lnTo>
                    <a:pt x="59" y="45"/>
                  </a:lnTo>
                  <a:lnTo>
                    <a:pt x="59" y="43"/>
                  </a:lnTo>
                  <a:lnTo>
                    <a:pt x="57" y="41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0"/>
                  </a:lnTo>
                  <a:lnTo>
                    <a:pt x="52" y="40"/>
                  </a:lnTo>
                  <a:lnTo>
                    <a:pt x="48" y="40"/>
                  </a:lnTo>
                  <a:lnTo>
                    <a:pt x="46" y="40"/>
                  </a:lnTo>
                  <a:lnTo>
                    <a:pt x="45" y="40"/>
                  </a:lnTo>
                  <a:lnTo>
                    <a:pt x="41" y="41"/>
                  </a:lnTo>
                  <a:lnTo>
                    <a:pt x="40" y="40"/>
                  </a:lnTo>
                  <a:lnTo>
                    <a:pt x="38" y="41"/>
                  </a:lnTo>
                  <a:lnTo>
                    <a:pt x="37" y="41"/>
                  </a:lnTo>
                  <a:lnTo>
                    <a:pt x="37" y="43"/>
                  </a:lnTo>
                  <a:lnTo>
                    <a:pt x="37" y="43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4" y="48"/>
                  </a:lnTo>
                  <a:lnTo>
                    <a:pt x="32" y="49"/>
                  </a:lnTo>
                  <a:lnTo>
                    <a:pt x="30" y="49"/>
                  </a:lnTo>
                  <a:lnTo>
                    <a:pt x="30" y="52"/>
                  </a:lnTo>
                  <a:lnTo>
                    <a:pt x="29" y="52"/>
                  </a:lnTo>
                  <a:lnTo>
                    <a:pt x="29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1"/>
                  </a:lnTo>
                  <a:lnTo>
                    <a:pt x="26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1" y="46"/>
                  </a:lnTo>
                  <a:lnTo>
                    <a:pt x="19" y="46"/>
                  </a:lnTo>
                  <a:lnTo>
                    <a:pt x="21" y="45"/>
                  </a:lnTo>
                  <a:lnTo>
                    <a:pt x="21" y="43"/>
                  </a:lnTo>
                  <a:lnTo>
                    <a:pt x="19" y="41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6" y="40"/>
                  </a:lnTo>
                  <a:lnTo>
                    <a:pt x="15" y="38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5" y="38"/>
                  </a:lnTo>
                  <a:lnTo>
                    <a:pt x="13" y="38"/>
                  </a:lnTo>
                  <a:lnTo>
                    <a:pt x="10" y="35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7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24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7" y="18"/>
                  </a:lnTo>
                  <a:lnTo>
                    <a:pt x="8" y="16"/>
                  </a:lnTo>
                  <a:lnTo>
                    <a:pt x="10" y="16"/>
                  </a:lnTo>
                  <a:lnTo>
                    <a:pt x="12" y="15"/>
                  </a:lnTo>
                  <a:lnTo>
                    <a:pt x="13" y="15"/>
                  </a:lnTo>
                  <a:lnTo>
                    <a:pt x="16" y="15"/>
                  </a:lnTo>
                  <a:lnTo>
                    <a:pt x="19" y="15"/>
                  </a:lnTo>
                  <a:lnTo>
                    <a:pt x="19" y="13"/>
                  </a:lnTo>
                  <a:lnTo>
                    <a:pt x="19" y="12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8" y="7"/>
                  </a:lnTo>
                  <a:lnTo>
                    <a:pt x="19" y="7"/>
                  </a:lnTo>
                  <a:lnTo>
                    <a:pt x="19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1" name="Freeform 268">
              <a:extLst>
                <a:ext uri="{FF2B5EF4-FFF2-40B4-BE49-F238E27FC236}">
                  <a16:creationId xmlns:a16="http://schemas.microsoft.com/office/drawing/2014/main" id="{66BDCA03-2583-421F-9B20-F2AAAD73A7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1333" y="4026079"/>
              <a:ext cx="83817" cy="21442"/>
            </a:xfrm>
            <a:custGeom>
              <a:avLst/>
              <a:gdLst>
                <a:gd name="T0" fmla="*/ 25 w 43"/>
                <a:gd name="T1" fmla="*/ 2 h 11"/>
                <a:gd name="T2" fmla="*/ 29 w 43"/>
                <a:gd name="T3" fmla="*/ 3 h 11"/>
                <a:gd name="T4" fmla="*/ 32 w 43"/>
                <a:gd name="T5" fmla="*/ 3 h 11"/>
                <a:gd name="T6" fmla="*/ 35 w 43"/>
                <a:gd name="T7" fmla="*/ 5 h 11"/>
                <a:gd name="T8" fmla="*/ 37 w 43"/>
                <a:gd name="T9" fmla="*/ 5 h 11"/>
                <a:gd name="T10" fmla="*/ 38 w 43"/>
                <a:gd name="T11" fmla="*/ 5 h 11"/>
                <a:gd name="T12" fmla="*/ 43 w 43"/>
                <a:gd name="T13" fmla="*/ 6 h 11"/>
                <a:gd name="T14" fmla="*/ 43 w 43"/>
                <a:gd name="T15" fmla="*/ 8 h 11"/>
                <a:gd name="T16" fmla="*/ 37 w 43"/>
                <a:gd name="T17" fmla="*/ 10 h 11"/>
                <a:gd name="T18" fmla="*/ 30 w 43"/>
                <a:gd name="T19" fmla="*/ 8 h 11"/>
                <a:gd name="T20" fmla="*/ 29 w 43"/>
                <a:gd name="T21" fmla="*/ 6 h 11"/>
                <a:gd name="T22" fmla="*/ 25 w 43"/>
                <a:gd name="T23" fmla="*/ 5 h 11"/>
                <a:gd name="T24" fmla="*/ 24 w 43"/>
                <a:gd name="T25" fmla="*/ 5 h 11"/>
                <a:gd name="T26" fmla="*/ 22 w 43"/>
                <a:gd name="T27" fmla="*/ 6 h 11"/>
                <a:gd name="T28" fmla="*/ 22 w 43"/>
                <a:gd name="T29" fmla="*/ 6 h 11"/>
                <a:gd name="T30" fmla="*/ 16 w 43"/>
                <a:gd name="T31" fmla="*/ 8 h 11"/>
                <a:gd name="T32" fmla="*/ 14 w 43"/>
                <a:gd name="T33" fmla="*/ 8 h 11"/>
                <a:gd name="T34" fmla="*/ 11 w 43"/>
                <a:gd name="T35" fmla="*/ 11 h 11"/>
                <a:gd name="T36" fmla="*/ 5 w 43"/>
                <a:gd name="T37" fmla="*/ 11 h 11"/>
                <a:gd name="T38" fmla="*/ 2 w 43"/>
                <a:gd name="T39" fmla="*/ 11 h 11"/>
                <a:gd name="T40" fmla="*/ 0 w 43"/>
                <a:gd name="T41" fmla="*/ 11 h 11"/>
                <a:gd name="T42" fmla="*/ 0 w 43"/>
                <a:gd name="T43" fmla="*/ 6 h 11"/>
                <a:gd name="T44" fmla="*/ 2 w 43"/>
                <a:gd name="T45" fmla="*/ 6 h 11"/>
                <a:gd name="T46" fmla="*/ 3 w 43"/>
                <a:gd name="T47" fmla="*/ 8 h 11"/>
                <a:gd name="T48" fmla="*/ 8 w 43"/>
                <a:gd name="T49" fmla="*/ 8 h 11"/>
                <a:gd name="T50" fmla="*/ 8 w 43"/>
                <a:gd name="T51" fmla="*/ 8 h 11"/>
                <a:gd name="T52" fmla="*/ 11 w 43"/>
                <a:gd name="T53" fmla="*/ 6 h 11"/>
                <a:gd name="T54" fmla="*/ 18 w 43"/>
                <a:gd name="T55" fmla="*/ 6 h 11"/>
                <a:gd name="T56" fmla="*/ 19 w 43"/>
                <a:gd name="T57" fmla="*/ 6 h 11"/>
                <a:gd name="T58" fmla="*/ 18 w 43"/>
                <a:gd name="T59" fmla="*/ 5 h 11"/>
                <a:gd name="T60" fmla="*/ 10 w 43"/>
                <a:gd name="T61" fmla="*/ 6 h 11"/>
                <a:gd name="T62" fmla="*/ 5 w 43"/>
                <a:gd name="T63" fmla="*/ 8 h 11"/>
                <a:gd name="T64" fmla="*/ 3 w 43"/>
                <a:gd name="T65" fmla="*/ 5 h 11"/>
                <a:gd name="T66" fmla="*/ 11 w 43"/>
                <a:gd name="T67" fmla="*/ 5 h 11"/>
                <a:gd name="T68" fmla="*/ 19 w 43"/>
                <a:gd name="T69" fmla="*/ 5 h 11"/>
                <a:gd name="T70" fmla="*/ 22 w 43"/>
                <a:gd name="T71" fmla="*/ 2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11">
                  <a:moveTo>
                    <a:pt x="24" y="0"/>
                  </a:moveTo>
                  <a:lnTo>
                    <a:pt x="25" y="2"/>
                  </a:lnTo>
                  <a:lnTo>
                    <a:pt x="27" y="2"/>
                  </a:lnTo>
                  <a:lnTo>
                    <a:pt x="29" y="3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3" y="5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1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0" y="8"/>
                  </a:lnTo>
                  <a:lnTo>
                    <a:pt x="37" y="10"/>
                  </a:lnTo>
                  <a:lnTo>
                    <a:pt x="33" y="10"/>
                  </a:lnTo>
                  <a:lnTo>
                    <a:pt x="30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27" y="6"/>
                  </a:lnTo>
                  <a:lnTo>
                    <a:pt x="25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3" y="8"/>
                  </a:lnTo>
                  <a:lnTo>
                    <a:pt x="3" y="8"/>
                  </a:lnTo>
                  <a:lnTo>
                    <a:pt x="5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8" y="5"/>
                  </a:lnTo>
                  <a:lnTo>
                    <a:pt x="13" y="6"/>
                  </a:lnTo>
                  <a:lnTo>
                    <a:pt x="10" y="6"/>
                  </a:lnTo>
                  <a:lnTo>
                    <a:pt x="7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5"/>
                  </a:lnTo>
                  <a:lnTo>
                    <a:pt x="7" y="3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9" y="5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2" name="Freeform 269">
              <a:extLst>
                <a:ext uri="{FF2B5EF4-FFF2-40B4-BE49-F238E27FC236}">
                  <a16:creationId xmlns:a16="http://schemas.microsoft.com/office/drawing/2014/main" id="{FE63B3B2-9837-4BFF-97E9-AE61BAAF3B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12463" y="1219200"/>
              <a:ext cx="1728960" cy="1280639"/>
            </a:xfrm>
            <a:custGeom>
              <a:avLst/>
              <a:gdLst>
                <a:gd name="T0" fmla="*/ 310 w 887"/>
                <a:gd name="T1" fmla="*/ 422 h 657"/>
                <a:gd name="T2" fmla="*/ 276 w 887"/>
                <a:gd name="T3" fmla="*/ 430 h 657"/>
                <a:gd name="T4" fmla="*/ 681 w 887"/>
                <a:gd name="T5" fmla="*/ 391 h 657"/>
                <a:gd name="T6" fmla="*/ 662 w 887"/>
                <a:gd name="T7" fmla="*/ 396 h 657"/>
                <a:gd name="T8" fmla="*/ 239 w 887"/>
                <a:gd name="T9" fmla="*/ 345 h 657"/>
                <a:gd name="T10" fmla="*/ 16 w 887"/>
                <a:gd name="T11" fmla="*/ 208 h 657"/>
                <a:gd name="T12" fmla="*/ 801 w 887"/>
                <a:gd name="T13" fmla="*/ 128 h 657"/>
                <a:gd name="T14" fmla="*/ 608 w 887"/>
                <a:gd name="T15" fmla="*/ 0 h 657"/>
                <a:gd name="T16" fmla="*/ 741 w 887"/>
                <a:gd name="T17" fmla="*/ 35 h 657"/>
                <a:gd name="T18" fmla="*/ 739 w 887"/>
                <a:gd name="T19" fmla="*/ 81 h 657"/>
                <a:gd name="T20" fmla="*/ 829 w 887"/>
                <a:gd name="T21" fmla="*/ 63 h 657"/>
                <a:gd name="T22" fmla="*/ 809 w 887"/>
                <a:gd name="T23" fmla="*/ 120 h 657"/>
                <a:gd name="T24" fmla="*/ 777 w 887"/>
                <a:gd name="T25" fmla="*/ 155 h 657"/>
                <a:gd name="T26" fmla="*/ 771 w 887"/>
                <a:gd name="T27" fmla="*/ 203 h 657"/>
                <a:gd name="T28" fmla="*/ 731 w 887"/>
                <a:gd name="T29" fmla="*/ 227 h 657"/>
                <a:gd name="T30" fmla="*/ 766 w 887"/>
                <a:gd name="T31" fmla="*/ 276 h 657"/>
                <a:gd name="T32" fmla="*/ 771 w 887"/>
                <a:gd name="T33" fmla="*/ 292 h 657"/>
                <a:gd name="T34" fmla="*/ 746 w 887"/>
                <a:gd name="T35" fmla="*/ 311 h 657"/>
                <a:gd name="T36" fmla="*/ 676 w 887"/>
                <a:gd name="T37" fmla="*/ 331 h 657"/>
                <a:gd name="T38" fmla="*/ 722 w 887"/>
                <a:gd name="T39" fmla="*/ 336 h 657"/>
                <a:gd name="T40" fmla="*/ 695 w 887"/>
                <a:gd name="T41" fmla="*/ 340 h 657"/>
                <a:gd name="T42" fmla="*/ 739 w 887"/>
                <a:gd name="T43" fmla="*/ 383 h 657"/>
                <a:gd name="T44" fmla="*/ 683 w 887"/>
                <a:gd name="T45" fmla="*/ 377 h 657"/>
                <a:gd name="T46" fmla="*/ 632 w 887"/>
                <a:gd name="T47" fmla="*/ 407 h 657"/>
                <a:gd name="T48" fmla="*/ 725 w 887"/>
                <a:gd name="T49" fmla="*/ 419 h 657"/>
                <a:gd name="T50" fmla="*/ 678 w 887"/>
                <a:gd name="T51" fmla="*/ 448 h 657"/>
                <a:gd name="T52" fmla="*/ 588 w 887"/>
                <a:gd name="T53" fmla="*/ 462 h 657"/>
                <a:gd name="T54" fmla="*/ 541 w 887"/>
                <a:gd name="T55" fmla="*/ 511 h 657"/>
                <a:gd name="T56" fmla="*/ 506 w 887"/>
                <a:gd name="T57" fmla="*/ 520 h 657"/>
                <a:gd name="T58" fmla="*/ 462 w 887"/>
                <a:gd name="T59" fmla="*/ 539 h 657"/>
                <a:gd name="T60" fmla="*/ 459 w 887"/>
                <a:gd name="T61" fmla="*/ 582 h 657"/>
                <a:gd name="T62" fmla="*/ 443 w 887"/>
                <a:gd name="T63" fmla="*/ 610 h 657"/>
                <a:gd name="T64" fmla="*/ 422 w 887"/>
                <a:gd name="T65" fmla="*/ 657 h 657"/>
                <a:gd name="T66" fmla="*/ 392 w 887"/>
                <a:gd name="T67" fmla="*/ 641 h 657"/>
                <a:gd name="T68" fmla="*/ 362 w 887"/>
                <a:gd name="T69" fmla="*/ 632 h 657"/>
                <a:gd name="T70" fmla="*/ 334 w 887"/>
                <a:gd name="T71" fmla="*/ 608 h 657"/>
                <a:gd name="T72" fmla="*/ 321 w 887"/>
                <a:gd name="T73" fmla="*/ 561 h 657"/>
                <a:gd name="T74" fmla="*/ 326 w 887"/>
                <a:gd name="T75" fmla="*/ 547 h 657"/>
                <a:gd name="T76" fmla="*/ 295 w 887"/>
                <a:gd name="T77" fmla="*/ 536 h 657"/>
                <a:gd name="T78" fmla="*/ 302 w 887"/>
                <a:gd name="T79" fmla="*/ 503 h 657"/>
                <a:gd name="T80" fmla="*/ 288 w 887"/>
                <a:gd name="T81" fmla="*/ 495 h 657"/>
                <a:gd name="T82" fmla="*/ 288 w 887"/>
                <a:gd name="T83" fmla="*/ 474 h 657"/>
                <a:gd name="T84" fmla="*/ 290 w 887"/>
                <a:gd name="T85" fmla="*/ 462 h 657"/>
                <a:gd name="T86" fmla="*/ 317 w 887"/>
                <a:gd name="T87" fmla="*/ 432 h 657"/>
                <a:gd name="T88" fmla="*/ 274 w 887"/>
                <a:gd name="T89" fmla="*/ 397 h 657"/>
                <a:gd name="T90" fmla="*/ 301 w 887"/>
                <a:gd name="T91" fmla="*/ 388 h 657"/>
                <a:gd name="T92" fmla="*/ 279 w 887"/>
                <a:gd name="T93" fmla="*/ 363 h 657"/>
                <a:gd name="T94" fmla="*/ 249 w 887"/>
                <a:gd name="T95" fmla="*/ 377 h 657"/>
                <a:gd name="T96" fmla="*/ 255 w 887"/>
                <a:gd name="T97" fmla="*/ 339 h 657"/>
                <a:gd name="T98" fmla="*/ 239 w 887"/>
                <a:gd name="T99" fmla="*/ 306 h 657"/>
                <a:gd name="T100" fmla="*/ 209 w 887"/>
                <a:gd name="T101" fmla="*/ 263 h 657"/>
                <a:gd name="T102" fmla="*/ 102 w 887"/>
                <a:gd name="T103" fmla="*/ 244 h 657"/>
                <a:gd name="T104" fmla="*/ 42 w 887"/>
                <a:gd name="T105" fmla="*/ 225 h 657"/>
                <a:gd name="T106" fmla="*/ 86 w 887"/>
                <a:gd name="T107" fmla="*/ 200 h 657"/>
                <a:gd name="T108" fmla="*/ 3 w 887"/>
                <a:gd name="T109" fmla="*/ 188 h 657"/>
                <a:gd name="T110" fmla="*/ 105 w 887"/>
                <a:gd name="T111" fmla="*/ 150 h 657"/>
                <a:gd name="T112" fmla="*/ 102 w 887"/>
                <a:gd name="T113" fmla="*/ 104 h 657"/>
                <a:gd name="T114" fmla="*/ 191 w 887"/>
                <a:gd name="T115" fmla="*/ 62 h 657"/>
                <a:gd name="T116" fmla="*/ 279 w 887"/>
                <a:gd name="T117" fmla="*/ 69 h 657"/>
                <a:gd name="T118" fmla="*/ 408 w 887"/>
                <a:gd name="T119" fmla="*/ 54 h 657"/>
                <a:gd name="T120" fmla="*/ 448 w 887"/>
                <a:gd name="T121" fmla="*/ 17 h 657"/>
                <a:gd name="T122" fmla="*/ 541 w 887"/>
                <a:gd name="T123" fmla="*/ 3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87" h="657">
                  <a:moveTo>
                    <a:pt x="384" y="634"/>
                  </a:moveTo>
                  <a:lnTo>
                    <a:pt x="384" y="634"/>
                  </a:lnTo>
                  <a:lnTo>
                    <a:pt x="384" y="635"/>
                  </a:lnTo>
                  <a:lnTo>
                    <a:pt x="384" y="637"/>
                  </a:lnTo>
                  <a:lnTo>
                    <a:pt x="383" y="640"/>
                  </a:lnTo>
                  <a:lnTo>
                    <a:pt x="381" y="638"/>
                  </a:lnTo>
                  <a:lnTo>
                    <a:pt x="380" y="637"/>
                  </a:lnTo>
                  <a:lnTo>
                    <a:pt x="378" y="637"/>
                  </a:lnTo>
                  <a:lnTo>
                    <a:pt x="377" y="637"/>
                  </a:lnTo>
                  <a:lnTo>
                    <a:pt x="377" y="637"/>
                  </a:lnTo>
                  <a:lnTo>
                    <a:pt x="381" y="634"/>
                  </a:lnTo>
                  <a:lnTo>
                    <a:pt x="384" y="634"/>
                  </a:lnTo>
                  <a:close/>
                  <a:moveTo>
                    <a:pt x="517" y="523"/>
                  </a:moveTo>
                  <a:lnTo>
                    <a:pt x="519" y="525"/>
                  </a:lnTo>
                  <a:lnTo>
                    <a:pt x="519" y="528"/>
                  </a:lnTo>
                  <a:lnTo>
                    <a:pt x="517" y="528"/>
                  </a:lnTo>
                  <a:lnTo>
                    <a:pt x="515" y="528"/>
                  </a:lnTo>
                  <a:lnTo>
                    <a:pt x="514" y="526"/>
                  </a:lnTo>
                  <a:lnTo>
                    <a:pt x="515" y="525"/>
                  </a:lnTo>
                  <a:lnTo>
                    <a:pt x="517" y="523"/>
                  </a:lnTo>
                  <a:close/>
                  <a:moveTo>
                    <a:pt x="314" y="419"/>
                  </a:moveTo>
                  <a:lnTo>
                    <a:pt x="317" y="421"/>
                  </a:lnTo>
                  <a:lnTo>
                    <a:pt x="320" y="421"/>
                  </a:lnTo>
                  <a:lnTo>
                    <a:pt x="320" y="422"/>
                  </a:lnTo>
                  <a:lnTo>
                    <a:pt x="320" y="422"/>
                  </a:lnTo>
                  <a:lnTo>
                    <a:pt x="317" y="424"/>
                  </a:lnTo>
                  <a:lnTo>
                    <a:pt x="317" y="427"/>
                  </a:lnTo>
                  <a:lnTo>
                    <a:pt x="315" y="427"/>
                  </a:lnTo>
                  <a:lnTo>
                    <a:pt x="317" y="429"/>
                  </a:lnTo>
                  <a:lnTo>
                    <a:pt x="315" y="429"/>
                  </a:lnTo>
                  <a:lnTo>
                    <a:pt x="314" y="430"/>
                  </a:lnTo>
                  <a:lnTo>
                    <a:pt x="312" y="430"/>
                  </a:lnTo>
                  <a:lnTo>
                    <a:pt x="312" y="429"/>
                  </a:lnTo>
                  <a:lnTo>
                    <a:pt x="310" y="426"/>
                  </a:lnTo>
                  <a:lnTo>
                    <a:pt x="310" y="424"/>
                  </a:lnTo>
                  <a:lnTo>
                    <a:pt x="310" y="422"/>
                  </a:lnTo>
                  <a:lnTo>
                    <a:pt x="310" y="421"/>
                  </a:lnTo>
                  <a:lnTo>
                    <a:pt x="312" y="419"/>
                  </a:lnTo>
                  <a:lnTo>
                    <a:pt x="314" y="419"/>
                  </a:lnTo>
                  <a:close/>
                  <a:moveTo>
                    <a:pt x="266" y="410"/>
                  </a:moveTo>
                  <a:lnTo>
                    <a:pt x="273" y="410"/>
                  </a:lnTo>
                  <a:lnTo>
                    <a:pt x="280" y="411"/>
                  </a:lnTo>
                  <a:lnTo>
                    <a:pt x="282" y="413"/>
                  </a:lnTo>
                  <a:lnTo>
                    <a:pt x="285" y="415"/>
                  </a:lnTo>
                  <a:lnTo>
                    <a:pt x="290" y="419"/>
                  </a:lnTo>
                  <a:lnTo>
                    <a:pt x="295" y="421"/>
                  </a:lnTo>
                  <a:lnTo>
                    <a:pt x="301" y="422"/>
                  </a:lnTo>
                  <a:lnTo>
                    <a:pt x="301" y="424"/>
                  </a:lnTo>
                  <a:lnTo>
                    <a:pt x="301" y="424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7"/>
                  </a:lnTo>
                  <a:lnTo>
                    <a:pt x="302" y="427"/>
                  </a:lnTo>
                  <a:lnTo>
                    <a:pt x="302" y="427"/>
                  </a:lnTo>
                  <a:lnTo>
                    <a:pt x="301" y="429"/>
                  </a:lnTo>
                  <a:lnTo>
                    <a:pt x="299" y="430"/>
                  </a:lnTo>
                  <a:lnTo>
                    <a:pt x="290" y="433"/>
                  </a:lnTo>
                  <a:lnTo>
                    <a:pt x="287" y="435"/>
                  </a:lnTo>
                  <a:lnTo>
                    <a:pt x="279" y="437"/>
                  </a:lnTo>
                  <a:lnTo>
                    <a:pt x="276" y="437"/>
                  </a:lnTo>
                  <a:lnTo>
                    <a:pt x="276" y="437"/>
                  </a:lnTo>
                  <a:lnTo>
                    <a:pt x="274" y="435"/>
                  </a:lnTo>
                  <a:lnTo>
                    <a:pt x="271" y="435"/>
                  </a:lnTo>
                  <a:lnTo>
                    <a:pt x="271" y="433"/>
                  </a:lnTo>
                  <a:lnTo>
                    <a:pt x="269" y="433"/>
                  </a:lnTo>
                  <a:lnTo>
                    <a:pt x="269" y="432"/>
                  </a:lnTo>
                  <a:lnTo>
                    <a:pt x="271" y="432"/>
                  </a:lnTo>
                  <a:lnTo>
                    <a:pt x="274" y="432"/>
                  </a:lnTo>
                  <a:lnTo>
                    <a:pt x="277" y="432"/>
                  </a:lnTo>
                  <a:lnTo>
                    <a:pt x="276" y="430"/>
                  </a:lnTo>
                  <a:lnTo>
                    <a:pt x="276" y="430"/>
                  </a:lnTo>
                  <a:lnTo>
                    <a:pt x="274" y="430"/>
                  </a:lnTo>
                  <a:lnTo>
                    <a:pt x="273" y="430"/>
                  </a:lnTo>
                  <a:lnTo>
                    <a:pt x="273" y="429"/>
                  </a:lnTo>
                  <a:lnTo>
                    <a:pt x="271" y="429"/>
                  </a:lnTo>
                  <a:lnTo>
                    <a:pt x="265" y="429"/>
                  </a:lnTo>
                  <a:lnTo>
                    <a:pt x="261" y="427"/>
                  </a:lnTo>
                  <a:lnTo>
                    <a:pt x="260" y="427"/>
                  </a:lnTo>
                  <a:lnTo>
                    <a:pt x="260" y="426"/>
                  </a:lnTo>
                  <a:lnTo>
                    <a:pt x="258" y="426"/>
                  </a:lnTo>
                  <a:lnTo>
                    <a:pt x="260" y="421"/>
                  </a:lnTo>
                  <a:lnTo>
                    <a:pt x="261" y="419"/>
                  </a:lnTo>
                  <a:lnTo>
                    <a:pt x="263" y="419"/>
                  </a:lnTo>
                  <a:lnTo>
                    <a:pt x="266" y="419"/>
                  </a:lnTo>
                  <a:lnTo>
                    <a:pt x="268" y="419"/>
                  </a:lnTo>
                  <a:lnTo>
                    <a:pt x="263" y="418"/>
                  </a:lnTo>
                  <a:lnTo>
                    <a:pt x="261" y="416"/>
                  </a:lnTo>
                  <a:lnTo>
                    <a:pt x="260" y="416"/>
                  </a:lnTo>
                  <a:lnTo>
                    <a:pt x="260" y="415"/>
                  </a:lnTo>
                  <a:lnTo>
                    <a:pt x="260" y="413"/>
                  </a:lnTo>
                  <a:lnTo>
                    <a:pt x="260" y="413"/>
                  </a:lnTo>
                  <a:lnTo>
                    <a:pt x="261" y="411"/>
                  </a:lnTo>
                  <a:lnTo>
                    <a:pt x="261" y="411"/>
                  </a:lnTo>
                  <a:lnTo>
                    <a:pt x="266" y="410"/>
                  </a:lnTo>
                  <a:close/>
                  <a:moveTo>
                    <a:pt x="301" y="392"/>
                  </a:moveTo>
                  <a:lnTo>
                    <a:pt x="304" y="392"/>
                  </a:lnTo>
                  <a:lnTo>
                    <a:pt x="306" y="394"/>
                  </a:lnTo>
                  <a:lnTo>
                    <a:pt x="307" y="396"/>
                  </a:lnTo>
                  <a:lnTo>
                    <a:pt x="306" y="396"/>
                  </a:lnTo>
                  <a:lnTo>
                    <a:pt x="304" y="396"/>
                  </a:lnTo>
                  <a:lnTo>
                    <a:pt x="299" y="396"/>
                  </a:lnTo>
                  <a:lnTo>
                    <a:pt x="299" y="394"/>
                  </a:lnTo>
                  <a:lnTo>
                    <a:pt x="299" y="394"/>
                  </a:lnTo>
                  <a:lnTo>
                    <a:pt x="299" y="392"/>
                  </a:lnTo>
                  <a:lnTo>
                    <a:pt x="301" y="392"/>
                  </a:lnTo>
                  <a:close/>
                  <a:moveTo>
                    <a:pt x="679" y="391"/>
                  </a:moveTo>
                  <a:lnTo>
                    <a:pt x="681" y="391"/>
                  </a:lnTo>
                  <a:lnTo>
                    <a:pt x="683" y="391"/>
                  </a:lnTo>
                  <a:lnTo>
                    <a:pt x="683" y="392"/>
                  </a:lnTo>
                  <a:lnTo>
                    <a:pt x="684" y="392"/>
                  </a:lnTo>
                  <a:lnTo>
                    <a:pt x="686" y="394"/>
                  </a:lnTo>
                  <a:lnTo>
                    <a:pt x="686" y="396"/>
                  </a:lnTo>
                  <a:lnTo>
                    <a:pt x="686" y="396"/>
                  </a:lnTo>
                  <a:lnTo>
                    <a:pt x="686" y="397"/>
                  </a:lnTo>
                  <a:lnTo>
                    <a:pt x="686" y="397"/>
                  </a:lnTo>
                  <a:lnTo>
                    <a:pt x="684" y="397"/>
                  </a:lnTo>
                  <a:lnTo>
                    <a:pt x="686" y="399"/>
                  </a:lnTo>
                  <a:lnTo>
                    <a:pt x="686" y="399"/>
                  </a:lnTo>
                  <a:lnTo>
                    <a:pt x="686" y="400"/>
                  </a:lnTo>
                  <a:lnTo>
                    <a:pt x="686" y="400"/>
                  </a:lnTo>
                  <a:lnTo>
                    <a:pt x="679" y="402"/>
                  </a:lnTo>
                  <a:lnTo>
                    <a:pt x="678" y="403"/>
                  </a:lnTo>
                  <a:lnTo>
                    <a:pt x="676" y="405"/>
                  </a:lnTo>
                  <a:lnTo>
                    <a:pt x="673" y="407"/>
                  </a:lnTo>
                  <a:lnTo>
                    <a:pt x="673" y="407"/>
                  </a:lnTo>
                  <a:lnTo>
                    <a:pt x="671" y="405"/>
                  </a:lnTo>
                  <a:lnTo>
                    <a:pt x="668" y="403"/>
                  </a:lnTo>
                  <a:lnTo>
                    <a:pt x="660" y="403"/>
                  </a:lnTo>
                  <a:lnTo>
                    <a:pt x="653" y="405"/>
                  </a:lnTo>
                  <a:lnTo>
                    <a:pt x="649" y="407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2"/>
                  </a:lnTo>
                  <a:lnTo>
                    <a:pt x="649" y="402"/>
                  </a:lnTo>
                  <a:lnTo>
                    <a:pt x="651" y="400"/>
                  </a:lnTo>
                  <a:lnTo>
                    <a:pt x="653" y="399"/>
                  </a:lnTo>
                  <a:lnTo>
                    <a:pt x="651" y="397"/>
                  </a:lnTo>
                  <a:lnTo>
                    <a:pt x="653" y="394"/>
                  </a:lnTo>
                  <a:lnTo>
                    <a:pt x="654" y="394"/>
                  </a:lnTo>
                  <a:lnTo>
                    <a:pt x="657" y="394"/>
                  </a:lnTo>
                  <a:lnTo>
                    <a:pt x="659" y="396"/>
                  </a:lnTo>
                  <a:lnTo>
                    <a:pt x="662" y="396"/>
                  </a:lnTo>
                  <a:lnTo>
                    <a:pt x="668" y="394"/>
                  </a:lnTo>
                  <a:lnTo>
                    <a:pt x="671" y="394"/>
                  </a:lnTo>
                  <a:lnTo>
                    <a:pt x="679" y="391"/>
                  </a:lnTo>
                  <a:close/>
                  <a:moveTo>
                    <a:pt x="279" y="383"/>
                  </a:moveTo>
                  <a:lnTo>
                    <a:pt x="279" y="385"/>
                  </a:lnTo>
                  <a:lnTo>
                    <a:pt x="280" y="386"/>
                  </a:lnTo>
                  <a:lnTo>
                    <a:pt x="280" y="388"/>
                  </a:lnTo>
                  <a:lnTo>
                    <a:pt x="280" y="388"/>
                  </a:lnTo>
                  <a:lnTo>
                    <a:pt x="280" y="389"/>
                  </a:lnTo>
                  <a:lnTo>
                    <a:pt x="279" y="389"/>
                  </a:lnTo>
                  <a:lnTo>
                    <a:pt x="279" y="391"/>
                  </a:lnTo>
                  <a:lnTo>
                    <a:pt x="277" y="391"/>
                  </a:lnTo>
                  <a:lnTo>
                    <a:pt x="274" y="389"/>
                  </a:lnTo>
                  <a:lnTo>
                    <a:pt x="273" y="389"/>
                  </a:lnTo>
                  <a:lnTo>
                    <a:pt x="273" y="388"/>
                  </a:lnTo>
                  <a:lnTo>
                    <a:pt x="273" y="388"/>
                  </a:lnTo>
                  <a:lnTo>
                    <a:pt x="274" y="386"/>
                  </a:lnTo>
                  <a:lnTo>
                    <a:pt x="276" y="385"/>
                  </a:lnTo>
                  <a:lnTo>
                    <a:pt x="279" y="383"/>
                  </a:lnTo>
                  <a:close/>
                  <a:moveTo>
                    <a:pt x="255" y="342"/>
                  </a:moveTo>
                  <a:lnTo>
                    <a:pt x="257" y="342"/>
                  </a:lnTo>
                  <a:lnTo>
                    <a:pt x="257" y="344"/>
                  </a:lnTo>
                  <a:lnTo>
                    <a:pt x="255" y="345"/>
                  </a:lnTo>
                  <a:lnTo>
                    <a:pt x="254" y="347"/>
                  </a:lnTo>
                  <a:lnTo>
                    <a:pt x="250" y="350"/>
                  </a:lnTo>
                  <a:lnTo>
                    <a:pt x="249" y="350"/>
                  </a:lnTo>
                  <a:lnTo>
                    <a:pt x="249" y="348"/>
                  </a:lnTo>
                  <a:lnTo>
                    <a:pt x="247" y="348"/>
                  </a:lnTo>
                  <a:lnTo>
                    <a:pt x="246" y="348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4" y="347"/>
                  </a:lnTo>
                  <a:lnTo>
                    <a:pt x="243" y="347"/>
                  </a:lnTo>
                  <a:lnTo>
                    <a:pt x="241" y="347"/>
                  </a:lnTo>
                  <a:lnTo>
                    <a:pt x="239" y="345"/>
                  </a:lnTo>
                  <a:lnTo>
                    <a:pt x="243" y="344"/>
                  </a:lnTo>
                  <a:lnTo>
                    <a:pt x="243" y="344"/>
                  </a:lnTo>
                  <a:lnTo>
                    <a:pt x="247" y="344"/>
                  </a:lnTo>
                  <a:lnTo>
                    <a:pt x="249" y="344"/>
                  </a:lnTo>
                  <a:lnTo>
                    <a:pt x="250" y="344"/>
                  </a:lnTo>
                  <a:lnTo>
                    <a:pt x="252" y="344"/>
                  </a:lnTo>
                  <a:lnTo>
                    <a:pt x="254" y="342"/>
                  </a:lnTo>
                  <a:lnTo>
                    <a:pt x="255" y="342"/>
                  </a:lnTo>
                  <a:close/>
                  <a:moveTo>
                    <a:pt x="793" y="270"/>
                  </a:moveTo>
                  <a:lnTo>
                    <a:pt x="794" y="273"/>
                  </a:lnTo>
                  <a:lnTo>
                    <a:pt x="794" y="274"/>
                  </a:lnTo>
                  <a:lnTo>
                    <a:pt x="796" y="277"/>
                  </a:lnTo>
                  <a:lnTo>
                    <a:pt x="799" y="276"/>
                  </a:lnTo>
                  <a:lnTo>
                    <a:pt x="801" y="279"/>
                  </a:lnTo>
                  <a:lnTo>
                    <a:pt x="799" y="281"/>
                  </a:lnTo>
                  <a:lnTo>
                    <a:pt x="788" y="281"/>
                  </a:lnTo>
                  <a:lnTo>
                    <a:pt x="783" y="281"/>
                  </a:lnTo>
                  <a:lnTo>
                    <a:pt x="780" y="279"/>
                  </a:lnTo>
                  <a:lnTo>
                    <a:pt x="780" y="276"/>
                  </a:lnTo>
                  <a:lnTo>
                    <a:pt x="780" y="271"/>
                  </a:lnTo>
                  <a:lnTo>
                    <a:pt x="783" y="270"/>
                  </a:lnTo>
                  <a:lnTo>
                    <a:pt x="787" y="271"/>
                  </a:lnTo>
                  <a:lnTo>
                    <a:pt x="790" y="270"/>
                  </a:lnTo>
                  <a:lnTo>
                    <a:pt x="793" y="270"/>
                  </a:lnTo>
                  <a:close/>
                  <a:moveTo>
                    <a:pt x="780" y="230"/>
                  </a:moveTo>
                  <a:lnTo>
                    <a:pt x="782" y="232"/>
                  </a:lnTo>
                  <a:lnTo>
                    <a:pt x="783" y="240"/>
                  </a:lnTo>
                  <a:lnTo>
                    <a:pt x="783" y="251"/>
                  </a:lnTo>
                  <a:lnTo>
                    <a:pt x="782" y="251"/>
                  </a:lnTo>
                  <a:lnTo>
                    <a:pt x="777" y="238"/>
                  </a:lnTo>
                  <a:lnTo>
                    <a:pt x="777" y="233"/>
                  </a:lnTo>
                  <a:lnTo>
                    <a:pt x="777" y="230"/>
                  </a:lnTo>
                  <a:lnTo>
                    <a:pt x="780" y="230"/>
                  </a:lnTo>
                  <a:close/>
                  <a:moveTo>
                    <a:pt x="11" y="207"/>
                  </a:moveTo>
                  <a:lnTo>
                    <a:pt x="12" y="207"/>
                  </a:lnTo>
                  <a:lnTo>
                    <a:pt x="16" y="208"/>
                  </a:lnTo>
                  <a:lnTo>
                    <a:pt x="19" y="210"/>
                  </a:lnTo>
                  <a:lnTo>
                    <a:pt x="20" y="210"/>
                  </a:lnTo>
                  <a:lnTo>
                    <a:pt x="20" y="211"/>
                  </a:lnTo>
                  <a:lnTo>
                    <a:pt x="17" y="211"/>
                  </a:lnTo>
                  <a:lnTo>
                    <a:pt x="12" y="211"/>
                  </a:lnTo>
                  <a:lnTo>
                    <a:pt x="6" y="210"/>
                  </a:lnTo>
                  <a:lnTo>
                    <a:pt x="4" y="210"/>
                  </a:lnTo>
                  <a:lnTo>
                    <a:pt x="4" y="208"/>
                  </a:lnTo>
                  <a:lnTo>
                    <a:pt x="6" y="208"/>
                  </a:lnTo>
                  <a:lnTo>
                    <a:pt x="8" y="207"/>
                  </a:lnTo>
                  <a:lnTo>
                    <a:pt x="11" y="207"/>
                  </a:lnTo>
                  <a:close/>
                  <a:moveTo>
                    <a:pt x="794" y="194"/>
                  </a:moveTo>
                  <a:lnTo>
                    <a:pt x="798" y="196"/>
                  </a:lnTo>
                  <a:lnTo>
                    <a:pt x="798" y="197"/>
                  </a:lnTo>
                  <a:lnTo>
                    <a:pt x="796" y="200"/>
                  </a:lnTo>
                  <a:lnTo>
                    <a:pt x="793" y="202"/>
                  </a:lnTo>
                  <a:lnTo>
                    <a:pt x="790" y="202"/>
                  </a:lnTo>
                  <a:lnTo>
                    <a:pt x="790" y="200"/>
                  </a:lnTo>
                  <a:lnTo>
                    <a:pt x="790" y="199"/>
                  </a:lnTo>
                  <a:lnTo>
                    <a:pt x="794" y="196"/>
                  </a:lnTo>
                  <a:lnTo>
                    <a:pt x="794" y="194"/>
                  </a:lnTo>
                  <a:close/>
                  <a:moveTo>
                    <a:pt x="779" y="177"/>
                  </a:moveTo>
                  <a:lnTo>
                    <a:pt x="779" y="177"/>
                  </a:lnTo>
                  <a:lnTo>
                    <a:pt x="779" y="180"/>
                  </a:lnTo>
                  <a:lnTo>
                    <a:pt x="779" y="184"/>
                  </a:lnTo>
                  <a:lnTo>
                    <a:pt x="780" y="188"/>
                  </a:lnTo>
                  <a:lnTo>
                    <a:pt x="779" y="191"/>
                  </a:lnTo>
                  <a:lnTo>
                    <a:pt x="776" y="192"/>
                  </a:lnTo>
                  <a:lnTo>
                    <a:pt x="776" y="189"/>
                  </a:lnTo>
                  <a:lnTo>
                    <a:pt x="774" y="184"/>
                  </a:lnTo>
                  <a:lnTo>
                    <a:pt x="774" y="180"/>
                  </a:lnTo>
                  <a:lnTo>
                    <a:pt x="777" y="177"/>
                  </a:lnTo>
                  <a:lnTo>
                    <a:pt x="779" y="177"/>
                  </a:lnTo>
                  <a:close/>
                  <a:moveTo>
                    <a:pt x="793" y="125"/>
                  </a:moveTo>
                  <a:lnTo>
                    <a:pt x="801" y="125"/>
                  </a:lnTo>
                  <a:lnTo>
                    <a:pt x="801" y="128"/>
                  </a:lnTo>
                  <a:lnTo>
                    <a:pt x="798" y="132"/>
                  </a:lnTo>
                  <a:lnTo>
                    <a:pt x="791" y="136"/>
                  </a:lnTo>
                  <a:lnTo>
                    <a:pt x="783" y="136"/>
                  </a:lnTo>
                  <a:lnTo>
                    <a:pt x="777" y="134"/>
                  </a:lnTo>
                  <a:lnTo>
                    <a:pt x="776" y="131"/>
                  </a:lnTo>
                  <a:lnTo>
                    <a:pt x="779" y="128"/>
                  </a:lnTo>
                  <a:lnTo>
                    <a:pt x="785" y="126"/>
                  </a:lnTo>
                  <a:lnTo>
                    <a:pt x="793" y="125"/>
                  </a:lnTo>
                  <a:close/>
                  <a:moveTo>
                    <a:pt x="774" y="54"/>
                  </a:moveTo>
                  <a:lnTo>
                    <a:pt x="777" y="57"/>
                  </a:lnTo>
                  <a:lnTo>
                    <a:pt x="780" y="60"/>
                  </a:lnTo>
                  <a:lnTo>
                    <a:pt x="783" y="63"/>
                  </a:lnTo>
                  <a:lnTo>
                    <a:pt x="782" y="65"/>
                  </a:lnTo>
                  <a:lnTo>
                    <a:pt x="777" y="65"/>
                  </a:lnTo>
                  <a:lnTo>
                    <a:pt x="772" y="62"/>
                  </a:lnTo>
                  <a:lnTo>
                    <a:pt x="769" y="58"/>
                  </a:lnTo>
                  <a:lnTo>
                    <a:pt x="769" y="55"/>
                  </a:lnTo>
                  <a:lnTo>
                    <a:pt x="771" y="54"/>
                  </a:lnTo>
                  <a:lnTo>
                    <a:pt x="774" y="54"/>
                  </a:lnTo>
                  <a:close/>
                  <a:moveTo>
                    <a:pt x="381" y="33"/>
                  </a:moveTo>
                  <a:lnTo>
                    <a:pt x="396" y="38"/>
                  </a:lnTo>
                  <a:lnTo>
                    <a:pt x="403" y="41"/>
                  </a:lnTo>
                  <a:lnTo>
                    <a:pt x="407" y="44"/>
                  </a:lnTo>
                  <a:lnTo>
                    <a:pt x="405" y="49"/>
                  </a:lnTo>
                  <a:lnTo>
                    <a:pt x="403" y="55"/>
                  </a:lnTo>
                  <a:lnTo>
                    <a:pt x="402" y="55"/>
                  </a:lnTo>
                  <a:lnTo>
                    <a:pt x="396" y="52"/>
                  </a:lnTo>
                  <a:lnTo>
                    <a:pt x="386" y="47"/>
                  </a:lnTo>
                  <a:lnTo>
                    <a:pt x="377" y="46"/>
                  </a:lnTo>
                  <a:lnTo>
                    <a:pt x="369" y="40"/>
                  </a:lnTo>
                  <a:lnTo>
                    <a:pt x="369" y="36"/>
                  </a:lnTo>
                  <a:lnTo>
                    <a:pt x="369" y="35"/>
                  </a:lnTo>
                  <a:lnTo>
                    <a:pt x="377" y="35"/>
                  </a:lnTo>
                  <a:lnTo>
                    <a:pt x="381" y="33"/>
                  </a:lnTo>
                  <a:close/>
                  <a:moveTo>
                    <a:pt x="575" y="0"/>
                  </a:moveTo>
                  <a:lnTo>
                    <a:pt x="608" y="0"/>
                  </a:lnTo>
                  <a:lnTo>
                    <a:pt x="619" y="2"/>
                  </a:lnTo>
                  <a:lnTo>
                    <a:pt x="634" y="3"/>
                  </a:lnTo>
                  <a:lnTo>
                    <a:pt x="642" y="6"/>
                  </a:lnTo>
                  <a:lnTo>
                    <a:pt x="643" y="6"/>
                  </a:lnTo>
                  <a:lnTo>
                    <a:pt x="653" y="8"/>
                  </a:lnTo>
                  <a:lnTo>
                    <a:pt x="662" y="8"/>
                  </a:lnTo>
                  <a:lnTo>
                    <a:pt x="678" y="11"/>
                  </a:lnTo>
                  <a:lnTo>
                    <a:pt x="679" y="13"/>
                  </a:lnTo>
                  <a:lnTo>
                    <a:pt x="678" y="14"/>
                  </a:lnTo>
                  <a:lnTo>
                    <a:pt x="675" y="14"/>
                  </a:lnTo>
                  <a:lnTo>
                    <a:pt x="654" y="16"/>
                  </a:lnTo>
                  <a:lnTo>
                    <a:pt x="618" y="16"/>
                  </a:lnTo>
                  <a:lnTo>
                    <a:pt x="597" y="19"/>
                  </a:lnTo>
                  <a:lnTo>
                    <a:pt x="591" y="19"/>
                  </a:lnTo>
                  <a:lnTo>
                    <a:pt x="589" y="22"/>
                  </a:lnTo>
                  <a:lnTo>
                    <a:pt x="593" y="24"/>
                  </a:lnTo>
                  <a:lnTo>
                    <a:pt x="597" y="22"/>
                  </a:lnTo>
                  <a:lnTo>
                    <a:pt x="613" y="19"/>
                  </a:lnTo>
                  <a:lnTo>
                    <a:pt x="619" y="17"/>
                  </a:lnTo>
                  <a:lnTo>
                    <a:pt x="630" y="19"/>
                  </a:lnTo>
                  <a:lnTo>
                    <a:pt x="646" y="21"/>
                  </a:lnTo>
                  <a:lnTo>
                    <a:pt x="653" y="19"/>
                  </a:lnTo>
                  <a:lnTo>
                    <a:pt x="662" y="19"/>
                  </a:lnTo>
                  <a:lnTo>
                    <a:pt x="675" y="19"/>
                  </a:lnTo>
                  <a:lnTo>
                    <a:pt x="689" y="16"/>
                  </a:lnTo>
                  <a:lnTo>
                    <a:pt x="694" y="22"/>
                  </a:lnTo>
                  <a:lnTo>
                    <a:pt x="698" y="27"/>
                  </a:lnTo>
                  <a:lnTo>
                    <a:pt x="703" y="25"/>
                  </a:lnTo>
                  <a:lnTo>
                    <a:pt x="708" y="27"/>
                  </a:lnTo>
                  <a:lnTo>
                    <a:pt x="708" y="29"/>
                  </a:lnTo>
                  <a:lnTo>
                    <a:pt x="711" y="29"/>
                  </a:lnTo>
                  <a:lnTo>
                    <a:pt x="714" y="29"/>
                  </a:lnTo>
                  <a:lnTo>
                    <a:pt x="727" y="30"/>
                  </a:lnTo>
                  <a:lnTo>
                    <a:pt x="736" y="33"/>
                  </a:lnTo>
                  <a:lnTo>
                    <a:pt x="739" y="33"/>
                  </a:lnTo>
                  <a:lnTo>
                    <a:pt x="741" y="35"/>
                  </a:lnTo>
                  <a:lnTo>
                    <a:pt x="742" y="36"/>
                  </a:lnTo>
                  <a:lnTo>
                    <a:pt x="741" y="38"/>
                  </a:lnTo>
                  <a:lnTo>
                    <a:pt x="735" y="41"/>
                  </a:lnTo>
                  <a:lnTo>
                    <a:pt x="728" y="44"/>
                  </a:lnTo>
                  <a:lnTo>
                    <a:pt x="719" y="46"/>
                  </a:lnTo>
                  <a:lnTo>
                    <a:pt x="708" y="47"/>
                  </a:lnTo>
                  <a:lnTo>
                    <a:pt x="626" y="52"/>
                  </a:lnTo>
                  <a:lnTo>
                    <a:pt x="623" y="54"/>
                  </a:lnTo>
                  <a:lnTo>
                    <a:pt x="621" y="55"/>
                  </a:lnTo>
                  <a:lnTo>
                    <a:pt x="621" y="60"/>
                  </a:lnTo>
                  <a:lnTo>
                    <a:pt x="626" y="60"/>
                  </a:lnTo>
                  <a:lnTo>
                    <a:pt x="635" y="58"/>
                  </a:lnTo>
                  <a:lnTo>
                    <a:pt x="651" y="57"/>
                  </a:lnTo>
                  <a:lnTo>
                    <a:pt x="662" y="57"/>
                  </a:lnTo>
                  <a:lnTo>
                    <a:pt x="689" y="58"/>
                  </a:lnTo>
                  <a:lnTo>
                    <a:pt x="697" y="62"/>
                  </a:lnTo>
                  <a:lnTo>
                    <a:pt x="701" y="68"/>
                  </a:lnTo>
                  <a:lnTo>
                    <a:pt x="711" y="66"/>
                  </a:lnTo>
                  <a:lnTo>
                    <a:pt x="712" y="66"/>
                  </a:lnTo>
                  <a:lnTo>
                    <a:pt x="714" y="65"/>
                  </a:lnTo>
                  <a:lnTo>
                    <a:pt x="716" y="62"/>
                  </a:lnTo>
                  <a:lnTo>
                    <a:pt x="717" y="60"/>
                  </a:lnTo>
                  <a:lnTo>
                    <a:pt x="717" y="58"/>
                  </a:lnTo>
                  <a:lnTo>
                    <a:pt x="719" y="57"/>
                  </a:lnTo>
                  <a:lnTo>
                    <a:pt x="720" y="57"/>
                  </a:lnTo>
                  <a:lnTo>
                    <a:pt x="727" y="55"/>
                  </a:lnTo>
                  <a:lnTo>
                    <a:pt x="741" y="55"/>
                  </a:lnTo>
                  <a:lnTo>
                    <a:pt x="744" y="55"/>
                  </a:lnTo>
                  <a:lnTo>
                    <a:pt x="747" y="58"/>
                  </a:lnTo>
                  <a:lnTo>
                    <a:pt x="747" y="60"/>
                  </a:lnTo>
                  <a:lnTo>
                    <a:pt x="747" y="63"/>
                  </a:lnTo>
                  <a:lnTo>
                    <a:pt x="747" y="65"/>
                  </a:lnTo>
                  <a:lnTo>
                    <a:pt x="747" y="68"/>
                  </a:lnTo>
                  <a:lnTo>
                    <a:pt x="746" y="73"/>
                  </a:lnTo>
                  <a:lnTo>
                    <a:pt x="742" y="77"/>
                  </a:lnTo>
                  <a:lnTo>
                    <a:pt x="739" y="81"/>
                  </a:lnTo>
                  <a:lnTo>
                    <a:pt x="735" y="82"/>
                  </a:lnTo>
                  <a:lnTo>
                    <a:pt x="728" y="88"/>
                  </a:lnTo>
                  <a:lnTo>
                    <a:pt x="727" y="90"/>
                  </a:lnTo>
                  <a:lnTo>
                    <a:pt x="719" y="95"/>
                  </a:lnTo>
                  <a:lnTo>
                    <a:pt x="717" y="98"/>
                  </a:lnTo>
                  <a:lnTo>
                    <a:pt x="717" y="99"/>
                  </a:lnTo>
                  <a:lnTo>
                    <a:pt x="719" y="99"/>
                  </a:lnTo>
                  <a:lnTo>
                    <a:pt x="720" y="98"/>
                  </a:lnTo>
                  <a:lnTo>
                    <a:pt x="722" y="96"/>
                  </a:lnTo>
                  <a:lnTo>
                    <a:pt x="724" y="96"/>
                  </a:lnTo>
                  <a:lnTo>
                    <a:pt x="733" y="92"/>
                  </a:lnTo>
                  <a:lnTo>
                    <a:pt x="736" y="92"/>
                  </a:lnTo>
                  <a:lnTo>
                    <a:pt x="742" y="87"/>
                  </a:lnTo>
                  <a:lnTo>
                    <a:pt x="747" y="85"/>
                  </a:lnTo>
                  <a:lnTo>
                    <a:pt x="750" y="84"/>
                  </a:lnTo>
                  <a:lnTo>
                    <a:pt x="753" y="82"/>
                  </a:lnTo>
                  <a:lnTo>
                    <a:pt x="763" y="73"/>
                  </a:lnTo>
                  <a:lnTo>
                    <a:pt x="769" y="71"/>
                  </a:lnTo>
                  <a:lnTo>
                    <a:pt x="776" y="71"/>
                  </a:lnTo>
                  <a:lnTo>
                    <a:pt x="776" y="74"/>
                  </a:lnTo>
                  <a:lnTo>
                    <a:pt x="783" y="76"/>
                  </a:lnTo>
                  <a:lnTo>
                    <a:pt x="787" y="76"/>
                  </a:lnTo>
                  <a:lnTo>
                    <a:pt x="791" y="76"/>
                  </a:lnTo>
                  <a:lnTo>
                    <a:pt x="793" y="77"/>
                  </a:lnTo>
                  <a:lnTo>
                    <a:pt x="796" y="77"/>
                  </a:lnTo>
                  <a:lnTo>
                    <a:pt x="801" y="79"/>
                  </a:lnTo>
                  <a:lnTo>
                    <a:pt x="804" y="77"/>
                  </a:lnTo>
                  <a:lnTo>
                    <a:pt x="804" y="77"/>
                  </a:lnTo>
                  <a:lnTo>
                    <a:pt x="809" y="74"/>
                  </a:lnTo>
                  <a:lnTo>
                    <a:pt x="812" y="71"/>
                  </a:lnTo>
                  <a:lnTo>
                    <a:pt x="817" y="68"/>
                  </a:lnTo>
                  <a:lnTo>
                    <a:pt x="818" y="66"/>
                  </a:lnTo>
                  <a:lnTo>
                    <a:pt x="820" y="66"/>
                  </a:lnTo>
                  <a:lnTo>
                    <a:pt x="821" y="65"/>
                  </a:lnTo>
                  <a:lnTo>
                    <a:pt x="828" y="63"/>
                  </a:lnTo>
                  <a:lnTo>
                    <a:pt x="829" y="63"/>
                  </a:lnTo>
                  <a:lnTo>
                    <a:pt x="832" y="65"/>
                  </a:lnTo>
                  <a:lnTo>
                    <a:pt x="847" y="65"/>
                  </a:lnTo>
                  <a:lnTo>
                    <a:pt x="854" y="65"/>
                  </a:lnTo>
                  <a:lnTo>
                    <a:pt x="865" y="68"/>
                  </a:lnTo>
                  <a:lnTo>
                    <a:pt x="873" y="69"/>
                  </a:lnTo>
                  <a:lnTo>
                    <a:pt x="876" y="69"/>
                  </a:lnTo>
                  <a:lnTo>
                    <a:pt x="881" y="73"/>
                  </a:lnTo>
                  <a:lnTo>
                    <a:pt x="886" y="76"/>
                  </a:lnTo>
                  <a:lnTo>
                    <a:pt x="887" y="76"/>
                  </a:lnTo>
                  <a:lnTo>
                    <a:pt x="887" y="77"/>
                  </a:lnTo>
                  <a:lnTo>
                    <a:pt x="886" y="77"/>
                  </a:lnTo>
                  <a:lnTo>
                    <a:pt x="876" y="82"/>
                  </a:lnTo>
                  <a:lnTo>
                    <a:pt x="873" y="85"/>
                  </a:lnTo>
                  <a:lnTo>
                    <a:pt x="862" y="90"/>
                  </a:lnTo>
                  <a:lnTo>
                    <a:pt x="858" y="92"/>
                  </a:lnTo>
                  <a:lnTo>
                    <a:pt x="853" y="92"/>
                  </a:lnTo>
                  <a:lnTo>
                    <a:pt x="848" y="92"/>
                  </a:lnTo>
                  <a:lnTo>
                    <a:pt x="843" y="93"/>
                  </a:lnTo>
                  <a:lnTo>
                    <a:pt x="843" y="93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47" y="98"/>
                  </a:lnTo>
                  <a:lnTo>
                    <a:pt x="843" y="99"/>
                  </a:lnTo>
                  <a:lnTo>
                    <a:pt x="843" y="101"/>
                  </a:lnTo>
                  <a:lnTo>
                    <a:pt x="834" y="103"/>
                  </a:lnTo>
                  <a:lnTo>
                    <a:pt x="828" y="104"/>
                  </a:lnTo>
                  <a:lnTo>
                    <a:pt x="821" y="104"/>
                  </a:lnTo>
                  <a:lnTo>
                    <a:pt x="817" y="104"/>
                  </a:lnTo>
                  <a:lnTo>
                    <a:pt x="810" y="107"/>
                  </a:lnTo>
                  <a:lnTo>
                    <a:pt x="813" y="109"/>
                  </a:lnTo>
                  <a:lnTo>
                    <a:pt x="815" y="110"/>
                  </a:lnTo>
                  <a:lnTo>
                    <a:pt x="823" y="112"/>
                  </a:lnTo>
                  <a:lnTo>
                    <a:pt x="823" y="114"/>
                  </a:lnTo>
                  <a:lnTo>
                    <a:pt x="820" y="115"/>
                  </a:lnTo>
                  <a:lnTo>
                    <a:pt x="815" y="118"/>
                  </a:lnTo>
                  <a:lnTo>
                    <a:pt x="809" y="120"/>
                  </a:lnTo>
                  <a:lnTo>
                    <a:pt x="807" y="120"/>
                  </a:lnTo>
                  <a:lnTo>
                    <a:pt x="804" y="120"/>
                  </a:lnTo>
                  <a:lnTo>
                    <a:pt x="802" y="120"/>
                  </a:lnTo>
                  <a:lnTo>
                    <a:pt x="796" y="120"/>
                  </a:lnTo>
                  <a:lnTo>
                    <a:pt x="791" y="120"/>
                  </a:lnTo>
                  <a:lnTo>
                    <a:pt x="782" y="120"/>
                  </a:lnTo>
                  <a:lnTo>
                    <a:pt x="777" y="118"/>
                  </a:lnTo>
                  <a:lnTo>
                    <a:pt x="776" y="117"/>
                  </a:lnTo>
                  <a:lnTo>
                    <a:pt x="772" y="118"/>
                  </a:lnTo>
                  <a:lnTo>
                    <a:pt x="771" y="118"/>
                  </a:lnTo>
                  <a:lnTo>
                    <a:pt x="766" y="121"/>
                  </a:lnTo>
                  <a:lnTo>
                    <a:pt x="763" y="123"/>
                  </a:lnTo>
                  <a:lnTo>
                    <a:pt x="761" y="126"/>
                  </a:lnTo>
                  <a:lnTo>
                    <a:pt x="761" y="128"/>
                  </a:lnTo>
                  <a:lnTo>
                    <a:pt x="761" y="131"/>
                  </a:lnTo>
                  <a:lnTo>
                    <a:pt x="761" y="132"/>
                  </a:lnTo>
                  <a:lnTo>
                    <a:pt x="763" y="134"/>
                  </a:lnTo>
                  <a:lnTo>
                    <a:pt x="765" y="134"/>
                  </a:lnTo>
                  <a:lnTo>
                    <a:pt x="766" y="134"/>
                  </a:lnTo>
                  <a:lnTo>
                    <a:pt x="771" y="134"/>
                  </a:lnTo>
                  <a:lnTo>
                    <a:pt x="772" y="134"/>
                  </a:lnTo>
                  <a:lnTo>
                    <a:pt x="772" y="136"/>
                  </a:lnTo>
                  <a:lnTo>
                    <a:pt x="774" y="137"/>
                  </a:lnTo>
                  <a:lnTo>
                    <a:pt x="774" y="139"/>
                  </a:lnTo>
                  <a:lnTo>
                    <a:pt x="772" y="140"/>
                  </a:lnTo>
                  <a:lnTo>
                    <a:pt x="772" y="144"/>
                  </a:lnTo>
                  <a:lnTo>
                    <a:pt x="772" y="145"/>
                  </a:lnTo>
                  <a:lnTo>
                    <a:pt x="772" y="148"/>
                  </a:lnTo>
                  <a:lnTo>
                    <a:pt x="774" y="148"/>
                  </a:lnTo>
                  <a:lnTo>
                    <a:pt x="776" y="148"/>
                  </a:lnTo>
                  <a:lnTo>
                    <a:pt x="776" y="148"/>
                  </a:lnTo>
                  <a:lnTo>
                    <a:pt x="777" y="150"/>
                  </a:lnTo>
                  <a:lnTo>
                    <a:pt x="779" y="151"/>
                  </a:lnTo>
                  <a:lnTo>
                    <a:pt x="779" y="151"/>
                  </a:lnTo>
                  <a:lnTo>
                    <a:pt x="779" y="153"/>
                  </a:lnTo>
                  <a:lnTo>
                    <a:pt x="777" y="155"/>
                  </a:lnTo>
                  <a:lnTo>
                    <a:pt x="774" y="155"/>
                  </a:lnTo>
                  <a:lnTo>
                    <a:pt x="768" y="156"/>
                  </a:lnTo>
                  <a:lnTo>
                    <a:pt x="768" y="158"/>
                  </a:lnTo>
                  <a:lnTo>
                    <a:pt x="766" y="158"/>
                  </a:lnTo>
                  <a:lnTo>
                    <a:pt x="766" y="159"/>
                  </a:lnTo>
                  <a:lnTo>
                    <a:pt x="765" y="161"/>
                  </a:lnTo>
                  <a:lnTo>
                    <a:pt x="765" y="162"/>
                  </a:lnTo>
                  <a:lnTo>
                    <a:pt x="763" y="164"/>
                  </a:lnTo>
                  <a:lnTo>
                    <a:pt x="761" y="164"/>
                  </a:lnTo>
                  <a:lnTo>
                    <a:pt x="758" y="164"/>
                  </a:lnTo>
                  <a:lnTo>
                    <a:pt x="755" y="166"/>
                  </a:lnTo>
                  <a:lnTo>
                    <a:pt x="747" y="170"/>
                  </a:lnTo>
                  <a:lnTo>
                    <a:pt x="747" y="170"/>
                  </a:lnTo>
                  <a:lnTo>
                    <a:pt x="750" y="172"/>
                  </a:lnTo>
                  <a:lnTo>
                    <a:pt x="750" y="173"/>
                  </a:lnTo>
                  <a:lnTo>
                    <a:pt x="746" y="178"/>
                  </a:lnTo>
                  <a:lnTo>
                    <a:pt x="746" y="181"/>
                  </a:lnTo>
                  <a:lnTo>
                    <a:pt x="744" y="184"/>
                  </a:lnTo>
                  <a:lnTo>
                    <a:pt x="744" y="188"/>
                  </a:lnTo>
                  <a:lnTo>
                    <a:pt x="742" y="191"/>
                  </a:lnTo>
                  <a:lnTo>
                    <a:pt x="739" y="194"/>
                  </a:lnTo>
                  <a:lnTo>
                    <a:pt x="738" y="197"/>
                  </a:lnTo>
                  <a:lnTo>
                    <a:pt x="739" y="200"/>
                  </a:lnTo>
                  <a:lnTo>
                    <a:pt x="741" y="202"/>
                  </a:lnTo>
                  <a:lnTo>
                    <a:pt x="744" y="200"/>
                  </a:lnTo>
                  <a:lnTo>
                    <a:pt x="747" y="196"/>
                  </a:lnTo>
                  <a:lnTo>
                    <a:pt x="752" y="194"/>
                  </a:lnTo>
                  <a:lnTo>
                    <a:pt x="755" y="194"/>
                  </a:lnTo>
                  <a:lnTo>
                    <a:pt x="760" y="196"/>
                  </a:lnTo>
                  <a:lnTo>
                    <a:pt x="763" y="197"/>
                  </a:lnTo>
                  <a:lnTo>
                    <a:pt x="768" y="197"/>
                  </a:lnTo>
                  <a:lnTo>
                    <a:pt x="771" y="199"/>
                  </a:lnTo>
                  <a:lnTo>
                    <a:pt x="772" y="200"/>
                  </a:lnTo>
                  <a:lnTo>
                    <a:pt x="774" y="202"/>
                  </a:lnTo>
                  <a:lnTo>
                    <a:pt x="774" y="203"/>
                  </a:lnTo>
                  <a:lnTo>
                    <a:pt x="771" y="203"/>
                  </a:lnTo>
                  <a:lnTo>
                    <a:pt x="771" y="203"/>
                  </a:lnTo>
                  <a:lnTo>
                    <a:pt x="765" y="200"/>
                  </a:lnTo>
                  <a:lnTo>
                    <a:pt x="761" y="200"/>
                  </a:lnTo>
                  <a:lnTo>
                    <a:pt x="757" y="200"/>
                  </a:lnTo>
                  <a:lnTo>
                    <a:pt x="753" y="202"/>
                  </a:lnTo>
                  <a:lnTo>
                    <a:pt x="757" y="208"/>
                  </a:lnTo>
                  <a:lnTo>
                    <a:pt x="760" y="210"/>
                  </a:lnTo>
                  <a:lnTo>
                    <a:pt x="766" y="211"/>
                  </a:lnTo>
                  <a:lnTo>
                    <a:pt x="769" y="213"/>
                  </a:lnTo>
                  <a:lnTo>
                    <a:pt x="772" y="214"/>
                  </a:lnTo>
                  <a:lnTo>
                    <a:pt x="774" y="214"/>
                  </a:lnTo>
                  <a:lnTo>
                    <a:pt x="776" y="214"/>
                  </a:lnTo>
                  <a:lnTo>
                    <a:pt x="779" y="213"/>
                  </a:lnTo>
                  <a:lnTo>
                    <a:pt x="783" y="213"/>
                  </a:lnTo>
                  <a:lnTo>
                    <a:pt x="787" y="213"/>
                  </a:lnTo>
                  <a:lnTo>
                    <a:pt x="788" y="214"/>
                  </a:lnTo>
                  <a:lnTo>
                    <a:pt x="788" y="218"/>
                  </a:lnTo>
                  <a:lnTo>
                    <a:pt x="788" y="221"/>
                  </a:lnTo>
                  <a:lnTo>
                    <a:pt x="788" y="224"/>
                  </a:lnTo>
                  <a:lnTo>
                    <a:pt x="787" y="225"/>
                  </a:lnTo>
                  <a:lnTo>
                    <a:pt x="785" y="229"/>
                  </a:lnTo>
                  <a:lnTo>
                    <a:pt x="783" y="229"/>
                  </a:lnTo>
                  <a:lnTo>
                    <a:pt x="782" y="229"/>
                  </a:lnTo>
                  <a:lnTo>
                    <a:pt x="780" y="229"/>
                  </a:lnTo>
                  <a:lnTo>
                    <a:pt x="779" y="227"/>
                  </a:lnTo>
                  <a:lnTo>
                    <a:pt x="776" y="227"/>
                  </a:lnTo>
                  <a:lnTo>
                    <a:pt x="771" y="225"/>
                  </a:lnTo>
                  <a:lnTo>
                    <a:pt x="766" y="224"/>
                  </a:lnTo>
                  <a:lnTo>
                    <a:pt x="763" y="224"/>
                  </a:lnTo>
                  <a:lnTo>
                    <a:pt x="757" y="224"/>
                  </a:lnTo>
                  <a:lnTo>
                    <a:pt x="750" y="225"/>
                  </a:lnTo>
                  <a:lnTo>
                    <a:pt x="750" y="225"/>
                  </a:lnTo>
                  <a:lnTo>
                    <a:pt x="741" y="230"/>
                  </a:lnTo>
                  <a:lnTo>
                    <a:pt x="738" y="230"/>
                  </a:lnTo>
                  <a:lnTo>
                    <a:pt x="736" y="229"/>
                  </a:lnTo>
                  <a:lnTo>
                    <a:pt x="731" y="227"/>
                  </a:lnTo>
                  <a:lnTo>
                    <a:pt x="730" y="227"/>
                  </a:lnTo>
                  <a:lnTo>
                    <a:pt x="727" y="230"/>
                  </a:lnTo>
                  <a:lnTo>
                    <a:pt x="727" y="230"/>
                  </a:lnTo>
                  <a:lnTo>
                    <a:pt x="727" y="232"/>
                  </a:lnTo>
                  <a:lnTo>
                    <a:pt x="728" y="233"/>
                  </a:lnTo>
                  <a:lnTo>
                    <a:pt x="730" y="233"/>
                  </a:lnTo>
                  <a:lnTo>
                    <a:pt x="730" y="233"/>
                  </a:lnTo>
                  <a:lnTo>
                    <a:pt x="735" y="233"/>
                  </a:lnTo>
                  <a:lnTo>
                    <a:pt x="736" y="235"/>
                  </a:lnTo>
                  <a:lnTo>
                    <a:pt x="738" y="240"/>
                  </a:lnTo>
                  <a:lnTo>
                    <a:pt x="741" y="243"/>
                  </a:lnTo>
                  <a:lnTo>
                    <a:pt x="742" y="243"/>
                  </a:lnTo>
                  <a:lnTo>
                    <a:pt x="742" y="244"/>
                  </a:lnTo>
                  <a:lnTo>
                    <a:pt x="747" y="243"/>
                  </a:lnTo>
                  <a:lnTo>
                    <a:pt x="750" y="243"/>
                  </a:lnTo>
                  <a:lnTo>
                    <a:pt x="752" y="243"/>
                  </a:lnTo>
                  <a:lnTo>
                    <a:pt x="755" y="244"/>
                  </a:lnTo>
                  <a:lnTo>
                    <a:pt x="757" y="244"/>
                  </a:lnTo>
                  <a:lnTo>
                    <a:pt x="760" y="244"/>
                  </a:lnTo>
                  <a:lnTo>
                    <a:pt x="761" y="244"/>
                  </a:lnTo>
                  <a:lnTo>
                    <a:pt x="766" y="248"/>
                  </a:lnTo>
                  <a:lnTo>
                    <a:pt x="765" y="252"/>
                  </a:lnTo>
                  <a:lnTo>
                    <a:pt x="766" y="254"/>
                  </a:lnTo>
                  <a:lnTo>
                    <a:pt x="769" y="257"/>
                  </a:lnTo>
                  <a:lnTo>
                    <a:pt x="771" y="259"/>
                  </a:lnTo>
                  <a:lnTo>
                    <a:pt x="771" y="260"/>
                  </a:lnTo>
                  <a:lnTo>
                    <a:pt x="771" y="262"/>
                  </a:lnTo>
                  <a:lnTo>
                    <a:pt x="771" y="263"/>
                  </a:lnTo>
                  <a:lnTo>
                    <a:pt x="772" y="265"/>
                  </a:lnTo>
                  <a:lnTo>
                    <a:pt x="772" y="266"/>
                  </a:lnTo>
                  <a:lnTo>
                    <a:pt x="772" y="270"/>
                  </a:lnTo>
                  <a:lnTo>
                    <a:pt x="772" y="273"/>
                  </a:lnTo>
                  <a:lnTo>
                    <a:pt x="772" y="274"/>
                  </a:lnTo>
                  <a:lnTo>
                    <a:pt x="771" y="276"/>
                  </a:lnTo>
                  <a:lnTo>
                    <a:pt x="768" y="276"/>
                  </a:lnTo>
                  <a:lnTo>
                    <a:pt x="766" y="276"/>
                  </a:lnTo>
                  <a:lnTo>
                    <a:pt x="765" y="274"/>
                  </a:lnTo>
                  <a:lnTo>
                    <a:pt x="763" y="273"/>
                  </a:lnTo>
                  <a:lnTo>
                    <a:pt x="761" y="271"/>
                  </a:lnTo>
                  <a:lnTo>
                    <a:pt x="757" y="271"/>
                  </a:lnTo>
                  <a:lnTo>
                    <a:pt x="750" y="276"/>
                  </a:lnTo>
                  <a:lnTo>
                    <a:pt x="747" y="276"/>
                  </a:lnTo>
                  <a:lnTo>
                    <a:pt x="746" y="277"/>
                  </a:lnTo>
                  <a:lnTo>
                    <a:pt x="744" y="279"/>
                  </a:lnTo>
                  <a:lnTo>
                    <a:pt x="739" y="281"/>
                  </a:lnTo>
                  <a:lnTo>
                    <a:pt x="736" y="279"/>
                  </a:lnTo>
                  <a:lnTo>
                    <a:pt x="731" y="277"/>
                  </a:lnTo>
                  <a:lnTo>
                    <a:pt x="733" y="279"/>
                  </a:lnTo>
                  <a:lnTo>
                    <a:pt x="736" y="281"/>
                  </a:lnTo>
                  <a:lnTo>
                    <a:pt x="738" y="282"/>
                  </a:lnTo>
                  <a:lnTo>
                    <a:pt x="739" y="282"/>
                  </a:lnTo>
                  <a:lnTo>
                    <a:pt x="741" y="282"/>
                  </a:lnTo>
                  <a:lnTo>
                    <a:pt x="742" y="281"/>
                  </a:lnTo>
                  <a:lnTo>
                    <a:pt x="747" y="279"/>
                  </a:lnTo>
                  <a:lnTo>
                    <a:pt x="749" y="279"/>
                  </a:lnTo>
                  <a:lnTo>
                    <a:pt x="749" y="279"/>
                  </a:lnTo>
                  <a:lnTo>
                    <a:pt x="750" y="279"/>
                  </a:lnTo>
                  <a:lnTo>
                    <a:pt x="752" y="281"/>
                  </a:lnTo>
                  <a:lnTo>
                    <a:pt x="752" y="284"/>
                  </a:lnTo>
                  <a:lnTo>
                    <a:pt x="752" y="287"/>
                  </a:lnTo>
                  <a:lnTo>
                    <a:pt x="750" y="288"/>
                  </a:lnTo>
                  <a:lnTo>
                    <a:pt x="750" y="290"/>
                  </a:lnTo>
                  <a:lnTo>
                    <a:pt x="749" y="290"/>
                  </a:lnTo>
                  <a:lnTo>
                    <a:pt x="749" y="290"/>
                  </a:lnTo>
                  <a:lnTo>
                    <a:pt x="752" y="292"/>
                  </a:lnTo>
                  <a:lnTo>
                    <a:pt x="755" y="288"/>
                  </a:lnTo>
                  <a:lnTo>
                    <a:pt x="757" y="285"/>
                  </a:lnTo>
                  <a:lnTo>
                    <a:pt x="758" y="282"/>
                  </a:lnTo>
                  <a:lnTo>
                    <a:pt x="760" y="281"/>
                  </a:lnTo>
                  <a:lnTo>
                    <a:pt x="765" y="282"/>
                  </a:lnTo>
                  <a:lnTo>
                    <a:pt x="766" y="285"/>
                  </a:lnTo>
                  <a:lnTo>
                    <a:pt x="771" y="292"/>
                  </a:lnTo>
                  <a:lnTo>
                    <a:pt x="772" y="292"/>
                  </a:lnTo>
                  <a:lnTo>
                    <a:pt x="774" y="293"/>
                  </a:lnTo>
                  <a:lnTo>
                    <a:pt x="776" y="296"/>
                  </a:lnTo>
                  <a:lnTo>
                    <a:pt x="774" y="298"/>
                  </a:lnTo>
                  <a:lnTo>
                    <a:pt x="774" y="299"/>
                  </a:lnTo>
                  <a:lnTo>
                    <a:pt x="774" y="301"/>
                  </a:lnTo>
                  <a:lnTo>
                    <a:pt x="772" y="301"/>
                  </a:lnTo>
                  <a:lnTo>
                    <a:pt x="771" y="301"/>
                  </a:lnTo>
                  <a:lnTo>
                    <a:pt x="769" y="303"/>
                  </a:lnTo>
                  <a:lnTo>
                    <a:pt x="763" y="301"/>
                  </a:lnTo>
                  <a:lnTo>
                    <a:pt x="760" y="301"/>
                  </a:lnTo>
                  <a:lnTo>
                    <a:pt x="760" y="304"/>
                  </a:lnTo>
                  <a:lnTo>
                    <a:pt x="753" y="306"/>
                  </a:lnTo>
                  <a:lnTo>
                    <a:pt x="747" y="306"/>
                  </a:lnTo>
                  <a:lnTo>
                    <a:pt x="741" y="304"/>
                  </a:lnTo>
                  <a:lnTo>
                    <a:pt x="736" y="303"/>
                  </a:lnTo>
                  <a:lnTo>
                    <a:pt x="738" y="299"/>
                  </a:lnTo>
                  <a:lnTo>
                    <a:pt x="738" y="296"/>
                  </a:lnTo>
                  <a:lnTo>
                    <a:pt x="736" y="293"/>
                  </a:lnTo>
                  <a:lnTo>
                    <a:pt x="735" y="293"/>
                  </a:lnTo>
                  <a:lnTo>
                    <a:pt x="736" y="296"/>
                  </a:lnTo>
                  <a:lnTo>
                    <a:pt x="735" y="298"/>
                  </a:lnTo>
                  <a:lnTo>
                    <a:pt x="731" y="299"/>
                  </a:lnTo>
                  <a:lnTo>
                    <a:pt x="730" y="301"/>
                  </a:lnTo>
                  <a:lnTo>
                    <a:pt x="730" y="301"/>
                  </a:lnTo>
                  <a:lnTo>
                    <a:pt x="731" y="301"/>
                  </a:lnTo>
                  <a:lnTo>
                    <a:pt x="731" y="303"/>
                  </a:lnTo>
                  <a:lnTo>
                    <a:pt x="731" y="304"/>
                  </a:lnTo>
                  <a:lnTo>
                    <a:pt x="731" y="304"/>
                  </a:lnTo>
                  <a:lnTo>
                    <a:pt x="730" y="306"/>
                  </a:lnTo>
                  <a:lnTo>
                    <a:pt x="730" y="307"/>
                  </a:lnTo>
                  <a:lnTo>
                    <a:pt x="730" y="307"/>
                  </a:lnTo>
                  <a:lnTo>
                    <a:pt x="731" y="309"/>
                  </a:lnTo>
                  <a:lnTo>
                    <a:pt x="733" y="309"/>
                  </a:lnTo>
                  <a:lnTo>
                    <a:pt x="735" y="311"/>
                  </a:lnTo>
                  <a:lnTo>
                    <a:pt x="746" y="311"/>
                  </a:lnTo>
                  <a:lnTo>
                    <a:pt x="749" y="311"/>
                  </a:lnTo>
                  <a:lnTo>
                    <a:pt x="758" y="314"/>
                  </a:lnTo>
                  <a:lnTo>
                    <a:pt x="758" y="315"/>
                  </a:lnTo>
                  <a:lnTo>
                    <a:pt x="757" y="320"/>
                  </a:lnTo>
                  <a:lnTo>
                    <a:pt x="757" y="323"/>
                  </a:lnTo>
                  <a:lnTo>
                    <a:pt x="755" y="325"/>
                  </a:lnTo>
                  <a:lnTo>
                    <a:pt x="744" y="325"/>
                  </a:lnTo>
                  <a:lnTo>
                    <a:pt x="741" y="325"/>
                  </a:lnTo>
                  <a:lnTo>
                    <a:pt x="736" y="328"/>
                  </a:lnTo>
                  <a:lnTo>
                    <a:pt x="731" y="329"/>
                  </a:lnTo>
                  <a:lnTo>
                    <a:pt x="730" y="329"/>
                  </a:lnTo>
                  <a:lnTo>
                    <a:pt x="720" y="328"/>
                  </a:lnTo>
                  <a:lnTo>
                    <a:pt x="717" y="326"/>
                  </a:lnTo>
                  <a:lnTo>
                    <a:pt x="709" y="322"/>
                  </a:lnTo>
                  <a:lnTo>
                    <a:pt x="703" y="317"/>
                  </a:lnTo>
                  <a:lnTo>
                    <a:pt x="701" y="318"/>
                  </a:lnTo>
                  <a:lnTo>
                    <a:pt x="700" y="320"/>
                  </a:lnTo>
                  <a:lnTo>
                    <a:pt x="698" y="320"/>
                  </a:lnTo>
                  <a:lnTo>
                    <a:pt x="697" y="320"/>
                  </a:lnTo>
                  <a:lnTo>
                    <a:pt x="695" y="320"/>
                  </a:lnTo>
                  <a:lnTo>
                    <a:pt x="692" y="320"/>
                  </a:lnTo>
                  <a:lnTo>
                    <a:pt x="690" y="317"/>
                  </a:lnTo>
                  <a:lnTo>
                    <a:pt x="686" y="315"/>
                  </a:lnTo>
                  <a:lnTo>
                    <a:pt x="684" y="314"/>
                  </a:lnTo>
                  <a:lnTo>
                    <a:pt x="684" y="314"/>
                  </a:lnTo>
                  <a:lnTo>
                    <a:pt x="686" y="315"/>
                  </a:lnTo>
                  <a:lnTo>
                    <a:pt x="687" y="317"/>
                  </a:lnTo>
                  <a:lnTo>
                    <a:pt x="692" y="322"/>
                  </a:lnTo>
                  <a:lnTo>
                    <a:pt x="695" y="323"/>
                  </a:lnTo>
                  <a:lnTo>
                    <a:pt x="695" y="323"/>
                  </a:lnTo>
                  <a:lnTo>
                    <a:pt x="690" y="323"/>
                  </a:lnTo>
                  <a:lnTo>
                    <a:pt x="687" y="325"/>
                  </a:lnTo>
                  <a:lnTo>
                    <a:pt x="684" y="326"/>
                  </a:lnTo>
                  <a:lnTo>
                    <a:pt x="683" y="329"/>
                  </a:lnTo>
                  <a:lnTo>
                    <a:pt x="681" y="329"/>
                  </a:lnTo>
                  <a:lnTo>
                    <a:pt x="676" y="331"/>
                  </a:lnTo>
                  <a:lnTo>
                    <a:pt x="675" y="331"/>
                  </a:lnTo>
                  <a:lnTo>
                    <a:pt x="671" y="329"/>
                  </a:lnTo>
                  <a:lnTo>
                    <a:pt x="665" y="328"/>
                  </a:lnTo>
                  <a:lnTo>
                    <a:pt x="662" y="326"/>
                  </a:lnTo>
                  <a:lnTo>
                    <a:pt x="659" y="325"/>
                  </a:lnTo>
                  <a:lnTo>
                    <a:pt x="660" y="326"/>
                  </a:lnTo>
                  <a:lnTo>
                    <a:pt x="668" y="329"/>
                  </a:lnTo>
                  <a:lnTo>
                    <a:pt x="668" y="331"/>
                  </a:lnTo>
                  <a:lnTo>
                    <a:pt x="667" y="333"/>
                  </a:lnTo>
                  <a:lnTo>
                    <a:pt x="667" y="333"/>
                  </a:lnTo>
                  <a:lnTo>
                    <a:pt x="665" y="333"/>
                  </a:lnTo>
                  <a:lnTo>
                    <a:pt x="662" y="333"/>
                  </a:lnTo>
                  <a:lnTo>
                    <a:pt x="659" y="333"/>
                  </a:lnTo>
                  <a:lnTo>
                    <a:pt x="656" y="333"/>
                  </a:lnTo>
                  <a:lnTo>
                    <a:pt x="654" y="334"/>
                  </a:lnTo>
                  <a:lnTo>
                    <a:pt x="654" y="334"/>
                  </a:lnTo>
                  <a:lnTo>
                    <a:pt x="656" y="336"/>
                  </a:lnTo>
                  <a:lnTo>
                    <a:pt x="656" y="336"/>
                  </a:lnTo>
                  <a:lnTo>
                    <a:pt x="657" y="336"/>
                  </a:lnTo>
                  <a:lnTo>
                    <a:pt x="660" y="334"/>
                  </a:lnTo>
                  <a:lnTo>
                    <a:pt x="662" y="334"/>
                  </a:lnTo>
                  <a:lnTo>
                    <a:pt x="667" y="334"/>
                  </a:lnTo>
                  <a:lnTo>
                    <a:pt x="670" y="333"/>
                  </a:lnTo>
                  <a:lnTo>
                    <a:pt x="675" y="333"/>
                  </a:lnTo>
                  <a:lnTo>
                    <a:pt x="676" y="333"/>
                  </a:lnTo>
                  <a:lnTo>
                    <a:pt x="686" y="329"/>
                  </a:lnTo>
                  <a:lnTo>
                    <a:pt x="687" y="328"/>
                  </a:lnTo>
                  <a:lnTo>
                    <a:pt x="690" y="326"/>
                  </a:lnTo>
                  <a:lnTo>
                    <a:pt x="697" y="326"/>
                  </a:lnTo>
                  <a:lnTo>
                    <a:pt x="705" y="326"/>
                  </a:lnTo>
                  <a:lnTo>
                    <a:pt x="708" y="326"/>
                  </a:lnTo>
                  <a:lnTo>
                    <a:pt x="709" y="328"/>
                  </a:lnTo>
                  <a:lnTo>
                    <a:pt x="714" y="331"/>
                  </a:lnTo>
                  <a:lnTo>
                    <a:pt x="717" y="333"/>
                  </a:lnTo>
                  <a:lnTo>
                    <a:pt x="720" y="333"/>
                  </a:lnTo>
                  <a:lnTo>
                    <a:pt x="722" y="336"/>
                  </a:lnTo>
                  <a:lnTo>
                    <a:pt x="728" y="337"/>
                  </a:lnTo>
                  <a:lnTo>
                    <a:pt x="731" y="339"/>
                  </a:lnTo>
                  <a:lnTo>
                    <a:pt x="735" y="340"/>
                  </a:lnTo>
                  <a:lnTo>
                    <a:pt x="735" y="345"/>
                  </a:lnTo>
                  <a:lnTo>
                    <a:pt x="735" y="347"/>
                  </a:lnTo>
                  <a:lnTo>
                    <a:pt x="733" y="355"/>
                  </a:lnTo>
                  <a:lnTo>
                    <a:pt x="731" y="355"/>
                  </a:lnTo>
                  <a:lnTo>
                    <a:pt x="731" y="359"/>
                  </a:lnTo>
                  <a:lnTo>
                    <a:pt x="730" y="361"/>
                  </a:lnTo>
                  <a:lnTo>
                    <a:pt x="728" y="361"/>
                  </a:lnTo>
                  <a:lnTo>
                    <a:pt x="725" y="359"/>
                  </a:lnTo>
                  <a:lnTo>
                    <a:pt x="717" y="356"/>
                  </a:lnTo>
                  <a:lnTo>
                    <a:pt x="711" y="355"/>
                  </a:lnTo>
                  <a:lnTo>
                    <a:pt x="708" y="353"/>
                  </a:lnTo>
                  <a:lnTo>
                    <a:pt x="705" y="351"/>
                  </a:lnTo>
                  <a:lnTo>
                    <a:pt x="700" y="347"/>
                  </a:lnTo>
                  <a:lnTo>
                    <a:pt x="698" y="339"/>
                  </a:lnTo>
                  <a:lnTo>
                    <a:pt x="697" y="336"/>
                  </a:lnTo>
                  <a:lnTo>
                    <a:pt x="695" y="336"/>
                  </a:lnTo>
                  <a:lnTo>
                    <a:pt x="692" y="337"/>
                  </a:lnTo>
                  <a:lnTo>
                    <a:pt x="689" y="337"/>
                  </a:lnTo>
                  <a:lnTo>
                    <a:pt x="687" y="339"/>
                  </a:lnTo>
                  <a:lnTo>
                    <a:pt x="679" y="342"/>
                  </a:lnTo>
                  <a:lnTo>
                    <a:pt x="676" y="344"/>
                  </a:lnTo>
                  <a:lnTo>
                    <a:pt x="675" y="344"/>
                  </a:lnTo>
                  <a:lnTo>
                    <a:pt x="667" y="345"/>
                  </a:lnTo>
                  <a:lnTo>
                    <a:pt x="670" y="347"/>
                  </a:lnTo>
                  <a:lnTo>
                    <a:pt x="671" y="347"/>
                  </a:lnTo>
                  <a:lnTo>
                    <a:pt x="675" y="345"/>
                  </a:lnTo>
                  <a:lnTo>
                    <a:pt x="676" y="345"/>
                  </a:lnTo>
                  <a:lnTo>
                    <a:pt x="681" y="344"/>
                  </a:lnTo>
                  <a:lnTo>
                    <a:pt x="686" y="342"/>
                  </a:lnTo>
                  <a:lnTo>
                    <a:pt x="687" y="342"/>
                  </a:lnTo>
                  <a:lnTo>
                    <a:pt x="692" y="340"/>
                  </a:lnTo>
                  <a:lnTo>
                    <a:pt x="694" y="340"/>
                  </a:lnTo>
                  <a:lnTo>
                    <a:pt x="695" y="340"/>
                  </a:lnTo>
                  <a:lnTo>
                    <a:pt x="695" y="340"/>
                  </a:lnTo>
                  <a:lnTo>
                    <a:pt x="697" y="348"/>
                  </a:lnTo>
                  <a:lnTo>
                    <a:pt x="695" y="351"/>
                  </a:lnTo>
                  <a:lnTo>
                    <a:pt x="694" y="351"/>
                  </a:lnTo>
                  <a:lnTo>
                    <a:pt x="689" y="353"/>
                  </a:lnTo>
                  <a:lnTo>
                    <a:pt x="689" y="355"/>
                  </a:lnTo>
                  <a:lnTo>
                    <a:pt x="690" y="355"/>
                  </a:lnTo>
                  <a:lnTo>
                    <a:pt x="694" y="355"/>
                  </a:lnTo>
                  <a:lnTo>
                    <a:pt x="697" y="353"/>
                  </a:lnTo>
                  <a:lnTo>
                    <a:pt x="698" y="353"/>
                  </a:lnTo>
                  <a:lnTo>
                    <a:pt x="700" y="355"/>
                  </a:lnTo>
                  <a:lnTo>
                    <a:pt x="703" y="356"/>
                  </a:lnTo>
                  <a:lnTo>
                    <a:pt x="709" y="359"/>
                  </a:lnTo>
                  <a:lnTo>
                    <a:pt x="712" y="361"/>
                  </a:lnTo>
                  <a:lnTo>
                    <a:pt x="716" y="363"/>
                  </a:lnTo>
                  <a:lnTo>
                    <a:pt x="720" y="364"/>
                  </a:lnTo>
                  <a:lnTo>
                    <a:pt x="722" y="366"/>
                  </a:lnTo>
                  <a:lnTo>
                    <a:pt x="727" y="367"/>
                  </a:lnTo>
                  <a:lnTo>
                    <a:pt x="728" y="367"/>
                  </a:lnTo>
                  <a:lnTo>
                    <a:pt x="730" y="370"/>
                  </a:lnTo>
                  <a:lnTo>
                    <a:pt x="731" y="372"/>
                  </a:lnTo>
                  <a:lnTo>
                    <a:pt x="735" y="372"/>
                  </a:lnTo>
                  <a:lnTo>
                    <a:pt x="735" y="374"/>
                  </a:lnTo>
                  <a:lnTo>
                    <a:pt x="730" y="377"/>
                  </a:lnTo>
                  <a:lnTo>
                    <a:pt x="728" y="378"/>
                  </a:lnTo>
                  <a:lnTo>
                    <a:pt x="727" y="378"/>
                  </a:lnTo>
                  <a:lnTo>
                    <a:pt x="728" y="380"/>
                  </a:lnTo>
                  <a:lnTo>
                    <a:pt x="728" y="381"/>
                  </a:lnTo>
                  <a:lnTo>
                    <a:pt x="728" y="385"/>
                  </a:lnTo>
                  <a:lnTo>
                    <a:pt x="730" y="381"/>
                  </a:lnTo>
                  <a:lnTo>
                    <a:pt x="730" y="380"/>
                  </a:lnTo>
                  <a:lnTo>
                    <a:pt x="731" y="380"/>
                  </a:lnTo>
                  <a:lnTo>
                    <a:pt x="733" y="380"/>
                  </a:lnTo>
                  <a:lnTo>
                    <a:pt x="735" y="378"/>
                  </a:lnTo>
                  <a:lnTo>
                    <a:pt x="738" y="378"/>
                  </a:lnTo>
                  <a:lnTo>
                    <a:pt x="739" y="383"/>
                  </a:lnTo>
                  <a:lnTo>
                    <a:pt x="739" y="386"/>
                  </a:lnTo>
                  <a:lnTo>
                    <a:pt x="739" y="389"/>
                  </a:lnTo>
                  <a:lnTo>
                    <a:pt x="739" y="394"/>
                  </a:lnTo>
                  <a:lnTo>
                    <a:pt x="739" y="396"/>
                  </a:lnTo>
                  <a:lnTo>
                    <a:pt x="741" y="397"/>
                  </a:lnTo>
                  <a:lnTo>
                    <a:pt x="741" y="402"/>
                  </a:lnTo>
                  <a:lnTo>
                    <a:pt x="741" y="403"/>
                  </a:lnTo>
                  <a:lnTo>
                    <a:pt x="741" y="405"/>
                  </a:lnTo>
                  <a:lnTo>
                    <a:pt x="736" y="407"/>
                  </a:lnTo>
                  <a:lnTo>
                    <a:pt x="733" y="405"/>
                  </a:lnTo>
                  <a:lnTo>
                    <a:pt x="730" y="405"/>
                  </a:lnTo>
                  <a:lnTo>
                    <a:pt x="730" y="405"/>
                  </a:lnTo>
                  <a:lnTo>
                    <a:pt x="728" y="403"/>
                  </a:lnTo>
                  <a:lnTo>
                    <a:pt x="728" y="402"/>
                  </a:lnTo>
                  <a:lnTo>
                    <a:pt x="728" y="400"/>
                  </a:lnTo>
                  <a:lnTo>
                    <a:pt x="728" y="396"/>
                  </a:lnTo>
                  <a:lnTo>
                    <a:pt x="727" y="397"/>
                  </a:lnTo>
                  <a:lnTo>
                    <a:pt x="727" y="397"/>
                  </a:lnTo>
                  <a:lnTo>
                    <a:pt x="727" y="399"/>
                  </a:lnTo>
                  <a:lnTo>
                    <a:pt x="727" y="405"/>
                  </a:lnTo>
                  <a:lnTo>
                    <a:pt x="725" y="407"/>
                  </a:lnTo>
                  <a:lnTo>
                    <a:pt x="720" y="407"/>
                  </a:lnTo>
                  <a:lnTo>
                    <a:pt x="717" y="407"/>
                  </a:lnTo>
                  <a:lnTo>
                    <a:pt x="716" y="407"/>
                  </a:lnTo>
                  <a:lnTo>
                    <a:pt x="709" y="403"/>
                  </a:lnTo>
                  <a:lnTo>
                    <a:pt x="706" y="400"/>
                  </a:lnTo>
                  <a:lnTo>
                    <a:pt x="705" y="397"/>
                  </a:lnTo>
                  <a:lnTo>
                    <a:pt x="703" y="394"/>
                  </a:lnTo>
                  <a:lnTo>
                    <a:pt x="701" y="391"/>
                  </a:lnTo>
                  <a:lnTo>
                    <a:pt x="700" y="388"/>
                  </a:lnTo>
                  <a:lnTo>
                    <a:pt x="698" y="386"/>
                  </a:lnTo>
                  <a:lnTo>
                    <a:pt x="695" y="385"/>
                  </a:lnTo>
                  <a:lnTo>
                    <a:pt x="690" y="383"/>
                  </a:lnTo>
                  <a:lnTo>
                    <a:pt x="687" y="381"/>
                  </a:lnTo>
                  <a:lnTo>
                    <a:pt x="686" y="378"/>
                  </a:lnTo>
                  <a:lnTo>
                    <a:pt x="683" y="377"/>
                  </a:lnTo>
                  <a:lnTo>
                    <a:pt x="678" y="377"/>
                  </a:lnTo>
                  <a:lnTo>
                    <a:pt x="673" y="375"/>
                  </a:lnTo>
                  <a:lnTo>
                    <a:pt x="667" y="377"/>
                  </a:lnTo>
                  <a:lnTo>
                    <a:pt x="662" y="375"/>
                  </a:lnTo>
                  <a:lnTo>
                    <a:pt x="660" y="375"/>
                  </a:lnTo>
                  <a:lnTo>
                    <a:pt x="660" y="375"/>
                  </a:lnTo>
                  <a:lnTo>
                    <a:pt x="660" y="377"/>
                  </a:lnTo>
                  <a:lnTo>
                    <a:pt x="667" y="378"/>
                  </a:lnTo>
                  <a:lnTo>
                    <a:pt x="670" y="378"/>
                  </a:lnTo>
                  <a:lnTo>
                    <a:pt x="676" y="378"/>
                  </a:lnTo>
                  <a:lnTo>
                    <a:pt x="679" y="378"/>
                  </a:lnTo>
                  <a:lnTo>
                    <a:pt x="681" y="380"/>
                  </a:lnTo>
                  <a:lnTo>
                    <a:pt x="681" y="381"/>
                  </a:lnTo>
                  <a:lnTo>
                    <a:pt x="681" y="385"/>
                  </a:lnTo>
                  <a:lnTo>
                    <a:pt x="681" y="386"/>
                  </a:lnTo>
                  <a:lnTo>
                    <a:pt x="676" y="389"/>
                  </a:lnTo>
                  <a:lnTo>
                    <a:pt x="675" y="391"/>
                  </a:lnTo>
                  <a:lnTo>
                    <a:pt x="668" y="392"/>
                  </a:lnTo>
                  <a:lnTo>
                    <a:pt x="667" y="392"/>
                  </a:lnTo>
                  <a:lnTo>
                    <a:pt x="662" y="392"/>
                  </a:lnTo>
                  <a:lnTo>
                    <a:pt x="657" y="392"/>
                  </a:lnTo>
                  <a:lnTo>
                    <a:pt x="653" y="392"/>
                  </a:lnTo>
                  <a:lnTo>
                    <a:pt x="649" y="391"/>
                  </a:lnTo>
                  <a:lnTo>
                    <a:pt x="643" y="391"/>
                  </a:lnTo>
                  <a:lnTo>
                    <a:pt x="642" y="392"/>
                  </a:lnTo>
                  <a:lnTo>
                    <a:pt x="643" y="392"/>
                  </a:lnTo>
                  <a:lnTo>
                    <a:pt x="646" y="394"/>
                  </a:lnTo>
                  <a:lnTo>
                    <a:pt x="648" y="394"/>
                  </a:lnTo>
                  <a:lnTo>
                    <a:pt x="648" y="396"/>
                  </a:lnTo>
                  <a:lnTo>
                    <a:pt x="648" y="397"/>
                  </a:lnTo>
                  <a:lnTo>
                    <a:pt x="646" y="399"/>
                  </a:lnTo>
                  <a:lnTo>
                    <a:pt x="646" y="400"/>
                  </a:lnTo>
                  <a:lnTo>
                    <a:pt x="642" y="403"/>
                  </a:lnTo>
                  <a:lnTo>
                    <a:pt x="640" y="403"/>
                  </a:lnTo>
                  <a:lnTo>
                    <a:pt x="634" y="405"/>
                  </a:lnTo>
                  <a:lnTo>
                    <a:pt x="632" y="407"/>
                  </a:lnTo>
                  <a:lnTo>
                    <a:pt x="634" y="407"/>
                  </a:lnTo>
                  <a:lnTo>
                    <a:pt x="638" y="405"/>
                  </a:lnTo>
                  <a:lnTo>
                    <a:pt x="640" y="405"/>
                  </a:lnTo>
                  <a:lnTo>
                    <a:pt x="648" y="407"/>
                  </a:lnTo>
                  <a:lnTo>
                    <a:pt x="654" y="407"/>
                  </a:lnTo>
                  <a:lnTo>
                    <a:pt x="667" y="405"/>
                  </a:lnTo>
                  <a:lnTo>
                    <a:pt x="667" y="405"/>
                  </a:lnTo>
                  <a:lnTo>
                    <a:pt x="668" y="405"/>
                  </a:lnTo>
                  <a:lnTo>
                    <a:pt x="668" y="407"/>
                  </a:lnTo>
                  <a:lnTo>
                    <a:pt x="670" y="407"/>
                  </a:lnTo>
                  <a:lnTo>
                    <a:pt x="668" y="408"/>
                  </a:lnTo>
                  <a:lnTo>
                    <a:pt x="665" y="410"/>
                  </a:lnTo>
                  <a:lnTo>
                    <a:pt x="662" y="410"/>
                  </a:lnTo>
                  <a:lnTo>
                    <a:pt x="659" y="411"/>
                  </a:lnTo>
                  <a:lnTo>
                    <a:pt x="657" y="411"/>
                  </a:lnTo>
                  <a:lnTo>
                    <a:pt x="654" y="415"/>
                  </a:lnTo>
                  <a:lnTo>
                    <a:pt x="654" y="418"/>
                  </a:lnTo>
                  <a:lnTo>
                    <a:pt x="657" y="418"/>
                  </a:lnTo>
                  <a:lnTo>
                    <a:pt x="659" y="416"/>
                  </a:lnTo>
                  <a:lnTo>
                    <a:pt x="660" y="415"/>
                  </a:lnTo>
                  <a:lnTo>
                    <a:pt x="662" y="413"/>
                  </a:lnTo>
                  <a:lnTo>
                    <a:pt x="667" y="411"/>
                  </a:lnTo>
                  <a:lnTo>
                    <a:pt x="671" y="411"/>
                  </a:lnTo>
                  <a:lnTo>
                    <a:pt x="675" y="411"/>
                  </a:lnTo>
                  <a:lnTo>
                    <a:pt x="683" y="408"/>
                  </a:lnTo>
                  <a:lnTo>
                    <a:pt x="684" y="408"/>
                  </a:lnTo>
                  <a:lnTo>
                    <a:pt x="695" y="410"/>
                  </a:lnTo>
                  <a:lnTo>
                    <a:pt x="705" y="413"/>
                  </a:lnTo>
                  <a:lnTo>
                    <a:pt x="711" y="415"/>
                  </a:lnTo>
                  <a:lnTo>
                    <a:pt x="717" y="415"/>
                  </a:lnTo>
                  <a:lnTo>
                    <a:pt x="731" y="415"/>
                  </a:lnTo>
                  <a:lnTo>
                    <a:pt x="731" y="415"/>
                  </a:lnTo>
                  <a:lnTo>
                    <a:pt x="731" y="416"/>
                  </a:lnTo>
                  <a:lnTo>
                    <a:pt x="730" y="416"/>
                  </a:lnTo>
                  <a:lnTo>
                    <a:pt x="728" y="418"/>
                  </a:lnTo>
                  <a:lnTo>
                    <a:pt x="725" y="419"/>
                  </a:lnTo>
                  <a:lnTo>
                    <a:pt x="724" y="419"/>
                  </a:lnTo>
                  <a:lnTo>
                    <a:pt x="724" y="419"/>
                  </a:lnTo>
                  <a:lnTo>
                    <a:pt x="720" y="421"/>
                  </a:lnTo>
                  <a:lnTo>
                    <a:pt x="719" y="421"/>
                  </a:lnTo>
                  <a:lnTo>
                    <a:pt x="720" y="422"/>
                  </a:lnTo>
                  <a:lnTo>
                    <a:pt x="719" y="422"/>
                  </a:lnTo>
                  <a:lnTo>
                    <a:pt x="717" y="422"/>
                  </a:lnTo>
                  <a:lnTo>
                    <a:pt x="712" y="424"/>
                  </a:lnTo>
                  <a:lnTo>
                    <a:pt x="709" y="424"/>
                  </a:lnTo>
                  <a:lnTo>
                    <a:pt x="708" y="424"/>
                  </a:lnTo>
                  <a:lnTo>
                    <a:pt x="708" y="426"/>
                  </a:lnTo>
                  <a:lnTo>
                    <a:pt x="709" y="426"/>
                  </a:lnTo>
                  <a:lnTo>
                    <a:pt x="709" y="427"/>
                  </a:lnTo>
                  <a:lnTo>
                    <a:pt x="709" y="429"/>
                  </a:lnTo>
                  <a:lnTo>
                    <a:pt x="708" y="429"/>
                  </a:lnTo>
                  <a:lnTo>
                    <a:pt x="706" y="429"/>
                  </a:lnTo>
                  <a:lnTo>
                    <a:pt x="703" y="429"/>
                  </a:lnTo>
                  <a:lnTo>
                    <a:pt x="701" y="429"/>
                  </a:lnTo>
                  <a:lnTo>
                    <a:pt x="701" y="429"/>
                  </a:lnTo>
                  <a:lnTo>
                    <a:pt x="703" y="430"/>
                  </a:lnTo>
                  <a:lnTo>
                    <a:pt x="703" y="432"/>
                  </a:lnTo>
                  <a:lnTo>
                    <a:pt x="701" y="432"/>
                  </a:lnTo>
                  <a:lnTo>
                    <a:pt x="700" y="433"/>
                  </a:lnTo>
                  <a:lnTo>
                    <a:pt x="695" y="435"/>
                  </a:lnTo>
                  <a:lnTo>
                    <a:pt x="694" y="437"/>
                  </a:lnTo>
                  <a:lnTo>
                    <a:pt x="689" y="437"/>
                  </a:lnTo>
                  <a:lnTo>
                    <a:pt x="689" y="437"/>
                  </a:lnTo>
                  <a:lnTo>
                    <a:pt x="690" y="438"/>
                  </a:lnTo>
                  <a:lnTo>
                    <a:pt x="690" y="440"/>
                  </a:lnTo>
                  <a:lnTo>
                    <a:pt x="687" y="441"/>
                  </a:lnTo>
                  <a:lnTo>
                    <a:pt x="684" y="443"/>
                  </a:lnTo>
                  <a:lnTo>
                    <a:pt x="683" y="443"/>
                  </a:lnTo>
                  <a:lnTo>
                    <a:pt x="683" y="444"/>
                  </a:lnTo>
                  <a:lnTo>
                    <a:pt x="683" y="444"/>
                  </a:lnTo>
                  <a:lnTo>
                    <a:pt x="681" y="446"/>
                  </a:lnTo>
                  <a:lnTo>
                    <a:pt x="678" y="448"/>
                  </a:lnTo>
                  <a:lnTo>
                    <a:pt x="675" y="449"/>
                  </a:lnTo>
                  <a:lnTo>
                    <a:pt x="673" y="449"/>
                  </a:lnTo>
                  <a:lnTo>
                    <a:pt x="671" y="451"/>
                  </a:lnTo>
                  <a:lnTo>
                    <a:pt x="670" y="451"/>
                  </a:lnTo>
                  <a:lnTo>
                    <a:pt x="667" y="452"/>
                  </a:lnTo>
                  <a:lnTo>
                    <a:pt x="665" y="452"/>
                  </a:lnTo>
                  <a:lnTo>
                    <a:pt x="662" y="454"/>
                  </a:lnTo>
                  <a:lnTo>
                    <a:pt x="659" y="454"/>
                  </a:lnTo>
                  <a:lnTo>
                    <a:pt x="649" y="455"/>
                  </a:lnTo>
                  <a:lnTo>
                    <a:pt x="646" y="457"/>
                  </a:lnTo>
                  <a:lnTo>
                    <a:pt x="643" y="457"/>
                  </a:lnTo>
                  <a:lnTo>
                    <a:pt x="635" y="460"/>
                  </a:lnTo>
                  <a:lnTo>
                    <a:pt x="632" y="460"/>
                  </a:lnTo>
                  <a:lnTo>
                    <a:pt x="630" y="460"/>
                  </a:lnTo>
                  <a:lnTo>
                    <a:pt x="627" y="462"/>
                  </a:lnTo>
                  <a:lnTo>
                    <a:pt x="623" y="460"/>
                  </a:lnTo>
                  <a:lnTo>
                    <a:pt x="621" y="460"/>
                  </a:lnTo>
                  <a:lnTo>
                    <a:pt x="619" y="460"/>
                  </a:lnTo>
                  <a:lnTo>
                    <a:pt x="618" y="462"/>
                  </a:lnTo>
                  <a:lnTo>
                    <a:pt x="616" y="463"/>
                  </a:lnTo>
                  <a:lnTo>
                    <a:pt x="615" y="463"/>
                  </a:lnTo>
                  <a:lnTo>
                    <a:pt x="608" y="462"/>
                  </a:lnTo>
                  <a:lnTo>
                    <a:pt x="608" y="463"/>
                  </a:lnTo>
                  <a:lnTo>
                    <a:pt x="610" y="465"/>
                  </a:lnTo>
                  <a:lnTo>
                    <a:pt x="610" y="465"/>
                  </a:lnTo>
                  <a:lnTo>
                    <a:pt x="607" y="466"/>
                  </a:lnTo>
                  <a:lnTo>
                    <a:pt x="605" y="466"/>
                  </a:lnTo>
                  <a:lnTo>
                    <a:pt x="602" y="466"/>
                  </a:lnTo>
                  <a:lnTo>
                    <a:pt x="599" y="465"/>
                  </a:lnTo>
                  <a:lnTo>
                    <a:pt x="594" y="463"/>
                  </a:lnTo>
                  <a:lnTo>
                    <a:pt x="588" y="459"/>
                  </a:lnTo>
                  <a:lnTo>
                    <a:pt x="585" y="457"/>
                  </a:lnTo>
                  <a:lnTo>
                    <a:pt x="586" y="459"/>
                  </a:lnTo>
                  <a:lnTo>
                    <a:pt x="586" y="460"/>
                  </a:lnTo>
                  <a:lnTo>
                    <a:pt x="588" y="462"/>
                  </a:lnTo>
                  <a:lnTo>
                    <a:pt x="588" y="462"/>
                  </a:lnTo>
                  <a:lnTo>
                    <a:pt x="586" y="462"/>
                  </a:lnTo>
                  <a:lnTo>
                    <a:pt x="586" y="463"/>
                  </a:lnTo>
                  <a:lnTo>
                    <a:pt x="585" y="463"/>
                  </a:lnTo>
                  <a:lnTo>
                    <a:pt x="585" y="463"/>
                  </a:lnTo>
                  <a:lnTo>
                    <a:pt x="586" y="465"/>
                  </a:lnTo>
                  <a:lnTo>
                    <a:pt x="588" y="466"/>
                  </a:lnTo>
                  <a:lnTo>
                    <a:pt x="588" y="468"/>
                  </a:lnTo>
                  <a:lnTo>
                    <a:pt x="586" y="470"/>
                  </a:lnTo>
                  <a:lnTo>
                    <a:pt x="585" y="471"/>
                  </a:lnTo>
                  <a:lnTo>
                    <a:pt x="583" y="471"/>
                  </a:lnTo>
                  <a:lnTo>
                    <a:pt x="577" y="476"/>
                  </a:lnTo>
                  <a:lnTo>
                    <a:pt x="575" y="476"/>
                  </a:lnTo>
                  <a:lnTo>
                    <a:pt x="574" y="478"/>
                  </a:lnTo>
                  <a:lnTo>
                    <a:pt x="574" y="478"/>
                  </a:lnTo>
                  <a:lnTo>
                    <a:pt x="572" y="481"/>
                  </a:lnTo>
                  <a:lnTo>
                    <a:pt x="571" y="482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5"/>
                  </a:lnTo>
                  <a:lnTo>
                    <a:pt x="567" y="487"/>
                  </a:lnTo>
                  <a:lnTo>
                    <a:pt x="567" y="489"/>
                  </a:lnTo>
                  <a:lnTo>
                    <a:pt x="563" y="495"/>
                  </a:lnTo>
                  <a:lnTo>
                    <a:pt x="560" y="500"/>
                  </a:lnTo>
                  <a:lnTo>
                    <a:pt x="558" y="501"/>
                  </a:lnTo>
                  <a:lnTo>
                    <a:pt x="558" y="503"/>
                  </a:lnTo>
                  <a:lnTo>
                    <a:pt x="556" y="501"/>
                  </a:lnTo>
                  <a:lnTo>
                    <a:pt x="555" y="503"/>
                  </a:lnTo>
                  <a:lnTo>
                    <a:pt x="555" y="503"/>
                  </a:lnTo>
                  <a:lnTo>
                    <a:pt x="553" y="504"/>
                  </a:lnTo>
                  <a:lnTo>
                    <a:pt x="553" y="506"/>
                  </a:lnTo>
                  <a:lnTo>
                    <a:pt x="552" y="507"/>
                  </a:lnTo>
                  <a:lnTo>
                    <a:pt x="545" y="511"/>
                  </a:lnTo>
                  <a:lnTo>
                    <a:pt x="544" y="511"/>
                  </a:lnTo>
                  <a:lnTo>
                    <a:pt x="542" y="511"/>
                  </a:lnTo>
                  <a:lnTo>
                    <a:pt x="541" y="511"/>
                  </a:lnTo>
                  <a:lnTo>
                    <a:pt x="537" y="509"/>
                  </a:lnTo>
                  <a:lnTo>
                    <a:pt x="536" y="507"/>
                  </a:lnTo>
                  <a:lnTo>
                    <a:pt x="534" y="506"/>
                  </a:lnTo>
                  <a:lnTo>
                    <a:pt x="534" y="507"/>
                  </a:lnTo>
                  <a:lnTo>
                    <a:pt x="534" y="507"/>
                  </a:lnTo>
                  <a:lnTo>
                    <a:pt x="534" y="509"/>
                  </a:lnTo>
                  <a:lnTo>
                    <a:pt x="536" y="509"/>
                  </a:lnTo>
                  <a:lnTo>
                    <a:pt x="537" y="514"/>
                  </a:lnTo>
                  <a:lnTo>
                    <a:pt x="536" y="515"/>
                  </a:lnTo>
                  <a:lnTo>
                    <a:pt x="534" y="515"/>
                  </a:lnTo>
                  <a:lnTo>
                    <a:pt x="531" y="517"/>
                  </a:lnTo>
                  <a:lnTo>
                    <a:pt x="528" y="520"/>
                  </a:lnTo>
                  <a:lnTo>
                    <a:pt x="526" y="522"/>
                  </a:lnTo>
                  <a:lnTo>
                    <a:pt x="526" y="518"/>
                  </a:lnTo>
                  <a:lnTo>
                    <a:pt x="526" y="518"/>
                  </a:lnTo>
                  <a:lnTo>
                    <a:pt x="525" y="517"/>
                  </a:lnTo>
                  <a:lnTo>
                    <a:pt x="525" y="518"/>
                  </a:lnTo>
                  <a:lnTo>
                    <a:pt x="525" y="518"/>
                  </a:lnTo>
                  <a:lnTo>
                    <a:pt x="523" y="522"/>
                  </a:lnTo>
                  <a:lnTo>
                    <a:pt x="523" y="522"/>
                  </a:lnTo>
                  <a:lnTo>
                    <a:pt x="522" y="522"/>
                  </a:lnTo>
                  <a:lnTo>
                    <a:pt x="520" y="523"/>
                  </a:lnTo>
                  <a:lnTo>
                    <a:pt x="519" y="522"/>
                  </a:lnTo>
                  <a:lnTo>
                    <a:pt x="517" y="522"/>
                  </a:lnTo>
                  <a:lnTo>
                    <a:pt x="517" y="520"/>
                  </a:lnTo>
                  <a:lnTo>
                    <a:pt x="514" y="522"/>
                  </a:lnTo>
                  <a:lnTo>
                    <a:pt x="514" y="522"/>
                  </a:lnTo>
                  <a:lnTo>
                    <a:pt x="514" y="523"/>
                  </a:lnTo>
                  <a:lnTo>
                    <a:pt x="512" y="525"/>
                  </a:lnTo>
                  <a:lnTo>
                    <a:pt x="511" y="526"/>
                  </a:lnTo>
                  <a:lnTo>
                    <a:pt x="509" y="526"/>
                  </a:lnTo>
                  <a:lnTo>
                    <a:pt x="507" y="526"/>
                  </a:lnTo>
                  <a:lnTo>
                    <a:pt x="504" y="526"/>
                  </a:lnTo>
                  <a:lnTo>
                    <a:pt x="503" y="525"/>
                  </a:lnTo>
                  <a:lnTo>
                    <a:pt x="506" y="522"/>
                  </a:lnTo>
                  <a:lnTo>
                    <a:pt x="506" y="520"/>
                  </a:lnTo>
                  <a:lnTo>
                    <a:pt x="506" y="520"/>
                  </a:lnTo>
                  <a:lnTo>
                    <a:pt x="506" y="518"/>
                  </a:lnTo>
                  <a:lnTo>
                    <a:pt x="511" y="512"/>
                  </a:lnTo>
                  <a:lnTo>
                    <a:pt x="514" y="511"/>
                  </a:lnTo>
                  <a:lnTo>
                    <a:pt x="514" y="509"/>
                  </a:lnTo>
                  <a:lnTo>
                    <a:pt x="509" y="509"/>
                  </a:lnTo>
                  <a:lnTo>
                    <a:pt x="506" y="507"/>
                  </a:lnTo>
                  <a:lnTo>
                    <a:pt x="503" y="507"/>
                  </a:lnTo>
                  <a:lnTo>
                    <a:pt x="501" y="507"/>
                  </a:lnTo>
                  <a:lnTo>
                    <a:pt x="504" y="509"/>
                  </a:lnTo>
                  <a:lnTo>
                    <a:pt x="507" y="511"/>
                  </a:lnTo>
                  <a:lnTo>
                    <a:pt x="506" y="512"/>
                  </a:lnTo>
                  <a:lnTo>
                    <a:pt x="504" y="514"/>
                  </a:lnTo>
                  <a:lnTo>
                    <a:pt x="503" y="518"/>
                  </a:lnTo>
                  <a:lnTo>
                    <a:pt x="501" y="520"/>
                  </a:lnTo>
                  <a:lnTo>
                    <a:pt x="498" y="517"/>
                  </a:lnTo>
                  <a:lnTo>
                    <a:pt x="496" y="517"/>
                  </a:lnTo>
                  <a:lnTo>
                    <a:pt x="496" y="518"/>
                  </a:lnTo>
                  <a:lnTo>
                    <a:pt x="500" y="522"/>
                  </a:lnTo>
                  <a:lnTo>
                    <a:pt x="501" y="522"/>
                  </a:lnTo>
                  <a:lnTo>
                    <a:pt x="501" y="525"/>
                  </a:lnTo>
                  <a:lnTo>
                    <a:pt x="495" y="526"/>
                  </a:lnTo>
                  <a:lnTo>
                    <a:pt x="487" y="526"/>
                  </a:lnTo>
                  <a:lnTo>
                    <a:pt x="482" y="526"/>
                  </a:lnTo>
                  <a:lnTo>
                    <a:pt x="474" y="528"/>
                  </a:lnTo>
                  <a:lnTo>
                    <a:pt x="473" y="528"/>
                  </a:lnTo>
                  <a:lnTo>
                    <a:pt x="471" y="528"/>
                  </a:lnTo>
                  <a:lnTo>
                    <a:pt x="479" y="533"/>
                  </a:lnTo>
                  <a:lnTo>
                    <a:pt x="481" y="533"/>
                  </a:lnTo>
                  <a:lnTo>
                    <a:pt x="479" y="534"/>
                  </a:lnTo>
                  <a:lnTo>
                    <a:pt x="478" y="534"/>
                  </a:lnTo>
                  <a:lnTo>
                    <a:pt x="476" y="537"/>
                  </a:lnTo>
                  <a:lnTo>
                    <a:pt x="474" y="539"/>
                  </a:lnTo>
                  <a:lnTo>
                    <a:pt x="471" y="541"/>
                  </a:lnTo>
                  <a:lnTo>
                    <a:pt x="465" y="539"/>
                  </a:lnTo>
                  <a:lnTo>
                    <a:pt x="462" y="539"/>
                  </a:lnTo>
                  <a:lnTo>
                    <a:pt x="459" y="539"/>
                  </a:lnTo>
                  <a:lnTo>
                    <a:pt x="459" y="541"/>
                  </a:lnTo>
                  <a:lnTo>
                    <a:pt x="460" y="541"/>
                  </a:lnTo>
                  <a:lnTo>
                    <a:pt x="460" y="544"/>
                  </a:lnTo>
                  <a:lnTo>
                    <a:pt x="462" y="544"/>
                  </a:lnTo>
                  <a:lnTo>
                    <a:pt x="465" y="542"/>
                  </a:lnTo>
                  <a:lnTo>
                    <a:pt x="466" y="545"/>
                  </a:lnTo>
                  <a:lnTo>
                    <a:pt x="468" y="548"/>
                  </a:lnTo>
                  <a:lnTo>
                    <a:pt x="471" y="550"/>
                  </a:lnTo>
                  <a:lnTo>
                    <a:pt x="471" y="552"/>
                  </a:lnTo>
                  <a:lnTo>
                    <a:pt x="471" y="553"/>
                  </a:lnTo>
                  <a:lnTo>
                    <a:pt x="471" y="555"/>
                  </a:lnTo>
                  <a:lnTo>
                    <a:pt x="468" y="556"/>
                  </a:lnTo>
                  <a:lnTo>
                    <a:pt x="465" y="556"/>
                  </a:lnTo>
                  <a:lnTo>
                    <a:pt x="465" y="558"/>
                  </a:lnTo>
                  <a:lnTo>
                    <a:pt x="463" y="559"/>
                  </a:lnTo>
                  <a:lnTo>
                    <a:pt x="460" y="559"/>
                  </a:lnTo>
                  <a:lnTo>
                    <a:pt x="459" y="558"/>
                  </a:lnTo>
                  <a:lnTo>
                    <a:pt x="457" y="558"/>
                  </a:lnTo>
                  <a:lnTo>
                    <a:pt x="452" y="558"/>
                  </a:lnTo>
                  <a:lnTo>
                    <a:pt x="457" y="559"/>
                  </a:lnTo>
                  <a:lnTo>
                    <a:pt x="460" y="561"/>
                  </a:lnTo>
                  <a:lnTo>
                    <a:pt x="460" y="561"/>
                  </a:lnTo>
                  <a:lnTo>
                    <a:pt x="463" y="561"/>
                  </a:lnTo>
                  <a:lnTo>
                    <a:pt x="465" y="561"/>
                  </a:lnTo>
                  <a:lnTo>
                    <a:pt x="465" y="566"/>
                  </a:lnTo>
                  <a:lnTo>
                    <a:pt x="466" y="569"/>
                  </a:lnTo>
                  <a:lnTo>
                    <a:pt x="466" y="570"/>
                  </a:lnTo>
                  <a:lnTo>
                    <a:pt x="463" y="572"/>
                  </a:lnTo>
                  <a:lnTo>
                    <a:pt x="463" y="575"/>
                  </a:lnTo>
                  <a:lnTo>
                    <a:pt x="462" y="575"/>
                  </a:lnTo>
                  <a:lnTo>
                    <a:pt x="459" y="575"/>
                  </a:lnTo>
                  <a:lnTo>
                    <a:pt x="459" y="578"/>
                  </a:lnTo>
                  <a:lnTo>
                    <a:pt x="459" y="580"/>
                  </a:lnTo>
                  <a:lnTo>
                    <a:pt x="459" y="580"/>
                  </a:lnTo>
                  <a:lnTo>
                    <a:pt x="459" y="582"/>
                  </a:lnTo>
                  <a:lnTo>
                    <a:pt x="457" y="583"/>
                  </a:lnTo>
                  <a:lnTo>
                    <a:pt x="455" y="585"/>
                  </a:lnTo>
                  <a:lnTo>
                    <a:pt x="454" y="586"/>
                  </a:lnTo>
                  <a:lnTo>
                    <a:pt x="454" y="586"/>
                  </a:lnTo>
                  <a:lnTo>
                    <a:pt x="451" y="586"/>
                  </a:lnTo>
                  <a:lnTo>
                    <a:pt x="448" y="586"/>
                  </a:lnTo>
                  <a:lnTo>
                    <a:pt x="446" y="583"/>
                  </a:lnTo>
                  <a:lnTo>
                    <a:pt x="444" y="583"/>
                  </a:lnTo>
                  <a:lnTo>
                    <a:pt x="443" y="583"/>
                  </a:lnTo>
                  <a:lnTo>
                    <a:pt x="443" y="583"/>
                  </a:lnTo>
                  <a:lnTo>
                    <a:pt x="444" y="585"/>
                  </a:lnTo>
                  <a:lnTo>
                    <a:pt x="446" y="586"/>
                  </a:lnTo>
                  <a:lnTo>
                    <a:pt x="451" y="588"/>
                  </a:lnTo>
                  <a:lnTo>
                    <a:pt x="451" y="589"/>
                  </a:lnTo>
                  <a:lnTo>
                    <a:pt x="449" y="589"/>
                  </a:lnTo>
                  <a:lnTo>
                    <a:pt x="448" y="593"/>
                  </a:lnTo>
                  <a:lnTo>
                    <a:pt x="446" y="593"/>
                  </a:lnTo>
                  <a:lnTo>
                    <a:pt x="444" y="594"/>
                  </a:lnTo>
                  <a:lnTo>
                    <a:pt x="441" y="594"/>
                  </a:lnTo>
                  <a:lnTo>
                    <a:pt x="440" y="594"/>
                  </a:lnTo>
                  <a:lnTo>
                    <a:pt x="435" y="594"/>
                  </a:lnTo>
                  <a:lnTo>
                    <a:pt x="433" y="593"/>
                  </a:lnTo>
                  <a:lnTo>
                    <a:pt x="432" y="594"/>
                  </a:lnTo>
                  <a:lnTo>
                    <a:pt x="433" y="594"/>
                  </a:lnTo>
                  <a:lnTo>
                    <a:pt x="437" y="596"/>
                  </a:lnTo>
                  <a:lnTo>
                    <a:pt x="438" y="596"/>
                  </a:lnTo>
                  <a:lnTo>
                    <a:pt x="443" y="597"/>
                  </a:lnTo>
                  <a:lnTo>
                    <a:pt x="443" y="599"/>
                  </a:lnTo>
                  <a:lnTo>
                    <a:pt x="443" y="599"/>
                  </a:lnTo>
                  <a:lnTo>
                    <a:pt x="443" y="600"/>
                  </a:lnTo>
                  <a:lnTo>
                    <a:pt x="443" y="602"/>
                  </a:lnTo>
                  <a:lnTo>
                    <a:pt x="441" y="604"/>
                  </a:lnTo>
                  <a:lnTo>
                    <a:pt x="441" y="607"/>
                  </a:lnTo>
                  <a:lnTo>
                    <a:pt x="443" y="608"/>
                  </a:lnTo>
                  <a:lnTo>
                    <a:pt x="443" y="610"/>
                  </a:lnTo>
                  <a:lnTo>
                    <a:pt x="443" y="610"/>
                  </a:lnTo>
                  <a:lnTo>
                    <a:pt x="444" y="613"/>
                  </a:lnTo>
                  <a:lnTo>
                    <a:pt x="441" y="615"/>
                  </a:lnTo>
                  <a:lnTo>
                    <a:pt x="440" y="615"/>
                  </a:lnTo>
                  <a:lnTo>
                    <a:pt x="438" y="615"/>
                  </a:lnTo>
                  <a:lnTo>
                    <a:pt x="437" y="616"/>
                  </a:lnTo>
                  <a:lnTo>
                    <a:pt x="441" y="616"/>
                  </a:lnTo>
                  <a:lnTo>
                    <a:pt x="441" y="618"/>
                  </a:lnTo>
                  <a:lnTo>
                    <a:pt x="440" y="619"/>
                  </a:lnTo>
                  <a:lnTo>
                    <a:pt x="438" y="624"/>
                  </a:lnTo>
                  <a:lnTo>
                    <a:pt x="437" y="630"/>
                  </a:lnTo>
                  <a:lnTo>
                    <a:pt x="435" y="637"/>
                  </a:lnTo>
                  <a:lnTo>
                    <a:pt x="430" y="641"/>
                  </a:lnTo>
                  <a:lnTo>
                    <a:pt x="429" y="643"/>
                  </a:lnTo>
                  <a:lnTo>
                    <a:pt x="429" y="643"/>
                  </a:lnTo>
                  <a:lnTo>
                    <a:pt x="425" y="643"/>
                  </a:lnTo>
                  <a:lnTo>
                    <a:pt x="422" y="641"/>
                  </a:lnTo>
                  <a:lnTo>
                    <a:pt x="419" y="640"/>
                  </a:lnTo>
                  <a:lnTo>
                    <a:pt x="418" y="640"/>
                  </a:lnTo>
                  <a:lnTo>
                    <a:pt x="418" y="641"/>
                  </a:lnTo>
                  <a:lnTo>
                    <a:pt x="419" y="643"/>
                  </a:lnTo>
                  <a:lnTo>
                    <a:pt x="421" y="643"/>
                  </a:lnTo>
                  <a:lnTo>
                    <a:pt x="424" y="643"/>
                  </a:lnTo>
                  <a:lnTo>
                    <a:pt x="427" y="645"/>
                  </a:lnTo>
                  <a:lnTo>
                    <a:pt x="429" y="645"/>
                  </a:lnTo>
                  <a:lnTo>
                    <a:pt x="429" y="646"/>
                  </a:lnTo>
                  <a:lnTo>
                    <a:pt x="429" y="648"/>
                  </a:lnTo>
                  <a:lnTo>
                    <a:pt x="429" y="648"/>
                  </a:lnTo>
                  <a:lnTo>
                    <a:pt x="429" y="652"/>
                  </a:lnTo>
                  <a:lnTo>
                    <a:pt x="427" y="654"/>
                  </a:lnTo>
                  <a:lnTo>
                    <a:pt x="427" y="656"/>
                  </a:lnTo>
                  <a:lnTo>
                    <a:pt x="422" y="656"/>
                  </a:lnTo>
                  <a:lnTo>
                    <a:pt x="421" y="654"/>
                  </a:lnTo>
                  <a:lnTo>
                    <a:pt x="418" y="652"/>
                  </a:lnTo>
                  <a:lnTo>
                    <a:pt x="418" y="654"/>
                  </a:lnTo>
                  <a:lnTo>
                    <a:pt x="421" y="656"/>
                  </a:lnTo>
                  <a:lnTo>
                    <a:pt x="422" y="657"/>
                  </a:lnTo>
                  <a:lnTo>
                    <a:pt x="421" y="657"/>
                  </a:lnTo>
                  <a:lnTo>
                    <a:pt x="419" y="657"/>
                  </a:lnTo>
                  <a:lnTo>
                    <a:pt x="418" y="657"/>
                  </a:lnTo>
                  <a:lnTo>
                    <a:pt x="414" y="657"/>
                  </a:lnTo>
                  <a:lnTo>
                    <a:pt x="414" y="656"/>
                  </a:lnTo>
                  <a:lnTo>
                    <a:pt x="416" y="656"/>
                  </a:lnTo>
                  <a:lnTo>
                    <a:pt x="414" y="656"/>
                  </a:lnTo>
                  <a:lnTo>
                    <a:pt x="413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0" y="652"/>
                  </a:lnTo>
                  <a:lnTo>
                    <a:pt x="411" y="652"/>
                  </a:lnTo>
                  <a:lnTo>
                    <a:pt x="413" y="649"/>
                  </a:lnTo>
                  <a:lnTo>
                    <a:pt x="414" y="648"/>
                  </a:lnTo>
                  <a:lnTo>
                    <a:pt x="413" y="648"/>
                  </a:lnTo>
                  <a:lnTo>
                    <a:pt x="411" y="649"/>
                  </a:lnTo>
                  <a:lnTo>
                    <a:pt x="410" y="651"/>
                  </a:lnTo>
                  <a:lnTo>
                    <a:pt x="410" y="652"/>
                  </a:lnTo>
                  <a:lnTo>
                    <a:pt x="408" y="652"/>
                  </a:lnTo>
                  <a:lnTo>
                    <a:pt x="405" y="652"/>
                  </a:lnTo>
                  <a:lnTo>
                    <a:pt x="397" y="649"/>
                  </a:lnTo>
                  <a:lnTo>
                    <a:pt x="397" y="648"/>
                  </a:lnTo>
                  <a:lnTo>
                    <a:pt x="397" y="646"/>
                  </a:lnTo>
                  <a:lnTo>
                    <a:pt x="399" y="645"/>
                  </a:lnTo>
                  <a:lnTo>
                    <a:pt x="400" y="645"/>
                  </a:lnTo>
                  <a:lnTo>
                    <a:pt x="402" y="643"/>
                  </a:lnTo>
                  <a:lnTo>
                    <a:pt x="405" y="641"/>
                  </a:lnTo>
                  <a:lnTo>
                    <a:pt x="407" y="640"/>
                  </a:lnTo>
                  <a:lnTo>
                    <a:pt x="405" y="640"/>
                  </a:lnTo>
                  <a:lnTo>
                    <a:pt x="400" y="643"/>
                  </a:lnTo>
                  <a:lnTo>
                    <a:pt x="399" y="643"/>
                  </a:lnTo>
                  <a:lnTo>
                    <a:pt x="397" y="645"/>
                  </a:lnTo>
                  <a:lnTo>
                    <a:pt x="396" y="643"/>
                  </a:lnTo>
                  <a:lnTo>
                    <a:pt x="394" y="643"/>
                  </a:lnTo>
                  <a:lnTo>
                    <a:pt x="392" y="641"/>
                  </a:lnTo>
                  <a:lnTo>
                    <a:pt x="389" y="641"/>
                  </a:lnTo>
                  <a:lnTo>
                    <a:pt x="388" y="640"/>
                  </a:lnTo>
                  <a:lnTo>
                    <a:pt x="388" y="640"/>
                  </a:lnTo>
                  <a:lnTo>
                    <a:pt x="386" y="637"/>
                  </a:lnTo>
                  <a:lnTo>
                    <a:pt x="388" y="632"/>
                  </a:lnTo>
                  <a:lnTo>
                    <a:pt x="389" y="630"/>
                  </a:lnTo>
                  <a:lnTo>
                    <a:pt x="389" y="630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8" y="627"/>
                  </a:lnTo>
                  <a:lnTo>
                    <a:pt x="388" y="629"/>
                  </a:lnTo>
                  <a:lnTo>
                    <a:pt x="388" y="630"/>
                  </a:lnTo>
                  <a:lnTo>
                    <a:pt x="383" y="632"/>
                  </a:lnTo>
                  <a:lnTo>
                    <a:pt x="380" y="632"/>
                  </a:lnTo>
                  <a:lnTo>
                    <a:pt x="378" y="634"/>
                  </a:lnTo>
                  <a:lnTo>
                    <a:pt x="377" y="635"/>
                  </a:lnTo>
                  <a:lnTo>
                    <a:pt x="375" y="635"/>
                  </a:lnTo>
                  <a:lnTo>
                    <a:pt x="373" y="635"/>
                  </a:lnTo>
                  <a:lnTo>
                    <a:pt x="372" y="635"/>
                  </a:lnTo>
                  <a:lnTo>
                    <a:pt x="370" y="637"/>
                  </a:lnTo>
                  <a:lnTo>
                    <a:pt x="369" y="637"/>
                  </a:lnTo>
                  <a:lnTo>
                    <a:pt x="367" y="635"/>
                  </a:lnTo>
                  <a:lnTo>
                    <a:pt x="366" y="635"/>
                  </a:lnTo>
                  <a:lnTo>
                    <a:pt x="362" y="635"/>
                  </a:lnTo>
                  <a:lnTo>
                    <a:pt x="362" y="635"/>
                  </a:lnTo>
                  <a:lnTo>
                    <a:pt x="362" y="637"/>
                  </a:lnTo>
                  <a:lnTo>
                    <a:pt x="362" y="638"/>
                  </a:lnTo>
                  <a:lnTo>
                    <a:pt x="361" y="638"/>
                  </a:lnTo>
                  <a:lnTo>
                    <a:pt x="359" y="638"/>
                  </a:lnTo>
                  <a:lnTo>
                    <a:pt x="358" y="637"/>
                  </a:lnTo>
                  <a:lnTo>
                    <a:pt x="356" y="637"/>
                  </a:lnTo>
                  <a:lnTo>
                    <a:pt x="356" y="637"/>
                  </a:lnTo>
                  <a:lnTo>
                    <a:pt x="356" y="635"/>
                  </a:lnTo>
                  <a:lnTo>
                    <a:pt x="361" y="634"/>
                  </a:lnTo>
                  <a:lnTo>
                    <a:pt x="362" y="632"/>
                  </a:lnTo>
                  <a:lnTo>
                    <a:pt x="361" y="632"/>
                  </a:lnTo>
                  <a:lnTo>
                    <a:pt x="356" y="632"/>
                  </a:lnTo>
                  <a:lnTo>
                    <a:pt x="356" y="632"/>
                  </a:lnTo>
                  <a:lnTo>
                    <a:pt x="353" y="632"/>
                  </a:lnTo>
                  <a:lnTo>
                    <a:pt x="353" y="629"/>
                  </a:lnTo>
                  <a:lnTo>
                    <a:pt x="353" y="627"/>
                  </a:lnTo>
                  <a:lnTo>
                    <a:pt x="353" y="627"/>
                  </a:lnTo>
                  <a:lnTo>
                    <a:pt x="351" y="627"/>
                  </a:lnTo>
                  <a:lnTo>
                    <a:pt x="351" y="627"/>
                  </a:lnTo>
                  <a:lnTo>
                    <a:pt x="350" y="626"/>
                  </a:lnTo>
                  <a:lnTo>
                    <a:pt x="345" y="626"/>
                  </a:lnTo>
                  <a:lnTo>
                    <a:pt x="345" y="624"/>
                  </a:lnTo>
                  <a:lnTo>
                    <a:pt x="345" y="622"/>
                  </a:lnTo>
                  <a:lnTo>
                    <a:pt x="343" y="621"/>
                  </a:lnTo>
                  <a:lnTo>
                    <a:pt x="342" y="619"/>
                  </a:lnTo>
                  <a:lnTo>
                    <a:pt x="340" y="619"/>
                  </a:lnTo>
                  <a:lnTo>
                    <a:pt x="342" y="618"/>
                  </a:lnTo>
                  <a:lnTo>
                    <a:pt x="342" y="616"/>
                  </a:lnTo>
                  <a:lnTo>
                    <a:pt x="340" y="616"/>
                  </a:lnTo>
                  <a:lnTo>
                    <a:pt x="340" y="615"/>
                  </a:lnTo>
                  <a:lnTo>
                    <a:pt x="340" y="615"/>
                  </a:lnTo>
                  <a:lnTo>
                    <a:pt x="339" y="613"/>
                  </a:lnTo>
                  <a:lnTo>
                    <a:pt x="339" y="611"/>
                  </a:lnTo>
                  <a:lnTo>
                    <a:pt x="340" y="611"/>
                  </a:lnTo>
                  <a:lnTo>
                    <a:pt x="342" y="610"/>
                  </a:lnTo>
                  <a:lnTo>
                    <a:pt x="343" y="610"/>
                  </a:lnTo>
                  <a:lnTo>
                    <a:pt x="343" y="608"/>
                  </a:lnTo>
                  <a:lnTo>
                    <a:pt x="347" y="608"/>
                  </a:lnTo>
                  <a:lnTo>
                    <a:pt x="345" y="607"/>
                  </a:lnTo>
                  <a:lnTo>
                    <a:pt x="342" y="607"/>
                  </a:lnTo>
                  <a:lnTo>
                    <a:pt x="342" y="607"/>
                  </a:lnTo>
                  <a:lnTo>
                    <a:pt x="340" y="608"/>
                  </a:lnTo>
                  <a:lnTo>
                    <a:pt x="339" y="610"/>
                  </a:lnTo>
                  <a:lnTo>
                    <a:pt x="336" y="610"/>
                  </a:lnTo>
                  <a:lnTo>
                    <a:pt x="334" y="610"/>
                  </a:lnTo>
                  <a:lnTo>
                    <a:pt x="334" y="608"/>
                  </a:lnTo>
                  <a:lnTo>
                    <a:pt x="334" y="607"/>
                  </a:lnTo>
                  <a:lnTo>
                    <a:pt x="337" y="605"/>
                  </a:lnTo>
                  <a:lnTo>
                    <a:pt x="334" y="604"/>
                  </a:lnTo>
                  <a:lnTo>
                    <a:pt x="332" y="604"/>
                  </a:lnTo>
                  <a:lnTo>
                    <a:pt x="331" y="602"/>
                  </a:lnTo>
                  <a:lnTo>
                    <a:pt x="329" y="602"/>
                  </a:lnTo>
                  <a:lnTo>
                    <a:pt x="328" y="600"/>
                  </a:lnTo>
                  <a:lnTo>
                    <a:pt x="326" y="599"/>
                  </a:lnTo>
                  <a:lnTo>
                    <a:pt x="325" y="599"/>
                  </a:lnTo>
                  <a:lnTo>
                    <a:pt x="326" y="597"/>
                  </a:lnTo>
                  <a:lnTo>
                    <a:pt x="326" y="597"/>
                  </a:lnTo>
                  <a:lnTo>
                    <a:pt x="326" y="594"/>
                  </a:lnTo>
                  <a:lnTo>
                    <a:pt x="326" y="594"/>
                  </a:lnTo>
                  <a:lnTo>
                    <a:pt x="328" y="591"/>
                  </a:lnTo>
                  <a:lnTo>
                    <a:pt x="329" y="589"/>
                  </a:lnTo>
                  <a:lnTo>
                    <a:pt x="332" y="586"/>
                  </a:lnTo>
                  <a:lnTo>
                    <a:pt x="329" y="588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3" y="588"/>
                  </a:lnTo>
                  <a:lnTo>
                    <a:pt x="321" y="588"/>
                  </a:lnTo>
                  <a:lnTo>
                    <a:pt x="321" y="588"/>
                  </a:lnTo>
                  <a:lnTo>
                    <a:pt x="320" y="586"/>
                  </a:lnTo>
                  <a:lnTo>
                    <a:pt x="318" y="585"/>
                  </a:lnTo>
                  <a:lnTo>
                    <a:pt x="317" y="583"/>
                  </a:lnTo>
                  <a:lnTo>
                    <a:pt x="315" y="582"/>
                  </a:lnTo>
                  <a:lnTo>
                    <a:pt x="314" y="577"/>
                  </a:lnTo>
                  <a:lnTo>
                    <a:pt x="309" y="572"/>
                  </a:lnTo>
                  <a:lnTo>
                    <a:pt x="307" y="570"/>
                  </a:lnTo>
                  <a:lnTo>
                    <a:pt x="309" y="566"/>
                  </a:lnTo>
                  <a:lnTo>
                    <a:pt x="307" y="564"/>
                  </a:lnTo>
                  <a:lnTo>
                    <a:pt x="312" y="563"/>
                  </a:lnTo>
                  <a:lnTo>
                    <a:pt x="317" y="561"/>
                  </a:lnTo>
                  <a:lnTo>
                    <a:pt x="320" y="561"/>
                  </a:lnTo>
                  <a:lnTo>
                    <a:pt x="321" y="561"/>
                  </a:lnTo>
                  <a:lnTo>
                    <a:pt x="325" y="561"/>
                  </a:lnTo>
                  <a:lnTo>
                    <a:pt x="326" y="559"/>
                  </a:lnTo>
                  <a:lnTo>
                    <a:pt x="325" y="559"/>
                  </a:lnTo>
                  <a:lnTo>
                    <a:pt x="323" y="559"/>
                  </a:lnTo>
                  <a:lnTo>
                    <a:pt x="323" y="559"/>
                  </a:lnTo>
                  <a:lnTo>
                    <a:pt x="323" y="558"/>
                  </a:lnTo>
                  <a:lnTo>
                    <a:pt x="323" y="556"/>
                  </a:lnTo>
                  <a:lnTo>
                    <a:pt x="323" y="558"/>
                  </a:lnTo>
                  <a:lnTo>
                    <a:pt x="320" y="559"/>
                  </a:lnTo>
                  <a:lnTo>
                    <a:pt x="315" y="561"/>
                  </a:lnTo>
                  <a:lnTo>
                    <a:pt x="310" y="561"/>
                  </a:lnTo>
                  <a:lnTo>
                    <a:pt x="310" y="561"/>
                  </a:lnTo>
                  <a:lnTo>
                    <a:pt x="309" y="563"/>
                  </a:lnTo>
                  <a:lnTo>
                    <a:pt x="307" y="563"/>
                  </a:lnTo>
                  <a:lnTo>
                    <a:pt x="307" y="563"/>
                  </a:lnTo>
                  <a:lnTo>
                    <a:pt x="306" y="561"/>
                  </a:lnTo>
                  <a:lnTo>
                    <a:pt x="306" y="559"/>
                  </a:lnTo>
                  <a:lnTo>
                    <a:pt x="307" y="556"/>
                  </a:lnTo>
                  <a:lnTo>
                    <a:pt x="310" y="553"/>
                  </a:lnTo>
                  <a:lnTo>
                    <a:pt x="312" y="552"/>
                  </a:lnTo>
                  <a:lnTo>
                    <a:pt x="314" y="552"/>
                  </a:lnTo>
                  <a:lnTo>
                    <a:pt x="317" y="552"/>
                  </a:lnTo>
                  <a:lnTo>
                    <a:pt x="318" y="552"/>
                  </a:lnTo>
                  <a:lnTo>
                    <a:pt x="318" y="550"/>
                  </a:lnTo>
                  <a:lnTo>
                    <a:pt x="318" y="550"/>
                  </a:lnTo>
                  <a:lnTo>
                    <a:pt x="320" y="548"/>
                  </a:lnTo>
                  <a:lnTo>
                    <a:pt x="323" y="548"/>
                  </a:lnTo>
                  <a:lnTo>
                    <a:pt x="325" y="548"/>
                  </a:lnTo>
                  <a:lnTo>
                    <a:pt x="326" y="550"/>
                  </a:lnTo>
                  <a:lnTo>
                    <a:pt x="328" y="553"/>
                  </a:lnTo>
                  <a:lnTo>
                    <a:pt x="329" y="553"/>
                  </a:lnTo>
                  <a:lnTo>
                    <a:pt x="329" y="553"/>
                  </a:lnTo>
                  <a:lnTo>
                    <a:pt x="329" y="550"/>
                  </a:lnTo>
                  <a:lnTo>
                    <a:pt x="328" y="548"/>
                  </a:lnTo>
                  <a:lnTo>
                    <a:pt x="326" y="547"/>
                  </a:lnTo>
                  <a:lnTo>
                    <a:pt x="326" y="547"/>
                  </a:lnTo>
                  <a:lnTo>
                    <a:pt x="323" y="547"/>
                  </a:lnTo>
                  <a:lnTo>
                    <a:pt x="320" y="544"/>
                  </a:lnTo>
                  <a:lnTo>
                    <a:pt x="320" y="544"/>
                  </a:lnTo>
                  <a:lnTo>
                    <a:pt x="320" y="542"/>
                  </a:lnTo>
                  <a:lnTo>
                    <a:pt x="318" y="539"/>
                  </a:lnTo>
                  <a:lnTo>
                    <a:pt x="318" y="539"/>
                  </a:lnTo>
                  <a:lnTo>
                    <a:pt x="317" y="536"/>
                  </a:lnTo>
                  <a:lnTo>
                    <a:pt x="317" y="536"/>
                  </a:lnTo>
                  <a:lnTo>
                    <a:pt x="317" y="539"/>
                  </a:lnTo>
                  <a:lnTo>
                    <a:pt x="318" y="541"/>
                  </a:lnTo>
                  <a:lnTo>
                    <a:pt x="318" y="544"/>
                  </a:lnTo>
                  <a:lnTo>
                    <a:pt x="320" y="545"/>
                  </a:lnTo>
                  <a:lnTo>
                    <a:pt x="318" y="547"/>
                  </a:lnTo>
                  <a:lnTo>
                    <a:pt x="317" y="548"/>
                  </a:lnTo>
                  <a:lnTo>
                    <a:pt x="315" y="548"/>
                  </a:lnTo>
                  <a:lnTo>
                    <a:pt x="312" y="550"/>
                  </a:lnTo>
                  <a:lnTo>
                    <a:pt x="314" y="548"/>
                  </a:lnTo>
                  <a:lnTo>
                    <a:pt x="314" y="545"/>
                  </a:lnTo>
                  <a:lnTo>
                    <a:pt x="312" y="547"/>
                  </a:lnTo>
                  <a:lnTo>
                    <a:pt x="310" y="548"/>
                  </a:lnTo>
                  <a:lnTo>
                    <a:pt x="310" y="550"/>
                  </a:lnTo>
                  <a:lnTo>
                    <a:pt x="309" y="552"/>
                  </a:lnTo>
                  <a:lnTo>
                    <a:pt x="306" y="555"/>
                  </a:lnTo>
                  <a:lnTo>
                    <a:pt x="304" y="558"/>
                  </a:lnTo>
                  <a:lnTo>
                    <a:pt x="304" y="559"/>
                  </a:lnTo>
                  <a:lnTo>
                    <a:pt x="302" y="559"/>
                  </a:lnTo>
                  <a:lnTo>
                    <a:pt x="301" y="558"/>
                  </a:lnTo>
                  <a:lnTo>
                    <a:pt x="299" y="556"/>
                  </a:lnTo>
                  <a:lnTo>
                    <a:pt x="299" y="555"/>
                  </a:lnTo>
                  <a:lnTo>
                    <a:pt x="299" y="550"/>
                  </a:lnTo>
                  <a:lnTo>
                    <a:pt x="299" y="548"/>
                  </a:lnTo>
                  <a:lnTo>
                    <a:pt x="299" y="545"/>
                  </a:lnTo>
                  <a:lnTo>
                    <a:pt x="298" y="539"/>
                  </a:lnTo>
                  <a:lnTo>
                    <a:pt x="298" y="537"/>
                  </a:lnTo>
                  <a:lnTo>
                    <a:pt x="295" y="536"/>
                  </a:lnTo>
                  <a:lnTo>
                    <a:pt x="295" y="536"/>
                  </a:lnTo>
                  <a:lnTo>
                    <a:pt x="293" y="534"/>
                  </a:lnTo>
                  <a:lnTo>
                    <a:pt x="293" y="533"/>
                  </a:lnTo>
                  <a:lnTo>
                    <a:pt x="293" y="533"/>
                  </a:lnTo>
                  <a:lnTo>
                    <a:pt x="295" y="533"/>
                  </a:lnTo>
                  <a:lnTo>
                    <a:pt x="298" y="531"/>
                  </a:lnTo>
                  <a:lnTo>
                    <a:pt x="301" y="528"/>
                  </a:lnTo>
                  <a:lnTo>
                    <a:pt x="306" y="525"/>
                  </a:lnTo>
                  <a:lnTo>
                    <a:pt x="307" y="525"/>
                  </a:lnTo>
                  <a:lnTo>
                    <a:pt x="312" y="523"/>
                  </a:lnTo>
                  <a:lnTo>
                    <a:pt x="314" y="523"/>
                  </a:lnTo>
                  <a:lnTo>
                    <a:pt x="314" y="523"/>
                  </a:lnTo>
                  <a:lnTo>
                    <a:pt x="314" y="522"/>
                  </a:lnTo>
                  <a:lnTo>
                    <a:pt x="310" y="523"/>
                  </a:lnTo>
                  <a:lnTo>
                    <a:pt x="306" y="523"/>
                  </a:lnTo>
                  <a:lnTo>
                    <a:pt x="304" y="525"/>
                  </a:lnTo>
                  <a:lnTo>
                    <a:pt x="302" y="526"/>
                  </a:lnTo>
                  <a:lnTo>
                    <a:pt x="301" y="528"/>
                  </a:lnTo>
                  <a:lnTo>
                    <a:pt x="296" y="530"/>
                  </a:lnTo>
                  <a:lnTo>
                    <a:pt x="293" y="530"/>
                  </a:lnTo>
                  <a:lnTo>
                    <a:pt x="290" y="526"/>
                  </a:lnTo>
                  <a:lnTo>
                    <a:pt x="287" y="528"/>
                  </a:lnTo>
                  <a:lnTo>
                    <a:pt x="285" y="528"/>
                  </a:lnTo>
                  <a:lnTo>
                    <a:pt x="284" y="526"/>
                  </a:lnTo>
                  <a:lnTo>
                    <a:pt x="284" y="523"/>
                  </a:lnTo>
                  <a:lnTo>
                    <a:pt x="285" y="518"/>
                  </a:lnTo>
                  <a:lnTo>
                    <a:pt x="284" y="518"/>
                  </a:lnTo>
                  <a:lnTo>
                    <a:pt x="282" y="517"/>
                  </a:lnTo>
                  <a:lnTo>
                    <a:pt x="282" y="517"/>
                  </a:lnTo>
                  <a:lnTo>
                    <a:pt x="280" y="515"/>
                  </a:lnTo>
                  <a:lnTo>
                    <a:pt x="282" y="515"/>
                  </a:lnTo>
                  <a:lnTo>
                    <a:pt x="287" y="514"/>
                  </a:lnTo>
                  <a:lnTo>
                    <a:pt x="293" y="509"/>
                  </a:lnTo>
                  <a:lnTo>
                    <a:pt x="296" y="507"/>
                  </a:lnTo>
                  <a:lnTo>
                    <a:pt x="299" y="506"/>
                  </a:lnTo>
                  <a:lnTo>
                    <a:pt x="301" y="504"/>
                  </a:lnTo>
                  <a:lnTo>
                    <a:pt x="302" y="503"/>
                  </a:lnTo>
                  <a:lnTo>
                    <a:pt x="302" y="503"/>
                  </a:lnTo>
                  <a:lnTo>
                    <a:pt x="304" y="501"/>
                  </a:lnTo>
                  <a:lnTo>
                    <a:pt x="306" y="501"/>
                  </a:lnTo>
                  <a:lnTo>
                    <a:pt x="309" y="500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0" y="496"/>
                  </a:lnTo>
                  <a:lnTo>
                    <a:pt x="306" y="500"/>
                  </a:lnTo>
                  <a:lnTo>
                    <a:pt x="304" y="501"/>
                  </a:lnTo>
                  <a:lnTo>
                    <a:pt x="295" y="506"/>
                  </a:lnTo>
                  <a:lnTo>
                    <a:pt x="291" y="509"/>
                  </a:lnTo>
                  <a:lnTo>
                    <a:pt x="290" y="511"/>
                  </a:lnTo>
                  <a:lnTo>
                    <a:pt x="288" y="512"/>
                  </a:lnTo>
                  <a:lnTo>
                    <a:pt x="287" y="512"/>
                  </a:lnTo>
                  <a:lnTo>
                    <a:pt x="284" y="512"/>
                  </a:lnTo>
                  <a:lnTo>
                    <a:pt x="280" y="514"/>
                  </a:lnTo>
                  <a:lnTo>
                    <a:pt x="279" y="514"/>
                  </a:lnTo>
                  <a:lnTo>
                    <a:pt x="277" y="514"/>
                  </a:lnTo>
                  <a:lnTo>
                    <a:pt x="277" y="511"/>
                  </a:lnTo>
                  <a:lnTo>
                    <a:pt x="277" y="509"/>
                  </a:lnTo>
                  <a:lnTo>
                    <a:pt x="277" y="507"/>
                  </a:lnTo>
                  <a:lnTo>
                    <a:pt x="279" y="504"/>
                  </a:lnTo>
                  <a:lnTo>
                    <a:pt x="280" y="503"/>
                  </a:lnTo>
                  <a:lnTo>
                    <a:pt x="280" y="503"/>
                  </a:lnTo>
                  <a:lnTo>
                    <a:pt x="280" y="501"/>
                  </a:lnTo>
                  <a:lnTo>
                    <a:pt x="284" y="500"/>
                  </a:lnTo>
                  <a:lnTo>
                    <a:pt x="285" y="500"/>
                  </a:lnTo>
                  <a:lnTo>
                    <a:pt x="287" y="498"/>
                  </a:lnTo>
                  <a:lnTo>
                    <a:pt x="293" y="496"/>
                  </a:lnTo>
                  <a:lnTo>
                    <a:pt x="295" y="496"/>
                  </a:lnTo>
                  <a:lnTo>
                    <a:pt x="295" y="496"/>
                  </a:lnTo>
                  <a:lnTo>
                    <a:pt x="296" y="496"/>
                  </a:lnTo>
                  <a:lnTo>
                    <a:pt x="295" y="495"/>
                  </a:lnTo>
                  <a:lnTo>
                    <a:pt x="293" y="495"/>
                  </a:lnTo>
                  <a:lnTo>
                    <a:pt x="288" y="495"/>
                  </a:lnTo>
                  <a:lnTo>
                    <a:pt x="284" y="495"/>
                  </a:lnTo>
                  <a:lnTo>
                    <a:pt x="280" y="495"/>
                  </a:lnTo>
                  <a:lnTo>
                    <a:pt x="280" y="495"/>
                  </a:lnTo>
                  <a:lnTo>
                    <a:pt x="279" y="495"/>
                  </a:lnTo>
                  <a:lnTo>
                    <a:pt x="277" y="493"/>
                  </a:lnTo>
                  <a:lnTo>
                    <a:pt x="274" y="490"/>
                  </a:lnTo>
                  <a:lnTo>
                    <a:pt x="276" y="485"/>
                  </a:lnTo>
                  <a:lnTo>
                    <a:pt x="276" y="482"/>
                  </a:lnTo>
                  <a:lnTo>
                    <a:pt x="279" y="481"/>
                  </a:lnTo>
                  <a:lnTo>
                    <a:pt x="280" y="481"/>
                  </a:lnTo>
                  <a:lnTo>
                    <a:pt x="284" y="479"/>
                  </a:lnTo>
                  <a:lnTo>
                    <a:pt x="287" y="476"/>
                  </a:lnTo>
                  <a:lnTo>
                    <a:pt x="291" y="474"/>
                  </a:lnTo>
                  <a:lnTo>
                    <a:pt x="293" y="474"/>
                  </a:lnTo>
                  <a:lnTo>
                    <a:pt x="296" y="474"/>
                  </a:lnTo>
                  <a:lnTo>
                    <a:pt x="302" y="478"/>
                  </a:lnTo>
                  <a:lnTo>
                    <a:pt x="306" y="478"/>
                  </a:lnTo>
                  <a:lnTo>
                    <a:pt x="309" y="476"/>
                  </a:lnTo>
                  <a:lnTo>
                    <a:pt x="314" y="478"/>
                  </a:lnTo>
                  <a:lnTo>
                    <a:pt x="320" y="481"/>
                  </a:lnTo>
                  <a:lnTo>
                    <a:pt x="321" y="481"/>
                  </a:lnTo>
                  <a:lnTo>
                    <a:pt x="321" y="479"/>
                  </a:lnTo>
                  <a:lnTo>
                    <a:pt x="314" y="476"/>
                  </a:lnTo>
                  <a:lnTo>
                    <a:pt x="314" y="474"/>
                  </a:lnTo>
                  <a:lnTo>
                    <a:pt x="315" y="474"/>
                  </a:lnTo>
                  <a:lnTo>
                    <a:pt x="317" y="474"/>
                  </a:lnTo>
                  <a:lnTo>
                    <a:pt x="317" y="473"/>
                  </a:lnTo>
                  <a:lnTo>
                    <a:pt x="310" y="474"/>
                  </a:lnTo>
                  <a:lnTo>
                    <a:pt x="309" y="474"/>
                  </a:lnTo>
                  <a:lnTo>
                    <a:pt x="304" y="474"/>
                  </a:lnTo>
                  <a:lnTo>
                    <a:pt x="302" y="474"/>
                  </a:lnTo>
                  <a:lnTo>
                    <a:pt x="299" y="474"/>
                  </a:lnTo>
                  <a:lnTo>
                    <a:pt x="296" y="473"/>
                  </a:lnTo>
                  <a:lnTo>
                    <a:pt x="293" y="473"/>
                  </a:lnTo>
                  <a:lnTo>
                    <a:pt x="291" y="473"/>
                  </a:lnTo>
                  <a:lnTo>
                    <a:pt x="288" y="474"/>
                  </a:lnTo>
                  <a:lnTo>
                    <a:pt x="287" y="474"/>
                  </a:lnTo>
                  <a:lnTo>
                    <a:pt x="280" y="479"/>
                  </a:lnTo>
                  <a:lnTo>
                    <a:pt x="277" y="479"/>
                  </a:lnTo>
                  <a:lnTo>
                    <a:pt x="276" y="479"/>
                  </a:lnTo>
                  <a:lnTo>
                    <a:pt x="277" y="476"/>
                  </a:lnTo>
                  <a:lnTo>
                    <a:pt x="277" y="476"/>
                  </a:lnTo>
                  <a:lnTo>
                    <a:pt x="277" y="474"/>
                  </a:lnTo>
                  <a:lnTo>
                    <a:pt x="279" y="473"/>
                  </a:lnTo>
                  <a:lnTo>
                    <a:pt x="282" y="470"/>
                  </a:lnTo>
                  <a:lnTo>
                    <a:pt x="284" y="465"/>
                  </a:lnTo>
                  <a:lnTo>
                    <a:pt x="285" y="463"/>
                  </a:lnTo>
                  <a:lnTo>
                    <a:pt x="287" y="463"/>
                  </a:lnTo>
                  <a:lnTo>
                    <a:pt x="288" y="463"/>
                  </a:lnTo>
                  <a:lnTo>
                    <a:pt x="295" y="465"/>
                  </a:lnTo>
                  <a:lnTo>
                    <a:pt x="301" y="466"/>
                  </a:lnTo>
                  <a:lnTo>
                    <a:pt x="304" y="466"/>
                  </a:lnTo>
                  <a:lnTo>
                    <a:pt x="307" y="466"/>
                  </a:lnTo>
                  <a:lnTo>
                    <a:pt x="307" y="466"/>
                  </a:lnTo>
                  <a:lnTo>
                    <a:pt x="309" y="465"/>
                  </a:lnTo>
                  <a:lnTo>
                    <a:pt x="309" y="465"/>
                  </a:lnTo>
                  <a:lnTo>
                    <a:pt x="309" y="463"/>
                  </a:lnTo>
                  <a:lnTo>
                    <a:pt x="310" y="463"/>
                  </a:lnTo>
                  <a:lnTo>
                    <a:pt x="310" y="462"/>
                  </a:lnTo>
                  <a:lnTo>
                    <a:pt x="312" y="460"/>
                  </a:lnTo>
                  <a:lnTo>
                    <a:pt x="314" y="459"/>
                  </a:lnTo>
                  <a:lnTo>
                    <a:pt x="312" y="459"/>
                  </a:lnTo>
                  <a:lnTo>
                    <a:pt x="312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6" y="462"/>
                  </a:lnTo>
                  <a:lnTo>
                    <a:pt x="304" y="462"/>
                  </a:lnTo>
                  <a:lnTo>
                    <a:pt x="298" y="463"/>
                  </a:lnTo>
                  <a:lnTo>
                    <a:pt x="296" y="463"/>
                  </a:lnTo>
                  <a:lnTo>
                    <a:pt x="291" y="462"/>
                  </a:lnTo>
                  <a:lnTo>
                    <a:pt x="290" y="462"/>
                  </a:lnTo>
                  <a:lnTo>
                    <a:pt x="290" y="460"/>
                  </a:lnTo>
                  <a:lnTo>
                    <a:pt x="284" y="460"/>
                  </a:lnTo>
                  <a:lnTo>
                    <a:pt x="282" y="462"/>
                  </a:lnTo>
                  <a:lnTo>
                    <a:pt x="280" y="462"/>
                  </a:lnTo>
                  <a:lnTo>
                    <a:pt x="282" y="460"/>
                  </a:lnTo>
                  <a:lnTo>
                    <a:pt x="284" y="459"/>
                  </a:lnTo>
                  <a:lnTo>
                    <a:pt x="287" y="454"/>
                  </a:lnTo>
                  <a:lnTo>
                    <a:pt x="288" y="452"/>
                  </a:lnTo>
                  <a:lnTo>
                    <a:pt x="293" y="451"/>
                  </a:lnTo>
                  <a:lnTo>
                    <a:pt x="296" y="451"/>
                  </a:lnTo>
                  <a:lnTo>
                    <a:pt x="304" y="455"/>
                  </a:lnTo>
                  <a:lnTo>
                    <a:pt x="307" y="455"/>
                  </a:lnTo>
                  <a:lnTo>
                    <a:pt x="309" y="455"/>
                  </a:lnTo>
                  <a:lnTo>
                    <a:pt x="314" y="454"/>
                  </a:lnTo>
                  <a:lnTo>
                    <a:pt x="315" y="452"/>
                  </a:lnTo>
                  <a:lnTo>
                    <a:pt x="317" y="451"/>
                  </a:lnTo>
                  <a:lnTo>
                    <a:pt x="318" y="449"/>
                  </a:lnTo>
                  <a:lnTo>
                    <a:pt x="318" y="448"/>
                  </a:lnTo>
                  <a:lnTo>
                    <a:pt x="315" y="449"/>
                  </a:lnTo>
                  <a:lnTo>
                    <a:pt x="314" y="449"/>
                  </a:lnTo>
                  <a:lnTo>
                    <a:pt x="312" y="449"/>
                  </a:lnTo>
                  <a:lnTo>
                    <a:pt x="314" y="444"/>
                  </a:lnTo>
                  <a:lnTo>
                    <a:pt x="314" y="441"/>
                  </a:lnTo>
                  <a:lnTo>
                    <a:pt x="314" y="440"/>
                  </a:lnTo>
                  <a:lnTo>
                    <a:pt x="318" y="440"/>
                  </a:lnTo>
                  <a:lnTo>
                    <a:pt x="325" y="440"/>
                  </a:lnTo>
                  <a:lnTo>
                    <a:pt x="326" y="440"/>
                  </a:lnTo>
                  <a:lnTo>
                    <a:pt x="326" y="438"/>
                  </a:lnTo>
                  <a:lnTo>
                    <a:pt x="323" y="438"/>
                  </a:lnTo>
                  <a:lnTo>
                    <a:pt x="321" y="437"/>
                  </a:lnTo>
                  <a:lnTo>
                    <a:pt x="320" y="437"/>
                  </a:lnTo>
                  <a:lnTo>
                    <a:pt x="318" y="438"/>
                  </a:lnTo>
                  <a:lnTo>
                    <a:pt x="315" y="438"/>
                  </a:lnTo>
                  <a:lnTo>
                    <a:pt x="315" y="437"/>
                  </a:lnTo>
                  <a:lnTo>
                    <a:pt x="317" y="433"/>
                  </a:lnTo>
                  <a:lnTo>
                    <a:pt x="317" y="432"/>
                  </a:lnTo>
                  <a:lnTo>
                    <a:pt x="318" y="429"/>
                  </a:lnTo>
                  <a:lnTo>
                    <a:pt x="318" y="427"/>
                  </a:lnTo>
                  <a:lnTo>
                    <a:pt x="320" y="426"/>
                  </a:lnTo>
                  <a:lnTo>
                    <a:pt x="323" y="424"/>
                  </a:lnTo>
                  <a:lnTo>
                    <a:pt x="325" y="422"/>
                  </a:lnTo>
                  <a:lnTo>
                    <a:pt x="325" y="422"/>
                  </a:lnTo>
                  <a:lnTo>
                    <a:pt x="323" y="419"/>
                  </a:lnTo>
                  <a:lnTo>
                    <a:pt x="323" y="419"/>
                  </a:lnTo>
                  <a:lnTo>
                    <a:pt x="325" y="418"/>
                  </a:lnTo>
                  <a:lnTo>
                    <a:pt x="326" y="418"/>
                  </a:lnTo>
                  <a:lnTo>
                    <a:pt x="325" y="418"/>
                  </a:lnTo>
                  <a:lnTo>
                    <a:pt x="323" y="416"/>
                  </a:lnTo>
                  <a:lnTo>
                    <a:pt x="321" y="418"/>
                  </a:lnTo>
                  <a:lnTo>
                    <a:pt x="318" y="418"/>
                  </a:lnTo>
                  <a:lnTo>
                    <a:pt x="317" y="416"/>
                  </a:lnTo>
                  <a:lnTo>
                    <a:pt x="314" y="416"/>
                  </a:lnTo>
                  <a:lnTo>
                    <a:pt x="314" y="416"/>
                  </a:lnTo>
                  <a:lnTo>
                    <a:pt x="309" y="418"/>
                  </a:lnTo>
                  <a:lnTo>
                    <a:pt x="309" y="418"/>
                  </a:lnTo>
                  <a:lnTo>
                    <a:pt x="307" y="418"/>
                  </a:lnTo>
                  <a:lnTo>
                    <a:pt x="298" y="416"/>
                  </a:lnTo>
                  <a:lnTo>
                    <a:pt x="296" y="416"/>
                  </a:lnTo>
                  <a:lnTo>
                    <a:pt x="293" y="413"/>
                  </a:lnTo>
                  <a:lnTo>
                    <a:pt x="290" y="411"/>
                  </a:lnTo>
                  <a:lnTo>
                    <a:pt x="287" y="410"/>
                  </a:lnTo>
                  <a:lnTo>
                    <a:pt x="282" y="408"/>
                  </a:lnTo>
                  <a:lnTo>
                    <a:pt x="276" y="408"/>
                  </a:lnTo>
                  <a:lnTo>
                    <a:pt x="273" y="407"/>
                  </a:lnTo>
                  <a:lnTo>
                    <a:pt x="271" y="405"/>
                  </a:lnTo>
                  <a:lnTo>
                    <a:pt x="268" y="403"/>
                  </a:lnTo>
                  <a:lnTo>
                    <a:pt x="265" y="400"/>
                  </a:lnTo>
                  <a:lnTo>
                    <a:pt x="265" y="399"/>
                  </a:lnTo>
                  <a:lnTo>
                    <a:pt x="266" y="399"/>
                  </a:lnTo>
                  <a:lnTo>
                    <a:pt x="268" y="397"/>
                  </a:lnTo>
                  <a:lnTo>
                    <a:pt x="269" y="396"/>
                  </a:lnTo>
                  <a:lnTo>
                    <a:pt x="274" y="397"/>
                  </a:lnTo>
                  <a:lnTo>
                    <a:pt x="277" y="397"/>
                  </a:lnTo>
                  <a:lnTo>
                    <a:pt x="279" y="397"/>
                  </a:lnTo>
                  <a:lnTo>
                    <a:pt x="280" y="397"/>
                  </a:lnTo>
                  <a:lnTo>
                    <a:pt x="285" y="397"/>
                  </a:lnTo>
                  <a:lnTo>
                    <a:pt x="290" y="399"/>
                  </a:lnTo>
                  <a:lnTo>
                    <a:pt x="291" y="399"/>
                  </a:lnTo>
                  <a:lnTo>
                    <a:pt x="295" y="400"/>
                  </a:lnTo>
                  <a:lnTo>
                    <a:pt x="304" y="405"/>
                  </a:lnTo>
                  <a:lnTo>
                    <a:pt x="307" y="407"/>
                  </a:lnTo>
                  <a:lnTo>
                    <a:pt x="309" y="407"/>
                  </a:lnTo>
                  <a:lnTo>
                    <a:pt x="317" y="408"/>
                  </a:lnTo>
                  <a:lnTo>
                    <a:pt x="317" y="408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17" y="407"/>
                  </a:lnTo>
                  <a:lnTo>
                    <a:pt x="314" y="403"/>
                  </a:lnTo>
                  <a:lnTo>
                    <a:pt x="310" y="402"/>
                  </a:lnTo>
                  <a:lnTo>
                    <a:pt x="310" y="400"/>
                  </a:lnTo>
                  <a:lnTo>
                    <a:pt x="310" y="399"/>
                  </a:lnTo>
                  <a:lnTo>
                    <a:pt x="312" y="397"/>
                  </a:lnTo>
                  <a:lnTo>
                    <a:pt x="312" y="396"/>
                  </a:lnTo>
                  <a:lnTo>
                    <a:pt x="310" y="394"/>
                  </a:lnTo>
                  <a:lnTo>
                    <a:pt x="309" y="394"/>
                  </a:lnTo>
                  <a:lnTo>
                    <a:pt x="304" y="392"/>
                  </a:lnTo>
                  <a:lnTo>
                    <a:pt x="304" y="391"/>
                  </a:lnTo>
                  <a:lnTo>
                    <a:pt x="306" y="391"/>
                  </a:lnTo>
                  <a:lnTo>
                    <a:pt x="307" y="391"/>
                  </a:lnTo>
                  <a:lnTo>
                    <a:pt x="312" y="392"/>
                  </a:lnTo>
                  <a:lnTo>
                    <a:pt x="314" y="392"/>
                  </a:lnTo>
                  <a:lnTo>
                    <a:pt x="315" y="392"/>
                  </a:lnTo>
                  <a:lnTo>
                    <a:pt x="315" y="391"/>
                  </a:lnTo>
                  <a:lnTo>
                    <a:pt x="314" y="391"/>
                  </a:lnTo>
                  <a:lnTo>
                    <a:pt x="310" y="388"/>
                  </a:lnTo>
                  <a:lnTo>
                    <a:pt x="304" y="388"/>
                  </a:lnTo>
                  <a:lnTo>
                    <a:pt x="301" y="388"/>
                  </a:lnTo>
                  <a:lnTo>
                    <a:pt x="298" y="388"/>
                  </a:lnTo>
                  <a:lnTo>
                    <a:pt x="295" y="386"/>
                  </a:lnTo>
                  <a:lnTo>
                    <a:pt x="293" y="386"/>
                  </a:lnTo>
                  <a:lnTo>
                    <a:pt x="290" y="386"/>
                  </a:lnTo>
                  <a:lnTo>
                    <a:pt x="288" y="388"/>
                  </a:lnTo>
                  <a:lnTo>
                    <a:pt x="287" y="386"/>
                  </a:lnTo>
                  <a:lnTo>
                    <a:pt x="285" y="383"/>
                  </a:lnTo>
                  <a:lnTo>
                    <a:pt x="285" y="381"/>
                  </a:lnTo>
                  <a:lnTo>
                    <a:pt x="287" y="381"/>
                  </a:lnTo>
                  <a:lnTo>
                    <a:pt x="287" y="380"/>
                  </a:lnTo>
                  <a:lnTo>
                    <a:pt x="288" y="380"/>
                  </a:lnTo>
                  <a:lnTo>
                    <a:pt x="290" y="378"/>
                  </a:lnTo>
                  <a:lnTo>
                    <a:pt x="301" y="375"/>
                  </a:lnTo>
                  <a:lnTo>
                    <a:pt x="304" y="374"/>
                  </a:lnTo>
                  <a:lnTo>
                    <a:pt x="304" y="374"/>
                  </a:lnTo>
                  <a:lnTo>
                    <a:pt x="302" y="374"/>
                  </a:lnTo>
                  <a:lnTo>
                    <a:pt x="299" y="375"/>
                  </a:lnTo>
                  <a:lnTo>
                    <a:pt x="298" y="375"/>
                  </a:lnTo>
                  <a:lnTo>
                    <a:pt x="291" y="374"/>
                  </a:lnTo>
                  <a:lnTo>
                    <a:pt x="290" y="374"/>
                  </a:lnTo>
                  <a:lnTo>
                    <a:pt x="288" y="375"/>
                  </a:lnTo>
                  <a:lnTo>
                    <a:pt x="284" y="377"/>
                  </a:lnTo>
                  <a:lnTo>
                    <a:pt x="282" y="377"/>
                  </a:lnTo>
                  <a:lnTo>
                    <a:pt x="280" y="377"/>
                  </a:lnTo>
                  <a:lnTo>
                    <a:pt x="280" y="375"/>
                  </a:lnTo>
                  <a:lnTo>
                    <a:pt x="280" y="375"/>
                  </a:lnTo>
                  <a:lnTo>
                    <a:pt x="282" y="374"/>
                  </a:lnTo>
                  <a:lnTo>
                    <a:pt x="284" y="372"/>
                  </a:lnTo>
                  <a:lnTo>
                    <a:pt x="285" y="370"/>
                  </a:lnTo>
                  <a:lnTo>
                    <a:pt x="285" y="370"/>
                  </a:lnTo>
                  <a:lnTo>
                    <a:pt x="282" y="370"/>
                  </a:lnTo>
                  <a:lnTo>
                    <a:pt x="282" y="370"/>
                  </a:lnTo>
                  <a:lnTo>
                    <a:pt x="282" y="369"/>
                  </a:lnTo>
                  <a:lnTo>
                    <a:pt x="280" y="367"/>
                  </a:lnTo>
                  <a:lnTo>
                    <a:pt x="280" y="364"/>
                  </a:lnTo>
                  <a:lnTo>
                    <a:pt x="279" y="363"/>
                  </a:lnTo>
                  <a:lnTo>
                    <a:pt x="277" y="361"/>
                  </a:lnTo>
                  <a:lnTo>
                    <a:pt x="277" y="361"/>
                  </a:lnTo>
                  <a:lnTo>
                    <a:pt x="274" y="356"/>
                  </a:lnTo>
                  <a:lnTo>
                    <a:pt x="276" y="356"/>
                  </a:lnTo>
                  <a:lnTo>
                    <a:pt x="277" y="355"/>
                  </a:lnTo>
                  <a:lnTo>
                    <a:pt x="277" y="355"/>
                  </a:lnTo>
                  <a:lnTo>
                    <a:pt x="274" y="356"/>
                  </a:lnTo>
                  <a:lnTo>
                    <a:pt x="273" y="356"/>
                  </a:lnTo>
                  <a:lnTo>
                    <a:pt x="274" y="358"/>
                  </a:lnTo>
                  <a:lnTo>
                    <a:pt x="274" y="358"/>
                  </a:lnTo>
                  <a:lnTo>
                    <a:pt x="274" y="359"/>
                  </a:lnTo>
                  <a:lnTo>
                    <a:pt x="276" y="361"/>
                  </a:lnTo>
                  <a:lnTo>
                    <a:pt x="276" y="363"/>
                  </a:lnTo>
                  <a:lnTo>
                    <a:pt x="277" y="364"/>
                  </a:lnTo>
                  <a:lnTo>
                    <a:pt x="279" y="366"/>
                  </a:lnTo>
                  <a:lnTo>
                    <a:pt x="280" y="367"/>
                  </a:lnTo>
                  <a:lnTo>
                    <a:pt x="280" y="369"/>
                  </a:lnTo>
                  <a:lnTo>
                    <a:pt x="279" y="370"/>
                  </a:lnTo>
                  <a:lnTo>
                    <a:pt x="276" y="372"/>
                  </a:lnTo>
                  <a:lnTo>
                    <a:pt x="276" y="372"/>
                  </a:lnTo>
                  <a:lnTo>
                    <a:pt x="276" y="374"/>
                  </a:lnTo>
                  <a:lnTo>
                    <a:pt x="274" y="375"/>
                  </a:lnTo>
                  <a:lnTo>
                    <a:pt x="273" y="374"/>
                  </a:lnTo>
                  <a:lnTo>
                    <a:pt x="273" y="374"/>
                  </a:lnTo>
                  <a:lnTo>
                    <a:pt x="273" y="375"/>
                  </a:lnTo>
                  <a:lnTo>
                    <a:pt x="274" y="378"/>
                  </a:lnTo>
                  <a:lnTo>
                    <a:pt x="273" y="380"/>
                  </a:lnTo>
                  <a:lnTo>
                    <a:pt x="271" y="380"/>
                  </a:lnTo>
                  <a:lnTo>
                    <a:pt x="269" y="380"/>
                  </a:lnTo>
                  <a:lnTo>
                    <a:pt x="268" y="381"/>
                  </a:lnTo>
                  <a:lnTo>
                    <a:pt x="261" y="381"/>
                  </a:lnTo>
                  <a:lnTo>
                    <a:pt x="260" y="381"/>
                  </a:lnTo>
                  <a:lnTo>
                    <a:pt x="257" y="381"/>
                  </a:lnTo>
                  <a:lnTo>
                    <a:pt x="252" y="380"/>
                  </a:lnTo>
                  <a:lnTo>
                    <a:pt x="250" y="378"/>
                  </a:lnTo>
                  <a:lnTo>
                    <a:pt x="249" y="377"/>
                  </a:lnTo>
                  <a:lnTo>
                    <a:pt x="247" y="375"/>
                  </a:lnTo>
                  <a:lnTo>
                    <a:pt x="247" y="374"/>
                  </a:lnTo>
                  <a:lnTo>
                    <a:pt x="249" y="372"/>
                  </a:lnTo>
                  <a:lnTo>
                    <a:pt x="250" y="370"/>
                  </a:lnTo>
                  <a:lnTo>
                    <a:pt x="250" y="366"/>
                  </a:lnTo>
                  <a:lnTo>
                    <a:pt x="254" y="363"/>
                  </a:lnTo>
                  <a:lnTo>
                    <a:pt x="258" y="358"/>
                  </a:lnTo>
                  <a:lnTo>
                    <a:pt x="260" y="356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54" y="359"/>
                  </a:lnTo>
                  <a:lnTo>
                    <a:pt x="249" y="359"/>
                  </a:lnTo>
                  <a:lnTo>
                    <a:pt x="249" y="359"/>
                  </a:lnTo>
                  <a:lnTo>
                    <a:pt x="249" y="356"/>
                  </a:lnTo>
                  <a:lnTo>
                    <a:pt x="249" y="356"/>
                  </a:lnTo>
                  <a:lnTo>
                    <a:pt x="252" y="356"/>
                  </a:lnTo>
                  <a:lnTo>
                    <a:pt x="254" y="355"/>
                  </a:lnTo>
                  <a:lnTo>
                    <a:pt x="252" y="353"/>
                  </a:lnTo>
                  <a:lnTo>
                    <a:pt x="249" y="353"/>
                  </a:lnTo>
                  <a:lnTo>
                    <a:pt x="249" y="353"/>
                  </a:lnTo>
                  <a:lnTo>
                    <a:pt x="250" y="351"/>
                  </a:lnTo>
                  <a:lnTo>
                    <a:pt x="255" y="351"/>
                  </a:lnTo>
                  <a:lnTo>
                    <a:pt x="257" y="350"/>
                  </a:lnTo>
                  <a:lnTo>
                    <a:pt x="258" y="350"/>
                  </a:lnTo>
                  <a:lnTo>
                    <a:pt x="261" y="347"/>
                  </a:lnTo>
                  <a:lnTo>
                    <a:pt x="261" y="345"/>
                  </a:lnTo>
                  <a:lnTo>
                    <a:pt x="261" y="344"/>
                  </a:lnTo>
                  <a:lnTo>
                    <a:pt x="261" y="344"/>
                  </a:lnTo>
                  <a:lnTo>
                    <a:pt x="261" y="342"/>
                  </a:lnTo>
                  <a:lnTo>
                    <a:pt x="261" y="340"/>
                  </a:lnTo>
                  <a:lnTo>
                    <a:pt x="261" y="340"/>
                  </a:lnTo>
                  <a:lnTo>
                    <a:pt x="260" y="339"/>
                  </a:lnTo>
                  <a:lnTo>
                    <a:pt x="257" y="337"/>
                  </a:lnTo>
                  <a:lnTo>
                    <a:pt x="255" y="339"/>
                  </a:lnTo>
                  <a:lnTo>
                    <a:pt x="255" y="339"/>
                  </a:lnTo>
                  <a:lnTo>
                    <a:pt x="254" y="339"/>
                  </a:lnTo>
                  <a:lnTo>
                    <a:pt x="252" y="339"/>
                  </a:lnTo>
                  <a:lnTo>
                    <a:pt x="250" y="339"/>
                  </a:lnTo>
                  <a:lnTo>
                    <a:pt x="250" y="337"/>
                  </a:lnTo>
                  <a:lnTo>
                    <a:pt x="249" y="337"/>
                  </a:lnTo>
                  <a:lnTo>
                    <a:pt x="247" y="337"/>
                  </a:lnTo>
                  <a:lnTo>
                    <a:pt x="247" y="336"/>
                  </a:lnTo>
                  <a:lnTo>
                    <a:pt x="247" y="334"/>
                  </a:lnTo>
                  <a:lnTo>
                    <a:pt x="249" y="334"/>
                  </a:lnTo>
                  <a:lnTo>
                    <a:pt x="250" y="333"/>
                  </a:lnTo>
                  <a:lnTo>
                    <a:pt x="252" y="333"/>
                  </a:lnTo>
                  <a:lnTo>
                    <a:pt x="254" y="329"/>
                  </a:lnTo>
                  <a:lnTo>
                    <a:pt x="254" y="328"/>
                  </a:lnTo>
                  <a:lnTo>
                    <a:pt x="254" y="326"/>
                  </a:lnTo>
                  <a:lnTo>
                    <a:pt x="250" y="325"/>
                  </a:lnTo>
                  <a:lnTo>
                    <a:pt x="249" y="326"/>
                  </a:lnTo>
                  <a:lnTo>
                    <a:pt x="247" y="326"/>
                  </a:lnTo>
                  <a:lnTo>
                    <a:pt x="247" y="326"/>
                  </a:lnTo>
                  <a:lnTo>
                    <a:pt x="246" y="325"/>
                  </a:lnTo>
                  <a:lnTo>
                    <a:pt x="246" y="323"/>
                  </a:lnTo>
                  <a:lnTo>
                    <a:pt x="243" y="323"/>
                  </a:lnTo>
                  <a:lnTo>
                    <a:pt x="241" y="322"/>
                  </a:lnTo>
                  <a:lnTo>
                    <a:pt x="241" y="322"/>
                  </a:lnTo>
                  <a:lnTo>
                    <a:pt x="243" y="320"/>
                  </a:lnTo>
                  <a:lnTo>
                    <a:pt x="243" y="318"/>
                  </a:lnTo>
                  <a:lnTo>
                    <a:pt x="244" y="317"/>
                  </a:lnTo>
                  <a:lnTo>
                    <a:pt x="244" y="317"/>
                  </a:lnTo>
                  <a:lnTo>
                    <a:pt x="246" y="317"/>
                  </a:lnTo>
                  <a:lnTo>
                    <a:pt x="246" y="314"/>
                  </a:lnTo>
                  <a:lnTo>
                    <a:pt x="244" y="312"/>
                  </a:lnTo>
                  <a:lnTo>
                    <a:pt x="243" y="312"/>
                  </a:lnTo>
                  <a:lnTo>
                    <a:pt x="243" y="311"/>
                  </a:lnTo>
                  <a:lnTo>
                    <a:pt x="243" y="311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39" y="306"/>
                  </a:lnTo>
                  <a:lnTo>
                    <a:pt x="239" y="304"/>
                  </a:lnTo>
                  <a:lnTo>
                    <a:pt x="238" y="304"/>
                  </a:lnTo>
                  <a:lnTo>
                    <a:pt x="236" y="304"/>
                  </a:lnTo>
                  <a:lnTo>
                    <a:pt x="233" y="304"/>
                  </a:lnTo>
                  <a:lnTo>
                    <a:pt x="230" y="306"/>
                  </a:lnTo>
                  <a:lnTo>
                    <a:pt x="225" y="306"/>
                  </a:lnTo>
                  <a:lnTo>
                    <a:pt x="225" y="306"/>
                  </a:lnTo>
                  <a:lnTo>
                    <a:pt x="227" y="304"/>
                  </a:lnTo>
                  <a:lnTo>
                    <a:pt x="230" y="304"/>
                  </a:lnTo>
                  <a:lnTo>
                    <a:pt x="233" y="303"/>
                  </a:lnTo>
                  <a:lnTo>
                    <a:pt x="235" y="301"/>
                  </a:lnTo>
                  <a:lnTo>
                    <a:pt x="233" y="299"/>
                  </a:lnTo>
                  <a:lnTo>
                    <a:pt x="233" y="298"/>
                  </a:lnTo>
                  <a:lnTo>
                    <a:pt x="233" y="298"/>
                  </a:lnTo>
                  <a:lnTo>
                    <a:pt x="233" y="296"/>
                  </a:lnTo>
                  <a:lnTo>
                    <a:pt x="236" y="296"/>
                  </a:lnTo>
                  <a:lnTo>
                    <a:pt x="238" y="295"/>
                  </a:lnTo>
                  <a:lnTo>
                    <a:pt x="239" y="295"/>
                  </a:lnTo>
                  <a:lnTo>
                    <a:pt x="236" y="292"/>
                  </a:lnTo>
                  <a:lnTo>
                    <a:pt x="232" y="290"/>
                  </a:lnTo>
                  <a:lnTo>
                    <a:pt x="230" y="290"/>
                  </a:lnTo>
                  <a:lnTo>
                    <a:pt x="230" y="288"/>
                  </a:lnTo>
                  <a:lnTo>
                    <a:pt x="228" y="287"/>
                  </a:lnTo>
                  <a:lnTo>
                    <a:pt x="228" y="285"/>
                  </a:lnTo>
                  <a:lnTo>
                    <a:pt x="225" y="284"/>
                  </a:lnTo>
                  <a:lnTo>
                    <a:pt x="224" y="282"/>
                  </a:lnTo>
                  <a:lnTo>
                    <a:pt x="217" y="279"/>
                  </a:lnTo>
                  <a:lnTo>
                    <a:pt x="214" y="277"/>
                  </a:lnTo>
                  <a:lnTo>
                    <a:pt x="213" y="274"/>
                  </a:lnTo>
                  <a:lnTo>
                    <a:pt x="211" y="274"/>
                  </a:lnTo>
                  <a:lnTo>
                    <a:pt x="211" y="273"/>
                  </a:lnTo>
                  <a:lnTo>
                    <a:pt x="206" y="271"/>
                  </a:lnTo>
                  <a:lnTo>
                    <a:pt x="206" y="270"/>
                  </a:lnTo>
                  <a:lnTo>
                    <a:pt x="209" y="266"/>
                  </a:lnTo>
                  <a:lnTo>
                    <a:pt x="211" y="266"/>
                  </a:lnTo>
                  <a:lnTo>
                    <a:pt x="209" y="263"/>
                  </a:lnTo>
                  <a:lnTo>
                    <a:pt x="206" y="260"/>
                  </a:lnTo>
                  <a:lnTo>
                    <a:pt x="205" y="260"/>
                  </a:lnTo>
                  <a:lnTo>
                    <a:pt x="202" y="260"/>
                  </a:lnTo>
                  <a:lnTo>
                    <a:pt x="198" y="259"/>
                  </a:lnTo>
                  <a:lnTo>
                    <a:pt x="195" y="257"/>
                  </a:lnTo>
                  <a:lnTo>
                    <a:pt x="194" y="255"/>
                  </a:lnTo>
                  <a:lnTo>
                    <a:pt x="189" y="254"/>
                  </a:lnTo>
                  <a:lnTo>
                    <a:pt x="183" y="252"/>
                  </a:lnTo>
                  <a:lnTo>
                    <a:pt x="173" y="249"/>
                  </a:lnTo>
                  <a:lnTo>
                    <a:pt x="168" y="248"/>
                  </a:lnTo>
                  <a:lnTo>
                    <a:pt x="165" y="246"/>
                  </a:lnTo>
                  <a:lnTo>
                    <a:pt x="162" y="246"/>
                  </a:lnTo>
                  <a:lnTo>
                    <a:pt x="156" y="244"/>
                  </a:lnTo>
                  <a:lnTo>
                    <a:pt x="150" y="244"/>
                  </a:lnTo>
                  <a:lnTo>
                    <a:pt x="146" y="244"/>
                  </a:lnTo>
                  <a:lnTo>
                    <a:pt x="145" y="244"/>
                  </a:lnTo>
                  <a:lnTo>
                    <a:pt x="142" y="241"/>
                  </a:lnTo>
                  <a:lnTo>
                    <a:pt x="138" y="241"/>
                  </a:lnTo>
                  <a:lnTo>
                    <a:pt x="135" y="241"/>
                  </a:lnTo>
                  <a:lnTo>
                    <a:pt x="134" y="243"/>
                  </a:lnTo>
                  <a:lnTo>
                    <a:pt x="131" y="244"/>
                  </a:lnTo>
                  <a:lnTo>
                    <a:pt x="127" y="246"/>
                  </a:lnTo>
                  <a:lnTo>
                    <a:pt x="126" y="244"/>
                  </a:lnTo>
                  <a:lnTo>
                    <a:pt x="124" y="243"/>
                  </a:lnTo>
                  <a:lnTo>
                    <a:pt x="123" y="243"/>
                  </a:lnTo>
                  <a:lnTo>
                    <a:pt x="123" y="243"/>
                  </a:lnTo>
                  <a:lnTo>
                    <a:pt x="120" y="244"/>
                  </a:lnTo>
                  <a:lnTo>
                    <a:pt x="118" y="244"/>
                  </a:lnTo>
                  <a:lnTo>
                    <a:pt x="115" y="246"/>
                  </a:lnTo>
                  <a:lnTo>
                    <a:pt x="112" y="248"/>
                  </a:lnTo>
                  <a:lnTo>
                    <a:pt x="109" y="248"/>
                  </a:lnTo>
                  <a:lnTo>
                    <a:pt x="109" y="248"/>
                  </a:lnTo>
                  <a:lnTo>
                    <a:pt x="107" y="248"/>
                  </a:lnTo>
                  <a:lnTo>
                    <a:pt x="105" y="248"/>
                  </a:lnTo>
                  <a:lnTo>
                    <a:pt x="104" y="246"/>
                  </a:lnTo>
                  <a:lnTo>
                    <a:pt x="102" y="244"/>
                  </a:lnTo>
                  <a:lnTo>
                    <a:pt x="101" y="244"/>
                  </a:lnTo>
                  <a:lnTo>
                    <a:pt x="99" y="244"/>
                  </a:lnTo>
                  <a:lnTo>
                    <a:pt x="98" y="244"/>
                  </a:lnTo>
                  <a:lnTo>
                    <a:pt x="93" y="248"/>
                  </a:lnTo>
                  <a:lnTo>
                    <a:pt x="91" y="248"/>
                  </a:lnTo>
                  <a:lnTo>
                    <a:pt x="91" y="248"/>
                  </a:lnTo>
                  <a:lnTo>
                    <a:pt x="90" y="246"/>
                  </a:lnTo>
                  <a:lnTo>
                    <a:pt x="86" y="244"/>
                  </a:lnTo>
                  <a:lnTo>
                    <a:pt x="85" y="244"/>
                  </a:lnTo>
                  <a:lnTo>
                    <a:pt x="83" y="246"/>
                  </a:lnTo>
                  <a:lnTo>
                    <a:pt x="83" y="248"/>
                  </a:lnTo>
                  <a:lnTo>
                    <a:pt x="86" y="251"/>
                  </a:lnTo>
                  <a:lnTo>
                    <a:pt x="90" y="252"/>
                  </a:lnTo>
                  <a:lnTo>
                    <a:pt x="86" y="252"/>
                  </a:lnTo>
                  <a:lnTo>
                    <a:pt x="68" y="249"/>
                  </a:lnTo>
                  <a:lnTo>
                    <a:pt x="64" y="249"/>
                  </a:lnTo>
                  <a:lnTo>
                    <a:pt x="61" y="248"/>
                  </a:lnTo>
                  <a:lnTo>
                    <a:pt x="58" y="246"/>
                  </a:lnTo>
                  <a:lnTo>
                    <a:pt x="53" y="243"/>
                  </a:lnTo>
                  <a:lnTo>
                    <a:pt x="50" y="241"/>
                  </a:lnTo>
                  <a:lnTo>
                    <a:pt x="49" y="240"/>
                  </a:lnTo>
                  <a:lnTo>
                    <a:pt x="49" y="240"/>
                  </a:lnTo>
                  <a:lnTo>
                    <a:pt x="50" y="238"/>
                  </a:lnTo>
                  <a:lnTo>
                    <a:pt x="57" y="235"/>
                  </a:lnTo>
                  <a:lnTo>
                    <a:pt x="60" y="233"/>
                  </a:lnTo>
                  <a:lnTo>
                    <a:pt x="66" y="233"/>
                  </a:lnTo>
                  <a:lnTo>
                    <a:pt x="68" y="232"/>
                  </a:lnTo>
                  <a:lnTo>
                    <a:pt x="68" y="232"/>
                  </a:lnTo>
                  <a:lnTo>
                    <a:pt x="66" y="232"/>
                  </a:lnTo>
                  <a:lnTo>
                    <a:pt x="58" y="232"/>
                  </a:lnTo>
                  <a:lnTo>
                    <a:pt x="52" y="230"/>
                  </a:lnTo>
                  <a:lnTo>
                    <a:pt x="45" y="229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2" y="227"/>
                  </a:lnTo>
                  <a:lnTo>
                    <a:pt x="42" y="225"/>
                  </a:lnTo>
                  <a:lnTo>
                    <a:pt x="44" y="224"/>
                  </a:lnTo>
                  <a:lnTo>
                    <a:pt x="45" y="222"/>
                  </a:lnTo>
                  <a:lnTo>
                    <a:pt x="45" y="222"/>
                  </a:lnTo>
                  <a:lnTo>
                    <a:pt x="38" y="225"/>
                  </a:lnTo>
                  <a:lnTo>
                    <a:pt x="34" y="227"/>
                  </a:lnTo>
                  <a:lnTo>
                    <a:pt x="31" y="227"/>
                  </a:lnTo>
                  <a:lnTo>
                    <a:pt x="30" y="225"/>
                  </a:lnTo>
                  <a:lnTo>
                    <a:pt x="30" y="225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27" y="222"/>
                  </a:lnTo>
                  <a:lnTo>
                    <a:pt x="25" y="221"/>
                  </a:lnTo>
                  <a:lnTo>
                    <a:pt x="23" y="219"/>
                  </a:lnTo>
                  <a:lnTo>
                    <a:pt x="25" y="218"/>
                  </a:lnTo>
                  <a:lnTo>
                    <a:pt x="27" y="216"/>
                  </a:lnTo>
                  <a:lnTo>
                    <a:pt x="28" y="216"/>
                  </a:lnTo>
                  <a:lnTo>
                    <a:pt x="33" y="216"/>
                  </a:lnTo>
                  <a:lnTo>
                    <a:pt x="45" y="214"/>
                  </a:lnTo>
                  <a:lnTo>
                    <a:pt x="55" y="216"/>
                  </a:lnTo>
                  <a:lnTo>
                    <a:pt x="60" y="211"/>
                  </a:lnTo>
                  <a:lnTo>
                    <a:pt x="61" y="211"/>
                  </a:lnTo>
                  <a:lnTo>
                    <a:pt x="68" y="210"/>
                  </a:lnTo>
                  <a:lnTo>
                    <a:pt x="79" y="210"/>
                  </a:lnTo>
                  <a:lnTo>
                    <a:pt x="85" y="210"/>
                  </a:lnTo>
                  <a:lnTo>
                    <a:pt x="88" y="211"/>
                  </a:lnTo>
                  <a:lnTo>
                    <a:pt x="93" y="213"/>
                  </a:lnTo>
                  <a:lnTo>
                    <a:pt x="93" y="213"/>
                  </a:lnTo>
                  <a:lnTo>
                    <a:pt x="93" y="211"/>
                  </a:lnTo>
                  <a:lnTo>
                    <a:pt x="93" y="210"/>
                  </a:lnTo>
                  <a:lnTo>
                    <a:pt x="94" y="207"/>
                  </a:lnTo>
                  <a:lnTo>
                    <a:pt x="94" y="205"/>
                  </a:lnTo>
                  <a:lnTo>
                    <a:pt x="94" y="203"/>
                  </a:lnTo>
                  <a:lnTo>
                    <a:pt x="93" y="202"/>
                  </a:lnTo>
                  <a:lnTo>
                    <a:pt x="88" y="200"/>
                  </a:lnTo>
                  <a:lnTo>
                    <a:pt x="86" y="200"/>
                  </a:lnTo>
                  <a:lnTo>
                    <a:pt x="85" y="200"/>
                  </a:lnTo>
                  <a:lnTo>
                    <a:pt x="82" y="202"/>
                  </a:lnTo>
                  <a:lnTo>
                    <a:pt x="77" y="205"/>
                  </a:lnTo>
                  <a:lnTo>
                    <a:pt x="74" y="205"/>
                  </a:lnTo>
                  <a:lnTo>
                    <a:pt x="71" y="205"/>
                  </a:lnTo>
                  <a:lnTo>
                    <a:pt x="68" y="205"/>
                  </a:lnTo>
                  <a:lnTo>
                    <a:pt x="66" y="205"/>
                  </a:lnTo>
                  <a:lnTo>
                    <a:pt x="63" y="203"/>
                  </a:lnTo>
                  <a:lnTo>
                    <a:pt x="61" y="203"/>
                  </a:lnTo>
                  <a:lnTo>
                    <a:pt x="60" y="203"/>
                  </a:lnTo>
                  <a:lnTo>
                    <a:pt x="58" y="205"/>
                  </a:lnTo>
                  <a:lnTo>
                    <a:pt x="55" y="207"/>
                  </a:lnTo>
                  <a:lnTo>
                    <a:pt x="53" y="207"/>
                  </a:lnTo>
                  <a:lnTo>
                    <a:pt x="52" y="207"/>
                  </a:lnTo>
                  <a:lnTo>
                    <a:pt x="50" y="207"/>
                  </a:lnTo>
                  <a:lnTo>
                    <a:pt x="41" y="205"/>
                  </a:lnTo>
                  <a:lnTo>
                    <a:pt x="39" y="203"/>
                  </a:lnTo>
                  <a:lnTo>
                    <a:pt x="39" y="202"/>
                  </a:lnTo>
                  <a:lnTo>
                    <a:pt x="36" y="200"/>
                  </a:lnTo>
                  <a:lnTo>
                    <a:pt x="33" y="200"/>
                  </a:lnTo>
                  <a:lnTo>
                    <a:pt x="33" y="199"/>
                  </a:lnTo>
                  <a:lnTo>
                    <a:pt x="36" y="197"/>
                  </a:lnTo>
                  <a:lnTo>
                    <a:pt x="39" y="196"/>
                  </a:lnTo>
                  <a:lnTo>
                    <a:pt x="39" y="196"/>
                  </a:lnTo>
                  <a:lnTo>
                    <a:pt x="34" y="196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7" y="197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19" y="194"/>
                  </a:lnTo>
                  <a:lnTo>
                    <a:pt x="17" y="194"/>
                  </a:lnTo>
                  <a:lnTo>
                    <a:pt x="11" y="192"/>
                  </a:lnTo>
                  <a:lnTo>
                    <a:pt x="9" y="192"/>
                  </a:lnTo>
                  <a:lnTo>
                    <a:pt x="8" y="191"/>
                  </a:lnTo>
                  <a:lnTo>
                    <a:pt x="3" y="188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3" y="181"/>
                  </a:lnTo>
                  <a:lnTo>
                    <a:pt x="3" y="181"/>
                  </a:lnTo>
                  <a:lnTo>
                    <a:pt x="3" y="180"/>
                  </a:lnTo>
                  <a:lnTo>
                    <a:pt x="1" y="180"/>
                  </a:lnTo>
                  <a:lnTo>
                    <a:pt x="1" y="178"/>
                  </a:lnTo>
                  <a:lnTo>
                    <a:pt x="4" y="175"/>
                  </a:lnTo>
                  <a:lnTo>
                    <a:pt x="6" y="175"/>
                  </a:lnTo>
                  <a:lnTo>
                    <a:pt x="12" y="173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8" y="170"/>
                  </a:lnTo>
                  <a:lnTo>
                    <a:pt x="30" y="170"/>
                  </a:lnTo>
                  <a:lnTo>
                    <a:pt x="31" y="169"/>
                  </a:lnTo>
                  <a:lnTo>
                    <a:pt x="34" y="167"/>
                  </a:lnTo>
                  <a:lnTo>
                    <a:pt x="41" y="166"/>
                  </a:lnTo>
                  <a:lnTo>
                    <a:pt x="55" y="164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8" y="159"/>
                  </a:lnTo>
                  <a:lnTo>
                    <a:pt x="64" y="158"/>
                  </a:lnTo>
                  <a:lnTo>
                    <a:pt x="69" y="156"/>
                  </a:lnTo>
                  <a:lnTo>
                    <a:pt x="72" y="156"/>
                  </a:lnTo>
                  <a:lnTo>
                    <a:pt x="74" y="156"/>
                  </a:lnTo>
                  <a:lnTo>
                    <a:pt x="77" y="155"/>
                  </a:lnTo>
                  <a:lnTo>
                    <a:pt x="79" y="155"/>
                  </a:lnTo>
                  <a:lnTo>
                    <a:pt x="90" y="155"/>
                  </a:lnTo>
                  <a:lnTo>
                    <a:pt x="96" y="155"/>
                  </a:lnTo>
                  <a:lnTo>
                    <a:pt x="98" y="155"/>
                  </a:lnTo>
                  <a:lnTo>
                    <a:pt x="99" y="155"/>
                  </a:lnTo>
                  <a:lnTo>
                    <a:pt x="101" y="153"/>
                  </a:lnTo>
                  <a:lnTo>
                    <a:pt x="105" y="150"/>
                  </a:lnTo>
                  <a:lnTo>
                    <a:pt x="107" y="148"/>
                  </a:lnTo>
                  <a:lnTo>
                    <a:pt x="109" y="145"/>
                  </a:lnTo>
                  <a:lnTo>
                    <a:pt x="112" y="140"/>
                  </a:lnTo>
                  <a:lnTo>
                    <a:pt x="113" y="134"/>
                  </a:lnTo>
                  <a:lnTo>
                    <a:pt x="115" y="129"/>
                  </a:lnTo>
                  <a:lnTo>
                    <a:pt x="115" y="128"/>
                  </a:lnTo>
                  <a:lnTo>
                    <a:pt x="116" y="126"/>
                  </a:lnTo>
                  <a:lnTo>
                    <a:pt x="118" y="125"/>
                  </a:lnTo>
                  <a:lnTo>
                    <a:pt x="121" y="123"/>
                  </a:lnTo>
                  <a:lnTo>
                    <a:pt x="124" y="123"/>
                  </a:lnTo>
                  <a:lnTo>
                    <a:pt x="124" y="123"/>
                  </a:lnTo>
                  <a:lnTo>
                    <a:pt x="123" y="121"/>
                  </a:lnTo>
                  <a:lnTo>
                    <a:pt x="121" y="121"/>
                  </a:lnTo>
                  <a:lnTo>
                    <a:pt x="120" y="121"/>
                  </a:lnTo>
                  <a:lnTo>
                    <a:pt x="116" y="123"/>
                  </a:lnTo>
                  <a:lnTo>
                    <a:pt x="113" y="123"/>
                  </a:lnTo>
                  <a:lnTo>
                    <a:pt x="110" y="123"/>
                  </a:lnTo>
                  <a:lnTo>
                    <a:pt x="107" y="123"/>
                  </a:lnTo>
                  <a:lnTo>
                    <a:pt x="105" y="125"/>
                  </a:lnTo>
                  <a:lnTo>
                    <a:pt x="101" y="125"/>
                  </a:lnTo>
                  <a:lnTo>
                    <a:pt x="99" y="125"/>
                  </a:lnTo>
                  <a:lnTo>
                    <a:pt x="94" y="123"/>
                  </a:lnTo>
                  <a:lnTo>
                    <a:pt x="93" y="123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3" y="121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7"/>
                  </a:lnTo>
                  <a:lnTo>
                    <a:pt x="83" y="114"/>
                  </a:lnTo>
                  <a:lnTo>
                    <a:pt x="85" y="112"/>
                  </a:lnTo>
                  <a:lnTo>
                    <a:pt x="90" y="109"/>
                  </a:lnTo>
                  <a:lnTo>
                    <a:pt x="93" y="107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4"/>
                  </a:lnTo>
                  <a:lnTo>
                    <a:pt x="104" y="103"/>
                  </a:lnTo>
                  <a:lnTo>
                    <a:pt x="109" y="101"/>
                  </a:lnTo>
                  <a:lnTo>
                    <a:pt x="112" y="98"/>
                  </a:lnTo>
                  <a:lnTo>
                    <a:pt x="118" y="93"/>
                  </a:lnTo>
                  <a:lnTo>
                    <a:pt x="120" y="93"/>
                  </a:lnTo>
                  <a:lnTo>
                    <a:pt x="129" y="90"/>
                  </a:lnTo>
                  <a:lnTo>
                    <a:pt x="132" y="90"/>
                  </a:lnTo>
                  <a:lnTo>
                    <a:pt x="134" y="92"/>
                  </a:lnTo>
                  <a:lnTo>
                    <a:pt x="135" y="92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0" y="95"/>
                  </a:lnTo>
                  <a:lnTo>
                    <a:pt x="138" y="90"/>
                  </a:lnTo>
                  <a:lnTo>
                    <a:pt x="138" y="88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6" y="85"/>
                  </a:lnTo>
                  <a:lnTo>
                    <a:pt x="153" y="85"/>
                  </a:lnTo>
                  <a:lnTo>
                    <a:pt x="156" y="87"/>
                  </a:lnTo>
                  <a:lnTo>
                    <a:pt x="159" y="88"/>
                  </a:lnTo>
                  <a:lnTo>
                    <a:pt x="162" y="88"/>
                  </a:lnTo>
                  <a:lnTo>
                    <a:pt x="164" y="88"/>
                  </a:lnTo>
                  <a:lnTo>
                    <a:pt x="165" y="88"/>
                  </a:lnTo>
                  <a:lnTo>
                    <a:pt x="167" y="87"/>
                  </a:lnTo>
                  <a:lnTo>
                    <a:pt x="168" y="84"/>
                  </a:lnTo>
                  <a:lnTo>
                    <a:pt x="170" y="79"/>
                  </a:lnTo>
                  <a:lnTo>
                    <a:pt x="168" y="74"/>
                  </a:lnTo>
                  <a:lnTo>
                    <a:pt x="168" y="71"/>
                  </a:lnTo>
                  <a:lnTo>
                    <a:pt x="167" y="68"/>
                  </a:lnTo>
                  <a:lnTo>
                    <a:pt x="168" y="66"/>
                  </a:lnTo>
                  <a:lnTo>
                    <a:pt x="170" y="65"/>
                  </a:lnTo>
                  <a:lnTo>
                    <a:pt x="173" y="63"/>
                  </a:lnTo>
                  <a:lnTo>
                    <a:pt x="179" y="60"/>
                  </a:lnTo>
                  <a:lnTo>
                    <a:pt x="184" y="60"/>
                  </a:lnTo>
                  <a:lnTo>
                    <a:pt x="187" y="60"/>
                  </a:lnTo>
                  <a:lnTo>
                    <a:pt x="191" y="62"/>
                  </a:lnTo>
                  <a:lnTo>
                    <a:pt x="195" y="62"/>
                  </a:lnTo>
                  <a:lnTo>
                    <a:pt x="200" y="65"/>
                  </a:lnTo>
                  <a:lnTo>
                    <a:pt x="208" y="69"/>
                  </a:lnTo>
                  <a:lnTo>
                    <a:pt x="213" y="71"/>
                  </a:lnTo>
                  <a:lnTo>
                    <a:pt x="217" y="73"/>
                  </a:lnTo>
                  <a:lnTo>
                    <a:pt x="222" y="74"/>
                  </a:lnTo>
                  <a:lnTo>
                    <a:pt x="227" y="77"/>
                  </a:lnTo>
                  <a:lnTo>
                    <a:pt x="232" y="79"/>
                  </a:lnTo>
                  <a:lnTo>
                    <a:pt x="233" y="81"/>
                  </a:lnTo>
                  <a:lnTo>
                    <a:pt x="235" y="81"/>
                  </a:lnTo>
                  <a:lnTo>
                    <a:pt x="233" y="79"/>
                  </a:lnTo>
                  <a:lnTo>
                    <a:pt x="232" y="77"/>
                  </a:lnTo>
                  <a:lnTo>
                    <a:pt x="227" y="74"/>
                  </a:lnTo>
                  <a:lnTo>
                    <a:pt x="216" y="69"/>
                  </a:lnTo>
                  <a:lnTo>
                    <a:pt x="211" y="66"/>
                  </a:lnTo>
                  <a:lnTo>
                    <a:pt x="206" y="63"/>
                  </a:lnTo>
                  <a:lnTo>
                    <a:pt x="203" y="60"/>
                  </a:lnTo>
                  <a:lnTo>
                    <a:pt x="195" y="58"/>
                  </a:lnTo>
                  <a:lnTo>
                    <a:pt x="197" y="58"/>
                  </a:lnTo>
                  <a:lnTo>
                    <a:pt x="203" y="55"/>
                  </a:lnTo>
                  <a:lnTo>
                    <a:pt x="219" y="52"/>
                  </a:lnTo>
                  <a:lnTo>
                    <a:pt x="235" y="51"/>
                  </a:lnTo>
                  <a:lnTo>
                    <a:pt x="239" y="51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7"/>
                  </a:lnTo>
                  <a:lnTo>
                    <a:pt x="261" y="46"/>
                  </a:lnTo>
                  <a:lnTo>
                    <a:pt x="265" y="46"/>
                  </a:lnTo>
                  <a:lnTo>
                    <a:pt x="268" y="46"/>
                  </a:lnTo>
                  <a:lnTo>
                    <a:pt x="273" y="47"/>
                  </a:lnTo>
                  <a:lnTo>
                    <a:pt x="274" y="49"/>
                  </a:lnTo>
                  <a:lnTo>
                    <a:pt x="277" y="52"/>
                  </a:lnTo>
                  <a:lnTo>
                    <a:pt x="279" y="55"/>
                  </a:lnTo>
                  <a:lnTo>
                    <a:pt x="277" y="66"/>
                  </a:lnTo>
                  <a:lnTo>
                    <a:pt x="277" y="69"/>
                  </a:lnTo>
                  <a:lnTo>
                    <a:pt x="279" y="69"/>
                  </a:lnTo>
                  <a:lnTo>
                    <a:pt x="280" y="69"/>
                  </a:lnTo>
                  <a:lnTo>
                    <a:pt x="282" y="66"/>
                  </a:lnTo>
                  <a:lnTo>
                    <a:pt x="285" y="65"/>
                  </a:lnTo>
                  <a:lnTo>
                    <a:pt x="287" y="63"/>
                  </a:lnTo>
                  <a:lnTo>
                    <a:pt x="287" y="58"/>
                  </a:lnTo>
                  <a:lnTo>
                    <a:pt x="288" y="57"/>
                  </a:lnTo>
                  <a:lnTo>
                    <a:pt x="285" y="54"/>
                  </a:lnTo>
                  <a:lnTo>
                    <a:pt x="285" y="49"/>
                  </a:lnTo>
                  <a:lnTo>
                    <a:pt x="287" y="46"/>
                  </a:lnTo>
                  <a:lnTo>
                    <a:pt x="290" y="46"/>
                  </a:lnTo>
                  <a:lnTo>
                    <a:pt x="304" y="55"/>
                  </a:lnTo>
                  <a:lnTo>
                    <a:pt x="310" y="57"/>
                  </a:lnTo>
                  <a:lnTo>
                    <a:pt x="317" y="62"/>
                  </a:lnTo>
                  <a:lnTo>
                    <a:pt x="325" y="62"/>
                  </a:lnTo>
                  <a:lnTo>
                    <a:pt x="332" y="62"/>
                  </a:lnTo>
                  <a:lnTo>
                    <a:pt x="336" y="62"/>
                  </a:lnTo>
                  <a:lnTo>
                    <a:pt x="337" y="60"/>
                  </a:lnTo>
                  <a:lnTo>
                    <a:pt x="334" y="58"/>
                  </a:lnTo>
                  <a:lnTo>
                    <a:pt x="325" y="54"/>
                  </a:lnTo>
                  <a:lnTo>
                    <a:pt x="320" y="49"/>
                  </a:lnTo>
                  <a:lnTo>
                    <a:pt x="317" y="44"/>
                  </a:lnTo>
                  <a:lnTo>
                    <a:pt x="315" y="41"/>
                  </a:lnTo>
                  <a:lnTo>
                    <a:pt x="318" y="41"/>
                  </a:lnTo>
                  <a:lnTo>
                    <a:pt x="329" y="41"/>
                  </a:lnTo>
                  <a:lnTo>
                    <a:pt x="347" y="44"/>
                  </a:lnTo>
                  <a:lnTo>
                    <a:pt x="369" y="52"/>
                  </a:lnTo>
                  <a:lnTo>
                    <a:pt x="378" y="55"/>
                  </a:lnTo>
                  <a:lnTo>
                    <a:pt x="399" y="63"/>
                  </a:lnTo>
                  <a:lnTo>
                    <a:pt x="403" y="65"/>
                  </a:lnTo>
                  <a:lnTo>
                    <a:pt x="407" y="66"/>
                  </a:lnTo>
                  <a:lnTo>
                    <a:pt x="408" y="65"/>
                  </a:lnTo>
                  <a:lnTo>
                    <a:pt x="410" y="63"/>
                  </a:lnTo>
                  <a:lnTo>
                    <a:pt x="410" y="62"/>
                  </a:lnTo>
                  <a:lnTo>
                    <a:pt x="408" y="60"/>
                  </a:lnTo>
                  <a:lnTo>
                    <a:pt x="408" y="57"/>
                  </a:lnTo>
                  <a:lnTo>
                    <a:pt x="408" y="54"/>
                  </a:lnTo>
                  <a:lnTo>
                    <a:pt x="408" y="49"/>
                  </a:lnTo>
                  <a:lnTo>
                    <a:pt x="411" y="47"/>
                  </a:lnTo>
                  <a:lnTo>
                    <a:pt x="413" y="44"/>
                  </a:lnTo>
                  <a:lnTo>
                    <a:pt x="411" y="41"/>
                  </a:lnTo>
                  <a:lnTo>
                    <a:pt x="408" y="38"/>
                  </a:lnTo>
                  <a:lnTo>
                    <a:pt x="394" y="32"/>
                  </a:lnTo>
                  <a:lnTo>
                    <a:pt x="394" y="32"/>
                  </a:lnTo>
                  <a:lnTo>
                    <a:pt x="397" y="30"/>
                  </a:lnTo>
                  <a:lnTo>
                    <a:pt x="402" y="30"/>
                  </a:lnTo>
                  <a:lnTo>
                    <a:pt x="437" y="32"/>
                  </a:lnTo>
                  <a:lnTo>
                    <a:pt x="443" y="32"/>
                  </a:lnTo>
                  <a:lnTo>
                    <a:pt x="444" y="33"/>
                  </a:lnTo>
                  <a:lnTo>
                    <a:pt x="446" y="33"/>
                  </a:lnTo>
                  <a:lnTo>
                    <a:pt x="448" y="33"/>
                  </a:lnTo>
                  <a:lnTo>
                    <a:pt x="455" y="33"/>
                  </a:lnTo>
                  <a:lnTo>
                    <a:pt x="455" y="32"/>
                  </a:lnTo>
                  <a:lnTo>
                    <a:pt x="454" y="30"/>
                  </a:lnTo>
                  <a:lnTo>
                    <a:pt x="413" y="27"/>
                  </a:lnTo>
                  <a:lnTo>
                    <a:pt x="405" y="27"/>
                  </a:lnTo>
                  <a:lnTo>
                    <a:pt x="402" y="27"/>
                  </a:lnTo>
                  <a:lnTo>
                    <a:pt x="397" y="27"/>
                  </a:lnTo>
                  <a:lnTo>
                    <a:pt x="389" y="27"/>
                  </a:lnTo>
                  <a:lnTo>
                    <a:pt x="386" y="27"/>
                  </a:lnTo>
                  <a:lnTo>
                    <a:pt x="381" y="24"/>
                  </a:lnTo>
                  <a:lnTo>
                    <a:pt x="386" y="21"/>
                  </a:lnTo>
                  <a:lnTo>
                    <a:pt x="389" y="21"/>
                  </a:lnTo>
                  <a:lnTo>
                    <a:pt x="396" y="22"/>
                  </a:lnTo>
                  <a:lnTo>
                    <a:pt x="400" y="19"/>
                  </a:lnTo>
                  <a:lnTo>
                    <a:pt x="407" y="17"/>
                  </a:lnTo>
                  <a:lnTo>
                    <a:pt x="414" y="17"/>
                  </a:lnTo>
                  <a:lnTo>
                    <a:pt x="429" y="13"/>
                  </a:lnTo>
                  <a:lnTo>
                    <a:pt x="432" y="13"/>
                  </a:lnTo>
                  <a:lnTo>
                    <a:pt x="435" y="13"/>
                  </a:lnTo>
                  <a:lnTo>
                    <a:pt x="441" y="14"/>
                  </a:lnTo>
                  <a:lnTo>
                    <a:pt x="444" y="14"/>
                  </a:lnTo>
                  <a:lnTo>
                    <a:pt x="448" y="17"/>
                  </a:lnTo>
                  <a:lnTo>
                    <a:pt x="451" y="17"/>
                  </a:lnTo>
                  <a:lnTo>
                    <a:pt x="452" y="17"/>
                  </a:lnTo>
                  <a:lnTo>
                    <a:pt x="455" y="19"/>
                  </a:lnTo>
                  <a:lnTo>
                    <a:pt x="460" y="16"/>
                  </a:lnTo>
                  <a:lnTo>
                    <a:pt x="465" y="13"/>
                  </a:lnTo>
                  <a:lnTo>
                    <a:pt x="470" y="10"/>
                  </a:lnTo>
                  <a:lnTo>
                    <a:pt x="476" y="11"/>
                  </a:lnTo>
                  <a:lnTo>
                    <a:pt x="481" y="13"/>
                  </a:lnTo>
                  <a:lnTo>
                    <a:pt x="484" y="14"/>
                  </a:lnTo>
                  <a:lnTo>
                    <a:pt x="490" y="16"/>
                  </a:lnTo>
                  <a:lnTo>
                    <a:pt x="500" y="22"/>
                  </a:lnTo>
                  <a:lnTo>
                    <a:pt x="501" y="22"/>
                  </a:lnTo>
                  <a:lnTo>
                    <a:pt x="503" y="22"/>
                  </a:lnTo>
                  <a:lnTo>
                    <a:pt x="503" y="21"/>
                  </a:lnTo>
                  <a:lnTo>
                    <a:pt x="503" y="19"/>
                  </a:lnTo>
                  <a:lnTo>
                    <a:pt x="504" y="16"/>
                  </a:lnTo>
                  <a:lnTo>
                    <a:pt x="503" y="16"/>
                  </a:lnTo>
                  <a:lnTo>
                    <a:pt x="495" y="13"/>
                  </a:lnTo>
                  <a:lnTo>
                    <a:pt x="495" y="11"/>
                  </a:lnTo>
                  <a:lnTo>
                    <a:pt x="493" y="10"/>
                  </a:lnTo>
                  <a:lnTo>
                    <a:pt x="493" y="8"/>
                  </a:lnTo>
                  <a:lnTo>
                    <a:pt x="493" y="8"/>
                  </a:lnTo>
                  <a:lnTo>
                    <a:pt x="495" y="6"/>
                  </a:lnTo>
                  <a:lnTo>
                    <a:pt x="501" y="8"/>
                  </a:lnTo>
                  <a:lnTo>
                    <a:pt x="503" y="6"/>
                  </a:lnTo>
                  <a:lnTo>
                    <a:pt x="504" y="6"/>
                  </a:lnTo>
                  <a:lnTo>
                    <a:pt x="506" y="5"/>
                  </a:lnTo>
                  <a:lnTo>
                    <a:pt x="507" y="3"/>
                  </a:lnTo>
                  <a:lnTo>
                    <a:pt x="511" y="3"/>
                  </a:lnTo>
                  <a:lnTo>
                    <a:pt x="515" y="5"/>
                  </a:lnTo>
                  <a:lnTo>
                    <a:pt x="520" y="5"/>
                  </a:lnTo>
                  <a:lnTo>
                    <a:pt x="522" y="5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41" y="3"/>
                  </a:lnTo>
                  <a:lnTo>
                    <a:pt x="544" y="2"/>
                  </a:lnTo>
                  <a:lnTo>
                    <a:pt x="547" y="2"/>
                  </a:lnTo>
                  <a:lnTo>
                    <a:pt x="552" y="2"/>
                  </a:lnTo>
                  <a:lnTo>
                    <a:pt x="555" y="2"/>
                  </a:lnTo>
                  <a:lnTo>
                    <a:pt x="560" y="3"/>
                  </a:lnTo>
                  <a:lnTo>
                    <a:pt x="564" y="3"/>
                  </a:lnTo>
                  <a:lnTo>
                    <a:pt x="571" y="2"/>
                  </a:lnTo>
                  <a:lnTo>
                    <a:pt x="5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3" name="Freeform 270">
              <a:extLst>
                <a:ext uri="{FF2B5EF4-FFF2-40B4-BE49-F238E27FC236}">
                  <a16:creationId xmlns:a16="http://schemas.microsoft.com/office/drawing/2014/main" id="{F575A16D-830D-41AD-9413-39A75BB5B4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673380" y="4104048"/>
              <a:ext cx="124750" cy="181278"/>
            </a:xfrm>
            <a:custGeom>
              <a:avLst/>
              <a:gdLst>
                <a:gd name="T0" fmla="*/ 47 w 64"/>
                <a:gd name="T1" fmla="*/ 1 h 93"/>
                <a:gd name="T2" fmla="*/ 45 w 64"/>
                <a:gd name="T3" fmla="*/ 6 h 93"/>
                <a:gd name="T4" fmla="*/ 49 w 64"/>
                <a:gd name="T5" fmla="*/ 11 h 93"/>
                <a:gd name="T6" fmla="*/ 52 w 64"/>
                <a:gd name="T7" fmla="*/ 12 h 93"/>
                <a:gd name="T8" fmla="*/ 52 w 64"/>
                <a:gd name="T9" fmla="*/ 18 h 93"/>
                <a:gd name="T10" fmla="*/ 50 w 64"/>
                <a:gd name="T11" fmla="*/ 22 h 93"/>
                <a:gd name="T12" fmla="*/ 52 w 64"/>
                <a:gd name="T13" fmla="*/ 22 h 93"/>
                <a:gd name="T14" fmla="*/ 50 w 64"/>
                <a:gd name="T15" fmla="*/ 25 h 93"/>
                <a:gd name="T16" fmla="*/ 52 w 64"/>
                <a:gd name="T17" fmla="*/ 23 h 93"/>
                <a:gd name="T18" fmla="*/ 55 w 64"/>
                <a:gd name="T19" fmla="*/ 26 h 93"/>
                <a:gd name="T20" fmla="*/ 53 w 64"/>
                <a:gd name="T21" fmla="*/ 33 h 93"/>
                <a:gd name="T22" fmla="*/ 52 w 64"/>
                <a:gd name="T23" fmla="*/ 34 h 93"/>
                <a:gd name="T24" fmla="*/ 57 w 64"/>
                <a:gd name="T25" fmla="*/ 41 h 93"/>
                <a:gd name="T26" fmla="*/ 55 w 64"/>
                <a:gd name="T27" fmla="*/ 44 h 93"/>
                <a:gd name="T28" fmla="*/ 53 w 64"/>
                <a:gd name="T29" fmla="*/ 53 h 93"/>
                <a:gd name="T30" fmla="*/ 55 w 64"/>
                <a:gd name="T31" fmla="*/ 56 h 93"/>
                <a:gd name="T32" fmla="*/ 55 w 64"/>
                <a:gd name="T33" fmla="*/ 59 h 93"/>
                <a:gd name="T34" fmla="*/ 55 w 64"/>
                <a:gd name="T35" fmla="*/ 63 h 93"/>
                <a:gd name="T36" fmla="*/ 57 w 64"/>
                <a:gd name="T37" fmla="*/ 66 h 93"/>
                <a:gd name="T38" fmla="*/ 60 w 64"/>
                <a:gd name="T39" fmla="*/ 69 h 93"/>
                <a:gd name="T40" fmla="*/ 63 w 64"/>
                <a:gd name="T41" fmla="*/ 72 h 93"/>
                <a:gd name="T42" fmla="*/ 63 w 64"/>
                <a:gd name="T43" fmla="*/ 74 h 93"/>
                <a:gd name="T44" fmla="*/ 58 w 64"/>
                <a:gd name="T45" fmla="*/ 78 h 93"/>
                <a:gd name="T46" fmla="*/ 42 w 64"/>
                <a:gd name="T47" fmla="*/ 81 h 93"/>
                <a:gd name="T48" fmla="*/ 31 w 64"/>
                <a:gd name="T49" fmla="*/ 86 h 93"/>
                <a:gd name="T50" fmla="*/ 17 w 64"/>
                <a:gd name="T51" fmla="*/ 93 h 93"/>
                <a:gd name="T52" fmla="*/ 8 w 64"/>
                <a:gd name="T53" fmla="*/ 88 h 93"/>
                <a:gd name="T54" fmla="*/ 1 w 64"/>
                <a:gd name="T55" fmla="*/ 86 h 93"/>
                <a:gd name="T56" fmla="*/ 6 w 64"/>
                <a:gd name="T57" fmla="*/ 86 h 93"/>
                <a:gd name="T58" fmla="*/ 6 w 64"/>
                <a:gd name="T59" fmla="*/ 83 h 93"/>
                <a:gd name="T60" fmla="*/ 4 w 64"/>
                <a:gd name="T61" fmla="*/ 80 h 93"/>
                <a:gd name="T62" fmla="*/ 3 w 64"/>
                <a:gd name="T63" fmla="*/ 75 h 93"/>
                <a:gd name="T64" fmla="*/ 0 w 64"/>
                <a:gd name="T65" fmla="*/ 66 h 93"/>
                <a:gd name="T66" fmla="*/ 0 w 64"/>
                <a:gd name="T67" fmla="*/ 63 h 93"/>
                <a:gd name="T68" fmla="*/ 3 w 64"/>
                <a:gd name="T69" fmla="*/ 56 h 93"/>
                <a:gd name="T70" fmla="*/ 6 w 64"/>
                <a:gd name="T71" fmla="*/ 48 h 93"/>
                <a:gd name="T72" fmla="*/ 8 w 64"/>
                <a:gd name="T73" fmla="*/ 45 h 93"/>
                <a:gd name="T74" fmla="*/ 9 w 64"/>
                <a:gd name="T75" fmla="*/ 44 h 93"/>
                <a:gd name="T76" fmla="*/ 9 w 64"/>
                <a:gd name="T77" fmla="*/ 39 h 93"/>
                <a:gd name="T78" fmla="*/ 9 w 64"/>
                <a:gd name="T79" fmla="*/ 31 h 93"/>
                <a:gd name="T80" fmla="*/ 8 w 64"/>
                <a:gd name="T81" fmla="*/ 28 h 93"/>
                <a:gd name="T82" fmla="*/ 8 w 64"/>
                <a:gd name="T83" fmla="*/ 25 h 93"/>
                <a:gd name="T84" fmla="*/ 6 w 64"/>
                <a:gd name="T85" fmla="*/ 20 h 93"/>
                <a:gd name="T86" fmla="*/ 6 w 64"/>
                <a:gd name="T87" fmla="*/ 14 h 93"/>
                <a:gd name="T88" fmla="*/ 6 w 64"/>
                <a:gd name="T89" fmla="*/ 11 h 93"/>
                <a:gd name="T90" fmla="*/ 4 w 64"/>
                <a:gd name="T91" fmla="*/ 9 h 93"/>
                <a:gd name="T92" fmla="*/ 6 w 64"/>
                <a:gd name="T93" fmla="*/ 3 h 93"/>
                <a:gd name="T94" fmla="*/ 14 w 64"/>
                <a:gd name="T95" fmla="*/ 3 h 93"/>
                <a:gd name="T96" fmla="*/ 25 w 64"/>
                <a:gd name="T97" fmla="*/ 1 h 93"/>
                <a:gd name="T98" fmla="*/ 34 w 64"/>
                <a:gd name="T99" fmla="*/ 3 h 93"/>
                <a:gd name="T100" fmla="*/ 38 w 64"/>
                <a:gd name="T101" fmla="*/ 3 h 93"/>
                <a:gd name="T102" fmla="*/ 41 w 64"/>
                <a:gd name="T103" fmla="*/ 1 h 93"/>
                <a:gd name="T104" fmla="*/ 42 w 64"/>
                <a:gd name="T10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4" h="93">
                  <a:moveTo>
                    <a:pt x="42" y="0"/>
                  </a:moveTo>
                  <a:lnTo>
                    <a:pt x="45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3"/>
                  </a:lnTo>
                  <a:lnTo>
                    <a:pt x="45" y="4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4"/>
                  </a:lnTo>
                  <a:lnTo>
                    <a:pt x="52" y="17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2" y="23"/>
                  </a:lnTo>
                  <a:lnTo>
                    <a:pt x="53" y="23"/>
                  </a:lnTo>
                  <a:lnTo>
                    <a:pt x="53" y="23"/>
                  </a:lnTo>
                  <a:lnTo>
                    <a:pt x="55" y="25"/>
                  </a:lnTo>
                  <a:lnTo>
                    <a:pt x="55" y="26"/>
                  </a:lnTo>
                  <a:lnTo>
                    <a:pt x="53" y="28"/>
                  </a:lnTo>
                  <a:lnTo>
                    <a:pt x="53" y="29"/>
                  </a:lnTo>
                  <a:lnTo>
                    <a:pt x="53" y="31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3" y="36"/>
                  </a:lnTo>
                  <a:lnTo>
                    <a:pt x="53" y="37"/>
                  </a:lnTo>
                  <a:lnTo>
                    <a:pt x="55" y="39"/>
                  </a:lnTo>
                  <a:lnTo>
                    <a:pt x="57" y="41"/>
                  </a:lnTo>
                  <a:lnTo>
                    <a:pt x="57" y="41"/>
                  </a:lnTo>
                  <a:lnTo>
                    <a:pt x="57" y="42"/>
                  </a:lnTo>
                  <a:lnTo>
                    <a:pt x="55" y="42"/>
                  </a:lnTo>
                  <a:lnTo>
                    <a:pt x="55" y="44"/>
                  </a:lnTo>
                  <a:lnTo>
                    <a:pt x="55" y="50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7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61"/>
                  </a:lnTo>
                  <a:lnTo>
                    <a:pt x="55" y="61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5" y="64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7"/>
                  </a:lnTo>
                  <a:lnTo>
                    <a:pt x="58" y="67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4" y="72"/>
                  </a:lnTo>
                  <a:lnTo>
                    <a:pt x="64" y="74"/>
                  </a:lnTo>
                  <a:lnTo>
                    <a:pt x="63" y="74"/>
                  </a:lnTo>
                  <a:lnTo>
                    <a:pt x="61" y="74"/>
                  </a:lnTo>
                  <a:lnTo>
                    <a:pt x="61" y="75"/>
                  </a:lnTo>
                  <a:lnTo>
                    <a:pt x="61" y="77"/>
                  </a:lnTo>
                  <a:lnTo>
                    <a:pt x="58" y="78"/>
                  </a:lnTo>
                  <a:lnTo>
                    <a:pt x="57" y="78"/>
                  </a:lnTo>
                  <a:lnTo>
                    <a:pt x="50" y="78"/>
                  </a:lnTo>
                  <a:lnTo>
                    <a:pt x="45" y="80"/>
                  </a:lnTo>
                  <a:lnTo>
                    <a:pt x="42" y="81"/>
                  </a:lnTo>
                  <a:lnTo>
                    <a:pt x="39" y="83"/>
                  </a:lnTo>
                  <a:lnTo>
                    <a:pt x="38" y="85"/>
                  </a:lnTo>
                  <a:lnTo>
                    <a:pt x="34" y="85"/>
                  </a:lnTo>
                  <a:lnTo>
                    <a:pt x="31" y="86"/>
                  </a:lnTo>
                  <a:lnTo>
                    <a:pt x="25" y="88"/>
                  </a:lnTo>
                  <a:lnTo>
                    <a:pt x="23" y="89"/>
                  </a:lnTo>
                  <a:lnTo>
                    <a:pt x="22" y="91"/>
                  </a:lnTo>
                  <a:lnTo>
                    <a:pt x="17" y="93"/>
                  </a:lnTo>
                  <a:lnTo>
                    <a:pt x="17" y="93"/>
                  </a:lnTo>
                  <a:lnTo>
                    <a:pt x="14" y="91"/>
                  </a:lnTo>
                  <a:lnTo>
                    <a:pt x="12" y="89"/>
                  </a:lnTo>
                  <a:lnTo>
                    <a:pt x="8" y="88"/>
                  </a:lnTo>
                  <a:lnTo>
                    <a:pt x="4" y="88"/>
                  </a:lnTo>
                  <a:lnTo>
                    <a:pt x="3" y="88"/>
                  </a:lnTo>
                  <a:lnTo>
                    <a:pt x="1" y="88"/>
                  </a:lnTo>
                  <a:lnTo>
                    <a:pt x="1" y="86"/>
                  </a:lnTo>
                  <a:lnTo>
                    <a:pt x="3" y="86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6" y="86"/>
                  </a:lnTo>
                  <a:lnTo>
                    <a:pt x="6" y="86"/>
                  </a:lnTo>
                  <a:lnTo>
                    <a:pt x="6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8" y="83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80"/>
                  </a:lnTo>
                  <a:lnTo>
                    <a:pt x="4" y="78"/>
                  </a:lnTo>
                  <a:lnTo>
                    <a:pt x="3" y="78"/>
                  </a:lnTo>
                  <a:lnTo>
                    <a:pt x="3" y="77"/>
                  </a:lnTo>
                  <a:lnTo>
                    <a:pt x="3" y="75"/>
                  </a:lnTo>
                  <a:lnTo>
                    <a:pt x="1" y="74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1" y="61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6"/>
                  </a:lnTo>
                  <a:lnTo>
                    <a:pt x="4" y="53"/>
                  </a:lnTo>
                  <a:lnTo>
                    <a:pt x="4" y="5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47"/>
                  </a:lnTo>
                  <a:lnTo>
                    <a:pt x="6" y="47"/>
                  </a:lnTo>
                  <a:lnTo>
                    <a:pt x="8" y="45"/>
                  </a:lnTo>
                  <a:lnTo>
                    <a:pt x="9" y="45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39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8" y="18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9"/>
                  </a:lnTo>
                  <a:lnTo>
                    <a:pt x="4" y="7"/>
                  </a:lnTo>
                  <a:lnTo>
                    <a:pt x="4" y="6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9" y="3"/>
                  </a:lnTo>
                  <a:lnTo>
                    <a:pt x="23" y="3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8" y="3"/>
                  </a:lnTo>
                  <a:lnTo>
                    <a:pt x="31" y="1"/>
                  </a:lnTo>
                  <a:lnTo>
                    <a:pt x="33" y="1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4" name="Freeform 271">
              <a:extLst>
                <a:ext uri="{FF2B5EF4-FFF2-40B4-BE49-F238E27FC236}">
                  <a16:creationId xmlns:a16="http://schemas.microsoft.com/office/drawing/2014/main" id="{B7C7FE40-33D1-4F21-8B06-90D025A0BD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25109" y="4254137"/>
              <a:ext cx="83817" cy="103309"/>
            </a:xfrm>
            <a:custGeom>
              <a:avLst/>
              <a:gdLst>
                <a:gd name="T0" fmla="*/ 17 w 43"/>
                <a:gd name="T1" fmla="*/ 3 h 53"/>
                <a:gd name="T2" fmla="*/ 25 w 43"/>
                <a:gd name="T3" fmla="*/ 6 h 53"/>
                <a:gd name="T4" fmla="*/ 32 w 43"/>
                <a:gd name="T5" fmla="*/ 11 h 53"/>
                <a:gd name="T6" fmla="*/ 33 w 43"/>
                <a:gd name="T7" fmla="*/ 14 h 53"/>
                <a:gd name="T8" fmla="*/ 35 w 43"/>
                <a:gd name="T9" fmla="*/ 14 h 53"/>
                <a:gd name="T10" fmla="*/ 38 w 43"/>
                <a:gd name="T11" fmla="*/ 17 h 53"/>
                <a:gd name="T12" fmla="*/ 38 w 43"/>
                <a:gd name="T13" fmla="*/ 20 h 53"/>
                <a:gd name="T14" fmla="*/ 38 w 43"/>
                <a:gd name="T15" fmla="*/ 20 h 53"/>
                <a:gd name="T16" fmla="*/ 39 w 43"/>
                <a:gd name="T17" fmla="*/ 20 h 53"/>
                <a:gd name="T18" fmla="*/ 39 w 43"/>
                <a:gd name="T19" fmla="*/ 17 h 53"/>
                <a:gd name="T20" fmla="*/ 41 w 43"/>
                <a:gd name="T21" fmla="*/ 17 h 53"/>
                <a:gd name="T22" fmla="*/ 43 w 43"/>
                <a:gd name="T23" fmla="*/ 23 h 53"/>
                <a:gd name="T24" fmla="*/ 43 w 43"/>
                <a:gd name="T25" fmla="*/ 25 h 53"/>
                <a:gd name="T26" fmla="*/ 43 w 43"/>
                <a:gd name="T27" fmla="*/ 25 h 53"/>
                <a:gd name="T28" fmla="*/ 41 w 43"/>
                <a:gd name="T29" fmla="*/ 27 h 53"/>
                <a:gd name="T30" fmla="*/ 39 w 43"/>
                <a:gd name="T31" fmla="*/ 28 h 53"/>
                <a:gd name="T32" fmla="*/ 39 w 43"/>
                <a:gd name="T33" fmla="*/ 30 h 53"/>
                <a:gd name="T34" fmla="*/ 38 w 43"/>
                <a:gd name="T35" fmla="*/ 31 h 53"/>
                <a:gd name="T36" fmla="*/ 36 w 43"/>
                <a:gd name="T37" fmla="*/ 34 h 53"/>
                <a:gd name="T38" fmla="*/ 35 w 43"/>
                <a:gd name="T39" fmla="*/ 38 h 53"/>
                <a:gd name="T40" fmla="*/ 33 w 43"/>
                <a:gd name="T41" fmla="*/ 39 h 53"/>
                <a:gd name="T42" fmla="*/ 32 w 43"/>
                <a:gd name="T43" fmla="*/ 41 h 53"/>
                <a:gd name="T44" fmla="*/ 32 w 43"/>
                <a:gd name="T45" fmla="*/ 42 h 53"/>
                <a:gd name="T46" fmla="*/ 30 w 43"/>
                <a:gd name="T47" fmla="*/ 47 h 53"/>
                <a:gd name="T48" fmla="*/ 28 w 43"/>
                <a:gd name="T49" fmla="*/ 49 h 53"/>
                <a:gd name="T50" fmla="*/ 27 w 43"/>
                <a:gd name="T51" fmla="*/ 50 h 53"/>
                <a:gd name="T52" fmla="*/ 25 w 43"/>
                <a:gd name="T53" fmla="*/ 52 h 53"/>
                <a:gd name="T54" fmla="*/ 24 w 43"/>
                <a:gd name="T55" fmla="*/ 52 h 53"/>
                <a:gd name="T56" fmla="*/ 21 w 43"/>
                <a:gd name="T57" fmla="*/ 52 h 53"/>
                <a:gd name="T58" fmla="*/ 21 w 43"/>
                <a:gd name="T59" fmla="*/ 52 h 53"/>
                <a:gd name="T60" fmla="*/ 19 w 43"/>
                <a:gd name="T61" fmla="*/ 50 h 53"/>
                <a:gd name="T62" fmla="*/ 17 w 43"/>
                <a:gd name="T63" fmla="*/ 50 h 53"/>
                <a:gd name="T64" fmla="*/ 16 w 43"/>
                <a:gd name="T65" fmla="*/ 50 h 53"/>
                <a:gd name="T66" fmla="*/ 13 w 43"/>
                <a:gd name="T67" fmla="*/ 50 h 53"/>
                <a:gd name="T68" fmla="*/ 13 w 43"/>
                <a:gd name="T69" fmla="*/ 50 h 53"/>
                <a:gd name="T70" fmla="*/ 11 w 43"/>
                <a:gd name="T71" fmla="*/ 50 h 53"/>
                <a:gd name="T72" fmla="*/ 10 w 43"/>
                <a:gd name="T73" fmla="*/ 52 h 53"/>
                <a:gd name="T74" fmla="*/ 8 w 43"/>
                <a:gd name="T75" fmla="*/ 53 h 53"/>
                <a:gd name="T76" fmla="*/ 6 w 43"/>
                <a:gd name="T77" fmla="*/ 52 h 53"/>
                <a:gd name="T78" fmla="*/ 3 w 43"/>
                <a:gd name="T79" fmla="*/ 52 h 53"/>
                <a:gd name="T80" fmla="*/ 2 w 43"/>
                <a:gd name="T81" fmla="*/ 50 h 53"/>
                <a:gd name="T82" fmla="*/ 0 w 43"/>
                <a:gd name="T83" fmla="*/ 50 h 53"/>
                <a:gd name="T84" fmla="*/ 2 w 43"/>
                <a:gd name="T85" fmla="*/ 50 h 53"/>
                <a:gd name="T86" fmla="*/ 2 w 43"/>
                <a:gd name="T87" fmla="*/ 49 h 53"/>
                <a:gd name="T88" fmla="*/ 5 w 43"/>
                <a:gd name="T89" fmla="*/ 44 h 53"/>
                <a:gd name="T90" fmla="*/ 6 w 43"/>
                <a:gd name="T91" fmla="*/ 42 h 53"/>
                <a:gd name="T92" fmla="*/ 6 w 43"/>
                <a:gd name="T93" fmla="*/ 38 h 53"/>
                <a:gd name="T94" fmla="*/ 8 w 43"/>
                <a:gd name="T95" fmla="*/ 36 h 53"/>
                <a:gd name="T96" fmla="*/ 10 w 43"/>
                <a:gd name="T97" fmla="*/ 33 h 53"/>
                <a:gd name="T98" fmla="*/ 10 w 43"/>
                <a:gd name="T99" fmla="*/ 31 h 53"/>
                <a:gd name="T100" fmla="*/ 8 w 43"/>
                <a:gd name="T101" fmla="*/ 30 h 53"/>
                <a:gd name="T102" fmla="*/ 6 w 43"/>
                <a:gd name="T103" fmla="*/ 28 h 53"/>
                <a:gd name="T104" fmla="*/ 5 w 43"/>
                <a:gd name="T105" fmla="*/ 25 h 53"/>
                <a:gd name="T106" fmla="*/ 3 w 43"/>
                <a:gd name="T107" fmla="*/ 23 h 53"/>
                <a:gd name="T108" fmla="*/ 3 w 43"/>
                <a:gd name="T109" fmla="*/ 22 h 53"/>
                <a:gd name="T110" fmla="*/ 3 w 43"/>
                <a:gd name="T111" fmla="*/ 20 h 53"/>
                <a:gd name="T112" fmla="*/ 3 w 43"/>
                <a:gd name="T113" fmla="*/ 17 h 53"/>
                <a:gd name="T114" fmla="*/ 2 w 43"/>
                <a:gd name="T115" fmla="*/ 16 h 53"/>
                <a:gd name="T116" fmla="*/ 2 w 43"/>
                <a:gd name="T117" fmla="*/ 12 h 53"/>
                <a:gd name="T118" fmla="*/ 3 w 43"/>
                <a:gd name="T119" fmla="*/ 11 h 53"/>
                <a:gd name="T120" fmla="*/ 6 w 43"/>
                <a:gd name="T121" fmla="*/ 8 h 53"/>
                <a:gd name="T122" fmla="*/ 8 w 43"/>
                <a:gd name="T123" fmla="*/ 6 h 53"/>
                <a:gd name="T124" fmla="*/ 10 w 43"/>
                <a:gd name="T125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3" h="53">
                  <a:moveTo>
                    <a:pt x="11" y="0"/>
                  </a:moveTo>
                  <a:lnTo>
                    <a:pt x="17" y="3"/>
                  </a:lnTo>
                  <a:lnTo>
                    <a:pt x="19" y="4"/>
                  </a:lnTo>
                  <a:lnTo>
                    <a:pt x="25" y="6"/>
                  </a:lnTo>
                  <a:lnTo>
                    <a:pt x="27" y="8"/>
                  </a:lnTo>
                  <a:lnTo>
                    <a:pt x="32" y="11"/>
                  </a:lnTo>
                  <a:lnTo>
                    <a:pt x="33" y="12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5" y="14"/>
                  </a:lnTo>
                  <a:lnTo>
                    <a:pt x="38" y="16"/>
                  </a:lnTo>
                  <a:lnTo>
                    <a:pt x="38" y="17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9" y="20"/>
                  </a:lnTo>
                  <a:lnTo>
                    <a:pt x="39" y="19"/>
                  </a:lnTo>
                  <a:lnTo>
                    <a:pt x="39" y="17"/>
                  </a:lnTo>
                  <a:lnTo>
                    <a:pt x="41" y="17"/>
                  </a:lnTo>
                  <a:lnTo>
                    <a:pt x="41" y="17"/>
                  </a:lnTo>
                  <a:lnTo>
                    <a:pt x="43" y="22"/>
                  </a:lnTo>
                  <a:lnTo>
                    <a:pt x="43" y="23"/>
                  </a:lnTo>
                  <a:lnTo>
                    <a:pt x="43" y="23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39" y="28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35" y="36"/>
                  </a:lnTo>
                  <a:lnTo>
                    <a:pt x="35" y="38"/>
                  </a:lnTo>
                  <a:lnTo>
                    <a:pt x="33" y="38"/>
                  </a:lnTo>
                  <a:lnTo>
                    <a:pt x="33" y="39"/>
                  </a:lnTo>
                  <a:lnTo>
                    <a:pt x="33" y="39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0" y="45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8" y="49"/>
                  </a:lnTo>
                  <a:lnTo>
                    <a:pt x="28" y="50"/>
                  </a:lnTo>
                  <a:lnTo>
                    <a:pt x="27" y="50"/>
                  </a:lnTo>
                  <a:lnTo>
                    <a:pt x="25" y="50"/>
                  </a:lnTo>
                  <a:lnTo>
                    <a:pt x="25" y="52"/>
                  </a:lnTo>
                  <a:lnTo>
                    <a:pt x="24" y="52"/>
                  </a:lnTo>
                  <a:lnTo>
                    <a:pt x="24" y="52"/>
                  </a:lnTo>
                  <a:lnTo>
                    <a:pt x="22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7" y="50"/>
                  </a:lnTo>
                  <a:lnTo>
                    <a:pt x="16" y="52"/>
                  </a:lnTo>
                  <a:lnTo>
                    <a:pt x="16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2"/>
                  </a:lnTo>
                  <a:lnTo>
                    <a:pt x="8" y="52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5" y="52"/>
                  </a:lnTo>
                  <a:lnTo>
                    <a:pt x="3" y="52"/>
                  </a:lnTo>
                  <a:lnTo>
                    <a:pt x="2" y="52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2" y="49"/>
                  </a:lnTo>
                  <a:lnTo>
                    <a:pt x="3" y="49"/>
                  </a:lnTo>
                  <a:lnTo>
                    <a:pt x="5" y="44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8" y="36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8" y="31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5" y="28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3" y="23"/>
                  </a:lnTo>
                  <a:lnTo>
                    <a:pt x="3" y="23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2" y="16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5" y="9"/>
                  </a:lnTo>
                  <a:lnTo>
                    <a:pt x="6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5" name="Freeform 272">
              <a:extLst>
                <a:ext uri="{FF2B5EF4-FFF2-40B4-BE49-F238E27FC236}">
                  <a16:creationId xmlns:a16="http://schemas.microsoft.com/office/drawing/2014/main" id="{8AD9789A-3F5B-45DA-B2FF-15F3ECBC82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89694" y="3113843"/>
              <a:ext cx="191024" cy="83817"/>
            </a:xfrm>
            <a:custGeom>
              <a:avLst/>
              <a:gdLst>
                <a:gd name="T0" fmla="*/ 8 w 98"/>
                <a:gd name="T1" fmla="*/ 0 h 43"/>
                <a:gd name="T2" fmla="*/ 14 w 98"/>
                <a:gd name="T3" fmla="*/ 2 h 43"/>
                <a:gd name="T4" fmla="*/ 22 w 98"/>
                <a:gd name="T5" fmla="*/ 5 h 43"/>
                <a:gd name="T6" fmla="*/ 32 w 98"/>
                <a:gd name="T7" fmla="*/ 7 h 43"/>
                <a:gd name="T8" fmla="*/ 36 w 98"/>
                <a:gd name="T9" fmla="*/ 5 h 43"/>
                <a:gd name="T10" fmla="*/ 41 w 98"/>
                <a:gd name="T11" fmla="*/ 7 h 43"/>
                <a:gd name="T12" fmla="*/ 44 w 98"/>
                <a:gd name="T13" fmla="*/ 8 h 43"/>
                <a:gd name="T14" fmla="*/ 52 w 98"/>
                <a:gd name="T15" fmla="*/ 13 h 43"/>
                <a:gd name="T16" fmla="*/ 55 w 98"/>
                <a:gd name="T17" fmla="*/ 14 h 43"/>
                <a:gd name="T18" fmla="*/ 55 w 98"/>
                <a:gd name="T19" fmla="*/ 16 h 43"/>
                <a:gd name="T20" fmla="*/ 59 w 98"/>
                <a:gd name="T21" fmla="*/ 18 h 43"/>
                <a:gd name="T22" fmla="*/ 62 w 98"/>
                <a:gd name="T23" fmla="*/ 16 h 43"/>
                <a:gd name="T24" fmla="*/ 66 w 98"/>
                <a:gd name="T25" fmla="*/ 14 h 43"/>
                <a:gd name="T26" fmla="*/ 70 w 98"/>
                <a:gd name="T27" fmla="*/ 16 h 43"/>
                <a:gd name="T28" fmla="*/ 73 w 98"/>
                <a:gd name="T29" fmla="*/ 14 h 43"/>
                <a:gd name="T30" fmla="*/ 76 w 98"/>
                <a:gd name="T31" fmla="*/ 16 h 43"/>
                <a:gd name="T32" fmla="*/ 82 w 98"/>
                <a:gd name="T33" fmla="*/ 18 h 43"/>
                <a:gd name="T34" fmla="*/ 84 w 98"/>
                <a:gd name="T35" fmla="*/ 21 h 43"/>
                <a:gd name="T36" fmla="*/ 84 w 98"/>
                <a:gd name="T37" fmla="*/ 24 h 43"/>
                <a:gd name="T38" fmla="*/ 87 w 98"/>
                <a:gd name="T39" fmla="*/ 27 h 43"/>
                <a:gd name="T40" fmla="*/ 90 w 98"/>
                <a:gd name="T41" fmla="*/ 27 h 43"/>
                <a:gd name="T42" fmla="*/ 93 w 98"/>
                <a:gd name="T43" fmla="*/ 29 h 43"/>
                <a:gd name="T44" fmla="*/ 92 w 98"/>
                <a:gd name="T45" fmla="*/ 32 h 43"/>
                <a:gd name="T46" fmla="*/ 90 w 98"/>
                <a:gd name="T47" fmla="*/ 32 h 43"/>
                <a:gd name="T48" fmla="*/ 90 w 98"/>
                <a:gd name="T49" fmla="*/ 33 h 43"/>
                <a:gd name="T50" fmla="*/ 93 w 98"/>
                <a:gd name="T51" fmla="*/ 36 h 43"/>
                <a:gd name="T52" fmla="*/ 98 w 98"/>
                <a:gd name="T53" fmla="*/ 40 h 43"/>
                <a:gd name="T54" fmla="*/ 95 w 98"/>
                <a:gd name="T55" fmla="*/ 43 h 43"/>
                <a:gd name="T56" fmla="*/ 93 w 98"/>
                <a:gd name="T57" fmla="*/ 43 h 43"/>
                <a:gd name="T58" fmla="*/ 88 w 98"/>
                <a:gd name="T59" fmla="*/ 41 h 43"/>
                <a:gd name="T60" fmla="*/ 85 w 98"/>
                <a:gd name="T61" fmla="*/ 40 h 43"/>
                <a:gd name="T62" fmla="*/ 84 w 98"/>
                <a:gd name="T63" fmla="*/ 38 h 43"/>
                <a:gd name="T64" fmla="*/ 76 w 98"/>
                <a:gd name="T65" fmla="*/ 36 h 43"/>
                <a:gd name="T66" fmla="*/ 71 w 98"/>
                <a:gd name="T67" fmla="*/ 40 h 43"/>
                <a:gd name="T68" fmla="*/ 71 w 98"/>
                <a:gd name="T69" fmla="*/ 41 h 43"/>
                <a:gd name="T70" fmla="*/ 62 w 98"/>
                <a:gd name="T71" fmla="*/ 41 h 43"/>
                <a:gd name="T72" fmla="*/ 57 w 98"/>
                <a:gd name="T73" fmla="*/ 41 h 43"/>
                <a:gd name="T74" fmla="*/ 52 w 98"/>
                <a:gd name="T75" fmla="*/ 43 h 43"/>
                <a:gd name="T76" fmla="*/ 51 w 98"/>
                <a:gd name="T77" fmla="*/ 41 h 43"/>
                <a:gd name="T78" fmla="*/ 49 w 98"/>
                <a:gd name="T79" fmla="*/ 41 h 43"/>
                <a:gd name="T80" fmla="*/ 46 w 98"/>
                <a:gd name="T81" fmla="*/ 40 h 43"/>
                <a:gd name="T82" fmla="*/ 46 w 98"/>
                <a:gd name="T83" fmla="*/ 38 h 43"/>
                <a:gd name="T84" fmla="*/ 41 w 98"/>
                <a:gd name="T85" fmla="*/ 35 h 43"/>
                <a:gd name="T86" fmla="*/ 38 w 98"/>
                <a:gd name="T87" fmla="*/ 35 h 43"/>
                <a:gd name="T88" fmla="*/ 36 w 98"/>
                <a:gd name="T89" fmla="*/ 36 h 43"/>
                <a:gd name="T90" fmla="*/ 33 w 98"/>
                <a:gd name="T91" fmla="*/ 36 h 43"/>
                <a:gd name="T92" fmla="*/ 29 w 98"/>
                <a:gd name="T93" fmla="*/ 35 h 43"/>
                <a:gd name="T94" fmla="*/ 25 w 98"/>
                <a:gd name="T95" fmla="*/ 36 h 43"/>
                <a:gd name="T96" fmla="*/ 25 w 98"/>
                <a:gd name="T97" fmla="*/ 32 h 43"/>
                <a:gd name="T98" fmla="*/ 27 w 98"/>
                <a:gd name="T99" fmla="*/ 27 h 43"/>
                <a:gd name="T100" fmla="*/ 22 w 98"/>
                <a:gd name="T101" fmla="*/ 16 h 43"/>
                <a:gd name="T102" fmla="*/ 16 w 98"/>
                <a:gd name="T103" fmla="*/ 11 h 43"/>
                <a:gd name="T104" fmla="*/ 8 w 98"/>
                <a:gd name="T105" fmla="*/ 7 h 43"/>
                <a:gd name="T106" fmla="*/ 2 w 98"/>
                <a:gd name="T10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8" h="43">
                  <a:moveTo>
                    <a:pt x="3" y="0"/>
                  </a:move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3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30" y="7"/>
                  </a:lnTo>
                  <a:lnTo>
                    <a:pt x="32" y="7"/>
                  </a:lnTo>
                  <a:lnTo>
                    <a:pt x="32" y="7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7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3" y="7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6" y="10"/>
                  </a:lnTo>
                  <a:lnTo>
                    <a:pt x="49" y="11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7" y="18"/>
                  </a:lnTo>
                  <a:lnTo>
                    <a:pt x="59" y="18"/>
                  </a:lnTo>
                  <a:lnTo>
                    <a:pt x="59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3" y="14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70" y="14"/>
                  </a:lnTo>
                  <a:lnTo>
                    <a:pt x="70" y="16"/>
                  </a:lnTo>
                  <a:lnTo>
                    <a:pt x="71" y="14"/>
                  </a:lnTo>
                  <a:lnTo>
                    <a:pt x="71" y="14"/>
                  </a:lnTo>
                  <a:lnTo>
                    <a:pt x="73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8"/>
                  </a:lnTo>
                  <a:lnTo>
                    <a:pt x="81" y="18"/>
                  </a:lnTo>
                  <a:lnTo>
                    <a:pt x="82" y="18"/>
                  </a:lnTo>
                  <a:lnTo>
                    <a:pt x="84" y="18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4" y="24"/>
                  </a:lnTo>
                  <a:lnTo>
                    <a:pt x="85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8" y="27"/>
                  </a:lnTo>
                  <a:lnTo>
                    <a:pt x="90" y="27"/>
                  </a:lnTo>
                  <a:lnTo>
                    <a:pt x="90" y="27"/>
                  </a:lnTo>
                  <a:lnTo>
                    <a:pt x="92" y="27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3" y="30"/>
                  </a:lnTo>
                  <a:lnTo>
                    <a:pt x="92" y="32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2" y="33"/>
                  </a:lnTo>
                  <a:lnTo>
                    <a:pt x="92" y="35"/>
                  </a:lnTo>
                  <a:lnTo>
                    <a:pt x="93" y="36"/>
                  </a:lnTo>
                  <a:lnTo>
                    <a:pt x="95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8" y="40"/>
                  </a:lnTo>
                  <a:lnTo>
                    <a:pt x="96" y="41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2" y="41"/>
                  </a:lnTo>
                  <a:lnTo>
                    <a:pt x="90" y="41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7" y="41"/>
                  </a:lnTo>
                  <a:lnTo>
                    <a:pt x="85" y="40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4" y="38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6" y="36"/>
                  </a:lnTo>
                  <a:lnTo>
                    <a:pt x="73" y="40"/>
                  </a:lnTo>
                  <a:lnTo>
                    <a:pt x="73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1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7" y="41"/>
                  </a:lnTo>
                  <a:lnTo>
                    <a:pt x="55" y="41"/>
                  </a:lnTo>
                  <a:lnTo>
                    <a:pt x="54" y="43"/>
                  </a:lnTo>
                  <a:lnTo>
                    <a:pt x="52" y="43"/>
                  </a:lnTo>
                  <a:lnTo>
                    <a:pt x="51" y="43"/>
                  </a:lnTo>
                  <a:lnTo>
                    <a:pt x="51" y="43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49" y="41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3" y="36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1" y="35"/>
                  </a:lnTo>
                  <a:lnTo>
                    <a:pt x="40" y="33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3" y="36"/>
                  </a:lnTo>
                  <a:lnTo>
                    <a:pt x="33" y="36"/>
                  </a:lnTo>
                  <a:lnTo>
                    <a:pt x="32" y="35"/>
                  </a:lnTo>
                  <a:lnTo>
                    <a:pt x="29" y="35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5" y="32"/>
                  </a:lnTo>
                  <a:lnTo>
                    <a:pt x="27" y="30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5" y="24"/>
                  </a:lnTo>
                  <a:lnTo>
                    <a:pt x="24" y="21"/>
                  </a:lnTo>
                  <a:lnTo>
                    <a:pt x="22" y="16"/>
                  </a:lnTo>
                  <a:lnTo>
                    <a:pt x="22" y="14"/>
                  </a:lnTo>
                  <a:lnTo>
                    <a:pt x="18" y="13"/>
                  </a:lnTo>
                  <a:lnTo>
                    <a:pt x="16" y="11"/>
                  </a:lnTo>
                  <a:lnTo>
                    <a:pt x="13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3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6" name="Freeform 273">
              <a:extLst>
                <a:ext uri="{FF2B5EF4-FFF2-40B4-BE49-F238E27FC236}">
                  <a16:creationId xmlns:a16="http://schemas.microsoft.com/office/drawing/2014/main" id="{305AFA78-BFA9-4441-B813-42008E878F4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390" y="4072860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3 w 3"/>
                <a:gd name="T5" fmla="*/ 3 h 3"/>
                <a:gd name="T6" fmla="*/ 2 w 3"/>
                <a:gd name="T7" fmla="*/ 3 h 3"/>
                <a:gd name="T8" fmla="*/ 0 w 3"/>
                <a:gd name="T9" fmla="*/ 3 h 3"/>
                <a:gd name="T10" fmla="*/ 2 w 3"/>
                <a:gd name="T11" fmla="*/ 3 h 3"/>
                <a:gd name="T12" fmla="*/ 2 w 3"/>
                <a:gd name="T13" fmla="*/ 1 h 3"/>
                <a:gd name="T14" fmla="*/ 2 w 3"/>
                <a:gd name="T15" fmla="*/ 1 h 3"/>
                <a:gd name="T16" fmla="*/ 3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7" name="Freeform 274">
              <a:extLst>
                <a:ext uri="{FF2B5EF4-FFF2-40B4-BE49-F238E27FC236}">
                  <a16:creationId xmlns:a16="http://schemas.microsoft.com/office/drawing/2014/main" id="{A5451423-1FE7-4DA3-A32C-8042A5DDBD4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0596" y="4351598"/>
              <a:ext cx="163735" cy="175430"/>
            </a:xfrm>
            <a:custGeom>
              <a:avLst/>
              <a:gdLst>
                <a:gd name="T0" fmla="*/ 52 w 84"/>
                <a:gd name="T1" fmla="*/ 0 h 90"/>
                <a:gd name="T2" fmla="*/ 63 w 84"/>
                <a:gd name="T3" fmla="*/ 0 h 90"/>
                <a:gd name="T4" fmla="*/ 65 w 84"/>
                <a:gd name="T5" fmla="*/ 6 h 90"/>
                <a:gd name="T6" fmla="*/ 65 w 84"/>
                <a:gd name="T7" fmla="*/ 14 h 90"/>
                <a:gd name="T8" fmla="*/ 66 w 84"/>
                <a:gd name="T9" fmla="*/ 16 h 90"/>
                <a:gd name="T10" fmla="*/ 79 w 84"/>
                <a:gd name="T11" fmla="*/ 14 h 90"/>
                <a:gd name="T12" fmla="*/ 82 w 84"/>
                <a:gd name="T13" fmla="*/ 21 h 90"/>
                <a:gd name="T14" fmla="*/ 81 w 84"/>
                <a:gd name="T15" fmla="*/ 24 h 90"/>
                <a:gd name="T16" fmla="*/ 76 w 84"/>
                <a:gd name="T17" fmla="*/ 27 h 90"/>
                <a:gd name="T18" fmla="*/ 74 w 84"/>
                <a:gd name="T19" fmla="*/ 35 h 90"/>
                <a:gd name="T20" fmla="*/ 79 w 84"/>
                <a:gd name="T21" fmla="*/ 38 h 90"/>
                <a:gd name="T22" fmla="*/ 84 w 84"/>
                <a:gd name="T23" fmla="*/ 43 h 90"/>
                <a:gd name="T24" fmla="*/ 82 w 84"/>
                <a:gd name="T25" fmla="*/ 54 h 90"/>
                <a:gd name="T26" fmla="*/ 82 w 84"/>
                <a:gd name="T27" fmla="*/ 60 h 90"/>
                <a:gd name="T28" fmla="*/ 79 w 84"/>
                <a:gd name="T29" fmla="*/ 65 h 90"/>
                <a:gd name="T30" fmla="*/ 77 w 84"/>
                <a:gd name="T31" fmla="*/ 68 h 90"/>
                <a:gd name="T32" fmla="*/ 74 w 84"/>
                <a:gd name="T33" fmla="*/ 68 h 90"/>
                <a:gd name="T34" fmla="*/ 71 w 84"/>
                <a:gd name="T35" fmla="*/ 65 h 90"/>
                <a:gd name="T36" fmla="*/ 62 w 84"/>
                <a:gd name="T37" fmla="*/ 66 h 90"/>
                <a:gd name="T38" fmla="*/ 57 w 84"/>
                <a:gd name="T39" fmla="*/ 60 h 90"/>
                <a:gd name="T40" fmla="*/ 54 w 84"/>
                <a:gd name="T41" fmla="*/ 63 h 90"/>
                <a:gd name="T42" fmla="*/ 54 w 84"/>
                <a:gd name="T43" fmla="*/ 66 h 90"/>
                <a:gd name="T44" fmla="*/ 43 w 84"/>
                <a:gd name="T45" fmla="*/ 68 h 90"/>
                <a:gd name="T46" fmla="*/ 41 w 84"/>
                <a:gd name="T47" fmla="*/ 71 h 90"/>
                <a:gd name="T48" fmla="*/ 41 w 84"/>
                <a:gd name="T49" fmla="*/ 74 h 90"/>
                <a:gd name="T50" fmla="*/ 41 w 84"/>
                <a:gd name="T51" fmla="*/ 79 h 90"/>
                <a:gd name="T52" fmla="*/ 46 w 84"/>
                <a:gd name="T53" fmla="*/ 82 h 90"/>
                <a:gd name="T54" fmla="*/ 46 w 84"/>
                <a:gd name="T55" fmla="*/ 85 h 90"/>
                <a:gd name="T56" fmla="*/ 41 w 84"/>
                <a:gd name="T57" fmla="*/ 87 h 90"/>
                <a:gd name="T58" fmla="*/ 35 w 84"/>
                <a:gd name="T59" fmla="*/ 87 h 90"/>
                <a:gd name="T60" fmla="*/ 27 w 84"/>
                <a:gd name="T61" fmla="*/ 82 h 90"/>
                <a:gd name="T62" fmla="*/ 14 w 84"/>
                <a:gd name="T63" fmla="*/ 69 h 90"/>
                <a:gd name="T64" fmla="*/ 18 w 84"/>
                <a:gd name="T65" fmla="*/ 69 h 90"/>
                <a:gd name="T66" fmla="*/ 13 w 84"/>
                <a:gd name="T67" fmla="*/ 66 h 90"/>
                <a:gd name="T68" fmla="*/ 8 w 84"/>
                <a:gd name="T69" fmla="*/ 60 h 90"/>
                <a:gd name="T70" fmla="*/ 8 w 84"/>
                <a:gd name="T71" fmla="*/ 60 h 90"/>
                <a:gd name="T72" fmla="*/ 5 w 84"/>
                <a:gd name="T73" fmla="*/ 54 h 90"/>
                <a:gd name="T74" fmla="*/ 11 w 84"/>
                <a:gd name="T75" fmla="*/ 57 h 90"/>
                <a:gd name="T76" fmla="*/ 8 w 84"/>
                <a:gd name="T77" fmla="*/ 55 h 90"/>
                <a:gd name="T78" fmla="*/ 8 w 84"/>
                <a:gd name="T79" fmla="*/ 54 h 90"/>
                <a:gd name="T80" fmla="*/ 2 w 84"/>
                <a:gd name="T81" fmla="*/ 47 h 90"/>
                <a:gd name="T82" fmla="*/ 3 w 84"/>
                <a:gd name="T83" fmla="*/ 43 h 90"/>
                <a:gd name="T84" fmla="*/ 8 w 84"/>
                <a:gd name="T85" fmla="*/ 38 h 90"/>
                <a:gd name="T86" fmla="*/ 10 w 84"/>
                <a:gd name="T87" fmla="*/ 29 h 90"/>
                <a:gd name="T88" fmla="*/ 14 w 84"/>
                <a:gd name="T89" fmla="*/ 32 h 90"/>
                <a:gd name="T90" fmla="*/ 14 w 84"/>
                <a:gd name="T91" fmla="*/ 30 h 90"/>
                <a:gd name="T92" fmla="*/ 8 w 84"/>
                <a:gd name="T93" fmla="*/ 24 h 90"/>
                <a:gd name="T94" fmla="*/ 13 w 84"/>
                <a:gd name="T95" fmla="*/ 25 h 90"/>
                <a:gd name="T96" fmla="*/ 13 w 84"/>
                <a:gd name="T97" fmla="*/ 19 h 90"/>
                <a:gd name="T98" fmla="*/ 16 w 84"/>
                <a:gd name="T99" fmla="*/ 19 h 90"/>
                <a:gd name="T100" fmla="*/ 19 w 84"/>
                <a:gd name="T101" fmla="*/ 19 h 90"/>
                <a:gd name="T102" fmla="*/ 35 w 84"/>
                <a:gd name="T103" fmla="*/ 19 h 90"/>
                <a:gd name="T104" fmla="*/ 38 w 84"/>
                <a:gd name="T105" fmla="*/ 8 h 90"/>
                <a:gd name="T106" fmla="*/ 38 w 84"/>
                <a:gd name="T107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" h="90">
                  <a:moveTo>
                    <a:pt x="41" y="0"/>
                  </a:moveTo>
                  <a:lnTo>
                    <a:pt x="46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7" y="2"/>
                  </a:lnTo>
                  <a:lnTo>
                    <a:pt x="60" y="2"/>
                  </a:lnTo>
                  <a:lnTo>
                    <a:pt x="63" y="0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66" y="3"/>
                  </a:lnTo>
                  <a:lnTo>
                    <a:pt x="65" y="6"/>
                  </a:lnTo>
                  <a:lnTo>
                    <a:pt x="65" y="8"/>
                  </a:lnTo>
                  <a:lnTo>
                    <a:pt x="63" y="10"/>
                  </a:lnTo>
                  <a:lnTo>
                    <a:pt x="65" y="11"/>
                  </a:lnTo>
                  <a:lnTo>
                    <a:pt x="65" y="13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6" y="16"/>
                  </a:lnTo>
                  <a:lnTo>
                    <a:pt x="70" y="14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7" y="13"/>
                  </a:lnTo>
                  <a:lnTo>
                    <a:pt x="79" y="14"/>
                  </a:lnTo>
                  <a:lnTo>
                    <a:pt x="79" y="14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2" y="22"/>
                  </a:lnTo>
                  <a:lnTo>
                    <a:pt x="81" y="24"/>
                  </a:lnTo>
                  <a:lnTo>
                    <a:pt x="81" y="24"/>
                  </a:lnTo>
                  <a:lnTo>
                    <a:pt x="81" y="25"/>
                  </a:lnTo>
                  <a:lnTo>
                    <a:pt x="79" y="25"/>
                  </a:lnTo>
                  <a:lnTo>
                    <a:pt x="77" y="25"/>
                  </a:lnTo>
                  <a:lnTo>
                    <a:pt x="77" y="25"/>
                  </a:lnTo>
                  <a:lnTo>
                    <a:pt x="76" y="27"/>
                  </a:lnTo>
                  <a:lnTo>
                    <a:pt x="76" y="29"/>
                  </a:lnTo>
                  <a:lnTo>
                    <a:pt x="74" y="29"/>
                  </a:lnTo>
                  <a:lnTo>
                    <a:pt x="74" y="30"/>
                  </a:lnTo>
                  <a:lnTo>
                    <a:pt x="74" y="32"/>
                  </a:lnTo>
                  <a:lnTo>
                    <a:pt x="74" y="35"/>
                  </a:lnTo>
                  <a:lnTo>
                    <a:pt x="74" y="36"/>
                  </a:lnTo>
                  <a:lnTo>
                    <a:pt x="74" y="36"/>
                  </a:lnTo>
                  <a:lnTo>
                    <a:pt x="77" y="38"/>
                  </a:lnTo>
                  <a:lnTo>
                    <a:pt x="77" y="38"/>
                  </a:lnTo>
                  <a:lnTo>
                    <a:pt x="79" y="38"/>
                  </a:lnTo>
                  <a:lnTo>
                    <a:pt x="79" y="40"/>
                  </a:lnTo>
                  <a:lnTo>
                    <a:pt x="81" y="40"/>
                  </a:lnTo>
                  <a:lnTo>
                    <a:pt x="82" y="41"/>
                  </a:lnTo>
                  <a:lnTo>
                    <a:pt x="82" y="41"/>
                  </a:lnTo>
                  <a:lnTo>
                    <a:pt x="84" y="43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51"/>
                  </a:lnTo>
                  <a:lnTo>
                    <a:pt x="82" y="54"/>
                  </a:lnTo>
                  <a:lnTo>
                    <a:pt x="82" y="55"/>
                  </a:lnTo>
                  <a:lnTo>
                    <a:pt x="82" y="57"/>
                  </a:lnTo>
                  <a:lnTo>
                    <a:pt x="82" y="57"/>
                  </a:lnTo>
                  <a:lnTo>
                    <a:pt x="82" y="58"/>
                  </a:lnTo>
                  <a:lnTo>
                    <a:pt x="82" y="60"/>
                  </a:lnTo>
                  <a:lnTo>
                    <a:pt x="81" y="62"/>
                  </a:lnTo>
                  <a:lnTo>
                    <a:pt x="81" y="62"/>
                  </a:lnTo>
                  <a:lnTo>
                    <a:pt x="79" y="62"/>
                  </a:lnTo>
                  <a:lnTo>
                    <a:pt x="79" y="63"/>
                  </a:lnTo>
                  <a:lnTo>
                    <a:pt x="79" y="65"/>
                  </a:lnTo>
                  <a:lnTo>
                    <a:pt x="79" y="65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8"/>
                  </a:lnTo>
                  <a:lnTo>
                    <a:pt x="77" y="68"/>
                  </a:lnTo>
                  <a:lnTo>
                    <a:pt x="77" y="69"/>
                  </a:lnTo>
                  <a:lnTo>
                    <a:pt x="76" y="69"/>
                  </a:lnTo>
                  <a:lnTo>
                    <a:pt x="74" y="69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73" y="65"/>
                  </a:lnTo>
                  <a:lnTo>
                    <a:pt x="73" y="65"/>
                  </a:lnTo>
                  <a:lnTo>
                    <a:pt x="71" y="65"/>
                  </a:lnTo>
                  <a:lnTo>
                    <a:pt x="71" y="66"/>
                  </a:lnTo>
                  <a:lnTo>
                    <a:pt x="68" y="68"/>
                  </a:lnTo>
                  <a:lnTo>
                    <a:pt x="66" y="68"/>
                  </a:lnTo>
                  <a:lnTo>
                    <a:pt x="63" y="68"/>
                  </a:lnTo>
                  <a:lnTo>
                    <a:pt x="62" y="66"/>
                  </a:lnTo>
                  <a:lnTo>
                    <a:pt x="60" y="65"/>
                  </a:lnTo>
                  <a:lnTo>
                    <a:pt x="60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5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5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68"/>
                  </a:lnTo>
                  <a:lnTo>
                    <a:pt x="48" y="68"/>
                  </a:lnTo>
                  <a:lnTo>
                    <a:pt x="46" y="66"/>
                  </a:lnTo>
                  <a:lnTo>
                    <a:pt x="46" y="66"/>
                  </a:lnTo>
                  <a:lnTo>
                    <a:pt x="43" y="68"/>
                  </a:lnTo>
                  <a:lnTo>
                    <a:pt x="41" y="68"/>
                  </a:lnTo>
                  <a:lnTo>
                    <a:pt x="41" y="66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1" y="71"/>
                  </a:lnTo>
                  <a:lnTo>
                    <a:pt x="41" y="71"/>
                  </a:lnTo>
                  <a:lnTo>
                    <a:pt x="41" y="73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3" y="76"/>
                  </a:lnTo>
                  <a:lnTo>
                    <a:pt x="44" y="76"/>
                  </a:lnTo>
                  <a:lnTo>
                    <a:pt x="44" y="76"/>
                  </a:lnTo>
                  <a:lnTo>
                    <a:pt x="43" y="77"/>
                  </a:lnTo>
                  <a:lnTo>
                    <a:pt x="41" y="79"/>
                  </a:lnTo>
                  <a:lnTo>
                    <a:pt x="43" y="79"/>
                  </a:lnTo>
                  <a:lnTo>
                    <a:pt x="44" y="79"/>
                  </a:lnTo>
                  <a:lnTo>
                    <a:pt x="46" y="81"/>
                  </a:lnTo>
                  <a:lnTo>
                    <a:pt x="46" y="81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6" y="84"/>
                  </a:lnTo>
                  <a:lnTo>
                    <a:pt x="44" y="84"/>
                  </a:lnTo>
                  <a:lnTo>
                    <a:pt x="44" y="85"/>
                  </a:lnTo>
                  <a:lnTo>
                    <a:pt x="46" y="85"/>
                  </a:lnTo>
                  <a:lnTo>
                    <a:pt x="46" y="85"/>
                  </a:lnTo>
                  <a:lnTo>
                    <a:pt x="44" y="87"/>
                  </a:lnTo>
                  <a:lnTo>
                    <a:pt x="44" y="87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1" y="84"/>
                  </a:lnTo>
                  <a:lnTo>
                    <a:pt x="40" y="84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5" y="87"/>
                  </a:lnTo>
                  <a:lnTo>
                    <a:pt x="35" y="90"/>
                  </a:lnTo>
                  <a:lnTo>
                    <a:pt x="33" y="88"/>
                  </a:lnTo>
                  <a:lnTo>
                    <a:pt x="32" y="85"/>
                  </a:lnTo>
                  <a:lnTo>
                    <a:pt x="30" y="85"/>
                  </a:lnTo>
                  <a:lnTo>
                    <a:pt x="27" y="82"/>
                  </a:lnTo>
                  <a:lnTo>
                    <a:pt x="27" y="81"/>
                  </a:lnTo>
                  <a:lnTo>
                    <a:pt x="24" y="77"/>
                  </a:lnTo>
                  <a:lnTo>
                    <a:pt x="19" y="73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8" y="71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8" y="69"/>
                  </a:lnTo>
                  <a:lnTo>
                    <a:pt x="16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3" y="65"/>
                  </a:lnTo>
                  <a:lnTo>
                    <a:pt x="11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2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7" y="55"/>
                  </a:lnTo>
                  <a:lnTo>
                    <a:pt x="5" y="54"/>
                  </a:lnTo>
                  <a:lnTo>
                    <a:pt x="5" y="52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1" y="57"/>
                  </a:lnTo>
                  <a:lnTo>
                    <a:pt x="11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4"/>
                  </a:lnTo>
                  <a:lnTo>
                    <a:pt x="7" y="54"/>
                  </a:lnTo>
                  <a:lnTo>
                    <a:pt x="5" y="52"/>
                  </a:lnTo>
                  <a:lnTo>
                    <a:pt x="3" y="49"/>
                  </a:lnTo>
                  <a:lnTo>
                    <a:pt x="2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0" y="41"/>
                  </a:lnTo>
                  <a:lnTo>
                    <a:pt x="0" y="43"/>
                  </a:lnTo>
                  <a:lnTo>
                    <a:pt x="2" y="44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7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2"/>
                  </a:lnTo>
                  <a:lnTo>
                    <a:pt x="8" y="29"/>
                  </a:lnTo>
                  <a:lnTo>
                    <a:pt x="10" y="29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4" y="32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4" y="30"/>
                  </a:lnTo>
                  <a:lnTo>
                    <a:pt x="11" y="29"/>
                  </a:lnTo>
                  <a:lnTo>
                    <a:pt x="11" y="29"/>
                  </a:lnTo>
                  <a:lnTo>
                    <a:pt x="10" y="27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3" y="22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9"/>
                  </a:lnTo>
                  <a:lnTo>
                    <a:pt x="22" y="19"/>
                  </a:lnTo>
                  <a:lnTo>
                    <a:pt x="27" y="19"/>
                  </a:lnTo>
                  <a:lnTo>
                    <a:pt x="30" y="19"/>
                  </a:lnTo>
                  <a:lnTo>
                    <a:pt x="35" y="19"/>
                  </a:lnTo>
                  <a:lnTo>
                    <a:pt x="38" y="19"/>
                  </a:lnTo>
                  <a:lnTo>
                    <a:pt x="38" y="17"/>
                  </a:lnTo>
                  <a:lnTo>
                    <a:pt x="38" y="14"/>
                  </a:lnTo>
                  <a:lnTo>
                    <a:pt x="38" y="11"/>
                  </a:lnTo>
                  <a:lnTo>
                    <a:pt x="38" y="8"/>
                  </a:lnTo>
                  <a:lnTo>
                    <a:pt x="38" y="5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8" name="Freeform 275">
              <a:extLst>
                <a:ext uri="{FF2B5EF4-FFF2-40B4-BE49-F238E27FC236}">
                  <a16:creationId xmlns:a16="http://schemas.microsoft.com/office/drawing/2014/main" id="{4F3C1DB1-E582-41A9-AC83-5B1821C7E4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30497" y="2844851"/>
              <a:ext cx="401540" cy="343063"/>
            </a:xfrm>
            <a:custGeom>
              <a:avLst/>
              <a:gdLst>
                <a:gd name="T0" fmla="*/ 206 w 206"/>
                <a:gd name="T1" fmla="*/ 162 h 176"/>
                <a:gd name="T2" fmla="*/ 197 w 206"/>
                <a:gd name="T3" fmla="*/ 173 h 176"/>
                <a:gd name="T4" fmla="*/ 195 w 206"/>
                <a:gd name="T5" fmla="*/ 167 h 176"/>
                <a:gd name="T6" fmla="*/ 194 w 206"/>
                <a:gd name="T7" fmla="*/ 160 h 176"/>
                <a:gd name="T8" fmla="*/ 200 w 206"/>
                <a:gd name="T9" fmla="*/ 154 h 176"/>
                <a:gd name="T10" fmla="*/ 205 w 206"/>
                <a:gd name="T11" fmla="*/ 148 h 176"/>
                <a:gd name="T12" fmla="*/ 105 w 206"/>
                <a:gd name="T13" fmla="*/ 0 h 176"/>
                <a:gd name="T14" fmla="*/ 112 w 206"/>
                <a:gd name="T15" fmla="*/ 7 h 176"/>
                <a:gd name="T16" fmla="*/ 121 w 206"/>
                <a:gd name="T17" fmla="*/ 12 h 176"/>
                <a:gd name="T18" fmla="*/ 129 w 206"/>
                <a:gd name="T19" fmla="*/ 15 h 176"/>
                <a:gd name="T20" fmla="*/ 129 w 206"/>
                <a:gd name="T21" fmla="*/ 22 h 176"/>
                <a:gd name="T22" fmla="*/ 138 w 206"/>
                <a:gd name="T23" fmla="*/ 22 h 176"/>
                <a:gd name="T24" fmla="*/ 145 w 206"/>
                <a:gd name="T25" fmla="*/ 28 h 176"/>
                <a:gd name="T26" fmla="*/ 154 w 206"/>
                <a:gd name="T27" fmla="*/ 31 h 176"/>
                <a:gd name="T28" fmla="*/ 162 w 206"/>
                <a:gd name="T29" fmla="*/ 31 h 176"/>
                <a:gd name="T30" fmla="*/ 170 w 206"/>
                <a:gd name="T31" fmla="*/ 36 h 176"/>
                <a:gd name="T32" fmla="*/ 178 w 206"/>
                <a:gd name="T33" fmla="*/ 37 h 176"/>
                <a:gd name="T34" fmla="*/ 181 w 206"/>
                <a:gd name="T35" fmla="*/ 48 h 176"/>
                <a:gd name="T36" fmla="*/ 179 w 206"/>
                <a:gd name="T37" fmla="*/ 66 h 176"/>
                <a:gd name="T38" fmla="*/ 170 w 206"/>
                <a:gd name="T39" fmla="*/ 67 h 176"/>
                <a:gd name="T40" fmla="*/ 165 w 206"/>
                <a:gd name="T41" fmla="*/ 75 h 176"/>
                <a:gd name="T42" fmla="*/ 157 w 206"/>
                <a:gd name="T43" fmla="*/ 85 h 176"/>
                <a:gd name="T44" fmla="*/ 157 w 206"/>
                <a:gd name="T45" fmla="*/ 91 h 176"/>
                <a:gd name="T46" fmla="*/ 167 w 206"/>
                <a:gd name="T47" fmla="*/ 86 h 176"/>
                <a:gd name="T48" fmla="*/ 170 w 206"/>
                <a:gd name="T49" fmla="*/ 96 h 176"/>
                <a:gd name="T50" fmla="*/ 172 w 206"/>
                <a:gd name="T51" fmla="*/ 105 h 176"/>
                <a:gd name="T52" fmla="*/ 165 w 206"/>
                <a:gd name="T53" fmla="*/ 111 h 176"/>
                <a:gd name="T54" fmla="*/ 170 w 206"/>
                <a:gd name="T55" fmla="*/ 118 h 176"/>
                <a:gd name="T56" fmla="*/ 172 w 206"/>
                <a:gd name="T57" fmla="*/ 127 h 176"/>
                <a:gd name="T58" fmla="*/ 176 w 206"/>
                <a:gd name="T59" fmla="*/ 132 h 176"/>
                <a:gd name="T60" fmla="*/ 173 w 206"/>
                <a:gd name="T61" fmla="*/ 137 h 176"/>
                <a:gd name="T62" fmla="*/ 153 w 206"/>
                <a:gd name="T63" fmla="*/ 146 h 176"/>
                <a:gd name="T64" fmla="*/ 140 w 206"/>
                <a:gd name="T65" fmla="*/ 140 h 176"/>
                <a:gd name="T66" fmla="*/ 131 w 206"/>
                <a:gd name="T67" fmla="*/ 140 h 176"/>
                <a:gd name="T68" fmla="*/ 113 w 206"/>
                <a:gd name="T69" fmla="*/ 149 h 176"/>
                <a:gd name="T70" fmla="*/ 108 w 206"/>
                <a:gd name="T71" fmla="*/ 157 h 176"/>
                <a:gd name="T72" fmla="*/ 97 w 206"/>
                <a:gd name="T73" fmla="*/ 159 h 176"/>
                <a:gd name="T74" fmla="*/ 91 w 206"/>
                <a:gd name="T75" fmla="*/ 154 h 176"/>
                <a:gd name="T76" fmla="*/ 79 w 206"/>
                <a:gd name="T77" fmla="*/ 151 h 176"/>
                <a:gd name="T78" fmla="*/ 67 w 206"/>
                <a:gd name="T79" fmla="*/ 152 h 176"/>
                <a:gd name="T80" fmla="*/ 58 w 206"/>
                <a:gd name="T81" fmla="*/ 149 h 176"/>
                <a:gd name="T82" fmla="*/ 49 w 206"/>
                <a:gd name="T83" fmla="*/ 146 h 176"/>
                <a:gd name="T84" fmla="*/ 45 w 206"/>
                <a:gd name="T85" fmla="*/ 143 h 176"/>
                <a:gd name="T86" fmla="*/ 52 w 206"/>
                <a:gd name="T87" fmla="*/ 118 h 176"/>
                <a:gd name="T88" fmla="*/ 56 w 206"/>
                <a:gd name="T89" fmla="*/ 105 h 176"/>
                <a:gd name="T90" fmla="*/ 52 w 206"/>
                <a:gd name="T91" fmla="*/ 100 h 176"/>
                <a:gd name="T92" fmla="*/ 52 w 206"/>
                <a:gd name="T93" fmla="*/ 89 h 176"/>
                <a:gd name="T94" fmla="*/ 39 w 206"/>
                <a:gd name="T95" fmla="*/ 74 h 176"/>
                <a:gd name="T96" fmla="*/ 34 w 206"/>
                <a:gd name="T97" fmla="*/ 70 h 176"/>
                <a:gd name="T98" fmla="*/ 28 w 206"/>
                <a:gd name="T99" fmla="*/ 66 h 176"/>
                <a:gd name="T100" fmla="*/ 20 w 206"/>
                <a:gd name="T101" fmla="*/ 63 h 176"/>
                <a:gd name="T102" fmla="*/ 1 w 206"/>
                <a:gd name="T103" fmla="*/ 56 h 176"/>
                <a:gd name="T104" fmla="*/ 4 w 206"/>
                <a:gd name="T105" fmla="*/ 53 h 176"/>
                <a:gd name="T106" fmla="*/ 1 w 206"/>
                <a:gd name="T107" fmla="*/ 48 h 176"/>
                <a:gd name="T108" fmla="*/ 30 w 206"/>
                <a:gd name="T109" fmla="*/ 48 h 176"/>
                <a:gd name="T110" fmla="*/ 47 w 206"/>
                <a:gd name="T111" fmla="*/ 45 h 176"/>
                <a:gd name="T112" fmla="*/ 49 w 206"/>
                <a:gd name="T113" fmla="*/ 26 h 176"/>
                <a:gd name="T114" fmla="*/ 69 w 206"/>
                <a:gd name="T115" fmla="*/ 33 h 176"/>
                <a:gd name="T116" fmla="*/ 82 w 206"/>
                <a:gd name="T117" fmla="*/ 22 h 176"/>
                <a:gd name="T118" fmla="*/ 94 w 206"/>
                <a:gd name="T119" fmla="*/ 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76">
                  <a:moveTo>
                    <a:pt x="205" y="148"/>
                  </a:moveTo>
                  <a:lnTo>
                    <a:pt x="206" y="148"/>
                  </a:lnTo>
                  <a:lnTo>
                    <a:pt x="206" y="149"/>
                  </a:lnTo>
                  <a:lnTo>
                    <a:pt x="206" y="149"/>
                  </a:lnTo>
                  <a:lnTo>
                    <a:pt x="206" y="151"/>
                  </a:lnTo>
                  <a:lnTo>
                    <a:pt x="205" y="154"/>
                  </a:lnTo>
                  <a:lnTo>
                    <a:pt x="206" y="154"/>
                  </a:lnTo>
                  <a:lnTo>
                    <a:pt x="206" y="154"/>
                  </a:lnTo>
                  <a:lnTo>
                    <a:pt x="206" y="156"/>
                  </a:lnTo>
                  <a:lnTo>
                    <a:pt x="206" y="162"/>
                  </a:lnTo>
                  <a:lnTo>
                    <a:pt x="206" y="163"/>
                  </a:lnTo>
                  <a:lnTo>
                    <a:pt x="205" y="165"/>
                  </a:lnTo>
                  <a:lnTo>
                    <a:pt x="205" y="167"/>
                  </a:lnTo>
                  <a:lnTo>
                    <a:pt x="205" y="170"/>
                  </a:lnTo>
                  <a:lnTo>
                    <a:pt x="205" y="170"/>
                  </a:lnTo>
                  <a:lnTo>
                    <a:pt x="203" y="171"/>
                  </a:lnTo>
                  <a:lnTo>
                    <a:pt x="203" y="174"/>
                  </a:lnTo>
                  <a:lnTo>
                    <a:pt x="202" y="176"/>
                  </a:lnTo>
                  <a:lnTo>
                    <a:pt x="198" y="174"/>
                  </a:lnTo>
                  <a:lnTo>
                    <a:pt x="197" y="173"/>
                  </a:lnTo>
                  <a:lnTo>
                    <a:pt x="197" y="173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0"/>
                  </a:lnTo>
                  <a:lnTo>
                    <a:pt x="195" y="170"/>
                  </a:lnTo>
                  <a:lnTo>
                    <a:pt x="195" y="170"/>
                  </a:lnTo>
                  <a:lnTo>
                    <a:pt x="195" y="168"/>
                  </a:lnTo>
                  <a:lnTo>
                    <a:pt x="195" y="167"/>
                  </a:lnTo>
                  <a:lnTo>
                    <a:pt x="195" y="167"/>
                  </a:lnTo>
                  <a:lnTo>
                    <a:pt x="194" y="167"/>
                  </a:lnTo>
                  <a:lnTo>
                    <a:pt x="194" y="167"/>
                  </a:lnTo>
                  <a:lnTo>
                    <a:pt x="194" y="165"/>
                  </a:lnTo>
                  <a:lnTo>
                    <a:pt x="194" y="165"/>
                  </a:lnTo>
                  <a:lnTo>
                    <a:pt x="195" y="163"/>
                  </a:lnTo>
                  <a:lnTo>
                    <a:pt x="195" y="163"/>
                  </a:lnTo>
                  <a:lnTo>
                    <a:pt x="194" y="163"/>
                  </a:lnTo>
                  <a:lnTo>
                    <a:pt x="194" y="162"/>
                  </a:lnTo>
                  <a:lnTo>
                    <a:pt x="192" y="162"/>
                  </a:lnTo>
                  <a:lnTo>
                    <a:pt x="194" y="160"/>
                  </a:lnTo>
                  <a:lnTo>
                    <a:pt x="194" y="160"/>
                  </a:lnTo>
                  <a:lnTo>
                    <a:pt x="194" y="159"/>
                  </a:lnTo>
                  <a:lnTo>
                    <a:pt x="194" y="159"/>
                  </a:lnTo>
                  <a:lnTo>
                    <a:pt x="192" y="159"/>
                  </a:lnTo>
                  <a:lnTo>
                    <a:pt x="194" y="159"/>
                  </a:lnTo>
                  <a:lnTo>
                    <a:pt x="194" y="157"/>
                  </a:lnTo>
                  <a:lnTo>
                    <a:pt x="195" y="156"/>
                  </a:lnTo>
                  <a:lnTo>
                    <a:pt x="197" y="154"/>
                  </a:lnTo>
                  <a:lnTo>
                    <a:pt x="198" y="154"/>
                  </a:lnTo>
                  <a:lnTo>
                    <a:pt x="200" y="154"/>
                  </a:lnTo>
                  <a:lnTo>
                    <a:pt x="200" y="152"/>
                  </a:lnTo>
                  <a:lnTo>
                    <a:pt x="202" y="152"/>
                  </a:lnTo>
                  <a:lnTo>
                    <a:pt x="202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1"/>
                  </a:lnTo>
                  <a:lnTo>
                    <a:pt x="203" y="151"/>
                  </a:lnTo>
                  <a:lnTo>
                    <a:pt x="203" y="149"/>
                  </a:lnTo>
                  <a:lnTo>
                    <a:pt x="205" y="148"/>
                  </a:lnTo>
                  <a:lnTo>
                    <a:pt x="205" y="148"/>
                  </a:lnTo>
                  <a:close/>
                  <a:moveTo>
                    <a:pt x="49" y="94"/>
                  </a:moveTo>
                  <a:lnTo>
                    <a:pt x="50" y="94"/>
                  </a:lnTo>
                  <a:lnTo>
                    <a:pt x="52" y="96"/>
                  </a:lnTo>
                  <a:lnTo>
                    <a:pt x="52" y="97"/>
                  </a:lnTo>
                  <a:lnTo>
                    <a:pt x="50" y="96"/>
                  </a:lnTo>
                  <a:lnTo>
                    <a:pt x="49" y="96"/>
                  </a:lnTo>
                  <a:lnTo>
                    <a:pt x="49" y="94"/>
                  </a:lnTo>
                  <a:lnTo>
                    <a:pt x="49" y="94"/>
                  </a:lnTo>
                  <a:close/>
                  <a:moveTo>
                    <a:pt x="105" y="0"/>
                  </a:moveTo>
                  <a:lnTo>
                    <a:pt x="105" y="1"/>
                  </a:lnTo>
                  <a:lnTo>
                    <a:pt x="105" y="3"/>
                  </a:lnTo>
                  <a:lnTo>
                    <a:pt x="107" y="3"/>
                  </a:lnTo>
                  <a:lnTo>
                    <a:pt x="105" y="3"/>
                  </a:lnTo>
                  <a:lnTo>
                    <a:pt x="107" y="4"/>
                  </a:lnTo>
                  <a:lnTo>
                    <a:pt x="107" y="6"/>
                  </a:lnTo>
                  <a:lnTo>
                    <a:pt x="108" y="6"/>
                  </a:lnTo>
                  <a:lnTo>
                    <a:pt x="110" y="7"/>
                  </a:lnTo>
                  <a:lnTo>
                    <a:pt x="110" y="7"/>
                  </a:lnTo>
                  <a:lnTo>
                    <a:pt x="112" y="7"/>
                  </a:lnTo>
                  <a:lnTo>
                    <a:pt x="113" y="6"/>
                  </a:lnTo>
                  <a:lnTo>
                    <a:pt x="113" y="6"/>
                  </a:lnTo>
                  <a:lnTo>
                    <a:pt x="115" y="6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6" y="9"/>
                  </a:lnTo>
                  <a:lnTo>
                    <a:pt x="116" y="11"/>
                  </a:lnTo>
                  <a:lnTo>
                    <a:pt x="116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1" y="12"/>
                  </a:lnTo>
                  <a:lnTo>
                    <a:pt x="121" y="15"/>
                  </a:lnTo>
                  <a:lnTo>
                    <a:pt x="123" y="15"/>
                  </a:lnTo>
                  <a:lnTo>
                    <a:pt x="123" y="15"/>
                  </a:lnTo>
                  <a:lnTo>
                    <a:pt x="123" y="14"/>
                  </a:lnTo>
                  <a:lnTo>
                    <a:pt x="124" y="14"/>
                  </a:lnTo>
                  <a:lnTo>
                    <a:pt x="124" y="14"/>
                  </a:lnTo>
                  <a:lnTo>
                    <a:pt x="126" y="14"/>
                  </a:lnTo>
                  <a:lnTo>
                    <a:pt x="127" y="15"/>
                  </a:lnTo>
                  <a:lnTo>
                    <a:pt x="129" y="15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32" y="22"/>
                  </a:lnTo>
                  <a:lnTo>
                    <a:pt x="134" y="22"/>
                  </a:lnTo>
                  <a:lnTo>
                    <a:pt x="135" y="20"/>
                  </a:lnTo>
                  <a:lnTo>
                    <a:pt x="137" y="20"/>
                  </a:lnTo>
                  <a:lnTo>
                    <a:pt x="137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22"/>
                  </a:lnTo>
                  <a:lnTo>
                    <a:pt x="138" y="22"/>
                  </a:lnTo>
                  <a:lnTo>
                    <a:pt x="138" y="23"/>
                  </a:lnTo>
                  <a:lnTo>
                    <a:pt x="138" y="25"/>
                  </a:lnTo>
                  <a:lnTo>
                    <a:pt x="140" y="25"/>
                  </a:lnTo>
                  <a:lnTo>
                    <a:pt x="142" y="25"/>
                  </a:lnTo>
                  <a:lnTo>
                    <a:pt x="142" y="25"/>
                  </a:lnTo>
                  <a:lnTo>
                    <a:pt x="143" y="26"/>
                  </a:lnTo>
                  <a:lnTo>
                    <a:pt x="145" y="26"/>
                  </a:lnTo>
                  <a:lnTo>
                    <a:pt x="145" y="26"/>
                  </a:lnTo>
                  <a:lnTo>
                    <a:pt x="145" y="28"/>
                  </a:lnTo>
                  <a:lnTo>
                    <a:pt x="146" y="28"/>
                  </a:lnTo>
                  <a:lnTo>
                    <a:pt x="148" y="30"/>
                  </a:lnTo>
                  <a:lnTo>
                    <a:pt x="148" y="30"/>
                  </a:lnTo>
                  <a:lnTo>
                    <a:pt x="149" y="30"/>
                  </a:lnTo>
                  <a:lnTo>
                    <a:pt x="149" y="30"/>
                  </a:lnTo>
                  <a:lnTo>
                    <a:pt x="151" y="30"/>
                  </a:lnTo>
                  <a:lnTo>
                    <a:pt x="153" y="30"/>
                  </a:lnTo>
                  <a:lnTo>
                    <a:pt x="153" y="30"/>
                  </a:lnTo>
                  <a:lnTo>
                    <a:pt x="154" y="30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6" y="31"/>
                  </a:lnTo>
                  <a:lnTo>
                    <a:pt x="156" y="31"/>
                  </a:lnTo>
                  <a:lnTo>
                    <a:pt x="157" y="31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59" y="31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62" y="31"/>
                  </a:lnTo>
                  <a:lnTo>
                    <a:pt x="164" y="33"/>
                  </a:lnTo>
                  <a:lnTo>
                    <a:pt x="164" y="33"/>
                  </a:lnTo>
                  <a:lnTo>
                    <a:pt x="164" y="34"/>
                  </a:lnTo>
                  <a:lnTo>
                    <a:pt x="164" y="34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8" y="36"/>
                  </a:lnTo>
                  <a:lnTo>
                    <a:pt x="168" y="36"/>
                  </a:lnTo>
                  <a:lnTo>
                    <a:pt x="170" y="36"/>
                  </a:lnTo>
                  <a:lnTo>
                    <a:pt x="170" y="36"/>
                  </a:lnTo>
                  <a:lnTo>
                    <a:pt x="170" y="37"/>
                  </a:lnTo>
                  <a:lnTo>
                    <a:pt x="170" y="37"/>
                  </a:lnTo>
                  <a:lnTo>
                    <a:pt x="172" y="37"/>
                  </a:lnTo>
                  <a:lnTo>
                    <a:pt x="172" y="37"/>
                  </a:lnTo>
                  <a:lnTo>
                    <a:pt x="173" y="37"/>
                  </a:lnTo>
                  <a:lnTo>
                    <a:pt x="175" y="37"/>
                  </a:lnTo>
                  <a:lnTo>
                    <a:pt x="176" y="36"/>
                  </a:lnTo>
                  <a:lnTo>
                    <a:pt x="176" y="36"/>
                  </a:lnTo>
                  <a:lnTo>
                    <a:pt x="178" y="37"/>
                  </a:lnTo>
                  <a:lnTo>
                    <a:pt x="179" y="39"/>
                  </a:lnTo>
                  <a:lnTo>
                    <a:pt x="181" y="39"/>
                  </a:lnTo>
                  <a:lnTo>
                    <a:pt x="184" y="39"/>
                  </a:lnTo>
                  <a:lnTo>
                    <a:pt x="186" y="39"/>
                  </a:lnTo>
                  <a:lnTo>
                    <a:pt x="186" y="41"/>
                  </a:lnTo>
                  <a:lnTo>
                    <a:pt x="186" y="42"/>
                  </a:lnTo>
                  <a:lnTo>
                    <a:pt x="186" y="42"/>
                  </a:lnTo>
                  <a:lnTo>
                    <a:pt x="183" y="45"/>
                  </a:lnTo>
                  <a:lnTo>
                    <a:pt x="183" y="47"/>
                  </a:lnTo>
                  <a:lnTo>
                    <a:pt x="181" y="48"/>
                  </a:lnTo>
                  <a:lnTo>
                    <a:pt x="181" y="50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8" y="56"/>
                  </a:lnTo>
                  <a:lnTo>
                    <a:pt x="179" y="58"/>
                  </a:lnTo>
                  <a:lnTo>
                    <a:pt x="178" y="59"/>
                  </a:lnTo>
                  <a:lnTo>
                    <a:pt x="178" y="63"/>
                  </a:lnTo>
                  <a:lnTo>
                    <a:pt x="178" y="64"/>
                  </a:lnTo>
                  <a:lnTo>
                    <a:pt x="178" y="66"/>
                  </a:lnTo>
                  <a:lnTo>
                    <a:pt x="179" y="66"/>
                  </a:lnTo>
                  <a:lnTo>
                    <a:pt x="178" y="66"/>
                  </a:lnTo>
                  <a:lnTo>
                    <a:pt x="176" y="67"/>
                  </a:lnTo>
                  <a:lnTo>
                    <a:pt x="176" y="67"/>
                  </a:lnTo>
                  <a:lnTo>
                    <a:pt x="175" y="69"/>
                  </a:lnTo>
                  <a:lnTo>
                    <a:pt x="173" y="69"/>
                  </a:lnTo>
                  <a:lnTo>
                    <a:pt x="173" y="69"/>
                  </a:lnTo>
                  <a:lnTo>
                    <a:pt x="173" y="67"/>
                  </a:lnTo>
                  <a:lnTo>
                    <a:pt x="173" y="67"/>
                  </a:lnTo>
                  <a:lnTo>
                    <a:pt x="172" y="67"/>
                  </a:lnTo>
                  <a:lnTo>
                    <a:pt x="170" y="67"/>
                  </a:lnTo>
                  <a:lnTo>
                    <a:pt x="170" y="67"/>
                  </a:lnTo>
                  <a:lnTo>
                    <a:pt x="168" y="69"/>
                  </a:lnTo>
                  <a:lnTo>
                    <a:pt x="168" y="69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2"/>
                  </a:lnTo>
                  <a:lnTo>
                    <a:pt x="167" y="74"/>
                  </a:lnTo>
                  <a:lnTo>
                    <a:pt x="165" y="75"/>
                  </a:lnTo>
                  <a:lnTo>
                    <a:pt x="165" y="75"/>
                  </a:lnTo>
                  <a:lnTo>
                    <a:pt x="165" y="77"/>
                  </a:lnTo>
                  <a:lnTo>
                    <a:pt x="162" y="77"/>
                  </a:lnTo>
                  <a:lnTo>
                    <a:pt x="162" y="78"/>
                  </a:lnTo>
                  <a:lnTo>
                    <a:pt x="162" y="80"/>
                  </a:lnTo>
                  <a:lnTo>
                    <a:pt x="162" y="80"/>
                  </a:lnTo>
                  <a:lnTo>
                    <a:pt x="159" y="82"/>
                  </a:lnTo>
                  <a:lnTo>
                    <a:pt x="157" y="83"/>
                  </a:lnTo>
                  <a:lnTo>
                    <a:pt x="157" y="85"/>
                  </a:lnTo>
                  <a:lnTo>
                    <a:pt x="157" y="85"/>
                  </a:lnTo>
                  <a:lnTo>
                    <a:pt x="156" y="86"/>
                  </a:lnTo>
                  <a:lnTo>
                    <a:pt x="156" y="86"/>
                  </a:lnTo>
                  <a:lnTo>
                    <a:pt x="157" y="88"/>
                  </a:lnTo>
                  <a:lnTo>
                    <a:pt x="157" y="88"/>
                  </a:lnTo>
                  <a:lnTo>
                    <a:pt x="157" y="89"/>
                  </a:lnTo>
                  <a:lnTo>
                    <a:pt x="156" y="89"/>
                  </a:lnTo>
                  <a:lnTo>
                    <a:pt x="156" y="91"/>
                  </a:lnTo>
                  <a:lnTo>
                    <a:pt x="156" y="91"/>
                  </a:lnTo>
                  <a:lnTo>
                    <a:pt x="156" y="93"/>
                  </a:lnTo>
                  <a:lnTo>
                    <a:pt x="157" y="91"/>
                  </a:lnTo>
                  <a:lnTo>
                    <a:pt x="159" y="91"/>
                  </a:lnTo>
                  <a:lnTo>
                    <a:pt x="159" y="89"/>
                  </a:lnTo>
                  <a:lnTo>
                    <a:pt x="159" y="89"/>
                  </a:lnTo>
                  <a:lnTo>
                    <a:pt x="159" y="88"/>
                  </a:lnTo>
                  <a:lnTo>
                    <a:pt x="159" y="88"/>
                  </a:lnTo>
                  <a:lnTo>
                    <a:pt x="161" y="88"/>
                  </a:lnTo>
                  <a:lnTo>
                    <a:pt x="162" y="86"/>
                  </a:lnTo>
                  <a:lnTo>
                    <a:pt x="164" y="86"/>
                  </a:lnTo>
                  <a:lnTo>
                    <a:pt x="167" y="86"/>
                  </a:lnTo>
                  <a:lnTo>
                    <a:pt x="167" y="86"/>
                  </a:lnTo>
                  <a:lnTo>
                    <a:pt x="167" y="88"/>
                  </a:lnTo>
                  <a:lnTo>
                    <a:pt x="167" y="89"/>
                  </a:lnTo>
                  <a:lnTo>
                    <a:pt x="167" y="89"/>
                  </a:lnTo>
                  <a:lnTo>
                    <a:pt x="167" y="91"/>
                  </a:lnTo>
                  <a:lnTo>
                    <a:pt x="167" y="93"/>
                  </a:lnTo>
                  <a:lnTo>
                    <a:pt x="168" y="93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0" y="96"/>
                  </a:lnTo>
                  <a:lnTo>
                    <a:pt x="170" y="96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8" y="100"/>
                  </a:lnTo>
                  <a:lnTo>
                    <a:pt x="170" y="102"/>
                  </a:lnTo>
                  <a:lnTo>
                    <a:pt x="170" y="104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7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70" y="108"/>
                  </a:lnTo>
                  <a:lnTo>
                    <a:pt x="168" y="110"/>
                  </a:lnTo>
                  <a:lnTo>
                    <a:pt x="167" y="110"/>
                  </a:lnTo>
                  <a:lnTo>
                    <a:pt x="165" y="110"/>
                  </a:lnTo>
                  <a:lnTo>
                    <a:pt x="165" y="110"/>
                  </a:lnTo>
                  <a:lnTo>
                    <a:pt x="165" y="111"/>
                  </a:lnTo>
                  <a:lnTo>
                    <a:pt x="165" y="111"/>
                  </a:lnTo>
                  <a:lnTo>
                    <a:pt x="165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70" y="115"/>
                  </a:lnTo>
                  <a:lnTo>
                    <a:pt x="170" y="115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68" y="119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4"/>
                  </a:lnTo>
                  <a:lnTo>
                    <a:pt x="170" y="126"/>
                  </a:lnTo>
                  <a:lnTo>
                    <a:pt x="172" y="127"/>
                  </a:lnTo>
                  <a:lnTo>
                    <a:pt x="175" y="127"/>
                  </a:lnTo>
                  <a:lnTo>
                    <a:pt x="175" y="127"/>
                  </a:lnTo>
                  <a:lnTo>
                    <a:pt x="178" y="127"/>
                  </a:lnTo>
                  <a:lnTo>
                    <a:pt x="179" y="127"/>
                  </a:lnTo>
                  <a:lnTo>
                    <a:pt x="179" y="127"/>
                  </a:lnTo>
                  <a:lnTo>
                    <a:pt x="179" y="129"/>
                  </a:lnTo>
                  <a:lnTo>
                    <a:pt x="179" y="129"/>
                  </a:lnTo>
                  <a:lnTo>
                    <a:pt x="178" y="130"/>
                  </a:lnTo>
                  <a:lnTo>
                    <a:pt x="178" y="132"/>
                  </a:lnTo>
                  <a:lnTo>
                    <a:pt x="176" y="132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5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5" y="135"/>
                  </a:lnTo>
                  <a:lnTo>
                    <a:pt x="175" y="135"/>
                  </a:lnTo>
                  <a:lnTo>
                    <a:pt x="173" y="135"/>
                  </a:lnTo>
                  <a:lnTo>
                    <a:pt x="173" y="137"/>
                  </a:lnTo>
                  <a:lnTo>
                    <a:pt x="168" y="140"/>
                  </a:lnTo>
                  <a:lnTo>
                    <a:pt x="165" y="141"/>
                  </a:lnTo>
                  <a:lnTo>
                    <a:pt x="165" y="141"/>
                  </a:lnTo>
                  <a:lnTo>
                    <a:pt x="165" y="143"/>
                  </a:lnTo>
                  <a:lnTo>
                    <a:pt x="164" y="145"/>
                  </a:lnTo>
                  <a:lnTo>
                    <a:pt x="162" y="145"/>
                  </a:lnTo>
                  <a:lnTo>
                    <a:pt x="161" y="145"/>
                  </a:lnTo>
                  <a:lnTo>
                    <a:pt x="157" y="146"/>
                  </a:lnTo>
                  <a:lnTo>
                    <a:pt x="156" y="146"/>
                  </a:lnTo>
                  <a:lnTo>
                    <a:pt x="153" y="146"/>
                  </a:lnTo>
                  <a:lnTo>
                    <a:pt x="151" y="145"/>
                  </a:lnTo>
                  <a:lnTo>
                    <a:pt x="146" y="143"/>
                  </a:lnTo>
                  <a:lnTo>
                    <a:pt x="146" y="141"/>
                  </a:lnTo>
                  <a:lnTo>
                    <a:pt x="143" y="141"/>
                  </a:lnTo>
                  <a:lnTo>
                    <a:pt x="143" y="141"/>
                  </a:lnTo>
                  <a:lnTo>
                    <a:pt x="142" y="141"/>
                  </a:lnTo>
                  <a:lnTo>
                    <a:pt x="142" y="140"/>
                  </a:lnTo>
                  <a:lnTo>
                    <a:pt x="142" y="140"/>
                  </a:lnTo>
                  <a:lnTo>
                    <a:pt x="140" y="140"/>
                  </a:lnTo>
                  <a:lnTo>
                    <a:pt x="140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8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7" y="141"/>
                  </a:lnTo>
                  <a:lnTo>
                    <a:pt x="135" y="141"/>
                  </a:lnTo>
                  <a:lnTo>
                    <a:pt x="132" y="140"/>
                  </a:lnTo>
                  <a:lnTo>
                    <a:pt x="132" y="140"/>
                  </a:lnTo>
                  <a:lnTo>
                    <a:pt x="131" y="140"/>
                  </a:lnTo>
                  <a:lnTo>
                    <a:pt x="129" y="138"/>
                  </a:lnTo>
                  <a:lnTo>
                    <a:pt x="129" y="138"/>
                  </a:lnTo>
                  <a:lnTo>
                    <a:pt x="127" y="137"/>
                  </a:lnTo>
                  <a:lnTo>
                    <a:pt x="127" y="137"/>
                  </a:lnTo>
                  <a:lnTo>
                    <a:pt x="126" y="138"/>
                  </a:lnTo>
                  <a:lnTo>
                    <a:pt x="124" y="138"/>
                  </a:lnTo>
                  <a:lnTo>
                    <a:pt x="123" y="140"/>
                  </a:lnTo>
                  <a:lnTo>
                    <a:pt x="116" y="145"/>
                  </a:lnTo>
                  <a:lnTo>
                    <a:pt x="115" y="146"/>
                  </a:lnTo>
                  <a:lnTo>
                    <a:pt x="113" y="149"/>
                  </a:lnTo>
                  <a:lnTo>
                    <a:pt x="113" y="151"/>
                  </a:lnTo>
                  <a:lnTo>
                    <a:pt x="113" y="154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3" y="157"/>
                  </a:lnTo>
                  <a:lnTo>
                    <a:pt x="112" y="157"/>
                  </a:lnTo>
                  <a:lnTo>
                    <a:pt x="110" y="157"/>
                  </a:lnTo>
                  <a:lnTo>
                    <a:pt x="110" y="157"/>
                  </a:lnTo>
                  <a:lnTo>
                    <a:pt x="108" y="157"/>
                  </a:lnTo>
                  <a:lnTo>
                    <a:pt x="108" y="157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5" y="159"/>
                  </a:lnTo>
                  <a:lnTo>
                    <a:pt x="104" y="159"/>
                  </a:lnTo>
                  <a:lnTo>
                    <a:pt x="101" y="157"/>
                  </a:lnTo>
                  <a:lnTo>
                    <a:pt x="99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6" y="157"/>
                  </a:lnTo>
                  <a:lnTo>
                    <a:pt x="96" y="157"/>
                  </a:lnTo>
                  <a:lnTo>
                    <a:pt x="93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4"/>
                  </a:lnTo>
                  <a:lnTo>
                    <a:pt x="91" y="154"/>
                  </a:lnTo>
                  <a:lnTo>
                    <a:pt x="91" y="154"/>
                  </a:lnTo>
                  <a:lnTo>
                    <a:pt x="90" y="154"/>
                  </a:lnTo>
                  <a:lnTo>
                    <a:pt x="90" y="154"/>
                  </a:lnTo>
                  <a:lnTo>
                    <a:pt x="88" y="152"/>
                  </a:lnTo>
                  <a:lnTo>
                    <a:pt x="88" y="152"/>
                  </a:lnTo>
                  <a:lnTo>
                    <a:pt x="86" y="152"/>
                  </a:lnTo>
                  <a:lnTo>
                    <a:pt x="85" y="152"/>
                  </a:lnTo>
                  <a:lnTo>
                    <a:pt x="83" y="151"/>
                  </a:lnTo>
                  <a:lnTo>
                    <a:pt x="80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4" y="152"/>
                  </a:lnTo>
                  <a:lnTo>
                    <a:pt x="74" y="152"/>
                  </a:lnTo>
                  <a:lnTo>
                    <a:pt x="72" y="152"/>
                  </a:lnTo>
                  <a:lnTo>
                    <a:pt x="72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6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51"/>
                  </a:lnTo>
                  <a:lnTo>
                    <a:pt x="60" y="151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48"/>
                  </a:lnTo>
                  <a:lnTo>
                    <a:pt x="55" y="148"/>
                  </a:lnTo>
                  <a:lnTo>
                    <a:pt x="52" y="148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49" y="146"/>
                  </a:lnTo>
                  <a:lnTo>
                    <a:pt x="49" y="146"/>
                  </a:lnTo>
                  <a:lnTo>
                    <a:pt x="49" y="148"/>
                  </a:lnTo>
                  <a:lnTo>
                    <a:pt x="49" y="148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9" y="145"/>
                  </a:lnTo>
                  <a:lnTo>
                    <a:pt x="49" y="145"/>
                  </a:lnTo>
                  <a:lnTo>
                    <a:pt x="49" y="143"/>
                  </a:lnTo>
                  <a:lnTo>
                    <a:pt x="47" y="143"/>
                  </a:lnTo>
                  <a:lnTo>
                    <a:pt x="45" y="143"/>
                  </a:lnTo>
                  <a:lnTo>
                    <a:pt x="45" y="143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2" y="141"/>
                  </a:lnTo>
                  <a:lnTo>
                    <a:pt x="42" y="140"/>
                  </a:lnTo>
                  <a:lnTo>
                    <a:pt x="45" y="140"/>
                  </a:lnTo>
                  <a:lnTo>
                    <a:pt x="47" y="138"/>
                  </a:lnTo>
                  <a:lnTo>
                    <a:pt x="49" y="130"/>
                  </a:lnTo>
                  <a:lnTo>
                    <a:pt x="50" y="119"/>
                  </a:lnTo>
                  <a:lnTo>
                    <a:pt x="52" y="118"/>
                  </a:lnTo>
                  <a:lnTo>
                    <a:pt x="53" y="118"/>
                  </a:lnTo>
                  <a:lnTo>
                    <a:pt x="52" y="116"/>
                  </a:lnTo>
                  <a:lnTo>
                    <a:pt x="52" y="118"/>
                  </a:lnTo>
                  <a:lnTo>
                    <a:pt x="52" y="118"/>
                  </a:lnTo>
                  <a:lnTo>
                    <a:pt x="50" y="118"/>
                  </a:lnTo>
                  <a:lnTo>
                    <a:pt x="52" y="110"/>
                  </a:lnTo>
                  <a:lnTo>
                    <a:pt x="52" y="107"/>
                  </a:lnTo>
                  <a:lnTo>
                    <a:pt x="53" y="102"/>
                  </a:lnTo>
                  <a:lnTo>
                    <a:pt x="55" y="104"/>
                  </a:lnTo>
                  <a:lnTo>
                    <a:pt x="56" y="105"/>
                  </a:lnTo>
                  <a:lnTo>
                    <a:pt x="58" y="107"/>
                  </a:lnTo>
                  <a:lnTo>
                    <a:pt x="58" y="110"/>
                  </a:lnTo>
                  <a:lnTo>
                    <a:pt x="60" y="111"/>
                  </a:lnTo>
                  <a:lnTo>
                    <a:pt x="61" y="113"/>
                  </a:lnTo>
                  <a:lnTo>
                    <a:pt x="60" y="111"/>
                  </a:lnTo>
                  <a:lnTo>
                    <a:pt x="60" y="110"/>
                  </a:lnTo>
                  <a:lnTo>
                    <a:pt x="58" y="105"/>
                  </a:lnTo>
                  <a:lnTo>
                    <a:pt x="58" y="104"/>
                  </a:lnTo>
                  <a:lnTo>
                    <a:pt x="56" y="102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2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6"/>
                  </a:lnTo>
                  <a:lnTo>
                    <a:pt x="52" y="91"/>
                  </a:lnTo>
                  <a:lnTo>
                    <a:pt x="52" y="89"/>
                  </a:lnTo>
                  <a:lnTo>
                    <a:pt x="52" y="89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2" y="85"/>
                  </a:lnTo>
                  <a:lnTo>
                    <a:pt x="41" y="82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5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8" y="74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9" y="70"/>
                  </a:lnTo>
                  <a:lnTo>
                    <a:pt x="41" y="72"/>
                  </a:lnTo>
                  <a:lnTo>
                    <a:pt x="42" y="72"/>
                  </a:lnTo>
                  <a:lnTo>
                    <a:pt x="44" y="72"/>
                  </a:lnTo>
                  <a:lnTo>
                    <a:pt x="41" y="70"/>
                  </a:lnTo>
                  <a:lnTo>
                    <a:pt x="34" y="70"/>
                  </a:lnTo>
                  <a:lnTo>
                    <a:pt x="33" y="70"/>
                  </a:lnTo>
                  <a:lnTo>
                    <a:pt x="33" y="70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7"/>
                  </a:lnTo>
                  <a:lnTo>
                    <a:pt x="33" y="67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28" y="67"/>
                  </a:lnTo>
                  <a:lnTo>
                    <a:pt x="28" y="66"/>
                  </a:lnTo>
                  <a:lnTo>
                    <a:pt x="30" y="66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2" y="64"/>
                  </a:lnTo>
                  <a:lnTo>
                    <a:pt x="22" y="64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2" y="61"/>
                  </a:lnTo>
                  <a:lnTo>
                    <a:pt x="9" y="61"/>
                  </a:lnTo>
                  <a:lnTo>
                    <a:pt x="8" y="61"/>
                  </a:lnTo>
                  <a:lnTo>
                    <a:pt x="6" y="61"/>
                  </a:lnTo>
                  <a:lnTo>
                    <a:pt x="6" y="59"/>
                  </a:lnTo>
                  <a:lnTo>
                    <a:pt x="4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3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2"/>
                  </a:lnTo>
                  <a:lnTo>
                    <a:pt x="4" y="53"/>
                  </a:lnTo>
                  <a:lnTo>
                    <a:pt x="4" y="53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1" y="48"/>
                  </a:lnTo>
                  <a:lnTo>
                    <a:pt x="3" y="47"/>
                  </a:lnTo>
                  <a:lnTo>
                    <a:pt x="11" y="45"/>
                  </a:lnTo>
                  <a:lnTo>
                    <a:pt x="12" y="45"/>
                  </a:lnTo>
                  <a:lnTo>
                    <a:pt x="15" y="45"/>
                  </a:lnTo>
                  <a:lnTo>
                    <a:pt x="17" y="44"/>
                  </a:lnTo>
                  <a:lnTo>
                    <a:pt x="19" y="44"/>
                  </a:lnTo>
                  <a:lnTo>
                    <a:pt x="22" y="42"/>
                  </a:lnTo>
                  <a:lnTo>
                    <a:pt x="25" y="44"/>
                  </a:lnTo>
                  <a:lnTo>
                    <a:pt x="28" y="47"/>
                  </a:lnTo>
                  <a:lnTo>
                    <a:pt x="30" y="48"/>
                  </a:lnTo>
                  <a:lnTo>
                    <a:pt x="33" y="45"/>
                  </a:lnTo>
                  <a:lnTo>
                    <a:pt x="39" y="45"/>
                  </a:lnTo>
                  <a:lnTo>
                    <a:pt x="39" y="47"/>
                  </a:lnTo>
                  <a:lnTo>
                    <a:pt x="41" y="47"/>
                  </a:lnTo>
                  <a:lnTo>
                    <a:pt x="41" y="45"/>
                  </a:lnTo>
                  <a:lnTo>
                    <a:pt x="42" y="45"/>
                  </a:lnTo>
                  <a:lnTo>
                    <a:pt x="42" y="47"/>
                  </a:lnTo>
                  <a:lnTo>
                    <a:pt x="49" y="47"/>
                  </a:lnTo>
                  <a:lnTo>
                    <a:pt x="49" y="45"/>
                  </a:lnTo>
                  <a:lnTo>
                    <a:pt x="47" y="45"/>
                  </a:lnTo>
                  <a:lnTo>
                    <a:pt x="45" y="44"/>
                  </a:lnTo>
                  <a:lnTo>
                    <a:pt x="45" y="36"/>
                  </a:lnTo>
                  <a:lnTo>
                    <a:pt x="44" y="34"/>
                  </a:lnTo>
                  <a:lnTo>
                    <a:pt x="42" y="30"/>
                  </a:lnTo>
                  <a:lnTo>
                    <a:pt x="42" y="28"/>
                  </a:lnTo>
                  <a:lnTo>
                    <a:pt x="42" y="28"/>
                  </a:lnTo>
                  <a:lnTo>
                    <a:pt x="42" y="26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9" y="26"/>
                  </a:lnTo>
                  <a:lnTo>
                    <a:pt x="50" y="26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5" y="33"/>
                  </a:lnTo>
                  <a:lnTo>
                    <a:pt x="58" y="33"/>
                  </a:lnTo>
                  <a:lnTo>
                    <a:pt x="61" y="33"/>
                  </a:lnTo>
                  <a:lnTo>
                    <a:pt x="66" y="34"/>
                  </a:lnTo>
                  <a:lnTo>
                    <a:pt x="69" y="33"/>
                  </a:lnTo>
                  <a:lnTo>
                    <a:pt x="71" y="33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2" y="31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8"/>
                  </a:lnTo>
                  <a:lnTo>
                    <a:pt x="72" y="26"/>
                  </a:lnTo>
                  <a:lnTo>
                    <a:pt x="77" y="23"/>
                  </a:lnTo>
                  <a:lnTo>
                    <a:pt x="82" y="22"/>
                  </a:lnTo>
                  <a:lnTo>
                    <a:pt x="86" y="20"/>
                  </a:lnTo>
                  <a:lnTo>
                    <a:pt x="90" y="18"/>
                  </a:lnTo>
                  <a:lnTo>
                    <a:pt x="91" y="17"/>
                  </a:lnTo>
                  <a:lnTo>
                    <a:pt x="91" y="17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3" y="4"/>
                  </a:lnTo>
                  <a:lnTo>
                    <a:pt x="94" y="3"/>
                  </a:lnTo>
                  <a:lnTo>
                    <a:pt x="96" y="1"/>
                  </a:lnTo>
                  <a:lnTo>
                    <a:pt x="104" y="1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9" name="Freeform 276">
              <a:extLst>
                <a:ext uri="{FF2B5EF4-FFF2-40B4-BE49-F238E27FC236}">
                  <a16:creationId xmlns:a16="http://schemas.microsoft.com/office/drawing/2014/main" id="{D6C84A49-ECD6-45C3-8270-6CD0E2601AB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56427" y="2392631"/>
              <a:ext cx="27289" cy="38984"/>
            </a:xfrm>
            <a:custGeom>
              <a:avLst/>
              <a:gdLst>
                <a:gd name="T0" fmla="*/ 6 w 14"/>
                <a:gd name="T1" fmla="*/ 16 h 20"/>
                <a:gd name="T2" fmla="*/ 6 w 14"/>
                <a:gd name="T3" fmla="*/ 16 h 20"/>
                <a:gd name="T4" fmla="*/ 8 w 14"/>
                <a:gd name="T5" fmla="*/ 16 h 20"/>
                <a:gd name="T6" fmla="*/ 9 w 14"/>
                <a:gd name="T7" fmla="*/ 17 h 20"/>
                <a:gd name="T8" fmla="*/ 9 w 14"/>
                <a:gd name="T9" fmla="*/ 17 h 20"/>
                <a:gd name="T10" fmla="*/ 9 w 14"/>
                <a:gd name="T11" fmla="*/ 17 h 20"/>
                <a:gd name="T12" fmla="*/ 9 w 14"/>
                <a:gd name="T13" fmla="*/ 19 h 20"/>
                <a:gd name="T14" fmla="*/ 9 w 14"/>
                <a:gd name="T15" fmla="*/ 20 h 20"/>
                <a:gd name="T16" fmla="*/ 11 w 14"/>
                <a:gd name="T17" fmla="*/ 20 h 20"/>
                <a:gd name="T18" fmla="*/ 9 w 14"/>
                <a:gd name="T19" fmla="*/ 20 h 20"/>
                <a:gd name="T20" fmla="*/ 9 w 14"/>
                <a:gd name="T21" fmla="*/ 20 h 20"/>
                <a:gd name="T22" fmla="*/ 8 w 14"/>
                <a:gd name="T23" fmla="*/ 17 h 20"/>
                <a:gd name="T24" fmla="*/ 6 w 14"/>
                <a:gd name="T25" fmla="*/ 16 h 20"/>
                <a:gd name="T26" fmla="*/ 6 w 14"/>
                <a:gd name="T27" fmla="*/ 16 h 20"/>
                <a:gd name="T28" fmla="*/ 8 w 14"/>
                <a:gd name="T29" fmla="*/ 9 h 20"/>
                <a:gd name="T30" fmla="*/ 9 w 14"/>
                <a:gd name="T31" fmla="*/ 9 h 20"/>
                <a:gd name="T32" fmla="*/ 11 w 14"/>
                <a:gd name="T33" fmla="*/ 11 h 20"/>
                <a:gd name="T34" fmla="*/ 11 w 14"/>
                <a:gd name="T35" fmla="*/ 11 h 20"/>
                <a:gd name="T36" fmla="*/ 11 w 14"/>
                <a:gd name="T37" fmla="*/ 13 h 20"/>
                <a:gd name="T38" fmla="*/ 11 w 14"/>
                <a:gd name="T39" fmla="*/ 13 h 20"/>
                <a:gd name="T40" fmla="*/ 11 w 14"/>
                <a:gd name="T41" fmla="*/ 13 h 20"/>
                <a:gd name="T42" fmla="*/ 9 w 14"/>
                <a:gd name="T43" fmla="*/ 11 h 20"/>
                <a:gd name="T44" fmla="*/ 8 w 14"/>
                <a:gd name="T45" fmla="*/ 11 h 20"/>
                <a:gd name="T46" fmla="*/ 8 w 14"/>
                <a:gd name="T47" fmla="*/ 11 h 20"/>
                <a:gd name="T48" fmla="*/ 8 w 14"/>
                <a:gd name="T49" fmla="*/ 9 h 20"/>
                <a:gd name="T50" fmla="*/ 8 w 14"/>
                <a:gd name="T51" fmla="*/ 9 h 20"/>
                <a:gd name="T52" fmla="*/ 1 w 14"/>
                <a:gd name="T53" fmla="*/ 5 h 20"/>
                <a:gd name="T54" fmla="*/ 3 w 14"/>
                <a:gd name="T55" fmla="*/ 5 h 20"/>
                <a:gd name="T56" fmla="*/ 5 w 14"/>
                <a:gd name="T57" fmla="*/ 5 h 20"/>
                <a:gd name="T58" fmla="*/ 5 w 14"/>
                <a:gd name="T59" fmla="*/ 6 h 20"/>
                <a:gd name="T60" fmla="*/ 5 w 14"/>
                <a:gd name="T61" fmla="*/ 6 h 20"/>
                <a:gd name="T62" fmla="*/ 3 w 14"/>
                <a:gd name="T63" fmla="*/ 6 h 20"/>
                <a:gd name="T64" fmla="*/ 1 w 14"/>
                <a:gd name="T65" fmla="*/ 6 h 20"/>
                <a:gd name="T66" fmla="*/ 0 w 14"/>
                <a:gd name="T67" fmla="*/ 6 h 20"/>
                <a:gd name="T68" fmla="*/ 0 w 14"/>
                <a:gd name="T69" fmla="*/ 5 h 20"/>
                <a:gd name="T70" fmla="*/ 1 w 14"/>
                <a:gd name="T71" fmla="*/ 5 h 20"/>
                <a:gd name="T72" fmla="*/ 1 w 14"/>
                <a:gd name="T73" fmla="*/ 5 h 20"/>
                <a:gd name="T74" fmla="*/ 6 w 14"/>
                <a:gd name="T75" fmla="*/ 0 h 20"/>
                <a:gd name="T76" fmla="*/ 8 w 14"/>
                <a:gd name="T77" fmla="*/ 2 h 20"/>
                <a:gd name="T78" fmla="*/ 11 w 14"/>
                <a:gd name="T79" fmla="*/ 3 h 20"/>
                <a:gd name="T80" fmla="*/ 11 w 14"/>
                <a:gd name="T81" fmla="*/ 5 h 20"/>
                <a:gd name="T82" fmla="*/ 9 w 14"/>
                <a:gd name="T83" fmla="*/ 5 h 20"/>
                <a:gd name="T84" fmla="*/ 9 w 14"/>
                <a:gd name="T85" fmla="*/ 5 h 20"/>
                <a:gd name="T86" fmla="*/ 8 w 14"/>
                <a:gd name="T87" fmla="*/ 5 h 20"/>
                <a:gd name="T88" fmla="*/ 8 w 14"/>
                <a:gd name="T89" fmla="*/ 5 h 20"/>
                <a:gd name="T90" fmla="*/ 8 w 14"/>
                <a:gd name="T91" fmla="*/ 5 h 20"/>
                <a:gd name="T92" fmla="*/ 8 w 14"/>
                <a:gd name="T93" fmla="*/ 6 h 20"/>
                <a:gd name="T94" fmla="*/ 9 w 14"/>
                <a:gd name="T95" fmla="*/ 8 h 20"/>
                <a:gd name="T96" fmla="*/ 9 w 14"/>
                <a:gd name="T97" fmla="*/ 8 h 20"/>
                <a:gd name="T98" fmla="*/ 9 w 14"/>
                <a:gd name="T99" fmla="*/ 9 h 20"/>
                <a:gd name="T100" fmla="*/ 8 w 14"/>
                <a:gd name="T101" fmla="*/ 8 h 20"/>
                <a:gd name="T102" fmla="*/ 6 w 14"/>
                <a:gd name="T103" fmla="*/ 5 h 20"/>
                <a:gd name="T104" fmla="*/ 3 w 14"/>
                <a:gd name="T105" fmla="*/ 2 h 20"/>
                <a:gd name="T106" fmla="*/ 6 w 14"/>
                <a:gd name="T107" fmla="*/ 0 h 20"/>
                <a:gd name="T108" fmla="*/ 12 w 14"/>
                <a:gd name="T109" fmla="*/ 0 h 20"/>
                <a:gd name="T110" fmla="*/ 12 w 14"/>
                <a:gd name="T111" fmla="*/ 2 h 20"/>
                <a:gd name="T112" fmla="*/ 14 w 14"/>
                <a:gd name="T113" fmla="*/ 2 h 20"/>
                <a:gd name="T114" fmla="*/ 14 w 14"/>
                <a:gd name="T115" fmla="*/ 3 h 20"/>
                <a:gd name="T116" fmla="*/ 12 w 14"/>
                <a:gd name="T117" fmla="*/ 3 h 20"/>
                <a:gd name="T118" fmla="*/ 12 w 14"/>
                <a:gd name="T119" fmla="*/ 3 h 20"/>
                <a:gd name="T120" fmla="*/ 12 w 14"/>
                <a:gd name="T121" fmla="*/ 3 h 20"/>
                <a:gd name="T122" fmla="*/ 12 w 14"/>
                <a:gd name="T123" fmla="*/ 2 h 20"/>
                <a:gd name="T124" fmla="*/ 12 w 14"/>
                <a:gd name="T1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" h="20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17"/>
                  </a:lnTo>
                  <a:lnTo>
                    <a:pt x="6" y="16"/>
                  </a:lnTo>
                  <a:lnTo>
                    <a:pt x="6" y="16"/>
                  </a:lnTo>
                  <a:close/>
                  <a:moveTo>
                    <a:pt x="8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8" y="11"/>
                  </a:lnTo>
                  <a:lnTo>
                    <a:pt x="8" y="9"/>
                  </a:lnTo>
                  <a:lnTo>
                    <a:pt x="8" y="9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9" y="8"/>
                  </a:lnTo>
                  <a:lnTo>
                    <a:pt x="9" y="8"/>
                  </a:lnTo>
                  <a:lnTo>
                    <a:pt x="9" y="9"/>
                  </a:lnTo>
                  <a:lnTo>
                    <a:pt x="8" y="8"/>
                  </a:lnTo>
                  <a:lnTo>
                    <a:pt x="6" y="5"/>
                  </a:lnTo>
                  <a:lnTo>
                    <a:pt x="3" y="2"/>
                  </a:lnTo>
                  <a:lnTo>
                    <a:pt x="6" y="0"/>
                  </a:lnTo>
                  <a:close/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0" name="Freeform 277">
              <a:extLst>
                <a:ext uri="{FF2B5EF4-FFF2-40B4-BE49-F238E27FC236}">
                  <a16:creationId xmlns:a16="http://schemas.microsoft.com/office/drawing/2014/main" id="{EAF9F17A-2BFE-4087-A6D8-376F6A8738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53690" y="4146930"/>
              <a:ext cx="703670" cy="122802"/>
            </a:xfrm>
            <a:custGeom>
              <a:avLst/>
              <a:gdLst>
                <a:gd name="T0" fmla="*/ 361 w 361"/>
                <a:gd name="T1" fmla="*/ 61 h 63"/>
                <a:gd name="T2" fmla="*/ 361 w 361"/>
                <a:gd name="T3" fmla="*/ 63 h 63"/>
                <a:gd name="T4" fmla="*/ 361 w 361"/>
                <a:gd name="T5" fmla="*/ 63 h 63"/>
                <a:gd name="T6" fmla="*/ 359 w 361"/>
                <a:gd name="T7" fmla="*/ 63 h 63"/>
                <a:gd name="T8" fmla="*/ 359 w 361"/>
                <a:gd name="T9" fmla="*/ 63 h 63"/>
                <a:gd name="T10" fmla="*/ 361 w 361"/>
                <a:gd name="T11" fmla="*/ 61 h 63"/>
                <a:gd name="T12" fmla="*/ 291 w 361"/>
                <a:gd name="T13" fmla="*/ 37 h 63"/>
                <a:gd name="T14" fmla="*/ 293 w 361"/>
                <a:gd name="T15" fmla="*/ 39 h 63"/>
                <a:gd name="T16" fmla="*/ 293 w 361"/>
                <a:gd name="T17" fmla="*/ 39 h 63"/>
                <a:gd name="T18" fmla="*/ 293 w 361"/>
                <a:gd name="T19" fmla="*/ 41 h 63"/>
                <a:gd name="T20" fmla="*/ 293 w 361"/>
                <a:gd name="T21" fmla="*/ 41 h 63"/>
                <a:gd name="T22" fmla="*/ 293 w 361"/>
                <a:gd name="T23" fmla="*/ 41 h 63"/>
                <a:gd name="T24" fmla="*/ 291 w 361"/>
                <a:gd name="T25" fmla="*/ 41 h 63"/>
                <a:gd name="T26" fmla="*/ 291 w 361"/>
                <a:gd name="T27" fmla="*/ 39 h 63"/>
                <a:gd name="T28" fmla="*/ 290 w 361"/>
                <a:gd name="T29" fmla="*/ 39 h 63"/>
                <a:gd name="T30" fmla="*/ 291 w 361"/>
                <a:gd name="T31" fmla="*/ 39 h 63"/>
                <a:gd name="T32" fmla="*/ 291 w 361"/>
                <a:gd name="T33" fmla="*/ 37 h 63"/>
                <a:gd name="T34" fmla="*/ 197 w 361"/>
                <a:gd name="T35" fmla="*/ 33 h 63"/>
                <a:gd name="T36" fmla="*/ 197 w 361"/>
                <a:gd name="T37" fmla="*/ 33 h 63"/>
                <a:gd name="T38" fmla="*/ 197 w 361"/>
                <a:gd name="T39" fmla="*/ 33 h 63"/>
                <a:gd name="T40" fmla="*/ 197 w 361"/>
                <a:gd name="T41" fmla="*/ 33 h 63"/>
                <a:gd name="T42" fmla="*/ 197 w 361"/>
                <a:gd name="T43" fmla="*/ 33 h 63"/>
                <a:gd name="T44" fmla="*/ 195 w 361"/>
                <a:gd name="T45" fmla="*/ 33 h 63"/>
                <a:gd name="T46" fmla="*/ 195 w 361"/>
                <a:gd name="T47" fmla="*/ 33 h 63"/>
                <a:gd name="T48" fmla="*/ 195 w 361"/>
                <a:gd name="T49" fmla="*/ 33 h 63"/>
                <a:gd name="T50" fmla="*/ 197 w 361"/>
                <a:gd name="T51" fmla="*/ 33 h 63"/>
                <a:gd name="T52" fmla="*/ 197 w 361"/>
                <a:gd name="T53" fmla="*/ 33 h 63"/>
                <a:gd name="T54" fmla="*/ 197 w 361"/>
                <a:gd name="T55" fmla="*/ 33 h 63"/>
                <a:gd name="T56" fmla="*/ 197 w 361"/>
                <a:gd name="T57" fmla="*/ 33 h 63"/>
                <a:gd name="T58" fmla="*/ 197 w 361"/>
                <a:gd name="T59" fmla="*/ 33 h 63"/>
                <a:gd name="T60" fmla="*/ 200 w 361"/>
                <a:gd name="T61" fmla="*/ 31 h 63"/>
                <a:gd name="T62" fmla="*/ 200 w 361"/>
                <a:gd name="T63" fmla="*/ 31 h 63"/>
                <a:gd name="T64" fmla="*/ 200 w 361"/>
                <a:gd name="T65" fmla="*/ 31 h 63"/>
                <a:gd name="T66" fmla="*/ 200 w 361"/>
                <a:gd name="T67" fmla="*/ 31 h 63"/>
                <a:gd name="T68" fmla="*/ 200 w 361"/>
                <a:gd name="T69" fmla="*/ 31 h 63"/>
                <a:gd name="T70" fmla="*/ 200 w 361"/>
                <a:gd name="T71" fmla="*/ 31 h 63"/>
                <a:gd name="T72" fmla="*/ 200 w 361"/>
                <a:gd name="T73" fmla="*/ 31 h 63"/>
                <a:gd name="T74" fmla="*/ 200 w 361"/>
                <a:gd name="T75" fmla="*/ 31 h 63"/>
                <a:gd name="T76" fmla="*/ 200 w 361"/>
                <a:gd name="T77" fmla="*/ 31 h 63"/>
                <a:gd name="T78" fmla="*/ 3 w 361"/>
                <a:gd name="T79" fmla="*/ 0 h 63"/>
                <a:gd name="T80" fmla="*/ 3 w 361"/>
                <a:gd name="T81" fmla="*/ 1 h 63"/>
                <a:gd name="T82" fmla="*/ 3 w 361"/>
                <a:gd name="T83" fmla="*/ 1 h 63"/>
                <a:gd name="T84" fmla="*/ 1 w 361"/>
                <a:gd name="T85" fmla="*/ 1 h 63"/>
                <a:gd name="T86" fmla="*/ 1 w 361"/>
                <a:gd name="T87" fmla="*/ 3 h 63"/>
                <a:gd name="T88" fmla="*/ 0 w 361"/>
                <a:gd name="T89" fmla="*/ 3 h 63"/>
                <a:gd name="T90" fmla="*/ 1 w 361"/>
                <a:gd name="T91" fmla="*/ 1 h 63"/>
                <a:gd name="T92" fmla="*/ 1 w 361"/>
                <a:gd name="T93" fmla="*/ 1 h 63"/>
                <a:gd name="T94" fmla="*/ 1 w 361"/>
                <a:gd name="T95" fmla="*/ 1 h 63"/>
                <a:gd name="T96" fmla="*/ 3 w 361"/>
                <a:gd name="T9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1" h="63">
                  <a:moveTo>
                    <a:pt x="361" y="61"/>
                  </a:moveTo>
                  <a:lnTo>
                    <a:pt x="361" y="63"/>
                  </a:lnTo>
                  <a:lnTo>
                    <a:pt x="361" y="63"/>
                  </a:lnTo>
                  <a:lnTo>
                    <a:pt x="359" y="63"/>
                  </a:lnTo>
                  <a:lnTo>
                    <a:pt x="359" y="63"/>
                  </a:lnTo>
                  <a:lnTo>
                    <a:pt x="361" y="61"/>
                  </a:lnTo>
                  <a:close/>
                  <a:moveTo>
                    <a:pt x="291" y="37"/>
                  </a:moveTo>
                  <a:lnTo>
                    <a:pt x="293" y="39"/>
                  </a:lnTo>
                  <a:lnTo>
                    <a:pt x="293" y="39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1" y="41"/>
                  </a:lnTo>
                  <a:lnTo>
                    <a:pt x="291" y="39"/>
                  </a:lnTo>
                  <a:lnTo>
                    <a:pt x="290" y="39"/>
                  </a:lnTo>
                  <a:lnTo>
                    <a:pt x="291" y="39"/>
                  </a:lnTo>
                  <a:lnTo>
                    <a:pt x="291" y="37"/>
                  </a:lnTo>
                  <a:close/>
                  <a:moveTo>
                    <a:pt x="197" y="33"/>
                  </a:move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close/>
                  <a:moveTo>
                    <a:pt x="200" y="31"/>
                  </a:move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close/>
                  <a:moveTo>
                    <a:pt x="3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1" name="Freeform 278">
              <a:extLst>
                <a:ext uri="{FF2B5EF4-FFF2-40B4-BE49-F238E27FC236}">
                  <a16:creationId xmlns:a16="http://schemas.microsoft.com/office/drawing/2014/main" id="{76810C66-5BE0-4BFF-BC40-DCFA1C05F1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9933" y="5994792"/>
              <a:ext cx="95512" cy="40934"/>
            </a:xfrm>
            <a:custGeom>
              <a:avLst/>
              <a:gdLst>
                <a:gd name="T0" fmla="*/ 23 w 49"/>
                <a:gd name="T1" fmla="*/ 17 h 21"/>
                <a:gd name="T2" fmla="*/ 21 w 49"/>
                <a:gd name="T3" fmla="*/ 19 h 21"/>
                <a:gd name="T4" fmla="*/ 21 w 49"/>
                <a:gd name="T5" fmla="*/ 17 h 21"/>
                <a:gd name="T6" fmla="*/ 40 w 49"/>
                <a:gd name="T7" fmla="*/ 14 h 21"/>
                <a:gd name="T8" fmla="*/ 38 w 49"/>
                <a:gd name="T9" fmla="*/ 14 h 21"/>
                <a:gd name="T10" fmla="*/ 4 w 49"/>
                <a:gd name="T11" fmla="*/ 10 h 21"/>
                <a:gd name="T12" fmla="*/ 4 w 49"/>
                <a:gd name="T13" fmla="*/ 13 h 21"/>
                <a:gd name="T14" fmla="*/ 0 w 49"/>
                <a:gd name="T15" fmla="*/ 11 h 21"/>
                <a:gd name="T16" fmla="*/ 10 w 49"/>
                <a:gd name="T17" fmla="*/ 2 h 21"/>
                <a:gd name="T18" fmla="*/ 15 w 49"/>
                <a:gd name="T19" fmla="*/ 5 h 21"/>
                <a:gd name="T20" fmla="*/ 19 w 49"/>
                <a:gd name="T21" fmla="*/ 3 h 21"/>
                <a:gd name="T22" fmla="*/ 24 w 49"/>
                <a:gd name="T23" fmla="*/ 3 h 21"/>
                <a:gd name="T24" fmla="*/ 27 w 49"/>
                <a:gd name="T25" fmla="*/ 2 h 21"/>
                <a:gd name="T26" fmla="*/ 27 w 49"/>
                <a:gd name="T27" fmla="*/ 5 h 21"/>
                <a:gd name="T28" fmla="*/ 24 w 49"/>
                <a:gd name="T29" fmla="*/ 6 h 21"/>
                <a:gd name="T30" fmla="*/ 18 w 49"/>
                <a:gd name="T31" fmla="*/ 14 h 21"/>
                <a:gd name="T32" fmla="*/ 15 w 49"/>
                <a:gd name="T33" fmla="*/ 14 h 21"/>
                <a:gd name="T34" fmla="*/ 11 w 49"/>
                <a:gd name="T35" fmla="*/ 17 h 21"/>
                <a:gd name="T36" fmla="*/ 10 w 49"/>
                <a:gd name="T37" fmla="*/ 17 h 21"/>
                <a:gd name="T38" fmla="*/ 5 w 49"/>
                <a:gd name="T39" fmla="*/ 17 h 21"/>
                <a:gd name="T40" fmla="*/ 8 w 49"/>
                <a:gd name="T41" fmla="*/ 13 h 21"/>
                <a:gd name="T42" fmla="*/ 13 w 49"/>
                <a:gd name="T43" fmla="*/ 10 h 21"/>
                <a:gd name="T44" fmla="*/ 13 w 49"/>
                <a:gd name="T45" fmla="*/ 8 h 21"/>
                <a:gd name="T46" fmla="*/ 10 w 49"/>
                <a:gd name="T47" fmla="*/ 10 h 21"/>
                <a:gd name="T48" fmla="*/ 10 w 49"/>
                <a:gd name="T49" fmla="*/ 8 h 21"/>
                <a:gd name="T50" fmla="*/ 13 w 49"/>
                <a:gd name="T51" fmla="*/ 6 h 21"/>
                <a:gd name="T52" fmla="*/ 10 w 49"/>
                <a:gd name="T53" fmla="*/ 3 h 21"/>
                <a:gd name="T54" fmla="*/ 10 w 49"/>
                <a:gd name="T55" fmla="*/ 2 h 21"/>
                <a:gd name="T56" fmla="*/ 16 w 49"/>
                <a:gd name="T57" fmla="*/ 2 h 21"/>
                <a:gd name="T58" fmla="*/ 13 w 49"/>
                <a:gd name="T59" fmla="*/ 2 h 21"/>
                <a:gd name="T60" fmla="*/ 34 w 49"/>
                <a:gd name="T61" fmla="*/ 0 h 21"/>
                <a:gd name="T62" fmla="*/ 40 w 49"/>
                <a:gd name="T63" fmla="*/ 2 h 21"/>
                <a:gd name="T64" fmla="*/ 40 w 49"/>
                <a:gd name="T65" fmla="*/ 3 h 21"/>
                <a:gd name="T66" fmla="*/ 40 w 49"/>
                <a:gd name="T67" fmla="*/ 5 h 21"/>
                <a:gd name="T68" fmla="*/ 43 w 49"/>
                <a:gd name="T69" fmla="*/ 5 h 21"/>
                <a:gd name="T70" fmla="*/ 43 w 49"/>
                <a:gd name="T71" fmla="*/ 3 h 21"/>
                <a:gd name="T72" fmla="*/ 48 w 49"/>
                <a:gd name="T73" fmla="*/ 3 h 21"/>
                <a:gd name="T74" fmla="*/ 46 w 49"/>
                <a:gd name="T75" fmla="*/ 6 h 21"/>
                <a:gd name="T76" fmla="*/ 49 w 49"/>
                <a:gd name="T77" fmla="*/ 8 h 21"/>
                <a:gd name="T78" fmla="*/ 45 w 49"/>
                <a:gd name="T79" fmla="*/ 10 h 21"/>
                <a:gd name="T80" fmla="*/ 37 w 49"/>
                <a:gd name="T81" fmla="*/ 13 h 21"/>
                <a:gd name="T82" fmla="*/ 37 w 49"/>
                <a:gd name="T83" fmla="*/ 16 h 21"/>
                <a:gd name="T84" fmla="*/ 30 w 49"/>
                <a:gd name="T85" fmla="*/ 17 h 21"/>
                <a:gd name="T86" fmla="*/ 27 w 49"/>
                <a:gd name="T87" fmla="*/ 17 h 21"/>
                <a:gd name="T88" fmla="*/ 23 w 49"/>
                <a:gd name="T89" fmla="*/ 17 h 21"/>
                <a:gd name="T90" fmla="*/ 24 w 49"/>
                <a:gd name="T91" fmla="*/ 13 h 21"/>
                <a:gd name="T92" fmla="*/ 29 w 49"/>
                <a:gd name="T93" fmla="*/ 8 h 21"/>
                <a:gd name="T94" fmla="*/ 30 w 49"/>
                <a:gd name="T95" fmla="*/ 8 h 21"/>
                <a:gd name="T96" fmla="*/ 34 w 49"/>
                <a:gd name="T97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9" h="21">
                  <a:moveTo>
                    <a:pt x="21" y="17"/>
                  </a:moveTo>
                  <a:lnTo>
                    <a:pt x="21" y="17"/>
                  </a:lnTo>
                  <a:lnTo>
                    <a:pt x="23" y="17"/>
                  </a:lnTo>
                  <a:lnTo>
                    <a:pt x="23" y="19"/>
                  </a:lnTo>
                  <a:lnTo>
                    <a:pt x="21" y="19"/>
                  </a:lnTo>
                  <a:lnTo>
                    <a:pt x="21" y="19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7"/>
                  </a:lnTo>
                  <a:close/>
                  <a:moveTo>
                    <a:pt x="40" y="14"/>
                  </a:moveTo>
                  <a:lnTo>
                    <a:pt x="40" y="14"/>
                  </a:lnTo>
                  <a:lnTo>
                    <a:pt x="40" y="14"/>
                  </a:lnTo>
                  <a:lnTo>
                    <a:pt x="40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40" y="14"/>
                  </a:lnTo>
                  <a:close/>
                  <a:moveTo>
                    <a:pt x="2" y="10"/>
                  </a:moveTo>
                  <a:lnTo>
                    <a:pt x="4" y="10"/>
                  </a:lnTo>
                  <a:lnTo>
                    <a:pt x="5" y="10"/>
                  </a:lnTo>
                  <a:lnTo>
                    <a:pt x="4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close/>
                  <a:moveTo>
                    <a:pt x="10" y="2"/>
                  </a:moveTo>
                  <a:lnTo>
                    <a:pt x="11" y="3"/>
                  </a:lnTo>
                  <a:lnTo>
                    <a:pt x="13" y="3"/>
                  </a:lnTo>
                  <a:lnTo>
                    <a:pt x="15" y="5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9" y="3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3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4" y="6"/>
                  </a:lnTo>
                  <a:lnTo>
                    <a:pt x="24" y="8"/>
                  </a:lnTo>
                  <a:lnTo>
                    <a:pt x="21" y="11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6" y="14"/>
                  </a:lnTo>
                  <a:lnTo>
                    <a:pt x="15" y="14"/>
                  </a:lnTo>
                  <a:lnTo>
                    <a:pt x="13" y="14"/>
                  </a:lnTo>
                  <a:lnTo>
                    <a:pt x="13" y="16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7" y="17"/>
                  </a:lnTo>
                  <a:lnTo>
                    <a:pt x="5" y="17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11" y="10"/>
                  </a:lnTo>
                  <a:lnTo>
                    <a:pt x="10" y="10"/>
                  </a:lnTo>
                  <a:lnTo>
                    <a:pt x="8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3" y="8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1" y="5"/>
                  </a:lnTo>
                  <a:lnTo>
                    <a:pt x="10" y="5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2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2"/>
                  </a:lnTo>
                  <a:lnTo>
                    <a:pt x="16" y="3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5" y="0"/>
                  </a:lnTo>
                  <a:close/>
                  <a:moveTo>
                    <a:pt x="34" y="0"/>
                  </a:moveTo>
                  <a:lnTo>
                    <a:pt x="37" y="2"/>
                  </a:lnTo>
                  <a:lnTo>
                    <a:pt x="38" y="0"/>
                  </a:lnTo>
                  <a:lnTo>
                    <a:pt x="40" y="2"/>
                  </a:lnTo>
                  <a:lnTo>
                    <a:pt x="41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38" y="3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5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48" y="3"/>
                  </a:lnTo>
                  <a:lnTo>
                    <a:pt x="49" y="5"/>
                  </a:lnTo>
                  <a:lnTo>
                    <a:pt x="48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9" y="8"/>
                  </a:lnTo>
                  <a:lnTo>
                    <a:pt x="46" y="10"/>
                  </a:lnTo>
                  <a:lnTo>
                    <a:pt x="45" y="10"/>
                  </a:lnTo>
                  <a:lnTo>
                    <a:pt x="43" y="11"/>
                  </a:lnTo>
                  <a:lnTo>
                    <a:pt x="41" y="11"/>
                  </a:lnTo>
                  <a:lnTo>
                    <a:pt x="37" y="13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7" y="16"/>
                  </a:lnTo>
                  <a:lnTo>
                    <a:pt x="30" y="14"/>
                  </a:lnTo>
                  <a:lnTo>
                    <a:pt x="29" y="14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7" y="17"/>
                  </a:lnTo>
                  <a:lnTo>
                    <a:pt x="26" y="21"/>
                  </a:lnTo>
                  <a:lnTo>
                    <a:pt x="24" y="19"/>
                  </a:lnTo>
                  <a:lnTo>
                    <a:pt x="23" y="17"/>
                  </a:lnTo>
                  <a:lnTo>
                    <a:pt x="23" y="16"/>
                  </a:lnTo>
                  <a:lnTo>
                    <a:pt x="24" y="14"/>
                  </a:lnTo>
                  <a:lnTo>
                    <a:pt x="24" y="13"/>
                  </a:lnTo>
                  <a:lnTo>
                    <a:pt x="27" y="10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5"/>
                  </a:lnTo>
                  <a:lnTo>
                    <a:pt x="34" y="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2" name="Freeform 279">
              <a:extLst>
                <a:ext uri="{FF2B5EF4-FFF2-40B4-BE49-F238E27FC236}">
                  <a16:creationId xmlns:a16="http://schemas.microsoft.com/office/drawing/2014/main" id="{41A6DF8C-E63A-43E2-B453-5784C1198CE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682879" y="4766783"/>
              <a:ext cx="202719" cy="267044"/>
            </a:xfrm>
            <a:custGeom>
              <a:avLst/>
              <a:gdLst>
                <a:gd name="T0" fmla="*/ 0 w 104"/>
                <a:gd name="T1" fmla="*/ 137 h 137"/>
                <a:gd name="T2" fmla="*/ 98 w 104"/>
                <a:gd name="T3" fmla="*/ 121 h 137"/>
                <a:gd name="T4" fmla="*/ 98 w 104"/>
                <a:gd name="T5" fmla="*/ 121 h 137"/>
                <a:gd name="T6" fmla="*/ 99 w 104"/>
                <a:gd name="T7" fmla="*/ 98 h 137"/>
                <a:gd name="T8" fmla="*/ 99 w 104"/>
                <a:gd name="T9" fmla="*/ 99 h 137"/>
                <a:gd name="T10" fmla="*/ 99 w 104"/>
                <a:gd name="T11" fmla="*/ 98 h 137"/>
                <a:gd name="T12" fmla="*/ 57 w 104"/>
                <a:gd name="T13" fmla="*/ 96 h 137"/>
                <a:gd name="T14" fmla="*/ 54 w 104"/>
                <a:gd name="T15" fmla="*/ 98 h 137"/>
                <a:gd name="T16" fmla="*/ 49 w 104"/>
                <a:gd name="T17" fmla="*/ 98 h 137"/>
                <a:gd name="T18" fmla="*/ 54 w 104"/>
                <a:gd name="T19" fmla="*/ 96 h 137"/>
                <a:gd name="T20" fmla="*/ 82 w 104"/>
                <a:gd name="T21" fmla="*/ 96 h 137"/>
                <a:gd name="T22" fmla="*/ 80 w 104"/>
                <a:gd name="T23" fmla="*/ 96 h 137"/>
                <a:gd name="T24" fmla="*/ 80 w 104"/>
                <a:gd name="T25" fmla="*/ 96 h 137"/>
                <a:gd name="T26" fmla="*/ 96 w 104"/>
                <a:gd name="T27" fmla="*/ 85 h 137"/>
                <a:gd name="T28" fmla="*/ 69 w 104"/>
                <a:gd name="T29" fmla="*/ 82 h 137"/>
                <a:gd name="T30" fmla="*/ 68 w 104"/>
                <a:gd name="T31" fmla="*/ 82 h 137"/>
                <a:gd name="T32" fmla="*/ 93 w 104"/>
                <a:gd name="T33" fmla="*/ 82 h 137"/>
                <a:gd name="T34" fmla="*/ 93 w 104"/>
                <a:gd name="T35" fmla="*/ 80 h 137"/>
                <a:gd name="T36" fmla="*/ 103 w 104"/>
                <a:gd name="T37" fmla="*/ 80 h 137"/>
                <a:gd name="T38" fmla="*/ 62 w 104"/>
                <a:gd name="T39" fmla="*/ 77 h 137"/>
                <a:gd name="T40" fmla="*/ 52 w 104"/>
                <a:gd name="T41" fmla="*/ 71 h 137"/>
                <a:gd name="T42" fmla="*/ 55 w 104"/>
                <a:gd name="T43" fmla="*/ 72 h 137"/>
                <a:gd name="T44" fmla="*/ 58 w 104"/>
                <a:gd name="T45" fmla="*/ 77 h 137"/>
                <a:gd name="T46" fmla="*/ 57 w 104"/>
                <a:gd name="T47" fmla="*/ 83 h 137"/>
                <a:gd name="T48" fmla="*/ 52 w 104"/>
                <a:gd name="T49" fmla="*/ 85 h 137"/>
                <a:gd name="T50" fmla="*/ 44 w 104"/>
                <a:gd name="T51" fmla="*/ 83 h 137"/>
                <a:gd name="T52" fmla="*/ 39 w 104"/>
                <a:gd name="T53" fmla="*/ 80 h 137"/>
                <a:gd name="T54" fmla="*/ 41 w 104"/>
                <a:gd name="T55" fmla="*/ 79 h 137"/>
                <a:gd name="T56" fmla="*/ 43 w 104"/>
                <a:gd name="T57" fmla="*/ 74 h 137"/>
                <a:gd name="T58" fmla="*/ 52 w 104"/>
                <a:gd name="T59" fmla="*/ 71 h 137"/>
                <a:gd name="T60" fmla="*/ 71 w 104"/>
                <a:gd name="T61" fmla="*/ 72 h 137"/>
                <a:gd name="T62" fmla="*/ 95 w 104"/>
                <a:gd name="T63" fmla="*/ 69 h 137"/>
                <a:gd name="T64" fmla="*/ 93 w 104"/>
                <a:gd name="T65" fmla="*/ 71 h 137"/>
                <a:gd name="T66" fmla="*/ 93 w 104"/>
                <a:gd name="T67" fmla="*/ 69 h 137"/>
                <a:gd name="T68" fmla="*/ 38 w 104"/>
                <a:gd name="T69" fmla="*/ 68 h 137"/>
                <a:gd name="T70" fmla="*/ 79 w 104"/>
                <a:gd name="T71" fmla="*/ 64 h 137"/>
                <a:gd name="T72" fmla="*/ 79 w 104"/>
                <a:gd name="T73" fmla="*/ 63 h 137"/>
                <a:gd name="T74" fmla="*/ 79 w 104"/>
                <a:gd name="T75" fmla="*/ 66 h 137"/>
                <a:gd name="T76" fmla="*/ 80 w 104"/>
                <a:gd name="T77" fmla="*/ 60 h 137"/>
                <a:gd name="T78" fmla="*/ 79 w 104"/>
                <a:gd name="T79" fmla="*/ 60 h 137"/>
                <a:gd name="T80" fmla="*/ 77 w 104"/>
                <a:gd name="T81" fmla="*/ 57 h 137"/>
                <a:gd name="T82" fmla="*/ 73 w 104"/>
                <a:gd name="T83" fmla="*/ 63 h 137"/>
                <a:gd name="T84" fmla="*/ 77 w 104"/>
                <a:gd name="T85" fmla="*/ 60 h 137"/>
                <a:gd name="T86" fmla="*/ 74 w 104"/>
                <a:gd name="T87" fmla="*/ 63 h 137"/>
                <a:gd name="T88" fmla="*/ 69 w 104"/>
                <a:gd name="T89" fmla="*/ 63 h 137"/>
                <a:gd name="T90" fmla="*/ 65 w 104"/>
                <a:gd name="T91" fmla="*/ 64 h 137"/>
                <a:gd name="T92" fmla="*/ 60 w 104"/>
                <a:gd name="T93" fmla="*/ 66 h 137"/>
                <a:gd name="T94" fmla="*/ 58 w 104"/>
                <a:gd name="T95" fmla="*/ 63 h 137"/>
                <a:gd name="T96" fmla="*/ 60 w 104"/>
                <a:gd name="T97" fmla="*/ 61 h 137"/>
                <a:gd name="T98" fmla="*/ 68 w 104"/>
                <a:gd name="T99" fmla="*/ 58 h 137"/>
                <a:gd name="T100" fmla="*/ 74 w 104"/>
                <a:gd name="T101" fmla="*/ 55 h 137"/>
                <a:gd name="T102" fmla="*/ 79 w 104"/>
                <a:gd name="T103" fmla="*/ 53 h 137"/>
                <a:gd name="T104" fmla="*/ 79 w 104"/>
                <a:gd name="T105" fmla="*/ 53 h 137"/>
                <a:gd name="T106" fmla="*/ 36 w 104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4" h="137">
                  <a:moveTo>
                    <a:pt x="0" y="137"/>
                  </a:moveTo>
                  <a:lnTo>
                    <a:pt x="2" y="137"/>
                  </a:lnTo>
                  <a:lnTo>
                    <a:pt x="2" y="137"/>
                  </a:lnTo>
                  <a:lnTo>
                    <a:pt x="2" y="137"/>
                  </a:lnTo>
                  <a:lnTo>
                    <a:pt x="0" y="137"/>
                  </a:lnTo>
                  <a:lnTo>
                    <a:pt x="0" y="137"/>
                  </a:lnTo>
                  <a:lnTo>
                    <a:pt x="0" y="137"/>
                  </a:lnTo>
                  <a:close/>
                  <a:moveTo>
                    <a:pt x="98" y="121"/>
                  </a:move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close/>
                  <a:moveTo>
                    <a:pt x="99" y="98"/>
                  </a:move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close/>
                  <a:moveTo>
                    <a:pt x="55" y="96"/>
                  </a:moveTo>
                  <a:lnTo>
                    <a:pt x="55" y="96"/>
                  </a:lnTo>
                  <a:lnTo>
                    <a:pt x="57" y="96"/>
                  </a:lnTo>
                  <a:lnTo>
                    <a:pt x="57" y="96"/>
                  </a:lnTo>
                  <a:lnTo>
                    <a:pt x="55" y="98"/>
                  </a:lnTo>
                  <a:lnTo>
                    <a:pt x="55" y="96"/>
                  </a:lnTo>
                  <a:lnTo>
                    <a:pt x="54" y="96"/>
                  </a:lnTo>
                  <a:lnTo>
                    <a:pt x="54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0" y="99"/>
                  </a:lnTo>
                  <a:lnTo>
                    <a:pt x="49" y="98"/>
                  </a:lnTo>
                  <a:lnTo>
                    <a:pt x="50" y="98"/>
                  </a:lnTo>
                  <a:lnTo>
                    <a:pt x="50" y="98"/>
                  </a:lnTo>
                  <a:lnTo>
                    <a:pt x="52" y="98"/>
                  </a:lnTo>
                  <a:lnTo>
                    <a:pt x="52" y="96"/>
                  </a:lnTo>
                  <a:lnTo>
                    <a:pt x="54" y="96"/>
                  </a:lnTo>
                  <a:lnTo>
                    <a:pt x="54" y="96"/>
                  </a:lnTo>
                  <a:lnTo>
                    <a:pt x="55" y="96"/>
                  </a:lnTo>
                  <a:close/>
                  <a:moveTo>
                    <a:pt x="82" y="94"/>
                  </a:move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2" y="94"/>
                  </a:lnTo>
                  <a:close/>
                  <a:moveTo>
                    <a:pt x="96" y="85"/>
                  </a:move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close/>
                  <a:moveTo>
                    <a:pt x="69" y="80"/>
                  </a:moveTo>
                  <a:lnTo>
                    <a:pt x="69" y="82"/>
                  </a:lnTo>
                  <a:lnTo>
                    <a:pt x="69" y="82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9" y="80"/>
                  </a:lnTo>
                  <a:close/>
                  <a:moveTo>
                    <a:pt x="93" y="80"/>
                  </a:moveTo>
                  <a:lnTo>
                    <a:pt x="93" y="80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1" y="80"/>
                  </a:lnTo>
                  <a:lnTo>
                    <a:pt x="93" y="80"/>
                  </a:lnTo>
                  <a:close/>
                  <a:moveTo>
                    <a:pt x="103" y="80"/>
                  </a:moveTo>
                  <a:lnTo>
                    <a:pt x="104" y="80"/>
                  </a:lnTo>
                  <a:lnTo>
                    <a:pt x="104" y="80"/>
                  </a:lnTo>
                  <a:lnTo>
                    <a:pt x="104" y="80"/>
                  </a:lnTo>
                  <a:lnTo>
                    <a:pt x="103" y="80"/>
                  </a:lnTo>
                  <a:lnTo>
                    <a:pt x="103" y="80"/>
                  </a:lnTo>
                  <a:lnTo>
                    <a:pt x="103" y="80"/>
                  </a:lnTo>
                  <a:close/>
                  <a:moveTo>
                    <a:pt x="62" y="75"/>
                  </a:moveTo>
                  <a:lnTo>
                    <a:pt x="62" y="77"/>
                  </a:lnTo>
                  <a:lnTo>
                    <a:pt x="62" y="77"/>
                  </a:lnTo>
                  <a:lnTo>
                    <a:pt x="62" y="77"/>
                  </a:lnTo>
                  <a:lnTo>
                    <a:pt x="60" y="77"/>
                  </a:lnTo>
                  <a:lnTo>
                    <a:pt x="62" y="75"/>
                  </a:lnTo>
                  <a:lnTo>
                    <a:pt x="62" y="75"/>
                  </a:lnTo>
                  <a:close/>
                  <a:moveTo>
                    <a:pt x="52" y="71"/>
                  </a:moveTo>
                  <a:lnTo>
                    <a:pt x="54" y="71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7" y="75"/>
                  </a:lnTo>
                  <a:lnTo>
                    <a:pt x="58" y="75"/>
                  </a:lnTo>
                  <a:lnTo>
                    <a:pt x="58" y="77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60" y="83"/>
                  </a:lnTo>
                  <a:lnTo>
                    <a:pt x="58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5" y="83"/>
                  </a:lnTo>
                  <a:lnTo>
                    <a:pt x="54" y="85"/>
                  </a:lnTo>
                  <a:lnTo>
                    <a:pt x="52" y="85"/>
                  </a:lnTo>
                  <a:lnTo>
                    <a:pt x="50" y="85"/>
                  </a:lnTo>
                  <a:lnTo>
                    <a:pt x="49" y="85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4" y="83"/>
                  </a:lnTo>
                  <a:lnTo>
                    <a:pt x="43" y="83"/>
                  </a:lnTo>
                  <a:lnTo>
                    <a:pt x="41" y="83"/>
                  </a:lnTo>
                  <a:lnTo>
                    <a:pt x="39" y="83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9"/>
                  </a:lnTo>
                  <a:lnTo>
                    <a:pt x="39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4"/>
                  </a:lnTo>
                  <a:lnTo>
                    <a:pt x="44" y="74"/>
                  </a:lnTo>
                  <a:lnTo>
                    <a:pt x="47" y="72"/>
                  </a:lnTo>
                  <a:lnTo>
                    <a:pt x="49" y="72"/>
                  </a:lnTo>
                  <a:lnTo>
                    <a:pt x="52" y="72"/>
                  </a:lnTo>
                  <a:lnTo>
                    <a:pt x="52" y="71"/>
                  </a:lnTo>
                  <a:close/>
                  <a:moveTo>
                    <a:pt x="69" y="71"/>
                  </a:moveTo>
                  <a:lnTo>
                    <a:pt x="71" y="71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69" y="72"/>
                  </a:lnTo>
                  <a:lnTo>
                    <a:pt x="69" y="71"/>
                  </a:lnTo>
                  <a:close/>
                  <a:moveTo>
                    <a:pt x="93" y="69"/>
                  </a:moveTo>
                  <a:lnTo>
                    <a:pt x="95" y="69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5" y="71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close/>
                  <a:moveTo>
                    <a:pt x="39" y="68"/>
                  </a:moveTo>
                  <a:lnTo>
                    <a:pt x="39" y="68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close/>
                  <a:moveTo>
                    <a:pt x="79" y="63"/>
                  </a:moveTo>
                  <a:lnTo>
                    <a:pt x="79" y="64"/>
                  </a:lnTo>
                  <a:lnTo>
                    <a:pt x="79" y="66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4"/>
                  </a:lnTo>
                  <a:lnTo>
                    <a:pt x="79" y="63"/>
                  </a:lnTo>
                  <a:close/>
                  <a:moveTo>
                    <a:pt x="80" y="61"/>
                  </a:moveTo>
                  <a:lnTo>
                    <a:pt x="82" y="63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3"/>
                  </a:lnTo>
                  <a:lnTo>
                    <a:pt x="80" y="63"/>
                  </a:lnTo>
                  <a:lnTo>
                    <a:pt x="80" y="61"/>
                  </a:lnTo>
                  <a:close/>
                  <a:moveTo>
                    <a:pt x="80" y="58"/>
                  </a:moveTo>
                  <a:lnTo>
                    <a:pt x="80" y="60"/>
                  </a:lnTo>
                  <a:lnTo>
                    <a:pt x="80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58"/>
                  </a:lnTo>
                  <a:lnTo>
                    <a:pt x="80" y="58"/>
                  </a:lnTo>
                  <a:close/>
                  <a:moveTo>
                    <a:pt x="79" y="53"/>
                  </a:moveTo>
                  <a:lnTo>
                    <a:pt x="79" y="55"/>
                  </a:lnTo>
                  <a:lnTo>
                    <a:pt x="77" y="57"/>
                  </a:lnTo>
                  <a:lnTo>
                    <a:pt x="76" y="57"/>
                  </a:lnTo>
                  <a:lnTo>
                    <a:pt x="76" y="58"/>
                  </a:lnTo>
                  <a:lnTo>
                    <a:pt x="73" y="60"/>
                  </a:lnTo>
                  <a:lnTo>
                    <a:pt x="73" y="61"/>
                  </a:lnTo>
                  <a:lnTo>
                    <a:pt x="73" y="63"/>
                  </a:lnTo>
                  <a:lnTo>
                    <a:pt x="74" y="61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1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3" y="64"/>
                  </a:lnTo>
                  <a:lnTo>
                    <a:pt x="63" y="64"/>
                  </a:lnTo>
                  <a:lnTo>
                    <a:pt x="62" y="66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8" y="64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2" y="61"/>
                  </a:lnTo>
                  <a:lnTo>
                    <a:pt x="63" y="60"/>
                  </a:lnTo>
                  <a:lnTo>
                    <a:pt x="63" y="60"/>
                  </a:lnTo>
                  <a:lnTo>
                    <a:pt x="66" y="58"/>
                  </a:lnTo>
                  <a:lnTo>
                    <a:pt x="68" y="58"/>
                  </a:lnTo>
                  <a:lnTo>
                    <a:pt x="68" y="58"/>
                  </a:lnTo>
                  <a:lnTo>
                    <a:pt x="69" y="58"/>
                  </a:lnTo>
                  <a:lnTo>
                    <a:pt x="71" y="57"/>
                  </a:lnTo>
                  <a:lnTo>
                    <a:pt x="73" y="55"/>
                  </a:lnTo>
                  <a:lnTo>
                    <a:pt x="74" y="55"/>
                  </a:lnTo>
                  <a:lnTo>
                    <a:pt x="74" y="55"/>
                  </a:lnTo>
                  <a:lnTo>
                    <a:pt x="76" y="55"/>
                  </a:lnTo>
                  <a:lnTo>
                    <a:pt x="77" y="55"/>
                  </a:lnTo>
                  <a:lnTo>
                    <a:pt x="79" y="53"/>
                  </a:lnTo>
                  <a:close/>
                  <a:moveTo>
                    <a:pt x="79" y="53"/>
                  </a:moveTo>
                  <a:lnTo>
                    <a:pt x="79" y="53"/>
                  </a:lnTo>
                  <a:lnTo>
                    <a:pt x="79" y="53"/>
                  </a:lnTo>
                  <a:lnTo>
                    <a:pt x="79" y="55"/>
                  </a:lnTo>
                  <a:lnTo>
                    <a:pt x="79" y="53"/>
                  </a:lnTo>
                  <a:lnTo>
                    <a:pt x="79" y="53"/>
                  </a:lnTo>
                  <a:close/>
                  <a:moveTo>
                    <a:pt x="36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3" name="Freeform 280">
              <a:extLst>
                <a:ext uri="{FF2B5EF4-FFF2-40B4-BE49-F238E27FC236}">
                  <a16:creationId xmlns:a16="http://schemas.microsoft.com/office/drawing/2014/main" id="{1842FDF0-99CA-41BC-A121-104174E71D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4675" y="2030076"/>
              <a:ext cx="339165" cy="469763"/>
            </a:xfrm>
            <a:custGeom>
              <a:avLst/>
              <a:gdLst>
                <a:gd name="T0" fmla="*/ 13 w 174"/>
                <a:gd name="T1" fmla="*/ 236 h 241"/>
                <a:gd name="T2" fmla="*/ 30 w 174"/>
                <a:gd name="T3" fmla="*/ 233 h 241"/>
                <a:gd name="T4" fmla="*/ 2 w 174"/>
                <a:gd name="T5" fmla="*/ 233 h 241"/>
                <a:gd name="T6" fmla="*/ 38 w 174"/>
                <a:gd name="T7" fmla="*/ 230 h 241"/>
                <a:gd name="T8" fmla="*/ 38 w 174"/>
                <a:gd name="T9" fmla="*/ 233 h 241"/>
                <a:gd name="T10" fmla="*/ 7 w 174"/>
                <a:gd name="T11" fmla="*/ 230 h 241"/>
                <a:gd name="T12" fmla="*/ 10 w 174"/>
                <a:gd name="T13" fmla="*/ 233 h 241"/>
                <a:gd name="T14" fmla="*/ 2 w 174"/>
                <a:gd name="T15" fmla="*/ 232 h 241"/>
                <a:gd name="T16" fmla="*/ 3 w 174"/>
                <a:gd name="T17" fmla="*/ 230 h 241"/>
                <a:gd name="T18" fmla="*/ 35 w 174"/>
                <a:gd name="T19" fmla="*/ 230 h 241"/>
                <a:gd name="T20" fmla="*/ 27 w 174"/>
                <a:gd name="T21" fmla="*/ 227 h 241"/>
                <a:gd name="T22" fmla="*/ 24 w 174"/>
                <a:gd name="T23" fmla="*/ 166 h 241"/>
                <a:gd name="T24" fmla="*/ 26 w 174"/>
                <a:gd name="T25" fmla="*/ 167 h 241"/>
                <a:gd name="T26" fmla="*/ 78 w 174"/>
                <a:gd name="T27" fmla="*/ 125 h 241"/>
                <a:gd name="T28" fmla="*/ 126 w 174"/>
                <a:gd name="T29" fmla="*/ 5 h 241"/>
                <a:gd name="T30" fmla="*/ 134 w 174"/>
                <a:gd name="T31" fmla="*/ 24 h 241"/>
                <a:gd name="T32" fmla="*/ 133 w 174"/>
                <a:gd name="T33" fmla="*/ 32 h 241"/>
                <a:gd name="T34" fmla="*/ 142 w 174"/>
                <a:gd name="T35" fmla="*/ 50 h 241"/>
                <a:gd name="T36" fmla="*/ 141 w 174"/>
                <a:gd name="T37" fmla="*/ 74 h 241"/>
                <a:gd name="T38" fmla="*/ 145 w 174"/>
                <a:gd name="T39" fmla="*/ 93 h 241"/>
                <a:gd name="T40" fmla="*/ 152 w 174"/>
                <a:gd name="T41" fmla="*/ 109 h 241"/>
                <a:gd name="T42" fmla="*/ 145 w 174"/>
                <a:gd name="T43" fmla="*/ 120 h 241"/>
                <a:gd name="T44" fmla="*/ 145 w 174"/>
                <a:gd name="T45" fmla="*/ 126 h 241"/>
                <a:gd name="T46" fmla="*/ 152 w 174"/>
                <a:gd name="T47" fmla="*/ 136 h 241"/>
                <a:gd name="T48" fmla="*/ 158 w 174"/>
                <a:gd name="T49" fmla="*/ 150 h 241"/>
                <a:gd name="T50" fmla="*/ 169 w 174"/>
                <a:gd name="T51" fmla="*/ 167 h 241"/>
                <a:gd name="T52" fmla="*/ 169 w 174"/>
                <a:gd name="T53" fmla="*/ 183 h 241"/>
                <a:gd name="T54" fmla="*/ 144 w 174"/>
                <a:gd name="T55" fmla="*/ 206 h 241"/>
                <a:gd name="T56" fmla="*/ 120 w 174"/>
                <a:gd name="T57" fmla="*/ 225 h 241"/>
                <a:gd name="T58" fmla="*/ 104 w 174"/>
                <a:gd name="T59" fmla="*/ 227 h 241"/>
                <a:gd name="T60" fmla="*/ 100 w 174"/>
                <a:gd name="T61" fmla="*/ 227 h 241"/>
                <a:gd name="T62" fmla="*/ 92 w 174"/>
                <a:gd name="T63" fmla="*/ 230 h 241"/>
                <a:gd name="T64" fmla="*/ 78 w 174"/>
                <a:gd name="T65" fmla="*/ 235 h 241"/>
                <a:gd name="T66" fmla="*/ 56 w 174"/>
                <a:gd name="T67" fmla="*/ 240 h 241"/>
                <a:gd name="T68" fmla="*/ 51 w 174"/>
                <a:gd name="T69" fmla="*/ 236 h 241"/>
                <a:gd name="T70" fmla="*/ 44 w 174"/>
                <a:gd name="T71" fmla="*/ 236 h 241"/>
                <a:gd name="T72" fmla="*/ 44 w 174"/>
                <a:gd name="T73" fmla="*/ 233 h 241"/>
                <a:gd name="T74" fmla="*/ 35 w 174"/>
                <a:gd name="T75" fmla="*/ 227 h 241"/>
                <a:gd name="T76" fmla="*/ 27 w 174"/>
                <a:gd name="T77" fmla="*/ 221 h 241"/>
                <a:gd name="T78" fmla="*/ 29 w 174"/>
                <a:gd name="T79" fmla="*/ 205 h 241"/>
                <a:gd name="T80" fmla="*/ 29 w 174"/>
                <a:gd name="T81" fmla="*/ 202 h 241"/>
                <a:gd name="T82" fmla="*/ 24 w 174"/>
                <a:gd name="T83" fmla="*/ 184 h 241"/>
                <a:gd name="T84" fmla="*/ 30 w 174"/>
                <a:gd name="T85" fmla="*/ 169 h 241"/>
                <a:gd name="T86" fmla="*/ 40 w 174"/>
                <a:gd name="T87" fmla="*/ 161 h 241"/>
                <a:gd name="T88" fmla="*/ 51 w 174"/>
                <a:gd name="T89" fmla="*/ 153 h 241"/>
                <a:gd name="T90" fmla="*/ 68 w 174"/>
                <a:gd name="T91" fmla="*/ 136 h 241"/>
                <a:gd name="T92" fmla="*/ 84 w 174"/>
                <a:gd name="T93" fmla="*/ 128 h 241"/>
                <a:gd name="T94" fmla="*/ 84 w 174"/>
                <a:gd name="T95" fmla="*/ 117 h 241"/>
                <a:gd name="T96" fmla="*/ 73 w 174"/>
                <a:gd name="T97" fmla="*/ 104 h 241"/>
                <a:gd name="T98" fmla="*/ 60 w 174"/>
                <a:gd name="T99" fmla="*/ 96 h 241"/>
                <a:gd name="T100" fmla="*/ 63 w 174"/>
                <a:gd name="T101" fmla="*/ 84 h 241"/>
                <a:gd name="T102" fmla="*/ 59 w 174"/>
                <a:gd name="T103" fmla="*/ 73 h 241"/>
                <a:gd name="T104" fmla="*/ 57 w 174"/>
                <a:gd name="T105" fmla="*/ 66 h 241"/>
                <a:gd name="T106" fmla="*/ 59 w 174"/>
                <a:gd name="T107" fmla="*/ 54 h 241"/>
                <a:gd name="T108" fmla="*/ 48 w 174"/>
                <a:gd name="T109" fmla="*/ 43 h 241"/>
                <a:gd name="T110" fmla="*/ 26 w 174"/>
                <a:gd name="T111" fmla="*/ 33 h 241"/>
                <a:gd name="T112" fmla="*/ 22 w 174"/>
                <a:gd name="T113" fmla="*/ 27 h 241"/>
                <a:gd name="T114" fmla="*/ 30 w 174"/>
                <a:gd name="T115" fmla="*/ 21 h 241"/>
                <a:gd name="T116" fmla="*/ 51 w 174"/>
                <a:gd name="T117" fmla="*/ 36 h 241"/>
                <a:gd name="T118" fmla="*/ 70 w 174"/>
                <a:gd name="T119" fmla="*/ 35 h 241"/>
                <a:gd name="T120" fmla="*/ 85 w 174"/>
                <a:gd name="T121" fmla="*/ 30 h 241"/>
                <a:gd name="T122" fmla="*/ 93 w 174"/>
                <a:gd name="T123" fmla="*/ 11 h 241"/>
                <a:gd name="T124" fmla="*/ 109 w 174"/>
                <a:gd name="T125" fmla="*/ 5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4" h="241">
                  <a:moveTo>
                    <a:pt x="15" y="236"/>
                  </a:moveTo>
                  <a:lnTo>
                    <a:pt x="15" y="236"/>
                  </a:lnTo>
                  <a:lnTo>
                    <a:pt x="16" y="236"/>
                  </a:lnTo>
                  <a:lnTo>
                    <a:pt x="16" y="236"/>
                  </a:lnTo>
                  <a:lnTo>
                    <a:pt x="15" y="238"/>
                  </a:lnTo>
                  <a:lnTo>
                    <a:pt x="15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5" y="236"/>
                  </a:lnTo>
                  <a:close/>
                  <a:moveTo>
                    <a:pt x="30" y="233"/>
                  </a:moveTo>
                  <a:lnTo>
                    <a:pt x="30" y="233"/>
                  </a:lnTo>
                  <a:lnTo>
                    <a:pt x="30" y="235"/>
                  </a:lnTo>
                  <a:lnTo>
                    <a:pt x="30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30" y="233"/>
                  </a:lnTo>
                  <a:close/>
                  <a:moveTo>
                    <a:pt x="33" y="233"/>
                  </a:moveTo>
                  <a:lnTo>
                    <a:pt x="33" y="235"/>
                  </a:lnTo>
                  <a:lnTo>
                    <a:pt x="32" y="235"/>
                  </a:lnTo>
                  <a:lnTo>
                    <a:pt x="32" y="235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3" y="233"/>
                  </a:lnTo>
                  <a:close/>
                  <a:moveTo>
                    <a:pt x="2" y="232"/>
                  </a:moveTo>
                  <a:lnTo>
                    <a:pt x="2" y="233"/>
                  </a:lnTo>
                  <a:lnTo>
                    <a:pt x="2" y="233"/>
                  </a:lnTo>
                  <a:lnTo>
                    <a:pt x="2" y="233"/>
                  </a:lnTo>
                  <a:lnTo>
                    <a:pt x="0" y="233"/>
                  </a:lnTo>
                  <a:lnTo>
                    <a:pt x="0" y="235"/>
                  </a:lnTo>
                  <a:lnTo>
                    <a:pt x="0" y="235"/>
                  </a:lnTo>
                  <a:lnTo>
                    <a:pt x="0" y="233"/>
                  </a:lnTo>
                  <a:lnTo>
                    <a:pt x="0" y="232"/>
                  </a:lnTo>
                  <a:lnTo>
                    <a:pt x="2" y="232"/>
                  </a:lnTo>
                  <a:close/>
                  <a:moveTo>
                    <a:pt x="38" y="230"/>
                  </a:moveTo>
                  <a:lnTo>
                    <a:pt x="40" y="230"/>
                  </a:lnTo>
                  <a:lnTo>
                    <a:pt x="41" y="230"/>
                  </a:lnTo>
                  <a:lnTo>
                    <a:pt x="41" y="232"/>
                  </a:lnTo>
                  <a:lnTo>
                    <a:pt x="40" y="232"/>
                  </a:lnTo>
                  <a:lnTo>
                    <a:pt x="40" y="233"/>
                  </a:lnTo>
                  <a:lnTo>
                    <a:pt x="41" y="233"/>
                  </a:lnTo>
                  <a:lnTo>
                    <a:pt x="41" y="233"/>
                  </a:lnTo>
                  <a:lnTo>
                    <a:pt x="40" y="233"/>
                  </a:lnTo>
                  <a:lnTo>
                    <a:pt x="38" y="233"/>
                  </a:lnTo>
                  <a:lnTo>
                    <a:pt x="38" y="232"/>
                  </a:lnTo>
                  <a:lnTo>
                    <a:pt x="38" y="232"/>
                  </a:lnTo>
                  <a:lnTo>
                    <a:pt x="37" y="232"/>
                  </a:lnTo>
                  <a:lnTo>
                    <a:pt x="37" y="230"/>
                  </a:lnTo>
                  <a:lnTo>
                    <a:pt x="38" y="230"/>
                  </a:lnTo>
                  <a:lnTo>
                    <a:pt x="38" y="230"/>
                  </a:lnTo>
                  <a:close/>
                  <a:moveTo>
                    <a:pt x="5" y="229"/>
                  </a:move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8" y="230"/>
                  </a:lnTo>
                  <a:lnTo>
                    <a:pt x="10" y="230"/>
                  </a:lnTo>
                  <a:lnTo>
                    <a:pt x="10" y="232"/>
                  </a:lnTo>
                  <a:lnTo>
                    <a:pt x="10" y="232"/>
                  </a:lnTo>
                  <a:lnTo>
                    <a:pt x="11" y="232"/>
                  </a:lnTo>
                  <a:lnTo>
                    <a:pt x="10" y="233"/>
                  </a:lnTo>
                  <a:lnTo>
                    <a:pt x="10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7" y="235"/>
                  </a:lnTo>
                  <a:lnTo>
                    <a:pt x="7" y="235"/>
                  </a:lnTo>
                  <a:lnTo>
                    <a:pt x="3" y="236"/>
                  </a:lnTo>
                  <a:lnTo>
                    <a:pt x="3" y="235"/>
                  </a:lnTo>
                  <a:lnTo>
                    <a:pt x="2" y="232"/>
                  </a:lnTo>
                  <a:lnTo>
                    <a:pt x="2" y="232"/>
                  </a:lnTo>
                  <a:lnTo>
                    <a:pt x="3" y="232"/>
                  </a:lnTo>
                  <a:lnTo>
                    <a:pt x="3" y="232"/>
                  </a:lnTo>
                  <a:lnTo>
                    <a:pt x="3" y="233"/>
                  </a:lnTo>
                  <a:lnTo>
                    <a:pt x="5" y="233"/>
                  </a:lnTo>
                  <a:lnTo>
                    <a:pt x="5" y="232"/>
                  </a:lnTo>
                  <a:lnTo>
                    <a:pt x="5" y="232"/>
                  </a:lnTo>
                  <a:lnTo>
                    <a:pt x="5" y="230"/>
                  </a:lnTo>
                  <a:lnTo>
                    <a:pt x="3" y="230"/>
                  </a:lnTo>
                  <a:lnTo>
                    <a:pt x="3" y="230"/>
                  </a:lnTo>
                  <a:lnTo>
                    <a:pt x="5" y="229"/>
                  </a:lnTo>
                  <a:lnTo>
                    <a:pt x="5" y="229"/>
                  </a:lnTo>
                  <a:close/>
                  <a:moveTo>
                    <a:pt x="33" y="227"/>
                  </a:moveTo>
                  <a:lnTo>
                    <a:pt x="35" y="229"/>
                  </a:lnTo>
                  <a:lnTo>
                    <a:pt x="35" y="229"/>
                  </a:lnTo>
                  <a:lnTo>
                    <a:pt x="35" y="229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7"/>
                  </a:lnTo>
                  <a:lnTo>
                    <a:pt x="33" y="227"/>
                  </a:lnTo>
                  <a:close/>
                  <a:moveTo>
                    <a:pt x="26" y="224"/>
                  </a:moveTo>
                  <a:lnTo>
                    <a:pt x="26" y="224"/>
                  </a:lnTo>
                  <a:lnTo>
                    <a:pt x="27" y="225"/>
                  </a:lnTo>
                  <a:lnTo>
                    <a:pt x="27" y="227"/>
                  </a:lnTo>
                  <a:lnTo>
                    <a:pt x="27" y="227"/>
                  </a:lnTo>
                  <a:lnTo>
                    <a:pt x="26" y="227"/>
                  </a:lnTo>
                  <a:lnTo>
                    <a:pt x="26" y="225"/>
                  </a:lnTo>
                  <a:lnTo>
                    <a:pt x="24" y="224"/>
                  </a:lnTo>
                  <a:lnTo>
                    <a:pt x="24" y="224"/>
                  </a:lnTo>
                  <a:lnTo>
                    <a:pt x="26" y="224"/>
                  </a:lnTo>
                  <a:close/>
                  <a:moveTo>
                    <a:pt x="24" y="166"/>
                  </a:moveTo>
                  <a:lnTo>
                    <a:pt x="24" y="166"/>
                  </a:lnTo>
                  <a:lnTo>
                    <a:pt x="24" y="166"/>
                  </a:lnTo>
                  <a:lnTo>
                    <a:pt x="24" y="166"/>
                  </a:lnTo>
                  <a:lnTo>
                    <a:pt x="26" y="166"/>
                  </a:lnTo>
                  <a:lnTo>
                    <a:pt x="27" y="166"/>
                  </a:lnTo>
                  <a:lnTo>
                    <a:pt x="27" y="166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4" y="167"/>
                  </a:lnTo>
                  <a:lnTo>
                    <a:pt x="22" y="166"/>
                  </a:lnTo>
                  <a:lnTo>
                    <a:pt x="24" y="166"/>
                  </a:lnTo>
                  <a:close/>
                  <a:moveTo>
                    <a:pt x="76" y="123"/>
                  </a:moveTo>
                  <a:lnTo>
                    <a:pt x="79" y="123"/>
                  </a:lnTo>
                  <a:lnTo>
                    <a:pt x="79" y="125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4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4" y="123"/>
                  </a:lnTo>
                  <a:lnTo>
                    <a:pt x="76" y="123"/>
                  </a:lnTo>
                  <a:close/>
                  <a:moveTo>
                    <a:pt x="119" y="0"/>
                  </a:moveTo>
                  <a:lnTo>
                    <a:pt x="120" y="0"/>
                  </a:lnTo>
                  <a:lnTo>
                    <a:pt x="123" y="2"/>
                  </a:lnTo>
                  <a:lnTo>
                    <a:pt x="126" y="5"/>
                  </a:lnTo>
                  <a:lnTo>
                    <a:pt x="128" y="6"/>
                  </a:lnTo>
                  <a:lnTo>
                    <a:pt x="134" y="8"/>
                  </a:lnTo>
                  <a:lnTo>
                    <a:pt x="139" y="10"/>
                  </a:lnTo>
                  <a:lnTo>
                    <a:pt x="142" y="16"/>
                  </a:lnTo>
                  <a:lnTo>
                    <a:pt x="141" y="17"/>
                  </a:lnTo>
                  <a:lnTo>
                    <a:pt x="139" y="17"/>
                  </a:lnTo>
                  <a:lnTo>
                    <a:pt x="138" y="21"/>
                  </a:lnTo>
                  <a:lnTo>
                    <a:pt x="134" y="22"/>
                  </a:lnTo>
                  <a:lnTo>
                    <a:pt x="134" y="24"/>
                  </a:lnTo>
                  <a:lnTo>
                    <a:pt x="136" y="25"/>
                  </a:lnTo>
                  <a:lnTo>
                    <a:pt x="136" y="27"/>
                  </a:lnTo>
                  <a:lnTo>
                    <a:pt x="136" y="27"/>
                  </a:lnTo>
                  <a:lnTo>
                    <a:pt x="133" y="28"/>
                  </a:lnTo>
                  <a:lnTo>
                    <a:pt x="131" y="28"/>
                  </a:lnTo>
                  <a:lnTo>
                    <a:pt x="128" y="30"/>
                  </a:lnTo>
                  <a:lnTo>
                    <a:pt x="130" y="30"/>
                  </a:lnTo>
                  <a:lnTo>
                    <a:pt x="133" y="30"/>
                  </a:lnTo>
                  <a:lnTo>
                    <a:pt x="133" y="32"/>
                  </a:lnTo>
                  <a:lnTo>
                    <a:pt x="134" y="32"/>
                  </a:lnTo>
                  <a:lnTo>
                    <a:pt x="134" y="32"/>
                  </a:lnTo>
                  <a:lnTo>
                    <a:pt x="133" y="33"/>
                  </a:lnTo>
                  <a:lnTo>
                    <a:pt x="130" y="39"/>
                  </a:lnTo>
                  <a:lnTo>
                    <a:pt x="130" y="39"/>
                  </a:lnTo>
                  <a:lnTo>
                    <a:pt x="131" y="44"/>
                  </a:lnTo>
                  <a:lnTo>
                    <a:pt x="133" y="47"/>
                  </a:lnTo>
                  <a:lnTo>
                    <a:pt x="138" y="49"/>
                  </a:lnTo>
                  <a:lnTo>
                    <a:pt x="142" y="50"/>
                  </a:lnTo>
                  <a:lnTo>
                    <a:pt x="144" y="54"/>
                  </a:lnTo>
                  <a:lnTo>
                    <a:pt x="149" y="58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3"/>
                  </a:lnTo>
                  <a:lnTo>
                    <a:pt x="149" y="66"/>
                  </a:lnTo>
                  <a:lnTo>
                    <a:pt x="145" y="69"/>
                  </a:lnTo>
                  <a:lnTo>
                    <a:pt x="142" y="73"/>
                  </a:lnTo>
                  <a:lnTo>
                    <a:pt x="141" y="74"/>
                  </a:lnTo>
                  <a:lnTo>
                    <a:pt x="138" y="77"/>
                  </a:lnTo>
                  <a:lnTo>
                    <a:pt x="138" y="79"/>
                  </a:lnTo>
                  <a:lnTo>
                    <a:pt x="138" y="80"/>
                  </a:lnTo>
                  <a:lnTo>
                    <a:pt x="139" y="80"/>
                  </a:lnTo>
                  <a:lnTo>
                    <a:pt x="141" y="85"/>
                  </a:lnTo>
                  <a:lnTo>
                    <a:pt x="142" y="87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3"/>
                  </a:lnTo>
                  <a:lnTo>
                    <a:pt x="147" y="95"/>
                  </a:lnTo>
                  <a:lnTo>
                    <a:pt x="147" y="96"/>
                  </a:lnTo>
                  <a:lnTo>
                    <a:pt x="149" y="96"/>
                  </a:lnTo>
                  <a:lnTo>
                    <a:pt x="150" y="99"/>
                  </a:lnTo>
                  <a:lnTo>
                    <a:pt x="150" y="101"/>
                  </a:lnTo>
                  <a:lnTo>
                    <a:pt x="153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2" y="109"/>
                  </a:lnTo>
                  <a:lnTo>
                    <a:pt x="150" y="109"/>
                  </a:lnTo>
                  <a:lnTo>
                    <a:pt x="147" y="110"/>
                  </a:lnTo>
                  <a:lnTo>
                    <a:pt x="147" y="110"/>
                  </a:lnTo>
                  <a:lnTo>
                    <a:pt x="149" y="112"/>
                  </a:lnTo>
                  <a:lnTo>
                    <a:pt x="147" y="114"/>
                  </a:lnTo>
                  <a:lnTo>
                    <a:pt x="147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1"/>
                  </a:lnTo>
                  <a:lnTo>
                    <a:pt x="149" y="123"/>
                  </a:lnTo>
                  <a:lnTo>
                    <a:pt x="147" y="123"/>
                  </a:lnTo>
                  <a:lnTo>
                    <a:pt x="145" y="125"/>
                  </a:lnTo>
                  <a:lnTo>
                    <a:pt x="145" y="125"/>
                  </a:lnTo>
                  <a:lnTo>
                    <a:pt x="145" y="126"/>
                  </a:lnTo>
                  <a:lnTo>
                    <a:pt x="147" y="128"/>
                  </a:lnTo>
                  <a:lnTo>
                    <a:pt x="147" y="129"/>
                  </a:lnTo>
                  <a:lnTo>
                    <a:pt x="149" y="129"/>
                  </a:lnTo>
                  <a:lnTo>
                    <a:pt x="152" y="131"/>
                  </a:lnTo>
                  <a:lnTo>
                    <a:pt x="153" y="131"/>
                  </a:lnTo>
                  <a:lnTo>
                    <a:pt x="153" y="132"/>
                  </a:lnTo>
                  <a:lnTo>
                    <a:pt x="153" y="134"/>
                  </a:lnTo>
                  <a:lnTo>
                    <a:pt x="152" y="136"/>
                  </a:lnTo>
                  <a:lnTo>
                    <a:pt x="152" y="136"/>
                  </a:lnTo>
                  <a:lnTo>
                    <a:pt x="152" y="137"/>
                  </a:lnTo>
                  <a:lnTo>
                    <a:pt x="153" y="140"/>
                  </a:lnTo>
                  <a:lnTo>
                    <a:pt x="156" y="142"/>
                  </a:lnTo>
                  <a:lnTo>
                    <a:pt x="158" y="143"/>
                  </a:lnTo>
                  <a:lnTo>
                    <a:pt x="160" y="143"/>
                  </a:lnTo>
                  <a:lnTo>
                    <a:pt x="160" y="145"/>
                  </a:lnTo>
                  <a:lnTo>
                    <a:pt x="160" y="147"/>
                  </a:lnTo>
                  <a:lnTo>
                    <a:pt x="158" y="148"/>
                  </a:lnTo>
                  <a:lnTo>
                    <a:pt x="158" y="150"/>
                  </a:lnTo>
                  <a:lnTo>
                    <a:pt x="155" y="153"/>
                  </a:lnTo>
                  <a:lnTo>
                    <a:pt x="152" y="154"/>
                  </a:lnTo>
                  <a:lnTo>
                    <a:pt x="152" y="154"/>
                  </a:lnTo>
                  <a:lnTo>
                    <a:pt x="152" y="156"/>
                  </a:lnTo>
                  <a:lnTo>
                    <a:pt x="158" y="159"/>
                  </a:lnTo>
                  <a:lnTo>
                    <a:pt x="161" y="162"/>
                  </a:lnTo>
                  <a:lnTo>
                    <a:pt x="166" y="164"/>
                  </a:lnTo>
                  <a:lnTo>
                    <a:pt x="169" y="167"/>
                  </a:lnTo>
                  <a:lnTo>
                    <a:pt x="169" y="167"/>
                  </a:lnTo>
                  <a:lnTo>
                    <a:pt x="171" y="170"/>
                  </a:lnTo>
                  <a:lnTo>
                    <a:pt x="172" y="170"/>
                  </a:lnTo>
                  <a:lnTo>
                    <a:pt x="174" y="172"/>
                  </a:lnTo>
                  <a:lnTo>
                    <a:pt x="174" y="173"/>
                  </a:lnTo>
                  <a:lnTo>
                    <a:pt x="174" y="173"/>
                  </a:lnTo>
                  <a:lnTo>
                    <a:pt x="172" y="177"/>
                  </a:lnTo>
                  <a:lnTo>
                    <a:pt x="171" y="178"/>
                  </a:lnTo>
                  <a:lnTo>
                    <a:pt x="171" y="181"/>
                  </a:lnTo>
                  <a:lnTo>
                    <a:pt x="169" y="183"/>
                  </a:lnTo>
                  <a:lnTo>
                    <a:pt x="164" y="186"/>
                  </a:lnTo>
                  <a:lnTo>
                    <a:pt x="160" y="191"/>
                  </a:lnTo>
                  <a:lnTo>
                    <a:pt x="158" y="192"/>
                  </a:lnTo>
                  <a:lnTo>
                    <a:pt x="156" y="194"/>
                  </a:lnTo>
                  <a:lnTo>
                    <a:pt x="152" y="199"/>
                  </a:lnTo>
                  <a:lnTo>
                    <a:pt x="150" y="200"/>
                  </a:lnTo>
                  <a:lnTo>
                    <a:pt x="147" y="203"/>
                  </a:lnTo>
                  <a:lnTo>
                    <a:pt x="145" y="205"/>
                  </a:lnTo>
                  <a:lnTo>
                    <a:pt x="144" y="206"/>
                  </a:lnTo>
                  <a:lnTo>
                    <a:pt x="141" y="210"/>
                  </a:lnTo>
                  <a:lnTo>
                    <a:pt x="138" y="213"/>
                  </a:lnTo>
                  <a:lnTo>
                    <a:pt x="133" y="214"/>
                  </a:lnTo>
                  <a:lnTo>
                    <a:pt x="133" y="216"/>
                  </a:lnTo>
                  <a:lnTo>
                    <a:pt x="131" y="216"/>
                  </a:lnTo>
                  <a:lnTo>
                    <a:pt x="130" y="218"/>
                  </a:lnTo>
                  <a:lnTo>
                    <a:pt x="128" y="218"/>
                  </a:lnTo>
                  <a:lnTo>
                    <a:pt x="125" y="221"/>
                  </a:lnTo>
                  <a:lnTo>
                    <a:pt x="120" y="225"/>
                  </a:lnTo>
                  <a:lnTo>
                    <a:pt x="119" y="225"/>
                  </a:lnTo>
                  <a:lnTo>
                    <a:pt x="117" y="227"/>
                  </a:lnTo>
                  <a:lnTo>
                    <a:pt x="115" y="227"/>
                  </a:lnTo>
                  <a:lnTo>
                    <a:pt x="115" y="227"/>
                  </a:lnTo>
                  <a:lnTo>
                    <a:pt x="112" y="225"/>
                  </a:lnTo>
                  <a:lnTo>
                    <a:pt x="111" y="225"/>
                  </a:lnTo>
                  <a:lnTo>
                    <a:pt x="109" y="225"/>
                  </a:lnTo>
                  <a:lnTo>
                    <a:pt x="108" y="227"/>
                  </a:lnTo>
                  <a:lnTo>
                    <a:pt x="104" y="227"/>
                  </a:lnTo>
                  <a:lnTo>
                    <a:pt x="103" y="229"/>
                  </a:lnTo>
                  <a:lnTo>
                    <a:pt x="101" y="229"/>
                  </a:lnTo>
                  <a:lnTo>
                    <a:pt x="101" y="227"/>
                  </a:lnTo>
                  <a:lnTo>
                    <a:pt x="101" y="225"/>
                  </a:lnTo>
                  <a:lnTo>
                    <a:pt x="103" y="224"/>
                  </a:lnTo>
                  <a:lnTo>
                    <a:pt x="103" y="224"/>
                  </a:lnTo>
                  <a:lnTo>
                    <a:pt x="101" y="224"/>
                  </a:lnTo>
                  <a:lnTo>
                    <a:pt x="101" y="225"/>
                  </a:lnTo>
                  <a:lnTo>
                    <a:pt x="100" y="227"/>
                  </a:lnTo>
                  <a:lnTo>
                    <a:pt x="100" y="229"/>
                  </a:lnTo>
                  <a:lnTo>
                    <a:pt x="97" y="229"/>
                  </a:lnTo>
                  <a:lnTo>
                    <a:pt x="93" y="227"/>
                  </a:lnTo>
                  <a:lnTo>
                    <a:pt x="93" y="227"/>
                  </a:lnTo>
                  <a:lnTo>
                    <a:pt x="93" y="229"/>
                  </a:lnTo>
                  <a:lnTo>
                    <a:pt x="95" y="230"/>
                  </a:lnTo>
                  <a:lnTo>
                    <a:pt x="93" y="230"/>
                  </a:lnTo>
                  <a:lnTo>
                    <a:pt x="93" y="230"/>
                  </a:lnTo>
                  <a:lnTo>
                    <a:pt x="92" y="230"/>
                  </a:lnTo>
                  <a:lnTo>
                    <a:pt x="90" y="232"/>
                  </a:lnTo>
                  <a:lnTo>
                    <a:pt x="90" y="232"/>
                  </a:lnTo>
                  <a:lnTo>
                    <a:pt x="89" y="230"/>
                  </a:lnTo>
                  <a:lnTo>
                    <a:pt x="87" y="232"/>
                  </a:lnTo>
                  <a:lnTo>
                    <a:pt x="85" y="232"/>
                  </a:lnTo>
                  <a:lnTo>
                    <a:pt x="82" y="232"/>
                  </a:lnTo>
                  <a:lnTo>
                    <a:pt x="81" y="233"/>
                  </a:lnTo>
                  <a:lnTo>
                    <a:pt x="79" y="235"/>
                  </a:lnTo>
                  <a:lnTo>
                    <a:pt x="78" y="235"/>
                  </a:lnTo>
                  <a:lnTo>
                    <a:pt x="73" y="235"/>
                  </a:lnTo>
                  <a:lnTo>
                    <a:pt x="73" y="236"/>
                  </a:lnTo>
                  <a:lnTo>
                    <a:pt x="71" y="236"/>
                  </a:lnTo>
                  <a:lnTo>
                    <a:pt x="70" y="236"/>
                  </a:lnTo>
                  <a:lnTo>
                    <a:pt x="65" y="238"/>
                  </a:lnTo>
                  <a:lnTo>
                    <a:pt x="60" y="238"/>
                  </a:lnTo>
                  <a:lnTo>
                    <a:pt x="59" y="238"/>
                  </a:lnTo>
                  <a:lnTo>
                    <a:pt x="57" y="238"/>
                  </a:lnTo>
                  <a:lnTo>
                    <a:pt x="56" y="240"/>
                  </a:lnTo>
                  <a:lnTo>
                    <a:pt x="52" y="241"/>
                  </a:lnTo>
                  <a:lnTo>
                    <a:pt x="51" y="241"/>
                  </a:lnTo>
                  <a:lnTo>
                    <a:pt x="49" y="241"/>
                  </a:lnTo>
                  <a:lnTo>
                    <a:pt x="51" y="240"/>
                  </a:lnTo>
                  <a:lnTo>
                    <a:pt x="52" y="240"/>
                  </a:lnTo>
                  <a:lnTo>
                    <a:pt x="52" y="238"/>
                  </a:lnTo>
                  <a:lnTo>
                    <a:pt x="52" y="236"/>
                  </a:lnTo>
                  <a:lnTo>
                    <a:pt x="52" y="236"/>
                  </a:lnTo>
                  <a:lnTo>
                    <a:pt x="51" y="236"/>
                  </a:lnTo>
                  <a:lnTo>
                    <a:pt x="51" y="235"/>
                  </a:lnTo>
                  <a:lnTo>
                    <a:pt x="49" y="233"/>
                  </a:lnTo>
                  <a:lnTo>
                    <a:pt x="48" y="233"/>
                  </a:lnTo>
                  <a:lnTo>
                    <a:pt x="48" y="233"/>
                  </a:lnTo>
                  <a:lnTo>
                    <a:pt x="48" y="235"/>
                  </a:lnTo>
                  <a:lnTo>
                    <a:pt x="48" y="236"/>
                  </a:lnTo>
                  <a:lnTo>
                    <a:pt x="46" y="236"/>
                  </a:lnTo>
                  <a:lnTo>
                    <a:pt x="46" y="236"/>
                  </a:lnTo>
                  <a:lnTo>
                    <a:pt x="44" y="236"/>
                  </a:lnTo>
                  <a:lnTo>
                    <a:pt x="43" y="236"/>
                  </a:lnTo>
                  <a:lnTo>
                    <a:pt x="43" y="236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3"/>
                  </a:lnTo>
                  <a:lnTo>
                    <a:pt x="43" y="233"/>
                  </a:lnTo>
                  <a:lnTo>
                    <a:pt x="44" y="233"/>
                  </a:lnTo>
                  <a:lnTo>
                    <a:pt x="44" y="233"/>
                  </a:lnTo>
                  <a:lnTo>
                    <a:pt x="44" y="232"/>
                  </a:lnTo>
                  <a:lnTo>
                    <a:pt x="43" y="232"/>
                  </a:lnTo>
                  <a:lnTo>
                    <a:pt x="43" y="232"/>
                  </a:lnTo>
                  <a:lnTo>
                    <a:pt x="44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3" y="230"/>
                  </a:lnTo>
                  <a:lnTo>
                    <a:pt x="40" y="229"/>
                  </a:lnTo>
                  <a:lnTo>
                    <a:pt x="35" y="227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2" y="225"/>
                  </a:lnTo>
                  <a:lnTo>
                    <a:pt x="30" y="225"/>
                  </a:lnTo>
                  <a:lnTo>
                    <a:pt x="29" y="225"/>
                  </a:lnTo>
                  <a:lnTo>
                    <a:pt x="27" y="224"/>
                  </a:lnTo>
                  <a:lnTo>
                    <a:pt x="27" y="224"/>
                  </a:lnTo>
                  <a:lnTo>
                    <a:pt x="27" y="222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3"/>
                  </a:lnTo>
                  <a:lnTo>
                    <a:pt x="29" y="211"/>
                  </a:lnTo>
                  <a:lnTo>
                    <a:pt x="29" y="210"/>
                  </a:lnTo>
                  <a:lnTo>
                    <a:pt x="29" y="206"/>
                  </a:lnTo>
                  <a:lnTo>
                    <a:pt x="29" y="206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3"/>
                  </a:lnTo>
                  <a:lnTo>
                    <a:pt x="29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29" y="202"/>
                  </a:lnTo>
                  <a:lnTo>
                    <a:pt x="29" y="200"/>
                  </a:lnTo>
                  <a:lnTo>
                    <a:pt x="29" y="197"/>
                  </a:lnTo>
                  <a:lnTo>
                    <a:pt x="27" y="195"/>
                  </a:lnTo>
                  <a:lnTo>
                    <a:pt x="26" y="194"/>
                  </a:lnTo>
                  <a:lnTo>
                    <a:pt x="26" y="191"/>
                  </a:lnTo>
                  <a:lnTo>
                    <a:pt x="27" y="189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4" y="184"/>
                  </a:lnTo>
                  <a:lnTo>
                    <a:pt x="24" y="183"/>
                  </a:lnTo>
                  <a:lnTo>
                    <a:pt x="22" y="180"/>
                  </a:lnTo>
                  <a:lnTo>
                    <a:pt x="22" y="178"/>
                  </a:lnTo>
                  <a:lnTo>
                    <a:pt x="24" y="177"/>
                  </a:lnTo>
                  <a:lnTo>
                    <a:pt x="24" y="177"/>
                  </a:lnTo>
                  <a:lnTo>
                    <a:pt x="29" y="172"/>
                  </a:lnTo>
                  <a:lnTo>
                    <a:pt x="29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33" y="166"/>
                  </a:lnTo>
                  <a:lnTo>
                    <a:pt x="35" y="167"/>
                  </a:lnTo>
                  <a:lnTo>
                    <a:pt x="38" y="166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0" y="162"/>
                  </a:lnTo>
                  <a:lnTo>
                    <a:pt x="40" y="161"/>
                  </a:lnTo>
                  <a:lnTo>
                    <a:pt x="40" y="161"/>
                  </a:lnTo>
                  <a:lnTo>
                    <a:pt x="41" y="161"/>
                  </a:lnTo>
                  <a:lnTo>
                    <a:pt x="40" y="161"/>
                  </a:lnTo>
                  <a:lnTo>
                    <a:pt x="40" y="159"/>
                  </a:lnTo>
                  <a:lnTo>
                    <a:pt x="41" y="159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6" y="156"/>
                  </a:lnTo>
                  <a:lnTo>
                    <a:pt x="51" y="153"/>
                  </a:lnTo>
                  <a:lnTo>
                    <a:pt x="52" y="151"/>
                  </a:lnTo>
                  <a:lnTo>
                    <a:pt x="54" y="151"/>
                  </a:lnTo>
                  <a:lnTo>
                    <a:pt x="57" y="148"/>
                  </a:lnTo>
                  <a:lnTo>
                    <a:pt x="59" y="147"/>
                  </a:lnTo>
                  <a:lnTo>
                    <a:pt x="60" y="145"/>
                  </a:lnTo>
                  <a:lnTo>
                    <a:pt x="63" y="142"/>
                  </a:lnTo>
                  <a:lnTo>
                    <a:pt x="63" y="142"/>
                  </a:lnTo>
                  <a:lnTo>
                    <a:pt x="65" y="139"/>
                  </a:lnTo>
                  <a:lnTo>
                    <a:pt x="68" y="136"/>
                  </a:lnTo>
                  <a:lnTo>
                    <a:pt x="71" y="132"/>
                  </a:lnTo>
                  <a:lnTo>
                    <a:pt x="73" y="131"/>
                  </a:lnTo>
                  <a:lnTo>
                    <a:pt x="73" y="129"/>
                  </a:lnTo>
                  <a:lnTo>
                    <a:pt x="74" y="129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1" y="128"/>
                  </a:lnTo>
                  <a:lnTo>
                    <a:pt x="82" y="128"/>
                  </a:lnTo>
                  <a:lnTo>
                    <a:pt x="84" y="128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5"/>
                  </a:lnTo>
                  <a:lnTo>
                    <a:pt x="84" y="125"/>
                  </a:lnTo>
                  <a:lnTo>
                    <a:pt x="84" y="123"/>
                  </a:lnTo>
                  <a:lnTo>
                    <a:pt x="84" y="123"/>
                  </a:lnTo>
                  <a:lnTo>
                    <a:pt x="82" y="121"/>
                  </a:lnTo>
                  <a:lnTo>
                    <a:pt x="84" y="120"/>
                  </a:lnTo>
                  <a:lnTo>
                    <a:pt x="84" y="117"/>
                  </a:lnTo>
                  <a:lnTo>
                    <a:pt x="84" y="114"/>
                  </a:lnTo>
                  <a:lnTo>
                    <a:pt x="82" y="112"/>
                  </a:lnTo>
                  <a:lnTo>
                    <a:pt x="78" y="109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3" y="107"/>
                  </a:lnTo>
                  <a:lnTo>
                    <a:pt x="74" y="106"/>
                  </a:lnTo>
                  <a:lnTo>
                    <a:pt x="74" y="104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1" y="107"/>
                  </a:lnTo>
                  <a:lnTo>
                    <a:pt x="68" y="106"/>
                  </a:lnTo>
                  <a:lnTo>
                    <a:pt x="67" y="106"/>
                  </a:lnTo>
                  <a:lnTo>
                    <a:pt x="65" y="101"/>
                  </a:lnTo>
                  <a:lnTo>
                    <a:pt x="65" y="99"/>
                  </a:lnTo>
                  <a:lnTo>
                    <a:pt x="63" y="98"/>
                  </a:lnTo>
                  <a:lnTo>
                    <a:pt x="62" y="96"/>
                  </a:lnTo>
                  <a:lnTo>
                    <a:pt x="60" y="96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60" y="91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2" y="88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3" y="84"/>
                  </a:lnTo>
                  <a:lnTo>
                    <a:pt x="63" y="82"/>
                  </a:lnTo>
                  <a:lnTo>
                    <a:pt x="65" y="82"/>
                  </a:lnTo>
                  <a:lnTo>
                    <a:pt x="65" y="80"/>
                  </a:lnTo>
                  <a:lnTo>
                    <a:pt x="63" y="80"/>
                  </a:lnTo>
                  <a:lnTo>
                    <a:pt x="63" y="79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60" y="74"/>
                  </a:lnTo>
                  <a:lnTo>
                    <a:pt x="59" y="73"/>
                  </a:lnTo>
                  <a:lnTo>
                    <a:pt x="59" y="71"/>
                  </a:lnTo>
                  <a:lnTo>
                    <a:pt x="60" y="71"/>
                  </a:lnTo>
                  <a:lnTo>
                    <a:pt x="62" y="69"/>
                  </a:lnTo>
                  <a:lnTo>
                    <a:pt x="62" y="69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9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57"/>
                  </a:lnTo>
                  <a:lnTo>
                    <a:pt x="57" y="55"/>
                  </a:lnTo>
                  <a:lnTo>
                    <a:pt x="59" y="54"/>
                  </a:lnTo>
                  <a:lnTo>
                    <a:pt x="60" y="54"/>
                  </a:lnTo>
                  <a:lnTo>
                    <a:pt x="57" y="52"/>
                  </a:lnTo>
                  <a:lnTo>
                    <a:pt x="56" y="50"/>
                  </a:lnTo>
                  <a:lnTo>
                    <a:pt x="56" y="49"/>
                  </a:lnTo>
                  <a:lnTo>
                    <a:pt x="52" y="49"/>
                  </a:lnTo>
                  <a:lnTo>
                    <a:pt x="52" y="46"/>
                  </a:lnTo>
                  <a:lnTo>
                    <a:pt x="49" y="44"/>
                  </a:lnTo>
                  <a:lnTo>
                    <a:pt x="48" y="43"/>
                  </a:lnTo>
                  <a:lnTo>
                    <a:pt x="48" y="43"/>
                  </a:lnTo>
                  <a:lnTo>
                    <a:pt x="41" y="41"/>
                  </a:lnTo>
                  <a:lnTo>
                    <a:pt x="38" y="41"/>
                  </a:lnTo>
                  <a:lnTo>
                    <a:pt x="35" y="39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6"/>
                  </a:lnTo>
                  <a:lnTo>
                    <a:pt x="29" y="35"/>
                  </a:lnTo>
                  <a:lnTo>
                    <a:pt x="27" y="35"/>
                  </a:lnTo>
                  <a:lnTo>
                    <a:pt x="26" y="33"/>
                  </a:lnTo>
                  <a:lnTo>
                    <a:pt x="24" y="32"/>
                  </a:lnTo>
                  <a:lnTo>
                    <a:pt x="21" y="30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6" y="27"/>
                  </a:lnTo>
                  <a:lnTo>
                    <a:pt x="16" y="25"/>
                  </a:lnTo>
                  <a:lnTo>
                    <a:pt x="19" y="25"/>
                  </a:lnTo>
                  <a:lnTo>
                    <a:pt x="22" y="27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9" y="21"/>
                  </a:lnTo>
                  <a:lnTo>
                    <a:pt x="30" y="21"/>
                  </a:lnTo>
                  <a:lnTo>
                    <a:pt x="30" y="21"/>
                  </a:lnTo>
                  <a:lnTo>
                    <a:pt x="33" y="24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40" y="32"/>
                  </a:lnTo>
                  <a:lnTo>
                    <a:pt x="41" y="33"/>
                  </a:lnTo>
                  <a:lnTo>
                    <a:pt x="41" y="35"/>
                  </a:lnTo>
                  <a:lnTo>
                    <a:pt x="43" y="35"/>
                  </a:lnTo>
                  <a:lnTo>
                    <a:pt x="48" y="35"/>
                  </a:lnTo>
                  <a:lnTo>
                    <a:pt x="51" y="36"/>
                  </a:lnTo>
                  <a:lnTo>
                    <a:pt x="52" y="36"/>
                  </a:lnTo>
                  <a:lnTo>
                    <a:pt x="56" y="36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2" y="33"/>
                  </a:lnTo>
                  <a:lnTo>
                    <a:pt x="62" y="32"/>
                  </a:lnTo>
                  <a:lnTo>
                    <a:pt x="65" y="33"/>
                  </a:lnTo>
                  <a:lnTo>
                    <a:pt x="67" y="33"/>
                  </a:lnTo>
                  <a:lnTo>
                    <a:pt x="70" y="35"/>
                  </a:lnTo>
                  <a:lnTo>
                    <a:pt x="71" y="35"/>
                  </a:lnTo>
                  <a:lnTo>
                    <a:pt x="74" y="36"/>
                  </a:lnTo>
                  <a:lnTo>
                    <a:pt x="76" y="38"/>
                  </a:lnTo>
                  <a:lnTo>
                    <a:pt x="78" y="38"/>
                  </a:lnTo>
                  <a:lnTo>
                    <a:pt x="81" y="36"/>
                  </a:lnTo>
                  <a:lnTo>
                    <a:pt x="82" y="33"/>
                  </a:lnTo>
                  <a:lnTo>
                    <a:pt x="82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87" y="30"/>
                  </a:lnTo>
                  <a:lnTo>
                    <a:pt x="89" y="30"/>
                  </a:lnTo>
                  <a:lnTo>
                    <a:pt x="90" y="27"/>
                  </a:lnTo>
                  <a:lnTo>
                    <a:pt x="90" y="25"/>
                  </a:lnTo>
                  <a:lnTo>
                    <a:pt x="90" y="22"/>
                  </a:lnTo>
                  <a:lnTo>
                    <a:pt x="90" y="21"/>
                  </a:lnTo>
                  <a:lnTo>
                    <a:pt x="92" y="17"/>
                  </a:lnTo>
                  <a:lnTo>
                    <a:pt x="93" y="13"/>
                  </a:lnTo>
                  <a:lnTo>
                    <a:pt x="93" y="11"/>
                  </a:lnTo>
                  <a:lnTo>
                    <a:pt x="95" y="10"/>
                  </a:lnTo>
                  <a:lnTo>
                    <a:pt x="97" y="10"/>
                  </a:lnTo>
                  <a:lnTo>
                    <a:pt x="98" y="8"/>
                  </a:lnTo>
                  <a:lnTo>
                    <a:pt x="101" y="3"/>
                  </a:lnTo>
                  <a:lnTo>
                    <a:pt x="103" y="3"/>
                  </a:lnTo>
                  <a:lnTo>
                    <a:pt x="104" y="3"/>
                  </a:lnTo>
                  <a:lnTo>
                    <a:pt x="108" y="3"/>
                  </a:lnTo>
                  <a:lnTo>
                    <a:pt x="109" y="5"/>
                  </a:lnTo>
                  <a:lnTo>
                    <a:pt x="109" y="5"/>
                  </a:lnTo>
                  <a:lnTo>
                    <a:pt x="111" y="3"/>
                  </a:lnTo>
                  <a:lnTo>
                    <a:pt x="114" y="3"/>
                  </a:lnTo>
                  <a:lnTo>
                    <a:pt x="117" y="0"/>
                  </a:lnTo>
                  <a:lnTo>
                    <a:pt x="1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4" name="Freeform 281">
              <a:extLst>
                <a:ext uri="{FF2B5EF4-FFF2-40B4-BE49-F238E27FC236}">
                  <a16:creationId xmlns:a16="http://schemas.microsoft.com/office/drawing/2014/main" id="{61ED2AD3-62F6-4157-A102-5690571BC4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692824" y="3998790"/>
              <a:ext cx="424930" cy="321622"/>
            </a:xfrm>
            <a:custGeom>
              <a:avLst/>
              <a:gdLst>
                <a:gd name="T0" fmla="*/ 74 w 218"/>
                <a:gd name="T1" fmla="*/ 2 h 165"/>
                <a:gd name="T2" fmla="*/ 81 w 218"/>
                <a:gd name="T3" fmla="*/ 6 h 165"/>
                <a:gd name="T4" fmla="*/ 90 w 218"/>
                <a:gd name="T5" fmla="*/ 3 h 165"/>
                <a:gd name="T6" fmla="*/ 95 w 218"/>
                <a:gd name="T7" fmla="*/ 5 h 165"/>
                <a:gd name="T8" fmla="*/ 103 w 218"/>
                <a:gd name="T9" fmla="*/ 5 h 165"/>
                <a:gd name="T10" fmla="*/ 114 w 218"/>
                <a:gd name="T11" fmla="*/ 9 h 165"/>
                <a:gd name="T12" fmla="*/ 125 w 218"/>
                <a:gd name="T13" fmla="*/ 22 h 165"/>
                <a:gd name="T14" fmla="*/ 133 w 218"/>
                <a:gd name="T15" fmla="*/ 30 h 165"/>
                <a:gd name="T16" fmla="*/ 133 w 218"/>
                <a:gd name="T17" fmla="*/ 39 h 165"/>
                <a:gd name="T18" fmla="*/ 128 w 218"/>
                <a:gd name="T19" fmla="*/ 47 h 165"/>
                <a:gd name="T20" fmla="*/ 130 w 218"/>
                <a:gd name="T21" fmla="*/ 57 h 165"/>
                <a:gd name="T22" fmla="*/ 139 w 218"/>
                <a:gd name="T23" fmla="*/ 55 h 165"/>
                <a:gd name="T24" fmla="*/ 144 w 218"/>
                <a:gd name="T25" fmla="*/ 55 h 165"/>
                <a:gd name="T26" fmla="*/ 141 w 218"/>
                <a:gd name="T27" fmla="*/ 61 h 165"/>
                <a:gd name="T28" fmla="*/ 142 w 218"/>
                <a:gd name="T29" fmla="*/ 66 h 165"/>
                <a:gd name="T30" fmla="*/ 148 w 218"/>
                <a:gd name="T31" fmla="*/ 72 h 165"/>
                <a:gd name="T32" fmla="*/ 153 w 218"/>
                <a:gd name="T33" fmla="*/ 80 h 165"/>
                <a:gd name="T34" fmla="*/ 164 w 218"/>
                <a:gd name="T35" fmla="*/ 87 h 165"/>
                <a:gd name="T36" fmla="*/ 186 w 218"/>
                <a:gd name="T37" fmla="*/ 95 h 165"/>
                <a:gd name="T38" fmla="*/ 218 w 218"/>
                <a:gd name="T39" fmla="*/ 99 h 165"/>
                <a:gd name="T40" fmla="*/ 199 w 218"/>
                <a:gd name="T41" fmla="*/ 118 h 165"/>
                <a:gd name="T42" fmla="*/ 180 w 218"/>
                <a:gd name="T43" fmla="*/ 135 h 165"/>
                <a:gd name="T44" fmla="*/ 166 w 218"/>
                <a:gd name="T45" fmla="*/ 143 h 165"/>
                <a:gd name="T46" fmla="*/ 153 w 218"/>
                <a:gd name="T47" fmla="*/ 145 h 165"/>
                <a:gd name="T48" fmla="*/ 144 w 218"/>
                <a:gd name="T49" fmla="*/ 151 h 165"/>
                <a:gd name="T50" fmla="*/ 134 w 218"/>
                <a:gd name="T51" fmla="*/ 154 h 165"/>
                <a:gd name="T52" fmla="*/ 123 w 218"/>
                <a:gd name="T53" fmla="*/ 158 h 165"/>
                <a:gd name="T54" fmla="*/ 117 w 218"/>
                <a:gd name="T55" fmla="*/ 158 h 165"/>
                <a:gd name="T56" fmla="*/ 106 w 218"/>
                <a:gd name="T57" fmla="*/ 156 h 165"/>
                <a:gd name="T58" fmla="*/ 95 w 218"/>
                <a:gd name="T59" fmla="*/ 164 h 165"/>
                <a:gd name="T60" fmla="*/ 84 w 218"/>
                <a:gd name="T61" fmla="*/ 164 h 165"/>
                <a:gd name="T62" fmla="*/ 73 w 218"/>
                <a:gd name="T63" fmla="*/ 161 h 165"/>
                <a:gd name="T64" fmla="*/ 57 w 218"/>
                <a:gd name="T65" fmla="*/ 151 h 165"/>
                <a:gd name="T66" fmla="*/ 46 w 218"/>
                <a:gd name="T67" fmla="*/ 151 h 165"/>
                <a:gd name="T68" fmla="*/ 41 w 218"/>
                <a:gd name="T69" fmla="*/ 145 h 165"/>
                <a:gd name="T70" fmla="*/ 41 w 218"/>
                <a:gd name="T71" fmla="*/ 139 h 165"/>
                <a:gd name="T72" fmla="*/ 35 w 218"/>
                <a:gd name="T73" fmla="*/ 137 h 165"/>
                <a:gd name="T74" fmla="*/ 33 w 218"/>
                <a:gd name="T75" fmla="*/ 135 h 165"/>
                <a:gd name="T76" fmla="*/ 29 w 218"/>
                <a:gd name="T77" fmla="*/ 128 h 165"/>
                <a:gd name="T78" fmla="*/ 24 w 218"/>
                <a:gd name="T79" fmla="*/ 118 h 165"/>
                <a:gd name="T80" fmla="*/ 16 w 218"/>
                <a:gd name="T81" fmla="*/ 110 h 165"/>
                <a:gd name="T82" fmla="*/ 10 w 218"/>
                <a:gd name="T83" fmla="*/ 104 h 165"/>
                <a:gd name="T84" fmla="*/ 2 w 218"/>
                <a:gd name="T85" fmla="*/ 102 h 165"/>
                <a:gd name="T86" fmla="*/ 3 w 218"/>
                <a:gd name="T87" fmla="*/ 96 h 165"/>
                <a:gd name="T88" fmla="*/ 10 w 218"/>
                <a:gd name="T89" fmla="*/ 93 h 165"/>
                <a:gd name="T90" fmla="*/ 16 w 218"/>
                <a:gd name="T91" fmla="*/ 91 h 165"/>
                <a:gd name="T92" fmla="*/ 16 w 218"/>
                <a:gd name="T93" fmla="*/ 79 h 165"/>
                <a:gd name="T94" fmla="*/ 18 w 218"/>
                <a:gd name="T95" fmla="*/ 71 h 165"/>
                <a:gd name="T96" fmla="*/ 21 w 218"/>
                <a:gd name="T97" fmla="*/ 61 h 165"/>
                <a:gd name="T98" fmla="*/ 26 w 218"/>
                <a:gd name="T99" fmla="*/ 58 h 165"/>
                <a:gd name="T100" fmla="*/ 29 w 218"/>
                <a:gd name="T101" fmla="*/ 57 h 165"/>
                <a:gd name="T102" fmla="*/ 30 w 218"/>
                <a:gd name="T103" fmla="*/ 46 h 165"/>
                <a:gd name="T104" fmla="*/ 38 w 218"/>
                <a:gd name="T105" fmla="*/ 33 h 165"/>
                <a:gd name="T106" fmla="*/ 46 w 218"/>
                <a:gd name="T107" fmla="*/ 31 h 165"/>
                <a:gd name="T108" fmla="*/ 48 w 218"/>
                <a:gd name="T109" fmla="*/ 22 h 165"/>
                <a:gd name="T110" fmla="*/ 51 w 218"/>
                <a:gd name="T111" fmla="*/ 14 h 165"/>
                <a:gd name="T112" fmla="*/ 55 w 218"/>
                <a:gd name="T113" fmla="*/ 8 h 165"/>
                <a:gd name="T114" fmla="*/ 60 w 218"/>
                <a:gd name="T115" fmla="*/ 6 h 165"/>
                <a:gd name="T116" fmla="*/ 66 w 218"/>
                <a:gd name="T117" fmla="*/ 9 h 165"/>
                <a:gd name="T118" fmla="*/ 71 w 218"/>
                <a:gd name="T11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8" h="165">
                  <a:moveTo>
                    <a:pt x="71" y="0"/>
                  </a:moveTo>
                  <a:lnTo>
                    <a:pt x="73" y="0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3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5" y="5"/>
                  </a:lnTo>
                  <a:lnTo>
                    <a:pt x="87" y="3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2" y="5"/>
                  </a:lnTo>
                  <a:lnTo>
                    <a:pt x="93" y="5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5"/>
                  </a:lnTo>
                  <a:lnTo>
                    <a:pt x="101" y="6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6" y="6"/>
                  </a:lnTo>
                  <a:lnTo>
                    <a:pt x="107" y="8"/>
                  </a:lnTo>
                  <a:lnTo>
                    <a:pt x="109" y="9"/>
                  </a:lnTo>
                  <a:lnTo>
                    <a:pt x="114" y="9"/>
                  </a:lnTo>
                  <a:lnTo>
                    <a:pt x="114" y="11"/>
                  </a:lnTo>
                  <a:lnTo>
                    <a:pt x="115" y="13"/>
                  </a:lnTo>
                  <a:lnTo>
                    <a:pt x="119" y="16"/>
                  </a:lnTo>
                  <a:lnTo>
                    <a:pt x="122" y="19"/>
                  </a:lnTo>
                  <a:lnTo>
                    <a:pt x="125" y="22"/>
                  </a:lnTo>
                  <a:lnTo>
                    <a:pt x="128" y="24"/>
                  </a:lnTo>
                  <a:lnTo>
                    <a:pt x="130" y="27"/>
                  </a:lnTo>
                  <a:lnTo>
                    <a:pt x="130" y="28"/>
                  </a:lnTo>
                  <a:lnTo>
                    <a:pt x="131" y="30"/>
                  </a:lnTo>
                  <a:lnTo>
                    <a:pt x="133" y="30"/>
                  </a:lnTo>
                  <a:lnTo>
                    <a:pt x="134" y="31"/>
                  </a:lnTo>
                  <a:lnTo>
                    <a:pt x="134" y="33"/>
                  </a:lnTo>
                  <a:lnTo>
                    <a:pt x="136" y="35"/>
                  </a:lnTo>
                  <a:lnTo>
                    <a:pt x="134" y="36"/>
                  </a:lnTo>
                  <a:lnTo>
                    <a:pt x="133" y="39"/>
                  </a:lnTo>
                  <a:lnTo>
                    <a:pt x="131" y="43"/>
                  </a:lnTo>
                  <a:lnTo>
                    <a:pt x="130" y="44"/>
                  </a:lnTo>
                  <a:lnTo>
                    <a:pt x="128" y="46"/>
                  </a:lnTo>
                  <a:lnTo>
                    <a:pt x="128" y="46"/>
                  </a:lnTo>
                  <a:lnTo>
                    <a:pt x="128" y="47"/>
                  </a:lnTo>
                  <a:lnTo>
                    <a:pt x="128" y="50"/>
                  </a:lnTo>
                  <a:lnTo>
                    <a:pt x="128" y="54"/>
                  </a:lnTo>
                  <a:lnTo>
                    <a:pt x="128" y="57"/>
                  </a:lnTo>
                  <a:lnTo>
                    <a:pt x="130" y="57"/>
                  </a:lnTo>
                  <a:lnTo>
                    <a:pt x="130" y="57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6" y="55"/>
                  </a:lnTo>
                  <a:lnTo>
                    <a:pt x="137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5"/>
                  </a:lnTo>
                  <a:lnTo>
                    <a:pt x="142" y="55"/>
                  </a:lnTo>
                  <a:lnTo>
                    <a:pt x="144" y="57"/>
                  </a:lnTo>
                  <a:lnTo>
                    <a:pt x="144" y="55"/>
                  </a:lnTo>
                  <a:lnTo>
                    <a:pt x="144" y="57"/>
                  </a:lnTo>
                  <a:lnTo>
                    <a:pt x="144" y="57"/>
                  </a:lnTo>
                  <a:lnTo>
                    <a:pt x="142" y="58"/>
                  </a:lnTo>
                  <a:lnTo>
                    <a:pt x="142" y="58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3"/>
                  </a:lnTo>
                  <a:lnTo>
                    <a:pt x="142" y="65"/>
                  </a:lnTo>
                  <a:lnTo>
                    <a:pt x="142" y="66"/>
                  </a:lnTo>
                  <a:lnTo>
                    <a:pt x="144" y="68"/>
                  </a:lnTo>
                  <a:lnTo>
                    <a:pt x="144" y="68"/>
                  </a:lnTo>
                  <a:lnTo>
                    <a:pt x="145" y="71"/>
                  </a:lnTo>
                  <a:lnTo>
                    <a:pt x="147" y="71"/>
                  </a:lnTo>
                  <a:lnTo>
                    <a:pt x="148" y="72"/>
                  </a:lnTo>
                  <a:lnTo>
                    <a:pt x="148" y="74"/>
                  </a:lnTo>
                  <a:lnTo>
                    <a:pt x="150" y="76"/>
                  </a:lnTo>
                  <a:lnTo>
                    <a:pt x="152" y="77"/>
                  </a:lnTo>
                  <a:lnTo>
                    <a:pt x="152" y="79"/>
                  </a:lnTo>
                  <a:lnTo>
                    <a:pt x="153" y="80"/>
                  </a:lnTo>
                  <a:lnTo>
                    <a:pt x="155" y="80"/>
                  </a:lnTo>
                  <a:lnTo>
                    <a:pt x="158" y="82"/>
                  </a:lnTo>
                  <a:lnTo>
                    <a:pt x="160" y="85"/>
                  </a:lnTo>
                  <a:lnTo>
                    <a:pt x="160" y="85"/>
                  </a:lnTo>
                  <a:lnTo>
                    <a:pt x="164" y="87"/>
                  </a:lnTo>
                  <a:lnTo>
                    <a:pt x="169" y="88"/>
                  </a:lnTo>
                  <a:lnTo>
                    <a:pt x="172" y="90"/>
                  </a:lnTo>
                  <a:lnTo>
                    <a:pt x="177" y="91"/>
                  </a:lnTo>
                  <a:lnTo>
                    <a:pt x="182" y="93"/>
                  </a:lnTo>
                  <a:lnTo>
                    <a:pt x="186" y="95"/>
                  </a:lnTo>
                  <a:lnTo>
                    <a:pt x="193" y="96"/>
                  </a:lnTo>
                  <a:lnTo>
                    <a:pt x="197" y="98"/>
                  </a:lnTo>
                  <a:lnTo>
                    <a:pt x="202" y="99"/>
                  </a:lnTo>
                  <a:lnTo>
                    <a:pt x="202" y="99"/>
                  </a:lnTo>
                  <a:lnTo>
                    <a:pt x="218" y="99"/>
                  </a:lnTo>
                  <a:lnTo>
                    <a:pt x="213" y="102"/>
                  </a:lnTo>
                  <a:lnTo>
                    <a:pt x="210" y="107"/>
                  </a:lnTo>
                  <a:lnTo>
                    <a:pt x="205" y="110"/>
                  </a:lnTo>
                  <a:lnTo>
                    <a:pt x="202" y="113"/>
                  </a:lnTo>
                  <a:lnTo>
                    <a:pt x="199" y="118"/>
                  </a:lnTo>
                  <a:lnTo>
                    <a:pt x="194" y="121"/>
                  </a:lnTo>
                  <a:lnTo>
                    <a:pt x="191" y="124"/>
                  </a:lnTo>
                  <a:lnTo>
                    <a:pt x="188" y="128"/>
                  </a:lnTo>
                  <a:lnTo>
                    <a:pt x="183" y="132"/>
                  </a:lnTo>
                  <a:lnTo>
                    <a:pt x="180" y="135"/>
                  </a:lnTo>
                  <a:lnTo>
                    <a:pt x="177" y="140"/>
                  </a:lnTo>
                  <a:lnTo>
                    <a:pt x="174" y="143"/>
                  </a:lnTo>
                  <a:lnTo>
                    <a:pt x="174" y="143"/>
                  </a:lnTo>
                  <a:lnTo>
                    <a:pt x="169" y="143"/>
                  </a:lnTo>
                  <a:lnTo>
                    <a:pt x="166" y="143"/>
                  </a:lnTo>
                  <a:lnTo>
                    <a:pt x="160" y="143"/>
                  </a:lnTo>
                  <a:lnTo>
                    <a:pt x="160" y="143"/>
                  </a:lnTo>
                  <a:lnTo>
                    <a:pt x="158" y="143"/>
                  </a:lnTo>
                  <a:lnTo>
                    <a:pt x="158" y="143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0" y="147"/>
                  </a:lnTo>
                  <a:lnTo>
                    <a:pt x="147" y="148"/>
                  </a:lnTo>
                  <a:lnTo>
                    <a:pt x="145" y="148"/>
                  </a:lnTo>
                  <a:lnTo>
                    <a:pt x="144" y="151"/>
                  </a:lnTo>
                  <a:lnTo>
                    <a:pt x="144" y="151"/>
                  </a:lnTo>
                  <a:lnTo>
                    <a:pt x="144" y="153"/>
                  </a:lnTo>
                  <a:lnTo>
                    <a:pt x="142" y="153"/>
                  </a:lnTo>
                  <a:lnTo>
                    <a:pt x="136" y="154"/>
                  </a:lnTo>
                  <a:lnTo>
                    <a:pt x="134" y="154"/>
                  </a:lnTo>
                  <a:lnTo>
                    <a:pt x="131" y="154"/>
                  </a:lnTo>
                  <a:lnTo>
                    <a:pt x="130" y="156"/>
                  </a:lnTo>
                  <a:lnTo>
                    <a:pt x="130" y="158"/>
                  </a:lnTo>
                  <a:lnTo>
                    <a:pt x="126" y="158"/>
                  </a:lnTo>
                  <a:lnTo>
                    <a:pt x="123" y="158"/>
                  </a:lnTo>
                  <a:lnTo>
                    <a:pt x="122" y="158"/>
                  </a:lnTo>
                  <a:lnTo>
                    <a:pt x="122" y="158"/>
                  </a:lnTo>
                  <a:lnTo>
                    <a:pt x="120" y="158"/>
                  </a:lnTo>
                  <a:lnTo>
                    <a:pt x="119" y="158"/>
                  </a:lnTo>
                  <a:lnTo>
                    <a:pt x="117" y="158"/>
                  </a:lnTo>
                  <a:lnTo>
                    <a:pt x="117" y="156"/>
                  </a:lnTo>
                  <a:lnTo>
                    <a:pt x="115" y="154"/>
                  </a:lnTo>
                  <a:lnTo>
                    <a:pt x="114" y="153"/>
                  </a:lnTo>
                  <a:lnTo>
                    <a:pt x="109" y="154"/>
                  </a:lnTo>
                  <a:lnTo>
                    <a:pt x="106" y="156"/>
                  </a:lnTo>
                  <a:lnTo>
                    <a:pt x="103" y="158"/>
                  </a:lnTo>
                  <a:lnTo>
                    <a:pt x="100" y="159"/>
                  </a:lnTo>
                  <a:lnTo>
                    <a:pt x="100" y="161"/>
                  </a:lnTo>
                  <a:lnTo>
                    <a:pt x="96" y="162"/>
                  </a:lnTo>
                  <a:lnTo>
                    <a:pt x="95" y="164"/>
                  </a:lnTo>
                  <a:lnTo>
                    <a:pt x="95" y="165"/>
                  </a:lnTo>
                  <a:lnTo>
                    <a:pt x="90" y="164"/>
                  </a:lnTo>
                  <a:lnTo>
                    <a:pt x="90" y="164"/>
                  </a:lnTo>
                  <a:lnTo>
                    <a:pt x="87" y="164"/>
                  </a:lnTo>
                  <a:lnTo>
                    <a:pt x="84" y="164"/>
                  </a:lnTo>
                  <a:lnTo>
                    <a:pt x="82" y="162"/>
                  </a:lnTo>
                  <a:lnTo>
                    <a:pt x="79" y="162"/>
                  </a:lnTo>
                  <a:lnTo>
                    <a:pt x="76" y="162"/>
                  </a:lnTo>
                  <a:lnTo>
                    <a:pt x="74" y="162"/>
                  </a:lnTo>
                  <a:lnTo>
                    <a:pt x="73" y="161"/>
                  </a:lnTo>
                  <a:lnTo>
                    <a:pt x="70" y="159"/>
                  </a:lnTo>
                  <a:lnTo>
                    <a:pt x="66" y="158"/>
                  </a:lnTo>
                  <a:lnTo>
                    <a:pt x="65" y="156"/>
                  </a:lnTo>
                  <a:lnTo>
                    <a:pt x="60" y="153"/>
                  </a:lnTo>
                  <a:lnTo>
                    <a:pt x="57" y="151"/>
                  </a:lnTo>
                  <a:lnTo>
                    <a:pt x="57" y="151"/>
                  </a:lnTo>
                  <a:lnTo>
                    <a:pt x="55" y="151"/>
                  </a:lnTo>
                  <a:lnTo>
                    <a:pt x="52" y="151"/>
                  </a:lnTo>
                  <a:lnTo>
                    <a:pt x="48" y="151"/>
                  </a:lnTo>
                  <a:lnTo>
                    <a:pt x="46" y="151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43" y="148"/>
                  </a:lnTo>
                  <a:lnTo>
                    <a:pt x="41" y="147"/>
                  </a:lnTo>
                  <a:lnTo>
                    <a:pt x="41" y="145"/>
                  </a:lnTo>
                  <a:lnTo>
                    <a:pt x="41" y="143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1" y="139"/>
                  </a:lnTo>
                  <a:lnTo>
                    <a:pt x="40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3" y="137"/>
                  </a:lnTo>
                  <a:lnTo>
                    <a:pt x="33" y="137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2" y="134"/>
                  </a:lnTo>
                  <a:lnTo>
                    <a:pt x="30" y="132"/>
                  </a:lnTo>
                  <a:lnTo>
                    <a:pt x="30" y="131"/>
                  </a:lnTo>
                  <a:lnTo>
                    <a:pt x="30" y="131"/>
                  </a:lnTo>
                  <a:lnTo>
                    <a:pt x="29" y="128"/>
                  </a:lnTo>
                  <a:lnTo>
                    <a:pt x="29" y="126"/>
                  </a:lnTo>
                  <a:lnTo>
                    <a:pt x="27" y="124"/>
                  </a:lnTo>
                  <a:lnTo>
                    <a:pt x="26" y="120"/>
                  </a:lnTo>
                  <a:lnTo>
                    <a:pt x="26" y="118"/>
                  </a:lnTo>
                  <a:lnTo>
                    <a:pt x="24" y="118"/>
                  </a:lnTo>
                  <a:lnTo>
                    <a:pt x="24" y="117"/>
                  </a:lnTo>
                  <a:lnTo>
                    <a:pt x="22" y="115"/>
                  </a:lnTo>
                  <a:lnTo>
                    <a:pt x="19" y="113"/>
                  </a:lnTo>
                  <a:lnTo>
                    <a:pt x="18" y="112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9"/>
                  </a:lnTo>
                  <a:lnTo>
                    <a:pt x="14" y="107"/>
                  </a:lnTo>
                  <a:lnTo>
                    <a:pt x="14" y="107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8" y="104"/>
                  </a:lnTo>
                  <a:lnTo>
                    <a:pt x="7" y="104"/>
                  </a:lnTo>
                  <a:lnTo>
                    <a:pt x="3" y="102"/>
                  </a:lnTo>
                  <a:lnTo>
                    <a:pt x="2" y="102"/>
                  </a:lnTo>
                  <a:lnTo>
                    <a:pt x="0" y="101"/>
                  </a:lnTo>
                  <a:lnTo>
                    <a:pt x="0" y="101"/>
                  </a:lnTo>
                  <a:lnTo>
                    <a:pt x="0" y="99"/>
                  </a:lnTo>
                  <a:lnTo>
                    <a:pt x="2" y="99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5" y="93"/>
                  </a:lnTo>
                  <a:lnTo>
                    <a:pt x="7" y="93"/>
                  </a:lnTo>
                  <a:lnTo>
                    <a:pt x="8" y="93"/>
                  </a:lnTo>
                  <a:lnTo>
                    <a:pt x="10" y="93"/>
                  </a:lnTo>
                  <a:lnTo>
                    <a:pt x="13" y="93"/>
                  </a:lnTo>
                  <a:lnTo>
                    <a:pt x="14" y="93"/>
                  </a:lnTo>
                  <a:lnTo>
                    <a:pt x="16" y="93"/>
                  </a:lnTo>
                  <a:lnTo>
                    <a:pt x="16" y="91"/>
                  </a:lnTo>
                  <a:lnTo>
                    <a:pt x="16" y="91"/>
                  </a:lnTo>
                  <a:lnTo>
                    <a:pt x="16" y="90"/>
                  </a:lnTo>
                  <a:lnTo>
                    <a:pt x="16" y="88"/>
                  </a:lnTo>
                  <a:lnTo>
                    <a:pt x="16" y="85"/>
                  </a:lnTo>
                  <a:lnTo>
                    <a:pt x="16" y="82"/>
                  </a:lnTo>
                  <a:lnTo>
                    <a:pt x="16" y="79"/>
                  </a:lnTo>
                  <a:lnTo>
                    <a:pt x="16" y="79"/>
                  </a:lnTo>
                  <a:lnTo>
                    <a:pt x="16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8" y="71"/>
                  </a:lnTo>
                  <a:lnTo>
                    <a:pt x="19" y="69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3"/>
                  </a:lnTo>
                  <a:lnTo>
                    <a:pt x="21" y="61"/>
                  </a:lnTo>
                  <a:lnTo>
                    <a:pt x="21" y="58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4" y="58"/>
                  </a:lnTo>
                  <a:lnTo>
                    <a:pt x="26" y="58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7"/>
                  </a:lnTo>
                  <a:lnTo>
                    <a:pt x="29" y="54"/>
                  </a:lnTo>
                  <a:lnTo>
                    <a:pt x="29" y="52"/>
                  </a:lnTo>
                  <a:lnTo>
                    <a:pt x="30" y="50"/>
                  </a:lnTo>
                  <a:lnTo>
                    <a:pt x="30" y="47"/>
                  </a:lnTo>
                  <a:lnTo>
                    <a:pt x="30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5" y="39"/>
                  </a:lnTo>
                  <a:lnTo>
                    <a:pt x="37" y="36"/>
                  </a:lnTo>
                  <a:lnTo>
                    <a:pt x="38" y="33"/>
                  </a:lnTo>
                  <a:lnTo>
                    <a:pt x="40" y="31"/>
                  </a:lnTo>
                  <a:lnTo>
                    <a:pt x="40" y="31"/>
                  </a:lnTo>
                  <a:lnTo>
                    <a:pt x="41" y="31"/>
                  </a:lnTo>
                  <a:lnTo>
                    <a:pt x="44" y="31"/>
                  </a:lnTo>
                  <a:lnTo>
                    <a:pt x="46" y="31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46" y="28"/>
                  </a:lnTo>
                  <a:lnTo>
                    <a:pt x="46" y="25"/>
                  </a:lnTo>
                  <a:lnTo>
                    <a:pt x="48" y="22"/>
                  </a:lnTo>
                  <a:lnTo>
                    <a:pt x="48" y="20"/>
                  </a:lnTo>
                  <a:lnTo>
                    <a:pt x="49" y="20"/>
                  </a:lnTo>
                  <a:lnTo>
                    <a:pt x="49" y="19"/>
                  </a:lnTo>
                  <a:lnTo>
                    <a:pt x="49" y="17"/>
                  </a:lnTo>
                  <a:lnTo>
                    <a:pt x="51" y="14"/>
                  </a:lnTo>
                  <a:lnTo>
                    <a:pt x="51" y="13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0" y="6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8" y="8"/>
                  </a:lnTo>
                  <a:lnTo>
                    <a:pt x="68" y="5"/>
                  </a:lnTo>
                  <a:lnTo>
                    <a:pt x="71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5" name="Freeform 282">
              <a:extLst>
                <a:ext uri="{FF2B5EF4-FFF2-40B4-BE49-F238E27FC236}">
                  <a16:creationId xmlns:a16="http://schemas.microsoft.com/office/drawing/2014/main" id="{B4DC4AF6-7D8E-45D2-A76B-3C44DBF0C68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52348" y="3106046"/>
              <a:ext cx="633498" cy="518493"/>
            </a:xfrm>
            <a:custGeom>
              <a:avLst/>
              <a:gdLst>
                <a:gd name="T0" fmla="*/ 39 w 325"/>
                <a:gd name="T1" fmla="*/ 258 h 266"/>
                <a:gd name="T2" fmla="*/ 34 w 325"/>
                <a:gd name="T3" fmla="*/ 261 h 266"/>
                <a:gd name="T4" fmla="*/ 16 w 325"/>
                <a:gd name="T5" fmla="*/ 258 h 266"/>
                <a:gd name="T6" fmla="*/ 30 w 325"/>
                <a:gd name="T7" fmla="*/ 250 h 266"/>
                <a:gd name="T8" fmla="*/ 19 w 325"/>
                <a:gd name="T9" fmla="*/ 255 h 266"/>
                <a:gd name="T10" fmla="*/ 63 w 325"/>
                <a:gd name="T11" fmla="*/ 248 h 266"/>
                <a:gd name="T12" fmla="*/ 57 w 325"/>
                <a:gd name="T13" fmla="*/ 256 h 266"/>
                <a:gd name="T14" fmla="*/ 6 w 325"/>
                <a:gd name="T15" fmla="*/ 248 h 266"/>
                <a:gd name="T16" fmla="*/ 68 w 325"/>
                <a:gd name="T17" fmla="*/ 241 h 266"/>
                <a:gd name="T18" fmla="*/ 63 w 325"/>
                <a:gd name="T19" fmla="*/ 244 h 266"/>
                <a:gd name="T20" fmla="*/ 285 w 325"/>
                <a:gd name="T21" fmla="*/ 88 h 266"/>
                <a:gd name="T22" fmla="*/ 284 w 325"/>
                <a:gd name="T23" fmla="*/ 83 h 266"/>
                <a:gd name="T24" fmla="*/ 285 w 325"/>
                <a:gd name="T25" fmla="*/ 80 h 266"/>
                <a:gd name="T26" fmla="*/ 310 w 325"/>
                <a:gd name="T27" fmla="*/ 69 h 266"/>
                <a:gd name="T28" fmla="*/ 309 w 325"/>
                <a:gd name="T29" fmla="*/ 77 h 266"/>
                <a:gd name="T30" fmla="*/ 299 w 325"/>
                <a:gd name="T31" fmla="*/ 74 h 266"/>
                <a:gd name="T32" fmla="*/ 325 w 325"/>
                <a:gd name="T33" fmla="*/ 64 h 266"/>
                <a:gd name="T34" fmla="*/ 318 w 325"/>
                <a:gd name="T35" fmla="*/ 64 h 266"/>
                <a:gd name="T36" fmla="*/ 167 w 325"/>
                <a:gd name="T37" fmla="*/ 3 h 266"/>
                <a:gd name="T38" fmla="*/ 200 w 325"/>
                <a:gd name="T39" fmla="*/ 6 h 266"/>
                <a:gd name="T40" fmla="*/ 220 w 325"/>
                <a:gd name="T41" fmla="*/ 6 h 266"/>
                <a:gd name="T42" fmla="*/ 238 w 325"/>
                <a:gd name="T43" fmla="*/ 9 h 266"/>
                <a:gd name="T44" fmla="*/ 241 w 325"/>
                <a:gd name="T45" fmla="*/ 12 h 266"/>
                <a:gd name="T46" fmla="*/ 246 w 325"/>
                <a:gd name="T47" fmla="*/ 14 h 266"/>
                <a:gd name="T48" fmla="*/ 258 w 325"/>
                <a:gd name="T49" fmla="*/ 17 h 266"/>
                <a:gd name="T50" fmla="*/ 268 w 325"/>
                <a:gd name="T51" fmla="*/ 18 h 266"/>
                <a:gd name="T52" fmla="*/ 277 w 325"/>
                <a:gd name="T53" fmla="*/ 17 h 266"/>
                <a:gd name="T54" fmla="*/ 284 w 325"/>
                <a:gd name="T55" fmla="*/ 23 h 266"/>
                <a:gd name="T56" fmla="*/ 291 w 325"/>
                <a:gd name="T57" fmla="*/ 25 h 266"/>
                <a:gd name="T58" fmla="*/ 301 w 325"/>
                <a:gd name="T59" fmla="*/ 25 h 266"/>
                <a:gd name="T60" fmla="*/ 310 w 325"/>
                <a:gd name="T61" fmla="*/ 25 h 266"/>
                <a:gd name="T62" fmla="*/ 310 w 325"/>
                <a:gd name="T63" fmla="*/ 33 h 266"/>
                <a:gd name="T64" fmla="*/ 274 w 325"/>
                <a:gd name="T65" fmla="*/ 50 h 266"/>
                <a:gd name="T66" fmla="*/ 268 w 325"/>
                <a:gd name="T67" fmla="*/ 59 h 266"/>
                <a:gd name="T68" fmla="*/ 265 w 325"/>
                <a:gd name="T69" fmla="*/ 85 h 266"/>
                <a:gd name="T70" fmla="*/ 252 w 325"/>
                <a:gd name="T71" fmla="*/ 100 h 266"/>
                <a:gd name="T72" fmla="*/ 239 w 325"/>
                <a:gd name="T73" fmla="*/ 110 h 266"/>
                <a:gd name="T74" fmla="*/ 222 w 325"/>
                <a:gd name="T75" fmla="*/ 121 h 266"/>
                <a:gd name="T76" fmla="*/ 198 w 325"/>
                <a:gd name="T77" fmla="*/ 122 h 266"/>
                <a:gd name="T78" fmla="*/ 184 w 325"/>
                <a:gd name="T79" fmla="*/ 130 h 266"/>
                <a:gd name="T80" fmla="*/ 172 w 325"/>
                <a:gd name="T81" fmla="*/ 124 h 266"/>
                <a:gd name="T82" fmla="*/ 170 w 325"/>
                <a:gd name="T83" fmla="*/ 118 h 266"/>
                <a:gd name="T84" fmla="*/ 154 w 325"/>
                <a:gd name="T85" fmla="*/ 108 h 266"/>
                <a:gd name="T86" fmla="*/ 162 w 325"/>
                <a:gd name="T87" fmla="*/ 97 h 266"/>
                <a:gd name="T88" fmla="*/ 159 w 325"/>
                <a:gd name="T89" fmla="*/ 86 h 266"/>
                <a:gd name="T90" fmla="*/ 156 w 325"/>
                <a:gd name="T91" fmla="*/ 74 h 266"/>
                <a:gd name="T92" fmla="*/ 162 w 325"/>
                <a:gd name="T93" fmla="*/ 66 h 266"/>
                <a:gd name="T94" fmla="*/ 164 w 325"/>
                <a:gd name="T95" fmla="*/ 59 h 266"/>
                <a:gd name="T96" fmla="*/ 162 w 325"/>
                <a:gd name="T97" fmla="*/ 47 h 266"/>
                <a:gd name="T98" fmla="*/ 173 w 325"/>
                <a:gd name="T99" fmla="*/ 39 h 266"/>
                <a:gd name="T100" fmla="*/ 168 w 325"/>
                <a:gd name="T101" fmla="*/ 33 h 266"/>
                <a:gd name="T102" fmla="*/ 159 w 325"/>
                <a:gd name="T103" fmla="*/ 31 h 266"/>
                <a:gd name="T104" fmla="*/ 151 w 325"/>
                <a:gd name="T105" fmla="*/ 33 h 266"/>
                <a:gd name="T106" fmla="*/ 143 w 325"/>
                <a:gd name="T107" fmla="*/ 33 h 266"/>
                <a:gd name="T108" fmla="*/ 138 w 325"/>
                <a:gd name="T109" fmla="*/ 29 h 266"/>
                <a:gd name="T110" fmla="*/ 135 w 325"/>
                <a:gd name="T111" fmla="*/ 26 h 266"/>
                <a:gd name="T112" fmla="*/ 132 w 325"/>
                <a:gd name="T113" fmla="*/ 20 h 266"/>
                <a:gd name="T114" fmla="*/ 129 w 325"/>
                <a:gd name="T115" fmla="*/ 14 h 266"/>
                <a:gd name="T116" fmla="*/ 143 w 325"/>
                <a:gd name="T117" fmla="*/ 6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25" h="266">
                  <a:moveTo>
                    <a:pt x="3" y="263"/>
                  </a:moveTo>
                  <a:lnTo>
                    <a:pt x="4" y="263"/>
                  </a:lnTo>
                  <a:lnTo>
                    <a:pt x="3" y="266"/>
                  </a:lnTo>
                  <a:lnTo>
                    <a:pt x="1" y="264"/>
                  </a:lnTo>
                  <a:lnTo>
                    <a:pt x="1" y="264"/>
                  </a:lnTo>
                  <a:lnTo>
                    <a:pt x="0" y="263"/>
                  </a:lnTo>
                  <a:lnTo>
                    <a:pt x="1" y="263"/>
                  </a:lnTo>
                  <a:lnTo>
                    <a:pt x="3" y="263"/>
                  </a:lnTo>
                  <a:close/>
                  <a:moveTo>
                    <a:pt x="39" y="258"/>
                  </a:moveTo>
                  <a:lnTo>
                    <a:pt x="41" y="258"/>
                  </a:lnTo>
                  <a:lnTo>
                    <a:pt x="41" y="258"/>
                  </a:lnTo>
                  <a:lnTo>
                    <a:pt x="41" y="259"/>
                  </a:lnTo>
                  <a:lnTo>
                    <a:pt x="41" y="261"/>
                  </a:lnTo>
                  <a:lnTo>
                    <a:pt x="39" y="263"/>
                  </a:lnTo>
                  <a:lnTo>
                    <a:pt x="38" y="264"/>
                  </a:lnTo>
                  <a:lnTo>
                    <a:pt x="36" y="264"/>
                  </a:lnTo>
                  <a:lnTo>
                    <a:pt x="36" y="263"/>
                  </a:lnTo>
                  <a:lnTo>
                    <a:pt x="34" y="261"/>
                  </a:lnTo>
                  <a:lnTo>
                    <a:pt x="34" y="259"/>
                  </a:lnTo>
                  <a:lnTo>
                    <a:pt x="36" y="259"/>
                  </a:lnTo>
                  <a:lnTo>
                    <a:pt x="36" y="258"/>
                  </a:lnTo>
                  <a:lnTo>
                    <a:pt x="39" y="258"/>
                  </a:lnTo>
                  <a:lnTo>
                    <a:pt x="39" y="258"/>
                  </a:lnTo>
                  <a:lnTo>
                    <a:pt x="39" y="258"/>
                  </a:lnTo>
                  <a:close/>
                  <a:moveTo>
                    <a:pt x="14" y="256"/>
                  </a:moveTo>
                  <a:lnTo>
                    <a:pt x="14" y="256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4" y="259"/>
                  </a:lnTo>
                  <a:lnTo>
                    <a:pt x="14" y="259"/>
                  </a:lnTo>
                  <a:lnTo>
                    <a:pt x="12" y="259"/>
                  </a:lnTo>
                  <a:lnTo>
                    <a:pt x="12" y="258"/>
                  </a:lnTo>
                  <a:lnTo>
                    <a:pt x="12" y="256"/>
                  </a:lnTo>
                  <a:lnTo>
                    <a:pt x="14" y="256"/>
                  </a:lnTo>
                  <a:close/>
                  <a:moveTo>
                    <a:pt x="30" y="250"/>
                  </a:moveTo>
                  <a:lnTo>
                    <a:pt x="30" y="252"/>
                  </a:lnTo>
                  <a:lnTo>
                    <a:pt x="27" y="253"/>
                  </a:lnTo>
                  <a:lnTo>
                    <a:pt x="25" y="258"/>
                  </a:lnTo>
                  <a:lnTo>
                    <a:pt x="25" y="259"/>
                  </a:lnTo>
                  <a:lnTo>
                    <a:pt x="23" y="259"/>
                  </a:lnTo>
                  <a:lnTo>
                    <a:pt x="22" y="259"/>
                  </a:lnTo>
                  <a:lnTo>
                    <a:pt x="20" y="258"/>
                  </a:lnTo>
                  <a:lnTo>
                    <a:pt x="19" y="255"/>
                  </a:lnTo>
                  <a:lnTo>
                    <a:pt x="19" y="255"/>
                  </a:lnTo>
                  <a:lnTo>
                    <a:pt x="19" y="253"/>
                  </a:lnTo>
                  <a:lnTo>
                    <a:pt x="20" y="253"/>
                  </a:lnTo>
                  <a:lnTo>
                    <a:pt x="23" y="253"/>
                  </a:lnTo>
                  <a:lnTo>
                    <a:pt x="23" y="253"/>
                  </a:lnTo>
                  <a:lnTo>
                    <a:pt x="27" y="252"/>
                  </a:lnTo>
                  <a:lnTo>
                    <a:pt x="30" y="250"/>
                  </a:lnTo>
                  <a:close/>
                  <a:moveTo>
                    <a:pt x="61" y="248"/>
                  </a:moveTo>
                  <a:lnTo>
                    <a:pt x="63" y="248"/>
                  </a:lnTo>
                  <a:lnTo>
                    <a:pt x="63" y="248"/>
                  </a:lnTo>
                  <a:lnTo>
                    <a:pt x="63" y="250"/>
                  </a:lnTo>
                  <a:lnTo>
                    <a:pt x="63" y="253"/>
                  </a:lnTo>
                  <a:lnTo>
                    <a:pt x="61" y="256"/>
                  </a:lnTo>
                  <a:lnTo>
                    <a:pt x="58" y="256"/>
                  </a:lnTo>
                  <a:lnTo>
                    <a:pt x="55" y="259"/>
                  </a:lnTo>
                  <a:lnTo>
                    <a:pt x="53" y="258"/>
                  </a:lnTo>
                  <a:lnTo>
                    <a:pt x="53" y="258"/>
                  </a:lnTo>
                  <a:lnTo>
                    <a:pt x="55" y="258"/>
                  </a:lnTo>
                  <a:lnTo>
                    <a:pt x="57" y="256"/>
                  </a:lnTo>
                  <a:lnTo>
                    <a:pt x="58" y="253"/>
                  </a:lnTo>
                  <a:lnTo>
                    <a:pt x="60" y="250"/>
                  </a:lnTo>
                  <a:lnTo>
                    <a:pt x="60" y="248"/>
                  </a:lnTo>
                  <a:lnTo>
                    <a:pt x="61" y="248"/>
                  </a:lnTo>
                  <a:lnTo>
                    <a:pt x="61" y="248"/>
                  </a:lnTo>
                  <a:close/>
                  <a:moveTo>
                    <a:pt x="6" y="247"/>
                  </a:moveTo>
                  <a:lnTo>
                    <a:pt x="6" y="247"/>
                  </a:lnTo>
                  <a:lnTo>
                    <a:pt x="6" y="248"/>
                  </a:lnTo>
                  <a:lnTo>
                    <a:pt x="6" y="248"/>
                  </a:lnTo>
                  <a:lnTo>
                    <a:pt x="6" y="250"/>
                  </a:lnTo>
                  <a:lnTo>
                    <a:pt x="6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3" y="247"/>
                  </a:lnTo>
                  <a:lnTo>
                    <a:pt x="6" y="247"/>
                  </a:lnTo>
                  <a:close/>
                  <a:moveTo>
                    <a:pt x="68" y="241"/>
                  </a:moveTo>
                  <a:lnTo>
                    <a:pt x="69" y="241"/>
                  </a:lnTo>
                  <a:lnTo>
                    <a:pt x="68" y="242"/>
                  </a:lnTo>
                  <a:lnTo>
                    <a:pt x="68" y="244"/>
                  </a:lnTo>
                  <a:lnTo>
                    <a:pt x="68" y="245"/>
                  </a:lnTo>
                  <a:lnTo>
                    <a:pt x="64" y="245"/>
                  </a:lnTo>
                  <a:lnTo>
                    <a:pt x="63" y="247"/>
                  </a:lnTo>
                  <a:lnTo>
                    <a:pt x="63" y="247"/>
                  </a:lnTo>
                  <a:lnTo>
                    <a:pt x="63" y="244"/>
                  </a:lnTo>
                  <a:lnTo>
                    <a:pt x="63" y="244"/>
                  </a:lnTo>
                  <a:lnTo>
                    <a:pt x="66" y="242"/>
                  </a:lnTo>
                  <a:lnTo>
                    <a:pt x="68" y="242"/>
                  </a:lnTo>
                  <a:lnTo>
                    <a:pt x="68" y="241"/>
                  </a:lnTo>
                  <a:lnTo>
                    <a:pt x="68" y="241"/>
                  </a:lnTo>
                  <a:close/>
                  <a:moveTo>
                    <a:pt x="284" y="86"/>
                  </a:move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4" y="88"/>
                  </a:lnTo>
                  <a:lnTo>
                    <a:pt x="284" y="88"/>
                  </a:lnTo>
                  <a:lnTo>
                    <a:pt x="284" y="86"/>
                  </a:lnTo>
                  <a:lnTo>
                    <a:pt x="284" y="86"/>
                  </a:lnTo>
                  <a:close/>
                  <a:moveTo>
                    <a:pt x="285" y="80"/>
                  </a:moveTo>
                  <a:lnTo>
                    <a:pt x="287" y="80"/>
                  </a:lnTo>
                  <a:lnTo>
                    <a:pt x="287" y="81"/>
                  </a:lnTo>
                  <a:lnTo>
                    <a:pt x="284" y="83"/>
                  </a:lnTo>
                  <a:lnTo>
                    <a:pt x="284" y="83"/>
                  </a:lnTo>
                  <a:lnTo>
                    <a:pt x="284" y="85"/>
                  </a:lnTo>
                  <a:lnTo>
                    <a:pt x="280" y="85"/>
                  </a:lnTo>
                  <a:lnTo>
                    <a:pt x="280" y="83"/>
                  </a:lnTo>
                  <a:lnTo>
                    <a:pt x="280" y="83"/>
                  </a:lnTo>
                  <a:lnTo>
                    <a:pt x="282" y="83"/>
                  </a:lnTo>
                  <a:lnTo>
                    <a:pt x="282" y="81"/>
                  </a:lnTo>
                  <a:lnTo>
                    <a:pt x="282" y="81"/>
                  </a:lnTo>
                  <a:lnTo>
                    <a:pt x="285" y="80"/>
                  </a:lnTo>
                  <a:close/>
                  <a:moveTo>
                    <a:pt x="309" y="66"/>
                  </a:moveTo>
                  <a:lnTo>
                    <a:pt x="309" y="66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9"/>
                  </a:lnTo>
                  <a:lnTo>
                    <a:pt x="310" y="69"/>
                  </a:lnTo>
                  <a:lnTo>
                    <a:pt x="310" y="69"/>
                  </a:lnTo>
                  <a:lnTo>
                    <a:pt x="312" y="69"/>
                  </a:lnTo>
                  <a:lnTo>
                    <a:pt x="312" y="69"/>
                  </a:lnTo>
                  <a:lnTo>
                    <a:pt x="314" y="70"/>
                  </a:lnTo>
                  <a:lnTo>
                    <a:pt x="312" y="72"/>
                  </a:lnTo>
                  <a:lnTo>
                    <a:pt x="310" y="72"/>
                  </a:lnTo>
                  <a:lnTo>
                    <a:pt x="310" y="74"/>
                  </a:lnTo>
                  <a:lnTo>
                    <a:pt x="310" y="75"/>
                  </a:lnTo>
                  <a:lnTo>
                    <a:pt x="309" y="77"/>
                  </a:lnTo>
                  <a:lnTo>
                    <a:pt x="307" y="77"/>
                  </a:lnTo>
                  <a:lnTo>
                    <a:pt x="304" y="75"/>
                  </a:lnTo>
                  <a:lnTo>
                    <a:pt x="302" y="75"/>
                  </a:lnTo>
                  <a:lnTo>
                    <a:pt x="302" y="75"/>
                  </a:lnTo>
                  <a:lnTo>
                    <a:pt x="302" y="74"/>
                  </a:lnTo>
                  <a:lnTo>
                    <a:pt x="302" y="74"/>
                  </a:lnTo>
                  <a:lnTo>
                    <a:pt x="301" y="72"/>
                  </a:lnTo>
                  <a:lnTo>
                    <a:pt x="299" y="74"/>
                  </a:lnTo>
                  <a:lnTo>
                    <a:pt x="299" y="74"/>
                  </a:lnTo>
                  <a:lnTo>
                    <a:pt x="298" y="74"/>
                  </a:lnTo>
                  <a:lnTo>
                    <a:pt x="298" y="74"/>
                  </a:lnTo>
                  <a:lnTo>
                    <a:pt x="298" y="72"/>
                  </a:lnTo>
                  <a:lnTo>
                    <a:pt x="298" y="72"/>
                  </a:lnTo>
                  <a:lnTo>
                    <a:pt x="302" y="67"/>
                  </a:lnTo>
                  <a:lnTo>
                    <a:pt x="304" y="67"/>
                  </a:lnTo>
                  <a:lnTo>
                    <a:pt x="309" y="66"/>
                  </a:lnTo>
                  <a:close/>
                  <a:moveTo>
                    <a:pt x="321" y="64"/>
                  </a:moveTo>
                  <a:lnTo>
                    <a:pt x="325" y="64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9"/>
                  </a:lnTo>
                  <a:lnTo>
                    <a:pt x="320" y="66"/>
                  </a:lnTo>
                  <a:lnTo>
                    <a:pt x="318" y="66"/>
                  </a:lnTo>
                  <a:lnTo>
                    <a:pt x="318" y="66"/>
                  </a:lnTo>
                  <a:lnTo>
                    <a:pt x="318" y="64"/>
                  </a:lnTo>
                  <a:lnTo>
                    <a:pt x="318" y="64"/>
                  </a:lnTo>
                  <a:lnTo>
                    <a:pt x="321" y="64"/>
                  </a:lnTo>
                  <a:close/>
                  <a:moveTo>
                    <a:pt x="151" y="0"/>
                  </a:moveTo>
                  <a:lnTo>
                    <a:pt x="153" y="1"/>
                  </a:lnTo>
                  <a:lnTo>
                    <a:pt x="154" y="1"/>
                  </a:lnTo>
                  <a:lnTo>
                    <a:pt x="156" y="1"/>
                  </a:lnTo>
                  <a:lnTo>
                    <a:pt x="157" y="3"/>
                  </a:lnTo>
                  <a:lnTo>
                    <a:pt x="161" y="4"/>
                  </a:lnTo>
                  <a:lnTo>
                    <a:pt x="164" y="3"/>
                  </a:lnTo>
                  <a:lnTo>
                    <a:pt x="167" y="3"/>
                  </a:lnTo>
                  <a:lnTo>
                    <a:pt x="168" y="3"/>
                  </a:lnTo>
                  <a:lnTo>
                    <a:pt x="173" y="3"/>
                  </a:lnTo>
                  <a:lnTo>
                    <a:pt x="175" y="3"/>
                  </a:lnTo>
                  <a:lnTo>
                    <a:pt x="178" y="3"/>
                  </a:lnTo>
                  <a:lnTo>
                    <a:pt x="181" y="3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7" y="6"/>
                  </a:lnTo>
                  <a:lnTo>
                    <a:pt x="200" y="6"/>
                  </a:lnTo>
                  <a:lnTo>
                    <a:pt x="205" y="6"/>
                  </a:lnTo>
                  <a:lnTo>
                    <a:pt x="206" y="4"/>
                  </a:lnTo>
                  <a:lnTo>
                    <a:pt x="208" y="6"/>
                  </a:lnTo>
                  <a:lnTo>
                    <a:pt x="211" y="4"/>
                  </a:lnTo>
                  <a:lnTo>
                    <a:pt x="211" y="4"/>
                  </a:lnTo>
                  <a:lnTo>
                    <a:pt x="213" y="6"/>
                  </a:lnTo>
                  <a:lnTo>
                    <a:pt x="219" y="7"/>
                  </a:lnTo>
                  <a:lnTo>
                    <a:pt x="220" y="6"/>
                  </a:lnTo>
                  <a:lnTo>
                    <a:pt x="220" y="6"/>
                  </a:lnTo>
                  <a:lnTo>
                    <a:pt x="225" y="6"/>
                  </a:lnTo>
                  <a:lnTo>
                    <a:pt x="228" y="7"/>
                  </a:lnTo>
                  <a:lnTo>
                    <a:pt x="232" y="7"/>
                  </a:lnTo>
                  <a:lnTo>
                    <a:pt x="235" y="7"/>
                  </a:lnTo>
                  <a:lnTo>
                    <a:pt x="236" y="6"/>
                  </a:lnTo>
                  <a:lnTo>
                    <a:pt x="236" y="6"/>
                  </a:lnTo>
                  <a:lnTo>
                    <a:pt x="236" y="7"/>
                  </a:lnTo>
                  <a:lnTo>
                    <a:pt x="238" y="7"/>
                  </a:lnTo>
                  <a:lnTo>
                    <a:pt x="238" y="9"/>
                  </a:lnTo>
                  <a:lnTo>
                    <a:pt x="239" y="9"/>
                  </a:lnTo>
                  <a:lnTo>
                    <a:pt x="239" y="9"/>
                  </a:lnTo>
                  <a:lnTo>
                    <a:pt x="241" y="9"/>
                  </a:lnTo>
                  <a:lnTo>
                    <a:pt x="243" y="9"/>
                  </a:lnTo>
                  <a:lnTo>
                    <a:pt x="243" y="11"/>
                  </a:lnTo>
                  <a:lnTo>
                    <a:pt x="243" y="11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3" y="14"/>
                  </a:lnTo>
                  <a:lnTo>
                    <a:pt x="243" y="14"/>
                  </a:lnTo>
                  <a:lnTo>
                    <a:pt x="243" y="12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6" y="14"/>
                  </a:lnTo>
                  <a:lnTo>
                    <a:pt x="249" y="14"/>
                  </a:lnTo>
                  <a:lnTo>
                    <a:pt x="250" y="14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4" y="17"/>
                  </a:lnTo>
                  <a:lnTo>
                    <a:pt x="255" y="17"/>
                  </a:lnTo>
                  <a:lnTo>
                    <a:pt x="255" y="17"/>
                  </a:lnTo>
                  <a:lnTo>
                    <a:pt x="257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60" y="17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8" y="18"/>
                  </a:lnTo>
                  <a:lnTo>
                    <a:pt x="268" y="18"/>
                  </a:lnTo>
                  <a:lnTo>
                    <a:pt x="271" y="18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4" y="17"/>
                  </a:lnTo>
                  <a:lnTo>
                    <a:pt x="277" y="17"/>
                  </a:lnTo>
                  <a:lnTo>
                    <a:pt x="279" y="18"/>
                  </a:lnTo>
                  <a:lnTo>
                    <a:pt x="280" y="18"/>
                  </a:lnTo>
                  <a:lnTo>
                    <a:pt x="282" y="18"/>
                  </a:lnTo>
                  <a:lnTo>
                    <a:pt x="282" y="18"/>
                  </a:lnTo>
                  <a:lnTo>
                    <a:pt x="284" y="20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5" y="23"/>
                  </a:lnTo>
                  <a:lnTo>
                    <a:pt x="285" y="23"/>
                  </a:lnTo>
                  <a:lnTo>
                    <a:pt x="287" y="22"/>
                  </a:lnTo>
                  <a:lnTo>
                    <a:pt x="287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3" y="25"/>
                  </a:lnTo>
                  <a:lnTo>
                    <a:pt x="295" y="23"/>
                  </a:lnTo>
                  <a:lnTo>
                    <a:pt x="298" y="25"/>
                  </a:lnTo>
                  <a:lnTo>
                    <a:pt x="299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2" y="23"/>
                  </a:lnTo>
                  <a:lnTo>
                    <a:pt x="302" y="23"/>
                  </a:lnTo>
                  <a:lnTo>
                    <a:pt x="304" y="23"/>
                  </a:lnTo>
                  <a:lnTo>
                    <a:pt x="304" y="23"/>
                  </a:lnTo>
                  <a:lnTo>
                    <a:pt x="306" y="23"/>
                  </a:lnTo>
                  <a:lnTo>
                    <a:pt x="307" y="23"/>
                  </a:lnTo>
                  <a:lnTo>
                    <a:pt x="309" y="23"/>
                  </a:lnTo>
                  <a:lnTo>
                    <a:pt x="309" y="23"/>
                  </a:lnTo>
                  <a:lnTo>
                    <a:pt x="310" y="25"/>
                  </a:lnTo>
                  <a:lnTo>
                    <a:pt x="310" y="25"/>
                  </a:lnTo>
                  <a:lnTo>
                    <a:pt x="310" y="26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8"/>
                  </a:lnTo>
                  <a:lnTo>
                    <a:pt x="309" y="28"/>
                  </a:lnTo>
                  <a:lnTo>
                    <a:pt x="309" y="29"/>
                  </a:lnTo>
                  <a:lnTo>
                    <a:pt x="309" y="29"/>
                  </a:lnTo>
                  <a:lnTo>
                    <a:pt x="310" y="33"/>
                  </a:lnTo>
                  <a:lnTo>
                    <a:pt x="309" y="33"/>
                  </a:lnTo>
                  <a:lnTo>
                    <a:pt x="306" y="34"/>
                  </a:lnTo>
                  <a:lnTo>
                    <a:pt x="296" y="40"/>
                  </a:lnTo>
                  <a:lnTo>
                    <a:pt x="293" y="42"/>
                  </a:lnTo>
                  <a:lnTo>
                    <a:pt x="293" y="44"/>
                  </a:lnTo>
                  <a:lnTo>
                    <a:pt x="285" y="45"/>
                  </a:lnTo>
                  <a:lnTo>
                    <a:pt x="280" y="47"/>
                  </a:lnTo>
                  <a:lnTo>
                    <a:pt x="277" y="47"/>
                  </a:lnTo>
                  <a:lnTo>
                    <a:pt x="274" y="50"/>
                  </a:lnTo>
                  <a:lnTo>
                    <a:pt x="273" y="51"/>
                  </a:lnTo>
                  <a:lnTo>
                    <a:pt x="274" y="51"/>
                  </a:lnTo>
                  <a:lnTo>
                    <a:pt x="276" y="53"/>
                  </a:lnTo>
                  <a:lnTo>
                    <a:pt x="276" y="53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68" y="59"/>
                  </a:lnTo>
                  <a:lnTo>
                    <a:pt x="265" y="64"/>
                  </a:lnTo>
                  <a:lnTo>
                    <a:pt x="263" y="66"/>
                  </a:lnTo>
                  <a:lnTo>
                    <a:pt x="261" y="67"/>
                  </a:lnTo>
                  <a:lnTo>
                    <a:pt x="258" y="74"/>
                  </a:lnTo>
                  <a:lnTo>
                    <a:pt x="258" y="75"/>
                  </a:lnTo>
                  <a:lnTo>
                    <a:pt x="260" y="81"/>
                  </a:lnTo>
                  <a:lnTo>
                    <a:pt x="261" y="83"/>
                  </a:lnTo>
                  <a:lnTo>
                    <a:pt x="261" y="85"/>
                  </a:lnTo>
                  <a:lnTo>
                    <a:pt x="265" y="85"/>
                  </a:lnTo>
                  <a:lnTo>
                    <a:pt x="266" y="86"/>
                  </a:lnTo>
                  <a:lnTo>
                    <a:pt x="265" y="88"/>
                  </a:lnTo>
                  <a:lnTo>
                    <a:pt x="261" y="89"/>
                  </a:lnTo>
                  <a:lnTo>
                    <a:pt x="257" y="91"/>
                  </a:lnTo>
                  <a:lnTo>
                    <a:pt x="255" y="94"/>
                  </a:lnTo>
                  <a:lnTo>
                    <a:pt x="255" y="96"/>
                  </a:lnTo>
                  <a:lnTo>
                    <a:pt x="254" y="96"/>
                  </a:lnTo>
                  <a:lnTo>
                    <a:pt x="254" y="99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0" y="103"/>
                  </a:lnTo>
                  <a:lnTo>
                    <a:pt x="250" y="103"/>
                  </a:lnTo>
                  <a:lnTo>
                    <a:pt x="252" y="105"/>
                  </a:lnTo>
                  <a:lnTo>
                    <a:pt x="252" y="105"/>
                  </a:lnTo>
                  <a:lnTo>
                    <a:pt x="250" y="107"/>
                  </a:lnTo>
                  <a:lnTo>
                    <a:pt x="249" y="107"/>
                  </a:lnTo>
                  <a:lnTo>
                    <a:pt x="244" y="107"/>
                  </a:lnTo>
                  <a:lnTo>
                    <a:pt x="239" y="110"/>
                  </a:lnTo>
                  <a:lnTo>
                    <a:pt x="236" y="111"/>
                  </a:lnTo>
                  <a:lnTo>
                    <a:pt x="235" y="116"/>
                  </a:lnTo>
                  <a:lnTo>
                    <a:pt x="232" y="119"/>
                  </a:lnTo>
                  <a:lnTo>
                    <a:pt x="232" y="119"/>
                  </a:lnTo>
                  <a:lnTo>
                    <a:pt x="230" y="119"/>
                  </a:lnTo>
                  <a:lnTo>
                    <a:pt x="227" y="118"/>
                  </a:lnTo>
                  <a:lnTo>
                    <a:pt x="225" y="119"/>
                  </a:lnTo>
                  <a:lnTo>
                    <a:pt x="224" y="119"/>
                  </a:lnTo>
                  <a:lnTo>
                    <a:pt x="222" y="121"/>
                  </a:lnTo>
                  <a:lnTo>
                    <a:pt x="220" y="119"/>
                  </a:lnTo>
                  <a:lnTo>
                    <a:pt x="217" y="119"/>
                  </a:lnTo>
                  <a:lnTo>
                    <a:pt x="216" y="119"/>
                  </a:lnTo>
                  <a:lnTo>
                    <a:pt x="213" y="121"/>
                  </a:lnTo>
                  <a:lnTo>
                    <a:pt x="211" y="119"/>
                  </a:lnTo>
                  <a:lnTo>
                    <a:pt x="208" y="119"/>
                  </a:lnTo>
                  <a:lnTo>
                    <a:pt x="200" y="121"/>
                  </a:lnTo>
                  <a:lnTo>
                    <a:pt x="198" y="121"/>
                  </a:lnTo>
                  <a:lnTo>
                    <a:pt x="198" y="122"/>
                  </a:lnTo>
                  <a:lnTo>
                    <a:pt x="195" y="124"/>
                  </a:lnTo>
                  <a:lnTo>
                    <a:pt x="192" y="124"/>
                  </a:lnTo>
                  <a:lnTo>
                    <a:pt x="187" y="126"/>
                  </a:lnTo>
                  <a:lnTo>
                    <a:pt x="187" y="126"/>
                  </a:lnTo>
                  <a:lnTo>
                    <a:pt x="186" y="129"/>
                  </a:lnTo>
                  <a:lnTo>
                    <a:pt x="186" y="130"/>
                  </a:lnTo>
                  <a:lnTo>
                    <a:pt x="184" y="130"/>
                  </a:lnTo>
                  <a:lnTo>
                    <a:pt x="184" y="129"/>
                  </a:lnTo>
                  <a:lnTo>
                    <a:pt x="184" y="130"/>
                  </a:lnTo>
                  <a:lnTo>
                    <a:pt x="184" y="130"/>
                  </a:lnTo>
                  <a:lnTo>
                    <a:pt x="183" y="132"/>
                  </a:lnTo>
                  <a:lnTo>
                    <a:pt x="181" y="132"/>
                  </a:lnTo>
                  <a:lnTo>
                    <a:pt x="179" y="130"/>
                  </a:lnTo>
                  <a:lnTo>
                    <a:pt x="176" y="129"/>
                  </a:lnTo>
                  <a:lnTo>
                    <a:pt x="175" y="129"/>
                  </a:lnTo>
                  <a:lnTo>
                    <a:pt x="173" y="127"/>
                  </a:lnTo>
                  <a:lnTo>
                    <a:pt x="173" y="126"/>
                  </a:lnTo>
                  <a:lnTo>
                    <a:pt x="172" y="124"/>
                  </a:lnTo>
                  <a:lnTo>
                    <a:pt x="172" y="122"/>
                  </a:lnTo>
                  <a:lnTo>
                    <a:pt x="172" y="122"/>
                  </a:lnTo>
                  <a:lnTo>
                    <a:pt x="170" y="121"/>
                  </a:lnTo>
                  <a:lnTo>
                    <a:pt x="170" y="119"/>
                  </a:lnTo>
                  <a:lnTo>
                    <a:pt x="172" y="118"/>
                  </a:lnTo>
                  <a:lnTo>
                    <a:pt x="172" y="118"/>
                  </a:lnTo>
                  <a:lnTo>
                    <a:pt x="173" y="118"/>
                  </a:lnTo>
                  <a:lnTo>
                    <a:pt x="172" y="118"/>
                  </a:lnTo>
                  <a:lnTo>
                    <a:pt x="170" y="118"/>
                  </a:lnTo>
                  <a:lnTo>
                    <a:pt x="168" y="116"/>
                  </a:lnTo>
                  <a:lnTo>
                    <a:pt x="164" y="113"/>
                  </a:lnTo>
                  <a:lnTo>
                    <a:pt x="164" y="111"/>
                  </a:lnTo>
                  <a:lnTo>
                    <a:pt x="164" y="111"/>
                  </a:lnTo>
                  <a:lnTo>
                    <a:pt x="162" y="111"/>
                  </a:lnTo>
                  <a:lnTo>
                    <a:pt x="162" y="113"/>
                  </a:lnTo>
                  <a:lnTo>
                    <a:pt x="159" y="111"/>
                  </a:lnTo>
                  <a:lnTo>
                    <a:pt x="156" y="113"/>
                  </a:lnTo>
                  <a:lnTo>
                    <a:pt x="154" y="108"/>
                  </a:lnTo>
                  <a:lnTo>
                    <a:pt x="154" y="107"/>
                  </a:lnTo>
                  <a:lnTo>
                    <a:pt x="154" y="105"/>
                  </a:lnTo>
                  <a:lnTo>
                    <a:pt x="156" y="103"/>
                  </a:lnTo>
                  <a:lnTo>
                    <a:pt x="156" y="102"/>
                  </a:lnTo>
                  <a:lnTo>
                    <a:pt x="157" y="100"/>
                  </a:lnTo>
                  <a:lnTo>
                    <a:pt x="159" y="99"/>
                  </a:lnTo>
                  <a:lnTo>
                    <a:pt x="161" y="99"/>
                  </a:lnTo>
                  <a:lnTo>
                    <a:pt x="161" y="99"/>
                  </a:lnTo>
                  <a:lnTo>
                    <a:pt x="162" y="97"/>
                  </a:lnTo>
                  <a:lnTo>
                    <a:pt x="162" y="96"/>
                  </a:lnTo>
                  <a:lnTo>
                    <a:pt x="162" y="96"/>
                  </a:lnTo>
                  <a:lnTo>
                    <a:pt x="161" y="96"/>
                  </a:lnTo>
                  <a:lnTo>
                    <a:pt x="156" y="91"/>
                  </a:lnTo>
                  <a:lnTo>
                    <a:pt x="157" y="91"/>
                  </a:lnTo>
                  <a:lnTo>
                    <a:pt x="157" y="89"/>
                  </a:lnTo>
                  <a:lnTo>
                    <a:pt x="157" y="88"/>
                  </a:lnTo>
                  <a:lnTo>
                    <a:pt x="157" y="86"/>
                  </a:lnTo>
                  <a:lnTo>
                    <a:pt x="159" y="86"/>
                  </a:lnTo>
                  <a:lnTo>
                    <a:pt x="159" y="85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2" y="81"/>
                  </a:lnTo>
                  <a:lnTo>
                    <a:pt x="161" y="80"/>
                  </a:lnTo>
                  <a:lnTo>
                    <a:pt x="159" y="80"/>
                  </a:lnTo>
                  <a:lnTo>
                    <a:pt x="157" y="77"/>
                  </a:lnTo>
                  <a:lnTo>
                    <a:pt x="157" y="74"/>
                  </a:lnTo>
                  <a:lnTo>
                    <a:pt x="156" y="74"/>
                  </a:lnTo>
                  <a:lnTo>
                    <a:pt x="156" y="74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4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2" y="69"/>
                  </a:lnTo>
                  <a:lnTo>
                    <a:pt x="162" y="66"/>
                  </a:lnTo>
                  <a:lnTo>
                    <a:pt x="164" y="64"/>
                  </a:lnTo>
                  <a:lnTo>
                    <a:pt x="162" y="64"/>
                  </a:lnTo>
                  <a:lnTo>
                    <a:pt x="161" y="63"/>
                  </a:lnTo>
                  <a:lnTo>
                    <a:pt x="161" y="63"/>
                  </a:lnTo>
                  <a:lnTo>
                    <a:pt x="161" y="61"/>
                  </a:lnTo>
                  <a:lnTo>
                    <a:pt x="162" y="61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56"/>
                  </a:lnTo>
                  <a:lnTo>
                    <a:pt x="164" y="55"/>
                  </a:lnTo>
                  <a:lnTo>
                    <a:pt x="164" y="55"/>
                  </a:lnTo>
                  <a:lnTo>
                    <a:pt x="164" y="51"/>
                  </a:lnTo>
                  <a:lnTo>
                    <a:pt x="164" y="50"/>
                  </a:lnTo>
                  <a:lnTo>
                    <a:pt x="162" y="48"/>
                  </a:lnTo>
                  <a:lnTo>
                    <a:pt x="162" y="47"/>
                  </a:lnTo>
                  <a:lnTo>
                    <a:pt x="164" y="47"/>
                  </a:lnTo>
                  <a:lnTo>
                    <a:pt x="165" y="47"/>
                  </a:lnTo>
                  <a:lnTo>
                    <a:pt x="165" y="45"/>
                  </a:lnTo>
                  <a:lnTo>
                    <a:pt x="168" y="44"/>
                  </a:lnTo>
                  <a:lnTo>
                    <a:pt x="170" y="42"/>
                  </a:lnTo>
                  <a:lnTo>
                    <a:pt x="172" y="40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7"/>
                  </a:lnTo>
                  <a:lnTo>
                    <a:pt x="172" y="37"/>
                  </a:lnTo>
                  <a:lnTo>
                    <a:pt x="170" y="37"/>
                  </a:lnTo>
                  <a:lnTo>
                    <a:pt x="168" y="37"/>
                  </a:lnTo>
                  <a:lnTo>
                    <a:pt x="168" y="37"/>
                  </a:lnTo>
                  <a:lnTo>
                    <a:pt x="168" y="36"/>
                  </a:lnTo>
                  <a:lnTo>
                    <a:pt x="168" y="34"/>
                  </a:lnTo>
                  <a:lnTo>
                    <a:pt x="168" y="33"/>
                  </a:lnTo>
                  <a:lnTo>
                    <a:pt x="168" y="33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5" y="31"/>
                  </a:lnTo>
                  <a:lnTo>
                    <a:pt x="164" y="31"/>
                  </a:lnTo>
                  <a:lnTo>
                    <a:pt x="164" y="33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57" y="33"/>
                  </a:lnTo>
                  <a:lnTo>
                    <a:pt x="156" y="34"/>
                  </a:lnTo>
                  <a:lnTo>
                    <a:pt x="154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1" y="33"/>
                  </a:lnTo>
                  <a:lnTo>
                    <a:pt x="148" y="33"/>
                  </a:lnTo>
                  <a:lnTo>
                    <a:pt x="148" y="33"/>
                  </a:lnTo>
                  <a:lnTo>
                    <a:pt x="148" y="34"/>
                  </a:lnTo>
                  <a:lnTo>
                    <a:pt x="146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1"/>
                  </a:lnTo>
                  <a:lnTo>
                    <a:pt x="145" y="31"/>
                  </a:lnTo>
                  <a:lnTo>
                    <a:pt x="145" y="29"/>
                  </a:lnTo>
                  <a:lnTo>
                    <a:pt x="145" y="29"/>
                  </a:lnTo>
                  <a:lnTo>
                    <a:pt x="143" y="28"/>
                  </a:lnTo>
                  <a:lnTo>
                    <a:pt x="143" y="28"/>
                  </a:lnTo>
                  <a:lnTo>
                    <a:pt x="142" y="29"/>
                  </a:lnTo>
                  <a:lnTo>
                    <a:pt x="140" y="29"/>
                  </a:lnTo>
                  <a:lnTo>
                    <a:pt x="138" y="29"/>
                  </a:lnTo>
                  <a:lnTo>
                    <a:pt x="137" y="31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4" y="33"/>
                  </a:lnTo>
                  <a:lnTo>
                    <a:pt x="134" y="29"/>
                  </a:lnTo>
                  <a:lnTo>
                    <a:pt x="135" y="28"/>
                  </a:lnTo>
                  <a:lnTo>
                    <a:pt x="137" y="26"/>
                  </a:lnTo>
                  <a:lnTo>
                    <a:pt x="137" y="26"/>
                  </a:lnTo>
                  <a:lnTo>
                    <a:pt x="135" y="26"/>
                  </a:lnTo>
                  <a:lnTo>
                    <a:pt x="135" y="25"/>
                  </a:lnTo>
                  <a:lnTo>
                    <a:pt x="135" y="25"/>
                  </a:lnTo>
                  <a:lnTo>
                    <a:pt x="137" y="23"/>
                  </a:lnTo>
                  <a:lnTo>
                    <a:pt x="135" y="23"/>
                  </a:lnTo>
                  <a:lnTo>
                    <a:pt x="135" y="23"/>
                  </a:lnTo>
                  <a:lnTo>
                    <a:pt x="135" y="22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4" y="17"/>
                  </a:lnTo>
                  <a:lnTo>
                    <a:pt x="134" y="17"/>
                  </a:lnTo>
                  <a:lnTo>
                    <a:pt x="132" y="17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29" y="14"/>
                  </a:lnTo>
                  <a:lnTo>
                    <a:pt x="129" y="14"/>
                  </a:lnTo>
                  <a:lnTo>
                    <a:pt x="131" y="11"/>
                  </a:lnTo>
                  <a:lnTo>
                    <a:pt x="131" y="11"/>
                  </a:lnTo>
                  <a:lnTo>
                    <a:pt x="132" y="9"/>
                  </a:lnTo>
                  <a:lnTo>
                    <a:pt x="134" y="7"/>
                  </a:lnTo>
                  <a:lnTo>
                    <a:pt x="137" y="7"/>
                  </a:lnTo>
                  <a:lnTo>
                    <a:pt x="140" y="7"/>
                  </a:lnTo>
                  <a:lnTo>
                    <a:pt x="142" y="7"/>
                  </a:lnTo>
                  <a:lnTo>
                    <a:pt x="142" y="7"/>
                  </a:lnTo>
                  <a:lnTo>
                    <a:pt x="143" y="6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6" y="1"/>
                  </a:lnTo>
                  <a:lnTo>
                    <a:pt x="150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6" name="Freeform 283">
              <a:extLst>
                <a:ext uri="{FF2B5EF4-FFF2-40B4-BE49-F238E27FC236}">
                  <a16:creationId xmlns:a16="http://schemas.microsoft.com/office/drawing/2014/main" id="{0BED0AC8-8873-4805-BFA1-9E789A287C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92233" y="3907176"/>
              <a:ext cx="187125" cy="161786"/>
            </a:xfrm>
            <a:custGeom>
              <a:avLst/>
              <a:gdLst>
                <a:gd name="T0" fmla="*/ 53 w 96"/>
                <a:gd name="T1" fmla="*/ 33 h 83"/>
                <a:gd name="T2" fmla="*/ 55 w 96"/>
                <a:gd name="T3" fmla="*/ 34 h 83"/>
                <a:gd name="T4" fmla="*/ 55 w 96"/>
                <a:gd name="T5" fmla="*/ 36 h 83"/>
                <a:gd name="T6" fmla="*/ 50 w 96"/>
                <a:gd name="T7" fmla="*/ 34 h 83"/>
                <a:gd name="T8" fmla="*/ 52 w 96"/>
                <a:gd name="T9" fmla="*/ 34 h 83"/>
                <a:gd name="T10" fmla="*/ 52 w 96"/>
                <a:gd name="T11" fmla="*/ 33 h 83"/>
                <a:gd name="T12" fmla="*/ 53 w 96"/>
                <a:gd name="T13" fmla="*/ 30 h 83"/>
                <a:gd name="T14" fmla="*/ 52 w 96"/>
                <a:gd name="T15" fmla="*/ 28 h 83"/>
                <a:gd name="T16" fmla="*/ 39 w 96"/>
                <a:gd name="T17" fmla="*/ 19 h 83"/>
                <a:gd name="T18" fmla="*/ 44 w 96"/>
                <a:gd name="T19" fmla="*/ 36 h 83"/>
                <a:gd name="T20" fmla="*/ 49 w 96"/>
                <a:gd name="T21" fmla="*/ 42 h 83"/>
                <a:gd name="T22" fmla="*/ 49 w 96"/>
                <a:gd name="T23" fmla="*/ 39 h 83"/>
                <a:gd name="T24" fmla="*/ 52 w 96"/>
                <a:gd name="T25" fmla="*/ 41 h 83"/>
                <a:gd name="T26" fmla="*/ 58 w 96"/>
                <a:gd name="T27" fmla="*/ 45 h 83"/>
                <a:gd name="T28" fmla="*/ 68 w 96"/>
                <a:gd name="T29" fmla="*/ 50 h 83"/>
                <a:gd name="T30" fmla="*/ 85 w 96"/>
                <a:gd name="T31" fmla="*/ 67 h 83"/>
                <a:gd name="T32" fmla="*/ 91 w 96"/>
                <a:gd name="T33" fmla="*/ 75 h 83"/>
                <a:gd name="T34" fmla="*/ 96 w 96"/>
                <a:gd name="T35" fmla="*/ 78 h 83"/>
                <a:gd name="T36" fmla="*/ 91 w 96"/>
                <a:gd name="T37" fmla="*/ 80 h 83"/>
                <a:gd name="T38" fmla="*/ 86 w 96"/>
                <a:gd name="T39" fmla="*/ 82 h 83"/>
                <a:gd name="T40" fmla="*/ 83 w 96"/>
                <a:gd name="T41" fmla="*/ 80 h 83"/>
                <a:gd name="T42" fmla="*/ 79 w 96"/>
                <a:gd name="T43" fmla="*/ 75 h 83"/>
                <a:gd name="T44" fmla="*/ 71 w 96"/>
                <a:gd name="T45" fmla="*/ 66 h 83"/>
                <a:gd name="T46" fmla="*/ 63 w 96"/>
                <a:gd name="T47" fmla="*/ 56 h 83"/>
                <a:gd name="T48" fmla="*/ 53 w 96"/>
                <a:gd name="T49" fmla="*/ 52 h 83"/>
                <a:gd name="T50" fmla="*/ 47 w 96"/>
                <a:gd name="T51" fmla="*/ 52 h 83"/>
                <a:gd name="T52" fmla="*/ 41 w 96"/>
                <a:gd name="T53" fmla="*/ 52 h 83"/>
                <a:gd name="T54" fmla="*/ 38 w 96"/>
                <a:gd name="T55" fmla="*/ 50 h 83"/>
                <a:gd name="T56" fmla="*/ 30 w 96"/>
                <a:gd name="T57" fmla="*/ 53 h 83"/>
                <a:gd name="T58" fmla="*/ 25 w 96"/>
                <a:gd name="T59" fmla="*/ 49 h 83"/>
                <a:gd name="T60" fmla="*/ 22 w 96"/>
                <a:gd name="T61" fmla="*/ 47 h 83"/>
                <a:gd name="T62" fmla="*/ 17 w 96"/>
                <a:gd name="T63" fmla="*/ 55 h 83"/>
                <a:gd name="T64" fmla="*/ 12 w 96"/>
                <a:gd name="T65" fmla="*/ 53 h 83"/>
                <a:gd name="T66" fmla="*/ 9 w 96"/>
                <a:gd name="T67" fmla="*/ 55 h 83"/>
                <a:gd name="T68" fmla="*/ 4 w 96"/>
                <a:gd name="T69" fmla="*/ 55 h 83"/>
                <a:gd name="T70" fmla="*/ 0 w 96"/>
                <a:gd name="T71" fmla="*/ 52 h 83"/>
                <a:gd name="T72" fmla="*/ 1 w 96"/>
                <a:gd name="T73" fmla="*/ 41 h 83"/>
                <a:gd name="T74" fmla="*/ 4 w 96"/>
                <a:gd name="T75" fmla="*/ 30 h 83"/>
                <a:gd name="T76" fmla="*/ 6 w 96"/>
                <a:gd name="T77" fmla="*/ 20 h 83"/>
                <a:gd name="T78" fmla="*/ 8 w 96"/>
                <a:gd name="T79" fmla="*/ 15 h 83"/>
                <a:gd name="T80" fmla="*/ 11 w 96"/>
                <a:gd name="T81" fmla="*/ 14 h 83"/>
                <a:gd name="T82" fmla="*/ 15 w 96"/>
                <a:gd name="T83" fmla="*/ 11 h 83"/>
                <a:gd name="T84" fmla="*/ 19 w 96"/>
                <a:gd name="T85" fmla="*/ 9 h 83"/>
                <a:gd name="T86" fmla="*/ 20 w 96"/>
                <a:gd name="T87" fmla="*/ 8 h 83"/>
                <a:gd name="T88" fmla="*/ 25 w 96"/>
                <a:gd name="T89" fmla="*/ 8 h 83"/>
                <a:gd name="T90" fmla="*/ 27 w 96"/>
                <a:gd name="T91" fmla="*/ 6 h 83"/>
                <a:gd name="T92" fmla="*/ 28 w 96"/>
                <a:gd name="T93" fmla="*/ 4 h 83"/>
                <a:gd name="T94" fmla="*/ 31 w 96"/>
                <a:gd name="T95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96" h="83">
                  <a:moveTo>
                    <a:pt x="50" y="31"/>
                  </a:move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0" y="31"/>
                  </a:lnTo>
                  <a:close/>
                  <a:moveTo>
                    <a:pt x="52" y="28"/>
                  </a:moveTo>
                  <a:lnTo>
                    <a:pt x="52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0" y="30"/>
                  </a:lnTo>
                  <a:lnTo>
                    <a:pt x="52" y="28"/>
                  </a:lnTo>
                  <a:lnTo>
                    <a:pt x="52" y="28"/>
                  </a:lnTo>
                  <a:close/>
                  <a:moveTo>
                    <a:pt x="31" y="0"/>
                  </a:moveTo>
                  <a:lnTo>
                    <a:pt x="36" y="9"/>
                  </a:lnTo>
                  <a:lnTo>
                    <a:pt x="38" y="14"/>
                  </a:lnTo>
                  <a:lnTo>
                    <a:pt x="39" y="19"/>
                  </a:lnTo>
                  <a:lnTo>
                    <a:pt x="39" y="26"/>
                  </a:lnTo>
                  <a:lnTo>
                    <a:pt x="41" y="31"/>
                  </a:lnTo>
                  <a:lnTo>
                    <a:pt x="42" y="33"/>
                  </a:lnTo>
                  <a:lnTo>
                    <a:pt x="44" y="36"/>
                  </a:lnTo>
                  <a:lnTo>
                    <a:pt x="45" y="38"/>
                  </a:lnTo>
                  <a:lnTo>
                    <a:pt x="45" y="38"/>
                  </a:lnTo>
                  <a:lnTo>
                    <a:pt x="47" y="41"/>
                  </a:lnTo>
                  <a:lnTo>
                    <a:pt x="49" y="42"/>
                  </a:lnTo>
                  <a:lnTo>
                    <a:pt x="49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50" y="39"/>
                  </a:lnTo>
                  <a:lnTo>
                    <a:pt x="52" y="39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3" y="44"/>
                  </a:lnTo>
                  <a:lnTo>
                    <a:pt x="55" y="45"/>
                  </a:lnTo>
                  <a:lnTo>
                    <a:pt x="58" y="45"/>
                  </a:lnTo>
                  <a:lnTo>
                    <a:pt x="60" y="45"/>
                  </a:lnTo>
                  <a:lnTo>
                    <a:pt x="60" y="47"/>
                  </a:lnTo>
                  <a:lnTo>
                    <a:pt x="63" y="49"/>
                  </a:lnTo>
                  <a:lnTo>
                    <a:pt x="68" y="50"/>
                  </a:lnTo>
                  <a:lnTo>
                    <a:pt x="72" y="55"/>
                  </a:lnTo>
                  <a:lnTo>
                    <a:pt x="75" y="60"/>
                  </a:lnTo>
                  <a:lnTo>
                    <a:pt x="83" y="66"/>
                  </a:lnTo>
                  <a:lnTo>
                    <a:pt x="85" y="67"/>
                  </a:lnTo>
                  <a:lnTo>
                    <a:pt x="86" y="71"/>
                  </a:lnTo>
                  <a:lnTo>
                    <a:pt x="88" y="71"/>
                  </a:lnTo>
                  <a:lnTo>
                    <a:pt x="91" y="74"/>
                  </a:lnTo>
                  <a:lnTo>
                    <a:pt x="91" y="75"/>
                  </a:lnTo>
                  <a:lnTo>
                    <a:pt x="94" y="77"/>
                  </a:lnTo>
                  <a:lnTo>
                    <a:pt x="94" y="75"/>
                  </a:lnTo>
                  <a:lnTo>
                    <a:pt x="96" y="77"/>
                  </a:lnTo>
                  <a:lnTo>
                    <a:pt x="96" y="78"/>
                  </a:lnTo>
                  <a:lnTo>
                    <a:pt x="94" y="78"/>
                  </a:lnTo>
                  <a:lnTo>
                    <a:pt x="93" y="80"/>
                  </a:lnTo>
                  <a:lnTo>
                    <a:pt x="93" y="78"/>
                  </a:lnTo>
                  <a:lnTo>
                    <a:pt x="91" y="80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90" y="83"/>
                  </a:lnTo>
                  <a:lnTo>
                    <a:pt x="86" y="82"/>
                  </a:lnTo>
                  <a:lnTo>
                    <a:pt x="86" y="80"/>
                  </a:lnTo>
                  <a:lnTo>
                    <a:pt x="86" y="82"/>
                  </a:lnTo>
                  <a:lnTo>
                    <a:pt x="85" y="82"/>
                  </a:lnTo>
                  <a:lnTo>
                    <a:pt x="83" y="80"/>
                  </a:lnTo>
                  <a:lnTo>
                    <a:pt x="83" y="78"/>
                  </a:lnTo>
                  <a:lnTo>
                    <a:pt x="82" y="77"/>
                  </a:lnTo>
                  <a:lnTo>
                    <a:pt x="80" y="77"/>
                  </a:lnTo>
                  <a:lnTo>
                    <a:pt x="79" y="75"/>
                  </a:lnTo>
                  <a:lnTo>
                    <a:pt x="79" y="74"/>
                  </a:lnTo>
                  <a:lnTo>
                    <a:pt x="77" y="71"/>
                  </a:lnTo>
                  <a:lnTo>
                    <a:pt x="74" y="69"/>
                  </a:lnTo>
                  <a:lnTo>
                    <a:pt x="71" y="66"/>
                  </a:lnTo>
                  <a:lnTo>
                    <a:pt x="68" y="63"/>
                  </a:lnTo>
                  <a:lnTo>
                    <a:pt x="64" y="60"/>
                  </a:lnTo>
                  <a:lnTo>
                    <a:pt x="63" y="58"/>
                  </a:lnTo>
                  <a:lnTo>
                    <a:pt x="63" y="56"/>
                  </a:lnTo>
                  <a:lnTo>
                    <a:pt x="58" y="56"/>
                  </a:lnTo>
                  <a:lnTo>
                    <a:pt x="56" y="55"/>
                  </a:lnTo>
                  <a:lnTo>
                    <a:pt x="55" y="53"/>
                  </a:lnTo>
                  <a:lnTo>
                    <a:pt x="53" y="52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4" y="52"/>
                  </a:lnTo>
                  <a:lnTo>
                    <a:pt x="42" y="52"/>
                  </a:lnTo>
                  <a:lnTo>
                    <a:pt x="41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8" y="50"/>
                  </a:lnTo>
                  <a:lnTo>
                    <a:pt x="38" y="50"/>
                  </a:lnTo>
                  <a:lnTo>
                    <a:pt x="36" y="50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8" y="53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5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2" y="49"/>
                  </a:lnTo>
                  <a:lnTo>
                    <a:pt x="22" y="47"/>
                  </a:lnTo>
                  <a:lnTo>
                    <a:pt x="20" y="47"/>
                  </a:lnTo>
                  <a:lnTo>
                    <a:pt x="20" y="49"/>
                  </a:lnTo>
                  <a:lnTo>
                    <a:pt x="17" y="52"/>
                  </a:lnTo>
                  <a:lnTo>
                    <a:pt x="17" y="55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2" y="53"/>
                  </a:lnTo>
                  <a:lnTo>
                    <a:pt x="11" y="53"/>
                  </a:lnTo>
                  <a:lnTo>
                    <a:pt x="11" y="53"/>
                  </a:lnTo>
                  <a:lnTo>
                    <a:pt x="9" y="53"/>
                  </a:lnTo>
                  <a:lnTo>
                    <a:pt x="9" y="55"/>
                  </a:lnTo>
                  <a:lnTo>
                    <a:pt x="9" y="55"/>
                  </a:lnTo>
                  <a:lnTo>
                    <a:pt x="8" y="55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3" y="55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0" y="52"/>
                  </a:lnTo>
                  <a:lnTo>
                    <a:pt x="0" y="49"/>
                  </a:lnTo>
                  <a:lnTo>
                    <a:pt x="0" y="45"/>
                  </a:lnTo>
                  <a:lnTo>
                    <a:pt x="0" y="42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4"/>
                  </a:lnTo>
                  <a:lnTo>
                    <a:pt x="3" y="33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7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8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1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7" name="Freeform 284">
              <a:extLst>
                <a:ext uri="{FF2B5EF4-FFF2-40B4-BE49-F238E27FC236}">
                  <a16:creationId xmlns:a16="http://schemas.microsoft.com/office/drawing/2014/main" id="{B3828807-116D-4926-983E-88AAE253B9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83536" y="3624539"/>
              <a:ext cx="235856" cy="202719"/>
            </a:xfrm>
            <a:custGeom>
              <a:avLst/>
              <a:gdLst>
                <a:gd name="T0" fmla="*/ 121 w 121"/>
                <a:gd name="T1" fmla="*/ 0 h 104"/>
                <a:gd name="T2" fmla="*/ 121 w 121"/>
                <a:gd name="T3" fmla="*/ 8 h 104"/>
                <a:gd name="T4" fmla="*/ 121 w 121"/>
                <a:gd name="T5" fmla="*/ 14 h 104"/>
                <a:gd name="T6" fmla="*/ 121 w 121"/>
                <a:gd name="T7" fmla="*/ 20 h 104"/>
                <a:gd name="T8" fmla="*/ 121 w 121"/>
                <a:gd name="T9" fmla="*/ 25 h 104"/>
                <a:gd name="T10" fmla="*/ 74 w 121"/>
                <a:gd name="T11" fmla="*/ 61 h 104"/>
                <a:gd name="T12" fmla="*/ 72 w 121"/>
                <a:gd name="T13" fmla="*/ 64 h 104"/>
                <a:gd name="T14" fmla="*/ 67 w 121"/>
                <a:gd name="T15" fmla="*/ 66 h 104"/>
                <a:gd name="T16" fmla="*/ 64 w 121"/>
                <a:gd name="T17" fmla="*/ 66 h 104"/>
                <a:gd name="T18" fmla="*/ 61 w 121"/>
                <a:gd name="T19" fmla="*/ 69 h 104"/>
                <a:gd name="T20" fmla="*/ 58 w 121"/>
                <a:gd name="T21" fmla="*/ 72 h 104"/>
                <a:gd name="T22" fmla="*/ 56 w 121"/>
                <a:gd name="T23" fmla="*/ 74 h 104"/>
                <a:gd name="T24" fmla="*/ 58 w 121"/>
                <a:gd name="T25" fmla="*/ 77 h 104"/>
                <a:gd name="T26" fmla="*/ 58 w 121"/>
                <a:gd name="T27" fmla="*/ 80 h 104"/>
                <a:gd name="T28" fmla="*/ 58 w 121"/>
                <a:gd name="T29" fmla="*/ 83 h 104"/>
                <a:gd name="T30" fmla="*/ 58 w 121"/>
                <a:gd name="T31" fmla="*/ 88 h 104"/>
                <a:gd name="T32" fmla="*/ 58 w 121"/>
                <a:gd name="T33" fmla="*/ 91 h 104"/>
                <a:gd name="T34" fmla="*/ 58 w 121"/>
                <a:gd name="T35" fmla="*/ 96 h 104"/>
                <a:gd name="T36" fmla="*/ 50 w 121"/>
                <a:gd name="T37" fmla="*/ 96 h 104"/>
                <a:gd name="T38" fmla="*/ 41 w 121"/>
                <a:gd name="T39" fmla="*/ 96 h 104"/>
                <a:gd name="T40" fmla="*/ 33 w 121"/>
                <a:gd name="T41" fmla="*/ 96 h 104"/>
                <a:gd name="T42" fmla="*/ 26 w 121"/>
                <a:gd name="T43" fmla="*/ 96 h 104"/>
                <a:gd name="T44" fmla="*/ 20 w 121"/>
                <a:gd name="T45" fmla="*/ 96 h 104"/>
                <a:gd name="T46" fmla="*/ 14 w 121"/>
                <a:gd name="T47" fmla="*/ 96 h 104"/>
                <a:gd name="T48" fmla="*/ 7 w 121"/>
                <a:gd name="T49" fmla="*/ 96 h 104"/>
                <a:gd name="T50" fmla="*/ 1 w 121"/>
                <a:gd name="T51" fmla="*/ 99 h 104"/>
                <a:gd name="T52" fmla="*/ 0 w 121"/>
                <a:gd name="T53" fmla="*/ 102 h 104"/>
                <a:gd name="T54" fmla="*/ 0 w 121"/>
                <a:gd name="T55" fmla="*/ 102 h 104"/>
                <a:gd name="T56" fmla="*/ 3 w 121"/>
                <a:gd name="T57" fmla="*/ 86 h 104"/>
                <a:gd name="T58" fmla="*/ 6 w 121"/>
                <a:gd name="T59" fmla="*/ 82 h 104"/>
                <a:gd name="T60" fmla="*/ 11 w 121"/>
                <a:gd name="T61" fmla="*/ 77 h 104"/>
                <a:gd name="T62" fmla="*/ 12 w 121"/>
                <a:gd name="T63" fmla="*/ 71 h 104"/>
                <a:gd name="T64" fmla="*/ 12 w 121"/>
                <a:gd name="T65" fmla="*/ 69 h 104"/>
                <a:gd name="T66" fmla="*/ 15 w 121"/>
                <a:gd name="T67" fmla="*/ 64 h 104"/>
                <a:gd name="T68" fmla="*/ 18 w 121"/>
                <a:gd name="T69" fmla="*/ 60 h 104"/>
                <a:gd name="T70" fmla="*/ 18 w 121"/>
                <a:gd name="T71" fmla="*/ 58 h 104"/>
                <a:gd name="T72" fmla="*/ 17 w 121"/>
                <a:gd name="T73" fmla="*/ 60 h 104"/>
                <a:gd name="T74" fmla="*/ 17 w 121"/>
                <a:gd name="T75" fmla="*/ 60 h 104"/>
                <a:gd name="T76" fmla="*/ 18 w 121"/>
                <a:gd name="T77" fmla="*/ 56 h 104"/>
                <a:gd name="T78" fmla="*/ 28 w 121"/>
                <a:gd name="T79" fmla="*/ 49 h 104"/>
                <a:gd name="T80" fmla="*/ 31 w 121"/>
                <a:gd name="T81" fmla="*/ 44 h 104"/>
                <a:gd name="T82" fmla="*/ 33 w 121"/>
                <a:gd name="T83" fmla="*/ 36 h 104"/>
                <a:gd name="T84" fmla="*/ 34 w 121"/>
                <a:gd name="T85" fmla="*/ 31 h 104"/>
                <a:gd name="T86" fmla="*/ 37 w 121"/>
                <a:gd name="T87" fmla="*/ 25 h 104"/>
                <a:gd name="T88" fmla="*/ 39 w 121"/>
                <a:gd name="T89" fmla="*/ 20 h 104"/>
                <a:gd name="T90" fmla="*/ 42 w 121"/>
                <a:gd name="T91" fmla="*/ 19 h 104"/>
                <a:gd name="T92" fmla="*/ 48 w 121"/>
                <a:gd name="T93" fmla="*/ 14 h 104"/>
                <a:gd name="T94" fmla="*/ 52 w 121"/>
                <a:gd name="T95" fmla="*/ 11 h 104"/>
                <a:gd name="T96" fmla="*/ 55 w 121"/>
                <a:gd name="T97" fmla="*/ 3 h 104"/>
                <a:gd name="T98" fmla="*/ 93 w 121"/>
                <a:gd name="T9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1" h="104">
                  <a:moveTo>
                    <a:pt x="97" y="0"/>
                  </a:moveTo>
                  <a:lnTo>
                    <a:pt x="121" y="0"/>
                  </a:lnTo>
                  <a:lnTo>
                    <a:pt x="121" y="4"/>
                  </a:lnTo>
                  <a:lnTo>
                    <a:pt x="121" y="8"/>
                  </a:lnTo>
                  <a:lnTo>
                    <a:pt x="121" y="11"/>
                  </a:lnTo>
                  <a:lnTo>
                    <a:pt x="121" y="14"/>
                  </a:lnTo>
                  <a:lnTo>
                    <a:pt x="121" y="17"/>
                  </a:lnTo>
                  <a:lnTo>
                    <a:pt x="121" y="20"/>
                  </a:lnTo>
                  <a:lnTo>
                    <a:pt x="121" y="23"/>
                  </a:lnTo>
                  <a:lnTo>
                    <a:pt x="121" y="25"/>
                  </a:lnTo>
                  <a:lnTo>
                    <a:pt x="74" y="25"/>
                  </a:lnTo>
                  <a:lnTo>
                    <a:pt x="74" y="61"/>
                  </a:lnTo>
                  <a:lnTo>
                    <a:pt x="74" y="63"/>
                  </a:lnTo>
                  <a:lnTo>
                    <a:pt x="72" y="64"/>
                  </a:lnTo>
                  <a:lnTo>
                    <a:pt x="70" y="64"/>
                  </a:lnTo>
                  <a:lnTo>
                    <a:pt x="67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3" y="68"/>
                  </a:lnTo>
                  <a:lnTo>
                    <a:pt x="61" y="69"/>
                  </a:lnTo>
                  <a:lnTo>
                    <a:pt x="58" y="71"/>
                  </a:lnTo>
                  <a:lnTo>
                    <a:pt x="58" y="72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58" y="82"/>
                  </a:lnTo>
                  <a:lnTo>
                    <a:pt x="58" y="83"/>
                  </a:lnTo>
                  <a:lnTo>
                    <a:pt x="58" y="85"/>
                  </a:lnTo>
                  <a:lnTo>
                    <a:pt x="58" y="88"/>
                  </a:lnTo>
                  <a:lnTo>
                    <a:pt x="58" y="90"/>
                  </a:lnTo>
                  <a:lnTo>
                    <a:pt x="58" y="91"/>
                  </a:lnTo>
                  <a:lnTo>
                    <a:pt x="58" y="94"/>
                  </a:lnTo>
                  <a:lnTo>
                    <a:pt x="58" y="96"/>
                  </a:lnTo>
                  <a:lnTo>
                    <a:pt x="53" y="96"/>
                  </a:lnTo>
                  <a:lnTo>
                    <a:pt x="50" y="96"/>
                  </a:lnTo>
                  <a:lnTo>
                    <a:pt x="47" y="96"/>
                  </a:lnTo>
                  <a:lnTo>
                    <a:pt x="41" y="96"/>
                  </a:lnTo>
                  <a:lnTo>
                    <a:pt x="36" y="96"/>
                  </a:lnTo>
                  <a:lnTo>
                    <a:pt x="33" y="96"/>
                  </a:lnTo>
                  <a:lnTo>
                    <a:pt x="29" y="96"/>
                  </a:lnTo>
                  <a:lnTo>
                    <a:pt x="26" y="96"/>
                  </a:lnTo>
                  <a:lnTo>
                    <a:pt x="23" y="96"/>
                  </a:lnTo>
                  <a:lnTo>
                    <a:pt x="20" y="96"/>
                  </a:lnTo>
                  <a:lnTo>
                    <a:pt x="17" y="96"/>
                  </a:lnTo>
                  <a:lnTo>
                    <a:pt x="14" y="96"/>
                  </a:lnTo>
                  <a:lnTo>
                    <a:pt x="11" y="96"/>
                  </a:lnTo>
                  <a:lnTo>
                    <a:pt x="7" y="96"/>
                  </a:lnTo>
                  <a:lnTo>
                    <a:pt x="1" y="96"/>
                  </a:lnTo>
                  <a:lnTo>
                    <a:pt x="1" y="99"/>
                  </a:lnTo>
                  <a:lnTo>
                    <a:pt x="1" y="101"/>
                  </a:lnTo>
                  <a:lnTo>
                    <a:pt x="0" y="102"/>
                  </a:lnTo>
                  <a:lnTo>
                    <a:pt x="1" y="104"/>
                  </a:lnTo>
                  <a:lnTo>
                    <a:pt x="0" y="102"/>
                  </a:lnTo>
                  <a:lnTo>
                    <a:pt x="1" y="94"/>
                  </a:lnTo>
                  <a:lnTo>
                    <a:pt x="3" y="86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7" y="80"/>
                  </a:lnTo>
                  <a:lnTo>
                    <a:pt x="11" y="77"/>
                  </a:lnTo>
                  <a:lnTo>
                    <a:pt x="11" y="72"/>
                  </a:lnTo>
                  <a:lnTo>
                    <a:pt x="12" y="71"/>
                  </a:lnTo>
                  <a:lnTo>
                    <a:pt x="14" y="71"/>
                  </a:lnTo>
                  <a:lnTo>
                    <a:pt x="12" y="69"/>
                  </a:lnTo>
                  <a:lnTo>
                    <a:pt x="14" y="68"/>
                  </a:lnTo>
                  <a:lnTo>
                    <a:pt x="15" y="64"/>
                  </a:lnTo>
                  <a:lnTo>
                    <a:pt x="17" y="63"/>
                  </a:lnTo>
                  <a:lnTo>
                    <a:pt x="18" y="60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7" y="58"/>
                  </a:lnTo>
                  <a:lnTo>
                    <a:pt x="17" y="60"/>
                  </a:lnTo>
                  <a:lnTo>
                    <a:pt x="15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8" y="56"/>
                  </a:lnTo>
                  <a:lnTo>
                    <a:pt x="22" y="53"/>
                  </a:lnTo>
                  <a:lnTo>
                    <a:pt x="28" y="49"/>
                  </a:lnTo>
                  <a:lnTo>
                    <a:pt x="29" y="47"/>
                  </a:lnTo>
                  <a:lnTo>
                    <a:pt x="31" y="44"/>
                  </a:lnTo>
                  <a:lnTo>
                    <a:pt x="33" y="42"/>
                  </a:lnTo>
                  <a:lnTo>
                    <a:pt x="33" y="36"/>
                  </a:lnTo>
                  <a:lnTo>
                    <a:pt x="33" y="34"/>
                  </a:lnTo>
                  <a:lnTo>
                    <a:pt x="34" y="31"/>
                  </a:lnTo>
                  <a:lnTo>
                    <a:pt x="36" y="28"/>
                  </a:lnTo>
                  <a:lnTo>
                    <a:pt x="37" y="25"/>
                  </a:lnTo>
                  <a:lnTo>
                    <a:pt x="37" y="22"/>
                  </a:lnTo>
                  <a:lnTo>
                    <a:pt x="39" y="20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5" y="17"/>
                  </a:lnTo>
                  <a:lnTo>
                    <a:pt x="48" y="14"/>
                  </a:lnTo>
                  <a:lnTo>
                    <a:pt x="50" y="14"/>
                  </a:lnTo>
                  <a:lnTo>
                    <a:pt x="52" y="11"/>
                  </a:lnTo>
                  <a:lnTo>
                    <a:pt x="53" y="8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93" y="0"/>
                  </a:lnTo>
                  <a:lnTo>
                    <a:pt x="9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8" name="Freeform 285">
              <a:extLst>
                <a:ext uri="{FF2B5EF4-FFF2-40B4-BE49-F238E27FC236}">
                  <a16:creationId xmlns:a16="http://schemas.microsoft.com/office/drawing/2014/main" id="{939D0C88-6613-4072-BB30-3B0D7728FF36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8917" y="3501738"/>
              <a:ext cx="345013" cy="288485"/>
            </a:xfrm>
            <a:custGeom>
              <a:avLst/>
              <a:gdLst>
                <a:gd name="T0" fmla="*/ 18 w 177"/>
                <a:gd name="T1" fmla="*/ 0 h 148"/>
                <a:gd name="T2" fmla="*/ 41 w 177"/>
                <a:gd name="T3" fmla="*/ 6 h 148"/>
                <a:gd name="T4" fmla="*/ 56 w 177"/>
                <a:gd name="T5" fmla="*/ 9 h 148"/>
                <a:gd name="T6" fmla="*/ 65 w 177"/>
                <a:gd name="T7" fmla="*/ 12 h 148"/>
                <a:gd name="T8" fmla="*/ 76 w 177"/>
                <a:gd name="T9" fmla="*/ 6 h 148"/>
                <a:gd name="T10" fmla="*/ 81 w 177"/>
                <a:gd name="T11" fmla="*/ 4 h 148"/>
                <a:gd name="T12" fmla="*/ 86 w 177"/>
                <a:gd name="T13" fmla="*/ 3 h 148"/>
                <a:gd name="T14" fmla="*/ 87 w 177"/>
                <a:gd name="T15" fmla="*/ 3 h 148"/>
                <a:gd name="T16" fmla="*/ 92 w 177"/>
                <a:gd name="T17" fmla="*/ 0 h 148"/>
                <a:gd name="T18" fmla="*/ 101 w 177"/>
                <a:gd name="T19" fmla="*/ 3 h 148"/>
                <a:gd name="T20" fmla="*/ 108 w 177"/>
                <a:gd name="T21" fmla="*/ 4 h 148"/>
                <a:gd name="T22" fmla="*/ 103 w 177"/>
                <a:gd name="T23" fmla="*/ 4 h 148"/>
                <a:gd name="T24" fmla="*/ 108 w 177"/>
                <a:gd name="T25" fmla="*/ 8 h 148"/>
                <a:gd name="T26" fmla="*/ 109 w 177"/>
                <a:gd name="T27" fmla="*/ 4 h 148"/>
                <a:gd name="T28" fmla="*/ 116 w 177"/>
                <a:gd name="T29" fmla="*/ 9 h 148"/>
                <a:gd name="T30" fmla="*/ 123 w 177"/>
                <a:gd name="T31" fmla="*/ 8 h 148"/>
                <a:gd name="T32" fmla="*/ 130 w 177"/>
                <a:gd name="T33" fmla="*/ 8 h 148"/>
                <a:gd name="T34" fmla="*/ 138 w 177"/>
                <a:gd name="T35" fmla="*/ 4 h 148"/>
                <a:gd name="T36" fmla="*/ 142 w 177"/>
                <a:gd name="T37" fmla="*/ 16 h 148"/>
                <a:gd name="T38" fmla="*/ 146 w 177"/>
                <a:gd name="T39" fmla="*/ 25 h 148"/>
                <a:gd name="T40" fmla="*/ 147 w 177"/>
                <a:gd name="T41" fmla="*/ 34 h 148"/>
                <a:gd name="T42" fmla="*/ 141 w 177"/>
                <a:gd name="T43" fmla="*/ 55 h 148"/>
                <a:gd name="T44" fmla="*/ 136 w 177"/>
                <a:gd name="T45" fmla="*/ 60 h 148"/>
                <a:gd name="T46" fmla="*/ 125 w 177"/>
                <a:gd name="T47" fmla="*/ 49 h 148"/>
                <a:gd name="T48" fmla="*/ 122 w 177"/>
                <a:gd name="T49" fmla="*/ 41 h 148"/>
                <a:gd name="T50" fmla="*/ 117 w 177"/>
                <a:gd name="T51" fmla="*/ 33 h 148"/>
                <a:gd name="T52" fmla="*/ 114 w 177"/>
                <a:gd name="T53" fmla="*/ 28 h 148"/>
                <a:gd name="T54" fmla="*/ 114 w 177"/>
                <a:gd name="T55" fmla="*/ 34 h 148"/>
                <a:gd name="T56" fmla="*/ 116 w 177"/>
                <a:gd name="T57" fmla="*/ 42 h 148"/>
                <a:gd name="T58" fmla="*/ 119 w 177"/>
                <a:gd name="T59" fmla="*/ 49 h 148"/>
                <a:gd name="T60" fmla="*/ 128 w 177"/>
                <a:gd name="T61" fmla="*/ 56 h 148"/>
                <a:gd name="T62" fmla="*/ 130 w 177"/>
                <a:gd name="T63" fmla="*/ 66 h 148"/>
                <a:gd name="T64" fmla="*/ 134 w 177"/>
                <a:gd name="T65" fmla="*/ 72 h 148"/>
                <a:gd name="T66" fmla="*/ 144 w 177"/>
                <a:gd name="T67" fmla="*/ 93 h 148"/>
                <a:gd name="T68" fmla="*/ 155 w 177"/>
                <a:gd name="T69" fmla="*/ 115 h 148"/>
                <a:gd name="T70" fmla="*/ 158 w 177"/>
                <a:gd name="T71" fmla="*/ 119 h 148"/>
                <a:gd name="T72" fmla="*/ 157 w 177"/>
                <a:gd name="T73" fmla="*/ 121 h 148"/>
                <a:gd name="T74" fmla="*/ 161 w 177"/>
                <a:gd name="T75" fmla="*/ 135 h 148"/>
                <a:gd name="T76" fmla="*/ 171 w 177"/>
                <a:gd name="T77" fmla="*/ 143 h 148"/>
                <a:gd name="T78" fmla="*/ 149 w 177"/>
                <a:gd name="T79" fmla="*/ 148 h 148"/>
                <a:gd name="T80" fmla="*/ 98 w 177"/>
                <a:gd name="T81" fmla="*/ 146 h 148"/>
                <a:gd name="T82" fmla="*/ 95 w 177"/>
                <a:gd name="T83" fmla="*/ 148 h 148"/>
                <a:gd name="T84" fmla="*/ 16 w 177"/>
                <a:gd name="T85" fmla="*/ 148 h 148"/>
                <a:gd name="T86" fmla="*/ 5 w 177"/>
                <a:gd name="T87" fmla="*/ 38 h 148"/>
                <a:gd name="T88" fmla="*/ 2 w 177"/>
                <a:gd name="T89" fmla="*/ 27 h 148"/>
                <a:gd name="T90" fmla="*/ 4 w 177"/>
                <a:gd name="T91" fmla="*/ 19 h 148"/>
                <a:gd name="T92" fmla="*/ 4 w 177"/>
                <a:gd name="T93" fmla="*/ 11 h 148"/>
                <a:gd name="T94" fmla="*/ 4 w 177"/>
                <a:gd name="T95" fmla="*/ 3 h 148"/>
                <a:gd name="T96" fmla="*/ 7 w 177"/>
                <a:gd name="T9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7" h="148">
                  <a:moveTo>
                    <a:pt x="7" y="0"/>
                  </a:moveTo>
                  <a:lnTo>
                    <a:pt x="8" y="1"/>
                  </a:lnTo>
                  <a:lnTo>
                    <a:pt x="10" y="1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0" y="3"/>
                  </a:lnTo>
                  <a:lnTo>
                    <a:pt x="38" y="3"/>
                  </a:lnTo>
                  <a:lnTo>
                    <a:pt x="41" y="6"/>
                  </a:lnTo>
                  <a:lnTo>
                    <a:pt x="43" y="6"/>
                  </a:lnTo>
                  <a:lnTo>
                    <a:pt x="46" y="6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0" y="11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70" y="11"/>
                  </a:lnTo>
                  <a:lnTo>
                    <a:pt x="71" y="9"/>
                  </a:lnTo>
                  <a:lnTo>
                    <a:pt x="76" y="6"/>
                  </a:lnTo>
                  <a:lnTo>
                    <a:pt x="78" y="6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1" y="4"/>
                  </a:lnTo>
                  <a:lnTo>
                    <a:pt x="82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6" y="3"/>
                  </a:lnTo>
                  <a:lnTo>
                    <a:pt x="90" y="1"/>
                  </a:lnTo>
                  <a:lnTo>
                    <a:pt x="90" y="1"/>
                  </a:lnTo>
                  <a:lnTo>
                    <a:pt x="86" y="3"/>
                  </a:lnTo>
                  <a:lnTo>
                    <a:pt x="87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2" y="1"/>
                  </a:lnTo>
                  <a:lnTo>
                    <a:pt x="92" y="0"/>
                  </a:lnTo>
                  <a:lnTo>
                    <a:pt x="93" y="0"/>
                  </a:lnTo>
                  <a:lnTo>
                    <a:pt x="95" y="0"/>
                  </a:lnTo>
                  <a:lnTo>
                    <a:pt x="100" y="3"/>
                  </a:lnTo>
                  <a:lnTo>
                    <a:pt x="101" y="3"/>
                  </a:lnTo>
                  <a:lnTo>
                    <a:pt x="105" y="1"/>
                  </a:lnTo>
                  <a:lnTo>
                    <a:pt x="105" y="1"/>
                  </a:lnTo>
                  <a:lnTo>
                    <a:pt x="106" y="1"/>
                  </a:lnTo>
                  <a:lnTo>
                    <a:pt x="108" y="4"/>
                  </a:lnTo>
                  <a:lnTo>
                    <a:pt x="108" y="4"/>
                  </a:lnTo>
                  <a:lnTo>
                    <a:pt x="105" y="1"/>
                  </a:lnTo>
                  <a:lnTo>
                    <a:pt x="105" y="3"/>
                  </a:lnTo>
                  <a:lnTo>
                    <a:pt x="103" y="4"/>
                  </a:lnTo>
                  <a:lnTo>
                    <a:pt x="105" y="6"/>
                  </a:lnTo>
                  <a:lnTo>
                    <a:pt x="106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8"/>
                  </a:lnTo>
                  <a:lnTo>
                    <a:pt x="111" y="6"/>
                  </a:lnTo>
                  <a:lnTo>
                    <a:pt x="109" y="6"/>
                  </a:lnTo>
                  <a:lnTo>
                    <a:pt x="109" y="4"/>
                  </a:lnTo>
                  <a:lnTo>
                    <a:pt x="109" y="4"/>
                  </a:lnTo>
                  <a:lnTo>
                    <a:pt x="111" y="6"/>
                  </a:lnTo>
                  <a:lnTo>
                    <a:pt x="114" y="8"/>
                  </a:lnTo>
                  <a:lnTo>
                    <a:pt x="116" y="9"/>
                  </a:lnTo>
                  <a:lnTo>
                    <a:pt x="116" y="9"/>
                  </a:lnTo>
                  <a:lnTo>
                    <a:pt x="119" y="8"/>
                  </a:lnTo>
                  <a:lnTo>
                    <a:pt x="119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7" y="8"/>
                  </a:lnTo>
                  <a:lnTo>
                    <a:pt x="130" y="8"/>
                  </a:lnTo>
                  <a:lnTo>
                    <a:pt x="134" y="6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9" y="6"/>
                  </a:lnTo>
                  <a:lnTo>
                    <a:pt x="141" y="9"/>
                  </a:lnTo>
                  <a:lnTo>
                    <a:pt x="141" y="12"/>
                  </a:lnTo>
                  <a:lnTo>
                    <a:pt x="142" y="16"/>
                  </a:lnTo>
                  <a:lnTo>
                    <a:pt x="142" y="17"/>
                  </a:lnTo>
                  <a:lnTo>
                    <a:pt x="142" y="19"/>
                  </a:lnTo>
                  <a:lnTo>
                    <a:pt x="146" y="22"/>
                  </a:lnTo>
                  <a:lnTo>
                    <a:pt x="146" y="25"/>
                  </a:lnTo>
                  <a:lnTo>
                    <a:pt x="147" y="28"/>
                  </a:lnTo>
                  <a:lnTo>
                    <a:pt x="147" y="33"/>
                  </a:lnTo>
                  <a:lnTo>
                    <a:pt x="149" y="33"/>
                  </a:lnTo>
                  <a:lnTo>
                    <a:pt x="147" y="34"/>
                  </a:lnTo>
                  <a:lnTo>
                    <a:pt x="146" y="38"/>
                  </a:lnTo>
                  <a:lnTo>
                    <a:pt x="144" y="45"/>
                  </a:lnTo>
                  <a:lnTo>
                    <a:pt x="142" y="52"/>
                  </a:lnTo>
                  <a:lnTo>
                    <a:pt x="141" y="55"/>
                  </a:lnTo>
                  <a:lnTo>
                    <a:pt x="141" y="56"/>
                  </a:lnTo>
                  <a:lnTo>
                    <a:pt x="139" y="58"/>
                  </a:lnTo>
                  <a:lnTo>
                    <a:pt x="139" y="60"/>
                  </a:lnTo>
                  <a:lnTo>
                    <a:pt x="136" y="60"/>
                  </a:lnTo>
                  <a:lnTo>
                    <a:pt x="131" y="56"/>
                  </a:lnTo>
                  <a:lnTo>
                    <a:pt x="130" y="53"/>
                  </a:lnTo>
                  <a:lnTo>
                    <a:pt x="127" y="50"/>
                  </a:lnTo>
                  <a:lnTo>
                    <a:pt x="125" y="49"/>
                  </a:lnTo>
                  <a:lnTo>
                    <a:pt x="123" y="45"/>
                  </a:lnTo>
                  <a:lnTo>
                    <a:pt x="123" y="44"/>
                  </a:lnTo>
                  <a:lnTo>
                    <a:pt x="123" y="41"/>
                  </a:lnTo>
                  <a:lnTo>
                    <a:pt x="122" y="41"/>
                  </a:lnTo>
                  <a:lnTo>
                    <a:pt x="119" y="36"/>
                  </a:lnTo>
                  <a:lnTo>
                    <a:pt x="119" y="34"/>
                  </a:lnTo>
                  <a:lnTo>
                    <a:pt x="117" y="34"/>
                  </a:lnTo>
                  <a:lnTo>
                    <a:pt x="117" y="33"/>
                  </a:lnTo>
                  <a:lnTo>
                    <a:pt x="116" y="28"/>
                  </a:lnTo>
                  <a:lnTo>
                    <a:pt x="114" y="27"/>
                  </a:lnTo>
                  <a:lnTo>
                    <a:pt x="112" y="27"/>
                  </a:lnTo>
                  <a:lnTo>
                    <a:pt x="114" y="28"/>
                  </a:lnTo>
                  <a:lnTo>
                    <a:pt x="112" y="30"/>
                  </a:lnTo>
                  <a:lnTo>
                    <a:pt x="111" y="31"/>
                  </a:lnTo>
                  <a:lnTo>
                    <a:pt x="112" y="33"/>
                  </a:lnTo>
                  <a:lnTo>
                    <a:pt x="114" y="34"/>
                  </a:lnTo>
                  <a:lnTo>
                    <a:pt x="116" y="36"/>
                  </a:lnTo>
                  <a:lnTo>
                    <a:pt x="116" y="38"/>
                  </a:lnTo>
                  <a:lnTo>
                    <a:pt x="116" y="41"/>
                  </a:lnTo>
                  <a:lnTo>
                    <a:pt x="116" y="42"/>
                  </a:lnTo>
                  <a:lnTo>
                    <a:pt x="117" y="44"/>
                  </a:lnTo>
                  <a:lnTo>
                    <a:pt x="119" y="45"/>
                  </a:lnTo>
                  <a:lnTo>
                    <a:pt x="119" y="47"/>
                  </a:lnTo>
                  <a:lnTo>
                    <a:pt x="119" y="49"/>
                  </a:lnTo>
                  <a:lnTo>
                    <a:pt x="122" y="50"/>
                  </a:lnTo>
                  <a:lnTo>
                    <a:pt x="123" y="53"/>
                  </a:lnTo>
                  <a:lnTo>
                    <a:pt x="127" y="56"/>
                  </a:lnTo>
                  <a:lnTo>
                    <a:pt x="128" y="56"/>
                  </a:lnTo>
                  <a:lnTo>
                    <a:pt x="128" y="58"/>
                  </a:lnTo>
                  <a:lnTo>
                    <a:pt x="128" y="61"/>
                  </a:lnTo>
                  <a:lnTo>
                    <a:pt x="128" y="63"/>
                  </a:lnTo>
                  <a:lnTo>
                    <a:pt x="130" y="66"/>
                  </a:lnTo>
                  <a:lnTo>
                    <a:pt x="131" y="67"/>
                  </a:lnTo>
                  <a:lnTo>
                    <a:pt x="133" y="67"/>
                  </a:lnTo>
                  <a:lnTo>
                    <a:pt x="133" y="69"/>
                  </a:lnTo>
                  <a:lnTo>
                    <a:pt x="134" y="72"/>
                  </a:lnTo>
                  <a:lnTo>
                    <a:pt x="134" y="77"/>
                  </a:lnTo>
                  <a:lnTo>
                    <a:pt x="136" y="79"/>
                  </a:lnTo>
                  <a:lnTo>
                    <a:pt x="141" y="88"/>
                  </a:lnTo>
                  <a:lnTo>
                    <a:pt x="144" y="93"/>
                  </a:lnTo>
                  <a:lnTo>
                    <a:pt x="146" y="96"/>
                  </a:lnTo>
                  <a:lnTo>
                    <a:pt x="147" y="101"/>
                  </a:lnTo>
                  <a:lnTo>
                    <a:pt x="152" y="112"/>
                  </a:lnTo>
                  <a:lnTo>
                    <a:pt x="155" y="115"/>
                  </a:lnTo>
                  <a:lnTo>
                    <a:pt x="157" y="116"/>
                  </a:lnTo>
                  <a:lnTo>
                    <a:pt x="158" y="118"/>
                  </a:lnTo>
                  <a:lnTo>
                    <a:pt x="161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7" y="121"/>
                  </a:lnTo>
                  <a:lnTo>
                    <a:pt x="157" y="121"/>
                  </a:lnTo>
                  <a:lnTo>
                    <a:pt x="157" y="127"/>
                  </a:lnTo>
                  <a:lnTo>
                    <a:pt x="158" y="129"/>
                  </a:lnTo>
                  <a:lnTo>
                    <a:pt x="160" y="134"/>
                  </a:lnTo>
                  <a:lnTo>
                    <a:pt x="161" y="135"/>
                  </a:lnTo>
                  <a:lnTo>
                    <a:pt x="161" y="137"/>
                  </a:lnTo>
                  <a:lnTo>
                    <a:pt x="163" y="137"/>
                  </a:lnTo>
                  <a:lnTo>
                    <a:pt x="168" y="138"/>
                  </a:lnTo>
                  <a:lnTo>
                    <a:pt x="171" y="143"/>
                  </a:lnTo>
                  <a:lnTo>
                    <a:pt x="175" y="146"/>
                  </a:lnTo>
                  <a:lnTo>
                    <a:pt x="177" y="148"/>
                  </a:lnTo>
                  <a:lnTo>
                    <a:pt x="177" y="148"/>
                  </a:lnTo>
                  <a:lnTo>
                    <a:pt x="149" y="148"/>
                  </a:lnTo>
                  <a:lnTo>
                    <a:pt x="144" y="148"/>
                  </a:lnTo>
                  <a:lnTo>
                    <a:pt x="98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5"/>
                  </a:lnTo>
                  <a:lnTo>
                    <a:pt x="97" y="146"/>
                  </a:lnTo>
                  <a:lnTo>
                    <a:pt x="95" y="148"/>
                  </a:lnTo>
                  <a:lnTo>
                    <a:pt x="95" y="148"/>
                  </a:lnTo>
                  <a:lnTo>
                    <a:pt x="60" y="148"/>
                  </a:lnTo>
                  <a:lnTo>
                    <a:pt x="54" y="148"/>
                  </a:lnTo>
                  <a:lnTo>
                    <a:pt x="16" y="148"/>
                  </a:lnTo>
                  <a:lnTo>
                    <a:pt x="10" y="148"/>
                  </a:lnTo>
                  <a:lnTo>
                    <a:pt x="5" y="14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4" y="36"/>
                  </a:lnTo>
                  <a:lnTo>
                    <a:pt x="4" y="33"/>
                  </a:lnTo>
                  <a:lnTo>
                    <a:pt x="2" y="28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4" y="11"/>
                  </a:lnTo>
                  <a:lnTo>
                    <a:pt x="4" y="9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3"/>
                  </a:lnTo>
                  <a:lnTo>
                    <a:pt x="5" y="1"/>
                  </a:lnTo>
                  <a:lnTo>
                    <a:pt x="7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9" name="Freeform 286">
              <a:extLst>
                <a:ext uri="{FF2B5EF4-FFF2-40B4-BE49-F238E27FC236}">
                  <a16:creationId xmlns:a16="http://schemas.microsoft.com/office/drawing/2014/main" id="{78EB6B35-4CE7-4C8A-BA4C-55E80A41DA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78998" y="2509585"/>
              <a:ext cx="179328" cy="85766"/>
            </a:xfrm>
            <a:custGeom>
              <a:avLst/>
              <a:gdLst>
                <a:gd name="T0" fmla="*/ 13 w 92"/>
                <a:gd name="T1" fmla="*/ 22 h 44"/>
                <a:gd name="T2" fmla="*/ 23 w 92"/>
                <a:gd name="T3" fmla="*/ 25 h 44"/>
                <a:gd name="T4" fmla="*/ 16 w 92"/>
                <a:gd name="T5" fmla="*/ 27 h 44"/>
                <a:gd name="T6" fmla="*/ 10 w 92"/>
                <a:gd name="T7" fmla="*/ 30 h 44"/>
                <a:gd name="T8" fmla="*/ 5 w 92"/>
                <a:gd name="T9" fmla="*/ 35 h 44"/>
                <a:gd name="T10" fmla="*/ 2 w 92"/>
                <a:gd name="T11" fmla="*/ 35 h 44"/>
                <a:gd name="T12" fmla="*/ 4 w 92"/>
                <a:gd name="T13" fmla="*/ 30 h 44"/>
                <a:gd name="T14" fmla="*/ 2 w 92"/>
                <a:gd name="T15" fmla="*/ 27 h 44"/>
                <a:gd name="T16" fmla="*/ 2 w 92"/>
                <a:gd name="T17" fmla="*/ 23 h 44"/>
                <a:gd name="T18" fmla="*/ 5 w 92"/>
                <a:gd name="T19" fmla="*/ 23 h 44"/>
                <a:gd name="T20" fmla="*/ 10 w 92"/>
                <a:gd name="T21" fmla="*/ 20 h 44"/>
                <a:gd name="T22" fmla="*/ 23 w 92"/>
                <a:gd name="T23" fmla="*/ 22 h 44"/>
                <a:gd name="T24" fmla="*/ 19 w 92"/>
                <a:gd name="T25" fmla="*/ 20 h 44"/>
                <a:gd name="T26" fmla="*/ 13 w 92"/>
                <a:gd name="T27" fmla="*/ 12 h 44"/>
                <a:gd name="T28" fmla="*/ 16 w 92"/>
                <a:gd name="T29" fmla="*/ 17 h 44"/>
                <a:gd name="T30" fmla="*/ 13 w 92"/>
                <a:gd name="T31" fmla="*/ 19 h 44"/>
                <a:gd name="T32" fmla="*/ 8 w 92"/>
                <a:gd name="T33" fmla="*/ 16 h 44"/>
                <a:gd name="T34" fmla="*/ 10 w 92"/>
                <a:gd name="T35" fmla="*/ 14 h 44"/>
                <a:gd name="T36" fmla="*/ 54 w 92"/>
                <a:gd name="T37" fmla="*/ 0 h 44"/>
                <a:gd name="T38" fmla="*/ 70 w 92"/>
                <a:gd name="T39" fmla="*/ 1 h 44"/>
                <a:gd name="T40" fmla="*/ 89 w 92"/>
                <a:gd name="T41" fmla="*/ 5 h 44"/>
                <a:gd name="T42" fmla="*/ 92 w 92"/>
                <a:gd name="T43" fmla="*/ 5 h 44"/>
                <a:gd name="T44" fmla="*/ 90 w 92"/>
                <a:gd name="T45" fmla="*/ 6 h 44"/>
                <a:gd name="T46" fmla="*/ 87 w 92"/>
                <a:gd name="T47" fmla="*/ 9 h 44"/>
                <a:gd name="T48" fmla="*/ 79 w 92"/>
                <a:gd name="T49" fmla="*/ 12 h 44"/>
                <a:gd name="T50" fmla="*/ 78 w 92"/>
                <a:gd name="T51" fmla="*/ 20 h 44"/>
                <a:gd name="T52" fmla="*/ 82 w 92"/>
                <a:gd name="T53" fmla="*/ 30 h 44"/>
                <a:gd name="T54" fmla="*/ 84 w 92"/>
                <a:gd name="T55" fmla="*/ 35 h 44"/>
                <a:gd name="T56" fmla="*/ 86 w 92"/>
                <a:gd name="T57" fmla="*/ 36 h 44"/>
                <a:gd name="T58" fmla="*/ 82 w 92"/>
                <a:gd name="T59" fmla="*/ 39 h 44"/>
                <a:gd name="T60" fmla="*/ 81 w 92"/>
                <a:gd name="T61" fmla="*/ 44 h 44"/>
                <a:gd name="T62" fmla="*/ 76 w 92"/>
                <a:gd name="T63" fmla="*/ 42 h 44"/>
                <a:gd name="T64" fmla="*/ 68 w 92"/>
                <a:gd name="T65" fmla="*/ 44 h 44"/>
                <a:gd name="T66" fmla="*/ 60 w 92"/>
                <a:gd name="T67" fmla="*/ 39 h 44"/>
                <a:gd name="T68" fmla="*/ 57 w 92"/>
                <a:gd name="T69" fmla="*/ 36 h 44"/>
                <a:gd name="T70" fmla="*/ 51 w 92"/>
                <a:gd name="T71" fmla="*/ 33 h 44"/>
                <a:gd name="T72" fmla="*/ 49 w 92"/>
                <a:gd name="T73" fmla="*/ 35 h 44"/>
                <a:gd name="T74" fmla="*/ 45 w 92"/>
                <a:gd name="T75" fmla="*/ 35 h 44"/>
                <a:gd name="T76" fmla="*/ 37 w 92"/>
                <a:gd name="T77" fmla="*/ 36 h 44"/>
                <a:gd name="T78" fmla="*/ 40 w 92"/>
                <a:gd name="T79" fmla="*/ 28 h 44"/>
                <a:gd name="T80" fmla="*/ 37 w 92"/>
                <a:gd name="T81" fmla="*/ 27 h 44"/>
                <a:gd name="T82" fmla="*/ 32 w 92"/>
                <a:gd name="T83" fmla="*/ 28 h 44"/>
                <a:gd name="T84" fmla="*/ 26 w 92"/>
                <a:gd name="T85" fmla="*/ 22 h 44"/>
                <a:gd name="T86" fmla="*/ 27 w 92"/>
                <a:gd name="T87" fmla="*/ 17 h 44"/>
                <a:gd name="T88" fmla="*/ 24 w 92"/>
                <a:gd name="T89" fmla="*/ 14 h 44"/>
                <a:gd name="T90" fmla="*/ 24 w 92"/>
                <a:gd name="T91" fmla="*/ 11 h 44"/>
                <a:gd name="T92" fmla="*/ 29 w 92"/>
                <a:gd name="T93" fmla="*/ 8 h 44"/>
                <a:gd name="T94" fmla="*/ 37 w 92"/>
                <a:gd name="T95" fmla="*/ 3 h 44"/>
                <a:gd name="T96" fmla="*/ 54 w 92"/>
                <a:gd name="T97" fmla="*/ 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2" h="44">
                  <a:moveTo>
                    <a:pt x="10" y="20"/>
                  </a:moveTo>
                  <a:lnTo>
                    <a:pt x="11" y="20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5" y="20"/>
                  </a:lnTo>
                  <a:lnTo>
                    <a:pt x="16" y="22"/>
                  </a:lnTo>
                  <a:lnTo>
                    <a:pt x="21" y="23"/>
                  </a:lnTo>
                  <a:lnTo>
                    <a:pt x="23" y="25"/>
                  </a:lnTo>
                  <a:lnTo>
                    <a:pt x="19" y="25"/>
                  </a:lnTo>
                  <a:lnTo>
                    <a:pt x="18" y="25"/>
                  </a:lnTo>
                  <a:lnTo>
                    <a:pt x="18" y="27"/>
                  </a:lnTo>
                  <a:lnTo>
                    <a:pt x="16" y="27"/>
                  </a:lnTo>
                  <a:lnTo>
                    <a:pt x="16" y="28"/>
                  </a:lnTo>
                  <a:lnTo>
                    <a:pt x="13" y="28"/>
                  </a:lnTo>
                  <a:lnTo>
                    <a:pt x="13" y="30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5" y="35"/>
                  </a:lnTo>
                  <a:lnTo>
                    <a:pt x="4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5" y="31"/>
                  </a:lnTo>
                  <a:lnTo>
                    <a:pt x="5" y="31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10" y="22"/>
                  </a:lnTo>
                  <a:lnTo>
                    <a:pt x="10" y="20"/>
                  </a:lnTo>
                  <a:close/>
                  <a:moveTo>
                    <a:pt x="19" y="20"/>
                  </a:moveTo>
                  <a:lnTo>
                    <a:pt x="23" y="20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1" y="22"/>
                  </a:lnTo>
                  <a:lnTo>
                    <a:pt x="18" y="22"/>
                  </a:lnTo>
                  <a:lnTo>
                    <a:pt x="19" y="20"/>
                  </a:lnTo>
                  <a:lnTo>
                    <a:pt x="19" y="20"/>
                  </a:lnTo>
                  <a:close/>
                  <a:moveTo>
                    <a:pt x="11" y="11"/>
                  </a:moveTo>
                  <a:lnTo>
                    <a:pt x="13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16" y="12"/>
                  </a:lnTo>
                  <a:lnTo>
                    <a:pt x="16" y="14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3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4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1" y="11"/>
                  </a:lnTo>
                  <a:close/>
                  <a:moveTo>
                    <a:pt x="54" y="0"/>
                  </a:moveTo>
                  <a:lnTo>
                    <a:pt x="56" y="0"/>
                  </a:lnTo>
                  <a:lnTo>
                    <a:pt x="57" y="0"/>
                  </a:lnTo>
                  <a:lnTo>
                    <a:pt x="67" y="1"/>
                  </a:lnTo>
                  <a:lnTo>
                    <a:pt x="70" y="1"/>
                  </a:lnTo>
                  <a:lnTo>
                    <a:pt x="73" y="3"/>
                  </a:lnTo>
                  <a:lnTo>
                    <a:pt x="75" y="3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89" y="6"/>
                  </a:lnTo>
                  <a:lnTo>
                    <a:pt x="89" y="8"/>
                  </a:lnTo>
                  <a:lnTo>
                    <a:pt x="87" y="9"/>
                  </a:lnTo>
                  <a:lnTo>
                    <a:pt x="86" y="12"/>
                  </a:lnTo>
                  <a:lnTo>
                    <a:pt x="84" y="14"/>
                  </a:lnTo>
                  <a:lnTo>
                    <a:pt x="82" y="12"/>
                  </a:lnTo>
                  <a:lnTo>
                    <a:pt x="79" y="12"/>
                  </a:lnTo>
                  <a:lnTo>
                    <a:pt x="76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8" y="20"/>
                  </a:lnTo>
                  <a:lnTo>
                    <a:pt x="78" y="25"/>
                  </a:lnTo>
                  <a:lnTo>
                    <a:pt x="79" y="25"/>
                  </a:lnTo>
                  <a:lnTo>
                    <a:pt x="81" y="28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4" y="35"/>
                  </a:lnTo>
                  <a:lnTo>
                    <a:pt x="84" y="33"/>
                  </a:lnTo>
                  <a:lnTo>
                    <a:pt x="84" y="35"/>
                  </a:lnTo>
                  <a:lnTo>
                    <a:pt x="84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2" y="38"/>
                  </a:lnTo>
                  <a:lnTo>
                    <a:pt x="82" y="39"/>
                  </a:lnTo>
                  <a:lnTo>
                    <a:pt x="82" y="39"/>
                  </a:lnTo>
                  <a:lnTo>
                    <a:pt x="81" y="41"/>
                  </a:lnTo>
                  <a:lnTo>
                    <a:pt x="81" y="42"/>
                  </a:lnTo>
                  <a:lnTo>
                    <a:pt x="81" y="44"/>
                  </a:lnTo>
                  <a:lnTo>
                    <a:pt x="81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6" y="42"/>
                  </a:lnTo>
                  <a:lnTo>
                    <a:pt x="75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68" y="44"/>
                  </a:lnTo>
                  <a:lnTo>
                    <a:pt x="67" y="44"/>
                  </a:lnTo>
                  <a:lnTo>
                    <a:pt x="65" y="42"/>
                  </a:lnTo>
                  <a:lnTo>
                    <a:pt x="64" y="41"/>
                  </a:lnTo>
                  <a:lnTo>
                    <a:pt x="60" y="39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6" y="36"/>
                  </a:lnTo>
                  <a:lnTo>
                    <a:pt x="54" y="35"/>
                  </a:lnTo>
                  <a:lnTo>
                    <a:pt x="51" y="33"/>
                  </a:lnTo>
                  <a:lnTo>
                    <a:pt x="51" y="33"/>
                  </a:lnTo>
                  <a:lnTo>
                    <a:pt x="49" y="33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3"/>
                  </a:lnTo>
                  <a:lnTo>
                    <a:pt x="48" y="33"/>
                  </a:lnTo>
                  <a:lnTo>
                    <a:pt x="45" y="35"/>
                  </a:lnTo>
                  <a:lnTo>
                    <a:pt x="45" y="35"/>
                  </a:lnTo>
                  <a:lnTo>
                    <a:pt x="43" y="35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8" y="31"/>
                  </a:lnTo>
                  <a:lnTo>
                    <a:pt x="38" y="28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37" y="27"/>
                  </a:lnTo>
                  <a:lnTo>
                    <a:pt x="37" y="27"/>
                  </a:lnTo>
                  <a:lnTo>
                    <a:pt x="35" y="27"/>
                  </a:lnTo>
                  <a:lnTo>
                    <a:pt x="35" y="28"/>
                  </a:lnTo>
                  <a:lnTo>
                    <a:pt x="34" y="28"/>
                  </a:lnTo>
                  <a:lnTo>
                    <a:pt x="32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6" y="19"/>
                  </a:lnTo>
                  <a:lnTo>
                    <a:pt x="27" y="19"/>
                  </a:lnTo>
                  <a:lnTo>
                    <a:pt x="27" y="17"/>
                  </a:lnTo>
                  <a:lnTo>
                    <a:pt x="26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4" y="9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4" y="6"/>
                  </a:lnTo>
                  <a:lnTo>
                    <a:pt x="32" y="5"/>
                  </a:lnTo>
                  <a:lnTo>
                    <a:pt x="34" y="5"/>
                  </a:lnTo>
                  <a:lnTo>
                    <a:pt x="37" y="3"/>
                  </a:lnTo>
                  <a:lnTo>
                    <a:pt x="40" y="3"/>
                  </a:lnTo>
                  <a:lnTo>
                    <a:pt x="45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0" name="Freeform 287">
              <a:extLst>
                <a:ext uri="{FF2B5EF4-FFF2-40B4-BE49-F238E27FC236}">
                  <a16:creationId xmlns:a16="http://schemas.microsoft.com/office/drawing/2014/main" id="{C6A4A959-8440-453C-9352-6C32C3B396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84225" y="4376939"/>
              <a:ext cx="460016" cy="181278"/>
            </a:xfrm>
            <a:custGeom>
              <a:avLst/>
              <a:gdLst>
                <a:gd name="T0" fmla="*/ 167 w 236"/>
                <a:gd name="T1" fmla="*/ 61 h 93"/>
                <a:gd name="T2" fmla="*/ 164 w 236"/>
                <a:gd name="T3" fmla="*/ 61 h 93"/>
                <a:gd name="T4" fmla="*/ 17 w 236"/>
                <a:gd name="T5" fmla="*/ 39 h 93"/>
                <a:gd name="T6" fmla="*/ 33 w 236"/>
                <a:gd name="T7" fmla="*/ 30 h 93"/>
                <a:gd name="T8" fmla="*/ 31 w 236"/>
                <a:gd name="T9" fmla="*/ 33 h 93"/>
                <a:gd name="T10" fmla="*/ 29 w 236"/>
                <a:gd name="T11" fmla="*/ 31 h 93"/>
                <a:gd name="T12" fmla="*/ 18 w 236"/>
                <a:gd name="T13" fmla="*/ 31 h 93"/>
                <a:gd name="T14" fmla="*/ 15 w 236"/>
                <a:gd name="T15" fmla="*/ 28 h 93"/>
                <a:gd name="T16" fmla="*/ 1 w 236"/>
                <a:gd name="T17" fmla="*/ 27 h 93"/>
                <a:gd name="T18" fmla="*/ 12 w 236"/>
                <a:gd name="T19" fmla="*/ 23 h 93"/>
                <a:gd name="T20" fmla="*/ 11 w 236"/>
                <a:gd name="T21" fmla="*/ 25 h 93"/>
                <a:gd name="T22" fmla="*/ 6 w 236"/>
                <a:gd name="T23" fmla="*/ 20 h 93"/>
                <a:gd name="T24" fmla="*/ 11 w 236"/>
                <a:gd name="T25" fmla="*/ 30 h 93"/>
                <a:gd name="T26" fmla="*/ 1 w 236"/>
                <a:gd name="T27" fmla="*/ 33 h 93"/>
                <a:gd name="T28" fmla="*/ 6 w 236"/>
                <a:gd name="T29" fmla="*/ 28 h 93"/>
                <a:gd name="T30" fmla="*/ 0 w 236"/>
                <a:gd name="T31" fmla="*/ 20 h 93"/>
                <a:gd name="T32" fmla="*/ 182 w 236"/>
                <a:gd name="T33" fmla="*/ 3 h 93"/>
                <a:gd name="T34" fmla="*/ 184 w 236"/>
                <a:gd name="T35" fmla="*/ 0 h 93"/>
                <a:gd name="T36" fmla="*/ 193 w 236"/>
                <a:gd name="T37" fmla="*/ 6 h 93"/>
                <a:gd name="T38" fmla="*/ 201 w 236"/>
                <a:gd name="T39" fmla="*/ 11 h 93"/>
                <a:gd name="T40" fmla="*/ 206 w 236"/>
                <a:gd name="T41" fmla="*/ 16 h 93"/>
                <a:gd name="T42" fmla="*/ 214 w 236"/>
                <a:gd name="T43" fmla="*/ 17 h 93"/>
                <a:gd name="T44" fmla="*/ 219 w 236"/>
                <a:gd name="T45" fmla="*/ 17 h 93"/>
                <a:gd name="T46" fmla="*/ 223 w 236"/>
                <a:gd name="T47" fmla="*/ 16 h 93"/>
                <a:gd name="T48" fmla="*/ 233 w 236"/>
                <a:gd name="T49" fmla="*/ 20 h 93"/>
                <a:gd name="T50" fmla="*/ 230 w 236"/>
                <a:gd name="T51" fmla="*/ 22 h 93"/>
                <a:gd name="T52" fmla="*/ 234 w 236"/>
                <a:gd name="T53" fmla="*/ 28 h 93"/>
                <a:gd name="T54" fmla="*/ 236 w 236"/>
                <a:gd name="T55" fmla="*/ 34 h 93"/>
                <a:gd name="T56" fmla="*/ 233 w 236"/>
                <a:gd name="T57" fmla="*/ 36 h 93"/>
                <a:gd name="T58" fmla="*/ 223 w 236"/>
                <a:gd name="T59" fmla="*/ 50 h 93"/>
                <a:gd name="T60" fmla="*/ 208 w 236"/>
                <a:gd name="T61" fmla="*/ 60 h 93"/>
                <a:gd name="T62" fmla="*/ 195 w 236"/>
                <a:gd name="T63" fmla="*/ 66 h 93"/>
                <a:gd name="T64" fmla="*/ 193 w 236"/>
                <a:gd name="T65" fmla="*/ 71 h 93"/>
                <a:gd name="T66" fmla="*/ 192 w 236"/>
                <a:gd name="T67" fmla="*/ 69 h 93"/>
                <a:gd name="T68" fmla="*/ 190 w 236"/>
                <a:gd name="T69" fmla="*/ 74 h 93"/>
                <a:gd name="T70" fmla="*/ 187 w 236"/>
                <a:gd name="T71" fmla="*/ 80 h 93"/>
                <a:gd name="T72" fmla="*/ 187 w 236"/>
                <a:gd name="T73" fmla="*/ 85 h 93"/>
                <a:gd name="T74" fmla="*/ 182 w 236"/>
                <a:gd name="T75" fmla="*/ 90 h 93"/>
                <a:gd name="T76" fmla="*/ 179 w 236"/>
                <a:gd name="T77" fmla="*/ 91 h 93"/>
                <a:gd name="T78" fmla="*/ 175 w 236"/>
                <a:gd name="T79" fmla="*/ 85 h 93"/>
                <a:gd name="T80" fmla="*/ 168 w 236"/>
                <a:gd name="T81" fmla="*/ 83 h 93"/>
                <a:gd name="T82" fmla="*/ 162 w 236"/>
                <a:gd name="T83" fmla="*/ 85 h 93"/>
                <a:gd name="T84" fmla="*/ 160 w 236"/>
                <a:gd name="T85" fmla="*/ 80 h 93"/>
                <a:gd name="T86" fmla="*/ 162 w 236"/>
                <a:gd name="T87" fmla="*/ 79 h 93"/>
                <a:gd name="T88" fmla="*/ 164 w 236"/>
                <a:gd name="T89" fmla="*/ 75 h 93"/>
                <a:gd name="T90" fmla="*/ 164 w 236"/>
                <a:gd name="T91" fmla="*/ 71 h 93"/>
                <a:gd name="T92" fmla="*/ 164 w 236"/>
                <a:gd name="T93" fmla="*/ 69 h 93"/>
                <a:gd name="T94" fmla="*/ 170 w 236"/>
                <a:gd name="T95" fmla="*/ 60 h 93"/>
                <a:gd name="T96" fmla="*/ 170 w 236"/>
                <a:gd name="T97" fmla="*/ 50 h 93"/>
                <a:gd name="T98" fmla="*/ 167 w 236"/>
                <a:gd name="T99" fmla="*/ 53 h 93"/>
                <a:gd name="T100" fmla="*/ 162 w 236"/>
                <a:gd name="T101" fmla="*/ 58 h 93"/>
                <a:gd name="T102" fmla="*/ 154 w 236"/>
                <a:gd name="T103" fmla="*/ 52 h 93"/>
                <a:gd name="T104" fmla="*/ 156 w 236"/>
                <a:gd name="T105" fmla="*/ 41 h 93"/>
                <a:gd name="T106" fmla="*/ 160 w 236"/>
                <a:gd name="T107" fmla="*/ 30 h 93"/>
                <a:gd name="T108" fmla="*/ 160 w 236"/>
                <a:gd name="T109" fmla="*/ 25 h 93"/>
                <a:gd name="T110" fmla="*/ 167 w 236"/>
                <a:gd name="T111" fmla="*/ 12 h 93"/>
                <a:gd name="T112" fmla="*/ 173 w 236"/>
                <a:gd name="T113" fmla="*/ 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6" h="93">
                  <a:moveTo>
                    <a:pt x="167" y="58"/>
                  </a:moveTo>
                  <a:lnTo>
                    <a:pt x="167" y="58"/>
                  </a:lnTo>
                  <a:lnTo>
                    <a:pt x="168" y="60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5" y="63"/>
                  </a:lnTo>
                  <a:lnTo>
                    <a:pt x="165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1"/>
                  </a:lnTo>
                  <a:lnTo>
                    <a:pt x="164" y="60"/>
                  </a:lnTo>
                  <a:lnTo>
                    <a:pt x="165" y="60"/>
                  </a:lnTo>
                  <a:lnTo>
                    <a:pt x="167" y="58"/>
                  </a:lnTo>
                  <a:close/>
                  <a:moveTo>
                    <a:pt x="15" y="38"/>
                  </a:moveTo>
                  <a:lnTo>
                    <a:pt x="17" y="38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5" y="39"/>
                  </a:lnTo>
                  <a:lnTo>
                    <a:pt x="15" y="39"/>
                  </a:lnTo>
                  <a:lnTo>
                    <a:pt x="15" y="38"/>
                  </a:lnTo>
                  <a:close/>
                  <a:moveTo>
                    <a:pt x="33" y="30"/>
                  </a:moveTo>
                  <a:lnTo>
                    <a:pt x="33" y="30"/>
                  </a:lnTo>
                  <a:lnTo>
                    <a:pt x="33" y="30"/>
                  </a:lnTo>
                  <a:lnTo>
                    <a:pt x="34" y="31"/>
                  </a:lnTo>
                  <a:lnTo>
                    <a:pt x="33" y="31"/>
                  </a:lnTo>
                  <a:lnTo>
                    <a:pt x="33" y="33"/>
                  </a:lnTo>
                  <a:lnTo>
                    <a:pt x="31" y="33"/>
                  </a:lnTo>
                  <a:lnTo>
                    <a:pt x="29" y="34"/>
                  </a:lnTo>
                  <a:lnTo>
                    <a:pt x="29" y="34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9" y="33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3" y="30"/>
                  </a:lnTo>
                  <a:close/>
                  <a:moveTo>
                    <a:pt x="18" y="27"/>
                  </a:moveTo>
                  <a:lnTo>
                    <a:pt x="20" y="28"/>
                  </a:lnTo>
                  <a:lnTo>
                    <a:pt x="20" y="30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7" y="31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8" y="27"/>
                  </a:lnTo>
                  <a:close/>
                  <a:moveTo>
                    <a:pt x="1" y="23"/>
                  </a:moveTo>
                  <a:lnTo>
                    <a:pt x="3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3"/>
                  </a:lnTo>
                  <a:close/>
                  <a:moveTo>
                    <a:pt x="12" y="23"/>
                  </a:moveTo>
                  <a:lnTo>
                    <a:pt x="14" y="23"/>
                  </a:lnTo>
                  <a:lnTo>
                    <a:pt x="15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2" y="23"/>
                  </a:lnTo>
                  <a:close/>
                  <a:moveTo>
                    <a:pt x="3" y="19"/>
                  </a:moveTo>
                  <a:lnTo>
                    <a:pt x="4" y="19"/>
                  </a:lnTo>
                  <a:lnTo>
                    <a:pt x="4" y="20"/>
                  </a:lnTo>
                  <a:lnTo>
                    <a:pt x="6" y="20"/>
                  </a:lnTo>
                  <a:lnTo>
                    <a:pt x="6" y="23"/>
                  </a:lnTo>
                  <a:lnTo>
                    <a:pt x="9" y="27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30"/>
                  </a:lnTo>
                  <a:lnTo>
                    <a:pt x="11" y="31"/>
                  </a:lnTo>
                  <a:lnTo>
                    <a:pt x="9" y="34"/>
                  </a:lnTo>
                  <a:lnTo>
                    <a:pt x="6" y="34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1" y="31"/>
                  </a:lnTo>
                  <a:lnTo>
                    <a:pt x="3" y="30"/>
                  </a:lnTo>
                  <a:lnTo>
                    <a:pt x="6" y="30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4" y="25"/>
                  </a:lnTo>
                  <a:lnTo>
                    <a:pt x="3" y="25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9"/>
                  </a:lnTo>
                  <a:close/>
                  <a:moveTo>
                    <a:pt x="182" y="1"/>
                  </a:moveTo>
                  <a:lnTo>
                    <a:pt x="182" y="3"/>
                  </a:lnTo>
                  <a:lnTo>
                    <a:pt x="182" y="3"/>
                  </a:lnTo>
                  <a:lnTo>
                    <a:pt x="182" y="1"/>
                  </a:lnTo>
                  <a:lnTo>
                    <a:pt x="182" y="1"/>
                  </a:lnTo>
                  <a:lnTo>
                    <a:pt x="182" y="1"/>
                  </a:lnTo>
                  <a:close/>
                  <a:moveTo>
                    <a:pt x="184" y="0"/>
                  </a:moveTo>
                  <a:lnTo>
                    <a:pt x="184" y="0"/>
                  </a:lnTo>
                  <a:lnTo>
                    <a:pt x="186" y="1"/>
                  </a:lnTo>
                  <a:lnTo>
                    <a:pt x="186" y="1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2" y="6"/>
                  </a:lnTo>
                  <a:lnTo>
                    <a:pt x="193" y="6"/>
                  </a:lnTo>
                  <a:lnTo>
                    <a:pt x="195" y="8"/>
                  </a:lnTo>
                  <a:lnTo>
                    <a:pt x="198" y="9"/>
                  </a:lnTo>
                  <a:lnTo>
                    <a:pt x="200" y="8"/>
                  </a:lnTo>
                  <a:lnTo>
                    <a:pt x="201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3" y="11"/>
                  </a:lnTo>
                  <a:lnTo>
                    <a:pt x="203" y="11"/>
                  </a:lnTo>
                  <a:lnTo>
                    <a:pt x="205" y="11"/>
                  </a:lnTo>
                  <a:lnTo>
                    <a:pt x="205" y="14"/>
                  </a:lnTo>
                  <a:lnTo>
                    <a:pt x="205" y="14"/>
                  </a:lnTo>
                  <a:lnTo>
                    <a:pt x="206" y="16"/>
                  </a:lnTo>
                  <a:lnTo>
                    <a:pt x="208" y="16"/>
                  </a:lnTo>
                  <a:lnTo>
                    <a:pt x="209" y="16"/>
                  </a:lnTo>
                  <a:lnTo>
                    <a:pt x="211" y="16"/>
                  </a:lnTo>
                  <a:lnTo>
                    <a:pt x="212" y="17"/>
                  </a:lnTo>
                  <a:lnTo>
                    <a:pt x="212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6" y="17"/>
                  </a:lnTo>
                  <a:lnTo>
                    <a:pt x="217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6"/>
                  </a:lnTo>
                  <a:lnTo>
                    <a:pt x="219" y="16"/>
                  </a:lnTo>
                  <a:lnTo>
                    <a:pt x="220" y="14"/>
                  </a:lnTo>
                  <a:lnTo>
                    <a:pt x="220" y="14"/>
                  </a:lnTo>
                  <a:lnTo>
                    <a:pt x="222" y="14"/>
                  </a:lnTo>
                  <a:lnTo>
                    <a:pt x="223" y="16"/>
                  </a:lnTo>
                  <a:lnTo>
                    <a:pt x="225" y="16"/>
                  </a:lnTo>
                  <a:lnTo>
                    <a:pt x="225" y="17"/>
                  </a:lnTo>
                  <a:lnTo>
                    <a:pt x="227" y="19"/>
                  </a:lnTo>
                  <a:lnTo>
                    <a:pt x="228" y="19"/>
                  </a:lnTo>
                  <a:lnTo>
                    <a:pt x="231" y="19"/>
                  </a:lnTo>
                  <a:lnTo>
                    <a:pt x="233" y="20"/>
                  </a:lnTo>
                  <a:lnTo>
                    <a:pt x="236" y="22"/>
                  </a:lnTo>
                  <a:lnTo>
                    <a:pt x="234" y="22"/>
                  </a:lnTo>
                  <a:lnTo>
                    <a:pt x="234" y="22"/>
                  </a:lnTo>
                  <a:lnTo>
                    <a:pt x="233" y="22"/>
                  </a:lnTo>
                  <a:lnTo>
                    <a:pt x="231" y="22"/>
                  </a:lnTo>
                  <a:lnTo>
                    <a:pt x="230" y="22"/>
                  </a:lnTo>
                  <a:lnTo>
                    <a:pt x="230" y="22"/>
                  </a:lnTo>
                  <a:lnTo>
                    <a:pt x="231" y="23"/>
                  </a:lnTo>
                  <a:lnTo>
                    <a:pt x="233" y="23"/>
                  </a:lnTo>
                  <a:lnTo>
                    <a:pt x="233" y="25"/>
                  </a:lnTo>
                  <a:lnTo>
                    <a:pt x="233" y="27"/>
                  </a:lnTo>
                  <a:lnTo>
                    <a:pt x="234" y="28"/>
                  </a:lnTo>
                  <a:lnTo>
                    <a:pt x="236" y="28"/>
                  </a:lnTo>
                  <a:lnTo>
                    <a:pt x="236" y="28"/>
                  </a:lnTo>
                  <a:lnTo>
                    <a:pt x="236" y="30"/>
                  </a:lnTo>
                  <a:lnTo>
                    <a:pt x="236" y="31"/>
                  </a:lnTo>
                  <a:lnTo>
                    <a:pt x="236" y="34"/>
                  </a:lnTo>
                  <a:lnTo>
                    <a:pt x="236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3" y="36"/>
                  </a:lnTo>
                  <a:lnTo>
                    <a:pt x="233" y="39"/>
                  </a:lnTo>
                  <a:lnTo>
                    <a:pt x="231" y="42"/>
                  </a:lnTo>
                  <a:lnTo>
                    <a:pt x="230" y="44"/>
                  </a:lnTo>
                  <a:lnTo>
                    <a:pt x="228" y="45"/>
                  </a:lnTo>
                  <a:lnTo>
                    <a:pt x="227" y="47"/>
                  </a:lnTo>
                  <a:lnTo>
                    <a:pt x="223" y="50"/>
                  </a:lnTo>
                  <a:lnTo>
                    <a:pt x="222" y="52"/>
                  </a:lnTo>
                  <a:lnTo>
                    <a:pt x="220" y="53"/>
                  </a:lnTo>
                  <a:lnTo>
                    <a:pt x="217" y="55"/>
                  </a:lnTo>
                  <a:lnTo>
                    <a:pt x="216" y="56"/>
                  </a:lnTo>
                  <a:lnTo>
                    <a:pt x="212" y="58"/>
                  </a:lnTo>
                  <a:lnTo>
                    <a:pt x="208" y="60"/>
                  </a:lnTo>
                  <a:lnTo>
                    <a:pt x="206" y="61"/>
                  </a:lnTo>
                  <a:lnTo>
                    <a:pt x="203" y="61"/>
                  </a:lnTo>
                  <a:lnTo>
                    <a:pt x="201" y="63"/>
                  </a:lnTo>
                  <a:lnTo>
                    <a:pt x="198" y="63"/>
                  </a:lnTo>
                  <a:lnTo>
                    <a:pt x="197" y="64"/>
                  </a:lnTo>
                  <a:lnTo>
                    <a:pt x="195" y="66"/>
                  </a:lnTo>
                  <a:lnTo>
                    <a:pt x="195" y="68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0" y="72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89" y="75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9"/>
                  </a:lnTo>
                  <a:lnTo>
                    <a:pt x="187" y="80"/>
                  </a:lnTo>
                  <a:lnTo>
                    <a:pt x="187" y="82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7" y="83"/>
                  </a:lnTo>
                  <a:lnTo>
                    <a:pt x="187" y="85"/>
                  </a:lnTo>
                  <a:lnTo>
                    <a:pt x="187" y="85"/>
                  </a:lnTo>
                  <a:lnTo>
                    <a:pt x="186" y="86"/>
                  </a:lnTo>
                  <a:lnTo>
                    <a:pt x="186" y="86"/>
                  </a:lnTo>
                  <a:lnTo>
                    <a:pt x="184" y="88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1"/>
                  </a:lnTo>
                  <a:lnTo>
                    <a:pt x="181" y="91"/>
                  </a:lnTo>
                  <a:lnTo>
                    <a:pt x="181" y="93"/>
                  </a:lnTo>
                  <a:lnTo>
                    <a:pt x="179" y="91"/>
                  </a:lnTo>
                  <a:lnTo>
                    <a:pt x="178" y="91"/>
                  </a:lnTo>
                  <a:lnTo>
                    <a:pt x="178" y="91"/>
                  </a:lnTo>
                  <a:lnTo>
                    <a:pt x="176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5"/>
                  </a:lnTo>
                  <a:lnTo>
                    <a:pt x="173" y="85"/>
                  </a:lnTo>
                  <a:lnTo>
                    <a:pt x="173" y="85"/>
                  </a:lnTo>
                  <a:lnTo>
                    <a:pt x="171" y="85"/>
                  </a:lnTo>
                  <a:lnTo>
                    <a:pt x="170" y="85"/>
                  </a:lnTo>
                  <a:lnTo>
                    <a:pt x="170" y="85"/>
                  </a:lnTo>
                  <a:lnTo>
                    <a:pt x="168" y="83"/>
                  </a:lnTo>
                  <a:lnTo>
                    <a:pt x="167" y="82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4" y="83"/>
                  </a:lnTo>
                  <a:lnTo>
                    <a:pt x="164" y="83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2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79"/>
                  </a:lnTo>
                  <a:lnTo>
                    <a:pt x="160" y="79"/>
                  </a:lnTo>
                  <a:lnTo>
                    <a:pt x="160" y="77"/>
                  </a:lnTo>
                  <a:lnTo>
                    <a:pt x="162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4" y="77"/>
                  </a:lnTo>
                  <a:lnTo>
                    <a:pt x="165" y="77"/>
                  </a:lnTo>
                  <a:lnTo>
                    <a:pt x="165" y="75"/>
                  </a:lnTo>
                  <a:lnTo>
                    <a:pt x="164" y="75"/>
                  </a:lnTo>
                  <a:lnTo>
                    <a:pt x="164" y="74"/>
                  </a:lnTo>
                  <a:lnTo>
                    <a:pt x="164" y="74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69"/>
                  </a:lnTo>
                  <a:lnTo>
                    <a:pt x="164" y="69"/>
                  </a:lnTo>
                  <a:lnTo>
                    <a:pt x="162" y="69"/>
                  </a:lnTo>
                  <a:lnTo>
                    <a:pt x="164" y="69"/>
                  </a:lnTo>
                  <a:lnTo>
                    <a:pt x="165" y="68"/>
                  </a:lnTo>
                  <a:lnTo>
                    <a:pt x="165" y="68"/>
                  </a:lnTo>
                  <a:lnTo>
                    <a:pt x="167" y="66"/>
                  </a:lnTo>
                  <a:lnTo>
                    <a:pt x="168" y="66"/>
                  </a:lnTo>
                  <a:lnTo>
                    <a:pt x="168" y="64"/>
                  </a:lnTo>
                  <a:lnTo>
                    <a:pt x="170" y="60"/>
                  </a:lnTo>
                  <a:lnTo>
                    <a:pt x="171" y="58"/>
                  </a:lnTo>
                  <a:lnTo>
                    <a:pt x="171" y="56"/>
                  </a:lnTo>
                  <a:lnTo>
                    <a:pt x="170" y="55"/>
                  </a:lnTo>
                  <a:lnTo>
                    <a:pt x="170" y="52"/>
                  </a:lnTo>
                  <a:lnTo>
                    <a:pt x="170" y="50"/>
                  </a:lnTo>
                  <a:lnTo>
                    <a:pt x="170" y="50"/>
                  </a:lnTo>
                  <a:lnTo>
                    <a:pt x="168" y="52"/>
                  </a:lnTo>
                  <a:lnTo>
                    <a:pt x="168" y="55"/>
                  </a:lnTo>
                  <a:lnTo>
                    <a:pt x="168" y="56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7" y="53"/>
                  </a:lnTo>
                  <a:lnTo>
                    <a:pt x="167" y="55"/>
                  </a:lnTo>
                  <a:lnTo>
                    <a:pt x="165" y="56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60"/>
                  </a:lnTo>
                  <a:lnTo>
                    <a:pt x="162" y="58"/>
                  </a:lnTo>
                  <a:lnTo>
                    <a:pt x="160" y="58"/>
                  </a:lnTo>
                  <a:lnTo>
                    <a:pt x="157" y="55"/>
                  </a:lnTo>
                  <a:lnTo>
                    <a:pt x="156" y="53"/>
                  </a:lnTo>
                  <a:lnTo>
                    <a:pt x="154" y="53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6" y="50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6" y="44"/>
                  </a:lnTo>
                  <a:lnTo>
                    <a:pt x="156" y="41"/>
                  </a:lnTo>
                  <a:lnTo>
                    <a:pt x="156" y="39"/>
                  </a:lnTo>
                  <a:lnTo>
                    <a:pt x="154" y="36"/>
                  </a:lnTo>
                  <a:lnTo>
                    <a:pt x="156" y="34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60" y="30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2" y="28"/>
                  </a:lnTo>
                  <a:lnTo>
                    <a:pt x="160" y="27"/>
                  </a:lnTo>
                  <a:lnTo>
                    <a:pt x="160" y="25"/>
                  </a:lnTo>
                  <a:lnTo>
                    <a:pt x="162" y="23"/>
                  </a:lnTo>
                  <a:lnTo>
                    <a:pt x="164" y="22"/>
                  </a:lnTo>
                  <a:lnTo>
                    <a:pt x="165" y="20"/>
                  </a:lnTo>
                  <a:lnTo>
                    <a:pt x="167" y="19"/>
                  </a:lnTo>
                  <a:lnTo>
                    <a:pt x="167" y="14"/>
                  </a:lnTo>
                  <a:lnTo>
                    <a:pt x="167" y="12"/>
                  </a:lnTo>
                  <a:lnTo>
                    <a:pt x="167" y="9"/>
                  </a:lnTo>
                  <a:lnTo>
                    <a:pt x="167" y="8"/>
                  </a:lnTo>
                  <a:lnTo>
                    <a:pt x="168" y="8"/>
                  </a:lnTo>
                  <a:lnTo>
                    <a:pt x="170" y="8"/>
                  </a:lnTo>
                  <a:lnTo>
                    <a:pt x="171" y="6"/>
                  </a:lnTo>
                  <a:lnTo>
                    <a:pt x="173" y="6"/>
                  </a:lnTo>
                  <a:lnTo>
                    <a:pt x="175" y="4"/>
                  </a:lnTo>
                  <a:lnTo>
                    <a:pt x="178" y="4"/>
                  </a:lnTo>
                  <a:lnTo>
                    <a:pt x="182" y="3"/>
                  </a:lnTo>
                  <a:lnTo>
                    <a:pt x="184" y="1"/>
                  </a:lnTo>
                  <a:lnTo>
                    <a:pt x="18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1" name="Freeform 288">
              <a:extLst>
                <a:ext uri="{FF2B5EF4-FFF2-40B4-BE49-F238E27FC236}">
                  <a16:creationId xmlns:a16="http://schemas.microsoft.com/office/drawing/2014/main" id="{2EDC5648-379B-4E6C-B104-C6FC69411F3B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9392" y="3330206"/>
              <a:ext cx="584766" cy="549680"/>
            </a:xfrm>
            <a:custGeom>
              <a:avLst/>
              <a:gdLst>
                <a:gd name="T0" fmla="*/ 243 w 300"/>
                <a:gd name="T1" fmla="*/ 3 h 282"/>
                <a:gd name="T2" fmla="*/ 247 w 300"/>
                <a:gd name="T3" fmla="*/ 6 h 282"/>
                <a:gd name="T4" fmla="*/ 246 w 300"/>
                <a:gd name="T5" fmla="*/ 11 h 282"/>
                <a:gd name="T6" fmla="*/ 246 w 300"/>
                <a:gd name="T7" fmla="*/ 23 h 282"/>
                <a:gd name="T8" fmla="*/ 246 w 300"/>
                <a:gd name="T9" fmla="*/ 34 h 282"/>
                <a:gd name="T10" fmla="*/ 241 w 300"/>
                <a:gd name="T11" fmla="*/ 42 h 282"/>
                <a:gd name="T12" fmla="*/ 235 w 300"/>
                <a:gd name="T13" fmla="*/ 53 h 282"/>
                <a:gd name="T14" fmla="*/ 240 w 300"/>
                <a:gd name="T15" fmla="*/ 63 h 282"/>
                <a:gd name="T16" fmla="*/ 249 w 300"/>
                <a:gd name="T17" fmla="*/ 75 h 282"/>
                <a:gd name="T18" fmla="*/ 259 w 300"/>
                <a:gd name="T19" fmla="*/ 88 h 282"/>
                <a:gd name="T20" fmla="*/ 263 w 300"/>
                <a:gd name="T21" fmla="*/ 110 h 282"/>
                <a:gd name="T22" fmla="*/ 265 w 300"/>
                <a:gd name="T23" fmla="*/ 121 h 282"/>
                <a:gd name="T24" fmla="*/ 268 w 300"/>
                <a:gd name="T25" fmla="*/ 144 h 282"/>
                <a:gd name="T26" fmla="*/ 268 w 300"/>
                <a:gd name="T27" fmla="*/ 162 h 282"/>
                <a:gd name="T28" fmla="*/ 262 w 300"/>
                <a:gd name="T29" fmla="*/ 171 h 282"/>
                <a:gd name="T30" fmla="*/ 271 w 300"/>
                <a:gd name="T31" fmla="*/ 187 h 282"/>
                <a:gd name="T32" fmla="*/ 276 w 300"/>
                <a:gd name="T33" fmla="*/ 198 h 282"/>
                <a:gd name="T34" fmla="*/ 293 w 300"/>
                <a:gd name="T35" fmla="*/ 204 h 282"/>
                <a:gd name="T36" fmla="*/ 276 w 300"/>
                <a:gd name="T37" fmla="*/ 228 h 282"/>
                <a:gd name="T38" fmla="*/ 233 w 300"/>
                <a:gd name="T39" fmla="*/ 253 h 282"/>
                <a:gd name="T40" fmla="*/ 214 w 300"/>
                <a:gd name="T41" fmla="*/ 271 h 282"/>
                <a:gd name="T42" fmla="*/ 191 w 300"/>
                <a:gd name="T43" fmla="*/ 278 h 282"/>
                <a:gd name="T44" fmla="*/ 175 w 300"/>
                <a:gd name="T45" fmla="*/ 282 h 282"/>
                <a:gd name="T46" fmla="*/ 172 w 300"/>
                <a:gd name="T47" fmla="*/ 278 h 282"/>
                <a:gd name="T48" fmla="*/ 172 w 300"/>
                <a:gd name="T49" fmla="*/ 274 h 282"/>
                <a:gd name="T50" fmla="*/ 169 w 300"/>
                <a:gd name="T51" fmla="*/ 267 h 282"/>
                <a:gd name="T52" fmla="*/ 159 w 300"/>
                <a:gd name="T53" fmla="*/ 263 h 282"/>
                <a:gd name="T54" fmla="*/ 150 w 300"/>
                <a:gd name="T55" fmla="*/ 259 h 282"/>
                <a:gd name="T56" fmla="*/ 142 w 300"/>
                <a:gd name="T57" fmla="*/ 253 h 282"/>
                <a:gd name="T58" fmla="*/ 131 w 300"/>
                <a:gd name="T59" fmla="*/ 242 h 282"/>
                <a:gd name="T60" fmla="*/ 102 w 300"/>
                <a:gd name="T61" fmla="*/ 223 h 282"/>
                <a:gd name="T62" fmla="*/ 74 w 300"/>
                <a:gd name="T63" fmla="*/ 203 h 282"/>
                <a:gd name="T64" fmla="*/ 49 w 300"/>
                <a:gd name="T65" fmla="*/ 187 h 282"/>
                <a:gd name="T66" fmla="*/ 33 w 300"/>
                <a:gd name="T67" fmla="*/ 176 h 282"/>
                <a:gd name="T68" fmla="*/ 17 w 300"/>
                <a:gd name="T69" fmla="*/ 167 h 282"/>
                <a:gd name="T70" fmla="*/ 0 w 300"/>
                <a:gd name="T71" fmla="*/ 155 h 282"/>
                <a:gd name="T72" fmla="*/ 5 w 300"/>
                <a:gd name="T73" fmla="*/ 130 h 282"/>
                <a:gd name="T74" fmla="*/ 17 w 300"/>
                <a:gd name="T75" fmla="*/ 122 h 282"/>
                <a:gd name="T76" fmla="*/ 24 w 300"/>
                <a:gd name="T77" fmla="*/ 119 h 282"/>
                <a:gd name="T78" fmla="*/ 31 w 300"/>
                <a:gd name="T79" fmla="*/ 119 h 282"/>
                <a:gd name="T80" fmla="*/ 35 w 300"/>
                <a:gd name="T81" fmla="*/ 116 h 282"/>
                <a:gd name="T82" fmla="*/ 47 w 300"/>
                <a:gd name="T83" fmla="*/ 115 h 282"/>
                <a:gd name="T84" fmla="*/ 58 w 300"/>
                <a:gd name="T85" fmla="*/ 104 h 282"/>
                <a:gd name="T86" fmla="*/ 72 w 300"/>
                <a:gd name="T87" fmla="*/ 99 h 282"/>
                <a:gd name="T88" fmla="*/ 71 w 300"/>
                <a:gd name="T89" fmla="*/ 96 h 282"/>
                <a:gd name="T90" fmla="*/ 71 w 300"/>
                <a:gd name="T91" fmla="*/ 91 h 282"/>
                <a:gd name="T92" fmla="*/ 72 w 300"/>
                <a:gd name="T93" fmla="*/ 86 h 282"/>
                <a:gd name="T94" fmla="*/ 83 w 300"/>
                <a:gd name="T95" fmla="*/ 81 h 282"/>
                <a:gd name="T96" fmla="*/ 93 w 300"/>
                <a:gd name="T97" fmla="*/ 80 h 282"/>
                <a:gd name="T98" fmla="*/ 109 w 300"/>
                <a:gd name="T99" fmla="*/ 80 h 282"/>
                <a:gd name="T100" fmla="*/ 110 w 300"/>
                <a:gd name="T101" fmla="*/ 74 h 282"/>
                <a:gd name="T102" fmla="*/ 104 w 300"/>
                <a:gd name="T103" fmla="*/ 64 h 282"/>
                <a:gd name="T104" fmla="*/ 101 w 300"/>
                <a:gd name="T105" fmla="*/ 52 h 282"/>
                <a:gd name="T106" fmla="*/ 101 w 300"/>
                <a:gd name="T107" fmla="*/ 42 h 282"/>
                <a:gd name="T108" fmla="*/ 98 w 300"/>
                <a:gd name="T109" fmla="*/ 36 h 282"/>
                <a:gd name="T110" fmla="*/ 101 w 300"/>
                <a:gd name="T111" fmla="*/ 31 h 282"/>
                <a:gd name="T112" fmla="*/ 120 w 300"/>
                <a:gd name="T113" fmla="*/ 20 h 282"/>
                <a:gd name="T114" fmla="*/ 131 w 300"/>
                <a:gd name="T115" fmla="*/ 14 h 282"/>
                <a:gd name="T116" fmla="*/ 159 w 300"/>
                <a:gd name="T117" fmla="*/ 7 h 282"/>
                <a:gd name="T118" fmla="*/ 194 w 300"/>
                <a:gd name="T119" fmla="*/ 3 h 282"/>
                <a:gd name="T120" fmla="*/ 208 w 300"/>
                <a:gd name="T121" fmla="*/ 4 h 282"/>
                <a:gd name="T122" fmla="*/ 225 w 300"/>
                <a:gd name="T123" fmla="*/ 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0" h="282">
                  <a:moveTo>
                    <a:pt x="230" y="0"/>
                  </a:moveTo>
                  <a:lnTo>
                    <a:pt x="233" y="0"/>
                  </a:lnTo>
                  <a:lnTo>
                    <a:pt x="236" y="1"/>
                  </a:lnTo>
                  <a:lnTo>
                    <a:pt x="238" y="3"/>
                  </a:lnTo>
                  <a:lnTo>
                    <a:pt x="240" y="3"/>
                  </a:lnTo>
                  <a:lnTo>
                    <a:pt x="243" y="3"/>
                  </a:lnTo>
                  <a:lnTo>
                    <a:pt x="249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4"/>
                  </a:lnTo>
                  <a:lnTo>
                    <a:pt x="247" y="4"/>
                  </a:lnTo>
                  <a:lnTo>
                    <a:pt x="247" y="6"/>
                  </a:lnTo>
                  <a:lnTo>
                    <a:pt x="244" y="7"/>
                  </a:lnTo>
                  <a:lnTo>
                    <a:pt x="244" y="9"/>
                  </a:lnTo>
                  <a:lnTo>
                    <a:pt x="244" y="9"/>
                  </a:lnTo>
                  <a:lnTo>
                    <a:pt x="246" y="9"/>
                  </a:lnTo>
                  <a:lnTo>
                    <a:pt x="246" y="11"/>
                  </a:lnTo>
                  <a:lnTo>
                    <a:pt x="246" y="11"/>
                  </a:lnTo>
                  <a:lnTo>
                    <a:pt x="246" y="14"/>
                  </a:lnTo>
                  <a:lnTo>
                    <a:pt x="246" y="17"/>
                  </a:lnTo>
                  <a:lnTo>
                    <a:pt x="244" y="18"/>
                  </a:lnTo>
                  <a:lnTo>
                    <a:pt x="244" y="20"/>
                  </a:lnTo>
                  <a:lnTo>
                    <a:pt x="246" y="22"/>
                  </a:lnTo>
                  <a:lnTo>
                    <a:pt x="246" y="23"/>
                  </a:lnTo>
                  <a:lnTo>
                    <a:pt x="246" y="23"/>
                  </a:lnTo>
                  <a:lnTo>
                    <a:pt x="246" y="26"/>
                  </a:lnTo>
                  <a:lnTo>
                    <a:pt x="246" y="28"/>
                  </a:lnTo>
                  <a:lnTo>
                    <a:pt x="247" y="29"/>
                  </a:lnTo>
                  <a:lnTo>
                    <a:pt x="246" y="33"/>
                  </a:lnTo>
                  <a:lnTo>
                    <a:pt x="246" y="34"/>
                  </a:lnTo>
                  <a:lnTo>
                    <a:pt x="244" y="36"/>
                  </a:lnTo>
                  <a:lnTo>
                    <a:pt x="244" y="37"/>
                  </a:lnTo>
                  <a:lnTo>
                    <a:pt x="244" y="39"/>
                  </a:lnTo>
                  <a:lnTo>
                    <a:pt x="243" y="40"/>
                  </a:lnTo>
                  <a:lnTo>
                    <a:pt x="243" y="42"/>
                  </a:lnTo>
                  <a:lnTo>
                    <a:pt x="241" y="42"/>
                  </a:lnTo>
                  <a:lnTo>
                    <a:pt x="240" y="44"/>
                  </a:lnTo>
                  <a:lnTo>
                    <a:pt x="238" y="45"/>
                  </a:lnTo>
                  <a:lnTo>
                    <a:pt x="235" y="48"/>
                  </a:lnTo>
                  <a:lnTo>
                    <a:pt x="235" y="48"/>
                  </a:lnTo>
                  <a:lnTo>
                    <a:pt x="235" y="50"/>
                  </a:lnTo>
                  <a:lnTo>
                    <a:pt x="235" y="53"/>
                  </a:lnTo>
                  <a:lnTo>
                    <a:pt x="235" y="55"/>
                  </a:lnTo>
                  <a:lnTo>
                    <a:pt x="236" y="56"/>
                  </a:lnTo>
                  <a:lnTo>
                    <a:pt x="236" y="59"/>
                  </a:lnTo>
                  <a:lnTo>
                    <a:pt x="238" y="61"/>
                  </a:lnTo>
                  <a:lnTo>
                    <a:pt x="238" y="63"/>
                  </a:lnTo>
                  <a:lnTo>
                    <a:pt x="240" y="63"/>
                  </a:lnTo>
                  <a:lnTo>
                    <a:pt x="243" y="64"/>
                  </a:lnTo>
                  <a:lnTo>
                    <a:pt x="243" y="64"/>
                  </a:lnTo>
                  <a:lnTo>
                    <a:pt x="244" y="67"/>
                  </a:lnTo>
                  <a:lnTo>
                    <a:pt x="246" y="70"/>
                  </a:lnTo>
                  <a:lnTo>
                    <a:pt x="246" y="74"/>
                  </a:lnTo>
                  <a:lnTo>
                    <a:pt x="249" y="75"/>
                  </a:lnTo>
                  <a:lnTo>
                    <a:pt x="251" y="77"/>
                  </a:lnTo>
                  <a:lnTo>
                    <a:pt x="254" y="78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5"/>
                  </a:lnTo>
                  <a:lnTo>
                    <a:pt x="259" y="88"/>
                  </a:lnTo>
                  <a:lnTo>
                    <a:pt x="259" y="92"/>
                  </a:lnTo>
                  <a:lnTo>
                    <a:pt x="260" y="96"/>
                  </a:lnTo>
                  <a:lnTo>
                    <a:pt x="262" y="100"/>
                  </a:lnTo>
                  <a:lnTo>
                    <a:pt x="262" y="104"/>
                  </a:lnTo>
                  <a:lnTo>
                    <a:pt x="263" y="107"/>
                  </a:lnTo>
                  <a:lnTo>
                    <a:pt x="263" y="110"/>
                  </a:lnTo>
                  <a:lnTo>
                    <a:pt x="262" y="110"/>
                  </a:lnTo>
                  <a:lnTo>
                    <a:pt x="260" y="111"/>
                  </a:lnTo>
                  <a:lnTo>
                    <a:pt x="262" y="113"/>
                  </a:lnTo>
                  <a:lnTo>
                    <a:pt x="263" y="116"/>
                  </a:lnTo>
                  <a:lnTo>
                    <a:pt x="265" y="119"/>
                  </a:lnTo>
                  <a:lnTo>
                    <a:pt x="265" y="121"/>
                  </a:lnTo>
                  <a:lnTo>
                    <a:pt x="266" y="124"/>
                  </a:lnTo>
                  <a:lnTo>
                    <a:pt x="268" y="126"/>
                  </a:lnTo>
                  <a:lnTo>
                    <a:pt x="268" y="127"/>
                  </a:lnTo>
                  <a:lnTo>
                    <a:pt x="268" y="130"/>
                  </a:lnTo>
                  <a:lnTo>
                    <a:pt x="268" y="137"/>
                  </a:lnTo>
                  <a:lnTo>
                    <a:pt x="268" y="144"/>
                  </a:lnTo>
                  <a:lnTo>
                    <a:pt x="270" y="148"/>
                  </a:lnTo>
                  <a:lnTo>
                    <a:pt x="268" y="152"/>
                  </a:lnTo>
                  <a:lnTo>
                    <a:pt x="266" y="155"/>
                  </a:lnTo>
                  <a:lnTo>
                    <a:pt x="266" y="157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70" y="162"/>
                  </a:lnTo>
                  <a:lnTo>
                    <a:pt x="268" y="167"/>
                  </a:lnTo>
                  <a:lnTo>
                    <a:pt x="268" y="167"/>
                  </a:lnTo>
                  <a:lnTo>
                    <a:pt x="266" y="168"/>
                  </a:lnTo>
                  <a:lnTo>
                    <a:pt x="263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62" y="174"/>
                  </a:lnTo>
                  <a:lnTo>
                    <a:pt x="265" y="178"/>
                  </a:lnTo>
                  <a:lnTo>
                    <a:pt x="266" y="181"/>
                  </a:lnTo>
                  <a:lnTo>
                    <a:pt x="270" y="185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3" y="195"/>
                  </a:lnTo>
                  <a:lnTo>
                    <a:pt x="273" y="196"/>
                  </a:lnTo>
                  <a:lnTo>
                    <a:pt x="274" y="196"/>
                  </a:lnTo>
                  <a:lnTo>
                    <a:pt x="274" y="198"/>
                  </a:lnTo>
                  <a:lnTo>
                    <a:pt x="276" y="198"/>
                  </a:lnTo>
                  <a:lnTo>
                    <a:pt x="276" y="200"/>
                  </a:lnTo>
                  <a:lnTo>
                    <a:pt x="281" y="198"/>
                  </a:lnTo>
                  <a:lnTo>
                    <a:pt x="287" y="200"/>
                  </a:lnTo>
                  <a:lnTo>
                    <a:pt x="292" y="201"/>
                  </a:lnTo>
                  <a:lnTo>
                    <a:pt x="293" y="201"/>
                  </a:lnTo>
                  <a:lnTo>
                    <a:pt x="293" y="204"/>
                  </a:lnTo>
                  <a:lnTo>
                    <a:pt x="296" y="207"/>
                  </a:lnTo>
                  <a:lnTo>
                    <a:pt x="298" y="211"/>
                  </a:lnTo>
                  <a:lnTo>
                    <a:pt x="300" y="214"/>
                  </a:lnTo>
                  <a:lnTo>
                    <a:pt x="292" y="219"/>
                  </a:lnTo>
                  <a:lnTo>
                    <a:pt x="284" y="223"/>
                  </a:lnTo>
                  <a:lnTo>
                    <a:pt x="276" y="228"/>
                  </a:lnTo>
                  <a:lnTo>
                    <a:pt x="270" y="233"/>
                  </a:lnTo>
                  <a:lnTo>
                    <a:pt x="262" y="236"/>
                  </a:lnTo>
                  <a:lnTo>
                    <a:pt x="254" y="241"/>
                  </a:lnTo>
                  <a:lnTo>
                    <a:pt x="246" y="245"/>
                  </a:lnTo>
                  <a:lnTo>
                    <a:pt x="240" y="250"/>
                  </a:lnTo>
                  <a:lnTo>
                    <a:pt x="233" y="253"/>
                  </a:lnTo>
                  <a:lnTo>
                    <a:pt x="230" y="256"/>
                  </a:lnTo>
                  <a:lnTo>
                    <a:pt x="227" y="259"/>
                  </a:lnTo>
                  <a:lnTo>
                    <a:pt x="224" y="263"/>
                  </a:lnTo>
                  <a:lnTo>
                    <a:pt x="221" y="266"/>
                  </a:lnTo>
                  <a:lnTo>
                    <a:pt x="216" y="269"/>
                  </a:lnTo>
                  <a:lnTo>
                    <a:pt x="214" y="271"/>
                  </a:lnTo>
                  <a:lnTo>
                    <a:pt x="210" y="274"/>
                  </a:lnTo>
                  <a:lnTo>
                    <a:pt x="208" y="275"/>
                  </a:lnTo>
                  <a:lnTo>
                    <a:pt x="203" y="277"/>
                  </a:lnTo>
                  <a:lnTo>
                    <a:pt x="199" y="277"/>
                  </a:lnTo>
                  <a:lnTo>
                    <a:pt x="194" y="278"/>
                  </a:lnTo>
                  <a:lnTo>
                    <a:pt x="191" y="278"/>
                  </a:lnTo>
                  <a:lnTo>
                    <a:pt x="188" y="280"/>
                  </a:lnTo>
                  <a:lnTo>
                    <a:pt x="183" y="280"/>
                  </a:lnTo>
                  <a:lnTo>
                    <a:pt x="180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3" y="282"/>
                  </a:lnTo>
                  <a:lnTo>
                    <a:pt x="173" y="282"/>
                  </a:lnTo>
                  <a:lnTo>
                    <a:pt x="172" y="280"/>
                  </a:lnTo>
                  <a:lnTo>
                    <a:pt x="170" y="280"/>
                  </a:lnTo>
                  <a:lnTo>
                    <a:pt x="170" y="278"/>
                  </a:lnTo>
                  <a:lnTo>
                    <a:pt x="172" y="278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3" y="275"/>
                  </a:lnTo>
                  <a:lnTo>
                    <a:pt x="173" y="275"/>
                  </a:lnTo>
                  <a:lnTo>
                    <a:pt x="172" y="274"/>
                  </a:lnTo>
                  <a:lnTo>
                    <a:pt x="172" y="274"/>
                  </a:lnTo>
                  <a:lnTo>
                    <a:pt x="172" y="271"/>
                  </a:lnTo>
                  <a:lnTo>
                    <a:pt x="172" y="271"/>
                  </a:lnTo>
                  <a:lnTo>
                    <a:pt x="172" y="269"/>
                  </a:lnTo>
                  <a:lnTo>
                    <a:pt x="170" y="269"/>
                  </a:lnTo>
                  <a:lnTo>
                    <a:pt x="169" y="267"/>
                  </a:lnTo>
                  <a:lnTo>
                    <a:pt x="167" y="267"/>
                  </a:lnTo>
                  <a:lnTo>
                    <a:pt x="167" y="267"/>
                  </a:lnTo>
                  <a:lnTo>
                    <a:pt x="164" y="267"/>
                  </a:lnTo>
                  <a:lnTo>
                    <a:pt x="161" y="266"/>
                  </a:lnTo>
                  <a:lnTo>
                    <a:pt x="161" y="266"/>
                  </a:lnTo>
                  <a:lnTo>
                    <a:pt x="159" y="263"/>
                  </a:lnTo>
                  <a:lnTo>
                    <a:pt x="158" y="263"/>
                  </a:lnTo>
                  <a:lnTo>
                    <a:pt x="153" y="263"/>
                  </a:lnTo>
                  <a:lnTo>
                    <a:pt x="153" y="263"/>
                  </a:lnTo>
                  <a:lnTo>
                    <a:pt x="151" y="261"/>
                  </a:lnTo>
                  <a:lnTo>
                    <a:pt x="150" y="261"/>
                  </a:lnTo>
                  <a:lnTo>
                    <a:pt x="150" y="259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45" y="256"/>
                  </a:lnTo>
                  <a:lnTo>
                    <a:pt x="143" y="255"/>
                  </a:lnTo>
                  <a:lnTo>
                    <a:pt x="142" y="255"/>
                  </a:lnTo>
                  <a:lnTo>
                    <a:pt x="142" y="253"/>
                  </a:lnTo>
                  <a:lnTo>
                    <a:pt x="143" y="252"/>
                  </a:lnTo>
                  <a:lnTo>
                    <a:pt x="142" y="250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6" y="245"/>
                  </a:lnTo>
                  <a:lnTo>
                    <a:pt x="131" y="242"/>
                  </a:lnTo>
                  <a:lnTo>
                    <a:pt x="126" y="239"/>
                  </a:lnTo>
                  <a:lnTo>
                    <a:pt x="121" y="236"/>
                  </a:lnTo>
                  <a:lnTo>
                    <a:pt x="117" y="233"/>
                  </a:lnTo>
                  <a:lnTo>
                    <a:pt x="112" y="230"/>
                  </a:lnTo>
                  <a:lnTo>
                    <a:pt x="107" y="226"/>
                  </a:lnTo>
                  <a:lnTo>
                    <a:pt x="102" y="223"/>
                  </a:lnTo>
                  <a:lnTo>
                    <a:pt x="98" y="220"/>
                  </a:lnTo>
                  <a:lnTo>
                    <a:pt x="93" y="217"/>
                  </a:lnTo>
                  <a:lnTo>
                    <a:pt x="88" y="212"/>
                  </a:lnTo>
                  <a:lnTo>
                    <a:pt x="83" y="209"/>
                  </a:lnTo>
                  <a:lnTo>
                    <a:pt x="79" y="206"/>
                  </a:lnTo>
                  <a:lnTo>
                    <a:pt x="74" y="203"/>
                  </a:lnTo>
                  <a:lnTo>
                    <a:pt x="69" y="200"/>
                  </a:lnTo>
                  <a:lnTo>
                    <a:pt x="65" y="196"/>
                  </a:lnTo>
                  <a:lnTo>
                    <a:pt x="60" y="193"/>
                  </a:lnTo>
                  <a:lnTo>
                    <a:pt x="57" y="192"/>
                  </a:lnTo>
                  <a:lnTo>
                    <a:pt x="54" y="189"/>
                  </a:lnTo>
                  <a:lnTo>
                    <a:pt x="49" y="187"/>
                  </a:lnTo>
                  <a:lnTo>
                    <a:pt x="46" y="184"/>
                  </a:lnTo>
                  <a:lnTo>
                    <a:pt x="44" y="182"/>
                  </a:lnTo>
                  <a:lnTo>
                    <a:pt x="41" y="181"/>
                  </a:lnTo>
                  <a:lnTo>
                    <a:pt x="38" y="179"/>
                  </a:lnTo>
                  <a:lnTo>
                    <a:pt x="36" y="178"/>
                  </a:lnTo>
                  <a:lnTo>
                    <a:pt x="33" y="176"/>
                  </a:lnTo>
                  <a:lnTo>
                    <a:pt x="30" y="174"/>
                  </a:lnTo>
                  <a:lnTo>
                    <a:pt x="27" y="173"/>
                  </a:lnTo>
                  <a:lnTo>
                    <a:pt x="25" y="171"/>
                  </a:lnTo>
                  <a:lnTo>
                    <a:pt x="22" y="170"/>
                  </a:lnTo>
                  <a:lnTo>
                    <a:pt x="19" y="168"/>
                  </a:lnTo>
                  <a:lnTo>
                    <a:pt x="17" y="167"/>
                  </a:lnTo>
                  <a:lnTo>
                    <a:pt x="14" y="165"/>
                  </a:lnTo>
                  <a:lnTo>
                    <a:pt x="11" y="163"/>
                  </a:lnTo>
                  <a:lnTo>
                    <a:pt x="8" y="160"/>
                  </a:lnTo>
                  <a:lnTo>
                    <a:pt x="6" y="159"/>
                  </a:lnTo>
                  <a:lnTo>
                    <a:pt x="3" y="157"/>
                  </a:lnTo>
                  <a:lnTo>
                    <a:pt x="0" y="155"/>
                  </a:lnTo>
                  <a:lnTo>
                    <a:pt x="0" y="135"/>
                  </a:lnTo>
                  <a:lnTo>
                    <a:pt x="0" y="133"/>
                  </a:lnTo>
                  <a:lnTo>
                    <a:pt x="0" y="133"/>
                  </a:lnTo>
                  <a:lnTo>
                    <a:pt x="1" y="133"/>
                  </a:lnTo>
                  <a:lnTo>
                    <a:pt x="5" y="130"/>
                  </a:lnTo>
                  <a:lnTo>
                    <a:pt x="5" y="130"/>
                  </a:lnTo>
                  <a:lnTo>
                    <a:pt x="6" y="129"/>
                  </a:lnTo>
                  <a:lnTo>
                    <a:pt x="9" y="127"/>
                  </a:lnTo>
                  <a:lnTo>
                    <a:pt x="11" y="127"/>
                  </a:lnTo>
                  <a:lnTo>
                    <a:pt x="14" y="124"/>
                  </a:lnTo>
                  <a:lnTo>
                    <a:pt x="16" y="124"/>
                  </a:lnTo>
                  <a:lnTo>
                    <a:pt x="17" y="122"/>
                  </a:lnTo>
                  <a:lnTo>
                    <a:pt x="19" y="122"/>
                  </a:lnTo>
                  <a:lnTo>
                    <a:pt x="19" y="121"/>
                  </a:lnTo>
                  <a:lnTo>
                    <a:pt x="20" y="121"/>
                  </a:lnTo>
                  <a:lnTo>
                    <a:pt x="22" y="119"/>
                  </a:lnTo>
                  <a:lnTo>
                    <a:pt x="22" y="119"/>
                  </a:lnTo>
                  <a:lnTo>
                    <a:pt x="24" y="119"/>
                  </a:lnTo>
                  <a:lnTo>
                    <a:pt x="27" y="119"/>
                  </a:lnTo>
                  <a:lnTo>
                    <a:pt x="28" y="119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1" y="119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3" y="116"/>
                  </a:lnTo>
                  <a:lnTo>
                    <a:pt x="35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9" y="116"/>
                  </a:lnTo>
                  <a:lnTo>
                    <a:pt x="42" y="116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9" y="113"/>
                  </a:lnTo>
                  <a:lnTo>
                    <a:pt x="50" y="111"/>
                  </a:lnTo>
                  <a:lnTo>
                    <a:pt x="52" y="108"/>
                  </a:lnTo>
                  <a:lnTo>
                    <a:pt x="54" y="107"/>
                  </a:lnTo>
                  <a:lnTo>
                    <a:pt x="57" y="105"/>
                  </a:lnTo>
                  <a:lnTo>
                    <a:pt x="58" y="104"/>
                  </a:lnTo>
                  <a:lnTo>
                    <a:pt x="60" y="104"/>
                  </a:lnTo>
                  <a:lnTo>
                    <a:pt x="63" y="102"/>
                  </a:lnTo>
                  <a:lnTo>
                    <a:pt x="66" y="100"/>
                  </a:lnTo>
                  <a:lnTo>
                    <a:pt x="68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2" y="99"/>
                  </a:lnTo>
                  <a:lnTo>
                    <a:pt x="74" y="97"/>
                  </a:lnTo>
                  <a:lnTo>
                    <a:pt x="74" y="97"/>
                  </a:lnTo>
                  <a:lnTo>
                    <a:pt x="72" y="96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71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71" y="91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6"/>
                  </a:lnTo>
                  <a:lnTo>
                    <a:pt x="72" y="86"/>
                  </a:lnTo>
                  <a:lnTo>
                    <a:pt x="74" y="86"/>
                  </a:lnTo>
                  <a:lnTo>
                    <a:pt x="76" y="86"/>
                  </a:lnTo>
                  <a:lnTo>
                    <a:pt x="82" y="85"/>
                  </a:lnTo>
                  <a:lnTo>
                    <a:pt x="82" y="83"/>
                  </a:lnTo>
                  <a:lnTo>
                    <a:pt x="83" y="83"/>
                  </a:lnTo>
                  <a:lnTo>
                    <a:pt x="83" y="81"/>
                  </a:lnTo>
                  <a:lnTo>
                    <a:pt x="83" y="80"/>
                  </a:lnTo>
                  <a:lnTo>
                    <a:pt x="85" y="80"/>
                  </a:lnTo>
                  <a:lnTo>
                    <a:pt x="87" y="80"/>
                  </a:lnTo>
                  <a:lnTo>
                    <a:pt x="90" y="80"/>
                  </a:lnTo>
                  <a:lnTo>
                    <a:pt x="90" y="80"/>
                  </a:lnTo>
                  <a:lnTo>
                    <a:pt x="93" y="80"/>
                  </a:lnTo>
                  <a:lnTo>
                    <a:pt x="96" y="80"/>
                  </a:lnTo>
                  <a:lnTo>
                    <a:pt x="99" y="80"/>
                  </a:lnTo>
                  <a:lnTo>
                    <a:pt x="102" y="80"/>
                  </a:lnTo>
                  <a:lnTo>
                    <a:pt x="104" y="80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80"/>
                  </a:lnTo>
                  <a:lnTo>
                    <a:pt x="107" y="77"/>
                  </a:lnTo>
                  <a:lnTo>
                    <a:pt x="107" y="77"/>
                  </a:lnTo>
                  <a:lnTo>
                    <a:pt x="109" y="75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09" y="72"/>
                  </a:lnTo>
                  <a:lnTo>
                    <a:pt x="107" y="70"/>
                  </a:lnTo>
                  <a:lnTo>
                    <a:pt x="106" y="70"/>
                  </a:lnTo>
                  <a:lnTo>
                    <a:pt x="106" y="69"/>
                  </a:lnTo>
                  <a:lnTo>
                    <a:pt x="104" y="67"/>
                  </a:lnTo>
                  <a:lnTo>
                    <a:pt x="104" y="64"/>
                  </a:lnTo>
                  <a:lnTo>
                    <a:pt x="102" y="63"/>
                  </a:lnTo>
                  <a:lnTo>
                    <a:pt x="101" y="61"/>
                  </a:lnTo>
                  <a:lnTo>
                    <a:pt x="102" y="56"/>
                  </a:lnTo>
                  <a:lnTo>
                    <a:pt x="101" y="55"/>
                  </a:lnTo>
                  <a:lnTo>
                    <a:pt x="101" y="53"/>
                  </a:lnTo>
                  <a:lnTo>
                    <a:pt x="101" y="52"/>
                  </a:lnTo>
                  <a:lnTo>
                    <a:pt x="101" y="50"/>
                  </a:lnTo>
                  <a:lnTo>
                    <a:pt x="101" y="47"/>
                  </a:lnTo>
                  <a:lnTo>
                    <a:pt x="99" y="44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99" y="40"/>
                  </a:lnTo>
                  <a:lnTo>
                    <a:pt x="99" y="40"/>
                  </a:lnTo>
                  <a:lnTo>
                    <a:pt x="99" y="39"/>
                  </a:lnTo>
                  <a:lnTo>
                    <a:pt x="99" y="37"/>
                  </a:lnTo>
                  <a:lnTo>
                    <a:pt x="99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5" y="33"/>
                  </a:lnTo>
                  <a:lnTo>
                    <a:pt x="93" y="31"/>
                  </a:lnTo>
                  <a:lnTo>
                    <a:pt x="96" y="33"/>
                  </a:lnTo>
                  <a:lnTo>
                    <a:pt x="98" y="33"/>
                  </a:lnTo>
                  <a:lnTo>
                    <a:pt x="101" y="31"/>
                  </a:lnTo>
                  <a:lnTo>
                    <a:pt x="104" y="28"/>
                  </a:lnTo>
                  <a:lnTo>
                    <a:pt x="107" y="28"/>
                  </a:lnTo>
                  <a:lnTo>
                    <a:pt x="109" y="25"/>
                  </a:lnTo>
                  <a:lnTo>
                    <a:pt x="110" y="23"/>
                  </a:lnTo>
                  <a:lnTo>
                    <a:pt x="112" y="23"/>
                  </a:lnTo>
                  <a:lnTo>
                    <a:pt x="120" y="20"/>
                  </a:lnTo>
                  <a:lnTo>
                    <a:pt x="121" y="20"/>
                  </a:lnTo>
                  <a:lnTo>
                    <a:pt x="123" y="20"/>
                  </a:lnTo>
                  <a:lnTo>
                    <a:pt x="124" y="20"/>
                  </a:lnTo>
                  <a:lnTo>
                    <a:pt x="126" y="18"/>
                  </a:lnTo>
                  <a:lnTo>
                    <a:pt x="128" y="15"/>
                  </a:lnTo>
                  <a:lnTo>
                    <a:pt x="131" y="14"/>
                  </a:lnTo>
                  <a:lnTo>
                    <a:pt x="134" y="12"/>
                  </a:lnTo>
                  <a:lnTo>
                    <a:pt x="137" y="11"/>
                  </a:lnTo>
                  <a:lnTo>
                    <a:pt x="140" y="9"/>
                  </a:lnTo>
                  <a:lnTo>
                    <a:pt x="143" y="9"/>
                  </a:lnTo>
                  <a:lnTo>
                    <a:pt x="154" y="7"/>
                  </a:lnTo>
                  <a:lnTo>
                    <a:pt x="159" y="7"/>
                  </a:lnTo>
                  <a:lnTo>
                    <a:pt x="164" y="7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7" y="4"/>
                  </a:lnTo>
                  <a:lnTo>
                    <a:pt x="180" y="3"/>
                  </a:lnTo>
                  <a:lnTo>
                    <a:pt x="194" y="3"/>
                  </a:lnTo>
                  <a:lnTo>
                    <a:pt x="197" y="3"/>
                  </a:lnTo>
                  <a:lnTo>
                    <a:pt x="199" y="4"/>
                  </a:lnTo>
                  <a:lnTo>
                    <a:pt x="200" y="6"/>
                  </a:lnTo>
                  <a:lnTo>
                    <a:pt x="202" y="6"/>
                  </a:lnTo>
                  <a:lnTo>
                    <a:pt x="205" y="6"/>
                  </a:lnTo>
                  <a:lnTo>
                    <a:pt x="208" y="4"/>
                  </a:lnTo>
                  <a:lnTo>
                    <a:pt x="213" y="3"/>
                  </a:lnTo>
                  <a:lnTo>
                    <a:pt x="216" y="1"/>
                  </a:lnTo>
                  <a:lnTo>
                    <a:pt x="218" y="0"/>
                  </a:lnTo>
                  <a:lnTo>
                    <a:pt x="219" y="0"/>
                  </a:lnTo>
                  <a:lnTo>
                    <a:pt x="221" y="1"/>
                  </a:lnTo>
                  <a:lnTo>
                    <a:pt x="225" y="1"/>
                  </a:lnTo>
                  <a:lnTo>
                    <a:pt x="229" y="1"/>
                  </a:lnTo>
                  <a:lnTo>
                    <a:pt x="230" y="1"/>
                  </a:lnTo>
                  <a:lnTo>
                    <a:pt x="2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2" name="Freeform 289">
              <a:extLst>
                <a:ext uri="{FF2B5EF4-FFF2-40B4-BE49-F238E27FC236}">
                  <a16:creationId xmlns:a16="http://schemas.microsoft.com/office/drawing/2014/main" id="{576F145F-D432-4052-8851-1D3B63467FD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35854" y="3850649"/>
              <a:ext cx="101360" cy="68223"/>
            </a:xfrm>
            <a:custGeom>
              <a:avLst/>
              <a:gdLst>
                <a:gd name="T0" fmla="*/ 16 w 52"/>
                <a:gd name="T1" fmla="*/ 2 h 35"/>
                <a:gd name="T2" fmla="*/ 19 w 52"/>
                <a:gd name="T3" fmla="*/ 2 h 35"/>
                <a:gd name="T4" fmla="*/ 22 w 52"/>
                <a:gd name="T5" fmla="*/ 4 h 35"/>
                <a:gd name="T6" fmla="*/ 24 w 52"/>
                <a:gd name="T7" fmla="*/ 5 h 35"/>
                <a:gd name="T8" fmla="*/ 27 w 52"/>
                <a:gd name="T9" fmla="*/ 5 h 35"/>
                <a:gd name="T10" fmla="*/ 29 w 52"/>
                <a:gd name="T11" fmla="*/ 5 h 35"/>
                <a:gd name="T12" fmla="*/ 30 w 52"/>
                <a:gd name="T13" fmla="*/ 7 h 35"/>
                <a:gd name="T14" fmla="*/ 32 w 52"/>
                <a:gd name="T15" fmla="*/ 10 h 35"/>
                <a:gd name="T16" fmla="*/ 40 w 52"/>
                <a:gd name="T17" fmla="*/ 10 h 35"/>
                <a:gd name="T18" fmla="*/ 38 w 52"/>
                <a:gd name="T19" fmla="*/ 11 h 35"/>
                <a:gd name="T20" fmla="*/ 35 w 52"/>
                <a:gd name="T21" fmla="*/ 11 h 35"/>
                <a:gd name="T22" fmla="*/ 35 w 52"/>
                <a:gd name="T23" fmla="*/ 13 h 35"/>
                <a:gd name="T24" fmla="*/ 38 w 52"/>
                <a:gd name="T25" fmla="*/ 13 h 35"/>
                <a:gd name="T26" fmla="*/ 41 w 52"/>
                <a:gd name="T27" fmla="*/ 15 h 35"/>
                <a:gd name="T28" fmla="*/ 45 w 52"/>
                <a:gd name="T29" fmla="*/ 15 h 35"/>
                <a:gd name="T30" fmla="*/ 51 w 52"/>
                <a:gd name="T31" fmla="*/ 19 h 35"/>
                <a:gd name="T32" fmla="*/ 52 w 52"/>
                <a:gd name="T33" fmla="*/ 21 h 35"/>
                <a:gd name="T34" fmla="*/ 51 w 52"/>
                <a:gd name="T35" fmla="*/ 22 h 35"/>
                <a:gd name="T36" fmla="*/ 49 w 52"/>
                <a:gd name="T37" fmla="*/ 24 h 35"/>
                <a:gd name="T38" fmla="*/ 48 w 52"/>
                <a:gd name="T39" fmla="*/ 26 h 35"/>
                <a:gd name="T40" fmla="*/ 48 w 52"/>
                <a:gd name="T41" fmla="*/ 26 h 35"/>
                <a:gd name="T42" fmla="*/ 46 w 52"/>
                <a:gd name="T43" fmla="*/ 24 h 35"/>
                <a:gd name="T44" fmla="*/ 43 w 52"/>
                <a:gd name="T45" fmla="*/ 24 h 35"/>
                <a:gd name="T46" fmla="*/ 38 w 52"/>
                <a:gd name="T47" fmla="*/ 22 h 35"/>
                <a:gd name="T48" fmla="*/ 33 w 52"/>
                <a:gd name="T49" fmla="*/ 22 h 35"/>
                <a:gd name="T50" fmla="*/ 30 w 52"/>
                <a:gd name="T51" fmla="*/ 22 h 35"/>
                <a:gd name="T52" fmla="*/ 27 w 52"/>
                <a:gd name="T53" fmla="*/ 24 h 35"/>
                <a:gd name="T54" fmla="*/ 26 w 52"/>
                <a:gd name="T55" fmla="*/ 26 h 35"/>
                <a:gd name="T56" fmla="*/ 21 w 52"/>
                <a:gd name="T57" fmla="*/ 26 h 35"/>
                <a:gd name="T58" fmla="*/ 18 w 52"/>
                <a:gd name="T59" fmla="*/ 24 h 35"/>
                <a:gd name="T60" fmla="*/ 15 w 52"/>
                <a:gd name="T61" fmla="*/ 26 h 35"/>
                <a:gd name="T62" fmla="*/ 13 w 52"/>
                <a:gd name="T63" fmla="*/ 26 h 35"/>
                <a:gd name="T64" fmla="*/ 13 w 52"/>
                <a:gd name="T65" fmla="*/ 29 h 35"/>
                <a:gd name="T66" fmla="*/ 10 w 52"/>
                <a:gd name="T67" fmla="*/ 33 h 35"/>
                <a:gd name="T68" fmla="*/ 8 w 52"/>
                <a:gd name="T69" fmla="*/ 35 h 35"/>
                <a:gd name="T70" fmla="*/ 7 w 52"/>
                <a:gd name="T71" fmla="*/ 33 h 35"/>
                <a:gd name="T72" fmla="*/ 5 w 52"/>
                <a:gd name="T73" fmla="*/ 32 h 35"/>
                <a:gd name="T74" fmla="*/ 5 w 52"/>
                <a:gd name="T75" fmla="*/ 30 h 35"/>
                <a:gd name="T76" fmla="*/ 4 w 52"/>
                <a:gd name="T77" fmla="*/ 29 h 35"/>
                <a:gd name="T78" fmla="*/ 4 w 52"/>
                <a:gd name="T79" fmla="*/ 26 h 35"/>
                <a:gd name="T80" fmla="*/ 2 w 52"/>
                <a:gd name="T81" fmla="*/ 22 h 35"/>
                <a:gd name="T82" fmla="*/ 0 w 52"/>
                <a:gd name="T83" fmla="*/ 21 h 35"/>
                <a:gd name="T84" fmla="*/ 2 w 52"/>
                <a:gd name="T85" fmla="*/ 21 h 35"/>
                <a:gd name="T86" fmla="*/ 4 w 52"/>
                <a:gd name="T87" fmla="*/ 18 h 35"/>
                <a:gd name="T88" fmla="*/ 4 w 52"/>
                <a:gd name="T89" fmla="*/ 16 h 35"/>
                <a:gd name="T90" fmla="*/ 2 w 52"/>
                <a:gd name="T91" fmla="*/ 15 h 35"/>
                <a:gd name="T92" fmla="*/ 5 w 52"/>
                <a:gd name="T93" fmla="*/ 13 h 35"/>
                <a:gd name="T94" fmla="*/ 5 w 52"/>
                <a:gd name="T95" fmla="*/ 11 h 35"/>
                <a:gd name="T96" fmla="*/ 4 w 52"/>
                <a:gd name="T97" fmla="*/ 10 h 35"/>
                <a:gd name="T98" fmla="*/ 4 w 52"/>
                <a:gd name="T99" fmla="*/ 7 h 35"/>
                <a:gd name="T100" fmla="*/ 4 w 52"/>
                <a:gd name="T101" fmla="*/ 4 h 35"/>
                <a:gd name="T102" fmla="*/ 4 w 52"/>
                <a:gd name="T103" fmla="*/ 2 h 35"/>
                <a:gd name="T104" fmla="*/ 5 w 52"/>
                <a:gd name="T105" fmla="*/ 2 h 35"/>
                <a:gd name="T106" fmla="*/ 8 w 52"/>
                <a:gd name="T107" fmla="*/ 0 h 35"/>
                <a:gd name="T108" fmla="*/ 11 w 52"/>
                <a:gd name="T109" fmla="*/ 2 h 35"/>
                <a:gd name="T110" fmla="*/ 15 w 52"/>
                <a:gd name="T1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2" h="35">
                  <a:moveTo>
                    <a:pt x="15" y="0"/>
                  </a:moveTo>
                  <a:lnTo>
                    <a:pt x="16" y="2"/>
                  </a:lnTo>
                  <a:lnTo>
                    <a:pt x="18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10"/>
                  </a:lnTo>
                  <a:lnTo>
                    <a:pt x="38" y="10"/>
                  </a:lnTo>
                  <a:lnTo>
                    <a:pt x="40" y="10"/>
                  </a:lnTo>
                  <a:lnTo>
                    <a:pt x="40" y="11"/>
                  </a:lnTo>
                  <a:lnTo>
                    <a:pt x="38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3"/>
                  </a:lnTo>
                  <a:lnTo>
                    <a:pt x="37" y="13"/>
                  </a:lnTo>
                  <a:lnTo>
                    <a:pt x="38" y="13"/>
                  </a:lnTo>
                  <a:lnTo>
                    <a:pt x="40" y="13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5" y="15"/>
                  </a:lnTo>
                  <a:lnTo>
                    <a:pt x="48" y="16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1"/>
                  </a:lnTo>
                  <a:lnTo>
                    <a:pt x="52" y="21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0" y="22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3" y="22"/>
                  </a:lnTo>
                  <a:lnTo>
                    <a:pt x="32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7" y="24"/>
                  </a:lnTo>
                  <a:lnTo>
                    <a:pt x="27" y="26"/>
                  </a:lnTo>
                  <a:lnTo>
                    <a:pt x="26" y="26"/>
                  </a:lnTo>
                  <a:lnTo>
                    <a:pt x="22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7"/>
                  </a:lnTo>
                  <a:lnTo>
                    <a:pt x="13" y="29"/>
                  </a:lnTo>
                  <a:lnTo>
                    <a:pt x="10" y="32"/>
                  </a:lnTo>
                  <a:lnTo>
                    <a:pt x="10" y="33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4" y="29"/>
                  </a:lnTo>
                  <a:lnTo>
                    <a:pt x="4" y="29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5"/>
                  </a:lnTo>
                  <a:lnTo>
                    <a:pt x="4" y="13"/>
                  </a:lnTo>
                  <a:lnTo>
                    <a:pt x="5" y="1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7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3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3" name="Freeform 290">
              <a:extLst>
                <a:ext uri="{FF2B5EF4-FFF2-40B4-BE49-F238E27FC236}">
                  <a16:creationId xmlns:a16="http://schemas.microsoft.com/office/drawing/2014/main" id="{12EF51E3-878C-4C90-AFEA-C9D2389321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2136" y="3977348"/>
              <a:ext cx="5848" cy="9747"/>
            </a:xfrm>
            <a:custGeom>
              <a:avLst/>
              <a:gdLst>
                <a:gd name="T0" fmla="*/ 0 w 3"/>
                <a:gd name="T1" fmla="*/ 0 h 5"/>
                <a:gd name="T2" fmla="*/ 3 w 3"/>
                <a:gd name="T3" fmla="*/ 0 h 5"/>
                <a:gd name="T4" fmla="*/ 3 w 3"/>
                <a:gd name="T5" fmla="*/ 2 h 5"/>
                <a:gd name="T6" fmla="*/ 3 w 3"/>
                <a:gd name="T7" fmla="*/ 3 h 5"/>
                <a:gd name="T8" fmla="*/ 3 w 3"/>
                <a:gd name="T9" fmla="*/ 5 h 5"/>
                <a:gd name="T10" fmla="*/ 1 w 3"/>
                <a:gd name="T11" fmla="*/ 5 h 5"/>
                <a:gd name="T12" fmla="*/ 1 w 3"/>
                <a:gd name="T13" fmla="*/ 3 h 5"/>
                <a:gd name="T14" fmla="*/ 0 w 3"/>
                <a:gd name="T15" fmla="*/ 2 h 5"/>
                <a:gd name="T16" fmla="*/ 0 w 3"/>
                <a:gd name="T17" fmla="*/ 0 h 5"/>
                <a:gd name="T18" fmla="*/ 0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0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4" name="Freeform 291">
              <a:extLst>
                <a:ext uri="{FF2B5EF4-FFF2-40B4-BE49-F238E27FC236}">
                  <a16:creationId xmlns:a16="http://schemas.microsoft.com/office/drawing/2014/main" id="{1B1C1353-9E68-4C93-AB1A-C6241BB0A5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052" y="2585604"/>
              <a:ext cx="198821" cy="122802"/>
            </a:xfrm>
            <a:custGeom>
              <a:avLst/>
              <a:gdLst>
                <a:gd name="T0" fmla="*/ 52 w 102"/>
                <a:gd name="T1" fmla="*/ 60 h 63"/>
                <a:gd name="T2" fmla="*/ 49 w 102"/>
                <a:gd name="T3" fmla="*/ 63 h 63"/>
                <a:gd name="T4" fmla="*/ 30 w 102"/>
                <a:gd name="T5" fmla="*/ 57 h 63"/>
                <a:gd name="T6" fmla="*/ 34 w 102"/>
                <a:gd name="T7" fmla="*/ 60 h 63"/>
                <a:gd name="T8" fmla="*/ 60 w 102"/>
                <a:gd name="T9" fmla="*/ 55 h 63"/>
                <a:gd name="T10" fmla="*/ 64 w 102"/>
                <a:gd name="T11" fmla="*/ 57 h 63"/>
                <a:gd name="T12" fmla="*/ 58 w 102"/>
                <a:gd name="T13" fmla="*/ 57 h 63"/>
                <a:gd name="T14" fmla="*/ 23 w 102"/>
                <a:gd name="T15" fmla="*/ 55 h 63"/>
                <a:gd name="T16" fmla="*/ 27 w 102"/>
                <a:gd name="T17" fmla="*/ 59 h 63"/>
                <a:gd name="T18" fmla="*/ 41 w 102"/>
                <a:gd name="T19" fmla="*/ 54 h 63"/>
                <a:gd name="T20" fmla="*/ 38 w 102"/>
                <a:gd name="T21" fmla="*/ 62 h 63"/>
                <a:gd name="T22" fmla="*/ 39 w 102"/>
                <a:gd name="T23" fmla="*/ 55 h 63"/>
                <a:gd name="T24" fmla="*/ 101 w 102"/>
                <a:gd name="T25" fmla="*/ 55 h 63"/>
                <a:gd name="T26" fmla="*/ 96 w 102"/>
                <a:gd name="T27" fmla="*/ 51 h 63"/>
                <a:gd name="T28" fmla="*/ 39 w 102"/>
                <a:gd name="T29" fmla="*/ 51 h 63"/>
                <a:gd name="T30" fmla="*/ 34 w 102"/>
                <a:gd name="T31" fmla="*/ 55 h 63"/>
                <a:gd name="T32" fmla="*/ 25 w 102"/>
                <a:gd name="T33" fmla="*/ 49 h 63"/>
                <a:gd name="T34" fmla="*/ 33 w 102"/>
                <a:gd name="T35" fmla="*/ 46 h 63"/>
                <a:gd name="T36" fmla="*/ 66 w 102"/>
                <a:gd name="T37" fmla="*/ 43 h 63"/>
                <a:gd name="T38" fmla="*/ 64 w 102"/>
                <a:gd name="T39" fmla="*/ 43 h 63"/>
                <a:gd name="T40" fmla="*/ 36 w 102"/>
                <a:gd name="T41" fmla="*/ 40 h 63"/>
                <a:gd name="T42" fmla="*/ 34 w 102"/>
                <a:gd name="T43" fmla="*/ 38 h 63"/>
                <a:gd name="T44" fmla="*/ 64 w 102"/>
                <a:gd name="T45" fmla="*/ 35 h 63"/>
                <a:gd name="T46" fmla="*/ 64 w 102"/>
                <a:gd name="T47" fmla="*/ 41 h 63"/>
                <a:gd name="T48" fmla="*/ 61 w 102"/>
                <a:gd name="T49" fmla="*/ 44 h 63"/>
                <a:gd name="T50" fmla="*/ 63 w 102"/>
                <a:gd name="T51" fmla="*/ 51 h 63"/>
                <a:gd name="T52" fmla="*/ 57 w 102"/>
                <a:gd name="T53" fmla="*/ 59 h 63"/>
                <a:gd name="T54" fmla="*/ 52 w 102"/>
                <a:gd name="T55" fmla="*/ 55 h 63"/>
                <a:gd name="T56" fmla="*/ 45 w 102"/>
                <a:gd name="T57" fmla="*/ 52 h 63"/>
                <a:gd name="T58" fmla="*/ 44 w 102"/>
                <a:gd name="T59" fmla="*/ 44 h 63"/>
                <a:gd name="T60" fmla="*/ 42 w 102"/>
                <a:gd name="T61" fmla="*/ 41 h 63"/>
                <a:gd name="T62" fmla="*/ 49 w 102"/>
                <a:gd name="T63" fmla="*/ 38 h 63"/>
                <a:gd name="T64" fmla="*/ 50 w 102"/>
                <a:gd name="T65" fmla="*/ 41 h 63"/>
                <a:gd name="T66" fmla="*/ 55 w 102"/>
                <a:gd name="T67" fmla="*/ 40 h 63"/>
                <a:gd name="T68" fmla="*/ 60 w 102"/>
                <a:gd name="T69" fmla="*/ 33 h 63"/>
                <a:gd name="T70" fmla="*/ 42 w 102"/>
                <a:gd name="T71" fmla="*/ 11 h 63"/>
                <a:gd name="T72" fmla="*/ 36 w 102"/>
                <a:gd name="T73" fmla="*/ 0 h 63"/>
                <a:gd name="T74" fmla="*/ 34 w 102"/>
                <a:gd name="T75" fmla="*/ 8 h 63"/>
                <a:gd name="T76" fmla="*/ 31 w 102"/>
                <a:gd name="T77" fmla="*/ 19 h 63"/>
                <a:gd name="T78" fmla="*/ 39 w 102"/>
                <a:gd name="T79" fmla="*/ 25 h 63"/>
                <a:gd name="T80" fmla="*/ 38 w 102"/>
                <a:gd name="T81" fmla="*/ 32 h 63"/>
                <a:gd name="T82" fmla="*/ 31 w 102"/>
                <a:gd name="T83" fmla="*/ 32 h 63"/>
                <a:gd name="T84" fmla="*/ 28 w 102"/>
                <a:gd name="T85" fmla="*/ 40 h 63"/>
                <a:gd name="T86" fmla="*/ 27 w 102"/>
                <a:gd name="T87" fmla="*/ 43 h 63"/>
                <a:gd name="T88" fmla="*/ 22 w 102"/>
                <a:gd name="T89" fmla="*/ 48 h 63"/>
                <a:gd name="T90" fmla="*/ 19 w 102"/>
                <a:gd name="T91" fmla="*/ 55 h 63"/>
                <a:gd name="T92" fmla="*/ 23 w 102"/>
                <a:gd name="T93" fmla="*/ 59 h 63"/>
                <a:gd name="T94" fmla="*/ 20 w 102"/>
                <a:gd name="T95" fmla="*/ 60 h 63"/>
                <a:gd name="T96" fmla="*/ 11 w 102"/>
                <a:gd name="T97" fmla="*/ 59 h 63"/>
                <a:gd name="T98" fmla="*/ 6 w 102"/>
                <a:gd name="T99" fmla="*/ 54 h 63"/>
                <a:gd name="T100" fmla="*/ 0 w 102"/>
                <a:gd name="T101" fmla="*/ 44 h 63"/>
                <a:gd name="T102" fmla="*/ 1 w 102"/>
                <a:gd name="T103" fmla="*/ 24 h 63"/>
                <a:gd name="T104" fmla="*/ 8 w 102"/>
                <a:gd name="T105" fmla="*/ 25 h 63"/>
                <a:gd name="T106" fmla="*/ 12 w 102"/>
                <a:gd name="T107" fmla="*/ 21 h 63"/>
                <a:gd name="T108" fmla="*/ 17 w 102"/>
                <a:gd name="T109" fmla="*/ 16 h 63"/>
                <a:gd name="T110" fmla="*/ 8 w 102"/>
                <a:gd name="T111" fmla="*/ 22 h 63"/>
                <a:gd name="T112" fmla="*/ 3 w 102"/>
                <a:gd name="T113" fmla="*/ 19 h 63"/>
                <a:gd name="T114" fmla="*/ 14 w 102"/>
                <a:gd name="T115" fmla="*/ 13 h 63"/>
                <a:gd name="T116" fmla="*/ 27 w 102"/>
                <a:gd name="T117" fmla="*/ 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2" h="63">
                  <a:moveTo>
                    <a:pt x="45" y="57"/>
                  </a:moveTo>
                  <a:lnTo>
                    <a:pt x="47" y="59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2" y="60"/>
                  </a:lnTo>
                  <a:lnTo>
                    <a:pt x="53" y="62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49" y="63"/>
                  </a:lnTo>
                  <a:lnTo>
                    <a:pt x="42" y="62"/>
                  </a:lnTo>
                  <a:lnTo>
                    <a:pt x="42" y="59"/>
                  </a:lnTo>
                  <a:lnTo>
                    <a:pt x="42" y="57"/>
                  </a:lnTo>
                  <a:lnTo>
                    <a:pt x="45" y="57"/>
                  </a:lnTo>
                  <a:close/>
                  <a:moveTo>
                    <a:pt x="30" y="57"/>
                  </a:moveTo>
                  <a:lnTo>
                    <a:pt x="31" y="57"/>
                  </a:lnTo>
                  <a:lnTo>
                    <a:pt x="33" y="59"/>
                  </a:lnTo>
                  <a:lnTo>
                    <a:pt x="33" y="59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3" y="60"/>
                  </a:lnTo>
                  <a:lnTo>
                    <a:pt x="33" y="60"/>
                  </a:lnTo>
                  <a:lnTo>
                    <a:pt x="30" y="57"/>
                  </a:lnTo>
                  <a:lnTo>
                    <a:pt x="30" y="57"/>
                  </a:lnTo>
                  <a:close/>
                  <a:moveTo>
                    <a:pt x="60" y="55"/>
                  </a:moveTo>
                  <a:lnTo>
                    <a:pt x="61" y="55"/>
                  </a:lnTo>
                  <a:lnTo>
                    <a:pt x="63" y="55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4" y="57"/>
                  </a:lnTo>
                  <a:lnTo>
                    <a:pt x="63" y="57"/>
                  </a:lnTo>
                  <a:lnTo>
                    <a:pt x="61" y="57"/>
                  </a:lnTo>
                  <a:lnTo>
                    <a:pt x="58" y="59"/>
                  </a:lnTo>
                  <a:lnTo>
                    <a:pt x="58" y="59"/>
                  </a:lnTo>
                  <a:lnTo>
                    <a:pt x="58" y="57"/>
                  </a:lnTo>
                  <a:lnTo>
                    <a:pt x="58" y="57"/>
                  </a:lnTo>
                  <a:lnTo>
                    <a:pt x="60" y="57"/>
                  </a:lnTo>
                  <a:lnTo>
                    <a:pt x="60" y="55"/>
                  </a:lnTo>
                  <a:lnTo>
                    <a:pt x="60" y="55"/>
                  </a:lnTo>
                  <a:close/>
                  <a:moveTo>
                    <a:pt x="23" y="55"/>
                  </a:moveTo>
                  <a:lnTo>
                    <a:pt x="25" y="55"/>
                  </a:lnTo>
                  <a:lnTo>
                    <a:pt x="27" y="57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5" y="59"/>
                  </a:lnTo>
                  <a:lnTo>
                    <a:pt x="23" y="55"/>
                  </a:lnTo>
                  <a:lnTo>
                    <a:pt x="23" y="55"/>
                  </a:lnTo>
                  <a:close/>
                  <a:moveTo>
                    <a:pt x="41" y="54"/>
                  </a:moveTo>
                  <a:lnTo>
                    <a:pt x="41" y="54"/>
                  </a:lnTo>
                  <a:lnTo>
                    <a:pt x="41" y="55"/>
                  </a:lnTo>
                  <a:lnTo>
                    <a:pt x="38" y="60"/>
                  </a:lnTo>
                  <a:lnTo>
                    <a:pt x="38" y="62"/>
                  </a:lnTo>
                  <a:lnTo>
                    <a:pt x="38" y="62"/>
                  </a:lnTo>
                  <a:lnTo>
                    <a:pt x="36" y="60"/>
                  </a:lnTo>
                  <a:lnTo>
                    <a:pt x="36" y="60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39" y="55"/>
                  </a:lnTo>
                  <a:lnTo>
                    <a:pt x="41" y="54"/>
                  </a:lnTo>
                  <a:close/>
                  <a:moveTo>
                    <a:pt x="96" y="51"/>
                  </a:moveTo>
                  <a:lnTo>
                    <a:pt x="102" y="54"/>
                  </a:lnTo>
                  <a:lnTo>
                    <a:pt x="102" y="55"/>
                  </a:lnTo>
                  <a:lnTo>
                    <a:pt x="101" y="55"/>
                  </a:lnTo>
                  <a:lnTo>
                    <a:pt x="101" y="57"/>
                  </a:lnTo>
                  <a:lnTo>
                    <a:pt x="98" y="55"/>
                  </a:lnTo>
                  <a:lnTo>
                    <a:pt x="94" y="54"/>
                  </a:lnTo>
                  <a:lnTo>
                    <a:pt x="96" y="52"/>
                  </a:lnTo>
                  <a:lnTo>
                    <a:pt x="96" y="51"/>
                  </a:lnTo>
                  <a:close/>
                  <a:moveTo>
                    <a:pt x="36" y="44"/>
                  </a:moveTo>
                  <a:lnTo>
                    <a:pt x="36" y="44"/>
                  </a:lnTo>
                  <a:lnTo>
                    <a:pt x="38" y="46"/>
                  </a:lnTo>
                  <a:lnTo>
                    <a:pt x="38" y="48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9" y="52"/>
                  </a:lnTo>
                  <a:lnTo>
                    <a:pt x="39" y="54"/>
                  </a:lnTo>
                  <a:lnTo>
                    <a:pt x="36" y="55"/>
                  </a:lnTo>
                  <a:lnTo>
                    <a:pt x="34" y="55"/>
                  </a:lnTo>
                  <a:lnTo>
                    <a:pt x="31" y="55"/>
                  </a:lnTo>
                  <a:lnTo>
                    <a:pt x="27" y="54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49"/>
                  </a:lnTo>
                  <a:lnTo>
                    <a:pt x="25" y="46"/>
                  </a:lnTo>
                  <a:lnTo>
                    <a:pt x="27" y="46"/>
                  </a:lnTo>
                  <a:lnTo>
                    <a:pt x="31" y="44"/>
                  </a:lnTo>
                  <a:lnTo>
                    <a:pt x="33" y="44"/>
                  </a:lnTo>
                  <a:lnTo>
                    <a:pt x="33" y="46"/>
                  </a:lnTo>
                  <a:lnTo>
                    <a:pt x="34" y="46"/>
                  </a:lnTo>
                  <a:lnTo>
                    <a:pt x="36" y="44"/>
                  </a:lnTo>
                  <a:close/>
                  <a:moveTo>
                    <a:pt x="64" y="43"/>
                  </a:moveTo>
                  <a:lnTo>
                    <a:pt x="64" y="43"/>
                  </a:lnTo>
                  <a:lnTo>
                    <a:pt x="66" y="43"/>
                  </a:lnTo>
                  <a:lnTo>
                    <a:pt x="66" y="44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4" y="44"/>
                  </a:lnTo>
                  <a:lnTo>
                    <a:pt x="64" y="43"/>
                  </a:lnTo>
                  <a:lnTo>
                    <a:pt x="64" y="43"/>
                  </a:lnTo>
                  <a:close/>
                  <a:moveTo>
                    <a:pt x="34" y="36"/>
                  </a:moveTo>
                  <a:lnTo>
                    <a:pt x="36" y="38"/>
                  </a:lnTo>
                  <a:lnTo>
                    <a:pt x="38" y="38"/>
                  </a:lnTo>
                  <a:lnTo>
                    <a:pt x="36" y="40"/>
                  </a:lnTo>
                  <a:lnTo>
                    <a:pt x="36" y="41"/>
                  </a:lnTo>
                  <a:lnTo>
                    <a:pt x="36" y="41"/>
                  </a:lnTo>
                  <a:lnTo>
                    <a:pt x="34" y="41"/>
                  </a:lnTo>
                  <a:lnTo>
                    <a:pt x="34" y="40"/>
                  </a:lnTo>
                  <a:lnTo>
                    <a:pt x="34" y="38"/>
                  </a:lnTo>
                  <a:lnTo>
                    <a:pt x="34" y="36"/>
                  </a:lnTo>
                  <a:lnTo>
                    <a:pt x="34" y="36"/>
                  </a:lnTo>
                  <a:close/>
                  <a:moveTo>
                    <a:pt x="61" y="33"/>
                  </a:moveTo>
                  <a:lnTo>
                    <a:pt x="63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6"/>
                  </a:lnTo>
                  <a:lnTo>
                    <a:pt x="64" y="38"/>
                  </a:lnTo>
                  <a:lnTo>
                    <a:pt x="64" y="41"/>
                  </a:lnTo>
                  <a:lnTo>
                    <a:pt x="64" y="43"/>
                  </a:lnTo>
                  <a:lnTo>
                    <a:pt x="64" y="43"/>
                  </a:lnTo>
                  <a:lnTo>
                    <a:pt x="63" y="44"/>
                  </a:lnTo>
                  <a:lnTo>
                    <a:pt x="63" y="44"/>
                  </a:lnTo>
                  <a:lnTo>
                    <a:pt x="61" y="44"/>
                  </a:lnTo>
                  <a:lnTo>
                    <a:pt x="60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1" y="49"/>
                  </a:lnTo>
                  <a:lnTo>
                    <a:pt x="63" y="51"/>
                  </a:lnTo>
                  <a:lnTo>
                    <a:pt x="61" y="52"/>
                  </a:lnTo>
                  <a:lnTo>
                    <a:pt x="58" y="52"/>
                  </a:lnTo>
                  <a:lnTo>
                    <a:pt x="57" y="55"/>
                  </a:lnTo>
                  <a:lnTo>
                    <a:pt x="57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5" y="62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5" y="52"/>
                  </a:lnTo>
                  <a:lnTo>
                    <a:pt x="44" y="51"/>
                  </a:lnTo>
                  <a:lnTo>
                    <a:pt x="44" y="48"/>
                  </a:lnTo>
                  <a:lnTo>
                    <a:pt x="44" y="46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4"/>
                  </a:lnTo>
                  <a:lnTo>
                    <a:pt x="42" y="43"/>
                  </a:lnTo>
                  <a:lnTo>
                    <a:pt x="41" y="41"/>
                  </a:lnTo>
                  <a:lnTo>
                    <a:pt x="42" y="41"/>
                  </a:lnTo>
                  <a:lnTo>
                    <a:pt x="45" y="41"/>
                  </a:lnTo>
                  <a:lnTo>
                    <a:pt x="45" y="41"/>
                  </a:lnTo>
                  <a:lnTo>
                    <a:pt x="47" y="41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0" y="36"/>
                  </a:lnTo>
                  <a:lnTo>
                    <a:pt x="52" y="38"/>
                  </a:lnTo>
                  <a:lnTo>
                    <a:pt x="50" y="40"/>
                  </a:lnTo>
                  <a:lnTo>
                    <a:pt x="50" y="41"/>
                  </a:lnTo>
                  <a:lnTo>
                    <a:pt x="53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5" y="40"/>
                  </a:lnTo>
                  <a:lnTo>
                    <a:pt x="55" y="40"/>
                  </a:lnTo>
                  <a:lnTo>
                    <a:pt x="55" y="38"/>
                  </a:lnTo>
                  <a:lnTo>
                    <a:pt x="55" y="38"/>
                  </a:lnTo>
                  <a:lnTo>
                    <a:pt x="55" y="36"/>
                  </a:lnTo>
                  <a:lnTo>
                    <a:pt x="57" y="35"/>
                  </a:lnTo>
                  <a:lnTo>
                    <a:pt x="60" y="33"/>
                  </a:lnTo>
                  <a:lnTo>
                    <a:pt x="61" y="33"/>
                  </a:lnTo>
                  <a:close/>
                  <a:moveTo>
                    <a:pt x="42" y="10"/>
                  </a:moveTo>
                  <a:lnTo>
                    <a:pt x="44" y="10"/>
                  </a:lnTo>
                  <a:lnTo>
                    <a:pt x="42" y="10"/>
                  </a:lnTo>
                  <a:lnTo>
                    <a:pt x="42" y="11"/>
                  </a:lnTo>
                  <a:lnTo>
                    <a:pt x="42" y="11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2" y="10"/>
                  </a:lnTo>
                  <a:close/>
                  <a:moveTo>
                    <a:pt x="36" y="0"/>
                  </a:moveTo>
                  <a:lnTo>
                    <a:pt x="34" y="2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4" y="11"/>
                  </a:lnTo>
                  <a:lnTo>
                    <a:pt x="33" y="13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1" y="19"/>
                  </a:lnTo>
                  <a:lnTo>
                    <a:pt x="31" y="21"/>
                  </a:lnTo>
                  <a:lnTo>
                    <a:pt x="31" y="24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9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9"/>
                  </a:lnTo>
                  <a:lnTo>
                    <a:pt x="39" y="30"/>
                  </a:lnTo>
                  <a:lnTo>
                    <a:pt x="38" y="32"/>
                  </a:lnTo>
                  <a:lnTo>
                    <a:pt x="36" y="32"/>
                  </a:lnTo>
                  <a:lnTo>
                    <a:pt x="34" y="32"/>
                  </a:lnTo>
                  <a:lnTo>
                    <a:pt x="33" y="30"/>
                  </a:lnTo>
                  <a:lnTo>
                    <a:pt x="33" y="32"/>
                  </a:lnTo>
                  <a:lnTo>
                    <a:pt x="31" y="32"/>
                  </a:lnTo>
                  <a:lnTo>
                    <a:pt x="31" y="36"/>
                  </a:lnTo>
                  <a:lnTo>
                    <a:pt x="30" y="40"/>
                  </a:lnTo>
                  <a:lnTo>
                    <a:pt x="30" y="40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27" y="40"/>
                  </a:lnTo>
                  <a:lnTo>
                    <a:pt x="27" y="40"/>
                  </a:lnTo>
                  <a:lnTo>
                    <a:pt x="28" y="41"/>
                  </a:lnTo>
                  <a:lnTo>
                    <a:pt x="27" y="41"/>
                  </a:lnTo>
                  <a:lnTo>
                    <a:pt x="27" y="43"/>
                  </a:lnTo>
                  <a:lnTo>
                    <a:pt x="25" y="43"/>
                  </a:lnTo>
                  <a:lnTo>
                    <a:pt x="23" y="44"/>
                  </a:lnTo>
                  <a:lnTo>
                    <a:pt x="22" y="46"/>
                  </a:lnTo>
                  <a:lnTo>
                    <a:pt x="22" y="46"/>
                  </a:lnTo>
                  <a:lnTo>
                    <a:pt x="22" y="48"/>
                  </a:lnTo>
                  <a:lnTo>
                    <a:pt x="22" y="49"/>
                  </a:lnTo>
                  <a:lnTo>
                    <a:pt x="22" y="51"/>
                  </a:lnTo>
                  <a:lnTo>
                    <a:pt x="22" y="52"/>
                  </a:lnTo>
                  <a:lnTo>
                    <a:pt x="20" y="54"/>
                  </a:lnTo>
                  <a:lnTo>
                    <a:pt x="19" y="55"/>
                  </a:lnTo>
                  <a:lnTo>
                    <a:pt x="22" y="55"/>
                  </a:lnTo>
                  <a:lnTo>
                    <a:pt x="22" y="55"/>
                  </a:lnTo>
                  <a:lnTo>
                    <a:pt x="23" y="57"/>
                  </a:lnTo>
                  <a:lnTo>
                    <a:pt x="23" y="57"/>
                  </a:lnTo>
                  <a:lnTo>
                    <a:pt x="23" y="59"/>
                  </a:lnTo>
                  <a:lnTo>
                    <a:pt x="23" y="60"/>
                  </a:lnTo>
                  <a:lnTo>
                    <a:pt x="23" y="60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8" y="59"/>
                  </a:lnTo>
                  <a:lnTo>
                    <a:pt x="8" y="59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4"/>
                  </a:lnTo>
                  <a:lnTo>
                    <a:pt x="8" y="51"/>
                  </a:lnTo>
                  <a:lnTo>
                    <a:pt x="8" y="48"/>
                  </a:lnTo>
                  <a:lnTo>
                    <a:pt x="3" y="46"/>
                  </a:lnTo>
                  <a:lnTo>
                    <a:pt x="0" y="44"/>
                  </a:lnTo>
                  <a:lnTo>
                    <a:pt x="1" y="38"/>
                  </a:lnTo>
                  <a:lnTo>
                    <a:pt x="1" y="36"/>
                  </a:lnTo>
                  <a:lnTo>
                    <a:pt x="0" y="33"/>
                  </a:lnTo>
                  <a:lnTo>
                    <a:pt x="0" y="30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4"/>
                  </a:lnTo>
                  <a:lnTo>
                    <a:pt x="11" y="21"/>
                  </a:lnTo>
                  <a:lnTo>
                    <a:pt x="12" y="21"/>
                  </a:lnTo>
                  <a:lnTo>
                    <a:pt x="14" y="21"/>
                  </a:lnTo>
                  <a:lnTo>
                    <a:pt x="16" y="21"/>
                  </a:lnTo>
                  <a:lnTo>
                    <a:pt x="16" y="22"/>
                  </a:lnTo>
                  <a:lnTo>
                    <a:pt x="16" y="19"/>
                  </a:lnTo>
                  <a:lnTo>
                    <a:pt x="17" y="16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8"/>
                  </a:lnTo>
                  <a:lnTo>
                    <a:pt x="9" y="21"/>
                  </a:lnTo>
                  <a:lnTo>
                    <a:pt x="8" y="22"/>
                  </a:lnTo>
                  <a:lnTo>
                    <a:pt x="4" y="22"/>
                  </a:lnTo>
                  <a:lnTo>
                    <a:pt x="3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6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5" y="7"/>
                  </a:lnTo>
                  <a:lnTo>
                    <a:pt x="27" y="3"/>
                  </a:lnTo>
                  <a:lnTo>
                    <a:pt x="31" y="3"/>
                  </a:lnTo>
                  <a:lnTo>
                    <a:pt x="34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5" name="Freeform 292">
              <a:extLst>
                <a:ext uri="{FF2B5EF4-FFF2-40B4-BE49-F238E27FC236}">
                  <a16:creationId xmlns:a16="http://schemas.microsoft.com/office/drawing/2014/main" id="{70A61B06-CB81-4B2D-94A0-BCB362572C41}"/>
                </a:ext>
              </a:extLst>
            </p:cNvPr>
            <p:cNvSpPr>
              <a:spLocks/>
            </p:cNvSpPr>
            <p:nvPr/>
          </p:nvSpPr>
          <p:spPr bwMode="auto">
            <a:xfrm>
              <a:off x="6942324" y="4059215"/>
              <a:ext cx="46781" cy="50680"/>
            </a:xfrm>
            <a:custGeom>
              <a:avLst/>
              <a:gdLst>
                <a:gd name="T0" fmla="*/ 19 w 24"/>
                <a:gd name="T1" fmla="*/ 0 h 26"/>
                <a:gd name="T2" fmla="*/ 19 w 24"/>
                <a:gd name="T3" fmla="*/ 0 h 26"/>
                <a:gd name="T4" fmla="*/ 22 w 24"/>
                <a:gd name="T5" fmla="*/ 4 h 26"/>
                <a:gd name="T6" fmla="*/ 22 w 24"/>
                <a:gd name="T7" fmla="*/ 5 h 26"/>
                <a:gd name="T8" fmla="*/ 24 w 24"/>
                <a:gd name="T9" fmla="*/ 7 h 26"/>
                <a:gd name="T10" fmla="*/ 22 w 24"/>
                <a:gd name="T11" fmla="*/ 8 h 26"/>
                <a:gd name="T12" fmla="*/ 22 w 24"/>
                <a:gd name="T13" fmla="*/ 10 h 26"/>
                <a:gd name="T14" fmla="*/ 20 w 24"/>
                <a:gd name="T15" fmla="*/ 12 h 26"/>
                <a:gd name="T16" fmla="*/ 17 w 24"/>
                <a:gd name="T17" fmla="*/ 13 h 26"/>
                <a:gd name="T18" fmla="*/ 14 w 24"/>
                <a:gd name="T19" fmla="*/ 15 h 26"/>
                <a:gd name="T20" fmla="*/ 13 w 24"/>
                <a:gd name="T21" fmla="*/ 16 h 26"/>
                <a:gd name="T22" fmla="*/ 11 w 24"/>
                <a:gd name="T23" fmla="*/ 16 h 26"/>
                <a:gd name="T24" fmla="*/ 11 w 24"/>
                <a:gd name="T25" fmla="*/ 18 h 26"/>
                <a:gd name="T26" fmla="*/ 11 w 24"/>
                <a:gd name="T27" fmla="*/ 18 h 26"/>
                <a:gd name="T28" fmla="*/ 13 w 24"/>
                <a:gd name="T29" fmla="*/ 18 h 26"/>
                <a:gd name="T30" fmla="*/ 14 w 24"/>
                <a:gd name="T31" fmla="*/ 16 h 26"/>
                <a:gd name="T32" fmla="*/ 16 w 24"/>
                <a:gd name="T33" fmla="*/ 16 h 26"/>
                <a:gd name="T34" fmla="*/ 17 w 24"/>
                <a:gd name="T35" fmla="*/ 16 h 26"/>
                <a:gd name="T36" fmla="*/ 19 w 24"/>
                <a:gd name="T37" fmla="*/ 16 h 26"/>
                <a:gd name="T38" fmla="*/ 20 w 24"/>
                <a:gd name="T39" fmla="*/ 18 h 26"/>
                <a:gd name="T40" fmla="*/ 19 w 24"/>
                <a:gd name="T41" fmla="*/ 19 h 26"/>
                <a:gd name="T42" fmla="*/ 17 w 24"/>
                <a:gd name="T43" fmla="*/ 23 h 26"/>
                <a:gd name="T44" fmla="*/ 16 w 24"/>
                <a:gd name="T45" fmla="*/ 24 h 26"/>
                <a:gd name="T46" fmla="*/ 16 w 24"/>
                <a:gd name="T47" fmla="*/ 26 h 26"/>
                <a:gd name="T48" fmla="*/ 14 w 24"/>
                <a:gd name="T49" fmla="*/ 24 h 26"/>
                <a:gd name="T50" fmla="*/ 14 w 24"/>
                <a:gd name="T51" fmla="*/ 24 h 26"/>
                <a:gd name="T52" fmla="*/ 13 w 24"/>
                <a:gd name="T53" fmla="*/ 24 h 26"/>
                <a:gd name="T54" fmla="*/ 11 w 24"/>
                <a:gd name="T55" fmla="*/ 24 h 26"/>
                <a:gd name="T56" fmla="*/ 9 w 24"/>
                <a:gd name="T57" fmla="*/ 24 h 26"/>
                <a:gd name="T58" fmla="*/ 8 w 24"/>
                <a:gd name="T59" fmla="*/ 24 h 26"/>
                <a:gd name="T60" fmla="*/ 5 w 24"/>
                <a:gd name="T61" fmla="*/ 26 h 26"/>
                <a:gd name="T62" fmla="*/ 3 w 24"/>
                <a:gd name="T63" fmla="*/ 26 h 26"/>
                <a:gd name="T64" fmla="*/ 2 w 24"/>
                <a:gd name="T65" fmla="*/ 26 h 26"/>
                <a:gd name="T66" fmla="*/ 2 w 24"/>
                <a:gd name="T67" fmla="*/ 26 h 26"/>
                <a:gd name="T68" fmla="*/ 0 w 24"/>
                <a:gd name="T69" fmla="*/ 26 h 26"/>
                <a:gd name="T70" fmla="*/ 0 w 24"/>
                <a:gd name="T71" fmla="*/ 23 h 26"/>
                <a:gd name="T72" fmla="*/ 0 w 24"/>
                <a:gd name="T73" fmla="*/ 19 h 26"/>
                <a:gd name="T74" fmla="*/ 0 w 24"/>
                <a:gd name="T75" fmla="*/ 16 h 26"/>
                <a:gd name="T76" fmla="*/ 0 w 24"/>
                <a:gd name="T77" fmla="*/ 15 h 26"/>
                <a:gd name="T78" fmla="*/ 0 w 24"/>
                <a:gd name="T79" fmla="*/ 15 h 26"/>
                <a:gd name="T80" fmla="*/ 2 w 24"/>
                <a:gd name="T81" fmla="*/ 13 h 26"/>
                <a:gd name="T82" fmla="*/ 3 w 24"/>
                <a:gd name="T83" fmla="*/ 12 h 26"/>
                <a:gd name="T84" fmla="*/ 5 w 24"/>
                <a:gd name="T85" fmla="*/ 8 h 26"/>
                <a:gd name="T86" fmla="*/ 6 w 24"/>
                <a:gd name="T87" fmla="*/ 5 h 26"/>
                <a:gd name="T88" fmla="*/ 8 w 24"/>
                <a:gd name="T89" fmla="*/ 4 h 26"/>
                <a:gd name="T90" fmla="*/ 9 w 24"/>
                <a:gd name="T91" fmla="*/ 4 h 26"/>
                <a:gd name="T92" fmla="*/ 9 w 24"/>
                <a:gd name="T93" fmla="*/ 2 h 26"/>
                <a:gd name="T94" fmla="*/ 9 w 24"/>
                <a:gd name="T95" fmla="*/ 4 h 26"/>
                <a:gd name="T96" fmla="*/ 13 w 24"/>
                <a:gd name="T97" fmla="*/ 5 h 26"/>
                <a:gd name="T98" fmla="*/ 13 w 24"/>
                <a:gd name="T99" fmla="*/ 5 h 26"/>
                <a:gd name="T100" fmla="*/ 14 w 24"/>
                <a:gd name="T101" fmla="*/ 4 h 26"/>
                <a:gd name="T102" fmla="*/ 14 w 24"/>
                <a:gd name="T103" fmla="*/ 2 h 26"/>
                <a:gd name="T104" fmla="*/ 16 w 24"/>
                <a:gd name="T105" fmla="*/ 0 h 26"/>
                <a:gd name="T106" fmla="*/ 16 w 24"/>
                <a:gd name="T107" fmla="*/ 2 h 26"/>
                <a:gd name="T108" fmla="*/ 17 w 24"/>
                <a:gd name="T109" fmla="*/ 0 h 26"/>
                <a:gd name="T110" fmla="*/ 19 w 24"/>
                <a:gd name="T1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" h="26">
                  <a:moveTo>
                    <a:pt x="19" y="0"/>
                  </a:moveTo>
                  <a:lnTo>
                    <a:pt x="19" y="0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2" y="8"/>
                  </a:lnTo>
                  <a:lnTo>
                    <a:pt x="22" y="10"/>
                  </a:lnTo>
                  <a:lnTo>
                    <a:pt x="20" y="12"/>
                  </a:lnTo>
                  <a:lnTo>
                    <a:pt x="17" y="13"/>
                  </a:lnTo>
                  <a:lnTo>
                    <a:pt x="14" y="15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3" y="18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7" y="16"/>
                  </a:lnTo>
                  <a:lnTo>
                    <a:pt x="19" y="16"/>
                  </a:lnTo>
                  <a:lnTo>
                    <a:pt x="20" y="18"/>
                  </a:lnTo>
                  <a:lnTo>
                    <a:pt x="19" y="19"/>
                  </a:lnTo>
                  <a:lnTo>
                    <a:pt x="17" y="23"/>
                  </a:lnTo>
                  <a:lnTo>
                    <a:pt x="16" y="24"/>
                  </a:lnTo>
                  <a:lnTo>
                    <a:pt x="16" y="2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3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8" y="24"/>
                  </a:lnTo>
                  <a:lnTo>
                    <a:pt x="5" y="26"/>
                  </a:lnTo>
                  <a:lnTo>
                    <a:pt x="3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3" y="12"/>
                  </a:lnTo>
                  <a:lnTo>
                    <a:pt x="5" y="8"/>
                  </a:lnTo>
                  <a:lnTo>
                    <a:pt x="6" y="5"/>
                  </a:lnTo>
                  <a:lnTo>
                    <a:pt x="8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9" y="4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6" name="Freeform 293">
              <a:extLst>
                <a:ext uri="{FF2B5EF4-FFF2-40B4-BE49-F238E27FC236}">
                  <a16:creationId xmlns:a16="http://schemas.microsoft.com/office/drawing/2014/main" id="{02C6DE5E-A7C7-4FEC-9FC7-ED9A0B7B73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729" y="2692811"/>
              <a:ext cx="257297" cy="288485"/>
            </a:xfrm>
            <a:custGeom>
              <a:avLst/>
              <a:gdLst>
                <a:gd name="T0" fmla="*/ 116 w 132"/>
                <a:gd name="T1" fmla="*/ 22 h 148"/>
                <a:gd name="T2" fmla="*/ 78 w 132"/>
                <a:gd name="T3" fmla="*/ 13 h 148"/>
                <a:gd name="T4" fmla="*/ 113 w 132"/>
                <a:gd name="T5" fmla="*/ 10 h 148"/>
                <a:gd name="T6" fmla="*/ 112 w 132"/>
                <a:gd name="T7" fmla="*/ 15 h 148"/>
                <a:gd name="T8" fmla="*/ 107 w 132"/>
                <a:gd name="T9" fmla="*/ 10 h 148"/>
                <a:gd name="T10" fmla="*/ 37 w 132"/>
                <a:gd name="T11" fmla="*/ 7 h 148"/>
                <a:gd name="T12" fmla="*/ 50 w 132"/>
                <a:gd name="T13" fmla="*/ 5 h 148"/>
                <a:gd name="T14" fmla="*/ 61 w 132"/>
                <a:gd name="T15" fmla="*/ 8 h 148"/>
                <a:gd name="T16" fmla="*/ 74 w 132"/>
                <a:gd name="T17" fmla="*/ 15 h 148"/>
                <a:gd name="T18" fmla="*/ 82 w 132"/>
                <a:gd name="T19" fmla="*/ 22 h 148"/>
                <a:gd name="T20" fmla="*/ 102 w 132"/>
                <a:gd name="T21" fmla="*/ 13 h 148"/>
                <a:gd name="T22" fmla="*/ 121 w 132"/>
                <a:gd name="T23" fmla="*/ 27 h 148"/>
                <a:gd name="T24" fmla="*/ 123 w 132"/>
                <a:gd name="T25" fmla="*/ 41 h 148"/>
                <a:gd name="T26" fmla="*/ 126 w 132"/>
                <a:gd name="T27" fmla="*/ 54 h 148"/>
                <a:gd name="T28" fmla="*/ 127 w 132"/>
                <a:gd name="T29" fmla="*/ 62 h 148"/>
                <a:gd name="T30" fmla="*/ 131 w 132"/>
                <a:gd name="T31" fmla="*/ 71 h 148"/>
                <a:gd name="T32" fmla="*/ 129 w 132"/>
                <a:gd name="T33" fmla="*/ 84 h 148"/>
                <a:gd name="T34" fmla="*/ 124 w 132"/>
                <a:gd name="T35" fmla="*/ 79 h 148"/>
                <a:gd name="T36" fmla="*/ 119 w 132"/>
                <a:gd name="T37" fmla="*/ 84 h 148"/>
                <a:gd name="T38" fmla="*/ 108 w 132"/>
                <a:gd name="T39" fmla="*/ 87 h 148"/>
                <a:gd name="T40" fmla="*/ 102 w 132"/>
                <a:gd name="T41" fmla="*/ 92 h 148"/>
                <a:gd name="T42" fmla="*/ 93 w 132"/>
                <a:gd name="T43" fmla="*/ 95 h 148"/>
                <a:gd name="T44" fmla="*/ 91 w 132"/>
                <a:gd name="T45" fmla="*/ 96 h 148"/>
                <a:gd name="T46" fmla="*/ 96 w 132"/>
                <a:gd name="T47" fmla="*/ 103 h 148"/>
                <a:gd name="T48" fmla="*/ 101 w 132"/>
                <a:gd name="T49" fmla="*/ 111 h 148"/>
                <a:gd name="T50" fmla="*/ 110 w 132"/>
                <a:gd name="T51" fmla="*/ 119 h 148"/>
                <a:gd name="T52" fmla="*/ 115 w 132"/>
                <a:gd name="T53" fmla="*/ 126 h 148"/>
                <a:gd name="T54" fmla="*/ 107 w 132"/>
                <a:gd name="T55" fmla="*/ 131 h 148"/>
                <a:gd name="T56" fmla="*/ 104 w 132"/>
                <a:gd name="T57" fmla="*/ 139 h 148"/>
                <a:gd name="T58" fmla="*/ 104 w 132"/>
                <a:gd name="T59" fmla="*/ 145 h 148"/>
                <a:gd name="T60" fmla="*/ 97 w 132"/>
                <a:gd name="T61" fmla="*/ 142 h 148"/>
                <a:gd name="T62" fmla="*/ 93 w 132"/>
                <a:gd name="T63" fmla="*/ 142 h 148"/>
                <a:gd name="T64" fmla="*/ 77 w 132"/>
                <a:gd name="T65" fmla="*/ 147 h 148"/>
                <a:gd name="T66" fmla="*/ 67 w 132"/>
                <a:gd name="T67" fmla="*/ 144 h 148"/>
                <a:gd name="T68" fmla="*/ 63 w 132"/>
                <a:gd name="T69" fmla="*/ 147 h 148"/>
                <a:gd name="T70" fmla="*/ 56 w 132"/>
                <a:gd name="T71" fmla="*/ 144 h 148"/>
                <a:gd name="T72" fmla="*/ 49 w 132"/>
                <a:gd name="T73" fmla="*/ 142 h 148"/>
                <a:gd name="T74" fmla="*/ 41 w 132"/>
                <a:gd name="T75" fmla="*/ 141 h 148"/>
                <a:gd name="T76" fmla="*/ 39 w 132"/>
                <a:gd name="T77" fmla="*/ 142 h 148"/>
                <a:gd name="T78" fmla="*/ 30 w 132"/>
                <a:gd name="T79" fmla="*/ 144 h 148"/>
                <a:gd name="T80" fmla="*/ 26 w 132"/>
                <a:gd name="T81" fmla="*/ 133 h 148"/>
                <a:gd name="T82" fmla="*/ 33 w 132"/>
                <a:gd name="T83" fmla="*/ 117 h 148"/>
                <a:gd name="T84" fmla="*/ 19 w 132"/>
                <a:gd name="T85" fmla="*/ 115 h 148"/>
                <a:gd name="T86" fmla="*/ 14 w 132"/>
                <a:gd name="T87" fmla="*/ 114 h 148"/>
                <a:gd name="T88" fmla="*/ 8 w 132"/>
                <a:gd name="T89" fmla="*/ 108 h 148"/>
                <a:gd name="T90" fmla="*/ 6 w 132"/>
                <a:gd name="T91" fmla="*/ 101 h 148"/>
                <a:gd name="T92" fmla="*/ 8 w 132"/>
                <a:gd name="T93" fmla="*/ 92 h 148"/>
                <a:gd name="T94" fmla="*/ 3 w 132"/>
                <a:gd name="T95" fmla="*/ 85 h 148"/>
                <a:gd name="T96" fmla="*/ 1 w 132"/>
                <a:gd name="T97" fmla="*/ 79 h 148"/>
                <a:gd name="T98" fmla="*/ 6 w 132"/>
                <a:gd name="T99" fmla="*/ 71 h 148"/>
                <a:gd name="T100" fmla="*/ 3 w 132"/>
                <a:gd name="T101" fmla="*/ 63 h 148"/>
                <a:gd name="T102" fmla="*/ 14 w 132"/>
                <a:gd name="T103" fmla="*/ 62 h 148"/>
                <a:gd name="T104" fmla="*/ 15 w 132"/>
                <a:gd name="T105" fmla="*/ 59 h 148"/>
                <a:gd name="T106" fmla="*/ 14 w 132"/>
                <a:gd name="T107" fmla="*/ 52 h 148"/>
                <a:gd name="T108" fmla="*/ 17 w 132"/>
                <a:gd name="T109" fmla="*/ 48 h 148"/>
                <a:gd name="T110" fmla="*/ 19 w 132"/>
                <a:gd name="T111" fmla="*/ 32 h 148"/>
                <a:gd name="T112" fmla="*/ 34 w 132"/>
                <a:gd name="T113" fmla="*/ 32 h 148"/>
                <a:gd name="T114" fmla="*/ 39 w 132"/>
                <a:gd name="T115" fmla="*/ 26 h 148"/>
                <a:gd name="T116" fmla="*/ 55 w 132"/>
                <a:gd name="T117" fmla="*/ 29 h 148"/>
                <a:gd name="T118" fmla="*/ 42 w 132"/>
                <a:gd name="T119" fmla="*/ 15 h 148"/>
                <a:gd name="T120" fmla="*/ 42 w 132"/>
                <a:gd name="T121" fmla="*/ 8 h 148"/>
                <a:gd name="T122" fmla="*/ 37 w 132"/>
                <a:gd name="T123" fmla="*/ 2 h 148"/>
                <a:gd name="T124" fmla="*/ 36 w 132"/>
                <a:gd name="T125" fmla="*/ 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2" h="148">
                  <a:moveTo>
                    <a:pt x="116" y="19"/>
                  </a:moveTo>
                  <a:lnTo>
                    <a:pt x="119" y="21"/>
                  </a:lnTo>
                  <a:lnTo>
                    <a:pt x="121" y="22"/>
                  </a:lnTo>
                  <a:lnTo>
                    <a:pt x="121" y="22"/>
                  </a:lnTo>
                  <a:lnTo>
                    <a:pt x="121" y="24"/>
                  </a:lnTo>
                  <a:lnTo>
                    <a:pt x="121" y="24"/>
                  </a:lnTo>
                  <a:lnTo>
                    <a:pt x="119" y="24"/>
                  </a:lnTo>
                  <a:lnTo>
                    <a:pt x="116" y="24"/>
                  </a:lnTo>
                  <a:lnTo>
                    <a:pt x="116" y="22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5" y="19"/>
                  </a:lnTo>
                  <a:lnTo>
                    <a:pt x="116" y="19"/>
                  </a:lnTo>
                  <a:close/>
                  <a:moveTo>
                    <a:pt x="75" y="11"/>
                  </a:moveTo>
                  <a:lnTo>
                    <a:pt x="78" y="11"/>
                  </a:lnTo>
                  <a:lnTo>
                    <a:pt x="78" y="13"/>
                  </a:lnTo>
                  <a:lnTo>
                    <a:pt x="78" y="13"/>
                  </a:lnTo>
                  <a:lnTo>
                    <a:pt x="77" y="13"/>
                  </a:lnTo>
                  <a:lnTo>
                    <a:pt x="75" y="13"/>
                  </a:lnTo>
                  <a:lnTo>
                    <a:pt x="75" y="13"/>
                  </a:lnTo>
                  <a:lnTo>
                    <a:pt x="75" y="11"/>
                  </a:lnTo>
                  <a:lnTo>
                    <a:pt x="75" y="11"/>
                  </a:lnTo>
                  <a:close/>
                  <a:moveTo>
                    <a:pt x="110" y="8"/>
                  </a:moveTo>
                  <a:lnTo>
                    <a:pt x="110" y="8"/>
                  </a:lnTo>
                  <a:lnTo>
                    <a:pt x="110" y="10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2" y="13"/>
                  </a:lnTo>
                  <a:lnTo>
                    <a:pt x="112" y="13"/>
                  </a:lnTo>
                  <a:lnTo>
                    <a:pt x="113" y="15"/>
                  </a:lnTo>
                  <a:lnTo>
                    <a:pt x="115" y="15"/>
                  </a:lnTo>
                  <a:lnTo>
                    <a:pt x="113" y="16"/>
                  </a:lnTo>
                  <a:lnTo>
                    <a:pt x="112" y="15"/>
                  </a:lnTo>
                  <a:lnTo>
                    <a:pt x="110" y="15"/>
                  </a:lnTo>
                  <a:lnTo>
                    <a:pt x="110" y="16"/>
                  </a:lnTo>
                  <a:lnTo>
                    <a:pt x="108" y="16"/>
                  </a:lnTo>
                  <a:lnTo>
                    <a:pt x="107" y="15"/>
                  </a:lnTo>
                  <a:lnTo>
                    <a:pt x="105" y="15"/>
                  </a:lnTo>
                  <a:lnTo>
                    <a:pt x="105" y="13"/>
                  </a:lnTo>
                  <a:lnTo>
                    <a:pt x="107" y="11"/>
                  </a:lnTo>
                  <a:lnTo>
                    <a:pt x="107" y="11"/>
                  </a:lnTo>
                  <a:lnTo>
                    <a:pt x="107" y="10"/>
                  </a:lnTo>
                  <a:lnTo>
                    <a:pt x="107" y="8"/>
                  </a:lnTo>
                  <a:lnTo>
                    <a:pt x="108" y="8"/>
                  </a:lnTo>
                  <a:lnTo>
                    <a:pt x="110" y="8"/>
                  </a:lnTo>
                  <a:close/>
                  <a:moveTo>
                    <a:pt x="39" y="7"/>
                  </a:moveTo>
                  <a:lnTo>
                    <a:pt x="39" y="7"/>
                  </a:lnTo>
                  <a:lnTo>
                    <a:pt x="41" y="7"/>
                  </a:lnTo>
                  <a:lnTo>
                    <a:pt x="39" y="8"/>
                  </a:lnTo>
                  <a:lnTo>
                    <a:pt x="37" y="8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9" y="7"/>
                  </a:lnTo>
                  <a:close/>
                  <a:moveTo>
                    <a:pt x="41" y="4"/>
                  </a:moveTo>
                  <a:lnTo>
                    <a:pt x="44" y="4"/>
                  </a:lnTo>
                  <a:lnTo>
                    <a:pt x="44" y="4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3" y="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8" y="7"/>
                  </a:lnTo>
                  <a:lnTo>
                    <a:pt x="60" y="7"/>
                  </a:lnTo>
                  <a:lnTo>
                    <a:pt x="61" y="8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3" y="11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6" y="13"/>
                  </a:lnTo>
                  <a:lnTo>
                    <a:pt x="71" y="15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6"/>
                  </a:lnTo>
                  <a:lnTo>
                    <a:pt x="75" y="18"/>
                  </a:lnTo>
                  <a:lnTo>
                    <a:pt x="72" y="19"/>
                  </a:lnTo>
                  <a:lnTo>
                    <a:pt x="72" y="21"/>
                  </a:lnTo>
                  <a:lnTo>
                    <a:pt x="74" y="21"/>
                  </a:lnTo>
                  <a:lnTo>
                    <a:pt x="77" y="21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91" y="18"/>
                  </a:lnTo>
                  <a:lnTo>
                    <a:pt x="91" y="18"/>
                  </a:lnTo>
                  <a:lnTo>
                    <a:pt x="94" y="16"/>
                  </a:lnTo>
                  <a:lnTo>
                    <a:pt x="94" y="15"/>
                  </a:lnTo>
                  <a:lnTo>
                    <a:pt x="97" y="13"/>
                  </a:lnTo>
                  <a:lnTo>
                    <a:pt x="101" y="13"/>
                  </a:lnTo>
                  <a:lnTo>
                    <a:pt x="102" y="13"/>
                  </a:lnTo>
                  <a:lnTo>
                    <a:pt x="104" y="13"/>
                  </a:lnTo>
                  <a:lnTo>
                    <a:pt x="105" y="16"/>
                  </a:lnTo>
                  <a:lnTo>
                    <a:pt x="110" y="19"/>
                  </a:lnTo>
                  <a:lnTo>
                    <a:pt x="115" y="18"/>
                  </a:lnTo>
                  <a:lnTo>
                    <a:pt x="116" y="21"/>
                  </a:lnTo>
                  <a:lnTo>
                    <a:pt x="116" y="24"/>
                  </a:lnTo>
                  <a:lnTo>
                    <a:pt x="118" y="26"/>
                  </a:lnTo>
                  <a:lnTo>
                    <a:pt x="118" y="26"/>
                  </a:lnTo>
                  <a:lnTo>
                    <a:pt x="121" y="27"/>
                  </a:lnTo>
                  <a:lnTo>
                    <a:pt x="123" y="27"/>
                  </a:lnTo>
                  <a:lnTo>
                    <a:pt x="123" y="27"/>
                  </a:lnTo>
                  <a:lnTo>
                    <a:pt x="123" y="29"/>
                  </a:lnTo>
                  <a:lnTo>
                    <a:pt x="123" y="30"/>
                  </a:lnTo>
                  <a:lnTo>
                    <a:pt x="124" y="35"/>
                  </a:lnTo>
                  <a:lnTo>
                    <a:pt x="124" y="37"/>
                  </a:lnTo>
                  <a:lnTo>
                    <a:pt x="124" y="37"/>
                  </a:lnTo>
                  <a:lnTo>
                    <a:pt x="124" y="40"/>
                  </a:lnTo>
                  <a:lnTo>
                    <a:pt x="123" y="41"/>
                  </a:lnTo>
                  <a:lnTo>
                    <a:pt x="121" y="41"/>
                  </a:lnTo>
                  <a:lnTo>
                    <a:pt x="119" y="43"/>
                  </a:lnTo>
                  <a:lnTo>
                    <a:pt x="119" y="43"/>
                  </a:lnTo>
                  <a:lnTo>
                    <a:pt x="121" y="46"/>
                  </a:lnTo>
                  <a:lnTo>
                    <a:pt x="126" y="48"/>
                  </a:lnTo>
                  <a:lnTo>
                    <a:pt x="127" y="51"/>
                  </a:lnTo>
                  <a:lnTo>
                    <a:pt x="126" y="52"/>
                  </a:lnTo>
                  <a:lnTo>
                    <a:pt x="126" y="54"/>
                  </a:lnTo>
                  <a:lnTo>
                    <a:pt x="126" y="54"/>
                  </a:lnTo>
                  <a:lnTo>
                    <a:pt x="127" y="56"/>
                  </a:lnTo>
                  <a:lnTo>
                    <a:pt x="127" y="56"/>
                  </a:lnTo>
                  <a:lnTo>
                    <a:pt x="129" y="57"/>
                  </a:lnTo>
                  <a:lnTo>
                    <a:pt x="127" y="57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60"/>
                  </a:lnTo>
                  <a:lnTo>
                    <a:pt x="127" y="62"/>
                  </a:lnTo>
                  <a:lnTo>
                    <a:pt x="127" y="62"/>
                  </a:lnTo>
                  <a:lnTo>
                    <a:pt x="127" y="63"/>
                  </a:lnTo>
                  <a:lnTo>
                    <a:pt x="127" y="65"/>
                  </a:lnTo>
                  <a:lnTo>
                    <a:pt x="127" y="67"/>
                  </a:lnTo>
                  <a:lnTo>
                    <a:pt x="129" y="67"/>
                  </a:lnTo>
                  <a:lnTo>
                    <a:pt x="129" y="68"/>
                  </a:lnTo>
                  <a:lnTo>
                    <a:pt x="129" y="70"/>
                  </a:lnTo>
                  <a:lnTo>
                    <a:pt x="129" y="70"/>
                  </a:lnTo>
                  <a:lnTo>
                    <a:pt x="131" y="71"/>
                  </a:lnTo>
                  <a:lnTo>
                    <a:pt x="132" y="71"/>
                  </a:lnTo>
                  <a:lnTo>
                    <a:pt x="132" y="73"/>
                  </a:lnTo>
                  <a:lnTo>
                    <a:pt x="132" y="74"/>
                  </a:lnTo>
                  <a:lnTo>
                    <a:pt x="132" y="78"/>
                  </a:lnTo>
                  <a:lnTo>
                    <a:pt x="132" y="79"/>
                  </a:lnTo>
                  <a:lnTo>
                    <a:pt x="131" y="82"/>
                  </a:lnTo>
                  <a:lnTo>
                    <a:pt x="131" y="82"/>
                  </a:lnTo>
                  <a:lnTo>
                    <a:pt x="129" y="82"/>
                  </a:lnTo>
                  <a:lnTo>
                    <a:pt x="129" y="84"/>
                  </a:lnTo>
                  <a:lnTo>
                    <a:pt x="129" y="84"/>
                  </a:lnTo>
                  <a:lnTo>
                    <a:pt x="127" y="82"/>
                  </a:lnTo>
                  <a:lnTo>
                    <a:pt x="127" y="82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6" y="81"/>
                  </a:lnTo>
                  <a:lnTo>
                    <a:pt x="126" y="79"/>
                  </a:lnTo>
                  <a:lnTo>
                    <a:pt x="126" y="79"/>
                  </a:lnTo>
                  <a:lnTo>
                    <a:pt x="124" y="79"/>
                  </a:lnTo>
                  <a:lnTo>
                    <a:pt x="123" y="79"/>
                  </a:lnTo>
                  <a:lnTo>
                    <a:pt x="123" y="79"/>
                  </a:lnTo>
                  <a:lnTo>
                    <a:pt x="121" y="79"/>
                  </a:lnTo>
                  <a:lnTo>
                    <a:pt x="123" y="81"/>
                  </a:lnTo>
                  <a:lnTo>
                    <a:pt x="123" y="81"/>
                  </a:lnTo>
                  <a:lnTo>
                    <a:pt x="124" y="81"/>
                  </a:lnTo>
                  <a:lnTo>
                    <a:pt x="124" y="82"/>
                  </a:lnTo>
                  <a:lnTo>
                    <a:pt x="121" y="82"/>
                  </a:lnTo>
                  <a:lnTo>
                    <a:pt x="119" y="84"/>
                  </a:lnTo>
                  <a:lnTo>
                    <a:pt x="118" y="84"/>
                  </a:lnTo>
                  <a:lnTo>
                    <a:pt x="116" y="84"/>
                  </a:lnTo>
                  <a:lnTo>
                    <a:pt x="113" y="85"/>
                  </a:lnTo>
                  <a:lnTo>
                    <a:pt x="112" y="85"/>
                  </a:lnTo>
                  <a:lnTo>
                    <a:pt x="112" y="85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7" y="87"/>
                  </a:lnTo>
                  <a:lnTo>
                    <a:pt x="107" y="87"/>
                  </a:lnTo>
                  <a:lnTo>
                    <a:pt x="107" y="89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2" y="92"/>
                  </a:lnTo>
                  <a:lnTo>
                    <a:pt x="102" y="90"/>
                  </a:lnTo>
                  <a:lnTo>
                    <a:pt x="101" y="90"/>
                  </a:lnTo>
                  <a:lnTo>
                    <a:pt x="99" y="92"/>
                  </a:lnTo>
                  <a:lnTo>
                    <a:pt x="99" y="92"/>
                  </a:lnTo>
                  <a:lnTo>
                    <a:pt x="97" y="92"/>
                  </a:lnTo>
                  <a:lnTo>
                    <a:pt x="96" y="92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3" y="95"/>
                  </a:lnTo>
                  <a:lnTo>
                    <a:pt x="93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5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93" y="96"/>
                  </a:lnTo>
                  <a:lnTo>
                    <a:pt x="93" y="98"/>
                  </a:lnTo>
                  <a:lnTo>
                    <a:pt x="94" y="98"/>
                  </a:lnTo>
                  <a:lnTo>
                    <a:pt x="96" y="100"/>
                  </a:lnTo>
                  <a:lnTo>
                    <a:pt x="97" y="101"/>
                  </a:lnTo>
                  <a:lnTo>
                    <a:pt x="97" y="101"/>
                  </a:lnTo>
                  <a:lnTo>
                    <a:pt x="96" y="101"/>
                  </a:lnTo>
                  <a:lnTo>
                    <a:pt x="96" y="101"/>
                  </a:lnTo>
                  <a:lnTo>
                    <a:pt x="96" y="103"/>
                  </a:lnTo>
                  <a:lnTo>
                    <a:pt x="94" y="104"/>
                  </a:lnTo>
                  <a:lnTo>
                    <a:pt x="96" y="104"/>
                  </a:lnTo>
                  <a:lnTo>
                    <a:pt x="96" y="104"/>
                  </a:lnTo>
                  <a:lnTo>
                    <a:pt x="96" y="106"/>
                  </a:lnTo>
                  <a:lnTo>
                    <a:pt x="97" y="106"/>
                  </a:lnTo>
                  <a:lnTo>
                    <a:pt x="99" y="109"/>
                  </a:lnTo>
                  <a:lnTo>
                    <a:pt x="99" y="109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2" y="111"/>
                  </a:lnTo>
                  <a:lnTo>
                    <a:pt x="104" y="112"/>
                  </a:lnTo>
                  <a:lnTo>
                    <a:pt x="105" y="114"/>
                  </a:lnTo>
                  <a:lnTo>
                    <a:pt x="107" y="115"/>
                  </a:lnTo>
                  <a:lnTo>
                    <a:pt x="108" y="115"/>
                  </a:lnTo>
                  <a:lnTo>
                    <a:pt x="108" y="117"/>
                  </a:lnTo>
                  <a:lnTo>
                    <a:pt x="108" y="117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112" y="119"/>
                  </a:lnTo>
                  <a:lnTo>
                    <a:pt x="113" y="120"/>
                  </a:lnTo>
                  <a:lnTo>
                    <a:pt x="115" y="120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5"/>
                  </a:lnTo>
                  <a:lnTo>
                    <a:pt x="115" y="125"/>
                  </a:lnTo>
                  <a:lnTo>
                    <a:pt x="115" y="126"/>
                  </a:lnTo>
                  <a:lnTo>
                    <a:pt x="113" y="126"/>
                  </a:lnTo>
                  <a:lnTo>
                    <a:pt x="113" y="126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8"/>
                  </a:lnTo>
                  <a:lnTo>
                    <a:pt x="108" y="130"/>
                  </a:lnTo>
                  <a:lnTo>
                    <a:pt x="108" y="130"/>
                  </a:lnTo>
                  <a:lnTo>
                    <a:pt x="107" y="131"/>
                  </a:lnTo>
                  <a:lnTo>
                    <a:pt x="105" y="131"/>
                  </a:lnTo>
                  <a:lnTo>
                    <a:pt x="105" y="131"/>
                  </a:lnTo>
                  <a:lnTo>
                    <a:pt x="102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4" y="137"/>
                  </a:lnTo>
                  <a:lnTo>
                    <a:pt x="104" y="139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4" y="141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2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2"/>
                  </a:lnTo>
                  <a:lnTo>
                    <a:pt x="99" y="142"/>
                  </a:lnTo>
                  <a:lnTo>
                    <a:pt x="97" y="142"/>
                  </a:lnTo>
                  <a:lnTo>
                    <a:pt x="97" y="142"/>
                  </a:lnTo>
                  <a:lnTo>
                    <a:pt x="96" y="142"/>
                  </a:lnTo>
                  <a:lnTo>
                    <a:pt x="96" y="142"/>
                  </a:lnTo>
                  <a:lnTo>
                    <a:pt x="94" y="142"/>
                  </a:lnTo>
                  <a:lnTo>
                    <a:pt x="93" y="142"/>
                  </a:lnTo>
                  <a:lnTo>
                    <a:pt x="93" y="141"/>
                  </a:lnTo>
                  <a:lnTo>
                    <a:pt x="93" y="141"/>
                  </a:lnTo>
                  <a:lnTo>
                    <a:pt x="93" y="142"/>
                  </a:lnTo>
                  <a:lnTo>
                    <a:pt x="93" y="142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5"/>
                  </a:lnTo>
                  <a:lnTo>
                    <a:pt x="80" y="145"/>
                  </a:lnTo>
                  <a:lnTo>
                    <a:pt x="80" y="145"/>
                  </a:lnTo>
                  <a:lnTo>
                    <a:pt x="78" y="147"/>
                  </a:lnTo>
                  <a:lnTo>
                    <a:pt x="78" y="147"/>
                  </a:lnTo>
                  <a:lnTo>
                    <a:pt x="77" y="147"/>
                  </a:lnTo>
                  <a:lnTo>
                    <a:pt x="77" y="147"/>
                  </a:lnTo>
                  <a:lnTo>
                    <a:pt x="75" y="147"/>
                  </a:lnTo>
                  <a:lnTo>
                    <a:pt x="74" y="147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72" y="145"/>
                  </a:lnTo>
                  <a:lnTo>
                    <a:pt x="71" y="145"/>
                  </a:lnTo>
                  <a:lnTo>
                    <a:pt x="71" y="144"/>
                  </a:lnTo>
                  <a:lnTo>
                    <a:pt x="67" y="144"/>
                  </a:lnTo>
                  <a:lnTo>
                    <a:pt x="67" y="144"/>
                  </a:lnTo>
                  <a:lnTo>
                    <a:pt x="66" y="144"/>
                  </a:lnTo>
                  <a:lnTo>
                    <a:pt x="66" y="147"/>
                  </a:lnTo>
                  <a:lnTo>
                    <a:pt x="66" y="147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3" y="147"/>
                  </a:lnTo>
                  <a:lnTo>
                    <a:pt x="63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5"/>
                  </a:lnTo>
                  <a:lnTo>
                    <a:pt x="61" y="145"/>
                  </a:lnTo>
                  <a:lnTo>
                    <a:pt x="60" y="145"/>
                  </a:lnTo>
                  <a:lnTo>
                    <a:pt x="58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5" y="144"/>
                  </a:lnTo>
                  <a:lnTo>
                    <a:pt x="53" y="142"/>
                  </a:lnTo>
                  <a:lnTo>
                    <a:pt x="52" y="142"/>
                  </a:lnTo>
                  <a:lnTo>
                    <a:pt x="49" y="141"/>
                  </a:lnTo>
                  <a:lnTo>
                    <a:pt x="49" y="141"/>
                  </a:lnTo>
                  <a:lnTo>
                    <a:pt x="47" y="141"/>
                  </a:lnTo>
                  <a:lnTo>
                    <a:pt x="49" y="142"/>
                  </a:lnTo>
                  <a:lnTo>
                    <a:pt x="47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2" y="141"/>
                  </a:lnTo>
                  <a:lnTo>
                    <a:pt x="42" y="141"/>
                  </a:lnTo>
                  <a:lnTo>
                    <a:pt x="42" y="142"/>
                  </a:lnTo>
                  <a:lnTo>
                    <a:pt x="42" y="142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9" y="141"/>
                  </a:lnTo>
                  <a:lnTo>
                    <a:pt x="37" y="141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6" y="144"/>
                  </a:lnTo>
                  <a:lnTo>
                    <a:pt x="34" y="144"/>
                  </a:lnTo>
                  <a:lnTo>
                    <a:pt x="33" y="144"/>
                  </a:lnTo>
                  <a:lnTo>
                    <a:pt x="30" y="144"/>
                  </a:lnTo>
                  <a:lnTo>
                    <a:pt x="26" y="144"/>
                  </a:lnTo>
                  <a:lnTo>
                    <a:pt x="26" y="144"/>
                  </a:lnTo>
                  <a:lnTo>
                    <a:pt x="25" y="144"/>
                  </a:lnTo>
                  <a:lnTo>
                    <a:pt x="25" y="142"/>
                  </a:lnTo>
                  <a:lnTo>
                    <a:pt x="25" y="141"/>
                  </a:lnTo>
                  <a:lnTo>
                    <a:pt x="25" y="137"/>
                  </a:lnTo>
                  <a:lnTo>
                    <a:pt x="26" y="136"/>
                  </a:lnTo>
                  <a:lnTo>
                    <a:pt x="25" y="134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8" y="128"/>
                  </a:lnTo>
                  <a:lnTo>
                    <a:pt x="28" y="126"/>
                  </a:lnTo>
                  <a:lnTo>
                    <a:pt x="30" y="125"/>
                  </a:lnTo>
                  <a:lnTo>
                    <a:pt x="30" y="123"/>
                  </a:lnTo>
                  <a:lnTo>
                    <a:pt x="33" y="120"/>
                  </a:lnTo>
                  <a:lnTo>
                    <a:pt x="33" y="120"/>
                  </a:lnTo>
                  <a:lnTo>
                    <a:pt x="33" y="119"/>
                  </a:lnTo>
                  <a:lnTo>
                    <a:pt x="33" y="117"/>
                  </a:lnTo>
                  <a:lnTo>
                    <a:pt x="31" y="117"/>
                  </a:lnTo>
                  <a:lnTo>
                    <a:pt x="28" y="117"/>
                  </a:lnTo>
                  <a:lnTo>
                    <a:pt x="26" y="117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2" y="115"/>
                  </a:lnTo>
                  <a:lnTo>
                    <a:pt x="20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1" y="112"/>
                  </a:lnTo>
                  <a:lnTo>
                    <a:pt x="11" y="112"/>
                  </a:lnTo>
                  <a:lnTo>
                    <a:pt x="11" y="111"/>
                  </a:lnTo>
                  <a:lnTo>
                    <a:pt x="11" y="111"/>
                  </a:lnTo>
                  <a:lnTo>
                    <a:pt x="9" y="109"/>
                  </a:lnTo>
                  <a:lnTo>
                    <a:pt x="8" y="109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6"/>
                  </a:lnTo>
                  <a:lnTo>
                    <a:pt x="9" y="106"/>
                  </a:lnTo>
                  <a:lnTo>
                    <a:pt x="9" y="104"/>
                  </a:lnTo>
                  <a:lnTo>
                    <a:pt x="9" y="104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8" y="101"/>
                  </a:lnTo>
                  <a:lnTo>
                    <a:pt x="6" y="101"/>
                  </a:lnTo>
                  <a:lnTo>
                    <a:pt x="6" y="100"/>
                  </a:lnTo>
                  <a:lnTo>
                    <a:pt x="4" y="100"/>
                  </a:lnTo>
                  <a:lnTo>
                    <a:pt x="4" y="98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5"/>
                  </a:lnTo>
                  <a:lnTo>
                    <a:pt x="8" y="93"/>
                  </a:lnTo>
                  <a:lnTo>
                    <a:pt x="8" y="92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6" y="89"/>
                  </a:lnTo>
                  <a:lnTo>
                    <a:pt x="4" y="89"/>
                  </a:lnTo>
                  <a:lnTo>
                    <a:pt x="4" y="89"/>
                  </a:lnTo>
                  <a:lnTo>
                    <a:pt x="6" y="87"/>
                  </a:lnTo>
                  <a:lnTo>
                    <a:pt x="4" y="87"/>
                  </a:lnTo>
                  <a:lnTo>
                    <a:pt x="4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3" y="82"/>
                  </a:lnTo>
                  <a:lnTo>
                    <a:pt x="3" y="81"/>
                  </a:lnTo>
                  <a:lnTo>
                    <a:pt x="1" y="81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3" y="76"/>
                  </a:lnTo>
                  <a:lnTo>
                    <a:pt x="3" y="76"/>
                  </a:lnTo>
                  <a:lnTo>
                    <a:pt x="4" y="73"/>
                  </a:lnTo>
                  <a:lnTo>
                    <a:pt x="6" y="71"/>
                  </a:lnTo>
                  <a:lnTo>
                    <a:pt x="6" y="71"/>
                  </a:lnTo>
                  <a:lnTo>
                    <a:pt x="6" y="70"/>
                  </a:lnTo>
                  <a:lnTo>
                    <a:pt x="4" y="70"/>
                  </a:lnTo>
                  <a:lnTo>
                    <a:pt x="4" y="68"/>
                  </a:lnTo>
                  <a:lnTo>
                    <a:pt x="4" y="68"/>
                  </a:lnTo>
                  <a:lnTo>
                    <a:pt x="3" y="67"/>
                  </a:lnTo>
                  <a:lnTo>
                    <a:pt x="1" y="65"/>
                  </a:lnTo>
                  <a:lnTo>
                    <a:pt x="1" y="65"/>
                  </a:lnTo>
                  <a:lnTo>
                    <a:pt x="3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59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5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2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2" y="51"/>
                  </a:lnTo>
                  <a:lnTo>
                    <a:pt x="12" y="51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4" y="4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7" y="46"/>
                  </a:lnTo>
                  <a:lnTo>
                    <a:pt x="19" y="43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38"/>
                  </a:lnTo>
                  <a:lnTo>
                    <a:pt x="20" y="35"/>
                  </a:lnTo>
                  <a:lnTo>
                    <a:pt x="19" y="35"/>
                  </a:lnTo>
                  <a:lnTo>
                    <a:pt x="17" y="33"/>
                  </a:lnTo>
                  <a:lnTo>
                    <a:pt x="19" y="32"/>
                  </a:lnTo>
                  <a:lnTo>
                    <a:pt x="19" y="30"/>
                  </a:lnTo>
                  <a:lnTo>
                    <a:pt x="20" y="29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1" y="27"/>
                  </a:lnTo>
                  <a:lnTo>
                    <a:pt x="34" y="30"/>
                  </a:lnTo>
                  <a:lnTo>
                    <a:pt x="33" y="32"/>
                  </a:lnTo>
                  <a:lnTo>
                    <a:pt x="34" y="33"/>
                  </a:lnTo>
                  <a:lnTo>
                    <a:pt x="34" y="32"/>
                  </a:lnTo>
                  <a:lnTo>
                    <a:pt x="36" y="32"/>
                  </a:lnTo>
                  <a:lnTo>
                    <a:pt x="36" y="30"/>
                  </a:lnTo>
                  <a:lnTo>
                    <a:pt x="36" y="29"/>
                  </a:lnTo>
                  <a:lnTo>
                    <a:pt x="37" y="30"/>
                  </a:lnTo>
                  <a:lnTo>
                    <a:pt x="39" y="30"/>
                  </a:lnTo>
                  <a:lnTo>
                    <a:pt x="39" y="33"/>
                  </a:lnTo>
                  <a:lnTo>
                    <a:pt x="39" y="30"/>
                  </a:lnTo>
                  <a:lnTo>
                    <a:pt x="39" y="29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4" y="24"/>
                  </a:lnTo>
                  <a:lnTo>
                    <a:pt x="49" y="24"/>
                  </a:lnTo>
                  <a:lnTo>
                    <a:pt x="50" y="26"/>
                  </a:lnTo>
                  <a:lnTo>
                    <a:pt x="55" y="29"/>
                  </a:lnTo>
                  <a:lnTo>
                    <a:pt x="55" y="30"/>
                  </a:lnTo>
                  <a:lnTo>
                    <a:pt x="56" y="30"/>
                  </a:lnTo>
                  <a:lnTo>
                    <a:pt x="55" y="29"/>
                  </a:lnTo>
                  <a:lnTo>
                    <a:pt x="50" y="24"/>
                  </a:lnTo>
                  <a:lnTo>
                    <a:pt x="49" y="24"/>
                  </a:lnTo>
                  <a:lnTo>
                    <a:pt x="47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4" y="21"/>
                  </a:lnTo>
                  <a:lnTo>
                    <a:pt x="44" y="16"/>
                  </a:lnTo>
                  <a:lnTo>
                    <a:pt x="44" y="16"/>
                  </a:lnTo>
                  <a:lnTo>
                    <a:pt x="42" y="15"/>
                  </a:lnTo>
                  <a:lnTo>
                    <a:pt x="42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4" y="13"/>
                  </a:lnTo>
                  <a:lnTo>
                    <a:pt x="45" y="11"/>
                  </a:lnTo>
                  <a:lnTo>
                    <a:pt x="45" y="11"/>
                  </a:lnTo>
                  <a:lnTo>
                    <a:pt x="44" y="10"/>
                  </a:lnTo>
                  <a:lnTo>
                    <a:pt x="42" y="8"/>
                  </a:lnTo>
                  <a:lnTo>
                    <a:pt x="41" y="5"/>
                  </a:lnTo>
                  <a:lnTo>
                    <a:pt x="41" y="4"/>
                  </a:lnTo>
                  <a:close/>
                  <a:moveTo>
                    <a:pt x="41" y="4"/>
                  </a:move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close/>
                  <a:moveTo>
                    <a:pt x="37" y="0"/>
                  </a:moveTo>
                  <a:lnTo>
                    <a:pt x="37" y="0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36" y="5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7" name="Freeform 294">
              <a:extLst>
                <a:ext uri="{FF2B5EF4-FFF2-40B4-BE49-F238E27FC236}">
                  <a16:creationId xmlns:a16="http://schemas.microsoft.com/office/drawing/2014/main" id="{E45D0D2C-C3B3-44B0-93FA-CB7579E5403F}"/>
                </a:ext>
              </a:extLst>
            </p:cNvPr>
            <p:cNvSpPr>
              <a:spLocks/>
            </p:cNvSpPr>
            <p:nvPr/>
          </p:nvSpPr>
          <p:spPr bwMode="auto">
            <a:xfrm>
              <a:off x="6106107" y="2846799"/>
              <a:ext cx="187125" cy="89664"/>
            </a:xfrm>
            <a:custGeom>
              <a:avLst/>
              <a:gdLst>
                <a:gd name="T0" fmla="*/ 35 w 96"/>
                <a:gd name="T1" fmla="*/ 0 h 46"/>
                <a:gd name="T2" fmla="*/ 36 w 96"/>
                <a:gd name="T3" fmla="*/ 3 h 46"/>
                <a:gd name="T4" fmla="*/ 38 w 96"/>
                <a:gd name="T5" fmla="*/ 3 h 46"/>
                <a:gd name="T6" fmla="*/ 41 w 96"/>
                <a:gd name="T7" fmla="*/ 2 h 46"/>
                <a:gd name="T8" fmla="*/ 46 w 96"/>
                <a:gd name="T9" fmla="*/ 2 h 46"/>
                <a:gd name="T10" fmla="*/ 47 w 96"/>
                <a:gd name="T11" fmla="*/ 5 h 46"/>
                <a:gd name="T12" fmla="*/ 54 w 96"/>
                <a:gd name="T13" fmla="*/ 6 h 46"/>
                <a:gd name="T14" fmla="*/ 57 w 96"/>
                <a:gd name="T15" fmla="*/ 8 h 46"/>
                <a:gd name="T16" fmla="*/ 62 w 96"/>
                <a:gd name="T17" fmla="*/ 8 h 46"/>
                <a:gd name="T18" fmla="*/ 62 w 96"/>
                <a:gd name="T19" fmla="*/ 10 h 46"/>
                <a:gd name="T20" fmla="*/ 60 w 96"/>
                <a:gd name="T21" fmla="*/ 13 h 46"/>
                <a:gd name="T22" fmla="*/ 63 w 96"/>
                <a:gd name="T23" fmla="*/ 14 h 46"/>
                <a:gd name="T24" fmla="*/ 66 w 96"/>
                <a:gd name="T25" fmla="*/ 17 h 46"/>
                <a:gd name="T26" fmla="*/ 71 w 96"/>
                <a:gd name="T27" fmla="*/ 16 h 46"/>
                <a:gd name="T28" fmla="*/ 69 w 96"/>
                <a:gd name="T29" fmla="*/ 11 h 46"/>
                <a:gd name="T30" fmla="*/ 77 w 96"/>
                <a:gd name="T31" fmla="*/ 14 h 46"/>
                <a:gd name="T32" fmla="*/ 81 w 96"/>
                <a:gd name="T33" fmla="*/ 14 h 46"/>
                <a:gd name="T34" fmla="*/ 79 w 96"/>
                <a:gd name="T35" fmla="*/ 17 h 46"/>
                <a:gd name="T36" fmla="*/ 82 w 96"/>
                <a:gd name="T37" fmla="*/ 19 h 46"/>
                <a:gd name="T38" fmla="*/ 85 w 96"/>
                <a:gd name="T39" fmla="*/ 19 h 46"/>
                <a:gd name="T40" fmla="*/ 87 w 96"/>
                <a:gd name="T41" fmla="*/ 21 h 46"/>
                <a:gd name="T42" fmla="*/ 90 w 96"/>
                <a:gd name="T43" fmla="*/ 21 h 46"/>
                <a:gd name="T44" fmla="*/ 93 w 96"/>
                <a:gd name="T45" fmla="*/ 24 h 46"/>
                <a:gd name="T46" fmla="*/ 96 w 96"/>
                <a:gd name="T47" fmla="*/ 29 h 46"/>
                <a:gd name="T48" fmla="*/ 93 w 96"/>
                <a:gd name="T49" fmla="*/ 29 h 46"/>
                <a:gd name="T50" fmla="*/ 90 w 96"/>
                <a:gd name="T51" fmla="*/ 32 h 46"/>
                <a:gd name="T52" fmla="*/ 87 w 96"/>
                <a:gd name="T53" fmla="*/ 35 h 46"/>
                <a:gd name="T54" fmla="*/ 84 w 96"/>
                <a:gd name="T55" fmla="*/ 38 h 46"/>
                <a:gd name="T56" fmla="*/ 82 w 96"/>
                <a:gd name="T57" fmla="*/ 41 h 46"/>
                <a:gd name="T58" fmla="*/ 73 w 96"/>
                <a:gd name="T59" fmla="*/ 41 h 46"/>
                <a:gd name="T60" fmla="*/ 69 w 96"/>
                <a:gd name="T61" fmla="*/ 46 h 46"/>
                <a:gd name="T62" fmla="*/ 66 w 96"/>
                <a:gd name="T63" fmla="*/ 44 h 46"/>
                <a:gd name="T64" fmla="*/ 63 w 96"/>
                <a:gd name="T65" fmla="*/ 43 h 46"/>
                <a:gd name="T66" fmla="*/ 57 w 96"/>
                <a:gd name="T67" fmla="*/ 43 h 46"/>
                <a:gd name="T68" fmla="*/ 51 w 96"/>
                <a:gd name="T69" fmla="*/ 41 h 46"/>
                <a:gd name="T70" fmla="*/ 44 w 96"/>
                <a:gd name="T71" fmla="*/ 40 h 46"/>
                <a:gd name="T72" fmla="*/ 41 w 96"/>
                <a:gd name="T73" fmla="*/ 38 h 46"/>
                <a:gd name="T74" fmla="*/ 40 w 96"/>
                <a:gd name="T75" fmla="*/ 43 h 46"/>
                <a:gd name="T76" fmla="*/ 35 w 96"/>
                <a:gd name="T77" fmla="*/ 46 h 46"/>
                <a:gd name="T78" fmla="*/ 30 w 96"/>
                <a:gd name="T79" fmla="*/ 46 h 46"/>
                <a:gd name="T80" fmla="*/ 25 w 96"/>
                <a:gd name="T81" fmla="*/ 43 h 46"/>
                <a:gd name="T82" fmla="*/ 21 w 96"/>
                <a:gd name="T83" fmla="*/ 40 h 46"/>
                <a:gd name="T84" fmla="*/ 17 w 96"/>
                <a:gd name="T85" fmla="*/ 38 h 46"/>
                <a:gd name="T86" fmla="*/ 13 w 96"/>
                <a:gd name="T87" fmla="*/ 33 h 46"/>
                <a:gd name="T88" fmla="*/ 8 w 96"/>
                <a:gd name="T89" fmla="*/ 30 h 46"/>
                <a:gd name="T90" fmla="*/ 5 w 96"/>
                <a:gd name="T91" fmla="*/ 25 h 46"/>
                <a:gd name="T92" fmla="*/ 5 w 96"/>
                <a:gd name="T93" fmla="*/ 22 h 46"/>
                <a:gd name="T94" fmla="*/ 5 w 96"/>
                <a:gd name="T95" fmla="*/ 21 h 46"/>
                <a:gd name="T96" fmla="*/ 0 w 96"/>
                <a:gd name="T97" fmla="*/ 17 h 46"/>
                <a:gd name="T98" fmla="*/ 0 w 96"/>
                <a:gd name="T99" fmla="*/ 14 h 46"/>
                <a:gd name="T100" fmla="*/ 2 w 96"/>
                <a:gd name="T101" fmla="*/ 14 h 46"/>
                <a:gd name="T102" fmla="*/ 5 w 96"/>
                <a:gd name="T103" fmla="*/ 13 h 46"/>
                <a:gd name="T104" fmla="*/ 10 w 96"/>
                <a:gd name="T105" fmla="*/ 11 h 46"/>
                <a:gd name="T106" fmla="*/ 13 w 96"/>
                <a:gd name="T107" fmla="*/ 11 h 46"/>
                <a:gd name="T108" fmla="*/ 16 w 96"/>
                <a:gd name="T109" fmla="*/ 8 h 46"/>
                <a:gd name="T110" fmla="*/ 19 w 96"/>
                <a:gd name="T111" fmla="*/ 8 h 46"/>
                <a:gd name="T112" fmla="*/ 21 w 96"/>
                <a:gd name="T113" fmla="*/ 6 h 46"/>
                <a:gd name="T114" fmla="*/ 28 w 96"/>
                <a:gd name="T115" fmla="*/ 5 h 46"/>
                <a:gd name="T116" fmla="*/ 32 w 96"/>
                <a:gd name="T117" fmla="*/ 2 h 46"/>
                <a:gd name="T118" fmla="*/ 32 w 96"/>
                <a:gd name="T11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46">
                  <a:moveTo>
                    <a:pt x="32" y="0"/>
                  </a:moveTo>
                  <a:lnTo>
                    <a:pt x="33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3" y="0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0" y="11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0" y="13"/>
                  </a:lnTo>
                  <a:lnTo>
                    <a:pt x="60" y="13"/>
                  </a:lnTo>
                  <a:lnTo>
                    <a:pt x="62" y="13"/>
                  </a:lnTo>
                  <a:lnTo>
                    <a:pt x="62" y="13"/>
                  </a:lnTo>
                  <a:lnTo>
                    <a:pt x="63" y="14"/>
                  </a:lnTo>
                  <a:lnTo>
                    <a:pt x="65" y="17"/>
                  </a:lnTo>
                  <a:lnTo>
                    <a:pt x="65" y="17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8" y="17"/>
                  </a:lnTo>
                  <a:lnTo>
                    <a:pt x="68" y="16"/>
                  </a:lnTo>
                  <a:lnTo>
                    <a:pt x="69" y="16"/>
                  </a:lnTo>
                  <a:lnTo>
                    <a:pt x="71" y="16"/>
                  </a:lnTo>
                  <a:lnTo>
                    <a:pt x="71" y="14"/>
                  </a:lnTo>
                  <a:lnTo>
                    <a:pt x="69" y="13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3" y="13"/>
                  </a:lnTo>
                  <a:lnTo>
                    <a:pt x="76" y="14"/>
                  </a:lnTo>
                  <a:lnTo>
                    <a:pt x="77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6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4" y="21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7" y="21"/>
                  </a:lnTo>
                  <a:lnTo>
                    <a:pt x="88" y="21"/>
                  </a:lnTo>
                  <a:lnTo>
                    <a:pt x="88" y="21"/>
                  </a:lnTo>
                  <a:lnTo>
                    <a:pt x="90" y="21"/>
                  </a:lnTo>
                  <a:lnTo>
                    <a:pt x="90" y="21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6" y="27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5" y="30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87" y="33"/>
                  </a:lnTo>
                  <a:lnTo>
                    <a:pt x="87" y="35"/>
                  </a:lnTo>
                  <a:lnTo>
                    <a:pt x="87" y="35"/>
                  </a:lnTo>
                  <a:lnTo>
                    <a:pt x="87" y="36"/>
                  </a:lnTo>
                  <a:lnTo>
                    <a:pt x="87" y="38"/>
                  </a:lnTo>
                  <a:lnTo>
                    <a:pt x="85" y="38"/>
                  </a:lnTo>
                  <a:lnTo>
                    <a:pt x="84" y="38"/>
                  </a:lnTo>
                  <a:lnTo>
                    <a:pt x="84" y="38"/>
                  </a:lnTo>
                  <a:lnTo>
                    <a:pt x="84" y="40"/>
                  </a:lnTo>
                  <a:lnTo>
                    <a:pt x="82" y="40"/>
                  </a:lnTo>
                  <a:lnTo>
                    <a:pt x="82" y="41"/>
                  </a:lnTo>
                  <a:lnTo>
                    <a:pt x="79" y="41"/>
                  </a:lnTo>
                  <a:lnTo>
                    <a:pt x="77" y="41"/>
                  </a:lnTo>
                  <a:lnTo>
                    <a:pt x="74" y="41"/>
                  </a:lnTo>
                  <a:lnTo>
                    <a:pt x="73" y="41"/>
                  </a:lnTo>
                  <a:lnTo>
                    <a:pt x="73" y="41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69" y="46"/>
                  </a:lnTo>
                  <a:lnTo>
                    <a:pt x="69" y="46"/>
                  </a:lnTo>
                  <a:lnTo>
                    <a:pt x="69" y="44"/>
                  </a:lnTo>
                  <a:lnTo>
                    <a:pt x="68" y="44"/>
                  </a:lnTo>
                  <a:lnTo>
                    <a:pt x="66" y="44"/>
                  </a:lnTo>
                  <a:lnTo>
                    <a:pt x="66" y="43"/>
                  </a:lnTo>
                  <a:lnTo>
                    <a:pt x="65" y="43"/>
                  </a:lnTo>
                  <a:lnTo>
                    <a:pt x="63" y="43"/>
                  </a:lnTo>
                  <a:lnTo>
                    <a:pt x="63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58" y="43"/>
                  </a:lnTo>
                  <a:lnTo>
                    <a:pt x="57" y="43"/>
                  </a:lnTo>
                  <a:lnTo>
                    <a:pt x="54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1" y="41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3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41"/>
                  </a:lnTo>
                  <a:lnTo>
                    <a:pt x="41" y="43"/>
                  </a:lnTo>
                  <a:lnTo>
                    <a:pt x="40" y="43"/>
                  </a:lnTo>
                  <a:lnTo>
                    <a:pt x="38" y="43"/>
                  </a:lnTo>
                  <a:lnTo>
                    <a:pt x="38" y="44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3" y="46"/>
                  </a:lnTo>
                  <a:lnTo>
                    <a:pt x="33" y="46"/>
                  </a:lnTo>
                  <a:lnTo>
                    <a:pt x="30" y="46"/>
                  </a:lnTo>
                  <a:lnTo>
                    <a:pt x="28" y="46"/>
                  </a:lnTo>
                  <a:lnTo>
                    <a:pt x="27" y="44"/>
                  </a:lnTo>
                  <a:lnTo>
                    <a:pt x="25" y="44"/>
                  </a:lnTo>
                  <a:lnTo>
                    <a:pt x="25" y="43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1" y="40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6" y="36"/>
                  </a:lnTo>
                  <a:lnTo>
                    <a:pt x="14" y="35"/>
                  </a:lnTo>
                  <a:lnTo>
                    <a:pt x="13" y="33"/>
                  </a:lnTo>
                  <a:lnTo>
                    <a:pt x="11" y="32"/>
                  </a:lnTo>
                  <a:lnTo>
                    <a:pt x="10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5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10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5" y="5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3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8" name="Freeform 295">
              <a:extLst>
                <a:ext uri="{FF2B5EF4-FFF2-40B4-BE49-F238E27FC236}">
                  <a16:creationId xmlns:a16="http://schemas.microsoft.com/office/drawing/2014/main" id="{F6D49145-03CD-49D6-B34A-1B07E57B7692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5280" y="3375039"/>
              <a:ext cx="64325" cy="33137"/>
            </a:xfrm>
            <a:custGeom>
              <a:avLst/>
              <a:gdLst>
                <a:gd name="T0" fmla="*/ 33 w 33"/>
                <a:gd name="T1" fmla="*/ 0 h 17"/>
                <a:gd name="T2" fmla="*/ 31 w 33"/>
                <a:gd name="T3" fmla="*/ 0 h 17"/>
                <a:gd name="T4" fmla="*/ 23 w 33"/>
                <a:gd name="T5" fmla="*/ 5 h 17"/>
                <a:gd name="T6" fmla="*/ 23 w 33"/>
                <a:gd name="T7" fmla="*/ 6 h 17"/>
                <a:gd name="T8" fmla="*/ 23 w 33"/>
                <a:gd name="T9" fmla="*/ 8 h 17"/>
                <a:gd name="T10" fmla="*/ 25 w 33"/>
                <a:gd name="T11" fmla="*/ 10 h 17"/>
                <a:gd name="T12" fmla="*/ 25 w 33"/>
                <a:gd name="T13" fmla="*/ 10 h 17"/>
                <a:gd name="T14" fmla="*/ 25 w 33"/>
                <a:gd name="T15" fmla="*/ 11 h 17"/>
                <a:gd name="T16" fmla="*/ 23 w 33"/>
                <a:gd name="T17" fmla="*/ 11 h 17"/>
                <a:gd name="T18" fmla="*/ 22 w 33"/>
                <a:gd name="T19" fmla="*/ 11 h 17"/>
                <a:gd name="T20" fmla="*/ 20 w 33"/>
                <a:gd name="T21" fmla="*/ 11 h 17"/>
                <a:gd name="T22" fmla="*/ 20 w 33"/>
                <a:gd name="T23" fmla="*/ 11 h 17"/>
                <a:gd name="T24" fmla="*/ 17 w 33"/>
                <a:gd name="T25" fmla="*/ 13 h 17"/>
                <a:gd name="T26" fmla="*/ 16 w 33"/>
                <a:gd name="T27" fmla="*/ 14 h 17"/>
                <a:gd name="T28" fmla="*/ 14 w 33"/>
                <a:gd name="T29" fmla="*/ 14 h 17"/>
                <a:gd name="T30" fmla="*/ 12 w 33"/>
                <a:gd name="T31" fmla="*/ 16 h 17"/>
                <a:gd name="T32" fmla="*/ 11 w 33"/>
                <a:gd name="T33" fmla="*/ 16 h 17"/>
                <a:gd name="T34" fmla="*/ 11 w 33"/>
                <a:gd name="T35" fmla="*/ 16 h 17"/>
                <a:gd name="T36" fmla="*/ 11 w 33"/>
                <a:gd name="T37" fmla="*/ 16 h 17"/>
                <a:gd name="T38" fmla="*/ 11 w 33"/>
                <a:gd name="T39" fmla="*/ 17 h 17"/>
                <a:gd name="T40" fmla="*/ 9 w 33"/>
                <a:gd name="T41" fmla="*/ 17 h 17"/>
                <a:gd name="T42" fmla="*/ 9 w 33"/>
                <a:gd name="T43" fmla="*/ 17 h 17"/>
                <a:gd name="T44" fmla="*/ 9 w 33"/>
                <a:gd name="T45" fmla="*/ 16 h 17"/>
                <a:gd name="T46" fmla="*/ 8 w 33"/>
                <a:gd name="T47" fmla="*/ 16 h 17"/>
                <a:gd name="T48" fmla="*/ 6 w 33"/>
                <a:gd name="T49" fmla="*/ 16 h 17"/>
                <a:gd name="T50" fmla="*/ 6 w 33"/>
                <a:gd name="T51" fmla="*/ 16 h 17"/>
                <a:gd name="T52" fmla="*/ 3 w 33"/>
                <a:gd name="T53" fmla="*/ 16 h 17"/>
                <a:gd name="T54" fmla="*/ 1 w 33"/>
                <a:gd name="T55" fmla="*/ 14 h 17"/>
                <a:gd name="T56" fmla="*/ 1 w 33"/>
                <a:gd name="T57" fmla="*/ 14 h 17"/>
                <a:gd name="T58" fmla="*/ 0 w 33"/>
                <a:gd name="T59" fmla="*/ 11 h 17"/>
                <a:gd name="T60" fmla="*/ 0 w 33"/>
                <a:gd name="T61" fmla="*/ 10 h 17"/>
                <a:gd name="T62" fmla="*/ 1 w 33"/>
                <a:gd name="T63" fmla="*/ 10 h 17"/>
                <a:gd name="T64" fmla="*/ 3 w 33"/>
                <a:gd name="T65" fmla="*/ 10 h 17"/>
                <a:gd name="T66" fmla="*/ 3 w 33"/>
                <a:gd name="T67" fmla="*/ 8 h 17"/>
                <a:gd name="T68" fmla="*/ 5 w 33"/>
                <a:gd name="T69" fmla="*/ 8 h 17"/>
                <a:gd name="T70" fmla="*/ 6 w 33"/>
                <a:gd name="T71" fmla="*/ 8 h 17"/>
                <a:gd name="T72" fmla="*/ 6 w 33"/>
                <a:gd name="T73" fmla="*/ 8 h 17"/>
                <a:gd name="T74" fmla="*/ 8 w 33"/>
                <a:gd name="T75" fmla="*/ 8 h 17"/>
                <a:gd name="T76" fmla="*/ 9 w 33"/>
                <a:gd name="T77" fmla="*/ 6 h 17"/>
                <a:gd name="T78" fmla="*/ 9 w 33"/>
                <a:gd name="T79" fmla="*/ 3 h 17"/>
                <a:gd name="T80" fmla="*/ 11 w 33"/>
                <a:gd name="T81" fmla="*/ 5 h 17"/>
                <a:gd name="T82" fmla="*/ 14 w 33"/>
                <a:gd name="T83" fmla="*/ 5 h 17"/>
                <a:gd name="T84" fmla="*/ 17 w 33"/>
                <a:gd name="T85" fmla="*/ 5 h 17"/>
                <a:gd name="T86" fmla="*/ 19 w 33"/>
                <a:gd name="T87" fmla="*/ 5 h 17"/>
                <a:gd name="T88" fmla="*/ 25 w 33"/>
                <a:gd name="T89" fmla="*/ 3 h 17"/>
                <a:gd name="T90" fmla="*/ 27 w 33"/>
                <a:gd name="T91" fmla="*/ 2 h 17"/>
                <a:gd name="T92" fmla="*/ 28 w 33"/>
                <a:gd name="T93" fmla="*/ 2 h 17"/>
                <a:gd name="T94" fmla="*/ 30 w 33"/>
                <a:gd name="T95" fmla="*/ 0 h 17"/>
                <a:gd name="T96" fmla="*/ 33 w 33"/>
                <a:gd name="T97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" h="17">
                  <a:moveTo>
                    <a:pt x="33" y="0"/>
                  </a:moveTo>
                  <a:lnTo>
                    <a:pt x="31" y="0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3" y="11"/>
                  </a:lnTo>
                  <a:lnTo>
                    <a:pt x="22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17" y="13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6"/>
                  </a:lnTo>
                  <a:lnTo>
                    <a:pt x="8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5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3"/>
                  </a:lnTo>
                  <a:lnTo>
                    <a:pt x="11" y="5"/>
                  </a:lnTo>
                  <a:lnTo>
                    <a:pt x="14" y="5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5" y="3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3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9" name="Freeform 296">
              <a:extLst>
                <a:ext uri="{FF2B5EF4-FFF2-40B4-BE49-F238E27FC236}">
                  <a16:creationId xmlns:a16="http://schemas.microsoft.com/office/drawing/2014/main" id="{7EFA9710-C4CD-4F7B-99EA-20907A0F613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91954" y="4708306"/>
              <a:ext cx="251450" cy="52630"/>
            </a:xfrm>
            <a:custGeom>
              <a:avLst/>
              <a:gdLst>
                <a:gd name="T0" fmla="*/ 1 w 129"/>
                <a:gd name="T1" fmla="*/ 25 h 27"/>
                <a:gd name="T2" fmla="*/ 1 w 129"/>
                <a:gd name="T3" fmla="*/ 25 h 27"/>
                <a:gd name="T4" fmla="*/ 1 w 129"/>
                <a:gd name="T5" fmla="*/ 27 h 27"/>
                <a:gd name="T6" fmla="*/ 1 w 129"/>
                <a:gd name="T7" fmla="*/ 27 h 27"/>
                <a:gd name="T8" fmla="*/ 1 w 129"/>
                <a:gd name="T9" fmla="*/ 27 h 27"/>
                <a:gd name="T10" fmla="*/ 1 w 129"/>
                <a:gd name="T11" fmla="*/ 27 h 27"/>
                <a:gd name="T12" fmla="*/ 1 w 129"/>
                <a:gd name="T13" fmla="*/ 27 h 27"/>
                <a:gd name="T14" fmla="*/ 1 w 129"/>
                <a:gd name="T15" fmla="*/ 27 h 27"/>
                <a:gd name="T16" fmla="*/ 1 w 129"/>
                <a:gd name="T17" fmla="*/ 27 h 27"/>
                <a:gd name="T18" fmla="*/ 1 w 129"/>
                <a:gd name="T19" fmla="*/ 27 h 27"/>
                <a:gd name="T20" fmla="*/ 1 w 129"/>
                <a:gd name="T21" fmla="*/ 25 h 27"/>
                <a:gd name="T22" fmla="*/ 1 w 129"/>
                <a:gd name="T23" fmla="*/ 25 h 27"/>
                <a:gd name="T24" fmla="*/ 0 w 129"/>
                <a:gd name="T25" fmla="*/ 25 h 27"/>
                <a:gd name="T26" fmla="*/ 1 w 129"/>
                <a:gd name="T27" fmla="*/ 25 h 27"/>
                <a:gd name="T28" fmla="*/ 1 w 129"/>
                <a:gd name="T29" fmla="*/ 25 h 27"/>
                <a:gd name="T30" fmla="*/ 1 w 129"/>
                <a:gd name="T31" fmla="*/ 25 h 27"/>
                <a:gd name="T32" fmla="*/ 1 w 129"/>
                <a:gd name="T33" fmla="*/ 25 h 27"/>
                <a:gd name="T34" fmla="*/ 1 w 129"/>
                <a:gd name="T35" fmla="*/ 25 h 27"/>
                <a:gd name="T36" fmla="*/ 1 w 129"/>
                <a:gd name="T37" fmla="*/ 27 h 27"/>
                <a:gd name="T38" fmla="*/ 1 w 129"/>
                <a:gd name="T39" fmla="*/ 27 h 27"/>
                <a:gd name="T40" fmla="*/ 1 w 129"/>
                <a:gd name="T41" fmla="*/ 27 h 27"/>
                <a:gd name="T42" fmla="*/ 1 w 129"/>
                <a:gd name="T43" fmla="*/ 27 h 27"/>
                <a:gd name="T44" fmla="*/ 1 w 129"/>
                <a:gd name="T45" fmla="*/ 27 h 27"/>
                <a:gd name="T46" fmla="*/ 1 w 129"/>
                <a:gd name="T47" fmla="*/ 27 h 27"/>
                <a:gd name="T48" fmla="*/ 0 w 129"/>
                <a:gd name="T49" fmla="*/ 25 h 27"/>
                <a:gd name="T50" fmla="*/ 0 w 129"/>
                <a:gd name="T51" fmla="*/ 25 h 27"/>
                <a:gd name="T52" fmla="*/ 129 w 129"/>
                <a:gd name="T53" fmla="*/ 0 h 27"/>
                <a:gd name="T54" fmla="*/ 129 w 129"/>
                <a:gd name="T55" fmla="*/ 1 h 27"/>
                <a:gd name="T56" fmla="*/ 129 w 129"/>
                <a:gd name="T57" fmla="*/ 3 h 27"/>
                <a:gd name="T58" fmla="*/ 127 w 129"/>
                <a:gd name="T59" fmla="*/ 1 h 27"/>
                <a:gd name="T60" fmla="*/ 127 w 129"/>
                <a:gd name="T61" fmla="*/ 1 h 27"/>
                <a:gd name="T62" fmla="*/ 127 w 129"/>
                <a:gd name="T63" fmla="*/ 1 h 27"/>
                <a:gd name="T64" fmla="*/ 127 w 129"/>
                <a:gd name="T65" fmla="*/ 1 h 27"/>
                <a:gd name="T66" fmla="*/ 129 w 129"/>
                <a:gd name="T67" fmla="*/ 1 h 27"/>
                <a:gd name="T68" fmla="*/ 129 w 129"/>
                <a:gd name="T6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9" h="27">
                  <a:moveTo>
                    <a:pt x="1" y="25"/>
                  </a:move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5"/>
                  </a:lnTo>
                  <a:lnTo>
                    <a:pt x="1" y="25"/>
                  </a:lnTo>
                  <a:close/>
                  <a:moveTo>
                    <a:pt x="0" y="25"/>
                  </a:move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close/>
                  <a:moveTo>
                    <a:pt x="129" y="0"/>
                  </a:moveTo>
                  <a:lnTo>
                    <a:pt x="129" y="1"/>
                  </a:lnTo>
                  <a:lnTo>
                    <a:pt x="129" y="3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9" y="1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0" name="Freeform 297">
              <a:extLst>
                <a:ext uri="{FF2B5EF4-FFF2-40B4-BE49-F238E27FC236}">
                  <a16:creationId xmlns:a16="http://schemas.microsoft.com/office/drawing/2014/main" id="{A6D95750-CD8D-4475-AD4C-7D695EE1BBA8}"/>
                </a:ext>
              </a:extLst>
            </p:cNvPr>
            <p:cNvSpPr>
              <a:spLocks/>
            </p:cNvSpPr>
            <p:nvPr/>
          </p:nvSpPr>
          <p:spPr bwMode="auto">
            <a:xfrm>
              <a:off x="3815773" y="4068962"/>
              <a:ext cx="13645" cy="9747"/>
            </a:xfrm>
            <a:custGeom>
              <a:avLst/>
              <a:gdLst>
                <a:gd name="T0" fmla="*/ 0 w 7"/>
                <a:gd name="T1" fmla="*/ 0 h 5"/>
                <a:gd name="T2" fmla="*/ 0 w 7"/>
                <a:gd name="T3" fmla="*/ 0 h 5"/>
                <a:gd name="T4" fmla="*/ 2 w 7"/>
                <a:gd name="T5" fmla="*/ 0 h 5"/>
                <a:gd name="T6" fmla="*/ 2 w 7"/>
                <a:gd name="T7" fmla="*/ 2 h 5"/>
                <a:gd name="T8" fmla="*/ 5 w 7"/>
                <a:gd name="T9" fmla="*/ 3 h 5"/>
                <a:gd name="T10" fmla="*/ 7 w 7"/>
                <a:gd name="T11" fmla="*/ 5 h 5"/>
                <a:gd name="T12" fmla="*/ 5 w 7"/>
                <a:gd name="T13" fmla="*/ 5 h 5"/>
                <a:gd name="T14" fmla="*/ 2 w 7"/>
                <a:gd name="T15" fmla="*/ 3 h 5"/>
                <a:gd name="T16" fmla="*/ 0 w 7"/>
                <a:gd name="T17" fmla="*/ 0 h 5"/>
                <a:gd name="T18" fmla="*/ 0 w 7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5" y="3"/>
                  </a:lnTo>
                  <a:lnTo>
                    <a:pt x="7" y="5"/>
                  </a:lnTo>
                  <a:lnTo>
                    <a:pt x="5" y="5"/>
                  </a:lnTo>
                  <a:lnTo>
                    <a:pt x="2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1" name="Freeform 298">
              <a:extLst>
                <a:ext uri="{FF2B5EF4-FFF2-40B4-BE49-F238E27FC236}">
                  <a16:creationId xmlns:a16="http://schemas.microsoft.com/office/drawing/2014/main" id="{6AD1F3F4-5113-4400-8B8B-8D8F5EF184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49629" y="3930566"/>
              <a:ext cx="76020" cy="68223"/>
            </a:xfrm>
            <a:custGeom>
              <a:avLst/>
              <a:gdLst>
                <a:gd name="T0" fmla="*/ 15 w 39"/>
                <a:gd name="T1" fmla="*/ 32 h 35"/>
                <a:gd name="T2" fmla="*/ 15 w 39"/>
                <a:gd name="T3" fmla="*/ 35 h 35"/>
                <a:gd name="T4" fmla="*/ 14 w 39"/>
                <a:gd name="T5" fmla="*/ 35 h 35"/>
                <a:gd name="T6" fmla="*/ 12 w 39"/>
                <a:gd name="T7" fmla="*/ 33 h 35"/>
                <a:gd name="T8" fmla="*/ 14 w 39"/>
                <a:gd name="T9" fmla="*/ 32 h 35"/>
                <a:gd name="T10" fmla="*/ 33 w 39"/>
                <a:gd name="T11" fmla="*/ 27 h 35"/>
                <a:gd name="T12" fmla="*/ 33 w 39"/>
                <a:gd name="T13" fmla="*/ 30 h 35"/>
                <a:gd name="T14" fmla="*/ 31 w 39"/>
                <a:gd name="T15" fmla="*/ 30 h 35"/>
                <a:gd name="T16" fmla="*/ 31 w 39"/>
                <a:gd name="T17" fmla="*/ 29 h 35"/>
                <a:gd name="T18" fmla="*/ 31 w 39"/>
                <a:gd name="T19" fmla="*/ 27 h 35"/>
                <a:gd name="T20" fmla="*/ 23 w 39"/>
                <a:gd name="T21" fmla="*/ 27 h 35"/>
                <a:gd name="T22" fmla="*/ 26 w 39"/>
                <a:gd name="T23" fmla="*/ 30 h 35"/>
                <a:gd name="T24" fmla="*/ 28 w 39"/>
                <a:gd name="T25" fmla="*/ 32 h 35"/>
                <a:gd name="T26" fmla="*/ 25 w 39"/>
                <a:gd name="T27" fmla="*/ 33 h 35"/>
                <a:gd name="T28" fmla="*/ 23 w 39"/>
                <a:gd name="T29" fmla="*/ 32 h 35"/>
                <a:gd name="T30" fmla="*/ 23 w 39"/>
                <a:gd name="T31" fmla="*/ 29 h 35"/>
                <a:gd name="T32" fmla="*/ 23 w 39"/>
                <a:gd name="T33" fmla="*/ 27 h 35"/>
                <a:gd name="T34" fmla="*/ 36 w 39"/>
                <a:gd name="T35" fmla="*/ 14 h 35"/>
                <a:gd name="T36" fmla="*/ 38 w 39"/>
                <a:gd name="T37" fmla="*/ 14 h 35"/>
                <a:gd name="T38" fmla="*/ 39 w 39"/>
                <a:gd name="T39" fmla="*/ 16 h 35"/>
                <a:gd name="T40" fmla="*/ 38 w 39"/>
                <a:gd name="T41" fmla="*/ 18 h 35"/>
                <a:gd name="T42" fmla="*/ 34 w 39"/>
                <a:gd name="T43" fmla="*/ 18 h 35"/>
                <a:gd name="T44" fmla="*/ 36 w 39"/>
                <a:gd name="T45" fmla="*/ 14 h 35"/>
                <a:gd name="T46" fmla="*/ 15 w 39"/>
                <a:gd name="T47" fmla="*/ 8 h 35"/>
                <a:gd name="T48" fmla="*/ 19 w 39"/>
                <a:gd name="T49" fmla="*/ 10 h 35"/>
                <a:gd name="T50" fmla="*/ 19 w 39"/>
                <a:gd name="T51" fmla="*/ 10 h 35"/>
                <a:gd name="T52" fmla="*/ 15 w 39"/>
                <a:gd name="T53" fmla="*/ 10 h 35"/>
                <a:gd name="T54" fmla="*/ 14 w 39"/>
                <a:gd name="T55" fmla="*/ 8 h 35"/>
                <a:gd name="T56" fmla="*/ 14 w 39"/>
                <a:gd name="T57" fmla="*/ 8 h 35"/>
                <a:gd name="T58" fmla="*/ 36 w 39"/>
                <a:gd name="T59" fmla="*/ 7 h 35"/>
                <a:gd name="T60" fmla="*/ 36 w 39"/>
                <a:gd name="T61" fmla="*/ 8 h 35"/>
                <a:gd name="T62" fmla="*/ 34 w 39"/>
                <a:gd name="T63" fmla="*/ 8 h 35"/>
                <a:gd name="T64" fmla="*/ 36 w 39"/>
                <a:gd name="T65" fmla="*/ 5 h 35"/>
                <a:gd name="T66" fmla="*/ 6 w 39"/>
                <a:gd name="T67" fmla="*/ 3 h 35"/>
                <a:gd name="T68" fmla="*/ 8 w 39"/>
                <a:gd name="T69" fmla="*/ 5 h 35"/>
                <a:gd name="T70" fmla="*/ 4 w 39"/>
                <a:gd name="T71" fmla="*/ 7 h 35"/>
                <a:gd name="T72" fmla="*/ 4 w 39"/>
                <a:gd name="T73" fmla="*/ 5 h 35"/>
                <a:gd name="T74" fmla="*/ 6 w 39"/>
                <a:gd name="T75" fmla="*/ 3 h 35"/>
                <a:gd name="T76" fmla="*/ 4 w 39"/>
                <a:gd name="T77" fmla="*/ 0 h 35"/>
                <a:gd name="T78" fmla="*/ 4 w 39"/>
                <a:gd name="T79" fmla="*/ 2 h 35"/>
                <a:gd name="T80" fmla="*/ 1 w 39"/>
                <a:gd name="T81" fmla="*/ 3 h 35"/>
                <a:gd name="T82" fmla="*/ 1 w 39"/>
                <a:gd name="T83" fmla="*/ 3 h 35"/>
                <a:gd name="T84" fmla="*/ 1 w 39"/>
                <a:gd name="T8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" h="35">
                  <a:moveTo>
                    <a:pt x="14" y="32"/>
                  </a:moveTo>
                  <a:lnTo>
                    <a:pt x="15" y="32"/>
                  </a:lnTo>
                  <a:lnTo>
                    <a:pt x="15" y="33"/>
                  </a:lnTo>
                  <a:lnTo>
                    <a:pt x="15" y="35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2" y="35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4" y="32"/>
                  </a:lnTo>
                  <a:close/>
                  <a:moveTo>
                    <a:pt x="31" y="27"/>
                  </a:moveTo>
                  <a:lnTo>
                    <a:pt x="33" y="27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29"/>
                  </a:lnTo>
                  <a:lnTo>
                    <a:pt x="31" y="29"/>
                  </a:lnTo>
                  <a:lnTo>
                    <a:pt x="31" y="27"/>
                  </a:lnTo>
                  <a:close/>
                  <a:moveTo>
                    <a:pt x="23" y="27"/>
                  </a:moveTo>
                  <a:lnTo>
                    <a:pt x="23" y="27"/>
                  </a:lnTo>
                  <a:lnTo>
                    <a:pt x="25" y="29"/>
                  </a:lnTo>
                  <a:lnTo>
                    <a:pt x="26" y="30"/>
                  </a:lnTo>
                  <a:lnTo>
                    <a:pt x="26" y="30"/>
                  </a:lnTo>
                  <a:lnTo>
                    <a:pt x="28" y="32"/>
                  </a:lnTo>
                  <a:lnTo>
                    <a:pt x="26" y="33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3" y="32"/>
                  </a:lnTo>
                  <a:lnTo>
                    <a:pt x="23" y="30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27"/>
                  </a:lnTo>
                  <a:close/>
                  <a:moveTo>
                    <a:pt x="36" y="14"/>
                  </a:moveTo>
                  <a:lnTo>
                    <a:pt x="36" y="14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9" y="18"/>
                  </a:lnTo>
                  <a:lnTo>
                    <a:pt x="38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36" y="14"/>
                  </a:lnTo>
                  <a:close/>
                  <a:moveTo>
                    <a:pt x="14" y="8"/>
                  </a:moveTo>
                  <a:lnTo>
                    <a:pt x="15" y="8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7" y="8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8"/>
                  </a:lnTo>
                  <a:close/>
                  <a:moveTo>
                    <a:pt x="36" y="5"/>
                  </a:moveTo>
                  <a:lnTo>
                    <a:pt x="36" y="7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4" y="7"/>
                  </a:lnTo>
                  <a:lnTo>
                    <a:pt x="36" y="5"/>
                  </a:lnTo>
                  <a:lnTo>
                    <a:pt x="36" y="5"/>
                  </a:lnTo>
                  <a:close/>
                  <a:moveTo>
                    <a:pt x="6" y="3"/>
                  </a:move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4" y="7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6" y="3"/>
                  </a:lnTo>
                  <a:close/>
                  <a:moveTo>
                    <a:pt x="4" y="0"/>
                  </a:moveTo>
                  <a:lnTo>
                    <a:pt x="4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2" name="Freeform 299">
              <a:extLst>
                <a:ext uri="{FF2B5EF4-FFF2-40B4-BE49-F238E27FC236}">
                  <a16:creationId xmlns:a16="http://schemas.microsoft.com/office/drawing/2014/main" id="{0515CCE1-31FA-47A5-8B9E-FA56774136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73299" y="3757086"/>
              <a:ext cx="302130" cy="97461"/>
            </a:xfrm>
            <a:custGeom>
              <a:avLst/>
              <a:gdLst>
                <a:gd name="T0" fmla="*/ 32 w 155"/>
                <a:gd name="T1" fmla="*/ 22 h 50"/>
                <a:gd name="T2" fmla="*/ 27 w 155"/>
                <a:gd name="T3" fmla="*/ 26 h 50"/>
                <a:gd name="T4" fmla="*/ 26 w 155"/>
                <a:gd name="T5" fmla="*/ 23 h 50"/>
                <a:gd name="T6" fmla="*/ 26 w 155"/>
                <a:gd name="T7" fmla="*/ 20 h 50"/>
                <a:gd name="T8" fmla="*/ 104 w 155"/>
                <a:gd name="T9" fmla="*/ 17 h 50"/>
                <a:gd name="T10" fmla="*/ 101 w 155"/>
                <a:gd name="T11" fmla="*/ 18 h 50"/>
                <a:gd name="T12" fmla="*/ 100 w 155"/>
                <a:gd name="T13" fmla="*/ 14 h 50"/>
                <a:gd name="T14" fmla="*/ 101 w 155"/>
                <a:gd name="T15" fmla="*/ 15 h 50"/>
                <a:gd name="T16" fmla="*/ 100 w 155"/>
                <a:gd name="T17" fmla="*/ 14 h 50"/>
                <a:gd name="T18" fmla="*/ 98 w 155"/>
                <a:gd name="T19" fmla="*/ 14 h 50"/>
                <a:gd name="T20" fmla="*/ 95 w 155"/>
                <a:gd name="T21" fmla="*/ 12 h 50"/>
                <a:gd name="T22" fmla="*/ 93 w 155"/>
                <a:gd name="T23" fmla="*/ 9 h 50"/>
                <a:gd name="T24" fmla="*/ 93 w 155"/>
                <a:gd name="T25" fmla="*/ 11 h 50"/>
                <a:gd name="T26" fmla="*/ 89 w 155"/>
                <a:gd name="T27" fmla="*/ 9 h 50"/>
                <a:gd name="T28" fmla="*/ 79 w 155"/>
                <a:gd name="T29" fmla="*/ 7 h 50"/>
                <a:gd name="T30" fmla="*/ 40 w 155"/>
                <a:gd name="T31" fmla="*/ 0 h 50"/>
                <a:gd name="T32" fmla="*/ 52 w 155"/>
                <a:gd name="T33" fmla="*/ 1 h 50"/>
                <a:gd name="T34" fmla="*/ 62 w 155"/>
                <a:gd name="T35" fmla="*/ 1 h 50"/>
                <a:gd name="T36" fmla="*/ 68 w 155"/>
                <a:gd name="T37" fmla="*/ 3 h 50"/>
                <a:gd name="T38" fmla="*/ 73 w 155"/>
                <a:gd name="T39" fmla="*/ 4 h 50"/>
                <a:gd name="T40" fmla="*/ 81 w 155"/>
                <a:gd name="T41" fmla="*/ 12 h 50"/>
                <a:gd name="T42" fmla="*/ 89 w 155"/>
                <a:gd name="T43" fmla="*/ 12 h 50"/>
                <a:gd name="T44" fmla="*/ 104 w 155"/>
                <a:gd name="T45" fmla="*/ 20 h 50"/>
                <a:gd name="T46" fmla="*/ 106 w 155"/>
                <a:gd name="T47" fmla="*/ 18 h 50"/>
                <a:gd name="T48" fmla="*/ 112 w 155"/>
                <a:gd name="T49" fmla="*/ 23 h 50"/>
                <a:gd name="T50" fmla="*/ 111 w 155"/>
                <a:gd name="T51" fmla="*/ 25 h 50"/>
                <a:gd name="T52" fmla="*/ 115 w 155"/>
                <a:gd name="T53" fmla="*/ 26 h 50"/>
                <a:gd name="T54" fmla="*/ 119 w 155"/>
                <a:gd name="T55" fmla="*/ 28 h 50"/>
                <a:gd name="T56" fmla="*/ 126 w 155"/>
                <a:gd name="T57" fmla="*/ 31 h 50"/>
                <a:gd name="T58" fmla="*/ 133 w 155"/>
                <a:gd name="T59" fmla="*/ 33 h 50"/>
                <a:gd name="T60" fmla="*/ 131 w 155"/>
                <a:gd name="T61" fmla="*/ 36 h 50"/>
                <a:gd name="T62" fmla="*/ 139 w 155"/>
                <a:gd name="T63" fmla="*/ 37 h 50"/>
                <a:gd name="T64" fmla="*/ 150 w 155"/>
                <a:gd name="T65" fmla="*/ 42 h 50"/>
                <a:gd name="T66" fmla="*/ 155 w 155"/>
                <a:gd name="T67" fmla="*/ 44 h 50"/>
                <a:gd name="T68" fmla="*/ 152 w 155"/>
                <a:gd name="T69" fmla="*/ 47 h 50"/>
                <a:gd name="T70" fmla="*/ 141 w 155"/>
                <a:gd name="T71" fmla="*/ 48 h 50"/>
                <a:gd name="T72" fmla="*/ 139 w 155"/>
                <a:gd name="T73" fmla="*/ 48 h 50"/>
                <a:gd name="T74" fmla="*/ 126 w 155"/>
                <a:gd name="T75" fmla="*/ 48 h 50"/>
                <a:gd name="T76" fmla="*/ 114 w 155"/>
                <a:gd name="T77" fmla="*/ 48 h 50"/>
                <a:gd name="T78" fmla="*/ 111 w 155"/>
                <a:gd name="T79" fmla="*/ 44 h 50"/>
                <a:gd name="T80" fmla="*/ 111 w 155"/>
                <a:gd name="T81" fmla="*/ 39 h 50"/>
                <a:gd name="T82" fmla="*/ 104 w 155"/>
                <a:gd name="T83" fmla="*/ 37 h 50"/>
                <a:gd name="T84" fmla="*/ 93 w 155"/>
                <a:gd name="T85" fmla="*/ 33 h 50"/>
                <a:gd name="T86" fmla="*/ 90 w 155"/>
                <a:gd name="T87" fmla="*/ 25 h 50"/>
                <a:gd name="T88" fmla="*/ 79 w 155"/>
                <a:gd name="T89" fmla="*/ 23 h 50"/>
                <a:gd name="T90" fmla="*/ 65 w 155"/>
                <a:gd name="T91" fmla="*/ 17 h 50"/>
                <a:gd name="T92" fmla="*/ 55 w 155"/>
                <a:gd name="T93" fmla="*/ 17 h 50"/>
                <a:gd name="T94" fmla="*/ 52 w 155"/>
                <a:gd name="T95" fmla="*/ 14 h 50"/>
                <a:gd name="T96" fmla="*/ 44 w 155"/>
                <a:gd name="T97" fmla="*/ 14 h 50"/>
                <a:gd name="T98" fmla="*/ 44 w 155"/>
                <a:gd name="T99" fmla="*/ 11 h 50"/>
                <a:gd name="T100" fmla="*/ 44 w 155"/>
                <a:gd name="T101" fmla="*/ 7 h 50"/>
                <a:gd name="T102" fmla="*/ 29 w 155"/>
                <a:gd name="T103" fmla="*/ 9 h 50"/>
                <a:gd name="T104" fmla="*/ 22 w 155"/>
                <a:gd name="T105" fmla="*/ 14 h 50"/>
                <a:gd name="T106" fmla="*/ 18 w 155"/>
                <a:gd name="T107" fmla="*/ 15 h 50"/>
                <a:gd name="T108" fmla="*/ 13 w 155"/>
                <a:gd name="T109" fmla="*/ 18 h 50"/>
                <a:gd name="T110" fmla="*/ 5 w 155"/>
                <a:gd name="T111" fmla="*/ 22 h 50"/>
                <a:gd name="T112" fmla="*/ 2 w 155"/>
                <a:gd name="T113" fmla="*/ 18 h 50"/>
                <a:gd name="T114" fmla="*/ 5 w 155"/>
                <a:gd name="T115" fmla="*/ 17 h 50"/>
                <a:gd name="T116" fmla="*/ 7 w 155"/>
                <a:gd name="T117" fmla="*/ 14 h 50"/>
                <a:gd name="T118" fmla="*/ 24 w 155"/>
                <a:gd name="T119" fmla="*/ 3 h 50"/>
                <a:gd name="T120" fmla="*/ 40 w 155"/>
                <a:gd name="T12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" h="50">
                  <a:moveTo>
                    <a:pt x="27" y="18"/>
                  </a:moveTo>
                  <a:lnTo>
                    <a:pt x="30" y="18"/>
                  </a:lnTo>
                  <a:lnTo>
                    <a:pt x="32" y="18"/>
                  </a:lnTo>
                  <a:lnTo>
                    <a:pt x="32" y="20"/>
                  </a:lnTo>
                  <a:lnTo>
                    <a:pt x="32" y="22"/>
                  </a:lnTo>
                  <a:lnTo>
                    <a:pt x="33" y="23"/>
                  </a:lnTo>
                  <a:lnTo>
                    <a:pt x="33" y="25"/>
                  </a:lnTo>
                  <a:lnTo>
                    <a:pt x="32" y="25"/>
                  </a:lnTo>
                  <a:lnTo>
                    <a:pt x="29" y="26"/>
                  </a:lnTo>
                  <a:lnTo>
                    <a:pt x="27" y="26"/>
                  </a:lnTo>
                  <a:lnTo>
                    <a:pt x="26" y="25"/>
                  </a:lnTo>
                  <a:lnTo>
                    <a:pt x="26" y="25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6" y="23"/>
                  </a:lnTo>
                  <a:lnTo>
                    <a:pt x="26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8"/>
                  </a:lnTo>
                  <a:close/>
                  <a:moveTo>
                    <a:pt x="101" y="17"/>
                  </a:moveTo>
                  <a:lnTo>
                    <a:pt x="103" y="17"/>
                  </a:lnTo>
                  <a:lnTo>
                    <a:pt x="104" y="17"/>
                  </a:lnTo>
                  <a:lnTo>
                    <a:pt x="104" y="17"/>
                  </a:lnTo>
                  <a:lnTo>
                    <a:pt x="104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1" y="18"/>
                  </a:lnTo>
                  <a:lnTo>
                    <a:pt x="101" y="17"/>
                  </a:lnTo>
                  <a:lnTo>
                    <a:pt x="100" y="17"/>
                  </a:lnTo>
                  <a:lnTo>
                    <a:pt x="101" y="17"/>
                  </a:lnTo>
                  <a:close/>
                  <a:moveTo>
                    <a:pt x="100" y="14"/>
                  </a:move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0" y="15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0" y="14"/>
                  </a:lnTo>
                  <a:close/>
                  <a:moveTo>
                    <a:pt x="96" y="11"/>
                  </a:moveTo>
                  <a:lnTo>
                    <a:pt x="96" y="11"/>
                  </a:lnTo>
                  <a:lnTo>
                    <a:pt x="98" y="12"/>
                  </a:lnTo>
                  <a:lnTo>
                    <a:pt x="98" y="12"/>
                  </a:lnTo>
                  <a:lnTo>
                    <a:pt x="98" y="14"/>
                  </a:lnTo>
                  <a:lnTo>
                    <a:pt x="98" y="14"/>
                  </a:lnTo>
                  <a:lnTo>
                    <a:pt x="98" y="12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2"/>
                  </a:lnTo>
                  <a:lnTo>
                    <a:pt x="95" y="11"/>
                  </a:lnTo>
                  <a:lnTo>
                    <a:pt x="96" y="11"/>
                  </a:lnTo>
                  <a:close/>
                  <a:moveTo>
                    <a:pt x="90" y="9"/>
                  </a:moveTo>
                  <a:lnTo>
                    <a:pt x="92" y="9"/>
                  </a:lnTo>
                  <a:lnTo>
                    <a:pt x="93" y="9"/>
                  </a:lnTo>
                  <a:lnTo>
                    <a:pt x="93" y="9"/>
                  </a:lnTo>
                  <a:lnTo>
                    <a:pt x="95" y="9"/>
                  </a:lnTo>
                  <a:lnTo>
                    <a:pt x="95" y="11"/>
                  </a:lnTo>
                  <a:lnTo>
                    <a:pt x="95" y="11"/>
                  </a:lnTo>
                  <a:lnTo>
                    <a:pt x="93" y="11"/>
                  </a:lnTo>
                  <a:lnTo>
                    <a:pt x="93" y="11"/>
                  </a:lnTo>
                  <a:lnTo>
                    <a:pt x="92" y="11"/>
                  </a:lnTo>
                  <a:lnTo>
                    <a:pt x="90" y="11"/>
                  </a:lnTo>
                  <a:lnTo>
                    <a:pt x="90" y="11"/>
                  </a:lnTo>
                  <a:lnTo>
                    <a:pt x="89" y="9"/>
                  </a:lnTo>
                  <a:lnTo>
                    <a:pt x="90" y="9"/>
                  </a:lnTo>
                  <a:close/>
                  <a:moveTo>
                    <a:pt x="76" y="6"/>
                  </a:moveTo>
                  <a:lnTo>
                    <a:pt x="79" y="7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8" y="7"/>
                  </a:lnTo>
                  <a:lnTo>
                    <a:pt x="76" y="6"/>
                  </a:lnTo>
                  <a:lnTo>
                    <a:pt x="76" y="6"/>
                  </a:lnTo>
                  <a:lnTo>
                    <a:pt x="76" y="6"/>
                  </a:lnTo>
                  <a:close/>
                  <a:moveTo>
                    <a:pt x="40" y="0"/>
                  </a:moveTo>
                  <a:lnTo>
                    <a:pt x="44" y="0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5" y="1"/>
                  </a:lnTo>
                  <a:lnTo>
                    <a:pt x="60" y="1"/>
                  </a:lnTo>
                  <a:lnTo>
                    <a:pt x="62" y="1"/>
                  </a:lnTo>
                  <a:lnTo>
                    <a:pt x="62" y="3"/>
                  </a:lnTo>
                  <a:lnTo>
                    <a:pt x="63" y="3"/>
                  </a:lnTo>
                  <a:lnTo>
                    <a:pt x="65" y="3"/>
                  </a:lnTo>
                  <a:lnTo>
                    <a:pt x="67" y="3"/>
                  </a:lnTo>
                  <a:lnTo>
                    <a:pt x="68" y="3"/>
                  </a:lnTo>
                  <a:lnTo>
                    <a:pt x="70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3" y="4"/>
                  </a:lnTo>
                  <a:lnTo>
                    <a:pt x="73" y="4"/>
                  </a:lnTo>
                  <a:lnTo>
                    <a:pt x="74" y="6"/>
                  </a:lnTo>
                  <a:lnTo>
                    <a:pt x="78" y="9"/>
                  </a:lnTo>
                  <a:lnTo>
                    <a:pt x="78" y="11"/>
                  </a:lnTo>
                  <a:lnTo>
                    <a:pt x="79" y="11"/>
                  </a:lnTo>
                  <a:lnTo>
                    <a:pt x="81" y="12"/>
                  </a:lnTo>
                  <a:lnTo>
                    <a:pt x="82" y="12"/>
                  </a:lnTo>
                  <a:lnTo>
                    <a:pt x="85" y="12"/>
                  </a:lnTo>
                  <a:lnTo>
                    <a:pt x="87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96" y="15"/>
                  </a:lnTo>
                  <a:lnTo>
                    <a:pt x="100" y="18"/>
                  </a:lnTo>
                  <a:lnTo>
                    <a:pt x="101" y="18"/>
                  </a:lnTo>
                  <a:lnTo>
                    <a:pt x="104" y="20"/>
                  </a:lnTo>
                  <a:lnTo>
                    <a:pt x="106" y="2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18"/>
                  </a:lnTo>
                  <a:lnTo>
                    <a:pt x="106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11" y="23"/>
                  </a:lnTo>
                  <a:lnTo>
                    <a:pt x="112" y="23"/>
                  </a:lnTo>
                  <a:lnTo>
                    <a:pt x="111" y="23"/>
                  </a:lnTo>
                  <a:lnTo>
                    <a:pt x="111" y="23"/>
                  </a:lnTo>
                  <a:lnTo>
                    <a:pt x="109" y="23"/>
                  </a:lnTo>
                  <a:lnTo>
                    <a:pt x="109" y="25"/>
                  </a:lnTo>
                  <a:lnTo>
                    <a:pt x="111" y="25"/>
                  </a:lnTo>
                  <a:lnTo>
                    <a:pt x="111" y="25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8"/>
                  </a:lnTo>
                  <a:lnTo>
                    <a:pt x="117" y="26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20" y="28"/>
                  </a:lnTo>
                  <a:lnTo>
                    <a:pt x="122" y="28"/>
                  </a:lnTo>
                  <a:lnTo>
                    <a:pt x="125" y="29"/>
                  </a:lnTo>
                  <a:lnTo>
                    <a:pt x="126" y="31"/>
                  </a:lnTo>
                  <a:lnTo>
                    <a:pt x="130" y="31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3"/>
                  </a:lnTo>
                  <a:lnTo>
                    <a:pt x="133" y="33"/>
                  </a:lnTo>
                  <a:lnTo>
                    <a:pt x="133" y="34"/>
                  </a:lnTo>
                  <a:lnTo>
                    <a:pt x="134" y="34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3" y="37"/>
                  </a:lnTo>
                  <a:lnTo>
                    <a:pt x="133" y="36"/>
                  </a:lnTo>
                  <a:lnTo>
                    <a:pt x="134" y="37"/>
                  </a:lnTo>
                  <a:lnTo>
                    <a:pt x="137" y="37"/>
                  </a:lnTo>
                  <a:lnTo>
                    <a:pt x="139" y="37"/>
                  </a:lnTo>
                  <a:lnTo>
                    <a:pt x="144" y="37"/>
                  </a:lnTo>
                  <a:lnTo>
                    <a:pt x="144" y="37"/>
                  </a:lnTo>
                  <a:lnTo>
                    <a:pt x="147" y="39"/>
                  </a:lnTo>
                  <a:lnTo>
                    <a:pt x="147" y="39"/>
                  </a:lnTo>
                  <a:lnTo>
                    <a:pt x="150" y="42"/>
                  </a:lnTo>
                  <a:lnTo>
                    <a:pt x="152" y="42"/>
                  </a:lnTo>
                  <a:lnTo>
                    <a:pt x="153" y="42"/>
                  </a:lnTo>
                  <a:lnTo>
                    <a:pt x="153" y="42"/>
                  </a:lnTo>
                  <a:lnTo>
                    <a:pt x="155" y="42"/>
                  </a:lnTo>
                  <a:lnTo>
                    <a:pt x="155" y="44"/>
                  </a:lnTo>
                  <a:lnTo>
                    <a:pt x="155" y="44"/>
                  </a:lnTo>
                  <a:lnTo>
                    <a:pt x="155" y="45"/>
                  </a:lnTo>
                  <a:lnTo>
                    <a:pt x="153" y="45"/>
                  </a:lnTo>
                  <a:lnTo>
                    <a:pt x="153" y="47"/>
                  </a:lnTo>
                  <a:lnTo>
                    <a:pt x="152" y="47"/>
                  </a:lnTo>
                  <a:lnTo>
                    <a:pt x="149" y="47"/>
                  </a:lnTo>
                  <a:lnTo>
                    <a:pt x="145" y="47"/>
                  </a:lnTo>
                  <a:lnTo>
                    <a:pt x="144" y="48"/>
                  </a:lnTo>
                  <a:lnTo>
                    <a:pt x="142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7"/>
                  </a:lnTo>
                  <a:lnTo>
                    <a:pt x="141" y="48"/>
                  </a:lnTo>
                  <a:lnTo>
                    <a:pt x="139" y="48"/>
                  </a:lnTo>
                  <a:lnTo>
                    <a:pt x="139" y="48"/>
                  </a:lnTo>
                  <a:lnTo>
                    <a:pt x="134" y="48"/>
                  </a:lnTo>
                  <a:lnTo>
                    <a:pt x="133" y="48"/>
                  </a:lnTo>
                  <a:lnTo>
                    <a:pt x="131" y="48"/>
                  </a:lnTo>
                  <a:lnTo>
                    <a:pt x="126" y="48"/>
                  </a:lnTo>
                  <a:lnTo>
                    <a:pt x="125" y="48"/>
                  </a:lnTo>
                  <a:lnTo>
                    <a:pt x="120" y="48"/>
                  </a:lnTo>
                  <a:lnTo>
                    <a:pt x="117" y="48"/>
                  </a:lnTo>
                  <a:lnTo>
                    <a:pt x="115" y="48"/>
                  </a:lnTo>
                  <a:lnTo>
                    <a:pt x="114" y="48"/>
                  </a:lnTo>
                  <a:lnTo>
                    <a:pt x="111" y="48"/>
                  </a:lnTo>
                  <a:lnTo>
                    <a:pt x="108" y="50"/>
                  </a:lnTo>
                  <a:lnTo>
                    <a:pt x="103" y="50"/>
                  </a:lnTo>
                  <a:lnTo>
                    <a:pt x="106" y="47"/>
                  </a:lnTo>
                  <a:lnTo>
                    <a:pt x="111" y="44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11" y="37"/>
                  </a:lnTo>
                  <a:lnTo>
                    <a:pt x="109" y="37"/>
                  </a:lnTo>
                  <a:lnTo>
                    <a:pt x="108" y="37"/>
                  </a:lnTo>
                  <a:lnTo>
                    <a:pt x="104" y="37"/>
                  </a:lnTo>
                  <a:lnTo>
                    <a:pt x="101" y="37"/>
                  </a:lnTo>
                  <a:lnTo>
                    <a:pt x="100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3" y="33"/>
                  </a:lnTo>
                  <a:lnTo>
                    <a:pt x="93" y="33"/>
                  </a:lnTo>
                  <a:lnTo>
                    <a:pt x="92" y="31"/>
                  </a:lnTo>
                  <a:lnTo>
                    <a:pt x="92" y="28"/>
                  </a:lnTo>
                  <a:lnTo>
                    <a:pt x="90" y="26"/>
                  </a:lnTo>
                  <a:lnTo>
                    <a:pt x="90" y="25"/>
                  </a:lnTo>
                  <a:lnTo>
                    <a:pt x="89" y="23"/>
                  </a:lnTo>
                  <a:lnTo>
                    <a:pt x="87" y="23"/>
                  </a:lnTo>
                  <a:lnTo>
                    <a:pt x="82" y="25"/>
                  </a:lnTo>
                  <a:lnTo>
                    <a:pt x="81" y="25"/>
                  </a:lnTo>
                  <a:lnTo>
                    <a:pt x="79" y="23"/>
                  </a:lnTo>
                  <a:lnTo>
                    <a:pt x="71" y="22"/>
                  </a:lnTo>
                  <a:lnTo>
                    <a:pt x="68" y="20"/>
                  </a:lnTo>
                  <a:lnTo>
                    <a:pt x="67" y="20"/>
                  </a:lnTo>
                  <a:lnTo>
                    <a:pt x="67" y="18"/>
                  </a:lnTo>
                  <a:lnTo>
                    <a:pt x="65" y="17"/>
                  </a:lnTo>
                  <a:lnTo>
                    <a:pt x="63" y="15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57" y="17"/>
                  </a:lnTo>
                  <a:lnTo>
                    <a:pt x="55" y="17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44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0" y="12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6" y="11"/>
                  </a:lnTo>
                  <a:lnTo>
                    <a:pt x="46" y="9"/>
                  </a:lnTo>
                  <a:lnTo>
                    <a:pt x="46" y="9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3" y="7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29" y="9"/>
                  </a:lnTo>
                  <a:lnTo>
                    <a:pt x="27" y="9"/>
                  </a:lnTo>
                  <a:lnTo>
                    <a:pt x="26" y="11"/>
                  </a:lnTo>
                  <a:lnTo>
                    <a:pt x="26" y="12"/>
                  </a:lnTo>
                  <a:lnTo>
                    <a:pt x="24" y="12"/>
                  </a:lnTo>
                  <a:lnTo>
                    <a:pt x="22" y="14"/>
                  </a:lnTo>
                  <a:lnTo>
                    <a:pt x="21" y="14"/>
                  </a:lnTo>
                  <a:lnTo>
                    <a:pt x="19" y="15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5"/>
                  </a:lnTo>
                  <a:lnTo>
                    <a:pt x="18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3" y="17"/>
                  </a:lnTo>
                  <a:lnTo>
                    <a:pt x="13" y="18"/>
                  </a:lnTo>
                  <a:lnTo>
                    <a:pt x="11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7" y="20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3" y="18"/>
                  </a:lnTo>
                  <a:lnTo>
                    <a:pt x="2" y="18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8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8" y="11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7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3" name="Freeform 300">
              <a:extLst>
                <a:ext uri="{FF2B5EF4-FFF2-40B4-BE49-F238E27FC236}">
                  <a16:creationId xmlns:a16="http://schemas.microsoft.com/office/drawing/2014/main" id="{6496B4FB-E700-4C39-BD5F-EACCC07EF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4061" y="4104048"/>
              <a:ext cx="93563" cy="85766"/>
            </a:xfrm>
            <a:custGeom>
              <a:avLst/>
              <a:gdLst>
                <a:gd name="T0" fmla="*/ 7 w 48"/>
                <a:gd name="T1" fmla="*/ 1 h 44"/>
                <a:gd name="T2" fmla="*/ 15 w 48"/>
                <a:gd name="T3" fmla="*/ 1 h 44"/>
                <a:gd name="T4" fmla="*/ 20 w 48"/>
                <a:gd name="T5" fmla="*/ 3 h 44"/>
                <a:gd name="T6" fmla="*/ 23 w 48"/>
                <a:gd name="T7" fmla="*/ 3 h 44"/>
                <a:gd name="T8" fmla="*/ 25 w 48"/>
                <a:gd name="T9" fmla="*/ 6 h 44"/>
                <a:gd name="T10" fmla="*/ 29 w 48"/>
                <a:gd name="T11" fmla="*/ 6 h 44"/>
                <a:gd name="T12" fmla="*/ 33 w 48"/>
                <a:gd name="T13" fmla="*/ 3 h 44"/>
                <a:gd name="T14" fmla="*/ 34 w 48"/>
                <a:gd name="T15" fmla="*/ 6 h 44"/>
                <a:gd name="T16" fmla="*/ 41 w 48"/>
                <a:gd name="T17" fmla="*/ 15 h 44"/>
                <a:gd name="T18" fmla="*/ 45 w 48"/>
                <a:gd name="T19" fmla="*/ 20 h 44"/>
                <a:gd name="T20" fmla="*/ 48 w 48"/>
                <a:gd name="T21" fmla="*/ 23 h 44"/>
                <a:gd name="T22" fmla="*/ 47 w 48"/>
                <a:gd name="T23" fmla="*/ 23 h 44"/>
                <a:gd name="T24" fmla="*/ 45 w 48"/>
                <a:gd name="T25" fmla="*/ 22 h 44"/>
                <a:gd name="T26" fmla="*/ 44 w 48"/>
                <a:gd name="T27" fmla="*/ 23 h 44"/>
                <a:gd name="T28" fmla="*/ 42 w 48"/>
                <a:gd name="T29" fmla="*/ 28 h 44"/>
                <a:gd name="T30" fmla="*/ 45 w 48"/>
                <a:gd name="T31" fmla="*/ 31 h 44"/>
                <a:gd name="T32" fmla="*/ 45 w 48"/>
                <a:gd name="T33" fmla="*/ 33 h 44"/>
                <a:gd name="T34" fmla="*/ 44 w 48"/>
                <a:gd name="T35" fmla="*/ 34 h 44"/>
                <a:gd name="T36" fmla="*/ 44 w 48"/>
                <a:gd name="T37" fmla="*/ 39 h 44"/>
                <a:gd name="T38" fmla="*/ 42 w 48"/>
                <a:gd name="T39" fmla="*/ 41 h 44"/>
                <a:gd name="T40" fmla="*/ 44 w 48"/>
                <a:gd name="T41" fmla="*/ 42 h 44"/>
                <a:gd name="T42" fmla="*/ 42 w 48"/>
                <a:gd name="T43" fmla="*/ 42 h 44"/>
                <a:gd name="T44" fmla="*/ 41 w 48"/>
                <a:gd name="T45" fmla="*/ 37 h 44"/>
                <a:gd name="T46" fmla="*/ 36 w 48"/>
                <a:gd name="T47" fmla="*/ 34 h 44"/>
                <a:gd name="T48" fmla="*/ 37 w 48"/>
                <a:gd name="T49" fmla="*/ 37 h 44"/>
                <a:gd name="T50" fmla="*/ 36 w 48"/>
                <a:gd name="T51" fmla="*/ 39 h 44"/>
                <a:gd name="T52" fmla="*/ 33 w 48"/>
                <a:gd name="T53" fmla="*/ 39 h 44"/>
                <a:gd name="T54" fmla="*/ 33 w 48"/>
                <a:gd name="T55" fmla="*/ 34 h 44"/>
                <a:gd name="T56" fmla="*/ 31 w 48"/>
                <a:gd name="T57" fmla="*/ 29 h 44"/>
                <a:gd name="T58" fmla="*/ 25 w 48"/>
                <a:gd name="T59" fmla="*/ 25 h 44"/>
                <a:gd name="T60" fmla="*/ 18 w 48"/>
                <a:gd name="T61" fmla="*/ 22 h 44"/>
                <a:gd name="T62" fmla="*/ 17 w 48"/>
                <a:gd name="T63" fmla="*/ 18 h 44"/>
                <a:gd name="T64" fmla="*/ 9 w 48"/>
                <a:gd name="T65" fmla="*/ 12 h 44"/>
                <a:gd name="T66" fmla="*/ 11 w 48"/>
                <a:gd name="T67" fmla="*/ 17 h 44"/>
                <a:gd name="T68" fmla="*/ 15 w 48"/>
                <a:gd name="T69" fmla="*/ 18 h 44"/>
                <a:gd name="T70" fmla="*/ 12 w 48"/>
                <a:gd name="T71" fmla="*/ 22 h 44"/>
                <a:gd name="T72" fmla="*/ 9 w 48"/>
                <a:gd name="T73" fmla="*/ 18 h 44"/>
                <a:gd name="T74" fmla="*/ 1 w 48"/>
                <a:gd name="T75" fmla="*/ 14 h 44"/>
                <a:gd name="T76" fmla="*/ 3 w 48"/>
                <a:gd name="T77" fmla="*/ 9 h 44"/>
                <a:gd name="T78" fmla="*/ 3 w 48"/>
                <a:gd name="T79" fmla="*/ 6 h 44"/>
                <a:gd name="T80" fmla="*/ 0 w 48"/>
                <a:gd name="T81" fmla="*/ 3 h 44"/>
                <a:gd name="T82" fmla="*/ 3 w 48"/>
                <a:gd name="T83" fmla="*/ 1 h 44"/>
                <a:gd name="T84" fmla="*/ 3 w 48"/>
                <a:gd name="T85" fmla="*/ 1 h 44"/>
                <a:gd name="T86" fmla="*/ 4 w 48"/>
                <a:gd name="T87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8" h="44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11" y="1"/>
                  </a:lnTo>
                  <a:lnTo>
                    <a:pt x="14" y="3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6"/>
                  </a:lnTo>
                  <a:lnTo>
                    <a:pt x="26" y="6"/>
                  </a:lnTo>
                  <a:lnTo>
                    <a:pt x="28" y="6"/>
                  </a:lnTo>
                  <a:lnTo>
                    <a:pt x="29" y="6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6"/>
                  </a:lnTo>
                  <a:lnTo>
                    <a:pt x="36" y="9"/>
                  </a:lnTo>
                  <a:lnTo>
                    <a:pt x="37" y="12"/>
                  </a:lnTo>
                  <a:lnTo>
                    <a:pt x="41" y="15"/>
                  </a:lnTo>
                  <a:lnTo>
                    <a:pt x="42" y="17"/>
                  </a:lnTo>
                  <a:lnTo>
                    <a:pt x="44" y="20"/>
                  </a:lnTo>
                  <a:lnTo>
                    <a:pt x="45" y="20"/>
                  </a:lnTo>
                  <a:lnTo>
                    <a:pt x="45" y="22"/>
                  </a:lnTo>
                  <a:lnTo>
                    <a:pt x="47" y="22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7" y="23"/>
                  </a:lnTo>
                  <a:lnTo>
                    <a:pt x="47" y="23"/>
                  </a:lnTo>
                  <a:lnTo>
                    <a:pt x="45" y="23"/>
                  </a:lnTo>
                  <a:lnTo>
                    <a:pt x="45" y="22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5"/>
                  </a:lnTo>
                  <a:lnTo>
                    <a:pt x="42" y="25"/>
                  </a:lnTo>
                  <a:lnTo>
                    <a:pt x="42" y="28"/>
                  </a:lnTo>
                  <a:lnTo>
                    <a:pt x="42" y="29"/>
                  </a:lnTo>
                  <a:lnTo>
                    <a:pt x="44" y="29"/>
                  </a:lnTo>
                  <a:lnTo>
                    <a:pt x="45" y="31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2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2"/>
                  </a:lnTo>
                  <a:lnTo>
                    <a:pt x="42" y="41"/>
                  </a:lnTo>
                  <a:lnTo>
                    <a:pt x="41" y="41"/>
                  </a:lnTo>
                  <a:lnTo>
                    <a:pt x="41" y="37"/>
                  </a:lnTo>
                  <a:lnTo>
                    <a:pt x="39" y="37"/>
                  </a:lnTo>
                  <a:lnTo>
                    <a:pt x="37" y="36"/>
                  </a:lnTo>
                  <a:lnTo>
                    <a:pt x="36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7"/>
                  </a:lnTo>
                  <a:lnTo>
                    <a:pt x="37" y="39"/>
                  </a:lnTo>
                  <a:lnTo>
                    <a:pt x="37" y="39"/>
                  </a:lnTo>
                  <a:lnTo>
                    <a:pt x="36" y="39"/>
                  </a:lnTo>
                  <a:lnTo>
                    <a:pt x="36" y="39"/>
                  </a:lnTo>
                  <a:lnTo>
                    <a:pt x="34" y="39"/>
                  </a:lnTo>
                  <a:lnTo>
                    <a:pt x="33" y="39"/>
                  </a:lnTo>
                  <a:lnTo>
                    <a:pt x="31" y="36"/>
                  </a:lnTo>
                  <a:lnTo>
                    <a:pt x="33" y="34"/>
                  </a:lnTo>
                  <a:lnTo>
                    <a:pt x="33" y="34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1" y="29"/>
                  </a:lnTo>
                  <a:lnTo>
                    <a:pt x="29" y="26"/>
                  </a:lnTo>
                  <a:lnTo>
                    <a:pt x="26" y="25"/>
                  </a:lnTo>
                  <a:lnTo>
                    <a:pt x="25" y="25"/>
                  </a:lnTo>
                  <a:lnTo>
                    <a:pt x="20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7" y="18"/>
                  </a:lnTo>
                  <a:lnTo>
                    <a:pt x="12" y="15"/>
                  </a:lnTo>
                  <a:lnTo>
                    <a:pt x="11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9" y="15"/>
                  </a:lnTo>
                  <a:lnTo>
                    <a:pt x="11" y="17"/>
                  </a:lnTo>
                  <a:lnTo>
                    <a:pt x="14" y="17"/>
                  </a:lnTo>
                  <a:lnTo>
                    <a:pt x="14" y="18"/>
                  </a:lnTo>
                  <a:lnTo>
                    <a:pt x="15" y="18"/>
                  </a:lnTo>
                  <a:lnTo>
                    <a:pt x="14" y="20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3"/>
                  </a:lnTo>
                  <a:lnTo>
                    <a:pt x="11" y="22"/>
                  </a:lnTo>
                  <a:lnTo>
                    <a:pt x="9" y="18"/>
                  </a:lnTo>
                  <a:lnTo>
                    <a:pt x="4" y="18"/>
                  </a:lnTo>
                  <a:lnTo>
                    <a:pt x="3" y="17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3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4" name="Freeform 301">
              <a:extLst>
                <a:ext uri="{FF2B5EF4-FFF2-40B4-BE49-F238E27FC236}">
                  <a16:creationId xmlns:a16="http://schemas.microsoft.com/office/drawing/2014/main" id="{9955D1FD-5E98-48B3-B9DD-46AF43A87A7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7034" y="4067012"/>
              <a:ext cx="343063" cy="469763"/>
            </a:xfrm>
            <a:custGeom>
              <a:avLst/>
              <a:gdLst>
                <a:gd name="T0" fmla="*/ 109 w 176"/>
                <a:gd name="T1" fmla="*/ 0 h 241"/>
                <a:gd name="T2" fmla="*/ 102 w 176"/>
                <a:gd name="T3" fmla="*/ 11 h 241"/>
                <a:gd name="T4" fmla="*/ 88 w 176"/>
                <a:gd name="T5" fmla="*/ 34 h 241"/>
                <a:gd name="T6" fmla="*/ 85 w 176"/>
                <a:gd name="T7" fmla="*/ 47 h 241"/>
                <a:gd name="T8" fmla="*/ 96 w 176"/>
                <a:gd name="T9" fmla="*/ 60 h 241"/>
                <a:gd name="T10" fmla="*/ 96 w 176"/>
                <a:gd name="T11" fmla="*/ 72 h 241"/>
                <a:gd name="T12" fmla="*/ 110 w 176"/>
                <a:gd name="T13" fmla="*/ 78 h 241"/>
                <a:gd name="T14" fmla="*/ 128 w 176"/>
                <a:gd name="T15" fmla="*/ 80 h 241"/>
                <a:gd name="T16" fmla="*/ 140 w 176"/>
                <a:gd name="T17" fmla="*/ 91 h 241"/>
                <a:gd name="T18" fmla="*/ 164 w 176"/>
                <a:gd name="T19" fmla="*/ 89 h 241"/>
                <a:gd name="T20" fmla="*/ 162 w 176"/>
                <a:gd name="T21" fmla="*/ 102 h 241"/>
                <a:gd name="T22" fmla="*/ 164 w 176"/>
                <a:gd name="T23" fmla="*/ 121 h 241"/>
                <a:gd name="T24" fmla="*/ 167 w 176"/>
                <a:gd name="T25" fmla="*/ 134 h 241"/>
                <a:gd name="T26" fmla="*/ 167 w 176"/>
                <a:gd name="T27" fmla="*/ 141 h 241"/>
                <a:gd name="T28" fmla="*/ 172 w 176"/>
                <a:gd name="T29" fmla="*/ 151 h 241"/>
                <a:gd name="T30" fmla="*/ 173 w 176"/>
                <a:gd name="T31" fmla="*/ 162 h 241"/>
                <a:gd name="T32" fmla="*/ 167 w 176"/>
                <a:gd name="T33" fmla="*/ 149 h 241"/>
                <a:gd name="T34" fmla="*/ 159 w 176"/>
                <a:gd name="T35" fmla="*/ 152 h 241"/>
                <a:gd name="T36" fmla="*/ 143 w 176"/>
                <a:gd name="T37" fmla="*/ 154 h 241"/>
                <a:gd name="T38" fmla="*/ 132 w 176"/>
                <a:gd name="T39" fmla="*/ 157 h 241"/>
                <a:gd name="T40" fmla="*/ 139 w 176"/>
                <a:gd name="T41" fmla="*/ 165 h 241"/>
                <a:gd name="T42" fmla="*/ 143 w 176"/>
                <a:gd name="T43" fmla="*/ 170 h 241"/>
                <a:gd name="T44" fmla="*/ 140 w 176"/>
                <a:gd name="T45" fmla="*/ 170 h 241"/>
                <a:gd name="T46" fmla="*/ 134 w 176"/>
                <a:gd name="T47" fmla="*/ 170 h 241"/>
                <a:gd name="T48" fmla="*/ 131 w 176"/>
                <a:gd name="T49" fmla="*/ 182 h 241"/>
                <a:gd name="T50" fmla="*/ 137 w 176"/>
                <a:gd name="T51" fmla="*/ 190 h 241"/>
                <a:gd name="T52" fmla="*/ 139 w 176"/>
                <a:gd name="T53" fmla="*/ 195 h 241"/>
                <a:gd name="T54" fmla="*/ 135 w 176"/>
                <a:gd name="T55" fmla="*/ 217 h 241"/>
                <a:gd name="T56" fmla="*/ 128 w 176"/>
                <a:gd name="T57" fmla="*/ 236 h 241"/>
                <a:gd name="T58" fmla="*/ 121 w 176"/>
                <a:gd name="T59" fmla="*/ 231 h 241"/>
                <a:gd name="T60" fmla="*/ 126 w 176"/>
                <a:gd name="T61" fmla="*/ 215 h 241"/>
                <a:gd name="T62" fmla="*/ 115 w 176"/>
                <a:gd name="T63" fmla="*/ 212 h 241"/>
                <a:gd name="T64" fmla="*/ 104 w 176"/>
                <a:gd name="T65" fmla="*/ 211 h 241"/>
                <a:gd name="T66" fmla="*/ 93 w 176"/>
                <a:gd name="T67" fmla="*/ 212 h 241"/>
                <a:gd name="T68" fmla="*/ 85 w 176"/>
                <a:gd name="T69" fmla="*/ 211 h 241"/>
                <a:gd name="T70" fmla="*/ 80 w 176"/>
                <a:gd name="T71" fmla="*/ 203 h 241"/>
                <a:gd name="T72" fmla="*/ 74 w 176"/>
                <a:gd name="T73" fmla="*/ 195 h 241"/>
                <a:gd name="T74" fmla="*/ 66 w 176"/>
                <a:gd name="T75" fmla="*/ 187 h 241"/>
                <a:gd name="T76" fmla="*/ 60 w 176"/>
                <a:gd name="T77" fmla="*/ 182 h 241"/>
                <a:gd name="T78" fmla="*/ 46 w 176"/>
                <a:gd name="T79" fmla="*/ 178 h 241"/>
                <a:gd name="T80" fmla="*/ 38 w 176"/>
                <a:gd name="T81" fmla="*/ 176 h 241"/>
                <a:gd name="T82" fmla="*/ 27 w 176"/>
                <a:gd name="T83" fmla="*/ 175 h 241"/>
                <a:gd name="T84" fmla="*/ 19 w 176"/>
                <a:gd name="T85" fmla="*/ 167 h 241"/>
                <a:gd name="T86" fmla="*/ 3 w 176"/>
                <a:gd name="T87" fmla="*/ 159 h 241"/>
                <a:gd name="T88" fmla="*/ 8 w 176"/>
                <a:gd name="T89" fmla="*/ 145 h 241"/>
                <a:gd name="T90" fmla="*/ 17 w 176"/>
                <a:gd name="T91" fmla="*/ 140 h 241"/>
                <a:gd name="T92" fmla="*/ 22 w 176"/>
                <a:gd name="T93" fmla="*/ 135 h 241"/>
                <a:gd name="T94" fmla="*/ 27 w 176"/>
                <a:gd name="T95" fmla="*/ 124 h 241"/>
                <a:gd name="T96" fmla="*/ 22 w 176"/>
                <a:gd name="T97" fmla="*/ 118 h 241"/>
                <a:gd name="T98" fmla="*/ 25 w 176"/>
                <a:gd name="T99" fmla="*/ 105 h 241"/>
                <a:gd name="T100" fmla="*/ 24 w 176"/>
                <a:gd name="T101" fmla="*/ 89 h 241"/>
                <a:gd name="T102" fmla="*/ 17 w 176"/>
                <a:gd name="T103" fmla="*/ 72 h 241"/>
                <a:gd name="T104" fmla="*/ 22 w 176"/>
                <a:gd name="T105" fmla="*/ 71 h 241"/>
                <a:gd name="T106" fmla="*/ 25 w 176"/>
                <a:gd name="T107" fmla="*/ 61 h 241"/>
                <a:gd name="T108" fmla="*/ 30 w 176"/>
                <a:gd name="T109" fmla="*/ 61 h 241"/>
                <a:gd name="T110" fmla="*/ 33 w 176"/>
                <a:gd name="T111" fmla="*/ 64 h 241"/>
                <a:gd name="T112" fmla="*/ 44 w 176"/>
                <a:gd name="T113" fmla="*/ 45 h 241"/>
                <a:gd name="T114" fmla="*/ 50 w 176"/>
                <a:gd name="T115" fmla="*/ 33 h 241"/>
                <a:gd name="T116" fmla="*/ 57 w 176"/>
                <a:gd name="T117" fmla="*/ 23 h 241"/>
                <a:gd name="T118" fmla="*/ 68 w 176"/>
                <a:gd name="T119" fmla="*/ 25 h 241"/>
                <a:gd name="T120" fmla="*/ 83 w 176"/>
                <a:gd name="T121" fmla="*/ 17 h 241"/>
                <a:gd name="T122" fmla="*/ 106 w 176"/>
                <a:gd name="T12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76" h="241">
                  <a:moveTo>
                    <a:pt x="12" y="141"/>
                  </a:move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2" y="143"/>
                  </a:lnTo>
                  <a:lnTo>
                    <a:pt x="12" y="143"/>
                  </a:lnTo>
                  <a:lnTo>
                    <a:pt x="12" y="141"/>
                  </a:lnTo>
                  <a:lnTo>
                    <a:pt x="12" y="141"/>
                  </a:lnTo>
                  <a:close/>
                  <a:moveTo>
                    <a:pt x="107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3" y="4"/>
                  </a:lnTo>
                  <a:lnTo>
                    <a:pt x="115" y="6"/>
                  </a:lnTo>
                  <a:lnTo>
                    <a:pt x="112" y="8"/>
                  </a:lnTo>
                  <a:lnTo>
                    <a:pt x="112" y="9"/>
                  </a:lnTo>
                  <a:lnTo>
                    <a:pt x="112" y="9"/>
                  </a:lnTo>
                  <a:lnTo>
                    <a:pt x="110" y="9"/>
                  </a:lnTo>
                  <a:lnTo>
                    <a:pt x="109" y="9"/>
                  </a:lnTo>
                  <a:lnTo>
                    <a:pt x="106" y="11"/>
                  </a:lnTo>
                  <a:lnTo>
                    <a:pt x="102" y="11"/>
                  </a:lnTo>
                  <a:lnTo>
                    <a:pt x="102" y="12"/>
                  </a:lnTo>
                  <a:lnTo>
                    <a:pt x="98" y="19"/>
                  </a:lnTo>
                  <a:lnTo>
                    <a:pt x="96" y="19"/>
                  </a:lnTo>
                  <a:lnTo>
                    <a:pt x="94" y="20"/>
                  </a:lnTo>
                  <a:lnTo>
                    <a:pt x="93" y="22"/>
                  </a:lnTo>
                  <a:lnTo>
                    <a:pt x="91" y="23"/>
                  </a:lnTo>
                  <a:lnTo>
                    <a:pt x="91" y="25"/>
                  </a:lnTo>
                  <a:lnTo>
                    <a:pt x="90" y="28"/>
                  </a:lnTo>
                  <a:lnTo>
                    <a:pt x="88" y="33"/>
                  </a:lnTo>
                  <a:lnTo>
                    <a:pt x="88" y="34"/>
                  </a:lnTo>
                  <a:lnTo>
                    <a:pt x="87" y="39"/>
                  </a:lnTo>
                  <a:lnTo>
                    <a:pt x="87" y="41"/>
                  </a:lnTo>
                  <a:lnTo>
                    <a:pt x="85" y="42"/>
                  </a:lnTo>
                  <a:lnTo>
                    <a:pt x="85" y="44"/>
                  </a:lnTo>
                  <a:lnTo>
                    <a:pt x="83" y="45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5" y="47"/>
                  </a:lnTo>
                  <a:lnTo>
                    <a:pt x="85" y="47"/>
                  </a:lnTo>
                  <a:lnTo>
                    <a:pt x="87" y="45"/>
                  </a:lnTo>
                  <a:lnTo>
                    <a:pt x="87" y="47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0" y="48"/>
                  </a:lnTo>
                  <a:lnTo>
                    <a:pt x="90" y="48"/>
                  </a:lnTo>
                  <a:lnTo>
                    <a:pt x="91" y="52"/>
                  </a:lnTo>
                  <a:lnTo>
                    <a:pt x="93" y="55"/>
                  </a:lnTo>
                  <a:lnTo>
                    <a:pt x="94" y="58"/>
                  </a:lnTo>
                  <a:lnTo>
                    <a:pt x="96" y="60"/>
                  </a:lnTo>
                  <a:lnTo>
                    <a:pt x="96" y="60"/>
                  </a:lnTo>
                  <a:lnTo>
                    <a:pt x="96" y="63"/>
                  </a:lnTo>
                  <a:lnTo>
                    <a:pt x="96" y="63"/>
                  </a:lnTo>
                  <a:lnTo>
                    <a:pt x="96" y="64"/>
                  </a:lnTo>
                  <a:lnTo>
                    <a:pt x="96" y="64"/>
                  </a:lnTo>
                  <a:lnTo>
                    <a:pt x="96" y="67"/>
                  </a:lnTo>
                  <a:lnTo>
                    <a:pt x="94" y="67"/>
                  </a:lnTo>
                  <a:lnTo>
                    <a:pt x="94" y="71"/>
                  </a:lnTo>
                  <a:lnTo>
                    <a:pt x="94" y="71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98" y="74"/>
                  </a:lnTo>
                  <a:lnTo>
                    <a:pt x="99" y="74"/>
                  </a:lnTo>
                  <a:lnTo>
                    <a:pt x="99" y="75"/>
                  </a:lnTo>
                  <a:lnTo>
                    <a:pt x="101" y="77"/>
                  </a:lnTo>
                  <a:lnTo>
                    <a:pt x="102" y="78"/>
                  </a:lnTo>
                  <a:lnTo>
                    <a:pt x="104" y="78"/>
                  </a:lnTo>
                  <a:lnTo>
                    <a:pt x="104" y="78"/>
                  </a:lnTo>
                  <a:lnTo>
                    <a:pt x="107" y="78"/>
                  </a:lnTo>
                  <a:lnTo>
                    <a:pt x="110" y="78"/>
                  </a:lnTo>
                  <a:lnTo>
                    <a:pt x="113" y="78"/>
                  </a:lnTo>
                  <a:lnTo>
                    <a:pt x="115" y="78"/>
                  </a:lnTo>
                  <a:lnTo>
                    <a:pt x="117" y="78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1" y="77"/>
                  </a:lnTo>
                  <a:lnTo>
                    <a:pt x="123" y="78"/>
                  </a:lnTo>
                  <a:lnTo>
                    <a:pt x="124" y="78"/>
                  </a:lnTo>
                  <a:lnTo>
                    <a:pt x="126" y="78"/>
                  </a:lnTo>
                  <a:lnTo>
                    <a:pt x="128" y="80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80"/>
                  </a:lnTo>
                  <a:lnTo>
                    <a:pt x="132" y="83"/>
                  </a:lnTo>
                  <a:lnTo>
                    <a:pt x="134" y="86"/>
                  </a:lnTo>
                  <a:lnTo>
                    <a:pt x="137" y="88"/>
                  </a:lnTo>
                  <a:lnTo>
                    <a:pt x="139" y="91"/>
                  </a:lnTo>
                  <a:lnTo>
                    <a:pt x="139" y="91"/>
                  </a:lnTo>
                  <a:lnTo>
                    <a:pt x="140" y="91"/>
                  </a:lnTo>
                  <a:lnTo>
                    <a:pt x="140" y="91"/>
                  </a:lnTo>
                  <a:lnTo>
                    <a:pt x="142" y="91"/>
                  </a:lnTo>
                  <a:lnTo>
                    <a:pt x="142" y="91"/>
                  </a:lnTo>
                  <a:lnTo>
                    <a:pt x="143" y="91"/>
                  </a:lnTo>
                  <a:lnTo>
                    <a:pt x="147" y="91"/>
                  </a:lnTo>
                  <a:lnTo>
                    <a:pt x="150" y="91"/>
                  </a:lnTo>
                  <a:lnTo>
                    <a:pt x="153" y="91"/>
                  </a:lnTo>
                  <a:lnTo>
                    <a:pt x="158" y="91"/>
                  </a:lnTo>
                  <a:lnTo>
                    <a:pt x="161" y="89"/>
                  </a:lnTo>
                  <a:lnTo>
                    <a:pt x="162" y="89"/>
                  </a:lnTo>
                  <a:lnTo>
                    <a:pt x="164" y="89"/>
                  </a:lnTo>
                  <a:lnTo>
                    <a:pt x="165" y="89"/>
                  </a:lnTo>
                  <a:lnTo>
                    <a:pt x="167" y="91"/>
                  </a:lnTo>
                  <a:lnTo>
                    <a:pt x="167" y="91"/>
                  </a:lnTo>
                  <a:lnTo>
                    <a:pt x="169" y="93"/>
                  </a:lnTo>
                  <a:lnTo>
                    <a:pt x="167" y="94"/>
                  </a:lnTo>
                  <a:lnTo>
                    <a:pt x="165" y="96"/>
                  </a:lnTo>
                  <a:lnTo>
                    <a:pt x="165" y="97"/>
                  </a:lnTo>
                  <a:lnTo>
                    <a:pt x="165" y="99"/>
                  </a:lnTo>
                  <a:lnTo>
                    <a:pt x="164" y="100"/>
                  </a:lnTo>
                  <a:lnTo>
                    <a:pt x="162" y="102"/>
                  </a:lnTo>
                  <a:lnTo>
                    <a:pt x="162" y="104"/>
                  </a:lnTo>
                  <a:lnTo>
                    <a:pt x="162" y="105"/>
                  </a:lnTo>
                  <a:lnTo>
                    <a:pt x="162" y="108"/>
                  </a:lnTo>
                  <a:lnTo>
                    <a:pt x="162" y="113"/>
                  </a:lnTo>
                  <a:lnTo>
                    <a:pt x="162" y="115"/>
                  </a:lnTo>
                  <a:lnTo>
                    <a:pt x="162" y="115"/>
                  </a:lnTo>
                  <a:lnTo>
                    <a:pt x="162" y="116"/>
                  </a:lnTo>
                  <a:lnTo>
                    <a:pt x="162" y="118"/>
                  </a:lnTo>
                  <a:lnTo>
                    <a:pt x="162" y="119"/>
                  </a:lnTo>
                  <a:lnTo>
                    <a:pt x="164" y="121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7" y="126"/>
                  </a:lnTo>
                  <a:lnTo>
                    <a:pt x="167" y="126"/>
                  </a:lnTo>
                  <a:lnTo>
                    <a:pt x="169" y="130"/>
                  </a:lnTo>
                  <a:lnTo>
                    <a:pt x="170" y="130"/>
                  </a:lnTo>
                  <a:lnTo>
                    <a:pt x="170" y="130"/>
                  </a:lnTo>
                  <a:lnTo>
                    <a:pt x="169" y="132"/>
                  </a:lnTo>
                  <a:lnTo>
                    <a:pt x="169" y="132"/>
                  </a:lnTo>
                  <a:lnTo>
                    <a:pt x="167" y="134"/>
                  </a:lnTo>
                  <a:lnTo>
                    <a:pt x="162" y="138"/>
                  </a:lnTo>
                  <a:lnTo>
                    <a:pt x="162" y="138"/>
                  </a:lnTo>
                  <a:lnTo>
                    <a:pt x="162" y="140"/>
                  </a:lnTo>
                  <a:lnTo>
                    <a:pt x="164" y="138"/>
                  </a:lnTo>
                  <a:lnTo>
                    <a:pt x="164" y="140"/>
                  </a:lnTo>
                  <a:lnTo>
                    <a:pt x="165" y="140"/>
                  </a:lnTo>
                  <a:lnTo>
                    <a:pt x="165" y="140"/>
                  </a:lnTo>
                  <a:lnTo>
                    <a:pt x="165" y="141"/>
                  </a:lnTo>
                  <a:lnTo>
                    <a:pt x="167" y="141"/>
                  </a:lnTo>
                  <a:lnTo>
                    <a:pt x="167" y="141"/>
                  </a:lnTo>
                  <a:lnTo>
                    <a:pt x="169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72" y="145"/>
                  </a:lnTo>
                  <a:lnTo>
                    <a:pt x="172" y="146"/>
                  </a:lnTo>
                  <a:lnTo>
                    <a:pt x="172" y="146"/>
                  </a:lnTo>
                  <a:lnTo>
                    <a:pt x="172" y="149"/>
                  </a:lnTo>
                  <a:lnTo>
                    <a:pt x="172" y="149"/>
                  </a:lnTo>
                  <a:lnTo>
                    <a:pt x="173" y="149"/>
                  </a:lnTo>
                  <a:lnTo>
                    <a:pt x="172" y="151"/>
                  </a:lnTo>
                  <a:lnTo>
                    <a:pt x="173" y="151"/>
                  </a:lnTo>
                  <a:lnTo>
                    <a:pt x="173" y="152"/>
                  </a:lnTo>
                  <a:lnTo>
                    <a:pt x="175" y="156"/>
                  </a:lnTo>
                  <a:lnTo>
                    <a:pt x="175" y="156"/>
                  </a:lnTo>
                  <a:lnTo>
                    <a:pt x="175" y="157"/>
                  </a:lnTo>
                  <a:lnTo>
                    <a:pt x="175" y="159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59"/>
                  </a:lnTo>
                  <a:lnTo>
                    <a:pt x="173" y="156"/>
                  </a:lnTo>
                  <a:lnTo>
                    <a:pt x="172" y="156"/>
                  </a:lnTo>
                  <a:lnTo>
                    <a:pt x="172" y="152"/>
                  </a:lnTo>
                  <a:lnTo>
                    <a:pt x="170" y="151"/>
                  </a:lnTo>
                  <a:lnTo>
                    <a:pt x="169" y="149"/>
                  </a:lnTo>
                  <a:lnTo>
                    <a:pt x="169" y="149"/>
                  </a:lnTo>
                  <a:lnTo>
                    <a:pt x="167" y="149"/>
                  </a:lnTo>
                  <a:lnTo>
                    <a:pt x="167" y="149"/>
                  </a:lnTo>
                  <a:lnTo>
                    <a:pt x="165" y="149"/>
                  </a:lnTo>
                  <a:lnTo>
                    <a:pt x="165" y="151"/>
                  </a:lnTo>
                  <a:lnTo>
                    <a:pt x="164" y="152"/>
                  </a:lnTo>
                  <a:lnTo>
                    <a:pt x="162" y="154"/>
                  </a:lnTo>
                  <a:lnTo>
                    <a:pt x="162" y="154"/>
                  </a:lnTo>
                  <a:lnTo>
                    <a:pt x="161" y="154"/>
                  </a:lnTo>
                  <a:lnTo>
                    <a:pt x="159" y="154"/>
                  </a:lnTo>
                  <a:lnTo>
                    <a:pt x="159" y="154"/>
                  </a:lnTo>
                  <a:lnTo>
                    <a:pt x="159" y="152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6" y="151"/>
                  </a:lnTo>
                  <a:lnTo>
                    <a:pt x="156" y="152"/>
                  </a:lnTo>
                  <a:lnTo>
                    <a:pt x="156" y="152"/>
                  </a:lnTo>
                  <a:lnTo>
                    <a:pt x="156" y="154"/>
                  </a:lnTo>
                  <a:lnTo>
                    <a:pt x="158" y="154"/>
                  </a:lnTo>
                  <a:lnTo>
                    <a:pt x="156" y="154"/>
                  </a:lnTo>
                  <a:lnTo>
                    <a:pt x="147" y="154"/>
                  </a:lnTo>
                  <a:lnTo>
                    <a:pt x="143" y="154"/>
                  </a:lnTo>
                  <a:lnTo>
                    <a:pt x="140" y="154"/>
                  </a:lnTo>
                  <a:lnTo>
                    <a:pt x="140" y="154"/>
                  </a:lnTo>
                  <a:lnTo>
                    <a:pt x="139" y="154"/>
                  </a:lnTo>
                  <a:lnTo>
                    <a:pt x="137" y="154"/>
                  </a:lnTo>
                  <a:lnTo>
                    <a:pt x="137" y="154"/>
                  </a:lnTo>
                  <a:lnTo>
                    <a:pt x="135" y="154"/>
                  </a:lnTo>
                  <a:lnTo>
                    <a:pt x="134" y="154"/>
                  </a:lnTo>
                  <a:lnTo>
                    <a:pt x="134" y="156"/>
                  </a:lnTo>
                  <a:lnTo>
                    <a:pt x="132" y="154"/>
                  </a:lnTo>
                  <a:lnTo>
                    <a:pt x="132" y="157"/>
                  </a:lnTo>
                  <a:lnTo>
                    <a:pt x="132" y="160"/>
                  </a:lnTo>
                  <a:lnTo>
                    <a:pt x="132" y="163"/>
                  </a:lnTo>
                  <a:lnTo>
                    <a:pt x="134" y="163"/>
                  </a:lnTo>
                  <a:lnTo>
                    <a:pt x="134" y="163"/>
                  </a:lnTo>
                  <a:lnTo>
                    <a:pt x="135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9" y="163"/>
                  </a:lnTo>
                  <a:lnTo>
                    <a:pt x="139" y="165"/>
                  </a:lnTo>
                  <a:lnTo>
                    <a:pt x="140" y="165"/>
                  </a:lnTo>
                  <a:lnTo>
                    <a:pt x="140" y="163"/>
                  </a:lnTo>
                  <a:lnTo>
                    <a:pt x="140" y="163"/>
                  </a:lnTo>
                  <a:lnTo>
                    <a:pt x="142" y="165"/>
                  </a:lnTo>
                  <a:lnTo>
                    <a:pt x="142" y="165"/>
                  </a:lnTo>
                  <a:lnTo>
                    <a:pt x="142" y="167"/>
                  </a:lnTo>
                  <a:lnTo>
                    <a:pt x="143" y="167"/>
                  </a:lnTo>
                  <a:lnTo>
                    <a:pt x="143" y="168"/>
                  </a:lnTo>
                  <a:lnTo>
                    <a:pt x="143" y="168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39" y="170"/>
                  </a:lnTo>
                  <a:lnTo>
                    <a:pt x="139" y="168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70"/>
                  </a:lnTo>
                  <a:lnTo>
                    <a:pt x="134" y="171"/>
                  </a:lnTo>
                  <a:lnTo>
                    <a:pt x="132" y="171"/>
                  </a:lnTo>
                  <a:lnTo>
                    <a:pt x="132" y="171"/>
                  </a:lnTo>
                  <a:lnTo>
                    <a:pt x="131" y="171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6"/>
                  </a:lnTo>
                  <a:lnTo>
                    <a:pt x="129" y="179"/>
                  </a:lnTo>
                  <a:lnTo>
                    <a:pt x="129" y="181"/>
                  </a:lnTo>
                  <a:lnTo>
                    <a:pt x="131" y="182"/>
                  </a:lnTo>
                  <a:lnTo>
                    <a:pt x="132" y="184"/>
                  </a:lnTo>
                  <a:lnTo>
                    <a:pt x="134" y="186"/>
                  </a:lnTo>
                  <a:lnTo>
                    <a:pt x="134" y="186"/>
                  </a:lnTo>
                  <a:lnTo>
                    <a:pt x="135" y="186"/>
                  </a:lnTo>
                  <a:lnTo>
                    <a:pt x="135" y="187"/>
                  </a:lnTo>
                  <a:lnTo>
                    <a:pt x="137" y="187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40" y="197"/>
                  </a:lnTo>
                  <a:lnTo>
                    <a:pt x="139" y="197"/>
                  </a:lnTo>
                  <a:lnTo>
                    <a:pt x="139" y="200"/>
                  </a:lnTo>
                  <a:lnTo>
                    <a:pt x="139" y="203"/>
                  </a:lnTo>
                  <a:lnTo>
                    <a:pt x="139" y="204"/>
                  </a:lnTo>
                  <a:lnTo>
                    <a:pt x="137" y="208"/>
                  </a:lnTo>
                  <a:lnTo>
                    <a:pt x="137" y="212"/>
                  </a:lnTo>
                  <a:lnTo>
                    <a:pt x="135" y="217"/>
                  </a:lnTo>
                  <a:lnTo>
                    <a:pt x="135" y="223"/>
                  </a:lnTo>
                  <a:lnTo>
                    <a:pt x="134" y="228"/>
                  </a:lnTo>
                  <a:lnTo>
                    <a:pt x="132" y="231"/>
                  </a:lnTo>
                  <a:lnTo>
                    <a:pt x="132" y="236"/>
                  </a:lnTo>
                  <a:lnTo>
                    <a:pt x="132" y="239"/>
                  </a:lnTo>
                  <a:lnTo>
                    <a:pt x="131" y="241"/>
                  </a:lnTo>
                  <a:lnTo>
                    <a:pt x="131" y="239"/>
                  </a:lnTo>
                  <a:lnTo>
                    <a:pt x="129" y="238"/>
                  </a:lnTo>
                  <a:lnTo>
                    <a:pt x="129" y="238"/>
                  </a:lnTo>
                  <a:lnTo>
                    <a:pt x="128" y="236"/>
                  </a:lnTo>
                  <a:lnTo>
                    <a:pt x="128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4" y="234"/>
                  </a:lnTo>
                  <a:lnTo>
                    <a:pt x="124" y="234"/>
                  </a:lnTo>
                  <a:lnTo>
                    <a:pt x="123" y="234"/>
                  </a:lnTo>
                  <a:lnTo>
                    <a:pt x="121" y="234"/>
                  </a:lnTo>
                  <a:lnTo>
                    <a:pt x="120" y="234"/>
                  </a:lnTo>
                  <a:lnTo>
                    <a:pt x="121" y="231"/>
                  </a:lnTo>
                  <a:lnTo>
                    <a:pt x="124" y="227"/>
                  </a:lnTo>
                  <a:lnTo>
                    <a:pt x="126" y="223"/>
                  </a:lnTo>
                  <a:lnTo>
                    <a:pt x="129" y="220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7"/>
                  </a:lnTo>
                  <a:lnTo>
                    <a:pt x="129" y="217"/>
                  </a:lnTo>
                  <a:lnTo>
                    <a:pt x="128" y="217"/>
                  </a:lnTo>
                  <a:lnTo>
                    <a:pt x="126" y="215"/>
                  </a:lnTo>
                  <a:lnTo>
                    <a:pt x="126" y="215"/>
                  </a:lnTo>
                  <a:lnTo>
                    <a:pt x="124" y="215"/>
                  </a:lnTo>
                  <a:lnTo>
                    <a:pt x="123" y="214"/>
                  </a:lnTo>
                  <a:lnTo>
                    <a:pt x="123" y="214"/>
                  </a:lnTo>
                  <a:lnTo>
                    <a:pt x="121" y="214"/>
                  </a:lnTo>
                  <a:lnTo>
                    <a:pt x="121" y="212"/>
                  </a:lnTo>
                  <a:lnTo>
                    <a:pt x="118" y="211"/>
                  </a:lnTo>
                  <a:lnTo>
                    <a:pt x="117" y="211"/>
                  </a:lnTo>
                  <a:lnTo>
                    <a:pt x="117" y="211"/>
                  </a:lnTo>
                  <a:lnTo>
                    <a:pt x="115" y="212"/>
                  </a:lnTo>
                  <a:lnTo>
                    <a:pt x="113" y="212"/>
                  </a:lnTo>
                  <a:lnTo>
                    <a:pt x="112" y="212"/>
                  </a:lnTo>
                  <a:lnTo>
                    <a:pt x="110" y="212"/>
                  </a:lnTo>
                  <a:lnTo>
                    <a:pt x="110" y="212"/>
                  </a:lnTo>
                  <a:lnTo>
                    <a:pt x="109" y="212"/>
                  </a:lnTo>
                  <a:lnTo>
                    <a:pt x="109" y="211"/>
                  </a:lnTo>
                  <a:lnTo>
                    <a:pt x="107" y="211"/>
                  </a:lnTo>
                  <a:lnTo>
                    <a:pt x="106" y="211"/>
                  </a:lnTo>
                  <a:lnTo>
                    <a:pt x="106" y="211"/>
                  </a:lnTo>
                  <a:lnTo>
                    <a:pt x="104" y="211"/>
                  </a:lnTo>
                  <a:lnTo>
                    <a:pt x="102" y="212"/>
                  </a:lnTo>
                  <a:lnTo>
                    <a:pt x="102" y="212"/>
                  </a:lnTo>
                  <a:lnTo>
                    <a:pt x="101" y="212"/>
                  </a:lnTo>
                  <a:lnTo>
                    <a:pt x="99" y="214"/>
                  </a:lnTo>
                  <a:lnTo>
                    <a:pt x="99" y="214"/>
                  </a:lnTo>
                  <a:lnTo>
                    <a:pt x="98" y="214"/>
                  </a:lnTo>
                  <a:lnTo>
                    <a:pt x="96" y="214"/>
                  </a:lnTo>
                  <a:lnTo>
                    <a:pt x="94" y="214"/>
                  </a:lnTo>
                  <a:lnTo>
                    <a:pt x="93" y="214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1" y="214"/>
                  </a:lnTo>
                  <a:lnTo>
                    <a:pt x="90" y="214"/>
                  </a:lnTo>
                  <a:lnTo>
                    <a:pt x="90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2"/>
                  </a:lnTo>
                  <a:lnTo>
                    <a:pt x="85" y="212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09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3" y="204"/>
                  </a:lnTo>
                  <a:lnTo>
                    <a:pt x="82" y="204"/>
                  </a:lnTo>
                  <a:lnTo>
                    <a:pt x="82" y="204"/>
                  </a:lnTo>
                  <a:lnTo>
                    <a:pt x="80" y="203"/>
                  </a:lnTo>
                  <a:lnTo>
                    <a:pt x="80" y="203"/>
                  </a:lnTo>
                  <a:lnTo>
                    <a:pt x="80" y="201"/>
                  </a:lnTo>
                  <a:lnTo>
                    <a:pt x="80" y="200"/>
                  </a:lnTo>
                  <a:lnTo>
                    <a:pt x="79" y="200"/>
                  </a:lnTo>
                  <a:lnTo>
                    <a:pt x="79" y="198"/>
                  </a:lnTo>
                  <a:lnTo>
                    <a:pt x="77" y="197"/>
                  </a:lnTo>
                  <a:lnTo>
                    <a:pt x="77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4" y="195"/>
                  </a:lnTo>
                  <a:lnTo>
                    <a:pt x="74" y="195"/>
                  </a:lnTo>
                  <a:lnTo>
                    <a:pt x="72" y="193"/>
                  </a:lnTo>
                  <a:lnTo>
                    <a:pt x="71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2"/>
                  </a:lnTo>
                  <a:lnTo>
                    <a:pt x="68" y="190"/>
                  </a:lnTo>
                  <a:lnTo>
                    <a:pt x="68" y="190"/>
                  </a:lnTo>
                  <a:lnTo>
                    <a:pt x="68" y="189"/>
                  </a:lnTo>
                  <a:lnTo>
                    <a:pt x="68" y="187"/>
                  </a:lnTo>
                  <a:lnTo>
                    <a:pt x="66" y="187"/>
                  </a:lnTo>
                  <a:lnTo>
                    <a:pt x="66" y="186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3" y="184"/>
                  </a:lnTo>
                  <a:lnTo>
                    <a:pt x="61" y="184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8" y="181"/>
                  </a:lnTo>
                  <a:lnTo>
                    <a:pt x="58" y="181"/>
                  </a:lnTo>
                  <a:lnTo>
                    <a:pt x="57" y="181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81"/>
                  </a:lnTo>
                  <a:lnTo>
                    <a:pt x="52" y="179"/>
                  </a:lnTo>
                  <a:lnTo>
                    <a:pt x="50" y="178"/>
                  </a:lnTo>
                  <a:lnTo>
                    <a:pt x="47" y="178"/>
                  </a:lnTo>
                  <a:lnTo>
                    <a:pt x="46" y="178"/>
                  </a:lnTo>
                  <a:lnTo>
                    <a:pt x="44" y="176"/>
                  </a:lnTo>
                  <a:lnTo>
                    <a:pt x="44" y="175"/>
                  </a:lnTo>
                  <a:lnTo>
                    <a:pt x="42" y="175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3"/>
                  </a:lnTo>
                  <a:lnTo>
                    <a:pt x="38" y="175"/>
                  </a:lnTo>
                  <a:lnTo>
                    <a:pt x="38" y="175"/>
                  </a:lnTo>
                  <a:lnTo>
                    <a:pt x="38" y="176"/>
                  </a:lnTo>
                  <a:lnTo>
                    <a:pt x="38" y="176"/>
                  </a:lnTo>
                  <a:lnTo>
                    <a:pt x="36" y="176"/>
                  </a:lnTo>
                  <a:lnTo>
                    <a:pt x="35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1" y="176"/>
                  </a:lnTo>
                  <a:lnTo>
                    <a:pt x="31" y="176"/>
                  </a:lnTo>
                  <a:lnTo>
                    <a:pt x="30" y="175"/>
                  </a:lnTo>
                  <a:lnTo>
                    <a:pt x="28" y="175"/>
                  </a:lnTo>
                  <a:lnTo>
                    <a:pt x="27" y="175"/>
                  </a:lnTo>
                  <a:lnTo>
                    <a:pt x="25" y="175"/>
                  </a:lnTo>
                  <a:lnTo>
                    <a:pt x="24" y="173"/>
                  </a:lnTo>
                  <a:lnTo>
                    <a:pt x="24" y="173"/>
                  </a:lnTo>
                  <a:lnTo>
                    <a:pt x="24" y="170"/>
                  </a:lnTo>
                  <a:lnTo>
                    <a:pt x="22" y="170"/>
                  </a:lnTo>
                  <a:lnTo>
                    <a:pt x="22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0" y="168"/>
                  </a:lnTo>
                  <a:lnTo>
                    <a:pt x="19" y="167"/>
                  </a:lnTo>
                  <a:lnTo>
                    <a:pt x="17" y="168"/>
                  </a:lnTo>
                  <a:lnTo>
                    <a:pt x="14" y="167"/>
                  </a:lnTo>
                  <a:lnTo>
                    <a:pt x="12" y="165"/>
                  </a:lnTo>
                  <a:lnTo>
                    <a:pt x="11" y="165"/>
                  </a:lnTo>
                  <a:lnTo>
                    <a:pt x="8" y="162"/>
                  </a:lnTo>
                  <a:lnTo>
                    <a:pt x="6" y="162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7"/>
                  </a:lnTo>
                  <a:lnTo>
                    <a:pt x="0" y="156"/>
                  </a:lnTo>
                  <a:lnTo>
                    <a:pt x="1" y="154"/>
                  </a:lnTo>
                  <a:lnTo>
                    <a:pt x="3" y="152"/>
                  </a:lnTo>
                  <a:lnTo>
                    <a:pt x="6" y="154"/>
                  </a:lnTo>
                  <a:lnTo>
                    <a:pt x="8" y="152"/>
                  </a:lnTo>
                  <a:lnTo>
                    <a:pt x="6" y="149"/>
                  </a:lnTo>
                  <a:lnTo>
                    <a:pt x="6" y="146"/>
                  </a:lnTo>
                  <a:lnTo>
                    <a:pt x="6" y="146"/>
                  </a:lnTo>
                  <a:lnTo>
                    <a:pt x="8" y="145"/>
                  </a:lnTo>
                  <a:lnTo>
                    <a:pt x="9" y="145"/>
                  </a:lnTo>
                  <a:lnTo>
                    <a:pt x="9" y="143"/>
                  </a:lnTo>
                  <a:lnTo>
                    <a:pt x="11" y="145"/>
                  </a:lnTo>
                  <a:lnTo>
                    <a:pt x="11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6" y="143"/>
                  </a:lnTo>
                  <a:lnTo>
                    <a:pt x="16" y="141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9" y="140"/>
                  </a:lnTo>
                  <a:lnTo>
                    <a:pt x="20" y="138"/>
                  </a:lnTo>
                  <a:lnTo>
                    <a:pt x="20" y="137"/>
                  </a:lnTo>
                  <a:lnTo>
                    <a:pt x="19" y="137"/>
                  </a:lnTo>
                  <a:lnTo>
                    <a:pt x="20" y="135"/>
                  </a:lnTo>
                  <a:lnTo>
                    <a:pt x="20" y="135"/>
                  </a:lnTo>
                  <a:lnTo>
                    <a:pt x="22" y="135"/>
                  </a:lnTo>
                  <a:lnTo>
                    <a:pt x="22" y="134"/>
                  </a:lnTo>
                  <a:lnTo>
                    <a:pt x="24" y="134"/>
                  </a:lnTo>
                  <a:lnTo>
                    <a:pt x="24" y="132"/>
                  </a:lnTo>
                  <a:lnTo>
                    <a:pt x="25" y="132"/>
                  </a:lnTo>
                  <a:lnTo>
                    <a:pt x="25" y="129"/>
                  </a:lnTo>
                  <a:lnTo>
                    <a:pt x="27" y="127"/>
                  </a:lnTo>
                  <a:lnTo>
                    <a:pt x="28" y="123"/>
                  </a:lnTo>
                  <a:lnTo>
                    <a:pt x="28" y="123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5" y="124"/>
                  </a:lnTo>
                  <a:lnTo>
                    <a:pt x="27" y="121"/>
                  </a:lnTo>
                  <a:lnTo>
                    <a:pt x="25" y="121"/>
                  </a:lnTo>
                  <a:lnTo>
                    <a:pt x="25" y="123"/>
                  </a:lnTo>
                  <a:lnTo>
                    <a:pt x="24" y="121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5" y="116"/>
                  </a:lnTo>
                  <a:lnTo>
                    <a:pt x="25" y="115"/>
                  </a:lnTo>
                  <a:lnTo>
                    <a:pt x="25" y="113"/>
                  </a:lnTo>
                  <a:lnTo>
                    <a:pt x="25" y="112"/>
                  </a:lnTo>
                  <a:lnTo>
                    <a:pt x="25" y="110"/>
                  </a:lnTo>
                  <a:lnTo>
                    <a:pt x="25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4" y="104"/>
                  </a:lnTo>
                  <a:lnTo>
                    <a:pt x="24" y="102"/>
                  </a:lnTo>
                  <a:lnTo>
                    <a:pt x="22" y="100"/>
                  </a:lnTo>
                  <a:lnTo>
                    <a:pt x="25" y="97"/>
                  </a:lnTo>
                  <a:lnTo>
                    <a:pt x="27" y="96"/>
                  </a:lnTo>
                  <a:lnTo>
                    <a:pt x="25" y="93"/>
                  </a:lnTo>
                  <a:lnTo>
                    <a:pt x="24" y="91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5" y="86"/>
                  </a:lnTo>
                  <a:lnTo>
                    <a:pt x="25" y="85"/>
                  </a:lnTo>
                  <a:lnTo>
                    <a:pt x="24" y="83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20" y="80"/>
                  </a:lnTo>
                  <a:lnTo>
                    <a:pt x="20" y="80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2"/>
                  </a:lnTo>
                  <a:lnTo>
                    <a:pt x="19" y="72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0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5" y="69"/>
                  </a:lnTo>
                  <a:lnTo>
                    <a:pt x="25" y="67"/>
                  </a:lnTo>
                  <a:lnTo>
                    <a:pt x="25" y="67"/>
                  </a:lnTo>
                  <a:lnTo>
                    <a:pt x="25" y="66"/>
                  </a:lnTo>
                  <a:lnTo>
                    <a:pt x="27" y="66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5" y="61"/>
                  </a:lnTo>
                  <a:lnTo>
                    <a:pt x="25" y="61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5" y="55"/>
                  </a:lnTo>
                  <a:lnTo>
                    <a:pt x="25" y="58"/>
                  </a:lnTo>
                  <a:lnTo>
                    <a:pt x="28" y="58"/>
                  </a:lnTo>
                  <a:lnTo>
                    <a:pt x="30" y="61"/>
                  </a:lnTo>
                  <a:lnTo>
                    <a:pt x="30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4"/>
                  </a:lnTo>
                  <a:lnTo>
                    <a:pt x="31" y="64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33" y="66"/>
                  </a:lnTo>
                  <a:lnTo>
                    <a:pt x="33" y="64"/>
                  </a:lnTo>
                  <a:lnTo>
                    <a:pt x="33" y="60"/>
                  </a:lnTo>
                  <a:lnTo>
                    <a:pt x="33" y="58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55"/>
                  </a:lnTo>
                  <a:lnTo>
                    <a:pt x="33" y="55"/>
                  </a:lnTo>
                  <a:lnTo>
                    <a:pt x="35" y="55"/>
                  </a:lnTo>
                  <a:lnTo>
                    <a:pt x="41" y="50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4"/>
                  </a:lnTo>
                  <a:lnTo>
                    <a:pt x="47" y="44"/>
                  </a:lnTo>
                  <a:lnTo>
                    <a:pt x="49" y="44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7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1"/>
                  </a:lnTo>
                  <a:lnTo>
                    <a:pt x="52" y="28"/>
                  </a:lnTo>
                  <a:lnTo>
                    <a:pt x="52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7" y="23"/>
                  </a:lnTo>
                  <a:lnTo>
                    <a:pt x="60" y="20"/>
                  </a:lnTo>
                  <a:lnTo>
                    <a:pt x="61" y="19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8" y="23"/>
                  </a:lnTo>
                  <a:lnTo>
                    <a:pt x="69" y="22"/>
                  </a:lnTo>
                  <a:lnTo>
                    <a:pt x="69" y="20"/>
                  </a:lnTo>
                  <a:lnTo>
                    <a:pt x="71" y="17"/>
                  </a:lnTo>
                  <a:lnTo>
                    <a:pt x="71" y="17"/>
                  </a:lnTo>
                  <a:lnTo>
                    <a:pt x="72" y="15"/>
                  </a:lnTo>
                  <a:lnTo>
                    <a:pt x="74" y="17"/>
                  </a:lnTo>
                  <a:lnTo>
                    <a:pt x="76" y="17"/>
                  </a:lnTo>
                  <a:lnTo>
                    <a:pt x="77" y="17"/>
                  </a:lnTo>
                  <a:lnTo>
                    <a:pt x="83" y="17"/>
                  </a:lnTo>
                  <a:lnTo>
                    <a:pt x="91" y="11"/>
                  </a:lnTo>
                  <a:lnTo>
                    <a:pt x="96" y="9"/>
                  </a:lnTo>
                  <a:lnTo>
                    <a:pt x="98" y="8"/>
                  </a:lnTo>
                  <a:lnTo>
                    <a:pt x="99" y="6"/>
                  </a:lnTo>
                  <a:lnTo>
                    <a:pt x="99" y="4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2" y="1"/>
                  </a:lnTo>
                  <a:lnTo>
                    <a:pt x="106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5" name="Freeform 302">
              <a:extLst>
                <a:ext uri="{FF2B5EF4-FFF2-40B4-BE49-F238E27FC236}">
                  <a16:creationId xmlns:a16="http://schemas.microsoft.com/office/drawing/2014/main" id="{F814342E-CC74-4C41-BDAF-CA29F64A30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8966" y="2751288"/>
              <a:ext cx="1721163" cy="1150041"/>
            </a:xfrm>
            <a:custGeom>
              <a:avLst/>
              <a:gdLst>
                <a:gd name="T0" fmla="*/ 507 w 883"/>
                <a:gd name="T1" fmla="*/ 582 h 590"/>
                <a:gd name="T2" fmla="*/ 530 w 883"/>
                <a:gd name="T3" fmla="*/ 549 h 590"/>
                <a:gd name="T4" fmla="*/ 667 w 883"/>
                <a:gd name="T5" fmla="*/ 479 h 590"/>
                <a:gd name="T6" fmla="*/ 699 w 883"/>
                <a:gd name="T7" fmla="*/ 410 h 590"/>
                <a:gd name="T8" fmla="*/ 753 w 883"/>
                <a:gd name="T9" fmla="*/ 11 h 590"/>
                <a:gd name="T10" fmla="*/ 772 w 883"/>
                <a:gd name="T11" fmla="*/ 51 h 590"/>
                <a:gd name="T12" fmla="*/ 813 w 883"/>
                <a:gd name="T13" fmla="*/ 84 h 590"/>
                <a:gd name="T14" fmla="*/ 877 w 883"/>
                <a:gd name="T15" fmla="*/ 100 h 590"/>
                <a:gd name="T16" fmla="*/ 869 w 883"/>
                <a:gd name="T17" fmla="*/ 139 h 590"/>
                <a:gd name="T18" fmla="*/ 833 w 883"/>
                <a:gd name="T19" fmla="*/ 161 h 590"/>
                <a:gd name="T20" fmla="*/ 822 w 883"/>
                <a:gd name="T21" fmla="*/ 204 h 590"/>
                <a:gd name="T22" fmla="*/ 790 w 883"/>
                <a:gd name="T23" fmla="*/ 213 h 590"/>
                <a:gd name="T24" fmla="*/ 764 w 883"/>
                <a:gd name="T25" fmla="*/ 224 h 590"/>
                <a:gd name="T26" fmla="*/ 713 w 883"/>
                <a:gd name="T27" fmla="*/ 254 h 590"/>
                <a:gd name="T28" fmla="*/ 696 w 883"/>
                <a:gd name="T29" fmla="*/ 248 h 590"/>
                <a:gd name="T30" fmla="*/ 636 w 883"/>
                <a:gd name="T31" fmla="*/ 267 h 590"/>
                <a:gd name="T32" fmla="*/ 701 w 883"/>
                <a:gd name="T33" fmla="*/ 289 h 590"/>
                <a:gd name="T34" fmla="*/ 675 w 883"/>
                <a:gd name="T35" fmla="*/ 312 h 590"/>
                <a:gd name="T36" fmla="*/ 683 w 883"/>
                <a:gd name="T37" fmla="*/ 367 h 590"/>
                <a:gd name="T38" fmla="*/ 693 w 883"/>
                <a:gd name="T39" fmla="*/ 397 h 590"/>
                <a:gd name="T40" fmla="*/ 691 w 883"/>
                <a:gd name="T41" fmla="*/ 424 h 590"/>
                <a:gd name="T42" fmla="*/ 671 w 883"/>
                <a:gd name="T43" fmla="*/ 464 h 590"/>
                <a:gd name="T44" fmla="*/ 663 w 883"/>
                <a:gd name="T45" fmla="*/ 481 h 590"/>
                <a:gd name="T46" fmla="*/ 634 w 883"/>
                <a:gd name="T47" fmla="*/ 506 h 590"/>
                <a:gd name="T48" fmla="*/ 596 w 883"/>
                <a:gd name="T49" fmla="*/ 523 h 590"/>
                <a:gd name="T50" fmla="*/ 578 w 883"/>
                <a:gd name="T51" fmla="*/ 528 h 590"/>
                <a:gd name="T52" fmla="*/ 551 w 883"/>
                <a:gd name="T53" fmla="*/ 539 h 590"/>
                <a:gd name="T54" fmla="*/ 526 w 883"/>
                <a:gd name="T55" fmla="*/ 556 h 590"/>
                <a:gd name="T56" fmla="*/ 503 w 883"/>
                <a:gd name="T57" fmla="*/ 538 h 590"/>
                <a:gd name="T58" fmla="*/ 478 w 883"/>
                <a:gd name="T59" fmla="*/ 523 h 590"/>
                <a:gd name="T60" fmla="*/ 439 w 883"/>
                <a:gd name="T61" fmla="*/ 523 h 590"/>
                <a:gd name="T62" fmla="*/ 406 w 883"/>
                <a:gd name="T63" fmla="*/ 527 h 590"/>
                <a:gd name="T64" fmla="*/ 396 w 883"/>
                <a:gd name="T65" fmla="*/ 538 h 590"/>
                <a:gd name="T66" fmla="*/ 365 w 883"/>
                <a:gd name="T67" fmla="*/ 516 h 590"/>
                <a:gd name="T68" fmla="*/ 349 w 883"/>
                <a:gd name="T69" fmla="*/ 486 h 590"/>
                <a:gd name="T70" fmla="*/ 354 w 883"/>
                <a:gd name="T71" fmla="*/ 441 h 590"/>
                <a:gd name="T72" fmla="*/ 330 w 883"/>
                <a:gd name="T73" fmla="*/ 426 h 590"/>
                <a:gd name="T74" fmla="*/ 291 w 883"/>
                <a:gd name="T75" fmla="*/ 430 h 590"/>
                <a:gd name="T76" fmla="*/ 250 w 883"/>
                <a:gd name="T77" fmla="*/ 441 h 590"/>
                <a:gd name="T78" fmla="*/ 209 w 883"/>
                <a:gd name="T79" fmla="*/ 443 h 590"/>
                <a:gd name="T80" fmla="*/ 166 w 883"/>
                <a:gd name="T81" fmla="*/ 432 h 590"/>
                <a:gd name="T82" fmla="*/ 105 w 883"/>
                <a:gd name="T83" fmla="*/ 405 h 590"/>
                <a:gd name="T84" fmla="*/ 75 w 883"/>
                <a:gd name="T85" fmla="*/ 380 h 590"/>
                <a:gd name="T86" fmla="*/ 76 w 883"/>
                <a:gd name="T87" fmla="*/ 356 h 590"/>
                <a:gd name="T88" fmla="*/ 43 w 883"/>
                <a:gd name="T89" fmla="*/ 319 h 590"/>
                <a:gd name="T90" fmla="*/ 15 w 883"/>
                <a:gd name="T91" fmla="*/ 293 h 590"/>
                <a:gd name="T92" fmla="*/ 2 w 883"/>
                <a:gd name="T93" fmla="*/ 263 h 590"/>
                <a:gd name="T94" fmla="*/ 35 w 883"/>
                <a:gd name="T95" fmla="*/ 241 h 590"/>
                <a:gd name="T96" fmla="*/ 95 w 883"/>
                <a:gd name="T97" fmla="*/ 210 h 590"/>
                <a:gd name="T98" fmla="*/ 100 w 883"/>
                <a:gd name="T99" fmla="*/ 166 h 590"/>
                <a:gd name="T100" fmla="*/ 127 w 883"/>
                <a:gd name="T101" fmla="*/ 148 h 590"/>
                <a:gd name="T102" fmla="*/ 174 w 883"/>
                <a:gd name="T103" fmla="*/ 103 h 590"/>
                <a:gd name="T104" fmla="*/ 209 w 883"/>
                <a:gd name="T105" fmla="*/ 95 h 590"/>
                <a:gd name="T106" fmla="*/ 246 w 883"/>
                <a:gd name="T107" fmla="*/ 123 h 590"/>
                <a:gd name="T108" fmla="*/ 275 w 883"/>
                <a:gd name="T109" fmla="*/ 159 h 590"/>
                <a:gd name="T110" fmla="*/ 374 w 883"/>
                <a:gd name="T111" fmla="*/ 204 h 590"/>
                <a:gd name="T112" fmla="*/ 486 w 883"/>
                <a:gd name="T113" fmla="*/ 207 h 590"/>
                <a:gd name="T114" fmla="*/ 551 w 883"/>
                <a:gd name="T115" fmla="*/ 177 h 590"/>
                <a:gd name="T116" fmla="*/ 596 w 883"/>
                <a:gd name="T117" fmla="*/ 153 h 590"/>
                <a:gd name="T118" fmla="*/ 650 w 883"/>
                <a:gd name="T119" fmla="*/ 130 h 590"/>
                <a:gd name="T120" fmla="*/ 642 w 883"/>
                <a:gd name="T121" fmla="*/ 106 h 590"/>
                <a:gd name="T122" fmla="*/ 625 w 883"/>
                <a:gd name="T123" fmla="*/ 74 h 590"/>
                <a:gd name="T124" fmla="*/ 675 w 883"/>
                <a:gd name="T125" fmla="*/ 19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883" h="590">
                  <a:moveTo>
                    <a:pt x="535" y="561"/>
                  </a:moveTo>
                  <a:lnTo>
                    <a:pt x="535" y="561"/>
                  </a:lnTo>
                  <a:lnTo>
                    <a:pt x="537" y="563"/>
                  </a:lnTo>
                  <a:lnTo>
                    <a:pt x="538" y="563"/>
                  </a:lnTo>
                  <a:lnTo>
                    <a:pt x="538" y="564"/>
                  </a:lnTo>
                  <a:lnTo>
                    <a:pt x="540" y="564"/>
                  </a:lnTo>
                  <a:lnTo>
                    <a:pt x="540" y="566"/>
                  </a:lnTo>
                  <a:lnTo>
                    <a:pt x="540" y="568"/>
                  </a:lnTo>
                  <a:lnTo>
                    <a:pt x="541" y="569"/>
                  </a:lnTo>
                  <a:lnTo>
                    <a:pt x="540" y="569"/>
                  </a:lnTo>
                  <a:lnTo>
                    <a:pt x="538" y="571"/>
                  </a:lnTo>
                  <a:lnTo>
                    <a:pt x="535" y="574"/>
                  </a:lnTo>
                  <a:lnTo>
                    <a:pt x="535" y="575"/>
                  </a:lnTo>
                  <a:lnTo>
                    <a:pt x="533" y="575"/>
                  </a:lnTo>
                  <a:lnTo>
                    <a:pt x="533" y="577"/>
                  </a:lnTo>
                  <a:lnTo>
                    <a:pt x="533" y="577"/>
                  </a:lnTo>
                  <a:lnTo>
                    <a:pt x="533" y="579"/>
                  </a:lnTo>
                  <a:lnTo>
                    <a:pt x="533" y="582"/>
                  </a:lnTo>
                  <a:lnTo>
                    <a:pt x="532" y="582"/>
                  </a:lnTo>
                  <a:lnTo>
                    <a:pt x="532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29" y="585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6" y="586"/>
                  </a:lnTo>
                  <a:lnTo>
                    <a:pt x="526" y="586"/>
                  </a:lnTo>
                  <a:lnTo>
                    <a:pt x="524" y="588"/>
                  </a:lnTo>
                  <a:lnTo>
                    <a:pt x="522" y="588"/>
                  </a:lnTo>
                  <a:lnTo>
                    <a:pt x="522" y="590"/>
                  </a:lnTo>
                  <a:lnTo>
                    <a:pt x="521" y="590"/>
                  </a:lnTo>
                  <a:lnTo>
                    <a:pt x="519" y="590"/>
                  </a:lnTo>
                  <a:lnTo>
                    <a:pt x="519" y="590"/>
                  </a:lnTo>
                  <a:lnTo>
                    <a:pt x="518" y="590"/>
                  </a:lnTo>
                  <a:lnTo>
                    <a:pt x="516" y="590"/>
                  </a:lnTo>
                  <a:lnTo>
                    <a:pt x="514" y="588"/>
                  </a:lnTo>
                  <a:lnTo>
                    <a:pt x="511" y="588"/>
                  </a:lnTo>
                  <a:lnTo>
                    <a:pt x="510" y="586"/>
                  </a:lnTo>
                  <a:lnTo>
                    <a:pt x="507" y="585"/>
                  </a:lnTo>
                  <a:lnTo>
                    <a:pt x="507" y="582"/>
                  </a:lnTo>
                  <a:lnTo>
                    <a:pt x="507" y="580"/>
                  </a:lnTo>
                  <a:lnTo>
                    <a:pt x="507" y="580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8" y="572"/>
                  </a:lnTo>
                  <a:lnTo>
                    <a:pt x="510" y="571"/>
                  </a:lnTo>
                  <a:lnTo>
                    <a:pt x="513" y="569"/>
                  </a:lnTo>
                  <a:lnTo>
                    <a:pt x="514" y="569"/>
                  </a:lnTo>
                  <a:lnTo>
                    <a:pt x="516" y="568"/>
                  </a:lnTo>
                  <a:lnTo>
                    <a:pt x="514" y="568"/>
                  </a:lnTo>
                  <a:lnTo>
                    <a:pt x="514" y="568"/>
                  </a:lnTo>
                  <a:lnTo>
                    <a:pt x="514" y="566"/>
                  </a:lnTo>
                  <a:lnTo>
                    <a:pt x="514" y="566"/>
                  </a:lnTo>
                  <a:lnTo>
                    <a:pt x="516" y="564"/>
                  </a:lnTo>
                  <a:lnTo>
                    <a:pt x="518" y="566"/>
                  </a:lnTo>
                  <a:lnTo>
                    <a:pt x="519" y="564"/>
                  </a:lnTo>
                  <a:lnTo>
                    <a:pt x="519" y="564"/>
                  </a:lnTo>
                  <a:lnTo>
                    <a:pt x="521" y="564"/>
                  </a:lnTo>
                  <a:lnTo>
                    <a:pt x="524" y="564"/>
                  </a:lnTo>
                  <a:lnTo>
                    <a:pt x="527" y="564"/>
                  </a:lnTo>
                  <a:lnTo>
                    <a:pt x="529" y="563"/>
                  </a:lnTo>
                  <a:lnTo>
                    <a:pt x="529" y="563"/>
                  </a:lnTo>
                  <a:lnTo>
                    <a:pt x="530" y="563"/>
                  </a:lnTo>
                  <a:lnTo>
                    <a:pt x="532" y="564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5" y="564"/>
                  </a:lnTo>
                  <a:lnTo>
                    <a:pt x="535" y="563"/>
                  </a:lnTo>
                  <a:lnTo>
                    <a:pt x="535" y="563"/>
                  </a:lnTo>
                  <a:lnTo>
                    <a:pt x="535" y="561"/>
                  </a:lnTo>
                  <a:close/>
                  <a:moveTo>
                    <a:pt x="532" y="547"/>
                  </a:moveTo>
                  <a:lnTo>
                    <a:pt x="532" y="547"/>
                  </a:lnTo>
                  <a:lnTo>
                    <a:pt x="533" y="547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2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7"/>
                  </a:lnTo>
                  <a:lnTo>
                    <a:pt x="532" y="547"/>
                  </a:lnTo>
                  <a:close/>
                  <a:moveTo>
                    <a:pt x="565" y="538"/>
                  </a:moveTo>
                  <a:lnTo>
                    <a:pt x="563" y="539"/>
                  </a:lnTo>
                  <a:lnTo>
                    <a:pt x="563" y="539"/>
                  </a:lnTo>
                  <a:lnTo>
                    <a:pt x="562" y="539"/>
                  </a:lnTo>
                  <a:lnTo>
                    <a:pt x="563" y="539"/>
                  </a:lnTo>
                  <a:lnTo>
                    <a:pt x="565" y="538"/>
                  </a:lnTo>
                  <a:close/>
                  <a:moveTo>
                    <a:pt x="567" y="538"/>
                  </a:move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9"/>
                  </a:lnTo>
                  <a:lnTo>
                    <a:pt x="567" y="539"/>
                  </a:lnTo>
                  <a:lnTo>
                    <a:pt x="565" y="539"/>
                  </a:lnTo>
                  <a:lnTo>
                    <a:pt x="565" y="539"/>
                  </a:lnTo>
                  <a:lnTo>
                    <a:pt x="565" y="538"/>
                  </a:lnTo>
                  <a:lnTo>
                    <a:pt x="567" y="538"/>
                  </a:lnTo>
                  <a:lnTo>
                    <a:pt x="567" y="538"/>
                  </a:lnTo>
                  <a:close/>
                  <a:moveTo>
                    <a:pt x="576" y="520"/>
                  </a:moveTo>
                  <a:lnTo>
                    <a:pt x="578" y="520"/>
                  </a:lnTo>
                  <a:lnTo>
                    <a:pt x="578" y="522"/>
                  </a:lnTo>
                  <a:lnTo>
                    <a:pt x="578" y="522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4" y="520"/>
                  </a:lnTo>
                  <a:lnTo>
                    <a:pt x="576" y="520"/>
                  </a:lnTo>
                  <a:close/>
                  <a:moveTo>
                    <a:pt x="644" y="495"/>
                  </a:moveTo>
                  <a:lnTo>
                    <a:pt x="644" y="495"/>
                  </a:lnTo>
                  <a:lnTo>
                    <a:pt x="644" y="495"/>
                  </a:lnTo>
                  <a:lnTo>
                    <a:pt x="644" y="497"/>
                  </a:lnTo>
                  <a:lnTo>
                    <a:pt x="642" y="497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4" y="495"/>
                  </a:lnTo>
                  <a:close/>
                  <a:moveTo>
                    <a:pt x="667" y="478"/>
                  </a:moveTo>
                  <a:lnTo>
                    <a:pt x="667" y="478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2"/>
                  </a:lnTo>
                  <a:lnTo>
                    <a:pt x="666" y="481"/>
                  </a:lnTo>
                  <a:lnTo>
                    <a:pt x="666" y="481"/>
                  </a:lnTo>
                  <a:lnTo>
                    <a:pt x="666" y="479"/>
                  </a:lnTo>
                  <a:lnTo>
                    <a:pt x="666" y="479"/>
                  </a:lnTo>
                  <a:lnTo>
                    <a:pt x="666" y="478"/>
                  </a:lnTo>
                  <a:lnTo>
                    <a:pt x="667" y="478"/>
                  </a:lnTo>
                  <a:close/>
                  <a:moveTo>
                    <a:pt x="688" y="438"/>
                  </a:moveTo>
                  <a:lnTo>
                    <a:pt x="688" y="438"/>
                  </a:lnTo>
                  <a:lnTo>
                    <a:pt x="688" y="440"/>
                  </a:lnTo>
                  <a:lnTo>
                    <a:pt x="688" y="440"/>
                  </a:lnTo>
                  <a:lnTo>
                    <a:pt x="688" y="441"/>
                  </a:lnTo>
                  <a:lnTo>
                    <a:pt x="686" y="441"/>
                  </a:lnTo>
                  <a:lnTo>
                    <a:pt x="686" y="440"/>
                  </a:lnTo>
                  <a:lnTo>
                    <a:pt x="688" y="438"/>
                  </a:lnTo>
                  <a:close/>
                  <a:moveTo>
                    <a:pt x="701" y="413"/>
                  </a:moveTo>
                  <a:lnTo>
                    <a:pt x="702" y="415"/>
                  </a:lnTo>
                  <a:lnTo>
                    <a:pt x="702" y="415"/>
                  </a:lnTo>
                  <a:lnTo>
                    <a:pt x="702" y="416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3"/>
                  </a:lnTo>
                  <a:close/>
                  <a:moveTo>
                    <a:pt x="704" y="412"/>
                  </a:moveTo>
                  <a:lnTo>
                    <a:pt x="705" y="412"/>
                  </a:lnTo>
                  <a:lnTo>
                    <a:pt x="705" y="412"/>
                  </a:lnTo>
                  <a:lnTo>
                    <a:pt x="705" y="413"/>
                  </a:lnTo>
                  <a:lnTo>
                    <a:pt x="705" y="413"/>
                  </a:lnTo>
                  <a:lnTo>
                    <a:pt x="704" y="412"/>
                  </a:lnTo>
                  <a:lnTo>
                    <a:pt x="704" y="412"/>
                  </a:lnTo>
                  <a:close/>
                  <a:moveTo>
                    <a:pt x="699" y="408"/>
                  </a:moveTo>
                  <a:lnTo>
                    <a:pt x="701" y="408"/>
                  </a:lnTo>
                  <a:lnTo>
                    <a:pt x="704" y="410"/>
                  </a:lnTo>
                  <a:lnTo>
                    <a:pt x="704" y="410"/>
                  </a:lnTo>
                  <a:lnTo>
                    <a:pt x="704" y="412"/>
                  </a:lnTo>
                  <a:lnTo>
                    <a:pt x="704" y="412"/>
                  </a:lnTo>
                  <a:lnTo>
                    <a:pt x="702" y="410"/>
                  </a:lnTo>
                  <a:lnTo>
                    <a:pt x="699" y="410"/>
                  </a:lnTo>
                  <a:lnTo>
                    <a:pt x="699" y="410"/>
                  </a:lnTo>
                  <a:lnTo>
                    <a:pt x="699" y="408"/>
                  </a:lnTo>
                  <a:close/>
                  <a:moveTo>
                    <a:pt x="688" y="382"/>
                  </a:moveTo>
                  <a:lnTo>
                    <a:pt x="690" y="382"/>
                  </a:lnTo>
                  <a:lnTo>
                    <a:pt x="691" y="383"/>
                  </a:lnTo>
                  <a:lnTo>
                    <a:pt x="693" y="383"/>
                  </a:lnTo>
                  <a:lnTo>
                    <a:pt x="693" y="383"/>
                  </a:lnTo>
                  <a:lnTo>
                    <a:pt x="693" y="385"/>
                  </a:lnTo>
                  <a:lnTo>
                    <a:pt x="696" y="386"/>
                  </a:lnTo>
                  <a:lnTo>
                    <a:pt x="697" y="386"/>
                  </a:lnTo>
                  <a:lnTo>
                    <a:pt x="697" y="386"/>
                  </a:lnTo>
                  <a:lnTo>
                    <a:pt x="696" y="388"/>
                  </a:lnTo>
                  <a:lnTo>
                    <a:pt x="693" y="386"/>
                  </a:lnTo>
                  <a:lnTo>
                    <a:pt x="690" y="385"/>
                  </a:lnTo>
                  <a:lnTo>
                    <a:pt x="688" y="383"/>
                  </a:lnTo>
                  <a:lnTo>
                    <a:pt x="688" y="382"/>
                  </a:lnTo>
                  <a:close/>
                  <a:moveTo>
                    <a:pt x="718" y="0"/>
                  </a:moveTo>
                  <a:lnTo>
                    <a:pt x="719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4" y="2"/>
                  </a:lnTo>
                  <a:lnTo>
                    <a:pt x="729" y="3"/>
                  </a:lnTo>
                  <a:lnTo>
                    <a:pt x="731" y="3"/>
                  </a:lnTo>
                  <a:lnTo>
                    <a:pt x="732" y="3"/>
                  </a:lnTo>
                  <a:lnTo>
                    <a:pt x="732" y="5"/>
                  </a:lnTo>
                  <a:lnTo>
                    <a:pt x="734" y="7"/>
                  </a:lnTo>
                  <a:lnTo>
                    <a:pt x="735" y="7"/>
                  </a:lnTo>
                  <a:lnTo>
                    <a:pt x="737" y="7"/>
                  </a:lnTo>
                  <a:lnTo>
                    <a:pt x="740" y="8"/>
                  </a:lnTo>
                  <a:lnTo>
                    <a:pt x="742" y="8"/>
                  </a:lnTo>
                  <a:lnTo>
                    <a:pt x="742" y="8"/>
                  </a:lnTo>
                  <a:lnTo>
                    <a:pt x="742" y="7"/>
                  </a:lnTo>
                  <a:lnTo>
                    <a:pt x="743" y="7"/>
                  </a:lnTo>
                  <a:lnTo>
                    <a:pt x="746" y="8"/>
                  </a:lnTo>
                  <a:lnTo>
                    <a:pt x="749" y="10"/>
                  </a:lnTo>
                  <a:lnTo>
                    <a:pt x="751" y="10"/>
                  </a:lnTo>
                  <a:lnTo>
                    <a:pt x="751" y="10"/>
                  </a:lnTo>
                  <a:lnTo>
                    <a:pt x="753" y="10"/>
                  </a:lnTo>
                  <a:lnTo>
                    <a:pt x="753" y="11"/>
                  </a:lnTo>
                  <a:lnTo>
                    <a:pt x="753" y="11"/>
                  </a:lnTo>
                  <a:lnTo>
                    <a:pt x="753" y="13"/>
                  </a:lnTo>
                  <a:lnTo>
                    <a:pt x="753" y="13"/>
                  </a:lnTo>
                  <a:lnTo>
                    <a:pt x="754" y="13"/>
                  </a:lnTo>
                  <a:lnTo>
                    <a:pt x="756" y="13"/>
                  </a:lnTo>
                  <a:lnTo>
                    <a:pt x="756" y="15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9"/>
                  </a:lnTo>
                  <a:lnTo>
                    <a:pt x="757" y="19"/>
                  </a:lnTo>
                  <a:lnTo>
                    <a:pt x="759" y="19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2" y="22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6"/>
                  </a:lnTo>
                  <a:lnTo>
                    <a:pt x="764" y="27"/>
                  </a:lnTo>
                  <a:lnTo>
                    <a:pt x="764" y="27"/>
                  </a:lnTo>
                  <a:lnTo>
                    <a:pt x="764" y="29"/>
                  </a:lnTo>
                  <a:lnTo>
                    <a:pt x="764" y="30"/>
                  </a:lnTo>
                  <a:lnTo>
                    <a:pt x="765" y="32"/>
                  </a:lnTo>
                  <a:lnTo>
                    <a:pt x="767" y="35"/>
                  </a:lnTo>
                  <a:lnTo>
                    <a:pt x="767" y="37"/>
                  </a:lnTo>
                  <a:lnTo>
                    <a:pt x="767" y="38"/>
                  </a:lnTo>
                  <a:lnTo>
                    <a:pt x="767" y="40"/>
                  </a:lnTo>
                  <a:lnTo>
                    <a:pt x="768" y="40"/>
                  </a:lnTo>
                  <a:lnTo>
                    <a:pt x="768" y="40"/>
                  </a:lnTo>
                  <a:lnTo>
                    <a:pt x="768" y="41"/>
                  </a:lnTo>
                  <a:lnTo>
                    <a:pt x="770" y="41"/>
                  </a:lnTo>
                  <a:lnTo>
                    <a:pt x="770" y="43"/>
                  </a:lnTo>
                  <a:lnTo>
                    <a:pt x="770" y="44"/>
                  </a:lnTo>
                  <a:lnTo>
                    <a:pt x="770" y="44"/>
                  </a:lnTo>
                  <a:lnTo>
                    <a:pt x="770" y="46"/>
                  </a:lnTo>
                  <a:lnTo>
                    <a:pt x="770" y="46"/>
                  </a:lnTo>
                  <a:lnTo>
                    <a:pt x="770" y="48"/>
                  </a:lnTo>
                  <a:lnTo>
                    <a:pt x="772" y="51"/>
                  </a:lnTo>
                  <a:lnTo>
                    <a:pt x="775" y="52"/>
                  </a:lnTo>
                  <a:lnTo>
                    <a:pt x="776" y="55"/>
                  </a:lnTo>
                  <a:lnTo>
                    <a:pt x="776" y="57"/>
                  </a:lnTo>
                  <a:lnTo>
                    <a:pt x="776" y="59"/>
                  </a:lnTo>
                  <a:lnTo>
                    <a:pt x="776" y="59"/>
                  </a:lnTo>
                  <a:lnTo>
                    <a:pt x="776" y="60"/>
                  </a:lnTo>
                  <a:lnTo>
                    <a:pt x="776" y="60"/>
                  </a:lnTo>
                  <a:lnTo>
                    <a:pt x="776" y="62"/>
                  </a:lnTo>
                  <a:lnTo>
                    <a:pt x="776" y="62"/>
                  </a:lnTo>
                  <a:lnTo>
                    <a:pt x="778" y="63"/>
                  </a:lnTo>
                  <a:lnTo>
                    <a:pt x="779" y="65"/>
                  </a:lnTo>
                  <a:lnTo>
                    <a:pt x="779" y="68"/>
                  </a:lnTo>
                  <a:lnTo>
                    <a:pt x="779" y="70"/>
                  </a:lnTo>
                  <a:lnTo>
                    <a:pt x="779" y="71"/>
                  </a:lnTo>
                  <a:lnTo>
                    <a:pt x="779" y="73"/>
                  </a:lnTo>
                  <a:lnTo>
                    <a:pt x="781" y="73"/>
                  </a:lnTo>
                  <a:lnTo>
                    <a:pt x="781" y="74"/>
                  </a:lnTo>
                  <a:lnTo>
                    <a:pt x="783" y="74"/>
                  </a:lnTo>
                  <a:lnTo>
                    <a:pt x="784" y="76"/>
                  </a:lnTo>
                  <a:lnTo>
                    <a:pt x="786" y="78"/>
                  </a:lnTo>
                  <a:lnTo>
                    <a:pt x="789" y="78"/>
                  </a:lnTo>
                  <a:lnTo>
                    <a:pt x="794" y="76"/>
                  </a:lnTo>
                  <a:lnTo>
                    <a:pt x="797" y="76"/>
                  </a:lnTo>
                  <a:lnTo>
                    <a:pt x="797" y="76"/>
                  </a:lnTo>
                  <a:lnTo>
                    <a:pt x="798" y="78"/>
                  </a:lnTo>
                  <a:lnTo>
                    <a:pt x="797" y="78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1" y="79"/>
                  </a:lnTo>
                  <a:lnTo>
                    <a:pt x="801" y="81"/>
                  </a:lnTo>
                  <a:lnTo>
                    <a:pt x="803" y="81"/>
                  </a:lnTo>
                  <a:lnTo>
                    <a:pt x="803" y="81"/>
                  </a:lnTo>
                  <a:lnTo>
                    <a:pt x="805" y="81"/>
                  </a:lnTo>
                  <a:lnTo>
                    <a:pt x="805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8" y="81"/>
                  </a:lnTo>
                  <a:lnTo>
                    <a:pt x="808" y="81"/>
                  </a:lnTo>
                  <a:lnTo>
                    <a:pt x="809" y="82"/>
                  </a:lnTo>
                  <a:lnTo>
                    <a:pt x="811" y="82"/>
                  </a:lnTo>
                  <a:lnTo>
                    <a:pt x="813" y="84"/>
                  </a:lnTo>
                  <a:lnTo>
                    <a:pt x="816" y="89"/>
                  </a:lnTo>
                  <a:lnTo>
                    <a:pt x="817" y="90"/>
                  </a:lnTo>
                  <a:lnTo>
                    <a:pt x="820" y="90"/>
                  </a:lnTo>
                  <a:lnTo>
                    <a:pt x="824" y="90"/>
                  </a:lnTo>
                  <a:lnTo>
                    <a:pt x="824" y="92"/>
                  </a:lnTo>
                  <a:lnTo>
                    <a:pt x="824" y="93"/>
                  </a:lnTo>
                  <a:lnTo>
                    <a:pt x="824" y="95"/>
                  </a:lnTo>
                  <a:lnTo>
                    <a:pt x="824" y="95"/>
                  </a:lnTo>
                  <a:lnTo>
                    <a:pt x="825" y="96"/>
                  </a:lnTo>
                  <a:lnTo>
                    <a:pt x="825" y="98"/>
                  </a:lnTo>
                  <a:lnTo>
                    <a:pt x="827" y="98"/>
                  </a:lnTo>
                  <a:lnTo>
                    <a:pt x="827" y="100"/>
                  </a:lnTo>
                  <a:lnTo>
                    <a:pt x="827" y="101"/>
                  </a:lnTo>
                  <a:lnTo>
                    <a:pt x="825" y="104"/>
                  </a:lnTo>
                  <a:lnTo>
                    <a:pt x="825" y="106"/>
                  </a:lnTo>
                  <a:lnTo>
                    <a:pt x="827" y="107"/>
                  </a:lnTo>
                  <a:lnTo>
                    <a:pt x="828" y="109"/>
                  </a:lnTo>
                  <a:lnTo>
                    <a:pt x="828" y="111"/>
                  </a:lnTo>
                  <a:lnTo>
                    <a:pt x="828" y="111"/>
                  </a:lnTo>
                  <a:lnTo>
                    <a:pt x="830" y="112"/>
                  </a:lnTo>
                  <a:lnTo>
                    <a:pt x="831" y="112"/>
                  </a:lnTo>
                  <a:lnTo>
                    <a:pt x="835" y="111"/>
                  </a:lnTo>
                  <a:lnTo>
                    <a:pt x="836" y="111"/>
                  </a:lnTo>
                  <a:lnTo>
                    <a:pt x="838" y="112"/>
                  </a:lnTo>
                  <a:lnTo>
                    <a:pt x="841" y="112"/>
                  </a:lnTo>
                  <a:lnTo>
                    <a:pt x="846" y="111"/>
                  </a:lnTo>
                  <a:lnTo>
                    <a:pt x="849" y="111"/>
                  </a:lnTo>
                  <a:lnTo>
                    <a:pt x="850" y="111"/>
                  </a:lnTo>
                  <a:lnTo>
                    <a:pt x="852" y="111"/>
                  </a:lnTo>
                  <a:lnTo>
                    <a:pt x="854" y="107"/>
                  </a:lnTo>
                  <a:lnTo>
                    <a:pt x="854" y="107"/>
                  </a:lnTo>
                  <a:lnTo>
                    <a:pt x="855" y="107"/>
                  </a:lnTo>
                  <a:lnTo>
                    <a:pt x="857" y="106"/>
                  </a:lnTo>
                  <a:lnTo>
                    <a:pt x="858" y="104"/>
                  </a:lnTo>
                  <a:lnTo>
                    <a:pt x="860" y="104"/>
                  </a:lnTo>
                  <a:lnTo>
                    <a:pt x="863" y="104"/>
                  </a:lnTo>
                  <a:lnTo>
                    <a:pt x="865" y="104"/>
                  </a:lnTo>
                  <a:lnTo>
                    <a:pt x="866" y="103"/>
                  </a:lnTo>
                  <a:lnTo>
                    <a:pt x="868" y="103"/>
                  </a:lnTo>
                  <a:lnTo>
                    <a:pt x="871" y="101"/>
                  </a:lnTo>
                  <a:lnTo>
                    <a:pt x="876" y="100"/>
                  </a:lnTo>
                  <a:lnTo>
                    <a:pt x="877" y="100"/>
                  </a:lnTo>
                  <a:lnTo>
                    <a:pt x="877" y="100"/>
                  </a:lnTo>
                  <a:lnTo>
                    <a:pt x="879" y="100"/>
                  </a:lnTo>
                  <a:lnTo>
                    <a:pt x="880" y="100"/>
                  </a:lnTo>
                  <a:lnTo>
                    <a:pt x="882" y="101"/>
                  </a:lnTo>
                  <a:lnTo>
                    <a:pt x="882" y="103"/>
                  </a:lnTo>
                  <a:lnTo>
                    <a:pt x="882" y="103"/>
                  </a:lnTo>
                  <a:lnTo>
                    <a:pt x="882" y="104"/>
                  </a:lnTo>
                  <a:lnTo>
                    <a:pt x="882" y="104"/>
                  </a:lnTo>
                  <a:lnTo>
                    <a:pt x="880" y="106"/>
                  </a:lnTo>
                  <a:lnTo>
                    <a:pt x="882" y="106"/>
                  </a:lnTo>
                  <a:lnTo>
                    <a:pt x="882" y="109"/>
                  </a:lnTo>
                  <a:lnTo>
                    <a:pt x="883" y="109"/>
                  </a:lnTo>
                  <a:lnTo>
                    <a:pt x="883" y="111"/>
                  </a:lnTo>
                  <a:lnTo>
                    <a:pt x="883" y="112"/>
                  </a:lnTo>
                  <a:lnTo>
                    <a:pt x="883" y="112"/>
                  </a:lnTo>
                  <a:lnTo>
                    <a:pt x="882" y="115"/>
                  </a:lnTo>
                  <a:lnTo>
                    <a:pt x="880" y="115"/>
                  </a:lnTo>
                  <a:lnTo>
                    <a:pt x="880" y="115"/>
                  </a:lnTo>
                  <a:lnTo>
                    <a:pt x="879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6" y="118"/>
                  </a:lnTo>
                  <a:lnTo>
                    <a:pt x="876" y="118"/>
                  </a:lnTo>
                  <a:lnTo>
                    <a:pt x="876" y="120"/>
                  </a:lnTo>
                  <a:lnTo>
                    <a:pt x="876" y="120"/>
                  </a:lnTo>
                  <a:lnTo>
                    <a:pt x="876" y="122"/>
                  </a:lnTo>
                  <a:lnTo>
                    <a:pt x="876" y="123"/>
                  </a:lnTo>
                  <a:lnTo>
                    <a:pt x="874" y="125"/>
                  </a:lnTo>
                  <a:lnTo>
                    <a:pt x="874" y="125"/>
                  </a:lnTo>
                  <a:lnTo>
                    <a:pt x="874" y="126"/>
                  </a:lnTo>
                  <a:lnTo>
                    <a:pt x="874" y="126"/>
                  </a:lnTo>
                  <a:lnTo>
                    <a:pt x="872" y="130"/>
                  </a:lnTo>
                  <a:lnTo>
                    <a:pt x="872" y="131"/>
                  </a:lnTo>
                  <a:lnTo>
                    <a:pt x="871" y="133"/>
                  </a:lnTo>
                  <a:lnTo>
                    <a:pt x="871" y="134"/>
                  </a:lnTo>
                  <a:lnTo>
                    <a:pt x="871" y="136"/>
                  </a:lnTo>
                  <a:lnTo>
                    <a:pt x="871" y="136"/>
                  </a:lnTo>
                  <a:lnTo>
                    <a:pt x="871" y="137"/>
                  </a:lnTo>
                  <a:lnTo>
                    <a:pt x="871" y="137"/>
                  </a:lnTo>
                  <a:lnTo>
                    <a:pt x="871" y="139"/>
                  </a:lnTo>
                  <a:lnTo>
                    <a:pt x="869" y="139"/>
                  </a:lnTo>
                  <a:lnTo>
                    <a:pt x="869" y="141"/>
                  </a:lnTo>
                  <a:lnTo>
                    <a:pt x="869" y="141"/>
                  </a:lnTo>
                  <a:lnTo>
                    <a:pt x="868" y="142"/>
                  </a:lnTo>
                  <a:lnTo>
                    <a:pt x="868" y="144"/>
                  </a:lnTo>
                  <a:lnTo>
                    <a:pt x="868" y="144"/>
                  </a:lnTo>
                  <a:lnTo>
                    <a:pt x="866" y="144"/>
                  </a:lnTo>
                  <a:lnTo>
                    <a:pt x="866" y="145"/>
                  </a:lnTo>
                  <a:lnTo>
                    <a:pt x="866" y="145"/>
                  </a:lnTo>
                  <a:lnTo>
                    <a:pt x="865" y="147"/>
                  </a:lnTo>
                  <a:lnTo>
                    <a:pt x="865" y="148"/>
                  </a:lnTo>
                  <a:lnTo>
                    <a:pt x="865" y="148"/>
                  </a:lnTo>
                  <a:lnTo>
                    <a:pt x="865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1" y="152"/>
                  </a:lnTo>
                  <a:lnTo>
                    <a:pt x="860" y="155"/>
                  </a:lnTo>
                  <a:lnTo>
                    <a:pt x="860" y="156"/>
                  </a:lnTo>
                  <a:lnTo>
                    <a:pt x="860" y="158"/>
                  </a:lnTo>
                  <a:lnTo>
                    <a:pt x="858" y="159"/>
                  </a:lnTo>
                  <a:lnTo>
                    <a:pt x="858" y="159"/>
                  </a:lnTo>
                  <a:lnTo>
                    <a:pt x="857" y="159"/>
                  </a:lnTo>
                  <a:lnTo>
                    <a:pt x="857" y="159"/>
                  </a:lnTo>
                  <a:lnTo>
                    <a:pt x="855" y="159"/>
                  </a:lnTo>
                  <a:lnTo>
                    <a:pt x="855" y="158"/>
                  </a:lnTo>
                  <a:lnTo>
                    <a:pt x="855" y="156"/>
                  </a:lnTo>
                  <a:lnTo>
                    <a:pt x="852" y="155"/>
                  </a:lnTo>
                  <a:lnTo>
                    <a:pt x="850" y="155"/>
                  </a:lnTo>
                  <a:lnTo>
                    <a:pt x="847" y="155"/>
                  </a:lnTo>
                  <a:lnTo>
                    <a:pt x="846" y="155"/>
                  </a:lnTo>
                  <a:lnTo>
                    <a:pt x="844" y="156"/>
                  </a:lnTo>
                  <a:lnTo>
                    <a:pt x="844" y="156"/>
                  </a:lnTo>
                  <a:lnTo>
                    <a:pt x="842" y="155"/>
                  </a:lnTo>
                  <a:lnTo>
                    <a:pt x="842" y="155"/>
                  </a:lnTo>
                  <a:lnTo>
                    <a:pt x="841" y="155"/>
                  </a:lnTo>
                  <a:lnTo>
                    <a:pt x="841" y="156"/>
                  </a:lnTo>
                  <a:lnTo>
                    <a:pt x="839" y="156"/>
                  </a:lnTo>
                  <a:lnTo>
                    <a:pt x="838" y="158"/>
                  </a:lnTo>
                  <a:lnTo>
                    <a:pt x="838" y="159"/>
                  </a:lnTo>
                  <a:lnTo>
                    <a:pt x="836" y="159"/>
                  </a:lnTo>
                  <a:lnTo>
                    <a:pt x="836" y="161"/>
                  </a:lnTo>
                  <a:lnTo>
                    <a:pt x="833" y="161"/>
                  </a:lnTo>
                  <a:lnTo>
                    <a:pt x="833" y="161"/>
                  </a:lnTo>
                  <a:lnTo>
                    <a:pt x="831" y="163"/>
                  </a:lnTo>
                  <a:lnTo>
                    <a:pt x="830" y="163"/>
                  </a:lnTo>
                  <a:lnTo>
                    <a:pt x="830" y="163"/>
                  </a:lnTo>
                  <a:lnTo>
                    <a:pt x="828" y="164"/>
                  </a:lnTo>
                  <a:lnTo>
                    <a:pt x="830" y="164"/>
                  </a:lnTo>
                  <a:lnTo>
                    <a:pt x="830" y="166"/>
                  </a:lnTo>
                  <a:lnTo>
                    <a:pt x="831" y="167"/>
                  </a:lnTo>
                  <a:lnTo>
                    <a:pt x="831" y="170"/>
                  </a:lnTo>
                  <a:lnTo>
                    <a:pt x="833" y="177"/>
                  </a:lnTo>
                  <a:lnTo>
                    <a:pt x="833" y="178"/>
                  </a:lnTo>
                  <a:lnTo>
                    <a:pt x="831" y="183"/>
                  </a:lnTo>
                  <a:lnTo>
                    <a:pt x="831" y="185"/>
                  </a:lnTo>
                  <a:lnTo>
                    <a:pt x="831" y="186"/>
                  </a:lnTo>
                  <a:lnTo>
                    <a:pt x="831" y="186"/>
                  </a:lnTo>
                  <a:lnTo>
                    <a:pt x="833" y="186"/>
                  </a:lnTo>
                  <a:lnTo>
                    <a:pt x="833" y="188"/>
                  </a:lnTo>
                  <a:lnTo>
                    <a:pt x="833" y="188"/>
                  </a:lnTo>
                  <a:lnTo>
                    <a:pt x="833" y="189"/>
                  </a:lnTo>
                  <a:lnTo>
                    <a:pt x="833" y="189"/>
                  </a:lnTo>
                  <a:lnTo>
                    <a:pt x="833" y="191"/>
                  </a:lnTo>
                  <a:lnTo>
                    <a:pt x="831" y="193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6"/>
                  </a:lnTo>
                  <a:lnTo>
                    <a:pt x="830" y="197"/>
                  </a:lnTo>
                  <a:lnTo>
                    <a:pt x="830" y="197"/>
                  </a:lnTo>
                  <a:lnTo>
                    <a:pt x="828" y="199"/>
                  </a:lnTo>
                  <a:lnTo>
                    <a:pt x="828" y="197"/>
                  </a:lnTo>
                  <a:lnTo>
                    <a:pt x="827" y="197"/>
                  </a:lnTo>
                  <a:lnTo>
                    <a:pt x="825" y="199"/>
                  </a:lnTo>
                  <a:lnTo>
                    <a:pt x="824" y="199"/>
                  </a:lnTo>
                  <a:lnTo>
                    <a:pt x="822" y="199"/>
                  </a:lnTo>
                  <a:lnTo>
                    <a:pt x="822" y="200"/>
                  </a:lnTo>
                  <a:lnTo>
                    <a:pt x="820" y="200"/>
                  </a:lnTo>
                  <a:lnTo>
                    <a:pt x="820" y="200"/>
                  </a:lnTo>
                  <a:lnTo>
                    <a:pt x="822" y="200"/>
                  </a:lnTo>
                  <a:lnTo>
                    <a:pt x="822" y="202"/>
                  </a:lnTo>
                  <a:lnTo>
                    <a:pt x="824" y="202"/>
                  </a:lnTo>
                  <a:lnTo>
                    <a:pt x="824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0" y="202"/>
                  </a:lnTo>
                  <a:lnTo>
                    <a:pt x="819" y="200"/>
                  </a:lnTo>
                  <a:lnTo>
                    <a:pt x="819" y="200"/>
                  </a:lnTo>
                  <a:lnTo>
                    <a:pt x="819" y="197"/>
                  </a:lnTo>
                  <a:lnTo>
                    <a:pt x="819" y="197"/>
                  </a:lnTo>
                  <a:lnTo>
                    <a:pt x="817" y="197"/>
                  </a:lnTo>
                  <a:lnTo>
                    <a:pt x="817" y="196"/>
                  </a:lnTo>
                  <a:lnTo>
                    <a:pt x="816" y="196"/>
                  </a:lnTo>
                  <a:lnTo>
                    <a:pt x="816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3" y="196"/>
                  </a:lnTo>
                  <a:lnTo>
                    <a:pt x="813" y="197"/>
                  </a:lnTo>
                  <a:lnTo>
                    <a:pt x="813" y="199"/>
                  </a:lnTo>
                  <a:lnTo>
                    <a:pt x="813" y="200"/>
                  </a:lnTo>
                  <a:lnTo>
                    <a:pt x="811" y="202"/>
                  </a:lnTo>
                  <a:lnTo>
                    <a:pt x="811" y="205"/>
                  </a:lnTo>
                  <a:lnTo>
                    <a:pt x="811" y="205"/>
                  </a:lnTo>
                  <a:lnTo>
                    <a:pt x="809" y="205"/>
                  </a:lnTo>
                  <a:lnTo>
                    <a:pt x="809" y="205"/>
                  </a:lnTo>
                  <a:lnTo>
                    <a:pt x="809" y="207"/>
                  </a:lnTo>
                  <a:lnTo>
                    <a:pt x="808" y="207"/>
                  </a:lnTo>
                  <a:lnTo>
                    <a:pt x="808" y="205"/>
                  </a:lnTo>
                  <a:lnTo>
                    <a:pt x="806" y="205"/>
                  </a:lnTo>
                  <a:lnTo>
                    <a:pt x="806" y="205"/>
                  </a:lnTo>
                  <a:lnTo>
                    <a:pt x="805" y="205"/>
                  </a:lnTo>
                  <a:lnTo>
                    <a:pt x="805" y="207"/>
                  </a:lnTo>
                  <a:lnTo>
                    <a:pt x="803" y="208"/>
                  </a:lnTo>
                  <a:lnTo>
                    <a:pt x="803" y="208"/>
                  </a:lnTo>
                  <a:lnTo>
                    <a:pt x="803" y="210"/>
                  </a:lnTo>
                  <a:lnTo>
                    <a:pt x="803" y="210"/>
                  </a:lnTo>
                  <a:lnTo>
                    <a:pt x="801" y="210"/>
                  </a:lnTo>
                  <a:lnTo>
                    <a:pt x="800" y="211"/>
                  </a:lnTo>
                  <a:lnTo>
                    <a:pt x="800" y="213"/>
                  </a:lnTo>
                  <a:lnTo>
                    <a:pt x="798" y="213"/>
                  </a:lnTo>
                  <a:lnTo>
                    <a:pt x="797" y="211"/>
                  </a:lnTo>
                  <a:lnTo>
                    <a:pt x="795" y="213"/>
                  </a:lnTo>
                  <a:lnTo>
                    <a:pt x="792" y="213"/>
                  </a:lnTo>
                  <a:lnTo>
                    <a:pt x="790" y="213"/>
                  </a:lnTo>
                  <a:lnTo>
                    <a:pt x="789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7" y="215"/>
                  </a:lnTo>
                  <a:lnTo>
                    <a:pt x="787" y="215"/>
                  </a:lnTo>
                  <a:lnTo>
                    <a:pt x="787" y="216"/>
                  </a:lnTo>
                  <a:lnTo>
                    <a:pt x="787" y="216"/>
                  </a:lnTo>
                  <a:lnTo>
                    <a:pt x="789" y="218"/>
                  </a:lnTo>
                  <a:lnTo>
                    <a:pt x="790" y="219"/>
                  </a:lnTo>
                  <a:lnTo>
                    <a:pt x="790" y="219"/>
                  </a:lnTo>
                  <a:lnTo>
                    <a:pt x="790" y="221"/>
                  </a:lnTo>
                  <a:lnTo>
                    <a:pt x="790" y="221"/>
                  </a:lnTo>
                  <a:lnTo>
                    <a:pt x="789" y="222"/>
                  </a:lnTo>
                  <a:lnTo>
                    <a:pt x="789" y="224"/>
                  </a:lnTo>
                  <a:lnTo>
                    <a:pt x="787" y="224"/>
                  </a:lnTo>
                  <a:lnTo>
                    <a:pt x="787" y="222"/>
                  </a:lnTo>
                  <a:lnTo>
                    <a:pt x="786" y="222"/>
                  </a:lnTo>
                  <a:lnTo>
                    <a:pt x="786" y="222"/>
                  </a:lnTo>
                  <a:lnTo>
                    <a:pt x="781" y="222"/>
                  </a:lnTo>
                  <a:lnTo>
                    <a:pt x="779" y="222"/>
                  </a:lnTo>
                  <a:lnTo>
                    <a:pt x="779" y="222"/>
                  </a:lnTo>
                  <a:lnTo>
                    <a:pt x="778" y="222"/>
                  </a:lnTo>
                  <a:lnTo>
                    <a:pt x="776" y="221"/>
                  </a:lnTo>
                  <a:lnTo>
                    <a:pt x="775" y="221"/>
                  </a:lnTo>
                  <a:lnTo>
                    <a:pt x="773" y="221"/>
                  </a:lnTo>
                  <a:lnTo>
                    <a:pt x="773" y="219"/>
                  </a:lnTo>
                  <a:lnTo>
                    <a:pt x="773" y="219"/>
                  </a:lnTo>
                  <a:lnTo>
                    <a:pt x="773" y="218"/>
                  </a:lnTo>
                  <a:lnTo>
                    <a:pt x="772" y="218"/>
                  </a:lnTo>
                  <a:lnTo>
                    <a:pt x="772" y="216"/>
                  </a:lnTo>
                  <a:lnTo>
                    <a:pt x="770" y="216"/>
                  </a:lnTo>
                  <a:lnTo>
                    <a:pt x="770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7" y="218"/>
                  </a:lnTo>
                  <a:lnTo>
                    <a:pt x="765" y="219"/>
                  </a:lnTo>
                  <a:lnTo>
                    <a:pt x="765" y="219"/>
                  </a:lnTo>
                  <a:lnTo>
                    <a:pt x="765" y="221"/>
                  </a:lnTo>
                  <a:lnTo>
                    <a:pt x="765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2" y="226"/>
                  </a:lnTo>
                  <a:lnTo>
                    <a:pt x="760" y="227"/>
                  </a:lnTo>
                  <a:lnTo>
                    <a:pt x="759" y="229"/>
                  </a:lnTo>
                  <a:lnTo>
                    <a:pt x="759" y="230"/>
                  </a:lnTo>
                  <a:lnTo>
                    <a:pt x="759" y="230"/>
                  </a:lnTo>
                  <a:lnTo>
                    <a:pt x="757" y="232"/>
                  </a:lnTo>
                  <a:lnTo>
                    <a:pt x="756" y="232"/>
                  </a:lnTo>
                  <a:lnTo>
                    <a:pt x="754" y="232"/>
                  </a:lnTo>
                  <a:lnTo>
                    <a:pt x="753" y="232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1" y="233"/>
                  </a:lnTo>
                  <a:lnTo>
                    <a:pt x="751" y="235"/>
                  </a:lnTo>
                  <a:lnTo>
                    <a:pt x="749" y="237"/>
                  </a:lnTo>
                  <a:lnTo>
                    <a:pt x="748" y="237"/>
                  </a:lnTo>
                  <a:lnTo>
                    <a:pt x="745" y="237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40"/>
                  </a:lnTo>
                  <a:lnTo>
                    <a:pt x="742" y="240"/>
                  </a:lnTo>
                  <a:lnTo>
                    <a:pt x="742" y="240"/>
                  </a:lnTo>
                  <a:lnTo>
                    <a:pt x="740" y="241"/>
                  </a:lnTo>
                  <a:lnTo>
                    <a:pt x="738" y="241"/>
                  </a:lnTo>
                  <a:lnTo>
                    <a:pt x="735" y="245"/>
                  </a:lnTo>
                  <a:lnTo>
                    <a:pt x="734" y="246"/>
                  </a:lnTo>
                  <a:lnTo>
                    <a:pt x="734" y="248"/>
                  </a:lnTo>
                  <a:lnTo>
                    <a:pt x="734" y="248"/>
                  </a:lnTo>
                  <a:lnTo>
                    <a:pt x="732" y="249"/>
                  </a:lnTo>
                  <a:lnTo>
                    <a:pt x="731" y="249"/>
                  </a:lnTo>
                  <a:lnTo>
                    <a:pt x="724" y="251"/>
                  </a:lnTo>
                  <a:lnTo>
                    <a:pt x="723" y="249"/>
                  </a:lnTo>
                  <a:lnTo>
                    <a:pt x="723" y="249"/>
                  </a:lnTo>
                  <a:lnTo>
                    <a:pt x="723" y="251"/>
                  </a:lnTo>
                  <a:lnTo>
                    <a:pt x="721" y="251"/>
                  </a:lnTo>
                  <a:lnTo>
                    <a:pt x="719" y="251"/>
                  </a:lnTo>
                  <a:lnTo>
                    <a:pt x="718" y="252"/>
                  </a:lnTo>
                  <a:lnTo>
                    <a:pt x="716" y="252"/>
                  </a:lnTo>
                  <a:lnTo>
                    <a:pt x="715" y="252"/>
                  </a:lnTo>
                  <a:lnTo>
                    <a:pt x="713" y="254"/>
                  </a:lnTo>
                  <a:lnTo>
                    <a:pt x="712" y="254"/>
                  </a:lnTo>
                  <a:lnTo>
                    <a:pt x="704" y="259"/>
                  </a:lnTo>
                  <a:lnTo>
                    <a:pt x="702" y="260"/>
                  </a:lnTo>
                  <a:lnTo>
                    <a:pt x="701" y="262"/>
                  </a:lnTo>
                  <a:lnTo>
                    <a:pt x="701" y="262"/>
                  </a:lnTo>
                  <a:lnTo>
                    <a:pt x="699" y="263"/>
                  </a:lnTo>
                  <a:lnTo>
                    <a:pt x="699" y="263"/>
                  </a:lnTo>
                  <a:lnTo>
                    <a:pt x="697" y="263"/>
                  </a:lnTo>
                  <a:lnTo>
                    <a:pt x="696" y="265"/>
                  </a:lnTo>
                  <a:lnTo>
                    <a:pt x="696" y="263"/>
                  </a:lnTo>
                  <a:lnTo>
                    <a:pt x="694" y="263"/>
                  </a:lnTo>
                  <a:lnTo>
                    <a:pt x="694" y="265"/>
                  </a:lnTo>
                  <a:lnTo>
                    <a:pt x="694" y="267"/>
                  </a:lnTo>
                  <a:lnTo>
                    <a:pt x="694" y="267"/>
                  </a:lnTo>
                  <a:lnTo>
                    <a:pt x="693" y="267"/>
                  </a:lnTo>
                  <a:lnTo>
                    <a:pt x="690" y="267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6" y="267"/>
                  </a:lnTo>
                  <a:lnTo>
                    <a:pt x="686" y="265"/>
                  </a:lnTo>
                  <a:lnTo>
                    <a:pt x="688" y="265"/>
                  </a:lnTo>
                  <a:lnTo>
                    <a:pt x="688" y="265"/>
                  </a:lnTo>
                  <a:lnTo>
                    <a:pt x="694" y="262"/>
                  </a:lnTo>
                  <a:lnTo>
                    <a:pt x="694" y="260"/>
                  </a:lnTo>
                  <a:lnTo>
                    <a:pt x="694" y="260"/>
                  </a:lnTo>
                  <a:lnTo>
                    <a:pt x="696" y="259"/>
                  </a:lnTo>
                  <a:lnTo>
                    <a:pt x="697" y="257"/>
                  </a:lnTo>
                  <a:lnTo>
                    <a:pt x="696" y="257"/>
                  </a:lnTo>
                  <a:lnTo>
                    <a:pt x="693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6"/>
                  </a:lnTo>
                  <a:lnTo>
                    <a:pt x="690" y="256"/>
                  </a:lnTo>
                  <a:lnTo>
                    <a:pt x="691" y="254"/>
                  </a:lnTo>
                  <a:lnTo>
                    <a:pt x="691" y="254"/>
                  </a:lnTo>
                  <a:lnTo>
                    <a:pt x="693" y="254"/>
                  </a:lnTo>
                  <a:lnTo>
                    <a:pt x="693" y="252"/>
                  </a:lnTo>
                  <a:lnTo>
                    <a:pt x="691" y="251"/>
                  </a:lnTo>
                  <a:lnTo>
                    <a:pt x="693" y="249"/>
                  </a:lnTo>
                  <a:lnTo>
                    <a:pt x="696" y="248"/>
                  </a:lnTo>
                  <a:lnTo>
                    <a:pt x="697" y="246"/>
                  </a:lnTo>
                  <a:lnTo>
                    <a:pt x="699" y="245"/>
                  </a:lnTo>
                  <a:lnTo>
                    <a:pt x="702" y="241"/>
                  </a:lnTo>
                  <a:lnTo>
                    <a:pt x="702" y="240"/>
                  </a:lnTo>
                  <a:lnTo>
                    <a:pt x="704" y="238"/>
                  </a:lnTo>
                  <a:lnTo>
                    <a:pt x="704" y="238"/>
                  </a:lnTo>
                  <a:lnTo>
                    <a:pt x="702" y="237"/>
                  </a:lnTo>
                  <a:lnTo>
                    <a:pt x="702" y="235"/>
                  </a:lnTo>
                  <a:lnTo>
                    <a:pt x="697" y="233"/>
                  </a:lnTo>
                  <a:lnTo>
                    <a:pt x="697" y="230"/>
                  </a:lnTo>
                  <a:lnTo>
                    <a:pt x="696" y="230"/>
                  </a:lnTo>
                  <a:lnTo>
                    <a:pt x="696" y="232"/>
                  </a:lnTo>
                  <a:lnTo>
                    <a:pt x="696" y="233"/>
                  </a:lnTo>
                  <a:lnTo>
                    <a:pt x="694" y="233"/>
                  </a:lnTo>
                  <a:lnTo>
                    <a:pt x="693" y="232"/>
                  </a:lnTo>
                  <a:lnTo>
                    <a:pt x="688" y="232"/>
                  </a:lnTo>
                  <a:lnTo>
                    <a:pt x="686" y="233"/>
                  </a:lnTo>
                  <a:lnTo>
                    <a:pt x="685" y="235"/>
                  </a:lnTo>
                  <a:lnTo>
                    <a:pt x="683" y="235"/>
                  </a:lnTo>
                  <a:lnTo>
                    <a:pt x="683" y="237"/>
                  </a:lnTo>
                  <a:lnTo>
                    <a:pt x="682" y="237"/>
                  </a:lnTo>
                  <a:lnTo>
                    <a:pt x="677" y="243"/>
                  </a:lnTo>
                  <a:lnTo>
                    <a:pt x="675" y="245"/>
                  </a:lnTo>
                  <a:lnTo>
                    <a:pt x="669" y="248"/>
                  </a:lnTo>
                  <a:lnTo>
                    <a:pt x="664" y="249"/>
                  </a:lnTo>
                  <a:lnTo>
                    <a:pt x="661" y="251"/>
                  </a:lnTo>
                  <a:lnTo>
                    <a:pt x="661" y="252"/>
                  </a:lnTo>
                  <a:lnTo>
                    <a:pt x="660" y="254"/>
                  </a:lnTo>
                  <a:lnTo>
                    <a:pt x="660" y="257"/>
                  </a:lnTo>
                  <a:lnTo>
                    <a:pt x="656" y="260"/>
                  </a:lnTo>
                  <a:lnTo>
                    <a:pt x="656" y="260"/>
                  </a:lnTo>
                  <a:lnTo>
                    <a:pt x="655" y="262"/>
                  </a:lnTo>
                  <a:lnTo>
                    <a:pt x="653" y="262"/>
                  </a:lnTo>
                  <a:lnTo>
                    <a:pt x="652" y="262"/>
                  </a:lnTo>
                  <a:lnTo>
                    <a:pt x="650" y="262"/>
                  </a:lnTo>
                  <a:lnTo>
                    <a:pt x="649" y="262"/>
                  </a:lnTo>
                  <a:lnTo>
                    <a:pt x="645" y="263"/>
                  </a:lnTo>
                  <a:lnTo>
                    <a:pt x="644" y="260"/>
                  </a:lnTo>
                  <a:lnTo>
                    <a:pt x="642" y="260"/>
                  </a:lnTo>
                  <a:lnTo>
                    <a:pt x="639" y="260"/>
                  </a:lnTo>
                  <a:lnTo>
                    <a:pt x="639" y="262"/>
                  </a:lnTo>
                  <a:lnTo>
                    <a:pt x="636" y="267"/>
                  </a:lnTo>
                  <a:lnTo>
                    <a:pt x="634" y="270"/>
                  </a:lnTo>
                  <a:lnTo>
                    <a:pt x="636" y="270"/>
                  </a:lnTo>
                  <a:lnTo>
                    <a:pt x="636" y="274"/>
                  </a:lnTo>
                  <a:lnTo>
                    <a:pt x="637" y="276"/>
                  </a:lnTo>
                  <a:lnTo>
                    <a:pt x="642" y="278"/>
                  </a:lnTo>
                  <a:lnTo>
                    <a:pt x="650" y="279"/>
                  </a:lnTo>
                  <a:lnTo>
                    <a:pt x="652" y="279"/>
                  </a:lnTo>
                  <a:lnTo>
                    <a:pt x="653" y="279"/>
                  </a:lnTo>
                  <a:lnTo>
                    <a:pt x="655" y="281"/>
                  </a:lnTo>
                  <a:lnTo>
                    <a:pt x="656" y="282"/>
                  </a:lnTo>
                  <a:lnTo>
                    <a:pt x="656" y="284"/>
                  </a:lnTo>
                  <a:lnTo>
                    <a:pt x="656" y="284"/>
                  </a:lnTo>
                  <a:lnTo>
                    <a:pt x="656" y="285"/>
                  </a:lnTo>
                  <a:lnTo>
                    <a:pt x="658" y="285"/>
                  </a:lnTo>
                  <a:lnTo>
                    <a:pt x="656" y="287"/>
                  </a:lnTo>
                  <a:lnTo>
                    <a:pt x="656" y="287"/>
                  </a:lnTo>
                  <a:lnTo>
                    <a:pt x="655" y="289"/>
                  </a:lnTo>
                  <a:lnTo>
                    <a:pt x="655" y="292"/>
                  </a:lnTo>
                  <a:lnTo>
                    <a:pt x="656" y="293"/>
                  </a:lnTo>
                  <a:lnTo>
                    <a:pt x="658" y="295"/>
                  </a:lnTo>
                  <a:lnTo>
                    <a:pt x="660" y="295"/>
                  </a:lnTo>
                  <a:lnTo>
                    <a:pt x="663" y="295"/>
                  </a:lnTo>
                  <a:lnTo>
                    <a:pt x="667" y="295"/>
                  </a:lnTo>
                  <a:lnTo>
                    <a:pt x="669" y="293"/>
                  </a:lnTo>
                  <a:lnTo>
                    <a:pt x="669" y="293"/>
                  </a:lnTo>
                  <a:lnTo>
                    <a:pt x="669" y="292"/>
                  </a:lnTo>
                  <a:lnTo>
                    <a:pt x="672" y="289"/>
                  </a:lnTo>
                  <a:lnTo>
                    <a:pt x="675" y="287"/>
                  </a:lnTo>
                  <a:lnTo>
                    <a:pt x="675" y="287"/>
                  </a:lnTo>
                  <a:lnTo>
                    <a:pt x="674" y="285"/>
                  </a:lnTo>
                  <a:lnTo>
                    <a:pt x="675" y="285"/>
                  </a:lnTo>
                  <a:lnTo>
                    <a:pt x="675" y="285"/>
                  </a:lnTo>
                  <a:lnTo>
                    <a:pt x="682" y="284"/>
                  </a:lnTo>
                  <a:lnTo>
                    <a:pt x="686" y="285"/>
                  </a:lnTo>
                  <a:lnTo>
                    <a:pt x="688" y="287"/>
                  </a:lnTo>
                  <a:lnTo>
                    <a:pt x="691" y="289"/>
                  </a:lnTo>
                  <a:lnTo>
                    <a:pt x="693" y="289"/>
                  </a:lnTo>
                  <a:lnTo>
                    <a:pt x="694" y="290"/>
                  </a:lnTo>
                  <a:lnTo>
                    <a:pt x="697" y="290"/>
                  </a:lnTo>
                  <a:lnTo>
                    <a:pt x="699" y="290"/>
                  </a:lnTo>
                  <a:lnTo>
                    <a:pt x="699" y="289"/>
                  </a:lnTo>
                  <a:lnTo>
                    <a:pt x="701" y="289"/>
                  </a:lnTo>
                  <a:lnTo>
                    <a:pt x="701" y="289"/>
                  </a:lnTo>
                  <a:lnTo>
                    <a:pt x="702" y="290"/>
                  </a:lnTo>
                  <a:lnTo>
                    <a:pt x="704" y="290"/>
                  </a:lnTo>
                  <a:lnTo>
                    <a:pt x="707" y="290"/>
                  </a:lnTo>
                  <a:lnTo>
                    <a:pt x="708" y="290"/>
                  </a:lnTo>
                  <a:lnTo>
                    <a:pt x="708" y="290"/>
                  </a:lnTo>
                  <a:lnTo>
                    <a:pt x="708" y="292"/>
                  </a:lnTo>
                  <a:lnTo>
                    <a:pt x="708" y="295"/>
                  </a:lnTo>
                  <a:lnTo>
                    <a:pt x="707" y="295"/>
                  </a:lnTo>
                  <a:lnTo>
                    <a:pt x="705" y="297"/>
                  </a:lnTo>
                  <a:lnTo>
                    <a:pt x="707" y="297"/>
                  </a:lnTo>
                  <a:lnTo>
                    <a:pt x="707" y="298"/>
                  </a:lnTo>
                  <a:lnTo>
                    <a:pt x="707" y="298"/>
                  </a:lnTo>
                  <a:lnTo>
                    <a:pt x="705" y="300"/>
                  </a:lnTo>
                  <a:lnTo>
                    <a:pt x="704" y="300"/>
                  </a:lnTo>
                  <a:lnTo>
                    <a:pt x="704" y="300"/>
                  </a:lnTo>
                  <a:lnTo>
                    <a:pt x="702" y="300"/>
                  </a:lnTo>
                  <a:lnTo>
                    <a:pt x="702" y="300"/>
                  </a:lnTo>
                  <a:lnTo>
                    <a:pt x="702" y="298"/>
                  </a:lnTo>
                  <a:lnTo>
                    <a:pt x="702" y="298"/>
                  </a:lnTo>
                  <a:lnTo>
                    <a:pt x="701" y="298"/>
                  </a:lnTo>
                  <a:lnTo>
                    <a:pt x="699" y="298"/>
                  </a:lnTo>
                  <a:lnTo>
                    <a:pt x="694" y="300"/>
                  </a:lnTo>
                  <a:lnTo>
                    <a:pt x="691" y="301"/>
                  </a:lnTo>
                  <a:lnTo>
                    <a:pt x="686" y="303"/>
                  </a:lnTo>
                  <a:lnTo>
                    <a:pt x="686" y="304"/>
                  </a:lnTo>
                  <a:lnTo>
                    <a:pt x="685" y="304"/>
                  </a:lnTo>
                  <a:lnTo>
                    <a:pt x="683" y="303"/>
                  </a:lnTo>
                  <a:lnTo>
                    <a:pt x="682" y="303"/>
                  </a:lnTo>
                  <a:lnTo>
                    <a:pt x="682" y="304"/>
                  </a:lnTo>
                  <a:lnTo>
                    <a:pt x="683" y="304"/>
                  </a:lnTo>
                  <a:lnTo>
                    <a:pt x="683" y="306"/>
                  </a:lnTo>
                  <a:lnTo>
                    <a:pt x="683" y="306"/>
                  </a:lnTo>
                  <a:lnTo>
                    <a:pt x="683" y="308"/>
                  </a:lnTo>
                  <a:lnTo>
                    <a:pt x="682" y="306"/>
                  </a:lnTo>
                  <a:lnTo>
                    <a:pt x="680" y="308"/>
                  </a:lnTo>
                  <a:lnTo>
                    <a:pt x="680" y="309"/>
                  </a:lnTo>
                  <a:lnTo>
                    <a:pt x="680" y="311"/>
                  </a:lnTo>
                  <a:lnTo>
                    <a:pt x="680" y="312"/>
                  </a:lnTo>
                  <a:lnTo>
                    <a:pt x="678" y="312"/>
                  </a:lnTo>
                  <a:lnTo>
                    <a:pt x="677" y="314"/>
                  </a:lnTo>
                  <a:lnTo>
                    <a:pt x="675" y="312"/>
                  </a:lnTo>
                  <a:lnTo>
                    <a:pt x="675" y="312"/>
                  </a:lnTo>
                  <a:lnTo>
                    <a:pt x="675" y="311"/>
                  </a:lnTo>
                  <a:lnTo>
                    <a:pt x="675" y="311"/>
                  </a:lnTo>
                  <a:lnTo>
                    <a:pt x="674" y="311"/>
                  </a:lnTo>
                  <a:lnTo>
                    <a:pt x="674" y="311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4"/>
                  </a:lnTo>
                  <a:lnTo>
                    <a:pt x="674" y="314"/>
                  </a:lnTo>
                  <a:lnTo>
                    <a:pt x="675" y="314"/>
                  </a:lnTo>
                  <a:lnTo>
                    <a:pt x="674" y="315"/>
                  </a:lnTo>
                  <a:lnTo>
                    <a:pt x="671" y="317"/>
                  </a:lnTo>
                  <a:lnTo>
                    <a:pt x="671" y="317"/>
                  </a:lnTo>
                  <a:lnTo>
                    <a:pt x="671" y="319"/>
                  </a:lnTo>
                  <a:lnTo>
                    <a:pt x="669" y="319"/>
                  </a:lnTo>
                  <a:lnTo>
                    <a:pt x="669" y="320"/>
                  </a:lnTo>
                  <a:lnTo>
                    <a:pt x="667" y="320"/>
                  </a:lnTo>
                  <a:lnTo>
                    <a:pt x="666" y="320"/>
                  </a:lnTo>
                  <a:lnTo>
                    <a:pt x="664" y="323"/>
                  </a:lnTo>
                  <a:lnTo>
                    <a:pt x="664" y="325"/>
                  </a:lnTo>
                  <a:lnTo>
                    <a:pt x="663" y="325"/>
                  </a:lnTo>
                  <a:lnTo>
                    <a:pt x="661" y="328"/>
                  </a:lnTo>
                  <a:lnTo>
                    <a:pt x="660" y="330"/>
                  </a:lnTo>
                  <a:lnTo>
                    <a:pt x="658" y="333"/>
                  </a:lnTo>
                  <a:lnTo>
                    <a:pt x="660" y="334"/>
                  </a:lnTo>
                  <a:lnTo>
                    <a:pt x="661" y="334"/>
                  </a:lnTo>
                  <a:lnTo>
                    <a:pt x="663" y="334"/>
                  </a:lnTo>
                  <a:lnTo>
                    <a:pt x="664" y="337"/>
                  </a:lnTo>
                  <a:lnTo>
                    <a:pt x="667" y="339"/>
                  </a:lnTo>
                  <a:lnTo>
                    <a:pt x="671" y="339"/>
                  </a:lnTo>
                  <a:lnTo>
                    <a:pt x="674" y="341"/>
                  </a:lnTo>
                  <a:lnTo>
                    <a:pt x="674" y="342"/>
                  </a:lnTo>
                  <a:lnTo>
                    <a:pt x="675" y="344"/>
                  </a:lnTo>
                  <a:lnTo>
                    <a:pt x="677" y="349"/>
                  </a:lnTo>
                  <a:lnTo>
                    <a:pt x="677" y="352"/>
                  </a:lnTo>
                  <a:lnTo>
                    <a:pt x="678" y="352"/>
                  </a:lnTo>
                  <a:lnTo>
                    <a:pt x="680" y="355"/>
                  </a:lnTo>
                  <a:lnTo>
                    <a:pt x="682" y="360"/>
                  </a:lnTo>
                  <a:lnTo>
                    <a:pt x="683" y="363"/>
                  </a:lnTo>
                  <a:lnTo>
                    <a:pt x="683" y="366"/>
                  </a:lnTo>
                  <a:lnTo>
                    <a:pt x="683" y="366"/>
                  </a:lnTo>
                  <a:lnTo>
                    <a:pt x="683" y="367"/>
                  </a:lnTo>
                  <a:lnTo>
                    <a:pt x="685" y="369"/>
                  </a:lnTo>
                  <a:lnTo>
                    <a:pt x="690" y="372"/>
                  </a:lnTo>
                  <a:lnTo>
                    <a:pt x="690" y="372"/>
                  </a:lnTo>
                  <a:lnTo>
                    <a:pt x="691" y="372"/>
                  </a:lnTo>
                  <a:lnTo>
                    <a:pt x="691" y="375"/>
                  </a:lnTo>
                  <a:lnTo>
                    <a:pt x="691" y="377"/>
                  </a:lnTo>
                  <a:lnTo>
                    <a:pt x="693" y="377"/>
                  </a:lnTo>
                  <a:lnTo>
                    <a:pt x="694" y="378"/>
                  </a:lnTo>
                  <a:lnTo>
                    <a:pt x="696" y="378"/>
                  </a:lnTo>
                  <a:lnTo>
                    <a:pt x="697" y="380"/>
                  </a:lnTo>
                  <a:lnTo>
                    <a:pt x="697" y="382"/>
                  </a:lnTo>
                  <a:lnTo>
                    <a:pt x="697" y="383"/>
                  </a:lnTo>
                  <a:lnTo>
                    <a:pt x="696" y="383"/>
                  </a:lnTo>
                  <a:lnTo>
                    <a:pt x="694" y="383"/>
                  </a:lnTo>
                  <a:lnTo>
                    <a:pt x="690" y="382"/>
                  </a:lnTo>
                  <a:lnTo>
                    <a:pt x="690" y="382"/>
                  </a:lnTo>
                  <a:lnTo>
                    <a:pt x="686" y="382"/>
                  </a:lnTo>
                  <a:lnTo>
                    <a:pt x="685" y="380"/>
                  </a:lnTo>
                  <a:lnTo>
                    <a:pt x="682" y="378"/>
                  </a:lnTo>
                  <a:lnTo>
                    <a:pt x="680" y="377"/>
                  </a:lnTo>
                  <a:lnTo>
                    <a:pt x="678" y="377"/>
                  </a:lnTo>
                  <a:lnTo>
                    <a:pt x="674" y="380"/>
                  </a:lnTo>
                  <a:lnTo>
                    <a:pt x="672" y="378"/>
                  </a:lnTo>
                  <a:lnTo>
                    <a:pt x="672" y="380"/>
                  </a:lnTo>
                  <a:lnTo>
                    <a:pt x="671" y="380"/>
                  </a:lnTo>
                  <a:lnTo>
                    <a:pt x="674" y="380"/>
                  </a:lnTo>
                  <a:lnTo>
                    <a:pt x="675" y="380"/>
                  </a:lnTo>
                  <a:lnTo>
                    <a:pt x="677" y="378"/>
                  </a:lnTo>
                  <a:lnTo>
                    <a:pt x="680" y="378"/>
                  </a:lnTo>
                  <a:lnTo>
                    <a:pt x="682" y="380"/>
                  </a:lnTo>
                  <a:lnTo>
                    <a:pt x="682" y="382"/>
                  </a:lnTo>
                  <a:lnTo>
                    <a:pt x="685" y="383"/>
                  </a:lnTo>
                  <a:lnTo>
                    <a:pt x="686" y="383"/>
                  </a:lnTo>
                  <a:lnTo>
                    <a:pt x="688" y="385"/>
                  </a:lnTo>
                  <a:lnTo>
                    <a:pt x="690" y="386"/>
                  </a:lnTo>
                  <a:lnTo>
                    <a:pt x="694" y="389"/>
                  </a:lnTo>
                  <a:lnTo>
                    <a:pt x="696" y="393"/>
                  </a:lnTo>
                  <a:lnTo>
                    <a:pt x="697" y="394"/>
                  </a:lnTo>
                  <a:lnTo>
                    <a:pt x="697" y="396"/>
                  </a:lnTo>
                  <a:lnTo>
                    <a:pt x="696" y="397"/>
                  </a:lnTo>
                  <a:lnTo>
                    <a:pt x="694" y="397"/>
                  </a:lnTo>
                  <a:lnTo>
                    <a:pt x="693" y="397"/>
                  </a:lnTo>
                  <a:lnTo>
                    <a:pt x="691" y="397"/>
                  </a:lnTo>
                  <a:lnTo>
                    <a:pt x="690" y="399"/>
                  </a:lnTo>
                  <a:lnTo>
                    <a:pt x="685" y="402"/>
                  </a:lnTo>
                  <a:lnTo>
                    <a:pt x="685" y="404"/>
                  </a:lnTo>
                  <a:lnTo>
                    <a:pt x="683" y="404"/>
                  </a:lnTo>
                  <a:lnTo>
                    <a:pt x="682" y="405"/>
                  </a:lnTo>
                  <a:lnTo>
                    <a:pt x="680" y="404"/>
                  </a:lnTo>
                  <a:lnTo>
                    <a:pt x="677" y="404"/>
                  </a:lnTo>
                  <a:lnTo>
                    <a:pt x="674" y="405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5" y="407"/>
                  </a:lnTo>
                  <a:lnTo>
                    <a:pt x="677" y="405"/>
                  </a:lnTo>
                  <a:lnTo>
                    <a:pt x="680" y="408"/>
                  </a:lnTo>
                  <a:lnTo>
                    <a:pt x="683" y="408"/>
                  </a:lnTo>
                  <a:lnTo>
                    <a:pt x="688" y="405"/>
                  </a:lnTo>
                  <a:lnTo>
                    <a:pt x="688" y="405"/>
                  </a:lnTo>
                  <a:lnTo>
                    <a:pt x="690" y="405"/>
                  </a:lnTo>
                  <a:lnTo>
                    <a:pt x="691" y="407"/>
                  </a:lnTo>
                  <a:lnTo>
                    <a:pt x="694" y="410"/>
                  </a:lnTo>
                  <a:lnTo>
                    <a:pt x="697" y="412"/>
                  </a:lnTo>
                  <a:lnTo>
                    <a:pt x="699" y="412"/>
                  </a:lnTo>
                  <a:lnTo>
                    <a:pt x="699" y="412"/>
                  </a:lnTo>
                  <a:lnTo>
                    <a:pt x="701" y="413"/>
                  </a:lnTo>
                  <a:lnTo>
                    <a:pt x="697" y="413"/>
                  </a:lnTo>
                  <a:lnTo>
                    <a:pt x="694" y="416"/>
                  </a:lnTo>
                  <a:lnTo>
                    <a:pt x="693" y="418"/>
                  </a:lnTo>
                  <a:lnTo>
                    <a:pt x="693" y="418"/>
                  </a:lnTo>
                  <a:lnTo>
                    <a:pt x="694" y="418"/>
                  </a:lnTo>
                  <a:lnTo>
                    <a:pt x="697" y="416"/>
                  </a:lnTo>
                  <a:lnTo>
                    <a:pt x="697" y="416"/>
                  </a:lnTo>
                  <a:lnTo>
                    <a:pt x="699" y="416"/>
                  </a:lnTo>
                  <a:lnTo>
                    <a:pt x="699" y="418"/>
                  </a:lnTo>
                  <a:lnTo>
                    <a:pt x="697" y="424"/>
                  </a:lnTo>
                  <a:lnTo>
                    <a:pt x="697" y="424"/>
                  </a:lnTo>
                  <a:lnTo>
                    <a:pt x="696" y="423"/>
                  </a:lnTo>
                  <a:lnTo>
                    <a:pt x="696" y="423"/>
                  </a:lnTo>
                  <a:lnTo>
                    <a:pt x="694" y="423"/>
                  </a:lnTo>
                  <a:lnTo>
                    <a:pt x="693" y="423"/>
                  </a:lnTo>
                  <a:lnTo>
                    <a:pt x="693" y="423"/>
                  </a:lnTo>
                  <a:lnTo>
                    <a:pt x="691" y="424"/>
                  </a:lnTo>
                  <a:lnTo>
                    <a:pt x="693" y="424"/>
                  </a:lnTo>
                  <a:lnTo>
                    <a:pt x="694" y="426"/>
                  </a:lnTo>
                  <a:lnTo>
                    <a:pt x="694" y="427"/>
                  </a:lnTo>
                  <a:lnTo>
                    <a:pt x="694" y="427"/>
                  </a:lnTo>
                  <a:lnTo>
                    <a:pt x="693" y="427"/>
                  </a:lnTo>
                  <a:lnTo>
                    <a:pt x="694" y="429"/>
                  </a:lnTo>
                  <a:lnTo>
                    <a:pt x="694" y="430"/>
                  </a:lnTo>
                  <a:lnTo>
                    <a:pt x="693" y="430"/>
                  </a:lnTo>
                  <a:lnTo>
                    <a:pt x="693" y="430"/>
                  </a:lnTo>
                  <a:lnTo>
                    <a:pt x="691" y="432"/>
                  </a:lnTo>
                  <a:lnTo>
                    <a:pt x="693" y="434"/>
                  </a:lnTo>
                  <a:lnTo>
                    <a:pt x="694" y="437"/>
                  </a:lnTo>
                  <a:lnTo>
                    <a:pt x="694" y="437"/>
                  </a:lnTo>
                  <a:lnTo>
                    <a:pt x="693" y="437"/>
                  </a:lnTo>
                  <a:lnTo>
                    <a:pt x="690" y="438"/>
                  </a:lnTo>
                  <a:lnTo>
                    <a:pt x="690" y="438"/>
                  </a:lnTo>
                  <a:lnTo>
                    <a:pt x="688" y="437"/>
                  </a:lnTo>
                  <a:lnTo>
                    <a:pt x="686" y="437"/>
                  </a:lnTo>
                  <a:lnTo>
                    <a:pt x="686" y="437"/>
                  </a:lnTo>
                  <a:lnTo>
                    <a:pt x="685" y="440"/>
                  </a:lnTo>
                  <a:lnTo>
                    <a:pt x="685" y="441"/>
                  </a:lnTo>
                  <a:lnTo>
                    <a:pt x="683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3" y="443"/>
                  </a:lnTo>
                  <a:lnTo>
                    <a:pt x="683" y="443"/>
                  </a:lnTo>
                  <a:lnTo>
                    <a:pt x="680" y="446"/>
                  </a:lnTo>
                  <a:lnTo>
                    <a:pt x="680" y="446"/>
                  </a:lnTo>
                  <a:lnTo>
                    <a:pt x="680" y="448"/>
                  </a:lnTo>
                  <a:lnTo>
                    <a:pt x="678" y="448"/>
                  </a:lnTo>
                  <a:lnTo>
                    <a:pt x="680" y="449"/>
                  </a:lnTo>
                  <a:lnTo>
                    <a:pt x="678" y="451"/>
                  </a:lnTo>
                  <a:lnTo>
                    <a:pt x="678" y="452"/>
                  </a:lnTo>
                  <a:lnTo>
                    <a:pt x="677" y="452"/>
                  </a:lnTo>
                  <a:lnTo>
                    <a:pt x="675" y="454"/>
                  </a:lnTo>
                  <a:lnTo>
                    <a:pt x="674" y="456"/>
                  </a:lnTo>
                  <a:lnTo>
                    <a:pt x="672" y="459"/>
                  </a:lnTo>
                  <a:lnTo>
                    <a:pt x="672" y="460"/>
                  </a:lnTo>
                  <a:lnTo>
                    <a:pt x="672" y="462"/>
                  </a:lnTo>
                  <a:lnTo>
                    <a:pt x="671" y="464"/>
                  </a:lnTo>
                  <a:lnTo>
                    <a:pt x="671" y="464"/>
                  </a:lnTo>
                  <a:lnTo>
                    <a:pt x="669" y="464"/>
                  </a:lnTo>
                  <a:lnTo>
                    <a:pt x="669" y="462"/>
                  </a:lnTo>
                  <a:lnTo>
                    <a:pt x="667" y="462"/>
                  </a:lnTo>
                  <a:lnTo>
                    <a:pt x="667" y="462"/>
                  </a:lnTo>
                  <a:lnTo>
                    <a:pt x="667" y="460"/>
                  </a:lnTo>
                  <a:lnTo>
                    <a:pt x="667" y="459"/>
                  </a:lnTo>
                  <a:lnTo>
                    <a:pt x="667" y="460"/>
                  </a:lnTo>
                  <a:lnTo>
                    <a:pt x="667" y="460"/>
                  </a:lnTo>
                  <a:lnTo>
                    <a:pt x="666" y="462"/>
                  </a:lnTo>
                  <a:lnTo>
                    <a:pt x="666" y="460"/>
                  </a:lnTo>
                  <a:lnTo>
                    <a:pt x="664" y="460"/>
                  </a:lnTo>
                  <a:lnTo>
                    <a:pt x="664" y="462"/>
                  </a:lnTo>
                  <a:lnTo>
                    <a:pt x="664" y="462"/>
                  </a:lnTo>
                  <a:lnTo>
                    <a:pt x="666" y="464"/>
                  </a:lnTo>
                  <a:lnTo>
                    <a:pt x="666" y="464"/>
                  </a:lnTo>
                  <a:lnTo>
                    <a:pt x="667" y="464"/>
                  </a:lnTo>
                  <a:lnTo>
                    <a:pt x="667" y="465"/>
                  </a:lnTo>
                  <a:lnTo>
                    <a:pt x="667" y="467"/>
                  </a:lnTo>
                  <a:lnTo>
                    <a:pt x="669" y="467"/>
                  </a:lnTo>
                  <a:lnTo>
                    <a:pt x="669" y="468"/>
                  </a:lnTo>
                  <a:lnTo>
                    <a:pt x="667" y="468"/>
                  </a:lnTo>
                  <a:lnTo>
                    <a:pt x="666" y="468"/>
                  </a:lnTo>
                  <a:lnTo>
                    <a:pt x="664" y="471"/>
                  </a:lnTo>
                  <a:lnTo>
                    <a:pt x="663" y="471"/>
                  </a:lnTo>
                  <a:lnTo>
                    <a:pt x="661" y="471"/>
                  </a:lnTo>
                  <a:lnTo>
                    <a:pt x="661" y="471"/>
                  </a:lnTo>
                  <a:lnTo>
                    <a:pt x="660" y="471"/>
                  </a:lnTo>
                  <a:lnTo>
                    <a:pt x="658" y="471"/>
                  </a:lnTo>
                  <a:lnTo>
                    <a:pt x="660" y="473"/>
                  </a:lnTo>
                  <a:lnTo>
                    <a:pt x="661" y="473"/>
                  </a:lnTo>
                  <a:lnTo>
                    <a:pt x="663" y="473"/>
                  </a:lnTo>
                  <a:lnTo>
                    <a:pt x="663" y="473"/>
                  </a:lnTo>
                  <a:lnTo>
                    <a:pt x="664" y="473"/>
                  </a:lnTo>
                  <a:lnTo>
                    <a:pt x="666" y="475"/>
                  </a:lnTo>
                  <a:lnTo>
                    <a:pt x="664" y="475"/>
                  </a:lnTo>
                  <a:lnTo>
                    <a:pt x="664" y="478"/>
                  </a:lnTo>
                  <a:lnTo>
                    <a:pt x="664" y="479"/>
                  </a:lnTo>
                  <a:lnTo>
                    <a:pt x="664" y="481"/>
                  </a:lnTo>
                  <a:lnTo>
                    <a:pt x="664" y="482"/>
                  </a:lnTo>
                  <a:lnTo>
                    <a:pt x="664" y="482"/>
                  </a:lnTo>
                  <a:lnTo>
                    <a:pt x="663" y="482"/>
                  </a:lnTo>
                  <a:lnTo>
                    <a:pt x="663" y="481"/>
                  </a:lnTo>
                  <a:lnTo>
                    <a:pt x="661" y="481"/>
                  </a:lnTo>
                  <a:lnTo>
                    <a:pt x="660" y="481"/>
                  </a:lnTo>
                  <a:lnTo>
                    <a:pt x="658" y="481"/>
                  </a:lnTo>
                  <a:lnTo>
                    <a:pt x="658" y="481"/>
                  </a:lnTo>
                  <a:lnTo>
                    <a:pt x="658" y="482"/>
                  </a:lnTo>
                  <a:lnTo>
                    <a:pt x="660" y="484"/>
                  </a:lnTo>
                  <a:lnTo>
                    <a:pt x="660" y="484"/>
                  </a:lnTo>
                  <a:lnTo>
                    <a:pt x="660" y="486"/>
                  </a:lnTo>
                  <a:lnTo>
                    <a:pt x="656" y="484"/>
                  </a:lnTo>
                  <a:lnTo>
                    <a:pt x="656" y="484"/>
                  </a:lnTo>
                  <a:lnTo>
                    <a:pt x="655" y="486"/>
                  </a:lnTo>
                  <a:lnTo>
                    <a:pt x="655" y="487"/>
                  </a:lnTo>
                  <a:lnTo>
                    <a:pt x="655" y="489"/>
                  </a:lnTo>
                  <a:lnTo>
                    <a:pt x="653" y="489"/>
                  </a:lnTo>
                  <a:lnTo>
                    <a:pt x="652" y="490"/>
                  </a:lnTo>
                  <a:lnTo>
                    <a:pt x="650" y="490"/>
                  </a:lnTo>
                  <a:lnTo>
                    <a:pt x="650" y="490"/>
                  </a:lnTo>
                  <a:lnTo>
                    <a:pt x="652" y="492"/>
                  </a:lnTo>
                  <a:lnTo>
                    <a:pt x="652" y="492"/>
                  </a:lnTo>
                  <a:lnTo>
                    <a:pt x="652" y="493"/>
                  </a:lnTo>
                  <a:lnTo>
                    <a:pt x="650" y="495"/>
                  </a:lnTo>
                  <a:lnTo>
                    <a:pt x="647" y="493"/>
                  </a:lnTo>
                  <a:lnTo>
                    <a:pt x="645" y="495"/>
                  </a:lnTo>
                  <a:lnTo>
                    <a:pt x="644" y="493"/>
                  </a:lnTo>
                  <a:lnTo>
                    <a:pt x="642" y="493"/>
                  </a:lnTo>
                  <a:lnTo>
                    <a:pt x="642" y="495"/>
                  </a:lnTo>
                  <a:lnTo>
                    <a:pt x="642" y="497"/>
                  </a:lnTo>
                  <a:lnTo>
                    <a:pt x="641" y="497"/>
                  </a:lnTo>
                  <a:lnTo>
                    <a:pt x="641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42" y="498"/>
                  </a:lnTo>
                  <a:lnTo>
                    <a:pt x="642" y="498"/>
                  </a:lnTo>
                  <a:lnTo>
                    <a:pt x="642" y="500"/>
                  </a:lnTo>
                  <a:lnTo>
                    <a:pt x="641" y="501"/>
                  </a:lnTo>
                  <a:lnTo>
                    <a:pt x="639" y="503"/>
                  </a:lnTo>
                  <a:lnTo>
                    <a:pt x="637" y="503"/>
                  </a:lnTo>
                  <a:lnTo>
                    <a:pt x="637" y="504"/>
                  </a:lnTo>
                  <a:lnTo>
                    <a:pt x="636" y="506"/>
                  </a:lnTo>
                  <a:lnTo>
                    <a:pt x="636" y="506"/>
                  </a:lnTo>
                  <a:lnTo>
                    <a:pt x="634" y="506"/>
                  </a:lnTo>
                  <a:lnTo>
                    <a:pt x="633" y="506"/>
                  </a:lnTo>
                  <a:lnTo>
                    <a:pt x="634" y="506"/>
                  </a:lnTo>
                  <a:lnTo>
                    <a:pt x="634" y="508"/>
                  </a:lnTo>
                  <a:lnTo>
                    <a:pt x="633" y="508"/>
                  </a:lnTo>
                  <a:lnTo>
                    <a:pt x="633" y="509"/>
                  </a:lnTo>
                  <a:lnTo>
                    <a:pt x="633" y="508"/>
                  </a:lnTo>
                  <a:lnTo>
                    <a:pt x="631" y="508"/>
                  </a:lnTo>
                  <a:lnTo>
                    <a:pt x="631" y="508"/>
                  </a:lnTo>
                  <a:lnTo>
                    <a:pt x="630" y="508"/>
                  </a:lnTo>
                  <a:lnTo>
                    <a:pt x="630" y="509"/>
                  </a:lnTo>
                  <a:lnTo>
                    <a:pt x="628" y="509"/>
                  </a:lnTo>
                  <a:lnTo>
                    <a:pt x="628" y="508"/>
                  </a:lnTo>
                  <a:lnTo>
                    <a:pt x="626" y="508"/>
                  </a:lnTo>
                  <a:lnTo>
                    <a:pt x="625" y="511"/>
                  </a:lnTo>
                  <a:lnTo>
                    <a:pt x="623" y="512"/>
                  </a:lnTo>
                  <a:lnTo>
                    <a:pt x="623" y="512"/>
                  </a:lnTo>
                  <a:lnTo>
                    <a:pt x="622" y="512"/>
                  </a:lnTo>
                  <a:lnTo>
                    <a:pt x="622" y="514"/>
                  </a:lnTo>
                  <a:lnTo>
                    <a:pt x="623" y="514"/>
                  </a:lnTo>
                  <a:lnTo>
                    <a:pt x="622" y="516"/>
                  </a:lnTo>
                  <a:lnTo>
                    <a:pt x="622" y="516"/>
                  </a:lnTo>
                  <a:lnTo>
                    <a:pt x="620" y="516"/>
                  </a:lnTo>
                  <a:lnTo>
                    <a:pt x="620" y="519"/>
                  </a:lnTo>
                  <a:lnTo>
                    <a:pt x="620" y="519"/>
                  </a:lnTo>
                  <a:lnTo>
                    <a:pt x="617" y="519"/>
                  </a:lnTo>
                  <a:lnTo>
                    <a:pt x="617" y="519"/>
                  </a:lnTo>
                  <a:lnTo>
                    <a:pt x="615" y="519"/>
                  </a:lnTo>
                  <a:lnTo>
                    <a:pt x="615" y="520"/>
                  </a:lnTo>
                  <a:lnTo>
                    <a:pt x="615" y="520"/>
                  </a:lnTo>
                  <a:lnTo>
                    <a:pt x="614" y="520"/>
                  </a:lnTo>
                  <a:lnTo>
                    <a:pt x="611" y="522"/>
                  </a:lnTo>
                  <a:lnTo>
                    <a:pt x="609" y="522"/>
                  </a:lnTo>
                  <a:lnTo>
                    <a:pt x="608" y="520"/>
                  </a:lnTo>
                  <a:lnTo>
                    <a:pt x="606" y="522"/>
                  </a:lnTo>
                  <a:lnTo>
                    <a:pt x="606" y="522"/>
                  </a:lnTo>
                  <a:lnTo>
                    <a:pt x="606" y="523"/>
                  </a:lnTo>
                  <a:lnTo>
                    <a:pt x="604" y="523"/>
                  </a:lnTo>
                  <a:lnTo>
                    <a:pt x="603" y="522"/>
                  </a:lnTo>
                  <a:lnTo>
                    <a:pt x="601" y="522"/>
                  </a:lnTo>
                  <a:lnTo>
                    <a:pt x="600" y="522"/>
                  </a:lnTo>
                  <a:lnTo>
                    <a:pt x="598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5" y="523"/>
                  </a:lnTo>
                  <a:lnTo>
                    <a:pt x="593" y="522"/>
                  </a:lnTo>
                  <a:lnTo>
                    <a:pt x="593" y="522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5"/>
                  </a:lnTo>
                  <a:lnTo>
                    <a:pt x="590" y="525"/>
                  </a:lnTo>
                  <a:lnTo>
                    <a:pt x="590" y="525"/>
                  </a:lnTo>
                  <a:lnTo>
                    <a:pt x="589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5" y="525"/>
                  </a:lnTo>
                  <a:lnTo>
                    <a:pt x="585" y="525"/>
                  </a:lnTo>
                  <a:lnTo>
                    <a:pt x="584" y="525"/>
                  </a:lnTo>
                  <a:lnTo>
                    <a:pt x="584" y="525"/>
                  </a:lnTo>
                  <a:lnTo>
                    <a:pt x="584" y="527"/>
                  </a:lnTo>
                  <a:lnTo>
                    <a:pt x="582" y="525"/>
                  </a:lnTo>
                  <a:lnTo>
                    <a:pt x="581" y="525"/>
                  </a:lnTo>
                  <a:lnTo>
                    <a:pt x="581" y="522"/>
                  </a:lnTo>
                  <a:lnTo>
                    <a:pt x="579" y="522"/>
                  </a:lnTo>
                  <a:lnTo>
                    <a:pt x="578" y="520"/>
                  </a:lnTo>
                  <a:lnTo>
                    <a:pt x="578" y="519"/>
                  </a:lnTo>
                  <a:lnTo>
                    <a:pt x="578" y="519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6" y="517"/>
                  </a:lnTo>
                  <a:lnTo>
                    <a:pt x="576" y="519"/>
                  </a:lnTo>
                  <a:lnTo>
                    <a:pt x="576" y="519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6" y="522"/>
                  </a:lnTo>
                  <a:lnTo>
                    <a:pt x="576" y="522"/>
                  </a:lnTo>
                  <a:lnTo>
                    <a:pt x="576" y="523"/>
                  </a:lnTo>
                  <a:lnTo>
                    <a:pt x="578" y="525"/>
                  </a:lnTo>
                  <a:lnTo>
                    <a:pt x="578" y="528"/>
                  </a:lnTo>
                  <a:lnTo>
                    <a:pt x="578" y="528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6" y="530"/>
                  </a:lnTo>
                  <a:lnTo>
                    <a:pt x="576" y="530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4" y="531"/>
                  </a:lnTo>
                  <a:lnTo>
                    <a:pt x="574" y="531"/>
                  </a:lnTo>
                  <a:lnTo>
                    <a:pt x="573" y="533"/>
                  </a:lnTo>
                  <a:lnTo>
                    <a:pt x="571" y="533"/>
                  </a:lnTo>
                  <a:lnTo>
                    <a:pt x="571" y="530"/>
                  </a:lnTo>
                  <a:lnTo>
                    <a:pt x="570" y="531"/>
                  </a:lnTo>
                  <a:lnTo>
                    <a:pt x="570" y="534"/>
                  </a:lnTo>
                  <a:lnTo>
                    <a:pt x="568" y="534"/>
                  </a:lnTo>
                  <a:lnTo>
                    <a:pt x="568" y="536"/>
                  </a:lnTo>
                  <a:lnTo>
                    <a:pt x="567" y="534"/>
                  </a:lnTo>
                  <a:lnTo>
                    <a:pt x="565" y="534"/>
                  </a:lnTo>
                  <a:lnTo>
                    <a:pt x="565" y="536"/>
                  </a:lnTo>
                  <a:lnTo>
                    <a:pt x="563" y="536"/>
                  </a:lnTo>
                  <a:lnTo>
                    <a:pt x="563" y="538"/>
                  </a:lnTo>
                  <a:lnTo>
                    <a:pt x="562" y="536"/>
                  </a:lnTo>
                  <a:lnTo>
                    <a:pt x="560" y="536"/>
                  </a:lnTo>
                  <a:lnTo>
                    <a:pt x="562" y="534"/>
                  </a:lnTo>
                  <a:lnTo>
                    <a:pt x="562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6"/>
                  </a:lnTo>
                  <a:lnTo>
                    <a:pt x="560" y="538"/>
                  </a:lnTo>
                  <a:lnTo>
                    <a:pt x="559" y="538"/>
                  </a:lnTo>
                  <a:lnTo>
                    <a:pt x="557" y="538"/>
                  </a:lnTo>
                  <a:lnTo>
                    <a:pt x="557" y="536"/>
                  </a:lnTo>
                  <a:lnTo>
                    <a:pt x="555" y="536"/>
                  </a:lnTo>
                  <a:lnTo>
                    <a:pt x="554" y="536"/>
                  </a:lnTo>
                  <a:lnTo>
                    <a:pt x="554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1" y="539"/>
                  </a:lnTo>
                  <a:lnTo>
                    <a:pt x="551" y="539"/>
                  </a:lnTo>
                  <a:lnTo>
                    <a:pt x="549" y="541"/>
                  </a:lnTo>
                  <a:lnTo>
                    <a:pt x="546" y="541"/>
                  </a:lnTo>
                  <a:lnTo>
                    <a:pt x="544" y="541"/>
                  </a:lnTo>
                  <a:lnTo>
                    <a:pt x="543" y="541"/>
                  </a:lnTo>
                  <a:lnTo>
                    <a:pt x="543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0" y="542"/>
                  </a:lnTo>
                  <a:lnTo>
                    <a:pt x="538" y="542"/>
                  </a:lnTo>
                  <a:lnTo>
                    <a:pt x="537" y="542"/>
                  </a:lnTo>
                  <a:lnTo>
                    <a:pt x="535" y="544"/>
                  </a:lnTo>
                  <a:lnTo>
                    <a:pt x="533" y="545"/>
                  </a:lnTo>
                  <a:lnTo>
                    <a:pt x="533" y="545"/>
                  </a:lnTo>
                  <a:lnTo>
                    <a:pt x="532" y="545"/>
                  </a:lnTo>
                  <a:lnTo>
                    <a:pt x="532" y="544"/>
                  </a:lnTo>
                  <a:lnTo>
                    <a:pt x="532" y="544"/>
                  </a:lnTo>
                  <a:lnTo>
                    <a:pt x="532" y="545"/>
                  </a:lnTo>
                  <a:lnTo>
                    <a:pt x="532" y="545"/>
                  </a:lnTo>
                  <a:lnTo>
                    <a:pt x="530" y="547"/>
                  </a:lnTo>
                  <a:lnTo>
                    <a:pt x="529" y="549"/>
                  </a:lnTo>
                  <a:lnTo>
                    <a:pt x="529" y="549"/>
                  </a:lnTo>
                  <a:lnTo>
                    <a:pt x="529" y="550"/>
                  </a:lnTo>
                  <a:lnTo>
                    <a:pt x="532" y="550"/>
                  </a:lnTo>
                  <a:lnTo>
                    <a:pt x="532" y="552"/>
                  </a:lnTo>
                  <a:lnTo>
                    <a:pt x="532" y="552"/>
                  </a:lnTo>
                  <a:lnTo>
                    <a:pt x="530" y="553"/>
                  </a:lnTo>
                  <a:lnTo>
                    <a:pt x="530" y="553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2" y="558"/>
                  </a:lnTo>
                  <a:lnTo>
                    <a:pt x="530" y="560"/>
                  </a:lnTo>
                  <a:lnTo>
                    <a:pt x="527" y="560"/>
                  </a:lnTo>
                  <a:lnTo>
                    <a:pt x="526" y="560"/>
                  </a:lnTo>
                  <a:lnTo>
                    <a:pt x="524" y="558"/>
                  </a:lnTo>
                  <a:lnTo>
                    <a:pt x="524" y="558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6" y="556"/>
                  </a:lnTo>
                  <a:lnTo>
                    <a:pt x="526" y="556"/>
                  </a:lnTo>
                  <a:lnTo>
                    <a:pt x="524" y="556"/>
                  </a:lnTo>
                  <a:lnTo>
                    <a:pt x="522" y="555"/>
                  </a:lnTo>
                  <a:lnTo>
                    <a:pt x="522" y="553"/>
                  </a:lnTo>
                  <a:lnTo>
                    <a:pt x="522" y="552"/>
                  </a:lnTo>
                  <a:lnTo>
                    <a:pt x="522" y="550"/>
                  </a:lnTo>
                  <a:lnTo>
                    <a:pt x="521" y="550"/>
                  </a:lnTo>
                  <a:lnTo>
                    <a:pt x="521" y="550"/>
                  </a:lnTo>
                  <a:lnTo>
                    <a:pt x="522" y="547"/>
                  </a:lnTo>
                  <a:lnTo>
                    <a:pt x="521" y="547"/>
                  </a:lnTo>
                  <a:lnTo>
                    <a:pt x="522" y="545"/>
                  </a:lnTo>
                  <a:lnTo>
                    <a:pt x="522" y="544"/>
                  </a:lnTo>
                  <a:lnTo>
                    <a:pt x="526" y="542"/>
                  </a:lnTo>
                  <a:lnTo>
                    <a:pt x="526" y="541"/>
                  </a:lnTo>
                  <a:lnTo>
                    <a:pt x="524" y="541"/>
                  </a:lnTo>
                  <a:lnTo>
                    <a:pt x="522" y="541"/>
                  </a:lnTo>
                  <a:lnTo>
                    <a:pt x="522" y="541"/>
                  </a:lnTo>
                  <a:lnTo>
                    <a:pt x="521" y="541"/>
                  </a:lnTo>
                  <a:lnTo>
                    <a:pt x="521" y="539"/>
                  </a:lnTo>
                  <a:lnTo>
                    <a:pt x="519" y="538"/>
                  </a:lnTo>
                  <a:lnTo>
                    <a:pt x="519" y="538"/>
                  </a:lnTo>
                  <a:lnTo>
                    <a:pt x="519" y="541"/>
                  </a:lnTo>
                  <a:lnTo>
                    <a:pt x="518" y="541"/>
                  </a:lnTo>
                  <a:lnTo>
                    <a:pt x="516" y="542"/>
                  </a:lnTo>
                  <a:lnTo>
                    <a:pt x="514" y="542"/>
                  </a:lnTo>
                  <a:lnTo>
                    <a:pt x="513" y="542"/>
                  </a:lnTo>
                  <a:lnTo>
                    <a:pt x="513" y="542"/>
                  </a:lnTo>
                  <a:lnTo>
                    <a:pt x="513" y="541"/>
                  </a:lnTo>
                  <a:lnTo>
                    <a:pt x="513" y="541"/>
                  </a:lnTo>
                  <a:lnTo>
                    <a:pt x="513" y="539"/>
                  </a:lnTo>
                  <a:lnTo>
                    <a:pt x="511" y="539"/>
                  </a:lnTo>
                  <a:lnTo>
                    <a:pt x="510" y="539"/>
                  </a:lnTo>
                  <a:lnTo>
                    <a:pt x="510" y="539"/>
                  </a:lnTo>
                  <a:lnTo>
                    <a:pt x="508" y="539"/>
                  </a:lnTo>
                  <a:lnTo>
                    <a:pt x="508" y="539"/>
                  </a:lnTo>
                  <a:lnTo>
                    <a:pt x="507" y="538"/>
                  </a:lnTo>
                  <a:lnTo>
                    <a:pt x="507" y="538"/>
                  </a:lnTo>
                  <a:lnTo>
                    <a:pt x="505" y="536"/>
                  </a:lnTo>
                  <a:lnTo>
                    <a:pt x="507" y="536"/>
                  </a:lnTo>
                  <a:lnTo>
                    <a:pt x="505" y="534"/>
                  </a:lnTo>
                  <a:lnTo>
                    <a:pt x="503" y="534"/>
                  </a:lnTo>
                  <a:lnTo>
                    <a:pt x="503" y="536"/>
                  </a:lnTo>
                  <a:lnTo>
                    <a:pt x="503" y="538"/>
                  </a:lnTo>
                  <a:lnTo>
                    <a:pt x="505" y="539"/>
                  </a:lnTo>
                  <a:lnTo>
                    <a:pt x="505" y="539"/>
                  </a:lnTo>
                  <a:lnTo>
                    <a:pt x="503" y="539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9"/>
                  </a:lnTo>
                  <a:lnTo>
                    <a:pt x="500" y="541"/>
                  </a:lnTo>
                  <a:lnTo>
                    <a:pt x="499" y="541"/>
                  </a:lnTo>
                  <a:lnTo>
                    <a:pt x="499" y="541"/>
                  </a:lnTo>
                  <a:lnTo>
                    <a:pt x="497" y="541"/>
                  </a:lnTo>
                  <a:lnTo>
                    <a:pt x="496" y="541"/>
                  </a:lnTo>
                  <a:lnTo>
                    <a:pt x="494" y="539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89" y="539"/>
                  </a:lnTo>
                  <a:lnTo>
                    <a:pt x="489" y="539"/>
                  </a:lnTo>
                  <a:lnTo>
                    <a:pt x="488" y="539"/>
                  </a:lnTo>
                  <a:lnTo>
                    <a:pt x="486" y="538"/>
                  </a:lnTo>
                  <a:lnTo>
                    <a:pt x="485" y="538"/>
                  </a:lnTo>
                  <a:lnTo>
                    <a:pt x="483" y="536"/>
                  </a:lnTo>
                  <a:lnTo>
                    <a:pt x="483" y="536"/>
                  </a:lnTo>
                  <a:lnTo>
                    <a:pt x="483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0" y="534"/>
                  </a:lnTo>
                  <a:lnTo>
                    <a:pt x="478" y="533"/>
                  </a:lnTo>
                  <a:lnTo>
                    <a:pt x="478" y="534"/>
                  </a:lnTo>
                  <a:lnTo>
                    <a:pt x="478" y="534"/>
                  </a:lnTo>
                  <a:lnTo>
                    <a:pt x="478" y="533"/>
                  </a:lnTo>
                  <a:lnTo>
                    <a:pt x="478" y="531"/>
                  </a:lnTo>
                  <a:lnTo>
                    <a:pt x="478" y="530"/>
                  </a:lnTo>
                  <a:lnTo>
                    <a:pt x="477" y="530"/>
                  </a:lnTo>
                  <a:lnTo>
                    <a:pt x="477" y="528"/>
                  </a:lnTo>
                  <a:lnTo>
                    <a:pt x="477" y="528"/>
                  </a:lnTo>
                  <a:lnTo>
                    <a:pt x="475" y="528"/>
                  </a:lnTo>
                  <a:lnTo>
                    <a:pt x="477" y="527"/>
                  </a:lnTo>
                  <a:lnTo>
                    <a:pt x="477" y="525"/>
                  </a:lnTo>
                  <a:lnTo>
                    <a:pt x="477" y="525"/>
                  </a:lnTo>
                  <a:lnTo>
                    <a:pt x="478" y="523"/>
                  </a:lnTo>
                  <a:lnTo>
                    <a:pt x="478" y="523"/>
                  </a:lnTo>
                  <a:lnTo>
                    <a:pt x="480" y="522"/>
                  </a:lnTo>
                  <a:lnTo>
                    <a:pt x="477" y="520"/>
                  </a:lnTo>
                  <a:lnTo>
                    <a:pt x="477" y="520"/>
                  </a:lnTo>
                  <a:lnTo>
                    <a:pt x="475" y="520"/>
                  </a:lnTo>
                  <a:lnTo>
                    <a:pt x="473" y="520"/>
                  </a:lnTo>
                  <a:lnTo>
                    <a:pt x="472" y="520"/>
                  </a:lnTo>
                  <a:lnTo>
                    <a:pt x="472" y="520"/>
                  </a:lnTo>
                  <a:lnTo>
                    <a:pt x="470" y="519"/>
                  </a:lnTo>
                  <a:lnTo>
                    <a:pt x="470" y="519"/>
                  </a:lnTo>
                  <a:lnTo>
                    <a:pt x="469" y="519"/>
                  </a:lnTo>
                  <a:lnTo>
                    <a:pt x="469" y="519"/>
                  </a:lnTo>
                  <a:lnTo>
                    <a:pt x="467" y="519"/>
                  </a:lnTo>
                  <a:lnTo>
                    <a:pt x="467" y="520"/>
                  </a:lnTo>
                  <a:lnTo>
                    <a:pt x="466" y="520"/>
                  </a:lnTo>
                  <a:lnTo>
                    <a:pt x="466" y="519"/>
                  </a:lnTo>
                  <a:lnTo>
                    <a:pt x="464" y="519"/>
                  </a:lnTo>
                  <a:lnTo>
                    <a:pt x="461" y="517"/>
                  </a:lnTo>
                  <a:lnTo>
                    <a:pt x="461" y="517"/>
                  </a:lnTo>
                  <a:lnTo>
                    <a:pt x="461" y="516"/>
                  </a:lnTo>
                  <a:lnTo>
                    <a:pt x="459" y="516"/>
                  </a:lnTo>
                  <a:lnTo>
                    <a:pt x="459" y="514"/>
                  </a:lnTo>
                  <a:lnTo>
                    <a:pt x="458" y="512"/>
                  </a:lnTo>
                  <a:lnTo>
                    <a:pt x="458" y="514"/>
                  </a:lnTo>
                  <a:lnTo>
                    <a:pt x="456" y="514"/>
                  </a:lnTo>
                  <a:lnTo>
                    <a:pt x="453" y="516"/>
                  </a:lnTo>
                  <a:lnTo>
                    <a:pt x="453" y="516"/>
                  </a:lnTo>
                  <a:lnTo>
                    <a:pt x="451" y="517"/>
                  </a:lnTo>
                  <a:lnTo>
                    <a:pt x="451" y="517"/>
                  </a:lnTo>
                  <a:lnTo>
                    <a:pt x="451" y="519"/>
                  </a:lnTo>
                  <a:lnTo>
                    <a:pt x="451" y="520"/>
                  </a:lnTo>
                  <a:lnTo>
                    <a:pt x="450" y="520"/>
                  </a:lnTo>
                  <a:lnTo>
                    <a:pt x="450" y="522"/>
                  </a:lnTo>
                  <a:lnTo>
                    <a:pt x="448" y="522"/>
                  </a:lnTo>
                  <a:lnTo>
                    <a:pt x="448" y="522"/>
                  </a:lnTo>
                  <a:lnTo>
                    <a:pt x="447" y="522"/>
                  </a:lnTo>
                  <a:lnTo>
                    <a:pt x="445" y="523"/>
                  </a:lnTo>
                  <a:lnTo>
                    <a:pt x="444" y="523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0" y="522"/>
                  </a:lnTo>
                  <a:lnTo>
                    <a:pt x="439" y="523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7" y="525"/>
                  </a:lnTo>
                  <a:lnTo>
                    <a:pt x="434" y="522"/>
                  </a:lnTo>
                  <a:lnTo>
                    <a:pt x="434" y="522"/>
                  </a:lnTo>
                  <a:lnTo>
                    <a:pt x="432" y="522"/>
                  </a:lnTo>
                  <a:lnTo>
                    <a:pt x="432" y="525"/>
                  </a:lnTo>
                  <a:lnTo>
                    <a:pt x="432" y="525"/>
                  </a:lnTo>
                  <a:lnTo>
                    <a:pt x="431" y="525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3"/>
                  </a:lnTo>
                  <a:lnTo>
                    <a:pt x="428" y="523"/>
                  </a:lnTo>
                  <a:lnTo>
                    <a:pt x="426" y="525"/>
                  </a:lnTo>
                  <a:lnTo>
                    <a:pt x="426" y="525"/>
                  </a:lnTo>
                  <a:lnTo>
                    <a:pt x="426" y="527"/>
                  </a:lnTo>
                  <a:lnTo>
                    <a:pt x="425" y="527"/>
                  </a:lnTo>
                  <a:lnTo>
                    <a:pt x="425" y="527"/>
                  </a:lnTo>
                  <a:lnTo>
                    <a:pt x="423" y="527"/>
                  </a:lnTo>
                  <a:lnTo>
                    <a:pt x="423" y="525"/>
                  </a:lnTo>
                  <a:lnTo>
                    <a:pt x="423" y="525"/>
                  </a:lnTo>
                  <a:lnTo>
                    <a:pt x="421" y="523"/>
                  </a:lnTo>
                  <a:lnTo>
                    <a:pt x="418" y="523"/>
                  </a:lnTo>
                  <a:lnTo>
                    <a:pt x="418" y="522"/>
                  </a:lnTo>
                  <a:lnTo>
                    <a:pt x="417" y="522"/>
                  </a:lnTo>
                  <a:lnTo>
                    <a:pt x="417" y="522"/>
                  </a:lnTo>
                  <a:lnTo>
                    <a:pt x="417" y="523"/>
                  </a:lnTo>
                  <a:lnTo>
                    <a:pt x="415" y="523"/>
                  </a:lnTo>
                  <a:lnTo>
                    <a:pt x="415" y="525"/>
                  </a:lnTo>
                  <a:lnTo>
                    <a:pt x="414" y="527"/>
                  </a:lnTo>
                  <a:lnTo>
                    <a:pt x="414" y="527"/>
                  </a:lnTo>
                  <a:lnTo>
                    <a:pt x="412" y="528"/>
                  </a:lnTo>
                  <a:lnTo>
                    <a:pt x="412" y="527"/>
                  </a:lnTo>
                  <a:lnTo>
                    <a:pt x="410" y="527"/>
                  </a:lnTo>
                  <a:lnTo>
                    <a:pt x="409" y="527"/>
                  </a:lnTo>
                  <a:lnTo>
                    <a:pt x="407" y="528"/>
                  </a:lnTo>
                  <a:lnTo>
                    <a:pt x="407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8"/>
                  </a:lnTo>
                  <a:lnTo>
                    <a:pt x="404" y="528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1"/>
                  </a:lnTo>
                  <a:lnTo>
                    <a:pt x="404" y="531"/>
                  </a:lnTo>
                  <a:lnTo>
                    <a:pt x="404" y="533"/>
                  </a:lnTo>
                  <a:lnTo>
                    <a:pt x="404" y="534"/>
                  </a:lnTo>
                  <a:lnTo>
                    <a:pt x="406" y="536"/>
                  </a:lnTo>
                  <a:lnTo>
                    <a:pt x="406" y="536"/>
                  </a:lnTo>
                  <a:lnTo>
                    <a:pt x="407" y="538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6" y="542"/>
                  </a:lnTo>
                  <a:lnTo>
                    <a:pt x="406" y="544"/>
                  </a:lnTo>
                  <a:lnTo>
                    <a:pt x="407" y="544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6" y="545"/>
                  </a:lnTo>
                  <a:lnTo>
                    <a:pt x="406" y="547"/>
                  </a:lnTo>
                  <a:lnTo>
                    <a:pt x="406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3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4"/>
                  </a:lnTo>
                  <a:lnTo>
                    <a:pt x="399" y="544"/>
                  </a:lnTo>
                  <a:lnTo>
                    <a:pt x="399" y="542"/>
                  </a:lnTo>
                  <a:lnTo>
                    <a:pt x="398" y="542"/>
                  </a:lnTo>
                  <a:lnTo>
                    <a:pt x="399" y="541"/>
                  </a:lnTo>
                  <a:lnTo>
                    <a:pt x="398" y="541"/>
                  </a:lnTo>
                  <a:lnTo>
                    <a:pt x="398" y="539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6" y="538"/>
                  </a:lnTo>
                  <a:lnTo>
                    <a:pt x="396" y="538"/>
                  </a:lnTo>
                  <a:lnTo>
                    <a:pt x="393" y="539"/>
                  </a:lnTo>
                  <a:lnTo>
                    <a:pt x="391" y="541"/>
                  </a:lnTo>
                  <a:lnTo>
                    <a:pt x="390" y="541"/>
                  </a:lnTo>
                  <a:lnTo>
                    <a:pt x="388" y="542"/>
                  </a:lnTo>
                  <a:lnTo>
                    <a:pt x="388" y="541"/>
                  </a:lnTo>
                  <a:lnTo>
                    <a:pt x="387" y="541"/>
                  </a:lnTo>
                  <a:lnTo>
                    <a:pt x="385" y="542"/>
                  </a:lnTo>
                  <a:lnTo>
                    <a:pt x="384" y="541"/>
                  </a:lnTo>
                  <a:lnTo>
                    <a:pt x="384" y="541"/>
                  </a:lnTo>
                  <a:lnTo>
                    <a:pt x="382" y="541"/>
                  </a:lnTo>
                  <a:lnTo>
                    <a:pt x="384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8"/>
                  </a:lnTo>
                  <a:lnTo>
                    <a:pt x="380" y="538"/>
                  </a:lnTo>
                  <a:lnTo>
                    <a:pt x="380" y="536"/>
                  </a:lnTo>
                  <a:lnTo>
                    <a:pt x="380" y="534"/>
                  </a:lnTo>
                  <a:lnTo>
                    <a:pt x="380" y="534"/>
                  </a:lnTo>
                  <a:lnTo>
                    <a:pt x="380" y="533"/>
                  </a:lnTo>
                  <a:lnTo>
                    <a:pt x="379" y="533"/>
                  </a:lnTo>
                  <a:lnTo>
                    <a:pt x="376" y="533"/>
                  </a:lnTo>
                  <a:lnTo>
                    <a:pt x="373" y="531"/>
                  </a:lnTo>
                  <a:lnTo>
                    <a:pt x="371" y="531"/>
                  </a:lnTo>
                  <a:lnTo>
                    <a:pt x="371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0"/>
                  </a:lnTo>
                  <a:lnTo>
                    <a:pt x="371" y="528"/>
                  </a:lnTo>
                  <a:lnTo>
                    <a:pt x="371" y="527"/>
                  </a:lnTo>
                  <a:lnTo>
                    <a:pt x="373" y="525"/>
                  </a:lnTo>
                  <a:lnTo>
                    <a:pt x="371" y="523"/>
                  </a:lnTo>
                  <a:lnTo>
                    <a:pt x="373" y="520"/>
                  </a:lnTo>
                  <a:lnTo>
                    <a:pt x="374" y="520"/>
                  </a:lnTo>
                  <a:lnTo>
                    <a:pt x="374" y="519"/>
                  </a:lnTo>
                  <a:lnTo>
                    <a:pt x="374" y="519"/>
                  </a:lnTo>
                  <a:lnTo>
                    <a:pt x="374" y="517"/>
                  </a:lnTo>
                  <a:lnTo>
                    <a:pt x="373" y="517"/>
                  </a:lnTo>
                  <a:lnTo>
                    <a:pt x="373" y="517"/>
                  </a:lnTo>
                  <a:lnTo>
                    <a:pt x="369" y="517"/>
                  </a:lnTo>
                  <a:lnTo>
                    <a:pt x="368" y="517"/>
                  </a:lnTo>
                  <a:lnTo>
                    <a:pt x="365" y="516"/>
                  </a:lnTo>
                  <a:lnTo>
                    <a:pt x="365" y="514"/>
                  </a:lnTo>
                  <a:lnTo>
                    <a:pt x="365" y="512"/>
                  </a:lnTo>
                  <a:lnTo>
                    <a:pt x="365" y="512"/>
                  </a:lnTo>
                  <a:lnTo>
                    <a:pt x="365" y="511"/>
                  </a:lnTo>
                  <a:lnTo>
                    <a:pt x="365" y="511"/>
                  </a:lnTo>
                  <a:lnTo>
                    <a:pt x="365" y="508"/>
                  </a:lnTo>
                  <a:lnTo>
                    <a:pt x="363" y="508"/>
                  </a:lnTo>
                  <a:lnTo>
                    <a:pt x="363" y="506"/>
                  </a:lnTo>
                  <a:lnTo>
                    <a:pt x="362" y="506"/>
                  </a:lnTo>
                  <a:lnTo>
                    <a:pt x="362" y="504"/>
                  </a:lnTo>
                  <a:lnTo>
                    <a:pt x="363" y="504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3" y="501"/>
                  </a:lnTo>
                  <a:lnTo>
                    <a:pt x="362" y="503"/>
                  </a:lnTo>
                  <a:lnTo>
                    <a:pt x="360" y="501"/>
                  </a:lnTo>
                  <a:lnTo>
                    <a:pt x="360" y="501"/>
                  </a:lnTo>
                  <a:lnTo>
                    <a:pt x="358" y="501"/>
                  </a:lnTo>
                  <a:lnTo>
                    <a:pt x="355" y="501"/>
                  </a:lnTo>
                  <a:lnTo>
                    <a:pt x="352" y="503"/>
                  </a:lnTo>
                  <a:lnTo>
                    <a:pt x="350" y="503"/>
                  </a:lnTo>
                  <a:lnTo>
                    <a:pt x="349" y="504"/>
                  </a:lnTo>
                  <a:lnTo>
                    <a:pt x="347" y="504"/>
                  </a:lnTo>
                  <a:lnTo>
                    <a:pt x="347" y="504"/>
                  </a:lnTo>
                  <a:lnTo>
                    <a:pt x="346" y="504"/>
                  </a:lnTo>
                  <a:lnTo>
                    <a:pt x="346" y="503"/>
                  </a:lnTo>
                  <a:lnTo>
                    <a:pt x="347" y="501"/>
                  </a:lnTo>
                  <a:lnTo>
                    <a:pt x="349" y="500"/>
                  </a:lnTo>
                  <a:lnTo>
                    <a:pt x="347" y="498"/>
                  </a:lnTo>
                  <a:lnTo>
                    <a:pt x="347" y="498"/>
                  </a:lnTo>
                  <a:lnTo>
                    <a:pt x="347" y="497"/>
                  </a:lnTo>
                  <a:lnTo>
                    <a:pt x="346" y="497"/>
                  </a:lnTo>
                  <a:lnTo>
                    <a:pt x="346" y="495"/>
                  </a:lnTo>
                  <a:lnTo>
                    <a:pt x="346" y="493"/>
                  </a:lnTo>
                  <a:lnTo>
                    <a:pt x="346" y="492"/>
                  </a:lnTo>
                  <a:lnTo>
                    <a:pt x="347" y="490"/>
                  </a:lnTo>
                  <a:lnTo>
                    <a:pt x="349" y="490"/>
                  </a:lnTo>
                  <a:lnTo>
                    <a:pt x="349" y="490"/>
                  </a:lnTo>
                  <a:lnTo>
                    <a:pt x="349" y="489"/>
                  </a:lnTo>
                  <a:lnTo>
                    <a:pt x="349" y="487"/>
                  </a:lnTo>
                  <a:lnTo>
                    <a:pt x="349" y="486"/>
                  </a:lnTo>
                  <a:lnTo>
                    <a:pt x="350" y="484"/>
                  </a:lnTo>
                  <a:lnTo>
                    <a:pt x="350" y="484"/>
                  </a:lnTo>
                  <a:lnTo>
                    <a:pt x="352" y="484"/>
                  </a:lnTo>
                  <a:lnTo>
                    <a:pt x="352" y="484"/>
                  </a:lnTo>
                  <a:lnTo>
                    <a:pt x="354" y="482"/>
                  </a:lnTo>
                  <a:lnTo>
                    <a:pt x="354" y="481"/>
                  </a:lnTo>
                  <a:lnTo>
                    <a:pt x="355" y="479"/>
                  </a:lnTo>
                  <a:lnTo>
                    <a:pt x="355" y="479"/>
                  </a:lnTo>
                  <a:lnTo>
                    <a:pt x="357" y="479"/>
                  </a:lnTo>
                  <a:lnTo>
                    <a:pt x="357" y="479"/>
                  </a:lnTo>
                  <a:lnTo>
                    <a:pt x="358" y="478"/>
                  </a:lnTo>
                  <a:lnTo>
                    <a:pt x="358" y="476"/>
                  </a:lnTo>
                  <a:lnTo>
                    <a:pt x="360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3"/>
                  </a:lnTo>
                  <a:lnTo>
                    <a:pt x="360" y="471"/>
                  </a:lnTo>
                  <a:lnTo>
                    <a:pt x="360" y="471"/>
                  </a:lnTo>
                  <a:lnTo>
                    <a:pt x="362" y="470"/>
                  </a:lnTo>
                  <a:lnTo>
                    <a:pt x="363" y="470"/>
                  </a:lnTo>
                  <a:lnTo>
                    <a:pt x="362" y="468"/>
                  </a:lnTo>
                  <a:lnTo>
                    <a:pt x="363" y="467"/>
                  </a:lnTo>
                  <a:lnTo>
                    <a:pt x="363" y="464"/>
                  </a:lnTo>
                  <a:lnTo>
                    <a:pt x="363" y="462"/>
                  </a:lnTo>
                  <a:lnTo>
                    <a:pt x="363" y="460"/>
                  </a:lnTo>
                  <a:lnTo>
                    <a:pt x="363" y="459"/>
                  </a:lnTo>
                  <a:lnTo>
                    <a:pt x="363" y="457"/>
                  </a:lnTo>
                  <a:lnTo>
                    <a:pt x="362" y="454"/>
                  </a:lnTo>
                  <a:lnTo>
                    <a:pt x="362" y="454"/>
                  </a:lnTo>
                  <a:lnTo>
                    <a:pt x="362" y="451"/>
                  </a:lnTo>
                  <a:lnTo>
                    <a:pt x="362" y="448"/>
                  </a:lnTo>
                  <a:lnTo>
                    <a:pt x="362" y="448"/>
                  </a:lnTo>
                  <a:lnTo>
                    <a:pt x="360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7" y="449"/>
                  </a:lnTo>
                  <a:lnTo>
                    <a:pt x="357" y="449"/>
                  </a:lnTo>
                  <a:lnTo>
                    <a:pt x="357" y="448"/>
                  </a:lnTo>
                  <a:lnTo>
                    <a:pt x="355" y="446"/>
                  </a:lnTo>
                  <a:lnTo>
                    <a:pt x="354" y="441"/>
                  </a:lnTo>
                  <a:lnTo>
                    <a:pt x="354" y="441"/>
                  </a:lnTo>
                  <a:lnTo>
                    <a:pt x="354" y="440"/>
                  </a:lnTo>
                  <a:lnTo>
                    <a:pt x="354" y="438"/>
                  </a:lnTo>
                  <a:lnTo>
                    <a:pt x="352" y="438"/>
                  </a:lnTo>
                  <a:lnTo>
                    <a:pt x="352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49" y="437"/>
                  </a:lnTo>
                  <a:lnTo>
                    <a:pt x="349" y="435"/>
                  </a:lnTo>
                  <a:lnTo>
                    <a:pt x="347" y="435"/>
                  </a:lnTo>
                  <a:lnTo>
                    <a:pt x="347" y="434"/>
                  </a:lnTo>
                  <a:lnTo>
                    <a:pt x="347" y="434"/>
                  </a:lnTo>
                  <a:lnTo>
                    <a:pt x="346" y="434"/>
                  </a:lnTo>
                  <a:lnTo>
                    <a:pt x="346" y="435"/>
                  </a:lnTo>
                  <a:lnTo>
                    <a:pt x="344" y="435"/>
                  </a:lnTo>
                  <a:lnTo>
                    <a:pt x="344" y="437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39" y="437"/>
                  </a:lnTo>
                  <a:lnTo>
                    <a:pt x="339" y="437"/>
                  </a:lnTo>
                  <a:lnTo>
                    <a:pt x="338" y="437"/>
                  </a:lnTo>
                  <a:lnTo>
                    <a:pt x="336" y="437"/>
                  </a:lnTo>
                  <a:lnTo>
                    <a:pt x="335" y="437"/>
                  </a:lnTo>
                  <a:lnTo>
                    <a:pt x="333" y="435"/>
                  </a:lnTo>
                  <a:lnTo>
                    <a:pt x="332" y="435"/>
                  </a:lnTo>
                  <a:lnTo>
                    <a:pt x="330" y="435"/>
                  </a:lnTo>
                  <a:lnTo>
                    <a:pt x="328" y="437"/>
                  </a:lnTo>
                  <a:lnTo>
                    <a:pt x="328" y="437"/>
                  </a:lnTo>
                  <a:lnTo>
                    <a:pt x="328" y="435"/>
                  </a:lnTo>
                  <a:lnTo>
                    <a:pt x="327" y="435"/>
                  </a:lnTo>
                  <a:lnTo>
                    <a:pt x="327" y="435"/>
                  </a:lnTo>
                  <a:lnTo>
                    <a:pt x="328" y="435"/>
                  </a:lnTo>
                  <a:lnTo>
                    <a:pt x="328" y="434"/>
                  </a:lnTo>
                  <a:lnTo>
                    <a:pt x="328" y="434"/>
                  </a:lnTo>
                  <a:lnTo>
                    <a:pt x="330" y="432"/>
                  </a:lnTo>
                  <a:lnTo>
                    <a:pt x="332" y="430"/>
                  </a:lnTo>
                  <a:lnTo>
                    <a:pt x="332" y="429"/>
                  </a:lnTo>
                  <a:lnTo>
                    <a:pt x="330" y="427"/>
                  </a:lnTo>
                  <a:lnTo>
                    <a:pt x="330" y="426"/>
                  </a:lnTo>
                  <a:lnTo>
                    <a:pt x="330" y="426"/>
                  </a:lnTo>
                  <a:lnTo>
                    <a:pt x="328" y="426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4"/>
                  </a:lnTo>
                  <a:lnTo>
                    <a:pt x="327" y="424"/>
                  </a:lnTo>
                  <a:lnTo>
                    <a:pt x="327" y="424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7" y="423"/>
                  </a:lnTo>
                  <a:lnTo>
                    <a:pt x="327" y="423"/>
                  </a:lnTo>
                  <a:lnTo>
                    <a:pt x="325" y="419"/>
                  </a:lnTo>
                  <a:lnTo>
                    <a:pt x="325" y="419"/>
                  </a:lnTo>
                  <a:lnTo>
                    <a:pt x="324" y="419"/>
                  </a:lnTo>
                  <a:lnTo>
                    <a:pt x="322" y="419"/>
                  </a:lnTo>
                  <a:lnTo>
                    <a:pt x="319" y="421"/>
                  </a:lnTo>
                  <a:lnTo>
                    <a:pt x="316" y="423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6"/>
                  </a:lnTo>
                  <a:lnTo>
                    <a:pt x="314" y="426"/>
                  </a:lnTo>
                  <a:lnTo>
                    <a:pt x="314" y="426"/>
                  </a:lnTo>
                  <a:lnTo>
                    <a:pt x="313" y="426"/>
                  </a:lnTo>
                  <a:lnTo>
                    <a:pt x="311" y="424"/>
                  </a:lnTo>
                  <a:lnTo>
                    <a:pt x="309" y="424"/>
                  </a:lnTo>
                  <a:lnTo>
                    <a:pt x="308" y="424"/>
                  </a:lnTo>
                  <a:lnTo>
                    <a:pt x="306" y="423"/>
                  </a:lnTo>
                  <a:lnTo>
                    <a:pt x="306" y="423"/>
                  </a:lnTo>
                  <a:lnTo>
                    <a:pt x="305" y="423"/>
                  </a:lnTo>
                  <a:lnTo>
                    <a:pt x="305" y="421"/>
                  </a:lnTo>
                  <a:lnTo>
                    <a:pt x="303" y="421"/>
                  </a:lnTo>
                  <a:lnTo>
                    <a:pt x="302" y="423"/>
                  </a:lnTo>
                  <a:lnTo>
                    <a:pt x="298" y="424"/>
                  </a:lnTo>
                  <a:lnTo>
                    <a:pt x="297" y="426"/>
                  </a:lnTo>
                  <a:lnTo>
                    <a:pt x="297" y="426"/>
                  </a:lnTo>
                  <a:lnTo>
                    <a:pt x="295" y="427"/>
                  </a:lnTo>
                  <a:lnTo>
                    <a:pt x="295" y="427"/>
                  </a:lnTo>
                  <a:lnTo>
                    <a:pt x="294" y="429"/>
                  </a:lnTo>
                  <a:lnTo>
                    <a:pt x="294" y="429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6" y="432"/>
                  </a:lnTo>
                  <a:lnTo>
                    <a:pt x="284" y="432"/>
                  </a:lnTo>
                  <a:lnTo>
                    <a:pt x="283" y="432"/>
                  </a:lnTo>
                  <a:lnTo>
                    <a:pt x="283" y="434"/>
                  </a:lnTo>
                  <a:lnTo>
                    <a:pt x="281" y="435"/>
                  </a:lnTo>
                  <a:lnTo>
                    <a:pt x="281" y="437"/>
                  </a:lnTo>
                  <a:lnTo>
                    <a:pt x="278" y="438"/>
                  </a:lnTo>
                  <a:lnTo>
                    <a:pt x="276" y="440"/>
                  </a:lnTo>
                  <a:lnTo>
                    <a:pt x="275" y="440"/>
                  </a:lnTo>
                  <a:lnTo>
                    <a:pt x="275" y="441"/>
                  </a:lnTo>
                  <a:lnTo>
                    <a:pt x="275" y="441"/>
                  </a:lnTo>
                  <a:lnTo>
                    <a:pt x="276" y="441"/>
                  </a:lnTo>
                  <a:lnTo>
                    <a:pt x="276" y="441"/>
                  </a:lnTo>
                  <a:lnTo>
                    <a:pt x="275" y="443"/>
                  </a:lnTo>
                  <a:lnTo>
                    <a:pt x="273" y="443"/>
                  </a:lnTo>
                  <a:lnTo>
                    <a:pt x="273" y="445"/>
                  </a:lnTo>
                  <a:lnTo>
                    <a:pt x="272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68" y="445"/>
                  </a:lnTo>
                  <a:lnTo>
                    <a:pt x="268" y="445"/>
                  </a:lnTo>
                  <a:lnTo>
                    <a:pt x="267" y="445"/>
                  </a:lnTo>
                  <a:lnTo>
                    <a:pt x="265" y="446"/>
                  </a:lnTo>
                  <a:lnTo>
                    <a:pt x="264" y="446"/>
                  </a:lnTo>
                  <a:lnTo>
                    <a:pt x="264" y="446"/>
                  </a:lnTo>
                  <a:lnTo>
                    <a:pt x="262" y="446"/>
                  </a:lnTo>
                  <a:lnTo>
                    <a:pt x="261" y="446"/>
                  </a:lnTo>
                  <a:lnTo>
                    <a:pt x="261" y="445"/>
                  </a:lnTo>
                  <a:lnTo>
                    <a:pt x="261" y="443"/>
                  </a:lnTo>
                  <a:lnTo>
                    <a:pt x="261" y="443"/>
                  </a:lnTo>
                  <a:lnTo>
                    <a:pt x="259" y="441"/>
                  </a:lnTo>
                  <a:lnTo>
                    <a:pt x="256" y="441"/>
                  </a:lnTo>
                  <a:lnTo>
                    <a:pt x="256" y="441"/>
                  </a:lnTo>
                  <a:lnTo>
                    <a:pt x="256" y="440"/>
                  </a:lnTo>
                  <a:lnTo>
                    <a:pt x="254" y="440"/>
                  </a:lnTo>
                  <a:lnTo>
                    <a:pt x="253" y="441"/>
                  </a:lnTo>
                  <a:lnTo>
                    <a:pt x="253" y="441"/>
                  </a:lnTo>
                  <a:lnTo>
                    <a:pt x="251" y="441"/>
                  </a:lnTo>
                  <a:lnTo>
                    <a:pt x="251" y="441"/>
                  </a:lnTo>
                  <a:lnTo>
                    <a:pt x="250" y="441"/>
                  </a:lnTo>
                  <a:lnTo>
                    <a:pt x="246" y="440"/>
                  </a:lnTo>
                  <a:lnTo>
                    <a:pt x="246" y="440"/>
                  </a:lnTo>
                  <a:lnTo>
                    <a:pt x="243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0" y="437"/>
                  </a:lnTo>
                  <a:lnTo>
                    <a:pt x="239" y="437"/>
                  </a:lnTo>
                  <a:lnTo>
                    <a:pt x="237" y="437"/>
                  </a:lnTo>
                  <a:lnTo>
                    <a:pt x="235" y="437"/>
                  </a:lnTo>
                  <a:lnTo>
                    <a:pt x="234" y="438"/>
                  </a:lnTo>
                  <a:lnTo>
                    <a:pt x="234" y="438"/>
                  </a:lnTo>
                  <a:lnTo>
                    <a:pt x="232" y="440"/>
                  </a:lnTo>
                  <a:lnTo>
                    <a:pt x="231" y="440"/>
                  </a:lnTo>
                  <a:lnTo>
                    <a:pt x="229" y="441"/>
                  </a:lnTo>
                  <a:lnTo>
                    <a:pt x="227" y="443"/>
                  </a:lnTo>
                  <a:lnTo>
                    <a:pt x="226" y="445"/>
                  </a:lnTo>
                  <a:lnTo>
                    <a:pt x="224" y="446"/>
                  </a:lnTo>
                  <a:lnTo>
                    <a:pt x="224" y="448"/>
                  </a:lnTo>
                  <a:lnTo>
                    <a:pt x="223" y="449"/>
                  </a:lnTo>
                  <a:lnTo>
                    <a:pt x="221" y="449"/>
                  </a:lnTo>
                  <a:lnTo>
                    <a:pt x="221" y="452"/>
                  </a:lnTo>
                  <a:lnTo>
                    <a:pt x="220" y="451"/>
                  </a:lnTo>
                  <a:lnTo>
                    <a:pt x="220" y="451"/>
                  </a:lnTo>
                  <a:lnTo>
                    <a:pt x="218" y="449"/>
                  </a:lnTo>
                  <a:lnTo>
                    <a:pt x="220" y="445"/>
                  </a:lnTo>
                  <a:lnTo>
                    <a:pt x="220" y="443"/>
                  </a:lnTo>
                  <a:lnTo>
                    <a:pt x="220" y="443"/>
                  </a:lnTo>
                  <a:lnTo>
                    <a:pt x="220" y="441"/>
                  </a:lnTo>
                  <a:lnTo>
                    <a:pt x="218" y="441"/>
                  </a:lnTo>
                  <a:lnTo>
                    <a:pt x="216" y="440"/>
                  </a:lnTo>
                  <a:lnTo>
                    <a:pt x="216" y="440"/>
                  </a:lnTo>
                  <a:lnTo>
                    <a:pt x="215" y="441"/>
                  </a:lnTo>
                  <a:lnTo>
                    <a:pt x="215" y="441"/>
                  </a:lnTo>
                  <a:lnTo>
                    <a:pt x="213" y="441"/>
                  </a:lnTo>
                  <a:lnTo>
                    <a:pt x="212" y="441"/>
                  </a:lnTo>
                  <a:lnTo>
                    <a:pt x="210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07" y="443"/>
                  </a:lnTo>
                  <a:lnTo>
                    <a:pt x="205" y="443"/>
                  </a:lnTo>
                  <a:lnTo>
                    <a:pt x="204" y="445"/>
                  </a:lnTo>
                  <a:lnTo>
                    <a:pt x="202" y="445"/>
                  </a:lnTo>
                  <a:lnTo>
                    <a:pt x="201" y="445"/>
                  </a:lnTo>
                  <a:lnTo>
                    <a:pt x="201" y="445"/>
                  </a:lnTo>
                  <a:lnTo>
                    <a:pt x="198" y="445"/>
                  </a:lnTo>
                  <a:lnTo>
                    <a:pt x="196" y="445"/>
                  </a:lnTo>
                  <a:lnTo>
                    <a:pt x="194" y="443"/>
                  </a:lnTo>
                  <a:lnTo>
                    <a:pt x="193" y="441"/>
                  </a:lnTo>
                  <a:lnTo>
                    <a:pt x="191" y="441"/>
                  </a:lnTo>
                  <a:lnTo>
                    <a:pt x="190" y="441"/>
                  </a:lnTo>
                  <a:lnTo>
                    <a:pt x="190" y="440"/>
                  </a:lnTo>
                  <a:lnTo>
                    <a:pt x="190" y="440"/>
                  </a:lnTo>
                  <a:lnTo>
                    <a:pt x="188" y="440"/>
                  </a:lnTo>
                  <a:lnTo>
                    <a:pt x="187" y="440"/>
                  </a:lnTo>
                  <a:lnTo>
                    <a:pt x="187" y="443"/>
                  </a:lnTo>
                  <a:lnTo>
                    <a:pt x="187" y="443"/>
                  </a:lnTo>
                  <a:lnTo>
                    <a:pt x="185" y="443"/>
                  </a:lnTo>
                  <a:lnTo>
                    <a:pt x="183" y="443"/>
                  </a:lnTo>
                  <a:lnTo>
                    <a:pt x="182" y="441"/>
                  </a:lnTo>
                  <a:lnTo>
                    <a:pt x="182" y="440"/>
                  </a:lnTo>
                  <a:lnTo>
                    <a:pt x="180" y="440"/>
                  </a:lnTo>
                  <a:lnTo>
                    <a:pt x="180" y="440"/>
                  </a:lnTo>
                  <a:lnTo>
                    <a:pt x="180" y="441"/>
                  </a:lnTo>
                  <a:lnTo>
                    <a:pt x="180" y="443"/>
                  </a:lnTo>
                  <a:lnTo>
                    <a:pt x="179" y="443"/>
                  </a:lnTo>
                  <a:lnTo>
                    <a:pt x="179" y="443"/>
                  </a:lnTo>
                  <a:lnTo>
                    <a:pt x="177" y="441"/>
                  </a:lnTo>
                  <a:lnTo>
                    <a:pt x="177" y="440"/>
                  </a:lnTo>
                  <a:lnTo>
                    <a:pt x="175" y="438"/>
                  </a:lnTo>
                  <a:lnTo>
                    <a:pt x="174" y="437"/>
                  </a:lnTo>
                  <a:lnTo>
                    <a:pt x="171" y="437"/>
                  </a:lnTo>
                  <a:lnTo>
                    <a:pt x="168" y="437"/>
                  </a:lnTo>
                  <a:lnTo>
                    <a:pt x="166" y="437"/>
                  </a:lnTo>
                  <a:lnTo>
                    <a:pt x="166" y="435"/>
                  </a:lnTo>
                  <a:lnTo>
                    <a:pt x="166" y="434"/>
                  </a:lnTo>
                  <a:lnTo>
                    <a:pt x="168" y="432"/>
                  </a:lnTo>
                  <a:lnTo>
                    <a:pt x="168" y="432"/>
                  </a:lnTo>
                  <a:lnTo>
                    <a:pt x="166" y="432"/>
                  </a:lnTo>
                  <a:lnTo>
                    <a:pt x="166" y="432"/>
                  </a:lnTo>
                  <a:lnTo>
                    <a:pt x="163" y="434"/>
                  </a:lnTo>
                  <a:lnTo>
                    <a:pt x="161" y="434"/>
                  </a:lnTo>
                  <a:lnTo>
                    <a:pt x="161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57" y="430"/>
                  </a:lnTo>
                  <a:lnTo>
                    <a:pt x="157" y="429"/>
                  </a:lnTo>
                  <a:lnTo>
                    <a:pt x="155" y="429"/>
                  </a:lnTo>
                  <a:lnTo>
                    <a:pt x="153" y="427"/>
                  </a:lnTo>
                  <a:lnTo>
                    <a:pt x="152" y="426"/>
                  </a:lnTo>
                  <a:lnTo>
                    <a:pt x="152" y="424"/>
                  </a:lnTo>
                  <a:lnTo>
                    <a:pt x="152" y="423"/>
                  </a:lnTo>
                  <a:lnTo>
                    <a:pt x="150" y="423"/>
                  </a:lnTo>
                  <a:lnTo>
                    <a:pt x="149" y="421"/>
                  </a:lnTo>
                  <a:lnTo>
                    <a:pt x="147" y="423"/>
                  </a:lnTo>
                  <a:lnTo>
                    <a:pt x="146" y="423"/>
                  </a:lnTo>
                  <a:lnTo>
                    <a:pt x="144" y="423"/>
                  </a:lnTo>
                  <a:lnTo>
                    <a:pt x="142" y="421"/>
                  </a:lnTo>
                  <a:lnTo>
                    <a:pt x="141" y="419"/>
                  </a:lnTo>
                  <a:lnTo>
                    <a:pt x="139" y="418"/>
                  </a:lnTo>
                  <a:lnTo>
                    <a:pt x="138" y="416"/>
                  </a:lnTo>
                  <a:lnTo>
                    <a:pt x="136" y="416"/>
                  </a:lnTo>
                  <a:lnTo>
                    <a:pt x="133" y="415"/>
                  </a:lnTo>
                  <a:lnTo>
                    <a:pt x="130" y="413"/>
                  </a:lnTo>
                  <a:lnTo>
                    <a:pt x="128" y="412"/>
                  </a:lnTo>
                  <a:lnTo>
                    <a:pt x="125" y="410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2" y="407"/>
                  </a:lnTo>
                  <a:lnTo>
                    <a:pt x="122" y="405"/>
                  </a:lnTo>
                  <a:lnTo>
                    <a:pt x="119" y="405"/>
                  </a:lnTo>
                  <a:lnTo>
                    <a:pt x="116" y="404"/>
                  </a:lnTo>
                  <a:lnTo>
                    <a:pt x="112" y="405"/>
                  </a:lnTo>
                  <a:lnTo>
                    <a:pt x="111" y="408"/>
                  </a:lnTo>
                  <a:lnTo>
                    <a:pt x="109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3" y="405"/>
                  </a:lnTo>
                  <a:lnTo>
                    <a:pt x="101" y="404"/>
                  </a:lnTo>
                  <a:lnTo>
                    <a:pt x="101" y="404"/>
                  </a:lnTo>
                  <a:lnTo>
                    <a:pt x="100" y="404"/>
                  </a:lnTo>
                  <a:lnTo>
                    <a:pt x="98" y="402"/>
                  </a:lnTo>
                  <a:lnTo>
                    <a:pt x="97" y="402"/>
                  </a:lnTo>
                  <a:lnTo>
                    <a:pt x="95" y="402"/>
                  </a:lnTo>
                  <a:lnTo>
                    <a:pt x="95" y="401"/>
                  </a:lnTo>
                  <a:lnTo>
                    <a:pt x="95" y="399"/>
                  </a:lnTo>
                  <a:lnTo>
                    <a:pt x="95" y="399"/>
                  </a:lnTo>
                  <a:lnTo>
                    <a:pt x="95" y="397"/>
                  </a:lnTo>
                  <a:lnTo>
                    <a:pt x="93" y="397"/>
                  </a:lnTo>
                  <a:lnTo>
                    <a:pt x="92" y="396"/>
                  </a:lnTo>
                  <a:lnTo>
                    <a:pt x="90" y="396"/>
                  </a:lnTo>
                  <a:lnTo>
                    <a:pt x="90" y="396"/>
                  </a:lnTo>
                  <a:lnTo>
                    <a:pt x="89" y="396"/>
                  </a:lnTo>
                  <a:lnTo>
                    <a:pt x="87" y="396"/>
                  </a:lnTo>
                  <a:lnTo>
                    <a:pt x="86" y="396"/>
                  </a:lnTo>
                  <a:lnTo>
                    <a:pt x="86" y="394"/>
                  </a:lnTo>
                  <a:lnTo>
                    <a:pt x="84" y="394"/>
                  </a:lnTo>
                  <a:lnTo>
                    <a:pt x="82" y="393"/>
                  </a:lnTo>
                  <a:lnTo>
                    <a:pt x="82" y="393"/>
                  </a:lnTo>
                  <a:lnTo>
                    <a:pt x="81" y="391"/>
                  </a:lnTo>
                  <a:lnTo>
                    <a:pt x="79" y="388"/>
                  </a:lnTo>
                  <a:lnTo>
                    <a:pt x="78" y="388"/>
                  </a:lnTo>
                  <a:lnTo>
                    <a:pt x="78" y="388"/>
                  </a:lnTo>
                  <a:lnTo>
                    <a:pt x="78" y="389"/>
                  </a:lnTo>
                  <a:lnTo>
                    <a:pt x="78" y="389"/>
                  </a:lnTo>
                  <a:lnTo>
                    <a:pt x="76" y="389"/>
                  </a:lnTo>
                  <a:lnTo>
                    <a:pt x="76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8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5"/>
                  </a:lnTo>
                  <a:lnTo>
                    <a:pt x="73" y="383"/>
                  </a:lnTo>
                  <a:lnTo>
                    <a:pt x="73" y="382"/>
                  </a:lnTo>
                  <a:lnTo>
                    <a:pt x="73" y="380"/>
                  </a:lnTo>
                  <a:lnTo>
                    <a:pt x="75" y="380"/>
                  </a:lnTo>
                  <a:lnTo>
                    <a:pt x="75" y="378"/>
                  </a:lnTo>
                  <a:lnTo>
                    <a:pt x="73" y="378"/>
                  </a:lnTo>
                  <a:lnTo>
                    <a:pt x="70" y="375"/>
                  </a:lnTo>
                  <a:lnTo>
                    <a:pt x="70" y="375"/>
                  </a:lnTo>
                  <a:lnTo>
                    <a:pt x="70" y="374"/>
                  </a:lnTo>
                  <a:lnTo>
                    <a:pt x="70" y="372"/>
                  </a:lnTo>
                  <a:lnTo>
                    <a:pt x="70" y="371"/>
                  </a:lnTo>
                  <a:lnTo>
                    <a:pt x="68" y="371"/>
                  </a:lnTo>
                  <a:lnTo>
                    <a:pt x="68" y="371"/>
                  </a:lnTo>
                  <a:lnTo>
                    <a:pt x="70" y="371"/>
                  </a:lnTo>
                  <a:lnTo>
                    <a:pt x="71" y="369"/>
                  </a:lnTo>
                  <a:lnTo>
                    <a:pt x="73" y="369"/>
                  </a:lnTo>
                  <a:lnTo>
                    <a:pt x="73" y="369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6" y="372"/>
                  </a:lnTo>
                  <a:lnTo>
                    <a:pt x="76" y="374"/>
                  </a:lnTo>
                  <a:lnTo>
                    <a:pt x="78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69"/>
                  </a:lnTo>
                  <a:lnTo>
                    <a:pt x="81" y="367"/>
                  </a:lnTo>
                  <a:lnTo>
                    <a:pt x="81" y="366"/>
                  </a:lnTo>
                  <a:lnTo>
                    <a:pt x="81" y="366"/>
                  </a:lnTo>
                  <a:lnTo>
                    <a:pt x="81" y="364"/>
                  </a:lnTo>
                  <a:lnTo>
                    <a:pt x="81" y="364"/>
                  </a:lnTo>
                  <a:lnTo>
                    <a:pt x="79" y="363"/>
                  </a:lnTo>
                  <a:lnTo>
                    <a:pt x="79" y="363"/>
                  </a:lnTo>
                  <a:lnTo>
                    <a:pt x="79" y="361"/>
                  </a:lnTo>
                  <a:lnTo>
                    <a:pt x="79" y="361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58"/>
                  </a:lnTo>
                  <a:lnTo>
                    <a:pt x="78" y="358"/>
                  </a:lnTo>
                  <a:lnTo>
                    <a:pt x="78" y="356"/>
                  </a:lnTo>
                  <a:lnTo>
                    <a:pt x="76" y="356"/>
                  </a:lnTo>
                  <a:lnTo>
                    <a:pt x="76" y="356"/>
                  </a:lnTo>
                  <a:lnTo>
                    <a:pt x="75" y="355"/>
                  </a:lnTo>
                  <a:lnTo>
                    <a:pt x="75" y="352"/>
                  </a:lnTo>
                  <a:lnTo>
                    <a:pt x="75" y="350"/>
                  </a:lnTo>
                  <a:lnTo>
                    <a:pt x="75" y="349"/>
                  </a:lnTo>
                  <a:lnTo>
                    <a:pt x="75" y="347"/>
                  </a:lnTo>
                  <a:lnTo>
                    <a:pt x="75" y="345"/>
                  </a:lnTo>
                  <a:lnTo>
                    <a:pt x="75" y="345"/>
                  </a:lnTo>
                  <a:lnTo>
                    <a:pt x="76" y="344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6" y="341"/>
                  </a:lnTo>
                  <a:lnTo>
                    <a:pt x="76" y="341"/>
                  </a:lnTo>
                  <a:lnTo>
                    <a:pt x="75" y="339"/>
                  </a:lnTo>
                  <a:lnTo>
                    <a:pt x="73" y="337"/>
                  </a:lnTo>
                  <a:lnTo>
                    <a:pt x="71" y="337"/>
                  </a:lnTo>
                  <a:lnTo>
                    <a:pt x="68" y="337"/>
                  </a:lnTo>
                  <a:lnTo>
                    <a:pt x="67" y="336"/>
                  </a:lnTo>
                  <a:lnTo>
                    <a:pt x="67" y="334"/>
                  </a:lnTo>
                  <a:lnTo>
                    <a:pt x="65" y="331"/>
                  </a:lnTo>
                  <a:lnTo>
                    <a:pt x="65" y="328"/>
                  </a:lnTo>
                  <a:lnTo>
                    <a:pt x="64" y="326"/>
                  </a:lnTo>
                  <a:lnTo>
                    <a:pt x="64" y="325"/>
                  </a:lnTo>
                  <a:lnTo>
                    <a:pt x="64" y="323"/>
                  </a:lnTo>
                  <a:lnTo>
                    <a:pt x="64" y="323"/>
                  </a:lnTo>
                  <a:lnTo>
                    <a:pt x="64" y="322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59" y="322"/>
                  </a:lnTo>
                  <a:lnTo>
                    <a:pt x="57" y="323"/>
                  </a:lnTo>
                  <a:lnTo>
                    <a:pt x="56" y="323"/>
                  </a:lnTo>
                  <a:lnTo>
                    <a:pt x="56" y="323"/>
                  </a:lnTo>
                  <a:lnTo>
                    <a:pt x="52" y="322"/>
                  </a:lnTo>
                  <a:lnTo>
                    <a:pt x="51" y="322"/>
                  </a:lnTo>
                  <a:lnTo>
                    <a:pt x="48" y="320"/>
                  </a:lnTo>
                  <a:lnTo>
                    <a:pt x="46" y="320"/>
                  </a:lnTo>
                  <a:lnTo>
                    <a:pt x="45" y="319"/>
                  </a:lnTo>
                  <a:lnTo>
                    <a:pt x="43" y="319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1" y="315"/>
                  </a:lnTo>
                  <a:lnTo>
                    <a:pt x="40" y="317"/>
                  </a:lnTo>
                  <a:lnTo>
                    <a:pt x="38" y="317"/>
                  </a:lnTo>
                  <a:lnTo>
                    <a:pt x="37" y="317"/>
                  </a:lnTo>
                  <a:lnTo>
                    <a:pt x="37" y="317"/>
                  </a:lnTo>
                  <a:lnTo>
                    <a:pt x="35" y="315"/>
                  </a:lnTo>
                  <a:lnTo>
                    <a:pt x="35" y="314"/>
                  </a:lnTo>
                  <a:lnTo>
                    <a:pt x="35" y="314"/>
                  </a:lnTo>
                  <a:lnTo>
                    <a:pt x="34" y="314"/>
                  </a:lnTo>
                  <a:lnTo>
                    <a:pt x="34" y="314"/>
                  </a:lnTo>
                  <a:lnTo>
                    <a:pt x="34" y="312"/>
                  </a:lnTo>
                  <a:lnTo>
                    <a:pt x="34" y="312"/>
                  </a:lnTo>
                  <a:lnTo>
                    <a:pt x="34" y="311"/>
                  </a:lnTo>
                  <a:lnTo>
                    <a:pt x="34" y="308"/>
                  </a:lnTo>
                  <a:lnTo>
                    <a:pt x="34" y="306"/>
                  </a:lnTo>
                  <a:lnTo>
                    <a:pt x="34" y="306"/>
                  </a:lnTo>
                  <a:lnTo>
                    <a:pt x="32" y="304"/>
                  </a:lnTo>
                  <a:lnTo>
                    <a:pt x="32" y="303"/>
                  </a:lnTo>
                  <a:lnTo>
                    <a:pt x="30" y="303"/>
                  </a:lnTo>
                  <a:lnTo>
                    <a:pt x="29" y="301"/>
                  </a:lnTo>
                  <a:lnTo>
                    <a:pt x="29" y="301"/>
                  </a:lnTo>
                  <a:lnTo>
                    <a:pt x="27" y="303"/>
                  </a:lnTo>
                  <a:lnTo>
                    <a:pt x="26" y="301"/>
                  </a:lnTo>
                  <a:lnTo>
                    <a:pt x="26" y="300"/>
                  </a:lnTo>
                  <a:lnTo>
                    <a:pt x="26" y="300"/>
                  </a:lnTo>
                  <a:lnTo>
                    <a:pt x="23" y="298"/>
                  </a:lnTo>
                  <a:lnTo>
                    <a:pt x="21" y="298"/>
                  </a:lnTo>
                  <a:lnTo>
                    <a:pt x="19" y="298"/>
                  </a:lnTo>
                  <a:lnTo>
                    <a:pt x="18" y="298"/>
                  </a:lnTo>
                  <a:lnTo>
                    <a:pt x="18" y="298"/>
                  </a:lnTo>
                  <a:lnTo>
                    <a:pt x="16" y="297"/>
                  </a:lnTo>
                  <a:lnTo>
                    <a:pt x="16" y="297"/>
                  </a:lnTo>
                  <a:lnTo>
                    <a:pt x="15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1" y="295"/>
                  </a:lnTo>
                  <a:lnTo>
                    <a:pt x="11" y="295"/>
                  </a:lnTo>
                  <a:lnTo>
                    <a:pt x="13" y="293"/>
                  </a:lnTo>
                  <a:lnTo>
                    <a:pt x="15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8" y="293"/>
                  </a:lnTo>
                  <a:lnTo>
                    <a:pt x="18" y="293"/>
                  </a:lnTo>
                  <a:lnTo>
                    <a:pt x="19" y="293"/>
                  </a:lnTo>
                  <a:lnTo>
                    <a:pt x="19" y="293"/>
                  </a:lnTo>
                  <a:lnTo>
                    <a:pt x="21" y="292"/>
                  </a:lnTo>
                  <a:lnTo>
                    <a:pt x="21" y="292"/>
                  </a:lnTo>
                  <a:lnTo>
                    <a:pt x="21" y="290"/>
                  </a:lnTo>
                  <a:lnTo>
                    <a:pt x="19" y="289"/>
                  </a:lnTo>
                  <a:lnTo>
                    <a:pt x="19" y="289"/>
                  </a:lnTo>
                  <a:lnTo>
                    <a:pt x="18" y="287"/>
                  </a:lnTo>
                  <a:lnTo>
                    <a:pt x="19" y="285"/>
                  </a:lnTo>
                  <a:lnTo>
                    <a:pt x="19" y="284"/>
                  </a:lnTo>
                  <a:lnTo>
                    <a:pt x="19" y="284"/>
                  </a:lnTo>
                  <a:lnTo>
                    <a:pt x="18" y="284"/>
                  </a:lnTo>
                  <a:lnTo>
                    <a:pt x="18" y="282"/>
                  </a:lnTo>
                  <a:lnTo>
                    <a:pt x="18" y="281"/>
                  </a:lnTo>
                  <a:lnTo>
                    <a:pt x="16" y="279"/>
                  </a:lnTo>
                  <a:lnTo>
                    <a:pt x="16" y="278"/>
                  </a:lnTo>
                  <a:lnTo>
                    <a:pt x="16" y="276"/>
                  </a:lnTo>
                  <a:lnTo>
                    <a:pt x="18" y="274"/>
                  </a:lnTo>
                  <a:lnTo>
                    <a:pt x="18" y="273"/>
                  </a:lnTo>
                  <a:lnTo>
                    <a:pt x="16" y="273"/>
                  </a:lnTo>
                  <a:lnTo>
                    <a:pt x="13" y="271"/>
                  </a:lnTo>
                  <a:lnTo>
                    <a:pt x="10" y="270"/>
                  </a:lnTo>
                  <a:lnTo>
                    <a:pt x="8" y="270"/>
                  </a:lnTo>
                  <a:lnTo>
                    <a:pt x="7" y="270"/>
                  </a:lnTo>
                  <a:lnTo>
                    <a:pt x="7" y="271"/>
                  </a:lnTo>
                  <a:lnTo>
                    <a:pt x="5" y="271"/>
                  </a:lnTo>
                  <a:lnTo>
                    <a:pt x="5" y="271"/>
                  </a:lnTo>
                  <a:lnTo>
                    <a:pt x="4" y="271"/>
                  </a:lnTo>
                  <a:lnTo>
                    <a:pt x="2" y="271"/>
                  </a:lnTo>
                  <a:lnTo>
                    <a:pt x="2" y="270"/>
                  </a:lnTo>
                  <a:lnTo>
                    <a:pt x="2" y="267"/>
                  </a:lnTo>
                  <a:lnTo>
                    <a:pt x="0" y="267"/>
                  </a:lnTo>
                  <a:lnTo>
                    <a:pt x="2" y="267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3"/>
                  </a:lnTo>
                  <a:lnTo>
                    <a:pt x="2" y="263"/>
                  </a:lnTo>
                  <a:lnTo>
                    <a:pt x="0" y="262"/>
                  </a:lnTo>
                  <a:lnTo>
                    <a:pt x="0" y="260"/>
                  </a:lnTo>
                  <a:lnTo>
                    <a:pt x="0" y="259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2" y="256"/>
                  </a:lnTo>
                  <a:lnTo>
                    <a:pt x="4" y="256"/>
                  </a:lnTo>
                  <a:lnTo>
                    <a:pt x="4" y="256"/>
                  </a:lnTo>
                  <a:lnTo>
                    <a:pt x="4" y="254"/>
                  </a:lnTo>
                  <a:lnTo>
                    <a:pt x="4" y="254"/>
                  </a:lnTo>
                  <a:lnTo>
                    <a:pt x="4" y="252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49"/>
                  </a:lnTo>
                  <a:lnTo>
                    <a:pt x="5" y="248"/>
                  </a:lnTo>
                  <a:lnTo>
                    <a:pt x="5" y="246"/>
                  </a:lnTo>
                  <a:lnTo>
                    <a:pt x="5" y="246"/>
                  </a:lnTo>
                  <a:lnTo>
                    <a:pt x="7" y="246"/>
                  </a:lnTo>
                  <a:lnTo>
                    <a:pt x="8" y="246"/>
                  </a:lnTo>
                  <a:lnTo>
                    <a:pt x="11" y="245"/>
                  </a:lnTo>
                  <a:lnTo>
                    <a:pt x="15" y="243"/>
                  </a:lnTo>
                  <a:lnTo>
                    <a:pt x="15" y="241"/>
                  </a:lnTo>
                  <a:lnTo>
                    <a:pt x="16" y="241"/>
                  </a:lnTo>
                  <a:lnTo>
                    <a:pt x="18" y="241"/>
                  </a:lnTo>
                  <a:lnTo>
                    <a:pt x="18" y="241"/>
                  </a:lnTo>
                  <a:lnTo>
                    <a:pt x="18" y="240"/>
                  </a:lnTo>
                  <a:lnTo>
                    <a:pt x="18" y="240"/>
                  </a:lnTo>
                  <a:lnTo>
                    <a:pt x="18" y="238"/>
                  </a:lnTo>
                  <a:lnTo>
                    <a:pt x="18" y="238"/>
                  </a:lnTo>
                  <a:lnTo>
                    <a:pt x="19" y="240"/>
                  </a:lnTo>
                  <a:lnTo>
                    <a:pt x="21" y="240"/>
                  </a:lnTo>
                  <a:lnTo>
                    <a:pt x="24" y="240"/>
                  </a:lnTo>
                  <a:lnTo>
                    <a:pt x="27" y="237"/>
                  </a:lnTo>
                  <a:lnTo>
                    <a:pt x="27" y="237"/>
                  </a:lnTo>
                  <a:lnTo>
                    <a:pt x="29" y="237"/>
                  </a:lnTo>
                  <a:lnTo>
                    <a:pt x="29" y="238"/>
                  </a:lnTo>
                  <a:lnTo>
                    <a:pt x="29" y="241"/>
                  </a:lnTo>
                  <a:lnTo>
                    <a:pt x="30" y="241"/>
                  </a:lnTo>
                  <a:lnTo>
                    <a:pt x="32" y="241"/>
                  </a:lnTo>
                  <a:lnTo>
                    <a:pt x="35" y="241"/>
                  </a:lnTo>
                  <a:lnTo>
                    <a:pt x="35" y="241"/>
                  </a:lnTo>
                  <a:lnTo>
                    <a:pt x="37" y="241"/>
                  </a:lnTo>
                  <a:lnTo>
                    <a:pt x="37" y="240"/>
                  </a:lnTo>
                  <a:lnTo>
                    <a:pt x="38" y="240"/>
                  </a:lnTo>
                  <a:lnTo>
                    <a:pt x="38" y="241"/>
                  </a:lnTo>
                  <a:lnTo>
                    <a:pt x="40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43" y="237"/>
                  </a:lnTo>
                  <a:lnTo>
                    <a:pt x="43" y="237"/>
                  </a:lnTo>
                  <a:lnTo>
                    <a:pt x="43" y="235"/>
                  </a:lnTo>
                  <a:lnTo>
                    <a:pt x="45" y="233"/>
                  </a:lnTo>
                  <a:lnTo>
                    <a:pt x="45" y="233"/>
                  </a:lnTo>
                  <a:lnTo>
                    <a:pt x="46" y="230"/>
                  </a:lnTo>
                  <a:lnTo>
                    <a:pt x="48" y="230"/>
                  </a:lnTo>
                  <a:lnTo>
                    <a:pt x="49" y="229"/>
                  </a:lnTo>
                  <a:lnTo>
                    <a:pt x="51" y="230"/>
                  </a:lnTo>
                  <a:lnTo>
                    <a:pt x="52" y="230"/>
                  </a:lnTo>
                  <a:lnTo>
                    <a:pt x="57" y="230"/>
                  </a:lnTo>
                  <a:lnTo>
                    <a:pt x="59" y="230"/>
                  </a:lnTo>
                  <a:lnTo>
                    <a:pt x="60" y="229"/>
                  </a:lnTo>
                  <a:lnTo>
                    <a:pt x="62" y="229"/>
                  </a:lnTo>
                  <a:lnTo>
                    <a:pt x="65" y="229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70" y="222"/>
                  </a:lnTo>
                  <a:lnTo>
                    <a:pt x="71" y="222"/>
                  </a:lnTo>
                  <a:lnTo>
                    <a:pt x="75" y="221"/>
                  </a:lnTo>
                  <a:lnTo>
                    <a:pt x="79" y="218"/>
                  </a:lnTo>
                  <a:lnTo>
                    <a:pt x="82" y="216"/>
                  </a:lnTo>
                  <a:lnTo>
                    <a:pt x="82" y="216"/>
                  </a:lnTo>
                  <a:lnTo>
                    <a:pt x="86" y="216"/>
                  </a:lnTo>
                  <a:lnTo>
                    <a:pt x="89" y="215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95" y="213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0"/>
                  </a:lnTo>
                  <a:lnTo>
                    <a:pt x="95" y="210"/>
                  </a:lnTo>
                  <a:lnTo>
                    <a:pt x="97" y="208"/>
                  </a:lnTo>
                  <a:lnTo>
                    <a:pt x="97" y="208"/>
                  </a:lnTo>
                  <a:lnTo>
                    <a:pt x="95" y="207"/>
                  </a:lnTo>
                  <a:lnTo>
                    <a:pt x="95" y="204"/>
                  </a:lnTo>
                  <a:lnTo>
                    <a:pt x="95" y="202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7" y="199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0" y="197"/>
                  </a:lnTo>
                  <a:lnTo>
                    <a:pt x="98" y="197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4"/>
                  </a:lnTo>
                  <a:lnTo>
                    <a:pt x="100" y="194"/>
                  </a:lnTo>
                  <a:lnTo>
                    <a:pt x="101" y="193"/>
                  </a:lnTo>
                  <a:lnTo>
                    <a:pt x="103" y="194"/>
                  </a:lnTo>
                  <a:lnTo>
                    <a:pt x="103" y="194"/>
                  </a:lnTo>
                  <a:lnTo>
                    <a:pt x="103" y="193"/>
                  </a:lnTo>
                  <a:lnTo>
                    <a:pt x="103" y="193"/>
                  </a:lnTo>
                  <a:lnTo>
                    <a:pt x="103" y="191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3" y="188"/>
                  </a:lnTo>
                  <a:lnTo>
                    <a:pt x="101" y="186"/>
                  </a:lnTo>
                  <a:lnTo>
                    <a:pt x="101" y="183"/>
                  </a:lnTo>
                  <a:lnTo>
                    <a:pt x="100" y="180"/>
                  </a:lnTo>
                  <a:lnTo>
                    <a:pt x="98" y="178"/>
                  </a:lnTo>
                  <a:lnTo>
                    <a:pt x="98" y="177"/>
                  </a:lnTo>
                  <a:lnTo>
                    <a:pt x="97" y="177"/>
                  </a:lnTo>
                  <a:lnTo>
                    <a:pt x="97" y="175"/>
                  </a:lnTo>
                  <a:lnTo>
                    <a:pt x="98" y="174"/>
                  </a:lnTo>
                  <a:lnTo>
                    <a:pt x="97" y="172"/>
                  </a:lnTo>
                  <a:lnTo>
                    <a:pt x="97" y="170"/>
                  </a:lnTo>
                  <a:lnTo>
                    <a:pt x="97" y="169"/>
                  </a:lnTo>
                  <a:lnTo>
                    <a:pt x="98" y="167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100" y="166"/>
                  </a:lnTo>
                  <a:lnTo>
                    <a:pt x="98" y="164"/>
                  </a:lnTo>
                  <a:lnTo>
                    <a:pt x="98" y="164"/>
                  </a:lnTo>
                  <a:lnTo>
                    <a:pt x="97" y="164"/>
                  </a:lnTo>
                  <a:lnTo>
                    <a:pt x="93" y="164"/>
                  </a:lnTo>
                  <a:lnTo>
                    <a:pt x="92" y="164"/>
                  </a:lnTo>
                  <a:lnTo>
                    <a:pt x="92" y="163"/>
                  </a:lnTo>
                  <a:lnTo>
                    <a:pt x="90" y="163"/>
                  </a:lnTo>
                  <a:lnTo>
                    <a:pt x="90" y="163"/>
                  </a:lnTo>
                  <a:lnTo>
                    <a:pt x="92" y="161"/>
                  </a:lnTo>
                  <a:lnTo>
                    <a:pt x="93" y="159"/>
                  </a:lnTo>
                  <a:lnTo>
                    <a:pt x="95" y="159"/>
                  </a:lnTo>
                  <a:lnTo>
                    <a:pt x="98" y="159"/>
                  </a:lnTo>
                  <a:lnTo>
                    <a:pt x="100" y="158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5" y="158"/>
                  </a:lnTo>
                  <a:lnTo>
                    <a:pt x="108" y="158"/>
                  </a:lnTo>
                  <a:lnTo>
                    <a:pt x="111" y="156"/>
                  </a:lnTo>
                  <a:lnTo>
                    <a:pt x="116" y="155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6"/>
                  </a:lnTo>
                  <a:lnTo>
                    <a:pt x="119" y="156"/>
                  </a:lnTo>
                  <a:lnTo>
                    <a:pt x="120" y="158"/>
                  </a:lnTo>
                  <a:lnTo>
                    <a:pt x="120" y="158"/>
                  </a:lnTo>
                  <a:lnTo>
                    <a:pt x="123" y="156"/>
                  </a:lnTo>
                  <a:lnTo>
                    <a:pt x="125" y="156"/>
                  </a:lnTo>
                  <a:lnTo>
                    <a:pt x="127" y="156"/>
                  </a:lnTo>
                  <a:lnTo>
                    <a:pt x="127" y="158"/>
                  </a:lnTo>
                  <a:lnTo>
                    <a:pt x="128" y="158"/>
                  </a:lnTo>
                  <a:lnTo>
                    <a:pt x="128" y="158"/>
                  </a:lnTo>
                  <a:lnTo>
                    <a:pt x="130" y="158"/>
                  </a:lnTo>
                  <a:lnTo>
                    <a:pt x="130" y="156"/>
                  </a:lnTo>
                  <a:lnTo>
                    <a:pt x="130" y="155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28" y="152"/>
                  </a:lnTo>
                  <a:lnTo>
                    <a:pt x="127" y="152"/>
                  </a:lnTo>
                  <a:lnTo>
                    <a:pt x="125" y="150"/>
                  </a:lnTo>
                  <a:lnTo>
                    <a:pt x="125" y="150"/>
                  </a:lnTo>
                  <a:lnTo>
                    <a:pt x="127" y="148"/>
                  </a:lnTo>
                  <a:lnTo>
                    <a:pt x="127" y="145"/>
                  </a:lnTo>
                  <a:lnTo>
                    <a:pt x="128" y="142"/>
                  </a:lnTo>
                  <a:lnTo>
                    <a:pt x="130" y="139"/>
                  </a:lnTo>
                  <a:lnTo>
                    <a:pt x="131" y="136"/>
                  </a:lnTo>
                  <a:lnTo>
                    <a:pt x="133" y="131"/>
                  </a:lnTo>
                  <a:lnTo>
                    <a:pt x="134" y="125"/>
                  </a:lnTo>
                  <a:lnTo>
                    <a:pt x="136" y="123"/>
                  </a:lnTo>
                  <a:lnTo>
                    <a:pt x="136" y="122"/>
                  </a:lnTo>
                  <a:lnTo>
                    <a:pt x="136" y="122"/>
                  </a:lnTo>
                  <a:lnTo>
                    <a:pt x="138" y="120"/>
                  </a:lnTo>
                  <a:lnTo>
                    <a:pt x="138" y="122"/>
                  </a:lnTo>
                  <a:lnTo>
                    <a:pt x="142" y="122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7" y="125"/>
                  </a:lnTo>
                  <a:lnTo>
                    <a:pt x="150" y="125"/>
                  </a:lnTo>
                  <a:lnTo>
                    <a:pt x="152" y="125"/>
                  </a:lnTo>
                  <a:lnTo>
                    <a:pt x="153" y="125"/>
                  </a:lnTo>
                  <a:lnTo>
                    <a:pt x="155" y="125"/>
                  </a:lnTo>
                  <a:lnTo>
                    <a:pt x="158" y="125"/>
                  </a:lnTo>
                  <a:lnTo>
                    <a:pt x="158" y="125"/>
                  </a:lnTo>
                  <a:lnTo>
                    <a:pt x="160" y="125"/>
                  </a:lnTo>
                  <a:lnTo>
                    <a:pt x="160" y="125"/>
                  </a:lnTo>
                  <a:lnTo>
                    <a:pt x="161" y="126"/>
                  </a:lnTo>
                  <a:lnTo>
                    <a:pt x="161" y="128"/>
                  </a:lnTo>
                  <a:lnTo>
                    <a:pt x="163" y="126"/>
                  </a:lnTo>
                  <a:lnTo>
                    <a:pt x="164" y="126"/>
                  </a:lnTo>
                  <a:lnTo>
                    <a:pt x="166" y="125"/>
                  </a:lnTo>
                  <a:lnTo>
                    <a:pt x="168" y="123"/>
                  </a:lnTo>
                  <a:lnTo>
                    <a:pt x="169" y="123"/>
                  </a:lnTo>
                  <a:lnTo>
                    <a:pt x="171" y="123"/>
                  </a:lnTo>
                  <a:lnTo>
                    <a:pt x="172" y="122"/>
                  </a:lnTo>
                  <a:lnTo>
                    <a:pt x="172" y="120"/>
                  </a:lnTo>
                  <a:lnTo>
                    <a:pt x="174" y="120"/>
                  </a:lnTo>
                  <a:lnTo>
                    <a:pt x="174" y="118"/>
                  </a:lnTo>
                  <a:lnTo>
                    <a:pt x="174" y="117"/>
                  </a:lnTo>
                  <a:lnTo>
                    <a:pt x="172" y="115"/>
                  </a:lnTo>
                  <a:lnTo>
                    <a:pt x="172" y="114"/>
                  </a:lnTo>
                  <a:lnTo>
                    <a:pt x="172" y="111"/>
                  </a:lnTo>
                  <a:lnTo>
                    <a:pt x="172" y="107"/>
                  </a:lnTo>
                  <a:lnTo>
                    <a:pt x="172" y="104"/>
                  </a:lnTo>
                  <a:lnTo>
                    <a:pt x="174" y="103"/>
                  </a:lnTo>
                  <a:lnTo>
                    <a:pt x="174" y="101"/>
                  </a:lnTo>
                  <a:lnTo>
                    <a:pt x="174" y="100"/>
                  </a:lnTo>
                  <a:lnTo>
                    <a:pt x="175" y="100"/>
                  </a:lnTo>
                  <a:lnTo>
                    <a:pt x="177" y="98"/>
                  </a:lnTo>
                  <a:lnTo>
                    <a:pt x="180" y="98"/>
                  </a:lnTo>
                  <a:lnTo>
                    <a:pt x="183" y="98"/>
                  </a:lnTo>
                  <a:lnTo>
                    <a:pt x="185" y="96"/>
                  </a:lnTo>
                  <a:lnTo>
                    <a:pt x="187" y="96"/>
                  </a:lnTo>
                  <a:lnTo>
                    <a:pt x="187" y="96"/>
                  </a:lnTo>
                  <a:lnTo>
                    <a:pt x="188" y="95"/>
                  </a:lnTo>
                  <a:lnTo>
                    <a:pt x="190" y="93"/>
                  </a:lnTo>
                  <a:lnTo>
                    <a:pt x="190" y="90"/>
                  </a:lnTo>
                  <a:lnTo>
                    <a:pt x="190" y="89"/>
                  </a:lnTo>
                  <a:lnTo>
                    <a:pt x="190" y="87"/>
                  </a:lnTo>
                  <a:lnTo>
                    <a:pt x="191" y="87"/>
                  </a:lnTo>
                  <a:lnTo>
                    <a:pt x="191" y="85"/>
                  </a:lnTo>
                  <a:lnTo>
                    <a:pt x="193" y="85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9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2" y="85"/>
                  </a:lnTo>
                  <a:lnTo>
                    <a:pt x="204" y="85"/>
                  </a:lnTo>
                  <a:lnTo>
                    <a:pt x="204" y="84"/>
                  </a:lnTo>
                  <a:lnTo>
                    <a:pt x="205" y="84"/>
                  </a:lnTo>
                  <a:lnTo>
                    <a:pt x="205" y="85"/>
                  </a:lnTo>
                  <a:lnTo>
                    <a:pt x="205" y="85"/>
                  </a:lnTo>
                  <a:lnTo>
                    <a:pt x="205" y="87"/>
                  </a:lnTo>
                  <a:lnTo>
                    <a:pt x="205" y="87"/>
                  </a:lnTo>
                  <a:lnTo>
                    <a:pt x="205" y="89"/>
                  </a:lnTo>
                  <a:lnTo>
                    <a:pt x="205" y="89"/>
                  </a:lnTo>
                  <a:lnTo>
                    <a:pt x="204" y="89"/>
                  </a:lnTo>
                  <a:lnTo>
                    <a:pt x="204" y="90"/>
                  </a:lnTo>
                  <a:lnTo>
                    <a:pt x="205" y="90"/>
                  </a:lnTo>
                  <a:lnTo>
                    <a:pt x="205" y="92"/>
                  </a:lnTo>
                  <a:lnTo>
                    <a:pt x="207" y="92"/>
                  </a:lnTo>
                  <a:lnTo>
                    <a:pt x="209" y="92"/>
                  </a:lnTo>
                  <a:lnTo>
                    <a:pt x="209" y="93"/>
                  </a:lnTo>
                  <a:lnTo>
                    <a:pt x="209" y="93"/>
                  </a:lnTo>
                  <a:lnTo>
                    <a:pt x="209" y="95"/>
                  </a:lnTo>
                  <a:lnTo>
                    <a:pt x="207" y="95"/>
                  </a:lnTo>
                  <a:lnTo>
                    <a:pt x="207" y="95"/>
                  </a:lnTo>
                  <a:lnTo>
                    <a:pt x="207" y="96"/>
                  </a:lnTo>
                  <a:lnTo>
                    <a:pt x="209" y="96"/>
                  </a:lnTo>
                  <a:lnTo>
                    <a:pt x="210" y="96"/>
                  </a:lnTo>
                  <a:lnTo>
                    <a:pt x="212" y="98"/>
                  </a:lnTo>
                  <a:lnTo>
                    <a:pt x="213" y="98"/>
                  </a:lnTo>
                  <a:lnTo>
                    <a:pt x="215" y="100"/>
                  </a:lnTo>
                  <a:lnTo>
                    <a:pt x="216" y="100"/>
                  </a:lnTo>
                  <a:lnTo>
                    <a:pt x="216" y="101"/>
                  </a:lnTo>
                  <a:lnTo>
                    <a:pt x="218" y="103"/>
                  </a:lnTo>
                  <a:lnTo>
                    <a:pt x="220" y="104"/>
                  </a:lnTo>
                  <a:lnTo>
                    <a:pt x="221" y="104"/>
                  </a:lnTo>
                  <a:lnTo>
                    <a:pt x="221" y="104"/>
                  </a:lnTo>
                  <a:lnTo>
                    <a:pt x="223" y="106"/>
                  </a:lnTo>
                  <a:lnTo>
                    <a:pt x="224" y="106"/>
                  </a:lnTo>
                  <a:lnTo>
                    <a:pt x="226" y="106"/>
                  </a:lnTo>
                  <a:lnTo>
                    <a:pt x="227" y="106"/>
                  </a:lnTo>
                  <a:lnTo>
                    <a:pt x="229" y="106"/>
                  </a:lnTo>
                  <a:lnTo>
                    <a:pt x="231" y="106"/>
                  </a:lnTo>
                  <a:lnTo>
                    <a:pt x="232" y="107"/>
                  </a:lnTo>
                  <a:lnTo>
                    <a:pt x="232" y="107"/>
                  </a:lnTo>
                  <a:lnTo>
                    <a:pt x="232" y="109"/>
                  </a:lnTo>
                  <a:lnTo>
                    <a:pt x="234" y="109"/>
                  </a:lnTo>
                  <a:lnTo>
                    <a:pt x="234" y="109"/>
                  </a:lnTo>
                  <a:lnTo>
                    <a:pt x="235" y="109"/>
                  </a:lnTo>
                  <a:lnTo>
                    <a:pt x="237" y="107"/>
                  </a:lnTo>
                  <a:lnTo>
                    <a:pt x="237" y="107"/>
                  </a:lnTo>
                  <a:lnTo>
                    <a:pt x="237" y="109"/>
                  </a:lnTo>
                  <a:lnTo>
                    <a:pt x="237" y="109"/>
                  </a:lnTo>
                  <a:lnTo>
                    <a:pt x="239" y="111"/>
                  </a:lnTo>
                  <a:lnTo>
                    <a:pt x="240" y="112"/>
                  </a:lnTo>
                  <a:lnTo>
                    <a:pt x="242" y="112"/>
                  </a:lnTo>
                  <a:lnTo>
                    <a:pt x="242" y="112"/>
                  </a:lnTo>
                  <a:lnTo>
                    <a:pt x="242" y="114"/>
                  </a:lnTo>
                  <a:lnTo>
                    <a:pt x="242" y="114"/>
                  </a:lnTo>
                  <a:lnTo>
                    <a:pt x="243" y="115"/>
                  </a:lnTo>
                  <a:lnTo>
                    <a:pt x="243" y="117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5" y="120"/>
                  </a:lnTo>
                  <a:lnTo>
                    <a:pt x="246" y="123"/>
                  </a:lnTo>
                  <a:lnTo>
                    <a:pt x="246" y="125"/>
                  </a:lnTo>
                  <a:lnTo>
                    <a:pt x="248" y="125"/>
                  </a:lnTo>
                  <a:lnTo>
                    <a:pt x="250" y="125"/>
                  </a:lnTo>
                  <a:lnTo>
                    <a:pt x="250" y="126"/>
                  </a:lnTo>
                  <a:lnTo>
                    <a:pt x="251" y="130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1" y="133"/>
                  </a:lnTo>
                  <a:lnTo>
                    <a:pt x="251" y="133"/>
                  </a:lnTo>
                  <a:lnTo>
                    <a:pt x="251" y="136"/>
                  </a:lnTo>
                  <a:lnTo>
                    <a:pt x="250" y="136"/>
                  </a:lnTo>
                  <a:lnTo>
                    <a:pt x="250" y="137"/>
                  </a:lnTo>
                  <a:lnTo>
                    <a:pt x="251" y="139"/>
                  </a:lnTo>
                  <a:lnTo>
                    <a:pt x="251" y="141"/>
                  </a:lnTo>
                  <a:lnTo>
                    <a:pt x="251" y="142"/>
                  </a:lnTo>
                  <a:lnTo>
                    <a:pt x="251" y="142"/>
                  </a:lnTo>
                  <a:lnTo>
                    <a:pt x="250" y="144"/>
                  </a:lnTo>
                  <a:lnTo>
                    <a:pt x="250" y="144"/>
                  </a:lnTo>
                  <a:lnTo>
                    <a:pt x="248" y="145"/>
                  </a:lnTo>
                  <a:lnTo>
                    <a:pt x="246" y="147"/>
                  </a:lnTo>
                  <a:lnTo>
                    <a:pt x="246" y="150"/>
                  </a:lnTo>
                  <a:lnTo>
                    <a:pt x="246" y="152"/>
                  </a:lnTo>
                  <a:lnTo>
                    <a:pt x="246" y="152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1" y="156"/>
                  </a:lnTo>
                  <a:lnTo>
                    <a:pt x="253" y="156"/>
                  </a:lnTo>
                  <a:lnTo>
                    <a:pt x="253" y="156"/>
                  </a:lnTo>
                  <a:lnTo>
                    <a:pt x="254" y="158"/>
                  </a:lnTo>
                  <a:lnTo>
                    <a:pt x="256" y="158"/>
                  </a:lnTo>
                  <a:lnTo>
                    <a:pt x="257" y="158"/>
                  </a:lnTo>
                  <a:lnTo>
                    <a:pt x="259" y="158"/>
                  </a:lnTo>
                  <a:lnTo>
                    <a:pt x="259" y="159"/>
                  </a:lnTo>
                  <a:lnTo>
                    <a:pt x="262" y="159"/>
                  </a:lnTo>
                  <a:lnTo>
                    <a:pt x="264" y="159"/>
                  </a:lnTo>
                  <a:lnTo>
                    <a:pt x="265" y="159"/>
                  </a:lnTo>
                  <a:lnTo>
                    <a:pt x="268" y="159"/>
                  </a:lnTo>
                  <a:lnTo>
                    <a:pt x="272" y="159"/>
                  </a:lnTo>
                  <a:lnTo>
                    <a:pt x="275" y="159"/>
                  </a:lnTo>
                  <a:lnTo>
                    <a:pt x="276" y="159"/>
                  </a:lnTo>
                  <a:lnTo>
                    <a:pt x="280" y="159"/>
                  </a:lnTo>
                  <a:lnTo>
                    <a:pt x="284" y="161"/>
                  </a:lnTo>
                  <a:lnTo>
                    <a:pt x="287" y="161"/>
                  </a:lnTo>
                  <a:lnTo>
                    <a:pt x="289" y="163"/>
                  </a:lnTo>
                  <a:lnTo>
                    <a:pt x="291" y="163"/>
                  </a:lnTo>
                  <a:lnTo>
                    <a:pt x="292" y="166"/>
                  </a:lnTo>
                  <a:lnTo>
                    <a:pt x="294" y="166"/>
                  </a:lnTo>
                  <a:lnTo>
                    <a:pt x="297" y="167"/>
                  </a:lnTo>
                  <a:lnTo>
                    <a:pt x="300" y="169"/>
                  </a:lnTo>
                  <a:lnTo>
                    <a:pt x="302" y="169"/>
                  </a:lnTo>
                  <a:lnTo>
                    <a:pt x="305" y="172"/>
                  </a:lnTo>
                  <a:lnTo>
                    <a:pt x="306" y="172"/>
                  </a:lnTo>
                  <a:lnTo>
                    <a:pt x="309" y="174"/>
                  </a:lnTo>
                  <a:lnTo>
                    <a:pt x="314" y="174"/>
                  </a:lnTo>
                  <a:lnTo>
                    <a:pt x="314" y="174"/>
                  </a:lnTo>
                  <a:lnTo>
                    <a:pt x="314" y="175"/>
                  </a:lnTo>
                  <a:lnTo>
                    <a:pt x="314" y="177"/>
                  </a:lnTo>
                  <a:lnTo>
                    <a:pt x="314" y="177"/>
                  </a:lnTo>
                  <a:lnTo>
                    <a:pt x="314" y="178"/>
                  </a:lnTo>
                  <a:lnTo>
                    <a:pt x="316" y="178"/>
                  </a:lnTo>
                  <a:lnTo>
                    <a:pt x="317" y="178"/>
                  </a:lnTo>
                  <a:lnTo>
                    <a:pt x="317" y="180"/>
                  </a:lnTo>
                  <a:lnTo>
                    <a:pt x="317" y="180"/>
                  </a:lnTo>
                  <a:lnTo>
                    <a:pt x="319" y="185"/>
                  </a:lnTo>
                  <a:lnTo>
                    <a:pt x="321" y="189"/>
                  </a:lnTo>
                  <a:lnTo>
                    <a:pt x="322" y="191"/>
                  </a:lnTo>
                  <a:lnTo>
                    <a:pt x="322" y="193"/>
                  </a:lnTo>
                  <a:lnTo>
                    <a:pt x="325" y="194"/>
                  </a:lnTo>
                  <a:lnTo>
                    <a:pt x="325" y="196"/>
                  </a:lnTo>
                  <a:lnTo>
                    <a:pt x="328" y="197"/>
                  </a:lnTo>
                  <a:lnTo>
                    <a:pt x="328" y="199"/>
                  </a:lnTo>
                  <a:lnTo>
                    <a:pt x="328" y="200"/>
                  </a:lnTo>
                  <a:lnTo>
                    <a:pt x="328" y="200"/>
                  </a:lnTo>
                  <a:lnTo>
                    <a:pt x="333" y="200"/>
                  </a:lnTo>
                  <a:lnTo>
                    <a:pt x="336" y="200"/>
                  </a:lnTo>
                  <a:lnTo>
                    <a:pt x="341" y="199"/>
                  </a:lnTo>
                  <a:lnTo>
                    <a:pt x="349" y="200"/>
                  </a:lnTo>
                  <a:lnTo>
                    <a:pt x="355" y="200"/>
                  </a:lnTo>
                  <a:lnTo>
                    <a:pt x="363" y="202"/>
                  </a:lnTo>
                  <a:lnTo>
                    <a:pt x="366" y="202"/>
                  </a:lnTo>
                  <a:lnTo>
                    <a:pt x="374" y="204"/>
                  </a:lnTo>
                  <a:lnTo>
                    <a:pt x="377" y="202"/>
                  </a:lnTo>
                  <a:lnTo>
                    <a:pt x="380" y="200"/>
                  </a:lnTo>
                  <a:lnTo>
                    <a:pt x="382" y="202"/>
                  </a:lnTo>
                  <a:lnTo>
                    <a:pt x="388" y="202"/>
                  </a:lnTo>
                  <a:lnTo>
                    <a:pt x="393" y="202"/>
                  </a:lnTo>
                  <a:lnTo>
                    <a:pt x="398" y="204"/>
                  </a:lnTo>
                  <a:lnTo>
                    <a:pt x="401" y="204"/>
                  </a:lnTo>
                  <a:lnTo>
                    <a:pt x="403" y="204"/>
                  </a:lnTo>
                  <a:lnTo>
                    <a:pt x="404" y="204"/>
                  </a:lnTo>
                  <a:lnTo>
                    <a:pt x="406" y="204"/>
                  </a:lnTo>
                  <a:lnTo>
                    <a:pt x="406" y="205"/>
                  </a:lnTo>
                  <a:lnTo>
                    <a:pt x="409" y="208"/>
                  </a:lnTo>
                  <a:lnTo>
                    <a:pt x="410" y="210"/>
                  </a:lnTo>
                  <a:lnTo>
                    <a:pt x="412" y="210"/>
                  </a:lnTo>
                  <a:lnTo>
                    <a:pt x="418" y="211"/>
                  </a:lnTo>
                  <a:lnTo>
                    <a:pt x="421" y="211"/>
                  </a:lnTo>
                  <a:lnTo>
                    <a:pt x="426" y="213"/>
                  </a:lnTo>
                  <a:lnTo>
                    <a:pt x="428" y="215"/>
                  </a:lnTo>
                  <a:lnTo>
                    <a:pt x="431" y="216"/>
                  </a:lnTo>
                  <a:lnTo>
                    <a:pt x="436" y="218"/>
                  </a:lnTo>
                  <a:lnTo>
                    <a:pt x="439" y="216"/>
                  </a:lnTo>
                  <a:lnTo>
                    <a:pt x="444" y="216"/>
                  </a:lnTo>
                  <a:lnTo>
                    <a:pt x="447" y="215"/>
                  </a:lnTo>
                  <a:lnTo>
                    <a:pt x="447" y="219"/>
                  </a:lnTo>
                  <a:lnTo>
                    <a:pt x="450" y="219"/>
                  </a:lnTo>
                  <a:lnTo>
                    <a:pt x="451" y="219"/>
                  </a:lnTo>
                  <a:lnTo>
                    <a:pt x="453" y="219"/>
                  </a:lnTo>
                  <a:lnTo>
                    <a:pt x="455" y="219"/>
                  </a:lnTo>
                  <a:lnTo>
                    <a:pt x="455" y="219"/>
                  </a:lnTo>
                  <a:lnTo>
                    <a:pt x="456" y="218"/>
                  </a:lnTo>
                  <a:lnTo>
                    <a:pt x="458" y="216"/>
                  </a:lnTo>
                  <a:lnTo>
                    <a:pt x="461" y="216"/>
                  </a:lnTo>
                  <a:lnTo>
                    <a:pt x="462" y="215"/>
                  </a:lnTo>
                  <a:lnTo>
                    <a:pt x="466" y="213"/>
                  </a:lnTo>
                  <a:lnTo>
                    <a:pt x="472" y="210"/>
                  </a:lnTo>
                  <a:lnTo>
                    <a:pt x="475" y="210"/>
                  </a:lnTo>
                  <a:lnTo>
                    <a:pt x="477" y="208"/>
                  </a:lnTo>
                  <a:lnTo>
                    <a:pt x="478" y="208"/>
                  </a:lnTo>
                  <a:lnTo>
                    <a:pt x="480" y="208"/>
                  </a:lnTo>
                  <a:lnTo>
                    <a:pt x="481" y="208"/>
                  </a:lnTo>
                  <a:lnTo>
                    <a:pt x="485" y="207"/>
                  </a:lnTo>
                  <a:lnTo>
                    <a:pt x="486" y="207"/>
                  </a:lnTo>
                  <a:lnTo>
                    <a:pt x="494" y="207"/>
                  </a:lnTo>
                  <a:lnTo>
                    <a:pt x="494" y="205"/>
                  </a:lnTo>
                  <a:lnTo>
                    <a:pt x="497" y="205"/>
                  </a:lnTo>
                  <a:lnTo>
                    <a:pt x="499" y="205"/>
                  </a:lnTo>
                  <a:lnTo>
                    <a:pt x="502" y="205"/>
                  </a:lnTo>
                  <a:lnTo>
                    <a:pt x="505" y="205"/>
                  </a:lnTo>
                  <a:lnTo>
                    <a:pt x="507" y="205"/>
                  </a:lnTo>
                  <a:lnTo>
                    <a:pt x="510" y="205"/>
                  </a:lnTo>
                  <a:lnTo>
                    <a:pt x="513" y="205"/>
                  </a:lnTo>
                  <a:lnTo>
                    <a:pt x="516" y="205"/>
                  </a:lnTo>
                  <a:lnTo>
                    <a:pt x="518" y="205"/>
                  </a:lnTo>
                  <a:lnTo>
                    <a:pt x="521" y="204"/>
                  </a:lnTo>
                  <a:lnTo>
                    <a:pt x="521" y="204"/>
                  </a:lnTo>
                  <a:lnTo>
                    <a:pt x="524" y="202"/>
                  </a:lnTo>
                  <a:lnTo>
                    <a:pt x="527" y="202"/>
                  </a:lnTo>
                  <a:lnTo>
                    <a:pt x="529" y="200"/>
                  </a:lnTo>
                  <a:lnTo>
                    <a:pt x="530" y="200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3" y="197"/>
                  </a:lnTo>
                  <a:lnTo>
                    <a:pt x="535" y="196"/>
                  </a:lnTo>
                  <a:lnTo>
                    <a:pt x="537" y="194"/>
                  </a:lnTo>
                  <a:lnTo>
                    <a:pt x="537" y="194"/>
                  </a:lnTo>
                  <a:lnTo>
                    <a:pt x="538" y="193"/>
                  </a:lnTo>
                  <a:lnTo>
                    <a:pt x="540" y="191"/>
                  </a:lnTo>
                  <a:lnTo>
                    <a:pt x="540" y="189"/>
                  </a:lnTo>
                  <a:lnTo>
                    <a:pt x="541" y="189"/>
                  </a:lnTo>
                  <a:lnTo>
                    <a:pt x="543" y="189"/>
                  </a:lnTo>
                  <a:lnTo>
                    <a:pt x="548" y="188"/>
                  </a:lnTo>
                  <a:lnTo>
                    <a:pt x="548" y="186"/>
                  </a:lnTo>
                  <a:lnTo>
                    <a:pt x="548" y="186"/>
                  </a:lnTo>
                  <a:lnTo>
                    <a:pt x="549" y="186"/>
                  </a:lnTo>
                  <a:lnTo>
                    <a:pt x="551" y="185"/>
                  </a:lnTo>
                  <a:lnTo>
                    <a:pt x="551" y="185"/>
                  </a:lnTo>
                  <a:lnTo>
                    <a:pt x="552" y="183"/>
                  </a:lnTo>
                  <a:lnTo>
                    <a:pt x="554" y="183"/>
                  </a:lnTo>
                  <a:lnTo>
                    <a:pt x="554" y="183"/>
                  </a:lnTo>
                  <a:lnTo>
                    <a:pt x="554" y="182"/>
                  </a:lnTo>
                  <a:lnTo>
                    <a:pt x="552" y="180"/>
                  </a:lnTo>
                  <a:lnTo>
                    <a:pt x="552" y="180"/>
                  </a:lnTo>
                  <a:lnTo>
                    <a:pt x="551" y="177"/>
                  </a:lnTo>
                  <a:lnTo>
                    <a:pt x="549" y="177"/>
                  </a:lnTo>
                  <a:lnTo>
                    <a:pt x="548" y="175"/>
                  </a:lnTo>
                  <a:lnTo>
                    <a:pt x="548" y="174"/>
                  </a:lnTo>
                  <a:lnTo>
                    <a:pt x="546" y="172"/>
                  </a:lnTo>
                  <a:lnTo>
                    <a:pt x="546" y="172"/>
                  </a:lnTo>
                  <a:lnTo>
                    <a:pt x="546" y="170"/>
                  </a:lnTo>
                  <a:lnTo>
                    <a:pt x="548" y="169"/>
                  </a:lnTo>
                  <a:lnTo>
                    <a:pt x="548" y="167"/>
                  </a:lnTo>
                  <a:lnTo>
                    <a:pt x="548" y="166"/>
                  </a:lnTo>
                  <a:lnTo>
                    <a:pt x="549" y="163"/>
                  </a:lnTo>
                  <a:lnTo>
                    <a:pt x="551" y="163"/>
                  </a:lnTo>
                  <a:lnTo>
                    <a:pt x="551" y="161"/>
                  </a:lnTo>
                  <a:lnTo>
                    <a:pt x="554" y="159"/>
                  </a:lnTo>
                  <a:lnTo>
                    <a:pt x="555" y="159"/>
                  </a:lnTo>
                  <a:lnTo>
                    <a:pt x="557" y="159"/>
                  </a:lnTo>
                  <a:lnTo>
                    <a:pt x="559" y="159"/>
                  </a:lnTo>
                  <a:lnTo>
                    <a:pt x="560" y="159"/>
                  </a:lnTo>
                  <a:lnTo>
                    <a:pt x="562" y="159"/>
                  </a:lnTo>
                  <a:lnTo>
                    <a:pt x="563" y="161"/>
                  </a:lnTo>
                  <a:lnTo>
                    <a:pt x="565" y="163"/>
                  </a:lnTo>
                  <a:lnTo>
                    <a:pt x="570" y="164"/>
                  </a:lnTo>
                  <a:lnTo>
                    <a:pt x="573" y="164"/>
                  </a:lnTo>
                  <a:lnTo>
                    <a:pt x="573" y="164"/>
                  </a:lnTo>
                  <a:lnTo>
                    <a:pt x="576" y="164"/>
                  </a:lnTo>
                  <a:lnTo>
                    <a:pt x="576" y="164"/>
                  </a:lnTo>
                  <a:lnTo>
                    <a:pt x="578" y="164"/>
                  </a:lnTo>
                  <a:lnTo>
                    <a:pt x="579" y="164"/>
                  </a:lnTo>
                  <a:lnTo>
                    <a:pt x="581" y="163"/>
                  </a:lnTo>
                  <a:lnTo>
                    <a:pt x="582" y="163"/>
                  </a:lnTo>
                  <a:lnTo>
                    <a:pt x="582" y="163"/>
                  </a:lnTo>
                  <a:lnTo>
                    <a:pt x="584" y="161"/>
                  </a:lnTo>
                  <a:lnTo>
                    <a:pt x="585" y="161"/>
                  </a:lnTo>
                  <a:lnTo>
                    <a:pt x="585" y="159"/>
                  </a:lnTo>
                  <a:lnTo>
                    <a:pt x="587" y="158"/>
                  </a:lnTo>
                  <a:lnTo>
                    <a:pt x="590" y="156"/>
                  </a:lnTo>
                  <a:lnTo>
                    <a:pt x="590" y="155"/>
                  </a:lnTo>
                  <a:lnTo>
                    <a:pt x="592" y="155"/>
                  </a:lnTo>
                  <a:lnTo>
                    <a:pt x="592" y="153"/>
                  </a:lnTo>
                  <a:lnTo>
                    <a:pt x="592" y="153"/>
                  </a:lnTo>
                  <a:lnTo>
                    <a:pt x="593" y="153"/>
                  </a:lnTo>
                  <a:lnTo>
                    <a:pt x="595" y="153"/>
                  </a:lnTo>
                  <a:lnTo>
                    <a:pt x="596" y="153"/>
                  </a:lnTo>
                  <a:lnTo>
                    <a:pt x="601" y="153"/>
                  </a:lnTo>
                  <a:lnTo>
                    <a:pt x="601" y="153"/>
                  </a:lnTo>
                  <a:lnTo>
                    <a:pt x="604" y="153"/>
                  </a:lnTo>
                  <a:lnTo>
                    <a:pt x="606" y="153"/>
                  </a:lnTo>
                  <a:lnTo>
                    <a:pt x="608" y="152"/>
                  </a:lnTo>
                  <a:lnTo>
                    <a:pt x="609" y="150"/>
                  </a:lnTo>
                  <a:lnTo>
                    <a:pt x="612" y="148"/>
                  </a:lnTo>
                  <a:lnTo>
                    <a:pt x="614" y="148"/>
                  </a:lnTo>
                  <a:lnTo>
                    <a:pt x="614" y="148"/>
                  </a:lnTo>
                  <a:lnTo>
                    <a:pt x="615" y="147"/>
                  </a:lnTo>
                  <a:lnTo>
                    <a:pt x="615" y="145"/>
                  </a:lnTo>
                  <a:lnTo>
                    <a:pt x="615" y="145"/>
                  </a:lnTo>
                  <a:lnTo>
                    <a:pt x="615" y="144"/>
                  </a:lnTo>
                  <a:lnTo>
                    <a:pt x="617" y="144"/>
                  </a:lnTo>
                  <a:lnTo>
                    <a:pt x="619" y="141"/>
                  </a:lnTo>
                  <a:lnTo>
                    <a:pt x="619" y="139"/>
                  </a:lnTo>
                  <a:lnTo>
                    <a:pt x="620" y="139"/>
                  </a:lnTo>
                  <a:lnTo>
                    <a:pt x="620" y="137"/>
                  </a:lnTo>
                  <a:lnTo>
                    <a:pt x="622" y="137"/>
                  </a:lnTo>
                  <a:lnTo>
                    <a:pt x="623" y="136"/>
                  </a:lnTo>
                  <a:lnTo>
                    <a:pt x="623" y="136"/>
                  </a:lnTo>
                  <a:lnTo>
                    <a:pt x="625" y="136"/>
                  </a:lnTo>
                  <a:lnTo>
                    <a:pt x="626" y="136"/>
                  </a:lnTo>
                  <a:lnTo>
                    <a:pt x="630" y="136"/>
                  </a:lnTo>
                  <a:lnTo>
                    <a:pt x="631" y="136"/>
                  </a:lnTo>
                  <a:lnTo>
                    <a:pt x="631" y="136"/>
                  </a:lnTo>
                  <a:lnTo>
                    <a:pt x="633" y="136"/>
                  </a:lnTo>
                  <a:lnTo>
                    <a:pt x="633" y="134"/>
                  </a:lnTo>
                  <a:lnTo>
                    <a:pt x="633" y="133"/>
                  </a:lnTo>
                  <a:lnTo>
                    <a:pt x="633" y="133"/>
                  </a:lnTo>
                  <a:lnTo>
                    <a:pt x="633" y="131"/>
                  </a:lnTo>
                  <a:lnTo>
                    <a:pt x="634" y="131"/>
                  </a:lnTo>
                  <a:lnTo>
                    <a:pt x="636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9" y="133"/>
                  </a:lnTo>
                  <a:lnTo>
                    <a:pt x="641" y="131"/>
                  </a:lnTo>
                  <a:lnTo>
                    <a:pt x="642" y="131"/>
                  </a:lnTo>
                  <a:lnTo>
                    <a:pt x="644" y="130"/>
                  </a:lnTo>
                  <a:lnTo>
                    <a:pt x="645" y="130"/>
                  </a:lnTo>
                  <a:lnTo>
                    <a:pt x="647" y="130"/>
                  </a:lnTo>
                  <a:lnTo>
                    <a:pt x="650" y="130"/>
                  </a:lnTo>
                  <a:lnTo>
                    <a:pt x="652" y="130"/>
                  </a:lnTo>
                  <a:lnTo>
                    <a:pt x="652" y="130"/>
                  </a:lnTo>
                  <a:lnTo>
                    <a:pt x="653" y="130"/>
                  </a:lnTo>
                  <a:lnTo>
                    <a:pt x="653" y="128"/>
                  </a:lnTo>
                  <a:lnTo>
                    <a:pt x="655" y="130"/>
                  </a:lnTo>
                  <a:lnTo>
                    <a:pt x="656" y="130"/>
                  </a:lnTo>
                  <a:lnTo>
                    <a:pt x="658" y="131"/>
                  </a:lnTo>
                  <a:lnTo>
                    <a:pt x="661" y="131"/>
                  </a:lnTo>
                  <a:lnTo>
                    <a:pt x="663" y="131"/>
                  </a:lnTo>
                  <a:lnTo>
                    <a:pt x="664" y="131"/>
                  </a:lnTo>
                  <a:lnTo>
                    <a:pt x="666" y="131"/>
                  </a:lnTo>
                  <a:lnTo>
                    <a:pt x="667" y="131"/>
                  </a:lnTo>
                  <a:lnTo>
                    <a:pt x="669" y="130"/>
                  </a:lnTo>
                  <a:lnTo>
                    <a:pt x="669" y="130"/>
                  </a:lnTo>
                  <a:lnTo>
                    <a:pt x="669" y="128"/>
                  </a:lnTo>
                  <a:lnTo>
                    <a:pt x="669" y="126"/>
                  </a:lnTo>
                  <a:lnTo>
                    <a:pt x="669" y="126"/>
                  </a:lnTo>
                  <a:lnTo>
                    <a:pt x="667" y="125"/>
                  </a:lnTo>
                  <a:lnTo>
                    <a:pt x="667" y="123"/>
                  </a:lnTo>
                  <a:lnTo>
                    <a:pt x="667" y="123"/>
                  </a:lnTo>
                  <a:lnTo>
                    <a:pt x="666" y="122"/>
                  </a:lnTo>
                  <a:lnTo>
                    <a:pt x="664" y="120"/>
                  </a:lnTo>
                  <a:lnTo>
                    <a:pt x="664" y="120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0" y="115"/>
                  </a:lnTo>
                  <a:lnTo>
                    <a:pt x="660" y="115"/>
                  </a:lnTo>
                  <a:lnTo>
                    <a:pt x="658" y="115"/>
                  </a:lnTo>
                  <a:lnTo>
                    <a:pt x="658" y="114"/>
                  </a:lnTo>
                  <a:lnTo>
                    <a:pt x="658" y="114"/>
                  </a:lnTo>
                  <a:lnTo>
                    <a:pt x="656" y="112"/>
                  </a:lnTo>
                  <a:lnTo>
                    <a:pt x="656" y="112"/>
                  </a:lnTo>
                  <a:lnTo>
                    <a:pt x="655" y="112"/>
                  </a:lnTo>
                  <a:lnTo>
                    <a:pt x="655" y="111"/>
                  </a:lnTo>
                  <a:lnTo>
                    <a:pt x="653" y="111"/>
                  </a:lnTo>
                  <a:lnTo>
                    <a:pt x="652" y="109"/>
                  </a:lnTo>
                  <a:lnTo>
                    <a:pt x="650" y="107"/>
                  </a:lnTo>
                  <a:lnTo>
                    <a:pt x="649" y="106"/>
                  </a:lnTo>
                  <a:lnTo>
                    <a:pt x="645" y="106"/>
                  </a:lnTo>
                  <a:lnTo>
                    <a:pt x="644" y="106"/>
                  </a:lnTo>
                  <a:lnTo>
                    <a:pt x="642" y="106"/>
                  </a:lnTo>
                  <a:lnTo>
                    <a:pt x="641" y="106"/>
                  </a:lnTo>
                  <a:lnTo>
                    <a:pt x="639" y="106"/>
                  </a:lnTo>
                  <a:lnTo>
                    <a:pt x="637" y="106"/>
                  </a:lnTo>
                  <a:lnTo>
                    <a:pt x="637" y="107"/>
                  </a:lnTo>
                  <a:lnTo>
                    <a:pt x="634" y="109"/>
                  </a:lnTo>
                  <a:lnTo>
                    <a:pt x="634" y="111"/>
                  </a:lnTo>
                  <a:lnTo>
                    <a:pt x="633" y="112"/>
                  </a:lnTo>
                  <a:lnTo>
                    <a:pt x="633" y="112"/>
                  </a:lnTo>
                  <a:lnTo>
                    <a:pt x="631" y="112"/>
                  </a:lnTo>
                  <a:lnTo>
                    <a:pt x="630" y="111"/>
                  </a:lnTo>
                  <a:lnTo>
                    <a:pt x="628" y="109"/>
                  </a:lnTo>
                  <a:lnTo>
                    <a:pt x="626" y="109"/>
                  </a:lnTo>
                  <a:lnTo>
                    <a:pt x="626" y="109"/>
                  </a:lnTo>
                  <a:lnTo>
                    <a:pt x="623" y="109"/>
                  </a:lnTo>
                  <a:lnTo>
                    <a:pt x="622" y="109"/>
                  </a:lnTo>
                  <a:lnTo>
                    <a:pt x="620" y="109"/>
                  </a:lnTo>
                  <a:lnTo>
                    <a:pt x="619" y="109"/>
                  </a:lnTo>
                  <a:lnTo>
                    <a:pt x="617" y="109"/>
                  </a:lnTo>
                  <a:lnTo>
                    <a:pt x="615" y="109"/>
                  </a:lnTo>
                  <a:lnTo>
                    <a:pt x="614" y="109"/>
                  </a:lnTo>
                  <a:lnTo>
                    <a:pt x="612" y="111"/>
                  </a:lnTo>
                  <a:lnTo>
                    <a:pt x="611" y="112"/>
                  </a:lnTo>
                  <a:lnTo>
                    <a:pt x="611" y="111"/>
                  </a:lnTo>
                  <a:lnTo>
                    <a:pt x="609" y="109"/>
                  </a:lnTo>
                  <a:lnTo>
                    <a:pt x="608" y="109"/>
                  </a:lnTo>
                  <a:lnTo>
                    <a:pt x="606" y="107"/>
                  </a:lnTo>
                  <a:lnTo>
                    <a:pt x="606" y="104"/>
                  </a:lnTo>
                  <a:lnTo>
                    <a:pt x="608" y="103"/>
                  </a:lnTo>
                  <a:lnTo>
                    <a:pt x="609" y="101"/>
                  </a:lnTo>
                  <a:lnTo>
                    <a:pt x="609" y="100"/>
                  </a:lnTo>
                  <a:lnTo>
                    <a:pt x="609" y="98"/>
                  </a:lnTo>
                  <a:lnTo>
                    <a:pt x="611" y="95"/>
                  </a:lnTo>
                  <a:lnTo>
                    <a:pt x="612" y="93"/>
                  </a:lnTo>
                  <a:lnTo>
                    <a:pt x="612" y="92"/>
                  </a:lnTo>
                  <a:lnTo>
                    <a:pt x="614" y="90"/>
                  </a:lnTo>
                  <a:lnTo>
                    <a:pt x="614" y="89"/>
                  </a:lnTo>
                  <a:lnTo>
                    <a:pt x="615" y="87"/>
                  </a:lnTo>
                  <a:lnTo>
                    <a:pt x="615" y="84"/>
                  </a:lnTo>
                  <a:lnTo>
                    <a:pt x="619" y="79"/>
                  </a:lnTo>
                  <a:lnTo>
                    <a:pt x="622" y="74"/>
                  </a:lnTo>
                  <a:lnTo>
                    <a:pt x="623" y="73"/>
                  </a:lnTo>
                  <a:lnTo>
                    <a:pt x="625" y="74"/>
                  </a:lnTo>
                  <a:lnTo>
                    <a:pt x="628" y="74"/>
                  </a:lnTo>
                  <a:lnTo>
                    <a:pt x="631" y="76"/>
                  </a:lnTo>
                  <a:lnTo>
                    <a:pt x="634" y="76"/>
                  </a:lnTo>
                  <a:lnTo>
                    <a:pt x="637" y="78"/>
                  </a:lnTo>
                  <a:lnTo>
                    <a:pt x="639" y="78"/>
                  </a:lnTo>
                  <a:lnTo>
                    <a:pt x="639" y="78"/>
                  </a:lnTo>
                  <a:lnTo>
                    <a:pt x="644" y="74"/>
                  </a:lnTo>
                  <a:lnTo>
                    <a:pt x="649" y="71"/>
                  </a:lnTo>
                  <a:lnTo>
                    <a:pt x="653" y="70"/>
                  </a:lnTo>
                  <a:lnTo>
                    <a:pt x="656" y="70"/>
                  </a:lnTo>
                  <a:lnTo>
                    <a:pt x="658" y="68"/>
                  </a:lnTo>
                  <a:lnTo>
                    <a:pt x="660" y="68"/>
                  </a:lnTo>
                  <a:lnTo>
                    <a:pt x="661" y="66"/>
                  </a:lnTo>
                  <a:lnTo>
                    <a:pt x="661" y="63"/>
                  </a:lnTo>
                  <a:lnTo>
                    <a:pt x="661" y="62"/>
                  </a:lnTo>
                  <a:lnTo>
                    <a:pt x="660" y="62"/>
                  </a:lnTo>
                  <a:lnTo>
                    <a:pt x="658" y="62"/>
                  </a:lnTo>
                  <a:lnTo>
                    <a:pt x="660" y="60"/>
                  </a:lnTo>
                  <a:lnTo>
                    <a:pt x="660" y="60"/>
                  </a:lnTo>
                  <a:lnTo>
                    <a:pt x="660" y="59"/>
                  </a:lnTo>
                  <a:lnTo>
                    <a:pt x="661" y="57"/>
                  </a:lnTo>
                  <a:lnTo>
                    <a:pt x="663" y="55"/>
                  </a:lnTo>
                  <a:lnTo>
                    <a:pt x="663" y="54"/>
                  </a:lnTo>
                  <a:lnTo>
                    <a:pt x="663" y="52"/>
                  </a:lnTo>
                  <a:lnTo>
                    <a:pt x="664" y="51"/>
                  </a:lnTo>
                  <a:lnTo>
                    <a:pt x="666" y="49"/>
                  </a:lnTo>
                  <a:lnTo>
                    <a:pt x="667" y="48"/>
                  </a:lnTo>
                  <a:lnTo>
                    <a:pt x="667" y="46"/>
                  </a:lnTo>
                  <a:lnTo>
                    <a:pt x="667" y="44"/>
                  </a:lnTo>
                  <a:lnTo>
                    <a:pt x="671" y="41"/>
                  </a:lnTo>
                  <a:lnTo>
                    <a:pt x="672" y="38"/>
                  </a:lnTo>
                  <a:lnTo>
                    <a:pt x="674" y="37"/>
                  </a:lnTo>
                  <a:lnTo>
                    <a:pt x="678" y="33"/>
                  </a:lnTo>
                  <a:lnTo>
                    <a:pt x="680" y="32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0" y="26"/>
                  </a:lnTo>
                  <a:lnTo>
                    <a:pt x="680" y="22"/>
                  </a:lnTo>
                  <a:lnTo>
                    <a:pt x="680" y="21"/>
                  </a:lnTo>
                  <a:lnTo>
                    <a:pt x="680" y="19"/>
                  </a:lnTo>
                  <a:lnTo>
                    <a:pt x="678" y="19"/>
                  </a:lnTo>
                  <a:lnTo>
                    <a:pt x="675" y="19"/>
                  </a:lnTo>
                  <a:lnTo>
                    <a:pt x="672" y="19"/>
                  </a:lnTo>
                  <a:lnTo>
                    <a:pt x="672" y="18"/>
                  </a:lnTo>
                  <a:lnTo>
                    <a:pt x="671" y="16"/>
                  </a:lnTo>
                  <a:lnTo>
                    <a:pt x="672" y="16"/>
                  </a:lnTo>
                  <a:lnTo>
                    <a:pt x="674" y="15"/>
                  </a:lnTo>
                  <a:lnTo>
                    <a:pt x="677" y="11"/>
                  </a:lnTo>
                  <a:lnTo>
                    <a:pt x="680" y="8"/>
                  </a:lnTo>
                  <a:lnTo>
                    <a:pt x="685" y="5"/>
                  </a:lnTo>
                  <a:lnTo>
                    <a:pt x="691" y="5"/>
                  </a:lnTo>
                  <a:lnTo>
                    <a:pt x="696" y="3"/>
                  </a:lnTo>
                  <a:lnTo>
                    <a:pt x="701" y="2"/>
                  </a:lnTo>
                  <a:lnTo>
                    <a:pt x="704" y="2"/>
                  </a:lnTo>
                  <a:lnTo>
                    <a:pt x="705" y="2"/>
                  </a:lnTo>
                  <a:lnTo>
                    <a:pt x="707" y="2"/>
                  </a:lnTo>
                  <a:lnTo>
                    <a:pt x="710" y="2"/>
                  </a:lnTo>
                  <a:lnTo>
                    <a:pt x="713" y="2"/>
                  </a:lnTo>
                  <a:lnTo>
                    <a:pt x="716" y="0"/>
                  </a:lnTo>
                  <a:lnTo>
                    <a:pt x="718" y="0"/>
                  </a:lnTo>
                  <a:close/>
                </a:path>
              </a:pathLst>
            </a:custGeom>
            <a:solidFill>
              <a:srgbClr val="D9D9D9"/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6" name="Freeform 303">
              <a:extLst>
                <a:ext uri="{FF2B5EF4-FFF2-40B4-BE49-F238E27FC236}">
                  <a16:creationId xmlns:a16="http://schemas.microsoft.com/office/drawing/2014/main" id="{54847F75-BC04-488B-985F-394120A138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004748" y="4047520"/>
              <a:ext cx="214414" cy="323571"/>
            </a:xfrm>
            <a:custGeom>
              <a:avLst/>
              <a:gdLst>
                <a:gd name="T0" fmla="*/ 88 w 110"/>
                <a:gd name="T1" fmla="*/ 6 h 166"/>
                <a:gd name="T2" fmla="*/ 95 w 110"/>
                <a:gd name="T3" fmla="*/ 18 h 166"/>
                <a:gd name="T4" fmla="*/ 95 w 110"/>
                <a:gd name="T5" fmla="*/ 27 h 166"/>
                <a:gd name="T6" fmla="*/ 99 w 110"/>
                <a:gd name="T7" fmla="*/ 43 h 166"/>
                <a:gd name="T8" fmla="*/ 96 w 110"/>
                <a:gd name="T9" fmla="*/ 46 h 166"/>
                <a:gd name="T10" fmla="*/ 80 w 110"/>
                <a:gd name="T11" fmla="*/ 47 h 166"/>
                <a:gd name="T12" fmla="*/ 84 w 110"/>
                <a:gd name="T13" fmla="*/ 55 h 166"/>
                <a:gd name="T14" fmla="*/ 92 w 110"/>
                <a:gd name="T15" fmla="*/ 63 h 166"/>
                <a:gd name="T16" fmla="*/ 101 w 110"/>
                <a:gd name="T17" fmla="*/ 77 h 166"/>
                <a:gd name="T18" fmla="*/ 99 w 110"/>
                <a:gd name="T19" fmla="*/ 84 h 166"/>
                <a:gd name="T20" fmla="*/ 95 w 110"/>
                <a:gd name="T21" fmla="*/ 92 h 166"/>
                <a:gd name="T22" fmla="*/ 90 w 110"/>
                <a:gd name="T23" fmla="*/ 99 h 166"/>
                <a:gd name="T24" fmla="*/ 85 w 110"/>
                <a:gd name="T25" fmla="*/ 104 h 166"/>
                <a:gd name="T26" fmla="*/ 88 w 110"/>
                <a:gd name="T27" fmla="*/ 110 h 166"/>
                <a:gd name="T28" fmla="*/ 88 w 110"/>
                <a:gd name="T29" fmla="*/ 114 h 166"/>
                <a:gd name="T30" fmla="*/ 92 w 110"/>
                <a:gd name="T31" fmla="*/ 125 h 166"/>
                <a:gd name="T32" fmla="*/ 95 w 110"/>
                <a:gd name="T33" fmla="*/ 131 h 166"/>
                <a:gd name="T34" fmla="*/ 99 w 110"/>
                <a:gd name="T35" fmla="*/ 139 h 166"/>
                <a:gd name="T36" fmla="*/ 107 w 110"/>
                <a:gd name="T37" fmla="*/ 145 h 166"/>
                <a:gd name="T38" fmla="*/ 109 w 110"/>
                <a:gd name="T39" fmla="*/ 150 h 166"/>
                <a:gd name="T40" fmla="*/ 110 w 110"/>
                <a:gd name="T41" fmla="*/ 156 h 166"/>
                <a:gd name="T42" fmla="*/ 109 w 110"/>
                <a:gd name="T43" fmla="*/ 161 h 166"/>
                <a:gd name="T44" fmla="*/ 109 w 110"/>
                <a:gd name="T45" fmla="*/ 166 h 166"/>
                <a:gd name="T46" fmla="*/ 98 w 110"/>
                <a:gd name="T47" fmla="*/ 161 h 166"/>
                <a:gd name="T48" fmla="*/ 93 w 110"/>
                <a:gd name="T49" fmla="*/ 161 h 166"/>
                <a:gd name="T50" fmla="*/ 90 w 110"/>
                <a:gd name="T51" fmla="*/ 159 h 166"/>
                <a:gd name="T52" fmla="*/ 76 w 110"/>
                <a:gd name="T53" fmla="*/ 158 h 166"/>
                <a:gd name="T54" fmla="*/ 63 w 110"/>
                <a:gd name="T55" fmla="*/ 158 h 166"/>
                <a:gd name="T56" fmla="*/ 52 w 110"/>
                <a:gd name="T57" fmla="*/ 156 h 166"/>
                <a:gd name="T58" fmla="*/ 41 w 110"/>
                <a:gd name="T59" fmla="*/ 158 h 166"/>
                <a:gd name="T60" fmla="*/ 19 w 110"/>
                <a:gd name="T61" fmla="*/ 156 h 166"/>
                <a:gd name="T62" fmla="*/ 21 w 110"/>
                <a:gd name="T63" fmla="*/ 145 h 166"/>
                <a:gd name="T64" fmla="*/ 16 w 110"/>
                <a:gd name="T65" fmla="*/ 136 h 166"/>
                <a:gd name="T66" fmla="*/ 16 w 110"/>
                <a:gd name="T67" fmla="*/ 133 h 166"/>
                <a:gd name="T68" fmla="*/ 14 w 110"/>
                <a:gd name="T69" fmla="*/ 131 h 166"/>
                <a:gd name="T70" fmla="*/ 11 w 110"/>
                <a:gd name="T71" fmla="*/ 133 h 166"/>
                <a:gd name="T72" fmla="*/ 6 w 110"/>
                <a:gd name="T73" fmla="*/ 128 h 166"/>
                <a:gd name="T74" fmla="*/ 5 w 110"/>
                <a:gd name="T75" fmla="*/ 123 h 166"/>
                <a:gd name="T76" fmla="*/ 0 w 110"/>
                <a:gd name="T77" fmla="*/ 125 h 166"/>
                <a:gd name="T78" fmla="*/ 2 w 110"/>
                <a:gd name="T79" fmla="*/ 118 h 166"/>
                <a:gd name="T80" fmla="*/ 6 w 110"/>
                <a:gd name="T81" fmla="*/ 104 h 166"/>
                <a:gd name="T82" fmla="*/ 16 w 110"/>
                <a:gd name="T83" fmla="*/ 96 h 166"/>
                <a:gd name="T84" fmla="*/ 22 w 110"/>
                <a:gd name="T85" fmla="*/ 90 h 166"/>
                <a:gd name="T86" fmla="*/ 27 w 110"/>
                <a:gd name="T87" fmla="*/ 90 h 166"/>
                <a:gd name="T88" fmla="*/ 32 w 110"/>
                <a:gd name="T89" fmla="*/ 88 h 166"/>
                <a:gd name="T90" fmla="*/ 38 w 110"/>
                <a:gd name="T91" fmla="*/ 96 h 166"/>
                <a:gd name="T92" fmla="*/ 43 w 110"/>
                <a:gd name="T93" fmla="*/ 93 h 166"/>
                <a:gd name="T94" fmla="*/ 49 w 110"/>
                <a:gd name="T95" fmla="*/ 87 h 166"/>
                <a:gd name="T96" fmla="*/ 51 w 110"/>
                <a:gd name="T97" fmla="*/ 81 h 166"/>
                <a:gd name="T98" fmla="*/ 55 w 110"/>
                <a:gd name="T99" fmla="*/ 68 h 166"/>
                <a:gd name="T100" fmla="*/ 62 w 110"/>
                <a:gd name="T101" fmla="*/ 62 h 166"/>
                <a:gd name="T102" fmla="*/ 68 w 110"/>
                <a:gd name="T103" fmla="*/ 52 h 166"/>
                <a:gd name="T104" fmla="*/ 68 w 110"/>
                <a:gd name="T105" fmla="*/ 44 h 166"/>
                <a:gd name="T106" fmla="*/ 79 w 110"/>
                <a:gd name="T107" fmla="*/ 29 h 166"/>
                <a:gd name="T108" fmla="*/ 87 w 110"/>
                <a:gd name="T109" fmla="*/ 24 h 166"/>
                <a:gd name="T110" fmla="*/ 88 w 110"/>
                <a:gd name="T111" fmla="*/ 14 h 166"/>
                <a:gd name="T112" fmla="*/ 84 w 110"/>
                <a:gd name="T113" fmla="*/ 11 h 166"/>
                <a:gd name="T114" fmla="*/ 80 w 110"/>
                <a:gd name="T115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" h="166">
                  <a:moveTo>
                    <a:pt x="80" y="0"/>
                  </a:moveTo>
                  <a:lnTo>
                    <a:pt x="82" y="0"/>
                  </a:lnTo>
                  <a:lnTo>
                    <a:pt x="85" y="2"/>
                  </a:lnTo>
                  <a:lnTo>
                    <a:pt x="87" y="2"/>
                  </a:lnTo>
                  <a:lnTo>
                    <a:pt x="87" y="5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2" y="10"/>
                  </a:lnTo>
                  <a:lnTo>
                    <a:pt x="92" y="13"/>
                  </a:lnTo>
                  <a:lnTo>
                    <a:pt x="93" y="14"/>
                  </a:lnTo>
                  <a:lnTo>
                    <a:pt x="93" y="14"/>
                  </a:lnTo>
                  <a:lnTo>
                    <a:pt x="95" y="18"/>
                  </a:lnTo>
                  <a:lnTo>
                    <a:pt x="95" y="19"/>
                  </a:lnTo>
                  <a:lnTo>
                    <a:pt x="95" y="21"/>
                  </a:lnTo>
                  <a:lnTo>
                    <a:pt x="95" y="22"/>
                  </a:lnTo>
                  <a:lnTo>
                    <a:pt x="95" y="22"/>
                  </a:lnTo>
                  <a:lnTo>
                    <a:pt x="95" y="25"/>
                  </a:lnTo>
                  <a:lnTo>
                    <a:pt x="95" y="27"/>
                  </a:lnTo>
                  <a:lnTo>
                    <a:pt x="95" y="29"/>
                  </a:lnTo>
                  <a:lnTo>
                    <a:pt x="95" y="33"/>
                  </a:lnTo>
                  <a:lnTo>
                    <a:pt x="96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9" y="43"/>
                  </a:lnTo>
                  <a:lnTo>
                    <a:pt x="101" y="44"/>
                  </a:lnTo>
                  <a:lnTo>
                    <a:pt x="103" y="46"/>
                  </a:lnTo>
                  <a:lnTo>
                    <a:pt x="101" y="46"/>
                  </a:lnTo>
                  <a:lnTo>
                    <a:pt x="98" y="46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95" y="46"/>
                  </a:lnTo>
                  <a:lnTo>
                    <a:pt x="92" y="46"/>
                  </a:lnTo>
                  <a:lnTo>
                    <a:pt x="88" y="46"/>
                  </a:lnTo>
                  <a:lnTo>
                    <a:pt x="85" y="46"/>
                  </a:lnTo>
                  <a:lnTo>
                    <a:pt x="82" y="46"/>
                  </a:lnTo>
                  <a:lnTo>
                    <a:pt x="80" y="47"/>
                  </a:lnTo>
                  <a:lnTo>
                    <a:pt x="80" y="49"/>
                  </a:lnTo>
                  <a:lnTo>
                    <a:pt x="79" y="51"/>
                  </a:lnTo>
                  <a:lnTo>
                    <a:pt x="79" y="51"/>
                  </a:lnTo>
                  <a:lnTo>
                    <a:pt x="80" y="52"/>
                  </a:lnTo>
                  <a:lnTo>
                    <a:pt x="82" y="54"/>
                  </a:lnTo>
                  <a:lnTo>
                    <a:pt x="84" y="55"/>
                  </a:lnTo>
                  <a:lnTo>
                    <a:pt x="84" y="57"/>
                  </a:lnTo>
                  <a:lnTo>
                    <a:pt x="87" y="60"/>
                  </a:lnTo>
                  <a:lnTo>
                    <a:pt x="90" y="62"/>
                  </a:lnTo>
                  <a:lnTo>
                    <a:pt x="90" y="62"/>
                  </a:lnTo>
                  <a:lnTo>
                    <a:pt x="92" y="63"/>
                  </a:lnTo>
                  <a:lnTo>
                    <a:pt x="92" y="63"/>
                  </a:lnTo>
                  <a:lnTo>
                    <a:pt x="93" y="65"/>
                  </a:lnTo>
                  <a:lnTo>
                    <a:pt x="95" y="66"/>
                  </a:lnTo>
                  <a:lnTo>
                    <a:pt x="98" y="70"/>
                  </a:lnTo>
                  <a:lnTo>
                    <a:pt x="99" y="73"/>
                  </a:lnTo>
                  <a:lnTo>
                    <a:pt x="99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9"/>
                  </a:lnTo>
                  <a:lnTo>
                    <a:pt x="101" y="81"/>
                  </a:lnTo>
                  <a:lnTo>
                    <a:pt x="101" y="81"/>
                  </a:lnTo>
                  <a:lnTo>
                    <a:pt x="99" y="84"/>
                  </a:lnTo>
                  <a:lnTo>
                    <a:pt x="98" y="85"/>
                  </a:lnTo>
                  <a:lnTo>
                    <a:pt x="96" y="85"/>
                  </a:lnTo>
                  <a:lnTo>
                    <a:pt x="96" y="87"/>
                  </a:lnTo>
                  <a:lnTo>
                    <a:pt x="96" y="88"/>
                  </a:lnTo>
                  <a:lnTo>
                    <a:pt x="95" y="90"/>
                  </a:lnTo>
                  <a:lnTo>
                    <a:pt x="95" y="92"/>
                  </a:lnTo>
                  <a:lnTo>
                    <a:pt x="93" y="93"/>
                  </a:lnTo>
                  <a:lnTo>
                    <a:pt x="92" y="95"/>
                  </a:lnTo>
                  <a:lnTo>
                    <a:pt x="90" y="98"/>
                  </a:lnTo>
                  <a:lnTo>
                    <a:pt x="90" y="98"/>
                  </a:lnTo>
                  <a:lnTo>
                    <a:pt x="90" y="99"/>
                  </a:lnTo>
                  <a:lnTo>
                    <a:pt x="90" y="99"/>
                  </a:lnTo>
                  <a:lnTo>
                    <a:pt x="87" y="101"/>
                  </a:lnTo>
                  <a:lnTo>
                    <a:pt x="87" y="101"/>
                  </a:lnTo>
                  <a:lnTo>
                    <a:pt x="85" y="101"/>
                  </a:lnTo>
                  <a:lnTo>
                    <a:pt x="85" y="103"/>
                  </a:lnTo>
                  <a:lnTo>
                    <a:pt x="85" y="103"/>
                  </a:lnTo>
                  <a:lnTo>
                    <a:pt x="85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8" y="104"/>
                  </a:lnTo>
                  <a:lnTo>
                    <a:pt x="88" y="106"/>
                  </a:lnTo>
                  <a:lnTo>
                    <a:pt x="88" y="110"/>
                  </a:lnTo>
                  <a:lnTo>
                    <a:pt x="87" y="110"/>
                  </a:lnTo>
                  <a:lnTo>
                    <a:pt x="88" y="112"/>
                  </a:lnTo>
                  <a:lnTo>
                    <a:pt x="87" y="112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8" y="114"/>
                  </a:lnTo>
                  <a:lnTo>
                    <a:pt x="88" y="115"/>
                  </a:lnTo>
                  <a:lnTo>
                    <a:pt x="88" y="117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5" y="126"/>
                  </a:lnTo>
                  <a:lnTo>
                    <a:pt x="95" y="128"/>
                  </a:lnTo>
                  <a:lnTo>
                    <a:pt x="95" y="129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3"/>
                  </a:lnTo>
                  <a:lnTo>
                    <a:pt x="95" y="134"/>
                  </a:lnTo>
                  <a:lnTo>
                    <a:pt x="98" y="136"/>
                  </a:lnTo>
                  <a:lnTo>
                    <a:pt x="99" y="139"/>
                  </a:lnTo>
                  <a:lnTo>
                    <a:pt x="101" y="140"/>
                  </a:lnTo>
                  <a:lnTo>
                    <a:pt x="103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9" y="147"/>
                  </a:lnTo>
                  <a:lnTo>
                    <a:pt x="109" y="148"/>
                  </a:lnTo>
                  <a:lnTo>
                    <a:pt x="109" y="148"/>
                  </a:lnTo>
                  <a:lnTo>
                    <a:pt x="109" y="150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5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8"/>
                  </a:lnTo>
                  <a:lnTo>
                    <a:pt x="110" y="158"/>
                  </a:lnTo>
                  <a:lnTo>
                    <a:pt x="109" y="159"/>
                  </a:lnTo>
                  <a:lnTo>
                    <a:pt x="109" y="161"/>
                  </a:lnTo>
                  <a:lnTo>
                    <a:pt x="109" y="162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09" y="166"/>
                  </a:lnTo>
                  <a:lnTo>
                    <a:pt x="109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2"/>
                  </a:lnTo>
                  <a:lnTo>
                    <a:pt x="103" y="161"/>
                  </a:lnTo>
                  <a:lnTo>
                    <a:pt x="99" y="161"/>
                  </a:lnTo>
                  <a:lnTo>
                    <a:pt x="98" y="161"/>
                  </a:lnTo>
                  <a:lnTo>
                    <a:pt x="98" y="161"/>
                  </a:lnTo>
                  <a:lnTo>
                    <a:pt x="96" y="161"/>
                  </a:lnTo>
                  <a:lnTo>
                    <a:pt x="96" y="161"/>
                  </a:lnTo>
                  <a:lnTo>
                    <a:pt x="95" y="161"/>
                  </a:lnTo>
                  <a:lnTo>
                    <a:pt x="95" y="161"/>
                  </a:lnTo>
                  <a:lnTo>
                    <a:pt x="93" y="161"/>
                  </a:lnTo>
                  <a:lnTo>
                    <a:pt x="92" y="161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88" y="159"/>
                  </a:lnTo>
                  <a:lnTo>
                    <a:pt x="87" y="158"/>
                  </a:lnTo>
                  <a:lnTo>
                    <a:pt x="87" y="158"/>
                  </a:lnTo>
                  <a:lnTo>
                    <a:pt x="84" y="158"/>
                  </a:lnTo>
                  <a:lnTo>
                    <a:pt x="79" y="158"/>
                  </a:lnTo>
                  <a:lnTo>
                    <a:pt x="76" y="158"/>
                  </a:lnTo>
                  <a:lnTo>
                    <a:pt x="73" y="158"/>
                  </a:lnTo>
                  <a:lnTo>
                    <a:pt x="69" y="158"/>
                  </a:lnTo>
                  <a:lnTo>
                    <a:pt x="68" y="158"/>
                  </a:lnTo>
                  <a:lnTo>
                    <a:pt x="68" y="158"/>
                  </a:lnTo>
                  <a:lnTo>
                    <a:pt x="66" y="156"/>
                  </a:lnTo>
                  <a:lnTo>
                    <a:pt x="63" y="158"/>
                  </a:lnTo>
                  <a:lnTo>
                    <a:pt x="60" y="158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55" y="156"/>
                  </a:lnTo>
                  <a:lnTo>
                    <a:pt x="52" y="156"/>
                  </a:lnTo>
                  <a:lnTo>
                    <a:pt x="52" y="156"/>
                  </a:lnTo>
                  <a:lnTo>
                    <a:pt x="49" y="156"/>
                  </a:lnTo>
                  <a:lnTo>
                    <a:pt x="44" y="156"/>
                  </a:lnTo>
                  <a:lnTo>
                    <a:pt x="41" y="156"/>
                  </a:lnTo>
                  <a:lnTo>
                    <a:pt x="41" y="156"/>
                  </a:lnTo>
                  <a:lnTo>
                    <a:pt x="41" y="158"/>
                  </a:lnTo>
                  <a:lnTo>
                    <a:pt x="41" y="158"/>
                  </a:lnTo>
                  <a:lnTo>
                    <a:pt x="28" y="158"/>
                  </a:lnTo>
                  <a:lnTo>
                    <a:pt x="25" y="158"/>
                  </a:lnTo>
                  <a:lnTo>
                    <a:pt x="21" y="158"/>
                  </a:lnTo>
                  <a:lnTo>
                    <a:pt x="19" y="158"/>
                  </a:lnTo>
                  <a:lnTo>
                    <a:pt x="19" y="158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3"/>
                  </a:lnTo>
                  <a:lnTo>
                    <a:pt x="19" y="150"/>
                  </a:lnTo>
                  <a:lnTo>
                    <a:pt x="19" y="147"/>
                  </a:lnTo>
                  <a:lnTo>
                    <a:pt x="21" y="145"/>
                  </a:lnTo>
                  <a:lnTo>
                    <a:pt x="21" y="144"/>
                  </a:lnTo>
                  <a:lnTo>
                    <a:pt x="19" y="142"/>
                  </a:lnTo>
                  <a:lnTo>
                    <a:pt x="16" y="139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6" y="136"/>
                  </a:lnTo>
                  <a:lnTo>
                    <a:pt x="14" y="134"/>
                  </a:lnTo>
                  <a:lnTo>
                    <a:pt x="16" y="134"/>
                  </a:lnTo>
                  <a:lnTo>
                    <a:pt x="16" y="134"/>
                  </a:lnTo>
                  <a:lnTo>
                    <a:pt x="17" y="134"/>
                  </a:lnTo>
                  <a:lnTo>
                    <a:pt x="17" y="134"/>
                  </a:lnTo>
                  <a:lnTo>
                    <a:pt x="16" y="133"/>
                  </a:lnTo>
                  <a:lnTo>
                    <a:pt x="16" y="133"/>
                  </a:lnTo>
                  <a:lnTo>
                    <a:pt x="17" y="131"/>
                  </a:lnTo>
                  <a:lnTo>
                    <a:pt x="16" y="131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3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8" y="131"/>
                  </a:lnTo>
                  <a:lnTo>
                    <a:pt x="6" y="131"/>
                  </a:lnTo>
                  <a:lnTo>
                    <a:pt x="6" y="129"/>
                  </a:lnTo>
                  <a:lnTo>
                    <a:pt x="6" y="128"/>
                  </a:lnTo>
                  <a:lnTo>
                    <a:pt x="6" y="126"/>
                  </a:lnTo>
                  <a:lnTo>
                    <a:pt x="5" y="126"/>
                  </a:lnTo>
                  <a:lnTo>
                    <a:pt x="6" y="125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22"/>
                  </a:lnTo>
                  <a:lnTo>
                    <a:pt x="2" y="125"/>
                  </a:lnTo>
                  <a:lnTo>
                    <a:pt x="2" y="125"/>
                  </a:lnTo>
                  <a:lnTo>
                    <a:pt x="0" y="125"/>
                  </a:lnTo>
                  <a:lnTo>
                    <a:pt x="0" y="123"/>
                  </a:lnTo>
                  <a:lnTo>
                    <a:pt x="0" y="123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2" y="120"/>
                  </a:lnTo>
                  <a:lnTo>
                    <a:pt x="2" y="118"/>
                  </a:lnTo>
                  <a:lnTo>
                    <a:pt x="3" y="117"/>
                  </a:lnTo>
                  <a:lnTo>
                    <a:pt x="3" y="115"/>
                  </a:lnTo>
                  <a:lnTo>
                    <a:pt x="5" y="110"/>
                  </a:lnTo>
                  <a:lnTo>
                    <a:pt x="5" y="109"/>
                  </a:lnTo>
                  <a:lnTo>
                    <a:pt x="6" y="106"/>
                  </a:lnTo>
                  <a:lnTo>
                    <a:pt x="6" y="104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4" y="98"/>
                  </a:lnTo>
                  <a:lnTo>
                    <a:pt x="16" y="96"/>
                  </a:lnTo>
                  <a:lnTo>
                    <a:pt x="16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22" y="90"/>
                  </a:lnTo>
                  <a:lnTo>
                    <a:pt x="24" y="88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5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28" y="90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2" y="88"/>
                  </a:lnTo>
                  <a:lnTo>
                    <a:pt x="33" y="90"/>
                  </a:lnTo>
                  <a:lnTo>
                    <a:pt x="35" y="92"/>
                  </a:lnTo>
                  <a:lnTo>
                    <a:pt x="36" y="93"/>
                  </a:lnTo>
                  <a:lnTo>
                    <a:pt x="36" y="93"/>
                  </a:lnTo>
                  <a:lnTo>
                    <a:pt x="36" y="96"/>
                  </a:lnTo>
                  <a:lnTo>
                    <a:pt x="38" y="96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41" y="96"/>
                  </a:lnTo>
                  <a:lnTo>
                    <a:pt x="41" y="95"/>
                  </a:lnTo>
                  <a:lnTo>
                    <a:pt x="43" y="95"/>
                  </a:lnTo>
                  <a:lnTo>
                    <a:pt x="43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0"/>
                  </a:lnTo>
                  <a:lnTo>
                    <a:pt x="44" y="90"/>
                  </a:lnTo>
                  <a:lnTo>
                    <a:pt x="47" y="88"/>
                  </a:lnTo>
                  <a:lnTo>
                    <a:pt x="49" y="87"/>
                  </a:lnTo>
                  <a:lnTo>
                    <a:pt x="47" y="87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7" y="84"/>
                  </a:lnTo>
                  <a:lnTo>
                    <a:pt x="47" y="84"/>
                  </a:lnTo>
                  <a:lnTo>
                    <a:pt x="51" y="81"/>
                  </a:lnTo>
                  <a:lnTo>
                    <a:pt x="51" y="79"/>
                  </a:lnTo>
                  <a:lnTo>
                    <a:pt x="51" y="79"/>
                  </a:lnTo>
                  <a:lnTo>
                    <a:pt x="52" y="76"/>
                  </a:lnTo>
                  <a:lnTo>
                    <a:pt x="54" y="71"/>
                  </a:lnTo>
                  <a:lnTo>
                    <a:pt x="54" y="70"/>
                  </a:lnTo>
                  <a:lnTo>
                    <a:pt x="55" y="68"/>
                  </a:lnTo>
                  <a:lnTo>
                    <a:pt x="57" y="66"/>
                  </a:lnTo>
                  <a:lnTo>
                    <a:pt x="58" y="65"/>
                  </a:lnTo>
                  <a:lnTo>
                    <a:pt x="60" y="65"/>
                  </a:lnTo>
                  <a:lnTo>
                    <a:pt x="62" y="63"/>
                  </a:lnTo>
                  <a:lnTo>
                    <a:pt x="62" y="63"/>
                  </a:lnTo>
                  <a:lnTo>
                    <a:pt x="62" y="62"/>
                  </a:lnTo>
                  <a:lnTo>
                    <a:pt x="62" y="60"/>
                  </a:lnTo>
                  <a:lnTo>
                    <a:pt x="63" y="57"/>
                  </a:lnTo>
                  <a:lnTo>
                    <a:pt x="63" y="55"/>
                  </a:lnTo>
                  <a:lnTo>
                    <a:pt x="63" y="54"/>
                  </a:lnTo>
                  <a:lnTo>
                    <a:pt x="65" y="52"/>
                  </a:lnTo>
                  <a:lnTo>
                    <a:pt x="68" y="52"/>
                  </a:lnTo>
                  <a:lnTo>
                    <a:pt x="68" y="52"/>
                  </a:lnTo>
                  <a:lnTo>
                    <a:pt x="68" y="51"/>
                  </a:lnTo>
                  <a:lnTo>
                    <a:pt x="68" y="47"/>
                  </a:lnTo>
                  <a:lnTo>
                    <a:pt x="68" y="46"/>
                  </a:lnTo>
                  <a:lnTo>
                    <a:pt x="68" y="46"/>
                  </a:lnTo>
                  <a:lnTo>
                    <a:pt x="68" y="44"/>
                  </a:lnTo>
                  <a:lnTo>
                    <a:pt x="71" y="43"/>
                  </a:lnTo>
                  <a:lnTo>
                    <a:pt x="71" y="40"/>
                  </a:lnTo>
                  <a:lnTo>
                    <a:pt x="73" y="36"/>
                  </a:lnTo>
                  <a:lnTo>
                    <a:pt x="74" y="33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5" y="25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2"/>
                  </a:lnTo>
                  <a:lnTo>
                    <a:pt x="87" y="21"/>
                  </a:lnTo>
                  <a:lnTo>
                    <a:pt x="88" y="19"/>
                  </a:lnTo>
                  <a:lnTo>
                    <a:pt x="88" y="16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3"/>
                  </a:lnTo>
                  <a:lnTo>
                    <a:pt x="87" y="13"/>
                  </a:lnTo>
                  <a:lnTo>
                    <a:pt x="87" y="11"/>
                  </a:lnTo>
                  <a:lnTo>
                    <a:pt x="85" y="11"/>
                  </a:lnTo>
                  <a:lnTo>
                    <a:pt x="84" y="11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2" y="8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7" name="Freeform 304">
              <a:extLst>
                <a:ext uri="{FF2B5EF4-FFF2-40B4-BE49-F238E27FC236}">
                  <a16:creationId xmlns:a16="http://schemas.microsoft.com/office/drawing/2014/main" id="{D0E59358-EF57-4511-8E12-D1AF08706C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81326" y="4911025"/>
              <a:ext cx="1212416" cy="1261147"/>
            </a:xfrm>
            <a:custGeom>
              <a:avLst/>
              <a:gdLst>
                <a:gd name="T0" fmla="*/ 620 w 622"/>
                <a:gd name="T1" fmla="*/ 633 h 647"/>
                <a:gd name="T2" fmla="*/ 597 w 622"/>
                <a:gd name="T3" fmla="*/ 633 h 647"/>
                <a:gd name="T4" fmla="*/ 587 w 622"/>
                <a:gd name="T5" fmla="*/ 638 h 647"/>
                <a:gd name="T6" fmla="*/ 571 w 622"/>
                <a:gd name="T7" fmla="*/ 632 h 647"/>
                <a:gd name="T8" fmla="*/ 551 w 622"/>
                <a:gd name="T9" fmla="*/ 627 h 647"/>
                <a:gd name="T10" fmla="*/ 540 w 622"/>
                <a:gd name="T11" fmla="*/ 608 h 647"/>
                <a:gd name="T12" fmla="*/ 529 w 622"/>
                <a:gd name="T13" fmla="*/ 606 h 647"/>
                <a:gd name="T14" fmla="*/ 507 w 622"/>
                <a:gd name="T15" fmla="*/ 588 h 647"/>
                <a:gd name="T16" fmla="*/ 502 w 622"/>
                <a:gd name="T17" fmla="*/ 584 h 647"/>
                <a:gd name="T18" fmla="*/ 559 w 622"/>
                <a:gd name="T19" fmla="*/ 624 h 647"/>
                <a:gd name="T20" fmla="*/ 560 w 622"/>
                <a:gd name="T21" fmla="*/ 614 h 647"/>
                <a:gd name="T22" fmla="*/ 584 w 622"/>
                <a:gd name="T23" fmla="*/ 617 h 647"/>
                <a:gd name="T24" fmla="*/ 568 w 622"/>
                <a:gd name="T25" fmla="*/ 588 h 647"/>
                <a:gd name="T26" fmla="*/ 502 w 622"/>
                <a:gd name="T27" fmla="*/ 567 h 647"/>
                <a:gd name="T28" fmla="*/ 494 w 622"/>
                <a:gd name="T29" fmla="*/ 558 h 647"/>
                <a:gd name="T30" fmla="*/ 491 w 622"/>
                <a:gd name="T31" fmla="*/ 539 h 647"/>
                <a:gd name="T32" fmla="*/ 505 w 622"/>
                <a:gd name="T33" fmla="*/ 510 h 647"/>
                <a:gd name="T34" fmla="*/ 497 w 622"/>
                <a:gd name="T35" fmla="*/ 529 h 647"/>
                <a:gd name="T36" fmla="*/ 496 w 622"/>
                <a:gd name="T37" fmla="*/ 506 h 647"/>
                <a:gd name="T38" fmla="*/ 496 w 622"/>
                <a:gd name="T39" fmla="*/ 499 h 647"/>
                <a:gd name="T40" fmla="*/ 504 w 622"/>
                <a:gd name="T41" fmla="*/ 450 h 647"/>
                <a:gd name="T42" fmla="*/ 526 w 622"/>
                <a:gd name="T43" fmla="*/ 430 h 647"/>
                <a:gd name="T44" fmla="*/ 515 w 622"/>
                <a:gd name="T45" fmla="*/ 438 h 647"/>
                <a:gd name="T46" fmla="*/ 515 w 622"/>
                <a:gd name="T47" fmla="*/ 419 h 647"/>
                <a:gd name="T48" fmla="*/ 519 w 622"/>
                <a:gd name="T49" fmla="*/ 394 h 647"/>
                <a:gd name="T50" fmla="*/ 510 w 622"/>
                <a:gd name="T51" fmla="*/ 394 h 647"/>
                <a:gd name="T52" fmla="*/ 579 w 622"/>
                <a:gd name="T53" fmla="*/ 5 h 647"/>
                <a:gd name="T54" fmla="*/ 590 w 622"/>
                <a:gd name="T55" fmla="*/ 38 h 647"/>
                <a:gd name="T56" fmla="*/ 600 w 622"/>
                <a:gd name="T57" fmla="*/ 74 h 647"/>
                <a:gd name="T58" fmla="*/ 593 w 622"/>
                <a:gd name="T59" fmla="*/ 115 h 647"/>
                <a:gd name="T60" fmla="*/ 582 w 622"/>
                <a:gd name="T61" fmla="*/ 154 h 647"/>
                <a:gd name="T62" fmla="*/ 568 w 622"/>
                <a:gd name="T63" fmla="*/ 197 h 647"/>
                <a:gd name="T64" fmla="*/ 568 w 622"/>
                <a:gd name="T65" fmla="*/ 235 h 647"/>
                <a:gd name="T66" fmla="*/ 565 w 622"/>
                <a:gd name="T67" fmla="*/ 269 h 647"/>
                <a:gd name="T68" fmla="*/ 554 w 622"/>
                <a:gd name="T69" fmla="*/ 304 h 647"/>
                <a:gd name="T70" fmla="*/ 548 w 622"/>
                <a:gd name="T71" fmla="*/ 347 h 647"/>
                <a:gd name="T72" fmla="*/ 545 w 622"/>
                <a:gd name="T73" fmla="*/ 389 h 647"/>
                <a:gd name="T74" fmla="*/ 545 w 622"/>
                <a:gd name="T75" fmla="*/ 422 h 647"/>
                <a:gd name="T76" fmla="*/ 545 w 622"/>
                <a:gd name="T77" fmla="*/ 454 h 647"/>
                <a:gd name="T78" fmla="*/ 537 w 622"/>
                <a:gd name="T79" fmla="*/ 496 h 647"/>
                <a:gd name="T80" fmla="*/ 524 w 622"/>
                <a:gd name="T81" fmla="*/ 547 h 647"/>
                <a:gd name="T82" fmla="*/ 574 w 622"/>
                <a:gd name="T83" fmla="*/ 572 h 647"/>
                <a:gd name="T84" fmla="*/ 540 w 622"/>
                <a:gd name="T85" fmla="*/ 603 h 647"/>
                <a:gd name="T86" fmla="*/ 526 w 622"/>
                <a:gd name="T87" fmla="*/ 594 h 647"/>
                <a:gd name="T88" fmla="*/ 526 w 622"/>
                <a:gd name="T89" fmla="*/ 591 h 647"/>
                <a:gd name="T90" fmla="*/ 511 w 622"/>
                <a:gd name="T91" fmla="*/ 573 h 647"/>
                <a:gd name="T92" fmla="*/ 532 w 622"/>
                <a:gd name="T93" fmla="*/ 570 h 647"/>
                <a:gd name="T94" fmla="*/ 513 w 622"/>
                <a:gd name="T95" fmla="*/ 558 h 647"/>
                <a:gd name="T96" fmla="*/ 518 w 622"/>
                <a:gd name="T97" fmla="*/ 543 h 647"/>
                <a:gd name="T98" fmla="*/ 515 w 622"/>
                <a:gd name="T99" fmla="*/ 525 h 647"/>
                <a:gd name="T100" fmla="*/ 508 w 622"/>
                <a:gd name="T101" fmla="*/ 502 h 647"/>
                <a:gd name="T102" fmla="*/ 504 w 622"/>
                <a:gd name="T103" fmla="*/ 488 h 647"/>
                <a:gd name="T104" fmla="*/ 496 w 622"/>
                <a:gd name="T105" fmla="*/ 469 h 647"/>
                <a:gd name="T106" fmla="*/ 510 w 622"/>
                <a:gd name="T107" fmla="*/ 450 h 647"/>
                <a:gd name="T108" fmla="*/ 515 w 622"/>
                <a:gd name="T109" fmla="*/ 468 h 647"/>
                <a:gd name="T110" fmla="*/ 524 w 622"/>
                <a:gd name="T111" fmla="*/ 427 h 647"/>
                <a:gd name="T112" fmla="*/ 529 w 622"/>
                <a:gd name="T113" fmla="*/ 386 h 647"/>
                <a:gd name="T114" fmla="*/ 515 w 622"/>
                <a:gd name="T115" fmla="*/ 361 h 647"/>
                <a:gd name="T116" fmla="*/ 532 w 622"/>
                <a:gd name="T117" fmla="*/ 283 h 647"/>
                <a:gd name="T118" fmla="*/ 546 w 622"/>
                <a:gd name="T119" fmla="*/ 195 h 647"/>
                <a:gd name="T120" fmla="*/ 563 w 622"/>
                <a:gd name="T121" fmla="*/ 118 h 647"/>
                <a:gd name="T122" fmla="*/ 568 w 622"/>
                <a:gd name="T123" fmla="*/ 35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22" h="647">
                  <a:moveTo>
                    <a:pt x="603" y="646"/>
                  </a:moveTo>
                  <a:lnTo>
                    <a:pt x="606" y="646"/>
                  </a:lnTo>
                  <a:lnTo>
                    <a:pt x="606" y="646"/>
                  </a:lnTo>
                  <a:lnTo>
                    <a:pt x="606" y="646"/>
                  </a:lnTo>
                  <a:lnTo>
                    <a:pt x="606" y="647"/>
                  </a:lnTo>
                  <a:lnTo>
                    <a:pt x="604" y="647"/>
                  </a:lnTo>
                  <a:lnTo>
                    <a:pt x="604" y="647"/>
                  </a:lnTo>
                  <a:lnTo>
                    <a:pt x="603" y="647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3" y="646"/>
                  </a:lnTo>
                  <a:close/>
                  <a:moveTo>
                    <a:pt x="608" y="641"/>
                  </a:moveTo>
                  <a:lnTo>
                    <a:pt x="608" y="641"/>
                  </a:lnTo>
                  <a:lnTo>
                    <a:pt x="608" y="641"/>
                  </a:lnTo>
                  <a:lnTo>
                    <a:pt x="609" y="643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8" y="644"/>
                  </a:lnTo>
                  <a:lnTo>
                    <a:pt x="608" y="644"/>
                  </a:lnTo>
                  <a:lnTo>
                    <a:pt x="604" y="644"/>
                  </a:lnTo>
                  <a:lnTo>
                    <a:pt x="604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8" y="641"/>
                  </a:lnTo>
                  <a:close/>
                  <a:moveTo>
                    <a:pt x="620" y="632"/>
                  </a:moveTo>
                  <a:lnTo>
                    <a:pt x="622" y="633"/>
                  </a:lnTo>
                  <a:lnTo>
                    <a:pt x="620" y="633"/>
                  </a:lnTo>
                  <a:lnTo>
                    <a:pt x="620" y="635"/>
                  </a:lnTo>
                  <a:lnTo>
                    <a:pt x="619" y="635"/>
                  </a:lnTo>
                  <a:lnTo>
                    <a:pt x="619" y="635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20" y="633"/>
                  </a:lnTo>
                  <a:lnTo>
                    <a:pt x="620" y="632"/>
                  </a:lnTo>
                  <a:close/>
                  <a:moveTo>
                    <a:pt x="597" y="627"/>
                  </a:moveTo>
                  <a:lnTo>
                    <a:pt x="601" y="627"/>
                  </a:lnTo>
                  <a:lnTo>
                    <a:pt x="608" y="629"/>
                  </a:lnTo>
                  <a:lnTo>
                    <a:pt x="609" y="629"/>
                  </a:lnTo>
                  <a:lnTo>
                    <a:pt x="612" y="630"/>
                  </a:lnTo>
                  <a:lnTo>
                    <a:pt x="612" y="632"/>
                  </a:lnTo>
                  <a:lnTo>
                    <a:pt x="612" y="632"/>
                  </a:lnTo>
                  <a:lnTo>
                    <a:pt x="612" y="633"/>
                  </a:lnTo>
                  <a:lnTo>
                    <a:pt x="611" y="633"/>
                  </a:lnTo>
                  <a:lnTo>
                    <a:pt x="609" y="635"/>
                  </a:lnTo>
                  <a:lnTo>
                    <a:pt x="608" y="635"/>
                  </a:lnTo>
                  <a:lnTo>
                    <a:pt x="608" y="635"/>
                  </a:lnTo>
                  <a:lnTo>
                    <a:pt x="608" y="633"/>
                  </a:lnTo>
                  <a:lnTo>
                    <a:pt x="608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4" y="633"/>
                  </a:lnTo>
                  <a:lnTo>
                    <a:pt x="603" y="633"/>
                  </a:lnTo>
                  <a:lnTo>
                    <a:pt x="603" y="635"/>
                  </a:lnTo>
                  <a:lnTo>
                    <a:pt x="603" y="635"/>
                  </a:lnTo>
                  <a:lnTo>
                    <a:pt x="598" y="633"/>
                  </a:lnTo>
                  <a:lnTo>
                    <a:pt x="597" y="633"/>
                  </a:lnTo>
                  <a:lnTo>
                    <a:pt x="597" y="633"/>
                  </a:lnTo>
                  <a:lnTo>
                    <a:pt x="597" y="630"/>
                  </a:lnTo>
                  <a:lnTo>
                    <a:pt x="595" y="629"/>
                  </a:lnTo>
                  <a:lnTo>
                    <a:pt x="597" y="627"/>
                  </a:lnTo>
                  <a:close/>
                  <a:moveTo>
                    <a:pt x="571" y="627"/>
                  </a:moveTo>
                  <a:lnTo>
                    <a:pt x="574" y="627"/>
                  </a:lnTo>
                  <a:lnTo>
                    <a:pt x="586" y="630"/>
                  </a:lnTo>
                  <a:lnTo>
                    <a:pt x="589" y="629"/>
                  </a:lnTo>
                  <a:lnTo>
                    <a:pt x="592" y="629"/>
                  </a:lnTo>
                  <a:lnTo>
                    <a:pt x="593" y="630"/>
                  </a:lnTo>
                  <a:lnTo>
                    <a:pt x="590" y="632"/>
                  </a:lnTo>
                  <a:lnTo>
                    <a:pt x="590" y="632"/>
                  </a:lnTo>
                  <a:lnTo>
                    <a:pt x="590" y="633"/>
                  </a:lnTo>
                  <a:lnTo>
                    <a:pt x="593" y="633"/>
                  </a:lnTo>
                  <a:lnTo>
                    <a:pt x="593" y="633"/>
                  </a:lnTo>
                  <a:lnTo>
                    <a:pt x="595" y="635"/>
                  </a:lnTo>
                  <a:lnTo>
                    <a:pt x="593" y="635"/>
                  </a:lnTo>
                  <a:lnTo>
                    <a:pt x="593" y="636"/>
                  </a:lnTo>
                  <a:lnTo>
                    <a:pt x="595" y="636"/>
                  </a:lnTo>
                  <a:lnTo>
                    <a:pt x="597" y="638"/>
                  </a:lnTo>
                  <a:lnTo>
                    <a:pt x="598" y="638"/>
                  </a:lnTo>
                  <a:lnTo>
                    <a:pt x="598" y="640"/>
                  </a:lnTo>
                  <a:lnTo>
                    <a:pt x="598" y="641"/>
                  </a:lnTo>
                  <a:lnTo>
                    <a:pt x="598" y="643"/>
                  </a:lnTo>
                  <a:lnTo>
                    <a:pt x="598" y="643"/>
                  </a:lnTo>
                  <a:lnTo>
                    <a:pt x="597" y="641"/>
                  </a:lnTo>
                  <a:lnTo>
                    <a:pt x="595" y="641"/>
                  </a:lnTo>
                  <a:lnTo>
                    <a:pt x="595" y="640"/>
                  </a:lnTo>
                  <a:lnTo>
                    <a:pt x="593" y="640"/>
                  </a:lnTo>
                  <a:lnTo>
                    <a:pt x="592" y="640"/>
                  </a:lnTo>
                  <a:lnTo>
                    <a:pt x="590" y="638"/>
                  </a:lnTo>
                  <a:lnTo>
                    <a:pt x="589" y="638"/>
                  </a:lnTo>
                  <a:lnTo>
                    <a:pt x="587" y="638"/>
                  </a:lnTo>
                  <a:lnTo>
                    <a:pt x="586" y="638"/>
                  </a:lnTo>
                  <a:lnTo>
                    <a:pt x="586" y="638"/>
                  </a:lnTo>
                  <a:lnTo>
                    <a:pt x="586" y="636"/>
                  </a:lnTo>
                  <a:lnTo>
                    <a:pt x="586" y="636"/>
                  </a:lnTo>
                  <a:lnTo>
                    <a:pt x="586" y="635"/>
                  </a:lnTo>
                  <a:lnTo>
                    <a:pt x="586" y="633"/>
                  </a:lnTo>
                  <a:lnTo>
                    <a:pt x="586" y="633"/>
                  </a:lnTo>
                  <a:lnTo>
                    <a:pt x="584" y="635"/>
                  </a:lnTo>
                  <a:lnTo>
                    <a:pt x="584" y="635"/>
                  </a:lnTo>
                  <a:lnTo>
                    <a:pt x="582" y="633"/>
                  </a:lnTo>
                  <a:lnTo>
                    <a:pt x="581" y="633"/>
                  </a:lnTo>
                  <a:lnTo>
                    <a:pt x="581" y="632"/>
                  </a:lnTo>
                  <a:lnTo>
                    <a:pt x="579" y="635"/>
                  </a:lnTo>
                  <a:lnTo>
                    <a:pt x="579" y="635"/>
                  </a:lnTo>
                  <a:lnTo>
                    <a:pt x="579" y="636"/>
                  </a:lnTo>
                  <a:lnTo>
                    <a:pt x="582" y="638"/>
                  </a:lnTo>
                  <a:lnTo>
                    <a:pt x="581" y="638"/>
                  </a:lnTo>
                  <a:lnTo>
                    <a:pt x="578" y="638"/>
                  </a:lnTo>
                  <a:lnTo>
                    <a:pt x="578" y="638"/>
                  </a:lnTo>
                  <a:lnTo>
                    <a:pt x="578" y="636"/>
                  </a:lnTo>
                  <a:lnTo>
                    <a:pt x="576" y="636"/>
                  </a:lnTo>
                  <a:lnTo>
                    <a:pt x="574" y="635"/>
                  </a:lnTo>
                  <a:lnTo>
                    <a:pt x="574" y="635"/>
                  </a:lnTo>
                  <a:lnTo>
                    <a:pt x="574" y="633"/>
                  </a:lnTo>
                  <a:lnTo>
                    <a:pt x="574" y="633"/>
                  </a:lnTo>
                  <a:lnTo>
                    <a:pt x="573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0" y="632"/>
                  </a:lnTo>
                  <a:lnTo>
                    <a:pt x="570" y="632"/>
                  </a:lnTo>
                  <a:lnTo>
                    <a:pt x="571" y="632"/>
                  </a:lnTo>
                  <a:lnTo>
                    <a:pt x="571" y="630"/>
                  </a:lnTo>
                  <a:lnTo>
                    <a:pt x="571" y="627"/>
                  </a:lnTo>
                  <a:close/>
                  <a:moveTo>
                    <a:pt x="549" y="625"/>
                  </a:moveTo>
                  <a:lnTo>
                    <a:pt x="552" y="625"/>
                  </a:lnTo>
                  <a:lnTo>
                    <a:pt x="554" y="627"/>
                  </a:lnTo>
                  <a:lnTo>
                    <a:pt x="556" y="627"/>
                  </a:lnTo>
                  <a:lnTo>
                    <a:pt x="556" y="629"/>
                  </a:lnTo>
                  <a:lnTo>
                    <a:pt x="557" y="629"/>
                  </a:lnTo>
                  <a:lnTo>
                    <a:pt x="559" y="629"/>
                  </a:lnTo>
                  <a:lnTo>
                    <a:pt x="559" y="629"/>
                  </a:lnTo>
                  <a:lnTo>
                    <a:pt x="560" y="629"/>
                  </a:lnTo>
                  <a:lnTo>
                    <a:pt x="562" y="627"/>
                  </a:lnTo>
                  <a:lnTo>
                    <a:pt x="563" y="627"/>
                  </a:lnTo>
                  <a:lnTo>
                    <a:pt x="565" y="630"/>
                  </a:lnTo>
                  <a:lnTo>
                    <a:pt x="565" y="632"/>
                  </a:lnTo>
                  <a:lnTo>
                    <a:pt x="563" y="632"/>
                  </a:lnTo>
                  <a:lnTo>
                    <a:pt x="563" y="633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0"/>
                  </a:lnTo>
                  <a:lnTo>
                    <a:pt x="560" y="630"/>
                  </a:lnTo>
                  <a:lnTo>
                    <a:pt x="560" y="632"/>
                  </a:lnTo>
                  <a:lnTo>
                    <a:pt x="559" y="632"/>
                  </a:lnTo>
                  <a:lnTo>
                    <a:pt x="559" y="630"/>
                  </a:lnTo>
                  <a:lnTo>
                    <a:pt x="556" y="630"/>
                  </a:lnTo>
                  <a:lnTo>
                    <a:pt x="556" y="630"/>
                  </a:lnTo>
                  <a:lnTo>
                    <a:pt x="556" y="629"/>
                  </a:lnTo>
                  <a:lnTo>
                    <a:pt x="556" y="629"/>
                  </a:lnTo>
                  <a:lnTo>
                    <a:pt x="554" y="629"/>
                  </a:lnTo>
                  <a:lnTo>
                    <a:pt x="552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49" y="629"/>
                  </a:lnTo>
                  <a:lnTo>
                    <a:pt x="549" y="629"/>
                  </a:lnTo>
                  <a:lnTo>
                    <a:pt x="549" y="627"/>
                  </a:lnTo>
                  <a:lnTo>
                    <a:pt x="549" y="627"/>
                  </a:lnTo>
                  <a:lnTo>
                    <a:pt x="549" y="625"/>
                  </a:lnTo>
                  <a:lnTo>
                    <a:pt x="549" y="625"/>
                  </a:lnTo>
                  <a:close/>
                  <a:moveTo>
                    <a:pt x="541" y="606"/>
                  </a:moveTo>
                  <a:lnTo>
                    <a:pt x="545" y="608"/>
                  </a:lnTo>
                  <a:lnTo>
                    <a:pt x="548" y="608"/>
                  </a:lnTo>
                  <a:lnTo>
                    <a:pt x="549" y="610"/>
                  </a:lnTo>
                  <a:lnTo>
                    <a:pt x="552" y="611"/>
                  </a:lnTo>
                  <a:lnTo>
                    <a:pt x="556" y="611"/>
                  </a:lnTo>
                  <a:lnTo>
                    <a:pt x="556" y="613"/>
                  </a:lnTo>
                  <a:lnTo>
                    <a:pt x="556" y="614"/>
                  </a:lnTo>
                  <a:lnTo>
                    <a:pt x="556" y="614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1" y="616"/>
                  </a:lnTo>
                  <a:lnTo>
                    <a:pt x="549" y="614"/>
                  </a:lnTo>
                  <a:lnTo>
                    <a:pt x="548" y="614"/>
                  </a:lnTo>
                  <a:lnTo>
                    <a:pt x="546" y="614"/>
                  </a:lnTo>
                  <a:lnTo>
                    <a:pt x="545" y="614"/>
                  </a:lnTo>
                  <a:lnTo>
                    <a:pt x="543" y="614"/>
                  </a:lnTo>
                  <a:lnTo>
                    <a:pt x="541" y="616"/>
                  </a:lnTo>
                  <a:lnTo>
                    <a:pt x="541" y="613"/>
                  </a:lnTo>
                  <a:lnTo>
                    <a:pt x="540" y="611"/>
                  </a:lnTo>
                  <a:lnTo>
                    <a:pt x="538" y="610"/>
                  </a:lnTo>
                  <a:lnTo>
                    <a:pt x="538" y="608"/>
                  </a:lnTo>
                  <a:lnTo>
                    <a:pt x="540" y="608"/>
                  </a:lnTo>
                  <a:lnTo>
                    <a:pt x="541" y="606"/>
                  </a:lnTo>
                  <a:close/>
                  <a:moveTo>
                    <a:pt x="526" y="597"/>
                  </a:moveTo>
                  <a:lnTo>
                    <a:pt x="526" y="597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30" y="600"/>
                  </a:lnTo>
                  <a:lnTo>
                    <a:pt x="533" y="602"/>
                  </a:lnTo>
                  <a:lnTo>
                    <a:pt x="535" y="602"/>
                  </a:lnTo>
                  <a:lnTo>
                    <a:pt x="535" y="603"/>
                  </a:lnTo>
                  <a:lnTo>
                    <a:pt x="537" y="603"/>
                  </a:lnTo>
                  <a:lnTo>
                    <a:pt x="538" y="605"/>
                  </a:lnTo>
                  <a:lnTo>
                    <a:pt x="537" y="606"/>
                  </a:lnTo>
                  <a:lnTo>
                    <a:pt x="535" y="608"/>
                  </a:lnTo>
                  <a:lnTo>
                    <a:pt x="535" y="608"/>
                  </a:lnTo>
                  <a:lnTo>
                    <a:pt x="535" y="610"/>
                  </a:lnTo>
                  <a:lnTo>
                    <a:pt x="533" y="610"/>
                  </a:lnTo>
                  <a:lnTo>
                    <a:pt x="533" y="611"/>
                  </a:lnTo>
                  <a:lnTo>
                    <a:pt x="532" y="611"/>
                  </a:lnTo>
                  <a:lnTo>
                    <a:pt x="530" y="611"/>
                  </a:lnTo>
                  <a:lnTo>
                    <a:pt x="529" y="611"/>
                  </a:lnTo>
                  <a:lnTo>
                    <a:pt x="529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9" y="610"/>
                  </a:lnTo>
                  <a:lnTo>
                    <a:pt x="530" y="608"/>
                  </a:lnTo>
                  <a:lnTo>
                    <a:pt x="530" y="606"/>
                  </a:lnTo>
                  <a:lnTo>
                    <a:pt x="529" y="606"/>
                  </a:lnTo>
                  <a:lnTo>
                    <a:pt x="527" y="606"/>
                  </a:lnTo>
                  <a:lnTo>
                    <a:pt x="527" y="606"/>
                  </a:lnTo>
                  <a:lnTo>
                    <a:pt x="526" y="606"/>
                  </a:lnTo>
                  <a:lnTo>
                    <a:pt x="526" y="606"/>
                  </a:lnTo>
                  <a:lnTo>
                    <a:pt x="526" y="608"/>
                  </a:lnTo>
                  <a:lnTo>
                    <a:pt x="526" y="608"/>
                  </a:lnTo>
                  <a:lnTo>
                    <a:pt x="526" y="610"/>
                  </a:lnTo>
                  <a:lnTo>
                    <a:pt x="524" y="610"/>
                  </a:lnTo>
                  <a:lnTo>
                    <a:pt x="524" y="610"/>
                  </a:lnTo>
                  <a:lnTo>
                    <a:pt x="522" y="608"/>
                  </a:lnTo>
                  <a:lnTo>
                    <a:pt x="522" y="608"/>
                  </a:lnTo>
                  <a:lnTo>
                    <a:pt x="522" y="606"/>
                  </a:lnTo>
                  <a:lnTo>
                    <a:pt x="522" y="605"/>
                  </a:lnTo>
                  <a:lnTo>
                    <a:pt x="522" y="603"/>
                  </a:lnTo>
                  <a:lnTo>
                    <a:pt x="522" y="603"/>
                  </a:lnTo>
                  <a:lnTo>
                    <a:pt x="521" y="603"/>
                  </a:lnTo>
                  <a:lnTo>
                    <a:pt x="519" y="603"/>
                  </a:lnTo>
                  <a:lnTo>
                    <a:pt x="518" y="602"/>
                  </a:lnTo>
                  <a:lnTo>
                    <a:pt x="518" y="600"/>
                  </a:lnTo>
                  <a:lnTo>
                    <a:pt x="515" y="600"/>
                  </a:lnTo>
                  <a:lnTo>
                    <a:pt x="516" y="599"/>
                  </a:lnTo>
                  <a:lnTo>
                    <a:pt x="519" y="597"/>
                  </a:lnTo>
                  <a:lnTo>
                    <a:pt x="521" y="599"/>
                  </a:lnTo>
                  <a:lnTo>
                    <a:pt x="526" y="600"/>
                  </a:lnTo>
                  <a:lnTo>
                    <a:pt x="526" y="599"/>
                  </a:lnTo>
                  <a:lnTo>
                    <a:pt x="526" y="599"/>
                  </a:lnTo>
                  <a:lnTo>
                    <a:pt x="526" y="597"/>
                  </a:lnTo>
                  <a:lnTo>
                    <a:pt x="526" y="597"/>
                  </a:lnTo>
                  <a:close/>
                  <a:moveTo>
                    <a:pt x="502" y="584"/>
                  </a:moveTo>
                  <a:lnTo>
                    <a:pt x="504" y="584"/>
                  </a:lnTo>
                  <a:lnTo>
                    <a:pt x="505" y="586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8" y="589"/>
                  </a:lnTo>
                  <a:lnTo>
                    <a:pt x="511" y="589"/>
                  </a:lnTo>
                  <a:lnTo>
                    <a:pt x="513" y="589"/>
                  </a:lnTo>
                  <a:lnTo>
                    <a:pt x="515" y="591"/>
                  </a:lnTo>
                  <a:lnTo>
                    <a:pt x="518" y="591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22" y="594"/>
                  </a:lnTo>
                  <a:lnTo>
                    <a:pt x="522" y="594"/>
                  </a:lnTo>
                  <a:lnTo>
                    <a:pt x="524" y="595"/>
                  </a:lnTo>
                  <a:lnTo>
                    <a:pt x="524" y="597"/>
                  </a:lnTo>
                  <a:lnTo>
                    <a:pt x="522" y="597"/>
                  </a:lnTo>
                  <a:lnTo>
                    <a:pt x="521" y="595"/>
                  </a:lnTo>
                  <a:lnTo>
                    <a:pt x="519" y="595"/>
                  </a:lnTo>
                  <a:lnTo>
                    <a:pt x="518" y="595"/>
                  </a:lnTo>
                  <a:lnTo>
                    <a:pt x="518" y="595"/>
                  </a:lnTo>
                  <a:lnTo>
                    <a:pt x="518" y="594"/>
                  </a:lnTo>
                  <a:lnTo>
                    <a:pt x="518" y="594"/>
                  </a:lnTo>
                  <a:lnTo>
                    <a:pt x="515" y="592"/>
                  </a:lnTo>
                  <a:lnTo>
                    <a:pt x="515" y="591"/>
                  </a:lnTo>
                  <a:lnTo>
                    <a:pt x="511" y="591"/>
                  </a:lnTo>
                  <a:lnTo>
                    <a:pt x="510" y="591"/>
                  </a:lnTo>
                  <a:lnTo>
                    <a:pt x="508" y="591"/>
                  </a:lnTo>
                  <a:lnTo>
                    <a:pt x="508" y="591"/>
                  </a:lnTo>
                  <a:lnTo>
                    <a:pt x="507" y="589"/>
                  </a:lnTo>
                  <a:lnTo>
                    <a:pt x="504" y="588"/>
                  </a:lnTo>
                  <a:lnTo>
                    <a:pt x="504" y="586"/>
                  </a:lnTo>
                  <a:lnTo>
                    <a:pt x="502" y="584"/>
                  </a:lnTo>
                  <a:lnTo>
                    <a:pt x="502" y="584"/>
                  </a:lnTo>
                  <a:lnTo>
                    <a:pt x="502" y="584"/>
                  </a:lnTo>
                  <a:close/>
                  <a:moveTo>
                    <a:pt x="578" y="580"/>
                  </a:moveTo>
                  <a:lnTo>
                    <a:pt x="582" y="583"/>
                  </a:lnTo>
                  <a:lnTo>
                    <a:pt x="584" y="583"/>
                  </a:lnTo>
                  <a:lnTo>
                    <a:pt x="587" y="581"/>
                  </a:lnTo>
                  <a:lnTo>
                    <a:pt x="587" y="581"/>
                  </a:lnTo>
                  <a:lnTo>
                    <a:pt x="589" y="583"/>
                  </a:lnTo>
                  <a:lnTo>
                    <a:pt x="590" y="583"/>
                  </a:lnTo>
                  <a:lnTo>
                    <a:pt x="590" y="589"/>
                  </a:lnTo>
                  <a:lnTo>
                    <a:pt x="590" y="594"/>
                  </a:lnTo>
                  <a:lnTo>
                    <a:pt x="590" y="600"/>
                  </a:lnTo>
                  <a:lnTo>
                    <a:pt x="590" y="605"/>
                  </a:lnTo>
                  <a:lnTo>
                    <a:pt x="590" y="610"/>
                  </a:lnTo>
                  <a:lnTo>
                    <a:pt x="590" y="616"/>
                  </a:lnTo>
                  <a:lnTo>
                    <a:pt x="589" y="622"/>
                  </a:lnTo>
                  <a:lnTo>
                    <a:pt x="589" y="627"/>
                  </a:lnTo>
                  <a:lnTo>
                    <a:pt x="587" y="627"/>
                  </a:lnTo>
                  <a:lnTo>
                    <a:pt x="587" y="627"/>
                  </a:lnTo>
                  <a:lnTo>
                    <a:pt x="582" y="627"/>
                  </a:lnTo>
                  <a:lnTo>
                    <a:pt x="578" y="627"/>
                  </a:lnTo>
                  <a:lnTo>
                    <a:pt x="576" y="625"/>
                  </a:lnTo>
                  <a:lnTo>
                    <a:pt x="574" y="624"/>
                  </a:lnTo>
                  <a:lnTo>
                    <a:pt x="573" y="624"/>
                  </a:lnTo>
                  <a:lnTo>
                    <a:pt x="571" y="625"/>
                  </a:lnTo>
                  <a:lnTo>
                    <a:pt x="570" y="625"/>
                  </a:lnTo>
                  <a:lnTo>
                    <a:pt x="568" y="625"/>
                  </a:lnTo>
                  <a:lnTo>
                    <a:pt x="567" y="625"/>
                  </a:lnTo>
                  <a:lnTo>
                    <a:pt x="567" y="624"/>
                  </a:lnTo>
                  <a:lnTo>
                    <a:pt x="565" y="624"/>
                  </a:lnTo>
                  <a:lnTo>
                    <a:pt x="563" y="625"/>
                  </a:lnTo>
                  <a:lnTo>
                    <a:pt x="559" y="624"/>
                  </a:lnTo>
                  <a:lnTo>
                    <a:pt x="557" y="624"/>
                  </a:lnTo>
                  <a:lnTo>
                    <a:pt x="552" y="622"/>
                  </a:lnTo>
                  <a:lnTo>
                    <a:pt x="549" y="622"/>
                  </a:lnTo>
                  <a:lnTo>
                    <a:pt x="543" y="622"/>
                  </a:lnTo>
                  <a:lnTo>
                    <a:pt x="543" y="621"/>
                  </a:lnTo>
                  <a:lnTo>
                    <a:pt x="541" y="619"/>
                  </a:lnTo>
                  <a:lnTo>
                    <a:pt x="543" y="619"/>
                  </a:lnTo>
                  <a:lnTo>
                    <a:pt x="543" y="619"/>
                  </a:lnTo>
                  <a:lnTo>
                    <a:pt x="545" y="617"/>
                  </a:lnTo>
                  <a:lnTo>
                    <a:pt x="545" y="617"/>
                  </a:lnTo>
                  <a:lnTo>
                    <a:pt x="546" y="619"/>
                  </a:lnTo>
                  <a:lnTo>
                    <a:pt x="548" y="619"/>
                  </a:lnTo>
                  <a:lnTo>
                    <a:pt x="548" y="617"/>
                  </a:lnTo>
                  <a:lnTo>
                    <a:pt x="549" y="617"/>
                  </a:lnTo>
                  <a:lnTo>
                    <a:pt x="551" y="617"/>
                  </a:lnTo>
                  <a:lnTo>
                    <a:pt x="552" y="617"/>
                  </a:lnTo>
                  <a:lnTo>
                    <a:pt x="554" y="617"/>
                  </a:lnTo>
                  <a:lnTo>
                    <a:pt x="556" y="617"/>
                  </a:lnTo>
                  <a:lnTo>
                    <a:pt x="556" y="617"/>
                  </a:lnTo>
                  <a:lnTo>
                    <a:pt x="557" y="616"/>
                  </a:lnTo>
                  <a:lnTo>
                    <a:pt x="557" y="616"/>
                  </a:lnTo>
                  <a:lnTo>
                    <a:pt x="559" y="616"/>
                  </a:lnTo>
                  <a:lnTo>
                    <a:pt x="560" y="616"/>
                  </a:lnTo>
                  <a:lnTo>
                    <a:pt x="560" y="617"/>
                  </a:lnTo>
                  <a:lnTo>
                    <a:pt x="560" y="619"/>
                  </a:lnTo>
                  <a:lnTo>
                    <a:pt x="562" y="619"/>
                  </a:lnTo>
                  <a:lnTo>
                    <a:pt x="563" y="619"/>
                  </a:lnTo>
                  <a:lnTo>
                    <a:pt x="565" y="619"/>
                  </a:lnTo>
                  <a:lnTo>
                    <a:pt x="565" y="619"/>
                  </a:lnTo>
                  <a:lnTo>
                    <a:pt x="563" y="616"/>
                  </a:lnTo>
                  <a:lnTo>
                    <a:pt x="562" y="616"/>
                  </a:lnTo>
                  <a:lnTo>
                    <a:pt x="560" y="614"/>
                  </a:lnTo>
                  <a:lnTo>
                    <a:pt x="559" y="614"/>
                  </a:lnTo>
                  <a:lnTo>
                    <a:pt x="557" y="611"/>
                  </a:lnTo>
                  <a:lnTo>
                    <a:pt x="557" y="610"/>
                  </a:lnTo>
                  <a:lnTo>
                    <a:pt x="557" y="606"/>
                  </a:lnTo>
                  <a:lnTo>
                    <a:pt x="560" y="606"/>
                  </a:lnTo>
                  <a:lnTo>
                    <a:pt x="560" y="603"/>
                  </a:lnTo>
                  <a:lnTo>
                    <a:pt x="560" y="602"/>
                  </a:lnTo>
                  <a:lnTo>
                    <a:pt x="562" y="602"/>
                  </a:lnTo>
                  <a:lnTo>
                    <a:pt x="563" y="606"/>
                  </a:lnTo>
                  <a:lnTo>
                    <a:pt x="565" y="610"/>
                  </a:lnTo>
                  <a:lnTo>
                    <a:pt x="563" y="610"/>
                  </a:lnTo>
                  <a:lnTo>
                    <a:pt x="560" y="610"/>
                  </a:lnTo>
                  <a:lnTo>
                    <a:pt x="562" y="611"/>
                  </a:lnTo>
                  <a:lnTo>
                    <a:pt x="565" y="613"/>
                  </a:lnTo>
                  <a:lnTo>
                    <a:pt x="567" y="614"/>
                  </a:lnTo>
                  <a:lnTo>
                    <a:pt x="567" y="616"/>
                  </a:lnTo>
                  <a:lnTo>
                    <a:pt x="568" y="617"/>
                  </a:lnTo>
                  <a:lnTo>
                    <a:pt x="570" y="617"/>
                  </a:lnTo>
                  <a:lnTo>
                    <a:pt x="571" y="616"/>
                  </a:lnTo>
                  <a:lnTo>
                    <a:pt x="573" y="616"/>
                  </a:lnTo>
                  <a:lnTo>
                    <a:pt x="573" y="616"/>
                  </a:lnTo>
                  <a:lnTo>
                    <a:pt x="576" y="616"/>
                  </a:lnTo>
                  <a:lnTo>
                    <a:pt x="578" y="617"/>
                  </a:lnTo>
                  <a:lnTo>
                    <a:pt x="579" y="617"/>
                  </a:lnTo>
                  <a:lnTo>
                    <a:pt x="579" y="619"/>
                  </a:lnTo>
                  <a:lnTo>
                    <a:pt x="579" y="621"/>
                  </a:lnTo>
                  <a:lnTo>
                    <a:pt x="579" y="621"/>
                  </a:lnTo>
                  <a:lnTo>
                    <a:pt x="581" y="621"/>
                  </a:lnTo>
                  <a:lnTo>
                    <a:pt x="582" y="619"/>
                  </a:lnTo>
                  <a:lnTo>
                    <a:pt x="582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1" y="616"/>
                  </a:lnTo>
                  <a:lnTo>
                    <a:pt x="570" y="611"/>
                  </a:lnTo>
                  <a:lnTo>
                    <a:pt x="568" y="610"/>
                  </a:lnTo>
                  <a:lnTo>
                    <a:pt x="568" y="606"/>
                  </a:lnTo>
                  <a:lnTo>
                    <a:pt x="568" y="605"/>
                  </a:lnTo>
                  <a:lnTo>
                    <a:pt x="568" y="603"/>
                  </a:lnTo>
                  <a:lnTo>
                    <a:pt x="571" y="603"/>
                  </a:lnTo>
                  <a:lnTo>
                    <a:pt x="574" y="602"/>
                  </a:lnTo>
                  <a:lnTo>
                    <a:pt x="579" y="599"/>
                  </a:lnTo>
                  <a:lnTo>
                    <a:pt x="579" y="599"/>
                  </a:lnTo>
                  <a:lnTo>
                    <a:pt x="579" y="597"/>
                  </a:lnTo>
                  <a:lnTo>
                    <a:pt x="579" y="597"/>
                  </a:lnTo>
                  <a:lnTo>
                    <a:pt x="578" y="595"/>
                  </a:lnTo>
                  <a:lnTo>
                    <a:pt x="574" y="595"/>
                  </a:lnTo>
                  <a:lnTo>
                    <a:pt x="573" y="595"/>
                  </a:lnTo>
                  <a:lnTo>
                    <a:pt x="571" y="597"/>
                  </a:lnTo>
                  <a:lnTo>
                    <a:pt x="568" y="597"/>
                  </a:lnTo>
                  <a:lnTo>
                    <a:pt x="567" y="597"/>
                  </a:lnTo>
                  <a:lnTo>
                    <a:pt x="565" y="597"/>
                  </a:lnTo>
                  <a:lnTo>
                    <a:pt x="563" y="595"/>
                  </a:lnTo>
                  <a:lnTo>
                    <a:pt x="563" y="594"/>
                  </a:lnTo>
                  <a:lnTo>
                    <a:pt x="563" y="592"/>
                  </a:lnTo>
                  <a:lnTo>
                    <a:pt x="563" y="591"/>
                  </a:lnTo>
                  <a:lnTo>
                    <a:pt x="563" y="591"/>
                  </a:lnTo>
                  <a:lnTo>
                    <a:pt x="565" y="589"/>
                  </a:lnTo>
                  <a:lnTo>
                    <a:pt x="567" y="589"/>
                  </a:lnTo>
                  <a:lnTo>
                    <a:pt x="567" y="589"/>
                  </a:lnTo>
                  <a:lnTo>
                    <a:pt x="568" y="589"/>
                  </a:lnTo>
                  <a:lnTo>
                    <a:pt x="568" y="589"/>
                  </a:lnTo>
                  <a:lnTo>
                    <a:pt x="568" y="588"/>
                  </a:lnTo>
                  <a:lnTo>
                    <a:pt x="568" y="588"/>
                  </a:lnTo>
                  <a:lnTo>
                    <a:pt x="567" y="586"/>
                  </a:lnTo>
                  <a:lnTo>
                    <a:pt x="565" y="586"/>
                  </a:lnTo>
                  <a:lnTo>
                    <a:pt x="565" y="584"/>
                  </a:lnTo>
                  <a:lnTo>
                    <a:pt x="565" y="584"/>
                  </a:lnTo>
                  <a:lnTo>
                    <a:pt x="567" y="584"/>
                  </a:lnTo>
                  <a:lnTo>
                    <a:pt x="568" y="584"/>
                  </a:lnTo>
                  <a:lnTo>
                    <a:pt x="570" y="586"/>
                  </a:lnTo>
                  <a:lnTo>
                    <a:pt x="571" y="586"/>
                  </a:lnTo>
                  <a:lnTo>
                    <a:pt x="571" y="586"/>
                  </a:lnTo>
                  <a:lnTo>
                    <a:pt x="573" y="584"/>
                  </a:lnTo>
                  <a:lnTo>
                    <a:pt x="574" y="583"/>
                  </a:lnTo>
                  <a:lnTo>
                    <a:pt x="576" y="581"/>
                  </a:lnTo>
                  <a:lnTo>
                    <a:pt x="578" y="580"/>
                  </a:lnTo>
                  <a:lnTo>
                    <a:pt x="578" y="580"/>
                  </a:lnTo>
                  <a:close/>
                  <a:moveTo>
                    <a:pt x="505" y="566"/>
                  </a:moveTo>
                  <a:lnTo>
                    <a:pt x="507" y="566"/>
                  </a:lnTo>
                  <a:lnTo>
                    <a:pt x="507" y="566"/>
                  </a:lnTo>
                  <a:lnTo>
                    <a:pt x="508" y="567"/>
                  </a:lnTo>
                  <a:lnTo>
                    <a:pt x="510" y="567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08" y="569"/>
                  </a:lnTo>
                  <a:lnTo>
                    <a:pt x="507" y="569"/>
                  </a:lnTo>
                  <a:lnTo>
                    <a:pt x="507" y="567"/>
                  </a:lnTo>
                  <a:lnTo>
                    <a:pt x="505" y="566"/>
                  </a:lnTo>
                  <a:lnTo>
                    <a:pt x="505" y="566"/>
                  </a:lnTo>
                  <a:lnTo>
                    <a:pt x="505" y="566"/>
                  </a:lnTo>
                  <a:close/>
                  <a:moveTo>
                    <a:pt x="500" y="562"/>
                  </a:moveTo>
                  <a:lnTo>
                    <a:pt x="500" y="567"/>
                  </a:lnTo>
                  <a:lnTo>
                    <a:pt x="502" y="567"/>
                  </a:lnTo>
                  <a:lnTo>
                    <a:pt x="502" y="567"/>
                  </a:lnTo>
                  <a:lnTo>
                    <a:pt x="504" y="569"/>
                  </a:lnTo>
                  <a:lnTo>
                    <a:pt x="505" y="570"/>
                  </a:lnTo>
                  <a:lnTo>
                    <a:pt x="502" y="573"/>
                  </a:lnTo>
                  <a:lnTo>
                    <a:pt x="502" y="575"/>
                  </a:lnTo>
                  <a:lnTo>
                    <a:pt x="500" y="575"/>
                  </a:lnTo>
                  <a:lnTo>
                    <a:pt x="499" y="573"/>
                  </a:lnTo>
                  <a:lnTo>
                    <a:pt x="497" y="570"/>
                  </a:lnTo>
                  <a:lnTo>
                    <a:pt x="497" y="569"/>
                  </a:lnTo>
                  <a:lnTo>
                    <a:pt x="496" y="566"/>
                  </a:lnTo>
                  <a:lnTo>
                    <a:pt x="497" y="566"/>
                  </a:lnTo>
                  <a:lnTo>
                    <a:pt x="499" y="566"/>
                  </a:lnTo>
                  <a:lnTo>
                    <a:pt x="499" y="564"/>
                  </a:lnTo>
                  <a:lnTo>
                    <a:pt x="500" y="562"/>
                  </a:lnTo>
                  <a:close/>
                  <a:moveTo>
                    <a:pt x="504" y="554"/>
                  </a:moveTo>
                  <a:lnTo>
                    <a:pt x="504" y="556"/>
                  </a:lnTo>
                  <a:lnTo>
                    <a:pt x="504" y="556"/>
                  </a:lnTo>
                  <a:lnTo>
                    <a:pt x="504" y="558"/>
                  </a:lnTo>
                  <a:lnTo>
                    <a:pt x="504" y="558"/>
                  </a:lnTo>
                  <a:lnTo>
                    <a:pt x="504" y="559"/>
                  </a:lnTo>
                  <a:lnTo>
                    <a:pt x="502" y="558"/>
                  </a:lnTo>
                  <a:lnTo>
                    <a:pt x="502" y="558"/>
                  </a:lnTo>
                  <a:lnTo>
                    <a:pt x="500" y="559"/>
                  </a:lnTo>
                  <a:lnTo>
                    <a:pt x="500" y="559"/>
                  </a:lnTo>
                  <a:lnTo>
                    <a:pt x="499" y="559"/>
                  </a:lnTo>
                  <a:lnTo>
                    <a:pt x="497" y="559"/>
                  </a:lnTo>
                  <a:lnTo>
                    <a:pt x="496" y="561"/>
                  </a:lnTo>
                  <a:lnTo>
                    <a:pt x="494" y="562"/>
                  </a:lnTo>
                  <a:lnTo>
                    <a:pt x="494" y="562"/>
                  </a:lnTo>
                  <a:lnTo>
                    <a:pt x="492" y="561"/>
                  </a:lnTo>
                  <a:lnTo>
                    <a:pt x="494" y="559"/>
                  </a:lnTo>
                  <a:lnTo>
                    <a:pt x="494" y="558"/>
                  </a:lnTo>
                  <a:lnTo>
                    <a:pt x="496" y="556"/>
                  </a:lnTo>
                  <a:lnTo>
                    <a:pt x="497" y="558"/>
                  </a:lnTo>
                  <a:lnTo>
                    <a:pt x="499" y="556"/>
                  </a:lnTo>
                  <a:lnTo>
                    <a:pt x="502" y="554"/>
                  </a:lnTo>
                  <a:lnTo>
                    <a:pt x="504" y="554"/>
                  </a:lnTo>
                  <a:close/>
                  <a:moveTo>
                    <a:pt x="491" y="540"/>
                  </a:moveTo>
                  <a:lnTo>
                    <a:pt x="492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4" y="543"/>
                  </a:lnTo>
                  <a:lnTo>
                    <a:pt x="494" y="543"/>
                  </a:lnTo>
                  <a:lnTo>
                    <a:pt x="492" y="545"/>
                  </a:lnTo>
                  <a:lnTo>
                    <a:pt x="492" y="547"/>
                  </a:lnTo>
                  <a:lnTo>
                    <a:pt x="491" y="547"/>
                  </a:lnTo>
                  <a:lnTo>
                    <a:pt x="491" y="547"/>
                  </a:lnTo>
                  <a:lnTo>
                    <a:pt x="491" y="545"/>
                  </a:lnTo>
                  <a:lnTo>
                    <a:pt x="491" y="545"/>
                  </a:lnTo>
                  <a:lnTo>
                    <a:pt x="491" y="543"/>
                  </a:lnTo>
                  <a:lnTo>
                    <a:pt x="491" y="542"/>
                  </a:lnTo>
                  <a:lnTo>
                    <a:pt x="491" y="540"/>
                  </a:lnTo>
                  <a:close/>
                  <a:moveTo>
                    <a:pt x="492" y="532"/>
                  </a:moveTo>
                  <a:lnTo>
                    <a:pt x="494" y="532"/>
                  </a:lnTo>
                  <a:lnTo>
                    <a:pt x="496" y="532"/>
                  </a:lnTo>
                  <a:lnTo>
                    <a:pt x="497" y="534"/>
                  </a:lnTo>
                  <a:lnTo>
                    <a:pt x="499" y="534"/>
                  </a:lnTo>
                  <a:lnTo>
                    <a:pt x="500" y="536"/>
                  </a:lnTo>
                  <a:lnTo>
                    <a:pt x="499" y="537"/>
                  </a:lnTo>
                  <a:lnTo>
                    <a:pt x="497" y="537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91" y="539"/>
                  </a:lnTo>
                  <a:lnTo>
                    <a:pt x="491" y="537"/>
                  </a:lnTo>
                  <a:lnTo>
                    <a:pt x="492" y="536"/>
                  </a:lnTo>
                  <a:lnTo>
                    <a:pt x="492" y="536"/>
                  </a:lnTo>
                  <a:lnTo>
                    <a:pt x="492" y="534"/>
                  </a:lnTo>
                  <a:lnTo>
                    <a:pt x="492" y="532"/>
                  </a:lnTo>
                  <a:close/>
                  <a:moveTo>
                    <a:pt x="496" y="509"/>
                  </a:moveTo>
                  <a:lnTo>
                    <a:pt x="496" y="510"/>
                  </a:lnTo>
                  <a:lnTo>
                    <a:pt x="496" y="512"/>
                  </a:lnTo>
                  <a:lnTo>
                    <a:pt x="494" y="515"/>
                  </a:lnTo>
                  <a:lnTo>
                    <a:pt x="492" y="517"/>
                  </a:lnTo>
                  <a:lnTo>
                    <a:pt x="491" y="518"/>
                  </a:lnTo>
                  <a:lnTo>
                    <a:pt x="489" y="518"/>
                  </a:lnTo>
                  <a:lnTo>
                    <a:pt x="488" y="517"/>
                  </a:lnTo>
                  <a:lnTo>
                    <a:pt x="489" y="515"/>
                  </a:lnTo>
                  <a:lnTo>
                    <a:pt x="491" y="515"/>
                  </a:lnTo>
                  <a:lnTo>
                    <a:pt x="491" y="514"/>
                  </a:lnTo>
                  <a:lnTo>
                    <a:pt x="489" y="514"/>
                  </a:lnTo>
                  <a:lnTo>
                    <a:pt x="489" y="514"/>
                  </a:lnTo>
                  <a:lnTo>
                    <a:pt x="488" y="512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91" y="510"/>
                  </a:lnTo>
                  <a:lnTo>
                    <a:pt x="494" y="510"/>
                  </a:lnTo>
                  <a:lnTo>
                    <a:pt x="494" y="509"/>
                  </a:lnTo>
                  <a:lnTo>
                    <a:pt x="496" y="509"/>
                  </a:lnTo>
                  <a:close/>
                  <a:moveTo>
                    <a:pt x="500" y="507"/>
                  </a:moveTo>
                  <a:lnTo>
                    <a:pt x="502" y="507"/>
                  </a:lnTo>
                  <a:lnTo>
                    <a:pt x="502" y="509"/>
                  </a:lnTo>
                  <a:lnTo>
                    <a:pt x="504" y="509"/>
                  </a:lnTo>
                  <a:lnTo>
                    <a:pt x="504" y="509"/>
                  </a:lnTo>
                  <a:lnTo>
                    <a:pt x="505" y="510"/>
                  </a:lnTo>
                  <a:lnTo>
                    <a:pt x="505" y="517"/>
                  </a:lnTo>
                  <a:lnTo>
                    <a:pt x="505" y="518"/>
                  </a:lnTo>
                  <a:lnTo>
                    <a:pt x="505" y="521"/>
                  </a:lnTo>
                  <a:lnTo>
                    <a:pt x="505" y="525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8"/>
                  </a:lnTo>
                  <a:lnTo>
                    <a:pt x="505" y="529"/>
                  </a:lnTo>
                  <a:lnTo>
                    <a:pt x="504" y="531"/>
                  </a:lnTo>
                  <a:lnTo>
                    <a:pt x="504" y="532"/>
                  </a:lnTo>
                  <a:lnTo>
                    <a:pt x="504" y="532"/>
                  </a:lnTo>
                  <a:lnTo>
                    <a:pt x="502" y="532"/>
                  </a:lnTo>
                  <a:lnTo>
                    <a:pt x="500" y="532"/>
                  </a:lnTo>
                  <a:lnTo>
                    <a:pt x="500" y="531"/>
                  </a:lnTo>
                  <a:lnTo>
                    <a:pt x="500" y="529"/>
                  </a:lnTo>
                  <a:lnTo>
                    <a:pt x="500" y="528"/>
                  </a:lnTo>
                  <a:lnTo>
                    <a:pt x="499" y="526"/>
                  </a:lnTo>
                  <a:lnTo>
                    <a:pt x="499" y="526"/>
                  </a:lnTo>
                  <a:lnTo>
                    <a:pt x="500" y="525"/>
                  </a:lnTo>
                  <a:lnTo>
                    <a:pt x="500" y="525"/>
                  </a:lnTo>
                  <a:lnTo>
                    <a:pt x="500" y="523"/>
                  </a:lnTo>
                  <a:lnTo>
                    <a:pt x="500" y="523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499" y="523"/>
                  </a:lnTo>
                  <a:lnTo>
                    <a:pt x="497" y="525"/>
                  </a:lnTo>
                  <a:lnTo>
                    <a:pt x="497" y="525"/>
                  </a:lnTo>
                  <a:lnTo>
                    <a:pt x="497" y="528"/>
                  </a:lnTo>
                  <a:lnTo>
                    <a:pt x="497" y="529"/>
                  </a:lnTo>
                  <a:lnTo>
                    <a:pt x="497" y="529"/>
                  </a:lnTo>
                  <a:lnTo>
                    <a:pt x="496" y="529"/>
                  </a:lnTo>
                  <a:lnTo>
                    <a:pt x="492" y="529"/>
                  </a:lnTo>
                  <a:lnTo>
                    <a:pt x="491" y="528"/>
                  </a:lnTo>
                  <a:lnTo>
                    <a:pt x="489" y="528"/>
                  </a:lnTo>
                  <a:lnTo>
                    <a:pt x="489" y="526"/>
                  </a:lnTo>
                  <a:lnTo>
                    <a:pt x="489" y="525"/>
                  </a:lnTo>
                  <a:lnTo>
                    <a:pt x="492" y="525"/>
                  </a:lnTo>
                  <a:lnTo>
                    <a:pt x="492" y="523"/>
                  </a:lnTo>
                  <a:lnTo>
                    <a:pt x="492" y="521"/>
                  </a:lnTo>
                  <a:lnTo>
                    <a:pt x="491" y="521"/>
                  </a:lnTo>
                  <a:lnTo>
                    <a:pt x="491" y="520"/>
                  </a:lnTo>
                  <a:lnTo>
                    <a:pt x="491" y="520"/>
                  </a:lnTo>
                  <a:lnTo>
                    <a:pt x="492" y="518"/>
                  </a:lnTo>
                  <a:lnTo>
                    <a:pt x="494" y="518"/>
                  </a:lnTo>
                  <a:lnTo>
                    <a:pt x="494" y="518"/>
                  </a:lnTo>
                  <a:lnTo>
                    <a:pt x="496" y="518"/>
                  </a:lnTo>
                  <a:lnTo>
                    <a:pt x="496" y="517"/>
                  </a:lnTo>
                  <a:lnTo>
                    <a:pt x="494" y="517"/>
                  </a:lnTo>
                  <a:lnTo>
                    <a:pt x="496" y="515"/>
                  </a:lnTo>
                  <a:lnTo>
                    <a:pt x="497" y="514"/>
                  </a:lnTo>
                  <a:lnTo>
                    <a:pt x="499" y="512"/>
                  </a:lnTo>
                  <a:lnTo>
                    <a:pt x="499" y="512"/>
                  </a:lnTo>
                  <a:lnTo>
                    <a:pt x="497" y="510"/>
                  </a:lnTo>
                  <a:lnTo>
                    <a:pt x="499" y="509"/>
                  </a:lnTo>
                  <a:lnTo>
                    <a:pt x="499" y="509"/>
                  </a:lnTo>
                  <a:lnTo>
                    <a:pt x="500" y="507"/>
                  </a:lnTo>
                  <a:close/>
                  <a:moveTo>
                    <a:pt x="492" y="495"/>
                  </a:moveTo>
                  <a:lnTo>
                    <a:pt x="492" y="496"/>
                  </a:lnTo>
                  <a:lnTo>
                    <a:pt x="494" y="499"/>
                  </a:lnTo>
                  <a:lnTo>
                    <a:pt x="496" y="502"/>
                  </a:lnTo>
                  <a:lnTo>
                    <a:pt x="496" y="506"/>
                  </a:lnTo>
                  <a:lnTo>
                    <a:pt x="494" y="507"/>
                  </a:lnTo>
                  <a:lnTo>
                    <a:pt x="491" y="509"/>
                  </a:lnTo>
                  <a:lnTo>
                    <a:pt x="491" y="509"/>
                  </a:lnTo>
                  <a:lnTo>
                    <a:pt x="489" y="509"/>
                  </a:lnTo>
                  <a:lnTo>
                    <a:pt x="488" y="506"/>
                  </a:lnTo>
                  <a:lnTo>
                    <a:pt x="489" y="501"/>
                  </a:lnTo>
                  <a:lnTo>
                    <a:pt x="491" y="499"/>
                  </a:lnTo>
                  <a:lnTo>
                    <a:pt x="489" y="498"/>
                  </a:lnTo>
                  <a:lnTo>
                    <a:pt x="489" y="496"/>
                  </a:lnTo>
                  <a:lnTo>
                    <a:pt x="489" y="496"/>
                  </a:lnTo>
                  <a:lnTo>
                    <a:pt x="492" y="495"/>
                  </a:lnTo>
                  <a:close/>
                  <a:moveTo>
                    <a:pt x="499" y="491"/>
                  </a:moveTo>
                  <a:lnTo>
                    <a:pt x="500" y="491"/>
                  </a:lnTo>
                  <a:lnTo>
                    <a:pt x="500" y="495"/>
                  </a:lnTo>
                  <a:lnTo>
                    <a:pt x="500" y="496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501"/>
                  </a:lnTo>
                  <a:lnTo>
                    <a:pt x="504" y="501"/>
                  </a:lnTo>
                  <a:lnTo>
                    <a:pt x="504" y="501"/>
                  </a:lnTo>
                  <a:lnTo>
                    <a:pt x="504" y="502"/>
                  </a:lnTo>
                  <a:lnTo>
                    <a:pt x="504" y="502"/>
                  </a:lnTo>
                  <a:lnTo>
                    <a:pt x="504" y="506"/>
                  </a:lnTo>
                  <a:lnTo>
                    <a:pt x="504" y="506"/>
                  </a:lnTo>
                  <a:lnTo>
                    <a:pt x="502" y="506"/>
                  </a:lnTo>
                  <a:lnTo>
                    <a:pt x="499" y="506"/>
                  </a:lnTo>
                  <a:lnTo>
                    <a:pt x="497" y="504"/>
                  </a:lnTo>
                  <a:lnTo>
                    <a:pt x="497" y="502"/>
                  </a:lnTo>
                  <a:lnTo>
                    <a:pt x="497" y="501"/>
                  </a:lnTo>
                  <a:lnTo>
                    <a:pt x="496" y="499"/>
                  </a:lnTo>
                  <a:lnTo>
                    <a:pt x="496" y="499"/>
                  </a:lnTo>
                  <a:lnTo>
                    <a:pt x="494" y="498"/>
                  </a:lnTo>
                  <a:lnTo>
                    <a:pt x="494" y="496"/>
                  </a:lnTo>
                  <a:lnTo>
                    <a:pt x="494" y="495"/>
                  </a:lnTo>
                  <a:lnTo>
                    <a:pt x="494" y="495"/>
                  </a:lnTo>
                  <a:lnTo>
                    <a:pt x="497" y="493"/>
                  </a:lnTo>
                  <a:lnTo>
                    <a:pt x="499" y="491"/>
                  </a:lnTo>
                  <a:close/>
                  <a:moveTo>
                    <a:pt x="496" y="488"/>
                  </a:moveTo>
                  <a:lnTo>
                    <a:pt x="497" y="490"/>
                  </a:lnTo>
                  <a:lnTo>
                    <a:pt x="499" y="490"/>
                  </a:lnTo>
                  <a:lnTo>
                    <a:pt x="499" y="490"/>
                  </a:lnTo>
                  <a:lnTo>
                    <a:pt x="497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4" y="491"/>
                  </a:lnTo>
                  <a:lnTo>
                    <a:pt x="494" y="490"/>
                  </a:lnTo>
                  <a:lnTo>
                    <a:pt x="494" y="490"/>
                  </a:lnTo>
                  <a:lnTo>
                    <a:pt x="496" y="488"/>
                  </a:lnTo>
                  <a:close/>
                  <a:moveTo>
                    <a:pt x="508" y="444"/>
                  </a:moveTo>
                  <a:lnTo>
                    <a:pt x="508" y="446"/>
                  </a:lnTo>
                  <a:lnTo>
                    <a:pt x="508" y="449"/>
                  </a:lnTo>
                  <a:lnTo>
                    <a:pt x="508" y="450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7" y="454"/>
                  </a:lnTo>
                  <a:lnTo>
                    <a:pt x="505" y="454"/>
                  </a:lnTo>
                  <a:lnTo>
                    <a:pt x="504" y="454"/>
                  </a:lnTo>
                  <a:lnTo>
                    <a:pt x="502" y="454"/>
                  </a:lnTo>
                  <a:lnTo>
                    <a:pt x="502" y="452"/>
                  </a:lnTo>
                  <a:lnTo>
                    <a:pt x="502" y="450"/>
                  </a:lnTo>
                  <a:lnTo>
                    <a:pt x="504" y="450"/>
                  </a:lnTo>
                  <a:lnTo>
                    <a:pt x="505" y="447"/>
                  </a:lnTo>
                  <a:lnTo>
                    <a:pt x="505" y="446"/>
                  </a:lnTo>
                  <a:lnTo>
                    <a:pt x="505" y="444"/>
                  </a:lnTo>
                  <a:lnTo>
                    <a:pt x="507" y="444"/>
                  </a:lnTo>
                  <a:lnTo>
                    <a:pt x="508" y="444"/>
                  </a:lnTo>
                  <a:close/>
                  <a:moveTo>
                    <a:pt x="496" y="436"/>
                  </a:moveTo>
                  <a:lnTo>
                    <a:pt x="496" y="436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9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6"/>
                  </a:lnTo>
                  <a:close/>
                  <a:moveTo>
                    <a:pt x="516" y="432"/>
                  </a:moveTo>
                  <a:lnTo>
                    <a:pt x="516" y="432"/>
                  </a:lnTo>
                  <a:lnTo>
                    <a:pt x="518" y="433"/>
                  </a:lnTo>
                  <a:lnTo>
                    <a:pt x="518" y="435"/>
                  </a:lnTo>
                  <a:lnTo>
                    <a:pt x="518" y="436"/>
                  </a:lnTo>
                  <a:lnTo>
                    <a:pt x="518" y="438"/>
                  </a:lnTo>
                  <a:lnTo>
                    <a:pt x="516" y="438"/>
                  </a:lnTo>
                  <a:lnTo>
                    <a:pt x="516" y="438"/>
                  </a:lnTo>
                  <a:lnTo>
                    <a:pt x="516" y="436"/>
                  </a:lnTo>
                  <a:lnTo>
                    <a:pt x="516" y="436"/>
                  </a:lnTo>
                  <a:lnTo>
                    <a:pt x="515" y="435"/>
                  </a:lnTo>
                  <a:lnTo>
                    <a:pt x="515" y="435"/>
                  </a:lnTo>
                  <a:lnTo>
                    <a:pt x="515" y="433"/>
                  </a:lnTo>
                  <a:lnTo>
                    <a:pt x="515" y="433"/>
                  </a:lnTo>
                  <a:lnTo>
                    <a:pt x="516" y="432"/>
                  </a:lnTo>
                  <a:close/>
                  <a:moveTo>
                    <a:pt x="524" y="428"/>
                  </a:moveTo>
                  <a:lnTo>
                    <a:pt x="526" y="430"/>
                  </a:lnTo>
                  <a:lnTo>
                    <a:pt x="529" y="430"/>
                  </a:lnTo>
                  <a:lnTo>
                    <a:pt x="530" y="432"/>
                  </a:lnTo>
                  <a:lnTo>
                    <a:pt x="530" y="433"/>
                  </a:lnTo>
                  <a:lnTo>
                    <a:pt x="529" y="435"/>
                  </a:lnTo>
                  <a:lnTo>
                    <a:pt x="529" y="435"/>
                  </a:lnTo>
                  <a:lnTo>
                    <a:pt x="527" y="436"/>
                  </a:lnTo>
                  <a:lnTo>
                    <a:pt x="522" y="438"/>
                  </a:lnTo>
                  <a:lnTo>
                    <a:pt x="521" y="438"/>
                  </a:lnTo>
                  <a:lnTo>
                    <a:pt x="521" y="436"/>
                  </a:lnTo>
                  <a:lnTo>
                    <a:pt x="521" y="435"/>
                  </a:lnTo>
                  <a:lnTo>
                    <a:pt x="519" y="435"/>
                  </a:lnTo>
                  <a:lnTo>
                    <a:pt x="521" y="433"/>
                  </a:lnTo>
                  <a:lnTo>
                    <a:pt x="522" y="432"/>
                  </a:lnTo>
                  <a:lnTo>
                    <a:pt x="522" y="432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2" y="428"/>
                  </a:lnTo>
                  <a:lnTo>
                    <a:pt x="524" y="428"/>
                  </a:lnTo>
                  <a:close/>
                  <a:moveTo>
                    <a:pt x="513" y="425"/>
                  </a:moveTo>
                  <a:lnTo>
                    <a:pt x="515" y="425"/>
                  </a:lnTo>
                  <a:lnTo>
                    <a:pt x="515" y="427"/>
                  </a:lnTo>
                  <a:lnTo>
                    <a:pt x="516" y="427"/>
                  </a:lnTo>
                  <a:lnTo>
                    <a:pt x="516" y="428"/>
                  </a:lnTo>
                  <a:lnTo>
                    <a:pt x="516" y="430"/>
                  </a:lnTo>
                  <a:lnTo>
                    <a:pt x="515" y="430"/>
                  </a:lnTo>
                  <a:lnTo>
                    <a:pt x="515" y="430"/>
                  </a:lnTo>
                  <a:lnTo>
                    <a:pt x="513" y="432"/>
                  </a:lnTo>
                  <a:lnTo>
                    <a:pt x="511" y="432"/>
                  </a:lnTo>
                  <a:lnTo>
                    <a:pt x="511" y="433"/>
                  </a:lnTo>
                  <a:lnTo>
                    <a:pt x="513" y="435"/>
                  </a:lnTo>
                  <a:lnTo>
                    <a:pt x="515" y="436"/>
                  </a:lnTo>
                  <a:lnTo>
                    <a:pt x="515" y="438"/>
                  </a:lnTo>
                  <a:lnTo>
                    <a:pt x="515" y="439"/>
                  </a:lnTo>
                  <a:lnTo>
                    <a:pt x="515" y="439"/>
                  </a:lnTo>
                  <a:lnTo>
                    <a:pt x="515" y="441"/>
                  </a:lnTo>
                  <a:lnTo>
                    <a:pt x="516" y="443"/>
                  </a:lnTo>
                  <a:lnTo>
                    <a:pt x="516" y="443"/>
                  </a:lnTo>
                  <a:lnTo>
                    <a:pt x="516" y="444"/>
                  </a:lnTo>
                  <a:lnTo>
                    <a:pt x="516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1" y="447"/>
                  </a:lnTo>
                  <a:lnTo>
                    <a:pt x="510" y="446"/>
                  </a:lnTo>
                  <a:lnTo>
                    <a:pt x="511" y="444"/>
                  </a:lnTo>
                  <a:lnTo>
                    <a:pt x="510" y="443"/>
                  </a:lnTo>
                  <a:lnTo>
                    <a:pt x="508" y="441"/>
                  </a:lnTo>
                  <a:lnTo>
                    <a:pt x="507" y="439"/>
                  </a:lnTo>
                  <a:lnTo>
                    <a:pt x="507" y="438"/>
                  </a:lnTo>
                  <a:lnTo>
                    <a:pt x="505" y="436"/>
                  </a:lnTo>
                  <a:lnTo>
                    <a:pt x="504" y="435"/>
                  </a:lnTo>
                  <a:lnTo>
                    <a:pt x="505" y="433"/>
                  </a:lnTo>
                  <a:lnTo>
                    <a:pt x="505" y="432"/>
                  </a:lnTo>
                  <a:lnTo>
                    <a:pt x="507" y="430"/>
                  </a:lnTo>
                  <a:lnTo>
                    <a:pt x="508" y="430"/>
                  </a:lnTo>
                  <a:lnTo>
                    <a:pt x="508" y="430"/>
                  </a:lnTo>
                  <a:lnTo>
                    <a:pt x="510" y="430"/>
                  </a:lnTo>
                  <a:lnTo>
                    <a:pt x="511" y="430"/>
                  </a:lnTo>
                  <a:lnTo>
                    <a:pt x="510" y="427"/>
                  </a:lnTo>
                  <a:lnTo>
                    <a:pt x="511" y="425"/>
                  </a:lnTo>
                  <a:lnTo>
                    <a:pt x="511" y="425"/>
                  </a:lnTo>
                  <a:lnTo>
                    <a:pt x="513" y="425"/>
                  </a:lnTo>
                  <a:close/>
                  <a:moveTo>
                    <a:pt x="515" y="419"/>
                  </a:moveTo>
                  <a:lnTo>
                    <a:pt x="515" y="419"/>
                  </a:lnTo>
                  <a:lnTo>
                    <a:pt x="515" y="419"/>
                  </a:lnTo>
                  <a:lnTo>
                    <a:pt x="515" y="421"/>
                  </a:lnTo>
                  <a:lnTo>
                    <a:pt x="515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0" y="421"/>
                  </a:lnTo>
                  <a:lnTo>
                    <a:pt x="510" y="421"/>
                  </a:lnTo>
                  <a:lnTo>
                    <a:pt x="510" y="419"/>
                  </a:lnTo>
                  <a:lnTo>
                    <a:pt x="513" y="419"/>
                  </a:lnTo>
                  <a:lnTo>
                    <a:pt x="515" y="419"/>
                  </a:lnTo>
                  <a:close/>
                  <a:moveTo>
                    <a:pt x="502" y="414"/>
                  </a:moveTo>
                  <a:lnTo>
                    <a:pt x="502" y="414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4"/>
                  </a:lnTo>
                  <a:lnTo>
                    <a:pt x="502" y="414"/>
                  </a:lnTo>
                  <a:close/>
                  <a:moveTo>
                    <a:pt x="511" y="384"/>
                  </a:moveTo>
                  <a:lnTo>
                    <a:pt x="516" y="386"/>
                  </a:lnTo>
                  <a:lnTo>
                    <a:pt x="519" y="386"/>
                  </a:lnTo>
                  <a:lnTo>
                    <a:pt x="519" y="387"/>
                  </a:lnTo>
                  <a:lnTo>
                    <a:pt x="519" y="389"/>
                  </a:lnTo>
                  <a:lnTo>
                    <a:pt x="519" y="391"/>
                  </a:lnTo>
                  <a:lnTo>
                    <a:pt x="521" y="391"/>
                  </a:lnTo>
                  <a:lnTo>
                    <a:pt x="521" y="392"/>
                  </a:lnTo>
                  <a:lnTo>
                    <a:pt x="519" y="394"/>
                  </a:lnTo>
                  <a:lnTo>
                    <a:pt x="519" y="394"/>
                  </a:lnTo>
                  <a:lnTo>
                    <a:pt x="519" y="395"/>
                  </a:lnTo>
                  <a:lnTo>
                    <a:pt x="519" y="397"/>
                  </a:lnTo>
                  <a:lnTo>
                    <a:pt x="518" y="397"/>
                  </a:lnTo>
                  <a:lnTo>
                    <a:pt x="518" y="397"/>
                  </a:lnTo>
                  <a:lnTo>
                    <a:pt x="516" y="397"/>
                  </a:lnTo>
                  <a:lnTo>
                    <a:pt x="515" y="399"/>
                  </a:lnTo>
                  <a:lnTo>
                    <a:pt x="516" y="399"/>
                  </a:lnTo>
                  <a:lnTo>
                    <a:pt x="516" y="400"/>
                  </a:lnTo>
                  <a:lnTo>
                    <a:pt x="518" y="402"/>
                  </a:lnTo>
                  <a:lnTo>
                    <a:pt x="519" y="403"/>
                  </a:lnTo>
                  <a:lnTo>
                    <a:pt x="521" y="405"/>
                  </a:lnTo>
                  <a:lnTo>
                    <a:pt x="519" y="405"/>
                  </a:lnTo>
                  <a:lnTo>
                    <a:pt x="519" y="406"/>
                  </a:lnTo>
                  <a:lnTo>
                    <a:pt x="518" y="408"/>
                  </a:lnTo>
                  <a:lnTo>
                    <a:pt x="516" y="408"/>
                  </a:lnTo>
                  <a:lnTo>
                    <a:pt x="516" y="410"/>
                  </a:lnTo>
                  <a:lnTo>
                    <a:pt x="515" y="411"/>
                  </a:lnTo>
                  <a:lnTo>
                    <a:pt x="515" y="411"/>
                  </a:lnTo>
                  <a:lnTo>
                    <a:pt x="513" y="411"/>
                  </a:lnTo>
                  <a:lnTo>
                    <a:pt x="511" y="411"/>
                  </a:lnTo>
                  <a:lnTo>
                    <a:pt x="510" y="411"/>
                  </a:lnTo>
                  <a:lnTo>
                    <a:pt x="508" y="411"/>
                  </a:lnTo>
                  <a:lnTo>
                    <a:pt x="507" y="410"/>
                  </a:lnTo>
                  <a:lnTo>
                    <a:pt x="507" y="410"/>
                  </a:lnTo>
                  <a:lnTo>
                    <a:pt x="507" y="408"/>
                  </a:lnTo>
                  <a:lnTo>
                    <a:pt x="508" y="406"/>
                  </a:lnTo>
                  <a:lnTo>
                    <a:pt x="508" y="403"/>
                  </a:lnTo>
                  <a:lnTo>
                    <a:pt x="510" y="399"/>
                  </a:lnTo>
                  <a:lnTo>
                    <a:pt x="510" y="395"/>
                  </a:lnTo>
                  <a:lnTo>
                    <a:pt x="510" y="395"/>
                  </a:lnTo>
                  <a:lnTo>
                    <a:pt x="510" y="394"/>
                  </a:lnTo>
                  <a:lnTo>
                    <a:pt x="510" y="394"/>
                  </a:lnTo>
                  <a:lnTo>
                    <a:pt x="510" y="392"/>
                  </a:lnTo>
                  <a:lnTo>
                    <a:pt x="510" y="392"/>
                  </a:lnTo>
                  <a:lnTo>
                    <a:pt x="511" y="389"/>
                  </a:lnTo>
                  <a:lnTo>
                    <a:pt x="511" y="389"/>
                  </a:lnTo>
                  <a:lnTo>
                    <a:pt x="511" y="387"/>
                  </a:lnTo>
                  <a:lnTo>
                    <a:pt x="511" y="386"/>
                  </a:lnTo>
                  <a:lnTo>
                    <a:pt x="511" y="386"/>
                  </a:lnTo>
                  <a:lnTo>
                    <a:pt x="511" y="384"/>
                  </a:lnTo>
                  <a:lnTo>
                    <a:pt x="511" y="384"/>
                  </a:lnTo>
                  <a:close/>
                  <a:moveTo>
                    <a:pt x="442" y="247"/>
                  </a:moveTo>
                  <a:lnTo>
                    <a:pt x="442" y="247"/>
                  </a:lnTo>
                  <a:lnTo>
                    <a:pt x="442" y="247"/>
                  </a:lnTo>
                  <a:lnTo>
                    <a:pt x="444" y="247"/>
                  </a:lnTo>
                  <a:lnTo>
                    <a:pt x="444" y="249"/>
                  </a:lnTo>
                  <a:lnTo>
                    <a:pt x="444" y="249"/>
                  </a:lnTo>
                  <a:lnTo>
                    <a:pt x="442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7"/>
                  </a:lnTo>
                  <a:lnTo>
                    <a:pt x="442" y="247"/>
                  </a:lnTo>
                  <a:lnTo>
                    <a:pt x="442" y="247"/>
                  </a:lnTo>
                  <a:close/>
                  <a:moveTo>
                    <a:pt x="0" y="145"/>
                  </a:moveTo>
                  <a:lnTo>
                    <a:pt x="2" y="145"/>
                  </a:lnTo>
                  <a:lnTo>
                    <a:pt x="2" y="145"/>
                  </a:lnTo>
                  <a:lnTo>
                    <a:pt x="2" y="14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0" y="145"/>
                  </a:lnTo>
                  <a:close/>
                  <a:moveTo>
                    <a:pt x="578" y="0"/>
                  </a:moveTo>
                  <a:lnTo>
                    <a:pt x="578" y="1"/>
                  </a:lnTo>
                  <a:lnTo>
                    <a:pt x="579" y="5"/>
                  </a:lnTo>
                  <a:lnTo>
                    <a:pt x="579" y="6"/>
                  </a:lnTo>
                  <a:lnTo>
                    <a:pt x="581" y="6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9"/>
                  </a:lnTo>
                  <a:lnTo>
                    <a:pt x="582" y="9"/>
                  </a:lnTo>
                  <a:lnTo>
                    <a:pt x="582" y="11"/>
                  </a:lnTo>
                  <a:lnTo>
                    <a:pt x="582" y="11"/>
                  </a:lnTo>
                  <a:lnTo>
                    <a:pt x="582" y="13"/>
                  </a:lnTo>
                  <a:lnTo>
                    <a:pt x="584" y="14"/>
                  </a:lnTo>
                  <a:lnTo>
                    <a:pt x="584" y="16"/>
                  </a:lnTo>
                  <a:lnTo>
                    <a:pt x="584" y="17"/>
                  </a:lnTo>
                  <a:lnTo>
                    <a:pt x="584" y="19"/>
                  </a:lnTo>
                  <a:lnTo>
                    <a:pt x="586" y="20"/>
                  </a:lnTo>
                  <a:lnTo>
                    <a:pt x="586" y="22"/>
                  </a:lnTo>
                  <a:lnTo>
                    <a:pt x="586" y="22"/>
                  </a:lnTo>
                  <a:lnTo>
                    <a:pt x="587" y="24"/>
                  </a:lnTo>
                  <a:lnTo>
                    <a:pt x="587" y="25"/>
                  </a:lnTo>
                  <a:lnTo>
                    <a:pt x="589" y="25"/>
                  </a:lnTo>
                  <a:lnTo>
                    <a:pt x="590" y="27"/>
                  </a:lnTo>
                  <a:lnTo>
                    <a:pt x="590" y="27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0" y="30"/>
                  </a:lnTo>
                  <a:lnTo>
                    <a:pt x="589" y="33"/>
                  </a:lnTo>
                  <a:lnTo>
                    <a:pt x="589" y="33"/>
                  </a:lnTo>
                  <a:lnTo>
                    <a:pt x="590" y="35"/>
                  </a:lnTo>
                  <a:lnTo>
                    <a:pt x="590" y="36"/>
                  </a:lnTo>
                  <a:lnTo>
                    <a:pt x="590" y="36"/>
                  </a:lnTo>
                  <a:lnTo>
                    <a:pt x="590" y="38"/>
                  </a:lnTo>
                  <a:lnTo>
                    <a:pt x="589" y="38"/>
                  </a:lnTo>
                  <a:lnTo>
                    <a:pt x="587" y="39"/>
                  </a:lnTo>
                  <a:lnTo>
                    <a:pt x="587" y="39"/>
                  </a:lnTo>
                  <a:lnTo>
                    <a:pt x="589" y="39"/>
                  </a:lnTo>
                  <a:lnTo>
                    <a:pt x="589" y="41"/>
                  </a:lnTo>
                  <a:lnTo>
                    <a:pt x="589" y="42"/>
                  </a:lnTo>
                  <a:lnTo>
                    <a:pt x="589" y="42"/>
                  </a:lnTo>
                  <a:lnTo>
                    <a:pt x="587" y="42"/>
                  </a:lnTo>
                  <a:lnTo>
                    <a:pt x="587" y="44"/>
                  </a:lnTo>
                  <a:lnTo>
                    <a:pt x="589" y="44"/>
                  </a:lnTo>
                  <a:lnTo>
                    <a:pt x="589" y="44"/>
                  </a:lnTo>
                  <a:lnTo>
                    <a:pt x="592" y="46"/>
                  </a:lnTo>
                  <a:lnTo>
                    <a:pt x="592" y="47"/>
                  </a:lnTo>
                  <a:lnTo>
                    <a:pt x="592" y="47"/>
                  </a:lnTo>
                  <a:lnTo>
                    <a:pt x="590" y="49"/>
                  </a:lnTo>
                  <a:lnTo>
                    <a:pt x="590" y="49"/>
                  </a:lnTo>
                  <a:lnTo>
                    <a:pt x="590" y="50"/>
                  </a:lnTo>
                  <a:lnTo>
                    <a:pt x="590" y="50"/>
                  </a:lnTo>
                  <a:lnTo>
                    <a:pt x="592" y="50"/>
                  </a:lnTo>
                  <a:lnTo>
                    <a:pt x="592" y="52"/>
                  </a:lnTo>
                  <a:lnTo>
                    <a:pt x="595" y="53"/>
                  </a:lnTo>
                  <a:lnTo>
                    <a:pt x="597" y="57"/>
                  </a:lnTo>
                  <a:lnTo>
                    <a:pt x="597" y="58"/>
                  </a:lnTo>
                  <a:lnTo>
                    <a:pt x="597" y="61"/>
                  </a:lnTo>
                  <a:lnTo>
                    <a:pt x="597" y="63"/>
                  </a:lnTo>
                  <a:lnTo>
                    <a:pt x="597" y="64"/>
                  </a:lnTo>
                  <a:lnTo>
                    <a:pt x="598" y="68"/>
                  </a:lnTo>
                  <a:lnTo>
                    <a:pt x="600" y="68"/>
                  </a:lnTo>
                  <a:lnTo>
                    <a:pt x="600" y="71"/>
                  </a:lnTo>
                  <a:lnTo>
                    <a:pt x="600" y="71"/>
                  </a:lnTo>
                  <a:lnTo>
                    <a:pt x="600" y="72"/>
                  </a:lnTo>
                  <a:lnTo>
                    <a:pt x="600" y="74"/>
                  </a:lnTo>
                  <a:lnTo>
                    <a:pt x="601" y="77"/>
                  </a:lnTo>
                  <a:lnTo>
                    <a:pt x="600" y="79"/>
                  </a:lnTo>
                  <a:lnTo>
                    <a:pt x="600" y="79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3" y="80"/>
                  </a:lnTo>
                  <a:lnTo>
                    <a:pt x="604" y="80"/>
                  </a:lnTo>
                  <a:lnTo>
                    <a:pt x="608" y="80"/>
                  </a:lnTo>
                  <a:lnTo>
                    <a:pt x="611" y="80"/>
                  </a:lnTo>
                  <a:lnTo>
                    <a:pt x="612" y="82"/>
                  </a:lnTo>
                  <a:lnTo>
                    <a:pt x="612" y="87"/>
                  </a:lnTo>
                  <a:lnTo>
                    <a:pt x="611" y="91"/>
                  </a:lnTo>
                  <a:lnTo>
                    <a:pt x="609" y="96"/>
                  </a:lnTo>
                  <a:lnTo>
                    <a:pt x="608" y="98"/>
                  </a:lnTo>
                  <a:lnTo>
                    <a:pt x="608" y="98"/>
                  </a:lnTo>
                  <a:lnTo>
                    <a:pt x="604" y="99"/>
                  </a:lnTo>
                  <a:lnTo>
                    <a:pt x="600" y="101"/>
                  </a:lnTo>
                  <a:lnTo>
                    <a:pt x="598" y="102"/>
                  </a:lnTo>
                  <a:lnTo>
                    <a:pt x="595" y="104"/>
                  </a:lnTo>
                  <a:lnTo>
                    <a:pt x="595" y="104"/>
                  </a:lnTo>
                  <a:lnTo>
                    <a:pt x="593" y="105"/>
                  </a:lnTo>
                  <a:lnTo>
                    <a:pt x="593" y="105"/>
                  </a:lnTo>
                  <a:lnTo>
                    <a:pt x="592" y="107"/>
                  </a:lnTo>
                  <a:lnTo>
                    <a:pt x="592" y="107"/>
                  </a:lnTo>
                  <a:lnTo>
                    <a:pt x="590" y="109"/>
                  </a:lnTo>
                  <a:lnTo>
                    <a:pt x="590" y="110"/>
                  </a:lnTo>
                  <a:lnTo>
                    <a:pt x="592" y="112"/>
                  </a:lnTo>
                  <a:lnTo>
                    <a:pt x="592" y="112"/>
                  </a:lnTo>
                  <a:lnTo>
                    <a:pt x="592" y="113"/>
                  </a:lnTo>
                  <a:lnTo>
                    <a:pt x="592" y="113"/>
                  </a:lnTo>
                  <a:lnTo>
                    <a:pt x="593" y="115"/>
                  </a:lnTo>
                  <a:lnTo>
                    <a:pt x="593" y="115"/>
                  </a:lnTo>
                  <a:lnTo>
                    <a:pt x="592" y="115"/>
                  </a:lnTo>
                  <a:lnTo>
                    <a:pt x="592" y="115"/>
                  </a:lnTo>
                  <a:lnTo>
                    <a:pt x="590" y="116"/>
                  </a:lnTo>
                  <a:lnTo>
                    <a:pt x="590" y="120"/>
                  </a:lnTo>
                  <a:lnTo>
                    <a:pt x="590" y="120"/>
                  </a:lnTo>
                  <a:lnTo>
                    <a:pt x="590" y="123"/>
                  </a:lnTo>
                  <a:lnTo>
                    <a:pt x="592" y="124"/>
                  </a:lnTo>
                  <a:lnTo>
                    <a:pt x="592" y="129"/>
                  </a:lnTo>
                  <a:lnTo>
                    <a:pt x="593" y="131"/>
                  </a:lnTo>
                  <a:lnTo>
                    <a:pt x="592" y="132"/>
                  </a:lnTo>
                  <a:lnTo>
                    <a:pt x="590" y="134"/>
                  </a:lnTo>
                  <a:lnTo>
                    <a:pt x="590" y="134"/>
                  </a:lnTo>
                  <a:lnTo>
                    <a:pt x="590" y="135"/>
                  </a:lnTo>
                  <a:lnTo>
                    <a:pt x="590" y="135"/>
                  </a:lnTo>
                  <a:lnTo>
                    <a:pt x="592" y="139"/>
                  </a:lnTo>
                  <a:lnTo>
                    <a:pt x="593" y="140"/>
                  </a:lnTo>
                  <a:lnTo>
                    <a:pt x="593" y="142"/>
                  </a:lnTo>
                  <a:lnTo>
                    <a:pt x="593" y="143"/>
                  </a:lnTo>
                  <a:lnTo>
                    <a:pt x="593" y="143"/>
                  </a:lnTo>
                  <a:lnTo>
                    <a:pt x="593" y="145"/>
                  </a:lnTo>
                  <a:lnTo>
                    <a:pt x="590" y="145"/>
                  </a:lnTo>
                  <a:lnTo>
                    <a:pt x="590" y="146"/>
                  </a:lnTo>
                  <a:lnTo>
                    <a:pt x="589" y="146"/>
                  </a:lnTo>
                  <a:lnTo>
                    <a:pt x="589" y="145"/>
                  </a:lnTo>
                  <a:lnTo>
                    <a:pt x="587" y="145"/>
                  </a:lnTo>
                  <a:lnTo>
                    <a:pt x="587" y="146"/>
                  </a:lnTo>
                  <a:lnTo>
                    <a:pt x="586" y="148"/>
                  </a:lnTo>
                  <a:lnTo>
                    <a:pt x="586" y="150"/>
                  </a:lnTo>
                  <a:lnTo>
                    <a:pt x="584" y="151"/>
                  </a:lnTo>
                  <a:lnTo>
                    <a:pt x="584" y="153"/>
                  </a:lnTo>
                  <a:lnTo>
                    <a:pt x="582" y="154"/>
                  </a:lnTo>
                  <a:lnTo>
                    <a:pt x="582" y="156"/>
                  </a:lnTo>
                  <a:lnTo>
                    <a:pt x="582" y="157"/>
                  </a:lnTo>
                  <a:lnTo>
                    <a:pt x="581" y="159"/>
                  </a:lnTo>
                  <a:lnTo>
                    <a:pt x="579" y="161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6" y="164"/>
                  </a:lnTo>
                  <a:lnTo>
                    <a:pt x="574" y="165"/>
                  </a:lnTo>
                  <a:lnTo>
                    <a:pt x="574" y="168"/>
                  </a:lnTo>
                  <a:lnTo>
                    <a:pt x="573" y="168"/>
                  </a:lnTo>
                  <a:lnTo>
                    <a:pt x="573" y="172"/>
                  </a:lnTo>
                  <a:lnTo>
                    <a:pt x="573" y="175"/>
                  </a:lnTo>
                  <a:lnTo>
                    <a:pt x="573" y="176"/>
                  </a:lnTo>
                  <a:lnTo>
                    <a:pt x="571" y="176"/>
                  </a:lnTo>
                  <a:lnTo>
                    <a:pt x="570" y="178"/>
                  </a:lnTo>
                  <a:lnTo>
                    <a:pt x="570" y="180"/>
                  </a:lnTo>
                  <a:lnTo>
                    <a:pt x="570" y="183"/>
                  </a:lnTo>
                  <a:lnTo>
                    <a:pt x="571" y="187"/>
                  </a:lnTo>
                  <a:lnTo>
                    <a:pt x="571" y="189"/>
                  </a:lnTo>
                  <a:lnTo>
                    <a:pt x="571" y="191"/>
                  </a:lnTo>
                  <a:lnTo>
                    <a:pt x="570" y="192"/>
                  </a:lnTo>
                  <a:lnTo>
                    <a:pt x="571" y="192"/>
                  </a:lnTo>
                  <a:lnTo>
                    <a:pt x="571" y="192"/>
                  </a:lnTo>
                  <a:lnTo>
                    <a:pt x="571" y="194"/>
                  </a:lnTo>
                  <a:lnTo>
                    <a:pt x="571" y="194"/>
                  </a:lnTo>
                  <a:lnTo>
                    <a:pt x="571" y="195"/>
                  </a:lnTo>
                  <a:lnTo>
                    <a:pt x="570" y="195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7" y="198"/>
                  </a:lnTo>
                  <a:lnTo>
                    <a:pt x="567" y="202"/>
                  </a:lnTo>
                  <a:lnTo>
                    <a:pt x="565" y="203"/>
                  </a:lnTo>
                  <a:lnTo>
                    <a:pt x="565" y="205"/>
                  </a:lnTo>
                  <a:lnTo>
                    <a:pt x="565" y="205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8"/>
                  </a:lnTo>
                  <a:lnTo>
                    <a:pt x="563" y="208"/>
                  </a:lnTo>
                  <a:lnTo>
                    <a:pt x="563" y="208"/>
                  </a:lnTo>
                  <a:lnTo>
                    <a:pt x="562" y="208"/>
                  </a:lnTo>
                  <a:lnTo>
                    <a:pt x="562" y="209"/>
                  </a:lnTo>
                  <a:lnTo>
                    <a:pt x="562" y="211"/>
                  </a:lnTo>
                  <a:lnTo>
                    <a:pt x="562" y="213"/>
                  </a:lnTo>
                  <a:lnTo>
                    <a:pt x="562" y="216"/>
                  </a:lnTo>
                  <a:lnTo>
                    <a:pt x="562" y="217"/>
                  </a:lnTo>
                  <a:lnTo>
                    <a:pt x="563" y="219"/>
                  </a:lnTo>
                  <a:lnTo>
                    <a:pt x="563" y="220"/>
                  </a:lnTo>
                  <a:lnTo>
                    <a:pt x="565" y="220"/>
                  </a:lnTo>
                  <a:lnTo>
                    <a:pt x="565" y="220"/>
                  </a:lnTo>
                  <a:lnTo>
                    <a:pt x="567" y="222"/>
                  </a:lnTo>
                  <a:lnTo>
                    <a:pt x="565" y="222"/>
                  </a:lnTo>
                  <a:lnTo>
                    <a:pt x="565" y="222"/>
                  </a:lnTo>
                  <a:lnTo>
                    <a:pt x="565" y="224"/>
                  </a:lnTo>
                  <a:lnTo>
                    <a:pt x="565" y="225"/>
                  </a:lnTo>
                  <a:lnTo>
                    <a:pt x="565" y="227"/>
                  </a:lnTo>
                  <a:lnTo>
                    <a:pt x="567" y="227"/>
                  </a:lnTo>
                  <a:lnTo>
                    <a:pt x="567" y="228"/>
                  </a:lnTo>
                  <a:lnTo>
                    <a:pt x="568" y="230"/>
                  </a:lnTo>
                  <a:lnTo>
                    <a:pt x="567" y="232"/>
                  </a:lnTo>
                  <a:lnTo>
                    <a:pt x="568" y="235"/>
                  </a:lnTo>
                  <a:lnTo>
                    <a:pt x="570" y="236"/>
                  </a:lnTo>
                  <a:lnTo>
                    <a:pt x="570" y="236"/>
                  </a:lnTo>
                  <a:lnTo>
                    <a:pt x="570" y="238"/>
                  </a:lnTo>
                  <a:lnTo>
                    <a:pt x="568" y="238"/>
                  </a:lnTo>
                  <a:lnTo>
                    <a:pt x="568" y="239"/>
                  </a:lnTo>
                  <a:lnTo>
                    <a:pt x="568" y="241"/>
                  </a:lnTo>
                  <a:lnTo>
                    <a:pt x="570" y="243"/>
                  </a:lnTo>
                  <a:lnTo>
                    <a:pt x="570" y="243"/>
                  </a:lnTo>
                  <a:lnTo>
                    <a:pt x="571" y="243"/>
                  </a:lnTo>
                  <a:lnTo>
                    <a:pt x="573" y="243"/>
                  </a:lnTo>
                  <a:lnTo>
                    <a:pt x="573" y="244"/>
                  </a:lnTo>
                  <a:lnTo>
                    <a:pt x="573" y="244"/>
                  </a:lnTo>
                  <a:lnTo>
                    <a:pt x="573" y="246"/>
                  </a:lnTo>
                  <a:lnTo>
                    <a:pt x="571" y="247"/>
                  </a:lnTo>
                  <a:lnTo>
                    <a:pt x="571" y="250"/>
                  </a:lnTo>
                  <a:lnTo>
                    <a:pt x="571" y="254"/>
                  </a:lnTo>
                  <a:lnTo>
                    <a:pt x="571" y="255"/>
                  </a:lnTo>
                  <a:lnTo>
                    <a:pt x="571" y="257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0" y="258"/>
                  </a:lnTo>
                  <a:lnTo>
                    <a:pt x="570" y="258"/>
                  </a:lnTo>
                  <a:lnTo>
                    <a:pt x="568" y="260"/>
                  </a:lnTo>
                  <a:lnTo>
                    <a:pt x="568" y="261"/>
                  </a:lnTo>
                  <a:lnTo>
                    <a:pt x="568" y="261"/>
                  </a:lnTo>
                  <a:lnTo>
                    <a:pt x="567" y="263"/>
                  </a:lnTo>
                  <a:lnTo>
                    <a:pt x="567" y="265"/>
                  </a:lnTo>
                  <a:lnTo>
                    <a:pt x="565" y="266"/>
                  </a:lnTo>
                  <a:lnTo>
                    <a:pt x="565" y="266"/>
                  </a:lnTo>
                  <a:lnTo>
                    <a:pt x="565" y="268"/>
                  </a:lnTo>
                  <a:lnTo>
                    <a:pt x="565" y="269"/>
                  </a:lnTo>
                  <a:lnTo>
                    <a:pt x="563" y="272"/>
                  </a:lnTo>
                  <a:lnTo>
                    <a:pt x="563" y="274"/>
                  </a:lnTo>
                  <a:lnTo>
                    <a:pt x="562" y="274"/>
                  </a:lnTo>
                  <a:lnTo>
                    <a:pt x="562" y="274"/>
                  </a:lnTo>
                  <a:lnTo>
                    <a:pt x="562" y="276"/>
                  </a:lnTo>
                  <a:lnTo>
                    <a:pt x="563" y="276"/>
                  </a:lnTo>
                  <a:lnTo>
                    <a:pt x="563" y="277"/>
                  </a:lnTo>
                  <a:lnTo>
                    <a:pt x="563" y="277"/>
                  </a:lnTo>
                  <a:lnTo>
                    <a:pt x="563" y="279"/>
                  </a:lnTo>
                  <a:lnTo>
                    <a:pt x="563" y="280"/>
                  </a:lnTo>
                  <a:lnTo>
                    <a:pt x="565" y="283"/>
                  </a:lnTo>
                  <a:lnTo>
                    <a:pt x="563" y="285"/>
                  </a:lnTo>
                  <a:lnTo>
                    <a:pt x="563" y="287"/>
                  </a:lnTo>
                  <a:lnTo>
                    <a:pt x="563" y="288"/>
                  </a:lnTo>
                  <a:lnTo>
                    <a:pt x="563" y="288"/>
                  </a:lnTo>
                  <a:lnTo>
                    <a:pt x="562" y="290"/>
                  </a:lnTo>
                  <a:lnTo>
                    <a:pt x="560" y="290"/>
                  </a:lnTo>
                  <a:lnTo>
                    <a:pt x="559" y="291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7" y="293"/>
                  </a:lnTo>
                  <a:lnTo>
                    <a:pt x="557" y="293"/>
                  </a:lnTo>
                  <a:lnTo>
                    <a:pt x="556" y="295"/>
                  </a:lnTo>
                  <a:lnTo>
                    <a:pt x="554" y="295"/>
                  </a:lnTo>
                  <a:lnTo>
                    <a:pt x="554" y="296"/>
                  </a:lnTo>
                  <a:lnTo>
                    <a:pt x="554" y="298"/>
                  </a:lnTo>
                  <a:lnTo>
                    <a:pt x="554" y="298"/>
                  </a:lnTo>
                  <a:lnTo>
                    <a:pt x="552" y="299"/>
                  </a:lnTo>
                  <a:lnTo>
                    <a:pt x="552" y="301"/>
                  </a:lnTo>
                  <a:lnTo>
                    <a:pt x="552" y="302"/>
                  </a:lnTo>
                  <a:lnTo>
                    <a:pt x="554" y="304"/>
                  </a:lnTo>
                  <a:lnTo>
                    <a:pt x="554" y="306"/>
                  </a:lnTo>
                  <a:lnTo>
                    <a:pt x="552" y="307"/>
                  </a:lnTo>
                  <a:lnTo>
                    <a:pt x="552" y="309"/>
                  </a:lnTo>
                  <a:lnTo>
                    <a:pt x="552" y="310"/>
                  </a:lnTo>
                  <a:lnTo>
                    <a:pt x="554" y="310"/>
                  </a:lnTo>
                  <a:lnTo>
                    <a:pt x="552" y="312"/>
                  </a:lnTo>
                  <a:lnTo>
                    <a:pt x="552" y="313"/>
                  </a:lnTo>
                  <a:lnTo>
                    <a:pt x="552" y="317"/>
                  </a:lnTo>
                  <a:lnTo>
                    <a:pt x="554" y="318"/>
                  </a:lnTo>
                  <a:lnTo>
                    <a:pt x="556" y="320"/>
                  </a:lnTo>
                  <a:lnTo>
                    <a:pt x="556" y="323"/>
                  </a:lnTo>
                  <a:lnTo>
                    <a:pt x="556" y="324"/>
                  </a:lnTo>
                  <a:lnTo>
                    <a:pt x="556" y="328"/>
                  </a:lnTo>
                  <a:lnTo>
                    <a:pt x="557" y="328"/>
                  </a:lnTo>
                  <a:lnTo>
                    <a:pt x="557" y="329"/>
                  </a:lnTo>
                  <a:lnTo>
                    <a:pt x="557" y="329"/>
                  </a:lnTo>
                  <a:lnTo>
                    <a:pt x="557" y="331"/>
                  </a:lnTo>
                  <a:lnTo>
                    <a:pt x="556" y="332"/>
                  </a:lnTo>
                  <a:lnTo>
                    <a:pt x="554" y="332"/>
                  </a:lnTo>
                  <a:lnTo>
                    <a:pt x="552" y="334"/>
                  </a:lnTo>
                  <a:lnTo>
                    <a:pt x="551" y="334"/>
                  </a:lnTo>
                  <a:lnTo>
                    <a:pt x="551" y="335"/>
                  </a:lnTo>
                  <a:lnTo>
                    <a:pt x="549" y="335"/>
                  </a:lnTo>
                  <a:lnTo>
                    <a:pt x="549" y="337"/>
                  </a:lnTo>
                  <a:lnTo>
                    <a:pt x="549" y="340"/>
                  </a:lnTo>
                  <a:lnTo>
                    <a:pt x="549" y="342"/>
                  </a:lnTo>
                  <a:lnTo>
                    <a:pt x="549" y="343"/>
                  </a:lnTo>
                  <a:lnTo>
                    <a:pt x="548" y="345"/>
                  </a:lnTo>
                  <a:lnTo>
                    <a:pt x="548" y="345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6" y="347"/>
                  </a:lnTo>
                  <a:lnTo>
                    <a:pt x="546" y="347"/>
                  </a:lnTo>
                  <a:lnTo>
                    <a:pt x="545" y="347"/>
                  </a:lnTo>
                  <a:lnTo>
                    <a:pt x="546" y="348"/>
                  </a:lnTo>
                  <a:lnTo>
                    <a:pt x="546" y="351"/>
                  </a:lnTo>
                  <a:lnTo>
                    <a:pt x="546" y="351"/>
                  </a:lnTo>
                  <a:lnTo>
                    <a:pt x="546" y="353"/>
                  </a:lnTo>
                  <a:lnTo>
                    <a:pt x="546" y="354"/>
                  </a:lnTo>
                  <a:lnTo>
                    <a:pt x="545" y="354"/>
                  </a:lnTo>
                  <a:lnTo>
                    <a:pt x="545" y="354"/>
                  </a:lnTo>
                  <a:lnTo>
                    <a:pt x="545" y="356"/>
                  </a:lnTo>
                  <a:lnTo>
                    <a:pt x="543" y="356"/>
                  </a:lnTo>
                  <a:lnTo>
                    <a:pt x="545" y="358"/>
                  </a:lnTo>
                  <a:lnTo>
                    <a:pt x="545" y="359"/>
                  </a:lnTo>
                  <a:lnTo>
                    <a:pt x="546" y="359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3" y="362"/>
                  </a:lnTo>
                  <a:lnTo>
                    <a:pt x="543" y="364"/>
                  </a:lnTo>
                  <a:lnTo>
                    <a:pt x="541" y="365"/>
                  </a:lnTo>
                  <a:lnTo>
                    <a:pt x="541" y="367"/>
                  </a:lnTo>
                  <a:lnTo>
                    <a:pt x="543" y="369"/>
                  </a:lnTo>
                  <a:lnTo>
                    <a:pt x="543" y="370"/>
                  </a:lnTo>
                  <a:lnTo>
                    <a:pt x="543" y="375"/>
                  </a:lnTo>
                  <a:lnTo>
                    <a:pt x="543" y="378"/>
                  </a:lnTo>
                  <a:lnTo>
                    <a:pt x="543" y="380"/>
                  </a:lnTo>
                  <a:lnTo>
                    <a:pt x="543" y="381"/>
                  </a:lnTo>
                  <a:lnTo>
                    <a:pt x="543" y="381"/>
                  </a:lnTo>
                  <a:lnTo>
                    <a:pt x="543" y="384"/>
                  </a:lnTo>
                  <a:lnTo>
                    <a:pt x="545" y="387"/>
                  </a:lnTo>
                  <a:lnTo>
                    <a:pt x="545" y="389"/>
                  </a:lnTo>
                  <a:lnTo>
                    <a:pt x="545" y="389"/>
                  </a:lnTo>
                  <a:lnTo>
                    <a:pt x="543" y="391"/>
                  </a:lnTo>
                  <a:lnTo>
                    <a:pt x="541" y="391"/>
                  </a:lnTo>
                  <a:lnTo>
                    <a:pt x="541" y="391"/>
                  </a:lnTo>
                  <a:lnTo>
                    <a:pt x="540" y="391"/>
                  </a:lnTo>
                  <a:lnTo>
                    <a:pt x="540" y="391"/>
                  </a:lnTo>
                  <a:lnTo>
                    <a:pt x="540" y="392"/>
                  </a:lnTo>
                  <a:lnTo>
                    <a:pt x="540" y="392"/>
                  </a:lnTo>
                  <a:lnTo>
                    <a:pt x="540" y="394"/>
                  </a:lnTo>
                  <a:lnTo>
                    <a:pt x="540" y="395"/>
                  </a:lnTo>
                  <a:lnTo>
                    <a:pt x="540" y="397"/>
                  </a:lnTo>
                  <a:lnTo>
                    <a:pt x="538" y="399"/>
                  </a:lnTo>
                  <a:lnTo>
                    <a:pt x="540" y="399"/>
                  </a:lnTo>
                  <a:lnTo>
                    <a:pt x="540" y="402"/>
                  </a:lnTo>
                  <a:lnTo>
                    <a:pt x="538" y="405"/>
                  </a:lnTo>
                  <a:lnTo>
                    <a:pt x="540" y="406"/>
                  </a:lnTo>
                  <a:lnTo>
                    <a:pt x="540" y="406"/>
                  </a:lnTo>
                  <a:lnTo>
                    <a:pt x="543" y="408"/>
                  </a:lnTo>
                  <a:lnTo>
                    <a:pt x="545" y="408"/>
                  </a:lnTo>
                  <a:lnTo>
                    <a:pt x="545" y="410"/>
                  </a:lnTo>
                  <a:lnTo>
                    <a:pt x="545" y="410"/>
                  </a:lnTo>
                  <a:lnTo>
                    <a:pt x="543" y="411"/>
                  </a:lnTo>
                  <a:lnTo>
                    <a:pt x="543" y="411"/>
                  </a:lnTo>
                  <a:lnTo>
                    <a:pt x="543" y="413"/>
                  </a:lnTo>
                  <a:lnTo>
                    <a:pt x="543" y="414"/>
                  </a:lnTo>
                  <a:lnTo>
                    <a:pt x="545" y="416"/>
                  </a:lnTo>
                  <a:lnTo>
                    <a:pt x="545" y="416"/>
                  </a:lnTo>
                  <a:lnTo>
                    <a:pt x="545" y="417"/>
                  </a:lnTo>
                  <a:lnTo>
                    <a:pt x="545" y="419"/>
                  </a:lnTo>
                  <a:lnTo>
                    <a:pt x="545" y="421"/>
                  </a:lnTo>
                  <a:lnTo>
                    <a:pt x="546" y="422"/>
                  </a:lnTo>
                  <a:lnTo>
                    <a:pt x="545" y="422"/>
                  </a:lnTo>
                  <a:lnTo>
                    <a:pt x="545" y="424"/>
                  </a:lnTo>
                  <a:lnTo>
                    <a:pt x="543" y="425"/>
                  </a:lnTo>
                  <a:lnTo>
                    <a:pt x="543" y="425"/>
                  </a:lnTo>
                  <a:lnTo>
                    <a:pt x="543" y="427"/>
                  </a:lnTo>
                  <a:lnTo>
                    <a:pt x="543" y="428"/>
                  </a:lnTo>
                  <a:lnTo>
                    <a:pt x="543" y="430"/>
                  </a:lnTo>
                  <a:lnTo>
                    <a:pt x="551" y="430"/>
                  </a:lnTo>
                  <a:lnTo>
                    <a:pt x="552" y="430"/>
                  </a:lnTo>
                  <a:lnTo>
                    <a:pt x="554" y="432"/>
                  </a:lnTo>
                  <a:lnTo>
                    <a:pt x="552" y="433"/>
                  </a:lnTo>
                  <a:lnTo>
                    <a:pt x="552" y="433"/>
                  </a:lnTo>
                  <a:lnTo>
                    <a:pt x="552" y="436"/>
                  </a:lnTo>
                  <a:lnTo>
                    <a:pt x="551" y="436"/>
                  </a:lnTo>
                  <a:lnTo>
                    <a:pt x="549" y="436"/>
                  </a:lnTo>
                  <a:lnTo>
                    <a:pt x="548" y="436"/>
                  </a:lnTo>
                  <a:lnTo>
                    <a:pt x="546" y="436"/>
                  </a:lnTo>
                  <a:lnTo>
                    <a:pt x="545" y="436"/>
                  </a:lnTo>
                  <a:lnTo>
                    <a:pt x="541" y="436"/>
                  </a:lnTo>
                  <a:lnTo>
                    <a:pt x="540" y="436"/>
                  </a:lnTo>
                  <a:lnTo>
                    <a:pt x="540" y="438"/>
                  </a:lnTo>
                  <a:lnTo>
                    <a:pt x="540" y="439"/>
                  </a:lnTo>
                  <a:lnTo>
                    <a:pt x="543" y="439"/>
                  </a:lnTo>
                  <a:lnTo>
                    <a:pt x="546" y="439"/>
                  </a:lnTo>
                  <a:lnTo>
                    <a:pt x="548" y="441"/>
                  </a:lnTo>
                  <a:lnTo>
                    <a:pt x="549" y="444"/>
                  </a:lnTo>
                  <a:lnTo>
                    <a:pt x="551" y="444"/>
                  </a:lnTo>
                  <a:lnTo>
                    <a:pt x="551" y="446"/>
                  </a:lnTo>
                  <a:lnTo>
                    <a:pt x="548" y="449"/>
                  </a:lnTo>
                  <a:lnTo>
                    <a:pt x="548" y="449"/>
                  </a:lnTo>
                  <a:lnTo>
                    <a:pt x="546" y="450"/>
                  </a:lnTo>
                  <a:lnTo>
                    <a:pt x="545" y="450"/>
                  </a:lnTo>
                  <a:lnTo>
                    <a:pt x="545" y="454"/>
                  </a:lnTo>
                  <a:lnTo>
                    <a:pt x="545" y="455"/>
                  </a:lnTo>
                  <a:lnTo>
                    <a:pt x="546" y="457"/>
                  </a:lnTo>
                  <a:lnTo>
                    <a:pt x="546" y="457"/>
                  </a:lnTo>
                  <a:lnTo>
                    <a:pt x="546" y="458"/>
                  </a:lnTo>
                  <a:lnTo>
                    <a:pt x="543" y="460"/>
                  </a:lnTo>
                  <a:lnTo>
                    <a:pt x="543" y="462"/>
                  </a:lnTo>
                  <a:lnTo>
                    <a:pt x="543" y="462"/>
                  </a:lnTo>
                  <a:lnTo>
                    <a:pt x="545" y="463"/>
                  </a:lnTo>
                  <a:lnTo>
                    <a:pt x="545" y="465"/>
                  </a:lnTo>
                  <a:lnTo>
                    <a:pt x="545" y="466"/>
                  </a:lnTo>
                  <a:lnTo>
                    <a:pt x="546" y="469"/>
                  </a:lnTo>
                  <a:lnTo>
                    <a:pt x="545" y="469"/>
                  </a:lnTo>
                  <a:lnTo>
                    <a:pt x="545" y="471"/>
                  </a:lnTo>
                  <a:lnTo>
                    <a:pt x="543" y="473"/>
                  </a:lnTo>
                  <a:lnTo>
                    <a:pt x="541" y="474"/>
                  </a:lnTo>
                  <a:lnTo>
                    <a:pt x="541" y="476"/>
                  </a:lnTo>
                  <a:lnTo>
                    <a:pt x="541" y="477"/>
                  </a:lnTo>
                  <a:lnTo>
                    <a:pt x="541" y="477"/>
                  </a:lnTo>
                  <a:lnTo>
                    <a:pt x="543" y="479"/>
                  </a:lnTo>
                  <a:lnTo>
                    <a:pt x="543" y="480"/>
                  </a:lnTo>
                  <a:lnTo>
                    <a:pt x="541" y="480"/>
                  </a:lnTo>
                  <a:lnTo>
                    <a:pt x="540" y="480"/>
                  </a:lnTo>
                  <a:lnTo>
                    <a:pt x="540" y="482"/>
                  </a:lnTo>
                  <a:lnTo>
                    <a:pt x="537" y="485"/>
                  </a:lnTo>
                  <a:lnTo>
                    <a:pt x="537" y="485"/>
                  </a:lnTo>
                  <a:lnTo>
                    <a:pt x="537" y="487"/>
                  </a:lnTo>
                  <a:lnTo>
                    <a:pt x="535" y="488"/>
                  </a:lnTo>
                  <a:lnTo>
                    <a:pt x="533" y="491"/>
                  </a:lnTo>
                  <a:lnTo>
                    <a:pt x="533" y="493"/>
                  </a:lnTo>
                  <a:lnTo>
                    <a:pt x="533" y="495"/>
                  </a:lnTo>
                  <a:lnTo>
                    <a:pt x="535" y="495"/>
                  </a:lnTo>
                  <a:lnTo>
                    <a:pt x="537" y="496"/>
                  </a:lnTo>
                  <a:lnTo>
                    <a:pt x="537" y="499"/>
                  </a:lnTo>
                  <a:lnTo>
                    <a:pt x="535" y="501"/>
                  </a:lnTo>
                  <a:lnTo>
                    <a:pt x="533" y="502"/>
                  </a:lnTo>
                  <a:lnTo>
                    <a:pt x="532" y="504"/>
                  </a:lnTo>
                  <a:lnTo>
                    <a:pt x="532" y="504"/>
                  </a:lnTo>
                  <a:lnTo>
                    <a:pt x="532" y="507"/>
                  </a:lnTo>
                  <a:lnTo>
                    <a:pt x="532" y="509"/>
                  </a:lnTo>
                  <a:lnTo>
                    <a:pt x="532" y="509"/>
                  </a:lnTo>
                  <a:lnTo>
                    <a:pt x="532" y="510"/>
                  </a:lnTo>
                  <a:lnTo>
                    <a:pt x="530" y="512"/>
                  </a:lnTo>
                  <a:lnTo>
                    <a:pt x="529" y="512"/>
                  </a:lnTo>
                  <a:lnTo>
                    <a:pt x="527" y="514"/>
                  </a:lnTo>
                  <a:lnTo>
                    <a:pt x="526" y="514"/>
                  </a:lnTo>
                  <a:lnTo>
                    <a:pt x="526" y="515"/>
                  </a:lnTo>
                  <a:lnTo>
                    <a:pt x="524" y="517"/>
                  </a:lnTo>
                  <a:lnTo>
                    <a:pt x="524" y="518"/>
                  </a:lnTo>
                  <a:lnTo>
                    <a:pt x="519" y="520"/>
                  </a:lnTo>
                  <a:lnTo>
                    <a:pt x="519" y="521"/>
                  </a:lnTo>
                  <a:lnTo>
                    <a:pt x="518" y="521"/>
                  </a:lnTo>
                  <a:lnTo>
                    <a:pt x="518" y="525"/>
                  </a:lnTo>
                  <a:lnTo>
                    <a:pt x="519" y="526"/>
                  </a:lnTo>
                  <a:lnTo>
                    <a:pt x="519" y="528"/>
                  </a:lnTo>
                  <a:lnTo>
                    <a:pt x="519" y="531"/>
                  </a:lnTo>
                  <a:lnTo>
                    <a:pt x="519" y="532"/>
                  </a:lnTo>
                  <a:lnTo>
                    <a:pt x="519" y="534"/>
                  </a:lnTo>
                  <a:lnTo>
                    <a:pt x="521" y="536"/>
                  </a:lnTo>
                  <a:lnTo>
                    <a:pt x="522" y="539"/>
                  </a:lnTo>
                  <a:lnTo>
                    <a:pt x="522" y="540"/>
                  </a:lnTo>
                  <a:lnTo>
                    <a:pt x="522" y="542"/>
                  </a:lnTo>
                  <a:lnTo>
                    <a:pt x="524" y="543"/>
                  </a:lnTo>
                  <a:lnTo>
                    <a:pt x="524" y="545"/>
                  </a:lnTo>
                  <a:lnTo>
                    <a:pt x="524" y="547"/>
                  </a:lnTo>
                  <a:lnTo>
                    <a:pt x="526" y="547"/>
                  </a:lnTo>
                  <a:lnTo>
                    <a:pt x="527" y="545"/>
                  </a:lnTo>
                  <a:lnTo>
                    <a:pt x="529" y="545"/>
                  </a:lnTo>
                  <a:lnTo>
                    <a:pt x="529" y="543"/>
                  </a:lnTo>
                  <a:lnTo>
                    <a:pt x="532" y="543"/>
                  </a:lnTo>
                  <a:lnTo>
                    <a:pt x="533" y="543"/>
                  </a:lnTo>
                  <a:lnTo>
                    <a:pt x="535" y="543"/>
                  </a:lnTo>
                  <a:lnTo>
                    <a:pt x="535" y="543"/>
                  </a:lnTo>
                  <a:lnTo>
                    <a:pt x="537" y="545"/>
                  </a:lnTo>
                  <a:lnTo>
                    <a:pt x="537" y="547"/>
                  </a:lnTo>
                  <a:lnTo>
                    <a:pt x="537" y="550"/>
                  </a:lnTo>
                  <a:lnTo>
                    <a:pt x="537" y="551"/>
                  </a:lnTo>
                  <a:lnTo>
                    <a:pt x="535" y="551"/>
                  </a:lnTo>
                  <a:lnTo>
                    <a:pt x="535" y="553"/>
                  </a:lnTo>
                  <a:lnTo>
                    <a:pt x="535" y="554"/>
                  </a:lnTo>
                  <a:lnTo>
                    <a:pt x="537" y="554"/>
                  </a:lnTo>
                  <a:lnTo>
                    <a:pt x="537" y="556"/>
                  </a:lnTo>
                  <a:lnTo>
                    <a:pt x="535" y="559"/>
                  </a:lnTo>
                  <a:lnTo>
                    <a:pt x="535" y="561"/>
                  </a:lnTo>
                  <a:lnTo>
                    <a:pt x="537" y="562"/>
                  </a:lnTo>
                  <a:lnTo>
                    <a:pt x="537" y="564"/>
                  </a:lnTo>
                  <a:lnTo>
                    <a:pt x="538" y="566"/>
                  </a:lnTo>
                  <a:lnTo>
                    <a:pt x="540" y="567"/>
                  </a:lnTo>
                  <a:lnTo>
                    <a:pt x="541" y="567"/>
                  </a:lnTo>
                  <a:lnTo>
                    <a:pt x="541" y="569"/>
                  </a:lnTo>
                  <a:lnTo>
                    <a:pt x="541" y="570"/>
                  </a:lnTo>
                  <a:lnTo>
                    <a:pt x="545" y="570"/>
                  </a:lnTo>
                  <a:lnTo>
                    <a:pt x="549" y="570"/>
                  </a:lnTo>
                  <a:lnTo>
                    <a:pt x="556" y="570"/>
                  </a:lnTo>
                  <a:lnTo>
                    <a:pt x="563" y="570"/>
                  </a:lnTo>
                  <a:lnTo>
                    <a:pt x="570" y="570"/>
                  </a:lnTo>
                  <a:lnTo>
                    <a:pt x="574" y="572"/>
                  </a:lnTo>
                  <a:lnTo>
                    <a:pt x="578" y="573"/>
                  </a:lnTo>
                  <a:lnTo>
                    <a:pt x="581" y="573"/>
                  </a:lnTo>
                  <a:lnTo>
                    <a:pt x="586" y="573"/>
                  </a:lnTo>
                  <a:lnTo>
                    <a:pt x="589" y="575"/>
                  </a:lnTo>
                  <a:lnTo>
                    <a:pt x="590" y="575"/>
                  </a:lnTo>
                  <a:lnTo>
                    <a:pt x="592" y="575"/>
                  </a:lnTo>
                  <a:lnTo>
                    <a:pt x="592" y="577"/>
                  </a:lnTo>
                  <a:lnTo>
                    <a:pt x="584" y="575"/>
                  </a:lnTo>
                  <a:lnTo>
                    <a:pt x="582" y="575"/>
                  </a:lnTo>
                  <a:lnTo>
                    <a:pt x="581" y="573"/>
                  </a:lnTo>
                  <a:lnTo>
                    <a:pt x="578" y="575"/>
                  </a:lnTo>
                  <a:lnTo>
                    <a:pt x="576" y="578"/>
                  </a:lnTo>
                  <a:lnTo>
                    <a:pt x="576" y="580"/>
                  </a:lnTo>
                  <a:lnTo>
                    <a:pt x="573" y="580"/>
                  </a:lnTo>
                  <a:lnTo>
                    <a:pt x="571" y="580"/>
                  </a:lnTo>
                  <a:lnTo>
                    <a:pt x="563" y="583"/>
                  </a:lnTo>
                  <a:lnTo>
                    <a:pt x="562" y="583"/>
                  </a:lnTo>
                  <a:lnTo>
                    <a:pt x="560" y="584"/>
                  </a:lnTo>
                  <a:lnTo>
                    <a:pt x="559" y="584"/>
                  </a:lnTo>
                  <a:lnTo>
                    <a:pt x="557" y="588"/>
                  </a:lnTo>
                  <a:lnTo>
                    <a:pt x="559" y="589"/>
                  </a:lnTo>
                  <a:lnTo>
                    <a:pt x="556" y="594"/>
                  </a:lnTo>
                  <a:lnTo>
                    <a:pt x="556" y="597"/>
                  </a:lnTo>
                  <a:lnTo>
                    <a:pt x="556" y="599"/>
                  </a:lnTo>
                  <a:lnTo>
                    <a:pt x="556" y="600"/>
                  </a:lnTo>
                  <a:lnTo>
                    <a:pt x="556" y="605"/>
                  </a:lnTo>
                  <a:lnTo>
                    <a:pt x="554" y="606"/>
                  </a:lnTo>
                  <a:lnTo>
                    <a:pt x="551" y="606"/>
                  </a:lnTo>
                  <a:lnTo>
                    <a:pt x="549" y="606"/>
                  </a:lnTo>
                  <a:lnTo>
                    <a:pt x="546" y="605"/>
                  </a:lnTo>
                  <a:lnTo>
                    <a:pt x="543" y="603"/>
                  </a:lnTo>
                  <a:lnTo>
                    <a:pt x="540" y="603"/>
                  </a:lnTo>
                  <a:lnTo>
                    <a:pt x="538" y="602"/>
                  </a:lnTo>
                  <a:lnTo>
                    <a:pt x="535" y="599"/>
                  </a:lnTo>
                  <a:lnTo>
                    <a:pt x="535" y="597"/>
                  </a:lnTo>
                  <a:lnTo>
                    <a:pt x="535" y="597"/>
                  </a:lnTo>
                  <a:lnTo>
                    <a:pt x="537" y="594"/>
                  </a:lnTo>
                  <a:lnTo>
                    <a:pt x="537" y="594"/>
                  </a:lnTo>
                  <a:lnTo>
                    <a:pt x="540" y="594"/>
                  </a:lnTo>
                  <a:lnTo>
                    <a:pt x="541" y="594"/>
                  </a:lnTo>
                  <a:lnTo>
                    <a:pt x="543" y="595"/>
                  </a:lnTo>
                  <a:lnTo>
                    <a:pt x="543" y="597"/>
                  </a:lnTo>
                  <a:lnTo>
                    <a:pt x="543" y="599"/>
                  </a:lnTo>
                  <a:lnTo>
                    <a:pt x="543" y="599"/>
                  </a:lnTo>
                  <a:lnTo>
                    <a:pt x="543" y="600"/>
                  </a:lnTo>
                  <a:lnTo>
                    <a:pt x="545" y="599"/>
                  </a:lnTo>
                  <a:lnTo>
                    <a:pt x="545" y="594"/>
                  </a:lnTo>
                  <a:lnTo>
                    <a:pt x="549" y="592"/>
                  </a:lnTo>
                  <a:lnTo>
                    <a:pt x="551" y="591"/>
                  </a:lnTo>
                  <a:lnTo>
                    <a:pt x="552" y="588"/>
                  </a:lnTo>
                  <a:lnTo>
                    <a:pt x="552" y="588"/>
                  </a:lnTo>
                  <a:lnTo>
                    <a:pt x="552" y="586"/>
                  </a:lnTo>
                  <a:lnTo>
                    <a:pt x="552" y="586"/>
                  </a:lnTo>
                  <a:lnTo>
                    <a:pt x="549" y="584"/>
                  </a:lnTo>
                  <a:lnTo>
                    <a:pt x="543" y="589"/>
                  </a:lnTo>
                  <a:lnTo>
                    <a:pt x="540" y="591"/>
                  </a:lnTo>
                  <a:lnTo>
                    <a:pt x="537" y="592"/>
                  </a:lnTo>
                  <a:lnTo>
                    <a:pt x="535" y="594"/>
                  </a:lnTo>
                  <a:lnTo>
                    <a:pt x="533" y="595"/>
                  </a:lnTo>
                  <a:lnTo>
                    <a:pt x="533" y="597"/>
                  </a:lnTo>
                  <a:lnTo>
                    <a:pt x="533" y="599"/>
                  </a:lnTo>
                  <a:lnTo>
                    <a:pt x="530" y="597"/>
                  </a:lnTo>
                  <a:lnTo>
                    <a:pt x="527" y="595"/>
                  </a:lnTo>
                  <a:lnTo>
                    <a:pt x="526" y="594"/>
                  </a:lnTo>
                  <a:lnTo>
                    <a:pt x="527" y="592"/>
                  </a:lnTo>
                  <a:lnTo>
                    <a:pt x="527" y="592"/>
                  </a:lnTo>
                  <a:lnTo>
                    <a:pt x="527" y="588"/>
                  </a:lnTo>
                  <a:lnTo>
                    <a:pt x="529" y="588"/>
                  </a:lnTo>
                  <a:lnTo>
                    <a:pt x="529" y="586"/>
                  </a:lnTo>
                  <a:lnTo>
                    <a:pt x="530" y="584"/>
                  </a:lnTo>
                  <a:lnTo>
                    <a:pt x="532" y="584"/>
                  </a:lnTo>
                  <a:lnTo>
                    <a:pt x="532" y="584"/>
                  </a:lnTo>
                  <a:lnTo>
                    <a:pt x="532" y="586"/>
                  </a:lnTo>
                  <a:lnTo>
                    <a:pt x="535" y="586"/>
                  </a:lnTo>
                  <a:lnTo>
                    <a:pt x="540" y="583"/>
                  </a:lnTo>
                  <a:lnTo>
                    <a:pt x="541" y="583"/>
                  </a:lnTo>
                  <a:lnTo>
                    <a:pt x="545" y="583"/>
                  </a:lnTo>
                  <a:lnTo>
                    <a:pt x="546" y="583"/>
                  </a:lnTo>
                  <a:lnTo>
                    <a:pt x="548" y="583"/>
                  </a:lnTo>
                  <a:lnTo>
                    <a:pt x="548" y="581"/>
                  </a:lnTo>
                  <a:lnTo>
                    <a:pt x="546" y="581"/>
                  </a:lnTo>
                  <a:lnTo>
                    <a:pt x="543" y="581"/>
                  </a:lnTo>
                  <a:lnTo>
                    <a:pt x="538" y="580"/>
                  </a:lnTo>
                  <a:lnTo>
                    <a:pt x="537" y="581"/>
                  </a:lnTo>
                  <a:lnTo>
                    <a:pt x="535" y="583"/>
                  </a:lnTo>
                  <a:lnTo>
                    <a:pt x="533" y="581"/>
                  </a:lnTo>
                  <a:lnTo>
                    <a:pt x="533" y="581"/>
                  </a:lnTo>
                  <a:lnTo>
                    <a:pt x="532" y="580"/>
                  </a:lnTo>
                  <a:lnTo>
                    <a:pt x="530" y="580"/>
                  </a:lnTo>
                  <a:lnTo>
                    <a:pt x="530" y="581"/>
                  </a:lnTo>
                  <a:lnTo>
                    <a:pt x="530" y="583"/>
                  </a:lnTo>
                  <a:lnTo>
                    <a:pt x="529" y="584"/>
                  </a:lnTo>
                  <a:lnTo>
                    <a:pt x="527" y="586"/>
                  </a:lnTo>
                  <a:lnTo>
                    <a:pt x="526" y="588"/>
                  </a:lnTo>
                  <a:lnTo>
                    <a:pt x="526" y="589"/>
                  </a:lnTo>
                  <a:lnTo>
                    <a:pt x="526" y="591"/>
                  </a:lnTo>
                  <a:lnTo>
                    <a:pt x="526" y="591"/>
                  </a:lnTo>
                  <a:lnTo>
                    <a:pt x="524" y="591"/>
                  </a:lnTo>
                  <a:lnTo>
                    <a:pt x="521" y="591"/>
                  </a:lnTo>
                  <a:lnTo>
                    <a:pt x="519" y="589"/>
                  </a:lnTo>
                  <a:lnTo>
                    <a:pt x="519" y="588"/>
                  </a:lnTo>
                  <a:lnTo>
                    <a:pt x="518" y="586"/>
                  </a:lnTo>
                  <a:lnTo>
                    <a:pt x="521" y="584"/>
                  </a:lnTo>
                  <a:lnTo>
                    <a:pt x="522" y="584"/>
                  </a:lnTo>
                  <a:lnTo>
                    <a:pt x="524" y="581"/>
                  </a:lnTo>
                  <a:lnTo>
                    <a:pt x="526" y="580"/>
                  </a:lnTo>
                  <a:lnTo>
                    <a:pt x="524" y="580"/>
                  </a:lnTo>
                  <a:lnTo>
                    <a:pt x="524" y="580"/>
                  </a:lnTo>
                  <a:lnTo>
                    <a:pt x="524" y="581"/>
                  </a:lnTo>
                  <a:lnTo>
                    <a:pt x="522" y="583"/>
                  </a:lnTo>
                  <a:lnTo>
                    <a:pt x="521" y="581"/>
                  </a:lnTo>
                  <a:lnTo>
                    <a:pt x="518" y="583"/>
                  </a:lnTo>
                  <a:lnTo>
                    <a:pt x="516" y="583"/>
                  </a:lnTo>
                  <a:lnTo>
                    <a:pt x="513" y="583"/>
                  </a:lnTo>
                  <a:lnTo>
                    <a:pt x="511" y="583"/>
                  </a:lnTo>
                  <a:lnTo>
                    <a:pt x="511" y="581"/>
                  </a:lnTo>
                  <a:lnTo>
                    <a:pt x="511" y="580"/>
                  </a:lnTo>
                  <a:lnTo>
                    <a:pt x="511" y="578"/>
                  </a:lnTo>
                  <a:lnTo>
                    <a:pt x="511" y="578"/>
                  </a:lnTo>
                  <a:lnTo>
                    <a:pt x="510" y="578"/>
                  </a:lnTo>
                  <a:lnTo>
                    <a:pt x="510" y="577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508" y="572"/>
                  </a:lnTo>
                  <a:lnTo>
                    <a:pt x="508" y="572"/>
                  </a:lnTo>
                  <a:lnTo>
                    <a:pt x="510" y="572"/>
                  </a:lnTo>
                  <a:lnTo>
                    <a:pt x="510" y="573"/>
                  </a:lnTo>
                  <a:lnTo>
                    <a:pt x="511" y="573"/>
                  </a:lnTo>
                  <a:lnTo>
                    <a:pt x="515" y="575"/>
                  </a:lnTo>
                  <a:lnTo>
                    <a:pt x="516" y="575"/>
                  </a:lnTo>
                  <a:lnTo>
                    <a:pt x="516" y="573"/>
                  </a:lnTo>
                  <a:lnTo>
                    <a:pt x="516" y="573"/>
                  </a:lnTo>
                  <a:lnTo>
                    <a:pt x="516" y="572"/>
                  </a:lnTo>
                  <a:lnTo>
                    <a:pt x="518" y="572"/>
                  </a:lnTo>
                  <a:lnTo>
                    <a:pt x="519" y="573"/>
                  </a:lnTo>
                  <a:lnTo>
                    <a:pt x="519" y="573"/>
                  </a:lnTo>
                  <a:lnTo>
                    <a:pt x="522" y="573"/>
                  </a:lnTo>
                  <a:lnTo>
                    <a:pt x="522" y="573"/>
                  </a:lnTo>
                  <a:lnTo>
                    <a:pt x="524" y="573"/>
                  </a:lnTo>
                  <a:lnTo>
                    <a:pt x="527" y="570"/>
                  </a:lnTo>
                  <a:lnTo>
                    <a:pt x="529" y="569"/>
                  </a:lnTo>
                  <a:lnTo>
                    <a:pt x="529" y="569"/>
                  </a:lnTo>
                  <a:lnTo>
                    <a:pt x="530" y="569"/>
                  </a:lnTo>
                  <a:lnTo>
                    <a:pt x="530" y="570"/>
                  </a:lnTo>
                  <a:lnTo>
                    <a:pt x="530" y="570"/>
                  </a:lnTo>
                  <a:lnTo>
                    <a:pt x="532" y="572"/>
                  </a:lnTo>
                  <a:lnTo>
                    <a:pt x="532" y="573"/>
                  </a:lnTo>
                  <a:lnTo>
                    <a:pt x="532" y="573"/>
                  </a:lnTo>
                  <a:lnTo>
                    <a:pt x="532" y="575"/>
                  </a:lnTo>
                  <a:lnTo>
                    <a:pt x="530" y="577"/>
                  </a:lnTo>
                  <a:lnTo>
                    <a:pt x="530" y="577"/>
                  </a:lnTo>
                  <a:lnTo>
                    <a:pt x="532" y="578"/>
                  </a:lnTo>
                  <a:lnTo>
                    <a:pt x="532" y="577"/>
                  </a:lnTo>
                  <a:lnTo>
                    <a:pt x="533" y="577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3"/>
                  </a:lnTo>
                  <a:lnTo>
                    <a:pt x="532" y="570"/>
                  </a:lnTo>
                  <a:lnTo>
                    <a:pt x="532" y="570"/>
                  </a:lnTo>
                  <a:lnTo>
                    <a:pt x="532" y="569"/>
                  </a:lnTo>
                  <a:lnTo>
                    <a:pt x="533" y="569"/>
                  </a:lnTo>
                  <a:lnTo>
                    <a:pt x="533" y="567"/>
                  </a:lnTo>
                  <a:lnTo>
                    <a:pt x="533" y="566"/>
                  </a:lnTo>
                  <a:lnTo>
                    <a:pt x="533" y="564"/>
                  </a:lnTo>
                  <a:lnTo>
                    <a:pt x="530" y="562"/>
                  </a:lnTo>
                  <a:lnTo>
                    <a:pt x="524" y="559"/>
                  </a:lnTo>
                  <a:lnTo>
                    <a:pt x="524" y="559"/>
                  </a:lnTo>
                  <a:lnTo>
                    <a:pt x="524" y="561"/>
                  </a:lnTo>
                  <a:lnTo>
                    <a:pt x="524" y="561"/>
                  </a:lnTo>
                  <a:lnTo>
                    <a:pt x="526" y="561"/>
                  </a:lnTo>
                  <a:lnTo>
                    <a:pt x="529" y="562"/>
                  </a:lnTo>
                  <a:lnTo>
                    <a:pt x="530" y="564"/>
                  </a:lnTo>
                  <a:lnTo>
                    <a:pt x="532" y="564"/>
                  </a:lnTo>
                  <a:lnTo>
                    <a:pt x="532" y="566"/>
                  </a:lnTo>
                  <a:lnTo>
                    <a:pt x="532" y="566"/>
                  </a:lnTo>
                  <a:lnTo>
                    <a:pt x="527" y="567"/>
                  </a:lnTo>
                  <a:lnTo>
                    <a:pt x="524" y="570"/>
                  </a:lnTo>
                  <a:lnTo>
                    <a:pt x="521" y="572"/>
                  </a:lnTo>
                  <a:lnTo>
                    <a:pt x="519" y="570"/>
                  </a:lnTo>
                  <a:lnTo>
                    <a:pt x="518" y="569"/>
                  </a:lnTo>
                  <a:lnTo>
                    <a:pt x="518" y="567"/>
                  </a:lnTo>
                  <a:lnTo>
                    <a:pt x="516" y="566"/>
                  </a:lnTo>
                  <a:lnTo>
                    <a:pt x="515" y="566"/>
                  </a:lnTo>
                  <a:lnTo>
                    <a:pt x="515" y="566"/>
                  </a:lnTo>
                  <a:lnTo>
                    <a:pt x="513" y="566"/>
                  </a:lnTo>
                  <a:lnTo>
                    <a:pt x="513" y="566"/>
                  </a:lnTo>
                  <a:lnTo>
                    <a:pt x="510" y="564"/>
                  </a:lnTo>
                  <a:lnTo>
                    <a:pt x="510" y="564"/>
                  </a:lnTo>
                  <a:lnTo>
                    <a:pt x="511" y="562"/>
                  </a:lnTo>
                  <a:lnTo>
                    <a:pt x="513" y="562"/>
                  </a:lnTo>
                  <a:lnTo>
                    <a:pt x="513" y="558"/>
                  </a:lnTo>
                  <a:lnTo>
                    <a:pt x="513" y="556"/>
                  </a:lnTo>
                  <a:lnTo>
                    <a:pt x="510" y="554"/>
                  </a:lnTo>
                  <a:lnTo>
                    <a:pt x="508" y="554"/>
                  </a:lnTo>
                  <a:lnTo>
                    <a:pt x="507" y="554"/>
                  </a:lnTo>
                  <a:lnTo>
                    <a:pt x="507" y="554"/>
                  </a:lnTo>
                  <a:lnTo>
                    <a:pt x="505" y="554"/>
                  </a:lnTo>
                  <a:lnTo>
                    <a:pt x="504" y="553"/>
                  </a:lnTo>
                  <a:lnTo>
                    <a:pt x="502" y="553"/>
                  </a:lnTo>
                  <a:lnTo>
                    <a:pt x="500" y="551"/>
                  </a:lnTo>
                  <a:lnTo>
                    <a:pt x="497" y="548"/>
                  </a:lnTo>
                  <a:lnTo>
                    <a:pt x="497" y="547"/>
                  </a:lnTo>
                  <a:lnTo>
                    <a:pt x="496" y="545"/>
                  </a:lnTo>
                  <a:lnTo>
                    <a:pt x="500" y="545"/>
                  </a:lnTo>
                  <a:lnTo>
                    <a:pt x="502" y="545"/>
                  </a:lnTo>
                  <a:lnTo>
                    <a:pt x="502" y="543"/>
                  </a:lnTo>
                  <a:lnTo>
                    <a:pt x="502" y="542"/>
                  </a:lnTo>
                  <a:lnTo>
                    <a:pt x="500" y="540"/>
                  </a:lnTo>
                  <a:lnTo>
                    <a:pt x="502" y="540"/>
                  </a:lnTo>
                  <a:lnTo>
                    <a:pt x="502" y="539"/>
                  </a:lnTo>
                  <a:lnTo>
                    <a:pt x="504" y="539"/>
                  </a:lnTo>
                  <a:lnTo>
                    <a:pt x="507" y="542"/>
                  </a:lnTo>
                  <a:lnTo>
                    <a:pt x="507" y="542"/>
                  </a:lnTo>
                  <a:lnTo>
                    <a:pt x="510" y="547"/>
                  </a:lnTo>
                  <a:lnTo>
                    <a:pt x="510" y="547"/>
                  </a:lnTo>
                  <a:lnTo>
                    <a:pt x="510" y="548"/>
                  </a:lnTo>
                  <a:lnTo>
                    <a:pt x="515" y="550"/>
                  </a:lnTo>
                  <a:lnTo>
                    <a:pt x="515" y="550"/>
                  </a:lnTo>
                  <a:lnTo>
                    <a:pt x="515" y="548"/>
                  </a:lnTo>
                  <a:lnTo>
                    <a:pt x="516" y="545"/>
                  </a:lnTo>
                  <a:lnTo>
                    <a:pt x="518" y="545"/>
                  </a:lnTo>
                  <a:lnTo>
                    <a:pt x="518" y="545"/>
                  </a:lnTo>
                  <a:lnTo>
                    <a:pt x="518" y="543"/>
                  </a:lnTo>
                  <a:lnTo>
                    <a:pt x="516" y="543"/>
                  </a:lnTo>
                  <a:lnTo>
                    <a:pt x="518" y="542"/>
                  </a:lnTo>
                  <a:lnTo>
                    <a:pt x="516" y="542"/>
                  </a:lnTo>
                  <a:lnTo>
                    <a:pt x="516" y="542"/>
                  </a:lnTo>
                  <a:lnTo>
                    <a:pt x="513" y="547"/>
                  </a:lnTo>
                  <a:lnTo>
                    <a:pt x="513" y="548"/>
                  </a:lnTo>
                  <a:lnTo>
                    <a:pt x="511" y="545"/>
                  </a:lnTo>
                  <a:lnTo>
                    <a:pt x="510" y="543"/>
                  </a:lnTo>
                  <a:lnTo>
                    <a:pt x="510" y="543"/>
                  </a:lnTo>
                  <a:lnTo>
                    <a:pt x="510" y="542"/>
                  </a:lnTo>
                  <a:lnTo>
                    <a:pt x="513" y="542"/>
                  </a:lnTo>
                  <a:lnTo>
                    <a:pt x="511" y="540"/>
                  </a:lnTo>
                  <a:lnTo>
                    <a:pt x="508" y="539"/>
                  </a:lnTo>
                  <a:lnTo>
                    <a:pt x="507" y="539"/>
                  </a:lnTo>
                  <a:lnTo>
                    <a:pt x="505" y="539"/>
                  </a:lnTo>
                  <a:lnTo>
                    <a:pt x="505" y="537"/>
                  </a:lnTo>
                  <a:lnTo>
                    <a:pt x="504" y="536"/>
                  </a:lnTo>
                  <a:lnTo>
                    <a:pt x="505" y="532"/>
                  </a:lnTo>
                  <a:lnTo>
                    <a:pt x="507" y="531"/>
                  </a:lnTo>
                  <a:lnTo>
                    <a:pt x="511" y="532"/>
                  </a:lnTo>
                  <a:lnTo>
                    <a:pt x="513" y="532"/>
                  </a:lnTo>
                  <a:lnTo>
                    <a:pt x="511" y="531"/>
                  </a:lnTo>
                  <a:lnTo>
                    <a:pt x="511" y="531"/>
                  </a:lnTo>
                  <a:lnTo>
                    <a:pt x="510" y="531"/>
                  </a:lnTo>
                  <a:lnTo>
                    <a:pt x="507" y="528"/>
                  </a:lnTo>
                  <a:lnTo>
                    <a:pt x="507" y="526"/>
                  </a:lnTo>
                  <a:lnTo>
                    <a:pt x="508" y="525"/>
                  </a:lnTo>
                  <a:lnTo>
                    <a:pt x="508" y="525"/>
                  </a:lnTo>
                  <a:lnTo>
                    <a:pt x="510" y="523"/>
                  </a:lnTo>
                  <a:lnTo>
                    <a:pt x="513" y="525"/>
                  </a:lnTo>
                  <a:lnTo>
                    <a:pt x="513" y="525"/>
                  </a:lnTo>
                  <a:lnTo>
                    <a:pt x="515" y="525"/>
                  </a:lnTo>
                  <a:lnTo>
                    <a:pt x="513" y="523"/>
                  </a:lnTo>
                  <a:lnTo>
                    <a:pt x="513" y="523"/>
                  </a:lnTo>
                  <a:lnTo>
                    <a:pt x="511" y="521"/>
                  </a:lnTo>
                  <a:lnTo>
                    <a:pt x="511" y="520"/>
                  </a:lnTo>
                  <a:lnTo>
                    <a:pt x="511" y="518"/>
                  </a:lnTo>
                  <a:lnTo>
                    <a:pt x="511" y="518"/>
                  </a:lnTo>
                  <a:lnTo>
                    <a:pt x="511" y="517"/>
                  </a:lnTo>
                  <a:lnTo>
                    <a:pt x="511" y="515"/>
                  </a:lnTo>
                  <a:lnTo>
                    <a:pt x="513" y="515"/>
                  </a:lnTo>
                  <a:lnTo>
                    <a:pt x="513" y="514"/>
                  </a:lnTo>
                  <a:lnTo>
                    <a:pt x="513" y="514"/>
                  </a:lnTo>
                  <a:lnTo>
                    <a:pt x="511" y="514"/>
                  </a:lnTo>
                  <a:lnTo>
                    <a:pt x="511" y="515"/>
                  </a:lnTo>
                  <a:lnTo>
                    <a:pt x="511" y="517"/>
                  </a:lnTo>
                  <a:lnTo>
                    <a:pt x="510" y="518"/>
                  </a:lnTo>
                  <a:lnTo>
                    <a:pt x="510" y="520"/>
                  </a:lnTo>
                  <a:lnTo>
                    <a:pt x="510" y="521"/>
                  </a:lnTo>
                  <a:lnTo>
                    <a:pt x="508" y="523"/>
                  </a:lnTo>
                  <a:lnTo>
                    <a:pt x="508" y="521"/>
                  </a:lnTo>
                  <a:lnTo>
                    <a:pt x="507" y="521"/>
                  </a:lnTo>
                  <a:lnTo>
                    <a:pt x="507" y="521"/>
                  </a:lnTo>
                  <a:lnTo>
                    <a:pt x="507" y="520"/>
                  </a:lnTo>
                  <a:lnTo>
                    <a:pt x="507" y="514"/>
                  </a:lnTo>
                  <a:lnTo>
                    <a:pt x="507" y="509"/>
                  </a:lnTo>
                  <a:lnTo>
                    <a:pt x="507" y="506"/>
                  </a:lnTo>
                  <a:lnTo>
                    <a:pt x="508" y="504"/>
                  </a:lnTo>
                  <a:lnTo>
                    <a:pt x="510" y="504"/>
                  </a:lnTo>
                  <a:lnTo>
                    <a:pt x="510" y="504"/>
                  </a:lnTo>
                  <a:lnTo>
                    <a:pt x="511" y="504"/>
                  </a:lnTo>
                  <a:lnTo>
                    <a:pt x="511" y="504"/>
                  </a:lnTo>
                  <a:lnTo>
                    <a:pt x="510" y="502"/>
                  </a:lnTo>
                  <a:lnTo>
                    <a:pt x="508" y="502"/>
                  </a:lnTo>
                  <a:lnTo>
                    <a:pt x="507" y="504"/>
                  </a:lnTo>
                  <a:lnTo>
                    <a:pt x="505" y="504"/>
                  </a:lnTo>
                  <a:lnTo>
                    <a:pt x="505" y="501"/>
                  </a:lnTo>
                  <a:lnTo>
                    <a:pt x="504" y="499"/>
                  </a:lnTo>
                  <a:lnTo>
                    <a:pt x="504" y="498"/>
                  </a:lnTo>
                  <a:lnTo>
                    <a:pt x="504" y="495"/>
                  </a:lnTo>
                  <a:lnTo>
                    <a:pt x="507" y="495"/>
                  </a:lnTo>
                  <a:lnTo>
                    <a:pt x="508" y="496"/>
                  </a:lnTo>
                  <a:lnTo>
                    <a:pt x="515" y="496"/>
                  </a:lnTo>
                  <a:lnTo>
                    <a:pt x="519" y="498"/>
                  </a:lnTo>
                  <a:lnTo>
                    <a:pt x="521" y="498"/>
                  </a:lnTo>
                  <a:lnTo>
                    <a:pt x="521" y="498"/>
                  </a:lnTo>
                  <a:lnTo>
                    <a:pt x="519" y="496"/>
                  </a:lnTo>
                  <a:lnTo>
                    <a:pt x="518" y="495"/>
                  </a:lnTo>
                  <a:lnTo>
                    <a:pt x="518" y="495"/>
                  </a:lnTo>
                  <a:lnTo>
                    <a:pt x="518" y="493"/>
                  </a:lnTo>
                  <a:lnTo>
                    <a:pt x="518" y="493"/>
                  </a:lnTo>
                  <a:lnTo>
                    <a:pt x="516" y="488"/>
                  </a:lnTo>
                  <a:lnTo>
                    <a:pt x="516" y="488"/>
                  </a:lnTo>
                  <a:lnTo>
                    <a:pt x="515" y="490"/>
                  </a:lnTo>
                  <a:lnTo>
                    <a:pt x="515" y="493"/>
                  </a:lnTo>
                  <a:lnTo>
                    <a:pt x="513" y="493"/>
                  </a:lnTo>
                  <a:lnTo>
                    <a:pt x="511" y="495"/>
                  </a:lnTo>
                  <a:lnTo>
                    <a:pt x="508" y="495"/>
                  </a:lnTo>
                  <a:lnTo>
                    <a:pt x="507" y="493"/>
                  </a:lnTo>
                  <a:lnTo>
                    <a:pt x="507" y="493"/>
                  </a:lnTo>
                  <a:lnTo>
                    <a:pt x="507" y="491"/>
                  </a:lnTo>
                  <a:lnTo>
                    <a:pt x="505" y="491"/>
                  </a:lnTo>
                  <a:lnTo>
                    <a:pt x="504" y="490"/>
                  </a:lnTo>
                  <a:lnTo>
                    <a:pt x="504" y="490"/>
                  </a:lnTo>
                  <a:lnTo>
                    <a:pt x="502" y="490"/>
                  </a:lnTo>
                  <a:lnTo>
                    <a:pt x="504" y="488"/>
                  </a:lnTo>
                  <a:lnTo>
                    <a:pt x="504" y="487"/>
                  </a:lnTo>
                  <a:lnTo>
                    <a:pt x="505" y="487"/>
                  </a:lnTo>
                  <a:lnTo>
                    <a:pt x="507" y="487"/>
                  </a:lnTo>
                  <a:lnTo>
                    <a:pt x="507" y="488"/>
                  </a:lnTo>
                  <a:lnTo>
                    <a:pt x="508" y="488"/>
                  </a:lnTo>
                  <a:lnTo>
                    <a:pt x="510" y="488"/>
                  </a:lnTo>
                  <a:lnTo>
                    <a:pt x="510" y="487"/>
                  </a:lnTo>
                  <a:lnTo>
                    <a:pt x="510" y="487"/>
                  </a:lnTo>
                  <a:lnTo>
                    <a:pt x="508" y="487"/>
                  </a:lnTo>
                  <a:lnTo>
                    <a:pt x="507" y="487"/>
                  </a:lnTo>
                  <a:lnTo>
                    <a:pt x="505" y="484"/>
                  </a:lnTo>
                  <a:lnTo>
                    <a:pt x="507" y="482"/>
                  </a:lnTo>
                  <a:lnTo>
                    <a:pt x="508" y="480"/>
                  </a:lnTo>
                  <a:lnTo>
                    <a:pt x="510" y="480"/>
                  </a:lnTo>
                  <a:lnTo>
                    <a:pt x="508" y="477"/>
                  </a:lnTo>
                  <a:lnTo>
                    <a:pt x="510" y="476"/>
                  </a:lnTo>
                  <a:lnTo>
                    <a:pt x="508" y="474"/>
                  </a:lnTo>
                  <a:lnTo>
                    <a:pt x="508" y="473"/>
                  </a:lnTo>
                  <a:lnTo>
                    <a:pt x="505" y="473"/>
                  </a:lnTo>
                  <a:lnTo>
                    <a:pt x="505" y="473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2" y="474"/>
                  </a:lnTo>
                  <a:lnTo>
                    <a:pt x="500" y="473"/>
                  </a:lnTo>
                  <a:lnTo>
                    <a:pt x="497" y="471"/>
                  </a:lnTo>
                  <a:lnTo>
                    <a:pt x="497" y="471"/>
                  </a:lnTo>
                  <a:lnTo>
                    <a:pt x="497" y="469"/>
                  </a:lnTo>
                  <a:lnTo>
                    <a:pt x="497" y="468"/>
                  </a:lnTo>
                  <a:lnTo>
                    <a:pt x="497" y="468"/>
                  </a:lnTo>
                  <a:lnTo>
                    <a:pt x="496" y="469"/>
                  </a:lnTo>
                  <a:lnTo>
                    <a:pt x="492" y="469"/>
                  </a:lnTo>
                  <a:lnTo>
                    <a:pt x="491" y="471"/>
                  </a:lnTo>
                  <a:lnTo>
                    <a:pt x="489" y="471"/>
                  </a:lnTo>
                  <a:lnTo>
                    <a:pt x="489" y="471"/>
                  </a:lnTo>
                  <a:lnTo>
                    <a:pt x="489" y="473"/>
                  </a:lnTo>
                  <a:lnTo>
                    <a:pt x="491" y="473"/>
                  </a:lnTo>
                  <a:lnTo>
                    <a:pt x="492" y="474"/>
                  </a:lnTo>
                  <a:lnTo>
                    <a:pt x="492" y="474"/>
                  </a:lnTo>
                  <a:lnTo>
                    <a:pt x="491" y="476"/>
                  </a:lnTo>
                  <a:lnTo>
                    <a:pt x="491" y="476"/>
                  </a:lnTo>
                  <a:lnTo>
                    <a:pt x="488" y="474"/>
                  </a:lnTo>
                  <a:lnTo>
                    <a:pt x="488" y="473"/>
                  </a:lnTo>
                  <a:lnTo>
                    <a:pt x="488" y="471"/>
                  </a:lnTo>
                  <a:lnTo>
                    <a:pt x="488" y="469"/>
                  </a:lnTo>
                  <a:lnTo>
                    <a:pt x="491" y="468"/>
                  </a:lnTo>
                  <a:lnTo>
                    <a:pt x="492" y="466"/>
                  </a:lnTo>
                  <a:lnTo>
                    <a:pt x="494" y="465"/>
                  </a:lnTo>
                  <a:lnTo>
                    <a:pt x="497" y="463"/>
                  </a:lnTo>
                  <a:lnTo>
                    <a:pt x="499" y="462"/>
                  </a:lnTo>
                  <a:lnTo>
                    <a:pt x="497" y="460"/>
                  </a:lnTo>
                  <a:lnTo>
                    <a:pt x="497" y="458"/>
                  </a:lnTo>
                  <a:lnTo>
                    <a:pt x="497" y="457"/>
                  </a:lnTo>
                  <a:lnTo>
                    <a:pt x="500" y="455"/>
                  </a:lnTo>
                  <a:lnTo>
                    <a:pt x="504" y="455"/>
                  </a:lnTo>
                  <a:lnTo>
                    <a:pt x="505" y="455"/>
                  </a:lnTo>
                  <a:lnTo>
                    <a:pt x="507" y="455"/>
                  </a:lnTo>
                  <a:lnTo>
                    <a:pt x="508" y="455"/>
                  </a:lnTo>
                  <a:lnTo>
                    <a:pt x="510" y="454"/>
                  </a:lnTo>
                  <a:lnTo>
                    <a:pt x="511" y="454"/>
                  </a:lnTo>
                  <a:lnTo>
                    <a:pt x="511" y="452"/>
                  </a:lnTo>
                  <a:lnTo>
                    <a:pt x="511" y="452"/>
                  </a:lnTo>
                  <a:lnTo>
                    <a:pt x="510" y="450"/>
                  </a:lnTo>
                  <a:lnTo>
                    <a:pt x="510" y="449"/>
                  </a:lnTo>
                  <a:lnTo>
                    <a:pt x="510" y="449"/>
                  </a:lnTo>
                  <a:lnTo>
                    <a:pt x="511" y="447"/>
                  </a:lnTo>
                  <a:lnTo>
                    <a:pt x="513" y="447"/>
                  </a:lnTo>
                  <a:lnTo>
                    <a:pt x="513" y="447"/>
                  </a:lnTo>
                  <a:lnTo>
                    <a:pt x="515" y="449"/>
                  </a:lnTo>
                  <a:lnTo>
                    <a:pt x="515" y="449"/>
                  </a:lnTo>
                  <a:lnTo>
                    <a:pt x="513" y="450"/>
                  </a:lnTo>
                  <a:lnTo>
                    <a:pt x="513" y="455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60"/>
                  </a:lnTo>
                  <a:lnTo>
                    <a:pt x="511" y="460"/>
                  </a:lnTo>
                  <a:lnTo>
                    <a:pt x="507" y="462"/>
                  </a:lnTo>
                  <a:lnTo>
                    <a:pt x="507" y="462"/>
                  </a:lnTo>
                  <a:lnTo>
                    <a:pt x="507" y="463"/>
                  </a:lnTo>
                  <a:lnTo>
                    <a:pt x="508" y="463"/>
                  </a:lnTo>
                  <a:lnTo>
                    <a:pt x="511" y="463"/>
                  </a:lnTo>
                  <a:lnTo>
                    <a:pt x="513" y="462"/>
                  </a:lnTo>
                  <a:lnTo>
                    <a:pt x="513" y="460"/>
                  </a:lnTo>
                  <a:lnTo>
                    <a:pt x="515" y="455"/>
                  </a:lnTo>
                  <a:lnTo>
                    <a:pt x="515" y="455"/>
                  </a:lnTo>
                  <a:lnTo>
                    <a:pt x="516" y="455"/>
                  </a:lnTo>
                  <a:lnTo>
                    <a:pt x="516" y="455"/>
                  </a:lnTo>
                  <a:lnTo>
                    <a:pt x="516" y="458"/>
                  </a:lnTo>
                  <a:lnTo>
                    <a:pt x="516" y="460"/>
                  </a:lnTo>
                  <a:lnTo>
                    <a:pt x="515" y="465"/>
                  </a:lnTo>
                  <a:lnTo>
                    <a:pt x="513" y="468"/>
                  </a:lnTo>
                  <a:lnTo>
                    <a:pt x="513" y="468"/>
                  </a:lnTo>
                  <a:lnTo>
                    <a:pt x="513" y="469"/>
                  </a:lnTo>
                  <a:lnTo>
                    <a:pt x="515" y="468"/>
                  </a:lnTo>
                  <a:lnTo>
                    <a:pt x="515" y="468"/>
                  </a:lnTo>
                  <a:lnTo>
                    <a:pt x="516" y="466"/>
                  </a:lnTo>
                  <a:lnTo>
                    <a:pt x="516" y="463"/>
                  </a:lnTo>
                  <a:lnTo>
                    <a:pt x="516" y="462"/>
                  </a:lnTo>
                  <a:lnTo>
                    <a:pt x="518" y="462"/>
                  </a:lnTo>
                  <a:lnTo>
                    <a:pt x="518" y="458"/>
                  </a:lnTo>
                  <a:lnTo>
                    <a:pt x="518" y="457"/>
                  </a:lnTo>
                  <a:lnTo>
                    <a:pt x="518" y="454"/>
                  </a:lnTo>
                  <a:lnTo>
                    <a:pt x="516" y="454"/>
                  </a:lnTo>
                  <a:lnTo>
                    <a:pt x="516" y="454"/>
                  </a:lnTo>
                  <a:lnTo>
                    <a:pt x="515" y="452"/>
                  </a:lnTo>
                  <a:lnTo>
                    <a:pt x="516" y="449"/>
                  </a:lnTo>
                  <a:lnTo>
                    <a:pt x="519" y="449"/>
                  </a:lnTo>
                  <a:lnTo>
                    <a:pt x="521" y="447"/>
                  </a:lnTo>
                  <a:lnTo>
                    <a:pt x="522" y="447"/>
                  </a:lnTo>
                  <a:lnTo>
                    <a:pt x="524" y="447"/>
                  </a:lnTo>
                  <a:lnTo>
                    <a:pt x="527" y="449"/>
                  </a:lnTo>
                  <a:lnTo>
                    <a:pt x="527" y="449"/>
                  </a:lnTo>
                  <a:lnTo>
                    <a:pt x="527" y="447"/>
                  </a:lnTo>
                  <a:lnTo>
                    <a:pt x="527" y="447"/>
                  </a:lnTo>
                  <a:lnTo>
                    <a:pt x="526" y="447"/>
                  </a:lnTo>
                  <a:lnTo>
                    <a:pt x="522" y="444"/>
                  </a:lnTo>
                  <a:lnTo>
                    <a:pt x="519" y="444"/>
                  </a:lnTo>
                  <a:lnTo>
                    <a:pt x="521" y="443"/>
                  </a:lnTo>
                  <a:lnTo>
                    <a:pt x="521" y="439"/>
                  </a:lnTo>
                  <a:lnTo>
                    <a:pt x="522" y="439"/>
                  </a:lnTo>
                  <a:lnTo>
                    <a:pt x="526" y="439"/>
                  </a:lnTo>
                  <a:lnTo>
                    <a:pt x="530" y="436"/>
                  </a:lnTo>
                  <a:lnTo>
                    <a:pt x="530" y="433"/>
                  </a:lnTo>
                  <a:lnTo>
                    <a:pt x="532" y="430"/>
                  </a:lnTo>
                  <a:lnTo>
                    <a:pt x="529" y="430"/>
                  </a:lnTo>
                  <a:lnTo>
                    <a:pt x="527" y="428"/>
                  </a:lnTo>
                  <a:lnTo>
                    <a:pt x="524" y="427"/>
                  </a:lnTo>
                  <a:lnTo>
                    <a:pt x="522" y="425"/>
                  </a:lnTo>
                  <a:lnTo>
                    <a:pt x="522" y="424"/>
                  </a:lnTo>
                  <a:lnTo>
                    <a:pt x="524" y="421"/>
                  </a:lnTo>
                  <a:lnTo>
                    <a:pt x="526" y="421"/>
                  </a:lnTo>
                  <a:lnTo>
                    <a:pt x="527" y="416"/>
                  </a:lnTo>
                  <a:lnTo>
                    <a:pt x="526" y="413"/>
                  </a:lnTo>
                  <a:lnTo>
                    <a:pt x="526" y="411"/>
                  </a:lnTo>
                  <a:lnTo>
                    <a:pt x="527" y="410"/>
                  </a:lnTo>
                  <a:lnTo>
                    <a:pt x="527" y="408"/>
                  </a:lnTo>
                  <a:lnTo>
                    <a:pt x="529" y="406"/>
                  </a:lnTo>
                  <a:lnTo>
                    <a:pt x="530" y="406"/>
                  </a:lnTo>
                  <a:lnTo>
                    <a:pt x="530" y="405"/>
                  </a:lnTo>
                  <a:lnTo>
                    <a:pt x="530" y="403"/>
                  </a:lnTo>
                  <a:lnTo>
                    <a:pt x="529" y="402"/>
                  </a:lnTo>
                  <a:lnTo>
                    <a:pt x="529" y="400"/>
                  </a:lnTo>
                  <a:lnTo>
                    <a:pt x="530" y="397"/>
                  </a:lnTo>
                  <a:lnTo>
                    <a:pt x="532" y="397"/>
                  </a:lnTo>
                  <a:lnTo>
                    <a:pt x="532" y="397"/>
                  </a:lnTo>
                  <a:lnTo>
                    <a:pt x="530" y="395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2" y="391"/>
                  </a:lnTo>
                  <a:lnTo>
                    <a:pt x="533" y="392"/>
                  </a:lnTo>
                  <a:lnTo>
                    <a:pt x="535" y="395"/>
                  </a:lnTo>
                  <a:lnTo>
                    <a:pt x="535" y="394"/>
                  </a:lnTo>
                  <a:lnTo>
                    <a:pt x="535" y="391"/>
                  </a:lnTo>
                  <a:lnTo>
                    <a:pt x="533" y="387"/>
                  </a:lnTo>
                  <a:lnTo>
                    <a:pt x="532" y="387"/>
                  </a:lnTo>
                  <a:lnTo>
                    <a:pt x="530" y="387"/>
                  </a:lnTo>
                  <a:lnTo>
                    <a:pt x="530" y="387"/>
                  </a:lnTo>
                  <a:lnTo>
                    <a:pt x="529" y="386"/>
                  </a:lnTo>
                  <a:lnTo>
                    <a:pt x="530" y="384"/>
                  </a:lnTo>
                  <a:lnTo>
                    <a:pt x="530" y="384"/>
                  </a:lnTo>
                  <a:lnTo>
                    <a:pt x="532" y="383"/>
                  </a:lnTo>
                  <a:lnTo>
                    <a:pt x="533" y="383"/>
                  </a:lnTo>
                  <a:lnTo>
                    <a:pt x="535" y="381"/>
                  </a:lnTo>
                  <a:lnTo>
                    <a:pt x="537" y="380"/>
                  </a:lnTo>
                  <a:lnTo>
                    <a:pt x="535" y="380"/>
                  </a:lnTo>
                  <a:lnTo>
                    <a:pt x="535" y="381"/>
                  </a:lnTo>
                  <a:lnTo>
                    <a:pt x="533" y="383"/>
                  </a:lnTo>
                  <a:lnTo>
                    <a:pt x="532" y="383"/>
                  </a:lnTo>
                  <a:lnTo>
                    <a:pt x="532" y="381"/>
                  </a:lnTo>
                  <a:lnTo>
                    <a:pt x="529" y="380"/>
                  </a:lnTo>
                  <a:lnTo>
                    <a:pt x="529" y="380"/>
                  </a:lnTo>
                  <a:lnTo>
                    <a:pt x="527" y="380"/>
                  </a:lnTo>
                  <a:lnTo>
                    <a:pt x="526" y="380"/>
                  </a:lnTo>
                  <a:lnTo>
                    <a:pt x="524" y="383"/>
                  </a:lnTo>
                  <a:lnTo>
                    <a:pt x="522" y="384"/>
                  </a:lnTo>
                  <a:lnTo>
                    <a:pt x="519" y="384"/>
                  </a:lnTo>
                  <a:lnTo>
                    <a:pt x="518" y="384"/>
                  </a:lnTo>
                  <a:lnTo>
                    <a:pt x="516" y="383"/>
                  </a:lnTo>
                  <a:lnTo>
                    <a:pt x="516" y="383"/>
                  </a:lnTo>
                  <a:lnTo>
                    <a:pt x="516" y="381"/>
                  </a:lnTo>
                  <a:lnTo>
                    <a:pt x="518" y="381"/>
                  </a:lnTo>
                  <a:lnTo>
                    <a:pt x="518" y="381"/>
                  </a:lnTo>
                  <a:lnTo>
                    <a:pt x="516" y="381"/>
                  </a:lnTo>
                  <a:lnTo>
                    <a:pt x="515" y="380"/>
                  </a:lnTo>
                  <a:lnTo>
                    <a:pt x="515" y="378"/>
                  </a:lnTo>
                  <a:lnTo>
                    <a:pt x="515" y="376"/>
                  </a:lnTo>
                  <a:lnTo>
                    <a:pt x="513" y="373"/>
                  </a:lnTo>
                  <a:lnTo>
                    <a:pt x="513" y="370"/>
                  </a:lnTo>
                  <a:lnTo>
                    <a:pt x="513" y="369"/>
                  </a:lnTo>
                  <a:lnTo>
                    <a:pt x="515" y="361"/>
                  </a:lnTo>
                  <a:lnTo>
                    <a:pt x="516" y="358"/>
                  </a:lnTo>
                  <a:lnTo>
                    <a:pt x="516" y="354"/>
                  </a:lnTo>
                  <a:lnTo>
                    <a:pt x="516" y="353"/>
                  </a:lnTo>
                  <a:lnTo>
                    <a:pt x="519" y="351"/>
                  </a:lnTo>
                  <a:lnTo>
                    <a:pt x="521" y="350"/>
                  </a:lnTo>
                  <a:lnTo>
                    <a:pt x="522" y="343"/>
                  </a:lnTo>
                  <a:lnTo>
                    <a:pt x="522" y="340"/>
                  </a:lnTo>
                  <a:lnTo>
                    <a:pt x="519" y="331"/>
                  </a:lnTo>
                  <a:lnTo>
                    <a:pt x="519" y="328"/>
                  </a:lnTo>
                  <a:lnTo>
                    <a:pt x="519" y="326"/>
                  </a:lnTo>
                  <a:lnTo>
                    <a:pt x="519" y="321"/>
                  </a:lnTo>
                  <a:lnTo>
                    <a:pt x="519" y="320"/>
                  </a:lnTo>
                  <a:lnTo>
                    <a:pt x="519" y="318"/>
                  </a:lnTo>
                  <a:lnTo>
                    <a:pt x="516" y="315"/>
                  </a:lnTo>
                  <a:lnTo>
                    <a:pt x="516" y="313"/>
                  </a:lnTo>
                  <a:lnTo>
                    <a:pt x="518" y="312"/>
                  </a:lnTo>
                  <a:lnTo>
                    <a:pt x="516" y="309"/>
                  </a:lnTo>
                  <a:lnTo>
                    <a:pt x="518" y="307"/>
                  </a:lnTo>
                  <a:lnTo>
                    <a:pt x="518" y="306"/>
                  </a:lnTo>
                  <a:lnTo>
                    <a:pt x="521" y="307"/>
                  </a:lnTo>
                  <a:lnTo>
                    <a:pt x="522" y="307"/>
                  </a:lnTo>
                  <a:lnTo>
                    <a:pt x="524" y="306"/>
                  </a:lnTo>
                  <a:lnTo>
                    <a:pt x="524" y="304"/>
                  </a:lnTo>
                  <a:lnTo>
                    <a:pt x="524" y="301"/>
                  </a:lnTo>
                  <a:lnTo>
                    <a:pt x="524" y="299"/>
                  </a:lnTo>
                  <a:lnTo>
                    <a:pt x="524" y="298"/>
                  </a:lnTo>
                  <a:lnTo>
                    <a:pt x="526" y="298"/>
                  </a:lnTo>
                  <a:lnTo>
                    <a:pt x="527" y="296"/>
                  </a:lnTo>
                  <a:lnTo>
                    <a:pt x="529" y="293"/>
                  </a:lnTo>
                  <a:lnTo>
                    <a:pt x="530" y="287"/>
                  </a:lnTo>
                  <a:lnTo>
                    <a:pt x="530" y="285"/>
                  </a:lnTo>
                  <a:lnTo>
                    <a:pt x="532" y="283"/>
                  </a:lnTo>
                  <a:lnTo>
                    <a:pt x="532" y="280"/>
                  </a:lnTo>
                  <a:lnTo>
                    <a:pt x="533" y="279"/>
                  </a:lnTo>
                  <a:lnTo>
                    <a:pt x="533" y="277"/>
                  </a:lnTo>
                  <a:lnTo>
                    <a:pt x="535" y="276"/>
                  </a:lnTo>
                  <a:lnTo>
                    <a:pt x="535" y="274"/>
                  </a:lnTo>
                  <a:lnTo>
                    <a:pt x="538" y="272"/>
                  </a:lnTo>
                  <a:lnTo>
                    <a:pt x="538" y="269"/>
                  </a:lnTo>
                  <a:lnTo>
                    <a:pt x="540" y="265"/>
                  </a:lnTo>
                  <a:lnTo>
                    <a:pt x="540" y="261"/>
                  </a:lnTo>
                  <a:lnTo>
                    <a:pt x="541" y="258"/>
                  </a:lnTo>
                  <a:lnTo>
                    <a:pt x="541" y="257"/>
                  </a:lnTo>
                  <a:lnTo>
                    <a:pt x="541" y="254"/>
                  </a:lnTo>
                  <a:lnTo>
                    <a:pt x="543" y="252"/>
                  </a:lnTo>
                  <a:lnTo>
                    <a:pt x="543" y="250"/>
                  </a:lnTo>
                  <a:lnTo>
                    <a:pt x="546" y="249"/>
                  </a:lnTo>
                  <a:lnTo>
                    <a:pt x="546" y="246"/>
                  </a:lnTo>
                  <a:lnTo>
                    <a:pt x="546" y="244"/>
                  </a:lnTo>
                  <a:lnTo>
                    <a:pt x="546" y="243"/>
                  </a:lnTo>
                  <a:lnTo>
                    <a:pt x="545" y="239"/>
                  </a:lnTo>
                  <a:lnTo>
                    <a:pt x="546" y="238"/>
                  </a:lnTo>
                  <a:lnTo>
                    <a:pt x="546" y="238"/>
                  </a:lnTo>
                  <a:lnTo>
                    <a:pt x="549" y="233"/>
                  </a:lnTo>
                  <a:lnTo>
                    <a:pt x="549" y="230"/>
                  </a:lnTo>
                  <a:lnTo>
                    <a:pt x="549" y="228"/>
                  </a:lnTo>
                  <a:lnTo>
                    <a:pt x="548" y="225"/>
                  </a:lnTo>
                  <a:lnTo>
                    <a:pt x="548" y="219"/>
                  </a:lnTo>
                  <a:lnTo>
                    <a:pt x="548" y="214"/>
                  </a:lnTo>
                  <a:lnTo>
                    <a:pt x="546" y="209"/>
                  </a:lnTo>
                  <a:lnTo>
                    <a:pt x="546" y="206"/>
                  </a:lnTo>
                  <a:lnTo>
                    <a:pt x="545" y="202"/>
                  </a:lnTo>
                  <a:lnTo>
                    <a:pt x="545" y="200"/>
                  </a:lnTo>
                  <a:lnTo>
                    <a:pt x="546" y="195"/>
                  </a:lnTo>
                  <a:lnTo>
                    <a:pt x="549" y="192"/>
                  </a:lnTo>
                  <a:lnTo>
                    <a:pt x="551" y="189"/>
                  </a:lnTo>
                  <a:lnTo>
                    <a:pt x="551" y="184"/>
                  </a:lnTo>
                  <a:lnTo>
                    <a:pt x="551" y="181"/>
                  </a:lnTo>
                  <a:lnTo>
                    <a:pt x="551" y="180"/>
                  </a:lnTo>
                  <a:lnTo>
                    <a:pt x="548" y="178"/>
                  </a:lnTo>
                  <a:lnTo>
                    <a:pt x="548" y="173"/>
                  </a:lnTo>
                  <a:lnTo>
                    <a:pt x="548" y="172"/>
                  </a:lnTo>
                  <a:lnTo>
                    <a:pt x="549" y="172"/>
                  </a:lnTo>
                  <a:lnTo>
                    <a:pt x="551" y="170"/>
                  </a:lnTo>
                  <a:lnTo>
                    <a:pt x="551" y="167"/>
                  </a:lnTo>
                  <a:lnTo>
                    <a:pt x="552" y="165"/>
                  </a:lnTo>
                  <a:lnTo>
                    <a:pt x="552" y="161"/>
                  </a:lnTo>
                  <a:lnTo>
                    <a:pt x="554" y="156"/>
                  </a:lnTo>
                  <a:lnTo>
                    <a:pt x="554" y="154"/>
                  </a:lnTo>
                  <a:lnTo>
                    <a:pt x="556" y="153"/>
                  </a:lnTo>
                  <a:lnTo>
                    <a:pt x="557" y="153"/>
                  </a:lnTo>
                  <a:lnTo>
                    <a:pt x="557" y="151"/>
                  </a:lnTo>
                  <a:lnTo>
                    <a:pt x="557" y="148"/>
                  </a:lnTo>
                  <a:lnTo>
                    <a:pt x="557" y="146"/>
                  </a:lnTo>
                  <a:lnTo>
                    <a:pt x="559" y="143"/>
                  </a:lnTo>
                  <a:lnTo>
                    <a:pt x="559" y="142"/>
                  </a:lnTo>
                  <a:lnTo>
                    <a:pt x="560" y="137"/>
                  </a:lnTo>
                  <a:lnTo>
                    <a:pt x="560" y="134"/>
                  </a:lnTo>
                  <a:lnTo>
                    <a:pt x="560" y="134"/>
                  </a:lnTo>
                  <a:lnTo>
                    <a:pt x="560" y="132"/>
                  </a:lnTo>
                  <a:lnTo>
                    <a:pt x="560" y="128"/>
                  </a:lnTo>
                  <a:lnTo>
                    <a:pt x="560" y="126"/>
                  </a:lnTo>
                  <a:lnTo>
                    <a:pt x="560" y="124"/>
                  </a:lnTo>
                  <a:lnTo>
                    <a:pt x="560" y="121"/>
                  </a:lnTo>
                  <a:lnTo>
                    <a:pt x="562" y="120"/>
                  </a:lnTo>
                  <a:lnTo>
                    <a:pt x="563" y="118"/>
                  </a:lnTo>
                  <a:lnTo>
                    <a:pt x="563" y="116"/>
                  </a:lnTo>
                  <a:lnTo>
                    <a:pt x="563" y="115"/>
                  </a:lnTo>
                  <a:lnTo>
                    <a:pt x="562" y="109"/>
                  </a:lnTo>
                  <a:lnTo>
                    <a:pt x="562" y="107"/>
                  </a:lnTo>
                  <a:lnTo>
                    <a:pt x="562" y="102"/>
                  </a:lnTo>
                  <a:lnTo>
                    <a:pt x="562" y="99"/>
                  </a:lnTo>
                  <a:lnTo>
                    <a:pt x="562" y="98"/>
                  </a:lnTo>
                  <a:lnTo>
                    <a:pt x="562" y="96"/>
                  </a:lnTo>
                  <a:lnTo>
                    <a:pt x="563" y="94"/>
                  </a:lnTo>
                  <a:lnTo>
                    <a:pt x="563" y="93"/>
                  </a:lnTo>
                  <a:lnTo>
                    <a:pt x="563" y="91"/>
                  </a:lnTo>
                  <a:lnTo>
                    <a:pt x="563" y="90"/>
                  </a:lnTo>
                  <a:lnTo>
                    <a:pt x="562" y="90"/>
                  </a:lnTo>
                  <a:lnTo>
                    <a:pt x="562" y="88"/>
                  </a:lnTo>
                  <a:lnTo>
                    <a:pt x="562" y="87"/>
                  </a:lnTo>
                  <a:lnTo>
                    <a:pt x="562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3" y="82"/>
                  </a:lnTo>
                  <a:lnTo>
                    <a:pt x="565" y="80"/>
                  </a:lnTo>
                  <a:lnTo>
                    <a:pt x="567" y="76"/>
                  </a:lnTo>
                  <a:lnTo>
                    <a:pt x="567" y="71"/>
                  </a:lnTo>
                  <a:lnTo>
                    <a:pt x="567" y="66"/>
                  </a:lnTo>
                  <a:lnTo>
                    <a:pt x="568" y="64"/>
                  </a:lnTo>
                  <a:lnTo>
                    <a:pt x="568" y="61"/>
                  </a:lnTo>
                  <a:lnTo>
                    <a:pt x="568" y="60"/>
                  </a:lnTo>
                  <a:lnTo>
                    <a:pt x="568" y="58"/>
                  </a:lnTo>
                  <a:lnTo>
                    <a:pt x="568" y="57"/>
                  </a:lnTo>
                  <a:lnTo>
                    <a:pt x="567" y="49"/>
                  </a:lnTo>
                  <a:lnTo>
                    <a:pt x="567" y="46"/>
                  </a:lnTo>
                  <a:lnTo>
                    <a:pt x="568" y="41"/>
                  </a:lnTo>
                  <a:lnTo>
                    <a:pt x="568" y="35"/>
                  </a:lnTo>
                  <a:lnTo>
                    <a:pt x="568" y="33"/>
                  </a:lnTo>
                  <a:lnTo>
                    <a:pt x="567" y="31"/>
                  </a:lnTo>
                  <a:lnTo>
                    <a:pt x="567" y="30"/>
                  </a:lnTo>
                  <a:lnTo>
                    <a:pt x="567" y="27"/>
                  </a:lnTo>
                  <a:lnTo>
                    <a:pt x="565" y="20"/>
                  </a:lnTo>
                  <a:lnTo>
                    <a:pt x="565" y="16"/>
                  </a:lnTo>
                  <a:lnTo>
                    <a:pt x="565" y="14"/>
                  </a:lnTo>
                  <a:lnTo>
                    <a:pt x="563" y="13"/>
                  </a:lnTo>
                  <a:lnTo>
                    <a:pt x="565" y="13"/>
                  </a:lnTo>
                  <a:lnTo>
                    <a:pt x="565" y="13"/>
                  </a:lnTo>
                  <a:lnTo>
                    <a:pt x="567" y="13"/>
                  </a:lnTo>
                  <a:lnTo>
                    <a:pt x="570" y="11"/>
                  </a:lnTo>
                  <a:lnTo>
                    <a:pt x="571" y="11"/>
                  </a:lnTo>
                  <a:lnTo>
                    <a:pt x="573" y="9"/>
                  </a:lnTo>
                  <a:lnTo>
                    <a:pt x="573" y="8"/>
                  </a:lnTo>
                  <a:lnTo>
                    <a:pt x="573" y="6"/>
                  </a:lnTo>
                  <a:lnTo>
                    <a:pt x="573" y="5"/>
                  </a:lnTo>
                  <a:lnTo>
                    <a:pt x="571" y="3"/>
                  </a:lnTo>
                  <a:lnTo>
                    <a:pt x="573" y="3"/>
                  </a:lnTo>
                  <a:lnTo>
                    <a:pt x="574" y="1"/>
                  </a:lnTo>
                  <a:lnTo>
                    <a:pt x="576" y="1"/>
                  </a:lnTo>
                  <a:lnTo>
                    <a:pt x="57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8" name="Freeform 305">
              <a:extLst>
                <a:ext uri="{FF2B5EF4-FFF2-40B4-BE49-F238E27FC236}">
                  <a16:creationId xmlns:a16="http://schemas.microsoft.com/office/drawing/2014/main" id="{D871854A-A4A9-411B-BCFB-2A77920BD4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58394" y="5018232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2 h 2"/>
                <a:gd name="T10" fmla="*/ 2 w 2"/>
                <a:gd name="T11" fmla="*/ 2 h 2"/>
                <a:gd name="T12" fmla="*/ 2 w 2"/>
                <a:gd name="T13" fmla="*/ 0 h 2"/>
                <a:gd name="T14" fmla="*/ 0 w 2"/>
                <a:gd name="T15" fmla="*/ 0 h 2"/>
                <a:gd name="T16" fmla="*/ 0 w 2"/>
                <a:gd name="T17" fmla="*/ 0 h 2"/>
                <a:gd name="T18" fmla="*/ 2 w 2"/>
                <a:gd name="T19" fmla="*/ 0 h 2"/>
                <a:gd name="T20" fmla="*/ 2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9" name="Freeform 306">
              <a:extLst>
                <a:ext uri="{FF2B5EF4-FFF2-40B4-BE49-F238E27FC236}">
                  <a16:creationId xmlns:a16="http://schemas.microsoft.com/office/drawing/2014/main" id="{1FF63058-773B-470C-8551-130AF62029B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21341" y="4115743"/>
              <a:ext cx="173481" cy="177380"/>
            </a:xfrm>
            <a:custGeom>
              <a:avLst/>
              <a:gdLst>
                <a:gd name="T0" fmla="*/ 78 w 89"/>
                <a:gd name="T1" fmla="*/ 80 h 91"/>
                <a:gd name="T2" fmla="*/ 35 w 89"/>
                <a:gd name="T3" fmla="*/ 3 h 91"/>
                <a:gd name="T4" fmla="*/ 35 w 89"/>
                <a:gd name="T5" fmla="*/ 6 h 91"/>
                <a:gd name="T6" fmla="*/ 38 w 89"/>
                <a:gd name="T7" fmla="*/ 6 h 91"/>
                <a:gd name="T8" fmla="*/ 45 w 89"/>
                <a:gd name="T9" fmla="*/ 5 h 91"/>
                <a:gd name="T10" fmla="*/ 49 w 89"/>
                <a:gd name="T11" fmla="*/ 6 h 91"/>
                <a:gd name="T12" fmla="*/ 54 w 89"/>
                <a:gd name="T13" fmla="*/ 12 h 91"/>
                <a:gd name="T14" fmla="*/ 60 w 89"/>
                <a:gd name="T15" fmla="*/ 16 h 91"/>
                <a:gd name="T16" fmla="*/ 67 w 89"/>
                <a:gd name="T17" fmla="*/ 12 h 91"/>
                <a:gd name="T18" fmla="*/ 78 w 89"/>
                <a:gd name="T19" fmla="*/ 12 h 91"/>
                <a:gd name="T20" fmla="*/ 81 w 89"/>
                <a:gd name="T21" fmla="*/ 16 h 91"/>
                <a:gd name="T22" fmla="*/ 84 w 89"/>
                <a:gd name="T23" fmla="*/ 19 h 91"/>
                <a:gd name="T24" fmla="*/ 86 w 89"/>
                <a:gd name="T25" fmla="*/ 20 h 91"/>
                <a:gd name="T26" fmla="*/ 86 w 89"/>
                <a:gd name="T27" fmla="*/ 25 h 91"/>
                <a:gd name="T28" fmla="*/ 87 w 89"/>
                <a:gd name="T29" fmla="*/ 33 h 91"/>
                <a:gd name="T30" fmla="*/ 87 w 89"/>
                <a:gd name="T31" fmla="*/ 38 h 91"/>
                <a:gd name="T32" fmla="*/ 84 w 89"/>
                <a:gd name="T33" fmla="*/ 41 h 91"/>
                <a:gd name="T34" fmla="*/ 81 w 89"/>
                <a:gd name="T35" fmla="*/ 50 h 91"/>
                <a:gd name="T36" fmla="*/ 78 w 89"/>
                <a:gd name="T37" fmla="*/ 57 h 91"/>
                <a:gd name="T38" fmla="*/ 78 w 89"/>
                <a:gd name="T39" fmla="*/ 61 h 91"/>
                <a:gd name="T40" fmla="*/ 81 w 89"/>
                <a:gd name="T41" fmla="*/ 72 h 91"/>
                <a:gd name="T42" fmla="*/ 86 w 89"/>
                <a:gd name="T43" fmla="*/ 77 h 91"/>
                <a:gd name="T44" fmla="*/ 84 w 89"/>
                <a:gd name="T45" fmla="*/ 80 h 91"/>
                <a:gd name="T46" fmla="*/ 81 w 89"/>
                <a:gd name="T47" fmla="*/ 80 h 91"/>
                <a:gd name="T48" fmla="*/ 76 w 89"/>
                <a:gd name="T49" fmla="*/ 80 h 91"/>
                <a:gd name="T50" fmla="*/ 62 w 89"/>
                <a:gd name="T51" fmla="*/ 79 h 91"/>
                <a:gd name="T52" fmla="*/ 67 w 89"/>
                <a:gd name="T53" fmla="*/ 79 h 91"/>
                <a:gd name="T54" fmla="*/ 48 w 89"/>
                <a:gd name="T55" fmla="*/ 80 h 91"/>
                <a:gd name="T56" fmla="*/ 51 w 89"/>
                <a:gd name="T57" fmla="*/ 80 h 91"/>
                <a:gd name="T58" fmla="*/ 26 w 89"/>
                <a:gd name="T59" fmla="*/ 87 h 91"/>
                <a:gd name="T60" fmla="*/ 16 w 89"/>
                <a:gd name="T61" fmla="*/ 91 h 91"/>
                <a:gd name="T62" fmla="*/ 15 w 89"/>
                <a:gd name="T63" fmla="*/ 82 h 91"/>
                <a:gd name="T64" fmla="*/ 18 w 89"/>
                <a:gd name="T65" fmla="*/ 79 h 91"/>
                <a:gd name="T66" fmla="*/ 16 w 89"/>
                <a:gd name="T67" fmla="*/ 71 h 91"/>
                <a:gd name="T68" fmla="*/ 13 w 89"/>
                <a:gd name="T69" fmla="*/ 69 h 91"/>
                <a:gd name="T70" fmla="*/ 10 w 89"/>
                <a:gd name="T71" fmla="*/ 64 h 91"/>
                <a:gd name="T72" fmla="*/ 5 w 89"/>
                <a:gd name="T73" fmla="*/ 63 h 91"/>
                <a:gd name="T74" fmla="*/ 2 w 89"/>
                <a:gd name="T75" fmla="*/ 61 h 91"/>
                <a:gd name="T76" fmla="*/ 4 w 89"/>
                <a:gd name="T77" fmla="*/ 55 h 91"/>
                <a:gd name="T78" fmla="*/ 2 w 89"/>
                <a:gd name="T79" fmla="*/ 46 h 91"/>
                <a:gd name="T80" fmla="*/ 5 w 89"/>
                <a:gd name="T81" fmla="*/ 46 h 91"/>
                <a:gd name="T82" fmla="*/ 8 w 89"/>
                <a:gd name="T83" fmla="*/ 39 h 91"/>
                <a:gd name="T84" fmla="*/ 8 w 89"/>
                <a:gd name="T85" fmla="*/ 38 h 91"/>
                <a:gd name="T86" fmla="*/ 5 w 89"/>
                <a:gd name="T87" fmla="*/ 33 h 91"/>
                <a:gd name="T88" fmla="*/ 12 w 89"/>
                <a:gd name="T89" fmla="*/ 33 h 91"/>
                <a:gd name="T90" fmla="*/ 13 w 89"/>
                <a:gd name="T91" fmla="*/ 33 h 91"/>
                <a:gd name="T92" fmla="*/ 10 w 89"/>
                <a:gd name="T93" fmla="*/ 27 h 91"/>
                <a:gd name="T94" fmla="*/ 12 w 89"/>
                <a:gd name="T95" fmla="*/ 22 h 91"/>
                <a:gd name="T96" fmla="*/ 8 w 89"/>
                <a:gd name="T97" fmla="*/ 19 h 91"/>
                <a:gd name="T98" fmla="*/ 7 w 89"/>
                <a:gd name="T99" fmla="*/ 11 h 91"/>
                <a:gd name="T100" fmla="*/ 10 w 89"/>
                <a:gd name="T101" fmla="*/ 8 h 91"/>
                <a:gd name="T102" fmla="*/ 15 w 89"/>
                <a:gd name="T103" fmla="*/ 5 h 91"/>
                <a:gd name="T104" fmla="*/ 18 w 89"/>
                <a:gd name="T105" fmla="*/ 6 h 91"/>
                <a:gd name="T106" fmla="*/ 23 w 89"/>
                <a:gd name="T107" fmla="*/ 8 h 91"/>
                <a:gd name="T108" fmla="*/ 24 w 89"/>
                <a:gd name="T109" fmla="*/ 6 h 91"/>
                <a:gd name="T110" fmla="*/ 27 w 89"/>
                <a:gd name="T111" fmla="*/ 5 h 91"/>
                <a:gd name="T112" fmla="*/ 29 w 89"/>
                <a:gd name="T113" fmla="*/ 1 h 91"/>
                <a:gd name="T114" fmla="*/ 32 w 89"/>
                <a:gd name="T115" fmla="*/ 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" h="91">
                  <a:moveTo>
                    <a:pt x="78" y="80"/>
                  </a:moveTo>
                  <a:lnTo>
                    <a:pt x="79" y="80"/>
                  </a:lnTo>
                  <a:lnTo>
                    <a:pt x="79" y="82"/>
                  </a:lnTo>
                  <a:lnTo>
                    <a:pt x="78" y="80"/>
                  </a:lnTo>
                  <a:lnTo>
                    <a:pt x="78" y="80"/>
                  </a:lnTo>
                  <a:close/>
                  <a:moveTo>
                    <a:pt x="34" y="0"/>
                  </a:moveTo>
                  <a:lnTo>
                    <a:pt x="34" y="0"/>
                  </a:lnTo>
                  <a:lnTo>
                    <a:pt x="35" y="1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7" y="8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6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51" y="6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3" y="11"/>
                  </a:lnTo>
                  <a:lnTo>
                    <a:pt x="54" y="12"/>
                  </a:lnTo>
                  <a:lnTo>
                    <a:pt x="56" y="12"/>
                  </a:lnTo>
                  <a:lnTo>
                    <a:pt x="57" y="14"/>
                  </a:lnTo>
                  <a:lnTo>
                    <a:pt x="57" y="14"/>
                  </a:lnTo>
                  <a:lnTo>
                    <a:pt x="59" y="14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70" y="11"/>
                  </a:lnTo>
                  <a:lnTo>
                    <a:pt x="73" y="11"/>
                  </a:lnTo>
                  <a:lnTo>
                    <a:pt x="76" y="12"/>
                  </a:lnTo>
                  <a:lnTo>
                    <a:pt x="78" y="12"/>
                  </a:lnTo>
                  <a:lnTo>
                    <a:pt x="78" y="12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2" y="16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4" y="19"/>
                  </a:lnTo>
                  <a:lnTo>
                    <a:pt x="84" y="19"/>
                  </a:lnTo>
                  <a:lnTo>
                    <a:pt x="86" y="19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2"/>
                  </a:lnTo>
                  <a:lnTo>
                    <a:pt x="86" y="23"/>
                  </a:lnTo>
                  <a:lnTo>
                    <a:pt x="86" y="23"/>
                  </a:lnTo>
                  <a:lnTo>
                    <a:pt x="86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7" y="28"/>
                  </a:lnTo>
                  <a:lnTo>
                    <a:pt x="87" y="28"/>
                  </a:lnTo>
                  <a:lnTo>
                    <a:pt x="87" y="33"/>
                  </a:lnTo>
                  <a:lnTo>
                    <a:pt x="89" y="36"/>
                  </a:lnTo>
                  <a:lnTo>
                    <a:pt x="89" y="36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9"/>
                  </a:lnTo>
                  <a:lnTo>
                    <a:pt x="86" y="39"/>
                  </a:lnTo>
                  <a:lnTo>
                    <a:pt x="84" y="41"/>
                  </a:lnTo>
                  <a:lnTo>
                    <a:pt x="84" y="41"/>
                  </a:lnTo>
                  <a:lnTo>
                    <a:pt x="84" y="42"/>
                  </a:lnTo>
                  <a:lnTo>
                    <a:pt x="84" y="42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1" y="50"/>
                  </a:lnTo>
                  <a:lnTo>
                    <a:pt x="81" y="50"/>
                  </a:lnTo>
                  <a:lnTo>
                    <a:pt x="81" y="52"/>
                  </a:lnTo>
                  <a:lnTo>
                    <a:pt x="81" y="52"/>
                  </a:lnTo>
                  <a:lnTo>
                    <a:pt x="79" y="55"/>
                  </a:lnTo>
                  <a:lnTo>
                    <a:pt x="78" y="57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60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8"/>
                  </a:lnTo>
                  <a:lnTo>
                    <a:pt x="81" y="69"/>
                  </a:lnTo>
                  <a:lnTo>
                    <a:pt x="81" y="71"/>
                  </a:lnTo>
                  <a:lnTo>
                    <a:pt x="81" y="72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84" y="74"/>
                  </a:lnTo>
                  <a:lnTo>
                    <a:pt x="84" y="74"/>
                  </a:lnTo>
                  <a:lnTo>
                    <a:pt x="86" y="77"/>
                  </a:lnTo>
                  <a:lnTo>
                    <a:pt x="84" y="77"/>
                  </a:lnTo>
                  <a:lnTo>
                    <a:pt x="84" y="77"/>
                  </a:lnTo>
                  <a:lnTo>
                    <a:pt x="84" y="79"/>
                  </a:lnTo>
                  <a:lnTo>
                    <a:pt x="84" y="80"/>
                  </a:lnTo>
                  <a:lnTo>
                    <a:pt x="84" y="80"/>
                  </a:lnTo>
                  <a:lnTo>
                    <a:pt x="82" y="80"/>
                  </a:lnTo>
                  <a:lnTo>
                    <a:pt x="82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79" y="80"/>
                  </a:lnTo>
                  <a:lnTo>
                    <a:pt x="79" y="77"/>
                  </a:lnTo>
                  <a:lnTo>
                    <a:pt x="78" y="77"/>
                  </a:lnTo>
                  <a:lnTo>
                    <a:pt x="78" y="77"/>
                  </a:lnTo>
                  <a:lnTo>
                    <a:pt x="76" y="80"/>
                  </a:lnTo>
                  <a:lnTo>
                    <a:pt x="76" y="80"/>
                  </a:lnTo>
                  <a:lnTo>
                    <a:pt x="68" y="79"/>
                  </a:lnTo>
                  <a:lnTo>
                    <a:pt x="67" y="79"/>
                  </a:lnTo>
                  <a:lnTo>
                    <a:pt x="65" y="79"/>
                  </a:lnTo>
                  <a:lnTo>
                    <a:pt x="62" y="79"/>
                  </a:lnTo>
                  <a:lnTo>
                    <a:pt x="59" y="79"/>
                  </a:lnTo>
                  <a:lnTo>
                    <a:pt x="59" y="79"/>
                  </a:lnTo>
                  <a:lnTo>
                    <a:pt x="65" y="79"/>
                  </a:lnTo>
                  <a:lnTo>
                    <a:pt x="67" y="79"/>
                  </a:lnTo>
                  <a:lnTo>
                    <a:pt x="67" y="79"/>
                  </a:lnTo>
                  <a:lnTo>
                    <a:pt x="57" y="80"/>
                  </a:lnTo>
                  <a:lnTo>
                    <a:pt x="54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9" y="80"/>
                  </a:lnTo>
                  <a:lnTo>
                    <a:pt x="51" y="80"/>
                  </a:lnTo>
                  <a:lnTo>
                    <a:pt x="51" y="80"/>
                  </a:lnTo>
                  <a:lnTo>
                    <a:pt x="45" y="82"/>
                  </a:lnTo>
                  <a:lnTo>
                    <a:pt x="40" y="82"/>
                  </a:lnTo>
                  <a:lnTo>
                    <a:pt x="37" y="83"/>
                  </a:lnTo>
                  <a:lnTo>
                    <a:pt x="30" y="87"/>
                  </a:lnTo>
                  <a:lnTo>
                    <a:pt x="26" y="87"/>
                  </a:lnTo>
                  <a:lnTo>
                    <a:pt x="24" y="88"/>
                  </a:lnTo>
                  <a:lnTo>
                    <a:pt x="23" y="90"/>
                  </a:lnTo>
                  <a:lnTo>
                    <a:pt x="21" y="90"/>
                  </a:lnTo>
                  <a:lnTo>
                    <a:pt x="18" y="91"/>
                  </a:lnTo>
                  <a:lnTo>
                    <a:pt x="16" y="91"/>
                  </a:lnTo>
                  <a:lnTo>
                    <a:pt x="15" y="91"/>
                  </a:lnTo>
                  <a:lnTo>
                    <a:pt x="15" y="88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2"/>
                  </a:lnTo>
                  <a:lnTo>
                    <a:pt x="15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6" y="79"/>
                  </a:lnTo>
                  <a:lnTo>
                    <a:pt x="18" y="79"/>
                  </a:lnTo>
                  <a:lnTo>
                    <a:pt x="18" y="75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2" y="69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5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4" y="58"/>
                  </a:lnTo>
                  <a:lnTo>
                    <a:pt x="4" y="57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4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6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2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8"/>
                  </a:lnTo>
                  <a:lnTo>
                    <a:pt x="7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3" y="35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3" y="31"/>
                  </a:lnTo>
                  <a:lnTo>
                    <a:pt x="13" y="30"/>
                  </a:lnTo>
                  <a:lnTo>
                    <a:pt x="12" y="28"/>
                  </a:lnTo>
                  <a:lnTo>
                    <a:pt x="10" y="28"/>
                  </a:lnTo>
                  <a:lnTo>
                    <a:pt x="10" y="27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2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7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3" y="6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21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7" y="3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0" name="Freeform 307">
              <a:extLst>
                <a:ext uri="{FF2B5EF4-FFF2-40B4-BE49-F238E27FC236}">
                  <a16:creationId xmlns:a16="http://schemas.microsoft.com/office/drawing/2014/main" id="{1DD83CE7-F77E-430B-B6B0-988807D38D9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4576" y="2967651"/>
              <a:ext cx="124750" cy="66274"/>
            </a:xfrm>
            <a:custGeom>
              <a:avLst/>
              <a:gdLst>
                <a:gd name="T0" fmla="*/ 39 w 64"/>
                <a:gd name="T1" fmla="*/ 1 h 34"/>
                <a:gd name="T2" fmla="*/ 39 w 64"/>
                <a:gd name="T3" fmla="*/ 0 h 34"/>
                <a:gd name="T4" fmla="*/ 41 w 64"/>
                <a:gd name="T5" fmla="*/ 1 h 34"/>
                <a:gd name="T6" fmla="*/ 47 w 64"/>
                <a:gd name="T7" fmla="*/ 3 h 34"/>
                <a:gd name="T8" fmla="*/ 52 w 64"/>
                <a:gd name="T9" fmla="*/ 4 h 34"/>
                <a:gd name="T10" fmla="*/ 50 w 64"/>
                <a:gd name="T11" fmla="*/ 11 h 34"/>
                <a:gd name="T12" fmla="*/ 50 w 64"/>
                <a:gd name="T13" fmla="*/ 12 h 34"/>
                <a:gd name="T14" fmla="*/ 53 w 64"/>
                <a:gd name="T15" fmla="*/ 12 h 34"/>
                <a:gd name="T16" fmla="*/ 55 w 64"/>
                <a:gd name="T17" fmla="*/ 14 h 34"/>
                <a:gd name="T18" fmla="*/ 60 w 64"/>
                <a:gd name="T19" fmla="*/ 15 h 34"/>
                <a:gd name="T20" fmla="*/ 64 w 64"/>
                <a:gd name="T21" fmla="*/ 15 h 34"/>
                <a:gd name="T22" fmla="*/ 63 w 64"/>
                <a:gd name="T23" fmla="*/ 20 h 34"/>
                <a:gd name="T24" fmla="*/ 63 w 64"/>
                <a:gd name="T25" fmla="*/ 22 h 34"/>
                <a:gd name="T26" fmla="*/ 60 w 64"/>
                <a:gd name="T27" fmla="*/ 20 h 34"/>
                <a:gd name="T28" fmla="*/ 58 w 64"/>
                <a:gd name="T29" fmla="*/ 22 h 34"/>
                <a:gd name="T30" fmla="*/ 58 w 64"/>
                <a:gd name="T31" fmla="*/ 23 h 34"/>
                <a:gd name="T32" fmla="*/ 60 w 64"/>
                <a:gd name="T33" fmla="*/ 26 h 34"/>
                <a:gd name="T34" fmla="*/ 58 w 64"/>
                <a:gd name="T35" fmla="*/ 26 h 34"/>
                <a:gd name="T36" fmla="*/ 55 w 64"/>
                <a:gd name="T37" fmla="*/ 25 h 34"/>
                <a:gd name="T38" fmla="*/ 52 w 64"/>
                <a:gd name="T39" fmla="*/ 26 h 34"/>
                <a:gd name="T40" fmla="*/ 49 w 64"/>
                <a:gd name="T41" fmla="*/ 23 h 34"/>
                <a:gd name="T42" fmla="*/ 47 w 64"/>
                <a:gd name="T43" fmla="*/ 22 h 34"/>
                <a:gd name="T44" fmla="*/ 47 w 64"/>
                <a:gd name="T45" fmla="*/ 26 h 34"/>
                <a:gd name="T46" fmla="*/ 44 w 64"/>
                <a:gd name="T47" fmla="*/ 31 h 34"/>
                <a:gd name="T48" fmla="*/ 42 w 64"/>
                <a:gd name="T49" fmla="*/ 33 h 34"/>
                <a:gd name="T50" fmla="*/ 42 w 64"/>
                <a:gd name="T51" fmla="*/ 34 h 34"/>
                <a:gd name="T52" fmla="*/ 39 w 64"/>
                <a:gd name="T53" fmla="*/ 31 h 34"/>
                <a:gd name="T54" fmla="*/ 38 w 64"/>
                <a:gd name="T55" fmla="*/ 30 h 34"/>
                <a:gd name="T56" fmla="*/ 34 w 64"/>
                <a:gd name="T57" fmla="*/ 26 h 34"/>
                <a:gd name="T58" fmla="*/ 34 w 64"/>
                <a:gd name="T59" fmla="*/ 23 h 34"/>
                <a:gd name="T60" fmla="*/ 31 w 64"/>
                <a:gd name="T61" fmla="*/ 25 h 34"/>
                <a:gd name="T62" fmla="*/ 30 w 64"/>
                <a:gd name="T63" fmla="*/ 28 h 34"/>
                <a:gd name="T64" fmla="*/ 28 w 64"/>
                <a:gd name="T65" fmla="*/ 31 h 34"/>
                <a:gd name="T66" fmla="*/ 22 w 64"/>
                <a:gd name="T67" fmla="*/ 31 h 34"/>
                <a:gd name="T68" fmla="*/ 19 w 64"/>
                <a:gd name="T69" fmla="*/ 33 h 34"/>
                <a:gd name="T70" fmla="*/ 14 w 64"/>
                <a:gd name="T71" fmla="*/ 33 h 34"/>
                <a:gd name="T72" fmla="*/ 12 w 64"/>
                <a:gd name="T73" fmla="*/ 31 h 34"/>
                <a:gd name="T74" fmla="*/ 11 w 64"/>
                <a:gd name="T75" fmla="*/ 28 h 34"/>
                <a:gd name="T76" fmla="*/ 11 w 64"/>
                <a:gd name="T77" fmla="*/ 25 h 34"/>
                <a:gd name="T78" fmla="*/ 8 w 64"/>
                <a:gd name="T79" fmla="*/ 23 h 34"/>
                <a:gd name="T80" fmla="*/ 3 w 64"/>
                <a:gd name="T81" fmla="*/ 25 h 34"/>
                <a:gd name="T82" fmla="*/ 3 w 64"/>
                <a:gd name="T83" fmla="*/ 26 h 34"/>
                <a:gd name="T84" fmla="*/ 0 w 64"/>
                <a:gd name="T85" fmla="*/ 30 h 34"/>
                <a:gd name="T86" fmla="*/ 0 w 64"/>
                <a:gd name="T87" fmla="*/ 26 h 34"/>
                <a:gd name="T88" fmla="*/ 1 w 64"/>
                <a:gd name="T89" fmla="*/ 25 h 34"/>
                <a:gd name="T90" fmla="*/ 1 w 64"/>
                <a:gd name="T91" fmla="*/ 22 h 34"/>
                <a:gd name="T92" fmla="*/ 3 w 64"/>
                <a:gd name="T93" fmla="*/ 19 h 34"/>
                <a:gd name="T94" fmla="*/ 6 w 64"/>
                <a:gd name="T95" fmla="*/ 15 h 34"/>
                <a:gd name="T96" fmla="*/ 9 w 64"/>
                <a:gd name="T97" fmla="*/ 12 h 34"/>
                <a:gd name="T98" fmla="*/ 14 w 64"/>
                <a:gd name="T99" fmla="*/ 9 h 34"/>
                <a:gd name="T100" fmla="*/ 14 w 64"/>
                <a:gd name="T101" fmla="*/ 7 h 34"/>
                <a:gd name="T102" fmla="*/ 12 w 64"/>
                <a:gd name="T103" fmla="*/ 6 h 34"/>
                <a:gd name="T104" fmla="*/ 16 w 64"/>
                <a:gd name="T105" fmla="*/ 4 h 34"/>
                <a:gd name="T106" fmla="*/ 17 w 64"/>
                <a:gd name="T107" fmla="*/ 6 h 34"/>
                <a:gd name="T108" fmla="*/ 20 w 64"/>
                <a:gd name="T109" fmla="*/ 4 h 34"/>
                <a:gd name="T110" fmla="*/ 23 w 64"/>
                <a:gd name="T111" fmla="*/ 3 h 34"/>
                <a:gd name="T112" fmla="*/ 30 w 64"/>
                <a:gd name="T113" fmla="*/ 3 h 34"/>
                <a:gd name="T114" fmla="*/ 34 w 64"/>
                <a:gd name="T115" fmla="*/ 3 h 34"/>
                <a:gd name="T116" fmla="*/ 36 w 64"/>
                <a:gd name="T117" fmla="*/ 3 h 34"/>
                <a:gd name="T118" fmla="*/ 36 w 64"/>
                <a:gd name="T119" fmla="*/ 1 h 34"/>
                <a:gd name="T120" fmla="*/ 34 w 64"/>
                <a:gd name="T121" fmla="*/ 1 h 34"/>
                <a:gd name="T122" fmla="*/ 36 w 64"/>
                <a:gd name="T123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4" h="34">
                  <a:moveTo>
                    <a:pt x="36" y="0"/>
                  </a:moveTo>
                  <a:lnTo>
                    <a:pt x="38" y="0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4" y="1"/>
                  </a:ln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50" y="4"/>
                  </a:lnTo>
                  <a:lnTo>
                    <a:pt x="52" y="4"/>
                  </a:lnTo>
                  <a:lnTo>
                    <a:pt x="52" y="6"/>
                  </a:lnTo>
                  <a:lnTo>
                    <a:pt x="50" y="9"/>
                  </a:lnTo>
                  <a:lnTo>
                    <a:pt x="50" y="11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3" y="12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7" y="15"/>
                  </a:lnTo>
                  <a:lnTo>
                    <a:pt x="60" y="15"/>
                  </a:lnTo>
                  <a:lnTo>
                    <a:pt x="60" y="15"/>
                  </a:lnTo>
                  <a:lnTo>
                    <a:pt x="63" y="14"/>
                  </a:lnTo>
                  <a:lnTo>
                    <a:pt x="63" y="14"/>
                  </a:lnTo>
                  <a:lnTo>
                    <a:pt x="64" y="15"/>
                  </a:lnTo>
                  <a:lnTo>
                    <a:pt x="64" y="15"/>
                  </a:lnTo>
                  <a:lnTo>
                    <a:pt x="63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1" y="22"/>
                  </a:lnTo>
                  <a:lnTo>
                    <a:pt x="60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58" y="28"/>
                  </a:lnTo>
                  <a:lnTo>
                    <a:pt x="58" y="26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5" y="25"/>
                  </a:lnTo>
                  <a:lnTo>
                    <a:pt x="55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0" y="26"/>
                  </a:lnTo>
                  <a:lnTo>
                    <a:pt x="50" y="25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7" y="22"/>
                  </a:lnTo>
                  <a:lnTo>
                    <a:pt x="47" y="23"/>
                  </a:lnTo>
                  <a:lnTo>
                    <a:pt x="47" y="25"/>
                  </a:lnTo>
                  <a:lnTo>
                    <a:pt x="47" y="26"/>
                  </a:lnTo>
                  <a:lnTo>
                    <a:pt x="46" y="28"/>
                  </a:lnTo>
                  <a:lnTo>
                    <a:pt x="44" y="30"/>
                  </a:lnTo>
                  <a:lnTo>
                    <a:pt x="44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1" y="34"/>
                  </a:lnTo>
                  <a:lnTo>
                    <a:pt x="41" y="33"/>
                  </a:lnTo>
                  <a:lnTo>
                    <a:pt x="39" y="31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38" y="30"/>
                  </a:lnTo>
                  <a:lnTo>
                    <a:pt x="36" y="28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3" y="25"/>
                  </a:lnTo>
                  <a:lnTo>
                    <a:pt x="31" y="25"/>
                  </a:lnTo>
                  <a:lnTo>
                    <a:pt x="30" y="26"/>
                  </a:lnTo>
                  <a:lnTo>
                    <a:pt x="30" y="26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7" y="33"/>
                  </a:lnTo>
                  <a:lnTo>
                    <a:pt x="25" y="33"/>
                  </a:lnTo>
                  <a:lnTo>
                    <a:pt x="22" y="31"/>
                  </a:lnTo>
                  <a:lnTo>
                    <a:pt x="22" y="31"/>
                  </a:lnTo>
                  <a:lnTo>
                    <a:pt x="20" y="33"/>
                  </a:lnTo>
                  <a:lnTo>
                    <a:pt x="19" y="33"/>
                  </a:lnTo>
                  <a:lnTo>
                    <a:pt x="16" y="34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1" y="23"/>
                  </a:lnTo>
                  <a:lnTo>
                    <a:pt x="8" y="23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3" y="28"/>
                  </a:lnTo>
                  <a:lnTo>
                    <a:pt x="1" y="28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1" y="26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7" y="3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1" name="Freeform 308">
              <a:extLst>
                <a:ext uri="{FF2B5EF4-FFF2-40B4-BE49-F238E27FC236}">
                  <a16:creationId xmlns:a16="http://schemas.microsoft.com/office/drawing/2014/main" id="{F38B13C7-95E0-46EE-B6E0-47D51DDEC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78818" y="4312614"/>
              <a:ext cx="212466" cy="245602"/>
            </a:xfrm>
            <a:custGeom>
              <a:avLst/>
              <a:gdLst>
                <a:gd name="T0" fmla="*/ 98 w 109"/>
                <a:gd name="T1" fmla="*/ 3 h 126"/>
                <a:gd name="T2" fmla="*/ 102 w 109"/>
                <a:gd name="T3" fmla="*/ 3 h 126"/>
                <a:gd name="T4" fmla="*/ 109 w 109"/>
                <a:gd name="T5" fmla="*/ 6 h 126"/>
                <a:gd name="T6" fmla="*/ 99 w 109"/>
                <a:gd name="T7" fmla="*/ 28 h 126"/>
                <a:gd name="T8" fmla="*/ 98 w 109"/>
                <a:gd name="T9" fmla="*/ 50 h 126"/>
                <a:gd name="T10" fmla="*/ 87 w 109"/>
                <a:gd name="T11" fmla="*/ 69 h 126"/>
                <a:gd name="T12" fmla="*/ 77 w 109"/>
                <a:gd name="T13" fmla="*/ 80 h 126"/>
                <a:gd name="T14" fmla="*/ 72 w 109"/>
                <a:gd name="T15" fmla="*/ 97 h 126"/>
                <a:gd name="T16" fmla="*/ 65 w 109"/>
                <a:gd name="T17" fmla="*/ 112 h 126"/>
                <a:gd name="T18" fmla="*/ 55 w 109"/>
                <a:gd name="T19" fmla="*/ 121 h 126"/>
                <a:gd name="T20" fmla="*/ 47 w 109"/>
                <a:gd name="T21" fmla="*/ 123 h 126"/>
                <a:gd name="T22" fmla="*/ 47 w 109"/>
                <a:gd name="T23" fmla="*/ 118 h 126"/>
                <a:gd name="T24" fmla="*/ 44 w 109"/>
                <a:gd name="T25" fmla="*/ 116 h 126"/>
                <a:gd name="T26" fmla="*/ 39 w 109"/>
                <a:gd name="T27" fmla="*/ 118 h 126"/>
                <a:gd name="T28" fmla="*/ 36 w 109"/>
                <a:gd name="T29" fmla="*/ 121 h 126"/>
                <a:gd name="T30" fmla="*/ 31 w 109"/>
                <a:gd name="T31" fmla="*/ 121 h 126"/>
                <a:gd name="T32" fmla="*/ 28 w 109"/>
                <a:gd name="T33" fmla="*/ 119 h 126"/>
                <a:gd name="T34" fmla="*/ 22 w 109"/>
                <a:gd name="T35" fmla="*/ 118 h 126"/>
                <a:gd name="T36" fmla="*/ 17 w 109"/>
                <a:gd name="T37" fmla="*/ 121 h 126"/>
                <a:gd name="T38" fmla="*/ 13 w 109"/>
                <a:gd name="T39" fmla="*/ 124 h 126"/>
                <a:gd name="T40" fmla="*/ 6 w 109"/>
                <a:gd name="T41" fmla="*/ 116 h 126"/>
                <a:gd name="T42" fmla="*/ 1 w 109"/>
                <a:gd name="T43" fmla="*/ 105 h 126"/>
                <a:gd name="T44" fmla="*/ 9 w 109"/>
                <a:gd name="T45" fmla="*/ 107 h 126"/>
                <a:gd name="T46" fmla="*/ 11 w 109"/>
                <a:gd name="T47" fmla="*/ 102 h 126"/>
                <a:gd name="T48" fmla="*/ 6 w 109"/>
                <a:gd name="T49" fmla="*/ 99 h 126"/>
                <a:gd name="T50" fmla="*/ 6 w 109"/>
                <a:gd name="T51" fmla="*/ 94 h 126"/>
                <a:gd name="T52" fmla="*/ 6 w 109"/>
                <a:gd name="T53" fmla="*/ 88 h 126"/>
                <a:gd name="T54" fmla="*/ 13 w 109"/>
                <a:gd name="T55" fmla="*/ 88 h 126"/>
                <a:gd name="T56" fmla="*/ 19 w 109"/>
                <a:gd name="T57" fmla="*/ 83 h 126"/>
                <a:gd name="T58" fmla="*/ 22 w 109"/>
                <a:gd name="T59" fmla="*/ 80 h 126"/>
                <a:gd name="T60" fmla="*/ 28 w 109"/>
                <a:gd name="T61" fmla="*/ 88 h 126"/>
                <a:gd name="T62" fmla="*/ 38 w 109"/>
                <a:gd name="T63" fmla="*/ 85 h 126"/>
                <a:gd name="T64" fmla="*/ 41 w 109"/>
                <a:gd name="T65" fmla="*/ 89 h 126"/>
                <a:gd name="T66" fmla="*/ 44 w 109"/>
                <a:gd name="T67" fmla="*/ 85 h 126"/>
                <a:gd name="T68" fmla="*/ 47 w 109"/>
                <a:gd name="T69" fmla="*/ 80 h 126"/>
                <a:gd name="T70" fmla="*/ 47 w 109"/>
                <a:gd name="T71" fmla="*/ 71 h 126"/>
                <a:gd name="T72" fmla="*/ 47 w 109"/>
                <a:gd name="T73" fmla="*/ 61 h 126"/>
                <a:gd name="T74" fmla="*/ 39 w 109"/>
                <a:gd name="T75" fmla="*/ 56 h 126"/>
                <a:gd name="T76" fmla="*/ 41 w 109"/>
                <a:gd name="T77" fmla="*/ 49 h 126"/>
                <a:gd name="T78" fmla="*/ 46 w 109"/>
                <a:gd name="T79" fmla="*/ 44 h 126"/>
                <a:gd name="T80" fmla="*/ 47 w 109"/>
                <a:gd name="T81" fmla="*/ 39 h 126"/>
                <a:gd name="T82" fmla="*/ 39 w 109"/>
                <a:gd name="T83" fmla="*/ 33 h 126"/>
                <a:gd name="T84" fmla="*/ 30 w 109"/>
                <a:gd name="T85" fmla="*/ 34 h 126"/>
                <a:gd name="T86" fmla="*/ 30 w 109"/>
                <a:gd name="T87" fmla="*/ 28 h 126"/>
                <a:gd name="T88" fmla="*/ 41 w 109"/>
                <a:gd name="T89" fmla="*/ 22 h 126"/>
                <a:gd name="T90" fmla="*/ 52 w 109"/>
                <a:gd name="T91" fmla="*/ 23 h 126"/>
                <a:gd name="T92" fmla="*/ 57 w 109"/>
                <a:gd name="T93" fmla="*/ 25 h 126"/>
                <a:gd name="T94" fmla="*/ 61 w 109"/>
                <a:gd name="T95" fmla="*/ 25 h 126"/>
                <a:gd name="T96" fmla="*/ 71 w 109"/>
                <a:gd name="T97" fmla="*/ 30 h 126"/>
                <a:gd name="T98" fmla="*/ 71 w 109"/>
                <a:gd name="T99" fmla="*/ 23 h 126"/>
                <a:gd name="T100" fmla="*/ 74 w 109"/>
                <a:gd name="T101" fmla="*/ 17 h 126"/>
                <a:gd name="T102" fmla="*/ 77 w 109"/>
                <a:gd name="T103" fmla="*/ 8 h 126"/>
                <a:gd name="T104" fmla="*/ 80 w 109"/>
                <a:gd name="T105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9" h="126">
                  <a:moveTo>
                    <a:pt x="91" y="0"/>
                  </a:moveTo>
                  <a:lnTo>
                    <a:pt x="93" y="1"/>
                  </a:lnTo>
                  <a:lnTo>
                    <a:pt x="96" y="1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99" y="3"/>
                  </a:lnTo>
                  <a:lnTo>
                    <a:pt x="101" y="3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4" y="1"/>
                  </a:lnTo>
                  <a:lnTo>
                    <a:pt x="106" y="1"/>
                  </a:lnTo>
                  <a:lnTo>
                    <a:pt x="106" y="1"/>
                  </a:lnTo>
                  <a:lnTo>
                    <a:pt x="107" y="3"/>
                  </a:lnTo>
                  <a:lnTo>
                    <a:pt x="107" y="3"/>
                  </a:lnTo>
                  <a:lnTo>
                    <a:pt x="109" y="6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4" y="15"/>
                  </a:lnTo>
                  <a:lnTo>
                    <a:pt x="102" y="19"/>
                  </a:lnTo>
                  <a:lnTo>
                    <a:pt x="99" y="25"/>
                  </a:lnTo>
                  <a:lnTo>
                    <a:pt x="99" y="28"/>
                  </a:lnTo>
                  <a:lnTo>
                    <a:pt x="99" y="31"/>
                  </a:lnTo>
                  <a:lnTo>
                    <a:pt x="99" y="33"/>
                  </a:lnTo>
                  <a:lnTo>
                    <a:pt x="98" y="37"/>
                  </a:lnTo>
                  <a:lnTo>
                    <a:pt x="98" y="41"/>
                  </a:lnTo>
                  <a:lnTo>
                    <a:pt x="98" y="45"/>
                  </a:lnTo>
                  <a:lnTo>
                    <a:pt x="98" y="50"/>
                  </a:lnTo>
                  <a:lnTo>
                    <a:pt x="96" y="55"/>
                  </a:lnTo>
                  <a:lnTo>
                    <a:pt x="95" y="58"/>
                  </a:lnTo>
                  <a:lnTo>
                    <a:pt x="96" y="61"/>
                  </a:lnTo>
                  <a:lnTo>
                    <a:pt x="93" y="64"/>
                  </a:lnTo>
                  <a:lnTo>
                    <a:pt x="88" y="67"/>
                  </a:lnTo>
                  <a:lnTo>
                    <a:pt x="87" y="69"/>
                  </a:lnTo>
                  <a:lnTo>
                    <a:pt x="83" y="69"/>
                  </a:lnTo>
                  <a:lnTo>
                    <a:pt x="83" y="71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79" y="78"/>
                  </a:lnTo>
                  <a:lnTo>
                    <a:pt x="77" y="80"/>
                  </a:lnTo>
                  <a:lnTo>
                    <a:pt x="76" y="82"/>
                  </a:lnTo>
                  <a:lnTo>
                    <a:pt x="74" y="83"/>
                  </a:lnTo>
                  <a:lnTo>
                    <a:pt x="72" y="85"/>
                  </a:lnTo>
                  <a:lnTo>
                    <a:pt x="72" y="86"/>
                  </a:lnTo>
                  <a:lnTo>
                    <a:pt x="72" y="89"/>
                  </a:lnTo>
                  <a:lnTo>
                    <a:pt x="72" y="97"/>
                  </a:lnTo>
                  <a:lnTo>
                    <a:pt x="72" y="99"/>
                  </a:lnTo>
                  <a:lnTo>
                    <a:pt x="72" y="104"/>
                  </a:lnTo>
                  <a:lnTo>
                    <a:pt x="69" y="107"/>
                  </a:lnTo>
                  <a:lnTo>
                    <a:pt x="68" y="110"/>
                  </a:lnTo>
                  <a:lnTo>
                    <a:pt x="66" y="110"/>
                  </a:lnTo>
                  <a:lnTo>
                    <a:pt x="65" y="112"/>
                  </a:lnTo>
                  <a:lnTo>
                    <a:pt x="63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0" y="115"/>
                  </a:lnTo>
                  <a:lnTo>
                    <a:pt x="57" y="118"/>
                  </a:lnTo>
                  <a:lnTo>
                    <a:pt x="55" y="121"/>
                  </a:lnTo>
                  <a:lnTo>
                    <a:pt x="52" y="123"/>
                  </a:lnTo>
                  <a:lnTo>
                    <a:pt x="52" y="124"/>
                  </a:lnTo>
                  <a:lnTo>
                    <a:pt x="50" y="124"/>
                  </a:lnTo>
                  <a:lnTo>
                    <a:pt x="49" y="123"/>
                  </a:lnTo>
                  <a:lnTo>
                    <a:pt x="49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1"/>
                  </a:lnTo>
                  <a:lnTo>
                    <a:pt x="46" y="119"/>
                  </a:lnTo>
                  <a:lnTo>
                    <a:pt x="47" y="118"/>
                  </a:lnTo>
                  <a:lnTo>
                    <a:pt x="47" y="118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6"/>
                  </a:lnTo>
                  <a:lnTo>
                    <a:pt x="42" y="116"/>
                  </a:lnTo>
                  <a:lnTo>
                    <a:pt x="42" y="116"/>
                  </a:lnTo>
                  <a:lnTo>
                    <a:pt x="41" y="118"/>
                  </a:lnTo>
                  <a:lnTo>
                    <a:pt x="41" y="118"/>
                  </a:lnTo>
                  <a:lnTo>
                    <a:pt x="39" y="118"/>
                  </a:lnTo>
                  <a:lnTo>
                    <a:pt x="39" y="118"/>
                  </a:lnTo>
                  <a:lnTo>
                    <a:pt x="38" y="116"/>
                  </a:lnTo>
                  <a:lnTo>
                    <a:pt x="38" y="118"/>
                  </a:lnTo>
                  <a:lnTo>
                    <a:pt x="38" y="118"/>
                  </a:lnTo>
                  <a:lnTo>
                    <a:pt x="36" y="118"/>
                  </a:lnTo>
                  <a:lnTo>
                    <a:pt x="36" y="119"/>
                  </a:lnTo>
                  <a:lnTo>
                    <a:pt x="36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1" y="123"/>
                  </a:lnTo>
                  <a:lnTo>
                    <a:pt x="31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25" y="118"/>
                  </a:lnTo>
                  <a:lnTo>
                    <a:pt x="25" y="116"/>
                  </a:lnTo>
                  <a:lnTo>
                    <a:pt x="24" y="116"/>
                  </a:lnTo>
                  <a:lnTo>
                    <a:pt x="22" y="118"/>
                  </a:lnTo>
                  <a:lnTo>
                    <a:pt x="22" y="118"/>
                  </a:lnTo>
                  <a:lnTo>
                    <a:pt x="19" y="119"/>
                  </a:lnTo>
                  <a:lnTo>
                    <a:pt x="17" y="119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6" y="123"/>
                  </a:lnTo>
                  <a:lnTo>
                    <a:pt x="14" y="123"/>
                  </a:lnTo>
                  <a:lnTo>
                    <a:pt x="14" y="124"/>
                  </a:lnTo>
                  <a:lnTo>
                    <a:pt x="13" y="126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1" y="123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19"/>
                  </a:lnTo>
                  <a:lnTo>
                    <a:pt x="6" y="116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0" y="110"/>
                  </a:lnTo>
                  <a:lnTo>
                    <a:pt x="0" y="107"/>
                  </a:lnTo>
                  <a:lnTo>
                    <a:pt x="1" y="107"/>
                  </a:lnTo>
                  <a:lnTo>
                    <a:pt x="1" y="105"/>
                  </a:lnTo>
                  <a:lnTo>
                    <a:pt x="5" y="104"/>
                  </a:lnTo>
                  <a:lnTo>
                    <a:pt x="6" y="104"/>
                  </a:lnTo>
                  <a:lnTo>
                    <a:pt x="6" y="107"/>
                  </a:lnTo>
                  <a:lnTo>
                    <a:pt x="8" y="107"/>
                  </a:lnTo>
                  <a:lnTo>
                    <a:pt x="9" y="107"/>
                  </a:lnTo>
                  <a:lnTo>
                    <a:pt x="9" y="107"/>
                  </a:lnTo>
                  <a:lnTo>
                    <a:pt x="11" y="105"/>
                  </a:lnTo>
                  <a:lnTo>
                    <a:pt x="11" y="105"/>
                  </a:lnTo>
                  <a:lnTo>
                    <a:pt x="9" y="105"/>
                  </a:lnTo>
                  <a:lnTo>
                    <a:pt x="9" y="104"/>
                  </a:lnTo>
                  <a:lnTo>
                    <a:pt x="11" y="104"/>
                  </a:lnTo>
                  <a:lnTo>
                    <a:pt x="11" y="102"/>
                  </a:lnTo>
                  <a:lnTo>
                    <a:pt x="11" y="102"/>
                  </a:lnTo>
                  <a:lnTo>
                    <a:pt x="11" y="101"/>
                  </a:lnTo>
                  <a:lnTo>
                    <a:pt x="11" y="101"/>
                  </a:lnTo>
                  <a:lnTo>
                    <a:pt x="9" y="99"/>
                  </a:lnTo>
                  <a:lnTo>
                    <a:pt x="8" y="99"/>
                  </a:lnTo>
                  <a:lnTo>
                    <a:pt x="6" y="99"/>
                  </a:lnTo>
                  <a:lnTo>
                    <a:pt x="8" y="97"/>
                  </a:lnTo>
                  <a:lnTo>
                    <a:pt x="9" y="96"/>
                  </a:lnTo>
                  <a:lnTo>
                    <a:pt x="9" y="96"/>
                  </a:lnTo>
                  <a:lnTo>
                    <a:pt x="8" y="96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3"/>
                  </a:lnTo>
                  <a:lnTo>
                    <a:pt x="6" y="91"/>
                  </a:lnTo>
                  <a:lnTo>
                    <a:pt x="6" y="91"/>
                  </a:lnTo>
                  <a:lnTo>
                    <a:pt x="6" y="88"/>
                  </a:lnTo>
                  <a:lnTo>
                    <a:pt x="6" y="88"/>
                  </a:lnTo>
                  <a:lnTo>
                    <a:pt x="6" y="86"/>
                  </a:lnTo>
                  <a:lnTo>
                    <a:pt x="6" y="88"/>
                  </a:lnTo>
                  <a:lnTo>
                    <a:pt x="8" y="88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9" y="86"/>
                  </a:lnTo>
                  <a:lnTo>
                    <a:pt x="19" y="86"/>
                  </a:lnTo>
                  <a:lnTo>
                    <a:pt x="19" y="85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19" y="80"/>
                  </a:lnTo>
                  <a:lnTo>
                    <a:pt x="20" y="8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24" y="82"/>
                  </a:lnTo>
                  <a:lnTo>
                    <a:pt x="25" y="83"/>
                  </a:lnTo>
                  <a:lnTo>
                    <a:pt x="25" y="85"/>
                  </a:lnTo>
                  <a:lnTo>
                    <a:pt x="27" y="86"/>
                  </a:lnTo>
                  <a:lnTo>
                    <a:pt x="28" y="88"/>
                  </a:lnTo>
                  <a:lnTo>
                    <a:pt x="31" y="88"/>
                  </a:lnTo>
                  <a:lnTo>
                    <a:pt x="33" y="88"/>
                  </a:lnTo>
                  <a:lnTo>
                    <a:pt x="36" y="86"/>
                  </a:lnTo>
                  <a:lnTo>
                    <a:pt x="36" y="85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9" y="86"/>
                  </a:lnTo>
                  <a:lnTo>
                    <a:pt x="39" y="86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9"/>
                  </a:lnTo>
                  <a:lnTo>
                    <a:pt x="41" y="89"/>
                  </a:lnTo>
                  <a:lnTo>
                    <a:pt x="42" y="89"/>
                  </a:lnTo>
                  <a:lnTo>
                    <a:pt x="42" y="88"/>
                  </a:lnTo>
                  <a:lnTo>
                    <a:pt x="44" y="88"/>
                  </a:lnTo>
                  <a:lnTo>
                    <a:pt x="44" y="86"/>
                  </a:lnTo>
                  <a:lnTo>
                    <a:pt x="44" y="86"/>
                  </a:lnTo>
                  <a:lnTo>
                    <a:pt x="44" y="85"/>
                  </a:lnTo>
                  <a:lnTo>
                    <a:pt x="44" y="85"/>
                  </a:lnTo>
                  <a:lnTo>
                    <a:pt x="44" y="83"/>
                  </a:lnTo>
                  <a:lnTo>
                    <a:pt x="44" y="82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7" y="80"/>
                  </a:lnTo>
                  <a:lnTo>
                    <a:pt x="47" y="78"/>
                  </a:lnTo>
                  <a:lnTo>
                    <a:pt x="47" y="77"/>
                  </a:lnTo>
                  <a:lnTo>
                    <a:pt x="47" y="77"/>
                  </a:lnTo>
                  <a:lnTo>
                    <a:pt x="47" y="75"/>
                  </a:lnTo>
                  <a:lnTo>
                    <a:pt x="47" y="74"/>
                  </a:lnTo>
                  <a:lnTo>
                    <a:pt x="47" y="71"/>
                  </a:lnTo>
                  <a:lnTo>
                    <a:pt x="47" y="69"/>
                  </a:lnTo>
                  <a:lnTo>
                    <a:pt x="47" y="67"/>
                  </a:lnTo>
                  <a:lnTo>
                    <a:pt x="47" y="64"/>
                  </a:lnTo>
                  <a:lnTo>
                    <a:pt x="49" y="63"/>
                  </a:lnTo>
                  <a:lnTo>
                    <a:pt x="47" y="61"/>
                  </a:lnTo>
                  <a:lnTo>
                    <a:pt x="47" y="61"/>
                  </a:lnTo>
                  <a:lnTo>
                    <a:pt x="46" y="60"/>
                  </a:lnTo>
                  <a:lnTo>
                    <a:pt x="44" y="60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2" y="58"/>
                  </a:lnTo>
                  <a:lnTo>
                    <a:pt x="39" y="56"/>
                  </a:lnTo>
                  <a:lnTo>
                    <a:pt x="39" y="56"/>
                  </a:lnTo>
                  <a:lnTo>
                    <a:pt x="39" y="55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9" y="49"/>
                  </a:lnTo>
                  <a:lnTo>
                    <a:pt x="41" y="49"/>
                  </a:lnTo>
                  <a:lnTo>
                    <a:pt x="41" y="47"/>
                  </a:lnTo>
                  <a:lnTo>
                    <a:pt x="42" y="45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5"/>
                  </a:lnTo>
                  <a:lnTo>
                    <a:pt x="46" y="44"/>
                  </a:lnTo>
                  <a:lnTo>
                    <a:pt x="46" y="44"/>
                  </a:lnTo>
                  <a:lnTo>
                    <a:pt x="47" y="42"/>
                  </a:lnTo>
                  <a:lnTo>
                    <a:pt x="47" y="42"/>
                  </a:lnTo>
                  <a:lnTo>
                    <a:pt x="47" y="41"/>
                  </a:lnTo>
                  <a:lnTo>
                    <a:pt x="47" y="41"/>
                  </a:lnTo>
                  <a:lnTo>
                    <a:pt x="47" y="39"/>
                  </a:lnTo>
                  <a:lnTo>
                    <a:pt x="46" y="37"/>
                  </a:lnTo>
                  <a:lnTo>
                    <a:pt x="46" y="37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3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5" y="34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3"/>
                  </a:lnTo>
                  <a:lnTo>
                    <a:pt x="30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6"/>
                  </a:lnTo>
                  <a:lnTo>
                    <a:pt x="31" y="23"/>
                  </a:lnTo>
                  <a:lnTo>
                    <a:pt x="31" y="22"/>
                  </a:lnTo>
                  <a:lnTo>
                    <a:pt x="35" y="22"/>
                  </a:lnTo>
                  <a:lnTo>
                    <a:pt x="38" y="22"/>
                  </a:lnTo>
                  <a:lnTo>
                    <a:pt x="41" y="22"/>
                  </a:lnTo>
                  <a:lnTo>
                    <a:pt x="46" y="22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4" y="23"/>
                  </a:lnTo>
                  <a:lnTo>
                    <a:pt x="54" y="23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5" y="25"/>
                  </a:lnTo>
                  <a:lnTo>
                    <a:pt x="66" y="26"/>
                  </a:lnTo>
                  <a:lnTo>
                    <a:pt x="68" y="28"/>
                  </a:lnTo>
                  <a:lnTo>
                    <a:pt x="69" y="28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71" y="23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2" y="20"/>
                  </a:lnTo>
                  <a:lnTo>
                    <a:pt x="72" y="20"/>
                  </a:lnTo>
                  <a:lnTo>
                    <a:pt x="74" y="19"/>
                  </a:lnTo>
                  <a:lnTo>
                    <a:pt x="74" y="17"/>
                  </a:lnTo>
                  <a:lnTo>
                    <a:pt x="76" y="14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7" y="8"/>
                  </a:lnTo>
                  <a:lnTo>
                    <a:pt x="77" y="8"/>
                  </a:lnTo>
                  <a:lnTo>
                    <a:pt x="77" y="4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80" y="3"/>
                  </a:lnTo>
                  <a:lnTo>
                    <a:pt x="80" y="3"/>
                  </a:lnTo>
                  <a:lnTo>
                    <a:pt x="85" y="3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91" y="0"/>
                  </a:lnTo>
                  <a:lnTo>
                    <a:pt x="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2" name="Freeform 309">
              <a:extLst>
                <a:ext uri="{FF2B5EF4-FFF2-40B4-BE49-F238E27FC236}">
                  <a16:creationId xmlns:a16="http://schemas.microsoft.com/office/drawing/2014/main" id="{76B51E83-979D-496E-B676-964BD45C40A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70432" y="4109895"/>
              <a:ext cx="366454" cy="241703"/>
            </a:xfrm>
            <a:custGeom>
              <a:avLst/>
              <a:gdLst>
                <a:gd name="T0" fmla="*/ 123 w 188"/>
                <a:gd name="T1" fmla="*/ 1 h 124"/>
                <a:gd name="T2" fmla="*/ 134 w 188"/>
                <a:gd name="T3" fmla="*/ 15 h 124"/>
                <a:gd name="T4" fmla="*/ 131 w 188"/>
                <a:gd name="T5" fmla="*/ 26 h 124"/>
                <a:gd name="T6" fmla="*/ 134 w 188"/>
                <a:gd name="T7" fmla="*/ 31 h 124"/>
                <a:gd name="T8" fmla="*/ 141 w 188"/>
                <a:gd name="T9" fmla="*/ 36 h 124"/>
                <a:gd name="T10" fmla="*/ 152 w 188"/>
                <a:gd name="T11" fmla="*/ 41 h 124"/>
                <a:gd name="T12" fmla="*/ 156 w 188"/>
                <a:gd name="T13" fmla="*/ 49 h 124"/>
                <a:gd name="T14" fmla="*/ 169 w 188"/>
                <a:gd name="T15" fmla="*/ 58 h 124"/>
                <a:gd name="T16" fmla="*/ 172 w 188"/>
                <a:gd name="T17" fmla="*/ 66 h 124"/>
                <a:gd name="T18" fmla="*/ 178 w 188"/>
                <a:gd name="T19" fmla="*/ 72 h 124"/>
                <a:gd name="T20" fmla="*/ 185 w 188"/>
                <a:gd name="T21" fmla="*/ 77 h 124"/>
                <a:gd name="T22" fmla="*/ 183 w 188"/>
                <a:gd name="T23" fmla="*/ 83 h 124"/>
                <a:gd name="T24" fmla="*/ 171 w 188"/>
                <a:gd name="T25" fmla="*/ 83 h 124"/>
                <a:gd name="T26" fmla="*/ 156 w 188"/>
                <a:gd name="T27" fmla="*/ 85 h 124"/>
                <a:gd name="T28" fmla="*/ 142 w 188"/>
                <a:gd name="T29" fmla="*/ 86 h 124"/>
                <a:gd name="T30" fmla="*/ 130 w 188"/>
                <a:gd name="T31" fmla="*/ 91 h 124"/>
                <a:gd name="T32" fmla="*/ 120 w 188"/>
                <a:gd name="T33" fmla="*/ 91 h 124"/>
                <a:gd name="T34" fmla="*/ 109 w 188"/>
                <a:gd name="T35" fmla="*/ 96 h 124"/>
                <a:gd name="T36" fmla="*/ 96 w 188"/>
                <a:gd name="T37" fmla="*/ 96 h 124"/>
                <a:gd name="T38" fmla="*/ 87 w 188"/>
                <a:gd name="T39" fmla="*/ 90 h 124"/>
                <a:gd name="T40" fmla="*/ 74 w 188"/>
                <a:gd name="T41" fmla="*/ 83 h 124"/>
                <a:gd name="T42" fmla="*/ 60 w 188"/>
                <a:gd name="T43" fmla="*/ 96 h 124"/>
                <a:gd name="T44" fmla="*/ 59 w 188"/>
                <a:gd name="T45" fmla="*/ 105 h 124"/>
                <a:gd name="T46" fmla="*/ 54 w 188"/>
                <a:gd name="T47" fmla="*/ 107 h 124"/>
                <a:gd name="T48" fmla="*/ 49 w 188"/>
                <a:gd name="T49" fmla="*/ 105 h 124"/>
                <a:gd name="T50" fmla="*/ 38 w 188"/>
                <a:gd name="T51" fmla="*/ 107 h 124"/>
                <a:gd name="T52" fmla="*/ 30 w 188"/>
                <a:gd name="T53" fmla="*/ 112 h 124"/>
                <a:gd name="T54" fmla="*/ 29 w 188"/>
                <a:gd name="T55" fmla="*/ 118 h 124"/>
                <a:gd name="T56" fmla="*/ 24 w 188"/>
                <a:gd name="T57" fmla="*/ 119 h 124"/>
                <a:gd name="T58" fmla="*/ 24 w 188"/>
                <a:gd name="T59" fmla="*/ 116 h 124"/>
                <a:gd name="T60" fmla="*/ 19 w 188"/>
                <a:gd name="T61" fmla="*/ 113 h 124"/>
                <a:gd name="T62" fmla="*/ 10 w 188"/>
                <a:gd name="T63" fmla="*/ 102 h 124"/>
                <a:gd name="T64" fmla="*/ 11 w 188"/>
                <a:gd name="T65" fmla="*/ 99 h 124"/>
                <a:gd name="T66" fmla="*/ 5 w 188"/>
                <a:gd name="T67" fmla="*/ 91 h 124"/>
                <a:gd name="T68" fmla="*/ 2 w 188"/>
                <a:gd name="T69" fmla="*/ 82 h 124"/>
                <a:gd name="T70" fmla="*/ 3 w 188"/>
                <a:gd name="T71" fmla="*/ 72 h 124"/>
                <a:gd name="T72" fmla="*/ 0 w 188"/>
                <a:gd name="T73" fmla="*/ 71 h 124"/>
                <a:gd name="T74" fmla="*/ 5 w 188"/>
                <a:gd name="T75" fmla="*/ 66 h 124"/>
                <a:gd name="T76" fmla="*/ 11 w 188"/>
                <a:gd name="T77" fmla="*/ 56 h 124"/>
                <a:gd name="T78" fmla="*/ 18 w 188"/>
                <a:gd name="T79" fmla="*/ 49 h 124"/>
                <a:gd name="T80" fmla="*/ 29 w 188"/>
                <a:gd name="T81" fmla="*/ 47 h 124"/>
                <a:gd name="T82" fmla="*/ 32 w 188"/>
                <a:gd name="T83" fmla="*/ 45 h 124"/>
                <a:gd name="T84" fmla="*/ 40 w 188"/>
                <a:gd name="T85" fmla="*/ 47 h 124"/>
                <a:gd name="T86" fmla="*/ 49 w 188"/>
                <a:gd name="T87" fmla="*/ 42 h 124"/>
                <a:gd name="T88" fmla="*/ 62 w 188"/>
                <a:gd name="T89" fmla="*/ 41 h 124"/>
                <a:gd name="T90" fmla="*/ 66 w 188"/>
                <a:gd name="T91" fmla="*/ 34 h 124"/>
                <a:gd name="T92" fmla="*/ 65 w 188"/>
                <a:gd name="T93" fmla="*/ 30 h 124"/>
                <a:gd name="T94" fmla="*/ 76 w 188"/>
                <a:gd name="T95" fmla="*/ 28 h 124"/>
                <a:gd name="T96" fmla="*/ 89 w 188"/>
                <a:gd name="T97" fmla="*/ 23 h 124"/>
                <a:gd name="T98" fmla="*/ 95 w 188"/>
                <a:gd name="T99" fmla="*/ 19 h 124"/>
                <a:gd name="T100" fmla="*/ 103 w 188"/>
                <a:gd name="T101" fmla="*/ 11 h 124"/>
                <a:gd name="T102" fmla="*/ 106 w 188"/>
                <a:gd name="T103" fmla="*/ 6 h 124"/>
                <a:gd name="T104" fmla="*/ 111 w 188"/>
                <a:gd name="T105" fmla="*/ 1 h 124"/>
                <a:gd name="T106" fmla="*/ 117 w 188"/>
                <a:gd name="T107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8" h="124">
                  <a:moveTo>
                    <a:pt x="117" y="0"/>
                  </a:moveTo>
                  <a:lnTo>
                    <a:pt x="118" y="0"/>
                  </a:lnTo>
                  <a:lnTo>
                    <a:pt x="120" y="0"/>
                  </a:lnTo>
                  <a:lnTo>
                    <a:pt x="122" y="0"/>
                  </a:lnTo>
                  <a:lnTo>
                    <a:pt x="122" y="0"/>
                  </a:lnTo>
                  <a:lnTo>
                    <a:pt x="123" y="1"/>
                  </a:lnTo>
                  <a:lnTo>
                    <a:pt x="123" y="3"/>
                  </a:lnTo>
                  <a:lnTo>
                    <a:pt x="128" y="6"/>
                  </a:lnTo>
                  <a:lnTo>
                    <a:pt x="130" y="8"/>
                  </a:lnTo>
                  <a:lnTo>
                    <a:pt x="131" y="11"/>
                  </a:lnTo>
                  <a:lnTo>
                    <a:pt x="133" y="12"/>
                  </a:lnTo>
                  <a:lnTo>
                    <a:pt x="134" y="15"/>
                  </a:lnTo>
                  <a:lnTo>
                    <a:pt x="134" y="17"/>
                  </a:lnTo>
                  <a:lnTo>
                    <a:pt x="134" y="19"/>
                  </a:lnTo>
                  <a:lnTo>
                    <a:pt x="133" y="23"/>
                  </a:lnTo>
                  <a:lnTo>
                    <a:pt x="133" y="23"/>
                  </a:lnTo>
                  <a:lnTo>
                    <a:pt x="131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31" y="28"/>
                  </a:lnTo>
                  <a:lnTo>
                    <a:pt x="133" y="28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7" y="33"/>
                  </a:lnTo>
                  <a:lnTo>
                    <a:pt x="139" y="33"/>
                  </a:lnTo>
                  <a:lnTo>
                    <a:pt x="141" y="33"/>
                  </a:lnTo>
                  <a:lnTo>
                    <a:pt x="142" y="33"/>
                  </a:lnTo>
                  <a:lnTo>
                    <a:pt x="142" y="33"/>
                  </a:lnTo>
                  <a:lnTo>
                    <a:pt x="141" y="36"/>
                  </a:lnTo>
                  <a:lnTo>
                    <a:pt x="142" y="38"/>
                  </a:lnTo>
                  <a:lnTo>
                    <a:pt x="142" y="38"/>
                  </a:lnTo>
                  <a:lnTo>
                    <a:pt x="144" y="39"/>
                  </a:lnTo>
                  <a:lnTo>
                    <a:pt x="145" y="39"/>
                  </a:lnTo>
                  <a:lnTo>
                    <a:pt x="150" y="39"/>
                  </a:lnTo>
                  <a:lnTo>
                    <a:pt x="152" y="41"/>
                  </a:lnTo>
                  <a:lnTo>
                    <a:pt x="153" y="42"/>
                  </a:lnTo>
                  <a:lnTo>
                    <a:pt x="156" y="45"/>
                  </a:lnTo>
                  <a:lnTo>
                    <a:pt x="156" y="47"/>
                  </a:lnTo>
                  <a:lnTo>
                    <a:pt x="156" y="47"/>
                  </a:lnTo>
                  <a:lnTo>
                    <a:pt x="156" y="49"/>
                  </a:lnTo>
                  <a:lnTo>
                    <a:pt x="156" y="49"/>
                  </a:lnTo>
                  <a:lnTo>
                    <a:pt x="158" y="50"/>
                  </a:lnTo>
                  <a:lnTo>
                    <a:pt x="158" y="52"/>
                  </a:lnTo>
                  <a:lnTo>
                    <a:pt x="161" y="53"/>
                  </a:lnTo>
                  <a:lnTo>
                    <a:pt x="166" y="56"/>
                  </a:lnTo>
                  <a:lnTo>
                    <a:pt x="167" y="58"/>
                  </a:lnTo>
                  <a:lnTo>
                    <a:pt x="169" y="58"/>
                  </a:lnTo>
                  <a:lnTo>
                    <a:pt x="171" y="60"/>
                  </a:lnTo>
                  <a:lnTo>
                    <a:pt x="172" y="61"/>
                  </a:lnTo>
                  <a:lnTo>
                    <a:pt x="172" y="63"/>
                  </a:lnTo>
                  <a:lnTo>
                    <a:pt x="172" y="64"/>
                  </a:lnTo>
                  <a:lnTo>
                    <a:pt x="172" y="66"/>
                  </a:lnTo>
                  <a:lnTo>
                    <a:pt x="172" y="66"/>
                  </a:lnTo>
                  <a:lnTo>
                    <a:pt x="174" y="67"/>
                  </a:lnTo>
                  <a:lnTo>
                    <a:pt x="174" y="69"/>
                  </a:lnTo>
                  <a:lnTo>
                    <a:pt x="175" y="71"/>
                  </a:lnTo>
                  <a:lnTo>
                    <a:pt x="177" y="71"/>
                  </a:lnTo>
                  <a:lnTo>
                    <a:pt x="178" y="71"/>
                  </a:lnTo>
                  <a:lnTo>
                    <a:pt x="178" y="72"/>
                  </a:lnTo>
                  <a:lnTo>
                    <a:pt x="182" y="74"/>
                  </a:lnTo>
                  <a:lnTo>
                    <a:pt x="183" y="74"/>
                  </a:lnTo>
                  <a:lnTo>
                    <a:pt x="185" y="75"/>
                  </a:lnTo>
                  <a:lnTo>
                    <a:pt x="185" y="75"/>
                  </a:lnTo>
                  <a:lnTo>
                    <a:pt x="185" y="77"/>
                  </a:lnTo>
                  <a:lnTo>
                    <a:pt x="185" y="77"/>
                  </a:lnTo>
                  <a:lnTo>
                    <a:pt x="185" y="78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8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0" y="85"/>
                  </a:lnTo>
                  <a:lnTo>
                    <a:pt x="180" y="85"/>
                  </a:lnTo>
                  <a:lnTo>
                    <a:pt x="178" y="85"/>
                  </a:lnTo>
                  <a:lnTo>
                    <a:pt x="177" y="85"/>
                  </a:lnTo>
                  <a:lnTo>
                    <a:pt x="171" y="83"/>
                  </a:lnTo>
                  <a:lnTo>
                    <a:pt x="166" y="82"/>
                  </a:lnTo>
                  <a:lnTo>
                    <a:pt x="164" y="82"/>
                  </a:lnTo>
                  <a:lnTo>
                    <a:pt x="161" y="82"/>
                  </a:lnTo>
                  <a:lnTo>
                    <a:pt x="159" y="82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5" y="86"/>
                  </a:lnTo>
                  <a:lnTo>
                    <a:pt x="153" y="86"/>
                  </a:lnTo>
                  <a:lnTo>
                    <a:pt x="150" y="86"/>
                  </a:lnTo>
                  <a:lnTo>
                    <a:pt x="145" y="85"/>
                  </a:lnTo>
                  <a:lnTo>
                    <a:pt x="144" y="86"/>
                  </a:lnTo>
                  <a:lnTo>
                    <a:pt x="142" y="86"/>
                  </a:lnTo>
                  <a:lnTo>
                    <a:pt x="139" y="88"/>
                  </a:lnTo>
                  <a:lnTo>
                    <a:pt x="136" y="88"/>
                  </a:lnTo>
                  <a:lnTo>
                    <a:pt x="134" y="90"/>
                  </a:lnTo>
                  <a:lnTo>
                    <a:pt x="131" y="90"/>
                  </a:lnTo>
                  <a:lnTo>
                    <a:pt x="130" y="91"/>
                  </a:lnTo>
                  <a:lnTo>
                    <a:pt x="130" y="91"/>
                  </a:lnTo>
                  <a:lnTo>
                    <a:pt x="128" y="90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2" y="90"/>
                  </a:lnTo>
                  <a:lnTo>
                    <a:pt x="120" y="91"/>
                  </a:lnTo>
                  <a:lnTo>
                    <a:pt x="120" y="91"/>
                  </a:lnTo>
                  <a:lnTo>
                    <a:pt x="118" y="94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5" y="97"/>
                  </a:lnTo>
                  <a:lnTo>
                    <a:pt x="109" y="96"/>
                  </a:lnTo>
                  <a:lnTo>
                    <a:pt x="106" y="96"/>
                  </a:lnTo>
                  <a:lnTo>
                    <a:pt x="103" y="96"/>
                  </a:lnTo>
                  <a:lnTo>
                    <a:pt x="101" y="96"/>
                  </a:lnTo>
                  <a:lnTo>
                    <a:pt x="100" y="96"/>
                  </a:lnTo>
                  <a:lnTo>
                    <a:pt x="98" y="96"/>
                  </a:lnTo>
                  <a:lnTo>
                    <a:pt x="96" y="96"/>
                  </a:lnTo>
                  <a:lnTo>
                    <a:pt x="95" y="94"/>
                  </a:lnTo>
                  <a:lnTo>
                    <a:pt x="92" y="94"/>
                  </a:lnTo>
                  <a:lnTo>
                    <a:pt x="90" y="94"/>
                  </a:lnTo>
                  <a:lnTo>
                    <a:pt x="89" y="93"/>
                  </a:lnTo>
                  <a:lnTo>
                    <a:pt x="89" y="93"/>
                  </a:lnTo>
                  <a:lnTo>
                    <a:pt x="87" y="90"/>
                  </a:lnTo>
                  <a:lnTo>
                    <a:pt x="84" y="88"/>
                  </a:lnTo>
                  <a:lnTo>
                    <a:pt x="81" y="86"/>
                  </a:lnTo>
                  <a:lnTo>
                    <a:pt x="79" y="85"/>
                  </a:lnTo>
                  <a:lnTo>
                    <a:pt x="77" y="85"/>
                  </a:lnTo>
                  <a:lnTo>
                    <a:pt x="76" y="83"/>
                  </a:lnTo>
                  <a:lnTo>
                    <a:pt x="74" y="83"/>
                  </a:lnTo>
                  <a:lnTo>
                    <a:pt x="71" y="85"/>
                  </a:lnTo>
                  <a:lnTo>
                    <a:pt x="68" y="86"/>
                  </a:lnTo>
                  <a:lnTo>
                    <a:pt x="63" y="93"/>
                  </a:lnTo>
                  <a:lnTo>
                    <a:pt x="62" y="94"/>
                  </a:lnTo>
                  <a:lnTo>
                    <a:pt x="60" y="94"/>
                  </a:lnTo>
                  <a:lnTo>
                    <a:pt x="60" y="96"/>
                  </a:lnTo>
                  <a:lnTo>
                    <a:pt x="60" y="99"/>
                  </a:lnTo>
                  <a:lnTo>
                    <a:pt x="62" y="101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0" y="107"/>
                  </a:lnTo>
                  <a:lnTo>
                    <a:pt x="59" y="105"/>
                  </a:lnTo>
                  <a:lnTo>
                    <a:pt x="59" y="105"/>
                  </a:lnTo>
                  <a:lnTo>
                    <a:pt x="57" y="105"/>
                  </a:lnTo>
                  <a:lnTo>
                    <a:pt x="55" y="107"/>
                  </a:lnTo>
                  <a:lnTo>
                    <a:pt x="55" y="107"/>
                  </a:lnTo>
                  <a:lnTo>
                    <a:pt x="54" y="107"/>
                  </a:lnTo>
                  <a:lnTo>
                    <a:pt x="54" y="107"/>
                  </a:lnTo>
                  <a:lnTo>
                    <a:pt x="52" y="107"/>
                  </a:lnTo>
                  <a:lnTo>
                    <a:pt x="52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49" y="105"/>
                  </a:lnTo>
                  <a:lnTo>
                    <a:pt x="46" y="105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1" y="105"/>
                  </a:lnTo>
                  <a:lnTo>
                    <a:pt x="41" y="105"/>
                  </a:lnTo>
                  <a:lnTo>
                    <a:pt x="38" y="107"/>
                  </a:lnTo>
                  <a:lnTo>
                    <a:pt x="33" y="107"/>
                  </a:lnTo>
                  <a:lnTo>
                    <a:pt x="33" y="107"/>
                  </a:lnTo>
                  <a:lnTo>
                    <a:pt x="32" y="107"/>
                  </a:lnTo>
                  <a:lnTo>
                    <a:pt x="32" y="108"/>
                  </a:lnTo>
                  <a:lnTo>
                    <a:pt x="30" y="108"/>
                  </a:lnTo>
                  <a:lnTo>
                    <a:pt x="30" y="112"/>
                  </a:lnTo>
                  <a:lnTo>
                    <a:pt x="30" y="112"/>
                  </a:lnTo>
                  <a:lnTo>
                    <a:pt x="30" y="113"/>
                  </a:lnTo>
                  <a:lnTo>
                    <a:pt x="30" y="115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29" y="118"/>
                  </a:lnTo>
                  <a:lnTo>
                    <a:pt x="27" y="121"/>
                  </a:lnTo>
                  <a:lnTo>
                    <a:pt x="27" y="123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4" y="123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5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1" y="113"/>
                  </a:lnTo>
                  <a:lnTo>
                    <a:pt x="19" y="113"/>
                  </a:lnTo>
                  <a:lnTo>
                    <a:pt x="19" y="112"/>
                  </a:lnTo>
                  <a:lnTo>
                    <a:pt x="18" y="110"/>
                  </a:lnTo>
                  <a:lnTo>
                    <a:pt x="16" y="108"/>
                  </a:lnTo>
                  <a:lnTo>
                    <a:pt x="14" y="107"/>
                  </a:lnTo>
                  <a:lnTo>
                    <a:pt x="13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0" y="97"/>
                  </a:lnTo>
                  <a:lnTo>
                    <a:pt x="10" y="96"/>
                  </a:lnTo>
                  <a:lnTo>
                    <a:pt x="10" y="94"/>
                  </a:lnTo>
                  <a:lnTo>
                    <a:pt x="7" y="93"/>
                  </a:lnTo>
                  <a:lnTo>
                    <a:pt x="5" y="93"/>
                  </a:lnTo>
                  <a:lnTo>
                    <a:pt x="5" y="91"/>
                  </a:lnTo>
                  <a:lnTo>
                    <a:pt x="5" y="91"/>
                  </a:lnTo>
                  <a:lnTo>
                    <a:pt x="3" y="85"/>
                  </a:lnTo>
                  <a:lnTo>
                    <a:pt x="3" y="83"/>
                  </a:lnTo>
                  <a:lnTo>
                    <a:pt x="3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0"/>
                  </a:lnTo>
                  <a:lnTo>
                    <a:pt x="3" y="80"/>
                  </a:lnTo>
                  <a:lnTo>
                    <a:pt x="2" y="78"/>
                  </a:lnTo>
                  <a:lnTo>
                    <a:pt x="3" y="78"/>
                  </a:lnTo>
                  <a:lnTo>
                    <a:pt x="3" y="74"/>
                  </a:lnTo>
                  <a:lnTo>
                    <a:pt x="3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3"/>
                  </a:lnTo>
                  <a:lnTo>
                    <a:pt x="8" y="61"/>
                  </a:lnTo>
                  <a:lnTo>
                    <a:pt x="10" y="60"/>
                  </a:lnTo>
                  <a:lnTo>
                    <a:pt x="10" y="58"/>
                  </a:lnTo>
                  <a:lnTo>
                    <a:pt x="11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6" y="49"/>
                  </a:lnTo>
                  <a:lnTo>
                    <a:pt x="18" y="49"/>
                  </a:lnTo>
                  <a:lnTo>
                    <a:pt x="19" y="50"/>
                  </a:lnTo>
                  <a:lnTo>
                    <a:pt x="21" y="50"/>
                  </a:lnTo>
                  <a:lnTo>
                    <a:pt x="22" y="50"/>
                  </a:lnTo>
                  <a:lnTo>
                    <a:pt x="24" y="49"/>
                  </a:lnTo>
                  <a:lnTo>
                    <a:pt x="25" y="49"/>
                  </a:lnTo>
                  <a:lnTo>
                    <a:pt x="29" y="47"/>
                  </a:lnTo>
                  <a:lnTo>
                    <a:pt x="29" y="45"/>
                  </a:lnTo>
                  <a:lnTo>
                    <a:pt x="30" y="45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32" y="45"/>
                  </a:lnTo>
                  <a:lnTo>
                    <a:pt x="32" y="45"/>
                  </a:lnTo>
                  <a:lnTo>
                    <a:pt x="33" y="47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6" y="47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1" y="45"/>
                  </a:lnTo>
                  <a:lnTo>
                    <a:pt x="43" y="44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8" y="42"/>
                  </a:lnTo>
                  <a:lnTo>
                    <a:pt x="49" y="42"/>
                  </a:lnTo>
                  <a:lnTo>
                    <a:pt x="51" y="42"/>
                  </a:lnTo>
                  <a:lnTo>
                    <a:pt x="55" y="42"/>
                  </a:lnTo>
                  <a:lnTo>
                    <a:pt x="59" y="42"/>
                  </a:lnTo>
                  <a:lnTo>
                    <a:pt x="60" y="42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39"/>
                  </a:lnTo>
                  <a:lnTo>
                    <a:pt x="63" y="39"/>
                  </a:lnTo>
                  <a:lnTo>
                    <a:pt x="65" y="36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8" y="34"/>
                  </a:lnTo>
                  <a:lnTo>
                    <a:pt x="68" y="33"/>
                  </a:lnTo>
                  <a:lnTo>
                    <a:pt x="68" y="31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8" y="28"/>
                  </a:lnTo>
                  <a:lnTo>
                    <a:pt x="73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9" y="26"/>
                  </a:lnTo>
                  <a:lnTo>
                    <a:pt x="81" y="26"/>
                  </a:lnTo>
                  <a:lnTo>
                    <a:pt x="82" y="26"/>
                  </a:lnTo>
                  <a:lnTo>
                    <a:pt x="85" y="26"/>
                  </a:lnTo>
                  <a:lnTo>
                    <a:pt x="89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5" y="19"/>
                  </a:lnTo>
                  <a:lnTo>
                    <a:pt x="95" y="17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1"/>
                  </a:lnTo>
                  <a:lnTo>
                    <a:pt x="103" y="11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06" y="9"/>
                  </a:lnTo>
                  <a:lnTo>
                    <a:pt x="106" y="8"/>
                  </a:lnTo>
                  <a:lnTo>
                    <a:pt x="106" y="6"/>
                  </a:lnTo>
                  <a:lnTo>
                    <a:pt x="106" y="6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9" y="3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2" y="1"/>
                  </a:lnTo>
                  <a:lnTo>
                    <a:pt x="112" y="1"/>
                  </a:lnTo>
                  <a:lnTo>
                    <a:pt x="114" y="0"/>
                  </a:lnTo>
                  <a:lnTo>
                    <a:pt x="115" y="0"/>
                  </a:lnTo>
                  <a:lnTo>
                    <a:pt x="1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3" name="Freeform 310">
              <a:extLst>
                <a:ext uri="{FF2B5EF4-FFF2-40B4-BE49-F238E27FC236}">
                  <a16:creationId xmlns:a16="http://schemas.microsoft.com/office/drawing/2014/main" id="{2E8ECCC3-3FB1-414F-A981-646911E7B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0006" y="4269731"/>
              <a:ext cx="534087" cy="524341"/>
            </a:xfrm>
            <a:custGeom>
              <a:avLst/>
              <a:gdLst>
                <a:gd name="T0" fmla="*/ 214 w 274"/>
                <a:gd name="T1" fmla="*/ 1 h 269"/>
                <a:gd name="T2" fmla="*/ 228 w 274"/>
                <a:gd name="T3" fmla="*/ 11 h 269"/>
                <a:gd name="T4" fmla="*/ 243 w 274"/>
                <a:gd name="T5" fmla="*/ 12 h 269"/>
                <a:gd name="T6" fmla="*/ 260 w 274"/>
                <a:gd name="T7" fmla="*/ 19 h 269"/>
                <a:gd name="T8" fmla="*/ 268 w 274"/>
                <a:gd name="T9" fmla="*/ 25 h 269"/>
                <a:gd name="T10" fmla="*/ 269 w 274"/>
                <a:gd name="T11" fmla="*/ 34 h 269"/>
                <a:gd name="T12" fmla="*/ 274 w 274"/>
                <a:gd name="T13" fmla="*/ 42 h 269"/>
                <a:gd name="T14" fmla="*/ 265 w 274"/>
                <a:gd name="T15" fmla="*/ 53 h 269"/>
                <a:gd name="T16" fmla="*/ 260 w 274"/>
                <a:gd name="T17" fmla="*/ 59 h 269"/>
                <a:gd name="T18" fmla="*/ 252 w 274"/>
                <a:gd name="T19" fmla="*/ 74 h 269"/>
                <a:gd name="T20" fmla="*/ 247 w 274"/>
                <a:gd name="T21" fmla="*/ 85 h 269"/>
                <a:gd name="T22" fmla="*/ 250 w 274"/>
                <a:gd name="T23" fmla="*/ 91 h 269"/>
                <a:gd name="T24" fmla="*/ 243 w 274"/>
                <a:gd name="T25" fmla="*/ 99 h 269"/>
                <a:gd name="T26" fmla="*/ 239 w 274"/>
                <a:gd name="T27" fmla="*/ 110 h 269"/>
                <a:gd name="T28" fmla="*/ 246 w 274"/>
                <a:gd name="T29" fmla="*/ 121 h 269"/>
                <a:gd name="T30" fmla="*/ 244 w 274"/>
                <a:gd name="T31" fmla="*/ 130 h 269"/>
                <a:gd name="T32" fmla="*/ 244 w 274"/>
                <a:gd name="T33" fmla="*/ 138 h 269"/>
                <a:gd name="T34" fmla="*/ 244 w 274"/>
                <a:gd name="T35" fmla="*/ 148 h 269"/>
                <a:gd name="T36" fmla="*/ 247 w 274"/>
                <a:gd name="T37" fmla="*/ 159 h 269"/>
                <a:gd name="T38" fmla="*/ 249 w 274"/>
                <a:gd name="T39" fmla="*/ 168 h 269"/>
                <a:gd name="T40" fmla="*/ 257 w 274"/>
                <a:gd name="T41" fmla="*/ 178 h 269"/>
                <a:gd name="T42" fmla="*/ 261 w 274"/>
                <a:gd name="T43" fmla="*/ 189 h 269"/>
                <a:gd name="T44" fmla="*/ 249 w 274"/>
                <a:gd name="T45" fmla="*/ 197 h 269"/>
                <a:gd name="T46" fmla="*/ 235 w 274"/>
                <a:gd name="T47" fmla="*/ 208 h 269"/>
                <a:gd name="T48" fmla="*/ 236 w 274"/>
                <a:gd name="T49" fmla="*/ 230 h 269"/>
                <a:gd name="T50" fmla="*/ 236 w 274"/>
                <a:gd name="T51" fmla="*/ 247 h 269"/>
                <a:gd name="T52" fmla="*/ 249 w 274"/>
                <a:gd name="T53" fmla="*/ 252 h 269"/>
                <a:gd name="T54" fmla="*/ 254 w 274"/>
                <a:gd name="T55" fmla="*/ 269 h 269"/>
                <a:gd name="T56" fmla="*/ 246 w 274"/>
                <a:gd name="T57" fmla="*/ 269 h 269"/>
                <a:gd name="T58" fmla="*/ 235 w 274"/>
                <a:gd name="T59" fmla="*/ 260 h 269"/>
                <a:gd name="T60" fmla="*/ 220 w 274"/>
                <a:gd name="T61" fmla="*/ 252 h 269"/>
                <a:gd name="T62" fmla="*/ 213 w 274"/>
                <a:gd name="T63" fmla="*/ 247 h 269"/>
                <a:gd name="T64" fmla="*/ 194 w 274"/>
                <a:gd name="T65" fmla="*/ 245 h 269"/>
                <a:gd name="T66" fmla="*/ 187 w 274"/>
                <a:gd name="T67" fmla="*/ 238 h 269"/>
                <a:gd name="T68" fmla="*/ 175 w 274"/>
                <a:gd name="T69" fmla="*/ 238 h 269"/>
                <a:gd name="T70" fmla="*/ 168 w 274"/>
                <a:gd name="T71" fmla="*/ 233 h 269"/>
                <a:gd name="T72" fmla="*/ 148 w 274"/>
                <a:gd name="T73" fmla="*/ 234 h 269"/>
                <a:gd name="T74" fmla="*/ 145 w 274"/>
                <a:gd name="T75" fmla="*/ 228 h 269"/>
                <a:gd name="T76" fmla="*/ 140 w 274"/>
                <a:gd name="T77" fmla="*/ 200 h 269"/>
                <a:gd name="T78" fmla="*/ 126 w 274"/>
                <a:gd name="T79" fmla="*/ 179 h 269"/>
                <a:gd name="T80" fmla="*/ 107 w 274"/>
                <a:gd name="T81" fmla="*/ 176 h 269"/>
                <a:gd name="T82" fmla="*/ 96 w 274"/>
                <a:gd name="T83" fmla="*/ 190 h 269"/>
                <a:gd name="T84" fmla="*/ 77 w 274"/>
                <a:gd name="T85" fmla="*/ 192 h 269"/>
                <a:gd name="T86" fmla="*/ 66 w 274"/>
                <a:gd name="T87" fmla="*/ 173 h 269"/>
                <a:gd name="T88" fmla="*/ 58 w 274"/>
                <a:gd name="T89" fmla="*/ 160 h 269"/>
                <a:gd name="T90" fmla="*/ 22 w 274"/>
                <a:gd name="T91" fmla="*/ 159 h 269"/>
                <a:gd name="T92" fmla="*/ 4 w 274"/>
                <a:gd name="T93" fmla="*/ 162 h 269"/>
                <a:gd name="T94" fmla="*/ 4 w 274"/>
                <a:gd name="T95" fmla="*/ 149 h 269"/>
                <a:gd name="T96" fmla="*/ 12 w 274"/>
                <a:gd name="T97" fmla="*/ 141 h 269"/>
                <a:gd name="T98" fmla="*/ 20 w 274"/>
                <a:gd name="T99" fmla="*/ 143 h 269"/>
                <a:gd name="T100" fmla="*/ 26 w 274"/>
                <a:gd name="T101" fmla="*/ 138 h 269"/>
                <a:gd name="T102" fmla="*/ 31 w 274"/>
                <a:gd name="T103" fmla="*/ 145 h 269"/>
                <a:gd name="T104" fmla="*/ 44 w 274"/>
                <a:gd name="T105" fmla="*/ 137 h 269"/>
                <a:gd name="T106" fmla="*/ 56 w 274"/>
                <a:gd name="T107" fmla="*/ 111 h 269"/>
                <a:gd name="T108" fmla="*/ 71 w 274"/>
                <a:gd name="T109" fmla="*/ 91 h 269"/>
                <a:gd name="T110" fmla="*/ 83 w 274"/>
                <a:gd name="T111" fmla="*/ 53 h 269"/>
                <a:gd name="T112" fmla="*/ 91 w 274"/>
                <a:gd name="T113" fmla="*/ 17 h 269"/>
                <a:gd name="T114" fmla="*/ 112 w 274"/>
                <a:gd name="T115" fmla="*/ 4 h 269"/>
                <a:gd name="T116" fmla="*/ 132 w 274"/>
                <a:gd name="T117" fmla="*/ 14 h 269"/>
                <a:gd name="T118" fmla="*/ 153 w 274"/>
                <a:gd name="T119" fmla="*/ 8 h 269"/>
                <a:gd name="T120" fmla="*/ 175 w 274"/>
                <a:gd name="T121" fmla="*/ 4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74" h="269">
                  <a:moveTo>
                    <a:pt x="192" y="0"/>
                  </a:moveTo>
                  <a:lnTo>
                    <a:pt x="195" y="0"/>
                  </a:lnTo>
                  <a:lnTo>
                    <a:pt x="197" y="0"/>
                  </a:lnTo>
                  <a:lnTo>
                    <a:pt x="202" y="1"/>
                  </a:lnTo>
                  <a:lnTo>
                    <a:pt x="208" y="3"/>
                  </a:lnTo>
                  <a:lnTo>
                    <a:pt x="209" y="3"/>
                  </a:lnTo>
                  <a:lnTo>
                    <a:pt x="211" y="3"/>
                  </a:lnTo>
                  <a:lnTo>
                    <a:pt x="211" y="3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9" y="1"/>
                  </a:lnTo>
                  <a:lnTo>
                    <a:pt x="219" y="3"/>
                  </a:lnTo>
                  <a:lnTo>
                    <a:pt x="220" y="4"/>
                  </a:lnTo>
                  <a:lnTo>
                    <a:pt x="222" y="6"/>
                  </a:lnTo>
                  <a:lnTo>
                    <a:pt x="224" y="8"/>
                  </a:lnTo>
                  <a:lnTo>
                    <a:pt x="224" y="8"/>
                  </a:lnTo>
                  <a:lnTo>
                    <a:pt x="225" y="9"/>
                  </a:lnTo>
                  <a:lnTo>
                    <a:pt x="225" y="9"/>
                  </a:lnTo>
                  <a:lnTo>
                    <a:pt x="227" y="9"/>
                  </a:lnTo>
                  <a:lnTo>
                    <a:pt x="227" y="11"/>
                  </a:lnTo>
                  <a:lnTo>
                    <a:pt x="228" y="11"/>
                  </a:lnTo>
                  <a:lnTo>
                    <a:pt x="228" y="12"/>
                  </a:lnTo>
                  <a:lnTo>
                    <a:pt x="230" y="12"/>
                  </a:lnTo>
                  <a:lnTo>
                    <a:pt x="231" y="12"/>
                  </a:lnTo>
                  <a:lnTo>
                    <a:pt x="231" y="14"/>
                  </a:lnTo>
                  <a:lnTo>
                    <a:pt x="233" y="14"/>
                  </a:lnTo>
                  <a:lnTo>
                    <a:pt x="233" y="14"/>
                  </a:lnTo>
                  <a:lnTo>
                    <a:pt x="235" y="12"/>
                  </a:lnTo>
                  <a:lnTo>
                    <a:pt x="236" y="11"/>
                  </a:lnTo>
                  <a:lnTo>
                    <a:pt x="238" y="11"/>
                  </a:lnTo>
                  <a:lnTo>
                    <a:pt x="241" y="11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6" y="12"/>
                  </a:lnTo>
                  <a:lnTo>
                    <a:pt x="247" y="11"/>
                  </a:lnTo>
                  <a:lnTo>
                    <a:pt x="249" y="9"/>
                  </a:lnTo>
                  <a:lnTo>
                    <a:pt x="250" y="9"/>
                  </a:lnTo>
                  <a:lnTo>
                    <a:pt x="252" y="9"/>
                  </a:lnTo>
                  <a:lnTo>
                    <a:pt x="254" y="11"/>
                  </a:lnTo>
                  <a:lnTo>
                    <a:pt x="255" y="14"/>
                  </a:lnTo>
                  <a:lnTo>
                    <a:pt x="255" y="14"/>
                  </a:lnTo>
                  <a:lnTo>
                    <a:pt x="257" y="15"/>
                  </a:lnTo>
                  <a:lnTo>
                    <a:pt x="260" y="19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9" y="25"/>
                  </a:lnTo>
                  <a:lnTo>
                    <a:pt x="269" y="26"/>
                  </a:lnTo>
                  <a:lnTo>
                    <a:pt x="269" y="26"/>
                  </a:lnTo>
                  <a:lnTo>
                    <a:pt x="269" y="28"/>
                  </a:lnTo>
                  <a:lnTo>
                    <a:pt x="268" y="28"/>
                  </a:lnTo>
                  <a:lnTo>
                    <a:pt x="268" y="30"/>
                  </a:lnTo>
                  <a:lnTo>
                    <a:pt x="268" y="31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9" y="33"/>
                  </a:lnTo>
                  <a:lnTo>
                    <a:pt x="269" y="34"/>
                  </a:lnTo>
                  <a:lnTo>
                    <a:pt x="269" y="34"/>
                  </a:lnTo>
                  <a:lnTo>
                    <a:pt x="268" y="37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71" y="41"/>
                  </a:lnTo>
                  <a:lnTo>
                    <a:pt x="271" y="41"/>
                  </a:lnTo>
                  <a:lnTo>
                    <a:pt x="271" y="42"/>
                  </a:lnTo>
                  <a:lnTo>
                    <a:pt x="272" y="42"/>
                  </a:lnTo>
                  <a:lnTo>
                    <a:pt x="272" y="42"/>
                  </a:lnTo>
                  <a:lnTo>
                    <a:pt x="274" y="42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5"/>
                  </a:lnTo>
                  <a:lnTo>
                    <a:pt x="271" y="47"/>
                  </a:lnTo>
                  <a:lnTo>
                    <a:pt x="269" y="48"/>
                  </a:lnTo>
                  <a:lnTo>
                    <a:pt x="269" y="48"/>
                  </a:lnTo>
                  <a:lnTo>
                    <a:pt x="266" y="52"/>
                  </a:lnTo>
                  <a:lnTo>
                    <a:pt x="266" y="52"/>
                  </a:lnTo>
                  <a:lnTo>
                    <a:pt x="265" y="53"/>
                  </a:lnTo>
                  <a:lnTo>
                    <a:pt x="265" y="53"/>
                  </a:lnTo>
                  <a:lnTo>
                    <a:pt x="263" y="55"/>
                  </a:lnTo>
                  <a:lnTo>
                    <a:pt x="263" y="55"/>
                  </a:lnTo>
                  <a:lnTo>
                    <a:pt x="261" y="56"/>
                  </a:lnTo>
                  <a:lnTo>
                    <a:pt x="261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1" y="58"/>
                  </a:lnTo>
                  <a:lnTo>
                    <a:pt x="260" y="59"/>
                  </a:lnTo>
                  <a:lnTo>
                    <a:pt x="260" y="61"/>
                  </a:lnTo>
                  <a:lnTo>
                    <a:pt x="257" y="63"/>
                  </a:lnTo>
                  <a:lnTo>
                    <a:pt x="255" y="64"/>
                  </a:lnTo>
                  <a:lnTo>
                    <a:pt x="255" y="64"/>
                  </a:lnTo>
                  <a:lnTo>
                    <a:pt x="255" y="66"/>
                  </a:lnTo>
                  <a:lnTo>
                    <a:pt x="255" y="69"/>
                  </a:lnTo>
                  <a:lnTo>
                    <a:pt x="255" y="69"/>
                  </a:lnTo>
                  <a:lnTo>
                    <a:pt x="254" y="72"/>
                  </a:lnTo>
                  <a:lnTo>
                    <a:pt x="254" y="74"/>
                  </a:lnTo>
                  <a:lnTo>
                    <a:pt x="254" y="74"/>
                  </a:lnTo>
                  <a:lnTo>
                    <a:pt x="252" y="74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0" y="77"/>
                  </a:lnTo>
                  <a:lnTo>
                    <a:pt x="249" y="78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7" y="83"/>
                  </a:lnTo>
                  <a:lnTo>
                    <a:pt x="247" y="83"/>
                  </a:lnTo>
                  <a:lnTo>
                    <a:pt x="247" y="85"/>
                  </a:lnTo>
                  <a:lnTo>
                    <a:pt x="247" y="85"/>
                  </a:lnTo>
                  <a:lnTo>
                    <a:pt x="249" y="85"/>
                  </a:lnTo>
                  <a:lnTo>
                    <a:pt x="249" y="85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0" y="85"/>
                  </a:lnTo>
                  <a:lnTo>
                    <a:pt x="250" y="86"/>
                  </a:lnTo>
                  <a:lnTo>
                    <a:pt x="250" y="88"/>
                  </a:lnTo>
                  <a:lnTo>
                    <a:pt x="250" y="89"/>
                  </a:lnTo>
                  <a:lnTo>
                    <a:pt x="250" y="91"/>
                  </a:lnTo>
                  <a:lnTo>
                    <a:pt x="250" y="94"/>
                  </a:lnTo>
                  <a:lnTo>
                    <a:pt x="250" y="96"/>
                  </a:lnTo>
                  <a:lnTo>
                    <a:pt x="250" y="96"/>
                  </a:lnTo>
                  <a:lnTo>
                    <a:pt x="249" y="96"/>
                  </a:lnTo>
                  <a:lnTo>
                    <a:pt x="247" y="97"/>
                  </a:lnTo>
                  <a:lnTo>
                    <a:pt x="247" y="97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4" y="99"/>
                  </a:lnTo>
                  <a:lnTo>
                    <a:pt x="243" y="99"/>
                  </a:lnTo>
                  <a:lnTo>
                    <a:pt x="243" y="99"/>
                  </a:lnTo>
                  <a:lnTo>
                    <a:pt x="243" y="102"/>
                  </a:lnTo>
                  <a:lnTo>
                    <a:pt x="241" y="104"/>
                  </a:lnTo>
                  <a:lnTo>
                    <a:pt x="241" y="105"/>
                  </a:lnTo>
                  <a:lnTo>
                    <a:pt x="241" y="107"/>
                  </a:lnTo>
                  <a:lnTo>
                    <a:pt x="239" y="107"/>
                  </a:lnTo>
                  <a:lnTo>
                    <a:pt x="241" y="107"/>
                  </a:lnTo>
                  <a:lnTo>
                    <a:pt x="241" y="107"/>
                  </a:lnTo>
                  <a:lnTo>
                    <a:pt x="241" y="108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41" y="111"/>
                  </a:lnTo>
                  <a:lnTo>
                    <a:pt x="241" y="113"/>
                  </a:lnTo>
                  <a:lnTo>
                    <a:pt x="241" y="113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6"/>
                  </a:lnTo>
                  <a:lnTo>
                    <a:pt x="243" y="116"/>
                  </a:lnTo>
                  <a:lnTo>
                    <a:pt x="244" y="118"/>
                  </a:lnTo>
                  <a:lnTo>
                    <a:pt x="246" y="119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3"/>
                  </a:lnTo>
                  <a:lnTo>
                    <a:pt x="244" y="123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7"/>
                  </a:lnTo>
                  <a:lnTo>
                    <a:pt x="244" y="129"/>
                  </a:lnTo>
                  <a:lnTo>
                    <a:pt x="244" y="129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2"/>
                  </a:lnTo>
                  <a:lnTo>
                    <a:pt x="243" y="134"/>
                  </a:lnTo>
                  <a:lnTo>
                    <a:pt x="243" y="135"/>
                  </a:lnTo>
                  <a:lnTo>
                    <a:pt x="244" y="135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5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8"/>
                  </a:lnTo>
                  <a:lnTo>
                    <a:pt x="246" y="140"/>
                  </a:lnTo>
                  <a:lnTo>
                    <a:pt x="244" y="140"/>
                  </a:lnTo>
                  <a:lnTo>
                    <a:pt x="244" y="140"/>
                  </a:lnTo>
                  <a:lnTo>
                    <a:pt x="244" y="141"/>
                  </a:lnTo>
                  <a:lnTo>
                    <a:pt x="244" y="143"/>
                  </a:lnTo>
                  <a:lnTo>
                    <a:pt x="244" y="148"/>
                  </a:lnTo>
                  <a:lnTo>
                    <a:pt x="244" y="148"/>
                  </a:lnTo>
                  <a:lnTo>
                    <a:pt x="244" y="149"/>
                  </a:lnTo>
                  <a:lnTo>
                    <a:pt x="244" y="151"/>
                  </a:lnTo>
                  <a:lnTo>
                    <a:pt x="246" y="152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7"/>
                  </a:lnTo>
                  <a:lnTo>
                    <a:pt x="247" y="157"/>
                  </a:lnTo>
                  <a:lnTo>
                    <a:pt x="247" y="159"/>
                  </a:lnTo>
                  <a:lnTo>
                    <a:pt x="247" y="159"/>
                  </a:lnTo>
                  <a:lnTo>
                    <a:pt x="246" y="160"/>
                  </a:lnTo>
                  <a:lnTo>
                    <a:pt x="244" y="160"/>
                  </a:lnTo>
                  <a:lnTo>
                    <a:pt x="244" y="160"/>
                  </a:lnTo>
                  <a:lnTo>
                    <a:pt x="244" y="162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7" y="165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70"/>
                  </a:lnTo>
                  <a:lnTo>
                    <a:pt x="249" y="171"/>
                  </a:lnTo>
                  <a:lnTo>
                    <a:pt x="249" y="171"/>
                  </a:lnTo>
                  <a:lnTo>
                    <a:pt x="250" y="173"/>
                  </a:lnTo>
                  <a:lnTo>
                    <a:pt x="250" y="173"/>
                  </a:lnTo>
                  <a:lnTo>
                    <a:pt x="254" y="176"/>
                  </a:lnTo>
                  <a:lnTo>
                    <a:pt x="254" y="176"/>
                  </a:lnTo>
                  <a:lnTo>
                    <a:pt x="255" y="178"/>
                  </a:lnTo>
                  <a:lnTo>
                    <a:pt x="257" y="178"/>
                  </a:lnTo>
                  <a:lnTo>
                    <a:pt x="258" y="179"/>
                  </a:lnTo>
                  <a:lnTo>
                    <a:pt x="258" y="181"/>
                  </a:lnTo>
                  <a:lnTo>
                    <a:pt x="260" y="182"/>
                  </a:lnTo>
                  <a:lnTo>
                    <a:pt x="260" y="184"/>
                  </a:lnTo>
                  <a:lnTo>
                    <a:pt x="260" y="184"/>
                  </a:lnTo>
                  <a:lnTo>
                    <a:pt x="260" y="186"/>
                  </a:lnTo>
                  <a:lnTo>
                    <a:pt x="260" y="187"/>
                  </a:lnTo>
                  <a:lnTo>
                    <a:pt x="260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5" y="192"/>
                  </a:lnTo>
                  <a:lnTo>
                    <a:pt x="265" y="192"/>
                  </a:lnTo>
                  <a:lnTo>
                    <a:pt x="265" y="193"/>
                  </a:lnTo>
                  <a:lnTo>
                    <a:pt x="265" y="193"/>
                  </a:lnTo>
                  <a:lnTo>
                    <a:pt x="261" y="193"/>
                  </a:lnTo>
                  <a:lnTo>
                    <a:pt x="257" y="195"/>
                  </a:lnTo>
                  <a:lnTo>
                    <a:pt x="254" y="195"/>
                  </a:lnTo>
                  <a:lnTo>
                    <a:pt x="249" y="197"/>
                  </a:lnTo>
                  <a:lnTo>
                    <a:pt x="246" y="197"/>
                  </a:lnTo>
                  <a:lnTo>
                    <a:pt x="241" y="197"/>
                  </a:lnTo>
                  <a:lnTo>
                    <a:pt x="241" y="198"/>
                  </a:lnTo>
                  <a:lnTo>
                    <a:pt x="241" y="198"/>
                  </a:lnTo>
                  <a:lnTo>
                    <a:pt x="241" y="200"/>
                  </a:lnTo>
                  <a:lnTo>
                    <a:pt x="239" y="201"/>
                  </a:lnTo>
                  <a:lnTo>
                    <a:pt x="239" y="203"/>
                  </a:lnTo>
                  <a:lnTo>
                    <a:pt x="238" y="204"/>
                  </a:lnTo>
                  <a:lnTo>
                    <a:pt x="238" y="204"/>
                  </a:lnTo>
                  <a:lnTo>
                    <a:pt x="236" y="206"/>
                  </a:lnTo>
                  <a:lnTo>
                    <a:pt x="235" y="208"/>
                  </a:lnTo>
                  <a:lnTo>
                    <a:pt x="233" y="208"/>
                  </a:lnTo>
                  <a:lnTo>
                    <a:pt x="233" y="209"/>
                  </a:lnTo>
                  <a:lnTo>
                    <a:pt x="235" y="212"/>
                  </a:lnTo>
                  <a:lnTo>
                    <a:pt x="236" y="214"/>
                  </a:lnTo>
                  <a:lnTo>
                    <a:pt x="236" y="217"/>
                  </a:lnTo>
                  <a:lnTo>
                    <a:pt x="236" y="219"/>
                  </a:lnTo>
                  <a:lnTo>
                    <a:pt x="236" y="220"/>
                  </a:lnTo>
                  <a:lnTo>
                    <a:pt x="236" y="223"/>
                  </a:lnTo>
                  <a:lnTo>
                    <a:pt x="236" y="225"/>
                  </a:lnTo>
                  <a:lnTo>
                    <a:pt x="236" y="226"/>
                  </a:lnTo>
                  <a:lnTo>
                    <a:pt x="236" y="230"/>
                  </a:lnTo>
                  <a:lnTo>
                    <a:pt x="235" y="231"/>
                  </a:lnTo>
                  <a:lnTo>
                    <a:pt x="235" y="233"/>
                  </a:lnTo>
                  <a:lnTo>
                    <a:pt x="235" y="236"/>
                  </a:lnTo>
                  <a:lnTo>
                    <a:pt x="233" y="239"/>
                  </a:lnTo>
                  <a:lnTo>
                    <a:pt x="233" y="241"/>
                  </a:lnTo>
                  <a:lnTo>
                    <a:pt x="233" y="242"/>
                  </a:lnTo>
                  <a:lnTo>
                    <a:pt x="233" y="242"/>
                  </a:lnTo>
                  <a:lnTo>
                    <a:pt x="233" y="244"/>
                  </a:lnTo>
                  <a:lnTo>
                    <a:pt x="235" y="245"/>
                  </a:lnTo>
                  <a:lnTo>
                    <a:pt x="235" y="247"/>
                  </a:lnTo>
                  <a:lnTo>
                    <a:pt x="236" y="247"/>
                  </a:lnTo>
                  <a:lnTo>
                    <a:pt x="239" y="249"/>
                  </a:lnTo>
                  <a:lnTo>
                    <a:pt x="239" y="250"/>
                  </a:lnTo>
                  <a:lnTo>
                    <a:pt x="241" y="252"/>
                  </a:lnTo>
                  <a:lnTo>
                    <a:pt x="243" y="253"/>
                  </a:lnTo>
                  <a:lnTo>
                    <a:pt x="244" y="253"/>
                  </a:lnTo>
                  <a:lnTo>
                    <a:pt x="247" y="255"/>
                  </a:lnTo>
                  <a:lnTo>
                    <a:pt x="249" y="255"/>
                  </a:lnTo>
                  <a:lnTo>
                    <a:pt x="249" y="255"/>
                  </a:lnTo>
                  <a:lnTo>
                    <a:pt x="249" y="253"/>
                  </a:lnTo>
                  <a:lnTo>
                    <a:pt x="249" y="253"/>
                  </a:lnTo>
                  <a:lnTo>
                    <a:pt x="249" y="252"/>
                  </a:lnTo>
                  <a:lnTo>
                    <a:pt x="249" y="252"/>
                  </a:lnTo>
                  <a:lnTo>
                    <a:pt x="250" y="252"/>
                  </a:lnTo>
                  <a:lnTo>
                    <a:pt x="252" y="252"/>
                  </a:lnTo>
                  <a:lnTo>
                    <a:pt x="254" y="250"/>
                  </a:lnTo>
                  <a:lnTo>
                    <a:pt x="254" y="250"/>
                  </a:lnTo>
                  <a:lnTo>
                    <a:pt x="254" y="258"/>
                  </a:lnTo>
                  <a:lnTo>
                    <a:pt x="254" y="261"/>
                  </a:lnTo>
                  <a:lnTo>
                    <a:pt x="254" y="263"/>
                  </a:lnTo>
                  <a:lnTo>
                    <a:pt x="254" y="266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0" y="267"/>
                  </a:lnTo>
                  <a:lnTo>
                    <a:pt x="250" y="267"/>
                  </a:lnTo>
                  <a:lnTo>
                    <a:pt x="250" y="266"/>
                  </a:lnTo>
                  <a:lnTo>
                    <a:pt x="249" y="267"/>
                  </a:lnTo>
                  <a:lnTo>
                    <a:pt x="247" y="267"/>
                  </a:lnTo>
                  <a:lnTo>
                    <a:pt x="246" y="269"/>
                  </a:lnTo>
                  <a:lnTo>
                    <a:pt x="246" y="269"/>
                  </a:lnTo>
                  <a:lnTo>
                    <a:pt x="244" y="269"/>
                  </a:lnTo>
                  <a:lnTo>
                    <a:pt x="243" y="269"/>
                  </a:lnTo>
                  <a:lnTo>
                    <a:pt x="241" y="267"/>
                  </a:lnTo>
                  <a:lnTo>
                    <a:pt x="241" y="266"/>
                  </a:lnTo>
                  <a:lnTo>
                    <a:pt x="239" y="264"/>
                  </a:lnTo>
                  <a:lnTo>
                    <a:pt x="239" y="263"/>
                  </a:lnTo>
                  <a:lnTo>
                    <a:pt x="238" y="261"/>
                  </a:lnTo>
                  <a:lnTo>
                    <a:pt x="238" y="261"/>
                  </a:lnTo>
                  <a:lnTo>
                    <a:pt x="236" y="261"/>
                  </a:lnTo>
                  <a:lnTo>
                    <a:pt x="236" y="261"/>
                  </a:lnTo>
                  <a:lnTo>
                    <a:pt x="235" y="260"/>
                  </a:lnTo>
                  <a:lnTo>
                    <a:pt x="235" y="258"/>
                  </a:lnTo>
                  <a:lnTo>
                    <a:pt x="235" y="256"/>
                  </a:lnTo>
                  <a:lnTo>
                    <a:pt x="233" y="256"/>
                  </a:lnTo>
                  <a:lnTo>
                    <a:pt x="233" y="255"/>
                  </a:lnTo>
                  <a:lnTo>
                    <a:pt x="231" y="255"/>
                  </a:lnTo>
                  <a:lnTo>
                    <a:pt x="228" y="253"/>
                  </a:lnTo>
                  <a:lnTo>
                    <a:pt x="225" y="252"/>
                  </a:lnTo>
                  <a:lnTo>
                    <a:pt x="224" y="252"/>
                  </a:lnTo>
                  <a:lnTo>
                    <a:pt x="222" y="252"/>
                  </a:lnTo>
                  <a:lnTo>
                    <a:pt x="222" y="252"/>
                  </a:lnTo>
                  <a:lnTo>
                    <a:pt x="220" y="252"/>
                  </a:lnTo>
                  <a:lnTo>
                    <a:pt x="220" y="250"/>
                  </a:lnTo>
                  <a:lnTo>
                    <a:pt x="219" y="247"/>
                  </a:lnTo>
                  <a:lnTo>
                    <a:pt x="217" y="245"/>
                  </a:lnTo>
                  <a:lnTo>
                    <a:pt x="216" y="242"/>
                  </a:lnTo>
                  <a:lnTo>
                    <a:pt x="216" y="242"/>
                  </a:lnTo>
                  <a:lnTo>
                    <a:pt x="214" y="242"/>
                  </a:lnTo>
                  <a:lnTo>
                    <a:pt x="214" y="242"/>
                  </a:lnTo>
                  <a:lnTo>
                    <a:pt x="214" y="244"/>
                  </a:lnTo>
                  <a:lnTo>
                    <a:pt x="213" y="245"/>
                  </a:lnTo>
                  <a:lnTo>
                    <a:pt x="213" y="247"/>
                  </a:lnTo>
                  <a:lnTo>
                    <a:pt x="213" y="247"/>
                  </a:lnTo>
                  <a:lnTo>
                    <a:pt x="211" y="247"/>
                  </a:lnTo>
                  <a:lnTo>
                    <a:pt x="211" y="249"/>
                  </a:lnTo>
                  <a:lnTo>
                    <a:pt x="209" y="249"/>
                  </a:lnTo>
                  <a:lnTo>
                    <a:pt x="208" y="249"/>
                  </a:lnTo>
                  <a:lnTo>
                    <a:pt x="205" y="247"/>
                  </a:lnTo>
                  <a:lnTo>
                    <a:pt x="203" y="247"/>
                  </a:lnTo>
                  <a:lnTo>
                    <a:pt x="200" y="247"/>
                  </a:lnTo>
                  <a:lnTo>
                    <a:pt x="198" y="247"/>
                  </a:lnTo>
                  <a:lnTo>
                    <a:pt x="197" y="247"/>
                  </a:lnTo>
                  <a:lnTo>
                    <a:pt x="197" y="245"/>
                  </a:lnTo>
                  <a:lnTo>
                    <a:pt x="194" y="245"/>
                  </a:lnTo>
                  <a:lnTo>
                    <a:pt x="192" y="245"/>
                  </a:lnTo>
                  <a:lnTo>
                    <a:pt x="190" y="244"/>
                  </a:lnTo>
                  <a:lnTo>
                    <a:pt x="190" y="244"/>
                  </a:lnTo>
                  <a:lnTo>
                    <a:pt x="189" y="242"/>
                  </a:lnTo>
                  <a:lnTo>
                    <a:pt x="189" y="242"/>
                  </a:lnTo>
                  <a:lnTo>
                    <a:pt x="189" y="239"/>
                  </a:lnTo>
                  <a:lnTo>
                    <a:pt x="189" y="239"/>
                  </a:lnTo>
                  <a:lnTo>
                    <a:pt x="189" y="238"/>
                  </a:lnTo>
                  <a:lnTo>
                    <a:pt x="189" y="238"/>
                  </a:lnTo>
                  <a:lnTo>
                    <a:pt x="187" y="238"/>
                  </a:lnTo>
                  <a:lnTo>
                    <a:pt x="187" y="238"/>
                  </a:lnTo>
                  <a:lnTo>
                    <a:pt x="186" y="238"/>
                  </a:lnTo>
                  <a:lnTo>
                    <a:pt x="183" y="238"/>
                  </a:lnTo>
                  <a:lnTo>
                    <a:pt x="181" y="239"/>
                  </a:lnTo>
                  <a:lnTo>
                    <a:pt x="179" y="239"/>
                  </a:lnTo>
                  <a:lnTo>
                    <a:pt x="179" y="239"/>
                  </a:lnTo>
                  <a:lnTo>
                    <a:pt x="178" y="241"/>
                  </a:lnTo>
                  <a:lnTo>
                    <a:pt x="176" y="241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8"/>
                  </a:lnTo>
                  <a:lnTo>
                    <a:pt x="175" y="236"/>
                  </a:lnTo>
                  <a:lnTo>
                    <a:pt x="175" y="234"/>
                  </a:lnTo>
                  <a:lnTo>
                    <a:pt x="173" y="234"/>
                  </a:lnTo>
                  <a:lnTo>
                    <a:pt x="172" y="234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0" y="233"/>
                  </a:lnTo>
                  <a:lnTo>
                    <a:pt x="170" y="231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7" y="234"/>
                  </a:lnTo>
                  <a:lnTo>
                    <a:pt x="165" y="234"/>
                  </a:lnTo>
                  <a:lnTo>
                    <a:pt x="164" y="233"/>
                  </a:lnTo>
                  <a:lnTo>
                    <a:pt x="162" y="233"/>
                  </a:lnTo>
                  <a:lnTo>
                    <a:pt x="161" y="233"/>
                  </a:lnTo>
                  <a:lnTo>
                    <a:pt x="157" y="234"/>
                  </a:lnTo>
                  <a:lnTo>
                    <a:pt x="156" y="234"/>
                  </a:lnTo>
                  <a:lnTo>
                    <a:pt x="153" y="234"/>
                  </a:lnTo>
                  <a:lnTo>
                    <a:pt x="151" y="234"/>
                  </a:lnTo>
                  <a:lnTo>
                    <a:pt x="149" y="234"/>
                  </a:lnTo>
                  <a:lnTo>
                    <a:pt x="148" y="234"/>
                  </a:lnTo>
                  <a:lnTo>
                    <a:pt x="146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3" y="234"/>
                  </a:lnTo>
                  <a:lnTo>
                    <a:pt x="143" y="233"/>
                  </a:lnTo>
                  <a:lnTo>
                    <a:pt x="143" y="231"/>
                  </a:lnTo>
                  <a:lnTo>
                    <a:pt x="145" y="231"/>
                  </a:lnTo>
                  <a:lnTo>
                    <a:pt x="145" y="230"/>
                  </a:lnTo>
                  <a:lnTo>
                    <a:pt x="145" y="228"/>
                  </a:lnTo>
                  <a:lnTo>
                    <a:pt x="145" y="226"/>
                  </a:lnTo>
                  <a:lnTo>
                    <a:pt x="145" y="225"/>
                  </a:lnTo>
                  <a:lnTo>
                    <a:pt x="145" y="223"/>
                  </a:lnTo>
                  <a:lnTo>
                    <a:pt x="143" y="220"/>
                  </a:lnTo>
                  <a:lnTo>
                    <a:pt x="142" y="217"/>
                  </a:lnTo>
                  <a:lnTo>
                    <a:pt x="140" y="215"/>
                  </a:lnTo>
                  <a:lnTo>
                    <a:pt x="138" y="214"/>
                  </a:lnTo>
                  <a:lnTo>
                    <a:pt x="138" y="212"/>
                  </a:lnTo>
                  <a:lnTo>
                    <a:pt x="138" y="208"/>
                  </a:lnTo>
                  <a:lnTo>
                    <a:pt x="138" y="203"/>
                  </a:lnTo>
                  <a:lnTo>
                    <a:pt x="140" y="200"/>
                  </a:lnTo>
                  <a:lnTo>
                    <a:pt x="140" y="195"/>
                  </a:lnTo>
                  <a:lnTo>
                    <a:pt x="138" y="192"/>
                  </a:lnTo>
                  <a:lnTo>
                    <a:pt x="137" y="189"/>
                  </a:lnTo>
                  <a:lnTo>
                    <a:pt x="138" y="184"/>
                  </a:lnTo>
                  <a:lnTo>
                    <a:pt x="138" y="182"/>
                  </a:lnTo>
                  <a:lnTo>
                    <a:pt x="138" y="181"/>
                  </a:lnTo>
                  <a:lnTo>
                    <a:pt x="137" y="181"/>
                  </a:lnTo>
                  <a:lnTo>
                    <a:pt x="137" y="181"/>
                  </a:lnTo>
                  <a:lnTo>
                    <a:pt x="134" y="181"/>
                  </a:lnTo>
                  <a:lnTo>
                    <a:pt x="129" y="181"/>
                  </a:lnTo>
                  <a:lnTo>
                    <a:pt x="126" y="179"/>
                  </a:lnTo>
                  <a:lnTo>
                    <a:pt x="121" y="179"/>
                  </a:lnTo>
                  <a:lnTo>
                    <a:pt x="120" y="179"/>
                  </a:lnTo>
                  <a:lnTo>
                    <a:pt x="120" y="179"/>
                  </a:lnTo>
                  <a:lnTo>
                    <a:pt x="120" y="178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120" y="175"/>
                  </a:lnTo>
                  <a:lnTo>
                    <a:pt x="115" y="175"/>
                  </a:lnTo>
                  <a:lnTo>
                    <a:pt x="112" y="176"/>
                  </a:lnTo>
                  <a:lnTo>
                    <a:pt x="110" y="176"/>
                  </a:lnTo>
                  <a:lnTo>
                    <a:pt x="107" y="176"/>
                  </a:lnTo>
                  <a:lnTo>
                    <a:pt x="105" y="178"/>
                  </a:lnTo>
                  <a:lnTo>
                    <a:pt x="104" y="179"/>
                  </a:lnTo>
                  <a:lnTo>
                    <a:pt x="104" y="181"/>
                  </a:lnTo>
                  <a:lnTo>
                    <a:pt x="104" y="182"/>
                  </a:lnTo>
                  <a:lnTo>
                    <a:pt x="104" y="184"/>
                  </a:lnTo>
                  <a:lnTo>
                    <a:pt x="102" y="186"/>
                  </a:lnTo>
                  <a:lnTo>
                    <a:pt x="102" y="186"/>
                  </a:lnTo>
                  <a:lnTo>
                    <a:pt x="102" y="190"/>
                  </a:lnTo>
                  <a:lnTo>
                    <a:pt x="99" y="190"/>
                  </a:lnTo>
                  <a:lnTo>
                    <a:pt x="96" y="190"/>
                  </a:lnTo>
                  <a:lnTo>
                    <a:pt x="96" y="190"/>
                  </a:lnTo>
                  <a:lnTo>
                    <a:pt x="93" y="189"/>
                  </a:lnTo>
                  <a:lnTo>
                    <a:pt x="91" y="189"/>
                  </a:lnTo>
                  <a:lnTo>
                    <a:pt x="90" y="190"/>
                  </a:lnTo>
                  <a:lnTo>
                    <a:pt x="88" y="190"/>
                  </a:lnTo>
                  <a:lnTo>
                    <a:pt x="86" y="190"/>
                  </a:lnTo>
                  <a:lnTo>
                    <a:pt x="83" y="192"/>
                  </a:lnTo>
                  <a:lnTo>
                    <a:pt x="83" y="192"/>
                  </a:lnTo>
                  <a:lnTo>
                    <a:pt x="82" y="192"/>
                  </a:lnTo>
                  <a:lnTo>
                    <a:pt x="80" y="192"/>
                  </a:lnTo>
                  <a:lnTo>
                    <a:pt x="79" y="192"/>
                  </a:lnTo>
                  <a:lnTo>
                    <a:pt x="77" y="192"/>
                  </a:lnTo>
                  <a:lnTo>
                    <a:pt x="77" y="192"/>
                  </a:lnTo>
                  <a:lnTo>
                    <a:pt x="74" y="189"/>
                  </a:lnTo>
                  <a:lnTo>
                    <a:pt x="72" y="186"/>
                  </a:lnTo>
                  <a:lnTo>
                    <a:pt x="71" y="182"/>
                  </a:lnTo>
                  <a:lnTo>
                    <a:pt x="71" y="182"/>
                  </a:lnTo>
                  <a:lnTo>
                    <a:pt x="69" y="181"/>
                  </a:lnTo>
                  <a:lnTo>
                    <a:pt x="69" y="179"/>
                  </a:lnTo>
                  <a:lnTo>
                    <a:pt x="67" y="178"/>
                  </a:lnTo>
                  <a:lnTo>
                    <a:pt x="67" y="176"/>
                  </a:lnTo>
                  <a:lnTo>
                    <a:pt x="67" y="175"/>
                  </a:lnTo>
                  <a:lnTo>
                    <a:pt x="66" y="173"/>
                  </a:lnTo>
                  <a:lnTo>
                    <a:pt x="64" y="170"/>
                  </a:lnTo>
                  <a:lnTo>
                    <a:pt x="64" y="168"/>
                  </a:lnTo>
                  <a:lnTo>
                    <a:pt x="64" y="167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2"/>
                  </a:lnTo>
                  <a:lnTo>
                    <a:pt x="63" y="162"/>
                  </a:lnTo>
                  <a:lnTo>
                    <a:pt x="61" y="160"/>
                  </a:lnTo>
                  <a:lnTo>
                    <a:pt x="60" y="160"/>
                  </a:lnTo>
                  <a:lnTo>
                    <a:pt x="58" y="160"/>
                  </a:lnTo>
                  <a:lnTo>
                    <a:pt x="55" y="160"/>
                  </a:lnTo>
                  <a:lnTo>
                    <a:pt x="50" y="160"/>
                  </a:lnTo>
                  <a:lnTo>
                    <a:pt x="45" y="160"/>
                  </a:lnTo>
                  <a:lnTo>
                    <a:pt x="41" y="160"/>
                  </a:lnTo>
                  <a:lnTo>
                    <a:pt x="36" y="160"/>
                  </a:lnTo>
                  <a:lnTo>
                    <a:pt x="34" y="160"/>
                  </a:lnTo>
                  <a:lnTo>
                    <a:pt x="31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5" y="159"/>
                  </a:lnTo>
                  <a:lnTo>
                    <a:pt x="22" y="159"/>
                  </a:lnTo>
                  <a:lnTo>
                    <a:pt x="20" y="159"/>
                  </a:lnTo>
                  <a:lnTo>
                    <a:pt x="15" y="159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4" y="159"/>
                  </a:lnTo>
                  <a:lnTo>
                    <a:pt x="12" y="160"/>
                  </a:lnTo>
                  <a:lnTo>
                    <a:pt x="11" y="159"/>
                  </a:lnTo>
                  <a:lnTo>
                    <a:pt x="9" y="159"/>
                  </a:lnTo>
                  <a:lnTo>
                    <a:pt x="8" y="160"/>
                  </a:lnTo>
                  <a:lnTo>
                    <a:pt x="6" y="160"/>
                  </a:lnTo>
                  <a:lnTo>
                    <a:pt x="4" y="162"/>
                  </a:lnTo>
                  <a:lnTo>
                    <a:pt x="3" y="162"/>
                  </a:lnTo>
                  <a:lnTo>
                    <a:pt x="3" y="162"/>
                  </a:lnTo>
                  <a:lnTo>
                    <a:pt x="1" y="160"/>
                  </a:lnTo>
                  <a:lnTo>
                    <a:pt x="0" y="159"/>
                  </a:lnTo>
                  <a:lnTo>
                    <a:pt x="0" y="159"/>
                  </a:lnTo>
                  <a:lnTo>
                    <a:pt x="0" y="157"/>
                  </a:lnTo>
                  <a:lnTo>
                    <a:pt x="1" y="157"/>
                  </a:lnTo>
                  <a:lnTo>
                    <a:pt x="3" y="157"/>
                  </a:lnTo>
                  <a:lnTo>
                    <a:pt x="3" y="157"/>
                  </a:lnTo>
                  <a:lnTo>
                    <a:pt x="4" y="154"/>
                  </a:lnTo>
                  <a:lnTo>
                    <a:pt x="4" y="149"/>
                  </a:lnTo>
                  <a:lnTo>
                    <a:pt x="3" y="149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4" y="148"/>
                  </a:lnTo>
                  <a:lnTo>
                    <a:pt x="4" y="146"/>
                  </a:lnTo>
                  <a:lnTo>
                    <a:pt x="6" y="146"/>
                  </a:lnTo>
                  <a:lnTo>
                    <a:pt x="8" y="143"/>
                  </a:lnTo>
                  <a:lnTo>
                    <a:pt x="9" y="143"/>
                  </a:lnTo>
                  <a:lnTo>
                    <a:pt x="11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5" y="143"/>
                  </a:lnTo>
                  <a:lnTo>
                    <a:pt x="15" y="145"/>
                  </a:lnTo>
                  <a:lnTo>
                    <a:pt x="17" y="145"/>
                  </a:lnTo>
                  <a:lnTo>
                    <a:pt x="17" y="145"/>
                  </a:lnTo>
                  <a:lnTo>
                    <a:pt x="19" y="143"/>
                  </a:lnTo>
                  <a:lnTo>
                    <a:pt x="20" y="143"/>
                  </a:lnTo>
                  <a:lnTo>
                    <a:pt x="20" y="143"/>
                  </a:lnTo>
                  <a:lnTo>
                    <a:pt x="20" y="141"/>
                  </a:lnTo>
                  <a:lnTo>
                    <a:pt x="20" y="140"/>
                  </a:lnTo>
                  <a:lnTo>
                    <a:pt x="22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3" y="140"/>
                  </a:lnTo>
                  <a:lnTo>
                    <a:pt x="23" y="140"/>
                  </a:lnTo>
                  <a:lnTo>
                    <a:pt x="25" y="140"/>
                  </a:lnTo>
                  <a:lnTo>
                    <a:pt x="25" y="140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8" y="138"/>
                  </a:lnTo>
                  <a:lnTo>
                    <a:pt x="30" y="137"/>
                  </a:lnTo>
                  <a:lnTo>
                    <a:pt x="30" y="137"/>
                  </a:lnTo>
                  <a:lnTo>
                    <a:pt x="31" y="138"/>
                  </a:lnTo>
                  <a:lnTo>
                    <a:pt x="31" y="138"/>
                  </a:lnTo>
                  <a:lnTo>
                    <a:pt x="31" y="140"/>
                  </a:lnTo>
                  <a:lnTo>
                    <a:pt x="31" y="140"/>
                  </a:lnTo>
                  <a:lnTo>
                    <a:pt x="30" y="141"/>
                  </a:lnTo>
                  <a:lnTo>
                    <a:pt x="31" y="143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3" y="145"/>
                  </a:lnTo>
                  <a:lnTo>
                    <a:pt x="33" y="145"/>
                  </a:lnTo>
                  <a:lnTo>
                    <a:pt x="34" y="146"/>
                  </a:lnTo>
                  <a:lnTo>
                    <a:pt x="36" y="146"/>
                  </a:lnTo>
                  <a:lnTo>
                    <a:pt x="36" y="145"/>
                  </a:lnTo>
                  <a:lnTo>
                    <a:pt x="39" y="143"/>
                  </a:lnTo>
                  <a:lnTo>
                    <a:pt x="41" y="140"/>
                  </a:lnTo>
                  <a:lnTo>
                    <a:pt x="44" y="137"/>
                  </a:lnTo>
                  <a:lnTo>
                    <a:pt x="45" y="137"/>
                  </a:lnTo>
                  <a:lnTo>
                    <a:pt x="47" y="135"/>
                  </a:lnTo>
                  <a:lnTo>
                    <a:pt x="47" y="134"/>
                  </a:lnTo>
                  <a:lnTo>
                    <a:pt x="49" y="134"/>
                  </a:lnTo>
                  <a:lnTo>
                    <a:pt x="50" y="132"/>
                  </a:lnTo>
                  <a:lnTo>
                    <a:pt x="52" y="132"/>
                  </a:lnTo>
                  <a:lnTo>
                    <a:pt x="53" y="129"/>
                  </a:lnTo>
                  <a:lnTo>
                    <a:pt x="56" y="126"/>
                  </a:lnTo>
                  <a:lnTo>
                    <a:pt x="56" y="121"/>
                  </a:lnTo>
                  <a:lnTo>
                    <a:pt x="56" y="119"/>
                  </a:lnTo>
                  <a:lnTo>
                    <a:pt x="56" y="111"/>
                  </a:lnTo>
                  <a:lnTo>
                    <a:pt x="56" y="108"/>
                  </a:lnTo>
                  <a:lnTo>
                    <a:pt x="56" y="107"/>
                  </a:lnTo>
                  <a:lnTo>
                    <a:pt x="58" y="105"/>
                  </a:lnTo>
                  <a:lnTo>
                    <a:pt x="60" y="104"/>
                  </a:lnTo>
                  <a:lnTo>
                    <a:pt x="61" y="102"/>
                  </a:lnTo>
                  <a:lnTo>
                    <a:pt x="63" y="100"/>
                  </a:lnTo>
                  <a:lnTo>
                    <a:pt x="66" y="96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71" y="91"/>
                  </a:lnTo>
                  <a:lnTo>
                    <a:pt x="72" y="89"/>
                  </a:lnTo>
                  <a:lnTo>
                    <a:pt x="77" y="86"/>
                  </a:lnTo>
                  <a:lnTo>
                    <a:pt x="80" y="83"/>
                  </a:lnTo>
                  <a:lnTo>
                    <a:pt x="79" y="80"/>
                  </a:lnTo>
                  <a:lnTo>
                    <a:pt x="80" y="77"/>
                  </a:lnTo>
                  <a:lnTo>
                    <a:pt x="82" y="72"/>
                  </a:lnTo>
                  <a:lnTo>
                    <a:pt x="82" y="67"/>
                  </a:lnTo>
                  <a:lnTo>
                    <a:pt x="82" y="63"/>
                  </a:lnTo>
                  <a:lnTo>
                    <a:pt x="82" y="59"/>
                  </a:lnTo>
                  <a:lnTo>
                    <a:pt x="83" y="55"/>
                  </a:lnTo>
                  <a:lnTo>
                    <a:pt x="83" y="53"/>
                  </a:lnTo>
                  <a:lnTo>
                    <a:pt x="83" y="50"/>
                  </a:lnTo>
                  <a:lnTo>
                    <a:pt x="83" y="47"/>
                  </a:lnTo>
                  <a:lnTo>
                    <a:pt x="86" y="41"/>
                  </a:lnTo>
                  <a:lnTo>
                    <a:pt x="88" y="37"/>
                  </a:lnTo>
                  <a:lnTo>
                    <a:pt x="90" y="33"/>
                  </a:lnTo>
                  <a:lnTo>
                    <a:pt x="91" y="31"/>
                  </a:lnTo>
                  <a:lnTo>
                    <a:pt x="93" y="28"/>
                  </a:lnTo>
                  <a:lnTo>
                    <a:pt x="91" y="25"/>
                  </a:lnTo>
                  <a:lnTo>
                    <a:pt x="91" y="23"/>
                  </a:lnTo>
                  <a:lnTo>
                    <a:pt x="93" y="19"/>
                  </a:lnTo>
                  <a:lnTo>
                    <a:pt x="91" y="17"/>
                  </a:lnTo>
                  <a:lnTo>
                    <a:pt x="91" y="14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1"/>
                  </a:lnTo>
                  <a:lnTo>
                    <a:pt x="99" y="4"/>
                  </a:lnTo>
                  <a:lnTo>
                    <a:pt x="102" y="3"/>
                  </a:lnTo>
                  <a:lnTo>
                    <a:pt x="105" y="1"/>
                  </a:lnTo>
                  <a:lnTo>
                    <a:pt x="107" y="1"/>
                  </a:lnTo>
                  <a:lnTo>
                    <a:pt x="108" y="3"/>
                  </a:lnTo>
                  <a:lnTo>
                    <a:pt x="110" y="3"/>
                  </a:lnTo>
                  <a:lnTo>
                    <a:pt x="112" y="4"/>
                  </a:lnTo>
                  <a:lnTo>
                    <a:pt x="115" y="6"/>
                  </a:lnTo>
                  <a:lnTo>
                    <a:pt x="118" y="8"/>
                  </a:lnTo>
                  <a:lnTo>
                    <a:pt x="120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6" y="12"/>
                  </a:lnTo>
                  <a:lnTo>
                    <a:pt x="127" y="14"/>
                  </a:lnTo>
                  <a:lnTo>
                    <a:pt x="129" y="14"/>
                  </a:lnTo>
                  <a:lnTo>
                    <a:pt x="131" y="14"/>
                  </a:lnTo>
                  <a:lnTo>
                    <a:pt x="132" y="14"/>
                  </a:lnTo>
                  <a:lnTo>
                    <a:pt x="134" y="14"/>
                  </a:lnTo>
                  <a:lnTo>
                    <a:pt x="137" y="14"/>
                  </a:lnTo>
                  <a:lnTo>
                    <a:pt x="140" y="14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9" y="12"/>
                  </a:lnTo>
                  <a:lnTo>
                    <a:pt x="151" y="9"/>
                  </a:lnTo>
                  <a:lnTo>
                    <a:pt x="151" y="9"/>
                  </a:lnTo>
                  <a:lnTo>
                    <a:pt x="153" y="8"/>
                  </a:lnTo>
                  <a:lnTo>
                    <a:pt x="156" y="8"/>
                  </a:lnTo>
                  <a:lnTo>
                    <a:pt x="157" y="8"/>
                  </a:lnTo>
                  <a:lnTo>
                    <a:pt x="159" y="8"/>
                  </a:lnTo>
                  <a:lnTo>
                    <a:pt x="161" y="9"/>
                  </a:lnTo>
                  <a:lnTo>
                    <a:pt x="161" y="9"/>
                  </a:lnTo>
                  <a:lnTo>
                    <a:pt x="162" y="8"/>
                  </a:lnTo>
                  <a:lnTo>
                    <a:pt x="165" y="8"/>
                  </a:lnTo>
                  <a:lnTo>
                    <a:pt x="167" y="6"/>
                  </a:lnTo>
                  <a:lnTo>
                    <a:pt x="170" y="6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3"/>
                  </a:lnTo>
                  <a:lnTo>
                    <a:pt x="181" y="4"/>
                  </a:lnTo>
                  <a:lnTo>
                    <a:pt x="184" y="4"/>
                  </a:lnTo>
                  <a:lnTo>
                    <a:pt x="186" y="4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0" y="0"/>
                  </a:lnTo>
                  <a:lnTo>
                    <a:pt x="19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4" name="Freeform 311">
              <a:extLst>
                <a:ext uri="{FF2B5EF4-FFF2-40B4-BE49-F238E27FC236}">
                  <a16:creationId xmlns:a16="http://schemas.microsoft.com/office/drawing/2014/main" id="{90B81EEE-B94F-4BDF-B11F-D4D8BEAE7B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14692" y="2649928"/>
              <a:ext cx="2264995" cy="526290"/>
            </a:xfrm>
            <a:custGeom>
              <a:avLst/>
              <a:gdLst>
                <a:gd name="T0" fmla="*/ 819 w 1162"/>
                <a:gd name="T1" fmla="*/ 227 h 270"/>
                <a:gd name="T2" fmla="*/ 764 w 1162"/>
                <a:gd name="T3" fmla="*/ 215 h 270"/>
                <a:gd name="T4" fmla="*/ 855 w 1162"/>
                <a:gd name="T5" fmla="*/ 205 h 270"/>
                <a:gd name="T6" fmla="*/ 732 w 1162"/>
                <a:gd name="T7" fmla="*/ 196 h 270"/>
                <a:gd name="T8" fmla="*/ 745 w 1162"/>
                <a:gd name="T9" fmla="*/ 197 h 270"/>
                <a:gd name="T10" fmla="*/ 721 w 1162"/>
                <a:gd name="T11" fmla="*/ 196 h 270"/>
                <a:gd name="T12" fmla="*/ 711 w 1162"/>
                <a:gd name="T13" fmla="*/ 191 h 270"/>
                <a:gd name="T14" fmla="*/ 1041 w 1162"/>
                <a:gd name="T15" fmla="*/ 196 h 270"/>
                <a:gd name="T16" fmla="*/ 1058 w 1162"/>
                <a:gd name="T17" fmla="*/ 193 h 270"/>
                <a:gd name="T18" fmla="*/ 1049 w 1162"/>
                <a:gd name="T19" fmla="*/ 177 h 270"/>
                <a:gd name="T20" fmla="*/ 1019 w 1162"/>
                <a:gd name="T21" fmla="*/ 191 h 270"/>
                <a:gd name="T22" fmla="*/ 1002 w 1162"/>
                <a:gd name="T23" fmla="*/ 188 h 270"/>
                <a:gd name="T24" fmla="*/ 1030 w 1162"/>
                <a:gd name="T25" fmla="*/ 169 h 270"/>
                <a:gd name="T26" fmla="*/ 989 w 1162"/>
                <a:gd name="T27" fmla="*/ 161 h 270"/>
                <a:gd name="T28" fmla="*/ 653 w 1162"/>
                <a:gd name="T29" fmla="*/ 144 h 270"/>
                <a:gd name="T30" fmla="*/ 995 w 1162"/>
                <a:gd name="T31" fmla="*/ 141 h 270"/>
                <a:gd name="T32" fmla="*/ 975 w 1162"/>
                <a:gd name="T33" fmla="*/ 164 h 270"/>
                <a:gd name="T34" fmla="*/ 1000 w 1162"/>
                <a:gd name="T35" fmla="*/ 191 h 270"/>
                <a:gd name="T36" fmla="*/ 1036 w 1162"/>
                <a:gd name="T37" fmla="*/ 205 h 270"/>
                <a:gd name="T38" fmla="*/ 1002 w 1162"/>
                <a:gd name="T39" fmla="*/ 221 h 270"/>
                <a:gd name="T40" fmla="*/ 972 w 1162"/>
                <a:gd name="T41" fmla="*/ 234 h 270"/>
                <a:gd name="T42" fmla="*/ 994 w 1162"/>
                <a:gd name="T43" fmla="*/ 208 h 270"/>
                <a:gd name="T44" fmla="*/ 983 w 1162"/>
                <a:gd name="T45" fmla="*/ 202 h 270"/>
                <a:gd name="T46" fmla="*/ 948 w 1162"/>
                <a:gd name="T47" fmla="*/ 208 h 270"/>
                <a:gd name="T48" fmla="*/ 943 w 1162"/>
                <a:gd name="T49" fmla="*/ 188 h 270"/>
                <a:gd name="T50" fmla="*/ 909 w 1162"/>
                <a:gd name="T51" fmla="*/ 188 h 270"/>
                <a:gd name="T52" fmla="*/ 883 w 1162"/>
                <a:gd name="T53" fmla="*/ 211 h 270"/>
                <a:gd name="T54" fmla="*/ 904 w 1162"/>
                <a:gd name="T55" fmla="*/ 175 h 270"/>
                <a:gd name="T56" fmla="*/ 1136 w 1162"/>
                <a:gd name="T57" fmla="*/ 128 h 270"/>
                <a:gd name="T58" fmla="*/ 126 w 1162"/>
                <a:gd name="T59" fmla="*/ 128 h 270"/>
                <a:gd name="T60" fmla="*/ 1027 w 1162"/>
                <a:gd name="T61" fmla="*/ 133 h 270"/>
                <a:gd name="T62" fmla="*/ 115 w 1162"/>
                <a:gd name="T63" fmla="*/ 114 h 270"/>
                <a:gd name="T64" fmla="*/ 111 w 1162"/>
                <a:gd name="T65" fmla="*/ 115 h 270"/>
                <a:gd name="T66" fmla="*/ 138 w 1162"/>
                <a:gd name="T67" fmla="*/ 152 h 270"/>
                <a:gd name="T68" fmla="*/ 106 w 1162"/>
                <a:gd name="T69" fmla="*/ 136 h 270"/>
                <a:gd name="T70" fmla="*/ 95 w 1162"/>
                <a:gd name="T71" fmla="*/ 126 h 270"/>
                <a:gd name="T72" fmla="*/ 76 w 1162"/>
                <a:gd name="T73" fmla="*/ 115 h 270"/>
                <a:gd name="T74" fmla="*/ 1121 w 1162"/>
                <a:gd name="T75" fmla="*/ 92 h 270"/>
                <a:gd name="T76" fmla="*/ 1104 w 1162"/>
                <a:gd name="T77" fmla="*/ 122 h 270"/>
                <a:gd name="T78" fmla="*/ 1118 w 1162"/>
                <a:gd name="T79" fmla="*/ 123 h 270"/>
                <a:gd name="T80" fmla="*/ 1125 w 1162"/>
                <a:gd name="T81" fmla="*/ 137 h 270"/>
                <a:gd name="T82" fmla="*/ 1150 w 1162"/>
                <a:gd name="T83" fmla="*/ 136 h 270"/>
                <a:gd name="T84" fmla="*/ 1150 w 1162"/>
                <a:gd name="T85" fmla="*/ 148 h 270"/>
                <a:gd name="T86" fmla="*/ 1145 w 1162"/>
                <a:gd name="T87" fmla="*/ 161 h 270"/>
                <a:gd name="T88" fmla="*/ 1162 w 1162"/>
                <a:gd name="T89" fmla="*/ 167 h 270"/>
                <a:gd name="T90" fmla="*/ 1142 w 1162"/>
                <a:gd name="T91" fmla="*/ 180 h 270"/>
                <a:gd name="T92" fmla="*/ 1126 w 1162"/>
                <a:gd name="T93" fmla="*/ 175 h 270"/>
                <a:gd name="T94" fmla="*/ 1123 w 1162"/>
                <a:gd name="T95" fmla="*/ 166 h 270"/>
                <a:gd name="T96" fmla="*/ 1080 w 1162"/>
                <a:gd name="T97" fmla="*/ 163 h 270"/>
                <a:gd name="T98" fmla="*/ 1073 w 1162"/>
                <a:gd name="T99" fmla="*/ 147 h 270"/>
                <a:gd name="T100" fmla="*/ 1087 w 1162"/>
                <a:gd name="T101" fmla="*/ 126 h 270"/>
                <a:gd name="T102" fmla="*/ 1120 w 1162"/>
                <a:gd name="T103" fmla="*/ 92 h 270"/>
                <a:gd name="T104" fmla="*/ 776 w 1162"/>
                <a:gd name="T105" fmla="*/ 84 h 270"/>
                <a:gd name="T106" fmla="*/ 56 w 1162"/>
                <a:gd name="T107" fmla="*/ 67 h 270"/>
                <a:gd name="T108" fmla="*/ 751 w 1162"/>
                <a:gd name="T109" fmla="*/ 68 h 270"/>
                <a:gd name="T110" fmla="*/ 26 w 1162"/>
                <a:gd name="T111" fmla="*/ 76 h 270"/>
                <a:gd name="T112" fmla="*/ 65 w 1162"/>
                <a:gd name="T113" fmla="*/ 60 h 270"/>
                <a:gd name="T114" fmla="*/ 54 w 1162"/>
                <a:gd name="T115" fmla="*/ 60 h 270"/>
                <a:gd name="T116" fmla="*/ 40 w 1162"/>
                <a:gd name="T117" fmla="*/ 43 h 270"/>
                <a:gd name="T118" fmla="*/ 13 w 1162"/>
                <a:gd name="T119" fmla="*/ 44 h 270"/>
                <a:gd name="T120" fmla="*/ 5 w 1162"/>
                <a:gd name="T121" fmla="*/ 55 h 270"/>
                <a:gd name="T122" fmla="*/ 37 w 1162"/>
                <a:gd name="T123" fmla="*/ 29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162" h="270">
                  <a:moveTo>
                    <a:pt x="729" y="268"/>
                  </a:moveTo>
                  <a:lnTo>
                    <a:pt x="729" y="268"/>
                  </a:lnTo>
                  <a:lnTo>
                    <a:pt x="729" y="268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68"/>
                  </a:lnTo>
                  <a:lnTo>
                    <a:pt x="729" y="268"/>
                  </a:lnTo>
                  <a:close/>
                  <a:moveTo>
                    <a:pt x="1060" y="230"/>
                  </a:moveTo>
                  <a:lnTo>
                    <a:pt x="1060" y="230"/>
                  </a:lnTo>
                  <a:lnTo>
                    <a:pt x="1057" y="232"/>
                  </a:lnTo>
                  <a:lnTo>
                    <a:pt x="1055" y="232"/>
                  </a:lnTo>
                  <a:lnTo>
                    <a:pt x="1055" y="230"/>
                  </a:lnTo>
                  <a:lnTo>
                    <a:pt x="1055" y="230"/>
                  </a:lnTo>
                  <a:lnTo>
                    <a:pt x="1057" y="230"/>
                  </a:lnTo>
                  <a:lnTo>
                    <a:pt x="1058" y="230"/>
                  </a:lnTo>
                  <a:lnTo>
                    <a:pt x="1060" y="230"/>
                  </a:lnTo>
                  <a:close/>
                  <a:moveTo>
                    <a:pt x="816" y="227"/>
                  </a:moveTo>
                  <a:lnTo>
                    <a:pt x="816" y="227"/>
                  </a:lnTo>
                  <a:lnTo>
                    <a:pt x="816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6" y="227"/>
                  </a:lnTo>
                  <a:close/>
                  <a:moveTo>
                    <a:pt x="822" y="226"/>
                  </a:moveTo>
                  <a:lnTo>
                    <a:pt x="822" y="226"/>
                  </a:lnTo>
                  <a:lnTo>
                    <a:pt x="820" y="226"/>
                  </a:lnTo>
                  <a:lnTo>
                    <a:pt x="820" y="227"/>
                  </a:lnTo>
                  <a:lnTo>
                    <a:pt x="820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6"/>
                  </a:lnTo>
                  <a:lnTo>
                    <a:pt x="820" y="226"/>
                  </a:lnTo>
                  <a:lnTo>
                    <a:pt x="822" y="226"/>
                  </a:lnTo>
                  <a:lnTo>
                    <a:pt x="822" y="226"/>
                  </a:lnTo>
                  <a:close/>
                  <a:moveTo>
                    <a:pt x="967" y="222"/>
                  </a:moveTo>
                  <a:lnTo>
                    <a:pt x="965" y="224"/>
                  </a:lnTo>
                  <a:lnTo>
                    <a:pt x="965" y="226"/>
                  </a:lnTo>
                  <a:lnTo>
                    <a:pt x="965" y="226"/>
                  </a:lnTo>
                  <a:lnTo>
                    <a:pt x="965" y="224"/>
                  </a:lnTo>
                  <a:lnTo>
                    <a:pt x="967" y="222"/>
                  </a:lnTo>
                  <a:close/>
                  <a:moveTo>
                    <a:pt x="957" y="216"/>
                  </a:moveTo>
                  <a:lnTo>
                    <a:pt x="959" y="216"/>
                  </a:lnTo>
                  <a:lnTo>
                    <a:pt x="959" y="218"/>
                  </a:lnTo>
                  <a:lnTo>
                    <a:pt x="959" y="218"/>
                  </a:lnTo>
                  <a:lnTo>
                    <a:pt x="957" y="219"/>
                  </a:lnTo>
                  <a:lnTo>
                    <a:pt x="957" y="216"/>
                  </a:lnTo>
                  <a:lnTo>
                    <a:pt x="957" y="216"/>
                  </a:lnTo>
                  <a:close/>
                  <a:moveTo>
                    <a:pt x="764" y="215"/>
                  </a:moveTo>
                  <a:lnTo>
                    <a:pt x="765" y="215"/>
                  </a:lnTo>
                  <a:lnTo>
                    <a:pt x="765" y="215"/>
                  </a:lnTo>
                  <a:lnTo>
                    <a:pt x="765" y="216"/>
                  </a:lnTo>
                  <a:lnTo>
                    <a:pt x="765" y="216"/>
                  </a:lnTo>
                  <a:lnTo>
                    <a:pt x="764" y="216"/>
                  </a:lnTo>
                  <a:lnTo>
                    <a:pt x="764" y="215"/>
                  </a:lnTo>
                  <a:lnTo>
                    <a:pt x="764" y="215"/>
                  </a:lnTo>
                  <a:lnTo>
                    <a:pt x="764" y="215"/>
                  </a:lnTo>
                  <a:close/>
                  <a:moveTo>
                    <a:pt x="741" y="204"/>
                  </a:moveTo>
                  <a:lnTo>
                    <a:pt x="743" y="204"/>
                  </a:lnTo>
                  <a:lnTo>
                    <a:pt x="743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close/>
                  <a:moveTo>
                    <a:pt x="1041" y="202"/>
                  </a:moveTo>
                  <a:lnTo>
                    <a:pt x="1043" y="202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1" y="204"/>
                  </a:lnTo>
                  <a:lnTo>
                    <a:pt x="1041" y="202"/>
                  </a:lnTo>
                  <a:lnTo>
                    <a:pt x="1041" y="202"/>
                  </a:lnTo>
                  <a:lnTo>
                    <a:pt x="1041" y="202"/>
                  </a:lnTo>
                  <a:close/>
                  <a:moveTo>
                    <a:pt x="860" y="200"/>
                  </a:moveTo>
                  <a:lnTo>
                    <a:pt x="858" y="202"/>
                  </a:lnTo>
                  <a:lnTo>
                    <a:pt x="857" y="202"/>
                  </a:lnTo>
                  <a:lnTo>
                    <a:pt x="857" y="202"/>
                  </a:lnTo>
                  <a:lnTo>
                    <a:pt x="858" y="200"/>
                  </a:lnTo>
                  <a:lnTo>
                    <a:pt x="860" y="200"/>
                  </a:lnTo>
                  <a:close/>
                  <a:moveTo>
                    <a:pt x="861" y="200"/>
                  </a:moveTo>
                  <a:lnTo>
                    <a:pt x="861" y="202"/>
                  </a:lnTo>
                  <a:lnTo>
                    <a:pt x="861" y="204"/>
                  </a:lnTo>
                  <a:lnTo>
                    <a:pt x="860" y="204"/>
                  </a:lnTo>
                  <a:lnTo>
                    <a:pt x="860" y="204"/>
                  </a:lnTo>
                  <a:lnTo>
                    <a:pt x="857" y="204"/>
                  </a:lnTo>
                  <a:lnTo>
                    <a:pt x="855" y="205"/>
                  </a:lnTo>
                  <a:lnTo>
                    <a:pt x="855" y="205"/>
                  </a:lnTo>
                  <a:lnTo>
                    <a:pt x="857" y="204"/>
                  </a:lnTo>
                  <a:lnTo>
                    <a:pt x="858" y="202"/>
                  </a:lnTo>
                  <a:lnTo>
                    <a:pt x="861" y="200"/>
                  </a:lnTo>
                  <a:lnTo>
                    <a:pt x="861" y="200"/>
                  </a:lnTo>
                  <a:close/>
                  <a:moveTo>
                    <a:pt x="726" y="194"/>
                  </a:moveTo>
                  <a:lnTo>
                    <a:pt x="727" y="194"/>
                  </a:lnTo>
                  <a:lnTo>
                    <a:pt x="726" y="196"/>
                  </a:lnTo>
                  <a:lnTo>
                    <a:pt x="727" y="196"/>
                  </a:lnTo>
                  <a:lnTo>
                    <a:pt x="727" y="196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4"/>
                  </a:lnTo>
                  <a:lnTo>
                    <a:pt x="734" y="194"/>
                  </a:lnTo>
                  <a:lnTo>
                    <a:pt x="734" y="194"/>
                  </a:lnTo>
                  <a:lnTo>
                    <a:pt x="734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7"/>
                  </a:lnTo>
                  <a:lnTo>
                    <a:pt x="737" y="197"/>
                  </a:lnTo>
                  <a:lnTo>
                    <a:pt x="737" y="196"/>
                  </a:lnTo>
                  <a:lnTo>
                    <a:pt x="738" y="196"/>
                  </a:lnTo>
                  <a:lnTo>
                    <a:pt x="738" y="194"/>
                  </a:lnTo>
                  <a:lnTo>
                    <a:pt x="740" y="194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1" y="196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3" y="196"/>
                  </a:lnTo>
                  <a:lnTo>
                    <a:pt x="743" y="196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5" y="197"/>
                  </a:lnTo>
                  <a:lnTo>
                    <a:pt x="745" y="199"/>
                  </a:lnTo>
                  <a:lnTo>
                    <a:pt x="743" y="200"/>
                  </a:lnTo>
                  <a:lnTo>
                    <a:pt x="741" y="202"/>
                  </a:lnTo>
                  <a:lnTo>
                    <a:pt x="741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37" y="202"/>
                  </a:lnTo>
                  <a:lnTo>
                    <a:pt x="737" y="202"/>
                  </a:lnTo>
                  <a:lnTo>
                    <a:pt x="735" y="200"/>
                  </a:lnTo>
                  <a:lnTo>
                    <a:pt x="735" y="200"/>
                  </a:lnTo>
                  <a:lnTo>
                    <a:pt x="734" y="200"/>
                  </a:lnTo>
                  <a:lnTo>
                    <a:pt x="732" y="200"/>
                  </a:lnTo>
                  <a:lnTo>
                    <a:pt x="730" y="199"/>
                  </a:lnTo>
                  <a:lnTo>
                    <a:pt x="729" y="199"/>
                  </a:lnTo>
                  <a:lnTo>
                    <a:pt x="727" y="197"/>
                  </a:lnTo>
                  <a:lnTo>
                    <a:pt x="724" y="197"/>
                  </a:lnTo>
                  <a:lnTo>
                    <a:pt x="724" y="197"/>
                  </a:lnTo>
                  <a:lnTo>
                    <a:pt x="721" y="197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6" y="194"/>
                  </a:lnTo>
                  <a:lnTo>
                    <a:pt x="726" y="194"/>
                  </a:lnTo>
                  <a:close/>
                  <a:moveTo>
                    <a:pt x="719" y="194"/>
                  </a:moveTo>
                  <a:lnTo>
                    <a:pt x="719" y="194"/>
                  </a:lnTo>
                  <a:lnTo>
                    <a:pt x="719" y="196"/>
                  </a:lnTo>
                  <a:lnTo>
                    <a:pt x="719" y="196"/>
                  </a:lnTo>
                  <a:lnTo>
                    <a:pt x="719" y="197"/>
                  </a:lnTo>
                  <a:lnTo>
                    <a:pt x="718" y="197"/>
                  </a:lnTo>
                  <a:lnTo>
                    <a:pt x="718" y="196"/>
                  </a:lnTo>
                  <a:lnTo>
                    <a:pt x="716" y="196"/>
                  </a:lnTo>
                  <a:lnTo>
                    <a:pt x="718" y="196"/>
                  </a:lnTo>
                  <a:lnTo>
                    <a:pt x="718" y="196"/>
                  </a:lnTo>
                  <a:lnTo>
                    <a:pt x="718" y="194"/>
                  </a:lnTo>
                  <a:lnTo>
                    <a:pt x="719" y="194"/>
                  </a:lnTo>
                  <a:close/>
                  <a:moveTo>
                    <a:pt x="708" y="189"/>
                  </a:moveTo>
                  <a:lnTo>
                    <a:pt x="710" y="189"/>
                  </a:lnTo>
                  <a:lnTo>
                    <a:pt x="711" y="189"/>
                  </a:lnTo>
                  <a:lnTo>
                    <a:pt x="711" y="189"/>
                  </a:lnTo>
                  <a:lnTo>
                    <a:pt x="713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3"/>
                  </a:lnTo>
                  <a:lnTo>
                    <a:pt x="711" y="193"/>
                  </a:lnTo>
                  <a:lnTo>
                    <a:pt x="710" y="193"/>
                  </a:lnTo>
                  <a:lnTo>
                    <a:pt x="710" y="193"/>
                  </a:lnTo>
                  <a:lnTo>
                    <a:pt x="708" y="191"/>
                  </a:lnTo>
                  <a:lnTo>
                    <a:pt x="708" y="189"/>
                  </a:lnTo>
                  <a:lnTo>
                    <a:pt x="708" y="189"/>
                  </a:lnTo>
                  <a:lnTo>
                    <a:pt x="708" y="189"/>
                  </a:lnTo>
                  <a:close/>
                  <a:moveTo>
                    <a:pt x="899" y="177"/>
                  </a:moveTo>
                  <a:lnTo>
                    <a:pt x="899" y="177"/>
                  </a:lnTo>
                  <a:lnTo>
                    <a:pt x="899" y="178"/>
                  </a:lnTo>
                  <a:lnTo>
                    <a:pt x="898" y="178"/>
                  </a:lnTo>
                  <a:lnTo>
                    <a:pt x="896" y="178"/>
                  </a:lnTo>
                  <a:lnTo>
                    <a:pt x="896" y="178"/>
                  </a:lnTo>
                  <a:lnTo>
                    <a:pt x="898" y="177"/>
                  </a:lnTo>
                  <a:lnTo>
                    <a:pt x="899" y="177"/>
                  </a:lnTo>
                  <a:close/>
                  <a:moveTo>
                    <a:pt x="1049" y="177"/>
                  </a:moveTo>
                  <a:lnTo>
                    <a:pt x="1050" y="177"/>
                  </a:lnTo>
                  <a:lnTo>
                    <a:pt x="1050" y="177"/>
                  </a:lnTo>
                  <a:lnTo>
                    <a:pt x="1050" y="178"/>
                  </a:lnTo>
                  <a:lnTo>
                    <a:pt x="1052" y="180"/>
                  </a:lnTo>
                  <a:lnTo>
                    <a:pt x="1052" y="182"/>
                  </a:lnTo>
                  <a:lnTo>
                    <a:pt x="1050" y="183"/>
                  </a:lnTo>
                  <a:lnTo>
                    <a:pt x="1049" y="186"/>
                  </a:lnTo>
                  <a:lnTo>
                    <a:pt x="1049" y="189"/>
                  </a:lnTo>
                  <a:lnTo>
                    <a:pt x="1049" y="189"/>
                  </a:lnTo>
                  <a:lnTo>
                    <a:pt x="1049" y="191"/>
                  </a:lnTo>
                  <a:lnTo>
                    <a:pt x="1047" y="191"/>
                  </a:lnTo>
                  <a:lnTo>
                    <a:pt x="1046" y="193"/>
                  </a:lnTo>
                  <a:lnTo>
                    <a:pt x="1044" y="193"/>
                  </a:lnTo>
                  <a:lnTo>
                    <a:pt x="1043" y="194"/>
                  </a:lnTo>
                  <a:lnTo>
                    <a:pt x="1041" y="196"/>
                  </a:lnTo>
                  <a:lnTo>
                    <a:pt x="1041" y="196"/>
                  </a:lnTo>
                  <a:lnTo>
                    <a:pt x="1043" y="194"/>
                  </a:lnTo>
                  <a:lnTo>
                    <a:pt x="1044" y="194"/>
                  </a:lnTo>
                  <a:lnTo>
                    <a:pt x="1044" y="196"/>
                  </a:lnTo>
                  <a:lnTo>
                    <a:pt x="1043" y="196"/>
                  </a:lnTo>
                  <a:lnTo>
                    <a:pt x="1041" y="196"/>
                  </a:lnTo>
                  <a:lnTo>
                    <a:pt x="1043" y="197"/>
                  </a:lnTo>
                  <a:lnTo>
                    <a:pt x="1043" y="197"/>
                  </a:lnTo>
                  <a:lnTo>
                    <a:pt x="1041" y="197"/>
                  </a:lnTo>
                  <a:lnTo>
                    <a:pt x="1041" y="199"/>
                  </a:lnTo>
                  <a:lnTo>
                    <a:pt x="1041" y="200"/>
                  </a:lnTo>
                  <a:lnTo>
                    <a:pt x="1043" y="199"/>
                  </a:lnTo>
                  <a:lnTo>
                    <a:pt x="1044" y="199"/>
                  </a:lnTo>
                  <a:lnTo>
                    <a:pt x="1044" y="199"/>
                  </a:lnTo>
                  <a:lnTo>
                    <a:pt x="1046" y="199"/>
                  </a:lnTo>
                  <a:lnTo>
                    <a:pt x="1046" y="199"/>
                  </a:lnTo>
                  <a:lnTo>
                    <a:pt x="1049" y="196"/>
                  </a:lnTo>
                  <a:lnTo>
                    <a:pt x="1050" y="196"/>
                  </a:lnTo>
                  <a:lnTo>
                    <a:pt x="1046" y="196"/>
                  </a:lnTo>
                  <a:lnTo>
                    <a:pt x="1046" y="196"/>
                  </a:lnTo>
                  <a:lnTo>
                    <a:pt x="1047" y="193"/>
                  </a:lnTo>
                  <a:lnTo>
                    <a:pt x="1047" y="193"/>
                  </a:lnTo>
                  <a:lnTo>
                    <a:pt x="1049" y="191"/>
                  </a:lnTo>
                  <a:lnTo>
                    <a:pt x="1050" y="189"/>
                  </a:lnTo>
                  <a:lnTo>
                    <a:pt x="1050" y="189"/>
                  </a:lnTo>
                  <a:lnTo>
                    <a:pt x="1052" y="189"/>
                  </a:lnTo>
                  <a:lnTo>
                    <a:pt x="1054" y="189"/>
                  </a:lnTo>
                  <a:lnTo>
                    <a:pt x="1054" y="191"/>
                  </a:lnTo>
                  <a:lnTo>
                    <a:pt x="1055" y="191"/>
                  </a:lnTo>
                  <a:lnTo>
                    <a:pt x="1057" y="191"/>
                  </a:lnTo>
                  <a:lnTo>
                    <a:pt x="1058" y="191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7" y="194"/>
                  </a:lnTo>
                  <a:lnTo>
                    <a:pt x="1058" y="196"/>
                  </a:lnTo>
                  <a:lnTo>
                    <a:pt x="1058" y="196"/>
                  </a:lnTo>
                  <a:lnTo>
                    <a:pt x="1057" y="197"/>
                  </a:lnTo>
                  <a:lnTo>
                    <a:pt x="1055" y="197"/>
                  </a:lnTo>
                  <a:lnTo>
                    <a:pt x="1054" y="199"/>
                  </a:lnTo>
                  <a:lnTo>
                    <a:pt x="1050" y="200"/>
                  </a:lnTo>
                  <a:lnTo>
                    <a:pt x="1047" y="202"/>
                  </a:lnTo>
                  <a:lnTo>
                    <a:pt x="1046" y="202"/>
                  </a:lnTo>
                  <a:lnTo>
                    <a:pt x="1044" y="202"/>
                  </a:lnTo>
                  <a:lnTo>
                    <a:pt x="1043" y="202"/>
                  </a:lnTo>
                  <a:lnTo>
                    <a:pt x="1041" y="202"/>
                  </a:lnTo>
                  <a:lnTo>
                    <a:pt x="1039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6" y="200"/>
                  </a:lnTo>
                  <a:lnTo>
                    <a:pt x="1035" y="199"/>
                  </a:lnTo>
                  <a:lnTo>
                    <a:pt x="1035" y="196"/>
                  </a:lnTo>
                  <a:lnTo>
                    <a:pt x="1035" y="193"/>
                  </a:lnTo>
                  <a:lnTo>
                    <a:pt x="1036" y="191"/>
                  </a:lnTo>
                  <a:lnTo>
                    <a:pt x="1038" y="189"/>
                  </a:lnTo>
                  <a:lnTo>
                    <a:pt x="1038" y="189"/>
                  </a:lnTo>
                  <a:lnTo>
                    <a:pt x="1043" y="183"/>
                  </a:lnTo>
                  <a:lnTo>
                    <a:pt x="1043" y="182"/>
                  </a:lnTo>
                  <a:lnTo>
                    <a:pt x="1044" y="180"/>
                  </a:lnTo>
                  <a:lnTo>
                    <a:pt x="1046" y="178"/>
                  </a:lnTo>
                  <a:lnTo>
                    <a:pt x="1047" y="177"/>
                  </a:lnTo>
                  <a:lnTo>
                    <a:pt x="1049" y="177"/>
                  </a:lnTo>
                  <a:lnTo>
                    <a:pt x="1049" y="177"/>
                  </a:lnTo>
                  <a:close/>
                  <a:moveTo>
                    <a:pt x="998" y="175"/>
                  </a:moveTo>
                  <a:lnTo>
                    <a:pt x="998" y="177"/>
                  </a:lnTo>
                  <a:lnTo>
                    <a:pt x="998" y="178"/>
                  </a:lnTo>
                  <a:lnTo>
                    <a:pt x="997" y="180"/>
                  </a:lnTo>
                  <a:lnTo>
                    <a:pt x="1000" y="183"/>
                  </a:lnTo>
                  <a:lnTo>
                    <a:pt x="1000" y="183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2" y="185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3" y="185"/>
                  </a:lnTo>
                  <a:lnTo>
                    <a:pt x="1005" y="185"/>
                  </a:lnTo>
                  <a:lnTo>
                    <a:pt x="1006" y="185"/>
                  </a:lnTo>
                  <a:lnTo>
                    <a:pt x="1006" y="185"/>
                  </a:lnTo>
                  <a:lnTo>
                    <a:pt x="1008" y="185"/>
                  </a:lnTo>
                  <a:lnTo>
                    <a:pt x="1009" y="186"/>
                  </a:lnTo>
                  <a:lnTo>
                    <a:pt x="1011" y="186"/>
                  </a:lnTo>
                  <a:lnTo>
                    <a:pt x="1014" y="186"/>
                  </a:lnTo>
                  <a:lnTo>
                    <a:pt x="1017" y="186"/>
                  </a:lnTo>
                  <a:lnTo>
                    <a:pt x="1017" y="186"/>
                  </a:lnTo>
                  <a:lnTo>
                    <a:pt x="1022" y="186"/>
                  </a:lnTo>
                  <a:lnTo>
                    <a:pt x="1025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5" y="188"/>
                  </a:lnTo>
                  <a:lnTo>
                    <a:pt x="1022" y="189"/>
                  </a:lnTo>
                  <a:lnTo>
                    <a:pt x="1021" y="191"/>
                  </a:lnTo>
                  <a:lnTo>
                    <a:pt x="1019" y="191"/>
                  </a:lnTo>
                  <a:lnTo>
                    <a:pt x="1019" y="193"/>
                  </a:lnTo>
                  <a:lnTo>
                    <a:pt x="1019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17" y="196"/>
                  </a:lnTo>
                  <a:lnTo>
                    <a:pt x="1016" y="194"/>
                  </a:lnTo>
                  <a:lnTo>
                    <a:pt x="1014" y="194"/>
                  </a:lnTo>
                  <a:lnTo>
                    <a:pt x="1014" y="193"/>
                  </a:lnTo>
                  <a:lnTo>
                    <a:pt x="1013" y="193"/>
                  </a:lnTo>
                  <a:lnTo>
                    <a:pt x="1013" y="193"/>
                  </a:lnTo>
                  <a:lnTo>
                    <a:pt x="1014" y="193"/>
                  </a:lnTo>
                  <a:lnTo>
                    <a:pt x="1014" y="191"/>
                  </a:lnTo>
                  <a:lnTo>
                    <a:pt x="1013" y="191"/>
                  </a:lnTo>
                  <a:lnTo>
                    <a:pt x="1013" y="191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1" y="189"/>
                  </a:lnTo>
                  <a:lnTo>
                    <a:pt x="1009" y="189"/>
                  </a:lnTo>
                  <a:lnTo>
                    <a:pt x="1009" y="191"/>
                  </a:lnTo>
                  <a:lnTo>
                    <a:pt x="1011" y="191"/>
                  </a:lnTo>
                  <a:lnTo>
                    <a:pt x="1009" y="191"/>
                  </a:lnTo>
                  <a:lnTo>
                    <a:pt x="1009" y="191"/>
                  </a:lnTo>
                  <a:lnTo>
                    <a:pt x="1005" y="191"/>
                  </a:lnTo>
                  <a:lnTo>
                    <a:pt x="1003" y="191"/>
                  </a:lnTo>
                  <a:lnTo>
                    <a:pt x="1003" y="189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0" y="186"/>
                  </a:lnTo>
                  <a:lnTo>
                    <a:pt x="998" y="188"/>
                  </a:lnTo>
                  <a:lnTo>
                    <a:pt x="997" y="186"/>
                  </a:lnTo>
                  <a:lnTo>
                    <a:pt x="997" y="185"/>
                  </a:lnTo>
                  <a:lnTo>
                    <a:pt x="997" y="183"/>
                  </a:lnTo>
                  <a:lnTo>
                    <a:pt x="995" y="183"/>
                  </a:lnTo>
                  <a:lnTo>
                    <a:pt x="994" y="183"/>
                  </a:lnTo>
                  <a:lnTo>
                    <a:pt x="992" y="182"/>
                  </a:lnTo>
                  <a:lnTo>
                    <a:pt x="994" y="180"/>
                  </a:lnTo>
                  <a:lnTo>
                    <a:pt x="995" y="180"/>
                  </a:lnTo>
                  <a:lnTo>
                    <a:pt x="995" y="178"/>
                  </a:lnTo>
                  <a:lnTo>
                    <a:pt x="997" y="177"/>
                  </a:lnTo>
                  <a:lnTo>
                    <a:pt x="998" y="175"/>
                  </a:lnTo>
                  <a:close/>
                  <a:moveTo>
                    <a:pt x="1142" y="164"/>
                  </a:moveTo>
                  <a:lnTo>
                    <a:pt x="1140" y="166"/>
                  </a:lnTo>
                  <a:lnTo>
                    <a:pt x="1140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7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2" y="164"/>
                  </a:lnTo>
                  <a:close/>
                  <a:moveTo>
                    <a:pt x="1035" y="164"/>
                  </a:moveTo>
                  <a:lnTo>
                    <a:pt x="1036" y="164"/>
                  </a:lnTo>
                  <a:lnTo>
                    <a:pt x="1035" y="166"/>
                  </a:lnTo>
                  <a:lnTo>
                    <a:pt x="1033" y="166"/>
                  </a:lnTo>
                  <a:lnTo>
                    <a:pt x="1032" y="167"/>
                  </a:lnTo>
                  <a:lnTo>
                    <a:pt x="1032" y="169"/>
                  </a:lnTo>
                  <a:lnTo>
                    <a:pt x="1030" y="169"/>
                  </a:lnTo>
                  <a:lnTo>
                    <a:pt x="1028" y="170"/>
                  </a:lnTo>
                  <a:lnTo>
                    <a:pt x="1028" y="170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28" y="172"/>
                  </a:lnTo>
                  <a:lnTo>
                    <a:pt x="1027" y="172"/>
                  </a:lnTo>
                  <a:lnTo>
                    <a:pt x="1028" y="169"/>
                  </a:lnTo>
                  <a:lnTo>
                    <a:pt x="1030" y="167"/>
                  </a:lnTo>
                  <a:lnTo>
                    <a:pt x="1033" y="166"/>
                  </a:lnTo>
                  <a:lnTo>
                    <a:pt x="1035" y="164"/>
                  </a:lnTo>
                  <a:lnTo>
                    <a:pt x="1035" y="164"/>
                  </a:lnTo>
                  <a:close/>
                  <a:moveTo>
                    <a:pt x="685" y="161"/>
                  </a:moveTo>
                  <a:lnTo>
                    <a:pt x="686" y="163"/>
                  </a:lnTo>
                  <a:lnTo>
                    <a:pt x="686" y="163"/>
                  </a:lnTo>
                  <a:lnTo>
                    <a:pt x="686" y="163"/>
                  </a:lnTo>
                  <a:lnTo>
                    <a:pt x="685" y="163"/>
                  </a:lnTo>
                  <a:lnTo>
                    <a:pt x="683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1"/>
                  </a:lnTo>
                  <a:lnTo>
                    <a:pt x="683" y="161"/>
                  </a:lnTo>
                  <a:lnTo>
                    <a:pt x="685" y="161"/>
                  </a:lnTo>
                  <a:close/>
                  <a:moveTo>
                    <a:pt x="991" y="159"/>
                  </a:moveTo>
                  <a:lnTo>
                    <a:pt x="991" y="161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1"/>
                  </a:lnTo>
                  <a:lnTo>
                    <a:pt x="989" y="161"/>
                  </a:lnTo>
                  <a:lnTo>
                    <a:pt x="991" y="161"/>
                  </a:lnTo>
                  <a:lnTo>
                    <a:pt x="991" y="161"/>
                  </a:lnTo>
                  <a:lnTo>
                    <a:pt x="991" y="159"/>
                  </a:lnTo>
                  <a:close/>
                  <a:moveTo>
                    <a:pt x="991" y="158"/>
                  </a:moveTo>
                  <a:lnTo>
                    <a:pt x="992" y="158"/>
                  </a:lnTo>
                  <a:lnTo>
                    <a:pt x="992" y="159"/>
                  </a:lnTo>
                  <a:lnTo>
                    <a:pt x="991" y="159"/>
                  </a:lnTo>
                  <a:lnTo>
                    <a:pt x="991" y="158"/>
                  </a:lnTo>
                  <a:lnTo>
                    <a:pt x="991" y="158"/>
                  </a:lnTo>
                  <a:lnTo>
                    <a:pt x="991" y="158"/>
                  </a:lnTo>
                  <a:close/>
                  <a:moveTo>
                    <a:pt x="656" y="142"/>
                  </a:moveTo>
                  <a:lnTo>
                    <a:pt x="656" y="142"/>
                  </a:lnTo>
                  <a:lnTo>
                    <a:pt x="656" y="144"/>
                  </a:lnTo>
                  <a:lnTo>
                    <a:pt x="658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2"/>
                  </a:lnTo>
                  <a:lnTo>
                    <a:pt x="655" y="142"/>
                  </a:lnTo>
                  <a:lnTo>
                    <a:pt x="656" y="142"/>
                  </a:lnTo>
                  <a:lnTo>
                    <a:pt x="656" y="142"/>
                  </a:lnTo>
                  <a:close/>
                  <a:moveTo>
                    <a:pt x="653" y="142"/>
                  </a:moveTo>
                  <a:lnTo>
                    <a:pt x="655" y="142"/>
                  </a:lnTo>
                  <a:lnTo>
                    <a:pt x="655" y="142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3" y="144"/>
                  </a:lnTo>
                  <a:lnTo>
                    <a:pt x="653" y="144"/>
                  </a:lnTo>
                  <a:lnTo>
                    <a:pt x="652" y="144"/>
                  </a:lnTo>
                  <a:lnTo>
                    <a:pt x="652" y="145"/>
                  </a:lnTo>
                  <a:lnTo>
                    <a:pt x="652" y="145"/>
                  </a:lnTo>
                  <a:lnTo>
                    <a:pt x="650" y="144"/>
                  </a:lnTo>
                  <a:lnTo>
                    <a:pt x="650" y="144"/>
                  </a:lnTo>
                  <a:lnTo>
                    <a:pt x="652" y="142"/>
                  </a:lnTo>
                  <a:lnTo>
                    <a:pt x="652" y="142"/>
                  </a:lnTo>
                  <a:lnTo>
                    <a:pt x="653" y="142"/>
                  </a:lnTo>
                  <a:close/>
                  <a:moveTo>
                    <a:pt x="138" y="141"/>
                  </a:moveTo>
                  <a:lnTo>
                    <a:pt x="138" y="141"/>
                  </a:lnTo>
                  <a:lnTo>
                    <a:pt x="139" y="142"/>
                  </a:lnTo>
                  <a:lnTo>
                    <a:pt x="139" y="142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8" y="144"/>
                  </a:lnTo>
                  <a:lnTo>
                    <a:pt x="138" y="141"/>
                  </a:lnTo>
                  <a:close/>
                  <a:moveTo>
                    <a:pt x="136" y="137"/>
                  </a:moveTo>
                  <a:lnTo>
                    <a:pt x="139" y="141"/>
                  </a:lnTo>
                  <a:lnTo>
                    <a:pt x="141" y="141"/>
                  </a:lnTo>
                  <a:lnTo>
                    <a:pt x="141" y="142"/>
                  </a:lnTo>
                  <a:lnTo>
                    <a:pt x="141" y="142"/>
                  </a:lnTo>
                  <a:lnTo>
                    <a:pt x="138" y="141"/>
                  </a:lnTo>
                  <a:lnTo>
                    <a:pt x="136" y="139"/>
                  </a:lnTo>
                  <a:lnTo>
                    <a:pt x="136" y="137"/>
                  </a:lnTo>
                  <a:close/>
                  <a:moveTo>
                    <a:pt x="976" y="134"/>
                  </a:moveTo>
                  <a:lnTo>
                    <a:pt x="978" y="134"/>
                  </a:lnTo>
                  <a:lnTo>
                    <a:pt x="986" y="136"/>
                  </a:lnTo>
                  <a:lnTo>
                    <a:pt x="991" y="137"/>
                  </a:lnTo>
                  <a:lnTo>
                    <a:pt x="995" y="141"/>
                  </a:lnTo>
                  <a:lnTo>
                    <a:pt x="995" y="142"/>
                  </a:lnTo>
                  <a:lnTo>
                    <a:pt x="995" y="144"/>
                  </a:lnTo>
                  <a:lnTo>
                    <a:pt x="994" y="142"/>
                  </a:lnTo>
                  <a:lnTo>
                    <a:pt x="991" y="142"/>
                  </a:lnTo>
                  <a:lnTo>
                    <a:pt x="992" y="144"/>
                  </a:lnTo>
                  <a:lnTo>
                    <a:pt x="995" y="145"/>
                  </a:lnTo>
                  <a:lnTo>
                    <a:pt x="995" y="148"/>
                  </a:lnTo>
                  <a:lnTo>
                    <a:pt x="994" y="150"/>
                  </a:lnTo>
                  <a:lnTo>
                    <a:pt x="989" y="152"/>
                  </a:lnTo>
                  <a:lnTo>
                    <a:pt x="989" y="152"/>
                  </a:lnTo>
                  <a:lnTo>
                    <a:pt x="987" y="153"/>
                  </a:lnTo>
                  <a:lnTo>
                    <a:pt x="987" y="155"/>
                  </a:lnTo>
                  <a:lnTo>
                    <a:pt x="984" y="155"/>
                  </a:lnTo>
                  <a:lnTo>
                    <a:pt x="984" y="156"/>
                  </a:lnTo>
                  <a:lnTo>
                    <a:pt x="981" y="158"/>
                  </a:lnTo>
                  <a:lnTo>
                    <a:pt x="980" y="158"/>
                  </a:lnTo>
                  <a:lnTo>
                    <a:pt x="978" y="158"/>
                  </a:lnTo>
                  <a:lnTo>
                    <a:pt x="973" y="156"/>
                  </a:lnTo>
                  <a:lnTo>
                    <a:pt x="970" y="155"/>
                  </a:lnTo>
                  <a:lnTo>
                    <a:pt x="970" y="155"/>
                  </a:lnTo>
                  <a:lnTo>
                    <a:pt x="969" y="156"/>
                  </a:lnTo>
                  <a:lnTo>
                    <a:pt x="965" y="156"/>
                  </a:lnTo>
                  <a:lnTo>
                    <a:pt x="965" y="156"/>
                  </a:lnTo>
                  <a:lnTo>
                    <a:pt x="964" y="156"/>
                  </a:lnTo>
                  <a:lnTo>
                    <a:pt x="959" y="158"/>
                  </a:lnTo>
                  <a:lnTo>
                    <a:pt x="961" y="158"/>
                  </a:lnTo>
                  <a:lnTo>
                    <a:pt x="964" y="156"/>
                  </a:lnTo>
                  <a:lnTo>
                    <a:pt x="964" y="156"/>
                  </a:lnTo>
                  <a:lnTo>
                    <a:pt x="967" y="158"/>
                  </a:lnTo>
                  <a:lnTo>
                    <a:pt x="972" y="159"/>
                  </a:lnTo>
                  <a:lnTo>
                    <a:pt x="973" y="161"/>
                  </a:lnTo>
                  <a:lnTo>
                    <a:pt x="975" y="164"/>
                  </a:lnTo>
                  <a:lnTo>
                    <a:pt x="975" y="164"/>
                  </a:lnTo>
                  <a:lnTo>
                    <a:pt x="976" y="164"/>
                  </a:lnTo>
                  <a:lnTo>
                    <a:pt x="980" y="163"/>
                  </a:lnTo>
                  <a:lnTo>
                    <a:pt x="981" y="161"/>
                  </a:lnTo>
                  <a:lnTo>
                    <a:pt x="984" y="161"/>
                  </a:lnTo>
                  <a:lnTo>
                    <a:pt x="983" y="161"/>
                  </a:lnTo>
                  <a:lnTo>
                    <a:pt x="986" y="161"/>
                  </a:lnTo>
                  <a:lnTo>
                    <a:pt x="989" y="163"/>
                  </a:lnTo>
                  <a:lnTo>
                    <a:pt x="987" y="164"/>
                  </a:lnTo>
                  <a:lnTo>
                    <a:pt x="986" y="166"/>
                  </a:lnTo>
                  <a:lnTo>
                    <a:pt x="986" y="169"/>
                  </a:lnTo>
                  <a:lnTo>
                    <a:pt x="983" y="172"/>
                  </a:lnTo>
                  <a:lnTo>
                    <a:pt x="980" y="174"/>
                  </a:lnTo>
                  <a:lnTo>
                    <a:pt x="981" y="175"/>
                  </a:lnTo>
                  <a:lnTo>
                    <a:pt x="981" y="175"/>
                  </a:lnTo>
                  <a:lnTo>
                    <a:pt x="984" y="175"/>
                  </a:lnTo>
                  <a:lnTo>
                    <a:pt x="984" y="175"/>
                  </a:lnTo>
                  <a:lnTo>
                    <a:pt x="986" y="175"/>
                  </a:lnTo>
                  <a:lnTo>
                    <a:pt x="986" y="177"/>
                  </a:lnTo>
                  <a:lnTo>
                    <a:pt x="986" y="178"/>
                  </a:lnTo>
                  <a:lnTo>
                    <a:pt x="986" y="180"/>
                  </a:lnTo>
                  <a:lnTo>
                    <a:pt x="987" y="182"/>
                  </a:lnTo>
                  <a:lnTo>
                    <a:pt x="987" y="182"/>
                  </a:lnTo>
                  <a:lnTo>
                    <a:pt x="989" y="185"/>
                  </a:lnTo>
                  <a:lnTo>
                    <a:pt x="989" y="186"/>
                  </a:lnTo>
                  <a:lnTo>
                    <a:pt x="989" y="188"/>
                  </a:lnTo>
                  <a:lnTo>
                    <a:pt x="991" y="189"/>
                  </a:lnTo>
                  <a:lnTo>
                    <a:pt x="991" y="189"/>
                  </a:lnTo>
                  <a:lnTo>
                    <a:pt x="995" y="191"/>
                  </a:lnTo>
                  <a:lnTo>
                    <a:pt x="997" y="191"/>
                  </a:lnTo>
                  <a:lnTo>
                    <a:pt x="1000" y="191"/>
                  </a:lnTo>
                  <a:lnTo>
                    <a:pt x="1000" y="191"/>
                  </a:lnTo>
                  <a:lnTo>
                    <a:pt x="1002" y="193"/>
                  </a:lnTo>
                  <a:lnTo>
                    <a:pt x="998" y="194"/>
                  </a:lnTo>
                  <a:lnTo>
                    <a:pt x="1000" y="196"/>
                  </a:lnTo>
                  <a:lnTo>
                    <a:pt x="1003" y="197"/>
                  </a:lnTo>
                  <a:lnTo>
                    <a:pt x="1005" y="197"/>
                  </a:lnTo>
                  <a:lnTo>
                    <a:pt x="1006" y="197"/>
                  </a:lnTo>
                  <a:lnTo>
                    <a:pt x="1008" y="197"/>
                  </a:lnTo>
                  <a:lnTo>
                    <a:pt x="1008" y="199"/>
                  </a:lnTo>
                  <a:lnTo>
                    <a:pt x="1009" y="199"/>
                  </a:lnTo>
                  <a:lnTo>
                    <a:pt x="1009" y="199"/>
                  </a:lnTo>
                  <a:lnTo>
                    <a:pt x="1011" y="199"/>
                  </a:lnTo>
                  <a:lnTo>
                    <a:pt x="1014" y="199"/>
                  </a:lnTo>
                  <a:lnTo>
                    <a:pt x="1017" y="199"/>
                  </a:lnTo>
                  <a:lnTo>
                    <a:pt x="1017" y="200"/>
                  </a:lnTo>
                  <a:lnTo>
                    <a:pt x="1017" y="200"/>
                  </a:lnTo>
                  <a:lnTo>
                    <a:pt x="1019" y="200"/>
                  </a:lnTo>
                  <a:lnTo>
                    <a:pt x="1021" y="200"/>
                  </a:lnTo>
                  <a:lnTo>
                    <a:pt x="1021" y="200"/>
                  </a:lnTo>
                  <a:lnTo>
                    <a:pt x="1022" y="200"/>
                  </a:lnTo>
                  <a:lnTo>
                    <a:pt x="1024" y="199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30" y="199"/>
                  </a:lnTo>
                  <a:lnTo>
                    <a:pt x="1030" y="200"/>
                  </a:lnTo>
                  <a:lnTo>
                    <a:pt x="1033" y="200"/>
                  </a:lnTo>
                  <a:lnTo>
                    <a:pt x="1035" y="200"/>
                  </a:lnTo>
                  <a:lnTo>
                    <a:pt x="1036" y="200"/>
                  </a:lnTo>
                  <a:lnTo>
                    <a:pt x="1036" y="202"/>
                  </a:lnTo>
                  <a:lnTo>
                    <a:pt x="1038" y="204"/>
                  </a:lnTo>
                  <a:lnTo>
                    <a:pt x="1038" y="205"/>
                  </a:lnTo>
                  <a:lnTo>
                    <a:pt x="1036" y="205"/>
                  </a:lnTo>
                  <a:lnTo>
                    <a:pt x="1035" y="205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8"/>
                  </a:lnTo>
                  <a:lnTo>
                    <a:pt x="1041" y="208"/>
                  </a:lnTo>
                  <a:lnTo>
                    <a:pt x="1039" y="208"/>
                  </a:lnTo>
                  <a:lnTo>
                    <a:pt x="1038" y="208"/>
                  </a:lnTo>
                  <a:lnTo>
                    <a:pt x="1036" y="208"/>
                  </a:lnTo>
                  <a:lnTo>
                    <a:pt x="1035" y="210"/>
                  </a:lnTo>
                  <a:lnTo>
                    <a:pt x="1033" y="210"/>
                  </a:lnTo>
                  <a:lnTo>
                    <a:pt x="1033" y="210"/>
                  </a:lnTo>
                  <a:lnTo>
                    <a:pt x="1032" y="210"/>
                  </a:lnTo>
                  <a:lnTo>
                    <a:pt x="1030" y="211"/>
                  </a:lnTo>
                  <a:lnTo>
                    <a:pt x="1027" y="213"/>
                  </a:lnTo>
                  <a:lnTo>
                    <a:pt x="1024" y="213"/>
                  </a:lnTo>
                  <a:lnTo>
                    <a:pt x="1021" y="215"/>
                  </a:lnTo>
                  <a:lnTo>
                    <a:pt x="1016" y="216"/>
                  </a:lnTo>
                  <a:lnTo>
                    <a:pt x="1013" y="218"/>
                  </a:lnTo>
                  <a:lnTo>
                    <a:pt x="1011" y="218"/>
                  </a:lnTo>
                  <a:lnTo>
                    <a:pt x="1011" y="218"/>
                  </a:lnTo>
                  <a:lnTo>
                    <a:pt x="1008" y="219"/>
                  </a:lnTo>
                  <a:lnTo>
                    <a:pt x="1008" y="218"/>
                  </a:lnTo>
                  <a:lnTo>
                    <a:pt x="1006" y="219"/>
                  </a:lnTo>
                  <a:lnTo>
                    <a:pt x="1005" y="218"/>
                  </a:lnTo>
                  <a:lnTo>
                    <a:pt x="1005" y="218"/>
                  </a:lnTo>
                  <a:lnTo>
                    <a:pt x="1005" y="219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2" y="221"/>
                  </a:lnTo>
                  <a:lnTo>
                    <a:pt x="1002" y="221"/>
                  </a:lnTo>
                  <a:lnTo>
                    <a:pt x="1000" y="221"/>
                  </a:lnTo>
                  <a:lnTo>
                    <a:pt x="1000" y="219"/>
                  </a:lnTo>
                  <a:lnTo>
                    <a:pt x="998" y="219"/>
                  </a:lnTo>
                  <a:lnTo>
                    <a:pt x="998" y="219"/>
                  </a:lnTo>
                  <a:lnTo>
                    <a:pt x="998" y="221"/>
                  </a:lnTo>
                  <a:lnTo>
                    <a:pt x="997" y="221"/>
                  </a:lnTo>
                  <a:lnTo>
                    <a:pt x="997" y="219"/>
                  </a:lnTo>
                  <a:lnTo>
                    <a:pt x="994" y="221"/>
                  </a:lnTo>
                  <a:lnTo>
                    <a:pt x="994" y="222"/>
                  </a:lnTo>
                  <a:lnTo>
                    <a:pt x="994" y="222"/>
                  </a:lnTo>
                  <a:lnTo>
                    <a:pt x="995" y="224"/>
                  </a:lnTo>
                  <a:lnTo>
                    <a:pt x="994" y="226"/>
                  </a:lnTo>
                  <a:lnTo>
                    <a:pt x="994" y="224"/>
                  </a:lnTo>
                  <a:lnTo>
                    <a:pt x="992" y="227"/>
                  </a:lnTo>
                  <a:lnTo>
                    <a:pt x="991" y="227"/>
                  </a:lnTo>
                  <a:lnTo>
                    <a:pt x="989" y="230"/>
                  </a:lnTo>
                  <a:lnTo>
                    <a:pt x="987" y="232"/>
                  </a:lnTo>
                  <a:lnTo>
                    <a:pt x="986" y="232"/>
                  </a:lnTo>
                  <a:lnTo>
                    <a:pt x="983" y="235"/>
                  </a:lnTo>
                  <a:lnTo>
                    <a:pt x="981" y="235"/>
                  </a:lnTo>
                  <a:lnTo>
                    <a:pt x="981" y="235"/>
                  </a:lnTo>
                  <a:lnTo>
                    <a:pt x="980" y="235"/>
                  </a:lnTo>
                  <a:lnTo>
                    <a:pt x="980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6" y="238"/>
                  </a:lnTo>
                  <a:lnTo>
                    <a:pt x="976" y="238"/>
                  </a:lnTo>
                  <a:lnTo>
                    <a:pt x="975" y="238"/>
                  </a:lnTo>
                  <a:lnTo>
                    <a:pt x="973" y="238"/>
                  </a:lnTo>
                  <a:lnTo>
                    <a:pt x="972" y="235"/>
                  </a:lnTo>
                  <a:lnTo>
                    <a:pt x="972" y="234"/>
                  </a:lnTo>
                  <a:lnTo>
                    <a:pt x="970" y="234"/>
                  </a:lnTo>
                  <a:lnTo>
                    <a:pt x="970" y="234"/>
                  </a:lnTo>
                  <a:lnTo>
                    <a:pt x="969" y="235"/>
                  </a:lnTo>
                  <a:lnTo>
                    <a:pt x="969" y="234"/>
                  </a:lnTo>
                  <a:lnTo>
                    <a:pt x="967" y="229"/>
                  </a:lnTo>
                  <a:lnTo>
                    <a:pt x="967" y="227"/>
                  </a:lnTo>
                  <a:lnTo>
                    <a:pt x="969" y="224"/>
                  </a:lnTo>
                  <a:lnTo>
                    <a:pt x="972" y="219"/>
                  </a:lnTo>
                  <a:lnTo>
                    <a:pt x="970" y="219"/>
                  </a:lnTo>
                  <a:lnTo>
                    <a:pt x="967" y="222"/>
                  </a:lnTo>
                  <a:lnTo>
                    <a:pt x="969" y="221"/>
                  </a:lnTo>
                  <a:lnTo>
                    <a:pt x="969" y="221"/>
                  </a:lnTo>
                  <a:lnTo>
                    <a:pt x="970" y="219"/>
                  </a:lnTo>
                  <a:lnTo>
                    <a:pt x="970" y="219"/>
                  </a:lnTo>
                  <a:lnTo>
                    <a:pt x="973" y="219"/>
                  </a:lnTo>
                  <a:lnTo>
                    <a:pt x="975" y="218"/>
                  </a:lnTo>
                  <a:lnTo>
                    <a:pt x="975" y="218"/>
                  </a:lnTo>
                  <a:lnTo>
                    <a:pt x="976" y="218"/>
                  </a:lnTo>
                  <a:lnTo>
                    <a:pt x="976" y="216"/>
                  </a:lnTo>
                  <a:lnTo>
                    <a:pt x="976" y="218"/>
                  </a:lnTo>
                  <a:lnTo>
                    <a:pt x="973" y="218"/>
                  </a:lnTo>
                  <a:lnTo>
                    <a:pt x="975" y="216"/>
                  </a:lnTo>
                  <a:lnTo>
                    <a:pt x="975" y="216"/>
                  </a:lnTo>
                  <a:lnTo>
                    <a:pt x="986" y="210"/>
                  </a:lnTo>
                  <a:lnTo>
                    <a:pt x="987" y="208"/>
                  </a:lnTo>
                  <a:lnTo>
                    <a:pt x="992" y="208"/>
                  </a:lnTo>
                  <a:lnTo>
                    <a:pt x="992" y="207"/>
                  </a:lnTo>
                  <a:lnTo>
                    <a:pt x="992" y="207"/>
                  </a:lnTo>
                  <a:lnTo>
                    <a:pt x="994" y="207"/>
                  </a:lnTo>
                  <a:lnTo>
                    <a:pt x="994" y="207"/>
                  </a:lnTo>
                  <a:lnTo>
                    <a:pt x="994" y="208"/>
                  </a:lnTo>
                  <a:lnTo>
                    <a:pt x="994" y="208"/>
                  </a:lnTo>
                  <a:lnTo>
                    <a:pt x="994" y="210"/>
                  </a:lnTo>
                  <a:lnTo>
                    <a:pt x="995" y="210"/>
                  </a:lnTo>
                  <a:lnTo>
                    <a:pt x="997" y="211"/>
                  </a:lnTo>
                  <a:lnTo>
                    <a:pt x="995" y="210"/>
                  </a:lnTo>
                  <a:lnTo>
                    <a:pt x="997" y="208"/>
                  </a:lnTo>
                  <a:lnTo>
                    <a:pt x="1002" y="207"/>
                  </a:lnTo>
                  <a:lnTo>
                    <a:pt x="1006" y="207"/>
                  </a:lnTo>
                  <a:lnTo>
                    <a:pt x="1008" y="205"/>
                  </a:lnTo>
                  <a:lnTo>
                    <a:pt x="1005" y="205"/>
                  </a:lnTo>
                  <a:lnTo>
                    <a:pt x="1000" y="205"/>
                  </a:lnTo>
                  <a:lnTo>
                    <a:pt x="997" y="205"/>
                  </a:lnTo>
                  <a:lnTo>
                    <a:pt x="994" y="205"/>
                  </a:lnTo>
                  <a:lnTo>
                    <a:pt x="991" y="205"/>
                  </a:lnTo>
                  <a:lnTo>
                    <a:pt x="989" y="205"/>
                  </a:lnTo>
                  <a:lnTo>
                    <a:pt x="987" y="207"/>
                  </a:lnTo>
                  <a:lnTo>
                    <a:pt x="986" y="207"/>
                  </a:lnTo>
                  <a:lnTo>
                    <a:pt x="986" y="207"/>
                  </a:lnTo>
                  <a:lnTo>
                    <a:pt x="986" y="205"/>
                  </a:lnTo>
                  <a:lnTo>
                    <a:pt x="986" y="204"/>
                  </a:lnTo>
                  <a:lnTo>
                    <a:pt x="991" y="200"/>
                  </a:lnTo>
                  <a:lnTo>
                    <a:pt x="992" y="199"/>
                  </a:lnTo>
                  <a:lnTo>
                    <a:pt x="994" y="199"/>
                  </a:lnTo>
                  <a:lnTo>
                    <a:pt x="994" y="197"/>
                  </a:lnTo>
                  <a:lnTo>
                    <a:pt x="992" y="197"/>
                  </a:lnTo>
                  <a:lnTo>
                    <a:pt x="992" y="197"/>
                  </a:lnTo>
                  <a:lnTo>
                    <a:pt x="991" y="197"/>
                  </a:lnTo>
                  <a:lnTo>
                    <a:pt x="989" y="196"/>
                  </a:lnTo>
                  <a:lnTo>
                    <a:pt x="989" y="196"/>
                  </a:lnTo>
                  <a:lnTo>
                    <a:pt x="991" y="197"/>
                  </a:lnTo>
                  <a:lnTo>
                    <a:pt x="987" y="200"/>
                  </a:lnTo>
                  <a:lnTo>
                    <a:pt x="986" y="200"/>
                  </a:lnTo>
                  <a:lnTo>
                    <a:pt x="983" y="202"/>
                  </a:lnTo>
                  <a:lnTo>
                    <a:pt x="980" y="204"/>
                  </a:lnTo>
                  <a:lnTo>
                    <a:pt x="976" y="207"/>
                  </a:lnTo>
                  <a:lnTo>
                    <a:pt x="972" y="208"/>
                  </a:lnTo>
                  <a:lnTo>
                    <a:pt x="970" y="208"/>
                  </a:lnTo>
                  <a:lnTo>
                    <a:pt x="969" y="207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7" y="207"/>
                  </a:lnTo>
                  <a:lnTo>
                    <a:pt x="969" y="208"/>
                  </a:lnTo>
                  <a:lnTo>
                    <a:pt x="967" y="208"/>
                  </a:lnTo>
                  <a:lnTo>
                    <a:pt x="965" y="208"/>
                  </a:lnTo>
                  <a:lnTo>
                    <a:pt x="965" y="210"/>
                  </a:lnTo>
                  <a:lnTo>
                    <a:pt x="964" y="210"/>
                  </a:lnTo>
                  <a:lnTo>
                    <a:pt x="962" y="210"/>
                  </a:lnTo>
                  <a:lnTo>
                    <a:pt x="959" y="211"/>
                  </a:lnTo>
                  <a:lnTo>
                    <a:pt x="957" y="211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4" y="210"/>
                  </a:lnTo>
                  <a:lnTo>
                    <a:pt x="953" y="210"/>
                  </a:lnTo>
                  <a:lnTo>
                    <a:pt x="953" y="208"/>
                  </a:lnTo>
                  <a:lnTo>
                    <a:pt x="953" y="208"/>
                  </a:lnTo>
                  <a:lnTo>
                    <a:pt x="951" y="208"/>
                  </a:lnTo>
                  <a:lnTo>
                    <a:pt x="951" y="208"/>
                  </a:lnTo>
                  <a:lnTo>
                    <a:pt x="951" y="210"/>
                  </a:lnTo>
                  <a:lnTo>
                    <a:pt x="951" y="210"/>
                  </a:lnTo>
                  <a:lnTo>
                    <a:pt x="950" y="210"/>
                  </a:lnTo>
                  <a:lnTo>
                    <a:pt x="950" y="208"/>
                  </a:lnTo>
                  <a:lnTo>
                    <a:pt x="948" y="208"/>
                  </a:lnTo>
                  <a:lnTo>
                    <a:pt x="948" y="207"/>
                  </a:lnTo>
                  <a:lnTo>
                    <a:pt x="948" y="207"/>
                  </a:lnTo>
                  <a:lnTo>
                    <a:pt x="950" y="207"/>
                  </a:lnTo>
                  <a:lnTo>
                    <a:pt x="950" y="205"/>
                  </a:lnTo>
                  <a:lnTo>
                    <a:pt x="948" y="205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50" y="204"/>
                  </a:lnTo>
                  <a:lnTo>
                    <a:pt x="950" y="202"/>
                  </a:lnTo>
                  <a:lnTo>
                    <a:pt x="950" y="202"/>
                  </a:lnTo>
                  <a:lnTo>
                    <a:pt x="948" y="202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6" y="200"/>
                  </a:lnTo>
                  <a:lnTo>
                    <a:pt x="945" y="200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6"/>
                  </a:lnTo>
                  <a:lnTo>
                    <a:pt x="945" y="196"/>
                  </a:lnTo>
                  <a:lnTo>
                    <a:pt x="943" y="196"/>
                  </a:lnTo>
                  <a:lnTo>
                    <a:pt x="943" y="194"/>
                  </a:lnTo>
                  <a:lnTo>
                    <a:pt x="943" y="191"/>
                  </a:lnTo>
                  <a:lnTo>
                    <a:pt x="943" y="188"/>
                  </a:lnTo>
                  <a:lnTo>
                    <a:pt x="943" y="185"/>
                  </a:lnTo>
                  <a:lnTo>
                    <a:pt x="943" y="183"/>
                  </a:lnTo>
                  <a:lnTo>
                    <a:pt x="943" y="180"/>
                  </a:lnTo>
                  <a:lnTo>
                    <a:pt x="943" y="177"/>
                  </a:lnTo>
                  <a:lnTo>
                    <a:pt x="943" y="175"/>
                  </a:lnTo>
                  <a:lnTo>
                    <a:pt x="942" y="174"/>
                  </a:lnTo>
                  <a:lnTo>
                    <a:pt x="940" y="170"/>
                  </a:lnTo>
                  <a:lnTo>
                    <a:pt x="937" y="170"/>
                  </a:lnTo>
                  <a:lnTo>
                    <a:pt x="937" y="170"/>
                  </a:lnTo>
                  <a:lnTo>
                    <a:pt x="935" y="170"/>
                  </a:lnTo>
                  <a:lnTo>
                    <a:pt x="935" y="170"/>
                  </a:lnTo>
                  <a:lnTo>
                    <a:pt x="934" y="170"/>
                  </a:lnTo>
                  <a:lnTo>
                    <a:pt x="931" y="172"/>
                  </a:lnTo>
                  <a:lnTo>
                    <a:pt x="929" y="172"/>
                  </a:lnTo>
                  <a:lnTo>
                    <a:pt x="928" y="172"/>
                  </a:lnTo>
                  <a:lnTo>
                    <a:pt x="928" y="172"/>
                  </a:lnTo>
                  <a:lnTo>
                    <a:pt x="926" y="172"/>
                  </a:lnTo>
                  <a:lnTo>
                    <a:pt x="926" y="170"/>
                  </a:lnTo>
                  <a:lnTo>
                    <a:pt x="926" y="170"/>
                  </a:lnTo>
                  <a:lnTo>
                    <a:pt x="926" y="169"/>
                  </a:lnTo>
                  <a:lnTo>
                    <a:pt x="924" y="169"/>
                  </a:lnTo>
                  <a:lnTo>
                    <a:pt x="923" y="167"/>
                  </a:lnTo>
                  <a:lnTo>
                    <a:pt x="921" y="169"/>
                  </a:lnTo>
                  <a:lnTo>
                    <a:pt x="921" y="170"/>
                  </a:lnTo>
                  <a:lnTo>
                    <a:pt x="920" y="172"/>
                  </a:lnTo>
                  <a:lnTo>
                    <a:pt x="916" y="175"/>
                  </a:lnTo>
                  <a:lnTo>
                    <a:pt x="916" y="177"/>
                  </a:lnTo>
                  <a:lnTo>
                    <a:pt x="913" y="178"/>
                  </a:lnTo>
                  <a:lnTo>
                    <a:pt x="912" y="182"/>
                  </a:lnTo>
                  <a:lnTo>
                    <a:pt x="912" y="185"/>
                  </a:lnTo>
                  <a:lnTo>
                    <a:pt x="910" y="186"/>
                  </a:lnTo>
                  <a:lnTo>
                    <a:pt x="909" y="188"/>
                  </a:lnTo>
                  <a:lnTo>
                    <a:pt x="909" y="189"/>
                  </a:lnTo>
                  <a:lnTo>
                    <a:pt x="909" y="191"/>
                  </a:lnTo>
                  <a:lnTo>
                    <a:pt x="907" y="193"/>
                  </a:lnTo>
                  <a:lnTo>
                    <a:pt x="907" y="194"/>
                  </a:lnTo>
                  <a:lnTo>
                    <a:pt x="907" y="196"/>
                  </a:lnTo>
                  <a:lnTo>
                    <a:pt x="907" y="196"/>
                  </a:lnTo>
                  <a:lnTo>
                    <a:pt x="907" y="197"/>
                  </a:lnTo>
                  <a:lnTo>
                    <a:pt x="905" y="197"/>
                  </a:lnTo>
                  <a:lnTo>
                    <a:pt x="905" y="199"/>
                  </a:lnTo>
                  <a:lnTo>
                    <a:pt x="905" y="199"/>
                  </a:lnTo>
                  <a:lnTo>
                    <a:pt x="904" y="200"/>
                  </a:lnTo>
                  <a:lnTo>
                    <a:pt x="902" y="202"/>
                  </a:lnTo>
                  <a:lnTo>
                    <a:pt x="902" y="204"/>
                  </a:lnTo>
                  <a:lnTo>
                    <a:pt x="902" y="204"/>
                  </a:lnTo>
                  <a:lnTo>
                    <a:pt x="902" y="205"/>
                  </a:lnTo>
                  <a:lnTo>
                    <a:pt x="902" y="205"/>
                  </a:lnTo>
                  <a:lnTo>
                    <a:pt x="901" y="205"/>
                  </a:lnTo>
                  <a:lnTo>
                    <a:pt x="901" y="205"/>
                  </a:lnTo>
                  <a:lnTo>
                    <a:pt x="899" y="205"/>
                  </a:lnTo>
                  <a:lnTo>
                    <a:pt x="899" y="207"/>
                  </a:lnTo>
                  <a:lnTo>
                    <a:pt x="899" y="207"/>
                  </a:lnTo>
                  <a:lnTo>
                    <a:pt x="899" y="208"/>
                  </a:lnTo>
                  <a:lnTo>
                    <a:pt x="899" y="207"/>
                  </a:lnTo>
                  <a:lnTo>
                    <a:pt x="898" y="207"/>
                  </a:lnTo>
                  <a:lnTo>
                    <a:pt x="898" y="207"/>
                  </a:lnTo>
                  <a:lnTo>
                    <a:pt x="896" y="207"/>
                  </a:lnTo>
                  <a:lnTo>
                    <a:pt x="896" y="208"/>
                  </a:lnTo>
                  <a:lnTo>
                    <a:pt x="894" y="208"/>
                  </a:lnTo>
                  <a:lnTo>
                    <a:pt x="893" y="207"/>
                  </a:lnTo>
                  <a:lnTo>
                    <a:pt x="891" y="208"/>
                  </a:lnTo>
                  <a:lnTo>
                    <a:pt x="890" y="211"/>
                  </a:lnTo>
                  <a:lnTo>
                    <a:pt x="883" y="211"/>
                  </a:lnTo>
                  <a:lnTo>
                    <a:pt x="879" y="211"/>
                  </a:lnTo>
                  <a:lnTo>
                    <a:pt x="872" y="211"/>
                  </a:lnTo>
                  <a:lnTo>
                    <a:pt x="866" y="211"/>
                  </a:lnTo>
                  <a:lnTo>
                    <a:pt x="860" y="211"/>
                  </a:lnTo>
                  <a:lnTo>
                    <a:pt x="847" y="211"/>
                  </a:lnTo>
                  <a:lnTo>
                    <a:pt x="844" y="211"/>
                  </a:lnTo>
                  <a:lnTo>
                    <a:pt x="844" y="211"/>
                  </a:lnTo>
                  <a:lnTo>
                    <a:pt x="846" y="211"/>
                  </a:lnTo>
                  <a:lnTo>
                    <a:pt x="850" y="208"/>
                  </a:lnTo>
                  <a:lnTo>
                    <a:pt x="853" y="208"/>
                  </a:lnTo>
                  <a:lnTo>
                    <a:pt x="858" y="205"/>
                  </a:lnTo>
                  <a:lnTo>
                    <a:pt x="860" y="205"/>
                  </a:lnTo>
                  <a:lnTo>
                    <a:pt x="861" y="204"/>
                  </a:lnTo>
                  <a:lnTo>
                    <a:pt x="861" y="202"/>
                  </a:lnTo>
                  <a:lnTo>
                    <a:pt x="861" y="200"/>
                  </a:lnTo>
                  <a:lnTo>
                    <a:pt x="863" y="199"/>
                  </a:lnTo>
                  <a:lnTo>
                    <a:pt x="864" y="197"/>
                  </a:lnTo>
                  <a:lnTo>
                    <a:pt x="866" y="194"/>
                  </a:lnTo>
                  <a:lnTo>
                    <a:pt x="869" y="193"/>
                  </a:lnTo>
                  <a:lnTo>
                    <a:pt x="872" y="191"/>
                  </a:lnTo>
                  <a:lnTo>
                    <a:pt x="875" y="188"/>
                  </a:lnTo>
                  <a:lnTo>
                    <a:pt x="877" y="188"/>
                  </a:lnTo>
                  <a:lnTo>
                    <a:pt x="880" y="186"/>
                  </a:lnTo>
                  <a:lnTo>
                    <a:pt x="880" y="185"/>
                  </a:lnTo>
                  <a:lnTo>
                    <a:pt x="882" y="185"/>
                  </a:lnTo>
                  <a:lnTo>
                    <a:pt x="885" y="183"/>
                  </a:lnTo>
                  <a:lnTo>
                    <a:pt x="888" y="183"/>
                  </a:lnTo>
                  <a:lnTo>
                    <a:pt x="891" y="182"/>
                  </a:lnTo>
                  <a:lnTo>
                    <a:pt x="894" y="180"/>
                  </a:lnTo>
                  <a:lnTo>
                    <a:pt x="896" y="180"/>
                  </a:lnTo>
                  <a:lnTo>
                    <a:pt x="898" y="178"/>
                  </a:lnTo>
                  <a:lnTo>
                    <a:pt x="904" y="175"/>
                  </a:lnTo>
                  <a:lnTo>
                    <a:pt x="907" y="174"/>
                  </a:lnTo>
                  <a:lnTo>
                    <a:pt x="909" y="170"/>
                  </a:lnTo>
                  <a:lnTo>
                    <a:pt x="910" y="169"/>
                  </a:lnTo>
                  <a:lnTo>
                    <a:pt x="912" y="167"/>
                  </a:lnTo>
                  <a:lnTo>
                    <a:pt x="915" y="164"/>
                  </a:lnTo>
                  <a:lnTo>
                    <a:pt x="918" y="161"/>
                  </a:lnTo>
                  <a:lnTo>
                    <a:pt x="920" y="158"/>
                  </a:lnTo>
                  <a:lnTo>
                    <a:pt x="921" y="156"/>
                  </a:lnTo>
                  <a:lnTo>
                    <a:pt x="926" y="153"/>
                  </a:lnTo>
                  <a:lnTo>
                    <a:pt x="929" y="152"/>
                  </a:lnTo>
                  <a:lnTo>
                    <a:pt x="931" y="152"/>
                  </a:lnTo>
                  <a:lnTo>
                    <a:pt x="932" y="150"/>
                  </a:lnTo>
                  <a:lnTo>
                    <a:pt x="934" y="148"/>
                  </a:lnTo>
                  <a:lnTo>
                    <a:pt x="937" y="147"/>
                  </a:lnTo>
                  <a:lnTo>
                    <a:pt x="942" y="144"/>
                  </a:lnTo>
                  <a:lnTo>
                    <a:pt x="946" y="142"/>
                  </a:lnTo>
                  <a:lnTo>
                    <a:pt x="953" y="141"/>
                  </a:lnTo>
                  <a:lnTo>
                    <a:pt x="961" y="137"/>
                  </a:lnTo>
                  <a:lnTo>
                    <a:pt x="967" y="136"/>
                  </a:lnTo>
                  <a:lnTo>
                    <a:pt x="972" y="136"/>
                  </a:lnTo>
                  <a:lnTo>
                    <a:pt x="976" y="134"/>
                  </a:lnTo>
                  <a:close/>
                  <a:moveTo>
                    <a:pt x="100" y="133"/>
                  </a:moveTo>
                  <a:lnTo>
                    <a:pt x="101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0" y="134"/>
                  </a:lnTo>
                  <a:lnTo>
                    <a:pt x="100" y="134"/>
                  </a:lnTo>
                  <a:lnTo>
                    <a:pt x="100" y="133"/>
                  </a:lnTo>
                  <a:lnTo>
                    <a:pt x="100" y="133"/>
                  </a:lnTo>
                  <a:close/>
                  <a:moveTo>
                    <a:pt x="1136" y="128"/>
                  </a:moveTo>
                  <a:lnTo>
                    <a:pt x="1136" y="128"/>
                  </a:lnTo>
                  <a:lnTo>
                    <a:pt x="1136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1" y="130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2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4" y="128"/>
                  </a:lnTo>
                  <a:lnTo>
                    <a:pt x="1136" y="128"/>
                  </a:lnTo>
                  <a:close/>
                  <a:moveTo>
                    <a:pt x="1140" y="125"/>
                  </a:moveTo>
                  <a:lnTo>
                    <a:pt x="1142" y="125"/>
                  </a:lnTo>
                  <a:lnTo>
                    <a:pt x="1144" y="126"/>
                  </a:lnTo>
                  <a:lnTo>
                    <a:pt x="1144" y="126"/>
                  </a:lnTo>
                  <a:lnTo>
                    <a:pt x="1140" y="128"/>
                  </a:lnTo>
                  <a:lnTo>
                    <a:pt x="1139" y="128"/>
                  </a:lnTo>
                  <a:lnTo>
                    <a:pt x="1139" y="128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40" y="126"/>
                  </a:lnTo>
                  <a:lnTo>
                    <a:pt x="1140" y="125"/>
                  </a:lnTo>
                  <a:close/>
                  <a:moveTo>
                    <a:pt x="122" y="125"/>
                  </a:moveTo>
                  <a:lnTo>
                    <a:pt x="123" y="125"/>
                  </a:lnTo>
                  <a:lnTo>
                    <a:pt x="125" y="126"/>
                  </a:lnTo>
                  <a:lnTo>
                    <a:pt x="126" y="126"/>
                  </a:lnTo>
                  <a:lnTo>
                    <a:pt x="130" y="130"/>
                  </a:lnTo>
                  <a:lnTo>
                    <a:pt x="130" y="130"/>
                  </a:lnTo>
                  <a:lnTo>
                    <a:pt x="126" y="128"/>
                  </a:lnTo>
                  <a:lnTo>
                    <a:pt x="125" y="128"/>
                  </a:lnTo>
                  <a:lnTo>
                    <a:pt x="123" y="126"/>
                  </a:lnTo>
                  <a:lnTo>
                    <a:pt x="123" y="126"/>
                  </a:lnTo>
                  <a:lnTo>
                    <a:pt x="122" y="126"/>
                  </a:lnTo>
                  <a:lnTo>
                    <a:pt x="122" y="125"/>
                  </a:lnTo>
                  <a:lnTo>
                    <a:pt x="122" y="125"/>
                  </a:lnTo>
                  <a:close/>
                  <a:moveTo>
                    <a:pt x="90" y="123"/>
                  </a:moveTo>
                  <a:lnTo>
                    <a:pt x="92" y="123"/>
                  </a:lnTo>
                  <a:lnTo>
                    <a:pt x="92" y="125"/>
                  </a:lnTo>
                  <a:lnTo>
                    <a:pt x="93" y="125"/>
                  </a:lnTo>
                  <a:lnTo>
                    <a:pt x="93" y="126"/>
                  </a:lnTo>
                  <a:lnTo>
                    <a:pt x="93" y="128"/>
                  </a:lnTo>
                  <a:lnTo>
                    <a:pt x="93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0" y="128"/>
                  </a:lnTo>
                  <a:lnTo>
                    <a:pt x="89" y="126"/>
                  </a:lnTo>
                  <a:lnTo>
                    <a:pt x="89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3"/>
                  </a:lnTo>
                  <a:lnTo>
                    <a:pt x="90" y="123"/>
                  </a:lnTo>
                  <a:close/>
                  <a:moveTo>
                    <a:pt x="995" y="122"/>
                  </a:moveTo>
                  <a:lnTo>
                    <a:pt x="997" y="122"/>
                  </a:lnTo>
                  <a:lnTo>
                    <a:pt x="1002" y="123"/>
                  </a:lnTo>
                  <a:lnTo>
                    <a:pt x="1009" y="125"/>
                  </a:lnTo>
                  <a:lnTo>
                    <a:pt x="1011" y="125"/>
                  </a:lnTo>
                  <a:lnTo>
                    <a:pt x="1016" y="126"/>
                  </a:lnTo>
                  <a:lnTo>
                    <a:pt x="1019" y="128"/>
                  </a:lnTo>
                  <a:lnTo>
                    <a:pt x="1025" y="131"/>
                  </a:lnTo>
                  <a:lnTo>
                    <a:pt x="1027" y="133"/>
                  </a:lnTo>
                  <a:lnTo>
                    <a:pt x="1030" y="134"/>
                  </a:lnTo>
                  <a:lnTo>
                    <a:pt x="1032" y="136"/>
                  </a:lnTo>
                  <a:lnTo>
                    <a:pt x="1032" y="137"/>
                  </a:lnTo>
                  <a:lnTo>
                    <a:pt x="1032" y="137"/>
                  </a:lnTo>
                  <a:lnTo>
                    <a:pt x="1030" y="137"/>
                  </a:lnTo>
                  <a:lnTo>
                    <a:pt x="1024" y="137"/>
                  </a:lnTo>
                  <a:lnTo>
                    <a:pt x="1019" y="137"/>
                  </a:lnTo>
                  <a:lnTo>
                    <a:pt x="1016" y="136"/>
                  </a:lnTo>
                  <a:lnTo>
                    <a:pt x="1013" y="136"/>
                  </a:lnTo>
                  <a:lnTo>
                    <a:pt x="1005" y="133"/>
                  </a:lnTo>
                  <a:lnTo>
                    <a:pt x="1003" y="131"/>
                  </a:lnTo>
                  <a:lnTo>
                    <a:pt x="1003" y="130"/>
                  </a:lnTo>
                  <a:lnTo>
                    <a:pt x="1002" y="128"/>
                  </a:lnTo>
                  <a:lnTo>
                    <a:pt x="1000" y="126"/>
                  </a:lnTo>
                  <a:lnTo>
                    <a:pt x="992" y="123"/>
                  </a:lnTo>
                  <a:lnTo>
                    <a:pt x="992" y="123"/>
                  </a:lnTo>
                  <a:lnTo>
                    <a:pt x="994" y="122"/>
                  </a:lnTo>
                  <a:lnTo>
                    <a:pt x="995" y="122"/>
                  </a:lnTo>
                  <a:close/>
                  <a:moveTo>
                    <a:pt x="117" y="117"/>
                  </a:moveTo>
                  <a:lnTo>
                    <a:pt x="117" y="117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9" y="120"/>
                  </a:lnTo>
                  <a:lnTo>
                    <a:pt x="117" y="120"/>
                  </a:lnTo>
                  <a:lnTo>
                    <a:pt x="117" y="120"/>
                  </a:lnTo>
                  <a:lnTo>
                    <a:pt x="117" y="118"/>
                  </a:lnTo>
                  <a:lnTo>
                    <a:pt x="117" y="117"/>
                  </a:lnTo>
                  <a:lnTo>
                    <a:pt x="117" y="117"/>
                  </a:lnTo>
                  <a:lnTo>
                    <a:pt x="117" y="117"/>
                  </a:lnTo>
                  <a:close/>
                  <a:moveTo>
                    <a:pt x="112" y="112"/>
                  </a:moveTo>
                  <a:lnTo>
                    <a:pt x="114" y="114"/>
                  </a:lnTo>
                  <a:lnTo>
                    <a:pt x="115" y="114"/>
                  </a:lnTo>
                  <a:lnTo>
                    <a:pt x="115" y="115"/>
                  </a:lnTo>
                  <a:lnTo>
                    <a:pt x="115" y="115"/>
                  </a:lnTo>
                  <a:lnTo>
                    <a:pt x="115" y="117"/>
                  </a:lnTo>
                  <a:lnTo>
                    <a:pt x="115" y="117"/>
                  </a:lnTo>
                  <a:lnTo>
                    <a:pt x="114" y="118"/>
                  </a:lnTo>
                  <a:lnTo>
                    <a:pt x="114" y="120"/>
                  </a:lnTo>
                  <a:lnTo>
                    <a:pt x="112" y="118"/>
                  </a:lnTo>
                  <a:lnTo>
                    <a:pt x="112" y="115"/>
                  </a:lnTo>
                  <a:lnTo>
                    <a:pt x="112" y="114"/>
                  </a:lnTo>
                  <a:lnTo>
                    <a:pt x="112" y="112"/>
                  </a:lnTo>
                  <a:lnTo>
                    <a:pt x="112" y="112"/>
                  </a:lnTo>
                  <a:close/>
                  <a:moveTo>
                    <a:pt x="1121" y="106"/>
                  </a:moveTo>
                  <a:lnTo>
                    <a:pt x="1121" y="106"/>
                  </a:lnTo>
                  <a:lnTo>
                    <a:pt x="1121" y="106"/>
                  </a:lnTo>
                  <a:lnTo>
                    <a:pt x="1121" y="107"/>
                  </a:lnTo>
                  <a:lnTo>
                    <a:pt x="1121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6"/>
                  </a:lnTo>
                  <a:lnTo>
                    <a:pt x="1121" y="106"/>
                  </a:lnTo>
                  <a:close/>
                  <a:moveTo>
                    <a:pt x="74" y="104"/>
                  </a:moveTo>
                  <a:lnTo>
                    <a:pt x="78" y="106"/>
                  </a:lnTo>
                  <a:lnTo>
                    <a:pt x="85" y="109"/>
                  </a:lnTo>
                  <a:lnTo>
                    <a:pt x="92" y="111"/>
                  </a:lnTo>
                  <a:lnTo>
                    <a:pt x="100" y="112"/>
                  </a:lnTo>
                  <a:lnTo>
                    <a:pt x="104" y="114"/>
                  </a:lnTo>
                  <a:lnTo>
                    <a:pt x="108" y="114"/>
                  </a:lnTo>
                  <a:lnTo>
                    <a:pt x="109" y="114"/>
                  </a:lnTo>
                  <a:lnTo>
                    <a:pt x="109" y="115"/>
                  </a:lnTo>
                  <a:lnTo>
                    <a:pt x="111" y="115"/>
                  </a:lnTo>
                  <a:lnTo>
                    <a:pt x="112" y="118"/>
                  </a:lnTo>
                  <a:lnTo>
                    <a:pt x="114" y="120"/>
                  </a:lnTo>
                  <a:lnTo>
                    <a:pt x="115" y="123"/>
                  </a:lnTo>
                  <a:lnTo>
                    <a:pt x="117" y="126"/>
                  </a:lnTo>
                  <a:lnTo>
                    <a:pt x="119" y="126"/>
                  </a:lnTo>
                  <a:lnTo>
                    <a:pt x="117" y="126"/>
                  </a:lnTo>
                  <a:lnTo>
                    <a:pt x="117" y="128"/>
                  </a:lnTo>
                  <a:lnTo>
                    <a:pt x="119" y="130"/>
                  </a:lnTo>
                  <a:lnTo>
                    <a:pt x="122" y="131"/>
                  </a:lnTo>
                  <a:lnTo>
                    <a:pt x="123" y="133"/>
                  </a:lnTo>
                  <a:lnTo>
                    <a:pt x="128" y="134"/>
                  </a:lnTo>
                  <a:lnTo>
                    <a:pt x="131" y="136"/>
                  </a:lnTo>
                  <a:lnTo>
                    <a:pt x="133" y="136"/>
                  </a:lnTo>
                  <a:lnTo>
                    <a:pt x="133" y="137"/>
                  </a:lnTo>
                  <a:lnTo>
                    <a:pt x="134" y="137"/>
                  </a:lnTo>
                  <a:lnTo>
                    <a:pt x="134" y="141"/>
                  </a:lnTo>
                  <a:lnTo>
                    <a:pt x="136" y="142"/>
                  </a:lnTo>
                  <a:lnTo>
                    <a:pt x="139" y="147"/>
                  </a:lnTo>
                  <a:lnTo>
                    <a:pt x="139" y="147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41" y="145"/>
                  </a:lnTo>
                  <a:lnTo>
                    <a:pt x="141" y="147"/>
                  </a:lnTo>
                  <a:lnTo>
                    <a:pt x="142" y="150"/>
                  </a:lnTo>
                  <a:lnTo>
                    <a:pt x="141" y="150"/>
                  </a:lnTo>
                  <a:lnTo>
                    <a:pt x="141" y="150"/>
                  </a:lnTo>
                  <a:lnTo>
                    <a:pt x="139" y="150"/>
                  </a:lnTo>
                  <a:lnTo>
                    <a:pt x="139" y="150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3" y="152"/>
                  </a:lnTo>
                  <a:lnTo>
                    <a:pt x="130" y="150"/>
                  </a:lnTo>
                  <a:lnTo>
                    <a:pt x="126" y="148"/>
                  </a:lnTo>
                  <a:lnTo>
                    <a:pt x="122" y="147"/>
                  </a:lnTo>
                  <a:lnTo>
                    <a:pt x="119" y="145"/>
                  </a:lnTo>
                  <a:lnTo>
                    <a:pt x="117" y="145"/>
                  </a:lnTo>
                  <a:lnTo>
                    <a:pt x="115" y="144"/>
                  </a:lnTo>
                  <a:lnTo>
                    <a:pt x="115" y="144"/>
                  </a:lnTo>
                  <a:lnTo>
                    <a:pt x="115" y="142"/>
                  </a:lnTo>
                  <a:lnTo>
                    <a:pt x="117" y="141"/>
                  </a:lnTo>
                  <a:lnTo>
                    <a:pt x="119" y="139"/>
                  </a:lnTo>
                  <a:lnTo>
                    <a:pt x="120" y="137"/>
                  </a:lnTo>
                  <a:lnTo>
                    <a:pt x="120" y="137"/>
                  </a:lnTo>
                  <a:lnTo>
                    <a:pt x="120" y="136"/>
                  </a:lnTo>
                  <a:lnTo>
                    <a:pt x="119" y="136"/>
                  </a:lnTo>
                  <a:lnTo>
                    <a:pt x="119" y="137"/>
                  </a:lnTo>
                  <a:lnTo>
                    <a:pt x="119" y="137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14" y="139"/>
                  </a:lnTo>
                  <a:lnTo>
                    <a:pt x="112" y="139"/>
                  </a:lnTo>
                  <a:lnTo>
                    <a:pt x="111" y="141"/>
                  </a:lnTo>
                  <a:lnTo>
                    <a:pt x="109" y="141"/>
                  </a:lnTo>
                  <a:lnTo>
                    <a:pt x="109" y="141"/>
                  </a:lnTo>
                  <a:lnTo>
                    <a:pt x="108" y="139"/>
                  </a:lnTo>
                  <a:lnTo>
                    <a:pt x="104" y="137"/>
                  </a:lnTo>
                  <a:lnTo>
                    <a:pt x="104" y="137"/>
                  </a:lnTo>
                  <a:lnTo>
                    <a:pt x="106" y="137"/>
                  </a:lnTo>
                  <a:lnTo>
                    <a:pt x="108" y="136"/>
                  </a:lnTo>
                  <a:lnTo>
                    <a:pt x="108" y="136"/>
                  </a:lnTo>
                  <a:lnTo>
                    <a:pt x="106" y="136"/>
                  </a:lnTo>
                  <a:lnTo>
                    <a:pt x="106" y="136"/>
                  </a:lnTo>
                  <a:lnTo>
                    <a:pt x="106" y="134"/>
                  </a:lnTo>
                  <a:lnTo>
                    <a:pt x="104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3"/>
                  </a:lnTo>
                  <a:lnTo>
                    <a:pt x="103" y="133"/>
                  </a:lnTo>
                  <a:lnTo>
                    <a:pt x="101" y="133"/>
                  </a:lnTo>
                  <a:lnTo>
                    <a:pt x="101" y="133"/>
                  </a:lnTo>
                  <a:lnTo>
                    <a:pt x="101" y="131"/>
                  </a:lnTo>
                  <a:lnTo>
                    <a:pt x="101" y="131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7" y="131"/>
                  </a:lnTo>
                  <a:lnTo>
                    <a:pt x="97" y="131"/>
                  </a:lnTo>
                  <a:lnTo>
                    <a:pt x="95" y="133"/>
                  </a:lnTo>
                  <a:lnTo>
                    <a:pt x="95" y="133"/>
                  </a:lnTo>
                  <a:lnTo>
                    <a:pt x="95" y="131"/>
                  </a:lnTo>
                  <a:lnTo>
                    <a:pt x="95" y="130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7" y="128"/>
                  </a:lnTo>
                  <a:lnTo>
                    <a:pt x="100" y="128"/>
                  </a:lnTo>
                  <a:lnTo>
                    <a:pt x="100" y="126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3" y="125"/>
                  </a:lnTo>
                  <a:lnTo>
                    <a:pt x="92" y="123"/>
                  </a:lnTo>
                  <a:lnTo>
                    <a:pt x="92" y="123"/>
                  </a:lnTo>
                  <a:lnTo>
                    <a:pt x="90" y="122"/>
                  </a:lnTo>
                  <a:lnTo>
                    <a:pt x="89" y="122"/>
                  </a:lnTo>
                  <a:lnTo>
                    <a:pt x="89" y="122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0"/>
                  </a:lnTo>
                  <a:lnTo>
                    <a:pt x="85" y="120"/>
                  </a:lnTo>
                  <a:lnTo>
                    <a:pt x="85" y="118"/>
                  </a:lnTo>
                  <a:lnTo>
                    <a:pt x="85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20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1" y="117"/>
                  </a:lnTo>
                  <a:lnTo>
                    <a:pt x="78" y="117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7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4" y="115"/>
                  </a:lnTo>
                  <a:lnTo>
                    <a:pt x="74" y="114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6" y="112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1"/>
                  </a:lnTo>
                  <a:lnTo>
                    <a:pt x="81" y="111"/>
                  </a:lnTo>
                  <a:lnTo>
                    <a:pt x="81" y="109"/>
                  </a:lnTo>
                  <a:lnTo>
                    <a:pt x="81" y="109"/>
                  </a:lnTo>
                  <a:lnTo>
                    <a:pt x="78" y="109"/>
                  </a:lnTo>
                  <a:lnTo>
                    <a:pt x="78" y="109"/>
                  </a:lnTo>
                  <a:lnTo>
                    <a:pt x="78" y="111"/>
                  </a:lnTo>
                  <a:lnTo>
                    <a:pt x="76" y="111"/>
                  </a:lnTo>
                  <a:lnTo>
                    <a:pt x="74" y="112"/>
                  </a:lnTo>
                  <a:lnTo>
                    <a:pt x="73" y="111"/>
                  </a:lnTo>
                  <a:lnTo>
                    <a:pt x="71" y="111"/>
                  </a:lnTo>
                  <a:lnTo>
                    <a:pt x="70" y="109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70" y="106"/>
                  </a:lnTo>
                  <a:lnTo>
                    <a:pt x="70" y="104"/>
                  </a:lnTo>
                  <a:lnTo>
                    <a:pt x="71" y="104"/>
                  </a:lnTo>
                  <a:lnTo>
                    <a:pt x="74" y="104"/>
                  </a:lnTo>
                  <a:close/>
                  <a:moveTo>
                    <a:pt x="1121" y="90"/>
                  </a:moveTo>
                  <a:lnTo>
                    <a:pt x="1121" y="90"/>
                  </a:lnTo>
                  <a:lnTo>
                    <a:pt x="1121" y="92"/>
                  </a:lnTo>
                  <a:lnTo>
                    <a:pt x="1121" y="92"/>
                  </a:lnTo>
                  <a:lnTo>
                    <a:pt x="1121" y="93"/>
                  </a:lnTo>
                  <a:lnTo>
                    <a:pt x="1120" y="95"/>
                  </a:lnTo>
                  <a:lnTo>
                    <a:pt x="1120" y="95"/>
                  </a:lnTo>
                  <a:lnTo>
                    <a:pt x="1118" y="95"/>
                  </a:lnTo>
                  <a:lnTo>
                    <a:pt x="1115" y="95"/>
                  </a:lnTo>
                  <a:lnTo>
                    <a:pt x="1114" y="95"/>
                  </a:lnTo>
                  <a:lnTo>
                    <a:pt x="1114" y="96"/>
                  </a:lnTo>
                  <a:lnTo>
                    <a:pt x="1114" y="98"/>
                  </a:lnTo>
                  <a:lnTo>
                    <a:pt x="1114" y="98"/>
                  </a:lnTo>
                  <a:lnTo>
                    <a:pt x="1115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100"/>
                  </a:lnTo>
                  <a:lnTo>
                    <a:pt x="1117" y="100"/>
                  </a:lnTo>
                  <a:lnTo>
                    <a:pt x="1117" y="101"/>
                  </a:lnTo>
                  <a:lnTo>
                    <a:pt x="1117" y="104"/>
                  </a:lnTo>
                  <a:lnTo>
                    <a:pt x="1115" y="104"/>
                  </a:lnTo>
                  <a:lnTo>
                    <a:pt x="1114" y="106"/>
                  </a:lnTo>
                  <a:lnTo>
                    <a:pt x="1112" y="106"/>
                  </a:lnTo>
                  <a:lnTo>
                    <a:pt x="1112" y="107"/>
                  </a:lnTo>
                  <a:lnTo>
                    <a:pt x="1112" y="109"/>
                  </a:lnTo>
                  <a:lnTo>
                    <a:pt x="1112" y="109"/>
                  </a:lnTo>
                  <a:lnTo>
                    <a:pt x="1109" y="112"/>
                  </a:lnTo>
                  <a:lnTo>
                    <a:pt x="1107" y="114"/>
                  </a:lnTo>
                  <a:lnTo>
                    <a:pt x="1107" y="114"/>
                  </a:lnTo>
                  <a:lnTo>
                    <a:pt x="1107" y="115"/>
                  </a:lnTo>
                  <a:lnTo>
                    <a:pt x="1106" y="117"/>
                  </a:lnTo>
                  <a:lnTo>
                    <a:pt x="1104" y="120"/>
                  </a:lnTo>
                  <a:lnTo>
                    <a:pt x="1104" y="120"/>
                  </a:lnTo>
                  <a:lnTo>
                    <a:pt x="1104" y="122"/>
                  </a:lnTo>
                  <a:lnTo>
                    <a:pt x="1104" y="123"/>
                  </a:lnTo>
                  <a:lnTo>
                    <a:pt x="1103" y="123"/>
                  </a:lnTo>
                  <a:lnTo>
                    <a:pt x="1103" y="123"/>
                  </a:lnTo>
                  <a:lnTo>
                    <a:pt x="1103" y="125"/>
                  </a:lnTo>
                  <a:lnTo>
                    <a:pt x="1103" y="125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8"/>
                  </a:lnTo>
                  <a:lnTo>
                    <a:pt x="1103" y="128"/>
                  </a:lnTo>
                  <a:lnTo>
                    <a:pt x="1106" y="125"/>
                  </a:lnTo>
                  <a:lnTo>
                    <a:pt x="1107" y="123"/>
                  </a:lnTo>
                  <a:lnTo>
                    <a:pt x="1107" y="123"/>
                  </a:lnTo>
                  <a:lnTo>
                    <a:pt x="1109" y="122"/>
                  </a:lnTo>
                  <a:lnTo>
                    <a:pt x="1109" y="120"/>
                  </a:lnTo>
                  <a:lnTo>
                    <a:pt x="1110" y="118"/>
                  </a:lnTo>
                  <a:lnTo>
                    <a:pt x="1112" y="118"/>
                  </a:lnTo>
                  <a:lnTo>
                    <a:pt x="1112" y="118"/>
                  </a:lnTo>
                  <a:lnTo>
                    <a:pt x="1112" y="120"/>
                  </a:lnTo>
                  <a:lnTo>
                    <a:pt x="1112" y="120"/>
                  </a:lnTo>
                  <a:lnTo>
                    <a:pt x="1112" y="122"/>
                  </a:lnTo>
                  <a:lnTo>
                    <a:pt x="1112" y="122"/>
                  </a:lnTo>
                  <a:lnTo>
                    <a:pt x="1114" y="122"/>
                  </a:lnTo>
                  <a:lnTo>
                    <a:pt x="1115" y="120"/>
                  </a:lnTo>
                  <a:lnTo>
                    <a:pt x="1117" y="120"/>
                  </a:lnTo>
                  <a:lnTo>
                    <a:pt x="1118" y="122"/>
                  </a:lnTo>
                  <a:lnTo>
                    <a:pt x="1118" y="122"/>
                  </a:lnTo>
                  <a:lnTo>
                    <a:pt x="1121" y="120"/>
                  </a:lnTo>
                  <a:lnTo>
                    <a:pt x="1121" y="122"/>
                  </a:lnTo>
                  <a:lnTo>
                    <a:pt x="1121" y="122"/>
                  </a:lnTo>
                  <a:lnTo>
                    <a:pt x="1120" y="123"/>
                  </a:lnTo>
                  <a:lnTo>
                    <a:pt x="1118" y="123"/>
                  </a:lnTo>
                  <a:lnTo>
                    <a:pt x="1114" y="126"/>
                  </a:lnTo>
                  <a:lnTo>
                    <a:pt x="1112" y="128"/>
                  </a:lnTo>
                  <a:lnTo>
                    <a:pt x="1112" y="128"/>
                  </a:lnTo>
                  <a:lnTo>
                    <a:pt x="1114" y="126"/>
                  </a:lnTo>
                  <a:lnTo>
                    <a:pt x="1115" y="126"/>
                  </a:lnTo>
                  <a:lnTo>
                    <a:pt x="1115" y="126"/>
                  </a:lnTo>
                  <a:lnTo>
                    <a:pt x="1117" y="126"/>
                  </a:lnTo>
                  <a:lnTo>
                    <a:pt x="1115" y="128"/>
                  </a:lnTo>
                  <a:lnTo>
                    <a:pt x="1115" y="128"/>
                  </a:lnTo>
                  <a:lnTo>
                    <a:pt x="1114" y="131"/>
                  </a:lnTo>
                  <a:lnTo>
                    <a:pt x="1114" y="131"/>
                  </a:lnTo>
                  <a:lnTo>
                    <a:pt x="1117" y="130"/>
                  </a:lnTo>
                  <a:lnTo>
                    <a:pt x="1118" y="131"/>
                  </a:lnTo>
                  <a:lnTo>
                    <a:pt x="1121" y="131"/>
                  </a:lnTo>
                  <a:lnTo>
                    <a:pt x="1123" y="130"/>
                  </a:lnTo>
                  <a:lnTo>
                    <a:pt x="1123" y="131"/>
                  </a:lnTo>
                  <a:lnTo>
                    <a:pt x="1123" y="131"/>
                  </a:lnTo>
                  <a:lnTo>
                    <a:pt x="1123" y="133"/>
                  </a:lnTo>
                  <a:lnTo>
                    <a:pt x="1123" y="133"/>
                  </a:lnTo>
                  <a:lnTo>
                    <a:pt x="1125" y="133"/>
                  </a:lnTo>
                  <a:lnTo>
                    <a:pt x="1125" y="131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6" y="131"/>
                  </a:lnTo>
                  <a:lnTo>
                    <a:pt x="1126" y="131"/>
                  </a:lnTo>
                  <a:lnTo>
                    <a:pt x="1126" y="133"/>
                  </a:lnTo>
                  <a:lnTo>
                    <a:pt x="1125" y="134"/>
                  </a:lnTo>
                  <a:lnTo>
                    <a:pt x="1123" y="136"/>
                  </a:lnTo>
                  <a:lnTo>
                    <a:pt x="1125" y="137"/>
                  </a:lnTo>
                  <a:lnTo>
                    <a:pt x="1123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6"/>
                  </a:lnTo>
                  <a:lnTo>
                    <a:pt x="1125" y="136"/>
                  </a:lnTo>
                  <a:lnTo>
                    <a:pt x="1126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9" y="134"/>
                  </a:lnTo>
                  <a:lnTo>
                    <a:pt x="1129" y="134"/>
                  </a:lnTo>
                  <a:lnTo>
                    <a:pt x="1131" y="133"/>
                  </a:lnTo>
                  <a:lnTo>
                    <a:pt x="1132" y="133"/>
                  </a:lnTo>
                  <a:lnTo>
                    <a:pt x="1132" y="133"/>
                  </a:lnTo>
                  <a:lnTo>
                    <a:pt x="1134" y="131"/>
                  </a:lnTo>
                  <a:lnTo>
                    <a:pt x="1134" y="130"/>
                  </a:lnTo>
                  <a:lnTo>
                    <a:pt x="1136" y="130"/>
                  </a:lnTo>
                  <a:lnTo>
                    <a:pt x="1136" y="130"/>
                  </a:lnTo>
                  <a:lnTo>
                    <a:pt x="1136" y="131"/>
                  </a:lnTo>
                  <a:lnTo>
                    <a:pt x="1136" y="133"/>
                  </a:lnTo>
                  <a:lnTo>
                    <a:pt x="1136" y="133"/>
                  </a:lnTo>
                  <a:lnTo>
                    <a:pt x="1137" y="133"/>
                  </a:lnTo>
                  <a:lnTo>
                    <a:pt x="1137" y="133"/>
                  </a:lnTo>
                  <a:lnTo>
                    <a:pt x="1137" y="131"/>
                  </a:lnTo>
                  <a:lnTo>
                    <a:pt x="1139" y="131"/>
                  </a:lnTo>
                  <a:lnTo>
                    <a:pt x="1139" y="131"/>
                  </a:lnTo>
                  <a:lnTo>
                    <a:pt x="1144" y="131"/>
                  </a:lnTo>
                  <a:lnTo>
                    <a:pt x="1145" y="131"/>
                  </a:lnTo>
                  <a:lnTo>
                    <a:pt x="1147" y="133"/>
                  </a:lnTo>
                  <a:lnTo>
                    <a:pt x="1148" y="133"/>
                  </a:lnTo>
                  <a:lnTo>
                    <a:pt x="1150" y="134"/>
                  </a:lnTo>
                  <a:lnTo>
                    <a:pt x="1150" y="136"/>
                  </a:lnTo>
                  <a:lnTo>
                    <a:pt x="1150" y="137"/>
                  </a:lnTo>
                  <a:lnTo>
                    <a:pt x="1148" y="137"/>
                  </a:lnTo>
                  <a:lnTo>
                    <a:pt x="1147" y="139"/>
                  </a:lnTo>
                  <a:lnTo>
                    <a:pt x="1145" y="139"/>
                  </a:lnTo>
                  <a:lnTo>
                    <a:pt x="1145" y="141"/>
                  </a:lnTo>
                  <a:lnTo>
                    <a:pt x="1145" y="141"/>
                  </a:lnTo>
                  <a:lnTo>
                    <a:pt x="1145" y="142"/>
                  </a:lnTo>
                  <a:lnTo>
                    <a:pt x="1140" y="144"/>
                  </a:lnTo>
                  <a:lnTo>
                    <a:pt x="1142" y="144"/>
                  </a:lnTo>
                  <a:lnTo>
                    <a:pt x="1144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4" y="144"/>
                  </a:lnTo>
                  <a:lnTo>
                    <a:pt x="1144" y="145"/>
                  </a:lnTo>
                  <a:lnTo>
                    <a:pt x="1144" y="145"/>
                  </a:lnTo>
                  <a:lnTo>
                    <a:pt x="1145" y="145"/>
                  </a:lnTo>
                  <a:lnTo>
                    <a:pt x="1147" y="145"/>
                  </a:lnTo>
                  <a:lnTo>
                    <a:pt x="1148" y="145"/>
                  </a:lnTo>
                  <a:lnTo>
                    <a:pt x="1147" y="145"/>
                  </a:lnTo>
                  <a:lnTo>
                    <a:pt x="1147" y="147"/>
                  </a:lnTo>
                  <a:lnTo>
                    <a:pt x="1147" y="148"/>
                  </a:lnTo>
                  <a:lnTo>
                    <a:pt x="1145" y="148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4" y="150"/>
                  </a:lnTo>
                  <a:lnTo>
                    <a:pt x="1145" y="150"/>
                  </a:lnTo>
                  <a:lnTo>
                    <a:pt x="1147" y="150"/>
                  </a:lnTo>
                  <a:lnTo>
                    <a:pt x="1147" y="148"/>
                  </a:lnTo>
                  <a:lnTo>
                    <a:pt x="1148" y="148"/>
                  </a:lnTo>
                  <a:lnTo>
                    <a:pt x="1150" y="148"/>
                  </a:lnTo>
                  <a:lnTo>
                    <a:pt x="1151" y="147"/>
                  </a:lnTo>
                  <a:lnTo>
                    <a:pt x="1153" y="147"/>
                  </a:lnTo>
                  <a:lnTo>
                    <a:pt x="1153" y="147"/>
                  </a:lnTo>
                  <a:lnTo>
                    <a:pt x="1155" y="147"/>
                  </a:lnTo>
                  <a:lnTo>
                    <a:pt x="1156" y="147"/>
                  </a:lnTo>
                  <a:lnTo>
                    <a:pt x="1156" y="145"/>
                  </a:lnTo>
                  <a:lnTo>
                    <a:pt x="1158" y="145"/>
                  </a:lnTo>
                  <a:lnTo>
                    <a:pt x="1158" y="147"/>
                  </a:lnTo>
                  <a:lnTo>
                    <a:pt x="1158" y="147"/>
                  </a:lnTo>
                  <a:lnTo>
                    <a:pt x="1158" y="148"/>
                  </a:lnTo>
                  <a:lnTo>
                    <a:pt x="1156" y="148"/>
                  </a:lnTo>
                  <a:lnTo>
                    <a:pt x="1156" y="150"/>
                  </a:lnTo>
                  <a:lnTo>
                    <a:pt x="1155" y="152"/>
                  </a:lnTo>
                  <a:lnTo>
                    <a:pt x="1155" y="152"/>
                  </a:lnTo>
                  <a:lnTo>
                    <a:pt x="1153" y="152"/>
                  </a:lnTo>
                  <a:lnTo>
                    <a:pt x="1153" y="152"/>
                  </a:lnTo>
                  <a:lnTo>
                    <a:pt x="1151" y="153"/>
                  </a:lnTo>
                  <a:lnTo>
                    <a:pt x="1150" y="153"/>
                  </a:lnTo>
                  <a:lnTo>
                    <a:pt x="1148" y="155"/>
                  </a:lnTo>
                  <a:lnTo>
                    <a:pt x="1150" y="155"/>
                  </a:lnTo>
                  <a:lnTo>
                    <a:pt x="1150" y="156"/>
                  </a:lnTo>
                  <a:lnTo>
                    <a:pt x="1150" y="156"/>
                  </a:lnTo>
                  <a:lnTo>
                    <a:pt x="1147" y="156"/>
                  </a:lnTo>
                  <a:lnTo>
                    <a:pt x="1147" y="156"/>
                  </a:lnTo>
                  <a:lnTo>
                    <a:pt x="1147" y="158"/>
                  </a:lnTo>
                  <a:lnTo>
                    <a:pt x="1145" y="158"/>
                  </a:lnTo>
                  <a:lnTo>
                    <a:pt x="1147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9"/>
                  </a:lnTo>
                  <a:lnTo>
                    <a:pt x="1145" y="161"/>
                  </a:lnTo>
                  <a:lnTo>
                    <a:pt x="1145" y="163"/>
                  </a:lnTo>
                  <a:lnTo>
                    <a:pt x="1145" y="163"/>
                  </a:lnTo>
                  <a:lnTo>
                    <a:pt x="1147" y="164"/>
                  </a:lnTo>
                  <a:lnTo>
                    <a:pt x="1147" y="164"/>
                  </a:lnTo>
                  <a:lnTo>
                    <a:pt x="1148" y="164"/>
                  </a:lnTo>
                  <a:lnTo>
                    <a:pt x="1148" y="164"/>
                  </a:lnTo>
                  <a:lnTo>
                    <a:pt x="1150" y="163"/>
                  </a:lnTo>
                  <a:lnTo>
                    <a:pt x="1153" y="158"/>
                  </a:lnTo>
                  <a:lnTo>
                    <a:pt x="1156" y="156"/>
                  </a:lnTo>
                  <a:lnTo>
                    <a:pt x="1159" y="155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8" y="158"/>
                  </a:lnTo>
                  <a:lnTo>
                    <a:pt x="1158" y="158"/>
                  </a:lnTo>
                  <a:lnTo>
                    <a:pt x="1156" y="161"/>
                  </a:lnTo>
                  <a:lnTo>
                    <a:pt x="1156" y="163"/>
                  </a:lnTo>
                  <a:lnTo>
                    <a:pt x="1155" y="164"/>
                  </a:lnTo>
                  <a:lnTo>
                    <a:pt x="1155" y="167"/>
                  </a:lnTo>
                  <a:lnTo>
                    <a:pt x="1155" y="167"/>
                  </a:lnTo>
                  <a:lnTo>
                    <a:pt x="1156" y="167"/>
                  </a:lnTo>
                  <a:lnTo>
                    <a:pt x="1156" y="167"/>
                  </a:lnTo>
                  <a:lnTo>
                    <a:pt x="1158" y="166"/>
                  </a:lnTo>
                  <a:lnTo>
                    <a:pt x="1159" y="164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2" y="163"/>
                  </a:lnTo>
                  <a:lnTo>
                    <a:pt x="1162" y="164"/>
                  </a:lnTo>
                  <a:lnTo>
                    <a:pt x="1162" y="164"/>
                  </a:lnTo>
                  <a:lnTo>
                    <a:pt x="1162" y="166"/>
                  </a:lnTo>
                  <a:lnTo>
                    <a:pt x="1162" y="167"/>
                  </a:lnTo>
                  <a:lnTo>
                    <a:pt x="1162" y="169"/>
                  </a:lnTo>
                  <a:lnTo>
                    <a:pt x="1159" y="174"/>
                  </a:lnTo>
                  <a:lnTo>
                    <a:pt x="1159" y="175"/>
                  </a:lnTo>
                  <a:lnTo>
                    <a:pt x="1159" y="177"/>
                  </a:lnTo>
                  <a:lnTo>
                    <a:pt x="1159" y="177"/>
                  </a:lnTo>
                  <a:lnTo>
                    <a:pt x="1158" y="180"/>
                  </a:lnTo>
                  <a:lnTo>
                    <a:pt x="1158" y="182"/>
                  </a:lnTo>
                  <a:lnTo>
                    <a:pt x="1156" y="182"/>
                  </a:lnTo>
                  <a:lnTo>
                    <a:pt x="1156" y="183"/>
                  </a:lnTo>
                  <a:lnTo>
                    <a:pt x="1155" y="183"/>
                  </a:lnTo>
                  <a:lnTo>
                    <a:pt x="1155" y="183"/>
                  </a:lnTo>
                  <a:lnTo>
                    <a:pt x="1155" y="182"/>
                  </a:lnTo>
                  <a:lnTo>
                    <a:pt x="1153" y="182"/>
                  </a:lnTo>
                  <a:lnTo>
                    <a:pt x="1153" y="182"/>
                  </a:lnTo>
                  <a:lnTo>
                    <a:pt x="1151" y="182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48" y="182"/>
                  </a:lnTo>
                  <a:lnTo>
                    <a:pt x="1148" y="178"/>
                  </a:lnTo>
                  <a:lnTo>
                    <a:pt x="1150" y="177"/>
                  </a:lnTo>
                  <a:lnTo>
                    <a:pt x="1148" y="177"/>
                  </a:lnTo>
                  <a:lnTo>
                    <a:pt x="1150" y="175"/>
                  </a:lnTo>
                  <a:lnTo>
                    <a:pt x="1150" y="174"/>
                  </a:lnTo>
                  <a:lnTo>
                    <a:pt x="1148" y="174"/>
                  </a:lnTo>
                  <a:lnTo>
                    <a:pt x="1148" y="174"/>
                  </a:lnTo>
                  <a:lnTo>
                    <a:pt x="1148" y="175"/>
                  </a:lnTo>
                  <a:lnTo>
                    <a:pt x="1147" y="177"/>
                  </a:lnTo>
                  <a:lnTo>
                    <a:pt x="1145" y="177"/>
                  </a:lnTo>
                  <a:lnTo>
                    <a:pt x="1144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0" y="178"/>
                  </a:lnTo>
                  <a:lnTo>
                    <a:pt x="1140" y="178"/>
                  </a:lnTo>
                  <a:lnTo>
                    <a:pt x="1140" y="177"/>
                  </a:lnTo>
                  <a:lnTo>
                    <a:pt x="1142" y="175"/>
                  </a:lnTo>
                  <a:lnTo>
                    <a:pt x="1144" y="172"/>
                  </a:lnTo>
                  <a:lnTo>
                    <a:pt x="1145" y="169"/>
                  </a:lnTo>
                  <a:lnTo>
                    <a:pt x="1145" y="169"/>
                  </a:lnTo>
                  <a:lnTo>
                    <a:pt x="1145" y="167"/>
                  </a:lnTo>
                  <a:lnTo>
                    <a:pt x="1145" y="167"/>
                  </a:lnTo>
                  <a:lnTo>
                    <a:pt x="1144" y="164"/>
                  </a:lnTo>
                  <a:lnTo>
                    <a:pt x="1144" y="163"/>
                  </a:lnTo>
                  <a:lnTo>
                    <a:pt x="1142" y="161"/>
                  </a:lnTo>
                  <a:lnTo>
                    <a:pt x="1140" y="161"/>
                  </a:lnTo>
                  <a:lnTo>
                    <a:pt x="1140" y="161"/>
                  </a:lnTo>
                  <a:lnTo>
                    <a:pt x="1140" y="163"/>
                  </a:lnTo>
                  <a:lnTo>
                    <a:pt x="1137" y="166"/>
                  </a:lnTo>
                  <a:lnTo>
                    <a:pt x="1137" y="167"/>
                  </a:lnTo>
                  <a:lnTo>
                    <a:pt x="1137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7" y="166"/>
                  </a:lnTo>
                  <a:lnTo>
                    <a:pt x="1136" y="166"/>
                  </a:lnTo>
                  <a:lnTo>
                    <a:pt x="1134" y="167"/>
                  </a:lnTo>
                  <a:lnTo>
                    <a:pt x="1134" y="169"/>
                  </a:lnTo>
                  <a:lnTo>
                    <a:pt x="1132" y="169"/>
                  </a:lnTo>
                  <a:lnTo>
                    <a:pt x="1131" y="169"/>
                  </a:lnTo>
                  <a:lnTo>
                    <a:pt x="1131" y="169"/>
                  </a:lnTo>
                  <a:lnTo>
                    <a:pt x="1128" y="174"/>
                  </a:lnTo>
                  <a:lnTo>
                    <a:pt x="1128" y="174"/>
                  </a:lnTo>
                  <a:lnTo>
                    <a:pt x="1126" y="175"/>
                  </a:lnTo>
                  <a:lnTo>
                    <a:pt x="1125" y="177"/>
                  </a:lnTo>
                  <a:lnTo>
                    <a:pt x="1125" y="178"/>
                  </a:lnTo>
                  <a:lnTo>
                    <a:pt x="1123" y="178"/>
                  </a:lnTo>
                  <a:lnTo>
                    <a:pt x="1121" y="178"/>
                  </a:lnTo>
                  <a:lnTo>
                    <a:pt x="1121" y="178"/>
                  </a:lnTo>
                  <a:lnTo>
                    <a:pt x="1120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5"/>
                  </a:lnTo>
                  <a:lnTo>
                    <a:pt x="1117" y="175"/>
                  </a:lnTo>
                  <a:lnTo>
                    <a:pt x="1118" y="175"/>
                  </a:lnTo>
                  <a:lnTo>
                    <a:pt x="1120" y="174"/>
                  </a:lnTo>
                  <a:lnTo>
                    <a:pt x="1121" y="174"/>
                  </a:lnTo>
                  <a:lnTo>
                    <a:pt x="1123" y="172"/>
                  </a:lnTo>
                  <a:lnTo>
                    <a:pt x="1123" y="172"/>
                  </a:lnTo>
                  <a:lnTo>
                    <a:pt x="1126" y="167"/>
                  </a:lnTo>
                  <a:lnTo>
                    <a:pt x="1129" y="167"/>
                  </a:lnTo>
                  <a:lnTo>
                    <a:pt x="1131" y="166"/>
                  </a:lnTo>
                  <a:lnTo>
                    <a:pt x="1131" y="164"/>
                  </a:lnTo>
                  <a:lnTo>
                    <a:pt x="1132" y="164"/>
                  </a:lnTo>
                  <a:lnTo>
                    <a:pt x="1131" y="164"/>
                  </a:lnTo>
                  <a:lnTo>
                    <a:pt x="1129" y="164"/>
                  </a:lnTo>
                  <a:lnTo>
                    <a:pt x="1128" y="164"/>
                  </a:lnTo>
                  <a:lnTo>
                    <a:pt x="1128" y="164"/>
                  </a:lnTo>
                  <a:lnTo>
                    <a:pt x="1126" y="164"/>
                  </a:lnTo>
                  <a:lnTo>
                    <a:pt x="1123" y="164"/>
                  </a:lnTo>
                  <a:lnTo>
                    <a:pt x="1123" y="164"/>
                  </a:lnTo>
                  <a:lnTo>
                    <a:pt x="1123" y="166"/>
                  </a:lnTo>
                  <a:lnTo>
                    <a:pt x="1123" y="167"/>
                  </a:lnTo>
                  <a:lnTo>
                    <a:pt x="1121" y="167"/>
                  </a:lnTo>
                  <a:lnTo>
                    <a:pt x="1121" y="167"/>
                  </a:lnTo>
                  <a:lnTo>
                    <a:pt x="1120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4" y="167"/>
                  </a:lnTo>
                  <a:lnTo>
                    <a:pt x="1112" y="167"/>
                  </a:lnTo>
                  <a:lnTo>
                    <a:pt x="1114" y="167"/>
                  </a:lnTo>
                  <a:lnTo>
                    <a:pt x="1117" y="166"/>
                  </a:lnTo>
                  <a:lnTo>
                    <a:pt x="1117" y="163"/>
                  </a:lnTo>
                  <a:lnTo>
                    <a:pt x="1117" y="161"/>
                  </a:lnTo>
                  <a:lnTo>
                    <a:pt x="1115" y="161"/>
                  </a:lnTo>
                  <a:lnTo>
                    <a:pt x="1114" y="163"/>
                  </a:lnTo>
                  <a:lnTo>
                    <a:pt x="1114" y="163"/>
                  </a:lnTo>
                  <a:lnTo>
                    <a:pt x="1112" y="163"/>
                  </a:lnTo>
                  <a:lnTo>
                    <a:pt x="1112" y="163"/>
                  </a:lnTo>
                  <a:lnTo>
                    <a:pt x="1110" y="164"/>
                  </a:lnTo>
                  <a:lnTo>
                    <a:pt x="1110" y="164"/>
                  </a:lnTo>
                  <a:lnTo>
                    <a:pt x="1109" y="164"/>
                  </a:lnTo>
                  <a:lnTo>
                    <a:pt x="1107" y="166"/>
                  </a:lnTo>
                  <a:lnTo>
                    <a:pt x="1104" y="166"/>
                  </a:lnTo>
                  <a:lnTo>
                    <a:pt x="1103" y="166"/>
                  </a:lnTo>
                  <a:lnTo>
                    <a:pt x="1101" y="166"/>
                  </a:lnTo>
                  <a:lnTo>
                    <a:pt x="1093" y="164"/>
                  </a:lnTo>
                  <a:lnTo>
                    <a:pt x="1090" y="164"/>
                  </a:lnTo>
                  <a:lnTo>
                    <a:pt x="1087" y="164"/>
                  </a:lnTo>
                  <a:lnTo>
                    <a:pt x="1087" y="164"/>
                  </a:lnTo>
                  <a:lnTo>
                    <a:pt x="1082" y="164"/>
                  </a:lnTo>
                  <a:lnTo>
                    <a:pt x="1080" y="164"/>
                  </a:lnTo>
                  <a:lnTo>
                    <a:pt x="1080" y="163"/>
                  </a:lnTo>
                  <a:lnTo>
                    <a:pt x="1080" y="163"/>
                  </a:lnTo>
                  <a:lnTo>
                    <a:pt x="1079" y="164"/>
                  </a:lnTo>
                  <a:lnTo>
                    <a:pt x="1077" y="164"/>
                  </a:lnTo>
                  <a:lnTo>
                    <a:pt x="1076" y="164"/>
                  </a:lnTo>
                  <a:lnTo>
                    <a:pt x="1071" y="166"/>
                  </a:lnTo>
                  <a:lnTo>
                    <a:pt x="1069" y="166"/>
                  </a:lnTo>
                  <a:lnTo>
                    <a:pt x="1068" y="166"/>
                  </a:lnTo>
                  <a:lnTo>
                    <a:pt x="1068" y="164"/>
                  </a:lnTo>
                  <a:lnTo>
                    <a:pt x="1066" y="163"/>
                  </a:lnTo>
                  <a:lnTo>
                    <a:pt x="1066" y="161"/>
                  </a:lnTo>
                  <a:lnTo>
                    <a:pt x="1066" y="159"/>
                  </a:lnTo>
                  <a:lnTo>
                    <a:pt x="1066" y="159"/>
                  </a:lnTo>
                  <a:lnTo>
                    <a:pt x="1066" y="158"/>
                  </a:lnTo>
                  <a:lnTo>
                    <a:pt x="1071" y="155"/>
                  </a:lnTo>
                  <a:lnTo>
                    <a:pt x="1076" y="152"/>
                  </a:lnTo>
                  <a:lnTo>
                    <a:pt x="1077" y="150"/>
                  </a:lnTo>
                  <a:lnTo>
                    <a:pt x="1077" y="150"/>
                  </a:lnTo>
                  <a:lnTo>
                    <a:pt x="1080" y="148"/>
                  </a:lnTo>
                  <a:lnTo>
                    <a:pt x="1080" y="148"/>
                  </a:lnTo>
                  <a:lnTo>
                    <a:pt x="1079" y="148"/>
                  </a:lnTo>
                  <a:lnTo>
                    <a:pt x="1077" y="148"/>
                  </a:lnTo>
                  <a:lnTo>
                    <a:pt x="1074" y="148"/>
                  </a:lnTo>
                  <a:lnTo>
                    <a:pt x="1071" y="148"/>
                  </a:lnTo>
                  <a:lnTo>
                    <a:pt x="1068" y="148"/>
                  </a:lnTo>
                  <a:lnTo>
                    <a:pt x="1068" y="148"/>
                  </a:lnTo>
                  <a:lnTo>
                    <a:pt x="1069" y="147"/>
                  </a:lnTo>
                  <a:lnTo>
                    <a:pt x="1073" y="144"/>
                  </a:lnTo>
                  <a:lnTo>
                    <a:pt x="1074" y="144"/>
                  </a:lnTo>
                  <a:lnTo>
                    <a:pt x="1073" y="145"/>
                  </a:lnTo>
                  <a:lnTo>
                    <a:pt x="1073" y="145"/>
                  </a:lnTo>
                  <a:lnTo>
                    <a:pt x="1073" y="147"/>
                  </a:lnTo>
                  <a:lnTo>
                    <a:pt x="1073" y="147"/>
                  </a:lnTo>
                  <a:lnTo>
                    <a:pt x="1076" y="147"/>
                  </a:lnTo>
                  <a:lnTo>
                    <a:pt x="1076" y="147"/>
                  </a:lnTo>
                  <a:lnTo>
                    <a:pt x="1076" y="144"/>
                  </a:lnTo>
                  <a:lnTo>
                    <a:pt x="1077" y="142"/>
                  </a:lnTo>
                  <a:lnTo>
                    <a:pt x="1079" y="139"/>
                  </a:lnTo>
                  <a:lnTo>
                    <a:pt x="1079" y="137"/>
                  </a:lnTo>
                  <a:lnTo>
                    <a:pt x="1080" y="137"/>
                  </a:lnTo>
                  <a:lnTo>
                    <a:pt x="1080" y="137"/>
                  </a:lnTo>
                  <a:lnTo>
                    <a:pt x="1082" y="139"/>
                  </a:lnTo>
                  <a:lnTo>
                    <a:pt x="1085" y="139"/>
                  </a:lnTo>
                  <a:lnTo>
                    <a:pt x="1085" y="141"/>
                  </a:lnTo>
                  <a:lnTo>
                    <a:pt x="1085" y="139"/>
                  </a:lnTo>
                  <a:lnTo>
                    <a:pt x="1085" y="139"/>
                  </a:lnTo>
                  <a:lnTo>
                    <a:pt x="1084" y="139"/>
                  </a:lnTo>
                  <a:lnTo>
                    <a:pt x="1084" y="137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4" y="136"/>
                  </a:lnTo>
                  <a:lnTo>
                    <a:pt x="1082" y="134"/>
                  </a:lnTo>
                  <a:lnTo>
                    <a:pt x="1082" y="134"/>
                  </a:lnTo>
                  <a:lnTo>
                    <a:pt x="1082" y="133"/>
                  </a:lnTo>
                  <a:lnTo>
                    <a:pt x="1082" y="131"/>
                  </a:lnTo>
                  <a:lnTo>
                    <a:pt x="1084" y="130"/>
                  </a:lnTo>
                  <a:lnTo>
                    <a:pt x="1085" y="130"/>
                  </a:lnTo>
                  <a:lnTo>
                    <a:pt x="1085" y="130"/>
                  </a:lnTo>
                  <a:lnTo>
                    <a:pt x="1087" y="131"/>
                  </a:lnTo>
                  <a:lnTo>
                    <a:pt x="1088" y="130"/>
                  </a:lnTo>
                  <a:lnTo>
                    <a:pt x="1088" y="130"/>
                  </a:lnTo>
                  <a:lnTo>
                    <a:pt x="1087" y="128"/>
                  </a:lnTo>
                  <a:lnTo>
                    <a:pt x="1087" y="126"/>
                  </a:lnTo>
                  <a:lnTo>
                    <a:pt x="1087" y="126"/>
                  </a:lnTo>
                  <a:lnTo>
                    <a:pt x="1090" y="120"/>
                  </a:lnTo>
                  <a:lnTo>
                    <a:pt x="1091" y="117"/>
                  </a:lnTo>
                  <a:lnTo>
                    <a:pt x="1093" y="112"/>
                  </a:lnTo>
                  <a:lnTo>
                    <a:pt x="1093" y="111"/>
                  </a:lnTo>
                  <a:lnTo>
                    <a:pt x="1095" y="109"/>
                  </a:lnTo>
                  <a:lnTo>
                    <a:pt x="1095" y="109"/>
                  </a:lnTo>
                  <a:lnTo>
                    <a:pt x="1096" y="109"/>
                  </a:lnTo>
                  <a:lnTo>
                    <a:pt x="1098" y="109"/>
                  </a:lnTo>
                  <a:lnTo>
                    <a:pt x="1096" y="109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6"/>
                  </a:lnTo>
                  <a:lnTo>
                    <a:pt x="1098" y="106"/>
                  </a:lnTo>
                  <a:lnTo>
                    <a:pt x="1099" y="104"/>
                  </a:lnTo>
                  <a:lnTo>
                    <a:pt x="1099" y="103"/>
                  </a:lnTo>
                  <a:lnTo>
                    <a:pt x="1099" y="103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103" y="100"/>
                  </a:lnTo>
                  <a:lnTo>
                    <a:pt x="1103" y="100"/>
                  </a:lnTo>
                  <a:lnTo>
                    <a:pt x="1104" y="96"/>
                  </a:lnTo>
                  <a:lnTo>
                    <a:pt x="1104" y="95"/>
                  </a:lnTo>
                  <a:lnTo>
                    <a:pt x="1106" y="95"/>
                  </a:lnTo>
                  <a:lnTo>
                    <a:pt x="1107" y="95"/>
                  </a:lnTo>
                  <a:lnTo>
                    <a:pt x="1112" y="92"/>
                  </a:lnTo>
                  <a:lnTo>
                    <a:pt x="1114" y="90"/>
                  </a:lnTo>
                  <a:lnTo>
                    <a:pt x="1115" y="92"/>
                  </a:lnTo>
                  <a:lnTo>
                    <a:pt x="1117" y="92"/>
                  </a:lnTo>
                  <a:lnTo>
                    <a:pt x="1118" y="93"/>
                  </a:lnTo>
                  <a:lnTo>
                    <a:pt x="1120" y="92"/>
                  </a:lnTo>
                  <a:lnTo>
                    <a:pt x="1118" y="92"/>
                  </a:lnTo>
                  <a:lnTo>
                    <a:pt x="1118" y="90"/>
                  </a:lnTo>
                  <a:lnTo>
                    <a:pt x="1121" y="90"/>
                  </a:lnTo>
                  <a:close/>
                  <a:moveTo>
                    <a:pt x="73" y="89"/>
                  </a:moveTo>
                  <a:lnTo>
                    <a:pt x="73" y="89"/>
                  </a:lnTo>
                  <a:lnTo>
                    <a:pt x="73" y="89"/>
                  </a:lnTo>
                  <a:lnTo>
                    <a:pt x="74" y="90"/>
                  </a:lnTo>
                  <a:lnTo>
                    <a:pt x="74" y="90"/>
                  </a:lnTo>
                  <a:lnTo>
                    <a:pt x="74" y="92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3"/>
                  </a:lnTo>
                  <a:lnTo>
                    <a:pt x="73" y="92"/>
                  </a:lnTo>
                  <a:lnTo>
                    <a:pt x="71" y="90"/>
                  </a:lnTo>
                  <a:lnTo>
                    <a:pt x="71" y="90"/>
                  </a:lnTo>
                  <a:lnTo>
                    <a:pt x="71" y="89"/>
                  </a:lnTo>
                  <a:lnTo>
                    <a:pt x="73" y="89"/>
                  </a:lnTo>
                  <a:close/>
                  <a:moveTo>
                    <a:pt x="1125" y="82"/>
                  </a:moveTo>
                  <a:lnTo>
                    <a:pt x="1125" y="84"/>
                  </a:lnTo>
                  <a:lnTo>
                    <a:pt x="1123" y="85"/>
                  </a:lnTo>
                  <a:lnTo>
                    <a:pt x="1123" y="85"/>
                  </a:lnTo>
                  <a:lnTo>
                    <a:pt x="1123" y="84"/>
                  </a:lnTo>
                  <a:lnTo>
                    <a:pt x="1123" y="84"/>
                  </a:lnTo>
                  <a:lnTo>
                    <a:pt x="1123" y="82"/>
                  </a:lnTo>
                  <a:lnTo>
                    <a:pt x="1125" y="82"/>
                  </a:lnTo>
                  <a:close/>
                  <a:moveTo>
                    <a:pt x="776" y="81"/>
                  </a:moveTo>
                  <a:lnTo>
                    <a:pt x="778" y="81"/>
                  </a:lnTo>
                  <a:lnTo>
                    <a:pt x="778" y="81"/>
                  </a:lnTo>
                  <a:lnTo>
                    <a:pt x="778" y="82"/>
                  </a:lnTo>
                  <a:lnTo>
                    <a:pt x="778" y="82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5" y="84"/>
                  </a:lnTo>
                  <a:lnTo>
                    <a:pt x="773" y="82"/>
                  </a:lnTo>
                  <a:lnTo>
                    <a:pt x="773" y="82"/>
                  </a:lnTo>
                  <a:lnTo>
                    <a:pt x="776" y="81"/>
                  </a:lnTo>
                  <a:close/>
                  <a:moveTo>
                    <a:pt x="29" y="79"/>
                  </a:moveTo>
                  <a:lnTo>
                    <a:pt x="30" y="81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9" y="81"/>
                  </a:lnTo>
                  <a:lnTo>
                    <a:pt x="29" y="81"/>
                  </a:lnTo>
                  <a:lnTo>
                    <a:pt x="29" y="79"/>
                  </a:lnTo>
                  <a:close/>
                  <a:moveTo>
                    <a:pt x="70" y="68"/>
                  </a:moveTo>
                  <a:lnTo>
                    <a:pt x="70" y="68"/>
                  </a:lnTo>
                  <a:lnTo>
                    <a:pt x="70" y="71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7" y="74"/>
                  </a:lnTo>
                  <a:lnTo>
                    <a:pt x="67" y="74"/>
                  </a:lnTo>
                  <a:lnTo>
                    <a:pt x="68" y="73"/>
                  </a:lnTo>
                  <a:lnTo>
                    <a:pt x="67" y="73"/>
                  </a:lnTo>
                  <a:lnTo>
                    <a:pt x="67" y="71"/>
                  </a:lnTo>
                  <a:lnTo>
                    <a:pt x="67" y="70"/>
                  </a:lnTo>
                  <a:lnTo>
                    <a:pt x="68" y="68"/>
                  </a:lnTo>
                  <a:lnTo>
                    <a:pt x="70" y="68"/>
                  </a:lnTo>
                  <a:close/>
                  <a:moveTo>
                    <a:pt x="56" y="67"/>
                  </a:moveTo>
                  <a:lnTo>
                    <a:pt x="56" y="67"/>
                  </a:lnTo>
                  <a:lnTo>
                    <a:pt x="56" y="67"/>
                  </a:lnTo>
                  <a:lnTo>
                    <a:pt x="59" y="70"/>
                  </a:lnTo>
                  <a:lnTo>
                    <a:pt x="60" y="71"/>
                  </a:lnTo>
                  <a:lnTo>
                    <a:pt x="60" y="73"/>
                  </a:lnTo>
                  <a:lnTo>
                    <a:pt x="59" y="74"/>
                  </a:lnTo>
                  <a:lnTo>
                    <a:pt x="57" y="71"/>
                  </a:lnTo>
                  <a:lnTo>
                    <a:pt x="57" y="71"/>
                  </a:lnTo>
                  <a:lnTo>
                    <a:pt x="56" y="68"/>
                  </a:lnTo>
                  <a:lnTo>
                    <a:pt x="56" y="68"/>
                  </a:lnTo>
                  <a:lnTo>
                    <a:pt x="56" y="67"/>
                  </a:lnTo>
                  <a:lnTo>
                    <a:pt x="56" y="67"/>
                  </a:lnTo>
                  <a:close/>
                  <a:moveTo>
                    <a:pt x="52" y="60"/>
                  </a:moveTo>
                  <a:lnTo>
                    <a:pt x="52" y="60"/>
                  </a:lnTo>
                  <a:lnTo>
                    <a:pt x="52" y="60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2" y="62"/>
                  </a:lnTo>
                  <a:lnTo>
                    <a:pt x="52" y="60"/>
                  </a:lnTo>
                  <a:lnTo>
                    <a:pt x="51" y="60"/>
                  </a:lnTo>
                  <a:lnTo>
                    <a:pt x="52" y="60"/>
                  </a:lnTo>
                  <a:close/>
                  <a:moveTo>
                    <a:pt x="748" y="59"/>
                  </a:moveTo>
                  <a:lnTo>
                    <a:pt x="751" y="59"/>
                  </a:lnTo>
                  <a:lnTo>
                    <a:pt x="754" y="62"/>
                  </a:lnTo>
                  <a:lnTo>
                    <a:pt x="756" y="65"/>
                  </a:lnTo>
                  <a:lnTo>
                    <a:pt x="757" y="67"/>
                  </a:lnTo>
                  <a:lnTo>
                    <a:pt x="757" y="68"/>
                  </a:lnTo>
                  <a:lnTo>
                    <a:pt x="757" y="68"/>
                  </a:lnTo>
                  <a:lnTo>
                    <a:pt x="756" y="68"/>
                  </a:lnTo>
                  <a:lnTo>
                    <a:pt x="752" y="68"/>
                  </a:lnTo>
                  <a:lnTo>
                    <a:pt x="751" y="68"/>
                  </a:lnTo>
                  <a:lnTo>
                    <a:pt x="748" y="67"/>
                  </a:lnTo>
                  <a:lnTo>
                    <a:pt x="741" y="63"/>
                  </a:lnTo>
                  <a:lnTo>
                    <a:pt x="738" y="63"/>
                  </a:lnTo>
                  <a:lnTo>
                    <a:pt x="738" y="62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8" y="59"/>
                  </a:lnTo>
                  <a:close/>
                  <a:moveTo>
                    <a:pt x="18" y="59"/>
                  </a:moveTo>
                  <a:lnTo>
                    <a:pt x="18" y="59"/>
                  </a:lnTo>
                  <a:lnTo>
                    <a:pt x="19" y="59"/>
                  </a:lnTo>
                  <a:lnTo>
                    <a:pt x="21" y="62"/>
                  </a:lnTo>
                  <a:lnTo>
                    <a:pt x="21" y="63"/>
                  </a:lnTo>
                  <a:lnTo>
                    <a:pt x="21" y="65"/>
                  </a:lnTo>
                  <a:lnTo>
                    <a:pt x="19" y="65"/>
                  </a:lnTo>
                  <a:lnTo>
                    <a:pt x="18" y="65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9" y="68"/>
                  </a:lnTo>
                  <a:lnTo>
                    <a:pt x="21" y="68"/>
                  </a:lnTo>
                  <a:lnTo>
                    <a:pt x="24" y="70"/>
                  </a:lnTo>
                  <a:lnTo>
                    <a:pt x="22" y="71"/>
                  </a:lnTo>
                  <a:lnTo>
                    <a:pt x="21" y="71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6"/>
                  </a:lnTo>
                  <a:lnTo>
                    <a:pt x="26" y="76"/>
                  </a:lnTo>
                  <a:lnTo>
                    <a:pt x="26" y="78"/>
                  </a:lnTo>
                  <a:lnTo>
                    <a:pt x="29" y="78"/>
                  </a:lnTo>
                  <a:lnTo>
                    <a:pt x="29" y="79"/>
                  </a:lnTo>
                  <a:lnTo>
                    <a:pt x="27" y="79"/>
                  </a:lnTo>
                  <a:lnTo>
                    <a:pt x="24" y="78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1" y="74"/>
                  </a:lnTo>
                  <a:lnTo>
                    <a:pt x="18" y="73"/>
                  </a:lnTo>
                  <a:lnTo>
                    <a:pt x="15" y="68"/>
                  </a:lnTo>
                  <a:lnTo>
                    <a:pt x="13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3" y="65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5" y="60"/>
                  </a:lnTo>
                  <a:lnTo>
                    <a:pt x="16" y="59"/>
                  </a:lnTo>
                  <a:lnTo>
                    <a:pt x="18" y="59"/>
                  </a:lnTo>
                  <a:close/>
                  <a:moveTo>
                    <a:pt x="59" y="57"/>
                  </a:moveTo>
                  <a:lnTo>
                    <a:pt x="59" y="57"/>
                  </a:lnTo>
                  <a:lnTo>
                    <a:pt x="60" y="59"/>
                  </a:lnTo>
                  <a:lnTo>
                    <a:pt x="63" y="60"/>
                  </a:lnTo>
                  <a:lnTo>
                    <a:pt x="65" y="60"/>
                  </a:lnTo>
                  <a:lnTo>
                    <a:pt x="65" y="65"/>
                  </a:lnTo>
                  <a:lnTo>
                    <a:pt x="67" y="71"/>
                  </a:lnTo>
                  <a:lnTo>
                    <a:pt x="67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3" y="78"/>
                  </a:lnTo>
                  <a:lnTo>
                    <a:pt x="63" y="76"/>
                  </a:lnTo>
                  <a:lnTo>
                    <a:pt x="63" y="73"/>
                  </a:lnTo>
                  <a:lnTo>
                    <a:pt x="62" y="71"/>
                  </a:lnTo>
                  <a:lnTo>
                    <a:pt x="62" y="71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2" y="70"/>
                  </a:lnTo>
                  <a:lnTo>
                    <a:pt x="60" y="70"/>
                  </a:lnTo>
                  <a:lnTo>
                    <a:pt x="59" y="68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6" y="63"/>
                  </a:lnTo>
                  <a:lnTo>
                    <a:pt x="57" y="63"/>
                  </a:lnTo>
                  <a:lnTo>
                    <a:pt x="57" y="62"/>
                  </a:lnTo>
                  <a:lnTo>
                    <a:pt x="57" y="60"/>
                  </a:lnTo>
                  <a:lnTo>
                    <a:pt x="59" y="59"/>
                  </a:lnTo>
                  <a:lnTo>
                    <a:pt x="59" y="57"/>
                  </a:lnTo>
                  <a:close/>
                  <a:moveTo>
                    <a:pt x="56" y="57"/>
                  </a:moveTo>
                  <a:lnTo>
                    <a:pt x="56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59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6" y="57"/>
                  </a:lnTo>
                  <a:close/>
                  <a:moveTo>
                    <a:pt x="767" y="55"/>
                  </a:moveTo>
                  <a:lnTo>
                    <a:pt x="768" y="57"/>
                  </a:lnTo>
                  <a:lnTo>
                    <a:pt x="768" y="57"/>
                  </a:lnTo>
                  <a:lnTo>
                    <a:pt x="768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5"/>
                  </a:lnTo>
                  <a:close/>
                  <a:moveTo>
                    <a:pt x="38" y="51"/>
                  </a:moveTo>
                  <a:lnTo>
                    <a:pt x="38" y="51"/>
                  </a:lnTo>
                  <a:lnTo>
                    <a:pt x="41" y="52"/>
                  </a:lnTo>
                  <a:lnTo>
                    <a:pt x="44" y="54"/>
                  </a:lnTo>
                  <a:lnTo>
                    <a:pt x="46" y="54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3" y="57"/>
                  </a:lnTo>
                  <a:lnTo>
                    <a:pt x="40" y="55"/>
                  </a:lnTo>
                  <a:lnTo>
                    <a:pt x="38" y="54"/>
                  </a:lnTo>
                  <a:lnTo>
                    <a:pt x="37" y="52"/>
                  </a:lnTo>
                  <a:lnTo>
                    <a:pt x="38" y="51"/>
                  </a:lnTo>
                  <a:close/>
                  <a:moveTo>
                    <a:pt x="38" y="41"/>
                  </a:moveTo>
                  <a:lnTo>
                    <a:pt x="38" y="41"/>
                  </a:lnTo>
                  <a:lnTo>
                    <a:pt x="40" y="43"/>
                  </a:lnTo>
                  <a:lnTo>
                    <a:pt x="40" y="43"/>
                  </a:lnTo>
                  <a:lnTo>
                    <a:pt x="41" y="44"/>
                  </a:lnTo>
                  <a:lnTo>
                    <a:pt x="41" y="44"/>
                  </a:lnTo>
                  <a:lnTo>
                    <a:pt x="40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7" y="44"/>
                  </a:lnTo>
                  <a:lnTo>
                    <a:pt x="37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7" y="41"/>
                  </a:lnTo>
                  <a:lnTo>
                    <a:pt x="38" y="41"/>
                  </a:lnTo>
                  <a:close/>
                  <a:moveTo>
                    <a:pt x="0" y="40"/>
                  </a:moveTo>
                  <a:lnTo>
                    <a:pt x="2" y="40"/>
                  </a:lnTo>
                  <a:lnTo>
                    <a:pt x="2" y="41"/>
                  </a:lnTo>
                  <a:lnTo>
                    <a:pt x="7" y="41"/>
                  </a:lnTo>
                  <a:lnTo>
                    <a:pt x="8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3" y="48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3"/>
                  </a:lnTo>
                  <a:lnTo>
                    <a:pt x="19" y="44"/>
                  </a:lnTo>
                  <a:lnTo>
                    <a:pt x="18" y="46"/>
                  </a:lnTo>
                  <a:lnTo>
                    <a:pt x="18" y="49"/>
                  </a:lnTo>
                  <a:lnTo>
                    <a:pt x="16" y="52"/>
                  </a:lnTo>
                  <a:lnTo>
                    <a:pt x="16" y="55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0" y="60"/>
                  </a:lnTo>
                  <a:lnTo>
                    <a:pt x="8" y="59"/>
                  </a:lnTo>
                  <a:lnTo>
                    <a:pt x="5" y="59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8" y="55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7" y="54"/>
                  </a:lnTo>
                  <a:lnTo>
                    <a:pt x="3" y="54"/>
                  </a:lnTo>
                  <a:lnTo>
                    <a:pt x="2" y="52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0" y="40"/>
                  </a:lnTo>
                  <a:close/>
                  <a:moveTo>
                    <a:pt x="32" y="30"/>
                  </a:move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3"/>
                  </a:lnTo>
                  <a:lnTo>
                    <a:pt x="32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2" y="32"/>
                  </a:lnTo>
                  <a:lnTo>
                    <a:pt x="32" y="30"/>
                  </a:lnTo>
                  <a:close/>
                  <a:moveTo>
                    <a:pt x="41" y="22"/>
                  </a:moveTo>
                  <a:lnTo>
                    <a:pt x="41" y="24"/>
                  </a:lnTo>
                  <a:lnTo>
                    <a:pt x="40" y="27"/>
                  </a:lnTo>
                  <a:lnTo>
                    <a:pt x="37" y="29"/>
                  </a:lnTo>
                  <a:lnTo>
                    <a:pt x="37" y="29"/>
                  </a:lnTo>
                  <a:lnTo>
                    <a:pt x="37" y="27"/>
                  </a:lnTo>
                  <a:lnTo>
                    <a:pt x="40" y="24"/>
                  </a:lnTo>
                  <a:lnTo>
                    <a:pt x="41" y="22"/>
                  </a:lnTo>
                  <a:close/>
                  <a:moveTo>
                    <a:pt x="1041" y="0"/>
                  </a:moveTo>
                  <a:lnTo>
                    <a:pt x="1041" y="0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3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0"/>
                  </a:lnTo>
                  <a:lnTo>
                    <a:pt x="10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5" name="Freeform 312">
              <a:extLst>
                <a:ext uri="{FF2B5EF4-FFF2-40B4-BE49-F238E27FC236}">
                  <a16:creationId xmlns:a16="http://schemas.microsoft.com/office/drawing/2014/main" id="{C8A9B808-37F4-4FA2-8F19-6C6CA1BEAB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90531" y="1932615"/>
              <a:ext cx="2403391" cy="1237756"/>
            </a:xfrm>
            <a:custGeom>
              <a:avLst/>
              <a:gdLst>
                <a:gd name="T0" fmla="*/ 890 w 1233"/>
                <a:gd name="T1" fmla="*/ 360 h 635"/>
                <a:gd name="T2" fmla="*/ 880 w 1233"/>
                <a:gd name="T3" fmla="*/ 294 h 635"/>
                <a:gd name="T4" fmla="*/ 692 w 1233"/>
                <a:gd name="T5" fmla="*/ 247 h 635"/>
                <a:gd name="T6" fmla="*/ 970 w 1233"/>
                <a:gd name="T7" fmla="*/ 230 h 635"/>
                <a:gd name="T8" fmla="*/ 904 w 1233"/>
                <a:gd name="T9" fmla="*/ 212 h 635"/>
                <a:gd name="T10" fmla="*/ 874 w 1233"/>
                <a:gd name="T11" fmla="*/ 200 h 635"/>
                <a:gd name="T12" fmla="*/ 798 w 1233"/>
                <a:gd name="T13" fmla="*/ 156 h 635"/>
                <a:gd name="T14" fmla="*/ 838 w 1233"/>
                <a:gd name="T15" fmla="*/ 146 h 635"/>
                <a:gd name="T16" fmla="*/ 459 w 1233"/>
                <a:gd name="T17" fmla="*/ 102 h 635"/>
                <a:gd name="T18" fmla="*/ 894 w 1233"/>
                <a:gd name="T19" fmla="*/ 94 h 635"/>
                <a:gd name="T20" fmla="*/ 585 w 1233"/>
                <a:gd name="T21" fmla="*/ 77 h 635"/>
                <a:gd name="T22" fmla="*/ 733 w 1233"/>
                <a:gd name="T23" fmla="*/ 66 h 635"/>
                <a:gd name="T24" fmla="*/ 27 w 1233"/>
                <a:gd name="T25" fmla="*/ 61 h 635"/>
                <a:gd name="T26" fmla="*/ 625 w 1233"/>
                <a:gd name="T27" fmla="*/ 55 h 635"/>
                <a:gd name="T28" fmla="*/ 615 w 1233"/>
                <a:gd name="T29" fmla="*/ 69 h 635"/>
                <a:gd name="T30" fmla="*/ 696 w 1233"/>
                <a:gd name="T31" fmla="*/ 22 h 635"/>
                <a:gd name="T32" fmla="*/ 722 w 1233"/>
                <a:gd name="T33" fmla="*/ 69 h 635"/>
                <a:gd name="T34" fmla="*/ 787 w 1233"/>
                <a:gd name="T35" fmla="*/ 115 h 635"/>
                <a:gd name="T36" fmla="*/ 853 w 1233"/>
                <a:gd name="T37" fmla="*/ 71 h 635"/>
                <a:gd name="T38" fmla="*/ 825 w 1233"/>
                <a:gd name="T39" fmla="*/ 134 h 635"/>
                <a:gd name="T40" fmla="*/ 756 w 1233"/>
                <a:gd name="T41" fmla="*/ 159 h 635"/>
                <a:gd name="T42" fmla="*/ 738 w 1233"/>
                <a:gd name="T43" fmla="*/ 203 h 635"/>
                <a:gd name="T44" fmla="*/ 705 w 1233"/>
                <a:gd name="T45" fmla="*/ 228 h 635"/>
                <a:gd name="T46" fmla="*/ 669 w 1233"/>
                <a:gd name="T47" fmla="*/ 304 h 635"/>
                <a:gd name="T48" fmla="*/ 801 w 1233"/>
                <a:gd name="T49" fmla="*/ 381 h 635"/>
                <a:gd name="T50" fmla="*/ 871 w 1233"/>
                <a:gd name="T51" fmla="*/ 468 h 635"/>
                <a:gd name="T52" fmla="*/ 896 w 1233"/>
                <a:gd name="T53" fmla="*/ 412 h 635"/>
                <a:gd name="T54" fmla="*/ 921 w 1233"/>
                <a:gd name="T55" fmla="*/ 291 h 635"/>
                <a:gd name="T56" fmla="*/ 981 w 1233"/>
                <a:gd name="T57" fmla="*/ 238 h 635"/>
                <a:gd name="T58" fmla="*/ 1031 w 1233"/>
                <a:gd name="T59" fmla="*/ 282 h 635"/>
                <a:gd name="T60" fmla="*/ 1050 w 1233"/>
                <a:gd name="T61" fmla="*/ 329 h 635"/>
                <a:gd name="T62" fmla="*/ 1093 w 1233"/>
                <a:gd name="T63" fmla="*/ 302 h 635"/>
                <a:gd name="T64" fmla="*/ 1124 w 1233"/>
                <a:gd name="T65" fmla="*/ 310 h 635"/>
                <a:gd name="T66" fmla="*/ 1136 w 1233"/>
                <a:gd name="T67" fmla="*/ 354 h 635"/>
                <a:gd name="T68" fmla="*/ 1197 w 1233"/>
                <a:gd name="T69" fmla="*/ 395 h 635"/>
                <a:gd name="T70" fmla="*/ 1213 w 1233"/>
                <a:gd name="T71" fmla="*/ 416 h 635"/>
                <a:gd name="T72" fmla="*/ 1162 w 1233"/>
                <a:gd name="T73" fmla="*/ 485 h 635"/>
                <a:gd name="T74" fmla="*/ 1002 w 1233"/>
                <a:gd name="T75" fmla="*/ 550 h 635"/>
                <a:gd name="T76" fmla="*/ 924 w 1233"/>
                <a:gd name="T77" fmla="*/ 597 h 635"/>
                <a:gd name="T78" fmla="*/ 897 w 1233"/>
                <a:gd name="T79" fmla="*/ 617 h 635"/>
                <a:gd name="T80" fmla="*/ 845 w 1233"/>
                <a:gd name="T81" fmla="*/ 622 h 635"/>
                <a:gd name="T82" fmla="*/ 869 w 1233"/>
                <a:gd name="T83" fmla="*/ 584 h 635"/>
                <a:gd name="T84" fmla="*/ 875 w 1233"/>
                <a:gd name="T85" fmla="*/ 570 h 635"/>
                <a:gd name="T86" fmla="*/ 817 w 1233"/>
                <a:gd name="T87" fmla="*/ 554 h 635"/>
                <a:gd name="T88" fmla="*/ 787 w 1233"/>
                <a:gd name="T89" fmla="*/ 512 h 635"/>
                <a:gd name="T90" fmla="*/ 756 w 1233"/>
                <a:gd name="T91" fmla="*/ 515 h 635"/>
                <a:gd name="T92" fmla="*/ 259 w 1233"/>
                <a:gd name="T93" fmla="*/ 509 h 635"/>
                <a:gd name="T94" fmla="*/ 232 w 1233"/>
                <a:gd name="T95" fmla="*/ 483 h 635"/>
                <a:gd name="T96" fmla="*/ 194 w 1233"/>
                <a:gd name="T97" fmla="*/ 460 h 635"/>
                <a:gd name="T98" fmla="*/ 172 w 1233"/>
                <a:gd name="T99" fmla="*/ 423 h 635"/>
                <a:gd name="T100" fmla="*/ 164 w 1233"/>
                <a:gd name="T101" fmla="*/ 383 h 635"/>
                <a:gd name="T102" fmla="*/ 89 w 1233"/>
                <a:gd name="T103" fmla="*/ 304 h 635"/>
                <a:gd name="T104" fmla="*/ 77 w 1233"/>
                <a:gd name="T105" fmla="*/ 77 h 635"/>
                <a:gd name="T106" fmla="*/ 150 w 1233"/>
                <a:gd name="T107" fmla="*/ 60 h 635"/>
                <a:gd name="T108" fmla="*/ 172 w 1233"/>
                <a:gd name="T109" fmla="*/ 56 h 635"/>
                <a:gd name="T110" fmla="*/ 245 w 1233"/>
                <a:gd name="T111" fmla="*/ 67 h 635"/>
                <a:gd name="T112" fmla="*/ 387 w 1233"/>
                <a:gd name="T113" fmla="*/ 108 h 635"/>
                <a:gd name="T114" fmla="*/ 483 w 1233"/>
                <a:gd name="T115" fmla="*/ 127 h 635"/>
                <a:gd name="T116" fmla="*/ 467 w 1233"/>
                <a:gd name="T117" fmla="*/ 96 h 635"/>
                <a:gd name="T118" fmla="*/ 623 w 1233"/>
                <a:gd name="T119" fmla="*/ 108 h 635"/>
                <a:gd name="T120" fmla="*/ 659 w 1233"/>
                <a:gd name="T121" fmla="*/ 123 h 635"/>
                <a:gd name="T122" fmla="*/ 678 w 1233"/>
                <a:gd name="T123" fmla="*/ 74 h 635"/>
                <a:gd name="T124" fmla="*/ 655 w 1233"/>
                <a:gd name="T125" fmla="*/ 17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33" h="635">
                  <a:moveTo>
                    <a:pt x="901" y="362"/>
                  </a:moveTo>
                  <a:lnTo>
                    <a:pt x="902" y="362"/>
                  </a:lnTo>
                  <a:lnTo>
                    <a:pt x="902" y="365"/>
                  </a:lnTo>
                  <a:lnTo>
                    <a:pt x="902" y="367"/>
                  </a:lnTo>
                  <a:lnTo>
                    <a:pt x="901" y="367"/>
                  </a:lnTo>
                  <a:lnTo>
                    <a:pt x="901" y="368"/>
                  </a:lnTo>
                  <a:lnTo>
                    <a:pt x="899" y="368"/>
                  </a:lnTo>
                  <a:lnTo>
                    <a:pt x="899" y="368"/>
                  </a:lnTo>
                  <a:lnTo>
                    <a:pt x="897" y="368"/>
                  </a:lnTo>
                  <a:lnTo>
                    <a:pt x="897" y="368"/>
                  </a:lnTo>
                  <a:lnTo>
                    <a:pt x="899" y="367"/>
                  </a:lnTo>
                  <a:lnTo>
                    <a:pt x="899" y="365"/>
                  </a:lnTo>
                  <a:lnTo>
                    <a:pt x="899" y="365"/>
                  </a:lnTo>
                  <a:lnTo>
                    <a:pt x="899" y="364"/>
                  </a:lnTo>
                  <a:lnTo>
                    <a:pt x="901" y="362"/>
                  </a:lnTo>
                  <a:lnTo>
                    <a:pt x="901" y="362"/>
                  </a:lnTo>
                  <a:close/>
                  <a:moveTo>
                    <a:pt x="888" y="362"/>
                  </a:moveTo>
                  <a:lnTo>
                    <a:pt x="888" y="364"/>
                  </a:lnTo>
                  <a:lnTo>
                    <a:pt x="886" y="365"/>
                  </a:lnTo>
                  <a:lnTo>
                    <a:pt x="883" y="367"/>
                  </a:lnTo>
                  <a:lnTo>
                    <a:pt x="882" y="367"/>
                  </a:lnTo>
                  <a:lnTo>
                    <a:pt x="882" y="367"/>
                  </a:lnTo>
                  <a:lnTo>
                    <a:pt x="882" y="365"/>
                  </a:lnTo>
                  <a:lnTo>
                    <a:pt x="882" y="365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6" y="364"/>
                  </a:lnTo>
                  <a:lnTo>
                    <a:pt x="886" y="364"/>
                  </a:lnTo>
                  <a:lnTo>
                    <a:pt x="888" y="362"/>
                  </a:lnTo>
                  <a:lnTo>
                    <a:pt x="888" y="362"/>
                  </a:lnTo>
                  <a:close/>
                  <a:moveTo>
                    <a:pt x="893" y="359"/>
                  </a:moveTo>
                  <a:lnTo>
                    <a:pt x="893" y="359"/>
                  </a:lnTo>
                  <a:lnTo>
                    <a:pt x="893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6" y="362"/>
                  </a:lnTo>
                  <a:lnTo>
                    <a:pt x="896" y="362"/>
                  </a:lnTo>
                  <a:lnTo>
                    <a:pt x="897" y="362"/>
                  </a:lnTo>
                  <a:lnTo>
                    <a:pt x="897" y="362"/>
                  </a:lnTo>
                  <a:lnTo>
                    <a:pt x="897" y="364"/>
                  </a:lnTo>
                  <a:lnTo>
                    <a:pt x="897" y="364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6" y="368"/>
                  </a:lnTo>
                  <a:lnTo>
                    <a:pt x="896" y="370"/>
                  </a:lnTo>
                  <a:lnTo>
                    <a:pt x="894" y="373"/>
                  </a:lnTo>
                  <a:lnTo>
                    <a:pt x="893" y="373"/>
                  </a:lnTo>
                  <a:lnTo>
                    <a:pt x="893" y="373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7"/>
                  </a:lnTo>
                  <a:lnTo>
                    <a:pt x="894" y="368"/>
                  </a:lnTo>
                  <a:lnTo>
                    <a:pt x="891" y="373"/>
                  </a:lnTo>
                  <a:lnTo>
                    <a:pt x="890" y="373"/>
                  </a:lnTo>
                  <a:lnTo>
                    <a:pt x="890" y="375"/>
                  </a:lnTo>
                  <a:lnTo>
                    <a:pt x="890" y="375"/>
                  </a:lnTo>
                  <a:lnTo>
                    <a:pt x="888" y="375"/>
                  </a:lnTo>
                  <a:lnTo>
                    <a:pt x="886" y="375"/>
                  </a:lnTo>
                  <a:lnTo>
                    <a:pt x="890" y="370"/>
                  </a:lnTo>
                  <a:lnTo>
                    <a:pt x="890" y="368"/>
                  </a:lnTo>
                  <a:lnTo>
                    <a:pt x="890" y="368"/>
                  </a:lnTo>
                  <a:lnTo>
                    <a:pt x="888" y="368"/>
                  </a:lnTo>
                  <a:lnTo>
                    <a:pt x="885" y="373"/>
                  </a:lnTo>
                  <a:lnTo>
                    <a:pt x="883" y="375"/>
                  </a:lnTo>
                  <a:lnTo>
                    <a:pt x="883" y="373"/>
                  </a:lnTo>
                  <a:lnTo>
                    <a:pt x="882" y="373"/>
                  </a:lnTo>
                  <a:lnTo>
                    <a:pt x="882" y="373"/>
                  </a:lnTo>
                  <a:lnTo>
                    <a:pt x="885" y="368"/>
                  </a:lnTo>
                  <a:lnTo>
                    <a:pt x="888" y="367"/>
                  </a:lnTo>
                  <a:lnTo>
                    <a:pt x="890" y="365"/>
                  </a:lnTo>
                  <a:lnTo>
                    <a:pt x="890" y="364"/>
                  </a:lnTo>
                  <a:lnTo>
                    <a:pt x="890" y="362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1" y="360"/>
                  </a:lnTo>
                  <a:lnTo>
                    <a:pt x="891" y="362"/>
                  </a:lnTo>
                  <a:lnTo>
                    <a:pt x="890" y="365"/>
                  </a:lnTo>
                  <a:lnTo>
                    <a:pt x="890" y="367"/>
                  </a:lnTo>
                  <a:lnTo>
                    <a:pt x="888" y="367"/>
                  </a:lnTo>
                  <a:lnTo>
                    <a:pt x="890" y="368"/>
                  </a:lnTo>
                  <a:lnTo>
                    <a:pt x="890" y="367"/>
                  </a:lnTo>
                  <a:lnTo>
                    <a:pt x="891" y="365"/>
                  </a:lnTo>
                  <a:lnTo>
                    <a:pt x="891" y="364"/>
                  </a:lnTo>
                  <a:lnTo>
                    <a:pt x="893" y="362"/>
                  </a:lnTo>
                  <a:lnTo>
                    <a:pt x="893" y="359"/>
                  </a:lnTo>
                  <a:close/>
                  <a:moveTo>
                    <a:pt x="888" y="356"/>
                  </a:moveTo>
                  <a:lnTo>
                    <a:pt x="890" y="356"/>
                  </a:lnTo>
                  <a:lnTo>
                    <a:pt x="890" y="356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88" y="359"/>
                  </a:lnTo>
                  <a:lnTo>
                    <a:pt x="888" y="359"/>
                  </a:lnTo>
                  <a:lnTo>
                    <a:pt x="890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close/>
                  <a:moveTo>
                    <a:pt x="883" y="354"/>
                  </a:moveTo>
                  <a:lnTo>
                    <a:pt x="885" y="354"/>
                  </a:lnTo>
                  <a:lnTo>
                    <a:pt x="885" y="354"/>
                  </a:lnTo>
                  <a:lnTo>
                    <a:pt x="885" y="354"/>
                  </a:lnTo>
                  <a:lnTo>
                    <a:pt x="885" y="356"/>
                  </a:lnTo>
                  <a:lnTo>
                    <a:pt x="883" y="356"/>
                  </a:lnTo>
                  <a:lnTo>
                    <a:pt x="883" y="356"/>
                  </a:lnTo>
                  <a:lnTo>
                    <a:pt x="883" y="354"/>
                  </a:lnTo>
                  <a:lnTo>
                    <a:pt x="883" y="354"/>
                  </a:lnTo>
                  <a:close/>
                  <a:moveTo>
                    <a:pt x="1145" y="338"/>
                  </a:moveTo>
                  <a:lnTo>
                    <a:pt x="1147" y="340"/>
                  </a:lnTo>
                  <a:lnTo>
                    <a:pt x="1148" y="340"/>
                  </a:lnTo>
                  <a:lnTo>
                    <a:pt x="1148" y="342"/>
                  </a:lnTo>
                  <a:lnTo>
                    <a:pt x="1145" y="342"/>
                  </a:lnTo>
                  <a:lnTo>
                    <a:pt x="1143" y="340"/>
                  </a:lnTo>
                  <a:lnTo>
                    <a:pt x="1142" y="340"/>
                  </a:lnTo>
                  <a:lnTo>
                    <a:pt x="1142" y="340"/>
                  </a:lnTo>
                  <a:lnTo>
                    <a:pt x="1143" y="338"/>
                  </a:lnTo>
                  <a:lnTo>
                    <a:pt x="1143" y="340"/>
                  </a:lnTo>
                  <a:lnTo>
                    <a:pt x="1143" y="338"/>
                  </a:lnTo>
                  <a:lnTo>
                    <a:pt x="1145" y="338"/>
                  </a:lnTo>
                  <a:close/>
                  <a:moveTo>
                    <a:pt x="886" y="338"/>
                  </a:moveTo>
                  <a:lnTo>
                    <a:pt x="886" y="338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5" y="340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6" y="338"/>
                  </a:lnTo>
                  <a:lnTo>
                    <a:pt x="886" y="338"/>
                  </a:lnTo>
                  <a:close/>
                  <a:moveTo>
                    <a:pt x="1038" y="305"/>
                  </a:moveTo>
                  <a:lnTo>
                    <a:pt x="1038" y="307"/>
                  </a:lnTo>
                  <a:lnTo>
                    <a:pt x="1039" y="307"/>
                  </a:lnTo>
                  <a:lnTo>
                    <a:pt x="1039" y="307"/>
                  </a:lnTo>
                  <a:lnTo>
                    <a:pt x="1039" y="308"/>
                  </a:lnTo>
                  <a:lnTo>
                    <a:pt x="1038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08"/>
                  </a:lnTo>
                  <a:lnTo>
                    <a:pt x="1036" y="307"/>
                  </a:lnTo>
                  <a:lnTo>
                    <a:pt x="1036" y="307"/>
                  </a:lnTo>
                  <a:lnTo>
                    <a:pt x="1036" y="305"/>
                  </a:lnTo>
                  <a:lnTo>
                    <a:pt x="1038" y="305"/>
                  </a:lnTo>
                  <a:close/>
                  <a:moveTo>
                    <a:pt x="879" y="293"/>
                  </a:moveTo>
                  <a:lnTo>
                    <a:pt x="880" y="294"/>
                  </a:lnTo>
                  <a:lnTo>
                    <a:pt x="880" y="294"/>
                  </a:lnTo>
                  <a:lnTo>
                    <a:pt x="879" y="296"/>
                  </a:lnTo>
                  <a:lnTo>
                    <a:pt x="879" y="296"/>
                  </a:lnTo>
                  <a:lnTo>
                    <a:pt x="877" y="296"/>
                  </a:lnTo>
                  <a:lnTo>
                    <a:pt x="877" y="296"/>
                  </a:lnTo>
                  <a:lnTo>
                    <a:pt x="879" y="294"/>
                  </a:lnTo>
                  <a:lnTo>
                    <a:pt x="879" y="294"/>
                  </a:lnTo>
                  <a:lnTo>
                    <a:pt x="879" y="293"/>
                  </a:lnTo>
                  <a:close/>
                  <a:moveTo>
                    <a:pt x="883" y="290"/>
                  </a:moveTo>
                  <a:lnTo>
                    <a:pt x="883" y="291"/>
                  </a:lnTo>
                  <a:lnTo>
                    <a:pt x="883" y="291"/>
                  </a:lnTo>
                  <a:lnTo>
                    <a:pt x="882" y="293"/>
                  </a:lnTo>
                  <a:lnTo>
                    <a:pt x="880" y="293"/>
                  </a:lnTo>
                  <a:lnTo>
                    <a:pt x="880" y="291"/>
                  </a:lnTo>
                  <a:lnTo>
                    <a:pt x="882" y="291"/>
                  </a:lnTo>
                  <a:lnTo>
                    <a:pt x="882" y="290"/>
                  </a:lnTo>
                  <a:lnTo>
                    <a:pt x="883" y="290"/>
                  </a:lnTo>
                  <a:close/>
                  <a:moveTo>
                    <a:pt x="1104" y="277"/>
                  </a:moveTo>
                  <a:lnTo>
                    <a:pt x="1106" y="279"/>
                  </a:lnTo>
                  <a:lnTo>
                    <a:pt x="1106" y="279"/>
                  </a:lnTo>
                  <a:lnTo>
                    <a:pt x="1107" y="280"/>
                  </a:lnTo>
                  <a:lnTo>
                    <a:pt x="1107" y="282"/>
                  </a:lnTo>
                  <a:lnTo>
                    <a:pt x="1106" y="280"/>
                  </a:lnTo>
                  <a:lnTo>
                    <a:pt x="1102" y="280"/>
                  </a:lnTo>
                  <a:lnTo>
                    <a:pt x="1102" y="279"/>
                  </a:lnTo>
                  <a:lnTo>
                    <a:pt x="1101" y="279"/>
                  </a:lnTo>
                  <a:lnTo>
                    <a:pt x="1101" y="277"/>
                  </a:lnTo>
                  <a:lnTo>
                    <a:pt x="1102" y="277"/>
                  </a:lnTo>
                  <a:lnTo>
                    <a:pt x="1104" y="277"/>
                  </a:lnTo>
                  <a:close/>
                  <a:moveTo>
                    <a:pt x="1055" y="275"/>
                  </a:moveTo>
                  <a:lnTo>
                    <a:pt x="1057" y="275"/>
                  </a:lnTo>
                  <a:lnTo>
                    <a:pt x="1057" y="275"/>
                  </a:lnTo>
                  <a:lnTo>
                    <a:pt x="1058" y="277"/>
                  </a:lnTo>
                  <a:lnTo>
                    <a:pt x="1058" y="279"/>
                  </a:lnTo>
                  <a:lnTo>
                    <a:pt x="1058" y="279"/>
                  </a:lnTo>
                  <a:lnTo>
                    <a:pt x="1057" y="280"/>
                  </a:lnTo>
                  <a:lnTo>
                    <a:pt x="1055" y="282"/>
                  </a:lnTo>
                  <a:lnTo>
                    <a:pt x="1052" y="282"/>
                  </a:lnTo>
                  <a:lnTo>
                    <a:pt x="1050" y="282"/>
                  </a:lnTo>
                  <a:lnTo>
                    <a:pt x="1050" y="282"/>
                  </a:lnTo>
                  <a:lnTo>
                    <a:pt x="1050" y="280"/>
                  </a:lnTo>
                  <a:lnTo>
                    <a:pt x="1050" y="280"/>
                  </a:lnTo>
                  <a:lnTo>
                    <a:pt x="1052" y="277"/>
                  </a:lnTo>
                  <a:lnTo>
                    <a:pt x="1054" y="275"/>
                  </a:lnTo>
                  <a:lnTo>
                    <a:pt x="1055" y="275"/>
                  </a:lnTo>
                  <a:close/>
                  <a:moveTo>
                    <a:pt x="908" y="269"/>
                  </a:moveTo>
                  <a:lnTo>
                    <a:pt x="907" y="271"/>
                  </a:lnTo>
                  <a:lnTo>
                    <a:pt x="905" y="271"/>
                  </a:lnTo>
                  <a:lnTo>
                    <a:pt x="904" y="272"/>
                  </a:lnTo>
                  <a:lnTo>
                    <a:pt x="902" y="272"/>
                  </a:lnTo>
                  <a:lnTo>
                    <a:pt x="902" y="272"/>
                  </a:lnTo>
                  <a:lnTo>
                    <a:pt x="902" y="271"/>
                  </a:lnTo>
                  <a:lnTo>
                    <a:pt x="905" y="271"/>
                  </a:lnTo>
                  <a:lnTo>
                    <a:pt x="908" y="269"/>
                  </a:lnTo>
                  <a:close/>
                  <a:moveTo>
                    <a:pt x="1098" y="250"/>
                  </a:moveTo>
                  <a:lnTo>
                    <a:pt x="1099" y="250"/>
                  </a:lnTo>
                  <a:lnTo>
                    <a:pt x="1102" y="252"/>
                  </a:lnTo>
                  <a:lnTo>
                    <a:pt x="1102" y="252"/>
                  </a:lnTo>
                  <a:lnTo>
                    <a:pt x="1104" y="253"/>
                  </a:lnTo>
                  <a:lnTo>
                    <a:pt x="1104" y="253"/>
                  </a:lnTo>
                  <a:lnTo>
                    <a:pt x="1104" y="255"/>
                  </a:lnTo>
                  <a:lnTo>
                    <a:pt x="1102" y="256"/>
                  </a:lnTo>
                  <a:lnTo>
                    <a:pt x="1102" y="256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099" y="256"/>
                  </a:lnTo>
                  <a:lnTo>
                    <a:pt x="1098" y="256"/>
                  </a:lnTo>
                  <a:lnTo>
                    <a:pt x="1098" y="256"/>
                  </a:lnTo>
                  <a:lnTo>
                    <a:pt x="1093" y="253"/>
                  </a:lnTo>
                  <a:lnTo>
                    <a:pt x="1093" y="252"/>
                  </a:lnTo>
                  <a:lnTo>
                    <a:pt x="1093" y="252"/>
                  </a:lnTo>
                  <a:lnTo>
                    <a:pt x="1095" y="252"/>
                  </a:lnTo>
                  <a:lnTo>
                    <a:pt x="1098" y="250"/>
                  </a:lnTo>
                  <a:close/>
                  <a:moveTo>
                    <a:pt x="694" y="245"/>
                  </a:moveTo>
                  <a:lnTo>
                    <a:pt x="694" y="245"/>
                  </a:lnTo>
                  <a:lnTo>
                    <a:pt x="694" y="247"/>
                  </a:lnTo>
                  <a:lnTo>
                    <a:pt x="694" y="247"/>
                  </a:lnTo>
                  <a:lnTo>
                    <a:pt x="692" y="247"/>
                  </a:lnTo>
                  <a:lnTo>
                    <a:pt x="692" y="245"/>
                  </a:lnTo>
                  <a:lnTo>
                    <a:pt x="691" y="245"/>
                  </a:lnTo>
                  <a:lnTo>
                    <a:pt x="694" y="245"/>
                  </a:lnTo>
                  <a:close/>
                  <a:moveTo>
                    <a:pt x="1096" y="245"/>
                  </a:moveTo>
                  <a:lnTo>
                    <a:pt x="1098" y="245"/>
                  </a:lnTo>
                  <a:lnTo>
                    <a:pt x="1098" y="245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101" y="247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50"/>
                  </a:lnTo>
                  <a:lnTo>
                    <a:pt x="1101" y="250"/>
                  </a:lnTo>
                  <a:lnTo>
                    <a:pt x="1096" y="249"/>
                  </a:lnTo>
                  <a:lnTo>
                    <a:pt x="1096" y="247"/>
                  </a:lnTo>
                  <a:lnTo>
                    <a:pt x="1096" y="245"/>
                  </a:lnTo>
                  <a:lnTo>
                    <a:pt x="1096" y="245"/>
                  </a:lnTo>
                  <a:lnTo>
                    <a:pt x="1096" y="245"/>
                  </a:lnTo>
                  <a:close/>
                  <a:moveTo>
                    <a:pt x="888" y="234"/>
                  </a:moveTo>
                  <a:lnTo>
                    <a:pt x="890" y="234"/>
                  </a:lnTo>
                  <a:lnTo>
                    <a:pt x="890" y="234"/>
                  </a:lnTo>
                  <a:lnTo>
                    <a:pt x="891" y="238"/>
                  </a:lnTo>
                  <a:lnTo>
                    <a:pt x="893" y="238"/>
                  </a:lnTo>
                  <a:lnTo>
                    <a:pt x="893" y="239"/>
                  </a:lnTo>
                  <a:lnTo>
                    <a:pt x="893" y="241"/>
                  </a:lnTo>
                  <a:lnTo>
                    <a:pt x="893" y="242"/>
                  </a:lnTo>
                  <a:lnTo>
                    <a:pt x="891" y="244"/>
                  </a:lnTo>
                  <a:lnTo>
                    <a:pt x="890" y="245"/>
                  </a:lnTo>
                  <a:lnTo>
                    <a:pt x="890" y="249"/>
                  </a:lnTo>
                  <a:lnTo>
                    <a:pt x="888" y="250"/>
                  </a:lnTo>
                  <a:lnTo>
                    <a:pt x="886" y="252"/>
                  </a:lnTo>
                  <a:lnTo>
                    <a:pt x="886" y="252"/>
                  </a:lnTo>
                  <a:lnTo>
                    <a:pt x="886" y="253"/>
                  </a:lnTo>
                  <a:lnTo>
                    <a:pt x="885" y="253"/>
                  </a:lnTo>
                  <a:lnTo>
                    <a:pt x="883" y="252"/>
                  </a:lnTo>
                  <a:lnTo>
                    <a:pt x="882" y="250"/>
                  </a:lnTo>
                  <a:lnTo>
                    <a:pt x="882" y="249"/>
                  </a:lnTo>
                  <a:lnTo>
                    <a:pt x="880" y="249"/>
                  </a:lnTo>
                  <a:lnTo>
                    <a:pt x="879" y="247"/>
                  </a:lnTo>
                  <a:lnTo>
                    <a:pt x="879" y="247"/>
                  </a:lnTo>
                  <a:lnTo>
                    <a:pt x="879" y="244"/>
                  </a:lnTo>
                  <a:lnTo>
                    <a:pt x="879" y="242"/>
                  </a:lnTo>
                  <a:lnTo>
                    <a:pt x="879" y="241"/>
                  </a:lnTo>
                  <a:lnTo>
                    <a:pt x="879" y="241"/>
                  </a:lnTo>
                  <a:lnTo>
                    <a:pt x="880" y="239"/>
                  </a:lnTo>
                  <a:lnTo>
                    <a:pt x="882" y="236"/>
                  </a:lnTo>
                  <a:lnTo>
                    <a:pt x="883" y="234"/>
                  </a:lnTo>
                  <a:lnTo>
                    <a:pt x="885" y="234"/>
                  </a:lnTo>
                  <a:lnTo>
                    <a:pt x="886" y="234"/>
                  </a:lnTo>
                  <a:lnTo>
                    <a:pt x="888" y="234"/>
                  </a:lnTo>
                  <a:lnTo>
                    <a:pt x="888" y="234"/>
                  </a:lnTo>
                  <a:close/>
                  <a:moveTo>
                    <a:pt x="1102" y="231"/>
                  </a:moveTo>
                  <a:lnTo>
                    <a:pt x="1104" y="231"/>
                  </a:lnTo>
                  <a:lnTo>
                    <a:pt x="1106" y="231"/>
                  </a:lnTo>
                  <a:lnTo>
                    <a:pt x="1107" y="231"/>
                  </a:lnTo>
                  <a:lnTo>
                    <a:pt x="1107" y="233"/>
                  </a:lnTo>
                  <a:lnTo>
                    <a:pt x="1107" y="234"/>
                  </a:lnTo>
                  <a:lnTo>
                    <a:pt x="1106" y="234"/>
                  </a:lnTo>
                  <a:lnTo>
                    <a:pt x="1104" y="234"/>
                  </a:lnTo>
                  <a:lnTo>
                    <a:pt x="1101" y="234"/>
                  </a:lnTo>
                  <a:lnTo>
                    <a:pt x="1101" y="234"/>
                  </a:lnTo>
                  <a:lnTo>
                    <a:pt x="1099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1"/>
                  </a:lnTo>
                  <a:lnTo>
                    <a:pt x="1101" y="231"/>
                  </a:lnTo>
                  <a:lnTo>
                    <a:pt x="1102" y="231"/>
                  </a:lnTo>
                  <a:close/>
                  <a:moveTo>
                    <a:pt x="961" y="227"/>
                  </a:moveTo>
                  <a:lnTo>
                    <a:pt x="962" y="227"/>
                  </a:lnTo>
                  <a:lnTo>
                    <a:pt x="964" y="228"/>
                  </a:lnTo>
                  <a:lnTo>
                    <a:pt x="967" y="228"/>
                  </a:lnTo>
                  <a:lnTo>
                    <a:pt x="968" y="228"/>
                  </a:lnTo>
                  <a:lnTo>
                    <a:pt x="970" y="230"/>
                  </a:lnTo>
                  <a:lnTo>
                    <a:pt x="968" y="230"/>
                  </a:lnTo>
                  <a:lnTo>
                    <a:pt x="968" y="230"/>
                  </a:lnTo>
                  <a:lnTo>
                    <a:pt x="965" y="230"/>
                  </a:lnTo>
                  <a:lnTo>
                    <a:pt x="962" y="228"/>
                  </a:lnTo>
                  <a:lnTo>
                    <a:pt x="961" y="228"/>
                  </a:lnTo>
                  <a:lnTo>
                    <a:pt x="961" y="227"/>
                  </a:lnTo>
                  <a:lnTo>
                    <a:pt x="961" y="227"/>
                  </a:lnTo>
                  <a:close/>
                  <a:moveTo>
                    <a:pt x="1011" y="223"/>
                  </a:moveTo>
                  <a:lnTo>
                    <a:pt x="1013" y="223"/>
                  </a:lnTo>
                  <a:lnTo>
                    <a:pt x="1014" y="225"/>
                  </a:lnTo>
                  <a:lnTo>
                    <a:pt x="1017" y="225"/>
                  </a:lnTo>
                  <a:lnTo>
                    <a:pt x="1020" y="227"/>
                  </a:lnTo>
                  <a:lnTo>
                    <a:pt x="1022" y="228"/>
                  </a:lnTo>
                  <a:lnTo>
                    <a:pt x="1022" y="230"/>
                  </a:lnTo>
                  <a:lnTo>
                    <a:pt x="1024" y="231"/>
                  </a:lnTo>
                  <a:lnTo>
                    <a:pt x="1022" y="231"/>
                  </a:lnTo>
                  <a:lnTo>
                    <a:pt x="1022" y="231"/>
                  </a:lnTo>
                  <a:lnTo>
                    <a:pt x="1020" y="231"/>
                  </a:lnTo>
                  <a:lnTo>
                    <a:pt x="1019" y="231"/>
                  </a:lnTo>
                  <a:lnTo>
                    <a:pt x="1017" y="231"/>
                  </a:lnTo>
                  <a:lnTo>
                    <a:pt x="1016" y="230"/>
                  </a:lnTo>
                  <a:lnTo>
                    <a:pt x="1014" y="230"/>
                  </a:lnTo>
                  <a:lnTo>
                    <a:pt x="1014" y="228"/>
                  </a:lnTo>
                  <a:lnTo>
                    <a:pt x="1013" y="227"/>
                  </a:lnTo>
                  <a:lnTo>
                    <a:pt x="1011" y="225"/>
                  </a:lnTo>
                  <a:lnTo>
                    <a:pt x="1009" y="223"/>
                  </a:lnTo>
                  <a:lnTo>
                    <a:pt x="1011" y="223"/>
                  </a:lnTo>
                  <a:close/>
                  <a:moveTo>
                    <a:pt x="852" y="222"/>
                  </a:moveTo>
                  <a:lnTo>
                    <a:pt x="853" y="222"/>
                  </a:lnTo>
                  <a:lnTo>
                    <a:pt x="853" y="222"/>
                  </a:lnTo>
                  <a:lnTo>
                    <a:pt x="853" y="223"/>
                  </a:lnTo>
                  <a:lnTo>
                    <a:pt x="855" y="223"/>
                  </a:lnTo>
                  <a:lnTo>
                    <a:pt x="853" y="225"/>
                  </a:lnTo>
                  <a:lnTo>
                    <a:pt x="853" y="227"/>
                  </a:lnTo>
                  <a:lnTo>
                    <a:pt x="853" y="227"/>
                  </a:lnTo>
                  <a:lnTo>
                    <a:pt x="852" y="230"/>
                  </a:lnTo>
                  <a:lnTo>
                    <a:pt x="847" y="231"/>
                  </a:lnTo>
                  <a:lnTo>
                    <a:pt x="847" y="233"/>
                  </a:lnTo>
                  <a:lnTo>
                    <a:pt x="845" y="234"/>
                  </a:lnTo>
                  <a:lnTo>
                    <a:pt x="839" y="239"/>
                  </a:lnTo>
                  <a:lnTo>
                    <a:pt x="838" y="239"/>
                  </a:lnTo>
                  <a:lnTo>
                    <a:pt x="838" y="239"/>
                  </a:lnTo>
                  <a:lnTo>
                    <a:pt x="836" y="239"/>
                  </a:lnTo>
                  <a:lnTo>
                    <a:pt x="833" y="238"/>
                  </a:lnTo>
                  <a:lnTo>
                    <a:pt x="828" y="241"/>
                  </a:lnTo>
                  <a:lnTo>
                    <a:pt x="828" y="239"/>
                  </a:lnTo>
                  <a:lnTo>
                    <a:pt x="828" y="238"/>
                  </a:lnTo>
                  <a:lnTo>
                    <a:pt x="828" y="238"/>
                  </a:lnTo>
                  <a:lnTo>
                    <a:pt x="826" y="234"/>
                  </a:lnTo>
                  <a:lnTo>
                    <a:pt x="826" y="234"/>
                  </a:lnTo>
                  <a:lnTo>
                    <a:pt x="826" y="233"/>
                  </a:lnTo>
                  <a:lnTo>
                    <a:pt x="826" y="233"/>
                  </a:lnTo>
                  <a:lnTo>
                    <a:pt x="828" y="231"/>
                  </a:lnTo>
                  <a:lnTo>
                    <a:pt x="833" y="223"/>
                  </a:lnTo>
                  <a:lnTo>
                    <a:pt x="834" y="223"/>
                  </a:lnTo>
                  <a:lnTo>
                    <a:pt x="838" y="223"/>
                  </a:lnTo>
                  <a:lnTo>
                    <a:pt x="839" y="223"/>
                  </a:lnTo>
                  <a:lnTo>
                    <a:pt x="839" y="223"/>
                  </a:lnTo>
                  <a:lnTo>
                    <a:pt x="844" y="222"/>
                  </a:lnTo>
                  <a:lnTo>
                    <a:pt x="847" y="222"/>
                  </a:lnTo>
                  <a:lnTo>
                    <a:pt x="850" y="222"/>
                  </a:lnTo>
                  <a:lnTo>
                    <a:pt x="852" y="222"/>
                  </a:lnTo>
                  <a:close/>
                  <a:moveTo>
                    <a:pt x="908" y="209"/>
                  </a:moveTo>
                  <a:lnTo>
                    <a:pt x="912" y="211"/>
                  </a:lnTo>
                  <a:lnTo>
                    <a:pt x="913" y="211"/>
                  </a:lnTo>
                  <a:lnTo>
                    <a:pt x="915" y="211"/>
                  </a:lnTo>
                  <a:lnTo>
                    <a:pt x="915" y="211"/>
                  </a:lnTo>
                  <a:lnTo>
                    <a:pt x="916" y="212"/>
                  </a:lnTo>
                  <a:lnTo>
                    <a:pt x="918" y="214"/>
                  </a:lnTo>
                  <a:lnTo>
                    <a:pt x="918" y="216"/>
                  </a:lnTo>
                  <a:lnTo>
                    <a:pt x="918" y="216"/>
                  </a:lnTo>
                  <a:lnTo>
                    <a:pt x="916" y="217"/>
                  </a:lnTo>
                  <a:lnTo>
                    <a:pt x="916" y="217"/>
                  </a:lnTo>
                  <a:lnTo>
                    <a:pt x="915" y="219"/>
                  </a:lnTo>
                  <a:lnTo>
                    <a:pt x="912" y="219"/>
                  </a:lnTo>
                  <a:lnTo>
                    <a:pt x="910" y="219"/>
                  </a:lnTo>
                  <a:lnTo>
                    <a:pt x="907" y="216"/>
                  </a:lnTo>
                  <a:lnTo>
                    <a:pt x="904" y="212"/>
                  </a:lnTo>
                  <a:lnTo>
                    <a:pt x="904" y="211"/>
                  </a:lnTo>
                  <a:lnTo>
                    <a:pt x="904" y="211"/>
                  </a:lnTo>
                  <a:lnTo>
                    <a:pt x="905" y="211"/>
                  </a:lnTo>
                  <a:lnTo>
                    <a:pt x="908" y="209"/>
                  </a:lnTo>
                  <a:close/>
                  <a:moveTo>
                    <a:pt x="924" y="206"/>
                  </a:moveTo>
                  <a:lnTo>
                    <a:pt x="929" y="208"/>
                  </a:lnTo>
                  <a:lnTo>
                    <a:pt x="931" y="209"/>
                  </a:lnTo>
                  <a:lnTo>
                    <a:pt x="931" y="212"/>
                  </a:lnTo>
                  <a:lnTo>
                    <a:pt x="929" y="212"/>
                  </a:lnTo>
                  <a:lnTo>
                    <a:pt x="927" y="212"/>
                  </a:lnTo>
                  <a:lnTo>
                    <a:pt x="924" y="211"/>
                  </a:lnTo>
                  <a:lnTo>
                    <a:pt x="921" y="208"/>
                  </a:lnTo>
                  <a:lnTo>
                    <a:pt x="924" y="206"/>
                  </a:lnTo>
                  <a:close/>
                  <a:moveTo>
                    <a:pt x="916" y="197"/>
                  </a:moveTo>
                  <a:lnTo>
                    <a:pt x="918" y="198"/>
                  </a:lnTo>
                  <a:lnTo>
                    <a:pt x="918" y="198"/>
                  </a:lnTo>
                  <a:lnTo>
                    <a:pt x="916" y="198"/>
                  </a:lnTo>
                  <a:lnTo>
                    <a:pt x="915" y="200"/>
                  </a:lnTo>
                  <a:lnTo>
                    <a:pt x="912" y="200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5" y="197"/>
                  </a:lnTo>
                  <a:lnTo>
                    <a:pt x="916" y="197"/>
                  </a:lnTo>
                  <a:close/>
                  <a:moveTo>
                    <a:pt x="801" y="152"/>
                  </a:moveTo>
                  <a:lnTo>
                    <a:pt x="803" y="152"/>
                  </a:lnTo>
                  <a:lnTo>
                    <a:pt x="803" y="154"/>
                  </a:lnTo>
                  <a:lnTo>
                    <a:pt x="803" y="156"/>
                  </a:lnTo>
                  <a:lnTo>
                    <a:pt x="806" y="156"/>
                  </a:lnTo>
                  <a:lnTo>
                    <a:pt x="808" y="157"/>
                  </a:lnTo>
                  <a:lnTo>
                    <a:pt x="808" y="159"/>
                  </a:lnTo>
                  <a:lnTo>
                    <a:pt x="809" y="160"/>
                  </a:lnTo>
                  <a:lnTo>
                    <a:pt x="808" y="160"/>
                  </a:lnTo>
                  <a:lnTo>
                    <a:pt x="806" y="162"/>
                  </a:lnTo>
                  <a:lnTo>
                    <a:pt x="806" y="162"/>
                  </a:lnTo>
                  <a:lnTo>
                    <a:pt x="806" y="164"/>
                  </a:lnTo>
                  <a:lnTo>
                    <a:pt x="809" y="165"/>
                  </a:lnTo>
                  <a:lnTo>
                    <a:pt x="811" y="168"/>
                  </a:lnTo>
                  <a:lnTo>
                    <a:pt x="812" y="170"/>
                  </a:lnTo>
                  <a:lnTo>
                    <a:pt x="812" y="168"/>
                  </a:lnTo>
                  <a:lnTo>
                    <a:pt x="814" y="168"/>
                  </a:lnTo>
                  <a:lnTo>
                    <a:pt x="815" y="165"/>
                  </a:lnTo>
                  <a:lnTo>
                    <a:pt x="817" y="164"/>
                  </a:lnTo>
                  <a:lnTo>
                    <a:pt x="817" y="164"/>
                  </a:lnTo>
                  <a:lnTo>
                    <a:pt x="820" y="167"/>
                  </a:lnTo>
                  <a:lnTo>
                    <a:pt x="822" y="168"/>
                  </a:lnTo>
                  <a:lnTo>
                    <a:pt x="822" y="170"/>
                  </a:lnTo>
                  <a:lnTo>
                    <a:pt x="823" y="170"/>
                  </a:lnTo>
                  <a:lnTo>
                    <a:pt x="826" y="171"/>
                  </a:lnTo>
                  <a:lnTo>
                    <a:pt x="828" y="171"/>
                  </a:lnTo>
                  <a:lnTo>
                    <a:pt x="831" y="171"/>
                  </a:lnTo>
                  <a:lnTo>
                    <a:pt x="833" y="173"/>
                  </a:lnTo>
                  <a:lnTo>
                    <a:pt x="836" y="176"/>
                  </a:lnTo>
                  <a:lnTo>
                    <a:pt x="836" y="176"/>
                  </a:lnTo>
                  <a:lnTo>
                    <a:pt x="839" y="178"/>
                  </a:lnTo>
                  <a:lnTo>
                    <a:pt x="844" y="181"/>
                  </a:lnTo>
                  <a:lnTo>
                    <a:pt x="845" y="181"/>
                  </a:lnTo>
                  <a:lnTo>
                    <a:pt x="850" y="181"/>
                  </a:lnTo>
                  <a:lnTo>
                    <a:pt x="852" y="182"/>
                  </a:lnTo>
                  <a:lnTo>
                    <a:pt x="853" y="184"/>
                  </a:lnTo>
                  <a:lnTo>
                    <a:pt x="855" y="186"/>
                  </a:lnTo>
                  <a:lnTo>
                    <a:pt x="856" y="189"/>
                  </a:lnTo>
                  <a:lnTo>
                    <a:pt x="858" y="193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5" y="198"/>
                  </a:lnTo>
                  <a:lnTo>
                    <a:pt x="855" y="198"/>
                  </a:lnTo>
                  <a:lnTo>
                    <a:pt x="858" y="198"/>
                  </a:lnTo>
                  <a:lnTo>
                    <a:pt x="863" y="197"/>
                  </a:lnTo>
                  <a:lnTo>
                    <a:pt x="866" y="197"/>
                  </a:lnTo>
                  <a:lnTo>
                    <a:pt x="867" y="198"/>
                  </a:lnTo>
                  <a:lnTo>
                    <a:pt x="867" y="198"/>
                  </a:lnTo>
                  <a:lnTo>
                    <a:pt x="869" y="197"/>
                  </a:lnTo>
                  <a:lnTo>
                    <a:pt x="871" y="197"/>
                  </a:lnTo>
                  <a:lnTo>
                    <a:pt x="872" y="198"/>
                  </a:lnTo>
                  <a:lnTo>
                    <a:pt x="874" y="198"/>
                  </a:lnTo>
                  <a:lnTo>
                    <a:pt x="874" y="200"/>
                  </a:lnTo>
                  <a:lnTo>
                    <a:pt x="874" y="200"/>
                  </a:lnTo>
                  <a:lnTo>
                    <a:pt x="872" y="200"/>
                  </a:lnTo>
                  <a:lnTo>
                    <a:pt x="875" y="201"/>
                  </a:lnTo>
                  <a:lnTo>
                    <a:pt x="879" y="203"/>
                  </a:lnTo>
                  <a:lnTo>
                    <a:pt x="879" y="203"/>
                  </a:lnTo>
                  <a:lnTo>
                    <a:pt x="875" y="206"/>
                  </a:lnTo>
                  <a:lnTo>
                    <a:pt x="872" y="208"/>
                  </a:lnTo>
                  <a:lnTo>
                    <a:pt x="869" y="211"/>
                  </a:lnTo>
                  <a:lnTo>
                    <a:pt x="867" y="211"/>
                  </a:lnTo>
                  <a:lnTo>
                    <a:pt x="867" y="211"/>
                  </a:lnTo>
                  <a:lnTo>
                    <a:pt x="866" y="211"/>
                  </a:lnTo>
                  <a:lnTo>
                    <a:pt x="863" y="209"/>
                  </a:lnTo>
                  <a:lnTo>
                    <a:pt x="853" y="206"/>
                  </a:lnTo>
                  <a:lnTo>
                    <a:pt x="852" y="206"/>
                  </a:lnTo>
                  <a:lnTo>
                    <a:pt x="849" y="204"/>
                  </a:lnTo>
                  <a:lnTo>
                    <a:pt x="847" y="204"/>
                  </a:lnTo>
                  <a:lnTo>
                    <a:pt x="847" y="200"/>
                  </a:lnTo>
                  <a:lnTo>
                    <a:pt x="845" y="200"/>
                  </a:lnTo>
                  <a:lnTo>
                    <a:pt x="841" y="198"/>
                  </a:lnTo>
                  <a:lnTo>
                    <a:pt x="839" y="198"/>
                  </a:lnTo>
                  <a:lnTo>
                    <a:pt x="839" y="197"/>
                  </a:lnTo>
                  <a:lnTo>
                    <a:pt x="839" y="195"/>
                  </a:lnTo>
                  <a:lnTo>
                    <a:pt x="838" y="195"/>
                  </a:lnTo>
                  <a:lnTo>
                    <a:pt x="836" y="195"/>
                  </a:lnTo>
                  <a:lnTo>
                    <a:pt x="834" y="195"/>
                  </a:lnTo>
                  <a:lnTo>
                    <a:pt x="831" y="197"/>
                  </a:lnTo>
                  <a:lnTo>
                    <a:pt x="831" y="197"/>
                  </a:lnTo>
                  <a:lnTo>
                    <a:pt x="830" y="198"/>
                  </a:lnTo>
                  <a:lnTo>
                    <a:pt x="830" y="200"/>
                  </a:lnTo>
                  <a:lnTo>
                    <a:pt x="830" y="201"/>
                  </a:lnTo>
                  <a:lnTo>
                    <a:pt x="828" y="203"/>
                  </a:lnTo>
                  <a:lnTo>
                    <a:pt x="825" y="206"/>
                  </a:lnTo>
                  <a:lnTo>
                    <a:pt x="822" y="208"/>
                  </a:lnTo>
                  <a:lnTo>
                    <a:pt x="820" y="208"/>
                  </a:lnTo>
                  <a:lnTo>
                    <a:pt x="820" y="208"/>
                  </a:lnTo>
                  <a:lnTo>
                    <a:pt x="819" y="209"/>
                  </a:lnTo>
                  <a:lnTo>
                    <a:pt x="817" y="212"/>
                  </a:lnTo>
                  <a:lnTo>
                    <a:pt x="817" y="212"/>
                  </a:lnTo>
                  <a:lnTo>
                    <a:pt x="815" y="214"/>
                  </a:lnTo>
                  <a:lnTo>
                    <a:pt x="812" y="216"/>
                  </a:lnTo>
                  <a:lnTo>
                    <a:pt x="811" y="217"/>
                  </a:lnTo>
                  <a:lnTo>
                    <a:pt x="806" y="219"/>
                  </a:lnTo>
                  <a:lnTo>
                    <a:pt x="804" y="219"/>
                  </a:lnTo>
                  <a:lnTo>
                    <a:pt x="803" y="219"/>
                  </a:lnTo>
                  <a:lnTo>
                    <a:pt x="801" y="216"/>
                  </a:lnTo>
                  <a:lnTo>
                    <a:pt x="800" y="206"/>
                  </a:lnTo>
                  <a:lnTo>
                    <a:pt x="800" y="206"/>
                  </a:lnTo>
                  <a:lnTo>
                    <a:pt x="800" y="204"/>
                  </a:lnTo>
                  <a:lnTo>
                    <a:pt x="798" y="204"/>
                  </a:lnTo>
                  <a:lnTo>
                    <a:pt x="792" y="206"/>
                  </a:lnTo>
                  <a:lnTo>
                    <a:pt x="787" y="206"/>
                  </a:lnTo>
                  <a:lnTo>
                    <a:pt x="784" y="208"/>
                  </a:lnTo>
                  <a:lnTo>
                    <a:pt x="782" y="208"/>
                  </a:lnTo>
                  <a:lnTo>
                    <a:pt x="781" y="208"/>
                  </a:lnTo>
                  <a:lnTo>
                    <a:pt x="779" y="208"/>
                  </a:lnTo>
                  <a:lnTo>
                    <a:pt x="779" y="208"/>
                  </a:lnTo>
                  <a:lnTo>
                    <a:pt x="778" y="206"/>
                  </a:lnTo>
                  <a:lnTo>
                    <a:pt x="778" y="206"/>
                  </a:lnTo>
                  <a:lnTo>
                    <a:pt x="779" y="204"/>
                  </a:lnTo>
                  <a:lnTo>
                    <a:pt x="781" y="201"/>
                  </a:lnTo>
                  <a:lnTo>
                    <a:pt x="782" y="200"/>
                  </a:lnTo>
                  <a:lnTo>
                    <a:pt x="782" y="200"/>
                  </a:lnTo>
                  <a:lnTo>
                    <a:pt x="790" y="197"/>
                  </a:lnTo>
                  <a:lnTo>
                    <a:pt x="792" y="197"/>
                  </a:lnTo>
                  <a:lnTo>
                    <a:pt x="792" y="195"/>
                  </a:lnTo>
                  <a:lnTo>
                    <a:pt x="792" y="193"/>
                  </a:lnTo>
                  <a:lnTo>
                    <a:pt x="792" y="193"/>
                  </a:lnTo>
                  <a:lnTo>
                    <a:pt x="790" y="189"/>
                  </a:lnTo>
                  <a:lnTo>
                    <a:pt x="790" y="187"/>
                  </a:lnTo>
                  <a:lnTo>
                    <a:pt x="790" y="186"/>
                  </a:lnTo>
                  <a:lnTo>
                    <a:pt x="790" y="182"/>
                  </a:lnTo>
                  <a:lnTo>
                    <a:pt x="792" y="178"/>
                  </a:lnTo>
                  <a:lnTo>
                    <a:pt x="793" y="175"/>
                  </a:lnTo>
                  <a:lnTo>
                    <a:pt x="793" y="165"/>
                  </a:lnTo>
                  <a:lnTo>
                    <a:pt x="795" y="162"/>
                  </a:lnTo>
                  <a:lnTo>
                    <a:pt x="795" y="160"/>
                  </a:lnTo>
                  <a:lnTo>
                    <a:pt x="797" y="159"/>
                  </a:lnTo>
                  <a:lnTo>
                    <a:pt x="798" y="156"/>
                  </a:lnTo>
                  <a:lnTo>
                    <a:pt x="800" y="154"/>
                  </a:lnTo>
                  <a:lnTo>
                    <a:pt x="801" y="152"/>
                  </a:lnTo>
                  <a:close/>
                  <a:moveTo>
                    <a:pt x="809" y="151"/>
                  </a:moveTo>
                  <a:lnTo>
                    <a:pt x="811" y="151"/>
                  </a:lnTo>
                  <a:lnTo>
                    <a:pt x="811" y="151"/>
                  </a:lnTo>
                  <a:lnTo>
                    <a:pt x="812" y="152"/>
                  </a:lnTo>
                  <a:lnTo>
                    <a:pt x="812" y="152"/>
                  </a:lnTo>
                  <a:lnTo>
                    <a:pt x="814" y="154"/>
                  </a:lnTo>
                  <a:lnTo>
                    <a:pt x="814" y="156"/>
                  </a:lnTo>
                  <a:lnTo>
                    <a:pt x="815" y="159"/>
                  </a:lnTo>
                  <a:lnTo>
                    <a:pt x="815" y="160"/>
                  </a:lnTo>
                  <a:lnTo>
                    <a:pt x="815" y="160"/>
                  </a:lnTo>
                  <a:lnTo>
                    <a:pt x="815" y="162"/>
                  </a:lnTo>
                  <a:lnTo>
                    <a:pt x="814" y="162"/>
                  </a:lnTo>
                  <a:lnTo>
                    <a:pt x="814" y="162"/>
                  </a:lnTo>
                  <a:lnTo>
                    <a:pt x="812" y="160"/>
                  </a:lnTo>
                  <a:lnTo>
                    <a:pt x="812" y="159"/>
                  </a:lnTo>
                  <a:lnTo>
                    <a:pt x="811" y="159"/>
                  </a:lnTo>
                  <a:lnTo>
                    <a:pt x="809" y="157"/>
                  </a:lnTo>
                  <a:lnTo>
                    <a:pt x="809" y="157"/>
                  </a:lnTo>
                  <a:lnTo>
                    <a:pt x="808" y="156"/>
                  </a:lnTo>
                  <a:lnTo>
                    <a:pt x="808" y="154"/>
                  </a:lnTo>
                  <a:lnTo>
                    <a:pt x="808" y="152"/>
                  </a:lnTo>
                  <a:lnTo>
                    <a:pt x="808" y="152"/>
                  </a:lnTo>
                  <a:lnTo>
                    <a:pt x="808" y="151"/>
                  </a:lnTo>
                  <a:lnTo>
                    <a:pt x="809" y="151"/>
                  </a:lnTo>
                  <a:close/>
                  <a:moveTo>
                    <a:pt x="819" y="148"/>
                  </a:moveTo>
                  <a:lnTo>
                    <a:pt x="823" y="149"/>
                  </a:lnTo>
                  <a:lnTo>
                    <a:pt x="825" y="151"/>
                  </a:lnTo>
                  <a:lnTo>
                    <a:pt x="828" y="152"/>
                  </a:lnTo>
                  <a:lnTo>
                    <a:pt x="828" y="152"/>
                  </a:lnTo>
                  <a:lnTo>
                    <a:pt x="830" y="154"/>
                  </a:lnTo>
                  <a:lnTo>
                    <a:pt x="828" y="154"/>
                  </a:lnTo>
                  <a:lnTo>
                    <a:pt x="828" y="156"/>
                  </a:lnTo>
                  <a:lnTo>
                    <a:pt x="828" y="156"/>
                  </a:lnTo>
                  <a:lnTo>
                    <a:pt x="830" y="157"/>
                  </a:lnTo>
                  <a:lnTo>
                    <a:pt x="833" y="157"/>
                  </a:lnTo>
                  <a:lnTo>
                    <a:pt x="834" y="157"/>
                  </a:lnTo>
                  <a:lnTo>
                    <a:pt x="836" y="157"/>
                  </a:lnTo>
                  <a:lnTo>
                    <a:pt x="836" y="159"/>
                  </a:lnTo>
                  <a:lnTo>
                    <a:pt x="834" y="159"/>
                  </a:lnTo>
                  <a:lnTo>
                    <a:pt x="834" y="160"/>
                  </a:lnTo>
                  <a:lnTo>
                    <a:pt x="833" y="160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28" y="159"/>
                  </a:lnTo>
                  <a:lnTo>
                    <a:pt x="826" y="159"/>
                  </a:lnTo>
                  <a:lnTo>
                    <a:pt x="828" y="159"/>
                  </a:lnTo>
                  <a:lnTo>
                    <a:pt x="828" y="157"/>
                  </a:lnTo>
                  <a:lnTo>
                    <a:pt x="828" y="157"/>
                  </a:lnTo>
                  <a:lnTo>
                    <a:pt x="826" y="156"/>
                  </a:lnTo>
                  <a:lnTo>
                    <a:pt x="825" y="157"/>
                  </a:lnTo>
                  <a:lnTo>
                    <a:pt x="825" y="157"/>
                  </a:lnTo>
                  <a:lnTo>
                    <a:pt x="823" y="157"/>
                  </a:lnTo>
                  <a:lnTo>
                    <a:pt x="823" y="154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0" y="151"/>
                  </a:lnTo>
                  <a:lnTo>
                    <a:pt x="819" y="151"/>
                  </a:lnTo>
                  <a:lnTo>
                    <a:pt x="819" y="149"/>
                  </a:lnTo>
                  <a:lnTo>
                    <a:pt x="817" y="149"/>
                  </a:lnTo>
                  <a:lnTo>
                    <a:pt x="819" y="149"/>
                  </a:lnTo>
                  <a:lnTo>
                    <a:pt x="819" y="148"/>
                  </a:lnTo>
                  <a:close/>
                  <a:moveTo>
                    <a:pt x="836" y="143"/>
                  </a:moveTo>
                  <a:lnTo>
                    <a:pt x="838" y="145"/>
                  </a:lnTo>
                  <a:lnTo>
                    <a:pt x="839" y="145"/>
                  </a:lnTo>
                  <a:lnTo>
                    <a:pt x="839" y="145"/>
                  </a:lnTo>
                  <a:lnTo>
                    <a:pt x="841" y="145"/>
                  </a:lnTo>
                  <a:lnTo>
                    <a:pt x="839" y="146"/>
                  </a:lnTo>
                  <a:lnTo>
                    <a:pt x="838" y="146"/>
                  </a:lnTo>
                  <a:lnTo>
                    <a:pt x="838" y="146"/>
                  </a:lnTo>
                  <a:lnTo>
                    <a:pt x="836" y="145"/>
                  </a:lnTo>
                  <a:lnTo>
                    <a:pt x="836" y="145"/>
                  </a:lnTo>
                  <a:lnTo>
                    <a:pt x="836" y="143"/>
                  </a:lnTo>
                  <a:lnTo>
                    <a:pt x="836" y="143"/>
                  </a:lnTo>
                  <a:close/>
                  <a:moveTo>
                    <a:pt x="476" y="127"/>
                  </a:moveTo>
                  <a:lnTo>
                    <a:pt x="478" y="127"/>
                  </a:lnTo>
                  <a:lnTo>
                    <a:pt x="480" y="127"/>
                  </a:lnTo>
                  <a:lnTo>
                    <a:pt x="480" y="129"/>
                  </a:lnTo>
                  <a:lnTo>
                    <a:pt x="480" y="130"/>
                  </a:lnTo>
                  <a:lnTo>
                    <a:pt x="478" y="130"/>
                  </a:lnTo>
                  <a:lnTo>
                    <a:pt x="478" y="130"/>
                  </a:lnTo>
                  <a:lnTo>
                    <a:pt x="476" y="129"/>
                  </a:lnTo>
                  <a:lnTo>
                    <a:pt x="476" y="127"/>
                  </a:lnTo>
                  <a:close/>
                  <a:moveTo>
                    <a:pt x="1136" y="123"/>
                  </a:moveTo>
                  <a:lnTo>
                    <a:pt x="1137" y="123"/>
                  </a:lnTo>
                  <a:lnTo>
                    <a:pt x="1137" y="123"/>
                  </a:lnTo>
                  <a:lnTo>
                    <a:pt x="1136" y="124"/>
                  </a:lnTo>
                  <a:lnTo>
                    <a:pt x="1132" y="126"/>
                  </a:lnTo>
                  <a:lnTo>
                    <a:pt x="1131" y="126"/>
                  </a:lnTo>
                  <a:lnTo>
                    <a:pt x="1129" y="126"/>
                  </a:lnTo>
                  <a:lnTo>
                    <a:pt x="1131" y="126"/>
                  </a:lnTo>
                  <a:lnTo>
                    <a:pt x="1131" y="124"/>
                  </a:lnTo>
                  <a:lnTo>
                    <a:pt x="1132" y="124"/>
                  </a:lnTo>
                  <a:lnTo>
                    <a:pt x="1134" y="123"/>
                  </a:lnTo>
                  <a:lnTo>
                    <a:pt x="1136" y="123"/>
                  </a:lnTo>
                  <a:close/>
                  <a:moveTo>
                    <a:pt x="476" y="110"/>
                  </a:moveTo>
                  <a:lnTo>
                    <a:pt x="478" y="112"/>
                  </a:lnTo>
                  <a:lnTo>
                    <a:pt x="478" y="113"/>
                  </a:lnTo>
                  <a:lnTo>
                    <a:pt x="478" y="115"/>
                  </a:lnTo>
                  <a:lnTo>
                    <a:pt x="478" y="115"/>
                  </a:lnTo>
                  <a:lnTo>
                    <a:pt x="480" y="116"/>
                  </a:lnTo>
                  <a:lnTo>
                    <a:pt x="480" y="116"/>
                  </a:lnTo>
                  <a:lnTo>
                    <a:pt x="480" y="118"/>
                  </a:lnTo>
                  <a:lnTo>
                    <a:pt x="478" y="119"/>
                  </a:lnTo>
                  <a:lnTo>
                    <a:pt x="478" y="119"/>
                  </a:lnTo>
                  <a:lnTo>
                    <a:pt x="478" y="118"/>
                  </a:lnTo>
                  <a:lnTo>
                    <a:pt x="476" y="118"/>
                  </a:lnTo>
                  <a:lnTo>
                    <a:pt x="475" y="116"/>
                  </a:lnTo>
                  <a:lnTo>
                    <a:pt x="475" y="115"/>
                  </a:lnTo>
                  <a:lnTo>
                    <a:pt x="476" y="113"/>
                  </a:lnTo>
                  <a:lnTo>
                    <a:pt x="476" y="112"/>
                  </a:lnTo>
                  <a:lnTo>
                    <a:pt x="476" y="110"/>
                  </a:lnTo>
                  <a:close/>
                  <a:moveTo>
                    <a:pt x="461" y="102"/>
                  </a:moveTo>
                  <a:lnTo>
                    <a:pt x="462" y="104"/>
                  </a:lnTo>
                  <a:lnTo>
                    <a:pt x="464" y="104"/>
                  </a:lnTo>
                  <a:lnTo>
                    <a:pt x="464" y="104"/>
                  </a:lnTo>
                  <a:lnTo>
                    <a:pt x="465" y="105"/>
                  </a:lnTo>
                  <a:lnTo>
                    <a:pt x="464" y="105"/>
                  </a:lnTo>
                  <a:lnTo>
                    <a:pt x="464" y="105"/>
                  </a:lnTo>
                  <a:lnTo>
                    <a:pt x="462" y="104"/>
                  </a:lnTo>
                  <a:lnTo>
                    <a:pt x="461" y="104"/>
                  </a:lnTo>
                  <a:lnTo>
                    <a:pt x="461" y="104"/>
                  </a:lnTo>
                  <a:lnTo>
                    <a:pt x="461" y="102"/>
                  </a:lnTo>
                  <a:close/>
                  <a:moveTo>
                    <a:pt x="964" y="100"/>
                  </a:moveTo>
                  <a:lnTo>
                    <a:pt x="967" y="100"/>
                  </a:lnTo>
                  <a:lnTo>
                    <a:pt x="970" y="102"/>
                  </a:lnTo>
                  <a:lnTo>
                    <a:pt x="975" y="102"/>
                  </a:lnTo>
                  <a:lnTo>
                    <a:pt x="976" y="102"/>
                  </a:lnTo>
                  <a:lnTo>
                    <a:pt x="976" y="102"/>
                  </a:lnTo>
                  <a:lnTo>
                    <a:pt x="978" y="104"/>
                  </a:lnTo>
                  <a:lnTo>
                    <a:pt x="978" y="105"/>
                  </a:lnTo>
                  <a:lnTo>
                    <a:pt x="978" y="107"/>
                  </a:lnTo>
                  <a:lnTo>
                    <a:pt x="978" y="107"/>
                  </a:lnTo>
                  <a:lnTo>
                    <a:pt x="975" y="108"/>
                  </a:lnTo>
                  <a:lnTo>
                    <a:pt x="967" y="108"/>
                  </a:lnTo>
                  <a:lnTo>
                    <a:pt x="964" y="108"/>
                  </a:lnTo>
                  <a:lnTo>
                    <a:pt x="962" y="107"/>
                  </a:lnTo>
                  <a:lnTo>
                    <a:pt x="961" y="107"/>
                  </a:lnTo>
                  <a:lnTo>
                    <a:pt x="959" y="105"/>
                  </a:lnTo>
                  <a:lnTo>
                    <a:pt x="959" y="102"/>
                  </a:lnTo>
                  <a:lnTo>
                    <a:pt x="959" y="102"/>
                  </a:lnTo>
                  <a:lnTo>
                    <a:pt x="959" y="100"/>
                  </a:lnTo>
                  <a:lnTo>
                    <a:pt x="959" y="100"/>
                  </a:lnTo>
                  <a:lnTo>
                    <a:pt x="964" y="100"/>
                  </a:lnTo>
                  <a:close/>
                  <a:moveTo>
                    <a:pt x="456" y="100"/>
                  </a:moveTo>
                  <a:lnTo>
                    <a:pt x="457" y="100"/>
                  </a:lnTo>
                  <a:lnTo>
                    <a:pt x="459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6" y="100"/>
                  </a:lnTo>
                  <a:lnTo>
                    <a:pt x="456" y="100"/>
                  </a:lnTo>
                  <a:close/>
                  <a:moveTo>
                    <a:pt x="785" y="94"/>
                  </a:moveTo>
                  <a:lnTo>
                    <a:pt x="787" y="96"/>
                  </a:lnTo>
                  <a:lnTo>
                    <a:pt x="789" y="97"/>
                  </a:lnTo>
                  <a:lnTo>
                    <a:pt x="790" y="97"/>
                  </a:lnTo>
                  <a:lnTo>
                    <a:pt x="789" y="99"/>
                  </a:lnTo>
                  <a:lnTo>
                    <a:pt x="790" y="100"/>
                  </a:lnTo>
                  <a:lnTo>
                    <a:pt x="790" y="102"/>
                  </a:lnTo>
                  <a:lnTo>
                    <a:pt x="790" y="104"/>
                  </a:lnTo>
                  <a:lnTo>
                    <a:pt x="790" y="105"/>
                  </a:lnTo>
                  <a:lnTo>
                    <a:pt x="789" y="107"/>
                  </a:lnTo>
                  <a:lnTo>
                    <a:pt x="789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5" y="108"/>
                  </a:lnTo>
                  <a:lnTo>
                    <a:pt x="782" y="107"/>
                  </a:lnTo>
                  <a:lnTo>
                    <a:pt x="782" y="107"/>
                  </a:lnTo>
                  <a:lnTo>
                    <a:pt x="782" y="105"/>
                  </a:lnTo>
                  <a:lnTo>
                    <a:pt x="782" y="105"/>
                  </a:lnTo>
                  <a:lnTo>
                    <a:pt x="782" y="104"/>
                  </a:lnTo>
                  <a:lnTo>
                    <a:pt x="784" y="102"/>
                  </a:lnTo>
                  <a:lnTo>
                    <a:pt x="782" y="100"/>
                  </a:lnTo>
                  <a:lnTo>
                    <a:pt x="782" y="100"/>
                  </a:lnTo>
                  <a:lnTo>
                    <a:pt x="782" y="99"/>
                  </a:lnTo>
                  <a:lnTo>
                    <a:pt x="782" y="99"/>
                  </a:lnTo>
                  <a:lnTo>
                    <a:pt x="782" y="97"/>
                  </a:lnTo>
                  <a:lnTo>
                    <a:pt x="784" y="97"/>
                  </a:lnTo>
                  <a:lnTo>
                    <a:pt x="785" y="94"/>
                  </a:lnTo>
                  <a:close/>
                  <a:moveTo>
                    <a:pt x="942" y="94"/>
                  </a:moveTo>
                  <a:lnTo>
                    <a:pt x="945" y="94"/>
                  </a:lnTo>
                  <a:lnTo>
                    <a:pt x="953" y="97"/>
                  </a:lnTo>
                  <a:lnTo>
                    <a:pt x="953" y="97"/>
                  </a:lnTo>
                  <a:lnTo>
                    <a:pt x="954" y="97"/>
                  </a:lnTo>
                  <a:lnTo>
                    <a:pt x="954" y="99"/>
                  </a:lnTo>
                  <a:lnTo>
                    <a:pt x="954" y="100"/>
                  </a:lnTo>
                  <a:lnTo>
                    <a:pt x="954" y="100"/>
                  </a:lnTo>
                  <a:lnTo>
                    <a:pt x="953" y="102"/>
                  </a:lnTo>
                  <a:lnTo>
                    <a:pt x="953" y="104"/>
                  </a:lnTo>
                  <a:lnTo>
                    <a:pt x="953" y="108"/>
                  </a:lnTo>
                  <a:lnTo>
                    <a:pt x="953" y="112"/>
                  </a:lnTo>
                  <a:lnTo>
                    <a:pt x="953" y="113"/>
                  </a:lnTo>
                  <a:lnTo>
                    <a:pt x="951" y="116"/>
                  </a:lnTo>
                  <a:lnTo>
                    <a:pt x="949" y="118"/>
                  </a:lnTo>
                  <a:lnTo>
                    <a:pt x="949" y="118"/>
                  </a:lnTo>
                  <a:lnTo>
                    <a:pt x="943" y="119"/>
                  </a:lnTo>
                  <a:lnTo>
                    <a:pt x="940" y="121"/>
                  </a:lnTo>
                  <a:lnTo>
                    <a:pt x="935" y="121"/>
                  </a:lnTo>
                  <a:lnTo>
                    <a:pt x="931" y="121"/>
                  </a:lnTo>
                  <a:lnTo>
                    <a:pt x="927" y="121"/>
                  </a:lnTo>
                  <a:lnTo>
                    <a:pt x="926" y="121"/>
                  </a:lnTo>
                  <a:lnTo>
                    <a:pt x="926" y="121"/>
                  </a:lnTo>
                  <a:lnTo>
                    <a:pt x="924" y="119"/>
                  </a:lnTo>
                  <a:lnTo>
                    <a:pt x="923" y="118"/>
                  </a:lnTo>
                  <a:lnTo>
                    <a:pt x="923" y="115"/>
                  </a:lnTo>
                  <a:lnTo>
                    <a:pt x="921" y="110"/>
                  </a:lnTo>
                  <a:lnTo>
                    <a:pt x="921" y="110"/>
                  </a:lnTo>
                  <a:lnTo>
                    <a:pt x="923" y="107"/>
                  </a:lnTo>
                  <a:lnTo>
                    <a:pt x="924" y="104"/>
                  </a:lnTo>
                  <a:lnTo>
                    <a:pt x="926" y="100"/>
                  </a:lnTo>
                  <a:lnTo>
                    <a:pt x="929" y="97"/>
                  </a:lnTo>
                  <a:lnTo>
                    <a:pt x="931" y="96"/>
                  </a:lnTo>
                  <a:lnTo>
                    <a:pt x="932" y="96"/>
                  </a:lnTo>
                  <a:lnTo>
                    <a:pt x="935" y="94"/>
                  </a:lnTo>
                  <a:lnTo>
                    <a:pt x="937" y="94"/>
                  </a:lnTo>
                  <a:lnTo>
                    <a:pt x="938" y="94"/>
                  </a:lnTo>
                  <a:lnTo>
                    <a:pt x="940" y="94"/>
                  </a:lnTo>
                  <a:lnTo>
                    <a:pt x="942" y="94"/>
                  </a:lnTo>
                  <a:close/>
                  <a:moveTo>
                    <a:pt x="897" y="94"/>
                  </a:moveTo>
                  <a:lnTo>
                    <a:pt x="899" y="94"/>
                  </a:lnTo>
                  <a:lnTo>
                    <a:pt x="899" y="96"/>
                  </a:lnTo>
                  <a:lnTo>
                    <a:pt x="897" y="97"/>
                  </a:lnTo>
                  <a:lnTo>
                    <a:pt x="896" y="97"/>
                  </a:lnTo>
                  <a:lnTo>
                    <a:pt x="894" y="96"/>
                  </a:lnTo>
                  <a:lnTo>
                    <a:pt x="894" y="96"/>
                  </a:lnTo>
                  <a:lnTo>
                    <a:pt x="894" y="94"/>
                  </a:lnTo>
                  <a:lnTo>
                    <a:pt x="897" y="94"/>
                  </a:lnTo>
                  <a:close/>
                  <a:moveTo>
                    <a:pt x="522" y="88"/>
                  </a:moveTo>
                  <a:lnTo>
                    <a:pt x="525" y="88"/>
                  </a:lnTo>
                  <a:lnTo>
                    <a:pt x="527" y="88"/>
                  </a:lnTo>
                  <a:lnTo>
                    <a:pt x="528" y="89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7" y="93"/>
                  </a:lnTo>
                  <a:lnTo>
                    <a:pt x="527" y="93"/>
                  </a:lnTo>
                  <a:lnTo>
                    <a:pt x="525" y="93"/>
                  </a:lnTo>
                  <a:lnTo>
                    <a:pt x="524" y="91"/>
                  </a:lnTo>
                  <a:lnTo>
                    <a:pt x="522" y="89"/>
                  </a:lnTo>
                  <a:lnTo>
                    <a:pt x="521" y="89"/>
                  </a:lnTo>
                  <a:lnTo>
                    <a:pt x="521" y="88"/>
                  </a:lnTo>
                  <a:lnTo>
                    <a:pt x="521" y="88"/>
                  </a:lnTo>
                  <a:lnTo>
                    <a:pt x="522" y="88"/>
                  </a:lnTo>
                  <a:close/>
                  <a:moveTo>
                    <a:pt x="951" y="85"/>
                  </a:moveTo>
                  <a:lnTo>
                    <a:pt x="954" y="85"/>
                  </a:lnTo>
                  <a:lnTo>
                    <a:pt x="954" y="86"/>
                  </a:lnTo>
                  <a:lnTo>
                    <a:pt x="956" y="89"/>
                  </a:lnTo>
                  <a:lnTo>
                    <a:pt x="957" y="89"/>
                  </a:lnTo>
                  <a:lnTo>
                    <a:pt x="957" y="91"/>
                  </a:lnTo>
                  <a:lnTo>
                    <a:pt x="957" y="91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6" y="94"/>
                  </a:lnTo>
                  <a:lnTo>
                    <a:pt x="956" y="94"/>
                  </a:lnTo>
                  <a:lnTo>
                    <a:pt x="954" y="93"/>
                  </a:lnTo>
                  <a:lnTo>
                    <a:pt x="949" y="91"/>
                  </a:lnTo>
                  <a:lnTo>
                    <a:pt x="949" y="89"/>
                  </a:lnTo>
                  <a:lnTo>
                    <a:pt x="949" y="88"/>
                  </a:lnTo>
                  <a:lnTo>
                    <a:pt x="949" y="88"/>
                  </a:lnTo>
                  <a:lnTo>
                    <a:pt x="949" y="86"/>
                  </a:lnTo>
                  <a:lnTo>
                    <a:pt x="951" y="85"/>
                  </a:lnTo>
                  <a:lnTo>
                    <a:pt x="951" y="85"/>
                  </a:lnTo>
                  <a:close/>
                  <a:moveTo>
                    <a:pt x="565" y="82"/>
                  </a:moveTo>
                  <a:lnTo>
                    <a:pt x="566" y="83"/>
                  </a:lnTo>
                  <a:lnTo>
                    <a:pt x="568" y="83"/>
                  </a:lnTo>
                  <a:lnTo>
                    <a:pt x="568" y="83"/>
                  </a:lnTo>
                  <a:lnTo>
                    <a:pt x="568" y="85"/>
                  </a:lnTo>
                  <a:lnTo>
                    <a:pt x="568" y="86"/>
                  </a:lnTo>
                  <a:lnTo>
                    <a:pt x="568" y="86"/>
                  </a:lnTo>
                  <a:lnTo>
                    <a:pt x="566" y="88"/>
                  </a:lnTo>
                  <a:lnTo>
                    <a:pt x="566" y="88"/>
                  </a:lnTo>
                  <a:lnTo>
                    <a:pt x="565" y="88"/>
                  </a:lnTo>
                  <a:lnTo>
                    <a:pt x="560" y="86"/>
                  </a:lnTo>
                  <a:lnTo>
                    <a:pt x="560" y="85"/>
                  </a:lnTo>
                  <a:lnTo>
                    <a:pt x="560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5" y="82"/>
                  </a:lnTo>
                  <a:close/>
                  <a:moveTo>
                    <a:pt x="585" y="77"/>
                  </a:moveTo>
                  <a:lnTo>
                    <a:pt x="587" y="77"/>
                  </a:lnTo>
                  <a:lnTo>
                    <a:pt x="588" y="77"/>
                  </a:lnTo>
                  <a:lnTo>
                    <a:pt x="588" y="78"/>
                  </a:lnTo>
                  <a:lnTo>
                    <a:pt x="590" y="78"/>
                  </a:lnTo>
                  <a:lnTo>
                    <a:pt x="590" y="80"/>
                  </a:lnTo>
                  <a:lnTo>
                    <a:pt x="590" y="82"/>
                  </a:lnTo>
                  <a:lnTo>
                    <a:pt x="590" y="83"/>
                  </a:lnTo>
                  <a:lnTo>
                    <a:pt x="588" y="83"/>
                  </a:lnTo>
                  <a:lnTo>
                    <a:pt x="588" y="85"/>
                  </a:lnTo>
                  <a:lnTo>
                    <a:pt x="587" y="85"/>
                  </a:lnTo>
                  <a:lnTo>
                    <a:pt x="587" y="83"/>
                  </a:lnTo>
                  <a:lnTo>
                    <a:pt x="587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4" y="83"/>
                  </a:lnTo>
                  <a:lnTo>
                    <a:pt x="584" y="82"/>
                  </a:lnTo>
                  <a:lnTo>
                    <a:pt x="584" y="80"/>
                  </a:lnTo>
                  <a:lnTo>
                    <a:pt x="585" y="78"/>
                  </a:lnTo>
                  <a:lnTo>
                    <a:pt x="585" y="78"/>
                  </a:lnTo>
                  <a:lnTo>
                    <a:pt x="584" y="77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5" y="77"/>
                  </a:lnTo>
                  <a:close/>
                  <a:moveTo>
                    <a:pt x="592" y="74"/>
                  </a:moveTo>
                  <a:lnTo>
                    <a:pt x="592" y="74"/>
                  </a:lnTo>
                  <a:lnTo>
                    <a:pt x="593" y="75"/>
                  </a:lnTo>
                  <a:lnTo>
                    <a:pt x="593" y="77"/>
                  </a:lnTo>
                  <a:lnTo>
                    <a:pt x="593" y="77"/>
                  </a:lnTo>
                  <a:lnTo>
                    <a:pt x="593" y="78"/>
                  </a:lnTo>
                  <a:lnTo>
                    <a:pt x="592" y="78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90" y="75"/>
                  </a:lnTo>
                  <a:lnTo>
                    <a:pt x="590" y="75"/>
                  </a:lnTo>
                  <a:lnTo>
                    <a:pt x="590" y="74"/>
                  </a:lnTo>
                  <a:lnTo>
                    <a:pt x="592" y="74"/>
                  </a:lnTo>
                  <a:close/>
                  <a:moveTo>
                    <a:pt x="729" y="67"/>
                  </a:moveTo>
                  <a:lnTo>
                    <a:pt x="729" y="67"/>
                  </a:lnTo>
                  <a:lnTo>
                    <a:pt x="730" y="69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72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71"/>
                  </a:lnTo>
                  <a:lnTo>
                    <a:pt x="727" y="71"/>
                  </a:lnTo>
                  <a:lnTo>
                    <a:pt x="727" y="71"/>
                  </a:lnTo>
                  <a:lnTo>
                    <a:pt x="727" y="69"/>
                  </a:lnTo>
                  <a:lnTo>
                    <a:pt x="727" y="69"/>
                  </a:lnTo>
                  <a:lnTo>
                    <a:pt x="729" y="67"/>
                  </a:lnTo>
                  <a:close/>
                  <a:moveTo>
                    <a:pt x="905" y="67"/>
                  </a:moveTo>
                  <a:lnTo>
                    <a:pt x="907" y="67"/>
                  </a:lnTo>
                  <a:lnTo>
                    <a:pt x="907" y="67"/>
                  </a:lnTo>
                  <a:lnTo>
                    <a:pt x="907" y="67"/>
                  </a:lnTo>
                  <a:lnTo>
                    <a:pt x="908" y="69"/>
                  </a:lnTo>
                  <a:lnTo>
                    <a:pt x="908" y="69"/>
                  </a:lnTo>
                  <a:lnTo>
                    <a:pt x="907" y="71"/>
                  </a:lnTo>
                  <a:lnTo>
                    <a:pt x="905" y="72"/>
                  </a:lnTo>
                  <a:lnTo>
                    <a:pt x="904" y="74"/>
                  </a:lnTo>
                  <a:lnTo>
                    <a:pt x="904" y="74"/>
                  </a:lnTo>
                  <a:lnTo>
                    <a:pt x="904" y="75"/>
                  </a:lnTo>
                  <a:lnTo>
                    <a:pt x="902" y="75"/>
                  </a:lnTo>
                  <a:lnTo>
                    <a:pt x="901" y="77"/>
                  </a:lnTo>
                  <a:lnTo>
                    <a:pt x="901" y="78"/>
                  </a:lnTo>
                  <a:lnTo>
                    <a:pt x="899" y="80"/>
                  </a:lnTo>
                  <a:lnTo>
                    <a:pt x="896" y="80"/>
                  </a:lnTo>
                  <a:lnTo>
                    <a:pt x="894" y="82"/>
                  </a:lnTo>
                  <a:lnTo>
                    <a:pt x="893" y="82"/>
                  </a:lnTo>
                  <a:lnTo>
                    <a:pt x="891" y="82"/>
                  </a:lnTo>
                  <a:lnTo>
                    <a:pt x="891" y="80"/>
                  </a:lnTo>
                  <a:lnTo>
                    <a:pt x="891" y="80"/>
                  </a:lnTo>
                  <a:lnTo>
                    <a:pt x="891" y="78"/>
                  </a:lnTo>
                  <a:lnTo>
                    <a:pt x="891" y="78"/>
                  </a:lnTo>
                  <a:lnTo>
                    <a:pt x="893" y="77"/>
                  </a:lnTo>
                  <a:lnTo>
                    <a:pt x="893" y="75"/>
                  </a:lnTo>
                  <a:lnTo>
                    <a:pt x="894" y="75"/>
                  </a:lnTo>
                  <a:lnTo>
                    <a:pt x="897" y="74"/>
                  </a:lnTo>
                  <a:lnTo>
                    <a:pt x="897" y="74"/>
                  </a:lnTo>
                  <a:lnTo>
                    <a:pt x="899" y="71"/>
                  </a:lnTo>
                  <a:lnTo>
                    <a:pt x="901" y="71"/>
                  </a:lnTo>
                  <a:lnTo>
                    <a:pt x="902" y="71"/>
                  </a:lnTo>
                  <a:lnTo>
                    <a:pt x="902" y="71"/>
                  </a:lnTo>
                  <a:lnTo>
                    <a:pt x="901" y="69"/>
                  </a:lnTo>
                  <a:lnTo>
                    <a:pt x="901" y="69"/>
                  </a:lnTo>
                  <a:lnTo>
                    <a:pt x="902" y="69"/>
                  </a:lnTo>
                  <a:lnTo>
                    <a:pt x="902" y="67"/>
                  </a:lnTo>
                  <a:lnTo>
                    <a:pt x="905" y="67"/>
                  </a:lnTo>
                  <a:close/>
                  <a:moveTo>
                    <a:pt x="735" y="66"/>
                  </a:moveTo>
                  <a:lnTo>
                    <a:pt x="735" y="66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2" y="71"/>
                  </a:lnTo>
                  <a:lnTo>
                    <a:pt x="730" y="69"/>
                  </a:lnTo>
                  <a:lnTo>
                    <a:pt x="730" y="67"/>
                  </a:lnTo>
                  <a:lnTo>
                    <a:pt x="732" y="67"/>
                  </a:lnTo>
                  <a:lnTo>
                    <a:pt x="732" y="67"/>
                  </a:lnTo>
                  <a:lnTo>
                    <a:pt x="733" y="66"/>
                  </a:lnTo>
                  <a:lnTo>
                    <a:pt x="733" y="67"/>
                  </a:lnTo>
                  <a:lnTo>
                    <a:pt x="735" y="66"/>
                  </a:lnTo>
                  <a:close/>
                  <a:moveTo>
                    <a:pt x="923" y="66"/>
                  </a:moveTo>
                  <a:lnTo>
                    <a:pt x="924" y="66"/>
                  </a:lnTo>
                  <a:lnTo>
                    <a:pt x="926" y="67"/>
                  </a:lnTo>
                  <a:lnTo>
                    <a:pt x="929" y="67"/>
                  </a:lnTo>
                  <a:lnTo>
                    <a:pt x="931" y="67"/>
                  </a:lnTo>
                  <a:lnTo>
                    <a:pt x="931" y="67"/>
                  </a:lnTo>
                  <a:lnTo>
                    <a:pt x="931" y="69"/>
                  </a:lnTo>
                  <a:lnTo>
                    <a:pt x="931" y="69"/>
                  </a:lnTo>
                  <a:lnTo>
                    <a:pt x="929" y="71"/>
                  </a:lnTo>
                  <a:lnTo>
                    <a:pt x="927" y="72"/>
                  </a:lnTo>
                  <a:lnTo>
                    <a:pt x="927" y="72"/>
                  </a:lnTo>
                  <a:lnTo>
                    <a:pt x="926" y="74"/>
                  </a:lnTo>
                  <a:lnTo>
                    <a:pt x="924" y="74"/>
                  </a:lnTo>
                  <a:lnTo>
                    <a:pt x="923" y="74"/>
                  </a:lnTo>
                  <a:lnTo>
                    <a:pt x="921" y="74"/>
                  </a:lnTo>
                  <a:lnTo>
                    <a:pt x="921" y="72"/>
                  </a:lnTo>
                  <a:lnTo>
                    <a:pt x="920" y="71"/>
                  </a:lnTo>
                  <a:lnTo>
                    <a:pt x="921" y="69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3" y="66"/>
                  </a:lnTo>
                  <a:close/>
                  <a:moveTo>
                    <a:pt x="574" y="63"/>
                  </a:moveTo>
                  <a:lnTo>
                    <a:pt x="576" y="63"/>
                  </a:lnTo>
                  <a:lnTo>
                    <a:pt x="577" y="64"/>
                  </a:lnTo>
                  <a:lnTo>
                    <a:pt x="579" y="64"/>
                  </a:lnTo>
                  <a:lnTo>
                    <a:pt x="579" y="66"/>
                  </a:lnTo>
                  <a:lnTo>
                    <a:pt x="577" y="66"/>
                  </a:lnTo>
                  <a:lnTo>
                    <a:pt x="577" y="66"/>
                  </a:lnTo>
                  <a:lnTo>
                    <a:pt x="577" y="67"/>
                  </a:lnTo>
                  <a:lnTo>
                    <a:pt x="576" y="67"/>
                  </a:lnTo>
                  <a:lnTo>
                    <a:pt x="576" y="67"/>
                  </a:lnTo>
                  <a:lnTo>
                    <a:pt x="574" y="67"/>
                  </a:lnTo>
                  <a:lnTo>
                    <a:pt x="574" y="67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4"/>
                  </a:lnTo>
                  <a:lnTo>
                    <a:pt x="574" y="64"/>
                  </a:lnTo>
                  <a:lnTo>
                    <a:pt x="574" y="64"/>
                  </a:lnTo>
                  <a:lnTo>
                    <a:pt x="574" y="63"/>
                  </a:lnTo>
                  <a:lnTo>
                    <a:pt x="574" y="63"/>
                  </a:lnTo>
                  <a:close/>
                  <a:moveTo>
                    <a:pt x="655" y="61"/>
                  </a:moveTo>
                  <a:lnTo>
                    <a:pt x="655" y="61"/>
                  </a:lnTo>
                  <a:lnTo>
                    <a:pt x="656" y="63"/>
                  </a:lnTo>
                  <a:lnTo>
                    <a:pt x="658" y="63"/>
                  </a:lnTo>
                  <a:lnTo>
                    <a:pt x="659" y="64"/>
                  </a:lnTo>
                  <a:lnTo>
                    <a:pt x="659" y="66"/>
                  </a:lnTo>
                  <a:lnTo>
                    <a:pt x="659" y="66"/>
                  </a:lnTo>
                  <a:lnTo>
                    <a:pt x="659" y="67"/>
                  </a:lnTo>
                  <a:lnTo>
                    <a:pt x="658" y="69"/>
                  </a:lnTo>
                  <a:lnTo>
                    <a:pt x="658" y="69"/>
                  </a:lnTo>
                  <a:lnTo>
                    <a:pt x="656" y="69"/>
                  </a:lnTo>
                  <a:lnTo>
                    <a:pt x="655" y="69"/>
                  </a:lnTo>
                  <a:lnTo>
                    <a:pt x="655" y="67"/>
                  </a:lnTo>
                  <a:lnTo>
                    <a:pt x="656" y="67"/>
                  </a:lnTo>
                  <a:lnTo>
                    <a:pt x="656" y="66"/>
                  </a:lnTo>
                  <a:lnTo>
                    <a:pt x="656" y="64"/>
                  </a:lnTo>
                  <a:lnTo>
                    <a:pt x="655" y="64"/>
                  </a:lnTo>
                  <a:lnTo>
                    <a:pt x="655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5" y="64"/>
                  </a:lnTo>
                  <a:lnTo>
                    <a:pt x="653" y="66"/>
                  </a:lnTo>
                  <a:lnTo>
                    <a:pt x="653" y="67"/>
                  </a:lnTo>
                  <a:lnTo>
                    <a:pt x="653" y="69"/>
                  </a:lnTo>
                  <a:lnTo>
                    <a:pt x="651" y="67"/>
                  </a:lnTo>
                  <a:lnTo>
                    <a:pt x="651" y="67"/>
                  </a:lnTo>
                  <a:lnTo>
                    <a:pt x="651" y="66"/>
                  </a:lnTo>
                  <a:lnTo>
                    <a:pt x="651" y="66"/>
                  </a:lnTo>
                  <a:lnTo>
                    <a:pt x="651" y="64"/>
                  </a:lnTo>
                  <a:lnTo>
                    <a:pt x="651" y="63"/>
                  </a:lnTo>
                  <a:lnTo>
                    <a:pt x="653" y="61"/>
                  </a:lnTo>
                  <a:lnTo>
                    <a:pt x="655" y="61"/>
                  </a:lnTo>
                  <a:close/>
                  <a:moveTo>
                    <a:pt x="27" y="61"/>
                  </a:moveTo>
                  <a:lnTo>
                    <a:pt x="29" y="61"/>
                  </a:lnTo>
                  <a:lnTo>
                    <a:pt x="30" y="61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4"/>
                  </a:lnTo>
                  <a:lnTo>
                    <a:pt x="25" y="63"/>
                  </a:lnTo>
                  <a:lnTo>
                    <a:pt x="25" y="63"/>
                  </a:lnTo>
                  <a:lnTo>
                    <a:pt x="27" y="61"/>
                  </a:lnTo>
                  <a:close/>
                  <a:moveTo>
                    <a:pt x="1057" y="60"/>
                  </a:moveTo>
                  <a:lnTo>
                    <a:pt x="1058" y="60"/>
                  </a:lnTo>
                  <a:lnTo>
                    <a:pt x="1060" y="61"/>
                  </a:lnTo>
                  <a:lnTo>
                    <a:pt x="1058" y="63"/>
                  </a:lnTo>
                  <a:lnTo>
                    <a:pt x="1057" y="64"/>
                  </a:lnTo>
                  <a:lnTo>
                    <a:pt x="1057" y="64"/>
                  </a:lnTo>
                  <a:lnTo>
                    <a:pt x="1054" y="63"/>
                  </a:lnTo>
                  <a:lnTo>
                    <a:pt x="1052" y="61"/>
                  </a:lnTo>
                  <a:lnTo>
                    <a:pt x="1055" y="61"/>
                  </a:lnTo>
                  <a:lnTo>
                    <a:pt x="1055" y="60"/>
                  </a:lnTo>
                  <a:lnTo>
                    <a:pt x="1057" y="60"/>
                  </a:lnTo>
                  <a:close/>
                  <a:moveTo>
                    <a:pt x="908" y="58"/>
                  </a:moveTo>
                  <a:lnTo>
                    <a:pt x="908" y="58"/>
                  </a:lnTo>
                  <a:lnTo>
                    <a:pt x="910" y="60"/>
                  </a:lnTo>
                  <a:lnTo>
                    <a:pt x="912" y="60"/>
                  </a:lnTo>
                  <a:lnTo>
                    <a:pt x="912" y="61"/>
                  </a:lnTo>
                  <a:lnTo>
                    <a:pt x="910" y="61"/>
                  </a:lnTo>
                  <a:lnTo>
                    <a:pt x="907" y="63"/>
                  </a:lnTo>
                  <a:lnTo>
                    <a:pt x="904" y="64"/>
                  </a:lnTo>
                  <a:lnTo>
                    <a:pt x="904" y="64"/>
                  </a:lnTo>
                  <a:lnTo>
                    <a:pt x="902" y="64"/>
                  </a:lnTo>
                  <a:lnTo>
                    <a:pt x="899" y="66"/>
                  </a:lnTo>
                  <a:lnTo>
                    <a:pt x="899" y="64"/>
                  </a:lnTo>
                  <a:lnTo>
                    <a:pt x="899" y="64"/>
                  </a:lnTo>
                  <a:lnTo>
                    <a:pt x="902" y="61"/>
                  </a:lnTo>
                  <a:lnTo>
                    <a:pt x="905" y="61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8" y="58"/>
                  </a:lnTo>
                  <a:close/>
                  <a:moveTo>
                    <a:pt x="888" y="56"/>
                  </a:moveTo>
                  <a:lnTo>
                    <a:pt x="891" y="56"/>
                  </a:lnTo>
                  <a:lnTo>
                    <a:pt x="891" y="58"/>
                  </a:lnTo>
                  <a:lnTo>
                    <a:pt x="891" y="60"/>
                  </a:lnTo>
                  <a:lnTo>
                    <a:pt x="891" y="60"/>
                  </a:lnTo>
                  <a:lnTo>
                    <a:pt x="888" y="61"/>
                  </a:lnTo>
                  <a:lnTo>
                    <a:pt x="883" y="61"/>
                  </a:lnTo>
                  <a:lnTo>
                    <a:pt x="882" y="61"/>
                  </a:lnTo>
                  <a:lnTo>
                    <a:pt x="883" y="63"/>
                  </a:lnTo>
                  <a:lnTo>
                    <a:pt x="883" y="64"/>
                  </a:lnTo>
                  <a:lnTo>
                    <a:pt x="883" y="64"/>
                  </a:lnTo>
                  <a:lnTo>
                    <a:pt x="882" y="64"/>
                  </a:lnTo>
                  <a:lnTo>
                    <a:pt x="880" y="64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7" y="63"/>
                  </a:lnTo>
                  <a:lnTo>
                    <a:pt x="877" y="61"/>
                  </a:lnTo>
                  <a:lnTo>
                    <a:pt x="875" y="61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2" y="58"/>
                  </a:lnTo>
                  <a:lnTo>
                    <a:pt x="872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6"/>
                  </a:lnTo>
                  <a:lnTo>
                    <a:pt x="879" y="56"/>
                  </a:lnTo>
                  <a:lnTo>
                    <a:pt x="879" y="56"/>
                  </a:lnTo>
                  <a:lnTo>
                    <a:pt x="880" y="58"/>
                  </a:lnTo>
                  <a:lnTo>
                    <a:pt x="880" y="58"/>
                  </a:lnTo>
                  <a:lnTo>
                    <a:pt x="882" y="58"/>
                  </a:lnTo>
                  <a:lnTo>
                    <a:pt x="883" y="58"/>
                  </a:lnTo>
                  <a:lnTo>
                    <a:pt x="885" y="58"/>
                  </a:lnTo>
                  <a:lnTo>
                    <a:pt x="886" y="56"/>
                  </a:lnTo>
                  <a:lnTo>
                    <a:pt x="888" y="56"/>
                  </a:lnTo>
                  <a:close/>
                  <a:moveTo>
                    <a:pt x="625" y="55"/>
                  </a:moveTo>
                  <a:lnTo>
                    <a:pt x="626" y="56"/>
                  </a:lnTo>
                  <a:lnTo>
                    <a:pt x="628" y="56"/>
                  </a:lnTo>
                  <a:lnTo>
                    <a:pt x="631" y="58"/>
                  </a:lnTo>
                  <a:lnTo>
                    <a:pt x="631" y="60"/>
                  </a:lnTo>
                  <a:lnTo>
                    <a:pt x="631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6" y="61"/>
                  </a:lnTo>
                  <a:lnTo>
                    <a:pt x="637" y="63"/>
                  </a:lnTo>
                  <a:lnTo>
                    <a:pt x="639" y="64"/>
                  </a:lnTo>
                  <a:lnTo>
                    <a:pt x="640" y="66"/>
                  </a:lnTo>
                  <a:lnTo>
                    <a:pt x="647" y="69"/>
                  </a:lnTo>
                  <a:lnTo>
                    <a:pt x="648" y="71"/>
                  </a:lnTo>
                  <a:lnTo>
                    <a:pt x="650" y="74"/>
                  </a:lnTo>
                  <a:lnTo>
                    <a:pt x="651" y="77"/>
                  </a:lnTo>
                  <a:lnTo>
                    <a:pt x="653" y="78"/>
                  </a:lnTo>
                  <a:lnTo>
                    <a:pt x="655" y="80"/>
                  </a:lnTo>
                  <a:lnTo>
                    <a:pt x="658" y="82"/>
                  </a:lnTo>
                  <a:lnTo>
                    <a:pt x="659" y="80"/>
                  </a:lnTo>
                  <a:lnTo>
                    <a:pt x="659" y="80"/>
                  </a:lnTo>
                  <a:lnTo>
                    <a:pt x="661" y="80"/>
                  </a:lnTo>
                  <a:lnTo>
                    <a:pt x="661" y="82"/>
                  </a:lnTo>
                  <a:lnTo>
                    <a:pt x="661" y="82"/>
                  </a:lnTo>
                  <a:lnTo>
                    <a:pt x="661" y="83"/>
                  </a:lnTo>
                  <a:lnTo>
                    <a:pt x="659" y="83"/>
                  </a:lnTo>
                  <a:lnTo>
                    <a:pt x="656" y="83"/>
                  </a:lnTo>
                  <a:lnTo>
                    <a:pt x="656" y="85"/>
                  </a:lnTo>
                  <a:lnTo>
                    <a:pt x="655" y="85"/>
                  </a:lnTo>
                  <a:lnTo>
                    <a:pt x="653" y="86"/>
                  </a:lnTo>
                  <a:lnTo>
                    <a:pt x="650" y="88"/>
                  </a:lnTo>
                  <a:lnTo>
                    <a:pt x="647" y="89"/>
                  </a:lnTo>
                  <a:lnTo>
                    <a:pt x="645" y="91"/>
                  </a:lnTo>
                  <a:lnTo>
                    <a:pt x="642" y="91"/>
                  </a:lnTo>
                  <a:lnTo>
                    <a:pt x="636" y="89"/>
                  </a:lnTo>
                  <a:lnTo>
                    <a:pt x="633" y="89"/>
                  </a:lnTo>
                  <a:lnTo>
                    <a:pt x="629" y="89"/>
                  </a:lnTo>
                  <a:lnTo>
                    <a:pt x="626" y="86"/>
                  </a:lnTo>
                  <a:lnTo>
                    <a:pt x="623" y="86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2"/>
                  </a:lnTo>
                  <a:lnTo>
                    <a:pt x="618" y="82"/>
                  </a:lnTo>
                  <a:lnTo>
                    <a:pt x="617" y="82"/>
                  </a:lnTo>
                  <a:lnTo>
                    <a:pt x="617" y="82"/>
                  </a:lnTo>
                  <a:lnTo>
                    <a:pt x="615" y="82"/>
                  </a:lnTo>
                  <a:lnTo>
                    <a:pt x="614" y="83"/>
                  </a:lnTo>
                  <a:lnTo>
                    <a:pt x="612" y="82"/>
                  </a:lnTo>
                  <a:lnTo>
                    <a:pt x="610" y="82"/>
                  </a:lnTo>
                  <a:lnTo>
                    <a:pt x="610" y="82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78"/>
                  </a:lnTo>
                  <a:lnTo>
                    <a:pt x="609" y="78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4" y="80"/>
                  </a:lnTo>
                  <a:lnTo>
                    <a:pt x="603" y="80"/>
                  </a:lnTo>
                  <a:lnTo>
                    <a:pt x="601" y="80"/>
                  </a:lnTo>
                  <a:lnTo>
                    <a:pt x="601" y="78"/>
                  </a:lnTo>
                  <a:lnTo>
                    <a:pt x="599" y="77"/>
                  </a:lnTo>
                  <a:lnTo>
                    <a:pt x="599" y="75"/>
                  </a:lnTo>
                  <a:lnTo>
                    <a:pt x="599" y="75"/>
                  </a:lnTo>
                  <a:lnTo>
                    <a:pt x="601" y="74"/>
                  </a:lnTo>
                  <a:lnTo>
                    <a:pt x="606" y="74"/>
                  </a:lnTo>
                  <a:lnTo>
                    <a:pt x="609" y="74"/>
                  </a:lnTo>
                  <a:lnTo>
                    <a:pt x="612" y="72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7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5" y="66"/>
                  </a:lnTo>
                  <a:lnTo>
                    <a:pt x="615" y="64"/>
                  </a:lnTo>
                  <a:lnTo>
                    <a:pt x="614" y="64"/>
                  </a:lnTo>
                  <a:lnTo>
                    <a:pt x="614" y="63"/>
                  </a:lnTo>
                  <a:lnTo>
                    <a:pt x="614" y="63"/>
                  </a:lnTo>
                  <a:lnTo>
                    <a:pt x="615" y="63"/>
                  </a:lnTo>
                  <a:lnTo>
                    <a:pt x="617" y="63"/>
                  </a:lnTo>
                  <a:lnTo>
                    <a:pt x="618" y="64"/>
                  </a:lnTo>
                  <a:lnTo>
                    <a:pt x="620" y="66"/>
                  </a:lnTo>
                  <a:lnTo>
                    <a:pt x="621" y="66"/>
                  </a:lnTo>
                  <a:lnTo>
                    <a:pt x="620" y="64"/>
                  </a:lnTo>
                  <a:lnTo>
                    <a:pt x="618" y="61"/>
                  </a:lnTo>
                  <a:lnTo>
                    <a:pt x="618" y="60"/>
                  </a:lnTo>
                  <a:lnTo>
                    <a:pt x="618" y="60"/>
                  </a:lnTo>
                  <a:lnTo>
                    <a:pt x="618" y="58"/>
                  </a:lnTo>
                  <a:lnTo>
                    <a:pt x="618" y="58"/>
                  </a:lnTo>
                  <a:lnTo>
                    <a:pt x="620" y="56"/>
                  </a:lnTo>
                  <a:lnTo>
                    <a:pt x="621" y="56"/>
                  </a:lnTo>
                  <a:lnTo>
                    <a:pt x="623" y="55"/>
                  </a:lnTo>
                  <a:lnTo>
                    <a:pt x="625" y="55"/>
                  </a:lnTo>
                  <a:close/>
                  <a:moveTo>
                    <a:pt x="779" y="49"/>
                  </a:moveTo>
                  <a:lnTo>
                    <a:pt x="782" y="49"/>
                  </a:lnTo>
                  <a:lnTo>
                    <a:pt x="784" y="49"/>
                  </a:lnTo>
                  <a:lnTo>
                    <a:pt x="785" y="49"/>
                  </a:lnTo>
                  <a:lnTo>
                    <a:pt x="787" y="49"/>
                  </a:lnTo>
                  <a:lnTo>
                    <a:pt x="787" y="50"/>
                  </a:lnTo>
                  <a:lnTo>
                    <a:pt x="789" y="50"/>
                  </a:lnTo>
                  <a:lnTo>
                    <a:pt x="789" y="52"/>
                  </a:lnTo>
                  <a:lnTo>
                    <a:pt x="787" y="52"/>
                  </a:lnTo>
                  <a:lnTo>
                    <a:pt x="785" y="52"/>
                  </a:lnTo>
                  <a:lnTo>
                    <a:pt x="784" y="52"/>
                  </a:lnTo>
                  <a:lnTo>
                    <a:pt x="781" y="52"/>
                  </a:lnTo>
                  <a:lnTo>
                    <a:pt x="781" y="52"/>
                  </a:lnTo>
                  <a:lnTo>
                    <a:pt x="778" y="52"/>
                  </a:lnTo>
                  <a:lnTo>
                    <a:pt x="778" y="50"/>
                  </a:lnTo>
                  <a:lnTo>
                    <a:pt x="776" y="50"/>
                  </a:lnTo>
                  <a:lnTo>
                    <a:pt x="776" y="49"/>
                  </a:lnTo>
                  <a:lnTo>
                    <a:pt x="779" y="49"/>
                  </a:lnTo>
                  <a:lnTo>
                    <a:pt x="779" y="49"/>
                  </a:lnTo>
                  <a:close/>
                  <a:moveTo>
                    <a:pt x="584" y="34"/>
                  </a:moveTo>
                  <a:lnTo>
                    <a:pt x="585" y="34"/>
                  </a:lnTo>
                  <a:lnTo>
                    <a:pt x="587" y="34"/>
                  </a:lnTo>
                  <a:lnTo>
                    <a:pt x="590" y="36"/>
                  </a:lnTo>
                  <a:lnTo>
                    <a:pt x="588" y="36"/>
                  </a:lnTo>
                  <a:lnTo>
                    <a:pt x="588" y="37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5" y="37"/>
                  </a:lnTo>
                  <a:lnTo>
                    <a:pt x="584" y="37"/>
                  </a:lnTo>
                  <a:lnTo>
                    <a:pt x="584" y="37"/>
                  </a:lnTo>
                  <a:lnTo>
                    <a:pt x="584" y="36"/>
                  </a:lnTo>
                  <a:lnTo>
                    <a:pt x="584" y="34"/>
                  </a:lnTo>
                  <a:lnTo>
                    <a:pt x="584" y="34"/>
                  </a:lnTo>
                  <a:close/>
                  <a:moveTo>
                    <a:pt x="670" y="0"/>
                  </a:moveTo>
                  <a:lnTo>
                    <a:pt x="672" y="0"/>
                  </a:lnTo>
                  <a:lnTo>
                    <a:pt x="674" y="1"/>
                  </a:lnTo>
                  <a:lnTo>
                    <a:pt x="674" y="3"/>
                  </a:lnTo>
                  <a:lnTo>
                    <a:pt x="675" y="4"/>
                  </a:lnTo>
                  <a:lnTo>
                    <a:pt x="677" y="6"/>
                  </a:lnTo>
                  <a:lnTo>
                    <a:pt x="678" y="4"/>
                  </a:lnTo>
                  <a:lnTo>
                    <a:pt x="683" y="4"/>
                  </a:lnTo>
                  <a:lnTo>
                    <a:pt x="683" y="6"/>
                  </a:lnTo>
                  <a:lnTo>
                    <a:pt x="683" y="6"/>
                  </a:lnTo>
                  <a:lnTo>
                    <a:pt x="683" y="8"/>
                  </a:lnTo>
                  <a:lnTo>
                    <a:pt x="683" y="9"/>
                  </a:lnTo>
                  <a:lnTo>
                    <a:pt x="686" y="11"/>
                  </a:lnTo>
                  <a:lnTo>
                    <a:pt x="688" y="12"/>
                  </a:lnTo>
                  <a:lnTo>
                    <a:pt x="691" y="14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9"/>
                  </a:lnTo>
                  <a:lnTo>
                    <a:pt x="696" y="22"/>
                  </a:lnTo>
                  <a:lnTo>
                    <a:pt x="696" y="23"/>
                  </a:lnTo>
                  <a:lnTo>
                    <a:pt x="696" y="28"/>
                  </a:lnTo>
                  <a:lnTo>
                    <a:pt x="696" y="28"/>
                  </a:lnTo>
                  <a:lnTo>
                    <a:pt x="694" y="30"/>
                  </a:lnTo>
                  <a:lnTo>
                    <a:pt x="696" y="30"/>
                  </a:lnTo>
                  <a:lnTo>
                    <a:pt x="697" y="31"/>
                  </a:lnTo>
                  <a:lnTo>
                    <a:pt x="699" y="33"/>
                  </a:lnTo>
                  <a:lnTo>
                    <a:pt x="700" y="34"/>
                  </a:lnTo>
                  <a:lnTo>
                    <a:pt x="703" y="34"/>
                  </a:lnTo>
                  <a:lnTo>
                    <a:pt x="703" y="36"/>
                  </a:lnTo>
                  <a:lnTo>
                    <a:pt x="703" y="36"/>
                  </a:lnTo>
                  <a:lnTo>
                    <a:pt x="705" y="39"/>
                  </a:lnTo>
                  <a:lnTo>
                    <a:pt x="708" y="42"/>
                  </a:lnTo>
                  <a:lnTo>
                    <a:pt x="708" y="42"/>
                  </a:lnTo>
                  <a:lnTo>
                    <a:pt x="708" y="44"/>
                  </a:lnTo>
                  <a:lnTo>
                    <a:pt x="708" y="44"/>
                  </a:lnTo>
                  <a:lnTo>
                    <a:pt x="710" y="44"/>
                  </a:lnTo>
                  <a:lnTo>
                    <a:pt x="710" y="44"/>
                  </a:lnTo>
                  <a:lnTo>
                    <a:pt x="711" y="44"/>
                  </a:lnTo>
                  <a:lnTo>
                    <a:pt x="711" y="42"/>
                  </a:lnTo>
                  <a:lnTo>
                    <a:pt x="713" y="44"/>
                  </a:lnTo>
                  <a:lnTo>
                    <a:pt x="713" y="44"/>
                  </a:lnTo>
                  <a:lnTo>
                    <a:pt x="715" y="45"/>
                  </a:lnTo>
                  <a:lnTo>
                    <a:pt x="715" y="47"/>
                  </a:lnTo>
                  <a:lnTo>
                    <a:pt x="715" y="47"/>
                  </a:lnTo>
                  <a:lnTo>
                    <a:pt x="715" y="49"/>
                  </a:lnTo>
                  <a:lnTo>
                    <a:pt x="711" y="49"/>
                  </a:lnTo>
                  <a:lnTo>
                    <a:pt x="708" y="49"/>
                  </a:lnTo>
                  <a:lnTo>
                    <a:pt x="707" y="47"/>
                  </a:lnTo>
                  <a:lnTo>
                    <a:pt x="705" y="47"/>
                  </a:lnTo>
                  <a:lnTo>
                    <a:pt x="705" y="45"/>
                  </a:lnTo>
                  <a:lnTo>
                    <a:pt x="703" y="45"/>
                  </a:lnTo>
                  <a:lnTo>
                    <a:pt x="703" y="47"/>
                  </a:lnTo>
                  <a:lnTo>
                    <a:pt x="702" y="49"/>
                  </a:lnTo>
                  <a:lnTo>
                    <a:pt x="702" y="49"/>
                  </a:lnTo>
                  <a:lnTo>
                    <a:pt x="702" y="50"/>
                  </a:lnTo>
                  <a:lnTo>
                    <a:pt x="707" y="50"/>
                  </a:lnTo>
                  <a:lnTo>
                    <a:pt x="708" y="50"/>
                  </a:lnTo>
                  <a:lnTo>
                    <a:pt x="710" y="50"/>
                  </a:lnTo>
                  <a:lnTo>
                    <a:pt x="708" y="52"/>
                  </a:lnTo>
                  <a:lnTo>
                    <a:pt x="705" y="55"/>
                  </a:lnTo>
                  <a:lnTo>
                    <a:pt x="697" y="60"/>
                  </a:lnTo>
                  <a:lnTo>
                    <a:pt x="696" y="60"/>
                  </a:lnTo>
                  <a:lnTo>
                    <a:pt x="697" y="61"/>
                  </a:lnTo>
                  <a:lnTo>
                    <a:pt x="697" y="61"/>
                  </a:lnTo>
                  <a:lnTo>
                    <a:pt x="699" y="61"/>
                  </a:lnTo>
                  <a:lnTo>
                    <a:pt x="702" y="60"/>
                  </a:lnTo>
                  <a:lnTo>
                    <a:pt x="705" y="60"/>
                  </a:lnTo>
                  <a:lnTo>
                    <a:pt x="705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10" y="64"/>
                  </a:lnTo>
                  <a:lnTo>
                    <a:pt x="713" y="63"/>
                  </a:lnTo>
                  <a:lnTo>
                    <a:pt x="716" y="61"/>
                  </a:lnTo>
                  <a:lnTo>
                    <a:pt x="718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19" y="63"/>
                  </a:lnTo>
                  <a:lnTo>
                    <a:pt x="718" y="64"/>
                  </a:lnTo>
                  <a:lnTo>
                    <a:pt x="718" y="64"/>
                  </a:lnTo>
                  <a:lnTo>
                    <a:pt x="719" y="63"/>
                  </a:lnTo>
                  <a:lnTo>
                    <a:pt x="724" y="64"/>
                  </a:lnTo>
                  <a:lnTo>
                    <a:pt x="727" y="64"/>
                  </a:lnTo>
                  <a:lnTo>
                    <a:pt x="729" y="64"/>
                  </a:lnTo>
                  <a:lnTo>
                    <a:pt x="730" y="64"/>
                  </a:lnTo>
                  <a:lnTo>
                    <a:pt x="732" y="66"/>
                  </a:lnTo>
                  <a:lnTo>
                    <a:pt x="732" y="66"/>
                  </a:lnTo>
                  <a:lnTo>
                    <a:pt x="730" y="66"/>
                  </a:lnTo>
                  <a:lnTo>
                    <a:pt x="729" y="66"/>
                  </a:lnTo>
                  <a:lnTo>
                    <a:pt x="727" y="66"/>
                  </a:lnTo>
                  <a:lnTo>
                    <a:pt x="727" y="67"/>
                  </a:lnTo>
                  <a:lnTo>
                    <a:pt x="726" y="69"/>
                  </a:lnTo>
                  <a:lnTo>
                    <a:pt x="726" y="71"/>
                  </a:lnTo>
                  <a:lnTo>
                    <a:pt x="726" y="71"/>
                  </a:lnTo>
                  <a:lnTo>
                    <a:pt x="722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2" y="69"/>
                  </a:lnTo>
                  <a:lnTo>
                    <a:pt x="721" y="69"/>
                  </a:lnTo>
                  <a:lnTo>
                    <a:pt x="721" y="69"/>
                  </a:lnTo>
                  <a:lnTo>
                    <a:pt x="719" y="71"/>
                  </a:lnTo>
                  <a:lnTo>
                    <a:pt x="727" y="75"/>
                  </a:lnTo>
                  <a:lnTo>
                    <a:pt x="729" y="78"/>
                  </a:lnTo>
                  <a:lnTo>
                    <a:pt x="730" y="80"/>
                  </a:lnTo>
                  <a:lnTo>
                    <a:pt x="730" y="80"/>
                  </a:lnTo>
                  <a:lnTo>
                    <a:pt x="730" y="82"/>
                  </a:lnTo>
                  <a:lnTo>
                    <a:pt x="730" y="83"/>
                  </a:lnTo>
                  <a:lnTo>
                    <a:pt x="730" y="85"/>
                  </a:lnTo>
                  <a:lnTo>
                    <a:pt x="730" y="88"/>
                  </a:lnTo>
                  <a:lnTo>
                    <a:pt x="729" y="91"/>
                  </a:lnTo>
                  <a:lnTo>
                    <a:pt x="730" y="91"/>
                  </a:lnTo>
                  <a:lnTo>
                    <a:pt x="732" y="93"/>
                  </a:lnTo>
                  <a:lnTo>
                    <a:pt x="732" y="94"/>
                  </a:lnTo>
                  <a:lnTo>
                    <a:pt x="733" y="94"/>
                  </a:lnTo>
                  <a:lnTo>
                    <a:pt x="733" y="96"/>
                  </a:lnTo>
                  <a:lnTo>
                    <a:pt x="733" y="96"/>
                  </a:lnTo>
                  <a:lnTo>
                    <a:pt x="735" y="96"/>
                  </a:lnTo>
                  <a:lnTo>
                    <a:pt x="735" y="96"/>
                  </a:lnTo>
                  <a:lnTo>
                    <a:pt x="735" y="94"/>
                  </a:lnTo>
                  <a:lnTo>
                    <a:pt x="737" y="94"/>
                  </a:lnTo>
                  <a:lnTo>
                    <a:pt x="738" y="93"/>
                  </a:lnTo>
                  <a:lnTo>
                    <a:pt x="740" y="89"/>
                  </a:lnTo>
                  <a:lnTo>
                    <a:pt x="740" y="89"/>
                  </a:lnTo>
                  <a:lnTo>
                    <a:pt x="740" y="88"/>
                  </a:lnTo>
                  <a:lnTo>
                    <a:pt x="740" y="86"/>
                  </a:lnTo>
                  <a:lnTo>
                    <a:pt x="741" y="85"/>
                  </a:lnTo>
                  <a:lnTo>
                    <a:pt x="741" y="82"/>
                  </a:lnTo>
                  <a:lnTo>
                    <a:pt x="741" y="78"/>
                  </a:lnTo>
                  <a:lnTo>
                    <a:pt x="743" y="77"/>
                  </a:lnTo>
                  <a:lnTo>
                    <a:pt x="744" y="75"/>
                  </a:lnTo>
                  <a:lnTo>
                    <a:pt x="748" y="72"/>
                  </a:lnTo>
                  <a:lnTo>
                    <a:pt x="748" y="71"/>
                  </a:lnTo>
                  <a:lnTo>
                    <a:pt x="749" y="71"/>
                  </a:lnTo>
                  <a:lnTo>
                    <a:pt x="751" y="71"/>
                  </a:lnTo>
                  <a:lnTo>
                    <a:pt x="752" y="72"/>
                  </a:lnTo>
                  <a:lnTo>
                    <a:pt x="756" y="74"/>
                  </a:lnTo>
                  <a:lnTo>
                    <a:pt x="757" y="75"/>
                  </a:lnTo>
                  <a:lnTo>
                    <a:pt x="762" y="78"/>
                  </a:lnTo>
                  <a:lnTo>
                    <a:pt x="763" y="80"/>
                  </a:lnTo>
                  <a:lnTo>
                    <a:pt x="767" y="82"/>
                  </a:lnTo>
                  <a:lnTo>
                    <a:pt x="767" y="85"/>
                  </a:lnTo>
                  <a:lnTo>
                    <a:pt x="768" y="88"/>
                  </a:lnTo>
                  <a:lnTo>
                    <a:pt x="768" y="91"/>
                  </a:lnTo>
                  <a:lnTo>
                    <a:pt x="770" y="91"/>
                  </a:lnTo>
                  <a:lnTo>
                    <a:pt x="770" y="93"/>
                  </a:lnTo>
                  <a:lnTo>
                    <a:pt x="770" y="94"/>
                  </a:lnTo>
                  <a:lnTo>
                    <a:pt x="770" y="94"/>
                  </a:lnTo>
                  <a:lnTo>
                    <a:pt x="768" y="96"/>
                  </a:lnTo>
                  <a:lnTo>
                    <a:pt x="768" y="96"/>
                  </a:lnTo>
                  <a:lnTo>
                    <a:pt x="767" y="96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3" y="94"/>
                  </a:lnTo>
                  <a:lnTo>
                    <a:pt x="763" y="94"/>
                  </a:lnTo>
                  <a:lnTo>
                    <a:pt x="762" y="96"/>
                  </a:lnTo>
                  <a:lnTo>
                    <a:pt x="762" y="96"/>
                  </a:lnTo>
                  <a:lnTo>
                    <a:pt x="762" y="99"/>
                  </a:lnTo>
                  <a:lnTo>
                    <a:pt x="762" y="102"/>
                  </a:lnTo>
                  <a:lnTo>
                    <a:pt x="762" y="104"/>
                  </a:lnTo>
                  <a:lnTo>
                    <a:pt x="763" y="108"/>
                  </a:lnTo>
                  <a:lnTo>
                    <a:pt x="767" y="112"/>
                  </a:lnTo>
                  <a:lnTo>
                    <a:pt x="774" y="118"/>
                  </a:lnTo>
                  <a:lnTo>
                    <a:pt x="774" y="119"/>
                  </a:lnTo>
                  <a:lnTo>
                    <a:pt x="774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8" y="123"/>
                  </a:lnTo>
                  <a:lnTo>
                    <a:pt x="779" y="121"/>
                  </a:lnTo>
                  <a:lnTo>
                    <a:pt x="782" y="118"/>
                  </a:lnTo>
                  <a:lnTo>
                    <a:pt x="784" y="118"/>
                  </a:lnTo>
                  <a:lnTo>
                    <a:pt x="785" y="118"/>
                  </a:lnTo>
                  <a:lnTo>
                    <a:pt x="785" y="116"/>
                  </a:lnTo>
                  <a:lnTo>
                    <a:pt x="787" y="116"/>
                  </a:lnTo>
                  <a:lnTo>
                    <a:pt x="787" y="115"/>
                  </a:lnTo>
                  <a:lnTo>
                    <a:pt x="787" y="115"/>
                  </a:lnTo>
                  <a:lnTo>
                    <a:pt x="789" y="112"/>
                  </a:lnTo>
                  <a:lnTo>
                    <a:pt x="789" y="110"/>
                  </a:lnTo>
                  <a:lnTo>
                    <a:pt x="790" y="107"/>
                  </a:lnTo>
                  <a:lnTo>
                    <a:pt x="790" y="107"/>
                  </a:lnTo>
                  <a:lnTo>
                    <a:pt x="797" y="102"/>
                  </a:lnTo>
                  <a:lnTo>
                    <a:pt x="797" y="100"/>
                  </a:lnTo>
                  <a:lnTo>
                    <a:pt x="798" y="94"/>
                  </a:lnTo>
                  <a:lnTo>
                    <a:pt x="800" y="91"/>
                  </a:lnTo>
                  <a:lnTo>
                    <a:pt x="800" y="89"/>
                  </a:lnTo>
                  <a:lnTo>
                    <a:pt x="800" y="88"/>
                  </a:lnTo>
                  <a:lnTo>
                    <a:pt x="800" y="86"/>
                  </a:lnTo>
                  <a:lnTo>
                    <a:pt x="800" y="86"/>
                  </a:lnTo>
                  <a:lnTo>
                    <a:pt x="801" y="85"/>
                  </a:lnTo>
                  <a:lnTo>
                    <a:pt x="801" y="85"/>
                  </a:lnTo>
                  <a:lnTo>
                    <a:pt x="803" y="83"/>
                  </a:lnTo>
                  <a:lnTo>
                    <a:pt x="803" y="83"/>
                  </a:lnTo>
                  <a:lnTo>
                    <a:pt x="804" y="83"/>
                  </a:lnTo>
                  <a:lnTo>
                    <a:pt x="804" y="83"/>
                  </a:lnTo>
                  <a:lnTo>
                    <a:pt x="806" y="83"/>
                  </a:lnTo>
                  <a:lnTo>
                    <a:pt x="812" y="83"/>
                  </a:lnTo>
                  <a:lnTo>
                    <a:pt x="812" y="83"/>
                  </a:lnTo>
                  <a:lnTo>
                    <a:pt x="809" y="82"/>
                  </a:lnTo>
                  <a:lnTo>
                    <a:pt x="809" y="80"/>
                  </a:lnTo>
                  <a:lnTo>
                    <a:pt x="809" y="80"/>
                  </a:lnTo>
                  <a:lnTo>
                    <a:pt x="809" y="78"/>
                  </a:lnTo>
                  <a:lnTo>
                    <a:pt x="811" y="78"/>
                  </a:lnTo>
                  <a:lnTo>
                    <a:pt x="812" y="77"/>
                  </a:lnTo>
                  <a:lnTo>
                    <a:pt x="812" y="77"/>
                  </a:lnTo>
                  <a:lnTo>
                    <a:pt x="812" y="75"/>
                  </a:lnTo>
                  <a:lnTo>
                    <a:pt x="812" y="75"/>
                  </a:lnTo>
                  <a:lnTo>
                    <a:pt x="809" y="74"/>
                  </a:lnTo>
                  <a:lnTo>
                    <a:pt x="806" y="74"/>
                  </a:lnTo>
                  <a:lnTo>
                    <a:pt x="806" y="72"/>
                  </a:lnTo>
                  <a:lnTo>
                    <a:pt x="804" y="72"/>
                  </a:lnTo>
                  <a:lnTo>
                    <a:pt x="804" y="69"/>
                  </a:lnTo>
                  <a:lnTo>
                    <a:pt x="804" y="69"/>
                  </a:lnTo>
                  <a:lnTo>
                    <a:pt x="804" y="67"/>
                  </a:lnTo>
                  <a:lnTo>
                    <a:pt x="804" y="66"/>
                  </a:lnTo>
                  <a:lnTo>
                    <a:pt x="804" y="66"/>
                  </a:lnTo>
                  <a:lnTo>
                    <a:pt x="804" y="64"/>
                  </a:lnTo>
                  <a:lnTo>
                    <a:pt x="804" y="64"/>
                  </a:lnTo>
                  <a:lnTo>
                    <a:pt x="804" y="63"/>
                  </a:lnTo>
                  <a:lnTo>
                    <a:pt x="804" y="63"/>
                  </a:lnTo>
                  <a:lnTo>
                    <a:pt x="803" y="61"/>
                  </a:lnTo>
                  <a:lnTo>
                    <a:pt x="803" y="61"/>
                  </a:lnTo>
                  <a:lnTo>
                    <a:pt x="803" y="58"/>
                  </a:lnTo>
                  <a:lnTo>
                    <a:pt x="803" y="58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4" y="55"/>
                  </a:lnTo>
                  <a:lnTo>
                    <a:pt x="806" y="56"/>
                  </a:lnTo>
                  <a:lnTo>
                    <a:pt x="808" y="56"/>
                  </a:lnTo>
                  <a:lnTo>
                    <a:pt x="809" y="56"/>
                  </a:lnTo>
                  <a:lnTo>
                    <a:pt x="812" y="56"/>
                  </a:lnTo>
                  <a:lnTo>
                    <a:pt x="815" y="55"/>
                  </a:lnTo>
                  <a:lnTo>
                    <a:pt x="820" y="56"/>
                  </a:lnTo>
                  <a:lnTo>
                    <a:pt x="820" y="56"/>
                  </a:lnTo>
                  <a:lnTo>
                    <a:pt x="825" y="58"/>
                  </a:lnTo>
                  <a:lnTo>
                    <a:pt x="830" y="60"/>
                  </a:lnTo>
                  <a:lnTo>
                    <a:pt x="831" y="60"/>
                  </a:lnTo>
                  <a:lnTo>
                    <a:pt x="839" y="60"/>
                  </a:lnTo>
                  <a:lnTo>
                    <a:pt x="842" y="60"/>
                  </a:lnTo>
                  <a:lnTo>
                    <a:pt x="844" y="60"/>
                  </a:lnTo>
                  <a:lnTo>
                    <a:pt x="849" y="61"/>
                  </a:lnTo>
                  <a:lnTo>
                    <a:pt x="847" y="63"/>
                  </a:lnTo>
                  <a:lnTo>
                    <a:pt x="847" y="64"/>
                  </a:lnTo>
                  <a:lnTo>
                    <a:pt x="844" y="64"/>
                  </a:lnTo>
                  <a:lnTo>
                    <a:pt x="842" y="64"/>
                  </a:lnTo>
                  <a:lnTo>
                    <a:pt x="844" y="66"/>
                  </a:lnTo>
                  <a:lnTo>
                    <a:pt x="849" y="67"/>
                  </a:lnTo>
                  <a:lnTo>
                    <a:pt x="850" y="69"/>
                  </a:lnTo>
                  <a:lnTo>
                    <a:pt x="850" y="69"/>
                  </a:lnTo>
                  <a:lnTo>
                    <a:pt x="850" y="71"/>
                  </a:lnTo>
                  <a:lnTo>
                    <a:pt x="850" y="71"/>
                  </a:lnTo>
                  <a:lnTo>
                    <a:pt x="852" y="71"/>
                  </a:lnTo>
                  <a:lnTo>
                    <a:pt x="853" y="71"/>
                  </a:lnTo>
                  <a:lnTo>
                    <a:pt x="858" y="71"/>
                  </a:lnTo>
                  <a:lnTo>
                    <a:pt x="861" y="72"/>
                  </a:lnTo>
                  <a:lnTo>
                    <a:pt x="863" y="72"/>
                  </a:lnTo>
                  <a:lnTo>
                    <a:pt x="863" y="74"/>
                  </a:lnTo>
                  <a:lnTo>
                    <a:pt x="863" y="74"/>
                  </a:lnTo>
                  <a:lnTo>
                    <a:pt x="860" y="77"/>
                  </a:lnTo>
                  <a:lnTo>
                    <a:pt x="856" y="78"/>
                  </a:lnTo>
                  <a:lnTo>
                    <a:pt x="853" y="80"/>
                  </a:lnTo>
                  <a:lnTo>
                    <a:pt x="853" y="80"/>
                  </a:lnTo>
                  <a:lnTo>
                    <a:pt x="858" y="80"/>
                  </a:lnTo>
                  <a:lnTo>
                    <a:pt x="861" y="80"/>
                  </a:lnTo>
                  <a:lnTo>
                    <a:pt x="863" y="82"/>
                  </a:lnTo>
                  <a:lnTo>
                    <a:pt x="863" y="82"/>
                  </a:lnTo>
                  <a:lnTo>
                    <a:pt x="864" y="83"/>
                  </a:lnTo>
                  <a:lnTo>
                    <a:pt x="864" y="83"/>
                  </a:lnTo>
                  <a:lnTo>
                    <a:pt x="864" y="85"/>
                  </a:lnTo>
                  <a:lnTo>
                    <a:pt x="864" y="86"/>
                  </a:lnTo>
                  <a:lnTo>
                    <a:pt x="860" y="88"/>
                  </a:lnTo>
                  <a:lnTo>
                    <a:pt x="858" y="89"/>
                  </a:lnTo>
                  <a:lnTo>
                    <a:pt x="856" y="89"/>
                  </a:lnTo>
                  <a:lnTo>
                    <a:pt x="855" y="91"/>
                  </a:lnTo>
                  <a:lnTo>
                    <a:pt x="853" y="91"/>
                  </a:lnTo>
                  <a:lnTo>
                    <a:pt x="852" y="89"/>
                  </a:lnTo>
                  <a:lnTo>
                    <a:pt x="850" y="89"/>
                  </a:lnTo>
                  <a:lnTo>
                    <a:pt x="847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7" y="93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50" y="99"/>
                  </a:lnTo>
                  <a:lnTo>
                    <a:pt x="850" y="99"/>
                  </a:lnTo>
                  <a:lnTo>
                    <a:pt x="852" y="99"/>
                  </a:lnTo>
                  <a:lnTo>
                    <a:pt x="852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2" y="100"/>
                  </a:lnTo>
                  <a:lnTo>
                    <a:pt x="852" y="102"/>
                  </a:lnTo>
                  <a:lnTo>
                    <a:pt x="852" y="102"/>
                  </a:lnTo>
                  <a:lnTo>
                    <a:pt x="852" y="104"/>
                  </a:lnTo>
                  <a:lnTo>
                    <a:pt x="853" y="105"/>
                  </a:lnTo>
                  <a:lnTo>
                    <a:pt x="855" y="107"/>
                  </a:lnTo>
                  <a:lnTo>
                    <a:pt x="858" y="110"/>
                  </a:lnTo>
                  <a:lnTo>
                    <a:pt x="861" y="112"/>
                  </a:lnTo>
                  <a:lnTo>
                    <a:pt x="861" y="113"/>
                  </a:lnTo>
                  <a:lnTo>
                    <a:pt x="864" y="115"/>
                  </a:lnTo>
                  <a:lnTo>
                    <a:pt x="864" y="116"/>
                  </a:lnTo>
                  <a:lnTo>
                    <a:pt x="863" y="118"/>
                  </a:lnTo>
                  <a:lnTo>
                    <a:pt x="863" y="123"/>
                  </a:lnTo>
                  <a:lnTo>
                    <a:pt x="861" y="124"/>
                  </a:lnTo>
                  <a:lnTo>
                    <a:pt x="861" y="126"/>
                  </a:lnTo>
                  <a:lnTo>
                    <a:pt x="858" y="127"/>
                  </a:lnTo>
                  <a:lnTo>
                    <a:pt x="858" y="127"/>
                  </a:lnTo>
                  <a:lnTo>
                    <a:pt x="855" y="127"/>
                  </a:lnTo>
                  <a:lnTo>
                    <a:pt x="855" y="127"/>
                  </a:lnTo>
                  <a:lnTo>
                    <a:pt x="853" y="129"/>
                  </a:lnTo>
                  <a:lnTo>
                    <a:pt x="852" y="132"/>
                  </a:lnTo>
                  <a:lnTo>
                    <a:pt x="850" y="132"/>
                  </a:lnTo>
                  <a:lnTo>
                    <a:pt x="850" y="134"/>
                  </a:lnTo>
                  <a:lnTo>
                    <a:pt x="849" y="134"/>
                  </a:lnTo>
                  <a:lnTo>
                    <a:pt x="845" y="137"/>
                  </a:lnTo>
                  <a:lnTo>
                    <a:pt x="844" y="137"/>
                  </a:lnTo>
                  <a:lnTo>
                    <a:pt x="839" y="138"/>
                  </a:lnTo>
                  <a:lnTo>
                    <a:pt x="836" y="141"/>
                  </a:lnTo>
                  <a:lnTo>
                    <a:pt x="834" y="141"/>
                  </a:lnTo>
                  <a:lnTo>
                    <a:pt x="833" y="143"/>
                  </a:lnTo>
                  <a:lnTo>
                    <a:pt x="831" y="143"/>
                  </a:lnTo>
                  <a:lnTo>
                    <a:pt x="830" y="141"/>
                  </a:lnTo>
                  <a:lnTo>
                    <a:pt x="830" y="140"/>
                  </a:lnTo>
                  <a:lnTo>
                    <a:pt x="830" y="140"/>
                  </a:lnTo>
                  <a:lnTo>
                    <a:pt x="828" y="138"/>
                  </a:lnTo>
                  <a:lnTo>
                    <a:pt x="825" y="135"/>
                  </a:lnTo>
                  <a:lnTo>
                    <a:pt x="825" y="134"/>
                  </a:lnTo>
                  <a:lnTo>
                    <a:pt x="823" y="134"/>
                  </a:lnTo>
                  <a:lnTo>
                    <a:pt x="822" y="134"/>
                  </a:lnTo>
                  <a:lnTo>
                    <a:pt x="822" y="134"/>
                  </a:lnTo>
                  <a:lnTo>
                    <a:pt x="820" y="132"/>
                  </a:lnTo>
                  <a:lnTo>
                    <a:pt x="819" y="132"/>
                  </a:lnTo>
                  <a:lnTo>
                    <a:pt x="819" y="132"/>
                  </a:lnTo>
                  <a:lnTo>
                    <a:pt x="820" y="130"/>
                  </a:lnTo>
                  <a:lnTo>
                    <a:pt x="820" y="130"/>
                  </a:lnTo>
                  <a:lnTo>
                    <a:pt x="817" y="129"/>
                  </a:lnTo>
                  <a:lnTo>
                    <a:pt x="817" y="127"/>
                  </a:lnTo>
                  <a:lnTo>
                    <a:pt x="817" y="127"/>
                  </a:lnTo>
                  <a:lnTo>
                    <a:pt x="814" y="127"/>
                  </a:lnTo>
                  <a:lnTo>
                    <a:pt x="812" y="126"/>
                  </a:lnTo>
                  <a:lnTo>
                    <a:pt x="809" y="129"/>
                  </a:lnTo>
                  <a:lnTo>
                    <a:pt x="809" y="129"/>
                  </a:lnTo>
                  <a:lnTo>
                    <a:pt x="809" y="130"/>
                  </a:lnTo>
                  <a:lnTo>
                    <a:pt x="809" y="130"/>
                  </a:lnTo>
                  <a:lnTo>
                    <a:pt x="811" y="130"/>
                  </a:lnTo>
                  <a:lnTo>
                    <a:pt x="811" y="129"/>
                  </a:lnTo>
                  <a:lnTo>
                    <a:pt x="812" y="129"/>
                  </a:lnTo>
                  <a:lnTo>
                    <a:pt x="814" y="129"/>
                  </a:lnTo>
                  <a:lnTo>
                    <a:pt x="815" y="129"/>
                  </a:lnTo>
                  <a:lnTo>
                    <a:pt x="815" y="130"/>
                  </a:lnTo>
                  <a:lnTo>
                    <a:pt x="815" y="130"/>
                  </a:lnTo>
                  <a:lnTo>
                    <a:pt x="820" y="134"/>
                  </a:lnTo>
                  <a:lnTo>
                    <a:pt x="822" y="135"/>
                  </a:lnTo>
                  <a:lnTo>
                    <a:pt x="822" y="135"/>
                  </a:lnTo>
                  <a:lnTo>
                    <a:pt x="822" y="137"/>
                  </a:lnTo>
                  <a:lnTo>
                    <a:pt x="823" y="138"/>
                  </a:lnTo>
                  <a:lnTo>
                    <a:pt x="825" y="141"/>
                  </a:lnTo>
                  <a:lnTo>
                    <a:pt x="826" y="145"/>
                  </a:lnTo>
                  <a:lnTo>
                    <a:pt x="828" y="146"/>
                  </a:lnTo>
                  <a:lnTo>
                    <a:pt x="826" y="146"/>
                  </a:lnTo>
                  <a:lnTo>
                    <a:pt x="826" y="146"/>
                  </a:lnTo>
                  <a:lnTo>
                    <a:pt x="825" y="146"/>
                  </a:lnTo>
                  <a:lnTo>
                    <a:pt x="820" y="145"/>
                  </a:lnTo>
                  <a:lnTo>
                    <a:pt x="820" y="145"/>
                  </a:lnTo>
                  <a:lnTo>
                    <a:pt x="819" y="145"/>
                  </a:lnTo>
                  <a:lnTo>
                    <a:pt x="819" y="146"/>
                  </a:lnTo>
                  <a:lnTo>
                    <a:pt x="817" y="146"/>
                  </a:lnTo>
                  <a:lnTo>
                    <a:pt x="815" y="146"/>
                  </a:lnTo>
                  <a:lnTo>
                    <a:pt x="811" y="145"/>
                  </a:lnTo>
                  <a:lnTo>
                    <a:pt x="809" y="143"/>
                  </a:lnTo>
                  <a:lnTo>
                    <a:pt x="808" y="143"/>
                  </a:lnTo>
                  <a:lnTo>
                    <a:pt x="806" y="140"/>
                  </a:lnTo>
                  <a:lnTo>
                    <a:pt x="803" y="138"/>
                  </a:lnTo>
                  <a:lnTo>
                    <a:pt x="801" y="138"/>
                  </a:lnTo>
                  <a:lnTo>
                    <a:pt x="798" y="138"/>
                  </a:lnTo>
                  <a:lnTo>
                    <a:pt x="795" y="138"/>
                  </a:lnTo>
                  <a:lnTo>
                    <a:pt x="787" y="138"/>
                  </a:lnTo>
                  <a:lnTo>
                    <a:pt x="785" y="138"/>
                  </a:lnTo>
                  <a:lnTo>
                    <a:pt x="785" y="138"/>
                  </a:lnTo>
                  <a:lnTo>
                    <a:pt x="785" y="140"/>
                  </a:lnTo>
                  <a:lnTo>
                    <a:pt x="785" y="140"/>
                  </a:lnTo>
                  <a:lnTo>
                    <a:pt x="785" y="141"/>
                  </a:lnTo>
                  <a:lnTo>
                    <a:pt x="785" y="141"/>
                  </a:lnTo>
                  <a:lnTo>
                    <a:pt x="785" y="143"/>
                  </a:lnTo>
                  <a:lnTo>
                    <a:pt x="787" y="143"/>
                  </a:lnTo>
                  <a:lnTo>
                    <a:pt x="792" y="145"/>
                  </a:lnTo>
                  <a:lnTo>
                    <a:pt x="793" y="146"/>
                  </a:lnTo>
                  <a:lnTo>
                    <a:pt x="795" y="146"/>
                  </a:lnTo>
                  <a:lnTo>
                    <a:pt x="797" y="148"/>
                  </a:lnTo>
                  <a:lnTo>
                    <a:pt x="797" y="148"/>
                  </a:lnTo>
                  <a:lnTo>
                    <a:pt x="795" y="149"/>
                  </a:lnTo>
                  <a:lnTo>
                    <a:pt x="795" y="151"/>
                  </a:lnTo>
                  <a:lnTo>
                    <a:pt x="785" y="159"/>
                  </a:lnTo>
                  <a:lnTo>
                    <a:pt x="782" y="162"/>
                  </a:lnTo>
                  <a:lnTo>
                    <a:pt x="779" y="165"/>
                  </a:lnTo>
                  <a:lnTo>
                    <a:pt x="778" y="167"/>
                  </a:lnTo>
                  <a:lnTo>
                    <a:pt x="778" y="167"/>
                  </a:lnTo>
                  <a:lnTo>
                    <a:pt x="774" y="167"/>
                  </a:lnTo>
                  <a:lnTo>
                    <a:pt x="771" y="167"/>
                  </a:lnTo>
                  <a:lnTo>
                    <a:pt x="767" y="167"/>
                  </a:lnTo>
                  <a:lnTo>
                    <a:pt x="765" y="165"/>
                  </a:lnTo>
                  <a:lnTo>
                    <a:pt x="760" y="162"/>
                  </a:lnTo>
                  <a:lnTo>
                    <a:pt x="759" y="160"/>
                  </a:lnTo>
                  <a:lnTo>
                    <a:pt x="757" y="160"/>
                  </a:lnTo>
                  <a:lnTo>
                    <a:pt x="756" y="159"/>
                  </a:lnTo>
                  <a:lnTo>
                    <a:pt x="756" y="159"/>
                  </a:lnTo>
                  <a:lnTo>
                    <a:pt x="752" y="159"/>
                  </a:lnTo>
                  <a:lnTo>
                    <a:pt x="751" y="157"/>
                  </a:lnTo>
                  <a:lnTo>
                    <a:pt x="746" y="154"/>
                  </a:lnTo>
                  <a:lnTo>
                    <a:pt x="743" y="154"/>
                  </a:lnTo>
                  <a:lnTo>
                    <a:pt x="741" y="152"/>
                  </a:lnTo>
                  <a:lnTo>
                    <a:pt x="740" y="152"/>
                  </a:lnTo>
                  <a:lnTo>
                    <a:pt x="738" y="152"/>
                  </a:lnTo>
                  <a:lnTo>
                    <a:pt x="740" y="154"/>
                  </a:lnTo>
                  <a:lnTo>
                    <a:pt x="740" y="154"/>
                  </a:lnTo>
                  <a:lnTo>
                    <a:pt x="738" y="154"/>
                  </a:lnTo>
                  <a:lnTo>
                    <a:pt x="737" y="154"/>
                  </a:lnTo>
                  <a:lnTo>
                    <a:pt x="733" y="152"/>
                  </a:lnTo>
                  <a:lnTo>
                    <a:pt x="730" y="152"/>
                  </a:lnTo>
                  <a:lnTo>
                    <a:pt x="729" y="152"/>
                  </a:lnTo>
                  <a:lnTo>
                    <a:pt x="726" y="152"/>
                  </a:lnTo>
                  <a:lnTo>
                    <a:pt x="722" y="152"/>
                  </a:lnTo>
                  <a:lnTo>
                    <a:pt x="719" y="152"/>
                  </a:lnTo>
                  <a:lnTo>
                    <a:pt x="718" y="152"/>
                  </a:lnTo>
                  <a:lnTo>
                    <a:pt x="718" y="152"/>
                  </a:lnTo>
                  <a:lnTo>
                    <a:pt x="719" y="154"/>
                  </a:lnTo>
                  <a:lnTo>
                    <a:pt x="722" y="156"/>
                  </a:lnTo>
                  <a:lnTo>
                    <a:pt x="722" y="154"/>
                  </a:lnTo>
                  <a:lnTo>
                    <a:pt x="722" y="154"/>
                  </a:lnTo>
                  <a:lnTo>
                    <a:pt x="724" y="152"/>
                  </a:lnTo>
                  <a:lnTo>
                    <a:pt x="729" y="154"/>
                  </a:lnTo>
                  <a:lnTo>
                    <a:pt x="735" y="156"/>
                  </a:lnTo>
                  <a:lnTo>
                    <a:pt x="737" y="156"/>
                  </a:lnTo>
                  <a:lnTo>
                    <a:pt x="738" y="157"/>
                  </a:lnTo>
                  <a:lnTo>
                    <a:pt x="741" y="157"/>
                  </a:lnTo>
                  <a:lnTo>
                    <a:pt x="743" y="160"/>
                  </a:lnTo>
                  <a:lnTo>
                    <a:pt x="749" y="165"/>
                  </a:lnTo>
                  <a:lnTo>
                    <a:pt x="751" y="165"/>
                  </a:lnTo>
                  <a:lnTo>
                    <a:pt x="752" y="167"/>
                  </a:lnTo>
                  <a:lnTo>
                    <a:pt x="763" y="168"/>
                  </a:lnTo>
                  <a:lnTo>
                    <a:pt x="768" y="168"/>
                  </a:lnTo>
                  <a:lnTo>
                    <a:pt x="776" y="168"/>
                  </a:lnTo>
                  <a:lnTo>
                    <a:pt x="779" y="170"/>
                  </a:lnTo>
                  <a:lnTo>
                    <a:pt x="781" y="170"/>
                  </a:lnTo>
                  <a:lnTo>
                    <a:pt x="781" y="173"/>
                  </a:lnTo>
                  <a:lnTo>
                    <a:pt x="781" y="173"/>
                  </a:lnTo>
                  <a:lnTo>
                    <a:pt x="779" y="176"/>
                  </a:lnTo>
                  <a:lnTo>
                    <a:pt x="778" y="179"/>
                  </a:lnTo>
                  <a:lnTo>
                    <a:pt x="768" y="189"/>
                  </a:lnTo>
                  <a:lnTo>
                    <a:pt x="767" y="192"/>
                  </a:lnTo>
                  <a:lnTo>
                    <a:pt x="767" y="192"/>
                  </a:lnTo>
                  <a:lnTo>
                    <a:pt x="765" y="193"/>
                  </a:lnTo>
                  <a:lnTo>
                    <a:pt x="762" y="197"/>
                  </a:lnTo>
                  <a:lnTo>
                    <a:pt x="757" y="198"/>
                  </a:lnTo>
                  <a:lnTo>
                    <a:pt x="756" y="198"/>
                  </a:lnTo>
                  <a:lnTo>
                    <a:pt x="752" y="198"/>
                  </a:lnTo>
                  <a:lnTo>
                    <a:pt x="751" y="198"/>
                  </a:lnTo>
                  <a:lnTo>
                    <a:pt x="749" y="195"/>
                  </a:lnTo>
                  <a:lnTo>
                    <a:pt x="749" y="195"/>
                  </a:lnTo>
                  <a:lnTo>
                    <a:pt x="751" y="198"/>
                  </a:lnTo>
                  <a:lnTo>
                    <a:pt x="751" y="198"/>
                  </a:lnTo>
                  <a:lnTo>
                    <a:pt x="749" y="198"/>
                  </a:lnTo>
                  <a:lnTo>
                    <a:pt x="746" y="197"/>
                  </a:lnTo>
                  <a:lnTo>
                    <a:pt x="746" y="198"/>
                  </a:lnTo>
                  <a:lnTo>
                    <a:pt x="744" y="198"/>
                  </a:lnTo>
                  <a:lnTo>
                    <a:pt x="744" y="198"/>
                  </a:lnTo>
                  <a:lnTo>
                    <a:pt x="743" y="198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5"/>
                  </a:lnTo>
                  <a:lnTo>
                    <a:pt x="740" y="193"/>
                  </a:lnTo>
                  <a:lnTo>
                    <a:pt x="737" y="195"/>
                  </a:lnTo>
                  <a:lnTo>
                    <a:pt x="737" y="195"/>
                  </a:lnTo>
                  <a:lnTo>
                    <a:pt x="738" y="197"/>
                  </a:lnTo>
                  <a:lnTo>
                    <a:pt x="738" y="197"/>
                  </a:lnTo>
                  <a:lnTo>
                    <a:pt x="740" y="198"/>
                  </a:lnTo>
                  <a:lnTo>
                    <a:pt x="740" y="200"/>
                  </a:lnTo>
                  <a:lnTo>
                    <a:pt x="738" y="200"/>
                  </a:lnTo>
                  <a:lnTo>
                    <a:pt x="735" y="198"/>
                  </a:lnTo>
                  <a:lnTo>
                    <a:pt x="735" y="198"/>
                  </a:lnTo>
                  <a:lnTo>
                    <a:pt x="737" y="201"/>
                  </a:lnTo>
                  <a:lnTo>
                    <a:pt x="738" y="203"/>
                  </a:lnTo>
                  <a:lnTo>
                    <a:pt x="738" y="203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2" y="208"/>
                  </a:lnTo>
                  <a:lnTo>
                    <a:pt x="732" y="206"/>
                  </a:lnTo>
                  <a:lnTo>
                    <a:pt x="730" y="206"/>
                  </a:lnTo>
                  <a:lnTo>
                    <a:pt x="729" y="206"/>
                  </a:lnTo>
                  <a:lnTo>
                    <a:pt x="729" y="208"/>
                  </a:lnTo>
                  <a:lnTo>
                    <a:pt x="727" y="208"/>
                  </a:lnTo>
                  <a:lnTo>
                    <a:pt x="726" y="208"/>
                  </a:lnTo>
                  <a:lnTo>
                    <a:pt x="724" y="208"/>
                  </a:lnTo>
                  <a:lnTo>
                    <a:pt x="722" y="208"/>
                  </a:lnTo>
                  <a:lnTo>
                    <a:pt x="716" y="204"/>
                  </a:lnTo>
                  <a:lnTo>
                    <a:pt x="713" y="204"/>
                  </a:lnTo>
                  <a:lnTo>
                    <a:pt x="710" y="204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08" y="203"/>
                  </a:lnTo>
                  <a:lnTo>
                    <a:pt x="708" y="203"/>
                  </a:lnTo>
                  <a:lnTo>
                    <a:pt x="707" y="203"/>
                  </a:lnTo>
                  <a:lnTo>
                    <a:pt x="703" y="203"/>
                  </a:lnTo>
                  <a:lnTo>
                    <a:pt x="700" y="203"/>
                  </a:lnTo>
                  <a:lnTo>
                    <a:pt x="694" y="200"/>
                  </a:lnTo>
                  <a:lnTo>
                    <a:pt x="688" y="198"/>
                  </a:lnTo>
                  <a:lnTo>
                    <a:pt x="685" y="195"/>
                  </a:lnTo>
                  <a:lnTo>
                    <a:pt x="686" y="197"/>
                  </a:lnTo>
                  <a:lnTo>
                    <a:pt x="686" y="198"/>
                  </a:lnTo>
                  <a:lnTo>
                    <a:pt x="685" y="198"/>
                  </a:lnTo>
                  <a:lnTo>
                    <a:pt x="685" y="200"/>
                  </a:lnTo>
                  <a:lnTo>
                    <a:pt x="686" y="201"/>
                  </a:lnTo>
                  <a:lnTo>
                    <a:pt x="688" y="201"/>
                  </a:lnTo>
                  <a:lnTo>
                    <a:pt x="691" y="201"/>
                  </a:lnTo>
                  <a:lnTo>
                    <a:pt x="691" y="201"/>
                  </a:lnTo>
                  <a:lnTo>
                    <a:pt x="689" y="201"/>
                  </a:lnTo>
                  <a:lnTo>
                    <a:pt x="689" y="200"/>
                  </a:lnTo>
                  <a:lnTo>
                    <a:pt x="688" y="200"/>
                  </a:lnTo>
                  <a:lnTo>
                    <a:pt x="689" y="200"/>
                  </a:lnTo>
                  <a:lnTo>
                    <a:pt x="691" y="200"/>
                  </a:lnTo>
                  <a:lnTo>
                    <a:pt x="692" y="200"/>
                  </a:lnTo>
                  <a:lnTo>
                    <a:pt x="702" y="204"/>
                  </a:lnTo>
                  <a:lnTo>
                    <a:pt x="703" y="204"/>
                  </a:lnTo>
                  <a:lnTo>
                    <a:pt x="707" y="204"/>
                  </a:lnTo>
                  <a:lnTo>
                    <a:pt x="707" y="206"/>
                  </a:lnTo>
                  <a:lnTo>
                    <a:pt x="705" y="206"/>
                  </a:lnTo>
                  <a:lnTo>
                    <a:pt x="702" y="208"/>
                  </a:lnTo>
                  <a:lnTo>
                    <a:pt x="702" y="209"/>
                  </a:lnTo>
                  <a:lnTo>
                    <a:pt x="705" y="208"/>
                  </a:lnTo>
                  <a:lnTo>
                    <a:pt x="708" y="206"/>
                  </a:lnTo>
                  <a:lnTo>
                    <a:pt x="710" y="206"/>
                  </a:lnTo>
                  <a:lnTo>
                    <a:pt x="711" y="204"/>
                  </a:lnTo>
                  <a:lnTo>
                    <a:pt x="713" y="206"/>
                  </a:lnTo>
                  <a:lnTo>
                    <a:pt x="716" y="208"/>
                  </a:lnTo>
                  <a:lnTo>
                    <a:pt x="719" y="209"/>
                  </a:lnTo>
                  <a:lnTo>
                    <a:pt x="722" y="211"/>
                  </a:lnTo>
                  <a:lnTo>
                    <a:pt x="724" y="211"/>
                  </a:lnTo>
                  <a:lnTo>
                    <a:pt x="727" y="212"/>
                  </a:lnTo>
                  <a:lnTo>
                    <a:pt x="727" y="214"/>
                  </a:lnTo>
                  <a:lnTo>
                    <a:pt x="727" y="219"/>
                  </a:lnTo>
                  <a:lnTo>
                    <a:pt x="727" y="220"/>
                  </a:lnTo>
                  <a:lnTo>
                    <a:pt x="727" y="220"/>
                  </a:lnTo>
                  <a:lnTo>
                    <a:pt x="727" y="222"/>
                  </a:lnTo>
                  <a:lnTo>
                    <a:pt x="726" y="222"/>
                  </a:lnTo>
                  <a:lnTo>
                    <a:pt x="722" y="222"/>
                  </a:lnTo>
                  <a:lnTo>
                    <a:pt x="721" y="223"/>
                  </a:lnTo>
                  <a:lnTo>
                    <a:pt x="718" y="225"/>
                  </a:lnTo>
                  <a:lnTo>
                    <a:pt x="716" y="225"/>
                  </a:lnTo>
                  <a:lnTo>
                    <a:pt x="711" y="225"/>
                  </a:lnTo>
                  <a:lnTo>
                    <a:pt x="708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3" y="225"/>
                  </a:lnTo>
                  <a:lnTo>
                    <a:pt x="703" y="225"/>
                  </a:lnTo>
                  <a:lnTo>
                    <a:pt x="703" y="227"/>
                  </a:lnTo>
                  <a:lnTo>
                    <a:pt x="703" y="227"/>
                  </a:lnTo>
                  <a:lnTo>
                    <a:pt x="705" y="228"/>
                  </a:lnTo>
                  <a:lnTo>
                    <a:pt x="705" y="228"/>
                  </a:lnTo>
                  <a:lnTo>
                    <a:pt x="707" y="228"/>
                  </a:lnTo>
                  <a:lnTo>
                    <a:pt x="710" y="230"/>
                  </a:lnTo>
                  <a:lnTo>
                    <a:pt x="710" y="230"/>
                  </a:lnTo>
                  <a:lnTo>
                    <a:pt x="710" y="231"/>
                  </a:lnTo>
                  <a:lnTo>
                    <a:pt x="708" y="231"/>
                  </a:lnTo>
                  <a:lnTo>
                    <a:pt x="708" y="231"/>
                  </a:lnTo>
                  <a:lnTo>
                    <a:pt x="705" y="230"/>
                  </a:lnTo>
                  <a:lnTo>
                    <a:pt x="705" y="230"/>
                  </a:lnTo>
                  <a:lnTo>
                    <a:pt x="703" y="231"/>
                  </a:lnTo>
                  <a:lnTo>
                    <a:pt x="703" y="231"/>
                  </a:lnTo>
                  <a:lnTo>
                    <a:pt x="702" y="231"/>
                  </a:lnTo>
                  <a:lnTo>
                    <a:pt x="700" y="231"/>
                  </a:lnTo>
                  <a:lnTo>
                    <a:pt x="700" y="233"/>
                  </a:lnTo>
                  <a:lnTo>
                    <a:pt x="700" y="233"/>
                  </a:lnTo>
                  <a:lnTo>
                    <a:pt x="699" y="234"/>
                  </a:lnTo>
                  <a:lnTo>
                    <a:pt x="697" y="234"/>
                  </a:lnTo>
                  <a:lnTo>
                    <a:pt x="697" y="236"/>
                  </a:lnTo>
                  <a:lnTo>
                    <a:pt x="699" y="236"/>
                  </a:lnTo>
                  <a:lnTo>
                    <a:pt x="700" y="238"/>
                  </a:lnTo>
                  <a:lnTo>
                    <a:pt x="700" y="239"/>
                  </a:lnTo>
                  <a:lnTo>
                    <a:pt x="702" y="239"/>
                  </a:lnTo>
                  <a:lnTo>
                    <a:pt x="700" y="239"/>
                  </a:lnTo>
                  <a:lnTo>
                    <a:pt x="699" y="239"/>
                  </a:lnTo>
                  <a:lnTo>
                    <a:pt x="699" y="238"/>
                  </a:lnTo>
                  <a:lnTo>
                    <a:pt x="696" y="236"/>
                  </a:lnTo>
                  <a:lnTo>
                    <a:pt x="692" y="236"/>
                  </a:lnTo>
                  <a:lnTo>
                    <a:pt x="691" y="236"/>
                  </a:lnTo>
                  <a:lnTo>
                    <a:pt x="692" y="236"/>
                  </a:lnTo>
                  <a:lnTo>
                    <a:pt x="694" y="238"/>
                  </a:lnTo>
                  <a:lnTo>
                    <a:pt x="696" y="238"/>
                  </a:lnTo>
                  <a:lnTo>
                    <a:pt x="696" y="239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2"/>
                  </a:lnTo>
                  <a:lnTo>
                    <a:pt x="694" y="242"/>
                  </a:lnTo>
                  <a:lnTo>
                    <a:pt x="692" y="242"/>
                  </a:lnTo>
                  <a:lnTo>
                    <a:pt x="689" y="242"/>
                  </a:lnTo>
                  <a:lnTo>
                    <a:pt x="689" y="244"/>
                  </a:lnTo>
                  <a:lnTo>
                    <a:pt x="689" y="244"/>
                  </a:lnTo>
                  <a:lnTo>
                    <a:pt x="691" y="244"/>
                  </a:lnTo>
                  <a:lnTo>
                    <a:pt x="689" y="245"/>
                  </a:lnTo>
                  <a:lnTo>
                    <a:pt x="689" y="245"/>
                  </a:lnTo>
                  <a:lnTo>
                    <a:pt x="686" y="245"/>
                  </a:lnTo>
                  <a:lnTo>
                    <a:pt x="686" y="247"/>
                  </a:lnTo>
                  <a:lnTo>
                    <a:pt x="688" y="247"/>
                  </a:lnTo>
                  <a:lnTo>
                    <a:pt x="688" y="247"/>
                  </a:lnTo>
                  <a:lnTo>
                    <a:pt x="689" y="249"/>
                  </a:lnTo>
                  <a:lnTo>
                    <a:pt x="689" y="249"/>
                  </a:lnTo>
                  <a:lnTo>
                    <a:pt x="689" y="250"/>
                  </a:lnTo>
                  <a:lnTo>
                    <a:pt x="688" y="250"/>
                  </a:lnTo>
                  <a:lnTo>
                    <a:pt x="685" y="252"/>
                  </a:lnTo>
                  <a:lnTo>
                    <a:pt x="681" y="255"/>
                  </a:lnTo>
                  <a:lnTo>
                    <a:pt x="681" y="256"/>
                  </a:lnTo>
                  <a:lnTo>
                    <a:pt x="681" y="258"/>
                  </a:lnTo>
                  <a:lnTo>
                    <a:pt x="681" y="258"/>
                  </a:lnTo>
                  <a:lnTo>
                    <a:pt x="681" y="260"/>
                  </a:lnTo>
                  <a:lnTo>
                    <a:pt x="678" y="258"/>
                  </a:lnTo>
                  <a:lnTo>
                    <a:pt x="678" y="260"/>
                  </a:lnTo>
                  <a:lnTo>
                    <a:pt x="680" y="260"/>
                  </a:lnTo>
                  <a:lnTo>
                    <a:pt x="680" y="261"/>
                  </a:lnTo>
                  <a:lnTo>
                    <a:pt x="678" y="263"/>
                  </a:lnTo>
                  <a:lnTo>
                    <a:pt x="678" y="266"/>
                  </a:lnTo>
                  <a:lnTo>
                    <a:pt x="675" y="269"/>
                  </a:lnTo>
                  <a:lnTo>
                    <a:pt x="674" y="272"/>
                  </a:lnTo>
                  <a:lnTo>
                    <a:pt x="672" y="274"/>
                  </a:lnTo>
                  <a:lnTo>
                    <a:pt x="672" y="275"/>
                  </a:lnTo>
                  <a:lnTo>
                    <a:pt x="670" y="275"/>
                  </a:lnTo>
                  <a:lnTo>
                    <a:pt x="669" y="277"/>
                  </a:lnTo>
                  <a:lnTo>
                    <a:pt x="670" y="277"/>
                  </a:lnTo>
                  <a:lnTo>
                    <a:pt x="670" y="277"/>
                  </a:lnTo>
                  <a:lnTo>
                    <a:pt x="670" y="279"/>
                  </a:lnTo>
                  <a:lnTo>
                    <a:pt x="670" y="282"/>
                  </a:lnTo>
                  <a:lnTo>
                    <a:pt x="669" y="285"/>
                  </a:lnTo>
                  <a:lnTo>
                    <a:pt x="669" y="288"/>
                  </a:lnTo>
                  <a:lnTo>
                    <a:pt x="669" y="299"/>
                  </a:lnTo>
                  <a:lnTo>
                    <a:pt x="669" y="304"/>
                  </a:lnTo>
                  <a:lnTo>
                    <a:pt x="669" y="305"/>
                  </a:lnTo>
                  <a:lnTo>
                    <a:pt x="667" y="307"/>
                  </a:lnTo>
                  <a:lnTo>
                    <a:pt x="666" y="307"/>
                  </a:lnTo>
                  <a:lnTo>
                    <a:pt x="667" y="308"/>
                  </a:lnTo>
                  <a:lnTo>
                    <a:pt x="669" y="308"/>
                  </a:lnTo>
                  <a:lnTo>
                    <a:pt x="669" y="310"/>
                  </a:lnTo>
                  <a:lnTo>
                    <a:pt x="669" y="312"/>
                  </a:lnTo>
                  <a:lnTo>
                    <a:pt x="670" y="312"/>
                  </a:lnTo>
                  <a:lnTo>
                    <a:pt x="670" y="312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5"/>
                  </a:lnTo>
                  <a:lnTo>
                    <a:pt x="675" y="315"/>
                  </a:lnTo>
                  <a:lnTo>
                    <a:pt x="675" y="316"/>
                  </a:lnTo>
                  <a:lnTo>
                    <a:pt x="675" y="323"/>
                  </a:lnTo>
                  <a:lnTo>
                    <a:pt x="675" y="324"/>
                  </a:lnTo>
                  <a:lnTo>
                    <a:pt x="677" y="323"/>
                  </a:lnTo>
                  <a:lnTo>
                    <a:pt x="677" y="316"/>
                  </a:lnTo>
                  <a:lnTo>
                    <a:pt x="678" y="315"/>
                  </a:lnTo>
                  <a:lnTo>
                    <a:pt x="680" y="315"/>
                  </a:lnTo>
                  <a:lnTo>
                    <a:pt x="683" y="313"/>
                  </a:lnTo>
                  <a:lnTo>
                    <a:pt x="688" y="315"/>
                  </a:lnTo>
                  <a:lnTo>
                    <a:pt x="689" y="315"/>
                  </a:lnTo>
                  <a:lnTo>
                    <a:pt x="691" y="315"/>
                  </a:lnTo>
                  <a:lnTo>
                    <a:pt x="692" y="315"/>
                  </a:lnTo>
                  <a:lnTo>
                    <a:pt x="692" y="315"/>
                  </a:lnTo>
                  <a:lnTo>
                    <a:pt x="692" y="318"/>
                  </a:lnTo>
                  <a:lnTo>
                    <a:pt x="692" y="319"/>
                  </a:lnTo>
                  <a:lnTo>
                    <a:pt x="696" y="326"/>
                  </a:lnTo>
                  <a:lnTo>
                    <a:pt x="697" y="329"/>
                  </a:lnTo>
                  <a:lnTo>
                    <a:pt x="699" y="334"/>
                  </a:lnTo>
                  <a:lnTo>
                    <a:pt x="699" y="335"/>
                  </a:lnTo>
                  <a:lnTo>
                    <a:pt x="702" y="342"/>
                  </a:lnTo>
                  <a:lnTo>
                    <a:pt x="702" y="343"/>
                  </a:lnTo>
                  <a:lnTo>
                    <a:pt x="702" y="345"/>
                  </a:lnTo>
                  <a:lnTo>
                    <a:pt x="702" y="345"/>
                  </a:lnTo>
                  <a:lnTo>
                    <a:pt x="702" y="346"/>
                  </a:lnTo>
                  <a:lnTo>
                    <a:pt x="700" y="348"/>
                  </a:lnTo>
                  <a:lnTo>
                    <a:pt x="700" y="349"/>
                  </a:lnTo>
                  <a:lnTo>
                    <a:pt x="699" y="351"/>
                  </a:lnTo>
                  <a:lnTo>
                    <a:pt x="699" y="353"/>
                  </a:lnTo>
                  <a:lnTo>
                    <a:pt x="697" y="353"/>
                  </a:lnTo>
                  <a:lnTo>
                    <a:pt x="697" y="353"/>
                  </a:lnTo>
                  <a:lnTo>
                    <a:pt x="699" y="353"/>
                  </a:lnTo>
                  <a:lnTo>
                    <a:pt x="699" y="351"/>
                  </a:lnTo>
                  <a:lnTo>
                    <a:pt x="702" y="351"/>
                  </a:lnTo>
                  <a:lnTo>
                    <a:pt x="702" y="349"/>
                  </a:lnTo>
                  <a:lnTo>
                    <a:pt x="705" y="349"/>
                  </a:lnTo>
                  <a:lnTo>
                    <a:pt x="705" y="351"/>
                  </a:lnTo>
                  <a:lnTo>
                    <a:pt x="703" y="351"/>
                  </a:lnTo>
                  <a:lnTo>
                    <a:pt x="703" y="351"/>
                  </a:lnTo>
                  <a:lnTo>
                    <a:pt x="705" y="351"/>
                  </a:lnTo>
                  <a:lnTo>
                    <a:pt x="708" y="349"/>
                  </a:lnTo>
                  <a:lnTo>
                    <a:pt x="722" y="346"/>
                  </a:lnTo>
                  <a:lnTo>
                    <a:pt x="724" y="346"/>
                  </a:lnTo>
                  <a:lnTo>
                    <a:pt x="729" y="346"/>
                  </a:lnTo>
                  <a:lnTo>
                    <a:pt x="733" y="348"/>
                  </a:lnTo>
                  <a:lnTo>
                    <a:pt x="737" y="349"/>
                  </a:lnTo>
                  <a:lnTo>
                    <a:pt x="741" y="351"/>
                  </a:lnTo>
                  <a:lnTo>
                    <a:pt x="748" y="353"/>
                  </a:lnTo>
                  <a:lnTo>
                    <a:pt x="749" y="353"/>
                  </a:lnTo>
                  <a:lnTo>
                    <a:pt x="752" y="354"/>
                  </a:lnTo>
                  <a:lnTo>
                    <a:pt x="754" y="354"/>
                  </a:lnTo>
                  <a:lnTo>
                    <a:pt x="757" y="356"/>
                  </a:lnTo>
                  <a:lnTo>
                    <a:pt x="760" y="359"/>
                  </a:lnTo>
                  <a:lnTo>
                    <a:pt x="763" y="360"/>
                  </a:lnTo>
                  <a:lnTo>
                    <a:pt x="765" y="362"/>
                  </a:lnTo>
                  <a:lnTo>
                    <a:pt x="768" y="364"/>
                  </a:lnTo>
                  <a:lnTo>
                    <a:pt x="773" y="370"/>
                  </a:lnTo>
                  <a:lnTo>
                    <a:pt x="774" y="371"/>
                  </a:lnTo>
                  <a:lnTo>
                    <a:pt x="778" y="371"/>
                  </a:lnTo>
                  <a:lnTo>
                    <a:pt x="782" y="373"/>
                  </a:lnTo>
                  <a:lnTo>
                    <a:pt x="790" y="376"/>
                  </a:lnTo>
                  <a:lnTo>
                    <a:pt x="793" y="378"/>
                  </a:lnTo>
                  <a:lnTo>
                    <a:pt x="797" y="378"/>
                  </a:lnTo>
                  <a:lnTo>
                    <a:pt x="798" y="378"/>
                  </a:lnTo>
                  <a:lnTo>
                    <a:pt x="800" y="379"/>
                  </a:lnTo>
                  <a:lnTo>
                    <a:pt x="801" y="381"/>
                  </a:lnTo>
                  <a:lnTo>
                    <a:pt x="803" y="383"/>
                  </a:lnTo>
                  <a:lnTo>
                    <a:pt x="804" y="383"/>
                  </a:lnTo>
                  <a:lnTo>
                    <a:pt x="806" y="384"/>
                  </a:lnTo>
                  <a:lnTo>
                    <a:pt x="808" y="384"/>
                  </a:lnTo>
                  <a:lnTo>
                    <a:pt x="808" y="386"/>
                  </a:lnTo>
                  <a:lnTo>
                    <a:pt x="804" y="390"/>
                  </a:lnTo>
                  <a:lnTo>
                    <a:pt x="804" y="390"/>
                  </a:lnTo>
                  <a:lnTo>
                    <a:pt x="808" y="387"/>
                  </a:lnTo>
                  <a:lnTo>
                    <a:pt x="808" y="386"/>
                  </a:lnTo>
                  <a:lnTo>
                    <a:pt x="809" y="386"/>
                  </a:lnTo>
                  <a:lnTo>
                    <a:pt x="811" y="386"/>
                  </a:lnTo>
                  <a:lnTo>
                    <a:pt x="814" y="386"/>
                  </a:lnTo>
                  <a:lnTo>
                    <a:pt x="817" y="386"/>
                  </a:lnTo>
                  <a:lnTo>
                    <a:pt x="819" y="386"/>
                  </a:lnTo>
                  <a:lnTo>
                    <a:pt x="822" y="386"/>
                  </a:lnTo>
                  <a:lnTo>
                    <a:pt x="823" y="386"/>
                  </a:lnTo>
                  <a:lnTo>
                    <a:pt x="825" y="386"/>
                  </a:lnTo>
                  <a:lnTo>
                    <a:pt x="825" y="386"/>
                  </a:lnTo>
                  <a:lnTo>
                    <a:pt x="826" y="386"/>
                  </a:lnTo>
                  <a:lnTo>
                    <a:pt x="830" y="386"/>
                  </a:lnTo>
                  <a:lnTo>
                    <a:pt x="831" y="386"/>
                  </a:lnTo>
                  <a:lnTo>
                    <a:pt x="836" y="387"/>
                  </a:lnTo>
                  <a:lnTo>
                    <a:pt x="839" y="387"/>
                  </a:lnTo>
                  <a:lnTo>
                    <a:pt x="839" y="387"/>
                  </a:lnTo>
                  <a:lnTo>
                    <a:pt x="841" y="389"/>
                  </a:lnTo>
                  <a:lnTo>
                    <a:pt x="842" y="389"/>
                  </a:lnTo>
                  <a:lnTo>
                    <a:pt x="844" y="389"/>
                  </a:lnTo>
                  <a:lnTo>
                    <a:pt x="845" y="389"/>
                  </a:lnTo>
                  <a:lnTo>
                    <a:pt x="847" y="390"/>
                  </a:lnTo>
                  <a:lnTo>
                    <a:pt x="849" y="392"/>
                  </a:lnTo>
                  <a:lnTo>
                    <a:pt x="850" y="395"/>
                  </a:lnTo>
                  <a:lnTo>
                    <a:pt x="850" y="395"/>
                  </a:lnTo>
                  <a:lnTo>
                    <a:pt x="849" y="401"/>
                  </a:lnTo>
                  <a:lnTo>
                    <a:pt x="847" y="405"/>
                  </a:lnTo>
                  <a:lnTo>
                    <a:pt x="847" y="406"/>
                  </a:lnTo>
                  <a:lnTo>
                    <a:pt x="847" y="408"/>
                  </a:lnTo>
                  <a:lnTo>
                    <a:pt x="850" y="409"/>
                  </a:lnTo>
                  <a:lnTo>
                    <a:pt x="850" y="411"/>
                  </a:lnTo>
                  <a:lnTo>
                    <a:pt x="852" y="414"/>
                  </a:lnTo>
                  <a:lnTo>
                    <a:pt x="852" y="416"/>
                  </a:lnTo>
                  <a:lnTo>
                    <a:pt x="852" y="417"/>
                  </a:lnTo>
                  <a:lnTo>
                    <a:pt x="850" y="419"/>
                  </a:lnTo>
                  <a:lnTo>
                    <a:pt x="850" y="420"/>
                  </a:lnTo>
                  <a:lnTo>
                    <a:pt x="852" y="423"/>
                  </a:lnTo>
                  <a:lnTo>
                    <a:pt x="852" y="427"/>
                  </a:lnTo>
                  <a:lnTo>
                    <a:pt x="850" y="427"/>
                  </a:lnTo>
                  <a:lnTo>
                    <a:pt x="850" y="428"/>
                  </a:lnTo>
                  <a:lnTo>
                    <a:pt x="849" y="430"/>
                  </a:lnTo>
                  <a:lnTo>
                    <a:pt x="849" y="431"/>
                  </a:lnTo>
                  <a:lnTo>
                    <a:pt x="850" y="431"/>
                  </a:lnTo>
                  <a:lnTo>
                    <a:pt x="850" y="433"/>
                  </a:lnTo>
                  <a:lnTo>
                    <a:pt x="852" y="433"/>
                  </a:lnTo>
                  <a:lnTo>
                    <a:pt x="853" y="435"/>
                  </a:lnTo>
                  <a:lnTo>
                    <a:pt x="855" y="438"/>
                  </a:lnTo>
                  <a:lnTo>
                    <a:pt x="856" y="439"/>
                  </a:lnTo>
                  <a:lnTo>
                    <a:pt x="860" y="442"/>
                  </a:lnTo>
                  <a:lnTo>
                    <a:pt x="860" y="444"/>
                  </a:lnTo>
                  <a:lnTo>
                    <a:pt x="860" y="444"/>
                  </a:lnTo>
                  <a:lnTo>
                    <a:pt x="858" y="446"/>
                  </a:lnTo>
                  <a:lnTo>
                    <a:pt x="856" y="446"/>
                  </a:lnTo>
                  <a:lnTo>
                    <a:pt x="856" y="446"/>
                  </a:lnTo>
                  <a:lnTo>
                    <a:pt x="856" y="447"/>
                  </a:lnTo>
                  <a:lnTo>
                    <a:pt x="858" y="446"/>
                  </a:lnTo>
                  <a:lnTo>
                    <a:pt x="860" y="446"/>
                  </a:lnTo>
                  <a:lnTo>
                    <a:pt x="861" y="447"/>
                  </a:lnTo>
                  <a:lnTo>
                    <a:pt x="863" y="447"/>
                  </a:lnTo>
                  <a:lnTo>
                    <a:pt x="864" y="449"/>
                  </a:lnTo>
                  <a:lnTo>
                    <a:pt x="866" y="450"/>
                  </a:lnTo>
                  <a:lnTo>
                    <a:pt x="869" y="452"/>
                  </a:lnTo>
                  <a:lnTo>
                    <a:pt x="872" y="455"/>
                  </a:lnTo>
                  <a:lnTo>
                    <a:pt x="872" y="455"/>
                  </a:lnTo>
                  <a:lnTo>
                    <a:pt x="874" y="457"/>
                  </a:lnTo>
                  <a:lnTo>
                    <a:pt x="875" y="460"/>
                  </a:lnTo>
                  <a:lnTo>
                    <a:pt x="875" y="461"/>
                  </a:lnTo>
                  <a:lnTo>
                    <a:pt x="875" y="463"/>
                  </a:lnTo>
                  <a:lnTo>
                    <a:pt x="875" y="463"/>
                  </a:lnTo>
                  <a:lnTo>
                    <a:pt x="872" y="464"/>
                  </a:lnTo>
                  <a:lnTo>
                    <a:pt x="871" y="468"/>
                  </a:lnTo>
                  <a:lnTo>
                    <a:pt x="871" y="468"/>
                  </a:lnTo>
                  <a:lnTo>
                    <a:pt x="872" y="466"/>
                  </a:lnTo>
                  <a:lnTo>
                    <a:pt x="875" y="464"/>
                  </a:lnTo>
                  <a:lnTo>
                    <a:pt x="877" y="463"/>
                  </a:lnTo>
                  <a:lnTo>
                    <a:pt x="879" y="464"/>
                  </a:lnTo>
                  <a:lnTo>
                    <a:pt x="880" y="464"/>
                  </a:lnTo>
                  <a:lnTo>
                    <a:pt x="883" y="466"/>
                  </a:lnTo>
                  <a:lnTo>
                    <a:pt x="885" y="466"/>
                  </a:lnTo>
                  <a:lnTo>
                    <a:pt x="888" y="469"/>
                  </a:lnTo>
                  <a:lnTo>
                    <a:pt x="890" y="472"/>
                  </a:lnTo>
                  <a:lnTo>
                    <a:pt x="891" y="474"/>
                  </a:lnTo>
                  <a:lnTo>
                    <a:pt x="891" y="472"/>
                  </a:lnTo>
                  <a:lnTo>
                    <a:pt x="890" y="471"/>
                  </a:lnTo>
                  <a:lnTo>
                    <a:pt x="888" y="469"/>
                  </a:lnTo>
                  <a:lnTo>
                    <a:pt x="886" y="468"/>
                  </a:lnTo>
                  <a:lnTo>
                    <a:pt x="886" y="468"/>
                  </a:lnTo>
                  <a:lnTo>
                    <a:pt x="886" y="466"/>
                  </a:lnTo>
                  <a:lnTo>
                    <a:pt x="886" y="464"/>
                  </a:lnTo>
                  <a:lnTo>
                    <a:pt x="886" y="463"/>
                  </a:lnTo>
                  <a:lnTo>
                    <a:pt x="888" y="461"/>
                  </a:lnTo>
                  <a:lnTo>
                    <a:pt x="888" y="461"/>
                  </a:lnTo>
                  <a:lnTo>
                    <a:pt x="890" y="460"/>
                  </a:lnTo>
                  <a:lnTo>
                    <a:pt x="890" y="460"/>
                  </a:lnTo>
                  <a:lnTo>
                    <a:pt x="890" y="458"/>
                  </a:lnTo>
                  <a:lnTo>
                    <a:pt x="891" y="458"/>
                  </a:lnTo>
                  <a:lnTo>
                    <a:pt x="893" y="458"/>
                  </a:lnTo>
                  <a:lnTo>
                    <a:pt x="893" y="460"/>
                  </a:lnTo>
                  <a:lnTo>
                    <a:pt x="893" y="460"/>
                  </a:lnTo>
                  <a:lnTo>
                    <a:pt x="894" y="460"/>
                  </a:lnTo>
                  <a:lnTo>
                    <a:pt x="896" y="460"/>
                  </a:lnTo>
                  <a:lnTo>
                    <a:pt x="896" y="461"/>
                  </a:lnTo>
                  <a:lnTo>
                    <a:pt x="897" y="461"/>
                  </a:lnTo>
                  <a:lnTo>
                    <a:pt x="897" y="463"/>
                  </a:lnTo>
                  <a:lnTo>
                    <a:pt x="897" y="464"/>
                  </a:lnTo>
                  <a:lnTo>
                    <a:pt x="897" y="466"/>
                  </a:lnTo>
                  <a:lnTo>
                    <a:pt x="897" y="464"/>
                  </a:lnTo>
                  <a:lnTo>
                    <a:pt x="899" y="463"/>
                  </a:lnTo>
                  <a:lnTo>
                    <a:pt x="899" y="461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9" y="453"/>
                  </a:lnTo>
                  <a:lnTo>
                    <a:pt x="899" y="452"/>
                  </a:lnTo>
                  <a:lnTo>
                    <a:pt x="899" y="452"/>
                  </a:lnTo>
                  <a:lnTo>
                    <a:pt x="901" y="450"/>
                  </a:lnTo>
                  <a:lnTo>
                    <a:pt x="902" y="449"/>
                  </a:lnTo>
                  <a:lnTo>
                    <a:pt x="904" y="447"/>
                  </a:lnTo>
                  <a:lnTo>
                    <a:pt x="904" y="446"/>
                  </a:lnTo>
                  <a:lnTo>
                    <a:pt x="905" y="446"/>
                  </a:lnTo>
                  <a:lnTo>
                    <a:pt x="904" y="446"/>
                  </a:lnTo>
                  <a:lnTo>
                    <a:pt x="904" y="444"/>
                  </a:lnTo>
                  <a:lnTo>
                    <a:pt x="904" y="442"/>
                  </a:lnTo>
                  <a:lnTo>
                    <a:pt x="904" y="441"/>
                  </a:lnTo>
                  <a:lnTo>
                    <a:pt x="902" y="441"/>
                  </a:lnTo>
                  <a:lnTo>
                    <a:pt x="901" y="438"/>
                  </a:lnTo>
                  <a:lnTo>
                    <a:pt x="901" y="438"/>
                  </a:lnTo>
                  <a:lnTo>
                    <a:pt x="901" y="436"/>
                  </a:lnTo>
                  <a:lnTo>
                    <a:pt x="901" y="435"/>
                  </a:lnTo>
                  <a:lnTo>
                    <a:pt x="901" y="435"/>
                  </a:lnTo>
                  <a:lnTo>
                    <a:pt x="901" y="433"/>
                  </a:lnTo>
                  <a:lnTo>
                    <a:pt x="899" y="431"/>
                  </a:lnTo>
                  <a:lnTo>
                    <a:pt x="897" y="430"/>
                  </a:lnTo>
                  <a:lnTo>
                    <a:pt x="897" y="427"/>
                  </a:lnTo>
                  <a:lnTo>
                    <a:pt x="897" y="423"/>
                  </a:lnTo>
                  <a:lnTo>
                    <a:pt x="896" y="420"/>
                  </a:lnTo>
                  <a:lnTo>
                    <a:pt x="896" y="419"/>
                  </a:lnTo>
                  <a:lnTo>
                    <a:pt x="896" y="417"/>
                  </a:lnTo>
                  <a:lnTo>
                    <a:pt x="896" y="417"/>
                  </a:lnTo>
                  <a:lnTo>
                    <a:pt x="896" y="416"/>
                  </a:lnTo>
                  <a:lnTo>
                    <a:pt x="897" y="414"/>
                  </a:lnTo>
                  <a:lnTo>
                    <a:pt x="897" y="416"/>
                  </a:lnTo>
                  <a:lnTo>
                    <a:pt x="897" y="414"/>
                  </a:lnTo>
                  <a:lnTo>
                    <a:pt x="896" y="414"/>
                  </a:lnTo>
                  <a:lnTo>
                    <a:pt x="896" y="412"/>
                  </a:lnTo>
                  <a:lnTo>
                    <a:pt x="896" y="412"/>
                  </a:lnTo>
                  <a:lnTo>
                    <a:pt x="897" y="411"/>
                  </a:lnTo>
                  <a:lnTo>
                    <a:pt x="896" y="411"/>
                  </a:lnTo>
                  <a:lnTo>
                    <a:pt x="896" y="411"/>
                  </a:lnTo>
                  <a:lnTo>
                    <a:pt x="893" y="409"/>
                  </a:lnTo>
                  <a:lnTo>
                    <a:pt x="894" y="409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3" y="408"/>
                  </a:lnTo>
                  <a:lnTo>
                    <a:pt x="891" y="406"/>
                  </a:lnTo>
                  <a:lnTo>
                    <a:pt x="891" y="405"/>
                  </a:lnTo>
                  <a:lnTo>
                    <a:pt x="890" y="403"/>
                  </a:lnTo>
                  <a:lnTo>
                    <a:pt x="890" y="401"/>
                  </a:lnTo>
                  <a:lnTo>
                    <a:pt x="888" y="400"/>
                  </a:lnTo>
                  <a:lnTo>
                    <a:pt x="888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97" y="394"/>
                  </a:lnTo>
                  <a:lnTo>
                    <a:pt x="899" y="394"/>
                  </a:lnTo>
                  <a:lnTo>
                    <a:pt x="904" y="392"/>
                  </a:lnTo>
                  <a:lnTo>
                    <a:pt x="907" y="390"/>
                  </a:lnTo>
                  <a:lnTo>
                    <a:pt x="910" y="389"/>
                  </a:lnTo>
                  <a:lnTo>
                    <a:pt x="913" y="387"/>
                  </a:lnTo>
                  <a:lnTo>
                    <a:pt x="915" y="386"/>
                  </a:lnTo>
                  <a:lnTo>
                    <a:pt x="915" y="384"/>
                  </a:lnTo>
                  <a:lnTo>
                    <a:pt x="921" y="381"/>
                  </a:lnTo>
                  <a:lnTo>
                    <a:pt x="923" y="378"/>
                  </a:lnTo>
                  <a:lnTo>
                    <a:pt x="924" y="376"/>
                  </a:lnTo>
                  <a:lnTo>
                    <a:pt x="926" y="375"/>
                  </a:lnTo>
                  <a:lnTo>
                    <a:pt x="929" y="371"/>
                  </a:lnTo>
                  <a:lnTo>
                    <a:pt x="931" y="370"/>
                  </a:lnTo>
                  <a:lnTo>
                    <a:pt x="932" y="367"/>
                  </a:lnTo>
                  <a:lnTo>
                    <a:pt x="932" y="364"/>
                  </a:lnTo>
                  <a:lnTo>
                    <a:pt x="932" y="360"/>
                  </a:lnTo>
                  <a:lnTo>
                    <a:pt x="932" y="357"/>
                  </a:lnTo>
                  <a:lnTo>
                    <a:pt x="932" y="353"/>
                  </a:lnTo>
                  <a:lnTo>
                    <a:pt x="932" y="348"/>
                  </a:lnTo>
                  <a:lnTo>
                    <a:pt x="932" y="345"/>
                  </a:lnTo>
                  <a:lnTo>
                    <a:pt x="931" y="343"/>
                  </a:lnTo>
                  <a:lnTo>
                    <a:pt x="929" y="338"/>
                  </a:lnTo>
                  <a:lnTo>
                    <a:pt x="929" y="337"/>
                  </a:lnTo>
                  <a:lnTo>
                    <a:pt x="927" y="335"/>
                  </a:lnTo>
                  <a:lnTo>
                    <a:pt x="923" y="329"/>
                  </a:lnTo>
                  <a:lnTo>
                    <a:pt x="918" y="326"/>
                  </a:lnTo>
                  <a:lnTo>
                    <a:pt x="918" y="326"/>
                  </a:lnTo>
                  <a:lnTo>
                    <a:pt x="916" y="324"/>
                  </a:lnTo>
                  <a:lnTo>
                    <a:pt x="913" y="323"/>
                  </a:lnTo>
                  <a:lnTo>
                    <a:pt x="912" y="321"/>
                  </a:lnTo>
                  <a:lnTo>
                    <a:pt x="905" y="318"/>
                  </a:lnTo>
                  <a:lnTo>
                    <a:pt x="904" y="318"/>
                  </a:lnTo>
                  <a:lnTo>
                    <a:pt x="904" y="316"/>
                  </a:lnTo>
                  <a:lnTo>
                    <a:pt x="904" y="316"/>
                  </a:lnTo>
                  <a:lnTo>
                    <a:pt x="904" y="313"/>
                  </a:lnTo>
                  <a:lnTo>
                    <a:pt x="904" y="313"/>
                  </a:lnTo>
                  <a:lnTo>
                    <a:pt x="905" y="312"/>
                  </a:lnTo>
                  <a:lnTo>
                    <a:pt x="905" y="312"/>
                  </a:lnTo>
                  <a:lnTo>
                    <a:pt x="907" y="308"/>
                  </a:lnTo>
                  <a:lnTo>
                    <a:pt x="908" y="305"/>
                  </a:lnTo>
                  <a:lnTo>
                    <a:pt x="910" y="305"/>
                  </a:lnTo>
                  <a:lnTo>
                    <a:pt x="912" y="304"/>
                  </a:lnTo>
                  <a:lnTo>
                    <a:pt x="913" y="302"/>
                  </a:lnTo>
                  <a:lnTo>
                    <a:pt x="915" y="301"/>
                  </a:lnTo>
                  <a:lnTo>
                    <a:pt x="915" y="301"/>
                  </a:lnTo>
                  <a:lnTo>
                    <a:pt x="913" y="299"/>
                  </a:lnTo>
                  <a:lnTo>
                    <a:pt x="913" y="299"/>
                  </a:lnTo>
                  <a:lnTo>
                    <a:pt x="915" y="297"/>
                  </a:lnTo>
                  <a:lnTo>
                    <a:pt x="915" y="296"/>
                  </a:lnTo>
                  <a:lnTo>
                    <a:pt x="915" y="294"/>
                  </a:lnTo>
                  <a:lnTo>
                    <a:pt x="915" y="294"/>
                  </a:lnTo>
                  <a:lnTo>
                    <a:pt x="916" y="294"/>
                  </a:lnTo>
                  <a:lnTo>
                    <a:pt x="920" y="297"/>
                  </a:lnTo>
                  <a:lnTo>
                    <a:pt x="921" y="296"/>
                  </a:lnTo>
                  <a:lnTo>
                    <a:pt x="920" y="296"/>
                  </a:lnTo>
                  <a:lnTo>
                    <a:pt x="918" y="294"/>
                  </a:lnTo>
                  <a:lnTo>
                    <a:pt x="920" y="294"/>
                  </a:lnTo>
                  <a:lnTo>
                    <a:pt x="921" y="291"/>
                  </a:lnTo>
                  <a:lnTo>
                    <a:pt x="921" y="291"/>
                  </a:lnTo>
                  <a:lnTo>
                    <a:pt x="921" y="290"/>
                  </a:lnTo>
                  <a:lnTo>
                    <a:pt x="920" y="290"/>
                  </a:lnTo>
                  <a:lnTo>
                    <a:pt x="921" y="286"/>
                  </a:lnTo>
                  <a:lnTo>
                    <a:pt x="921" y="286"/>
                  </a:lnTo>
                  <a:lnTo>
                    <a:pt x="918" y="286"/>
                  </a:lnTo>
                  <a:lnTo>
                    <a:pt x="918" y="285"/>
                  </a:lnTo>
                  <a:lnTo>
                    <a:pt x="918" y="285"/>
                  </a:lnTo>
                  <a:lnTo>
                    <a:pt x="920" y="285"/>
                  </a:lnTo>
                  <a:lnTo>
                    <a:pt x="920" y="285"/>
                  </a:lnTo>
                  <a:lnTo>
                    <a:pt x="916" y="280"/>
                  </a:lnTo>
                  <a:lnTo>
                    <a:pt x="916" y="279"/>
                  </a:lnTo>
                  <a:lnTo>
                    <a:pt x="916" y="277"/>
                  </a:lnTo>
                  <a:lnTo>
                    <a:pt x="918" y="275"/>
                  </a:lnTo>
                  <a:lnTo>
                    <a:pt x="918" y="275"/>
                  </a:lnTo>
                  <a:lnTo>
                    <a:pt x="916" y="275"/>
                  </a:lnTo>
                  <a:lnTo>
                    <a:pt x="915" y="275"/>
                  </a:lnTo>
                  <a:lnTo>
                    <a:pt x="915" y="274"/>
                  </a:lnTo>
                  <a:lnTo>
                    <a:pt x="915" y="272"/>
                  </a:lnTo>
                  <a:lnTo>
                    <a:pt x="915" y="272"/>
                  </a:lnTo>
                  <a:lnTo>
                    <a:pt x="916" y="271"/>
                  </a:lnTo>
                  <a:lnTo>
                    <a:pt x="916" y="271"/>
                  </a:lnTo>
                  <a:lnTo>
                    <a:pt x="916" y="269"/>
                  </a:lnTo>
                  <a:lnTo>
                    <a:pt x="913" y="271"/>
                  </a:lnTo>
                  <a:lnTo>
                    <a:pt x="912" y="269"/>
                  </a:lnTo>
                  <a:lnTo>
                    <a:pt x="910" y="271"/>
                  </a:lnTo>
                  <a:lnTo>
                    <a:pt x="908" y="269"/>
                  </a:lnTo>
                  <a:lnTo>
                    <a:pt x="908" y="269"/>
                  </a:lnTo>
                  <a:lnTo>
                    <a:pt x="912" y="266"/>
                  </a:lnTo>
                  <a:lnTo>
                    <a:pt x="913" y="264"/>
                  </a:lnTo>
                  <a:lnTo>
                    <a:pt x="915" y="263"/>
                  </a:lnTo>
                  <a:lnTo>
                    <a:pt x="915" y="261"/>
                  </a:lnTo>
                  <a:lnTo>
                    <a:pt x="915" y="261"/>
                  </a:lnTo>
                  <a:lnTo>
                    <a:pt x="915" y="256"/>
                  </a:lnTo>
                  <a:lnTo>
                    <a:pt x="915" y="256"/>
                  </a:lnTo>
                  <a:lnTo>
                    <a:pt x="916" y="255"/>
                  </a:lnTo>
                  <a:lnTo>
                    <a:pt x="918" y="253"/>
                  </a:lnTo>
                  <a:lnTo>
                    <a:pt x="915" y="252"/>
                  </a:lnTo>
                  <a:lnTo>
                    <a:pt x="913" y="250"/>
                  </a:lnTo>
                  <a:lnTo>
                    <a:pt x="913" y="250"/>
                  </a:lnTo>
                  <a:lnTo>
                    <a:pt x="912" y="249"/>
                  </a:lnTo>
                  <a:lnTo>
                    <a:pt x="912" y="247"/>
                  </a:lnTo>
                  <a:lnTo>
                    <a:pt x="910" y="245"/>
                  </a:lnTo>
                  <a:lnTo>
                    <a:pt x="908" y="241"/>
                  </a:lnTo>
                  <a:lnTo>
                    <a:pt x="908" y="239"/>
                  </a:lnTo>
                  <a:lnTo>
                    <a:pt x="908" y="238"/>
                  </a:lnTo>
                  <a:lnTo>
                    <a:pt x="910" y="236"/>
                  </a:lnTo>
                  <a:lnTo>
                    <a:pt x="910" y="236"/>
                  </a:lnTo>
                  <a:lnTo>
                    <a:pt x="913" y="234"/>
                  </a:lnTo>
                  <a:lnTo>
                    <a:pt x="916" y="231"/>
                  </a:lnTo>
                  <a:lnTo>
                    <a:pt x="920" y="231"/>
                  </a:lnTo>
                  <a:lnTo>
                    <a:pt x="923" y="231"/>
                  </a:lnTo>
                  <a:lnTo>
                    <a:pt x="927" y="231"/>
                  </a:lnTo>
                  <a:lnTo>
                    <a:pt x="931" y="233"/>
                  </a:lnTo>
                  <a:lnTo>
                    <a:pt x="943" y="236"/>
                  </a:lnTo>
                  <a:lnTo>
                    <a:pt x="945" y="238"/>
                  </a:lnTo>
                  <a:lnTo>
                    <a:pt x="943" y="239"/>
                  </a:lnTo>
                  <a:lnTo>
                    <a:pt x="943" y="239"/>
                  </a:lnTo>
                  <a:lnTo>
                    <a:pt x="948" y="238"/>
                  </a:lnTo>
                  <a:lnTo>
                    <a:pt x="948" y="236"/>
                  </a:lnTo>
                  <a:lnTo>
                    <a:pt x="949" y="236"/>
                  </a:lnTo>
                  <a:lnTo>
                    <a:pt x="953" y="238"/>
                  </a:lnTo>
                  <a:lnTo>
                    <a:pt x="954" y="238"/>
                  </a:lnTo>
                  <a:lnTo>
                    <a:pt x="956" y="239"/>
                  </a:lnTo>
                  <a:lnTo>
                    <a:pt x="961" y="241"/>
                  </a:lnTo>
                  <a:lnTo>
                    <a:pt x="961" y="241"/>
                  </a:lnTo>
                  <a:lnTo>
                    <a:pt x="959" y="239"/>
                  </a:lnTo>
                  <a:lnTo>
                    <a:pt x="959" y="239"/>
                  </a:lnTo>
                  <a:lnTo>
                    <a:pt x="962" y="238"/>
                  </a:lnTo>
                  <a:lnTo>
                    <a:pt x="967" y="236"/>
                  </a:lnTo>
                  <a:lnTo>
                    <a:pt x="968" y="236"/>
                  </a:lnTo>
                  <a:lnTo>
                    <a:pt x="972" y="234"/>
                  </a:lnTo>
                  <a:lnTo>
                    <a:pt x="973" y="233"/>
                  </a:lnTo>
                  <a:lnTo>
                    <a:pt x="973" y="233"/>
                  </a:lnTo>
                  <a:lnTo>
                    <a:pt x="975" y="233"/>
                  </a:lnTo>
                  <a:lnTo>
                    <a:pt x="978" y="236"/>
                  </a:lnTo>
                  <a:lnTo>
                    <a:pt x="979" y="236"/>
                  </a:lnTo>
                  <a:lnTo>
                    <a:pt x="981" y="238"/>
                  </a:lnTo>
                  <a:lnTo>
                    <a:pt x="983" y="239"/>
                  </a:lnTo>
                  <a:lnTo>
                    <a:pt x="984" y="239"/>
                  </a:lnTo>
                  <a:lnTo>
                    <a:pt x="986" y="241"/>
                  </a:lnTo>
                  <a:lnTo>
                    <a:pt x="987" y="241"/>
                  </a:lnTo>
                  <a:lnTo>
                    <a:pt x="987" y="241"/>
                  </a:lnTo>
                  <a:lnTo>
                    <a:pt x="989" y="241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4"/>
                  </a:lnTo>
                  <a:lnTo>
                    <a:pt x="987" y="247"/>
                  </a:lnTo>
                  <a:lnTo>
                    <a:pt x="987" y="247"/>
                  </a:lnTo>
                  <a:lnTo>
                    <a:pt x="989" y="247"/>
                  </a:lnTo>
                  <a:lnTo>
                    <a:pt x="989" y="245"/>
                  </a:lnTo>
                  <a:lnTo>
                    <a:pt x="990" y="245"/>
                  </a:lnTo>
                  <a:lnTo>
                    <a:pt x="992" y="245"/>
                  </a:lnTo>
                  <a:lnTo>
                    <a:pt x="995" y="247"/>
                  </a:lnTo>
                  <a:lnTo>
                    <a:pt x="995" y="249"/>
                  </a:lnTo>
                  <a:lnTo>
                    <a:pt x="997" y="249"/>
                  </a:lnTo>
                  <a:lnTo>
                    <a:pt x="997" y="250"/>
                  </a:lnTo>
                  <a:lnTo>
                    <a:pt x="997" y="250"/>
                  </a:lnTo>
                  <a:lnTo>
                    <a:pt x="997" y="252"/>
                  </a:lnTo>
                  <a:lnTo>
                    <a:pt x="997" y="252"/>
                  </a:lnTo>
                  <a:lnTo>
                    <a:pt x="994" y="252"/>
                  </a:lnTo>
                  <a:lnTo>
                    <a:pt x="995" y="253"/>
                  </a:lnTo>
                  <a:lnTo>
                    <a:pt x="998" y="252"/>
                  </a:lnTo>
                  <a:lnTo>
                    <a:pt x="998" y="252"/>
                  </a:lnTo>
                  <a:lnTo>
                    <a:pt x="998" y="250"/>
                  </a:lnTo>
                  <a:lnTo>
                    <a:pt x="1000" y="250"/>
                  </a:lnTo>
                  <a:lnTo>
                    <a:pt x="1003" y="252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2" y="253"/>
                  </a:lnTo>
                  <a:lnTo>
                    <a:pt x="1000" y="255"/>
                  </a:lnTo>
                  <a:lnTo>
                    <a:pt x="1000" y="256"/>
                  </a:lnTo>
                  <a:lnTo>
                    <a:pt x="1002" y="256"/>
                  </a:lnTo>
                  <a:lnTo>
                    <a:pt x="1003" y="256"/>
                  </a:lnTo>
                  <a:lnTo>
                    <a:pt x="1003" y="256"/>
                  </a:lnTo>
                  <a:lnTo>
                    <a:pt x="1002" y="258"/>
                  </a:lnTo>
                  <a:lnTo>
                    <a:pt x="1002" y="258"/>
                  </a:lnTo>
                  <a:lnTo>
                    <a:pt x="1005" y="261"/>
                  </a:lnTo>
                  <a:lnTo>
                    <a:pt x="1006" y="263"/>
                  </a:lnTo>
                  <a:lnTo>
                    <a:pt x="1008" y="263"/>
                  </a:lnTo>
                  <a:lnTo>
                    <a:pt x="1009" y="263"/>
                  </a:lnTo>
                  <a:lnTo>
                    <a:pt x="1013" y="263"/>
                  </a:lnTo>
                  <a:lnTo>
                    <a:pt x="1016" y="264"/>
                  </a:lnTo>
                  <a:lnTo>
                    <a:pt x="1019" y="264"/>
                  </a:lnTo>
                  <a:lnTo>
                    <a:pt x="1022" y="264"/>
                  </a:lnTo>
                  <a:lnTo>
                    <a:pt x="1024" y="264"/>
                  </a:lnTo>
                  <a:lnTo>
                    <a:pt x="1024" y="264"/>
                  </a:lnTo>
                  <a:lnTo>
                    <a:pt x="1025" y="266"/>
                  </a:lnTo>
                  <a:lnTo>
                    <a:pt x="1025" y="266"/>
                  </a:lnTo>
                  <a:lnTo>
                    <a:pt x="1025" y="268"/>
                  </a:lnTo>
                  <a:lnTo>
                    <a:pt x="1025" y="269"/>
                  </a:lnTo>
                  <a:lnTo>
                    <a:pt x="1027" y="269"/>
                  </a:lnTo>
                  <a:lnTo>
                    <a:pt x="1028" y="269"/>
                  </a:lnTo>
                  <a:lnTo>
                    <a:pt x="1030" y="268"/>
                  </a:lnTo>
                  <a:lnTo>
                    <a:pt x="1031" y="268"/>
                  </a:lnTo>
                  <a:lnTo>
                    <a:pt x="1031" y="268"/>
                  </a:lnTo>
                  <a:lnTo>
                    <a:pt x="1031" y="266"/>
                  </a:lnTo>
                  <a:lnTo>
                    <a:pt x="1033" y="264"/>
                  </a:lnTo>
                  <a:lnTo>
                    <a:pt x="1033" y="264"/>
                  </a:lnTo>
                  <a:lnTo>
                    <a:pt x="1035" y="264"/>
                  </a:lnTo>
                  <a:lnTo>
                    <a:pt x="1035" y="266"/>
                  </a:lnTo>
                  <a:lnTo>
                    <a:pt x="1035" y="268"/>
                  </a:lnTo>
                  <a:lnTo>
                    <a:pt x="1036" y="268"/>
                  </a:lnTo>
                  <a:lnTo>
                    <a:pt x="1036" y="269"/>
                  </a:lnTo>
                  <a:lnTo>
                    <a:pt x="1035" y="269"/>
                  </a:lnTo>
                  <a:lnTo>
                    <a:pt x="1035" y="271"/>
                  </a:lnTo>
                  <a:lnTo>
                    <a:pt x="1033" y="271"/>
                  </a:lnTo>
                  <a:lnTo>
                    <a:pt x="1031" y="272"/>
                  </a:lnTo>
                  <a:lnTo>
                    <a:pt x="1031" y="275"/>
                  </a:lnTo>
                  <a:lnTo>
                    <a:pt x="1030" y="277"/>
                  </a:lnTo>
                  <a:lnTo>
                    <a:pt x="1030" y="279"/>
                  </a:lnTo>
                  <a:lnTo>
                    <a:pt x="1030" y="279"/>
                  </a:lnTo>
                  <a:lnTo>
                    <a:pt x="1030" y="280"/>
                  </a:lnTo>
                  <a:lnTo>
                    <a:pt x="1031" y="282"/>
                  </a:lnTo>
                  <a:lnTo>
                    <a:pt x="1031" y="283"/>
                  </a:lnTo>
                  <a:lnTo>
                    <a:pt x="1031" y="283"/>
                  </a:lnTo>
                  <a:lnTo>
                    <a:pt x="1033" y="285"/>
                  </a:lnTo>
                  <a:lnTo>
                    <a:pt x="1031" y="285"/>
                  </a:lnTo>
                  <a:lnTo>
                    <a:pt x="1031" y="286"/>
                  </a:lnTo>
                  <a:lnTo>
                    <a:pt x="1030" y="286"/>
                  </a:lnTo>
                  <a:lnTo>
                    <a:pt x="1027" y="286"/>
                  </a:lnTo>
                  <a:lnTo>
                    <a:pt x="1019" y="286"/>
                  </a:lnTo>
                  <a:lnTo>
                    <a:pt x="1017" y="286"/>
                  </a:lnTo>
                  <a:lnTo>
                    <a:pt x="1017" y="288"/>
                  </a:lnTo>
                  <a:lnTo>
                    <a:pt x="1020" y="288"/>
                  </a:lnTo>
                  <a:lnTo>
                    <a:pt x="1022" y="288"/>
                  </a:lnTo>
                  <a:lnTo>
                    <a:pt x="1030" y="288"/>
                  </a:lnTo>
                  <a:lnTo>
                    <a:pt x="1031" y="290"/>
                  </a:lnTo>
                  <a:lnTo>
                    <a:pt x="1031" y="290"/>
                  </a:lnTo>
                  <a:lnTo>
                    <a:pt x="1031" y="291"/>
                  </a:lnTo>
                  <a:lnTo>
                    <a:pt x="1033" y="293"/>
                  </a:lnTo>
                  <a:lnTo>
                    <a:pt x="1033" y="294"/>
                  </a:lnTo>
                  <a:lnTo>
                    <a:pt x="1033" y="296"/>
                  </a:lnTo>
                  <a:lnTo>
                    <a:pt x="1031" y="297"/>
                  </a:lnTo>
                  <a:lnTo>
                    <a:pt x="1031" y="299"/>
                  </a:lnTo>
                  <a:lnTo>
                    <a:pt x="1031" y="301"/>
                  </a:lnTo>
                  <a:lnTo>
                    <a:pt x="1031" y="302"/>
                  </a:lnTo>
                  <a:lnTo>
                    <a:pt x="1036" y="302"/>
                  </a:lnTo>
                  <a:lnTo>
                    <a:pt x="1036" y="302"/>
                  </a:lnTo>
                  <a:lnTo>
                    <a:pt x="1036" y="304"/>
                  </a:lnTo>
                  <a:lnTo>
                    <a:pt x="1035" y="305"/>
                  </a:lnTo>
                  <a:lnTo>
                    <a:pt x="1035" y="305"/>
                  </a:lnTo>
                  <a:lnTo>
                    <a:pt x="1035" y="307"/>
                  </a:lnTo>
                  <a:lnTo>
                    <a:pt x="1035" y="307"/>
                  </a:lnTo>
                  <a:lnTo>
                    <a:pt x="1035" y="308"/>
                  </a:lnTo>
                  <a:lnTo>
                    <a:pt x="1035" y="308"/>
                  </a:lnTo>
                  <a:lnTo>
                    <a:pt x="1035" y="310"/>
                  </a:lnTo>
                  <a:lnTo>
                    <a:pt x="1033" y="312"/>
                  </a:lnTo>
                  <a:lnTo>
                    <a:pt x="1033" y="313"/>
                  </a:lnTo>
                  <a:lnTo>
                    <a:pt x="1031" y="313"/>
                  </a:lnTo>
                  <a:lnTo>
                    <a:pt x="1031" y="313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2"/>
                  </a:lnTo>
                  <a:lnTo>
                    <a:pt x="1030" y="312"/>
                  </a:lnTo>
                  <a:lnTo>
                    <a:pt x="1028" y="312"/>
                  </a:lnTo>
                  <a:lnTo>
                    <a:pt x="1027" y="313"/>
                  </a:lnTo>
                  <a:lnTo>
                    <a:pt x="1025" y="313"/>
                  </a:lnTo>
                  <a:lnTo>
                    <a:pt x="1025" y="315"/>
                  </a:lnTo>
                  <a:lnTo>
                    <a:pt x="1027" y="315"/>
                  </a:lnTo>
                  <a:lnTo>
                    <a:pt x="1028" y="315"/>
                  </a:lnTo>
                  <a:lnTo>
                    <a:pt x="1030" y="315"/>
                  </a:lnTo>
                  <a:lnTo>
                    <a:pt x="1031" y="315"/>
                  </a:lnTo>
                  <a:lnTo>
                    <a:pt x="1036" y="312"/>
                  </a:lnTo>
                  <a:lnTo>
                    <a:pt x="1038" y="312"/>
                  </a:lnTo>
                  <a:lnTo>
                    <a:pt x="1039" y="312"/>
                  </a:lnTo>
                  <a:lnTo>
                    <a:pt x="1041" y="312"/>
                  </a:lnTo>
                  <a:lnTo>
                    <a:pt x="1043" y="312"/>
                  </a:lnTo>
                  <a:lnTo>
                    <a:pt x="1046" y="312"/>
                  </a:lnTo>
                  <a:lnTo>
                    <a:pt x="1047" y="312"/>
                  </a:lnTo>
                  <a:lnTo>
                    <a:pt x="1047" y="312"/>
                  </a:lnTo>
                  <a:lnTo>
                    <a:pt x="1049" y="313"/>
                  </a:lnTo>
                  <a:lnTo>
                    <a:pt x="1050" y="313"/>
                  </a:lnTo>
                  <a:lnTo>
                    <a:pt x="1050" y="315"/>
                  </a:lnTo>
                  <a:lnTo>
                    <a:pt x="1050" y="318"/>
                  </a:lnTo>
                  <a:lnTo>
                    <a:pt x="1052" y="318"/>
                  </a:lnTo>
                  <a:lnTo>
                    <a:pt x="1052" y="319"/>
                  </a:lnTo>
                  <a:lnTo>
                    <a:pt x="1052" y="319"/>
                  </a:lnTo>
                  <a:lnTo>
                    <a:pt x="1052" y="321"/>
                  </a:lnTo>
                  <a:lnTo>
                    <a:pt x="1052" y="326"/>
                  </a:lnTo>
                  <a:lnTo>
                    <a:pt x="1050" y="327"/>
                  </a:lnTo>
                  <a:lnTo>
                    <a:pt x="1049" y="329"/>
                  </a:lnTo>
                  <a:lnTo>
                    <a:pt x="1047" y="329"/>
                  </a:lnTo>
                  <a:lnTo>
                    <a:pt x="1044" y="331"/>
                  </a:lnTo>
                  <a:lnTo>
                    <a:pt x="1043" y="331"/>
                  </a:lnTo>
                  <a:lnTo>
                    <a:pt x="1041" y="332"/>
                  </a:lnTo>
                  <a:lnTo>
                    <a:pt x="1041" y="332"/>
                  </a:lnTo>
                  <a:lnTo>
                    <a:pt x="1044" y="331"/>
                  </a:lnTo>
                  <a:lnTo>
                    <a:pt x="1049" y="331"/>
                  </a:lnTo>
                  <a:lnTo>
                    <a:pt x="1050" y="329"/>
                  </a:lnTo>
                  <a:lnTo>
                    <a:pt x="1050" y="327"/>
                  </a:lnTo>
                  <a:lnTo>
                    <a:pt x="1052" y="326"/>
                  </a:lnTo>
                  <a:lnTo>
                    <a:pt x="1054" y="321"/>
                  </a:lnTo>
                  <a:lnTo>
                    <a:pt x="1054" y="319"/>
                  </a:lnTo>
                  <a:lnTo>
                    <a:pt x="1055" y="319"/>
                  </a:lnTo>
                  <a:lnTo>
                    <a:pt x="1057" y="321"/>
                  </a:lnTo>
                  <a:lnTo>
                    <a:pt x="1057" y="323"/>
                  </a:lnTo>
                  <a:lnTo>
                    <a:pt x="1057" y="324"/>
                  </a:lnTo>
                  <a:lnTo>
                    <a:pt x="1057" y="324"/>
                  </a:lnTo>
                  <a:lnTo>
                    <a:pt x="1055" y="327"/>
                  </a:lnTo>
                  <a:lnTo>
                    <a:pt x="1055" y="327"/>
                  </a:lnTo>
                  <a:lnTo>
                    <a:pt x="1058" y="324"/>
                  </a:lnTo>
                  <a:lnTo>
                    <a:pt x="1058" y="324"/>
                  </a:lnTo>
                  <a:lnTo>
                    <a:pt x="1058" y="323"/>
                  </a:lnTo>
                  <a:lnTo>
                    <a:pt x="1060" y="321"/>
                  </a:lnTo>
                  <a:lnTo>
                    <a:pt x="1060" y="323"/>
                  </a:lnTo>
                  <a:lnTo>
                    <a:pt x="1060" y="324"/>
                  </a:lnTo>
                  <a:lnTo>
                    <a:pt x="1060" y="327"/>
                  </a:lnTo>
                  <a:lnTo>
                    <a:pt x="1060" y="327"/>
                  </a:lnTo>
                  <a:lnTo>
                    <a:pt x="1060" y="331"/>
                  </a:lnTo>
                  <a:lnTo>
                    <a:pt x="1060" y="331"/>
                  </a:lnTo>
                  <a:lnTo>
                    <a:pt x="1061" y="329"/>
                  </a:lnTo>
                  <a:lnTo>
                    <a:pt x="1061" y="327"/>
                  </a:lnTo>
                  <a:lnTo>
                    <a:pt x="1061" y="326"/>
                  </a:lnTo>
                  <a:lnTo>
                    <a:pt x="1061" y="326"/>
                  </a:lnTo>
                  <a:lnTo>
                    <a:pt x="1065" y="324"/>
                  </a:lnTo>
                  <a:lnTo>
                    <a:pt x="1068" y="323"/>
                  </a:lnTo>
                  <a:lnTo>
                    <a:pt x="1069" y="321"/>
                  </a:lnTo>
                  <a:lnTo>
                    <a:pt x="1071" y="321"/>
                  </a:lnTo>
                  <a:lnTo>
                    <a:pt x="1074" y="319"/>
                  </a:lnTo>
                  <a:lnTo>
                    <a:pt x="1076" y="318"/>
                  </a:lnTo>
                  <a:lnTo>
                    <a:pt x="1077" y="316"/>
                  </a:lnTo>
                  <a:lnTo>
                    <a:pt x="1077" y="315"/>
                  </a:lnTo>
                  <a:lnTo>
                    <a:pt x="1077" y="315"/>
                  </a:lnTo>
                  <a:lnTo>
                    <a:pt x="1079" y="313"/>
                  </a:lnTo>
                  <a:lnTo>
                    <a:pt x="1080" y="313"/>
                  </a:lnTo>
                  <a:lnTo>
                    <a:pt x="1082" y="313"/>
                  </a:lnTo>
                  <a:lnTo>
                    <a:pt x="1082" y="315"/>
                  </a:lnTo>
                  <a:lnTo>
                    <a:pt x="1084" y="316"/>
                  </a:lnTo>
                  <a:lnTo>
                    <a:pt x="1084" y="318"/>
                  </a:lnTo>
                  <a:lnTo>
                    <a:pt x="1084" y="318"/>
                  </a:lnTo>
                  <a:lnTo>
                    <a:pt x="1085" y="321"/>
                  </a:lnTo>
                  <a:lnTo>
                    <a:pt x="1085" y="321"/>
                  </a:lnTo>
                  <a:lnTo>
                    <a:pt x="1085" y="319"/>
                  </a:lnTo>
                  <a:lnTo>
                    <a:pt x="1085" y="318"/>
                  </a:lnTo>
                  <a:lnTo>
                    <a:pt x="1085" y="318"/>
                  </a:lnTo>
                  <a:lnTo>
                    <a:pt x="1085" y="316"/>
                  </a:lnTo>
                  <a:lnTo>
                    <a:pt x="1085" y="315"/>
                  </a:lnTo>
                  <a:lnTo>
                    <a:pt x="1084" y="313"/>
                  </a:lnTo>
                  <a:lnTo>
                    <a:pt x="1084" y="313"/>
                  </a:lnTo>
                  <a:lnTo>
                    <a:pt x="1085" y="312"/>
                  </a:lnTo>
                  <a:lnTo>
                    <a:pt x="1087" y="312"/>
                  </a:lnTo>
                  <a:lnTo>
                    <a:pt x="1087" y="312"/>
                  </a:lnTo>
                  <a:lnTo>
                    <a:pt x="1085" y="312"/>
                  </a:lnTo>
                  <a:lnTo>
                    <a:pt x="1085" y="310"/>
                  </a:lnTo>
                  <a:lnTo>
                    <a:pt x="1087" y="310"/>
                  </a:lnTo>
                  <a:lnTo>
                    <a:pt x="1088" y="310"/>
                  </a:lnTo>
                  <a:lnTo>
                    <a:pt x="1088" y="310"/>
                  </a:lnTo>
                  <a:lnTo>
                    <a:pt x="1088" y="308"/>
                  </a:lnTo>
                  <a:lnTo>
                    <a:pt x="1088" y="308"/>
                  </a:lnTo>
                  <a:lnTo>
                    <a:pt x="1090" y="308"/>
                  </a:lnTo>
                  <a:lnTo>
                    <a:pt x="1091" y="308"/>
                  </a:lnTo>
                  <a:lnTo>
                    <a:pt x="1091" y="308"/>
                  </a:lnTo>
                  <a:lnTo>
                    <a:pt x="1093" y="308"/>
                  </a:lnTo>
                  <a:lnTo>
                    <a:pt x="1093" y="307"/>
                  </a:lnTo>
                  <a:lnTo>
                    <a:pt x="1091" y="307"/>
                  </a:lnTo>
                  <a:lnTo>
                    <a:pt x="1090" y="307"/>
                  </a:lnTo>
                  <a:lnTo>
                    <a:pt x="1090" y="307"/>
                  </a:lnTo>
                  <a:lnTo>
                    <a:pt x="1090" y="305"/>
                  </a:lnTo>
                  <a:lnTo>
                    <a:pt x="1088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1" y="304"/>
                  </a:lnTo>
                  <a:lnTo>
                    <a:pt x="1091" y="302"/>
                  </a:lnTo>
                  <a:lnTo>
                    <a:pt x="1091" y="302"/>
                  </a:lnTo>
                  <a:lnTo>
                    <a:pt x="1093" y="302"/>
                  </a:lnTo>
                  <a:lnTo>
                    <a:pt x="1093" y="302"/>
                  </a:lnTo>
                  <a:lnTo>
                    <a:pt x="1091" y="299"/>
                  </a:lnTo>
                  <a:lnTo>
                    <a:pt x="1093" y="299"/>
                  </a:lnTo>
                  <a:lnTo>
                    <a:pt x="1095" y="299"/>
                  </a:lnTo>
                  <a:lnTo>
                    <a:pt x="1095" y="299"/>
                  </a:lnTo>
                  <a:lnTo>
                    <a:pt x="1098" y="301"/>
                  </a:lnTo>
                  <a:lnTo>
                    <a:pt x="1099" y="301"/>
                  </a:lnTo>
                  <a:lnTo>
                    <a:pt x="1098" y="301"/>
                  </a:lnTo>
                  <a:lnTo>
                    <a:pt x="1096" y="299"/>
                  </a:lnTo>
                  <a:lnTo>
                    <a:pt x="1095" y="299"/>
                  </a:lnTo>
                  <a:lnTo>
                    <a:pt x="1095" y="297"/>
                  </a:lnTo>
                  <a:lnTo>
                    <a:pt x="1093" y="297"/>
                  </a:lnTo>
                  <a:lnTo>
                    <a:pt x="1093" y="296"/>
                  </a:lnTo>
                  <a:lnTo>
                    <a:pt x="1091" y="294"/>
                  </a:lnTo>
                  <a:lnTo>
                    <a:pt x="1091" y="294"/>
                  </a:lnTo>
                  <a:lnTo>
                    <a:pt x="1093" y="293"/>
                  </a:lnTo>
                  <a:lnTo>
                    <a:pt x="1093" y="291"/>
                  </a:lnTo>
                  <a:lnTo>
                    <a:pt x="1095" y="291"/>
                  </a:lnTo>
                  <a:lnTo>
                    <a:pt x="1095" y="291"/>
                  </a:lnTo>
                  <a:lnTo>
                    <a:pt x="1096" y="291"/>
                  </a:lnTo>
                  <a:lnTo>
                    <a:pt x="1098" y="293"/>
                  </a:lnTo>
                  <a:lnTo>
                    <a:pt x="1099" y="293"/>
                  </a:lnTo>
                  <a:lnTo>
                    <a:pt x="1098" y="291"/>
                  </a:lnTo>
                  <a:lnTo>
                    <a:pt x="1096" y="291"/>
                  </a:lnTo>
                  <a:lnTo>
                    <a:pt x="1096" y="291"/>
                  </a:lnTo>
                  <a:lnTo>
                    <a:pt x="1096" y="290"/>
                  </a:lnTo>
                  <a:lnTo>
                    <a:pt x="1098" y="288"/>
                  </a:lnTo>
                  <a:lnTo>
                    <a:pt x="1098" y="286"/>
                  </a:lnTo>
                  <a:lnTo>
                    <a:pt x="1101" y="282"/>
                  </a:lnTo>
                  <a:lnTo>
                    <a:pt x="1101" y="282"/>
                  </a:lnTo>
                  <a:lnTo>
                    <a:pt x="1101" y="280"/>
                  </a:lnTo>
                  <a:lnTo>
                    <a:pt x="1102" y="280"/>
                  </a:lnTo>
                  <a:lnTo>
                    <a:pt x="1104" y="280"/>
                  </a:lnTo>
                  <a:lnTo>
                    <a:pt x="1106" y="282"/>
                  </a:lnTo>
                  <a:lnTo>
                    <a:pt x="1107" y="283"/>
                  </a:lnTo>
                  <a:lnTo>
                    <a:pt x="1107" y="283"/>
                  </a:lnTo>
                  <a:lnTo>
                    <a:pt x="1106" y="285"/>
                  </a:lnTo>
                  <a:lnTo>
                    <a:pt x="1104" y="286"/>
                  </a:lnTo>
                  <a:lnTo>
                    <a:pt x="1102" y="288"/>
                  </a:lnTo>
                  <a:lnTo>
                    <a:pt x="1102" y="288"/>
                  </a:lnTo>
                  <a:lnTo>
                    <a:pt x="1106" y="286"/>
                  </a:lnTo>
                  <a:lnTo>
                    <a:pt x="1107" y="286"/>
                  </a:lnTo>
                  <a:lnTo>
                    <a:pt x="1109" y="286"/>
                  </a:lnTo>
                  <a:lnTo>
                    <a:pt x="1110" y="288"/>
                  </a:lnTo>
                  <a:lnTo>
                    <a:pt x="1112" y="291"/>
                  </a:lnTo>
                  <a:lnTo>
                    <a:pt x="1110" y="293"/>
                  </a:lnTo>
                  <a:lnTo>
                    <a:pt x="1112" y="293"/>
                  </a:lnTo>
                  <a:lnTo>
                    <a:pt x="1113" y="291"/>
                  </a:lnTo>
                  <a:lnTo>
                    <a:pt x="1113" y="293"/>
                  </a:lnTo>
                  <a:lnTo>
                    <a:pt x="1113" y="294"/>
                  </a:lnTo>
                  <a:lnTo>
                    <a:pt x="1115" y="296"/>
                  </a:lnTo>
                  <a:lnTo>
                    <a:pt x="1117" y="297"/>
                  </a:lnTo>
                  <a:lnTo>
                    <a:pt x="1117" y="297"/>
                  </a:lnTo>
                  <a:lnTo>
                    <a:pt x="1115" y="299"/>
                  </a:lnTo>
                  <a:lnTo>
                    <a:pt x="1113" y="301"/>
                  </a:lnTo>
                  <a:lnTo>
                    <a:pt x="1115" y="301"/>
                  </a:lnTo>
                  <a:lnTo>
                    <a:pt x="1117" y="302"/>
                  </a:lnTo>
                  <a:lnTo>
                    <a:pt x="1117" y="302"/>
                  </a:lnTo>
                  <a:lnTo>
                    <a:pt x="1117" y="304"/>
                  </a:lnTo>
                  <a:lnTo>
                    <a:pt x="1117" y="304"/>
                  </a:lnTo>
                  <a:lnTo>
                    <a:pt x="1118" y="302"/>
                  </a:lnTo>
                  <a:lnTo>
                    <a:pt x="1120" y="302"/>
                  </a:lnTo>
                  <a:lnTo>
                    <a:pt x="1121" y="305"/>
                  </a:lnTo>
                  <a:lnTo>
                    <a:pt x="1121" y="307"/>
                  </a:lnTo>
                  <a:lnTo>
                    <a:pt x="1118" y="307"/>
                  </a:lnTo>
                  <a:lnTo>
                    <a:pt x="1117" y="307"/>
                  </a:lnTo>
                  <a:lnTo>
                    <a:pt x="1115" y="307"/>
                  </a:lnTo>
                  <a:lnTo>
                    <a:pt x="1113" y="308"/>
                  </a:lnTo>
                  <a:lnTo>
                    <a:pt x="1115" y="308"/>
                  </a:lnTo>
                  <a:lnTo>
                    <a:pt x="1117" y="308"/>
                  </a:lnTo>
                  <a:lnTo>
                    <a:pt x="1120" y="308"/>
                  </a:lnTo>
                  <a:lnTo>
                    <a:pt x="1123" y="307"/>
                  </a:lnTo>
                  <a:lnTo>
                    <a:pt x="1123" y="307"/>
                  </a:lnTo>
                  <a:lnTo>
                    <a:pt x="1124" y="307"/>
                  </a:lnTo>
                  <a:lnTo>
                    <a:pt x="1124" y="308"/>
                  </a:lnTo>
                  <a:lnTo>
                    <a:pt x="1123" y="308"/>
                  </a:lnTo>
                  <a:lnTo>
                    <a:pt x="1123" y="308"/>
                  </a:lnTo>
                  <a:lnTo>
                    <a:pt x="1124" y="308"/>
                  </a:lnTo>
                  <a:lnTo>
                    <a:pt x="1124" y="310"/>
                  </a:lnTo>
                  <a:lnTo>
                    <a:pt x="1124" y="310"/>
                  </a:lnTo>
                  <a:lnTo>
                    <a:pt x="1124" y="312"/>
                  </a:lnTo>
                  <a:lnTo>
                    <a:pt x="1126" y="312"/>
                  </a:lnTo>
                  <a:lnTo>
                    <a:pt x="1128" y="312"/>
                  </a:lnTo>
                  <a:lnTo>
                    <a:pt x="1128" y="312"/>
                  </a:lnTo>
                  <a:lnTo>
                    <a:pt x="1129" y="313"/>
                  </a:lnTo>
                  <a:lnTo>
                    <a:pt x="1129" y="316"/>
                  </a:lnTo>
                  <a:lnTo>
                    <a:pt x="1126" y="318"/>
                  </a:lnTo>
                  <a:lnTo>
                    <a:pt x="1124" y="319"/>
                  </a:lnTo>
                  <a:lnTo>
                    <a:pt x="1123" y="321"/>
                  </a:lnTo>
                  <a:lnTo>
                    <a:pt x="1121" y="321"/>
                  </a:lnTo>
                  <a:lnTo>
                    <a:pt x="1120" y="323"/>
                  </a:lnTo>
                  <a:lnTo>
                    <a:pt x="1121" y="323"/>
                  </a:lnTo>
                  <a:lnTo>
                    <a:pt x="1124" y="321"/>
                  </a:lnTo>
                  <a:lnTo>
                    <a:pt x="1124" y="319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8" y="321"/>
                  </a:lnTo>
                  <a:lnTo>
                    <a:pt x="1131" y="319"/>
                  </a:lnTo>
                  <a:lnTo>
                    <a:pt x="1132" y="319"/>
                  </a:lnTo>
                  <a:lnTo>
                    <a:pt x="1134" y="319"/>
                  </a:lnTo>
                  <a:lnTo>
                    <a:pt x="1134" y="319"/>
                  </a:lnTo>
                  <a:lnTo>
                    <a:pt x="1132" y="323"/>
                  </a:lnTo>
                  <a:lnTo>
                    <a:pt x="1131" y="326"/>
                  </a:lnTo>
                  <a:lnTo>
                    <a:pt x="1128" y="327"/>
                  </a:lnTo>
                  <a:lnTo>
                    <a:pt x="1126" y="329"/>
                  </a:lnTo>
                  <a:lnTo>
                    <a:pt x="1124" y="329"/>
                  </a:lnTo>
                  <a:lnTo>
                    <a:pt x="1124" y="331"/>
                  </a:lnTo>
                  <a:lnTo>
                    <a:pt x="1128" y="327"/>
                  </a:lnTo>
                  <a:lnTo>
                    <a:pt x="1131" y="327"/>
                  </a:lnTo>
                  <a:lnTo>
                    <a:pt x="1134" y="327"/>
                  </a:lnTo>
                  <a:lnTo>
                    <a:pt x="1136" y="327"/>
                  </a:lnTo>
                  <a:lnTo>
                    <a:pt x="1139" y="331"/>
                  </a:lnTo>
                  <a:lnTo>
                    <a:pt x="1140" y="331"/>
                  </a:lnTo>
                  <a:lnTo>
                    <a:pt x="1140" y="331"/>
                  </a:lnTo>
                  <a:lnTo>
                    <a:pt x="1143" y="332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2" y="335"/>
                  </a:lnTo>
                  <a:lnTo>
                    <a:pt x="1143" y="337"/>
                  </a:lnTo>
                  <a:lnTo>
                    <a:pt x="1143" y="338"/>
                  </a:lnTo>
                  <a:lnTo>
                    <a:pt x="1142" y="340"/>
                  </a:lnTo>
                  <a:lnTo>
                    <a:pt x="1140" y="340"/>
                  </a:lnTo>
                  <a:lnTo>
                    <a:pt x="1139" y="340"/>
                  </a:lnTo>
                  <a:lnTo>
                    <a:pt x="1137" y="342"/>
                  </a:lnTo>
                  <a:lnTo>
                    <a:pt x="1137" y="342"/>
                  </a:lnTo>
                  <a:lnTo>
                    <a:pt x="1136" y="340"/>
                  </a:lnTo>
                  <a:lnTo>
                    <a:pt x="1136" y="342"/>
                  </a:lnTo>
                  <a:lnTo>
                    <a:pt x="1137" y="342"/>
                  </a:lnTo>
                  <a:lnTo>
                    <a:pt x="1139" y="342"/>
                  </a:lnTo>
                  <a:lnTo>
                    <a:pt x="1140" y="342"/>
                  </a:lnTo>
                  <a:lnTo>
                    <a:pt x="1142" y="342"/>
                  </a:lnTo>
                  <a:lnTo>
                    <a:pt x="1143" y="342"/>
                  </a:lnTo>
                  <a:lnTo>
                    <a:pt x="1145" y="343"/>
                  </a:lnTo>
                  <a:lnTo>
                    <a:pt x="1145" y="343"/>
                  </a:lnTo>
                  <a:lnTo>
                    <a:pt x="1143" y="343"/>
                  </a:lnTo>
                  <a:lnTo>
                    <a:pt x="1143" y="345"/>
                  </a:lnTo>
                  <a:lnTo>
                    <a:pt x="1143" y="346"/>
                  </a:lnTo>
                  <a:lnTo>
                    <a:pt x="1143" y="346"/>
                  </a:lnTo>
                  <a:lnTo>
                    <a:pt x="1145" y="346"/>
                  </a:lnTo>
                  <a:lnTo>
                    <a:pt x="1145" y="346"/>
                  </a:lnTo>
                  <a:lnTo>
                    <a:pt x="1147" y="346"/>
                  </a:lnTo>
                  <a:lnTo>
                    <a:pt x="1148" y="346"/>
                  </a:lnTo>
                  <a:lnTo>
                    <a:pt x="1153" y="351"/>
                  </a:lnTo>
                  <a:lnTo>
                    <a:pt x="1151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0" y="357"/>
                  </a:lnTo>
                  <a:lnTo>
                    <a:pt x="1142" y="357"/>
                  </a:lnTo>
                  <a:lnTo>
                    <a:pt x="1137" y="356"/>
                  </a:lnTo>
                  <a:lnTo>
                    <a:pt x="1137" y="356"/>
                  </a:lnTo>
                  <a:lnTo>
                    <a:pt x="1139" y="354"/>
                  </a:lnTo>
                  <a:lnTo>
                    <a:pt x="1137" y="354"/>
                  </a:lnTo>
                  <a:lnTo>
                    <a:pt x="1136" y="354"/>
                  </a:lnTo>
                  <a:lnTo>
                    <a:pt x="1136" y="354"/>
                  </a:lnTo>
                  <a:lnTo>
                    <a:pt x="1137" y="356"/>
                  </a:lnTo>
                  <a:lnTo>
                    <a:pt x="1140" y="357"/>
                  </a:lnTo>
                  <a:lnTo>
                    <a:pt x="1142" y="359"/>
                  </a:lnTo>
                  <a:lnTo>
                    <a:pt x="1145" y="359"/>
                  </a:lnTo>
                  <a:lnTo>
                    <a:pt x="1145" y="360"/>
                  </a:lnTo>
                  <a:lnTo>
                    <a:pt x="1147" y="360"/>
                  </a:lnTo>
                  <a:lnTo>
                    <a:pt x="1147" y="360"/>
                  </a:lnTo>
                  <a:lnTo>
                    <a:pt x="1143" y="360"/>
                  </a:lnTo>
                  <a:lnTo>
                    <a:pt x="1142" y="362"/>
                  </a:lnTo>
                  <a:lnTo>
                    <a:pt x="1143" y="362"/>
                  </a:lnTo>
                  <a:lnTo>
                    <a:pt x="1147" y="364"/>
                  </a:lnTo>
                  <a:lnTo>
                    <a:pt x="1150" y="364"/>
                  </a:lnTo>
                  <a:lnTo>
                    <a:pt x="1151" y="364"/>
                  </a:lnTo>
                  <a:lnTo>
                    <a:pt x="1150" y="365"/>
                  </a:lnTo>
                  <a:lnTo>
                    <a:pt x="1147" y="365"/>
                  </a:lnTo>
                  <a:lnTo>
                    <a:pt x="1147" y="367"/>
                  </a:lnTo>
                  <a:lnTo>
                    <a:pt x="1148" y="367"/>
                  </a:lnTo>
                  <a:lnTo>
                    <a:pt x="1151" y="367"/>
                  </a:lnTo>
                  <a:lnTo>
                    <a:pt x="1151" y="367"/>
                  </a:lnTo>
                  <a:lnTo>
                    <a:pt x="1153" y="370"/>
                  </a:lnTo>
                  <a:lnTo>
                    <a:pt x="1153" y="370"/>
                  </a:lnTo>
                  <a:lnTo>
                    <a:pt x="1150" y="371"/>
                  </a:lnTo>
                  <a:lnTo>
                    <a:pt x="1150" y="371"/>
                  </a:lnTo>
                  <a:lnTo>
                    <a:pt x="1151" y="371"/>
                  </a:lnTo>
                  <a:lnTo>
                    <a:pt x="1154" y="371"/>
                  </a:lnTo>
                  <a:lnTo>
                    <a:pt x="1154" y="373"/>
                  </a:lnTo>
                  <a:lnTo>
                    <a:pt x="1154" y="373"/>
                  </a:lnTo>
                  <a:lnTo>
                    <a:pt x="1156" y="375"/>
                  </a:lnTo>
                  <a:lnTo>
                    <a:pt x="1158" y="375"/>
                  </a:lnTo>
                  <a:lnTo>
                    <a:pt x="1159" y="373"/>
                  </a:lnTo>
                  <a:lnTo>
                    <a:pt x="1159" y="371"/>
                  </a:lnTo>
                  <a:lnTo>
                    <a:pt x="1161" y="373"/>
                  </a:lnTo>
                  <a:lnTo>
                    <a:pt x="1161" y="373"/>
                  </a:lnTo>
                  <a:lnTo>
                    <a:pt x="1162" y="375"/>
                  </a:lnTo>
                  <a:lnTo>
                    <a:pt x="1162" y="375"/>
                  </a:lnTo>
                  <a:lnTo>
                    <a:pt x="1164" y="376"/>
                  </a:lnTo>
                  <a:lnTo>
                    <a:pt x="1164" y="375"/>
                  </a:lnTo>
                  <a:lnTo>
                    <a:pt x="1165" y="376"/>
                  </a:lnTo>
                  <a:lnTo>
                    <a:pt x="1167" y="376"/>
                  </a:lnTo>
                  <a:lnTo>
                    <a:pt x="1165" y="378"/>
                  </a:lnTo>
                  <a:lnTo>
                    <a:pt x="1165" y="378"/>
                  </a:lnTo>
                  <a:lnTo>
                    <a:pt x="1167" y="379"/>
                  </a:lnTo>
                  <a:lnTo>
                    <a:pt x="1167" y="381"/>
                  </a:lnTo>
                  <a:lnTo>
                    <a:pt x="1169" y="383"/>
                  </a:lnTo>
                  <a:lnTo>
                    <a:pt x="1169" y="383"/>
                  </a:lnTo>
                  <a:lnTo>
                    <a:pt x="1165" y="384"/>
                  </a:lnTo>
                  <a:lnTo>
                    <a:pt x="1165" y="387"/>
                  </a:lnTo>
                  <a:lnTo>
                    <a:pt x="1165" y="387"/>
                  </a:lnTo>
                  <a:lnTo>
                    <a:pt x="1164" y="389"/>
                  </a:lnTo>
                  <a:lnTo>
                    <a:pt x="1162" y="390"/>
                  </a:lnTo>
                  <a:lnTo>
                    <a:pt x="1164" y="390"/>
                  </a:lnTo>
                  <a:lnTo>
                    <a:pt x="1167" y="387"/>
                  </a:lnTo>
                  <a:lnTo>
                    <a:pt x="1169" y="387"/>
                  </a:lnTo>
                  <a:lnTo>
                    <a:pt x="1172" y="386"/>
                  </a:lnTo>
                  <a:lnTo>
                    <a:pt x="1173" y="386"/>
                  </a:lnTo>
                  <a:lnTo>
                    <a:pt x="1175" y="386"/>
                  </a:lnTo>
                  <a:lnTo>
                    <a:pt x="1177" y="386"/>
                  </a:lnTo>
                  <a:lnTo>
                    <a:pt x="1177" y="387"/>
                  </a:lnTo>
                  <a:lnTo>
                    <a:pt x="1177" y="389"/>
                  </a:lnTo>
                  <a:lnTo>
                    <a:pt x="1178" y="387"/>
                  </a:lnTo>
                  <a:lnTo>
                    <a:pt x="1180" y="387"/>
                  </a:lnTo>
                  <a:lnTo>
                    <a:pt x="1178" y="389"/>
                  </a:lnTo>
                  <a:lnTo>
                    <a:pt x="1175" y="392"/>
                  </a:lnTo>
                  <a:lnTo>
                    <a:pt x="1173" y="394"/>
                  </a:lnTo>
                  <a:lnTo>
                    <a:pt x="1173" y="395"/>
                  </a:lnTo>
                  <a:lnTo>
                    <a:pt x="1175" y="394"/>
                  </a:lnTo>
                  <a:lnTo>
                    <a:pt x="1180" y="390"/>
                  </a:lnTo>
                  <a:lnTo>
                    <a:pt x="1180" y="390"/>
                  </a:lnTo>
                  <a:lnTo>
                    <a:pt x="1181" y="389"/>
                  </a:lnTo>
                  <a:lnTo>
                    <a:pt x="1183" y="387"/>
                  </a:lnTo>
                  <a:lnTo>
                    <a:pt x="1184" y="387"/>
                  </a:lnTo>
                  <a:lnTo>
                    <a:pt x="1186" y="389"/>
                  </a:lnTo>
                  <a:lnTo>
                    <a:pt x="1186" y="390"/>
                  </a:lnTo>
                  <a:lnTo>
                    <a:pt x="1188" y="392"/>
                  </a:lnTo>
                  <a:lnTo>
                    <a:pt x="1189" y="395"/>
                  </a:lnTo>
                  <a:lnTo>
                    <a:pt x="1192" y="395"/>
                  </a:lnTo>
                  <a:lnTo>
                    <a:pt x="1194" y="397"/>
                  </a:lnTo>
                  <a:lnTo>
                    <a:pt x="1197" y="395"/>
                  </a:lnTo>
                  <a:lnTo>
                    <a:pt x="1197" y="394"/>
                  </a:lnTo>
                  <a:lnTo>
                    <a:pt x="1200" y="394"/>
                  </a:lnTo>
                  <a:lnTo>
                    <a:pt x="1200" y="394"/>
                  </a:lnTo>
                  <a:lnTo>
                    <a:pt x="1202" y="397"/>
                  </a:lnTo>
                  <a:lnTo>
                    <a:pt x="1203" y="397"/>
                  </a:lnTo>
                  <a:lnTo>
                    <a:pt x="1205" y="398"/>
                  </a:lnTo>
                  <a:lnTo>
                    <a:pt x="1205" y="398"/>
                  </a:lnTo>
                  <a:lnTo>
                    <a:pt x="1208" y="398"/>
                  </a:lnTo>
                  <a:lnTo>
                    <a:pt x="1210" y="400"/>
                  </a:lnTo>
                  <a:lnTo>
                    <a:pt x="1210" y="400"/>
                  </a:lnTo>
                  <a:lnTo>
                    <a:pt x="1208" y="401"/>
                  </a:lnTo>
                  <a:lnTo>
                    <a:pt x="1206" y="403"/>
                  </a:lnTo>
                  <a:lnTo>
                    <a:pt x="1205" y="405"/>
                  </a:lnTo>
                  <a:lnTo>
                    <a:pt x="1202" y="405"/>
                  </a:lnTo>
                  <a:lnTo>
                    <a:pt x="1199" y="405"/>
                  </a:lnTo>
                  <a:lnTo>
                    <a:pt x="1199" y="405"/>
                  </a:lnTo>
                  <a:lnTo>
                    <a:pt x="1197" y="406"/>
                  </a:lnTo>
                  <a:lnTo>
                    <a:pt x="1195" y="406"/>
                  </a:lnTo>
                  <a:lnTo>
                    <a:pt x="1194" y="408"/>
                  </a:lnTo>
                  <a:lnTo>
                    <a:pt x="1192" y="409"/>
                  </a:lnTo>
                  <a:lnTo>
                    <a:pt x="1191" y="411"/>
                  </a:lnTo>
                  <a:lnTo>
                    <a:pt x="1189" y="411"/>
                  </a:lnTo>
                  <a:lnTo>
                    <a:pt x="1188" y="411"/>
                  </a:lnTo>
                  <a:lnTo>
                    <a:pt x="1188" y="411"/>
                  </a:lnTo>
                  <a:lnTo>
                    <a:pt x="1186" y="411"/>
                  </a:lnTo>
                  <a:lnTo>
                    <a:pt x="1186" y="412"/>
                  </a:lnTo>
                  <a:lnTo>
                    <a:pt x="1186" y="412"/>
                  </a:lnTo>
                  <a:lnTo>
                    <a:pt x="1183" y="412"/>
                  </a:lnTo>
                  <a:lnTo>
                    <a:pt x="1178" y="414"/>
                  </a:lnTo>
                  <a:lnTo>
                    <a:pt x="1177" y="416"/>
                  </a:lnTo>
                  <a:lnTo>
                    <a:pt x="1175" y="414"/>
                  </a:lnTo>
                  <a:lnTo>
                    <a:pt x="1173" y="414"/>
                  </a:lnTo>
                  <a:lnTo>
                    <a:pt x="1173" y="416"/>
                  </a:lnTo>
                  <a:lnTo>
                    <a:pt x="1172" y="416"/>
                  </a:lnTo>
                  <a:lnTo>
                    <a:pt x="1170" y="417"/>
                  </a:lnTo>
                  <a:lnTo>
                    <a:pt x="1170" y="417"/>
                  </a:lnTo>
                  <a:lnTo>
                    <a:pt x="1170" y="419"/>
                  </a:lnTo>
                  <a:lnTo>
                    <a:pt x="1170" y="419"/>
                  </a:lnTo>
                  <a:lnTo>
                    <a:pt x="1169" y="419"/>
                  </a:lnTo>
                  <a:lnTo>
                    <a:pt x="1167" y="419"/>
                  </a:lnTo>
                  <a:lnTo>
                    <a:pt x="1165" y="419"/>
                  </a:lnTo>
                  <a:lnTo>
                    <a:pt x="1165" y="419"/>
                  </a:lnTo>
                  <a:lnTo>
                    <a:pt x="1169" y="420"/>
                  </a:lnTo>
                  <a:lnTo>
                    <a:pt x="1170" y="422"/>
                  </a:lnTo>
                  <a:lnTo>
                    <a:pt x="1169" y="422"/>
                  </a:lnTo>
                  <a:lnTo>
                    <a:pt x="1167" y="423"/>
                  </a:lnTo>
                  <a:lnTo>
                    <a:pt x="1167" y="423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7"/>
                  </a:lnTo>
                  <a:lnTo>
                    <a:pt x="1169" y="425"/>
                  </a:lnTo>
                  <a:lnTo>
                    <a:pt x="1172" y="423"/>
                  </a:lnTo>
                  <a:lnTo>
                    <a:pt x="1173" y="422"/>
                  </a:lnTo>
                  <a:lnTo>
                    <a:pt x="1173" y="422"/>
                  </a:lnTo>
                  <a:lnTo>
                    <a:pt x="1177" y="420"/>
                  </a:lnTo>
                  <a:lnTo>
                    <a:pt x="1178" y="420"/>
                  </a:lnTo>
                  <a:lnTo>
                    <a:pt x="1181" y="419"/>
                  </a:lnTo>
                  <a:lnTo>
                    <a:pt x="1184" y="417"/>
                  </a:lnTo>
                  <a:lnTo>
                    <a:pt x="1188" y="414"/>
                  </a:lnTo>
                  <a:lnTo>
                    <a:pt x="1191" y="412"/>
                  </a:lnTo>
                  <a:lnTo>
                    <a:pt x="1195" y="411"/>
                  </a:lnTo>
                  <a:lnTo>
                    <a:pt x="1199" y="409"/>
                  </a:lnTo>
                  <a:lnTo>
                    <a:pt x="1202" y="409"/>
                  </a:lnTo>
                  <a:lnTo>
                    <a:pt x="1202" y="409"/>
                  </a:lnTo>
                  <a:lnTo>
                    <a:pt x="1199" y="409"/>
                  </a:lnTo>
                  <a:lnTo>
                    <a:pt x="1197" y="409"/>
                  </a:lnTo>
                  <a:lnTo>
                    <a:pt x="1195" y="409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7" y="408"/>
                  </a:lnTo>
                  <a:lnTo>
                    <a:pt x="1206" y="408"/>
                  </a:lnTo>
                  <a:lnTo>
                    <a:pt x="1208" y="408"/>
                  </a:lnTo>
                  <a:lnTo>
                    <a:pt x="1211" y="412"/>
                  </a:lnTo>
                  <a:lnTo>
                    <a:pt x="1213" y="414"/>
                  </a:lnTo>
                  <a:lnTo>
                    <a:pt x="1213" y="416"/>
                  </a:lnTo>
                  <a:lnTo>
                    <a:pt x="1213" y="416"/>
                  </a:lnTo>
                  <a:lnTo>
                    <a:pt x="1211" y="417"/>
                  </a:lnTo>
                  <a:lnTo>
                    <a:pt x="1208" y="419"/>
                  </a:lnTo>
                  <a:lnTo>
                    <a:pt x="1206" y="419"/>
                  </a:lnTo>
                  <a:lnTo>
                    <a:pt x="1206" y="419"/>
                  </a:lnTo>
                  <a:lnTo>
                    <a:pt x="1208" y="420"/>
                  </a:lnTo>
                  <a:lnTo>
                    <a:pt x="1210" y="420"/>
                  </a:lnTo>
                  <a:lnTo>
                    <a:pt x="1210" y="422"/>
                  </a:lnTo>
                  <a:lnTo>
                    <a:pt x="1211" y="420"/>
                  </a:lnTo>
                  <a:lnTo>
                    <a:pt x="1214" y="419"/>
                  </a:lnTo>
                  <a:lnTo>
                    <a:pt x="1218" y="417"/>
                  </a:lnTo>
                  <a:lnTo>
                    <a:pt x="1219" y="416"/>
                  </a:lnTo>
                  <a:lnTo>
                    <a:pt x="1222" y="416"/>
                  </a:lnTo>
                  <a:lnTo>
                    <a:pt x="1222" y="416"/>
                  </a:lnTo>
                  <a:lnTo>
                    <a:pt x="1222" y="417"/>
                  </a:lnTo>
                  <a:lnTo>
                    <a:pt x="1224" y="419"/>
                  </a:lnTo>
                  <a:lnTo>
                    <a:pt x="1225" y="419"/>
                  </a:lnTo>
                  <a:lnTo>
                    <a:pt x="1227" y="420"/>
                  </a:lnTo>
                  <a:lnTo>
                    <a:pt x="1230" y="422"/>
                  </a:lnTo>
                  <a:lnTo>
                    <a:pt x="1230" y="423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7"/>
                  </a:lnTo>
                  <a:lnTo>
                    <a:pt x="1232" y="427"/>
                  </a:lnTo>
                  <a:lnTo>
                    <a:pt x="1232" y="428"/>
                  </a:lnTo>
                  <a:lnTo>
                    <a:pt x="1230" y="431"/>
                  </a:lnTo>
                  <a:lnTo>
                    <a:pt x="1232" y="433"/>
                  </a:lnTo>
                  <a:lnTo>
                    <a:pt x="1232" y="435"/>
                  </a:lnTo>
                  <a:lnTo>
                    <a:pt x="1232" y="436"/>
                  </a:lnTo>
                  <a:lnTo>
                    <a:pt x="1232" y="438"/>
                  </a:lnTo>
                  <a:lnTo>
                    <a:pt x="1232" y="438"/>
                  </a:lnTo>
                  <a:lnTo>
                    <a:pt x="1232" y="439"/>
                  </a:lnTo>
                  <a:lnTo>
                    <a:pt x="1227" y="439"/>
                  </a:lnTo>
                  <a:lnTo>
                    <a:pt x="1225" y="439"/>
                  </a:lnTo>
                  <a:lnTo>
                    <a:pt x="1224" y="441"/>
                  </a:lnTo>
                  <a:lnTo>
                    <a:pt x="1225" y="441"/>
                  </a:lnTo>
                  <a:lnTo>
                    <a:pt x="1229" y="441"/>
                  </a:lnTo>
                  <a:lnTo>
                    <a:pt x="1232" y="441"/>
                  </a:lnTo>
                  <a:lnTo>
                    <a:pt x="1233" y="441"/>
                  </a:lnTo>
                  <a:lnTo>
                    <a:pt x="1233" y="442"/>
                  </a:lnTo>
                  <a:lnTo>
                    <a:pt x="1233" y="442"/>
                  </a:lnTo>
                  <a:lnTo>
                    <a:pt x="1232" y="444"/>
                  </a:lnTo>
                  <a:lnTo>
                    <a:pt x="1230" y="444"/>
                  </a:lnTo>
                  <a:lnTo>
                    <a:pt x="1229" y="442"/>
                  </a:lnTo>
                  <a:lnTo>
                    <a:pt x="1229" y="444"/>
                  </a:lnTo>
                  <a:lnTo>
                    <a:pt x="1232" y="444"/>
                  </a:lnTo>
                  <a:lnTo>
                    <a:pt x="1232" y="446"/>
                  </a:lnTo>
                  <a:lnTo>
                    <a:pt x="1233" y="446"/>
                  </a:lnTo>
                  <a:lnTo>
                    <a:pt x="1233" y="447"/>
                  </a:lnTo>
                  <a:lnTo>
                    <a:pt x="1233" y="449"/>
                  </a:lnTo>
                  <a:lnTo>
                    <a:pt x="1229" y="452"/>
                  </a:lnTo>
                  <a:lnTo>
                    <a:pt x="1225" y="455"/>
                  </a:lnTo>
                  <a:lnTo>
                    <a:pt x="1221" y="457"/>
                  </a:lnTo>
                  <a:lnTo>
                    <a:pt x="1214" y="461"/>
                  </a:lnTo>
                  <a:lnTo>
                    <a:pt x="1214" y="461"/>
                  </a:lnTo>
                  <a:lnTo>
                    <a:pt x="1213" y="461"/>
                  </a:lnTo>
                  <a:lnTo>
                    <a:pt x="1211" y="461"/>
                  </a:lnTo>
                  <a:lnTo>
                    <a:pt x="1208" y="461"/>
                  </a:lnTo>
                  <a:lnTo>
                    <a:pt x="1203" y="461"/>
                  </a:lnTo>
                  <a:lnTo>
                    <a:pt x="1202" y="463"/>
                  </a:lnTo>
                  <a:lnTo>
                    <a:pt x="1200" y="463"/>
                  </a:lnTo>
                  <a:lnTo>
                    <a:pt x="1199" y="464"/>
                  </a:lnTo>
                  <a:lnTo>
                    <a:pt x="1197" y="464"/>
                  </a:lnTo>
                  <a:lnTo>
                    <a:pt x="1194" y="464"/>
                  </a:lnTo>
                  <a:lnTo>
                    <a:pt x="1192" y="464"/>
                  </a:lnTo>
                  <a:lnTo>
                    <a:pt x="1192" y="464"/>
                  </a:lnTo>
                  <a:lnTo>
                    <a:pt x="1191" y="466"/>
                  </a:lnTo>
                  <a:lnTo>
                    <a:pt x="1191" y="466"/>
                  </a:lnTo>
                  <a:lnTo>
                    <a:pt x="1184" y="472"/>
                  </a:lnTo>
                  <a:lnTo>
                    <a:pt x="1183" y="474"/>
                  </a:lnTo>
                  <a:lnTo>
                    <a:pt x="1180" y="475"/>
                  </a:lnTo>
                  <a:lnTo>
                    <a:pt x="1177" y="480"/>
                  </a:lnTo>
                  <a:lnTo>
                    <a:pt x="1173" y="480"/>
                  </a:lnTo>
                  <a:lnTo>
                    <a:pt x="1173" y="483"/>
                  </a:lnTo>
                  <a:lnTo>
                    <a:pt x="1170" y="483"/>
                  </a:lnTo>
                  <a:lnTo>
                    <a:pt x="1165" y="485"/>
                  </a:lnTo>
                  <a:lnTo>
                    <a:pt x="1162" y="485"/>
                  </a:lnTo>
                  <a:lnTo>
                    <a:pt x="1159" y="483"/>
                  </a:lnTo>
                  <a:lnTo>
                    <a:pt x="1158" y="485"/>
                  </a:lnTo>
                  <a:lnTo>
                    <a:pt x="1154" y="485"/>
                  </a:lnTo>
                  <a:lnTo>
                    <a:pt x="1153" y="485"/>
                  </a:lnTo>
                  <a:lnTo>
                    <a:pt x="1147" y="486"/>
                  </a:lnTo>
                  <a:lnTo>
                    <a:pt x="1145" y="485"/>
                  </a:lnTo>
                  <a:lnTo>
                    <a:pt x="1143" y="485"/>
                  </a:lnTo>
                  <a:lnTo>
                    <a:pt x="1140" y="485"/>
                  </a:lnTo>
                  <a:lnTo>
                    <a:pt x="1137" y="483"/>
                  </a:lnTo>
                  <a:lnTo>
                    <a:pt x="1134" y="483"/>
                  </a:lnTo>
                  <a:lnTo>
                    <a:pt x="1132" y="483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6" y="483"/>
                  </a:lnTo>
                  <a:lnTo>
                    <a:pt x="1124" y="485"/>
                  </a:lnTo>
                  <a:lnTo>
                    <a:pt x="1120" y="483"/>
                  </a:lnTo>
                  <a:lnTo>
                    <a:pt x="1118" y="483"/>
                  </a:lnTo>
                  <a:lnTo>
                    <a:pt x="1115" y="483"/>
                  </a:lnTo>
                  <a:lnTo>
                    <a:pt x="1113" y="483"/>
                  </a:lnTo>
                  <a:lnTo>
                    <a:pt x="1112" y="483"/>
                  </a:lnTo>
                  <a:lnTo>
                    <a:pt x="1106" y="483"/>
                  </a:lnTo>
                  <a:lnTo>
                    <a:pt x="1101" y="483"/>
                  </a:lnTo>
                  <a:lnTo>
                    <a:pt x="1096" y="483"/>
                  </a:lnTo>
                  <a:lnTo>
                    <a:pt x="1095" y="483"/>
                  </a:lnTo>
                  <a:lnTo>
                    <a:pt x="1088" y="483"/>
                  </a:lnTo>
                  <a:lnTo>
                    <a:pt x="1085" y="483"/>
                  </a:lnTo>
                  <a:lnTo>
                    <a:pt x="1084" y="485"/>
                  </a:lnTo>
                  <a:lnTo>
                    <a:pt x="1082" y="485"/>
                  </a:lnTo>
                  <a:lnTo>
                    <a:pt x="1079" y="485"/>
                  </a:lnTo>
                  <a:lnTo>
                    <a:pt x="1079" y="485"/>
                  </a:lnTo>
                  <a:lnTo>
                    <a:pt x="1077" y="485"/>
                  </a:lnTo>
                  <a:lnTo>
                    <a:pt x="1077" y="485"/>
                  </a:lnTo>
                  <a:lnTo>
                    <a:pt x="1076" y="486"/>
                  </a:lnTo>
                  <a:lnTo>
                    <a:pt x="1074" y="488"/>
                  </a:lnTo>
                  <a:lnTo>
                    <a:pt x="1071" y="488"/>
                  </a:lnTo>
                  <a:lnTo>
                    <a:pt x="1066" y="496"/>
                  </a:lnTo>
                  <a:lnTo>
                    <a:pt x="1066" y="499"/>
                  </a:lnTo>
                  <a:lnTo>
                    <a:pt x="1065" y="501"/>
                  </a:lnTo>
                  <a:lnTo>
                    <a:pt x="1063" y="501"/>
                  </a:lnTo>
                  <a:lnTo>
                    <a:pt x="1063" y="501"/>
                  </a:lnTo>
                  <a:lnTo>
                    <a:pt x="1055" y="502"/>
                  </a:lnTo>
                  <a:lnTo>
                    <a:pt x="1052" y="504"/>
                  </a:lnTo>
                  <a:lnTo>
                    <a:pt x="1052" y="505"/>
                  </a:lnTo>
                  <a:lnTo>
                    <a:pt x="1052" y="505"/>
                  </a:lnTo>
                  <a:lnTo>
                    <a:pt x="1050" y="505"/>
                  </a:lnTo>
                  <a:lnTo>
                    <a:pt x="1047" y="507"/>
                  </a:lnTo>
                  <a:lnTo>
                    <a:pt x="1047" y="507"/>
                  </a:lnTo>
                  <a:lnTo>
                    <a:pt x="1046" y="509"/>
                  </a:lnTo>
                  <a:lnTo>
                    <a:pt x="1043" y="510"/>
                  </a:lnTo>
                  <a:lnTo>
                    <a:pt x="1038" y="515"/>
                  </a:lnTo>
                  <a:lnTo>
                    <a:pt x="1036" y="520"/>
                  </a:lnTo>
                  <a:lnTo>
                    <a:pt x="1033" y="521"/>
                  </a:lnTo>
                  <a:lnTo>
                    <a:pt x="1031" y="523"/>
                  </a:lnTo>
                  <a:lnTo>
                    <a:pt x="1030" y="523"/>
                  </a:lnTo>
                  <a:lnTo>
                    <a:pt x="1028" y="523"/>
                  </a:lnTo>
                  <a:lnTo>
                    <a:pt x="1027" y="521"/>
                  </a:lnTo>
                  <a:lnTo>
                    <a:pt x="1025" y="521"/>
                  </a:lnTo>
                  <a:lnTo>
                    <a:pt x="1022" y="520"/>
                  </a:lnTo>
                  <a:lnTo>
                    <a:pt x="1013" y="518"/>
                  </a:lnTo>
                  <a:lnTo>
                    <a:pt x="1014" y="518"/>
                  </a:lnTo>
                  <a:lnTo>
                    <a:pt x="1014" y="520"/>
                  </a:lnTo>
                  <a:lnTo>
                    <a:pt x="1017" y="520"/>
                  </a:lnTo>
                  <a:lnTo>
                    <a:pt x="1019" y="520"/>
                  </a:lnTo>
                  <a:lnTo>
                    <a:pt x="1025" y="521"/>
                  </a:lnTo>
                  <a:lnTo>
                    <a:pt x="1027" y="523"/>
                  </a:lnTo>
                  <a:lnTo>
                    <a:pt x="1028" y="523"/>
                  </a:lnTo>
                  <a:lnTo>
                    <a:pt x="1030" y="524"/>
                  </a:lnTo>
                  <a:lnTo>
                    <a:pt x="1030" y="527"/>
                  </a:lnTo>
                  <a:lnTo>
                    <a:pt x="1028" y="529"/>
                  </a:lnTo>
                  <a:lnTo>
                    <a:pt x="1027" y="531"/>
                  </a:lnTo>
                  <a:lnTo>
                    <a:pt x="1022" y="535"/>
                  </a:lnTo>
                  <a:lnTo>
                    <a:pt x="1020" y="537"/>
                  </a:lnTo>
                  <a:lnTo>
                    <a:pt x="1017" y="542"/>
                  </a:lnTo>
                  <a:lnTo>
                    <a:pt x="1013" y="545"/>
                  </a:lnTo>
                  <a:lnTo>
                    <a:pt x="1011" y="546"/>
                  </a:lnTo>
                  <a:lnTo>
                    <a:pt x="1008" y="548"/>
                  </a:lnTo>
                  <a:lnTo>
                    <a:pt x="1003" y="550"/>
                  </a:lnTo>
                  <a:lnTo>
                    <a:pt x="1002" y="550"/>
                  </a:lnTo>
                  <a:lnTo>
                    <a:pt x="1000" y="550"/>
                  </a:lnTo>
                  <a:lnTo>
                    <a:pt x="997" y="551"/>
                  </a:lnTo>
                  <a:lnTo>
                    <a:pt x="995" y="553"/>
                  </a:lnTo>
                  <a:lnTo>
                    <a:pt x="994" y="554"/>
                  </a:lnTo>
                  <a:lnTo>
                    <a:pt x="987" y="557"/>
                  </a:lnTo>
                  <a:lnTo>
                    <a:pt x="986" y="557"/>
                  </a:lnTo>
                  <a:lnTo>
                    <a:pt x="984" y="559"/>
                  </a:lnTo>
                  <a:lnTo>
                    <a:pt x="983" y="561"/>
                  </a:lnTo>
                  <a:lnTo>
                    <a:pt x="981" y="561"/>
                  </a:lnTo>
                  <a:lnTo>
                    <a:pt x="981" y="562"/>
                  </a:lnTo>
                  <a:lnTo>
                    <a:pt x="979" y="564"/>
                  </a:lnTo>
                  <a:lnTo>
                    <a:pt x="976" y="567"/>
                  </a:lnTo>
                  <a:lnTo>
                    <a:pt x="973" y="567"/>
                  </a:lnTo>
                  <a:lnTo>
                    <a:pt x="972" y="568"/>
                  </a:lnTo>
                  <a:lnTo>
                    <a:pt x="970" y="570"/>
                  </a:lnTo>
                  <a:lnTo>
                    <a:pt x="968" y="572"/>
                  </a:lnTo>
                  <a:lnTo>
                    <a:pt x="965" y="570"/>
                  </a:lnTo>
                  <a:lnTo>
                    <a:pt x="965" y="572"/>
                  </a:lnTo>
                  <a:lnTo>
                    <a:pt x="968" y="573"/>
                  </a:lnTo>
                  <a:lnTo>
                    <a:pt x="970" y="575"/>
                  </a:lnTo>
                  <a:lnTo>
                    <a:pt x="967" y="575"/>
                  </a:lnTo>
                  <a:lnTo>
                    <a:pt x="964" y="576"/>
                  </a:lnTo>
                  <a:lnTo>
                    <a:pt x="959" y="579"/>
                  </a:lnTo>
                  <a:lnTo>
                    <a:pt x="957" y="581"/>
                  </a:lnTo>
                  <a:lnTo>
                    <a:pt x="957" y="579"/>
                  </a:lnTo>
                  <a:lnTo>
                    <a:pt x="954" y="581"/>
                  </a:lnTo>
                  <a:lnTo>
                    <a:pt x="953" y="583"/>
                  </a:lnTo>
                  <a:lnTo>
                    <a:pt x="949" y="584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2" y="590"/>
                  </a:lnTo>
                  <a:lnTo>
                    <a:pt x="940" y="592"/>
                  </a:lnTo>
                  <a:lnTo>
                    <a:pt x="935" y="592"/>
                  </a:lnTo>
                  <a:lnTo>
                    <a:pt x="934" y="594"/>
                  </a:lnTo>
                  <a:lnTo>
                    <a:pt x="934" y="594"/>
                  </a:lnTo>
                  <a:lnTo>
                    <a:pt x="932" y="594"/>
                  </a:lnTo>
                  <a:lnTo>
                    <a:pt x="931" y="594"/>
                  </a:lnTo>
                  <a:lnTo>
                    <a:pt x="929" y="595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5"/>
                  </a:lnTo>
                  <a:lnTo>
                    <a:pt x="927" y="595"/>
                  </a:lnTo>
                  <a:lnTo>
                    <a:pt x="927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4" y="594"/>
                  </a:lnTo>
                  <a:lnTo>
                    <a:pt x="924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0" y="595"/>
                  </a:lnTo>
                  <a:lnTo>
                    <a:pt x="918" y="595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20" y="595"/>
                  </a:lnTo>
                  <a:lnTo>
                    <a:pt x="920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4" y="595"/>
                  </a:lnTo>
                  <a:lnTo>
                    <a:pt x="924" y="595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6" y="598"/>
                  </a:lnTo>
                  <a:lnTo>
                    <a:pt x="924" y="598"/>
                  </a:lnTo>
                  <a:lnTo>
                    <a:pt x="926" y="598"/>
                  </a:lnTo>
                  <a:lnTo>
                    <a:pt x="926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6" y="600"/>
                  </a:lnTo>
                  <a:lnTo>
                    <a:pt x="924" y="600"/>
                  </a:lnTo>
                  <a:lnTo>
                    <a:pt x="924" y="600"/>
                  </a:lnTo>
                  <a:lnTo>
                    <a:pt x="923" y="600"/>
                  </a:lnTo>
                  <a:lnTo>
                    <a:pt x="923" y="600"/>
                  </a:lnTo>
                  <a:lnTo>
                    <a:pt x="923" y="598"/>
                  </a:lnTo>
                  <a:lnTo>
                    <a:pt x="923" y="598"/>
                  </a:lnTo>
                  <a:lnTo>
                    <a:pt x="921" y="600"/>
                  </a:lnTo>
                  <a:lnTo>
                    <a:pt x="921" y="600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3" y="598"/>
                  </a:lnTo>
                  <a:lnTo>
                    <a:pt x="921" y="598"/>
                  </a:lnTo>
                  <a:lnTo>
                    <a:pt x="920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16" y="597"/>
                  </a:lnTo>
                  <a:lnTo>
                    <a:pt x="915" y="597"/>
                  </a:lnTo>
                  <a:lnTo>
                    <a:pt x="915" y="598"/>
                  </a:lnTo>
                  <a:lnTo>
                    <a:pt x="913" y="598"/>
                  </a:lnTo>
                  <a:lnTo>
                    <a:pt x="913" y="598"/>
                  </a:lnTo>
                  <a:lnTo>
                    <a:pt x="912" y="598"/>
                  </a:lnTo>
                  <a:lnTo>
                    <a:pt x="908" y="598"/>
                  </a:lnTo>
                  <a:lnTo>
                    <a:pt x="907" y="598"/>
                  </a:lnTo>
                  <a:lnTo>
                    <a:pt x="905" y="600"/>
                  </a:lnTo>
                  <a:lnTo>
                    <a:pt x="904" y="600"/>
                  </a:lnTo>
                  <a:lnTo>
                    <a:pt x="902" y="600"/>
                  </a:lnTo>
                  <a:lnTo>
                    <a:pt x="902" y="600"/>
                  </a:lnTo>
                  <a:lnTo>
                    <a:pt x="899" y="600"/>
                  </a:lnTo>
                  <a:lnTo>
                    <a:pt x="897" y="600"/>
                  </a:lnTo>
                  <a:lnTo>
                    <a:pt x="896" y="602"/>
                  </a:lnTo>
                  <a:lnTo>
                    <a:pt x="894" y="602"/>
                  </a:lnTo>
                  <a:lnTo>
                    <a:pt x="893" y="603"/>
                  </a:lnTo>
                  <a:lnTo>
                    <a:pt x="891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88" y="605"/>
                  </a:lnTo>
                  <a:lnTo>
                    <a:pt x="888" y="606"/>
                  </a:lnTo>
                  <a:lnTo>
                    <a:pt x="888" y="606"/>
                  </a:lnTo>
                  <a:lnTo>
                    <a:pt x="888" y="608"/>
                  </a:lnTo>
                  <a:lnTo>
                    <a:pt x="885" y="609"/>
                  </a:lnTo>
                  <a:lnTo>
                    <a:pt x="885" y="611"/>
                  </a:lnTo>
                  <a:lnTo>
                    <a:pt x="886" y="611"/>
                  </a:lnTo>
                  <a:lnTo>
                    <a:pt x="888" y="611"/>
                  </a:lnTo>
                  <a:lnTo>
                    <a:pt x="890" y="613"/>
                  </a:lnTo>
                  <a:lnTo>
                    <a:pt x="891" y="613"/>
                  </a:lnTo>
                  <a:lnTo>
                    <a:pt x="891" y="613"/>
                  </a:lnTo>
                  <a:lnTo>
                    <a:pt x="893" y="613"/>
                  </a:lnTo>
                  <a:lnTo>
                    <a:pt x="894" y="611"/>
                  </a:lnTo>
                  <a:lnTo>
                    <a:pt x="896" y="611"/>
                  </a:lnTo>
                  <a:lnTo>
                    <a:pt x="896" y="611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6"/>
                  </a:lnTo>
                  <a:lnTo>
                    <a:pt x="896" y="616"/>
                  </a:lnTo>
                  <a:lnTo>
                    <a:pt x="897" y="616"/>
                  </a:lnTo>
                  <a:lnTo>
                    <a:pt x="897" y="617"/>
                  </a:lnTo>
                  <a:lnTo>
                    <a:pt x="897" y="617"/>
                  </a:lnTo>
                  <a:lnTo>
                    <a:pt x="896" y="617"/>
                  </a:lnTo>
                  <a:lnTo>
                    <a:pt x="894" y="617"/>
                  </a:lnTo>
                  <a:lnTo>
                    <a:pt x="894" y="617"/>
                  </a:lnTo>
                  <a:lnTo>
                    <a:pt x="893" y="617"/>
                  </a:lnTo>
                  <a:lnTo>
                    <a:pt x="891" y="617"/>
                  </a:lnTo>
                  <a:lnTo>
                    <a:pt x="888" y="619"/>
                  </a:lnTo>
                  <a:lnTo>
                    <a:pt x="886" y="619"/>
                  </a:lnTo>
                  <a:lnTo>
                    <a:pt x="886" y="617"/>
                  </a:lnTo>
                  <a:lnTo>
                    <a:pt x="886" y="617"/>
                  </a:lnTo>
                  <a:lnTo>
                    <a:pt x="883" y="619"/>
                  </a:lnTo>
                  <a:lnTo>
                    <a:pt x="880" y="619"/>
                  </a:lnTo>
                  <a:lnTo>
                    <a:pt x="879" y="619"/>
                  </a:lnTo>
                  <a:lnTo>
                    <a:pt x="879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5" y="622"/>
                  </a:lnTo>
                  <a:lnTo>
                    <a:pt x="875" y="622"/>
                  </a:lnTo>
                  <a:lnTo>
                    <a:pt x="877" y="622"/>
                  </a:lnTo>
                  <a:lnTo>
                    <a:pt x="879" y="622"/>
                  </a:lnTo>
                  <a:lnTo>
                    <a:pt x="880" y="624"/>
                  </a:lnTo>
                  <a:lnTo>
                    <a:pt x="882" y="624"/>
                  </a:lnTo>
                  <a:lnTo>
                    <a:pt x="882" y="624"/>
                  </a:lnTo>
                  <a:lnTo>
                    <a:pt x="877" y="624"/>
                  </a:lnTo>
                  <a:lnTo>
                    <a:pt x="875" y="624"/>
                  </a:lnTo>
                  <a:lnTo>
                    <a:pt x="874" y="622"/>
                  </a:lnTo>
                  <a:lnTo>
                    <a:pt x="871" y="622"/>
                  </a:lnTo>
                  <a:lnTo>
                    <a:pt x="867" y="622"/>
                  </a:lnTo>
                  <a:lnTo>
                    <a:pt x="864" y="622"/>
                  </a:lnTo>
                  <a:lnTo>
                    <a:pt x="863" y="622"/>
                  </a:lnTo>
                  <a:lnTo>
                    <a:pt x="861" y="622"/>
                  </a:lnTo>
                  <a:lnTo>
                    <a:pt x="858" y="625"/>
                  </a:lnTo>
                  <a:lnTo>
                    <a:pt x="856" y="627"/>
                  </a:lnTo>
                  <a:lnTo>
                    <a:pt x="856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7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3" y="628"/>
                  </a:lnTo>
                  <a:lnTo>
                    <a:pt x="852" y="628"/>
                  </a:lnTo>
                  <a:lnTo>
                    <a:pt x="849" y="630"/>
                  </a:lnTo>
                  <a:lnTo>
                    <a:pt x="847" y="631"/>
                  </a:lnTo>
                  <a:lnTo>
                    <a:pt x="847" y="631"/>
                  </a:lnTo>
                  <a:lnTo>
                    <a:pt x="847" y="633"/>
                  </a:lnTo>
                  <a:lnTo>
                    <a:pt x="847" y="635"/>
                  </a:lnTo>
                  <a:lnTo>
                    <a:pt x="845" y="635"/>
                  </a:lnTo>
                  <a:lnTo>
                    <a:pt x="845" y="633"/>
                  </a:lnTo>
                  <a:lnTo>
                    <a:pt x="845" y="633"/>
                  </a:lnTo>
                  <a:lnTo>
                    <a:pt x="844" y="633"/>
                  </a:lnTo>
                  <a:lnTo>
                    <a:pt x="844" y="633"/>
                  </a:lnTo>
                  <a:lnTo>
                    <a:pt x="841" y="633"/>
                  </a:lnTo>
                  <a:lnTo>
                    <a:pt x="839" y="633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0"/>
                  </a:lnTo>
                  <a:lnTo>
                    <a:pt x="838" y="628"/>
                  </a:lnTo>
                  <a:lnTo>
                    <a:pt x="838" y="628"/>
                  </a:lnTo>
                  <a:lnTo>
                    <a:pt x="839" y="628"/>
                  </a:lnTo>
                  <a:lnTo>
                    <a:pt x="839" y="627"/>
                  </a:lnTo>
                  <a:lnTo>
                    <a:pt x="841" y="627"/>
                  </a:lnTo>
                  <a:lnTo>
                    <a:pt x="845" y="627"/>
                  </a:lnTo>
                  <a:lnTo>
                    <a:pt x="845" y="627"/>
                  </a:lnTo>
                  <a:lnTo>
                    <a:pt x="847" y="627"/>
                  </a:lnTo>
                  <a:lnTo>
                    <a:pt x="847" y="627"/>
                  </a:lnTo>
                  <a:lnTo>
                    <a:pt x="847" y="625"/>
                  </a:lnTo>
                  <a:lnTo>
                    <a:pt x="847" y="625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5" y="622"/>
                  </a:lnTo>
                  <a:lnTo>
                    <a:pt x="847" y="620"/>
                  </a:lnTo>
                  <a:lnTo>
                    <a:pt x="847" y="616"/>
                  </a:lnTo>
                  <a:lnTo>
                    <a:pt x="849" y="614"/>
                  </a:lnTo>
                  <a:lnTo>
                    <a:pt x="850" y="614"/>
                  </a:lnTo>
                  <a:lnTo>
                    <a:pt x="852" y="613"/>
                  </a:lnTo>
                  <a:lnTo>
                    <a:pt x="853" y="613"/>
                  </a:lnTo>
                  <a:lnTo>
                    <a:pt x="853" y="611"/>
                  </a:lnTo>
                  <a:lnTo>
                    <a:pt x="855" y="611"/>
                  </a:lnTo>
                  <a:lnTo>
                    <a:pt x="855" y="611"/>
                  </a:lnTo>
                  <a:lnTo>
                    <a:pt x="856" y="609"/>
                  </a:lnTo>
                  <a:lnTo>
                    <a:pt x="856" y="609"/>
                  </a:lnTo>
                  <a:lnTo>
                    <a:pt x="858" y="608"/>
                  </a:lnTo>
                  <a:lnTo>
                    <a:pt x="858" y="606"/>
                  </a:lnTo>
                  <a:lnTo>
                    <a:pt x="858" y="605"/>
                  </a:lnTo>
                  <a:lnTo>
                    <a:pt x="858" y="598"/>
                  </a:lnTo>
                  <a:lnTo>
                    <a:pt x="858" y="597"/>
                  </a:lnTo>
                  <a:lnTo>
                    <a:pt x="858" y="595"/>
                  </a:lnTo>
                  <a:lnTo>
                    <a:pt x="858" y="595"/>
                  </a:lnTo>
                  <a:lnTo>
                    <a:pt x="860" y="594"/>
                  </a:lnTo>
                  <a:lnTo>
                    <a:pt x="860" y="592"/>
                  </a:lnTo>
                  <a:lnTo>
                    <a:pt x="860" y="592"/>
                  </a:lnTo>
                  <a:lnTo>
                    <a:pt x="860" y="590"/>
                  </a:lnTo>
                  <a:lnTo>
                    <a:pt x="861" y="590"/>
                  </a:lnTo>
                  <a:lnTo>
                    <a:pt x="861" y="590"/>
                  </a:lnTo>
                  <a:lnTo>
                    <a:pt x="863" y="590"/>
                  </a:lnTo>
                  <a:lnTo>
                    <a:pt x="863" y="589"/>
                  </a:lnTo>
                  <a:lnTo>
                    <a:pt x="863" y="589"/>
                  </a:lnTo>
                  <a:lnTo>
                    <a:pt x="863" y="587"/>
                  </a:lnTo>
                  <a:lnTo>
                    <a:pt x="864" y="587"/>
                  </a:lnTo>
                  <a:lnTo>
                    <a:pt x="864" y="586"/>
                  </a:lnTo>
                  <a:lnTo>
                    <a:pt x="864" y="584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1"/>
                  </a:lnTo>
                  <a:lnTo>
                    <a:pt x="863" y="581"/>
                  </a:lnTo>
                  <a:lnTo>
                    <a:pt x="861" y="581"/>
                  </a:lnTo>
                  <a:lnTo>
                    <a:pt x="861" y="579"/>
                  </a:lnTo>
                  <a:lnTo>
                    <a:pt x="861" y="579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60" y="576"/>
                  </a:lnTo>
                  <a:lnTo>
                    <a:pt x="863" y="576"/>
                  </a:lnTo>
                  <a:lnTo>
                    <a:pt x="864" y="576"/>
                  </a:lnTo>
                  <a:lnTo>
                    <a:pt x="864" y="576"/>
                  </a:lnTo>
                  <a:lnTo>
                    <a:pt x="863" y="576"/>
                  </a:lnTo>
                  <a:lnTo>
                    <a:pt x="863" y="578"/>
                  </a:lnTo>
                  <a:lnTo>
                    <a:pt x="864" y="578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9" y="581"/>
                  </a:lnTo>
                  <a:lnTo>
                    <a:pt x="867" y="581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7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6"/>
                  </a:lnTo>
                  <a:lnTo>
                    <a:pt x="869" y="587"/>
                  </a:lnTo>
                  <a:lnTo>
                    <a:pt x="869" y="587"/>
                  </a:lnTo>
                  <a:lnTo>
                    <a:pt x="871" y="586"/>
                  </a:lnTo>
                  <a:lnTo>
                    <a:pt x="871" y="586"/>
                  </a:lnTo>
                  <a:lnTo>
                    <a:pt x="872" y="586"/>
                  </a:lnTo>
                  <a:lnTo>
                    <a:pt x="872" y="586"/>
                  </a:lnTo>
                  <a:lnTo>
                    <a:pt x="874" y="587"/>
                  </a:lnTo>
                  <a:lnTo>
                    <a:pt x="875" y="587"/>
                  </a:lnTo>
                  <a:lnTo>
                    <a:pt x="879" y="589"/>
                  </a:lnTo>
                  <a:lnTo>
                    <a:pt x="882" y="589"/>
                  </a:lnTo>
                  <a:lnTo>
                    <a:pt x="882" y="589"/>
                  </a:lnTo>
                  <a:lnTo>
                    <a:pt x="882" y="587"/>
                  </a:lnTo>
                  <a:lnTo>
                    <a:pt x="882" y="586"/>
                  </a:lnTo>
                  <a:lnTo>
                    <a:pt x="882" y="586"/>
                  </a:lnTo>
                  <a:lnTo>
                    <a:pt x="882" y="584"/>
                  </a:lnTo>
                  <a:lnTo>
                    <a:pt x="880" y="584"/>
                  </a:lnTo>
                  <a:lnTo>
                    <a:pt x="880" y="584"/>
                  </a:lnTo>
                  <a:lnTo>
                    <a:pt x="882" y="583"/>
                  </a:lnTo>
                  <a:lnTo>
                    <a:pt x="882" y="583"/>
                  </a:lnTo>
                  <a:lnTo>
                    <a:pt x="883" y="583"/>
                  </a:lnTo>
                  <a:lnTo>
                    <a:pt x="883" y="583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5" y="584"/>
                  </a:lnTo>
                  <a:lnTo>
                    <a:pt x="885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4"/>
                  </a:lnTo>
                  <a:lnTo>
                    <a:pt x="885" y="584"/>
                  </a:lnTo>
                  <a:lnTo>
                    <a:pt x="885" y="583"/>
                  </a:lnTo>
                  <a:lnTo>
                    <a:pt x="885" y="583"/>
                  </a:lnTo>
                  <a:lnTo>
                    <a:pt x="885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79"/>
                  </a:lnTo>
                  <a:lnTo>
                    <a:pt x="883" y="579"/>
                  </a:lnTo>
                  <a:lnTo>
                    <a:pt x="882" y="579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2" y="575"/>
                  </a:lnTo>
                  <a:lnTo>
                    <a:pt x="882" y="575"/>
                  </a:lnTo>
                  <a:lnTo>
                    <a:pt x="882" y="573"/>
                  </a:lnTo>
                  <a:lnTo>
                    <a:pt x="882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5"/>
                  </a:lnTo>
                  <a:lnTo>
                    <a:pt x="880" y="575"/>
                  </a:lnTo>
                  <a:lnTo>
                    <a:pt x="879" y="573"/>
                  </a:lnTo>
                  <a:lnTo>
                    <a:pt x="879" y="573"/>
                  </a:lnTo>
                  <a:lnTo>
                    <a:pt x="877" y="573"/>
                  </a:lnTo>
                  <a:lnTo>
                    <a:pt x="877" y="572"/>
                  </a:lnTo>
                  <a:lnTo>
                    <a:pt x="877" y="572"/>
                  </a:lnTo>
                  <a:lnTo>
                    <a:pt x="877" y="570"/>
                  </a:lnTo>
                  <a:lnTo>
                    <a:pt x="877" y="568"/>
                  </a:lnTo>
                  <a:lnTo>
                    <a:pt x="875" y="568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68"/>
                  </a:lnTo>
                  <a:lnTo>
                    <a:pt x="874" y="568"/>
                  </a:lnTo>
                  <a:lnTo>
                    <a:pt x="874" y="568"/>
                  </a:lnTo>
                  <a:lnTo>
                    <a:pt x="874" y="567"/>
                  </a:lnTo>
                  <a:lnTo>
                    <a:pt x="874" y="567"/>
                  </a:lnTo>
                  <a:lnTo>
                    <a:pt x="872" y="567"/>
                  </a:lnTo>
                  <a:lnTo>
                    <a:pt x="872" y="567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69" y="564"/>
                  </a:lnTo>
                  <a:lnTo>
                    <a:pt x="869" y="564"/>
                  </a:lnTo>
                  <a:lnTo>
                    <a:pt x="866" y="564"/>
                  </a:lnTo>
                  <a:lnTo>
                    <a:pt x="866" y="564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3" y="562"/>
                  </a:lnTo>
                  <a:lnTo>
                    <a:pt x="861" y="562"/>
                  </a:lnTo>
                  <a:lnTo>
                    <a:pt x="861" y="562"/>
                  </a:lnTo>
                  <a:lnTo>
                    <a:pt x="860" y="564"/>
                  </a:lnTo>
                  <a:lnTo>
                    <a:pt x="858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58" y="562"/>
                  </a:lnTo>
                  <a:lnTo>
                    <a:pt x="858" y="562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3" y="561"/>
                  </a:lnTo>
                  <a:lnTo>
                    <a:pt x="852" y="561"/>
                  </a:lnTo>
                  <a:lnTo>
                    <a:pt x="850" y="561"/>
                  </a:lnTo>
                  <a:lnTo>
                    <a:pt x="849" y="559"/>
                  </a:lnTo>
                  <a:lnTo>
                    <a:pt x="849" y="559"/>
                  </a:lnTo>
                  <a:lnTo>
                    <a:pt x="845" y="559"/>
                  </a:lnTo>
                  <a:lnTo>
                    <a:pt x="844" y="559"/>
                  </a:lnTo>
                  <a:lnTo>
                    <a:pt x="844" y="559"/>
                  </a:lnTo>
                  <a:lnTo>
                    <a:pt x="842" y="559"/>
                  </a:lnTo>
                  <a:lnTo>
                    <a:pt x="841" y="559"/>
                  </a:lnTo>
                  <a:lnTo>
                    <a:pt x="839" y="559"/>
                  </a:lnTo>
                  <a:lnTo>
                    <a:pt x="833" y="557"/>
                  </a:lnTo>
                  <a:lnTo>
                    <a:pt x="831" y="557"/>
                  </a:lnTo>
                  <a:lnTo>
                    <a:pt x="830" y="557"/>
                  </a:lnTo>
                  <a:lnTo>
                    <a:pt x="830" y="557"/>
                  </a:lnTo>
                  <a:lnTo>
                    <a:pt x="826" y="557"/>
                  </a:lnTo>
                  <a:lnTo>
                    <a:pt x="826" y="557"/>
                  </a:lnTo>
                  <a:lnTo>
                    <a:pt x="826" y="556"/>
                  </a:lnTo>
                  <a:lnTo>
                    <a:pt x="825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4"/>
                  </a:lnTo>
                  <a:lnTo>
                    <a:pt x="823" y="554"/>
                  </a:lnTo>
                  <a:lnTo>
                    <a:pt x="823" y="553"/>
                  </a:lnTo>
                  <a:lnTo>
                    <a:pt x="823" y="553"/>
                  </a:lnTo>
                  <a:lnTo>
                    <a:pt x="822" y="553"/>
                  </a:lnTo>
                  <a:lnTo>
                    <a:pt x="822" y="553"/>
                  </a:lnTo>
                  <a:lnTo>
                    <a:pt x="820" y="553"/>
                  </a:lnTo>
                  <a:lnTo>
                    <a:pt x="819" y="553"/>
                  </a:lnTo>
                  <a:lnTo>
                    <a:pt x="819" y="553"/>
                  </a:lnTo>
                  <a:lnTo>
                    <a:pt x="817" y="554"/>
                  </a:lnTo>
                  <a:lnTo>
                    <a:pt x="817" y="554"/>
                  </a:lnTo>
                  <a:lnTo>
                    <a:pt x="817" y="553"/>
                  </a:lnTo>
                  <a:lnTo>
                    <a:pt x="817" y="553"/>
                  </a:lnTo>
                  <a:lnTo>
                    <a:pt x="817" y="551"/>
                  </a:lnTo>
                  <a:lnTo>
                    <a:pt x="817" y="550"/>
                  </a:lnTo>
                  <a:lnTo>
                    <a:pt x="819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48"/>
                  </a:lnTo>
                  <a:lnTo>
                    <a:pt x="817" y="548"/>
                  </a:lnTo>
                  <a:lnTo>
                    <a:pt x="817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5"/>
                  </a:lnTo>
                  <a:lnTo>
                    <a:pt x="817" y="545"/>
                  </a:lnTo>
                  <a:lnTo>
                    <a:pt x="817" y="545"/>
                  </a:lnTo>
                  <a:lnTo>
                    <a:pt x="815" y="545"/>
                  </a:lnTo>
                  <a:lnTo>
                    <a:pt x="815" y="546"/>
                  </a:lnTo>
                  <a:lnTo>
                    <a:pt x="815" y="546"/>
                  </a:lnTo>
                  <a:lnTo>
                    <a:pt x="815" y="545"/>
                  </a:lnTo>
                  <a:lnTo>
                    <a:pt x="814" y="545"/>
                  </a:lnTo>
                  <a:lnTo>
                    <a:pt x="814" y="545"/>
                  </a:lnTo>
                  <a:lnTo>
                    <a:pt x="814" y="543"/>
                  </a:lnTo>
                  <a:lnTo>
                    <a:pt x="814" y="542"/>
                  </a:lnTo>
                  <a:lnTo>
                    <a:pt x="814" y="542"/>
                  </a:lnTo>
                  <a:lnTo>
                    <a:pt x="814" y="540"/>
                  </a:lnTo>
                  <a:lnTo>
                    <a:pt x="815" y="540"/>
                  </a:lnTo>
                  <a:lnTo>
                    <a:pt x="815" y="538"/>
                  </a:lnTo>
                  <a:lnTo>
                    <a:pt x="815" y="538"/>
                  </a:lnTo>
                  <a:lnTo>
                    <a:pt x="815" y="537"/>
                  </a:lnTo>
                  <a:lnTo>
                    <a:pt x="815" y="537"/>
                  </a:lnTo>
                  <a:lnTo>
                    <a:pt x="814" y="537"/>
                  </a:lnTo>
                  <a:lnTo>
                    <a:pt x="814" y="537"/>
                  </a:lnTo>
                  <a:lnTo>
                    <a:pt x="814" y="535"/>
                  </a:lnTo>
                  <a:lnTo>
                    <a:pt x="812" y="535"/>
                  </a:lnTo>
                  <a:lnTo>
                    <a:pt x="811" y="534"/>
                  </a:lnTo>
                  <a:lnTo>
                    <a:pt x="811" y="534"/>
                  </a:lnTo>
                  <a:lnTo>
                    <a:pt x="809" y="532"/>
                  </a:lnTo>
                  <a:lnTo>
                    <a:pt x="811" y="532"/>
                  </a:lnTo>
                  <a:lnTo>
                    <a:pt x="811" y="532"/>
                  </a:lnTo>
                  <a:lnTo>
                    <a:pt x="811" y="531"/>
                  </a:lnTo>
                  <a:lnTo>
                    <a:pt x="811" y="531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1" y="527"/>
                  </a:lnTo>
                  <a:lnTo>
                    <a:pt x="808" y="527"/>
                  </a:lnTo>
                  <a:lnTo>
                    <a:pt x="804" y="527"/>
                  </a:lnTo>
                  <a:lnTo>
                    <a:pt x="803" y="527"/>
                  </a:lnTo>
                  <a:lnTo>
                    <a:pt x="801" y="527"/>
                  </a:lnTo>
                  <a:lnTo>
                    <a:pt x="798" y="526"/>
                  </a:lnTo>
                  <a:lnTo>
                    <a:pt x="797" y="526"/>
                  </a:lnTo>
                  <a:lnTo>
                    <a:pt x="795" y="524"/>
                  </a:lnTo>
                  <a:lnTo>
                    <a:pt x="793" y="523"/>
                  </a:lnTo>
                  <a:lnTo>
                    <a:pt x="793" y="520"/>
                  </a:lnTo>
                  <a:lnTo>
                    <a:pt x="793" y="520"/>
                  </a:lnTo>
                  <a:lnTo>
                    <a:pt x="793" y="518"/>
                  </a:lnTo>
                  <a:lnTo>
                    <a:pt x="792" y="518"/>
                  </a:lnTo>
                  <a:lnTo>
                    <a:pt x="792" y="518"/>
                  </a:lnTo>
                  <a:lnTo>
                    <a:pt x="792" y="516"/>
                  </a:lnTo>
                  <a:lnTo>
                    <a:pt x="792" y="515"/>
                  </a:lnTo>
                  <a:lnTo>
                    <a:pt x="792" y="515"/>
                  </a:lnTo>
                  <a:lnTo>
                    <a:pt x="790" y="515"/>
                  </a:lnTo>
                  <a:lnTo>
                    <a:pt x="790" y="513"/>
                  </a:lnTo>
                  <a:lnTo>
                    <a:pt x="790" y="513"/>
                  </a:lnTo>
                  <a:lnTo>
                    <a:pt x="790" y="512"/>
                  </a:lnTo>
                  <a:lnTo>
                    <a:pt x="789" y="512"/>
                  </a:lnTo>
                  <a:lnTo>
                    <a:pt x="789" y="512"/>
                  </a:lnTo>
                  <a:lnTo>
                    <a:pt x="787" y="512"/>
                  </a:lnTo>
                  <a:lnTo>
                    <a:pt x="787" y="512"/>
                  </a:lnTo>
                  <a:lnTo>
                    <a:pt x="785" y="512"/>
                  </a:lnTo>
                  <a:lnTo>
                    <a:pt x="785" y="512"/>
                  </a:lnTo>
                  <a:lnTo>
                    <a:pt x="784" y="512"/>
                  </a:lnTo>
                  <a:lnTo>
                    <a:pt x="784" y="512"/>
                  </a:lnTo>
                  <a:lnTo>
                    <a:pt x="782" y="512"/>
                  </a:lnTo>
                  <a:lnTo>
                    <a:pt x="781" y="512"/>
                  </a:lnTo>
                  <a:lnTo>
                    <a:pt x="779" y="512"/>
                  </a:lnTo>
                  <a:lnTo>
                    <a:pt x="778" y="512"/>
                  </a:lnTo>
                  <a:lnTo>
                    <a:pt x="776" y="512"/>
                  </a:lnTo>
                  <a:lnTo>
                    <a:pt x="774" y="510"/>
                  </a:lnTo>
                  <a:lnTo>
                    <a:pt x="774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1" y="509"/>
                  </a:lnTo>
                  <a:lnTo>
                    <a:pt x="770" y="509"/>
                  </a:lnTo>
                  <a:lnTo>
                    <a:pt x="767" y="509"/>
                  </a:lnTo>
                  <a:lnTo>
                    <a:pt x="767" y="507"/>
                  </a:lnTo>
                  <a:lnTo>
                    <a:pt x="765" y="507"/>
                  </a:lnTo>
                  <a:lnTo>
                    <a:pt x="765" y="507"/>
                  </a:lnTo>
                  <a:lnTo>
                    <a:pt x="765" y="509"/>
                  </a:lnTo>
                  <a:lnTo>
                    <a:pt x="763" y="509"/>
                  </a:lnTo>
                  <a:lnTo>
                    <a:pt x="763" y="507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10"/>
                  </a:lnTo>
                  <a:lnTo>
                    <a:pt x="765" y="510"/>
                  </a:lnTo>
                  <a:lnTo>
                    <a:pt x="765" y="512"/>
                  </a:lnTo>
                  <a:lnTo>
                    <a:pt x="765" y="512"/>
                  </a:lnTo>
                  <a:lnTo>
                    <a:pt x="765" y="513"/>
                  </a:lnTo>
                  <a:lnTo>
                    <a:pt x="763" y="515"/>
                  </a:lnTo>
                  <a:lnTo>
                    <a:pt x="763" y="515"/>
                  </a:lnTo>
                  <a:lnTo>
                    <a:pt x="762" y="515"/>
                  </a:lnTo>
                  <a:lnTo>
                    <a:pt x="762" y="515"/>
                  </a:lnTo>
                  <a:lnTo>
                    <a:pt x="760" y="516"/>
                  </a:lnTo>
                  <a:lnTo>
                    <a:pt x="760" y="515"/>
                  </a:lnTo>
                  <a:lnTo>
                    <a:pt x="760" y="515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60" y="513"/>
                  </a:lnTo>
                  <a:lnTo>
                    <a:pt x="762" y="513"/>
                  </a:lnTo>
                  <a:lnTo>
                    <a:pt x="762" y="512"/>
                  </a:lnTo>
                  <a:lnTo>
                    <a:pt x="762" y="512"/>
                  </a:lnTo>
                  <a:lnTo>
                    <a:pt x="762" y="510"/>
                  </a:lnTo>
                  <a:lnTo>
                    <a:pt x="760" y="510"/>
                  </a:lnTo>
                  <a:lnTo>
                    <a:pt x="760" y="510"/>
                  </a:lnTo>
                  <a:lnTo>
                    <a:pt x="759" y="510"/>
                  </a:lnTo>
                  <a:lnTo>
                    <a:pt x="759" y="512"/>
                  </a:lnTo>
                  <a:lnTo>
                    <a:pt x="759" y="512"/>
                  </a:lnTo>
                  <a:lnTo>
                    <a:pt x="759" y="513"/>
                  </a:lnTo>
                  <a:lnTo>
                    <a:pt x="759" y="513"/>
                  </a:lnTo>
                  <a:lnTo>
                    <a:pt x="759" y="515"/>
                  </a:lnTo>
                  <a:lnTo>
                    <a:pt x="759" y="515"/>
                  </a:lnTo>
                  <a:lnTo>
                    <a:pt x="757" y="515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6" y="518"/>
                  </a:lnTo>
                  <a:lnTo>
                    <a:pt x="756" y="520"/>
                  </a:lnTo>
                  <a:lnTo>
                    <a:pt x="756" y="520"/>
                  </a:lnTo>
                  <a:lnTo>
                    <a:pt x="754" y="520"/>
                  </a:lnTo>
                  <a:lnTo>
                    <a:pt x="752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6" y="516"/>
                  </a:lnTo>
                  <a:lnTo>
                    <a:pt x="756" y="515"/>
                  </a:lnTo>
                  <a:lnTo>
                    <a:pt x="756" y="515"/>
                  </a:lnTo>
                  <a:lnTo>
                    <a:pt x="751" y="516"/>
                  </a:lnTo>
                  <a:lnTo>
                    <a:pt x="749" y="518"/>
                  </a:lnTo>
                  <a:lnTo>
                    <a:pt x="749" y="518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1"/>
                  </a:lnTo>
                  <a:lnTo>
                    <a:pt x="748" y="523"/>
                  </a:lnTo>
                  <a:lnTo>
                    <a:pt x="748" y="523"/>
                  </a:lnTo>
                  <a:lnTo>
                    <a:pt x="748" y="524"/>
                  </a:lnTo>
                  <a:lnTo>
                    <a:pt x="746" y="524"/>
                  </a:lnTo>
                  <a:lnTo>
                    <a:pt x="746" y="524"/>
                  </a:lnTo>
                  <a:lnTo>
                    <a:pt x="744" y="526"/>
                  </a:lnTo>
                  <a:lnTo>
                    <a:pt x="744" y="526"/>
                  </a:lnTo>
                  <a:lnTo>
                    <a:pt x="741" y="526"/>
                  </a:lnTo>
                  <a:lnTo>
                    <a:pt x="740" y="526"/>
                  </a:lnTo>
                  <a:lnTo>
                    <a:pt x="738" y="526"/>
                  </a:lnTo>
                  <a:lnTo>
                    <a:pt x="737" y="524"/>
                  </a:lnTo>
                  <a:lnTo>
                    <a:pt x="737" y="524"/>
                  </a:lnTo>
                  <a:lnTo>
                    <a:pt x="733" y="524"/>
                  </a:lnTo>
                  <a:lnTo>
                    <a:pt x="729" y="524"/>
                  </a:lnTo>
                  <a:lnTo>
                    <a:pt x="727" y="524"/>
                  </a:lnTo>
                  <a:lnTo>
                    <a:pt x="726" y="524"/>
                  </a:lnTo>
                  <a:lnTo>
                    <a:pt x="726" y="523"/>
                  </a:lnTo>
                  <a:lnTo>
                    <a:pt x="724" y="523"/>
                  </a:lnTo>
                  <a:lnTo>
                    <a:pt x="722" y="523"/>
                  </a:lnTo>
                  <a:lnTo>
                    <a:pt x="721" y="524"/>
                  </a:lnTo>
                  <a:lnTo>
                    <a:pt x="718" y="524"/>
                  </a:lnTo>
                  <a:lnTo>
                    <a:pt x="716" y="524"/>
                  </a:lnTo>
                  <a:lnTo>
                    <a:pt x="715" y="524"/>
                  </a:lnTo>
                  <a:lnTo>
                    <a:pt x="711" y="523"/>
                  </a:lnTo>
                  <a:lnTo>
                    <a:pt x="708" y="521"/>
                  </a:lnTo>
                  <a:lnTo>
                    <a:pt x="707" y="520"/>
                  </a:lnTo>
                  <a:lnTo>
                    <a:pt x="705" y="520"/>
                  </a:lnTo>
                  <a:lnTo>
                    <a:pt x="703" y="521"/>
                  </a:lnTo>
                  <a:lnTo>
                    <a:pt x="703" y="521"/>
                  </a:lnTo>
                  <a:lnTo>
                    <a:pt x="702" y="520"/>
                  </a:lnTo>
                  <a:lnTo>
                    <a:pt x="702" y="518"/>
                  </a:lnTo>
                  <a:lnTo>
                    <a:pt x="700" y="518"/>
                  </a:lnTo>
                  <a:lnTo>
                    <a:pt x="699" y="516"/>
                  </a:lnTo>
                  <a:lnTo>
                    <a:pt x="697" y="515"/>
                  </a:lnTo>
                  <a:lnTo>
                    <a:pt x="694" y="515"/>
                  </a:lnTo>
                  <a:lnTo>
                    <a:pt x="694" y="515"/>
                  </a:lnTo>
                  <a:lnTo>
                    <a:pt x="692" y="515"/>
                  </a:lnTo>
                  <a:lnTo>
                    <a:pt x="691" y="515"/>
                  </a:lnTo>
                  <a:lnTo>
                    <a:pt x="689" y="515"/>
                  </a:lnTo>
                  <a:lnTo>
                    <a:pt x="688" y="515"/>
                  </a:lnTo>
                  <a:lnTo>
                    <a:pt x="686" y="516"/>
                  </a:lnTo>
                  <a:lnTo>
                    <a:pt x="685" y="516"/>
                  </a:lnTo>
                  <a:lnTo>
                    <a:pt x="683" y="516"/>
                  </a:lnTo>
                  <a:lnTo>
                    <a:pt x="681" y="515"/>
                  </a:lnTo>
                  <a:lnTo>
                    <a:pt x="680" y="513"/>
                  </a:lnTo>
                  <a:lnTo>
                    <a:pt x="674" y="513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0"/>
                  </a:lnTo>
                  <a:lnTo>
                    <a:pt x="670" y="510"/>
                  </a:lnTo>
                  <a:lnTo>
                    <a:pt x="669" y="507"/>
                  </a:lnTo>
                  <a:lnTo>
                    <a:pt x="667" y="505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6" y="501"/>
                  </a:lnTo>
                  <a:lnTo>
                    <a:pt x="662" y="501"/>
                  </a:lnTo>
                  <a:lnTo>
                    <a:pt x="662" y="504"/>
                  </a:lnTo>
                  <a:lnTo>
                    <a:pt x="662" y="507"/>
                  </a:lnTo>
                  <a:lnTo>
                    <a:pt x="659" y="507"/>
                  </a:lnTo>
                  <a:lnTo>
                    <a:pt x="264" y="507"/>
                  </a:lnTo>
                  <a:lnTo>
                    <a:pt x="264" y="507"/>
                  </a:lnTo>
                  <a:lnTo>
                    <a:pt x="262" y="505"/>
                  </a:lnTo>
                  <a:lnTo>
                    <a:pt x="262" y="505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9"/>
                  </a:lnTo>
                  <a:lnTo>
                    <a:pt x="259" y="509"/>
                  </a:lnTo>
                  <a:lnTo>
                    <a:pt x="259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4"/>
                  </a:lnTo>
                  <a:lnTo>
                    <a:pt x="257" y="502"/>
                  </a:lnTo>
                  <a:lnTo>
                    <a:pt x="257" y="502"/>
                  </a:lnTo>
                  <a:lnTo>
                    <a:pt x="260" y="502"/>
                  </a:lnTo>
                  <a:lnTo>
                    <a:pt x="262" y="502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0" y="501"/>
                  </a:lnTo>
                  <a:lnTo>
                    <a:pt x="259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499"/>
                  </a:lnTo>
                  <a:lnTo>
                    <a:pt x="257" y="496"/>
                  </a:lnTo>
                  <a:lnTo>
                    <a:pt x="257" y="496"/>
                  </a:lnTo>
                  <a:lnTo>
                    <a:pt x="259" y="494"/>
                  </a:lnTo>
                  <a:lnTo>
                    <a:pt x="257" y="494"/>
                  </a:lnTo>
                  <a:lnTo>
                    <a:pt x="256" y="496"/>
                  </a:lnTo>
                  <a:lnTo>
                    <a:pt x="256" y="498"/>
                  </a:lnTo>
                  <a:lnTo>
                    <a:pt x="256" y="498"/>
                  </a:lnTo>
                  <a:lnTo>
                    <a:pt x="256" y="499"/>
                  </a:lnTo>
                  <a:lnTo>
                    <a:pt x="256" y="499"/>
                  </a:lnTo>
                  <a:lnTo>
                    <a:pt x="254" y="499"/>
                  </a:lnTo>
                  <a:lnTo>
                    <a:pt x="254" y="501"/>
                  </a:lnTo>
                  <a:lnTo>
                    <a:pt x="253" y="501"/>
                  </a:lnTo>
                  <a:lnTo>
                    <a:pt x="248" y="499"/>
                  </a:lnTo>
                  <a:lnTo>
                    <a:pt x="248" y="498"/>
                  </a:lnTo>
                  <a:lnTo>
                    <a:pt x="246" y="498"/>
                  </a:lnTo>
                  <a:lnTo>
                    <a:pt x="246" y="496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8" y="494"/>
                  </a:lnTo>
                  <a:lnTo>
                    <a:pt x="248" y="496"/>
                  </a:lnTo>
                  <a:lnTo>
                    <a:pt x="249" y="496"/>
                  </a:lnTo>
                  <a:lnTo>
                    <a:pt x="249" y="496"/>
                  </a:lnTo>
                  <a:lnTo>
                    <a:pt x="253" y="496"/>
                  </a:lnTo>
                  <a:lnTo>
                    <a:pt x="253" y="494"/>
                  </a:lnTo>
                  <a:lnTo>
                    <a:pt x="251" y="496"/>
                  </a:lnTo>
                  <a:lnTo>
                    <a:pt x="249" y="494"/>
                  </a:lnTo>
                  <a:lnTo>
                    <a:pt x="249" y="494"/>
                  </a:lnTo>
                  <a:lnTo>
                    <a:pt x="248" y="494"/>
                  </a:lnTo>
                  <a:lnTo>
                    <a:pt x="248" y="493"/>
                  </a:lnTo>
                  <a:lnTo>
                    <a:pt x="248" y="490"/>
                  </a:lnTo>
                  <a:lnTo>
                    <a:pt x="248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6" y="490"/>
                  </a:lnTo>
                  <a:lnTo>
                    <a:pt x="246" y="490"/>
                  </a:lnTo>
                  <a:lnTo>
                    <a:pt x="246" y="491"/>
                  </a:lnTo>
                  <a:lnTo>
                    <a:pt x="246" y="491"/>
                  </a:lnTo>
                  <a:lnTo>
                    <a:pt x="245" y="491"/>
                  </a:lnTo>
                  <a:lnTo>
                    <a:pt x="245" y="493"/>
                  </a:lnTo>
                  <a:lnTo>
                    <a:pt x="241" y="493"/>
                  </a:lnTo>
                  <a:lnTo>
                    <a:pt x="240" y="493"/>
                  </a:lnTo>
                  <a:lnTo>
                    <a:pt x="240" y="493"/>
                  </a:lnTo>
                  <a:lnTo>
                    <a:pt x="237" y="490"/>
                  </a:lnTo>
                  <a:lnTo>
                    <a:pt x="235" y="488"/>
                  </a:lnTo>
                  <a:lnTo>
                    <a:pt x="235" y="488"/>
                  </a:lnTo>
                  <a:lnTo>
                    <a:pt x="232" y="483"/>
                  </a:lnTo>
                  <a:lnTo>
                    <a:pt x="232" y="483"/>
                  </a:lnTo>
                  <a:lnTo>
                    <a:pt x="232" y="482"/>
                  </a:lnTo>
                  <a:lnTo>
                    <a:pt x="230" y="482"/>
                  </a:lnTo>
                  <a:lnTo>
                    <a:pt x="230" y="480"/>
                  </a:lnTo>
                  <a:lnTo>
                    <a:pt x="232" y="479"/>
                  </a:lnTo>
                  <a:lnTo>
                    <a:pt x="234" y="477"/>
                  </a:lnTo>
                  <a:lnTo>
                    <a:pt x="234" y="475"/>
                  </a:lnTo>
                  <a:lnTo>
                    <a:pt x="234" y="475"/>
                  </a:lnTo>
                  <a:lnTo>
                    <a:pt x="234" y="472"/>
                  </a:lnTo>
                  <a:lnTo>
                    <a:pt x="234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2" y="475"/>
                  </a:lnTo>
                  <a:lnTo>
                    <a:pt x="232" y="475"/>
                  </a:lnTo>
                  <a:lnTo>
                    <a:pt x="232" y="477"/>
                  </a:lnTo>
                  <a:lnTo>
                    <a:pt x="230" y="479"/>
                  </a:lnTo>
                  <a:lnTo>
                    <a:pt x="229" y="480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7"/>
                  </a:lnTo>
                  <a:lnTo>
                    <a:pt x="224" y="477"/>
                  </a:lnTo>
                  <a:lnTo>
                    <a:pt x="223" y="479"/>
                  </a:lnTo>
                  <a:lnTo>
                    <a:pt x="223" y="480"/>
                  </a:lnTo>
                  <a:lnTo>
                    <a:pt x="223" y="480"/>
                  </a:lnTo>
                  <a:lnTo>
                    <a:pt x="221" y="480"/>
                  </a:lnTo>
                  <a:lnTo>
                    <a:pt x="221" y="480"/>
                  </a:lnTo>
                  <a:lnTo>
                    <a:pt x="221" y="479"/>
                  </a:lnTo>
                  <a:lnTo>
                    <a:pt x="219" y="479"/>
                  </a:lnTo>
                  <a:lnTo>
                    <a:pt x="218" y="480"/>
                  </a:lnTo>
                  <a:lnTo>
                    <a:pt x="216" y="479"/>
                  </a:lnTo>
                  <a:lnTo>
                    <a:pt x="216" y="479"/>
                  </a:lnTo>
                  <a:lnTo>
                    <a:pt x="215" y="479"/>
                  </a:lnTo>
                  <a:lnTo>
                    <a:pt x="212" y="479"/>
                  </a:lnTo>
                  <a:lnTo>
                    <a:pt x="212" y="479"/>
                  </a:lnTo>
                  <a:lnTo>
                    <a:pt x="212" y="477"/>
                  </a:lnTo>
                  <a:lnTo>
                    <a:pt x="212" y="477"/>
                  </a:lnTo>
                  <a:lnTo>
                    <a:pt x="213" y="477"/>
                  </a:lnTo>
                  <a:lnTo>
                    <a:pt x="216" y="475"/>
                  </a:lnTo>
                  <a:lnTo>
                    <a:pt x="219" y="475"/>
                  </a:lnTo>
                  <a:lnTo>
                    <a:pt x="219" y="475"/>
                  </a:lnTo>
                  <a:lnTo>
                    <a:pt x="218" y="475"/>
                  </a:lnTo>
                  <a:lnTo>
                    <a:pt x="212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4"/>
                  </a:lnTo>
                  <a:lnTo>
                    <a:pt x="212" y="474"/>
                  </a:lnTo>
                  <a:lnTo>
                    <a:pt x="212" y="472"/>
                  </a:lnTo>
                  <a:lnTo>
                    <a:pt x="212" y="472"/>
                  </a:lnTo>
                  <a:lnTo>
                    <a:pt x="210" y="472"/>
                  </a:lnTo>
                  <a:lnTo>
                    <a:pt x="210" y="472"/>
                  </a:lnTo>
                  <a:lnTo>
                    <a:pt x="210" y="471"/>
                  </a:lnTo>
                  <a:lnTo>
                    <a:pt x="210" y="469"/>
                  </a:lnTo>
                  <a:lnTo>
                    <a:pt x="210" y="471"/>
                  </a:lnTo>
                  <a:lnTo>
                    <a:pt x="208" y="471"/>
                  </a:lnTo>
                  <a:lnTo>
                    <a:pt x="204" y="472"/>
                  </a:lnTo>
                  <a:lnTo>
                    <a:pt x="202" y="472"/>
                  </a:lnTo>
                  <a:lnTo>
                    <a:pt x="202" y="472"/>
                  </a:lnTo>
                  <a:lnTo>
                    <a:pt x="199" y="471"/>
                  </a:lnTo>
                  <a:lnTo>
                    <a:pt x="197" y="471"/>
                  </a:lnTo>
                  <a:lnTo>
                    <a:pt x="196" y="471"/>
                  </a:lnTo>
                  <a:lnTo>
                    <a:pt x="194" y="468"/>
                  </a:lnTo>
                  <a:lnTo>
                    <a:pt x="193" y="468"/>
                  </a:lnTo>
                  <a:lnTo>
                    <a:pt x="193" y="464"/>
                  </a:lnTo>
                  <a:lnTo>
                    <a:pt x="193" y="463"/>
                  </a:lnTo>
                  <a:lnTo>
                    <a:pt x="194" y="461"/>
                  </a:lnTo>
                  <a:lnTo>
                    <a:pt x="197" y="458"/>
                  </a:lnTo>
                  <a:lnTo>
                    <a:pt x="197" y="458"/>
                  </a:lnTo>
                  <a:lnTo>
                    <a:pt x="199" y="457"/>
                  </a:lnTo>
                  <a:lnTo>
                    <a:pt x="204" y="457"/>
                  </a:lnTo>
                  <a:lnTo>
                    <a:pt x="207" y="457"/>
                  </a:lnTo>
                  <a:lnTo>
                    <a:pt x="207" y="457"/>
                  </a:lnTo>
                  <a:lnTo>
                    <a:pt x="202" y="457"/>
                  </a:lnTo>
                  <a:lnTo>
                    <a:pt x="197" y="457"/>
                  </a:lnTo>
                  <a:lnTo>
                    <a:pt x="196" y="457"/>
                  </a:lnTo>
                  <a:lnTo>
                    <a:pt x="194" y="460"/>
                  </a:lnTo>
                  <a:lnTo>
                    <a:pt x="194" y="460"/>
                  </a:lnTo>
                  <a:lnTo>
                    <a:pt x="194" y="461"/>
                  </a:lnTo>
                  <a:lnTo>
                    <a:pt x="193" y="461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1" y="458"/>
                  </a:lnTo>
                  <a:lnTo>
                    <a:pt x="191" y="457"/>
                  </a:lnTo>
                  <a:lnTo>
                    <a:pt x="191" y="455"/>
                  </a:lnTo>
                  <a:lnTo>
                    <a:pt x="191" y="453"/>
                  </a:lnTo>
                  <a:lnTo>
                    <a:pt x="191" y="453"/>
                  </a:lnTo>
                  <a:lnTo>
                    <a:pt x="193" y="450"/>
                  </a:lnTo>
                  <a:lnTo>
                    <a:pt x="191" y="450"/>
                  </a:lnTo>
                  <a:lnTo>
                    <a:pt x="191" y="449"/>
                  </a:lnTo>
                  <a:lnTo>
                    <a:pt x="191" y="447"/>
                  </a:lnTo>
                  <a:lnTo>
                    <a:pt x="193" y="446"/>
                  </a:lnTo>
                  <a:lnTo>
                    <a:pt x="194" y="446"/>
                  </a:lnTo>
                  <a:lnTo>
                    <a:pt x="196" y="444"/>
                  </a:lnTo>
                  <a:lnTo>
                    <a:pt x="199" y="442"/>
                  </a:lnTo>
                  <a:lnTo>
                    <a:pt x="200" y="444"/>
                  </a:lnTo>
                  <a:lnTo>
                    <a:pt x="202" y="446"/>
                  </a:lnTo>
                  <a:lnTo>
                    <a:pt x="204" y="446"/>
                  </a:lnTo>
                  <a:lnTo>
                    <a:pt x="204" y="447"/>
                  </a:lnTo>
                  <a:lnTo>
                    <a:pt x="205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4" y="446"/>
                  </a:lnTo>
                  <a:lnTo>
                    <a:pt x="204" y="446"/>
                  </a:lnTo>
                  <a:lnTo>
                    <a:pt x="204" y="444"/>
                  </a:lnTo>
                  <a:lnTo>
                    <a:pt x="200" y="444"/>
                  </a:lnTo>
                  <a:lnTo>
                    <a:pt x="200" y="442"/>
                  </a:lnTo>
                  <a:lnTo>
                    <a:pt x="200" y="442"/>
                  </a:lnTo>
                  <a:lnTo>
                    <a:pt x="200" y="441"/>
                  </a:lnTo>
                  <a:lnTo>
                    <a:pt x="200" y="441"/>
                  </a:lnTo>
                  <a:lnTo>
                    <a:pt x="204" y="438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2" y="435"/>
                  </a:lnTo>
                  <a:lnTo>
                    <a:pt x="202" y="435"/>
                  </a:lnTo>
                  <a:lnTo>
                    <a:pt x="202" y="436"/>
                  </a:lnTo>
                  <a:lnTo>
                    <a:pt x="202" y="436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196" y="444"/>
                  </a:lnTo>
                  <a:lnTo>
                    <a:pt x="194" y="444"/>
                  </a:lnTo>
                  <a:lnTo>
                    <a:pt x="193" y="444"/>
                  </a:lnTo>
                  <a:lnTo>
                    <a:pt x="191" y="446"/>
                  </a:lnTo>
                  <a:lnTo>
                    <a:pt x="191" y="446"/>
                  </a:lnTo>
                  <a:lnTo>
                    <a:pt x="189" y="447"/>
                  </a:lnTo>
                  <a:lnTo>
                    <a:pt x="188" y="452"/>
                  </a:lnTo>
                  <a:lnTo>
                    <a:pt x="186" y="455"/>
                  </a:lnTo>
                  <a:lnTo>
                    <a:pt x="186" y="450"/>
                  </a:lnTo>
                  <a:lnTo>
                    <a:pt x="183" y="447"/>
                  </a:lnTo>
                  <a:lnTo>
                    <a:pt x="188" y="444"/>
                  </a:lnTo>
                  <a:lnTo>
                    <a:pt x="188" y="444"/>
                  </a:lnTo>
                  <a:lnTo>
                    <a:pt x="188" y="442"/>
                  </a:lnTo>
                  <a:lnTo>
                    <a:pt x="188" y="442"/>
                  </a:lnTo>
                  <a:lnTo>
                    <a:pt x="188" y="441"/>
                  </a:lnTo>
                  <a:lnTo>
                    <a:pt x="189" y="441"/>
                  </a:lnTo>
                  <a:lnTo>
                    <a:pt x="189" y="439"/>
                  </a:lnTo>
                  <a:lnTo>
                    <a:pt x="188" y="441"/>
                  </a:lnTo>
                  <a:lnTo>
                    <a:pt x="186" y="442"/>
                  </a:lnTo>
                  <a:lnTo>
                    <a:pt x="185" y="444"/>
                  </a:lnTo>
                  <a:lnTo>
                    <a:pt x="185" y="444"/>
                  </a:lnTo>
                  <a:lnTo>
                    <a:pt x="185" y="442"/>
                  </a:lnTo>
                  <a:lnTo>
                    <a:pt x="186" y="439"/>
                  </a:lnTo>
                  <a:lnTo>
                    <a:pt x="186" y="435"/>
                  </a:lnTo>
                  <a:lnTo>
                    <a:pt x="186" y="435"/>
                  </a:lnTo>
                  <a:lnTo>
                    <a:pt x="188" y="433"/>
                  </a:lnTo>
                  <a:lnTo>
                    <a:pt x="186" y="433"/>
                  </a:lnTo>
                  <a:lnTo>
                    <a:pt x="183" y="435"/>
                  </a:lnTo>
                  <a:lnTo>
                    <a:pt x="182" y="433"/>
                  </a:lnTo>
                  <a:lnTo>
                    <a:pt x="182" y="428"/>
                  </a:lnTo>
                  <a:lnTo>
                    <a:pt x="178" y="427"/>
                  </a:lnTo>
                  <a:lnTo>
                    <a:pt x="175" y="425"/>
                  </a:lnTo>
                  <a:lnTo>
                    <a:pt x="172" y="423"/>
                  </a:lnTo>
                  <a:lnTo>
                    <a:pt x="172" y="422"/>
                  </a:lnTo>
                  <a:lnTo>
                    <a:pt x="172" y="420"/>
                  </a:lnTo>
                  <a:lnTo>
                    <a:pt x="172" y="419"/>
                  </a:lnTo>
                  <a:lnTo>
                    <a:pt x="174" y="417"/>
                  </a:lnTo>
                  <a:lnTo>
                    <a:pt x="175" y="417"/>
                  </a:lnTo>
                  <a:lnTo>
                    <a:pt x="177" y="417"/>
                  </a:lnTo>
                  <a:lnTo>
                    <a:pt x="177" y="419"/>
                  </a:lnTo>
                  <a:lnTo>
                    <a:pt x="175" y="420"/>
                  </a:lnTo>
                  <a:lnTo>
                    <a:pt x="177" y="420"/>
                  </a:lnTo>
                  <a:lnTo>
                    <a:pt x="180" y="423"/>
                  </a:lnTo>
                  <a:lnTo>
                    <a:pt x="182" y="423"/>
                  </a:lnTo>
                  <a:lnTo>
                    <a:pt x="183" y="422"/>
                  </a:lnTo>
                  <a:lnTo>
                    <a:pt x="185" y="422"/>
                  </a:lnTo>
                  <a:lnTo>
                    <a:pt x="186" y="423"/>
                  </a:lnTo>
                  <a:lnTo>
                    <a:pt x="188" y="423"/>
                  </a:lnTo>
                  <a:lnTo>
                    <a:pt x="189" y="425"/>
                  </a:lnTo>
                  <a:lnTo>
                    <a:pt x="189" y="425"/>
                  </a:lnTo>
                  <a:lnTo>
                    <a:pt x="186" y="422"/>
                  </a:lnTo>
                  <a:lnTo>
                    <a:pt x="185" y="422"/>
                  </a:lnTo>
                  <a:lnTo>
                    <a:pt x="183" y="422"/>
                  </a:lnTo>
                  <a:lnTo>
                    <a:pt x="182" y="422"/>
                  </a:lnTo>
                  <a:lnTo>
                    <a:pt x="182" y="422"/>
                  </a:lnTo>
                  <a:lnTo>
                    <a:pt x="180" y="422"/>
                  </a:lnTo>
                  <a:lnTo>
                    <a:pt x="178" y="420"/>
                  </a:lnTo>
                  <a:lnTo>
                    <a:pt x="177" y="419"/>
                  </a:lnTo>
                  <a:lnTo>
                    <a:pt x="177" y="417"/>
                  </a:lnTo>
                  <a:lnTo>
                    <a:pt x="177" y="417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80" y="414"/>
                  </a:lnTo>
                  <a:lnTo>
                    <a:pt x="180" y="414"/>
                  </a:lnTo>
                  <a:lnTo>
                    <a:pt x="178" y="412"/>
                  </a:lnTo>
                  <a:lnTo>
                    <a:pt x="178" y="412"/>
                  </a:lnTo>
                  <a:lnTo>
                    <a:pt x="175" y="416"/>
                  </a:lnTo>
                  <a:lnTo>
                    <a:pt x="175" y="416"/>
                  </a:lnTo>
                  <a:lnTo>
                    <a:pt x="175" y="414"/>
                  </a:lnTo>
                  <a:lnTo>
                    <a:pt x="175" y="414"/>
                  </a:lnTo>
                  <a:lnTo>
                    <a:pt x="174" y="416"/>
                  </a:lnTo>
                  <a:lnTo>
                    <a:pt x="174" y="416"/>
                  </a:lnTo>
                  <a:lnTo>
                    <a:pt x="171" y="419"/>
                  </a:lnTo>
                  <a:lnTo>
                    <a:pt x="171" y="420"/>
                  </a:lnTo>
                  <a:lnTo>
                    <a:pt x="171" y="422"/>
                  </a:lnTo>
                  <a:lnTo>
                    <a:pt x="171" y="423"/>
                  </a:lnTo>
                  <a:lnTo>
                    <a:pt x="171" y="423"/>
                  </a:lnTo>
                  <a:lnTo>
                    <a:pt x="167" y="425"/>
                  </a:lnTo>
                  <a:lnTo>
                    <a:pt x="166" y="427"/>
                  </a:lnTo>
                  <a:lnTo>
                    <a:pt x="164" y="425"/>
                  </a:lnTo>
                  <a:lnTo>
                    <a:pt x="163" y="423"/>
                  </a:lnTo>
                  <a:lnTo>
                    <a:pt x="161" y="420"/>
                  </a:lnTo>
                  <a:lnTo>
                    <a:pt x="158" y="420"/>
                  </a:lnTo>
                  <a:lnTo>
                    <a:pt x="156" y="419"/>
                  </a:lnTo>
                  <a:lnTo>
                    <a:pt x="155" y="417"/>
                  </a:lnTo>
                  <a:lnTo>
                    <a:pt x="156" y="414"/>
                  </a:lnTo>
                  <a:lnTo>
                    <a:pt x="158" y="412"/>
                  </a:lnTo>
                  <a:lnTo>
                    <a:pt x="158" y="409"/>
                  </a:lnTo>
                  <a:lnTo>
                    <a:pt x="159" y="409"/>
                  </a:lnTo>
                  <a:lnTo>
                    <a:pt x="163" y="408"/>
                  </a:lnTo>
                  <a:lnTo>
                    <a:pt x="164" y="406"/>
                  </a:lnTo>
                  <a:lnTo>
                    <a:pt x="163" y="406"/>
                  </a:lnTo>
                  <a:lnTo>
                    <a:pt x="161" y="408"/>
                  </a:lnTo>
                  <a:lnTo>
                    <a:pt x="158" y="408"/>
                  </a:lnTo>
                  <a:lnTo>
                    <a:pt x="155" y="406"/>
                  </a:lnTo>
                  <a:lnTo>
                    <a:pt x="153" y="405"/>
                  </a:lnTo>
                  <a:lnTo>
                    <a:pt x="153" y="403"/>
                  </a:lnTo>
                  <a:lnTo>
                    <a:pt x="153" y="401"/>
                  </a:lnTo>
                  <a:lnTo>
                    <a:pt x="153" y="401"/>
                  </a:lnTo>
                  <a:lnTo>
                    <a:pt x="155" y="400"/>
                  </a:lnTo>
                  <a:lnTo>
                    <a:pt x="155" y="398"/>
                  </a:lnTo>
                  <a:lnTo>
                    <a:pt x="155" y="398"/>
                  </a:lnTo>
                  <a:lnTo>
                    <a:pt x="156" y="397"/>
                  </a:lnTo>
                  <a:lnTo>
                    <a:pt x="158" y="395"/>
                  </a:lnTo>
                  <a:lnTo>
                    <a:pt x="158" y="394"/>
                  </a:lnTo>
                  <a:lnTo>
                    <a:pt x="159" y="390"/>
                  </a:lnTo>
                  <a:lnTo>
                    <a:pt x="161" y="389"/>
                  </a:lnTo>
                  <a:lnTo>
                    <a:pt x="163" y="386"/>
                  </a:lnTo>
                  <a:lnTo>
                    <a:pt x="166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3" y="383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3"/>
                  </a:lnTo>
                  <a:lnTo>
                    <a:pt x="161" y="386"/>
                  </a:lnTo>
                  <a:lnTo>
                    <a:pt x="161" y="387"/>
                  </a:lnTo>
                  <a:lnTo>
                    <a:pt x="159" y="389"/>
                  </a:lnTo>
                  <a:lnTo>
                    <a:pt x="159" y="390"/>
                  </a:lnTo>
                  <a:lnTo>
                    <a:pt x="158" y="389"/>
                  </a:lnTo>
                  <a:lnTo>
                    <a:pt x="158" y="387"/>
                  </a:lnTo>
                  <a:lnTo>
                    <a:pt x="159" y="386"/>
                  </a:lnTo>
                  <a:lnTo>
                    <a:pt x="159" y="384"/>
                  </a:lnTo>
                  <a:lnTo>
                    <a:pt x="159" y="383"/>
                  </a:lnTo>
                  <a:lnTo>
                    <a:pt x="158" y="381"/>
                  </a:lnTo>
                  <a:lnTo>
                    <a:pt x="158" y="379"/>
                  </a:lnTo>
                  <a:lnTo>
                    <a:pt x="158" y="378"/>
                  </a:lnTo>
                  <a:lnTo>
                    <a:pt x="158" y="376"/>
                  </a:lnTo>
                  <a:lnTo>
                    <a:pt x="158" y="375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1"/>
                  </a:lnTo>
                  <a:lnTo>
                    <a:pt x="158" y="370"/>
                  </a:lnTo>
                  <a:lnTo>
                    <a:pt x="158" y="368"/>
                  </a:lnTo>
                  <a:lnTo>
                    <a:pt x="156" y="370"/>
                  </a:lnTo>
                  <a:lnTo>
                    <a:pt x="153" y="368"/>
                  </a:lnTo>
                  <a:lnTo>
                    <a:pt x="153" y="367"/>
                  </a:lnTo>
                  <a:lnTo>
                    <a:pt x="150" y="365"/>
                  </a:lnTo>
                  <a:lnTo>
                    <a:pt x="148" y="364"/>
                  </a:lnTo>
                  <a:lnTo>
                    <a:pt x="145" y="364"/>
                  </a:lnTo>
                  <a:lnTo>
                    <a:pt x="144" y="364"/>
                  </a:lnTo>
                  <a:lnTo>
                    <a:pt x="142" y="362"/>
                  </a:lnTo>
                  <a:lnTo>
                    <a:pt x="141" y="360"/>
                  </a:lnTo>
                  <a:lnTo>
                    <a:pt x="139" y="360"/>
                  </a:lnTo>
                  <a:lnTo>
                    <a:pt x="137" y="359"/>
                  </a:lnTo>
                  <a:lnTo>
                    <a:pt x="136" y="359"/>
                  </a:lnTo>
                  <a:lnTo>
                    <a:pt x="133" y="359"/>
                  </a:lnTo>
                  <a:lnTo>
                    <a:pt x="133" y="357"/>
                  </a:lnTo>
                  <a:lnTo>
                    <a:pt x="133" y="356"/>
                  </a:lnTo>
                  <a:lnTo>
                    <a:pt x="133" y="356"/>
                  </a:lnTo>
                  <a:lnTo>
                    <a:pt x="131" y="354"/>
                  </a:lnTo>
                  <a:lnTo>
                    <a:pt x="130" y="354"/>
                  </a:lnTo>
                  <a:lnTo>
                    <a:pt x="130" y="353"/>
                  </a:lnTo>
                  <a:lnTo>
                    <a:pt x="130" y="351"/>
                  </a:lnTo>
                  <a:lnTo>
                    <a:pt x="128" y="349"/>
                  </a:lnTo>
                  <a:lnTo>
                    <a:pt x="126" y="349"/>
                  </a:lnTo>
                  <a:lnTo>
                    <a:pt x="126" y="348"/>
                  </a:lnTo>
                  <a:lnTo>
                    <a:pt x="128" y="346"/>
                  </a:lnTo>
                  <a:lnTo>
                    <a:pt x="126" y="345"/>
                  </a:lnTo>
                  <a:lnTo>
                    <a:pt x="125" y="343"/>
                  </a:lnTo>
                  <a:lnTo>
                    <a:pt x="123" y="340"/>
                  </a:lnTo>
                  <a:lnTo>
                    <a:pt x="120" y="337"/>
                  </a:lnTo>
                  <a:lnTo>
                    <a:pt x="118" y="335"/>
                  </a:lnTo>
                  <a:lnTo>
                    <a:pt x="117" y="332"/>
                  </a:lnTo>
                  <a:lnTo>
                    <a:pt x="115" y="331"/>
                  </a:lnTo>
                  <a:lnTo>
                    <a:pt x="114" y="329"/>
                  </a:lnTo>
                  <a:lnTo>
                    <a:pt x="112" y="326"/>
                  </a:lnTo>
                  <a:lnTo>
                    <a:pt x="111" y="323"/>
                  </a:lnTo>
                  <a:lnTo>
                    <a:pt x="111" y="321"/>
                  </a:lnTo>
                  <a:lnTo>
                    <a:pt x="107" y="319"/>
                  </a:lnTo>
                  <a:lnTo>
                    <a:pt x="106" y="318"/>
                  </a:lnTo>
                  <a:lnTo>
                    <a:pt x="104" y="315"/>
                  </a:lnTo>
                  <a:lnTo>
                    <a:pt x="103" y="315"/>
                  </a:lnTo>
                  <a:lnTo>
                    <a:pt x="101" y="313"/>
                  </a:lnTo>
                  <a:lnTo>
                    <a:pt x="98" y="312"/>
                  </a:lnTo>
                  <a:lnTo>
                    <a:pt x="98" y="312"/>
                  </a:lnTo>
                  <a:lnTo>
                    <a:pt x="96" y="310"/>
                  </a:lnTo>
                  <a:lnTo>
                    <a:pt x="96" y="310"/>
                  </a:lnTo>
                  <a:lnTo>
                    <a:pt x="96" y="308"/>
                  </a:lnTo>
                  <a:lnTo>
                    <a:pt x="96" y="308"/>
                  </a:lnTo>
                  <a:lnTo>
                    <a:pt x="95" y="307"/>
                  </a:lnTo>
                  <a:lnTo>
                    <a:pt x="93" y="305"/>
                  </a:lnTo>
                  <a:lnTo>
                    <a:pt x="92" y="305"/>
                  </a:lnTo>
                  <a:lnTo>
                    <a:pt x="90" y="304"/>
                  </a:lnTo>
                  <a:lnTo>
                    <a:pt x="89" y="304"/>
                  </a:lnTo>
                  <a:lnTo>
                    <a:pt x="89" y="302"/>
                  </a:lnTo>
                  <a:lnTo>
                    <a:pt x="87" y="299"/>
                  </a:lnTo>
                  <a:lnTo>
                    <a:pt x="87" y="299"/>
                  </a:lnTo>
                  <a:lnTo>
                    <a:pt x="87" y="297"/>
                  </a:lnTo>
                  <a:lnTo>
                    <a:pt x="87" y="296"/>
                  </a:lnTo>
                  <a:lnTo>
                    <a:pt x="84" y="294"/>
                  </a:lnTo>
                  <a:lnTo>
                    <a:pt x="82" y="293"/>
                  </a:lnTo>
                  <a:lnTo>
                    <a:pt x="81" y="293"/>
                  </a:lnTo>
                  <a:lnTo>
                    <a:pt x="77" y="293"/>
                  </a:lnTo>
                  <a:lnTo>
                    <a:pt x="74" y="294"/>
                  </a:lnTo>
                  <a:lnTo>
                    <a:pt x="71" y="296"/>
                  </a:lnTo>
                  <a:lnTo>
                    <a:pt x="68" y="296"/>
                  </a:lnTo>
                  <a:lnTo>
                    <a:pt x="70" y="297"/>
                  </a:lnTo>
                  <a:lnTo>
                    <a:pt x="68" y="299"/>
                  </a:lnTo>
                  <a:lnTo>
                    <a:pt x="68" y="299"/>
                  </a:lnTo>
                  <a:lnTo>
                    <a:pt x="66" y="299"/>
                  </a:lnTo>
                  <a:lnTo>
                    <a:pt x="66" y="304"/>
                  </a:lnTo>
                  <a:lnTo>
                    <a:pt x="65" y="305"/>
                  </a:lnTo>
                  <a:lnTo>
                    <a:pt x="62" y="305"/>
                  </a:lnTo>
                  <a:lnTo>
                    <a:pt x="59" y="307"/>
                  </a:lnTo>
                  <a:lnTo>
                    <a:pt x="57" y="308"/>
                  </a:lnTo>
                  <a:lnTo>
                    <a:pt x="54" y="308"/>
                  </a:lnTo>
                  <a:lnTo>
                    <a:pt x="52" y="312"/>
                  </a:lnTo>
                  <a:lnTo>
                    <a:pt x="51" y="310"/>
                  </a:lnTo>
                  <a:lnTo>
                    <a:pt x="51" y="308"/>
                  </a:lnTo>
                  <a:lnTo>
                    <a:pt x="51" y="307"/>
                  </a:lnTo>
                  <a:lnTo>
                    <a:pt x="49" y="304"/>
                  </a:lnTo>
                  <a:lnTo>
                    <a:pt x="48" y="302"/>
                  </a:lnTo>
                  <a:lnTo>
                    <a:pt x="46" y="301"/>
                  </a:lnTo>
                  <a:lnTo>
                    <a:pt x="44" y="299"/>
                  </a:lnTo>
                  <a:lnTo>
                    <a:pt x="41" y="297"/>
                  </a:lnTo>
                  <a:lnTo>
                    <a:pt x="40" y="296"/>
                  </a:lnTo>
                  <a:lnTo>
                    <a:pt x="38" y="294"/>
                  </a:lnTo>
                  <a:lnTo>
                    <a:pt x="35" y="293"/>
                  </a:lnTo>
                  <a:lnTo>
                    <a:pt x="33" y="290"/>
                  </a:lnTo>
                  <a:lnTo>
                    <a:pt x="32" y="288"/>
                  </a:lnTo>
                  <a:lnTo>
                    <a:pt x="29" y="288"/>
                  </a:lnTo>
                  <a:lnTo>
                    <a:pt x="27" y="286"/>
                  </a:lnTo>
                  <a:lnTo>
                    <a:pt x="27" y="283"/>
                  </a:lnTo>
                  <a:lnTo>
                    <a:pt x="29" y="282"/>
                  </a:lnTo>
                  <a:lnTo>
                    <a:pt x="29" y="280"/>
                  </a:lnTo>
                  <a:lnTo>
                    <a:pt x="25" y="280"/>
                  </a:lnTo>
                  <a:lnTo>
                    <a:pt x="22" y="280"/>
                  </a:lnTo>
                  <a:lnTo>
                    <a:pt x="19" y="280"/>
                  </a:lnTo>
                  <a:lnTo>
                    <a:pt x="18" y="282"/>
                  </a:lnTo>
                  <a:lnTo>
                    <a:pt x="16" y="283"/>
                  </a:lnTo>
                  <a:lnTo>
                    <a:pt x="13" y="282"/>
                  </a:lnTo>
                  <a:lnTo>
                    <a:pt x="8" y="282"/>
                  </a:lnTo>
                  <a:lnTo>
                    <a:pt x="8" y="283"/>
                  </a:lnTo>
                  <a:lnTo>
                    <a:pt x="3" y="282"/>
                  </a:lnTo>
                  <a:lnTo>
                    <a:pt x="0" y="282"/>
                  </a:lnTo>
                  <a:lnTo>
                    <a:pt x="0" y="61"/>
                  </a:lnTo>
                  <a:lnTo>
                    <a:pt x="2" y="61"/>
                  </a:lnTo>
                  <a:lnTo>
                    <a:pt x="10" y="63"/>
                  </a:lnTo>
                  <a:lnTo>
                    <a:pt x="16" y="61"/>
                  </a:lnTo>
                  <a:lnTo>
                    <a:pt x="27" y="64"/>
                  </a:lnTo>
                  <a:lnTo>
                    <a:pt x="33" y="69"/>
                  </a:lnTo>
                  <a:lnTo>
                    <a:pt x="40" y="72"/>
                  </a:lnTo>
                  <a:lnTo>
                    <a:pt x="41" y="74"/>
                  </a:lnTo>
                  <a:lnTo>
                    <a:pt x="46" y="75"/>
                  </a:lnTo>
                  <a:lnTo>
                    <a:pt x="54" y="78"/>
                  </a:lnTo>
                  <a:lnTo>
                    <a:pt x="57" y="78"/>
                  </a:lnTo>
                  <a:lnTo>
                    <a:pt x="62" y="80"/>
                  </a:lnTo>
                  <a:lnTo>
                    <a:pt x="65" y="80"/>
                  </a:lnTo>
                  <a:lnTo>
                    <a:pt x="71" y="80"/>
                  </a:lnTo>
                  <a:lnTo>
                    <a:pt x="74" y="82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4" y="85"/>
                  </a:lnTo>
                  <a:lnTo>
                    <a:pt x="81" y="82"/>
                  </a:lnTo>
                  <a:lnTo>
                    <a:pt x="81" y="82"/>
                  </a:lnTo>
                  <a:lnTo>
                    <a:pt x="77" y="80"/>
                  </a:lnTo>
                  <a:lnTo>
                    <a:pt x="74" y="80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4" y="77"/>
                  </a:lnTo>
                  <a:lnTo>
                    <a:pt x="74" y="77"/>
                  </a:lnTo>
                  <a:lnTo>
                    <a:pt x="77" y="77"/>
                  </a:lnTo>
                  <a:lnTo>
                    <a:pt x="79" y="77"/>
                  </a:lnTo>
                  <a:lnTo>
                    <a:pt x="79" y="77"/>
                  </a:lnTo>
                  <a:lnTo>
                    <a:pt x="77" y="77"/>
                  </a:lnTo>
                  <a:lnTo>
                    <a:pt x="76" y="75"/>
                  </a:lnTo>
                  <a:lnTo>
                    <a:pt x="74" y="75"/>
                  </a:lnTo>
                  <a:lnTo>
                    <a:pt x="74" y="74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1" y="69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5" y="66"/>
                  </a:lnTo>
                  <a:lnTo>
                    <a:pt x="90" y="64"/>
                  </a:lnTo>
                  <a:lnTo>
                    <a:pt x="95" y="66"/>
                  </a:lnTo>
                  <a:lnTo>
                    <a:pt x="95" y="66"/>
                  </a:lnTo>
                  <a:lnTo>
                    <a:pt x="95" y="63"/>
                  </a:lnTo>
                  <a:lnTo>
                    <a:pt x="95" y="63"/>
                  </a:lnTo>
                  <a:lnTo>
                    <a:pt x="95" y="61"/>
                  </a:lnTo>
                  <a:lnTo>
                    <a:pt x="95" y="60"/>
                  </a:lnTo>
                  <a:lnTo>
                    <a:pt x="96" y="60"/>
                  </a:lnTo>
                  <a:lnTo>
                    <a:pt x="98" y="60"/>
                  </a:lnTo>
                  <a:lnTo>
                    <a:pt x="100" y="61"/>
                  </a:lnTo>
                  <a:lnTo>
                    <a:pt x="100" y="63"/>
                  </a:lnTo>
                  <a:lnTo>
                    <a:pt x="101" y="63"/>
                  </a:lnTo>
                  <a:lnTo>
                    <a:pt x="103" y="64"/>
                  </a:lnTo>
                  <a:lnTo>
                    <a:pt x="103" y="64"/>
                  </a:lnTo>
                  <a:lnTo>
                    <a:pt x="103" y="66"/>
                  </a:lnTo>
                  <a:lnTo>
                    <a:pt x="101" y="67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3" y="69"/>
                  </a:lnTo>
                  <a:lnTo>
                    <a:pt x="106" y="67"/>
                  </a:lnTo>
                  <a:lnTo>
                    <a:pt x="109" y="67"/>
                  </a:lnTo>
                  <a:lnTo>
                    <a:pt x="112" y="67"/>
                  </a:lnTo>
                  <a:lnTo>
                    <a:pt x="114" y="66"/>
                  </a:lnTo>
                  <a:lnTo>
                    <a:pt x="115" y="66"/>
                  </a:lnTo>
                  <a:lnTo>
                    <a:pt x="115" y="64"/>
                  </a:lnTo>
                  <a:lnTo>
                    <a:pt x="117" y="61"/>
                  </a:lnTo>
                  <a:lnTo>
                    <a:pt x="118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61"/>
                  </a:lnTo>
                  <a:lnTo>
                    <a:pt x="125" y="60"/>
                  </a:lnTo>
                  <a:lnTo>
                    <a:pt x="123" y="60"/>
                  </a:lnTo>
                  <a:lnTo>
                    <a:pt x="122" y="60"/>
                  </a:lnTo>
                  <a:lnTo>
                    <a:pt x="122" y="60"/>
                  </a:lnTo>
                  <a:lnTo>
                    <a:pt x="123" y="58"/>
                  </a:lnTo>
                  <a:lnTo>
                    <a:pt x="123" y="58"/>
                  </a:lnTo>
                  <a:lnTo>
                    <a:pt x="126" y="58"/>
                  </a:lnTo>
                  <a:lnTo>
                    <a:pt x="128" y="60"/>
                  </a:lnTo>
                  <a:lnTo>
                    <a:pt x="128" y="60"/>
                  </a:lnTo>
                  <a:lnTo>
                    <a:pt x="131" y="58"/>
                  </a:lnTo>
                  <a:lnTo>
                    <a:pt x="137" y="55"/>
                  </a:lnTo>
                  <a:lnTo>
                    <a:pt x="139" y="53"/>
                  </a:lnTo>
                  <a:lnTo>
                    <a:pt x="141" y="53"/>
                  </a:lnTo>
                  <a:lnTo>
                    <a:pt x="142" y="55"/>
                  </a:lnTo>
                  <a:lnTo>
                    <a:pt x="144" y="55"/>
                  </a:lnTo>
                  <a:lnTo>
                    <a:pt x="145" y="52"/>
                  </a:lnTo>
                  <a:lnTo>
                    <a:pt x="145" y="52"/>
                  </a:lnTo>
                  <a:lnTo>
                    <a:pt x="147" y="50"/>
                  </a:lnTo>
                  <a:lnTo>
                    <a:pt x="150" y="49"/>
                  </a:lnTo>
                  <a:lnTo>
                    <a:pt x="152" y="49"/>
                  </a:lnTo>
                  <a:lnTo>
                    <a:pt x="153" y="49"/>
                  </a:lnTo>
                  <a:lnTo>
                    <a:pt x="155" y="49"/>
                  </a:lnTo>
                  <a:lnTo>
                    <a:pt x="156" y="50"/>
                  </a:lnTo>
                  <a:lnTo>
                    <a:pt x="159" y="49"/>
                  </a:lnTo>
                  <a:lnTo>
                    <a:pt x="161" y="50"/>
                  </a:lnTo>
                  <a:lnTo>
                    <a:pt x="161" y="49"/>
                  </a:lnTo>
                  <a:lnTo>
                    <a:pt x="163" y="47"/>
                  </a:lnTo>
                  <a:lnTo>
                    <a:pt x="164" y="47"/>
                  </a:lnTo>
                  <a:lnTo>
                    <a:pt x="164" y="47"/>
                  </a:lnTo>
                  <a:lnTo>
                    <a:pt x="166" y="49"/>
                  </a:lnTo>
                  <a:lnTo>
                    <a:pt x="166" y="50"/>
                  </a:lnTo>
                  <a:lnTo>
                    <a:pt x="164" y="52"/>
                  </a:lnTo>
                  <a:lnTo>
                    <a:pt x="153" y="58"/>
                  </a:lnTo>
                  <a:lnTo>
                    <a:pt x="150" y="60"/>
                  </a:lnTo>
                  <a:lnTo>
                    <a:pt x="147" y="61"/>
                  </a:lnTo>
                  <a:lnTo>
                    <a:pt x="145" y="61"/>
                  </a:lnTo>
                  <a:lnTo>
                    <a:pt x="142" y="61"/>
                  </a:lnTo>
                  <a:lnTo>
                    <a:pt x="141" y="63"/>
                  </a:lnTo>
                  <a:lnTo>
                    <a:pt x="139" y="63"/>
                  </a:lnTo>
                  <a:lnTo>
                    <a:pt x="133" y="63"/>
                  </a:lnTo>
                  <a:lnTo>
                    <a:pt x="131" y="64"/>
                  </a:lnTo>
                  <a:lnTo>
                    <a:pt x="131" y="64"/>
                  </a:lnTo>
                  <a:lnTo>
                    <a:pt x="128" y="67"/>
                  </a:lnTo>
                  <a:lnTo>
                    <a:pt x="128" y="67"/>
                  </a:lnTo>
                  <a:lnTo>
                    <a:pt x="126" y="69"/>
                  </a:lnTo>
                  <a:lnTo>
                    <a:pt x="123" y="71"/>
                  </a:lnTo>
                  <a:lnTo>
                    <a:pt x="120" y="71"/>
                  </a:lnTo>
                  <a:lnTo>
                    <a:pt x="118" y="72"/>
                  </a:lnTo>
                  <a:lnTo>
                    <a:pt x="117" y="75"/>
                  </a:lnTo>
                  <a:lnTo>
                    <a:pt x="115" y="77"/>
                  </a:lnTo>
                  <a:lnTo>
                    <a:pt x="112" y="78"/>
                  </a:lnTo>
                  <a:lnTo>
                    <a:pt x="111" y="80"/>
                  </a:lnTo>
                  <a:lnTo>
                    <a:pt x="111" y="82"/>
                  </a:lnTo>
                  <a:lnTo>
                    <a:pt x="111" y="83"/>
                  </a:lnTo>
                  <a:lnTo>
                    <a:pt x="111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2" y="82"/>
                  </a:lnTo>
                  <a:lnTo>
                    <a:pt x="111" y="82"/>
                  </a:lnTo>
                  <a:lnTo>
                    <a:pt x="112" y="82"/>
                  </a:lnTo>
                  <a:lnTo>
                    <a:pt x="120" y="82"/>
                  </a:lnTo>
                  <a:lnTo>
                    <a:pt x="122" y="82"/>
                  </a:lnTo>
                  <a:lnTo>
                    <a:pt x="123" y="80"/>
                  </a:lnTo>
                  <a:lnTo>
                    <a:pt x="123" y="80"/>
                  </a:lnTo>
                  <a:lnTo>
                    <a:pt x="120" y="80"/>
                  </a:lnTo>
                  <a:lnTo>
                    <a:pt x="120" y="80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0" y="77"/>
                  </a:lnTo>
                  <a:lnTo>
                    <a:pt x="120" y="75"/>
                  </a:lnTo>
                  <a:lnTo>
                    <a:pt x="123" y="74"/>
                  </a:lnTo>
                  <a:lnTo>
                    <a:pt x="125" y="74"/>
                  </a:lnTo>
                  <a:lnTo>
                    <a:pt x="128" y="72"/>
                  </a:lnTo>
                  <a:lnTo>
                    <a:pt x="128" y="71"/>
                  </a:lnTo>
                  <a:lnTo>
                    <a:pt x="131" y="71"/>
                  </a:lnTo>
                  <a:lnTo>
                    <a:pt x="133" y="69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3" y="67"/>
                  </a:lnTo>
                  <a:lnTo>
                    <a:pt x="134" y="66"/>
                  </a:lnTo>
                  <a:lnTo>
                    <a:pt x="136" y="66"/>
                  </a:lnTo>
                  <a:lnTo>
                    <a:pt x="137" y="66"/>
                  </a:lnTo>
                  <a:lnTo>
                    <a:pt x="141" y="66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2" y="66"/>
                  </a:lnTo>
                  <a:lnTo>
                    <a:pt x="142" y="66"/>
                  </a:lnTo>
                  <a:lnTo>
                    <a:pt x="144" y="66"/>
                  </a:lnTo>
                  <a:lnTo>
                    <a:pt x="144" y="66"/>
                  </a:lnTo>
                  <a:lnTo>
                    <a:pt x="145" y="66"/>
                  </a:lnTo>
                  <a:lnTo>
                    <a:pt x="145" y="67"/>
                  </a:lnTo>
                  <a:lnTo>
                    <a:pt x="145" y="71"/>
                  </a:lnTo>
                  <a:lnTo>
                    <a:pt x="145" y="72"/>
                  </a:lnTo>
                  <a:lnTo>
                    <a:pt x="147" y="71"/>
                  </a:lnTo>
                  <a:lnTo>
                    <a:pt x="147" y="69"/>
                  </a:lnTo>
                  <a:lnTo>
                    <a:pt x="150" y="64"/>
                  </a:lnTo>
                  <a:lnTo>
                    <a:pt x="152" y="63"/>
                  </a:lnTo>
                  <a:lnTo>
                    <a:pt x="155" y="61"/>
                  </a:lnTo>
                  <a:lnTo>
                    <a:pt x="158" y="60"/>
                  </a:lnTo>
                  <a:lnTo>
                    <a:pt x="166" y="56"/>
                  </a:lnTo>
                  <a:lnTo>
                    <a:pt x="171" y="55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4" y="53"/>
                  </a:lnTo>
                  <a:lnTo>
                    <a:pt x="175" y="53"/>
                  </a:lnTo>
                  <a:lnTo>
                    <a:pt x="175" y="53"/>
                  </a:lnTo>
                  <a:lnTo>
                    <a:pt x="175" y="55"/>
                  </a:lnTo>
                  <a:lnTo>
                    <a:pt x="175" y="55"/>
                  </a:lnTo>
                  <a:lnTo>
                    <a:pt x="172" y="56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4" y="60"/>
                  </a:lnTo>
                  <a:lnTo>
                    <a:pt x="174" y="60"/>
                  </a:lnTo>
                  <a:lnTo>
                    <a:pt x="177" y="58"/>
                  </a:lnTo>
                  <a:lnTo>
                    <a:pt x="178" y="56"/>
                  </a:lnTo>
                  <a:lnTo>
                    <a:pt x="183" y="53"/>
                  </a:lnTo>
                  <a:lnTo>
                    <a:pt x="183" y="52"/>
                  </a:lnTo>
                  <a:lnTo>
                    <a:pt x="185" y="49"/>
                  </a:lnTo>
                  <a:lnTo>
                    <a:pt x="186" y="47"/>
                  </a:lnTo>
                  <a:lnTo>
                    <a:pt x="191" y="45"/>
                  </a:lnTo>
                  <a:lnTo>
                    <a:pt x="193" y="45"/>
                  </a:lnTo>
                  <a:lnTo>
                    <a:pt x="189" y="44"/>
                  </a:lnTo>
                  <a:lnTo>
                    <a:pt x="188" y="44"/>
                  </a:lnTo>
                  <a:lnTo>
                    <a:pt x="188" y="44"/>
                  </a:lnTo>
                  <a:lnTo>
                    <a:pt x="188" y="42"/>
                  </a:lnTo>
                  <a:lnTo>
                    <a:pt x="186" y="41"/>
                  </a:lnTo>
                  <a:lnTo>
                    <a:pt x="186" y="41"/>
                  </a:lnTo>
                  <a:lnTo>
                    <a:pt x="186" y="39"/>
                  </a:lnTo>
                  <a:lnTo>
                    <a:pt x="186" y="37"/>
                  </a:lnTo>
                  <a:lnTo>
                    <a:pt x="188" y="37"/>
                  </a:lnTo>
                  <a:lnTo>
                    <a:pt x="188" y="37"/>
                  </a:lnTo>
                  <a:lnTo>
                    <a:pt x="191" y="37"/>
                  </a:lnTo>
                  <a:lnTo>
                    <a:pt x="193" y="37"/>
                  </a:lnTo>
                  <a:lnTo>
                    <a:pt x="197" y="42"/>
                  </a:lnTo>
                  <a:lnTo>
                    <a:pt x="199" y="44"/>
                  </a:lnTo>
                  <a:lnTo>
                    <a:pt x="200" y="45"/>
                  </a:lnTo>
                  <a:lnTo>
                    <a:pt x="204" y="50"/>
                  </a:lnTo>
                  <a:lnTo>
                    <a:pt x="205" y="53"/>
                  </a:lnTo>
                  <a:lnTo>
                    <a:pt x="207" y="55"/>
                  </a:lnTo>
                  <a:lnTo>
                    <a:pt x="207" y="58"/>
                  </a:lnTo>
                  <a:lnTo>
                    <a:pt x="208" y="58"/>
                  </a:lnTo>
                  <a:lnTo>
                    <a:pt x="213" y="63"/>
                  </a:lnTo>
                  <a:lnTo>
                    <a:pt x="216" y="66"/>
                  </a:lnTo>
                  <a:lnTo>
                    <a:pt x="219" y="67"/>
                  </a:lnTo>
                  <a:lnTo>
                    <a:pt x="221" y="67"/>
                  </a:lnTo>
                  <a:lnTo>
                    <a:pt x="224" y="69"/>
                  </a:lnTo>
                  <a:lnTo>
                    <a:pt x="226" y="69"/>
                  </a:lnTo>
                  <a:lnTo>
                    <a:pt x="229" y="66"/>
                  </a:lnTo>
                  <a:lnTo>
                    <a:pt x="229" y="66"/>
                  </a:lnTo>
                  <a:lnTo>
                    <a:pt x="227" y="63"/>
                  </a:lnTo>
                  <a:lnTo>
                    <a:pt x="227" y="61"/>
                  </a:lnTo>
                  <a:lnTo>
                    <a:pt x="227" y="61"/>
                  </a:lnTo>
                  <a:lnTo>
                    <a:pt x="229" y="58"/>
                  </a:lnTo>
                  <a:lnTo>
                    <a:pt x="229" y="58"/>
                  </a:lnTo>
                  <a:lnTo>
                    <a:pt x="229" y="56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2" y="56"/>
                  </a:lnTo>
                  <a:lnTo>
                    <a:pt x="232" y="55"/>
                  </a:lnTo>
                  <a:lnTo>
                    <a:pt x="234" y="53"/>
                  </a:lnTo>
                  <a:lnTo>
                    <a:pt x="235" y="53"/>
                  </a:lnTo>
                  <a:lnTo>
                    <a:pt x="235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2" y="52"/>
                  </a:lnTo>
                  <a:lnTo>
                    <a:pt x="232" y="52"/>
                  </a:lnTo>
                  <a:lnTo>
                    <a:pt x="232" y="50"/>
                  </a:lnTo>
                  <a:lnTo>
                    <a:pt x="235" y="50"/>
                  </a:lnTo>
                  <a:lnTo>
                    <a:pt x="237" y="49"/>
                  </a:lnTo>
                  <a:lnTo>
                    <a:pt x="237" y="49"/>
                  </a:lnTo>
                  <a:lnTo>
                    <a:pt x="238" y="49"/>
                  </a:lnTo>
                  <a:lnTo>
                    <a:pt x="238" y="49"/>
                  </a:lnTo>
                  <a:lnTo>
                    <a:pt x="240" y="49"/>
                  </a:lnTo>
                  <a:lnTo>
                    <a:pt x="240" y="50"/>
                  </a:lnTo>
                  <a:lnTo>
                    <a:pt x="240" y="52"/>
                  </a:lnTo>
                  <a:lnTo>
                    <a:pt x="240" y="53"/>
                  </a:lnTo>
                  <a:lnTo>
                    <a:pt x="240" y="58"/>
                  </a:lnTo>
                  <a:lnTo>
                    <a:pt x="241" y="58"/>
                  </a:lnTo>
                  <a:lnTo>
                    <a:pt x="245" y="60"/>
                  </a:lnTo>
                  <a:lnTo>
                    <a:pt x="245" y="61"/>
                  </a:lnTo>
                  <a:lnTo>
                    <a:pt x="240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6" y="67"/>
                  </a:lnTo>
                  <a:lnTo>
                    <a:pt x="253" y="67"/>
                  </a:lnTo>
                  <a:lnTo>
                    <a:pt x="253" y="67"/>
                  </a:lnTo>
                  <a:lnTo>
                    <a:pt x="254" y="66"/>
                  </a:lnTo>
                  <a:lnTo>
                    <a:pt x="256" y="64"/>
                  </a:lnTo>
                  <a:lnTo>
                    <a:pt x="257" y="64"/>
                  </a:lnTo>
                  <a:lnTo>
                    <a:pt x="257" y="64"/>
                  </a:lnTo>
                  <a:lnTo>
                    <a:pt x="259" y="61"/>
                  </a:lnTo>
                  <a:lnTo>
                    <a:pt x="259" y="58"/>
                  </a:lnTo>
                  <a:lnTo>
                    <a:pt x="259" y="58"/>
                  </a:lnTo>
                  <a:lnTo>
                    <a:pt x="260" y="56"/>
                  </a:lnTo>
                  <a:lnTo>
                    <a:pt x="262" y="56"/>
                  </a:lnTo>
                  <a:lnTo>
                    <a:pt x="264" y="56"/>
                  </a:lnTo>
                  <a:lnTo>
                    <a:pt x="265" y="56"/>
                  </a:lnTo>
                  <a:lnTo>
                    <a:pt x="270" y="56"/>
                  </a:lnTo>
                  <a:lnTo>
                    <a:pt x="275" y="56"/>
                  </a:lnTo>
                  <a:lnTo>
                    <a:pt x="279" y="56"/>
                  </a:lnTo>
                  <a:lnTo>
                    <a:pt x="282" y="58"/>
                  </a:lnTo>
                  <a:lnTo>
                    <a:pt x="284" y="58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300" y="66"/>
                  </a:lnTo>
                  <a:lnTo>
                    <a:pt x="301" y="67"/>
                  </a:lnTo>
                  <a:lnTo>
                    <a:pt x="306" y="69"/>
                  </a:lnTo>
                  <a:lnTo>
                    <a:pt x="320" y="71"/>
                  </a:lnTo>
                  <a:lnTo>
                    <a:pt x="322" y="71"/>
                  </a:lnTo>
                  <a:lnTo>
                    <a:pt x="327" y="74"/>
                  </a:lnTo>
                  <a:lnTo>
                    <a:pt x="328" y="75"/>
                  </a:lnTo>
                  <a:lnTo>
                    <a:pt x="331" y="77"/>
                  </a:lnTo>
                  <a:lnTo>
                    <a:pt x="336" y="77"/>
                  </a:lnTo>
                  <a:lnTo>
                    <a:pt x="342" y="78"/>
                  </a:lnTo>
                  <a:lnTo>
                    <a:pt x="344" y="80"/>
                  </a:lnTo>
                  <a:lnTo>
                    <a:pt x="346" y="80"/>
                  </a:lnTo>
                  <a:lnTo>
                    <a:pt x="347" y="80"/>
                  </a:lnTo>
                  <a:lnTo>
                    <a:pt x="353" y="80"/>
                  </a:lnTo>
                  <a:lnTo>
                    <a:pt x="355" y="80"/>
                  </a:lnTo>
                  <a:lnTo>
                    <a:pt x="357" y="80"/>
                  </a:lnTo>
                  <a:lnTo>
                    <a:pt x="358" y="82"/>
                  </a:lnTo>
                  <a:lnTo>
                    <a:pt x="361" y="82"/>
                  </a:lnTo>
                  <a:lnTo>
                    <a:pt x="361" y="82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3" y="78"/>
                  </a:lnTo>
                  <a:lnTo>
                    <a:pt x="363" y="77"/>
                  </a:lnTo>
                  <a:lnTo>
                    <a:pt x="364" y="77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2" y="80"/>
                  </a:lnTo>
                  <a:lnTo>
                    <a:pt x="377" y="82"/>
                  </a:lnTo>
                  <a:lnTo>
                    <a:pt x="382" y="83"/>
                  </a:lnTo>
                  <a:lnTo>
                    <a:pt x="385" y="86"/>
                  </a:lnTo>
                  <a:lnTo>
                    <a:pt x="388" y="88"/>
                  </a:lnTo>
                  <a:lnTo>
                    <a:pt x="390" y="91"/>
                  </a:lnTo>
                  <a:lnTo>
                    <a:pt x="390" y="91"/>
                  </a:lnTo>
                  <a:lnTo>
                    <a:pt x="390" y="93"/>
                  </a:lnTo>
                  <a:lnTo>
                    <a:pt x="391" y="93"/>
                  </a:lnTo>
                  <a:lnTo>
                    <a:pt x="391" y="93"/>
                  </a:lnTo>
                  <a:lnTo>
                    <a:pt x="390" y="94"/>
                  </a:lnTo>
                  <a:lnTo>
                    <a:pt x="390" y="96"/>
                  </a:lnTo>
                  <a:lnTo>
                    <a:pt x="390" y="96"/>
                  </a:lnTo>
                  <a:lnTo>
                    <a:pt x="387" y="96"/>
                  </a:lnTo>
                  <a:lnTo>
                    <a:pt x="380" y="96"/>
                  </a:lnTo>
                  <a:lnTo>
                    <a:pt x="379" y="97"/>
                  </a:lnTo>
                  <a:lnTo>
                    <a:pt x="374" y="99"/>
                  </a:lnTo>
                  <a:lnTo>
                    <a:pt x="374" y="100"/>
                  </a:lnTo>
                  <a:lnTo>
                    <a:pt x="374" y="100"/>
                  </a:lnTo>
                  <a:lnTo>
                    <a:pt x="374" y="102"/>
                  </a:lnTo>
                  <a:lnTo>
                    <a:pt x="374" y="102"/>
                  </a:lnTo>
                  <a:lnTo>
                    <a:pt x="371" y="104"/>
                  </a:lnTo>
                  <a:lnTo>
                    <a:pt x="371" y="105"/>
                  </a:lnTo>
                  <a:lnTo>
                    <a:pt x="372" y="105"/>
                  </a:lnTo>
                  <a:lnTo>
                    <a:pt x="374" y="107"/>
                  </a:lnTo>
                  <a:lnTo>
                    <a:pt x="375" y="107"/>
                  </a:lnTo>
                  <a:lnTo>
                    <a:pt x="379" y="107"/>
                  </a:lnTo>
                  <a:lnTo>
                    <a:pt x="382" y="107"/>
                  </a:lnTo>
                  <a:lnTo>
                    <a:pt x="385" y="108"/>
                  </a:lnTo>
                  <a:lnTo>
                    <a:pt x="387" y="108"/>
                  </a:lnTo>
                  <a:lnTo>
                    <a:pt x="388" y="108"/>
                  </a:lnTo>
                  <a:lnTo>
                    <a:pt x="390" y="110"/>
                  </a:lnTo>
                  <a:lnTo>
                    <a:pt x="393" y="110"/>
                  </a:lnTo>
                  <a:lnTo>
                    <a:pt x="396" y="110"/>
                  </a:lnTo>
                  <a:lnTo>
                    <a:pt x="402" y="110"/>
                  </a:lnTo>
                  <a:lnTo>
                    <a:pt x="404" y="110"/>
                  </a:lnTo>
                  <a:lnTo>
                    <a:pt x="407" y="110"/>
                  </a:lnTo>
                  <a:lnTo>
                    <a:pt x="412" y="110"/>
                  </a:lnTo>
                  <a:lnTo>
                    <a:pt x="413" y="110"/>
                  </a:lnTo>
                  <a:lnTo>
                    <a:pt x="415" y="110"/>
                  </a:lnTo>
                  <a:lnTo>
                    <a:pt x="416" y="108"/>
                  </a:lnTo>
                  <a:lnTo>
                    <a:pt x="418" y="108"/>
                  </a:lnTo>
                  <a:lnTo>
                    <a:pt x="424" y="108"/>
                  </a:lnTo>
                  <a:lnTo>
                    <a:pt x="426" y="108"/>
                  </a:lnTo>
                  <a:lnTo>
                    <a:pt x="428" y="108"/>
                  </a:lnTo>
                  <a:lnTo>
                    <a:pt x="431" y="107"/>
                  </a:lnTo>
                  <a:lnTo>
                    <a:pt x="431" y="107"/>
                  </a:lnTo>
                  <a:lnTo>
                    <a:pt x="432" y="107"/>
                  </a:lnTo>
                  <a:lnTo>
                    <a:pt x="432" y="108"/>
                  </a:lnTo>
                  <a:lnTo>
                    <a:pt x="434" y="108"/>
                  </a:lnTo>
                  <a:lnTo>
                    <a:pt x="437" y="107"/>
                  </a:lnTo>
                  <a:lnTo>
                    <a:pt x="443" y="104"/>
                  </a:lnTo>
                  <a:lnTo>
                    <a:pt x="445" y="104"/>
                  </a:lnTo>
                  <a:lnTo>
                    <a:pt x="446" y="102"/>
                  </a:lnTo>
                  <a:lnTo>
                    <a:pt x="448" y="102"/>
                  </a:lnTo>
                  <a:lnTo>
                    <a:pt x="448" y="104"/>
                  </a:lnTo>
                  <a:lnTo>
                    <a:pt x="450" y="105"/>
                  </a:lnTo>
                  <a:lnTo>
                    <a:pt x="450" y="105"/>
                  </a:lnTo>
                  <a:lnTo>
                    <a:pt x="451" y="105"/>
                  </a:lnTo>
                  <a:lnTo>
                    <a:pt x="453" y="107"/>
                  </a:lnTo>
                  <a:lnTo>
                    <a:pt x="453" y="108"/>
                  </a:lnTo>
                  <a:lnTo>
                    <a:pt x="454" y="108"/>
                  </a:lnTo>
                  <a:lnTo>
                    <a:pt x="459" y="108"/>
                  </a:lnTo>
                  <a:lnTo>
                    <a:pt x="462" y="110"/>
                  </a:lnTo>
                  <a:lnTo>
                    <a:pt x="462" y="110"/>
                  </a:lnTo>
                  <a:lnTo>
                    <a:pt x="464" y="112"/>
                  </a:lnTo>
                  <a:lnTo>
                    <a:pt x="464" y="115"/>
                  </a:lnTo>
                  <a:lnTo>
                    <a:pt x="464" y="115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7" y="113"/>
                  </a:lnTo>
                  <a:lnTo>
                    <a:pt x="467" y="112"/>
                  </a:lnTo>
                  <a:lnTo>
                    <a:pt x="469" y="113"/>
                  </a:lnTo>
                  <a:lnTo>
                    <a:pt x="469" y="113"/>
                  </a:lnTo>
                  <a:lnTo>
                    <a:pt x="470" y="115"/>
                  </a:lnTo>
                  <a:lnTo>
                    <a:pt x="473" y="118"/>
                  </a:lnTo>
                  <a:lnTo>
                    <a:pt x="478" y="121"/>
                  </a:lnTo>
                  <a:lnTo>
                    <a:pt x="478" y="123"/>
                  </a:lnTo>
                  <a:lnTo>
                    <a:pt x="480" y="123"/>
                  </a:lnTo>
                  <a:lnTo>
                    <a:pt x="478" y="124"/>
                  </a:lnTo>
                  <a:lnTo>
                    <a:pt x="478" y="124"/>
                  </a:lnTo>
                  <a:lnTo>
                    <a:pt x="476" y="126"/>
                  </a:lnTo>
                  <a:lnTo>
                    <a:pt x="475" y="126"/>
                  </a:lnTo>
                  <a:lnTo>
                    <a:pt x="473" y="126"/>
                  </a:lnTo>
                  <a:lnTo>
                    <a:pt x="470" y="124"/>
                  </a:lnTo>
                  <a:lnTo>
                    <a:pt x="470" y="124"/>
                  </a:lnTo>
                  <a:lnTo>
                    <a:pt x="472" y="126"/>
                  </a:lnTo>
                  <a:lnTo>
                    <a:pt x="475" y="129"/>
                  </a:lnTo>
                  <a:lnTo>
                    <a:pt x="475" y="130"/>
                  </a:lnTo>
                  <a:lnTo>
                    <a:pt x="476" y="130"/>
                  </a:lnTo>
                  <a:lnTo>
                    <a:pt x="476" y="130"/>
                  </a:lnTo>
                  <a:lnTo>
                    <a:pt x="478" y="132"/>
                  </a:lnTo>
                  <a:lnTo>
                    <a:pt x="478" y="132"/>
                  </a:lnTo>
                  <a:lnTo>
                    <a:pt x="481" y="135"/>
                  </a:lnTo>
                  <a:lnTo>
                    <a:pt x="481" y="135"/>
                  </a:lnTo>
                  <a:lnTo>
                    <a:pt x="484" y="140"/>
                  </a:lnTo>
                  <a:lnTo>
                    <a:pt x="486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4" y="137"/>
                  </a:lnTo>
                  <a:lnTo>
                    <a:pt x="481" y="134"/>
                  </a:lnTo>
                  <a:lnTo>
                    <a:pt x="481" y="132"/>
                  </a:lnTo>
                  <a:lnTo>
                    <a:pt x="481" y="132"/>
                  </a:lnTo>
                  <a:lnTo>
                    <a:pt x="481" y="127"/>
                  </a:lnTo>
                  <a:lnTo>
                    <a:pt x="481" y="127"/>
                  </a:lnTo>
                  <a:lnTo>
                    <a:pt x="483" y="127"/>
                  </a:lnTo>
                  <a:lnTo>
                    <a:pt x="484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7" y="129"/>
                  </a:lnTo>
                  <a:lnTo>
                    <a:pt x="489" y="130"/>
                  </a:lnTo>
                  <a:lnTo>
                    <a:pt x="489" y="130"/>
                  </a:lnTo>
                  <a:lnTo>
                    <a:pt x="489" y="127"/>
                  </a:lnTo>
                  <a:lnTo>
                    <a:pt x="487" y="126"/>
                  </a:lnTo>
                  <a:lnTo>
                    <a:pt x="487" y="126"/>
                  </a:lnTo>
                  <a:lnTo>
                    <a:pt x="487" y="124"/>
                  </a:lnTo>
                  <a:lnTo>
                    <a:pt x="487" y="124"/>
                  </a:lnTo>
                  <a:lnTo>
                    <a:pt x="484" y="123"/>
                  </a:lnTo>
                  <a:lnTo>
                    <a:pt x="484" y="121"/>
                  </a:lnTo>
                  <a:lnTo>
                    <a:pt x="483" y="118"/>
                  </a:lnTo>
                  <a:lnTo>
                    <a:pt x="483" y="116"/>
                  </a:lnTo>
                  <a:lnTo>
                    <a:pt x="483" y="115"/>
                  </a:lnTo>
                  <a:lnTo>
                    <a:pt x="483" y="115"/>
                  </a:lnTo>
                  <a:lnTo>
                    <a:pt x="481" y="113"/>
                  </a:lnTo>
                  <a:lnTo>
                    <a:pt x="480" y="112"/>
                  </a:lnTo>
                  <a:lnTo>
                    <a:pt x="478" y="110"/>
                  </a:lnTo>
                  <a:lnTo>
                    <a:pt x="478" y="108"/>
                  </a:lnTo>
                  <a:lnTo>
                    <a:pt x="478" y="107"/>
                  </a:lnTo>
                  <a:lnTo>
                    <a:pt x="480" y="105"/>
                  </a:lnTo>
                  <a:lnTo>
                    <a:pt x="481" y="105"/>
                  </a:lnTo>
                  <a:lnTo>
                    <a:pt x="481" y="104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4" y="100"/>
                  </a:lnTo>
                  <a:lnTo>
                    <a:pt x="486" y="100"/>
                  </a:lnTo>
                  <a:lnTo>
                    <a:pt x="487" y="100"/>
                  </a:lnTo>
                  <a:lnTo>
                    <a:pt x="489" y="100"/>
                  </a:lnTo>
                  <a:lnTo>
                    <a:pt x="491" y="100"/>
                  </a:lnTo>
                  <a:lnTo>
                    <a:pt x="492" y="100"/>
                  </a:lnTo>
                  <a:lnTo>
                    <a:pt x="494" y="99"/>
                  </a:lnTo>
                  <a:lnTo>
                    <a:pt x="494" y="99"/>
                  </a:lnTo>
                  <a:lnTo>
                    <a:pt x="495" y="99"/>
                  </a:lnTo>
                  <a:lnTo>
                    <a:pt x="497" y="97"/>
                  </a:lnTo>
                  <a:lnTo>
                    <a:pt x="497" y="97"/>
                  </a:lnTo>
                  <a:lnTo>
                    <a:pt x="498" y="97"/>
                  </a:lnTo>
                  <a:lnTo>
                    <a:pt x="500" y="97"/>
                  </a:lnTo>
                  <a:lnTo>
                    <a:pt x="500" y="97"/>
                  </a:lnTo>
                  <a:lnTo>
                    <a:pt x="500" y="96"/>
                  </a:lnTo>
                  <a:lnTo>
                    <a:pt x="500" y="94"/>
                  </a:lnTo>
                  <a:lnTo>
                    <a:pt x="503" y="93"/>
                  </a:lnTo>
                  <a:lnTo>
                    <a:pt x="505" y="93"/>
                  </a:lnTo>
                  <a:lnTo>
                    <a:pt x="506" y="93"/>
                  </a:lnTo>
                  <a:lnTo>
                    <a:pt x="508" y="91"/>
                  </a:lnTo>
                  <a:lnTo>
                    <a:pt x="508" y="91"/>
                  </a:lnTo>
                  <a:lnTo>
                    <a:pt x="510" y="89"/>
                  </a:lnTo>
                  <a:lnTo>
                    <a:pt x="510" y="88"/>
                  </a:lnTo>
                  <a:lnTo>
                    <a:pt x="510" y="88"/>
                  </a:lnTo>
                  <a:lnTo>
                    <a:pt x="508" y="86"/>
                  </a:lnTo>
                  <a:lnTo>
                    <a:pt x="506" y="86"/>
                  </a:lnTo>
                  <a:lnTo>
                    <a:pt x="503" y="88"/>
                  </a:lnTo>
                  <a:lnTo>
                    <a:pt x="500" y="89"/>
                  </a:lnTo>
                  <a:lnTo>
                    <a:pt x="498" y="91"/>
                  </a:lnTo>
                  <a:lnTo>
                    <a:pt x="498" y="93"/>
                  </a:lnTo>
                  <a:lnTo>
                    <a:pt x="497" y="94"/>
                  </a:lnTo>
                  <a:lnTo>
                    <a:pt x="495" y="93"/>
                  </a:lnTo>
                  <a:lnTo>
                    <a:pt x="494" y="93"/>
                  </a:lnTo>
                  <a:lnTo>
                    <a:pt x="492" y="93"/>
                  </a:lnTo>
                  <a:lnTo>
                    <a:pt x="491" y="94"/>
                  </a:lnTo>
                  <a:lnTo>
                    <a:pt x="491" y="94"/>
                  </a:lnTo>
                  <a:lnTo>
                    <a:pt x="487" y="96"/>
                  </a:lnTo>
                  <a:lnTo>
                    <a:pt x="484" y="94"/>
                  </a:lnTo>
                  <a:lnTo>
                    <a:pt x="483" y="94"/>
                  </a:lnTo>
                  <a:lnTo>
                    <a:pt x="481" y="96"/>
                  </a:lnTo>
                  <a:lnTo>
                    <a:pt x="481" y="96"/>
                  </a:lnTo>
                  <a:lnTo>
                    <a:pt x="483" y="97"/>
                  </a:lnTo>
                  <a:lnTo>
                    <a:pt x="481" y="97"/>
                  </a:lnTo>
                  <a:lnTo>
                    <a:pt x="476" y="99"/>
                  </a:lnTo>
                  <a:lnTo>
                    <a:pt x="476" y="99"/>
                  </a:lnTo>
                  <a:lnTo>
                    <a:pt x="473" y="99"/>
                  </a:lnTo>
                  <a:lnTo>
                    <a:pt x="473" y="99"/>
                  </a:lnTo>
                  <a:lnTo>
                    <a:pt x="472" y="97"/>
                  </a:lnTo>
                  <a:lnTo>
                    <a:pt x="467" y="96"/>
                  </a:lnTo>
                  <a:lnTo>
                    <a:pt x="467" y="96"/>
                  </a:lnTo>
                  <a:lnTo>
                    <a:pt x="469" y="93"/>
                  </a:lnTo>
                  <a:lnTo>
                    <a:pt x="473" y="88"/>
                  </a:lnTo>
                  <a:lnTo>
                    <a:pt x="473" y="88"/>
                  </a:lnTo>
                  <a:lnTo>
                    <a:pt x="481" y="86"/>
                  </a:lnTo>
                  <a:lnTo>
                    <a:pt x="486" y="85"/>
                  </a:lnTo>
                  <a:lnTo>
                    <a:pt x="494" y="82"/>
                  </a:lnTo>
                  <a:lnTo>
                    <a:pt x="495" y="82"/>
                  </a:lnTo>
                  <a:lnTo>
                    <a:pt x="502" y="80"/>
                  </a:lnTo>
                  <a:lnTo>
                    <a:pt x="505" y="80"/>
                  </a:lnTo>
                  <a:lnTo>
                    <a:pt x="506" y="80"/>
                  </a:lnTo>
                  <a:lnTo>
                    <a:pt x="510" y="80"/>
                  </a:lnTo>
                  <a:lnTo>
                    <a:pt x="511" y="82"/>
                  </a:lnTo>
                  <a:lnTo>
                    <a:pt x="513" y="83"/>
                  </a:lnTo>
                  <a:lnTo>
                    <a:pt x="513" y="85"/>
                  </a:lnTo>
                  <a:lnTo>
                    <a:pt x="514" y="88"/>
                  </a:lnTo>
                  <a:lnTo>
                    <a:pt x="514" y="91"/>
                  </a:lnTo>
                  <a:lnTo>
                    <a:pt x="516" y="93"/>
                  </a:lnTo>
                  <a:lnTo>
                    <a:pt x="517" y="94"/>
                  </a:lnTo>
                  <a:lnTo>
                    <a:pt x="519" y="94"/>
                  </a:lnTo>
                  <a:lnTo>
                    <a:pt x="521" y="96"/>
                  </a:lnTo>
                  <a:lnTo>
                    <a:pt x="521" y="94"/>
                  </a:lnTo>
                  <a:lnTo>
                    <a:pt x="522" y="94"/>
                  </a:lnTo>
                  <a:lnTo>
                    <a:pt x="522" y="94"/>
                  </a:lnTo>
                  <a:lnTo>
                    <a:pt x="522" y="96"/>
                  </a:lnTo>
                  <a:lnTo>
                    <a:pt x="522" y="96"/>
                  </a:lnTo>
                  <a:lnTo>
                    <a:pt x="524" y="96"/>
                  </a:lnTo>
                  <a:lnTo>
                    <a:pt x="525" y="97"/>
                  </a:lnTo>
                  <a:lnTo>
                    <a:pt x="527" y="97"/>
                  </a:lnTo>
                  <a:lnTo>
                    <a:pt x="525" y="99"/>
                  </a:lnTo>
                  <a:lnTo>
                    <a:pt x="527" y="99"/>
                  </a:lnTo>
                  <a:lnTo>
                    <a:pt x="528" y="100"/>
                  </a:lnTo>
                  <a:lnTo>
                    <a:pt x="530" y="102"/>
                  </a:lnTo>
                  <a:lnTo>
                    <a:pt x="533" y="102"/>
                  </a:lnTo>
                  <a:lnTo>
                    <a:pt x="536" y="102"/>
                  </a:lnTo>
                  <a:lnTo>
                    <a:pt x="541" y="100"/>
                  </a:lnTo>
                  <a:lnTo>
                    <a:pt x="543" y="99"/>
                  </a:lnTo>
                  <a:lnTo>
                    <a:pt x="546" y="100"/>
                  </a:lnTo>
                  <a:lnTo>
                    <a:pt x="549" y="104"/>
                  </a:lnTo>
                  <a:lnTo>
                    <a:pt x="552" y="107"/>
                  </a:lnTo>
                  <a:lnTo>
                    <a:pt x="554" y="107"/>
                  </a:lnTo>
                  <a:lnTo>
                    <a:pt x="558" y="108"/>
                  </a:lnTo>
                  <a:lnTo>
                    <a:pt x="560" y="108"/>
                  </a:lnTo>
                  <a:lnTo>
                    <a:pt x="562" y="108"/>
                  </a:lnTo>
                  <a:lnTo>
                    <a:pt x="563" y="108"/>
                  </a:lnTo>
                  <a:lnTo>
                    <a:pt x="566" y="108"/>
                  </a:lnTo>
                  <a:lnTo>
                    <a:pt x="569" y="110"/>
                  </a:lnTo>
                  <a:lnTo>
                    <a:pt x="571" y="110"/>
                  </a:lnTo>
                  <a:lnTo>
                    <a:pt x="577" y="108"/>
                  </a:lnTo>
                  <a:lnTo>
                    <a:pt x="579" y="108"/>
                  </a:lnTo>
                  <a:lnTo>
                    <a:pt x="580" y="107"/>
                  </a:lnTo>
                  <a:lnTo>
                    <a:pt x="582" y="107"/>
                  </a:lnTo>
                  <a:lnTo>
                    <a:pt x="584" y="107"/>
                  </a:lnTo>
                  <a:lnTo>
                    <a:pt x="585" y="107"/>
                  </a:lnTo>
                  <a:lnTo>
                    <a:pt x="587" y="107"/>
                  </a:lnTo>
                  <a:lnTo>
                    <a:pt x="590" y="107"/>
                  </a:lnTo>
                  <a:lnTo>
                    <a:pt x="596" y="107"/>
                  </a:lnTo>
                  <a:lnTo>
                    <a:pt x="601" y="108"/>
                  </a:lnTo>
                  <a:lnTo>
                    <a:pt x="604" y="108"/>
                  </a:lnTo>
                  <a:lnTo>
                    <a:pt x="606" y="110"/>
                  </a:lnTo>
                  <a:lnTo>
                    <a:pt x="607" y="110"/>
                  </a:lnTo>
                  <a:lnTo>
                    <a:pt x="609" y="110"/>
                  </a:lnTo>
                  <a:lnTo>
                    <a:pt x="610" y="108"/>
                  </a:lnTo>
                  <a:lnTo>
                    <a:pt x="612" y="108"/>
                  </a:lnTo>
                  <a:lnTo>
                    <a:pt x="615" y="107"/>
                  </a:lnTo>
                  <a:lnTo>
                    <a:pt x="617" y="107"/>
                  </a:lnTo>
                  <a:lnTo>
                    <a:pt x="617" y="107"/>
                  </a:lnTo>
                  <a:lnTo>
                    <a:pt x="615" y="105"/>
                  </a:lnTo>
                  <a:lnTo>
                    <a:pt x="614" y="105"/>
                  </a:lnTo>
                  <a:lnTo>
                    <a:pt x="612" y="104"/>
                  </a:lnTo>
                  <a:lnTo>
                    <a:pt x="612" y="102"/>
                  </a:lnTo>
                  <a:lnTo>
                    <a:pt x="612" y="102"/>
                  </a:lnTo>
                  <a:lnTo>
                    <a:pt x="612" y="100"/>
                  </a:lnTo>
                  <a:lnTo>
                    <a:pt x="614" y="100"/>
                  </a:lnTo>
                  <a:lnTo>
                    <a:pt x="614" y="100"/>
                  </a:lnTo>
                  <a:lnTo>
                    <a:pt x="617" y="102"/>
                  </a:lnTo>
                  <a:lnTo>
                    <a:pt x="621" y="108"/>
                  </a:lnTo>
                  <a:lnTo>
                    <a:pt x="623" y="108"/>
                  </a:lnTo>
                  <a:lnTo>
                    <a:pt x="623" y="110"/>
                  </a:lnTo>
                  <a:lnTo>
                    <a:pt x="628" y="112"/>
                  </a:lnTo>
                  <a:lnTo>
                    <a:pt x="629" y="112"/>
                  </a:lnTo>
                  <a:lnTo>
                    <a:pt x="633" y="110"/>
                  </a:lnTo>
                  <a:lnTo>
                    <a:pt x="634" y="110"/>
                  </a:lnTo>
                  <a:lnTo>
                    <a:pt x="634" y="110"/>
                  </a:lnTo>
                  <a:lnTo>
                    <a:pt x="634" y="108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1" y="105"/>
                  </a:lnTo>
                  <a:lnTo>
                    <a:pt x="629" y="104"/>
                  </a:lnTo>
                  <a:lnTo>
                    <a:pt x="626" y="104"/>
                  </a:lnTo>
                  <a:lnTo>
                    <a:pt x="623" y="104"/>
                  </a:lnTo>
                  <a:lnTo>
                    <a:pt x="620" y="105"/>
                  </a:lnTo>
                  <a:lnTo>
                    <a:pt x="620" y="104"/>
                  </a:lnTo>
                  <a:lnTo>
                    <a:pt x="615" y="100"/>
                  </a:lnTo>
                  <a:lnTo>
                    <a:pt x="615" y="99"/>
                  </a:lnTo>
                  <a:lnTo>
                    <a:pt x="615" y="99"/>
                  </a:lnTo>
                  <a:lnTo>
                    <a:pt x="617" y="99"/>
                  </a:lnTo>
                  <a:lnTo>
                    <a:pt x="617" y="99"/>
                  </a:lnTo>
                  <a:lnTo>
                    <a:pt x="615" y="97"/>
                  </a:lnTo>
                  <a:lnTo>
                    <a:pt x="615" y="97"/>
                  </a:lnTo>
                  <a:lnTo>
                    <a:pt x="614" y="94"/>
                  </a:lnTo>
                  <a:lnTo>
                    <a:pt x="612" y="93"/>
                  </a:lnTo>
                  <a:lnTo>
                    <a:pt x="614" y="93"/>
                  </a:lnTo>
                  <a:lnTo>
                    <a:pt x="615" y="93"/>
                  </a:lnTo>
                  <a:lnTo>
                    <a:pt x="615" y="93"/>
                  </a:lnTo>
                  <a:lnTo>
                    <a:pt x="618" y="94"/>
                  </a:lnTo>
                  <a:lnTo>
                    <a:pt x="621" y="94"/>
                  </a:lnTo>
                  <a:lnTo>
                    <a:pt x="625" y="93"/>
                  </a:lnTo>
                  <a:lnTo>
                    <a:pt x="623" y="91"/>
                  </a:lnTo>
                  <a:lnTo>
                    <a:pt x="623" y="89"/>
                  </a:lnTo>
                  <a:lnTo>
                    <a:pt x="623" y="89"/>
                  </a:lnTo>
                  <a:lnTo>
                    <a:pt x="625" y="89"/>
                  </a:lnTo>
                  <a:lnTo>
                    <a:pt x="628" y="91"/>
                  </a:lnTo>
                  <a:lnTo>
                    <a:pt x="629" y="91"/>
                  </a:lnTo>
                  <a:lnTo>
                    <a:pt x="629" y="89"/>
                  </a:lnTo>
                  <a:lnTo>
                    <a:pt x="631" y="89"/>
                  </a:lnTo>
                  <a:lnTo>
                    <a:pt x="631" y="91"/>
                  </a:lnTo>
                  <a:lnTo>
                    <a:pt x="633" y="91"/>
                  </a:lnTo>
                  <a:lnTo>
                    <a:pt x="634" y="93"/>
                  </a:lnTo>
                  <a:lnTo>
                    <a:pt x="636" y="94"/>
                  </a:lnTo>
                  <a:lnTo>
                    <a:pt x="637" y="96"/>
                  </a:lnTo>
                  <a:lnTo>
                    <a:pt x="637" y="96"/>
                  </a:lnTo>
                  <a:lnTo>
                    <a:pt x="642" y="96"/>
                  </a:lnTo>
                  <a:lnTo>
                    <a:pt x="645" y="94"/>
                  </a:lnTo>
                  <a:lnTo>
                    <a:pt x="645" y="96"/>
                  </a:lnTo>
                  <a:lnTo>
                    <a:pt x="644" y="96"/>
                  </a:lnTo>
                  <a:lnTo>
                    <a:pt x="640" y="100"/>
                  </a:lnTo>
                  <a:lnTo>
                    <a:pt x="640" y="102"/>
                  </a:lnTo>
                  <a:lnTo>
                    <a:pt x="642" y="100"/>
                  </a:lnTo>
                  <a:lnTo>
                    <a:pt x="644" y="100"/>
                  </a:lnTo>
                  <a:lnTo>
                    <a:pt x="644" y="100"/>
                  </a:lnTo>
                  <a:lnTo>
                    <a:pt x="644" y="99"/>
                  </a:lnTo>
                  <a:lnTo>
                    <a:pt x="645" y="99"/>
                  </a:lnTo>
                  <a:lnTo>
                    <a:pt x="650" y="96"/>
                  </a:lnTo>
                  <a:lnTo>
                    <a:pt x="651" y="96"/>
                  </a:lnTo>
                  <a:lnTo>
                    <a:pt x="650" y="99"/>
                  </a:lnTo>
                  <a:lnTo>
                    <a:pt x="648" y="107"/>
                  </a:lnTo>
                  <a:lnTo>
                    <a:pt x="648" y="110"/>
                  </a:lnTo>
                  <a:lnTo>
                    <a:pt x="648" y="110"/>
                  </a:lnTo>
                  <a:lnTo>
                    <a:pt x="645" y="113"/>
                  </a:lnTo>
                  <a:lnTo>
                    <a:pt x="645" y="115"/>
                  </a:lnTo>
                  <a:lnTo>
                    <a:pt x="648" y="118"/>
                  </a:lnTo>
                  <a:lnTo>
                    <a:pt x="648" y="118"/>
                  </a:lnTo>
                  <a:lnTo>
                    <a:pt x="648" y="119"/>
                  </a:lnTo>
                  <a:lnTo>
                    <a:pt x="648" y="121"/>
                  </a:lnTo>
                  <a:lnTo>
                    <a:pt x="651" y="121"/>
                  </a:lnTo>
                  <a:lnTo>
                    <a:pt x="653" y="119"/>
                  </a:lnTo>
                  <a:lnTo>
                    <a:pt x="655" y="119"/>
                  </a:lnTo>
                  <a:lnTo>
                    <a:pt x="655" y="119"/>
                  </a:lnTo>
                  <a:lnTo>
                    <a:pt x="655" y="123"/>
                  </a:lnTo>
                  <a:lnTo>
                    <a:pt x="655" y="123"/>
                  </a:lnTo>
                  <a:lnTo>
                    <a:pt x="656" y="123"/>
                  </a:lnTo>
                  <a:lnTo>
                    <a:pt x="658" y="123"/>
                  </a:lnTo>
                  <a:lnTo>
                    <a:pt x="658" y="123"/>
                  </a:lnTo>
                  <a:lnTo>
                    <a:pt x="659" y="123"/>
                  </a:lnTo>
                  <a:lnTo>
                    <a:pt x="659" y="124"/>
                  </a:lnTo>
                  <a:lnTo>
                    <a:pt x="659" y="126"/>
                  </a:lnTo>
                  <a:lnTo>
                    <a:pt x="659" y="127"/>
                  </a:lnTo>
                  <a:lnTo>
                    <a:pt x="659" y="127"/>
                  </a:lnTo>
                  <a:lnTo>
                    <a:pt x="658" y="127"/>
                  </a:lnTo>
                  <a:lnTo>
                    <a:pt x="658" y="127"/>
                  </a:lnTo>
                  <a:lnTo>
                    <a:pt x="656" y="127"/>
                  </a:lnTo>
                  <a:lnTo>
                    <a:pt x="655" y="127"/>
                  </a:lnTo>
                  <a:lnTo>
                    <a:pt x="653" y="127"/>
                  </a:lnTo>
                  <a:lnTo>
                    <a:pt x="651" y="127"/>
                  </a:lnTo>
                  <a:lnTo>
                    <a:pt x="651" y="127"/>
                  </a:lnTo>
                  <a:lnTo>
                    <a:pt x="650" y="127"/>
                  </a:lnTo>
                  <a:lnTo>
                    <a:pt x="648" y="127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7"/>
                  </a:lnTo>
                  <a:lnTo>
                    <a:pt x="653" y="134"/>
                  </a:lnTo>
                  <a:lnTo>
                    <a:pt x="653" y="135"/>
                  </a:lnTo>
                  <a:lnTo>
                    <a:pt x="655" y="137"/>
                  </a:lnTo>
                  <a:lnTo>
                    <a:pt x="655" y="137"/>
                  </a:lnTo>
                  <a:lnTo>
                    <a:pt x="655" y="135"/>
                  </a:lnTo>
                  <a:lnTo>
                    <a:pt x="655" y="134"/>
                  </a:lnTo>
                  <a:lnTo>
                    <a:pt x="651" y="130"/>
                  </a:lnTo>
                  <a:lnTo>
                    <a:pt x="650" y="129"/>
                  </a:lnTo>
                  <a:lnTo>
                    <a:pt x="650" y="129"/>
                  </a:lnTo>
                  <a:lnTo>
                    <a:pt x="651" y="129"/>
                  </a:lnTo>
                  <a:lnTo>
                    <a:pt x="656" y="129"/>
                  </a:lnTo>
                  <a:lnTo>
                    <a:pt x="658" y="129"/>
                  </a:lnTo>
                  <a:lnTo>
                    <a:pt x="659" y="129"/>
                  </a:lnTo>
                  <a:lnTo>
                    <a:pt x="661" y="127"/>
                  </a:lnTo>
                  <a:lnTo>
                    <a:pt x="661" y="123"/>
                  </a:lnTo>
                  <a:lnTo>
                    <a:pt x="661" y="121"/>
                  </a:lnTo>
                  <a:lnTo>
                    <a:pt x="661" y="118"/>
                  </a:lnTo>
                  <a:lnTo>
                    <a:pt x="659" y="115"/>
                  </a:lnTo>
                  <a:lnTo>
                    <a:pt x="659" y="112"/>
                  </a:lnTo>
                  <a:lnTo>
                    <a:pt x="656" y="110"/>
                  </a:lnTo>
                  <a:lnTo>
                    <a:pt x="656" y="108"/>
                  </a:lnTo>
                  <a:lnTo>
                    <a:pt x="659" y="102"/>
                  </a:lnTo>
                  <a:lnTo>
                    <a:pt x="659" y="102"/>
                  </a:lnTo>
                  <a:lnTo>
                    <a:pt x="659" y="100"/>
                  </a:lnTo>
                  <a:lnTo>
                    <a:pt x="662" y="100"/>
                  </a:lnTo>
                  <a:lnTo>
                    <a:pt x="664" y="100"/>
                  </a:lnTo>
                  <a:lnTo>
                    <a:pt x="666" y="100"/>
                  </a:lnTo>
                  <a:lnTo>
                    <a:pt x="667" y="102"/>
                  </a:lnTo>
                  <a:lnTo>
                    <a:pt x="669" y="100"/>
                  </a:lnTo>
                  <a:lnTo>
                    <a:pt x="674" y="97"/>
                  </a:lnTo>
                  <a:lnTo>
                    <a:pt x="675" y="97"/>
                  </a:lnTo>
                  <a:lnTo>
                    <a:pt x="677" y="96"/>
                  </a:lnTo>
                  <a:lnTo>
                    <a:pt x="678" y="93"/>
                  </a:lnTo>
                  <a:lnTo>
                    <a:pt x="681" y="91"/>
                  </a:lnTo>
                  <a:lnTo>
                    <a:pt x="685" y="89"/>
                  </a:lnTo>
                  <a:lnTo>
                    <a:pt x="688" y="88"/>
                  </a:lnTo>
                  <a:lnTo>
                    <a:pt x="688" y="86"/>
                  </a:lnTo>
                  <a:lnTo>
                    <a:pt x="686" y="86"/>
                  </a:lnTo>
                  <a:lnTo>
                    <a:pt x="685" y="86"/>
                  </a:lnTo>
                  <a:lnTo>
                    <a:pt x="685" y="85"/>
                  </a:lnTo>
                  <a:lnTo>
                    <a:pt x="685" y="83"/>
                  </a:lnTo>
                  <a:lnTo>
                    <a:pt x="685" y="82"/>
                  </a:lnTo>
                  <a:lnTo>
                    <a:pt x="685" y="80"/>
                  </a:lnTo>
                  <a:lnTo>
                    <a:pt x="685" y="78"/>
                  </a:lnTo>
                  <a:lnTo>
                    <a:pt x="683" y="78"/>
                  </a:lnTo>
                  <a:lnTo>
                    <a:pt x="683" y="77"/>
                  </a:lnTo>
                  <a:lnTo>
                    <a:pt x="681" y="77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0" y="82"/>
                  </a:lnTo>
                  <a:lnTo>
                    <a:pt x="678" y="83"/>
                  </a:lnTo>
                  <a:lnTo>
                    <a:pt x="677" y="83"/>
                  </a:lnTo>
                  <a:lnTo>
                    <a:pt x="674" y="83"/>
                  </a:lnTo>
                  <a:lnTo>
                    <a:pt x="672" y="83"/>
                  </a:lnTo>
                  <a:lnTo>
                    <a:pt x="672" y="82"/>
                  </a:lnTo>
                  <a:lnTo>
                    <a:pt x="672" y="80"/>
                  </a:lnTo>
                  <a:lnTo>
                    <a:pt x="674" y="78"/>
                  </a:lnTo>
                  <a:lnTo>
                    <a:pt x="677" y="75"/>
                  </a:lnTo>
                  <a:lnTo>
                    <a:pt x="678" y="74"/>
                  </a:lnTo>
                  <a:lnTo>
                    <a:pt x="678" y="74"/>
                  </a:lnTo>
                  <a:lnTo>
                    <a:pt x="677" y="74"/>
                  </a:lnTo>
                  <a:lnTo>
                    <a:pt x="677" y="74"/>
                  </a:lnTo>
                  <a:lnTo>
                    <a:pt x="675" y="71"/>
                  </a:lnTo>
                  <a:lnTo>
                    <a:pt x="677" y="71"/>
                  </a:lnTo>
                  <a:lnTo>
                    <a:pt x="677" y="69"/>
                  </a:lnTo>
                  <a:lnTo>
                    <a:pt x="678" y="69"/>
                  </a:lnTo>
                  <a:lnTo>
                    <a:pt x="681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3" y="71"/>
                  </a:lnTo>
                  <a:lnTo>
                    <a:pt x="683" y="71"/>
                  </a:lnTo>
                  <a:lnTo>
                    <a:pt x="683" y="72"/>
                  </a:lnTo>
                  <a:lnTo>
                    <a:pt x="686" y="69"/>
                  </a:lnTo>
                  <a:lnTo>
                    <a:pt x="688" y="69"/>
                  </a:lnTo>
                  <a:lnTo>
                    <a:pt x="688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6" y="66"/>
                  </a:lnTo>
                  <a:lnTo>
                    <a:pt x="686" y="64"/>
                  </a:lnTo>
                  <a:lnTo>
                    <a:pt x="685" y="64"/>
                  </a:lnTo>
                  <a:lnTo>
                    <a:pt x="683" y="64"/>
                  </a:lnTo>
                  <a:lnTo>
                    <a:pt x="681" y="66"/>
                  </a:lnTo>
                  <a:lnTo>
                    <a:pt x="680" y="66"/>
                  </a:lnTo>
                  <a:lnTo>
                    <a:pt x="678" y="66"/>
                  </a:lnTo>
                  <a:lnTo>
                    <a:pt x="677" y="66"/>
                  </a:lnTo>
                  <a:lnTo>
                    <a:pt x="675" y="66"/>
                  </a:lnTo>
                  <a:lnTo>
                    <a:pt x="674" y="64"/>
                  </a:lnTo>
                  <a:lnTo>
                    <a:pt x="672" y="63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1" y="60"/>
                  </a:lnTo>
                  <a:lnTo>
                    <a:pt x="658" y="60"/>
                  </a:lnTo>
                  <a:lnTo>
                    <a:pt x="656" y="58"/>
                  </a:lnTo>
                  <a:lnTo>
                    <a:pt x="655" y="58"/>
                  </a:lnTo>
                  <a:lnTo>
                    <a:pt x="653" y="58"/>
                  </a:lnTo>
                  <a:lnTo>
                    <a:pt x="651" y="56"/>
                  </a:lnTo>
                  <a:lnTo>
                    <a:pt x="650" y="56"/>
                  </a:lnTo>
                  <a:lnTo>
                    <a:pt x="650" y="55"/>
                  </a:lnTo>
                  <a:lnTo>
                    <a:pt x="648" y="53"/>
                  </a:lnTo>
                  <a:lnTo>
                    <a:pt x="647" y="52"/>
                  </a:lnTo>
                  <a:lnTo>
                    <a:pt x="644" y="49"/>
                  </a:lnTo>
                  <a:lnTo>
                    <a:pt x="644" y="47"/>
                  </a:lnTo>
                  <a:lnTo>
                    <a:pt x="644" y="45"/>
                  </a:lnTo>
                  <a:lnTo>
                    <a:pt x="644" y="44"/>
                  </a:lnTo>
                  <a:lnTo>
                    <a:pt x="647" y="39"/>
                  </a:lnTo>
                  <a:lnTo>
                    <a:pt x="647" y="39"/>
                  </a:lnTo>
                  <a:lnTo>
                    <a:pt x="648" y="37"/>
                  </a:lnTo>
                  <a:lnTo>
                    <a:pt x="650" y="37"/>
                  </a:lnTo>
                  <a:lnTo>
                    <a:pt x="650" y="37"/>
                  </a:lnTo>
                  <a:lnTo>
                    <a:pt x="653" y="37"/>
                  </a:lnTo>
                  <a:lnTo>
                    <a:pt x="651" y="36"/>
                  </a:lnTo>
                  <a:lnTo>
                    <a:pt x="651" y="36"/>
                  </a:lnTo>
                  <a:lnTo>
                    <a:pt x="653" y="34"/>
                  </a:lnTo>
                  <a:lnTo>
                    <a:pt x="653" y="33"/>
                  </a:lnTo>
                  <a:lnTo>
                    <a:pt x="648" y="34"/>
                  </a:lnTo>
                  <a:lnTo>
                    <a:pt x="647" y="34"/>
                  </a:lnTo>
                  <a:lnTo>
                    <a:pt x="645" y="34"/>
                  </a:lnTo>
                  <a:lnTo>
                    <a:pt x="644" y="31"/>
                  </a:lnTo>
                  <a:lnTo>
                    <a:pt x="644" y="28"/>
                  </a:lnTo>
                  <a:lnTo>
                    <a:pt x="644" y="25"/>
                  </a:lnTo>
                  <a:lnTo>
                    <a:pt x="644" y="23"/>
                  </a:lnTo>
                  <a:lnTo>
                    <a:pt x="644" y="22"/>
                  </a:lnTo>
                  <a:lnTo>
                    <a:pt x="644" y="22"/>
                  </a:lnTo>
                  <a:lnTo>
                    <a:pt x="645" y="22"/>
                  </a:lnTo>
                  <a:lnTo>
                    <a:pt x="645" y="20"/>
                  </a:lnTo>
                  <a:lnTo>
                    <a:pt x="645" y="19"/>
                  </a:lnTo>
                  <a:lnTo>
                    <a:pt x="645" y="19"/>
                  </a:lnTo>
                  <a:lnTo>
                    <a:pt x="647" y="17"/>
                  </a:lnTo>
                  <a:lnTo>
                    <a:pt x="648" y="15"/>
                  </a:lnTo>
                  <a:lnTo>
                    <a:pt x="650" y="14"/>
                  </a:lnTo>
                  <a:lnTo>
                    <a:pt x="651" y="14"/>
                  </a:lnTo>
                  <a:lnTo>
                    <a:pt x="651" y="15"/>
                  </a:lnTo>
                  <a:lnTo>
                    <a:pt x="653" y="15"/>
                  </a:lnTo>
                  <a:lnTo>
                    <a:pt x="655" y="17"/>
                  </a:lnTo>
                  <a:lnTo>
                    <a:pt x="656" y="17"/>
                  </a:lnTo>
                  <a:lnTo>
                    <a:pt x="658" y="17"/>
                  </a:lnTo>
                  <a:lnTo>
                    <a:pt x="659" y="14"/>
                  </a:lnTo>
                  <a:lnTo>
                    <a:pt x="659" y="12"/>
                  </a:lnTo>
                  <a:lnTo>
                    <a:pt x="659" y="12"/>
                  </a:lnTo>
                  <a:lnTo>
                    <a:pt x="656" y="12"/>
                  </a:lnTo>
                  <a:lnTo>
                    <a:pt x="655" y="12"/>
                  </a:lnTo>
                  <a:lnTo>
                    <a:pt x="653" y="12"/>
                  </a:lnTo>
                  <a:lnTo>
                    <a:pt x="653" y="11"/>
                  </a:lnTo>
                  <a:lnTo>
                    <a:pt x="653" y="9"/>
                  </a:lnTo>
                  <a:lnTo>
                    <a:pt x="656" y="8"/>
                  </a:lnTo>
                  <a:lnTo>
                    <a:pt x="658" y="4"/>
                  </a:lnTo>
                  <a:lnTo>
                    <a:pt x="662" y="1"/>
                  </a:lnTo>
                  <a:lnTo>
                    <a:pt x="667" y="0"/>
                  </a:lnTo>
                  <a:lnTo>
                    <a:pt x="669" y="0"/>
                  </a:lnTo>
                  <a:lnTo>
                    <a:pt x="6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6" name="Freeform 313">
              <a:extLst>
                <a:ext uri="{FF2B5EF4-FFF2-40B4-BE49-F238E27FC236}">
                  <a16:creationId xmlns:a16="http://schemas.microsoft.com/office/drawing/2014/main" id="{C4F7178D-DC2B-4A41-972F-E4DAC1FA2DC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12333" y="1825407"/>
              <a:ext cx="1625651" cy="588665"/>
            </a:xfrm>
            <a:custGeom>
              <a:avLst/>
              <a:gdLst>
                <a:gd name="T0" fmla="*/ 68 w 834"/>
                <a:gd name="T1" fmla="*/ 37 h 302"/>
                <a:gd name="T2" fmla="*/ 112 w 834"/>
                <a:gd name="T3" fmla="*/ 44 h 302"/>
                <a:gd name="T4" fmla="*/ 156 w 834"/>
                <a:gd name="T5" fmla="*/ 61 h 302"/>
                <a:gd name="T6" fmla="*/ 165 w 834"/>
                <a:gd name="T7" fmla="*/ 18 h 302"/>
                <a:gd name="T8" fmla="*/ 214 w 834"/>
                <a:gd name="T9" fmla="*/ 83 h 302"/>
                <a:gd name="T10" fmla="*/ 257 w 834"/>
                <a:gd name="T11" fmla="*/ 115 h 302"/>
                <a:gd name="T12" fmla="*/ 230 w 834"/>
                <a:gd name="T13" fmla="*/ 121 h 302"/>
                <a:gd name="T14" fmla="*/ 216 w 834"/>
                <a:gd name="T15" fmla="*/ 135 h 302"/>
                <a:gd name="T16" fmla="*/ 137 w 834"/>
                <a:gd name="T17" fmla="*/ 140 h 302"/>
                <a:gd name="T18" fmla="*/ 27 w 834"/>
                <a:gd name="T19" fmla="*/ 111 h 302"/>
                <a:gd name="T20" fmla="*/ 28 w 834"/>
                <a:gd name="T21" fmla="*/ 91 h 302"/>
                <a:gd name="T22" fmla="*/ 9 w 834"/>
                <a:gd name="T23" fmla="*/ 64 h 302"/>
                <a:gd name="T24" fmla="*/ 208 w 834"/>
                <a:gd name="T25" fmla="*/ 18 h 302"/>
                <a:gd name="T26" fmla="*/ 607 w 834"/>
                <a:gd name="T27" fmla="*/ 15 h 302"/>
                <a:gd name="T28" fmla="*/ 552 w 834"/>
                <a:gd name="T29" fmla="*/ 14 h 302"/>
                <a:gd name="T30" fmla="*/ 473 w 834"/>
                <a:gd name="T31" fmla="*/ 56 h 302"/>
                <a:gd name="T32" fmla="*/ 489 w 834"/>
                <a:gd name="T33" fmla="*/ 63 h 302"/>
                <a:gd name="T34" fmla="*/ 482 w 834"/>
                <a:gd name="T35" fmla="*/ 34 h 302"/>
                <a:gd name="T36" fmla="*/ 552 w 834"/>
                <a:gd name="T37" fmla="*/ 20 h 302"/>
                <a:gd name="T38" fmla="*/ 552 w 834"/>
                <a:gd name="T39" fmla="*/ 56 h 302"/>
                <a:gd name="T40" fmla="*/ 586 w 834"/>
                <a:gd name="T41" fmla="*/ 47 h 302"/>
                <a:gd name="T42" fmla="*/ 626 w 834"/>
                <a:gd name="T43" fmla="*/ 56 h 302"/>
                <a:gd name="T44" fmla="*/ 638 w 834"/>
                <a:gd name="T45" fmla="*/ 72 h 302"/>
                <a:gd name="T46" fmla="*/ 689 w 834"/>
                <a:gd name="T47" fmla="*/ 70 h 302"/>
                <a:gd name="T48" fmla="*/ 684 w 834"/>
                <a:gd name="T49" fmla="*/ 92 h 302"/>
                <a:gd name="T50" fmla="*/ 731 w 834"/>
                <a:gd name="T51" fmla="*/ 92 h 302"/>
                <a:gd name="T52" fmla="*/ 733 w 834"/>
                <a:gd name="T53" fmla="*/ 104 h 302"/>
                <a:gd name="T54" fmla="*/ 741 w 834"/>
                <a:gd name="T55" fmla="*/ 121 h 302"/>
                <a:gd name="T56" fmla="*/ 727 w 834"/>
                <a:gd name="T57" fmla="*/ 137 h 302"/>
                <a:gd name="T58" fmla="*/ 755 w 834"/>
                <a:gd name="T59" fmla="*/ 157 h 302"/>
                <a:gd name="T60" fmla="*/ 782 w 834"/>
                <a:gd name="T61" fmla="*/ 157 h 302"/>
                <a:gd name="T62" fmla="*/ 805 w 834"/>
                <a:gd name="T63" fmla="*/ 181 h 302"/>
                <a:gd name="T64" fmla="*/ 815 w 834"/>
                <a:gd name="T65" fmla="*/ 196 h 302"/>
                <a:gd name="T66" fmla="*/ 804 w 834"/>
                <a:gd name="T67" fmla="*/ 225 h 302"/>
                <a:gd name="T68" fmla="*/ 783 w 834"/>
                <a:gd name="T69" fmla="*/ 204 h 302"/>
                <a:gd name="T70" fmla="*/ 747 w 834"/>
                <a:gd name="T71" fmla="*/ 192 h 302"/>
                <a:gd name="T72" fmla="*/ 738 w 834"/>
                <a:gd name="T73" fmla="*/ 211 h 302"/>
                <a:gd name="T74" fmla="*/ 757 w 834"/>
                <a:gd name="T75" fmla="*/ 230 h 302"/>
                <a:gd name="T76" fmla="*/ 777 w 834"/>
                <a:gd name="T77" fmla="*/ 252 h 302"/>
                <a:gd name="T78" fmla="*/ 779 w 834"/>
                <a:gd name="T79" fmla="*/ 271 h 302"/>
                <a:gd name="T80" fmla="*/ 757 w 834"/>
                <a:gd name="T81" fmla="*/ 271 h 302"/>
                <a:gd name="T82" fmla="*/ 738 w 834"/>
                <a:gd name="T83" fmla="*/ 274 h 302"/>
                <a:gd name="T84" fmla="*/ 746 w 834"/>
                <a:gd name="T85" fmla="*/ 296 h 302"/>
                <a:gd name="T86" fmla="*/ 687 w 834"/>
                <a:gd name="T87" fmla="*/ 263 h 302"/>
                <a:gd name="T88" fmla="*/ 651 w 834"/>
                <a:gd name="T89" fmla="*/ 242 h 302"/>
                <a:gd name="T90" fmla="*/ 615 w 834"/>
                <a:gd name="T91" fmla="*/ 247 h 302"/>
                <a:gd name="T92" fmla="*/ 610 w 834"/>
                <a:gd name="T93" fmla="*/ 220 h 302"/>
                <a:gd name="T94" fmla="*/ 649 w 834"/>
                <a:gd name="T95" fmla="*/ 217 h 302"/>
                <a:gd name="T96" fmla="*/ 664 w 834"/>
                <a:gd name="T97" fmla="*/ 155 h 302"/>
                <a:gd name="T98" fmla="*/ 640 w 834"/>
                <a:gd name="T99" fmla="*/ 135 h 302"/>
                <a:gd name="T100" fmla="*/ 624 w 834"/>
                <a:gd name="T101" fmla="*/ 124 h 302"/>
                <a:gd name="T102" fmla="*/ 596 w 834"/>
                <a:gd name="T103" fmla="*/ 100 h 302"/>
                <a:gd name="T104" fmla="*/ 552 w 834"/>
                <a:gd name="T105" fmla="*/ 105 h 302"/>
                <a:gd name="T106" fmla="*/ 470 w 834"/>
                <a:gd name="T107" fmla="*/ 96 h 302"/>
                <a:gd name="T108" fmla="*/ 454 w 834"/>
                <a:gd name="T109" fmla="*/ 81 h 302"/>
                <a:gd name="T110" fmla="*/ 429 w 834"/>
                <a:gd name="T111" fmla="*/ 25 h 302"/>
                <a:gd name="T112" fmla="*/ 312 w 834"/>
                <a:gd name="T113" fmla="*/ 11 h 302"/>
                <a:gd name="T114" fmla="*/ 315 w 834"/>
                <a:gd name="T115" fmla="*/ 36 h 302"/>
                <a:gd name="T116" fmla="*/ 299 w 834"/>
                <a:gd name="T117" fmla="*/ 61 h 302"/>
                <a:gd name="T118" fmla="*/ 255 w 834"/>
                <a:gd name="T119" fmla="*/ 45 h 302"/>
                <a:gd name="T120" fmla="*/ 271 w 834"/>
                <a:gd name="T121" fmla="*/ 29 h 302"/>
                <a:gd name="T122" fmla="*/ 261 w 834"/>
                <a:gd name="T123" fmla="*/ 1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34" h="302">
                  <a:moveTo>
                    <a:pt x="320" y="22"/>
                  </a:moveTo>
                  <a:lnTo>
                    <a:pt x="320" y="22"/>
                  </a:lnTo>
                  <a:lnTo>
                    <a:pt x="321" y="23"/>
                  </a:lnTo>
                  <a:lnTo>
                    <a:pt x="321" y="23"/>
                  </a:lnTo>
                  <a:lnTo>
                    <a:pt x="323" y="23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3" y="26"/>
                  </a:lnTo>
                  <a:lnTo>
                    <a:pt x="323" y="28"/>
                  </a:lnTo>
                  <a:lnTo>
                    <a:pt x="321" y="28"/>
                  </a:lnTo>
                  <a:lnTo>
                    <a:pt x="321" y="28"/>
                  </a:lnTo>
                  <a:lnTo>
                    <a:pt x="318" y="28"/>
                  </a:lnTo>
                  <a:lnTo>
                    <a:pt x="317" y="26"/>
                  </a:lnTo>
                  <a:lnTo>
                    <a:pt x="317" y="25"/>
                  </a:lnTo>
                  <a:lnTo>
                    <a:pt x="317" y="23"/>
                  </a:lnTo>
                  <a:lnTo>
                    <a:pt x="317" y="23"/>
                  </a:lnTo>
                  <a:lnTo>
                    <a:pt x="317" y="22"/>
                  </a:lnTo>
                  <a:lnTo>
                    <a:pt x="320" y="22"/>
                  </a:lnTo>
                  <a:close/>
                  <a:moveTo>
                    <a:pt x="63" y="17"/>
                  </a:moveTo>
                  <a:lnTo>
                    <a:pt x="68" y="17"/>
                  </a:lnTo>
                  <a:lnTo>
                    <a:pt x="69" y="18"/>
                  </a:lnTo>
                  <a:lnTo>
                    <a:pt x="69" y="18"/>
                  </a:lnTo>
                  <a:lnTo>
                    <a:pt x="71" y="20"/>
                  </a:lnTo>
                  <a:lnTo>
                    <a:pt x="71" y="22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1" y="28"/>
                  </a:lnTo>
                  <a:lnTo>
                    <a:pt x="71" y="29"/>
                  </a:lnTo>
                  <a:lnTo>
                    <a:pt x="71" y="31"/>
                  </a:lnTo>
                  <a:lnTo>
                    <a:pt x="69" y="31"/>
                  </a:lnTo>
                  <a:lnTo>
                    <a:pt x="68" y="34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8" y="37"/>
                  </a:lnTo>
                  <a:lnTo>
                    <a:pt x="69" y="37"/>
                  </a:lnTo>
                  <a:lnTo>
                    <a:pt x="72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9" y="36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80" y="29"/>
                  </a:lnTo>
                  <a:lnTo>
                    <a:pt x="82" y="28"/>
                  </a:lnTo>
                  <a:lnTo>
                    <a:pt x="83" y="26"/>
                  </a:lnTo>
                  <a:lnTo>
                    <a:pt x="85" y="26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101" y="29"/>
                  </a:lnTo>
                  <a:lnTo>
                    <a:pt x="109" y="33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0" y="39"/>
                  </a:lnTo>
                  <a:lnTo>
                    <a:pt x="107" y="42"/>
                  </a:lnTo>
                  <a:lnTo>
                    <a:pt x="104" y="44"/>
                  </a:lnTo>
                  <a:lnTo>
                    <a:pt x="102" y="44"/>
                  </a:lnTo>
                  <a:lnTo>
                    <a:pt x="104" y="45"/>
                  </a:lnTo>
                  <a:lnTo>
                    <a:pt x="105" y="45"/>
                  </a:lnTo>
                  <a:lnTo>
                    <a:pt x="107" y="44"/>
                  </a:lnTo>
                  <a:lnTo>
                    <a:pt x="109" y="42"/>
                  </a:lnTo>
                  <a:lnTo>
                    <a:pt x="110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3" y="44"/>
                  </a:lnTo>
                  <a:lnTo>
                    <a:pt x="116" y="42"/>
                  </a:lnTo>
                  <a:lnTo>
                    <a:pt x="118" y="39"/>
                  </a:lnTo>
                  <a:lnTo>
                    <a:pt x="123" y="37"/>
                  </a:lnTo>
                  <a:lnTo>
                    <a:pt x="123" y="36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3"/>
                  </a:lnTo>
                  <a:lnTo>
                    <a:pt x="126" y="33"/>
                  </a:lnTo>
                  <a:lnTo>
                    <a:pt x="121" y="29"/>
                  </a:lnTo>
                  <a:lnTo>
                    <a:pt x="120" y="28"/>
                  </a:lnTo>
                  <a:lnTo>
                    <a:pt x="120" y="26"/>
                  </a:lnTo>
                  <a:lnTo>
                    <a:pt x="123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5" y="29"/>
                  </a:lnTo>
                  <a:lnTo>
                    <a:pt x="137" y="31"/>
                  </a:lnTo>
                  <a:lnTo>
                    <a:pt x="138" y="33"/>
                  </a:lnTo>
                  <a:lnTo>
                    <a:pt x="142" y="34"/>
                  </a:lnTo>
                  <a:lnTo>
                    <a:pt x="143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7"/>
                  </a:lnTo>
                  <a:lnTo>
                    <a:pt x="145" y="37"/>
                  </a:lnTo>
                  <a:lnTo>
                    <a:pt x="146" y="39"/>
                  </a:lnTo>
                  <a:lnTo>
                    <a:pt x="148" y="39"/>
                  </a:lnTo>
                  <a:lnTo>
                    <a:pt x="148" y="40"/>
                  </a:lnTo>
                  <a:lnTo>
                    <a:pt x="150" y="42"/>
                  </a:lnTo>
                  <a:lnTo>
                    <a:pt x="151" y="45"/>
                  </a:lnTo>
                  <a:lnTo>
                    <a:pt x="151" y="50"/>
                  </a:lnTo>
                  <a:lnTo>
                    <a:pt x="154" y="56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9" y="63"/>
                  </a:lnTo>
                  <a:lnTo>
                    <a:pt x="159" y="64"/>
                  </a:lnTo>
                  <a:lnTo>
                    <a:pt x="161" y="64"/>
                  </a:lnTo>
                  <a:lnTo>
                    <a:pt x="162" y="64"/>
                  </a:lnTo>
                  <a:lnTo>
                    <a:pt x="162" y="63"/>
                  </a:lnTo>
                  <a:lnTo>
                    <a:pt x="164" y="61"/>
                  </a:lnTo>
                  <a:lnTo>
                    <a:pt x="168" y="59"/>
                  </a:lnTo>
                  <a:lnTo>
                    <a:pt x="168" y="58"/>
                  </a:lnTo>
                  <a:lnTo>
                    <a:pt x="167" y="58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8" y="56"/>
                  </a:lnTo>
                  <a:lnTo>
                    <a:pt x="165" y="53"/>
                  </a:lnTo>
                  <a:lnTo>
                    <a:pt x="162" y="50"/>
                  </a:lnTo>
                  <a:lnTo>
                    <a:pt x="162" y="45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1" y="40"/>
                  </a:lnTo>
                  <a:lnTo>
                    <a:pt x="161" y="40"/>
                  </a:lnTo>
                  <a:lnTo>
                    <a:pt x="159" y="39"/>
                  </a:lnTo>
                  <a:lnTo>
                    <a:pt x="159" y="39"/>
                  </a:lnTo>
                  <a:lnTo>
                    <a:pt x="159" y="37"/>
                  </a:lnTo>
                  <a:lnTo>
                    <a:pt x="159" y="36"/>
                  </a:lnTo>
                  <a:lnTo>
                    <a:pt x="156" y="23"/>
                  </a:lnTo>
                  <a:lnTo>
                    <a:pt x="156" y="22"/>
                  </a:lnTo>
                  <a:lnTo>
                    <a:pt x="156" y="22"/>
                  </a:lnTo>
                  <a:lnTo>
                    <a:pt x="157" y="22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7" y="18"/>
                  </a:lnTo>
                  <a:lnTo>
                    <a:pt x="157" y="18"/>
                  </a:lnTo>
                  <a:lnTo>
                    <a:pt x="157" y="17"/>
                  </a:lnTo>
                  <a:lnTo>
                    <a:pt x="162" y="17"/>
                  </a:lnTo>
                  <a:lnTo>
                    <a:pt x="165" y="18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3" y="20"/>
                  </a:lnTo>
                  <a:lnTo>
                    <a:pt x="173" y="18"/>
                  </a:lnTo>
                  <a:lnTo>
                    <a:pt x="175" y="18"/>
                  </a:lnTo>
                  <a:lnTo>
                    <a:pt x="181" y="22"/>
                  </a:lnTo>
                  <a:lnTo>
                    <a:pt x="186" y="25"/>
                  </a:lnTo>
                  <a:lnTo>
                    <a:pt x="191" y="26"/>
                  </a:lnTo>
                  <a:lnTo>
                    <a:pt x="192" y="28"/>
                  </a:lnTo>
                  <a:lnTo>
                    <a:pt x="195" y="31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4"/>
                  </a:lnTo>
                  <a:lnTo>
                    <a:pt x="195" y="34"/>
                  </a:lnTo>
                  <a:lnTo>
                    <a:pt x="197" y="36"/>
                  </a:lnTo>
                  <a:lnTo>
                    <a:pt x="197" y="36"/>
                  </a:lnTo>
                  <a:lnTo>
                    <a:pt x="197" y="39"/>
                  </a:lnTo>
                  <a:lnTo>
                    <a:pt x="198" y="40"/>
                  </a:lnTo>
                  <a:lnTo>
                    <a:pt x="198" y="42"/>
                  </a:lnTo>
                  <a:lnTo>
                    <a:pt x="203" y="55"/>
                  </a:lnTo>
                  <a:lnTo>
                    <a:pt x="205" y="56"/>
                  </a:lnTo>
                  <a:lnTo>
                    <a:pt x="205" y="58"/>
                  </a:lnTo>
                  <a:lnTo>
                    <a:pt x="209" y="63"/>
                  </a:lnTo>
                  <a:lnTo>
                    <a:pt x="211" y="66"/>
                  </a:lnTo>
                  <a:lnTo>
                    <a:pt x="211" y="67"/>
                  </a:lnTo>
                  <a:lnTo>
                    <a:pt x="211" y="67"/>
                  </a:lnTo>
                  <a:lnTo>
                    <a:pt x="211" y="69"/>
                  </a:lnTo>
                  <a:lnTo>
                    <a:pt x="211" y="70"/>
                  </a:lnTo>
                  <a:lnTo>
                    <a:pt x="211" y="72"/>
                  </a:lnTo>
                  <a:lnTo>
                    <a:pt x="209" y="72"/>
                  </a:lnTo>
                  <a:lnTo>
                    <a:pt x="209" y="74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9" y="78"/>
                  </a:lnTo>
                  <a:lnTo>
                    <a:pt x="214" y="83"/>
                  </a:lnTo>
                  <a:lnTo>
                    <a:pt x="217" y="86"/>
                  </a:lnTo>
                  <a:lnTo>
                    <a:pt x="219" y="88"/>
                  </a:lnTo>
                  <a:lnTo>
                    <a:pt x="222" y="91"/>
                  </a:lnTo>
                  <a:lnTo>
                    <a:pt x="227" y="92"/>
                  </a:lnTo>
                  <a:lnTo>
                    <a:pt x="228" y="92"/>
                  </a:lnTo>
                  <a:lnTo>
                    <a:pt x="230" y="94"/>
                  </a:lnTo>
                  <a:lnTo>
                    <a:pt x="230" y="94"/>
                  </a:lnTo>
                  <a:lnTo>
                    <a:pt x="230" y="92"/>
                  </a:lnTo>
                  <a:lnTo>
                    <a:pt x="230" y="92"/>
                  </a:lnTo>
                  <a:lnTo>
                    <a:pt x="232" y="92"/>
                  </a:lnTo>
                  <a:lnTo>
                    <a:pt x="230" y="91"/>
                  </a:lnTo>
                  <a:lnTo>
                    <a:pt x="230" y="89"/>
                  </a:lnTo>
                  <a:lnTo>
                    <a:pt x="230" y="89"/>
                  </a:lnTo>
                  <a:lnTo>
                    <a:pt x="235" y="92"/>
                  </a:lnTo>
                  <a:lnTo>
                    <a:pt x="236" y="94"/>
                  </a:lnTo>
                  <a:lnTo>
                    <a:pt x="239" y="96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9" y="99"/>
                  </a:lnTo>
                  <a:lnTo>
                    <a:pt x="250" y="99"/>
                  </a:lnTo>
                  <a:lnTo>
                    <a:pt x="250" y="100"/>
                  </a:lnTo>
                  <a:lnTo>
                    <a:pt x="250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7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60" y="107"/>
                  </a:lnTo>
                  <a:lnTo>
                    <a:pt x="261" y="110"/>
                  </a:lnTo>
                  <a:lnTo>
                    <a:pt x="261" y="111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58" y="115"/>
                  </a:lnTo>
                  <a:lnTo>
                    <a:pt x="257" y="115"/>
                  </a:lnTo>
                  <a:lnTo>
                    <a:pt x="255" y="115"/>
                  </a:lnTo>
                  <a:lnTo>
                    <a:pt x="254" y="113"/>
                  </a:lnTo>
                  <a:lnTo>
                    <a:pt x="254" y="111"/>
                  </a:lnTo>
                  <a:lnTo>
                    <a:pt x="252" y="110"/>
                  </a:lnTo>
                  <a:lnTo>
                    <a:pt x="252" y="111"/>
                  </a:lnTo>
                  <a:lnTo>
                    <a:pt x="252" y="113"/>
                  </a:lnTo>
                  <a:lnTo>
                    <a:pt x="250" y="115"/>
                  </a:lnTo>
                  <a:lnTo>
                    <a:pt x="250" y="115"/>
                  </a:lnTo>
                  <a:lnTo>
                    <a:pt x="249" y="115"/>
                  </a:lnTo>
                  <a:lnTo>
                    <a:pt x="247" y="113"/>
                  </a:lnTo>
                  <a:lnTo>
                    <a:pt x="244" y="111"/>
                  </a:lnTo>
                  <a:lnTo>
                    <a:pt x="243" y="111"/>
                  </a:lnTo>
                  <a:lnTo>
                    <a:pt x="243" y="111"/>
                  </a:lnTo>
                  <a:lnTo>
                    <a:pt x="241" y="111"/>
                  </a:lnTo>
                  <a:lnTo>
                    <a:pt x="238" y="113"/>
                  </a:lnTo>
                  <a:lnTo>
                    <a:pt x="236" y="115"/>
                  </a:lnTo>
                  <a:lnTo>
                    <a:pt x="238" y="115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5" y="118"/>
                  </a:lnTo>
                  <a:lnTo>
                    <a:pt x="232" y="118"/>
                  </a:lnTo>
                  <a:lnTo>
                    <a:pt x="230" y="118"/>
                  </a:lnTo>
                  <a:lnTo>
                    <a:pt x="227" y="115"/>
                  </a:lnTo>
                  <a:lnTo>
                    <a:pt x="225" y="115"/>
                  </a:lnTo>
                  <a:lnTo>
                    <a:pt x="225" y="115"/>
                  </a:lnTo>
                  <a:lnTo>
                    <a:pt x="224" y="116"/>
                  </a:lnTo>
                  <a:lnTo>
                    <a:pt x="225" y="116"/>
                  </a:lnTo>
                  <a:lnTo>
                    <a:pt x="227" y="118"/>
                  </a:lnTo>
                  <a:lnTo>
                    <a:pt x="228" y="119"/>
                  </a:lnTo>
                  <a:lnTo>
                    <a:pt x="230" y="119"/>
                  </a:lnTo>
                  <a:lnTo>
                    <a:pt x="230" y="119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30" y="122"/>
                  </a:lnTo>
                  <a:lnTo>
                    <a:pt x="228" y="126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3" y="124"/>
                  </a:lnTo>
                  <a:lnTo>
                    <a:pt x="235" y="122"/>
                  </a:lnTo>
                  <a:lnTo>
                    <a:pt x="238" y="121"/>
                  </a:lnTo>
                  <a:lnTo>
                    <a:pt x="239" y="121"/>
                  </a:lnTo>
                  <a:lnTo>
                    <a:pt x="243" y="119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2"/>
                  </a:lnTo>
                  <a:lnTo>
                    <a:pt x="244" y="122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6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49" y="129"/>
                  </a:lnTo>
                  <a:lnTo>
                    <a:pt x="247" y="132"/>
                  </a:lnTo>
                  <a:lnTo>
                    <a:pt x="246" y="132"/>
                  </a:lnTo>
                  <a:lnTo>
                    <a:pt x="239" y="135"/>
                  </a:lnTo>
                  <a:lnTo>
                    <a:pt x="238" y="135"/>
                  </a:lnTo>
                  <a:lnTo>
                    <a:pt x="235" y="135"/>
                  </a:lnTo>
                  <a:lnTo>
                    <a:pt x="233" y="137"/>
                  </a:lnTo>
                  <a:lnTo>
                    <a:pt x="232" y="137"/>
                  </a:lnTo>
                  <a:lnTo>
                    <a:pt x="228" y="137"/>
                  </a:lnTo>
                  <a:lnTo>
                    <a:pt x="224" y="137"/>
                  </a:lnTo>
                  <a:lnTo>
                    <a:pt x="219" y="137"/>
                  </a:lnTo>
                  <a:lnTo>
                    <a:pt x="216" y="135"/>
                  </a:lnTo>
                  <a:lnTo>
                    <a:pt x="211" y="133"/>
                  </a:lnTo>
                  <a:lnTo>
                    <a:pt x="209" y="135"/>
                  </a:lnTo>
                  <a:lnTo>
                    <a:pt x="208" y="135"/>
                  </a:lnTo>
                  <a:lnTo>
                    <a:pt x="200" y="135"/>
                  </a:lnTo>
                  <a:lnTo>
                    <a:pt x="200" y="133"/>
                  </a:lnTo>
                  <a:lnTo>
                    <a:pt x="200" y="133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198" y="130"/>
                  </a:lnTo>
                  <a:lnTo>
                    <a:pt x="194" y="129"/>
                  </a:lnTo>
                  <a:lnTo>
                    <a:pt x="191" y="129"/>
                  </a:lnTo>
                  <a:lnTo>
                    <a:pt x="187" y="129"/>
                  </a:lnTo>
                  <a:lnTo>
                    <a:pt x="186" y="129"/>
                  </a:lnTo>
                  <a:lnTo>
                    <a:pt x="184" y="127"/>
                  </a:lnTo>
                  <a:lnTo>
                    <a:pt x="183" y="127"/>
                  </a:lnTo>
                  <a:lnTo>
                    <a:pt x="183" y="126"/>
                  </a:lnTo>
                  <a:lnTo>
                    <a:pt x="183" y="126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1" y="122"/>
                  </a:lnTo>
                  <a:lnTo>
                    <a:pt x="179" y="121"/>
                  </a:lnTo>
                  <a:lnTo>
                    <a:pt x="178" y="121"/>
                  </a:lnTo>
                  <a:lnTo>
                    <a:pt x="176" y="122"/>
                  </a:lnTo>
                  <a:lnTo>
                    <a:pt x="175" y="124"/>
                  </a:lnTo>
                  <a:lnTo>
                    <a:pt x="173" y="127"/>
                  </a:lnTo>
                  <a:lnTo>
                    <a:pt x="172" y="129"/>
                  </a:lnTo>
                  <a:lnTo>
                    <a:pt x="168" y="132"/>
                  </a:lnTo>
                  <a:lnTo>
                    <a:pt x="167" y="132"/>
                  </a:lnTo>
                  <a:lnTo>
                    <a:pt x="161" y="133"/>
                  </a:lnTo>
                  <a:lnTo>
                    <a:pt x="153" y="133"/>
                  </a:lnTo>
                  <a:lnTo>
                    <a:pt x="151" y="135"/>
                  </a:lnTo>
                  <a:lnTo>
                    <a:pt x="148" y="137"/>
                  </a:lnTo>
                  <a:lnTo>
                    <a:pt x="145" y="138"/>
                  </a:lnTo>
                  <a:lnTo>
                    <a:pt x="137" y="140"/>
                  </a:lnTo>
                  <a:lnTo>
                    <a:pt x="131" y="141"/>
                  </a:lnTo>
                  <a:lnTo>
                    <a:pt x="123" y="143"/>
                  </a:lnTo>
                  <a:lnTo>
                    <a:pt x="118" y="143"/>
                  </a:lnTo>
                  <a:lnTo>
                    <a:pt x="116" y="143"/>
                  </a:lnTo>
                  <a:lnTo>
                    <a:pt x="113" y="143"/>
                  </a:lnTo>
                  <a:lnTo>
                    <a:pt x="110" y="144"/>
                  </a:lnTo>
                  <a:lnTo>
                    <a:pt x="107" y="144"/>
                  </a:lnTo>
                  <a:lnTo>
                    <a:pt x="96" y="144"/>
                  </a:lnTo>
                  <a:lnTo>
                    <a:pt x="91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3"/>
                  </a:lnTo>
                  <a:lnTo>
                    <a:pt x="79" y="138"/>
                  </a:lnTo>
                  <a:lnTo>
                    <a:pt x="77" y="137"/>
                  </a:lnTo>
                  <a:lnTo>
                    <a:pt x="77" y="133"/>
                  </a:lnTo>
                  <a:lnTo>
                    <a:pt x="77" y="132"/>
                  </a:lnTo>
                  <a:lnTo>
                    <a:pt x="77" y="127"/>
                  </a:lnTo>
                  <a:lnTo>
                    <a:pt x="75" y="127"/>
                  </a:lnTo>
                  <a:lnTo>
                    <a:pt x="71" y="126"/>
                  </a:lnTo>
                  <a:lnTo>
                    <a:pt x="68" y="126"/>
                  </a:lnTo>
                  <a:lnTo>
                    <a:pt x="61" y="126"/>
                  </a:lnTo>
                  <a:lnTo>
                    <a:pt x="55" y="126"/>
                  </a:lnTo>
                  <a:lnTo>
                    <a:pt x="49" y="126"/>
                  </a:lnTo>
                  <a:lnTo>
                    <a:pt x="45" y="124"/>
                  </a:lnTo>
                  <a:lnTo>
                    <a:pt x="41" y="124"/>
                  </a:lnTo>
                  <a:lnTo>
                    <a:pt x="36" y="121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34" y="119"/>
                  </a:lnTo>
                  <a:lnTo>
                    <a:pt x="33" y="118"/>
                  </a:lnTo>
                  <a:lnTo>
                    <a:pt x="28" y="115"/>
                  </a:lnTo>
                  <a:lnTo>
                    <a:pt x="27" y="111"/>
                  </a:lnTo>
                  <a:lnTo>
                    <a:pt x="27" y="111"/>
                  </a:lnTo>
                  <a:lnTo>
                    <a:pt x="27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7" y="104"/>
                  </a:lnTo>
                  <a:lnTo>
                    <a:pt x="27" y="104"/>
                  </a:lnTo>
                  <a:lnTo>
                    <a:pt x="34" y="102"/>
                  </a:lnTo>
                  <a:lnTo>
                    <a:pt x="50" y="100"/>
                  </a:lnTo>
                  <a:lnTo>
                    <a:pt x="63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7" y="100"/>
                  </a:lnTo>
                  <a:lnTo>
                    <a:pt x="83" y="100"/>
                  </a:lnTo>
                  <a:lnTo>
                    <a:pt x="91" y="100"/>
                  </a:lnTo>
                  <a:lnTo>
                    <a:pt x="93" y="100"/>
                  </a:lnTo>
                  <a:lnTo>
                    <a:pt x="97" y="100"/>
                  </a:lnTo>
                  <a:lnTo>
                    <a:pt x="97" y="99"/>
                  </a:lnTo>
                  <a:lnTo>
                    <a:pt x="104" y="100"/>
                  </a:lnTo>
                  <a:lnTo>
                    <a:pt x="105" y="99"/>
                  </a:lnTo>
                  <a:lnTo>
                    <a:pt x="105" y="99"/>
                  </a:lnTo>
                  <a:lnTo>
                    <a:pt x="105" y="97"/>
                  </a:lnTo>
                  <a:lnTo>
                    <a:pt x="99" y="96"/>
                  </a:lnTo>
                  <a:lnTo>
                    <a:pt x="85" y="91"/>
                  </a:lnTo>
                  <a:lnTo>
                    <a:pt x="80" y="89"/>
                  </a:lnTo>
                  <a:lnTo>
                    <a:pt x="75" y="89"/>
                  </a:lnTo>
                  <a:lnTo>
                    <a:pt x="72" y="88"/>
                  </a:lnTo>
                  <a:lnTo>
                    <a:pt x="69" y="89"/>
                  </a:lnTo>
                  <a:lnTo>
                    <a:pt x="68" y="89"/>
                  </a:lnTo>
                  <a:lnTo>
                    <a:pt x="63" y="89"/>
                  </a:lnTo>
                  <a:lnTo>
                    <a:pt x="60" y="91"/>
                  </a:lnTo>
                  <a:lnTo>
                    <a:pt x="53" y="91"/>
                  </a:lnTo>
                  <a:lnTo>
                    <a:pt x="42" y="91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8" y="91"/>
                  </a:lnTo>
                  <a:lnTo>
                    <a:pt x="28" y="91"/>
                  </a:lnTo>
                  <a:lnTo>
                    <a:pt x="20" y="91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9" y="80"/>
                  </a:lnTo>
                  <a:lnTo>
                    <a:pt x="11" y="80"/>
                  </a:lnTo>
                  <a:lnTo>
                    <a:pt x="16" y="77"/>
                  </a:lnTo>
                  <a:lnTo>
                    <a:pt x="17" y="77"/>
                  </a:lnTo>
                  <a:lnTo>
                    <a:pt x="23" y="75"/>
                  </a:lnTo>
                  <a:lnTo>
                    <a:pt x="31" y="74"/>
                  </a:lnTo>
                  <a:lnTo>
                    <a:pt x="36" y="72"/>
                  </a:lnTo>
                  <a:lnTo>
                    <a:pt x="39" y="70"/>
                  </a:lnTo>
                  <a:lnTo>
                    <a:pt x="42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4" y="67"/>
                  </a:lnTo>
                  <a:lnTo>
                    <a:pt x="47" y="67"/>
                  </a:lnTo>
                  <a:lnTo>
                    <a:pt x="50" y="69"/>
                  </a:lnTo>
                  <a:lnTo>
                    <a:pt x="52" y="67"/>
                  </a:lnTo>
                  <a:lnTo>
                    <a:pt x="53" y="67"/>
                  </a:lnTo>
                  <a:lnTo>
                    <a:pt x="52" y="67"/>
                  </a:lnTo>
                  <a:lnTo>
                    <a:pt x="49" y="66"/>
                  </a:lnTo>
                  <a:lnTo>
                    <a:pt x="31" y="69"/>
                  </a:lnTo>
                  <a:lnTo>
                    <a:pt x="23" y="69"/>
                  </a:lnTo>
                  <a:lnTo>
                    <a:pt x="19" y="70"/>
                  </a:lnTo>
                  <a:lnTo>
                    <a:pt x="16" y="70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2" y="67"/>
                  </a:lnTo>
                  <a:lnTo>
                    <a:pt x="16" y="66"/>
                  </a:lnTo>
                  <a:lnTo>
                    <a:pt x="17" y="63"/>
                  </a:lnTo>
                  <a:lnTo>
                    <a:pt x="16" y="63"/>
                  </a:lnTo>
                  <a:lnTo>
                    <a:pt x="9" y="64"/>
                  </a:lnTo>
                  <a:lnTo>
                    <a:pt x="6" y="63"/>
                  </a:lnTo>
                  <a:lnTo>
                    <a:pt x="1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6" y="50"/>
                  </a:lnTo>
                  <a:lnTo>
                    <a:pt x="9" y="48"/>
                  </a:lnTo>
                  <a:lnTo>
                    <a:pt x="11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2"/>
                  </a:lnTo>
                  <a:lnTo>
                    <a:pt x="8" y="40"/>
                  </a:lnTo>
                  <a:lnTo>
                    <a:pt x="9" y="39"/>
                  </a:lnTo>
                  <a:lnTo>
                    <a:pt x="12" y="36"/>
                  </a:lnTo>
                  <a:lnTo>
                    <a:pt x="20" y="31"/>
                  </a:lnTo>
                  <a:lnTo>
                    <a:pt x="25" y="29"/>
                  </a:lnTo>
                  <a:lnTo>
                    <a:pt x="28" y="28"/>
                  </a:lnTo>
                  <a:lnTo>
                    <a:pt x="34" y="25"/>
                  </a:lnTo>
                  <a:lnTo>
                    <a:pt x="49" y="20"/>
                  </a:lnTo>
                  <a:lnTo>
                    <a:pt x="63" y="17"/>
                  </a:lnTo>
                  <a:close/>
                  <a:moveTo>
                    <a:pt x="197" y="4"/>
                  </a:moveTo>
                  <a:lnTo>
                    <a:pt x="200" y="6"/>
                  </a:lnTo>
                  <a:lnTo>
                    <a:pt x="205" y="9"/>
                  </a:lnTo>
                  <a:lnTo>
                    <a:pt x="206" y="9"/>
                  </a:lnTo>
                  <a:lnTo>
                    <a:pt x="206" y="9"/>
                  </a:lnTo>
                  <a:lnTo>
                    <a:pt x="208" y="11"/>
                  </a:lnTo>
                  <a:lnTo>
                    <a:pt x="208" y="12"/>
                  </a:lnTo>
                  <a:lnTo>
                    <a:pt x="208" y="14"/>
                  </a:lnTo>
                  <a:lnTo>
                    <a:pt x="208" y="17"/>
                  </a:lnTo>
                  <a:lnTo>
                    <a:pt x="208" y="18"/>
                  </a:lnTo>
                  <a:lnTo>
                    <a:pt x="205" y="22"/>
                  </a:lnTo>
                  <a:lnTo>
                    <a:pt x="202" y="25"/>
                  </a:lnTo>
                  <a:lnTo>
                    <a:pt x="202" y="25"/>
                  </a:lnTo>
                  <a:lnTo>
                    <a:pt x="202" y="26"/>
                  </a:lnTo>
                  <a:lnTo>
                    <a:pt x="198" y="28"/>
                  </a:lnTo>
                  <a:lnTo>
                    <a:pt x="198" y="28"/>
                  </a:lnTo>
                  <a:lnTo>
                    <a:pt x="197" y="29"/>
                  </a:lnTo>
                  <a:lnTo>
                    <a:pt x="195" y="28"/>
                  </a:lnTo>
                  <a:lnTo>
                    <a:pt x="194" y="26"/>
                  </a:lnTo>
                  <a:lnTo>
                    <a:pt x="191" y="23"/>
                  </a:lnTo>
                  <a:lnTo>
                    <a:pt x="186" y="22"/>
                  </a:lnTo>
                  <a:lnTo>
                    <a:pt x="186" y="20"/>
                  </a:lnTo>
                  <a:lnTo>
                    <a:pt x="184" y="18"/>
                  </a:lnTo>
                  <a:lnTo>
                    <a:pt x="179" y="15"/>
                  </a:lnTo>
                  <a:lnTo>
                    <a:pt x="176" y="14"/>
                  </a:lnTo>
                  <a:lnTo>
                    <a:pt x="175" y="14"/>
                  </a:lnTo>
                  <a:lnTo>
                    <a:pt x="173" y="12"/>
                  </a:lnTo>
                  <a:lnTo>
                    <a:pt x="175" y="9"/>
                  </a:lnTo>
                  <a:lnTo>
                    <a:pt x="178" y="7"/>
                  </a:lnTo>
                  <a:lnTo>
                    <a:pt x="178" y="7"/>
                  </a:lnTo>
                  <a:lnTo>
                    <a:pt x="183" y="6"/>
                  </a:lnTo>
                  <a:lnTo>
                    <a:pt x="194" y="6"/>
                  </a:lnTo>
                  <a:lnTo>
                    <a:pt x="197" y="4"/>
                  </a:lnTo>
                  <a:close/>
                  <a:moveTo>
                    <a:pt x="555" y="4"/>
                  </a:moveTo>
                  <a:lnTo>
                    <a:pt x="558" y="6"/>
                  </a:lnTo>
                  <a:lnTo>
                    <a:pt x="561" y="7"/>
                  </a:lnTo>
                  <a:lnTo>
                    <a:pt x="564" y="7"/>
                  </a:lnTo>
                  <a:lnTo>
                    <a:pt x="571" y="7"/>
                  </a:lnTo>
                  <a:lnTo>
                    <a:pt x="572" y="9"/>
                  </a:lnTo>
                  <a:lnTo>
                    <a:pt x="588" y="7"/>
                  </a:lnTo>
                  <a:lnTo>
                    <a:pt x="591" y="9"/>
                  </a:lnTo>
                  <a:lnTo>
                    <a:pt x="601" y="12"/>
                  </a:lnTo>
                  <a:lnTo>
                    <a:pt x="604" y="12"/>
                  </a:lnTo>
                  <a:lnTo>
                    <a:pt x="605" y="14"/>
                  </a:lnTo>
                  <a:lnTo>
                    <a:pt x="607" y="15"/>
                  </a:lnTo>
                  <a:lnTo>
                    <a:pt x="607" y="17"/>
                  </a:lnTo>
                  <a:lnTo>
                    <a:pt x="610" y="18"/>
                  </a:lnTo>
                  <a:lnTo>
                    <a:pt x="612" y="20"/>
                  </a:lnTo>
                  <a:lnTo>
                    <a:pt x="612" y="20"/>
                  </a:lnTo>
                  <a:lnTo>
                    <a:pt x="613" y="22"/>
                  </a:lnTo>
                  <a:lnTo>
                    <a:pt x="615" y="23"/>
                  </a:lnTo>
                  <a:lnTo>
                    <a:pt x="616" y="23"/>
                  </a:lnTo>
                  <a:lnTo>
                    <a:pt x="616" y="25"/>
                  </a:lnTo>
                  <a:lnTo>
                    <a:pt x="616" y="26"/>
                  </a:lnTo>
                  <a:lnTo>
                    <a:pt x="618" y="28"/>
                  </a:lnTo>
                  <a:lnTo>
                    <a:pt x="619" y="29"/>
                  </a:lnTo>
                  <a:lnTo>
                    <a:pt x="619" y="29"/>
                  </a:lnTo>
                  <a:lnTo>
                    <a:pt x="618" y="31"/>
                  </a:lnTo>
                  <a:lnTo>
                    <a:pt x="615" y="31"/>
                  </a:lnTo>
                  <a:lnTo>
                    <a:pt x="607" y="31"/>
                  </a:lnTo>
                  <a:lnTo>
                    <a:pt x="594" y="29"/>
                  </a:lnTo>
                  <a:lnTo>
                    <a:pt x="588" y="29"/>
                  </a:lnTo>
                  <a:lnTo>
                    <a:pt x="585" y="31"/>
                  </a:lnTo>
                  <a:lnTo>
                    <a:pt x="575" y="33"/>
                  </a:lnTo>
                  <a:lnTo>
                    <a:pt x="574" y="33"/>
                  </a:lnTo>
                  <a:lnTo>
                    <a:pt x="571" y="33"/>
                  </a:lnTo>
                  <a:lnTo>
                    <a:pt x="566" y="31"/>
                  </a:lnTo>
                  <a:lnTo>
                    <a:pt x="564" y="29"/>
                  </a:lnTo>
                  <a:lnTo>
                    <a:pt x="564" y="29"/>
                  </a:lnTo>
                  <a:lnTo>
                    <a:pt x="563" y="26"/>
                  </a:lnTo>
                  <a:lnTo>
                    <a:pt x="561" y="25"/>
                  </a:lnTo>
                  <a:lnTo>
                    <a:pt x="561" y="22"/>
                  </a:lnTo>
                  <a:lnTo>
                    <a:pt x="561" y="20"/>
                  </a:lnTo>
                  <a:lnTo>
                    <a:pt x="560" y="20"/>
                  </a:lnTo>
                  <a:lnTo>
                    <a:pt x="555" y="18"/>
                  </a:lnTo>
                  <a:lnTo>
                    <a:pt x="553" y="18"/>
                  </a:lnTo>
                  <a:lnTo>
                    <a:pt x="552" y="17"/>
                  </a:lnTo>
                  <a:lnTo>
                    <a:pt x="552" y="15"/>
                  </a:lnTo>
                  <a:lnTo>
                    <a:pt x="552" y="15"/>
                  </a:lnTo>
                  <a:lnTo>
                    <a:pt x="552" y="14"/>
                  </a:lnTo>
                  <a:lnTo>
                    <a:pt x="552" y="14"/>
                  </a:lnTo>
                  <a:lnTo>
                    <a:pt x="553" y="14"/>
                  </a:lnTo>
                  <a:lnTo>
                    <a:pt x="552" y="12"/>
                  </a:lnTo>
                  <a:lnTo>
                    <a:pt x="552" y="11"/>
                  </a:lnTo>
                  <a:lnTo>
                    <a:pt x="550" y="7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5" y="4"/>
                  </a:lnTo>
                  <a:close/>
                  <a:moveTo>
                    <a:pt x="471" y="3"/>
                  </a:moveTo>
                  <a:lnTo>
                    <a:pt x="478" y="3"/>
                  </a:lnTo>
                  <a:lnTo>
                    <a:pt x="490" y="4"/>
                  </a:lnTo>
                  <a:lnTo>
                    <a:pt x="490" y="4"/>
                  </a:lnTo>
                  <a:lnTo>
                    <a:pt x="492" y="6"/>
                  </a:lnTo>
                  <a:lnTo>
                    <a:pt x="492" y="6"/>
                  </a:lnTo>
                  <a:lnTo>
                    <a:pt x="492" y="7"/>
                  </a:lnTo>
                  <a:lnTo>
                    <a:pt x="489" y="9"/>
                  </a:lnTo>
                  <a:lnTo>
                    <a:pt x="484" y="12"/>
                  </a:lnTo>
                  <a:lnTo>
                    <a:pt x="481" y="14"/>
                  </a:lnTo>
                  <a:lnTo>
                    <a:pt x="476" y="18"/>
                  </a:lnTo>
                  <a:lnTo>
                    <a:pt x="476" y="18"/>
                  </a:lnTo>
                  <a:lnTo>
                    <a:pt x="470" y="28"/>
                  </a:lnTo>
                  <a:lnTo>
                    <a:pt x="468" y="29"/>
                  </a:lnTo>
                  <a:lnTo>
                    <a:pt x="468" y="29"/>
                  </a:lnTo>
                  <a:lnTo>
                    <a:pt x="466" y="33"/>
                  </a:lnTo>
                  <a:lnTo>
                    <a:pt x="466" y="34"/>
                  </a:lnTo>
                  <a:lnTo>
                    <a:pt x="468" y="36"/>
                  </a:lnTo>
                  <a:lnTo>
                    <a:pt x="471" y="39"/>
                  </a:lnTo>
                  <a:lnTo>
                    <a:pt x="471" y="40"/>
                  </a:lnTo>
                  <a:lnTo>
                    <a:pt x="471" y="42"/>
                  </a:lnTo>
                  <a:lnTo>
                    <a:pt x="471" y="47"/>
                  </a:lnTo>
                  <a:lnTo>
                    <a:pt x="471" y="48"/>
                  </a:lnTo>
                  <a:lnTo>
                    <a:pt x="471" y="50"/>
                  </a:lnTo>
                  <a:lnTo>
                    <a:pt x="473" y="53"/>
                  </a:lnTo>
                  <a:lnTo>
                    <a:pt x="473" y="56"/>
                  </a:lnTo>
                  <a:lnTo>
                    <a:pt x="476" y="59"/>
                  </a:lnTo>
                  <a:lnTo>
                    <a:pt x="481" y="64"/>
                  </a:lnTo>
                  <a:lnTo>
                    <a:pt x="484" y="66"/>
                  </a:lnTo>
                  <a:lnTo>
                    <a:pt x="487" y="67"/>
                  </a:lnTo>
                  <a:lnTo>
                    <a:pt x="490" y="70"/>
                  </a:lnTo>
                  <a:lnTo>
                    <a:pt x="490" y="70"/>
                  </a:lnTo>
                  <a:lnTo>
                    <a:pt x="489" y="72"/>
                  </a:lnTo>
                  <a:lnTo>
                    <a:pt x="485" y="75"/>
                  </a:lnTo>
                  <a:lnTo>
                    <a:pt x="481" y="75"/>
                  </a:lnTo>
                  <a:lnTo>
                    <a:pt x="478" y="77"/>
                  </a:lnTo>
                  <a:lnTo>
                    <a:pt x="474" y="78"/>
                  </a:lnTo>
                  <a:lnTo>
                    <a:pt x="470" y="80"/>
                  </a:lnTo>
                  <a:lnTo>
                    <a:pt x="468" y="80"/>
                  </a:lnTo>
                  <a:lnTo>
                    <a:pt x="468" y="81"/>
                  </a:lnTo>
                  <a:lnTo>
                    <a:pt x="471" y="80"/>
                  </a:lnTo>
                  <a:lnTo>
                    <a:pt x="474" y="80"/>
                  </a:lnTo>
                  <a:lnTo>
                    <a:pt x="479" y="77"/>
                  </a:lnTo>
                  <a:lnTo>
                    <a:pt x="482" y="77"/>
                  </a:lnTo>
                  <a:lnTo>
                    <a:pt x="490" y="77"/>
                  </a:lnTo>
                  <a:lnTo>
                    <a:pt x="492" y="77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2" y="80"/>
                  </a:lnTo>
                  <a:lnTo>
                    <a:pt x="493" y="80"/>
                  </a:lnTo>
                  <a:lnTo>
                    <a:pt x="493" y="80"/>
                  </a:lnTo>
                  <a:lnTo>
                    <a:pt x="493" y="78"/>
                  </a:lnTo>
                  <a:lnTo>
                    <a:pt x="495" y="70"/>
                  </a:lnTo>
                  <a:lnTo>
                    <a:pt x="496" y="69"/>
                  </a:lnTo>
                  <a:lnTo>
                    <a:pt x="496" y="67"/>
                  </a:lnTo>
                  <a:lnTo>
                    <a:pt x="496" y="64"/>
                  </a:lnTo>
                  <a:lnTo>
                    <a:pt x="495" y="64"/>
                  </a:lnTo>
                  <a:lnTo>
                    <a:pt x="493" y="63"/>
                  </a:lnTo>
                  <a:lnTo>
                    <a:pt x="490" y="63"/>
                  </a:lnTo>
                  <a:lnTo>
                    <a:pt x="489" y="63"/>
                  </a:lnTo>
                  <a:lnTo>
                    <a:pt x="487" y="63"/>
                  </a:lnTo>
                  <a:lnTo>
                    <a:pt x="485" y="63"/>
                  </a:lnTo>
                  <a:lnTo>
                    <a:pt x="485" y="61"/>
                  </a:lnTo>
                  <a:lnTo>
                    <a:pt x="484" y="59"/>
                  </a:lnTo>
                  <a:lnTo>
                    <a:pt x="482" y="58"/>
                  </a:lnTo>
                  <a:lnTo>
                    <a:pt x="479" y="55"/>
                  </a:lnTo>
                  <a:lnTo>
                    <a:pt x="478" y="55"/>
                  </a:lnTo>
                  <a:lnTo>
                    <a:pt x="479" y="53"/>
                  </a:lnTo>
                  <a:lnTo>
                    <a:pt x="481" y="52"/>
                  </a:lnTo>
                  <a:lnTo>
                    <a:pt x="484" y="52"/>
                  </a:lnTo>
                  <a:lnTo>
                    <a:pt x="485" y="48"/>
                  </a:lnTo>
                  <a:lnTo>
                    <a:pt x="487" y="47"/>
                  </a:lnTo>
                  <a:lnTo>
                    <a:pt x="490" y="48"/>
                  </a:lnTo>
                  <a:lnTo>
                    <a:pt x="496" y="50"/>
                  </a:lnTo>
                  <a:lnTo>
                    <a:pt x="500" y="53"/>
                  </a:lnTo>
                  <a:lnTo>
                    <a:pt x="501" y="53"/>
                  </a:lnTo>
                  <a:lnTo>
                    <a:pt x="501" y="52"/>
                  </a:lnTo>
                  <a:lnTo>
                    <a:pt x="501" y="52"/>
                  </a:lnTo>
                  <a:lnTo>
                    <a:pt x="496" y="48"/>
                  </a:lnTo>
                  <a:lnTo>
                    <a:pt x="495" y="47"/>
                  </a:lnTo>
                  <a:lnTo>
                    <a:pt x="493" y="45"/>
                  </a:lnTo>
                  <a:lnTo>
                    <a:pt x="493" y="45"/>
                  </a:lnTo>
                  <a:lnTo>
                    <a:pt x="496" y="44"/>
                  </a:lnTo>
                  <a:lnTo>
                    <a:pt x="496" y="44"/>
                  </a:lnTo>
                  <a:lnTo>
                    <a:pt x="493" y="42"/>
                  </a:lnTo>
                  <a:lnTo>
                    <a:pt x="492" y="42"/>
                  </a:lnTo>
                  <a:lnTo>
                    <a:pt x="490" y="44"/>
                  </a:lnTo>
                  <a:lnTo>
                    <a:pt x="489" y="44"/>
                  </a:lnTo>
                  <a:lnTo>
                    <a:pt x="485" y="42"/>
                  </a:lnTo>
                  <a:lnTo>
                    <a:pt x="485" y="42"/>
                  </a:lnTo>
                  <a:lnTo>
                    <a:pt x="484" y="40"/>
                  </a:lnTo>
                  <a:lnTo>
                    <a:pt x="482" y="39"/>
                  </a:lnTo>
                  <a:lnTo>
                    <a:pt x="482" y="37"/>
                  </a:lnTo>
                  <a:lnTo>
                    <a:pt x="482" y="36"/>
                  </a:lnTo>
                  <a:lnTo>
                    <a:pt x="482" y="34"/>
                  </a:lnTo>
                  <a:lnTo>
                    <a:pt x="482" y="33"/>
                  </a:lnTo>
                  <a:lnTo>
                    <a:pt x="482" y="31"/>
                  </a:lnTo>
                  <a:lnTo>
                    <a:pt x="482" y="31"/>
                  </a:lnTo>
                  <a:lnTo>
                    <a:pt x="484" y="28"/>
                  </a:lnTo>
                  <a:lnTo>
                    <a:pt x="485" y="28"/>
                  </a:lnTo>
                  <a:lnTo>
                    <a:pt x="487" y="28"/>
                  </a:lnTo>
                  <a:lnTo>
                    <a:pt x="492" y="28"/>
                  </a:lnTo>
                  <a:lnTo>
                    <a:pt x="501" y="33"/>
                  </a:lnTo>
                  <a:lnTo>
                    <a:pt x="501" y="31"/>
                  </a:lnTo>
                  <a:lnTo>
                    <a:pt x="490" y="26"/>
                  </a:lnTo>
                  <a:lnTo>
                    <a:pt x="485" y="25"/>
                  </a:lnTo>
                  <a:lnTo>
                    <a:pt x="484" y="23"/>
                  </a:lnTo>
                  <a:lnTo>
                    <a:pt x="490" y="17"/>
                  </a:lnTo>
                  <a:lnTo>
                    <a:pt x="496" y="15"/>
                  </a:lnTo>
                  <a:lnTo>
                    <a:pt x="500" y="14"/>
                  </a:lnTo>
                  <a:lnTo>
                    <a:pt x="504" y="14"/>
                  </a:lnTo>
                  <a:lnTo>
                    <a:pt x="509" y="15"/>
                  </a:lnTo>
                  <a:lnTo>
                    <a:pt x="509" y="15"/>
                  </a:lnTo>
                  <a:lnTo>
                    <a:pt x="506" y="12"/>
                  </a:lnTo>
                  <a:lnTo>
                    <a:pt x="507" y="12"/>
                  </a:lnTo>
                  <a:lnTo>
                    <a:pt x="509" y="11"/>
                  </a:lnTo>
                  <a:lnTo>
                    <a:pt x="514" y="9"/>
                  </a:lnTo>
                  <a:lnTo>
                    <a:pt x="520" y="7"/>
                  </a:lnTo>
                  <a:lnTo>
                    <a:pt x="520" y="7"/>
                  </a:lnTo>
                  <a:lnTo>
                    <a:pt x="522" y="6"/>
                  </a:lnTo>
                  <a:lnTo>
                    <a:pt x="525" y="6"/>
                  </a:lnTo>
                  <a:lnTo>
                    <a:pt x="531" y="6"/>
                  </a:lnTo>
                  <a:lnTo>
                    <a:pt x="536" y="6"/>
                  </a:lnTo>
                  <a:lnTo>
                    <a:pt x="541" y="7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4"/>
                  </a:lnTo>
                  <a:lnTo>
                    <a:pt x="547" y="18"/>
                  </a:lnTo>
                  <a:lnTo>
                    <a:pt x="548" y="20"/>
                  </a:lnTo>
                  <a:lnTo>
                    <a:pt x="552" y="20"/>
                  </a:lnTo>
                  <a:lnTo>
                    <a:pt x="553" y="22"/>
                  </a:lnTo>
                  <a:lnTo>
                    <a:pt x="555" y="23"/>
                  </a:lnTo>
                  <a:lnTo>
                    <a:pt x="555" y="25"/>
                  </a:lnTo>
                  <a:lnTo>
                    <a:pt x="555" y="26"/>
                  </a:lnTo>
                  <a:lnTo>
                    <a:pt x="555" y="28"/>
                  </a:lnTo>
                  <a:lnTo>
                    <a:pt x="556" y="31"/>
                  </a:lnTo>
                  <a:lnTo>
                    <a:pt x="556" y="31"/>
                  </a:lnTo>
                  <a:lnTo>
                    <a:pt x="560" y="33"/>
                  </a:lnTo>
                  <a:lnTo>
                    <a:pt x="560" y="34"/>
                  </a:lnTo>
                  <a:lnTo>
                    <a:pt x="558" y="34"/>
                  </a:lnTo>
                  <a:lnTo>
                    <a:pt x="556" y="36"/>
                  </a:lnTo>
                  <a:lnTo>
                    <a:pt x="553" y="39"/>
                  </a:lnTo>
                  <a:lnTo>
                    <a:pt x="548" y="42"/>
                  </a:lnTo>
                  <a:lnTo>
                    <a:pt x="545" y="45"/>
                  </a:lnTo>
                  <a:lnTo>
                    <a:pt x="545" y="47"/>
                  </a:lnTo>
                  <a:lnTo>
                    <a:pt x="552" y="42"/>
                  </a:lnTo>
                  <a:lnTo>
                    <a:pt x="555" y="42"/>
                  </a:lnTo>
                  <a:lnTo>
                    <a:pt x="555" y="42"/>
                  </a:lnTo>
                  <a:lnTo>
                    <a:pt x="553" y="45"/>
                  </a:lnTo>
                  <a:lnTo>
                    <a:pt x="552" y="47"/>
                  </a:lnTo>
                  <a:lnTo>
                    <a:pt x="550" y="48"/>
                  </a:lnTo>
                  <a:lnTo>
                    <a:pt x="550" y="48"/>
                  </a:lnTo>
                  <a:lnTo>
                    <a:pt x="553" y="52"/>
                  </a:lnTo>
                  <a:lnTo>
                    <a:pt x="553" y="52"/>
                  </a:lnTo>
                  <a:lnTo>
                    <a:pt x="552" y="52"/>
                  </a:lnTo>
                  <a:lnTo>
                    <a:pt x="550" y="52"/>
                  </a:lnTo>
                  <a:lnTo>
                    <a:pt x="550" y="52"/>
                  </a:lnTo>
                  <a:lnTo>
                    <a:pt x="550" y="53"/>
                  </a:lnTo>
                  <a:lnTo>
                    <a:pt x="550" y="53"/>
                  </a:lnTo>
                  <a:lnTo>
                    <a:pt x="550" y="55"/>
                  </a:lnTo>
                  <a:lnTo>
                    <a:pt x="550" y="55"/>
                  </a:lnTo>
                  <a:lnTo>
                    <a:pt x="550" y="56"/>
                  </a:lnTo>
                  <a:lnTo>
                    <a:pt x="550" y="56"/>
                  </a:lnTo>
                  <a:lnTo>
                    <a:pt x="552" y="56"/>
                  </a:lnTo>
                  <a:lnTo>
                    <a:pt x="552" y="56"/>
                  </a:lnTo>
                  <a:lnTo>
                    <a:pt x="553" y="55"/>
                  </a:lnTo>
                  <a:lnTo>
                    <a:pt x="558" y="50"/>
                  </a:lnTo>
                  <a:lnTo>
                    <a:pt x="561" y="48"/>
                  </a:lnTo>
                  <a:lnTo>
                    <a:pt x="561" y="48"/>
                  </a:lnTo>
                  <a:lnTo>
                    <a:pt x="564" y="48"/>
                  </a:lnTo>
                  <a:lnTo>
                    <a:pt x="564" y="48"/>
                  </a:lnTo>
                  <a:lnTo>
                    <a:pt x="563" y="45"/>
                  </a:lnTo>
                  <a:lnTo>
                    <a:pt x="561" y="45"/>
                  </a:lnTo>
                  <a:lnTo>
                    <a:pt x="563" y="44"/>
                  </a:lnTo>
                  <a:lnTo>
                    <a:pt x="563" y="44"/>
                  </a:lnTo>
                  <a:lnTo>
                    <a:pt x="564" y="42"/>
                  </a:lnTo>
                  <a:lnTo>
                    <a:pt x="566" y="42"/>
                  </a:lnTo>
                  <a:lnTo>
                    <a:pt x="566" y="42"/>
                  </a:lnTo>
                  <a:lnTo>
                    <a:pt x="567" y="44"/>
                  </a:lnTo>
                  <a:lnTo>
                    <a:pt x="569" y="45"/>
                  </a:lnTo>
                  <a:lnTo>
                    <a:pt x="569" y="45"/>
                  </a:lnTo>
                  <a:lnTo>
                    <a:pt x="572" y="45"/>
                  </a:lnTo>
                  <a:lnTo>
                    <a:pt x="574" y="44"/>
                  </a:lnTo>
                  <a:lnTo>
                    <a:pt x="575" y="44"/>
                  </a:lnTo>
                  <a:lnTo>
                    <a:pt x="578" y="47"/>
                  </a:lnTo>
                  <a:lnTo>
                    <a:pt x="577" y="48"/>
                  </a:lnTo>
                  <a:lnTo>
                    <a:pt x="577" y="52"/>
                  </a:lnTo>
                  <a:lnTo>
                    <a:pt x="577" y="53"/>
                  </a:lnTo>
                  <a:lnTo>
                    <a:pt x="582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2" y="55"/>
                  </a:lnTo>
                  <a:lnTo>
                    <a:pt x="580" y="53"/>
                  </a:lnTo>
                  <a:lnTo>
                    <a:pt x="580" y="52"/>
                  </a:lnTo>
                  <a:lnTo>
                    <a:pt x="580" y="47"/>
                  </a:lnTo>
                  <a:lnTo>
                    <a:pt x="582" y="44"/>
                  </a:lnTo>
                  <a:lnTo>
                    <a:pt x="583" y="45"/>
                  </a:lnTo>
                  <a:lnTo>
                    <a:pt x="586" y="47"/>
                  </a:lnTo>
                  <a:lnTo>
                    <a:pt x="588" y="47"/>
                  </a:lnTo>
                  <a:lnTo>
                    <a:pt x="591" y="47"/>
                  </a:lnTo>
                  <a:lnTo>
                    <a:pt x="596" y="48"/>
                  </a:lnTo>
                  <a:lnTo>
                    <a:pt x="599" y="48"/>
                  </a:lnTo>
                  <a:lnTo>
                    <a:pt x="599" y="48"/>
                  </a:lnTo>
                  <a:lnTo>
                    <a:pt x="597" y="47"/>
                  </a:lnTo>
                  <a:lnTo>
                    <a:pt x="593" y="45"/>
                  </a:lnTo>
                  <a:lnTo>
                    <a:pt x="588" y="44"/>
                  </a:lnTo>
                  <a:lnTo>
                    <a:pt x="586" y="42"/>
                  </a:lnTo>
                  <a:lnTo>
                    <a:pt x="585" y="40"/>
                  </a:lnTo>
                  <a:lnTo>
                    <a:pt x="585" y="40"/>
                  </a:lnTo>
                  <a:lnTo>
                    <a:pt x="586" y="39"/>
                  </a:lnTo>
                  <a:lnTo>
                    <a:pt x="586" y="39"/>
                  </a:lnTo>
                  <a:lnTo>
                    <a:pt x="588" y="37"/>
                  </a:lnTo>
                  <a:lnTo>
                    <a:pt x="593" y="36"/>
                  </a:lnTo>
                  <a:lnTo>
                    <a:pt x="596" y="34"/>
                  </a:lnTo>
                  <a:lnTo>
                    <a:pt x="599" y="34"/>
                  </a:lnTo>
                  <a:lnTo>
                    <a:pt x="604" y="34"/>
                  </a:lnTo>
                  <a:lnTo>
                    <a:pt x="608" y="34"/>
                  </a:lnTo>
                  <a:lnTo>
                    <a:pt x="612" y="34"/>
                  </a:lnTo>
                  <a:lnTo>
                    <a:pt x="615" y="36"/>
                  </a:lnTo>
                  <a:lnTo>
                    <a:pt x="618" y="39"/>
                  </a:lnTo>
                  <a:lnTo>
                    <a:pt x="619" y="39"/>
                  </a:lnTo>
                  <a:lnTo>
                    <a:pt x="621" y="39"/>
                  </a:lnTo>
                  <a:lnTo>
                    <a:pt x="624" y="37"/>
                  </a:lnTo>
                  <a:lnTo>
                    <a:pt x="626" y="39"/>
                  </a:lnTo>
                  <a:lnTo>
                    <a:pt x="632" y="40"/>
                  </a:lnTo>
                  <a:lnTo>
                    <a:pt x="634" y="42"/>
                  </a:lnTo>
                  <a:lnTo>
                    <a:pt x="634" y="44"/>
                  </a:lnTo>
                  <a:lnTo>
                    <a:pt x="635" y="45"/>
                  </a:lnTo>
                  <a:lnTo>
                    <a:pt x="635" y="47"/>
                  </a:lnTo>
                  <a:lnTo>
                    <a:pt x="635" y="48"/>
                  </a:lnTo>
                  <a:lnTo>
                    <a:pt x="630" y="53"/>
                  </a:lnTo>
                  <a:lnTo>
                    <a:pt x="627" y="53"/>
                  </a:lnTo>
                  <a:lnTo>
                    <a:pt x="626" y="56"/>
                  </a:lnTo>
                  <a:lnTo>
                    <a:pt x="624" y="59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4" y="61"/>
                  </a:lnTo>
                  <a:lnTo>
                    <a:pt x="626" y="58"/>
                  </a:lnTo>
                  <a:lnTo>
                    <a:pt x="627" y="56"/>
                  </a:lnTo>
                  <a:lnTo>
                    <a:pt x="629" y="55"/>
                  </a:lnTo>
                  <a:lnTo>
                    <a:pt x="634" y="52"/>
                  </a:lnTo>
                  <a:lnTo>
                    <a:pt x="637" y="52"/>
                  </a:lnTo>
                  <a:lnTo>
                    <a:pt x="640" y="52"/>
                  </a:lnTo>
                  <a:lnTo>
                    <a:pt x="643" y="52"/>
                  </a:lnTo>
                  <a:lnTo>
                    <a:pt x="645" y="52"/>
                  </a:lnTo>
                  <a:lnTo>
                    <a:pt x="646" y="53"/>
                  </a:lnTo>
                  <a:lnTo>
                    <a:pt x="646" y="53"/>
                  </a:lnTo>
                  <a:lnTo>
                    <a:pt x="646" y="55"/>
                  </a:lnTo>
                  <a:lnTo>
                    <a:pt x="646" y="55"/>
                  </a:lnTo>
                  <a:lnTo>
                    <a:pt x="646" y="56"/>
                  </a:lnTo>
                  <a:lnTo>
                    <a:pt x="645" y="58"/>
                  </a:lnTo>
                  <a:lnTo>
                    <a:pt x="642" y="59"/>
                  </a:lnTo>
                  <a:lnTo>
                    <a:pt x="638" y="61"/>
                  </a:lnTo>
                  <a:lnTo>
                    <a:pt x="637" y="61"/>
                  </a:lnTo>
                  <a:lnTo>
                    <a:pt x="632" y="61"/>
                  </a:lnTo>
                  <a:lnTo>
                    <a:pt x="632" y="63"/>
                  </a:lnTo>
                  <a:lnTo>
                    <a:pt x="637" y="63"/>
                  </a:lnTo>
                  <a:lnTo>
                    <a:pt x="640" y="63"/>
                  </a:lnTo>
                  <a:lnTo>
                    <a:pt x="640" y="63"/>
                  </a:lnTo>
                  <a:lnTo>
                    <a:pt x="638" y="66"/>
                  </a:lnTo>
                  <a:lnTo>
                    <a:pt x="637" y="67"/>
                  </a:lnTo>
                  <a:lnTo>
                    <a:pt x="638" y="69"/>
                  </a:lnTo>
                  <a:lnTo>
                    <a:pt x="638" y="70"/>
                  </a:lnTo>
                  <a:lnTo>
                    <a:pt x="637" y="72"/>
                  </a:lnTo>
                  <a:lnTo>
                    <a:pt x="635" y="75"/>
                  </a:lnTo>
                  <a:lnTo>
                    <a:pt x="635" y="75"/>
                  </a:lnTo>
                  <a:lnTo>
                    <a:pt x="638" y="72"/>
                  </a:lnTo>
                  <a:lnTo>
                    <a:pt x="640" y="67"/>
                  </a:lnTo>
                  <a:lnTo>
                    <a:pt x="642" y="66"/>
                  </a:lnTo>
                  <a:lnTo>
                    <a:pt x="643" y="63"/>
                  </a:lnTo>
                  <a:lnTo>
                    <a:pt x="645" y="63"/>
                  </a:lnTo>
                  <a:lnTo>
                    <a:pt x="648" y="63"/>
                  </a:lnTo>
                  <a:lnTo>
                    <a:pt x="649" y="61"/>
                  </a:lnTo>
                  <a:lnTo>
                    <a:pt x="653" y="59"/>
                  </a:lnTo>
                  <a:lnTo>
                    <a:pt x="653" y="59"/>
                  </a:lnTo>
                  <a:lnTo>
                    <a:pt x="654" y="61"/>
                  </a:lnTo>
                  <a:lnTo>
                    <a:pt x="654" y="61"/>
                  </a:lnTo>
                  <a:lnTo>
                    <a:pt x="653" y="64"/>
                  </a:lnTo>
                  <a:lnTo>
                    <a:pt x="648" y="70"/>
                  </a:lnTo>
                  <a:lnTo>
                    <a:pt x="649" y="69"/>
                  </a:lnTo>
                  <a:lnTo>
                    <a:pt x="651" y="67"/>
                  </a:lnTo>
                  <a:lnTo>
                    <a:pt x="653" y="67"/>
                  </a:lnTo>
                  <a:lnTo>
                    <a:pt x="654" y="64"/>
                  </a:lnTo>
                  <a:lnTo>
                    <a:pt x="656" y="67"/>
                  </a:lnTo>
                  <a:lnTo>
                    <a:pt x="657" y="67"/>
                  </a:lnTo>
                  <a:lnTo>
                    <a:pt x="659" y="70"/>
                  </a:lnTo>
                  <a:lnTo>
                    <a:pt x="660" y="72"/>
                  </a:lnTo>
                  <a:lnTo>
                    <a:pt x="662" y="74"/>
                  </a:lnTo>
                  <a:lnTo>
                    <a:pt x="662" y="72"/>
                  </a:lnTo>
                  <a:lnTo>
                    <a:pt x="660" y="67"/>
                  </a:lnTo>
                  <a:lnTo>
                    <a:pt x="660" y="66"/>
                  </a:lnTo>
                  <a:lnTo>
                    <a:pt x="662" y="66"/>
                  </a:lnTo>
                  <a:lnTo>
                    <a:pt x="665" y="63"/>
                  </a:lnTo>
                  <a:lnTo>
                    <a:pt x="668" y="64"/>
                  </a:lnTo>
                  <a:lnTo>
                    <a:pt x="670" y="64"/>
                  </a:lnTo>
                  <a:lnTo>
                    <a:pt x="671" y="64"/>
                  </a:lnTo>
                  <a:lnTo>
                    <a:pt x="673" y="64"/>
                  </a:lnTo>
                  <a:lnTo>
                    <a:pt x="678" y="64"/>
                  </a:lnTo>
                  <a:lnTo>
                    <a:pt x="681" y="66"/>
                  </a:lnTo>
                  <a:lnTo>
                    <a:pt x="684" y="67"/>
                  </a:lnTo>
                  <a:lnTo>
                    <a:pt x="687" y="69"/>
                  </a:lnTo>
                  <a:lnTo>
                    <a:pt x="689" y="70"/>
                  </a:lnTo>
                  <a:lnTo>
                    <a:pt x="690" y="70"/>
                  </a:lnTo>
                  <a:lnTo>
                    <a:pt x="690" y="72"/>
                  </a:lnTo>
                  <a:lnTo>
                    <a:pt x="690" y="74"/>
                  </a:lnTo>
                  <a:lnTo>
                    <a:pt x="690" y="74"/>
                  </a:lnTo>
                  <a:lnTo>
                    <a:pt x="687" y="77"/>
                  </a:lnTo>
                  <a:lnTo>
                    <a:pt x="686" y="78"/>
                  </a:lnTo>
                  <a:lnTo>
                    <a:pt x="684" y="78"/>
                  </a:lnTo>
                  <a:lnTo>
                    <a:pt x="681" y="78"/>
                  </a:lnTo>
                  <a:lnTo>
                    <a:pt x="679" y="78"/>
                  </a:lnTo>
                  <a:lnTo>
                    <a:pt x="679" y="78"/>
                  </a:lnTo>
                  <a:lnTo>
                    <a:pt x="675" y="81"/>
                  </a:lnTo>
                  <a:lnTo>
                    <a:pt x="673" y="83"/>
                  </a:lnTo>
                  <a:lnTo>
                    <a:pt x="670" y="85"/>
                  </a:lnTo>
                  <a:lnTo>
                    <a:pt x="670" y="85"/>
                  </a:lnTo>
                  <a:lnTo>
                    <a:pt x="675" y="85"/>
                  </a:lnTo>
                  <a:lnTo>
                    <a:pt x="676" y="85"/>
                  </a:lnTo>
                  <a:lnTo>
                    <a:pt x="676" y="81"/>
                  </a:lnTo>
                  <a:lnTo>
                    <a:pt x="679" y="80"/>
                  </a:lnTo>
                  <a:lnTo>
                    <a:pt x="683" y="80"/>
                  </a:lnTo>
                  <a:lnTo>
                    <a:pt x="687" y="81"/>
                  </a:lnTo>
                  <a:lnTo>
                    <a:pt x="690" y="81"/>
                  </a:lnTo>
                  <a:lnTo>
                    <a:pt x="692" y="80"/>
                  </a:lnTo>
                  <a:lnTo>
                    <a:pt x="695" y="78"/>
                  </a:lnTo>
                  <a:lnTo>
                    <a:pt x="695" y="78"/>
                  </a:lnTo>
                  <a:lnTo>
                    <a:pt x="697" y="78"/>
                  </a:lnTo>
                  <a:lnTo>
                    <a:pt x="698" y="80"/>
                  </a:lnTo>
                  <a:lnTo>
                    <a:pt x="698" y="80"/>
                  </a:lnTo>
                  <a:lnTo>
                    <a:pt x="698" y="83"/>
                  </a:lnTo>
                  <a:lnTo>
                    <a:pt x="698" y="85"/>
                  </a:lnTo>
                  <a:lnTo>
                    <a:pt x="697" y="86"/>
                  </a:lnTo>
                  <a:lnTo>
                    <a:pt x="694" y="89"/>
                  </a:lnTo>
                  <a:lnTo>
                    <a:pt x="690" y="91"/>
                  </a:lnTo>
                  <a:lnTo>
                    <a:pt x="687" y="91"/>
                  </a:lnTo>
                  <a:lnTo>
                    <a:pt x="686" y="92"/>
                  </a:lnTo>
                  <a:lnTo>
                    <a:pt x="684" y="92"/>
                  </a:lnTo>
                  <a:lnTo>
                    <a:pt x="683" y="94"/>
                  </a:lnTo>
                  <a:lnTo>
                    <a:pt x="683" y="94"/>
                  </a:lnTo>
                  <a:lnTo>
                    <a:pt x="681" y="96"/>
                  </a:lnTo>
                  <a:lnTo>
                    <a:pt x="683" y="97"/>
                  </a:lnTo>
                  <a:lnTo>
                    <a:pt x="683" y="96"/>
                  </a:lnTo>
                  <a:lnTo>
                    <a:pt x="684" y="96"/>
                  </a:lnTo>
                  <a:lnTo>
                    <a:pt x="686" y="94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9" y="92"/>
                  </a:lnTo>
                  <a:lnTo>
                    <a:pt x="689" y="94"/>
                  </a:lnTo>
                  <a:lnTo>
                    <a:pt x="689" y="96"/>
                  </a:lnTo>
                  <a:lnTo>
                    <a:pt x="687" y="104"/>
                  </a:lnTo>
                  <a:lnTo>
                    <a:pt x="687" y="104"/>
                  </a:lnTo>
                  <a:lnTo>
                    <a:pt x="689" y="102"/>
                  </a:lnTo>
                  <a:lnTo>
                    <a:pt x="692" y="92"/>
                  </a:lnTo>
                  <a:lnTo>
                    <a:pt x="694" y="91"/>
                  </a:lnTo>
                  <a:lnTo>
                    <a:pt x="695" y="89"/>
                  </a:lnTo>
                  <a:lnTo>
                    <a:pt x="700" y="88"/>
                  </a:lnTo>
                  <a:lnTo>
                    <a:pt x="703" y="86"/>
                  </a:lnTo>
                  <a:lnTo>
                    <a:pt x="706" y="85"/>
                  </a:lnTo>
                  <a:lnTo>
                    <a:pt x="709" y="85"/>
                  </a:lnTo>
                  <a:lnTo>
                    <a:pt x="711" y="85"/>
                  </a:lnTo>
                  <a:lnTo>
                    <a:pt x="712" y="86"/>
                  </a:lnTo>
                  <a:lnTo>
                    <a:pt x="714" y="86"/>
                  </a:lnTo>
                  <a:lnTo>
                    <a:pt x="717" y="86"/>
                  </a:lnTo>
                  <a:lnTo>
                    <a:pt x="719" y="86"/>
                  </a:lnTo>
                  <a:lnTo>
                    <a:pt x="720" y="86"/>
                  </a:lnTo>
                  <a:lnTo>
                    <a:pt x="722" y="88"/>
                  </a:lnTo>
                  <a:lnTo>
                    <a:pt x="724" y="89"/>
                  </a:lnTo>
                  <a:lnTo>
                    <a:pt x="730" y="91"/>
                  </a:lnTo>
                  <a:lnTo>
                    <a:pt x="730" y="91"/>
                  </a:lnTo>
                  <a:lnTo>
                    <a:pt x="731" y="92"/>
                  </a:lnTo>
                  <a:lnTo>
                    <a:pt x="731" y="92"/>
                  </a:lnTo>
                  <a:lnTo>
                    <a:pt x="731" y="94"/>
                  </a:lnTo>
                  <a:lnTo>
                    <a:pt x="731" y="96"/>
                  </a:lnTo>
                  <a:lnTo>
                    <a:pt x="730" y="96"/>
                  </a:lnTo>
                  <a:lnTo>
                    <a:pt x="728" y="96"/>
                  </a:lnTo>
                  <a:lnTo>
                    <a:pt x="728" y="97"/>
                  </a:lnTo>
                  <a:lnTo>
                    <a:pt x="725" y="99"/>
                  </a:lnTo>
                  <a:lnTo>
                    <a:pt x="725" y="99"/>
                  </a:lnTo>
                  <a:lnTo>
                    <a:pt x="722" y="99"/>
                  </a:lnTo>
                  <a:lnTo>
                    <a:pt x="717" y="99"/>
                  </a:lnTo>
                  <a:lnTo>
                    <a:pt x="716" y="100"/>
                  </a:lnTo>
                  <a:lnTo>
                    <a:pt x="712" y="102"/>
                  </a:lnTo>
                  <a:lnTo>
                    <a:pt x="706" y="105"/>
                  </a:lnTo>
                  <a:lnTo>
                    <a:pt x="708" y="105"/>
                  </a:lnTo>
                  <a:lnTo>
                    <a:pt x="709" y="107"/>
                  </a:lnTo>
                  <a:lnTo>
                    <a:pt x="711" y="105"/>
                  </a:lnTo>
                  <a:lnTo>
                    <a:pt x="712" y="104"/>
                  </a:lnTo>
                  <a:lnTo>
                    <a:pt x="716" y="102"/>
                  </a:lnTo>
                  <a:lnTo>
                    <a:pt x="719" y="102"/>
                  </a:lnTo>
                  <a:lnTo>
                    <a:pt x="724" y="102"/>
                  </a:lnTo>
                  <a:lnTo>
                    <a:pt x="725" y="102"/>
                  </a:lnTo>
                  <a:lnTo>
                    <a:pt x="725" y="102"/>
                  </a:lnTo>
                  <a:lnTo>
                    <a:pt x="727" y="102"/>
                  </a:lnTo>
                  <a:lnTo>
                    <a:pt x="727" y="104"/>
                  </a:lnTo>
                  <a:lnTo>
                    <a:pt x="725" y="104"/>
                  </a:lnTo>
                  <a:lnTo>
                    <a:pt x="725" y="105"/>
                  </a:lnTo>
                  <a:lnTo>
                    <a:pt x="722" y="107"/>
                  </a:lnTo>
                  <a:lnTo>
                    <a:pt x="724" y="108"/>
                  </a:lnTo>
                  <a:lnTo>
                    <a:pt x="727" y="108"/>
                  </a:lnTo>
                  <a:lnTo>
                    <a:pt x="727" y="108"/>
                  </a:lnTo>
                  <a:lnTo>
                    <a:pt x="728" y="107"/>
                  </a:lnTo>
                  <a:lnTo>
                    <a:pt x="730" y="105"/>
                  </a:lnTo>
                  <a:lnTo>
                    <a:pt x="731" y="105"/>
                  </a:lnTo>
                  <a:lnTo>
                    <a:pt x="733" y="105"/>
                  </a:lnTo>
                  <a:lnTo>
                    <a:pt x="733" y="104"/>
                  </a:lnTo>
                  <a:lnTo>
                    <a:pt x="733" y="104"/>
                  </a:lnTo>
                  <a:lnTo>
                    <a:pt x="731" y="102"/>
                  </a:lnTo>
                  <a:lnTo>
                    <a:pt x="731" y="102"/>
                  </a:lnTo>
                  <a:lnTo>
                    <a:pt x="733" y="100"/>
                  </a:lnTo>
                  <a:lnTo>
                    <a:pt x="735" y="99"/>
                  </a:lnTo>
                  <a:lnTo>
                    <a:pt x="735" y="99"/>
                  </a:lnTo>
                  <a:lnTo>
                    <a:pt x="736" y="99"/>
                  </a:lnTo>
                  <a:lnTo>
                    <a:pt x="739" y="99"/>
                  </a:lnTo>
                  <a:lnTo>
                    <a:pt x="741" y="100"/>
                  </a:lnTo>
                  <a:lnTo>
                    <a:pt x="746" y="105"/>
                  </a:lnTo>
                  <a:lnTo>
                    <a:pt x="747" y="107"/>
                  </a:lnTo>
                  <a:lnTo>
                    <a:pt x="749" y="110"/>
                  </a:lnTo>
                  <a:lnTo>
                    <a:pt x="749" y="111"/>
                  </a:lnTo>
                  <a:lnTo>
                    <a:pt x="749" y="113"/>
                  </a:lnTo>
                  <a:lnTo>
                    <a:pt x="749" y="113"/>
                  </a:lnTo>
                  <a:lnTo>
                    <a:pt x="747" y="115"/>
                  </a:lnTo>
                  <a:lnTo>
                    <a:pt x="746" y="115"/>
                  </a:lnTo>
                  <a:lnTo>
                    <a:pt x="739" y="113"/>
                  </a:lnTo>
                  <a:lnTo>
                    <a:pt x="736" y="113"/>
                  </a:lnTo>
                  <a:lnTo>
                    <a:pt x="735" y="113"/>
                  </a:lnTo>
                  <a:lnTo>
                    <a:pt x="735" y="113"/>
                  </a:lnTo>
                  <a:lnTo>
                    <a:pt x="733" y="115"/>
                  </a:lnTo>
                  <a:lnTo>
                    <a:pt x="733" y="115"/>
                  </a:lnTo>
                  <a:lnTo>
                    <a:pt x="731" y="116"/>
                  </a:lnTo>
                  <a:lnTo>
                    <a:pt x="727" y="116"/>
                  </a:lnTo>
                  <a:lnTo>
                    <a:pt x="725" y="116"/>
                  </a:lnTo>
                  <a:lnTo>
                    <a:pt x="720" y="118"/>
                  </a:lnTo>
                  <a:lnTo>
                    <a:pt x="719" y="118"/>
                  </a:lnTo>
                  <a:lnTo>
                    <a:pt x="719" y="119"/>
                  </a:lnTo>
                  <a:lnTo>
                    <a:pt x="722" y="119"/>
                  </a:lnTo>
                  <a:lnTo>
                    <a:pt x="725" y="118"/>
                  </a:lnTo>
                  <a:lnTo>
                    <a:pt x="730" y="118"/>
                  </a:lnTo>
                  <a:lnTo>
                    <a:pt x="736" y="121"/>
                  </a:lnTo>
                  <a:lnTo>
                    <a:pt x="738" y="121"/>
                  </a:lnTo>
                  <a:lnTo>
                    <a:pt x="739" y="121"/>
                  </a:lnTo>
                  <a:lnTo>
                    <a:pt x="741" y="121"/>
                  </a:lnTo>
                  <a:lnTo>
                    <a:pt x="746" y="121"/>
                  </a:lnTo>
                  <a:lnTo>
                    <a:pt x="747" y="121"/>
                  </a:lnTo>
                  <a:lnTo>
                    <a:pt x="750" y="121"/>
                  </a:lnTo>
                  <a:lnTo>
                    <a:pt x="755" y="124"/>
                  </a:lnTo>
                  <a:lnTo>
                    <a:pt x="755" y="124"/>
                  </a:lnTo>
                  <a:lnTo>
                    <a:pt x="755" y="126"/>
                  </a:lnTo>
                  <a:lnTo>
                    <a:pt x="757" y="126"/>
                  </a:lnTo>
                  <a:lnTo>
                    <a:pt x="757" y="127"/>
                  </a:lnTo>
                  <a:lnTo>
                    <a:pt x="755" y="129"/>
                  </a:lnTo>
                  <a:lnTo>
                    <a:pt x="753" y="129"/>
                  </a:lnTo>
                  <a:lnTo>
                    <a:pt x="749" y="129"/>
                  </a:lnTo>
                  <a:lnTo>
                    <a:pt x="747" y="127"/>
                  </a:lnTo>
                  <a:lnTo>
                    <a:pt x="744" y="129"/>
                  </a:lnTo>
                  <a:lnTo>
                    <a:pt x="742" y="127"/>
                  </a:lnTo>
                  <a:lnTo>
                    <a:pt x="741" y="127"/>
                  </a:lnTo>
                  <a:lnTo>
                    <a:pt x="738" y="126"/>
                  </a:lnTo>
                  <a:lnTo>
                    <a:pt x="735" y="127"/>
                  </a:lnTo>
                  <a:lnTo>
                    <a:pt x="731" y="127"/>
                  </a:lnTo>
                  <a:lnTo>
                    <a:pt x="728" y="127"/>
                  </a:lnTo>
                  <a:lnTo>
                    <a:pt x="722" y="130"/>
                  </a:lnTo>
                  <a:lnTo>
                    <a:pt x="722" y="130"/>
                  </a:lnTo>
                  <a:lnTo>
                    <a:pt x="731" y="129"/>
                  </a:lnTo>
                  <a:lnTo>
                    <a:pt x="733" y="129"/>
                  </a:lnTo>
                  <a:lnTo>
                    <a:pt x="735" y="129"/>
                  </a:lnTo>
                  <a:lnTo>
                    <a:pt x="739" y="130"/>
                  </a:lnTo>
                  <a:lnTo>
                    <a:pt x="741" y="132"/>
                  </a:lnTo>
                  <a:lnTo>
                    <a:pt x="741" y="133"/>
                  </a:lnTo>
                  <a:lnTo>
                    <a:pt x="739" y="135"/>
                  </a:lnTo>
                  <a:lnTo>
                    <a:pt x="738" y="138"/>
                  </a:lnTo>
                  <a:lnTo>
                    <a:pt x="736" y="138"/>
                  </a:lnTo>
                  <a:lnTo>
                    <a:pt x="731" y="137"/>
                  </a:lnTo>
                  <a:lnTo>
                    <a:pt x="730" y="137"/>
                  </a:lnTo>
                  <a:lnTo>
                    <a:pt x="728" y="137"/>
                  </a:lnTo>
                  <a:lnTo>
                    <a:pt x="727" y="137"/>
                  </a:lnTo>
                  <a:lnTo>
                    <a:pt x="727" y="137"/>
                  </a:lnTo>
                  <a:lnTo>
                    <a:pt x="719" y="135"/>
                  </a:lnTo>
                  <a:lnTo>
                    <a:pt x="717" y="135"/>
                  </a:lnTo>
                  <a:lnTo>
                    <a:pt x="717" y="135"/>
                  </a:lnTo>
                  <a:lnTo>
                    <a:pt x="717" y="137"/>
                  </a:lnTo>
                  <a:lnTo>
                    <a:pt x="724" y="138"/>
                  </a:lnTo>
                  <a:lnTo>
                    <a:pt x="728" y="138"/>
                  </a:lnTo>
                  <a:lnTo>
                    <a:pt x="731" y="140"/>
                  </a:lnTo>
                  <a:lnTo>
                    <a:pt x="733" y="140"/>
                  </a:lnTo>
                  <a:lnTo>
                    <a:pt x="735" y="140"/>
                  </a:lnTo>
                  <a:lnTo>
                    <a:pt x="735" y="141"/>
                  </a:lnTo>
                  <a:lnTo>
                    <a:pt x="736" y="143"/>
                  </a:lnTo>
                  <a:lnTo>
                    <a:pt x="738" y="144"/>
                  </a:lnTo>
                  <a:lnTo>
                    <a:pt x="739" y="144"/>
                  </a:lnTo>
                  <a:lnTo>
                    <a:pt x="741" y="144"/>
                  </a:lnTo>
                  <a:lnTo>
                    <a:pt x="742" y="143"/>
                  </a:lnTo>
                  <a:lnTo>
                    <a:pt x="742" y="144"/>
                  </a:lnTo>
                  <a:lnTo>
                    <a:pt x="744" y="144"/>
                  </a:lnTo>
                  <a:lnTo>
                    <a:pt x="747" y="144"/>
                  </a:lnTo>
                  <a:lnTo>
                    <a:pt x="749" y="146"/>
                  </a:lnTo>
                  <a:lnTo>
                    <a:pt x="750" y="146"/>
                  </a:lnTo>
                  <a:lnTo>
                    <a:pt x="753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2" y="148"/>
                  </a:lnTo>
                  <a:lnTo>
                    <a:pt x="750" y="149"/>
                  </a:lnTo>
                  <a:lnTo>
                    <a:pt x="752" y="151"/>
                  </a:lnTo>
                  <a:lnTo>
                    <a:pt x="753" y="152"/>
                  </a:lnTo>
                  <a:lnTo>
                    <a:pt x="753" y="152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5" y="154"/>
                  </a:lnTo>
                  <a:lnTo>
                    <a:pt x="755" y="154"/>
                  </a:lnTo>
                  <a:lnTo>
                    <a:pt x="755" y="157"/>
                  </a:lnTo>
                  <a:lnTo>
                    <a:pt x="757" y="157"/>
                  </a:lnTo>
                  <a:lnTo>
                    <a:pt x="757" y="154"/>
                  </a:lnTo>
                  <a:lnTo>
                    <a:pt x="757" y="152"/>
                  </a:lnTo>
                  <a:lnTo>
                    <a:pt x="758" y="151"/>
                  </a:lnTo>
                  <a:lnTo>
                    <a:pt x="763" y="151"/>
                  </a:lnTo>
                  <a:lnTo>
                    <a:pt x="761" y="154"/>
                  </a:lnTo>
                  <a:lnTo>
                    <a:pt x="761" y="157"/>
                  </a:lnTo>
                  <a:lnTo>
                    <a:pt x="760" y="160"/>
                  </a:lnTo>
                  <a:lnTo>
                    <a:pt x="758" y="160"/>
                  </a:lnTo>
                  <a:lnTo>
                    <a:pt x="758" y="162"/>
                  </a:lnTo>
                  <a:lnTo>
                    <a:pt x="760" y="162"/>
                  </a:lnTo>
                  <a:lnTo>
                    <a:pt x="760" y="162"/>
                  </a:lnTo>
                  <a:lnTo>
                    <a:pt x="761" y="162"/>
                  </a:lnTo>
                  <a:lnTo>
                    <a:pt x="763" y="159"/>
                  </a:lnTo>
                  <a:lnTo>
                    <a:pt x="766" y="155"/>
                  </a:lnTo>
                  <a:lnTo>
                    <a:pt x="766" y="155"/>
                  </a:lnTo>
                  <a:lnTo>
                    <a:pt x="766" y="157"/>
                  </a:lnTo>
                  <a:lnTo>
                    <a:pt x="766" y="159"/>
                  </a:lnTo>
                  <a:lnTo>
                    <a:pt x="768" y="159"/>
                  </a:lnTo>
                  <a:lnTo>
                    <a:pt x="769" y="159"/>
                  </a:lnTo>
                  <a:lnTo>
                    <a:pt x="769" y="157"/>
                  </a:lnTo>
                  <a:lnTo>
                    <a:pt x="772" y="157"/>
                  </a:lnTo>
                  <a:lnTo>
                    <a:pt x="772" y="159"/>
                  </a:lnTo>
                  <a:lnTo>
                    <a:pt x="772" y="159"/>
                  </a:lnTo>
                  <a:lnTo>
                    <a:pt x="772" y="162"/>
                  </a:lnTo>
                  <a:lnTo>
                    <a:pt x="772" y="163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2"/>
                  </a:lnTo>
                  <a:lnTo>
                    <a:pt x="774" y="160"/>
                  </a:lnTo>
                  <a:lnTo>
                    <a:pt x="776" y="159"/>
                  </a:lnTo>
                  <a:lnTo>
                    <a:pt x="779" y="157"/>
                  </a:lnTo>
                  <a:lnTo>
                    <a:pt x="780" y="157"/>
                  </a:lnTo>
                  <a:lnTo>
                    <a:pt x="782" y="157"/>
                  </a:lnTo>
                  <a:lnTo>
                    <a:pt x="782" y="157"/>
                  </a:lnTo>
                  <a:lnTo>
                    <a:pt x="782" y="159"/>
                  </a:lnTo>
                  <a:lnTo>
                    <a:pt x="780" y="159"/>
                  </a:lnTo>
                  <a:lnTo>
                    <a:pt x="780" y="160"/>
                  </a:lnTo>
                  <a:lnTo>
                    <a:pt x="779" y="162"/>
                  </a:lnTo>
                  <a:lnTo>
                    <a:pt x="780" y="163"/>
                  </a:lnTo>
                  <a:lnTo>
                    <a:pt x="782" y="163"/>
                  </a:lnTo>
                  <a:lnTo>
                    <a:pt x="785" y="162"/>
                  </a:lnTo>
                  <a:lnTo>
                    <a:pt x="787" y="162"/>
                  </a:lnTo>
                  <a:lnTo>
                    <a:pt x="788" y="163"/>
                  </a:lnTo>
                  <a:lnTo>
                    <a:pt x="793" y="167"/>
                  </a:lnTo>
                  <a:lnTo>
                    <a:pt x="794" y="167"/>
                  </a:lnTo>
                  <a:lnTo>
                    <a:pt x="796" y="168"/>
                  </a:lnTo>
                  <a:lnTo>
                    <a:pt x="793" y="170"/>
                  </a:lnTo>
                  <a:lnTo>
                    <a:pt x="794" y="173"/>
                  </a:lnTo>
                  <a:lnTo>
                    <a:pt x="790" y="173"/>
                  </a:lnTo>
                  <a:lnTo>
                    <a:pt x="788" y="174"/>
                  </a:lnTo>
                  <a:lnTo>
                    <a:pt x="787" y="173"/>
                  </a:lnTo>
                  <a:lnTo>
                    <a:pt x="785" y="173"/>
                  </a:lnTo>
                  <a:lnTo>
                    <a:pt x="787" y="174"/>
                  </a:lnTo>
                  <a:lnTo>
                    <a:pt x="790" y="174"/>
                  </a:lnTo>
                  <a:lnTo>
                    <a:pt x="790" y="176"/>
                  </a:lnTo>
                  <a:lnTo>
                    <a:pt x="791" y="176"/>
                  </a:lnTo>
                  <a:lnTo>
                    <a:pt x="793" y="176"/>
                  </a:lnTo>
                  <a:lnTo>
                    <a:pt x="798" y="176"/>
                  </a:lnTo>
                  <a:lnTo>
                    <a:pt x="798" y="174"/>
                  </a:lnTo>
                  <a:lnTo>
                    <a:pt x="799" y="173"/>
                  </a:lnTo>
                  <a:lnTo>
                    <a:pt x="801" y="173"/>
                  </a:lnTo>
                  <a:lnTo>
                    <a:pt x="801" y="173"/>
                  </a:lnTo>
                  <a:lnTo>
                    <a:pt x="804" y="174"/>
                  </a:lnTo>
                  <a:lnTo>
                    <a:pt x="809" y="176"/>
                  </a:lnTo>
                  <a:lnTo>
                    <a:pt x="807" y="178"/>
                  </a:lnTo>
                  <a:lnTo>
                    <a:pt x="805" y="179"/>
                  </a:lnTo>
                  <a:lnTo>
                    <a:pt x="805" y="181"/>
                  </a:lnTo>
                  <a:lnTo>
                    <a:pt x="805" y="181"/>
                  </a:lnTo>
                  <a:lnTo>
                    <a:pt x="804" y="182"/>
                  </a:lnTo>
                  <a:lnTo>
                    <a:pt x="799" y="187"/>
                  </a:lnTo>
                  <a:lnTo>
                    <a:pt x="799" y="187"/>
                  </a:lnTo>
                  <a:lnTo>
                    <a:pt x="802" y="185"/>
                  </a:lnTo>
                  <a:lnTo>
                    <a:pt x="807" y="184"/>
                  </a:lnTo>
                  <a:lnTo>
                    <a:pt x="810" y="184"/>
                  </a:lnTo>
                  <a:lnTo>
                    <a:pt x="812" y="184"/>
                  </a:lnTo>
                  <a:lnTo>
                    <a:pt x="812" y="184"/>
                  </a:lnTo>
                  <a:lnTo>
                    <a:pt x="813" y="184"/>
                  </a:lnTo>
                  <a:lnTo>
                    <a:pt x="815" y="184"/>
                  </a:lnTo>
                  <a:lnTo>
                    <a:pt x="818" y="184"/>
                  </a:lnTo>
                  <a:lnTo>
                    <a:pt x="821" y="181"/>
                  </a:lnTo>
                  <a:lnTo>
                    <a:pt x="824" y="182"/>
                  </a:lnTo>
                  <a:lnTo>
                    <a:pt x="826" y="184"/>
                  </a:lnTo>
                  <a:lnTo>
                    <a:pt x="831" y="187"/>
                  </a:lnTo>
                  <a:lnTo>
                    <a:pt x="832" y="190"/>
                  </a:lnTo>
                  <a:lnTo>
                    <a:pt x="834" y="190"/>
                  </a:lnTo>
                  <a:lnTo>
                    <a:pt x="834" y="192"/>
                  </a:lnTo>
                  <a:lnTo>
                    <a:pt x="831" y="193"/>
                  </a:lnTo>
                  <a:lnTo>
                    <a:pt x="831" y="193"/>
                  </a:lnTo>
                  <a:lnTo>
                    <a:pt x="828" y="190"/>
                  </a:lnTo>
                  <a:lnTo>
                    <a:pt x="824" y="190"/>
                  </a:lnTo>
                  <a:lnTo>
                    <a:pt x="823" y="190"/>
                  </a:lnTo>
                  <a:lnTo>
                    <a:pt x="821" y="190"/>
                  </a:lnTo>
                  <a:lnTo>
                    <a:pt x="823" y="192"/>
                  </a:lnTo>
                  <a:lnTo>
                    <a:pt x="829" y="195"/>
                  </a:lnTo>
                  <a:lnTo>
                    <a:pt x="829" y="196"/>
                  </a:lnTo>
                  <a:lnTo>
                    <a:pt x="829" y="196"/>
                  </a:lnTo>
                  <a:lnTo>
                    <a:pt x="826" y="198"/>
                  </a:lnTo>
                  <a:lnTo>
                    <a:pt x="824" y="198"/>
                  </a:lnTo>
                  <a:lnTo>
                    <a:pt x="821" y="198"/>
                  </a:lnTo>
                  <a:lnTo>
                    <a:pt x="820" y="196"/>
                  </a:lnTo>
                  <a:lnTo>
                    <a:pt x="818" y="196"/>
                  </a:lnTo>
                  <a:lnTo>
                    <a:pt x="817" y="196"/>
                  </a:lnTo>
                  <a:lnTo>
                    <a:pt x="815" y="196"/>
                  </a:lnTo>
                  <a:lnTo>
                    <a:pt x="818" y="198"/>
                  </a:lnTo>
                  <a:lnTo>
                    <a:pt x="818" y="200"/>
                  </a:lnTo>
                  <a:lnTo>
                    <a:pt x="817" y="200"/>
                  </a:lnTo>
                  <a:lnTo>
                    <a:pt x="817" y="201"/>
                  </a:lnTo>
                  <a:lnTo>
                    <a:pt x="820" y="203"/>
                  </a:lnTo>
                  <a:lnTo>
                    <a:pt x="823" y="204"/>
                  </a:lnTo>
                  <a:lnTo>
                    <a:pt x="823" y="206"/>
                  </a:lnTo>
                  <a:lnTo>
                    <a:pt x="821" y="206"/>
                  </a:lnTo>
                  <a:lnTo>
                    <a:pt x="820" y="206"/>
                  </a:lnTo>
                  <a:lnTo>
                    <a:pt x="817" y="206"/>
                  </a:lnTo>
                  <a:lnTo>
                    <a:pt x="815" y="206"/>
                  </a:lnTo>
                  <a:lnTo>
                    <a:pt x="815" y="206"/>
                  </a:lnTo>
                  <a:lnTo>
                    <a:pt x="817" y="207"/>
                  </a:lnTo>
                  <a:lnTo>
                    <a:pt x="817" y="207"/>
                  </a:lnTo>
                  <a:lnTo>
                    <a:pt x="818" y="209"/>
                  </a:lnTo>
                  <a:lnTo>
                    <a:pt x="818" y="209"/>
                  </a:lnTo>
                  <a:lnTo>
                    <a:pt x="818" y="211"/>
                  </a:lnTo>
                  <a:lnTo>
                    <a:pt x="817" y="211"/>
                  </a:lnTo>
                  <a:lnTo>
                    <a:pt x="815" y="212"/>
                  </a:lnTo>
                  <a:lnTo>
                    <a:pt x="813" y="215"/>
                  </a:lnTo>
                  <a:lnTo>
                    <a:pt x="812" y="215"/>
                  </a:lnTo>
                  <a:lnTo>
                    <a:pt x="812" y="215"/>
                  </a:lnTo>
                  <a:lnTo>
                    <a:pt x="810" y="215"/>
                  </a:lnTo>
                  <a:lnTo>
                    <a:pt x="807" y="214"/>
                  </a:lnTo>
                  <a:lnTo>
                    <a:pt x="805" y="214"/>
                  </a:lnTo>
                  <a:lnTo>
                    <a:pt x="802" y="209"/>
                  </a:lnTo>
                  <a:lnTo>
                    <a:pt x="802" y="211"/>
                  </a:lnTo>
                  <a:lnTo>
                    <a:pt x="802" y="212"/>
                  </a:lnTo>
                  <a:lnTo>
                    <a:pt x="802" y="214"/>
                  </a:lnTo>
                  <a:lnTo>
                    <a:pt x="799" y="214"/>
                  </a:lnTo>
                  <a:lnTo>
                    <a:pt x="799" y="214"/>
                  </a:lnTo>
                  <a:lnTo>
                    <a:pt x="802" y="215"/>
                  </a:lnTo>
                  <a:lnTo>
                    <a:pt x="804" y="215"/>
                  </a:lnTo>
                  <a:lnTo>
                    <a:pt x="804" y="217"/>
                  </a:lnTo>
                  <a:lnTo>
                    <a:pt x="804" y="225"/>
                  </a:lnTo>
                  <a:lnTo>
                    <a:pt x="804" y="226"/>
                  </a:lnTo>
                  <a:lnTo>
                    <a:pt x="802" y="230"/>
                  </a:lnTo>
                  <a:lnTo>
                    <a:pt x="801" y="231"/>
                  </a:lnTo>
                  <a:lnTo>
                    <a:pt x="798" y="230"/>
                  </a:lnTo>
                  <a:lnTo>
                    <a:pt x="798" y="228"/>
                  </a:lnTo>
                  <a:lnTo>
                    <a:pt x="798" y="228"/>
                  </a:lnTo>
                  <a:lnTo>
                    <a:pt x="796" y="228"/>
                  </a:lnTo>
                  <a:lnTo>
                    <a:pt x="794" y="226"/>
                  </a:lnTo>
                  <a:lnTo>
                    <a:pt x="794" y="226"/>
                  </a:lnTo>
                  <a:lnTo>
                    <a:pt x="793" y="228"/>
                  </a:lnTo>
                  <a:lnTo>
                    <a:pt x="791" y="228"/>
                  </a:lnTo>
                  <a:lnTo>
                    <a:pt x="790" y="226"/>
                  </a:lnTo>
                  <a:lnTo>
                    <a:pt x="790" y="222"/>
                  </a:lnTo>
                  <a:lnTo>
                    <a:pt x="791" y="220"/>
                  </a:lnTo>
                  <a:lnTo>
                    <a:pt x="790" y="220"/>
                  </a:lnTo>
                  <a:lnTo>
                    <a:pt x="790" y="222"/>
                  </a:lnTo>
                  <a:lnTo>
                    <a:pt x="788" y="223"/>
                  </a:lnTo>
                  <a:lnTo>
                    <a:pt x="787" y="226"/>
                  </a:lnTo>
                  <a:lnTo>
                    <a:pt x="785" y="226"/>
                  </a:lnTo>
                  <a:lnTo>
                    <a:pt x="783" y="225"/>
                  </a:lnTo>
                  <a:lnTo>
                    <a:pt x="782" y="223"/>
                  </a:lnTo>
                  <a:lnTo>
                    <a:pt x="780" y="222"/>
                  </a:lnTo>
                  <a:lnTo>
                    <a:pt x="779" y="219"/>
                  </a:lnTo>
                  <a:lnTo>
                    <a:pt x="777" y="217"/>
                  </a:lnTo>
                  <a:lnTo>
                    <a:pt x="777" y="215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4" y="212"/>
                  </a:lnTo>
                  <a:lnTo>
                    <a:pt x="774" y="211"/>
                  </a:lnTo>
                  <a:lnTo>
                    <a:pt x="776" y="209"/>
                  </a:lnTo>
                  <a:lnTo>
                    <a:pt x="777" y="207"/>
                  </a:lnTo>
                  <a:lnTo>
                    <a:pt x="780" y="206"/>
                  </a:lnTo>
                  <a:lnTo>
                    <a:pt x="782" y="206"/>
                  </a:lnTo>
                  <a:lnTo>
                    <a:pt x="783" y="204"/>
                  </a:lnTo>
                  <a:lnTo>
                    <a:pt x="785" y="201"/>
                  </a:lnTo>
                  <a:lnTo>
                    <a:pt x="787" y="200"/>
                  </a:lnTo>
                  <a:lnTo>
                    <a:pt x="788" y="198"/>
                  </a:lnTo>
                  <a:lnTo>
                    <a:pt x="787" y="198"/>
                  </a:lnTo>
                  <a:lnTo>
                    <a:pt x="785" y="200"/>
                  </a:lnTo>
                  <a:lnTo>
                    <a:pt x="783" y="201"/>
                  </a:lnTo>
                  <a:lnTo>
                    <a:pt x="782" y="203"/>
                  </a:lnTo>
                  <a:lnTo>
                    <a:pt x="780" y="204"/>
                  </a:lnTo>
                  <a:lnTo>
                    <a:pt x="776" y="206"/>
                  </a:lnTo>
                  <a:lnTo>
                    <a:pt x="774" y="206"/>
                  </a:lnTo>
                  <a:lnTo>
                    <a:pt x="772" y="206"/>
                  </a:lnTo>
                  <a:lnTo>
                    <a:pt x="768" y="206"/>
                  </a:lnTo>
                  <a:lnTo>
                    <a:pt x="768" y="206"/>
                  </a:lnTo>
                  <a:lnTo>
                    <a:pt x="768" y="204"/>
                  </a:lnTo>
                  <a:lnTo>
                    <a:pt x="771" y="201"/>
                  </a:lnTo>
                  <a:lnTo>
                    <a:pt x="771" y="201"/>
                  </a:lnTo>
                  <a:lnTo>
                    <a:pt x="769" y="203"/>
                  </a:lnTo>
                  <a:lnTo>
                    <a:pt x="768" y="203"/>
                  </a:lnTo>
                  <a:lnTo>
                    <a:pt x="766" y="203"/>
                  </a:lnTo>
                  <a:lnTo>
                    <a:pt x="765" y="203"/>
                  </a:lnTo>
                  <a:lnTo>
                    <a:pt x="763" y="201"/>
                  </a:lnTo>
                  <a:lnTo>
                    <a:pt x="761" y="201"/>
                  </a:lnTo>
                  <a:lnTo>
                    <a:pt x="760" y="200"/>
                  </a:lnTo>
                  <a:lnTo>
                    <a:pt x="758" y="200"/>
                  </a:lnTo>
                  <a:lnTo>
                    <a:pt x="755" y="195"/>
                  </a:lnTo>
                  <a:lnTo>
                    <a:pt x="755" y="193"/>
                  </a:lnTo>
                  <a:lnTo>
                    <a:pt x="755" y="193"/>
                  </a:lnTo>
                  <a:lnTo>
                    <a:pt x="753" y="192"/>
                  </a:lnTo>
                  <a:lnTo>
                    <a:pt x="752" y="192"/>
                  </a:lnTo>
                  <a:lnTo>
                    <a:pt x="750" y="192"/>
                  </a:lnTo>
                  <a:lnTo>
                    <a:pt x="752" y="192"/>
                  </a:lnTo>
                  <a:lnTo>
                    <a:pt x="752" y="193"/>
                  </a:lnTo>
                  <a:lnTo>
                    <a:pt x="750" y="193"/>
                  </a:lnTo>
                  <a:lnTo>
                    <a:pt x="749" y="193"/>
                  </a:lnTo>
                  <a:lnTo>
                    <a:pt x="747" y="192"/>
                  </a:lnTo>
                  <a:lnTo>
                    <a:pt x="747" y="193"/>
                  </a:lnTo>
                  <a:lnTo>
                    <a:pt x="749" y="196"/>
                  </a:lnTo>
                  <a:lnTo>
                    <a:pt x="749" y="198"/>
                  </a:lnTo>
                  <a:lnTo>
                    <a:pt x="747" y="198"/>
                  </a:lnTo>
                  <a:lnTo>
                    <a:pt x="747" y="200"/>
                  </a:lnTo>
                  <a:lnTo>
                    <a:pt x="746" y="198"/>
                  </a:lnTo>
                  <a:lnTo>
                    <a:pt x="742" y="196"/>
                  </a:lnTo>
                  <a:lnTo>
                    <a:pt x="741" y="195"/>
                  </a:lnTo>
                  <a:lnTo>
                    <a:pt x="739" y="195"/>
                  </a:lnTo>
                  <a:lnTo>
                    <a:pt x="738" y="195"/>
                  </a:lnTo>
                  <a:lnTo>
                    <a:pt x="739" y="198"/>
                  </a:lnTo>
                  <a:lnTo>
                    <a:pt x="741" y="200"/>
                  </a:lnTo>
                  <a:lnTo>
                    <a:pt x="744" y="201"/>
                  </a:lnTo>
                  <a:lnTo>
                    <a:pt x="747" y="204"/>
                  </a:lnTo>
                  <a:lnTo>
                    <a:pt x="749" y="206"/>
                  </a:lnTo>
                  <a:lnTo>
                    <a:pt x="747" y="207"/>
                  </a:lnTo>
                  <a:lnTo>
                    <a:pt x="746" y="207"/>
                  </a:lnTo>
                  <a:lnTo>
                    <a:pt x="746" y="207"/>
                  </a:lnTo>
                  <a:lnTo>
                    <a:pt x="744" y="207"/>
                  </a:lnTo>
                  <a:lnTo>
                    <a:pt x="739" y="207"/>
                  </a:lnTo>
                  <a:lnTo>
                    <a:pt x="738" y="206"/>
                  </a:lnTo>
                  <a:lnTo>
                    <a:pt x="735" y="203"/>
                  </a:lnTo>
                  <a:lnTo>
                    <a:pt x="730" y="200"/>
                  </a:lnTo>
                  <a:lnTo>
                    <a:pt x="730" y="200"/>
                  </a:lnTo>
                  <a:lnTo>
                    <a:pt x="727" y="201"/>
                  </a:lnTo>
                  <a:lnTo>
                    <a:pt x="727" y="201"/>
                  </a:lnTo>
                  <a:lnTo>
                    <a:pt x="728" y="201"/>
                  </a:lnTo>
                  <a:lnTo>
                    <a:pt x="730" y="203"/>
                  </a:lnTo>
                  <a:lnTo>
                    <a:pt x="733" y="204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3" y="207"/>
                  </a:lnTo>
                  <a:lnTo>
                    <a:pt x="735" y="209"/>
                  </a:lnTo>
                  <a:lnTo>
                    <a:pt x="735" y="211"/>
                  </a:lnTo>
                  <a:lnTo>
                    <a:pt x="738" y="211"/>
                  </a:lnTo>
                  <a:lnTo>
                    <a:pt x="738" y="211"/>
                  </a:lnTo>
                  <a:lnTo>
                    <a:pt x="739" y="212"/>
                  </a:lnTo>
                  <a:lnTo>
                    <a:pt x="738" y="215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41" y="215"/>
                  </a:lnTo>
                  <a:lnTo>
                    <a:pt x="742" y="215"/>
                  </a:lnTo>
                  <a:lnTo>
                    <a:pt x="742" y="215"/>
                  </a:lnTo>
                  <a:lnTo>
                    <a:pt x="744" y="215"/>
                  </a:lnTo>
                  <a:lnTo>
                    <a:pt x="746" y="215"/>
                  </a:lnTo>
                  <a:lnTo>
                    <a:pt x="746" y="217"/>
                  </a:lnTo>
                  <a:lnTo>
                    <a:pt x="747" y="219"/>
                  </a:lnTo>
                  <a:lnTo>
                    <a:pt x="747" y="219"/>
                  </a:lnTo>
                  <a:lnTo>
                    <a:pt x="749" y="220"/>
                  </a:lnTo>
                  <a:lnTo>
                    <a:pt x="749" y="220"/>
                  </a:lnTo>
                  <a:lnTo>
                    <a:pt x="747" y="222"/>
                  </a:lnTo>
                  <a:lnTo>
                    <a:pt x="746" y="222"/>
                  </a:lnTo>
                  <a:lnTo>
                    <a:pt x="747" y="222"/>
                  </a:lnTo>
                  <a:lnTo>
                    <a:pt x="749" y="223"/>
                  </a:lnTo>
                  <a:lnTo>
                    <a:pt x="750" y="225"/>
                  </a:lnTo>
                  <a:lnTo>
                    <a:pt x="752" y="226"/>
                  </a:lnTo>
                  <a:lnTo>
                    <a:pt x="752" y="226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30"/>
                  </a:lnTo>
                  <a:lnTo>
                    <a:pt x="755" y="233"/>
                  </a:lnTo>
                  <a:lnTo>
                    <a:pt x="755" y="234"/>
                  </a:lnTo>
                  <a:lnTo>
                    <a:pt x="757" y="234"/>
                  </a:lnTo>
                  <a:lnTo>
                    <a:pt x="757" y="231"/>
                  </a:lnTo>
                  <a:lnTo>
                    <a:pt x="757" y="230"/>
                  </a:lnTo>
                  <a:lnTo>
                    <a:pt x="758" y="231"/>
                  </a:lnTo>
                  <a:lnTo>
                    <a:pt x="761" y="233"/>
                  </a:lnTo>
                  <a:lnTo>
                    <a:pt x="763" y="233"/>
                  </a:lnTo>
                  <a:lnTo>
                    <a:pt x="763" y="234"/>
                  </a:lnTo>
                  <a:lnTo>
                    <a:pt x="761" y="236"/>
                  </a:lnTo>
                  <a:lnTo>
                    <a:pt x="761" y="236"/>
                  </a:lnTo>
                  <a:lnTo>
                    <a:pt x="763" y="236"/>
                  </a:lnTo>
                  <a:lnTo>
                    <a:pt x="763" y="236"/>
                  </a:lnTo>
                  <a:lnTo>
                    <a:pt x="765" y="234"/>
                  </a:lnTo>
                  <a:lnTo>
                    <a:pt x="765" y="234"/>
                  </a:lnTo>
                  <a:lnTo>
                    <a:pt x="766" y="233"/>
                  </a:lnTo>
                  <a:lnTo>
                    <a:pt x="769" y="233"/>
                  </a:lnTo>
                  <a:lnTo>
                    <a:pt x="771" y="236"/>
                  </a:lnTo>
                  <a:lnTo>
                    <a:pt x="771" y="236"/>
                  </a:lnTo>
                  <a:lnTo>
                    <a:pt x="772" y="237"/>
                  </a:lnTo>
                  <a:lnTo>
                    <a:pt x="774" y="236"/>
                  </a:lnTo>
                  <a:lnTo>
                    <a:pt x="776" y="239"/>
                  </a:lnTo>
                  <a:lnTo>
                    <a:pt x="776" y="239"/>
                  </a:lnTo>
                  <a:lnTo>
                    <a:pt x="772" y="241"/>
                  </a:lnTo>
                  <a:lnTo>
                    <a:pt x="772" y="242"/>
                  </a:lnTo>
                  <a:lnTo>
                    <a:pt x="772" y="242"/>
                  </a:lnTo>
                  <a:lnTo>
                    <a:pt x="777" y="242"/>
                  </a:lnTo>
                  <a:lnTo>
                    <a:pt x="779" y="242"/>
                  </a:lnTo>
                  <a:lnTo>
                    <a:pt x="779" y="244"/>
                  </a:lnTo>
                  <a:lnTo>
                    <a:pt x="777" y="247"/>
                  </a:lnTo>
                  <a:lnTo>
                    <a:pt x="776" y="245"/>
                  </a:lnTo>
                  <a:lnTo>
                    <a:pt x="772" y="245"/>
                  </a:lnTo>
                  <a:lnTo>
                    <a:pt x="771" y="245"/>
                  </a:lnTo>
                  <a:lnTo>
                    <a:pt x="772" y="247"/>
                  </a:lnTo>
                  <a:lnTo>
                    <a:pt x="776" y="248"/>
                  </a:lnTo>
                  <a:lnTo>
                    <a:pt x="776" y="248"/>
                  </a:lnTo>
                  <a:lnTo>
                    <a:pt x="777" y="250"/>
                  </a:lnTo>
                  <a:lnTo>
                    <a:pt x="779" y="252"/>
                  </a:lnTo>
                  <a:lnTo>
                    <a:pt x="779" y="252"/>
                  </a:lnTo>
                  <a:lnTo>
                    <a:pt x="777" y="252"/>
                  </a:lnTo>
                  <a:lnTo>
                    <a:pt x="777" y="253"/>
                  </a:lnTo>
                  <a:lnTo>
                    <a:pt x="780" y="253"/>
                  </a:lnTo>
                  <a:lnTo>
                    <a:pt x="782" y="253"/>
                  </a:lnTo>
                  <a:lnTo>
                    <a:pt x="783" y="253"/>
                  </a:lnTo>
                  <a:lnTo>
                    <a:pt x="785" y="253"/>
                  </a:lnTo>
                  <a:lnTo>
                    <a:pt x="785" y="253"/>
                  </a:lnTo>
                  <a:lnTo>
                    <a:pt x="785" y="255"/>
                  </a:lnTo>
                  <a:lnTo>
                    <a:pt x="783" y="255"/>
                  </a:lnTo>
                  <a:lnTo>
                    <a:pt x="783" y="255"/>
                  </a:lnTo>
                  <a:lnTo>
                    <a:pt x="785" y="255"/>
                  </a:lnTo>
                  <a:lnTo>
                    <a:pt x="787" y="256"/>
                  </a:lnTo>
                  <a:lnTo>
                    <a:pt x="788" y="258"/>
                  </a:lnTo>
                  <a:lnTo>
                    <a:pt x="788" y="259"/>
                  </a:lnTo>
                  <a:lnTo>
                    <a:pt x="788" y="261"/>
                  </a:lnTo>
                  <a:lnTo>
                    <a:pt x="787" y="261"/>
                  </a:lnTo>
                  <a:lnTo>
                    <a:pt x="787" y="263"/>
                  </a:lnTo>
                  <a:lnTo>
                    <a:pt x="787" y="266"/>
                  </a:lnTo>
                  <a:lnTo>
                    <a:pt x="788" y="267"/>
                  </a:lnTo>
                  <a:lnTo>
                    <a:pt x="787" y="271"/>
                  </a:lnTo>
                  <a:lnTo>
                    <a:pt x="787" y="271"/>
                  </a:lnTo>
                  <a:lnTo>
                    <a:pt x="785" y="271"/>
                  </a:lnTo>
                  <a:lnTo>
                    <a:pt x="785" y="271"/>
                  </a:lnTo>
                  <a:lnTo>
                    <a:pt x="782" y="264"/>
                  </a:lnTo>
                  <a:lnTo>
                    <a:pt x="782" y="263"/>
                  </a:lnTo>
                  <a:lnTo>
                    <a:pt x="780" y="261"/>
                  </a:lnTo>
                  <a:lnTo>
                    <a:pt x="777" y="258"/>
                  </a:lnTo>
                  <a:lnTo>
                    <a:pt x="777" y="259"/>
                  </a:lnTo>
                  <a:lnTo>
                    <a:pt x="779" y="261"/>
                  </a:lnTo>
                  <a:lnTo>
                    <a:pt x="779" y="263"/>
                  </a:lnTo>
                  <a:lnTo>
                    <a:pt x="780" y="266"/>
                  </a:lnTo>
                  <a:lnTo>
                    <a:pt x="780" y="269"/>
                  </a:lnTo>
                  <a:lnTo>
                    <a:pt x="780" y="269"/>
                  </a:lnTo>
                  <a:lnTo>
                    <a:pt x="779" y="269"/>
                  </a:lnTo>
                  <a:lnTo>
                    <a:pt x="779" y="271"/>
                  </a:lnTo>
                  <a:lnTo>
                    <a:pt x="779" y="271"/>
                  </a:lnTo>
                  <a:lnTo>
                    <a:pt x="782" y="274"/>
                  </a:lnTo>
                  <a:lnTo>
                    <a:pt x="783" y="275"/>
                  </a:lnTo>
                  <a:lnTo>
                    <a:pt x="783" y="277"/>
                  </a:lnTo>
                  <a:lnTo>
                    <a:pt x="783" y="277"/>
                  </a:lnTo>
                  <a:lnTo>
                    <a:pt x="785" y="278"/>
                  </a:lnTo>
                  <a:lnTo>
                    <a:pt x="785" y="278"/>
                  </a:lnTo>
                  <a:lnTo>
                    <a:pt x="783" y="278"/>
                  </a:lnTo>
                  <a:lnTo>
                    <a:pt x="782" y="278"/>
                  </a:lnTo>
                  <a:lnTo>
                    <a:pt x="782" y="278"/>
                  </a:lnTo>
                  <a:lnTo>
                    <a:pt x="779" y="277"/>
                  </a:lnTo>
                  <a:lnTo>
                    <a:pt x="777" y="278"/>
                  </a:lnTo>
                  <a:lnTo>
                    <a:pt x="779" y="283"/>
                  </a:lnTo>
                  <a:lnTo>
                    <a:pt x="779" y="285"/>
                  </a:lnTo>
                  <a:lnTo>
                    <a:pt x="779" y="285"/>
                  </a:lnTo>
                  <a:lnTo>
                    <a:pt x="777" y="285"/>
                  </a:lnTo>
                  <a:lnTo>
                    <a:pt x="776" y="283"/>
                  </a:lnTo>
                  <a:lnTo>
                    <a:pt x="774" y="282"/>
                  </a:lnTo>
                  <a:lnTo>
                    <a:pt x="772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8" y="278"/>
                  </a:lnTo>
                  <a:lnTo>
                    <a:pt x="768" y="278"/>
                  </a:lnTo>
                  <a:lnTo>
                    <a:pt x="766" y="277"/>
                  </a:lnTo>
                  <a:lnTo>
                    <a:pt x="766" y="277"/>
                  </a:lnTo>
                  <a:lnTo>
                    <a:pt x="763" y="274"/>
                  </a:lnTo>
                  <a:lnTo>
                    <a:pt x="761" y="274"/>
                  </a:lnTo>
                  <a:lnTo>
                    <a:pt x="763" y="274"/>
                  </a:lnTo>
                  <a:lnTo>
                    <a:pt x="763" y="275"/>
                  </a:lnTo>
                  <a:lnTo>
                    <a:pt x="763" y="277"/>
                  </a:lnTo>
                  <a:lnTo>
                    <a:pt x="761" y="277"/>
                  </a:lnTo>
                  <a:lnTo>
                    <a:pt x="760" y="275"/>
                  </a:lnTo>
                  <a:lnTo>
                    <a:pt x="758" y="274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4"/>
                  </a:lnTo>
                  <a:lnTo>
                    <a:pt x="757" y="274"/>
                  </a:lnTo>
                  <a:lnTo>
                    <a:pt x="755" y="275"/>
                  </a:lnTo>
                  <a:lnTo>
                    <a:pt x="755" y="274"/>
                  </a:lnTo>
                  <a:lnTo>
                    <a:pt x="755" y="274"/>
                  </a:lnTo>
                  <a:lnTo>
                    <a:pt x="755" y="272"/>
                  </a:lnTo>
                  <a:lnTo>
                    <a:pt x="753" y="272"/>
                  </a:lnTo>
                  <a:lnTo>
                    <a:pt x="752" y="271"/>
                  </a:lnTo>
                  <a:lnTo>
                    <a:pt x="752" y="271"/>
                  </a:lnTo>
                  <a:lnTo>
                    <a:pt x="752" y="269"/>
                  </a:lnTo>
                  <a:lnTo>
                    <a:pt x="750" y="269"/>
                  </a:lnTo>
                  <a:lnTo>
                    <a:pt x="749" y="269"/>
                  </a:lnTo>
                  <a:lnTo>
                    <a:pt x="747" y="269"/>
                  </a:lnTo>
                  <a:lnTo>
                    <a:pt x="744" y="266"/>
                  </a:lnTo>
                  <a:lnTo>
                    <a:pt x="741" y="261"/>
                  </a:lnTo>
                  <a:lnTo>
                    <a:pt x="739" y="259"/>
                  </a:lnTo>
                  <a:lnTo>
                    <a:pt x="738" y="259"/>
                  </a:lnTo>
                  <a:lnTo>
                    <a:pt x="739" y="261"/>
                  </a:lnTo>
                  <a:lnTo>
                    <a:pt x="741" y="264"/>
                  </a:lnTo>
                  <a:lnTo>
                    <a:pt x="741" y="266"/>
                  </a:lnTo>
                  <a:lnTo>
                    <a:pt x="741" y="266"/>
                  </a:lnTo>
                  <a:lnTo>
                    <a:pt x="739" y="266"/>
                  </a:lnTo>
                  <a:lnTo>
                    <a:pt x="733" y="261"/>
                  </a:lnTo>
                  <a:lnTo>
                    <a:pt x="730" y="259"/>
                  </a:lnTo>
                  <a:lnTo>
                    <a:pt x="728" y="259"/>
                  </a:lnTo>
                  <a:lnTo>
                    <a:pt x="725" y="259"/>
                  </a:lnTo>
                  <a:lnTo>
                    <a:pt x="724" y="259"/>
                  </a:lnTo>
                  <a:lnTo>
                    <a:pt x="725" y="263"/>
                  </a:lnTo>
                  <a:lnTo>
                    <a:pt x="727" y="264"/>
                  </a:lnTo>
                  <a:lnTo>
                    <a:pt x="728" y="266"/>
                  </a:lnTo>
                  <a:lnTo>
                    <a:pt x="731" y="267"/>
                  </a:lnTo>
                  <a:lnTo>
                    <a:pt x="733" y="271"/>
                  </a:lnTo>
                  <a:lnTo>
                    <a:pt x="735" y="272"/>
                  </a:lnTo>
                  <a:lnTo>
                    <a:pt x="738" y="274"/>
                  </a:lnTo>
                  <a:lnTo>
                    <a:pt x="739" y="274"/>
                  </a:lnTo>
                  <a:lnTo>
                    <a:pt x="741" y="274"/>
                  </a:lnTo>
                  <a:lnTo>
                    <a:pt x="741" y="274"/>
                  </a:lnTo>
                  <a:lnTo>
                    <a:pt x="741" y="275"/>
                  </a:lnTo>
                  <a:lnTo>
                    <a:pt x="741" y="275"/>
                  </a:lnTo>
                  <a:lnTo>
                    <a:pt x="744" y="277"/>
                  </a:lnTo>
                  <a:lnTo>
                    <a:pt x="746" y="278"/>
                  </a:lnTo>
                  <a:lnTo>
                    <a:pt x="747" y="280"/>
                  </a:lnTo>
                  <a:lnTo>
                    <a:pt x="749" y="280"/>
                  </a:lnTo>
                  <a:lnTo>
                    <a:pt x="752" y="283"/>
                  </a:lnTo>
                  <a:lnTo>
                    <a:pt x="752" y="283"/>
                  </a:lnTo>
                  <a:lnTo>
                    <a:pt x="755" y="285"/>
                  </a:lnTo>
                  <a:lnTo>
                    <a:pt x="757" y="285"/>
                  </a:lnTo>
                  <a:lnTo>
                    <a:pt x="758" y="288"/>
                  </a:lnTo>
                  <a:lnTo>
                    <a:pt x="760" y="288"/>
                  </a:lnTo>
                  <a:lnTo>
                    <a:pt x="760" y="291"/>
                  </a:lnTo>
                  <a:lnTo>
                    <a:pt x="761" y="293"/>
                  </a:lnTo>
                  <a:lnTo>
                    <a:pt x="765" y="293"/>
                  </a:lnTo>
                  <a:lnTo>
                    <a:pt x="766" y="294"/>
                  </a:lnTo>
                  <a:lnTo>
                    <a:pt x="766" y="294"/>
                  </a:lnTo>
                  <a:lnTo>
                    <a:pt x="766" y="296"/>
                  </a:lnTo>
                  <a:lnTo>
                    <a:pt x="765" y="296"/>
                  </a:lnTo>
                  <a:lnTo>
                    <a:pt x="765" y="296"/>
                  </a:lnTo>
                  <a:lnTo>
                    <a:pt x="765" y="297"/>
                  </a:lnTo>
                  <a:lnTo>
                    <a:pt x="765" y="299"/>
                  </a:lnTo>
                  <a:lnTo>
                    <a:pt x="765" y="300"/>
                  </a:lnTo>
                  <a:lnTo>
                    <a:pt x="765" y="300"/>
                  </a:lnTo>
                  <a:lnTo>
                    <a:pt x="761" y="302"/>
                  </a:lnTo>
                  <a:lnTo>
                    <a:pt x="761" y="302"/>
                  </a:lnTo>
                  <a:lnTo>
                    <a:pt x="760" y="300"/>
                  </a:lnTo>
                  <a:lnTo>
                    <a:pt x="758" y="300"/>
                  </a:lnTo>
                  <a:lnTo>
                    <a:pt x="753" y="299"/>
                  </a:lnTo>
                  <a:lnTo>
                    <a:pt x="749" y="297"/>
                  </a:lnTo>
                  <a:lnTo>
                    <a:pt x="747" y="296"/>
                  </a:lnTo>
                  <a:lnTo>
                    <a:pt x="746" y="296"/>
                  </a:lnTo>
                  <a:lnTo>
                    <a:pt x="746" y="296"/>
                  </a:lnTo>
                  <a:lnTo>
                    <a:pt x="731" y="293"/>
                  </a:lnTo>
                  <a:lnTo>
                    <a:pt x="728" y="293"/>
                  </a:lnTo>
                  <a:lnTo>
                    <a:pt x="728" y="293"/>
                  </a:lnTo>
                  <a:lnTo>
                    <a:pt x="727" y="291"/>
                  </a:lnTo>
                  <a:lnTo>
                    <a:pt x="720" y="289"/>
                  </a:lnTo>
                  <a:lnTo>
                    <a:pt x="720" y="289"/>
                  </a:lnTo>
                  <a:lnTo>
                    <a:pt x="717" y="286"/>
                  </a:lnTo>
                  <a:lnTo>
                    <a:pt x="714" y="282"/>
                  </a:lnTo>
                  <a:lnTo>
                    <a:pt x="714" y="282"/>
                  </a:lnTo>
                  <a:lnTo>
                    <a:pt x="711" y="282"/>
                  </a:lnTo>
                  <a:lnTo>
                    <a:pt x="708" y="282"/>
                  </a:lnTo>
                  <a:lnTo>
                    <a:pt x="706" y="282"/>
                  </a:lnTo>
                  <a:lnTo>
                    <a:pt x="705" y="282"/>
                  </a:lnTo>
                  <a:lnTo>
                    <a:pt x="703" y="282"/>
                  </a:lnTo>
                  <a:lnTo>
                    <a:pt x="700" y="278"/>
                  </a:lnTo>
                  <a:lnTo>
                    <a:pt x="697" y="278"/>
                  </a:lnTo>
                  <a:lnTo>
                    <a:pt x="694" y="277"/>
                  </a:lnTo>
                  <a:lnTo>
                    <a:pt x="692" y="277"/>
                  </a:lnTo>
                  <a:lnTo>
                    <a:pt x="692" y="275"/>
                  </a:lnTo>
                  <a:lnTo>
                    <a:pt x="694" y="274"/>
                  </a:lnTo>
                  <a:lnTo>
                    <a:pt x="694" y="274"/>
                  </a:lnTo>
                  <a:lnTo>
                    <a:pt x="690" y="275"/>
                  </a:lnTo>
                  <a:lnTo>
                    <a:pt x="689" y="275"/>
                  </a:lnTo>
                  <a:lnTo>
                    <a:pt x="686" y="274"/>
                  </a:lnTo>
                  <a:lnTo>
                    <a:pt x="684" y="272"/>
                  </a:lnTo>
                  <a:lnTo>
                    <a:pt x="681" y="267"/>
                  </a:lnTo>
                  <a:lnTo>
                    <a:pt x="679" y="267"/>
                  </a:lnTo>
                  <a:lnTo>
                    <a:pt x="679" y="266"/>
                  </a:lnTo>
                  <a:lnTo>
                    <a:pt x="681" y="266"/>
                  </a:lnTo>
                  <a:lnTo>
                    <a:pt x="684" y="266"/>
                  </a:lnTo>
                  <a:lnTo>
                    <a:pt x="684" y="266"/>
                  </a:lnTo>
                  <a:lnTo>
                    <a:pt x="687" y="264"/>
                  </a:lnTo>
                  <a:lnTo>
                    <a:pt x="687" y="264"/>
                  </a:lnTo>
                  <a:lnTo>
                    <a:pt x="687" y="263"/>
                  </a:lnTo>
                  <a:lnTo>
                    <a:pt x="686" y="263"/>
                  </a:lnTo>
                  <a:lnTo>
                    <a:pt x="686" y="263"/>
                  </a:lnTo>
                  <a:lnTo>
                    <a:pt x="686" y="261"/>
                  </a:lnTo>
                  <a:lnTo>
                    <a:pt x="684" y="261"/>
                  </a:lnTo>
                  <a:lnTo>
                    <a:pt x="683" y="259"/>
                  </a:lnTo>
                  <a:lnTo>
                    <a:pt x="681" y="259"/>
                  </a:lnTo>
                  <a:lnTo>
                    <a:pt x="676" y="259"/>
                  </a:lnTo>
                  <a:lnTo>
                    <a:pt x="675" y="259"/>
                  </a:lnTo>
                  <a:lnTo>
                    <a:pt x="675" y="259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3" y="258"/>
                  </a:lnTo>
                  <a:lnTo>
                    <a:pt x="671" y="258"/>
                  </a:lnTo>
                  <a:lnTo>
                    <a:pt x="670" y="255"/>
                  </a:lnTo>
                  <a:lnTo>
                    <a:pt x="670" y="253"/>
                  </a:lnTo>
                  <a:lnTo>
                    <a:pt x="670" y="253"/>
                  </a:lnTo>
                  <a:lnTo>
                    <a:pt x="668" y="253"/>
                  </a:lnTo>
                  <a:lnTo>
                    <a:pt x="665" y="250"/>
                  </a:lnTo>
                  <a:lnTo>
                    <a:pt x="662" y="247"/>
                  </a:lnTo>
                  <a:lnTo>
                    <a:pt x="660" y="245"/>
                  </a:lnTo>
                  <a:lnTo>
                    <a:pt x="659" y="244"/>
                  </a:lnTo>
                  <a:lnTo>
                    <a:pt x="657" y="244"/>
                  </a:lnTo>
                  <a:lnTo>
                    <a:pt x="657" y="244"/>
                  </a:lnTo>
                  <a:lnTo>
                    <a:pt x="660" y="241"/>
                  </a:lnTo>
                  <a:lnTo>
                    <a:pt x="660" y="239"/>
                  </a:lnTo>
                  <a:lnTo>
                    <a:pt x="659" y="241"/>
                  </a:lnTo>
                  <a:lnTo>
                    <a:pt x="656" y="239"/>
                  </a:lnTo>
                  <a:lnTo>
                    <a:pt x="654" y="241"/>
                  </a:lnTo>
                  <a:lnTo>
                    <a:pt x="653" y="241"/>
                  </a:lnTo>
                  <a:lnTo>
                    <a:pt x="653" y="239"/>
                  </a:lnTo>
                  <a:lnTo>
                    <a:pt x="651" y="241"/>
                  </a:lnTo>
                  <a:lnTo>
                    <a:pt x="651" y="242"/>
                  </a:lnTo>
                  <a:lnTo>
                    <a:pt x="651" y="244"/>
                  </a:lnTo>
                  <a:lnTo>
                    <a:pt x="649" y="244"/>
                  </a:lnTo>
                  <a:lnTo>
                    <a:pt x="649" y="244"/>
                  </a:lnTo>
                  <a:lnTo>
                    <a:pt x="648" y="242"/>
                  </a:lnTo>
                  <a:lnTo>
                    <a:pt x="648" y="242"/>
                  </a:lnTo>
                  <a:lnTo>
                    <a:pt x="648" y="239"/>
                  </a:lnTo>
                  <a:lnTo>
                    <a:pt x="648" y="239"/>
                  </a:lnTo>
                  <a:lnTo>
                    <a:pt x="645" y="239"/>
                  </a:lnTo>
                  <a:lnTo>
                    <a:pt x="643" y="239"/>
                  </a:lnTo>
                  <a:lnTo>
                    <a:pt x="643" y="237"/>
                  </a:lnTo>
                  <a:lnTo>
                    <a:pt x="642" y="236"/>
                  </a:lnTo>
                  <a:lnTo>
                    <a:pt x="642" y="234"/>
                  </a:lnTo>
                  <a:lnTo>
                    <a:pt x="642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38" y="234"/>
                  </a:lnTo>
                  <a:lnTo>
                    <a:pt x="637" y="234"/>
                  </a:lnTo>
                  <a:lnTo>
                    <a:pt x="637" y="236"/>
                  </a:lnTo>
                  <a:lnTo>
                    <a:pt x="638" y="236"/>
                  </a:lnTo>
                  <a:lnTo>
                    <a:pt x="640" y="237"/>
                  </a:lnTo>
                  <a:lnTo>
                    <a:pt x="642" y="241"/>
                  </a:lnTo>
                  <a:lnTo>
                    <a:pt x="640" y="242"/>
                  </a:lnTo>
                  <a:lnTo>
                    <a:pt x="637" y="242"/>
                  </a:lnTo>
                  <a:lnTo>
                    <a:pt x="635" y="242"/>
                  </a:lnTo>
                  <a:lnTo>
                    <a:pt x="632" y="242"/>
                  </a:lnTo>
                  <a:lnTo>
                    <a:pt x="630" y="242"/>
                  </a:lnTo>
                  <a:lnTo>
                    <a:pt x="629" y="241"/>
                  </a:lnTo>
                  <a:lnTo>
                    <a:pt x="626" y="241"/>
                  </a:lnTo>
                  <a:lnTo>
                    <a:pt x="624" y="244"/>
                  </a:lnTo>
                  <a:lnTo>
                    <a:pt x="624" y="244"/>
                  </a:lnTo>
                  <a:lnTo>
                    <a:pt x="621" y="244"/>
                  </a:lnTo>
                  <a:lnTo>
                    <a:pt x="619" y="244"/>
                  </a:lnTo>
                  <a:lnTo>
                    <a:pt x="615" y="247"/>
                  </a:lnTo>
                  <a:lnTo>
                    <a:pt x="615" y="247"/>
                  </a:lnTo>
                  <a:lnTo>
                    <a:pt x="613" y="247"/>
                  </a:lnTo>
                  <a:lnTo>
                    <a:pt x="612" y="247"/>
                  </a:lnTo>
                  <a:lnTo>
                    <a:pt x="610" y="247"/>
                  </a:lnTo>
                  <a:lnTo>
                    <a:pt x="608" y="248"/>
                  </a:lnTo>
                  <a:lnTo>
                    <a:pt x="607" y="247"/>
                  </a:lnTo>
                  <a:lnTo>
                    <a:pt x="604" y="247"/>
                  </a:lnTo>
                  <a:lnTo>
                    <a:pt x="602" y="247"/>
                  </a:lnTo>
                  <a:lnTo>
                    <a:pt x="601" y="247"/>
                  </a:lnTo>
                  <a:lnTo>
                    <a:pt x="599" y="245"/>
                  </a:lnTo>
                  <a:lnTo>
                    <a:pt x="597" y="245"/>
                  </a:lnTo>
                  <a:lnTo>
                    <a:pt x="596" y="245"/>
                  </a:lnTo>
                  <a:lnTo>
                    <a:pt x="596" y="245"/>
                  </a:lnTo>
                  <a:lnTo>
                    <a:pt x="593" y="242"/>
                  </a:lnTo>
                  <a:lnTo>
                    <a:pt x="591" y="242"/>
                  </a:lnTo>
                  <a:lnTo>
                    <a:pt x="589" y="239"/>
                  </a:lnTo>
                  <a:lnTo>
                    <a:pt x="589" y="237"/>
                  </a:lnTo>
                  <a:lnTo>
                    <a:pt x="589" y="236"/>
                  </a:lnTo>
                  <a:lnTo>
                    <a:pt x="589" y="236"/>
                  </a:lnTo>
                  <a:lnTo>
                    <a:pt x="589" y="234"/>
                  </a:lnTo>
                  <a:lnTo>
                    <a:pt x="591" y="231"/>
                  </a:lnTo>
                  <a:lnTo>
                    <a:pt x="591" y="230"/>
                  </a:lnTo>
                  <a:lnTo>
                    <a:pt x="593" y="230"/>
                  </a:lnTo>
                  <a:lnTo>
                    <a:pt x="594" y="228"/>
                  </a:lnTo>
                  <a:lnTo>
                    <a:pt x="601" y="226"/>
                  </a:lnTo>
                  <a:lnTo>
                    <a:pt x="602" y="225"/>
                  </a:lnTo>
                  <a:lnTo>
                    <a:pt x="602" y="225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2" y="220"/>
                  </a:lnTo>
                  <a:lnTo>
                    <a:pt x="602" y="219"/>
                  </a:lnTo>
                  <a:lnTo>
                    <a:pt x="604" y="219"/>
                  </a:lnTo>
                  <a:lnTo>
                    <a:pt x="605" y="220"/>
                  </a:lnTo>
                  <a:lnTo>
                    <a:pt x="607" y="220"/>
                  </a:lnTo>
                  <a:lnTo>
                    <a:pt x="610" y="220"/>
                  </a:lnTo>
                  <a:lnTo>
                    <a:pt x="615" y="222"/>
                  </a:lnTo>
                  <a:lnTo>
                    <a:pt x="619" y="223"/>
                  </a:lnTo>
                  <a:lnTo>
                    <a:pt x="624" y="225"/>
                  </a:lnTo>
                  <a:lnTo>
                    <a:pt x="626" y="226"/>
                  </a:lnTo>
                  <a:lnTo>
                    <a:pt x="627" y="228"/>
                  </a:lnTo>
                  <a:lnTo>
                    <a:pt x="629" y="230"/>
                  </a:lnTo>
                  <a:lnTo>
                    <a:pt x="627" y="231"/>
                  </a:lnTo>
                  <a:lnTo>
                    <a:pt x="627" y="231"/>
                  </a:lnTo>
                  <a:lnTo>
                    <a:pt x="627" y="233"/>
                  </a:lnTo>
                  <a:lnTo>
                    <a:pt x="627" y="233"/>
                  </a:lnTo>
                  <a:lnTo>
                    <a:pt x="629" y="234"/>
                  </a:lnTo>
                  <a:lnTo>
                    <a:pt x="629" y="233"/>
                  </a:lnTo>
                  <a:lnTo>
                    <a:pt x="629" y="233"/>
                  </a:lnTo>
                  <a:lnTo>
                    <a:pt x="629" y="231"/>
                  </a:lnTo>
                  <a:lnTo>
                    <a:pt x="630" y="231"/>
                  </a:lnTo>
                  <a:lnTo>
                    <a:pt x="630" y="230"/>
                  </a:lnTo>
                  <a:lnTo>
                    <a:pt x="630" y="228"/>
                  </a:lnTo>
                  <a:lnTo>
                    <a:pt x="629" y="228"/>
                  </a:lnTo>
                  <a:lnTo>
                    <a:pt x="629" y="226"/>
                  </a:lnTo>
                  <a:lnTo>
                    <a:pt x="624" y="223"/>
                  </a:lnTo>
                  <a:lnTo>
                    <a:pt x="624" y="223"/>
                  </a:lnTo>
                  <a:lnTo>
                    <a:pt x="626" y="223"/>
                  </a:lnTo>
                  <a:lnTo>
                    <a:pt x="630" y="223"/>
                  </a:lnTo>
                  <a:lnTo>
                    <a:pt x="634" y="223"/>
                  </a:lnTo>
                  <a:lnTo>
                    <a:pt x="634" y="222"/>
                  </a:lnTo>
                  <a:lnTo>
                    <a:pt x="635" y="222"/>
                  </a:lnTo>
                  <a:lnTo>
                    <a:pt x="635" y="222"/>
                  </a:lnTo>
                  <a:lnTo>
                    <a:pt x="638" y="220"/>
                  </a:lnTo>
                  <a:lnTo>
                    <a:pt x="640" y="222"/>
                  </a:lnTo>
                  <a:lnTo>
                    <a:pt x="642" y="222"/>
                  </a:lnTo>
                  <a:lnTo>
                    <a:pt x="643" y="222"/>
                  </a:lnTo>
                  <a:lnTo>
                    <a:pt x="645" y="220"/>
                  </a:lnTo>
                  <a:lnTo>
                    <a:pt x="646" y="219"/>
                  </a:lnTo>
                  <a:lnTo>
                    <a:pt x="648" y="219"/>
                  </a:lnTo>
                  <a:lnTo>
                    <a:pt x="649" y="217"/>
                  </a:lnTo>
                  <a:lnTo>
                    <a:pt x="653" y="217"/>
                  </a:lnTo>
                  <a:lnTo>
                    <a:pt x="654" y="219"/>
                  </a:lnTo>
                  <a:lnTo>
                    <a:pt x="657" y="219"/>
                  </a:lnTo>
                  <a:lnTo>
                    <a:pt x="656" y="217"/>
                  </a:lnTo>
                  <a:lnTo>
                    <a:pt x="656" y="214"/>
                  </a:lnTo>
                  <a:lnTo>
                    <a:pt x="654" y="212"/>
                  </a:lnTo>
                  <a:lnTo>
                    <a:pt x="653" y="211"/>
                  </a:lnTo>
                  <a:lnTo>
                    <a:pt x="649" y="209"/>
                  </a:lnTo>
                  <a:lnTo>
                    <a:pt x="646" y="206"/>
                  </a:lnTo>
                  <a:lnTo>
                    <a:pt x="645" y="204"/>
                  </a:lnTo>
                  <a:lnTo>
                    <a:pt x="643" y="203"/>
                  </a:lnTo>
                  <a:lnTo>
                    <a:pt x="645" y="203"/>
                  </a:lnTo>
                  <a:lnTo>
                    <a:pt x="645" y="201"/>
                  </a:lnTo>
                  <a:lnTo>
                    <a:pt x="651" y="198"/>
                  </a:lnTo>
                  <a:lnTo>
                    <a:pt x="656" y="193"/>
                  </a:lnTo>
                  <a:lnTo>
                    <a:pt x="659" y="192"/>
                  </a:lnTo>
                  <a:lnTo>
                    <a:pt x="659" y="190"/>
                  </a:lnTo>
                  <a:lnTo>
                    <a:pt x="660" y="190"/>
                  </a:lnTo>
                  <a:lnTo>
                    <a:pt x="662" y="189"/>
                  </a:lnTo>
                  <a:lnTo>
                    <a:pt x="664" y="189"/>
                  </a:lnTo>
                  <a:lnTo>
                    <a:pt x="665" y="187"/>
                  </a:lnTo>
                  <a:lnTo>
                    <a:pt x="665" y="185"/>
                  </a:lnTo>
                  <a:lnTo>
                    <a:pt x="665" y="185"/>
                  </a:lnTo>
                  <a:lnTo>
                    <a:pt x="667" y="181"/>
                  </a:lnTo>
                  <a:lnTo>
                    <a:pt x="670" y="181"/>
                  </a:lnTo>
                  <a:lnTo>
                    <a:pt x="671" y="179"/>
                  </a:lnTo>
                  <a:lnTo>
                    <a:pt x="673" y="179"/>
                  </a:lnTo>
                  <a:lnTo>
                    <a:pt x="676" y="176"/>
                  </a:lnTo>
                  <a:lnTo>
                    <a:pt x="676" y="174"/>
                  </a:lnTo>
                  <a:lnTo>
                    <a:pt x="675" y="174"/>
                  </a:lnTo>
                  <a:lnTo>
                    <a:pt x="673" y="174"/>
                  </a:lnTo>
                  <a:lnTo>
                    <a:pt x="670" y="167"/>
                  </a:lnTo>
                  <a:lnTo>
                    <a:pt x="668" y="162"/>
                  </a:lnTo>
                  <a:lnTo>
                    <a:pt x="665" y="159"/>
                  </a:lnTo>
                  <a:lnTo>
                    <a:pt x="664" y="155"/>
                  </a:lnTo>
                  <a:lnTo>
                    <a:pt x="660" y="151"/>
                  </a:lnTo>
                  <a:lnTo>
                    <a:pt x="660" y="149"/>
                  </a:lnTo>
                  <a:lnTo>
                    <a:pt x="660" y="149"/>
                  </a:lnTo>
                  <a:lnTo>
                    <a:pt x="660" y="148"/>
                  </a:lnTo>
                  <a:lnTo>
                    <a:pt x="656" y="151"/>
                  </a:lnTo>
                  <a:lnTo>
                    <a:pt x="656" y="151"/>
                  </a:lnTo>
                  <a:lnTo>
                    <a:pt x="654" y="149"/>
                  </a:lnTo>
                  <a:lnTo>
                    <a:pt x="653" y="148"/>
                  </a:lnTo>
                  <a:lnTo>
                    <a:pt x="651" y="146"/>
                  </a:lnTo>
                  <a:lnTo>
                    <a:pt x="653" y="146"/>
                  </a:lnTo>
                  <a:lnTo>
                    <a:pt x="653" y="144"/>
                  </a:lnTo>
                  <a:lnTo>
                    <a:pt x="653" y="143"/>
                  </a:lnTo>
                  <a:lnTo>
                    <a:pt x="653" y="141"/>
                  </a:lnTo>
                  <a:lnTo>
                    <a:pt x="653" y="141"/>
                  </a:lnTo>
                  <a:lnTo>
                    <a:pt x="653" y="140"/>
                  </a:lnTo>
                  <a:lnTo>
                    <a:pt x="653" y="140"/>
                  </a:lnTo>
                  <a:lnTo>
                    <a:pt x="651" y="140"/>
                  </a:lnTo>
                  <a:lnTo>
                    <a:pt x="649" y="140"/>
                  </a:lnTo>
                  <a:lnTo>
                    <a:pt x="648" y="140"/>
                  </a:lnTo>
                  <a:lnTo>
                    <a:pt x="651" y="143"/>
                  </a:lnTo>
                  <a:lnTo>
                    <a:pt x="649" y="144"/>
                  </a:lnTo>
                  <a:lnTo>
                    <a:pt x="648" y="144"/>
                  </a:lnTo>
                  <a:lnTo>
                    <a:pt x="646" y="144"/>
                  </a:lnTo>
                  <a:lnTo>
                    <a:pt x="645" y="143"/>
                  </a:lnTo>
                  <a:lnTo>
                    <a:pt x="645" y="143"/>
                  </a:lnTo>
                  <a:lnTo>
                    <a:pt x="640" y="140"/>
                  </a:lnTo>
                  <a:lnTo>
                    <a:pt x="640" y="138"/>
                  </a:lnTo>
                  <a:lnTo>
                    <a:pt x="640" y="138"/>
                  </a:lnTo>
                  <a:lnTo>
                    <a:pt x="640" y="137"/>
                  </a:lnTo>
                  <a:lnTo>
                    <a:pt x="640" y="138"/>
                  </a:lnTo>
                  <a:lnTo>
                    <a:pt x="638" y="138"/>
                  </a:lnTo>
                  <a:lnTo>
                    <a:pt x="637" y="137"/>
                  </a:lnTo>
                  <a:lnTo>
                    <a:pt x="637" y="137"/>
                  </a:lnTo>
                  <a:lnTo>
                    <a:pt x="638" y="135"/>
                  </a:lnTo>
                  <a:lnTo>
                    <a:pt x="640" y="135"/>
                  </a:lnTo>
                  <a:lnTo>
                    <a:pt x="638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8" y="132"/>
                  </a:lnTo>
                  <a:lnTo>
                    <a:pt x="640" y="132"/>
                  </a:lnTo>
                  <a:lnTo>
                    <a:pt x="638" y="130"/>
                  </a:lnTo>
                  <a:lnTo>
                    <a:pt x="638" y="130"/>
                  </a:lnTo>
                  <a:lnTo>
                    <a:pt x="637" y="132"/>
                  </a:lnTo>
                  <a:lnTo>
                    <a:pt x="634" y="133"/>
                  </a:lnTo>
                  <a:lnTo>
                    <a:pt x="632" y="135"/>
                  </a:lnTo>
                  <a:lnTo>
                    <a:pt x="630" y="133"/>
                  </a:lnTo>
                  <a:lnTo>
                    <a:pt x="629" y="133"/>
                  </a:lnTo>
                  <a:lnTo>
                    <a:pt x="627" y="133"/>
                  </a:lnTo>
                  <a:lnTo>
                    <a:pt x="627" y="135"/>
                  </a:lnTo>
                  <a:lnTo>
                    <a:pt x="624" y="137"/>
                  </a:lnTo>
                  <a:lnTo>
                    <a:pt x="618" y="140"/>
                  </a:lnTo>
                  <a:lnTo>
                    <a:pt x="615" y="140"/>
                  </a:lnTo>
                  <a:lnTo>
                    <a:pt x="613" y="140"/>
                  </a:lnTo>
                  <a:lnTo>
                    <a:pt x="612" y="140"/>
                  </a:lnTo>
                  <a:lnTo>
                    <a:pt x="612" y="138"/>
                  </a:lnTo>
                  <a:lnTo>
                    <a:pt x="613" y="138"/>
                  </a:lnTo>
                  <a:lnTo>
                    <a:pt x="613" y="137"/>
                  </a:lnTo>
                  <a:lnTo>
                    <a:pt x="613" y="137"/>
                  </a:lnTo>
                  <a:lnTo>
                    <a:pt x="613" y="133"/>
                  </a:lnTo>
                  <a:lnTo>
                    <a:pt x="613" y="132"/>
                  </a:lnTo>
                  <a:lnTo>
                    <a:pt x="615" y="132"/>
                  </a:lnTo>
                  <a:lnTo>
                    <a:pt x="616" y="130"/>
                  </a:lnTo>
                  <a:lnTo>
                    <a:pt x="619" y="132"/>
                  </a:lnTo>
                  <a:lnTo>
                    <a:pt x="621" y="132"/>
                  </a:lnTo>
                  <a:lnTo>
                    <a:pt x="623" y="130"/>
                  </a:lnTo>
                  <a:lnTo>
                    <a:pt x="624" y="130"/>
                  </a:lnTo>
                  <a:lnTo>
                    <a:pt x="626" y="129"/>
                  </a:lnTo>
                  <a:lnTo>
                    <a:pt x="626" y="127"/>
                  </a:lnTo>
                  <a:lnTo>
                    <a:pt x="624" y="124"/>
                  </a:lnTo>
                  <a:lnTo>
                    <a:pt x="624" y="124"/>
                  </a:lnTo>
                  <a:lnTo>
                    <a:pt x="621" y="122"/>
                  </a:lnTo>
                  <a:lnTo>
                    <a:pt x="618" y="122"/>
                  </a:lnTo>
                  <a:lnTo>
                    <a:pt x="616" y="121"/>
                  </a:lnTo>
                  <a:lnTo>
                    <a:pt x="615" y="121"/>
                  </a:lnTo>
                  <a:lnTo>
                    <a:pt x="615" y="121"/>
                  </a:lnTo>
                  <a:lnTo>
                    <a:pt x="613" y="119"/>
                  </a:lnTo>
                  <a:lnTo>
                    <a:pt x="613" y="118"/>
                  </a:lnTo>
                  <a:lnTo>
                    <a:pt x="613" y="118"/>
                  </a:lnTo>
                  <a:lnTo>
                    <a:pt x="615" y="116"/>
                  </a:lnTo>
                  <a:lnTo>
                    <a:pt x="618" y="116"/>
                  </a:lnTo>
                  <a:lnTo>
                    <a:pt x="618" y="116"/>
                  </a:lnTo>
                  <a:lnTo>
                    <a:pt x="615" y="115"/>
                  </a:lnTo>
                  <a:lnTo>
                    <a:pt x="613" y="115"/>
                  </a:lnTo>
                  <a:lnTo>
                    <a:pt x="613" y="116"/>
                  </a:lnTo>
                  <a:lnTo>
                    <a:pt x="612" y="118"/>
                  </a:lnTo>
                  <a:lnTo>
                    <a:pt x="610" y="118"/>
                  </a:lnTo>
                  <a:lnTo>
                    <a:pt x="608" y="116"/>
                  </a:lnTo>
                  <a:lnTo>
                    <a:pt x="607" y="116"/>
                  </a:lnTo>
                  <a:lnTo>
                    <a:pt x="605" y="116"/>
                  </a:lnTo>
                  <a:lnTo>
                    <a:pt x="605" y="116"/>
                  </a:lnTo>
                  <a:lnTo>
                    <a:pt x="605" y="115"/>
                  </a:lnTo>
                  <a:lnTo>
                    <a:pt x="607" y="115"/>
                  </a:lnTo>
                  <a:lnTo>
                    <a:pt x="608" y="113"/>
                  </a:lnTo>
                  <a:lnTo>
                    <a:pt x="608" y="113"/>
                  </a:lnTo>
                  <a:lnTo>
                    <a:pt x="607" y="111"/>
                  </a:lnTo>
                  <a:lnTo>
                    <a:pt x="607" y="111"/>
                  </a:lnTo>
                  <a:lnTo>
                    <a:pt x="604" y="110"/>
                  </a:lnTo>
                  <a:lnTo>
                    <a:pt x="599" y="111"/>
                  </a:lnTo>
                  <a:lnTo>
                    <a:pt x="597" y="111"/>
                  </a:lnTo>
                  <a:lnTo>
                    <a:pt x="597" y="110"/>
                  </a:lnTo>
                  <a:lnTo>
                    <a:pt x="597" y="108"/>
                  </a:lnTo>
                  <a:lnTo>
                    <a:pt x="597" y="105"/>
                  </a:lnTo>
                  <a:lnTo>
                    <a:pt x="596" y="102"/>
                  </a:lnTo>
                  <a:lnTo>
                    <a:pt x="596" y="100"/>
                  </a:lnTo>
                  <a:lnTo>
                    <a:pt x="594" y="100"/>
                  </a:lnTo>
                  <a:lnTo>
                    <a:pt x="589" y="100"/>
                  </a:lnTo>
                  <a:lnTo>
                    <a:pt x="589" y="100"/>
                  </a:lnTo>
                  <a:lnTo>
                    <a:pt x="588" y="100"/>
                  </a:lnTo>
                  <a:lnTo>
                    <a:pt x="585" y="99"/>
                  </a:lnTo>
                  <a:lnTo>
                    <a:pt x="583" y="97"/>
                  </a:lnTo>
                  <a:lnTo>
                    <a:pt x="583" y="97"/>
                  </a:lnTo>
                  <a:lnTo>
                    <a:pt x="582" y="96"/>
                  </a:lnTo>
                  <a:lnTo>
                    <a:pt x="580" y="94"/>
                  </a:lnTo>
                  <a:lnTo>
                    <a:pt x="578" y="94"/>
                  </a:lnTo>
                  <a:lnTo>
                    <a:pt x="578" y="91"/>
                  </a:lnTo>
                  <a:lnTo>
                    <a:pt x="577" y="91"/>
                  </a:lnTo>
                  <a:lnTo>
                    <a:pt x="575" y="91"/>
                  </a:lnTo>
                  <a:lnTo>
                    <a:pt x="574" y="92"/>
                  </a:lnTo>
                  <a:lnTo>
                    <a:pt x="572" y="94"/>
                  </a:lnTo>
                  <a:lnTo>
                    <a:pt x="572" y="96"/>
                  </a:lnTo>
                  <a:lnTo>
                    <a:pt x="572" y="96"/>
                  </a:lnTo>
                  <a:lnTo>
                    <a:pt x="572" y="97"/>
                  </a:lnTo>
                  <a:lnTo>
                    <a:pt x="577" y="99"/>
                  </a:lnTo>
                  <a:lnTo>
                    <a:pt x="578" y="99"/>
                  </a:lnTo>
                  <a:lnTo>
                    <a:pt x="580" y="100"/>
                  </a:lnTo>
                  <a:lnTo>
                    <a:pt x="580" y="102"/>
                  </a:lnTo>
                  <a:lnTo>
                    <a:pt x="582" y="104"/>
                  </a:lnTo>
                  <a:lnTo>
                    <a:pt x="582" y="105"/>
                  </a:lnTo>
                  <a:lnTo>
                    <a:pt x="580" y="107"/>
                  </a:lnTo>
                  <a:lnTo>
                    <a:pt x="580" y="107"/>
                  </a:lnTo>
                  <a:lnTo>
                    <a:pt x="577" y="108"/>
                  </a:lnTo>
                  <a:lnTo>
                    <a:pt x="574" y="110"/>
                  </a:lnTo>
                  <a:lnTo>
                    <a:pt x="571" y="110"/>
                  </a:lnTo>
                  <a:lnTo>
                    <a:pt x="569" y="110"/>
                  </a:lnTo>
                  <a:lnTo>
                    <a:pt x="561" y="107"/>
                  </a:lnTo>
                  <a:lnTo>
                    <a:pt x="560" y="107"/>
                  </a:lnTo>
                  <a:lnTo>
                    <a:pt x="558" y="107"/>
                  </a:lnTo>
                  <a:lnTo>
                    <a:pt x="553" y="105"/>
                  </a:lnTo>
                  <a:lnTo>
                    <a:pt x="552" y="105"/>
                  </a:lnTo>
                  <a:lnTo>
                    <a:pt x="547" y="105"/>
                  </a:lnTo>
                  <a:lnTo>
                    <a:pt x="541" y="104"/>
                  </a:lnTo>
                  <a:lnTo>
                    <a:pt x="539" y="104"/>
                  </a:lnTo>
                  <a:lnTo>
                    <a:pt x="541" y="105"/>
                  </a:lnTo>
                  <a:lnTo>
                    <a:pt x="542" y="107"/>
                  </a:lnTo>
                  <a:lnTo>
                    <a:pt x="544" y="107"/>
                  </a:lnTo>
                  <a:lnTo>
                    <a:pt x="545" y="107"/>
                  </a:lnTo>
                  <a:lnTo>
                    <a:pt x="548" y="110"/>
                  </a:lnTo>
                  <a:lnTo>
                    <a:pt x="550" y="110"/>
                  </a:lnTo>
                  <a:lnTo>
                    <a:pt x="552" y="111"/>
                  </a:lnTo>
                  <a:lnTo>
                    <a:pt x="552" y="113"/>
                  </a:lnTo>
                  <a:lnTo>
                    <a:pt x="550" y="113"/>
                  </a:lnTo>
                  <a:lnTo>
                    <a:pt x="541" y="108"/>
                  </a:lnTo>
                  <a:lnTo>
                    <a:pt x="534" y="110"/>
                  </a:lnTo>
                  <a:lnTo>
                    <a:pt x="533" y="111"/>
                  </a:lnTo>
                  <a:lnTo>
                    <a:pt x="530" y="111"/>
                  </a:lnTo>
                  <a:lnTo>
                    <a:pt x="528" y="110"/>
                  </a:lnTo>
                  <a:lnTo>
                    <a:pt x="522" y="108"/>
                  </a:lnTo>
                  <a:lnTo>
                    <a:pt x="519" y="107"/>
                  </a:lnTo>
                  <a:lnTo>
                    <a:pt x="519" y="107"/>
                  </a:lnTo>
                  <a:lnTo>
                    <a:pt x="512" y="108"/>
                  </a:lnTo>
                  <a:lnTo>
                    <a:pt x="507" y="108"/>
                  </a:lnTo>
                  <a:lnTo>
                    <a:pt x="498" y="107"/>
                  </a:lnTo>
                  <a:lnTo>
                    <a:pt x="495" y="105"/>
                  </a:lnTo>
                  <a:lnTo>
                    <a:pt x="493" y="105"/>
                  </a:lnTo>
                  <a:lnTo>
                    <a:pt x="492" y="105"/>
                  </a:lnTo>
                  <a:lnTo>
                    <a:pt x="490" y="105"/>
                  </a:lnTo>
                  <a:lnTo>
                    <a:pt x="485" y="104"/>
                  </a:lnTo>
                  <a:lnTo>
                    <a:pt x="479" y="105"/>
                  </a:lnTo>
                  <a:lnTo>
                    <a:pt x="474" y="104"/>
                  </a:lnTo>
                  <a:lnTo>
                    <a:pt x="471" y="104"/>
                  </a:lnTo>
                  <a:lnTo>
                    <a:pt x="471" y="102"/>
                  </a:lnTo>
                  <a:lnTo>
                    <a:pt x="470" y="99"/>
                  </a:lnTo>
                  <a:lnTo>
                    <a:pt x="470" y="97"/>
                  </a:lnTo>
                  <a:lnTo>
                    <a:pt x="470" y="96"/>
                  </a:lnTo>
                  <a:lnTo>
                    <a:pt x="470" y="96"/>
                  </a:lnTo>
                  <a:lnTo>
                    <a:pt x="471" y="94"/>
                  </a:lnTo>
                  <a:lnTo>
                    <a:pt x="468" y="96"/>
                  </a:lnTo>
                  <a:lnTo>
                    <a:pt x="466" y="97"/>
                  </a:lnTo>
                  <a:lnTo>
                    <a:pt x="465" y="97"/>
                  </a:lnTo>
                  <a:lnTo>
                    <a:pt x="460" y="96"/>
                  </a:lnTo>
                  <a:lnTo>
                    <a:pt x="460" y="96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2" y="99"/>
                  </a:lnTo>
                  <a:lnTo>
                    <a:pt x="459" y="99"/>
                  </a:lnTo>
                  <a:lnTo>
                    <a:pt x="455" y="99"/>
                  </a:lnTo>
                  <a:lnTo>
                    <a:pt x="454" y="99"/>
                  </a:lnTo>
                  <a:lnTo>
                    <a:pt x="452" y="99"/>
                  </a:lnTo>
                  <a:lnTo>
                    <a:pt x="451" y="100"/>
                  </a:lnTo>
                  <a:lnTo>
                    <a:pt x="451" y="100"/>
                  </a:lnTo>
                  <a:lnTo>
                    <a:pt x="449" y="100"/>
                  </a:lnTo>
                  <a:lnTo>
                    <a:pt x="444" y="97"/>
                  </a:lnTo>
                  <a:lnTo>
                    <a:pt x="441" y="96"/>
                  </a:lnTo>
                  <a:lnTo>
                    <a:pt x="438" y="94"/>
                  </a:lnTo>
                  <a:lnTo>
                    <a:pt x="437" y="94"/>
                  </a:lnTo>
                  <a:lnTo>
                    <a:pt x="435" y="92"/>
                  </a:lnTo>
                  <a:lnTo>
                    <a:pt x="430" y="86"/>
                  </a:lnTo>
                  <a:lnTo>
                    <a:pt x="430" y="86"/>
                  </a:lnTo>
                  <a:lnTo>
                    <a:pt x="427" y="80"/>
                  </a:lnTo>
                  <a:lnTo>
                    <a:pt x="427" y="80"/>
                  </a:lnTo>
                  <a:lnTo>
                    <a:pt x="427" y="78"/>
                  </a:lnTo>
                  <a:lnTo>
                    <a:pt x="429" y="78"/>
                  </a:lnTo>
                  <a:lnTo>
                    <a:pt x="433" y="80"/>
                  </a:lnTo>
                  <a:lnTo>
                    <a:pt x="438" y="80"/>
                  </a:lnTo>
                  <a:lnTo>
                    <a:pt x="440" y="80"/>
                  </a:lnTo>
                  <a:lnTo>
                    <a:pt x="443" y="81"/>
                  </a:lnTo>
                  <a:lnTo>
                    <a:pt x="448" y="81"/>
                  </a:lnTo>
                  <a:lnTo>
                    <a:pt x="449" y="81"/>
                  </a:lnTo>
                  <a:lnTo>
                    <a:pt x="454" y="81"/>
                  </a:lnTo>
                  <a:lnTo>
                    <a:pt x="460" y="81"/>
                  </a:lnTo>
                  <a:lnTo>
                    <a:pt x="460" y="80"/>
                  </a:lnTo>
                  <a:lnTo>
                    <a:pt x="457" y="80"/>
                  </a:lnTo>
                  <a:lnTo>
                    <a:pt x="454" y="78"/>
                  </a:lnTo>
                  <a:lnTo>
                    <a:pt x="451" y="75"/>
                  </a:lnTo>
                  <a:lnTo>
                    <a:pt x="449" y="75"/>
                  </a:lnTo>
                  <a:lnTo>
                    <a:pt x="446" y="75"/>
                  </a:lnTo>
                  <a:lnTo>
                    <a:pt x="440" y="74"/>
                  </a:lnTo>
                  <a:lnTo>
                    <a:pt x="432" y="74"/>
                  </a:lnTo>
                  <a:lnTo>
                    <a:pt x="427" y="70"/>
                  </a:lnTo>
                  <a:lnTo>
                    <a:pt x="424" y="69"/>
                  </a:lnTo>
                  <a:lnTo>
                    <a:pt x="421" y="69"/>
                  </a:lnTo>
                  <a:lnTo>
                    <a:pt x="421" y="67"/>
                  </a:lnTo>
                  <a:lnTo>
                    <a:pt x="421" y="66"/>
                  </a:lnTo>
                  <a:lnTo>
                    <a:pt x="419" y="61"/>
                  </a:lnTo>
                  <a:lnTo>
                    <a:pt x="419" y="58"/>
                  </a:lnTo>
                  <a:lnTo>
                    <a:pt x="419" y="56"/>
                  </a:lnTo>
                  <a:lnTo>
                    <a:pt x="418" y="55"/>
                  </a:lnTo>
                  <a:lnTo>
                    <a:pt x="419" y="53"/>
                  </a:lnTo>
                  <a:lnTo>
                    <a:pt x="424" y="50"/>
                  </a:lnTo>
                  <a:lnTo>
                    <a:pt x="424" y="48"/>
                  </a:lnTo>
                  <a:lnTo>
                    <a:pt x="422" y="48"/>
                  </a:lnTo>
                  <a:lnTo>
                    <a:pt x="421" y="48"/>
                  </a:lnTo>
                  <a:lnTo>
                    <a:pt x="421" y="47"/>
                  </a:lnTo>
                  <a:lnTo>
                    <a:pt x="421" y="45"/>
                  </a:lnTo>
                  <a:lnTo>
                    <a:pt x="421" y="44"/>
                  </a:lnTo>
                  <a:lnTo>
                    <a:pt x="421" y="42"/>
                  </a:lnTo>
                  <a:lnTo>
                    <a:pt x="421" y="40"/>
                  </a:lnTo>
                  <a:lnTo>
                    <a:pt x="422" y="39"/>
                  </a:lnTo>
                  <a:lnTo>
                    <a:pt x="425" y="34"/>
                  </a:lnTo>
                  <a:lnTo>
                    <a:pt x="429" y="33"/>
                  </a:lnTo>
                  <a:lnTo>
                    <a:pt x="429" y="31"/>
                  </a:lnTo>
                  <a:lnTo>
                    <a:pt x="429" y="28"/>
                  </a:lnTo>
                  <a:lnTo>
                    <a:pt x="429" y="26"/>
                  </a:lnTo>
                  <a:lnTo>
                    <a:pt x="429" y="25"/>
                  </a:lnTo>
                  <a:lnTo>
                    <a:pt x="430" y="23"/>
                  </a:lnTo>
                  <a:lnTo>
                    <a:pt x="432" y="22"/>
                  </a:lnTo>
                  <a:lnTo>
                    <a:pt x="433" y="20"/>
                  </a:lnTo>
                  <a:lnTo>
                    <a:pt x="437" y="18"/>
                  </a:lnTo>
                  <a:lnTo>
                    <a:pt x="437" y="17"/>
                  </a:lnTo>
                  <a:lnTo>
                    <a:pt x="437" y="17"/>
                  </a:lnTo>
                  <a:lnTo>
                    <a:pt x="437" y="15"/>
                  </a:lnTo>
                  <a:lnTo>
                    <a:pt x="438" y="15"/>
                  </a:lnTo>
                  <a:lnTo>
                    <a:pt x="444" y="11"/>
                  </a:lnTo>
                  <a:lnTo>
                    <a:pt x="449" y="7"/>
                  </a:lnTo>
                  <a:lnTo>
                    <a:pt x="452" y="6"/>
                  </a:lnTo>
                  <a:lnTo>
                    <a:pt x="455" y="6"/>
                  </a:lnTo>
                  <a:lnTo>
                    <a:pt x="465" y="3"/>
                  </a:lnTo>
                  <a:lnTo>
                    <a:pt x="471" y="3"/>
                  </a:lnTo>
                  <a:close/>
                  <a:moveTo>
                    <a:pt x="274" y="0"/>
                  </a:moveTo>
                  <a:lnTo>
                    <a:pt x="287" y="6"/>
                  </a:lnTo>
                  <a:lnTo>
                    <a:pt x="288" y="6"/>
                  </a:lnTo>
                  <a:lnTo>
                    <a:pt x="291" y="6"/>
                  </a:lnTo>
                  <a:lnTo>
                    <a:pt x="296" y="4"/>
                  </a:lnTo>
                  <a:lnTo>
                    <a:pt x="301" y="4"/>
                  </a:lnTo>
                  <a:lnTo>
                    <a:pt x="304" y="3"/>
                  </a:lnTo>
                  <a:lnTo>
                    <a:pt x="306" y="1"/>
                  </a:lnTo>
                  <a:lnTo>
                    <a:pt x="307" y="1"/>
                  </a:lnTo>
                  <a:lnTo>
                    <a:pt x="309" y="1"/>
                  </a:lnTo>
                  <a:lnTo>
                    <a:pt x="314" y="3"/>
                  </a:lnTo>
                  <a:lnTo>
                    <a:pt x="314" y="3"/>
                  </a:lnTo>
                  <a:lnTo>
                    <a:pt x="315" y="3"/>
                  </a:lnTo>
                  <a:lnTo>
                    <a:pt x="317" y="4"/>
                  </a:lnTo>
                  <a:lnTo>
                    <a:pt x="317" y="7"/>
                  </a:lnTo>
                  <a:lnTo>
                    <a:pt x="318" y="7"/>
                  </a:lnTo>
                  <a:lnTo>
                    <a:pt x="318" y="7"/>
                  </a:lnTo>
                  <a:lnTo>
                    <a:pt x="317" y="9"/>
                  </a:lnTo>
                  <a:lnTo>
                    <a:pt x="315" y="11"/>
                  </a:lnTo>
                  <a:lnTo>
                    <a:pt x="314" y="11"/>
                  </a:lnTo>
                  <a:lnTo>
                    <a:pt x="312" y="11"/>
                  </a:lnTo>
                  <a:lnTo>
                    <a:pt x="310" y="12"/>
                  </a:lnTo>
                  <a:lnTo>
                    <a:pt x="309" y="12"/>
                  </a:lnTo>
                  <a:lnTo>
                    <a:pt x="309" y="12"/>
                  </a:lnTo>
                  <a:lnTo>
                    <a:pt x="309" y="14"/>
                  </a:lnTo>
                  <a:lnTo>
                    <a:pt x="309" y="14"/>
                  </a:lnTo>
                  <a:lnTo>
                    <a:pt x="310" y="14"/>
                  </a:lnTo>
                  <a:lnTo>
                    <a:pt x="310" y="12"/>
                  </a:lnTo>
                  <a:lnTo>
                    <a:pt x="312" y="14"/>
                  </a:lnTo>
                  <a:lnTo>
                    <a:pt x="314" y="14"/>
                  </a:lnTo>
                  <a:lnTo>
                    <a:pt x="314" y="15"/>
                  </a:lnTo>
                  <a:lnTo>
                    <a:pt x="314" y="15"/>
                  </a:lnTo>
                  <a:lnTo>
                    <a:pt x="310" y="17"/>
                  </a:lnTo>
                  <a:lnTo>
                    <a:pt x="306" y="18"/>
                  </a:lnTo>
                  <a:lnTo>
                    <a:pt x="301" y="23"/>
                  </a:lnTo>
                  <a:lnTo>
                    <a:pt x="298" y="25"/>
                  </a:lnTo>
                  <a:lnTo>
                    <a:pt x="298" y="26"/>
                  </a:lnTo>
                  <a:lnTo>
                    <a:pt x="296" y="26"/>
                  </a:lnTo>
                  <a:lnTo>
                    <a:pt x="296" y="28"/>
                  </a:lnTo>
                  <a:lnTo>
                    <a:pt x="298" y="28"/>
                  </a:lnTo>
                  <a:lnTo>
                    <a:pt x="298" y="28"/>
                  </a:lnTo>
                  <a:lnTo>
                    <a:pt x="301" y="26"/>
                  </a:lnTo>
                  <a:lnTo>
                    <a:pt x="302" y="26"/>
                  </a:lnTo>
                  <a:lnTo>
                    <a:pt x="304" y="25"/>
                  </a:lnTo>
                  <a:lnTo>
                    <a:pt x="307" y="25"/>
                  </a:lnTo>
                  <a:lnTo>
                    <a:pt x="309" y="26"/>
                  </a:lnTo>
                  <a:lnTo>
                    <a:pt x="310" y="26"/>
                  </a:lnTo>
                  <a:lnTo>
                    <a:pt x="314" y="28"/>
                  </a:lnTo>
                  <a:lnTo>
                    <a:pt x="314" y="29"/>
                  </a:lnTo>
                  <a:lnTo>
                    <a:pt x="314" y="29"/>
                  </a:lnTo>
                  <a:lnTo>
                    <a:pt x="312" y="29"/>
                  </a:lnTo>
                  <a:lnTo>
                    <a:pt x="312" y="29"/>
                  </a:lnTo>
                  <a:lnTo>
                    <a:pt x="314" y="31"/>
                  </a:lnTo>
                  <a:lnTo>
                    <a:pt x="317" y="33"/>
                  </a:lnTo>
                  <a:lnTo>
                    <a:pt x="317" y="34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315" y="37"/>
                  </a:lnTo>
                  <a:lnTo>
                    <a:pt x="317" y="36"/>
                  </a:lnTo>
                  <a:lnTo>
                    <a:pt x="320" y="36"/>
                  </a:lnTo>
                  <a:lnTo>
                    <a:pt x="323" y="34"/>
                  </a:lnTo>
                  <a:lnTo>
                    <a:pt x="323" y="34"/>
                  </a:lnTo>
                  <a:lnTo>
                    <a:pt x="325" y="34"/>
                  </a:lnTo>
                  <a:lnTo>
                    <a:pt x="325" y="37"/>
                  </a:lnTo>
                  <a:lnTo>
                    <a:pt x="326" y="39"/>
                  </a:lnTo>
                  <a:lnTo>
                    <a:pt x="326" y="40"/>
                  </a:lnTo>
                  <a:lnTo>
                    <a:pt x="325" y="42"/>
                  </a:lnTo>
                  <a:lnTo>
                    <a:pt x="325" y="44"/>
                  </a:lnTo>
                  <a:lnTo>
                    <a:pt x="323" y="45"/>
                  </a:lnTo>
                  <a:lnTo>
                    <a:pt x="321" y="45"/>
                  </a:lnTo>
                  <a:lnTo>
                    <a:pt x="320" y="45"/>
                  </a:lnTo>
                  <a:lnTo>
                    <a:pt x="320" y="45"/>
                  </a:lnTo>
                  <a:lnTo>
                    <a:pt x="323" y="47"/>
                  </a:lnTo>
                  <a:lnTo>
                    <a:pt x="323" y="47"/>
                  </a:lnTo>
                  <a:lnTo>
                    <a:pt x="323" y="48"/>
                  </a:lnTo>
                  <a:lnTo>
                    <a:pt x="323" y="48"/>
                  </a:lnTo>
                  <a:lnTo>
                    <a:pt x="323" y="50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3" y="55"/>
                  </a:lnTo>
                  <a:lnTo>
                    <a:pt x="323" y="58"/>
                  </a:lnTo>
                  <a:lnTo>
                    <a:pt x="318" y="59"/>
                  </a:lnTo>
                  <a:lnTo>
                    <a:pt x="317" y="61"/>
                  </a:lnTo>
                  <a:lnTo>
                    <a:pt x="315" y="61"/>
                  </a:lnTo>
                  <a:lnTo>
                    <a:pt x="315" y="63"/>
                  </a:lnTo>
                  <a:lnTo>
                    <a:pt x="310" y="64"/>
                  </a:lnTo>
                  <a:lnTo>
                    <a:pt x="309" y="64"/>
                  </a:lnTo>
                  <a:lnTo>
                    <a:pt x="301" y="63"/>
                  </a:lnTo>
                  <a:lnTo>
                    <a:pt x="299" y="63"/>
                  </a:lnTo>
                  <a:lnTo>
                    <a:pt x="299" y="61"/>
                  </a:lnTo>
                  <a:lnTo>
                    <a:pt x="299" y="59"/>
                  </a:lnTo>
                  <a:lnTo>
                    <a:pt x="298" y="59"/>
                  </a:lnTo>
                  <a:lnTo>
                    <a:pt x="299" y="58"/>
                  </a:lnTo>
                  <a:lnTo>
                    <a:pt x="299" y="58"/>
                  </a:lnTo>
                  <a:lnTo>
                    <a:pt x="298" y="58"/>
                  </a:lnTo>
                  <a:lnTo>
                    <a:pt x="298" y="58"/>
                  </a:lnTo>
                  <a:lnTo>
                    <a:pt x="296" y="59"/>
                  </a:lnTo>
                  <a:lnTo>
                    <a:pt x="298" y="61"/>
                  </a:lnTo>
                  <a:lnTo>
                    <a:pt x="299" y="66"/>
                  </a:lnTo>
                  <a:lnTo>
                    <a:pt x="301" y="67"/>
                  </a:lnTo>
                  <a:lnTo>
                    <a:pt x="301" y="69"/>
                  </a:lnTo>
                  <a:lnTo>
                    <a:pt x="301" y="69"/>
                  </a:lnTo>
                  <a:lnTo>
                    <a:pt x="298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1" y="72"/>
                  </a:lnTo>
                  <a:lnTo>
                    <a:pt x="290" y="70"/>
                  </a:lnTo>
                  <a:lnTo>
                    <a:pt x="288" y="70"/>
                  </a:lnTo>
                  <a:lnTo>
                    <a:pt x="287" y="70"/>
                  </a:lnTo>
                  <a:lnTo>
                    <a:pt x="285" y="70"/>
                  </a:lnTo>
                  <a:lnTo>
                    <a:pt x="285" y="69"/>
                  </a:lnTo>
                  <a:lnTo>
                    <a:pt x="284" y="66"/>
                  </a:lnTo>
                  <a:lnTo>
                    <a:pt x="280" y="63"/>
                  </a:lnTo>
                  <a:lnTo>
                    <a:pt x="277" y="61"/>
                  </a:lnTo>
                  <a:lnTo>
                    <a:pt x="273" y="56"/>
                  </a:lnTo>
                  <a:lnTo>
                    <a:pt x="269" y="53"/>
                  </a:lnTo>
                  <a:lnTo>
                    <a:pt x="266" y="50"/>
                  </a:lnTo>
                  <a:lnTo>
                    <a:pt x="265" y="48"/>
                  </a:lnTo>
                  <a:lnTo>
                    <a:pt x="263" y="48"/>
                  </a:lnTo>
                  <a:lnTo>
                    <a:pt x="260" y="48"/>
                  </a:lnTo>
                  <a:lnTo>
                    <a:pt x="260" y="47"/>
                  </a:lnTo>
                  <a:lnTo>
                    <a:pt x="258" y="47"/>
                  </a:lnTo>
                  <a:lnTo>
                    <a:pt x="257" y="45"/>
                  </a:lnTo>
                  <a:lnTo>
                    <a:pt x="257" y="45"/>
                  </a:lnTo>
                  <a:lnTo>
                    <a:pt x="255" y="45"/>
                  </a:lnTo>
                  <a:lnTo>
                    <a:pt x="252" y="47"/>
                  </a:lnTo>
                  <a:lnTo>
                    <a:pt x="249" y="45"/>
                  </a:lnTo>
                  <a:lnTo>
                    <a:pt x="249" y="45"/>
                  </a:lnTo>
                  <a:lnTo>
                    <a:pt x="247" y="44"/>
                  </a:lnTo>
                  <a:lnTo>
                    <a:pt x="247" y="42"/>
                  </a:lnTo>
                  <a:lnTo>
                    <a:pt x="247" y="42"/>
                  </a:lnTo>
                  <a:lnTo>
                    <a:pt x="246" y="40"/>
                  </a:lnTo>
                  <a:lnTo>
                    <a:pt x="239" y="37"/>
                  </a:lnTo>
                  <a:lnTo>
                    <a:pt x="236" y="34"/>
                  </a:lnTo>
                  <a:lnTo>
                    <a:pt x="235" y="33"/>
                  </a:lnTo>
                  <a:lnTo>
                    <a:pt x="235" y="33"/>
                  </a:lnTo>
                  <a:lnTo>
                    <a:pt x="235" y="31"/>
                  </a:lnTo>
                  <a:lnTo>
                    <a:pt x="236" y="29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1" y="25"/>
                  </a:lnTo>
                  <a:lnTo>
                    <a:pt x="243" y="25"/>
                  </a:lnTo>
                  <a:lnTo>
                    <a:pt x="246" y="25"/>
                  </a:lnTo>
                  <a:lnTo>
                    <a:pt x="246" y="25"/>
                  </a:lnTo>
                  <a:lnTo>
                    <a:pt x="247" y="26"/>
                  </a:lnTo>
                  <a:lnTo>
                    <a:pt x="249" y="28"/>
                  </a:lnTo>
                  <a:lnTo>
                    <a:pt x="249" y="28"/>
                  </a:lnTo>
                  <a:lnTo>
                    <a:pt x="250" y="29"/>
                  </a:lnTo>
                  <a:lnTo>
                    <a:pt x="252" y="29"/>
                  </a:lnTo>
                  <a:lnTo>
                    <a:pt x="254" y="31"/>
                  </a:lnTo>
                  <a:lnTo>
                    <a:pt x="255" y="34"/>
                  </a:lnTo>
                  <a:lnTo>
                    <a:pt x="255" y="34"/>
                  </a:lnTo>
                  <a:lnTo>
                    <a:pt x="258" y="34"/>
                  </a:lnTo>
                  <a:lnTo>
                    <a:pt x="261" y="34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8" y="31"/>
                  </a:lnTo>
                  <a:lnTo>
                    <a:pt x="268" y="26"/>
                  </a:lnTo>
                  <a:lnTo>
                    <a:pt x="269" y="26"/>
                  </a:lnTo>
                  <a:lnTo>
                    <a:pt x="271" y="29"/>
                  </a:lnTo>
                  <a:lnTo>
                    <a:pt x="271" y="29"/>
                  </a:lnTo>
                  <a:lnTo>
                    <a:pt x="273" y="29"/>
                  </a:lnTo>
                  <a:lnTo>
                    <a:pt x="273" y="28"/>
                  </a:lnTo>
                  <a:lnTo>
                    <a:pt x="273" y="28"/>
                  </a:lnTo>
                  <a:lnTo>
                    <a:pt x="271" y="25"/>
                  </a:lnTo>
                  <a:lnTo>
                    <a:pt x="271" y="23"/>
                  </a:lnTo>
                  <a:lnTo>
                    <a:pt x="269" y="23"/>
                  </a:lnTo>
                  <a:lnTo>
                    <a:pt x="269" y="23"/>
                  </a:lnTo>
                  <a:lnTo>
                    <a:pt x="268" y="23"/>
                  </a:lnTo>
                  <a:lnTo>
                    <a:pt x="266" y="23"/>
                  </a:lnTo>
                  <a:lnTo>
                    <a:pt x="266" y="22"/>
                  </a:lnTo>
                  <a:lnTo>
                    <a:pt x="266" y="22"/>
                  </a:lnTo>
                  <a:lnTo>
                    <a:pt x="268" y="20"/>
                  </a:lnTo>
                  <a:lnTo>
                    <a:pt x="268" y="20"/>
                  </a:lnTo>
                  <a:lnTo>
                    <a:pt x="269" y="18"/>
                  </a:lnTo>
                  <a:lnTo>
                    <a:pt x="271" y="20"/>
                  </a:lnTo>
                  <a:lnTo>
                    <a:pt x="273" y="20"/>
                  </a:lnTo>
                  <a:lnTo>
                    <a:pt x="274" y="22"/>
                  </a:lnTo>
                  <a:lnTo>
                    <a:pt x="277" y="20"/>
                  </a:lnTo>
                  <a:lnTo>
                    <a:pt x="274" y="20"/>
                  </a:lnTo>
                  <a:lnTo>
                    <a:pt x="271" y="17"/>
                  </a:lnTo>
                  <a:lnTo>
                    <a:pt x="269" y="17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3" y="18"/>
                  </a:lnTo>
                  <a:lnTo>
                    <a:pt x="261" y="18"/>
                  </a:lnTo>
                  <a:lnTo>
                    <a:pt x="254" y="14"/>
                  </a:lnTo>
                  <a:lnTo>
                    <a:pt x="252" y="14"/>
                  </a:lnTo>
                  <a:lnTo>
                    <a:pt x="252" y="12"/>
                  </a:lnTo>
                  <a:lnTo>
                    <a:pt x="252" y="12"/>
                  </a:lnTo>
                  <a:lnTo>
                    <a:pt x="254" y="12"/>
                  </a:lnTo>
                  <a:lnTo>
                    <a:pt x="255" y="11"/>
                  </a:lnTo>
                  <a:lnTo>
                    <a:pt x="258" y="11"/>
                  </a:lnTo>
                  <a:lnTo>
                    <a:pt x="260" y="9"/>
                  </a:lnTo>
                  <a:lnTo>
                    <a:pt x="261" y="11"/>
                  </a:lnTo>
                  <a:lnTo>
                    <a:pt x="265" y="12"/>
                  </a:lnTo>
                  <a:lnTo>
                    <a:pt x="266" y="14"/>
                  </a:lnTo>
                  <a:lnTo>
                    <a:pt x="266" y="14"/>
                  </a:lnTo>
                  <a:lnTo>
                    <a:pt x="266" y="12"/>
                  </a:lnTo>
                  <a:lnTo>
                    <a:pt x="265" y="11"/>
                  </a:lnTo>
                  <a:lnTo>
                    <a:pt x="265" y="11"/>
                  </a:lnTo>
                  <a:lnTo>
                    <a:pt x="263" y="9"/>
                  </a:lnTo>
                  <a:lnTo>
                    <a:pt x="261" y="7"/>
                  </a:lnTo>
                  <a:lnTo>
                    <a:pt x="260" y="7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60" y="4"/>
                  </a:lnTo>
                  <a:lnTo>
                    <a:pt x="261" y="4"/>
                  </a:lnTo>
                  <a:lnTo>
                    <a:pt x="268" y="3"/>
                  </a:lnTo>
                  <a:lnTo>
                    <a:pt x="271" y="4"/>
                  </a:lnTo>
                  <a:lnTo>
                    <a:pt x="274" y="4"/>
                  </a:lnTo>
                  <a:lnTo>
                    <a:pt x="276" y="3"/>
                  </a:lnTo>
                  <a:lnTo>
                    <a:pt x="276" y="3"/>
                  </a:lnTo>
                  <a:lnTo>
                    <a:pt x="274" y="3"/>
                  </a:lnTo>
                  <a:lnTo>
                    <a:pt x="273" y="3"/>
                  </a:lnTo>
                  <a:lnTo>
                    <a:pt x="271" y="3"/>
                  </a:lnTo>
                  <a:lnTo>
                    <a:pt x="271" y="1"/>
                  </a:lnTo>
                  <a:lnTo>
                    <a:pt x="273" y="1"/>
                  </a:lnTo>
                  <a:lnTo>
                    <a:pt x="2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7" name="Freeform 314">
              <a:extLst>
                <a:ext uri="{FF2B5EF4-FFF2-40B4-BE49-F238E27FC236}">
                  <a16:creationId xmlns:a16="http://schemas.microsoft.com/office/drawing/2014/main" id="{A0A24229-5500-481B-82DD-EE09D7EAD3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17411" y="1377086"/>
              <a:ext cx="1325471" cy="600360"/>
            </a:xfrm>
            <a:custGeom>
              <a:avLst/>
              <a:gdLst>
                <a:gd name="T0" fmla="*/ 496 w 680"/>
                <a:gd name="T1" fmla="*/ 228 h 308"/>
                <a:gd name="T2" fmla="*/ 462 w 680"/>
                <a:gd name="T3" fmla="*/ 277 h 308"/>
                <a:gd name="T4" fmla="*/ 445 w 680"/>
                <a:gd name="T5" fmla="*/ 230 h 308"/>
                <a:gd name="T6" fmla="*/ 119 w 680"/>
                <a:gd name="T7" fmla="*/ 222 h 308"/>
                <a:gd name="T8" fmla="*/ 68 w 680"/>
                <a:gd name="T9" fmla="*/ 299 h 308"/>
                <a:gd name="T10" fmla="*/ 4 w 680"/>
                <a:gd name="T11" fmla="*/ 277 h 308"/>
                <a:gd name="T12" fmla="*/ 24 w 680"/>
                <a:gd name="T13" fmla="*/ 231 h 308"/>
                <a:gd name="T14" fmla="*/ 316 w 680"/>
                <a:gd name="T15" fmla="*/ 187 h 308"/>
                <a:gd name="T16" fmla="*/ 469 w 680"/>
                <a:gd name="T17" fmla="*/ 201 h 308"/>
                <a:gd name="T18" fmla="*/ 432 w 680"/>
                <a:gd name="T19" fmla="*/ 187 h 308"/>
                <a:gd name="T20" fmla="*/ 70 w 680"/>
                <a:gd name="T21" fmla="*/ 178 h 308"/>
                <a:gd name="T22" fmla="*/ 119 w 680"/>
                <a:gd name="T23" fmla="*/ 173 h 308"/>
                <a:gd name="T24" fmla="*/ 335 w 680"/>
                <a:gd name="T25" fmla="*/ 162 h 308"/>
                <a:gd name="T26" fmla="*/ 320 w 680"/>
                <a:gd name="T27" fmla="*/ 152 h 308"/>
                <a:gd name="T28" fmla="*/ 409 w 680"/>
                <a:gd name="T29" fmla="*/ 170 h 308"/>
                <a:gd name="T30" fmla="*/ 387 w 680"/>
                <a:gd name="T31" fmla="*/ 200 h 308"/>
                <a:gd name="T32" fmla="*/ 341 w 680"/>
                <a:gd name="T33" fmla="*/ 176 h 308"/>
                <a:gd name="T34" fmla="*/ 358 w 680"/>
                <a:gd name="T35" fmla="*/ 163 h 308"/>
                <a:gd name="T36" fmla="*/ 379 w 680"/>
                <a:gd name="T37" fmla="*/ 152 h 308"/>
                <a:gd name="T38" fmla="*/ 257 w 680"/>
                <a:gd name="T39" fmla="*/ 163 h 308"/>
                <a:gd name="T40" fmla="*/ 275 w 680"/>
                <a:gd name="T41" fmla="*/ 171 h 308"/>
                <a:gd name="T42" fmla="*/ 227 w 680"/>
                <a:gd name="T43" fmla="*/ 204 h 308"/>
                <a:gd name="T44" fmla="*/ 197 w 680"/>
                <a:gd name="T45" fmla="*/ 196 h 308"/>
                <a:gd name="T46" fmla="*/ 166 w 680"/>
                <a:gd name="T47" fmla="*/ 196 h 308"/>
                <a:gd name="T48" fmla="*/ 155 w 680"/>
                <a:gd name="T49" fmla="*/ 179 h 308"/>
                <a:gd name="T50" fmla="*/ 145 w 680"/>
                <a:gd name="T51" fmla="*/ 160 h 308"/>
                <a:gd name="T52" fmla="*/ 223 w 680"/>
                <a:gd name="T53" fmla="*/ 184 h 308"/>
                <a:gd name="T54" fmla="*/ 522 w 680"/>
                <a:gd name="T55" fmla="*/ 149 h 308"/>
                <a:gd name="T56" fmla="*/ 451 w 680"/>
                <a:gd name="T57" fmla="*/ 141 h 308"/>
                <a:gd name="T58" fmla="*/ 499 w 680"/>
                <a:gd name="T59" fmla="*/ 157 h 308"/>
                <a:gd name="T60" fmla="*/ 537 w 680"/>
                <a:gd name="T61" fmla="*/ 185 h 308"/>
                <a:gd name="T62" fmla="*/ 633 w 680"/>
                <a:gd name="T63" fmla="*/ 176 h 308"/>
                <a:gd name="T64" fmla="*/ 660 w 680"/>
                <a:gd name="T65" fmla="*/ 203 h 308"/>
                <a:gd name="T66" fmla="*/ 614 w 680"/>
                <a:gd name="T67" fmla="*/ 209 h 308"/>
                <a:gd name="T68" fmla="*/ 540 w 680"/>
                <a:gd name="T69" fmla="*/ 214 h 308"/>
                <a:gd name="T70" fmla="*/ 502 w 680"/>
                <a:gd name="T71" fmla="*/ 207 h 308"/>
                <a:gd name="T72" fmla="*/ 467 w 680"/>
                <a:gd name="T73" fmla="*/ 162 h 308"/>
                <a:gd name="T74" fmla="*/ 425 w 680"/>
                <a:gd name="T75" fmla="*/ 141 h 308"/>
                <a:gd name="T76" fmla="*/ 127 w 680"/>
                <a:gd name="T77" fmla="*/ 160 h 308"/>
                <a:gd name="T78" fmla="*/ 97 w 680"/>
                <a:gd name="T79" fmla="*/ 167 h 308"/>
                <a:gd name="T80" fmla="*/ 65 w 680"/>
                <a:gd name="T81" fmla="*/ 171 h 308"/>
                <a:gd name="T82" fmla="*/ 92 w 680"/>
                <a:gd name="T83" fmla="*/ 135 h 308"/>
                <a:gd name="T84" fmla="*/ 502 w 680"/>
                <a:gd name="T85" fmla="*/ 126 h 308"/>
                <a:gd name="T86" fmla="*/ 451 w 680"/>
                <a:gd name="T87" fmla="*/ 116 h 308"/>
                <a:gd name="T88" fmla="*/ 338 w 680"/>
                <a:gd name="T89" fmla="*/ 116 h 308"/>
                <a:gd name="T90" fmla="*/ 227 w 680"/>
                <a:gd name="T91" fmla="*/ 113 h 308"/>
                <a:gd name="T92" fmla="*/ 182 w 680"/>
                <a:gd name="T93" fmla="*/ 115 h 308"/>
                <a:gd name="T94" fmla="*/ 237 w 680"/>
                <a:gd name="T95" fmla="*/ 99 h 308"/>
                <a:gd name="T96" fmla="*/ 423 w 680"/>
                <a:gd name="T97" fmla="*/ 88 h 308"/>
                <a:gd name="T98" fmla="*/ 409 w 680"/>
                <a:gd name="T99" fmla="*/ 108 h 308"/>
                <a:gd name="T100" fmla="*/ 336 w 680"/>
                <a:gd name="T101" fmla="*/ 80 h 308"/>
                <a:gd name="T102" fmla="*/ 388 w 680"/>
                <a:gd name="T103" fmla="*/ 107 h 308"/>
                <a:gd name="T104" fmla="*/ 303 w 680"/>
                <a:gd name="T105" fmla="*/ 92 h 308"/>
                <a:gd name="T106" fmla="*/ 294 w 680"/>
                <a:gd name="T107" fmla="*/ 74 h 308"/>
                <a:gd name="T108" fmla="*/ 475 w 680"/>
                <a:gd name="T109" fmla="*/ 0 h 308"/>
                <a:gd name="T110" fmla="*/ 543 w 680"/>
                <a:gd name="T111" fmla="*/ 37 h 308"/>
                <a:gd name="T112" fmla="*/ 579 w 680"/>
                <a:gd name="T113" fmla="*/ 59 h 308"/>
                <a:gd name="T114" fmla="*/ 544 w 680"/>
                <a:gd name="T115" fmla="*/ 88 h 308"/>
                <a:gd name="T116" fmla="*/ 521 w 680"/>
                <a:gd name="T117" fmla="*/ 102 h 308"/>
                <a:gd name="T118" fmla="*/ 470 w 680"/>
                <a:gd name="T119" fmla="*/ 85 h 308"/>
                <a:gd name="T120" fmla="*/ 442 w 680"/>
                <a:gd name="T121" fmla="*/ 66 h 308"/>
                <a:gd name="T122" fmla="*/ 431 w 680"/>
                <a:gd name="T123" fmla="*/ 37 h 308"/>
                <a:gd name="T124" fmla="*/ 469 w 680"/>
                <a:gd name="T125" fmla="*/ 9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80" h="308">
                  <a:moveTo>
                    <a:pt x="406" y="225"/>
                  </a:moveTo>
                  <a:lnTo>
                    <a:pt x="407" y="225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6" y="230"/>
                  </a:lnTo>
                  <a:lnTo>
                    <a:pt x="401" y="231"/>
                  </a:lnTo>
                  <a:lnTo>
                    <a:pt x="399" y="233"/>
                  </a:lnTo>
                  <a:lnTo>
                    <a:pt x="395" y="233"/>
                  </a:lnTo>
                  <a:lnTo>
                    <a:pt x="393" y="233"/>
                  </a:lnTo>
                  <a:lnTo>
                    <a:pt x="391" y="233"/>
                  </a:lnTo>
                  <a:lnTo>
                    <a:pt x="391" y="234"/>
                  </a:lnTo>
                  <a:lnTo>
                    <a:pt x="388" y="234"/>
                  </a:lnTo>
                  <a:lnTo>
                    <a:pt x="384" y="233"/>
                  </a:lnTo>
                  <a:lnTo>
                    <a:pt x="384" y="231"/>
                  </a:lnTo>
                  <a:lnTo>
                    <a:pt x="382" y="231"/>
                  </a:lnTo>
                  <a:lnTo>
                    <a:pt x="382" y="231"/>
                  </a:lnTo>
                  <a:lnTo>
                    <a:pt x="384" y="231"/>
                  </a:lnTo>
                  <a:lnTo>
                    <a:pt x="387" y="230"/>
                  </a:lnTo>
                  <a:lnTo>
                    <a:pt x="388" y="230"/>
                  </a:lnTo>
                  <a:lnTo>
                    <a:pt x="390" y="230"/>
                  </a:lnTo>
                  <a:lnTo>
                    <a:pt x="390" y="228"/>
                  </a:lnTo>
                  <a:lnTo>
                    <a:pt x="391" y="228"/>
                  </a:lnTo>
                  <a:lnTo>
                    <a:pt x="395" y="228"/>
                  </a:lnTo>
                  <a:lnTo>
                    <a:pt x="402" y="225"/>
                  </a:lnTo>
                  <a:lnTo>
                    <a:pt x="406" y="225"/>
                  </a:lnTo>
                  <a:close/>
                  <a:moveTo>
                    <a:pt x="469" y="223"/>
                  </a:moveTo>
                  <a:lnTo>
                    <a:pt x="473" y="223"/>
                  </a:lnTo>
                  <a:lnTo>
                    <a:pt x="478" y="225"/>
                  </a:lnTo>
                  <a:lnTo>
                    <a:pt x="481" y="226"/>
                  </a:lnTo>
                  <a:lnTo>
                    <a:pt x="483" y="226"/>
                  </a:lnTo>
                  <a:lnTo>
                    <a:pt x="484" y="228"/>
                  </a:lnTo>
                  <a:lnTo>
                    <a:pt x="486" y="230"/>
                  </a:lnTo>
                  <a:lnTo>
                    <a:pt x="492" y="228"/>
                  </a:lnTo>
                  <a:lnTo>
                    <a:pt x="496" y="228"/>
                  </a:lnTo>
                  <a:lnTo>
                    <a:pt x="503" y="228"/>
                  </a:lnTo>
                  <a:lnTo>
                    <a:pt x="510" y="230"/>
                  </a:lnTo>
                  <a:lnTo>
                    <a:pt x="513" y="231"/>
                  </a:lnTo>
                  <a:lnTo>
                    <a:pt x="513" y="233"/>
                  </a:lnTo>
                  <a:lnTo>
                    <a:pt x="513" y="233"/>
                  </a:lnTo>
                  <a:lnTo>
                    <a:pt x="511" y="236"/>
                  </a:lnTo>
                  <a:lnTo>
                    <a:pt x="511" y="237"/>
                  </a:lnTo>
                  <a:lnTo>
                    <a:pt x="508" y="241"/>
                  </a:lnTo>
                  <a:lnTo>
                    <a:pt x="505" y="242"/>
                  </a:lnTo>
                  <a:lnTo>
                    <a:pt x="505" y="242"/>
                  </a:lnTo>
                  <a:lnTo>
                    <a:pt x="505" y="244"/>
                  </a:lnTo>
                  <a:lnTo>
                    <a:pt x="503" y="245"/>
                  </a:lnTo>
                  <a:lnTo>
                    <a:pt x="500" y="248"/>
                  </a:lnTo>
                  <a:lnTo>
                    <a:pt x="500" y="248"/>
                  </a:lnTo>
                  <a:lnTo>
                    <a:pt x="496" y="250"/>
                  </a:lnTo>
                  <a:lnTo>
                    <a:pt x="497" y="250"/>
                  </a:lnTo>
                  <a:lnTo>
                    <a:pt x="499" y="252"/>
                  </a:lnTo>
                  <a:lnTo>
                    <a:pt x="497" y="253"/>
                  </a:lnTo>
                  <a:lnTo>
                    <a:pt x="496" y="256"/>
                  </a:lnTo>
                  <a:lnTo>
                    <a:pt x="492" y="259"/>
                  </a:lnTo>
                  <a:lnTo>
                    <a:pt x="491" y="261"/>
                  </a:lnTo>
                  <a:lnTo>
                    <a:pt x="488" y="263"/>
                  </a:lnTo>
                  <a:lnTo>
                    <a:pt x="486" y="264"/>
                  </a:lnTo>
                  <a:lnTo>
                    <a:pt x="484" y="264"/>
                  </a:lnTo>
                  <a:lnTo>
                    <a:pt x="470" y="263"/>
                  </a:lnTo>
                  <a:lnTo>
                    <a:pt x="467" y="263"/>
                  </a:lnTo>
                  <a:lnTo>
                    <a:pt x="458" y="263"/>
                  </a:lnTo>
                  <a:lnTo>
                    <a:pt x="459" y="264"/>
                  </a:lnTo>
                  <a:lnTo>
                    <a:pt x="462" y="264"/>
                  </a:lnTo>
                  <a:lnTo>
                    <a:pt x="464" y="266"/>
                  </a:lnTo>
                  <a:lnTo>
                    <a:pt x="467" y="269"/>
                  </a:lnTo>
                  <a:lnTo>
                    <a:pt x="467" y="269"/>
                  </a:lnTo>
                  <a:lnTo>
                    <a:pt x="467" y="270"/>
                  </a:lnTo>
                  <a:lnTo>
                    <a:pt x="467" y="272"/>
                  </a:lnTo>
                  <a:lnTo>
                    <a:pt x="467" y="272"/>
                  </a:lnTo>
                  <a:lnTo>
                    <a:pt x="462" y="277"/>
                  </a:lnTo>
                  <a:lnTo>
                    <a:pt x="461" y="280"/>
                  </a:lnTo>
                  <a:lnTo>
                    <a:pt x="461" y="283"/>
                  </a:lnTo>
                  <a:lnTo>
                    <a:pt x="459" y="283"/>
                  </a:lnTo>
                  <a:lnTo>
                    <a:pt x="453" y="283"/>
                  </a:lnTo>
                  <a:lnTo>
                    <a:pt x="451" y="283"/>
                  </a:lnTo>
                  <a:lnTo>
                    <a:pt x="447" y="283"/>
                  </a:lnTo>
                  <a:lnTo>
                    <a:pt x="443" y="283"/>
                  </a:lnTo>
                  <a:lnTo>
                    <a:pt x="443" y="278"/>
                  </a:lnTo>
                  <a:lnTo>
                    <a:pt x="443" y="274"/>
                  </a:lnTo>
                  <a:lnTo>
                    <a:pt x="443" y="270"/>
                  </a:lnTo>
                  <a:lnTo>
                    <a:pt x="439" y="263"/>
                  </a:lnTo>
                  <a:lnTo>
                    <a:pt x="439" y="261"/>
                  </a:lnTo>
                  <a:lnTo>
                    <a:pt x="437" y="259"/>
                  </a:lnTo>
                  <a:lnTo>
                    <a:pt x="437" y="258"/>
                  </a:lnTo>
                  <a:lnTo>
                    <a:pt x="437" y="256"/>
                  </a:lnTo>
                  <a:lnTo>
                    <a:pt x="437" y="253"/>
                  </a:lnTo>
                  <a:lnTo>
                    <a:pt x="437" y="252"/>
                  </a:lnTo>
                  <a:lnTo>
                    <a:pt x="437" y="247"/>
                  </a:lnTo>
                  <a:lnTo>
                    <a:pt x="437" y="241"/>
                  </a:lnTo>
                  <a:lnTo>
                    <a:pt x="437" y="239"/>
                  </a:lnTo>
                  <a:lnTo>
                    <a:pt x="437" y="237"/>
                  </a:lnTo>
                  <a:lnTo>
                    <a:pt x="437" y="237"/>
                  </a:lnTo>
                  <a:lnTo>
                    <a:pt x="439" y="236"/>
                  </a:lnTo>
                  <a:lnTo>
                    <a:pt x="440" y="236"/>
                  </a:lnTo>
                  <a:lnTo>
                    <a:pt x="440" y="236"/>
                  </a:lnTo>
                  <a:lnTo>
                    <a:pt x="447" y="237"/>
                  </a:lnTo>
                  <a:lnTo>
                    <a:pt x="450" y="237"/>
                  </a:lnTo>
                  <a:lnTo>
                    <a:pt x="451" y="237"/>
                  </a:lnTo>
                  <a:lnTo>
                    <a:pt x="451" y="237"/>
                  </a:lnTo>
                  <a:lnTo>
                    <a:pt x="450" y="237"/>
                  </a:lnTo>
                  <a:lnTo>
                    <a:pt x="448" y="236"/>
                  </a:lnTo>
                  <a:lnTo>
                    <a:pt x="445" y="234"/>
                  </a:lnTo>
                  <a:lnTo>
                    <a:pt x="445" y="231"/>
                  </a:lnTo>
                  <a:lnTo>
                    <a:pt x="445" y="231"/>
                  </a:lnTo>
                  <a:lnTo>
                    <a:pt x="443" y="231"/>
                  </a:lnTo>
                  <a:lnTo>
                    <a:pt x="445" y="230"/>
                  </a:lnTo>
                  <a:lnTo>
                    <a:pt x="445" y="230"/>
                  </a:lnTo>
                  <a:lnTo>
                    <a:pt x="447" y="228"/>
                  </a:lnTo>
                  <a:lnTo>
                    <a:pt x="447" y="228"/>
                  </a:lnTo>
                  <a:lnTo>
                    <a:pt x="450" y="226"/>
                  </a:lnTo>
                  <a:lnTo>
                    <a:pt x="455" y="225"/>
                  </a:lnTo>
                  <a:lnTo>
                    <a:pt x="462" y="225"/>
                  </a:lnTo>
                  <a:lnTo>
                    <a:pt x="464" y="225"/>
                  </a:lnTo>
                  <a:lnTo>
                    <a:pt x="467" y="223"/>
                  </a:lnTo>
                  <a:lnTo>
                    <a:pt x="469" y="223"/>
                  </a:lnTo>
                  <a:close/>
                  <a:moveTo>
                    <a:pt x="63" y="212"/>
                  </a:moveTo>
                  <a:lnTo>
                    <a:pt x="67" y="214"/>
                  </a:lnTo>
                  <a:lnTo>
                    <a:pt x="68" y="214"/>
                  </a:lnTo>
                  <a:lnTo>
                    <a:pt x="73" y="217"/>
                  </a:lnTo>
                  <a:lnTo>
                    <a:pt x="78" y="218"/>
                  </a:lnTo>
                  <a:lnTo>
                    <a:pt x="86" y="222"/>
                  </a:lnTo>
                  <a:lnTo>
                    <a:pt x="92" y="222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93" y="223"/>
                  </a:lnTo>
                  <a:lnTo>
                    <a:pt x="95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8" y="225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100" y="228"/>
                  </a:lnTo>
                  <a:lnTo>
                    <a:pt x="103" y="223"/>
                  </a:lnTo>
                  <a:lnTo>
                    <a:pt x="104" y="222"/>
                  </a:lnTo>
                  <a:lnTo>
                    <a:pt x="106" y="222"/>
                  </a:lnTo>
                  <a:lnTo>
                    <a:pt x="111" y="222"/>
                  </a:lnTo>
                  <a:lnTo>
                    <a:pt x="114" y="222"/>
                  </a:lnTo>
                  <a:lnTo>
                    <a:pt x="119" y="222"/>
                  </a:lnTo>
                  <a:lnTo>
                    <a:pt x="120" y="222"/>
                  </a:lnTo>
                  <a:lnTo>
                    <a:pt x="125" y="223"/>
                  </a:lnTo>
                  <a:lnTo>
                    <a:pt x="130" y="225"/>
                  </a:lnTo>
                  <a:lnTo>
                    <a:pt x="133" y="228"/>
                  </a:lnTo>
                  <a:lnTo>
                    <a:pt x="144" y="236"/>
                  </a:lnTo>
                  <a:lnTo>
                    <a:pt x="149" y="237"/>
                  </a:lnTo>
                  <a:lnTo>
                    <a:pt x="150" y="239"/>
                  </a:lnTo>
                  <a:lnTo>
                    <a:pt x="150" y="241"/>
                  </a:lnTo>
                  <a:lnTo>
                    <a:pt x="152" y="242"/>
                  </a:lnTo>
                  <a:lnTo>
                    <a:pt x="152" y="242"/>
                  </a:lnTo>
                  <a:lnTo>
                    <a:pt x="152" y="244"/>
                  </a:lnTo>
                  <a:lnTo>
                    <a:pt x="150" y="244"/>
                  </a:lnTo>
                  <a:lnTo>
                    <a:pt x="150" y="245"/>
                  </a:lnTo>
                  <a:lnTo>
                    <a:pt x="142" y="247"/>
                  </a:lnTo>
                  <a:lnTo>
                    <a:pt x="139" y="248"/>
                  </a:lnTo>
                  <a:lnTo>
                    <a:pt x="136" y="250"/>
                  </a:lnTo>
                  <a:lnTo>
                    <a:pt x="128" y="253"/>
                  </a:lnTo>
                  <a:lnTo>
                    <a:pt x="122" y="255"/>
                  </a:lnTo>
                  <a:lnTo>
                    <a:pt x="114" y="259"/>
                  </a:lnTo>
                  <a:lnTo>
                    <a:pt x="100" y="266"/>
                  </a:lnTo>
                  <a:lnTo>
                    <a:pt x="98" y="266"/>
                  </a:lnTo>
                  <a:lnTo>
                    <a:pt x="98" y="267"/>
                  </a:lnTo>
                  <a:lnTo>
                    <a:pt x="93" y="274"/>
                  </a:lnTo>
                  <a:lnTo>
                    <a:pt x="92" y="275"/>
                  </a:lnTo>
                  <a:lnTo>
                    <a:pt x="89" y="277"/>
                  </a:lnTo>
                  <a:lnTo>
                    <a:pt x="84" y="277"/>
                  </a:lnTo>
                  <a:lnTo>
                    <a:pt x="82" y="278"/>
                  </a:lnTo>
                  <a:lnTo>
                    <a:pt x="82" y="280"/>
                  </a:lnTo>
                  <a:lnTo>
                    <a:pt x="81" y="285"/>
                  </a:lnTo>
                  <a:lnTo>
                    <a:pt x="79" y="286"/>
                  </a:lnTo>
                  <a:lnTo>
                    <a:pt x="79" y="294"/>
                  </a:lnTo>
                  <a:lnTo>
                    <a:pt x="78" y="294"/>
                  </a:lnTo>
                  <a:lnTo>
                    <a:pt x="78" y="296"/>
                  </a:lnTo>
                  <a:lnTo>
                    <a:pt x="76" y="297"/>
                  </a:lnTo>
                  <a:lnTo>
                    <a:pt x="71" y="299"/>
                  </a:lnTo>
                  <a:lnTo>
                    <a:pt x="68" y="299"/>
                  </a:lnTo>
                  <a:lnTo>
                    <a:pt x="63" y="300"/>
                  </a:lnTo>
                  <a:lnTo>
                    <a:pt x="63" y="300"/>
                  </a:lnTo>
                  <a:lnTo>
                    <a:pt x="62" y="299"/>
                  </a:lnTo>
                  <a:lnTo>
                    <a:pt x="60" y="299"/>
                  </a:lnTo>
                  <a:lnTo>
                    <a:pt x="60" y="299"/>
                  </a:lnTo>
                  <a:lnTo>
                    <a:pt x="54" y="304"/>
                  </a:lnTo>
                  <a:lnTo>
                    <a:pt x="48" y="305"/>
                  </a:lnTo>
                  <a:lnTo>
                    <a:pt x="46" y="307"/>
                  </a:lnTo>
                  <a:lnTo>
                    <a:pt x="45" y="308"/>
                  </a:lnTo>
                  <a:lnTo>
                    <a:pt x="43" y="308"/>
                  </a:lnTo>
                  <a:lnTo>
                    <a:pt x="40" y="308"/>
                  </a:lnTo>
                  <a:lnTo>
                    <a:pt x="38" y="307"/>
                  </a:lnTo>
                  <a:lnTo>
                    <a:pt x="37" y="307"/>
                  </a:lnTo>
                  <a:lnTo>
                    <a:pt x="37" y="305"/>
                  </a:lnTo>
                  <a:lnTo>
                    <a:pt x="34" y="299"/>
                  </a:lnTo>
                  <a:lnTo>
                    <a:pt x="32" y="297"/>
                  </a:lnTo>
                  <a:lnTo>
                    <a:pt x="30" y="296"/>
                  </a:lnTo>
                  <a:lnTo>
                    <a:pt x="27" y="293"/>
                  </a:lnTo>
                  <a:lnTo>
                    <a:pt x="27" y="293"/>
                  </a:lnTo>
                  <a:lnTo>
                    <a:pt x="16" y="288"/>
                  </a:lnTo>
                  <a:lnTo>
                    <a:pt x="11" y="286"/>
                  </a:lnTo>
                  <a:lnTo>
                    <a:pt x="10" y="285"/>
                  </a:lnTo>
                  <a:lnTo>
                    <a:pt x="8" y="285"/>
                  </a:lnTo>
                  <a:lnTo>
                    <a:pt x="2" y="285"/>
                  </a:lnTo>
                  <a:lnTo>
                    <a:pt x="0" y="285"/>
                  </a:lnTo>
                  <a:lnTo>
                    <a:pt x="0" y="285"/>
                  </a:lnTo>
                  <a:lnTo>
                    <a:pt x="2" y="283"/>
                  </a:lnTo>
                  <a:lnTo>
                    <a:pt x="2" y="282"/>
                  </a:lnTo>
                  <a:lnTo>
                    <a:pt x="2" y="282"/>
                  </a:lnTo>
                  <a:lnTo>
                    <a:pt x="2" y="280"/>
                  </a:lnTo>
                  <a:lnTo>
                    <a:pt x="2" y="280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7"/>
                  </a:lnTo>
                  <a:lnTo>
                    <a:pt x="4" y="277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4"/>
                  </a:lnTo>
                  <a:lnTo>
                    <a:pt x="7" y="272"/>
                  </a:lnTo>
                  <a:lnTo>
                    <a:pt x="8" y="272"/>
                  </a:lnTo>
                  <a:lnTo>
                    <a:pt x="10" y="269"/>
                  </a:lnTo>
                  <a:lnTo>
                    <a:pt x="11" y="269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6"/>
                  </a:lnTo>
                  <a:lnTo>
                    <a:pt x="13" y="264"/>
                  </a:lnTo>
                  <a:lnTo>
                    <a:pt x="13" y="263"/>
                  </a:lnTo>
                  <a:lnTo>
                    <a:pt x="13" y="261"/>
                  </a:lnTo>
                  <a:lnTo>
                    <a:pt x="13" y="261"/>
                  </a:lnTo>
                  <a:lnTo>
                    <a:pt x="13" y="259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6"/>
                  </a:lnTo>
                  <a:lnTo>
                    <a:pt x="19" y="256"/>
                  </a:lnTo>
                  <a:lnTo>
                    <a:pt x="18" y="256"/>
                  </a:lnTo>
                  <a:lnTo>
                    <a:pt x="16" y="256"/>
                  </a:lnTo>
                  <a:lnTo>
                    <a:pt x="16" y="255"/>
                  </a:lnTo>
                  <a:lnTo>
                    <a:pt x="15" y="255"/>
                  </a:lnTo>
                  <a:lnTo>
                    <a:pt x="16" y="253"/>
                  </a:lnTo>
                  <a:lnTo>
                    <a:pt x="18" y="250"/>
                  </a:lnTo>
                  <a:lnTo>
                    <a:pt x="19" y="250"/>
                  </a:lnTo>
                  <a:lnTo>
                    <a:pt x="21" y="245"/>
                  </a:lnTo>
                  <a:lnTo>
                    <a:pt x="26" y="242"/>
                  </a:lnTo>
                  <a:lnTo>
                    <a:pt x="27" y="239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29" y="233"/>
                  </a:lnTo>
                  <a:lnTo>
                    <a:pt x="26" y="233"/>
                  </a:lnTo>
                  <a:lnTo>
                    <a:pt x="24" y="231"/>
                  </a:lnTo>
                  <a:lnTo>
                    <a:pt x="24" y="230"/>
                  </a:lnTo>
                  <a:lnTo>
                    <a:pt x="19" y="222"/>
                  </a:lnTo>
                  <a:lnTo>
                    <a:pt x="18" y="220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8" y="218"/>
                  </a:lnTo>
                  <a:lnTo>
                    <a:pt x="35" y="215"/>
                  </a:lnTo>
                  <a:lnTo>
                    <a:pt x="48" y="215"/>
                  </a:lnTo>
                  <a:lnTo>
                    <a:pt x="60" y="214"/>
                  </a:lnTo>
                  <a:lnTo>
                    <a:pt x="63" y="212"/>
                  </a:lnTo>
                  <a:close/>
                  <a:moveTo>
                    <a:pt x="412" y="211"/>
                  </a:moveTo>
                  <a:lnTo>
                    <a:pt x="414" y="211"/>
                  </a:lnTo>
                  <a:lnTo>
                    <a:pt x="414" y="212"/>
                  </a:lnTo>
                  <a:lnTo>
                    <a:pt x="414" y="212"/>
                  </a:lnTo>
                  <a:lnTo>
                    <a:pt x="412" y="214"/>
                  </a:lnTo>
                  <a:lnTo>
                    <a:pt x="409" y="215"/>
                  </a:lnTo>
                  <a:lnTo>
                    <a:pt x="407" y="214"/>
                  </a:lnTo>
                  <a:lnTo>
                    <a:pt x="407" y="214"/>
                  </a:lnTo>
                  <a:lnTo>
                    <a:pt x="410" y="211"/>
                  </a:lnTo>
                  <a:lnTo>
                    <a:pt x="412" y="211"/>
                  </a:lnTo>
                  <a:close/>
                  <a:moveTo>
                    <a:pt x="437" y="211"/>
                  </a:moveTo>
                  <a:lnTo>
                    <a:pt x="439" y="211"/>
                  </a:lnTo>
                  <a:lnTo>
                    <a:pt x="442" y="212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0" y="214"/>
                  </a:lnTo>
                  <a:lnTo>
                    <a:pt x="436" y="212"/>
                  </a:lnTo>
                  <a:lnTo>
                    <a:pt x="434" y="212"/>
                  </a:lnTo>
                  <a:lnTo>
                    <a:pt x="434" y="212"/>
                  </a:lnTo>
                  <a:lnTo>
                    <a:pt x="436" y="211"/>
                  </a:lnTo>
                  <a:lnTo>
                    <a:pt x="436" y="211"/>
                  </a:lnTo>
                  <a:lnTo>
                    <a:pt x="437" y="211"/>
                  </a:lnTo>
                  <a:close/>
                  <a:moveTo>
                    <a:pt x="311" y="187"/>
                  </a:moveTo>
                  <a:lnTo>
                    <a:pt x="316" y="187"/>
                  </a:lnTo>
                  <a:lnTo>
                    <a:pt x="317" y="189"/>
                  </a:lnTo>
                  <a:lnTo>
                    <a:pt x="319" y="189"/>
                  </a:lnTo>
                  <a:lnTo>
                    <a:pt x="319" y="190"/>
                  </a:lnTo>
                  <a:lnTo>
                    <a:pt x="320" y="192"/>
                  </a:lnTo>
                  <a:lnTo>
                    <a:pt x="320" y="192"/>
                  </a:lnTo>
                  <a:lnTo>
                    <a:pt x="320" y="193"/>
                  </a:lnTo>
                  <a:lnTo>
                    <a:pt x="322" y="195"/>
                  </a:lnTo>
                  <a:lnTo>
                    <a:pt x="322" y="195"/>
                  </a:lnTo>
                  <a:lnTo>
                    <a:pt x="320" y="196"/>
                  </a:lnTo>
                  <a:lnTo>
                    <a:pt x="320" y="196"/>
                  </a:lnTo>
                  <a:lnTo>
                    <a:pt x="319" y="198"/>
                  </a:lnTo>
                  <a:lnTo>
                    <a:pt x="314" y="198"/>
                  </a:lnTo>
                  <a:lnTo>
                    <a:pt x="313" y="200"/>
                  </a:lnTo>
                  <a:lnTo>
                    <a:pt x="308" y="198"/>
                  </a:lnTo>
                  <a:lnTo>
                    <a:pt x="305" y="196"/>
                  </a:lnTo>
                  <a:lnTo>
                    <a:pt x="303" y="195"/>
                  </a:lnTo>
                  <a:lnTo>
                    <a:pt x="303" y="195"/>
                  </a:lnTo>
                  <a:lnTo>
                    <a:pt x="305" y="195"/>
                  </a:lnTo>
                  <a:lnTo>
                    <a:pt x="305" y="193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9" y="187"/>
                  </a:lnTo>
                  <a:lnTo>
                    <a:pt x="311" y="187"/>
                  </a:lnTo>
                  <a:close/>
                  <a:moveTo>
                    <a:pt x="448" y="181"/>
                  </a:moveTo>
                  <a:lnTo>
                    <a:pt x="451" y="182"/>
                  </a:lnTo>
                  <a:lnTo>
                    <a:pt x="455" y="182"/>
                  </a:lnTo>
                  <a:lnTo>
                    <a:pt x="458" y="184"/>
                  </a:lnTo>
                  <a:lnTo>
                    <a:pt x="462" y="187"/>
                  </a:lnTo>
                  <a:lnTo>
                    <a:pt x="464" y="190"/>
                  </a:lnTo>
                  <a:lnTo>
                    <a:pt x="466" y="192"/>
                  </a:lnTo>
                  <a:lnTo>
                    <a:pt x="467" y="193"/>
                  </a:lnTo>
                  <a:lnTo>
                    <a:pt x="469" y="196"/>
                  </a:lnTo>
                  <a:lnTo>
                    <a:pt x="467" y="196"/>
                  </a:lnTo>
                  <a:lnTo>
                    <a:pt x="467" y="198"/>
                  </a:lnTo>
                  <a:lnTo>
                    <a:pt x="467" y="200"/>
                  </a:lnTo>
                  <a:lnTo>
                    <a:pt x="469" y="201"/>
                  </a:lnTo>
                  <a:lnTo>
                    <a:pt x="469" y="203"/>
                  </a:lnTo>
                  <a:lnTo>
                    <a:pt x="469" y="204"/>
                  </a:lnTo>
                  <a:lnTo>
                    <a:pt x="469" y="206"/>
                  </a:lnTo>
                  <a:lnTo>
                    <a:pt x="469" y="207"/>
                  </a:lnTo>
                  <a:lnTo>
                    <a:pt x="467" y="207"/>
                  </a:lnTo>
                  <a:lnTo>
                    <a:pt x="467" y="207"/>
                  </a:lnTo>
                  <a:lnTo>
                    <a:pt x="467" y="209"/>
                  </a:lnTo>
                  <a:lnTo>
                    <a:pt x="467" y="209"/>
                  </a:lnTo>
                  <a:lnTo>
                    <a:pt x="466" y="209"/>
                  </a:lnTo>
                  <a:lnTo>
                    <a:pt x="461" y="211"/>
                  </a:lnTo>
                  <a:lnTo>
                    <a:pt x="458" y="211"/>
                  </a:lnTo>
                  <a:lnTo>
                    <a:pt x="453" y="211"/>
                  </a:lnTo>
                  <a:lnTo>
                    <a:pt x="451" y="211"/>
                  </a:lnTo>
                  <a:lnTo>
                    <a:pt x="450" y="209"/>
                  </a:lnTo>
                  <a:lnTo>
                    <a:pt x="447" y="209"/>
                  </a:lnTo>
                  <a:lnTo>
                    <a:pt x="442" y="206"/>
                  </a:lnTo>
                  <a:lnTo>
                    <a:pt x="440" y="206"/>
                  </a:lnTo>
                  <a:lnTo>
                    <a:pt x="434" y="204"/>
                  </a:lnTo>
                  <a:lnTo>
                    <a:pt x="431" y="201"/>
                  </a:lnTo>
                  <a:lnTo>
                    <a:pt x="429" y="201"/>
                  </a:lnTo>
                  <a:lnTo>
                    <a:pt x="428" y="203"/>
                  </a:lnTo>
                  <a:lnTo>
                    <a:pt x="428" y="201"/>
                  </a:lnTo>
                  <a:lnTo>
                    <a:pt x="428" y="201"/>
                  </a:lnTo>
                  <a:lnTo>
                    <a:pt x="428" y="200"/>
                  </a:lnTo>
                  <a:lnTo>
                    <a:pt x="426" y="200"/>
                  </a:lnTo>
                  <a:lnTo>
                    <a:pt x="425" y="200"/>
                  </a:lnTo>
                  <a:lnTo>
                    <a:pt x="423" y="200"/>
                  </a:lnTo>
                  <a:lnTo>
                    <a:pt x="423" y="200"/>
                  </a:lnTo>
                  <a:lnTo>
                    <a:pt x="423" y="198"/>
                  </a:lnTo>
                  <a:lnTo>
                    <a:pt x="425" y="196"/>
                  </a:lnTo>
                  <a:lnTo>
                    <a:pt x="426" y="193"/>
                  </a:lnTo>
                  <a:lnTo>
                    <a:pt x="428" y="193"/>
                  </a:lnTo>
                  <a:lnTo>
                    <a:pt x="429" y="193"/>
                  </a:lnTo>
                  <a:lnTo>
                    <a:pt x="431" y="192"/>
                  </a:lnTo>
                  <a:lnTo>
                    <a:pt x="431" y="190"/>
                  </a:lnTo>
                  <a:lnTo>
                    <a:pt x="432" y="187"/>
                  </a:lnTo>
                  <a:lnTo>
                    <a:pt x="434" y="185"/>
                  </a:lnTo>
                  <a:lnTo>
                    <a:pt x="437" y="184"/>
                  </a:lnTo>
                  <a:lnTo>
                    <a:pt x="445" y="182"/>
                  </a:lnTo>
                  <a:lnTo>
                    <a:pt x="448" y="181"/>
                  </a:lnTo>
                  <a:close/>
                  <a:moveTo>
                    <a:pt x="426" y="181"/>
                  </a:moveTo>
                  <a:lnTo>
                    <a:pt x="429" y="182"/>
                  </a:lnTo>
                  <a:lnTo>
                    <a:pt x="431" y="182"/>
                  </a:lnTo>
                  <a:lnTo>
                    <a:pt x="432" y="184"/>
                  </a:lnTo>
                  <a:lnTo>
                    <a:pt x="432" y="184"/>
                  </a:lnTo>
                  <a:lnTo>
                    <a:pt x="431" y="185"/>
                  </a:lnTo>
                  <a:lnTo>
                    <a:pt x="429" y="185"/>
                  </a:lnTo>
                  <a:lnTo>
                    <a:pt x="429" y="185"/>
                  </a:lnTo>
                  <a:lnTo>
                    <a:pt x="428" y="185"/>
                  </a:lnTo>
                  <a:lnTo>
                    <a:pt x="425" y="185"/>
                  </a:lnTo>
                  <a:lnTo>
                    <a:pt x="423" y="187"/>
                  </a:lnTo>
                  <a:lnTo>
                    <a:pt x="421" y="189"/>
                  </a:lnTo>
                  <a:lnTo>
                    <a:pt x="421" y="189"/>
                  </a:lnTo>
                  <a:lnTo>
                    <a:pt x="420" y="189"/>
                  </a:lnTo>
                  <a:lnTo>
                    <a:pt x="418" y="189"/>
                  </a:lnTo>
                  <a:lnTo>
                    <a:pt x="418" y="189"/>
                  </a:lnTo>
                  <a:lnTo>
                    <a:pt x="417" y="185"/>
                  </a:lnTo>
                  <a:lnTo>
                    <a:pt x="418" y="185"/>
                  </a:lnTo>
                  <a:lnTo>
                    <a:pt x="420" y="184"/>
                  </a:lnTo>
                  <a:lnTo>
                    <a:pt x="425" y="182"/>
                  </a:lnTo>
                  <a:lnTo>
                    <a:pt x="426" y="182"/>
                  </a:lnTo>
                  <a:lnTo>
                    <a:pt x="426" y="181"/>
                  </a:lnTo>
                  <a:lnTo>
                    <a:pt x="426" y="181"/>
                  </a:lnTo>
                  <a:lnTo>
                    <a:pt x="426" y="181"/>
                  </a:lnTo>
                  <a:close/>
                  <a:moveTo>
                    <a:pt x="71" y="173"/>
                  </a:moveTo>
                  <a:lnTo>
                    <a:pt x="73" y="173"/>
                  </a:lnTo>
                  <a:lnTo>
                    <a:pt x="73" y="173"/>
                  </a:lnTo>
                  <a:lnTo>
                    <a:pt x="71" y="174"/>
                  </a:lnTo>
                  <a:lnTo>
                    <a:pt x="71" y="176"/>
                  </a:lnTo>
                  <a:lnTo>
                    <a:pt x="71" y="176"/>
                  </a:lnTo>
                  <a:lnTo>
                    <a:pt x="70" y="178"/>
                  </a:lnTo>
                  <a:lnTo>
                    <a:pt x="70" y="178"/>
                  </a:lnTo>
                  <a:lnTo>
                    <a:pt x="68" y="178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3"/>
                  </a:lnTo>
                  <a:lnTo>
                    <a:pt x="71" y="173"/>
                  </a:lnTo>
                  <a:lnTo>
                    <a:pt x="71" y="173"/>
                  </a:lnTo>
                  <a:close/>
                  <a:moveTo>
                    <a:pt x="453" y="171"/>
                  </a:moveTo>
                  <a:lnTo>
                    <a:pt x="453" y="171"/>
                  </a:lnTo>
                  <a:lnTo>
                    <a:pt x="455" y="171"/>
                  </a:lnTo>
                  <a:lnTo>
                    <a:pt x="455" y="173"/>
                  </a:lnTo>
                  <a:lnTo>
                    <a:pt x="455" y="174"/>
                  </a:lnTo>
                  <a:lnTo>
                    <a:pt x="456" y="176"/>
                  </a:lnTo>
                  <a:lnTo>
                    <a:pt x="456" y="176"/>
                  </a:lnTo>
                  <a:lnTo>
                    <a:pt x="456" y="178"/>
                  </a:lnTo>
                  <a:lnTo>
                    <a:pt x="456" y="178"/>
                  </a:lnTo>
                  <a:lnTo>
                    <a:pt x="453" y="178"/>
                  </a:lnTo>
                  <a:lnTo>
                    <a:pt x="451" y="178"/>
                  </a:lnTo>
                  <a:lnTo>
                    <a:pt x="450" y="178"/>
                  </a:lnTo>
                  <a:lnTo>
                    <a:pt x="450" y="176"/>
                  </a:lnTo>
                  <a:lnTo>
                    <a:pt x="450" y="176"/>
                  </a:lnTo>
                  <a:lnTo>
                    <a:pt x="448" y="174"/>
                  </a:lnTo>
                  <a:lnTo>
                    <a:pt x="448" y="174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1"/>
                  </a:lnTo>
                  <a:lnTo>
                    <a:pt x="450" y="171"/>
                  </a:lnTo>
                  <a:lnTo>
                    <a:pt x="453" y="171"/>
                  </a:lnTo>
                  <a:close/>
                  <a:moveTo>
                    <a:pt x="119" y="167"/>
                  </a:moveTo>
                  <a:lnTo>
                    <a:pt x="120" y="168"/>
                  </a:lnTo>
                  <a:lnTo>
                    <a:pt x="122" y="168"/>
                  </a:lnTo>
                  <a:lnTo>
                    <a:pt x="119" y="171"/>
                  </a:lnTo>
                  <a:lnTo>
                    <a:pt x="119" y="173"/>
                  </a:lnTo>
                  <a:lnTo>
                    <a:pt x="116" y="176"/>
                  </a:lnTo>
                  <a:lnTo>
                    <a:pt x="111" y="182"/>
                  </a:lnTo>
                  <a:lnTo>
                    <a:pt x="109" y="182"/>
                  </a:lnTo>
                  <a:lnTo>
                    <a:pt x="104" y="185"/>
                  </a:lnTo>
                  <a:lnTo>
                    <a:pt x="103" y="184"/>
                  </a:lnTo>
                  <a:lnTo>
                    <a:pt x="98" y="184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3" y="182"/>
                  </a:lnTo>
                  <a:lnTo>
                    <a:pt x="95" y="181"/>
                  </a:lnTo>
                  <a:lnTo>
                    <a:pt x="97" y="179"/>
                  </a:lnTo>
                  <a:lnTo>
                    <a:pt x="100" y="178"/>
                  </a:lnTo>
                  <a:lnTo>
                    <a:pt x="104" y="173"/>
                  </a:lnTo>
                  <a:lnTo>
                    <a:pt x="109" y="171"/>
                  </a:lnTo>
                  <a:lnTo>
                    <a:pt x="112" y="171"/>
                  </a:lnTo>
                  <a:lnTo>
                    <a:pt x="116" y="168"/>
                  </a:lnTo>
                  <a:lnTo>
                    <a:pt x="117" y="167"/>
                  </a:lnTo>
                  <a:lnTo>
                    <a:pt x="119" y="167"/>
                  </a:lnTo>
                  <a:close/>
                  <a:moveTo>
                    <a:pt x="677" y="167"/>
                  </a:moveTo>
                  <a:lnTo>
                    <a:pt x="678" y="167"/>
                  </a:lnTo>
                  <a:lnTo>
                    <a:pt x="680" y="168"/>
                  </a:lnTo>
                  <a:lnTo>
                    <a:pt x="678" y="170"/>
                  </a:lnTo>
                  <a:lnTo>
                    <a:pt x="677" y="171"/>
                  </a:lnTo>
                  <a:lnTo>
                    <a:pt x="677" y="173"/>
                  </a:lnTo>
                  <a:lnTo>
                    <a:pt x="677" y="174"/>
                  </a:lnTo>
                  <a:lnTo>
                    <a:pt x="675" y="174"/>
                  </a:lnTo>
                  <a:lnTo>
                    <a:pt x="672" y="176"/>
                  </a:lnTo>
                  <a:lnTo>
                    <a:pt x="671" y="176"/>
                  </a:lnTo>
                  <a:lnTo>
                    <a:pt x="669" y="174"/>
                  </a:lnTo>
                  <a:lnTo>
                    <a:pt x="667" y="174"/>
                  </a:lnTo>
                  <a:lnTo>
                    <a:pt x="671" y="171"/>
                  </a:lnTo>
                  <a:lnTo>
                    <a:pt x="672" y="170"/>
                  </a:lnTo>
                  <a:lnTo>
                    <a:pt x="675" y="168"/>
                  </a:lnTo>
                  <a:lnTo>
                    <a:pt x="677" y="167"/>
                  </a:lnTo>
                  <a:close/>
                  <a:moveTo>
                    <a:pt x="330" y="162"/>
                  </a:moveTo>
                  <a:lnTo>
                    <a:pt x="335" y="162"/>
                  </a:lnTo>
                  <a:lnTo>
                    <a:pt x="336" y="162"/>
                  </a:lnTo>
                  <a:lnTo>
                    <a:pt x="338" y="165"/>
                  </a:lnTo>
                  <a:lnTo>
                    <a:pt x="338" y="168"/>
                  </a:lnTo>
                  <a:lnTo>
                    <a:pt x="339" y="168"/>
                  </a:lnTo>
                  <a:lnTo>
                    <a:pt x="343" y="170"/>
                  </a:lnTo>
                  <a:lnTo>
                    <a:pt x="346" y="171"/>
                  </a:lnTo>
                  <a:lnTo>
                    <a:pt x="346" y="173"/>
                  </a:lnTo>
                  <a:lnTo>
                    <a:pt x="344" y="173"/>
                  </a:lnTo>
                  <a:lnTo>
                    <a:pt x="341" y="173"/>
                  </a:lnTo>
                  <a:lnTo>
                    <a:pt x="339" y="174"/>
                  </a:lnTo>
                  <a:lnTo>
                    <a:pt x="338" y="176"/>
                  </a:lnTo>
                  <a:lnTo>
                    <a:pt x="336" y="178"/>
                  </a:lnTo>
                  <a:lnTo>
                    <a:pt x="332" y="178"/>
                  </a:lnTo>
                  <a:lnTo>
                    <a:pt x="327" y="178"/>
                  </a:lnTo>
                  <a:lnTo>
                    <a:pt x="327" y="176"/>
                  </a:lnTo>
                  <a:lnTo>
                    <a:pt x="330" y="173"/>
                  </a:lnTo>
                  <a:lnTo>
                    <a:pt x="328" y="171"/>
                  </a:lnTo>
                  <a:lnTo>
                    <a:pt x="319" y="174"/>
                  </a:lnTo>
                  <a:lnTo>
                    <a:pt x="317" y="173"/>
                  </a:lnTo>
                  <a:lnTo>
                    <a:pt x="319" y="170"/>
                  </a:lnTo>
                  <a:lnTo>
                    <a:pt x="317" y="170"/>
                  </a:lnTo>
                  <a:lnTo>
                    <a:pt x="313" y="170"/>
                  </a:lnTo>
                  <a:lnTo>
                    <a:pt x="311" y="167"/>
                  </a:lnTo>
                  <a:lnTo>
                    <a:pt x="311" y="165"/>
                  </a:lnTo>
                  <a:lnTo>
                    <a:pt x="316" y="163"/>
                  </a:lnTo>
                  <a:lnTo>
                    <a:pt x="322" y="163"/>
                  </a:lnTo>
                  <a:lnTo>
                    <a:pt x="330" y="162"/>
                  </a:lnTo>
                  <a:close/>
                  <a:moveTo>
                    <a:pt x="313" y="151"/>
                  </a:moveTo>
                  <a:lnTo>
                    <a:pt x="316" y="151"/>
                  </a:lnTo>
                  <a:lnTo>
                    <a:pt x="316" y="151"/>
                  </a:lnTo>
                  <a:lnTo>
                    <a:pt x="317" y="151"/>
                  </a:lnTo>
                  <a:lnTo>
                    <a:pt x="317" y="152"/>
                  </a:lnTo>
                  <a:lnTo>
                    <a:pt x="316" y="152"/>
                  </a:lnTo>
                  <a:lnTo>
                    <a:pt x="317" y="154"/>
                  </a:lnTo>
                  <a:lnTo>
                    <a:pt x="319" y="152"/>
                  </a:lnTo>
                  <a:lnTo>
                    <a:pt x="320" y="152"/>
                  </a:lnTo>
                  <a:lnTo>
                    <a:pt x="322" y="154"/>
                  </a:lnTo>
                  <a:lnTo>
                    <a:pt x="322" y="154"/>
                  </a:lnTo>
                  <a:lnTo>
                    <a:pt x="328" y="155"/>
                  </a:lnTo>
                  <a:lnTo>
                    <a:pt x="330" y="157"/>
                  </a:lnTo>
                  <a:lnTo>
                    <a:pt x="330" y="157"/>
                  </a:lnTo>
                  <a:lnTo>
                    <a:pt x="330" y="159"/>
                  </a:lnTo>
                  <a:lnTo>
                    <a:pt x="328" y="159"/>
                  </a:lnTo>
                  <a:lnTo>
                    <a:pt x="327" y="160"/>
                  </a:lnTo>
                  <a:lnTo>
                    <a:pt x="324" y="160"/>
                  </a:lnTo>
                  <a:lnTo>
                    <a:pt x="313" y="160"/>
                  </a:lnTo>
                  <a:lnTo>
                    <a:pt x="311" y="160"/>
                  </a:lnTo>
                  <a:lnTo>
                    <a:pt x="311" y="160"/>
                  </a:lnTo>
                  <a:lnTo>
                    <a:pt x="309" y="155"/>
                  </a:lnTo>
                  <a:lnTo>
                    <a:pt x="308" y="154"/>
                  </a:lnTo>
                  <a:lnTo>
                    <a:pt x="308" y="152"/>
                  </a:lnTo>
                  <a:lnTo>
                    <a:pt x="308" y="152"/>
                  </a:lnTo>
                  <a:lnTo>
                    <a:pt x="309" y="152"/>
                  </a:lnTo>
                  <a:lnTo>
                    <a:pt x="313" y="151"/>
                  </a:lnTo>
                  <a:close/>
                  <a:moveTo>
                    <a:pt x="393" y="149"/>
                  </a:moveTo>
                  <a:lnTo>
                    <a:pt x="396" y="151"/>
                  </a:lnTo>
                  <a:lnTo>
                    <a:pt x="399" y="152"/>
                  </a:lnTo>
                  <a:lnTo>
                    <a:pt x="399" y="154"/>
                  </a:lnTo>
                  <a:lnTo>
                    <a:pt x="404" y="154"/>
                  </a:lnTo>
                  <a:lnTo>
                    <a:pt x="406" y="155"/>
                  </a:lnTo>
                  <a:lnTo>
                    <a:pt x="407" y="155"/>
                  </a:lnTo>
                  <a:lnTo>
                    <a:pt x="407" y="157"/>
                  </a:lnTo>
                  <a:lnTo>
                    <a:pt x="407" y="159"/>
                  </a:lnTo>
                  <a:lnTo>
                    <a:pt x="407" y="159"/>
                  </a:lnTo>
                  <a:lnTo>
                    <a:pt x="407" y="160"/>
                  </a:lnTo>
                  <a:lnTo>
                    <a:pt x="407" y="160"/>
                  </a:lnTo>
                  <a:lnTo>
                    <a:pt x="407" y="162"/>
                  </a:lnTo>
                  <a:lnTo>
                    <a:pt x="409" y="163"/>
                  </a:lnTo>
                  <a:lnTo>
                    <a:pt x="410" y="165"/>
                  </a:lnTo>
                  <a:lnTo>
                    <a:pt x="410" y="167"/>
                  </a:lnTo>
                  <a:lnTo>
                    <a:pt x="410" y="167"/>
                  </a:lnTo>
                  <a:lnTo>
                    <a:pt x="409" y="170"/>
                  </a:lnTo>
                  <a:lnTo>
                    <a:pt x="409" y="171"/>
                  </a:lnTo>
                  <a:lnTo>
                    <a:pt x="409" y="173"/>
                  </a:lnTo>
                  <a:lnTo>
                    <a:pt x="409" y="174"/>
                  </a:lnTo>
                  <a:lnTo>
                    <a:pt x="409" y="174"/>
                  </a:lnTo>
                  <a:lnTo>
                    <a:pt x="407" y="176"/>
                  </a:lnTo>
                  <a:lnTo>
                    <a:pt x="404" y="178"/>
                  </a:lnTo>
                  <a:lnTo>
                    <a:pt x="406" y="178"/>
                  </a:lnTo>
                  <a:lnTo>
                    <a:pt x="412" y="179"/>
                  </a:lnTo>
                  <a:lnTo>
                    <a:pt x="412" y="181"/>
                  </a:lnTo>
                  <a:lnTo>
                    <a:pt x="412" y="184"/>
                  </a:lnTo>
                  <a:lnTo>
                    <a:pt x="412" y="187"/>
                  </a:lnTo>
                  <a:lnTo>
                    <a:pt x="412" y="187"/>
                  </a:lnTo>
                  <a:lnTo>
                    <a:pt x="410" y="187"/>
                  </a:lnTo>
                  <a:lnTo>
                    <a:pt x="409" y="185"/>
                  </a:lnTo>
                  <a:lnTo>
                    <a:pt x="404" y="187"/>
                  </a:lnTo>
                  <a:lnTo>
                    <a:pt x="406" y="192"/>
                  </a:lnTo>
                  <a:lnTo>
                    <a:pt x="407" y="195"/>
                  </a:lnTo>
                  <a:lnTo>
                    <a:pt x="407" y="195"/>
                  </a:lnTo>
                  <a:lnTo>
                    <a:pt x="407" y="196"/>
                  </a:lnTo>
                  <a:lnTo>
                    <a:pt x="406" y="196"/>
                  </a:lnTo>
                  <a:lnTo>
                    <a:pt x="406" y="196"/>
                  </a:lnTo>
                  <a:lnTo>
                    <a:pt x="404" y="195"/>
                  </a:lnTo>
                  <a:lnTo>
                    <a:pt x="402" y="193"/>
                  </a:lnTo>
                  <a:lnTo>
                    <a:pt x="402" y="193"/>
                  </a:lnTo>
                  <a:lnTo>
                    <a:pt x="402" y="195"/>
                  </a:lnTo>
                  <a:lnTo>
                    <a:pt x="402" y="195"/>
                  </a:lnTo>
                  <a:lnTo>
                    <a:pt x="402" y="196"/>
                  </a:lnTo>
                  <a:lnTo>
                    <a:pt x="404" y="198"/>
                  </a:lnTo>
                  <a:lnTo>
                    <a:pt x="402" y="198"/>
                  </a:lnTo>
                  <a:lnTo>
                    <a:pt x="401" y="200"/>
                  </a:lnTo>
                  <a:lnTo>
                    <a:pt x="399" y="200"/>
                  </a:lnTo>
                  <a:lnTo>
                    <a:pt x="395" y="200"/>
                  </a:lnTo>
                  <a:lnTo>
                    <a:pt x="393" y="200"/>
                  </a:lnTo>
                  <a:lnTo>
                    <a:pt x="391" y="200"/>
                  </a:lnTo>
                  <a:lnTo>
                    <a:pt x="388" y="200"/>
                  </a:lnTo>
                  <a:lnTo>
                    <a:pt x="387" y="200"/>
                  </a:lnTo>
                  <a:lnTo>
                    <a:pt x="385" y="200"/>
                  </a:lnTo>
                  <a:lnTo>
                    <a:pt x="384" y="198"/>
                  </a:lnTo>
                  <a:lnTo>
                    <a:pt x="382" y="198"/>
                  </a:lnTo>
                  <a:lnTo>
                    <a:pt x="379" y="200"/>
                  </a:lnTo>
                  <a:lnTo>
                    <a:pt x="376" y="200"/>
                  </a:lnTo>
                  <a:lnTo>
                    <a:pt x="371" y="200"/>
                  </a:lnTo>
                  <a:lnTo>
                    <a:pt x="369" y="200"/>
                  </a:lnTo>
                  <a:lnTo>
                    <a:pt x="369" y="198"/>
                  </a:lnTo>
                  <a:lnTo>
                    <a:pt x="368" y="195"/>
                  </a:lnTo>
                  <a:lnTo>
                    <a:pt x="368" y="193"/>
                  </a:lnTo>
                  <a:lnTo>
                    <a:pt x="373" y="193"/>
                  </a:lnTo>
                  <a:lnTo>
                    <a:pt x="373" y="193"/>
                  </a:lnTo>
                  <a:lnTo>
                    <a:pt x="369" y="192"/>
                  </a:lnTo>
                  <a:lnTo>
                    <a:pt x="365" y="190"/>
                  </a:lnTo>
                  <a:lnTo>
                    <a:pt x="363" y="190"/>
                  </a:lnTo>
                  <a:lnTo>
                    <a:pt x="365" y="189"/>
                  </a:lnTo>
                  <a:lnTo>
                    <a:pt x="365" y="189"/>
                  </a:lnTo>
                  <a:lnTo>
                    <a:pt x="369" y="187"/>
                  </a:lnTo>
                  <a:lnTo>
                    <a:pt x="374" y="184"/>
                  </a:lnTo>
                  <a:lnTo>
                    <a:pt x="377" y="182"/>
                  </a:lnTo>
                  <a:lnTo>
                    <a:pt x="377" y="181"/>
                  </a:lnTo>
                  <a:lnTo>
                    <a:pt x="380" y="181"/>
                  </a:lnTo>
                  <a:lnTo>
                    <a:pt x="385" y="181"/>
                  </a:lnTo>
                  <a:lnTo>
                    <a:pt x="385" y="179"/>
                  </a:lnTo>
                  <a:lnTo>
                    <a:pt x="376" y="179"/>
                  </a:lnTo>
                  <a:lnTo>
                    <a:pt x="361" y="182"/>
                  </a:lnTo>
                  <a:lnTo>
                    <a:pt x="357" y="182"/>
                  </a:lnTo>
                  <a:lnTo>
                    <a:pt x="354" y="182"/>
                  </a:lnTo>
                  <a:lnTo>
                    <a:pt x="338" y="185"/>
                  </a:lnTo>
                  <a:lnTo>
                    <a:pt x="336" y="185"/>
                  </a:lnTo>
                  <a:lnTo>
                    <a:pt x="335" y="184"/>
                  </a:lnTo>
                  <a:lnTo>
                    <a:pt x="333" y="182"/>
                  </a:lnTo>
                  <a:lnTo>
                    <a:pt x="335" y="181"/>
                  </a:lnTo>
                  <a:lnTo>
                    <a:pt x="339" y="179"/>
                  </a:lnTo>
                  <a:lnTo>
                    <a:pt x="341" y="178"/>
                  </a:lnTo>
                  <a:lnTo>
                    <a:pt x="341" y="176"/>
                  </a:lnTo>
                  <a:lnTo>
                    <a:pt x="343" y="174"/>
                  </a:lnTo>
                  <a:lnTo>
                    <a:pt x="346" y="174"/>
                  </a:lnTo>
                  <a:lnTo>
                    <a:pt x="350" y="176"/>
                  </a:lnTo>
                  <a:lnTo>
                    <a:pt x="354" y="178"/>
                  </a:lnTo>
                  <a:lnTo>
                    <a:pt x="355" y="178"/>
                  </a:lnTo>
                  <a:lnTo>
                    <a:pt x="358" y="178"/>
                  </a:lnTo>
                  <a:lnTo>
                    <a:pt x="360" y="176"/>
                  </a:lnTo>
                  <a:lnTo>
                    <a:pt x="360" y="176"/>
                  </a:lnTo>
                  <a:lnTo>
                    <a:pt x="355" y="178"/>
                  </a:lnTo>
                  <a:lnTo>
                    <a:pt x="355" y="176"/>
                  </a:lnTo>
                  <a:lnTo>
                    <a:pt x="354" y="174"/>
                  </a:lnTo>
                  <a:lnTo>
                    <a:pt x="354" y="174"/>
                  </a:lnTo>
                  <a:lnTo>
                    <a:pt x="352" y="173"/>
                  </a:lnTo>
                  <a:lnTo>
                    <a:pt x="352" y="173"/>
                  </a:lnTo>
                  <a:lnTo>
                    <a:pt x="354" y="171"/>
                  </a:lnTo>
                  <a:lnTo>
                    <a:pt x="349" y="170"/>
                  </a:lnTo>
                  <a:lnTo>
                    <a:pt x="347" y="170"/>
                  </a:lnTo>
                  <a:lnTo>
                    <a:pt x="347" y="168"/>
                  </a:lnTo>
                  <a:lnTo>
                    <a:pt x="347" y="168"/>
                  </a:lnTo>
                  <a:lnTo>
                    <a:pt x="349" y="167"/>
                  </a:lnTo>
                  <a:lnTo>
                    <a:pt x="352" y="163"/>
                  </a:lnTo>
                  <a:lnTo>
                    <a:pt x="352" y="163"/>
                  </a:lnTo>
                  <a:lnTo>
                    <a:pt x="347" y="163"/>
                  </a:lnTo>
                  <a:lnTo>
                    <a:pt x="346" y="163"/>
                  </a:lnTo>
                  <a:lnTo>
                    <a:pt x="343" y="162"/>
                  </a:lnTo>
                  <a:lnTo>
                    <a:pt x="344" y="160"/>
                  </a:lnTo>
                  <a:lnTo>
                    <a:pt x="346" y="159"/>
                  </a:lnTo>
                  <a:lnTo>
                    <a:pt x="347" y="157"/>
                  </a:lnTo>
                  <a:lnTo>
                    <a:pt x="349" y="157"/>
                  </a:lnTo>
                  <a:lnTo>
                    <a:pt x="350" y="157"/>
                  </a:lnTo>
                  <a:lnTo>
                    <a:pt x="354" y="157"/>
                  </a:lnTo>
                  <a:lnTo>
                    <a:pt x="355" y="159"/>
                  </a:lnTo>
                  <a:lnTo>
                    <a:pt x="358" y="160"/>
                  </a:lnTo>
                  <a:lnTo>
                    <a:pt x="358" y="162"/>
                  </a:lnTo>
                  <a:lnTo>
                    <a:pt x="358" y="162"/>
                  </a:lnTo>
                  <a:lnTo>
                    <a:pt x="358" y="163"/>
                  </a:lnTo>
                  <a:lnTo>
                    <a:pt x="361" y="165"/>
                  </a:lnTo>
                  <a:lnTo>
                    <a:pt x="371" y="170"/>
                  </a:lnTo>
                  <a:lnTo>
                    <a:pt x="373" y="171"/>
                  </a:lnTo>
                  <a:lnTo>
                    <a:pt x="374" y="173"/>
                  </a:lnTo>
                  <a:lnTo>
                    <a:pt x="376" y="173"/>
                  </a:lnTo>
                  <a:lnTo>
                    <a:pt x="377" y="173"/>
                  </a:lnTo>
                  <a:lnTo>
                    <a:pt x="379" y="173"/>
                  </a:lnTo>
                  <a:lnTo>
                    <a:pt x="379" y="171"/>
                  </a:lnTo>
                  <a:lnTo>
                    <a:pt x="374" y="170"/>
                  </a:lnTo>
                  <a:lnTo>
                    <a:pt x="374" y="168"/>
                  </a:lnTo>
                  <a:lnTo>
                    <a:pt x="373" y="167"/>
                  </a:lnTo>
                  <a:lnTo>
                    <a:pt x="373" y="167"/>
                  </a:lnTo>
                  <a:lnTo>
                    <a:pt x="374" y="167"/>
                  </a:lnTo>
                  <a:lnTo>
                    <a:pt x="377" y="167"/>
                  </a:lnTo>
                  <a:lnTo>
                    <a:pt x="380" y="167"/>
                  </a:lnTo>
                  <a:lnTo>
                    <a:pt x="377" y="165"/>
                  </a:lnTo>
                  <a:lnTo>
                    <a:pt x="374" y="165"/>
                  </a:lnTo>
                  <a:lnTo>
                    <a:pt x="371" y="165"/>
                  </a:lnTo>
                  <a:lnTo>
                    <a:pt x="368" y="163"/>
                  </a:lnTo>
                  <a:lnTo>
                    <a:pt x="368" y="163"/>
                  </a:lnTo>
                  <a:lnTo>
                    <a:pt x="369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3" y="160"/>
                  </a:lnTo>
                  <a:lnTo>
                    <a:pt x="371" y="160"/>
                  </a:lnTo>
                  <a:lnTo>
                    <a:pt x="365" y="159"/>
                  </a:lnTo>
                  <a:lnTo>
                    <a:pt x="363" y="157"/>
                  </a:lnTo>
                  <a:lnTo>
                    <a:pt x="361" y="157"/>
                  </a:lnTo>
                  <a:lnTo>
                    <a:pt x="361" y="155"/>
                  </a:lnTo>
                  <a:lnTo>
                    <a:pt x="361" y="155"/>
                  </a:lnTo>
                  <a:lnTo>
                    <a:pt x="366" y="152"/>
                  </a:lnTo>
                  <a:lnTo>
                    <a:pt x="368" y="152"/>
                  </a:lnTo>
                  <a:lnTo>
                    <a:pt x="373" y="151"/>
                  </a:lnTo>
                  <a:lnTo>
                    <a:pt x="377" y="151"/>
                  </a:lnTo>
                  <a:lnTo>
                    <a:pt x="379" y="152"/>
                  </a:lnTo>
                  <a:lnTo>
                    <a:pt x="384" y="155"/>
                  </a:lnTo>
                  <a:lnTo>
                    <a:pt x="387" y="157"/>
                  </a:lnTo>
                  <a:lnTo>
                    <a:pt x="390" y="157"/>
                  </a:lnTo>
                  <a:lnTo>
                    <a:pt x="388" y="154"/>
                  </a:lnTo>
                  <a:lnTo>
                    <a:pt x="388" y="152"/>
                  </a:lnTo>
                  <a:lnTo>
                    <a:pt x="390" y="151"/>
                  </a:lnTo>
                  <a:lnTo>
                    <a:pt x="393" y="149"/>
                  </a:lnTo>
                  <a:close/>
                  <a:moveTo>
                    <a:pt x="365" y="148"/>
                  </a:moveTo>
                  <a:lnTo>
                    <a:pt x="368" y="148"/>
                  </a:lnTo>
                  <a:lnTo>
                    <a:pt x="371" y="149"/>
                  </a:lnTo>
                  <a:lnTo>
                    <a:pt x="363" y="151"/>
                  </a:lnTo>
                  <a:lnTo>
                    <a:pt x="357" y="154"/>
                  </a:lnTo>
                  <a:lnTo>
                    <a:pt x="352" y="154"/>
                  </a:lnTo>
                  <a:lnTo>
                    <a:pt x="350" y="152"/>
                  </a:lnTo>
                  <a:lnTo>
                    <a:pt x="350" y="152"/>
                  </a:lnTo>
                  <a:lnTo>
                    <a:pt x="352" y="152"/>
                  </a:lnTo>
                  <a:lnTo>
                    <a:pt x="357" y="151"/>
                  </a:lnTo>
                  <a:lnTo>
                    <a:pt x="360" y="149"/>
                  </a:lnTo>
                  <a:lnTo>
                    <a:pt x="361" y="148"/>
                  </a:lnTo>
                  <a:lnTo>
                    <a:pt x="365" y="148"/>
                  </a:lnTo>
                  <a:close/>
                  <a:moveTo>
                    <a:pt x="246" y="146"/>
                  </a:moveTo>
                  <a:lnTo>
                    <a:pt x="251" y="148"/>
                  </a:lnTo>
                  <a:lnTo>
                    <a:pt x="251" y="148"/>
                  </a:lnTo>
                  <a:lnTo>
                    <a:pt x="251" y="148"/>
                  </a:lnTo>
                  <a:lnTo>
                    <a:pt x="251" y="149"/>
                  </a:lnTo>
                  <a:lnTo>
                    <a:pt x="251" y="151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1" y="154"/>
                  </a:lnTo>
                  <a:lnTo>
                    <a:pt x="251" y="155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4" y="159"/>
                  </a:lnTo>
                  <a:lnTo>
                    <a:pt x="256" y="160"/>
                  </a:lnTo>
                  <a:lnTo>
                    <a:pt x="257" y="163"/>
                  </a:lnTo>
                  <a:lnTo>
                    <a:pt x="256" y="165"/>
                  </a:lnTo>
                  <a:lnTo>
                    <a:pt x="254" y="167"/>
                  </a:lnTo>
                  <a:lnTo>
                    <a:pt x="253" y="167"/>
                  </a:lnTo>
                  <a:lnTo>
                    <a:pt x="253" y="168"/>
                  </a:lnTo>
                  <a:lnTo>
                    <a:pt x="253" y="168"/>
                  </a:lnTo>
                  <a:lnTo>
                    <a:pt x="254" y="168"/>
                  </a:lnTo>
                  <a:lnTo>
                    <a:pt x="256" y="168"/>
                  </a:lnTo>
                  <a:lnTo>
                    <a:pt x="259" y="168"/>
                  </a:lnTo>
                  <a:lnTo>
                    <a:pt x="261" y="168"/>
                  </a:lnTo>
                  <a:lnTo>
                    <a:pt x="262" y="170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62" y="174"/>
                  </a:lnTo>
                  <a:lnTo>
                    <a:pt x="265" y="173"/>
                  </a:lnTo>
                  <a:lnTo>
                    <a:pt x="267" y="173"/>
                  </a:lnTo>
                  <a:lnTo>
                    <a:pt x="270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3" y="178"/>
                  </a:lnTo>
                  <a:lnTo>
                    <a:pt x="275" y="181"/>
                  </a:lnTo>
                  <a:lnTo>
                    <a:pt x="275" y="179"/>
                  </a:lnTo>
                  <a:lnTo>
                    <a:pt x="275" y="178"/>
                  </a:lnTo>
                  <a:lnTo>
                    <a:pt x="275" y="178"/>
                  </a:lnTo>
                  <a:lnTo>
                    <a:pt x="278" y="176"/>
                  </a:lnTo>
                  <a:lnTo>
                    <a:pt x="278" y="176"/>
                  </a:lnTo>
                  <a:lnTo>
                    <a:pt x="276" y="174"/>
                  </a:lnTo>
                  <a:lnTo>
                    <a:pt x="276" y="174"/>
                  </a:lnTo>
                  <a:lnTo>
                    <a:pt x="275" y="173"/>
                  </a:lnTo>
                  <a:lnTo>
                    <a:pt x="275" y="171"/>
                  </a:lnTo>
                  <a:lnTo>
                    <a:pt x="276" y="171"/>
                  </a:lnTo>
                  <a:lnTo>
                    <a:pt x="278" y="170"/>
                  </a:lnTo>
                  <a:lnTo>
                    <a:pt x="279" y="170"/>
                  </a:lnTo>
                  <a:lnTo>
                    <a:pt x="281" y="168"/>
                  </a:lnTo>
                  <a:lnTo>
                    <a:pt x="289" y="170"/>
                  </a:lnTo>
                  <a:lnTo>
                    <a:pt x="292" y="171"/>
                  </a:lnTo>
                  <a:lnTo>
                    <a:pt x="292" y="173"/>
                  </a:lnTo>
                  <a:lnTo>
                    <a:pt x="294" y="173"/>
                  </a:lnTo>
                  <a:lnTo>
                    <a:pt x="294" y="174"/>
                  </a:lnTo>
                  <a:lnTo>
                    <a:pt x="295" y="178"/>
                  </a:lnTo>
                  <a:lnTo>
                    <a:pt x="295" y="179"/>
                  </a:lnTo>
                  <a:lnTo>
                    <a:pt x="294" y="181"/>
                  </a:lnTo>
                  <a:lnTo>
                    <a:pt x="292" y="185"/>
                  </a:lnTo>
                  <a:lnTo>
                    <a:pt x="292" y="189"/>
                  </a:lnTo>
                  <a:lnTo>
                    <a:pt x="289" y="195"/>
                  </a:lnTo>
                  <a:lnTo>
                    <a:pt x="287" y="196"/>
                  </a:lnTo>
                  <a:lnTo>
                    <a:pt x="286" y="196"/>
                  </a:lnTo>
                  <a:lnTo>
                    <a:pt x="279" y="200"/>
                  </a:lnTo>
                  <a:lnTo>
                    <a:pt x="273" y="201"/>
                  </a:lnTo>
                  <a:lnTo>
                    <a:pt x="272" y="201"/>
                  </a:lnTo>
                  <a:lnTo>
                    <a:pt x="270" y="201"/>
                  </a:lnTo>
                  <a:lnTo>
                    <a:pt x="267" y="201"/>
                  </a:lnTo>
                  <a:lnTo>
                    <a:pt x="261" y="200"/>
                  </a:lnTo>
                  <a:lnTo>
                    <a:pt x="257" y="200"/>
                  </a:lnTo>
                  <a:lnTo>
                    <a:pt x="256" y="201"/>
                  </a:lnTo>
                  <a:lnTo>
                    <a:pt x="253" y="201"/>
                  </a:lnTo>
                  <a:lnTo>
                    <a:pt x="251" y="201"/>
                  </a:lnTo>
                  <a:lnTo>
                    <a:pt x="250" y="201"/>
                  </a:lnTo>
                  <a:lnTo>
                    <a:pt x="248" y="200"/>
                  </a:lnTo>
                  <a:lnTo>
                    <a:pt x="250" y="200"/>
                  </a:lnTo>
                  <a:lnTo>
                    <a:pt x="250" y="200"/>
                  </a:lnTo>
                  <a:lnTo>
                    <a:pt x="250" y="198"/>
                  </a:lnTo>
                  <a:lnTo>
                    <a:pt x="246" y="198"/>
                  </a:lnTo>
                  <a:lnTo>
                    <a:pt x="245" y="200"/>
                  </a:lnTo>
                  <a:lnTo>
                    <a:pt x="237" y="203"/>
                  </a:lnTo>
                  <a:lnTo>
                    <a:pt x="227" y="204"/>
                  </a:lnTo>
                  <a:lnTo>
                    <a:pt x="224" y="206"/>
                  </a:lnTo>
                  <a:lnTo>
                    <a:pt x="221" y="206"/>
                  </a:lnTo>
                  <a:lnTo>
                    <a:pt x="221" y="207"/>
                  </a:lnTo>
                  <a:lnTo>
                    <a:pt x="218" y="209"/>
                  </a:lnTo>
                  <a:lnTo>
                    <a:pt x="216" y="211"/>
                  </a:lnTo>
                  <a:lnTo>
                    <a:pt x="212" y="212"/>
                  </a:lnTo>
                  <a:lnTo>
                    <a:pt x="205" y="214"/>
                  </a:lnTo>
                  <a:lnTo>
                    <a:pt x="193" y="217"/>
                  </a:lnTo>
                  <a:lnTo>
                    <a:pt x="186" y="217"/>
                  </a:lnTo>
                  <a:lnTo>
                    <a:pt x="179" y="217"/>
                  </a:lnTo>
                  <a:lnTo>
                    <a:pt x="177" y="215"/>
                  </a:lnTo>
                  <a:lnTo>
                    <a:pt x="174" y="214"/>
                  </a:lnTo>
                  <a:lnTo>
                    <a:pt x="169" y="212"/>
                  </a:lnTo>
                  <a:lnTo>
                    <a:pt x="168" y="211"/>
                  </a:lnTo>
                  <a:lnTo>
                    <a:pt x="166" y="209"/>
                  </a:lnTo>
                  <a:lnTo>
                    <a:pt x="168" y="207"/>
                  </a:lnTo>
                  <a:lnTo>
                    <a:pt x="169" y="206"/>
                  </a:lnTo>
                  <a:lnTo>
                    <a:pt x="174" y="206"/>
                  </a:lnTo>
                  <a:lnTo>
                    <a:pt x="182" y="203"/>
                  </a:lnTo>
                  <a:lnTo>
                    <a:pt x="188" y="201"/>
                  </a:lnTo>
                  <a:lnTo>
                    <a:pt x="191" y="200"/>
                  </a:lnTo>
                  <a:lnTo>
                    <a:pt x="197" y="200"/>
                  </a:lnTo>
                  <a:lnTo>
                    <a:pt x="201" y="200"/>
                  </a:lnTo>
                  <a:lnTo>
                    <a:pt x="204" y="200"/>
                  </a:lnTo>
                  <a:lnTo>
                    <a:pt x="205" y="200"/>
                  </a:lnTo>
                  <a:lnTo>
                    <a:pt x="209" y="198"/>
                  </a:lnTo>
                  <a:lnTo>
                    <a:pt x="212" y="196"/>
                  </a:lnTo>
                  <a:lnTo>
                    <a:pt x="213" y="195"/>
                  </a:lnTo>
                  <a:lnTo>
                    <a:pt x="215" y="193"/>
                  </a:lnTo>
                  <a:lnTo>
                    <a:pt x="213" y="192"/>
                  </a:lnTo>
                  <a:lnTo>
                    <a:pt x="213" y="192"/>
                  </a:lnTo>
                  <a:lnTo>
                    <a:pt x="209" y="195"/>
                  </a:lnTo>
                  <a:lnTo>
                    <a:pt x="207" y="195"/>
                  </a:lnTo>
                  <a:lnTo>
                    <a:pt x="204" y="195"/>
                  </a:lnTo>
                  <a:lnTo>
                    <a:pt x="201" y="196"/>
                  </a:lnTo>
                  <a:lnTo>
                    <a:pt x="197" y="196"/>
                  </a:lnTo>
                  <a:lnTo>
                    <a:pt x="197" y="196"/>
                  </a:lnTo>
                  <a:lnTo>
                    <a:pt x="194" y="193"/>
                  </a:lnTo>
                  <a:lnTo>
                    <a:pt x="193" y="193"/>
                  </a:lnTo>
                  <a:lnTo>
                    <a:pt x="191" y="193"/>
                  </a:lnTo>
                  <a:lnTo>
                    <a:pt x="191" y="195"/>
                  </a:lnTo>
                  <a:lnTo>
                    <a:pt x="190" y="196"/>
                  </a:lnTo>
                  <a:lnTo>
                    <a:pt x="188" y="196"/>
                  </a:lnTo>
                  <a:lnTo>
                    <a:pt x="186" y="196"/>
                  </a:lnTo>
                  <a:lnTo>
                    <a:pt x="182" y="196"/>
                  </a:lnTo>
                  <a:lnTo>
                    <a:pt x="175" y="198"/>
                  </a:lnTo>
                  <a:lnTo>
                    <a:pt x="175" y="198"/>
                  </a:lnTo>
                  <a:lnTo>
                    <a:pt x="174" y="196"/>
                  </a:lnTo>
                  <a:lnTo>
                    <a:pt x="174" y="196"/>
                  </a:lnTo>
                  <a:lnTo>
                    <a:pt x="174" y="195"/>
                  </a:lnTo>
                  <a:lnTo>
                    <a:pt x="174" y="193"/>
                  </a:lnTo>
                  <a:lnTo>
                    <a:pt x="174" y="192"/>
                  </a:lnTo>
                  <a:lnTo>
                    <a:pt x="174" y="192"/>
                  </a:lnTo>
                  <a:lnTo>
                    <a:pt x="175" y="190"/>
                  </a:lnTo>
                  <a:lnTo>
                    <a:pt x="179" y="189"/>
                  </a:lnTo>
                  <a:lnTo>
                    <a:pt x="180" y="187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2" y="189"/>
                  </a:lnTo>
                  <a:lnTo>
                    <a:pt x="172" y="187"/>
                  </a:lnTo>
                  <a:lnTo>
                    <a:pt x="172" y="187"/>
                  </a:lnTo>
                  <a:lnTo>
                    <a:pt x="171" y="187"/>
                  </a:lnTo>
                  <a:lnTo>
                    <a:pt x="171" y="189"/>
                  </a:lnTo>
                  <a:lnTo>
                    <a:pt x="171" y="192"/>
                  </a:lnTo>
                  <a:lnTo>
                    <a:pt x="169" y="193"/>
                  </a:lnTo>
                  <a:lnTo>
                    <a:pt x="168" y="193"/>
                  </a:lnTo>
                  <a:lnTo>
                    <a:pt x="166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6" y="195"/>
                  </a:lnTo>
                  <a:lnTo>
                    <a:pt x="166" y="196"/>
                  </a:lnTo>
                  <a:lnTo>
                    <a:pt x="166" y="198"/>
                  </a:lnTo>
                  <a:lnTo>
                    <a:pt x="160" y="200"/>
                  </a:lnTo>
                  <a:lnTo>
                    <a:pt x="156" y="201"/>
                  </a:lnTo>
                  <a:lnTo>
                    <a:pt x="156" y="200"/>
                  </a:lnTo>
                  <a:lnTo>
                    <a:pt x="155" y="200"/>
                  </a:lnTo>
                  <a:lnTo>
                    <a:pt x="155" y="198"/>
                  </a:lnTo>
                  <a:lnTo>
                    <a:pt x="153" y="196"/>
                  </a:lnTo>
                  <a:lnTo>
                    <a:pt x="152" y="196"/>
                  </a:lnTo>
                  <a:lnTo>
                    <a:pt x="152" y="196"/>
                  </a:lnTo>
                  <a:lnTo>
                    <a:pt x="150" y="196"/>
                  </a:lnTo>
                  <a:lnTo>
                    <a:pt x="150" y="198"/>
                  </a:lnTo>
                  <a:lnTo>
                    <a:pt x="149" y="198"/>
                  </a:lnTo>
                  <a:lnTo>
                    <a:pt x="149" y="200"/>
                  </a:lnTo>
                  <a:lnTo>
                    <a:pt x="147" y="201"/>
                  </a:lnTo>
                  <a:lnTo>
                    <a:pt x="147" y="201"/>
                  </a:lnTo>
                  <a:lnTo>
                    <a:pt x="141" y="198"/>
                  </a:lnTo>
                  <a:lnTo>
                    <a:pt x="136" y="195"/>
                  </a:lnTo>
                  <a:lnTo>
                    <a:pt x="131" y="195"/>
                  </a:lnTo>
                  <a:lnTo>
                    <a:pt x="128" y="195"/>
                  </a:lnTo>
                  <a:lnTo>
                    <a:pt x="122" y="193"/>
                  </a:lnTo>
                  <a:lnTo>
                    <a:pt x="120" y="193"/>
                  </a:lnTo>
                  <a:lnTo>
                    <a:pt x="120" y="192"/>
                  </a:lnTo>
                  <a:lnTo>
                    <a:pt x="120" y="192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23" y="187"/>
                  </a:lnTo>
                  <a:lnTo>
                    <a:pt x="123" y="187"/>
                  </a:lnTo>
                  <a:lnTo>
                    <a:pt x="125" y="187"/>
                  </a:lnTo>
                  <a:lnTo>
                    <a:pt x="127" y="185"/>
                  </a:lnTo>
                  <a:lnTo>
                    <a:pt x="130" y="185"/>
                  </a:lnTo>
                  <a:lnTo>
                    <a:pt x="139" y="185"/>
                  </a:lnTo>
                  <a:lnTo>
                    <a:pt x="142" y="185"/>
                  </a:lnTo>
                  <a:lnTo>
                    <a:pt x="152" y="182"/>
                  </a:lnTo>
                  <a:lnTo>
                    <a:pt x="153" y="181"/>
                  </a:lnTo>
                  <a:lnTo>
                    <a:pt x="155" y="181"/>
                  </a:lnTo>
                  <a:lnTo>
                    <a:pt x="155" y="179"/>
                  </a:lnTo>
                  <a:lnTo>
                    <a:pt x="155" y="179"/>
                  </a:lnTo>
                  <a:lnTo>
                    <a:pt x="142" y="182"/>
                  </a:lnTo>
                  <a:lnTo>
                    <a:pt x="136" y="182"/>
                  </a:lnTo>
                  <a:lnTo>
                    <a:pt x="128" y="182"/>
                  </a:lnTo>
                  <a:lnTo>
                    <a:pt x="127" y="182"/>
                  </a:lnTo>
                  <a:lnTo>
                    <a:pt x="127" y="181"/>
                  </a:lnTo>
                  <a:lnTo>
                    <a:pt x="128" y="179"/>
                  </a:lnTo>
                  <a:lnTo>
                    <a:pt x="128" y="178"/>
                  </a:lnTo>
                  <a:lnTo>
                    <a:pt x="131" y="178"/>
                  </a:lnTo>
                  <a:lnTo>
                    <a:pt x="138" y="176"/>
                  </a:lnTo>
                  <a:lnTo>
                    <a:pt x="145" y="176"/>
                  </a:lnTo>
                  <a:lnTo>
                    <a:pt x="150" y="174"/>
                  </a:lnTo>
                  <a:lnTo>
                    <a:pt x="155" y="174"/>
                  </a:lnTo>
                  <a:lnTo>
                    <a:pt x="158" y="173"/>
                  </a:lnTo>
                  <a:lnTo>
                    <a:pt x="149" y="173"/>
                  </a:lnTo>
                  <a:lnTo>
                    <a:pt x="138" y="174"/>
                  </a:lnTo>
                  <a:lnTo>
                    <a:pt x="136" y="174"/>
                  </a:lnTo>
                  <a:lnTo>
                    <a:pt x="133" y="173"/>
                  </a:lnTo>
                  <a:lnTo>
                    <a:pt x="133" y="171"/>
                  </a:lnTo>
                  <a:lnTo>
                    <a:pt x="134" y="171"/>
                  </a:lnTo>
                  <a:lnTo>
                    <a:pt x="134" y="170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6" y="167"/>
                  </a:lnTo>
                  <a:lnTo>
                    <a:pt x="139" y="165"/>
                  </a:lnTo>
                  <a:lnTo>
                    <a:pt x="142" y="165"/>
                  </a:lnTo>
                  <a:lnTo>
                    <a:pt x="145" y="165"/>
                  </a:lnTo>
                  <a:lnTo>
                    <a:pt x="158" y="165"/>
                  </a:lnTo>
                  <a:lnTo>
                    <a:pt x="161" y="165"/>
                  </a:lnTo>
                  <a:lnTo>
                    <a:pt x="160" y="165"/>
                  </a:lnTo>
                  <a:lnTo>
                    <a:pt x="156" y="165"/>
                  </a:lnTo>
                  <a:lnTo>
                    <a:pt x="147" y="163"/>
                  </a:lnTo>
                  <a:lnTo>
                    <a:pt x="145" y="163"/>
                  </a:lnTo>
                  <a:lnTo>
                    <a:pt x="145" y="162"/>
                  </a:lnTo>
                  <a:lnTo>
                    <a:pt x="145" y="162"/>
                  </a:lnTo>
                  <a:lnTo>
                    <a:pt x="145" y="160"/>
                  </a:lnTo>
                  <a:lnTo>
                    <a:pt x="145" y="160"/>
                  </a:lnTo>
                  <a:lnTo>
                    <a:pt x="149" y="157"/>
                  </a:lnTo>
                  <a:lnTo>
                    <a:pt x="158" y="155"/>
                  </a:lnTo>
                  <a:lnTo>
                    <a:pt x="161" y="155"/>
                  </a:lnTo>
                  <a:lnTo>
                    <a:pt x="164" y="155"/>
                  </a:lnTo>
                  <a:lnTo>
                    <a:pt x="168" y="155"/>
                  </a:lnTo>
                  <a:lnTo>
                    <a:pt x="169" y="157"/>
                  </a:lnTo>
                  <a:lnTo>
                    <a:pt x="169" y="157"/>
                  </a:lnTo>
                  <a:lnTo>
                    <a:pt x="171" y="159"/>
                  </a:lnTo>
                  <a:lnTo>
                    <a:pt x="171" y="160"/>
                  </a:lnTo>
                  <a:lnTo>
                    <a:pt x="171" y="160"/>
                  </a:lnTo>
                  <a:lnTo>
                    <a:pt x="171" y="162"/>
                  </a:lnTo>
                  <a:lnTo>
                    <a:pt x="172" y="163"/>
                  </a:lnTo>
                  <a:lnTo>
                    <a:pt x="174" y="165"/>
                  </a:lnTo>
                  <a:lnTo>
                    <a:pt x="182" y="163"/>
                  </a:lnTo>
                  <a:lnTo>
                    <a:pt x="183" y="163"/>
                  </a:lnTo>
                  <a:lnTo>
                    <a:pt x="186" y="163"/>
                  </a:lnTo>
                  <a:lnTo>
                    <a:pt x="191" y="165"/>
                  </a:lnTo>
                  <a:lnTo>
                    <a:pt x="196" y="168"/>
                  </a:lnTo>
                  <a:lnTo>
                    <a:pt x="202" y="173"/>
                  </a:lnTo>
                  <a:lnTo>
                    <a:pt x="202" y="173"/>
                  </a:lnTo>
                  <a:lnTo>
                    <a:pt x="201" y="174"/>
                  </a:lnTo>
                  <a:lnTo>
                    <a:pt x="199" y="174"/>
                  </a:lnTo>
                  <a:lnTo>
                    <a:pt x="201" y="176"/>
                  </a:lnTo>
                  <a:lnTo>
                    <a:pt x="202" y="176"/>
                  </a:lnTo>
                  <a:lnTo>
                    <a:pt x="205" y="176"/>
                  </a:lnTo>
                  <a:lnTo>
                    <a:pt x="207" y="176"/>
                  </a:lnTo>
                  <a:lnTo>
                    <a:pt x="207" y="176"/>
                  </a:lnTo>
                  <a:lnTo>
                    <a:pt x="209" y="178"/>
                  </a:lnTo>
                  <a:lnTo>
                    <a:pt x="210" y="181"/>
                  </a:lnTo>
                  <a:lnTo>
                    <a:pt x="212" y="182"/>
                  </a:lnTo>
                  <a:lnTo>
                    <a:pt x="213" y="184"/>
                  </a:lnTo>
                  <a:lnTo>
                    <a:pt x="215" y="184"/>
                  </a:lnTo>
                  <a:lnTo>
                    <a:pt x="216" y="184"/>
                  </a:lnTo>
                  <a:lnTo>
                    <a:pt x="220" y="184"/>
                  </a:lnTo>
                  <a:lnTo>
                    <a:pt x="223" y="184"/>
                  </a:lnTo>
                  <a:lnTo>
                    <a:pt x="243" y="185"/>
                  </a:lnTo>
                  <a:lnTo>
                    <a:pt x="243" y="185"/>
                  </a:lnTo>
                  <a:lnTo>
                    <a:pt x="245" y="184"/>
                  </a:lnTo>
                  <a:lnTo>
                    <a:pt x="245" y="182"/>
                  </a:lnTo>
                  <a:lnTo>
                    <a:pt x="245" y="182"/>
                  </a:lnTo>
                  <a:lnTo>
                    <a:pt x="245" y="181"/>
                  </a:lnTo>
                  <a:lnTo>
                    <a:pt x="245" y="179"/>
                  </a:lnTo>
                  <a:lnTo>
                    <a:pt x="232" y="174"/>
                  </a:lnTo>
                  <a:lnTo>
                    <a:pt x="232" y="173"/>
                  </a:lnTo>
                  <a:lnTo>
                    <a:pt x="237" y="170"/>
                  </a:lnTo>
                  <a:lnTo>
                    <a:pt x="238" y="170"/>
                  </a:lnTo>
                  <a:lnTo>
                    <a:pt x="238" y="168"/>
                  </a:lnTo>
                  <a:lnTo>
                    <a:pt x="238" y="167"/>
                  </a:lnTo>
                  <a:lnTo>
                    <a:pt x="237" y="167"/>
                  </a:lnTo>
                  <a:lnTo>
                    <a:pt x="234" y="163"/>
                  </a:lnTo>
                  <a:lnTo>
                    <a:pt x="231" y="163"/>
                  </a:lnTo>
                  <a:lnTo>
                    <a:pt x="227" y="162"/>
                  </a:lnTo>
                  <a:lnTo>
                    <a:pt x="226" y="162"/>
                  </a:lnTo>
                  <a:lnTo>
                    <a:pt x="226" y="160"/>
                  </a:lnTo>
                  <a:lnTo>
                    <a:pt x="224" y="160"/>
                  </a:lnTo>
                  <a:lnTo>
                    <a:pt x="226" y="159"/>
                  </a:lnTo>
                  <a:lnTo>
                    <a:pt x="226" y="159"/>
                  </a:lnTo>
                  <a:lnTo>
                    <a:pt x="231" y="155"/>
                  </a:lnTo>
                  <a:lnTo>
                    <a:pt x="232" y="155"/>
                  </a:lnTo>
                  <a:lnTo>
                    <a:pt x="237" y="149"/>
                  </a:lnTo>
                  <a:lnTo>
                    <a:pt x="238" y="148"/>
                  </a:lnTo>
                  <a:lnTo>
                    <a:pt x="242" y="146"/>
                  </a:lnTo>
                  <a:lnTo>
                    <a:pt x="243" y="146"/>
                  </a:lnTo>
                  <a:lnTo>
                    <a:pt x="246" y="146"/>
                  </a:lnTo>
                  <a:close/>
                  <a:moveTo>
                    <a:pt x="516" y="146"/>
                  </a:moveTo>
                  <a:lnTo>
                    <a:pt x="519" y="146"/>
                  </a:lnTo>
                  <a:lnTo>
                    <a:pt x="522" y="148"/>
                  </a:lnTo>
                  <a:lnTo>
                    <a:pt x="522" y="148"/>
                  </a:lnTo>
                  <a:lnTo>
                    <a:pt x="524" y="148"/>
                  </a:lnTo>
                  <a:lnTo>
                    <a:pt x="524" y="149"/>
                  </a:lnTo>
                  <a:lnTo>
                    <a:pt x="522" y="149"/>
                  </a:lnTo>
                  <a:lnTo>
                    <a:pt x="522" y="151"/>
                  </a:lnTo>
                  <a:lnTo>
                    <a:pt x="521" y="152"/>
                  </a:lnTo>
                  <a:lnTo>
                    <a:pt x="521" y="152"/>
                  </a:lnTo>
                  <a:lnTo>
                    <a:pt x="522" y="154"/>
                  </a:lnTo>
                  <a:lnTo>
                    <a:pt x="522" y="154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19" y="155"/>
                  </a:lnTo>
                  <a:lnTo>
                    <a:pt x="519" y="155"/>
                  </a:lnTo>
                  <a:lnTo>
                    <a:pt x="518" y="155"/>
                  </a:lnTo>
                  <a:lnTo>
                    <a:pt x="516" y="155"/>
                  </a:lnTo>
                  <a:lnTo>
                    <a:pt x="514" y="152"/>
                  </a:lnTo>
                  <a:lnTo>
                    <a:pt x="513" y="151"/>
                  </a:lnTo>
                  <a:lnTo>
                    <a:pt x="511" y="149"/>
                  </a:lnTo>
                  <a:lnTo>
                    <a:pt x="511" y="148"/>
                  </a:lnTo>
                  <a:lnTo>
                    <a:pt x="511" y="148"/>
                  </a:lnTo>
                  <a:lnTo>
                    <a:pt x="513" y="146"/>
                  </a:lnTo>
                  <a:lnTo>
                    <a:pt x="516" y="146"/>
                  </a:lnTo>
                  <a:close/>
                  <a:moveTo>
                    <a:pt x="174" y="143"/>
                  </a:moveTo>
                  <a:lnTo>
                    <a:pt x="175" y="144"/>
                  </a:lnTo>
                  <a:lnTo>
                    <a:pt x="177" y="144"/>
                  </a:lnTo>
                  <a:lnTo>
                    <a:pt x="179" y="146"/>
                  </a:lnTo>
                  <a:lnTo>
                    <a:pt x="179" y="148"/>
                  </a:lnTo>
                  <a:lnTo>
                    <a:pt x="179" y="148"/>
                  </a:lnTo>
                  <a:lnTo>
                    <a:pt x="175" y="149"/>
                  </a:lnTo>
                  <a:lnTo>
                    <a:pt x="161" y="148"/>
                  </a:lnTo>
                  <a:lnTo>
                    <a:pt x="160" y="148"/>
                  </a:lnTo>
                  <a:lnTo>
                    <a:pt x="160" y="146"/>
                  </a:lnTo>
                  <a:lnTo>
                    <a:pt x="163" y="144"/>
                  </a:lnTo>
                  <a:lnTo>
                    <a:pt x="166" y="144"/>
                  </a:lnTo>
                  <a:lnTo>
                    <a:pt x="174" y="143"/>
                  </a:lnTo>
                  <a:close/>
                  <a:moveTo>
                    <a:pt x="434" y="138"/>
                  </a:moveTo>
                  <a:lnTo>
                    <a:pt x="437" y="138"/>
                  </a:lnTo>
                  <a:lnTo>
                    <a:pt x="445" y="140"/>
                  </a:lnTo>
                  <a:lnTo>
                    <a:pt x="451" y="141"/>
                  </a:lnTo>
                  <a:lnTo>
                    <a:pt x="456" y="143"/>
                  </a:lnTo>
                  <a:lnTo>
                    <a:pt x="459" y="143"/>
                  </a:lnTo>
                  <a:lnTo>
                    <a:pt x="462" y="143"/>
                  </a:lnTo>
                  <a:lnTo>
                    <a:pt x="464" y="143"/>
                  </a:lnTo>
                  <a:lnTo>
                    <a:pt x="467" y="144"/>
                  </a:lnTo>
                  <a:lnTo>
                    <a:pt x="469" y="146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9"/>
                  </a:lnTo>
                  <a:lnTo>
                    <a:pt x="472" y="149"/>
                  </a:lnTo>
                  <a:lnTo>
                    <a:pt x="472" y="151"/>
                  </a:lnTo>
                  <a:lnTo>
                    <a:pt x="472" y="152"/>
                  </a:lnTo>
                  <a:lnTo>
                    <a:pt x="470" y="154"/>
                  </a:lnTo>
                  <a:lnTo>
                    <a:pt x="469" y="155"/>
                  </a:lnTo>
                  <a:lnTo>
                    <a:pt x="469" y="155"/>
                  </a:lnTo>
                  <a:lnTo>
                    <a:pt x="467" y="157"/>
                  </a:lnTo>
                  <a:lnTo>
                    <a:pt x="469" y="157"/>
                  </a:lnTo>
                  <a:lnTo>
                    <a:pt x="475" y="152"/>
                  </a:lnTo>
                  <a:lnTo>
                    <a:pt x="480" y="152"/>
                  </a:lnTo>
                  <a:lnTo>
                    <a:pt x="486" y="152"/>
                  </a:lnTo>
                  <a:lnTo>
                    <a:pt x="492" y="151"/>
                  </a:lnTo>
                  <a:lnTo>
                    <a:pt x="497" y="149"/>
                  </a:lnTo>
                  <a:lnTo>
                    <a:pt x="500" y="151"/>
                  </a:lnTo>
                  <a:lnTo>
                    <a:pt x="502" y="151"/>
                  </a:lnTo>
                  <a:lnTo>
                    <a:pt x="508" y="152"/>
                  </a:lnTo>
                  <a:lnTo>
                    <a:pt x="510" y="154"/>
                  </a:lnTo>
                  <a:lnTo>
                    <a:pt x="511" y="155"/>
                  </a:lnTo>
                  <a:lnTo>
                    <a:pt x="511" y="155"/>
                  </a:lnTo>
                  <a:lnTo>
                    <a:pt x="510" y="157"/>
                  </a:lnTo>
                  <a:lnTo>
                    <a:pt x="507" y="155"/>
                  </a:lnTo>
                  <a:lnTo>
                    <a:pt x="500" y="155"/>
                  </a:lnTo>
                  <a:lnTo>
                    <a:pt x="499" y="155"/>
                  </a:lnTo>
                  <a:lnTo>
                    <a:pt x="499" y="155"/>
                  </a:lnTo>
                  <a:lnTo>
                    <a:pt x="497" y="155"/>
                  </a:lnTo>
                  <a:lnTo>
                    <a:pt x="499" y="157"/>
                  </a:lnTo>
                  <a:lnTo>
                    <a:pt x="499" y="157"/>
                  </a:lnTo>
                  <a:lnTo>
                    <a:pt x="507" y="157"/>
                  </a:lnTo>
                  <a:lnTo>
                    <a:pt x="529" y="162"/>
                  </a:lnTo>
                  <a:lnTo>
                    <a:pt x="530" y="163"/>
                  </a:lnTo>
                  <a:lnTo>
                    <a:pt x="530" y="163"/>
                  </a:lnTo>
                  <a:lnTo>
                    <a:pt x="529" y="163"/>
                  </a:lnTo>
                  <a:lnTo>
                    <a:pt x="527" y="165"/>
                  </a:lnTo>
                  <a:lnTo>
                    <a:pt x="514" y="167"/>
                  </a:lnTo>
                  <a:lnTo>
                    <a:pt x="507" y="165"/>
                  </a:lnTo>
                  <a:lnTo>
                    <a:pt x="500" y="163"/>
                  </a:lnTo>
                  <a:lnTo>
                    <a:pt x="499" y="163"/>
                  </a:lnTo>
                  <a:lnTo>
                    <a:pt x="500" y="165"/>
                  </a:lnTo>
                  <a:lnTo>
                    <a:pt x="503" y="167"/>
                  </a:lnTo>
                  <a:lnTo>
                    <a:pt x="507" y="168"/>
                  </a:lnTo>
                  <a:lnTo>
                    <a:pt x="508" y="168"/>
                  </a:lnTo>
                  <a:lnTo>
                    <a:pt x="514" y="170"/>
                  </a:lnTo>
                  <a:lnTo>
                    <a:pt x="516" y="170"/>
                  </a:lnTo>
                  <a:lnTo>
                    <a:pt x="518" y="171"/>
                  </a:lnTo>
                  <a:lnTo>
                    <a:pt x="521" y="171"/>
                  </a:lnTo>
                  <a:lnTo>
                    <a:pt x="522" y="173"/>
                  </a:lnTo>
                  <a:lnTo>
                    <a:pt x="524" y="174"/>
                  </a:lnTo>
                  <a:lnTo>
                    <a:pt x="524" y="174"/>
                  </a:lnTo>
                  <a:lnTo>
                    <a:pt x="525" y="174"/>
                  </a:lnTo>
                  <a:lnTo>
                    <a:pt x="529" y="176"/>
                  </a:lnTo>
                  <a:lnTo>
                    <a:pt x="530" y="178"/>
                  </a:lnTo>
                  <a:lnTo>
                    <a:pt x="530" y="178"/>
                  </a:lnTo>
                  <a:lnTo>
                    <a:pt x="530" y="179"/>
                  </a:lnTo>
                  <a:lnTo>
                    <a:pt x="529" y="181"/>
                  </a:lnTo>
                  <a:lnTo>
                    <a:pt x="524" y="182"/>
                  </a:lnTo>
                  <a:lnTo>
                    <a:pt x="524" y="184"/>
                  </a:lnTo>
                  <a:lnTo>
                    <a:pt x="529" y="184"/>
                  </a:lnTo>
                  <a:lnTo>
                    <a:pt x="529" y="184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7" y="185"/>
                  </a:lnTo>
                  <a:lnTo>
                    <a:pt x="537" y="184"/>
                  </a:lnTo>
                  <a:lnTo>
                    <a:pt x="535" y="182"/>
                  </a:lnTo>
                  <a:lnTo>
                    <a:pt x="535" y="182"/>
                  </a:lnTo>
                  <a:lnTo>
                    <a:pt x="537" y="181"/>
                  </a:lnTo>
                  <a:lnTo>
                    <a:pt x="537" y="181"/>
                  </a:lnTo>
                  <a:lnTo>
                    <a:pt x="538" y="181"/>
                  </a:lnTo>
                  <a:lnTo>
                    <a:pt x="540" y="181"/>
                  </a:lnTo>
                  <a:lnTo>
                    <a:pt x="544" y="185"/>
                  </a:lnTo>
                  <a:lnTo>
                    <a:pt x="552" y="182"/>
                  </a:lnTo>
                  <a:lnTo>
                    <a:pt x="552" y="184"/>
                  </a:lnTo>
                  <a:lnTo>
                    <a:pt x="554" y="185"/>
                  </a:lnTo>
                  <a:lnTo>
                    <a:pt x="554" y="185"/>
                  </a:lnTo>
                  <a:lnTo>
                    <a:pt x="557" y="182"/>
                  </a:lnTo>
                  <a:lnTo>
                    <a:pt x="559" y="182"/>
                  </a:lnTo>
                  <a:lnTo>
                    <a:pt x="565" y="185"/>
                  </a:lnTo>
                  <a:lnTo>
                    <a:pt x="568" y="187"/>
                  </a:lnTo>
                  <a:lnTo>
                    <a:pt x="570" y="187"/>
                  </a:lnTo>
                  <a:lnTo>
                    <a:pt x="573" y="189"/>
                  </a:lnTo>
                  <a:lnTo>
                    <a:pt x="578" y="189"/>
                  </a:lnTo>
                  <a:lnTo>
                    <a:pt x="578" y="187"/>
                  </a:lnTo>
                  <a:lnTo>
                    <a:pt x="576" y="185"/>
                  </a:lnTo>
                  <a:lnTo>
                    <a:pt x="578" y="184"/>
                  </a:lnTo>
                  <a:lnTo>
                    <a:pt x="582" y="182"/>
                  </a:lnTo>
                  <a:lnTo>
                    <a:pt x="585" y="184"/>
                  </a:lnTo>
                  <a:lnTo>
                    <a:pt x="592" y="181"/>
                  </a:lnTo>
                  <a:lnTo>
                    <a:pt x="595" y="181"/>
                  </a:lnTo>
                  <a:lnTo>
                    <a:pt x="596" y="181"/>
                  </a:lnTo>
                  <a:lnTo>
                    <a:pt x="604" y="178"/>
                  </a:lnTo>
                  <a:lnTo>
                    <a:pt x="606" y="178"/>
                  </a:lnTo>
                  <a:lnTo>
                    <a:pt x="606" y="176"/>
                  </a:lnTo>
                  <a:lnTo>
                    <a:pt x="609" y="176"/>
                  </a:lnTo>
                  <a:lnTo>
                    <a:pt x="617" y="178"/>
                  </a:lnTo>
                  <a:lnTo>
                    <a:pt x="619" y="178"/>
                  </a:lnTo>
                  <a:lnTo>
                    <a:pt x="626" y="176"/>
                  </a:lnTo>
                  <a:lnTo>
                    <a:pt x="630" y="176"/>
                  </a:lnTo>
                  <a:lnTo>
                    <a:pt x="633" y="176"/>
                  </a:lnTo>
                  <a:lnTo>
                    <a:pt x="639" y="176"/>
                  </a:lnTo>
                  <a:lnTo>
                    <a:pt x="645" y="178"/>
                  </a:lnTo>
                  <a:lnTo>
                    <a:pt x="647" y="178"/>
                  </a:lnTo>
                  <a:lnTo>
                    <a:pt x="645" y="179"/>
                  </a:lnTo>
                  <a:lnTo>
                    <a:pt x="647" y="181"/>
                  </a:lnTo>
                  <a:lnTo>
                    <a:pt x="647" y="181"/>
                  </a:lnTo>
                  <a:lnTo>
                    <a:pt x="648" y="181"/>
                  </a:lnTo>
                  <a:lnTo>
                    <a:pt x="656" y="181"/>
                  </a:lnTo>
                  <a:lnTo>
                    <a:pt x="658" y="181"/>
                  </a:lnTo>
                  <a:lnTo>
                    <a:pt x="661" y="182"/>
                  </a:lnTo>
                  <a:lnTo>
                    <a:pt x="661" y="184"/>
                  </a:lnTo>
                  <a:lnTo>
                    <a:pt x="661" y="184"/>
                  </a:lnTo>
                  <a:lnTo>
                    <a:pt x="660" y="185"/>
                  </a:lnTo>
                  <a:lnTo>
                    <a:pt x="660" y="185"/>
                  </a:lnTo>
                  <a:lnTo>
                    <a:pt x="661" y="185"/>
                  </a:lnTo>
                  <a:lnTo>
                    <a:pt x="667" y="187"/>
                  </a:lnTo>
                  <a:lnTo>
                    <a:pt x="669" y="187"/>
                  </a:lnTo>
                  <a:lnTo>
                    <a:pt x="669" y="189"/>
                  </a:lnTo>
                  <a:lnTo>
                    <a:pt x="671" y="192"/>
                  </a:lnTo>
                  <a:lnTo>
                    <a:pt x="671" y="192"/>
                  </a:lnTo>
                  <a:lnTo>
                    <a:pt x="669" y="193"/>
                  </a:lnTo>
                  <a:lnTo>
                    <a:pt x="664" y="196"/>
                  </a:lnTo>
                  <a:lnTo>
                    <a:pt x="658" y="198"/>
                  </a:lnTo>
                  <a:lnTo>
                    <a:pt x="658" y="200"/>
                  </a:lnTo>
                  <a:lnTo>
                    <a:pt x="660" y="200"/>
                  </a:lnTo>
                  <a:lnTo>
                    <a:pt x="661" y="200"/>
                  </a:lnTo>
                  <a:lnTo>
                    <a:pt x="663" y="200"/>
                  </a:lnTo>
                  <a:lnTo>
                    <a:pt x="667" y="200"/>
                  </a:lnTo>
                  <a:lnTo>
                    <a:pt x="667" y="200"/>
                  </a:lnTo>
                  <a:lnTo>
                    <a:pt x="671" y="200"/>
                  </a:lnTo>
                  <a:lnTo>
                    <a:pt x="671" y="201"/>
                  </a:lnTo>
                  <a:lnTo>
                    <a:pt x="672" y="203"/>
                  </a:lnTo>
                  <a:lnTo>
                    <a:pt x="671" y="203"/>
                  </a:lnTo>
                  <a:lnTo>
                    <a:pt x="664" y="204"/>
                  </a:lnTo>
                  <a:lnTo>
                    <a:pt x="661" y="203"/>
                  </a:lnTo>
                  <a:lnTo>
                    <a:pt x="660" y="203"/>
                  </a:lnTo>
                  <a:lnTo>
                    <a:pt x="658" y="203"/>
                  </a:lnTo>
                  <a:lnTo>
                    <a:pt x="660" y="203"/>
                  </a:lnTo>
                  <a:lnTo>
                    <a:pt x="661" y="204"/>
                  </a:lnTo>
                  <a:lnTo>
                    <a:pt x="661" y="206"/>
                  </a:lnTo>
                  <a:lnTo>
                    <a:pt x="661" y="206"/>
                  </a:lnTo>
                  <a:lnTo>
                    <a:pt x="660" y="207"/>
                  </a:lnTo>
                  <a:lnTo>
                    <a:pt x="660" y="209"/>
                  </a:lnTo>
                  <a:lnTo>
                    <a:pt x="660" y="209"/>
                  </a:lnTo>
                  <a:lnTo>
                    <a:pt x="660" y="212"/>
                  </a:lnTo>
                  <a:lnTo>
                    <a:pt x="660" y="212"/>
                  </a:lnTo>
                  <a:lnTo>
                    <a:pt x="645" y="212"/>
                  </a:lnTo>
                  <a:lnTo>
                    <a:pt x="644" y="212"/>
                  </a:lnTo>
                  <a:lnTo>
                    <a:pt x="641" y="214"/>
                  </a:lnTo>
                  <a:lnTo>
                    <a:pt x="637" y="215"/>
                  </a:lnTo>
                  <a:lnTo>
                    <a:pt x="636" y="215"/>
                  </a:lnTo>
                  <a:lnTo>
                    <a:pt x="633" y="215"/>
                  </a:lnTo>
                  <a:lnTo>
                    <a:pt x="628" y="214"/>
                  </a:lnTo>
                  <a:lnTo>
                    <a:pt x="625" y="214"/>
                  </a:lnTo>
                  <a:lnTo>
                    <a:pt x="623" y="214"/>
                  </a:lnTo>
                  <a:lnTo>
                    <a:pt x="622" y="212"/>
                  </a:lnTo>
                  <a:lnTo>
                    <a:pt x="620" y="212"/>
                  </a:lnTo>
                  <a:lnTo>
                    <a:pt x="619" y="211"/>
                  </a:lnTo>
                  <a:lnTo>
                    <a:pt x="619" y="209"/>
                  </a:lnTo>
                  <a:lnTo>
                    <a:pt x="619" y="207"/>
                  </a:lnTo>
                  <a:lnTo>
                    <a:pt x="619" y="206"/>
                  </a:lnTo>
                  <a:lnTo>
                    <a:pt x="619" y="206"/>
                  </a:lnTo>
                  <a:lnTo>
                    <a:pt x="617" y="206"/>
                  </a:lnTo>
                  <a:lnTo>
                    <a:pt x="617" y="204"/>
                  </a:lnTo>
                  <a:lnTo>
                    <a:pt x="614" y="203"/>
                  </a:lnTo>
                  <a:lnTo>
                    <a:pt x="612" y="203"/>
                  </a:lnTo>
                  <a:lnTo>
                    <a:pt x="612" y="203"/>
                  </a:lnTo>
                  <a:lnTo>
                    <a:pt x="612" y="204"/>
                  </a:lnTo>
                  <a:lnTo>
                    <a:pt x="612" y="204"/>
                  </a:lnTo>
                  <a:lnTo>
                    <a:pt x="615" y="206"/>
                  </a:lnTo>
                  <a:lnTo>
                    <a:pt x="615" y="206"/>
                  </a:lnTo>
                  <a:lnTo>
                    <a:pt x="614" y="209"/>
                  </a:lnTo>
                  <a:lnTo>
                    <a:pt x="614" y="209"/>
                  </a:lnTo>
                  <a:lnTo>
                    <a:pt x="612" y="212"/>
                  </a:lnTo>
                  <a:lnTo>
                    <a:pt x="611" y="212"/>
                  </a:lnTo>
                  <a:lnTo>
                    <a:pt x="607" y="212"/>
                  </a:lnTo>
                  <a:lnTo>
                    <a:pt x="601" y="214"/>
                  </a:lnTo>
                  <a:lnTo>
                    <a:pt x="600" y="214"/>
                  </a:lnTo>
                  <a:lnTo>
                    <a:pt x="596" y="214"/>
                  </a:lnTo>
                  <a:lnTo>
                    <a:pt x="593" y="214"/>
                  </a:lnTo>
                  <a:lnTo>
                    <a:pt x="592" y="212"/>
                  </a:lnTo>
                  <a:lnTo>
                    <a:pt x="590" y="211"/>
                  </a:lnTo>
                  <a:lnTo>
                    <a:pt x="590" y="211"/>
                  </a:lnTo>
                  <a:lnTo>
                    <a:pt x="590" y="214"/>
                  </a:lnTo>
                  <a:lnTo>
                    <a:pt x="589" y="214"/>
                  </a:lnTo>
                  <a:lnTo>
                    <a:pt x="589" y="214"/>
                  </a:lnTo>
                  <a:lnTo>
                    <a:pt x="585" y="212"/>
                  </a:lnTo>
                  <a:lnTo>
                    <a:pt x="584" y="211"/>
                  </a:lnTo>
                  <a:lnTo>
                    <a:pt x="584" y="211"/>
                  </a:lnTo>
                  <a:lnTo>
                    <a:pt x="584" y="212"/>
                  </a:lnTo>
                  <a:lnTo>
                    <a:pt x="584" y="212"/>
                  </a:lnTo>
                  <a:lnTo>
                    <a:pt x="584" y="214"/>
                  </a:lnTo>
                  <a:lnTo>
                    <a:pt x="579" y="214"/>
                  </a:lnTo>
                  <a:lnTo>
                    <a:pt x="578" y="214"/>
                  </a:lnTo>
                  <a:lnTo>
                    <a:pt x="574" y="214"/>
                  </a:lnTo>
                  <a:lnTo>
                    <a:pt x="573" y="214"/>
                  </a:lnTo>
                  <a:lnTo>
                    <a:pt x="571" y="214"/>
                  </a:lnTo>
                  <a:lnTo>
                    <a:pt x="566" y="212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5"/>
                  </a:lnTo>
                  <a:lnTo>
                    <a:pt x="562" y="215"/>
                  </a:lnTo>
                  <a:lnTo>
                    <a:pt x="557" y="214"/>
                  </a:lnTo>
                  <a:lnTo>
                    <a:pt x="554" y="215"/>
                  </a:lnTo>
                  <a:lnTo>
                    <a:pt x="548" y="214"/>
                  </a:lnTo>
                  <a:lnTo>
                    <a:pt x="541" y="214"/>
                  </a:lnTo>
                  <a:lnTo>
                    <a:pt x="540" y="214"/>
                  </a:lnTo>
                  <a:lnTo>
                    <a:pt x="540" y="214"/>
                  </a:lnTo>
                  <a:lnTo>
                    <a:pt x="540" y="212"/>
                  </a:lnTo>
                  <a:lnTo>
                    <a:pt x="540" y="211"/>
                  </a:lnTo>
                  <a:lnTo>
                    <a:pt x="541" y="209"/>
                  </a:lnTo>
                  <a:lnTo>
                    <a:pt x="543" y="207"/>
                  </a:lnTo>
                  <a:lnTo>
                    <a:pt x="543" y="206"/>
                  </a:lnTo>
                  <a:lnTo>
                    <a:pt x="541" y="206"/>
                  </a:lnTo>
                  <a:lnTo>
                    <a:pt x="541" y="204"/>
                  </a:lnTo>
                  <a:lnTo>
                    <a:pt x="540" y="204"/>
                  </a:lnTo>
                  <a:lnTo>
                    <a:pt x="538" y="206"/>
                  </a:lnTo>
                  <a:lnTo>
                    <a:pt x="537" y="207"/>
                  </a:lnTo>
                  <a:lnTo>
                    <a:pt x="535" y="209"/>
                  </a:lnTo>
                  <a:lnTo>
                    <a:pt x="535" y="207"/>
                  </a:lnTo>
                  <a:lnTo>
                    <a:pt x="535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2" y="207"/>
                  </a:lnTo>
                  <a:lnTo>
                    <a:pt x="532" y="207"/>
                  </a:lnTo>
                  <a:lnTo>
                    <a:pt x="530" y="207"/>
                  </a:lnTo>
                  <a:lnTo>
                    <a:pt x="530" y="207"/>
                  </a:lnTo>
                  <a:lnTo>
                    <a:pt x="530" y="209"/>
                  </a:lnTo>
                  <a:lnTo>
                    <a:pt x="530" y="209"/>
                  </a:lnTo>
                  <a:lnTo>
                    <a:pt x="530" y="211"/>
                  </a:lnTo>
                  <a:lnTo>
                    <a:pt x="529" y="211"/>
                  </a:lnTo>
                  <a:lnTo>
                    <a:pt x="527" y="212"/>
                  </a:lnTo>
                  <a:lnTo>
                    <a:pt x="525" y="212"/>
                  </a:lnTo>
                  <a:lnTo>
                    <a:pt x="521" y="212"/>
                  </a:lnTo>
                  <a:lnTo>
                    <a:pt x="519" y="212"/>
                  </a:lnTo>
                  <a:lnTo>
                    <a:pt x="513" y="211"/>
                  </a:lnTo>
                  <a:lnTo>
                    <a:pt x="511" y="211"/>
                  </a:lnTo>
                  <a:lnTo>
                    <a:pt x="508" y="209"/>
                  </a:lnTo>
                  <a:lnTo>
                    <a:pt x="505" y="207"/>
                  </a:lnTo>
                  <a:lnTo>
                    <a:pt x="505" y="207"/>
                  </a:lnTo>
                  <a:lnTo>
                    <a:pt x="507" y="206"/>
                  </a:lnTo>
                  <a:lnTo>
                    <a:pt x="507" y="204"/>
                  </a:lnTo>
                  <a:lnTo>
                    <a:pt x="502" y="207"/>
                  </a:lnTo>
                  <a:lnTo>
                    <a:pt x="502" y="207"/>
                  </a:lnTo>
                  <a:lnTo>
                    <a:pt x="502" y="211"/>
                  </a:lnTo>
                  <a:lnTo>
                    <a:pt x="502" y="211"/>
                  </a:lnTo>
                  <a:lnTo>
                    <a:pt x="499" y="209"/>
                  </a:lnTo>
                  <a:lnTo>
                    <a:pt x="497" y="211"/>
                  </a:lnTo>
                  <a:lnTo>
                    <a:pt x="497" y="209"/>
                  </a:lnTo>
                  <a:lnTo>
                    <a:pt x="494" y="209"/>
                  </a:lnTo>
                  <a:lnTo>
                    <a:pt x="492" y="207"/>
                  </a:lnTo>
                  <a:lnTo>
                    <a:pt x="491" y="206"/>
                  </a:lnTo>
                  <a:lnTo>
                    <a:pt x="488" y="201"/>
                  </a:lnTo>
                  <a:lnTo>
                    <a:pt x="488" y="198"/>
                  </a:lnTo>
                  <a:lnTo>
                    <a:pt x="488" y="198"/>
                  </a:lnTo>
                  <a:lnTo>
                    <a:pt x="489" y="196"/>
                  </a:lnTo>
                  <a:lnTo>
                    <a:pt x="489" y="196"/>
                  </a:lnTo>
                  <a:lnTo>
                    <a:pt x="486" y="195"/>
                  </a:lnTo>
                  <a:lnTo>
                    <a:pt x="484" y="193"/>
                  </a:lnTo>
                  <a:lnTo>
                    <a:pt x="484" y="192"/>
                  </a:lnTo>
                  <a:lnTo>
                    <a:pt x="484" y="192"/>
                  </a:lnTo>
                  <a:lnTo>
                    <a:pt x="483" y="190"/>
                  </a:lnTo>
                  <a:lnTo>
                    <a:pt x="483" y="189"/>
                  </a:lnTo>
                  <a:lnTo>
                    <a:pt x="484" y="189"/>
                  </a:lnTo>
                  <a:lnTo>
                    <a:pt x="484" y="185"/>
                  </a:lnTo>
                  <a:lnTo>
                    <a:pt x="488" y="182"/>
                  </a:lnTo>
                  <a:lnTo>
                    <a:pt x="489" y="181"/>
                  </a:lnTo>
                  <a:lnTo>
                    <a:pt x="489" y="181"/>
                  </a:lnTo>
                  <a:lnTo>
                    <a:pt x="488" y="179"/>
                  </a:lnTo>
                  <a:lnTo>
                    <a:pt x="488" y="176"/>
                  </a:lnTo>
                  <a:lnTo>
                    <a:pt x="488" y="174"/>
                  </a:lnTo>
                  <a:lnTo>
                    <a:pt x="486" y="173"/>
                  </a:lnTo>
                  <a:lnTo>
                    <a:pt x="483" y="171"/>
                  </a:lnTo>
                  <a:lnTo>
                    <a:pt x="480" y="167"/>
                  </a:lnTo>
                  <a:lnTo>
                    <a:pt x="477" y="163"/>
                  </a:lnTo>
                  <a:lnTo>
                    <a:pt x="473" y="160"/>
                  </a:lnTo>
                  <a:lnTo>
                    <a:pt x="472" y="160"/>
                  </a:lnTo>
                  <a:lnTo>
                    <a:pt x="470" y="160"/>
                  </a:lnTo>
                  <a:lnTo>
                    <a:pt x="467" y="162"/>
                  </a:lnTo>
                  <a:lnTo>
                    <a:pt x="466" y="162"/>
                  </a:lnTo>
                  <a:lnTo>
                    <a:pt x="466" y="162"/>
                  </a:lnTo>
                  <a:lnTo>
                    <a:pt x="462" y="162"/>
                  </a:lnTo>
                  <a:lnTo>
                    <a:pt x="456" y="162"/>
                  </a:lnTo>
                  <a:lnTo>
                    <a:pt x="453" y="162"/>
                  </a:lnTo>
                  <a:lnTo>
                    <a:pt x="450" y="162"/>
                  </a:lnTo>
                  <a:lnTo>
                    <a:pt x="447" y="163"/>
                  </a:lnTo>
                  <a:lnTo>
                    <a:pt x="442" y="163"/>
                  </a:lnTo>
                  <a:lnTo>
                    <a:pt x="440" y="160"/>
                  </a:lnTo>
                  <a:lnTo>
                    <a:pt x="434" y="159"/>
                  </a:lnTo>
                  <a:lnTo>
                    <a:pt x="432" y="157"/>
                  </a:lnTo>
                  <a:lnTo>
                    <a:pt x="431" y="155"/>
                  </a:lnTo>
                  <a:lnTo>
                    <a:pt x="432" y="155"/>
                  </a:lnTo>
                  <a:lnTo>
                    <a:pt x="436" y="154"/>
                  </a:lnTo>
                  <a:lnTo>
                    <a:pt x="436" y="154"/>
                  </a:lnTo>
                  <a:lnTo>
                    <a:pt x="437" y="152"/>
                  </a:lnTo>
                  <a:lnTo>
                    <a:pt x="434" y="154"/>
                  </a:lnTo>
                  <a:lnTo>
                    <a:pt x="432" y="154"/>
                  </a:lnTo>
                  <a:lnTo>
                    <a:pt x="423" y="149"/>
                  </a:lnTo>
                  <a:lnTo>
                    <a:pt x="420" y="149"/>
                  </a:lnTo>
                  <a:lnTo>
                    <a:pt x="420" y="148"/>
                  </a:lnTo>
                  <a:lnTo>
                    <a:pt x="418" y="148"/>
                  </a:lnTo>
                  <a:lnTo>
                    <a:pt x="418" y="148"/>
                  </a:lnTo>
                  <a:lnTo>
                    <a:pt x="420" y="146"/>
                  </a:lnTo>
                  <a:lnTo>
                    <a:pt x="421" y="148"/>
                  </a:lnTo>
                  <a:lnTo>
                    <a:pt x="423" y="148"/>
                  </a:lnTo>
                  <a:lnTo>
                    <a:pt x="426" y="148"/>
                  </a:lnTo>
                  <a:lnTo>
                    <a:pt x="426" y="146"/>
                  </a:lnTo>
                  <a:lnTo>
                    <a:pt x="426" y="146"/>
                  </a:lnTo>
                  <a:lnTo>
                    <a:pt x="423" y="144"/>
                  </a:lnTo>
                  <a:lnTo>
                    <a:pt x="421" y="144"/>
                  </a:lnTo>
                  <a:lnTo>
                    <a:pt x="420" y="143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5" y="141"/>
                  </a:lnTo>
                  <a:lnTo>
                    <a:pt x="426" y="140"/>
                  </a:lnTo>
                  <a:lnTo>
                    <a:pt x="431" y="138"/>
                  </a:lnTo>
                  <a:lnTo>
                    <a:pt x="434" y="138"/>
                  </a:lnTo>
                  <a:close/>
                  <a:moveTo>
                    <a:pt x="136" y="124"/>
                  </a:moveTo>
                  <a:lnTo>
                    <a:pt x="138" y="124"/>
                  </a:lnTo>
                  <a:lnTo>
                    <a:pt x="139" y="124"/>
                  </a:lnTo>
                  <a:lnTo>
                    <a:pt x="142" y="126"/>
                  </a:lnTo>
                  <a:lnTo>
                    <a:pt x="149" y="129"/>
                  </a:lnTo>
                  <a:lnTo>
                    <a:pt x="150" y="130"/>
                  </a:lnTo>
                  <a:lnTo>
                    <a:pt x="150" y="130"/>
                  </a:lnTo>
                  <a:lnTo>
                    <a:pt x="150" y="132"/>
                  </a:lnTo>
                  <a:lnTo>
                    <a:pt x="149" y="132"/>
                  </a:lnTo>
                  <a:lnTo>
                    <a:pt x="139" y="135"/>
                  </a:lnTo>
                  <a:lnTo>
                    <a:pt x="138" y="137"/>
                  </a:lnTo>
                  <a:lnTo>
                    <a:pt x="139" y="137"/>
                  </a:lnTo>
                  <a:lnTo>
                    <a:pt x="142" y="140"/>
                  </a:lnTo>
                  <a:lnTo>
                    <a:pt x="145" y="141"/>
                  </a:lnTo>
                  <a:lnTo>
                    <a:pt x="145" y="143"/>
                  </a:lnTo>
                  <a:lnTo>
                    <a:pt x="144" y="143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39" y="143"/>
                  </a:lnTo>
                  <a:lnTo>
                    <a:pt x="139" y="144"/>
                  </a:lnTo>
                  <a:lnTo>
                    <a:pt x="142" y="148"/>
                  </a:lnTo>
                  <a:lnTo>
                    <a:pt x="144" y="148"/>
                  </a:lnTo>
                  <a:lnTo>
                    <a:pt x="144" y="149"/>
                  </a:lnTo>
                  <a:lnTo>
                    <a:pt x="142" y="149"/>
                  </a:lnTo>
                  <a:lnTo>
                    <a:pt x="142" y="151"/>
                  </a:lnTo>
                  <a:lnTo>
                    <a:pt x="139" y="152"/>
                  </a:lnTo>
                  <a:lnTo>
                    <a:pt x="136" y="154"/>
                  </a:lnTo>
                  <a:lnTo>
                    <a:pt x="128" y="154"/>
                  </a:lnTo>
                  <a:lnTo>
                    <a:pt x="128" y="155"/>
                  </a:lnTo>
                  <a:lnTo>
                    <a:pt x="128" y="157"/>
                  </a:lnTo>
                  <a:lnTo>
                    <a:pt x="128" y="159"/>
                  </a:lnTo>
                  <a:lnTo>
                    <a:pt x="128" y="159"/>
                  </a:lnTo>
                  <a:lnTo>
                    <a:pt x="127" y="160"/>
                  </a:lnTo>
                  <a:lnTo>
                    <a:pt x="127" y="162"/>
                  </a:lnTo>
                  <a:lnTo>
                    <a:pt x="125" y="162"/>
                  </a:lnTo>
                  <a:lnTo>
                    <a:pt x="123" y="162"/>
                  </a:lnTo>
                  <a:lnTo>
                    <a:pt x="122" y="162"/>
                  </a:lnTo>
                  <a:lnTo>
                    <a:pt x="117" y="162"/>
                  </a:lnTo>
                  <a:lnTo>
                    <a:pt x="116" y="160"/>
                  </a:lnTo>
                  <a:lnTo>
                    <a:pt x="114" y="159"/>
                  </a:lnTo>
                  <a:lnTo>
                    <a:pt x="114" y="157"/>
                  </a:lnTo>
                  <a:lnTo>
                    <a:pt x="114" y="155"/>
                  </a:lnTo>
                  <a:lnTo>
                    <a:pt x="114" y="154"/>
                  </a:lnTo>
                  <a:lnTo>
                    <a:pt x="116" y="151"/>
                  </a:lnTo>
                  <a:lnTo>
                    <a:pt x="117" y="149"/>
                  </a:lnTo>
                  <a:lnTo>
                    <a:pt x="117" y="148"/>
                  </a:lnTo>
                  <a:lnTo>
                    <a:pt x="117" y="146"/>
                  </a:lnTo>
                  <a:lnTo>
                    <a:pt x="116" y="146"/>
                  </a:lnTo>
                  <a:lnTo>
                    <a:pt x="112" y="148"/>
                  </a:lnTo>
                  <a:lnTo>
                    <a:pt x="111" y="148"/>
                  </a:lnTo>
                  <a:lnTo>
                    <a:pt x="109" y="148"/>
                  </a:lnTo>
                  <a:lnTo>
                    <a:pt x="109" y="149"/>
                  </a:lnTo>
                  <a:lnTo>
                    <a:pt x="108" y="151"/>
                  </a:lnTo>
                  <a:lnTo>
                    <a:pt x="108" y="152"/>
                  </a:lnTo>
                  <a:lnTo>
                    <a:pt x="108" y="154"/>
                  </a:lnTo>
                  <a:lnTo>
                    <a:pt x="106" y="155"/>
                  </a:lnTo>
                  <a:lnTo>
                    <a:pt x="103" y="155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103" y="157"/>
                  </a:lnTo>
                  <a:lnTo>
                    <a:pt x="104" y="159"/>
                  </a:lnTo>
                  <a:lnTo>
                    <a:pt x="104" y="160"/>
                  </a:lnTo>
                  <a:lnTo>
                    <a:pt x="104" y="160"/>
                  </a:lnTo>
                  <a:lnTo>
                    <a:pt x="103" y="162"/>
                  </a:lnTo>
                  <a:lnTo>
                    <a:pt x="101" y="163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98" y="167"/>
                  </a:lnTo>
                  <a:lnTo>
                    <a:pt x="97" y="167"/>
                  </a:lnTo>
                  <a:lnTo>
                    <a:pt x="97" y="165"/>
                  </a:lnTo>
                  <a:lnTo>
                    <a:pt x="93" y="163"/>
                  </a:lnTo>
                  <a:lnTo>
                    <a:pt x="93" y="162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0" y="162"/>
                  </a:lnTo>
                  <a:lnTo>
                    <a:pt x="90" y="163"/>
                  </a:lnTo>
                  <a:lnTo>
                    <a:pt x="90" y="165"/>
                  </a:lnTo>
                  <a:lnTo>
                    <a:pt x="90" y="167"/>
                  </a:lnTo>
                  <a:lnTo>
                    <a:pt x="89" y="167"/>
                  </a:lnTo>
                  <a:lnTo>
                    <a:pt x="89" y="168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1"/>
                  </a:lnTo>
                  <a:lnTo>
                    <a:pt x="92" y="171"/>
                  </a:lnTo>
                  <a:lnTo>
                    <a:pt x="90" y="171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6" y="174"/>
                  </a:lnTo>
                  <a:lnTo>
                    <a:pt x="82" y="174"/>
                  </a:lnTo>
                  <a:lnTo>
                    <a:pt x="79" y="176"/>
                  </a:lnTo>
                  <a:lnTo>
                    <a:pt x="79" y="176"/>
                  </a:lnTo>
                  <a:lnTo>
                    <a:pt x="78" y="174"/>
                  </a:lnTo>
                  <a:lnTo>
                    <a:pt x="78" y="171"/>
                  </a:lnTo>
                  <a:lnTo>
                    <a:pt x="78" y="170"/>
                  </a:lnTo>
                  <a:lnTo>
                    <a:pt x="76" y="170"/>
                  </a:lnTo>
                  <a:lnTo>
                    <a:pt x="75" y="167"/>
                  </a:lnTo>
                  <a:lnTo>
                    <a:pt x="75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71" y="165"/>
                  </a:lnTo>
                  <a:lnTo>
                    <a:pt x="70" y="170"/>
                  </a:lnTo>
                  <a:lnTo>
                    <a:pt x="68" y="171"/>
                  </a:lnTo>
                  <a:lnTo>
                    <a:pt x="67" y="171"/>
                  </a:lnTo>
                  <a:lnTo>
                    <a:pt x="65" y="171"/>
                  </a:lnTo>
                  <a:lnTo>
                    <a:pt x="60" y="170"/>
                  </a:lnTo>
                  <a:lnTo>
                    <a:pt x="57" y="170"/>
                  </a:lnTo>
                  <a:lnTo>
                    <a:pt x="56" y="170"/>
                  </a:lnTo>
                  <a:lnTo>
                    <a:pt x="52" y="171"/>
                  </a:lnTo>
                  <a:lnTo>
                    <a:pt x="51" y="173"/>
                  </a:lnTo>
                  <a:lnTo>
                    <a:pt x="48" y="171"/>
                  </a:lnTo>
                  <a:lnTo>
                    <a:pt x="48" y="171"/>
                  </a:lnTo>
                  <a:lnTo>
                    <a:pt x="46" y="170"/>
                  </a:lnTo>
                  <a:lnTo>
                    <a:pt x="46" y="170"/>
                  </a:lnTo>
                  <a:lnTo>
                    <a:pt x="48" y="170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5"/>
                  </a:lnTo>
                  <a:lnTo>
                    <a:pt x="48" y="165"/>
                  </a:lnTo>
                  <a:lnTo>
                    <a:pt x="46" y="165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5" y="163"/>
                  </a:lnTo>
                  <a:lnTo>
                    <a:pt x="49" y="160"/>
                  </a:lnTo>
                  <a:lnTo>
                    <a:pt x="49" y="159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62" y="157"/>
                  </a:lnTo>
                  <a:lnTo>
                    <a:pt x="68" y="152"/>
                  </a:lnTo>
                  <a:lnTo>
                    <a:pt x="70" y="151"/>
                  </a:lnTo>
                  <a:lnTo>
                    <a:pt x="71" y="149"/>
                  </a:lnTo>
                  <a:lnTo>
                    <a:pt x="78" y="146"/>
                  </a:lnTo>
                  <a:lnTo>
                    <a:pt x="79" y="146"/>
                  </a:lnTo>
                  <a:lnTo>
                    <a:pt x="79" y="144"/>
                  </a:lnTo>
                  <a:lnTo>
                    <a:pt x="81" y="143"/>
                  </a:lnTo>
                  <a:lnTo>
                    <a:pt x="82" y="143"/>
                  </a:lnTo>
                  <a:lnTo>
                    <a:pt x="87" y="138"/>
                  </a:lnTo>
                  <a:lnTo>
                    <a:pt x="92" y="135"/>
                  </a:lnTo>
                  <a:lnTo>
                    <a:pt x="95" y="133"/>
                  </a:lnTo>
                  <a:lnTo>
                    <a:pt x="98" y="130"/>
                  </a:lnTo>
                  <a:lnTo>
                    <a:pt x="103" y="130"/>
                  </a:lnTo>
                  <a:lnTo>
                    <a:pt x="114" y="129"/>
                  </a:lnTo>
                  <a:lnTo>
                    <a:pt x="122" y="130"/>
                  </a:lnTo>
                  <a:lnTo>
                    <a:pt x="125" y="130"/>
                  </a:lnTo>
                  <a:lnTo>
                    <a:pt x="125" y="130"/>
                  </a:lnTo>
                  <a:lnTo>
                    <a:pt x="127" y="129"/>
                  </a:lnTo>
                  <a:lnTo>
                    <a:pt x="128" y="130"/>
                  </a:lnTo>
                  <a:lnTo>
                    <a:pt x="131" y="130"/>
                  </a:lnTo>
                  <a:lnTo>
                    <a:pt x="131" y="130"/>
                  </a:lnTo>
                  <a:lnTo>
                    <a:pt x="133" y="129"/>
                  </a:lnTo>
                  <a:lnTo>
                    <a:pt x="131" y="129"/>
                  </a:lnTo>
                  <a:lnTo>
                    <a:pt x="128" y="127"/>
                  </a:lnTo>
                  <a:lnTo>
                    <a:pt x="128" y="127"/>
                  </a:lnTo>
                  <a:lnTo>
                    <a:pt x="128" y="126"/>
                  </a:lnTo>
                  <a:lnTo>
                    <a:pt x="130" y="126"/>
                  </a:lnTo>
                  <a:lnTo>
                    <a:pt x="131" y="124"/>
                  </a:lnTo>
                  <a:lnTo>
                    <a:pt x="136" y="124"/>
                  </a:lnTo>
                  <a:close/>
                  <a:moveTo>
                    <a:pt x="507" y="121"/>
                  </a:moveTo>
                  <a:lnTo>
                    <a:pt x="510" y="121"/>
                  </a:lnTo>
                  <a:lnTo>
                    <a:pt x="513" y="121"/>
                  </a:lnTo>
                  <a:lnTo>
                    <a:pt x="516" y="122"/>
                  </a:lnTo>
                  <a:lnTo>
                    <a:pt x="521" y="126"/>
                  </a:lnTo>
                  <a:lnTo>
                    <a:pt x="522" y="127"/>
                  </a:lnTo>
                  <a:lnTo>
                    <a:pt x="524" y="129"/>
                  </a:lnTo>
                  <a:lnTo>
                    <a:pt x="524" y="130"/>
                  </a:lnTo>
                  <a:lnTo>
                    <a:pt x="522" y="130"/>
                  </a:lnTo>
                  <a:lnTo>
                    <a:pt x="522" y="132"/>
                  </a:lnTo>
                  <a:lnTo>
                    <a:pt x="521" y="132"/>
                  </a:lnTo>
                  <a:lnTo>
                    <a:pt x="518" y="133"/>
                  </a:lnTo>
                  <a:lnTo>
                    <a:pt x="516" y="133"/>
                  </a:lnTo>
                  <a:lnTo>
                    <a:pt x="505" y="130"/>
                  </a:lnTo>
                  <a:lnTo>
                    <a:pt x="502" y="129"/>
                  </a:lnTo>
                  <a:lnTo>
                    <a:pt x="502" y="127"/>
                  </a:lnTo>
                  <a:lnTo>
                    <a:pt x="502" y="126"/>
                  </a:lnTo>
                  <a:lnTo>
                    <a:pt x="502" y="124"/>
                  </a:lnTo>
                  <a:lnTo>
                    <a:pt x="502" y="122"/>
                  </a:lnTo>
                  <a:lnTo>
                    <a:pt x="503" y="121"/>
                  </a:lnTo>
                  <a:lnTo>
                    <a:pt x="503" y="121"/>
                  </a:lnTo>
                  <a:lnTo>
                    <a:pt x="507" y="121"/>
                  </a:lnTo>
                  <a:close/>
                  <a:moveTo>
                    <a:pt x="289" y="118"/>
                  </a:moveTo>
                  <a:lnTo>
                    <a:pt x="294" y="118"/>
                  </a:lnTo>
                  <a:lnTo>
                    <a:pt x="295" y="119"/>
                  </a:lnTo>
                  <a:lnTo>
                    <a:pt x="298" y="121"/>
                  </a:lnTo>
                  <a:lnTo>
                    <a:pt x="302" y="124"/>
                  </a:lnTo>
                  <a:lnTo>
                    <a:pt x="302" y="126"/>
                  </a:lnTo>
                  <a:lnTo>
                    <a:pt x="302" y="127"/>
                  </a:lnTo>
                  <a:lnTo>
                    <a:pt x="303" y="127"/>
                  </a:lnTo>
                  <a:lnTo>
                    <a:pt x="305" y="127"/>
                  </a:lnTo>
                  <a:lnTo>
                    <a:pt x="308" y="130"/>
                  </a:lnTo>
                  <a:lnTo>
                    <a:pt x="309" y="130"/>
                  </a:lnTo>
                  <a:lnTo>
                    <a:pt x="309" y="133"/>
                  </a:lnTo>
                  <a:lnTo>
                    <a:pt x="309" y="133"/>
                  </a:lnTo>
                  <a:lnTo>
                    <a:pt x="309" y="135"/>
                  </a:lnTo>
                  <a:lnTo>
                    <a:pt x="308" y="137"/>
                  </a:lnTo>
                  <a:lnTo>
                    <a:pt x="306" y="137"/>
                  </a:lnTo>
                  <a:lnTo>
                    <a:pt x="302" y="135"/>
                  </a:lnTo>
                  <a:lnTo>
                    <a:pt x="298" y="135"/>
                  </a:lnTo>
                  <a:lnTo>
                    <a:pt x="297" y="132"/>
                  </a:lnTo>
                  <a:lnTo>
                    <a:pt x="294" y="130"/>
                  </a:lnTo>
                  <a:lnTo>
                    <a:pt x="292" y="126"/>
                  </a:lnTo>
                  <a:lnTo>
                    <a:pt x="291" y="124"/>
                  </a:lnTo>
                  <a:lnTo>
                    <a:pt x="289" y="122"/>
                  </a:lnTo>
                  <a:lnTo>
                    <a:pt x="289" y="121"/>
                  </a:lnTo>
                  <a:lnTo>
                    <a:pt x="286" y="118"/>
                  </a:lnTo>
                  <a:lnTo>
                    <a:pt x="287" y="118"/>
                  </a:lnTo>
                  <a:lnTo>
                    <a:pt x="289" y="118"/>
                  </a:lnTo>
                  <a:close/>
                  <a:moveTo>
                    <a:pt x="439" y="116"/>
                  </a:moveTo>
                  <a:lnTo>
                    <a:pt x="443" y="118"/>
                  </a:lnTo>
                  <a:lnTo>
                    <a:pt x="447" y="116"/>
                  </a:lnTo>
                  <a:lnTo>
                    <a:pt x="451" y="116"/>
                  </a:lnTo>
                  <a:lnTo>
                    <a:pt x="461" y="118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0" y="118"/>
                  </a:lnTo>
                  <a:lnTo>
                    <a:pt x="472" y="119"/>
                  </a:lnTo>
                  <a:lnTo>
                    <a:pt x="473" y="121"/>
                  </a:lnTo>
                  <a:lnTo>
                    <a:pt x="470" y="121"/>
                  </a:lnTo>
                  <a:lnTo>
                    <a:pt x="467" y="126"/>
                  </a:lnTo>
                  <a:lnTo>
                    <a:pt x="467" y="126"/>
                  </a:lnTo>
                  <a:lnTo>
                    <a:pt x="464" y="126"/>
                  </a:lnTo>
                  <a:lnTo>
                    <a:pt x="464" y="127"/>
                  </a:lnTo>
                  <a:lnTo>
                    <a:pt x="455" y="126"/>
                  </a:lnTo>
                  <a:lnTo>
                    <a:pt x="432" y="126"/>
                  </a:lnTo>
                  <a:lnTo>
                    <a:pt x="431" y="126"/>
                  </a:lnTo>
                  <a:lnTo>
                    <a:pt x="428" y="122"/>
                  </a:lnTo>
                  <a:lnTo>
                    <a:pt x="428" y="121"/>
                  </a:lnTo>
                  <a:lnTo>
                    <a:pt x="429" y="119"/>
                  </a:lnTo>
                  <a:lnTo>
                    <a:pt x="429" y="119"/>
                  </a:lnTo>
                  <a:lnTo>
                    <a:pt x="429" y="118"/>
                  </a:lnTo>
                  <a:lnTo>
                    <a:pt x="437" y="116"/>
                  </a:lnTo>
                  <a:lnTo>
                    <a:pt x="439" y="116"/>
                  </a:lnTo>
                  <a:close/>
                  <a:moveTo>
                    <a:pt x="346" y="113"/>
                  </a:moveTo>
                  <a:lnTo>
                    <a:pt x="350" y="113"/>
                  </a:lnTo>
                  <a:lnTo>
                    <a:pt x="355" y="115"/>
                  </a:lnTo>
                  <a:lnTo>
                    <a:pt x="357" y="115"/>
                  </a:lnTo>
                  <a:lnTo>
                    <a:pt x="358" y="116"/>
                  </a:lnTo>
                  <a:lnTo>
                    <a:pt x="358" y="116"/>
                  </a:lnTo>
                  <a:lnTo>
                    <a:pt x="360" y="118"/>
                  </a:lnTo>
                  <a:lnTo>
                    <a:pt x="360" y="118"/>
                  </a:lnTo>
                  <a:lnTo>
                    <a:pt x="354" y="118"/>
                  </a:lnTo>
                  <a:lnTo>
                    <a:pt x="352" y="118"/>
                  </a:lnTo>
                  <a:lnTo>
                    <a:pt x="350" y="119"/>
                  </a:lnTo>
                  <a:lnTo>
                    <a:pt x="347" y="119"/>
                  </a:lnTo>
                  <a:lnTo>
                    <a:pt x="344" y="119"/>
                  </a:lnTo>
                  <a:lnTo>
                    <a:pt x="339" y="118"/>
                  </a:lnTo>
                  <a:lnTo>
                    <a:pt x="338" y="116"/>
                  </a:lnTo>
                  <a:lnTo>
                    <a:pt x="338" y="115"/>
                  </a:lnTo>
                  <a:lnTo>
                    <a:pt x="338" y="113"/>
                  </a:lnTo>
                  <a:lnTo>
                    <a:pt x="339" y="113"/>
                  </a:lnTo>
                  <a:lnTo>
                    <a:pt x="341" y="113"/>
                  </a:lnTo>
                  <a:lnTo>
                    <a:pt x="346" y="113"/>
                  </a:lnTo>
                  <a:close/>
                  <a:moveTo>
                    <a:pt x="168" y="107"/>
                  </a:moveTo>
                  <a:lnTo>
                    <a:pt x="168" y="108"/>
                  </a:lnTo>
                  <a:lnTo>
                    <a:pt x="168" y="108"/>
                  </a:lnTo>
                  <a:lnTo>
                    <a:pt x="168" y="110"/>
                  </a:lnTo>
                  <a:lnTo>
                    <a:pt x="169" y="110"/>
                  </a:lnTo>
                  <a:lnTo>
                    <a:pt x="171" y="110"/>
                  </a:lnTo>
                  <a:lnTo>
                    <a:pt x="174" y="111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7" y="115"/>
                  </a:lnTo>
                  <a:lnTo>
                    <a:pt x="177" y="115"/>
                  </a:lnTo>
                  <a:lnTo>
                    <a:pt x="175" y="116"/>
                  </a:lnTo>
                  <a:lnTo>
                    <a:pt x="174" y="118"/>
                  </a:lnTo>
                  <a:lnTo>
                    <a:pt x="171" y="118"/>
                  </a:lnTo>
                  <a:lnTo>
                    <a:pt x="168" y="118"/>
                  </a:lnTo>
                  <a:lnTo>
                    <a:pt x="163" y="116"/>
                  </a:lnTo>
                  <a:lnTo>
                    <a:pt x="158" y="111"/>
                  </a:lnTo>
                  <a:lnTo>
                    <a:pt x="156" y="110"/>
                  </a:lnTo>
                  <a:lnTo>
                    <a:pt x="160" y="110"/>
                  </a:lnTo>
                  <a:lnTo>
                    <a:pt x="160" y="110"/>
                  </a:lnTo>
                  <a:lnTo>
                    <a:pt x="161" y="108"/>
                  </a:lnTo>
                  <a:lnTo>
                    <a:pt x="163" y="108"/>
                  </a:lnTo>
                  <a:lnTo>
                    <a:pt x="168" y="107"/>
                  </a:lnTo>
                  <a:close/>
                  <a:moveTo>
                    <a:pt x="223" y="107"/>
                  </a:moveTo>
                  <a:lnTo>
                    <a:pt x="235" y="107"/>
                  </a:lnTo>
                  <a:lnTo>
                    <a:pt x="235" y="107"/>
                  </a:lnTo>
                  <a:lnTo>
                    <a:pt x="235" y="108"/>
                  </a:lnTo>
                  <a:lnTo>
                    <a:pt x="234" y="110"/>
                  </a:lnTo>
                  <a:lnTo>
                    <a:pt x="232" y="111"/>
                  </a:lnTo>
                  <a:lnTo>
                    <a:pt x="227" y="113"/>
                  </a:lnTo>
                  <a:lnTo>
                    <a:pt x="218" y="115"/>
                  </a:lnTo>
                  <a:lnTo>
                    <a:pt x="216" y="115"/>
                  </a:lnTo>
                  <a:lnTo>
                    <a:pt x="218" y="115"/>
                  </a:lnTo>
                  <a:lnTo>
                    <a:pt x="218" y="116"/>
                  </a:lnTo>
                  <a:lnTo>
                    <a:pt x="220" y="116"/>
                  </a:lnTo>
                  <a:lnTo>
                    <a:pt x="226" y="116"/>
                  </a:lnTo>
                  <a:lnTo>
                    <a:pt x="227" y="116"/>
                  </a:lnTo>
                  <a:lnTo>
                    <a:pt x="227" y="116"/>
                  </a:lnTo>
                  <a:lnTo>
                    <a:pt x="227" y="118"/>
                  </a:lnTo>
                  <a:lnTo>
                    <a:pt x="227" y="118"/>
                  </a:lnTo>
                  <a:lnTo>
                    <a:pt x="227" y="121"/>
                  </a:lnTo>
                  <a:lnTo>
                    <a:pt x="227" y="122"/>
                  </a:lnTo>
                  <a:lnTo>
                    <a:pt x="227" y="124"/>
                  </a:lnTo>
                  <a:lnTo>
                    <a:pt x="224" y="126"/>
                  </a:lnTo>
                  <a:lnTo>
                    <a:pt x="220" y="127"/>
                  </a:lnTo>
                  <a:lnTo>
                    <a:pt x="216" y="127"/>
                  </a:lnTo>
                  <a:lnTo>
                    <a:pt x="215" y="127"/>
                  </a:lnTo>
                  <a:lnTo>
                    <a:pt x="212" y="127"/>
                  </a:lnTo>
                  <a:lnTo>
                    <a:pt x="201" y="130"/>
                  </a:lnTo>
                  <a:lnTo>
                    <a:pt x="197" y="130"/>
                  </a:lnTo>
                  <a:lnTo>
                    <a:pt x="196" y="129"/>
                  </a:lnTo>
                  <a:lnTo>
                    <a:pt x="191" y="127"/>
                  </a:lnTo>
                  <a:lnTo>
                    <a:pt x="188" y="126"/>
                  </a:lnTo>
                  <a:lnTo>
                    <a:pt x="185" y="124"/>
                  </a:lnTo>
                  <a:lnTo>
                    <a:pt x="183" y="124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3" y="122"/>
                  </a:lnTo>
                  <a:lnTo>
                    <a:pt x="185" y="121"/>
                  </a:lnTo>
                  <a:lnTo>
                    <a:pt x="185" y="121"/>
                  </a:lnTo>
                  <a:lnTo>
                    <a:pt x="183" y="119"/>
                  </a:lnTo>
                  <a:lnTo>
                    <a:pt x="183" y="118"/>
                  </a:lnTo>
                  <a:lnTo>
                    <a:pt x="182" y="116"/>
                  </a:lnTo>
                  <a:lnTo>
                    <a:pt x="182" y="116"/>
                  </a:lnTo>
                  <a:lnTo>
                    <a:pt x="182" y="115"/>
                  </a:lnTo>
                  <a:lnTo>
                    <a:pt x="182" y="115"/>
                  </a:lnTo>
                  <a:lnTo>
                    <a:pt x="183" y="113"/>
                  </a:lnTo>
                  <a:lnTo>
                    <a:pt x="183" y="113"/>
                  </a:lnTo>
                  <a:lnTo>
                    <a:pt x="186" y="111"/>
                  </a:lnTo>
                  <a:lnTo>
                    <a:pt x="190" y="111"/>
                  </a:lnTo>
                  <a:lnTo>
                    <a:pt x="196" y="110"/>
                  </a:lnTo>
                  <a:lnTo>
                    <a:pt x="212" y="107"/>
                  </a:lnTo>
                  <a:lnTo>
                    <a:pt x="216" y="107"/>
                  </a:lnTo>
                  <a:lnTo>
                    <a:pt x="220" y="107"/>
                  </a:lnTo>
                  <a:lnTo>
                    <a:pt x="223" y="107"/>
                  </a:lnTo>
                  <a:close/>
                  <a:moveTo>
                    <a:pt x="333" y="100"/>
                  </a:moveTo>
                  <a:lnTo>
                    <a:pt x="333" y="102"/>
                  </a:lnTo>
                  <a:lnTo>
                    <a:pt x="333" y="102"/>
                  </a:lnTo>
                  <a:lnTo>
                    <a:pt x="332" y="105"/>
                  </a:lnTo>
                  <a:lnTo>
                    <a:pt x="328" y="105"/>
                  </a:lnTo>
                  <a:lnTo>
                    <a:pt x="327" y="105"/>
                  </a:lnTo>
                  <a:lnTo>
                    <a:pt x="327" y="105"/>
                  </a:lnTo>
                  <a:lnTo>
                    <a:pt x="327" y="103"/>
                  </a:lnTo>
                  <a:lnTo>
                    <a:pt x="327" y="103"/>
                  </a:lnTo>
                  <a:lnTo>
                    <a:pt x="330" y="102"/>
                  </a:lnTo>
                  <a:lnTo>
                    <a:pt x="332" y="100"/>
                  </a:lnTo>
                  <a:lnTo>
                    <a:pt x="333" y="100"/>
                  </a:lnTo>
                  <a:close/>
                  <a:moveTo>
                    <a:pt x="221" y="86"/>
                  </a:moveTo>
                  <a:lnTo>
                    <a:pt x="224" y="86"/>
                  </a:lnTo>
                  <a:lnTo>
                    <a:pt x="227" y="88"/>
                  </a:lnTo>
                  <a:lnTo>
                    <a:pt x="231" y="88"/>
                  </a:lnTo>
                  <a:lnTo>
                    <a:pt x="232" y="89"/>
                  </a:lnTo>
                  <a:lnTo>
                    <a:pt x="235" y="91"/>
                  </a:lnTo>
                  <a:lnTo>
                    <a:pt x="235" y="91"/>
                  </a:lnTo>
                  <a:lnTo>
                    <a:pt x="237" y="91"/>
                  </a:lnTo>
                  <a:lnTo>
                    <a:pt x="237" y="91"/>
                  </a:lnTo>
                  <a:lnTo>
                    <a:pt x="238" y="94"/>
                  </a:lnTo>
                  <a:lnTo>
                    <a:pt x="238" y="96"/>
                  </a:lnTo>
                  <a:lnTo>
                    <a:pt x="238" y="97"/>
                  </a:lnTo>
                  <a:lnTo>
                    <a:pt x="238" y="97"/>
                  </a:lnTo>
                  <a:lnTo>
                    <a:pt x="238" y="99"/>
                  </a:lnTo>
                  <a:lnTo>
                    <a:pt x="237" y="99"/>
                  </a:lnTo>
                  <a:lnTo>
                    <a:pt x="234" y="100"/>
                  </a:lnTo>
                  <a:lnTo>
                    <a:pt x="229" y="99"/>
                  </a:lnTo>
                  <a:lnTo>
                    <a:pt x="226" y="100"/>
                  </a:lnTo>
                  <a:lnTo>
                    <a:pt x="224" y="100"/>
                  </a:lnTo>
                  <a:lnTo>
                    <a:pt x="218" y="100"/>
                  </a:lnTo>
                  <a:lnTo>
                    <a:pt x="218" y="99"/>
                  </a:lnTo>
                  <a:lnTo>
                    <a:pt x="215" y="97"/>
                  </a:lnTo>
                  <a:lnTo>
                    <a:pt x="213" y="97"/>
                  </a:lnTo>
                  <a:lnTo>
                    <a:pt x="212" y="97"/>
                  </a:lnTo>
                  <a:lnTo>
                    <a:pt x="210" y="99"/>
                  </a:lnTo>
                  <a:lnTo>
                    <a:pt x="209" y="100"/>
                  </a:lnTo>
                  <a:lnTo>
                    <a:pt x="207" y="100"/>
                  </a:lnTo>
                  <a:lnTo>
                    <a:pt x="204" y="100"/>
                  </a:lnTo>
                  <a:lnTo>
                    <a:pt x="199" y="97"/>
                  </a:lnTo>
                  <a:lnTo>
                    <a:pt x="193" y="99"/>
                  </a:lnTo>
                  <a:lnTo>
                    <a:pt x="186" y="100"/>
                  </a:lnTo>
                  <a:lnTo>
                    <a:pt x="183" y="100"/>
                  </a:lnTo>
                  <a:lnTo>
                    <a:pt x="183" y="100"/>
                  </a:lnTo>
                  <a:lnTo>
                    <a:pt x="182" y="99"/>
                  </a:lnTo>
                  <a:lnTo>
                    <a:pt x="182" y="99"/>
                  </a:lnTo>
                  <a:lnTo>
                    <a:pt x="183" y="97"/>
                  </a:lnTo>
                  <a:lnTo>
                    <a:pt x="188" y="94"/>
                  </a:lnTo>
                  <a:lnTo>
                    <a:pt x="191" y="94"/>
                  </a:lnTo>
                  <a:lnTo>
                    <a:pt x="197" y="92"/>
                  </a:lnTo>
                  <a:lnTo>
                    <a:pt x="205" y="91"/>
                  </a:lnTo>
                  <a:lnTo>
                    <a:pt x="207" y="91"/>
                  </a:lnTo>
                  <a:lnTo>
                    <a:pt x="210" y="89"/>
                  </a:lnTo>
                  <a:lnTo>
                    <a:pt x="215" y="88"/>
                  </a:lnTo>
                  <a:lnTo>
                    <a:pt x="216" y="86"/>
                  </a:lnTo>
                  <a:lnTo>
                    <a:pt x="221" y="86"/>
                  </a:lnTo>
                  <a:close/>
                  <a:moveTo>
                    <a:pt x="402" y="85"/>
                  </a:moveTo>
                  <a:lnTo>
                    <a:pt x="409" y="85"/>
                  </a:lnTo>
                  <a:lnTo>
                    <a:pt x="412" y="85"/>
                  </a:lnTo>
                  <a:lnTo>
                    <a:pt x="415" y="86"/>
                  </a:lnTo>
                  <a:lnTo>
                    <a:pt x="418" y="86"/>
                  </a:lnTo>
                  <a:lnTo>
                    <a:pt x="423" y="88"/>
                  </a:lnTo>
                  <a:lnTo>
                    <a:pt x="425" y="88"/>
                  </a:lnTo>
                  <a:lnTo>
                    <a:pt x="428" y="91"/>
                  </a:lnTo>
                  <a:lnTo>
                    <a:pt x="428" y="91"/>
                  </a:lnTo>
                  <a:lnTo>
                    <a:pt x="428" y="92"/>
                  </a:lnTo>
                  <a:lnTo>
                    <a:pt x="429" y="92"/>
                  </a:lnTo>
                  <a:lnTo>
                    <a:pt x="432" y="94"/>
                  </a:lnTo>
                  <a:lnTo>
                    <a:pt x="439" y="92"/>
                  </a:lnTo>
                  <a:lnTo>
                    <a:pt x="440" y="94"/>
                  </a:lnTo>
                  <a:lnTo>
                    <a:pt x="447" y="96"/>
                  </a:lnTo>
                  <a:lnTo>
                    <a:pt x="448" y="97"/>
                  </a:lnTo>
                  <a:lnTo>
                    <a:pt x="448" y="99"/>
                  </a:lnTo>
                  <a:lnTo>
                    <a:pt x="448" y="99"/>
                  </a:lnTo>
                  <a:lnTo>
                    <a:pt x="447" y="100"/>
                  </a:lnTo>
                  <a:lnTo>
                    <a:pt x="442" y="102"/>
                  </a:lnTo>
                  <a:lnTo>
                    <a:pt x="442" y="102"/>
                  </a:lnTo>
                  <a:lnTo>
                    <a:pt x="445" y="103"/>
                  </a:lnTo>
                  <a:lnTo>
                    <a:pt x="447" y="105"/>
                  </a:lnTo>
                  <a:lnTo>
                    <a:pt x="447" y="107"/>
                  </a:lnTo>
                  <a:lnTo>
                    <a:pt x="447" y="107"/>
                  </a:lnTo>
                  <a:lnTo>
                    <a:pt x="445" y="110"/>
                  </a:lnTo>
                  <a:lnTo>
                    <a:pt x="443" y="110"/>
                  </a:lnTo>
                  <a:lnTo>
                    <a:pt x="440" y="110"/>
                  </a:lnTo>
                  <a:lnTo>
                    <a:pt x="440" y="111"/>
                  </a:lnTo>
                  <a:lnTo>
                    <a:pt x="437" y="111"/>
                  </a:lnTo>
                  <a:lnTo>
                    <a:pt x="432" y="113"/>
                  </a:lnTo>
                  <a:lnTo>
                    <a:pt x="425" y="113"/>
                  </a:lnTo>
                  <a:lnTo>
                    <a:pt x="423" y="115"/>
                  </a:lnTo>
                  <a:lnTo>
                    <a:pt x="420" y="116"/>
                  </a:lnTo>
                  <a:lnTo>
                    <a:pt x="418" y="116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17" y="113"/>
                  </a:lnTo>
                  <a:lnTo>
                    <a:pt x="417" y="113"/>
                  </a:lnTo>
                  <a:lnTo>
                    <a:pt x="417" y="111"/>
                  </a:lnTo>
                  <a:lnTo>
                    <a:pt x="412" y="110"/>
                  </a:lnTo>
                  <a:lnTo>
                    <a:pt x="409" y="108"/>
                  </a:lnTo>
                  <a:lnTo>
                    <a:pt x="409" y="107"/>
                  </a:lnTo>
                  <a:lnTo>
                    <a:pt x="409" y="107"/>
                  </a:lnTo>
                  <a:lnTo>
                    <a:pt x="414" y="107"/>
                  </a:lnTo>
                  <a:lnTo>
                    <a:pt x="417" y="105"/>
                  </a:lnTo>
                  <a:lnTo>
                    <a:pt x="418" y="105"/>
                  </a:lnTo>
                  <a:lnTo>
                    <a:pt x="418" y="105"/>
                  </a:lnTo>
                  <a:lnTo>
                    <a:pt x="417" y="105"/>
                  </a:lnTo>
                  <a:lnTo>
                    <a:pt x="414" y="103"/>
                  </a:lnTo>
                  <a:lnTo>
                    <a:pt x="406" y="102"/>
                  </a:lnTo>
                  <a:lnTo>
                    <a:pt x="406" y="102"/>
                  </a:lnTo>
                  <a:lnTo>
                    <a:pt x="402" y="99"/>
                  </a:lnTo>
                  <a:lnTo>
                    <a:pt x="402" y="97"/>
                  </a:lnTo>
                  <a:lnTo>
                    <a:pt x="401" y="97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8" y="94"/>
                  </a:lnTo>
                  <a:lnTo>
                    <a:pt x="398" y="94"/>
                  </a:lnTo>
                  <a:lnTo>
                    <a:pt x="398" y="92"/>
                  </a:lnTo>
                  <a:lnTo>
                    <a:pt x="402" y="92"/>
                  </a:lnTo>
                  <a:lnTo>
                    <a:pt x="401" y="91"/>
                  </a:lnTo>
                  <a:lnTo>
                    <a:pt x="399" y="88"/>
                  </a:lnTo>
                  <a:lnTo>
                    <a:pt x="398" y="86"/>
                  </a:lnTo>
                  <a:lnTo>
                    <a:pt x="398" y="85"/>
                  </a:lnTo>
                  <a:lnTo>
                    <a:pt x="399" y="85"/>
                  </a:lnTo>
                  <a:lnTo>
                    <a:pt x="402" y="85"/>
                  </a:lnTo>
                  <a:close/>
                  <a:moveTo>
                    <a:pt x="320" y="66"/>
                  </a:moveTo>
                  <a:lnTo>
                    <a:pt x="325" y="67"/>
                  </a:lnTo>
                  <a:lnTo>
                    <a:pt x="328" y="69"/>
                  </a:lnTo>
                  <a:lnTo>
                    <a:pt x="332" y="70"/>
                  </a:lnTo>
                  <a:lnTo>
                    <a:pt x="336" y="75"/>
                  </a:lnTo>
                  <a:lnTo>
                    <a:pt x="336" y="75"/>
                  </a:lnTo>
                  <a:lnTo>
                    <a:pt x="336" y="77"/>
                  </a:lnTo>
                  <a:lnTo>
                    <a:pt x="336" y="77"/>
                  </a:lnTo>
                  <a:lnTo>
                    <a:pt x="335" y="78"/>
                  </a:lnTo>
                  <a:lnTo>
                    <a:pt x="335" y="78"/>
                  </a:lnTo>
                  <a:lnTo>
                    <a:pt x="336" y="80"/>
                  </a:lnTo>
                  <a:lnTo>
                    <a:pt x="336" y="80"/>
                  </a:lnTo>
                  <a:lnTo>
                    <a:pt x="336" y="81"/>
                  </a:lnTo>
                  <a:lnTo>
                    <a:pt x="336" y="81"/>
                  </a:lnTo>
                  <a:lnTo>
                    <a:pt x="338" y="81"/>
                  </a:lnTo>
                  <a:lnTo>
                    <a:pt x="339" y="80"/>
                  </a:lnTo>
                  <a:lnTo>
                    <a:pt x="339" y="80"/>
                  </a:lnTo>
                  <a:lnTo>
                    <a:pt x="339" y="77"/>
                  </a:lnTo>
                  <a:lnTo>
                    <a:pt x="343" y="77"/>
                  </a:lnTo>
                  <a:lnTo>
                    <a:pt x="346" y="75"/>
                  </a:lnTo>
                  <a:lnTo>
                    <a:pt x="347" y="75"/>
                  </a:lnTo>
                  <a:lnTo>
                    <a:pt x="349" y="75"/>
                  </a:lnTo>
                  <a:lnTo>
                    <a:pt x="355" y="78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80"/>
                  </a:lnTo>
                  <a:lnTo>
                    <a:pt x="360" y="80"/>
                  </a:lnTo>
                  <a:lnTo>
                    <a:pt x="358" y="83"/>
                  </a:lnTo>
                  <a:lnTo>
                    <a:pt x="358" y="83"/>
                  </a:lnTo>
                  <a:lnTo>
                    <a:pt x="358" y="85"/>
                  </a:lnTo>
                  <a:lnTo>
                    <a:pt x="361" y="85"/>
                  </a:lnTo>
                  <a:lnTo>
                    <a:pt x="368" y="83"/>
                  </a:lnTo>
                  <a:lnTo>
                    <a:pt x="374" y="86"/>
                  </a:lnTo>
                  <a:lnTo>
                    <a:pt x="377" y="89"/>
                  </a:lnTo>
                  <a:lnTo>
                    <a:pt x="380" y="91"/>
                  </a:lnTo>
                  <a:lnTo>
                    <a:pt x="380" y="92"/>
                  </a:lnTo>
                  <a:lnTo>
                    <a:pt x="379" y="92"/>
                  </a:lnTo>
                  <a:lnTo>
                    <a:pt x="379" y="94"/>
                  </a:lnTo>
                  <a:lnTo>
                    <a:pt x="377" y="96"/>
                  </a:lnTo>
                  <a:lnTo>
                    <a:pt x="376" y="96"/>
                  </a:lnTo>
                  <a:lnTo>
                    <a:pt x="377" y="97"/>
                  </a:lnTo>
                  <a:lnTo>
                    <a:pt x="377" y="99"/>
                  </a:lnTo>
                  <a:lnTo>
                    <a:pt x="377" y="99"/>
                  </a:lnTo>
                  <a:lnTo>
                    <a:pt x="377" y="100"/>
                  </a:lnTo>
                  <a:lnTo>
                    <a:pt x="380" y="100"/>
                  </a:lnTo>
                  <a:lnTo>
                    <a:pt x="387" y="105"/>
                  </a:lnTo>
                  <a:lnTo>
                    <a:pt x="388" y="107"/>
                  </a:lnTo>
                  <a:lnTo>
                    <a:pt x="388" y="108"/>
                  </a:lnTo>
                  <a:lnTo>
                    <a:pt x="388" y="110"/>
                  </a:lnTo>
                  <a:lnTo>
                    <a:pt x="388" y="110"/>
                  </a:lnTo>
                  <a:lnTo>
                    <a:pt x="387" y="113"/>
                  </a:lnTo>
                  <a:lnTo>
                    <a:pt x="387" y="115"/>
                  </a:lnTo>
                  <a:lnTo>
                    <a:pt x="384" y="115"/>
                  </a:lnTo>
                  <a:lnTo>
                    <a:pt x="379" y="115"/>
                  </a:lnTo>
                  <a:lnTo>
                    <a:pt x="374" y="116"/>
                  </a:lnTo>
                  <a:lnTo>
                    <a:pt x="371" y="115"/>
                  </a:lnTo>
                  <a:lnTo>
                    <a:pt x="366" y="113"/>
                  </a:lnTo>
                  <a:lnTo>
                    <a:pt x="365" y="111"/>
                  </a:lnTo>
                  <a:lnTo>
                    <a:pt x="363" y="110"/>
                  </a:lnTo>
                  <a:lnTo>
                    <a:pt x="363" y="110"/>
                  </a:lnTo>
                  <a:lnTo>
                    <a:pt x="363" y="107"/>
                  </a:lnTo>
                  <a:lnTo>
                    <a:pt x="361" y="107"/>
                  </a:lnTo>
                  <a:lnTo>
                    <a:pt x="360" y="105"/>
                  </a:lnTo>
                  <a:lnTo>
                    <a:pt x="358" y="103"/>
                  </a:lnTo>
                  <a:lnTo>
                    <a:pt x="355" y="103"/>
                  </a:lnTo>
                  <a:lnTo>
                    <a:pt x="347" y="102"/>
                  </a:lnTo>
                  <a:lnTo>
                    <a:pt x="344" y="100"/>
                  </a:lnTo>
                  <a:lnTo>
                    <a:pt x="341" y="100"/>
                  </a:lnTo>
                  <a:lnTo>
                    <a:pt x="336" y="102"/>
                  </a:lnTo>
                  <a:lnTo>
                    <a:pt x="336" y="102"/>
                  </a:lnTo>
                  <a:lnTo>
                    <a:pt x="335" y="100"/>
                  </a:lnTo>
                  <a:lnTo>
                    <a:pt x="335" y="100"/>
                  </a:lnTo>
                  <a:lnTo>
                    <a:pt x="335" y="99"/>
                  </a:lnTo>
                  <a:lnTo>
                    <a:pt x="335" y="97"/>
                  </a:lnTo>
                  <a:lnTo>
                    <a:pt x="320" y="99"/>
                  </a:lnTo>
                  <a:lnTo>
                    <a:pt x="317" y="102"/>
                  </a:lnTo>
                  <a:lnTo>
                    <a:pt x="311" y="100"/>
                  </a:lnTo>
                  <a:lnTo>
                    <a:pt x="309" y="100"/>
                  </a:lnTo>
                  <a:lnTo>
                    <a:pt x="305" y="99"/>
                  </a:lnTo>
                  <a:lnTo>
                    <a:pt x="303" y="97"/>
                  </a:lnTo>
                  <a:lnTo>
                    <a:pt x="302" y="94"/>
                  </a:lnTo>
                  <a:lnTo>
                    <a:pt x="302" y="92"/>
                  </a:lnTo>
                  <a:lnTo>
                    <a:pt x="303" y="92"/>
                  </a:lnTo>
                  <a:lnTo>
                    <a:pt x="305" y="91"/>
                  </a:lnTo>
                  <a:lnTo>
                    <a:pt x="306" y="91"/>
                  </a:lnTo>
                  <a:lnTo>
                    <a:pt x="313" y="92"/>
                  </a:lnTo>
                  <a:lnTo>
                    <a:pt x="320" y="92"/>
                  </a:lnTo>
                  <a:lnTo>
                    <a:pt x="322" y="92"/>
                  </a:lnTo>
                  <a:lnTo>
                    <a:pt x="324" y="91"/>
                  </a:lnTo>
                  <a:lnTo>
                    <a:pt x="322" y="89"/>
                  </a:lnTo>
                  <a:lnTo>
                    <a:pt x="316" y="89"/>
                  </a:lnTo>
                  <a:lnTo>
                    <a:pt x="317" y="89"/>
                  </a:lnTo>
                  <a:lnTo>
                    <a:pt x="322" y="88"/>
                  </a:lnTo>
                  <a:lnTo>
                    <a:pt x="325" y="86"/>
                  </a:lnTo>
                  <a:lnTo>
                    <a:pt x="325" y="86"/>
                  </a:lnTo>
                  <a:lnTo>
                    <a:pt x="324" y="85"/>
                  </a:lnTo>
                  <a:lnTo>
                    <a:pt x="316" y="85"/>
                  </a:lnTo>
                  <a:lnTo>
                    <a:pt x="314" y="85"/>
                  </a:lnTo>
                  <a:lnTo>
                    <a:pt x="314" y="85"/>
                  </a:lnTo>
                  <a:lnTo>
                    <a:pt x="314" y="83"/>
                  </a:lnTo>
                  <a:lnTo>
                    <a:pt x="319" y="81"/>
                  </a:lnTo>
                  <a:lnTo>
                    <a:pt x="317" y="80"/>
                  </a:lnTo>
                  <a:lnTo>
                    <a:pt x="316" y="80"/>
                  </a:lnTo>
                  <a:lnTo>
                    <a:pt x="314" y="78"/>
                  </a:lnTo>
                  <a:lnTo>
                    <a:pt x="314" y="78"/>
                  </a:lnTo>
                  <a:lnTo>
                    <a:pt x="311" y="80"/>
                  </a:lnTo>
                  <a:lnTo>
                    <a:pt x="306" y="83"/>
                  </a:lnTo>
                  <a:lnTo>
                    <a:pt x="305" y="85"/>
                  </a:lnTo>
                  <a:lnTo>
                    <a:pt x="303" y="85"/>
                  </a:lnTo>
                  <a:lnTo>
                    <a:pt x="302" y="83"/>
                  </a:lnTo>
                  <a:lnTo>
                    <a:pt x="302" y="83"/>
                  </a:lnTo>
                  <a:lnTo>
                    <a:pt x="303" y="81"/>
                  </a:lnTo>
                  <a:lnTo>
                    <a:pt x="306" y="78"/>
                  </a:lnTo>
                  <a:lnTo>
                    <a:pt x="306" y="77"/>
                  </a:lnTo>
                  <a:lnTo>
                    <a:pt x="303" y="77"/>
                  </a:lnTo>
                  <a:lnTo>
                    <a:pt x="297" y="77"/>
                  </a:lnTo>
                  <a:lnTo>
                    <a:pt x="294" y="77"/>
                  </a:lnTo>
                  <a:lnTo>
                    <a:pt x="294" y="75"/>
                  </a:lnTo>
                  <a:lnTo>
                    <a:pt x="294" y="74"/>
                  </a:lnTo>
                  <a:lnTo>
                    <a:pt x="294" y="72"/>
                  </a:lnTo>
                  <a:lnTo>
                    <a:pt x="294" y="70"/>
                  </a:lnTo>
                  <a:lnTo>
                    <a:pt x="295" y="67"/>
                  </a:lnTo>
                  <a:lnTo>
                    <a:pt x="297" y="67"/>
                  </a:lnTo>
                  <a:lnTo>
                    <a:pt x="305" y="67"/>
                  </a:lnTo>
                  <a:lnTo>
                    <a:pt x="317" y="67"/>
                  </a:lnTo>
                  <a:lnTo>
                    <a:pt x="320" y="66"/>
                  </a:lnTo>
                  <a:close/>
                  <a:moveTo>
                    <a:pt x="377" y="40"/>
                  </a:moveTo>
                  <a:lnTo>
                    <a:pt x="382" y="40"/>
                  </a:lnTo>
                  <a:lnTo>
                    <a:pt x="387" y="40"/>
                  </a:lnTo>
                  <a:lnTo>
                    <a:pt x="388" y="42"/>
                  </a:lnTo>
                  <a:lnTo>
                    <a:pt x="390" y="42"/>
                  </a:lnTo>
                  <a:lnTo>
                    <a:pt x="391" y="44"/>
                  </a:lnTo>
                  <a:lnTo>
                    <a:pt x="391" y="45"/>
                  </a:lnTo>
                  <a:lnTo>
                    <a:pt x="391" y="50"/>
                  </a:lnTo>
                  <a:lnTo>
                    <a:pt x="391" y="51"/>
                  </a:lnTo>
                  <a:lnTo>
                    <a:pt x="391" y="53"/>
                  </a:lnTo>
                  <a:lnTo>
                    <a:pt x="390" y="55"/>
                  </a:lnTo>
                  <a:lnTo>
                    <a:pt x="390" y="55"/>
                  </a:lnTo>
                  <a:lnTo>
                    <a:pt x="385" y="53"/>
                  </a:lnTo>
                  <a:lnTo>
                    <a:pt x="384" y="51"/>
                  </a:lnTo>
                  <a:lnTo>
                    <a:pt x="384" y="51"/>
                  </a:lnTo>
                  <a:lnTo>
                    <a:pt x="384" y="50"/>
                  </a:lnTo>
                  <a:lnTo>
                    <a:pt x="380" y="48"/>
                  </a:lnTo>
                  <a:lnTo>
                    <a:pt x="376" y="48"/>
                  </a:lnTo>
                  <a:lnTo>
                    <a:pt x="374" y="48"/>
                  </a:lnTo>
                  <a:lnTo>
                    <a:pt x="374" y="48"/>
                  </a:lnTo>
                  <a:lnTo>
                    <a:pt x="373" y="48"/>
                  </a:lnTo>
                  <a:lnTo>
                    <a:pt x="373" y="45"/>
                  </a:lnTo>
                  <a:lnTo>
                    <a:pt x="373" y="44"/>
                  </a:lnTo>
                  <a:lnTo>
                    <a:pt x="373" y="42"/>
                  </a:lnTo>
                  <a:lnTo>
                    <a:pt x="374" y="42"/>
                  </a:lnTo>
                  <a:lnTo>
                    <a:pt x="377" y="40"/>
                  </a:lnTo>
                  <a:lnTo>
                    <a:pt x="377" y="40"/>
                  </a:lnTo>
                  <a:close/>
                  <a:moveTo>
                    <a:pt x="470" y="0"/>
                  </a:moveTo>
                  <a:lnTo>
                    <a:pt x="475" y="0"/>
                  </a:lnTo>
                  <a:lnTo>
                    <a:pt x="484" y="3"/>
                  </a:lnTo>
                  <a:lnTo>
                    <a:pt x="486" y="3"/>
                  </a:lnTo>
                  <a:lnTo>
                    <a:pt x="489" y="6"/>
                  </a:lnTo>
                  <a:lnTo>
                    <a:pt x="491" y="7"/>
                  </a:lnTo>
                  <a:lnTo>
                    <a:pt x="494" y="11"/>
                  </a:lnTo>
                  <a:lnTo>
                    <a:pt x="500" y="17"/>
                  </a:lnTo>
                  <a:lnTo>
                    <a:pt x="503" y="18"/>
                  </a:lnTo>
                  <a:lnTo>
                    <a:pt x="508" y="22"/>
                  </a:lnTo>
                  <a:lnTo>
                    <a:pt x="510" y="23"/>
                  </a:lnTo>
                  <a:lnTo>
                    <a:pt x="510" y="23"/>
                  </a:lnTo>
                  <a:lnTo>
                    <a:pt x="510" y="25"/>
                  </a:lnTo>
                  <a:lnTo>
                    <a:pt x="511" y="26"/>
                  </a:lnTo>
                  <a:lnTo>
                    <a:pt x="516" y="26"/>
                  </a:lnTo>
                  <a:lnTo>
                    <a:pt x="521" y="28"/>
                  </a:lnTo>
                  <a:lnTo>
                    <a:pt x="522" y="28"/>
                  </a:lnTo>
                  <a:lnTo>
                    <a:pt x="524" y="28"/>
                  </a:lnTo>
                  <a:lnTo>
                    <a:pt x="525" y="28"/>
                  </a:lnTo>
                  <a:lnTo>
                    <a:pt x="529" y="28"/>
                  </a:lnTo>
                  <a:lnTo>
                    <a:pt x="530" y="28"/>
                  </a:lnTo>
                  <a:lnTo>
                    <a:pt x="530" y="29"/>
                  </a:lnTo>
                  <a:lnTo>
                    <a:pt x="532" y="29"/>
                  </a:lnTo>
                  <a:lnTo>
                    <a:pt x="532" y="31"/>
                  </a:lnTo>
                  <a:lnTo>
                    <a:pt x="530" y="31"/>
                  </a:lnTo>
                  <a:lnTo>
                    <a:pt x="530" y="33"/>
                  </a:lnTo>
                  <a:lnTo>
                    <a:pt x="530" y="33"/>
                  </a:lnTo>
                  <a:lnTo>
                    <a:pt x="532" y="33"/>
                  </a:lnTo>
                  <a:lnTo>
                    <a:pt x="530" y="36"/>
                  </a:lnTo>
                  <a:lnTo>
                    <a:pt x="530" y="36"/>
                  </a:lnTo>
                  <a:lnTo>
                    <a:pt x="533" y="39"/>
                  </a:lnTo>
                  <a:lnTo>
                    <a:pt x="535" y="39"/>
                  </a:lnTo>
                  <a:lnTo>
                    <a:pt x="540" y="40"/>
                  </a:lnTo>
                  <a:lnTo>
                    <a:pt x="543" y="40"/>
                  </a:lnTo>
                  <a:lnTo>
                    <a:pt x="544" y="42"/>
                  </a:lnTo>
                  <a:lnTo>
                    <a:pt x="544" y="40"/>
                  </a:lnTo>
                  <a:lnTo>
                    <a:pt x="544" y="39"/>
                  </a:lnTo>
                  <a:lnTo>
                    <a:pt x="543" y="37"/>
                  </a:lnTo>
                  <a:lnTo>
                    <a:pt x="538" y="37"/>
                  </a:lnTo>
                  <a:lnTo>
                    <a:pt x="538" y="36"/>
                  </a:lnTo>
                  <a:lnTo>
                    <a:pt x="538" y="34"/>
                  </a:lnTo>
                  <a:lnTo>
                    <a:pt x="538" y="33"/>
                  </a:lnTo>
                  <a:lnTo>
                    <a:pt x="540" y="31"/>
                  </a:lnTo>
                  <a:lnTo>
                    <a:pt x="541" y="31"/>
                  </a:lnTo>
                  <a:lnTo>
                    <a:pt x="546" y="31"/>
                  </a:lnTo>
                  <a:lnTo>
                    <a:pt x="548" y="31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2" y="36"/>
                  </a:lnTo>
                  <a:lnTo>
                    <a:pt x="554" y="39"/>
                  </a:lnTo>
                  <a:lnTo>
                    <a:pt x="552" y="39"/>
                  </a:lnTo>
                  <a:lnTo>
                    <a:pt x="549" y="40"/>
                  </a:lnTo>
                  <a:lnTo>
                    <a:pt x="549" y="42"/>
                  </a:lnTo>
                  <a:lnTo>
                    <a:pt x="549" y="42"/>
                  </a:lnTo>
                  <a:lnTo>
                    <a:pt x="552" y="42"/>
                  </a:lnTo>
                  <a:lnTo>
                    <a:pt x="557" y="44"/>
                  </a:lnTo>
                  <a:lnTo>
                    <a:pt x="559" y="44"/>
                  </a:lnTo>
                  <a:lnTo>
                    <a:pt x="562" y="47"/>
                  </a:lnTo>
                  <a:lnTo>
                    <a:pt x="562" y="48"/>
                  </a:lnTo>
                  <a:lnTo>
                    <a:pt x="562" y="51"/>
                  </a:lnTo>
                  <a:lnTo>
                    <a:pt x="560" y="56"/>
                  </a:lnTo>
                  <a:lnTo>
                    <a:pt x="559" y="58"/>
                  </a:lnTo>
                  <a:lnTo>
                    <a:pt x="559" y="59"/>
                  </a:lnTo>
                  <a:lnTo>
                    <a:pt x="559" y="59"/>
                  </a:lnTo>
                  <a:lnTo>
                    <a:pt x="563" y="58"/>
                  </a:lnTo>
                  <a:lnTo>
                    <a:pt x="563" y="58"/>
                  </a:lnTo>
                  <a:lnTo>
                    <a:pt x="566" y="56"/>
                  </a:lnTo>
                  <a:lnTo>
                    <a:pt x="571" y="58"/>
                  </a:lnTo>
                  <a:lnTo>
                    <a:pt x="573" y="58"/>
                  </a:lnTo>
                  <a:lnTo>
                    <a:pt x="574" y="58"/>
                  </a:lnTo>
                  <a:lnTo>
                    <a:pt x="576" y="59"/>
                  </a:lnTo>
                  <a:lnTo>
                    <a:pt x="576" y="63"/>
                  </a:lnTo>
                  <a:lnTo>
                    <a:pt x="578" y="63"/>
                  </a:lnTo>
                  <a:lnTo>
                    <a:pt x="579" y="59"/>
                  </a:lnTo>
                  <a:lnTo>
                    <a:pt x="581" y="58"/>
                  </a:lnTo>
                  <a:lnTo>
                    <a:pt x="581" y="58"/>
                  </a:lnTo>
                  <a:lnTo>
                    <a:pt x="582" y="58"/>
                  </a:lnTo>
                  <a:lnTo>
                    <a:pt x="584" y="61"/>
                  </a:lnTo>
                  <a:lnTo>
                    <a:pt x="589" y="66"/>
                  </a:lnTo>
                  <a:lnTo>
                    <a:pt x="590" y="67"/>
                  </a:lnTo>
                  <a:lnTo>
                    <a:pt x="590" y="69"/>
                  </a:lnTo>
                  <a:lnTo>
                    <a:pt x="589" y="70"/>
                  </a:lnTo>
                  <a:lnTo>
                    <a:pt x="587" y="70"/>
                  </a:lnTo>
                  <a:lnTo>
                    <a:pt x="576" y="75"/>
                  </a:lnTo>
                  <a:lnTo>
                    <a:pt x="570" y="77"/>
                  </a:lnTo>
                  <a:lnTo>
                    <a:pt x="568" y="78"/>
                  </a:lnTo>
                  <a:lnTo>
                    <a:pt x="566" y="78"/>
                  </a:lnTo>
                  <a:lnTo>
                    <a:pt x="563" y="78"/>
                  </a:lnTo>
                  <a:lnTo>
                    <a:pt x="563" y="78"/>
                  </a:lnTo>
                  <a:lnTo>
                    <a:pt x="562" y="81"/>
                  </a:lnTo>
                  <a:lnTo>
                    <a:pt x="560" y="81"/>
                  </a:lnTo>
                  <a:lnTo>
                    <a:pt x="559" y="83"/>
                  </a:lnTo>
                  <a:lnTo>
                    <a:pt x="555" y="86"/>
                  </a:lnTo>
                  <a:lnTo>
                    <a:pt x="554" y="88"/>
                  </a:lnTo>
                  <a:lnTo>
                    <a:pt x="549" y="88"/>
                  </a:lnTo>
                  <a:lnTo>
                    <a:pt x="549" y="86"/>
                  </a:lnTo>
                  <a:lnTo>
                    <a:pt x="548" y="83"/>
                  </a:lnTo>
                  <a:lnTo>
                    <a:pt x="548" y="81"/>
                  </a:lnTo>
                  <a:lnTo>
                    <a:pt x="548" y="80"/>
                  </a:lnTo>
                  <a:lnTo>
                    <a:pt x="549" y="80"/>
                  </a:lnTo>
                  <a:lnTo>
                    <a:pt x="551" y="77"/>
                  </a:lnTo>
                  <a:lnTo>
                    <a:pt x="551" y="77"/>
                  </a:lnTo>
                  <a:lnTo>
                    <a:pt x="549" y="77"/>
                  </a:lnTo>
                  <a:lnTo>
                    <a:pt x="548" y="78"/>
                  </a:lnTo>
                  <a:lnTo>
                    <a:pt x="546" y="78"/>
                  </a:lnTo>
                  <a:lnTo>
                    <a:pt x="546" y="80"/>
                  </a:lnTo>
                  <a:lnTo>
                    <a:pt x="544" y="81"/>
                  </a:lnTo>
                  <a:lnTo>
                    <a:pt x="546" y="86"/>
                  </a:lnTo>
                  <a:lnTo>
                    <a:pt x="544" y="88"/>
                  </a:lnTo>
                  <a:lnTo>
                    <a:pt x="544" y="88"/>
                  </a:lnTo>
                  <a:lnTo>
                    <a:pt x="544" y="89"/>
                  </a:lnTo>
                  <a:lnTo>
                    <a:pt x="548" y="89"/>
                  </a:lnTo>
                  <a:lnTo>
                    <a:pt x="548" y="89"/>
                  </a:lnTo>
                  <a:lnTo>
                    <a:pt x="548" y="91"/>
                  </a:lnTo>
                  <a:lnTo>
                    <a:pt x="548" y="91"/>
                  </a:lnTo>
                  <a:lnTo>
                    <a:pt x="548" y="92"/>
                  </a:lnTo>
                  <a:lnTo>
                    <a:pt x="548" y="94"/>
                  </a:lnTo>
                  <a:lnTo>
                    <a:pt x="546" y="94"/>
                  </a:lnTo>
                  <a:lnTo>
                    <a:pt x="543" y="94"/>
                  </a:lnTo>
                  <a:lnTo>
                    <a:pt x="540" y="91"/>
                  </a:lnTo>
                  <a:lnTo>
                    <a:pt x="538" y="91"/>
                  </a:lnTo>
                  <a:lnTo>
                    <a:pt x="537" y="91"/>
                  </a:lnTo>
                  <a:lnTo>
                    <a:pt x="538" y="92"/>
                  </a:lnTo>
                  <a:lnTo>
                    <a:pt x="538" y="96"/>
                  </a:lnTo>
                  <a:lnTo>
                    <a:pt x="538" y="97"/>
                  </a:lnTo>
                  <a:lnTo>
                    <a:pt x="538" y="99"/>
                  </a:lnTo>
                  <a:lnTo>
                    <a:pt x="537" y="102"/>
                  </a:lnTo>
                  <a:lnTo>
                    <a:pt x="537" y="103"/>
                  </a:lnTo>
                  <a:lnTo>
                    <a:pt x="537" y="103"/>
                  </a:lnTo>
                  <a:lnTo>
                    <a:pt x="533" y="103"/>
                  </a:lnTo>
                  <a:lnTo>
                    <a:pt x="532" y="103"/>
                  </a:lnTo>
                  <a:lnTo>
                    <a:pt x="527" y="97"/>
                  </a:lnTo>
                  <a:lnTo>
                    <a:pt x="524" y="96"/>
                  </a:lnTo>
                  <a:lnTo>
                    <a:pt x="519" y="91"/>
                  </a:lnTo>
                  <a:lnTo>
                    <a:pt x="519" y="91"/>
                  </a:lnTo>
                  <a:lnTo>
                    <a:pt x="518" y="91"/>
                  </a:lnTo>
                  <a:lnTo>
                    <a:pt x="518" y="92"/>
                  </a:lnTo>
                  <a:lnTo>
                    <a:pt x="519" y="94"/>
                  </a:lnTo>
                  <a:lnTo>
                    <a:pt x="522" y="97"/>
                  </a:lnTo>
                  <a:lnTo>
                    <a:pt x="524" y="100"/>
                  </a:lnTo>
                  <a:lnTo>
                    <a:pt x="525" y="103"/>
                  </a:lnTo>
                  <a:lnTo>
                    <a:pt x="525" y="103"/>
                  </a:lnTo>
                  <a:lnTo>
                    <a:pt x="525" y="105"/>
                  </a:lnTo>
                  <a:lnTo>
                    <a:pt x="525" y="103"/>
                  </a:lnTo>
                  <a:lnTo>
                    <a:pt x="524" y="103"/>
                  </a:lnTo>
                  <a:lnTo>
                    <a:pt x="521" y="102"/>
                  </a:lnTo>
                  <a:lnTo>
                    <a:pt x="519" y="102"/>
                  </a:lnTo>
                  <a:lnTo>
                    <a:pt x="518" y="100"/>
                  </a:lnTo>
                  <a:lnTo>
                    <a:pt x="516" y="100"/>
                  </a:lnTo>
                  <a:lnTo>
                    <a:pt x="514" y="99"/>
                  </a:lnTo>
                  <a:lnTo>
                    <a:pt x="513" y="99"/>
                  </a:lnTo>
                  <a:lnTo>
                    <a:pt x="510" y="99"/>
                  </a:lnTo>
                  <a:lnTo>
                    <a:pt x="510" y="100"/>
                  </a:lnTo>
                  <a:lnTo>
                    <a:pt x="511" y="100"/>
                  </a:lnTo>
                  <a:lnTo>
                    <a:pt x="513" y="102"/>
                  </a:lnTo>
                  <a:lnTo>
                    <a:pt x="513" y="102"/>
                  </a:lnTo>
                  <a:lnTo>
                    <a:pt x="514" y="103"/>
                  </a:lnTo>
                  <a:lnTo>
                    <a:pt x="513" y="105"/>
                  </a:lnTo>
                  <a:lnTo>
                    <a:pt x="510" y="105"/>
                  </a:lnTo>
                  <a:lnTo>
                    <a:pt x="505" y="105"/>
                  </a:lnTo>
                  <a:lnTo>
                    <a:pt x="499" y="103"/>
                  </a:lnTo>
                  <a:lnTo>
                    <a:pt x="491" y="102"/>
                  </a:lnTo>
                  <a:lnTo>
                    <a:pt x="484" y="100"/>
                  </a:lnTo>
                  <a:lnTo>
                    <a:pt x="480" y="97"/>
                  </a:lnTo>
                  <a:lnTo>
                    <a:pt x="478" y="96"/>
                  </a:lnTo>
                  <a:lnTo>
                    <a:pt x="478" y="96"/>
                  </a:lnTo>
                  <a:lnTo>
                    <a:pt x="480" y="94"/>
                  </a:lnTo>
                  <a:lnTo>
                    <a:pt x="486" y="92"/>
                  </a:lnTo>
                  <a:lnTo>
                    <a:pt x="492" y="92"/>
                  </a:lnTo>
                  <a:lnTo>
                    <a:pt x="491" y="92"/>
                  </a:lnTo>
                  <a:lnTo>
                    <a:pt x="480" y="91"/>
                  </a:lnTo>
                  <a:lnTo>
                    <a:pt x="475" y="91"/>
                  </a:lnTo>
                  <a:lnTo>
                    <a:pt x="473" y="91"/>
                  </a:lnTo>
                  <a:lnTo>
                    <a:pt x="472" y="91"/>
                  </a:lnTo>
                  <a:lnTo>
                    <a:pt x="470" y="89"/>
                  </a:lnTo>
                  <a:lnTo>
                    <a:pt x="467" y="88"/>
                  </a:lnTo>
                  <a:lnTo>
                    <a:pt x="466" y="86"/>
                  </a:lnTo>
                  <a:lnTo>
                    <a:pt x="466" y="85"/>
                  </a:lnTo>
                  <a:lnTo>
                    <a:pt x="467" y="85"/>
                  </a:lnTo>
                  <a:lnTo>
                    <a:pt x="472" y="85"/>
                  </a:lnTo>
                  <a:lnTo>
                    <a:pt x="473" y="85"/>
                  </a:lnTo>
                  <a:lnTo>
                    <a:pt x="470" y="85"/>
                  </a:lnTo>
                  <a:lnTo>
                    <a:pt x="462" y="81"/>
                  </a:lnTo>
                  <a:lnTo>
                    <a:pt x="459" y="80"/>
                  </a:lnTo>
                  <a:lnTo>
                    <a:pt x="459" y="80"/>
                  </a:lnTo>
                  <a:lnTo>
                    <a:pt x="458" y="78"/>
                  </a:lnTo>
                  <a:lnTo>
                    <a:pt x="459" y="78"/>
                  </a:lnTo>
                  <a:lnTo>
                    <a:pt x="461" y="77"/>
                  </a:lnTo>
                  <a:lnTo>
                    <a:pt x="472" y="74"/>
                  </a:lnTo>
                  <a:lnTo>
                    <a:pt x="475" y="72"/>
                  </a:lnTo>
                  <a:lnTo>
                    <a:pt x="478" y="72"/>
                  </a:lnTo>
                  <a:lnTo>
                    <a:pt x="480" y="72"/>
                  </a:lnTo>
                  <a:lnTo>
                    <a:pt x="481" y="69"/>
                  </a:lnTo>
                  <a:lnTo>
                    <a:pt x="492" y="67"/>
                  </a:lnTo>
                  <a:lnTo>
                    <a:pt x="499" y="66"/>
                  </a:lnTo>
                  <a:lnTo>
                    <a:pt x="500" y="66"/>
                  </a:lnTo>
                  <a:lnTo>
                    <a:pt x="494" y="66"/>
                  </a:lnTo>
                  <a:lnTo>
                    <a:pt x="486" y="66"/>
                  </a:lnTo>
                  <a:lnTo>
                    <a:pt x="483" y="64"/>
                  </a:lnTo>
                  <a:lnTo>
                    <a:pt x="480" y="63"/>
                  </a:lnTo>
                  <a:lnTo>
                    <a:pt x="478" y="63"/>
                  </a:lnTo>
                  <a:lnTo>
                    <a:pt x="475" y="64"/>
                  </a:lnTo>
                  <a:lnTo>
                    <a:pt x="470" y="66"/>
                  </a:lnTo>
                  <a:lnTo>
                    <a:pt x="467" y="66"/>
                  </a:lnTo>
                  <a:lnTo>
                    <a:pt x="462" y="69"/>
                  </a:lnTo>
                  <a:lnTo>
                    <a:pt x="461" y="69"/>
                  </a:lnTo>
                  <a:lnTo>
                    <a:pt x="459" y="67"/>
                  </a:lnTo>
                  <a:lnTo>
                    <a:pt x="459" y="67"/>
                  </a:lnTo>
                  <a:lnTo>
                    <a:pt x="461" y="66"/>
                  </a:lnTo>
                  <a:lnTo>
                    <a:pt x="462" y="66"/>
                  </a:lnTo>
                  <a:lnTo>
                    <a:pt x="461" y="66"/>
                  </a:lnTo>
                  <a:lnTo>
                    <a:pt x="459" y="64"/>
                  </a:lnTo>
                  <a:lnTo>
                    <a:pt x="456" y="64"/>
                  </a:lnTo>
                  <a:lnTo>
                    <a:pt x="455" y="66"/>
                  </a:lnTo>
                  <a:lnTo>
                    <a:pt x="448" y="67"/>
                  </a:lnTo>
                  <a:lnTo>
                    <a:pt x="445" y="69"/>
                  </a:lnTo>
                  <a:lnTo>
                    <a:pt x="445" y="69"/>
                  </a:lnTo>
                  <a:lnTo>
                    <a:pt x="442" y="66"/>
                  </a:lnTo>
                  <a:lnTo>
                    <a:pt x="437" y="66"/>
                  </a:lnTo>
                  <a:lnTo>
                    <a:pt x="436" y="64"/>
                  </a:lnTo>
                  <a:lnTo>
                    <a:pt x="437" y="61"/>
                  </a:lnTo>
                  <a:lnTo>
                    <a:pt x="439" y="59"/>
                  </a:lnTo>
                  <a:lnTo>
                    <a:pt x="442" y="59"/>
                  </a:lnTo>
                  <a:lnTo>
                    <a:pt x="453" y="56"/>
                  </a:lnTo>
                  <a:lnTo>
                    <a:pt x="455" y="56"/>
                  </a:lnTo>
                  <a:lnTo>
                    <a:pt x="455" y="53"/>
                  </a:lnTo>
                  <a:lnTo>
                    <a:pt x="453" y="55"/>
                  </a:lnTo>
                  <a:lnTo>
                    <a:pt x="447" y="56"/>
                  </a:lnTo>
                  <a:lnTo>
                    <a:pt x="442" y="56"/>
                  </a:lnTo>
                  <a:lnTo>
                    <a:pt x="439" y="56"/>
                  </a:lnTo>
                  <a:lnTo>
                    <a:pt x="436" y="56"/>
                  </a:lnTo>
                  <a:lnTo>
                    <a:pt x="434" y="56"/>
                  </a:lnTo>
                  <a:lnTo>
                    <a:pt x="432" y="55"/>
                  </a:lnTo>
                  <a:lnTo>
                    <a:pt x="425" y="50"/>
                  </a:lnTo>
                  <a:lnTo>
                    <a:pt x="423" y="48"/>
                  </a:lnTo>
                  <a:lnTo>
                    <a:pt x="423" y="45"/>
                  </a:lnTo>
                  <a:lnTo>
                    <a:pt x="423" y="44"/>
                  </a:lnTo>
                  <a:lnTo>
                    <a:pt x="421" y="40"/>
                  </a:lnTo>
                  <a:lnTo>
                    <a:pt x="436" y="44"/>
                  </a:lnTo>
                  <a:lnTo>
                    <a:pt x="440" y="44"/>
                  </a:lnTo>
                  <a:lnTo>
                    <a:pt x="451" y="44"/>
                  </a:lnTo>
                  <a:lnTo>
                    <a:pt x="451" y="44"/>
                  </a:lnTo>
                  <a:lnTo>
                    <a:pt x="453" y="42"/>
                  </a:lnTo>
                  <a:lnTo>
                    <a:pt x="451" y="42"/>
                  </a:lnTo>
                  <a:lnTo>
                    <a:pt x="451" y="40"/>
                  </a:lnTo>
                  <a:lnTo>
                    <a:pt x="453" y="40"/>
                  </a:lnTo>
                  <a:lnTo>
                    <a:pt x="456" y="39"/>
                  </a:lnTo>
                  <a:lnTo>
                    <a:pt x="458" y="39"/>
                  </a:lnTo>
                  <a:lnTo>
                    <a:pt x="453" y="39"/>
                  </a:lnTo>
                  <a:lnTo>
                    <a:pt x="443" y="40"/>
                  </a:lnTo>
                  <a:lnTo>
                    <a:pt x="440" y="40"/>
                  </a:lnTo>
                  <a:lnTo>
                    <a:pt x="437" y="37"/>
                  </a:lnTo>
                  <a:lnTo>
                    <a:pt x="434" y="37"/>
                  </a:lnTo>
                  <a:lnTo>
                    <a:pt x="431" y="37"/>
                  </a:lnTo>
                  <a:lnTo>
                    <a:pt x="429" y="37"/>
                  </a:lnTo>
                  <a:lnTo>
                    <a:pt x="428" y="36"/>
                  </a:lnTo>
                  <a:lnTo>
                    <a:pt x="426" y="36"/>
                  </a:lnTo>
                  <a:lnTo>
                    <a:pt x="426" y="34"/>
                  </a:lnTo>
                  <a:lnTo>
                    <a:pt x="426" y="34"/>
                  </a:lnTo>
                  <a:lnTo>
                    <a:pt x="428" y="34"/>
                  </a:lnTo>
                  <a:lnTo>
                    <a:pt x="431" y="33"/>
                  </a:lnTo>
                  <a:lnTo>
                    <a:pt x="432" y="33"/>
                  </a:lnTo>
                  <a:lnTo>
                    <a:pt x="436" y="33"/>
                  </a:lnTo>
                  <a:lnTo>
                    <a:pt x="439" y="33"/>
                  </a:lnTo>
                  <a:lnTo>
                    <a:pt x="437" y="33"/>
                  </a:lnTo>
                  <a:lnTo>
                    <a:pt x="434" y="29"/>
                  </a:lnTo>
                  <a:lnTo>
                    <a:pt x="429" y="26"/>
                  </a:lnTo>
                  <a:lnTo>
                    <a:pt x="429" y="22"/>
                  </a:lnTo>
                  <a:lnTo>
                    <a:pt x="432" y="22"/>
                  </a:lnTo>
                  <a:lnTo>
                    <a:pt x="436" y="22"/>
                  </a:lnTo>
                  <a:lnTo>
                    <a:pt x="439" y="22"/>
                  </a:lnTo>
                  <a:lnTo>
                    <a:pt x="443" y="22"/>
                  </a:lnTo>
                  <a:lnTo>
                    <a:pt x="447" y="23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5" y="26"/>
                  </a:lnTo>
                  <a:lnTo>
                    <a:pt x="462" y="26"/>
                  </a:lnTo>
                  <a:lnTo>
                    <a:pt x="461" y="26"/>
                  </a:lnTo>
                  <a:lnTo>
                    <a:pt x="458" y="25"/>
                  </a:lnTo>
                  <a:lnTo>
                    <a:pt x="453" y="23"/>
                  </a:lnTo>
                  <a:lnTo>
                    <a:pt x="450" y="20"/>
                  </a:lnTo>
                  <a:lnTo>
                    <a:pt x="443" y="18"/>
                  </a:lnTo>
                  <a:lnTo>
                    <a:pt x="439" y="17"/>
                  </a:lnTo>
                  <a:lnTo>
                    <a:pt x="439" y="17"/>
                  </a:lnTo>
                  <a:lnTo>
                    <a:pt x="442" y="12"/>
                  </a:lnTo>
                  <a:lnTo>
                    <a:pt x="447" y="11"/>
                  </a:lnTo>
                  <a:lnTo>
                    <a:pt x="453" y="11"/>
                  </a:lnTo>
                  <a:lnTo>
                    <a:pt x="458" y="9"/>
                  </a:lnTo>
                  <a:lnTo>
                    <a:pt x="464" y="7"/>
                  </a:lnTo>
                  <a:lnTo>
                    <a:pt x="469" y="9"/>
                  </a:lnTo>
                  <a:lnTo>
                    <a:pt x="470" y="9"/>
                  </a:lnTo>
                  <a:lnTo>
                    <a:pt x="472" y="7"/>
                  </a:lnTo>
                  <a:lnTo>
                    <a:pt x="472" y="7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69" y="4"/>
                  </a:lnTo>
                  <a:lnTo>
                    <a:pt x="462" y="4"/>
                  </a:lnTo>
                  <a:lnTo>
                    <a:pt x="459" y="4"/>
                  </a:lnTo>
                  <a:lnTo>
                    <a:pt x="458" y="3"/>
                  </a:lnTo>
                  <a:lnTo>
                    <a:pt x="458" y="3"/>
                  </a:lnTo>
                  <a:lnTo>
                    <a:pt x="458" y="1"/>
                  </a:lnTo>
                  <a:lnTo>
                    <a:pt x="458" y="1"/>
                  </a:lnTo>
                  <a:lnTo>
                    <a:pt x="458" y="0"/>
                  </a:lnTo>
                  <a:lnTo>
                    <a:pt x="458" y="0"/>
                  </a:lnTo>
                  <a:lnTo>
                    <a:pt x="459" y="0"/>
                  </a:lnTo>
                  <a:lnTo>
                    <a:pt x="467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8" name="Freeform 315">
              <a:extLst>
                <a:ext uri="{FF2B5EF4-FFF2-40B4-BE49-F238E27FC236}">
                  <a16:creationId xmlns:a16="http://schemas.microsoft.com/office/drawing/2014/main" id="{E091A6FC-8191-4D09-9840-423D6654F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180327" y="1252336"/>
              <a:ext cx="859607" cy="446372"/>
            </a:xfrm>
            <a:custGeom>
              <a:avLst/>
              <a:gdLst>
                <a:gd name="T0" fmla="*/ 366 w 441"/>
                <a:gd name="T1" fmla="*/ 8 h 229"/>
                <a:gd name="T2" fmla="*/ 375 w 441"/>
                <a:gd name="T3" fmla="*/ 12 h 229"/>
                <a:gd name="T4" fmla="*/ 399 w 441"/>
                <a:gd name="T5" fmla="*/ 12 h 229"/>
                <a:gd name="T6" fmla="*/ 411 w 441"/>
                <a:gd name="T7" fmla="*/ 26 h 229"/>
                <a:gd name="T8" fmla="*/ 399 w 441"/>
                <a:gd name="T9" fmla="*/ 48 h 229"/>
                <a:gd name="T10" fmla="*/ 333 w 441"/>
                <a:gd name="T11" fmla="*/ 65 h 229"/>
                <a:gd name="T12" fmla="*/ 330 w 441"/>
                <a:gd name="T13" fmla="*/ 90 h 229"/>
                <a:gd name="T14" fmla="*/ 293 w 441"/>
                <a:gd name="T15" fmla="*/ 104 h 229"/>
                <a:gd name="T16" fmla="*/ 295 w 441"/>
                <a:gd name="T17" fmla="*/ 112 h 229"/>
                <a:gd name="T18" fmla="*/ 246 w 441"/>
                <a:gd name="T19" fmla="*/ 114 h 229"/>
                <a:gd name="T20" fmla="*/ 255 w 441"/>
                <a:gd name="T21" fmla="*/ 127 h 229"/>
                <a:gd name="T22" fmla="*/ 225 w 441"/>
                <a:gd name="T23" fmla="*/ 131 h 229"/>
                <a:gd name="T24" fmla="*/ 225 w 441"/>
                <a:gd name="T25" fmla="*/ 139 h 229"/>
                <a:gd name="T26" fmla="*/ 200 w 441"/>
                <a:gd name="T27" fmla="*/ 144 h 229"/>
                <a:gd name="T28" fmla="*/ 249 w 441"/>
                <a:gd name="T29" fmla="*/ 150 h 229"/>
                <a:gd name="T30" fmla="*/ 229 w 441"/>
                <a:gd name="T31" fmla="*/ 174 h 229"/>
                <a:gd name="T32" fmla="*/ 195 w 441"/>
                <a:gd name="T33" fmla="*/ 190 h 229"/>
                <a:gd name="T34" fmla="*/ 145 w 441"/>
                <a:gd name="T35" fmla="*/ 190 h 229"/>
                <a:gd name="T36" fmla="*/ 151 w 441"/>
                <a:gd name="T37" fmla="*/ 196 h 229"/>
                <a:gd name="T38" fmla="*/ 184 w 441"/>
                <a:gd name="T39" fmla="*/ 207 h 229"/>
                <a:gd name="T40" fmla="*/ 180 w 441"/>
                <a:gd name="T41" fmla="*/ 224 h 229"/>
                <a:gd name="T42" fmla="*/ 154 w 441"/>
                <a:gd name="T43" fmla="*/ 219 h 229"/>
                <a:gd name="T44" fmla="*/ 134 w 441"/>
                <a:gd name="T45" fmla="*/ 213 h 229"/>
                <a:gd name="T46" fmla="*/ 80 w 441"/>
                <a:gd name="T47" fmla="*/ 221 h 229"/>
                <a:gd name="T48" fmla="*/ 47 w 441"/>
                <a:gd name="T49" fmla="*/ 216 h 229"/>
                <a:gd name="T50" fmla="*/ 52 w 441"/>
                <a:gd name="T51" fmla="*/ 201 h 229"/>
                <a:gd name="T52" fmla="*/ 58 w 441"/>
                <a:gd name="T53" fmla="*/ 191 h 229"/>
                <a:gd name="T54" fmla="*/ 87 w 441"/>
                <a:gd name="T55" fmla="*/ 188 h 229"/>
                <a:gd name="T56" fmla="*/ 131 w 441"/>
                <a:gd name="T57" fmla="*/ 177 h 229"/>
                <a:gd name="T58" fmla="*/ 93 w 441"/>
                <a:gd name="T59" fmla="*/ 180 h 229"/>
                <a:gd name="T60" fmla="*/ 91 w 441"/>
                <a:gd name="T61" fmla="*/ 169 h 229"/>
                <a:gd name="T62" fmla="*/ 63 w 441"/>
                <a:gd name="T63" fmla="*/ 158 h 229"/>
                <a:gd name="T64" fmla="*/ 125 w 441"/>
                <a:gd name="T65" fmla="*/ 149 h 229"/>
                <a:gd name="T66" fmla="*/ 125 w 441"/>
                <a:gd name="T67" fmla="*/ 144 h 229"/>
                <a:gd name="T68" fmla="*/ 117 w 441"/>
                <a:gd name="T69" fmla="*/ 139 h 229"/>
                <a:gd name="T70" fmla="*/ 74 w 441"/>
                <a:gd name="T71" fmla="*/ 104 h 229"/>
                <a:gd name="T72" fmla="*/ 145 w 441"/>
                <a:gd name="T73" fmla="*/ 120 h 229"/>
                <a:gd name="T74" fmla="*/ 142 w 441"/>
                <a:gd name="T75" fmla="*/ 111 h 229"/>
                <a:gd name="T76" fmla="*/ 210 w 441"/>
                <a:gd name="T77" fmla="*/ 81 h 229"/>
                <a:gd name="T78" fmla="*/ 213 w 441"/>
                <a:gd name="T79" fmla="*/ 62 h 229"/>
                <a:gd name="T80" fmla="*/ 173 w 441"/>
                <a:gd name="T81" fmla="*/ 81 h 229"/>
                <a:gd name="T82" fmla="*/ 120 w 441"/>
                <a:gd name="T83" fmla="*/ 86 h 229"/>
                <a:gd name="T84" fmla="*/ 74 w 441"/>
                <a:gd name="T85" fmla="*/ 87 h 229"/>
                <a:gd name="T86" fmla="*/ 63 w 441"/>
                <a:gd name="T87" fmla="*/ 87 h 229"/>
                <a:gd name="T88" fmla="*/ 69 w 441"/>
                <a:gd name="T89" fmla="*/ 76 h 229"/>
                <a:gd name="T90" fmla="*/ 28 w 441"/>
                <a:gd name="T91" fmla="*/ 73 h 229"/>
                <a:gd name="T92" fmla="*/ 60 w 441"/>
                <a:gd name="T93" fmla="*/ 57 h 229"/>
                <a:gd name="T94" fmla="*/ 13 w 441"/>
                <a:gd name="T95" fmla="*/ 54 h 229"/>
                <a:gd name="T96" fmla="*/ 36 w 441"/>
                <a:gd name="T97" fmla="*/ 43 h 229"/>
                <a:gd name="T98" fmla="*/ 85 w 441"/>
                <a:gd name="T99" fmla="*/ 41 h 229"/>
                <a:gd name="T100" fmla="*/ 90 w 441"/>
                <a:gd name="T101" fmla="*/ 27 h 229"/>
                <a:gd name="T102" fmla="*/ 136 w 441"/>
                <a:gd name="T103" fmla="*/ 38 h 229"/>
                <a:gd name="T104" fmla="*/ 178 w 441"/>
                <a:gd name="T105" fmla="*/ 46 h 229"/>
                <a:gd name="T106" fmla="*/ 139 w 441"/>
                <a:gd name="T107" fmla="*/ 19 h 229"/>
                <a:gd name="T108" fmla="*/ 183 w 441"/>
                <a:gd name="T109" fmla="*/ 16 h 229"/>
                <a:gd name="T110" fmla="*/ 203 w 441"/>
                <a:gd name="T111" fmla="*/ 8 h 229"/>
                <a:gd name="T112" fmla="*/ 221 w 441"/>
                <a:gd name="T113" fmla="*/ 12 h 229"/>
                <a:gd name="T114" fmla="*/ 266 w 441"/>
                <a:gd name="T115" fmla="*/ 12 h 229"/>
                <a:gd name="T116" fmla="*/ 293 w 441"/>
                <a:gd name="T117" fmla="*/ 5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1" h="229">
                  <a:moveTo>
                    <a:pt x="314" y="0"/>
                  </a:moveTo>
                  <a:lnTo>
                    <a:pt x="315" y="0"/>
                  </a:lnTo>
                  <a:lnTo>
                    <a:pt x="317" y="2"/>
                  </a:lnTo>
                  <a:lnTo>
                    <a:pt x="320" y="4"/>
                  </a:lnTo>
                  <a:lnTo>
                    <a:pt x="322" y="5"/>
                  </a:lnTo>
                  <a:lnTo>
                    <a:pt x="333" y="5"/>
                  </a:lnTo>
                  <a:lnTo>
                    <a:pt x="337" y="5"/>
                  </a:lnTo>
                  <a:lnTo>
                    <a:pt x="341" y="7"/>
                  </a:lnTo>
                  <a:lnTo>
                    <a:pt x="344" y="7"/>
                  </a:lnTo>
                  <a:lnTo>
                    <a:pt x="348" y="7"/>
                  </a:lnTo>
                  <a:lnTo>
                    <a:pt x="352" y="7"/>
                  </a:lnTo>
                  <a:lnTo>
                    <a:pt x="363" y="7"/>
                  </a:lnTo>
                  <a:lnTo>
                    <a:pt x="366" y="8"/>
                  </a:lnTo>
                  <a:lnTo>
                    <a:pt x="366" y="8"/>
                  </a:lnTo>
                  <a:lnTo>
                    <a:pt x="363" y="10"/>
                  </a:lnTo>
                  <a:lnTo>
                    <a:pt x="359" y="12"/>
                  </a:lnTo>
                  <a:lnTo>
                    <a:pt x="337" y="16"/>
                  </a:lnTo>
                  <a:lnTo>
                    <a:pt x="336" y="18"/>
                  </a:lnTo>
                  <a:lnTo>
                    <a:pt x="341" y="18"/>
                  </a:lnTo>
                  <a:lnTo>
                    <a:pt x="347" y="18"/>
                  </a:lnTo>
                  <a:lnTo>
                    <a:pt x="352" y="18"/>
                  </a:lnTo>
                  <a:lnTo>
                    <a:pt x="358" y="16"/>
                  </a:lnTo>
                  <a:lnTo>
                    <a:pt x="359" y="15"/>
                  </a:lnTo>
                  <a:lnTo>
                    <a:pt x="363" y="15"/>
                  </a:lnTo>
                  <a:lnTo>
                    <a:pt x="371" y="12"/>
                  </a:lnTo>
                  <a:lnTo>
                    <a:pt x="375" y="12"/>
                  </a:lnTo>
                  <a:lnTo>
                    <a:pt x="378" y="12"/>
                  </a:lnTo>
                  <a:lnTo>
                    <a:pt x="380" y="13"/>
                  </a:lnTo>
                  <a:lnTo>
                    <a:pt x="382" y="13"/>
                  </a:lnTo>
                  <a:lnTo>
                    <a:pt x="383" y="12"/>
                  </a:lnTo>
                  <a:lnTo>
                    <a:pt x="383" y="10"/>
                  </a:lnTo>
                  <a:lnTo>
                    <a:pt x="385" y="10"/>
                  </a:lnTo>
                  <a:lnTo>
                    <a:pt x="386" y="8"/>
                  </a:lnTo>
                  <a:lnTo>
                    <a:pt x="388" y="8"/>
                  </a:lnTo>
                  <a:lnTo>
                    <a:pt x="389" y="10"/>
                  </a:lnTo>
                  <a:lnTo>
                    <a:pt x="391" y="12"/>
                  </a:lnTo>
                  <a:lnTo>
                    <a:pt x="393" y="13"/>
                  </a:lnTo>
                  <a:lnTo>
                    <a:pt x="394" y="13"/>
                  </a:lnTo>
                  <a:lnTo>
                    <a:pt x="399" y="12"/>
                  </a:lnTo>
                  <a:lnTo>
                    <a:pt x="400" y="12"/>
                  </a:lnTo>
                  <a:lnTo>
                    <a:pt x="405" y="12"/>
                  </a:lnTo>
                  <a:lnTo>
                    <a:pt x="408" y="13"/>
                  </a:lnTo>
                  <a:lnTo>
                    <a:pt x="408" y="13"/>
                  </a:lnTo>
                  <a:lnTo>
                    <a:pt x="407" y="15"/>
                  </a:lnTo>
                  <a:lnTo>
                    <a:pt x="407" y="15"/>
                  </a:lnTo>
                  <a:lnTo>
                    <a:pt x="405" y="16"/>
                  </a:lnTo>
                  <a:lnTo>
                    <a:pt x="407" y="16"/>
                  </a:lnTo>
                  <a:lnTo>
                    <a:pt x="410" y="18"/>
                  </a:lnTo>
                  <a:lnTo>
                    <a:pt x="413" y="21"/>
                  </a:lnTo>
                  <a:lnTo>
                    <a:pt x="413" y="23"/>
                  </a:lnTo>
                  <a:lnTo>
                    <a:pt x="411" y="24"/>
                  </a:lnTo>
                  <a:lnTo>
                    <a:pt x="411" y="26"/>
                  </a:lnTo>
                  <a:lnTo>
                    <a:pt x="423" y="23"/>
                  </a:lnTo>
                  <a:lnTo>
                    <a:pt x="434" y="24"/>
                  </a:lnTo>
                  <a:lnTo>
                    <a:pt x="437" y="24"/>
                  </a:lnTo>
                  <a:lnTo>
                    <a:pt x="438" y="26"/>
                  </a:lnTo>
                  <a:lnTo>
                    <a:pt x="440" y="27"/>
                  </a:lnTo>
                  <a:lnTo>
                    <a:pt x="441" y="29"/>
                  </a:lnTo>
                  <a:lnTo>
                    <a:pt x="440" y="30"/>
                  </a:lnTo>
                  <a:lnTo>
                    <a:pt x="435" y="35"/>
                  </a:lnTo>
                  <a:lnTo>
                    <a:pt x="430" y="37"/>
                  </a:lnTo>
                  <a:lnTo>
                    <a:pt x="427" y="40"/>
                  </a:lnTo>
                  <a:lnTo>
                    <a:pt x="423" y="41"/>
                  </a:lnTo>
                  <a:lnTo>
                    <a:pt x="407" y="46"/>
                  </a:lnTo>
                  <a:lnTo>
                    <a:pt x="399" y="48"/>
                  </a:lnTo>
                  <a:lnTo>
                    <a:pt x="394" y="49"/>
                  </a:lnTo>
                  <a:lnTo>
                    <a:pt x="393" y="51"/>
                  </a:lnTo>
                  <a:lnTo>
                    <a:pt x="383" y="49"/>
                  </a:lnTo>
                  <a:lnTo>
                    <a:pt x="380" y="51"/>
                  </a:lnTo>
                  <a:lnTo>
                    <a:pt x="378" y="52"/>
                  </a:lnTo>
                  <a:lnTo>
                    <a:pt x="375" y="54"/>
                  </a:lnTo>
                  <a:lnTo>
                    <a:pt x="372" y="54"/>
                  </a:lnTo>
                  <a:lnTo>
                    <a:pt x="363" y="54"/>
                  </a:lnTo>
                  <a:lnTo>
                    <a:pt x="361" y="56"/>
                  </a:lnTo>
                  <a:lnTo>
                    <a:pt x="359" y="57"/>
                  </a:lnTo>
                  <a:lnTo>
                    <a:pt x="359" y="59"/>
                  </a:lnTo>
                  <a:lnTo>
                    <a:pt x="358" y="59"/>
                  </a:lnTo>
                  <a:lnTo>
                    <a:pt x="333" y="65"/>
                  </a:lnTo>
                  <a:lnTo>
                    <a:pt x="333" y="67"/>
                  </a:lnTo>
                  <a:lnTo>
                    <a:pt x="334" y="67"/>
                  </a:lnTo>
                  <a:lnTo>
                    <a:pt x="337" y="67"/>
                  </a:lnTo>
                  <a:lnTo>
                    <a:pt x="375" y="59"/>
                  </a:lnTo>
                  <a:lnTo>
                    <a:pt x="383" y="59"/>
                  </a:lnTo>
                  <a:lnTo>
                    <a:pt x="389" y="59"/>
                  </a:lnTo>
                  <a:lnTo>
                    <a:pt x="388" y="60"/>
                  </a:lnTo>
                  <a:lnTo>
                    <a:pt x="378" y="65"/>
                  </a:lnTo>
                  <a:lnTo>
                    <a:pt x="367" y="70"/>
                  </a:lnTo>
                  <a:lnTo>
                    <a:pt x="361" y="75"/>
                  </a:lnTo>
                  <a:lnTo>
                    <a:pt x="345" y="81"/>
                  </a:lnTo>
                  <a:lnTo>
                    <a:pt x="334" y="87"/>
                  </a:lnTo>
                  <a:lnTo>
                    <a:pt x="330" y="90"/>
                  </a:lnTo>
                  <a:lnTo>
                    <a:pt x="323" y="95"/>
                  </a:lnTo>
                  <a:lnTo>
                    <a:pt x="320" y="97"/>
                  </a:lnTo>
                  <a:lnTo>
                    <a:pt x="318" y="97"/>
                  </a:lnTo>
                  <a:lnTo>
                    <a:pt x="315" y="97"/>
                  </a:lnTo>
                  <a:lnTo>
                    <a:pt x="312" y="97"/>
                  </a:lnTo>
                  <a:lnTo>
                    <a:pt x="307" y="93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11" y="100"/>
                  </a:lnTo>
                  <a:lnTo>
                    <a:pt x="311" y="101"/>
                  </a:lnTo>
                  <a:lnTo>
                    <a:pt x="298" y="103"/>
                  </a:lnTo>
                  <a:lnTo>
                    <a:pt x="293" y="104"/>
                  </a:lnTo>
                  <a:lnTo>
                    <a:pt x="290" y="104"/>
                  </a:lnTo>
                  <a:lnTo>
                    <a:pt x="289" y="104"/>
                  </a:lnTo>
                  <a:lnTo>
                    <a:pt x="285" y="104"/>
                  </a:lnTo>
                  <a:lnTo>
                    <a:pt x="284" y="104"/>
                  </a:lnTo>
                  <a:lnTo>
                    <a:pt x="284" y="106"/>
                  </a:lnTo>
                  <a:lnTo>
                    <a:pt x="285" y="106"/>
                  </a:lnTo>
                  <a:lnTo>
                    <a:pt x="290" y="106"/>
                  </a:lnTo>
                  <a:lnTo>
                    <a:pt x="301" y="104"/>
                  </a:lnTo>
                  <a:lnTo>
                    <a:pt x="303" y="104"/>
                  </a:lnTo>
                  <a:lnTo>
                    <a:pt x="306" y="106"/>
                  </a:lnTo>
                  <a:lnTo>
                    <a:pt x="306" y="106"/>
                  </a:lnTo>
                  <a:lnTo>
                    <a:pt x="303" y="109"/>
                  </a:lnTo>
                  <a:lnTo>
                    <a:pt x="295" y="112"/>
                  </a:lnTo>
                  <a:lnTo>
                    <a:pt x="295" y="112"/>
                  </a:lnTo>
                  <a:lnTo>
                    <a:pt x="298" y="114"/>
                  </a:lnTo>
                  <a:lnTo>
                    <a:pt x="298" y="114"/>
                  </a:lnTo>
                  <a:lnTo>
                    <a:pt x="295" y="117"/>
                  </a:lnTo>
                  <a:lnTo>
                    <a:pt x="293" y="117"/>
                  </a:lnTo>
                  <a:lnTo>
                    <a:pt x="285" y="119"/>
                  </a:lnTo>
                  <a:lnTo>
                    <a:pt x="282" y="120"/>
                  </a:lnTo>
                  <a:lnTo>
                    <a:pt x="279" y="119"/>
                  </a:lnTo>
                  <a:lnTo>
                    <a:pt x="263" y="115"/>
                  </a:lnTo>
                  <a:lnTo>
                    <a:pt x="259" y="114"/>
                  </a:lnTo>
                  <a:lnTo>
                    <a:pt x="254" y="112"/>
                  </a:lnTo>
                  <a:lnTo>
                    <a:pt x="251" y="114"/>
                  </a:lnTo>
                  <a:lnTo>
                    <a:pt x="246" y="114"/>
                  </a:lnTo>
                  <a:lnTo>
                    <a:pt x="248" y="115"/>
                  </a:lnTo>
                  <a:lnTo>
                    <a:pt x="255" y="117"/>
                  </a:lnTo>
                  <a:lnTo>
                    <a:pt x="262" y="117"/>
                  </a:lnTo>
                  <a:lnTo>
                    <a:pt x="263" y="117"/>
                  </a:lnTo>
                  <a:lnTo>
                    <a:pt x="265" y="119"/>
                  </a:lnTo>
                  <a:lnTo>
                    <a:pt x="266" y="120"/>
                  </a:lnTo>
                  <a:lnTo>
                    <a:pt x="268" y="122"/>
                  </a:lnTo>
                  <a:lnTo>
                    <a:pt x="266" y="123"/>
                  </a:lnTo>
                  <a:lnTo>
                    <a:pt x="266" y="125"/>
                  </a:lnTo>
                  <a:lnTo>
                    <a:pt x="265" y="125"/>
                  </a:lnTo>
                  <a:lnTo>
                    <a:pt x="263" y="125"/>
                  </a:lnTo>
                  <a:lnTo>
                    <a:pt x="259" y="125"/>
                  </a:lnTo>
                  <a:lnTo>
                    <a:pt x="255" y="127"/>
                  </a:lnTo>
                  <a:lnTo>
                    <a:pt x="254" y="127"/>
                  </a:lnTo>
                  <a:lnTo>
                    <a:pt x="251" y="127"/>
                  </a:lnTo>
                  <a:lnTo>
                    <a:pt x="244" y="127"/>
                  </a:lnTo>
                  <a:lnTo>
                    <a:pt x="238" y="128"/>
                  </a:lnTo>
                  <a:lnTo>
                    <a:pt x="235" y="128"/>
                  </a:lnTo>
                  <a:lnTo>
                    <a:pt x="230" y="128"/>
                  </a:lnTo>
                  <a:lnTo>
                    <a:pt x="225" y="127"/>
                  </a:lnTo>
                  <a:lnTo>
                    <a:pt x="222" y="125"/>
                  </a:lnTo>
                  <a:lnTo>
                    <a:pt x="214" y="125"/>
                  </a:lnTo>
                  <a:lnTo>
                    <a:pt x="214" y="127"/>
                  </a:lnTo>
                  <a:lnTo>
                    <a:pt x="218" y="127"/>
                  </a:lnTo>
                  <a:lnTo>
                    <a:pt x="222" y="128"/>
                  </a:lnTo>
                  <a:lnTo>
                    <a:pt x="225" y="131"/>
                  </a:lnTo>
                  <a:lnTo>
                    <a:pt x="229" y="131"/>
                  </a:lnTo>
                  <a:lnTo>
                    <a:pt x="233" y="134"/>
                  </a:lnTo>
                  <a:lnTo>
                    <a:pt x="236" y="134"/>
                  </a:lnTo>
                  <a:lnTo>
                    <a:pt x="240" y="134"/>
                  </a:lnTo>
                  <a:lnTo>
                    <a:pt x="246" y="134"/>
                  </a:lnTo>
                  <a:lnTo>
                    <a:pt x="249" y="134"/>
                  </a:lnTo>
                  <a:lnTo>
                    <a:pt x="249" y="141"/>
                  </a:lnTo>
                  <a:lnTo>
                    <a:pt x="248" y="141"/>
                  </a:lnTo>
                  <a:lnTo>
                    <a:pt x="238" y="141"/>
                  </a:lnTo>
                  <a:lnTo>
                    <a:pt x="235" y="139"/>
                  </a:lnTo>
                  <a:lnTo>
                    <a:pt x="232" y="139"/>
                  </a:lnTo>
                  <a:lnTo>
                    <a:pt x="229" y="138"/>
                  </a:lnTo>
                  <a:lnTo>
                    <a:pt x="225" y="139"/>
                  </a:lnTo>
                  <a:lnTo>
                    <a:pt x="222" y="139"/>
                  </a:lnTo>
                  <a:lnTo>
                    <a:pt x="219" y="139"/>
                  </a:lnTo>
                  <a:lnTo>
                    <a:pt x="216" y="139"/>
                  </a:lnTo>
                  <a:lnTo>
                    <a:pt x="207" y="139"/>
                  </a:lnTo>
                  <a:lnTo>
                    <a:pt x="202" y="139"/>
                  </a:lnTo>
                  <a:lnTo>
                    <a:pt x="199" y="139"/>
                  </a:lnTo>
                  <a:lnTo>
                    <a:pt x="194" y="139"/>
                  </a:lnTo>
                  <a:lnTo>
                    <a:pt x="189" y="139"/>
                  </a:lnTo>
                  <a:lnTo>
                    <a:pt x="191" y="141"/>
                  </a:lnTo>
                  <a:lnTo>
                    <a:pt x="192" y="141"/>
                  </a:lnTo>
                  <a:lnTo>
                    <a:pt x="195" y="141"/>
                  </a:lnTo>
                  <a:lnTo>
                    <a:pt x="197" y="142"/>
                  </a:lnTo>
                  <a:lnTo>
                    <a:pt x="200" y="144"/>
                  </a:lnTo>
                  <a:lnTo>
                    <a:pt x="202" y="144"/>
                  </a:lnTo>
                  <a:lnTo>
                    <a:pt x="205" y="142"/>
                  </a:lnTo>
                  <a:lnTo>
                    <a:pt x="214" y="141"/>
                  </a:lnTo>
                  <a:lnTo>
                    <a:pt x="219" y="141"/>
                  </a:lnTo>
                  <a:lnTo>
                    <a:pt x="224" y="142"/>
                  </a:lnTo>
                  <a:lnTo>
                    <a:pt x="225" y="142"/>
                  </a:lnTo>
                  <a:lnTo>
                    <a:pt x="227" y="142"/>
                  </a:lnTo>
                  <a:lnTo>
                    <a:pt x="230" y="145"/>
                  </a:lnTo>
                  <a:lnTo>
                    <a:pt x="236" y="145"/>
                  </a:lnTo>
                  <a:lnTo>
                    <a:pt x="240" y="147"/>
                  </a:lnTo>
                  <a:lnTo>
                    <a:pt x="248" y="150"/>
                  </a:lnTo>
                  <a:lnTo>
                    <a:pt x="249" y="150"/>
                  </a:lnTo>
                  <a:lnTo>
                    <a:pt x="249" y="150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43" y="156"/>
                  </a:lnTo>
                  <a:lnTo>
                    <a:pt x="236" y="156"/>
                  </a:lnTo>
                  <a:lnTo>
                    <a:pt x="227" y="156"/>
                  </a:lnTo>
                  <a:lnTo>
                    <a:pt x="222" y="156"/>
                  </a:lnTo>
                  <a:lnTo>
                    <a:pt x="221" y="158"/>
                  </a:lnTo>
                  <a:lnTo>
                    <a:pt x="225" y="158"/>
                  </a:lnTo>
                  <a:lnTo>
                    <a:pt x="235" y="161"/>
                  </a:lnTo>
                  <a:lnTo>
                    <a:pt x="238" y="163"/>
                  </a:lnTo>
                  <a:lnTo>
                    <a:pt x="238" y="163"/>
                  </a:lnTo>
                  <a:lnTo>
                    <a:pt x="233" y="166"/>
                  </a:lnTo>
                  <a:lnTo>
                    <a:pt x="229" y="174"/>
                  </a:lnTo>
                  <a:lnTo>
                    <a:pt x="227" y="174"/>
                  </a:lnTo>
                  <a:lnTo>
                    <a:pt x="225" y="174"/>
                  </a:lnTo>
                  <a:lnTo>
                    <a:pt x="222" y="174"/>
                  </a:lnTo>
                  <a:lnTo>
                    <a:pt x="218" y="175"/>
                  </a:lnTo>
                  <a:lnTo>
                    <a:pt x="213" y="175"/>
                  </a:lnTo>
                  <a:lnTo>
                    <a:pt x="207" y="175"/>
                  </a:lnTo>
                  <a:lnTo>
                    <a:pt x="199" y="175"/>
                  </a:lnTo>
                  <a:lnTo>
                    <a:pt x="197" y="177"/>
                  </a:lnTo>
                  <a:lnTo>
                    <a:pt x="197" y="179"/>
                  </a:lnTo>
                  <a:lnTo>
                    <a:pt x="197" y="182"/>
                  </a:lnTo>
                  <a:lnTo>
                    <a:pt x="197" y="185"/>
                  </a:lnTo>
                  <a:lnTo>
                    <a:pt x="197" y="188"/>
                  </a:lnTo>
                  <a:lnTo>
                    <a:pt x="195" y="190"/>
                  </a:lnTo>
                  <a:lnTo>
                    <a:pt x="194" y="191"/>
                  </a:lnTo>
                  <a:lnTo>
                    <a:pt x="191" y="193"/>
                  </a:lnTo>
                  <a:lnTo>
                    <a:pt x="188" y="194"/>
                  </a:lnTo>
                  <a:lnTo>
                    <a:pt x="186" y="194"/>
                  </a:lnTo>
                  <a:lnTo>
                    <a:pt x="181" y="194"/>
                  </a:lnTo>
                  <a:lnTo>
                    <a:pt x="170" y="196"/>
                  </a:lnTo>
                  <a:lnTo>
                    <a:pt x="166" y="196"/>
                  </a:lnTo>
                  <a:lnTo>
                    <a:pt x="161" y="194"/>
                  </a:lnTo>
                  <a:lnTo>
                    <a:pt x="156" y="193"/>
                  </a:lnTo>
                  <a:lnTo>
                    <a:pt x="150" y="190"/>
                  </a:lnTo>
                  <a:lnTo>
                    <a:pt x="147" y="188"/>
                  </a:lnTo>
                  <a:lnTo>
                    <a:pt x="145" y="188"/>
                  </a:lnTo>
                  <a:lnTo>
                    <a:pt x="145" y="190"/>
                  </a:lnTo>
                  <a:lnTo>
                    <a:pt x="148" y="191"/>
                  </a:lnTo>
                  <a:lnTo>
                    <a:pt x="150" y="193"/>
                  </a:lnTo>
                  <a:lnTo>
                    <a:pt x="151" y="193"/>
                  </a:lnTo>
                  <a:lnTo>
                    <a:pt x="150" y="194"/>
                  </a:lnTo>
                  <a:lnTo>
                    <a:pt x="147" y="194"/>
                  </a:lnTo>
                  <a:lnTo>
                    <a:pt x="143" y="196"/>
                  </a:lnTo>
                  <a:lnTo>
                    <a:pt x="140" y="196"/>
                  </a:lnTo>
                  <a:lnTo>
                    <a:pt x="139" y="196"/>
                  </a:lnTo>
                  <a:lnTo>
                    <a:pt x="140" y="197"/>
                  </a:lnTo>
                  <a:lnTo>
                    <a:pt x="143" y="197"/>
                  </a:lnTo>
                  <a:lnTo>
                    <a:pt x="143" y="197"/>
                  </a:lnTo>
                  <a:lnTo>
                    <a:pt x="147" y="197"/>
                  </a:lnTo>
                  <a:lnTo>
                    <a:pt x="151" y="196"/>
                  </a:lnTo>
                  <a:lnTo>
                    <a:pt x="153" y="196"/>
                  </a:lnTo>
                  <a:lnTo>
                    <a:pt x="158" y="196"/>
                  </a:lnTo>
                  <a:lnTo>
                    <a:pt x="159" y="197"/>
                  </a:lnTo>
                  <a:lnTo>
                    <a:pt x="166" y="199"/>
                  </a:lnTo>
                  <a:lnTo>
                    <a:pt x="166" y="201"/>
                  </a:lnTo>
                  <a:lnTo>
                    <a:pt x="170" y="199"/>
                  </a:lnTo>
                  <a:lnTo>
                    <a:pt x="177" y="199"/>
                  </a:lnTo>
                  <a:lnTo>
                    <a:pt x="178" y="199"/>
                  </a:lnTo>
                  <a:lnTo>
                    <a:pt x="180" y="202"/>
                  </a:lnTo>
                  <a:lnTo>
                    <a:pt x="180" y="204"/>
                  </a:lnTo>
                  <a:lnTo>
                    <a:pt x="180" y="205"/>
                  </a:lnTo>
                  <a:lnTo>
                    <a:pt x="181" y="207"/>
                  </a:lnTo>
                  <a:lnTo>
                    <a:pt x="184" y="207"/>
                  </a:lnTo>
                  <a:lnTo>
                    <a:pt x="186" y="208"/>
                  </a:lnTo>
                  <a:lnTo>
                    <a:pt x="189" y="207"/>
                  </a:lnTo>
                  <a:lnTo>
                    <a:pt x="192" y="205"/>
                  </a:lnTo>
                  <a:lnTo>
                    <a:pt x="192" y="205"/>
                  </a:lnTo>
                  <a:lnTo>
                    <a:pt x="194" y="205"/>
                  </a:lnTo>
                  <a:lnTo>
                    <a:pt x="195" y="207"/>
                  </a:lnTo>
                  <a:lnTo>
                    <a:pt x="199" y="208"/>
                  </a:lnTo>
                  <a:lnTo>
                    <a:pt x="199" y="212"/>
                  </a:lnTo>
                  <a:lnTo>
                    <a:pt x="197" y="215"/>
                  </a:lnTo>
                  <a:lnTo>
                    <a:pt x="194" y="218"/>
                  </a:lnTo>
                  <a:lnTo>
                    <a:pt x="184" y="221"/>
                  </a:lnTo>
                  <a:lnTo>
                    <a:pt x="181" y="223"/>
                  </a:lnTo>
                  <a:lnTo>
                    <a:pt x="180" y="224"/>
                  </a:lnTo>
                  <a:lnTo>
                    <a:pt x="177" y="226"/>
                  </a:lnTo>
                  <a:lnTo>
                    <a:pt x="170" y="227"/>
                  </a:lnTo>
                  <a:lnTo>
                    <a:pt x="167" y="227"/>
                  </a:lnTo>
                  <a:lnTo>
                    <a:pt x="159" y="229"/>
                  </a:lnTo>
                  <a:lnTo>
                    <a:pt x="158" y="229"/>
                  </a:lnTo>
                  <a:lnTo>
                    <a:pt x="156" y="229"/>
                  </a:lnTo>
                  <a:lnTo>
                    <a:pt x="154" y="227"/>
                  </a:lnTo>
                  <a:lnTo>
                    <a:pt x="156" y="226"/>
                  </a:lnTo>
                  <a:lnTo>
                    <a:pt x="156" y="224"/>
                  </a:lnTo>
                  <a:lnTo>
                    <a:pt x="158" y="224"/>
                  </a:lnTo>
                  <a:lnTo>
                    <a:pt x="158" y="223"/>
                  </a:lnTo>
                  <a:lnTo>
                    <a:pt x="154" y="221"/>
                  </a:lnTo>
                  <a:lnTo>
                    <a:pt x="154" y="219"/>
                  </a:lnTo>
                  <a:lnTo>
                    <a:pt x="153" y="219"/>
                  </a:lnTo>
                  <a:lnTo>
                    <a:pt x="150" y="219"/>
                  </a:lnTo>
                  <a:lnTo>
                    <a:pt x="148" y="219"/>
                  </a:lnTo>
                  <a:lnTo>
                    <a:pt x="147" y="219"/>
                  </a:lnTo>
                  <a:lnTo>
                    <a:pt x="145" y="219"/>
                  </a:lnTo>
                  <a:lnTo>
                    <a:pt x="143" y="219"/>
                  </a:lnTo>
                  <a:lnTo>
                    <a:pt x="140" y="216"/>
                  </a:lnTo>
                  <a:lnTo>
                    <a:pt x="139" y="215"/>
                  </a:lnTo>
                  <a:lnTo>
                    <a:pt x="137" y="215"/>
                  </a:lnTo>
                  <a:lnTo>
                    <a:pt x="136" y="215"/>
                  </a:lnTo>
                  <a:lnTo>
                    <a:pt x="134" y="213"/>
                  </a:lnTo>
                  <a:lnTo>
                    <a:pt x="132" y="213"/>
                  </a:lnTo>
                  <a:lnTo>
                    <a:pt x="134" y="213"/>
                  </a:lnTo>
                  <a:lnTo>
                    <a:pt x="136" y="215"/>
                  </a:lnTo>
                  <a:lnTo>
                    <a:pt x="137" y="218"/>
                  </a:lnTo>
                  <a:lnTo>
                    <a:pt x="137" y="219"/>
                  </a:lnTo>
                  <a:lnTo>
                    <a:pt x="137" y="221"/>
                  </a:lnTo>
                  <a:lnTo>
                    <a:pt x="120" y="221"/>
                  </a:lnTo>
                  <a:lnTo>
                    <a:pt x="113" y="221"/>
                  </a:lnTo>
                  <a:lnTo>
                    <a:pt x="112" y="219"/>
                  </a:lnTo>
                  <a:lnTo>
                    <a:pt x="109" y="215"/>
                  </a:lnTo>
                  <a:lnTo>
                    <a:pt x="107" y="224"/>
                  </a:lnTo>
                  <a:lnTo>
                    <a:pt x="95" y="226"/>
                  </a:lnTo>
                  <a:lnTo>
                    <a:pt x="91" y="226"/>
                  </a:lnTo>
                  <a:lnTo>
                    <a:pt x="87" y="224"/>
                  </a:lnTo>
                  <a:lnTo>
                    <a:pt x="80" y="221"/>
                  </a:lnTo>
                  <a:lnTo>
                    <a:pt x="79" y="219"/>
                  </a:lnTo>
                  <a:lnTo>
                    <a:pt x="77" y="218"/>
                  </a:lnTo>
                  <a:lnTo>
                    <a:pt x="77" y="216"/>
                  </a:lnTo>
                  <a:lnTo>
                    <a:pt x="76" y="216"/>
                  </a:lnTo>
                  <a:lnTo>
                    <a:pt x="74" y="219"/>
                  </a:lnTo>
                  <a:lnTo>
                    <a:pt x="72" y="223"/>
                  </a:lnTo>
                  <a:lnTo>
                    <a:pt x="68" y="223"/>
                  </a:lnTo>
                  <a:lnTo>
                    <a:pt x="63" y="221"/>
                  </a:lnTo>
                  <a:lnTo>
                    <a:pt x="61" y="216"/>
                  </a:lnTo>
                  <a:lnTo>
                    <a:pt x="61" y="223"/>
                  </a:lnTo>
                  <a:lnTo>
                    <a:pt x="52" y="223"/>
                  </a:lnTo>
                  <a:lnTo>
                    <a:pt x="47" y="223"/>
                  </a:lnTo>
                  <a:lnTo>
                    <a:pt x="47" y="216"/>
                  </a:lnTo>
                  <a:lnTo>
                    <a:pt x="46" y="212"/>
                  </a:lnTo>
                  <a:lnTo>
                    <a:pt x="44" y="215"/>
                  </a:lnTo>
                  <a:lnTo>
                    <a:pt x="46" y="218"/>
                  </a:lnTo>
                  <a:lnTo>
                    <a:pt x="46" y="223"/>
                  </a:lnTo>
                  <a:lnTo>
                    <a:pt x="43" y="221"/>
                  </a:lnTo>
                  <a:lnTo>
                    <a:pt x="33" y="221"/>
                  </a:lnTo>
                  <a:lnTo>
                    <a:pt x="31" y="219"/>
                  </a:lnTo>
                  <a:lnTo>
                    <a:pt x="31" y="215"/>
                  </a:lnTo>
                  <a:lnTo>
                    <a:pt x="31" y="210"/>
                  </a:lnTo>
                  <a:lnTo>
                    <a:pt x="43" y="205"/>
                  </a:lnTo>
                  <a:lnTo>
                    <a:pt x="46" y="202"/>
                  </a:lnTo>
                  <a:lnTo>
                    <a:pt x="47" y="201"/>
                  </a:lnTo>
                  <a:lnTo>
                    <a:pt x="52" y="201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8" y="199"/>
                  </a:lnTo>
                  <a:lnTo>
                    <a:pt x="71" y="199"/>
                  </a:lnTo>
                  <a:lnTo>
                    <a:pt x="71" y="199"/>
                  </a:lnTo>
                  <a:lnTo>
                    <a:pt x="69" y="199"/>
                  </a:lnTo>
                  <a:lnTo>
                    <a:pt x="66" y="194"/>
                  </a:lnTo>
                  <a:lnTo>
                    <a:pt x="66" y="194"/>
                  </a:lnTo>
                  <a:lnTo>
                    <a:pt x="65" y="194"/>
                  </a:lnTo>
                  <a:lnTo>
                    <a:pt x="61" y="194"/>
                  </a:lnTo>
                  <a:lnTo>
                    <a:pt x="60" y="193"/>
                  </a:lnTo>
                  <a:lnTo>
                    <a:pt x="58" y="191"/>
                  </a:lnTo>
                  <a:lnTo>
                    <a:pt x="57" y="190"/>
                  </a:lnTo>
                  <a:lnTo>
                    <a:pt x="55" y="186"/>
                  </a:lnTo>
                  <a:lnTo>
                    <a:pt x="52" y="182"/>
                  </a:lnTo>
                  <a:lnTo>
                    <a:pt x="54" y="180"/>
                  </a:lnTo>
                  <a:lnTo>
                    <a:pt x="57" y="179"/>
                  </a:lnTo>
                  <a:lnTo>
                    <a:pt x="61" y="177"/>
                  </a:lnTo>
                  <a:lnTo>
                    <a:pt x="65" y="177"/>
                  </a:lnTo>
                  <a:lnTo>
                    <a:pt x="68" y="177"/>
                  </a:lnTo>
                  <a:lnTo>
                    <a:pt x="71" y="179"/>
                  </a:lnTo>
                  <a:lnTo>
                    <a:pt x="77" y="180"/>
                  </a:lnTo>
                  <a:lnTo>
                    <a:pt x="80" y="182"/>
                  </a:lnTo>
                  <a:lnTo>
                    <a:pt x="84" y="185"/>
                  </a:lnTo>
                  <a:lnTo>
                    <a:pt x="87" y="188"/>
                  </a:lnTo>
                  <a:lnTo>
                    <a:pt x="88" y="190"/>
                  </a:lnTo>
                  <a:lnTo>
                    <a:pt x="98" y="193"/>
                  </a:lnTo>
                  <a:lnTo>
                    <a:pt x="101" y="193"/>
                  </a:lnTo>
                  <a:lnTo>
                    <a:pt x="104" y="193"/>
                  </a:lnTo>
                  <a:lnTo>
                    <a:pt x="112" y="193"/>
                  </a:lnTo>
                  <a:lnTo>
                    <a:pt x="115" y="191"/>
                  </a:lnTo>
                  <a:lnTo>
                    <a:pt x="117" y="191"/>
                  </a:lnTo>
                  <a:lnTo>
                    <a:pt x="118" y="190"/>
                  </a:lnTo>
                  <a:lnTo>
                    <a:pt x="120" y="188"/>
                  </a:lnTo>
                  <a:lnTo>
                    <a:pt x="123" y="186"/>
                  </a:lnTo>
                  <a:lnTo>
                    <a:pt x="128" y="182"/>
                  </a:lnTo>
                  <a:lnTo>
                    <a:pt x="131" y="179"/>
                  </a:lnTo>
                  <a:lnTo>
                    <a:pt x="131" y="177"/>
                  </a:lnTo>
                  <a:lnTo>
                    <a:pt x="131" y="175"/>
                  </a:lnTo>
                  <a:lnTo>
                    <a:pt x="132" y="174"/>
                  </a:lnTo>
                  <a:lnTo>
                    <a:pt x="131" y="175"/>
                  </a:lnTo>
                  <a:lnTo>
                    <a:pt x="121" y="183"/>
                  </a:lnTo>
                  <a:lnTo>
                    <a:pt x="120" y="185"/>
                  </a:lnTo>
                  <a:lnTo>
                    <a:pt x="115" y="188"/>
                  </a:lnTo>
                  <a:lnTo>
                    <a:pt x="112" y="188"/>
                  </a:lnTo>
                  <a:lnTo>
                    <a:pt x="109" y="188"/>
                  </a:lnTo>
                  <a:lnTo>
                    <a:pt x="104" y="186"/>
                  </a:lnTo>
                  <a:lnTo>
                    <a:pt x="99" y="190"/>
                  </a:lnTo>
                  <a:lnTo>
                    <a:pt x="96" y="188"/>
                  </a:lnTo>
                  <a:lnTo>
                    <a:pt x="93" y="188"/>
                  </a:lnTo>
                  <a:lnTo>
                    <a:pt x="93" y="180"/>
                  </a:lnTo>
                  <a:lnTo>
                    <a:pt x="90" y="175"/>
                  </a:lnTo>
                  <a:lnTo>
                    <a:pt x="93" y="174"/>
                  </a:lnTo>
                  <a:lnTo>
                    <a:pt x="96" y="172"/>
                  </a:lnTo>
                  <a:lnTo>
                    <a:pt x="102" y="167"/>
                  </a:lnTo>
                  <a:lnTo>
                    <a:pt x="104" y="167"/>
                  </a:lnTo>
                  <a:lnTo>
                    <a:pt x="109" y="167"/>
                  </a:lnTo>
                  <a:lnTo>
                    <a:pt x="106" y="167"/>
                  </a:lnTo>
                  <a:lnTo>
                    <a:pt x="104" y="166"/>
                  </a:lnTo>
                  <a:lnTo>
                    <a:pt x="98" y="166"/>
                  </a:lnTo>
                  <a:lnTo>
                    <a:pt x="101" y="156"/>
                  </a:lnTo>
                  <a:lnTo>
                    <a:pt x="96" y="164"/>
                  </a:lnTo>
                  <a:lnTo>
                    <a:pt x="93" y="167"/>
                  </a:lnTo>
                  <a:lnTo>
                    <a:pt x="91" y="169"/>
                  </a:lnTo>
                  <a:lnTo>
                    <a:pt x="88" y="171"/>
                  </a:lnTo>
                  <a:lnTo>
                    <a:pt x="79" y="171"/>
                  </a:lnTo>
                  <a:lnTo>
                    <a:pt x="82" y="167"/>
                  </a:lnTo>
                  <a:lnTo>
                    <a:pt x="84" y="163"/>
                  </a:lnTo>
                  <a:lnTo>
                    <a:pt x="82" y="164"/>
                  </a:lnTo>
                  <a:lnTo>
                    <a:pt x="76" y="167"/>
                  </a:lnTo>
                  <a:lnTo>
                    <a:pt x="72" y="169"/>
                  </a:lnTo>
                  <a:lnTo>
                    <a:pt x="69" y="169"/>
                  </a:lnTo>
                  <a:lnTo>
                    <a:pt x="63" y="169"/>
                  </a:lnTo>
                  <a:lnTo>
                    <a:pt x="60" y="167"/>
                  </a:lnTo>
                  <a:lnTo>
                    <a:pt x="61" y="164"/>
                  </a:lnTo>
                  <a:lnTo>
                    <a:pt x="61" y="160"/>
                  </a:lnTo>
                  <a:lnTo>
                    <a:pt x="63" y="158"/>
                  </a:lnTo>
                  <a:lnTo>
                    <a:pt x="66" y="156"/>
                  </a:lnTo>
                  <a:lnTo>
                    <a:pt x="69" y="152"/>
                  </a:lnTo>
                  <a:lnTo>
                    <a:pt x="71" y="149"/>
                  </a:lnTo>
                  <a:lnTo>
                    <a:pt x="79" y="147"/>
                  </a:lnTo>
                  <a:lnTo>
                    <a:pt x="87" y="147"/>
                  </a:lnTo>
                  <a:lnTo>
                    <a:pt x="93" y="145"/>
                  </a:lnTo>
                  <a:lnTo>
                    <a:pt x="98" y="144"/>
                  </a:lnTo>
                  <a:lnTo>
                    <a:pt x="99" y="145"/>
                  </a:lnTo>
                  <a:lnTo>
                    <a:pt x="113" y="147"/>
                  </a:lnTo>
                  <a:lnTo>
                    <a:pt x="118" y="149"/>
                  </a:lnTo>
                  <a:lnTo>
                    <a:pt x="120" y="149"/>
                  </a:lnTo>
                  <a:lnTo>
                    <a:pt x="121" y="149"/>
                  </a:lnTo>
                  <a:lnTo>
                    <a:pt x="125" y="149"/>
                  </a:lnTo>
                  <a:lnTo>
                    <a:pt x="126" y="147"/>
                  </a:lnTo>
                  <a:lnTo>
                    <a:pt x="134" y="147"/>
                  </a:lnTo>
                  <a:lnTo>
                    <a:pt x="136" y="147"/>
                  </a:lnTo>
                  <a:lnTo>
                    <a:pt x="139" y="145"/>
                  </a:lnTo>
                  <a:lnTo>
                    <a:pt x="140" y="145"/>
                  </a:lnTo>
                  <a:lnTo>
                    <a:pt x="143" y="144"/>
                  </a:lnTo>
                  <a:lnTo>
                    <a:pt x="143" y="142"/>
                  </a:lnTo>
                  <a:lnTo>
                    <a:pt x="142" y="142"/>
                  </a:lnTo>
                  <a:lnTo>
                    <a:pt x="140" y="142"/>
                  </a:lnTo>
                  <a:lnTo>
                    <a:pt x="137" y="144"/>
                  </a:lnTo>
                  <a:lnTo>
                    <a:pt x="134" y="145"/>
                  </a:lnTo>
                  <a:lnTo>
                    <a:pt x="131" y="145"/>
                  </a:lnTo>
                  <a:lnTo>
                    <a:pt x="125" y="144"/>
                  </a:lnTo>
                  <a:lnTo>
                    <a:pt x="115" y="144"/>
                  </a:lnTo>
                  <a:lnTo>
                    <a:pt x="109" y="142"/>
                  </a:lnTo>
                  <a:lnTo>
                    <a:pt x="107" y="142"/>
                  </a:lnTo>
                  <a:lnTo>
                    <a:pt x="106" y="142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6" y="138"/>
                  </a:lnTo>
                  <a:lnTo>
                    <a:pt x="107" y="138"/>
                  </a:lnTo>
                  <a:lnTo>
                    <a:pt x="110" y="139"/>
                  </a:lnTo>
                  <a:lnTo>
                    <a:pt x="113" y="139"/>
                  </a:lnTo>
                  <a:lnTo>
                    <a:pt x="118" y="141"/>
                  </a:lnTo>
                  <a:lnTo>
                    <a:pt x="117" y="139"/>
                  </a:lnTo>
                  <a:lnTo>
                    <a:pt x="112" y="136"/>
                  </a:lnTo>
                  <a:lnTo>
                    <a:pt x="109" y="134"/>
                  </a:lnTo>
                  <a:lnTo>
                    <a:pt x="106" y="131"/>
                  </a:lnTo>
                  <a:lnTo>
                    <a:pt x="104" y="130"/>
                  </a:lnTo>
                  <a:lnTo>
                    <a:pt x="99" y="125"/>
                  </a:lnTo>
                  <a:lnTo>
                    <a:pt x="96" y="122"/>
                  </a:lnTo>
                  <a:lnTo>
                    <a:pt x="93" y="120"/>
                  </a:lnTo>
                  <a:lnTo>
                    <a:pt x="90" y="119"/>
                  </a:lnTo>
                  <a:lnTo>
                    <a:pt x="82" y="119"/>
                  </a:lnTo>
                  <a:lnTo>
                    <a:pt x="80" y="117"/>
                  </a:lnTo>
                  <a:lnTo>
                    <a:pt x="77" y="114"/>
                  </a:lnTo>
                  <a:lnTo>
                    <a:pt x="76" y="109"/>
                  </a:lnTo>
                  <a:lnTo>
                    <a:pt x="74" y="104"/>
                  </a:lnTo>
                  <a:lnTo>
                    <a:pt x="76" y="101"/>
                  </a:lnTo>
                  <a:lnTo>
                    <a:pt x="79" y="98"/>
                  </a:lnTo>
                  <a:lnTo>
                    <a:pt x="95" y="100"/>
                  </a:lnTo>
                  <a:lnTo>
                    <a:pt x="102" y="100"/>
                  </a:lnTo>
                  <a:lnTo>
                    <a:pt x="110" y="100"/>
                  </a:lnTo>
                  <a:lnTo>
                    <a:pt x="115" y="101"/>
                  </a:lnTo>
                  <a:lnTo>
                    <a:pt x="121" y="104"/>
                  </a:lnTo>
                  <a:lnTo>
                    <a:pt x="126" y="108"/>
                  </a:lnTo>
                  <a:lnTo>
                    <a:pt x="131" y="109"/>
                  </a:lnTo>
                  <a:lnTo>
                    <a:pt x="136" y="112"/>
                  </a:lnTo>
                  <a:lnTo>
                    <a:pt x="140" y="115"/>
                  </a:lnTo>
                  <a:lnTo>
                    <a:pt x="142" y="119"/>
                  </a:lnTo>
                  <a:lnTo>
                    <a:pt x="145" y="120"/>
                  </a:lnTo>
                  <a:lnTo>
                    <a:pt x="148" y="120"/>
                  </a:lnTo>
                  <a:lnTo>
                    <a:pt x="154" y="122"/>
                  </a:lnTo>
                  <a:lnTo>
                    <a:pt x="159" y="122"/>
                  </a:lnTo>
                  <a:lnTo>
                    <a:pt x="162" y="122"/>
                  </a:lnTo>
                  <a:lnTo>
                    <a:pt x="166" y="122"/>
                  </a:lnTo>
                  <a:lnTo>
                    <a:pt x="167" y="120"/>
                  </a:lnTo>
                  <a:lnTo>
                    <a:pt x="166" y="120"/>
                  </a:lnTo>
                  <a:lnTo>
                    <a:pt x="159" y="120"/>
                  </a:lnTo>
                  <a:lnTo>
                    <a:pt x="154" y="119"/>
                  </a:lnTo>
                  <a:lnTo>
                    <a:pt x="153" y="119"/>
                  </a:lnTo>
                  <a:lnTo>
                    <a:pt x="150" y="115"/>
                  </a:lnTo>
                  <a:lnTo>
                    <a:pt x="145" y="112"/>
                  </a:lnTo>
                  <a:lnTo>
                    <a:pt x="142" y="111"/>
                  </a:lnTo>
                  <a:lnTo>
                    <a:pt x="136" y="108"/>
                  </a:lnTo>
                  <a:lnTo>
                    <a:pt x="131" y="103"/>
                  </a:lnTo>
                  <a:lnTo>
                    <a:pt x="126" y="100"/>
                  </a:lnTo>
                  <a:lnTo>
                    <a:pt x="126" y="98"/>
                  </a:lnTo>
                  <a:lnTo>
                    <a:pt x="129" y="97"/>
                  </a:lnTo>
                  <a:lnTo>
                    <a:pt x="132" y="97"/>
                  </a:lnTo>
                  <a:lnTo>
                    <a:pt x="154" y="95"/>
                  </a:lnTo>
                  <a:lnTo>
                    <a:pt x="169" y="92"/>
                  </a:lnTo>
                  <a:lnTo>
                    <a:pt x="173" y="89"/>
                  </a:lnTo>
                  <a:lnTo>
                    <a:pt x="175" y="87"/>
                  </a:lnTo>
                  <a:lnTo>
                    <a:pt x="192" y="82"/>
                  </a:lnTo>
                  <a:lnTo>
                    <a:pt x="205" y="81"/>
                  </a:lnTo>
                  <a:lnTo>
                    <a:pt x="210" y="81"/>
                  </a:lnTo>
                  <a:lnTo>
                    <a:pt x="214" y="81"/>
                  </a:lnTo>
                  <a:lnTo>
                    <a:pt x="214" y="79"/>
                  </a:lnTo>
                  <a:lnTo>
                    <a:pt x="211" y="79"/>
                  </a:lnTo>
                  <a:lnTo>
                    <a:pt x="207" y="79"/>
                  </a:lnTo>
                  <a:lnTo>
                    <a:pt x="199" y="79"/>
                  </a:lnTo>
                  <a:lnTo>
                    <a:pt x="191" y="78"/>
                  </a:lnTo>
                  <a:lnTo>
                    <a:pt x="188" y="78"/>
                  </a:lnTo>
                  <a:lnTo>
                    <a:pt x="188" y="76"/>
                  </a:lnTo>
                  <a:lnTo>
                    <a:pt x="189" y="75"/>
                  </a:lnTo>
                  <a:lnTo>
                    <a:pt x="191" y="71"/>
                  </a:lnTo>
                  <a:lnTo>
                    <a:pt x="194" y="70"/>
                  </a:lnTo>
                  <a:lnTo>
                    <a:pt x="205" y="65"/>
                  </a:lnTo>
                  <a:lnTo>
                    <a:pt x="213" y="62"/>
                  </a:lnTo>
                  <a:lnTo>
                    <a:pt x="214" y="60"/>
                  </a:lnTo>
                  <a:lnTo>
                    <a:pt x="199" y="64"/>
                  </a:lnTo>
                  <a:lnTo>
                    <a:pt x="192" y="67"/>
                  </a:lnTo>
                  <a:lnTo>
                    <a:pt x="188" y="70"/>
                  </a:lnTo>
                  <a:lnTo>
                    <a:pt x="184" y="71"/>
                  </a:lnTo>
                  <a:lnTo>
                    <a:pt x="183" y="71"/>
                  </a:lnTo>
                  <a:lnTo>
                    <a:pt x="181" y="71"/>
                  </a:lnTo>
                  <a:lnTo>
                    <a:pt x="180" y="73"/>
                  </a:lnTo>
                  <a:lnTo>
                    <a:pt x="178" y="75"/>
                  </a:lnTo>
                  <a:lnTo>
                    <a:pt x="177" y="76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1"/>
                  </a:lnTo>
                  <a:lnTo>
                    <a:pt x="167" y="84"/>
                  </a:lnTo>
                  <a:lnTo>
                    <a:pt x="154" y="87"/>
                  </a:lnTo>
                  <a:lnTo>
                    <a:pt x="150" y="89"/>
                  </a:lnTo>
                  <a:lnTo>
                    <a:pt x="147" y="89"/>
                  </a:lnTo>
                  <a:lnTo>
                    <a:pt x="136" y="90"/>
                  </a:lnTo>
                  <a:lnTo>
                    <a:pt x="131" y="90"/>
                  </a:lnTo>
                  <a:lnTo>
                    <a:pt x="128" y="90"/>
                  </a:lnTo>
                  <a:lnTo>
                    <a:pt x="129" y="89"/>
                  </a:lnTo>
                  <a:lnTo>
                    <a:pt x="136" y="84"/>
                  </a:lnTo>
                  <a:lnTo>
                    <a:pt x="137" y="84"/>
                  </a:lnTo>
                  <a:lnTo>
                    <a:pt x="132" y="84"/>
                  </a:lnTo>
                  <a:lnTo>
                    <a:pt x="129" y="84"/>
                  </a:lnTo>
                  <a:lnTo>
                    <a:pt x="120" y="86"/>
                  </a:lnTo>
                  <a:lnTo>
                    <a:pt x="117" y="87"/>
                  </a:lnTo>
                  <a:lnTo>
                    <a:pt x="113" y="89"/>
                  </a:lnTo>
                  <a:lnTo>
                    <a:pt x="110" y="90"/>
                  </a:lnTo>
                  <a:lnTo>
                    <a:pt x="109" y="92"/>
                  </a:lnTo>
                  <a:lnTo>
                    <a:pt x="106" y="92"/>
                  </a:lnTo>
                  <a:lnTo>
                    <a:pt x="95" y="92"/>
                  </a:lnTo>
                  <a:lnTo>
                    <a:pt x="93" y="92"/>
                  </a:lnTo>
                  <a:lnTo>
                    <a:pt x="87" y="90"/>
                  </a:lnTo>
                  <a:lnTo>
                    <a:pt x="80" y="90"/>
                  </a:lnTo>
                  <a:lnTo>
                    <a:pt x="79" y="90"/>
                  </a:lnTo>
                  <a:lnTo>
                    <a:pt x="76" y="89"/>
                  </a:lnTo>
                  <a:lnTo>
                    <a:pt x="74" y="89"/>
                  </a:lnTo>
                  <a:lnTo>
                    <a:pt x="74" y="87"/>
                  </a:lnTo>
                  <a:lnTo>
                    <a:pt x="76" y="84"/>
                  </a:lnTo>
                  <a:lnTo>
                    <a:pt x="79" y="82"/>
                  </a:lnTo>
                  <a:lnTo>
                    <a:pt x="88" y="78"/>
                  </a:lnTo>
                  <a:lnTo>
                    <a:pt x="93" y="76"/>
                  </a:lnTo>
                  <a:lnTo>
                    <a:pt x="101" y="75"/>
                  </a:lnTo>
                  <a:lnTo>
                    <a:pt x="121" y="71"/>
                  </a:lnTo>
                  <a:lnTo>
                    <a:pt x="121" y="70"/>
                  </a:lnTo>
                  <a:lnTo>
                    <a:pt x="102" y="73"/>
                  </a:lnTo>
                  <a:lnTo>
                    <a:pt x="85" y="75"/>
                  </a:lnTo>
                  <a:lnTo>
                    <a:pt x="84" y="75"/>
                  </a:lnTo>
                  <a:lnTo>
                    <a:pt x="79" y="78"/>
                  </a:lnTo>
                  <a:lnTo>
                    <a:pt x="66" y="86"/>
                  </a:lnTo>
                  <a:lnTo>
                    <a:pt x="63" y="87"/>
                  </a:lnTo>
                  <a:lnTo>
                    <a:pt x="58" y="87"/>
                  </a:lnTo>
                  <a:lnTo>
                    <a:pt x="54" y="87"/>
                  </a:lnTo>
                  <a:lnTo>
                    <a:pt x="50" y="86"/>
                  </a:lnTo>
                  <a:lnTo>
                    <a:pt x="44" y="84"/>
                  </a:lnTo>
                  <a:lnTo>
                    <a:pt x="41" y="82"/>
                  </a:lnTo>
                  <a:lnTo>
                    <a:pt x="38" y="81"/>
                  </a:lnTo>
                  <a:lnTo>
                    <a:pt x="38" y="81"/>
                  </a:lnTo>
                  <a:lnTo>
                    <a:pt x="36" y="79"/>
                  </a:lnTo>
                  <a:lnTo>
                    <a:pt x="35" y="78"/>
                  </a:lnTo>
                  <a:lnTo>
                    <a:pt x="36" y="78"/>
                  </a:lnTo>
                  <a:lnTo>
                    <a:pt x="47" y="76"/>
                  </a:lnTo>
                  <a:lnTo>
                    <a:pt x="63" y="76"/>
                  </a:lnTo>
                  <a:lnTo>
                    <a:pt x="69" y="76"/>
                  </a:lnTo>
                  <a:lnTo>
                    <a:pt x="76" y="75"/>
                  </a:lnTo>
                  <a:lnTo>
                    <a:pt x="85" y="71"/>
                  </a:lnTo>
                  <a:lnTo>
                    <a:pt x="96" y="67"/>
                  </a:lnTo>
                  <a:lnTo>
                    <a:pt x="98" y="65"/>
                  </a:lnTo>
                  <a:lnTo>
                    <a:pt x="95" y="65"/>
                  </a:lnTo>
                  <a:lnTo>
                    <a:pt x="91" y="65"/>
                  </a:lnTo>
                  <a:lnTo>
                    <a:pt x="85" y="67"/>
                  </a:lnTo>
                  <a:lnTo>
                    <a:pt x="74" y="71"/>
                  </a:lnTo>
                  <a:lnTo>
                    <a:pt x="65" y="73"/>
                  </a:lnTo>
                  <a:lnTo>
                    <a:pt x="41" y="73"/>
                  </a:lnTo>
                  <a:lnTo>
                    <a:pt x="33" y="75"/>
                  </a:lnTo>
                  <a:lnTo>
                    <a:pt x="30" y="75"/>
                  </a:lnTo>
                  <a:lnTo>
                    <a:pt x="28" y="73"/>
                  </a:lnTo>
                  <a:lnTo>
                    <a:pt x="25" y="71"/>
                  </a:lnTo>
                  <a:lnTo>
                    <a:pt x="25" y="70"/>
                  </a:lnTo>
                  <a:lnTo>
                    <a:pt x="31" y="68"/>
                  </a:lnTo>
                  <a:lnTo>
                    <a:pt x="35" y="67"/>
                  </a:lnTo>
                  <a:lnTo>
                    <a:pt x="36" y="67"/>
                  </a:lnTo>
                  <a:lnTo>
                    <a:pt x="30" y="65"/>
                  </a:lnTo>
                  <a:lnTo>
                    <a:pt x="30" y="64"/>
                  </a:lnTo>
                  <a:lnTo>
                    <a:pt x="33" y="62"/>
                  </a:lnTo>
                  <a:lnTo>
                    <a:pt x="41" y="59"/>
                  </a:lnTo>
                  <a:lnTo>
                    <a:pt x="44" y="59"/>
                  </a:lnTo>
                  <a:lnTo>
                    <a:pt x="52" y="57"/>
                  </a:lnTo>
                  <a:lnTo>
                    <a:pt x="60" y="59"/>
                  </a:lnTo>
                  <a:lnTo>
                    <a:pt x="60" y="57"/>
                  </a:lnTo>
                  <a:lnTo>
                    <a:pt x="52" y="56"/>
                  </a:lnTo>
                  <a:lnTo>
                    <a:pt x="47" y="56"/>
                  </a:lnTo>
                  <a:lnTo>
                    <a:pt x="39" y="57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0" y="54"/>
                  </a:lnTo>
                  <a:lnTo>
                    <a:pt x="17" y="54"/>
                  </a:lnTo>
                  <a:lnTo>
                    <a:pt x="16" y="52"/>
                  </a:lnTo>
                  <a:lnTo>
                    <a:pt x="13" y="54"/>
                  </a:lnTo>
                  <a:lnTo>
                    <a:pt x="9" y="56"/>
                  </a:lnTo>
                  <a:lnTo>
                    <a:pt x="6" y="56"/>
                  </a:lnTo>
                  <a:lnTo>
                    <a:pt x="5" y="56"/>
                  </a:lnTo>
                  <a:lnTo>
                    <a:pt x="0" y="54"/>
                  </a:lnTo>
                  <a:lnTo>
                    <a:pt x="2" y="52"/>
                  </a:lnTo>
                  <a:lnTo>
                    <a:pt x="5" y="49"/>
                  </a:lnTo>
                  <a:lnTo>
                    <a:pt x="8" y="48"/>
                  </a:lnTo>
                  <a:lnTo>
                    <a:pt x="11" y="48"/>
                  </a:lnTo>
                  <a:lnTo>
                    <a:pt x="17" y="45"/>
                  </a:lnTo>
                  <a:lnTo>
                    <a:pt x="22" y="45"/>
                  </a:lnTo>
                  <a:lnTo>
                    <a:pt x="30" y="45"/>
                  </a:lnTo>
                  <a:lnTo>
                    <a:pt x="33" y="45"/>
                  </a:lnTo>
                  <a:lnTo>
                    <a:pt x="36" y="43"/>
                  </a:lnTo>
                  <a:lnTo>
                    <a:pt x="41" y="40"/>
                  </a:lnTo>
                  <a:lnTo>
                    <a:pt x="46" y="38"/>
                  </a:lnTo>
                  <a:lnTo>
                    <a:pt x="52" y="38"/>
                  </a:lnTo>
                  <a:lnTo>
                    <a:pt x="58" y="38"/>
                  </a:lnTo>
                  <a:lnTo>
                    <a:pt x="63" y="38"/>
                  </a:lnTo>
                  <a:lnTo>
                    <a:pt x="65" y="41"/>
                  </a:lnTo>
                  <a:lnTo>
                    <a:pt x="68" y="43"/>
                  </a:lnTo>
                  <a:lnTo>
                    <a:pt x="68" y="41"/>
                  </a:lnTo>
                  <a:lnTo>
                    <a:pt x="71" y="40"/>
                  </a:lnTo>
                  <a:lnTo>
                    <a:pt x="74" y="40"/>
                  </a:lnTo>
                  <a:lnTo>
                    <a:pt x="77" y="40"/>
                  </a:lnTo>
                  <a:lnTo>
                    <a:pt x="80" y="40"/>
                  </a:lnTo>
                  <a:lnTo>
                    <a:pt x="85" y="41"/>
                  </a:lnTo>
                  <a:lnTo>
                    <a:pt x="88" y="43"/>
                  </a:lnTo>
                  <a:lnTo>
                    <a:pt x="90" y="43"/>
                  </a:lnTo>
                  <a:lnTo>
                    <a:pt x="91" y="41"/>
                  </a:lnTo>
                  <a:lnTo>
                    <a:pt x="96" y="41"/>
                  </a:lnTo>
                  <a:lnTo>
                    <a:pt x="96" y="41"/>
                  </a:lnTo>
                  <a:lnTo>
                    <a:pt x="95" y="40"/>
                  </a:lnTo>
                  <a:lnTo>
                    <a:pt x="93" y="40"/>
                  </a:lnTo>
                  <a:lnTo>
                    <a:pt x="74" y="34"/>
                  </a:lnTo>
                  <a:lnTo>
                    <a:pt x="74" y="34"/>
                  </a:lnTo>
                  <a:lnTo>
                    <a:pt x="80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90" y="27"/>
                  </a:lnTo>
                  <a:lnTo>
                    <a:pt x="93" y="27"/>
                  </a:lnTo>
                  <a:lnTo>
                    <a:pt x="98" y="26"/>
                  </a:lnTo>
                  <a:lnTo>
                    <a:pt x="101" y="26"/>
                  </a:lnTo>
                  <a:lnTo>
                    <a:pt x="104" y="27"/>
                  </a:lnTo>
                  <a:lnTo>
                    <a:pt x="106" y="27"/>
                  </a:lnTo>
                  <a:lnTo>
                    <a:pt x="113" y="29"/>
                  </a:lnTo>
                  <a:lnTo>
                    <a:pt x="117" y="29"/>
                  </a:lnTo>
                  <a:lnTo>
                    <a:pt x="123" y="34"/>
                  </a:lnTo>
                  <a:lnTo>
                    <a:pt x="126" y="37"/>
                  </a:lnTo>
                  <a:lnTo>
                    <a:pt x="129" y="38"/>
                  </a:lnTo>
                  <a:lnTo>
                    <a:pt x="131" y="38"/>
                  </a:lnTo>
                  <a:lnTo>
                    <a:pt x="136" y="38"/>
                  </a:lnTo>
                  <a:lnTo>
                    <a:pt x="136" y="38"/>
                  </a:lnTo>
                  <a:lnTo>
                    <a:pt x="131" y="35"/>
                  </a:lnTo>
                  <a:lnTo>
                    <a:pt x="129" y="34"/>
                  </a:lnTo>
                  <a:lnTo>
                    <a:pt x="131" y="34"/>
                  </a:lnTo>
                  <a:lnTo>
                    <a:pt x="131" y="32"/>
                  </a:lnTo>
                  <a:lnTo>
                    <a:pt x="132" y="32"/>
                  </a:lnTo>
                  <a:lnTo>
                    <a:pt x="137" y="34"/>
                  </a:lnTo>
                  <a:lnTo>
                    <a:pt x="147" y="37"/>
                  </a:lnTo>
                  <a:lnTo>
                    <a:pt x="161" y="41"/>
                  </a:lnTo>
                  <a:lnTo>
                    <a:pt x="167" y="41"/>
                  </a:lnTo>
                  <a:lnTo>
                    <a:pt x="170" y="43"/>
                  </a:lnTo>
                  <a:lnTo>
                    <a:pt x="173" y="45"/>
                  </a:lnTo>
                  <a:lnTo>
                    <a:pt x="177" y="46"/>
                  </a:lnTo>
                  <a:lnTo>
                    <a:pt x="178" y="46"/>
                  </a:lnTo>
                  <a:lnTo>
                    <a:pt x="175" y="43"/>
                  </a:lnTo>
                  <a:lnTo>
                    <a:pt x="167" y="40"/>
                  </a:lnTo>
                  <a:lnTo>
                    <a:pt x="148" y="34"/>
                  </a:lnTo>
                  <a:lnTo>
                    <a:pt x="140" y="30"/>
                  </a:lnTo>
                  <a:lnTo>
                    <a:pt x="137" y="29"/>
                  </a:lnTo>
                  <a:lnTo>
                    <a:pt x="134" y="27"/>
                  </a:lnTo>
                  <a:lnTo>
                    <a:pt x="134" y="26"/>
                  </a:lnTo>
                  <a:lnTo>
                    <a:pt x="137" y="24"/>
                  </a:lnTo>
                  <a:lnTo>
                    <a:pt x="140" y="24"/>
                  </a:lnTo>
                  <a:lnTo>
                    <a:pt x="145" y="23"/>
                  </a:lnTo>
                  <a:lnTo>
                    <a:pt x="145" y="23"/>
                  </a:lnTo>
                  <a:lnTo>
                    <a:pt x="140" y="21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43" y="18"/>
                  </a:lnTo>
                  <a:lnTo>
                    <a:pt x="147" y="18"/>
                  </a:lnTo>
                  <a:lnTo>
                    <a:pt x="151" y="19"/>
                  </a:lnTo>
                  <a:lnTo>
                    <a:pt x="156" y="21"/>
                  </a:lnTo>
                  <a:lnTo>
                    <a:pt x="158" y="19"/>
                  </a:lnTo>
                  <a:lnTo>
                    <a:pt x="153" y="16"/>
                  </a:lnTo>
                  <a:lnTo>
                    <a:pt x="153" y="15"/>
                  </a:lnTo>
                  <a:lnTo>
                    <a:pt x="153" y="13"/>
                  </a:lnTo>
                  <a:lnTo>
                    <a:pt x="154" y="13"/>
                  </a:lnTo>
                  <a:lnTo>
                    <a:pt x="159" y="13"/>
                  </a:lnTo>
                  <a:lnTo>
                    <a:pt x="169" y="16"/>
                  </a:lnTo>
                  <a:lnTo>
                    <a:pt x="183" y="16"/>
                  </a:lnTo>
                  <a:lnTo>
                    <a:pt x="188" y="16"/>
                  </a:lnTo>
                  <a:lnTo>
                    <a:pt x="186" y="16"/>
                  </a:lnTo>
                  <a:lnTo>
                    <a:pt x="181" y="15"/>
                  </a:lnTo>
                  <a:lnTo>
                    <a:pt x="175" y="13"/>
                  </a:lnTo>
                  <a:lnTo>
                    <a:pt x="172" y="12"/>
                  </a:lnTo>
                  <a:lnTo>
                    <a:pt x="170" y="10"/>
                  </a:lnTo>
                  <a:lnTo>
                    <a:pt x="167" y="8"/>
                  </a:lnTo>
                  <a:lnTo>
                    <a:pt x="167" y="8"/>
                  </a:lnTo>
                  <a:lnTo>
                    <a:pt x="170" y="7"/>
                  </a:lnTo>
                  <a:lnTo>
                    <a:pt x="181" y="8"/>
                  </a:lnTo>
                  <a:lnTo>
                    <a:pt x="191" y="10"/>
                  </a:lnTo>
                  <a:lnTo>
                    <a:pt x="199" y="8"/>
                  </a:lnTo>
                  <a:lnTo>
                    <a:pt x="203" y="8"/>
                  </a:lnTo>
                  <a:lnTo>
                    <a:pt x="205" y="10"/>
                  </a:lnTo>
                  <a:lnTo>
                    <a:pt x="210" y="12"/>
                  </a:lnTo>
                  <a:lnTo>
                    <a:pt x="221" y="18"/>
                  </a:lnTo>
                  <a:lnTo>
                    <a:pt x="222" y="18"/>
                  </a:lnTo>
                  <a:lnTo>
                    <a:pt x="224" y="19"/>
                  </a:lnTo>
                  <a:lnTo>
                    <a:pt x="225" y="21"/>
                  </a:lnTo>
                  <a:lnTo>
                    <a:pt x="227" y="23"/>
                  </a:lnTo>
                  <a:lnTo>
                    <a:pt x="230" y="21"/>
                  </a:lnTo>
                  <a:lnTo>
                    <a:pt x="233" y="19"/>
                  </a:lnTo>
                  <a:lnTo>
                    <a:pt x="232" y="18"/>
                  </a:lnTo>
                  <a:lnTo>
                    <a:pt x="225" y="15"/>
                  </a:lnTo>
                  <a:lnTo>
                    <a:pt x="224" y="15"/>
                  </a:lnTo>
                  <a:lnTo>
                    <a:pt x="221" y="12"/>
                  </a:lnTo>
                  <a:lnTo>
                    <a:pt x="214" y="8"/>
                  </a:lnTo>
                  <a:lnTo>
                    <a:pt x="213" y="7"/>
                  </a:lnTo>
                  <a:lnTo>
                    <a:pt x="211" y="5"/>
                  </a:lnTo>
                  <a:lnTo>
                    <a:pt x="230" y="4"/>
                  </a:lnTo>
                  <a:lnTo>
                    <a:pt x="251" y="5"/>
                  </a:lnTo>
                  <a:lnTo>
                    <a:pt x="254" y="5"/>
                  </a:lnTo>
                  <a:lnTo>
                    <a:pt x="255" y="7"/>
                  </a:lnTo>
                  <a:lnTo>
                    <a:pt x="257" y="8"/>
                  </a:lnTo>
                  <a:lnTo>
                    <a:pt x="260" y="10"/>
                  </a:lnTo>
                  <a:lnTo>
                    <a:pt x="266" y="13"/>
                  </a:lnTo>
                  <a:lnTo>
                    <a:pt x="276" y="15"/>
                  </a:lnTo>
                  <a:lnTo>
                    <a:pt x="274" y="15"/>
                  </a:lnTo>
                  <a:lnTo>
                    <a:pt x="266" y="12"/>
                  </a:lnTo>
                  <a:lnTo>
                    <a:pt x="265" y="8"/>
                  </a:lnTo>
                  <a:lnTo>
                    <a:pt x="265" y="7"/>
                  </a:lnTo>
                  <a:lnTo>
                    <a:pt x="265" y="7"/>
                  </a:lnTo>
                  <a:lnTo>
                    <a:pt x="266" y="5"/>
                  </a:lnTo>
                  <a:lnTo>
                    <a:pt x="273" y="2"/>
                  </a:lnTo>
                  <a:lnTo>
                    <a:pt x="284" y="2"/>
                  </a:lnTo>
                  <a:lnTo>
                    <a:pt x="285" y="2"/>
                  </a:lnTo>
                  <a:lnTo>
                    <a:pt x="293" y="7"/>
                  </a:lnTo>
                  <a:lnTo>
                    <a:pt x="298" y="8"/>
                  </a:lnTo>
                  <a:lnTo>
                    <a:pt x="300" y="8"/>
                  </a:lnTo>
                  <a:lnTo>
                    <a:pt x="301" y="8"/>
                  </a:lnTo>
                  <a:lnTo>
                    <a:pt x="296" y="7"/>
                  </a:lnTo>
                  <a:lnTo>
                    <a:pt x="293" y="5"/>
                  </a:lnTo>
                  <a:lnTo>
                    <a:pt x="293" y="5"/>
                  </a:lnTo>
                  <a:lnTo>
                    <a:pt x="298" y="2"/>
                  </a:lnTo>
                  <a:lnTo>
                    <a:pt x="301" y="2"/>
                  </a:lnTo>
                  <a:lnTo>
                    <a:pt x="3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9" name="Freeform 316">
              <a:extLst>
                <a:ext uri="{FF2B5EF4-FFF2-40B4-BE49-F238E27FC236}">
                  <a16:creationId xmlns:a16="http://schemas.microsoft.com/office/drawing/2014/main" id="{5F6F833F-A4F1-40E6-BE0C-6F95D7F6612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50499" y="3893532"/>
              <a:ext cx="40934" cy="74070"/>
            </a:xfrm>
            <a:custGeom>
              <a:avLst/>
              <a:gdLst>
                <a:gd name="T0" fmla="*/ 21 w 21"/>
                <a:gd name="T1" fmla="*/ 15 h 38"/>
                <a:gd name="T2" fmla="*/ 19 w 21"/>
                <a:gd name="T3" fmla="*/ 16 h 38"/>
                <a:gd name="T4" fmla="*/ 19 w 21"/>
                <a:gd name="T5" fmla="*/ 18 h 38"/>
                <a:gd name="T6" fmla="*/ 19 w 21"/>
                <a:gd name="T7" fmla="*/ 15 h 38"/>
                <a:gd name="T8" fmla="*/ 21 w 21"/>
                <a:gd name="T9" fmla="*/ 15 h 38"/>
                <a:gd name="T10" fmla="*/ 19 w 21"/>
                <a:gd name="T11" fmla="*/ 5 h 38"/>
                <a:gd name="T12" fmla="*/ 18 w 21"/>
                <a:gd name="T13" fmla="*/ 8 h 38"/>
                <a:gd name="T14" fmla="*/ 18 w 21"/>
                <a:gd name="T15" fmla="*/ 8 h 38"/>
                <a:gd name="T16" fmla="*/ 19 w 21"/>
                <a:gd name="T17" fmla="*/ 5 h 38"/>
                <a:gd name="T18" fmla="*/ 13 w 21"/>
                <a:gd name="T19" fmla="*/ 0 h 38"/>
                <a:gd name="T20" fmla="*/ 13 w 21"/>
                <a:gd name="T21" fmla="*/ 2 h 38"/>
                <a:gd name="T22" fmla="*/ 16 w 21"/>
                <a:gd name="T23" fmla="*/ 2 h 38"/>
                <a:gd name="T24" fmla="*/ 16 w 21"/>
                <a:gd name="T25" fmla="*/ 5 h 38"/>
                <a:gd name="T26" fmla="*/ 14 w 21"/>
                <a:gd name="T27" fmla="*/ 11 h 38"/>
                <a:gd name="T28" fmla="*/ 14 w 21"/>
                <a:gd name="T29" fmla="*/ 15 h 38"/>
                <a:gd name="T30" fmla="*/ 13 w 21"/>
                <a:gd name="T31" fmla="*/ 18 h 38"/>
                <a:gd name="T32" fmla="*/ 14 w 21"/>
                <a:gd name="T33" fmla="*/ 22 h 38"/>
                <a:gd name="T34" fmla="*/ 11 w 21"/>
                <a:gd name="T35" fmla="*/ 30 h 38"/>
                <a:gd name="T36" fmla="*/ 10 w 21"/>
                <a:gd name="T37" fmla="*/ 32 h 38"/>
                <a:gd name="T38" fmla="*/ 5 w 21"/>
                <a:gd name="T39" fmla="*/ 37 h 38"/>
                <a:gd name="T40" fmla="*/ 5 w 21"/>
                <a:gd name="T41" fmla="*/ 38 h 38"/>
                <a:gd name="T42" fmla="*/ 2 w 21"/>
                <a:gd name="T43" fmla="*/ 38 h 38"/>
                <a:gd name="T44" fmla="*/ 0 w 21"/>
                <a:gd name="T45" fmla="*/ 38 h 38"/>
                <a:gd name="T46" fmla="*/ 0 w 21"/>
                <a:gd name="T47" fmla="*/ 29 h 38"/>
                <a:gd name="T48" fmla="*/ 0 w 21"/>
                <a:gd name="T49" fmla="*/ 21 h 38"/>
                <a:gd name="T50" fmla="*/ 0 w 21"/>
                <a:gd name="T51" fmla="*/ 13 h 38"/>
                <a:gd name="T52" fmla="*/ 0 w 21"/>
                <a:gd name="T53" fmla="*/ 8 h 38"/>
                <a:gd name="T54" fmla="*/ 2 w 21"/>
                <a:gd name="T55" fmla="*/ 7 h 38"/>
                <a:gd name="T56" fmla="*/ 5 w 21"/>
                <a:gd name="T57" fmla="*/ 8 h 38"/>
                <a:gd name="T58" fmla="*/ 7 w 21"/>
                <a:gd name="T59" fmla="*/ 8 h 38"/>
                <a:gd name="T60" fmla="*/ 10 w 21"/>
                <a:gd name="T61" fmla="*/ 4 h 38"/>
                <a:gd name="T62" fmla="*/ 11 w 21"/>
                <a:gd name="T63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" h="38">
                  <a:moveTo>
                    <a:pt x="21" y="15"/>
                  </a:moveTo>
                  <a:lnTo>
                    <a:pt x="21" y="15"/>
                  </a:lnTo>
                  <a:lnTo>
                    <a:pt x="21" y="15"/>
                  </a:lnTo>
                  <a:lnTo>
                    <a:pt x="19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9" y="15"/>
                  </a:lnTo>
                  <a:lnTo>
                    <a:pt x="21" y="15"/>
                  </a:lnTo>
                  <a:lnTo>
                    <a:pt x="21" y="15"/>
                  </a:lnTo>
                  <a:close/>
                  <a:moveTo>
                    <a:pt x="19" y="5"/>
                  </a:moveTo>
                  <a:lnTo>
                    <a:pt x="19" y="5"/>
                  </a:lnTo>
                  <a:lnTo>
                    <a:pt x="19" y="5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9" y="5"/>
                  </a:lnTo>
                  <a:close/>
                  <a:moveTo>
                    <a:pt x="13" y="0"/>
                  </a:moveTo>
                  <a:lnTo>
                    <a:pt x="13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4" y="11"/>
                  </a:lnTo>
                  <a:lnTo>
                    <a:pt x="14" y="13"/>
                  </a:lnTo>
                  <a:lnTo>
                    <a:pt x="14" y="15"/>
                  </a:lnTo>
                  <a:lnTo>
                    <a:pt x="14" y="16"/>
                  </a:lnTo>
                  <a:lnTo>
                    <a:pt x="13" y="18"/>
                  </a:lnTo>
                  <a:lnTo>
                    <a:pt x="13" y="19"/>
                  </a:lnTo>
                  <a:lnTo>
                    <a:pt x="14" y="22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10" y="32"/>
                  </a:lnTo>
                  <a:lnTo>
                    <a:pt x="8" y="33"/>
                  </a:lnTo>
                  <a:lnTo>
                    <a:pt x="5" y="37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5"/>
                  </a:lnTo>
                  <a:lnTo>
                    <a:pt x="0" y="29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7" y="8"/>
                  </a:lnTo>
                  <a:lnTo>
                    <a:pt x="7" y="7"/>
                  </a:lnTo>
                  <a:lnTo>
                    <a:pt x="10" y="4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0" name="Freeform 317">
              <a:extLst>
                <a:ext uri="{FF2B5EF4-FFF2-40B4-BE49-F238E27FC236}">
                  <a16:creationId xmlns:a16="http://schemas.microsoft.com/office/drawing/2014/main" id="{4ACBAC36-C780-479F-BF39-E71F0638771C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6034" y="2649928"/>
              <a:ext cx="270942" cy="187125"/>
            </a:xfrm>
            <a:custGeom>
              <a:avLst/>
              <a:gdLst>
                <a:gd name="T0" fmla="*/ 76 w 139"/>
                <a:gd name="T1" fmla="*/ 2 h 96"/>
                <a:gd name="T2" fmla="*/ 84 w 139"/>
                <a:gd name="T3" fmla="*/ 3 h 96"/>
                <a:gd name="T4" fmla="*/ 90 w 139"/>
                <a:gd name="T5" fmla="*/ 5 h 96"/>
                <a:gd name="T6" fmla="*/ 95 w 139"/>
                <a:gd name="T7" fmla="*/ 8 h 96"/>
                <a:gd name="T8" fmla="*/ 103 w 139"/>
                <a:gd name="T9" fmla="*/ 7 h 96"/>
                <a:gd name="T10" fmla="*/ 109 w 139"/>
                <a:gd name="T11" fmla="*/ 11 h 96"/>
                <a:gd name="T12" fmla="*/ 112 w 139"/>
                <a:gd name="T13" fmla="*/ 16 h 96"/>
                <a:gd name="T14" fmla="*/ 114 w 139"/>
                <a:gd name="T15" fmla="*/ 21 h 96"/>
                <a:gd name="T16" fmla="*/ 111 w 139"/>
                <a:gd name="T17" fmla="*/ 27 h 96"/>
                <a:gd name="T18" fmla="*/ 115 w 139"/>
                <a:gd name="T19" fmla="*/ 33 h 96"/>
                <a:gd name="T20" fmla="*/ 123 w 139"/>
                <a:gd name="T21" fmla="*/ 41 h 96"/>
                <a:gd name="T22" fmla="*/ 125 w 139"/>
                <a:gd name="T23" fmla="*/ 48 h 96"/>
                <a:gd name="T24" fmla="*/ 134 w 139"/>
                <a:gd name="T25" fmla="*/ 51 h 96"/>
                <a:gd name="T26" fmla="*/ 139 w 139"/>
                <a:gd name="T27" fmla="*/ 57 h 96"/>
                <a:gd name="T28" fmla="*/ 130 w 139"/>
                <a:gd name="T29" fmla="*/ 62 h 96"/>
                <a:gd name="T30" fmla="*/ 122 w 139"/>
                <a:gd name="T31" fmla="*/ 59 h 96"/>
                <a:gd name="T32" fmla="*/ 119 w 139"/>
                <a:gd name="T33" fmla="*/ 63 h 96"/>
                <a:gd name="T34" fmla="*/ 122 w 139"/>
                <a:gd name="T35" fmla="*/ 70 h 96"/>
                <a:gd name="T36" fmla="*/ 123 w 139"/>
                <a:gd name="T37" fmla="*/ 78 h 96"/>
                <a:gd name="T38" fmla="*/ 119 w 139"/>
                <a:gd name="T39" fmla="*/ 81 h 96"/>
                <a:gd name="T40" fmla="*/ 111 w 139"/>
                <a:gd name="T41" fmla="*/ 84 h 96"/>
                <a:gd name="T42" fmla="*/ 108 w 139"/>
                <a:gd name="T43" fmla="*/ 93 h 96"/>
                <a:gd name="T44" fmla="*/ 104 w 139"/>
                <a:gd name="T45" fmla="*/ 95 h 96"/>
                <a:gd name="T46" fmla="*/ 95 w 139"/>
                <a:gd name="T47" fmla="*/ 93 h 96"/>
                <a:gd name="T48" fmla="*/ 87 w 139"/>
                <a:gd name="T49" fmla="*/ 90 h 96"/>
                <a:gd name="T50" fmla="*/ 84 w 139"/>
                <a:gd name="T51" fmla="*/ 92 h 96"/>
                <a:gd name="T52" fmla="*/ 79 w 139"/>
                <a:gd name="T53" fmla="*/ 92 h 96"/>
                <a:gd name="T54" fmla="*/ 71 w 139"/>
                <a:gd name="T55" fmla="*/ 92 h 96"/>
                <a:gd name="T56" fmla="*/ 67 w 139"/>
                <a:gd name="T57" fmla="*/ 93 h 96"/>
                <a:gd name="T58" fmla="*/ 60 w 139"/>
                <a:gd name="T59" fmla="*/ 90 h 96"/>
                <a:gd name="T60" fmla="*/ 49 w 139"/>
                <a:gd name="T61" fmla="*/ 87 h 96"/>
                <a:gd name="T62" fmla="*/ 35 w 139"/>
                <a:gd name="T63" fmla="*/ 84 h 96"/>
                <a:gd name="T64" fmla="*/ 21 w 139"/>
                <a:gd name="T65" fmla="*/ 85 h 96"/>
                <a:gd name="T66" fmla="*/ 13 w 139"/>
                <a:gd name="T67" fmla="*/ 90 h 96"/>
                <a:gd name="T68" fmla="*/ 7 w 139"/>
                <a:gd name="T69" fmla="*/ 90 h 96"/>
                <a:gd name="T70" fmla="*/ 7 w 139"/>
                <a:gd name="T71" fmla="*/ 87 h 96"/>
                <a:gd name="T72" fmla="*/ 5 w 139"/>
                <a:gd name="T73" fmla="*/ 79 h 96"/>
                <a:gd name="T74" fmla="*/ 2 w 139"/>
                <a:gd name="T75" fmla="*/ 76 h 96"/>
                <a:gd name="T76" fmla="*/ 11 w 139"/>
                <a:gd name="T77" fmla="*/ 68 h 96"/>
                <a:gd name="T78" fmla="*/ 7 w 139"/>
                <a:gd name="T79" fmla="*/ 51 h 96"/>
                <a:gd name="T80" fmla="*/ 13 w 139"/>
                <a:gd name="T81" fmla="*/ 44 h 96"/>
                <a:gd name="T82" fmla="*/ 22 w 139"/>
                <a:gd name="T83" fmla="*/ 44 h 96"/>
                <a:gd name="T84" fmla="*/ 29 w 139"/>
                <a:gd name="T85" fmla="*/ 40 h 96"/>
                <a:gd name="T86" fmla="*/ 35 w 139"/>
                <a:gd name="T87" fmla="*/ 40 h 96"/>
                <a:gd name="T88" fmla="*/ 38 w 139"/>
                <a:gd name="T89" fmla="*/ 40 h 96"/>
                <a:gd name="T90" fmla="*/ 35 w 139"/>
                <a:gd name="T91" fmla="*/ 37 h 96"/>
                <a:gd name="T92" fmla="*/ 38 w 139"/>
                <a:gd name="T93" fmla="*/ 30 h 96"/>
                <a:gd name="T94" fmla="*/ 45 w 139"/>
                <a:gd name="T95" fmla="*/ 24 h 96"/>
                <a:gd name="T96" fmla="*/ 51 w 139"/>
                <a:gd name="T97" fmla="*/ 19 h 96"/>
                <a:gd name="T98" fmla="*/ 49 w 139"/>
                <a:gd name="T99" fmla="*/ 18 h 96"/>
                <a:gd name="T100" fmla="*/ 51 w 139"/>
                <a:gd name="T101" fmla="*/ 10 h 96"/>
                <a:gd name="T102" fmla="*/ 60 w 139"/>
                <a:gd name="T103" fmla="*/ 7 h 96"/>
                <a:gd name="T104" fmla="*/ 67 w 139"/>
                <a:gd name="T105" fmla="*/ 5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9" h="96">
                  <a:moveTo>
                    <a:pt x="73" y="0"/>
                  </a:moveTo>
                  <a:lnTo>
                    <a:pt x="73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3"/>
                  </a:lnTo>
                  <a:lnTo>
                    <a:pt x="81" y="3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9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7"/>
                  </a:lnTo>
                  <a:lnTo>
                    <a:pt x="90" y="8"/>
                  </a:lnTo>
                  <a:lnTo>
                    <a:pt x="90" y="8"/>
                  </a:lnTo>
                  <a:lnTo>
                    <a:pt x="92" y="10"/>
                  </a:lnTo>
                  <a:lnTo>
                    <a:pt x="93" y="8"/>
                  </a:lnTo>
                  <a:lnTo>
                    <a:pt x="95" y="8"/>
                  </a:lnTo>
                  <a:lnTo>
                    <a:pt x="95" y="8"/>
                  </a:lnTo>
                  <a:lnTo>
                    <a:pt x="97" y="8"/>
                  </a:lnTo>
                  <a:lnTo>
                    <a:pt x="98" y="7"/>
                  </a:lnTo>
                  <a:lnTo>
                    <a:pt x="98" y="7"/>
                  </a:lnTo>
                  <a:lnTo>
                    <a:pt x="100" y="7"/>
                  </a:lnTo>
                  <a:lnTo>
                    <a:pt x="103" y="7"/>
                  </a:lnTo>
                  <a:lnTo>
                    <a:pt x="106" y="8"/>
                  </a:lnTo>
                  <a:lnTo>
                    <a:pt x="106" y="8"/>
                  </a:lnTo>
                  <a:lnTo>
                    <a:pt x="108" y="10"/>
                  </a:lnTo>
                  <a:lnTo>
                    <a:pt x="109" y="10"/>
                  </a:lnTo>
                  <a:lnTo>
                    <a:pt x="109" y="10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3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2" y="19"/>
                  </a:lnTo>
                  <a:lnTo>
                    <a:pt x="114" y="21"/>
                  </a:lnTo>
                  <a:lnTo>
                    <a:pt x="114" y="22"/>
                  </a:lnTo>
                  <a:lnTo>
                    <a:pt x="114" y="22"/>
                  </a:lnTo>
                  <a:lnTo>
                    <a:pt x="112" y="24"/>
                  </a:lnTo>
                  <a:lnTo>
                    <a:pt x="111" y="26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4" y="30"/>
                  </a:lnTo>
                  <a:lnTo>
                    <a:pt x="115" y="30"/>
                  </a:lnTo>
                  <a:lnTo>
                    <a:pt x="115" y="30"/>
                  </a:lnTo>
                  <a:lnTo>
                    <a:pt x="115" y="32"/>
                  </a:lnTo>
                  <a:lnTo>
                    <a:pt x="115" y="33"/>
                  </a:lnTo>
                  <a:lnTo>
                    <a:pt x="115" y="33"/>
                  </a:lnTo>
                  <a:lnTo>
                    <a:pt x="117" y="35"/>
                  </a:lnTo>
                  <a:lnTo>
                    <a:pt x="117" y="35"/>
                  </a:lnTo>
                  <a:lnTo>
                    <a:pt x="119" y="38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3"/>
                  </a:lnTo>
                  <a:lnTo>
                    <a:pt x="127" y="43"/>
                  </a:lnTo>
                  <a:lnTo>
                    <a:pt x="127" y="44"/>
                  </a:lnTo>
                  <a:lnTo>
                    <a:pt x="125" y="46"/>
                  </a:lnTo>
                  <a:lnTo>
                    <a:pt x="125" y="48"/>
                  </a:lnTo>
                  <a:lnTo>
                    <a:pt x="127" y="48"/>
                  </a:lnTo>
                  <a:lnTo>
                    <a:pt x="128" y="48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4" y="51"/>
                  </a:lnTo>
                  <a:lnTo>
                    <a:pt x="134" y="51"/>
                  </a:lnTo>
                  <a:lnTo>
                    <a:pt x="134" y="52"/>
                  </a:lnTo>
                  <a:lnTo>
                    <a:pt x="134" y="52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7"/>
                  </a:lnTo>
                  <a:lnTo>
                    <a:pt x="136" y="57"/>
                  </a:lnTo>
                  <a:lnTo>
                    <a:pt x="134" y="59"/>
                  </a:lnTo>
                  <a:lnTo>
                    <a:pt x="134" y="59"/>
                  </a:lnTo>
                  <a:lnTo>
                    <a:pt x="131" y="60"/>
                  </a:lnTo>
                  <a:lnTo>
                    <a:pt x="130" y="62"/>
                  </a:lnTo>
                  <a:lnTo>
                    <a:pt x="130" y="62"/>
                  </a:lnTo>
                  <a:lnTo>
                    <a:pt x="127" y="62"/>
                  </a:lnTo>
                  <a:lnTo>
                    <a:pt x="125" y="60"/>
                  </a:lnTo>
                  <a:lnTo>
                    <a:pt x="125" y="60"/>
                  </a:lnTo>
                  <a:lnTo>
                    <a:pt x="123" y="59"/>
                  </a:lnTo>
                  <a:lnTo>
                    <a:pt x="122" y="59"/>
                  </a:lnTo>
                  <a:lnTo>
                    <a:pt x="120" y="59"/>
                  </a:lnTo>
                  <a:lnTo>
                    <a:pt x="120" y="60"/>
                  </a:lnTo>
                  <a:lnTo>
                    <a:pt x="119" y="60"/>
                  </a:lnTo>
                  <a:lnTo>
                    <a:pt x="119" y="62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19" y="65"/>
                  </a:lnTo>
                  <a:lnTo>
                    <a:pt x="120" y="67"/>
                  </a:lnTo>
                  <a:lnTo>
                    <a:pt x="122" y="67"/>
                  </a:lnTo>
                  <a:lnTo>
                    <a:pt x="122" y="68"/>
                  </a:lnTo>
                  <a:lnTo>
                    <a:pt x="122" y="68"/>
                  </a:lnTo>
                  <a:lnTo>
                    <a:pt x="122" y="70"/>
                  </a:lnTo>
                  <a:lnTo>
                    <a:pt x="122" y="70"/>
                  </a:lnTo>
                  <a:lnTo>
                    <a:pt x="123" y="71"/>
                  </a:lnTo>
                  <a:lnTo>
                    <a:pt x="122" y="73"/>
                  </a:lnTo>
                  <a:lnTo>
                    <a:pt x="122" y="74"/>
                  </a:lnTo>
                  <a:lnTo>
                    <a:pt x="122" y="76"/>
                  </a:lnTo>
                  <a:lnTo>
                    <a:pt x="123" y="78"/>
                  </a:lnTo>
                  <a:lnTo>
                    <a:pt x="123" y="78"/>
                  </a:lnTo>
                  <a:lnTo>
                    <a:pt x="123" y="79"/>
                  </a:lnTo>
                  <a:lnTo>
                    <a:pt x="125" y="81"/>
                  </a:lnTo>
                  <a:lnTo>
                    <a:pt x="125" y="81"/>
                  </a:lnTo>
                  <a:lnTo>
                    <a:pt x="122" y="81"/>
                  </a:lnTo>
                  <a:lnTo>
                    <a:pt x="119" y="81"/>
                  </a:lnTo>
                  <a:lnTo>
                    <a:pt x="117" y="82"/>
                  </a:lnTo>
                  <a:lnTo>
                    <a:pt x="117" y="81"/>
                  </a:lnTo>
                  <a:lnTo>
                    <a:pt x="115" y="81"/>
                  </a:lnTo>
                  <a:lnTo>
                    <a:pt x="114" y="82"/>
                  </a:lnTo>
                  <a:lnTo>
                    <a:pt x="112" y="84"/>
                  </a:lnTo>
                  <a:lnTo>
                    <a:pt x="111" y="84"/>
                  </a:lnTo>
                  <a:lnTo>
                    <a:pt x="109" y="85"/>
                  </a:lnTo>
                  <a:lnTo>
                    <a:pt x="109" y="87"/>
                  </a:lnTo>
                  <a:lnTo>
                    <a:pt x="108" y="89"/>
                  </a:lnTo>
                  <a:lnTo>
                    <a:pt x="108" y="90"/>
                  </a:lnTo>
                  <a:lnTo>
                    <a:pt x="108" y="92"/>
                  </a:lnTo>
                  <a:lnTo>
                    <a:pt x="108" y="93"/>
                  </a:lnTo>
                  <a:lnTo>
                    <a:pt x="108" y="93"/>
                  </a:lnTo>
                  <a:lnTo>
                    <a:pt x="109" y="95"/>
                  </a:lnTo>
                  <a:lnTo>
                    <a:pt x="108" y="96"/>
                  </a:lnTo>
                  <a:lnTo>
                    <a:pt x="108" y="96"/>
                  </a:lnTo>
                  <a:lnTo>
                    <a:pt x="106" y="96"/>
                  </a:lnTo>
                  <a:lnTo>
                    <a:pt x="104" y="95"/>
                  </a:lnTo>
                  <a:lnTo>
                    <a:pt x="104" y="95"/>
                  </a:lnTo>
                  <a:lnTo>
                    <a:pt x="103" y="93"/>
                  </a:lnTo>
                  <a:lnTo>
                    <a:pt x="101" y="93"/>
                  </a:lnTo>
                  <a:lnTo>
                    <a:pt x="100" y="93"/>
                  </a:lnTo>
                  <a:lnTo>
                    <a:pt x="98" y="93"/>
                  </a:lnTo>
                  <a:lnTo>
                    <a:pt x="95" y="93"/>
                  </a:lnTo>
                  <a:lnTo>
                    <a:pt x="93" y="93"/>
                  </a:lnTo>
                  <a:lnTo>
                    <a:pt x="92" y="93"/>
                  </a:lnTo>
                  <a:lnTo>
                    <a:pt x="90" y="95"/>
                  </a:lnTo>
                  <a:lnTo>
                    <a:pt x="89" y="93"/>
                  </a:lnTo>
                  <a:lnTo>
                    <a:pt x="89" y="92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6" y="90"/>
                  </a:lnTo>
                  <a:lnTo>
                    <a:pt x="86" y="90"/>
                  </a:lnTo>
                  <a:lnTo>
                    <a:pt x="84" y="90"/>
                  </a:lnTo>
                  <a:lnTo>
                    <a:pt x="84" y="92"/>
                  </a:lnTo>
                  <a:lnTo>
                    <a:pt x="82" y="92"/>
                  </a:lnTo>
                  <a:lnTo>
                    <a:pt x="82" y="92"/>
                  </a:lnTo>
                  <a:lnTo>
                    <a:pt x="81" y="93"/>
                  </a:lnTo>
                  <a:lnTo>
                    <a:pt x="81" y="93"/>
                  </a:lnTo>
                  <a:lnTo>
                    <a:pt x="79" y="93"/>
                  </a:lnTo>
                  <a:lnTo>
                    <a:pt x="79" y="92"/>
                  </a:lnTo>
                  <a:lnTo>
                    <a:pt x="78" y="92"/>
                  </a:lnTo>
                  <a:lnTo>
                    <a:pt x="76" y="92"/>
                  </a:lnTo>
                  <a:lnTo>
                    <a:pt x="74" y="90"/>
                  </a:lnTo>
                  <a:lnTo>
                    <a:pt x="73" y="90"/>
                  </a:lnTo>
                  <a:lnTo>
                    <a:pt x="73" y="90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68" y="90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7" y="93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7" y="90"/>
                  </a:lnTo>
                  <a:lnTo>
                    <a:pt x="65" y="90"/>
                  </a:lnTo>
                  <a:lnTo>
                    <a:pt x="62" y="90"/>
                  </a:lnTo>
                  <a:lnTo>
                    <a:pt x="62" y="90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59" y="87"/>
                  </a:lnTo>
                  <a:lnTo>
                    <a:pt x="57" y="87"/>
                  </a:lnTo>
                  <a:lnTo>
                    <a:pt x="56" y="87"/>
                  </a:lnTo>
                  <a:lnTo>
                    <a:pt x="52" y="87"/>
                  </a:lnTo>
                  <a:lnTo>
                    <a:pt x="49" y="87"/>
                  </a:lnTo>
                  <a:lnTo>
                    <a:pt x="48" y="85"/>
                  </a:lnTo>
                  <a:lnTo>
                    <a:pt x="48" y="85"/>
                  </a:lnTo>
                  <a:lnTo>
                    <a:pt x="46" y="85"/>
                  </a:lnTo>
                  <a:lnTo>
                    <a:pt x="40" y="84"/>
                  </a:lnTo>
                  <a:lnTo>
                    <a:pt x="38" y="84"/>
                  </a:lnTo>
                  <a:lnTo>
                    <a:pt x="35" y="84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7" y="84"/>
                  </a:lnTo>
                  <a:lnTo>
                    <a:pt x="26" y="84"/>
                  </a:lnTo>
                  <a:lnTo>
                    <a:pt x="22" y="85"/>
                  </a:lnTo>
                  <a:lnTo>
                    <a:pt x="21" y="85"/>
                  </a:lnTo>
                  <a:lnTo>
                    <a:pt x="19" y="85"/>
                  </a:lnTo>
                  <a:lnTo>
                    <a:pt x="18" y="85"/>
                  </a:lnTo>
                  <a:lnTo>
                    <a:pt x="18" y="85"/>
                  </a:lnTo>
                  <a:lnTo>
                    <a:pt x="16" y="87"/>
                  </a:lnTo>
                  <a:lnTo>
                    <a:pt x="15" y="89"/>
                  </a:lnTo>
                  <a:lnTo>
                    <a:pt x="13" y="90"/>
                  </a:lnTo>
                  <a:lnTo>
                    <a:pt x="11" y="90"/>
                  </a:lnTo>
                  <a:lnTo>
                    <a:pt x="11" y="90"/>
                  </a:lnTo>
                  <a:lnTo>
                    <a:pt x="10" y="90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7" y="90"/>
                  </a:lnTo>
                  <a:lnTo>
                    <a:pt x="7" y="92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5"/>
                  </a:lnTo>
                  <a:lnTo>
                    <a:pt x="8" y="84"/>
                  </a:lnTo>
                  <a:lnTo>
                    <a:pt x="8" y="82"/>
                  </a:lnTo>
                  <a:lnTo>
                    <a:pt x="7" y="81"/>
                  </a:lnTo>
                  <a:lnTo>
                    <a:pt x="7" y="81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9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5" y="71"/>
                  </a:lnTo>
                  <a:lnTo>
                    <a:pt x="10" y="70"/>
                  </a:lnTo>
                  <a:lnTo>
                    <a:pt x="11" y="70"/>
                  </a:lnTo>
                  <a:lnTo>
                    <a:pt x="11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3"/>
                  </a:lnTo>
                  <a:lnTo>
                    <a:pt x="11" y="60"/>
                  </a:lnTo>
                  <a:lnTo>
                    <a:pt x="10" y="59"/>
                  </a:lnTo>
                  <a:lnTo>
                    <a:pt x="7" y="51"/>
                  </a:lnTo>
                  <a:lnTo>
                    <a:pt x="5" y="44"/>
                  </a:lnTo>
                  <a:lnTo>
                    <a:pt x="7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5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8" y="46"/>
                  </a:lnTo>
                  <a:lnTo>
                    <a:pt x="19" y="44"/>
                  </a:lnTo>
                  <a:lnTo>
                    <a:pt x="22" y="44"/>
                  </a:lnTo>
                  <a:lnTo>
                    <a:pt x="24" y="44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6" y="41"/>
                  </a:lnTo>
                  <a:lnTo>
                    <a:pt x="27" y="41"/>
                  </a:lnTo>
                  <a:lnTo>
                    <a:pt x="29" y="40"/>
                  </a:lnTo>
                  <a:lnTo>
                    <a:pt x="30" y="40"/>
                  </a:lnTo>
                  <a:lnTo>
                    <a:pt x="32" y="38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5" y="38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1"/>
                  </a:lnTo>
                  <a:lnTo>
                    <a:pt x="37" y="41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38"/>
                  </a:lnTo>
                  <a:lnTo>
                    <a:pt x="37" y="38"/>
                  </a:lnTo>
                  <a:lnTo>
                    <a:pt x="37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7" y="35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8" y="29"/>
                  </a:lnTo>
                  <a:lnTo>
                    <a:pt x="38" y="27"/>
                  </a:lnTo>
                  <a:lnTo>
                    <a:pt x="40" y="26"/>
                  </a:lnTo>
                  <a:lnTo>
                    <a:pt x="41" y="24"/>
                  </a:lnTo>
                  <a:lnTo>
                    <a:pt x="43" y="24"/>
                  </a:lnTo>
                  <a:lnTo>
                    <a:pt x="45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1"/>
                  </a:lnTo>
                  <a:lnTo>
                    <a:pt x="51" y="21"/>
                  </a:lnTo>
                  <a:lnTo>
                    <a:pt x="51" y="19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49" y="18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5"/>
                  </a:lnTo>
                  <a:lnTo>
                    <a:pt x="49" y="13"/>
                  </a:lnTo>
                  <a:lnTo>
                    <a:pt x="51" y="11"/>
                  </a:lnTo>
                  <a:lnTo>
                    <a:pt x="51" y="10"/>
                  </a:lnTo>
                  <a:lnTo>
                    <a:pt x="51" y="10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6" y="7"/>
                  </a:lnTo>
                  <a:lnTo>
                    <a:pt x="57" y="7"/>
                  </a:lnTo>
                  <a:lnTo>
                    <a:pt x="60" y="7"/>
                  </a:lnTo>
                  <a:lnTo>
                    <a:pt x="62" y="7"/>
                  </a:lnTo>
                  <a:lnTo>
                    <a:pt x="63" y="7"/>
                  </a:lnTo>
                  <a:lnTo>
                    <a:pt x="65" y="8"/>
                  </a:lnTo>
                  <a:lnTo>
                    <a:pt x="65" y="7"/>
                  </a:lnTo>
                  <a:lnTo>
                    <a:pt x="65" y="5"/>
                  </a:lnTo>
                  <a:lnTo>
                    <a:pt x="67" y="5"/>
                  </a:lnTo>
                  <a:lnTo>
                    <a:pt x="70" y="2"/>
                  </a:lnTo>
                  <a:lnTo>
                    <a:pt x="71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1" name="Freeform 318">
              <a:extLst>
                <a:ext uri="{FF2B5EF4-FFF2-40B4-BE49-F238E27FC236}">
                  <a16:creationId xmlns:a16="http://schemas.microsoft.com/office/drawing/2014/main" id="{E0E974C2-B36B-4843-875D-69098040D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4920771"/>
              <a:ext cx="263145" cy="267044"/>
            </a:xfrm>
            <a:custGeom>
              <a:avLst/>
              <a:gdLst>
                <a:gd name="T0" fmla="*/ 75 w 135"/>
                <a:gd name="T1" fmla="*/ 1 h 137"/>
                <a:gd name="T2" fmla="*/ 78 w 135"/>
                <a:gd name="T3" fmla="*/ 4 h 137"/>
                <a:gd name="T4" fmla="*/ 83 w 135"/>
                <a:gd name="T5" fmla="*/ 12 h 137"/>
                <a:gd name="T6" fmla="*/ 86 w 135"/>
                <a:gd name="T7" fmla="*/ 17 h 137"/>
                <a:gd name="T8" fmla="*/ 90 w 135"/>
                <a:gd name="T9" fmla="*/ 26 h 137"/>
                <a:gd name="T10" fmla="*/ 102 w 135"/>
                <a:gd name="T11" fmla="*/ 33 h 137"/>
                <a:gd name="T12" fmla="*/ 105 w 135"/>
                <a:gd name="T13" fmla="*/ 37 h 137"/>
                <a:gd name="T14" fmla="*/ 112 w 135"/>
                <a:gd name="T15" fmla="*/ 39 h 137"/>
                <a:gd name="T16" fmla="*/ 112 w 135"/>
                <a:gd name="T17" fmla="*/ 44 h 137"/>
                <a:gd name="T18" fmla="*/ 112 w 135"/>
                <a:gd name="T19" fmla="*/ 48 h 137"/>
                <a:gd name="T20" fmla="*/ 116 w 135"/>
                <a:gd name="T21" fmla="*/ 55 h 137"/>
                <a:gd name="T22" fmla="*/ 126 w 135"/>
                <a:gd name="T23" fmla="*/ 58 h 137"/>
                <a:gd name="T24" fmla="*/ 131 w 135"/>
                <a:gd name="T25" fmla="*/ 59 h 137"/>
                <a:gd name="T26" fmla="*/ 131 w 135"/>
                <a:gd name="T27" fmla="*/ 63 h 137"/>
                <a:gd name="T28" fmla="*/ 135 w 135"/>
                <a:gd name="T29" fmla="*/ 66 h 137"/>
                <a:gd name="T30" fmla="*/ 127 w 135"/>
                <a:gd name="T31" fmla="*/ 69 h 137"/>
                <a:gd name="T32" fmla="*/ 118 w 135"/>
                <a:gd name="T33" fmla="*/ 72 h 137"/>
                <a:gd name="T34" fmla="*/ 113 w 135"/>
                <a:gd name="T35" fmla="*/ 78 h 137"/>
                <a:gd name="T36" fmla="*/ 112 w 135"/>
                <a:gd name="T37" fmla="*/ 80 h 137"/>
                <a:gd name="T38" fmla="*/ 108 w 135"/>
                <a:gd name="T39" fmla="*/ 83 h 137"/>
                <a:gd name="T40" fmla="*/ 104 w 135"/>
                <a:gd name="T41" fmla="*/ 85 h 137"/>
                <a:gd name="T42" fmla="*/ 101 w 135"/>
                <a:gd name="T43" fmla="*/ 89 h 137"/>
                <a:gd name="T44" fmla="*/ 94 w 135"/>
                <a:gd name="T45" fmla="*/ 100 h 137"/>
                <a:gd name="T46" fmla="*/ 86 w 135"/>
                <a:gd name="T47" fmla="*/ 104 h 137"/>
                <a:gd name="T48" fmla="*/ 83 w 135"/>
                <a:gd name="T49" fmla="*/ 110 h 137"/>
                <a:gd name="T50" fmla="*/ 80 w 135"/>
                <a:gd name="T51" fmla="*/ 118 h 137"/>
                <a:gd name="T52" fmla="*/ 74 w 135"/>
                <a:gd name="T53" fmla="*/ 119 h 137"/>
                <a:gd name="T54" fmla="*/ 66 w 135"/>
                <a:gd name="T55" fmla="*/ 119 h 137"/>
                <a:gd name="T56" fmla="*/ 60 w 135"/>
                <a:gd name="T57" fmla="*/ 118 h 137"/>
                <a:gd name="T58" fmla="*/ 53 w 135"/>
                <a:gd name="T59" fmla="*/ 115 h 137"/>
                <a:gd name="T60" fmla="*/ 45 w 135"/>
                <a:gd name="T61" fmla="*/ 111 h 137"/>
                <a:gd name="T62" fmla="*/ 42 w 135"/>
                <a:gd name="T63" fmla="*/ 115 h 137"/>
                <a:gd name="T64" fmla="*/ 37 w 135"/>
                <a:gd name="T65" fmla="*/ 124 h 137"/>
                <a:gd name="T66" fmla="*/ 31 w 135"/>
                <a:gd name="T67" fmla="*/ 129 h 137"/>
                <a:gd name="T68" fmla="*/ 26 w 135"/>
                <a:gd name="T69" fmla="*/ 134 h 137"/>
                <a:gd name="T70" fmla="*/ 23 w 135"/>
                <a:gd name="T71" fmla="*/ 137 h 137"/>
                <a:gd name="T72" fmla="*/ 14 w 135"/>
                <a:gd name="T73" fmla="*/ 135 h 137"/>
                <a:gd name="T74" fmla="*/ 9 w 135"/>
                <a:gd name="T75" fmla="*/ 135 h 137"/>
                <a:gd name="T76" fmla="*/ 11 w 135"/>
                <a:gd name="T77" fmla="*/ 127 h 137"/>
                <a:gd name="T78" fmla="*/ 11 w 135"/>
                <a:gd name="T79" fmla="*/ 123 h 137"/>
                <a:gd name="T80" fmla="*/ 6 w 135"/>
                <a:gd name="T81" fmla="*/ 111 h 137"/>
                <a:gd name="T82" fmla="*/ 0 w 135"/>
                <a:gd name="T83" fmla="*/ 104 h 137"/>
                <a:gd name="T84" fmla="*/ 0 w 135"/>
                <a:gd name="T85" fmla="*/ 93 h 137"/>
                <a:gd name="T86" fmla="*/ 0 w 135"/>
                <a:gd name="T87" fmla="*/ 75 h 137"/>
                <a:gd name="T88" fmla="*/ 14 w 135"/>
                <a:gd name="T89" fmla="*/ 63 h 137"/>
                <a:gd name="T90" fmla="*/ 14 w 135"/>
                <a:gd name="T91" fmla="*/ 47 h 137"/>
                <a:gd name="T92" fmla="*/ 14 w 135"/>
                <a:gd name="T93" fmla="*/ 22 h 137"/>
                <a:gd name="T94" fmla="*/ 17 w 135"/>
                <a:gd name="T95" fmla="*/ 8 h 137"/>
                <a:gd name="T96" fmla="*/ 39 w 135"/>
                <a:gd name="T97" fmla="*/ 3 h 137"/>
                <a:gd name="T98" fmla="*/ 47 w 135"/>
                <a:gd name="T99" fmla="*/ 3 h 137"/>
                <a:gd name="T100" fmla="*/ 52 w 135"/>
                <a:gd name="T101" fmla="*/ 9 h 137"/>
                <a:gd name="T102" fmla="*/ 56 w 135"/>
                <a:gd name="T103" fmla="*/ 6 h 137"/>
                <a:gd name="T104" fmla="*/ 63 w 135"/>
                <a:gd name="T105" fmla="*/ 3 h 137"/>
                <a:gd name="T106" fmla="*/ 69 w 135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137">
                  <a:moveTo>
                    <a:pt x="75" y="0"/>
                  </a:moveTo>
                  <a:lnTo>
                    <a:pt x="75" y="0"/>
                  </a:lnTo>
                  <a:lnTo>
                    <a:pt x="75" y="0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7" y="3"/>
                  </a:lnTo>
                  <a:lnTo>
                    <a:pt x="77" y="4"/>
                  </a:lnTo>
                  <a:lnTo>
                    <a:pt x="78" y="4"/>
                  </a:lnTo>
                  <a:lnTo>
                    <a:pt x="78" y="6"/>
                  </a:lnTo>
                  <a:lnTo>
                    <a:pt x="78" y="8"/>
                  </a:lnTo>
                  <a:lnTo>
                    <a:pt x="80" y="9"/>
                  </a:lnTo>
                  <a:lnTo>
                    <a:pt x="83" y="12"/>
                  </a:lnTo>
                  <a:lnTo>
                    <a:pt x="83" y="14"/>
                  </a:lnTo>
                  <a:lnTo>
                    <a:pt x="83" y="14"/>
                  </a:lnTo>
                  <a:lnTo>
                    <a:pt x="86" y="17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8" y="23"/>
                  </a:lnTo>
                  <a:lnTo>
                    <a:pt x="90" y="25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96" y="31"/>
                  </a:lnTo>
                  <a:lnTo>
                    <a:pt x="101" y="33"/>
                  </a:lnTo>
                  <a:lnTo>
                    <a:pt x="102" y="33"/>
                  </a:lnTo>
                  <a:lnTo>
                    <a:pt x="104" y="34"/>
                  </a:lnTo>
                  <a:lnTo>
                    <a:pt x="104" y="34"/>
                  </a:lnTo>
                  <a:lnTo>
                    <a:pt x="105" y="36"/>
                  </a:lnTo>
                  <a:lnTo>
                    <a:pt x="105" y="37"/>
                  </a:lnTo>
                  <a:lnTo>
                    <a:pt x="105" y="39"/>
                  </a:lnTo>
                  <a:lnTo>
                    <a:pt x="108" y="39"/>
                  </a:lnTo>
                  <a:lnTo>
                    <a:pt x="110" y="39"/>
                  </a:lnTo>
                  <a:lnTo>
                    <a:pt x="112" y="39"/>
                  </a:lnTo>
                  <a:lnTo>
                    <a:pt x="112" y="41"/>
                  </a:lnTo>
                  <a:lnTo>
                    <a:pt x="112" y="41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5"/>
                  </a:lnTo>
                  <a:lnTo>
                    <a:pt x="112" y="47"/>
                  </a:lnTo>
                  <a:lnTo>
                    <a:pt x="110" y="48"/>
                  </a:lnTo>
                  <a:lnTo>
                    <a:pt x="112" y="48"/>
                  </a:lnTo>
                  <a:lnTo>
                    <a:pt x="113" y="52"/>
                  </a:lnTo>
                  <a:lnTo>
                    <a:pt x="115" y="53"/>
                  </a:lnTo>
                  <a:lnTo>
                    <a:pt x="115" y="55"/>
                  </a:lnTo>
                  <a:lnTo>
                    <a:pt x="116" y="55"/>
                  </a:lnTo>
                  <a:lnTo>
                    <a:pt x="116" y="56"/>
                  </a:lnTo>
                  <a:lnTo>
                    <a:pt x="118" y="56"/>
                  </a:lnTo>
                  <a:lnTo>
                    <a:pt x="123" y="56"/>
                  </a:lnTo>
                  <a:lnTo>
                    <a:pt x="126" y="58"/>
                  </a:lnTo>
                  <a:lnTo>
                    <a:pt x="129" y="58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61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2" y="63"/>
                  </a:lnTo>
                  <a:lnTo>
                    <a:pt x="134" y="63"/>
                  </a:lnTo>
                  <a:lnTo>
                    <a:pt x="135" y="64"/>
                  </a:lnTo>
                  <a:lnTo>
                    <a:pt x="135" y="66"/>
                  </a:lnTo>
                  <a:lnTo>
                    <a:pt x="132" y="66"/>
                  </a:lnTo>
                  <a:lnTo>
                    <a:pt x="131" y="66"/>
                  </a:lnTo>
                  <a:lnTo>
                    <a:pt x="129" y="67"/>
                  </a:lnTo>
                  <a:lnTo>
                    <a:pt x="127" y="69"/>
                  </a:lnTo>
                  <a:lnTo>
                    <a:pt x="126" y="71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18" y="72"/>
                  </a:lnTo>
                  <a:lnTo>
                    <a:pt x="116" y="75"/>
                  </a:lnTo>
                  <a:lnTo>
                    <a:pt x="115" y="77"/>
                  </a:lnTo>
                  <a:lnTo>
                    <a:pt x="115" y="78"/>
                  </a:lnTo>
                  <a:lnTo>
                    <a:pt x="113" y="78"/>
                  </a:lnTo>
                  <a:lnTo>
                    <a:pt x="113" y="78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0" y="80"/>
                  </a:lnTo>
                  <a:lnTo>
                    <a:pt x="110" y="82"/>
                  </a:lnTo>
                  <a:lnTo>
                    <a:pt x="108" y="82"/>
                  </a:lnTo>
                  <a:lnTo>
                    <a:pt x="108" y="83"/>
                  </a:lnTo>
                  <a:lnTo>
                    <a:pt x="107" y="83"/>
                  </a:lnTo>
                  <a:lnTo>
                    <a:pt x="105" y="83"/>
                  </a:lnTo>
                  <a:lnTo>
                    <a:pt x="105" y="85"/>
                  </a:lnTo>
                  <a:lnTo>
                    <a:pt x="104" y="85"/>
                  </a:lnTo>
                  <a:lnTo>
                    <a:pt x="104" y="85"/>
                  </a:lnTo>
                  <a:lnTo>
                    <a:pt x="102" y="86"/>
                  </a:lnTo>
                  <a:lnTo>
                    <a:pt x="101" y="88"/>
                  </a:lnTo>
                  <a:lnTo>
                    <a:pt x="101" y="89"/>
                  </a:lnTo>
                  <a:lnTo>
                    <a:pt x="99" y="96"/>
                  </a:lnTo>
                  <a:lnTo>
                    <a:pt x="97" y="97"/>
                  </a:lnTo>
                  <a:lnTo>
                    <a:pt x="96" y="99"/>
                  </a:lnTo>
                  <a:lnTo>
                    <a:pt x="94" y="100"/>
                  </a:lnTo>
                  <a:lnTo>
                    <a:pt x="93" y="102"/>
                  </a:lnTo>
                  <a:lnTo>
                    <a:pt x="93" y="102"/>
                  </a:lnTo>
                  <a:lnTo>
                    <a:pt x="88" y="102"/>
                  </a:lnTo>
                  <a:lnTo>
                    <a:pt x="86" y="104"/>
                  </a:lnTo>
                  <a:lnTo>
                    <a:pt x="85" y="104"/>
                  </a:lnTo>
                  <a:lnTo>
                    <a:pt x="85" y="105"/>
                  </a:lnTo>
                  <a:lnTo>
                    <a:pt x="85" y="107"/>
                  </a:lnTo>
                  <a:lnTo>
                    <a:pt x="83" y="110"/>
                  </a:lnTo>
                  <a:lnTo>
                    <a:pt x="82" y="113"/>
                  </a:lnTo>
                  <a:lnTo>
                    <a:pt x="82" y="115"/>
                  </a:lnTo>
                  <a:lnTo>
                    <a:pt x="80" y="118"/>
                  </a:lnTo>
                  <a:lnTo>
                    <a:pt x="80" y="118"/>
                  </a:lnTo>
                  <a:lnTo>
                    <a:pt x="78" y="119"/>
                  </a:lnTo>
                  <a:lnTo>
                    <a:pt x="77" y="119"/>
                  </a:lnTo>
                  <a:lnTo>
                    <a:pt x="75" y="119"/>
                  </a:lnTo>
                  <a:lnTo>
                    <a:pt x="74" y="119"/>
                  </a:lnTo>
                  <a:lnTo>
                    <a:pt x="72" y="119"/>
                  </a:lnTo>
                  <a:lnTo>
                    <a:pt x="71" y="121"/>
                  </a:lnTo>
                  <a:lnTo>
                    <a:pt x="69" y="121"/>
                  </a:lnTo>
                  <a:lnTo>
                    <a:pt x="66" y="119"/>
                  </a:lnTo>
                  <a:lnTo>
                    <a:pt x="63" y="119"/>
                  </a:lnTo>
                  <a:lnTo>
                    <a:pt x="63" y="119"/>
                  </a:lnTo>
                  <a:lnTo>
                    <a:pt x="61" y="118"/>
                  </a:lnTo>
                  <a:lnTo>
                    <a:pt x="60" y="118"/>
                  </a:lnTo>
                  <a:lnTo>
                    <a:pt x="58" y="118"/>
                  </a:lnTo>
                  <a:lnTo>
                    <a:pt x="56" y="116"/>
                  </a:lnTo>
                  <a:lnTo>
                    <a:pt x="55" y="116"/>
                  </a:lnTo>
                  <a:lnTo>
                    <a:pt x="53" y="115"/>
                  </a:lnTo>
                  <a:lnTo>
                    <a:pt x="50" y="113"/>
                  </a:lnTo>
                  <a:lnTo>
                    <a:pt x="49" y="111"/>
                  </a:lnTo>
                  <a:lnTo>
                    <a:pt x="47" y="111"/>
                  </a:lnTo>
                  <a:lnTo>
                    <a:pt x="45" y="111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2" y="113"/>
                  </a:lnTo>
                  <a:lnTo>
                    <a:pt x="42" y="115"/>
                  </a:lnTo>
                  <a:lnTo>
                    <a:pt x="41" y="116"/>
                  </a:lnTo>
                  <a:lnTo>
                    <a:pt x="41" y="118"/>
                  </a:lnTo>
                  <a:lnTo>
                    <a:pt x="39" y="121"/>
                  </a:lnTo>
                  <a:lnTo>
                    <a:pt x="37" y="124"/>
                  </a:lnTo>
                  <a:lnTo>
                    <a:pt x="37" y="126"/>
                  </a:lnTo>
                  <a:lnTo>
                    <a:pt x="37" y="126"/>
                  </a:lnTo>
                  <a:lnTo>
                    <a:pt x="36" y="126"/>
                  </a:lnTo>
                  <a:lnTo>
                    <a:pt x="31" y="129"/>
                  </a:lnTo>
                  <a:lnTo>
                    <a:pt x="30" y="132"/>
                  </a:lnTo>
                  <a:lnTo>
                    <a:pt x="30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6" y="134"/>
                  </a:lnTo>
                  <a:lnTo>
                    <a:pt x="25" y="135"/>
                  </a:lnTo>
                  <a:lnTo>
                    <a:pt x="25" y="137"/>
                  </a:lnTo>
                  <a:lnTo>
                    <a:pt x="23" y="137"/>
                  </a:lnTo>
                  <a:lnTo>
                    <a:pt x="22" y="137"/>
                  </a:lnTo>
                  <a:lnTo>
                    <a:pt x="20" y="135"/>
                  </a:lnTo>
                  <a:lnTo>
                    <a:pt x="15" y="137"/>
                  </a:lnTo>
                  <a:lnTo>
                    <a:pt x="14" y="135"/>
                  </a:lnTo>
                  <a:lnTo>
                    <a:pt x="12" y="135"/>
                  </a:lnTo>
                  <a:lnTo>
                    <a:pt x="11" y="137"/>
                  </a:lnTo>
                  <a:lnTo>
                    <a:pt x="9" y="135"/>
                  </a:lnTo>
                  <a:lnTo>
                    <a:pt x="9" y="135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11" y="129"/>
                  </a:lnTo>
                  <a:lnTo>
                    <a:pt x="11" y="127"/>
                  </a:lnTo>
                  <a:lnTo>
                    <a:pt x="12" y="126"/>
                  </a:lnTo>
                  <a:lnTo>
                    <a:pt x="12" y="126"/>
                  </a:lnTo>
                  <a:lnTo>
                    <a:pt x="12" y="124"/>
                  </a:lnTo>
                  <a:lnTo>
                    <a:pt x="11" y="123"/>
                  </a:lnTo>
                  <a:lnTo>
                    <a:pt x="11" y="123"/>
                  </a:lnTo>
                  <a:lnTo>
                    <a:pt x="11" y="119"/>
                  </a:lnTo>
                  <a:lnTo>
                    <a:pt x="9" y="115"/>
                  </a:lnTo>
                  <a:lnTo>
                    <a:pt x="6" y="111"/>
                  </a:lnTo>
                  <a:lnTo>
                    <a:pt x="6" y="110"/>
                  </a:lnTo>
                  <a:lnTo>
                    <a:pt x="4" y="108"/>
                  </a:lnTo>
                  <a:lnTo>
                    <a:pt x="0" y="105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3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5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4" y="59"/>
                  </a:lnTo>
                  <a:lnTo>
                    <a:pt x="14" y="53"/>
                  </a:lnTo>
                  <a:lnTo>
                    <a:pt x="14" y="47"/>
                  </a:lnTo>
                  <a:lnTo>
                    <a:pt x="14" y="41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14" y="22"/>
                  </a:lnTo>
                  <a:lnTo>
                    <a:pt x="14" y="17"/>
                  </a:lnTo>
                  <a:lnTo>
                    <a:pt x="14" y="11"/>
                  </a:lnTo>
                  <a:lnTo>
                    <a:pt x="14" y="8"/>
                  </a:lnTo>
                  <a:lnTo>
                    <a:pt x="17" y="8"/>
                  </a:lnTo>
                  <a:lnTo>
                    <a:pt x="22" y="6"/>
                  </a:lnTo>
                  <a:lnTo>
                    <a:pt x="30" y="6"/>
                  </a:lnTo>
                  <a:lnTo>
                    <a:pt x="36" y="4"/>
                  </a:lnTo>
                  <a:lnTo>
                    <a:pt x="39" y="3"/>
                  </a:lnTo>
                  <a:lnTo>
                    <a:pt x="45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9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9" y="1"/>
                  </a:lnTo>
                  <a:lnTo>
                    <a:pt x="71" y="0"/>
                  </a:lnTo>
                  <a:lnTo>
                    <a:pt x="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2" name="Freeform 319">
              <a:extLst>
                <a:ext uri="{FF2B5EF4-FFF2-40B4-BE49-F238E27FC236}">
                  <a16:creationId xmlns:a16="http://schemas.microsoft.com/office/drawing/2014/main" id="{99E056AB-96CF-4342-B0B0-8A2B7DF4CD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263896" y="3603097"/>
              <a:ext cx="95512" cy="48731"/>
            </a:xfrm>
            <a:custGeom>
              <a:avLst/>
              <a:gdLst>
                <a:gd name="T0" fmla="*/ 21 w 49"/>
                <a:gd name="T1" fmla="*/ 0 h 25"/>
                <a:gd name="T2" fmla="*/ 24 w 49"/>
                <a:gd name="T3" fmla="*/ 1 h 25"/>
                <a:gd name="T4" fmla="*/ 24 w 49"/>
                <a:gd name="T5" fmla="*/ 1 h 25"/>
                <a:gd name="T6" fmla="*/ 24 w 49"/>
                <a:gd name="T7" fmla="*/ 3 h 25"/>
                <a:gd name="T8" fmla="*/ 25 w 49"/>
                <a:gd name="T9" fmla="*/ 3 h 25"/>
                <a:gd name="T10" fmla="*/ 28 w 49"/>
                <a:gd name="T11" fmla="*/ 3 h 25"/>
                <a:gd name="T12" fmla="*/ 33 w 49"/>
                <a:gd name="T13" fmla="*/ 4 h 25"/>
                <a:gd name="T14" fmla="*/ 35 w 49"/>
                <a:gd name="T15" fmla="*/ 4 h 25"/>
                <a:gd name="T16" fmla="*/ 36 w 49"/>
                <a:gd name="T17" fmla="*/ 3 h 25"/>
                <a:gd name="T18" fmla="*/ 38 w 49"/>
                <a:gd name="T19" fmla="*/ 4 h 25"/>
                <a:gd name="T20" fmla="*/ 41 w 49"/>
                <a:gd name="T21" fmla="*/ 4 h 25"/>
                <a:gd name="T22" fmla="*/ 43 w 49"/>
                <a:gd name="T23" fmla="*/ 6 h 25"/>
                <a:gd name="T24" fmla="*/ 43 w 49"/>
                <a:gd name="T25" fmla="*/ 9 h 25"/>
                <a:gd name="T26" fmla="*/ 43 w 49"/>
                <a:gd name="T27" fmla="*/ 9 h 25"/>
                <a:gd name="T28" fmla="*/ 43 w 49"/>
                <a:gd name="T29" fmla="*/ 12 h 25"/>
                <a:gd name="T30" fmla="*/ 44 w 49"/>
                <a:gd name="T31" fmla="*/ 14 h 25"/>
                <a:gd name="T32" fmla="*/ 47 w 49"/>
                <a:gd name="T33" fmla="*/ 12 h 25"/>
                <a:gd name="T34" fmla="*/ 49 w 49"/>
                <a:gd name="T35" fmla="*/ 14 h 25"/>
                <a:gd name="T36" fmla="*/ 49 w 49"/>
                <a:gd name="T37" fmla="*/ 17 h 25"/>
                <a:gd name="T38" fmla="*/ 47 w 49"/>
                <a:gd name="T39" fmla="*/ 19 h 25"/>
                <a:gd name="T40" fmla="*/ 47 w 49"/>
                <a:gd name="T41" fmla="*/ 20 h 25"/>
                <a:gd name="T42" fmla="*/ 49 w 49"/>
                <a:gd name="T43" fmla="*/ 22 h 25"/>
                <a:gd name="T44" fmla="*/ 47 w 49"/>
                <a:gd name="T45" fmla="*/ 22 h 25"/>
                <a:gd name="T46" fmla="*/ 46 w 49"/>
                <a:gd name="T47" fmla="*/ 22 h 25"/>
                <a:gd name="T48" fmla="*/ 44 w 49"/>
                <a:gd name="T49" fmla="*/ 23 h 25"/>
                <a:gd name="T50" fmla="*/ 41 w 49"/>
                <a:gd name="T51" fmla="*/ 23 h 25"/>
                <a:gd name="T52" fmla="*/ 39 w 49"/>
                <a:gd name="T53" fmla="*/ 22 h 25"/>
                <a:gd name="T54" fmla="*/ 35 w 49"/>
                <a:gd name="T55" fmla="*/ 23 h 25"/>
                <a:gd name="T56" fmla="*/ 30 w 49"/>
                <a:gd name="T57" fmla="*/ 23 h 25"/>
                <a:gd name="T58" fmla="*/ 27 w 49"/>
                <a:gd name="T59" fmla="*/ 23 h 25"/>
                <a:gd name="T60" fmla="*/ 24 w 49"/>
                <a:gd name="T61" fmla="*/ 22 h 25"/>
                <a:gd name="T62" fmla="*/ 22 w 49"/>
                <a:gd name="T63" fmla="*/ 22 h 25"/>
                <a:gd name="T64" fmla="*/ 17 w 49"/>
                <a:gd name="T65" fmla="*/ 25 h 25"/>
                <a:gd name="T66" fmla="*/ 14 w 49"/>
                <a:gd name="T67" fmla="*/ 25 h 25"/>
                <a:gd name="T68" fmla="*/ 13 w 49"/>
                <a:gd name="T69" fmla="*/ 25 h 25"/>
                <a:gd name="T70" fmla="*/ 13 w 49"/>
                <a:gd name="T71" fmla="*/ 23 h 25"/>
                <a:gd name="T72" fmla="*/ 11 w 49"/>
                <a:gd name="T73" fmla="*/ 23 h 25"/>
                <a:gd name="T74" fmla="*/ 9 w 49"/>
                <a:gd name="T75" fmla="*/ 22 h 25"/>
                <a:gd name="T76" fmla="*/ 5 w 49"/>
                <a:gd name="T77" fmla="*/ 22 h 25"/>
                <a:gd name="T78" fmla="*/ 2 w 49"/>
                <a:gd name="T79" fmla="*/ 20 h 25"/>
                <a:gd name="T80" fmla="*/ 2 w 49"/>
                <a:gd name="T81" fmla="*/ 19 h 25"/>
                <a:gd name="T82" fmla="*/ 0 w 49"/>
                <a:gd name="T83" fmla="*/ 17 h 25"/>
                <a:gd name="T84" fmla="*/ 3 w 49"/>
                <a:gd name="T85" fmla="*/ 15 h 25"/>
                <a:gd name="T86" fmla="*/ 3 w 49"/>
                <a:gd name="T87" fmla="*/ 12 h 25"/>
                <a:gd name="T88" fmla="*/ 6 w 49"/>
                <a:gd name="T89" fmla="*/ 11 h 25"/>
                <a:gd name="T90" fmla="*/ 8 w 49"/>
                <a:gd name="T91" fmla="*/ 8 h 25"/>
                <a:gd name="T92" fmla="*/ 11 w 49"/>
                <a:gd name="T93" fmla="*/ 4 h 25"/>
                <a:gd name="T94" fmla="*/ 14 w 49"/>
                <a:gd name="T95" fmla="*/ 3 h 25"/>
                <a:gd name="T96" fmla="*/ 16 w 49"/>
                <a:gd name="T97" fmla="*/ 1 h 25"/>
                <a:gd name="T98" fmla="*/ 19 w 49"/>
                <a:gd name="T9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9" h="25">
                  <a:moveTo>
                    <a:pt x="19" y="0"/>
                  </a:moveTo>
                  <a:lnTo>
                    <a:pt x="21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2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1" y="4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1" y="11"/>
                  </a:lnTo>
                  <a:lnTo>
                    <a:pt x="43" y="12"/>
                  </a:lnTo>
                  <a:lnTo>
                    <a:pt x="43" y="12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4" y="23"/>
                  </a:lnTo>
                  <a:lnTo>
                    <a:pt x="43" y="23"/>
                  </a:lnTo>
                  <a:lnTo>
                    <a:pt x="41" y="23"/>
                  </a:lnTo>
                  <a:lnTo>
                    <a:pt x="39" y="22"/>
                  </a:lnTo>
                  <a:lnTo>
                    <a:pt x="39" y="22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2" y="23"/>
                  </a:lnTo>
                  <a:lnTo>
                    <a:pt x="30" y="23"/>
                  </a:lnTo>
                  <a:lnTo>
                    <a:pt x="28" y="23"/>
                  </a:lnTo>
                  <a:lnTo>
                    <a:pt x="27" y="23"/>
                  </a:lnTo>
                  <a:lnTo>
                    <a:pt x="25" y="22"/>
                  </a:lnTo>
                  <a:lnTo>
                    <a:pt x="24" y="22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3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1" y="23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6" y="23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1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3" name="Freeform 320">
              <a:extLst>
                <a:ext uri="{FF2B5EF4-FFF2-40B4-BE49-F238E27FC236}">
                  <a16:creationId xmlns:a16="http://schemas.microsoft.com/office/drawing/2014/main" id="{A3C16452-D288-432E-A19A-947A548E8A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8983" y="3645980"/>
              <a:ext cx="175430" cy="177380"/>
            </a:xfrm>
            <a:custGeom>
              <a:avLst/>
              <a:gdLst>
                <a:gd name="T0" fmla="*/ 84 w 90"/>
                <a:gd name="T1" fmla="*/ 90 h 91"/>
                <a:gd name="T2" fmla="*/ 76 w 90"/>
                <a:gd name="T3" fmla="*/ 88 h 91"/>
                <a:gd name="T4" fmla="*/ 81 w 90"/>
                <a:gd name="T5" fmla="*/ 86 h 91"/>
                <a:gd name="T6" fmla="*/ 87 w 90"/>
                <a:gd name="T7" fmla="*/ 82 h 91"/>
                <a:gd name="T8" fmla="*/ 84 w 90"/>
                <a:gd name="T9" fmla="*/ 68 h 91"/>
                <a:gd name="T10" fmla="*/ 90 w 90"/>
                <a:gd name="T11" fmla="*/ 69 h 91"/>
                <a:gd name="T12" fmla="*/ 86 w 90"/>
                <a:gd name="T13" fmla="*/ 69 h 91"/>
                <a:gd name="T14" fmla="*/ 75 w 90"/>
                <a:gd name="T15" fmla="*/ 66 h 91"/>
                <a:gd name="T16" fmla="*/ 68 w 90"/>
                <a:gd name="T17" fmla="*/ 71 h 91"/>
                <a:gd name="T18" fmla="*/ 73 w 90"/>
                <a:gd name="T19" fmla="*/ 68 h 91"/>
                <a:gd name="T20" fmla="*/ 73 w 90"/>
                <a:gd name="T21" fmla="*/ 64 h 91"/>
                <a:gd name="T22" fmla="*/ 71 w 90"/>
                <a:gd name="T23" fmla="*/ 63 h 91"/>
                <a:gd name="T24" fmla="*/ 68 w 90"/>
                <a:gd name="T25" fmla="*/ 63 h 91"/>
                <a:gd name="T26" fmla="*/ 56 w 90"/>
                <a:gd name="T27" fmla="*/ 53 h 91"/>
                <a:gd name="T28" fmla="*/ 60 w 90"/>
                <a:gd name="T29" fmla="*/ 61 h 91"/>
                <a:gd name="T30" fmla="*/ 54 w 90"/>
                <a:gd name="T31" fmla="*/ 57 h 91"/>
                <a:gd name="T32" fmla="*/ 54 w 90"/>
                <a:gd name="T33" fmla="*/ 50 h 91"/>
                <a:gd name="T34" fmla="*/ 46 w 90"/>
                <a:gd name="T35" fmla="*/ 52 h 91"/>
                <a:gd name="T36" fmla="*/ 43 w 90"/>
                <a:gd name="T37" fmla="*/ 50 h 91"/>
                <a:gd name="T38" fmla="*/ 65 w 90"/>
                <a:gd name="T39" fmla="*/ 44 h 91"/>
                <a:gd name="T40" fmla="*/ 18 w 90"/>
                <a:gd name="T41" fmla="*/ 39 h 91"/>
                <a:gd name="T42" fmla="*/ 19 w 90"/>
                <a:gd name="T43" fmla="*/ 41 h 91"/>
                <a:gd name="T44" fmla="*/ 21 w 90"/>
                <a:gd name="T45" fmla="*/ 45 h 91"/>
                <a:gd name="T46" fmla="*/ 16 w 90"/>
                <a:gd name="T47" fmla="*/ 45 h 91"/>
                <a:gd name="T48" fmla="*/ 16 w 90"/>
                <a:gd name="T49" fmla="*/ 41 h 91"/>
                <a:gd name="T50" fmla="*/ 48 w 90"/>
                <a:gd name="T51" fmla="*/ 34 h 91"/>
                <a:gd name="T52" fmla="*/ 52 w 90"/>
                <a:gd name="T53" fmla="*/ 42 h 91"/>
                <a:gd name="T54" fmla="*/ 51 w 90"/>
                <a:gd name="T55" fmla="*/ 41 h 91"/>
                <a:gd name="T56" fmla="*/ 46 w 90"/>
                <a:gd name="T57" fmla="*/ 34 h 91"/>
                <a:gd name="T58" fmla="*/ 24 w 90"/>
                <a:gd name="T59" fmla="*/ 28 h 91"/>
                <a:gd name="T60" fmla="*/ 21 w 90"/>
                <a:gd name="T61" fmla="*/ 28 h 91"/>
                <a:gd name="T62" fmla="*/ 15 w 90"/>
                <a:gd name="T63" fmla="*/ 28 h 91"/>
                <a:gd name="T64" fmla="*/ 18 w 90"/>
                <a:gd name="T65" fmla="*/ 36 h 91"/>
                <a:gd name="T66" fmla="*/ 15 w 90"/>
                <a:gd name="T67" fmla="*/ 39 h 91"/>
                <a:gd name="T68" fmla="*/ 11 w 90"/>
                <a:gd name="T69" fmla="*/ 38 h 91"/>
                <a:gd name="T70" fmla="*/ 10 w 90"/>
                <a:gd name="T71" fmla="*/ 34 h 91"/>
                <a:gd name="T72" fmla="*/ 11 w 90"/>
                <a:gd name="T73" fmla="*/ 30 h 91"/>
                <a:gd name="T74" fmla="*/ 34 w 90"/>
                <a:gd name="T75" fmla="*/ 22 h 91"/>
                <a:gd name="T76" fmla="*/ 41 w 90"/>
                <a:gd name="T77" fmla="*/ 28 h 91"/>
                <a:gd name="T78" fmla="*/ 40 w 90"/>
                <a:gd name="T79" fmla="*/ 33 h 91"/>
                <a:gd name="T80" fmla="*/ 41 w 90"/>
                <a:gd name="T81" fmla="*/ 28 h 91"/>
                <a:gd name="T82" fmla="*/ 34 w 90"/>
                <a:gd name="T83" fmla="*/ 22 h 91"/>
                <a:gd name="T84" fmla="*/ 34 w 90"/>
                <a:gd name="T85" fmla="*/ 20 h 91"/>
                <a:gd name="T86" fmla="*/ 10 w 90"/>
                <a:gd name="T87" fmla="*/ 3 h 91"/>
                <a:gd name="T88" fmla="*/ 11 w 90"/>
                <a:gd name="T89" fmla="*/ 5 h 91"/>
                <a:gd name="T90" fmla="*/ 0 w 90"/>
                <a:gd name="T91" fmla="*/ 3 h 91"/>
                <a:gd name="T92" fmla="*/ 5 w 90"/>
                <a:gd name="T93" fmla="*/ 3 h 91"/>
                <a:gd name="T94" fmla="*/ 19 w 90"/>
                <a:gd name="T95" fmla="*/ 0 h 91"/>
                <a:gd name="T96" fmla="*/ 24 w 90"/>
                <a:gd name="T97" fmla="*/ 3 h 91"/>
                <a:gd name="T98" fmla="*/ 29 w 90"/>
                <a:gd name="T99" fmla="*/ 9 h 91"/>
                <a:gd name="T100" fmla="*/ 24 w 90"/>
                <a:gd name="T101" fmla="*/ 14 h 91"/>
                <a:gd name="T102" fmla="*/ 26 w 90"/>
                <a:gd name="T103" fmla="*/ 8 h 91"/>
                <a:gd name="T104" fmla="*/ 21 w 90"/>
                <a:gd name="T10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0" h="91">
                  <a:moveTo>
                    <a:pt x="86" y="85"/>
                  </a:moveTo>
                  <a:lnTo>
                    <a:pt x="86" y="85"/>
                  </a:lnTo>
                  <a:lnTo>
                    <a:pt x="86" y="86"/>
                  </a:lnTo>
                  <a:lnTo>
                    <a:pt x="86" y="88"/>
                  </a:lnTo>
                  <a:lnTo>
                    <a:pt x="84" y="90"/>
                  </a:lnTo>
                  <a:lnTo>
                    <a:pt x="81" y="90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6" y="90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79" y="86"/>
                  </a:lnTo>
                  <a:lnTo>
                    <a:pt x="81" y="86"/>
                  </a:lnTo>
                  <a:lnTo>
                    <a:pt x="82" y="86"/>
                  </a:lnTo>
                  <a:lnTo>
                    <a:pt x="82" y="86"/>
                  </a:lnTo>
                  <a:lnTo>
                    <a:pt x="84" y="86"/>
                  </a:lnTo>
                  <a:lnTo>
                    <a:pt x="86" y="85"/>
                  </a:lnTo>
                  <a:close/>
                  <a:moveTo>
                    <a:pt x="87" y="82"/>
                  </a:moveTo>
                  <a:lnTo>
                    <a:pt x="87" y="82"/>
                  </a:lnTo>
                  <a:lnTo>
                    <a:pt x="86" y="83"/>
                  </a:lnTo>
                  <a:lnTo>
                    <a:pt x="86" y="82"/>
                  </a:lnTo>
                  <a:lnTo>
                    <a:pt x="87" y="82"/>
                  </a:lnTo>
                  <a:close/>
                  <a:moveTo>
                    <a:pt x="84" y="68"/>
                  </a:moveTo>
                  <a:lnTo>
                    <a:pt x="86" y="68"/>
                  </a:lnTo>
                  <a:lnTo>
                    <a:pt x="87" y="68"/>
                  </a:lnTo>
                  <a:lnTo>
                    <a:pt x="87" y="68"/>
                  </a:lnTo>
                  <a:lnTo>
                    <a:pt x="89" y="69"/>
                  </a:lnTo>
                  <a:lnTo>
                    <a:pt x="90" y="69"/>
                  </a:lnTo>
                  <a:lnTo>
                    <a:pt x="90" y="69"/>
                  </a:lnTo>
                  <a:lnTo>
                    <a:pt x="90" y="71"/>
                  </a:lnTo>
                  <a:lnTo>
                    <a:pt x="89" y="69"/>
                  </a:lnTo>
                  <a:lnTo>
                    <a:pt x="87" y="69"/>
                  </a:lnTo>
                  <a:lnTo>
                    <a:pt x="86" y="69"/>
                  </a:lnTo>
                  <a:lnTo>
                    <a:pt x="84" y="69"/>
                  </a:lnTo>
                  <a:lnTo>
                    <a:pt x="84" y="68"/>
                  </a:lnTo>
                  <a:close/>
                  <a:moveTo>
                    <a:pt x="75" y="63"/>
                  </a:moveTo>
                  <a:lnTo>
                    <a:pt x="75" y="64"/>
                  </a:lnTo>
                  <a:lnTo>
                    <a:pt x="75" y="66"/>
                  </a:lnTo>
                  <a:lnTo>
                    <a:pt x="73" y="69"/>
                  </a:lnTo>
                  <a:lnTo>
                    <a:pt x="71" y="69"/>
                  </a:lnTo>
                  <a:lnTo>
                    <a:pt x="68" y="71"/>
                  </a:lnTo>
                  <a:lnTo>
                    <a:pt x="68" y="72"/>
                  </a:lnTo>
                  <a:lnTo>
                    <a:pt x="68" y="71"/>
                  </a:lnTo>
                  <a:lnTo>
                    <a:pt x="70" y="69"/>
                  </a:lnTo>
                  <a:lnTo>
                    <a:pt x="71" y="69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3" y="68"/>
                  </a:lnTo>
                  <a:lnTo>
                    <a:pt x="73" y="66"/>
                  </a:lnTo>
                  <a:lnTo>
                    <a:pt x="73" y="66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5" y="63"/>
                  </a:lnTo>
                  <a:close/>
                  <a:moveTo>
                    <a:pt x="68" y="61"/>
                  </a:moveTo>
                  <a:lnTo>
                    <a:pt x="68" y="63"/>
                  </a:lnTo>
                  <a:lnTo>
                    <a:pt x="70" y="63"/>
                  </a:lnTo>
                  <a:lnTo>
                    <a:pt x="71" y="63"/>
                  </a:lnTo>
                  <a:lnTo>
                    <a:pt x="71" y="64"/>
                  </a:lnTo>
                  <a:lnTo>
                    <a:pt x="70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1"/>
                  </a:lnTo>
                  <a:close/>
                  <a:moveTo>
                    <a:pt x="52" y="49"/>
                  </a:moveTo>
                  <a:lnTo>
                    <a:pt x="54" y="52"/>
                  </a:lnTo>
                  <a:lnTo>
                    <a:pt x="56" y="53"/>
                  </a:lnTo>
                  <a:lnTo>
                    <a:pt x="56" y="55"/>
                  </a:lnTo>
                  <a:lnTo>
                    <a:pt x="57" y="57"/>
                  </a:lnTo>
                  <a:lnTo>
                    <a:pt x="59" y="58"/>
                  </a:lnTo>
                  <a:lnTo>
                    <a:pt x="60" y="60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57" y="58"/>
                  </a:lnTo>
                  <a:lnTo>
                    <a:pt x="56" y="58"/>
                  </a:lnTo>
                  <a:lnTo>
                    <a:pt x="54" y="57"/>
                  </a:lnTo>
                  <a:lnTo>
                    <a:pt x="54" y="57"/>
                  </a:lnTo>
                  <a:lnTo>
                    <a:pt x="56" y="57"/>
                  </a:lnTo>
                  <a:lnTo>
                    <a:pt x="56" y="55"/>
                  </a:lnTo>
                  <a:lnTo>
                    <a:pt x="56" y="55"/>
                  </a:lnTo>
                  <a:lnTo>
                    <a:pt x="54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2" y="49"/>
                  </a:lnTo>
                  <a:close/>
                  <a:moveTo>
                    <a:pt x="43" y="49"/>
                  </a:moveTo>
                  <a:lnTo>
                    <a:pt x="45" y="49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8" y="52"/>
                  </a:lnTo>
                  <a:lnTo>
                    <a:pt x="48" y="53"/>
                  </a:lnTo>
                  <a:lnTo>
                    <a:pt x="46" y="52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3" y="49"/>
                  </a:lnTo>
                  <a:close/>
                  <a:moveTo>
                    <a:pt x="65" y="42"/>
                  </a:moveTo>
                  <a:lnTo>
                    <a:pt x="65" y="42"/>
                  </a:lnTo>
                  <a:lnTo>
                    <a:pt x="65" y="44"/>
                  </a:lnTo>
                  <a:lnTo>
                    <a:pt x="65" y="45"/>
                  </a:lnTo>
                  <a:lnTo>
                    <a:pt x="64" y="44"/>
                  </a:lnTo>
                  <a:lnTo>
                    <a:pt x="65" y="42"/>
                  </a:lnTo>
                  <a:lnTo>
                    <a:pt x="65" y="42"/>
                  </a:lnTo>
                  <a:close/>
                  <a:moveTo>
                    <a:pt x="18" y="39"/>
                  </a:moveTo>
                  <a:lnTo>
                    <a:pt x="19" y="41"/>
                  </a:lnTo>
                  <a:lnTo>
                    <a:pt x="19" y="41"/>
                  </a:lnTo>
                  <a:lnTo>
                    <a:pt x="18" y="42"/>
                  </a:lnTo>
                  <a:lnTo>
                    <a:pt x="19" y="42"/>
                  </a:lnTo>
                  <a:lnTo>
                    <a:pt x="19" y="41"/>
                  </a:lnTo>
                  <a:lnTo>
                    <a:pt x="21" y="42"/>
                  </a:lnTo>
                  <a:lnTo>
                    <a:pt x="21" y="44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9"/>
                  </a:lnTo>
                  <a:lnTo>
                    <a:pt x="18" y="49"/>
                  </a:lnTo>
                  <a:lnTo>
                    <a:pt x="18" y="47"/>
                  </a:lnTo>
                  <a:lnTo>
                    <a:pt x="16" y="45"/>
                  </a:lnTo>
                  <a:lnTo>
                    <a:pt x="16" y="44"/>
                  </a:lnTo>
                  <a:lnTo>
                    <a:pt x="16" y="42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8" y="41"/>
                  </a:lnTo>
                  <a:lnTo>
                    <a:pt x="18" y="39"/>
                  </a:lnTo>
                  <a:close/>
                  <a:moveTo>
                    <a:pt x="48" y="33"/>
                  </a:moveTo>
                  <a:lnTo>
                    <a:pt x="48" y="34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51" y="39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4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48" y="33"/>
                  </a:lnTo>
                  <a:close/>
                  <a:moveTo>
                    <a:pt x="24" y="28"/>
                  </a:move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3" y="30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3" y="28"/>
                  </a:lnTo>
                  <a:lnTo>
                    <a:pt x="24" y="28"/>
                  </a:lnTo>
                  <a:close/>
                  <a:moveTo>
                    <a:pt x="11" y="27"/>
                  </a:moveTo>
                  <a:lnTo>
                    <a:pt x="13" y="27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30"/>
                  </a:lnTo>
                  <a:lnTo>
                    <a:pt x="16" y="31"/>
                  </a:lnTo>
                  <a:lnTo>
                    <a:pt x="18" y="33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5" y="39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1" y="38"/>
                  </a:lnTo>
                  <a:lnTo>
                    <a:pt x="10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close/>
                  <a:moveTo>
                    <a:pt x="34" y="20"/>
                  </a:moveTo>
                  <a:lnTo>
                    <a:pt x="34" y="22"/>
                  </a:lnTo>
                  <a:lnTo>
                    <a:pt x="37" y="23"/>
                  </a:lnTo>
                  <a:lnTo>
                    <a:pt x="38" y="23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41" y="31"/>
                  </a:lnTo>
                  <a:lnTo>
                    <a:pt x="40" y="33"/>
                  </a:lnTo>
                  <a:lnTo>
                    <a:pt x="41" y="34"/>
                  </a:lnTo>
                  <a:lnTo>
                    <a:pt x="40" y="34"/>
                  </a:lnTo>
                  <a:lnTo>
                    <a:pt x="40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40" y="31"/>
                  </a:lnTo>
                  <a:lnTo>
                    <a:pt x="40" y="30"/>
                  </a:lnTo>
                  <a:lnTo>
                    <a:pt x="41" y="28"/>
                  </a:lnTo>
                  <a:lnTo>
                    <a:pt x="41" y="27"/>
                  </a:lnTo>
                  <a:lnTo>
                    <a:pt x="38" y="25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0"/>
                  </a:lnTo>
                  <a:lnTo>
                    <a:pt x="34" y="20"/>
                  </a:lnTo>
                  <a:close/>
                  <a:moveTo>
                    <a:pt x="5" y="1"/>
                  </a:moveTo>
                  <a:lnTo>
                    <a:pt x="7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5"/>
                  </a:lnTo>
                  <a:lnTo>
                    <a:pt x="7" y="5"/>
                  </a:lnTo>
                  <a:lnTo>
                    <a:pt x="5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5"/>
                  </a:lnTo>
                  <a:lnTo>
                    <a:pt x="4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close/>
                  <a:moveTo>
                    <a:pt x="16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3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7" y="6"/>
                  </a:lnTo>
                  <a:lnTo>
                    <a:pt x="29" y="9"/>
                  </a:lnTo>
                  <a:lnTo>
                    <a:pt x="26" y="9"/>
                  </a:lnTo>
                  <a:lnTo>
                    <a:pt x="26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3" y="14"/>
                  </a:lnTo>
                  <a:lnTo>
                    <a:pt x="24" y="12"/>
                  </a:lnTo>
                  <a:lnTo>
                    <a:pt x="26" y="11"/>
                  </a:lnTo>
                  <a:lnTo>
                    <a:pt x="26" y="9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4" y="5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4" name="Freeform 321">
              <a:extLst>
                <a:ext uri="{FF2B5EF4-FFF2-40B4-BE49-F238E27FC236}">
                  <a16:creationId xmlns:a16="http://schemas.microsoft.com/office/drawing/2014/main" id="{071314B1-3531-4D62-AD73-7FF0EA2B3FD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77378" y="4269731"/>
              <a:ext cx="1107158" cy="1128600"/>
            </a:xfrm>
            <a:custGeom>
              <a:avLst/>
              <a:gdLst>
                <a:gd name="T0" fmla="*/ 431 w 568"/>
                <a:gd name="T1" fmla="*/ 412 h 579"/>
                <a:gd name="T2" fmla="*/ 428 w 568"/>
                <a:gd name="T3" fmla="*/ 118 h 579"/>
                <a:gd name="T4" fmla="*/ 354 w 568"/>
                <a:gd name="T5" fmla="*/ 78 h 579"/>
                <a:gd name="T6" fmla="*/ 361 w 568"/>
                <a:gd name="T7" fmla="*/ 97 h 579"/>
                <a:gd name="T8" fmla="*/ 338 w 568"/>
                <a:gd name="T9" fmla="*/ 91 h 579"/>
                <a:gd name="T10" fmla="*/ 350 w 568"/>
                <a:gd name="T11" fmla="*/ 77 h 579"/>
                <a:gd name="T12" fmla="*/ 347 w 568"/>
                <a:gd name="T13" fmla="*/ 66 h 579"/>
                <a:gd name="T14" fmla="*/ 202 w 568"/>
                <a:gd name="T15" fmla="*/ 9 h 579"/>
                <a:gd name="T16" fmla="*/ 204 w 568"/>
                <a:gd name="T17" fmla="*/ 33 h 579"/>
                <a:gd name="T18" fmla="*/ 224 w 568"/>
                <a:gd name="T19" fmla="*/ 56 h 579"/>
                <a:gd name="T20" fmla="*/ 245 w 568"/>
                <a:gd name="T21" fmla="*/ 47 h 579"/>
                <a:gd name="T22" fmla="*/ 262 w 568"/>
                <a:gd name="T23" fmla="*/ 39 h 579"/>
                <a:gd name="T24" fmla="*/ 289 w 568"/>
                <a:gd name="T25" fmla="*/ 44 h 579"/>
                <a:gd name="T26" fmla="*/ 313 w 568"/>
                <a:gd name="T27" fmla="*/ 33 h 579"/>
                <a:gd name="T28" fmla="*/ 338 w 568"/>
                <a:gd name="T29" fmla="*/ 44 h 579"/>
                <a:gd name="T30" fmla="*/ 324 w 568"/>
                <a:gd name="T31" fmla="*/ 86 h 579"/>
                <a:gd name="T32" fmla="*/ 338 w 568"/>
                <a:gd name="T33" fmla="*/ 100 h 579"/>
                <a:gd name="T34" fmla="*/ 371 w 568"/>
                <a:gd name="T35" fmla="*/ 96 h 579"/>
                <a:gd name="T36" fmla="*/ 391 w 568"/>
                <a:gd name="T37" fmla="*/ 86 h 579"/>
                <a:gd name="T38" fmla="*/ 425 w 568"/>
                <a:gd name="T39" fmla="*/ 100 h 579"/>
                <a:gd name="T40" fmla="*/ 432 w 568"/>
                <a:gd name="T41" fmla="*/ 111 h 579"/>
                <a:gd name="T42" fmla="*/ 500 w 568"/>
                <a:gd name="T43" fmla="*/ 121 h 579"/>
                <a:gd name="T44" fmla="*/ 568 w 568"/>
                <a:gd name="T45" fmla="*/ 181 h 579"/>
                <a:gd name="T46" fmla="*/ 530 w 568"/>
                <a:gd name="T47" fmla="*/ 239 h 579"/>
                <a:gd name="T48" fmla="*/ 507 w 568"/>
                <a:gd name="T49" fmla="*/ 272 h 579"/>
                <a:gd name="T50" fmla="*/ 496 w 568"/>
                <a:gd name="T51" fmla="*/ 360 h 579"/>
                <a:gd name="T52" fmla="*/ 448 w 568"/>
                <a:gd name="T53" fmla="*/ 411 h 579"/>
                <a:gd name="T54" fmla="*/ 425 w 568"/>
                <a:gd name="T55" fmla="*/ 417 h 579"/>
                <a:gd name="T56" fmla="*/ 369 w 568"/>
                <a:gd name="T57" fmla="*/ 449 h 579"/>
                <a:gd name="T58" fmla="*/ 366 w 568"/>
                <a:gd name="T59" fmla="*/ 493 h 579"/>
                <a:gd name="T60" fmla="*/ 332 w 568"/>
                <a:gd name="T61" fmla="*/ 537 h 579"/>
                <a:gd name="T62" fmla="*/ 327 w 568"/>
                <a:gd name="T63" fmla="*/ 534 h 579"/>
                <a:gd name="T64" fmla="*/ 298 w 568"/>
                <a:gd name="T65" fmla="*/ 576 h 579"/>
                <a:gd name="T66" fmla="*/ 309 w 568"/>
                <a:gd name="T67" fmla="*/ 554 h 579"/>
                <a:gd name="T68" fmla="*/ 281 w 568"/>
                <a:gd name="T69" fmla="*/ 543 h 579"/>
                <a:gd name="T70" fmla="*/ 248 w 568"/>
                <a:gd name="T71" fmla="*/ 521 h 579"/>
                <a:gd name="T72" fmla="*/ 264 w 568"/>
                <a:gd name="T73" fmla="*/ 493 h 579"/>
                <a:gd name="T74" fmla="*/ 287 w 568"/>
                <a:gd name="T75" fmla="*/ 477 h 579"/>
                <a:gd name="T76" fmla="*/ 283 w 568"/>
                <a:gd name="T77" fmla="*/ 450 h 579"/>
                <a:gd name="T78" fmla="*/ 268 w 568"/>
                <a:gd name="T79" fmla="*/ 420 h 579"/>
                <a:gd name="T80" fmla="*/ 253 w 568"/>
                <a:gd name="T81" fmla="*/ 398 h 579"/>
                <a:gd name="T82" fmla="*/ 234 w 568"/>
                <a:gd name="T83" fmla="*/ 389 h 579"/>
                <a:gd name="T84" fmla="*/ 234 w 568"/>
                <a:gd name="T85" fmla="*/ 367 h 579"/>
                <a:gd name="T86" fmla="*/ 226 w 568"/>
                <a:gd name="T87" fmla="*/ 321 h 579"/>
                <a:gd name="T88" fmla="*/ 197 w 568"/>
                <a:gd name="T89" fmla="*/ 278 h 579"/>
                <a:gd name="T90" fmla="*/ 156 w 568"/>
                <a:gd name="T91" fmla="*/ 258 h 579"/>
                <a:gd name="T92" fmla="*/ 127 w 568"/>
                <a:gd name="T93" fmla="*/ 241 h 579"/>
                <a:gd name="T94" fmla="*/ 106 w 568"/>
                <a:gd name="T95" fmla="*/ 219 h 579"/>
                <a:gd name="T96" fmla="*/ 57 w 568"/>
                <a:gd name="T97" fmla="*/ 233 h 579"/>
                <a:gd name="T98" fmla="*/ 40 w 568"/>
                <a:gd name="T99" fmla="*/ 219 h 579"/>
                <a:gd name="T100" fmla="*/ 8 w 568"/>
                <a:gd name="T101" fmla="*/ 195 h 579"/>
                <a:gd name="T102" fmla="*/ 4 w 568"/>
                <a:gd name="T103" fmla="*/ 178 h 579"/>
                <a:gd name="T104" fmla="*/ 29 w 568"/>
                <a:gd name="T105" fmla="*/ 141 h 579"/>
                <a:gd name="T106" fmla="*/ 63 w 568"/>
                <a:gd name="T107" fmla="*/ 119 h 579"/>
                <a:gd name="T108" fmla="*/ 59 w 568"/>
                <a:gd name="T109" fmla="*/ 78 h 579"/>
                <a:gd name="T110" fmla="*/ 71 w 568"/>
                <a:gd name="T111" fmla="*/ 64 h 579"/>
                <a:gd name="T112" fmla="*/ 84 w 568"/>
                <a:gd name="T113" fmla="*/ 50 h 579"/>
                <a:gd name="T114" fmla="*/ 111 w 568"/>
                <a:gd name="T115" fmla="*/ 64 h 579"/>
                <a:gd name="T116" fmla="*/ 142 w 568"/>
                <a:gd name="T117" fmla="*/ 53 h 579"/>
                <a:gd name="T118" fmla="*/ 136 w 568"/>
                <a:gd name="T119" fmla="*/ 19 h 579"/>
                <a:gd name="T120" fmla="*/ 166 w 568"/>
                <a:gd name="T121" fmla="*/ 17 h 579"/>
                <a:gd name="T122" fmla="*/ 201 w 568"/>
                <a:gd name="T123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68" h="579">
                  <a:moveTo>
                    <a:pt x="371" y="479"/>
                  </a:moveTo>
                  <a:lnTo>
                    <a:pt x="371" y="480"/>
                  </a:lnTo>
                  <a:lnTo>
                    <a:pt x="371" y="482"/>
                  </a:lnTo>
                  <a:lnTo>
                    <a:pt x="369" y="483"/>
                  </a:lnTo>
                  <a:lnTo>
                    <a:pt x="369" y="485"/>
                  </a:lnTo>
                  <a:lnTo>
                    <a:pt x="369" y="485"/>
                  </a:lnTo>
                  <a:lnTo>
                    <a:pt x="369" y="482"/>
                  </a:lnTo>
                  <a:lnTo>
                    <a:pt x="369" y="480"/>
                  </a:lnTo>
                  <a:lnTo>
                    <a:pt x="369" y="479"/>
                  </a:lnTo>
                  <a:lnTo>
                    <a:pt x="371" y="479"/>
                  </a:lnTo>
                  <a:close/>
                  <a:moveTo>
                    <a:pt x="369" y="460"/>
                  </a:moveTo>
                  <a:lnTo>
                    <a:pt x="369" y="460"/>
                  </a:lnTo>
                  <a:lnTo>
                    <a:pt x="369" y="461"/>
                  </a:lnTo>
                  <a:lnTo>
                    <a:pt x="369" y="463"/>
                  </a:lnTo>
                  <a:lnTo>
                    <a:pt x="368" y="463"/>
                  </a:lnTo>
                  <a:lnTo>
                    <a:pt x="368" y="463"/>
                  </a:lnTo>
                  <a:lnTo>
                    <a:pt x="368" y="461"/>
                  </a:lnTo>
                  <a:lnTo>
                    <a:pt x="369" y="460"/>
                  </a:lnTo>
                  <a:close/>
                  <a:moveTo>
                    <a:pt x="415" y="422"/>
                  </a:moveTo>
                  <a:lnTo>
                    <a:pt x="417" y="423"/>
                  </a:lnTo>
                  <a:lnTo>
                    <a:pt x="417" y="423"/>
                  </a:lnTo>
                  <a:lnTo>
                    <a:pt x="417" y="423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5" y="425"/>
                  </a:lnTo>
                  <a:lnTo>
                    <a:pt x="414" y="425"/>
                  </a:lnTo>
                  <a:lnTo>
                    <a:pt x="414" y="425"/>
                  </a:lnTo>
                  <a:lnTo>
                    <a:pt x="415" y="422"/>
                  </a:lnTo>
                  <a:close/>
                  <a:moveTo>
                    <a:pt x="431" y="412"/>
                  </a:moveTo>
                  <a:lnTo>
                    <a:pt x="431" y="412"/>
                  </a:lnTo>
                  <a:lnTo>
                    <a:pt x="432" y="412"/>
                  </a:lnTo>
                  <a:lnTo>
                    <a:pt x="432" y="414"/>
                  </a:lnTo>
                  <a:lnTo>
                    <a:pt x="434" y="414"/>
                  </a:lnTo>
                  <a:lnTo>
                    <a:pt x="432" y="414"/>
                  </a:lnTo>
                  <a:lnTo>
                    <a:pt x="431" y="414"/>
                  </a:lnTo>
                  <a:lnTo>
                    <a:pt x="429" y="414"/>
                  </a:lnTo>
                  <a:lnTo>
                    <a:pt x="429" y="414"/>
                  </a:lnTo>
                  <a:lnTo>
                    <a:pt x="431" y="412"/>
                  </a:lnTo>
                  <a:lnTo>
                    <a:pt x="431" y="412"/>
                  </a:lnTo>
                  <a:close/>
                  <a:moveTo>
                    <a:pt x="507" y="269"/>
                  </a:moveTo>
                  <a:lnTo>
                    <a:pt x="508" y="269"/>
                  </a:lnTo>
                  <a:lnTo>
                    <a:pt x="508" y="271"/>
                  </a:lnTo>
                  <a:lnTo>
                    <a:pt x="508" y="271"/>
                  </a:lnTo>
                  <a:lnTo>
                    <a:pt x="507" y="271"/>
                  </a:lnTo>
                  <a:lnTo>
                    <a:pt x="507" y="271"/>
                  </a:lnTo>
                  <a:lnTo>
                    <a:pt x="507" y="269"/>
                  </a:lnTo>
                  <a:lnTo>
                    <a:pt x="507" y="269"/>
                  </a:lnTo>
                  <a:lnTo>
                    <a:pt x="507" y="269"/>
                  </a:lnTo>
                  <a:close/>
                  <a:moveTo>
                    <a:pt x="511" y="261"/>
                  </a:moveTo>
                  <a:lnTo>
                    <a:pt x="513" y="261"/>
                  </a:lnTo>
                  <a:lnTo>
                    <a:pt x="513" y="263"/>
                  </a:lnTo>
                  <a:lnTo>
                    <a:pt x="513" y="263"/>
                  </a:lnTo>
                  <a:lnTo>
                    <a:pt x="511" y="264"/>
                  </a:lnTo>
                  <a:lnTo>
                    <a:pt x="510" y="264"/>
                  </a:lnTo>
                  <a:lnTo>
                    <a:pt x="510" y="264"/>
                  </a:lnTo>
                  <a:lnTo>
                    <a:pt x="511" y="263"/>
                  </a:lnTo>
                  <a:lnTo>
                    <a:pt x="511" y="261"/>
                  </a:lnTo>
                  <a:close/>
                  <a:moveTo>
                    <a:pt x="428" y="115"/>
                  </a:moveTo>
                  <a:lnTo>
                    <a:pt x="428" y="115"/>
                  </a:lnTo>
                  <a:lnTo>
                    <a:pt x="428" y="116"/>
                  </a:lnTo>
                  <a:lnTo>
                    <a:pt x="428" y="118"/>
                  </a:lnTo>
                  <a:lnTo>
                    <a:pt x="426" y="119"/>
                  </a:lnTo>
                  <a:lnTo>
                    <a:pt x="426" y="118"/>
                  </a:lnTo>
                  <a:lnTo>
                    <a:pt x="426" y="116"/>
                  </a:lnTo>
                  <a:lnTo>
                    <a:pt x="426" y="115"/>
                  </a:lnTo>
                  <a:lnTo>
                    <a:pt x="428" y="115"/>
                  </a:lnTo>
                  <a:lnTo>
                    <a:pt x="428" y="115"/>
                  </a:lnTo>
                  <a:close/>
                  <a:moveTo>
                    <a:pt x="420" y="94"/>
                  </a:moveTo>
                  <a:lnTo>
                    <a:pt x="421" y="94"/>
                  </a:lnTo>
                  <a:lnTo>
                    <a:pt x="421" y="94"/>
                  </a:lnTo>
                  <a:lnTo>
                    <a:pt x="421" y="96"/>
                  </a:lnTo>
                  <a:lnTo>
                    <a:pt x="421" y="96"/>
                  </a:lnTo>
                  <a:lnTo>
                    <a:pt x="420" y="96"/>
                  </a:lnTo>
                  <a:lnTo>
                    <a:pt x="420" y="94"/>
                  </a:lnTo>
                  <a:lnTo>
                    <a:pt x="420" y="94"/>
                  </a:lnTo>
                  <a:lnTo>
                    <a:pt x="420" y="94"/>
                  </a:lnTo>
                  <a:close/>
                  <a:moveTo>
                    <a:pt x="330" y="83"/>
                  </a:moveTo>
                  <a:lnTo>
                    <a:pt x="332" y="85"/>
                  </a:lnTo>
                  <a:lnTo>
                    <a:pt x="330" y="89"/>
                  </a:lnTo>
                  <a:lnTo>
                    <a:pt x="328" y="89"/>
                  </a:lnTo>
                  <a:lnTo>
                    <a:pt x="327" y="93"/>
                  </a:lnTo>
                  <a:lnTo>
                    <a:pt x="324" y="94"/>
                  </a:lnTo>
                  <a:lnTo>
                    <a:pt x="322" y="96"/>
                  </a:lnTo>
                  <a:lnTo>
                    <a:pt x="320" y="96"/>
                  </a:lnTo>
                  <a:lnTo>
                    <a:pt x="322" y="93"/>
                  </a:lnTo>
                  <a:lnTo>
                    <a:pt x="324" y="91"/>
                  </a:lnTo>
                  <a:lnTo>
                    <a:pt x="324" y="88"/>
                  </a:lnTo>
                  <a:lnTo>
                    <a:pt x="325" y="85"/>
                  </a:lnTo>
                  <a:lnTo>
                    <a:pt x="327" y="83"/>
                  </a:lnTo>
                  <a:lnTo>
                    <a:pt x="330" y="83"/>
                  </a:lnTo>
                  <a:close/>
                  <a:moveTo>
                    <a:pt x="344" y="77"/>
                  </a:moveTo>
                  <a:lnTo>
                    <a:pt x="354" y="78"/>
                  </a:lnTo>
                  <a:lnTo>
                    <a:pt x="355" y="78"/>
                  </a:lnTo>
                  <a:lnTo>
                    <a:pt x="357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1" y="78"/>
                  </a:lnTo>
                  <a:lnTo>
                    <a:pt x="366" y="78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2"/>
                  </a:lnTo>
                  <a:lnTo>
                    <a:pt x="369" y="83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6"/>
                  </a:lnTo>
                  <a:lnTo>
                    <a:pt x="369" y="88"/>
                  </a:lnTo>
                  <a:lnTo>
                    <a:pt x="369" y="88"/>
                  </a:lnTo>
                  <a:lnTo>
                    <a:pt x="368" y="89"/>
                  </a:lnTo>
                  <a:lnTo>
                    <a:pt x="366" y="91"/>
                  </a:lnTo>
                  <a:lnTo>
                    <a:pt x="366" y="91"/>
                  </a:lnTo>
                  <a:lnTo>
                    <a:pt x="366" y="93"/>
                  </a:lnTo>
                  <a:lnTo>
                    <a:pt x="365" y="93"/>
                  </a:lnTo>
                  <a:lnTo>
                    <a:pt x="365" y="94"/>
                  </a:lnTo>
                  <a:lnTo>
                    <a:pt x="365" y="94"/>
                  </a:lnTo>
                  <a:lnTo>
                    <a:pt x="365" y="96"/>
                  </a:lnTo>
                  <a:lnTo>
                    <a:pt x="363" y="97"/>
                  </a:lnTo>
                  <a:lnTo>
                    <a:pt x="363" y="97"/>
                  </a:lnTo>
                  <a:lnTo>
                    <a:pt x="361" y="97"/>
                  </a:lnTo>
                  <a:lnTo>
                    <a:pt x="361" y="97"/>
                  </a:lnTo>
                  <a:lnTo>
                    <a:pt x="360" y="96"/>
                  </a:lnTo>
                  <a:lnTo>
                    <a:pt x="360" y="97"/>
                  </a:lnTo>
                  <a:lnTo>
                    <a:pt x="360" y="97"/>
                  </a:lnTo>
                  <a:lnTo>
                    <a:pt x="358" y="99"/>
                  </a:lnTo>
                  <a:lnTo>
                    <a:pt x="357" y="99"/>
                  </a:lnTo>
                  <a:lnTo>
                    <a:pt x="357" y="97"/>
                  </a:lnTo>
                  <a:lnTo>
                    <a:pt x="355" y="97"/>
                  </a:lnTo>
                  <a:lnTo>
                    <a:pt x="355" y="99"/>
                  </a:lnTo>
                  <a:lnTo>
                    <a:pt x="354" y="100"/>
                  </a:lnTo>
                  <a:lnTo>
                    <a:pt x="354" y="100"/>
                  </a:lnTo>
                  <a:lnTo>
                    <a:pt x="352" y="100"/>
                  </a:lnTo>
                  <a:lnTo>
                    <a:pt x="350" y="100"/>
                  </a:lnTo>
                  <a:lnTo>
                    <a:pt x="349" y="100"/>
                  </a:lnTo>
                  <a:lnTo>
                    <a:pt x="347" y="100"/>
                  </a:lnTo>
                  <a:lnTo>
                    <a:pt x="347" y="100"/>
                  </a:lnTo>
                  <a:lnTo>
                    <a:pt x="346" y="100"/>
                  </a:lnTo>
                  <a:lnTo>
                    <a:pt x="343" y="100"/>
                  </a:lnTo>
                  <a:lnTo>
                    <a:pt x="341" y="100"/>
                  </a:lnTo>
                  <a:lnTo>
                    <a:pt x="341" y="100"/>
                  </a:lnTo>
                  <a:lnTo>
                    <a:pt x="339" y="100"/>
                  </a:lnTo>
                  <a:lnTo>
                    <a:pt x="339" y="99"/>
                  </a:lnTo>
                  <a:lnTo>
                    <a:pt x="338" y="97"/>
                  </a:lnTo>
                  <a:lnTo>
                    <a:pt x="338" y="96"/>
                  </a:lnTo>
                  <a:lnTo>
                    <a:pt x="336" y="93"/>
                  </a:lnTo>
                  <a:lnTo>
                    <a:pt x="338" y="91"/>
                  </a:lnTo>
                  <a:lnTo>
                    <a:pt x="338" y="91"/>
                  </a:lnTo>
                  <a:lnTo>
                    <a:pt x="339" y="93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8" y="91"/>
                  </a:lnTo>
                  <a:lnTo>
                    <a:pt x="336" y="89"/>
                  </a:lnTo>
                  <a:lnTo>
                    <a:pt x="336" y="88"/>
                  </a:lnTo>
                  <a:lnTo>
                    <a:pt x="336" y="85"/>
                  </a:lnTo>
                  <a:lnTo>
                    <a:pt x="336" y="85"/>
                  </a:lnTo>
                  <a:lnTo>
                    <a:pt x="338" y="83"/>
                  </a:lnTo>
                  <a:lnTo>
                    <a:pt x="338" y="83"/>
                  </a:lnTo>
                  <a:lnTo>
                    <a:pt x="338" y="82"/>
                  </a:lnTo>
                  <a:lnTo>
                    <a:pt x="338" y="80"/>
                  </a:lnTo>
                  <a:lnTo>
                    <a:pt x="338" y="80"/>
                  </a:lnTo>
                  <a:lnTo>
                    <a:pt x="341" y="77"/>
                  </a:lnTo>
                  <a:lnTo>
                    <a:pt x="344" y="77"/>
                  </a:lnTo>
                  <a:close/>
                  <a:moveTo>
                    <a:pt x="336" y="75"/>
                  </a:moveTo>
                  <a:lnTo>
                    <a:pt x="338" y="77"/>
                  </a:lnTo>
                  <a:lnTo>
                    <a:pt x="338" y="77"/>
                  </a:lnTo>
                  <a:lnTo>
                    <a:pt x="338" y="77"/>
                  </a:lnTo>
                  <a:lnTo>
                    <a:pt x="335" y="80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7"/>
                  </a:lnTo>
                  <a:lnTo>
                    <a:pt x="336" y="77"/>
                  </a:lnTo>
                  <a:lnTo>
                    <a:pt x="336" y="75"/>
                  </a:lnTo>
                  <a:close/>
                  <a:moveTo>
                    <a:pt x="355" y="74"/>
                  </a:moveTo>
                  <a:lnTo>
                    <a:pt x="357" y="75"/>
                  </a:lnTo>
                  <a:lnTo>
                    <a:pt x="357" y="75"/>
                  </a:lnTo>
                  <a:lnTo>
                    <a:pt x="357" y="77"/>
                  </a:lnTo>
                  <a:lnTo>
                    <a:pt x="357" y="77"/>
                  </a:lnTo>
                  <a:lnTo>
                    <a:pt x="352" y="77"/>
                  </a:lnTo>
                  <a:lnTo>
                    <a:pt x="350" y="77"/>
                  </a:lnTo>
                  <a:lnTo>
                    <a:pt x="350" y="77"/>
                  </a:lnTo>
                  <a:lnTo>
                    <a:pt x="352" y="75"/>
                  </a:lnTo>
                  <a:lnTo>
                    <a:pt x="354" y="74"/>
                  </a:lnTo>
                  <a:lnTo>
                    <a:pt x="355" y="74"/>
                  </a:lnTo>
                  <a:close/>
                  <a:moveTo>
                    <a:pt x="350" y="71"/>
                  </a:moveTo>
                  <a:lnTo>
                    <a:pt x="352" y="72"/>
                  </a:lnTo>
                  <a:lnTo>
                    <a:pt x="352" y="72"/>
                  </a:lnTo>
                  <a:lnTo>
                    <a:pt x="350" y="75"/>
                  </a:lnTo>
                  <a:lnTo>
                    <a:pt x="349" y="75"/>
                  </a:lnTo>
                  <a:lnTo>
                    <a:pt x="347" y="75"/>
                  </a:lnTo>
                  <a:lnTo>
                    <a:pt x="346" y="75"/>
                  </a:lnTo>
                  <a:lnTo>
                    <a:pt x="344" y="75"/>
                  </a:lnTo>
                  <a:lnTo>
                    <a:pt x="343" y="75"/>
                  </a:lnTo>
                  <a:lnTo>
                    <a:pt x="343" y="74"/>
                  </a:lnTo>
                  <a:lnTo>
                    <a:pt x="344" y="72"/>
                  </a:lnTo>
                  <a:lnTo>
                    <a:pt x="346" y="72"/>
                  </a:lnTo>
                  <a:lnTo>
                    <a:pt x="350" y="71"/>
                  </a:lnTo>
                  <a:close/>
                  <a:moveTo>
                    <a:pt x="343" y="67"/>
                  </a:moveTo>
                  <a:lnTo>
                    <a:pt x="343" y="67"/>
                  </a:lnTo>
                  <a:lnTo>
                    <a:pt x="343" y="71"/>
                  </a:lnTo>
                  <a:lnTo>
                    <a:pt x="343" y="72"/>
                  </a:lnTo>
                  <a:lnTo>
                    <a:pt x="343" y="74"/>
                  </a:lnTo>
                  <a:lnTo>
                    <a:pt x="341" y="75"/>
                  </a:lnTo>
                  <a:lnTo>
                    <a:pt x="339" y="75"/>
                  </a:lnTo>
                  <a:lnTo>
                    <a:pt x="339" y="72"/>
                  </a:lnTo>
                  <a:lnTo>
                    <a:pt x="341" y="72"/>
                  </a:lnTo>
                  <a:lnTo>
                    <a:pt x="341" y="71"/>
                  </a:lnTo>
                  <a:lnTo>
                    <a:pt x="343" y="69"/>
                  </a:lnTo>
                  <a:lnTo>
                    <a:pt x="343" y="67"/>
                  </a:lnTo>
                  <a:lnTo>
                    <a:pt x="343" y="67"/>
                  </a:lnTo>
                  <a:lnTo>
                    <a:pt x="343" y="67"/>
                  </a:lnTo>
                  <a:close/>
                  <a:moveTo>
                    <a:pt x="347" y="66"/>
                  </a:moveTo>
                  <a:lnTo>
                    <a:pt x="347" y="67"/>
                  </a:lnTo>
                  <a:lnTo>
                    <a:pt x="347" y="67"/>
                  </a:lnTo>
                  <a:lnTo>
                    <a:pt x="346" y="69"/>
                  </a:lnTo>
                  <a:lnTo>
                    <a:pt x="344" y="71"/>
                  </a:lnTo>
                  <a:lnTo>
                    <a:pt x="344" y="71"/>
                  </a:lnTo>
                  <a:lnTo>
                    <a:pt x="344" y="67"/>
                  </a:lnTo>
                  <a:lnTo>
                    <a:pt x="344" y="67"/>
                  </a:lnTo>
                  <a:lnTo>
                    <a:pt x="346" y="67"/>
                  </a:lnTo>
                  <a:lnTo>
                    <a:pt x="347" y="66"/>
                  </a:lnTo>
                  <a:lnTo>
                    <a:pt x="347" y="66"/>
                  </a:lnTo>
                  <a:close/>
                  <a:moveTo>
                    <a:pt x="343" y="44"/>
                  </a:moveTo>
                  <a:lnTo>
                    <a:pt x="343" y="44"/>
                  </a:lnTo>
                  <a:lnTo>
                    <a:pt x="343" y="45"/>
                  </a:lnTo>
                  <a:lnTo>
                    <a:pt x="344" y="47"/>
                  </a:lnTo>
                  <a:lnTo>
                    <a:pt x="344" y="47"/>
                  </a:lnTo>
                  <a:lnTo>
                    <a:pt x="343" y="48"/>
                  </a:lnTo>
                  <a:lnTo>
                    <a:pt x="341" y="48"/>
                  </a:lnTo>
                  <a:lnTo>
                    <a:pt x="341" y="47"/>
                  </a:lnTo>
                  <a:lnTo>
                    <a:pt x="341" y="45"/>
                  </a:lnTo>
                  <a:lnTo>
                    <a:pt x="343" y="44"/>
                  </a:lnTo>
                  <a:close/>
                  <a:moveTo>
                    <a:pt x="201" y="0"/>
                  </a:moveTo>
                  <a:lnTo>
                    <a:pt x="201" y="0"/>
                  </a:lnTo>
                  <a:lnTo>
                    <a:pt x="201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4" y="3"/>
                  </a:lnTo>
                  <a:lnTo>
                    <a:pt x="204" y="4"/>
                  </a:lnTo>
                  <a:lnTo>
                    <a:pt x="204" y="4"/>
                  </a:lnTo>
                  <a:lnTo>
                    <a:pt x="202" y="6"/>
                  </a:lnTo>
                  <a:lnTo>
                    <a:pt x="202" y="8"/>
                  </a:lnTo>
                  <a:lnTo>
                    <a:pt x="202" y="9"/>
                  </a:lnTo>
                  <a:lnTo>
                    <a:pt x="202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2" y="11"/>
                  </a:lnTo>
                  <a:lnTo>
                    <a:pt x="202" y="11"/>
                  </a:lnTo>
                  <a:lnTo>
                    <a:pt x="204" y="11"/>
                  </a:lnTo>
                  <a:lnTo>
                    <a:pt x="205" y="11"/>
                  </a:lnTo>
                  <a:lnTo>
                    <a:pt x="205" y="11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4"/>
                  </a:lnTo>
                  <a:lnTo>
                    <a:pt x="207" y="15"/>
                  </a:lnTo>
                  <a:lnTo>
                    <a:pt x="207" y="15"/>
                  </a:lnTo>
                  <a:lnTo>
                    <a:pt x="209" y="15"/>
                  </a:lnTo>
                  <a:lnTo>
                    <a:pt x="209" y="17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7" y="23"/>
                  </a:lnTo>
                  <a:lnTo>
                    <a:pt x="205" y="23"/>
                  </a:lnTo>
                  <a:lnTo>
                    <a:pt x="205" y="26"/>
                  </a:lnTo>
                  <a:lnTo>
                    <a:pt x="205" y="26"/>
                  </a:lnTo>
                  <a:lnTo>
                    <a:pt x="205" y="28"/>
                  </a:lnTo>
                  <a:lnTo>
                    <a:pt x="205" y="28"/>
                  </a:lnTo>
                  <a:lnTo>
                    <a:pt x="204" y="31"/>
                  </a:lnTo>
                  <a:lnTo>
                    <a:pt x="204" y="33"/>
                  </a:lnTo>
                  <a:lnTo>
                    <a:pt x="204" y="36"/>
                  </a:lnTo>
                  <a:lnTo>
                    <a:pt x="204" y="37"/>
                  </a:lnTo>
                  <a:lnTo>
                    <a:pt x="204" y="37"/>
                  </a:lnTo>
                  <a:lnTo>
                    <a:pt x="205" y="42"/>
                  </a:lnTo>
                  <a:lnTo>
                    <a:pt x="205" y="42"/>
                  </a:lnTo>
                  <a:lnTo>
                    <a:pt x="207" y="42"/>
                  </a:lnTo>
                  <a:lnTo>
                    <a:pt x="207" y="45"/>
                  </a:lnTo>
                  <a:lnTo>
                    <a:pt x="207" y="47"/>
                  </a:lnTo>
                  <a:lnTo>
                    <a:pt x="207" y="48"/>
                  </a:lnTo>
                  <a:lnTo>
                    <a:pt x="207" y="48"/>
                  </a:lnTo>
                  <a:lnTo>
                    <a:pt x="209" y="48"/>
                  </a:lnTo>
                  <a:lnTo>
                    <a:pt x="209" y="48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10" y="52"/>
                  </a:lnTo>
                  <a:lnTo>
                    <a:pt x="212" y="52"/>
                  </a:lnTo>
                  <a:lnTo>
                    <a:pt x="212" y="53"/>
                  </a:lnTo>
                  <a:lnTo>
                    <a:pt x="213" y="53"/>
                  </a:lnTo>
                  <a:lnTo>
                    <a:pt x="213" y="55"/>
                  </a:lnTo>
                  <a:lnTo>
                    <a:pt x="215" y="56"/>
                  </a:lnTo>
                  <a:lnTo>
                    <a:pt x="216" y="56"/>
                  </a:lnTo>
                  <a:lnTo>
                    <a:pt x="218" y="56"/>
                  </a:lnTo>
                  <a:lnTo>
                    <a:pt x="220" y="58"/>
                  </a:lnTo>
                  <a:lnTo>
                    <a:pt x="220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3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26" y="56"/>
                  </a:lnTo>
                  <a:lnTo>
                    <a:pt x="226" y="56"/>
                  </a:lnTo>
                  <a:lnTo>
                    <a:pt x="224" y="55"/>
                  </a:lnTo>
                  <a:lnTo>
                    <a:pt x="226" y="55"/>
                  </a:lnTo>
                  <a:lnTo>
                    <a:pt x="226" y="55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9" y="53"/>
                  </a:lnTo>
                  <a:lnTo>
                    <a:pt x="229" y="53"/>
                  </a:lnTo>
                  <a:lnTo>
                    <a:pt x="231" y="53"/>
                  </a:lnTo>
                  <a:lnTo>
                    <a:pt x="231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5" y="52"/>
                  </a:lnTo>
                  <a:lnTo>
                    <a:pt x="237" y="52"/>
                  </a:lnTo>
                  <a:lnTo>
                    <a:pt x="238" y="52"/>
                  </a:lnTo>
                  <a:lnTo>
                    <a:pt x="238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2" y="47"/>
                  </a:lnTo>
                  <a:lnTo>
                    <a:pt x="242" y="47"/>
                  </a:lnTo>
                  <a:lnTo>
                    <a:pt x="243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8"/>
                  </a:lnTo>
                  <a:lnTo>
                    <a:pt x="248" y="48"/>
                  </a:lnTo>
                  <a:lnTo>
                    <a:pt x="250" y="48"/>
                  </a:lnTo>
                  <a:lnTo>
                    <a:pt x="250" y="48"/>
                  </a:lnTo>
                  <a:lnTo>
                    <a:pt x="251" y="48"/>
                  </a:lnTo>
                  <a:lnTo>
                    <a:pt x="253" y="48"/>
                  </a:lnTo>
                  <a:lnTo>
                    <a:pt x="253" y="48"/>
                  </a:lnTo>
                  <a:lnTo>
                    <a:pt x="254" y="48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6" y="48"/>
                  </a:lnTo>
                  <a:lnTo>
                    <a:pt x="257" y="48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2" y="48"/>
                  </a:lnTo>
                  <a:lnTo>
                    <a:pt x="262" y="47"/>
                  </a:lnTo>
                  <a:lnTo>
                    <a:pt x="262" y="45"/>
                  </a:lnTo>
                  <a:lnTo>
                    <a:pt x="262" y="45"/>
                  </a:lnTo>
                  <a:lnTo>
                    <a:pt x="261" y="44"/>
                  </a:lnTo>
                  <a:lnTo>
                    <a:pt x="261" y="44"/>
                  </a:lnTo>
                  <a:lnTo>
                    <a:pt x="259" y="42"/>
                  </a:lnTo>
                  <a:lnTo>
                    <a:pt x="259" y="42"/>
                  </a:lnTo>
                  <a:lnTo>
                    <a:pt x="261" y="42"/>
                  </a:lnTo>
                  <a:lnTo>
                    <a:pt x="261" y="42"/>
                  </a:lnTo>
                  <a:lnTo>
                    <a:pt x="261" y="41"/>
                  </a:lnTo>
                  <a:lnTo>
                    <a:pt x="261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5" y="41"/>
                  </a:lnTo>
                  <a:lnTo>
                    <a:pt x="267" y="41"/>
                  </a:lnTo>
                  <a:lnTo>
                    <a:pt x="270" y="41"/>
                  </a:lnTo>
                  <a:lnTo>
                    <a:pt x="270" y="39"/>
                  </a:lnTo>
                  <a:lnTo>
                    <a:pt x="272" y="39"/>
                  </a:lnTo>
                  <a:lnTo>
                    <a:pt x="273" y="39"/>
                  </a:lnTo>
                  <a:lnTo>
                    <a:pt x="273" y="39"/>
                  </a:lnTo>
                  <a:lnTo>
                    <a:pt x="275" y="39"/>
                  </a:lnTo>
                  <a:lnTo>
                    <a:pt x="275" y="39"/>
                  </a:lnTo>
                  <a:lnTo>
                    <a:pt x="276" y="37"/>
                  </a:lnTo>
                  <a:lnTo>
                    <a:pt x="276" y="37"/>
                  </a:lnTo>
                  <a:lnTo>
                    <a:pt x="276" y="39"/>
                  </a:lnTo>
                  <a:lnTo>
                    <a:pt x="276" y="39"/>
                  </a:lnTo>
                  <a:lnTo>
                    <a:pt x="278" y="41"/>
                  </a:lnTo>
                  <a:lnTo>
                    <a:pt x="278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3" y="42"/>
                  </a:lnTo>
                  <a:lnTo>
                    <a:pt x="283" y="44"/>
                  </a:lnTo>
                  <a:lnTo>
                    <a:pt x="284" y="44"/>
                  </a:lnTo>
                  <a:lnTo>
                    <a:pt x="286" y="44"/>
                  </a:lnTo>
                  <a:lnTo>
                    <a:pt x="287" y="44"/>
                  </a:lnTo>
                  <a:lnTo>
                    <a:pt x="287" y="45"/>
                  </a:lnTo>
                  <a:lnTo>
                    <a:pt x="289" y="45"/>
                  </a:lnTo>
                  <a:lnTo>
                    <a:pt x="289" y="44"/>
                  </a:lnTo>
                  <a:lnTo>
                    <a:pt x="291" y="44"/>
                  </a:lnTo>
                  <a:lnTo>
                    <a:pt x="292" y="42"/>
                  </a:lnTo>
                  <a:lnTo>
                    <a:pt x="292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5" y="42"/>
                  </a:lnTo>
                  <a:lnTo>
                    <a:pt x="297" y="42"/>
                  </a:lnTo>
                  <a:lnTo>
                    <a:pt x="297" y="44"/>
                  </a:lnTo>
                  <a:lnTo>
                    <a:pt x="298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3" y="44"/>
                  </a:lnTo>
                  <a:lnTo>
                    <a:pt x="305" y="44"/>
                  </a:lnTo>
                  <a:lnTo>
                    <a:pt x="305" y="44"/>
                  </a:lnTo>
                  <a:lnTo>
                    <a:pt x="306" y="44"/>
                  </a:lnTo>
                  <a:lnTo>
                    <a:pt x="306" y="42"/>
                  </a:lnTo>
                  <a:lnTo>
                    <a:pt x="308" y="42"/>
                  </a:lnTo>
                  <a:lnTo>
                    <a:pt x="309" y="42"/>
                  </a:lnTo>
                  <a:lnTo>
                    <a:pt x="309" y="41"/>
                  </a:lnTo>
                  <a:lnTo>
                    <a:pt x="311" y="39"/>
                  </a:lnTo>
                  <a:lnTo>
                    <a:pt x="311" y="39"/>
                  </a:lnTo>
                  <a:lnTo>
                    <a:pt x="311" y="37"/>
                  </a:lnTo>
                  <a:lnTo>
                    <a:pt x="313" y="34"/>
                  </a:lnTo>
                  <a:lnTo>
                    <a:pt x="313" y="34"/>
                  </a:lnTo>
                  <a:lnTo>
                    <a:pt x="313" y="33"/>
                  </a:lnTo>
                  <a:lnTo>
                    <a:pt x="314" y="31"/>
                  </a:lnTo>
                  <a:lnTo>
                    <a:pt x="314" y="31"/>
                  </a:lnTo>
                  <a:lnTo>
                    <a:pt x="314" y="30"/>
                  </a:lnTo>
                  <a:lnTo>
                    <a:pt x="316" y="30"/>
                  </a:lnTo>
                  <a:lnTo>
                    <a:pt x="316" y="28"/>
                  </a:lnTo>
                  <a:lnTo>
                    <a:pt x="317" y="26"/>
                  </a:lnTo>
                  <a:lnTo>
                    <a:pt x="317" y="26"/>
                  </a:lnTo>
                  <a:lnTo>
                    <a:pt x="319" y="23"/>
                  </a:lnTo>
                  <a:lnTo>
                    <a:pt x="319" y="22"/>
                  </a:lnTo>
                  <a:lnTo>
                    <a:pt x="320" y="22"/>
                  </a:lnTo>
                  <a:lnTo>
                    <a:pt x="320" y="22"/>
                  </a:lnTo>
                  <a:lnTo>
                    <a:pt x="320" y="20"/>
                  </a:lnTo>
                  <a:lnTo>
                    <a:pt x="322" y="20"/>
                  </a:lnTo>
                  <a:lnTo>
                    <a:pt x="322" y="19"/>
                  </a:lnTo>
                  <a:lnTo>
                    <a:pt x="322" y="19"/>
                  </a:lnTo>
                  <a:lnTo>
                    <a:pt x="324" y="17"/>
                  </a:lnTo>
                  <a:lnTo>
                    <a:pt x="324" y="17"/>
                  </a:lnTo>
                  <a:lnTo>
                    <a:pt x="325" y="14"/>
                  </a:lnTo>
                  <a:lnTo>
                    <a:pt x="325" y="14"/>
                  </a:lnTo>
                  <a:lnTo>
                    <a:pt x="327" y="14"/>
                  </a:lnTo>
                  <a:lnTo>
                    <a:pt x="328" y="15"/>
                  </a:lnTo>
                  <a:lnTo>
                    <a:pt x="330" y="17"/>
                  </a:lnTo>
                  <a:lnTo>
                    <a:pt x="333" y="23"/>
                  </a:lnTo>
                  <a:lnTo>
                    <a:pt x="333" y="28"/>
                  </a:lnTo>
                  <a:lnTo>
                    <a:pt x="333" y="31"/>
                  </a:lnTo>
                  <a:lnTo>
                    <a:pt x="336" y="37"/>
                  </a:lnTo>
                  <a:lnTo>
                    <a:pt x="336" y="39"/>
                  </a:lnTo>
                  <a:lnTo>
                    <a:pt x="336" y="39"/>
                  </a:lnTo>
                  <a:lnTo>
                    <a:pt x="338" y="41"/>
                  </a:lnTo>
                  <a:lnTo>
                    <a:pt x="338" y="44"/>
                  </a:lnTo>
                  <a:lnTo>
                    <a:pt x="338" y="44"/>
                  </a:lnTo>
                  <a:lnTo>
                    <a:pt x="338" y="45"/>
                  </a:lnTo>
                  <a:lnTo>
                    <a:pt x="338" y="45"/>
                  </a:lnTo>
                  <a:lnTo>
                    <a:pt x="339" y="45"/>
                  </a:lnTo>
                  <a:lnTo>
                    <a:pt x="339" y="47"/>
                  </a:lnTo>
                  <a:lnTo>
                    <a:pt x="341" y="48"/>
                  </a:lnTo>
                  <a:lnTo>
                    <a:pt x="341" y="48"/>
                  </a:lnTo>
                  <a:lnTo>
                    <a:pt x="344" y="50"/>
                  </a:lnTo>
                  <a:lnTo>
                    <a:pt x="346" y="50"/>
                  </a:lnTo>
                  <a:lnTo>
                    <a:pt x="347" y="50"/>
                  </a:lnTo>
                  <a:lnTo>
                    <a:pt x="349" y="52"/>
                  </a:lnTo>
                  <a:lnTo>
                    <a:pt x="350" y="55"/>
                  </a:lnTo>
                  <a:lnTo>
                    <a:pt x="349" y="58"/>
                  </a:lnTo>
                  <a:lnTo>
                    <a:pt x="349" y="58"/>
                  </a:lnTo>
                  <a:lnTo>
                    <a:pt x="349" y="59"/>
                  </a:lnTo>
                  <a:lnTo>
                    <a:pt x="347" y="59"/>
                  </a:lnTo>
                  <a:lnTo>
                    <a:pt x="347" y="61"/>
                  </a:lnTo>
                  <a:lnTo>
                    <a:pt x="344" y="63"/>
                  </a:lnTo>
                  <a:lnTo>
                    <a:pt x="343" y="64"/>
                  </a:lnTo>
                  <a:lnTo>
                    <a:pt x="341" y="66"/>
                  </a:lnTo>
                  <a:lnTo>
                    <a:pt x="339" y="69"/>
                  </a:lnTo>
                  <a:lnTo>
                    <a:pt x="336" y="72"/>
                  </a:lnTo>
                  <a:lnTo>
                    <a:pt x="336" y="72"/>
                  </a:lnTo>
                  <a:lnTo>
                    <a:pt x="335" y="74"/>
                  </a:lnTo>
                  <a:lnTo>
                    <a:pt x="335" y="74"/>
                  </a:lnTo>
                  <a:lnTo>
                    <a:pt x="332" y="75"/>
                  </a:lnTo>
                  <a:lnTo>
                    <a:pt x="330" y="77"/>
                  </a:lnTo>
                  <a:lnTo>
                    <a:pt x="328" y="78"/>
                  </a:lnTo>
                  <a:lnTo>
                    <a:pt x="328" y="82"/>
                  </a:lnTo>
                  <a:lnTo>
                    <a:pt x="327" y="83"/>
                  </a:lnTo>
                  <a:lnTo>
                    <a:pt x="325" y="83"/>
                  </a:lnTo>
                  <a:lnTo>
                    <a:pt x="324" y="86"/>
                  </a:lnTo>
                  <a:lnTo>
                    <a:pt x="324" y="88"/>
                  </a:lnTo>
                  <a:lnTo>
                    <a:pt x="324" y="89"/>
                  </a:lnTo>
                  <a:lnTo>
                    <a:pt x="322" y="91"/>
                  </a:lnTo>
                  <a:lnTo>
                    <a:pt x="320" y="93"/>
                  </a:lnTo>
                  <a:lnTo>
                    <a:pt x="320" y="94"/>
                  </a:lnTo>
                  <a:lnTo>
                    <a:pt x="319" y="96"/>
                  </a:lnTo>
                  <a:lnTo>
                    <a:pt x="319" y="96"/>
                  </a:lnTo>
                  <a:lnTo>
                    <a:pt x="316" y="94"/>
                  </a:lnTo>
                  <a:lnTo>
                    <a:pt x="311" y="97"/>
                  </a:lnTo>
                  <a:lnTo>
                    <a:pt x="309" y="97"/>
                  </a:lnTo>
                  <a:lnTo>
                    <a:pt x="314" y="97"/>
                  </a:lnTo>
                  <a:lnTo>
                    <a:pt x="316" y="99"/>
                  </a:lnTo>
                  <a:lnTo>
                    <a:pt x="320" y="99"/>
                  </a:lnTo>
                  <a:lnTo>
                    <a:pt x="324" y="96"/>
                  </a:lnTo>
                  <a:lnTo>
                    <a:pt x="325" y="94"/>
                  </a:lnTo>
                  <a:lnTo>
                    <a:pt x="330" y="93"/>
                  </a:lnTo>
                  <a:lnTo>
                    <a:pt x="330" y="91"/>
                  </a:lnTo>
                  <a:lnTo>
                    <a:pt x="333" y="89"/>
                  </a:lnTo>
                  <a:lnTo>
                    <a:pt x="333" y="89"/>
                  </a:lnTo>
                  <a:lnTo>
                    <a:pt x="335" y="89"/>
                  </a:lnTo>
                  <a:lnTo>
                    <a:pt x="336" y="89"/>
                  </a:lnTo>
                  <a:lnTo>
                    <a:pt x="336" y="91"/>
                  </a:lnTo>
                  <a:lnTo>
                    <a:pt x="335" y="91"/>
                  </a:lnTo>
                  <a:lnTo>
                    <a:pt x="335" y="93"/>
                  </a:lnTo>
                  <a:lnTo>
                    <a:pt x="336" y="93"/>
                  </a:lnTo>
                  <a:lnTo>
                    <a:pt x="336" y="94"/>
                  </a:lnTo>
                  <a:lnTo>
                    <a:pt x="336" y="96"/>
                  </a:lnTo>
                  <a:lnTo>
                    <a:pt x="336" y="97"/>
                  </a:lnTo>
                  <a:lnTo>
                    <a:pt x="338" y="99"/>
                  </a:lnTo>
                  <a:lnTo>
                    <a:pt x="338" y="99"/>
                  </a:lnTo>
                  <a:lnTo>
                    <a:pt x="338" y="100"/>
                  </a:lnTo>
                  <a:lnTo>
                    <a:pt x="339" y="102"/>
                  </a:lnTo>
                  <a:lnTo>
                    <a:pt x="339" y="102"/>
                  </a:lnTo>
                  <a:lnTo>
                    <a:pt x="343" y="104"/>
                  </a:lnTo>
                  <a:lnTo>
                    <a:pt x="344" y="104"/>
                  </a:lnTo>
                  <a:lnTo>
                    <a:pt x="346" y="102"/>
                  </a:lnTo>
                  <a:lnTo>
                    <a:pt x="346" y="102"/>
                  </a:lnTo>
                  <a:lnTo>
                    <a:pt x="347" y="102"/>
                  </a:lnTo>
                  <a:lnTo>
                    <a:pt x="349" y="102"/>
                  </a:lnTo>
                  <a:lnTo>
                    <a:pt x="352" y="104"/>
                  </a:lnTo>
                  <a:lnTo>
                    <a:pt x="354" y="102"/>
                  </a:lnTo>
                  <a:lnTo>
                    <a:pt x="358" y="100"/>
                  </a:lnTo>
                  <a:lnTo>
                    <a:pt x="357" y="104"/>
                  </a:lnTo>
                  <a:lnTo>
                    <a:pt x="355" y="107"/>
                  </a:lnTo>
                  <a:lnTo>
                    <a:pt x="355" y="108"/>
                  </a:lnTo>
                  <a:lnTo>
                    <a:pt x="355" y="111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5" y="113"/>
                  </a:lnTo>
                  <a:lnTo>
                    <a:pt x="355" y="111"/>
                  </a:lnTo>
                  <a:lnTo>
                    <a:pt x="357" y="108"/>
                  </a:lnTo>
                  <a:lnTo>
                    <a:pt x="360" y="104"/>
                  </a:lnTo>
                  <a:lnTo>
                    <a:pt x="360" y="102"/>
                  </a:lnTo>
                  <a:lnTo>
                    <a:pt x="363" y="102"/>
                  </a:lnTo>
                  <a:lnTo>
                    <a:pt x="366" y="97"/>
                  </a:lnTo>
                  <a:lnTo>
                    <a:pt x="368" y="97"/>
                  </a:lnTo>
                  <a:lnTo>
                    <a:pt x="369" y="97"/>
                  </a:lnTo>
                  <a:lnTo>
                    <a:pt x="371" y="99"/>
                  </a:lnTo>
                  <a:lnTo>
                    <a:pt x="371" y="97"/>
                  </a:lnTo>
                  <a:lnTo>
                    <a:pt x="373" y="97"/>
                  </a:lnTo>
                  <a:lnTo>
                    <a:pt x="371" y="96"/>
                  </a:lnTo>
                  <a:lnTo>
                    <a:pt x="369" y="96"/>
                  </a:lnTo>
                  <a:lnTo>
                    <a:pt x="369" y="94"/>
                  </a:lnTo>
                  <a:lnTo>
                    <a:pt x="371" y="93"/>
                  </a:lnTo>
                  <a:lnTo>
                    <a:pt x="371" y="91"/>
                  </a:lnTo>
                  <a:lnTo>
                    <a:pt x="373" y="91"/>
                  </a:lnTo>
                  <a:lnTo>
                    <a:pt x="373" y="89"/>
                  </a:lnTo>
                  <a:lnTo>
                    <a:pt x="373" y="88"/>
                  </a:lnTo>
                  <a:lnTo>
                    <a:pt x="374" y="88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5"/>
                  </a:lnTo>
                  <a:lnTo>
                    <a:pt x="377" y="86"/>
                  </a:lnTo>
                  <a:lnTo>
                    <a:pt x="379" y="85"/>
                  </a:lnTo>
                  <a:lnTo>
                    <a:pt x="380" y="85"/>
                  </a:lnTo>
                  <a:lnTo>
                    <a:pt x="380" y="85"/>
                  </a:lnTo>
                  <a:lnTo>
                    <a:pt x="380" y="86"/>
                  </a:lnTo>
                  <a:lnTo>
                    <a:pt x="382" y="86"/>
                  </a:lnTo>
                  <a:lnTo>
                    <a:pt x="382" y="86"/>
                  </a:lnTo>
                  <a:lnTo>
                    <a:pt x="384" y="85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7" y="85"/>
                  </a:lnTo>
                  <a:lnTo>
                    <a:pt x="388" y="85"/>
                  </a:lnTo>
                  <a:lnTo>
                    <a:pt x="390" y="86"/>
                  </a:lnTo>
                  <a:lnTo>
                    <a:pt x="391" y="86"/>
                  </a:lnTo>
                  <a:lnTo>
                    <a:pt x="391" y="86"/>
                  </a:lnTo>
                  <a:lnTo>
                    <a:pt x="393" y="86"/>
                  </a:lnTo>
                  <a:lnTo>
                    <a:pt x="395" y="86"/>
                  </a:lnTo>
                  <a:lnTo>
                    <a:pt x="395" y="88"/>
                  </a:lnTo>
                  <a:lnTo>
                    <a:pt x="396" y="88"/>
                  </a:lnTo>
                  <a:lnTo>
                    <a:pt x="396" y="89"/>
                  </a:lnTo>
                  <a:lnTo>
                    <a:pt x="398" y="89"/>
                  </a:lnTo>
                  <a:lnTo>
                    <a:pt x="399" y="89"/>
                  </a:lnTo>
                  <a:lnTo>
                    <a:pt x="401" y="91"/>
                  </a:lnTo>
                  <a:lnTo>
                    <a:pt x="402" y="89"/>
                  </a:lnTo>
                  <a:lnTo>
                    <a:pt x="402" y="91"/>
                  </a:lnTo>
                  <a:lnTo>
                    <a:pt x="404" y="91"/>
                  </a:lnTo>
                  <a:lnTo>
                    <a:pt x="406" y="91"/>
                  </a:lnTo>
                  <a:lnTo>
                    <a:pt x="406" y="93"/>
                  </a:lnTo>
                  <a:lnTo>
                    <a:pt x="409" y="93"/>
                  </a:lnTo>
                  <a:lnTo>
                    <a:pt x="410" y="94"/>
                  </a:lnTo>
                  <a:lnTo>
                    <a:pt x="412" y="94"/>
                  </a:lnTo>
                  <a:lnTo>
                    <a:pt x="414" y="94"/>
                  </a:lnTo>
                  <a:lnTo>
                    <a:pt x="415" y="97"/>
                  </a:lnTo>
                  <a:lnTo>
                    <a:pt x="415" y="100"/>
                  </a:lnTo>
                  <a:lnTo>
                    <a:pt x="417" y="100"/>
                  </a:lnTo>
                  <a:lnTo>
                    <a:pt x="417" y="99"/>
                  </a:lnTo>
                  <a:lnTo>
                    <a:pt x="418" y="97"/>
                  </a:lnTo>
                  <a:lnTo>
                    <a:pt x="420" y="96"/>
                  </a:lnTo>
                  <a:lnTo>
                    <a:pt x="420" y="97"/>
                  </a:lnTo>
                  <a:lnTo>
                    <a:pt x="421" y="99"/>
                  </a:lnTo>
                  <a:lnTo>
                    <a:pt x="423" y="99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5" y="100"/>
                  </a:lnTo>
                  <a:lnTo>
                    <a:pt x="426" y="102"/>
                  </a:lnTo>
                  <a:lnTo>
                    <a:pt x="426" y="104"/>
                  </a:lnTo>
                  <a:lnTo>
                    <a:pt x="426" y="105"/>
                  </a:lnTo>
                  <a:lnTo>
                    <a:pt x="426" y="105"/>
                  </a:lnTo>
                  <a:lnTo>
                    <a:pt x="426" y="107"/>
                  </a:lnTo>
                  <a:lnTo>
                    <a:pt x="425" y="107"/>
                  </a:lnTo>
                  <a:lnTo>
                    <a:pt x="425" y="107"/>
                  </a:lnTo>
                  <a:lnTo>
                    <a:pt x="423" y="108"/>
                  </a:lnTo>
                  <a:lnTo>
                    <a:pt x="425" y="108"/>
                  </a:lnTo>
                  <a:lnTo>
                    <a:pt x="425" y="110"/>
                  </a:lnTo>
                  <a:lnTo>
                    <a:pt x="426" y="107"/>
                  </a:lnTo>
                  <a:lnTo>
                    <a:pt x="428" y="107"/>
                  </a:lnTo>
                  <a:lnTo>
                    <a:pt x="428" y="107"/>
                  </a:lnTo>
                  <a:lnTo>
                    <a:pt x="429" y="108"/>
                  </a:lnTo>
                  <a:lnTo>
                    <a:pt x="429" y="110"/>
                  </a:lnTo>
                  <a:lnTo>
                    <a:pt x="428" y="110"/>
                  </a:lnTo>
                  <a:lnTo>
                    <a:pt x="428" y="111"/>
                  </a:lnTo>
                  <a:lnTo>
                    <a:pt x="426" y="111"/>
                  </a:lnTo>
                  <a:lnTo>
                    <a:pt x="426" y="111"/>
                  </a:lnTo>
                  <a:lnTo>
                    <a:pt x="426" y="113"/>
                  </a:lnTo>
                  <a:lnTo>
                    <a:pt x="426" y="115"/>
                  </a:lnTo>
                  <a:lnTo>
                    <a:pt x="425" y="121"/>
                  </a:lnTo>
                  <a:lnTo>
                    <a:pt x="425" y="121"/>
                  </a:lnTo>
                  <a:lnTo>
                    <a:pt x="426" y="121"/>
                  </a:lnTo>
                  <a:lnTo>
                    <a:pt x="428" y="118"/>
                  </a:lnTo>
                  <a:lnTo>
                    <a:pt x="429" y="115"/>
                  </a:lnTo>
                  <a:lnTo>
                    <a:pt x="431" y="111"/>
                  </a:lnTo>
                  <a:lnTo>
                    <a:pt x="431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3"/>
                  </a:lnTo>
                  <a:lnTo>
                    <a:pt x="432" y="115"/>
                  </a:lnTo>
                  <a:lnTo>
                    <a:pt x="431" y="115"/>
                  </a:lnTo>
                  <a:lnTo>
                    <a:pt x="432" y="116"/>
                  </a:lnTo>
                  <a:lnTo>
                    <a:pt x="434" y="113"/>
                  </a:lnTo>
                  <a:lnTo>
                    <a:pt x="436" y="113"/>
                  </a:lnTo>
                  <a:lnTo>
                    <a:pt x="437" y="113"/>
                  </a:lnTo>
                  <a:lnTo>
                    <a:pt x="439" y="111"/>
                  </a:lnTo>
                  <a:lnTo>
                    <a:pt x="442" y="111"/>
                  </a:lnTo>
                  <a:lnTo>
                    <a:pt x="443" y="110"/>
                  </a:lnTo>
                  <a:lnTo>
                    <a:pt x="443" y="110"/>
                  </a:lnTo>
                  <a:lnTo>
                    <a:pt x="445" y="110"/>
                  </a:lnTo>
                  <a:lnTo>
                    <a:pt x="450" y="111"/>
                  </a:lnTo>
                  <a:lnTo>
                    <a:pt x="451" y="111"/>
                  </a:lnTo>
                  <a:lnTo>
                    <a:pt x="455" y="113"/>
                  </a:lnTo>
                  <a:lnTo>
                    <a:pt x="455" y="113"/>
                  </a:lnTo>
                  <a:lnTo>
                    <a:pt x="459" y="115"/>
                  </a:lnTo>
                  <a:lnTo>
                    <a:pt x="464" y="116"/>
                  </a:lnTo>
                  <a:lnTo>
                    <a:pt x="466" y="115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2" y="118"/>
                  </a:lnTo>
                  <a:lnTo>
                    <a:pt x="473" y="118"/>
                  </a:lnTo>
                  <a:lnTo>
                    <a:pt x="475" y="116"/>
                  </a:lnTo>
                  <a:lnTo>
                    <a:pt x="480" y="116"/>
                  </a:lnTo>
                  <a:lnTo>
                    <a:pt x="486" y="116"/>
                  </a:lnTo>
                  <a:lnTo>
                    <a:pt x="489" y="116"/>
                  </a:lnTo>
                  <a:lnTo>
                    <a:pt x="492" y="116"/>
                  </a:lnTo>
                  <a:lnTo>
                    <a:pt x="496" y="118"/>
                  </a:lnTo>
                  <a:lnTo>
                    <a:pt x="499" y="119"/>
                  </a:lnTo>
                  <a:lnTo>
                    <a:pt x="500" y="121"/>
                  </a:lnTo>
                  <a:lnTo>
                    <a:pt x="502" y="121"/>
                  </a:lnTo>
                  <a:lnTo>
                    <a:pt x="507" y="124"/>
                  </a:lnTo>
                  <a:lnTo>
                    <a:pt x="508" y="126"/>
                  </a:lnTo>
                  <a:lnTo>
                    <a:pt x="511" y="127"/>
                  </a:lnTo>
                  <a:lnTo>
                    <a:pt x="514" y="129"/>
                  </a:lnTo>
                  <a:lnTo>
                    <a:pt x="516" y="130"/>
                  </a:lnTo>
                  <a:lnTo>
                    <a:pt x="518" y="132"/>
                  </a:lnTo>
                  <a:lnTo>
                    <a:pt x="521" y="135"/>
                  </a:lnTo>
                  <a:lnTo>
                    <a:pt x="524" y="138"/>
                  </a:lnTo>
                  <a:lnTo>
                    <a:pt x="527" y="141"/>
                  </a:lnTo>
                  <a:lnTo>
                    <a:pt x="532" y="143"/>
                  </a:lnTo>
                  <a:lnTo>
                    <a:pt x="533" y="146"/>
                  </a:lnTo>
                  <a:lnTo>
                    <a:pt x="537" y="146"/>
                  </a:lnTo>
                  <a:lnTo>
                    <a:pt x="538" y="146"/>
                  </a:lnTo>
                  <a:lnTo>
                    <a:pt x="540" y="148"/>
                  </a:lnTo>
                  <a:lnTo>
                    <a:pt x="541" y="149"/>
                  </a:lnTo>
                  <a:lnTo>
                    <a:pt x="544" y="148"/>
                  </a:lnTo>
                  <a:lnTo>
                    <a:pt x="548" y="148"/>
                  </a:lnTo>
                  <a:lnTo>
                    <a:pt x="551" y="148"/>
                  </a:lnTo>
                  <a:lnTo>
                    <a:pt x="557" y="149"/>
                  </a:lnTo>
                  <a:lnTo>
                    <a:pt x="559" y="149"/>
                  </a:lnTo>
                  <a:lnTo>
                    <a:pt x="559" y="151"/>
                  </a:lnTo>
                  <a:lnTo>
                    <a:pt x="562" y="156"/>
                  </a:lnTo>
                  <a:lnTo>
                    <a:pt x="563" y="160"/>
                  </a:lnTo>
                  <a:lnTo>
                    <a:pt x="563" y="163"/>
                  </a:lnTo>
                  <a:lnTo>
                    <a:pt x="565" y="167"/>
                  </a:lnTo>
                  <a:lnTo>
                    <a:pt x="566" y="173"/>
                  </a:lnTo>
                  <a:lnTo>
                    <a:pt x="566" y="175"/>
                  </a:lnTo>
                  <a:lnTo>
                    <a:pt x="566" y="176"/>
                  </a:lnTo>
                  <a:lnTo>
                    <a:pt x="566" y="176"/>
                  </a:lnTo>
                  <a:lnTo>
                    <a:pt x="568" y="181"/>
                  </a:lnTo>
                  <a:lnTo>
                    <a:pt x="568" y="182"/>
                  </a:lnTo>
                  <a:lnTo>
                    <a:pt x="566" y="184"/>
                  </a:lnTo>
                  <a:lnTo>
                    <a:pt x="566" y="184"/>
                  </a:lnTo>
                  <a:lnTo>
                    <a:pt x="566" y="186"/>
                  </a:lnTo>
                  <a:lnTo>
                    <a:pt x="566" y="186"/>
                  </a:lnTo>
                  <a:lnTo>
                    <a:pt x="566" y="187"/>
                  </a:lnTo>
                  <a:lnTo>
                    <a:pt x="566" y="189"/>
                  </a:lnTo>
                  <a:lnTo>
                    <a:pt x="566" y="190"/>
                  </a:lnTo>
                  <a:lnTo>
                    <a:pt x="566" y="192"/>
                  </a:lnTo>
                  <a:lnTo>
                    <a:pt x="565" y="197"/>
                  </a:lnTo>
                  <a:lnTo>
                    <a:pt x="562" y="204"/>
                  </a:lnTo>
                  <a:lnTo>
                    <a:pt x="560" y="208"/>
                  </a:lnTo>
                  <a:lnTo>
                    <a:pt x="555" y="212"/>
                  </a:lnTo>
                  <a:lnTo>
                    <a:pt x="554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7"/>
                  </a:lnTo>
                  <a:lnTo>
                    <a:pt x="549" y="220"/>
                  </a:lnTo>
                  <a:lnTo>
                    <a:pt x="548" y="222"/>
                  </a:lnTo>
                  <a:lnTo>
                    <a:pt x="544" y="226"/>
                  </a:lnTo>
                  <a:lnTo>
                    <a:pt x="544" y="226"/>
                  </a:lnTo>
                  <a:lnTo>
                    <a:pt x="541" y="228"/>
                  </a:lnTo>
                  <a:lnTo>
                    <a:pt x="540" y="230"/>
                  </a:lnTo>
                  <a:lnTo>
                    <a:pt x="537" y="231"/>
                  </a:lnTo>
                  <a:lnTo>
                    <a:pt x="535" y="234"/>
                  </a:lnTo>
                  <a:lnTo>
                    <a:pt x="533" y="234"/>
                  </a:lnTo>
                  <a:lnTo>
                    <a:pt x="533" y="234"/>
                  </a:lnTo>
                  <a:lnTo>
                    <a:pt x="533" y="236"/>
                  </a:lnTo>
                  <a:lnTo>
                    <a:pt x="532" y="239"/>
                  </a:lnTo>
                  <a:lnTo>
                    <a:pt x="530" y="239"/>
                  </a:lnTo>
                  <a:lnTo>
                    <a:pt x="530" y="239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0" y="238"/>
                  </a:lnTo>
                  <a:lnTo>
                    <a:pt x="530" y="239"/>
                  </a:lnTo>
                  <a:lnTo>
                    <a:pt x="530" y="241"/>
                  </a:lnTo>
                  <a:lnTo>
                    <a:pt x="529" y="244"/>
                  </a:lnTo>
                  <a:lnTo>
                    <a:pt x="525" y="250"/>
                  </a:lnTo>
                  <a:lnTo>
                    <a:pt x="522" y="255"/>
                  </a:lnTo>
                  <a:lnTo>
                    <a:pt x="521" y="256"/>
                  </a:lnTo>
                  <a:lnTo>
                    <a:pt x="518" y="261"/>
                  </a:lnTo>
                  <a:lnTo>
                    <a:pt x="516" y="263"/>
                  </a:lnTo>
                  <a:lnTo>
                    <a:pt x="514" y="263"/>
                  </a:lnTo>
                  <a:lnTo>
                    <a:pt x="514" y="263"/>
                  </a:lnTo>
                  <a:lnTo>
                    <a:pt x="514" y="260"/>
                  </a:lnTo>
                  <a:lnTo>
                    <a:pt x="511" y="258"/>
                  </a:lnTo>
                  <a:lnTo>
                    <a:pt x="511" y="258"/>
                  </a:lnTo>
                  <a:lnTo>
                    <a:pt x="511" y="260"/>
                  </a:lnTo>
                  <a:lnTo>
                    <a:pt x="510" y="260"/>
                  </a:lnTo>
                  <a:lnTo>
                    <a:pt x="510" y="260"/>
                  </a:lnTo>
                  <a:lnTo>
                    <a:pt x="510" y="261"/>
                  </a:lnTo>
                  <a:lnTo>
                    <a:pt x="510" y="261"/>
                  </a:lnTo>
                  <a:lnTo>
                    <a:pt x="510" y="263"/>
                  </a:lnTo>
                  <a:lnTo>
                    <a:pt x="510" y="264"/>
                  </a:lnTo>
                  <a:lnTo>
                    <a:pt x="508" y="267"/>
                  </a:lnTo>
                  <a:lnTo>
                    <a:pt x="507" y="267"/>
                  </a:lnTo>
                  <a:lnTo>
                    <a:pt x="507" y="271"/>
                  </a:lnTo>
                  <a:lnTo>
                    <a:pt x="505" y="272"/>
                  </a:lnTo>
                  <a:lnTo>
                    <a:pt x="507" y="271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4"/>
                  </a:lnTo>
                  <a:lnTo>
                    <a:pt x="507" y="277"/>
                  </a:lnTo>
                  <a:lnTo>
                    <a:pt x="507" y="278"/>
                  </a:lnTo>
                  <a:lnTo>
                    <a:pt x="507" y="278"/>
                  </a:lnTo>
                  <a:lnTo>
                    <a:pt x="508" y="277"/>
                  </a:lnTo>
                  <a:lnTo>
                    <a:pt x="508" y="278"/>
                  </a:lnTo>
                  <a:lnTo>
                    <a:pt x="507" y="286"/>
                  </a:lnTo>
                  <a:lnTo>
                    <a:pt x="507" y="291"/>
                  </a:lnTo>
                  <a:lnTo>
                    <a:pt x="507" y="296"/>
                  </a:lnTo>
                  <a:lnTo>
                    <a:pt x="508" y="301"/>
                  </a:lnTo>
                  <a:lnTo>
                    <a:pt x="508" y="305"/>
                  </a:lnTo>
                  <a:lnTo>
                    <a:pt x="508" y="305"/>
                  </a:lnTo>
                  <a:lnTo>
                    <a:pt x="508" y="310"/>
                  </a:lnTo>
                  <a:lnTo>
                    <a:pt x="507" y="315"/>
                  </a:lnTo>
                  <a:lnTo>
                    <a:pt x="505" y="318"/>
                  </a:lnTo>
                  <a:lnTo>
                    <a:pt x="505" y="323"/>
                  </a:lnTo>
                  <a:lnTo>
                    <a:pt x="503" y="324"/>
                  </a:lnTo>
                  <a:lnTo>
                    <a:pt x="503" y="326"/>
                  </a:lnTo>
                  <a:lnTo>
                    <a:pt x="505" y="330"/>
                  </a:lnTo>
                  <a:lnTo>
                    <a:pt x="505" y="332"/>
                  </a:lnTo>
                  <a:lnTo>
                    <a:pt x="503" y="334"/>
                  </a:lnTo>
                  <a:lnTo>
                    <a:pt x="500" y="335"/>
                  </a:lnTo>
                  <a:lnTo>
                    <a:pt x="500" y="337"/>
                  </a:lnTo>
                  <a:lnTo>
                    <a:pt x="497" y="340"/>
                  </a:lnTo>
                  <a:lnTo>
                    <a:pt x="496" y="346"/>
                  </a:lnTo>
                  <a:lnTo>
                    <a:pt x="496" y="349"/>
                  </a:lnTo>
                  <a:lnTo>
                    <a:pt x="497" y="356"/>
                  </a:lnTo>
                  <a:lnTo>
                    <a:pt x="497" y="357"/>
                  </a:lnTo>
                  <a:lnTo>
                    <a:pt x="496" y="360"/>
                  </a:lnTo>
                  <a:lnTo>
                    <a:pt x="496" y="360"/>
                  </a:lnTo>
                  <a:lnTo>
                    <a:pt x="492" y="362"/>
                  </a:lnTo>
                  <a:lnTo>
                    <a:pt x="491" y="365"/>
                  </a:lnTo>
                  <a:lnTo>
                    <a:pt x="489" y="370"/>
                  </a:lnTo>
                  <a:lnTo>
                    <a:pt x="488" y="370"/>
                  </a:lnTo>
                  <a:lnTo>
                    <a:pt x="488" y="373"/>
                  </a:lnTo>
                  <a:lnTo>
                    <a:pt x="486" y="375"/>
                  </a:lnTo>
                  <a:lnTo>
                    <a:pt x="484" y="378"/>
                  </a:lnTo>
                  <a:lnTo>
                    <a:pt x="481" y="379"/>
                  </a:lnTo>
                  <a:lnTo>
                    <a:pt x="481" y="379"/>
                  </a:lnTo>
                  <a:lnTo>
                    <a:pt x="480" y="381"/>
                  </a:lnTo>
                  <a:lnTo>
                    <a:pt x="478" y="384"/>
                  </a:lnTo>
                  <a:lnTo>
                    <a:pt x="477" y="389"/>
                  </a:lnTo>
                  <a:lnTo>
                    <a:pt x="478" y="390"/>
                  </a:lnTo>
                  <a:lnTo>
                    <a:pt x="478" y="390"/>
                  </a:lnTo>
                  <a:lnTo>
                    <a:pt x="478" y="395"/>
                  </a:lnTo>
                  <a:lnTo>
                    <a:pt x="478" y="397"/>
                  </a:lnTo>
                  <a:lnTo>
                    <a:pt x="477" y="398"/>
                  </a:lnTo>
                  <a:lnTo>
                    <a:pt x="470" y="400"/>
                  </a:lnTo>
                  <a:lnTo>
                    <a:pt x="467" y="401"/>
                  </a:lnTo>
                  <a:lnTo>
                    <a:pt x="464" y="405"/>
                  </a:lnTo>
                  <a:lnTo>
                    <a:pt x="464" y="406"/>
                  </a:lnTo>
                  <a:lnTo>
                    <a:pt x="464" y="408"/>
                  </a:lnTo>
                  <a:lnTo>
                    <a:pt x="464" y="408"/>
                  </a:lnTo>
                  <a:lnTo>
                    <a:pt x="464" y="409"/>
                  </a:lnTo>
                  <a:lnTo>
                    <a:pt x="462" y="411"/>
                  </a:lnTo>
                  <a:lnTo>
                    <a:pt x="462" y="411"/>
                  </a:lnTo>
                  <a:lnTo>
                    <a:pt x="455" y="411"/>
                  </a:lnTo>
                  <a:lnTo>
                    <a:pt x="451" y="411"/>
                  </a:lnTo>
                  <a:lnTo>
                    <a:pt x="450" y="411"/>
                  </a:lnTo>
                  <a:lnTo>
                    <a:pt x="448" y="411"/>
                  </a:lnTo>
                  <a:lnTo>
                    <a:pt x="448" y="409"/>
                  </a:lnTo>
                  <a:lnTo>
                    <a:pt x="448" y="409"/>
                  </a:lnTo>
                  <a:lnTo>
                    <a:pt x="448" y="408"/>
                  </a:lnTo>
                  <a:lnTo>
                    <a:pt x="448" y="408"/>
                  </a:lnTo>
                  <a:lnTo>
                    <a:pt x="447" y="408"/>
                  </a:lnTo>
                  <a:lnTo>
                    <a:pt x="445" y="408"/>
                  </a:lnTo>
                  <a:lnTo>
                    <a:pt x="445" y="408"/>
                  </a:lnTo>
                  <a:lnTo>
                    <a:pt x="445" y="409"/>
                  </a:lnTo>
                  <a:lnTo>
                    <a:pt x="447" y="409"/>
                  </a:lnTo>
                  <a:lnTo>
                    <a:pt x="447" y="411"/>
                  </a:lnTo>
                  <a:lnTo>
                    <a:pt x="447" y="411"/>
                  </a:lnTo>
                  <a:lnTo>
                    <a:pt x="443" y="411"/>
                  </a:lnTo>
                  <a:lnTo>
                    <a:pt x="442" y="412"/>
                  </a:lnTo>
                  <a:lnTo>
                    <a:pt x="439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7" y="412"/>
                  </a:lnTo>
                  <a:lnTo>
                    <a:pt x="439" y="411"/>
                  </a:lnTo>
                  <a:lnTo>
                    <a:pt x="439" y="411"/>
                  </a:lnTo>
                  <a:lnTo>
                    <a:pt x="437" y="409"/>
                  </a:lnTo>
                  <a:lnTo>
                    <a:pt x="434" y="411"/>
                  </a:lnTo>
                  <a:lnTo>
                    <a:pt x="432" y="411"/>
                  </a:lnTo>
                  <a:lnTo>
                    <a:pt x="429" y="411"/>
                  </a:lnTo>
                  <a:lnTo>
                    <a:pt x="426" y="412"/>
                  </a:lnTo>
                  <a:lnTo>
                    <a:pt x="425" y="412"/>
                  </a:lnTo>
                  <a:lnTo>
                    <a:pt x="425" y="414"/>
                  </a:lnTo>
                  <a:lnTo>
                    <a:pt x="426" y="414"/>
                  </a:lnTo>
                  <a:lnTo>
                    <a:pt x="426" y="416"/>
                  </a:lnTo>
                  <a:lnTo>
                    <a:pt x="426" y="416"/>
                  </a:lnTo>
                  <a:lnTo>
                    <a:pt x="425" y="417"/>
                  </a:lnTo>
                  <a:lnTo>
                    <a:pt x="421" y="417"/>
                  </a:lnTo>
                  <a:lnTo>
                    <a:pt x="417" y="420"/>
                  </a:lnTo>
                  <a:lnTo>
                    <a:pt x="415" y="420"/>
                  </a:lnTo>
                  <a:lnTo>
                    <a:pt x="414" y="422"/>
                  </a:lnTo>
                  <a:lnTo>
                    <a:pt x="414" y="423"/>
                  </a:lnTo>
                  <a:lnTo>
                    <a:pt x="414" y="423"/>
                  </a:lnTo>
                  <a:lnTo>
                    <a:pt x="412" y="423"/>
                  </a:lnTo>
                  <a:lnTo>
                    <a:pt x="410" y="423"/>
                  </a:lnTo>
                  <a:lnTo>
                    <a:pt x="409" y="423"/>
                  </a:lnTo>
                  <a:lnTo>
                    <a:pt x="406" y="423"/>
                  </a:lnTo>
                  <a:lnTo>
                    <a:pt x="396" y="428"/>
                  </a:lnTo>
                  <a:lnTo>
                    <a:pt x="393" y="430"/>
                  </a:lnTo>
                  <a:lnTo>
                    <a:pt x="390" y="434"/>
                  </a:lnTo>
                  <a:lnTo>
                    <a:pt x="382" y="438"/>
                  </a:lnTo>
                  <a:lnTo>
                    <a:pt x="379" y="441"/>
                  </a:lnTo>
                  <a:lnTo>
                    <a:pt x="379" y="442"/>
                  </a:lnTo>
                  <a:lnTo>
                    <a:pt x="379" y="442"/>
                  </a:lnTo>
                  <a:lnTo>
                    <a:pt x="377" y="442"/>
                  </a:lnTo>
                  <a:lnTo>
                    <a:pt x="377" y="442"/>
                  </a:lnTo>
                  <a:lnTo>
                    <a:pt x="379" y="442"/>
                  </a:lnTo>
                  <a:lnTo>
                    <a:pt x="377" y="444"/>
                  </a:lnTo>
                  <a:lnTo>
                    <a:pt x="377" y="445"/>
                  </a:lnTo>
                  <a:lnTo>
                    <a:pt x="374" y="449"/>
                  </a:lnTo>
                  <a:lnTo>
                    <a:pt x="374" y="449"/>
                  </a:lnTo>
                  <a:lnTo>
                    <a:pt x="374" y="447"/>
                  </a:lnTo>
                  <a:lnTo>
                    <a:pt x="373" y="447"/>
                  </a:lnTo>
                  <a:lnTo>
                    <a:pt x="371" y="445"/>
                  </a:lnTo>
                  <a:lnTo>
                    <a:pt x="371" y="447"/>
                  </a:lnTo>
                  <a:lnTo>
                    <a:pt x="371" y="449"/>
                  </a:lnTo>
                  <a:lnTo>
                    <a:pt x="369" y="449"/>
                  </a:lnTo>
                  <a:lnTo>
                    <a:pt x="369" y="449"/>
                  </a:lnTo>
                  <a:lnTo>
                    <a:pt x="368" y="449"/>
                  </a:lnTo>
                  <a:lnTo>
                    <a:pt x="366" y="447"/>
                  </a:lnTo>
                  <a:lnTo>
                    <a:pt x="366" y="449"/>
                  </a:lnTo>
                  <a:lnTo>
                    <a:pt x="369" y="450"/>
                  </a:lnTo>
                  <a:lnTo>
                    <a:pt x="371" y="450"/>
                  </a:lnTo>
                  <a:lnTo>
                    <a:pt x="371" y="450"/>
                  </a:lnTo>
                  <a:lnTo>
                    <a:pt x="369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7"/>
                  </a:lnTo>
                  <a:lnTo>
                    <a:pt x="368" y="460"/>
                  </a:lnTo>
                  <a:lnTo>
                    <a:pt x="368" y="461"/>
                  </a:lnTo>
                  <a:lnTo>
                    <a:pt x="366" y="461"/>
                  </a:lnTo>
                  <a:lnTo>
                    <a:pt x="366" y="461"/>
                  </a:lnTo>
                  <a:lnTo>
                    <a:pt x="366" y="463"/>
                  </a:lnTo>
                  <a:lnTo>
                    <a:pt x="368" y="463"/>
                  </a:lnTo>
                  <a:lnTo>
                    <a:pt x="368" y="464"/>
                  </a:lnTo>
                  <a:lnTo>
                    <a:pt x="368" y="466"/>
                  </a:lnTo>
                  <a:lnTo>
                    <a:pt x="368" y="468"/>
                  </a:lnTo>
                  <a:lnTo>
                    <a:pt x="368" y="471"/>
                  </a:lnTo>
                  <a:lnTo>
                    <a:pt x="368" y="474"/>
                  </a:lnTo>
                  <a:lnTo>
                    <a:pt x="369" y="474"/>
                  </a:lnTo>
                  <a:lnTo>
                    <a:pt x="369" y="475"/>
                  </a:lnTo>
                  <a:lnTo>
                    <a:pt x="368" y="477"/>
                  </a:lnTo>
                  <a:lnTo>
                    <a:pt x="369" y="479"/>
                  </a:lnTo>
                  <a:lnTo>
                    <a:pt x="368" y="482"/>
                  </a:lnTo>
                  <a:lnTo>
                    <a:pt x="368" y="485"/>
                  </a:lnTo>
                  <a:lnTo>
                    <a:pt x="368" y="490"/>
                  </a:lnTo>
                  <a:lnTo>
                    <a:pt x="368" y="491"/>
                  </a:lnTo>
                  <a:lnTo>
                    <a:pt x="366" y="493"/>
                  </a:lnTo>
                  <a:lnTo>
                    <a:pt x="365" y="494"/>
                  </a:lnTo>
                  <a:lnTo>
                    <a:pt x="365" y="497"/>
                  </a:lnTo>
                  <a:lnTo>
                    <a:pt x="361" y="499"/>
                  </a:lnTo>
                  <a:lnTo>
                    <a:pt x="358" y="502"/>
                  </a:lnTo>
                  <a:lnTo>
                    <a:pt x="355" y="505"/>
                  </a:lnTo>
                  <a:lnTo>
                    <a:pt x="352" y="509"/>
                  </a:lnTo>
                  <a:lnTo>
                    <a:pt x="347" y="516"/>
                  </a:lnTo>
                  <a:lnTo>
                    <a:pt x="344" y="526"/>
                  </a:lnTo>
                  <a:lnTo>
                    <a:pt x="339" y="534"/>
                  </a:lnTo>
                  <a:lnTo>
                    <a:pt x="338" y="537"/>
                  </a:lnTo>
                  <a:lnTo>
                    <a:pt x="335" y="538"/>
                  </a:lnTo>
                  <a:lnTo>
                    <a:pt x="332" y="543"/>
                  </a:lnTo>
                  <a:lnTo>
                    <a:pt x="327" y="546"/>
                  </a:lnTo>
                  <a:lnTo>
                    <a:pt x="322" y="549"/>
                  </a:lnTo>
                  <a:lnTo>
                    <a:pt x="320" y="551"/>
                  </a:lnTo>
                  <a:lnTo>
                    <a:pt x="319" y="553"/>
                  </a:lnTo>
                  <a:lnTo>
                    <a:pt x="317" y="553"/>
                  </a:lnTo>
                  <a:lnTo>
                    <a:pt x="319" y="551"/>
                  </a:lnTo>
                  <a:lnTo>
                    <a:pt x="319" y="549"/>
                  </a:lnTo>
                  <a:lnTo>
                    <a:pt x="317" y="548"/>
                  </a:lnTo>
                  <a:lnTo>
                    <a:pt x="319" y="548"/>
                  </a:lnTo>
                  <a:lnTo>
                    <a:pt x="320" y="549"/>
                  </a:lnTo>
                  <a:lnTo>
                    <a:pt x="322" y="548"/>
                  </a:lnTo>
                  <a:lnTo>
                    <a:pt x="322" y="548"/>
                  </a:lnTo>
                  <a:lnTo>
                    <a:pt x="324" y="548"/>
                  </a:lnTo>
                  <a:lnTo>
                    <a:pt x="327" y="543"/>
                  </a:lnTo>
                  <a:lnTo>
                    <a:pt x="330" y="543"/>
                  </a:lnTo>
                  <a:lnTo>
                    <a:pt x="332" y="540"/>
                  </a:lnTo>
                  <a:lnTo>
                    <a:pt x="332" y="540"/>
                  </a:lnTo>
                  <a:lnTo>
                    <a:pt x="332" y="537"/>
                  </a:lnTo>
                  <a:lnTo>
                    <a:pt x="332" y="537"/>
                  </a:lnTo>
                  <a:lnTo>
                    <a:pt x="333" y="537"/>
                  </a:lnTo>
                  <a:lnTo>
                    <a:pt x="335" y="535"/>
                  </a:lnTo>
                  <a:lnTo>
                    <a:pt x="335" y="535"/>
                  </a:lnTo>
                  <a:lnTo>
                    <a:pt x="335" y="534"/>
                  </a:lnTo>
                  <a:lnTo>
                    <a:pt x="336" y="532"/>
                  </a:lnTo>
                  <a:lnTo>
                    <a:pt x="338" y="531"/>
                  </a:lnTo>
                  <a:lnTo>
                    <a:pt x="338" y="526"/>
                  </a:lnTo>
                  <a:lnTo>
                    <a:pt x="338" y="526"/>
                  </a:lnTo>
                  <a:lnTo>
                    <a:pt x="339" y="526"/>
                  </a:lnTo>
                  <a:lnTo>
                    <a:pt x="339" y="526"/>
                  </a:lnTo>
                  <a:lnTo>
                    <a:pt x="339" y="524"/>
                  </a:lnTo>
                  <a:lnTo>
                    <a:pt x="339" y="523"/>
                  </a:lnTo>
                  <a:lnTo>
                    <a:pt x="338" y="523"/>
                  </a:lnTo>
                  <a:lnTo>
                    <a:pt x="335" y="526"/>
                  </a:lnTo>
                  <a:lnTo>
                    <a:pt x="333" y="526"/>
                  </a:lnTo>
                  <a:lnTo>
                    <a:pt x="333" y="523"/>
                  </a:lnTo>
                  <a:lnTo>
                    <a:pt x="332" y="523"/>
                  </a:lnTo>
                  <a:lnTo>
                    <a:pt x="330" y="521"/>
                  </a:lnTo>
                  <a:lnTo>
                    <a:pt x="330" y="520"/>
                  </a:lnTo>
                  <a:lnTo>
                    <a:pt x="330" y="520"/>
                  </a:lnTo>
                  <a:lnTo>
                    <a:pt x="330" y="521"/>
                  </a:lnTo>
                  <a:lnTo>
                    <a:pt x="330" y="523"/>
                  </a:lnTo>
                  <a:lnTo>
                    <a:pt x="332" y="524"/>
                  </a:lnTo>
                  <a:lnTo>
                    <a:pt x="332" y="526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30" y="531"/>
                  </a:lnTo>
                  <a:lnTo>
                    <a:pt x="328" y="531"/>
                  </a:lnTo>
                  <a:lnTo>
                    <a:pt x="328" y="531"/>
                  </a:lnTo>
                  <a:lnTo>
                    <a:pt x="328" y="532"/>
                  </a:lnTo>
                  <a:lnTo>
                    <a:pt x="327" y="534"/>
                  </a:lnTo>
                  <a:lnTo>
                    <a:pt x="327" y="535"/>
                  </a:lnTo>
                  <a:lnTo>
                    <a:pt x="327" y="535"/>
                  </a:lnTo>
                  <a:lnTo>
                    <a:pt x="327" y="537"/>
                  </a:lnTo>
                  <a:lnTo>
                    <a:pt x="324" y="538"/>
                  </a:lnTo>
                  <a:lnTo>
                    <a:pt x="320" y="540"/>
                  </a:lnTo>
                  <a:lnTo>
                    <a:pt x="319" y="542"/>
                  </a:lnTo>
                  <a:lnTo>
                    <a:pt x="319" y="543"/>
                  </a:lnTo>
                  <a:lnTo>
                    <a:pt x="319" y="545"/>
                  </a:lnTo>
                  <a:lnTo>
                    <a:pt x="317" y="546"/>
                  </a:lnTo>
                  <a:lnTo>
                    <a:pt x="316" y="549"/>
                  </a:lnTo>
                  <a:lnTo>
                    <a:pt x="316" y="551"/>
                  </a:lnTo>
                  <a:lnTo>
                    <a:pt x="317" y="553"/>
                  </a:lnTo>
                  <a:lnTo>
                    <a:pt x="317" y="554"/>
                  </a:lnTo>
                  <a:lnTo>
                    <a:pt x="316" y="554"/>
                  </a:lnTo>
                  <a:lnTo>
                    <a:pt x="316" y="556"/>
                  </a:lnTo>
                  <a:lnTo>
                    <a:pt x="314" y="557"/>
                  </a:lnTo>
                  <a:lnTo>
                    <a:pt x="311" y="565"/>
                  </a:lnTo>
                  <a:lnTo>
                    <a:pt x="309" y="570"/>
                  </a:lnTo>
                  <a:lnTo>
                    <a:pt x="308" y="572"/>
                  </a:lnTo>
                  <a:lnTo>
                    <a:pt x="306" y="573"/>
                  </a:lnTo>
                  <a:lnTo>
                    <a:pt x="300" y="579"/>
                  </a:lnTo>
                  <a:lnTo>
                    <a:pt x="298" y="579"/>
                  </a:lnTo>
                  <a:lnTo>
                    <a:pt x="298" y="578"/>
                  </a:lnTo>
                  <a:lnTo>
                    <a:pt x="297" y="578"/>
                  </a:lnTo>
                  <a:lnTo>
                    <a:pt x="297" y="578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8" y="576"/>
                  </a:lnTo>
                  <a:lnTo>
                    <a:pt x="298" y="575"/>
                  </a:lnTo>
                  <a:lnTo>
                    <a:pt x="298" y="573"/>
                  </a:lnTo>
                  <a:lnTo>
                    <a:pt x="298" y="572"/>
                  </a:lnTo>
                  <a:lnTo>
                    <a:pt x="298" y="570"/>
                  </a:lnTo>
                  <a:lnTo>
                    <a:pt x="298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2" y="568"/>
                  </a:lnTo>
                  <a:lnTo>
                    <a:pt x="302" y="567"/>
                  </a:lnTo>
                  <a:lnTo>
                    <a:pt x="303" y="565"/>
                  </a:lnTo>
                  <a:lnTo>
                    <a:pt x="303" y="564"/>
                  </a:lnTo>
                  <a:lnTo>
                    <a:pt x="305" y="564"/>
                  </a:lnTo>
                  <a:lnTo>
                    <a:pt x="305" y="564"/>
                  </a:lnTo>
                  <a:lnTo>
                    <a:pt x="305" y="565"/>
                  </a:lnTo>
                  <a:lnTo>
                    <a:pt x="306" y="565"/>
                  </a:lnTo>
                  <a:lnTo>
                    <a:pt x="306" y="565"/>
                  </a:lnTo>
                  <a:lnTo>
                    <a:pt x="308" y="565"/>
                  </a:lnTo>
                  <a:lnTo>
                    <a:pt x="308" y="565"/>
                  </a:lnTo>
                  <a:lnTo>
                    <a:pt x="308" y="564"/>
                  </a:lnTo>
                  <a:lnTo>
                    <a:pt x="309" y="564"/>
                  </a:lnTo>
                  <a:lnTo>
                    <a:pt x="309" y="562"/>
                  </a:lnTo>
                  <a:lnTo>
                    <a:pt x="309" y="561"/>
                  </a:lnTo>
                  <a:lnTo>
                    <a:pt x="311" y="561"/>
                  </a:lnTo>
                  <a:lnTo>
                    <a:pt x="311" y="559"/>
                  </a:lnTo>
                  <a:lnTo>
                    <a:pt x="311" y="559"/>
                  </a:lnTo>
                  <a:lnTo>
                    <a:pt x="309" y="559"/>
                  </a:lnTo>
                  <a:lnTo>
                    <a:pt x="309" y="557"/>
                  </a:lnTo>
                  <a:lnTo>
                    <a:pt x="309" y="556"/>
                  </a:lnTo>
                  <a:lnTo>
                    <a:pt x="309" y="554"/>
                  </a:lnTo>
                  <a:lnTo>
                    <a:pt x="309" y="554"/>
                  </a:lnTo>
                  <a:lnTo>
                    <a:pt x="308" y="554"/>
                  </a:lnTo>
                  <a:lnTo>
                    <a:pt x="308" y="554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7"/>
                  </a:lnTo>
                  <a:lnTo>
                    <a:pt x="306" y="557"/>
                  </a:lnTo>
                  <a:lnTo>
                    <a:pt x="305" y="559"/>
                  </a:lnTo>
                  <a:lnTo>
                    <a:pt x="305" y="559"/>
                  </a:lnTo>
                  <a:lnTo>
                    <a:pt x="305" y="561"/>
                  </a:lnTo>
                  <a:lnTo>
                    <a:pt x="303" y="561"/>
                  </a:lnTo>
                  <a:lnTo>
                    <a:pt x="303" y="562"/>
                  </a:lnTo>
                  <a:lnTo>
                    <a:pt x="302" y="562"/>
                  </a:lnTo>
                  <a:lnTo>
                    <a:pt x="302" y="561"/>
                  </a:lnTo>
                  <a:lnTo>
                    <a:pt x="300" y="561"/>
                  </a:lnTo>
                  <a:lnTo>
                    <a:pt x="297" y="559"/>
                  </a:lnTo>
                  <a:lnTo>
                    <a:pt x="295" y="557"/>
                  </a:lnTo>
                  <a:lnTo>
                    <a:pt x="295" y="556"/>
                  </a:lnTo>
                  <a:lnTo>
                    <a:pt x="294" y="554"/>
                  </a:lnTo>
                  <a:lnTo>
                    <a:pt x="294" y="553"/>
                  </a:lnTo>
                  <a:lnTo>
                    <a:pt x="294" y="553"/>
                  </a:lnTo>
                  <a:lnTo>
                    <a:pt x="294" y="551"/>
                  </a:lnTo>
                  <a:lnTo>
                    <a:pt x="292" y="551"/>
                  </a:lnTo>
                  <a:lnTo>
                    <a:pt x="291" y="549"/>
                  </a:lnTo>
                  <a:lnTo>
                    <a:pt x="291" y="549"/>
                  </a:lnTo>
                  <a:lnTo>
                    <a:pt x="289" y="549"/>
                  </a:lnTo>
                  <a:lnTo>
                    <a:pt x="287" y="548"/>
                  </a:lnTo>
                  <a:lnTo>
                    <a:pt x="284" y="546"/>
                  </a:lnTo>
                  <a:lnTo>
                    <a:pt x="283" y="545"/>
                  </a:lnTo>
                  <a:lnTo>
                    <a:pt x="283" y="543"/>
                  </a:lnTo>
                  <a:lnTo>
                    <a:pt x="281" y="543"/>
                  </a:lnTo>
                  <a:lnTo>
                    <a:pt x="278" y="542"/>
                  </a:lnTo>
                  <a:lnTo>
                    <a:pt x="275" y="540"/>
                  </a:lnTo>
                  <a:lnTo>
                    <a:pt x="275" y="540"/>
                  </a:lnTo>
                  <a:lnTo>
                    <a:pt x="273" y="540"/>
                  </a:lnTo>
                  <a:lnTo>
                    <a:pt x="272" y="538"/>
                  </a:lnTo>
                  <a:lnTo>
                    <a:pt x="272" y="538"/>
                  </a:lnTo>
                  <a:lnTo>
                    <a:pt x="272" y="537"/>
                  </a:lnTo>
                  <a:lnTo>
                    <a:pt x="270" y="537"/>
                  </a:lnTo>
                  <a:lnTo>
                    <a:pt x="270" y="535"/>
                  </a:lnTo>
                  <a:lnTo>
                    <a:pt x="268" y="534"/>
                  </a:lnTo>
                  <a:lnTo>
                    <a:pt x="267" y="534"/>
                  </a:lnTo>
                  <a:lnTo>
                    <a:pt x="267" y="532"/>
                  </a:lnTo>
                  <a:lnTo>
                    <a:pt x="267" y="532"/>
                  </a:lnTo>
                  <a:lnTo>
                    <a:pt x="267" y="534"/>
                  </a:lnTo>
                  <a:lnTo>
                    <a:pt x="265" y="534"/>
                  </a:lnTo>
                  <a:lnTo>
                    <a:pt x="265" y="534"/>
                  </a:lnTo>
                  <a:lnTo>
                    <a:pt x="265" y="535"/>
                  </a:lnTo>
                  <a:lnTo>
                    <a:pt x="264" y="535"/>
                  </a:lnTo>
                  <a:lnTo>
                    <a:pt x="264" y="537"/>
                  </a:lnTo>
                  <a:lnTo>
                    <a:pt x="262" y="537"/>
                  </a:lnTo>
                  <a:lnTo>
                    <a:pt x="261" y="537"/>
                  </a:lnTo>
                  <a:lnTo>
                    <a:pt x="261" y="535"/>
                  </a:lnTo>
                  <a:lnTo>
                    <a:pt x="261" y="535"/>
                  </a:lnTo>
                  <a:lnTo>
                    <a:pt x="261" y="532"/>
                  </a:lnTo>
                  <a:lnTo>
                    <a:pt x="261" y="532"/>
                  </a:lnTo>
                  <a:lnTo>
                    <a:pt x="259" y="531"/>
                  </a:lnTo>
                  <a:lnTo>
                    <a:pt x="259" y="529"/>
                  </a:lnTo>
                  <a:lnTo>
                    <a:pt x="256" y="526"/>
                  </a:lnTo>
                  <a:lnTo>
                    <a:pt x="251" y="523"/>
                  </a:lnTo>
                  <a:lnTo>
                    <a:pt x="250" y="521"/>
                  </a:lnTo>
                  <a:lnTo>
                    <a:pt x="248" y="521"/>
                  </a:lnTo>
                  <a:lnTo>
                    <a:pt x="246" y="521"/>
                  </a:lnTo>
                  <a:lnTo>
                    <a:pt x="245" y="521"/>
                  </a:lnTo>
                  <a:lnTo>
                    <a:pt x="245" y="523"/>
                  </a:lnTo>
                  <a:lnTo>
                    <a:pt x="243" y="524"/>
                  </a:lnTo>
                  <a:lnTo>
                    <a:pt x="242" y="524"/>
                  </a:lnTo>
                  <a:lnTo>
                    <a:pt x="238" y="523"/>
                  </a:lnTo>
                  <a:lnTo>
                    <a:pt x="238" y="523"/>
                  </a:lnTo>
                  <a:lnTo>
                    <a:pt x="238" y="521"/>
                  </a:lnTo>
                  <a:lnTo>
                    <a:pt x="242" y="520"/>
                  </a:lnTo>
                  <a:lnTo>
                    <a:pt x="242" y="518"/>
                  </a:lnTo>
                  <a:lnTo>
                    <a:pt x="242" y="516"/>
                  </a:lnTo>
                  <a:lnTo>
                    <a:pt x="243" y="516"/>
                  </a:lnTo>
                  <a:lnTo>
                    <a:pt x="245" y="515"/>
                  </a:lnTo>
                  <a:lnTo>
                    <a:pt x="248" y="513"/>
                  </a:lnTo>
                  <a:lnTo>
                    <a:pt x="250" y="510"/>
                  </a:lnTo>
                  <a:lnTo>
                    <a:pt x="251" y="509"/>
                  </a:lnTo>
                  <a:lnTo>
                    <a:pt x="253" y="507"/>
                  </a:lnTo>
                  <a:lnTo>
                    <a:pt x="253" y="505"/>
                  </a:lnTo>
                  <a:lnTo>
                    <a:pt x="254" y="505"/>
                  </a:lnTo>
                  <a:lnTo>
                    <a:pt x="256" y="504"/>
                  </a:lnTo>
                  <a:lnTo>
                    <a:pt x="256" y="501"/>
                  </a:lnTo>
                  <a:lnTo>
                    <a:pt x="257" y="499"/>
                  </a:lnTo>
                  <a:lnTo>
                    <a:pt x="259" y="497"/>
                  </a:lnTo>
                  <a:lnTo>
                    <a:pt x="261" y="497"/>
                  </a:lnTo>
                  <a:lnTo>
                    <a:pt x="261" y="496"/>
                  </a:lnTo>
                  <a:lnTo>
                    <a:pt x="262" y="496"/>
                  </a:lnTo>
                  <a:lnTo>
                    <a:pt x="262" y="496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4" y="493"/>
                  </a:lnTo>
                  <a:lnTo>
                    <a:pt x="264" y="494"/>
                  </a:lnTo>
                  <a:lnTo>
                    <a:pt x="265" y="494"/>
                  </a:lnTo>
                  <a:lnTo>
                    <a:pt x="265" y="494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1"/>
                  </a:lnTo>
                  <a:lnTo>
                    <a:pt x="267" y="490"/>
                  </a:lnTo>
                  <a:lnTo>
                    <a:pt x="268" y="490"/>
                  </a:lnTo>
                  <a:lnTo>
                    <a:pt x="270" y="488"/>
                  </a:lnTo>
                  <a:lnTo>
                    <a:pt x="270" y="488"/>
                  </a:lnTo>
                  <a:lnTo>
                    <a:pt x="272" y="486"/>
                  </a:lnTo>
                  <a:lnTo>
                    <a:pt x="275" y="486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8" y="482"/>
                  </a:lnTo>
                  <a:lnTo>
                    <a:pt x="278" y="482"/>
                  </a:lnTo>
                  <a:lnTo>
                    <a:pt x="279" y="480"/>
                  </a:lnTo>
                  <a:lnTo>
                    <a:pt x="279" y="480"/>
                  </a:lnTo>
                  <a:lnTo>
                    <a:pt x="281" y="480"/>
                  </a:lnTo>
                  <a:lnTo>
                    <a:pt x="281" y="480"/>
                  </a:lnTo>
                  <a:lnTo>
                    <a:pt x="283" y="480"/>
                  </a:lnTo>
                  <a:lnTo>
                    <a:pt x="283" y="480"/>
                  </a:lnTo>
                  <a:lnTo>
                    <a:pt x="284" y="480"/>
                  </a:lnTo>
                  <a:lnTo>
                    <a:pt x="286" y="479"/>
                  </a:lnTo>
                  <a:lnTo>
                    <a:pt x="286" y="479"/>
                  </a:lnTo>
                  <a:lnTo>
                    <a:pt x="287" y="477"/>
                  </a:lnTo>
                  <a:lnTo>
                    <a:pt x="287" y="477"/>
                  </a:lnTo>
                  <a:lnTo>
                    <a:pt x="289" y="477"/>
                  </a:lnTo>
                  <a:lnTo>
                    <a:pt x="289" y="477"/>
                  </a:lnTo>
                  <a:lnTo>
                    <a:pt x="291" y="475"/>
                  </a:lnTo>
                  <a:lnTo>
                    <a:pt x="292" y="475"/>
                  </a:lnTo>
                  <a:lnTo>
                    <a:pt x="292" y="474"/>
                  </a:lnTo>
                  <a:lnTo>
                    <a:pt x="294" y="472"/>
                  </a:lnTo>
                  <a:lnTo>
                    <a:pt x="294" y="471"/>
                  </a:lnTo>
                  <a:lnTo>
                    <a:pt x="294" y="469"/>
                  </a:lnTo>
                  <a:lnTo>
                    <a:pt x="294" y="469"/>
                  </a:lnTo>
                  <a:lnTo>
                    <a:pt x="294" y="468"/>
                  </a:lnTo>
                  <a:lnTo>
                    <a:pt x="294" y="464"/>
                  </a:lnTo>
                  <a:lnTo>
                    <a:pt x="294" y="463"/>
                  </a:lnTo>
                  <a:lnTo>
                    <a:pt x="295" y="461"/>
                  </a:lnTo>
                  <a:lnTo>
                    <a:pt x="295" y="461"/>
                  </a:lnTo>
                  <a:lnTo>
                    <a:pt x="294" y="458"/>
                  </a:lnTo>
                  <a:lnTo>
                    <a:pt x="292" y="457"/>
                  </a:lnTo>
                  <a:lnTo>
                    <a:pt x="292" y="453"/>
                  </a:lnTo>
                  <a:lnTo>
                    <a:pt x="292" y="452"/>
                  </a:lnTo>
                  <a:lnTo>
                    <a:pt x="291" y="452"/>
                  </a:lnTo>
                  <a:lnTo>
                    <a:pt x="291" y="450"/>
                  </a:lnTo>
                  <a:lnTo>
                    <a:pt x="289" y="450"/>
                  </a:lnTo>
                  <a:lnTo>
                    <a:pt x="289" y="450"/>
                  </a:lnTo>
                  <a:lnTo>
                    <a:pt x="287" y="450"/>
                  </a:lnTo>
                  <a:lnTo>
                    <a:pt x="287" y="450"/>
                  </a:lnTo>
                  <a:lnTo>
                    <a:pt x="286" y="450"/>
                  </a:lnTo>
                  <a:lnTo>
                    <a:pt x="286" y="450"/>
                  </a:lnTo>
                  <a:lnTo>
                    <a:pt x="284" y="450"/>
                  </a:lnTo>
                  <a:lnTo>
                    <a:pt x="284" y="452"/>
                  </a:lnTo>
                  <a:lnTo>
                    <a:pt x="283" y="452"/>
                  </a:lnTo>
                  <a:lnTo>
                    <a:pt x="283" y="450"/>
                  </a:lnTo>
                  <a:lnTo>
                    <a:pt x="281" y="450"/>
                  </a:lnTo>
                  <a:lnTo>
                    <a:pt x="281" y="449"/>
                  </a:lnTo>
                  <a:lnTo>
                    <a:pt x="283" y="445"/>
                  </a:lnTo>
                  <a:lnTo>
                    <a:pt x="284" y="444"/>
                  </a:lnTo>
                  <a:lnTo>
                    <a:pt x="284" y="442"/>
                  </a:lnTo>
                  <a:lnTo>
                    <a:pt x="284" y="439"/>
                  </a:lnTo>
                  <a:lnTo>
                    <a:pt x="286" y="434"/>
                  </a:lnTo>
                  <a:lnTo>
                    <a:pt x="286" y="431"/>
                  </a:lnTo>
                  <a:lnTo>
                    <a:pt x="286" y="430"/>
                  </a:lnTo>
                  <a:lnTo>
                    <a:pt x="286" y="428"/>
                  </a:lnTo>
                  <a:lnTo>
                    <a:pt x="286" y="428"/>
                  </a:lnTo>
                  <a:lnTo>
                    <a:pt x="287" y="427"/>
                  </a:lnTo>
                  <a:lnTo>
                    <a:pt x="284" y="427"/>
                  </a:lnTo>
                  <a:lnTo>
                    <a:pt x="284" y="425"/>
                  </a:lnTo>
                  <a:lnTo>
                    <a:pt x="283" y="425"/>
                  </a:lnTo>
                  <a:lnTo>
                    <a:pt x="281" y="423"/>
                  </a:lnTo>
                  <a:lnTo>
                    <a:pt x="281" y="423"/>
                  </a:lnTo>
                  <a:lnTo>
                    <a:pt x="279" y="425"/>
                  </a:lnTo>
                  <a:lnTo>
                    <a:pt x="278" y="425"/>
                  </a:lnTo>
                  <a:lnTo>
                    <a:pt x="276" y="425"/>
                  </a:lnTo>
                  <a:lnTo>
                    <a:pt x="276" y="427"/>
                  </a:lnTo>
                  <a:lnTo>
                    <a:pt x="275" y="427"/>
                  </a:lnTo>
                  <a:lnTo>
                    <a:pt x="273" y="427"/>
                  </a:lnTo>
                  <a:lnTo>
                    <a:pt x="272" y="427"/>
                  </a:lnTo>
                  <a:lnTo>
                    <a:pt x="270" y="427"/>
                  </a:lnTo>
                  <a:lnTo>
                    <a:pt x="270" y="425"/>
                  </a:lnTo>
                  <a:lnTo>
                    <a:pt x="270" y="425"/>
                  </a:lnTo>
                  <a:lnTo>
                    <a:pt x="270" y="423"/>
                  </a:lnTo>
                  <a:lnTo>
                    <a:pt x="268" y="422"/>
                  </a:lnTo>
                  <a:lnTo>
                    <a:pt x="268" y="420"/>
                  </a:lnTo>
                  <a:lnTo>
                    <a:pt x="268" y="420"/>
                  </a:lnTo>
                  <a:lnTo>
                    <a:pt x="268" y="419"/>
                  </a:lnTo>
                  <a:lnTo>
                    <a:pt x="268" y="419"/>
                  </a:lnTo>
                  <a:lnTo>
                    <a:pt x="268" y="417"/>
                  </a:lnTo>
                  <a:lnTo>
                    <a:pt x="268" y="417"/>
                  </a:lnTo>
                  <a:lnTo>
                    <a:pt x="267" y="416"/>
                  </a:lnTo>
                  <a:lnTo>
                    <a:pt x="268" y="416"/>
                  </a:lnTo>
                  <a:lnTo>
                    <a:pt x="267" y="414"/>
                  </a:lnTo>
                  <a:lnTo>
                    <a:pt x="267" y="412"/>
                  </a:lnTo>
                  <a:lnTo>
                    <a:pt x="267" y="412"/>
                  </a:lnTo>
                  <a:lnTo>
                    <a:pt x="267" y="411"/>
                  </a:lnTo>
                  <a:lnTo>
                    <a:pt x="267" y="409"/>
                  </a:lnTo>
                  <a:lnTo>
                    <a:pt x="267" y="408"/>
                  </a:lnTo>
                  <a:lnTo>
                    <a:pt x="267" y="408"/>
                  </a:lnTo>
                  <a:lnTo>
                    <a:pt x="267" y="406"/>
                  </a:lnTo>
                  <a:lnTo>
                    <a:pt x="267" y="406"/>
                  </a:lnTo>
                  <a:lnTo>
                    <a:pt x="265" y="405"/>
                  </a:lnTo>
                  <a:lnTo>
                    <a:pt x="265" y="405"/>
                  </a:lnTo>
                  <a:lnTo>
                    <a:pt x="265" y="403"/>
                  </a:lnTo>
                  <a:lnTo>
                    <a:pt x="264" y="401"/>
                  </a:lnTo>
                  <a:lnTo>
                    <a:pt x="264" y="401"/>
                  </a:lnTo>
                  <a:lnTo>
                    <a:pt x="262" y="401"/>
                  </a:lnTo>
                  <a:lnTo>
                    <a:pt x="261" y="400"/>
                  </a:lnTo>
                  <a:lnTo>
                    <a:pt x="261" y="400"/>
                  </a:lnTo>
                  <a:lnTo>
                    <a:pt x="259" y="400"/>
                  </a:lnTo>
                  <a:lnTo>
                    <a:pt x="257" y="400"/>
                  </a:lnTo>
                  <a:lnTo>
                    <a:pt x="257" y="400"/>
                  </a:lnTo>
                  <a:lnTo>
                    <a:pt x="256" y="398"/>
                  </a:lnTo>
                  <a:lnTo>
                    <a:pt x="256" y="398"/>
                  </a:lnTo>
                  <a:lnTo>
                    <a:pt x="254" y="397"/>
                  </a:lnTo>
                  <a:lnTo>
                    <a:pt x="254" y="398"/>
                  </a:lnTo>
                  <a:lnTo>
                    <a:pt x="253" y="398"/>
                  </a:lnTo>
                  <a:lnTo>
                    <a:pt x="253" y="398"/>
                  </a:lnTo>
                  <a:lnTo>
                    <a:pt x="253" y="400"/>
                  </a:lnTo>
                  <a:lnTo>
                    <a:pt x="251" y="400"/>
                  </a:lnTo>
                  <a:lnTo>
                    <a:pt x="250" y="400"/>
                  </a:lnTo>
                  <a:lnTo>
                    <a:pt x="250" y="400"/>
                  </a:lnTo>
                  <a:lnTo>
                    <a:pt x="248" y="400"/>
                  </a:lnTo>
                  <a:lnTo>
                    <a:pt x="246" y="400"/>
                  </a:lnTo>
                  <a:lnTo>
                    <a:pt x="245" y="400"/>
                  </a:lnTo>
                  <a:lnTo>
                    <a:pt x="243" y="400"/>
                  </a:lnTo>
                  <a:lnTo>
                    <a:pt x="242" y="400"/>
                  </a:lnTo>
                  <a:lnTo>
                    <a:pt x="242" y="400"/>
                  </a:lnTo>
                  <a:lnTo>
                    <a:pt x="240" y="400"/>
                  </a:lnTo>
                  <a:lnTo>
                    <a:pt x="238" y="398"/>
                  </a:lnTo>
                  <a:lnTo>
                    <a:pt x="237" y="398"/>
                  </a:lnTo>
                  <a:lnTo>
                    <a:pt x="237" y="398"/>
                  </a:lnTo>
                  <a:lnTo>
                    <a:pt x="235" y="398"/>
                  </a:lnTo>
                  <a:lnTo>
                    <a:pt x="235" y="398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397"/>
                  </a:lnTo>
                  <a:lnTo>
                    <a:pt x="232" y="397"/>
                  </a:lnTo>
                  <a:lnTo>
                    <a:pt x="232" y="395"/>
                  </a:lnTo>
                  <a:lnTo>
                    <a:pt x="234" y="395"/>
                  </a:lnTo>
                  <a:lnTo>
                    <a:pt x="234" y="393"/>
                  </a:lnTo>
                  <a:lnTo>
                    <a:pt x="234" y="393"/>
                  </a:lnTo>
                  <a:lnTo>
                    <a:pt x="234" y="392"/>
                  </a:lnTo>
                  <a:lnTo>
                    <a:pt x="234" y="392"/>
                  </a:lnTo>
                  <a:lnTo>
                    <a:pt x="234" y="390"/>
                  </a:lnTo>
                  <a:lnTo>
                    <a:pt x="234" y="390"/>
                  </a:lnTo>
                  <a:lnTo>
                    <a:pt x="234" y="389"/>
                  </a:lnTo>
                  <a:lnTo>
                    <a:pt x="234" y="389"/>
                  </a:lnTo>
                  <a:lnTo>
                    <a:pt x="234" y="387"/>
                  </a:lnTo>
                  <a:lnTo>
                    <a:pt x="234" y="387"/>
                  </a:lnTo>
                  <a:lnTo>
                    <a:pt x="234" y="386"/>
                  </a:lnTo>
                  <a:lnTo>
                    <a:pt x="234" y="386"/>
                  </a:lnTo>
                  <a:lnTo>
                    <a:pt x="234" y="384"/>
                  </a:lnTo>
                  <a:lnTo>
                    <a:pt x="235" y="382"/>
                  </a:lnTo>
                  <a:lnTo>
                    <a:pt x="235" y="381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6"/>
                  </a:lnTo>
                  <a:lnTo>
                    <a:pt x="232" y="376"/>
                  </a:lnTo>
                  <a:lnTo>
                    <a:pt x="232" y="376"/>
                  </a:lnTo>
                  <a:lnTo>
                    <a:pt x="232" y="375"/>
                  </a:lnTo>
                  <a:lnTo>
                    <a:pt x="232" y="375"/>
                  </a:lnTo>
                  <a:lnTo>
                    <a:pt x="232" y="373"/>
                  </a:lnTo>
                  <a:lnTo>
                    <a:pt x="232" y="373"/>
                  </a:lnTo>
                  <a:lnTo>
                    <a:pt x="232" y="371"/>
                  </a:lnTo>
                  <a:lnTo>
                    <a:pt x="231" y="371"/>
                  </a:lnTo>
                  <a:lnTo>
                    <a:pt x="231" y="370"/>
                  </a:lnTo>
                  <a:lnTo>
                    <a:pt x="231" y="370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2" y="367"/>
                  </a:lnTo>
                  <a:lnTo>
                    <a:pt x="232" y="367"/>
                  </a:lnTo>
                  <a:lnTo>
                    <a:pt x="234" y="367"/>
                  </a:lnTo>
                  <a:lnTo>
                    <a:pt x="234" y="365"/>
                  </a:lnTo>
                  <a:lnTo>
                    <a:pt x="232" y="364"/>
                  </a:lnTo>
                  <a:lnTo>
                    <a:pt x="231" y="362"/>
                  </a:lnTo>
                  <a:lnTo>
                    <a:pt x="231" y="360"/>
                  </a:lnTo>
                  <a:lnTo>
                    <a:pt x="232" y="357"/>
                  </a:lnTo>
                  <a:lnTo>
                    <a:pt x="234" y="354"/>
                  </a:lnTo>
                  <a:lnTo>
                    <a:pt x="235" y="353"/>
                  </a:lnTo>
                  <a:lnTo>
                    <a:pt x="235" y="353"/>
                  </a:lnTo>
                  <a:lnTo>
                    <a:pt x="237" y="353"/>
                  </a:lnTo>
                  <a:lnTo>
                    <a:pt x="237" y="351"/>
                  </a:lnTo>
                  <a:lnTo>
                    <a:pt x="237" y="349"/>
                  </a:lnTo>
                  <a:lnTo>
                    <a:pt x="235" y="349"/>
                  </a:lnTo>
                  <a:lnTo>
                    <a:pt x="237" y="348"/>
                  </a:lnTo>
                  <a:lnTo>
                    <a:pt x="237" y="343"/>
                  </a:lnTo>
                  <a:lnTo>
                    <a:pt x="238" y="340"/>
                  </a:lnTo>
                  <a:lnTo>
                    <a:pt x="238" y="340"/>
                  </a:lnTo>
                  <a:lnTo>
                    <a:pt x="240" y="340"/>
                  </a:lnTo>
                  <a:lnTo>
                    <a:pt x="240" y="340"/>
                  </a:lnTo>
                  <a:lnTo>
                    <a:pt x="238" y="340"/>
                  </a:lnTo>
                  <a:lnTo>
                    <a:pt x="238" y="338"/>
                  </a:lnTo>
                  <a:lnTo>
                    <a:pt x="237" y="335"/>
                  </a:lnTo>
                  <a:lnTo>
                    <a:pt x="235" y="332"/>
                  </a:lnTo>
                  <a:lnTo>
                    <a:pt x="235" y="330"/>
                  </a:lnTo>
                  <a:lnTo>
                    <a:pt x="235" y="329"/>
                  </a:lnTo>
                  <a:lnTo>
                    <a:pt x="234" y="329"/>
                  </a:lnTo>
                  <a:lnTo>
                    <a:pt x="232" y="329"/>
                  </a:lnTo>
                  <a:lnTo>
                    <a:pt x="229" y="327"/>
                  </a:lnTo>
                  <a:lnTo>
                    <a:pt x="227" y="326"/>
                  </a:lnTo>
                  <a:lnTo>
                    <a:pt x="226" y="326"/>
                  </a:lnTo>
                  <a:lnTo>
                    <a:pt x="226" y="323"/>
                  </a:lnTo>
                  <a:lnTo>
                    <a:pt x="226" y="321"/>
                  </a:lnTo>
                  <a:lnTo>
                    <a:pt x="226" y="318"/>
                  </a:lnTo>
                  <a:lnTo>
                    <a:pt x="226" y="316"/>
                  </a:lnTo>
                  <a:lnTo>
                    <a:pt x="227" y="315"/>
                  </a:lnTo>
                  <a:lnTo>
                    <a:pt x="227" y="313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6" y="312"/>
                  </a:lnTo>
                  <a:lnTo>
                    <a:pt x="226" y="312"/>
                  </a:lnTo>
                  <a:lnTo>
                    <a:pt x="224" y="312"/>
                  </a:lnTo>
                  <a:lnTo>
                    <a:pt x="218" y="312"/>
                  </a:lnTo>
                  <a:lnTo>
                    <a:pt x="212" y="312"/>
                  </a:lnTo>
                  <a:lnTo>
                    <a:pt x="205" y="312"/>
                  </a:lnTo>
                  <a:lnTo>
                    <a:pt x="201" y="312"/>
                  </a:lnTo>
                  <a:lnTo>
                    <a:pt x="201" y="308"/>
                  </a:lnTo>
                  <a:lnTo>
                    <a:pt x="201" y="305"/>
                  </a:lnTo>
                  <a:lnTo>
                    <a:pt x="201" y="304"/>
                  </a:lnTo>
                  <a:lnTo>
                    <a:pt x="201" y="299"/>
                  </a:lnTo>
                  <a:lnTo>
                    <a:pt x="197" y="297"/>
                  </a:lnTo>
                  <a:lnTo>
                    <a:pt x="196" y="294"/>
                  </a:lnTo>
                  <a:lnTo>
                    <a:pt x="194" y="294"/>
                  </a:lnTo>
                  <a:lnTo>
                    <a:pt x="197" y="294"/>
                  </a:lnTo>
                  <a:lnTo>
                    <a:pt x="199" y="294"/>
                  </a:lnTo>
                  <a:lnTo>
                    <a:pt x="199" y="286"/>
                  </a:lnTo>
                  <a:lnTo>
                    <a:pt x="199" y="286"/>
                  </a:lnTo>
                  <a:lnTo>
                    <a:pt x="197" y="283"/>
                  </a:lnTo>
                  <a:lnTo>
                    <a:pt x="197" y="282"/>
                  </a:lnTo>
                  <a:lnTo>
                    <a:pt x="197" y="282"/>
                  </a:lnTo>
                  <a:lnTo>
                    <a:pt x="196" y="280"/>
                  </a:lnTo>
                  <a:lnTo>
                    <a:pt x="196" y="280"/>
                  </a:lnTo>
                  <a:lnTo>
                    <a:pt x="197" y="278"/>
                  </a:lnTo>
                  <a:lnTo>
                    <a:pt x="197" y="278"/>
                  </a:lnTo>
                  <a:lnTo>
                    <a:pt x="197" y="277"/>
                  </a:lnTo>
                  <a:lnTo>
                    <a:pt x="197" y="275"/>
                  </a:lnTo>
                  <a:lnTo>
                    <a:pt x="196" y="274"/>
                  </a:lnTo>
                  <a:lnTo>
                    <a:pt x="194" y="274"/>
                  </a:lnTo>
                  <a:lnTo>
                    <a:pt x="193" y="272"/>
                  </a:lnTo>
                  <a:lnTo>
                    <a:pt x="190" y="271"/>
                  </a:lnTo>
                  <a:lnTo>
                    <a:pt x="188" y="271"/>
                  </a:lnTo>
                  <a:lnTo>
                    <a:pt x="186" y="271"/>
                  </a:lnTo>
                  <a:lnTo>
                    <a:pt x="183" y="271"/>
                  </a:lnTo>
                  <a:lnTo>
                    <a:pt x="182" y="271"/>
                  </a:lnTo>
                  <a:lnTo>
                    <a:pt x="180" y="271"/>
                  </a:lnTo>
                  <a:lnTo>
                    <a:pt x="177" y="271"/>
                  </a:lnTo>
                  <a:lnTo>
                    <a:pt x="177" y="269"/>
                  </a:lnTo>
                  <a:lnTo>
                    <a:pt x="175" y="269"/>
                  </a:lnTo>
                  <a:lnTo>
                    <a:pt x="174" y="266"/>
                  </a:lnTo>
                  <a:lnTo>
                    <a:pt x="172" y="266"/>
                  </a:lnTo>
                  <a:lnTo>
                    <a:pt x="172" y="264"/>
                  </a:lnTo>
                  <a:lnTo>
                    <a:pt x="171" y="264"/>
                  </a:lnTo>
                  <a:lnTo>
                    <a:pt x="169" y="264"/>
                  </a:lnTo>
                  <a:lnTo>
                    <a:pt x="168" y="264"/>
                  </a:lnTo>
                  <a:lnTo>
                    <a:pt x="164" y="263"/>
                  </a:lnTo>
                  <a:lnTo>
                    <a:pt x="163" y="263"/>
                  </a:lnTo>
                  <a:lnTo>
                    <a:pt x="163" y="263"/>
                  </a:lnTo>
                  <a:lnTo>
                    <a:pt x="161" y="261"/>
                  </a:lnTo>
                  <a:lnTo>
                    <a:pt x="160" y="260"/>
                  </a:lnTo>
                  <a:lnTo>
                    <a:pt x="160" y="260"/>
                  </a:lnTo>
                  <a:lnTo>
                    <a:pt x="160" y="258"/>
                  </a:lnTo>
                  <a:lnTo>
                    <a:pt x="158" y="258"/>
                  </a:lnTo>
                  <a:lnTo>
                    <a:pt x="158" y="258"/>
                  </a:lnTo>
                  <a:lnTo>
                    <a:pt x="156" y="258"/>
                  </a:lnTo>
                  <a:lnTo>
                    <a:pt x="155" y="258"/>
                  </a:lnTo>
                  <a:lnTo>
                    <a:pt x="153" y="256"/>
                  </a:lnTo>
                  <a:lnTo>
                    <a:pt x="152" y="256"/>
                  </a:lnTo>
                  <a:lnTo>
                    <a:pt x="152" y="256"/>
                  </a:lnTo>
                  <a:lnTo>
                    <a:pt x="150" y="255"/>
                  </a:lnTo>
                  <a:lnTo>
                    <a:pt x="149" y="255"/>
                  </a:lnTo>
                  <a:lnTo>
                    <a:pt x="147" y="256"/>
                  </a:lnTo>
                  <a:lnTo>
                    <a:pt x="145" y="256"/>
                  </a:lnTo>
                  <a:lnTo>
                    <a:pt x="142" y="255"/>
                  </a:lnTo>
                  <a:lnTo>
                    <a:pt x="139" y="255"/>
                  </a:lnTo>
                  <a:lnTo>
                    <a:pt x="139" y="253"/>
                  </a:lnTo>
                  <a:lnTo>
                    <a:pt x="138" y="252"/>
                  </a:lnTo>
                  <a:lnTo>
                    <a:pt x="136" y="252"/>
                  </a:lnTo>
                  <a:lnTo>
                    <a:pt x="136" y="250"/>
                  </a:lnTo>
                  <a:lnTo>
                    <a:pt x="134" y="249"/>
                  </a:lnTo>
                  <a:lnTo>
                    <a:pt x="133" y="249"/>
                  </a:lnTo>
                  <a:lnTo>
                    <a:pt x="133" y="249"/>
                  </a:lnTo>
                  <a:lnTo>
                    <a:pt x="131" y="249"/>
                  </a:lnTo>
                  <a:lnTo>
                    <a:pt x="131" y="247"/>
                  </a:lnTo>
                  <a:lnTo>
                    <a:pt x="131" y="245"/>
                  </a:lnTo>
                  <a:lnTo>
                    <a:pt x="131" y="245"/>
                  </a:lnTo>
                  <a:lnTo>
                    <a:pt x="130" y="244"/>
                  </a:lnTo>
                  <a:lnTo>
                    <a:pt x="130" y="244"/>
                  </a:lnTo>
                  <a:lnTo>
                    <a:pt x="130" y="245"/>
                  </a:lnTo>
                  <a:lnTo>
                    <a:pt x="128" y="245"/>
                  </a:lnTo>
                  <a:lnTo>
                    <a:pt x="128" y="245"/>
                  </a:lnTo>
                  <a:lnTo>
                    <a:pt x="128" y="244"/>
                  </a:lnTo>
                  <a:lnTo>
                    <a:pt x="128" y="244"/>
                  </a:lnTo>
                  <a:lnTo>
                    <a:pt x="128" y="242"/>
                  </a:lnTo>
                  <a:lnTo>
                    <a:pt x="127" y="241"/>
                  </a:lnTo>
                  <a:lnTo>
                    <a:pt x="127" y="241"/>
                  </a:lnTo>
                  <a:lnTo>
                    <a:pt x="127" y="239"/>
                  </a:lnTo>
                  <a:lnTo>
                    <a:pt x="127" y="239"/>
                  </a:lnTo>
                  <a:lnTo>
                    <a:pt x="125" y="238"/>
                  </a:lnTo>
                  <a:lnTo>
                    <a:pt x="125" y="238"/>
                  </a:lnTo>
                  <a:lnTo>
                    <a:pt x="125" y="236"/>
                  </a:lnTo>
                  <a:lnTo>
                    <a:pt x="125" y="236"/>
                  </a:lnTo>
                  <a:lnTo>
                    <a:pt x="127" y="234"/>
                  </a:lnTo>
                  <a:lnTo>
                    <a:pt x="127" y="233"/>
                  </a:lnTo>
                  <a:lnTo>
                    <a:pt x="125" y="230"/>
                  </a:lnTo>
                  <a:lnTo>
                    <a:pt x="125" y="228"/>
                  </a:lnTo>
                  <a:lnTo>
                    <a:pt x="125" y="226"/>
                  </a:lnTo>
                  <a:lnTo>
                    <a:pt x="125" y="226"/>
                  </a:lnTo>
                  <a:lnTo>
                    <a:pt x="125" y="225"/>
                  </a:lnTo>
                  <a:lnTo>
                    <a:pt x="127" y="223"/>
                  </a:lnTo>
                  <a:lnTo>
                    <a:pt x="127" y="222"/>
                  </a:lnTo>
                  <a:lnTo>
                    <a:pt x="127" y="220"/>
                  </a:lnTo>
                  <a:lnTo>
                    <a:pt x="127" y="219"/>
                  </a:lnTo>
                  <a:lnTo>
                    <a:pt x="127" y="217"/>
                  </a:lnTo>
                  <a:lnTo>
                    <a:pt x="127" y="215"/>
                  </a:lnTo>
                  <a:lnTo>
                    <a:pt x="125" y="215"/>
                  </a:lnTo>
                  <a:lnTo>
                    <a:pt x="125" y="215"/>
                  </a:lnTo>
                  <a:lnTo>
                    <a:pt x="123" y="215"/>
                  </a:lnTo>
                  <a:lnTo>
                    <a:pt x="123" y="217"/>
                  </a:lnTo>
                  <a:lnTo>
                    <a:pt x="122" y="217"/>
                  </a:lnTo>
                  <a:lnTo>
                    <a:pt x="120" y="215"/>
                  </a:lnTo>
                  <a:lnTo>
                    <a:pt x="117" y="215"/>
                  </a:lnTo>
                  <a:lnTo>
                    <a:pt x="112" y="217"/>
                  </a:lnTo>
                  <a:lnTo>
                    <a:pt x="111" y="217"/>
                  </a:lnTo>
                  <a:lnTo>
                    <a:pt x="109" y="217"/>
                  </a:lnTo>
                  <a:lnTo>
                    <a:pt x="108" y="219"/>
                  </a:lnTo>
                  <a:lnTo>
                    <a:pt x="106" y="219"/>
                  </a:lnTo>
                  <a:lnTo>
                    <a:pt x="101" y="223"/>
                  </a:lnTo>
                  <a:lnTo>
                    <a:pt x="100" y="223"/>
                  </a:lnTo>
                  <a:lnTo>
                    <a:pt x="98" y="223"/>
                  </a:lnTo>
                  <a:lnTo>
                    <a:pt x="98" y="225"/>
                  </a:lnTo>
                  <a:lnTo>
                    <a:pt x="97" y="225"/>
                  </a:lnTo>
                  <a:lnTo>
                    <a:pt x="93" y="226"/>
                  </a:lnTo>
                  <a:lnTo>
                    <a:pt x="92" y="228"/>
                  </a:lnTo>
                  <a:lnTo>
                    <a:pt x="92" y="230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87" y="230"/>
                  </a:lnTo>
                  <a:lnTo>
                    <a:pt x="87" y="230"/>
                  </a:lnTo>
                  <a:lnTo>
                    <a:pt x="86" y="231"/>
                  </a:lnTo>
                  <a:lnTo>
                    <a:pt x="84" y="233"/>
                  </a:lnTo>
                  <a:lnTo>
                    <a:pt x="84" y="233"/>
                  </a:lnTo>
                  <a:lnTo>
                    <a:pt x="82" y="234"/>
                  </a:lnTo>
                  <a:lnTo>
                    <a:pt x="81" y="234"/>
                  </a:lnTo>
                  <a:lnTo>
                    <a:pt x="79" y="236"/>
                  </a:lnTo>
                  <a:lnTo>
                    <a:pt x="78" y="236"/>
                  </a:lnTo>
                  <a:lnTo>
                    <a:pt x="78" y="236"/>
                  </a:lnTo>
                  <a:lnTo>
                    <a:pt x="76" y="236"/>
                  </a:lnTo>
                  <a:lnTo>
                    <a:pt x="76" y="234"/>
                  </a:lnTo>
                  <a:lnTo>
                    <a:pt x="76" y="234"/>
                  </a:lnTo>
                  <a:lnTo>
                    <a:pt x="73" y="234"/>
                  </a:lnTo>
                  <a:lnTo>
                    <a:pt x="70" y="233"/>
                  </a:lnTo>
                  <a:lnTo>
                    <a:pt x="67" y="233"/>
                  </a:lnTo>
                  <a:lnTo>
                    <a:pt x="65" y="233"/>
                  </a:lnTo>
                  <a:lnTo>
                    <a:pt x="63" y="233"/>
                  </a:lnTo>
                  <a:lnTo>
                    <a:pt x="62" y="233"/>
                  </a:lnTo>
                  <a:lnTo>
                    <a:pt x="59" y="233"/>
                  </a:lnTo>
                  <a:lnTo>
                    <a:pt x="57" y="233"/>
                  </a:lnTo>
                  <a:lnTo>
                    <a:pt x="56" y="234"/>
                  </a:lnTo>
                  <a:lnTo>
                    <a:pt x="54" y="234"/>
                  </a:lnTo>
                  <a:lnTo>
                    <a:pt x="54" y="234"/>
                  </a:lnTo>
                  <a:lnTo>
                    <a:pt x="52" y="234"/>
                  </a:lnTo>
                  <a:lnTo>
                    <a:pt x="52" y="234"/>
                  </a:lnTo>
                  <a:lnTo>
                    <a:pt x="51" y="233"/>
                  </a:lnTo>
                  <a:lnTo>
                    <a:pt x="51" y="233"/>
                  </a:lnTo>
                  <a:lnTo>
                    <a:pt x="49" y="234"/>
                  </a:lnTo>
                  <a:lnTo>
                    <a:pt x="49" y="231"/>
                  </a:lnTo>
                  <a:lnTo>
                    <a:pt x="49" y="228"/>
                  </a:lnTo>
                  <a:lnTo>
                    <a:pt x="49" y="225"/>
                  </a:lnTo>
                  <a:lnTo>
                    <a:pt x="49" y="222"/>
                  </a:lnTo>
                  <a:lnTo>
                    <a:pt x="49" y="219"/>
                  </a:lnTo>
                  <a:lnTo>
                    <a:pt x="49" y="217"/>
                  </a:lnTo>
                  <a:lnTo>
                    <a:pt x="51" y="215"/>
                  </a:lnTo>
                  <a:lnTo>
                    <a:pt x="51" y="215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1" y="212"/>
                  </a:lnTo>
                  <a:lnTo>
                    <a:pt x="51" y="211"/>
                  </a:lnTo>
                  <a:lnTo>
                    <a:pt x="49" y="211"/>
                  </a:lnTo>
                  <a:lnTo>
                    <a:pt x="49" y="212"/>
                  </a:lnTo>
                  <a:lnTo>
                    <a:pt x="49" y="212"/>
                  </a:lnTo>
                  <a:lnTo>
                    <a:pt x="48" y="212"/>
                  </a:lnTo>
                  <a:lnTo>
                    <a:pt x="48" y="214"/>
                  </a:lnTo>
                  <a:lnTo>
                    <a:pt x="46" y="214"/>
                  </a:lnTo>
                  <a:lnTo>
                    <a:pt x="45" y="215"/>
                  </a:lnTo>
                  <a:lnTo>
                    <a:pt x="45" y="217"/>
                  </a:lnTo>
                  <a:lnTo>
                    <a:pt x="43" y="217"/>
                  </a:lnTo>
                  <a:lnTo>
                    <a:pt x="41" y="219"/>
                  </a:lnTo>
                  <a:lnTo>
                    <a:pt x="40" y="219"/>
                  </a:lnTo>
                  <a:lnTo>
                    <a:pt x="35" y="219"/>
                  </a:lnTo>
                  <a:lnTo>
                    <a:pt x="32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7"/>
                  </a:lnTo>
                  <a:lnTo>
                    <a:pt x="26" y="215"/>
                  </a:lnTo>
                  <a:lnTo>
                    <a:pt x="26" y="215"/>
                  </a:lnTo>
                  <a:lnTo>
                    <a:pt x="26" y="214"/>
                  </a:lnTo>
                  <a:lnTo>
                    <a:pt x="26" y="212"/>
                  </a:lnTo>
                  <a:lnTo>
                    <a:pt x="24" y="212"/>
                  </a:lnTo>
                  <a:lnTo>
                    <a:pt x="22" y="212"/>
                  </a:lnTo>
                  <a:lnTo>
                    <a:pt x="21" y="211"/>
                  </a:lnTo>
                  <a:lnTo>
                    <a:pt x="18" y="211"/>
                  </a:lnTo>
                  <a:lnTo>
                    <a:pt x="15" y="211"/>
                  </a:lnTo>
                  <a:lnTo>
                    <a:pt x="13" y="211"/>
                  </a:lnTo>
                  <a:lnTo>
                    <a:pt x="15" y="209"/>
                  </a:lnTo>
                  <a:lnTo>
                    <a:pt x="16" y="206"/>
                  </a:lnTo>
                  <a:lnTo>
                    <a:pt x="16" y="204"/>
                  </a:lnTo>
                  <a:lnTo>
                    <a:pt x="15" y="203"/>
                  </a:lnTo>
                  <a:lnTo>
                    <a:pt x="13" y="203"/>
                  </a:lnTo>
                  <a:lnTo>
                    <a:pt x="13" y="201"/>
                  </a:lnTo>
                  <a:lnTo>
                    <a:pt x="11" y="200"/>
                  </a:lnTo>
                  <a:lnTo>
                    <a:pt x="10" y="198"/>
                  </a:lnTo>
                  <a:lnTo>
                    <a:pt x="10" y="198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7"/>
                  </a:lnTo>
                  <a:lnTo>
                    <a:pt x="8" y="195"/>
                  </a:lnTo>
                  <a:lnTo>
                    <a:pt x="8" y="195"/>
                  </a:lnTo>
                  <a:lnTo>
                    <a:pt x="7" y="193"/>
                  </a:lnTo>
                  <a:lnTo>
                    <a:pt x="7" y="193"/>
                  </a:lnTo>
                  <a:lnTo>
                    <a:pt x="7" y="192"/>
                  </a:lnTo>
                  <a:lnTo>
                    <a:pt x="7" y="192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4" y="189"/>
                  </a:lnTo>
                  <a:lnTo>
                    <a:pt x="4" y="189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87"/>
                  </a:lnTo>
                  <a:lnTo>
                    <a:pt x="5" y="187"/>
                  </a:lnTo>
                  <a:lnTo>
                    <a:pt x="4" y="187"/>
                  </a:lnTo>
                  <a:lnTo>
                    <a:pt x="2" y="186"/>
                  </a:lnTo>
                  <a:lnTo>
                    <a:pt x="2" y="186"/>
                  </a:lnTo>
                  <a:lnTo>
                    <a:pt x="2" y="184"/>
                  </a:lnTo>
                  <a:lnTo>
                    <a:pt x="0" y="184"/>
                  </a:lnTo>
                  <a:lnTo>
                    <a:pt x="2" y="184"/>
                  </a:lnTo>
                  <a:lnTo>
                    <a:pt x="2" y="184"/>
                  </a:lnTo>
                  <a:lnTo>
                    <a:pt x="2" y="182"/>
                  </a:lnTo>
                  <a:lnTo>
                    <a:pt x="2" y="182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4" y="181"/>
                  </a:lnTo>
                  <a:lnTo>
                    <a:pt x="4" y="181"/>
                  </a:lnTo>
                  <a:lnTo>
                    <a:pt x="5" y="181"/>
                  </a:lnTo>
                  <a:lnTo>
                    <a:pt x="5" y="181"/>
                  </a:lnTo>
                  <a:lnTo>
                    <a:pt x="5" y="179"/>
                  </a:lnTo>
                  <a:lnTo>
                    <a:pt x="5" y="178"/>
                  </a:lnTo>
                  <a:lnTo>
                    <a:pt x="4" y="178"/>
                  </a:lnTo>
                  <a:lnTo>
                    <a:pt x="4" y="178"/>
                  </a:lnTo>
                  <a:lnTo>
                    <a:pt x="4" y="176"/>
                  </a:lnTo>
                  <a:lnTo>
                    <a:pt x="5" y="175"/>
                  </a:lnTo>
                  <a:lnTo>
                    <a:pt x="5" y="173"/>
                  </a:lnTo>
                  <a:lnTo>
                    <a:pt x="8" y="171"/>
                  </a:lnTo>
                  <a:lnTo>
                    <a:pt x="11" y="170"/>
                  </a:lnTo>
                  <a:lnTo>
                    <a:pt x="11" y="170"/>
                  </a:lnTo>
                  <a:lnTo>
                    <a:pt x="13" y="170"/>
                  </a:lnTo>
                  <a:lnTo>
                    <a:pt x="13" y="168"/>
                  </a:lnTo>
                  <a:lnTo>
                    <a:pt x="13" y="167"/>
                  </a:lnTo>
                  <a:lnTo>
                    <a:pt x="13" y="167"/>
                  </a:lnTo>
                  <a:lnTo>
                    <a:pt x="13" y="165"/>
                  </a:lnTo>
                  <a:lnTo>
                    <a:pt x="13" y="163"/>
                  </a:lnTo>
                  <a:lnTo>
                    <a:pt x="11" y="163"/>
                  </a:lnTo>
                  <a:lnTo>
                    <a:pt x="13" y="162"/>
                  </a:lnTo>
                  <a:lnTo>
                    <a:pt x="13" y="160"/>
                  </a:lnTo>
                  <a:lnTo>
                    <a:pt x="15" y="159"/>
                  </a:lnTo>
                  <a:lnTo>
                    <a:pt x="16" y="156"/>
                  </a:lnTo>
                  <a:lnTo>
                    <a:pt x="16" y="156"/>
                  </a:lnTo>
                  <a:lnTo>
                    <a:pt x="16" y="154"/>
                  </a:lnTo>
                  <a:lnTo>
                    <a:pt x="16" y="151"/>
                  </a:lnTo>
                  <a:lnTo>
                    <a:pt x="18" y="149"/>
                  </a:lnTo>
                  <a:lnTo>
                    <a:pt x="16" y="149"/>
                  </a:lnTo>
                  <a:lnTo>
                    <a:pt x="18" y="149"/>
                  </a:lnTo>
                  <a:lnTo>
                    <a:pt x="18" y="148"/>
                  </a:lnTo>
                  <a:lnTo>
                    <a:pt x="19" y="148"/>
                  </a:lnTo>
                  <a:lnTo>
                    <a:pt x="21" y="148"/>
                  </a:lnTo>
                  <a:lnTo>
                    <a:pt x="22" y="146"/>
                  </a:lnTo>
                  <a:lnTo>
                    <a:pt x="24" y="145"/>
                  </a:lnTo>
                  <a:lnTo>
                    <a:pt x="26" y="143"/>
                  </a:lnTo>
                  <a:lnTo>
                    <a:pt x="29" y="141"/>
                  </a:lnTo>
                  <a:lnTo>
                    <a:pt x="30" y="141"/>
                  </a:lnTo>
                  <a:lnTo>
                    <a:pt x="30" y="141"/>
                  </a:lnTo>
                  <a:lnTo>
                    <a:pt x="32" y="140"/>
                  </a:lnTo>
                  <a:lnTo>
                    <a:pt x="35" y="140"/>
                  </a:lnTo>
                  <a:lnTo>
                    <a:pt x="37" y="140"/>
                  </a:lnTo>
                  <a:lnTo>
                    <a:pt x="38" y="138"/>
                  </a:lnTo>
                  <a:lnTo>
                    <a:pt x="40" y="138"/>
                  </a:lnTo>
                  <a:lnTo>
                    <a:pt x="41" y="138"/>
                  </a:lnTo>
                  <a:lnTo>
                    <a:pt x="43" y="138"/>
                  </a:lnTo>
                  <a:lnTo>
                    <a:pt x="45" y="138"/>
                  </a:lnTo>
                  <a:lnTo>
                    <a:pt x="46" y="137"/>
                  </a:lnTo>
                  <a:lnTo>
                    <a:pt x="46" y="137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9" y="135"/>
                  </a:lnTo>
                  <a:lnTo>
                    <a:pt x="51" y="135"/>
                  </a:lnTo>
                  <a:lnTo>
                    <a:pt x="52" y="135"/>
                  </a:lnTo>
                  <a:lnTo>
                    <a:pt x="54" y="135"/>
                  </a:lnTo>
                  <a:lnTo>
                    <a:pt x="54" y="137"/>
                  </a:lnTo>
                  <a:lnTo>
                    <a:pt x="56" y="137"/>
                  </a:lnTo>
                  <a:lnTo>
                    <a:pt x="56" y="137"/>
                  </a:lnTo>
                  <a:lnTo>
                    <a:pt x="57" y="137"/>
                  </a:lnTo>
                  <a:lnTo>
                    <a:pt x="59" y="138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60" y="135"/>
                  </a:lnTo>
                  <a:lnTo>
                    <a:pt x="60" y="132"/>
                  </a:lnTo>
                  <a:lnTo>
                    <a:pt x="60" y="127"/>
                  </a:lnTo>
                  <a:lnTo>
                    <a:pt x="62" y="124"/>
                  </a:lnTo>
                  <a:lnTo>
                    <a:pt x="63" y="119"/>
                  </a:lnTo>
                  <a:lnTo>
                    <a:pt x="63" y="113"/>
                  </a:lnTo>
                  <a:lnTo>
                    <a:pt x="65" y="108"/>
                  </a:lnTo>
                  <a:lnTo>
                    <a:pt x="65" y="104"/>
                  </a:lnTo>
                  <a:lnTo>
                    <a:pt x="67" y="100"/>
                  </a:lnTo>
                  <a:lnTo>
                    <a:pt x="67" y="99"/>
                  </a:lnTo>
                  <a:lnTo>
                    <a:pt x="67" y="96"/>
                  </a:lnTo>
                  <a:lnTo>
                    <a:pt x="67" y="93"/>
                  </a:lnTo>
                  <a:lnTo>
                    <a:pt x="68" y="93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67" y="91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5" y="89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2" y="82"/>
                  </a:lnTo>
                  <a:lnTo>
                    <a:pt x="62" y="82"/>
                  </a:lnTo>
                  <a:lnTo>
                    <a:pt x="60" y="80"/>
                  </a:lnTo>
                  <a:lnTo>
                    <a:pt x="59" y="78"/>
                  </a:lnTo>
                  <a:lnTo>
                    <a:pt x="57" y="77"/>
                  </a:lnTo>
                  <a:lnTo>
                    <a:pt x="57" y="75"/>
                  </a:lnTo>
                  <a:lnTo>
                    <a:pt x="57" y="72"/>
                  </a:lnTo>
                  <a:lnTo>
                    <a:pt x="59" y="69"/>
                  </a:lnTo>
                  <a:lnTo>
                    <a:pt x="59" y="67"/>
                  </a:lnTo>
                  <a:lnTo>
                    <a:pt x="59" y="67"/>
                  </a:lnTo>
                  <a:lnTo>
                    <a:pt x="60" y="67"/>
                  </a:lnTo>
                  <a:lnTo>
                    <a:pt x="60" y="67"/>
                  </a:lnTo>
                  <a:lnTo>
                    <a:pt x="62" y="67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7" y="64"/>
                  </a:lnTo>
                  <a:lnTo>
                    <a:pt x="67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71" y="63"/>
                  </a:lnTo>
                  <a:lnTo>
                    <a:pt x="70" y="63"/>
                  </a:lnTo>
                  <a:lnTo>
                    <a:pt x="70" y="61"/>
                  </a:lnTo>
                  <a:lnTo>
                    <a:pt x="70" y="61"/>
                  </a:lnTo>
                  <a:lnTo>
                    <a:pt x="68" y="59"/>
                  </a:lnTo>
                  <a:lnTo>
                    <a:pt x="68" y="59"/>
                  </a:lnTo>
                  <a:lnTo>
                    <a:pt x="68" y="61"/>
                  </a:lnTo>
                  <a:lnTo>
                    <a:pt x="67" y="61"/>
                  </a:lnTo>
                  <a:lnTo>
                    <a:pt x="67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0" y="59"/>
                  </a:lnTo>
                  <a:lnTo>
                    <a:pt x="60" y="56"/>
                  </a:lnTo>
                  <a:lnTo>
                    <a:pt x="60" y="53"/>
                  </a:lnTo>
                  <a:lnTo>
                    <a:pt x="60" y="50"/>
                  </a:lnTo>
                  <a:lnTo>
                    <a:pt x="62" y="52"/>
                  </a:lnTo>
                  <a:lnTo>
                    <a:pt x="62" y="50"/>
                  </a:lnTo>
                  <a:lnTo>
                    <a:pt x="63" y="50"/>
                  </a:lnTo>
                  <a:lnTo>
                    <a:pt x="65" y="50"/>
                  </a:lnTo>
                  <a:lnTo>
                    <a:pt x="65" y="50"/>
                  </a:lnTo>
                  <a:lnTo>
                    <a:pt x="67" y="5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71" y="50"/>
                  </a:lnTo>
                  <a:lnTo>
                    <a:pt x="75" y="50"/>
                  </a:lnTo>
                  <a:lnTo>
                    <a:pt x="84" y="50"/>
                  </a:lnTo>
                  <a:lnTo>
                    <a:pt x="86" y="50"/>
                  </a:lnTo>
                  <a:lnTo>
                    <a:pt x="84" y="50"/>
                  </a:lnTo>
                  <a:lnTo>
                    <a:pt x="84" y="48"/>
                  </a:lnTo>
                  <a:lnTo>
                    <a:pt x="84" y="48"/>
                  </a:lnTo>
                  <a:lnTo>
                    <a:pt x="84" y="47"/>
                  </a:lnTo>
                  <a:lnTo>
                    <a:pt x="86" y="47"/>
                  </a:lnTo>
                  <a:lnTo>
                    <a:pt x="86" y="47"/>
                  </a:lnTo>
                  <a:lnTo>
                    <a:pt x="87" y="48"/>
                  </a:lnTo>
                  <a:lnTo>
                    <a:pt x="87" y="50"/>
                  </a:lnTo>
                  <a:lnTo>
                    <a:pt x="87" y="50"/>
                  </a:lnTo>
                  <a:lnTo>
                    <a:pt x="89" y="50"/>
                  </a:lnTo>
                  <a:lnTo>
                    <a:pt x="90" y="50"/>
                  </a:lnTo>
                  <a:lnTo>
                    <a:pt x="90" y="50"/>
                  </a:lnTo>
                  <a:lnTo>
                    <a:pt x="92" y="48"/>
                  </a:lnTo>
                  <a:lnTo>
                    <a:pt x="93" y="47"/>
                  </a:lnTo>
                  <a:lnTo>
                    <a:pt x="93" y="45"/>
                  </a:lnTo>
                  <a:lnTo>
                    <a:pt x="95" y="45"/>
                  </a:lnTo>
                  <a:lnTo>
                    <a:pt x="95" y="45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7"/>
                  </a:lnTo>
                  <a:lnTo>
                    <a:pt x="100" y="48"/>
                  </a:lnTo>
                  <a:lnTo>
                    <a:pt x="100" y="52"/>
                  </a:lnTo>
                  <a:lnTo>
                    <a:pt x="101" y="52"/>
                  </a:lnTo>
                  <a:lnTo>
                    <a:pt x="101" y="55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4" y="58"/>
                  </a:lnTo>
                  <a:lnTo>
                    <a:pt x="108" y="61"/>
                  </a:lnTo>
                  <a:lnTo>
                    <a:pt x="111" y="64"/>
                  </a:lnTo>
                  <a:lnTo>
                    <a:pt x="112" y="64"/>
                  </a:lnTo>
                  <a:lnTo>
                    <a:pt x="112" y="64"/>
                  </a:lnTo>
                  <a:lnTo>
                    <a:pt x="114" y="64"/>
                  </a:lnTo>
                  <a:lnTo>
                    <a:pt x="116" y="64"/>
                  </a:lnTo>
                  <a:lnTo>
                    <a:pt x="117" y="64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20" y="61"/>
                  </a:lnTo>
                  <a:lnTo>
                    <a:pt x="122" y="61"/>
                  </a:lnTo>
                  <a:lnTo>
                    <a:pt x="122" y="61"/>
                  </a:lnTo>
                  <a:lnTo>
                    <a:pt x="123" y="63"/>
                  </a:lnTo>
                  <a:lnTo>
                    <a:pt x="123" y="63"/>
                  </a:lnTo>
                  <a:lnTo>
                    <a:pt x="123" y="64"/>
                  </a:lnTo>
                  <a:lnTo>
                    <a:pt x="123" y="66"/>
                  </a:lnTo>
                  <a:lnTo>
                    <a:pt x="125" y="66"/>
                  </a:lnTo>
                  <a:lnTo>
                    <a:pt x="125" y="64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8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4" y="58"/>
                  </a:lnTo>
                  <a:lnTo>
                    <a:pt x="134" y="58"/>
                  </a:lnTo>
                  <a:lnTo>
                    <a:pt x="136" y="56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3"/>
                  </a:lnTo>
                  <a:lnTo>
                    <a:pt x="144" y="52"/>
                  </a:lnTo>
                  <a:lnTo>
                    <a:pt x="144" y="50"/>
                  </a:lnTo>
                  <a:lnTo>
                    <a:pt x="145" y="48"/>
                  </a:lnTo>
                  <a:lnTo>
                    <a:pt x="145" y="47"/>
                  </a:lnTo>
                  <a:lnTo>
                    <a:pt x="145" y="47"/>
                  </a:lnTo>
                  <a:lnTo>
                    <a:pt x="147" y="47"/>
                  </a:lnTo>
                  <a:lnTo>
                    <a:pt x="147" y="47"/>
                  </a:lnTo>
                  <a:lnTo>
                    <a:pt x="150" y="45"/>
                  </a:lnTo>
                  <a:lnTo>
                    <a:pt x="152" y="45"/>
                  </a:lnTo>
                  <a:lnTo>
                    <a:pt x="153" y="45"/>
                  </a:lnTo>
                  <a:lnTo>
                    <a:pt x="153" y="44"/>
                  </a:lnTo>
                  <a:lnTo>
                    <a:pt x="155" y="44"/>
                  </a:lnTo>
                  <a:lnTo>
                    <a:pt x="155" y="42"/>
                  </a:lnTo>
                  <a:lnTo>
                    <a:pt x="155" y="41"/>
                  </a:lnTo>
                  <a:lnTo>
                    <a:pt x="152" y="41"/>
                  </a:lnTo>
                  <a:lnTo>
                    <a:pt x="150" y="41"/>
                  </a:lnTo>
                  <a:lnTo>
                    <a:pt x="147" y="41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7"/>
                  </a:lnTo>
                  <a:lnTo>
                    <a:pt x="145" y="36"/>
                  </a:lnTo>
                  <a:lnTo>
                    <a:pt x="144" y="33"/>
                  </a:lnTo>
                  <a:lnTo>
                    <a:pt x="142" y="30"/>
                  </a:lnTo>
                  <a:lnTo>
                    <a:pt x="142" y="28"/>
                  </a:lnTo>
                  <a:lnTo>
                    <a:pt x="142" y="25"/>
                  </a:lnTo>
                  <a:lnTo>
                    <a:pt x="142" y="23"/>
                  </a:lnTo>
                  <a:lnTo>
                    <a:pt x="142" y="23"/>
                  </a:lnTo>
                  <a:lnTo>
                    <a:pt x="138" y="20"/>
                  </a:lnTo>
                  <a:lnTo>
                    <a:pt x="136" y="19"/>
                  </a:lnTo>
                  <a:lnTo>
                    <a:pt x="136" y="17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6" y="14"/>
                  </a:lnTo>
                  <a:lnTo>
                    <a:pt x="136" y="15"/>
                  </a:lnTo>
                  <a:lnTo>
                    <a:pt x="138" y="15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4" y="17"/>
                  </a:lnTo>
                  <a:lnTo>
                    <a:pt x="144" y="17"/>
                  </a:lnTo>
                  <a:lnTo>
                    <a:pt x="144" y="19"/>
                  </a:lnTo>
                  <a:lnTo>
                    <a:pt x="145" y="19"/>
                  </a:lnTo>
                  <a:lnTo>
                    <a:pt x="147" y="19"/>
                  </a:lnTo>
                  <a:lnTo>
                    <a:pt x="149" y="19"/>
                  </a:lnTo>
                  <a:lnTo>
                    <a:pt x="150" y="19"/>
                  </a:lnTo>
                  <a:lnTo>
                    <a:pt x="152" y="19"/>
                  </a:lnTo>
                  <a:lnTo>
                    <a:pt x="152" y="20"/>
                  </a:lnTo>
                  <a:lnTo>
                    <a:pt x="155" y="19"/>
                  </a:lnTo>
                  <a:lnTo>
                    <a:pt x="155" y="19"/>
                  </a:lnTo>
                  <a:lnTo>
                    <a:pt x="156" y="19"/>
                  </a:lnTo>
                  <a:lnTo>
                    <a:pt x="158" y="22"/>
                  </a:lnTo>
                  <a:lnTo>
                    <a:pt x="160" y="22"/>
                  </a:lnTo>
                  <a:lnTo>
                    <a:pt x="161" y="23"/>
                  </a:lnTo>
                  <a:lnTo>
                    <a:pt x="163" y="23"/>
                  </a:lnTo>
                  <a:lnTo>
                    <a:pt x="163" y="23"/>
                  </a:lnTo>
                  <a:lnTo>
                    <a:pt x="164" y="19"/>
                  </a:lnTo>
                  <a:lnTo>
                    <a:pt x="164" y="17"/>
                  </a:lnTo>
                  <a:lnTo>
                    <a:pt x="164" y="17"/>
                  </a:lnTo>
                  <a:lnTo>
                    <a:pt x="166" y="17"/>
                  </a:lnTo>
                  <a:lnTo>
                    <a:pt x="166" y="17"/>
                  </a:lnTo>
                  <a:lnTo>
                    <a:pt x="168" y="15"/>
                  </a:lnTo>
                  <a:lnTo>
                    <a:pt x="169" y="15"/>
                  </a:lnTo>
                  <a:lnTo>
                    <a:pt x="172" y="17"/>
                  </a:lnTo>
                  <a:lnTo>
                    <a:pt x="174" y="15"/>
                  </a:lnTo>
                  <a:lnTo>
                    <a:pt x="177" y="15"/>
                  </a:lnTo>
                  <a:lnTo>
                    <a:pt x="180" y="14"/>
                  </a:lnTo>
                  <a:lnTo>
                    <a:pt x="182" y="12"/>
                  </a:lnTo>
                  <a:lnTo>
                    <a:pt x="183" y="12"/>
                  </a:lnTo>
                  <a:lnTo>
                    <a:pt x="185" y="11"/>
                  </a:lnTo>
                  <a:lnTo>
                    <a:pt x="186" y="11"/>
                  </a:lnTo>
                  <a:lnTo>
                    <a:pt x="188" y="11"/>
                  </a:lnTo>
                  <a:lnTo>
                    <a:pt x="188" y="11"/>
                  </a:lnTo>
                  <a:lnTo>
                    <a:pt x="190" y="11"/>
                  </a:lnTo>
                  <a:lnTo>
                    <a:pt x="190" y="9"/>
                  </a:lnTo>
                  <a:lnTo>
                    <a:pt x="190" y="8"/>
                  </a:lnTo>
                  <a:lnTo>
                    <a:pt x="191" y="8"/>
                  </a:lnTo>
                  <a:lnTo>
                    <a:pt x="193" y="8"/>
                  </a:lnTo>
                  <a:lnTo>
                    <a:pt x="194" y="6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3"/>
                  </a:lnTo>
                  <a:lnTo>
                    <a:pt x="194" y="1"/>
                  </a:lnTo>
                  <a:lnTo>
                    <a:pt x="193" y="1"/>
                  </a:lnTo>
                  <a:lnTo>
                    <a:pt x="193" y="1"/>
                  </a:lnTo>
                  <a:lnTo>
                    <a:pt x="194" y="0"/>
                  </a:lnTo>
                  <a:lnTo>
                    <a:pt x="194" y="1"/>
                  </a:lnTo>
                  <a:lnTo>
                    <a:pt x="197" y="1"/>
                  </a:lnTo>
                  <a:lnTo>
                    <a:pt x="197" y="1"/>
                  </a:lnTo>
                  <a:lnTo>
                    <a:pt x="199" y="1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5" name="Freeform 322">
              <a:extLst>
                <a:ext uri="{FF2B5EF4-FFF2-40B4-BE49-F238E27FC236}">
                  <a16:creationId xmlns:a16="http://schemas.microsoft.com/office/drawing/2014/main" id="{4900455E-C946-4E86-81E9-1CEC5E9A622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37214" y="4068962"/>
              <a:ext cx="7797" cy="9747"/>
            </a:xfrm>
            <a:custGeom>
              <a:avLst/>
              <a:gdLst>
                <a:gd name="T0" fmla="*/ 0 w 4"/>
                <a:gd name="T1" fmla="*/ 0 h 5"/>
                <a:gd name="T2" fmla="*/ 2 w 4"/>
                <a:gd name="T3" fmla="*/ 2 h 5"/>
                <a:gd name="T4" fmla="*/ 4 w 4"/>
                <a:gd name="T5" fmla="*/ 3 h 5"/>
                <a:gd name="T6" fmla="*/ 2 w 4"/>
                <a:gd name="T7" fmla="*/ 5 h 5"/>
                <a:gd name="T8" fmla="*/ 2 w 4"/>
                <a:gd name="T9" fmla="*/ 3 h 5"/>
                <a:gd name="T10" fmla="*/ 2 w 4"/>
                <a:gd name="T11" fmla="*/ 3 h 5"/>
                <a:gd name="T12" fmla="*/ 2 w 4"/>
                <a:gd name="T13" fmla="*/ 2 h 5"/>
                <a:gd name="T14" fmla="*/ 0 w 4"/>
                <a:gd name="T15" fmla="*/ 2 h 5"/>
                <a:gd name="T16" fmla="*/ 0 w 4"/>
                <a:gd name="T17" fmla="*/ 2 h 5"/>
                <a:gd name="T18" fmla="*/ 0 w 4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5">
                  <a:moveTo>
                    <a:pt x="0" y="0"/>
                  </a:moveTo>
                  <a:lnTo>
                    <a:pt x="2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6" name="Freeform 323">
              <a:extLst>
                <a:ext uri="{FF2B5EF4-FFF2-40B4-BE49-F238E27FC236}">
                  <a16:creationId xmlns:a16="http://schemas.microsoft.com/office/drawing/2014/main" id="{0D1E1281-4B00-4865-8DC3-F8744E639DB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00179" y="4688814"/>
              <a:ext cx="345013" cy="378149"/>
            </a:xfrm>
            <a:custGeom>
              <a:avLst/>
              <a:gdLst>
                <a:gd name="T0" fmla="*/ 10 w 177"/>
                <a:gd name="T1" fmla="*/ 95 h 194"/>
                <a:gd name="T2" fmla="*/ 62 w 177"/>
                <a:gd name="T3" fmla="*/ 0 h 194"/>
                <a:gd name="T4" fmla="*/ 62 w 177"/>
                <a:gd name="T5" fmla="*/ 11 h 194"/>
                <a:gd name="T6" fmla="*/ 62 w 177"/>
                <a:gd name="T7" fmla="*/ 23 h 194"/>
                <a:gd name="T8" fmla="*/ 65 w 177"/>
                <a:gd name="T9" fmla="*/ 29 h 194"/>
                <a:gd name="T10" fmla="*/ 68 w 177"/>
                <a:gd name="T11" fmla="*/ 32 h 194"/>
                <a:gd name="T12" fmla="*/ 76 w 177"/>
                <a:gd name="T13" fmla="*/ 38 h 194"/>
                <a:gd name="T14" fmla="*/ 89 w 177"/>
                <a:gd name="T15" fmla="*/ 41 h 194"/>
                <a:gd name="T16" fmla="*/ 97 w 177"/>
                <a:gd name="T17" fmla="*/ 45 h 194"/>
                <a:gd name="T18" fmla="*/ 109 w 177"/>
                <a:gd name="T19" fmla="*/ 49 h 194"/>
                <a:gd name="T20" fmla="*/ 120 w 177"/>
                <a:gd name="T21" fmla="*/ 56 h 194"/>
                <a:gd name="T22" fmla="*/ 134 w 177"/>
                <a:gd name="T23" fmla="*/ 62 h 194"/>
                <a:gd name="T24" fmla="*/ 136 w 177"/>
                <a:gd name="T25" fmla="*/ 71 h 194"/>
                <a:gd name="T26" fmla="*/ 138 w 177"/>
                <a:gd name="T27" fmla="*/ 89 h 194"/>
                <a:gd name="T28" fmla="*/ 163 w 177"/>
                <a:gd name="T29" fmla="*/ 97 h 194"/>
                <a:gd name="T30" fmla="*/ 163 w 177"/>
                <a:gd name="T31" fmla="*/ 103 h 194"/>
                <a:gd name="T32" fmla="*/ 172 w 177"/>
                <a:gd name="T33" fmla="*/ 114 h 194"/>
                <a:gd name="T34" fmla="*/ 175 w 177"/>
                <a:gd name="T35" fmla="*/ 125 h 194"/>
                <a:gd name="T36" fmla="*/ 172 w 177"/>
                <a:gd name="T37" fmla="*/ 138 h 194"/>
                <a:gd name="T38" fmla="*/ 171 w 177"/>
                <a:gd name="T39" fmla="*/ 152 h 194"/>
                <a:gd name="T40" fmla="*/ 166 w 177"/>
                <a:gd name="T41" fmla="*/ 149 h 194"/>
                <a:gd name="T42" fmla="*/ 125 w 177"/>
                <a:gd name="T43" fmla="*/ 144 h 194"/>
                <a:gd name="T44" fmla="*/ 108 w 177"/>
                <a:gd name="T45" fmla="*/ 167 h 194"/>
                <a:gd name="T46" fmla="*/ 100 w 177"/>
                <a:gd name="T47" fmla="*/ 182 h 194"/>
                <a:gd name="T48" fmla="*/ 84 w 177"/>
                <a:gd name="T49" fmla="*/ 182 h 194"/>
                <a:gd name="T50" fmla="*/ 78 w 177"/>
                <a:gd name="T51" fmla="*/ 193 h 194"/>
                <a:gd name="T52" fmla="*/ 68 w 177"/>
                <a:gd name="T53" fmla="*/ 183 h 194"/>
                <a:gd name="T54" fmla="*/ 53 w 177"/>
                <a:gd name="T55" fmla="*/ 178 h 194"/>
                <a:gd name="T56" fmla="*/ 45 w 177"/>
                <a:gd name="T57" fmla="*/ 185 h 194"/>
                <a:gd name="T58" fmla="*/ 37 w 177"/>
                <a:gd name="T59" fmla="*/ 193 h 194"/>
                <a:gd name="T60" fmla="*/ 26 w 177"/>
                <a:gd name="T61" fmla="*/ 193 h 194"/>
                <a:gd name="T62" fmla="*/ 24 w 177"/>
                <a:gd name="T63" fmla="*/ 182 h 194"/>
                <a:gd name="T64" fmla="*/ 18 w 177"/>
                <a:gd name="T65" fmla="*/ 164 h 194"/>
                <a:gd name="T66" fmla="*/ 15 w 177"/>
                <a:gd name="T67" fmla="*/ 158 h 194"/>
                <a:gd name="T68" fmla="*/ 13 w 177"/>
                <a:gd name="T69" fmla="*/ 153 h 194"/>
                <a:gd name="T70" fmla="*/ 15 w 177"/>
                <a:gd name="T71" fmla="*/ 147 h 194"/>
                <a:gd name="T72" fmla="*/ 15 w 177"/>
                <a:gd name="T73" fmla="*/ 139 h 194"/>
                <a:gd name="T74" fmla="*/ 10 w 177"/>
                <a:gd name="T75" fmla="*/ 130 h 194"/>
                <a:gd name="T76" fmla="*/ 8 w 177"/>
                <a:gd name="T77" fmla="*/ 122 h 194"/>
                <a:gd name="T78" fmla="*/ 2 w 177"/>
                <a:gd name="T79" fmla="*/ 112 h 194"/>
                <a:gd name="T80" fmla="*/ 7 w 177"/>
                <a:gd name="T81" fmla="*/ 104 h 194"/>
                <a:gd name="T82" fmla="*/ 12 w 177"/>
                <a:gd name="T83" fmla="*/ 100 h 194"/>
                <a:gd name="T84" fmla="*/ 12 w 177"/>
                <a:gd name="T85" fmla="*/ 98 h 194"/>
                <a:gd name="T86" fmla="*/ 15 w 177"/>
                <a:gd name="T87" fmla="*/ 97 h 194"/>
                <a:gd name="T88" fmla="*/ 13 w 177"/>
                <a:gd name="T89" fmla="*/ 95 h 194"/>
                <a:gd name="T90" fmla="*/ 13 w 177"/>
                <a:gd name="T91" fmla="*/ 92 h 194"/>
                <a:gd name="T92" fmla="*/ 8 w 177"/>
                <a:gd name="T93" fmla="*/ 87 h 194"/>
                <a:gd name="T94" fmla="*/ 7 w 177"/>
                <a:gd name="T95" fmla="*/ 82 h 194"/>
                <a:gd name="T96" fmla="*/ 7 w 177"/>
                <a:gd name="T97" fmla="*/ 73 h 194"/>
                <a:gd name="T98" fmla="*/ 10 w 177"/>
                <a:gd name="T99" fmla="*/ 67 h 194"/>
                <a:gd name="T100" fmla="*/ 10 w 177"/>
                <a:gd name="T101" fmla="*/ 57 h 194"/>
                <a:gd name="T102" fmla="*/ 13 w 177"/>
                <a:gd name="T103" fmla="*/ 45 h 194"/>
                <a:gd name="T104" fmla="*/ 8 w 177"/>
                <a:gd name="T105" fmla="*/ 29 h 194"/>
                <a:gd name="T106" fmla="*/ 13 w 177"/>
                <a:gd name="T107" fmla="*/ 19 h 194"/>
                <a:gd name="T108" fmla="*/ 21 w 177"/>
                <a:gd name="T109" fmla="*/ 18 h 194"/>
                <a:gd name="T110" fmla="*/ 29 w 177"/>
                <a:gd name="T111" fmla="*/ 13 h 194"/>
                <a:gd name="T112" fmla="*/ 45 w 177"/>
                <a:gd name="T113" fmla="*/ 4 h 194"/>
                <a:gd name="T114" fmla="*/ 60 w 177"/>
                <a:gd name="T115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7" h="194">
                  <a:moveTo>
                    <a:pt x="10" y="93"/>
                  </a:moveTo>
                  <a:lnTo>
                    <a:pt x="10" y="93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0" y="95"/>
                  </a:lnTo>
                  <a:lnTo>
                    <a:pt x="10" y="95"/>
                  </a:lnTo>
                  <a:lnTo>
                    <a:pt x="8" y="95"/>
                  </a:lnTo>
                  <a:lnTo>
                    <a:pt x="8" y="95"/>
                  </a:lnTo>
                  <a:lnTo>
                    <a:pt x="8" y="93"/>
                  </a:lnTo>
                  <a:lnTo>
                    <a:pt x="8" y="93"/>
                  </a:lnTo>
                  <a:lnTo>
                    <a:pt x="10" y="93"/>
                  </a:lnTo>
                  <a:close/>
                  <a:moveTo>
                    <a:pt x="62" y="0"/>
                  </a:moveTo>
                  <a:lnTo>
                    <a:pt x="62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4"/>
                  </a:lnTo>
                  <a:lnTo>
                    <a:pt x="64" y="5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2" y="10"/>
                  </a:lnTo>
                  <a:lnTo>
                    <a:pt x="62" y="11"/>
                  </a:lnTo>
                  <a:lnTo>
                    <a:pt x="62" y="11"/>
                  </a:lnTo>
                  <a:lnTo>
                    <a:pt x="62" y="13"/>
                  </a:lnTo>
                  <a:lnTo>
                    <a:pt x="62" y="15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2" y="21"/>
                  </a:lnTo>
                  <a:lnTo>
                    <a:pt x="62" y="21"/>
                  </a:lnTo>
                  <a:lnTo>
                    <a:pt x="62" y="23"/>
                  </a:lnTo>
                  <a:lnTo>
                    <a:pt x="62" y="23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26"/>
                  </a:lnTo>
                  <a:lnTo>
                    <a:pt x="64" y="26"/>
                  </a:lnTo>
                  <a:lnTo>
                    <a:pt x="65" y="27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7" y="30"/>
                  </a:lnTo>
                  <a:lnTo>
                    <a:pt x="67" y="29"/>
                  </a:lnTo>
                  <a:lnTo>
                    <a:pt x="67" y="29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4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1" y="34"/>
                  </a:lnTo>
                  <a:lnTo>
                    <a:pt x="73" y="35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9" y="40"/>
                  </a:lnTo>
                  <a:lnTo>
                    <a:pt x="82" y="41"/>
                  </a:lnTo>
                  <a:lnTo>
                    <a:pt x="84" y="41"/>
                  </a:lnTo>
                  <a:lnTo>
                    <a:pt x="86" y="40"/>
                  </a:lnTo>
                  <a:lnTo>
                    <a:pt x="87" y="40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0" y="41"/>
                  </a:lnTo>
                  <a:lnTo>
                    <a:pt x="92" y="43"/>
                  </a:lnTo>
                  <a:lnTo>
                    <a:pt x="93" y="43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7" y="43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6"/>
                  </a:lnTo>
                  <a:lnTo>
                    <a:pt x="100" y="48"/>
                  </a:lnTo>
                  <a:lnTo>
                    <a:pt x="100" y="48"/>
                  </a:lnTo>
                  <a:lnTo>
                    <a:pt x="101" y="48"/>
                  </a:lnTo>
                  <a:lnTo>
                    <a:pt x="105" y="49"/>
                  </a:lnTo>
                  <a:lnTo>
                    <a:pt x="106" y="49"/>
                  </a:lnTo>
                  <a:lnTo>
                    <a:pt x="108" y="49"/>
                  </a:lnTo>
                  <a:lnTo>
                    <a:pt x="109" y="49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2" y="54"/>
                  </a:lnTo>
                  <a:lnTo>
                    <a:pt x="114" y="54"/>
                  </a:lnTo>
                  <a:lnTo>
                    <a:pt x="114" y="56"/>
                  </a:lnTo>
                  <a:lnTo>
                    <a:pt x="117" y="56"/>
                  </a:lnTo>
                  <a:lnTo>
                    <a:pt x="119" y="56"/>
                  </a:lnTo>
                  <a:lnTo>
                    <a:pt x="120" y="56"/>
                  </a:lnTo>
                  <a:lnTo>
                    <a:pt x="123" y="56"/>
                  </a:lnTo>
                  <a:lnTo>
                    <a:pt x="125" y="56"/>
                  </a:lnTo>
                  <a:lnTo>
                    <a:pt x="127" y="56"/>
                  </a:lnTo>
                  <a:lnTo>
                    <a:pt x="130" y="57"/>
                  </a:lnTo>
                  <a:lnTo>
                    <a:pt x="131" y="59"/>
                  </a:lnTo>
                  <a:lnTo>
                    <a:pt x="133" y="59"/>
                  </a:lnTo>
                  <a:lnTo>
                    <a:pt x="134" y="60"/>
                  </a:lnTo>
                  <a:lnTo>
                    <a:pt x="134" y="62"/>
                  </a:lnTo>
                  <a:lnTo>
                    <a:pt x="134" y="63"/>
                  </a:lnTo>
                  <a:lnTo>
                    <a:pt x="134" y="63"/>
                  </a:lnTo>
                  <a:lnTo>
                    <a:pt x="133" y="65"/>
                  </a:lnTo>
                  <a:lnTo>
                    <a:pt x="133" y="65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4" y="68"/>
                  </a:lnTo>
                  <a:lnTo>
                    <a:pt x="136" y="71"/>
                  </a:lnTo>
                  <a:lnTo>
                    <a:pt x="136" y="71"/>
                  </a:lnTo>
                  <a:lnTo>
                    <a:pt x="136" y="79"/>
                  </a:lnTo>
                  <a:lnTo>
                    <a:pt x="134" y="79"/>
                  </a:lnTo>
                  <a:lnTo>
                    <a:pt x="131" y="79"/>
                  </a:lnTo>
                  <a:lnTo>
                    <a:pt x="133" y="79"/>
                  </a:lnTo>
                  <a:lnTo>
                    <a:pt x="134" y="82"/>
                  </a:lnTo>
                  <a:lnTo>
                    <a:pt x="138" y="84"/>
                  </a:lnTo>
                  <a:lnTo>
                    <a:pt x="138" y="89"/>
                  </a:lnTo>
                  <a:lnTo>
                    <a:pt x="138" y="90"/>
                  </a:lnTo>
                  <a:lnTo>
                    <a:pt x="138" y="93"/>
                  </a:lnTo>
                  <a:lnTo>
                    <a:pt x="138" y="97"/>
                  </a:lnTo>
                  <a:lnTo>
                    <a:pt x="142" y="97"/>
                  </a:lnTo>
                  <a:lnTo>
                    <a:pt x="149" y="97"/>
                  </a:lnTo>
                  <a:lnTo>
                    <a:pt x="155" y="97"/>
                  </a:lnTo>
                  <a:lnTo>
                    <a:pt x="161" y="97"/>
                  </a:lnTo>
                  <a:lnTo>
                    <a:pt x="163" y="97"/>
                  </a:lnTo>
                  <a:lnTo>
                    <a:pt x="163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8"/>
                  </a:lnTo>
                  <a:lnTo>
                    <a:pt x="164" y="100"/>
                  </a:lnTo>
                  <a:lnTo>
                    <a:pt x="163" y="101"/>
                  </a:lnTo>
                  <a:lnTo>
                    <a:pt x="163" y="103"/>
                  </a:lnTo>
                  <a:lnTo>
                    <a:pt x="163" y="106"/>
                  </a:lnTo>
                  <a:lnTo>
                    <a:pt x="163" y="108"/>
                  </a:lnTo>
                  <a:lnTo>
                    <a:pt x="163" y="111"/>
                  </a:lnTo>
                  <a:lnTo>
                    <a:pt x="164" y="111"/>
                  </a:lnTo>
                  <a:lnTo>
                    <a:pt x="166" y="112"/>
                  </a:lnTo>
                  <a:lnTo>
                    <a:pt x="169" y="114"/>
                  </a:lnTo>
                  <a:lnTo>
                    <a:pt x="171" y="114"/>
                  </a:lnTo>
                  <a:lnTo>
                    <a:pt x="172" y="114"/>
                  </a:lnTo>
                  <a:lnTo>
                    <a:pt x="172" y="115"/>
                  </a:lnTo>
                  <a:lnTo>
                    <a:pt x="172" y="117"/>
                  </a:lnTo>
                  <a:lnTo>
                    <a:pt x="174" y="120"/>
                  </a:lnTo>
                  <a:lnTo>
                    <a:pt x="175" y="123"/>
                  </a:lnTo>
                  <a:lnTo>
                    <a:pt x="175" y="125"/>
                  </a:lnTo>
                  <a:lnTo>
                    <a:pt x="177" y="125"/>
                  </a:lnTo>
                  <a:lnTo>
                    <a:pt x="177" y="125"/>
                  </a:lnTo>
                  <a:lnTo>
                    <a:pt x="175" y="125"/>
                  </a:lnTo>
                  <a:lnTo>
                    <a:pt x="175" y="125"/>
                  </a:lnTo>
                  <a:lnTo>
                    <a:pt x="174" y="128"/>
                  </a:lnTo>
                  <a:lnTo>
                    <a:pt x="174" y="133"/>
                  </a:lnTo>
                  <a:lnTo>
                    <a:pt x="172" y="134"/>
                  </a:lnTo>
                  <a:lnTo>
                    <a:pt x="174" y="134"/>
                  </a:lnTo>
                  <a:lnTo>
                    <a:pt x="174" y="136"/>
                  </a:lnTo>
                  <a:lnTo>
                    <a:pt x="174" y="138"/>
                  </a:lnTo>
                  <a:lnTo>
                    <a:pt x="172" y="138"/>
                  </a:lnTo>
                  <a:lnTo>
                    <a:pt x="172" y="138"/>
                  </a:lnTo>
                  <a:lnTo>
                    <a:pt x="171" y="139"/>
                  </a:lnTo>
                  <a:lnTo>
                    <a:pt x="169" y="142"/>
                  </a:lnTo>
                  <a:lnTo>
                    <a:pt x="168" y="145"/>
                  </a:lnTo>
                  <a:lnTo>
                    <a:pt x="168" y="147"/>
                  </a:lnTo>
                  <a:lnTo>
                    <a:pt x="169" y="149"/>
                  </a:lnTo>
                  <a:lnTo>
                    <a:pt x="171" y="150"/>
                  </a:lnTo>
                  <a:lnTo>
                    <a:pt x="171" y="152"/>
                  </a:lnTo>
                  <a:lnTo>
                    <a:pt x="169" y="152"/>
                  </a:lnTo>
                  <a:lnTo>
                    <a:pt x="169" y="152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2"/>
                  </a:lnTo>
                  <a:lnTo>
                    <a:pt x="168" y="149"/>
                  </a:lnTo>
                  <a:lnTo>
                    <a:pt x="166" y="149"/>
                  </a:lnTo>
                  <a:lnTo>
                    <a:pt x="163" y="145"/>
                  </a:lnTo>
                  <a:lnTo>
                    <a:pt x="158" y="144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1" y="141"/>
                  </a:lnTo>
                  <a:lnTo>
                    <a:pt x="134" y="142"/>
                  </a:lnTo>
                  <a:lnTo>
                    <a:pt x="128" y="144"/>
                  </a:lnTo>
                  <a:lnTo>
                    <a:pt x="125" y="144"/>
                  </a:lnTo>
                  <a:lnTo>
                    <a:pt x="119" y="145"/>
                  </a:lnTo>
                  <a:lnTo>
                    <a:pt x="116" y="145"/>
                  </a:lnTo>
                  <a:lnTo>
                    <a:pt x="114" y="149"/>
                  </a:lnTo>
                  <a:lnTo>
                    <a:pt x="112" y="152"/>
                  </a:lnTo>
                  <a:lnTo>
                    <a:pt x="111" y="155"/>
                  </a:lnTo>
                  <a:lnTo>
                    <a:pt x="109" y="156"/>
                  </a:lnTo>
                  <a:lnTo>
                    <a:pt x="108" y="160"/>
                  </a:lnTo>
                  <a:lnTo>
                    <a:pt x="108" y="167"/>
                  </a:lnTo>
                  <a:lnTo>
                    <a:pt x="106" y="172"/>
                  </a:lnTo>
                  <a:lnTo>
                    <a:pt x="105" y="177"/>
                  </a:lnTo>
                  <a:lnTo>
                    <a:pt x="103" y="182"/>
                  </a:lnTo>
                  <a:lnTo>
                    <a:pt x="103" y="183"/>
                  </a:lnTo>
                  <a:lnTo>
                    <a:pt x="101" y="185"/>
                  </a:lnTo>
                  <a:lnTo>
                    <a:pt x="101" y="185"/>
                  </a:lnTo>
                  <a:lnTo>
                    <a:pt x="101" y="183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93" y="182"/>
                  </a:lnTo>
                  <a:lnTo>
                    <a:pt x="87" y="182"/>
                  </a:lnTo>
                  <a:lnTo>
                    <a:pt x="87" y="182"/>
                  </a:lnTo>
                  <a:lnTo>
                    <a:pt x="86" y="182"/>
                  </a:lnTo>
                  <a:lnTo>
                    <a:pt x="86" y="182"/>
                  </a:lnTo>
                  <a:lnTo>
                    <a:pt x="84" y="182"/>
                  </a:lnTo>
                  <a:lnTo>
                    <a:pt x="84" y="182"/>
                  </a:lnTo>
                  <a:lnTo>
                    <a:pt x="82" y="182"/>
                  </a:lnTo>
                  <a:lnTo>
                    <a:pt x="81" y="186"/>
                  </a:lnTo>
                  <a:lnTo>
                    <a:pt x="79" y="188"/>
                  </a:lnTo>
                  <a:lnTo>
                    <a:pt x="79" y="190"/>
                  </a:lnTo>
                  <a:lnTo>
                    <a:pt x="78" y="193"/>
                  </a:lnTo>
                  <a:lnTo>
                    <a:pt x="78" y="194"/>
                  </a:lnTo>
                  <a:lnTo>
                    <a:pt x="78" y="193"/>
                  </a:lnTo>
                  <a:lnTo>
                    <a:pt x="76" y="190"/>
                  </a:lnTo>
                  <a:lnTo>
                    <a:pt x="76" y="188"/>
                  </a:lnTo>
                  <a:lnTo>
                    <a:pt x="75" y="186"/>
                  </a:lnTo>
                  <a:lnTo>
                    <a:pt x="75" y="185"/>
                  </a:lnTo>
                  <a:lnTo>
                    <a:pt x="73" y="183"/>
                  </a:lnTo>
                  <a:lnTo>
                    <a:pt x="71" y="183"/>
                  </a:lnTo>
                  <a:lnTo>
                    <a:pt x="70" y="183"/>
                  </a:lnTo>
                  <a:lnTo>
                    <a:pt x="68" y="183"/>
                  </a:lnTo>
                  <a:lnTo>
                    <a:pt x="67" y="183"/>
                  </a:lnTo>
                  <a:lnTo>
                    <a:pt x="60" y="183"/>
                  </a:lnTo>
                  <a:lnTo>
                    <a:pt x="60" y="183"/>
                  </a:lnTo>
                  <a:lnTo>
                    <a:pt x="59" y="183"/>
                  </a:lnTo>
                  <a:lnTo>
                    <a:pt x="57" y="183"/>
                  </a:lnTo>
                  <a:lnTo>
                    <a:pt x="56" y="182"/>
                  </a:lnTo>
                  <a:lnTo>
                    <a:pt x="53" y="180"/>
                  </a:lnTo>
                  <a:lnTo>
                    <a:pt x="53" y="178"/>
                  </a:lnTo>
                  <a:lnTo>
                    <a:pt x="51" y="178"/>
                  </a:lnTo>
                  <a:lnTo>
                    <a:pt x="51" y="178"/>
                  </a:lnTo>
                  <a:lnTo>
                    <a:pt x="49" y="178"/>
                  </a:lnTo>
                  <a:lnTo>
                    <a:pt x="49" y="180"/>
                  </a:lnTo>
                  <a:lnTo>
                    <a:pt x="49" y="182"/>
                  </a:lnTo>
                  <a:lnTo>
                    <a:pt x="48" y="183"/>
                  </a:lnTo>
                  <a:lnTo>
                    <a:pt x="46" y="183"/>
                  </a:lnTo>
                  <a:lnTo>
                    <a:pt x="45" y="185"/>
                  </a:lnTo>
                  <a:lnTo>
                    <a:pt x="43" y="185"/>
                  </a:lnTo>
                  <a:lnTo>
                    <a:pt x="43" y="185"/>
                  </a:lnTo>
                  <a:lnTo>
                    <a:pt x="43" y="186"/>
                  </a:lnTo>
                  <a:lnTo>
                    <a:pt x="41" y="188"/>
                  </a:lnTo>
                  <a:lnTo>
                    <a:pt x="40" y="190"/>
                  </a:lnTo>
                  <a:lnTo>
                    <a:pt x="38" y="190"/>
                  </a:lnTo>
                  <a:lnTo>
                    <a:pt x="38" y="191"/>
                  </a:lnTo>
                  <a:lnTo>
                    <a:pt x="37" y="193"/>
                  </a:lnTo>
                  <a:lnTo>
                    <a:pt x="37" y="194"/>
                  </a:lnTo>
                  <a:lnTo>
                    <a:pt x="34" y="194"/>
                  </a:lnTo>
                  <a:lnTo>
                    <a:pt x="30" y="194"/>
                  </a:lnTo>
                  <a:lnTo>
                    <a:pt x="29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6" y="193"/>
                  </a:lnTo>
                  <a:lnTo>
                    <a:pt x="26" y="193"/>
                  </a:lnTo>
                  <a:lnTo>
                    <a:pt x="27" y="191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6" y="185"/>
                  </a:lnTo>
                  <a:lnTo>
                    <a:pt x="26" y="185"/>
                  </a:lnTo>
                  <a:lnTo>
                    <a:pt x="26" y="182"/>
                  </a:lnTo>
                  <a:lnTo>
                    <a:pt x="24" y="182"/>
                  </a:lnTo>
                  <a:lnTo>
                    <a:pt x="23" y="178"/>
                  </a:lnTo>
                  <a:lnTo>
                    <a:pt x="23" y="177"/>
                  </a:lnTo>
                  <a:lnTo>
                    <a:pt x="23" y="175"/>
                  </a:lnTo>
                  <a:lnTo>
                    <a:pt x="23" y="172"/>
                  </a:lnTo>
                  <a:lnTo>
                    <a:pt x="23" y="171"/>
                  </a:lnTo>
                  <a:lnTo>
                    <a:pt x="21" y="167"/>
                  </a:lnTo>
                  <a:lnTo>
                    <a:pt x="18" y="166"/>
                  </a:lnTo>
                  <a:lnTo>
                    <a:pt x="18" y="164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16" y="163"/>
                  </a:lnTo>
                  <a:lnTo>
                    <a:pt x="16" y="163"/>
                  </a:lnTo>
                  <a:lnTo>
                    <a:pt x="18" y="161"/>
                  </a:lnTo>
                  <a:lnTo>
                    <a:pt x="18" y="161"/>
                  </a:lnTo>
                  <a:lnTo>
                    <a:pt x="18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3" y="156"/>
                  </a:lnTo>
                  <a:lnTo>
                    <a:pt x="15" y="156"/>
                  </a:lnTo>
                  <a:lnTo>
                    <a:pt x="15" y="156"/>
                  </a:lnTo>
                  <a:lnTo>
                    <a:pt x="15" y="155"/>
                  </a:lnTo>
                  <a:lnTo>
                    <a:pt x="15" y="153"/>
                  </a:lnTo>
                  <a:lnTo>
                    <a:pt x="13" y="153"/>
                  </a:lnTo>
                  <a:lnTo>
                    <a:pt x="13" y="153"/>
                  </a:lnTo>
                  <a:lnTo>
                    <a:pt x="15" y="152"/>
                  </a:lnTo>
                  <a:lnTo>
                    <a:pt x="16" y="152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16" y="149"/>
                  </a:lnTo>
                  <a:lnTo>
                    <a:pt x="15" y="147"/>
                  </a:lnTo>
                  <a:lnTo>
                    <a:pt x="15" y="147"/>
                  </a:lnTo>
                  <a:lnTo>
                    <a:pt x="16" y="144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6" y="141"/>
                  </a:lnTo>
                  <a:lnTo>
                    <a:pt x="16" y="141"/>
                  </a:lnTo>
                  <a:lnTo>
                    <a:pt x="15" y="139"/>
                  </a:lnTo>
                  <a:lnTo>
                    <a:pt x="13" y="139"/>
                  </a:lnTo>
                  <a:lnTo>
                    <a:pt x="13" y="138"/>
                  </a:lnTo>
                  <a:lnTo>
                    <a:pt x="12" y="136"/>
                  </a:lnTo>
                  <a:lnTo>
                    <a:pt x="12" y="136"/>
                  </a:lnTo>
                  <a:lnTo>
                    <a:pt x="12" y="134"/>
                  </a:lnTo>
                  <a:lnTo>
                    <a:pt x="10" y="133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8" y="127"/>
                  </a:lnTo>
                  <a:lnTo>
                    <a:pt x="8" y="125"/>
                  </a:lnTo>
                  <a:lnTo>
                    <a:pt x="8" y="125"/>
                  </a:lnTo>
                  <a:lnTo>
                    <a:pt x="8" y="123"/>
                  </a:lnTo>
                  <a:lnTo>
                    <a:pt x="8" y="123"/>
                  </a:lnTo>
                  <a:lnTo>
                    <a:pt x="8" y="122"/>
                  </a:lnTo>
                  <a:lnTo>
                    <a:pt x="8" y="122"/>
                  </a:lnTo>
                  <a:lnTo>
                    <a:pt x="7" y="120"/>
                  </a:lnTo>
                  <a:lnTo>
                    <a:pt x="5" y="120"/>
                  </a:lnTo>
                  <a:lnTo>
                    <a:pt x="5" y="119"/>
                  </a:lnTo>
                  <a:lnTo>
                    <a:pt x="4" y="115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0" y="111"/>
                  </a:lnTo>
                  <a:lnTo>
                    <a:pt x="0" y="111"/>
                  </a:lnTo>
                  <a:lnTo>
                    <a:pt x="2" y="109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5" y="106"/>
                  </a:lnTo>
                  <a:lnTo>
                    <a:pt x="7" y="104"/>
                  </a:lnTo>
                  <a:lnTo>
                    <a:pt x="7" y="103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0" y="101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2" y="100"/>
                  </a:lnTo>
                  <a:lnTo>
                    <a:pt x="12" y="101"/>
                  </a:lnTo>
                  <a:lnTo>
                    <a:pt x="12" y="101"/>
                  </a:lnTo>
                  <a:lnTo>
                    <a:pt x="12" y="100"/>
                  </a:lnTo>
                  <a:lnTo>
                    <a:pt x="13" y="100"/>
                  </a:lnTo>
                  <a:lnTo>
                    <a:pt x="13" y="100"/>
                  </a:lnTo>
                  <a:lnTo>
                    <a:pt x="12" y="100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8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2" y="93"/>
                  </a:lnTo>
                  <a:lnTo>
                    <a:pt x="12" y="93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2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89"/>
                  </a:lnTo>
                  <a:lnTo>
                    <a:pt x="8" y="89"/>
                  </a:lnTo>
                  <a:lnTo>
                    <a:pt x="8" y="87"/>
                  </a:lnTo>
                  <a:lnTo>
                    <a:pt x="8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5" y="86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8" y="81"/>
                  </a:lnTo>
                  <a:lnTo>
                    <a:pt x="8" y="81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5" y="76"/>
                  </a:lnTo>
                  <a:lnTo>
                    <a:pt x="5" y="75"/>
                  </a:lnTo>
                  <a:lnTo>
                    <a:pt x="7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7" y="71"/>
                  </a:lnTo>
                  <a:lnTo>
                    <a:pt x="8" y="70"/>
                  </a:lnTo>
                  <a:lnTo>
                    <a:pt x="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0" y="67"/>
                  </a:lnTo>
                  <a:lnTo>
                    <a:pt x="10" y="67"/>
                  </a:lnTo>
                  <a:lnTo>
                    <a:pt x="12" y="65"/>
                  </a:lnTo>
                  <a:lnTo>
                    <a:pt x="12" y="65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0" y="62"/>
                  </a:lnTo>
                  <a:lnTo>
                    <a:pt x="10" y="59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6"/>
                  </a:lnTo>
                  <a:lnTo>
                    <a:pt x="10" y="54"/>
                  </a:lnTo>
                  <a:lnTo>
                    <a:pt x="10" y="48"/>
                  </a:lnTo>
                  <a:lnTo>
                    <a:pt x="10" y="46"/>
                  </a:lnTo>
                  <a:lnTo>
                    <a:pt x="12" y="45"/>
                  </a:lnTo>
                  <a:lnTo>
                    <a:pt x="12" y="45"/>
                  </a:lnTo>
                  <a:lnTo>
                    <a:pt x="13" y="45"/>
                  </a:lnTo>
                  <a:lnTo>
                    <a:pt x="13" y="43"/>
                  </a:lnTo>
                  <a:lnTo>
                    <a:pt x="13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7"/>
                  </a:lnTo>
                  <a:lnTo>
                    <a:pt x="12" y="34"/>
                  </a:lnTo>
                  <a:lnTo>
                    <a:pt x="10" y="32"/>
                  </a:lnTo>
                  <a:lnTo>
                    <a:pt x="8" y="29"/>
                  </a:lnTo>
                  <a:lnTo>
                    <a:pt x="7" y="26"/>
                  </a:lnTo>
                  <a:lnTo>
                    <a:pt x="5" y="24"/>
                  </a:lnTo>
                  <a:lnTo>
                    <a:pt x="4" y="21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8"/>
                  </a:lnTo>
                  <a:lnTo>
                    <a:pt x="21" y="18"/>
                  </a:lnTo>
                  <a:lnTo>
                    <a:pt x="23" y="16"/>
                  </a:lnTo>
                  <a:lnTo>
                    <a:pt x="24" y="15"/>
                  </a:lnTo>
                  <a:lnTo>
                    <a:pt x="24" y="15"/>
                  </a:lnTo>
                  <a:lnTo>
                    <a:pt x="27" y="15"/>
                  </a:lnTo>
                  <a:lnTo>
                    <a:pt x="27" y="15"/>
                  </a:lnTo>
                  <a:lnTo>
                    <a:pt x="29" y="15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4" y="10"/>
                  </a:lnTo>
                  <a:lnTo>
                    <a:pt x="35" y="10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43" y="4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54" y="0"/>
                  </a:lnTo>
                  <a:lnTo>
                    <a:pt x="57" y="0"/>
                  </a:lnTo>
                  <a:lnTo>
                    <a:pt x="59" y="2"/>
                  </a:lnTo>
                  <a:lnTo>
                    <a:pt x="60" y="2"/>
                  </a:lnTo>
                  <a:lnTo>
                    <a:pt x="60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7" name="Freeform 324">
              <a:extLst>
                <a:ext uri="{FF2B5EF4-FFF2-40B4-BE49-F238E27FC236}">
                  <a16:creationId xmlns:a16="http://schemas.microsoft.com/office/drawing/2014/main" id="{D8F44FEF-624A-4755-AC37-54E9876533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7311" y="4275579"/>
              <a:ext cx="37036" cy="27289"/>
            </a:xfrm>
            <a:custGeom>
              <a:avLst/>
              <a:gdLst>
                <a:gd name="T0" fmla="*/ 14 w 19"/>
                <a:gd name="T1" fmla="*/ 1 h 14"/>
                <a:gd name="T2" fmla="*/ 16 w 19"/>
                <a:gd name="T3" fmla="*/ 1 h 14"/>
                <a:gd name="T4" fmla="*/ 17 w 19"/>
                <a:gd name="T5" fmla="*/ 3 h 14"/>
                <a:gd name="T6" fmla="*/ 17 w 19"/>
                <a:gd name="T7" fmla="*/ 5 h 14"/>
                <a:gd name="T8" fmla="*/ 19 w 19"/>
                <a:gd name="T9" fmla="*/ 6 h 14"/>
                <a:gd name="T10" fmla="*/ 19 w 19"/>
                <a:gd name="T11" fmla="*/ 8 h 14"/>
                <a:gd name="T12" fmla="*/ 19 w 19"/>
                <a:gd name="T13" fmla="*/ 9 h 14"/>
                <a:gd name="T14" fmla="*/ 19 w 19"/>
                <a:gd name="T15" fmla="*/ 9 h 14"/>
                <a:gd name="T16" fmla="*/ 19 w 19"/>
                <a:gd name="T17" fmla="*/ 9 h 14"/>
                <a:gd name="T18" fmla="*/ 17 w 19"/>
                <a:gd name="T19" fmla="*/ 9 h 14"/>
                <a:gd name="T20" fmla="*/ 17 w 19"/>
                <a:gd name="T21" fmla="*/ 9 h 14"/>
                <a:gd name="T22" fmla="*/ 16 w 19"/>
                <a:gd name="T23" fmla="*/ 9 h 14"/>
                <a:gd name="T24" fmla="*/ 16 w 19"/>
                <a:gd name="T25" fmla="*/ 6 h 14"/>
                <a:gd name="T26" fmla="*/ 14 w 19"/>
                <a:gd name="T27" fmla="*/ 5 h 14"/>
                <a:gd name="T28" fmla="*/ 14 w 19"/>
                <a:gd name="T29" fmla="*/ 3 h 14"/>
                <a:gd name="T30" fmla="*/ 14 w 19"/>
                <a:gd name="T31" fmla="*/ 1 h 14"/>
                <a:gd name="T32" fmla="*/ 14 w 19"/>
                <a:gd name="T33" fmla="*/ 0 h 14"/>
                <a:gd name="T34" fmla="*/ 16 w 19"/>
                <a:gd name="T35" fmla="*/ 0 h 14"/>
                <a:gd name="T36" fmla="*/ 16 w 19"/>
                <a:gd name="T37" fmla="*/ 1 h 14"/>
                <a:gd name="T38" fmla="*/ 14 w 19"/>
                <a:gd name="T39" fmla="*/ 1 h 14"/>
                <a:gd name="T40" fmla="*/ 14 w 19"/>
                <a:gd name="T41" fmla="*/ 3 h 14"/>
                <a:gd name="T42" fmla="*/ 12 w 19"/>
                <a:gd name="T43" fmla="*/ 3 h 14"/>
                <a:gd name="T44" fmla="*/ 11 w 19"/>
                <a:gd name="T45" fmla="*/ 5 h 14"/>
                <a:gd name="T46" fmla="*/ 11 w 19"/>
                <a:gd name="T47" fmla="*/ 5 h 14"/>
                <a:gd name="T48" fmla="*/ 11 w 19"/>
                <a:gd name="T49" fmla="*/ 6 h 14"/>
                <a:gd name="T50" fmla="*/ 11 w 19"/>
                <a:gd name="T51" fmla="*/ 8 h 14"/>
                <a:gd name="T52" fmla="*/ 11 w 19"/>
                <a:gd name="T53" fmla="*/ 8 h 14"/>
                <a:gd name="T54" fmla="*/ 11 w 19"/>
                <a:gd name="T55" fmla="*/ 9 h 14"/>
                <a:gd name="T56" fmla="*/ 12 w 19"/>
                <a:gd name="T57" fmla="*/ 9 h 14"/>
                <a:gd name="T58" fmla="*/ 12 w 19"/>
                <a:gd name="T59" fmla="*/ 9 h 14"/>
                <a:gd name="T60" fmla="*/ 11 w 19"/>
                <a:gd name="T61" fmla="*/ 11 h 14"/>
                <a:gd name="T62" fmla="*/ 11 w 19"/>
                <a:gd name="T63" fmla="*/ 11 h 14"/>
                <a:gd name="T64" fmla="*/ 11 w 19"/>
                <a:gd name="T65" fmla="*/ 12 h 14"/>
                <a:gd name="T66" fmla="*/ 11 w 19"/>
                <a:gd name="T67" fmla="*/ 14 h 14"/>
                <a:gd name="T68" fmla="*/ 9 w 19"/>
                <a:gd name="T69" fmla="*/ 14 h 14"/>
                <a:gd name="T70" fmla="*/ 8 w 19"/>
                <a:gd name="T71" fmla="*/ 14 h 14"/>
                <a:gd name="T72" fmla="*/ 8 w 19"/>
                <a:gd name="T73" fmla="*/ 14 h 14"/>
                <a:gd name="T74" fmla="*/ 8 w 19"/>
                <a:gd name="T75" fmla="*/ 14 h 14"/>
                <a:gd name="T76" fmla="*/ 6 w 19"/>
                <a:gd name="T77" fmla="*/ 12 h 14"/>
                <a:gd name="T78" fmla="*/ 6 w 19"/>
                <a:gd name="T79" fmla="*/ 11 h 14"/>
                <a:gd name="T80" fmla="*/ 5 w 19"/>
                <a:gd name="T81" fmla="*/ 11 h 14"/>
                <a:gd name="T82" fmla="*/ 5 w 19"/>
                <a:gd name="T83" fmla="*/ 11 h 14"/>
                <a:gd name="T84" fmla="*/ 5 w 19"/>
                <a:gd name="T85" fmla="*/ 9 h 14"/>
                <a:gd name="T86" fmla="*/ 3 w 19"/>
                <a:gd name="T87" fmla="*/ 9 h 14"/>
                <a:gd name="T88" fmla="*/ 3 w 19"/>
                <a:gd name="T89" fmla="*/ 8 h 14"/>
                <a:gd name="T90" fmla="*/ 1 w 19"/>
                <a:gd name="T91" fmla="*/ 8 h 14"/>
                <a:gd name="T92" fmla="*/ 1 w 19"/>
                <a:gd name="T93" fmla="*/ 6 h 14"/>
                <a:gd name="T94" fmla="*/ 0 w 19"/>
                <a:gd name="T95" fmla="*/ 6 h 14"/>
                <a:gd name="T96" fmla="*/ 3 w 19"/>
                <a:gd name="T97" fmla="*/ 6 h 14"/>
                <a:gd name="T98" fmla="*/ 5 w 19"/>
                <a:gd name="T99" fmla="*/ 6 h 14"/>
                <a:gd name="T100" fmla="*/ 6 w 19"/>
                <a:gd name="T101" fmla="*/ 6 h 14"/>
                <a:gd name="T102" fmla="*/ 8 w 19"/>
                <a:gd name="T103" fmla="*/ 5 h 14"/>
                <a:gd name="T104" fmla="*/ 9 w 19"/>
                <a:gd name="T105" fmla="*/ 3 h 14"/>
                <a:gd name="T106" fmla="*/ 11 w 19"/>
                <a:gd name="T107" fmla="*/ 3 h 14"/>
                <a:gd name="T108" fmla="*/ 12 w 19"/>
                <a:gd name="T109" fmla="*/ 1 h 14"/>
                <a:gd name="T110" fmla="*/ 14 w 19"/>
                <a:gd name="T11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" h="14">
                  <a:moveTo>
                    <a:pt x="14" y="1"/>
                  </a:moveTo>
                  <a:lnTo>
                    <a:pt x="16" y="1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6" y="6"/>
                  </a:lnTo>
                  <a:lnTo>
                    <a:pt x="14" y="5"/>
                  </a:lnTo>
                  <a:lnTo>
                    <a:pt x="14" y="3"/>
                  </a:lnTo>
                  <a:lnTo>
                    <a:pt x="14" y="1"/>
                  </a:lnTo>
                  <a:close/>
                  <a:moveTo>
                    <a:pt x="14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5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3" y="6"/>
                  </a:lnTo>
                  <a:lnTo>
                    <a:pt x="5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8" name="Freeform 325">
              <a:extLst>
                <a:ext uri="{FF2B5EF4-FFF2-40B4-BE49-F238E27FC236}">
                  <a16:creationId xmlns:a16="http://schemas.microsoft.com/office/drawing/2014/main" id="{776931AD-A2DD-4CF7-B414-3D743618BE9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36625" y="3476398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1 w 3"/>
                <a:gd name="T5" fmla="*/ 2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2 h 3"/>
                <a:gd name="T12" fmla="*/ 1 w 3"/>
                <a:gd name="T13" fmla="*/ 2 h 3"/>
                <a:gd name="T14" fmla="*/ 3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9" name="Freeform 326">
              <a:extLst>
                <a:ext uri="{FF2B5EF4-FFF2-40B4-BE49-F238E27FC236}">
                  <a16:creationId xmlns:a16="http://schemas.microsoft.com/office/drawing/2014/main" id="{3F80FD6A-447E-4101-A3AD-7A6ECD10C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1203" y="3909125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0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0 h 2"/>
                <a:gd name="T10" fmla="*/ 2 w 2"/>
                <a:gd name="T11" fmla="*/ 2 h 2"/>
                <a:gd name="T12" fmla="*/ 2 w 2"/>
                <a:gd name="T13" fmla="*/ 2 h 2"/>
                <a:gd name="T14" fmla="*/ 2 w 2"/>
                <a:gd name="T15" fmla="*/ 0 h 2"/>
                <a:gd name="T16" fmla="*/ 0 w 2"/>
                <a:gd name="T17" fmla="*/ 0 h 2"/>
                <a:gd name="T18" fmla="*/ 0 w 2"/>
                <a:gd name="T19" fmla="*/ 0 h 2"/>
                <a:gd name="T20" fmla="*/ 0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0" name="Freeform 327">
              <a:extLst>
                <a:ext uri="{FF2B5EF4-FFF2-40B4-BE49-F238E27FC236}">
                  <a16:creationId xmlns:a16="http://schemas.microsoft.com/office/drawing/2014/main" id="{2E15CBBF-E2E8-4EC9-9C20-1ECC9A15D61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86435" y="4068962"/>
              <a:ext cx="85766" cy="171531"/>
            </a:xfrm>
            <a:custGeom>
              <a:avLst/>
              <a:gdLst>
                <a:gd name="T0" fmla="*/ 30 w 44"/>
                <a:gd name="T1" fmla="*/ 0 h 88"/>
                <a:gd name="T2" fmla="*/ 36 w 44"/>
                <a:gd name="T3" fmla="*/ 7 h 88"/>
                <a:gd name="T4" fmla="*/ 40 w 44"/>
                <a:gd name="T5" fmla="*/ 8 h 88"/>
                <a:gd name="T6" fmla="*/ 40 w 44"/>
                <a:gd name="T7" fmla="*/ 13 h 88"/>
                <a:gd name="T8" fmla="*/ 41 w 44"/>
                <a:gd name="T9" fmla="*/ 18 h 88"/>
                <a:gd name="T10" fmla="*/ 43 w 44"/>
                <a:gd name="T11" fmla="*/ 21 h 88"/>
                <a:gd name="T12" fmla="*/ 44 w 44"/>
                <a:gd name="T13" fmla="*/ 25 h 88"/>
                <a:gd name="T14" fmla="*/ 43 w 44"/>
                <a:gd name="T15" fmla="*/ 29 h 88"/>
                <a:gd name="T16" fmla="*/ 41 w 44"/>
                <a:gd name="T17" fmla="*/ 29 h 88"/>
                <a:gd name="T18" fmla="*/ 41 w 44"/>
                <a:gd name="T19" fmla="*/ 30 h 88"/>
                <a:gd name="T20" fmla="*/ 40 w 44"/>
                <a:gd name="T21" fmla="*/ 36 h 88"/>
                <a:gd name="T22" fmla="*/ 38 w 44"/>
                <a:gd name="T23" fmla="*/ 36 h 88"/>
                <a:gd name="T24" fmla="*/ 35 w 44"/>
                <a:gd name="T25" fmla="*/ 41 h 88"/>
                <a:gd name="T26" fmla="*/ 35 w 44"/>
                <a:gd name="T27" fmla="*/ 44 h 88"/>
                <a:gd name="T28" fmla="*/ 30 w 44"/>
                <a:gd name="T29" fmla="*/ 47 h 88"/>
                <a:gd name="T30" fmla="*/ 28 w 44"/>
                <a:gd name="T31" fmla="*/ 54 h 88"/>
                <a:gd name="T32" fmla="*/ 28 w 44"/>
                <a:gd name="T33" fmla="*/ 60 h 88"/>
                <a:gd name="T34" fmla="*/ 28 w 44"/>
                <a:gd name="T35" fmla="*/ 66 h 88"/>
                <a:gd name="T36" fmla="*/ 28 w 44"/>
                <a:gd name="T37" fmla="*/ 70 h 88"/>
                <a:gd name="T38" fmla="*/ 28 w 44"/>
                <a:gd name="T39" fmla="*/ 71 h 88"/>
                <a:gd name="T40" fmla="*/ 28 w 44"/>
                <a:gd name="T41" fmla="*/ 77 h 88"/>
                <a:gd name="T42" fmla="*/ 28 w 44"/>
                <a:gd name="T43" fmla="*/ 81 h 88"/>
                <a:gd name="T44" fmla="*/ 28 w 44"/>
                <a:gd name="T45" fmla="*/ 82 h 88"/>
                <a:gd name="T46" fmla="*/ 28 w 44"/>
                <a:gd name="T47" fmla="*/ 87 h 88"/>
                <a:gd name="T48" fmla="*/ 13 w 44"/>
                <a:gd name="T49" fmla="*/ 88 h 88"/>
                <a:gd name="T50" fmla="*/ 14 w 44"/>
                <a:gd name="T51" fmla="*/ 85 h 88"/>
                <a:gd name="T52" fmla="*/ 11 w 44"/>
                <a:gd name="T53" fmla="*/ 82 h 88"/>
                <a:gd name="T54" fmla="*/ 11 w 44"/>
                <a:gd name="T55" fmla="*/ 79 h 88"/>
                <a:gd name="T56" fmla="*/ 13 w 44"/>
                <a:gd name="T57" fmla="*/ 60 h 88"/>
                <a:gd name="T58" fmla="*/ 11 w 44"/>
                <a:gd name="T59" fmla="*/ 47 h 88"/>
                <a:gd name="T60" fmla="*/ 8 w 44"/>
                <a:gd name="T61" fmla="*/ 44 h 88"/>
                <a:gd name="T62" fmla="*/ 8 w 44"/>
                <a:gd name="T63" fmla="*/ 38 h 88"/>
                <a:gd name="T64" fmla="*/ 6 w 44"/>
                <a:gd name="T65" fmla="*/ 33 h 88"/>
                <a:gd name="T66" fmla="*/ 0 w 44"/>
                <a:gd name="T67" fmla="*/ 29 h 88"/>
                <a:gd name="T68" fmla="*/ 0 w 44"/>
                <a:gd name="T69" fmla="*/ 24 h 88"/>
                <a:gd name="T70" fmla="*/ 2 w 44"/>
                <a:gd name="T71" fmla="*/ 21 h 88"/>
                <a:gd name="T72" fmla="*/ 3 w 44"/>
                <a:gd name="T73" fmla="*/ 19 h 88"/>
                <a:gd name="T74" fmla="*/ 5 w 44"/>
                <a:gd name="T75" fmla="*/ 18 h 88"/>
                <a:gd name="T76" fmla="*/ 5 w 44"/>
                <a:gd name="T77" fmla="*/ 18 h 88"/>
                <a:gd name="T78" fmla="*/ 6 w 44"/>
                <a:gd name="T79" fmla="*/ 16 h 88"/>
                <a:gd name="T80" fmla="*/ 8 w 44"/>
                <a:gd name="T81" fmla="*/ 14 h 88"/>
                <a:gd name="T82" fmla="*/ 10 w 44"/>
                <a:gd name="T83" fmla="*/ 13 h 88"/>
                <a:gd name="T84" fmla="*/ 11 w 44"/>
                <a:gd name="T85" fmla="*/ 14 h 88"/>
                <a:gd name="T86" fmla="*/ 21 w 44"/>
                <a:gd name="T87" fmla="*/ 11 h 88"/>
                <a:gd name="T88" fmla="*/ 24 w 44"/>
                <a:gd name="T89" fmla="*/ 7 h 88"/>
                <a:gd name="T90" fmla="*/ 22 w 44"/>
                <a:gd name="T91" fmla="*/ 2 h 88"/>
                <a:gd name="T92" fmla="*/ 27 w 44"/>
                <a:gd name="T93" fmla="*/ 2 h 88"/>
                <a:gd name="T94" fmla="*/ 30 w 44"/>
                <a:gd name="T95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4" h="88"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5" y="3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1" y="10"/>
                  </a:lnTo>
                  <a:lnTo>
                    <a:pt x="40" y="11"/>
                  </a:lnTo>
                  <a:lnTo>
                    <a:pt x="40" y="13"/>
                  </a:lnTo>
                  <a:lnTo>
                    <a:pt x="40" y="14"/>
                  </a:lnTo>
                  <a:lnTo>
                    <a:pt x="41" y="18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19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4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1" y="29"/>
                  </a:lnTo>
                  <a:lnTo>
                    <a:pt x="41" y="29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41" y="32"/>
                  </a:lnTo>
                  <a:lnTo>
                    <a:pt x="41" y="35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6" y="38"/>
                  </a:lnTo>
                  <a:lnTo>
                    <a:pt x="36" y="40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4"/>
                  </a:lnTo>
                  <a:lnTo>
                    <a:pt x="33" y="46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8" y="47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8" y="57"/>
                  </a:lnTo>
                  <a:lnTo>
                    <a:pt x="28" y="59"/>
                  </a:lnTo>
                  <a:lnTo>
                    <a:pt x="28" y="60"/>
                  </a:lnTo>
                  <a:lnTo>
                    <a:pt x="28" y="63"/>
                  </a:lnTo>
                  <a:lnTo>
                    <a:pt x="27" y="65"/>
                  </a:lnTo>
                  <a:lnTo>
                    <a:pt x="28" y="66"/>
                  </a:lnTo>
                  <a:lnTo>
                    <a:pt x="28" y="68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6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8" y="82"/>
                  </a:lnTo>
                  <a:lnTo>
                    <a:pt x="28" y="84"/>
                  </a:lnTo>
                  <a:lnTo>
                    <a:pt x="28" y="85"/>
                  </a:lnTo>
                  <a:lnTo>
                    <a:pt x="28" y="87"/>
                  </a:lnTo>
                  <a:lnTo>
                    <a:pt x="22" y="87"/>
                  </a:lnTo>
                  <a:lnTo>
                    <a:pt x="14" y="88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4" y="88"/>
                  </a:lnTo>
                  <a:lnTo>
                    <a:pt x="14" y="85"/>
                  </a:lnTo>
                  <a:lnTo>
                    <a:pt x="13" y="84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3" y="77"/>
                  </a:lnTo>
                  <a:lnTo>
                    <a:pt x="13" y="60"/>
                  </a:lnTo>
                  <a:lnTo>
                    <a:pt x="13" y="55"/>
                  </a:lnTo>
                  <a:lnTo>
                    <a:pt x="11" y="52"/>
                  </a:lnTo>
                  <a:lnTo>
                    <a:pt x="11" y="47"/>
                  </a:lnTo>
                  <a:lnTo>
                    <a:pt x="11" y="47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6" y="33"/>
                  </a:lnTo>
                  <a:lnTo>
                    <a:pt x="3" y="3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2" y="22"/>
                  </a:lnTo>
                  <a:lnTo>
                    <a:pt x="2" y="21"/>
                  </a:lnTo>
                  <a:lnTo>
                    <a:pt x="2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4"/>
                  </a:lnTo>
                  <a:lnTo>
                    <a:pt x="16" y="13"/>
                  </a:lnTo>
                  <a:lnTo>
                    <a:pt x="17" y="14"/>
                  </a:lnTo>
                  <a:lnTo>
                    <a:pt x="21" y="11"/>
                  </a:lnTo>
                  <a:lnTo>
                    <a:pt x="22" y="10"/>
                  </a:lnTo>
                  <a:lnTo>
                    <a:pt x="22" y="8"/>
                  </a:lnTo>
                  <a:lnTo>
                    <a:pt x="24" y="7"/>
                  </a:lnTo>
                  <a:lnTo>
                    <a:pt x="24" y="5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1" name="Freeform 328">
              <a:extLst>
                <a:ext uri="{FF2B5EF4-FFF2-40B4-BE49-F238E27FC236}">
                  <a16:creationId xmlns:a16="http://schemas.microsoft.com/office/drawing/2014/main" id="{9363B4B6-8DF8-436D-81F4-4BA781660564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3667" y="4480247"/>
              <a:ext cx="48731" cy="62375"/>
            </a:xfrm>
            <a:custGeom>
              <a:avLst/>
              <a:gdLst>
                <a:gd name="T0" fmla="*/ 20 w 25"/>
                <a:gd name="T1" fmla="*/ 2 h 32"/>
                <a:gd name="T2" fmla="*/ 22 w 25"/>
                <a:gd name="T3" fmla="*/ 2 h 32"/>
                <a:gd name="T4" fmla="*/ 20 w 25"/>
                <a:gd name="T5" fmla="*/ 5 h 32"/>
                <a:gd name="T6" fmla="*/ 20 w 25"/>
                <a:gd name="T7" fmla="*/ 5 h 32"/>
                <a:gd name="T8" fmla="*/ 20 w 25"/>
                <a:gd name="T9" fmla="*/ 7 h 32"/>
                <a:gd name="T10" fmla="*/ 20 w 25"/>
                <a:gd name="T11" fmla="*/ 8 h 32"/>
                <a:gd name="T12" fmla="*/ 20 w 25"/>
                <a:gd name="T13" fmla="*/ 8 h 32"/>
                <a:gd name="T14" fmla="*/ 22 w 25"/>
                <a:gd name="T15" fmla="*/ 10 h 32"/>
                <a:gd name="T16" fmla="*/ 25 w 25"/>
                <a:gd name="T17" fmla="*/ 10 h 32"/>
                <a:gd name="T18" fmla="*/ 25 w 25"/>
                <a:gd name="T19" fmla="*/ 11 h 32"/>
                <a:gd name="T20" fmla="*/ 25 w 25"/>
                <a:gd name="T21" fmla="*/ 13 h 32"/>
                <a:gd name="T22" fmla="*/ 23 w 25"/>
                <a:gd name="T23" fmla="*/ 15 h 32"/>
                <a:gd name="T24" fmla="*/ 22 w 25"/>
                <a:gd name="T25" fmla="*/ 16 h 32"/>
                <a:gd name="T26" fmla="*/ 23 w 25"/>
                <a:gd name="T27" fmla="*/ 16 h 32"/>
                <a:gd name="T28" fmla="*/ 20 w 25"/>
                <a:gd name="T29" fmla="*/ 19 h 32"/>
                <a:gd name="T30" fmla="*/ 18 w 25"/>
                <a:gd name="T31" fmla="*/ 21 h 32"/>
                <a:gd name="T32" fmla="*/ 17 w 25"/>
                <a:gd name="T33" fmla="*/ 22 h 32"/>
                <a:gd name="T34" fmla="*/ 15 w 25"/>
                <a:gd name="T35" fmla="*/ 26 h 32"/>
                <a:gd name="T36" fmla="*/ 11 w 25"/>
                <a:gd name="T37" fmla="*/ 30 h 32"/>
                <a:gd name="T38" fmla="*/ 9 w 25"/>
                <a:gd name="T39" fmla="*/ 32 h 32"/>
                <a:gd name="T40" fmla="*/ 7 w 25"/>
                <a:gd name="T41" fmla="*/ 30 h 32"/>
                <a:gd name="T42" fmla="*/ 6 w 25"/>
                <a:gd name="T43" fmla="*/ 27 h 32"/>
                <a:gd name="T44" fmla="*/ 6 w 25"/>
                <a:gd name="T45" fmla="*/ 24 h 32"/>
                <a:gd name="T46" fmla="*/ 4 w 25"/>
                <a:gd name="T47" fmla="*/ 22 h 32"/>
                <a:gd name="T48" fmla="*/ 4 w 25"/>
                <a:gd name="T49" fmla="*/ 18 h 32"/>
                <a:gd name="T50" fmla="*/ 3 w 25"/>
                <a:gd name="T51" fmla="*/ 16 h 32"/>
                <a:gd name="T52" fmla="*/ 3 w 25"/>
                <a:gd name="T53" fmla="*/ 15 h 32"/>
                <a:gd name="T54" fmla="*/ 3 w 25"/>
                <a:gd name="T55" fmla="*/ 11 h 32"/>
                <a:gd name="T56" fmla="*/ 0 w 25"/>
                <a:gd name="T57" fmla="*/ 8 h 32"/>
                <a:gd name="T58" fmla="*/ 0 w 25"/>
                <a:gd name="T59" fmla="*/ 7 h 32"/>
                <a:gd name="T60" fmla="*/ 0 w 25"/>
                <a:gd name="T61" fmla="*/ 5 h 32"/>
                <a:gd name="T62" fmla="*/ 1 w 25"/>
                <a:gd name="T63" fmla="*/ 5 h 32"/>
                <a:gd name="T64" fmla="*/ 3 w 25"/>
                <a:gd name="T65" fmla="*/ 5 h 32"/>
                <a:gd name="T66" fmla="*/ 4 w 25"/>
                <a:gd name="T67" fmla="*/ 8 h 32"/>
                <a:gd name="T68" fmla="*/ 9 w 25"/>
                <a:gd name="T69" fmla="*/ 7 h 32"/>
                <a:gd name="T70" fmla="*/ 11 w 25"/>
                <a:gd name="T71" fmla="*/ 7 h 32"/>
                <a:gd name="T72" fmla="*/ 12 w 25"/>
                <a:gd name="T73" fmla="*/ 5 h 32"/>
                <a:gd name="T74" fmla="*/ 12 w 25"/>
                <a:gd name="T75" fmla="*/ 0 h 32"/>
                <a:gd name="T76" fmla="*/ 15 w 25"/>
                <a:gd name="T77" fmla="*/ 2 h 32"/>
                <a:gd name="T78" fmla="*/ 15 w 25"/>
                <a:gd name="T79" fmla="*/ 2 h 32"/>
                <a:gd name="T80" fmla="*/ 17 w 25"/>
                <a:gd name="T81" fmla="*/ 0 h 32"/>
                <a:gd name="T82" fmla="*/ 20 w 25"/>
                <a:gd name="T83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" h="32">
                  <a:moveTo>
                    <a:pt x="20" y="0"/>
                  </a:moveTo>
                  <a:lnTo>
                    <a:pt x="20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3" y="15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3" y="16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5" y="26"/>
                  </a:lnTo>
                  <a:lnTo>
                    <a:pt x="12" y="29"/>
                  </a:lnTo>
                  <a:lnTo>
                    <a:pt x="11" y="30"/>
                  </a:lnTo>
                  <a:lnTo>
                    <a:pt x="9" y="32"/>
                  </a:lnTo>
                  <a:lnTo>
                    <a:pt x="9" y="32"/>
                  </a:lnTo>
                  <a:lnTo>
                    <a:pt x="9" y="30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1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7"/>
                  </a:lnTo>
                  <a:lnTo>
                    <a:pt x="4" y="8"/>
                  </a:lnTo>
                  <a:lnTo>
                    <a:pt x="6" y="8"/>
                  </a:lnTo>
                  <a:lnTo>
                    <a:pt x="9" y="7"/>
                  </a:lnTo>
                  <a:lnTo>
                    <a:pt x="9" y="8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2" y="3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2" name="Freeform 329">
              <a:extLst>
                <a:ext uri="{FF2B5EF4-FFF2-40B4-BE49-F238E27FC236}">
                  <a16:creationId xmlns:a16="http://schemas.microsoft.com/office/drawing/2014/main" id="{4F333CD1-E447-4CF8-AF4A-D0D9F558972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3663524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3 w 3"/>
                <a:gd name="T3" fmla="*/ 0 h 8"/>
                <a:gd name="T4" fmla="*/ 1 w 3"/>
                <a:gd name="T5" fmla="*/ 2 h 8"/>
                <a:gd name="T6" fmla="*/ 3 w 3"/>
                <a:gd name="T7" fmla="*/ 3 h 8"/>
                <a:gd name="T8" fmla="*/ 3 w 3"/>
                <a:gd name="T9" fmla="*/ 5 h 8"/>
                <a:gd name="T10" fmla="*/ 3 w 3"/>
                <a:gd name="T11" fmla="*/ 7 h 8"/>
                <a:gd name="T12" fmla="*/ 1 w 3"/>
                <a:gd name="T13" fmla="*/ 8 h 8"/>
                <a:gd name="T14" fmla="*/ 1 w 3"/>
                <a:gd name="T15" fmla="*/ 7 h 8"/>
                <a:gd name="T16" fmla="*/ 0 w 3"/>
                <a:gd name="T17" fmla="*/ 5 h 8"/>
                <a:gd name="T18" fmla="*/ 1 w 3"/>
                <a:gd name="T19" fmla="*/ 3 h 8"/>
                <a:gd name="T20" fmla="*/ 0 w 3"/>
                <a:gd name="T21" fmla="*/ 2 h 8"/>
                <a:gd name="T22" fmla="*/ 0 w 3"/>
                <a:gd name="T23" fmla="*/ 2 h 8"/>
                <a:gd name="T24" fmla="*/ 1 w 3"/>
                <a:gd name="T25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8"/>
                  </a:lnTo>
                  <a:lnTo>
                    <a:pt x="1" y="7"/>
                  </a:lnTo>
                  <a:lnTo>
                    <a:pt x="0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3" name="Freeform 330">
              <a:extLst>
                <a:ext uri="{FF2B5EF4-FFF2-40B4-BE49-F238E27FC236}">
                  <a16:creationId xmlns:a16="http://schemas.microsoft.com/office/drawing/2014/main" id="{410CD6D6-BBE9-4025-8ECD-BC0949F85D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94592" y="3090452"/>
              <a:ext cx="175430" cy="101360"/>
            </a:xfrm>
            <a:custGeom>
              <a:avLst/>
              <a:gdLst>
                <a:gd name="T0" fmla="*/ 8 w 90"/>
                <a:gd name="T1" fmla="*/ 1 h 52"/>
                <a:gd name="T2" fmla="*/ 10 w 90"/>
                <a:gd name="T3" fmla="*/ 4 h 52"/>
                <a:gd name="T4" fmla="*/ 7 w 90"/>
                <a:gd name="T5" fmla="*/ 6 h 52"/>
                <a:gd name="T6" fmla="*/ 13 w 90"/>
                <a:gd name="T7" fmla="*/ 6 h 52"/>
                <a:gd name="T8" fmla="*/ 27 w 90"/>
                <a:gd name="T9" fmla="*/ 8 h 52"/>
                <a:gd name="T10" fmla="*/ 40 w 90"/>
                <a:gd name="T11" fmla="*/ 9 h 52"/>
                <a:gd name="T12" fmla="*/ 49 w 90"/>
                <a:gd name="T13" fmla="*/ 8 h 52"/>
                <a:gd name="T14" fmla="*/ 60 w 90"/>
                <a:gd name="T15" fmla="*/ 3 h 52"/>
                <a:gd name="T16" fmla="*/ 68 w 90"/>
                <a:gd name="T17" fmla="*/ 1 h 52"/>
                <a:gd name="T18" fmla="*/ 76 w 90"/>
                <a:gd name="T19" fmla="*/ 4 h 52"/>
                <a:gd name="T20" fmla="*/ 79 w 90"/>
                <a:gd name="T21" fmla="*/ 4 h 52"/>
                <a:gd name="T22" fmla="*/ 85 w 90"/>
                <a:gd name="T23" fmla="*/ 8 h 52"/>
                <a:gd name="T24" fmla="*/ 90 w 90"/>
                <a:gd name="T25" fmla="*/ 9 h 52"/>
                <a:gd name="T26" fmla="*/ 85 w 90"/>
                <a:gd name="T27" fmla="*/ 14 h 52"/>
                <a:gd name="T28" fmla="*/ 81 w 90"/>
                <a:gd name="T29" fmla="*/ 17 h 52"/>
                <a:gd name="T30" fmla="*/ 79 w 90"/>
                <a:gd name="T31" fmla="*/ 26 h 52"/>
                <a:gd name="T32" fmla="*/ 74 w 90"/>
                <a:gd name="T33" fmla="*/ 31 h 52"/>
                <a:gd name="T34" fmla="*/ 79 w 90"/>
                <a:gd name="T35" fmla="*/ 36 h 52"/>
                <a:gd name="T36" fmla="*/ 79 w 90"/>
                <a:gd name="T37" fmla="*/ 39 h 52"/>
                <a:gd name="T38" fmla="*/ 78 w 90"/>
                <a:gd name="T39" fmla="*/ 39 h 52"/>
                <a:gd name="T40" fmla="*/ 74 w 90"/>
                <a:gd name="T41" fmla="*/ 41 h 52"/>
                <a:gd name="T42" fmla="*/ 71 w 90"/>
                <a:gd name="T43" fmla="*/ 37 h 52"/>
                <a:gd name="T44" fmla="*/ 67 w 90"/>
                <a:gd name="T45" fmla="*/ 37 h 52"/>
                <a:gd name="T46" fmla="*/ 63 w 90"/>
                <a:gd name="T47" fmla="*/ 39 h 52"/>
                <a:gd name="T48" fmla="*/ 60 w 90"/>
                <a:gd name="T49" fmla="*/ 41 h 52"/>
                <a:gd name="T50" fmla="*/ 60 w 90"/>
                <a:gd name="T51" fmla="*/ 42 h 52"/>
                <a:gd name="T52" fmla="*/ 57 w 90"/>
                <a:gd name="T53" fmla="*/ 44 h 52"/>
                <a:gd name="T54" fmla="*/ 54 w 90"/>
                <a:gd name="T55" fmla="*/ 44 h 52"/>
                <a:gd name="T56" fmla="*/ 54 w 90"/>
                <a:gd name="T57" fmla="*/ 45 h 52"/>
                <a:gd name="T58" fmla="*/ 56 w 90"/>
                <a:gd name="T59" fmla="*/ 48 h 52"/>
                <a:gd name="T60" fmla="*/ 51 w 90"/>
                <a:gd name="T61" fmla="*/ 50 h 52"/>
                <a:gd name="T62" fmla="*/ 48 w 90"/>
                <a:gd name="T63" fmla="*/ 50 h 52"/>
                <a:gd name="T64" fmla="*/ 41 w 90"/>
                <a:gd name="T65" fmla="*/ 52 h 52"/>
                <a:gd name="T66" fmla="*/ 37 w 90"/>
                <a:gd name="T67" fmla="*/ 50 h 52"/>
                <a:gd name="T68" fmla="*/ 33 w 90"/>
                <a:gd name="T69" fmla="*/ 48 h 52"/>
                <a:gd name="T70" fmla="*/ 32 w 90"/>
                <a:gd name="T71" fmla="*/ 47 h 52"/>
                <a:gd name="T72" fmla="*/ 27 w 90"/>
                <a:gd name="T73" fmla="*/ 47 h 52"/>
                <a:gd name="T74" fmla="*/ 24 w 90"/>
                <a:gd name="T75" fmla="*/ 48 h 52"/>
                <a:gd name="T76" fmla="*/ 22 w 90"/>
                <a:gd name="T77" fmla="*/ 48 h 52"/>
                <a:gd name="T78" fmla="*/ 18 w 90"/>
                <a:gd name="T79" fmla="*/ 50 h 52"/>
                <a:gd name="T80" fmla="*/ 13 w 90"/>
                <a:gd name="T81" fmla="*/ 50 h 52"/>
                <a:gd name="T82" fmla="*/ 8 w 90"/>
                <a:gd name="T83" fmla="*/ 50 h 52"/>
                <a:gd name="T84" fmla="*/ 10 w 90"/>
                <a:gd name="T85" fmla="*/ 44 h 52"/>
                <a:gd name="T86" fmla="*/ 8 w 90"/>
                <a:gd name="T87" fmla="*/ 42 h 52"/>
                <a:gd name="T88" fmla="*/ 7 w 90"/>
                <a:gd name="T89" fmla="*/ 39 h 52"/>
                <a:gd name="T90" fmla="*/ 2 w 90"/>
                <a:gd name="T91" fmla="*/ 36 h 52"/>
                <a:gd name="T92" fmla="*/ 2 w 90"/>
                <a:gd name="T93" fmla="*/ 33 h 52"/>
                <a:gd name="T94" fmla="*/ 2 w 90"/>
                <a:gd name="T95" fmla="*/ 30 h 52"/>
                <a:gd name="T96" fmla="*/ 2 w 90"/>
                <a:gd name="T97" fmla="*/ 26 h 52"/>
                <a:gd name="T98" fmla="*/ 2 w 90"/>
                <a:gd name="T99" fmla="*/ 25 h 52"/>
                <a:gd name="T100" fmla="*/ 5 w 90"/>
                <a:gd name="T101" fmla="*/ 23 h 52"/>
                <a:gd name="T102" fmla="*/ 8 w 90"/>
                <a:gd name="T103" fmla="*/ 20 h 52"/>
                <a:gd name="T104" fmla="*/ 8 w 90"/>
                <a:gd name="T105" fmla="*/ 19 h 52"/>
                <a:gd name="T106" fmla="*/ 7 w 90"/>
                <a:gd name="T107" fmla="*/ 15 h 52"/>
                <a:gd name="T108" fmla="*/ 2 w 90"/>
                <a:gd name="T109" fmla="*/ 12 h 52"/>
                <a:gd name="T110" fmla="*/ 0 w 90"/>
                <a:gd name="T111" fmla="*/ 9 h 52"/>
                <a:gd name="T112" fmla="*/ 0 w 90"/>
                <a:gd name="T113" fmla="*/ 6 h 52"/>
                <a:gd name="T114" fmla="*/ 2 w 90"/>
                <a:gd name="T115" fmla="*/ 4 h 52"/>
                <a:gd name="T116" fmla="*/ 3 w 90"/>
                <a:gd name="T117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0" h="52">
                  <a:moveTo>
                    <a:pt x="5" y="0"/>
                  </a:moveTo>
                  <a:lnTo>
                    <a:pt x="7" y="1"/>
                  </a:lnTo>
                  <a:lnTo>
                    <a:pt x="8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8" y="4"/>
                  </a:lnTo>
                  <a:lnTo>
                    <a:pt x="7" y="4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8"/>
                  </a:lnTo>
                  <a:lnTo>
                    <a:pt x="13" y="6"/>
                  </a:lnTo>
                  <a:lnTo>
                    <a:pt x="18" y="6"/>
                  </a:lnTo>
                  <a:lnTo>
                    <a:pt x="22" y="8"/>
                  </a:lnTo>
                  <a:lnTo>
                    <a:pt x="27" y="8"/>
                  </a:lnTo>
                  <a:lnTo>
                    <a:pt x="30" y="8"/>
                  </a:lnTo>
                  <a:lnTo>
                    <a:pt x="35" y="9"/>
                  </a:lnTo>
                  <a:lnTo>
                    <a:pt x="40" y="9"/>
                  </a:lnTo>
                  <a:lnTo>
                    <a:pt x="46" y="9"/>
                  </a:lnTo>
                  <a:lnTo>
                    <a:pt x="48" y="9"/>
                  </a:lnTo>
                  <a:lnTo>
                    <a:pt x="49" y="8"/>
                  </a:lnTo>
                  <a:lnTo>
                    <a:pt x="52" y="6"/>
                  </a:lnTo>
                  <a:lnTo>
                    <a:pt x="56" y="4"/>
                  </a:lnTo>
                  <a:lnTo>
                    <a:pt x="60" y="3"/>
                  </a:lnTo>
                  <a:lnTo>
                    <a:pt x="65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73" y="4"/>
                  </a:lnTo>
                  <a:lnTo>
                    <a:pt x="74" y="4"/>
                  </a:lnTo>
                  <a:lnTo>
                    <a:pt x="76" y="4"/>
                  </a:lnTo>
                  <a:lnTo>
                    <a:pt x="78" y="4"/>
                  </a:lnTo>
                  <a:lnTo>
                    <a:pt x="78" y="4"/>
                  </a:lnTo>
                  <a:lnTo>
                    <a:pt x="79" y="4"/>
                  </a:lnTo>
                  <a:lnTo>
                    <a:pt x="81" y="6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9"/>
                  </a:lnTo>
                  <a:lnTo>
                    <a:pt x="87" y="9"/>
                  </a:lnTo>
                  <a:lnTo>
                    <a:pt x="90" y="9"/>
                  </a:lnTo>
                  <a:lnTo>
                    <a:pt x="90" y="12"/>
                  </a:lnTo>
                  <a:lnTo>
                    <a:pt x="89" y="15"/>
                  </a:lnTo>
                  <a:lnTo>
                    <a:pt x="85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1" y="22"/>
                  </a:lnTo>
                  <a:lnTo>
                    <a:pt x="79" y="26"/>
                  </a:lnTo>
                  <a:lnTo>
                    <a:pt x="79" y="26"/>
                  </a:lnTo>
                  <a:lnTo>
                    <a:pt x="78" y="26"/>
                  </a:lnTo>
                  <a:lnTo>
                    <a:pt x="74" y="31"/>
                  </a:lnTo>
                  <a:lnTo>
                    <a:pt x="76" y="33"/>
                  </a:lnTo>
                  <a:lnTo>
                    <a:pt x="78" y="33"/>
                  </a:lnTo>
                  <a:lnTo>
                    <a:pt x="79" y="36"/>
                  </a:lnTo>
                  <a:lnTo>
                    <a:pt x="81" y="37"/>
                  </a:lnTo>
                  <a:lnTo>
                    <a:pt x="82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8" y="39"/>
                  </a:lnTo>
                  <a:lnTo>
                    <a:pt x="76" y="39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1"/>
                  </a:lnTo>
                  <a:lnTo>
                    <a:pt x="73" y="39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0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39"/>
                  </a:lnTo>
                  <a:lnTo>
                    <a:pt x="62" y="39"/>
                  </a:lnTo>
                  <a:lnTo>
                    <a:pt x="60" y="41"/>
                  </a:lnTo>
                  <a:lnTo>
                    <a:pt x="60" y="41"/>
                  </a:lnTo>
                  <a:lnTo>
                    <a:pt x="60" y="42"/>
                  </a:lnTo>
                  <a:lnTo>
                    <a:pt x="60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6" y="44"/>
                  </a:lnTo>
                  <a:lnTo>
                    <a:pt x="54" y="44"/>
                  </a:lnTo>
                  <a:lnTo>
                    <a:pt x="54" y="44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7"/>
                  </a:lnTo>
                  <a:lnTo>
                    <a:pt x="56" y="48"/>
                  </a:lnTo>
                  <a:lnTo>
                    <a:pt x="54" y="50"/>
                  </a:lnTo>
                  <a:lnTo>
                    <a:pt x="54" y="50"/>
                  </a:lnTo>
                  <a:lnTo>
                    <a:pt x="51" y="50"/>
                  </a:lnTo>
                  <a:lnTo>
                    <a:pt x="49" y="50"/>
                  </a:lnTo>
                  <a:lnTo>
                    <a:pt x="49" y="50"/>
                  </a:lnTo>
                  <a:lnTo>
                    <a:pt x="48" y="50"/>
                  </a:lnTo>
                  <a:lnTo>
                    <a:pt x="46" y="52"/>
                  </a:lnTo>
                  <a:lnTo>
                    <a:pt x="43" y="52"/>
                  </a:lnTo>
                  <a:lnTo>
                    <a:pt x="41" y="52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3" y="48"/>
                  </a:lnTo>
                  <a:lnTo>
                    <a:pt x="32" y="48"/>
                  </a:lnTo>
                  <a:lnTo>
                    <a:pt x="32" y="48"/>
                  </a:lnTo>
                  <a:lnTo>
                    <a:pt x="32" y="47"/>
                  </a:lnTo>
                  <a:lnTo>
                    <a:pt x="30" y="47"/>
                  </a:lnTo>
                  <a:lnTo>
                    <a:pt x="29" y="47"/>
                  </a:lnTo>
                  <a:lnTo>
                    <a:pt x="27" y="47"/>
                  </a:lnTo>
                  <a:lnTo>
                    <a:pt x="27" y="47"/>
                  </a:lnTo>
                  <a:lnTo>
                    <a:pt x="24" y="47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1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50"/>
                  </a:lnTo>
                  <a:lnTo>
                    <a:pt x="15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3" y="37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4" name="Freeform 331">
              <a:extLst>
                <a:ext uri="{FF2B5EF4-FFF2-40B4-BE49-F238E27FC236}">
                  <a16:creationId xmlns:a16="http://schemas.microsoft.com/office/drawing/2014/main" id="{BB1377A9-8DBB-4E01-8D73-DDD0C72C156A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9056" y="3992941"/>
              <a:ext cx="224161" cy="159836"/>
            </a:xfrm>
            <a:custGeom>
              <a:avLst/>
              <a:gdLst>
                <a:gd name="T0" fmla="*/ 74 w 115"/>
                <a:gd name="T1" fmla="*/ 0 h 82"/>
                <a:gd name="T2" fmla="*/ 83 w 115"/>
                <a:gd name="T3" fmla="*/ 3 h 82"/>
                <a:gd name="T4" fmla="*/ 83 w 115"/>
                <a:gd name="T5" fmla="*/ 9 h 82"/>
                <a:gd name="T6" fmla="*/ 85 w 115"/>
                <a:gd name="T7" fmla="*/ 14 h 82"/>
                <a:gd name="T8" fmla="*/ 90 w 115"/>
                <a:gd name="T9" fmla="*/ 20 h 82"/>
                <a:gd name="T10" fmla="*/ 93 w 115"/>
                <a:gd name="T11" fmla="*/ 20 h 82"/>
                <a:gd name="T12" fmla="*/ 96 w 115"/>
                <a:gd name="T13" fmla="*/ 23 h 82"/>
                <a:gd name="T14" fmla="*/ 94 w 115"/>
                <a:gd name="T15" fmla="*/ 25 h 82"/>
                <a:gd name="T16" fmla="*/ 94 w 115"/>
                <a:gd name="T17" fmla="*/ 30 h 82"/>
                <a:gd name="T18" fmla="*/ 102 w 115"/>
                <a:gd name="T19" fmla="*/ 34 h 82"/>
                <a:gd name="T20" fmla="*/ 108 w 115"/>
                <a:gd name="T21" fmla="*/ 34 h 82"/>
                <a:gd name="T22" fmla="*/ 112 w 115"/>
                <a:gd name="T23" fmla="*/ 34 h 82"/>
                <a:gd name="T24" fmla="*/ 112 w 115"/>
                <a:gd name="T25" fmla="*/ 38 h 82"/>
                <a:gd name="T26" fmla="*/ 110 w 115"/>
                <a:gd name="T27" fmla="*/ 39 h 82"/>
                <a:gd name="T28" fmla="*/ 115 w 115"/>
                <a:gd name="T29" fmla="*/ 46 h 82"/>
                <a:gd name="T30" fmla="*/ 108 w 115"/>
                <a:gd name="T31" fmla="*/ 53 h 82"/>
                <a:gd name="T32" fmla="*/ 102 w 115"/>
                <a:gd name="T33" fmla="*/ 52 h 82"/>
                <a:gd name="T34" fmla="*/ 99 w 115"/>
                <a:gd name="T35" fmla="*/ 53 h 82"/>
                <a:gd name="T36" fmla="*/ 97 w 115"/>
                <a:gd name="T37" fmla="*/ 55 h 82"/>
                <a:gd name="T38" fmla="*/ 96 w 115"/>
                <a:gd name="T39" fmla="*/ 57 h 82"/>
                <a:gd name="T40" fmla="*/ 94 w 115"/>
                <a:gd name="T41" fmla="*/ 58 h 82"/>
                <a:gd name="T42" fmla="*/ 93 w 115"/>
                <a:gd name="T43" fmla="*/ 60 h 82"/>
                <a:gd name="T44" fmla="*/ 86 w 115"/>
                <a:gd name="T45" fmla="*/ 60 h 82"/>
                <a:gd name="T46" fmla="*/ 75 w 115"/>
                <a:gd name="T47" fmla="*/ 57 h 82"/>
                <a:gd name="T48" fmla="*/ 74 w 115"/>
                <a:gd name="T49" fmla="*/ 58 h 82"/>
                <a:gd name="T50" fmla="*/ 71 w 115"/>
                <a:gd name="T51" fmla="*/ 60 h 82"/>
                <a:gd name="T52" fmla="*/ 69 w 115"/>
                <a:gd name="T53" fmla="*/ 60 h 82"/>
                <a:gd name="T54" fmla="*/ 61 w 115"/>
                <a:gd name="T55" fmla="*/ 60 h 82"/>
                <a:gd name="T56" fmla="*/ 52 w 115"/>
                <a:gd name="T57" fmla="*/ 60 h 82"/>
                <a:gd name="T58" fmla="*/ 41 w 115"/>
                <a:gd name="T59" fmla="*/ 60 h 82"/>
                <a:gd name="T60" fmla="*/ 37 w 115"/>
                <a:gd name="T61" fmla="*/ 64 h 82"/>
                <a:gd name="T62" fmla="*/ 39 w 115"/>
                <a:gd name="T63" fmla="*/ 68 h 82"/>
                <a:gd name="T64" fmla="*/ 39 w 115"/>
                <a:gd name="T65" fmla="*/ 71 h 82"/>
                <a:gd name="T66" fmla="*/ 41 w 115"/>
                <a:gd name="T67" fmla="*/ 77 h 82"/>
                <a:gd name="T68" fmla="*/ 41 w 115"/>
                <a:gd name="T69" fmla="*/ 80 h 82"/>
                <a:gd name="T70" fmla="*/ 37 w 115"/>
                <a:gd name="T71" fmla="*/ 80 h 82"/>
                <a:gd name="T72" fmla="*/ 36 w 115"/>
                <a:gd name="T73" fmla="*/ 77 h 82"/>
                <a:gd name="T74" fmla="*/ 33 w 115"/>
                <a:gd name="T75" fmla="*/ 75 h 82"/>
                <a:gd name="T76" fmla="*/ 23 w 115"/>
                <a:gd name="T77" fmla="*/ 75 h 82"/>
                <a:gd name="T78" fmla="*/ 17 w 115"/>
                <a:gd name="T79" fmla="*/ 79 h 82"/>
                <a:gd name="T80" fmla="*/ 12 w 115"/>
                <a:gd name="T81" fmla="*/ 77 h 82"/>
                <a:gd name="T82" fmla="*/ 8 w 115"/>
                <a:gd name="T83" fmla="*/ 74 h 82"/>
                <a:gd name="T84" fmla="*/ 4 w 115"/>
                <a:gd name="T85" fmla="*/ 69 h 82"/>
                <a:gd name="T86" fmla="*/ 0 w 115"/>
                <a:gd name="T87" fmla="*/ 68 h 82"/>
                <a:gd name="T88" fmla="*/ 1 w 115"/>
                <a:gd name="T89" fmla="*/ 63 h 82"/>
                <a:gd name="T90" fmla="*/ 3 w 115"/>
                <a:gd name="T91" fmla="*/ 57 h 82"/>
                <a:gd name="T92" fmla="*/ 4 w 115"/>
                <a:gd name="T93" fmla="*/ 50 h 82"/>
                <a:gd name="T94" fmla="*/ 3 w 115"/>
                <a:gd name="T95" fmla="*/ 47 h 82"/>
                <a:gd name="T96" fmla="*/ 8 w 115"/>
                <a:gd name="T97" fmla="*/ 44 h 82"/>
                <a:gd name="T98" fmla="*/ 14 w 115"/>
                <a:gd name="T99" fmla="*/ 42 h 82"/>
                <a:gd name="T100" fmla="*/ 15 w 115"/>
                <a:gd name="T101" fmla="*/ 38 h 82"/>
                <a:gd name="T102" fmla="*/ 19 w 115"/>
                <a:gd name="T103" fmla="*/ 33 h 82"/>
                <a:gd name="T104" fmla="*/ 17 w 115"/>
                <a:gd name="T105" fmla="*/ 28 h 82"/>
                <a:gd name="T106" fmla="*/ 22 w 115"/>
                <a:gd name="T107" fmla="*/ 23 h 82"/>
                <a:gd name="T108" fmla="*/ 28 w 115"/>
                <a:gd name="T109" fmla="*/ 27 h 82"/>
                <a:gd name="T110" fmla="*/ 33 w 115"/>
                <a:gd name="T111" fmla="*/ 23 h 82"/>
                <a:gd name="T112" fmla="*/ 36 w 115"/>
                <a:gd name="T113" fmla="*/ 20 h 82"/>
                <a:gd name="T114" fmla="*/ 37 w 115"/>
                <a:gd name="T115" fmla="*/ 19 h 82"/>
                <a:gd name="T116" fmla="*/ 42 w 115"/>
                <a:gd name="T117" fmla="*/ 12 h 82"/>
                <a:gd name="T118" fmla="*/ 50 w 115"/>
                <a:gd name="T119" fmla="*/ 12 h 82"/>
                <a:gd name="T120" fmla="*/ 55 w 115"/>
                <a:gd name="T121" fmla="*/ 8 h 82"/>
                <a:gd name="T122" fmla="*/ 64 w 115"/>
                <a:gd name="T123" fmla="*/ 3 h 82"/>
                <a:gd name="T124" fmla="*/ 71 w 115"/>
                <a:gd name="T125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5" h="82">
                  <a:moveTo>
                    <a:pt x="72" y="0"/>
                  </a:move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7" y="0"/>
                  </a:lnTo>
                  <a:lnTo>
                    <a:pt x="80" y="1"/>
                  </a:lnTo>
                  <a:lnTo>
                    <a:pt x="83" y="1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2" y="6"/>
                  </a:lnTo>
                  <a:lnTo>
                    <a:pt x="82" y="8"/>
                  </a:lnTo>
                  <a:lnTo>
                    <a:pt x="83" y="9"/>
                  </a:lnTo>
                  <a:lnTo>
                    <a:pt x="85" y="11"/>
                  </a:lnTo>
                  <a:lnTo>
                    <a:pt x="85" y="11"/>
                  </a:lnTo>
                  <a:lnTo>
                    <a:pt x="85" y="12"/>
                  </a:lnTo>
                  <a:lnTo>
                    <a:pt x="85" y="14"/>
                  </a:lnTo>
                  <a:lnTo>
                    <a:pt x="86" y="16"/>
                  </a:lnTo>
                  <a:lnTo>
                    <a:pt x="88" y="17"/>
                  </a:lnTo>
                  <a:lnTo>
                    <a:pt x="88" y="19"/>
                  </a:lnTo>
                  <a:lnTo>
                    <a:pt x="90" y="20"/>
                  </a:lnTo>
                  <a:lnTo>
                    <a:pt x="91" y="20"/>
                  </a:lnTo>
                  <a:lnTo>
                    <a:pt x="91" y="20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22"/>
                  </a:lnTo>
                  <a:lnTo>
                    <a:pt x="94" y="22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7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5"/>
                  </a:lnTo>
                  <a:lnTo>
                    <a:pt x="94" y="27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6" y="30"/>
                  </a:lnTo>
                  <a:lnTo>
                    <a:pt x="99" y="33"/>
                  </a:lnTo>
                  <a:lnTo>
                    <a:pt x="102" y="34"/>
                  </a:lnTo>
                  <a:lnTo>
                    <a:pt x="102" y="34"/>
                  </a:lnTo>
                  <a:lnTo>
                    <a:pt x="104" y="36"/>
                  </a:lnTo>
                  <a:lnTo>
                    <a:pt x="105" y="36"/>
                  </a:lnTo>
                  <a:lnTo>
                    <a:pt x="107" y="34"/>
                  </a:lnTo>
                  <a:lnTo>
                    <a:pt x="108" y="34"/>
                  </a:lnTo>
                  <a:lnTo>
                    <a:pt x="108" y="34"/>
                  </a:lnTo>
                  <a:lnTo>
                    <a:pt x="110" y="34"/>
                  </a:lnTo>
                  <a:lnTo>
                    <a:pt x="110" y="34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41"/>
                  </a:lnTo>
                  <a:lnTo>
                    <a:pt x="112" y="42"/>
                  </a:lnTo>
                  <a:lnTo>
                    <a:pt x="113" y="46"/>
                  </a:lnTo>
                  <a:lnTo>
                    <a:pt x="115" y="46"/>
                  </a:lnTo>
                  <a:lnTo>
                    <a:pt x="113" y="47"/>
                  </a:lnTo>
                  <a:lnTo>
                    <a:pt x="113" y="49"/>
                  </a:lnTo>
                  <a:lnTo>
                    <a:pt x="112" y="50"/>
                  </a:lnTo>
                  <a:lnTo>
                    <a:pt x="108" y="53"/>
                  </a:lnTo>
                  <a:lnTo>
                    <a:pt x="107" y="52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1" y="52"/>
                  </a:lnTo>
                  <a:lnTo>
                    <a:pt x="101" y="53"/>
                  </a:lnTo>
                  <a:lnTo>
                    <a:pt x="101" y="53"/>
                  </a:lnTo>
                  <a:lnTo>
                    <a:pt x="99" y="53"/>
                  </a:lnTo>
                  <a:lnTo>
                    <a:pt x="99" y="55"/>
                  </a:lnTo>
                  <a:lnTo>
                    <a:pt x="99" y="55"/>
                  </a:lnTo>
                  <a:lnTo>
                    <a:pt x="97" y="55"/>
                  </a:lnTo>
                  <a:lnTo>
                    <a:pt x="97" y="55"/>
                  </a:lnTo>
                  <a:lnTo>
                    <a:pt x="96" y="55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8"/>
                  </a:lnTo>
                  <a:lnTo>
                    <a:pt x="96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0" y="60"/>
                  </a:lnTo>
                  <a:lnTo>
                    <a:pt x="88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2" y="58"/>
                  </a:lnTo>
                  <a:lnTo>
                    <a:pt x="78" y="57"/>
                  </a:lnTo>
                  <a:lnTo>
                    <a:pt x="75" y="57"/>
                  </a:lnTo>
                  <a:lnTo>
                    <a:pt x="75" y="57"/>
                  </a:lnTo>
                  <a:lnTo>
                    <a:pt x="75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69" y="60"/>
                  </a:lnTo>
                  <a:lnTo>
                    <a:pt x="69" y="60"/>
                  </a:lnTo>
                  <a:lnTo>
                    <a:pt x="67" y="60"/>
                  </a:lnTo>
                  <a:lnTo>
                    <a:pt x="66" y="58"/>
                  </a:lnTo>
                  <a:lnTo>
                    <a:pt x="64" y="58"/>
                  </a:lnTo>
                  <a:lnTo>
                    <a:pt x="61" y="60"/>
                  </a:lnTo>
                  <a:lnTo>
                    <a:pt x="58" y="58"/>
                  </a:lnTo>
                  <a:lnTo>
                    <a:pt x="56" y="58"/>
                  </a:lnTo>
                  <a:lnTo>
                    <a:pt x="56" y="60"/>
                  </a:lnTo>
                  <a:lnTo>
                    <a:pt x="52" y="60"/>
                  </a:lnTo>
                  <a:lnTo>
                    <a:pt x="47" y="60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37" y="63"/>
                  </a:lnTo>
                  <a:lnTo>
                    <a:pt x="37" y="64"/>
                  </a:lnTo>
                  <a:lnTo>
                    <a:pt x="37" y="66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39" y="71"/>
                  </a:lnTo>
                  <a:lnTo>
                    <a:pt x="39" y="71"/>
                  </a:lnTo>
                  <a:lnTo>
                    <a:pt x="39" y="72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39" y="77"/>
                  </a:lnTo>
                  <a:lnTo>
                    <a:pt x="39" y="79"/>
                  </a:lnTo>
                  <a:lnTo>
                    <a:pt x="41" y="80"/>
                  </a:lnTo>
                  <a:lnTo>
                    <a:pt x="41" y="80"/>
                  </a:lnTo>
                  <a:lnTo>
                    <a:pt x="41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7" y="80"/>
                  </a:lnTo>
                  <a:lnTo>
                    <a:pt x="37" y="80"/>
                  </a:lnTo>
                  <a:lnTo>
                    <a:pt x="37" y="79"/>
                  </a:lnTo>
                  <a:lnTo>
                    <a:pt x="36" y="79"/>
                  </a:lnTo>
                  <a:lnTo>
                    <a:pt x="36" y="77"/>
                  </a:lnTo>
                  <a:lnTo>
                    <a:pt x="34" y="77"/>
                  </a:lnTo>
                  <a:lnTo>
                    <a:pt x="34" y="75"/>
                  </a:lnTo>
                  <a:lnTo>
                    <a:pt x="33" y="75"/>
                  </a:lnTo>
                  <a:lnTo>
                    <a:pt x="33" y="75"/>
                  </a:lnTo>
                  <a:lnTo>
                    <a:pt x="31" y="75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3" y="75"/>
                  </a:lnTo>
                  <a:lnTo>
                    <a:pt x="22" y="75"/>
                  </a:lnTo>
                  <a:lnTo>
                    <a:pt x="19" y="77"/>
                  </a:lnTo>
                  <a:lnTo>
                    <a:pt x="19" y="77"/>
                  </a:lnTo>
                  <a:lnTo>
                    <a:pt x="17" y="79"/>
                  </a:lnTo>
                  <a:lnTo>
                    <a:pt x="15" y="79"/>
                  </a:lnTo>
                  <a:lnTo>
                    <a:pt x="15" y="79"/>
                  </a:lnTo>
                  <a:lnTo>
                    <a:pt x="14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69"/>
                  </a:lnTo>
                  <a:lnTo>
                    <a:pt x="4" y="69"/>
                  </a:lnTo>
                  <a:lnTo>
                    <a:pt x="4" y="69"/>
                  </a:lnTo>
                  <a:lnTo>
                    <a:pt x="1" y="69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1" y="64"/>
                  </a:lnTo>
                  <a:lnTo>
                    <a:pt x="1" y="64"/>
                  </a:lnTo>
                  <a:lnTo>
                    <a:pt x="1" y="63"/>
                  </a:lnTo>
                  <a:lnTo>
                    <a:pt x="1" y="60"/>
                  </a:lnTo>
                  <a:lnTo>
                    <a:pt x="0" y="58"/>
                  </a:lnTo>
                  <a:lnTo>
                    <a:pt x="1" y="58"/>
                  </a:lnTo>
                  <a:lnTo>
                    <a:pt x="3" y="57"/>
                  </a:lnTo>
                  <a:lnTo>
                    <a:pt x="3" y="57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4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4" y="42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5" y="39"/>
                  </a:lnTo>
                  <a:lnTo>
                    <a:pt x="15" y="38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30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3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9" y="14"/>
                  </a:lnTo>
                  <a:lnTo>
                    <a:pt x="42" y="12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9" y="12"/>
                  </a:lnTo>
                  <a:lnTo>
                    <a:pt x="50" y="12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6" y="8"/>
                  </a:lnTo>
                  <a:lnTo>
                    <a:pt x="58" y="6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1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5" name="Freeform 332">
              <a:extLst>
                <a:ext uri="{FF2B5EF4-FFF2-40B4-BE49-F238E27FC236}">
                  <a16:creationId xmlns:a16="http://schemas.microsoft.com/office/drawing/2014/main" id="{D1154C19-F7F7-4230-9CAA-D28BD91E5E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835166" y="2829257"/>
              <a:ext cx="109156" cy="74070"/>
            </a:xfrm>
            <a:custGeom>
              <a:avLst/>
              <a:gdLst>
                <a:gd name="T0" fmla="*/ 33 w 56"/>
                <a:gd name="T1" fmla="*/ 1 h 38"/>
                <a:gd name="T2" fmla="*/ 33 w 56"/>
                <a:gd name="T3" fmla="*/ 1 h 38"/>
                <a:gd name="T4" fmla="*/ 37 w 56"/>
                <a:gd name="T5" fmla="*/ 1 h 38"/>
                <a:gd name="T6" fmla="*/ 38 w 56"/>
                <a:gd name="T7" fmla="*/ 3 h 38"/>
                <a:gd name="T8" fmla="*/ 43 w 56"/>
                <a:gd name="T9" fmla="*/ 4 h 38"/>
                <a:gd name="T10" fmla="*/ 44 w 56"/>
                <a:gd name="T11" fmla="*/ 4 h 38"/>
                <a:gd name="T12" fmla="*/ 48 w 56"/>
                <a:gd name="T13" fmla="*/ 8 h 38"/>
                <a:gd name="T14" fmla="*/ 48 w 56"/>
                <a:gd name="T15" fmla="*/ 11 h 38"/>
                <a:gd name="T16" fmla="*/ 46 w 56"/>
                <a:gd name="T17" fmla="*/ 11 h 38"/>
                <a:gd name="T18" fmla="*/ 46 w 56"/>
                <a:gd name="T19" fmla="*/ 14 h 38"/>
                <a:gd name="T20" fmla="*/ 48 w 56"/>
                <a:gd name="T21" fmla="*/ 14 h 38"/>
                <a:gd name="T22" fmla="*/ 51 w 56"/>
                <a:gd name="T23" fmla="*/ 15 h 38"/>
                <a:gd name="T24" fmla="*/ 54 w 56"/>
                <a:gd name="T25" fmla="*/ 17 h 38"/>
                <a:gd name="T26" fmla="*/ 54 w 56"/>
                <a:gd name="T27" fmla="*/ 19 h 38"/>
                <a:gd name="T28" fmla="*/ 56 w 56"/>
                <a:gd name="T29" fmla="*/ 22 h 38"/>
                <a:gd name="T30" fmla="*/ 52 w 56"/>
                <a:gd name="T31" fmla="*/ 26 h 38"/>
                <a:gd name="T32" fmla="*/ 52 w 56"/>
                <a:gd name="T33" fmla="*/ 26 h 38"/>
                <a:gd name="T34" fmla="*/ 49 w 56"/>
                <a:gd name="T35" fmla="*/ 26 h 38"/>
                <a:gd name="T36" fmla="*/ 46 w 56"/>
                <a:gd name="T37" fmla="*/ 30 h 38"/>
                <a:gd name="T38" fmla="*/ 46 w 56"/>
                <a:gd name="T39" fmla="*/ 31 h 38"/>
                <a:gd name="T40" fmla="*/ 48 w 56"/>
                <a:gd name="T41" fmla="*/ 34 h 38"/>
                <a:gd name="T42" fmla="*/ 48 w 56"/>
                <a:gd name="T43" fmla="*/ 36 h 38"/>
                <a:gd name="T44" fmla="*/ 46 w 56"/>
                <a:gd name="T45" fmla="*/ 38 h 38"/>
                <a:gd name="T46" fmla="*/ 43 w 56"/>
                <a:gd name="T47" fmla="*/ 38 h 38"/>
                <a:gd name="T48" fmla="*/ 40 w 56"/>
                <a:gd name="T49" fmla="*/ 36 h 38"/>
                <a:gd name="T50" fmla="*/ 38 w 56"/>
                <a:gd name="T51" fmla="*/ 34 h 38"/>
                <a:gd name="T52" fmla="*/ 35 w 56"/>
                <a:gd name="T53" fmla="*/ 33 h 38"/>
                <a:gd name="T54" fmla="*/ 33 w 56"/>
                <a:gd name="T55" fmla="*/ 30 h 38"/>
                <a:gd name="T56" fmla="*/ 33 w 56"/>
                <a:gd name="T57" fmla="*/ 26 h 38"/>
                <a:gd name="T58" fmla="*/ 32 w 56"/>
                <a:gd name="T59" fmla="*/ 28 h 38"/>
                <a:gd name="T60" fmla="*/ 27 w 56"/>
                <a:gd name="T61" fmla="*/ 30 h 38"/>
                <a:gd name="T62" fmla="*/ 24 w 56"/>
                <a:gd name="T63" fmla="*/ 30 h 38"/>
                <a:gd name="T64" fmla="*/ 24 w 56"/>
                <a:gd name="T65" fmla="*/ 28 h 38"/>
                <a:gd name="T66" fmla="*/ 24 w 56"/>
                <a:gd name="T67" fmla="*/ 26 h 38"/>
                <a:gd name="T68" fmla="*/ 24 w 56"/>
                <a:gd name="T69" fmla="*/ 23 h 38"/>
                <a:gd name="T70" fmla="*/ 19 w 56"/>
                <a:gd name="T71" fmla="*/ 22 h 38"/>
                <a:gd name="T72" fmla="*/ 18 w 56"/>
                <a:gd name="T73" fmla="*/ 23 h 38"/>
                <a:gd name="T74" fmla="*/ 16 w 56"/>
                <a:gd name="T75" fmla="*/ 20 h 38"/>
                <a:gd name="T76" fmla="*/ 11 w 56"/>
                <a:gd name="T77" fmla="*/ 19 h 38"/>
                <a:gd name="T78" fmla="*/ 10 w 56"/>
                <a:gd name="T79" fmla="*/ 15 h 38"/>
                <a:gd name="T80" fmla="*/ 8 w 56"/>
                <a:gd name="T81" fmla="*/ 14 h 38"/>
                <a:gd name="T82" fmla="*/ 5 w 56"/>
                <a:gd name="T83" fmla="*/ 15 h 38"/>
                <a:gd name="T84" fmla="*/ 2 w 56"/>
                <a:gd name="T85" fmla="*/ 14 h 38"/>
                <a:gd name="T86" fmla="*/ 2 w 56"/>
                <a:gd name="T87" fmla="*/ 11 h 38"/>
                <a:gd name="T88" fmla="*/ 0 w 56"/>
                <a:gd name="T89" fmla="*/ 8 h 38"/>
                <a:gd name="T90" fmla="*/ 13 w 56"/>
                <a:gd name="T91" fmla="*/ 3 h 38"/>
                <a:gd name="T92" fmla="*/ 13 w 56"/>
                <a:gd name="T93" fmla="*/ 4 h 38"/>
                <a:gd name="T94" fmla="*/ 16 w 56"/>
                <a:gd name="T95" fmla="*/ 4 h 38"/>
                <a:gd name="T96" fmla="*/ 18 w 56"/>
                <a:gd name="T97" fmla="*/ 6 h 38"/>
                <a:gd name="T98" fmla="*/ 22 w 56"/>
                <a:gd name="T99" fmla="*/ 4 h 38"/>
                <a:gd name="T100" fmla="*/ 26 w 56"/>
                <a:gd name="T101" fmla="*/ 3 h 38"/>
                <a:gd name="T102" fmla="*/ 27 w 56"/>
                <a:gd name="T103" fmla="*/ 3 h 38"/>
                <a:gd name="T104" fmla="*/ 29 w 56"/>
                <a:gd name="T105" fmla="*/ 1 h 38"/>
                <a:gd name="T106" fmla="*/ 30 w 56"/>
                <a:gd name="T107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6" h="38">
                  <a:moveTo>
                    <a:pt x="32" y="0"/>
                  </a:move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8" y="3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6" y="12"/>
                  </a:lnTo>
                  <a:lnTo>
                    <a:pt x="44" y="12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8" y="14"/>
                  </a:lnTo>
                  <a:lnTo>
                    <a:pt x="49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2" y="15"/>
                  </a:lnTo>
                  <a:lnTo>
                    <a:pt x="52" y="17"/>
                  </a:lnTo>
                  <a:lnTo>
                    <a:pt x="54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54" y="19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6" y="22"/>
                  </a:lnTo>
                  <a:lnTo>
                    <a:pt x="56" y="23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1" y="26"/>
                  </a:lnTo>
                  <a:lnTo>
                    <a:pt x="51" y="25"/>
                  </a:lnTo>
                  <a:lnTo>
                    <a:pt x="49" y="26"/>
                  </a:lnTo>
                  <a:lnTo>
                    <a:pt x="48" y="28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3"/>
                  </a:lnTo>
                  <a:lnTo>
                    <a:pt x="48" y="33"/>
                  </a:lnTo>
                  <a:lnTo>
                    <a:pt x="48" y="34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6"/>
                  </a:lnTo>
                  <a:lnTo>
                    <a:pt x="48" y="38"/>
                  </a:lnTo>
                  <a:lnTo>
                    <a:pt x="48" y="38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1" y="36"/>
                  </a:lnTo>
                  <a:lnTo>
                    <a:pt x="40" y="36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32" y="28"/>
                  </a:lnTo>
                  <a:lnTo>
                    <a:pt x="30" y="28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4" y="23"/>
                  </a:lnTo>
                  <a:lnTo>
                    <a:pt x="22" y="23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6" y="23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5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7"/>
                  </a:lnTo>
                  <a:lnTo>
                    <a:pt x="10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7" y="4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4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1" y="6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3"/>
                  </a:lnTo>
                  <a:lnTo>
                    <a:pt x="27" y="3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6" name="Freeform 333">
              <a:extLst>
                <a:ext uri="{FF2B5EF4-FFF2-40B4-BE49-F238E27FC236}">
                  <a16:creationId xmlns:a16="http://schemas.microsoft.com/office/drawing/2014/main" id="{BED2C694-896F-4133-A5A8-D41169A69F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246352" y="3655727"/>
              <a:ext cx="128649" cy="171531"/>
            </a:xfrm>
            <a:custGeom>
              <a:avLst/>
              <a:gdLst>
                <a:gd name="T0" fmla="*/ 55 w 66"/>
                <a:gd name="T1" fmla="*/ 77 h 88"/>
                <a:gd name="T2" fmla="*/ 55 w 66"/>
                <a:gd name="T3" fmla="*/ 72 h 88"/>
                <a:gd name="T4" fmla="*/ 45 w 66"/>
                <a:gd name="T5" fmla="*/ 66 h 88"/>
                <a:gd name="T6" fmla="*/ 50 w 66"/>
                <a:gd name="T7" fmla="*/ 63 h 88"/>
                <a:gd name="T8" fmla="*/ 36 w 66"/>
                <a:gd name="T9" fmla="*/ 56 h 88"/>
                <a:gd name="T10" fmla="*/ 39 w 66"/>
                <a:gd name="T11" fmla="*/ 67 h 88"/>
                <a:gd name="T12" fmla="*/ 36 w 66"/>
                <a:gd name="T13" fmla="*/ 59 h 88"/>
                <a:gd name="T14" fmla="*/ 37 w 66"/>
                <a:gd name="T15" fmla="*/ 56 h 88"/>
                <a:gd name="T16" fmla="*/ 7 w 66"/>
                <a:gd name="T17" fmla="*/ 3 h 88"/>
                <a:gd name="T18" fmla="*/ 12 w 66"/>
                <a:gd name="T19" fmla="*/ 4 h 88"/>
                <a:gd name="T20" fmla="*/ 14 w 66"/>
                <a:gd name="T21" fmla="*/ 3 h 88"/>
                <a:gd name="T22" fmla="*/ 20 w 66"/>
                <a:gd name="T23" fmla="*/ 9 h 88"/>
                <a:gd name="T24" fmla="*/ 23 w 66"/>
                <a:gd name="T25" fmla="*/ 6 h 88"/>
                <a:gd name="T26" fmla="*/ 25 w 66"/>
                <a:gd name="T27" fmla="*/ 20 h 88"/>
                <a:gd name="T28" fmla="*/ 37 w 66"/>
                <a:gd name="T29" fmla="*/ 22 h 88"/>
                <a:gd name="T30" fmla="*/ 58 w 66"/>
                <a:gd name="T31" fmla="*/ 22 h 88"/>
                <a:gd name="T32" fmla="*/ 63 w 66"/>
                <a:gd name="T33" fmla="*/ 26 h 88"/>
                <a:gd name="T34" fmla="*/ 58 w 66"/>
                <a:gd name="T35" fmla="*/ 33 h 88"/>
                <a:gd name="T36" fmla="*/ 55 w 66"/>
                <a:gd name="T37" fmla="*/ 36 h 88"/>
                <a:gd name="T38" fmla="*/ 50 w 66"/>
                <a:gd name="T39" fmla="*/ 37 h 88"/>
                <a:gd name="T40" fmla="*/ 45 w 66"/>
                <a:gd name="T41" fmla="*/ 44 h 88"/>
                <a:gd name="T42" fmla="*/ 47 w 66"/>
                <a:gd name="T43" fmla="*/ 53 h 88"/>
                <a:gd name="T44" fmla="*/ 52 w 66"/>
                <a:gd name="T45" fmla="*/ 55 h 88"/>
                <a:gd name="T46" fmla="*/ 55 w 66"/>
                <a:gd name="T47" fmla="*/ 47 h 88"/>
                <a:gd name="T48" fmla="*/ 59 w 66"/>
                <a:gd name="T49" fmla="*/ 44 h 88"/>
                <a:gd name="T50" fmla="*/ 63 w 66"/>
                <a:gd name="T51" fmla="*/ 55 h 88"/>
                <a:gd name="T52" fmla="*/ 64 w 66"/>
                <a:gd name="T53" fmla="*/ 69 h 88"/>
                <a:gd name="T54" fmla="*/ 66 w 66"/>
                <a:gd name="T55" fmla="*/ 80 h 88"/>
                <a:gd name="T56" fmla="*/ 59 w 66"/>
                <a:gd name="T57" fmla="*/ 80 h 88"/>
                <a:gd name="T58" fmla="*/ 61 w 66"/>
                <a:gd name="T59" fmla="*/ 86 h 88"/>
                <a:gd name="T60" fmla="*/ 56 w 66"/>
                <a:gd name="T61" fmla="*/ 74 h 88"/>
                <a:gd name="T62" fmla="*/ 53 w 66"/>
                <a:gd name="T63" fmla="*/ 66 h 88"/>
                <a:gd name="T64" fmla="*/ 47 w 66"/>
                <a:gd name="T65" fmla="*/ 58 h 88"/>
                <a:gd name="T66" fmla="*/ 37 w 66"/>
                <a:gd name="T67" fmla="*/ 50 h 88"/>
                <a:gd name="T68" fmla="*/ 36 w 66"/>
                <a:gd name="T69" fmla="*/ 48 h 88"/>
                <a:gd name="T70" fmla="*/ 36 w 66"/>
                <a:gd name="T71" fmla="*/ 53 h 88"/>
                <a:gd name="T72" fmla="*/ 34 w 66"/>
                <a:gd name="T73" fmla="*/ 58 h 88"/>
                <a:gd name="T74" fmla="*/ 36 w 66"/>
                <a:gd name="T75" fmla="*/ 66 h 88"/>
                <a:gd name="T76" fmla="*/ 30 w 66"/>
                <a:gd name="T77" fmla="*/ 72 h 88"/>
                <a:gd name="T78" fmla="*/ 26 w 66"/>
                <a:gd name="T79" fmla="*/ 69 h 88"/>
                <a:gd name="T80" fmla="*/ 26 w 66"/>
                <a:gd name="T81" fmla="*/ 67 h 88"/>
                <a:gd name="T82" fmla="*/ 22 w 66"/>
                <a:gd name="T83" fmla="*/ 72 h 88"/>
                <a:gd name="T84" fmla="*/ 18 w 66"/>
                <a:gd name="T85" fmla="*/ 74 h 88"/>
                <a:gd name="T86" fmla="*/ 14 w 66"/>
                <a:gd name="T87" fmla="*/ 67 h 88"/>
                <a:gd name="T88" fmla="*/ 11 w 66"/>
                <a:gd name="T89" fmla="*/ 55 h 88"/>
                <a:gd name="T90" fmla="*/ 9 w 66"/>
                <a:gd name="T91" fmla="*/ 48 h 88"/>
                <a:gd name="T92" fmla="*/ 9 w 66"/>
                <a:gd name="T93" fmla="*/ 39 h 88"/>
                <a:gd name="T94" fmla="*/ 4 w 66"/>
                <a:gd name="T95" fmla="*/ 33 h 88"/>
                <a:gd name="T96" fmla="*/ 0 w 66"/>
                <a:gd name="T97" fmla="*/ 29 h 88"/>
                <a:gd name="T98" fmla="*/ 6 w 66"/>
                <a:gd name="T99" fmla="*/ 22 h 88"/>
                <a:gd name="T100" fmla="*/ 12 w 66"/>
                <a:gd name="T101" fmla="*/ 20 h 88"/>
                <a:gd name="T102" fmla="*/ 6 w 66"/>
                <a:gd name="T103" fmla="*/ 15 h 88"/>
                <a:gd name="T104" fmla="*/ 0 w 66"/>
                <a:gd name="T105" fmla="*/ 9 h 88"/>
                <a:gd name="T106" fmla="*/ 6 w 66"/>
                <a:gd name="T107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6" h="88">
                  <a:moveTo>
                    <a:pt x="55" y="74"/>
                  </a:move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7"/>
                  </a:lnTo>
                  <a:lnTo>
                    <a:pt x="55" y="77"/>
                  </a:lnTo>
                  <a:lnTo>
                    <a:pt x="55" y="75"/>
                  </a:lnTo>
                  <a:lnTo>
                    <a:pt x="55" y="74"/>
                  </a:lnTo>
                  <a:lnTo>
                    <a:pt x="55" y="74"/>
                  </a:lnTo>
                  <a:close/>
                  <a:moveTo>
                    <a:pt x="55" y="70"/>
                  </a:moveTo>
                  <a:lnTo>
                    <a:pt x="55" y="70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0"/>
                  </a:lnTo>
                  <a:close/>
                  <a:moveTo>
                    <a:pt x="44" y="61"/>
                  </a:moveTo>
                  <a:lnTo>
                    <a:pt x="45" y="64"/>
                  </a:lnTo>
                  <a:lnTo>
                    <a:pt x="45" y="66"/>
                  </a:lnTo>
                  <a:lnTo>
                    <a:pt x="44" y="67"/>
                  </a:lnTo>
                  <a:lnTo>
                    <a:pt x="42" y="67"/>
                  </a:lnTo>
                  <a:lnTo>
                    <a:pt x="44" y="61"/>
                  </a:lnTo>
                  <a:close/>
                  <a:moveTo>
                    <a:pt x="48" y="59"/>
                  </a:moveTo>
                  <a:lnTo>
                    <a:pt x="48" y="61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50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8" y="63"/>
                  </a:lnTo>
                  <a:lnTo>
                    <a:pt x="48" y="61"/>
                  </a:lnTo>
                  <a:lnTo>
                    <a:pt x="48" y="59"/>
                  </a:lnTo>
                  <a:close/>
                  <a:moveTo>
                    <a:pt x="36" y="56"/>
                  </a:moveTo>
                  <a:lnTo>
                    <a:pt x="37" y="58"/>
                  </a:lnTo>
                  <a:lnTo>
                    <a:pt x="37" y="58"/>
                  </a:lnTo>
                  <a:lnTo>
                    <a:pt x="37" y="59"/>
                  </a:lnTo>
                  <a:lnTo>
                    <a:pt x="39" y="59"/>
                  </a:lnTo>
                  <a:lnTo>
                    <a:pt x="41" y="63"/>
                  </a:lnTo>
                  <a:lnTo>
                    <a:pt x="41" y="64"/>
                  </a:lnTo>
                  <a:lnTo>
                    <a:pt x="39" y="67"/>
                  </a:lnTo>
                  <a:lnTo>
                    <a:pt x="39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7" y="64"/>
                  </a:lnTo>
                  <a:lnTo>
                    <a:pt x="37" y="63"/>
                  </a:lnTo>
                  <a:lnTo>
                    <a:pt x="37" y="61"/>
                  </a:lnTo>
                  <a:lnTo>
                    <a:pt x="36" y="59"/>
                  </a:lnTo>
                  <a:lnTo>
                    <a:pt x="36" y="59"/>
                  </a:lnTo>
                  <a:lnTo>
                    <a:pt x="36" y="58"/>
                  </a:lnTo>
                  <a:lnTo>
                    <a:pt x="34" y="56"/>
                  </a:lnTo>
                  <a:lnTo>
                    <a:pt x="36" y="56"/>
                  </a:lnTo>
                  <a:close/>
                  <a:moveTo>
                    <a:pt x="36" y="53"/>
                  </a:moveTo>
                  <a:lnTo>
                    <a:pt x="37" y="55"/>
                  </a:lnTo>
                  <a:lnTo>
                    <a:pt x="37" y="56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3"/>
                  </a:lnTo>
                  <a:close/>
                  <a:moveTo>
                    <a:pt x="4" y="0"/>
                  </a:moveTo>
                  <a:lnTo>
                    <a:pt x="6" y="1"/>
                  </a:lnTo>
                  <a:lnTo>
                    <a:pt x="7" y="3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4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2" y="9"/>
                  </a:lnTo>
                  <a:lnTo>
                    <a:pt x="22" y="7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5"/>
                  </a:lnTo>
                  <a:lnTo>
                    <a:pt x="25" y="18"/>
                  </a:lnTo>
                  <a:lnTo>
                    <a:pt x="25" y="18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6" y="20"/>
                  </a:lnTo>
                  <a:lnTo>
                    <a:pt x="28" y="20"/>
                  </a:lnTo>
                  <a:lnTo>
                    <a:pt x="30" y="20"/>
                  </a:lnTo>
                  <a:lnTo>
                    <a:pt x="31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7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7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63" y="23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3" y="26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29"/>
                  </a:lnTo>
                  <a:lnTo>
                    <a:pt x="58" y="31"/>
                  </a:lnTo>
                  <a:lnTo>
                    <a:pt x="58" y="33"/>
                  </a:lnTo>
                  <a:lnTo>
                    <a:pt x="58" y="33"/>
                  </a:lnTo>
                  <a:lnTo>
                    <a:pt x="58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8" y="37"/>
                  </a:lnTo>
                  <a:lnTo>
                    <a:pt x="47" y="37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5" y="40"/>
                  </a:lnTo>
                  <a:lnTo>
                    <a:pt x="45" y="42"/>
                  </a:lnTo>
                  <a:lnTo>
                    <a:pt x="45" y="44"/>
                  </a:lnTo>
                  <a:lnTo>
                    <a:pt x="45" y="45"/>
                  </a:lnTo>
                  <a:lnTo>
                    <a:pt x="45" y="48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0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3" y="52"/>
                  </a:lnTo>
                  <a:lnTo>
                    <a:pt x="53" y="50"/>
                  </a:lnTo>
                  <a:lnTo>
                    <a:pt x="53" y="48"/>
                  </a:lnTo>
                  <a:lnTo>
                    <a:pt x="55" y="47"/>
                  </a:lnTo>
                  <a:lnTo>
                    <a:pt x="56" y="47"/>
                  </a:lnTo>
                  <a:lnTo>
                    <a:pt x="56" y="45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61" y="47"/>
                  </a:lnTo>
                  <a:lnTo>
                    <a:pt x="61" y="50"/>
                  </a:lnTo>
                  <a:lnTo>
                    <a:pt x="61" y="50"/>
                  </a:lnTo>
                  <a:lnTo>
                    <a:pt x="61" y="53"/>
                  </a:lnTo>
                  <a:lnTo>
                    <a:pt x="63" y="55"/>
                  </a:lnTo>
                  <a:lnTo>
                    <a:pt x="63" y="56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4" y="59"/>
                  </a:lnTo>
                  <a:lnTo>
                    <a:pt x="64" y="61"/>
                  </a:lnTo>
                  <a:lnTo>
                    <a:pt x="64" y="63"/>
                  </a:lnTo>
                  <a:lnTo>
                    <a:pt x="64" y="69"/>
                  </a:lnTo>
                  <a:lnTo>
                    <a:pt x="64" y="70"/>
                  </a:lnTo>
                  <a:lnTo>
                    <a:pt x="66" y="70"/>
                  </a:lnTo>
                  <a:lnTo>
                    <a:pt x="66" y="75"/>
                  </a:lnTo>
                  <a:lnTo>
                    <a:pt x="66" y="77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64" y="78"/>
                  </a:lnTo>
                  <a:lnTo>
                    <a:pt x="63" y="78"/>
                  </a:lnTo>
                  <a:lnTo>
                    <a:pt x="61" y="78"/>
                  </a:lnTo>
                  <a:lnTo>
                    <a:pt x="61" y="78"/>
                  </a:lnTo>
                  <a:lnTo>
                    <a:pt x="59" y="80"/>
                  </a:lnTo>
                  <a:lnTo>
                    <a:pt x="59" y="80"/>
                  </a:lnTo>
                  <a:lnTo>
                    <a:pt x="59" y="81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1" y="85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1" y="88"/>
                  </a:lnTo>
                  <a:lnTo>
                    <a:pt x="61" y="88"/>
                  </a:lnTo>
                  <a:lnTo>
                    <a:pt x="59" y="86"/>
                  </a:lnTo>
                  <a:lnTo>
                    <a:pt x="59" y="85"/>
                  </a:lnTo>
                  <a:lnTo>
                    <a:pt x="58" y="81"/>
                  </a:lnTo>
                  <a:lnTo>
                    <a:pt x="56" y="77"/>
                  </a:lnTo>
                  <a:lnTo>
                    <a:pt x="56" y="74"/>
                  </a:lnTo>
                  <a:lnTo>
                    <a:pt x="55" y="72"/>
                  </a:lnTo>
                  <a:lnTo>
                    <a:pt x="55" y="67"/>
                  </a:lnTo>
                  <a:lnTo>
                    <a:pt x="55" y="66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3" y="66"/>
                  </a:lnTo>
                  <a:lnTo>
                    <a:pt x="53" y="64"/>
                  </a:lnTo>
                  <a:lnTo>
                    <a:pt x="52" y="63"/>
                  </a:lnTo>
                  <a:lnTo>
                    <a:pt x="50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8" y="58"/>
                  </a:lnTo>
                  <a:lnTo>
                    <a:pt x="47" y="58"/>
                  </a:lnTo>
                  <a:lnTo>
                    <a:pt x="45" y="59"/>
                  </a:lnTo>
                  <a:lnTo>
                    <a:pt x="44" y="61"/>
                  </a:lnTo>
                  <a:lnTo>
                    <a:pt x="42" y="61"/>
                  </a:lnTo>
                  <a:lnTo>
                    <a:pt x="39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0"/>
                  </a:lnTo>
                  <a:lnTo>
                    <a:pt x="37" y="48"/>
                  </a:lnTo>
                  <a:lnTo>
                    <a:pt x="37" y="47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36" y="48"/>
                  </a:lnTo>
                  <a:lnTo>
                    <a:pt x="34" y="48"/>
                  </a:lnTo>
                  <a:lnTo>
                    <a:pt x="31" y="47"/>
                  </a:lnTo>
                  <a:lnTo>
                    <a:pt x="33" y="48"/>
                  </a:lnTo>
                  <a:lnTo>
                    <a:pt x="36" y="48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5"/>
                  </a:lnTo>
                  <a:lnTo>
                    <a:pt x="36" y="56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34" y="58"/>
                  </a:lnTo>
                  <a:lnTo>
                    <a:pt x="34" y="59"/>
                  </a:lnTo>
                  <a:lnTo>
                    <a:pt x="34" y="59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6" y="63"/>
                  </a:lnTo>
                  <a:lnTo>
                    <a:pt x="37" y="64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7"/>
                  </a:lnTo>
                  <a:lnTo>
                    <a:pt x="33" y="69"/>
                  </a:lnTo>
                  <a:lnTo>
                    <a:pt x="33" y="70"/>
                  </a:lnTo>
                  <a:lnTo>
                    <a:pt x="31" y="72"/>
                  </a:lnTo>
                  <a:lnTo>
                    <a:pt x="30" y="72"/>
                  </a:lnTo>
                  <a:lnTo>
                    <a:pt x="30" y="72"/>
                  </a:lnTo>
                  <a:lnTo>
                    <a:pt x="30" y="70"/>
                  </a:lnTo>
                  <a:lnTo>
                    <a:pt x="30" y="70"/>
                  </a:lnTo>
                  <a:lnTo>
                    <a:pt x="30" y="69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30" y="67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4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6" y="66"/>
                  </a:lnTo>
                  <a:lnTo>
                    <a:pt x="26" y="67"/>
                  </a:lnTo>
                  <a:lnTo>
                    <a:pt x="26" y="69"/>
                  </a:lnTo>
                  <a:lnTo>
                    <a:pt x="25" y="70"/>
                  </a:lnTo>
                  <a:lnTo>
                    <a:pt x="25" y="70"/>
                  </a:lnTo>
                  <a:lnTo>
                    <a:pt x="23" y="72"/>
                  </a:lnTo>
                  <a:lnTo>
                    <a:pt x="22" y="72"/>
                  </a:lnTo>
                  <a:lnTo>
                    <a:pt x="22" y="74"/>
                  </a:lnTo>
                  <a:lnTo>
                    <a:pt x="22" y="72"/>
                  </a:lnTo>
                  <a:lnTo>
                    <a:pt x="22" y="70"/>
                  </a:lnTo>
                  <a:lnTo>
                    <a:pt x="20" y="66"/>
                  </a:lnTo>
                  <a:lnTo>
                    <a:pt x="20" y="66"/>
                  </a:lnTo>
                  <a:lnTo>
                    <a:pt x="20" y="69"/>
                  </a:lnTo>
                  <a:lnTo>
                    <a:pt x="20" y="70"/>
                  </a:lnTo>
                  <a:lnTo>
                    <a:pt x="20" y="72"/>
                  </a:lnTo>
                  <a:lnTo>
                    <a:pt x="18" y="74"/>
                  </a:lnTo>
                  <a:lnTo>
                    <a:pt x="17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7"/>
                  </a:lnTo>
                  <a:lnTo>
                    <a:pt x="14" y="66"/>
                  </a:lnTo>
                  <a:lnTo>
                    <a:pt x="12" y="63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2" y="52"/>
                  </a:lnTo>
                  <a:lnTo>
                    <a:pt x="12" y="52"/>
                  </a:lnTo>
                  <a:lnTo>
                    <a:pt x="11" y="52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9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7" y="45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5"/>
                  </a:lnTo>
                  <a:lnTo>
                    <a:pt x="6" y="22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11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7" y="17"/>
                  </a:lnTo>
                  <a:lnTo>
                    <a:pt x="6" y="15"/>
                  </a:lnTo>
                  <a:lnTo>
                    <a:pt x="6" y="15"/>
                  </a:lnTo>
                  <a:lnTo>
                    <a:pt x="4" y="14"/>
                  </a:lnTo>
                  <a:lnTo>
                    <a:pt x="3" y="12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7"/>
                  </a:lnTo>
                  <a:lnTo>
                    <a:pt x="3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7" name="Freeform 334">
              <a:extLst>
                <a:ext uri="{FF2B5EF4-FFF2-40B4-BE49-F238E27FC236}">
                  <a16:creationId xmlns:a16="http://schemas.microsoft.com/office/drawing/2014/main" id="{6E0E6806-0902-41A5-A588-7A657379689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4765" y="404167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2 h 3"/>
                <a:gd name="T4" fmla="*/ 3 w 3"/>
                <a:gd name="T5" fmla="*/ 3 h 3"/>
                <a:gd name="T6" fmla="*/ 1 w 3"/>
                <a:gd name="T7" fmla="*/ 3 h 3"/>
                <a:gd name="T8" fmla="*/ 1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8" name="Freeform 335">
              <a:extLst>
                <a:ext uri="{FF2B5EF4-FFF2-40B4-BE49-F238E27FC236}">
                  <a16:creationId xmlns:a16="http://schemas.microsoft.com/office/drawing/2014/main" id="{310A2A2C-CE57-4727-A3F6-E33D00495518}"/>
                </a:ext>
              </a:extLst>
            </p:cNvPr>
            <p:cNvSpPr>
              <a:spLocks/>
            </p:cNvSpPr>
            <p:nvPr/>
          </p:nvSpPr>
          <p:spPr bwMode="auto">
            <a:xfrm>
              <a:off x="6207467" y="3053417"/>
              <a:ext cx="107208" cy="95512"/>
            </a:xfrm>
            <a:custGeom>
              <a:avLst/>
              <a:gdLst>
                <a:gd name="T0" fmla="*/ 22 w 55"/>
                <a:gd name="T1" fmla="*/ 3 h 49"/>
                <a:gd name="T2" fmla="*/ 25 w 55"/>
                <a:gd name="T3" fmla="*/ 3 h 49"/>
                <a:gd name="T4" fmla="*/ 29 w 55"/>
                <a:gd name="T5" fmla="*/ 3 h 49"/>
                <a:gd name="T6" fmla="*/ 32 w 55"/>
                <a:gd name="T7" fmla="*/ 4 h 49"/>
                <a:gd name="T8" fmla="*/ 35 w 55"/>
                <a:gd name="T9" fmla="*/ 3 h 49"/>
                <a:gd name="T10" fmla="*/ 38 w 55"/>
                <a:gd name="T11" fmla="*/ 3 h 49"/>
                <a:gd name="T12" fmla="*/ 43 w 55"/>
                <a:gd name="T13" fmla="*/ 4 h 49"/>
                <a:gd name="T14" fmla="*/ 44 w 55"/>
                <a:gd name="T15" fmla="*/ 6 h 49"/>
                <a:gd name="T16" fmla="*/ 46 w 55"/>
                <a:gd name="T17" fmla="*/ 8 h 49"/>
                <a:gd name="T18" fmla="*/ 49 w 55"/>
                <a:gd name="T19" fmla="*/ 8 h 49"/>
                <a:gd name="T20" fmla="*/ 52 w 55"/>
                <a:gd name="T21" fmla="*/ 8 h 49"/>
                <a:gd name="T22" fmla="*/ 52 w 55"/>
                <a:gd name="T23" fmla="*/ 11 h 49"/>
                <a:gd name="T24" fmla="*/ 49 w 55"/>
                <a:gd name="T25" fmla="*/ 14 h 49"/>
                <a:gd name="T26" fmla="*/ 49 w 55"/>
                <a:gd name="T27" fmla="*/ 17 h 49"/>
                <a:gd name="T28" fmla="*/ 52 w 55"/>
                <a:gd name="T29" fmla="*/ 19 h 49"/>
                <a:gd name="T30" fmla="*/ 55 w 55"/>
                <a:gd name="T31" fmla="*/ 22 h 49"/>
                <a:gd name="T32" fmla="*/ 54 w 55"/>
                <a:gd name="T33" fmla="*/ 23 h 49"/>
                <a:gd name="T34" fmla="*/ 51 w 55"/>
                <a:gd name="T35" fmla="*/ 23 h 49"/>
                <a:gd name="T36" fmla="*/ 52 w 55"/>
                <a:gd name="T37" fmla="*/ 27 h 49"/>
                <a:gd name="T38" fmla="*/ 54 w 55"/>
                <a:gd name="T39" fmla="*/ 30 h 49"/>
                <a:gd name="T40" fmla="*/ 52 w 55"/>
                <a:gd name="T41" fmla="*/ 30 h 49"/>
                <a:gd name="T42" fmla="*/ 51 w 55"/>
                <a:gd name="T43" fmla="*/ 31 h 49"/>
                <a:gd name="T44" fmla="*/ 49 w 55"/>
                <a:gd name="T45" fmla="*/ 31 h 49"/>
                <a:gd name="T46" fmla="*/ 47 w 55"/>
                <a:gd name="T47" fmla="*/ 31 h 49"/>
                <a:gd name="T48" fmla="*/ 47 w 55"/>
                <a:gd name="T49" fmla="*/ 34 h 49"/>
                <a:gd name="T50" fmla="*/ 46 w 55"/>
                <a:gd name="T51" fmla="*/ 34 h 49"/>
                <a:gd name="T52" fmla="*/ 44 w 55"/>
                <a:gd name="T53" fmla="*/ 36 h 49"/>
                <a:gd name="T54" fmla="*/ 43 w 55"/>
                <a:gd name="T55" fmla="*/ 38 h 49"/>
                <a:gd name="T56" fmla="*/ 40 w 55"/>
                <a:gd name="T57" fmla="*/ 41 h 49"/>
                <a:gd name="T58" fmla="*/ 40 w 55"/>
                <a:gd name="T59" fmla="*/ 44 h 49"/>
                <a:gd name="T60" fmla="*/ 41 w 55"/>
                <a:gd name="T61" fmla="*/ 47 h 49"/>
                <a:gd name="T62" fmla="*/ 40 w 55"/>
                <a:gd name="T63" fmla="*/ 49 h 49"/>
                <a:gd name="T64" fmla="*/ 38 w 55"/>
                <a:gd name="T65" fmla="*/ 47 h 49"/>
                <a:gd name="T66" fmla="*/ 32 w 55"/>
                <a:gd name="T67" fmla="*/ 44 h 49"/>
                <a:gd name="T68" fmla="*/ 29 w 55"/>
                <a:gd name="T69" fmla="*/ 42 h 49"/>
                <a:gd name="T70" fmla="*/ 29 w 55"/>
                <a:gd name="T71" fmla="*/ 41 h 49"/>
                <a:gd name="T72" fmla="*/ 27 w 55"/>
                <a:gd name="T73" fmla="*/ 39 h 49"/>
                <a:gd name="T74" fmla="*/ 22 w 55"/>
                <a:gd name="T75" fmla="*/ 34 h 49"/>
                <a:gd name="T76" fmla="*/ 19 w 55"/>
                <a:gd name="T77" fmla="*/ 31 h 49"/>
                <a:gd name="T78" fmla="*/ 14 w 55"/>
                <a:gd name="T79" fmla="*/ 27 h 49"/>
                <a:gd name="T80" fmla="*/ 10 w 55"/>
                <a:gd name="T81" fmla="*/ 22 h 49"/>
                <a:gd name="T82" fmla="*/ 6 w 55"/>
                <a:gd name="T83" fmla="*/ 17 h 49"/>
                <a:gd name="T84" fmla="*/ 5 w 55"/>
                <a:gd name="T85" fmla="*/ 14 h 49"/>
                <a:gd name="T86" fmla="*/ 0 w 55"/>
                <a:gd name="T87" fmla="*/ 8 h 49"/>
                <a:gd name="T88" fmla="*/ 2 w 55"/>
                <a:gd name="T89" fmla="*/ 1 h 49"/>
                <a:gd name="T90" fmla="*/ 5 w 55"/>
                <a:gd name="T91" fmla="*/ 1 h 49"/>
                <a:gd name="T92" fmla="*/ 8 w 55"/>
                <a:gd name="T93" fmla="*/ 4 h 49"/>
                <a:gd name="T94" fmla="*/ 11 w 55"/>
                <a:gd name="T95" fmla="*/ 1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" h="49">
                  <a:moveTo>
                    <a:pt x="17" y="0"/>
                  </a:moveTo>
                  <a:lnTo>
                    <a:pt x="21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7" y="3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7" y="8"/>
                  </a:lnTo>
                  <a:lnTo>
                    <a:pt x="47" y="8"/>
                  </a:lnTo>
                  <a:lnTo>
                    <a:pt x="49" y="8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2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4" y="20"/>
                  </a:lnTo>
                  <a:lnTo>
                    <a:pt x="55" y="22"/>
                  </a:lnTo>
                  <a:lnTo>
                    <a:pt x="55" y="22"/>
                  </a:lnTo>
                  <a:lnTo>
                    <a:pt x="55" y="23"/>
                  </a:lnTo>
                  <a:lnTo>
                    <a:pt x="55" y="23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2" y="27"/>
                  </a:lnTo>
                  <a:lnTo>
                    <a:pt x="54" y="28"/>
                  </a:lnTo>
                  <a:lnTo>
                    <a:pt x="55" y="30"/>
                  </a:lnTo>
                  <a:lnTo>
                    <a:pt x="54" y="30"/>
                  </a:lnTo>
                  <a:lnTo>
                    <a:pt x="54" y="31"/>
                  </a:lnTo>
                  <a:lnTo>
                    <a:pt x="54" y="31"/>
                  </a:lnTo>
                  <a:lnTo>
                    <a:pt x="52" y="30"/>
                  </a:lnTo>
                  <a:lnTo>
                    <a:pt x="52" y="30"/>
                  </a:lnTo>
                  <a:lnTo>
                    <a:pt x="51" y="30"/>
                  </a:lnTo>
                  <a:lnTo>
                    <a:pt x="51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6" y="31"/>
                  </a:lnTo>
                  <a:lnTo>
                    <a:pt x="47" y="33"/>
                  </a:lnTo>
                  <a:lnTo>
                    <a:pt x="47" y="34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4" y="36"/>
                  </a:lnTo>
                  <a:lnTo>
                    <a:pt x="43" y="36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3" y="39"/>
                  </a:lnTo>
                  <a:lnTo>
                    <a:pt x="43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4"/>
                  </a:lnTo>
                  <a:lnTo>
                    <a:pt x="40" y="44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5" y="45"/>
                  </a:lnTo>
                  <a:lnTo>
                    <a:pt x="33" y="45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30" y="42"/>
                  </a:lnTo>
                  <a:lnTo>
                    <a:pt x="29" y="42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4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2" y="33"/>
                  </a:lnTo>
                  <a:lnTo>
                    <a:pt x="22" y="33"/>
                  </a:lnTo>
                  <a:lnTo>
                    <a:pt x="19" y="31"/>
                  </a:lnTo>
                  <a:lnTo>
                    <a:pt x="17" y="30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3" y="25"/>
                  </a:lnTo>
                  <a:lnTo>
                    <a:pt x="11" y="23"/>
                  </a:lnTo>
                  <a:lnTo>
                    <a:pt x="10" y="22"/>
                  </a:lnTo>
                  <a:lnTo>
                    <a:pt x="8" y="20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10" y="4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6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9" name="Freeform 336">
              <a:extLst>
                <a:ext uri="{FF2B5EF4-FFF2-40B4-BE49-F238E27FC236}">
                  <a16:creationId xmlns:a16="http://schemas.microsoft.com/office/drawing/2014/main" id="{6C89D4B5-02B7-4811-9552-F20C0BF36A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26140" y="3170370"/>
              <a:ext cx="159836" cy="115005"/>
            </a:xfrm>
            <a:custGeom>
              <a:avLst/>
              <a:gdLst>
                <a:gd name="T0" fmla="*/ 6 w 82"/>
                <a:gd name="T1" fmla="*/ 39 h 59"/>
                <a:gd name="T2" fmla="*/ 11 w 82"/>
                <a:gd name="T3" fmla="*/ 41 h 59"/>
                <a:gd name="T4" fmla="*/ 15 w 82"/>
                <a:gd name="T5" fmla="*/ 41 h 59"/>
                <a:gd name="T6" fmla="*/ 17 w 82"/>
                <a:gd name="T7" fmla="*/ 45 h 59"/>
                <a:gd name="T8" fmla="*/ 17 w 82"/>
                <a:gd name="T9" fmla="*/ 50 h 59"/>
                <a:gd name="T10" fmla="*/ 7 w 82"/>
                <a:gd name="T11" fmla="*/ 45 h 59"/>
                <a:gd name="T12" fmla="*/ 3 w 82"/>
                <a:gd name="T13" fmla="*/ 42 h 59"/>
                <a:gd name="T14" fmla="*/ 1 w 82"/>
                <a:gd name="T15" fmla="*/ 37 h 59"/>
                <a:gd name="T16" fmla="*/ 11 w 82"/>
                <a:gd name="T17" fmla="*/ 22 h 59"/>
                <a:gd name="T18" fmla="*/ 3 w 82"/>
                <a:gd name="T19" fmla="*/ 14 h 59"/>
                <a:gd name="T20" fmla="*/ 3 w 82"/>
                <a:gd name="T21" fmla="*/ 15 h 59"/>
                <a:gd name="T22" fmla="*/ 25 w 82"/>
                <a:gd name="T23" fmla="*/ 0 h 59"/>
                <a:gd name="T24" fmla="*/ 28 w 82"/>
                <a:gd name="T25" fmla="*/ 1 h 59"/>
                <a:gd name="T26" fmla="*/ 33 w 82"/>
                <a:gd name="T27" fmla="*/ 6 h 59"/>
                <a:gd name="T28" fmla="*/ 39 w 82"/>
                <a:gd name="T29" fmla="*/ 11 h 59"/>
                <a:gd name="T30" fmla="*/ 47 w 82"/>
                <a:gd name="T31" fmla="*/ 7 h 59"/>
                <a:gd name="T32" fmla="*/ 55 w 82"/>
                <a:gd name="T33" fmla="*/ 1 h 59"/>
                <a:gd name="T34" fmla="*/ 63 w 82"/>
                <a:gd name="T35" fmla="*/ 11 h 59"/>
                <a:gd name="T36" fmla="*/ 69 w 82"/>
                <a:gd name="T37" fmla="*/ 20 h 59"/>
                <a:gd name="T38" fmla="*/ 77 w 82"/>
                <a:gd name="T39" fmla="*/ 23 h 59"/>
                <a:gd name="T40" fmla="*/ 77 w 82"/>
                <a:gd name="T41" fmla="*/ 26 h 59"/>
                <a:gd name="T42" fmla="*/ 67 w 82"/>
                <a:gd name="T43" fmla="*/ 31 h 59"/>
                <a:gd name="T44" fmla="*/ 66 w 82"/>
                <a:gd name="T45" fmla="*/ 44 h 59"/>
                <a:gd name="T46" fmla="*/ 63 w 82"/>
                <a:gd name="T47" fmla="*/ 48 h 59"/>
                <a:gd name="T48" fmla="*/ 59 w 82"/>
                <a:gd name="T49" fmla="*/ 50 h 59"/>
                <a:gd name="T50" fmla="*/ 56 w 82"/>
                <a:gd name="T51" fmla="*/ 59 h 59"/>
                <a:gd name="T52" fmla="*/ 50 w 82"/>
                <a:gd name="T53" fmla="*/ 55 h 59"/>
                <a:gd name="T54" fmla="*/ 47 w 82"/>
                <a:gd name="T55" fmla="*/ 52 h 59"/>
                <a:gd name="T56" fmla="*/ 50 w 82"/>
                <a:gd name="T57" fmla="*/ 50 h 59"/>
                <a:gd name="T58" fmla="*/ 48 w 82"/>
                <a:gd name="T59" fmla="*/ 45 h 59"/>
                <a:gd name="T60" fmla="*/ 52 w 82"/>
                <a:gd name="T61" fmla="*/ 42 h 59"/>
                <a:gd name="T62" fmla="*/ 44 w 82"/>
                <a:gd name="T63" fmla="*/ 37 h 59"/>
                <a:gd name="T64" fmla="*/ 33 w 82"/>
                <a:gd name="T65" fmla="*/ 45 h 59"/>
                <a:gd name="T66" fmla="*/ 25 w 82"/>
                <a:gd name="T67" fmla="*/ 50 h 59"/>
                <a:gd name="T68" fmla="*/ 23 w 82"/>
                <a:gd name="T69" fmla="*/ 45 h 59"/>
                <a:gd name="T70" fmla="*/ 25 w 82"/>
                <a:gd name="T71" fmla="*/ 44 h 59"/>
                <a:gd name="T72" fmla="*/ 23 w 82"/>
                <a:gd name="T73" fmla="*/ 42 h 59"/>
                <a:gd name="T74" fmla="*/ 20 w 82"/>
                <a:gd name="T75" fmla="*/ 39 h 59"/>
                <a:gd name="T76" fmla="*/ 15 w 82"/>
                <a:gd name="T77" fmla="*/ 34 h 59"/>
                <a:gd name="T78" fmla="*/ 12 w 82"/>
                <a:gd name="T79" fmla="*/ 33 h 59"/>
                <a:gd name="T80" fmla="*/ 17 w 82"/>
                <a:gd name="T81" fmla="*/ 30 h 59"/>
                <a:gd name="T82" fmla="*/ 9 w 82"/>
                <a:gd name="T83" fmla="*/ 22 h 59"/>
                <a:gd name="T84" fmla="*/ 12 w 82"/>
                <a:gd name="T85" fmla="*/ 18 h 59"/>
                <a:gd name="T86" fmla="*/ 7 w 82"/>
                <a:gd name="T87" fmla="*/ 15 h 59"/>
                <a:gd name="T88" fmla="*/ 6 w 82"/>
                <a:gd name="T89" fmla="*/ 12 h 59"/>
                <a:gd name="T90" fmla="*/ 3 w 82"/>
                <a:gd name="T91" fmla="*/ 11 h 59"/>
                <a:gd name="T92" fmla="*/ 14 w 82"/>
                <a:gd name="T93" fmla="*/ 11 h 59"/>
                <a:gd name="T94" fmla="*/ 18 w 82"/>
                <a:gd name="T95" fmla="*/ 12 h 59"/>
                <a:gd name="T96" fmla="*/ 25 w 82"/>
                <a:gd name="T97" fmla="*/ 14 h 59"/>
                <a:gd name="T98" fmla="*/ 26 w 82"/>
                <a:gd name="T99" fmla="*/ 9 h 59"/>
                <a:gd name="T100" fmla="*/ 20 w 82"/>
                <a:gd name="T101" fmla="*/ 4 h 59"/>
                <a:gd name="T102" fmla="*/ 22 w 82"/>
                <a:gd name="T103" fmla="*/ 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2" h="59">
                  <a:moveTo>
                    <a:pt x="4" y="36"/>
                  </a:moveTo>
                  <a:lnTo>
                    <a:pt x="4" y="36"/>
                  </a:lnTo>
                  <a:lnTo>
                    <a:pt x="4" y="37"/>
                  </a:lnTo>
                  <a:lnTo>
                    <a:pt x="6" y="37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9" y="41"/>
                  </a:lnTo>
                  <a:lnTo>
                    <a:pt x="11" y="41"/>
                  </a:lnTo>
                  <a:lnTo>
                    <a:pt x="12" y="41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2"/>
                  </a:lnTo>
                  <a:lnTo>
                    <a:pt x="14" y="42"/>
                  </a:lnTo>
                  <a:lnTo>
                    <a:pt x="15" y="44"/>
                  </a:lnTo>
                  <a:lnTo>
                    <a:pt x="17" y="44"/>
                  </a:lnTo>
                  <a:lnTo>
                    <a:pt x="17" y="45"/>
                  </a:lnTo>
                  <a:lnTo>
                    <a:pt x="17" y="47"/>
                  </a:lnTo>
                  <a:lnTo>
                    <a:pt x="18" y="48"/>
                  </a:lnTo>
                  <a:lnTo>
                    <a:pt x="18" y="50"/>
                  </a:lnTo>
                  <a:lnTo>
                    <a:pt x="20" y="52"/>
                  </a:lnTo>
                  <a:lnTo>
                    <a:pt x="17" y="50"/>
                  </a:lnTo>
                  <a:lnTo>
                    <a:pt x="12" y="50"/>
                  </a:lnTo>
                  <a:lnTo>
                    <a:pt x="11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4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1" y="39"/>
                  </a:lnTo>
                  <a:lnTo>
                    <a:pt x="1" y="37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1" y="37"/>
                  </a:lnTo>
                  <a:lnTo>
                    <a:pt x="4" y="36"/>
                  </a:lnTo>
                  <a:close/>
                  <a:moveTo>
                    <a:pt x="11" y="22"/>
                  </a:move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close/>
                  <a:moveTo>
                    <a:pt x="3" y="14"/>
                  </a:moveTo>
                  <a:lnTo>
                    <a:pt x="4" y="14"/>
                  </a:lnTo>
                  <a:lnTo>
                    <a:pt x="4" y="14"/>
                  </a:lnTo>
                  <a:lnTo>
                    <a:pt x="4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4"/>
                  </a:lnTo>
                  <a:close/>
                  <a:moveTo>
                    <a:pt x="23" y="0"/>
                  </a:moveTo>
                  <a:lnTo>
                    <a:pt x="25" y="0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6"/>
                  </a:lnTo>
                  <a:lnTo>
                    <a:pt x="34" y="6"/>
                  </a:lnTo>
                  <a:lnTo>
                    <a:pt x="36" y="7"/>
                  </a:lnTo>
                  <a:lnTo>
                    <a:pt x="36" y="9"/>
                  </a:lnTo>
                  <a:lnTo>
                    <a:pt x="37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4" y="12"/>
                  </a:lnTo>
                  <a:lnTo>
                    <a:pt x="45" y="12"/>
                  </a:lnTo>
                  <a:lnTo>
                    <a:pt x="47" y="9"/>
                  </a:lnTo>
                  <a:lnTo>
                    <a:pt x="47" y="7"/>
                  </a:lnTo>
                  <a:lnTo>
                    <a:pt x="48" y="7"/>
                  </a:lnTo>
                  <a:lnTo>
                    <a:pt x="52" y="6"/>
                  </a:lnTo>
                  <a:lnTo>
                    <a:pt x="52" y="4"/>
                  </a:lnTo>
                  <a:lnTo>
                    <a:pt x="53" y="4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4"/>
                  </a:lnTo>
                  <a:lnTo>
                    <a:pt x="61" y="9"/>
                  </a:lnTo>
                  <a:lnTo>
                    <a:pt x="63" y="11"/>
                  </a:lnTo>
                  <a:lnTo>
                    <a:pt x="63" y="12"/>
                  </a:lnTo>
                  <a:lnTo>
                    <a:pt x="64" y="14"/>
                  </a:lnTo>
                  <a:lnTo>
                    <a:pt x="64" y="15"/>
                  </a:lnTo>
                  <a:lnTo>
                    <a:pt x="67" y="18"/>
                  </a:lnTo>
                  <a:lnTo>
                    <a:pt x="69" y="20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4" y="22"/>
                  </a:lnTo>
                  <a:lnTo>
                    <a:pt x="75" y="22"/>
                  </a:lnTo>
                  <a:lnTo>
                    <a:pt x="77" y="23"/>
                  </a:lnTo>
                  <a:lnTo>
                    <a:pt x="78" y="23"/>
                  </a:lnTo>
                  <a:lnTo>
                    <a:pt x="78" y="25"/>
                  </a:lnTo>
                  <a:lnTo>
                    <a:pt x="80" y="25"/>
                  </a:lnTo>
                  <a:lnTo>
                    <a:pt x="82" y="28"/>
                  </a:lnTo>
                  <a:lnTo>
                    <a:pt x="77" y="26"/>
                  </a:lnTo>
                  <a:lnTo>
                    <a:pt x="74" y="26"/>
                  </a:lnTo>
                  <a:lnTo>
                    <a:pt x="72" y="28"/>
                  </a:lnTo>
                  <a:lnTo>
                    <a:pt x="71" y="28"/>
                  </a:lnTo>
                  <a:lnTo>
                    <a:pt x="69" y="30"/>
                  </a:lnTo>
                  <a:lnTo>
                    <a:pt x="67" y="31"/>
                  </a:lnTo>
                  <a:lnTo>
                    <a:pt x="67" y="34"/>
                  </a:lnTo>
                  <a:lnTo>
                    <a:pt x="66" y="39"/>
                  </a:lnTo>
                  <a:lnTo>
                    <a:pt x="66" y="41"/>
                  </a:lnTo>
                  <a:lnTo>
                    <a:pt x="66" y="42"/>
                  </a:lnTo>
                  <a:lnTo>
                    <a:pt x="66" y="44"/>
                  </a:lnTo>
                  <a:lnTo>
                    <a:pt x="66" y="44"/>
                  </a:lnTo>
                  <a:lnTo>
                    <a:pt x="64" y="44"/>
                  </a:lnTo>
                  <a:lnTo>
                    <a:pt x="64" y="48"/>
                  </a:lnTo>
                  <a:lnTo>
                    <a:pt x="64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1" y="47"/>
                  </a:lnTo>
                  <a:lnTo>
                    <a:pt x="61" y="48"/>
                  </a:lnTo>
                  <a:lnTo>
                    <a:pt x="59" y="50"/>
                  </a:lnTo>
                  <a:lnTo>
                    <a:pt x="59" y="52"/>
                  </a:lnTo>
                  <a:lnTo>
                    <a:pt x="59" y="52"/>
                  </a:lnTo>
                  <a:lnTo>
                    <a:pt x="59" y="58"/>
                  </a:lnTo>
                  <a:lnTo>
                    <a:pt x="59" y="58"/>
                  </a:lnTo>
                  <a:lnTo>
                    <a:pt x="56" y="59"/>
                  </a:lnTo>
                  <a:lnTo>
                    <a:pt x="55" y="59"/>
                  </a:lnTo>
                  <a:lnTo>
                    <a:pt x="53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0" y="55"/>
                  </a:lnTo>
                  <a:lnTo>
                    <a:pt x="50" y="55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0"/>
                  </a:lnTo>
                  <a:lnTo>
                    <a:pt x="47" y="50"/>
                  </a:lnTo>
                  <a:lnTo>
                    <a:pt x="48" y="50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8"/>
                  </a:lnTo>
                  <a:lnTo>
                    <a:pt x="52" y="48"/>
                  </a:lnTo>
                  <a:lnTo>
                    <a:pt x="50" y="47"/>
                  </a:lnTo>
                  <a:lnTo>
                    <a:pt x="48" y="47"/>
                  </a:lnTo>
                  <a:lnTo>
                    <a:pt x="48" y="45"/>
                  </a:lnTo>
                  <a:lnTo>
                    <a:pt x="48" y="45"/>
                  </a:lnTo>
                  <a:lnTo>
                    <a:pt x="48" y="44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2" y="42"/>
                  </a:lnTo>
                  <a:lnTo>
                    <a:pt x="50" y="42"/>
                  </a:lnTo>
                  <a:lnTo>
                    <a:pt x="48" y="39"/>
                  </a:lnTo>
                  <a:lnTo>
                    <a:pt x="47" y="37"/>
                  </a:lnTo>
                  <a:lnTo>
                    <a:pt x="45" y="37"/>
                  </a:lnTo>
                  <a:lnTo>
                    <a:pt x="44" y="37"/>
                  </a:lnTo>
                  <a:lnTo>
                    <a:pt x="41" y="41"/>
                  </a:lnTo>
                  <a:lnTo>
                    <a:pt x="39" y="41"/>
                  </a:lnTo>
                  <a:lnTo>
                    <a:pt x="37" y="42"/>
                  </a:lnTo>
                  <a:lnTo>
                    <a:pt x="34" y="44"/>
                  </a:lnTo>
                  <a:lnTo>
                    <a:pt x="33" y="45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5" y="48"/>
                  </a:lnTo>
                  <a:lnTo>
                    <a:pt x="25" y="48"/>
                  </a:lnTo>
                  <a:lnTo>
                    <a:pt x="25" y="47"/>
                  </a:lnTo>
                  <a:lnTo>
                    <a:pt x="23" y="47"/>
                  </a:lnTo>
                  <a:lnTo>
                    <a:pt x="23" y="45"/>
                  </a:lnTo>
                  <a:lnTo>
                    <a:pt x="23" y="45"/>
                  </a:lnTo>
                  <a:lnTo>
                    <a:pt x="25" y="45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8" y="37"/>
                  </a:lnTo>
                  <a:lnTo>
                    <a:pt x="18" y="37"/>
                  </a:lnTo>
                  <a:lnTo>
                    <a:pt x="17" y="36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5" y="33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17" y="31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4" y="26"/>
                  </a:lnTo>
                  <a:lnTo>
                    <a:pt x="12" y="25"/>
                  </a:lnTo>
                  <a:lnTo>
                    <a:pt x="11" y="23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1" y="17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7" y="15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1"/>
                  </a:lnTo>
                  <a:lnTo>
                    <a:pt x="3" y="11"/>
                  </a:lnTo>
                  <a:lnTo>
                    <a:pt x="6" y="7"/>
                  </a:lnTo>
                  <a:lnTo>
                    <a:pt x="7" y="7"/>
                  </a:lnTo>
                  <a:lnTo>
                    <a:pt x="9" y="7"/>
                  </a:lnTo>
                  <a:lnTo>
                    <a:pt x="14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1"/>
                  </a:lnTo>
                  <a:lnTo>
                    <a:pt x="17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26" y="9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0" name="Freeform 337">
              <a:extLst>
                <a:ext uri="{FF2B5EF4-FFF2-40B4-BE49-F238E27FC236}">
                  <a16:creationId xmlns:a16="http://schemas.microsoft.com/office/drawing/2014/main" id="{7E6D69B9-3D4C-4940-BD42-E5881F265AE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8484" y="4063113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2 w 3"/>
                <a:gd name="T3" fmla="*/ 0 h 2"/>
                <a:gd name="T4" fmla="*/ 3 w 3"/>
                <a:gd name="T5" fmla="*/ 2 h 2"/>
                <a:gd name="T6" fmla="*/ 3 w 3"/>
                <a:gd name="T7" fmla="*/ 2 h 2"/>
                <a:gd name="T8" fmla="*/ 3 w 3"/>
                <a:gd name="T9" fmla="*/ 2 h 2"/>
                <a:gd name="T10" fmla="*/ 3 w 3"/>
                <a:gd name="T11" fmla="*/ 2 h 2"/>
                <a:gd name="T12" fmla="*/ 2 w 3"/>
                <a:gd name="T13" fmla="*/ 2 h 2"/>
                <a:gd name="T14" fmla="*/ 0 w 3"/>
                <a:gd name="T15" fmla="*/ 0 h 2"/>
                <a:gd name="T16" fmla="*/ 2 w 3"/>
                <a:gd name="T17" fmla="*/ 0 h 2"/>
                <a:gd name="T18" fmla="*/ 2 w 3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2" y="0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1" name="Freeform 338">
              <a:extLst>
                <a:ext uri="{FF2B5EF4-FFF2-40B4-BE49-F238E27FC236}">
                  <a16:creationId xmlns:a16="http://schemas.microsoft.com/office/drawing/2014/main" id="{3B80CD4A-E78D-4A4F-BBFC-B41636F61A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46123" y="4698559"/>
              <a:ext cx="1298181" cy="1428780"/>
            </a:xfrm>
            <a:custGeom>
              <a:avLst/>
              <a:gdLst>
                <a:gd name="T0" fmla="*/ 497 w 666"/>
                <a:gd name="T1" fmla="*/ 517 h 733"/>
                <a:gd name="T2" fmla="*/ 479 w 666"/>
                <a:gd name="T3" fmla="*/ 482 h 733"/>
                <a:gd name="T4" fmla="*/ 511 w 666"/>
                <a:gd name="T5" fmla="*/ 485 h 733"/>
                <a:gd name="T6" fmla="*/ 508 w 666"/>
                <a:gd name="T7" fmla="*/ 504 h 733"/>
                <a:gd name="T8" fmla="*/ 497 w 666"/>
                <a:gd name="T9" fmla="*/ 515 h 733"/>
                <a:gd name="T10" fmla="*/ 475 w 666"/>
                <a:gd name="T11" fmla="*/ 519 h 733"/>
                <a:gd name="T12" fmla="*/ 459 w 666"/>
                <a:gd name="T13" fmla="*/ 476 h 733"/>
                <a:gd name="T14" fmla="*/ 506 w 666"/>
                <a:gd name="T15" fmla="*/ 457 h 733"/>
                <a:gd name="T16" fmla="*/ 448 w 666"/>
                <a:gd name="T17" fmla="*/ 465 h 733"/>
                <a:gd name="T18" fmla="*/ 358 w 666"/>
                <a:gd name="T19" fmla="*/ 389 h 733"/>
                <a:gd name="T20" fmla="*/ 587 w 666"/>
                <a:gd name="T21" fmla="*/ 263 h 733"/>
                <a:gd name="T22" fmla="*/ 585 w 666"/>
                <a:gd name="T23" fmla="*/ 222 h 733"/>
                <a:gd name="T24" fmla="*/ 554 w 666"/>
                <a:gd name="T25" fmla="*/ 202 h 733"/>
                <a:gd name="T26" fmla="*/ 522 w 666"/>
                <a:gd name="T27" fmla="*/ 150 h 733"/>
                <a:gd name="T28" fmla="*/ 383 w 666"/>
                <a:gd name="T29" fmla="*/ 103 h 733"/>
                <a:gd name="T30" fmla="*/ 347 w 666"/>
                <a:gd name="T31" fmla="*/ 82 h 733"/>
                <a:gd name="T32" fmla="*/ 177 w 666"/>
                <a:gd name="T33" fmla="*/ 65 h 733"/>
                <a:gd name="T34" fmla="*/ 345 w 666"/>
                <a:gd name="T35" fmla="*/ 62 h 733"/>
                <a:gd name="T36" fmla="*/ 341 w 666"/>
                <a:gd name="T37" fmla="*/ 21 h 733"/>
                <a:gd name="T38" fmla="*/ 260 w 666"/>
                <a:gd name="T39" fmla="*/ 18 h 733"/>
                <a:gd name="T40" fmla="*/ 344 w 666"/>
                <a:gd name="T41" fmla="*/ 18 h 733"/>
                <a:gd name="T42" fmla="*/ 434 w 666"/>
                <a:gd name="T43" fmla="*/ 27 h 733"/>
                <a:gd name="T44" fmla="*/ 459 w 666"/>
                <a:gd name="T45" fmla="*/ 65 h 733"/>
                <a:gd name="T46" fmla="*/ 483 w 666"/>
                <a:gd name="T47" fmla="*/ 125 h 733"/>
                <a:gd name="T48" fmla="*/ 519 w 666"/>
                <a:gd name="T49" fmla="*/ 153 h 733"/>
                <a:gd name="T50" fmla="*/ 544 w 666"/>
                <a:gd name="T51" fmla="*/ 185 h 733"/>
                <a:gd name="T52" fmla="*/ 579 w 666"/>
                <a:gd name="T53" fmla="*/ 229 h 733"/>
                <a:gd name="T54" fmla="*/ 576 w 666"/>
                <a:gd name="T55" fmla="*/ 328 h 733"/>
                <a:gd name="T56" fmla="*/ 554 w 666"/>
                <a:gd name="T57" fmla="*/ 363 h 733"/>
                <a:gd name="T58" fmla="*/ 535 w 666"/>
                <a:gd name="T59" fmla="*/ 413 h 733"/>
                <a:gd name="T60" fmla="*/ 484 w 666"/>
                <a:gd name="T61" fmla="*/ 448 h 733"/>
                <a:gd name="T62" fmla="*/ 465 w 666"/>
                <a:gd name="T63" fmla="*/ 432 h 733"/>
                <a:gd name="T64" fmla="*/ 413 w 666"/>
                <a:gd name="T65" fmla="*/ 435 h 733"/>
                <a:gd name="T66" fmla="*/ 382 w 666"/>
                <a:gd name="T67" fmla="*/ 386 h 733"/>
                <a:gd name="T68" fmla="*/ 349 w 666"/>
                <a:gd name="T69" fmla="*/ 383 h 733"/>
                <a:gd name="T70" fmla="*/ 355 w 666"/>
                <a:gd name="T71" fmla="*/ 350 h 733"/>
                <a:gd name="T72" fmla="*/ 322 w 666"/>
                <a:gd name="T73" fmla="*/ 370 h 733"/>
                <a:gd name="T74" fmla="*/ 293 w 666"/>
                <a:gd name="T75" fmla="*/ 334 h 733"/>
                <a:gd name="T76" fmla="*/ 166 w 666"/>
                <a:gd name="T77" fmla="*/ 347 h 733"/>
                <a:gd name="T78" fmla="*/ 76 w 666"/>
                <a:gd name="T79" fmla="*/ 380 h 733"/>
                <a:gd name="T80" fmla="*/ 41 w 666"/>
                <a:gd name="T81" fmla="*/ 341 h 733"/>
                <a:gd name="T82" fmla="*/ 5 w 666"/>
                <a:gd name="T83" fmla="*/ 241 h 733"/>
                <a:gd name="T84" fmla="*/ 14 w 666"/>
                <a:gd name="T85" fmla="*/ 237 h 733"/>
                <a:gd name="T86" fmla="*/ 16 w 666"/>
                <a:gd name="T87" fmla="*/ 175 h 733"/>
                <a:gd name="T88" fmla="*/ 76 w 666"/>
                <a:gd name="T89" fmla="*/ 151 h 733"/>
                <a:gd name="T90" fmla="*/ 136 w 666"/>
                <a:gd name="T91" fmla="*/ 104 h 733"/>
                <a:gd name="T92" fmla="*/ 158 w 666"/>
                <a:gd name="T93" fmla="*/ 99 h 733"/>
                <a:gd name="T94" fmla="*/ 166 w 666"/>
                <a:gd name="T95" fmla="*/ 92 h 733"/>
                <a:gd name="T96" fmla="*/ 174 w 666"/>
                <a:gd name="T97" fmla="*/ 77 h 733"/>
                <a:gd name="T98" fmla="*/ 185 w 666"/>
                <a:gd name="T99" fmla="*/ 63 h 733"/>
                <a:gd name="T100" fmla="*/ 200 w 666"/>
                <a:gd name="T101" fmla="*/ 57 h 733"/>
                <a:gd name="T102" fmla="*/ 224 w 666"/>
                <a:gd name="T103" fmla="*/ 70 h 733"/>
                <a:gd name="T104" fmla="*/ 241 w 666"/>
                <a:gd name="T105" fmla="*/ 66 h 733"/>
                <a:gd name="T106" fmla="*/ 260 w 666"/>
                <a:gd name="T107" fmla="*/ 36 h 733"/>
                <a:gd name="T108" fmla="*/ 286 w 666"/>
                <a:gd name="T109" fmla="*/ 27 h 733"/>
                <a:gd name="T110" fmla="*/ 298 w 666"/>
                <a:gd name="T111" fmla="*/ 25 h 733"/>
                <a:gd name="T112" fmla="*/ 333 w 666"/>
                <a:gd name="T113" fmla="*/ 30 h 733"/>
                <a:gd name="T114" fmla="*/ 333 w 666"/>
                <a:gd name="T115" fmla="*/ 55 h 733"/>
                <a:gd name="T116" fmla="*/ 350 w 666"/>
                <a:gd name="T117" fmla="*/ 87 h 733"/>
                <a:gd name="T118" fmla="*/ 412 w 666"/>
                <a:gd name="T119" fmla="*/ 88 h 733"/>
                <a:gd name="T120" fmla="*/ 418 w 666"/>
                <a:gd name="T121" fmla="*/ 29 h 733"/>
                <a:gd name="T122" fmla="*/ 421 w 666"/>
                <a:gd name="T123" fmla="*/ 2 h 7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6" h="733">
                  <a:moveTo>
                    <a:pt x="666" y="728"/>
                  </a:moveTo>
                  <a:lnTo>
                    <a:pt x="666" y="730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6" y="728"/>
                  </a:lnTo>
                  <a:lnTo>
                    <a:pt x="666" y="728"/>
                  </a:lnTo>
                  <a:close/>
                  <a:moveTo>
                    <a:pt x="497" y="519"/>
                  </a:moveTo>
                  <a:lnTo>
                    <a:pt x="497" y="519"/>
                  </a:lnTo>
                  <a:lnTo>
                    <a:pt x="498" y="520"/>
                  </a:lnTo>
                  <a:lnTo>
                    <a:pt x="498" y="522"/>
                  </a:lnTo>
                  <a:lnTo>
                    <a:pt x="497" y="523"/>
                  </a:lnTo>
                  <a:lnTo>
                    <a:pt x="497" y="523"/>
                  </a:lnTo>
                  <a:lnTo>
                    <a:pt x="495" y="523"/>
                  </a:lnTo>
                  <a:lnTo>
                    <a:pt x="494" y="522"/>
                  </a:lnTo>
                  <a:lnTo>
                    <a:pt x="494" y="522"/>
                  </a:lnTo>
                  <a:lnTo>
                    <a:pt x="495" y="522"/>
                  </a:lnTo>
                  <a:lnTo>
                    <a:pt x="495" y="522"/>
                  </a:lnTo>
                  <a:lnTo>
                    <a:pt x="495" y="520"/>
                  </a:lnTo>
                  <a:lnTo>
                    <a:pt x="495" y="520"/>
                  </a:lnTo>
                  <a:lnTo>
                    <a:pt x="497" y="520"/>
                  </a:lnTo>
                  <a:lnTo>
                    <a:pt x="497" y="519"/>
                  </a:lnTo>
                  <a:close/>
                  <a:moveTo>
                    <a:pt x="498" y="515"/>
                  </a:moveTo>
                  <a:lnTo>
                    <a:pt x="498" y="517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7"/>
                  </a:lnTo>
                  <a:lnTo>
                    <a:pt x="497" y="517"/>
                  </a:lnTo>
                  <a:lnTo>
                    <a:pt x="497" y="517"/>
                  </a:lnTo>
                  <a:lnTo>
                    <a:pt x="497" y="515"/>
                  </a:lnTo>
                  <a:lnTo>
                    <a:pt x="498" y="515"/>
                  </a:lnTo>
                  <a:close/>
                  <a:moveTo>
                    <a:pt x="508" y="508"/>
                  </a:moveTo>
                  <a:lnTo>
                    <a:pt x="509" y="508"/>
                  </a:lnTo>
                  <a:lnTo>
                    <a:pt x="509" y="508"/>
                  </a:lnTo>
                  <a:lnTo>
                    <a:pt x="509" y="509"/>
                  </a:lnTo>
                  <a:lnTo>
                    <a:pt x="509" y="509"/>
                  </a:lnTo>
                  <a:lnTo>
                    <a:pt x="508" y="509"/>
                  </a:lnTo>
                  <a:lnTo>
                    <a:pt x="508" y="509"/>
                  </a:lnTo>
                  <a:lnTo>
                    <a:pt x="508" y="508"/>
                  </a:lnTo>
                  <a:lnTo>
                    <a:pt x="508" y="508"/>
                  </a:lnTo>
                  <a:lnTo>
                    <a:pt x="508" y="508"/>
                  </a:lnTo>
                  <a:close/>
                  <a:moveTo>
                    <a:pt x="461" y="474"/>
                  </a:moveTo>
                  <a:lnTo>
                    <a:pt x="461" y="474"/>
                  </a:lnTo>
                  <a:lnTo>
                    <a:pt x="464" y="476"/>
                  </a:lnTo>
                  <a:lnTo>
                    <a:pt x="467" y="476"/>
                  </a:lnTo>
                  <a:lnTo>
                    <a:pt x="467" y="476"/>
                  </a:lnTo>
                  <a:lnTo>
                    <a:pt x="468" y="476"/>
                  </a:lnTo>
                  <a:lnTo>
                    <a:pt x="468" y="476"/>
                  </a:lnTo>
                  <a:lnTo>
                    <a:pt x="470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3" y="479"/>
                  </a:lnTo>
                  <a:lnTo>
                    <a:pt x="475" y="479"/>
                  </a:lnTo>
                  <a:lnTo>
                    <a:pt x="475" y="479"/>
                  </a:lnTo>
                  <a:lnTo>
                    <a:pt x="476" y="481"/>
                  </a:lnTo>
                  <a:lnTo>
                    <a:pt x="479" y="482"/>
                  </a:lnTo>
                  <a:lnTo>
                    <a:pt x="483" y="482"/>
                  </a:lnTo>
                  <a:lnTo>
                    <a:pt x="487" y="482"/>
                  </a:lnTo>
                  <a:lnTo>
                    <a:pt x="487" y="482"/>
                  </a:lnTo>
                  <a:lnTo>
                    <a:pt x="489" y="481"/>
                  </a:lnTo>
                  <a:lnTo>
                    <a:pt x="489" y="481"/>
                  </a:lnTo>
                  <a:lnTo>
                    <a:pt x="490" y="482"/>
                  </a:lnTo>
                  <a:lnTo>
                    <a:pt x="490" y="481"/>
                  </a:lnTo>
                  <a:lnTo>
                    <a:pt x="490" y="481"/>
                  </a:lnTo>
                  <a:lnTo>
                    <a:pt x="492" y="479"/>
                  </a:lnTo>
                  <a:lnTo>
                    <a:pt x="492" y="479"/>
                  </a:lnTo>
                  <a:lnTo>
                    <a:pt x="494" y="479"/>
                  </a:lnTo>
                  <a:lnTo>
                    <a:pt x="495" y="479"/>
                  </a:lnTo>
                  <a:lnTo>
                    <a:pt x="497" y="479"/>
                  </a:lnTo>
                  <a:lnTo>
                    <a:pt x="497" y="479"/>
                  </a:lnTo>
                  <a:lnTo>
                    <a:pt x="498" y="479"/>
                  </a:lnTo>
                  <a:lnTo>
                    <a:pt x="500" y="479"/>
                  </a:lnTo>
                  <a:lnTo>
                    <a:pt x="500" y="479"/>
                  </a:lnTo>
                  <a:lnTo>
                    <a:pt x="502" y="478"/>
                  </a:lnTo>
                  <a:lnTo>
                    <a:pt x="502" y="478"/>
                  </a:lnTo>
                  <a:lnTo>
                    <a:pt x="505" y="478"/>
                  </a:lnTo>
                  <a:lnTo>
                    <a:pt x="505" y="478"/>
                  </a:lnTo>
                  <a:lnTo>
                    <a:pt x="506" y="476"/>
                  </a:lnTo>
                  <a:lnTo>
                    <a:pt x="508" y="476"/>
                  </a:lnTo>
                  <a:lnTo>
                    <a:pt x="511" y="478"/>
                  </a:lnTo>
                  <a:lnTo>
                    <a:pt x="511" y="479"/>
                  </a:lnTo>
                  <a:lnTo>
                    <a:pt x="511" y="482"/>
                  </a:lnTo>
                  <a:lnTo>
                    <a:pt x="511" y="482"/>
                  </a:lnTo>
                  <a:lnTo>
                    <a:pt x="511" y="484"/>
                  </a:lnTo>
                  <a:lnTo>
                    <a:pt x="511" y="485"/>
                  </a:lnTo>
                  <a:lnTo>
                    <a:pt x="511" y="487"/>
                  </a:lnTo>
                  <a:lnTo>
                    <a:pt x="511" y="489"/>
                  </a:lnTo>
                  <a:lnTo>
                    <a:pt x="511" y="490"/>
                  </a:lnTo>
                  <a:lnTo>
                    <a:pt x="511" y="493"/>
                  </a:lnTo>
                  <a:lnTo>
                    <a:pt x="511" y="495"/>
                  </a:lnTo>
                  <a:lnTo>
                    <a:pt x="511" y="496"/>
                  </a:lnTo>
                  <a:lnTo>
                    <a:pt x="511" y="498"/>
                  </a:lnTo>
                  <a:lnTo>
                    <a:pt x="513" y="498"/>
                  </a:lnTo>
                  <a:lnTo>
                    <a:pt x="513" y="498"/>
                  </a:lnTo>
                  <a:lnTo>
                    <a:pt x="513" y="500"/>
                  </a:lnTo>
                  <a:lnTo>
                    <a:pt x="513" y="501"/>
                  </a:lnTo>
                  <a:lnTo>
                    <a:pt x="513" y="501"/>
                  </a:lnTo>
                  <a:lnTo>
                    <a:pt x="511" y="501"/>
                  </a:lnTo>
                  <a:lnTo>
                    <a:pt x="511" y="501"/>
                  </a:lnTo>
                  <a:lnTo>
                    <a:pt x="511" y="500"/>
                  </a:lnTo>
                  <a:lnTo>
                    <a:pt x="511" y="500"/>
                  </a:lnTo>
                  <a:lnTo>
                    <a:pt x="511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11" y="496"/>
                  </a:lnTo>
                  <a:lnTo>
                    <a:pt x="511" y="496"/>
                  </a:lnTo>
                  <a:lnTo>
                    <a:pt x="509" y="496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8" y="500"/>
                  </a:lnTo>
                  <a:lnTo>
                    <a:pt x="508" y="501"/>
                  </a:lnTo>
                  <a:lnTo>
                    <a:pt x="508" y="503"/>
                  </a:lnTo>
                  <a:lnTo>
                    <a:pt x="508" y="504"/>
                  </a:lnTo>
                  <a:lnTo>
                    <a:pt x="506" y="506"/>
                  </a:lnTo>
                  <a:lnTo>
                    <a:pt x="506" y="506"/>
                  </a:lnTo>
                  <a:lnTo>
                    <a:pt x="506" y="508"/>
                  </a:lnTo>
                  <a:lnTo>
                    <a:pt x="506" y="511"/>
                  </a:lnTo>
                  <a:lnTo>
                    <a:pt x="506" y="514"/>
                  </a:lnTo>
                  <a:lnTo>
                    <a:pt x="506" y="517"/>
                  </a:lnTo>
                  <a:lnTo>
                    <a:pt x="506" y="517"/>
                  </a:lnTo>
                  <a:lnTo>
                    <a:pt x="505" y="517"/>
                  </a:lnTo>
                  <a:lnTo>
                    <a:pt x="505" y="519"/>
                  </a:lnTo>
                  <a:lnTo>
                    <a:pt x="503" y="517"/>
                  </a:lnTo>
                  <a:lnTo>
                    <a:pt x="502" y="514"/>
                  </a:lnTo>
                  <a:lnTo>
                    <a:pt x="503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2"/>
                  </a:lnTo>
                  <a:lnTo>
                    <a:pt x="503" y="512"/>
                  </a:lnTo>
                  <a:lnTo>
                    <a:pt x="502" y="511"/>
                  </a:lnTo>
                  <a:lnTo>
                    <a:pt x="500" y="512"/>
                  </a:lnTo>
                  <a:lnTo>
                    <a:pt x="500" y="514"/>
                  </a:lnTo>
                  <a:lnTo>
                    <a:pt x="500" y="514"/>
                  </a:lnTo>
                  <a:lnTo>
                    <a:pt x="500" y="515"/>
                  </a:lnTo>
                  <a:lnTo>
                    <a:pt x="498" y="512"/>
                  </a:lnTo>
                  <a:lnTo>
                    <a:pt x="497" y="511"/>
                  </a:lnTo>
                  <a:lnTo>
                    <a:pt x="497" y="511"/>
                  </a:lnTo>
                  <a:lnTo>
                    <a:pt x="498" y="512"/>
                  </a:lnTo>
                  <a:lnTo>
                    <a:pt x="498" y="514"/>
                  </a:lnTo>
                  <a:lnTo>
                    <a:pt x="497" y="514"/>
                  </a:lnTo>
                  <a:lnTo>
                    <a:pt x="497" y="515"/>
                  </a:lnTo>
                  <a:lnTo>
                    <a:pt x="497" y="515"/>
                  </a:lnTo>
                  <a:lnTo>
                    <a:pt x="497" y="517"/>
                  </a:lnTo>
                  <a:lnTo>
                    <a:pt x="497" y="519"/>
                  </a:lnTo>
                  <a:lnTo>
                    <a:pt x="495" y="519"/>
                  </a:lnTo>
                  <a:lnTo>
                    <a:pt x="492" y="517"/>
                  </a:lnTo>
                  <a:lnTo>
                    <a:pt x="492" y="517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2" y="520"/>
                  </a:lnTo>
                  <a:lnTo>
                    <a:pt x="492" y="523"/>
                  </a:lnTo>
                  <a:lnTo>
                    <a:pt x="490" y="525"/>
                  </a:lnTo>
                  <a:lnTo>
                    <a:pt x="490" y="525"/>
                  </a:lnTo>
                  <a:lnTo>
                    <a:pt x="489" y="525"/>
                  </a:lnTo>
                  <a:lnTo>
                    <a:pt x="486" y="523"/>
                  </a:lnTo>
                  <a:lnTo>
                    <a:pt x="484" y="523"/>
                  </a:lnTo>
                  <a:lnTo>
                    <a:pt x="481" y="523"/>
                  </a:lnTo>
                  <a:lnTo>
                    <a:pt x="479" y="523"/>
                  </a:lnTo>
                  <a:lnTo>
                    <a:pt x="478" y="522"/>
                  </a:lnTo>
                  <a:lnTo>
                    <a:pt x="478" y="522"/>
                  </a:lnTo>
                  <a:lnTo>
                    <a:pt x="478" y="520"/>
                  </a:lnTo>
                  <a:lnTo>
                    <a:pt x="479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79" y="520"/>
                  </a:lnTo>
                  <a:lnTo>
                    <a:pt x="478" y="519"/>
                  </a:lnTo>
                  <a:lnTo>
                    <a:pt x="476" y="519"/>
                  </a:lnTo>
                  <a:lnTo>
                    <a:pt x="475" y="519"/>
                  </a:lnTo>
                  <a:lnTo>
                    <a:pt x="473" y="515"/>
                  </a:lnTo>
                  <a:lnTo>
                    <a:pt x="473" y="514"/>
                  </a:lnTo>
                  <a:lnTo>
                    <a:pt x="472" y="514"/>
                  </a:lnTo>
                  <a:lnTo>
                    <a:pt x="472" y="514"/>
                  </a:lnTo>
                  <a:lnTo>
                    <a:pt x="472" y="512"/>
                  </a:lnTo>
                  <a:lnTo>
                    <a:pt x="468" y="506"/>
                  </a:lnTo>
                  <a:lnTo>
                    <a:pt x="467" y="504"/>
                  </a:lnTo>
                  <a:lnTo>
                    <a:pt x="467" y="501"/>
                  </a:lnTo>
                  <a:lnTo>
                    <a:pt x="470" y="503"/>
                  </a:lnTo>
                  <a:lnTo>
                    <a:pt x="470" y="504"/>
                  </a:lnTo>
                  <a:lnTo>
                    <a:pt x="470" y="506"/>
                  </a:lnTo>
                  <a:lnTo>
                    <a:pt x="472" y="503"/>
                  </a:lnTo>
                  <a:lnTo>
                    <a:pt x="472" y="503"/>
                  </a:lnTo>
                  <a:lnTo>
                    <a:pt x="468" y="501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7" y="500"/>
                  </a:lnTo>
                  <a:lnTo>
                    <a:pt x="467" y="498"/>
                  </a:lnTo>
                  <a:lnTo>
                    <a:pt x="467" y="496"/>
                  </a:lnTo>
                  <a:lnTo>
                    <a:pt x="465" y="493"/>
                  </a:lnTo>
                  <a:lnTo>
                    <a:pt x="462" y="490"/>
                  </a:lnTo>
                  <a:lnTo>
                    <a:pt x="461" y="487"/>
                  </a:lnTo>
                  <a:lnTo>
                    <a:pt x="461" y="485"/>
                  </a:lnTo>
                  <a:lnTo>
                    <a:pt x="461" y="485"/>
                  </a:lnTo>
                  <a:lnTo>
                    <a:pt x="459" y="482"/>
                  </a:lnTo>
                  <a:lnTo>
                    <a:pt x="459" y="481"/>
                  </a:lnTo>
                  <a:lnTo>
                    <a:pt x="459" y="479"/>
                  </a:lnTo>
                  <a:lnTo>
                    <a:pt x="459" y="476"/>
                  </a:lnTo>
                  <a:lnTo>
                    <a:pt x="461" y="474"/>
                  </a:lnTo>
                  <a:close/>
                  <a:moveTo>
                    <a:pt x="509" y="471"/>
                  </a:moveTo>
                  <a:lnTo>
                    <a:pt x="511" y="471"/>
                  </a:lnTo>
                  <a:lnTo>
                    <a:pt x="511" y="471"/>
                  </a:lnTo>
                  <a:lnTo>
                    <a:pt x="509" y="473"/>
                  </a:lnTo>
                  <a:lnTo>
                    <a:pt x="509" y="471"/>
                  </a:lnTo>
                  <a:lnTo>
                    <a:pt x="509" y="471"/>
                  </a:lnTo>
                  <a:lnTo>
                    <a:pt x="509" y="471"/>
                  </a:lnTo>
                  <a:close/>
                  <a:moveTo>
                    <a:pt x="461" y="470"/>
                  </a:moveTo>
                  <a:lnTo>
                    <a:pt x="461" y="470"/>
                  </a:lnTo>
                  <a:lnTo>
                    <a:pt x="461" y="471"/>
                  </a:lnTo>
                  <a:lnTo>
                    <a:pt x="461" y="473"/>
                  </a:lnTo>
                  <a:lnTo>
                    <a:pt x="459" y="471"/>
                  </a:lnTo>
                  <a:lnTo>
                    <a:pt x="461" y="470"/>
                  </a:lnTo>
                  <a:lnTo>
                    <a:pt x="461" y="470"/>
                  </a:lnTo>
                  <a:close/>
                  <a:moveTo>
                    <a:pt x="513" y="468"/>
                  </a:moveTo>
                  <a:lnTo>
                    <a:pt x="513" y="468"/>
                  </a:lnTo>
                  <a:lnTo>
                    <a:pt x="514" y="470"/>
                  </a:lnTo>
                  <a:lnTo>
                    <a:pt x="513" y="471"/>
                  </a:lnTo>
                  <a:lnTo>
                    <a:pt x="513" y="471"/>
                  </a:lnTo>
                  <a:lnTo>
                    <a:pt x="513" y="470"/>
                  </a:lnTo>
                  <a:lnTo>
                    <a:pt x="511" y="470"/>
                  </a:lnTo>
                  <a:lnTo>
                    <a:pt x="509" y="470"/>
                  </a:lnTo>
                  <a:lnTo>
                    <a:pt x="508" y="470"/>
                  </a:lnTo>
                  <a:lnTo>
                    <a:pt x="508" y="470"/>
                  </a:lnTo>
                  <a:lnTo>
                    <a:pt x="508" y="468"/>
                  </a:lnTo>
                  <a:lnTo>
                    <a:pt x="509" y="468"/>
                  </a:lnTo>
                  <a:lnTo>
                    <a:pt x="513" y="468"/>
                  </a:lnTo>
                  <a:close/>
                  <a:moveTo>
                    <a:pt x="506" y="457"/>
                  </a:moveTo>
                  <a:lnTo>
                    <a:pt x="508" y="459"/>
                  </a:lnTo>
                  <a:lnTo>
                    <a:pt x="509" y="462"/>
                  </a:lnTo>
                  <a:lnTo>
                    <a:pt x="511" y="462"/>
                  </a:lnTo>
                  <a:lnTo>
                    <a:pt x="511" y="462"/>
                  </a:lnTo>
                  <a:lnTo>
                    <a:pt x="511" y="463"/>
                  </a:lnTo>
                  <a:lnTo>
                    <a:pt x="511" y="463"/>
                  </a:lnTo>
                  <a:lnTo>
                    <a:pt x="513" y="465"/>
                  </a:lnTo>
                  <a:lnTo>
                    <a:pt x="511" y="465"/>
                  </a:lnTo>
                  <a:lnTo>
                    <a:pt x="511" y="465"/>
                  </a:lnTo>
                  <a:lnTo>
                    <a:pt x="511" y="467"/>
                  </a:lnTo>
                  <a:lnTo>
                    <a:pt x="509" y="467"/>
                  </a:lnTo>
                  <a:lnTo>
                    <a:pt x="508" y="467"/>
                  </a:lnTo>
                  <a:lnTo>
                    <a:pt x="508" y="467"/>
                  </a:lnTo>
                  <a:lnTo>
                    <a:pt x="508" y="465"/>
                  </a:lnTo>
                  <a:lnTo>
                    <a:pt x="506" y="463"/>
                  </a:lnTo>
                  <a:lnTo>
                    <a:pt x="506" y="462"/>
                  </a:lnTo>
                  <a:lnTo>
                    <a:pt x="505" y="460"/>
                  </a:lnTo>
                  <a:lnTo>
                    <a:pt x="505" y="460"/>
                  </a:lnTo>
                  <a:lnTo>
                    <a:pt x="503" y="460"/>
                  </a:lnTo>
                  <a:lnTo>
                    <a:pt x="505" y="460"/>
                  </a:lnTo>
                  <a:lnTo>
                    <a:pt x="506" y="457"/>
                  </a:lnTo>
                  <a:close/>
                  <a:moveTo>
                    <a:pt x="449" y="456"/>
                  </a:moveTo>
                  <a:lnTo>
                    <a:pt x="451" y="457"/>
                  </a:lnTo>
                  <a:lnTo>
                    <a:pt x="451" y="459"/>
                  </a:lnTo>
                  <a:lnTo>
                    <a:pt x="451" y="460"/>
                  </a:lnTo>
                  <a:lnTo>
                    <a:pt x="451" y="462"/>
                  </a:lnTo>
                  <a:lnTo>
                    <a:pt x="451" y="463"/>
                  </a:lnTo>
                  <a:lnTo>
                    <a:pt x="449" y="463"/>
                  </a:lnTo>
                  <a:lnTo>
                    <a:pt x="448" y="465"/>
                  </a:lnTo>
                  <a:lnTo>
                    <a:pt x="448" y="465"/>
                  </a:lnTo>
                  <a:lnTo>
                    <a:pt x="448" y="463"/>
                  </a:lnTo>
                  <a:lnTo>
                    <a:pt x="448" y="462"/>
                  </a:lnTo>
                  <a:lnTo>
                    <a:pt x="446" y="460"/>
                  </a:lnTo>
                  <a:lnTo>
                    <a:pt x="448" y="460"/>
                  </a:lnTo>
                  <a:lnTo>
                    <a:pt x="448" y="459"/>
                  </a:lnTo>
                  <a:lnTo>
                    <a:pt x="448" y="457"/>
                  </a:lnTo>
                  <a:lnTo>
                    <a:pt x="448" y="457"/>
                  </a:lnTo>
                  <a:lnTo>
                    <a:pt x="448" y="456"/>
                  </a:lnTo>
                  <a:lnTo>
                    <a:pt x="449" y="456"/>
                  </a:lnTo>
                  <a:close/>
                  <a:moveTo>
                    <a:pt x="467" y="437"/>
                  </a:moveTo>
                  <a:lnTo>
                    <a:pt x="468" y="437"/>
                  </a:lnTo>
                  <a:lnTo>
                    <a:pt x="468" y="437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5" y="438"/>
                  </a:lnTo>
                  <a:lnTo>
                    <a:pt x="467" y="437"/>
                  </a:lnTo>
                  <a:close/>
                  <a:moveTo>
                    <a:pt x="470" y="433"/>
                  </a:moveTo>
                  <a:lnTo>
                    <a:pt x="472" y="435"/>
                  </a:lnTo>
                  <a:lnTo>
                    <a:pt x="468" y="437"/>
                  </a:lnTo>
                  <a:lnTo>
                    <a:pt x="468" y="435"/>
                  </a:lnTo>
                  <a:lnTo>
                    <a:pt x="468" y="435"/>
                  </a:lnTo>
                  <a:lnTo>
                    <a:pt x="468" y="433"/>
                  </a:lnTo>
                  <a:lnTo>
                    <a:pt x="470" y="433"/>
                  </a:lnTo>
                  <a:close/>
                  <a:moveTo>
                    <a:pt x="353" y="389"/>
                  </a:moveTo>
                  <a:lnTo>
                    <a:pt x="356" y="389"/>
                  </a:lnTo>
                  <a:lnTo>
                    <a:pt x="356" y="389"/>
                  </a:lnTo>
                  <a:lnTo>
                    <a:pt x="358" y="389"/>
                  </a:lnTo>
                  <a:lnTo>
                    <a:pt x="356" y="391"/>
                  </a:lnTo>
                  <a:lnTo>
                    <a:pt x="356" y="391"/>
                  </a:lnTo>
                  <a:lnTo>
                    <a:pt x="360" y="392"/>
                  </a:lnTo>
                  <a:lnTo>
                    <a:pt x="361" y="391"/>
                  </a:lnTo>
                  <a:lnTo>
                    <a:pt x="363" y="391"/>
                  </a:lnTo>
                  <a:lnTo>
                    <a:pt x="364" y="392"/>
                  </a:lnTo>
                  <a:lnTo>
                    <a:pt x="364" y="394"/>
                  </a:lnTo>
                  <a:lnTo>
                    <a:pt x="363" y="394"/>
                  </a:lnTo>
                  <a:lnTo>
                    <a:pt x="360" y="394"/>
                  </a:lnTo>
                  <a:lnTo>
                    <a:pt x="358" y="394"/>
                  </a:lnTo>
                  <a:lnTo>
                    <a:pt x="356" y="394"/>
                  </a:lnTo>
                  <a:lnTo>
                    <a:pt x="356" y="396"/>
                  </a:lnTo>
                  <a:lnTo>
                    <a:pt x="355" y="397"/>
                  </a:lnTo>
                  <a:lnTo>
                    <a:pt x="353" y="396"/>
                  </a:lnTo>
                  <a:lnTo>
                    <a:pt x="352" y="396"/>
                  </a:lnTo>
                  <a:lnTo>
                    <a:pt x="350" y="396"/>
                  </a:lnTo>
                  <a:lnTo>
                    <a:pt x="349" y="396"/>
                  </a:lnTo>
                  <a:lnTo>
                    <a:pt x="347" y="397"/>
                  </a:lnTo>
                  <a:lnTo>
                    <a:pt x="345" y="396"/>
                  </a:lnTo>
                  <a:lnTo>
                    <a:pt x="342" y="394"/>
                  </a:lnTo>
                  <a:lnTo>
                    <a:pt x="342" y="394"/>
                  </a:lnTo>
                  <a:lnTo>
                    <a:pt x="342" y="392"/>
                  </a:lnTo>
                  <a:lnTo>
                    <a:pt x="342" y="391"/>
                  </a:lnTo>
                  <a:lnTo>
                    <a:pt x="350" y="391"/>
                  </a:lnTo>
                  <a:lnTo>
                    <a:pt x="353" y="389"/>
                  </a:lnTo>
                  <a:close/>
                  <a:moveTo>
                    <a:pt x="585" y="259"/>
                  </a:moveTo>
                  <a:lnTo>
                    <a:pt x="587" y="259"/>
                  </a:lnTo>
                  <a:lnTo>
                    <a:pt x="587" y="259"/>
                  </a:lnTo>
                  <a:lnTo>
                    <a:pt x="587" y="263"/>
                  </a:lnTo>
                  <a:lnTo>
                    <a:pt x="585" y="263"/>
                  </a:lnTo>
                  <a:lnTo>
                    <a:pt x="585" y="263"/>
                  </a:lnTo>
                  <a:lnTo>
                    <a:pt x="585" y="260"/>
                  </a:lnTo>
                  <a:lnTo>
                    <a:pt x="585" y="259"/>
                  </a:lnTo>
                  <a:close/>
                  <a:moveTo>
                    <a:pt x="585" y="252"/>
                  </a:moveTo>
                  <a:lnTo>
                    <a:pt x="587" y="254"/>
                  </a:lnTo>
                  <a:lnTo>
                    <a:pt x="585" y="255"/>
                  </a:lnTo>
                  <a:lnTo>
                    <a:pt x="585" y="257"/>
                  </a:lnTo>
                  <a:lnTo>
                    <a:pt x="585" y="257"/>
                  </a:lnTo>
                  <a:lnTo>
                    <a:pt x="585" y="255"/>
                  </a:lnTo>
                  <a:lnTo>
                    <a:pt x="585" y="254"/>
                  </a:lnTo>
                  <a:lnTo>
                    <a:pt x="585" y="254"/>
                  </a:lnTo>
                  <a:lnTo>
                    <a:pt x="585" y="252"/>
                  </a:lnTo>
                  <a:close/>
                  <a:moveTo>
                    <a:pt x="2" y="230"/>
                  </a:moveTo>
                  <a:lnTo>
                    <a:pt x="3" y="235"/>
                  </a:lnTo>
                  <a:lnTo>
                    <a:pt x="3" y="235"/>
                  </a:lnTo>
                  <a:lnTo>
                    <a:pt x="3" y="237"/>
                  </a:lnTo>
                  <a:lnTo>
                    <a:pt x="3" y="237"/>
                  </a:lnTo>
                  <a:lnTo>
                    <a:pt x="3" y="238"/>
                  </a:lnTo>
                  <a:lnTo>
                    <a:pt x="3" y="23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0" y="230"/>
                  </a:lnTo>
                  <a:lnTo>
                    <a:pt x="2" y="230"/>
                  </a:lnTo>
                  <a:close/>
                  <a:moveTo>
                    <a:pt x="584" y="218"/>
                  </a:moveTo>
                  <a:lnTo>
                    <a:pt x="584" y="218"/>
                  </a:lnTo>
                  <a:lnTo>
                    <a:pt x="584" y="221"/>
                  </a:lnTo>
                  <a:lnTo>
                    <a:pt x="585" y="221"/>
                  </a:lnTo>
                  <a:lnTo>
                    <a:pt x="585" y="222"/>
                  </a:lnTo>
                  <a:lnTo>
                    <a:pt x="582" y="230"/>
                  </a:lnTo>
                  <a:lnTo>
                    <a:pt x="580" y="232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79" y="230"/>
                  </a:lnTo>
                  <a:lnTo>
                    <a:pt x="579" y="229"/>
                  </a:lnTo>
                  <a:lnTo>
                    <a:pt x="580" y="227"/>
                  </a:lnTo>
                  <a:lnTo>
                    <a:pt x="580" y="227"/>
                  </a:lnTo>
                  <a:lnTo>
                    <a:pt x="580" y="224"/>
                  </a:lnTo>
                  <a:lnTo>
                    <a:pt x="582" y="222"/>
                  </a:lnTo>
                  <a:lnTo>
                    <a:pt x="584" y="222"/>
                  </a:lnTo>
                  <a:lnTo>
                    <a:pt x="584" y="221"/>
                  </a:lnTo>
                  <a:lnTo>
                    <a:pt x="582" y="219"/>
                  </a:lnTo>
                  <a:lnTo>
                    <a:pt x="582" y="219"/>
                  </a:lnTo>
                  <a:lnTo>
                    <a:pt x="582" y="218"/>
                  </a:lnTo>
                  <a:lnTo>
                    <a:pt x="582" y="218"/>
                  </a:lnTo>
                  <a:lnTo>
                    <a:pt x="584" y="218"/>
                  </a:lnTo>
                  <a:close/>
                  <a:moveTo>
                    <a:pt x="552" y="199"/>
                  </a:moveTo>
                  <a:lnTo>
                    <a:pt x="552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200"/>
                  </a:lnTo>
                  <a:lnTo>
                    <a:pt x="555" y="202"/>
                  </a:lnTo>
                  <a:lnTo>
                    <a:pt x="555" y="202"/>
                  </a:lnTo>
                  <a:lnTo>
                    <a:pt x="555" y="203"/>
                  </a:lnTo>
                  <a:lnTo>
                    <a:pt x="554" y="203"/>
                  </a:lnTo>
                  <a:lnTo>
                    <a:pt x="554" y="202"/>
                  </a:lnTo>
                  <a:lnTo>
                    <a:pt x="550" y="199"/>
                  </a:lnTo>
                  <a:lnTo>
                    <a:pt x="552" y="199"/>
                  </a:lnTo>
                  <a:close/>
                  <a:moveTo>
                    <a:pt x="543" y="180"/>
                  </a:moveTo>
                  <a:lnTo>
                    <a:pt x="544" y="180"/>
                  </a:lnTo>
                  <a:lnTo>
                    <a:pt x="544" y="181"/>
                  </a:lnTo>
                  <a:lnTo>
                    <a:pt x="544" y="181"/>
                  </a:lnTo>
                  <a:lnTo>
                    <a:pt x="543" y="181"/>
                  </a:lnTo>
                  <a:lnTo>
                    <a:pt x="543" y="181"/>
                  </a:lnTo>
                  <a:lnTo>
                    <a:pt x="543" y="180"/>
                  </a:lnTo>
                  <a:lnTo>
                    <a:pt x="543" y="180"/>
                  </a:lnTo>
                  <a:close/>
                  <a:moveTo>
                    <a:pt x="535" y="177"/>
                  </a:moveTo>
                  <a:lnTo>
                    <a:pt x="535" y="178"/>
                  </a:lnTo>
                  <a:lnTo>
                    <a:pt x="535" y="180"/>
                  </a:lnTo>
                  <a:lnTo>
                    <a:pt x="535" y="180"/>
                  </a:lnTo>
                  <a:lnTo>
                    <a:pt x="535" y="178"/>
                  </a:lnTo>
                  <a:lnTo>
                    <a:pt x="535" y="177"/>
                  </a:lnTo>
                  <a:lnTo>
                    <a:pt x="535" y="177"/>
                  </a:lnTo>
                  <a:close/>
                  <a:moveTo>
                    <a:pt x="36" y="156"/>
                  </a:moveTo>
                  <a:lnTo>
                    <a:pt x="36" y="156"/>
                  </a:lnTo>
                  <a:lnTo>
                    <a:pt x="36" y="158"/>
                  </a:lnTo>
                  <a:lnTo>
                    <a:pt x="36" y="159"/>
                  </a:lnTo>
                  <a:lnTo>
                    <a:pt x="35" y="159"/>
                  </a:lnTo>
                  <a:lnTo>
                    <a:pt x="35" y="158"/>
                  </a:lnTo>
                  <a:lnTo>
                    <a:pt x="35" y="158"/>
                  </a:lnTo>
                  <a:lnTo>
                    <a:pt x="36" y="156"/>
                  </a:lnTo>
                  <a:close/>
                  <a:moveTo>
                    <a:pt x="522" y="148"/>
                  </a:moveTo>
                  <a:lnTo>
                    <a:pt x="522" y="150"/>
                  </a:lnTo>
                  <a:lnTo>
                    <a:pt x="522" y="150"/>
                  </a:lnTo>
                  <a:lnTo>
                    <a:pt x="522" y="150"/>
                  </a:lnTo>
                  <a:lnTo>
                    <a:pt x="522" y="151"/>
                  </a:lnTo>
                  <a:lnTo>
                    <a:pt x="522" y="151"/>
                  </a:lnTo>
                  <a:lnTo>
                    <a:pt x="520" y="150"/>
                  </a:lnTo>
                  <a:lnTo>
                    <a:pt x="522" y="148"/>
                  </a:lnTo>
                  <a:close/>
                  <a:moveTo>
                    <a:pt x="520" y="147"/>
                  </a:move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7"/>
                  </a:lnTo>
                  <a:lnTo>
                    <a:pt x="520" y="147"/>
                  </a:lnTo>
                  <a:close/>
                  <a:moveTo>
                    <a:pt x="483" y="120"/>
                  </a:moveTo>
                  <a:lnTo>
                    <a:pt x="483" y="120"/>
                  </a:lnTo>
                  <a:lnTo>
                    <a:pt x="483" y="122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1" y="123"/>
                  </a:lnTo>
                  <a:lnTo>
                    <a:pt x="481" y="122"/>
                  </a:lnTo>
                  <a:lnTo>
                    <a:pt x="479" y="122"/>
                  </a:lnTo>
                  <a:lnTo>
                    <a:pt x="479" y="120"/>
                  </a:lnTo>
                  <a:lnTo>
                    <a:pt x="481" y="120"/>
                  </a:lnTo>
                  <a:lnTo>
                    <a:pt x="481" y="120"/>
                  </a:lnTo>
                  <a:lnTo>
                    <a:pt x="483" y="120"/>
                  </a:lnTo>
                  <a:close/>
                  <a:moveTo>
                    <a:pt x="385" y="101"/>
                  </a:moveTo>
                  <a:lnTo>
                    <a:pt x="385" y="103"/>
                  </a:lnTo>
                  <a:lnTo>
                    <a:pt x="385" y="103"/>
                  </a:lnTo>
                  <a:lnTo>
                    <a:pt x="383" y="103"/>
                  </a:lnTo>
                  <a:lnTo>
                    <a:pt x="383" y="104"/>
                  </a:lnTo>
                  <a:lnTo>
                    <a:pt x="383" y="103"/>
                  </a:lnTo>
                  <a:lnTo>
                    <a:pt x="383" y="103"/>
                  </a:lnTo>
                  <a:lnTo>
                    <a:pt x="385" y="101"/>
                  </a:lnTo>
                  <a:close/>
                  <a:moveTo>
                    <a:pt x="385" y="93"/>
                  </a:moveTo>
                  <a:lnTo>
                    <a:pt x="386" y="93"/>
                  </a:lnTo>
                  <a:lnTo>
                    <a:pt x="386" y="95"/>
                  </a:lnTo>
                  <a:lnTo>
                    <a:pt x="385" y="95"/>
                  </a:lnTo>
                  <a:lnTo>
                    <a:pt x="385" y="95"/>
                  </a:lnTo>
                  <a:lnTo>
                    <a:pt x="383" y="96"/>
                  </a:lnTo>
                  <a:lnTo>
                    <a:pt x="383" y="96"/>
                  </a:lnTo>
                  <a:lnTo>
                    <a:pt x="382" y="98"/>
                  </a:lnTo>
                  <a:lnTo>
                    <a:pt x="382" y="98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79" y="98"/>
                  </a:lnTo>
                  <a:lnTo>
                    <a:pt x="380" y="96"/>
                  </a:lnTo>
                  <a:lnTo>
                    <a:pt x="380" y="95"/>
                  </a:lnTo>
                  <a:lnTo>
                    <a:pt x="382" y="93"/>
                  </a:lnTo>
                  <a:lnTo>
                    <a:pt x="383" y="93"/>
                  </a:lnTo>
                  <a:lnTo>
                    <a:pt x="385" y="93"/>
                  </a:lnTo>
                  <a:close/>
                  <a:moveTo>
                    <a:pt x="349" y="81"/>
                  </a:moveTo>
                  <a:lnTo>
                    <a:pt x="349" y="82"/>
                  </a:lnTo>
                  <a:lnTo>
                    <a:pt x="349" y="84"/>
                  </a:lnTo>
                  <a:lnTo>
                    <a:pt x="350" y="84"/>
                  </a:lnTo>
                  <a:lnTo>
                    <a:pt x="349" y="84"/>
                  </a:lnTo>
                  <a:lnTo>
                    <a:pt x="349" y="84"/>
                  </a:lnTo>
                  <a:lnTo>
                    <a:pt x="349" y="82"/>
                  </a:lnTo>
                  <a:lnTo>
                    <a:pt x="347" y="82"/>
                  </a:lnTo>
                  <a:lnTo>
                    <a:pt x="347" y="82"/>
                  </a:lnTo>
                  <a:lnTo>
                    <a:pt x="349" y="82"/>
                  </a:lnTo>
                  <a:lnTo>
                    <a:pt x="349" y="81"/>
                  </a:lnTo>
                  <a:close/>
                  <a:moveTo>
                    <a:pt x="342" y="81"/>
                  </a:moveTo>
                  <a:lnTo>
                    <a:pt x="342" y="81"/>
                  </a:lnTo>
                  <a:lnTo>
                    <a:pt x="342" y="82"/>
                  </a:lnTo>
                  <a:lnTo>
                    <a:pt x="341" y="82"/>
                  </a:lnTo>
                  <a:lnTo>
                    <a:pt x="341" y="82"/>
                  </a:lnTo>
                  <a:lnTo>
                    <a:pt x="341" y="81"/>
                  </a:lnTo>
                  <a:lnTo>
                    <a:pt x="341" y="81"/>
                  </a:lnTo>
                  <a:lnTo>
                    <a:pt x="342" y="81"/>
                  </a:lnTo>
                  <a:close/>
                  <a:moveTo>
                    <a:pt x="347" y="79"/>
                  </a:moveTo>
                  <a:lnTo>
                    <a:pt x="347" y="81"/>
                  </a:lnTo>
                  <a:lnTo>
                    <a:pt x="347" y="81"/>
                  </a:lnTo>
                  <a:lnTo>
                    <a:pt x="345" y="82"/>
                  </a:lnTo>
                  <a:lnTo>
                    <a:pt x="345" y="81"/>
                  </a:lnTo>
                  <a:lnTo>
                    <a:pt x="347" y="79"/>
                  </a:lnTo>
                  <a:close/>
                  <a:moveTo>
                    <a:pt x="167" y="76"/>
                  </a:moveTo>
                  <a:lnTo>
                    <a:pt x="169" y="76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9"/>
                  </a:lnTo>
                  <a:lnTo>
                    <a:pt x="167" y="79"/>
                  </a:lnTo>
                  <a:lnTo>
                    <a:pt x="167" y="77"/>
                  </a:lnTo>
                  <a:lnTo>
                    <a:pt x="167" y="77"/>
                  </a:lnTo>
                  <a:lnTo>
                    <a:pt x="167" y="76"/>
                  </a:lnTo>
                  <a:lnTo>
                    <a:pt x="167" y="76"/>
                  </a:lnTo>
                  <a:close/>
                  <a:moveTo>
                    <a:pt x="177" y="65"/>
                  </a:moveTo>
                  <a:lnTo>
                    <a:pt x="178" y="65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77" y="66"/>
                  </a:lnTo>
                  <a:lnTo>
                    <a:pt x="177" y="66"/>
                  </a:lnTo>
                  <a:lnTo>
                    <a:pt x="177" y="65"/>
                  </a:lnTo>
                  <a:lnTo>
                    <a:pt x="177" y="65"/>
                  </a:lnTo>
                  <a:close/>
                  <a:moveTo>
                    <a:pt x="344" y="52"/>
                  </a:moveTo>
                  <a:lnTo>
                    <a:pt x="344" y="52"/>
                  </a:lnTo>
                  <a:lnTo>
                    <a:pt x="344" y="54"/>
                  </a:lnTo>
                  <a:lnTo>
                    <a:pt x="344" y="55"/>
                  </a:lnTo>
                  <a:lnTo>
                    <a:pt x="345" y="55"/>
                  </a:lnTo>
                  <a:lnTo>
                    <a:pt x="345" y="55"/>
                  </a:lnTo>
                  <a:lnTo>
                    <a:pt x="345" y="54"/>
                  </a:lnTo>
                  <a:lnTo>
                    <a:pt x="347" y="54"/>
                  </a:lnTo>
                  <a:lnTo>
                    <a:pt x="347" y="54"/>
                  </a:lnTo>
                  <a:lnTo>
                    <a:pt x="347" y="55"/>
                  </a:lnTo>
                  <a:lnTo>
                    <a:pt x="345" y="55"/>
                  </a:lnTo>
                  <a:lnTo>
                    <a:pt x="345" y="57"/>
                  </a:lnTo>
                  <a:lnTo>
                    <a:pt x="345" y="57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5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2"/>
                  </a:lnTo>
                  <a:lnTo>
                    <a:pt x="347" y="62"/>
                  </a:lnTo>
                  <a:lnTo>
                    <a:pt x="345" y="62"/>
                  </a:lnTo>
                  <a:lnTo>
                    <a:pt x="344" y="62"/>
                  </a:lnTo>
                  <a:lnTo>
                    <a:pt x="341" y="62"/>
                  </a:lnTo>
                  <a:lnTo>
                    <a:pt x="339" y="62"/>
                  </a:lnTo>
                  <a:lnTo>
                    <a:pt x="339" y="60"/>
                  </a:lnTo>
                  <a:lnTo>
                    <a:pt x="339" y="60"/>
                  </a:lnTo>
                  <a:lnTo>
                    <a:pt x="341" y="60"/>
                  </a:lnTo>
                  <a:lnTo>
                    <a:pt x="339" y="57"/>
                  </a:lnTo>
                  <a:lnTo>
                    <a:pt x="339" y="55"/>
                  </a:lnTo>
                  <a:lnTo>
                    <a:pt x="341" y="54"/>
                  </a:lnTo>
                  <a:lnTo>
                    <a:pt x="342" y="54"/>
                  </a:lnTo>
                  <a:lnTo>
                    <a:pt x="344" y="52"/>
                  </a:lnTo>
                  <a:close/>
                  <a:moveTo>
                    <a:pt x="338" y="52"/>
                  </a:moveTo>
                  <a:lnTo>
                    <a:pt x="338" y="54"/>
                  </a:lnTo>
                  <a:lnTo>
                    <a:pt x="338" y="54"/>
                  </a:lnTo>
                  <a:lnTo>
                    <a:pt x="338" y="55"/>
                  </a:lnTo>
                  <a:lnTo>
                    <a:pt x="338" y="55"/>
                  </a:lnTo>
                  <a:lnTo>
                    <a:pt x="336" y="55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8" y="52"/>
                  </a:lnTo>
                  <a:close/>
                  <a:moveTo>
                    <a:pt x="341" y="21"/>
                  </a:moveTo>
                  <a:lnTo>
                    <a:pt x="341" y="21"/>
                  </a:lnTo>
                  <a:lnTo>
                    <a:pt x="339" y="22"/>
                  </a:lnTo>
                  <a:lnTo>
                    <a:pt x="339" y="22"/>
                  </a:lnTo>
                  <a:lnTo>
                    <a:pt x="336" y="24"/>
                  </a:lnTo>
                  <a:lnTo>
                    <a:pt x="338" y="22"/>
                  </a:lnTo>
                  <a:lnTo>
                    <a:pt x="341" y="21"/>
                  </a:lnTo>
                  <a:lnTo>
                    <a:pt x="341" y="21"/>
                  </a:lnTo>
                  <a:close/>
                  <a:moveTo>
                    <a:pt x="251" y="19"/>
                  </a:moveTo>
                  <a:lnTo>
                    <a:pt x="252" y="19"/>
                  </a:lnTo>
                  <a:lnTo>
                    <a:pt x="252" y="21"/>
                  </a:lnTo>
                  <a:lnTo>
                    <a:pt x="252" y="21"/>
                  </a:lnTo>
                  <a:lnTo>
                    <a:pt x="254" y="22"/>
                  </a:lnTo>
                  <a:lnTo>
                    <a:pt x="254" y="24"/>
                  </a:lnTo>
                  <a:lnTo>
                    <a:pt x="256" y="24"/>
                  </a:lnTo>
                  <a:lnTo>
                    <a:pt x="256" y="24"/>
                  </a:lnTo>
                  <a:lnTo>
                    <a:pt x="256" y="25"/>
                  </a:lnTo>
                  <a:lnTo>
                    <a:pt x="256" y="25"/>
                  </a:lnTo>
                  <a:lnTo>
                    <a:pt x="254" y="25"/>
                  </a:lnTo>
                  <a:lnTo>
                    <a:pt x="251" y="25"/>
                  </a:lnTo>
                  <a:lnTo>
                    <a:pt x="249" y="25"/>
                  </a:lnTo>
                  <a:lnTo>
                    <a:pt x="248" y="25"/>
                  </a:lnTo>
                  <a:lnTo>
                    <a:pt x="248" y="25"/>
                  </a:lnTo>
                  <a:lnTo>
                    <a:pt x="248" y="24"/>
                  </a:lnTo>
                  <a:lnTo>
                    <a:pt x="249" y="24"/>
                  </a:lnTo>
                  <a:lnTo>
                    <a:pt x="249" y="24"/>
                  </a:lnTo>
                  <a:lnTo>
                    <a:pt x="249" y="22"/>
                  </a:lnTo>
                  <a:lnTo>
                    <a:pt x="249" y="21"/>
                  </a:lnTo>
                  <a:lnTo>
                    <a:pt x="251" y="19"/>
                  </a:lnTo>
                  <a:lnTo>
                    <a:pt x="251" y="19"/>
                  </a:lnTo>
                  <a:close/>
                  <a:moveTo>
                    <a:pt x="252" y="16"/>
                  </a:moveTo>
                  <a:lnTo>
                    <a:pt x="252" y="16"/>
                  </a:lnTo>
                  <a:lnTo>
                    <a:pt x="254" y="18"/>
                  </a:lnTo>
                  <a:lnTo>
                    <a:pt x="256" y="18"/>
                  </a:lnTo>
                  <a:lnTo>
                    <a:pt x="256" y="19"/>
                  </a:lnTo>
                  <a:lnTo>
                    <a:pt x="257" y="19"/>
                  </a:lnTo>
                  <a:lnTo>
                    <a:pt x="260" y="18"/>
                  </a:lnTo>
                  <a:lnTo>
                    <a:pt x="262" y="19"/>
                  </a:lnTo>
                  <a:lnTo>
                    <a:pt x="262" y="19"/>
                  </a:lnTo>
                  <a:lnTo>
                    <a:pt x="263" y="18"/>
                  </a:lnTo>
                  <a:lnTo>
                    <a:pt x="265" y="18"/>
                  </a:lnTo>
                  <a:lnTo>
                    <a:pt x="265" y="16"/>
                  </a:lnTo>
                  <a:lnTo>
                    <a:pt x="267" y="18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70" y="19"/>
                  </a:lnTo>
                  <a:lnTo>
                    <a:pt x="270" y="21"/>
                  </a:lnTo>
                  <a:lnTo>
                    <a:pt x="268" y="21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5" y="24"/>
                  </a:lnTo>
                  <a:lnTo>
                    <a:pt x="260" y="27"/>
                  </a:lnTo>
                  <a:lnTo>
                    <a:pt x="256" y="24"/>
                  </a:lnTo>
                  <a:lnTo>
                    <a:pt x="254" y="22"/>
                  </a:lnTo>
                  <a:lnTo>
                    <a:pt x="252" y="21"/>
                  </a:lnTo>
                  <a:lnTo>
                    <a:pt x="252" y="18"/>
                  </a:lnTo>
                  <a:lnTo>
                    <a:pt x="252" y="18"/>
                  </a:lnTo>
                  <a:lnTo>
                    <a:pt x="252" y="16"/>
                  </a:lnTo>
                  <a:lnTo>
                    <a:pt x="252" y="16"/>
                  </a:lnTo>
                  <a:close/>
                  <a:moveTo>
                    <a:pt x="345" y="14"/>
                  </a:moveTo>
                  <a:lnTo>
                    <a:pt x="344" y="16"/>
                  </a:lnTo>
                  <a:lnTo>
                    <a:pt x="342" y="19"/>
                  </a:lnTo>
                  <a:lnTo>
                    <a:pt x="341" y="21"/>
                  </a:lnTo>
                  <a:lnTo>
                    <a:pt x="341" y="19"/>
                  </a:lnTo>
                  <a:lnTo>
                    <a:pt x="342" y="19"/>
                  </a:lnTo>
                  <a:lnTo>
                    <a:pt x="344" y="18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4"/>
                  </a:lnTo>
                  <a:lnTo>
                    <a:pt x="345" y="14"/>
                  </a:lnTo>
                  <a:close/>
                  <a:moveTo>
                    <a:pt x="284" y="13"/>
                  </a:moveTo>
                  <a:lnTo>
                    <a:pt x="284" y="14"/>
                  </a:lnTo>
                  <a:lnTo>
                    <a:pt x="284" y="16"/>
                  </a:lnTo>
                  <a:lnTo>
                    <a:pt x="286" y="16"/>
                  </a:lnTo>
                  <a:lnTo>
                    <a:pt x="284" y="18"/>
                  </a:lnTo>
                  <a:lnTo>
                    <a:pt x="284" y="19"/>
                  </a:lnTo>
                  <a:lnTo>
                    <a:pt x="282" y="16"/>
                  </a:lnTo>
                  <a:lnTo>
                    <a:pt x="284" y="16"/>
                  </a:lnTo>
                  <a:lnTo>
                    <a:pt x="282" y="14"/>
                  </a:lnTo>
                  <a:lnTo>
                    <a:pt x="284" y="14"/>
                  </a:lnTo>
                  <a:lnTo>
                    <a:pt x="284" y="13"/>
                  </a:lnTo>
                  <a:close/>
                  <a:moveTo>
                    <a:pt x="427" y="10"/>
                  </a:moveTo>
                  <a:lnTo>
                    <a:pt x="429" y="10"/>
                  </a:lnTo>
                  <a:lnTo>
                    <a:pt x="429" y="10"/>
                  </a:lnTo>
                  <a:lnTo>
                    <a:pt x="429" y="11"/>
                  </a:lnTo>
                  <a:lnTo>
                    <a:pt x="429" y="11"/>
                  </a:lnTo>
                  <a:lnTo>
                    <a:pt x="431" y="14"/>
                  </a:lnTo>
                  <a:lnTo>
                    <a:pt x="432" y="16"/>
                  </a:lnTo>
                  <a:lnTo>
                    <a:pt x="432" y="18"/>
                  </a:lnTo>
                  <a:lnTo>
                    <a:pt x="432" y="18"/>
                  </a:lnTo>
                  <a:lnTo>
                    <a:pt x="432" y="21"/>
                  </a:lnTo>
                  <a:lnTo>
                    <a:pt x="432" y="22"/>
                  </a:lnTo>
                  <a:lnTo>
                    <a:pt x="434" y="25"/>
                  </a:lnTo>
                  <a:lnTo>
                    <a:pt x="434" y="27"/>
                  </a:lnTo>
                  <a:lnTo>
                    <a:pt x="435" y="27"/>
                  </a:lnTo>
                  <a:lnTo>
                    <a:pt x="435" y="27"/>
                  </a:lnTo>
                  <a:lnTo>
                    <a:pt x="437" y="27"/>
                  </a:lnTo>
                  <a:lnTo>
                    <a:pt x="437" y="30"/>
                  </a:lnTo>
                  <a:lnTo>
                    <a:pt x="437" y="30"/>
                  </a:lnTo>
                  <a:lnTo>
                    <a:pt x="437" y="32"/>
                  </a:lnTo>
                  <a:lnTo>
                    <a:pt x="437" y="33"/>
                  </a:lnTo>
                  <a:lnTo>
                    <a:pt x="438" y="33"/>
                  </a:lnTo>
                  <a:lnTo>
                    <a:pt x="438" y="35"/>
                  </a:lnTo>
                  <a:lnTo>
                    <a:pt x="438" y="35"/>
                  </a:lnTo>
                  <a:lnTo>
                    <a:pt x="440" y="38"/>
                  </a:lnTo>
                  <a:lnTo>
                    <a:pt x="440" y="40"/>
                  </a:lnTo>
                  <a:lnTo>
                    <a:pt x="442" y="41"/>
                  </a:lnTo>
                  <a:lnTo>
                    <a:pt x="442" y="44"/>
                  </a:lnTo>
                  <a:lnTo>
                    <a:pt x="443" y="47"/>
                  </a:lnTo>
                  <a:lnTo>
                    <a:pt x="443" y="49"/>
                  </a:lnTo>
                  <a:lnTo>
                    <a:pt x="443" y="54"/>
                  </a:lnTo>
                  <a:lnTo>
                    <a:pt x="443" y="55"/>
                  </a:lnTo>
                  <a:lnTo>
                    <a:pt x="445" y="57"/>
                  </a:lnTo>
                  <a:lnTo>
                    <a:pt x="445" y="60"/>
                  </a:lnTo>
                  <a:lnTo>
                    <a:pt x="446" y="63"/>
                  </a:lnTo>
                  <a:lnTo>
                    <a:pt x="446" y="63"/>
                  </a:lnTo>
                  <a:lnTo>
                    <a:pt x="449" y="65"/>
                  </a:lnTo>
                  <a:lnTo>
                    <a:pt x="451" y="63"/>
                  </a:lnTo>
                  <a:lnTo>
                    <a:pt x="453" y="62"/>
                  </a:lnTo>
                  <a:lnTo>
                    <a:pt x="454" y="62"/>
                  </a:lnTo>
                  <a:lnTo>
                    <a:pt x="456" y="62"/>
                  </a:lnTo>
                  <a:lnTo>
                    <a:pt x="457" y="63"/>
                  </a:lnTo>
                  <a:lnTo>
                    <a:pt x="459" y="65"/>
                  </a:lnTo>
                  <a:lnTo>
                    <a:pt x="462" y="68"/>
                  </a:lnTo>
                  <a:lnTo>
                    <a:pt x="465" y="70"/>
                  </a:lnTo>
                  <a:lnTo>
                    <a:pt x="467" y="70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7" y="74"/>
                  </a:lnTo>
                  <a:lnTo>
                    <a:pt x="468" y="76"/>
                  </a:lnTo>
                  <a:lnTo>
                    <a:pt x="468" y="77"/>
                  </a:lnTo>
                  <a:lnTo>
                    <a:pt x="468" y="79"/>
                  </a:lnTo>
                  <a:lnTo>
                    <a:pt x="468" y="82"/>
                  </a:lnTo>
                  <a:lnTo>
                    <a:pt x="470" y="85"/>
                  </a:lnTo>
                  <a:lnTo>
                    <a:pt x="470" y="88"/>
                  </a:lnTo>
                  <a:lnTo>
                    <a:pt x="470" y="90"/>
                  </a:lnTo>
                  <a:lnTo>
                    <a:pt x="470" y="92"/>
                  </a:lnTo>
                  <a:lnTo>
                    <a:pt x="470" y="93"/>
                  </a:lnTo>
                  <a:lnTo>
                    <a:pt x="472" y="95"/>
                  </a:lnTo>
                  <a:lnTo>
                    <a:pt x="472" y="96"/>
                  </a:lnTo>
                  <a:lnTo>
                    <a:pt x="473" y="98"/>
                  </a:lnTo>
                  <a:lnTo>
                    <a:pt x="475" y="99"/>
                  </a:lnTo>
                  <a:lnTo>
                    <a:pt x="476" y="101"/>
                  </a:lnTo>
                  <a:lnTo>
                    <a:pt x="476" y="101"/>
                  </a:lnTo>
                  <a:lnTo>
                    <a:pt x="476" y="103"/>
                  </a:lnTo>
                  <a:lnTo>
                    <a:pt x="479" y="107"/>
                  </a:lnTo>
                  <a:lnTo>
                    <a:pt x="479" y="110"/>
                  </a:lnTo>
                  <a:lnTo>
                    <a:pt x="479" y="117"/>
                  </a:lnTo>
                  <a:lnTo>
                    <a:pt x="478" y="118"/>
                  </a:lnTo>
                  <a:lnTo>
                    <a:pt x="479" y="120"/>
                  </a:lnTo>
                  <a:lnTo>
                    <a:pt x="481" y="125"/>
                  </a:lnTo>
                  <a:lnTo>
                    <a:pt x="483" y="125"/>
                  </a:lnTo>
                  <a:lnTo>
                    <a:pt x="483" y="126"/>
                  </a:lnTo>
                  <a:lnTo>
                    <a:pt x="483" y="129"/>
                  </a:lnTo>
                  <a:lnTo>
                    <a:pt x="484" y="131"/>
                  </a:lnTo>
                  <a:lnTo>
                    <a:pt x="486" y="133"/>
                  </a:lnTo>
                  <a:lnTo>
                    <a:pt x="487" y="134"/>
                  </a:lnTo>
                  <a:lnTo>
                    <a:pt x="489" y="134"/>
                  </a:lnTo>
                  <a:lnTo>
                    <a:pt x="490" y="134"/>
                  </a:lnTo>
                  <a:lnTo>
                    <a:pt x="492" y="136"/>
                  </a:lnTo>
                  <a:lnTo>
                    <a:pt x="494" y="136"/>
                  </a:lnTo>
                  <a:lnTo>
                    <a:pt x="495" y="137"/>
                  </a:lnTo>
                  <a:lnTo>
                    <a:pt x="497" y="137"/>
                  </a:lnTo>
                  <a:lnTo>
                    <a:pt x="498" y="137"/>
                  </a:lnTo>
                  <a:lnTo>
                    <a:pt x="498" y="137"/>
                  </a:lnTo>
                  <a:lnTo>
                    <a:pt x="500" y="137"/>
                  </a:lnTo>
                  <a:lnTo>
                    <a:pt x="500" y="139"/>
                  </a:lnTo>
                  <a:lnTo>
                    <a:pt x="502" y="140"/>
                  </a:lnTo>
                  <a:lnTo>
                    <a:pt x="503" y="142"/>
                  </a:lnTo>
                  <a:lnTo>
                    <a:pt x="505" y="144"/>
                  </a:lnTo>
                  <a:lnTo>
                    <a:pt x="506" y="144"/>
                  </a:lnTo>
                  <a:lnTo>
                    <a:pt x="508" y="145"/>
                  </a:lnTo>
                  <a:lnTo>
                    <a:pt x="508" y="145"/>
                  </a:lnTo>
                  <a:lnTo>
                    <a:pt x="509" y="145"/>
                  </a:lnTo>
                  <a:lnTo>
                    <a:pt x="513" y="147"/>
                  </a:lnTo>
                  <a:lnTo>
                    <a:pt x="514" y="148"/>
                  </a:lnTo>
                  <a:lnTo>
                    <a:pt x="516" y="148"/>
                  </a:lnTo>
                  <a:lnTo>
                    <a:pt x="519" y="150"/>
                  </a:lnTo>
                  <a:lnTo>
                    <a:pt x="519" y="151"/>
                  </a:lnTo>
                  <a:lnTo>
                    <a:pt x="520" y="153"/>
                  </a:lnTo>
                  <a:lnTo>
                    <a:pt x="519" y="153"/>
                  </a:lnTo>
                  <a:lnTo>
                    <a:pt x="517" y="153"/>
                  </a:lnTo>
                  <a:lnTo>
                    <a:pt x="517" y="155"/>
                  </a:lnTo>
                  <a:lnTo>
                    <a:pt x="519" y="158"/>
                  </a:lnTo>
                  <a:lnTo>
                    <a:pt x="520" y="159"/>
                  </a:lnTo>
                  <a:lnTo>
                    <a:pt x="522" y="161"/>
                  </a:lnTo>
                  <a:lnTo>
                    <a:pt x="525" y="162"/>
                  </a:lnTo>
                  <a:lnTo>
                    <a:pt x="525" y="166"/>
                  </a:lnTo>
                  <a:lnTo>
                    <a:pt x="525" y="166"/>
                  </a:lnTo>
                  <a:lnTo>
                    <a:pt x="527" y="169"/>
                  </a:lnTo>
                  <a:lnTo>
                    <a:pt x="528" y="170"/>
                  </a:lnTo>
                  <a:lnTo>
                    <a:pt x="528" y="172"/>
                  </a:lnTo>
                  <a:lnTo>
                    <a:pt x="530" y="177"/>
                  </a:lnTo>
                  <a:lnTo>
                    <a:pt x="530" y="180"/>
                  </a:lnTo>
                  <a:lnTo>
                    <a:pt x="531" y="181"/>
                  </a:lnTo>
                  <a:lnTo>
                    <a:pt x="531" y="183"/>
                  </a:lnTo>
                  <a:lnTo>
                    <a:pt x="533" y="183"/>
                  </a:lnTo>
                  <a:lnTo>
                    <a:pt x="533" y="181"/>
                  </a:lnTo>
                  <a:lnTo>
                    <a:pt x="535" y="185"/>
                  </a:lnTo>
                  <a:lnTo>
                    <a:pt x="536" y="185"/>
                  </a:lnTo>
                  <a:lnTo>
                    <a:pt x="536" y="185"/>
                  </a:lnTo>
                  <a:lnTo>
                    <a:pt x="535" y="181"/>
                  </a:lnTo>
                  <a:lnTo>
                    <a:pt x="536" y="178"/>
                  </a:lnTo>
                  <a:lnTo>
                    <a:pt x="536" y="178"/>
                  </a:lnTo>
                  <a:lnTo>
                    <a:pt x="538" y="178"/>
                  </a:lnTo>
                  <a:lnTo>
                    <a:pt x="538" y="180"/>
                  </a:lnTo>
                  <a:lnTo>
                    <a:pt x="539" y="181"/>
                  </a:lnTo>
                  <a:lnTo>
                    <a:pt x="543" y="183"/>
                  </a:lnTo>
                  <a:lnTo>
                    <a:pt x="544" y="185"/>
                  </a:lnTo>
                  <a:lnTo>
                    <a:pt x="544" y="185"/>
                  </a:lnTo>
                  <a:lnTo>
                    <a:pt x="544" y="183"/>
                  </a:lnTo>
                  <a:lnTo>
                    <a:pt x="544" y="181"/>
                  </a:lnTo>
                  <a:lnTo>
                    <a:pt x="546" y="181"/>
                  </a:lnTo>
                  <a:lnTo>
                    <a:pt x="546" y="183"/>
                  </a:lnTo>
                  <a:lnTo>
                    <a:pt x="547" y="185"/>
                  </a:lnTo>
                  <a:lnTo>
                    <a:pt x="547" y="189"/>
                  </a:lnTo>
                  <a:lnTo>
                    <a:pt x="547" y="194"/>
                  </a:lnTo>
                  <a:lnTo>
                    <a:pt x="549" y="199"/>
                  </a:lnTo>
                  <a:lnTo>
                    <a:pt x="549" y="199"/>
                  </a:lnTo>
                  <a:lnTo>
                    <a:pt x="550" y="200"/>
                  </a:lnTo>
                  <a:lnTo>
                    <a:pt x="552" y="202"/>
                  </a:lnTo>
                  <a:lnTo>
                    <a:pt x="554" y="203"/>
                  </a:lnTo>
                  <a:lnTo>
                    <a:pt x="554" y="203"/>
                  </a:lnTo>
                  <a:lnTo>
                    <a:pt x="558" y="207"/>
                  </a:lnTo>
                  <a:lnTo>
                    <a:pt x="558" y="207"/>
                  </a:lnTo>
                  <a:lnTo>
                    <a:pt x="560" y="207"/>
                  </a:lnTo>
                  <a:lnTo>
                    <a:pt x="563" y="208"/>
                  </a:lnTo>
                  <a:lnTo>
                    <a:pt x="563" y="210"/>
                  </a:lnTo>
                  <a:lnTo>
                    <a:pt x="566" y="214"/>
                  </a:lnTo>
                  <a:lnTo>
                    <a:pt x="566" y="216"/>
                  </a:lnTo>
                  <a:lnTo>
                    <a:pt x="569" y="218"/>
                  </a:lnTo>
                  <a:lnTo>
                    <a:pt x="571" y="218"/>
                  </a:lnTo>
                  <a:lnTo>
                    <a:pt x="571" y="219"/>
                  </a:lnTo>
                  <a:lnTo>
                    <a:pt x="572" y="221"/>
                  </a:lnTo>
                  <a:lnTo>
                    <a:pt x="572" y="221"/>
                  </a:lnTo>
                  <a:lnTo>
                    <a:pt x="572" y="222"/>
                  </a:lnTo>
                  <a:lnTo>
                    <a:pt x="574" y="225"/>
                  </a:lnTo>
                  <a:lnTo>
                    <a:pt x="577" y="225"/>
                  </a:lnTo>
                  <a:lnTo>
                    <a:pt x="579" y="229"/>
                  </a:lnTo>
                  <a:lnTo>
                    <a:pt x="579" y="232"/>
                  </a:lnTo>
                  <a:lnTo>
                    <a:pt x="579" y="235"/>
                  </a:lnTo>
                  <a:lnTo>
                    <a:pt x="580" y="235"/>
                  </a:lnTo>
                  <a:lnTo>
                    <a:pt x="582" y="237"/>
                  </a:lnTo>
                  <a:lnTo>
                    <a:pt x="582" y="237"/>
                  </a:lnTo>
                  <a:lnTo>
                    <a:pt x="580" y="241"/>
                  </a:lnTo>
                  <a:lnTo>
                    <a:pt x="582" y="252"/>
                  </a:lnTo>
                  <a:lnTo>
                    <a:pt x="582" y="255"/>
                  </a:lnTo>
                  <a:lnTo>
                    <a:pt x="582" y="259"/>
                  </a:lnTo>
                  <a:lnTo>
                    <a:pt x="585" y="265"/>
                  </a:lnTo>
                  <a:lnTo>
                    <a:pt x="585" y="266"/>
                  </a:lnTo>
                  <a:lnTo>
                    <a:pt x="587" y="268"/>
                  </a:lnTo>
                  <a:lnTo>
                    <a:pt x="588" y="271"/>
                  </a:lnTo>
                  <a:lnTo>
                    <a:pt x="588" y="276"/>
                  </a:lnTo>
                  <a:lnTo>
                    <a:pt x="588" y="279"/>
                  </a:lnTo>
                  <a:lnTo>
                    <a:pt x="588" y="281"/>
                  </a:lnTo>
                  <a:lnTo>
                    <a:pt x="587" y="284"/>
                  </a:lnTo>
                  <a:lnTo>
                    <a:pt x="585" y="289"/>
                  </a:lnTo>
                  <a:lnTo>
                    <a:pt x="585" y="292"/>
                  </a:lnTo>
                  <a:lnTo>
                    <a:pt x="584" y="298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0" y="307"/>
                  </a:lnTo>
                  <a:lnTo>
                    <a:pt x="580" y="311"/>
                  </a:lnTo>
                  <a:lnTo>
                    <a:pt x="580" y="314"/>
                  </a:lnTo>
                  <a:lnTo>
                    <a:pt x="580" y="317"/>
                  </a:lnTo>
                  <a:lnTo>
                    <a:pt x="579" y="318"/>
                  </a:lnTo>
                  <a:lnTo>
                    <a:pt x="579" y="322"/>
                  </a:lnTo>
                  <a:lnTo>
                    <a:pt x="576" y="328"/>
                  </a:lnTo>
                  <a:lnTo>
                    <a:pt x="572" y="331"/>
                  </a:lnTo>
                  <a:lnTo>
                    <a:pt x="572" y="334"/>
                  </a:lnTo>
                  <a:lnTo>
                    <a:pt x="572" y="336"/>
                  </a:lnTo>
                  <a:lnTo>
                    <a:pt x="572" y="337"/>
                  </a:lnTo>
                  <a:lnTo>
                    <a:pt x="569" y="341"/>
                  </a:lnTo>
                  <a:lnTo>
                    <a:pt x="569" y="341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4"/>
                  </a:lnTo>
                  <a:lnTo>
                    <a:pt x="565" y="344"/>
                  </a:lnTo>
                  <a:lnTo>
                    <a:pt x="563" y="345"/>
                  </a:lnTo>
                  <a:lnTo>
                    <a:pt x="560" y="348"/>
                  </a:lnTo>
                  <a:lnTo>
                    <a:pt x="560" y="350"/>
                  </a:lnTo>
                  <a:lnTo>
                    <a:pt x="558" y="352"/>
                  </a:lnTo>
                  <a:lnTo>
                    <a:pt x="558" y="353"/>
                  </a:lnTo>
                  <a:lnTo>
                    <a:pt x="557" y="353"/>
                  </a:lnTo>
                  <a:lnTo>
                    <a:pt x="557" y="355"/>
                  </a:lnTo>
                  <a:lnTo>
                    <a:pt x="555" y="356"/>
                  </a:lnTo>
                  <a:lnTo>
                    <a:pt x="555" y="356"/>
                  </a:lnTo>
                  <a:lnTo>
                    <a:pt x="555" y="358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2" y="363"/>
                  </a:lnTo>
                  <a:lnTo>
                    <a:pt x="554" y="363"/>
                  </a:lnTo>
                  <a:lnTo>
                    <a:pt x="554" y="364"/>
                  </a:lnTo>
                  <a:lnTo>
                    <a:pt x="552" y="366"/>
                  </a:lnTo>
                  <a:lnTo>
                    <a:pt x="550" y="367"/>
                  </a:lnTo>
                  <a:lnTo>
                    <a:pt x="549" y="369"/>
                  </a:lnTo>
                  <a:lnTo>
                    <a:pt x="549" y="370"/>
                  </a:lnTo>
                  <a:lnTo>
                    <a:pt x="547" y="375"/>
                  </a:lnTo>
                  <a:lnTo>
                    <a:pt x="547" y="378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6" y="380"/>
                  </a:lnTo>
                  <a:lnTo>
                    <a:pt x="546" y="380"/>
                  </a:lnTo>
                  <a:lnTo>
                    <a:pt x="546" y="381"/>
                  </a:lnTo>
                  <a:lnTo>
                    <a:pt x="547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4" y="383"/>
                  </a:lnTo>
                  <a:lnTo>
                    <a:pt x="541" y="389"/>
                  </a:lnTo>
                  <a:lnTo>
                    <a:pt x="541" y="391"/>
                  </a:lnTo>
                  <a:lnTo>
                    <a:pt x="539" y="392"/>
                  </a:lnTo>
                  <a:lnTo>
                    <a:pt x="538" y="396"/>
                  </a:lnTo>
                  <a:lnTo>
                    <a:pt x="538" y="397"/>
                  </a:lnTo>
                  <a:lnTo>
                    <a:pt x="538" y="402"/>
                  </a:lnTo>
                  <a:lnTo>
                    <a:pt x="538" y="405"/>
                  </a:lnTo>
                  <a:lnTo>
                    <a:pt x="536" y="408"/>
                  </a:lnTo>
                  <a:lnTo>
                    <a:pt x="536" y="410"/>
                  </a:lnTo>
                  <a:lnTo>
                    <a:pt x="535" y="413"/>
                  </a:lnTo>
                  <a:lnTo>
                    <a:pt x="536" y="416"/>
                  </a:lnTo>
                  <a:lnTo>
                    <a:pt x="536" y="418"/>
                  </a:lnTo>
                  <a:lnTo>
                    <a:pt x="536" y="419"/>
                  </a:lnTo>
                  <a:lnTo>
                    <a:pt x="535" y="421"/>
                  </a:lnTo>
                  <a:lnTo>
                    <a:pt x="533" y="421"/>
                  </a:lnTo>
                  <a:lnTo>
                    <a:pt x="531" y="422"/>
                  </a:lnTo>
                  <a:lnTo>
                    <a:pt x="530" y="424"/>
                  </a:lnTo>
                  <a:lnTo>
                    <a:pt x="528" y="426"/>
                  </a:lnTo>
                  <a:lnTo>
                    <a:pt x="527" y="426"/>
                  </a:lnTo>
                  <a:lnTo>
                    <a:pt x="520" y="426"/>
                  </a:lnTo>
                  <a:lnTo>
                    <a:pt x="511" y="426"/>
                  </a:lnTo>
                  <a:lnTo>
                    <a:pt x="509" y="427"/>
                  </a:lnTo>
                  <a:lnTo>
                    <a:pt x="505" y="427"/>
                  </a:lnTo>
                  <a:lnTo>
                    <a:pt x="502" y="430"/>
                  </a:lnTo>
                  <a:lnTo>
                    <a:pt x="498" y="432"/>
                  </a:lnTo>
                  <a:lnTo>
                    <a:pt x="490" y="440"/>
                  </a:lnTo>
                  <a:lnTo>
                    <a:pt x="484" y="441"/>
                  </a:lnTo>
                  <a:lnTo>
                    <a:pt x="484" y="441"/>
                  </a:lnTo>
                  <a:lnTo>
                    <a:pt x="483" y="440"/>
                  </a:lnTo>
                  <a:lnTo>
                    <a:pt x="481" y="441"/>
                  </a:lnTo>
                  <a:lnTo>
                    <a:pt x="481" y="441"/>
                  </a:lnTo>
                  <a:lnTo>
                    <a:pt x="483" y="443"/>
                  </a:lnTo>
                  <a:lnTo>
                    <a:pt x="483" y="444"/>
                  </a:lnTo>
                  <a:lnTo>
                    <a:pt x="484" y="443"/>
                  </a:lnTo>
                  <a:lnTo>
                    <a:pt x="486" y="443"/>
                  </a:lnTo>
                  <a:lnTo>
                    <a:pt x="486" y="444"/>
                  </a:lnTo>
                  <a:lnTo>
                    <a:pt x="486" y="446"/>
                  </a:lnTo>
                  <a:lnTo>
                    <a:pt x="484" y="448"/>
                  </a:lnTo>
                  <a:lnTo>
                    <a:pt x="484" y="448"/>
                  </a:lnTo>
                  <a:lnTo>
                    <a:pt x="483" y="448"/>
                  </a:lnTo>
                  <a:lnTo>
                    <a:pt x="483" y="448"/>
                  </a:lnTo>
                  <a:lnTo>
                    <a:pt x="483" y="444"/>
                  </a:lnTo>
                  <a:lnTo>
                    <a:pt x="481" y="443"/>
                  </a:lnTo>
                  <a:lnTo>
                    <a:pt x="479" y="443"/>
                  </a:lnTo>
                  <a:lnTo>
                    <a:pt x="478" y="443"/>
                  </a:lnTo>
                  <a:lnTo>
                    <a:pt x="478" y="444"/>
                  </a:lnTo>
                  <a:lnTo>
                    <a:pt x="476" y="441"/>
                  </a:lnTo>
                  <a:lnTo>
                    <a:pt x="475" y="440"/>
                  </a:lnTo>
                  <a:lnTo>
                    <a:pt x="473" y="440"/>
                  </a:lnTo>
                  <a:lnTo>
                    <a:pt x="473" y="440"/>
                  </a:lnTo>
                  <a:lnTo>
                    <a:pt x="472" y="440"/>
                  </a:lnTo>
                  <a:lnTo>
                    <a:pt x="470" y="438"/>
                  </a:lnTo>
                  <a:lnTo>
                    <a:pt x="470" y="437"/>
                  </a:lnTo>
                  <a:lnTo>
                    <a:pt x="470" y="435"/>
                  </a:lnTo>
                  <a:lnTo>
                    <a:pt x="472" y="435"/>
                  </a:lnTo>
                  <a:lnTo>
                    <a:pt x="472" y="433"/>
                  </a:lnTo>
                  <a:lnTo>
                    <a:pt x="470" y="433"/>
                  </a:lnTo>
                  <a:lnTo>
                    <a:pt x="468" y="432"/>
                  </a:lnTo>
                  <a:lnTo>
                    <a:pt x="468" y="433"/>
                  </a:lnTo>
                  <a:lnTo>
                    <a:pt x="467" y="433"/>
                  </a:lnTo>
                  <a:lnTo>
                    <a:pt x="467" y="435"/>
                  </a:lnTo>
                  <a:lnTo>
                    <a:pt x="464" y="437"/>
                  </a:lnTo>
                  <a:lnTo>
                    <a:pt x="462" y="437"/>
                  </a:lnTo>
                  <a:lnTo>
                    <a:pt x="461" y="435"/>
                  </a:lnTo>
                  <a:lnTo>
                    <a:pt x="461" y="435"/>
                  </a:lnTo>
                  <a:lnTo>
                    <a:pt x="462" y="435"/>
                  </a:lnTo>
                  <a:lnTo>
                    <a:pt x="464" y="433"/>
                  </a:lnTo>
                  <a:lnTo>
                    <a:pt x="465" y="432"/>
                  </a:lnTo>
                  <a:lnTo>
                    <a:pt x="465" y="430"/>
                  </a:lnTo>
                  <a:lnTo>
                    <a:pt x="465" y="429"/>
                  </a:lnTo>
                  <a:lnTo>
                    <a:pt x="464" y="429"/>
                  </a:lnTo>
                  <a:lnTo>
                    <a:pt x="462" y="427"/>
                  </a:lnTo>
                  <a:lnTo>
                    <a:pt x="457" y="430"/>
                  </a:lnTo>
                  <a:lnTo>
                    <a:pt x="456" y="430"/>
                  </a:lnTo>
                  <a:lnTo>
                    <a:pt x="456" y="432"/>
                  </a:lnTo>
                  <a:lnTo>
                    <a:pt x="457" y="432"/>
                  </a:lnTo>
                  <a:lnTo>
                    <a:pt x="457" y="432"/>
                  </a:lnTo>
                  <a:lnTo>
                    <a:pt x="459" y="432"/>
                  </a:lnTo>
                  <a:lnTo>
                    <a:pt x="457" y="433"/>
                  </a:lnTo>
                  <a:lnTo>
                    <a:pt x="456" y="433"/>
                  </a:lnTo>
                  <a:lnTo>
                    <a:pt x="454" y="435"/>
                  </a:lnTo>
                  <a:lnTo>
                    <a:pt x="451" y="437"/>
                  </a:lnTo>
                  <a:lnTo>
                    <a:pt x="446" y="440"/>
                  </a:lnTo>
                  <a:lnTo>
                    <a:pt x="445" y="441"/>
                  </a:lnTo>
                  <a:lnTo>
                    <a:pt x="443" y="443"/>
                  </a:lnTo>
                  <a:lnTo>
                    <a:pt x="440" y="441"/>
                  </a:lnTo>
                  <a:lnTo>
                    <a:pt x="438" y="441"/>
                  </a:lnTo>
                  <a:lnTo>
                    <a:pt x="437" y="440"/>
                  </a:lnTo>
                  <a:lnTo>
                    <a:pt x="432" y="438"/>
                  </a:lnTo>
                  <a:lnTo>
                    <a:pt x="429" y="437"/>
                  </a:lnTo>
                  <a:lnTo>
                    <a:pt x="427" y="435"/>
                  </a:lnTo>
                  <a:lnTo>
                    <a:pt x="426" y="435"/>
                  </a:lnTo>
                  <a:lnTo>
                    <a:pt x="423" y="435"/>
                  </a:lnTo>
                  <a:lnTo>
                    <a:pt x="420" y="433"/>
                  </a:lnTo>
                  <a:lnTo>
                    <a:pt x="416" y="433"/>
                  </a:lnTo>
                  <a:lnTo>
                    <a:pt x="415" y="435"/>
                  </a:lnTo>
                  <a:lnTo>
                    <a:pt x="413" y="435"/>
                  </a:lnTo>
                  <a:lnTo>
                    <a:pt x="412" y="435"/>
                  </a:lnTo>
                  <a:lnTo>
                    <a:pt x="408" y="432"/>
                  </a:lnTo>
                  <a:lnTo>
                    <a:pt x="407" y="430"/>
                  </a:lnTo>
                  <a:lnTo>
                    <a:pt x="401" y="429"/>
                  </a:lnTo>
                  <a:lnTo>
                    <a:pt x="397" y="427"/>
                  </a:lnTo>
                  <a:lnTo>
                    <a:pt x="394" y="422"/>
                  </a:lnTo>
                  <a:lnTo>
                    <a:pt x="390" y="418"/>
                  </a:lnTo>
                  <a:lnTo>
                    <a:pt x="388" y="416"/>
                  </a:lnTo>
                  <a:lnTo>
                    <a:pt x="388" y="415"/>
                  </a:lnTo>
                  <a:lnTo>
                    <a:pt x="388" y="413"/>
                  </a:lnTo>
                  <a:lnTo>
                    <a:pt x="388" y="410"/>
                  </a:lnTo>
                  <a:lnTo>
                    <a:pt x="390" y="408"/>
                  </a:lnTo>
                  <a:lnTo>
                    <a:pt x="390" y="407"/>
                  </a:lnTo>
                  <a:lnTo>
                    <a:pt x="388" y="402"/>
                  </a:lnTo>
                  <a:lnTo>
                    <a:pt x="385" y="397"/>
                  </a:lnTo>
                  <a:lnTo>
                    <a:pt x="383" y="396"/>
                  </a:lnTo>
                  <a:lnTo>
                    <a:pt x="380" y="392"/>
                  </a:lnTo>
                  <a:lnTo>
                    <a:pt x="377" y="391"/>
                  </a:lnTo>
                  <a:lnTo>
                    <a:pt x="377" y="389"/>
                  </a:lnTo>
                  <a:lnTo>
                    <a:pt x="377" y="389"/>
                  </a:lnTo>
                  <a:lnTo>
                    <a:pt x="379" y="389"/>
                  </a:lnTo>
                  <a:lnTo>
                    <a:pt x="379" y="388"/>
                  </a:lnTo>
                  <a:lnTo>
                    <a:pt x="380" y="388"/>
                  </a:lnTo>
                  <a:lnTo>
                    <a:pt x="380" y="389"/>
                  </a:lnTo>
                  <a:lnTo>
                    <a:pt x="382" y="389"/>
                  </a:lnTo>
                  <a:lnTo>
                    <a:pt x="382" y="388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0" y="385"/>
                  </a:lnTo>
                  <a:lnTo>
                    <a:pt x="379" y="386"/>
                  </a:lnTo>
                  <a:lnTo>
                    <a:pt x="377" y="386"/>
                  </a:lnTo>
                  <a:lnTo>
                    <a:pt x="375" y="388"/>
                  </a:lnTo>
                  <a:lnTo>
                    <a:pt x="375" y="388"/>
                  </a:lnTo>
                  <a:lnTo>
                    <a:pt x="374" y="388"/>
                  </a:lnTo>
                  <a:lnTo>
                    <a:pt x="374" y="388"/>
                  </a:lnTo>
                  <a:lnTo>
                    <a:pt x="371" y="389"/>
                  </a:lnTo>
                  <a:lnTo>
                    <a:pt x="368" y="389"/>
                  </a:lnTo>
                  <a:lnTo>
                    <a:pt x="366" y="389"/>
                  </a:lnTo>
                  <a:lnTo>
                    <a:pt x="366" y="388"/>
                  </a:lnTo>
                  <a:lnTo>
                    <a:pt x="368" y="386"/>
                  </a:lnTo>
                  <a:lnTo>
                    <a:pt x="369" y="385"/>
                  </a:lnTo>
                  <a:lnTo>
                    <a:pt x="371" y="380"/>
                  </a:lnTo>
                  <a:lnTo>
                    <a:pt x="369" y="375"/>
                  </a:lnTo>
                  <a:lnTo>
                    <a:pt x="369" y="374"/>
                  </a:lnTo>
                  <a:lnTo>
                    <a:pt x="366" y="370"/>
                  </a:lnTo>
                  <a:lnTo>
                    <a:pt x="366" y="367"/>
                  </a:lnTo>
                  <a:lnTo>
                    <a:pt x="364" y="366"/>
                  </a:lnTo>
                  <a:lnTo>
                    <a:pt x="363" y="367"/>
                  </a:lnTo>
                  <a:lnTo>
                    <a:pt x="363" y="369"/>
                  </a:lnTo>
                  <a:lnTo>
                    <a:pt x="361" y="370"/>
                  </a:lnTo>
                  <a:lnTo>
                    <a:pt x="361" y="375"/>
                  </a:lnTo>
                  <a:lnTo>
                    <a:pt x="358" y="381"/>
                  </a:lnTo>
                  <a:lnTo>
                    <a:pt x="356" y="381"/>
                  </a:lnTo>
                  <a:lnTo>
                    <a:pt x="355" y="381"/>
                  </a:lnTo>
                  <a:lnTo>
                    <a:pt x="352" y="381"/>
                  </a:lnTo>
                  <a:lnTo>
                    <a:pt x="350" y="383"/>
                  </a:lnTo>
                  <a:lnTo>
                    <a:pt x="349" y="383"/>
                  </a:lnTo>
                  <a:lnTo>
                    <a:pt x="347" y="383"/>
                  </a:lnTo>
                  <a:lnTo>
                    <a:pt x="347" y="383"/>
                  </a:lnTo>
                  <a:lnTo>
                    <a:pt x="349" y="378"/>
                  </a:lnTo>
                  <a:lnTo>
                    <a:pt x="350" y="378"/>
                  </a:lnTo>
                  <a:lnTo>
                    <a:pt x="352" y="378"/>
                  </a:lnTo>
                  <a:lnTo>
                    <a:pt x="353" y="378"/>
                  </a:lnTo>
                  <a:lnTo>
                    <a:pt x="353" y="378"/>
                  </a:lnTo>
                  <a:lnTo>
                    <a:pt x="355" y="375"/>
                  </a:lnTo>
                  <a:lnTo>
                    <a:pt x="355" y="372"/>
                  </a:lnTo>
                  <a:lnTo>
                    <a:pt x="355" y="370"/>
                  </a:lnTo>
                  <a:lnTo>
                    <a:pt x="355" y="369"/>
                  </a:lnTo>
                  <a:lnTo>
                    <a:pt x="355" y="367"/>
                  </a:lnTo>
                  <a:lnTo>
                    <a:pt x="355" y="366"/>
                  </a:lnTo>
                  <a:lnTo>
                    <a:pt x="358" y="361"/>
                  </a:lnTo>
                  <a:lnTo>
                    <a:pt x="360" y="358"/>
                  </a:lnTo>
                  <a:lnTo>
                    <a:pt x="361" y="356"/>
                  </a:lnTo>
                  <a:lnTo>
                    <a:pt x="361" y="355"/>
                  </a:lnTo>
                  <a:lnTo>
                    <a:pt x="361" y="352"/>
                  </a:lnTo>
                  <a:lnTo>
                    <a:pt x="361" y="350"/>
                  </a:lnTo>
                  <a:lnTo>
                    <a:pt x="361" y="350"/>
                  </a:lnTo>
                  <a:lnTo>
                    <a:pt x="363" y="348"/>
                  </a:lnTo>
                  <a:lnTo>
                    <a:pt x="361" y="344"/>
                  </a:lnTo>
                  <a:lnTo>
                    <a:pt x="361" y="342"/>
                  </a:lnTo>
                  <a:lnTo>
                    <a:pt x="360" y="341"/>
                  </a:lnTo>
                  <a:lnTo>
                    <a:pt x="360" y="342"/>
                  </a:lnTo>
                  <a:lnTo>
                    <a:pt x="360" y="344"/>
                  </a:lnTo>
                  <a:lnTo>
                    <a:pt x="358" y="347"/>
                  </a:lnTo>
                  <a:lnTo>
                    <a:pt x="356" y="348"/>
                  </a:lnTo>
                  <a:lnTo>
                    <a:pt x="355" y="350"/>
                  </a:lnTo>
                  <a:lnTo>
                    <a:pt x="353" y="353"/>
                  </a:lnTo>
                  <a:lnTo>
                    <a:pt x="352" y="358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47" y="359"/>
                  </a:lnTo>
                  <a:lnTo>
                    <a:pt x="345" y="361"/>
                  </a:lnTo>
                  <a:lnTo>
                    <a:pt x="342" y="361"/>
                  </a:lnTo>
                  <a:lnTo>
                    <a:pt x="341" y="363"/>
                  </a:lnTo>
                  <a:lnTo>
                    <a:pt x="341" y="364"/>
                  </a:lnTo>
                  <a:lnTo>
                    <a:pt x="336" y="370"/>
                  </a:lnTo>
                  <a:lnTo>
                    <a:pt x="333" y="372"/>
                  </a:lnTo>
                  <a:lnTo>
                    <a:pt x="333" y="374"/>
                  </a:lnTo>
                  <a:lnTo>
                    <a:pt x="333" y="374"/>
                  </a:lnTo>
                  <a:lnTo>
                    <a:pt x="333" y="375"/>
                  </a:lnTo>
                  <a:lnTo>
                    <a:pt x="333" y="375"/>
                  </a:lnTo>
                  <a:lnTo>
                    <a:pt x="334" y="378"/>
                  </a:lnTo>
                  <a:lnTo>
                    <a:pt x="333" y="378"/>
                  </a:lnTo>
                  <a:lnTo>
                    <a:pt x="333" y="378"/>
                  </a:lnTo>
                  <a:lnTo>
                    <a:pt x="331" y="377"/>
                  </a:lnTo>
                  <a:lnTo>
                    <a:pt x="330" y="378"/>
                  </a:lnTo>
                  <a:lnTo>
                    <a:pt x="328" y="378"/>
                  </a:lnTo>
                  <a:lnTo>
                    <a:pt x="327" y="375"/>
                  </a:lnTo>
                  <a:lnTo>
                    <a:pt x="325" y="375"/>
                  </a:lnTo>
                  <a:lnTo>
                    <a:pt x="323" y="374"/>
                  </a:lnTo>
                  <a:lnTo>
                    <a:pt x="323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0"/>
                  </a:lnTo>
                  <a:lnTo>
                    <a:pt x="322" y="370"/>
                  </a:lnTo>
                  <a:lnTo>
                    <a:pt x="323" y="372"/>
                  </a:lnTo>
                  <a:lnTo>
                    <a:pt x="325" y="372"/>
                  </a:lnTo>
                  <a:lnTo>
                    <a:pt x="325" y="374"/>
                  </a:lnTo>
                  <a:lnTo>
                    <a:pt x="327" y="372"/>
                  </a:lnTo>
                  <a:lnTo>
                    <a:pt x="325" y="369"/>
                  </a:lnTo>
                  <a:lnTo>
                    <a:pt x="323" y="366"/>
                  </a:lnTo>
                  <a:lnTo>
                    <a:pt x="323" y="366"/>
                  </a:lnTo>
                  <a:lnTo>
                    <a:pt x="322" y="363"/>
                  </a:lnTo>
                  <a:lnTo>
                    <a:pt x="322" y="361"/>
                  </a:lnTo>
                  <a:lnTo>
                    <a:pt x="320" y="359"/>
                  </a:lnTo>
                  <a:lnTo>
                    <a:pt x="317" y="358"/>
                  </a:lnTo>
                  <a:lnTo>
                    <a:pt x="317" y="355"/>
                  </a:lnTo>
                  <a:lnTo>
                    <a:pt x="317" y="352"/>
                  </a:lnTo>
                  <a:lnTo>
                    <a:pt x="315" y="352"/>
                  </a:lnTo>
                  <a:lnTo>
                    <a:pt x="314" y="350"/>
                  </a:lnTo>
                  <a:lnTo>
                    <a:pt x="309" y="350"/>
                  </a:lnTo>
                  <a:lnTo>
                    <a:pt x="308" y="347"/>
                  </a:lnTo>
                  <a:lnTo>
                    <a:pt x="306" y="344"/>
                  </a:lnTo>
                  <a:lnTo>
                    <a:pt x="308" y="342"/>
                  </a:lnTo>
                  <a:lnTo>
                    <a:pt x="308" y="342"/>
                  </a:lnTo>
                  <a:lnTo>
                    <a:pt x="309" y="342"/>
                  </a:lnTo>
                  <a:lnTo>
                    <a:pt x="308" y="341"/>
                  </a:lnTo>
                  <a:lnTo>
                    <a:pt x="304" y="337"/>
                  </a:lnTo>
                  <a:lnTo>
                    <a:pt x="301" y="336"/>
                  </a:lnTo>
                  <a:lnTo>
                    <a:pt x="300" y="334"/>
                  </a:lnTo>
                  <a:lnTo>
                    <a:pt x="298" y="334"/>
                  </a:lnTo>
                  <a:lnTo>
                    <a:pt x="297" y="334"/>
                  </a:lnTo>
                  <a:lnTo>
                    <a:pt x="293" y="334"/>
                  </a:lnTo>
                  <a:lnTo>
                    <a:pt x="287" y="331"/>
                  </a:lnTo>
                  <a:lnTo>
                    <a:pt x="286" y="329"/>
                  </a:lnTo>
                  <a:lnTo>
                    <a:pt x="281" y="331"/>
                  </a:lnTo>
                  <a:lnTo>
                    <a:pt x="279" y="331"/>
                  </a:lnTo>
                  <a:lnTo>
                    <a:pt x="271" y="326"/>
                  </a:lnTo>
                  <a:lnTo>
                    <a:pt x="267" y="323"/>
                  </a:lnTo>
                  <a:lnTo>
                    <a:pt x="265" y="323"/>
                  </a:lnTo>
                  <a:lnTo>
                    <a:pt x="263" y="323"/>
                  </a:lnTo>
                  <a:lnTo>
                    <a:pt x="262" y="323"/>
                  </a:lnTo>
                  <a:lnTo>
                    <a:pt x="260" y="325"/>
                  </a:lnTo>
                  <a:lnTo>
                    <a:pt x="259" y="325"/>
                  </a:lnTo>
                  <a:lnTo>
                    <a:pt x="249" y="325"/>
                  </a:lnTo>
                  <a:lnTo>
                    <a:pt x="241" y="325"/>
                  </a:lnTo>
                  <a:lnTo>
                    <a:pt x="235" y="326"/>
                  </a:lnTo>
                  <a:lnTo>
                    <a:pt x="232" y="326"/>
                  </a:lnTo>
                  <a:lnTo>
                    <a:pt x="226" y="329"/>
                  </a:lnTo>
                  <a:lnTo>
                    <a:pt x="219" y="333"/>
                  </a:lnTo>
                  <a:lnTo>
                    <a:pt x="213" y="333"/>
                  </a:lnTo>
                  <a:lnTo>
                    <a:pt x="208" y="336"/>
                  </a:lnTo>
                  <a:lnTo>
                    <a:pt x="205" y="336"/>
                  </a:lnTo>
                  <a:lnTo>
                    <a:pt x="200" y="336"/>
                  </a:lnTo>
                  <a:lnTo>
                    <a:pt x="191" y="336"/>
                  </a:lnTo>
                  <a:lnTo>
                    <a:pt x="188" y="336"/>
                  </a:lnTo>
                  <a:lnTo>
                    <a:pt x="183" y="339"/>
                  </a:lnTo>
                  <a:lnTo>
                    <a:pt x="181" y="341"/>
                  </a:lnTo>
                  <a:lnTo>
                    <a:pt x="178" y="341"/>
                  </a:lnTo>
                  <a:lnTo>
                    <a:pt x="172" y="345"/>
                  </a:lnTo>
                  <a:lnTo>
                    <a:pt x="167" y="345"/>
                  </a:lnTo>
                  <a:lnTo>
                    <a:pt x="166" y="347"/>
                  </a:lnTo>
                  <a:lnTo>
                    <a:pt x="164" y="347"/>
                  </a:lnTo>
                  <a:lnTo>
                    <a:pt x="163" y="348"/>
                  </a:lnTo>
                  <a:lnTo>
                    <a:pt x="159" y="355"/>
                  </a:lnTo>
                  <a:lnTo>
                    <a:pt x="158" y="356"/>
                  </a:lnTo>
                  <a:lnTo>
                    <a:pt x="155" y="361"/>
                  </a:lnTo>
                  <a:lnTo>
                    <a:pt x="153" y="361"/>
                  </a:lnTo>
                  <a:lnTo>
                    <a:pt x="151" y="361"/>
                  </a:lnTo>
                  <a:lnTo>
                    <a:pt x="148" y="363"/>
                  </a:lnTo>
                  <a:lnTo>
                    <a:pt x="147" y="361"/>
                  </a:lnTo>
                  <a:lnTo>
                    <a:pt x="145" y="361"/>
                  </a:lnTo>
                  <a:lnTo>
                    <a:pt x="142" y="361"/>
                  </a:lnTo>
                  <a:lnTo>
                    <a:pt x="134" y="363"/>
                  </a:lnTo>
                  <a:lnTo>
                    <a:pt x="133" y="361"/>
                  </a:lnTo>
                  <a:lnTo>
                    <a:pt x="131" y="361"/>
                  </a:lnTo>
                  <a:lnTo>
                    <a:pt x="128" y="361"/>
                  </a:lnTo>
                  <a:lnTo>
                    <a:pt x="123" y="361"/>
                  </a:lnTo>
                  <a:lnTo>
                    <a:pt x="114" y="361"/>
                  </a:lnTo>
                  <a:lnTo>
                    <a:pt x="110" y="363"/>
                  </a:lnTo>
                  <a:lnTo>
                    <a:pt x="109" y="363"/>
                  </a:lnTo>
                  <a:lnTo>
                    <a:pt x="106" y="363"/>
                  </a:lnTo>
                  <a:lnTo>
                    <a:pt x="101" y="363"/>
                  </a:lnTo>
                  <a:lnTo>
                    <a:pt x="98" y="364"/>
                  </a:lnTo>
                  <a:lnTo>
                    <a:pt x="98" y="364"/>
                  </a:lnTo>
                  <a:lnTo>
                    <a:pt x="95" y="369"/>
                  </a:lnTo>
                  <a:lnTo>
                    <a:pt x="92" y="370"/>
                  </a:lnTo>
                  <a:lnTo>
                    <a:pt x="88" y="370"/>
                  </a:lnTo>
                  <a:lnTo>
                    <a:pt x="87" y="370"/>
                  </a:lnTo>
                  <a:lnTo>
                    <a:pt x="81" y="375"/>
                  </a:lnTo>
                  <a:lnTo>
                    <a:pt x="76" y="380"/>
                  </a:lnTo>
                  <a:lnTo>
                    <a:pt x="74" y="380"/>
                  </a:lnTo>
                  <a:lnTo>
                    <a:pt x="71" y="380"/>
                  </a:lnTo>
                  <a:lnTo>
                    <a:pt x="69" y="380"/>
                  </a:lnTo>
                  <a:lnTo>
                    <a:pt x="68" y="381"/>
                  </a:lnTo>
                  <a:lnTo>
                    <a:pt x="62" y="380"/>
                  </a:lnTo>
                  <a:lnTo>
                    <a:pt x="57" y="380"/>
                  </a:lnTo>
                  <a:lnTo>
                    <a:pt x="52" y="380"/>
                  </a:lnTo>
                  <a:lnTo>
                    <a:pt x="47" y="377"/>
                  </a:lnTo>
                  <a:lnTo>
                    <a:pt x="44" y="377"/>
                  </a:lnTo>
                  <a:lnTo>
                    <a:pt x="41" y="372"/>
                  </a:lnTo>
                  <a:lnTo>
                    <a:pt x="38" y="370"/>
                  </a:lnTo>
                  <a:lnTo>
                    <a:pt x="35" y="367"/>
                  </a:lnTo>
                  <a:lnTo>
                    <a:pt x="33" y="369"/>
                  </a:lnTo>
                  <a:lnTo>
                    <a:pt x="32" y="369"/>
                  </a:lnTo>
                  <a:lnTo>
                    <a:pt x="30" y="367"/>
                  </a:lnTo>
                  <a:lnTo>
                    <a:pt x="30" y="366"/>
                  </a:lnTo>
                  <a:lnTo>
                    <a:pt x="30" y="364"/>
                  </a:lnTo>
                  <a:lnTo>
                    <a:pt x="30" y="359"/>
                  </a:lnTo>
                  <a:lnTo>
                    <a:pt x="30" y="355"/>
                  </a:lnTo>
                  <a:lnTo>
                    <a:pt x="32" y="356"/>
                  </a:lnTo>
                  <a:lnTo>
                    <a:pt x="33" y="358"/>
                  </a:lnTo>
                  <a:lnTo>
                    <a:pt x="35" y="358"/>
                  </a:lnTo>
                  <a:lnTo>
                    <a:pt x="38" y="356"/>
                  </a:lnTo>
                  <a:lnTo>
                    <a:pt x="40" y="353"/>
                  </a:lnTo>
                  <a:lnTo>
                    <a:pt x="40" y="350"/>
                  </a:lnTo>
                  <a:lnTo>
                    <a:pt x="40" y="347"/>
                  </a:lnTo>
                  <a:lnTo>
                    <a:pt x="40" y="342"/>
                  </a:lnTo>
                  <a:lnTo>
                    <a:pt x="40" y="341"/>
                  </a:lnTo>
                  <a:lnTo>
                    <a:pt x="41" y="341"/>
                  </a:lnTo>
                  <a:lnTo>
                    <a:pt x="41" y="337"/>
                  </a:lnTo>
                  <a:lnTo>
                    <a:pt x="41" y="329"/>
                  </a:lnTo>
                  <a:lnTo>
                    <a:pt x="40" y="326"/>
                  </a:lnTo>
                  <a:lnTo>
                    <a:pt x="36" y="320"/>
                  </a:lnTo>
                  <a:lnTo>
                    <a:pt x="35" y="314"/>
                  </a:lnTo>
                  <a:lnTo>
                    <a:pt x="33" y="312"/>
                  </a:lnTo>
                  <a:lnTo>
                    <a:pt x="32" y="307"/>
                  </a:lnTo>
                  <a:lnTo>
                    <a:pt x="30" y="303"/>
                  </a:lnTo>
                  <a:lnTo>
                    <a:pt x="30" y="300"/>
                  </a:lnTo>
                  <a:lnTo>
                    <a:pt x="30" y="295"/>
                  </a:lnTo>
                  <a:lnTo>
                    <a:pt x="30" y="292"/>
                  </a:lnTo>
                  <a:lnTo>
                    <a:pt x="30" y="290"/>
                  </a:lnTo>
                  <a:lnTo>
                    <a:pt x="28" y="285"/>
                  </a:lnTo>
                  <a:lnTo>
                    <a:pt x="25" y="282"/>
                  </a:lnTo>
                  <a:lnTo>
                    <a:pt x="24" y="281"/>
                  </a:lnTo>
                  <a:lnTo>
                    <a:pt x="24" y="279"/>
                  </a:lnTo>
                  <a:lnTo>
                    <a:pt x="24" y="276"/>
                  </a:lnTo>
                  <a:lnTo>
                    <a:pt x="21" y="273"/>
                  </a:lnTo>
                  <a:lnTo>
                    <a:pt x="17" y="270"/>
                  </a:lnTo>
                  <a:lnTo>
                    <a:pt x="17" y="268"/>
                  </a:lnTo>
                  <a:lnTo>
                    <a:pt x="17" y="260"/>
                  </a:lnTo>
                  <a:lnTo>
                    <a:pt x="16" y="259"/>
                  </a:lnTo>
                  <a:lnTo>
                    <a:pt x="11" y="251"/>
                  </a:lnTo>
                  <a:lnTo>
                    <a:pt x="6" y="243"/>
                  </a:lnTo>
                  <a:lnTo>
                    <a:pt x="5" y="241"/>
                  </a:lnTo>
                  <a:lnTo>
                    <a:pt x="3" y="240"/>
                  </a:lnTo>
                  <a:lnTo>
                    <a:pt x="5" y="240"/>
                  </a:lnTo>
                  <a:lnTo>
                    <a:pt x="5" y="240"/>
                  </a:lnTo>
                  <a:lnTo>
                    <a:pt x="5" y="241"/>
                  </a:lnTo>
                  <a:lnTo>
                    <a:pt x="6" y="241"/>
                  </a:lnTo>
                  <a:lnTo>
                    <a:pt x="6" y="240"/>
                  </a:lnTo>
                  <a:lnTo>
                    <a:pt x="6" y="240"/>
                  </a:lnTo>
                  <a:lnTo>
                    <a:pt x="6" y="238"/>
                  </a:lnTo>
                  <a:lnTo>
                    <a:pt x="6" y="238"/>
                  </a:lnTo>
                  <a:lnTo>
                    <a:pt x="8" y="240"/>
                  </a:lnTo>
                  <a:lnTo>
                    <a:pt x="10" y="244"/>
                  </a:lnTo>
                  <a:lnTo>
                    <a:pt x="10" y="246"/>
                  </a:lnTo>
                  <a:lnTo>
                    <a:pt x="11" y="246"/>
                  </a:lnTo>
                  <a:lnTo>
                    <a:pt x="13" y="246"/>
                  </a:lnTo>
                  <a:lnTo>
                    <a:pt x="13" y="244"/>
                  </a:lnTo>
                  <a:lnTo>
                    <a:pt x="14" y="243"/>
                  </a:lnTo>
                  <a:lnTo>
                    <a:pt x="13" y="241"/>
                  </a:lnTo>
                  <a:lnTo>
                    <a:pt x="11" y="241"/>
                  </a:lnTo>
                  <a:lnTo>
                    <a:pt x="10" y="238"/>
                  </a:lnTo>
                  <a:lnTo>
                    <a:pt x="8" y="235"/>
                  </a:lnTo>
                  <a:lnTo>
                    <a:pt x="6" y="233"/>
                  </a:lnTo>
                  <a:lnTo>
                    <a:pt x="6" y="232"/>
                  </a:lnTo>
                  <a:lnTo>
                    <a:pt x="8" y="230"/>
                  </a:lnTo>
                  <a:lnTo>
                    <a:pt x="10" y="232"/>
                  </a:lnTo>
                  <a:lnTo>
                    <a:pt x="10" y="233"/>
                  </a:lnTo>
                  <a:lnTo>
                    <a:pt x="11" y="235"/>
                  </a:lnTo>
                  <a:lnTo>
                    <a:pt x="11" y="237"/>
                  </a:lnTo>
                  <a:lnTo>
                    <a:pt x="11" y="238"/>
                  </a:lnTo>
                  <a:lnTo>
                    <a:pt x="11" y="238"/>
                  </a:lnTo>
                  <a:lnTo>
                    <a:pt x="11" y="240"/>
                  </a:lnTo>
                  <a:lnTo>
                    <a:pt x="13" y="240"/>
                  </a:lnTo>
                  <a:lnTo>
                    <a:pt x="13" y="238"/>
                  </a:lnTo>
                  <a:lnTo>
                    <a:pt x="14" y="237"/>
                  </a:lnTo>
                  <a:lnTo>
                    <a:pt x="14" y="238"/>
                  </a:lnTo>
                  <a:lnTo>
                    <a:pt x="14" y="241"/>
                  </a:lnTo>
                  <a:lnTo>
                    <a:pt x="16" y="241"/>
                  </a:lnTo>
                  <a:lnTo>
                    <a:pt x="17" y="243"/>
                  </a:lnTo>
                  <a:lnTo>
                    <a:pt x="19" y="243"/>
                  </a:lnTo>
                  <a:lnTo>
                    <a:pt x="19" y="241"/>
                  </a:lnTo>
                  <a:lnTo>
                    <a:pt x="19" y="240"/>
                  </a:lnTo>
                  <a:lnTo>
                    <a:pt x="19" y="237"/>
                  </a:lnTo>
                  <a:lnTo>
                    <a:pt x="19" y="235"/>
                  </a:lnTo>
                  <a:lnTo>
                    <a:pt x="16" y="230"/>
                  </a:lnTo>
                  <a:lnTo>
                    <a:pt x="13" y="224"/>
                  </a:lnTo>
                  <a:lnTo>
                    <a:pt x="11" y="221"/>
                  </a:lnTo>
                  <a:lnTo>
                    <a:pt x="10" y="218"/>
                  </a:lnTo>
                  <a:lnTo>
                    <a:pt x="8" y="216"/>
                  </a:lnTo>
                  <a:lnTo>
                    <a:pt x="8" y="213"/>
                  </a:lnTo>
                  <a:lnTo>
                    <a:pt x="8" y="210"/>
                  </a:lnTo>
                  <a:lnTo>
                    <a:pt x="8" y="208"/>
                  </a:lnTo>
                  <a:lnTo>
                    <a:pt x="8" y="205"/>
                  </a:lnTo>
                  <a:lnTo>
                    <a:pt x="10" y="202"/>
                  </a:lnTo>
                  <a:lnTo>
                    <a:pt x="13" y="197"/>
                  </a:lnTo>
                  <a:lnTo>
                    <a:pt x="13" y="196"/>
                  </a:lnTo>
                  <a:lnTo>
                    <a:pt x="13" y="194"/>
                  </a:lnTo>
                  <a:lnTo>
                    <a:pt x="13" y="192"/>
                  </a:lnTo>
                  <a:lnTo>
                    <a:pt x="13" y="189"/>
                  </a:lnTo>
                  <a:lnTo>
                    <a:pt x="13" y="189"/>
                  </a:lnTo>
                  <a:lnTo>
                    <a:pt x="11" y="186"/>
                  </a:lnTo>
                  <a:lnTo>
                    <a:pt x="13" y="181"/>
                  </a:lnTo>
                  <a:lnTo>
                    <a:pt x="16" y="175"/>
                  </a:lnTo>
                  <a:lnTo>
                    <a:pt x="16" y="175"/>
                  </a:lnTo>
                  <a:lnTo>
                    <a:pt x="17" y="173"/>
                  </a:lnTo>
                  <a:lnTo>
                    <a:pt x="17" y="175"/>
                  </a:lnTo>
                  <a:lnTo>
                    <a:pt x="17" y="178"/>
                  </a:lnTo>
                  <a:lnTo>
                    <a:pt x="17" y="181"/>
                  </a:lnTo>
                  <a:lnTo>
                    <a:pt x="17" y="183"/>
                  </a:lnTo>
                  <a:lnTo>
                    <a:pt x="19" y="183"/>
                  </a:lnTo>
                  <a:lnTo>
                    <a:pt x="21" y="183"/>
                  </a:lnTo>
                  <a:lnTo>
                    <a:pt x="21" y="181"/>
                  </a:lnTo>
                  <a:lnTo>
                    <a:pt x="22" y="180"/>
                  </a:lnTo>
                  <a:lnTo>
                    <a:pt x="24" y="175"/>
                  </a:lnTo>
                  <a:lnTo>
                    <a:pt x="25" y="173"/>
                  </a:lnTo>
                  <a:lnTo>
                    <a:pt x="28" y="172"/>
                  </a:lnTo>
                  <a:lnTo>
                    <a:pt x="33" y="170"/>
                  </a:lnTo>
                  <a:lnTo>
                    <a:pt x="36" y="169"/>
                  </a:lnTo>
                  <a:lnTo>
                    <a:pt x="40" y="167"/>
                  </a:lnTo>
                  <a:lnTo>
                    <a:pt x="41" y="164"/>
                  </a:lnTo>
                  <a:lnTo>
                    <a:pt x="43" y="162"/>
                  </a:lnTo>
                  <a:lnTo>
                    <a:pt x="44" y="161"/>
                  </a:lnTo>
                  <a:lnTo>
                    <a:pt x="54" y="156"/>
                  </a:lnTo>
                  <a:lnTo>
                    <a:pt x="55" y="156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2" y="156"/>
                  </a:lnTo>
                  <a:lnTo>
                    <a:pt x="63" y="156"/>
                  </a:lnTo>
                  <a:lnTo>
                    <a:pt x="65" y="158"/>
                  </a:lnTo>
                  <a:lnTo>
                    <a:pt x="69" y="156"/>
                  </a:lnTo>
                  <a:lnTo>
                    <a:pt x="71" y="155"/>
                  </a:lnTo>
                  <a:lnTo>
                    <a:pt x="74" y="153"/>
                  </a:lnTo>
                  <a:lnTo>
                    <a:pt x="76" y="151"/>
                  </a:lnTo>
                  <a:lnTo>
                    <a:pt x="81" y="151"/>
                  </a:lnTo>
                  <a:lnTo>
                    <a:pt x="84" y="150"/>
                  </a:lnTo>
                  <a:lnTo>
                    <a:pt x="90" y="147"/>
                  </a:lnTo>
                  <a:lnTo>
                    <a:pt x="93" y="147"/>
                  </a:lnTo>
                  <a:lnTo>
                    <a:pt x="96" y="147"/>
                  </a:lnTo>
                  <a:lnTo>
                    <a:pt x="99" y="145"/>
                  </a:lnTo>
                  <a:lnTo>
                    <a:pt x="106" y="145"/>
                  </a:lnTo>
                  <a:lnTo>
                    <a:pt x="109" y="144"/>
                  </a:lnTo>
                  <a:lnTo>
                    <a:pt x="115" y="140"/>
                  </a:lnTo>
                  <a:lnTo>
                    <a:pt x="117" y="140"/>
                  </a:lnTo>
                  <a:lnTo>
                    <a:pt x="120" y="139"/>
                  </a:lnTo>
                  <a:lnTo>
                    <a:pt x="122" y="136"/>
                  </a:lnTo>
                  <a:lnTo>
                    <a:pt x="125" y="133"/>
                  </a:lnTo>
                  <a:lnTo>
                    <a:pt x="125" y="129"/>
                  </a:lnTo>
                  <a:lnTo>
                    <a:pt x="126" y="128"/>
                  </a:lnTo>
                  <a:lnTo>
                    <a:pt x="128" y="126"/>
                  </a:lnTo>
                  <a:lnTo>
                    <a:pt x="128" y="125"/>
                  </a:lnTo>
                  <a:lnTo>
                    <a:pt x="129" y="123"/>
                  </a:lnTo>
                  <a:lnTo>
                    <a:pt x="131" y="122"/>
                  </a:lnTo>
                  <a:lnTo>
                    <a:pt x="136" y="118"/>
                  </a:lnTo>
                  <a:lnTo>
                    <a:pt x="136" y="118"/>
                  </a:lnTo>
                  <a:lnTo>
                    <a:pt x="137" y="117"/>
                  </a:lnTo>
                  <a:lnTo>
                    <a:pt x="136" y="117"/>
                  </a:lnTo>
                  <a:lnTo>
                    <a:pt x="134" y="115"/>
                  </a:lnTo>
                  <a:lnTo>
                    <a:pt x="134" y="112"/>
                  </a:lnTo>
                  <a:lnTo>
                    <a:pt x="134" y="110"/>
                  </a:lnTo>
                  <a:lnTo>
                    <a:pt x="134" y="107"/>
                  </a:lnTo>
                  <a:lnTo>
                    <a:pt x="134" y="106"/>
                  </a:lnTo>
                  <a:lnTo>
                    <a:pt x="136" y="104"/>
                  </a:lnTo>
                  <a:lnTo>
                    <a:pt x="136" y="103"/>
                  </a:lnTo>
                  <a:lnTo>
                    <a:pt x="137" y="101"/>
                  </a:lnTo>
                  <a:lnTo>
                    <a:pt x="139" y="101"/>
                  </a:lnTo>
                  <a:lnTo>
                    <a:pt x="140" y="99"/>
                  </a:lnTo>
                  <a:lnTo>
                    <a:pt x="142" y="98"/>
                  </a:lnTo>
                  <a:lnTo>
                    <a:pt x="142" y="98"/>
                  </a:lnTo>
                  <a:lnTo>
                    <a:pt x="144" y="95"/>
                  </a:lnTo>
                  <a:lnTo>
                    <a:pt x="145" y="93"/>
                  </a:lnTo>
                  <a:lnTo>
                    <a:pt x="145" y="93"/>
                  </a:lnTo>
                  <a:lnTo>
                    <a:pt x="147" y="98"/>
                  </a:lnTo>
                  <a:lnTo>
                    <a:pt x="148" y="99"/>
                  </a:lnTo>
                  <a:lnTo>
                    <a:pt x="150" y="103"/>
                  </a:lnTo>
                  <a:lnTo>
                    <a:pt x="151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5" y="107"/>
                  </a:lnTo>
                  <a:lnTo>
                    <a:pt x="155" y="104"/>
                  </a:lnTo>
                  <a:lnTo>
                    <a:pt x="155" y="103"/>
                  </a:lnTo>
                  <a:lnTo>
                    <a:pt x="155" y="103"/>
                  </a:lnTo>
                  <a:lnTo>
                    <a:pt x="155" y="101"/>
                  </a:lnTo>
                  <a:lnTo>
                    <a:pt x="156" y="103"/>
                  </a:lnTo>
                  <a:lnTo>
                    <a:pt x="156" y="103"/>
                  </a:lnTo>
                  <a:lnTo>
                    <a:pt x="158" y="104"/>
                  </a:lnTo>
                  <a:lnTo>
                    <a:pt x="158" y="104"/>
                  </a:lnTo>
                  <a:lnTo>
                    <a:pt x="158" y="101"/>
                  </a:lnTo>
                  <a:lnTo>
                    <a:pt x="158" y="101"/>
                  </a:lnTo>
                  <a:lnTo>
                    <a:pt x="158" y="99"/>
                  </a:lnTo>
                  <a:lnTo>
                    <a:pt x="158" y="99"/>
                  </a:lnTo>
                  <a:lnTo>
                    <a:pt x="156" y="99"/>
                  </a:lnTo>
                  <a:lnTo>
                    <a:pt x="156" y="98"/>
                  </a:lnTo>
                  <a:lnTo>
                    <a:pt x="155" y="96"/>
                  </a:lnTo>
                  <a:lnTo>
                    <a:pt x="153" y="95"/>
                  </a:lnTo>
                  <a:lnTo>
                    <a:pt x="153" y="95"/>
                  </a:lnTo>
                  <a:lnTo>
                    <a:pt x="153" y="93"/>
                  </a:lnTo>
                  <a:lnTo>
                    <a:pt x="155" y="93"/>
                  </a:lnTo>
                  <a:lnTo>
                    <a:pt x="155" y="93"/>
                  </a:lnTo>
                  <a:lnTo>
                    <a:pt x="155" y="92"/>
                  </a:lnTo>
                  <a:lnTo>
                    <a:pt x="155" y="90"/>
                  </a:lnTo>
                  <a:lnTo>
                    <a:pt x="155" y="90"/>
                  </a:lnTo>
                  <a:lnTo>
                    <a:pt x="156" y="90"/>
                  </a:lnTo>
                  <a:lnTo>
                    <a:pt x="158" y="93"/>
                  </a:lnTo>
                  <a:lnTo>
                    <a:pt x="159" y="92"/>
                  </a:lnTo>
                  <a:lnTo>
                    <a:pt x="159" y="92"/>
                  </a:lnTo>
                  <a:lnTo>
                    <a:pt x="161" y="90"/>
                  </a:lnTo>
                  <a:lnTo>
                    <a:pt x="163" y="92"/>
                  </a:lnTo>
                  <a:lnTo>
                    <a:pt x="163" y="92"/>
                  </a:lnTo>
                  <a:lnTo>
                    <a:pt x="164" y="93"/>
                  </a:lnTo>
                  <a:lnTo>
                    <a:pt x="167" y="93"/>
                  </a:lnTo>
                  <a:lnTo>
                    <a:pt x="167" y="93"/>
                  </a:lnTo>
                  <a:lnTo>
                    <a:pt x="170" y="93"/>
                  </a:lnTo>
                  <a:lnTo>
                    <a:pt x="172" y="93"/>
                  </a:lnTo>
                  <a:lnTo>
                    <a:pt x="172" y="93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7" y="92"/>
                  </a:lnTo>
                  <a:lnTo>
                    <a:pt x="166" y="92"/>
                  </a:lnTo>
                  <a:lnTo>
                    <a:pt x="166" y="90"/>
                  </a:lnTo>
                  <a:lnTo>
                    <a:pt x="166" y="88"/>
                  </a:lnTo>
                  <a:lnTo>
                    <a:pt x="167" y="88"/>
                  </a:lnTo>
                  <a:lnTo>
                    <a:pt x="167" y="88"/>
                  </a:lnTo>
                  <a:lnTo>
                    <a:pt x="169" y="88"/>
                  </a:lnTo>
                  <a:lnTo>
                    <a:pt x="169" y="87"/>
                  </a:lnTo>
                  <a:lnTo>
                    <a:pt x="169" y="85"/>
                  </a:lnTo>
                  <a:lnTo>
                    <a:pt x="170" y="85"/>
                  </a:lnTo>
                  <a:lnTo>
                    <a:pt x="170" y="84"/>
                  </a:lnTo>
                  <a:lnTo>
                    <a:pt x="169" y="84"/>
                  </a:lnTo>
                  <a:lnTo>
                    <a:pt x="167" y="87"/>
                  </a:lnTo>
                  <a:lnTo>
                    <a:pt x="167" y="85"/>
                  </a:lnTo>
                  <a:lnTo>
                    <a:pt x="166" y="84"/>
                  </a:lnTo>
                  <a:lnTo>
                    <a:pt x="166" y="82"/>
                  </a:lnTo>
                  <a:lnTo>
                    <a:pt x="167" y="79"/>
                  </a:lnTo>
                  <a:lnTo>
                    <a:pt x="167" y="79"/>
                  </a:lnTo>
                  <a:lnTo>
                    <a:pt x="169" y="79"/>
                  </a:lnTo>
                  <a:lnTo>
                    <a:pt x="169" y="79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0" y="76"/>
                  </a:lnTo>
                  <a:lnTo>
                    <a:pt x="170" y="76"/>
                  </a:lnTo>
                  <a:lnTo>
                    <a:pt x="174" y="77"/>
                  </a:lnTo>
                  <a:lnTo>
                    <a:pt x="175" y="79"/>
                  </a:lnTo>
                  <a:lnTo>
                    <a:pt x="175" y="79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4" y="77"/>
                  </a:lnTo>
                  <a:lnTo>
                    <a:pt x="174" y="76"/>
                  </a:lnTo>
                  <a:lnTo>
                    <a:pt x="174" y="76"/>
                  </a:lnTo>
                  <a:lnTo>
                    <a:pt x="172" y="74"/>
                  </a:lnTo>
                  <a:lnTo>
                    <a:pt x="174" y="74"/>
                  </a:lnTo>
                  <a:lnTo>
                    <a:pt x="175" y="74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7" y="73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3"/>
                  </a:lnTo>
                  <a:lnTo>
                    <a:pt x="178" y="71"/>
                  </a:lnTo>
                  <a:lnTo>
                    <a:pt x="178" y="71"/>
                  </a:lnTo>
                  <a:lnTo>
                    <a:pt x="177" y="70"/>
                  </a:lnTo>
                  <a:lnTo>
                    <a:pt x="177" y="68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1" y="65"/>
                  </a:lnTo>
                  <a:lnTo>
                    <a:pt x="183" y="65"/>
                  </a:lnTo>
                  <a:lnTo>
                    <a:pt x="183" y="63"/>
                  </a:lnTo>
                  <a:lnTo>
                    <a:pt x="183" y="62"/>
                  </a:lnTo>
                  <a:lnTo>
                    <a:pt x="185" y="62"/>
                  </a:lnTo>
                  <a:lnTo>
                    <a:pt x="185" y="62"/>
                  </a:lnTo>
                  <a:lnTo>
                    <a:pt x="185" y="63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8" y="66"/>
                  </a:lnTo>
                  <a:lnTo>
                    <a:pt x="188" y="66"/>
                  </a:lnTo>
                  <a:lnTo>
                    <a:pt x="188" y="65"/>
                  </a:lnTo>
                  <a:lnTo>
                    <a:pt x="189" y="65"/>
                  </a:lnTo>
                  <a:lnTo>
                    <a:pt x="189" y="63"/>
                  </a:lnTo>
                  <a:lnTo>
                    <a:pt x="189" y="62"/>
                  </a:lnTo>
                  <a:lnTo>
                    <a:pt x="189" y="60"/>
                  </a:lnTo>
                  <a:lnTo>
                    <a:pt x="191" y="60"/>
                  </a:lnTo>
                  <a:lnTo>
                    <a:pt x="191" y="58"/>
                  </a:lnTo>
                  <a:lnTo>
                    <a:pt x="191" y="58"/>
                  </a:lnTo>
                  <a:lnTo>
                    <a:pt x="189" y="57"/>
                  </a:lnTo>
                  <a:lnTo>
                    <a:pt x="191" y="57"/>
                  </a:lnTo>
                  <a:lnTo>
                    <a:pt x="192" y="57"/>
                  </a:lnTo>
                  <a:lnTo>
                    <a:pt x="192" y="58"/>
                  </a:lnTo>
                  <a:lnTo>
                    <a:pt x="192" y="60"/>
                  </a:lnTo>
                  <a:lnTo>
                    <a:pt x="194" y="60"/>
                  </a:lnTo>
                  <a:lnTo>
                    <a:pt x="194" y="58"/>
                  </a:lnTo>
                  <a:lnTo>
                    <a:pt x="196" y="58"/>
                  </a:lnTo>
                  <a:lnTo>
                    <a:pt x="196" y="58"/>
                  </a:lnTo>
                  <a:lnTo>
                    <a:pt x="197" y="60"/>
                  </a:lnTo>
                  <a:lnTo>
                    <a:pt x="199" y="58"/>
                  </a:lnTo>
                  <a:lnTo>
                    <a:pt x="200" y="57"/>
                  </a:lnTo>
                  <a:lnTo>
                    <a:pt x="200" y="55"/>
                  </a:lnTo>
                  <a:lnTo>
                    <a:pt x="200" y="54"/>
                  </a:lnTo>
                  <a:lnTo>
                    <a:pt x="202" y="54"/>
                  </a:lnTo>
                  <a:lnTo>
                    <a:pt x="204" y="54"/>
                  </a:lnTo>
                  <a:lnTo>
                    <a:pt x="205" y="55"/>
                  </a:lnTo>
                  <a:lnTo>
                    <a:pt x="208" y="57"/>
                  </a:lnTo>
                  <a:lnTo>
                    <a:pt x="210" y="58"/>
                  </a:lnTo>
                  <a:lnTo>
                    <a:pt x="211" y="58"/>
                  </a:lnTo>
                  <a:lnTo>
                    <a:pt x="213" y="60"/>
                  </a:lnTo>
                  <a:lnTo>
                    <a:pt x="215" y="62"/>
                  </a:lnTo>
                  <a:lnTo>
                    <a:pt x="216" y="65"/>
                  </a:lnTo>
                  <a:lnTo>
                    <a:pt x="221" y="68"/>
                  </a:lnTo>
                  <a:lnTo>
                    <a:pt x="221" y="68"/>
                  </a:lnTo>
                  <a:lnTo>
                    <a:pt x="221" y="70"/>
                  </a:lnTo>
                  <a:lnTo>
                    <a:pt x="219" y="71"/>
                  </a:lnTo>
                  <a:lnTo>
                    <a:pt x="219" y="74"/>
                  </a:lnTo>
                  <a:lnTo>
                    <a:pt x="219" y="77"/>
                  </a:lnTo>
                  <a:lnTo>
                    <a:pt x="219" y="77"/>
                  </a:lnTo>
                  <a:lnTo>
                    <a:pt x="221" y="76"/>
                  </a:lnTo>
                  <a:lnTo>
                    <a:pt x="221" y="76"/>
                  </a:lnTo>
                  <a:lnTo>
                    <a:pt x="222" y="76"/>
                  </a:lnTo>
                  <a:lnTo>
                    <a:pt x="222" y="76"/>
                  </a:lnTo>
                  <a:lnTo>
                    <a:pt x="221" y="76"/>
                  </a:lnTo>
                  <a:lnTo>
                    <a:pt x="221" y="74"/>
                  </a:lnTo>
                  <a:lnTo>
                    <a:pt x="221" y="73"/>
                  </a:lnTo>
                  <a:lnTo>
                    <a:pt x="221" y="73"/>
                  </a:lnTo>
                  <a:lnTo>
                    <a:pt x="222" y="71"/>
                  </a:lnTo>
                  <a:lnTo>
                    <a:pt x="224" y="71"/>
                  </a:lnTo>
                  <a:lnTo>
                    <a:pt x="224" y="70"/>
                  </a:lnTo>
                  <a:lnTo>
                    <a:pt x="224" y="70"/>
                  </a:lnTo>
                  <a:lnTo>
                    <a:pt x="226" y="70"/>
                  </a:lnTo>
                  <a:lnTo>
                    <a:pt x="227" y="70"/>
                  </a:lnTo>
                  <a:lnTo>
                    <a:pt x="227" y="70"/>
                  </a:lnTo>
                  <a:lnTo>
                    <a:pt x="233" y="71"/>
                  </a:lnTo>
                  <a:lnTo>
                    <a:pt x="235" y="73"/>
                  </a:lnTo>
                  <a:lnTo>
                    <a:pt x="235" y="74"/>
                  </a:lnTo>
                  <a:lnTo>
                    <a:pt x="235" y="74"/>
                  </a:lnTo>
                  <a:lnTo>
                    <a:pt x="237" y="73"/>
                  </a:lnTo>
                  <a:lnTo>
                    <a:pt x="237" y="71"/>
                  </a:lnTo>
                  <a:lnTo>
                    <a:pt x="237" y="70"/>
                  </a:lnTo>
                  <a:lnTo>
                    <a:pt x="238" y="71"/>
                  </a:lnTo>
                  <a:lnTo>
                    <a:pt x="240" y="71"/>
                  </a:lnTo>
                  <a:lnTo>
                    <a:pt x="241" y="73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3"/>
                  </a:lnTo>
                  <a:lnTo>
                    <a:pt x="241" y="71"/>
                  </a:lnTo>
                  <a:lnTo>
                    <a:pt x="241" y="70"/>
                  </a:lnTo>
                  <a:lnTo>
                    <a:pt x="243" y="70"/>
                  </a:lnTo>
                  <a:lnTo>
                    <a:pt x="245" y="70"/>
                  </a:lnTo>
                  <a:lnTo>
                    <a:pt x="245" y="70"/>
                  </a:lnTo>
                  <a:lnTo>
                    <a:pt x="243" y="70"/>
                  </a:lnTo>
                  <a:lnTo>
                    <a:pt x="241" y="68"/>
                  </a:lnTo>
                  <a:lnTo>
                    <a:pt x="241" y="66"/>
                  </a:lnTo>
                  <a:lnTo>
                    <a:pt x="243" y="66"/>
                  </a:lnTo>
                  <a:lnTo>
                    <a:pt x="243" y="66"/>
                  </a:lnTo>
                  <a:lnTo>
                    <a:pt x="241" y="66"/>
                  </a:lnTo>
                  <a:lnTo>
                    <a:pt x="240" y="65"/>
                  </a:lnTo>
                  <a:lnTo>
                    <a:pt x="238" y="63"/>
                  </a:lnTo>
                  <a:lnTo>
                    <a:pt x="240" y="60"/>
                  </a:lnTo>
                  <a:lnTo>
                    <a:pt x="241" y="58"/>
                  </a:lnTo>
                  <a:lnTo>
                    <a:pt x="243" y="57"/>
                  </a:lnTo>
                  <a:lnTo>
                    <a:pt x="243" y="57"/>
                  </a:lnTo>
                  <a:lnTo>
                    <a:pt x="243" y="55"/>
                  </a:lnTo>
                  <a:lnTo>
                    <a:pt x="245" y="54"/>
                  </a:lnTo>
                  <a:lnTo>
                    <a:pt x="245" y="52"/>
                  </a:lnTo>
                  <a:lnTo>
                    <a:pt x="245" y="51"/>
                  </a:lnTo>
                  <a:lnTo>
                    <a:pt x="246" y="51"/>
                  </a:lnTo>
                  <a:lnTo>
                    <a:pt x="248" y="51"/>
                  </a:lnTo>
                  <a:lnTo>
                    <a:pt x="249" y="49"/>
                  </a:lnTo>
                  <a:lnTo>
                    <a:pt x="249" y="49"/>
                  </a:lnTo>
                  <a:lnTo>
                    <a:pt x="251" y="47"/>
                  </a:lnTo>
                  <a:lnTo>
                    <a:pt x="249" y="44"/>
                  </a:lnTo>
                  <a:lnTo>
                    <a:pt x="249" y="44"/>
                  </a:lnTo>
                  <a:lnTo>
                    <a:pt x="249" y="43"/>
                  </a:lnTo>
                  <a:lnTo>
                    <a:pt x="252" y="41"/>
                  </a:lnTo>
                  <a:lnTo>
                    <a:pt x="252" y="38"/>
                  </a:lnTo>
                  <a:lnTo>
                    <a:pt x="254" y="38"/>
                  </a:lnTo>
                  <a:lnTo>
                    <a:pt x="256" y="38"/>
                  </a:lnTo>
                  <a:lnTo>
                    <a:pt x="256" y="38"/>
                  </a:lnTo>
                  <a:lnTo>
                    <a:pt x="256" y="35"/>
                  </a:lnTo>
                  <a:lnTo>
                    <a:pt x="256" y="35"/>
                  </a:lnTo>
                  <a:lnTo>
                    <a:pt x="257" y="35"/>
                  </a:lnTo>
                  <a:lnTo>
                    <a:pt x="257" y="35"/>
                  </a:lnTo>
                  <a:lnTo>
                    <a:pt x="259" y="35"/>
                  </a:lnTo>
                  <a:lnTo>
                    <a:pt x="260" y="36"/>
                  </a:lnTo>
                  <a:lnTo>
                    <a:pt x="260" y="36"/>
                  </a:lnTo>
                  <a:lnTo>
                    <a:pt x="260" y="35"/>
                  </a:lnTo>
                  <a:lnTo>
                    <a:pt x="260" y="33"/>
                  </a:lnTo>
                  <a:lnTo>
                    <a:pt x="260" y="33"/>
                  </a:lnTo>
                  <a:lnTo>
                    <a:pt x="262" y="33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5" y="32"/>
                  </a:lnTo>
                  <a:lnTo>
                    <a:pt x="265" y="30"/>
                  </a:lnTo>
                  <a:lnTo>
                    <a:pt x="265" y="29"/>
                  </a:lnTo>
                  <a:lnTo>
                    <a:pt x="267" y="30"/>
                  </a:lnTo>
                  <a:lnTo>
                    <a:pt x="267" y="32"/>
                  </a:lnTo>
                  <a:lnTo>
                    <a:pt x="268" y="32"/>
                  </a:lnTo>
                  <a:lnTo>
                    <a:pt x="271" y="32"/>
                  </a:lnTo>
                  <a:lnTo>
                    <a:pt x="274" y="32"/>
                  </a:lnTo>
                  <a:lnTo>
                    <a:pt x="276" y="32"/>
                  </a:lnTo>
                  <a:lnTo>
                    <a:pt x="278" y="32"/>
                  </a:lnTo>
                  <a:lnTo>
                    <a:pt x="279" y="32"/>
                  </a:lnTo>
                  <a:lnTo>
                    <a:pt x="279" y="32"/>
                  </a:lnTo>
                  <a:lnTo>
                    <a:pt x="281" y="32"/>
                  </a:lnTo>
                  <a:lnTo>
                    <a:pt x="282" y="33"/>
                  </a:lnTo>
                  <a:lnTo>
                    <a:pt x="282" y="30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6" y="30"/>
                  </a:lnTo>
                  <a:lnTo>
                    <a:pt x="286" y="30"/>
                  </a:lnTo>
                  <a:lnTo>
                    <a:pt x="286" y="29"/>
                  </a:lnTo>
                  <a:lnTo>
                    <a:pt x="286" y="27"/>
                  </a:lnTo>
                  <a:lnTo>
                    <a:pt x="286" y="25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2" y="21"/>
                  </a:lnTo>
                  <a:lnTo>
                    <a:pt x="279" y="21"/>
                  </a:lnTo>
                  <a:lnTo>
                    <a:pt x="278" y="21"/>
                  </a:lnTo>
                  <a:lnTo>
                    <a:pt x="278" y="21"/>
                  </a:lnTo>
                  <a:lnTo>
                    <a:pt x="274" y="19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6" y="16"/>
                  </a:lnTo>
                  <a:lnTo>
                    <a:pt x="276" y="16"/>
                  </a:lnTo>
                  <a:lnTo>
                    <a:pt x="278" y="18"/>
                  </a:lnTo>
                  <a:lnTo>
                    <a:pt x="278" y="19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81" y="18"/>
                  </a:lnTo>
                  <a:lnTo>
                    <a:pt x="284" y="19"/>
                  </a:lnTo>
                  <a:lnTo>
                    <a:pt x="286" y="21"/>
                  </a:lnTo>
                  <a:lnTo>
                    <a:pt x="287" y="21"/>
                  </a:lnTo>
                  <a:lnTo>
                    <a:pt x="289" y="19"/>
                  </a:lnTo>
                  <a:lnTo>
                    <a:pt x="290" y="19"/>
                  </a:lnTo>
                  <a:lnTo>
                    <a:pt x="290" y="21"/>
                  </a:lnTo>
                  <a:lnTo>
                    <a:pt x="292" y="22"/>
                  </a:lnTo>
                  <a:lnTo>
                    <a:pt x="293" y="24"/>
                  </a:lnTo>
                  <a:lnTo>
                    <a:pt x="295" y="24"/>
                  </a:lnTo>
                  <a:lnTo>
                    <a:pt x="297" y="25"/>
                  </a:lnTo>
                  <a:lnTo>
                    <a:pt x="298" y="25"/>
                  </a:lnTo>
                  <a:lnTo>
                    <a:pt x="300" y="25"/>
                  </a:lnTo>
                  <a:lnTo>
                    <a:pt x="303" y="25"/>
                  </a:lnTo>
                  <a:lnTo>
                    <a:pt x="308" y="27"/>
                  </a:lnTo>
                  <a:lnTo>
                    <a:pt x="308" y="29"/>
                  </a:lnTo>
                  <a:lnTo>
                    <a:pt x="309" y="29"/>
                  </a:lnTo>
                  <a:lnTo>
                    <a:pt x="311" y="29"/>
                  </a:lnTo>
                  <a:lnTo>
                    <a:pt x="312" y="29"/>
                  </a:lnTo>
                  <a:lnTo>
                    <a:pt x="315" y="29"/>
                  </a:lnTo>
                  <a:lnTo>
                    <a:pt x="317" y="29"/>
                  </a:lnTo>
                  <a:lnTo>
                    <a:pt x="317" y="30"/>
                  </a:lnTo>
                  <a:lnTo>
                    <a:pt x="320" y="32"/>
                  </a:lnTo>
                  <a:lnTo>
                    <a:pt x="322" y="32"/>
                  </a:lnTo>
                  <a:lnTo>
                    <a:pt x="325" y="30"/>
                  </a:lnTo>
                  <a:lnTo>
                    <a:pt x="327" y="29"/>
                  </a:lnTo>
                  <a:lnTo>
                    <a:pt x="330" y="27"/>
                  </a:lnTo>
                  <a:lnTo>
                    <a:pt x="331" y="27"/>
                  </a:lnTo>
                  <a:lnTo>
                    <a:pt x="333" y="25"/>
                  </a:lnTo>
                  <a:lnTo>
                    <a:pt x="333" y="25"/>
                  </a:lnTo>
                  <a:lnTo>
                    <a:pt x="331" y="27"/>
                  </a:lnTo>
                  <a:lnTo>
                    <a:pt x="331" y="27"/>
                  </a:lnTo>
                  <a:lnTo>
                    <a:pt x="333" y="29"/>
                  </a:lnTo>
                  <a:lnTo>
                    <a:pt x="333" y="29"/>
                  </a:lnTo>
                  <a:lnTo>
                    <a:pt x="331" y="29"/>
                  </a:lnTo>
                  <a:lnTo>
                    <a:pt x="330" y="30"/>
                  </a:lnTo>
                  <a:lnTo>
                    <a:pt x="330" y="32"/>
                  </a:lnTo>
                  <a:lnTo>
                    <a:pt x="330" y="32"/>
                  </a:lnTo>
                  <a:lnTo>
                    <a:pt x="331" y="32"/>
                  </a:lnTo>
                  <a:lnTo>
                    <a:pt x="331" y="32"/>
                  </a:lnTo>
                  <a:lnTo>
                    <a:pt x="333" y="30"/>
                  </a:lnTo>
                  <a:lnTo>
                    <a:pt x="334" y="32"/>
                  </a:lnTo>
                  <a:lnTo>
                    <a:pt x="334" y="33"/>
                  </a:lnTo>
                  <a:lnTo>
                    <a:pt x="334" y="35"/>
                  </a:lnTo>
                  <a:lnTo>
                    <a:pt x="336" y="35"/>
                  </a:lnTo>
                  <a:lnTo>
                    <a:pt x="338" y="35"/>
                  </a:lnTo>
                  <a:lnTo>
                    <a:pt x="339" y="33"/>
                  </a:lnTo>
                  <a:lnTo>
                    <a:pt x="338" y="32"/>
                  </a:lnTo>
                  <a:lnTo>
                    <a:pt x="338" y="30"/>
                  </a:lnTo>
                  <a:lnTo>
                    <a:pt x="338" y="30"/>
                  </a:lnTo>
                  <a:lnTo>
                    <a:pt x="341" y="27"/>
                  </a:lnTo>
                  <a:lnTo>
                    <a:pt x="342" y="27"/>
                  </a:lnTo>
                  <a:lnTo>
                    <a:pt x="342" y="30"/>
                  </a:lnTo>
                  <a:lnTo>
                    <a:pt x="344" y="32"/>
                  </a:lnTo>
                  <a:lnTo>
                    <a:pt x="345" y="32"/>
                  </a:lnTo>
                  <a:lnTo>
                    <a:pt x="347" y="32"/>
                  </a:lnTo>
                  <a:lnTo>
                    <a:pt x="347" y="33"/>
                  </a:lnTo>
                  <a:lnTo>
                    <a:pt x="342" y="40"/>
                  </a:lnTo>
                  <a:lnTo>
                    <a:pt x="341" y="41"/>
                  </a:lnTo>
                  <a:lnTo>
                    <a:pt x="342" y="41"/>
                  </a:lnTo>
                  <a:lnTo>
                    <a:pt x="342" y="43"/>
                  </a:lnTo>
                  <a:lnTo>
                    <a:pt x="341" y="46"/>
                  </a:lnTo>
                  <a:lnTo>
                    <a:pt x="339" y="46"/>
                  </a:lnTo>
                  <a:lnTo>
                    <a:pt x="339" y="46"/>
                  </a:lnTo>
                  <a:lnTo>
                    <a:pt x="338" y="44"/>
                  </a:lnTo>
                  <a:lnTo>
                    <a:pt x="338" y="46"/>
                  </a:lnTo>
                  <a:lnTo>
                    <a:pt x="336" y="46"/>
                  </a:lnTo>
                  <a:lnTo>
                    <a:pt x="333" y="47"/>
                  </a:lnTo>
                  <a:lnTo>
                    <a:pt x="333" y="52"/>
                  </a:lnTo>
                  <a:lnTo>
                    <a:pt x="333" y="55"/>
                  </a:lnTo>
                  <a:lnTo>
                    <a:pt x="333" y="57"/>
                  </a:lnTo>
                  <a:lnTo>
                    <a:pt x="333" y="60"/>
                  </a:lnTo>
                  <a:lnTo>
                    <a:pt x="331" y="62"/>
                  </a:lnTo>
                  <a:lnTo>
                    <a:pt x="330" y="62"/>
                  </a:lnTo>
                  <a:lnTo>
                    <a:pt x="327" y="66"/>
                  </a:lnTo>
                  <a:lnTo>
                    <a:pt x="327" y="66"/>
                  </a:lnTo>
                  <a:lnTo>
                    <a:pt x="325" y="68"/>
                  </a:lnTo>
                  <a:lnTo>
                    <a:pt x="325" y="70"/>
                  </a:lnTo>
                  <a:lnTo>
                    <a:pt x="327" y="71"/>
                  </a:lnTo>
                  <a:lnTo>
                    <a:pt x="327" y="73"/>
                  </a:lnTo>
                  <a:lnTo>
                    <a:pt x="331" y="74"/>
                  </a:lnTo>
                  <a:lnTo>
                    <a:pt x="333" y="76"/>
                  </a:lnTo>
                  <a:lnTo>
                    <a:pt x="336" y="77"/>
                  </a:lnTo>
                  <a:lnTo>
                    <a:pt x="338" y="79"/>
                  </a:lnTo>
                  <a:lnTo>
                    <a:pt x="338" y="81"/>
                  </a:lnTo>
                  <a:lnTo>
                    <a:pt x="341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4" y="82"/>
                  </a:lnTo>
                  <a:lnTo>
                    <a:pt x="344" y="82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5" y="85"/>
                  </a:lnTo>
                  <a:lnTo>
                    <a:pt x="347" y="85"/>
                  </a:lnTo>
                  <a:lnTo>
                    <a:pt x="349" y="85"/>
                  </a:lnTo>
                  <a:lnTo>
                    <a:pt x="350" y="85"/>
                  </a:lnTo>
                  <a:lnTo>
                    <a:pt x="350" y="87"/>
                  </a:lnTo>
                  <a:lnTo>
                    <a:pt x="353" y="88"/>
                  </a:lnTo>
                  <a:lnTo>
                    <a:pt x="356" y="90"/>
                  </a:lnTo>
                  <a:lnTo>
                    <a:pt x="358" y="90"/>
                  </a:lnTo>
                  <a:lnTo>
                    <a:pt x="361" y="93"/>
                  </a:lnTo>
                  <a:lnTo>
                    <a:pt x="364" y="96"/>
                  </a:lnTo>
                  <a:lnTo>
                    <a:pt x="366" y="98"/>
                  </a:lnTo>
                  <a:lnTo>
                    <a:pt x="371" y="98"/>
                  </a:lnTo>
                  <a:lnTo>
                    <a:pt x="372" y="98"/>
                  </a:lnTo>
                  <a:lnTo>
                    <a:pt x="374" y="99"/>
                  </a:lnTo>
                  <a:lnTo>
                    <a:pt x="377" y="99"/>
                  </a:lnTo>
                  <a:lnTo>
                    <a:pt x="379" y="103"/>
                  </a:lnTo>
                  <a:lnTo>
                    <a:pt x="379" y="103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3" y="107"/>
                  </a:lnTo>
                  <a:lnTo>
                    <a:pt x="386" y="109"/>
                  </a:lnTo>
                  <a:lnTo>
                    <a:pt x="390" y="110"/>
                  </a:lnTo>
                  <a:lnTo>
                    <a:pt x="391" y="112"/>
                  </a:lnTo>
                  <a:lnTo>
                    <a:pt x="393" y="112"/>
                  </a:lnTo>
                  <a:lnTo>
                    <a:pt x="394" y="112"/>
                  </a:lnTo>
                  <a:lnTo>
                    <a:pt x="399" y="110"/>
                  </a:lnTo>
                  <a:lnTo>
                    <a:pt x="401" y="109"/>
                  </a:lnTo>
                  <a:lnTo>
                    <a:pt x="404" y="107"/>
                  </a:lnTo>
                  <a:lnTo>
                    <a:pt x="405" y="104"/>
                  </a:lnTo>
                  <a:lnTo>
                    <a:pt x="405" y="103"/>
                  </a:lnTo>
                  <a:lnTo>
                    <a:pt x="408" y="96"/>
                  </a:lnTo>
                  <a:lnTo>
                    <a:pt x="410" y="93"/>
                  </a:lnTo>
                  <a:lnTo>
                    <a:pt x="412" y="90"/>
                  </a:lnTo>
                  <a:lnTo>
                    <a:pt x="412" y="88"/>
                  </a:lnTo>
                  <a:lnTo>
                    <a:pt x="412" y="85"/>
                  </a:lnTo>
                  <a:lnTo>
                    <a:pt x="413" y="81"/>
                  </a:lnTo>
                  <a:lnTo>
                    <a:pt x="415" y="76"/>
                  </a:lnTo>
                  <a:lnTo>
                    <a:pt x="415" y="73"/>
                  </a:lnTo>
                  <a:lnTo>
                    <a:pt x="415" y="70"/>
                  </a:lnTo>
                  <a:lnTo>
                    <a:pt x="413" y="65"/>
                  </a:lnTo>
                  <a:lnTo>
                    <a:pt x="415" y="63"/>
                  </a:lnTo>
                  <a:lnTo>
                    <a:pt x="415" y="60"/>
                  </a:lnTo>
                  <a:lnTo>
                    <a:pt x="413" y="58"/>
                  </a:lnTo>
                  <a:lnTo>
                    <a:pt x="413" y="57"/>
                  </a:lnTo>
                  <a:lnTo>
                    <a:pt x="413" y="55"/>
                  </a:lnTo>
                  <a:lnTo>
                    <a:pt x="413" y="51"/>
                  </a:lnTo>
                  <a:lnTo>
                    <a:pt x="415" y="49"/>
                  </a:lnTo>
                  <a:lnTo>
                    <a:pt x="415" y="47"/>
                  </a:lnTo>
                  <a:lnTo>
                    <a:pt x="415" y="43"/>
                  </a:lnTo>
                  <a:lnTo>
                    <a:pt x="416" y="41"/>
                  </a:lnTo>
                  <a:lnTo>
                    <a:pt x="418" y="40"/>
                  </a:lnTo>
                  <a:lnTo>
                    <a:pt x="418" y="40"/>
                  </a:lnTo>
                  <a:lnTo>
                    <a:pt x="420" y="40"/>
                  </a:lnTo>
                  <a:lnTo>
                    <a:pt x="420" y="40"/>
                  </a:lnTo>
                  <a:lnTo>
                    <a:pt x="420" y="38"/>
                  </a:lnTo>
                  <a:lnTo>
                    <a:pt x="418" y="38"/>
                  </a:lnTo>
                  <a:lnTo>
                    <a:pt x="418" y="36"/>
                  </a:lnTo>
                  <a:lnTo>
                    <a:pt x="418" y="36"/>
                  </a:lnTo>
                  <a:lnTo>
                    <a:pt x="416" y="36"/>
                  </a:lnTo>
                  <a:lnTo>
                    <a:pt x="416" y="35"/>
                  </a:lnTo>
                  <a:lnTo>
                    <a:pt x="416" y="33"/>
                  </a:lnTo>
                  <a:lnTo>
                    <a:pt x="418" y="30"/>
                  </a:lnTo>
                  <a:lnTo>
                    <a:pt x="418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7"/>
                  </a:lnTo>
                  <a:lnTo>
                    <a:pt x="421" y="22"/>
                  </a:lnTo>
                  <a:lnTo>
                    <a:pt x="423" y="18"/>
                  </a:lnTo>
                  <a:lnTo>
                    <a:pt x="423" y="13"/>
                  </a:lnTo>
                  <a:lnTo>
                    <a:pt x="426" y="13"/>
                  </a:lnTo>
                  <a:lnTo>
                    <a:pt x="426" y="11"/>
                  </a:lnTo>
                  <a:lnTo>
                    <a:pt x="427" y="10"/>
                  </a:lnTo>
                  <a:close/>
                  <a:moveTo>
                    <a:pt x="423" y="8"/>
                  </a:moveTo>
                  <a:lnTo>
                    <a:pt x="424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8"/>
                  </a:lnTo>
                  <a:lnTo>
                    <a:pt x="423" y="8"/>
                  </a:lnTo>
                  <a:close/>
                  <a:moveTo>
                    <a:pt x="424" y="2"/>
                  </a:moveTo>
                  <a:lnTo>
                    <a:pt x="426" y="2"/>
                  </a:lnTo>
                  <a:lnTo>
                    <a:pt x="424" y="3"/>
                  </a:lnTo>
                  <a:lnTo>
                    <a:pt x="424" y="3"/>
                  </a:lnTo>
                  <a:lnTo>
                    <a:pt x="423" y="2"/>
                  </a:lnTo>
                  <a:lnTo>
                    <a:pt x="424" y="2"/>
                  </a:lnTo>
                  <a:lnTo>
                    <a:pt x="424" y="2"/>
                  </a:lnTo>
                  <a:close/>
                  <a:moveTo>
                    <a:pt x="423" y="0"/>
                  </a:moveTo>
                  <a:lnTo>
                    <a:pt x="423" y="0"/>
                  </a:lnTo>
                  <a:lnTo>
                    <a:pt x="423" y="2"/>
                  </a:lnTo>
                  <a:lnTo>
                    <a:pt x="423" y="2"/>
                  </a:lnTo>
                  <a:lnTo>
                    <a:pt x="421" y="2"/>
                  </a:lnTo>
                  <a:lnTo>
                    <a:pt x="4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2" name="Freeform 339">
              <a:extLst>
                <a:ext uri="{FF2B5EF4-FFF2-40B4-BE49-F238E27FC236}">
                  <a16:creationId xmlns:a16="http://schemas.microsoft.com/office/drawing/2014/main" id="{45ECC0E1-FF75-42A6-958E-17EC496CE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20870"/>
              <a:ext cx="216364" cy="95512"/>
            </a:xfrm>
            <a:custGeom>
              <a:avLst/>
              <a:gdLst>
                <a:gd name="T0" fmla="*/ 82 w 111"/>
                <a:gd name="T1" fmla="*/ 2 h 49"/>
                <a:gd name="T2" fmla="*/ 90 w 111"/>
                <a:gd name="T3" fmla="*/ 3 h 49"/>
                <a:gd name="T4" fmla="*/ 100 w 111"/>
                <a:gd name="T5" fmla="*/ 5 h 49"/>
                <a:gd name="T6" fmla="*/ 104 w 111"/>
                <a:gd name="T7" fmla="*/ 5 h 49"/>
                <a:gd name="T8" fmla="*/ 107 w 111"/>
                <a:gd name="T9" fmla="*/ 8 h 49"/>
                <a:gd name="T10" fmla="*/ 106 w 111"/>
                <a:gd name="T11" fmla="*/ 13 h 49"/>
                <a:gd name="T12" fmla="*/ 109 w 111"/>
                <a:gd name="T13" fmla="*/ 19 h 49"/>
                <a:gd name="T14" fmla="*/ 109 w 111"/>
                <a:gd name="T15" fmla="*/ 24 h 49"/>
                <a:gd name="T16" fmla="*/ 106 w 111"/>
                <a:gd name="T17" fmla="*/ 25 h 49"/>
                <a:gd name="T18" fmla="*/ 101 w 111"/>
                <a:gd name="T19" fmla="*/ 24 h 49"/>
                <a:gd name="T20" fmla="*/ 104 w 111"/>
                <a:gd name="T21" fmla="*/ 27 h 49"/>
                <a:gd name="T22" fmla="*/ 101 w 111"/>
                <a:gd name="T23" fmla="*/ 30 h 49"/>
                <a:gd name="T24" fmla="*/ 100 w 111"/>
                <a:gd name="T25" fmla="*/ 35 h 49"/>
                <a:gd name="T26" fmla="*/ 101 w 111"/>
                <a:gd name="T27" fmla="*/ 36 h 49"/>
                <a:gd name="T28" fmla="*/ 95 w 111"/>
                <a:gd name="T29" fmla="*/ 39 h 49"/>
                <a:gd name="T30" fmla="*/ 93 w 111"/>
                <a:gd name="T31" fmla="*/ 43 h 49"/>
                <a:gd name="T32" fmla="*/ 85 w 111"/>
                <a:gd name="T33" fmla="*/ 44 h 49"/>
                <a:gd name="T34" fmla="*/ 78 w 111"/>
                <a:gd name="T35" fmla="*/ 44 h 49"/>
                <a:gd name="T36" fmla="*/ 73 w 111"/>
                <a:gd name="T37" fmla="*/ 47 h 49"/>
                <a:gd name="T38" fmla="*/ 70 w 111"/>
                <a:gd name="T39" fmla="*/ 47 h 49"/>
                <a:gd name="T40" fmla="*/ 62 w 111"/>
                <a:gd name="T41" fmla="*/ 46 h 49"/>
                <a:gd name="T42" fmla="*/ 48 w 111"/>
                <a:gd name="T43" fmla="*/ 44 h 49"/>
                <a:gd name="T44" fmla="*/ 41 w 111"/>
                <a:gd name="T45" fmla="*/ 41 h 49"/>
                <a:gd name="T46" fmla="*/ 40 w 111"/>
                <a:gd name="T47" fmla="*/ 36 h 49"/>
                <a:gd name="T48" fmla="*/ 32 w 111"/>
                <a:gd name="T49" fmla="*/ 38 h 49"/>
                <a:gd name="T50" fmla="*/ 24 w 111"/>
                <a:gd name="T51" fmla="*/ 38 h 49"/>
                <a:gd name="T52" fmla="*/ 19 w 111"/>
                <a:gd name="T53" fmla="*/ 41 h 49"/>
                <a:gd name="T54" fmla="*/ 14 w 111"/>
                <a:gd name="T55" fmla="*/ 39 h 49"/>
                <a:gd name="T56" fmla="*/ 10 w 111"/>
                <a:gd name="T57" fmla="*/ 39 h 49"/>
                <a:gd name="T58" fmla="*/ 3 w 111"/>
                <a:gd name="T59" fmla="*/ 36 h 49"/>
                <a:gd name="T60" fmla="*/ 2 w 111"/>
                <a:gd name="T61" fmla="*/ 35 h 49"/>
                <a:gd name="T62" fmla="*/ 0 w 111"/>
                <a:gd name="T63" fmla="*/ 33 h 49"/>
                <a:gd name="T64" fmla="*/ 3 w 111"/>
                <a:gd name="T65" fmla="*/ 28 h 49"/>
                <a:gd name="T66" fmla="*/ 3 w 111"/>
                <a:gd name="T67" fmla="*/ 27 h 49"/>
                <a:gd name="T68" fmla="*/ 8 w 111"/>
                <a:gd name="T69" fmla="*/ 30 h 49"/>
                <a:gd name="T70" fmla="*/ 10 w 111"/>
                <a:gd name="T71" fmla="*/ 31 h 49"/>
                <a:gd name="T72" fmla="*/ 13 w 111"/>
                <a:gd name="T73" fmla="*/ 30 h 49"/>
                <a:gd name="T74" fmla="*/ 18 w 111"/>
                <a:gd name="T75" fmla="*/ 28 h 49"/>
                <a:gd name="T76" fmla="*/ 21 w 111"/>
                <a:gd name="T77" fmla="*/ 30 h 49"/>
                <a:gd name="T78" fmla="*/ 25 w 111"/>
                <a:gd name="T79" fmla="*/ 30 h 49"/>
                <a:gd name="T80" fmla="*/ 32 w 111"/>
                <a:gd name="T81" fmla="*/ 27 h 49"/>
                <a:gd name="T82" fmla="*/ 40 w 111"/>
                <a:gd name="T83" fmla="*/ 25 h 49"/>
                <a:gd name="T84" fmla="*/ 44 w 111"/>
                <a:gd name="T85" fmla="*/ 25 h 49"/>
                <a:gd name="T86" fmla="*/ 48 w 111"/>
                <a:gd name="T87" fmla="*/ 27 h 49"/>
                <a:gd name="T88" fmla="*/ 51 w 111"/>
                <a:gd name="T89" fmla="*/ 28 h 49"/>
                <a:gd name="T90" fmla="*/ 49 w 111"/>
                <a:gd name="T91" fmla="*/ 24 h 49"/>
                <a:gd name="T92" fmla="*/ 49 w 111"/>
                <a:gd name="T93" fmla="*/ 19 h 49"/>
                <a:gd name="T94" fmla="*/ 52 w 111"/>
                <a:gd name="T95" fmla="*/ 14 h 49"/>
                <a:gd name="T96" fmla="*/ 57 w 111"/>
                <a:gd name="T97" fmla="*/ 11 h 49"/>
                <a:gd name="T98" fmla="*/ 60 w 111"/>
                <a:gd name="T99" fmla="*/ 9 h 49"/>
                <a:gd name="T100" fmla="*/ 62 w 111"/>
                <a:gd name="T101" fmla="*/ 5 h 49"/>
                <a:gd name="T102" fmla="*/ 66 w 111"/>
                <a:gd name="T103" fmla="*/ 8 h 49"/>
                <a:gd name="T104" fmla="*/ 73 w 111"/>
                <a:gd name="T105" fmla="*/ 8 h 49"/>
                <a:gd name="T106" fmla="*/ 79 w 111"/>
                <a:gd name="T107" fmla="*/ 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1" h="49">
                  <a:moveTo>
                    <a:pt x="79" y="0"/>
                  </a:moveTo>
                  <a:lnTo>
                    <a:pt x="81" y="0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5" y="2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4" y="6"/>
                  </a:lnTo>
                  <a:lnTo>
                    <a:pt x="106" y="6"/>
                  </a:lnTo>
                  <a:lnTo>
                    <a:pt x="107" y="6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6" y="13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1" y="19"/>
                  </a:lnTo>
                  <a:lnTo>
                    <a:pt x="109" y="19"/>
                  </a:lnTo>
                  <a:lnTo>
                    <a:pt x="109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4"/>
                  </a:lnTo>
                  <a:lnTo>
                    <a:pt x="109" y="24"/>
                  </a:lnTo>
                  <a:lnTo>
                    <a:pt x="107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4" y="25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1" y="24"/>
                  </a:lnTo>
                  <a:lnTo>
                    <a:pt x="101" y="25"/>
                  </a:lnTo>
                  <a:lnTo>
                    <a:pt x="100" y="25"/>
                  </a:lnTo>
                  <a:lnTo>
                    <a:pt x="100" y="25"/>
                  </a:lnTo>
                  <a:lnTo>
                    <a:pt x="103" y="27"/>
                  </a:lnTo>
                  <a:lnTo>
                    <a:pt x="104" y="27"/>
                  </a:lnTo>
                  <a:lnTo>
                    <a:pt x="103" y="28"/>
                  </a:lnTo>
                  <a:lnTo>
                    <a:pt x="103" y="28"/>
                  </a:lnTo>
                  <a:lnTo>
                    <a:pt x="103" y="30"/>
                  </a:lnTo>
                  <a:lnTo>
                    <a:pt x="101" y="30"/>
                  </a:lnTo>
                  <a:lnTo>
                    <a:pt x="101" y="30"/>
                  </a:lnTo>
                  <a:lnTo>
                    <a:pt x="100" y="30"/>
                  </a:lnTo>
                  <a:lnTo>
                    <a:pt x="101" y="33"/>
                  </a:lnTo>
                  <a:lnTo>
                    <a:pt x="101" y="33"/>
                  </a:lnTo>
                  <a:lnTo>
                    <a:pt x="100" y="33"/>
                  </a:lnTo>
                  <a:lnTo>
                    <a:pt x="100" y="35"/>
                  </a:lnTo>
                  <a:lnTo>
                    <a:pt x="101" y="35"/>
                  </a:lnTo>
                  <a:lnTo>
                    <a:pt x="101" y="35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38"/>
                  </a:lnTo>
                  <a:lnTo>
                    <a:pt x="98" y="38"/>
                  </a:lnTo>
                  <a:lnTo>
                    <a:pt x="95" y="39"/>
                  </a:lnTo>
                  <a:lnTo>
                    <a:pt x="95" y="39"/>
                  </a:lnTo>
                  <a:lnTo>
                    <a:pt x="93" y="41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0" y="43"/>
                  </a:lnTo>
                  <a:lnTo>
                    <a:pt x="90" y="43"/>
                  </a:lnTo>
                  <a:lnTo>
                    <a:pt x="89" y="43"/>
                  </a:lnTo>
                  <a:lnTo>
                    <a:pt x="87" y="44"/>
                  </a:lnTo>
                  <a:lnTo>
                    <a:pt x="85" y="44"/>
                  </a:lnTo>
                  <a:lnTo>
                    <a:pt x="82" y="44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6" y="46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7"/>
                  </a:lnTo>
                  <a:lnTo>
                    <a:pt x="73" y="49"/>
                  </a:lnTo>
                  <a:lnTo>
                    <a:pt x="73" y="47"/>
                  </a:lnTo>
                  <a:lnTo>
                    <a:pt x="71" y="47"/>
                  </a:lnTo>
                  <a:lnTo>
                    <a:pt x="71" y="47"/>
                  </a:lnTo>
                  <a:lnTo>
                    <a:pt x="70" y="47"/>
                  </a:lnTo>
                  <a:lnTo>
                    <a:pt x="66" y="47"/>
                  </a:lnTo>
                  <a:lnTo>
                    <a:pt x="65" y="47"/>
                  </a:lnTo>
                  <a:lnTo>
                    <a:pt x="63" y="46"/>
                  </a:lnTo>
                  <a:lnTo>
                    <a:pt x="63" y="46"/>
                  </a:lnTo>
                  <a:lnTo>
                    <a:pt x="62" y="46"/>
                  </a:lnTo>
                  <a:lnTo>
                    <a:pt x="60" y="46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4" y="46"/>
                  </a:lnTo>
                  <a:lnTo>
                    <a:pt x="48" y="44"/>
                  </a:lnTo>
                  <a:lnTo>
                    <a:pt x="46" y="44"/>
                  </a:lnTo>
                  <a:lnTo>
                    <a:pt x="44" y="44"/>
                  </a:lnTo>
                  <a:lnTo>
                    <a:pt x="43" y="43"/>
                  </a:lnTo>
                  <a:lnTo>
                    <a:pt x="41" y="43"/>
                  </a:lnTo>
                  <a:lnTo>
                    <a:pt x="41" y="41"/>
                  </a:lnTo>
                  <a:lnTo>
                    <a:pt x="40" y="41"/>
                  </a:lnTo>
                  <a:lnTo>
                    <a:pt x="38" y="38"/>
                  </a:lnTo>
                  <a:lnTo>
                    <a:pt x="38" y="38"/>
                  </a:lnTo>
                  <a:lnTo>
                    <a:pt x="38" y="36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8"/>
                  </a:lnTo>
                  <a:lnTo>
                    <a:pt x="29" y="38"/>
                  </a:lnTo>
                  <a:lnTo>
                    <a:pt x="29" y="38"/>
                  </a:lnTo>
                  <a:lnTo>
                    <a:pt x="25" y="38"/>
                  </a:lnTo>
                  <a:lnTo>
                    <a:pt x="24" y="38"/>
                  </a:lnTo>
                  <a:lnTo>
                    <a:pt x="22" y="39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1" y="41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8" y="39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0" y="39"/>
                  </a:lnTo>
                  <a:lnTo>
                    <a:pt x="10" y="39"/>
                  </a:lnTo>
                  <a:lnTo>
                    <a:pt x="7" y="39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0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18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21" y="28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9" y="28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40" y="25"/>
                  </a:lnTo>
                  <a:lnTo>
                    <a:pt x="40" y="25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8" y="25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7"/>
                  </a:lnTo>
                  <a:lnTo>
                    <a:pt x="51" y="25"/>
                  </a:lnTo>
                  <a:lnTo>
                    <a:pt x="51" y="25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51" y="22"/>
                  </a:lnTo>
                  <a:lnTo>
                    <a:pt x="51" y="20"/>
                  </a:lnTo>
                  <a:lnTo>
                    <a:pt x="49" y="19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5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9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6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5" y="6"/>
                  </a:lnTo>
                  <a:lnTo>
                    <a:pt x="66" y="8"/>
                  </a:lnTo>
                  <a:lnTo>
                    <a:pt x="68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4" y="8"/>
                  </a:lnTo>
                  <a:lnTo>
                    <a:pt x="76" y="6"/>
                  </a:lnTo>
                  <a:lnTo>
                    <a:pt x="76" y="5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79" y="3"/>
                  </a:lnTo>
                  <a:lnTo>
                    <a:pt x="79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3" name="Freeform 340">
              <a:extLst>
                <a:ext uri="{FF2B5EF4-FFF2-40B4-BE49-F238E27FC236}">
                  <a16:creationId xmlns:a16="http://schemas.microsoft.com/office/drawing/2014/main" id="{7C6E8695-A57F-48E9-9992-0B0A916E564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4165" y="4819411"/>
              <a:ext cx="5848" cy="1950"/>
            </a:xfrm>
            <a:custGeom>
              <a:avLst/>
              <a:gdLst>
                <a:gd name="T0" fmla="*/ 2 w 3"/>
                <a:gd name="T1" fmla="*/ 0 h 1"/>
                <a:gd name="T2" fmla="*/ 3 w 3"/>
                <a:gd name="T3" fmla="*/ 0 h 1"/>
                <a:gd name="T4" fmla="*/ 3 w 3"/>
                <a:gd name="T5" fmla="*/ 0 h 1"/>
                <a:gd name="T6" fmla="*/ 2 w 3"/>
                <a:gd name="T7" fmla="*/ 1 h 1"/>
                <a:gd name="T8" fmla="*/ 2 w 3"/>
                <a:gd name="T9" fmla="*/ 1 h 1"/>
                <a:gd name="T10" fmla="*/ 0 w 3"/>
                <a:gd name="T11" fmla="*/ 0 h 1"/>
                <a:gd name="T12" fmla="*/ 2 w 3"/>
                <a:gd name="T13" fmla="*/ 0 h 1"/>
                <a:gd name="T14" fmla="*/ 2 w 3"/>
                <a:gd name="T1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1">
                  <a:moveTo>
                    <a:pt x="2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4" name="Freeform 341">
              <a:extLst>
                <a:ext uri="{FF2B5EF4-FFF2-40B4-BE49-F238E27FC236}">
                  <a16:creationId xmlns:a16="http://schemas.microsoft.com/office/drawing/2014/main" id="{B04BBB36-60FD-445D-B785-EB20FC93455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1023" y="5035775"/>
              <a:ext cx="561376" cy="1103259"/>
            </a:xfrm>
            <a:custGeom>
              <a:avLst/>
              <a:gdLst>
                <a:gd name="T0" fmla="*/ 127 w 288"/>
                <a:gd name="T1" fmla="*/ 561 h 566"/>
                <a:gd name="T2" fmla="*/ 79 w 288"/>
                <a:gd name="T3" fmla="*/ 531 h 566"/>
                <a:gd name="T4" fmla="*/ 121 w 288"/>
                <a:gd name="T5" fmla="*/ 558 h 566"/>
                <a:gd name="T6" fmla="*/ 80 w 288"/>
                <a:gd name="T7" fmla="*/ 561 h 566"/>
                <a:gd name="T8" fmla="*/ 170 w 288"/>
                <a:gd name="T9" fmla="*/ 276 h 566"/>
                <a:gd name="T10" fmla="*/ 126 w 288"/>
                <a:gd name="T11" fmla="*/ 5 h 566"/>
                <a:gd name="T12" fmla="*/ 142 w 288"/>
                <a:gd name="T13" fmla="*/ 4 h 566"/>
                <a:gd name="T14" fmla="*/ 170 w 288"/>
                <a:gd name="T15" fmla="*/ 21 h 566"/>
                <a:gd name="T16" fmla="*/ 208 w 288"/>
                <a:gd name="T17" fmla="*/ 41 h 566"/>
                <a:gd name="T18" fmla="*/ 228 w 288"/>
                <a:gd name="T19" fmla="*/ 60 h 566"/>
                <a:gd name="T20" fmla="*/ 222 w 288"/>
                <a:gd name="T21" fmla="*/ 75 h 566"/>
                <a:gd name="T22" fmla="*/ 238 w 288"/>
                <a:gd name="T23" fmla="*/ 87 h 566"/>
                <a:gd name="T24" fmla="*/ 260 w 288"/>
                <a:gd name="T25" fmla="*/ 86 h 566"/>
                <a:gd name="T26" fmla="*/ 272 w 288"/>
                <a:gd name="T27" fmla="*/ 73 h 566"/>
                <a:gd name="T28" fmla="*/ 285 w 288"/>
                <a:gd name="T29" fmla="*/ 60 h 566"/>
                <a:gd name="T30" fmla="*/ 280 w 288"/>
                <a:gd name="T31" fmla="*/ 84 h 566"/>
                <a:gd name="T32" fmla="*/ 268 w 288"/>
                <a:gd name="T33" fmla="*/ 92 h 566"/>
                <a:gd name="T34" fmla="*/ 255 w 288"/>
                <a:gd name="T35" fmla="*/ 101 h 566"/>
                <a:gd name="T36" fmla="*/ 236 w 288"/>
                <a:gd name="T37" fmla="*/ 123 h 566"/>
                <a:gd name="T38" fmla="*/ 227 w 288"/>
                <a:gd name="T39" fmla="*/ 144 h 566"/>
                <a:gd name="T40" fmla="*/ 224 w 288"/>
                <a:gd name="T41" fmla="*/ 161 h 566"/>
                <a:gd name="T42" fmla="*/ 219 w 288"/>
                <a:gd name="T43" fmla="*/ 194 h 566"/>
                <a:gd name="T44" fmla="*/ 244 w 288"/>
                <a:gd name="T45" fmla="*/ 229 h 566"/>
                <a:gd name="T46" fmla="*/ 176 w 288"/>
                <a:gd name="T47" fmla="*/ 271 h 566"/>
                <a:gd name="T48" fmla="*/ 165 w 288"/>
                <a:gd name="T49" fmla="*/ 287 h 566"/>
                <a:gd name="T50" fmla="*/ 129 w 288"/>
                <a:gd name="T51" fmla="*/ 305 h 566"/>
                <a:gd name="T52" fmla="*/ 129 w 288"/>
                <a:gd name="T53" fmla="*/ 328 h 566"/>
                <a:gd name="T54" fmla="*/ 143 w 288"/>
                <a:gd name="T55" fmla="*/ 327 h 566"/>
                <a:gd name="T56" fmla="*/ 129 w 288"/>
                <a:gd name="T57" fmla="*/ 339 h 566"/>
                <a:gd name="T58" fmla="*/ 120 w 288"/>
                <a:gd name="T59" fmla="*/ 368 h 566"/>
                <a:gd name="T60" fmla="*/ 86 w 288"/>
                <a:gd name="T61" fmla="*/ 396 h 566"/>
                <a:gd name="T62" fmla="*/ 107 w 288"/>
                <a:gd name="T63" fmla="*/ 427 h 566"/>
                <a:gd name="T64" fmla="*/ 85 w 288"/>
                <a:gd name="T65" fmla="*/ 456 h 566"/>
                <a:gd name="T66" fmla="*/ 74 w 288"/>
                <a:gd name="T67" fmla="*/ 468 h 566"/>
                <a:gd name="T68" fmla="*/ 66 w 288"/>
                <a:gd name="T69" fmla="*/ 492 h 566"/>
                <a:gd name="T70" fmla="*/ 74 w 288"/>
                <a:gd name="T71" fmla="*/ 511 h 566"/>
                <a:gd name="T72" fmla="*/ 19 w 288"/>
                <a:gd name="T73" fmla="*/ 500 h 566"/>
                <a:gd name="T74" fmla="*/ 11 w 288"/>
                <a:gd name="T75" fmla="*/ 479 h 566"/>
                <a:gd name="T76" fmla="*/ 0 w 288"/>
                <a:gd name="T77" fmla="*/ 457 h 566"/>
                <a:gd name="T78" fmla="*/ 17 w 288"/>
                <a:gd name="T79" fmla="*/ 437 h 566"/>
                <a:gd name="T80" fmla="*/ 23 w 288"/>
                <a:gd name="T81" fmla="*/ 413 h 566"/>
                <a:gd name="T82" fmla="*/ 27 w 288"/>
                <a:gd name="T83" fmla="*/ 390 h 566"/>
                <a:gd name="T84" fmla="*/ 30 w 288"/>
                <a:gd name="T85" fmla="*/ 372 h 566"/>
                <a:gd name="T86" fmla="*/ 27 w 288"/>
                <a:gd name="T87" fmla="*/ 357 h 566"/>
                <a:gd name="T88" fmla="*/ 22 w 288"/>
                <a:gd name="T89" fmla="*/ 335 h 566"/>
                <a:gd name="T90" fmla="*/ 25 w 288"/>
                <a:gd name="T91" fmla="*/ 317 h 566"/>
                <a:gd name="T92" fmla="*/ 27 w 288"/>
                <a:gd name="T93" fmla="*/ 292 h 566"/>
                <a:gd name="T94" fmla="*/ 31 w 288"/>
                <a:gd name="T95" fmla="*/ 278 h 566"/>
                <a:gd name="T96" fmla="*/ 36 w 288"/>
                <a:gd name="T97" fmla="*/ 254 h 566"/>
                <a:gd name="T98" fmla="*/ 38 w 288"/>
                <a:gd name="T99" fmla="*/ 231 h 566"/>
                <a:gd name="T100" fmla="*/ 45 w 288"/>
                <a:gd name="T101" fmla="*/ 213 h 566"/>
                <a:gd name="T102" fmla="*/ 52 w 288"/>
                <a:gd name="T103" fmla="*/ 194 h 566"/>
                <a:gd name="T104" fmla="*/ 50 w 288"/>
                <a:gd name="T105" fmla="*/ 175 h 566"/>
                <a:gd name="T106" fmla="*/ 47 w 288"/>
                <a:gd name="T107" fmla="*/ 156 h 566"/>
                <a:gd name="T108" fmla="*/ 47 w 288"/>
                <a:gd name="T109" fmla="*/ 139 h 566"/>
                <a:gd name="T110" fmla="*/ 52 w 288"/>
                <a:gd name="T111" fmla="*/ 119 h 566"/>
                <a:gd name="T112" fmla="*/ 64 w 288"/>
                <a:gd name="T113" fmla="*/ 92 h 566"/>
                <a:gd name="T114" fmla="*/ 74 w 288"/>
                <a:gd name="T115" fmla="*/ 75 h 566"/>
                <a:gd name="T116" fmla="*/ 74 w 288"/>
                <a:gd name="T117" fmla="*/ 49 h 566"/>
                <a:gd name="T118" fmla="*/ 91 w 288"/>
                <a:gd name="T119" fmla="*/ 32 h 566"/>
                <a:gd name="T120" fmla="*/ 105 w 288"/>
                <a:gd name="T121" fmla="*/ 2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8" h="566">
                  <a:moveTo>
                    <a:pt x="131" y="560"/>
                  </a:moveTo>
                  <a:lnTo>
                    <a:pt x="132" y="560"/>
                  </a:lnTo>
                  <a:lnTo>
                    <a:pt x="135" y="560"/>
                  </a:lnTo>
                  <a:lnTo>
                    <a:pt x="137" y="560"/>
                  </a:lnTo>
                  <a:lnTo>
                    <a:pt x="138" y="560"/>
                  </a:lnTo>
                  <a:lnTo>
                    <a:pt x="138" y="560"/>
                  </a:lnTo>
                  <a:lnTo>
                    <a:pt x="140" y="560"/>
                  </a:lnTo>
                  <a:lnTo>
                    <a:pt x="142" y="560"/>
                  </a:lnTo>
                  <a:lnTo>
                    <a:pt x="142" y="560"/>
                  </a:lnTo>
                  <a:lnTo>
                    <a:pt x="138" y="561"/>
                  </a:lnTo>
                  <a:lnTo>
                    <a:pt x="138" y="561"/>
                  </a:lnTo>
                  <a:lnTo>
                    <a:pt x="134" y="561"/>
                  </a:lnTo>
                  <a:lnTo>
                    <a:pt x="132" y="561"/>
                  </a:lnTo>
                  <a:lnTo>
                    <a:pt x="131" y="561"/>
                  </a:lnTo>
                  <a:lnTo>
                    <a:pt x="129" y="563"/>
                  </a:lnTo>
                  <a:lnTo>
                    <a:pt x="127" y="563"/>
                  </a:lnTo>
                  <a:lnTo>
                    <a:pt x="127" y="561"/>
                  </a:lnTo>
                  <a:lnTo>
                    <a:pt x="129" y="561"/>
                  </a:lnTo>
                  <a:lnTo>
                    <a:pt x="129" y="561"/>
                  </a:lnTo>
                  <a:lnTo>
                    <a:pt x="131" y="560"/>
                  </a:lnTo>
                  <a:lnTo>
                    <a:pt x="131" y="560"/>
                  </a:lnTo>
                  <a:close/>
                  <a:moveTo>
                    <a:pt x="72" y="519"/>
                  </a:moveTo>
                  <a:lnTo>
                    <a:pt x="72" y="519"/>
                  </a:lnTo>
                  <a:lnTo>
                    <a:pt x="75" y="524"/>
                  </a:lnTo>
                  <a:lnTo>
                    <a:pt x="77" y="525"/>
                  </a:lnTo>
                  <a:lnTo>
                    <a:pt x="77" y="527"/>
                  </a:lnTo>
                  <a:lnTo>
                    <a:pt x="75" y="525"/>
                  </a:lnTo>
                  <a:lnTo>
                    <a:pt x="74" y="527"/>
                  </a:lnTo>
                  <a:lnTo>
                    <a:pt x="74" y="528"/>
                  </a:lnTo>
                  <a:lnTo>
                    <a:pt x="74" y="528"/>
                  </a:lnTo>
                  <a:lnTo>
                    <a:pt x="74" y="530"/>
                  </a:lnTo>
                  <a:lnTo>
                    <a:pt x="74" y="530"/>
                  </a:lnTo>
                  <a:lnTo>
                    <a:pt x="75" y="531"/>
                  </a:lnTo>
                  <a:lnTo>
                    <a:pt x="79" y="531"/>
                  </a:lnTo>
                  <a:lnTo>
                    <a:pt x="79" y="531"/>
                  </a:lnTo>
                  <a:lnTo>
                    <a:pt x="80" y="536"/>
                  </a:lnTo>
                  <a:lnTo>
                    <a:pt x="82" y="538"/>
                  </a:lnTo>
                  <a:lnTo>
                    <a:pt x="83" y="538"/>
                  </a:lnTo>
                  <a:lnTo>
                    <a:pt x="85" y="541"/>
                  </a:lnTo>
                  <a:lnTo>
                    <a:pt x="88" y="544"/>
                  </a:lnTo>
                  <a:lnTo>
                    <a:pt x="91" y="546"/>
                  </a:lnTo>
                  <a:lnTo>
                    <a:pt x="94" y="549"/>
                  </a:lnTo>
                  <a:lnTo>
                    <a:pt x="97" y="550"/>
                  </a:lnTo>
                  <a:lnTo>
                    <a:pt x="101" y="552"/>
                  </a:lnTo>
                  <a:lnTo>
                    <a:pt x="102" y="553"/>
                  </a:lnTo>
                  <a:lnTo>
                    <a:pt x="107" y="555"/>
                  </a:lnTo>
                  <a:lnTo>
                    <a:pt x="110" y="557"/>
                  </a:lnTo>
                  <a:lnTo>
                    <a:pt x="113" y="558"/>
                  </a:lnTo>
                  <a:lnTo>
                    <a:pt x="120" y="558"/>
                  </a:lnTo>
                  <a:lnTo>
                    <a:pt x="121" y="558"/>
                  </a:lnTo>
                  <a:lnTo>
                    <a:pt x="121" y="558"/>
                  </a:lnTo>
                  <a:lnTo>
                    <a:pt x="121" y="561"/>
                  </a:lnTo>
                  <a:lnTo>
                    <a:pt x="120" y="563"/>
                  </a:lnTo>
                  <a:lnTo>
                    <a:pt x="118" y="563"/>
                  </a:lnTo>
                  <a:lnTo>
                    <a:pt x="115" y="563"/>
                  </a:lnTo>
                  <a:lnTo>
                    <a:pt x="113" y="563"/>
                  </a:lnTo>
                  <a:lnTo>
                    <a:pt x="112" y="563"/>
                  </a:lnTo>
                  <a:lnTo>
                    <a:pt x="110" y="563"/>
                  </a:lnTo>
                  <a:lnTo>
                    <a:pt x="109" y="565"/>
                  </a:lnTo>
                  <a:lnTo>
                    <a:pt x="107" y="565"/>
                  </a:lnTo>
                  <a:lnTo>
                    <a:pt x="105" y="565"/>
                  </a:lnTo>
                  <a:lnTo>
                    <a:pt x="104" y="566"/>
                  </a:lnTo>
                  <a:lnTo>
                    <a:pt x="102" y="566"/>
                  </a:lnTo>
                  <a:lnTo>
                    <a:pt x="101" y="566"/>
                  </a:lnTo>
                  <a:lnTo>
                    <a:pt x="96" y="563"/>
                  </a:lnTo>
                  <a:lnTo>
                    <a:pt x="93" y="563"/>
                  </a:lnTo>
                  <a:lnTo>
                    <a:pt x="83" y="563"/>
                  </a:lnTo>
                  <a:lnTo>
                    <a:pt x="80" y="561"/>
                  </a:lnTo>
                  <a:lnTo>
                    <a:pt x="77" y="561"/>
                  </a:lnTo>
                  <a:lnTo>
                    <a:pt x="75" y="561"/>
                  </a:lnTo>
                  <a:lnTo>
                    <a:pt x="74" y="561"/>
                  </a:lnTo>
                  <a:lnTo>
                    <a:pt x="72" y="561"/>
                  </a:lnTo>
                  <a:lnTo>
                    <a:pt x="71" y="563"/>
                  </a:lnTo>
                  <a:lnTo>
                    <a:pt x="71" y="558"/>
                  </a:lnTo>
                  <a:lnTo>
                    <a:pt x="72" y="552"/>
                  </a:lnTo>
                  <a:lnTo>
                    <a:pt x="72" y="546"/>
                  </a:lnTo>
                  <a:lnTo>
                    <a:pt x="72" y="541"/>
                  </a:lnTo>
                  <a:lnTo>
                    <a:pt x="72" y="536"/>
                  </a:lnTo>
                  <a:lnTo>
                    <a:pt x="72" y="530"/>
                  </a:lnTo>
                  <a:lnTo>
                    <a:pt x="72" y="525"/>
                  </a:lnTo>
                  <a:lnTo>
                    <a:pt x="72" y="519"/>
                  </a:lnTo>
                  <a:close/>
                  <a:moveTo>
                    <a:pt x="167" y="275"/>
                  </a:moveTo>
                  <a:lnTo>
                    <a:pt x="168" y="275"/>
                  </a:lnTo>
                  <a:lnTo>
                    <a:pt x="168" y="275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8" y="276"/>
                  </a:lnTo>
                  <a:lnTo>
                    <a:pt x="167" y="275"/>
                  </a:lnTo>
                  <a:lnTo>
                    <a:pt x="167" y="275"/>
                  </a:lnTo>
                  <a:lnTo>
                    <a:pt x="167" y="275"/>
                  </a:lnTo>
                  <a:close/>
                  <a:moveTo>
                    <a:pt x="107" y="0"/>
                  </a:moveTo>
                  <a:lnTo>
                    <a:pt x="107" y="0"/>
                  </a:lnTo>
                  <a:lnTo>
                    <a:pt x="109" y="0"/>
                  </a:lnTo>
                  <a:lnTo>
                    <a:pt x="109" y="2"/>
                  </a:lnTo>
                  <a:lnTo>
                    <a:pt x="112" y="4"/>
                  </a:lnTo>
                  <a:lnTo>
                    <a:pt x="113" y="5"/>
                  </a:lnTo>
                  <a:lnTo>
                    <a:pt x="115" y="5"/>
                  </a:lnTo>
                  <a:lnTo>
                    <a:pt x="116" y="5"/>
                  </a:lnTo>
                  <a:lnTo>
                    <a:pt x="116" y="5"/>
                  </a:lnTo>
                  <a:lnTo>
                    <a:pt x="123" y="5"/>
                  </a:lnTo>
                  <a:lnTo>
                    <a:pt x="124" y="5"/>
                  </a:lnTo>
                  <a:lnTo>
                    <a:pt x="126" y="5"/>
                  </a:lnTo>
                  <a:lnTo>
                    <a:pt x="127" y="5"/>
                  </a:lnTo>
                  <a:lnTo>
                    <a:pt x="129" y="5"/>
                  </a:lnTo>
                  <a:lnTo>
                    <a:pt x="131" y="7"/>
                  </a:lnTo>
                  <a:lnTo>
                    <a:pt x="131" y="8"/>
                  </a:lnTo>
                  <a:lnTo>
                    <a:pt x="132" y="10"/>
                  </a:lnTo>
                  <a:lnTo>
                    <a:pt x="132" y="12"/>
                  </a:lnTo>
                  <a:lnTo>
                    <a:pt x="134" y="15"/>
                  </a:lnTo>
                  <a:lnTo>
                    <a:pt x="134" y="16"/>
                  </a:lnTo>
                  <a:lnTo>
                    <a:pt x="134" y="15"/>
                  </a:lnTo>
                  <a:lnTo>
                    <a:pt x="135" y="12"/>
                  </a:lnTo>
                  <a:lnTo>
                    <a:pt x="135" y="10"/>
                  </a:lnTo>
                  <a:lnTo>
                    <a:pt x="137" y="8"/>
                  </a:lnTo>
                  <a:lnTo>
                    <a:pt x="138" y="4"/>
                  </a:lnTo>
                  <a:lnTo>
                    <a:pt x="140" y="4"/>
                  </a:lnTo>
                  <a:lnTo>
                    <a:pt x="140" y="4"/>
                  </a:lnTo>
                  <a:lnTo>
                    <a:pt x="142" y="4"/>
                  </a:lnTo>
                  <a:lnTo>
                    <a:pt x="142" y="4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9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7" y="5"/>
                  </a:lnTo>
                  <a:lnTo>
                    <a:pt x="157" y="7"/>
                  </a:lnTo>
                  <a:lnTo>
                    <a:pt x="157" y="7"/>
                  </a:lnTo>
                  <a:lnTo>
                    <a:pt x="159" y="7"/>
                  </a:lnTo>
                  <a:lnTo>
                    <a:pt x="159" y="7"/>
                  </a:lnTo>
                  <a:lnTo>
                    <a:pt x="159" y="8"/>
                  </a:lnTo>
                  <a:lnTo>
                    <a:pt x="162" y="10"/>
                  </a:lnTo>
                  <a:lnTo>
                    <a:pt x="164" y="13"/>
                  </a:lnTo>
                  <a:lnTo>
                    <a:pt x="167" y="16"/>
                  </a:lnTo>
                  <a:lnTo>
                    <a:pt x="168" y="19"/>
                  </a:lnTo>
                  <a:lnTo>
                    <a:pt x="170" y="21"/>
                  </a:lnTo>
                  <a:lnTo>
                    <a:pt x="172" y="23"/>
                  </a:lnTo>
                  <a:lnTo>
                    <a:pt x="173" y="23"/>
                  </a:lnTo>
                  <a:lnTo>
                    <a:pt x="175" y="24"/>
                  </a:lnTo>
                  <a:lnTo>
                    <a:pt x="175" y="24"/>
                  </a:lnTo>
                  <a:lnTo>
                    <a:pt x="176" y="26"/>
                  </a:lnTo>
                  <a:lnTo>
                    <a:pt x="179" y="27"/>
                  </a:lnTo>
                  <a:lnTo>
                    <a:pt x="181" y="29"/>
                  </a:lnTo>
                  <a:lnTo>
                    <a:pt x="181" y="30"/>
                  </a:lnTo>
                  <a:lnTo>
                    <a:pt x="184" y="32"/>
                  </a:lnTo>
                  <a:lnTo>
                    <a:pt x="189" y="34"/>
                  </a:lnTo>
                  <a:lnTo>
                    <a:pt x="192" y="34"/>
                  </a:lnTo>
                  <a:lnTo>
                    <a:pt x="195" y="34"/>
                  </a:lnTo>
                  <a:lnTo>
                    <a:pt x="198" y="35"/>
                  </a:lnTo>
                  <a:lnTo>
                    <a:pt x="202" y="38"/>
                  </a:lnTo>
                  <a:lnTo>
                    <a:pt x="205" y="40"/>
                  </a:lnTo>
                  <a:lnTo>
                    <a:pt x="205" y="40"/>
                  </a:lnTo>
                  <a:lnTo>
                    <a:pt x="208" y="41"/>
                  </a:lnTo>
                  <a:lnTo>
                    <a:pt x="214" y="46"/>
                  </a:lnTo>
                  <a:lnTo>
                    <a:pt x="217" y="46"/>
                  </a:lnTo>
                  <a:lnTo>
                    <a:pt x="219" y="48"/>
                  </a:lnTo>
                  <a:lnTo>
                    <a:pt x="220" y="48"/>
                  </a:lnTo>
                  <a:lnTo>
                    <a:pt x="220" y="48"/>
                  </a:lnTo>
                  <a:lnTo>
                    <a:pt x="222" y="48"/>
                  </a:lnTo>
                  <a:lnTo>
                    <a:pt x="224" y="48"/>
                  </a:lnTo>
                  <a:lnTo>
                    <a:pt x="225" y="49"/>
                  </a:lnTo>
                  <a:lnTo>
                    <a:pt x="228" y="51"/>
                  </a:lnTo>
                  <a:lnTo>
                    <a:pt x="230" y="54"/>
                  </a:lnTo>
                  <a:lnTo>
                    <a:pt x="231" y="56"/>
                  </a:lnTo>
                  <a:lnTo>
                    <a:pt x="231" y="56"/>
                  </a:lnTo>
                  <a:lnTo>
                    <a:pt x="231" y="57"/>
                  </a:lnTo>
                  <a:lnTo>
                    <a:pt x="231" y="57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0"/>
                  </a:lnTo>
                  <a:lnTo>
                    <a:pt x="228" y="60"/>
                  </a:lnTo>
                  <a:lnTo>
                    <a:pt x="227" y="62"/>
                  </a:lnTo>
                  <a:lnTo>
                    <a:pt x="227" y="64"/>
                  </a:lnTo>
                  <a:lnTo>
                    <a:pt x="227" y="64"/>
                  </a:lnTo>
                  <a:lnTo>
                    <a:pt x="227" y="65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2" y="68"/>
                  </a:lnTo>
                  <a:lnTo>
                    <a:pt x="222" y="70"/>
                  </a:lnTo>
                  <a:lnTo>
                    <a:pt x="222" y="71"/>
                  </a:lnTo>
                  <a:lnTo>
                    <a:pt x="222" y="73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6"/>
                  </a:lnTo>
                  <a:lnTo>
                    <a:pt x="220" y="76"/>
                  </a:lnTo>
                  <a:lnTo>
                    <a:pt x="220" y="76"/>
                  </a:lnTo>
                  <a:lnTo>
                    <a:pt x="220" y="78"/>
                  </a:lnTo>
                  <a:lnTo>
                    <a:pt x="220" y="78"/>
                  </a:lnTo>
                  <a:lnTo>
                    <a:pt x="219" y="78"/>
                  </a:lnTo>
                  <a:lnTo>
                    <a:pt x="219" y="79"/>
                  </a:lnTo>
                  <a:lnTo>
                    <a:pt x="217" y="79"/>
                  </a:lnTo>
                  <a:lnTo>
                    <a:pt x="217" y="81"/>
                  </a:lnTo>
                  <a:lnTo>
                    <a:pt x="216" y="81"/>
                  </a:lnTo>
                  <a:lnTo>
                    <a:pt x="216" y="82"/>
                  </a:lnTo>
                  <a:lnTo>
                    <a:pt x="217" y="84"/>
                  </a:lnTo>
                  <a:lnTo>
                    <a:pt x="224" y="84"/>
                  </a:lnTo>
                  <a:lnTo>
                    <a:pt x="228" y="84"/>
                  </a:lnTo>
                  <a:lnTo>
                    <a:pt x="235" y="86"/>
                  </a:lnTo>
                  <a:lnTo>
                    <a:pt x="238" y="87"/>
                  </a:lnTo>
                  <a:lnTo>
                    <a:pt x="239" y="86"/>
                  </a:lnTo>
                  <a:lnTo>
                    <a:pt x="241" y="86"/>
                  </a:lnTo>
                  <a:lnTo>
                    <a:pt x="243" y="87"/>
                  </a:lnTo>
                  <a:lnTo>
                    <a:pt x="244" y="87"/>
                  </a:lnTo>
                  <a:lnTo>
                    <a:pt x="246" y="87"/>
                  </a:lnTo>
                  <a:lnTo>
                    <a:pt x="247" y="87"/>
                  </a:lnTo>
                  <a:lnTo>
                    <a:pt x="247" y="89"/>
                  </a:lnTo>
                  <a:lnTo>
                    <a:pt x="249" y="87"/>
                  </a:lnTo>
                  <a:lnTo>
                    <a:pt x="250" y="86"/>
                  </a:lnTo>
                  <a:lnTo>
                    <a:pt x="250" y="86"/>
                  </a:lnTo>
                  <a:lnTo>
                    <a:pt x="252" y="84"/>
                  </a:lnTo>
                  <a:lnTo>
                    <a:pt x="254" y="84"/>
                  </a:lnTo>
                  <a:lnTo>
                    <a:pt x="255" y="84"/>
                  </a:lnTo>
                  <a:lnTo>
                    <a:pt x="257" y="86"/>
                  </a:lnTo>
                  <a:lnTo>
                    <a:pt x="257" y="86"/>
                  </a:lnTo>
                  <a:lnTo>
                    <a:pt x="258" y="86"/>
                  </a:lnTo>
                  <a:lnTo>
                    <a:pt x="260" y="86"/>
                  </a:lnTo>
                  <a:lnTo>
                    <a:pt x="260" y="84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1" y="81"/>
                  </a:lnTo>
                  <a:lnTo>
                    <a:pt x="261" y="81"/>
                  </a:lnTo>
                  <a:lnTo>
                    <a:pt x="263" y="79"/>
                  </a:lnTo>
                  <a:lnTo>
                    <a:pt x="263" y="79"/>
                  </a:lnTo>
                  <a:lnTo>
                    <a:pt x="266" y="79"/>
                  </a:lnTo>
                  <a:lnTo>
                    <a:pt x="266" y="78"/>
                  </a:lnTo>
                  <a:lnTo>
                    <a:pt x="266" y="78"/>
                  </a:lnTo>
                  <a:lnTo>
                    <a:pt x="268" y="78"/>
                  </a:lnTo>
                  <a:lnTo>
                    <a:pt x="268" y="76"/>
                  </a:lnTo>
                  <a:lnTo>
                    <a:pt x="269" y="76"/>
                  </a:lnTo>
                  <a:lnTo>
                    <a:pt x="269" y="75"/>
                  </a:lnTo>
                  <a:lnTo>
                    <a:pt x="271" y="75"/>
                  </a:lnTo>
                  <a:lnTo>
                    <a:pt x="271" y="75"/>
                  </a:lnTo>
                  <a:lnTo>
                    <a:pt x="272" y="73"/>
                  </a:lnTo>
                  <a:lnTo>
                    <a:pt x="274" y="68"/>
                  </a:lnTo>
                  <a:lnTo>
                    <a:pt x="274" y="64"/>
                  </a:lnTo>
                  <a:lnTo>
                    <a:pt x="274" y="57"/>
                  </a:lnTo>
                  <a:lnTo>
                    <a:pt x="276" y="57"/>
                  </a:lnTo>
                  <a:lnTo>
                    <a:pt x="276" y="59"/>
                  </a:lnTo>
                  <a:lnTo>
                    <a:pt x="277" y="59"/>
                  </a:lnTo>
                  <a:lnTo>
                    <a:pt x="277" y="57"/>
                  </a:lnTo>
                  <a:lnTo>
                    <a:pt x="279" y="57"/>
                  </a:lnTo>
                  <a:lnTo>
                    <a:pt x="279" y="57"/>
                  </a:lnTo>
                  <a:lnTo>
                    <a:pt x="280" y="57"/>
                  </a:lnTo>
                  <a:lnTo>
                    <a:pt x="280" y="57"/>
                  </a:lnTo>
                  <a:lnTo>
                    <a:pt x="282" y="57"/>
                  </a:lnTo>
                  <a:lnTo>
                    <a:pt x="282" y="57"/>
                  </a:lnTo>
                  <a:lnTo>
                    <a:pt x="284" y="57"/>
                  </a:lnTo>
                  <a:lnTo>
                    <a:pt x="284" y="59"/>
                  </a:lnTo>
                  <a:lnTo>
                    <a:pt x="285" y="59"/>
                  </a:lnTo>
                  <a:lnTo>
                    <a:pt x="285" y="60"/>
                  </a:lnTo>
                  <a:lnTo>
                    <a:pt x="285" y="64"/>
                  </a:lnTo>
                  <a:lnTo>
                    <a:pt x="287" y="65"/>
                  </a:lnTo>
                  <a:lnTo>
                    <a:pt x="288" y="68"/>
                  </a:lnTo>
                  <a:lnTo>
                    <a:pt x="288" y="68"/>
                  </a:lnTo>
                  <a:lnTo>
                    <a:pt x="287" y="70"/>
                  </a:lnTo>
                  <a:lnTo>
                    <a:pt x="287" y="71"/>
                  </a:lnTo>
                  <a:lnTo>
                    <a:pt x="287" y="75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8"/>
                  </a:lnTo>
                  <a:lnTo>
                    <a:pt x="287" y="79"/>
                  </a:lnTo>
                  <a:lnTo>
                    <a:pt x="285" y="81"/>
                  </a:lnTo>
                  <a:lnTo>
                    <a:pt x="285" y="82"/>
                  </a:lnTo>
                  <a:lnTo>
                    <a:pt x="284" y="82"/>
                  </a:lnTo>
                  <a:lnTo>
                    <a:pt x="282" y="84"/>
                  </a:lnTo>
                  <a:lnTo>
                    <a:pt x="282" y="84"/>
                  </a:lnTo>
                  <a:lnTo>
                    <a:pt x="280" y="84"/>
                  </a:lnTo>
                  <a:lnTo>
                    <a:pt x="280" y="84"/>
                  </a:lnTo>
                  <a:lnTo>
                    <a:pt x="279" y="86"/>
                  </a:lnTo>
                  <a:lnTo>
                    <a:pt x="279" y="86"/>
                  </a:lnTo>
                  <a:lnTo>
                    <a:pt x="277" y="87"/>
                  </a:lnTo>
                  <a:lnTo>
                    <a:pt x="276" y="87"/>
                  </a:lnTo>
                  <a:lnTo>
                    <a:pt x="276" y="87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2" y="87"/>
                  </a:lnTo>
                  <a:lnTo>
                    <a:pt x="272" y="87"/>
                  </a:lnTo>
                  <a:lnTo>
                    <a:pt x="271" y="89"/>
                  </a:lnTo>
                  <a:lnTo>
                    <a:pt x="271" y="89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3"/>
                  </a:lnTo>
                  <a:lnTo>
                    <a:pt x="265" y="93"/>
                  </a:lnTo>
                  <a:lnTo>
                    <a:pt x="263" y="95"/>
                  </a:lnTo>
                  <a:lnTo>
                    <a:pt x="263" y="95"/>
                  </a:lnTo>
                  <a:lnTo>
                    <a:pt x="261" y="97"/>
                  </a:lnTo>
                  <a:lnTo>
                    <a:pt x="260" y="97"/>
                  </a:lnTo>
                  <a:lnTo>
                    <a:pt x="258" y="98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1"/>
                  </a:lnTo>
                  <a:lnTo>
                    <a:pt x="258" y="101"/>
                  </a:lnTo>
                  <a:lnTo>
                    <a:pt x="257" y="101"/>
                  </a:lnTo>
                  <a:lnTo>
                    <a:pt x="257" y="100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3"/>
                  </a:lnTo>
                  <a:lnTo>
                    <a:pt x="255" y="103"/>
                  </a:lnTo>
                  <a:lnTo>
                    <a:pt x="254" y="103"/>
                  </a:lnTo>
                  <a:lnTo>
                    <a:pt x="254" y="104"/>
                  </a:lnTo>
                  <a:lnTo>
                    <a:pt x="252" y="104"/>
                  </a:lnTo>
                  <a:lnTo>
                    <a:pt x="250" y="106"/>
                  </a:lnTo>
                  <a:lnTo>
                    <a:pt x="249" y="108"/>
                  </a:lnTo>
                  <a:lnTo>
                    <a:pt x="249" y="111"/>
                  </a:lnTo>
                  <a:lnTo>
                    <a:pt x="247" y="112"/>
                  </a:lnTo>
                  <a:lnTo>
                    <a:pt x="246" y="112"/>
                  </a:lnTo>
                  <a:lnTo>
                    <a:pt x="246" y="114"/>
                  </a:lnTo>
                  <a:lnTo>
                    <a:pt x="244" y="116"/>
                  </a:lnTo>
                  <a:lnTo>
                    <a:pt x="243" y="117"/>
                  </a:lnTo>
                  <a:lnTo>
                    <a:pt x="241" y="120"/>
                  </a:lnTo>
                  <a:lnTo>
                    <a:pt x="238" y="122"/>
                  </a:lnTo>
                  <a:lnTo>
                    <a:pt x="236" y="123"/>
                  </a:lnTo>
                  <a:lnTo>
                    <a:pt x="235" y="123"/>
                  </a:lnTo>
                  <a:lnTo>
                    <a:pt x="235" y="125"/>
                  </a:lnTo>
                  <a:lnTo>
                    <a:pt x="235" y="127"/>
                  </a:lnTo>
                  <a:lnTo>
                    <a:pt x="231" y="128"/>
                  </a:lnTo>
                  <a:lnTo>
                    <a:pt x="231" y="130"/>
                  </a:lnTo>
                  <a:lnTo>
                    <a:pt x="230" y="130"/>
                  </a:lnTo>
                  <a:lnTo>
                    <a:pt x="230" y="131"/>
                  </a:lnTo>
                  <a:lnTo>
                    <a:pt x="230" y="133"/>
                  </a:lnTo>
                  <a:lnTo>
                    <a:pt x="228" y="134"/>
                  </a:lnTo>
                  <a:lnTo>
                    <a:pt x="227" y="136"/>
                  </a:lnTo>
                  <a:lnTo>
                    <a:pt x="228" y="138"/>
                  </a:lnTo>
                  <a:lnTo>
                    <a:pt x="228" y="139"/>
                  </a:lnTo>
                  <a:lnTo>
                    <a:pt x="228" y="141"/>
                  </a:lnTo>
                  <a:lnTo>
                    <a:pt x="227" y="141"/>
                  </a:lnTo>
                  <a:lnTo>
                    <a:pt x="227" y="142"/>
                  </a:lnTo>
                  <a:lnTo>
                    <a:pt x="227" y="142"/>
                  </a:lnTo>
                  <a:lnTo>
                    <a:pt x="227" y="144"/>
                  </a:lnTo>
                  <a:lnTo>
                    <a:pt x="227" y="145"/>
                  </a:lnTo>
                  <a:lnTo>
                    <a:pt x="227" y="147"/>
                  </a:lnTo>
                  <a:lnTo>
                    <a:pt x="225" y="149"/>
                  </a:lnTo>
                  <a:lnTo>
                    <a:pt x="225" y="150"/>
                  </a:lnTo>
                  <a:lnTo>
                    <a:pt x="225" y="150"/>
                  </a:lnTo>
                  <a:lnTo>
                    <a:pt x="225" y="152"/>
                  </a:lnTo>
                  <a:lnTo>
                    <a:pt x="225" y="152"/>
                  </a:lnTo>
                  <a:lnTo>
                    <a:pt x="225" y="153"/>
                  </a:lnTo>
                  <a:lnTo>
                    <a:pt x="225" y="155"/>
                  </a:lnTo>
                  <a:lnTo>
                    <a:pt x="224" y="155"/>
                  </a:lnTo>
                  <a:lnTo>
                    <a:pt x="224" y="156"/>
                  </a:lnTo>
                  <a:lnTo>
                    <a:pt x="222" y="156"/>
                  </a:lnTo>
                  <a:lnTo>
                    <a:pt x="224" y="158"/>
                  </a:lnTo>
                  <a:lnTo>
                    <a:pt x="224" y="158"/>
                  </a:lnTo>
                  <a:lnTo>
                    <a:pt x="222" y="160"/>
                  </a:lnTo>
                  <a:lnTo>
                    <a:pt x="224" y="161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2" y="166"/>
                  </a:lnTo>
                  <a:lnTo>
                    <a:pt x="222" y="168"/>
                  </a:lnTo>
                  <a:lnTo>
                    <a:pt x="224" y="174"/>
                  </a:lnTo>
                  <a:lnTo>
                    <a:pt x="222" y="174"/>
                  </a:lnTo>
                  <a:lnTo>
                    <a:pt x="222" y="175"/>
                  </a:lnTo>
                  <a:lnTo>
                    <a:pt x="220" y="175"/>
                  </a:lnTo>
                  <a:lnTo>
                    <a:pt x="220" y="175"/>
                  </a:lnTo>
                  <a:lnTo>
                    <a:pt x="219" y="175"/>
                  </a:lnTo>
                  <a:lnTo>
                    <a:pt x="219" y="179"/>
                  </a:lnTo>
                  <a:lnTo>
                    <a:pt x="217" y="185"/>
                  </a:lnTo>
                  <a:lnTo>
                    <a:pt x="217" y="186"/>
                  </a:lnTo>
                  <a:lnTo>
                    <a:pt x="219" y="188"/>
                  </a:lnTo>
                  <a:lnTo>
                    <a:pt x="219" y="190"/>
                  </a:lnTo>
                  <a:lnTo>
                    <a:pt x="219" y="191"/>
                  </a:lnTo>
                  <a:lnTo>
                    <a:pt x="219" y="193"/>
                  </a:lnTo>
                  <a:lnTo>
                    <a:pt x="219" y="194"/>
                  </a:lnTo>
                  <a:lnTo>
                    <a:pt x="219" y="194"/>
                  </a:lnTo>
                  <a:lnTo>
                    <a:pt x="217" y="194"/>
                  </a:lnTo>
                  <a:lnTo>
                    <a:pt x="219" y="197"/>
                  </a:lnTo>
                  <a:lnTo>
                    <a:pt x="219" y="199"/>
                  </a:lnTo>
                  <a:lnTo>
                    <a:pt x="220" y="201"/>
                  </a:lnTo>
                  <a:lnTo>
                    <a:pt x="228" y="205"/>
                  </a:lnTo>
                  <a:lnTo>
                    <a:pt x="231" y="207"/>
                  </a:lnTo>
                  <a:lnTo>
                    <a:pt x="235" y="210"/>
                  </a:lnTo>
                  <a:lnTo>
                    <a:pt x="238" y="212"/>
                  </a:lnTo>
                  <a:lnTo>
                    <a:pt x="238" y="215"/>
                  </a:lnTo>
                  <a:lnTo>
                    <a:pt x="235" y="218"/>
                  </a:lnTo>
                  <a:lnTo>
                    <a:pt x="235" y="221"/>
                  </a:lnTo>
                  <a:lnTo>
                    <a:pt x="235" y="223"/>
                  </a:lnTo>
                  <a:lnTo>
                    <a:pt x="236" y="226"/>
                  </a:lnTo>
                  <a:lnTo>
                    <a:pt x="239" y="227"/>
                  </a:lnTo>
                  <a:lnTo>
                    <a:pt x="241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35"/>
                  </a:lnTo>
                  <a:lnTo>
                    <a:pt x="244" y="237"/>
                  </a:lnTo>
                  <a:lnTo>
                    <a:pt x="244" y="238"/>
                  </a:lnTo>
                  <a:lnTo>
                    <a:pt x="238" y="246"/>
                  </a:lnTo>
                  <a:lnTo>
                    <a:pt x="235" y="251"/>
                  </a:lnTo>
                  <a:lnTo>
                    <a:pt x="233" y="254"/>
                  </a:lnTo>
                  <a:lnTo>
                    <a:pt x="231" y="257"/>
                  </a:lnTo>
                  <a:lnTo>
                    <a:pt x="230" y="259"/>
                  </a:lnTo>
                  <a:lnTo>
                    <a:pt x="222" y="264"/>
                  </a:lnTo>
                  <a:lnTo>
                    <a:pt x="211" y="267"/>
                  </a:lnTo>
                  <a:lnTo>
                    <a:pt x="202" y="270"/>
                  </a:lnTo>
                  <a:lnTo>
                    <a:pt x="198" y="270"/>
                  </a:lnTo>
                  <a:lnTo>
                    <a:pt x="183" y="271"/>
                  </a:lnTo>
                  <a:lnTo>
                    <a:pt x="181" y="273"/>
                  </a:lnTo>
                  <a:lnTo>
                    <a:pt x="176" y="271"/>
                  </a:lnTo>
                  <a:lnTo>
                    <a:pt x="173" y="273"/>
                  </a:lnTo>
                  <a:lnTo>
                    <a:pt x="170" y="271"/>
                  </a:lnTo>
                  <a:lnTo>
                    <a:pt x="167" y="271"/>
                  </a:lnTo>
                  <a:lnTo>
                    <a:pt x="165" y="270"/>
                  </a:lnTo>
                  <a:lnTo>
                    <a:pt x="162" y="270"/>
                  </a:lnTo>
                  <a:lnTo>
                    <a:pt x="162" y="270"/>
                  </a:lnTo>
                  <a:lnTo>
                    <a:pt x="164" y="273"/>
                  </a:lnTo>
                  <a:lnTo>
                    <a:pt x="162" y="275"/>
                  </a:lnTo>
                  <a:lnTo>
                    <a:pt x="164" y="276"/>
                  </a:lnTo>
                  <a:lnTo>
                    <a:pt x="164" y="276"/>
                  </a:lnTo>
                  <a:lnTo>
                    <a:pt x="165" y="278"/>
                  </a:lnTo>
                  <a:lnTo>
                    <a:pt x="167" y="279"/>
                  </a:lnTo>
                  <a:lnTo>
                    <a:pt x="165" y="279"/>
                  </a:lnTo>
                  <a:lnTo>
                    <a:pt x="165" y="279"/>
                  </a:lnTo>
                  <a:lnTo>
                    <a:pt x="167" y="281"/>
                  </a:lnTo>
                  <a:lnTo>
                    <a:pt x="167" y="283"/>
                  </a:lnTo>
                  <a:lnTo>
                    <a:pt x="165" y="287"/>
                  </a:lnTo>
                  <a:lnTo>
                    <a:pt x="164" y="287"/>
                  </a:lnTo>
                  <a:lnTo>
                    <a:pt x="164" y="287"/>
                  </a:lnTo>
                  <a:lnTo>
                    <a:pt x="162" y="289"/>
                  </a:lnTo>
                  <a:lnTo>
                    <a:pt x="162" y="294"/>
                  </a:lnTo>
                  <a:lnTo>
                    <a:pt x="161" y="295"/>
                  </a:lnTo>
                  <a:lnTo>
                    <a:pt x="162" y="297"/>
                  </a:lnTo>
                  <a:lnTo>
                    <a:pt x="164" y="301"/>
                  </a:lnTo>
                  <a:lnTo>
                    <a:pt x="164" y="303"/>
                  </a:lnTo>
                  <a:lnTo>
                    <a:pt x="162" y="305"/>
                  </a:lnTo>
                  <a:lnTo>
                    <a:pt x="156" y="308"/>
                  </a:lnTo>
                  <a:lnTo>
                    <a:pt x="154" y="308"/>
                  </a:lnTo>
                  <a:lnTo>
                    <a:pt x="149" y="309"/>
                  </a:lnTo>
                  <a:lnTo>
                    <a:pt x="145" y="309"/>
                  </a:lnTo>
                  <a:lnTo>
                    <a:pt x="142" y="309"/>
                  </a:lnTo>
                  <a:lnTo>
                    <a:pt x="137" y="306"/>
                  </a:lnTo>
                  <a:lnTo>
                    <a:pt x="134" y="305"/>
                  </a:lnTo>
                  <a:lnTo>
                    <a:pt x="129" y="305"/>
                  </a:lnTo>
                  <a:lnTo>
                    <a:pt x="126" y="303"/>
                  </a:lnTo>
                  <a:lnTo>
                    <a:pt x="127" y="303"/>
                  </a:lnTo>
                  <a:lnTo>
                    <a:pt x="127" y="303"/>
                  </a:lnTo>
                  <a:lnTo>
                    <a:pt x="126" y="301"/>
                  </a:lnTo>
                  <a:lnTo>
                    <a:pt x="126" y="301"/>
                  </a:lnTo>
                  <a:lnTo>
                    <a:pt x="123" y="303"/>
                  </a:lnTo>
                  <a:lnTo>
                    <a:pt x="123" y="305"/>
                  </a:lnTo>
                  <a:lnTo>
                    <a:pt x="123" y="306"/>
                  </a:lnTo>
                  <a:lnTo>
                    <a:pt x="121" y="308"/>
                  </a:lnTo>
                  <a:lnTo>
                    <a:pt x="123" y="311"/>
                  </a:lnTo>
                  <a:lnTo>
                    <a:pt x="124" y="316"/>
                  </a:lnTo>
                  <a:lnTo>
                    <a:pt x="124" y="319"/>
                  </a:lnTo>
                  <a:lnTo>
                    <a:pt x="123" y="323"/>
                  </a:lnTo>
                  <a:lnTo>
                    <a:pt x="124" y="325"/>
                  </a:lnTo>
                  <a:lnTo>
                    <a:pt x="126" y="327"/>
                  </a:lnTo>
                  <a:lnTo>
                    <a:pt x="129" y="328"/>
                  </a:lnTo>
                  <a:lnTo>
                    <a:pt x="129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1" y="331"/>
                  </a:lnTo>
                  <a:lnTo>
                    <a:pt x="132" y="331"/>
                  </a:lnTo>
                  <a:lnTo>
                    <a:pt x="135" y="331"/>
                  </a:lnTo>
                  <a:lnTo>
                    <a:pt x="137" y="331"/>
                  </a:lnTo>
                  <a:lnTo>
                    <a:pt x="137" y="330"/>
                  </a:lnTo>
                  <a:lnTo>
                    <a:pt x="138" y="328"/>
                  </a:lnTo>
                  <a:lnTo>
                    <a:pt x="135" y="328"/>
                  </a:lnTo>
                  <a:lnTo>
                    <a:pt x="135" y="328"/>
                  </a:lnTo>
                  <a:lnTo>
                    <a:pt x="137" y="327"/>
                  </a:lnTo>
                  <a:lnTo>
                    <a:pt x="140" y="327"/>
                  </a:lnTo>
                  <a:lnTo>
                    <a:pt x="142" y="325"/>
                  </a:lnTo>
                  <a:lnTo>
                    <a:pt x="143" y="327"/>
                  </a:lnTo>
                  <a:lnTo>
                    <a:pt x="143" y="327"/>
                  </a:lnTo>
                  <a:lnTo>
                    <a:pt x="143" y="328"/>
                  </a:lnTo>
                  <a:lnTo>
                    <a:pt x="145" y="331"/>
                  </a:lnTo>
                  <a:lnTo>
                    <a:pt x="145" y="333"/>
                  </a:lnTo>
                  <a:lnTo>
                    <a:pt x="145" y="336"/>
                  </a:lnTo>
                  <a:lnTo>
                    <a:pt x="143" y="336"/>
                  </a:lnTo>
                  <a:lnTo>
                    <a:pt x="143" y="338"/>
                  </a:lnTo>
                  <a:lnTo>
                    <a:pt x="138" y="339"/>
                  </a:lnTo>
                  <a:lnTo>
                    <a:pt x="137" y="339"/>
                  </a:lnTo>
                  <a:lnTo>
                    <a:pt x="135" y="338"/>
                  </a:lnTo>
                  <a:lnTo>
                    <a:pt x="135" y="335"/>
                  </a:lnTo>
                  <a:lnTo>
                    <a:pt x="134" y="333"/>
                  </a:lnTo>
                  <a:lnTo>
                    <a:pt x="132" y="333"/>
                  </a:lnTo>
                  <a:lnTo>
                    <a:pt x="129" y="333"/>
                  </a:lnTo>
                  <a:lnTo>
                    <a:pt x="127" y="335"/>
                  </a:lnTo>
                  <a:lnTo>
                    <a:pt x="124" y="336"/>
                  </a:lnTo>
                  <a:lnTo>
                    <a:pt x="124" y="338"/>
                  </a:lnTo>
                  <a:lnTo>
                    <a:pt x="129" y="339"/>
                  </a:lnTo>
                  <a:lnTo>
                    <a:pt x="132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2" y="342"/>
                  </a:lnTo>
                  <a:lnTo>
                    <a:pt x="129" y="344"/>
                  </a:lnTo>
                  <a:lnTo>
                    <a:pt x="126" y="344"/>
                  </a:lnTo>
                  <a:lnTo>
                    <a:pt x="124" y="346"/>
                  </a:lnTo>
                  <a:lnTo>
                    <a:pt x="121" y="350"/>
                  </a:lnTo>
                  <a:lnTo>
                    <a:pt x="121" y="352"/>
                  </a:lnTo>
                  <a:lnTo>
                    <a:pt x="120" y="352"/>
                  </a:lnTo>
                  <a:lnTo>
                    <a:pt x="120" y="355"/>
                  </a:lnTo>
                  <a:lnTo>
                    <a:pt x="121" y="360"/>
                  </a:lnTo>
                  <a:lnTo>
                    <a:pt x="120" y="361"/>
                  </a:lnTo>
                  <a:lnTo>
                    <a:pt x="120" y="363"/>
                  </a:lnTo>
                  <a:lnTo>
                    <a:pt x="120" y="364"/>
                  </a:lnTo>
                  <a:lnTo>
                    <a:pt x="120" y="368"/>
                  </a:lnTo>
                  <a:lnTo>
                    <a:pt x="115" y="371"/>
                  </a:lnTo>
                  <a:lnTo>
                    <a:pt x="113" y="372"/>
                  </a:lnTo>
                  <a:lnTo>
                    <a:pt x="115" y="374"/>
                  </a:lnTo>
                  <a:lnTo>
                    <a:pt x="115" y="375"/>
                  </a:lnTo>
                  <a:lnTo>
                    <a:pt x="115" y="377"/>
                  </a:lnTo>
                  <a:lnTo>
                    <a:pt x="113" y="377"/>
                  </a:lnTo>
                  <a:lnTo>
                    <a:pt x="107" y="375"/>
                  </a:lnTo>
                  <a:lnTo>
                    <a:pt x="105" y="377"/>
                  </a:lnTo>
                  <a:lnTo>
                    <a:pt x="102" y="379"/>
                  </a:lnTo>
                  <a:lnTo>
                    <a:pt x="102" y="379"/>
                  </a:lnTo>
                  <a:lnTo>
                    <a:pt x="101" y="380"/>
                  </a:lnTo>
                  <a:lnTo>
                    <a:pt x="97" y="380"/>
                  </a:lnTo>
                  <a:lnTo>
                    <a:pt x="96" y="382"/>
                  </a:lnTo>
                  <a:lnTo>
                    <a:pt x="91" y="386"/>
                  </a:lnTo>
                  <a:lnTo>
                    <a:pt x="90" y="390"/>
                  </a:lnTo>
                  <a:lnTo>
                    <a:pt x="86" y="394"/>
                  </a:lnTo>
                  <a:lnTo>
                    <a:pt x="86" y="396"/>
                  </a:lnTo>
                  <a:lnTo>
                    <a:pt x="86" y="398"/>
                  </a:lnTo>
                  <a:lnTo>
                    <a:pt x="86" y="399"/>
                  </a:lnTo>
                  <a:lnTo>
                    <a:pt x="86" y="401"/>
                  </a:lnTo>
                  <a:lnTo>
                    <a:pt x="88" y="402"/>
                  </a:lnTo>
                  <a:lnTo>
                    <a:pt x="90" y="404"/>
                  </a:lnTo>
                  <a:lnTo>
                    <a:pt x="99" y="413"/>
                  </a:lnTo>
                  <a:lnTo>
                    <a:pt x="101" y="413"/>
                  </a:lnTo>
                  <a:lnTo>
                    <a:pt x="110" y="415"/>
                  </a:lnTo>
                  <a:lnTo>
                    <a:pt x="112" y="415"/>
                  </a:lnTo>
                  <a:lnTo>
                    <a:pt x="113" y="416"/>
                  </a:lnTo>
                  <a:lnTo>
                    <a:pt x="113" y="418"/>
                  </a:lnTo>
                  <a:lnTo>
                    <a:pt x="113" y="423"/>
                  </a:lnTo>
                  <a:lnTo>
                    <a:pt x="112" y="424"/>
                  </a:lnTo>
                  <a:lnTo>
                    <a:pt x="112" y="426"/>
                  </a:lnTo>
                  <a:lnTo>
                    <a:pt x="109" y="427"/>
                  </a:lnTo>
                  <a:lnTo>
                    <a:pt x="107" y="427"/>
                  </a:lnTo>
                  <a:lnTo>
                    <a:pt x="107" y="427"/>
                  </a:lnTo>
                  <a:lnTo>
                    <a:pt x="109" y="427"/>
                  </a:lnTo>
                  <a:lnTo>
                    <a:pt x="110" y="427"/>
                  </a:lnTo>
                  <a:lnTo>
                    <a:pt x="112" y="427"/>
                  </a:lnTo>
                  <a:lnTo>
                    <a:pt x="112" y="429"/>
                  </a:lnTo>
                  <a:lnTo>
                    <a:pt x="112" y="431"/>
                  </a:lnTo>
                  <a:lnTo>
                    <a:pt x="110" y="431"/>
                  </a:lnTo>
                  <a:lnTo>
                    <a:pt x="110" y="432"/>
                  </a:lnTo>
                  <a:lnTo>
                    <a:pt x="104" y="437"/>
                  </a:lnTo>
                  <a:lnTo>
                    <a:pt x="101" y="438"/>
                  </a:lnTo>
                  <a:lnTo>
                    <a:pt x="99" y="440"/>
                  </a:lnTo>
                  <a:lnTo>
                    <a:pt x="94" y="442"/>
                  </a:lnTo>
                  <a:lnTo>
                    <a:pt x="93" y="443"/>
                  </a:lnTo>
                  <a:lnTo>
                    <a:pt x="91" y="446"/>
                  </a:lnTo>
                  <a:lnTo>
                    <a:pt x="88" y="448"/>
                  </a:lnTo>
                  <a:lnTo>
                    <a:pt x="85" y="454"/>
                  </a:lnTo>
                  <a:lnTo>
                    <a:pt x="85" y="454"/>
                  </a:lnTo>
                  <a:lnTo>
                    <a:pt x="85" y="456"/>
                  </a:lnTo>
                  <a:lnTo>
                    <a:pt x="83" y="465"/>
                  </a:lnTo>
                  <a:lnTo>
                    <a:pt x="83" y="467"/>
                  </a:lnTo>
                  <a:lnTo>
                    <a:pt x="82" y="468"/>
                  </a:lnTo>
                  <a:lnTo>
                    <a:pt x="79" y="470"/>
                  </a:lnTo>
                  <a:lnTo>
                    <a:pt x="77" y="470"/>
                  </a:lnTo>
                  <a:lnTo>
                    <a:pt x="75" y="468"/>
                  </a:lnTo>
                  <a:lnTo>
                    <a:pt x="74" y="467"/>
                  </a:lnTo>
                  <a:lnTo>
                    <a:pt x="72" y="465"/>
                  </a:lnTo>
                  <a:lnTo>
                    <a:pt x="71" y="464"/>
                  </a:lnTo>
                  <a:lnTo>
                    <a:pt x="71" y="464"/>
                  </a:lnTo>
                  <a:lnTo>
                    <a:pt x="72" y="465"/>
                  </a:lnTo>
                  <a:lnTo>
                    <a:pt x="71" y="467"/>
                  </a:lnTo>
                  <a:lnTo>
                    <a:pt x="68" y="467"/>
                  </a:lnTo>
                  <a:lnTo>
                    <a:pt x="66" y="468"/>
                  </a:lnTo>
                  <a:lnTo>
                    <a:pt x="71" y="468"/>
                  </a:lnTo>
                  <a:lnTo>
                    <a:pt x="72" y="468"/>
                  </a:lnTo>
                  <a:lnTo>
                    <a:pt x="74" y="468"/>
                  </a:lnTo>
                  <a:lnTo>
                    <a:pt x="74" y="470"/>
                  </a:lnTo>
                  <a:lnTo>
                    <a:pt x="75" y="472"/>
                  </a:lnTo>
                  <a:lnTo>
                    <a:pt x="74" y="472"/>
                  </a:lnTo>
                  <a:lnTo>
                    <a:pt x="72" y="472"/>
                  </a:lnTo>
                  <a:lnTo>
                    <a:pt x="71" y="473"/>
                  </a:lnTo>
                  <a:lnTo>
                    <a:pt x="68" y="475"/>
                  </a:lnTo>
                  <a:lnTo>
                    <a:pt x="66" y="478"/>
                  </a:lnTo>
                  <a:lnTo>
                    <a:pt x="64" y="479"/>
                  </a:lnTo>
                  <a:lnTo>
                    <a:pt x="64" y="483"/>
                  </a:lnTo>
                  <a:lnTo>
                    <a:pt x="64" y="484"/>
                  </a:lnTo>
                  <a:lnTo>
                    <a:pt x="63" y="486"/>
                  </a:lnTo>
                  <a:lnTo>
                    <a:pt x="61" y="487"/>
                  </a:lnTo>
                  <a:lnTo>
                    <a:pt x="61" y="487"/>
                  </a:lnTo>
                  <a:lnTo>
                    <a:pt x="63" y="487"/>
                  </a:lnTo>
                  <a:lnTo>
                    <a:pt x="63" y="487"/>
                  </a:lnTo>
                  <a:lnTo>
                    <a:pt x="64" y="489"/>
                  </a:lnTo>
                  <a:lnTo>
                    <a:pt x="66" y="492"/>
                  </a:lnTo>
                  <a:lnTo>
                    <a:pt x="66" y="495"/>
                  </a:lnTo>
                  <a:lnTo>
                    <a:pt x="66" y="497"/>
                  </a:lnTo>
                  <a:lnTo>
                    <a:pt x="66" y="497"/>
                  </a:lnTo>
                  <a:lnTo>
                    <a:pt x="63" y="498"/>
                  </a:lnTo>
                  <a:lnTo>
                    <a:pt x="61" y="498"/>
                  </a:lnTo>
                  <a:lnTo>
                    <a:pt x="60" y="498"/>
                  </a:lnTo>
                  <a:lnTo>
                    <a:pt x="60" y="498"/>
                  </a:lnTo>
                  <a:lnTo>
                    <a:pt x="61" y="498"/>
                  </a:lnTo>
                  <a:lnTo>
                    <a:pt x="64" y="500"/>
                  </a:lnTo>
                  <a:lnTo>
                    <a:pt x="66" y="498"/>
                  </a:lnTo>
                  <a:lnTo>
                    <a:pt x="68" y="500"/>
                  </a:lnTo>
                  <a:lnTo>
                    <a:pt x="68" y="500"/>
                  </a:lnTo>
                  <a:lnTo>
                    <a:pt x="71" y="506"/>
                  </a:lnTo>
                  <a:lnTo>
                    <a:pt x="74" y="509"/>
                  </a:lnTo>
                  <a:lnTo>
                    <a:pt x="75" y="513"/>
                  </a:lnTo>
                  <a:lnTo>
                    <a:pt x="74" y="513"/>
                  </a:lnTo>
                  <a:lnTo>
                    <a:pt x="74" y="511"/>
                  </a:lnTo>
                  <a:lnTo>
                    <a:pt x="72" y="511"/>
                  </a:lnTo>
                  <a:lnTo>
                    <a:pt x="71" y="511"/>
                  </a:lnTo>
                  <a:lnTo>
                    <a:pt x="68" y="509"/>
                  </a:lnTo>
                  <a:lnTo>
                    <a:pt x="63" y="509"/>
                  </a:lnTo>
                  <a:lnTo>
                    <a:pt x="60" y="509"/>
                  </a:lnTo>
                  <a:lnTo>
                    <a:pt x="56" y="508"/>
                  </a:lnTo>
                  <a:lnTo>
                    <a:pt x="52" y="506"/>
                  </a:lnTo>
                  <a:lnTo>
                    <a:pt x="45" y="506"/>
                  </a:lnTo>
                  <a:lnTo>
                    <a:pt x="38" y="506"/>
                  </a:lnTo>
                  <a:lnTo>
                    <a:pt x="31" y="506"/>
                  </a:lnTo>
                  <a:lnTo>
                    <a:pt x="27" y="506"/>
                  </a:lnTo>
                  <a:lnTo>
                    <a:pt x="23" y="506"/>
                  </a:lnTo>
                  <a:lnTo>
                    <a:pt x="23" y="505"/>
                  </a:lnTo>
                  <a:lnTo>
                    <a:pt x="23" y="503"/>
                  </a:lnTo>
                  <a:lnTo>
                    <a:pt x="22" y="503"/>
                  </a:lnTo>
                  <a:lnTo>
                    <a:pt x="20" y="502"/>
                  </a:lnTo>
                  <a:lnTo>
                    <a:pt x="19" y="500"/>
                  </a:lnTo>
                  <a:lnTo>
                    <a:pt x="19" y="498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9" y="492"/>
                  </a:lnTo>
                  <a:lnTo>
                    <a:pt x="19" y="490"/>
                  </a:lnTo>
                  <a:lnTo>
                    <a:pt x="17" y="490"/>
                  </a:lnTo>
                  <a:lnTo>
                    <a:pt x="17" y="489"/>
                  </a:lnTo>
                  <a:lnTo>
                    <a:pt x="17" y="487"/>
                  </a:lnTo>
                  <a:lnTo>
                    <a:pt x="19" y="487"/>
                  </a:lnTo>
                  <a:lnTo>
                    <a:pt x="19" y="486"/>
                  </a:lnTo>
                  <a:lnTo>
                    <a:pt x="19" y="483"/>
                  </a:lnTo>
                  <a:lnTo>
                    <a:pt x="19" y="481"/>
                  </a:lnTo>
                  <a:lnTo>
                    <a:pt x="17" y="479"/>
                  </a:lnTo>
                  <a:lnTo>
                    <a:pt x="17" y="479"/>
                  </a:lnTo>
                  <a:lnTo>
                    <a:pt x="15" y="479"/>
                  </a:lnTo>
                  <a:lnTo>
                    <a:pt x="14" y="479"/>
                  </a:lnTo>
                  <a:lnTo>
                    <a:pt x="11" y="479"/>
                  </a:lnTo>
                  <a:lnTo>
                    <a:pt x="11" y="481"/>
                  </a:lnTo>
                  <a:lnTo>
                    <a:pt x="9" y="481"/>
                  </a:lnTo>
                  <a:lnTo>
                    <a:pt x="8" y="483"/>
                  </a:lnTo>
                  <a:lnTo>
                    <a:pt x="6" y="483"/>
                  </a:lnTo>
                  <a:lnTo>
                    <a:pt x="6" y="481"/>
                  </a:lnTo>
                  <a:lnTo>
                    <a:pt x="6" y="479"/>
                  </a:lnTo>
                  <a:lnTo>
                    <a:pt x="4" y="478"/>
                  </a:lnTo>
                  <a:lnTo>
                    <a:pt x="4" y="476"/>
                  </a:lnTo>
                  <a:lnTo>
                    <a:pt x="4" y="475"/>
                  </a:lnTo>
                  <a:lnTo>
                    <a:pt x="3" y="472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1" y="467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0" y="461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1" y="456"/>
                  </a:lnTo>
                  <a:lnTo>
                    <a:pt x="6" y="454"/>
                  </a:lnTo>
                  <a:lnTo>
                    <a:pt x="6" y="453"/>
                  </a:lnTo>
                  <a:lnTo>
                    <a:pt x="8" y="451"/>
                  </a:lnTo>
                  <a:lnTo>
                    <a:pt x="8" y="450"/>
                  </a:lnTo>
                  <a:lnTo>
                    <a:pt x="9" y="450"/>
                  </a:lnTo>
                  <a:lnTo>
                    <a:pt x="11" y="448"/>
                  </a:lnTo>
                  <a:lnTo>
                    <a:pt x="12" y="448"/>
                  </a:lnTo>
                  <a:lnTo>
                    <a:pt x="14" y="446"/>
                  </a:lnTo>
                  <a:lnTo>
                    <a:pt x="14" y="445"/>
                  </a:lnTo>
                  <a:lnTo>
                    <a:pt x="14" y="445"/>
                  </a:lnTo>
                  <a:lnTo>
                    <a:pt x="14" y="443"/>
                  </a:lnTo>
                  <a:lnTo>
                    <a:pt x="14" y="440"/>
                  </a:lnTo>
                  <a:lnTo>
                    <a:pt x="14" y="440"/>
                  </a:lnTo>
                  <a:lnTo>
                    <a:pt x="15" y="438"/>
                  </a:lnTo>
                  <a:lnTo>
                    <a:pt x="17" y="437"/>
                  </a:lnTo>
                  <a:lnTo>
                    <a:pt x="19" y="435"/>
                  </a:lnTo>
                  <a:lnTo>
                    <a:pt x="19" y="432"/>
                  </a:lnTo>
                  <a:lnTo>
                    <a:pt x="17" y="431"/>
                  </a:lnTo>
                  <a:lnTo>
                    <a:pt x="15" y="431"/>
                  </a:lnTo>
                  <a:lnTo>
                    <a:pt x="15" y="429"/>
                  </a:lnTo>
                  <a:lnTo>
                    <a:pt x="15" y="427"/>
                  </a:lnTo>
                  <a:lnTo>
                    <a:pt x="17" y="424"/>
                  </a:lnTo>
                  <a:lnTo>
                    <a:pt x="19" y="423"/>
                  </a:lnTo>
                  <a:lnTo>
                    <a:pt x="19" y="421"/>
                  </a:lnTo>
                  <a:lnTo>
                    <a:pt x="19" y="421"/>
                  </a:lnTo>
                  <a:lnTo>
                    <a:pt x="22" y="418"/>
                  </a:lnTo>
                  <a:lnTo>
                    <a:pt x="22" y="416"/>
                  </a:lnTo>
                  <a:lnTo>
                    <a:pt x="23" y="416"/>
                  </a:lnTo>
                  <a:lnTo>
                    <a:pt x="25" y="416"/>
                  </a:lnTo>
                  <a:lnTo>
                    <a:pt x="25" y="415"/>
                  </a:lnTo>
                  <a:lnTo>
                    <a:pt x="23" y="413"/>
                  </a:lnTo>
                  <a:lnTo>
                    <a:pt x="23" y="413"/>
                  </a:lnTo>
                  <a:lnTo>
                    <a:pt x="23" y="412"/>
                  </a:lnTo>
                  <a:lnTo>
                    <a:pt x="23" y="410"/>
                  </a:lnTo>
                  <a:lnTo>
                    <a:pt x="25" y="409"/>
                  </a:lnTo>
                  <a:lnTo>
                    <a:pt x="27" y="407"/>
                  </a:lnTo>
                  <a:lnTo>
                    <a:pt x="27" y="405"/>
                  </a:lnTo>
                  <a:lnTo>
                    <a:pt x="28" y="405"/>
                  </a:lnTo>
                  <a:lnTo>
                    <a:pt x="27" y="402"/>
                  </a:lnTo>
                  <a:lnTo>
                    <a:pt x="27" y="401"/>
                  </a:lnTo>
                  <a:lnTo>
                    <a:pt x="27" y="399"/>
                  </a:lnTo>
                  <a:lnTo>
                    <a:pt x="25" y="398"/>
                  </a:lnTo>
                  <a:lnTo>
                    <a:pt x="25" y="398"/>
                  </a:lnTo>
                  <a:lnTo>
                    <a:pt x="25" y="396"/>
                  </a:lnTo>
                  <a:lnTo>
                    <a:pt x="28" y="394"/>
                  </a:lnTo>
                  <a:lnTo>
                    <a:pt x="28" y="393"/>
                  </a:lnTo>
                  <a:lnTo>
                    <a:pt x="28" y="393"/>
                  </a:lnTo>
                  <a:lnTo>
                    <a:pt x="27" y="391"/>
                  </a:lnTo>
                  <a:lnTo>
                    <a:pt x="27" y="390"/>
                  </a:lnTo>
                  <a:lnTo>
                    <a:pt x="27" y="386"/>
                  </a:lnTo>
                  <a:lnTo>
                    <a:pt x="28" y="386"/>
                  </a:lnTo>
                  <a:lnTo>
                    <a:pt x="30" y="385"/>
                  </a:lnTo>
                  <a:lnTo>
                    <a:pt x="30" y="385"/>
                  </a:lnTo>
                  <a:lnTo>
                    <a:pt x="33" y="382"/>
                  </a:lnTo>
                  <a:lnTo>
                    <a:pt x="33" y="380"/>
                  </a:lnTo>
                  <a:lnTo>
                    <a:pt x="31" y="380"/>
                  </a:lnTo>
                  <a:lnTo>
                    <a:pt x="30" y="377"/>
                  </a:lnTo>
                  <a:lnTo>
                    <a:pt x="28" y="375"/>
                  </a:lnTo>
                  <a:lnTo>
                    <a:pt x="25" y="375"/>
                  </a:lnTo>
                  <a:lnTo>
                    <a:pt x="22" y="375"/>
                  </a:lnTo>
                  <a:lnTo>
                    <a:pt x="22" y="374"/>
                  </a:lnTo>
                  <a:lnTo>
                    <a:pt x="22" y="372"/>
                  </a:lnTo>
                  <a:lnTo>
                    <a:pt x="23" y="372"/>
                  </a:lnTo>
                  <a:lnTo>
                    <a:pt x="27" y="372"/>
                  </a:lnTo>
                  <a:lnTo>
                    <a:pt x="28" y="372"/>
                  </a:lnTo>
                  <a:lnTo>
                    <a:pt x="30" y="372"/>
                  </a:lnTo>
                  <a:lnTo>
                    <a:pt x="31" y="372"/>
                  </a:lnTo>
                  <a:lnTo>
                    <a:pt x="33" y="372"/>
                  </a:lnTo>
                  <a:lnTo>
                    <a:pt x="34" y="372"/>
                  </a:lnTo>
                  <a:lnTo>
                    <a:pt x="34" y="369"/>
                  </a:lnTo>
                  <a:lnTo>
                    <a:pt x="34" y="369"/>
                  </a:lnTo>
                  <a:lnTo>
                    <a:pt x="36" y="368"/>
                  </a:lnTo>
                  <a:lnTo>
                    <a:pt x="34" y="366"/>
                  </a:lnTo>
                  <a:lnTo>
                    <a:pt x="33" y="366"/>
                  </a:lnTo>
                  <a:lnTo>
                    <a:pt x="25" y="366"/>
                  </a:lnTo>
                  <a:lnTo>
                    <a:pt x="25" y="364"/>
                  </a:lnTo>
                  <a:lnTo>
                    <a:pt x="25" y="363"/>
                  </a:lnTo>
                  <a:lnTo>
                    <a:pt x="25" y="361"/>
                  </a:lnTo>
                  <a:lnTo>
                    <a:pt x="25" y="361"/>
                  </a:lnTo>
                  <a:lnTo>
                    <a:pt x="27" y="360"/>
                  </a:lnTo>
                  <a:lnTo>
                    <a:pt x="27" y="358"/>
                  </a:lnTo>
                  <a:lnTo>
                    <a:pt x="28" y="358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3"/>
                  </a:lnTo>
                  <a:lnTo>
                    <a:pt x="27" y="352"/>
                  </a:lnTo>
                  <a:lnTo>
                    <a:pt x="27" y="352"/>
                  </a:lnTo>
                  <a:lnTo>
                    <a:pt x="25" y="350"/>
                  </a:lnTo>
                  <a:lnTo>
                    <a:pt x="25" y="349"/>
                  </a:lnTo>
                  <a:lnTo>
                    <a:pt x="25" y="347"/>
                  </a:lnTo>
                  <a:lnTo>
                    <a:pt x="25" y="347"/>
                  </a:lnTo>
                  <a:lnTo>
                    <a:pt x="27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5" y="344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0" y="341"/>
                  </a:lnTo>
                  <a:lnTo>
                    <a:pt x="22" y="338"/>
                  </a:lnTo>
                  <a:lnTo>
                    <a:pt x="22" y="335"/>
                  </a:lnTo>
                  <a:lnTo>
                    <a:pt x="20" y="335"/>
                  </a:lnTo>
                  <a:lnTo>
                    <a:pt x="22" y="333"/>
                  </a:lnTo>
                  <a:lnTo>
                    <a:pt x="22" y="331"/>
                  </a:lnTo>
                  <a:lnTo>
                    <a:pt x="22" y="330"/>
                  </a:lnTo>
                  <a:lnTo>
                    <a:pt x="22" y="328"/>
                  </a:lnTo>
                  <a:lnTo>
                    <a:pt x="22" y="328"/>
                  </a:lnTo>
                  <a:lnTo>
                    <a:pt x="22" y="327"/>
                  </a:lnTo>
                  <a:lnTo>
                    <a:pt x="22" y="327"/>
                  </a:lnTo>
                  <a:lnTo>
                    <a:pt x="23" y="327"/>
                  </a:lnTo>
                  <a:lnTo>
                    <a:pt x="23" y="327"/>
                  </a:lnTo>
                  <a:lnTo>
                    <a:pt x="25" y="327"/>
                  </a:lnTo>
                  <a:lnTo>
                    <a:pt x="27" y="325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5" y="320"/>
                  </a:lnTo>
                  <a:lnTo>
                    <a:pt x="25" y="317"/>
                  </a:lnTo>
                  <a:lnTo>
                    <a:pt x="25" y="317"/>
                  </a:lnTo>
                  <a:lnTo>
                    <a:pt x="25" y="316"/>
                  </a:lnTo>
                  <a:lnTo>
                    <a:pt x="25" y="314"/>
                  </a:lnTo>
                  <a:lnTo>
                    <a:pt x="25" y="311"/>
                  </a:lnTo>
                  <a:lnTo>
                    <a:pt x="25" y="306"/>
                  </a:lnTo>
                  <a:lnTo>
                    <a:pt x="25" y="305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5" y="300"/>
                  </a:lnTo>
                  <a:lnTo>
                    <a:pt x="25" y="298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8" y="295"/>
                  </a:lnTo>
                  <a:lnTo>
                    <a:pt x="27" y="295"/>
                  </a:lnTo>
                  <a:lnTo>
                    <a:pt x="27" y="294"/>
                  </a:lnTo>
                  <a:lnTo>
                    <a:pt x="25" y="292"/>
                  </a:lnTo>
                  <a:lnTo>
                    <a:pt x="27" y="292"/>
                  </a:lnTo>
                  <a:lnTo>
                    <a:pt x="27" y="290"/>
                  </a:lnTo>
                  <a:lnTo>
                    <a:pt x="27" y="290"/>
                  </a:lnTo>
                  <a:lnTo>
                    <a:pt x="28" y="290"/>
                  </a:lnTo>
                  <a:lnTo>
                    <a:pt x="28" y="289"/>
                  </a:lnTo>
                  <a:lnTo>
                    <a:pt x="28" y="287"/>
                  </a:lnTo>
                  <a:lnTo>
                    <a:pt x="28" y="287"/>
                  </a:lnTo>
                  <a:lnTo>
                    <a:pt x="28" y="284"/>
                  </a:lnTo>
                  <a:lnTo>
                    <a:pt x="27" y="283"/>
                  </a:lnTo>
                  <a:lnTo>
                    <a:pt x="28" y="283"/>
                  </a:lnTo>
                  <a:lnTo>
                    <a:pt x="28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1"/>
                  </a:lnTo>
                  <a:lnTo>
                    <a:pt x="30" y="281"/>
                  </a:lnTo>
                  <a:lnTo>
                    <a:pt x="31" y="279"/>
                  </a:lnTo>
                  <a:lnTo>
                    <a:pt x="31" y="278"/>
                  </a:lnTo>
                  <a:lnTo>
                    <a:pt x="31" y="276"/>
                  </a:lnTo>
                  <a:lnTo>
                    <a:pt x="31" y="273"/>
                  </a:lnTo>
                  <a:lnTo>
                    <a:pt x="31" y="271"/>
                  </a:lnTo>
                  <a:lnTo>
                    <a:pt x="33" y="271"/>
                  </a:lnTo>
                  <a:lnTo>
                    <a:pt x="33" y="270"/>
                  </a:lnTo>
                  <a:lnTo>
                    <a:pt x="34" y="270"/>
                  </a:lnTo>
                  <a:lnTo>
                    <a:pt x="36" y="268"/>
                  </a:lnTo>
                  <a:lnTo>
                    <a:pt x="38" y="268"/>
                  </a:lnTo>
                  <a:lnTo>
                    <a:pt x="39" y="267"/>
                  </a:lnTo>
                  <a:lnTo>
                    <a:pt x="39" y="265"/>
                  </a:lnTo>
                  <a:lnTo>
                    <a:pt x="39" y="265"/>
                  </a:lnTo>
                  <a:lnTo>
                    <a:pt x="39" y="264"/>
                  </a:lnTo>
                  <a:lnTo>
                    <a:pt x="38" y="264"/>
                  </a:lnTo>
                  <a:lnTo>
                    <a:pt x="38" y="260"/>
                  </a:lnTo>
                  <a:lnTo>
                    <a:pt x="38" y="259"/>
                  </a:lnTo>
                  <a:lnTo>
                    <a:pt x="38" y="256"/>
                  </a:lnTo>
                  <a:lnTo>
                    <a:pt x="36" y="254"/>
                  </a:lnTo>
                  <a:lnTo>
                    <a:pt x="34" y="253"/>
                  </a:lnTo>
                  <a:lnTo>
                    <a:pt x="34" y="249"/>
                  </a:lnTo>
                  <a:lnTo>
                    <a:pt x="34" y="248"/>
                  </a:lnTo>
                  <a:lnTo>
                    <a:pt x="36" y="246"/>
                  </a:lnTo>
                  <a:lnTo>
                    <a:pt x="34" y="246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6" y="242"/>
                  </a:lnTo>
                  <a:lnTo>
                    <a:pt x="36" y="240"/>
                  </a:lnTo>
                  <a:lnTo>
                    <a:pt x="34" y="238"/>
                  </a:lnTo>
                  <a:lnTo>
                    <a:pt x="34" y="237"/>
                  </a:lnTo>
                  <a:lnTo>
                    <a:pt x="34" y="235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6" y="232"/>
                  </a:lnTo>
                  <a:lnTo>
                    <a:pt x="36" y="231"/>
                  </a:lnTo>
                  <a:lnTo>
                    <a:pt x="38" y="231"/>
                  </a:lnTo>
                  <a:lnTo>
                    <a:pt x="39" y="229"/>
                  </a:lnTo>
                  <a:lnTo>
                    <a:pt x="39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7"/>
                  </a:lnTo>
                  <a:lnTo>
                    <a:pt x="42" y="226"/>
                  </a:lnTo>
                  <a:lnTo>
                    <a:pt x="44" y="226"/>
                  </a:lnTo>
                  <a:lnTo>
                    <a:pt x="45" y="224"/>
                  </a:lnTo>
                  <a:lnTo>
                    <a:pt x="45" y="224"/>
                  </a:lnTo>
                  <a:lnTo>
                    <a:pt x="45" y="223"/>
                  </a:lnTo>
                  <a:lnTo>
                    <a:pt x="45" y="221"/>
                  </a:lnTo>
                  <a:lnTo>
                    <a:pt x="47" y="219"/>
                  </a:lnTo>
                  <a:lnTo>
                    <a:pt x="45" y="216"/>
                  </a:lnTo>
                  <a:lnTo>
                    <a:pt x="45" y="215"/>
                  </a:lnTo>
                  <a:lnTo>
                    <a:pt x="45" y="213"/>
                  </a:lnTo>
                  <a:lnTo>
                    <a:pt x="45" y="213"/>
                  </a:lnTo>
                  <a:lnTo>
                    <a:pt x="45" y="212"/>
                  </a:lnTo>
                  <a:lnTo>
                    <a:pt x="44" y="212"/>
                  </a:lnTo>
                  <a:lnTo>
                    <a:pt x="44" y="210"/>
                  </a:lnTo>
                  <a:lnTo>
                    <a:pt x="44" y="210"/>
                  </a:lnTo>
                  <a:lnTo>
                    <a:pt x="45" y="210"/>
                  </a:lnTo>
                  <a:lnTo>
                    <a:pt x="45" y="208"/>
                  </a:lnTo>
                  <a:lnTo>
                    <a:pt x="47" y="205"/>
                  </a:lnTo>
                  <a:lnTo>
                    <a:pt x="47" y="204"/>
                  </a:lnTo>
                  <a:lnTo>
                    <a:pt x="47" y="202"/>
                  </a:lnTo>
                  <a:lnTo>
                    <a:pt x="47" y="202"/>
                  </a:lnTo>
                  <a:lnTo>
                    <a:pt x="49" y="201"/>
                  </a:lnTo>
                  <a:lnTo>
                    <a:pt x="49" y="199"/>
                  </a:lnTo>
                  <a:lnTo>
                    <a:pt x="50" y="197"/>
                  </a:lnTo>
                  <a:lnTo>
                    <a:pt x="50" y="197"/>
                  </a:lnTo>
                  <a:lnTo>
                    <a:pt x="50" y="196"/>
                  </a:lnTo>
                  <a:lnTo>
                    <a:pt x="52" y="194"/>
                  </a:lnTo>
                  <a:lnTo>
                    <a:pt x="52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3" y="190"/>
                  </a:lnTo>
                  <a:lnTo>
                    <a:pt x="53" y="186"/>
                  </a:lnTo>
                  <a:lnTo>
                    <a:pt x="53" y="183"/>
                  </a:lnTo>
                  <a:lnTo>
                    <a:pt x="55" y="182"/>
                  </a:lnTo>
                  <a:lnTo>
                    <a:pt x="55" y="180"/>
                  </a:lnTo>
                  <a:lnTo>
                    <a:pt x="55" y="180"/>
                  </a:lnTo>
                  <a:lnTo>
                    <a:pt x="55" y="179"/>
                  </a:lnTo>
                  <a:lnTo>
                    <a:pt x="53" y="179"/>
                  </a:lnTo>
                  <a:lnTo>
                    <a:pt x="52" y="179"/>
                  </a:lnTo>
                  <a:lnTo>
                    <a:pt x="52" y="179"/>
                  </a:lnTo>
                  <a:lnTo>
                    <a:pt x="50" y="177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2" y="172"/>
                  </a:lnTo>
                  <a:lnTo>
                    <a:pt x="50" y="171"/>
                  </a:lnTo>
                  <a:lnTo>
                    <a:pt x="49" y="168"/>
                  </a:lnTo>
                  <a:lnTo>
                    <a:pt x="50" y="166"/>
                  </a:lnTo>
                  <a:lnTo>
                    <a:pt x="49" y="164"/>
                  </a:lnTo>
                  <a:lnTo>
                    <a:pt x="49" y="163"/>
                  </a:lnTo>
                  <a:lnTo>
                    <a:pt x="47" y="163"/>
                  </a:lnTo>
                  <a:lnTo>
                    <a:pt x="47" y="161"/>
                  </a:lnTo>
                  <a:lnTo>
                    <a:pt x="47" y="160"/>
                  </a:lnTo>
                  <a:lnTo>
                    <a:pt x="47" y="158"/>
                  </a:lnTo>
                  <a:lnTo>
                    <a:pt x="47" y="158"/>
                  </a:lnTo>
                  <a:lnTo>
                    <a:pt x="49" y="158"/>
                  </a:lnTo>
                  <a:lnTo>
                    <a:pt x="47" y="156"/>
                  </a:lnTo>
                  <a:lnTo>
                    <a:pt x="47" y="156"/>
                  </a:lnTo>
                  <a:lnTo>
                    <a:pt x="45" y="156"/>
                  </a:lnTo>
                  <a:lnTo>
                    <a:pt x="45" y="155"/>
                  </a:lnTo>
                  <a:lnTo>
                    <a:pt x="44" y="153"/>
                  </a:lnTo>
                  <a:lnTo>
                    <a:pt x="44" y="152"/>
                  </a:lnTo>
                  <a:lnTo>
                    <a:pt x="44" y="149"/>
                  </a:lnTo>
                  <a:lnTo>
                    <a:pt x="44" y="147"/>
                  </a:lnTo>
                  <a:lnTo>
                    <a:pt x="44" y="145"/>
                  </a:lnTo>
                  <a:lnTo>
                    <a:pt x="44" y="144"/>
                  </a:lnTo>
                  <a:lnTo>
                    <a:pt x="45" y="144"/>
                  </a:lnTo>
                  <a:lnTo>
                    <a:pt x="45" y="144"/>
                  </a:lnTo>
                  <a:lnTo>
                    <a:pt x="47" y="144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1"/>
                  </a:lnTo>
                  <a:lnTo>
                    <a:pt x="47" y="141"/>
                  </a:lnTo>
                  <a:lnTo>
                    <a:pt x="47" y="139"/>
                  </a:lnTo>
                  <a:lnTo>
                    <a:pt x="49" y="138"/>
                  </a:lnTo>
                  <a:lnTo>
                    <a:pt x="49" y="134"/>
                  </a:lnTo>
                  <a:lnTo>
                    <a:pt x="50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33"/>
                  </a:lnTo>
                  <a:lnTo>
                    <a:pt x="52" y="131"/>
                  </a:lnTo>
                  <a:lnTo>
                    <a:pt x="53" y="131"/>
                  </a:lnTo>
                  <a:lnTo>
                    <a:pt x="53" y="130"/>
                  </a:lnTo>
                  <a:lnTo>
                    <a:pt x="53" y="130"/>
                  </a:lnTo>
                  <a:lnTo>
                    <a:pt x="53" y="128"/>
                  </a:lnTo>
                  <a:lnTo>
                    <a:pt x="53" y="128"/>
                  </a:lnTo>
                  <a:lnTo>
                    <a:pt x="52" y="128"/>
                  </a:lnTo>
                  <a:lnTo>
                    <a:pt x="53" y="127"/>
                  </a:lnTo>
                  <a:lnTo>
                    <a:pt x="53" y="125"/>
                  </a:lnTo>
                  <a:lnTo>
                    <a:pt x="53" y="123"/>
                  </a:lnTo>
                  <a:lnTo>
                    <a:pt x="52" y="119"/>
                  </a:lnTo>
                  <a:lnTo>
                    <a:pt x="52" y="116"/>
                  </a:lnTo>
                  <a:lnTo>
                    <a:pt x="52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08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1"/>
                  </a:lnTo>
                  <a:lnTo>
                    <a:pt x="58" y="100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3"/>
                  </a:lnTo>
                  <a:lnTo>
                    <a:pt x="64" y="92"/>
                  </a:lnTo>
                  <a:lnTo>
                    <a:pt x="64" y="90"/>
                  </a:lnTo>
                  <a:lnTo>
                    <a:pt x="66" y="89"/>
                  </a:lnTo>
                  <a:lnTo>
                    <a:pt x="66" y="87"/>
                  </a:lnTo>
                  <a:lnTo>
                    <a:pt x="68" y="86"/>
                  </a:lnTo>
                  <a:lnTo>
                    <a:pt x="68" y="84"/>
                  </a:lnTo>
                  <a:lnTo>
                    <a:pt x="69" y="82"/>
                  </a:lnTo>
                  <a:lnTo>
                    <a:pt x="69" y="81"/>
                  </a:lnTo>
                  <a:lnTo>
                    <a:pt x="71" y="81"/>
                  </a:lnTo>
                  <a:lnTo>
                    <a:pt x="71" y="82"/>
                  </a:lnTo>
                  <a:lnTo>
                    <a:pt x="72" y="82"/>
                  </a:lnTo>
                  <a:lnTo>
                    <a:pt x="72" y="81"/>
                  </a:lnTo>
                  <a:lnTo>
                    <a:pt x="75" y="81"/>
                  </a:lnTo>
                  <a:lnTo>
                    <a:pt x="75" y="79"/>
                  </a:lnTo>
                  <a:lnTo>
                    <a:pt x="75" y="79"/>
                  </a:lnTo>
                  <a:lnTo>
                    <a:pt x="75" y="78"/>
                  </a:lnTo>
                  <a:lnTo>
                    <a:pt x="75" y="76"/>
                  </a:lnTo>
                  <a:lnTo>
                    <a:pt x="74" y="75"/>
                  </a:lnTo>
                  <a:lnTo>
                    <a:pt x="72" y="71"/>
                  </a:lnTo>
                  <a:lnTo>
                    <a:pt x="72" y="71"/>
                  </a:lnTo>
                  <a:lnTo>
                    <a:pt x="72" y="70"/>
                  </a:lnTo>
                  <a:lnTo>
                    <a:pt x="72" y="70"/>
                  </a:lnTo>
                  <a:lnTo>
                    <a:pt x="74" y="68"/>
                  </a:lnTo>
                  <a:lnTo>
                    <a:pt x="75" y="67"/>
                  </a:lnTo>
                  <a:lnTo>
                    <a:pt x="74" y="65"/>
                  </a:lnTo>
                  <a:lnTo>
                    <a:pt x="74" y="60"/>
                  </a:lnTo>
                  <a:lnTo>
                    <a:pt x="72" y="59"/>
                  </a:lnTo>
                  <a:lnTo>
                    <a:pt x="72" y="56"/>
                  </a:lnTo>
                  <a:lnTo>
                    <a:pt x="72" y="56"/>
                  </a:lnTo>
                  <a:lnTo>
                    <a:pt x="72" y="52"/>
                  </a:lnTo>
                  <a:lnTo>
                    <a:pt x="74" y="51"/>
                  </a:lnTo>
                  <a:lnTo>
                    <a:pt x="74" y="51"/>
                  </a:lnTo>
                  <a:lnTo>
                    <a:pt x="75" y="51"/>
                  </a:lnTo>
                  <a:lnTo>
                    <a:pt x="75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4" y="48"/>
                  </a:lnTo>
                  <a:lnTo>
                    <a:pt x="74" y="48"/>
                  </a:lnTo>
                  <a:lnTo>
                    <a:pt x="72" y="46"/>
                  </a:lnTo>
                  <a:lnTo>
                    <a:pt x="72" y="45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5" y="41"/>
                  </a:lnTo>
                  <a:lnTo>
                    <a:pt x="75" y="41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6" y="35"/>
                  </a:lnTo>
                  <a:lnTo>
                    <a:pt x="90" y="34"/>
                  </a:lnTo>
                  <a:lnTo>
                    <a:pt x="90" y="34"/>
                  </a:lnTo>
                  <a:lnTo>
                    <a:pt x="91" y="32"/>
                  </a:lnTo>
                  <a:lnTo>
                    <a:pt x="93" y="27"/>
                  </a:lnTo>
                  <a:lnTo>
                    <a:pt x="94" y="23"/>
                  </a:lnTo>
                  <a:lnTo>
                    <a:pt x="94" y="18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4" y="13"/>
                  </a:lnTo>
                  <a:lnTo>
                    <a:pt x="94" y="12"/>
                  </a:lnTo>
                  <a:lnTo>
                    <a:pt x="96" y="12"/>
                  </a:lnTo>
                  <a:lnTo>
                    <a:pt x="97" y="10"/>
                  </a:lnTo>
                  <a:lnTo>
                    <a:pt x="99" y="8"/>
                  </a:lnTo>
                  <a:lnTo>
                    <a:pt x="99" y="7"/>
                  </a:lnTo>
                  <a:lnTo>
                    <a:pt x="99" y="7"/>
                  </a:lnTo>
                  <a:lnTo>
                    <a:pt x="101" y="7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5" y="4"/>
                  </a:lnTo>
                  <a:lnTo>
                    <a:pt x="105" y="2"/>
                  </a:lnTo>
                  <a:lnTo>
                    <a:pt x="105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5" name="Freeform 342">
              <a:extLst>
                <a:ext uri="{FF2B5EF4-FFF2-40B4-BE49-F238E27FC236}">
                  <a16:creationId xmlns:a16="http://schemas.microsoft.com/office/drawing/2014/main" id="{F3457BA3-CF73-4E34-859B-620812E6A9D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94412" y="4538723"/>
              <a:ext cx="346961" cy="387896"/>
            </a:xfrm>
            <a:custGeom>
              <a:avLst/>
              <a:gdLst>
                <a:gd name="T0" fmla="*/ 42 w 178"/>
                <a:gd name="T1" fmla="*/ 22 h 199"/>
                <a:gd name="T2" fmla="*/ 66 w 178"/>
                <a:gd name="T3" fmla="*/ 22 h 199"/>
                <a:gd name="T4" fmla="*/ 72 w 178"/>
                <a:gd name="T5" fmla="*/ 25 h 199"/>
                <a:gd name="T6" fmla="*/ 75 w 178"/>
                <a:gd name="T7" fmla="*/ 37 h 199"/>
                <a:gd name="T8" fmla="*/ 79 w 178"/>
                <a:gd name="T9" fmla="*/ 44 h 199"/>
                <a:gd name="T10" fmla="*/ 88 w 178"/>
                <a:gd name="T11" fmla="*/ 54 h 199"/>
                <a:gd name="T12" fmla="*/ 98 w 178"/>
                <a:gd name="T13" fmla="*/ 52 h 199"/>
                <a:gd name="T14" fmla="*/ 110 w 178"/>
                <a:gd name="T15" fmla="*/ 52 h 199"/>
                <a:gd name="T16" fmla="*/ 112 w 178"/>
                <a:gd name="T17" fmla="*/ 41 h 199"/>
                <a:gd name="T18" fmla="*/ 128 w 178"/>
                <a:gd name="T19" fmla="*/ 37 h 199"/>
                <a:gd name="T20" fmla="*/ 129 w 178"/>
                <a:gd name="T21" fmla="*/ 41 h 199"/>
                <a:gd name="T22" fmla="*/ 146 w 178"/>
                <a:gd name="T23" fmla="*/ 43 h 199"/>
                <a:gd name="T24" fmla="*/ 148 w 178"/>
                <a:gd name="T25" fmla="*/ 62 h 199"/>
                <a:gd name="T26" fmla="*/ 150 w 178"/>
                <a:gd name="T27" fmla="*/ 79 h 199"/>
                <a:gd name="T28" fmla="*/ 153 w 178"/>
                <a:gd name="T29" fmla="*/ 92 h 199"/>
                <a:gd name="T30" fmla="*/ 153 w 178"/>
                <a:gd name="T31" fmla="*/ 98 h 199"/>
                <a:gd name="T32" fmla="*/ 159 w 178"/>
                <a:gd name="T33" fmla="*/ 96 h 199"/>
                <a:gd name="T34" fmla="*/ 172 w 178"/>
                <a:gd name="T35" fmla="*/ 95 h 199"/>
                <a:gd name="T36" fmla="*/ 178 w 178"/>
                <a:gd name="T37" fmla="*/ 93 h 199"/>
                <a:gd name="T38" fmla="*/ 178 w 178"/>
                <a:gd name="T39" fmla="*/ 103 h 199"/>
                <a:gd name="T40" fmla="*/ 176 w 178"/>
                <a:gd name="T41" fmla="*/ 111 h 199"/>
                <a:gd name="T42" fmla="*/ 176 w 178"/>
                <a:gd name="T43" fmla="*/ 122 h 199"/>
                <a:gd name="T44" fmla="*/ 148 w 178"/>
                <a:gd name="T45" fmla="*/ 125 h 199"/>
                <a:gd name="T46" fmla="*/ 151 w 178"/>
                <a:gd name="T47" fmla="*/ 178 h 199"/>
                <a:gd name="T48" fmla="*/ 162 w 178"/>
                <a:gd name="T49" fmla="*/ 188 h 199"/>
                <a:gd name="T50" fmla="*/ 148 w 178"/>
                <a:gd name="T51" fmla="*/ 197 h 199"/>
                <a:gd name="T52" fmla="*/ 132 w 178"/>
                <a:gd name="T53" fmla="*/ 199 h 199"/>
                <a:gd name="T54" fmla="*/ 118 w 178"/>
                <a:gd name="T55" fmla="*/ 197 h 199"/>
                <a:gd name="T56" fmla="*/ 102 w 178"/>
                <a:gd name="T57" fmla="*/ 196 h 199"/>
                <a:gd name="T58" fmla="*/ 96 w 178"/>
                <a:gd name="T59" fmla="*/ 189 h 199"/>
                <a:gd name="T60" fmla="*/ 69 w 178"/>
                <a:gd name="T61" fmla="*/ 189 h 199"/>
                <a:gd name="T62" fmla="*/ 39 w 178"/>
                <a:gd name="T63" fmla="*/ 189 h 199"/>
                <a:gd name="T64" fmla="*/ 30 w 178"/>
                <a:gd name="T65" fmla="*/ 188 h 199"/>
                <a:gd name="T66" fmla="*/ 22 w 178"/>
                <a:gd name="T67" fmla="*/ 183 h 199"/>
                <a:gd name="T68" fmla="*/ 12 w 178"/>
                <a:gd name="T69" fmla="*/ 186 h 199"/>
                <a:gd name="T70" fmla="*/ 3 w 178"/>
                <a:gd name="T71" fmla="*/ 188 h 199"/>
                <a:gd name="T72" fmla="*/ 1 w 178"/>
                <a:gd name="T73" fmla="*/ 167 h 199"/>
                <a:gd name="T74" fmla="*/ 5 w 178"/>
                <a:gd name="T75" fmla="*/ 158 h 199"/>
                <a:gd name="T76" fmla="*/ 19 w 178"/>
                <a:gd name="T77" fmla="*/ 122 h 199"/>
                <a:gd name="T78" fmla="*/ 30 w 178"/>
                <a:gd name="T79" fmla="*/ 103 h 199"/>
                <a:gd name="T80" fmla="*/ 27 w 178"/>
                <a:gd name="T81" fmla="*/ 87 h 199"/>
                <a:gd name="T82" fmla="*/ 20 w 178"/>
                <a:gd name="T83" fmla="*/ 73 h 199"/>
                <a:gd name="T84" fmla="*/ 20 w 178"/>
                <a:gd name="T85" fmla="*/ 66 h 199"/>
                <a:gd name="T86" fmla="*/ 23 w 178"/>
                <a:gd name="T87" fmla="*/ 59 h 199"/>
                <a:gd name="T88" fmla="*/ 9 w 178"/>
                <a:gd name="T89" fmla="*/ 29 h 199"/>
                <a:gd name="T90" fmla="*/ 16 w 178"/>
                <a:gd name="T91" fmla="*/ 24 h 199"/>
                <a:gd name="T92" fmla="*/ 23 w 178"/>
                <a:gd name="T93" fmla="*/ 21 h 199"/>
                <a:gd name="T94" fmla="*/ 19 w 178"/>
                <a:gd name="T95" fmla="*/ 3 h 199"/>
                <a:gd name="T96" fmla="*/ 12 w 178"/>
                <a:gd name="T97" fmla="*/ 8 h 199"/>
                <a:gd name="T98" fmla="*/ 12 w 178"/>
                <a:gd name="T99" fmla="*/ 11 h 199"/>
                <a:gd name="T100" fmla="*/ 8 w 178"/>
                <a:gd name="T101" fmla="*/ 21 h 199"/>
                <a:gd name="T102" fmla="*/ 6 w 178"/>
                <a:gd name="T103" fmla="*/ 11 h 199"/>
                <a:gd name="T104" fmla="*/ 9 w 178"/>
                <a:gd name="T105" fmla="*/ 5 h 199"/>
                <a:gd name="T106" fmla="*/ 14 w 178"/>
                <a:gd name="T107" fmla="*/ 2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8" h="199">
                  <a:moveTo>
                    <a:pt x="30" y="21"/>
                  </a:moveTo>
                  <a:lnTo>
                    <a:pt x="33" y="21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9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63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5"/>
                  </a:lnTo>
                  <a:lnTo>
                    <a:pt x="72" y="25"/>
                  </a:lnTo>
                  <a:lnTo>
                    <a:pt x="72" y="27"/>
                  </a:lnTo>
                  <a:lnTo>
                    <a:pt x="72" y="29"/>
                  </a:lnTo>
                  <a:lnTo>
                    <a:pt x="72" y="30"/>
                  </a:lnTo>
                  <a:lnTo>
                    <a:pt x="72" y="32"/>
                  </a:lnTo>
                  <a:lnTo>
                    <a:pt x="74" y="35"/>
                  </a:lnTo>
                  <a:lnTo>
                    <a:pt x="75" y="37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80" y="48"/>
                  </a:lnTo>
                  <a:lnTo>
                    <a:pt x="82" y="51"/>
                  </a:lnTo>
                  <a:lnTo>
                    <a:pt x="85" y="54"/>
                  </a:lnTo>
                  <a:lnTo>
                    <a:pt x="85" y="54"/>
                  </a:lnTo>
                  <a:lnTo>
                    <a:pt x="87" y="54"/>
                  </a:lnTo>
                  <a:lnTo>
                    <a:pt x="88" y="54"/>
                  </a:lnTo>
                  <a:lnTo>
                    <a:pt x="90" y="54"/>
                  </a:lnTo>
                  <a:lnTo>
                    <a:pt x="91" y="54"/>
                  </a:lnTo>
                  <a:lnTo>
                    <a:pt x="91" y="54"/>
                  </a:lnTo>
                  <a:lnTo>
                    <a:pt x="94" y="52"/>
                  </a:lnTo>
                  <a:lnTo>
                    <a:pt x="96" y="52"/>
                  </a:lnTo>
                  <a:lnTo>
                    <a:pt x="98" y="52"/>
                  </a:lnTo>
                  <a:lnTo>
                    <a:pt x="99" y="51"/>
                  </a:lnTo>
                  <a:lnTo>
                    <a:pt x="101" y="51"/>
                  </a:lnTo>
                  <a:lnTo>
                    <a:pt x="104" y="52"/>
                  </a:lnTo>
                  <a:lnTo>
                    <a:pt x="104" y="52"/>
                  </a:lnTo>
                  <a:lnTo>
                    <a:pt x="107" y="52"/>
                  </a:lnTo>
                  <a:lnTo>
                    <a:pt x="110" y="52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6"/>
                  </a:lnTo>
                  <a:lnTo>
                    <a:pt x="112" y="44"/>
                  </a:lnTo>
                  <a:lnTo>
                    <a:pt x="112" y="43"/>
                  </a:lnTo>
                  <a:lnTo>
                    <a:pt x="112" y="41"/>
                  </a:lnTo>
                  <a:lnTo>
                    <a:pt x="113" y="40"/>
                  </a:lnTo>
                  <a:lnTo>
                    <a:pt x="115" y="38"/>
                  </a:lnTo>
                  <a:lnTo>
                    <a:pt x="118" y="38"/>
                  </a:lnTo>
                  <a:lnTo>
                    <a:pt x="120" y="38"/>
                  </a:lnTo>
                  <a:lnTo>
                    <a:pt x="123" y="37"/>
                  </a:lnTo>
                  <a:lnTo>
                    <a:pt x="128" y="37"/>
                  </a:lnTo>
                  <a:lnTo>
                    <a:pt x="129" y="37"/>
                  </a:lnTo>
                  <a:lnTo>
                    <a:pt x="129" y="37"/>
                  </a:lnTo>
                  <a:lnTo>
                    <a:pt x="128" y="40"/>
                  </a:lnTo>
                  <a:lnTo>
                    <a:pt x="128" y="41"/>
                  </a:lnTo>
                  <a:lnTo>
                    <a:pt x="128" y="41"/>
                  </a:lnTo>
                  <a:lnTo>
                    <a:pt x="129" y="41"/>
                  </a:lnTo>
                  <a:lnTo>
                    <a:pt x="134" y="41"/>
                  </a:lnTo>
                  <a:lnTo>
                    <a:pt x="137" y="43"/>
                  </a:lnTo>
                  <a:lnTo>
                    <a:pt x="142" y="43"/>
                  </a:lnTo>
                  <a:lnTo>
                    <a:pt x="145" y="43"/>
                  </a:lnTo>
                  <a:lnTo>
                    <a:pt x="145" y="43"/>
                  </a:lnTo>
                  <a:lnTo>
                    <a:pt x="146" y="43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5" y="51"/>
                  </a:lnTo>
                  <a:lnTo>
                    <a:pt x="146" y="54"/>
                  </a:lnTo>
                  <a:lnTo>
                    <a:pt x="148" y="57"/>
                  </a:lnTo>
                  <a:lnTo>
                    <a:pt x="148" y="62"/>
                  </a:lnTo>
                  <a:lnTo>
                    <a:pt x="146" y="65"/>
                  </a:lnTo>
                  <a:lnTo>
                    <a:pt x="146" y="70"/>
                  </a:lnTo>
                  <a:lnTo>
                    <a:pt x="146" y="74"/>
                  </a:lnTo>
                  <a:lnTo>
                    <a:pt x="146" y="76"/>
                  </a:lnTo>
                  <a:lnTo>
                    <a:pt x="148" y="77"/>
                  </a:lnTo>
                  <a:lnTo>
                    <a:pt x="150" y="79"/>
                  </a:lnTo>
                  <a:lnTo>
                    <a:pt x="151" y="82"/>
                  </a:lnTo>
                  <a:lnTo>
                    <a:pt x="153" y="85"/>
                  </a:lnTo>
                  <a:lnTo>
                    <a:pt x="153" y="87"/>
                  </a:lnTo>
                  <a:lnTo>
                    <a:pt x="153" y="88"/>
                  </a:lnTo>
                  <a:lnTo>
                    <a:pt x="153" y="90"/>
                  </a:lnTo>
                  <a:lnTo>
                    <a:pt x="153" y="92"/>
                  </a:lnTo>
                  <a:lnTo>
                    <a:pt x="153" y="93"/>
                  </a:lnTo>
                  <a:lnTo>
                    <a:pt x="151" y="93"/>
                  </a:lnTo>
                  <a:lnTo>
                    <a:pt x="151" y="95"/>
                  </a:lnTo>
                  <a:lnTo>
                    <a:pt x="151" y="96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4" y="98"/>
                  </a:lnTo>
                  <a:lnTo>
                    <a:pt x="156" y="96"/>
                  </a:lnTo>
                  <a:lnTo>
                    <a:pt x="157" y="96"/>
                  </a:lnTo>
                  <a:lnTo>
                    <a:pt x="159" y="96"/>
                  </a:lnTo>
                  <a:lnTo>
                    <a:pt x="161" y="96"/>
                  </a:lnTo>
                  <a:lnTo>
                    <a:pt x="164" y="96"/>
                  </a:lnTo>
                  <a:lnTo>
                    <a:pt x="165" y="96"/>
                  </a:lnTo>
                  <a:lnTo>
                    <a:pt x="169" y="95"/>
                  </a:lnTo>
                  <a:lnTo>
                    <a:pt x="170" y="95"/>
                  </a:lnTo>
                  <a:lnTo>
                    <a:pt x="172" y="95"/>
                  </a:lnTo>
                  <a:lnTo>
                    <a:pt x="173" y="96"/>
                  </a:lnTo>
                  <a:lnTo>
                    <a:pt x="175" y="96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8" y="93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3"/>
                  </a:lnTo>
                  <a:lnTo>
                    <a:pt x="178" y="103"/>
                  </a:lnTo>
                  <a:lnTo>
                    <a:pt x="178" y="104"/>
                  </a:lnTo>
                  <a:lnTo>
                    <a:pt x="178" y="106"/>
                  </a:lnTo>
                  <a:lnTo>
                    <a:pt x="178" y="106"/>
                  </a:lnTo>
                  <a:lnTo>
                    <a:pt x="178" y="109"/>
                  </a:lnTo>
                  <a:lnTo>
                    <a:pt x="176" y="111"/>
                  </a:lnTo>
                  <a:lnTo>
                    <a:pt x="176" y="112"/>
                  </a:lnTo>
                  <a:lnTo>
                    <a:pt x="178" y="115"/>
                  </a:lnTo>
                  <a:lnTo>
                    <a:pt x="178" y="117"/>
                  </a:lnTo>
                  <a:lnTo>
                    <a:pt x="176" y="118"/>
                  </a:lnTo>
                  <a:lnTo>
                    <a:pt x="176" y="120"/>
                  </a:lnTo>
                  <a:lnTo>
                    <a:pt x="176" y="122"/>
                  </a:lnTo>
                  <a:lnTo>
                    <a:pt x="176" y="122"/>
                  </a:lnTo>
                  <a:lnTo>
                    <a:pt x="178" y="125"/>
                  </a:lnTo>
                  <a:lnTo>
                    <a:pt x="176" y="125"/>
                  </a:lnTo>
                  <a:lnTo>
                    <a:pt x="176" y="125"/>
                  </a:lnTo>
                  <a:lnTo>
                    <a:pt x="175" y="125"/>
                  </a:lnTo>
                  <a:lnTo>
                    <a:pt x="148" y="125"/>
                  </a:lnTo>
                  <a:lnTo>
                    <a:pt x="148" y="128"/>
                  </a:lnTo>
                  <a:lnTo>
                    <a:pt x="148" y="145"/>
                  </a:lnTo>
                  <a:lnTo>
                    <a:pt x="148" y="150"/>
                  </a:lnTo>
                  <a:lnTo>
                    <a:pt x="148" y="169"/>
                  </a:lnTo>
                  <a:lnTo>
                    <a:pt x="150" y="172"/>
                  </a:lnTo>
                  <a:lnTo>
                    <a:pt x="151" y="178"/>
                  </a:lnTo>
                  <a:lnTo>
                    <a:pt x="151" y="178"/>
                  </a:lnTo>
                  <a:lnTo>
                    <a:pt x="153" y="178"/>
                  </a:lnTo>
                  <a:lnTo>
                    <a:pt x="156" y="181"/>
                  </a:lnTo>
                  <a:lnTo>
                    <a:pt x="156" y="183"/>
                  </a:lnTo>
                  <a:lnTo>
                    <a:pt x="159" y="185"/>
                  </a:lnTo>
                  <a:lnTo>
                    <a:pt x="162" y="188"/>
                  </a:lnTo>
                  <a:lnTo>
                    <a:pt x="165" y="191"/>
                  </a:lnTo>
                  <a:lnTo>
                    <a:pt x="169" y="192"/>
                  </a:lnTo>
                  <a:lnTo>
                    <a:pt x="164" y="194"/>
                  </a:lnTo>
                  <a:lnTo>
                    <a:pt x="157" y="196"/>
                  </a:lnTo>
                  <a:lnTo>
                    <a:pt x="153" y="196"/>
                  </a:lnTo>
                  <a:lnTo>
                    <a:pt x="148" y="197"/>
                  </a:lnTo>
                  <a:lnTo>
                    <a:pt x="145" y="197"/>
                  </a:lnTo>
                  <a:lnTo>
                    <a:pt x="140" y="199"/>
                  </a:lnTo>
                  <a:lnTo>
                    <a:pt x="140" y="199"/>
                  </a:lnTo>
                  <a:lnTo>
                    <a:pt x="139" y="197"/>
                  </a:lnTo>
                  <a:lnTo>
                    <a:pt x="135" y="197"/>
                  </a:lnTo>
                  <a:lnTo>
                    <a:pt x="132" y="199"/>
                  </a:lnTo>
                  <a:lnTo>
                    <a:pt x="131" y="199"/>
                  </a:lnTo>
                  <a:lnTo>
                    <a:pt x="129" y="199"/>
                  </a:lnTo>
                  <a:lnTo>
                    <a:pt x="128" y="197"/>
                  </a:lnTo>
                  <a:lnTo>
                    <a:pt x="126" y="197"/>
                  </a:lnTo>
                  <a:lnTo>
                    <a:pt x="123" y="196"/>
                  </a:lnTo>
                  <a:lnTo>
                    <a:pt x="118" y="197"/>
                  </a:lnTo>
                  <a:lnTo>
                    <a:pt x="115" y="197"/>
                  </a:lnTo>
                  <a:lnTo>
                    <a:pt x="110" y="196"/>
                  </a:lnTo>
                  <a:lnTo>
                    <a:pt x="109" y="196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2" y="196"/>
                  </a:lnTo>
                  <a:lnTo>
                    <a:pt x="101" y="194"/>
                  </a:lnTo>
                  <a:lnTo>
                    <a:pt x="99" y="192"/>
                  </a:lnTo>
                  <a:lnTo>
                    <a:pt x="98" y="191"/>
                  </a:lnTo>
                  <a:lnTo>
                    <a:pt x="98" y="189"/>
                  </a:lnTo>
                  <a:lnTo>
                    <a:pt x="98" y="189"/>
                  </a:lnTo>
                  <a:lnTo>
                    <a:pt x="96" y="189"/>
                  </a:lnTo>
                  <a:lnTo>
                    <a:pt x="93" y="189"/>
                  </a:lnTo>
                  <a:lnTo>
                    <a:pt x="88" y="189"/>
                  </a:lnTo>
                  <a:lnTo>
                    <a:pt x="87" y="189"/>
                  </a:lnTo>
                  <a:lnTo>
                    <a:pt x="80" y="189"/>
                  </a:lnTo>
                  <a:lnTo>
                    <a:pt x="75" y="189"/>
                  </a:lnTo>
                  <a:lnTo>
                    <a:pt x="69" y="189"/>
                  </a:lnTo>
                  <a:lnTo>
                    <a:pt x="64" y="189"/>
                  </a:lnTo>
                  <a:lnTo>
                    <a:pt x="58" y="189"/>
                  </a:lnTo>
                  <a:lnTo>
                    <a:pt x="53" y="189"/>
                  </a:lnTo>
                  <a:lnTo>
                    <a:pt x="47" y="189"/>
                  </a:lnTo>
                  <a:lnTo>
                    <a:pt x="42" y="189"/>
                  </a:lnTo>
                  <a:lnTo>
                    <a:pt x="39" y="189"/>
                  </a:lnTo>
                  <a:lnTo>
                    <a:pt x="36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1" y="189"/>
                  </a:lnTo>
                  <a:lnTo>
                    <a:pt x="30" y="188"/>
                  </a:lnTo>
                  <a:lnTo>
                    <a:pt x="28" y="188"/>
                  </a:lnTo>
                  <a:lnTo>
                    <a:pt x="27" y="186"/>
                  </a:lnTo>
                  <a:lnTo>
                    <a:pt x="25" y="185"/>
                  </a:lnTo>
                  <a:lnTo>
                    <a:pt x="25" y="183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19" y="185"/>
                  </a:lnTo>
                  <a:lnTo>
                    <a:pt x="17" y="185"/>
                  </a:lnTo>
                  <a:lnTo>
                    <a:pt x="16" y="185"/>
                  </a:lnTo>
                  <a:lnTo>
                    <a:pt x="14" y="186"/>
                  </a:lnTo>
                  <a:lnTo>
                    <a:pt x="12" y="186"/>
                  </a:lnTo>
                  <a:lnTo>
                    <a:pt x="9" y="186"/>
                  </a:lnTo>
                  <a:lnTo>
                    <a:pt x="9" y="186"/>
                  </a:lnTo>
                  <a:lnTo>
                    <a:pt x="8" y="186"/>
                  </a:lnTo>
                  <a:lnTo>
                    <a:pt x="6" y="186"/>
                  </a:lnTo>
                  <a:lnTo>
                    <a:pt x="5" y="186"/>
                  </a:lnTo>
                  <a:lnTo>
                    <a:pt x="3" y="188"/>
                  </a:lnTo>
                  <a:lnTo>
                    <a:pt x="0" y="188"/>
                  </a:lnTo>
                  <a:lnTo>
                    <a:pt x="1" y="181"/>
                  </a:lnTo>
                  <a:lnTo>
                    <a:pt x="1" y="180"/>
                  </a:lnTo>
                  <a:lnTo>
                    <a:pt x="1" y="177"/>
                  </a:lnTo>
                  <a:lnTo>
                    <a:pt x="1" y="169"/>
                  </a:lnTo>
                  <a:lnTo>
                    <a:pt x="1" y="167"/>
                  </a:lnTo>
                  <a:lnTo>
                    <a:pt x="1" y="166"/>
                  </a:lnTo>
                  <a:lnTo>
                    <a:pt x="1" y="166"/>
                  </a:lnTo>
                  <a:lnTo>
                    <a:pt x="3" y="164"/>
                  </a:lnTo>
                  <a:lnTo>
                    <a:pt x="5" y="164"/>
                  </a:lnTo>
                  <a:lnTo>
                    <a:pt x="5" y="161"/>
                  </a:lnTo>
                  <a:lnTo>
                    <a:pt x="5" y="158"/>
                  </a:lnTo>
                  <a:lnTo>
                    <a:pt x="8" y="148"/>
                  </a:lnTo>
                  <a:lnTo>
                    <a:pt x="9" y="140"/>
                  </a:lnTo>
                  <a:lnTo>
                    <a:pt x="11" y="136"/>
                  </a:lnTo>
                  <a:lnTo>
                    <a:pt x="12" y="131"/>
                  </a:lnTo>
                  <a:lnTo>
                    <a:pt x="17" y="125"/>
                  </a:lnTo>
                  <a:lnTo>
                    <a:pt x="19" y="122"/>
                  </a:lnTo>
                  <a:lnTo>
                    <a:pt x="20" y="120"/>
                  </a:lnTo>
                  <a:lnTo>
                    <a:pt x="25" y="118"/>
                  </a:lnTo>
                  <a:lnTo>
                    <a:pt x="27" y="115"/>
                  </a:lnTo>
                  <a:lnTo>
                    <a:pt x="28" y="112"/>
                  </a:lnTo>
                  <a:lnTo>
                    <a:pt x="30" y="107"/>
                  </a:lnTo>
                  <a:lnTo>
                    <a:pt x="30" y="103"/>
                  </a:lnTo>
                  <a:lnTo>
                    <a:pt x="31" y="96"/>
                  </a:lnTo>
                  <a:lnTo>
                    <a:pt x="31" y="95"/>
                  </a:lnTo>
                  <a:lnTo>
                    <a:pt x="30" y="92"/>
                  </a:lnTo>
                  <a:lnTo>
                    <a:pt x="30" y="90"/>
                  </a:lnTo>
                  <a:lnTo>
                    <a:pt x="28" y="88"/>
                  </a:lnTo>
                  <a:lnTo>
                    <a:pt x="27" y="87"/>
                  </a:lnTo>
                  <a:lnTo>
                    <a:pt x="27" y="85"/>
                  </a:lnTo>
                  <a:lnTo>
                    <a:pt x="23" y="81"/>
                  </a:lnTo>
                  <a:lnTo>
                    <a:pt x="23" y="79"/>
                  </a:lnTo>
                  <a:lnTo>
                    <a:pt x="22" y="77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0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0" y="65"/>
                  </a:lnTo>
                  <a:lnTo>
                    <a:pt x="20" y="66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3" y="62"/>
                  </a:lnTo>
                  <a:lnTo>
                    <a:pt x="23" y="62"/>
                  </a:lnTo>
                  <a:lnTo>
                    <a:pt x="23" y="60"/>
                  </a:lnTo>
                  <a:lnTo>
                    <a:pt x="23" y="59"/>
                  </a:lnTo>
                  <a:lnTo>
                    <a:pt x="23" y="57"/>
                  </a:lnTo>
                  <a:lnTo>
                    <a:pt x="20" y="49"/>
                  </a:lnTo>
                  <a:lnTo>
                    <a:pt x="17" y="41"/>
                  </a:lnTo>
                  <a:lnTo>
                    <a:pt x="16" y="37"/>
                  </a:lnTo>
                  <a:lnTo>
                    <a:pt x="12" y="32"/>
                  </a:lnTo>
                  <a:lnTo>
                    <a:pt x="9" y="29"/>
                  </a:lnTo>
                  <a:lnTo>
                    <a:pt x="9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2" y="24"/>
                  </a:lnTo>
                  <a:lnTo>
                    <a:pt x="16" y="24"/>
                  </a:lnTo>
                  <a:lnTo>
                    <a:pt x="19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3" y="21"/>
                  </a:lnTo>
                  <a:lnTo>
                    <a:pt x="28" y="21"/>
                  </a:lnTo>
                  <a:lnTo>
                    <a:pt x="30" y="21"/>
                  </a:lnTo>
                  <a:close/>
                  <a:moveTo>
                    <a:pt x="17" y="0"/>
                  </a:moveTo>
                  <a:lnTo>
                    <a:pt x="17" y="2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7" y="5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2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2" y="16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8" y="19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6" y="14"/>
                  </a:lnTo>
                  <a:lnTo>
                    <a:pt x="6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8"/>
                  </a:lnTo>
                  <a:lnTo>
                    <a:pt x="6" y="7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6" name="Freeform 343">
              <a:extLst>
                <a:ext uri="{FF2B5EF4-FFF2-40B4-BE49-F238E27FC236}">
                  <a16:creationId xmlns:a16="http://schemas.microsoft.com/office/drawing/2014/main" id="{EA9457FD-8315-4760-B805-6445276E883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9105" y="3191812"/>
              <a:ext cx="87716" cy="79919"/>
            </a:xfrm>
            <a:custGeom>
              <a:avLst/>
              <a:gdLst>
                <a:gd name="T0" fmla="*/ 30 w 45"/>
                <a:gd name="T1" fmla="*/ 11 h 41"/>
                <a:gd name="T2" fmla="*/ 30 w 45"/>
                <a:gd name="T3" fmla="*/ 11 h 41"/>
                <a:gd name="T4" fmla="*/ 22 w 45"/>
                <a:gd name="T5" fmla="*/ 3 h 41"/>
                <a:gd name="T6" fmla="*/ 22 w 45"/>
                <a:gd name="T7" fmla="*/ 4 h 41"/>
                <a:gd name="T8" fmla="*/ 23 w 45"/>
                <a:gd name="T9" fmla="*/ 3 h 41"/>
                <a:gd name="T10" fmla="*/ 22 w 45"/>
                <a:gd name="T11" fmla="*/ 0 h 41"/>
                <a:gd name="T12" fmla="*/ 25 w 45"/>
                <a:gd name="T13" fmla="*/ 1 h 41"/>
                <a:gd name="T14" fmla="*/ 23 w 45"/>
                <a:gd name="T15" fmla="*/ 3 h 41"/>
                <a:gd name="T16" fmla="*/ 23 w 45"/>
                <a:gd name="T17" fmla="*/ 3 h 41"/>
                <a:gd name="T18" fmla="*/ 28 w 45"/>
                <a:gd name="T19" fmla="*/ 4 h 41"/>
                <a:gd name="T20" fmla="*/ 31 w 45"/>
                <a:gd name="T21" fmla="*/ 7 h 41"/>
                <a:gd name="T22" fmla="*/ 28 w 45"/>
                <a:gd name="T23" fmla="*/ 9 h 41"/>
                <a:gd name="T24" fmla="*/ 30 w 45"/>
                <a:gd name="T25" fmla="*/ 12 h 41"/>
                <a:gd name="T26" fmla="*/ 36 w 45"/>
                <a:gd name="T27" fmla="*/ 17 h 41"/>
                <a:gd name="T28" fmla="*/ 36 w 45"/>
                <a:gd name="T29" fmla="*/ 20 h 41"/>
                <a:gd name="T30" fmla="*/ 31 w 45"/>
                <a:gd name="T31" fmla="*/ 22 h 41"/>
                <a:gd name="T32" fmla="*/ 31 w 45"/>
                <a:gd name="T33" fmla="*/ 22 h 41"/>
                <a:gd name="T34" fmla="*/ 34 w 45"/>
                <a:gd name="T35" fmla="*/ 25 h 41"/>
                <a:gd name="T36" fmla="*/ 37 w 45"/>
                <a:gd name="T37" fmla="*/ 26 h 41"/>
                <a:gd name="T38" fmla="*/ 44 w 45"/>
                <a:gd name="T39" fmla="*/ 28 h 41"/>
                <a:gd name="T40" fmla="*/ 42 w 45"/>
                <a:gd name="T41" fmla="*/ 31 h 41"/>
                <a:gd name="T42" fmla="*/ 42 w 45"/>
                <a:gd name="T43" fmla="*/ 31 h 41"/>
                <a:gd name="T44" fmla="*/ 45 w 45"/>
                <a:gd name="T45" fmla="*/ 34 h 41"/>
                <a:gd name="T46" fmla="*/ 42 w 45"/>
                <a:gd name="T47" fmla="*/ 34 h 41"/>
                <a:gd name="T48" fmla="*/ 44 w 45"/>
                <a:gd name="T49" fmla="*/ 36 h 41"/>
                <a:gd name="T50" fmla="*/ 44 w 45"/>
                <a:gd name="T51" fmla="*/ 39 h 41"/>
                <a:gd name="T52" fmla="*/ 39 w 45"/>
                <a:gd name="T53" fmla="*/ 41 h 41"/>
                <a:gd name="T54" fmla="*/ 36 w 45"/>
                <a:gd name="T55" fmla="*/ 36 h 41"/>
                <a:gd name="T56" fmla="*/ 34 w 45"/>
                <a:gd name="T57" fmla="*/ 33 h 41"/>
                <a:gd name="T58" fmla="*/ 34 w 45"/>
                <a:gd name="T59" fmla="*/ 30 h 41"/>
                <a:gd name="T60" fmla="*/ 33 w 45"/>
                <a:gd name="T61" fmla="*/ 28 h 41"/>
                <a:gd name="T62" fmla="*/ 28 w 45"/>
                <a:gd name="T63" fmla="*/ 30 h 41"/>
                <a:gd name="T64" fmla="*/ 25 w 45"/>
                <a:gd name="T65" fmla="*/ 28 h 41"/>
                <a:gd name="T66" fmla="*/ 23 w 45"/>
                <a:gd name="T67" fmla="*/ 26 h 41"/>
                <a:gd name="T68" fmla="*/ 20 w 45"/>
                <a:gd name="T69" fmla="*/ 26 h 41"/>
                <a:gd name="T70" fmla="*/ 15 w 45"/>
                <a:gd name="T71" fmla="*/ 23 h 41"/>
                <a:gd name="T72" fmla="*/ 11 w 45"/>
                <a:gd name="T73" fmla="*/ 20 h 41"/>
                <a:gd name="T74" fmla="*/ 4 w 45"/>
                <a:gd name="T75" fmla="*/ 20 h 41"/>
                <a:gd name="T76" fmla="*/ 4 w 45"/>
                <a:gd name="T77" fmla="*/ 19 h 41"/>
                <a:gd name="T78" fmla="*/ 3 w 45"/>
                <a:gd name="T79" fmla="*/ 14 h 41"/>
                <a:gd name="T80" fmla="*/ 3 w 45"/>
                <a:gd name="T81" fmla="*/ 11 h 41"/>
                <a:gd name="T82" fmla="*/ 3 w 45"/>
                <a:gd name="T83" fmla="*/ 7 h 41"/>
                <a:gd name="T84" fmla="*/ 1 w 45"/>
                <a:gd name="T85" fmla="*/ 4 h 41"/>
                <a:gd name="T86" fmla="*/ 1 w 45"/>
                <a:gd name="T87" fmla="*/ 3 h 41"/>
                <a:gd name="T88" fmla="*/ 6 w 45"/>
                <a:gd name="T89" fmla="*/ 1 h 41"/>
                <a:gd name="T90" fmla="*/ 11 w 45"/>
                <a:gd name="T91" fmla="*/ 1 h 41"/>
                <a:gd name="T92" fmla="*/ 20 w 45"/>
                <a:gd name="T93" fmla="*/ 1 h 41"/>
                <a:gd name="T94" fmla="*/ 20 w 45"/>
                <a:gd name="T95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" h="41">
                  <a:moveTo>
                    <a:pt x="30" y="11"/>
                  </a:move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close/>
                  <a:moveTo>
                    <a:pt x="22" y="3"/>
                  </a:moveTo>
                  <a:lnTo>
                    <a:pt x="22" y="3"/>
                  </a:lnTo>
                  <a:lnTo>
                    <a:pt x="22" y="3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3" y="4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2" y="3"/>
                  </a:lnTo>
                  <a:close/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0" y="6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28" y="9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5"/>
                  </a:lnTo>
                  <a:lnTo>
                    <a:pt x="36" y="17"/>
                  </a:lnTo>
                  <a:lnTo>
                    <a:pt x="36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0"/>
                  </a:lnTo>
                  <a:lnTo>
                    <a:pt x="34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4" y="23"/>
                  </a:lnTo>
                  <a:lnTo>
                    <a:pt x="34" y="25"/>
                  </a:lnTo>
                  <a:lnTo>
                    <a:pt x="36" y="25"/>
                  </a:lnTo>
                  <a:lnTo>
                    <a:pt x="37" y="26"/>
                  </a:lnTo>
                  <a:lnTo>
                    <a:pt x="37" y="26"/>
                  </a:lnTo>
                  <a:lnTo>
                    <a:pt x="39" y="28"/>
                  </a:lnTo>
                  <a:lnTo>
                    <a:pt x="41" y="28"/>
                  </a:lnTo>
                  <a:lnTo>
                    <a:pt x="44" y="28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4" y="33"/>
                  </a:lnTo>
                  <a:lnTo>
                    <a:pt x="44" y="33"/>
                  </a:lnTo>
                  <a:lnTo>
                    <a:pt x="45" y="34"/>
                  </a:lnTo>
                  <a:lnTo>
                    <a:pt x="45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6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1" y="39"/>
                  </a:lnTo>
                  <a:lnTo>
                    <a:pt x="39" y="41"/>
                  </a:lnTo>
                  <a:lnTo>
                    <a:pt x="39" y="41"/>
                  </a:lnTo>
                  <a:lnTo>
                    <a:pt x="37" y="39"/>
                  </a:lnTo>
                  <a:lnTo>
                    <a:pt x="37" y="37"/>
                  </a:lnTo>
                  <a:lnTo>
                    <a:pt x="36" y="36"/>
                  </a:lnTo>
                  <a:lnTo>
                    <a:pt x="36" y="34"/>
                  </a:lnTo>
                  <a:lnTo>
                    <a:pt x="36" y="33"/>
                  </a:lnTo>
                  <a:lnTo>
                    <a:pt x="34" y="33"/>
                  </a:lnTo>
                  <a:lnTo>
                    <a:pt x="33" y="31"/>
                  </a:lnTo>
                  <a:lnTo>
                    <a:pt x="34" y="31"/>
                  </a:lnTo>
                  <a:lnTo>
                    <a:pt x="34" y="30"/>
                  </a:lnTo>
                  <a:lnTo>
                    <a:pt x="34" y="30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3" y="26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0" y="26"/>
                  </a:lnTo>
                  <a:lnTo>
                    <a:pt x="19" y="26"/>
                  </a:lnTo>
                  <a:lnTo>
                    <a:pt x="19" y="25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1" y="20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4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7" name="Freeform 344">
              <a:extLst>
                <a:ext uri="{FF2B5EF4-FFF2-40B4-BE49-F238E27FC236}">
                  <a16:creationId xmlns:a16="http://schemas.microsoft.com/office/drawing/2014/main" id="{EDE8CA10-A1BD-45CA-AB3C-9D65D1AA558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08826" y="3145031"/>
              <a:ext cx="48731" cy="97461"/>
            </a:xfrm>
            <a:custGeom>
              <a:avLst/>
              <a:gdLst>
                <a:gd name="T0" fmla="*/ 6 w 25"/>
                <a:gd name="T1" fmla="*/ 0 h 50"/>
                <a:gd name="T2" fmla="*/ 6 w 25"/>
                <a:gd name="T3" fmla="*/ 2 h 50"/>
                <a:gd name="T4" fmla="*/ 6 w 25"/>
                <a:gd name="T5" fmla="*/ 3 h 50"/>
                <a:gd name="T6" fmla="*/ 10 w 25"/>
                <a:gd name="T7" fmla="*/ 2 h 50"/>
                <a:gd name="T8" fmla="*/ 11 w 25"/>
                <a:gd name="T9" fmla="*/ 2 h 50"/>
                <a:gd name="T10" fmla="*/ 13 w 25"/>
                <a:gd name="T11" fmla="*/ 3 h 50"/>
                <a:gd name="T12" fmla="*/ 14 w 25"/>
                <a:gd name="T13" fmla="*/ 6 h 50"/>
                <a:gd name="T14" fmla="*/ 18 w 25"/>
                <a:gd name="T15" fmla="*/ 6 h 50"/>
                <a:gd name="T16" fmla="*/ 18 w 25"/>
                <a:gd name="T17" fmla="*/ 11 h 50"/>
                <a:gd name="T18" fmla="*/ 18 w 25"/>
                <a:gd name="T19" fmla="*/ 13 h 50"/>
                <a:gd name="T20" fmla="*/ 18 w 25"/>
                <a:gd name="T21" fmla="*/ 16 h 50"/>
                <a:gd name="T22" fmla="*/ 18 w 25"/>
                <a:gd name="T23" fmla="*/ 19 h 50"/>
                <a:gd name="T24" fmla="*/ 16 w 25"/>
                <a:gd name="T25" fmla="*/ 19 h 50"/>
                <a:gd name="T26" fmla="*/ 18 w 25"/>
                <a:gd name="T27" fmla="*/ 22 h 50"/>
                <a:gd name="T28" fmla="*/ 18 w 25"/>
                <a:gd name="T29" fmla="*/ 25 h 50"/>
                <a:gd name="T30" fmla="*/ 19 w 25"/>
                <a:gd name="T31" fmla="*/ 27 h 50"/>
                <a:gd name="T32" fmla="*/ 21 w 25"/>
                <a:gd name="T33" fmla="*/ 30 h 50"/>
                <a:gd name="T34" fmla="*/ 24 w 25"/>
                <a:gd name="T35" fmla="*/ 30 h 50"/>
                <a:gd name="T36" fmla="*/ 24 w 25"/>
                <a:gd name="T37" fmla="*/ 31 h 50"/>
                <a:gd name="T38" fmla="*/ 24 w 25"/>
                <a:gd name="T39" fmla="*/ 33 h 50"/>
                <a:gd name="T40" fmla="*/ 25 w 25"/>
                <a:gd name="T41" fmla="*/ 35 h 50"/>
                <a:gd name="T42" fmla="*/ 24 w 25"/>
                <a:gd name="T43" fmla="*/ 36 h 50"/>
                <a:gd name="T44" fmla="*/ 22 w 25"/>
                <a:gd name="T45" fmla="*/ 38 h 50"/>
                <a:gd name="T46" fmla="*/ 21 w 25"/>
                <a:gd name="T47" fmla="*/ 39 h 50"/>
                <a:gd name="T48" fmla="*/ 21 w 25"/>
                <a:gd name="T49" fmla="*/ 41 h 50"/>
                <a:gd name="T50" fmla="*/ 19 w 25"/>
                <a:gd name="T51" fmla="*/ 43 h 50"/>
                <a:gd name="T52" fmla="*/ 18 w 25"/>
                <a:gd name="T53" fmla="*/ 44 h 50"/>
                <a:gd name="T54" fmla="*/ 16 w 25"/>
                <a:gd name="T55" fmla="*/ 44 h 50"/>
                <a:gd name="T56" fmla="*/ 14 w 25"/>
                <a:gd name="T57" fmla="*/ 46 h 50"/>
                <a:gd name="T58" fmla="*/ 14 w 25"/>
                <a:gd name="T59" fmla="*/ 46 h 50"/>
                <a:gd name="T60" fmla="*/ 16 w 25"/>
                <a:gd name="T61" fmla="*/ 47 h 50"/>
                <a:gd name="T62" fmla="*/ 14 w 25"/>
                <a:gd name="T63" fmla="*/ 49 h 50"/>
                <a:gd name="T64" fmla="*/ 14 w 25"/>
                <a:gd name="T65" fmla="*/ 49 h 50"/>
                <a:gd name="T66" fmla="*/ 14 w 25"/>
                <a:gd name="T67" fmla="*/ 50 h 50"/>
                <a:gd name="T68" fmla="*/ 13 w 25"/>
                <a:gd name="T69" fmla="*/ 50 h 50"/>
                <a:gd name="T70" fmla="*/ 11 w 25"/>
                <a:gd name="T71" fmla="*/ 50 h 50"/>
                <a:gd name="T72" fmla="*/ 10 w 25"/>
                <a:gd name="T73" fmla="*/ 50 h 50"/>
                <a:gd name="T74" fmla="*/ 10 w 25"/>
                <a:gd name="T75" fmla="*/ 47 h 50"/>
                <a:gd name="T76" fmla="*/ 2 w 25"/>
                <a:gd name="T77" fmla="*/ 41 h 50"/>
                <a:gd name="T78" fmla="*/ 0 w 25"/>
                <a:gd name="T79" fmla="*/ 39 h 50"/>
                <a:gd name="T80" fmla="*/ 0 w 25"/>
                <a:gd name="T81" fmla="*/ 38 h 50"/>
                <a:gd name="T82" fmla="*/ 2 w 25"/>
                <a:gd name="T83" fmla="*/ 39 h 50"/>
                <a:gd name="T84" fmla="*/ 2 w 25"/>
                <a:gd name="T85" fmla="*/ 38 h 50"/>
                <a:gd name="T86" fmla="*/ 0 w 25"/>
                <a:gd name="T87" fmla="*/ 35 h 50"/>
                <a:gd name="T88" fmla="*/ 2 w 25"/>
                <a:gd name="T89" fmla="*/ 30 h 50"/>
                <a:gd name="T90" fmla="*/ 2 w 25"/>
                <a:gd name="T91" fmla="*/ 24 h 50"/>
                <a:gd name="T92" fmla="*/ 2 w 25"/>
                <a:gd name="T93" fmla="*/ 20 h 50"/>
                <a:gd name="T94" fmla="*/ 3 w 25"/>
                <a:gd name="T95" fmla="*/ 17 h 50"/>
                <a:gd name="T96" fmla="*/ 3 w 25"/>
                <a:gd name="T97" fmla="*/ 14 h 50"/>
                <a:gd name="T98" fmla="*/ 0 w 25"/>
                <a:gd name="T99" fmla="*/ 13 h 50"/>
                <a:gd name="T100" fmla="*/ 0 w 25"/>
                <a:gd name="T101" fmla="*/ 11 h 50"/>
                <a:gd name="T102" fmla="*/ 0 w 25"/>
                <a:gd name="T103" fmla="*/ 9 h 50"/>
                <a:gd name="T104" fmla="*/ 2 w 25"/>
                <a:gd name="T105" fmla="*/ 9 h 50"/>
                <a:gd name="T106" fmla="*/ 2 w 25"/>
                <a:gd name="T107" fmla="*/ 9 h 50"/>
                <a:gd name="T108" fmla="*/ 2 w 25"/>
                <a:gd name="T109" fmla="*/ 6 h 50"/>
                <a:gd name="T110" fmla="*/ 0 w 25"/>
                <a:gd name="T111" fmla="*/ 6 h 50"/>
                <a:gd name="T112" fmla="*/ 2 w 25"/>
                <a:gd name="T113" fmla="*/ 3 h 50"/>
                <a:gd name="T114" fmla="*/ 3 w 25"/>
                <a:gd name="T115" fmla="*/ 2 h 50"/>
                <a:gd name="T116" fmla="*/ 5 w 25"/>
                <a:gd name="T1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5" h="50">
                  <a:moveTo>
                    <a:pt x="5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3"/>
                  </a:lnTo>
                  <a:lnTo>
                    <a:pt x="8" y="3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3" y="3"/>
                  </a:lnTo>
                  <a:lnTo>
                    <a:pt x="13" y="5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8" y="11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6"/>
                  </a:lnTo>
                  <a:lnTo>
                    <a:pt x="18" y="1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6" y="19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8" y="25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1"/>
                  </a:lnTo>
                  <a:lnTo>
                    <a:pt x="24" y="31"/>
                  </a:lnTo>
                  <a:lnTo>
                    <a:pt x="24" y="33"/>
                  </a:lnTo>
                  <a:lnTo>
                    <a:pt x="25" y="35"/>
                  </a:lnTo>
                  <a:lnTo>
                    <a:pt x="25" y="35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8"/>
                  </a:lnTo>
                  <a:lnTo>
                    <a:pt x="21" y="39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3"/>
                  </a:lnTo>
                  <a:lnTo>
                    <a:pt x="19" y="43"/>
                  </a:lnTo>
                  <a:lnTo>
                    <a:pt x="19" y="44"/>
                  </a:lnTo>
                  <a:lnTo>
                    <a:pt x="18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6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7"/>
                  </a:lnTo>
                  <a:lnTo>
                    <a:pt x="16" y="47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9"/>
                  </a:lnTo>
                  <a:lnTo>
                    <a:pt x="10" y="47"/>
                  </a:lnTo>
                  <a:lnTo>
                    <a:pt x="8" y="44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8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2" y="30"/>
                  </a:lnTo>
                  <a:lnTo>
                    <a:pt x="2" y="27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7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3" y="2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8" name="Freeform 345">
              <a:extLst>
                <a:ext uri="{FF2B5EF4-FFF2-40B4-BE49-F238E27FC236}">
                  <a16:creationId xmlns:a16="http://schemas.microsoft.com/office/drawing/2014/main" id="{6710CF6D-B99D-4A9C-AEDD-A2A643645F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1329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1 h 1"/>
                <a:gd name="T8" fmla="*/ 0 w 2"/>
                <a:gd name="T9" fmla="*/ 0 h 1"/>
                <a:gd name="T10" fmla="*/ 2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9" name="Freeform 346">
              <a:extLst>
                <a:ext uri="{FF2B5EF4-FFF2-40B4-BE49-F238E27FC236}">
                  <a16:creationId xmlns:a16="http://schemas.microsoft.com/office/drawing/2014/main" id="{1A50E43B-4A9B-413F-B660-3A86FDFEA2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3914973"/>
              <a:ext cx="7797" cy="21442"/>
            </a:xfrm>
            <a:custGeom>
              <a:avLst/>
              <a:gdLst>
                <a:gd name="T0" fmla="*/ 2 w 4"/>
                <a:gd name="T1" fmla="*/ 8 h 11"/>
                <a:gd name="T2" fmla="*/ 4 w 4"/>
                <a:gd name="T3" fmla="*/ 8 h 11"/>
                <a:gd name="T4" fmla="*/ 4 w 4"/>
                <a:gd name="T5" fmla="*/ 10 h 11"/>
                <a:gd name="T6" fmla="*/ 4 w 4"/>
                <a:gd name="T7" fmla="*/ 10 h 11"/>
                <a:gd name="T8" fmla="*/ 4 w 4"/>
                <a:gd name="T9" fmla="*/ 10 h 11"/>
                <a:gd name="T10" fmla="*/ 4 w 4"/>
                <a:gd name="T11" fmla="*/ 10 h 11"/>
                <a:gd name="T12" fmla="*/ 4 w 4"/>
                <a:gd name="T13" fmla="*/ 10 h 11"/>
                <a:gd name="T14" fmla="*/ 4 w 4"/>
                <a:gd name="T15" fmla="*/ 11 h 11"/>
                <a:gd name="T16" fmla="*/ 2 w 4"/>
                <a:gd name="T17" fmla="*/ 11 h 11"/>
                <a:gd name="T18" fmla="*/ 0 w 4"/>
                <a:gd name="T19" fmla="*/ 10 h 11"/>
                <a:gd name="T20" fmla="*/ 0 w 4"/>
                <a:gd name="T21" fmla="*/ 10 h 11"/>
                <a:gd name="T22" fmla="*/ 2 w 4"/>
                <a:gd name="T23" fmla="*/ 8 h 11"/>
                <a:gd name="T24" fmla="*/ 2 w 4"/>
                <a:gd name="T25" fmla="*/ 0 h 11"/>
                <a:gd name="T26" fmla="*/ 2 w 4"/>
                <a:gd name="T27" fmla="*/ 0 h 11"/>
                <a:gd name="T28" fmla="*/ 2 w 4"/>
                <a:gd name="T29" fmla="*/ 0 h 11"/>
                <a:gd name="T30" fmla="*/ 4 w 4"/>
                <a:gd name="T31" fmla="*/ 2 h 11"/>
                <a:gd name="T32" fmla="*/ 4 w 4"/>
                <a:gd name="T33" fmla="*/ 2 h 11"/>
                <a:gd name="T34" fmla="*/ 4 w 4"/>
                <a:gd name="T35" fmla="*/ 4 h 11"/>
                <a:gd name="T36" fmla="*/ 2 w 4"/>
                <a:gd name="T37" fmla="*/ 2 h 11"/>
                <a:gd name="T38" fmla="*/ 2 w 4"/>
                <a:gd name="T39" fmla="*/ 0 h 11"/>
                <a:gd name="T40" fmla="*/ 2 w 4"/>
                <a:gd name="T41" fmla="*/ 0 h 11"/>
                <a:gd name="T42" fmla="*/ 2 w 4"/>
                <a:gd name="T4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" h="11">
                  <a:moveTo>
                    <a:pt x="2" y="8"/>
                  </a:moveTo>
                  <a:lnTo>
                    <a:pt x="4" y="8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2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8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0" name="Freeform 347">
              <a:extLst>
                <a:ext uri="{FF2B5EF4-FFF2-40B4-BE49-F238E27FC236}">
                  <a16:creationId xmlns:a16="http://schemas.microsoft.com/office/drawing/2014/main" id="{C5BCA093-5674-4E71-B2A7-7302EAF2A885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8614" y="3283425"/>
              <a:ext cx="405438" cy="284586"/>
            </a:xfrm>
            <a:custGeom>
              <a:avLst/>
              <a:gdLst>
                <a:gd name="T0" fmla="*/ 157 w 208"/>
                <a:gd name="T1" fmla="*/ 9 h 146"/>
                <a:gd name="T2" fmla="*/ 159 w 208"/>
                <a:gd name="T3" fmla="*/ 14 h 146"/>
                <a:gd name="T4" fmla="*/ 162 w 208"/>
                <a:gd name="T5" fmla="*/ 30 h 146"/>
                <a:gd name="T6" fmla="*/ 178 w 208"/>
                <a:gd name="T7" fmla="*/ 22 h 146"/>
                <a:gd name="T8" fmla="*/ 190 w 208"/>
                <a:gd name="T9" fmla="*/ 17 h 146"/>
                <a:gd name="T10" fmla="*/ 192 w 208"/>
                <a:gd name="T11" fmla="*/ 20 h 146"/>
                <a:gd name="T12" fmla="*/ 201 w 208"/>
                <a:gd name="T13" fmla="*/ 17 h 146"/>
                <a:gd name="T14" fmla="*/ 208 w 208"/>
                <a:gd name="T15" fmla="*/ 20 h 146"/>
                <a:gd name="T16" fmla="*/ 201 w 208"/>
                <a:gd name="T17" fmla="*/ 22 h 146"/>
                <a:gd name="T18" fmla="*/ 195 w 208"/>
                <a:gd name="T19" fmla="*/ 27 h 146"/>
                <a:gd name="T20" fmla="*/ 178 w 208"/>
                <a:gd name="T21" fmla="*/ 27 h 146"/>
                <a:gd name="T22" fmla="*/ 168 w 208"/>
                <a:gd name="T23" fmla="*/ 30 h 146"/>
                <a:gd name="T24" fmla="*/ 159 w 208"/>
                <a:gd name="T25" fmla="*/ 36 h 146"/>
                <a:gd name="T26" fmla="*/ 159 w 208"/>
                <a:gd name="T27" fmla="*/ 44 h 146"/>
                <a:gd name="T28" fmla="*/ 160 w 208"/>
                <a:gd name="T29" fmla="*/ 52 h 146"/>
                <a:gd name="T30" fmla="*/ 159 w 208"/>
                <a:gd name="T31" fmla="*/ 57 h 146"/>
                <a:gd name="T32" fmla="*/ 153 w 208"/>
                <a:gd name="T33" fmla="*/ 64 h 146"/>
                <a:gd name="T34" fmla="*/ 154 w 208"/>
                <a:gd name="T35" fmla="*/ 72 h 146"/>
                <a:gd name="T36" fmla="*/ 137 w 208"/>
                <a:gd name="T37" fmla="*/ 72 h 146"/>
                <a:gd name="T38" fmla="*/ 142 w 208"/>
                <a:gd name="T39" fmla="*/ 85 h 146"/>
                <a:gd name="T40" fmla="*/ 129 w 208"/>
                <a:gd name="T41" fmla="*/ 93 h 146"/>
                <a:gd name="T42" fmla="*/ 126 w 208"/>
                <a:gd name="T43" fmla="*/ 109 h 146"/>
                <a:gd name="T44" fmla="*/ 118 w 208"/>
                <a:gd name="T45" fmla="*/ 109 h 146"/>
                <a:gd name="T46" fmla="*/ 108 w 208"/>
                <a:gd name="T47" fmla="*/ 110 h 146"/>
                <a:gd name="T48" fmla="*/ 105 w 208"/>
                <a:gd name="T49" fmla="*/ 116 h 146"/>
                <a:gd name="T50" fmla="*/ 93 w 208"/>
                <a:gd name="T51" fmla="*/ 116 h 146"/>
                <a:gd name="T52" fmla="*/ 85 w 208"/>
                <a:gd name="T53" fmla="*/ 123 h 146"/>
                <a:gd name="T54" fmla="*/ 83 w 208"/>
                <a:gd name="T55" fmla="*/ 137 h 146"/>
                <a:gd name="T56" fmla="*/ 72 w 208"/>
                <a:gd name="T57" fmla="*/ 143 h 146"/>
                <a:gd name="T58" fmla="*/ 56 w 208"/>
                <a:gd name="T59" fmla="*/ 145 h 146"/>
                <a:gd name="T60" fmla="*/ 30 w 208"/>
                <a:gd name="T61" fmla="*/ 146 h 146"/>
                <a:gd name="T62" fmla="*/ 12 w 208"/>
                <a:gd name="T63" fmla="*/ 132 h 146"/>
                <a:gd name="T64" fmla="*/ 12 w 208"/>
                <a:gd name="T65" fmla="*/ 115 h 146"/>
                <a:gd name="T66" fmla="*/ 4 w 208"/>
                <a:gd name="T67" fmla="*/ 105 h 146"/>
                <a:gd name="T68" fmla="*/ 1 w 208"/>
                <a:gd name="T69" fmla="*/ 88 h 146"/>
                <a:gd name="T70" fmla="*/ 3 w 208"/>
                <a:gd name="T71" fmla="*/ 80 h 146"/>
                <a:gd name="T72" fmla="*/ 3 w 208"/>
                <a:gd name="T73" fmla="*/ 69 h 146"/>
                <a:gd name="T74" fmla="*/ 4 w 208"/>
                <a:gd name="T75" fmla="*/ 64 h 146"/>
                <a:gd name="T76" fmla="*/ 9 w 208"/>
                <a:gd name="T77" fmla="*/ 60 h 146"/>
                <a:gd name="T78" fmla="*/ 9 w 208"/>
                <a:gd name="T79" fmla="*/ 53 h 146"/>
                <a:gd name="T80" fmla="*/ 12 w 208"/>
                <a:gd name="T81" fmla="*/ 49 h 146"/>
                <a:gd name="T82" fmla="*/ 19 w 208"/>
                <a:gd name="T83" fmla="*/ 50 h 146"/>
                <a:gd name="T84" fmla="*/ 26 w 208"/>
                <a:gd name="T85" fmla="*/ 55 h 146"/>
                <a:gd name="T86" fmla="*/ 33 w 208"/>
                <a:gd name="T87" fmla="*/ 53 h 146"/>
                <a:gd name="T88" fmla="*/ 39 w 208"/>
                <a:gd name="T89" fmla="*/ 46 h 146"/>
                <a:gd name="T90" fmla="*/ 47 w 208"/>
                <a:gd name="T91" fmla="*/ 41 h 146"/>
                <a:gd name="T92" fmla="*/ 53 w 208"/>
                <a:gd name="T93" fmla="*/ 39 h 146"/>
                <a:gd name="T94" fmla="*/ 63 w 208"/>
                <a:gd name="T95" fmla="*/ 24 h 146"/>
                <a:gd name="T96" fmla="*/ 75 w 208"/>
                <a:gd name="T97" fmla="*/ 17 h 146"/>
                <a:gd name="T98" fmla="*/ 86 w 208"/>
                <a:gd name="T99" fmla="*/ 19 h 146"/>
                <a:gd name="T100" fmla="*/ 102 w 208"/>
                <a:gd name="T101" fmla="*/ 20 h 146"/>
                <a:gd name="T102" fmla="*/ 107 w 208"/>
                <a:gd name="T103" fmla="*/ 24 h 146"/>
                <a:gd name="T104" fmla="*/ 115 w 208"/>
                <a:gd name="T105" fmla="*/ 22 h 146"/>
                <a:gd name="T106" fmla="*/ 121 w 208"/>
                <a:gd name="T107" fmla="*/ 19 h 146"/>
                <a:gd name="T108" fmla="*/ 127 w 208"/>
                <a:gd name="T109" fmla="*/ 22 h 146"/>
                <a:gd name="T110" fmla="*/ 131 w 208"/>
                <a:gd name="T111" fmla="*/ 16 h 146"/>
                <a:gd name="T112" fmla="*/ 140 w 208"/>
                <a:gd name="T113" fmla="*/ 14 h 146"/>
                <a:gd name="T114" fmla="*/ 143 w 208"/>
                <a:gd name="T115" fmla="*/ 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8" h="146">
                  <a:moveTo>
                    <a:pt x="151" y="0"/>
                  </a:moveTo>
                  <a:lnTo>
                    <a:pt x="153" y="1"/>
                  </a:lnTo>
                  <a:lnTo>
                    <a:pt x="156" y="3"/>
                  </a:lnTo>
                  <a:lnTo>
                    <a:pt x="157" y="5"/>
                  </a:lnTo>
                  <a:lnTo>
                    <a:pt x="156" y="8"/>
                  </a:lnTo>
                  <a:lnTo>
                    <a:pt x="156" y="9"/>
                  </a:lnTo>
                  <a:lnTo>
                    <a:pt x="157" y="9"/>
                  </a:lnTo>
                  <a:lnTo>
                    <a:pt x="157" y="9"/>
                  </a:lnTo>
                  <a:lnTo>
                    <a:pt x="159" y="9"/>
                  </a:lnTo>
                  <a:lnTo>
                    <a:pt x="160" y="9"/>
                  </a:lnTo>
                  <a:lnTo>
                    <a:pt x="160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59" y="14"/>
                  </a:lnTo>
                  <a:lnTo>
                    <a:pt x="159" y="17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9" y="24"/>
                  </a:lnTo>
                  <a:lnTo>
                    <a:pt x="160" y="27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5" y="28"/>
                  </a:lnTo>
                  <a:lnTo>
                    <a:pt x="168" y="27"/>
                  </a:lnTo>
                  <a:lnTo>
                    <a:pt x="172" y="25"/>
                  </a:lnTo>
                  <a:lnTo>
                    <a:pt x="176" y="24"/>
                  </a:lnTo>
                  <a:lnTo>
                    <a:pt x="178" y="22"/>
                  </a:lnTo>
                  <a:lnTo>
                    <a:pt x="179" y="20"/>
                  </a:lnTo>
                  <a:lnTo>
                    <a:pt x="184" y="17"/>
                  </a:lnTo>
                  <a:lnTo>
                    <a:pt x="187" y="17"/>
                  </a:lnTo>
                  <a:lnTo>
                    <a:pt x="187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2" y="17"/>
                  </a:lnTo>
                  <a:lnTo>
                    <a:pt x="192" y="19"/>
                  </a:lnTo>
                  <a:lnTo>
                    <a:pt x="192" y="19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2" y="20"/>
                  </a:lnTo>
                  <a:lnTo>
                    <a:pt x="195" y="20"/>
                  </a:lnTo>
                  <a:lnTo>
                    <a:pt x="197" y="19"/>
                  </a:lnTo>
                  <a:lnTo>
                    <a:pt x="198" y="19"/>
                  </a:lnTo>
                  <a:lnTo>
                    <a:pt x="198" y="19"/>
                  </a:lnTo>
                  <a:lnTo>
                    <a:pt x="200" y="17"/>
                  </a:lnTo>
                  <a:lnTo>
                    <a:pt x="200" y="17"/>
                  </a:lnTo>
                  <a:lnTo>
                    <a:pt x="201" y="17"/>
                  </a:lnTo>
                  <a:lnTo>
                    <a:pt x="203" y="19"/>
                  </a:lnTo>
                  <a:lnTo>
                    <a:pt x="205" y="17"/>
                  </a:lnTo>
                  <a:lnTo>
                    <a:pt x="206" y="19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5" y="20"/>
                  </a:lnTo>
                  <a:lnTo>
                    <a:pt x="203" y="20"/>
                  </a:lnTo>
                  <a:lnTo>
                    <a:pt x="201" y="22"/>
                  </a:lnTo>
                  <a:lnTo>
                    <a:pt x="201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1" y="25"/>
                  </a:lnTo>
                  <a:lnTo>
                    <a:pt x="198" y="27"/>
                  </a:lnTo>
                  <a:lnTo>
                    <a:pt x="197" y="27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7"/>
                  </a:lnTo>
                  <a:lnTo>
                    <a:pt x="187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78" y="27"/>
                  </a:lnTo>
                  <a:lnTo>
                    <a:pt x="176" y="27"/>
                  </a:lnTo>
                  <a:lnTo>
                    <a:pt x="175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0" y="28"/>
                  </a:lnTo>
                  <a:lnTo>
                    <a:pt x="168" y="30"/>
                  </a:lnTo>
                  <a:lnTo>
                    <a:pt x="168" y="30"/>
                  </a:lnTo>
                  <a:lnTo>
                    <a:pt x="165" y="33"/>
                  </a:lnTo>
                  <a:lnTo>
                    <a:pt x="164" y="33"/>
                  </a:lnTo>
                  <a:lnTo>
                    <a:pt x="164" y="35"/>
                  </a:lnTo>
                  <a:lnTo>
                    <a:pt x="162" y="35"/>
                  </a:lnTo>
                  <a:lnTo>
                    <a:pt x="160" y="35"/>
                  </a:lnTo>
                  <a:lnTo>
                    <a:pt x="160" y="35"/>
                  </a:lnTo>
                  <a:lnTo>
                    <a:pt x="159" y="36"/>
                  </a:lnTo>
                  <a:lnTo>
                    <a:pt x="157" y="38"/>
                  </a:lnTo>
                  <a:lnTo>
                    <a:pt x="156" y="39"/>
                  </a:lnTo>
                  <a:lnTo>
                    <a:pt x="154" y="41"/>
                  </a:lnTo>
                  <a:lnTo>
                    <a:pt x="156" y="41"/>
                  </a:lnTo>
                  <a:lnTo>
                    <a:pt x="157" y="42"/>
                  </a:lnTo>
                  <a:lnTo>
                    <a:pt x="157" y="42"/>
                  </a:lnTo>
                  <a:lnTo>
                    <a:pt x="159" y="44"/>
                  </a:lnTo>
                  <a:lnTo>
                    <a:pt x="159" y="46"/>
                  </a:lnTo>
                  <a:lnTo>
                    <a:pt x="159" y="47"/>
                  </a:lnTo>
                  <a:lnTo>
                    <a:pt x="160" y="49"/>
                  </a:lnTo>
                  <a:lnTo>
                    <a:pt x="160" y="50"/>
                  </a:lnTo>
                  <a:lnTo>
                    <a:pt x="160" y="50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3"/>
                  </a:lnTo>
                  <a:lnTo>
                    <a:pt x="160" y="53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59" y="57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6" y="60"/>
                  </a:lnTo>
                  <a:lnTo>
                    <a:pt x="156" y="61"/>
                  </a:lnTo>
                  <a:lnTo>
                    <a:pt x="154" y="63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4" y="68"/>
                  </a:lnTo>
                  <a:lnTo>
                    <a:pt x="154" y="69"/>
                  </a:lnTo>
                  <a:lnTo>
                    <a:pt x="154" y="71"/>
                  </a:lnTo>
                  <a:lnTo>
                    <a:pt x="154" y="72"/>
                  </a:lnTo>
                  <a:lnTo>
                    <a:pt x="153" y="72"/>
                  </a:lnTo>
                  <a:lnTo>
                    <a:pt x="149" y="74"/>
                  </a:lnTo>
                  <a:lnTo>
                    <a:pt x="148" y="74"/>
                  </a:lnTo>
                  <a:lnTo>
                    <a:pt x="143" y="74"/>
                  </a:lnTo>
                  <a:lnTo>
                    <a:pt x="143" y="74"/>
                  </a:lnTo>
                  <a:lnTo>
                    <a:pt x="142" y="74"/>
                  </a:lnTo>
                  <a:lnTo>
                    <a:pt x="137" y="72"/>
                  </a:lnTo>
                  <a:lnTo>
                    <a:pt x="137" y="74"/>
                  </a:lnTo>
                  <a:lnTo>
                    <a:pt x="135" y="76"/>
                  </a:lnTo>
                  <a:lnTo>
                    <a:pt x="138" y="79"/>
                  </a:lnTo>
                  <a:lnTo>
                    <a:pt x="140" y="80"/>
                  </a:lnTo>
                  <a:lnTo>
                    <a:pt x="142" y="82"/>
                  </a:lnTo>
                  <a:lnTo>
                    <a:pt x="142" y="83"/>
                  </a:lnTo>
                  <a:lnTo>
                    <a:pt x="142" y="85"/>
                  </a:lnTo>
                  <a:lnTo>
                    <a:pt x="138" y="87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3"/>
                  </a:lnTo>
                  <a:lnTo>
                    <a:pt x="129" y="94"/>
                  </a:lnTo>
                  <a:lnTo>
                    <a:pt x="129" y="96"/>
                  </a:lnTo>
                  <a:lnTo>
                    <a:pt x="127" y="98"/>
                  </a:lnTo>
                  <a:lnTo>
                    <a:pt x="127" y="99"/>
                  </a:lnTo>
                  <a:lnTo>
                    <a:pt x="127" y="102"/>
                  </a:lnTo>
                  <a:lnTo>
                    <a:pt x="127" y="107"/>
                  </a:lnTo>
                  <a:lnTo>
                    <a:pt x="126" y="109"/>
                  </a:lnTo>
                  <a:lnTo>
                    <a:pt x="124" y="110"/>
                  </a:lnTo>
                  <a:lnTo>
                    <a:pt x="123" y="112"/>
                  </a:lnTo>
                  <a:lnTo>
                    <a:pt x="121" y="112"/>
                  </a:lnTo>
                  <a:lnTo>
                    <a:pt x="119" y="112"/>
                  </a:lnTo>
                  <a:lnTo>
                    <a:pt x="119" y="110"/>
                  </a:lnTo>
                  <a:lnTo>
                    <a:pt x="118" y="110"/>
                  </a:lnTo>
                  <a:lnTo>
                    <a:pt x="118" y="109"/>
                  </a:lnTo>
                  <a:lnTo>
                    <a:pt x="116" y="109"/>
                  </a:lnTo>
                  <a:lnTo>
                    <a:pt x="115" y="110"/>
                  </a:lnTo>
                  <a:lnTo>
                    <a:pt x="113" y="110"/>
                  </a:lnTo>
                  <a:lnTo>
                    <a:pt x="112" y="109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0"/>
                  </a:lnTo>
                  <a:lnTo>
                    <a:pt x="105" y="113"/>
                  </a:lnTo>
                  <a:lnTo>
                    <a:pt x="104" y="113"/>
                  </a:lnTo>
                  <a:lnTo>
                    <a:pt x="102" y="113"/>
                  </a:lnTo>
                  <a:lnTo>
                    <a:pt x="104" y="115"/>
                  </a:lnTo>
                  <a:lnTo>
                    <a:pt x="104" y="115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4" y="116"/>
                  </a:lnTo>
                  <a:lnTo>
                    <a:pt x="102" y="116"/>
                  </a:lnTo>
                  <a:lnTo>
                    <a:pt x="101" y="118"/>
                  </a:lnTo>
                  <a:lnTo>
                    <a:pt x="99" y="118"/>
                  </a:lnTo>
                  <a:lnTo>
                    <a:pt x="96" y="118"/>
                  </a:lnTo>
                  <a:lnTo>
                    <a:pt x="94" y="116"/>
                  </a:lnTo>
                  <a:lnTo>
                    <a:pt x="93" y="116"/>
                  </a:lnTo>
                  <a:lnTo>
                    <a:pt x="91" y="118"/>
                  </a:lnTo>
                  <a:lnTo>
                    <a:pt x="91" y="118"/>
                  </a:lnTo>
                  <a:lnTo>
                    <a:pt x="90" y="121"/>
                  </a:lnTo>
                  <a:lnTo>
                    <a:pt x="88" y="121"/>
                  </a:lnTo>
                  <a:lnTo>
                    <a:pt x="88" y="121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5" y="124"/>
                  </a:lnTo>
                  <a:lnTo>
                    <a:pt x="83" y="128"/>
                  </a:lnTo>
                  <a:lnTo>
                    <a:pt x="85" y="129"/>
                  </a:lnTo>
                  <a:lnTo>
                    <a:pt x="85" y="132"/>
                  </a:lnTo>
                  <a:lnTo>
                    <a:pt x="83" y="134"/>
                  </a:lnTo>
                  <a:lnTo>
                    <a:pt x="83" y="135"/>
                  </a:lnTo>
                  <a:lnTo>
                    <a:pt x="83" y="137"/>
                  </a:lnTo>
                  <a:lnTo>
                    <a:pt x="85" y="139"/>
                  </a:lnTo>
                  <a:lnTo>
                    <a:pt x="83" y="139"/>
                  </a:lnTo>
                  <a:lnTo>
                    <a:pt x="83" y="140"/>
                  </a:lnTo>
                  <a:lnTo>
                    <a:pt x="82" y="140"/>
                  </a:lnTo>
                  <a:lnTo>
                    <a:pt x="80" y="140"/>
                  </a:lnTo>
                  <a:lnTo>
                    <a:pt x="75" y="142"/>
                  </a:lnTo>
                  <a:lnTo>
                    <a:pt x="72" y="143"/>
                  </a:lnTo>
                  <a:lnTo>
                    <a:pt x="67" y="143"/>
                  </a:lnTo>
                  <a:lnTo>
                    <a:pt x="67" y="145"/>
                  </a:lnTo>
                  <a:lnTo>
                    <a:pt x="64" y="145"/>
                  </a:lnTo>
                  <a:lnTo>
                    <a:pt x="63" y="145"/>
                  </a:lnTo>
                  <a:lnTo>
                    <a:pt x="61" y="145"/>
                  </a:lnTo>
                  <a:lnTo>
                    <a:pt x="58" y="145"/>
                  </a:lnTo>
                  <a:lnTo>
                    <a:pt x="56" y="145"/>
                  </a:lnTo>
                  <a:lnTo>
                    <a:pt x="55" y="145"/>
                  </a:lnTo>
                  <a:lnTo>
                    <a:pt x="53" y="146"/>
                  </a:lnTo>
                  <a:lnTo>
                    <a:pt x="53" y="146"/>
                  </a:lnTo>
                  <a:lnTo>
                    <a:pt x="52" y="146"/>
                  </a:lnTo>
                  <a:lnTo>
                    <a:pt x="50" y="146"/>
                  </a:lnTo>
                  <a:lnTo>
                    <a:pt x="45" y="145"/>
                  </a:lnTo>
                  <a:lnTo>
                    <a:pt x="30" y="146"/>
                  </a:lnTo>
                  <a:lnTo>
                    <a:pt x="28" y="146"/>
                  </a:lnTo>
                  <a:lnTo>
                    <a:pt x="22" y="145"/>
                  </a:lnTo>
                  <a:lnTo>
                    <a:pt x="15" y="143"/>
                  </a:lnTo>
                  <a:lnTo>
                    <a:pt x="11" y="142"/>
                  </a:lnTo>
                  <a:lnTo>
                    <a:pt x="6" y="140"/>
                  </a:lnTo>
                  <a:lnTo>
                    <a:pt x="9" y="135"/>
                  </a:lnTo>
                  <a:lnTo>
                    <a:pt x="12" y="132"/>
                  </a:lnTo>
                  <a:lnTo>
                    <a:pt x="15" y="128"/>
                  </a:lnTo>
                  <a:lnTo>
                    <a:pt x="19" y="124"/>
                  </a:lnTo>
                  <a:lnTo>
                    <a:pt x="19" y="123"/>
                  </a:lnTo>
                  <a:lnTo>
                    <a:pt x="19" y="121"/>
                  </a:lnTo>
                  <a:lnTo>
                    <a:pt x="19" y="116"/>
                  </a:lnTo>
                  <a:lnTo>
                    <a:pt x="17" y="115"/>
                  </a:lnTo>
                  <a:lnTo>
                    <a:pt x="12" y="115"/>
                  </a:lnTo>
                  <a:lnTo>
                    <a:pt x="9" y="115"/>
                  </a:lnTo>
                  <a:lnTo>
                    <a:pt x="6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0"/>
                  </a:lnTo>
                  <a:lnTo>
                    <a:pt x="4" y="107"/>
                  </a:lnTo>
                  <a:lnTo>
                    <a:pt x="4" y="105"/>
                  </a:lnTo>
                  <a:lnTo>
                    <a:pt x="4" y="102"/>
                  </a:lnTo>
                  <a:lnTo>
                    <a:pt x="4" y="102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3" y="85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4" y="80"/>
                  </a:lnTo>
                  <a:lnTo>
                    <a:pt x="3" y="80"/>
                  </a:lnTo>
                  <a:lnTo>
                    <a:pt x="1" y="80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1" y="71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6" y="64"/>
                  </a:lnTo>
                  <a:lnTo>
                    <a:pt x="6" y="63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5"/>
                  </a:lnTo>
                  <a:lnTo>
                    <a:pt x="9" y="53"/>
                  </a:lnTo>
                  <a:lnTo>
                    <a:pt x="9" y="53"/>
                  </a:lnTo>
                  <a:lnTo>
                    <a:pt x="9" y="52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1" y="47"/>
                  </a:lnTo>
                  <a:lnTo>
                    <a:pt x="12" y="47"/>
                  </a:lnTo>
                  <a:lnTo>
                    <a:pt x="12" y="47"/>
                  </a:lnTo>
                  <a:lnTo>
                    <a:pt x="14" y="49"/>
                  </a:lnTo>
                  <a:lnTo>
                    <a:pt x="15" y="50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3" y="52"/>
                  </a:lnTo>
                  <a:lnTo>
                    <a:pt x="25" y="52"/>
                  </a:lnTo>
                  <a:lnTo>
                    <a:pt x="26" y="53"/>
                  </a:lnTo>
                  <a:lnTo>
                    <a:pt x="26" y="55"/>
                  </a:lnTo>
                  <a:lnTo>
                    <a:pt x="26" y="55"/>
                  </a:lnTo>
                  <a:lnTo>
                    <a:pt x="28" y="53"/>
                  </a:lnTo>
                  <a:lnTo>
                    <a:pt x="28" y="53"/>
                  </a:lnTo>
                  <a:lnTo>
                    <a:pt x="30" y="53"/>
                  </a:lnTo>
                  <a:lnTo>
                    <a:pt x="31" y="53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4" y="52"/>
                  </a:lnTo>
                  <a:lnTo>
                    <a:pt x="36" y="50"/>
                  </a:lnTo>
                  <a:lnTo>
                    <a:pt x="37" y="50"/>
                  </a:lnTo>
                  <a:lnTo>
                    <a:pt x="37" y="49"/>
                  </a:lnTo>
                  <a:lnTo>
                    <a:pt x="37" y="47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7" y="44"/>
                  </a:lnTo>
                  <a:lnTo>
                    <a:pt x="39" y="44"/>
                  </a:lnTo>
                  <a:lnTo>
                    <a:pt x="39" y="44"/>
                  </a:lnTo>
                  <a:lnTo>
                    <a:pt x="41" y="44"/>
                  </a:lnTo>
                  <a:lnTo>
                    <a:pt x="44" y="42"/>
                  </a:lnTo>
                  <a:lnTo>
                    <a:pt x="47" y="41"/>
                  </a:lnTo>
                  <a:lnTo>
                    <a:pt x="49" y="41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3" y="39"/>
                  </a:lnTo>
                  <a:lnTo>
                    <a:pt x="56" y="38"/>
                  </a:lnTo>
                  <a:lnTo>
                    <a:pt x="58" y="36"/>
                  </a:lnTo>
                  <a:lnTo>
                    <a:pt x="60" y="35"/>
                  </a:lnTo>
                  <a:lnTo>
                    <a:pt x="60" y="31"/>
                  </a:lnTo>
                  <a:lnTo>
                    <a:pt x="61" y="28"/>
                  </a:lnTo>
                  <a:lnTo>
                    <a:pt x="61" y="25"/>
                  </a:lnTo>
                  <a:lnTo>
                    <a:pt x="63" y="24"/>
                  </a:lnTo>
                  <a:lnTo>
                    <a:pt x="63" y="22"/>
                  </a:lnTo>
                  <a:lnTo>
                    <a:pt x="64" y="22"/>
                  </a:lnTo>
                  <a:lnTo>
                    <a:pt x="67" y="20"/>
                  </a:lnTo>
                  <a:lnTo>
                    <a:pt x="69" y="20"/>
                  </a:lnTo>
                  <a:lnTo>
                    <a:pt x="74" y="20"/>
                  </a:lnTo>
                  <a:lnTo>
                    <a:pt x="74" y="19"/>
                  </a:lnTo>
                  <a:lnTo>
                    <a:pt x="75" y="17"/>
                  </a:lnTo>
                  <a:lnTo>
                    <a:pt x="75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8" y="16"/>
                  </a:lnTo>
                  <a:lnTo>
                    <a:pt x="82" y="17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88" y="19"/>
                  </a:lnTo>
                  <a:lnTo>
                    <a:pt x="91" y="19"/>
                  </a:lnTo>
                  <a:lnTo>
                    <a:pt x="96" y="19"/>
                  </a:lnTo>
                  <a:lnTo>
                    <a:pt x="97" y="20"/>
                  </a:lnTo>
                  <a:lnTo>
                    <a:pt x="99" y="20"/>
                  </a:lnTo>
                  <a:lnTo>
                    <a:pt x="101" y="20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104" y="20"/>
                  </a:lnTo>
                  <a:lnTo>
                    <a:pt x="104" y="20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7" y="24"/>
                  </a:lnTo>
                  <a:lnTo>
                    <a:pt x="108" y="25"/>
                  </a:lnTo>
                  <a:lnTo>
                    <a:pt x="110" y="25"/>
                  </a:lnTo>
                  <a:lnTo>
                    <a:pt x="112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2"/>
                  </a:lnTo>
                  <a:lnTo>
                    <a:pt x="116" y="22"/>
                  </a:lnTo>
                  <a:lnTo>
                    <a:pt x="118" y="20"/>
                  </a:lnTo>
                  <a:lnTo>
                    <a:pt x="118" y="20"/>
                  </a:lnTo>
                  <a:lnTo>
                    <a:pt x="119" y="20"/>
                  </a:lnTo>
                  <a:lnTo>
                    <a:pt x="119" y="20"/>
                  </a:lnTo>
                  <a:lnTo>
                    <a:pt x="121" y="20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3" y="19"/>
                  </a:lnTo>
                  <a:lnTo>
                    <a:pt x="123" y="19"/>
                  </a:lnTo>
                  <a:lnTo>
                    <a:pt x="124" y="20"/>
                  </a:lnTo>
                  <a:lnTo>
                    <a:pt x="126" y="22"/>
                  </a:lnTo>
                  <a:lnTo>
                    <a:pt x="127" y="22"/>
                  </a:lnTo>
                  <a:lnTo>
                    <a:pt x="127" y="22"/>
                  </a:lnTo>
                  <a:lnTo>
                    <a:pt x="129" y="22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31" y="16"/>
                  </a:lnTo>
                  <a:lnTo>
                    <a:pt x="132" y="14"/>
                  </a:lnTo>
                  <a:lnTo>
                    <a:pt x="135" y="14"/>
                  </a:lnTo>
                  <a:lnTo>
                    <a:pt x="137" y="14"/>
                  </a:lnTo>
                  <a:lnTo>
                    <a:pt x="137" y="16"/>
                  </a:lnTo>
                  <a:lnTo>
                    <a:pt x="138" y="16"/>
                  </a:lnTo>
                  <a:lnTo>
                    <a:pt x="140" y="16"/>
                  </a:lnTo>
                  <a:lnTo>
                    <a:pt x="140" y="14"/>
                  </a:lnTo>
                  <a:lnTo>
                    <a:pt x="142" y="14"/>
                  </a:lnTo>
                  <a:lnTo>
                    <a:pt x="142" y="12"/>
                  </a:lnTo>
                  <a:lnTo>
                    <a:pt x="140" y="9"/>
                  </a:lnTo>
                  <a:lnTo>
                    <a:pt x="140" y="9"/>
                  </a:lnTo>
                  <a:lnTo>
                    <a:pt x="142" y="9"/>
                  </a:lnTo>
                  <a:lnTo>
                    <a:pt x="142" y="8"/>
                  </a:lnTo>
                  <a:lnTo>
                    <a:pt x="143" y="6"/>
                  </a:lnTo>
                  <a:lnTo>
                    <a:pt x="145" y="5"/>
                  </a:lnTo>
                  <a:lnTo>
                    <a:pt x="146" y="3"/>
                  </a:lnTo>
                  <a:lnTo>
                    <a:pt x="148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1" name="Freeform 348">
              <a:extLst>
                <a:ext uri="{FF2B5EF4-FFF2-40B4-BE49-F238E27FC236}">
                  <a16:creationId xmlns:a16="http://schemas.microsoft.com/office/drawing/2014/main" id="{F97009FB-C4C7-45B5-ADE6-5B436D276D7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3669371"/>
              <a:ext cx="134497" cy="101360"/>
            </a:xfrm>
            <a:custGeom>
              <a:avLst/>
              <a:gdLst>
                <a:gd name="T0" fmla="*/ 33 w 69"/>
                <a:gd name="T1" fmla="*/ 29 h 52"/>
                <a:gd name="T2" fmla="*/ 31 w 69"/>
                <a:gd name="T3" fmla="*/ 30 h 52"/>
                <a:gd name="T4" fmla="*/ 30 w 69"/>
                <a:gd name="T5" fmla="*/ 29 h 52"/>
                <a:gd name="T6" fmla="*/ 16 w 69"/>
                <a:gd name="T7" fmla="*/ 27 h 52"/>
                <a:gd name="T8" fmla="*/ 14 w 69"/>
                <a:gd name="T9" fmla="*/ 27 h 52"/>
                <a:gd name="T10" fmla="*/ 25 w 69"/>
                <a:gd name="T11" fmla="*/ 26 h 52"/>
                <a:gd name="T12" fmla="*/ 25 w 69"/>
                <a:gd name="T13" fmla="*/ 27 h 52"/>
                <a:gd name="T14" fmla="*/ 22 w 69"/>
                <a:gd name="T15" fmla="*/ 27 h 52"/>
                <a:gd name="T16" fmla="*/ 25 w 69"/>
                <a:gd name="T17" fmla="*/ 26 h 52"/>
                <a:gd name="T18" fmla="*/ 41 w 69"/>
                <a:gd name="T19" fmla="*/ 26 h 52"/>
                <a:gd name="T20" fmla="*/ 39 w 69"/>
                <a:gd name="T21" fmla="*/ 26 h 52"/>
                <a:gd name="T22" fmla="*/ 41 w 69"/>
                <a:gd name="T23" fmla="*/ 24 h 52"/>
                <a:gd name="T24" fmla="*/ 66 w 69"/>
                <a:gd name="T25" fmla="*/ 13 h 52"/>
                <a:gd name="T26" fmla="*/ 68 w 69"/>
                <a:gd name="T27" fmla="*/ 13 h 52"/>
                <a:gd name="T28" fmla="*/ 65 w 69"/>
                <a:gd name="T29" fmla="*/ 0 h 52"/>
                <a:gd name="T30" fmla="*/ 66 w 69"/>
                <a:gd name="T31" fmla="*/ 4 h 52"/>
                <a:gd name="T32" fmla="*/ 66 w 69"/>
                <a:gd name="T33" fmla="*/ 7 h 52"/>
                <a:gd name="T34" fmla="*/ 68 w 69"/>
                <a:gd name="T35" fmla="*/ 7 h 52"/>
                <a:gd name="T36" fmla="*/ 69 w 69"/>
                <a:gd name="T37" fmla="*/ 18 h 52"/>
                <a:gd name="T38" fmla="*/ 68 w 69"/>
                <a:gd name="T39" fmla="*/ 19 h 52"/>
                <a:gd name="T40" fmla="*/ 65 w 69"/>
                <a:gd name="T41" fmla="*/ 21 h 52"/>
                <a:gd name="T42" fmla="*/ 63 w 69"/>
                <a:gd name="T43" fmla="*/ 19 h 52"/>
                <a:gd name="T44" fmla="*/ 63 w 69"/>
                <a:gd name="T45" fmla="*/ 18 h 52"/>
                <a:gd name="T46" fmla="*/ 61 w 69"/>
                <a:gd name="T47" fmla="*/ 18 h 52"/>
                <a:gd name="T48" fmla="*/ 60 w 69"/>
                <a:gd name="T49" fmla="*/ 19 h 52"/>
                <a:gd name="T50" fmla="*/ 60 w 69"/>
                <a:gd name="T51" fmla="*/ 22 h 52"/>
                <a:gd name="T52" fmla="*/ 60 w 69"/>
                <a:gd name="T53" fmla="*/ 26 h 52"/>
                <a:gd name="T54" fmla="*/ 60 w 69"/>
                <a:gd name="T55" fmla="*/ 29 h 52"/>
                <a:gd name="T56" fmla="*/ 63 w 69"/>
                <a:gd name="T57" fmla="*/ 30 h 52"/>
                <a:gd name="T58" fmla="*/ 61 w 69"/>
                <a:gd name="T59" fmla="*/ 32 h 52"/>
                <a:gd name="T60" fmla="*/ 57 w 69"/>
                <a:gd name="T61" fmla="*/ 32 h 52"/>
                <a:gd name="T62" fmla="*/ 57 w 69"/>
                <a:gd name="T63" fmla="*/ 33 h 52"/>
                <a:gd name="T64" fmla="*/ 55 w 69"/>
                <a:gd name="T65" fmla="*/ 37 h 52"/>
                <a:gd name="T66" fmla="*/ 52 w 69"/>
                <a:gd name="T67" fmla="*/ 45 h 52"/>
                <a:gd name="T68" fmla="*/ 52 w 69"/>
                <a:gd name="T69" fmla="*/ 49 h 52"/>
                <a:gd name="T70" fmla="*/ 50 w 69"/>
                <a:gd name="T71" fmla="*/ 52 h 52"/>
                <a:gd name="T72" fmla="*/ 47 w 69"/>
                <a:gd name="T73" fmla="*/ 52 h 52"/>
                <a:gd name="T74" fmla="*/ 41 w 69"/>
                <a:gd name="T75" fmla="*/ 52 h 52"/>
                <a:gd name="T76" fmla="*/ 31 w 69"/>
                <a:gd name="T77" fmla="*/ 51 h 52"/>
                <a:gd name="T78" fmla="*/ 22 w 69"/>
                <a:gd name="T79" fmla="*/ 49 h 52"/>
                <a:gd name="T80" fmla="*/ 16 w 69"/>
                <a:gd name="T81" fmla="*/ 49 h 52"/>
                <a:gd name="T82" fmla="*/ 14 w 69"/>
                <a:gd name="T83" fmla="*/ 48 h 52"/>
                <a:gd name="T84" fmla="*/ 11 w 69"/>
                <a:gd name="T85" fmla="*/ 46 h 52"/>
                <a:gd name="T86" fmla="*/ 9 w 69"/>
                <a:gd name="T87" fmla="*/ 43 h 52"/>
                <a:gd name="T88" fmla="*/ 6 w 69"/>
                <a:gd name="T89" fmla="*/ 40 h 52"/>
                <a:gd name="T90" fmla="*/ 5 w 69"/>
                <a:gd name="T91" fmla="*/ 37 h 52"/>
                <a:gd name="T92" fmla="*/ 1 w 69"/>
                <a:gd name="T93" fmla="*/ 33 h 52"/>
                <a:gd name="T94" fmla="*/ 0 w 69"/>
                <a:gd name="T95" fmla="*/ 30 h 52"/>
                <a:gd name="T96" fmla="*/ 0 w 69"/>
                <a:gd name="T97" fmla="*/ 27 h 52"/>
                <a:gd name="T98" fmla="*/ 0 w 69"/>
                <a:gd name="T99" fmla="*/ 29 h 52"/>
                <a:gd name="T100" fmla="*/ 3 w 69"/>
                <a:gd name="T101" fmla="*/ 30 h 52"/>
                <a:gd name="T102" fmla="*/ 8 w 69"/>
                <a:gd name="T103" fmla="*/ 32 h 52"/>
                <a:gd name="T104" fmla="*/ 14 w 69"/>
                <a:gd name="T105" fmla="*/ 30 h 52"/>
                <a:gd name="T106" fmla="*/ 31 w 69"/>
                <a:gd name="T107" fmla="*/ 32 h 52"/>
                <a:gd name="T108" fmla="*/ 39 w 69"/>
                <a:gd name="T109" fmla="*/ 29 h 52"/>
                <a:gd name="T110" fmla="*/ 41 w 69"/>
                <a:gd name="T111" fmla="*/ 26 h 52"/>
                <a:gd name="T112" fmla="*/ 44 w 69"/>
                <a:gd name="T113" fmla="*/ 22 h 52"/>
                <a:gd name="T114" fmla="*/ 50 w 69"/>
                <a:gd name="T115" fmla="*/ 16 h 52"/>
                <a:gd name="T116" fmla="*/ 55 w 69"/>
                <a:gd name="T117" fmla="*/ 11 h 52"/>
                <a:gd name="T118" fmla="*/ 63 w 69"/>
                <a:gd name="T119" fmla="*/ 4 h 52"/>
                <a:gd name="T120" fmla="*/ 65 w 69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9" h="52">
                  <a:moveTo>
                    <a:pt x="31" y="29"/>
                  </a:move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30" y="29"/>
                  </a:lnTo>
                  <a:lnTo>
                    <a:pt x="31" y="29"/>
                  </a:lnTo>
                  <a:close/>
                  <a:moveTo>
                    <a:pt x="14" y="27"/>
                  </a:moveTo>
                  <a:lnTo>
                    <a:pt x="16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close/>
                  <a:moveTo>
                    <a:pt x="25" y="26"/>
                  </a:moveTo>
                  <a:lnTo>
                    <a:pt x="27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9"/>
                  </a:lnTo>
                  <a:lnTo>
                    <a:pt x="24" y="29"/>
                  </a:lnTo>
                  <a:lnTo>
                    <a:pt x="22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6"/>
                  </a:lnTo>
                  <a:close/>
                  <a:moveTo>
                    <a:pt x="41" y="24"/>
                  </a:move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close/>
                  <a:moveTo>
                    <a:pt x="66" y="13"/>
                  </a:moveTo>
                  <a:lnTo>
                    <a:pt x="66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6" y="13"/>
                  </a:lnTo>
                  <a:close/>
                  <a:moveTo>
                    <a:pt x="65" y="0"/>
                  </a:moveTo>
                  <a:lnTo>
                    <a:pt x="66" y="0"/>
                  </a:lnTo>
                  <a:lnTo>
                    <a:pt x="66" y="2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8" y="7"/>
                  </a:lnTo>
                  <a:lnTo>
                    <a:pt x="68" y="7"/>
                  </a:lnTo>
                  <a:lnTo>
                    <a:pt x="69" y="8"/>
                  </a:lnTo>
                  <a:lnTo>
                    <a:pt x="69" y="16"/>
                  </a:lnTo>
                  <a:lnTo>
                    <a:pt x="69" y="18"/>
                  </a:lnTo>
                  <a:lnTo>
                    <a:pt x="68" y="18"/>
                  </a:lnTo>
                  <a:lnTo>
                    <a:pt x="68" y="18"/>
                  </a:lnTo>
                  <a:lnTo>
                    <a:pt x="68" y="19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5" y="21"/>
                  </a:lnTo>
                  <a:lnTo>
                    <a:pt x="65" y="21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0" y="19"/>
                  </a:lnTo>
                  <a:lnTo>
                    <a:pt x="60" y="21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9"/>
                  </a:lnTo>
                  <a:lnTo>
                    <a:pt x="60" y="29"/>
                  </a:lnTo>
                  <a:lnTo>
                    <a:pt x="63" y="29"/>
                  </a:lnTo>
                  <a:lnTo>
                    <a:pt x="63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1" y="32"/>
                  </a:lnTo>
                  <a:lnTo>
                    <a:pt x="60" y="32"/>
                  </a:lnTo>
                  <a:lnTo>
                    <a:pt x="58" y="32"/>
                  </a:lnTo>
                  <a:lnTo>
                    <a:pt x="57" y="32"/>
                  </a:lnTo>
                  <a:lnTo>
                    <a:pt x="55" y="33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5"/>
                  </a:lnTo>
                  <a:lnTo>
                    <a:pt x="57" y="37"/>
                  </a:lnTo>
                  <a:lnTo>
                    <a:pt x="55" y="37"/>
                  </a:lnTo>
                  <a:lnTo>
                    <a:pt x="55" y="40"/>
                  </a:lnTo>
                  <a:lnTo>
                    <a:pt x="54" y="41"/>
                  </a:lnTo>
                  <a:lnTo>
                    <a:pt x="52" y="45"/>
                  </a:lnTo>
                  <a:lnTo>
                    <a:pt x="52" y="46"/>
                  </a:lnTo>
                  <a:lnTo>
                    <a:pt x="52" y="49"/>
                  </a:lnTo>
                  <a:lnTo>
                    <a:pt x="52" y="49"/>
                  </a:lnTo>
                  <a:lnTo>
                    <a:pt x="52" y="52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4" y="52"/>
                  </a:lnTo>
                  <a:lnTo>
                    <a:pt x="41" y="52"/>
                  </a:lnTo>
                  <a:lnTo>
                    <a:pt x="38" y="51"/>
                  </a:lnTo>
                  <a:lnTo>
                    <a:pt x="35" y="51"/>
                  </a:lnTo>
                  <a:lnTo>
                    <a:pt x="31" y="51"/>
                  </a:lnTo>
                  <a:lnTo>
                    <a:pt x="28" y="51"/>
                  </a:lnTo>
                  <a:lnTo>
                    <a:pt x="25" y="49"/>
                  </a:lnTo>
                  <a:lnTo>
                    <a:pt x="22" y="49"/>
                  </a:lnTo>
                  <a:lnTo>
                    <a:pt x="20" y="49"/>
                  </a:lnTo>
                  <a:lnTo>
                    <a:pt x="17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8"/>
                  </a:lnTo>
                  <a:lnTo>
                    <a:pt x="13" y="48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5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1" y="33"/>
                  </a:lnTo>
                  <a:lnTo>
                    <a:pt x="1" y="32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29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8" y="32"/>
                  </a:lnTo>
                  <a:lnTo>
                    <a:pt x="9" y="32"/>
                  </a:lnTo>
                  <a:lnTo>
                    <a:pt x="13" y="30"/>
                  </a:lnTo>
                  <a:lnTo>
                    <a:pt x="14" y="30"/>
                  </a:lnTo>
                  <a:lnTo>
                    <a:pt x="20" y="30"/>
                  </a:lnTo>
                  <a:lnTo>
                    <a:pt x="25" y="30"/>
                  </a:lnTo>
                  <a:lnTo>
                    <a:pt x="31" y="32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6" y="19"/>
                  </a:lnTo>
                  <a:lnTo>
                    <a:pt x="50" y="16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5" y="11"/>
                  </a:lnTo>
                  <a:lnTo>
                    <a:pt x="57" y="10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2" name="Freeform 349">
              <a:extLst>
                <a:ext uri="{FF2B5EF4-FFF2-40B4-BE49-F238E27FC236}">
                  <a16:creationId xmlns:a16="http://schemas.microsoft.com/office/drawing/2014/main" id="{45F529EC-891C-4CBE-89A2-8C16AD95A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5927" y="3145031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1 w 4"/>
                <a:gd name="T3" fmla="*/ 0 h 3"/>
                <a:gd name="T4" fmla="*/ 3 w 4"/>
                <a:gd name="T5" fmla="*/ 0 h 3"/>
                <a:gd name="T6" fmla="*/ 4 w 4"/>
                <a:gd name="T7" fmla="*/ 2 h 3"/>
                <a:gd name="T8" fmla="*/ 4 w 4"/>
                <a:gd name="T9" fmla="*/ 2 h 3"/>
                <a:gd name="T10" fmla="*/ 4 w 4"/>
                <a:gd name="T11" fmla="*/ 2 h 3"/>
                <a:gd name="T12" fmla="*/ 3 w 4"/>
                <a:gd name="T13" fmla="*/ 2 h 3"/>
                <a:gd name="T14" fmla="*/ 3 w 4"/>
                <a:gd name="T15" fmla="*/ 2 h 3"/>
                <a:gd name="T16" fmla="*/ 1 w 4"/>
                <a:gd name="T17" fmla="*/ 3 h 3"/>
                <a:gd name="T18" fmla="*/ 1 w 4"/>
                <a:gd name="T19" fmla="*/ 3 h 3"/>
                <a:gd name="T20" fmla="*/ 0 w 4"/>
                <a:gd name="T21" fmla="*/ 3 h 3"/>
                <a:gd name="T22" fmla="*/ 0 w 4"/>
                <a:gd name="T23" fmla="*/ 3 h 3"/>
                <a:gd name="T24" fmla="*/ 0 w 4"/>
                <a:gd name="T25" fmla="*/ 3 h 3"/>
                <a:gd name="T26" fmla="*/ 0 w 4"/>
                <a:gd name="T27" fmla="*/ 2 h 3"/>
                <a:gd name="T28" fmla="*/ 0 w 4"/>
                <a:gd name="T29" fmla="*/ 2 h 3"/>
                <a:gd name="T30" fmla="*/ 0 w 4"/>
                <a:gd name="T31" fmla="*/ 2 h 3"/>
                <a:gd name="T32" fmla="*/ 0 w 4"/>
                <a:gd name="T33" fmla="*/ 0 h 3"/>
                <a:gd name="T34" fmla="*/ 0 w 4"/>
                <a:gd name="T35" fmla="*/ 0 h 3"/>
                <a:gd name="T36" fmla="*/ 1 w 4"/>
                <a:gd name="T3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3" name="Freeform 350">
              <a:extLst>
                <a:ext uri="{FF2B5EF4-FFF2-40B4-BE49-F238E27FC236}">
                  <a16:creationId xmlns:a16="http://schemas.microsoft.com/office/drawing/2014/main" id="{C14A1DF6-6AA5-4152-A025-9C575DCD2D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8820" y="4367192"/>
              <a:ext cx="7026944" cy="1602260"/>
            </a:xfrm>
            <a:custGeom>
              <a:avLst/>
              <a:gdLst>
                <a:gd name="T0" fmla="*/ 0 w 3605"/>
                <a:gd name="T1" fmla="*/ 818 h 822"/>
                <a:gd name="T2" fmla="*/ 7 w 3605"/>
                <a:gd name="T3" fmla="*/ 805 h 822"/>
                <a:gd name="T4" fmla="*/ 8 w 3605"/>
                <a:gd name="T5" fmla="*/ 750 h 822"/>
                <a:gd name="T6" fmla="*/ 64 w 3605"/>
                <a:gd name="T7" fmla="*/ 729 h 822"/>
                <a:gd name="T8" fmla="*/ 3522 w 3605"/>
                <a:gd name="T9" fmla="*/ 704 h 822"/>
                <a:gd name="T10" fmla="*/ 8 w 3605"/>
                <a:gd name="T11" fmla="*/ 651 h 822"/>
                <a:gd name="T12" fmla="*/ 11 w 3605"/>
                <a:gd name="T13" fmla="*/ 637 h 822"/>
                <a:gd name="T14" fmla="*/ 297 w 3605"/>
                <a:gd name="T15" fmla="*/ 515 h 822"/>
                <a:gd name="T16" fmla="*/ 284 w 3605"/>
                <a:gd name="T17" fmla="*/ 518 h 822"/>
                <a:gd name="T18" fmla="*/ 155 w 3605"/>
                <a:gd name="T19" fmla="*/ 482 h 822"/>
                <a:gd name="T20" fmla="*/ 275 w 3605"/>
                <a:gd name="T21" fmla="*/ 392 h 822"/>
                <a:gd name="T22" fmla="*/ 270 w 3605"/>
                <a:gd name="T23" fmla="*/ 392 h 822"/>
                <a:gd name="T24" fmla="*/ 322 w 3605"/>
                <a:gd name="T25" fmla="*/ 312 h 822"/>
                <a:gd name="T26" fmla="*/ 317 w 3605"/>
                <a:gd name="T27" fmla="*/ 321 h 822"/>
                <a:gd name="T28" fmla="*/ 407 w 3605"/>
                <a:gd name="T29" fmla="*/ 298 h 822"/>
                <a:gd name="T30" fmla="*/ 404 w 3605"/>
                <a:gd name="T31" fmla="*/ 299 h 822"/>
                <a:gd name="T32" fmla="*/ 1478 w 3605"/>
                <a:gd name="T33" fmla="*/ 265 h 822"/>
                <a:gd name="T34" fmla="*/ 1465 w 3605"/>
                <a:gd name="T35" fmla="*/ 271 h 822"/>
                <a:gd name="T36" fmla="*/ 1453 w 3605"/>
                <a:gd name="T37" fmla="*/ 282 h 822"/>
                <a:gd name="T38" fmla="*/ 1461 w 3605"/>
                <a:gd name="T39" fmla="*/ 271 h 822"/>
                <a:gd name="T40" fmla="*/ 1470 w 3605"/>
                <a:gd name="T41" fmla="*/ 265 h 822"/>
                <a:gd name="T42" fmla="*/ 2922 w 3605"/>
                <a:gd name="T43" fmla="*/ 263 h 822"/>
                <a:gd name="T44" fmla="*/ 2921 w 3605"/>
                <a:gd name="T45" fmla="*/ 258 h 822"/>
                <a:gd name="T46" fmla="*/ 68 w 3605"/>
                <a:gd name="T47" fmla="*/ 262 h 822"/>
                <a:gd name="T48" fmla="*/ 64 w 3605"/>
                <a:gd name="T49" fmla="*/ 260 h 822"/>
                <a:gd name="T50" fmla="*/ 49 w 3605"/>
                <a:gd name="T51" fmla="*/ 255 h 822"/>
                <a:gd name="T52" fmla="*/ 51 w 3605"/>
                <a:gd name="T53" fmla="*/ 246 h 822"/>
                <a:gd name="T54" fmla="*/ 1560 w 3605"/>
                <a:gd name="T55" fmla="*/ 199 h 822"/>
                <a:gd name="T56" fmla="*/ 440 w 3605"/>
                <a:gd name="T57" fmla="*/ 186 h 822"/>
                <a:gd name="T58" fmla="*/ 1563 w 3605"/>
                <a:gd name="T59" fmla="*/ 189 h 822"/>
                <a:gd name="T60" fmla="*/ 1566 w 3605"/>
                <a:gd name="T61" fmla="*/ 224 h 822"/>
                <a:gd name="T62" fmla="*/ 1562 w 3605"/>
                <a:gd name="T63" fmla="*/ 230 h 822"/>
                <a:gd name="T64" fmla="*/ 1554 w 3605"/>
                <a:gd name="T65" fmla="*/ 203 h 822"/>
                <a:gd name="T66" fmla="*/ 1552 w 3605"/>
                <a:gd name="T67" fmla="*/ 170 h 822"/>
                <a:gd name="T68" fmla="*/ 455 w 3605"/>
                <a:gd name="T69" fmla="*/ 165 h 822"/>
                <a:gd name="T70" fmla="*/ 447 w 3605"/>
                <a:gd name="T71" fmla="*/ 175 h 822"/>
                <a:gd name="T72" fmla="*/ 442 w 3605"/>
                <a:gd name="T73" fmla="*/ 178 h 822"/>
                <a:gd name="T74" fmla="*/ 445 w 3605"/>
                <a:gd name="T75" fmla="*/ 170 h 822"/>
                <a:gd name="T76" fmla="*/ 464 w 3605"/>
                <a:gd name="T77" fmla="*/ 161 h 822"/>
                <a:gd name="T78" fmla="*/ 1468 w 3605"/>
                <a:gd name="T79" fmla="*/ 158 h 822"/>
                <a:gd name="T80" fmla="*/ 346 w 3605"/>
                <a:gd name="T81" fmla="*/ 91 h 822"/>
                <a:gd name="T82" fmla="*/ 341 w 3605"/>
                <a:gd name="T83" fmla="*/ 85 h 822"/>
                <a:gd name="T84" fmla="*/ 1489 w 3605"/>
                <a:gd name="T85" fmla="*/ 88 h 822"/>
                <a:gd name="T86" fmla="*/ 1491 w 3605"/>
                <a:gd name="T87" fmla="*/ 115 h 822"/>
                <a:gd name="T88" fmla="*/ 1508 w 3605"/>
                <a:gd name="T89" fmla="*/ 142 h 822"/>
                <a:gd name="T90" fmla="*/ 1502 w 3605"/>
                <a:gd name="T91" fmla="*/ 148 h 822"/>
                <a:gd name="T92" fmla="*/ 1487 w 3605"/>
                <a:gd name="T93" fmla="*/ 123 h 822"/>
                <a:gd name="T94" fmla="*/ 1481 w 3605"/>
                <a:gd name="T95" fmla="*/ 90 h 822"/>
                <a:gd name="T96" fmla="*/ 1521 w 3605"/>
                <a:gd name="T97" fmla="*/ 60 h 822"/>
                <a:gd name="T98" fmla="*/ 1483 w 3605"/>
                <a:gd name="T99" fmla="*/ 52 h 822"/>
                <a:gd name="T100" fmla="*/ 1322 w 3605"/>
                <a:gd name="T101" fmla="*/ 39 h 822"/>
                <a:gd name="T102" fmla="*/ 1525 w 3605"/>
                <a:gd name="T103" fmla="*/ 30 h 822"/>
                <a:gd name="T104" fmla="*/ 1543 w 3605"/>
                <a:gd name="T105" fmla="*/ 22 h 822"/>
                <a:gd name="T106" fmla="*/ 1555 w 3605"/>
                <a:gd name="T107" fmla="*/ 28 h 822"/>
                <a:gd name="T108" fmla="*/ 1550 w 3605"/>
                <a:gd name="T109" fmla="*/ 43 h 822"/>
                <a:gd name="T110" fmla="*/ 1544 w 3605"/>
                <a:gd name="T111" fmla="*/ 54 h 822"/>
                <a:gd name="T112" fmla="*/ 1533 w 3605"/>
                <a:gd name="T113" fmla="*/ 68 h 822"/>
                <a:gd name="T114" fmla="*/ 1522 w 3605"/>
                <a:gd name="T115" fmla="*/ 63 h 822"/>
                <a:gd name="T116" fmla="*/ 1519 w 3605"/>
                <a:gd name="T117" fmla="*/ 39 h 822"/>
                <a:gd name="T118" fmla="*/ 1532 w 3605"/>
                <a:gd name="T119" fmla="*/ 24 h 822"/>
                <a:gd name="T120" fmla="*/ 1539 w 3605"/>
                <a:gd name="T121" fmla="*/ 5 h 822"/>
                <a:gd name="T122" fmla="*/ 1530 w 3605"/>
                <a:gd name="T123" fmla="*/ 5 h 8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05" h="822">
                  <a:moveTo>
                    <a:pt x="2" y="810"/>
                  </a:moveTo>
                  <a:lnTo>
                    <a:pt x="2" y="811"/>
                  </a:lnTo>
                  <a:lnTo>
                    <a:pt x="4" y="813"/>
                  </a:lnTo>
                  <a:lnTo>
                    <a:pt x="5" y="815"/>
                  </a:lnTo>
                  <a:lnTo>
                    <a:pt x="7" y="815"/>
                  </a:lnTo>
                  <a:lnTo>
                    <a:pt x="8" y="815"/>
                  </a:lnTo>
                  <a:lnTo>
                    <a:pt x="13" y="815"/>
                  </a:lnTo>
                  <a:lnTo>
                    <a:pt x="18" y="813"/>
                  </a:lnTo>
                  <a:lnTo>
                    <a:pt x="18" y="815"/>
                  </a:lnTo>
                  <a:lnTo>
                    <a:pt x="19" y="815"/>
                  </a:lnTo>
                  <a:lnTo>
                    <a:pt x="19" y="816"/>
                  </a:lnTo>
                  <a:lnTo>
                    <a:pt x="18" y="816"/>
                  </a:lnTo>
                  <a:lnTo>
                    <a:pt x="15" y="816"/>
                  </a:lnTo>
                  <a:lnTo>
                    <a:pt x="13" y="816"/>
                  </a:lnTo>
                  <a:lnTo>
                    <a:pt x="10" y="816"/>
                  </a:lnTo>
                  <a:lnTo>
                    <a:pt x="10" y="816"/>
                  </a:lnTo>
                  <a:lnTo>
                    <a:pt x="7" y="816"/>
                  </a:lnTo>
                  <a:lnTo>
                    <a:pt x="5" y="818"/>
                  </a:lnTo>
                  <a:lnTo>
                    <a:pt x="5" y="819"/>
                  </a:lnTo>
                  <a:lnTo>
                    <a:pt x="5" y="819"/>
                  </a:lnTo>
                  <a:lnTo>
                    <a:pt x="7" y="819"/>
                  </a:lnTo>
                  <a:lnTo>
                    <a:pt x="7" y="819"/>
                  </a:lnTo>
                  <a:lnTo>
                    <a:pt x="8" y="821"/>
                  </a:lnTo>
                  <a:lnTo>
                    <a:pt x="7" y="821"/>
                  </a:lnTo>
                  <a:lnTo>
                    <a:pt x="5" y="822"/>
                  </a:lnTo>
                  <a:lnTo>
                    <a:pt x="5" y="822"/>
                  </a:lnTo>
                  <a:lnTo>
                    <a:pt x="4" y="821"/>
                  </a:lnTo>
                  <a:lnTo>
                    <a:pt x="4" y="818"/>
                  </a:lnTo>
                  <a:lnTo>
                    <a:pt x="2" y="818"/>
                  </a:lnTo>
                  <a:lnTo>
                    <a:pt x="2" y="818"/>
                  </a:lnTo>
                  <a:lnTo>
                    <a:pt x="0" y="818"/>
                  </a:lnTo>
                  <a:lnTo>
                    <a:pt x="0" y="818"/>
                  </a:lnTo>
                  <a:lnTo>
                    <a:pt x="2" y="816"/>
                  </a:lnTo>
                  <a:lnTo>
                    <a:pt x="4" y="816"/>
                  </a:lnTo>
                  <a:lnTo>
                    <a:pt x="5" y="816"/>
                  </a:lnTo>
                  <a:lnTo>
                    <a:pt x="5" y="815"/>
                  </a:lnTo>
                  <a:lnTo>
                    <a:pt x="4" y="815"/>
                  </a:lnTo>
                  <a:lnTo>
                    <a:pt x="2" y="813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3"/>
                  </a:lnTo>
                  <a:lnTo>
                    <a:pt x="0" y="813"/>
                  </a:lnTo>
                  <a:lnTo>
                    <a:pt x="0" y="811"/>
                  </a:lnTo>
                  <a:lnTo>
                    <a:pt x="2" y="811"/>
                  </a:lnTo>
                  <a:lnTo>
                    <a:pt x="2" y="810"/>
                  </a:lnTo>
                  <a:close/>
                  <a:moveTo>
                    <a:pt x="5" y="800"/>
                  </a:moveTo>
                  <a:lnTo>
                    <a:pt x="7" y="800"/>
                  </a:lnTo>
                  <a:lnTo>
                    <a:pt x="7" y="800"/>
                  </a:lnTo>
                  <a:lnTo>
                    <a:pt x="11" y="802"/>
                  </a:lnTo>
                  <a:lnTo>
                    <a:pt x="15" y="804"/>
                  </a:lnTo>
                  <a:lnTo>
                    <a:pt x="16" y="804"/>
                  </a:lnTo>
                  <a:lnTo>
                    <a:pt x="18" y="805"/>
                  </a:lnTo>
                  <a:lnTo>
                    <a:pt x="18" y="805"/>
                  </a:lnTo>
                  <a:lnTo>
                    <a:pt x="18" y="807"/>
                  </a:lnTo>
                  <a:lnTo>
                    <a:pt x="18" y="807"/>
                  </a:lnTo>
                  <a:lnTo>
                    <a:pt x="16" y="807"/>
                  </a:lnTo>
                  <a:lnTo>
                    <a:pt x="16" y="807"/>
                  </a:lnTo>
                  <a:lnTo>
                    <a:pt x="15" y="807"/>
                  </a:lnTo>
                  <a:lnTo>
                    <a:pt x="11" y="805"/>
                  </a:lnTo>
                  <a:lnTo>
                    <a:pt x="10" y="804"/>
                  </a:lnTo>
                  <a:lnTo>
                    <a:pt x="8" y="804"/>
                  </a:lnTo>
                  <a:lnTo>
                    <a:pt x="8" y="805"/>
                  </a:lnTo>
                  <a:lnTo>
                    <a:pt x="7" y="805"/>
                  </a:lnTo>
                  <a:lnTo>
                    <a:pt x="5" y="805"/>
                  </a:lnTo>
                  <a:lnTo>
                    <a:pt x="4" y="805"/>
                  </a:lnTo>
                  <a:lnTo>
                    <a:pt x="4" y="805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2"/>
                  </a:lnTo>
                  <a:lnTo>
                    <a:pt x="4" y="802"/>
                  </a:lnTo>
                  <a:lnTo>
                    <a:pt x="5" y="802"/>
                  </a:lnTo>
                  <a:lnTo>
                    <a:pt x="5" y="800"/>
                  </a:lnTo>
                  <a:close/>
                  <a:moveTo>
                    <a:pt x="24" y="742"/>
                  </a:moveTo>
                  <a:lnTo>
                    <a:pt x="24" y="744"/>
                  </a:lnTo>
                  <a:lnTo>
                    <a:pt x="26" y="744"/>
                  </a:lnTo>
                  <a:lnTo>
                    <a:pt x="27" y="745"/>
                  </a:lnTo>
                  <a:lnTo>
                    <a:pt x="29" y="745"/>
                  </a:lnTo>
                  <a:lnTo>
                    <a:pt x="30" y="745"/>
                  </a:lnTo>
                  <a:lnTo>
                    <a:pt x="30" y="747"/>
                  </a:lnTo>
                  <a:lnTo>
                    <a:pt x="30" y="747"/>
                  </a:lnTo>
                  <a:lnTo>
                    <a:pt x="27" y="748"/>
                  </a:lnTo>
                  <a:lnTo>
                    <a:pt x="24" y="747"/>
                  </a:lnTo>
                  <a:lnTo>
                    <a:pt x="23" y="747"/>
                  </a:lnTo>
                  <a:lnTo>
                    <a:pt x="19" y="747"/>
                  </a:lnTo>
                  <a:lnTo>
                    <a:pt x="15" y="748"/>
                  </a:lnTo>
                  <a:lnTo>
                    <a:pt x="11" y="752"/>
                  </a:lnTo>
                  <a:lnTo>
                    <a:pt x="8" y="753"/>
                  </a:lnTo>
                  <a:lnTo>
                    <a:pt x="7" y="753"/>
                  </a:lnTo>
                  <a:lnTo>
                    <a:pt x="7" y="755"/>
                  </a:lnTo>
                  <a:lnTo>
                    <a:pt x="7" y="755"/>
                  </a:lnTo>
                  <a:lnTo>
                    <a:pt x="5" y="756"/>
                  </a:lnTo>
                  <a:lnTo>
                    <a:pt x="7" y="753"/>
                  </a:lnTo>
                  <a:lnTo>
                    <a:pt x="7" y="752"/>
                  </a:lnTo>
                  <a:lnTo>
                    <a:pt x="8" y="750"/>
                  </a:lnTo>
                  <a:lnTo>
                    <a:pt x="10" y="750"/>
                  </a:lnTo>
                  <a:lnTo>
                    <a:pt x="8" y="748"/>
                  </a:lnTo>
                  <a:lnTo>
                    <a:pt x="8" y="747"/>
                  </a:lnTo>
                  <a:lnTo>
                    <a:pt x="8" y="747"/>
                  </a:lnTo>
                  <a:lnTo>
                    <a:pt x="10" y="747"/>
                  </a:lnTo>
                  <a:lnTo>
                    <a:pt x="10" y="748"/>
                  </a:lnTo>
                  <a:lnTo>
                    <a:pt x="11" y="748"/>
                  </a:lnTo>
                  <a:lnTo>
                    <a:pt x="16" y="747"/>
                  </a:lnTo>
                  <a:lnTo>
                    <a:pt x="19" y="745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3" y="744"/>
                  </a:lnTo>
                  <a:lnTo>
                    <a:pt x="24" y="742"/>
                  </a:lnTo>
                  <a:close/>
                  <a:moveTo>
                    <a:pt x="64" y="725"/>
                  </a:moveTo>
                  <a:lnTo>
                    <a:pt x="64" y="725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7" y="726"/>
                  </a:lnTo>
                  <a:lnTo>
                    <a:pt x="67" y="726"/>
                  </a:lnTo>
                  <a:lnTo>
                    <a:pt x="67" y="728"/>
                  </a:lnTo>
                  <a:lnTo>
                    <a:pt x="68" y="728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31"/>
                  </a:lnTo>
                  <a:lnTo>
                    <a:pt x="67" y="731"/>
                  </a:lnTo>
                  <a:lnTo>
                    <a:pt x="65" y="731"/>
                  </a:lnTo>
                  <a:lnTo>
                    <a:pt x="64" y="729"/>
                  </a:lnTo>
                  <a:lnTo>
                    <a:pt x="64" y="728"/>
                  </a:lnTo>
                  <a:lnTo>
                    <a:pt x="62" y="725"/>
                  </a:lnTo>
                  <a:lnTo>
                    <a:pt x="64" y="725"/>
                  </a:lnTo>
                  <a:lnTo>
                    <a:pt x="64" y="725"/>
                  </a:lnTo>
                  <a:close/>
                  <a:moveTo>
                    <a:pt x="3515" y="701"/>
                  </a:moveTo>
                  <a:lnTo>
                    <a:pt x="3515" y="701"/>
                  </a:lnTo>
                  <a:lnTo>
                    <a:pt x="3515" y="703"/>
                  </a:lnTo>
                  <a:lnTo>
                    <a:pt x="3515" y="703"/>
                  </a:lnTo>
                  <a:lnTo>
                    <a:pt x="3517" y="701"/>
                  </a:lnTo>
                  <a:lnTo>
                    <a:pt x="3517" y="701"/>
                  </a:lnTo>
                  <a:lnTo>
                    <a:pt x="3517" y="703"/>
                  </a:lnTo>
                  <a:lnTo>
                    <a:pt x="3517" y="703"/>
                  </a:lnTo>
                  <a:lnTo>
                    <a:pt x="3515" y="704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7"/>
                  </a:lnTo>
                  <a:lnTo>
                    <a:pt x="3517" y="707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4"/>
                  </a:lnTo>
                  <a:lnTo>
                    <a:pt x="3515" y="703"/>
                  </a:lnTo>
                  <a:lnTo>
                    <a:pt x="3515" y="701"/>
                  </a:lnTo>
                  <a:lnTo>
                    <a:pt x="3515" y="701"/>
                  </a:lnTo>
                  <a:close/>
                  <a:moveTo>
                    <a:pt x="3520" y="696"/>
                  </a:moveTo>
                  <a:lnTo>
                    <a:pt x="3520" y="696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701"/>
                  </a:lnTo>
                  <a:lnTo>
                    <a:pt x="3522" y="703"/>
                  </a:lnTo>
                  <a:lnTo>
                    <a:pt x="3522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3"/>
                  </a:lnTo>
                  <a:lnTo>
                    <a:pt x="3520" y="700"/>
                  </a:lnTo>
                  <a:lnTo>
                    <a:pt x="3518" y="698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696"/>
                  </a:lnTo>
                  <a:lnTo>
                    <a:pt x="3520" y="696"/>
                  </a:lnTo>
                  <a:close/>
                  <a:moveTo>
                    <a:pt x="3525" y="693"/>
                  </a:moveTo>
                  <a:lnTo>
                    <a:pt x="3525" y="695"/>
                  </a:lnTo>
                  <a:lnTo>
                    <a:pt x="3525" y="696"/>
                  </a:lnTo>
                  <a:lnTo>
                    <a:pt x="3525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700"/>
                  </a:lnTo>
                  <a:lnTo>
                    <a:pt x="3526" y="701"/>
                  </a:lnTo>
                  <a:lnTo>
                    <a:pt x="3525" y="701"/>
                  </a:lnTo>
                  <a:lnTo>
                    <a:pt x="3525" y="701"/>
                  </a:lnTo>
                  <a:lnTo>
                    <a:pt x="3525" y="700"/>
                  </a:lnTo>
                  <a:lnTo>
                    <a:pt x="3525" y="700"/>
                  </a:lnTo>
                  <a:lnTo>
                    <a:pt x="3525" y="698"/>
                  </a:lnTo>
                  <a:lnTo>
                    <a:pt x="3525" y="695"/>
                  </a:lnTo>
                  <a:lnTo>
                    <a:pt x="3525" y="693"/>
                  </a:lnTo>
                  <a:close/>
                  <a:moveTo>
                    <a:pt x="7" y="649"/>
                  </a:moveTo>
                  <a:lnTo>
                    <a:pt x="8" y="649"/>
                  </a:lnTo>
                  <a:lnTo>
                    <a:pt x="8" y="651"/>
                  </a:lnTo>
                  <a:lnTo>
                    <a:pt x="10" y="651"/>
                  </a:lnTo>
                  <a:lnTo>
                    <a:pt x="10" y="652"/>
                  </a:lnTo>
                  <a:lnTo>
                    <a:pt x="10" y="654"/>
                  </a:lnTo>
                  <a:lnTo>
                    <a:pt x="8" y="652"/>
                  </a:lnTo>
                  <a:lnTo>
                    <a:pt x="7" y="654"/>
                  </a:lnTo>
                  <a:lnTo>
                    <a:pt x="5" y="654"/>
                  </a:lnTo>
                  <a:lnTo>
                    <a:pt x="5" y="654"/>
                  </a:lnTo>
                  <a:lnTo>
                    <a:pt x="5" y="652"/>
                  </a:lnTo>
                  <a:lnTo>
                    <a:pt x="5" y="651"/>
                  </a:lnTo>
                  <a:lnTo>
                    <a:pt x="5" y="649"/>
                  </a:lnTo>
                  <a:lnTo>
                    <a:pt x="7" y="649"/>
                  </a:lnTo>
                  <a:close/>
                  <a:moveTo>
                    <a:pt x="11" y="643"/>
                  </a:moveTo>
                  <a:lnTo>
                    <a:pt x="13" y="643"/>
                  </a:lnTo>
                  <a:lnTo>
                    <a:pt x="13" y="643"/>
                  </a:lnTo>
                  <a:lnTo>
                    <a:pt x="13" y="644"/>
                  </a:lnTo>
                  <a:lnTo>
                    <a:pt x="11" y="644"/>
                  </a:lnTo>
                  <a:lnTo>
                    <a:pt x="11" y="644"/>
                  </a:lnTo>
                  <a:lnTo>
                    <a:pt x="10" y="644"/>
                  </a:lnTo>
                  <a:lnTo>
                    <a:pt x="11" y="643"/>
                  </a:lnTo>
                  <a:close/>
                  <a:moveTo>
                    <a:pt x="15" y="635"/>
                  </a:moveTo>
                  <a:lnTo>
                    <a:pt x="15" y="635"/>
                  </a:lnTo>
                  <a:lnTo>
                    <a:pt x="15" y="635"/>
                  </a:lnTo>
                  <a:lnTo>
                    <a:pt x="15" y="635"/>
                  </a:lnTo>
                  <a:lnTo>
                    <a:pt x="15" y="637"/>
                  </a:lnTo>
                  <a:lnTo>
                    <a:pt x="15" y="637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3" y="638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5"/>
                  </a:lnTo>
                  <a:lnTo>
                    <a:pt x="13" y="635"/>
                  </a:lnTo>
                  <a:lnTo>
                    <a:pt x="15" y="635"/>
                  </a:lnTo>
                  <a:close/>
                  <a:moveTo>
                    <a:pt x="3602" y="610"/>
                  </a:moveTo>
                  <a:lnTo>
                    <a:pt x="3604" y="610"/>
                  </a:lnTo>
                  <a:lnTo>
                    <a:pt x="3605" y="611"/>
                  </a:lnTo>
                  <a:lnTo>
                    <a:pt x="3605" y="611"/>
                  </a:lnTo>
                  <a:lnTo>
                    <a:pt x="3605" y="613"/>
                  </a:lnTo>
                  <a:lnTo>
                    <a:pt x="3604" y="613"/>
                  </a:lnTo>
                  <a:lnTo>
                    <a:pt x="3604" y="614"/>
                  </a:lnTo>
                  <a:lnTo>
                    <a:pt x="3602" y="614"/>
                  </a:lnTo>
                  <a:lnTo>
                    <a:pt x="3600" y="614"/>
                  </a:lnTo>
                  <a:lnTo>
                    <a:pt x="3600" y="614"/>
                  </a:lnTo>
                  <a:lnTo>
                    <a:pt x="3600" y="613"/>
                  </a:lnTo>
                  <a:lnTo>
                    <a:pt x="3600" y="613"/>
                  </a:lnTo>
                  <a:lnTo>
                    <a:pt x="3600" y="611"/>
                  </a:lnTo>
                  <a:lnTo>
                    <a:pt x="3600" y="611"/>
                  </a:lnTo>
                  <a:lnTo>
                    <a:pt x="3602" y="610"/>
                  </a:lnTo>
                  <a:close/>
                  <a:moveTo>
                    <a:pt x="297" y="504"/>
                  </a:moveTo>
                  <a:lnTo>
                    <a:pt x="298" y="504"/>
                  </a:lnTo>
                  <a:lnTo>
                    <a:pt x="298" y="504"/>
                  </a:lnTo>
                  <a:lnTo>
                    <a:pt x="298" y="506"/>
                  </a:lnTo>
                  <a:lnTo>
                    <a:pt x="298" y="507"/>
                  </a:lnTo>
                  <a:lnTo>
                    <a:pt x="298" y="509"/>
                  </a:lnTo>
                  <a:lnTo>
                    <a:pt x="300" y="509"/>
                  </a:lnTo>
                  <a:lnTo>
                    <a:pt x="300" y="509"/>
                  </a:lnTo>
                  <a:lnTo>
                    <a:pt x="300" y="511"/>
                  </a:lnTo>
                  <a:lnTo>
                    <a:pt x="298" y="511"/>
                  </a:lnTo>
                  <a:lnTo>
                    <a:pt x="298" y="512"/>
                  </a:lnTo>
                  <a:lnTo>
                    <a:pt x="298" y="514"/>
                  </a:lnTo>
                  <a:lnTo>
                    <a:pt x="297" y="514"/>
                  </a:lnTo>
                  <a:lnTo>
                    <a:pt x="297" y="515"/>
                  </a:lnTo>
                  <a:lnTo>
                    <a:pt x="297" y="515"/>
                  </a:lnTo>
                  <a:lnTo>
                    <a:pt x="295" y="515"/>
                  </a:lnTo>
                  <a:lnTo>
                    <a:pt x="295" y="515"/>
                  </a:lnTo>
                  <a:lnTo>
                    <a:pt x="294" y="515"/>
                  </a:lnTo>
                  <a:lnTo>
                    <a:pt x="294" y="514"/>
                  </a:lnTo>
                  <a:lnTo>
                    <a:pt x="294" y="514"/>
                  </a:lnTo>
                  <a:lnTo>
                    <a:pt x="292" y="514"/>
                  </a:lnTo>
                  <a:lnTo>
                    <a:pt x="292" y="515"/>
                  </a:lnTo>
                  <a:lnTo>
                    <a:pt x="291" y="517"/>
                  </a:lnTo>
                  <a:lnTo>
                    <a:pt x="291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7" y="518"/>
                  </a:lnTo>
                  <a:lnTo>
                    <a:pt x="287" y="520"/>
                  </a:lnTo>
                  <a:lnTo>
                    <a:pt x="287" y="522"/>
                  </a:lnTo>
                  <a:lnTo>
                    <a:pt x="287" y="523"/>
                  </a:lnTo>
                  <a:lnTo>
                    <a:pt x="287" y="525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3"/>
                  </a:lnTo>
                  <a:lnTo>
                    <a:pt x="286" y="522"/>
                  </a:lnTo>
                  <a:lnTo>
                    <a:pt x="284" y="522"/>
                  </a:lnTo>
                  <a:lnTo>
                    <a:pt x="284" y="520"/>
                  </a:lnTo>
                  <a:lnTo>
                    <a:pt x="284" y="518"/>
                  </a:lnTo>
                  <a:lnTo>
                    <a:pt x="284" y="518"/>
                  </a:lnTo>
                  <a:lnTo>
                    <a:pt x="286" y="517"/>
                  </a:lnTo>
                  <a:lnTo>
                    <a:pt x="287" y="517"/>
                  </a:lnTo>
                  <a:lnTo>
                    <a:pt x="287" y="517"/>
                  </a:lnTo>
                  <a:lnTo>
                    <a:pt x="289" y="515"/>
                  </a:lnTo>
                  <a:lnTo>
                    <a:pt x="289" y="515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2"/>
                  </a:lnTo>
                  <a:lnTo>
                    <a:pt x="291" y="512"/>
                  </a:lnTo>
                  <a:lnTo>
                    <a:pt x="291" y="512"/>
                  </a:lnTo>
                  <a:lnTo>
                    <a:pt x="292" y="512"/>
                  </a:lnTo>
                  <a:lnTo>
                    <a:pt x="292" y="511"/>
                  </a:lnTo>
                  <a:lnTo>
                    <a:pt x="294" y="511"/>
                  </a:lnTo>
                  <a:lnTo>
                    <a:pt x="294" y="509"/>
                  </a:lnTo>
                  <a:lnTo>
                    <a:pt x="294" y="509"/>
                  </a:lnTo>
                  <a:lnTo>
                    <a:pt x="295" y="507"/>
                  </a:lnTo>
                  <a:lnTo>
                    <a:pt x="297" y="507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4"/>
                  </a:lnTo>
                  <a:lnTo>
                    <a:pt x="297" y="504"/>
                  </a:lnTo>
                  <a:close/>
                  <a:moveTo>
                    <a:pt x="155" y="477"/>
                  </a:moveTo>
                  <a:lnTo>
                    <a:pt x="157" y="477"/>
                  </a:lnTo>
                  <a:lnTo>
                    <a:pt x="158" y="477"/>
                  </a:lnTo>
                  <a:lnTo>
                    <a:pt x="158" y="477"/>
                  </a:lnTo>
                  <a:lnTo>
                    <a:pt x="160" y="479"/>
                  </a:lnTo>
                  <a:lnTo>
                    <a:pt x="160" y="481"/>
                  </a:lnTo>
                  <a:lnTo>
                    <a:pt x="160" y="482"/>
                  </a:lnTo>
                  <a:lnTo>
                    <a:pt x="158" y="482"/>
                  </a:lnTo>
                  <a:lnTo>
                    <a:pt x="155" y="482"/>
                  </a:lnTo>
                  <a:lnTo>
                    <a:pt x="153" y="484"/>
                  </a:lnTo>
                  <a:lnTo>
                    <a:pt x="152" y="482"/>
                  </a:lnTo>
                  <a:lnTo>
                    <a:pt x="152" y="482"/>
                  </a:lnTo>
                  <a:lnTo>
                    <a:pt x="150" y="481"/>
                  </a:lnTo>
                  <a:lnTo>
                    <a:pt x="149" y="481"/>
                  </a:lnTo>
                  <a:lnTo>
                    <a:pt x="150" y="479"/>
                  </a:lnTo>
                  <a:lnTo>
                    <a:pt x="152" y="479"/>
                  </a:lnTo>
                  <a:lnTo>
                    <a:pt x="153" y="479"/>
                  </a:lnTo>
                  <a:lnTo>
                    <a:pt x="153" y="477"/>
                  </a:lnTo>
                  <a:lnTo>
                    <a:pt x="155" y="477"/>
                  </a:lnTo>
                  <a:close/>
                  <a:moveTo>
                    <a:pt x="275" y="378"/>
                  </a:moveTo>
                  <a:lnTo>
                    <a:pt x="275" y="378"/>
                  </a:lnTo>
                  <a:lnTo>
                    <a:pt x="275" y="380"/>
                  </a:lnTo>
                  <a:lnTo>
                    <a:pt x="275" y="381"/>
                  </a:lnTo>
                  <a:lnTo>
                    <a:pt x="275" y="383"/>
                  </a:lnTo>
                  <a:lnTo>
                    <a:pt x="275" y="386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5" y="388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6" y="391"/>
                  </a:lnTo>
                  <a:lnTo>
                    <a:pt x="275" y="391"/>
                  </a:lnTo>
                  <a:lnTo>
                    <a:pt x="275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5" y="392"/>
                  </a:lnTo>
                  <a:lnTo>
                    <a:pt x="275" y="392"/>
                  </a:lnTo>
                  <a:lnTo>
                    <a:pt x="275" y="394"/>
                  </a:lnTo>
                  <a:lnTo>
                    <a:pt x="275" y="394"/>
                  </a:lnTo>
                  <a:lnTo>
                    <a:pt x="273" y="394"/>
                  </a:lnTo>
                  <a:lnTo>
                    <a:pt x="273" y="394"/>
                  </a:lnTo>
                  <a:lnTo>
                    <a:pt x="275" y="395"/>
                  </a:lnTo>
                  <a:lnTo>
                    <a:pt x="276" y="395"/>
                  </a:lnTo>
                  <a:lnTo>
                    <a:pt x="275" y="395"/>
                  </a:lnTo>
                  <a:lnTo>
                    <a:pt x="275" y="395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2" y="397"/>
                  </a:lnTo>
                  <a:lnTo>
                    <a:pt x="272" y="397"/>
                  </a:lnTo>
                  <a:lnTo>
                    <a:pt x="272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7"/>
                  </a:lnTo>
                  <a:lnTo>
                    <a:pt x="270" y="395"/>
                  </a:lnTo>
                  <a:lnTo>
                    <a:pt x="272" y="395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70" y="392"/>
                  </a:lnTo>
                  <a:lnTo>
                    <a:pt x="272" y="392"/>
                  </a:lnTo>
                  <a:lnTo>
                    <a:pt x="272" y="392"/>
                  </a:lnTo>
                  <a:lnTo>
                    <a:pt x="272" y="391"/>
                  </a:lnTo>
                  <a:lnTo>
                    <a:pt x="272" y="391"/>
                  </a:lnTo>
                  <a:lnTo>
                    <a:pt x="270" y="391"/>
                  </a:lnTo>
                  <a:lnTo>
                    <a:pt x="267" y="389"/>
                  </a:lnTo>
                  <a:lnTo>
                    <a:pt x="268" y="389"/>
                  </a:lnTo>
                  <a:lnTo>
                    <a:pt x="268" y="389"/>
                  </a:lnTo>
                  <a:lnTo>
                    <a:pt x="270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8"/>
                  </a:lnTo>
                  <a:lnTo>
                    <a:pt x="272" y="388"/>
                  </a:lnTo>
                  <a:lnTo>
                    <a:pt x="273" y="388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4"/>
                  </a:lnTo>
                  <a:lnTo>
                    <a:pt x="273" y="384"/>
                  </a:lnTo>
                  <a:lnTo>
                    <a:pt x="273" y="383"/>
                  </a:lnTo>
                  <a:lnTo>
                    <a:pt x="273" y="383"/>
                  </a:lnTo>
                  <a:lnTo>
                    <a:pt x="275" y="383"/>
                  </a:lnTo>
                  <a:lnTo>
                    <a:pt x="275" y="381"/>
                  </a:lnTo>
                  <a:lnTo>
                    <a:pt x="275" y="381"/>
                  </a:lnTo>
                  <a:lnTo>
                    <a:pt x="275" y="380"/>
                  </a:lnTo>
                  <a:lnTo>
                    <a:pt x="273" y="380"/>
                  </a:lnTo>
                  <a:lnTo>
                    <a:pt x="273" y="380"/>
                  </a:lnTo>
                  <a:lnTo>
                    <a:pt x="275" y="378"/>
                  </a:lnTo>
                  <a:lnTo>
                    <a:pt x="275" y="378"/>
                  </a:lnTo>
                  <a:lnTo>
                    <a:pt x="275" y="378"/>
                  </a:lnTo>
                  <a:close/>
                  <a:moveTo>
                    <a:pt x="322" y="312"/>
                  </a:moveTo>
                  <a:lnTo>
                    <a:pt x="324" y="312"/>
                  </a:lnTo>
                  <a:lnTo>
                    <a:pt x="324" y="315"/>
                  </a:lnTo>
                  <a:lnTo>
                    <a:pt x="324" y="315"/>
                  </a:lnTo>
                  <a:lnTo>
                    <a:pt x="325" y="315"/>
                  </a:lnTo>
                  <a:lnTo>
                    <a:pt x="327" y="314"/>
                  </a:lnTo>
                  <a:lnTo>
                    <a:pt x="328" y="314"/>
                  </a:lnTo>
                  <a:lnTo>
                    <a:pt x="327" y="315"/>
                  </a:lnTo>
                  <a:lnTo>
                    <a:pt x="325" y="317"/>
                  </a:lnTo>
                  <a:lnTo>
                    <a:pt x="325" y="317"/>
                  </a:lnTo>
                  <a:lnTo>
                    <a:pt x="324" y="318"/>
                  </a:lnTo>
                  <a:lnTo>
                    <a:pt x="322" y="318"/>
                  </a:lnTo>
                  <a:lnTo>
                    <a:pt x="322" y="320"/>
                  </a:lnTo>
                  <a:lnTo>
                    <a:pt x="324" y="320"/>
                  </a:lnTo>
                  <a:lnTo>
                    <a:pt x="324" y="321"/>
                  </a:lnTo>
                  <a:lnTo>
                    <a:pt x="322" y="321"/>
                  </a:lnTo>
                  <a:lnTo>
                    <a:pt x="322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19" y="321"/>
                  </a:lnTo>
                  <a:lnTo>
                    <a:pt x="319" y="321"/>
                  </a:lnTo>
                  <a:lnTo>
                    <a:pt x="321" y="323"/>
                  </a:lnTo>
                  <a:lnTo>
                    <a:pt x="322" y="325"/>
                  </a:lnTo>
                  <a:lnTo>
                    <a:pt x="322" y="325"/>
                  </a:lnTo>
                  <a:lnTo>
                    <a:pt x="319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6" y="323"/>
                  </a:lnTo>
                  <a:lnTo>
                    <a:pt x="316" y="321"/>
                  </a:lnTo>
                  <a:lnTo>
                    <a:pt x="316" y="321"/>
                  </a:lnTo>
                  <a:lnTo>
                    <a:pt x="317" y="321"/>
                  </a:lnTo>
                  <a:lnTo>
                    <a:pt x="316" y="320"/>
                  </a:lnTo>
                  <a:lnTo>
                    <a:pt x="316" y="320"/>
                  </a:lnTo>
                  <a:lnTo>
                    <a:pt x="317" y="320"/>
                  </a:lnTo>
                  <a:lnTo>
                    <a:pt x="317" y="320"/>
                  </a:lnTo>
                  <a:lnTo>
                    <a:pt x="319" y="320"/>
                  </a:lnTo>
                  <a:lnTo>
                    <a:pt x="321" y="320"/>
                  </a:lnTo>
                  <a:lnTo>
                    <a:pt x="321" y="320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2" y="317"/>
                  </a:lnTo>
                  <a:lnTo>
                    <a:pt x="322" y="314"/>
                  </a:lnTo>
                  <a:lnTo>
                    <a:pt x="322" y="312"/>
                  </a:lnTo>
                  <a:lnTo>
                    <a:pt x="322" y="312"/>
                  </a:lnTo>
                  <a:close/>
                  <a:moveTo>
                    <a:pt x="406" y="290"/>
                  </a:moveTo>
                  <a:lnTo>
                    <a:pt x="406" y="290"/>
                  </a:lnTo>
                  <a:lnTo>
                    <a:pt x="406" y="290"/>
                  </a:lnTo>
                  <a:lnTo>
                    <a:pt x="406" y="292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8"/>
                  </a:lnTo>
                  <a:lnTo>
                    <a:pt x="407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10" y="298"/>
                  </a:lnTo>
                  <a:lnTo>
                    <a:pt x="410" y="298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09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9" y="301"/>
                  </a:lnTo>
                  <a:lnTo>
                    <a:pt x="407" y="303"/>
                  </a:lnTo>
                  <a:lnTo>
                    <a:pt x="407" y="301"/>
                  </a:lnTo>
                  <a:lnTo>
                    <a:pt x="407" y="301"/>
                  </a:lnTo>
                  <a:lnTo>
                    <a:pt x="406" y="301"/>
                  </a:lnTo>
                  <a:lnTo>
                    <a:pt x="406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8"/>
                  </a:lnTo>
                  <a:lnTo>
                    <a:pt x="406" y="298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4" y="299"/>
                  </a:lnTo>
                  <a:lnTo>
                    <a:pt x="404" y="298"/>
                  </a:lnTo>
                  <a:lnTo>
                    <a:pt x="406" y="298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5"/>
                  </a:lnTo>
                  <a:lnTo>
                    <a:pt x="406" y="295"/>
                  </a:lnTo>
                  <a:lnTo>
                    <a:pt x="404" y="293"/>
                  </a:lnTo>
                  <a:lnTo>
                    <a:pt x="404" y="293"/>
                  </a:lnTo>
                  <a:lnTo>
                    <a:pt x="404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3"/>
                  </a:lnTo>
                  <a:lnTo>
                    <a:pt x="403" y="293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6" y="290"/>
                  </a:lnTo>
                  <a:close/>
                  <a:moveTo>
                    <a:pt x="1473" y="265"/>
                  </a:moveTo>
                  <a:lnTo>
                    <a:pt x="1475" y="265"/>
                  </a:lnTo>
                  <a:lnTo>
                    <a:pt x="1475" y="265"/>
                  </a:lnTo>
                  <a:lnTo>
                    <a:pt x="1476" y="265"/>
                  </a:lnTo>
                  <a:lnTo>
                    <a:pt x="1478" y="265"/>
                  </a:lnTo>
                  <a:lnTo>
                    <a:pt x="1478" y="265"/>
                  </a:lnTo>
                  <a:lnTo>
                    <a:pt x="1478" y="266"/>
                  </a:lnTo>
                  <a:lnTo>
                    <a:pt x="1480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6" y="266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5" y="269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2" y="268"/>
                  </a:lnTo>
                  <a:lnTo>
                    <a:pt x="1472" y="268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0" y="269"/>
                  </a:lnTo>
                  <a:lnTo>
                    <a:pt x="1470" y="268"/>
                  </a:lnTo>
                  <a:lnTo>
                    <a:pt x="1470" y="268"/>
                  </a:lnTo>
                  <a:lnTo>
                    <a:pt x="1468" y="269"/>
                  </a:lnTo>
                  <a:lnTo>
                    <a:pt x="1467" y="269"/>
                  </a:lnTo>
                  <a:lnTo>
                    <a:pt x="1467" y="269"/>
                  </a:lnTo>
                  <a:lnTo>
                    <a:pt x="1465" y="269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2" y="273"/>
                  </a:lnTo>
                  <a:lnTo>
                    <a:pt x="1462" y="274"/>
                  </a:lnTo>
                  <a:lnTo>
                    <a:pt x="1462" y="274"/>
                  </a:lnTo>
                  <a:lnTo>
                    <a:pt x="1461" y="274"/>
                  </a:lnTo>
                  <a:lnTo>
                    <a:pt x="1461" y="274"/>
                  </a:lnTo>
                  <a:lnTo>
                    <a:pt x="1461" y="276"/>
                  </a:lnTo>
                  <a:lnTo>
                    <a:pt x="1459" y="276"/>
                  </a:lnTo>
                  <a:lnTo>
                    <a:pt x="1459" y="276"/>
                  </a:lnTo>
                  <a:lnTo>
                    <a:pt x="1459" y="277"/>
                  </a:lnTo>
                  <a:lnTo>
                    <a:pt x="1459" y="279"/>
                  </a:lnTo>
                  <a:lnTo>
                    <a:pt x="1459" y="279"/>
                  </a:lnTo>
                  <a:lnTo>
                    <a:pt x="1457" y="279"/>
                  </a:lnTo>
                  <a:lnTo>
                    <a:pt x="1457" y="279"/>
                  </a:lnTo>
                  <a:lnTo>
                    <a:pt x="1456" y="279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7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4" y="280"/>
                  </a:lnTo>
                  <a:lnTo>
                    <a:pt x="1454" y="282"/>
                  </a:lnTo>
                  <a:lnTo>
                    <a:pt x="1453" y="282"/>
                  </a:lnTo>
                  <a:lnTo>
                    <a:pt x="1453" y="284"/>
                  </a:lnTo>
                  <a:lnTo>
                    <a:pt x="1453" y="284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0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3" y="282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4" y="279"/>
                  </a:lnTo>
                  <a:lnTo>
                    <a:pt x="1456" y="277"/>
                  </a:lnTo>
                  <a:lnTo>
                    <a:pt x="1456" y="276"/>
                  </a:lnTo>
                  <a:lnTo>
                    <a:pt x="1457" y="276"/>
                  </a:lnTo>
                  <a:lnTo>
                    <a:pt x="1457" y="274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61" y="273"/>
                  </a:lnTo>
                  <a:lnTo>
                    <a:pt x="1461" y="273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2" y="271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8"/>
                  </a:lnTo>
                  <a:lnTo>
                    <a:pt x="1462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9"/>
                  </a:lnTo>
                  <a:lnTo>
                    <a:pt x="1465" y="269"/>
                  </a:lnTo>
                  <a:lnTo>
                    <a:pt x="1465" y="269"/>
                  </a:lnTo>
                  <a:lnTo>
                    <a:pt x="1465" y="268"/>
                  </a:lnTo>
                  <a:lnTo>
                    <a:pt x="1465" y="268"/>
                  </a:lnTo>
                  <a:lnTo>
                    <a:pt x="1467" y="268"/>
                  </a:lnTo>
                  <a:lnTo>
                    <a:pt x="1467" y="268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8" y="266"/>
                  </a:lnTo>
                  <a:lnTo>
                    <a:pt x="1468" y="266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close/>
                  <a:moveTo>
                    <a:pt x="2922" y="258"/>
                  </a:moveTo>
                  <a:lnTo>
                    <a:pt x="2922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58"/>
                  </a:lnTo>
                  <a:lnTo>
                    <a:pt x="2924" y="258"/>
                  </a:lnTo>
                  <a:lnTo>
                    <a:pt x="2924" y="258"/>
                  </a:lnTo>
                  <a:lnTo>
                    <a:pt x="2925" y="258"/>
                  </a:lnTo>
                  <a:lnTo>
                    <a:pt x="2925" y="258"/>
                  </a:lnTo>
                  <a:lnTo>
                    <a:pt x="2925" y="260"/>
                  </a:lnTo>
                  <a:lnTo>
                    <a:pt x="2924" y="260"/>
                  </a:lnTo>
                  <a:lnTo>
                    <a:pt x="2924" y="260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5"/>
                  </a:lnTo>
                  <a:lnTo>
                    <a:pt x="2922" y="265"/>
                  </a:lnTo>
                  <a:lnTo>
                    <a:pt x="2922" y="266"/>
                  </a:lnTo>
                  <a:lnTo>
                    <a:pt x="2921" y="266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5"/>
                  </a:lnTo>
                  <a:lnTo>
                    <a:pt x="2919" y="265"/>
                  </a:lnTo>
                  <a:lnTo>
                    <a:pt x="2918" y="265"/>
                  </a:lnTo>
                  <a:lnTo>
                    <a:pt x="2918" y="265"/>
                  </a:lnTo>
                  <a:lnTo>
                    <a:pt x="2918" y="263"/>
                  </a:lnTo>
                  <a:lnTo>
                    <a:pt x="2919" y="262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58"/>
                  </a:lnTo>
                  <a:close/>
                  <a:moveTo>
                    <a:pt x="52" y="246"/>
                  </a:moveTo>
                  <a:lnTo>
                    <a:pt x="52" y="247"/>
                  </a:lnTo>
                  <a:lnTo>
                    <a:pt x="54" y="247"/>
                  </a:lnTo>
                  <a:lnTo>
                    <a:pt x="56" y="249"/>
                  </a:lnTo>
                  <a:lnTo>
                    <a:pt x="57" y="249"/>
                  </a:lnTo>
                  <a:lnTo>
                    <a:pt x="57" y="249"/>
                  </a:lnTo>
                  <a:lnTo>
                    <a:pt x="57" y="251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60" y="252"/>
                  </a:lnTo>
                  <a:lnTo>
                    <a:pt x="60" y="252"/>
                  </a:lnTo>
                  <a:lnTo>
                    <a:pt x="60" y="254"/>
                  </a:lnTo>
                  <a:lnTo>
                    <a:pt x="62" y="254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4" y="255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4" y="258"/>
                  </a:lnTo>
                  <a:lnTo>
                    <a:pt x="64" y="258"/>
                  </a:lnTo>
                  <a:lnTo>
                    <a:pt x="65" y="260"/>
                  </a:lnTo>
                  <a:lnTo>
                    <a:pt x="65" y="260"/>
                  </a:lnTo>
                  <a:lnTo>
                    <a:pt x="67" y="260"/>
                  </a:lnTo>
                  <a:lnTo>
                    <a:pt x="68" y="260"/>
                  </a:lnTo>
                  <a:lnTo>
                    <a:pt x="68" y="260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3"/>
                  </a:lnTo>
                  <a:lnTo>
                    <a:pt x="65" y="263"/>
                  </a:lnTo>
                  <a:lnTo>
                    <a:pt x="65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5"/>
                  </a:lnTo>
                  <a:lnTo>
                    <a:pt x="65" y="265"/>
                  </a:lnTo>
                  <a:lnTo>
                    <a:pt x="65" y="265"/>
                  </a:lnTo>
                  <a:lnTo>
                    <a:pt x="64" y="265"/>
                  </a:lnTo>
                  <a:lnTo>
                    <a:pt x="64" y="266"/>
                  </a:lnTo>
                  <a:lnTo>
                    <a:pt x="64" y="266"/>
                  </a:lnTo>
                  <a:lnTo>
                    <a:pt x="64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0" y="265"/>
                  </a:lnTo>
                  <a:lnTo>
                    <a:pt x="62" y="263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2" y="258"/>
                  </a:lnTo>
                  <a:lnTo>
                    <a:pt x="62" y="258"/>
                  </a:lnTo>
                  <a:lnTo>
                    <a:pt x="60" y="258"/>
                  </a:lnTo>
                  <a:lnTo>
                    <a:pt x="60" y="258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59" y="260"/>
                  </a:lnTo>
                  <a:lnTo>
                    <a:pt x="59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58"/>
                  </a:lnTo>
                  <a:lnTo>
                    <a:pt x="56" y="258"/>
                  </a:lnTo>
                  <a:lnTo>
                    <a:pt x="56" y="257"/>
                  </a:lnTo>
                  <a:lnTo>
                    <a:pt x="56" y="257"/>
                  </a:lnTo>
                  <a:lnTo>
                    <a:pt x="54" y="257"/>
                  </a:lnTo>
                  <a:lnTo>
                    <a:pt x="52" y="257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4"/>
                  </a:lnTo>
                  <a:lnTo>
                    <a:pt x="51" y="254"/>
                  </a:lnTo>
                  <a:lnTo>
                    <a:pt x="49" y="254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8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9" y="252"/>
                  </a:lnTo>
                  <a:lnTo>
                    <a:pt x="49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49" y="251"/>
                  </a:lnTo>
                  <a:lnTo>
                    <a:pt x="49" y="249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1" y="247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2" y="246"/>
                  </a:lnTo>
                  <a:close/>
                  <a:moveTo>
                    <a:pt x="1569" y="235"/>
                  </a:moveTo>
                  <a:lnTo>
                    <a:pt x="1569" y="235"/>
                  </a:lnTo>
                  <a:lnTo>
                    <a:pt x="1569" y="236"/>
                  </a:lnTo>
                  <a:lnTo>
                    <a:pt x="1571" y="236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8" y="238"/>
                  </a:lnTo>
                  <a:lnTo>
                    <a:pt x="1568" y="236"/>
                  </a:lnTo>
                  <a:lnTo>
                    <a:pt x="1569" y="235"/>
                  </a:lnTo>
                  <a:lnTo>
                    <a:pt x="1569" y="235"/>
                  </a:lnTo>
                  <a:close/>
                  <a:moveTo>
                    <a:pt x="1562" y="199"/>
                  </a:moveTo>
                  <a:lnTo>
                    <a:pt x="1562" y="199"/>
                  </a:lnTo>
                  <a:lnTo>
                    <a:pt x="1562" y="199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close/>
                  <a:moveTo>
                    <a:pt x="1560" y="199"/>
                  </a:moveTo>
                  <a:lnTo>
                    <a:pt x="1560" y="199"/>
                  </a:lnTo>
                  <a:lnTo>
                    <a:pt x="1558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close/>
                  <a:moveTo>
                    <a:pt x="1492" y="183"/>
                  </a:moveTo>
                  <a:lnTo>
                    <a:pt x="1494" y="183"/>
                  </a:lnTo>
                  <a:lnTo>
                    <a:pt x="1494" y="184"/>
                  </a:lnTo>
                  <a:lnTo>
                    <a:pt x="1494" y="184"/>
                  </a:lnTo>
                  <a:lnTo>
                    <a:pt x="1492" y="188"/>
                  </a:lnTo>
                  <a:lnTo>
                    <a:pt x="1492" y="188"/>
                  </a:lnTo>
                  <a:lnTo>
                    <a:pt x="1491" y="189"/>
                  </a:lnTo>
                  <a:lnTo>
                    <a:pt x="1491" y="189"/>
                  </a:lnTo>
                  <a:lnTo>
                    <a:pt x="1489" y="189"/>
                  </a:lnTo>
                  <a:lnTo>
                    <a:pt x="1487" y="189"/>
                  </a:lnTo>
                  <a:lnTo>
                    <a:pt x="1487" y="188"/>
                  </a:lnTo>
                  <a:lnTo>
                    <a:pt x="1487" y="188"/>
                  </a:lnTo>
                  <a:lnTo>
                    <a:pt x="1486" y="188"/>
                  </a:lnTo>
                  <a:lnTo>
                    <a:pt x="1486" y="186"/>
                  </a:lnTo>
                  <a:lnTo>
                    <a:pt x="1486" y="186"/>
                  </a:lnTo>
                  <a:lnTo>
                    <a:pt x="1487" y="186"/>
                  </a:lnTo>
                  <a:lnTo>
                    <a:pt x="1489" y="183"/>
                  </a:lnTo>
                  <a:lnTo>
                    <a:pt x="1491" y="183"/>
                  </a:lnTo>
                  <a:lnTo>
                    <a:pt x="1491" y="183"/>
                  </a:lnTo>
                  <a:lnTo>
                    <a:pt x="1492" y="183"/>
                  </a:lnTo>
                  <a:close/>
                  <a:moveTo>
                    <a:pt x="442" y="181"/>
                  </a:moveTo>
                  <a:lnTo>
                    <a:pt x="440" y="181"/>
                  </a:lnTo>
                  <a:lnTo>
                    <a:pt x="440" y="183"/>
                  </a:lnTo>
                  <a:lnTo>
                    <a:pt x="439" y="183"/>
                  </a:lnTo>
                  <a:lnTo>
                    <a:pt x="439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39" y="184"/>
                  </a:lnTo>
                  <a:lnTo>
                    <a:pt x="439" y="184"/>
                  </a:lnTo>
                  <a:lnTo>
                    <a:pt x="439" y="186"/>
                  </a:lnTo>
                  <a:lnTo>
                    <a:pt x="440" y="186"/>
                  </a:lnTo>
                  <a:lnTo>
                    <a:pt x="440" y="186"/>
                  </a:lnTo>
                  <a:lnTo>
                    <a:pt x="440" y="184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1"/>
                  </a:lnTo>
                  <a:lnTo>
                    <a:pt x="442" y="181"/>
                  </a:lnTo>
                  <a:lnTo>
                    <a:pt x="442" y="181"/>
                  </a:lnTo>
                  <a:close/>
                  <a:moveTo>
                    <a:pt x="1550" y="162"/>
                  </a:moveTo>
                  <a:lnTo>
                    <a:pt x="1552" y="162"/>
                  </a:lnTo>
                  <a:lnTo>
                    <a:pt x="1555" y="165"/>
                  </a:lnTo>
                  <a:lnTo>
                    <a:pt x="1557" y="165"/>
                  </a:lnTo>
                  <a:lnTo>
                    <a:pt x="1558" y="169"/>
                  </a:lnTo>
                  <a:lnTo>
                    <a:pt x="1558" y="170"/>
                  </a:lnTo>
                  <a:lnTo>
                    <a:pt x="1558" y="170"/>
                  </a:lnTo>
                  <a:lnTo>
                    <a:pt x="1560" y="173"/>
                  </a:lnTo>
                  <a:lnTo>
                    <a:pt x="1560" y="173"/>
                  </a:lnTo>
                  <a:lnTo>
                    <a:pt x="1560" y="175"/>
                  </a:lnTo>
                  <a:lnTo>
                    <a:pt x="1560" y="175"/>
                  </a:lnTo>
                  <a:lnTo>
                    <a:pt x="1560" y="176"/>
                  </a:lnTo>
                  <a:lnTo>
                    <a:pt x="1560" y="176"/>
                  </a:lnTo>
                  <a:lnTo>
                    <a:pt x="1560" y="178"/>
                  </a:lnTo>
                  <a:lnTo>
                    <a:pt x="1562" y="180"/>
                  </a:lnTo>
                  <a:lnTo>
                    <a:pt x="1562" y="181"/>
                  </a:lnTo>
                  <a:lnTo>
                    <a:pt x="1560" y="181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6"/>
                  </a:lnTo>
                  <a:lnTo>
                    <a:pt x="1562" y="186"/>
                  </a:lnTo>
                  <a:lnTo>
                    <a:pt x="1562" y="188"/>
                  </a:lnTo>
                  <a:lnTo>
                    <a:pt x="1562" y="188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5" y="189"/>
                  </a:lnTo>
                  <a:lnTo>
                    <a:pt x="1565" y="191"/>
                  </a:lnTo>
                  <a:lnTo>
                    <a:pt x="1565" y="192"/>
                  </a:lnTo>
                  <a:lnTo>
                    <a:pt x="1565" y="194"/>
                  </a:lnTo>
                  <a:lnTo>
                    <a:pt x="1565" y="197"/>
                  </a:lnTo>
                  <a:lnTo>
                    <a:pt x="1565" y="199"/>
                  </a:lnTo>
                  <a:lnTo>
                    <a:pt x="1563" y="199"/>
                  </a:lnTo>
                  <a:lnTo>
                    <a:pt x="1563" y="199"/>
                  </a:lnTo>
                  <a:lnTo>
                    <a:pt x="1563" y="200"/>
                  </a:lnTo>
                  <a:lnTo>
                    <a:pt x="1562" y="200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3"/>
                  </a:lnTo>
                  <a:lnTo>
                    <a:pt x="1562" y="205"/>
                  </a:lnTo>
                  <a:lnTo>
                    <a:pt x="1562" y="205"/>
                  </a:lnTo>
                  <a:lnTo>
                    <a:pt x="1563" y="208"/>
                  </a:lnTo>
                  <a:lnTo>
                    <a:pt x="1563" y="210"/>
                  </a:lnTo>
                  <a:lnTo>
                    <a:pt x="1563" y="211"/>
                  </a:lnTo>
                  <a:lnTo>
                    <a:pt x="1563" y="213"/>
                  </a:lnTo>
                  <a:lnTo>
                    <a:pt x="1563" y="214"/>
                  </a:lnTo>
                  <a:lnTo>
                    <a:pt x="1563" y="214"/>
                  </a:lnTo>
                  <a:lnTo>
                    <a:pt x="1563" y="217"/>
                  </a:lnTo>
                  <a:lnTo>
                    <a:pt x="1563" y="217"/>
                  </a:lnTo>
                  <a:lnTo>
                    <a:pt x="1563" y="219"/>
                  </a:lnTo>
                  <a:lnTo>
                    <a:pt x="1563" y="219"/>
                  </a:lnTo>
                  <a:lnTo>
                    <a:pt x="1563" y="222"/>
                  </a:lnTo>
                  <a:lnTo>
                    <a:pt x="1563" y="224"/>
                  </a:lnTo>
                  <a:lnTo>
                    <a:pt x="1565" y="224"/>
                  </a:lnTo>
                  <a:lnTo>
                    <a:pt x="1566" y="224"/>
                  </a:lnTo>
                  <a:lnTo>
                    <a:pt x="1566" y="224"/>
                  </a:lnTo>
                  <a:lnTo>
                    <a:pt x="1568" y="225"/>
                  </a:lnTo>
                  <a:lnTo>
                    <a:pt x="1568" y="228"/>
                  </a:lnTo>
                  <a:lnTo>
                    <a:pt x="1568" y="228"/>
                  </a:lnTo>
                  <a:lnTo>
                    <a:pt x="1569" y="232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8" y="233"/>
                  </a:lnTo>
                  <a:lnTo>
                    <a:pt x="1568" y="232"/>
                  </a:lnTo>
                  <a:lnTo>
                    <a:pt x="1566" y="230"/>
                  </a:lnTo>
                  <a:lnTo>
                    <a:pt x="1566" y="230"/>
                  </a:lnTo>
                  <a:lnTo>
                    <a:pt x="1565" y="230"/>
                  </a:lnTo>
                  <a:lnTo>
                    <a:pt x="1565" y="230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0"/>
                  </a:lnTo>
                  <a:lnTo>
                    <a:pt x="1560" y="230"/>
                  </a:lnTo>
                  <a:lnTo>
                    <a:pt x="1560" y="230"/>
                  </a:lnTo>
                  <a:lnTo>
                    <a:pt x="1560" y="228"/>
                  </a:lnTo>
                  <a:lnTo>
                    <a:pt x="1560" y="228"/>
                  </a:lnTo>
                  <a:lnTo>
                    <a:pt x="1558" y="227"/>
                  </a:lnTo>
                  <a:lnTo>
                    <a:pt x="1560" y="227"/>
                  </a:lnTo>
                  <a:lnTo>
                    <a:pt x="1560" y="227"/>
                  </a:lnTo>
                  <a:lnTo>
                    <a:pt x="1560" y="225"/>
                  </a:lnTo>
                  <a:lnTo>
                    <a:pt x="1560" y="224"/>
                  </a:lnTo>
                  <a:lnTo>
                    <a:pt x="1560" y="222"/>
                  </a:lnTo>
                  <a:lnTo>
                    <a:pt x="1560" y="222"/>
                  </a:lnTo>
                  <a:lnTo>
                    <a:pt x="1558" y="221"/>
                  </a:lnTo>
                  <a:lnTo>
                    <a:pt x="1558" y="221"/>
                  </a:lnTo>
                  <a:lnTo>
                    <a:pt x="1557" y="221"/>
                  </a:lnTo>
                  <a:lnTo>
                    <a:pt x="1555" y="219"/>
                  </a:lnTo>
                  <a:lnTo>
                    <a:pt x="1555" y="217"/>
                  </a:lnTo>
                  <a:lnTo>
                    <a:pt x="1555" y="217"/>
                  </a:lnTo>
                  <a:lnTo>
                    <a:pt x="1557" y="217"/>
                  </a:lnTo>
                  <a:lnTo>
                    <a:pt x="1557" y="216"/>
                  </a:lnTo>
                  <a:lnTo>
                    <a:pt x="1557" y="213"/>
                  </a:lnTo>
                  <a:lnTo>
                    <a:pt x="1555" y="211"/>
                  </a:lnTo>
                  <a:lnTo>
                    <a:pt x="1555" y="211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08"/>
                  </a:lnTo>
                  <a:lnTo>
                    <a:pt x="1554" y="208"/>
                  </a:lnTo>
                  <a:lnTo>
                    <a:pt x="1554" y="208"/>
                  </a:lnTo>
                  <a:lnTo>
                    <a:pt x="1554" y="205"/>
                  </a:lnTo>
                  <a:lnTo>
                    <a:pt x="1554" y="205"/>
                  </a:lnTo>
                  <a:lnTo>
                    <a:pt x="1554" y="203"/>
                  </a:lnTo>
                  <a:lnTo>
                    <a:pt x="1552" y="203"/>
                  </a:lnTo>
                  <a:lnTo>
                    <a:pt x="1552" y="203"/>
                  </a:lnTo>
                  <a:lnTo>
                    <a:pt x="1552" y="202"/>
                  </a:lnTo>
                  <a:lnTo>
                    <a:pt x="1552" y="202"/>
                  </a:lnTo>
                  <a:lnTo>
                    <a:pt x="1552" y="199"/>
                  </a:lnTo>
                  <a:lnTo>
                    <a:pt x="1552" y="199"/>
                  </a:lnTo>
                  <a:lnTo>
                    <a:pt x="1554" y="197"/>
                  </a:lnTo>
                  <a:lnTo>
                    <a:pt x="1554" y="197"/>
                  </a:lnTo>
                  <a:lnTo>
                    <a:pt x="1554" y="195"/>
                  </a:lnTo>
                  <a:lnTo>
                    <a:pt x="1555" y="195"/>
                  </a:lnTo>
                  <a:lnTo>
                    <a:pt x="1555" y="194"/>
                  </a:lnTo>
                  <a:lnTo>
                    <a:pt x="1555" y="194"/>
                  </a:lnTo>
                  <a:lnTo>
                    <a:pt x="1555" y="191"/>
                  </a:lnTo>
                  <a:lnTo>
                    <a:pt x="1555" y="189"/>
                  </a:lnTo>
                  <a:lnTo>
                    <a:pt x="1555" y="188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4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5"/>
                  </a:lnTo>
                  <a:lnTo>
                    <a:pt x="1554" y="173"/>
                  </a:lnTo>
                  <a:lnTo>
                    <a:pt x="1554" y="173"/>
                  </a:lnTo>
                  <a:lnTo>
                    <a:pt x="1552" y="172"/>
                  </a:lnTo>
                  <a:lnTo>
                    <a:pt x="1552" y="170"/>
                  </a:lnTo>
                  <a:lnTo>
                    <a:pt x="1550" y="170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5"/>
                  </a:lnTo>
                  <a:lnTo>
                    <a:pt x="1550" y="165"/>
                  </a:lnTo>
                  <a:lnTo>
                    <a:pt x="1550" y="164"/>
                  </a:lnTo>
                  <a:lnTo>
                    <a:pt x="1550" y="164"/>
                  </a:lnTo>
                  <a:lnTo>
                    <a:pt x="1550" y="162"/>
                  </a:lnTo>
                  <a:lnTo>
                    <a:pt x="1550" y="162"/>
                  </a:lnTo>
                  <a:lnTo>
                    <a:pt x="1550" y="162"/>
                  </a:lnTo>
                  <a:close/>
                  <a:moveTo>
                    <a:pt x="467" y="154"/>
                  </a:moveTo>
                  <a:lnTo>
                    <a:pt x="467" y="154"/>
                  </a:lnTo>
                  <a:lnTo>
                    <a:pt x="467" y="156"/>
                  </a:lnTo>
                  <a:lnTo>
                    <a:pt x="469" y="156"/>
                  </a:lnTo>
                  <a:lnTo>
                    <a:pt x="467" y="158"/>
                  </a:lnTo>
                  <a:lnTo>
                    <a:pt x="469" y="159"/>
                  </a:lnTo>
                  <a:lnTo>
                    <a:pt x="470" y="161"/>
                  </a:lnTo>
                  <a:lnTo>
                    <a:pt x="470" y="161"/>
                  </a:lnTo>
                  <a:lnTo>
                    <a:pt x="469" y="161"/>
                  </a:lnTo>
                  <a:lnTo>
                    <a:pt x="466" y="162"/>
                  </a:lnTo>
                  <a:lnTo>
                    <a:pt x="466" y="164"/>
                  </a:lnTo>
                  <a:lnTo>
                    <a:pt x="466" y="164"/>
                  </a:lnTo>
                  <a:lnTo>
                    <a:pt x="464" y="165"/>
                  </a:lnTo>
                  <a:lnTo>
                    <a:pt x="462" y="165"/>
                  </a:lnTo>
                  <a:lnTo>
                    <a:pt x="462" y="165"/>
                  </a:lnTo>
                  <a:lnTo>
                    <a:pt x="461" y="167"/>
                  </a:lnTo>
                  <a:lnTo>
                    <a:pt x="459" y="167"/>
                  </a:lnTo>
                  <a:lnTo>
                    <a:pt x="459" y="165"/>
                  </a:lnTo>
                  <a:lnTo>
                    <a:pt x="458" y="167"/>
                  </a:lnTo>
                  <a:lnTo>
                    <a:pt x="455" y="167"/>
                  </a:lnTo>
                  <a:lnTo>
                    <a:pt x="455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1" y="167"/>
                  </a:lnTo>
                  <a:lnTo>
                    <a:pt x="450" y="170"/>
                  </a:lnTo>
                  <a:lnTo>
                    <a:pt x="450" y="170"/>
                  </a:lnTo>
                  <a:lnTo>
                    <a:pt x="451" y="170"/>
                  </a:lnTo>
                  <a:lnTo>
                    <a:pt x="453" y="172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3" y="173"/>
                  </a:lnTo>
                  <a:lnTo>
                    <a:pt x="453" y="172"/>
                  </a:lnTo>
                  <a:lnTo>
                    <a:pt x="451" y="172"/>
                  </a:lnTo>
                  <a:lnTo>
                    <a:pt x="450" y="172"/>
                  </a:lnTo>
                  <a:lnTo>
                    <a:pt x="450" y="170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7" y="172"/>
                  </a:lnTo>
                  <a:lnTo>
                    <a:pt x="448" y="176"/>
                  </a:lnTo>
                  <a:lnTo>
                    <a:pt x="450" y="180"/>
                  </a:lnTo>
                  <a:lnTo>
                    <a:pt x="450" y="180"/>
                  </a:lnTo>
                  <a:lnTo>
                    <a:pt x="450" y="183"/>
                  </a:lnTo>
                  <a:lnTo>
                    <a:pt x="448" y="183"/>
                  </a:lnTo>
                  <a:lnTo>
                    <a:pt x="448" y="183"/>
                  </a:lnTo>
                  <a:lnTo>
                    <a:pt x="448" y="184"/>
                  </a:lnTo>
                  <a:lnTo>
                    <a:pt x="448" y="184"/>
                  </a:lnTo>
                  <a:lnTo>
                    <a:pt x="448" y="181"/>
                  </a:lnTo>
                  <a:lnTo>
                    <a:pt x="450" y="18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47" y="175"/>
                  </a:lnTo>
                  <a:lnTo>
                    <a:pt x="447" y="175"/>
                  </a:lnTo>
                  <a:lnTo>
                    <a:pt x="445" y="176"/>
                  </a:lnTo>
                  <a:lnTo>
                    <a:pt x="445" y="176"/>
                  </a:lnTo>
                  <a:lnTo>
                    <a:pt x="444" y="180"/>
                  </a:lnTo>
                  <a:lnTo>
                    <a:pt x="442" y="181"/>
                  </a:lnTo>
                  <a:lnTo>
                    <a:pt x="442" y="181"/>
                  </a:lnTo>
                  <a:lnTo>
                    <a:pt x="442" y="184"/>
                  </a:lnTo>
                  <a:lnTo>
                    <a:pt x="442" y="186"/>
                  </a:lnTo>
                  <a:lnTo>
                    <a:pt x="440" y="186"/>
                  </a:lnTo>
                  <a:lnTo>
                    <a:pt x="440" y="188"/>
                  </a:lnTo>
                  <a:lnTo>
                    <a:pt x="440" y="188"/>
                  </a:lnTo>
                  <a:lnTo>
                    <a:pt x="439" y="188"/>
                  </a:lnTo>
                  <a:lnTo>
                    <a:pt x="439" y="188"/>
                  </a:lnTo>
                  <a:lnTo>
                    <a:pt x="439" y="186"/>
                  </a:lnTo>
                  <a:lnTo>
                    <a:pt x="437" y="186"/>
                  </a:lnTo>
                  <a:lnTo>
                    <a:pt x="437" y="186"/>
                  </a:lnTo>
                  <a:lnTo>
                    <a:pt x="436" y="186"/>
                  </a:lnTo>
                  <a:lnTo>
                    <a:pt x="436" y="186"/>
                  </a:lnTo>
                  <a:lnTo>
                    <a:pt x="437" y="184"/>
                  </a:lnTo>
                  <a:lnTo>
                    <a:pt x="437" y="183"/>
                  </a:lnTo>
                  <a:lnTo>
                    <a:pt x="437" y="183"/>
                  </a:lnTo>
                  <a:lnTo>
                    <a:pt x="439" y="181"/>
                  </a:lnTo>
                  <a:lnTo>
                    <a:pt x="440" y="181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40" y="180"/>
                  </a:lnTo>
                  <a:lnTo>
                    <a:pt x="442" y="180"/>
                  </a:lnTo>
                  <a:lnTo>
                    <a:pt x="442" y="180"/>
                  </a:lnTo>
                  <a:lnTo>
                    <a:pt x="442" y="178"/>
                  </a:lnTo>
                  <a:lnTo>
                    <a:pt x="442" y="178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2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5"/>
                  </a:lnTo>
                  <a:lnTo>
                    <a:pt x="442" y="175"/>
                  </a:lnTo>
                  <a:lnTo>
                    <a:pt x="444" y="173"/>
                  </a:lnTo>
                  <a:lnTo>
                    <a:pt x="444" y="173"/>
                  </a:lnTo>
                  <a:lnTo>
                    <a:pt x="445" y="175"/>
                  </a:lnTo>
                  <a:lnTo>
                    <a:pt x="445" y="173"/>
                  </a:lnTo>
                  <a:lnTo>
                    <a:pt x="445" y="173"/>
                  </a:lnTo>
                  <a:lnTo>
                    <a:pt x="445" y="172"/>
                  </a:lnTo>
                  <a:lnTo>
                    <a:pt x="444" y="170"/>
                  </a:lnTo>
                  <a:lnTo>
                    <a:pt x="442" y="169"/>
                  </a:lnTo>
                  <a:lnTo>
                    <a:pt x="440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7" y="169"/>
                  </a:lnTo>
                  <a:lnTo>
                    <a:pt x="447" y="169"/>
                  </a:lnTo>
                  <a:lnTo>
                    <a:pt x="448" y="169"/>
                  </a:lnTo>
                  <a:lnTo>
                    <a:pt x="448" y="169"/>
                  </a:lnTo>
                  <a:lnTo>
                    <a:pt x="448" y="167"/>
                  </a:lnTo>
                  <a:lnTo>
                    <a:pt x="448" y="167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50" y="165"/>
                  </a:lnTo>
                  <a:lnTo>
                    <a:pt x="450" y="164"/>
                  </a:lnTo>
                  <a:lnTo>
                    <a:pt x="450" y="164"/>
                  </a:lnTo>
                  <a:lnTo>
                    <a:pt x="451" y="164"/>
                  </a:lnTo>
                  <a:lnTo>
                    <a:pt x="451" y="162"/>
                  </a:lnTo>
                  <a:lnTo>
                    <a:pt x="451" y="162"/>
                  </a:lnTo>
                  <a:lnTo>
                    <a:pt x="453" y="162"/>
                  </a:lnTo>
                  <a:lnTo>
                    <a:pt x="453" y="164"/>
                  </a:lnTo>
                  <a:lnTo>
                    <a:pt x="453" y="164"/>
                  </a:lnTo>
                  <a:lnTo>
                    <a:pt x="456" y="162"/>
                  </a:lnTo>
                  <a:lnTo>
                    <a:pt x="458" y="164"/>
                  </a:lnTo>
                  <a:lnTo>
                    <a:pt x="459" y="164"/>
                  </a:lnTo>
                  <a:lnTo>
                    <a:pt x="461" y="164"/>
                  </a:lnTo>
                  <a:lnTo>
                    <a:pt x="461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4" y="164"/>
                  </a:lnTo>
                  <a:lnTo>
                    <a:pt x="464" y="162"/>
                  </a:lnTo>
                  <a:lnTo>
                    <a:pt x="464" y="161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6" y="159"/>
                  </a:lnTo>
                  <a:lnTo>
                    <a:pt x="466" y="159"/>
                  </a:lnTo>
                  <a:lnTo>
                    <a:pt x="467" y="158"/>
                  </a:lnTo>
                  <a:lnTo>
                    <a:pt x="467" y="158"/>
                  </a:lnTo>
                  <a:lnTo>
                    <a:pt x="466" y="158"/>
                  </a:lnTo>
                  <a:lnTo>
                    <a:pt x="467" y="156"/>
                  </a:lnTo>
                  <a:lnTo>
                    <a:pt x="467" y="156"/>
                  </a:lnTo>
                  <a:lnTo>
                    <a:pt x="467" y="154"/>
                  </a:lnTo>
                  <a:close/>
                  <a:moveTo>
                    <a:pt x="1476" y="148"/>
                  </a:moveTo>
                  <a:lnTo>
                    <a:pt x="1478" y="148"/>
                  </a:lnTo>
                  <a:lnTo>
                    <a:pt x="1480" y="150"/>
                  </a:lnTo>
                  <a:lnTo>
                    <a:pt x="1481" y="150"/>
                  </a:lnTo>
                  <a:lnTo>
                    <a:pt x="1481" y="151"/>
                  </a:lnTo>
                  <a:lnTo>
                    <a:pt x="1480" y="154"/>
                  </a:lnTo>
                  <a:lnTo>
                    <a:pt x="1478" y="156"/>
                  </a:lnTo>
                  <a:lnTo>
                    <a:pt x="1476" y="159"/>
                  </a:lnTo>
                  <a:lnTo>
                    <a:pt x="1475" y="161"/>
                  </a:lnTo>
                  <a:lnTo>
                    <a:pt x="1473" y="161"/>
                  </a:lnTo>
                  <a:lnTo>
                    <a:pt x="1472" y="161"/>
                  </a:lnTo>
                  <a:lnTo>
                    <a:pt x="1472" y="161"/>
                  </a:lnTo>
                  <a:lnTo>
                    <a:pt x="1472" y="162"/>
                  </a:lnTo>
                  <a:lnTo>
                    <a:pt x="1472" y="162"/>
                  </a:lnTo>
                  <a:lnTo>
                    <a:pt x="1470" y="162"/>
                  </a:lnTo>
                  <a:lnTo>
                    <a:pt x="1470" y="161"/>
                  </a:lnTo>
                  <a:lnTo>
                    <a:pt x="1468" y="161"/>
                  </a:lnTo>
                  <a:lnTo>
                    <a:pt x="1468" y="158"/>
                  </a:lnTo>
                  <a:lnTo>
                    <a:pt x="1470" y="156"/>
                  </a:lnTo>
                  <a:lnTo>
                    <a:pt x="1473" y="151"/>
                  </a:lnTo>
                  <a:lnTo>
                    <a:pt x="1476" y="148"/>
                  </a:lnTo>
                  <a:close/>
                  <a:moveTo>
                    <a:pt x="1521" y="134"/>
                  </a:moveTo>
                  <a:lnTo>
                    <a:pt x="1522" y="136"/>
                  </a:lnTo>
                  <a:lnTo>
                    <a:pt x="1525" y="137"/>
                  </a:lnTo>
                  <a:lnTo>
                    <a:pt x="1528" y="140"/>
                  </a:lnTo>
                  <a:lnTo>
                    <a:pt x="1530" y="140"/>
                  </a:lnTo>
                  <a:lnTo>
                    <a:pt x="1530" y="142"/>
                  </a:lnTo>
                  <a:lnTo>
                    <a:pt x="1530" y="142"/>
                  </a:lnTo>
                  <a:lnTo>
                    <a:pt x="1527" y="140"/>
                  </a:lnTo>
                  <a:lnTo>
                    <a:pt x="1525" y="140"/>
                  </a:lnTo>
                  <a:lnTo>
                    <a:pt x="1524" y="140"/>
                  </a:lnTo>
                  <a:lnTo>
                    <a:pt x="1522" y="140"/>
                  </a:lnTo>
                  <a:lnTo>
                    <a:pt x="1521" y="140"/>
                  </a:lnTo>
                  <a:lnTo>
                    <a:pt x="1521" y="139"/>
                  </a:lnTo>
                  <a:lnTo>
                    <a:pt x="1521" y="137"/>
                  </a:lnTo>
                  <a:lnTo>
                    <a:pt x="1519" y="136"/>
                  </a:lnTo>
                  <a:lnTo>
                    <a:pt x="1519" y="136"/>
                  </a:lnTo>
                  <a:lnTo>
                    <a:pt x="1521" y="136"/>
                  </a:lnTo>
                  <a:lnTo>
                    <a:pt x="1521" y="134"/>
                  </a:lnTo>
                  <a:close/>
                  <a:moveTo>
                    <a:pt x="341" y="80"/>
                  </a:moveTo>
                  <a:lnTo>
                    <a:pt x="343" y="80"/>
                  </a:lnTo>
                  <a:lnTo>
                    <a:pt x="343" y="82"/>
                  </a:lnTo>
                  <a:lnTo>
                    <a:pt x="344" y="85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8"/>
                  </a:lnTo>
                  <a:lnTo>
                    <a:pt x="346" y="90"/>
                  </a:lnTo>
                  <a:lnTo>
                    <a:pt x="346" y="90"/>
                  </a:lnTo>
                  <a:lnTo>
                    <a:pt x="346" y="91"/>
                  </a:lnTo>
                  <a:lnTo>
                    <a:pt x="347" y="93"/>
                  </a:lnTo>
                  <a:lnTo>
                    <a:pt x="347" y="93"/>
                  </a:lnTo>
                  <a:lnTo>
                    <a:pt x="347" y="95"/>
                  </a:lnTo>
                  <a:lnTo>
                    <a:pt x="347" y="95"/>
                  </a:lnTo>
                  <a:lnTo>
                    <a:pt x="346" y="96"/>
                  </a:lnTo>
                  <a:lnTo>
                    <a:pt x="346" y="96"/>
                  </a:lnTo>
                  <a:lnTo>
                    <a:pt x="347" y="99"/>
                  </a:lnTo>
                  <a:lnTo>
                    <a:pt x="349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49" y="102"/>
                  </a:lnTo>
                  <a:lnTo>
                    <a:pt x="347" y="101"/>
                  </a:lnTo>
                  <a:lnTo>
                    <a:pt x="346" y="99"/>
                  </a:lnTo>
                  <a:lnTo>
                    <a:pt x="346" y="98"/>
                  </a:lnTo>
                  <a:lnTo>
                    <a:pt x="344" y="95"/>
                  </a:lnTo>
                  <a:lnTo>
                    <a:pt x="344" y="93"/>
                  </a:lnTo>
                  <a:lnTo>
                    <a:pt x="343" y="91"/>
                  </a:lnTo>
                  <a:lnTo>
                    <a:pt x="341" y="91"/>
                  </a:lnTo>
                  <a:lnTo>
                    <a:pt x="341" y="91"/>
                  </a:lnTo>
                  <a:lnTo>
                    <a:pt x="341" y="90"/>
                  </a:lnTo>
                  <a:lnTo>
                    <a:pt x="343" y="90"/>
                  </a:lnTo>
                  <a:lnTo>
                    <a:pt x="341" y="88"/>
                  </a:lnTo>
                  <a:lnTo>
                    <a:pt x="341" y="88"/>
                  </a:lnTo>
                  <a:lnTo>
                    <a:pt x="339" y="88"/>
                  </a:lnTo>
                  <a:lnTo>
                    <a:pt x="339" y="88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5"/>
                  </a:lnTo>
                  <a:lnTo>
                    <a:pt x="339" y="85"/>
                  </a:lnTo>
                  <a:lnTo>
                    <a:pt x="341" y="85"/>
                  </a:lnTo>
                  <a:lnTo>
                    <a:pt x="341" y="84"/>
                  </a:lnTo>
                  <a:lnTo>
                    <a:pt x="341" y="84"/>
                  </a:lnTo>
                  <a:lnTo>
                    <a:pt x="341" y="82"/>
                  </a:lnTo>
                  <a:lnTo>
                    <a:pt x="341" y="80"/>
                  </a:lnTo>
                  <a:lnTo>
                    <a:pt x="341" y="80"/>
                  </a:lnTo>
                  <a:close/>
                  <a:moveTo>
                    <a:pt x="1577" y="74"/>
                  </a:moveTo>
                  <a:lnTo>
                    <a:pt x="1579" y="74"/>
                  </a:lnTo>
                  <a:lnTo>
                    <a:pt x="1579" y="76"/>
                  </a:lnTo>
                  <a:lnTo>
                    <a:pt x="1579" y="77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6" y="79"/>
                  </a:lnTo>
                  <a:lnTo>
                    <a:pt x="1576" y="77"/>
                  </a:lnTo>
                  <a:lnTo>
                    <a:pt x="1577" y="76"/>
                  </a:lnTo>
                  <a:lnTo>
                    <a:pt x="1577" y="76"/>
                  </a:lnTo>
                  <a:lnTo>
                    <a:pt x="1577" y="74"/>
                  </a:lnTo>
                  <a:lnTo>
                    <a:pt x="1577" y="74"/>
                  </a:lnTo>
                  <a:close/>
                  <a:moveTo>
                    <a:pt x="1481" y="73"/>
                  </a:moveTo>
                  <a:lnTo>
                    <a:pt x="1483" y="74"/>
                  </a:lnTo>
                  <a:lnTo>
                    <a:pt x="1484" y="74"/>
                  </a:lnTo>
                  <a:lnTo>
                    <a:pt x="1484" y="76"/>
                  </a:lnTo>
                  <a:lnTo>
                    <a:pt x="1484" y="77"/>
                  </a:lnTo>
                  <a:lnTo>
                    <a:pt x="1484" y="80"/>
                  </a:lnTo>
                  <a:lnTo>
                    <a:pt x="1484" y="80"/>
                  </a:lnTo>
                  <a:lnTo>
                    <a:pt x="1486" y="82"/>
                  </a:lnTo>
                  <a:lnTo>
                    <a:pt x="1486" y="84"/>
                  </a:lnTo>
                  <a:lnTo>
                    <a:pt x="1486" y="85"/>
                  </a:lnTo>
                  <a:lnTo>
                    <a:pt x="1487" y="87"/>
                  </a:lnTo>
                  <a:lnTo>
                    <a:pt x="1487" y="88"/>
                  </a:lnTo>
                  <a:lnTo>
                    <a:pt x="1489" y="88"/>
                  </a:lnTo>
                  <a:lnTo>
                    <a:pt x="1489" y="90"/>
                  </a:lnTo>
                  <a:lnTo>
                    <a:pt x="1487" y="95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9" y="96"/>
                  </a:lnTo>
                  <a:lnTo>
                    <a:pt x="1491" y="96"/>
                  </a:lnTo>
                  <a:lnTo>
                    <a:pt x="1491" y="98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101"/>
                  </a:lnTo>
                  <a:lnTo>
                    <a:pt x="1491" y="101"/>
                  </a:lnTo>
                  <a:lnTo>
                    <a:pt x="1491" y="102"/>
                  </a:lnTo>
                  <a:lnTo>
                    <a:pt x="1491" y="102"/>
                  </a:lnTo>
                  <a:lnTo>
                    <a:pt x="1491" y="104"/>
                  </a:lnTo>
                  <a:lnTo>
                    <a:pt x="1491" y="104"/>
                  </a:lnTo>
                  <a:lnTo>
                    <a:pt x="1492" y="106"/>
                  </a:lnTo>
                  <a:lnTo>
                    <a:pt x="1492" y="109"/>
                  </a:lnTo>
                  <a:lnTo>
                    <a:pt x="1492" y="109"/>
                  </a:lnTo>
                  <a:lnTo>
                    <a:pt x="1492" y="110"/>
                  </a:lnTo>
                  <a:lnTo>
                    <a:pt x="1492" y="110"/>
                  </a:lnTo>
                  <a:lnTo>
                    <a:pt x="1492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89" y="113"/>
                  </a:lnTo>
                  <a:lnTo>
                    <a:pt x="1489" y="115"/>
                  </a:lnTo>
                  <a:lnTo>
                    <a:pt x="1489" y="115"/>
                  </a:lnTo>
                  <a:lnTo>
                    <a:pt x="1491" y="115"/>
                  </a:lnTo>
                  <a:lnTo>
                    <a:pt x="1491" y="117"/>
                  </a:lnTo>
                  <a:lnTo>
                    <a:pt x="1492" y="118"/>
                  </a:lnTo>
                  <a:lnTo>
                    <a:pt x="1492" y="118"/>
                  </a:lnTo>
                  <a:lnTo>
                    <a:pt x="1494" y="118"/>
                  </a:lnTo>
                  <a:lnTo>
                    <a:pt x="1494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8" y="120"/>
                  </a:lnTo>
                  <a:lnTo>
                    <a:pt x="1498" y="121"/>
                  </a:lnTo>
                  <a:lnTo>
                    <a:pt x="1498" y="123"/>
                  </a:lnTo>
                  <a:lnTo>
                    <a:pt x="1500" y="125"/>
                  </a:lnTo>
                  <a:lnTo>
                    <a:pt x="1502" y="125"/>
                  </a:lnTo>
                  <a:lnTo>
                    <a:pt x="1502" y="126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9"/>
                  </a:lnTo>
                  <a:lnTo>
                    <a:pt x="1502" y="131"/>
                  </a:lnTo>
                  <a:lnTo>
                    <a:pt x="1502" y="132"/>
                  </a:lnTo>
                  <a:lnTo>
                    <a:pt x="1502" y="134"/>
                  </a:lnTo>
                  <a:lnTo>
                    <a:pt x="1503" y="134"/>
                  </a:lnTo>
                  <a:lnTo>
                    <a:pt x="1503" y="136"/>
                  </a:lnTo>
                  <a:lnTo>
                    <a:pt x="1505" y="139"/>
                  </a:lnTo>
                  <a:lnTo>
                    <a:pt x="1506" y="140"/>
                  </a:lnTo>
                  <a:lnTo>
                    <a:pt x="1506" y="142"/>
                  </a:lnTo>
                  <a:lnTo>
                    <a:pt x="1506" y="142"/>
                  </a:lnTo>
                  <a:lnTo>
                    <a:pt x="1508" y="142"/>
                  </a:lnTo>
                  <a:lnTo>
                    <a:pt x="1508" y="142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5"/>
                  </a:lnTo>
                  <a:lnTo>
                    <a:pt x="1509" y="147"/>
                  </a:lnTo>
                  <a:lnTo>
                    <a:pt x="1509" y="147"/>
                  </a:lnTo>
                  <a:lnTo>
                    <a:pt x="1509" y="148"/>
                  </a:lnTo>
                  <a:lnTo>
                    <a:pt x="1509" y="148"/>
                  </a:lnTo>
                  <a:lnTo>
                    <a:pt x="1511" y="150"/>
                  </a:lnTo>
                  <a:lnTo>
                    <a:pt x="1511" y="150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5" y="148"/>
                  </a:lnTo>
                  <a:lnTo>
                    <a:pt x="1505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0" y="148"/>
                  </a:lnTo>
                  <a:lnTo>
                    <a:pt x="1500" y="148"/>
                  </a:lnTo>
                  <a:lnTo>
                    <a:pt x="1500" y="147"/>
                  </a:lnTo>
                  <a:lnTo>
                    <a:pt x="1500" y="147"/>
                  </a:lnTo>
                  <a:lnTo>
                    <a:pt x="1500" y="145"/>
                  </a:lnTo>
                  <a:lnTo>
                    <a:pt x="1500" y="145"/>
                  </a:lnTo>
                  <a:lnTo>
                    <a:pt x="1502" y="145"/>
                  </a:lnTo>
                  <a:lnTo>
                    <a:pt x="1502" y="143"/>
                  </a:lnTo>
                  <a:lnTo>
                    <a:pt x="1502" y="143"/>
                  </a:lnTo>
                  <a:lnTo>
                    <a:pt x="1502" y="142"/>
                  </a:lnTo>
                  <a:lnTo>
                    <a:pt x="1502" y="142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7" y="139"/>
                  </a:lnTo>
                  <a:lnTo>
                    <a:pt x="1497" y="137"/>
                  </a:lnTo>
                  <a:lnTo>
                    <a:pt x="1497" y="136"/>
                  </a:lnTo>
                  <a:lnTo>
                    <a:pt x="1497" y="134"/>
                  </a:lnTo>
                  <a:lnTo>
                    <a:pt x="1497" y="134"/>
                  </a:lnTo>
                  <a:lnTo>
                    <a:pt x="1497" y="132"/>
                  </a:lnTo>
                  <a:lnTo>
                    <a:pt x="1495" y="131"/>
                  </a:lnTo>
                  <a:lnTo>
                    <a:pt x="1495" y="129"/>
                  </a:lnTo>
                  <a:lnTo>
                    <a:pt x="1494" y="128"/>
                  </a:lnTo>
                  <a:lnTo>
                    <a:pt x="1492" y="128"/>
                  </a:lnTo>
                  <a:lnTo>
                    <a:pt x="1491" y="126"/>
                  </a:lnTo>
                  <a:lnTo>
                    <a:pt x="1491" y="126"/>
                  </a:lnTo>
                  <a:lnTo>
                    <a:pt x="1487" y="123"/>
                  </a:lnTo>
                  <a:lnTo>
                    <a:pt x="1487" y="123"/>
                  </a:lnTo>
                  <a:lnTo>
                    <a:pt x="1486" y="121"/>
                  </a:lnTo>
                  <a:lnTo>
                    <a:pt x="1486" y="121"/>
                  </a:lnTo>
                  <a:lnTo>
                    <a:pt x="1486" y="120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4" y="115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1" y="112"/>
                  </a:lnTo>
                  <a:lnTo>
                    <a:pt x="1481" y="110"/>
                  </a:lnTo>
                  <a:lnTo>
                    <a:pt x="1481" y="110"/>
                  </a:lnTo>
                  <a:lnTo>
                    <a:pt x="1483" y="110"/>
                  </a:lnTo>
                  <a:lnTo>
                    <a:pt x="1484" y="109"/>
                  </a:lnTo>
                  <a:lnTo>
                    <a:pt x="1484" y="109"/>
                  </a:lnTo>
                  <a:lnTo>
                    <a:pt x="1484" y="107"/>
                  </a:lnTo>
                  <a:lnTo>
                    <a:pt x="1484" y="107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3" y="102"/>
                  </a:lnTo>
                  <a:lnTo>
                    <a:pt x="1481" y="101"/>
                  </a:lnTo>
                  <a:lnTo>
                    <a:pt x="1481" y="99"/>
                  </a:lnTo>
                  <a:lnTo>
                    <a:pt x="1481" y="98"/>
                  </a:lnTo>
                  <a:lnTo>
                    <a:pt x="1481" y="98"/>
                  </a:lnTo>
                  <a:lnTo>
                    <a:pt x="1481" y="93"/>
                  </a:lnTo>
                  <a:lnTo>
                    <a:pt x="1481" y="91"/>
                  </a:lnTo>
                  <a:lnTo>
                    <a:pt x="1481" y="90"/>
                  </a:lnTo>
                  <a:lnTo>
                    <a:pt x="1481" y="90"/>
                  </a:lnTo>
                  <a:lnTo>
                    <a:pt x="1483" y="90"/>
                  </a:lnTo>
                  <a:lnTo>
                    <a:pt x="1483" y="88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5"/>
                  </a:lnTo>
                  <a:lnTo>
                    <a:pt x="1481" y="88"/>
                  </a:lnTo>
                  <a:lnTo>
                    <a:pt x="1481" y="88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1" y="85"/>
                  </a:lnTo>
                  <a:lnTo>
                    <a:pt x="1480" y="85"/>
                  </a:lnTo>
                  <a:lnTo>
                    <a:pt x="1480" y="84"/>
                  </a:lnTo>
                  <a:lnTo>
                    <a:pt x="1481" y="82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79"/>
                  </a:lnTo>
                  <a:lnTo>
                    <a:pt x="1481" y="79"/>
                  </a:lnTo>
                  <a:lnTo>
                    <a:pt x="1481" y="77"/>
                  </a:lnTo>
                  <a:lnTo>
                    <a:pt x="1481" y="76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3"/>
                  </a:lnTo>
                  <a:close/>
                  <a:moveTo>
                    <a:pt x="1519" y="57"/>
                  </a:moveTo>
                  <a:lnTo>
                    <a:pt x="1519" y="57"/>
                  </a:lnTo>
                  <a:lnTo>
                    <a:pt x="1519" y="58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2" y="60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7"/>
                  </a:lnTo>
                  <a:lnTo>
                    <a:pt x="1522" y="58"/>
                  </a:lnTo>
                  <a:lnTo>
                    <a:pt x="1521" y="58"/>
                  </a:lnTo>
                  <a:lnTo>
                    <a:pt x="1521" y="58"/>
                  </a:lnTo>
                  <a:lnTo>
                    <a:pt x="1521" y="57"/>
                  </a:lnTo>
                  <a:lnTo>
                    <a:pt x="1519" y="57"/>
                  </a:lnTo>
                  <a:close/>
                  <a:moveTo>
                    <a:pt x="1536" y="52"/>
                  </a:moveTo>
                  <a:lnTo>
                    <a:pt x="1535" y="52"/>
                  </a:lnTo>
                  <a:lnTo>
                    <a:pt x="1535" y="54"/>
                  </a:lnTo>
                  <a:lnTo>
                    <a:pt x="1535" y="54"/>
                  </a:lnTo>
                  <a:lnTo>
                    <a:pt x="1535" y="55"/>
                  </a:lnTo>
                  <a:lnTo>
                    <a:pt x="1535" y="55"/>
                  </a:lnTo>
                  <a:lnTo>
                    <a:pt x="1536" y="55"/>
                  </a:lnTo>
                  <a:lnTo>
                    <a:pt x="1538" y="57"/>
                  </a:lnTo>
                  <a:lnTo>
                    <a:pt x="1538" y="57"/>
                  </a:lnTo>
                  <a:lnTo>
                    <a:pt x="1539" y="57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6" y="54"/>
                  </a:lnTo>
                  <a:lnTo>
                    <a:pt x="1536" y="52"/>
                  </a:lnTo>
                  <a:close/>
                  <a:moveTo>
                    <a:pt x="1480" y="49"/>
                  </a:moveTo>
                  <a:lnTo>
                    <a:pt x="1481" y="49"/>
                  </a:lnTo>
                  <a:lnTo>
                    <a:pt x="1483" y="50"/>
                  </a:lnTo>
                  <a:lnTo>
                    <a:pt x="1483" y="52"/>
                  </a:lnTo>
                  <a:lnTo>
                    <a:pt x="1484" y="54"/>
                  </a:lnTo>
                  <a:lnTo>
                    <a:pt x="1484" y="55"/>
                  </a:lnTo>
                  <a:lnTo>
                    <a:pt x="1483" y="55"/>
                  </a:lnTo>
                  <a:lnTo>
                    <a:pt x="1483" y="55"/>
                  </a:lnTo>
                  <a:lnTo>
                    <a:pt x="1483" y="57"/>
                  </a:lnTo>
                  <a:lnTo>
                    <a:pt x="1481" y="58"/>
                  </a:lnTo>
                  <a:lnTo>
                    <a:pt x="1481" y="58"/>
                  </a:lnTo>
                  <a:lnTo>
                    <a:pt x="1480" y="58"/>
                  </a:lnTo>
                  <a:lnTo>
                    <a:pt x="1480" y="60"/>
                  </a:lnTo>
                  <a:lnTo>
                    <a:pt x="1480" y="60"/>
                  </a:lnTo>
                  <a:lnTo>
                    <a:pt x="1478" y="60"/>
                  </a:lnTo>
                  <a:lnTo>
                    <a:pt x="1476" y="60"/>
                  </a:lnTo>
                  <a:lnTo>
                    <a:pt x="1476" y="60"/>
                  </a:lnTo>
                  <a:lnTo>
                    <a:pt x="1478" y="58"/>
                  </a:lnTo>
                  <a:lnTo>
                    <a:pt x="1478" y="57"/>
                  </a:lnTo>
                  <a:lnTo>
                    <a:pt x="1478" y="57"/>
                  </a:lnTo>
                  <a:lnTo>
                    <a:pt x="1476" y="57"/>
                  </a:lnTo>
                  <a:lnTo>
                    <a:pt x="1478" y="57"/>
                  </a:lnTo>
                  <a:lnTo>
                    <a:pt x="1478" y="55"/>
                  </a:lnTo>
                  <a:lnTo>
                    <a:pt x="1478" y="54"/>
                  </a:lnTo>
                  <a:lnTo>
                    <a:pt x="1480" y="52"/>
                  </a:lnTo>
                  <a:lnTo>
                    <a:pt x="1480" y="49"/>
                  </a:lnTo>
                  <a:lnTo>
                    <a:pt x="1480" y="49"/>
                  </a:lnTo>
                  <a:close/>
                  <a:moveTo>
                    <a:pt x="1320" y="35"/>
                  </a:moveTo>
                  <a:lnTo>
                    <a:pt x="1320" y="35"/>
                  </a:lnTo>
                  <a:lnTo>
                    <a:pt x="1322" y="35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8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8"/>
                  </a:lnTo>
                  <a:lnTo>
                    <a:pt x="1319" y="38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7" y="36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9" y="35"/>
                  </a:lnTo>
                  <a:lnTo>
                    <a:pt x="1320" y="35"/>
                  </a:lnTo>
                  <a:close/>
                  <a:moveTo>
                    <a:pt x="1524" y="28"/>
                  </a:moveTo>
                  <a:lnTo>
                    <a:pt x="1524" y="28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5" y="30"/>
                  </a:lnTo>
                  <a:lnTo>
                    <a:pt x="1525" y="32"/>
                  </a:lnTo>
                  <a:lnTo>
                    <a:pt x="1525" y="32"/>
                  </a:lnTo>
                  <a:lnTo>
                    <a:pt x="1524" y="32"/>
                  </a:lnTo>
                  <a:lnTo>
                    <a:pt x="1524" y="33"/>
                  </a:lnTo>
                  <a:lnTo>
                    <a:pt x="1527" y="32"/>
                  </a:lnTo>
                  <a:lnTo>
                    <a:pt x="1527" y="32"/>
                  </a:lnTo>
                  <a:lnTo>
                    <a:pt x="1527" y="30"/>
                  </a:lnTo>
                  <a:lnTo>
                    <a:pt x="1527" y="30"/>
                  </a:lnTo>
                  <a:lnTo>
                    <a:pt x="1525" y="30"/>
                  </a:lnTo>
                  <a:lnTo>
                    <a:pt x="1525" y="30"/>
                  </a:lnTo>
                  <a:lnTo>
                    <a:pt x="1525" y="28"/>
                  </a:lnTo>
                  <a:lnTo>
                    <a:pt x="1525" y="28"/>
                  </a:lnTo>
                  <a:lnTo>
                    <a:pt x="1524" y="28"/>
                  </a:lnTo>
                  <a:close/>
                  <a:moveTo>
                    <a:pt x="1489" y="27"/>
                  </a:moveTo>
                  <a:lnTo>
                    <a:pt x="1491" y="27"/>
                  </a:lnTo>
                  <a:lnTo>
                    <a:pt x="1492" y="28"/>
                  </a:lnTo>
                  <a:lnTo>
                    <a:pt x="1492" y="30"/>
                  </a:lnTo>
                  <a:lnTo>
                    <a:pt x="1489" y="33"/>
                  </a:lnTo>
                  <a:lnTo>
                    <a:pt x="1486" y="35"/>
                  </a:lnTo>
                  <a:lnTo>
                    <a:pt x="1486" y="35"/>
                  </a:lnTo>
                  <a:lnTo>
                    <a:pt x="1484" y="35"/>
                  </a:lnTo>
                  <a:lnTo>
                    <a:pt x="1484" y="35"/>
                  </a:lnTo>
                  <a:lnTo>
                    <a:pt x="1484" y="33"/>
                  </a:lnTo>
                  <a:lnTo>
                    <a:pt x="1484" y="33"/>
                  </a:lnTo>
                  <a:lnTo>
                    <a:pt x="1484" y="32"/>
                  </a:lnTo>
                  <a:lnTo>
                    <a:pt x="1484" y="30"/>
                  </a:lnTo>
                  <a:lnTo>
                    <a:pt x="1486" y="28"/>
                  </a:lnTo>
                  <a:lnTo>
                    <a:pt x="1487" y="27"/>
                  </a:lnTo>
                  <a:lnTo>
                    <a:pt x="1489" y="27"/>
                  </a:lnTo>
                  <a:close/>
                  <a:moveTo>
                    <a:pt x="1541" y="21"/>
                  </a:move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2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1" y="21"/>
                  </a:lnTo>
                  <a:close/>
                  <a:moveTo>
                    <a:pt x="1543" y="19"/>
                  </a:moveTo>
                  <a:lnTo>
                    <a:pt x="1543" y="19"/>
                  </a:lnTo>
                  <a:lnTo>
                    <a:pt x="1541" y="21"/>
                  </a:lnTo>
                  <a:lnTo>
                    <a:pt x="1543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4" y="22"/>
                  </a:lnTo>
                  <a:lnTo>
                    <a:pt x="1544" y="22"/>
                  </a:lnTo>
                  <a:lnTo>
                    <a:pt x="1546" y="22"/>
                  </a:lnTo>
                  <a:lnTo>
                    <a:pt x="1546" y="21"/>
                  </a:lnTo>
                  <a:lnTo>
                    <a:pt x="1547" y="21"/>
                  </a:lnTo>
                  <a:lnTo>
                    <a:pt x="1547" y="21"/>
                  </a:lnTo>
                  <a:lnTo>
                    <a:pt x="1547" y="22"/>
                  </a:lnTo>
                  <a:lnTo>
                    <a:pt x="1547" y="22"/>
                  </a:lnTo>
                  <a:lnTo>
                    <a:pt x="1549" y="22"/>
                  </a:lnTo>
                  <a:lnTo>
                    <a:pt x="1550" y="22"/>
                  </a:lnTo>
                  <a:lnTo>
                    <a:pt x="1550" y="22"/>
                  </a:lnTo>
                  <a:lnTo>
                    <a:pt x="1550" y="24"/>
                  </a:lnTo>
                  <a:lnTo>
                    <a:pt x="1550" y="25"/>
                  </a:lnTo>
                  <a:lnTo>
                    <a:pt x="1552" y="25"/>
                  </a:lnTo>
                  <a:lnTo>
                    <a:pt x="1552" y="27"/>
                  </a:lnTo>
                  <a:lnTo>
                    <a:pt x="1552" y="27"/>
                  </a:lnTo>
                  <a:lnTo>
                    <a:pt x="1554" y="27"/>
                  </a:lnTo>
                  <a:lnTo>
                    <a:pt x="1554" y="27"/>
                  </a:lnTo>
                  <a:lnTo>
                    <a:pt x="1552" y="27"/>
                  </a:lnTo>
                  <a:lnTo>
                    <a:pt x="1554" y="28"/>
                  </a:lnTo>
                  <a:lnTo>
                    <a:pt x="1555" y="28"/>
                  </a:lnTo>
                  <a:lnTo>
                    <a:pt x="1555" y="30"/>
                  </a:lnTo>
                  <a:lnTo>
                    <a:pt x="1555" y="30"/>
                  </a:lnTo>
                  <a:lnTo>
                    <a:pt x="1557" y="30"/>
                  </a:lnTo>
                  <a:lnTo>
                    <a:pt x="1557" y="30"/>
                  </a:lnTo>
                  <a:lnTo>
                    <a:pt x="1557" y="28"/>
                  </a:lnTo>
                  <a:lnTo>
                    <a:pt x="1557" y="28"/>
                  </a:lnTo>
                  <a:lnTo>
                    <a:pt x="1558" y="27"/>
                  </a:lnTo>
                  <a:lnTo>
                    <a:pt x="1562" y="27"/>
                  </a:lnTo>
                  <a:lnTo>
                    <a:pt x="1563" y="30"/>
                  </a:lnTo>
                  <a:lnTo>
                    <a:pt x="1563" y="30"/>
                  </a:lnTo>
                  <a:lnTo>
                    <a:pt x="1562" y="30"/>
                  </a:lnTo>
                  <a:lnTo>
                    <a:pt x="1560" y="30"/>
                  </a:lnTo>
                  <a:lnTo>
                    <a:pt x="1558" y="30"/>
                  </a:lnTo>
                  <a:lnTo>
                    <a:pt x="1558" y="30"/>
                  </a:lnTo>
                  <a:lnTo>
                    <a:pt x="1558" y="32"/>
                  </a:lnTo>
                  <a:lnTo>
                    <a:pt x="1558" y="33"/>
                  </a:lnTo>
                  <a:lnTo>
                    <a:pt x="1557" y="33"/>
                  </a:lnTo>
                  <a:lnTo>
                    <a:pt x="1557" y="32"/>
                  </a:lnTo>
                  <a:lnTo>
                    <a:pt x="1557" y="32"/>
                  </a:lnTo>
                  <a:lnTo>
                    <a:pt x="1555" y="32"/>
                  </a:lnTo>
                  <a:lnTo>
                    <a:pt x="1554" y="32"/>
                  </a:lnTo>
                  <a:lnTo>
                    <a:pt x="1554" y="32"/>
                  </a:lnTo>
                  <a:lnTo>
                    <a:pt x="1552" y="33"/>
                  </a:lnTo>
                  <a:lnTo>
                    <a:pt x="1552" y="35"/>
                  </a:lnTo>
                  <a:lnTo>
                    <a:pt x="1552" y="36"/>
                  </a:lnTo>
                  <a:lnTo>
                    <a:pt x="1552" y="36"/>
                  </a:lnTo>
                  <a:lnTo>
                    <a:pt x="1554" y="38"/>
                  </a:lnTo>
                  <a:lnTo>
                    <a:pt x="1554" y="39"/>
                  </a:lnTo>
                  <a:lnTo>
                    <a:pt x="1554" y="39"/>
                  </a:lnTo>
                  <a:lnTo>
                    <a:pt x="1552" y="39"/>
                  </a:lnTo>
                  <a:lnTo>
                    <a:pt x="1552" y="39"/>
                  </a:lnTo>
                  <a:lnTo>
                    <a:pt x="1550" y="43"/>
                  </a:lnTo>
                  <a:lnTo>
                    <a:pt x="1550" y="43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49" y="44"/>
                  </a:lnTo>
                  <a:lnTo>
                    <a:pt x="1549" y="44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50" y="47"/>
                  </a:lnTo>
                  <a:lnTo>
                    <a:pt x="1550" y="47"/>
                  </a:lnTo>
                  <a:lnTo>
                    <a:pt x="1549" y="47"/>
                  </a:lnTo>
                  <a:lnTo>
                    <a:pt x="1549" y="47"/>
                  </a:lnTo>
                  <a:lnTo>
                    <a:pt x="1547" y="47"/>
                  </a:lnTo>
                  <a:lnTo>
                    <a:pt x="1547" y="47"/>
                  </a:lnTo>
                  <a:lnTo>
                    <a:pt x="1546" y="47"/>
                  </a:lnTo>
                  <a:lnTo>
                    <a:pt x="1546" y="47"/>
                  </a:lnTo>
                  <a:lnTo>
                    <a:pt x="1546" y="49"/>
                  </a:lnTo>
                  <a:lnTo>
                    <a:pt x="1547" y="49"/>
                  </a:lnTo>
                  <a:lnTo>
                    <a:pt x="1546" y="49"/>
                  </a:lnTo>
                  <a:lnTo>
                    <a:pt x="1546" y="50"/>
                  </a:lnTo>
                  <a:lnTo>
                    <a:pt x="1544" y="50"/>
                  </a:lnTo>
                  <a:lnTo>
                    <a:pt x="1544" y="52"/>
                  </a:lnTo>
                  <a:lnTo>
                    <a:pt x="1543" y="52"/>
                  </a:lnTo>
                  <a:lnTo>
                    <a:pt x="1543" y="52"/>
                  </a:lnTo>
                  <a:lnTo>
                    <a:pt x="1541" y="52"/>
                  </a:lnTo>
                  <a:lnTo>
                    <a:pt x="1541" y="54"/>
                  </a:lnTo>
                  <a:lnTo>
                    <a:pt x="1543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3" y="54"/>
                  </a:lnTo>
                  <a:lnTo>
                    <a:pt x="1543" y="55"/>
                  </a:lnTo>
                  <a:lnTo>
                    <a:pt x="1541" y="54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41" y="55"/>
                  </a:lnTo>
                  <a:lnTo>
                    <a:pt x="1544" y="57"/>
                  </a:lnTo>
                  <a:lnTo>
                    <a:pt x="1546" y="57"/>
                  </a:lnTo>
                  <a:lnTo>
                    <a:pt x="1547" y="55"/>
                  </a:lnTo>
                  <a:lnTo>
                    <a:pt x="1549" y="55"/>
                  </a:lnTo>
                  <a:lnTo>
                    <a:pt x="1549" y="57"/>
                  </a:lnTo>
                  <a:lnTo>
                    <a:pt x="1549" y="57"/>
                  </a:lnTo>
                  <a:lnTo>
                    <a:pt x="1547" y="57"/>
                  </a:lnTo>
                  <a:lnTo>
                    <a:pt x="1546" y="60"/>
                  </a:lnTo>
                  <a:lnTo>
                    <a:pt x="1544" y="60"/>
                  </a:lnTo>
                  <a:lnTo>
                    <a:pt x="1543" y="60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39" y="61"/>
                  </a:lnTo>
                  <a:lnTo>
                    <a:pt x="1538" y="60"/>
                  </a:lnTo>
                  <a:lnTo>
                    <a:pt x="1536" y="60"/>
                  </a:lnTo>
                  <a:lnTo>
                    <a:pt x="1536" y="60"/>
                  </a:lnTo>
                  <a:lnTo>
                    <a:pt x="1535" y="60"/>
                  </a:lnTo>
                  <a:lnTo>
                    <a:pt x="1535" y="61"/>
                  </a:lnTo>
                  <a:lnTo>
                    <a:pt x="1535" y="63"/>
                  </a:lnTo>
                  <a:lnTo>
                    <a:pt x="1536" y="66"/>
                  </a:lnTo>
                  <a:lnTo>
                    <a:pt x="1536" y="66"/>
                  </a:lnTo>
                  <a:lnTo>
                    <a:pt x="1535" y="66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6"/>
                  </a:lnTo>
                  <a:lnTo>
                    <a:pt x="1535" y="66"/>
                  </a:lnTo>
                  <a:lnTo>
                    <a:pt x="1535" y="65"/>
                  </a:lnTo>
                  <a:lnTo>
                    <a:pt x="1535" y="63"/>
                  </a:lnTo>
                  <a:lnTo>
                    <a:pt x="1535" y="61"/>
                  </a:lnTo>
                  <a:lnTo>
                    <a:pt x="1535" y="61"/>
                  </a:lnTo>
                  <a:lnTo>
                    <a:pt x="1533" y="61"/>
                  </a:lnTo>
                  <a:lnTo>
                    <a:pt x="1533" y="61"/>
                  </a:lnTo>
                  <a:lnTo>
                    <a:pt x="1532" y="61"/>
                  </a:lnTo>
                  <a:lnTo>
                    <a:pt x="1532" y="60"/>
                  </a:lnTo>
                  <a:lnTo>
                    <a:pt x="1532" y="60"/>
                  </a:lnTo>
                  <a:lnTo>
                    <a:pt x="1530" y="61"/>
                  </a:lnTo>
                  <a:lnTo>
                    <a:pt x="1530" y="61"/>
                  </a:lnTo>
                  <a:lnTo>
                    <a:pt x="1530" y="60"/>
                  </a:lnTo>
                  <a:lnTo>
                    <a:pt x="1530" y="60"/>
                  </a:lnTo>
                  <a:lnTo>
                    <a:pt x="1528" y="60"/>
                  </a:lnTo>
                  <a:lnTo>
                    <a:pt x="1528" y="60"/>
                  </a:lnTo>
                  <a:lnTo>
                    <a:pt x="1527" y="60"/>
                  </a:lnTo>
                  <a:lnTo>
                    <a:pt x="1527" y="58"/>
                  </a:lnTo>
                  <a:lnTo>
                    <a:pt x="1527" y="58"/>
                  </a:lnTo>
                  <a:lnTo>
                    <a:pt x="1525" y="58"/>
                  </a:lnTo>
                  <a:lnTo>
                    <a:pt x="1525" y="58"/>
                  </a:lnTo>
                  <a:lnTo>
                    <a:pt x="1525" y="60"/>
                  </a:lnTo>
                  <a:lnTo>
                    <a:pt x="1524" y="60"/>
                  </a:lnTo>
                  <a:lnTo>
                    <a:pt x="1524" y="60"/>
                  </a:lnTo>
                  <a:lnTo>
                    <a:pt x="1524" y="61"/>
                  </a:lnTo>
                  <a:lnTo>
                    <a:pt x="1525" y="61"/>
                  </a:lnTo>
                  <a:lnTo>
                    <a:pt x="1524" y="61"/>
                  </a:lnTo>
                  <a:lnTo>
                    <a:pt x="1522" y="61"/>
                  </a:lnTo>
                  <a:lnTo>
                    <a:pt x="1522" y="61"/>
                  </a:lnTo>
                  <a:lnTo>
                    <a:pt x="1522" y="63"/>
                  </a:lnTo>
                  <a:lnTo>
                    <a:pt x="1522" y="63"/>
                  </a:lnTo>
                  <a:lnTo>
                    <a:pt x="1522" y="65"/>
                  </a:lnTo>
                  <a:lnTo>
                    <a:pt x="1522" y="65"/>
                  </a:lnTo>
                  <a:lnTo>
                    <a:pt x="1521" y="63"/>
                  </a:lnTo>
                  <a:lnTo>
                    <a:pt x="1521" y="63"/>
                  </a:lnTo>
                  <a:lnTo>
                    <a:pt x="1521" y="65"/>
                  </a:lnTo>
                  <a:lnTo>
                    <a:pt x="1521" y="65"/>
                  </a:lnTo>
                  <a:lnTo>
                    <a:pt x="1521" y="66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3"/>
                  </a:lnTo>
                  <a:lnTo>
                    <a:pt x="1519" y="63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7" y="58"/>
                  </a:lnTo>
                  <a:lnTo>
                    <a:pt x="1517" y="58"/>
                  </a:lnTo>
                  <a:lnTo>
                    <a:pt x="1517" y="55"/>
                  </a:lnTo>
                  <a:lnTo>
                    <a:pt x="1517" y="54"/>
                  </a:lnTo>
                  <a:lnTo>
                    <a:pt x="1517" y="54"/>
                  </a:lnTo>
                  <a:lnTo>
                    <a:pt x="1519" y="47"/>
                  </a:lnTo>
                  <a:lnTo>
                    <a:pt x="1519" y="46"/>
                  </a:lnTo>
                  <a:lnTo>
                    <a:pt x="1521" y="44"/>
                  </a:lnTo>
                  <a:lnTo>
                    <a:pt x="1521" y="41"/>
                  </a:lnTo>
                  <a:lnTo>
                    <a:pt x="1521" y="41"/>
                  </a:lnTo>
                  <a:lnTo>
                    <a:pt x="1521" y="39"/>
                  </a:lnTo>
                  <a:lnTo>
                    <a:pt x="1521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8"/>
                  </a:lnTo>
                  <a:lnTo>
                    <a:pt x="1519" y="38"/>
                  </a:lnTo>
                  <a:lnTo>
                    <a:pt x="1519" y="36"/>
                  </a:lnTo>
                  <a:lnTo>
                    <a:pt x="1519" y="33"/>
                  </a:lnTo>
                  <a:lnTo>
                    <a:pt x="1521" y="32"/>
                  </a:lnTo>
                  <a:lnTo>
                    <a:pt x="1522" y="30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7"/>
                  </a:lnTo>
                  <a:lnTo>
                    <a:pt x="1522" y="27"/>
                  </a:lnTo>
                  <a:lnTo>
                    <a:pt x="1524" y="27"/>
                  </a:lnTo>
                  <a:lnTo>
                    <a:pt x="1525" y="25"/>
                  </a:lnTo>
                  <a:lnTo>
                    <a:pt x="1525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5"/>
                  </a:lnTo>
                  <a:lnTo>
                    <a:pt x="1530" y="25"/>
                  </a:lnTo>
                  <a:lnTo>
                    <a:pt x="1530" y="24"/>
                  </a:lnTo>
                  <a:lnTo>
                    <a:pt x="1530" y="24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3" y="22"/>
                  </a:lnTo>
                  <a:lnTo>
                    <a:pt x="1532" y="24"/>
                  </a:lnTo>
                  <a:lnTo>
                    <a:pt x="1532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6" y="24"/>
                  </a:lnTo>
                  <a:lnTo>
                    <a:pt x="1536" y="24"/>
                  </a:lnTo>
                  <a:lnTo>
                    <a:pt x="1538" y="24"/>
                  </a:lnTo>
                  <a:lnTo>
                    <a:pt x="1538" y="22"/>
                  </a:lnTo>
                  <a:lnTo>
                    <a:pt x="1538" y="22"/>
                  </a:lnTo>
                  <a:lnTo>
                    <a:pt x="1539" y="22"/>
                  </a:lnTo>
                  <a:lnTo>
                    <a:pt x="1539" y="21"/>
                  </a:lnTo>
                  <a:lnTo>
                    <a:pt x="1539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3" y="19"/>
                  </a:lnTo>
                  <a:close/>
                  <a:moveTo>
                    <a:pt x="1543" y="0"/>
                  </a:moveTo>
                  <a:lnTo>
                    <a:pt x="1543" y="0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3" y="2"/>
                  </a:lnTo>
                  <a:lnTo>
                    <a:pt x="1541" y="2"/>
                  </a:lnTo>
                  <a:lnTo>
                    <a:pt x="1539" y="3"/>
                  </a:lnTo>
                  <a:lnTo>
                    <a:pt x="1539" y="3"/>
                  </a:lnTo>
                  <a:lnTo>
                    <a:pt x="1538" y="3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6"/>
                  </a:lnTo>
                  <a:lnTo>
                    <a:pt x="1541" y="6"/>
                  </a:lnTo>
                  <a:lnTo>
                    <a:pt x="1541" y="8"/>
                  </a:lnTo>
                  <a:lnTo>
                    <a:pt x="1541" y="8"/>
                  </a:lnTo>
                  <a:lnTo>
                    <a:pt x="1539" y="8"/>
                  </a:lnTo>
                  <a:lnTo>
                    <a:pt x="1539" y="6"/>
                  </a:lnTo>
                  <a:lnTo>
                    <a:pt x="1538" y="6"/>
                  </a:lnTo>
                  <a:lnTo>
                    <a:pt x="1538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6"/>
                  </a:lnTo>
                  <a:lnTo>
                    <a:pt x="1535" y="6"/>
                  </a:lnTo>
                  <a:lnTo>
                    <a:pt x="1535" y="5"/>
                  </a:lnTo>
                  <a:lnTo>
                    <a:pt x="1533" y="5"/>
                  </a:lnTo>
                  <a:lnTo>
                    <a:pt x="1533" y="5"/>
                  </a:lnTo>
                  <a:lnTo>
                    <a:pt x="1533" y="6"/>
                  </a:lnTo>
                  <a:lnTo>
                    <a:pt x="1533" y="6"/>
                  </a:lnTo>
                  <a:lnTo>
                    <a:pt x="1532" y="6"/>
                  </a:lnTo>
                  <a:lnTo>
                    <a:pt x="1530" y="5"/>
                  </a:lnTo>
                  <a:lnTo>
                    <a:pt x="1530" y="5"/>
                  </a:lnTo>
                  <a:lnTo>
                    <a:pt x="1530" y="3"/>
                  </a:lnTo>
                  <a:lnTo>
                    <a:pt x="1530" y="3"/>
                  </a:lnTo>
                  <a:lnTo>
                    <a:pt x="1532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8" y="3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3" y="2"/>
                  </a:lnTo>
                  <a:lnTo>
                    <a:pt x="154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4" name="Freeform 351">
              <a:extLst>
                <a:ext uri="{FF2B5EF4-FFF2-40B4-BE49-F238E27FC236}">
                  <a16:creationId xmlns:a16="http://schemas.microsoft.com/office/drawing/2014/main" id="{9F0D2EA3-DC26-423C-9C82-C9769AD80B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6076" y="3445211"/>
              <a:ext cx="6354462" cy="943423"/>
            </a:xfrm>
            <a:custGeom>
              <a:avLst/>
              <a:gdLst>
                <a:gd name="T0" fmla="*/ 1958 w 3260"/>
                <a:gd name="T1" fmla="*/ 481 h 484"/>
                <a:gd name="T2" fmla="*/ 2950 w 3260"/>
                <a:gd name="T3" fmla="*/ 464 h 484"/>
                <a:gd name="T4" fmla="*/ 2046 w 3260"/>
                <a:gd name="T5" fmla="*/ 456 h 484"/>
                <a:gd name="T6" fmla="*/ 722 w 3260"/>
                <a:gd name="T7" fmla="*/ 427 h 484"/>
                <a:gd name="T8" fmla="*/ 719 w 3260"/>
                <a:gd name="T9" fmla="*/ 434 h 484"/>
                <a:gd name="T10" fmla="*/ 2064 w 3260"/>
                <a:gd name="T11" fmla="*/ 410 h 484"/>
                <a:gd name="T12" fmla="*/ 1505 w 3260"/>
                <a:gd name="T13" fmla="*/ 375 h 484"/>
                <a:gd name="T14" fmla="*/ 1513 w 3260"/>
                <a:gd name="T15" fmla="*/ 380 h 484"/>
                <a:gd name="T16" fmla="*/ 1521 w 3260"/>
                <a:gd name="T17" fmla="*/ 379 h 484"/>
                <a:gd name="T18" fmla="*/ 1520 w 3260"/>
                <a:gd name="T19" fmla="*/ 380 h 484"/>
                <a:gd name="T20" fmla="*/ 1523 w 3260"/>
                <a:gd name="T21" fmla="*/ 390 h 484"/>
                <a:gd name="T22" fmla="*/ 1521 w 3260"/>
                <a:gd name="T23" fmla="*/ 404 h 484"/>
                <a:gd name="T24" fmla="*/ 1510 w 3260"/>
                <a:gd name="T25" fmla="*/ 402 h 484"/>
                <a:gd name="T26" fmla="*/ 1520 w 3260"/>
                <a:gd name="T27" fmla="*/ 399 h 484"/>
                <a:gd name="T28" fmla="*/ 1520 w 3260"/>
                <a:gd name="T29" fmla="*/ 393 h 484"/>
                <a:gd name="T30" fmla="*/ 1510 w 3260"/>
                <a:gd name="T31" fmla="*/ 390 h 484"/>
                <a:gd name="T32" fmla="*/ 1512 w 3260"/>
                <a:gd name="T33" fmla="*/ 383 h 484"/>
                <a:gd name="T34" fmla="*/ 1504 w 3260"/>
                <a:gd name="T35" fmla="*/ 375 h 484"/>
                <a:gd name="T36" fmla="*/ 1501 w 3260"/>
                <a:gd name="T37" fmla="*/ 372 h 484"/>
                <a:gd name="T38" fmla="*/ 362 w 3260"/>
                <a:gd name="T39" fmla="*/ 367 h 484"/>
                <a:gd name="T40" fmla="*/ 1584 w 3260"/>
                <a:gd name="T41" fmla="*/ 356 h 484"/>
                <a:gd name="T42" fmla="*/ 279 w 3260"/>
                <a:gd name="T43" fmla="*/ 323 h 484"/>
                <a:gd name="T44" fmla="*/ 277 w 3260"/>
                <a:gd name="T45" fmla="*/ 330 h 484"/>
                <a:gd name="T46" fmla="*/ 2057 w 3260"/>
                <a:gd name="T47" fmla="*/ 331 h 484"/>
                <a:gd name="T48" fmla="*/ 2059 w 3260"/>
                <a:gd name="T49" fmla="*/ 320 h 484"/>
                <a:gd name="T50" fmla="*/ 1731 w 3260"/>
                <a:gd name="T51" fmla="*/ 309 h 484"/>
                <a:gd name="T52" fmla="*/ 3024 w 3260"/>
                <a:gd name="T53" fmla="*/ 314 h 484"/>
                <a:gd name="T54" fmla="*/ 231 w 3260"/>
                <a:gd name="T55" fmla="*/ 275 h 484"/>
                <a:gd name="T56" fmla="*/ 3003 w 3260"/>
                <a:gd name="T57" fmla="*/ 227 h 484"/>
                <a:gd name="T58" fmla="*/ 23 w 3260"/>
                <a:gd name="T59" fmla="*/ 204 h 484"/>
                <a:gd name="T60" fmla="*/ 1994 w 3260"/>
                <a:gd name="T61" fmla="*/ 160 h 484"/>
                <a:gd name="T62" fmla="*/ 1983 w 3260"/>
                <a:gd name="T63" fmla="*/ 169 h 484"/>
                <a:gd name="T64" fmla="*/ 1974 w 3260"/>
                <a:gd name="T65" fmla="*/ 174 h 484"/>
                <a:gd name="T66" fmla="*/ 1979 w 3260"/>
                <a:gd name="T67" fmla="*/ 169 h 484"/>
                <a:gd name="T68" fmla="*/ 1991 w 3260"/>
                <a:gd name="T69" fmla="*/ 155 h 484"/>
                <a:gd name="T70" fmla="*/ 107 w 3260"/>
                <a:gd name="T71" fmla="*/ 136 h 484"/>
                <a:gd name="T72" fmla="*/ 107 w 3260"/>
                <a:gd name="T73" fmla="*/ 126 h 484"/>
                <a:gd name="T74" fmla="*/ 350 w 3260"/>
                <a:gd name="T75" fmla="*/ 98 h 484"/>
                <a:gd name="T76" fmla="*/ 2830 w 3260"/>
                <a:gd name="T77" fmla="*/ 70 h 484"/>
                <a:gd name="T78" fmla="*/ 2825 w 3260"/>
                <a:gd name="T79" fmla="*/ 71 h 484"/>
                <a:gd name="T80" fmla="*/ 53 w 3260"/>
                <a:gd name="T81" fmla="*/ 60 h 484"/>
                <a:gd name="T82" fmla="*/ 53 w 3260"/>
                <a:gd name="T83" fmla="*/ 60 h 484"/>
                <a:gd name="T84" fmla="*/ 3204 w 3260"/>
                <a:gd name="T85" fmla="*/ 67 h 484"/>
                <a:gd name="T86" fmla="*/ 3196 w 3260"/>
                <a:gd name="T87" fmla="*/ 59 h 484"/>
                <a:gd name="T88" fmla="*/ 3166 w 3260"/>
                <a:gd name="T89" fmla="*/ 56 h 484"/>
                <a:gd name="T90" fmla="*/ 3201 w 3260"/>
                <a:gd name="T91" fmla="*/ 56 h 484"/>
                <a:gd name="T92" fmla="*/ 3202 w 3260"/>
                <a:gd name="T93" fmla="*/ 52 h 484"/>
                <a:gd name="T94" fmla="*/ 3175 w 3260"/>
                <a:gd name="T95" fmla="*/ 51 h 484"/>
                <a:gd name="T96" fmla="*/ 3172 w 3260"/>
                <a:gd name="T97" fmla="*/ 49 h 484"/>
                <a:gd name="T98" fmla="*/ 3177 w 3260"/>
                <a:gd name="T99" fmla="*/ 43 h 484"/>
                <a:gd name="T100" fmla="*/ 2693 w 3260"/>
                <a:gd name="T101" fmla="*/ 41 h 484"/>
                <a:gd name="T102" fmla="*/ 2206 w 3260"/>
                <a:gd name="T103" fmla="*/ 45 h 484"/>
                <a:gd name="T104" fmla="*/ 2824 w 3260"/>
                <a:gd name="T105" fmla="*/ 43 h 484"/>
                <a:gd name="T106" fmla="*/ 2751 w 3260"/>
                <a:gd name="T107" fmla="*/ 40 h 484"/>
                <a:gd name="T108" fmla="*/ 2767 w 3260"/>
                <a:gd name="T109" fmla="*/ 40 h 484"/>
                <a:gd name="T110" fmla="*/ 3237 w 3260"/>
                <a:gd name="T111" fmla="*/ 30 h 484"/>
                <a:gd name="T112" fmla="*/ 2716 w 3260"/>
                <a:gd name="T113" fmla="*/ 29 h 484"/>
                <a:gd name="T114" fmla="*/ 2031 w 3260"/>
                <a:gd name="T115" fmla="*/ 33 h 484"/>
                <a:gd name="T116" fmla="*/ 2802 w 3260"/>
                <a:gd name="T117" fmla="*/ 24 h 484"/>
                <a:gd name="T118" fmla="*/ 2032 w 3260"/>
                <a:gd name="T119" fmla="*/ 11 h 484"/>
                <a:gd name="T120" fmla="*/ 3243 w 3260"/>
                <a:gd name="T121" fmla="*/ 8 h 484"/>
                <a:gd name="T122" fmla="*/ 3240 w 3260"/>
                <a:gd name="T123" fmla="*/ 5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260" h="484">
                  <a:moveTo>
                    <a:pt x="1972" y="464"/>
                  </a:moveTo>
                  <a:lnTo>
                    <a:pt x="1972" y="464"/>
                  </a:lnTo>
                  <a:lnTo>
                    <a:pt x="1972" y="465"/>
                  </a:lnTo>
                  <a:lnTo>
                    <a:pt x="1972" y="465"/>
                  </a:lnTo>
                  <a:lnTo>
                    <a:pt x="1972" y="467"/>
                  </a:lnTo>
                  <a:lnTo>
                    <a:pt x="1972" y="471"/>
                  </a:lnTo>
                  <a:lnTo>
                    <a:pt x="1972" y="471"/>
                  </a:lnTo>
                  <a:lnTo>
                    <a:pt x="1971" y="471"/>
                  </a:lnTo>
                  <a:lnTo>
                    <a:pt x="1971" y="471"/>
                  </a:lnTo>
                  <a:lnTo>
                    <a:pt x="1971" y="473"/>
                  </a:lnTo>
                  <a:lnTo>
                    <a:pt x="1971" y="473"/>
                  </a:lnTo>
                  <a:lnTo>
                    <a:pt x="1969" y="475"/>
                  </a:lnTo>
                  <a:lnTo>
                    <a:pt x="1969" y="475"/>
                  </a:lnTo>
                  <a:lnTo>
                    <a:pt x="1967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4" y="478"/>
                  </a:lnTo>
                  <a:lnTo>
                    <a:pt x="1963" y="479"/>
                  </a:lnTo>
                  <a:lnTo>
                    <a:pt x="1961" y="481"/>
                  </a:lnTo>
                  <a:lnTo>
                    <a:pt x="1961" y="481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58" y="484"/>
                  </a:lnTo>
                  <a:lnTo>
                    <a:pt x="1958" y="484"/>
                  </a:lnTo>
                  <a:lnTo>
                    <a:pt x="1958" y="482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6" y="481"/>
                  </a:lnTo>
                  <a:lnTo>
                    <a:pt x="1956" y="479"/>
                  </a:lnTo>
                  <a:lnTo>
                    <a:pt x="1958" y="478"/>
                  </a:lnTo>
                  <a:lnTo>
                    <a:pt x="1958" y="478"/>
                  </a:lnTo>
                  <a:lnTo>
                    <a:pt x="1960" y="476"/>
                  </a:lnTo>
                  <a:lnTo>
                    <a:pt x="1960" y="476"/>
                  </a:lnTo>
                  <a:lnTo>
                    <a:pt x="1961" y="475"/>
                  </a:lnTo>
                  <a:lnTo>
                    <a:pt x="1961" y="475"/>
                  </a:lnTo>
                  <a:lnTo>
                    <a:pt x="1964" y="471"/>
                  </a:lnTo>
                  <a:lnTo>
                    <a:pt x="1964" y="471"/>
                  </a:lnTo>
                  <a:lnTo>
                    <a:pt x="1966" y="470"/>
                  </a:lnTo>
                  <a:lnTo>
                    <a:pt x="1969" y="468"/>
                  </a:lnTo>
                  <a:lnTo>
                    <a:pt x="1969" y="467"/>
                  </a:lnTo>
                  <a:lnTo>
                    <a:pt x="1971" y="467"/>
                  </a:lnTo>
                  <a:lnTo>
                    <a:pt x="1971" y="465"/>
                  </a:lnTo>
                  <a:lnTo>
                    <a:pt x="1972" y="464"/>
                  </a:lnTo>
                  <a:lnTo>
                    <a:pt x="1972" y="464"/>
                  </a:lnTo>
                  <a:close/>
                  <a:moveTo>
                    <a:pt x="2942" y="457"/>
                  </a:moveTo>
                  <a:lnTo>
                    <a:pt x="2944" y="457"/>
                  </a:lnTo>
                  <a:lnTo>
                    <a:pt x="2945" y="457"/>
                  </a:lnTo>
                  <a:lnTo>
                    <a:pt x="2945" y="459"/>
                  </a:lnTo>
                  <a:lnTo>
                    <a:pt x="2947" y="459"/>
                  </a:lnTo>
                  <a:lnTo>
                    <a:pt x="2948" y="460"/>
                  </a:lnTo>
                  <a:lnTo>
                    <a:pt x="2948" y="462"/>
                  </a:lnTo>
                  <a:lnTo>
                    <a:pt x="2950" y="462"/>
                  </a:lnTo>
                  <a:lnTo>
                    <a:pt x="2950" y="464"/>
                  </a:lnTo>
                  <a:lnTo>
                    <a:pt x="2951" y="464"/>
                  </a:lnTo>
                  <a:lnTo>
                    <a:pt x="2951" y="464"/>
                  </a:lnTo>
                  <a:lnTo>
                    <a:pt x="2950" y="464"/>
                  </a:lnTo>
                  <a:lnTo>
                    <a:pt x="2948" y="465"/>
                  </a:lnTo>
                  <a:lnTo>
                    <a:pt x="2948" y="465"/>
                  </a:lnTo>
                  <a:lnTo>
                    <a:pt x="2947" y="465"/>
                  </a:lnTo>
                  <a:lnTo>
                    <a:pt x="2947" y="464"/>
                  </a:lnTo>
                  <a:lnTo>
                    <a:pt x="2945" y="464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7" y="464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7" y="460"/>
                  </a:lnTo>
                  <a:lnTo>
                    <a:pt x="2945" y="459"/>
                  </a:lnTo>
                  <a:lnTo>
                    <a:pt x="2945" y="459"/>
                  </a:lnTo>
                  <a:lnTo>
                    <a:pt x="2945" y="460"/>
                  </a:lnTo>
                  <a:lnTo>
                    <a:pt x="2944" y="460"/>
                  </a:lnTo>
                  <a:lnTo>
                    <a:pt x="2944" y="460"/>
                  </a:lnTo>
                  <a:lnTo>
                    <a:pt x="2944" y="459"/>
                  </a:lnTo>
                  <a:lnTo>
                    <a:pt x="2942" y="457"/>
                  </a:lnTo>
                  <a:lnTo>
                    <a:pt x="2942" y="457"/>
                  </a:lnTo>
                  <a:lnTo>
                    <a:pt x="2942" y="457"/>
                  </a:lnTo>
                  <a:close/>
                  <a:moveTo>
                    <a:pt x="2040" y="432"/>
                  </a:moveTo>
                  <a:lnTo>
                    <a:pt x="2040" y="432"/>
                  </a:lnTo>
                  <a:lnTo>
                    <a:pt x="2042" y="435"/>
                  </a:lnTo>
                  <a:lnTo>
                    <a:pt x="2042" y="438"/>
                  </a:lnTo>
                  <a:lnTo>
                    <a:pt x="2042" y="440"/>
                  </a:lnTo>
                  <a:lnTo>
                    <a:pt x="2042" y="443"/>
                  </a:lnTo>
                  <a:lnTo>
                    <a:pt x="2042" y="448"/>
                  </a:lnTo>
                  <a:lnTo>
                    <a:pt x="2043" y="453"/>
                  </a:lnTo>
                  <a:lnTo>
                    <a:pt x="2045" y="456"/>
                  </a:lnTo>
                  <a:lnTo>
                    <a:pt x="2046" y="456"/>
                  </a:lnTo>
                  <a:lnTo>
                    <a:pt x="2048" y="457"/>
                  </a:lnTo>
                  <a:lnTo>
                    <a:pt x="2048" y="459"/>
                  </a:lnTo>
                  <a:lnTo>
                    <a:pt x="2048" y="462"/>
                  </a:lnTo>
                  <a:lnTo>
                    <a:pt x="2048" y="464"/>
                  </a:lnTo>
                  <a:lnTo>
                    <a:pt x="2046" y="464"/>
                  </a:lnTo>
                  <a:lnTo>
                    <a:pt x="2046" y="464"/>
                  </a:lnTo>
                  <a:lnTo>
                    <a:pt x="2045" y="459"/>
                  </a:lnTo>
                  <a:lnTo>
                    <a:pt x="2043" y="457"/>
                  </a:lnTo>
                  <a:lnTo>
                    <a:pt x="2042" y="456"/>
                  </a:lnTo>
                  <a:lnTo>
                    <a:pt x="2042" y="456"/>
                  </a:lnTo>
                  <a:lnTo>
                    <a:pt x="2040" y="454"/>
                  </a:lnTo>
                  <a:lnTo>
                    <a:pt x="2040" y="453"/>
                  </a:lnTo>
                  <a:lnTo>
                    <a:pt x="2038" y="451"/>
                  </a:lnTo>
                  <a:lnTo>
                    <a:pt x="2038" y="449"/>
                  </a:lnTo>
                  <a:lnTo>
                    <a:pt x="2037" y="448"/>
                  </a:lnTo>
                  <a:lnTo>
                    <a:pt x="2037" y="448"/>
                  </a:lnTo>
                  <a:lnTo>
                    <a:pt x="2037" y="446"/>
                  </a:lnTo>
                  <a:lnTo>
                    <a:pt x="2035" y="445"/>
                  </a:lnTo>
                  <a:lnTo>
                    <a:pt x="2037" y="443"/>
                  </a:lnTo>
                  <a:lnTo>
                    <a:pt x="2037" y="440"/>
                  </a:lnTo>
                  <a:lnTo>
                    <a:pt x="2037" y="437"/>
                  </a:lnTo>
                  <a:lnTo>
                    <a:pt x="2037" y="435"/>
                  </a:lnTo>
                  <a:lnTo>
                    <a:pt x="2037" y="434"/>
                  </a:lnTo>
                  <a:lnTo>
                    <a:pt x="2038" y="432"/>
                  </a:lnTo>
                  <a:lnTo>
                    <a:pt x="2038" y="434"/>
                  </a:lnTo>
                  <a:lnTo>
                    <a:pt x="2040" y="434"/>
                  </a:lnTo>
                  <a:lnTo>
                    <a:pt x="2040" y="432"/>
                  </a:lnTo>
                  <a:lnTo>
                    <a:pt x="2040" y="432"/>
                  </a:lnTo>
                  <a:lnTo>
                    <a:pt x="2040" y="432"/>
                  </a:lnTo>
                  <a:close/>
                  <a:moveTo>
                    <a:pt x="720" y="426"/>
                  </a:moveTo>
                  <a:lnTo>
                    <a:pt x="722" y="426"/>
                  </a:lnTo>
                  <a:lnTo>
                    <a:pt x="722" y="427"/>
                  </a:lnTo>
                  <a:lnTo>
                    <a:pt x="723" y="427"/>
                  </a:lnTo>
                  <a:lnTo>
                    <a:pt x="723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2" y="432"/>
                  </a:lnTo>
                  <a:lnTo>
                    <a:pt x="722" y="432"/>
                  </a:lnTo>
                  <a:lnTo>
                    <a:pt x="722" y="434"/>
                  </a:lnTo>
                  <a:lnTo>
                    <a:pt x="722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1"/>
                  </a:lnTo>
                  <a:lnTo>
                    <a:pt x="719" y="431"/>
                  </a:lnTo>
                  <a:lnTo>
                    <a:pt x="720" y="429"/>
                  </a:lnTo>
                  <a:lnTo>
                    <a:pt x="720" y="427"/>
                  </a:lnTo>
                  <a:lnTo>
                    <a:pt x="720" y="426"/>
                  </a:lnTo>
                  <a:close/>
                  <a:moveTo>
                    <a:pt x="2067" y="404"/>
                  </a:move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7"/>
                  </a:lnTo>
                  <a:lnTo>
                    <a:pt x="2067" y="408"/>
                  </a:lnTo>
                  <a:lnTo>
                    <a:pt x="2067" y="410"/>
                  </a:lnTo>
                  <a:lnTo>
                    <a:pt x="2065" y="410"/>
                  </a:lnTo>
                  <a:lnTo>
                    <a:pt x="2065" y="412"/>
                  </a:lnTo>
                  <a:lnTo>
                    <a:pt x="2064" y="412"/>
                  </a:lnTo>
                  <a:lnTo>
                    <a:pt x="2064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4" y="410"/>
                  </a:lnTo>
                  <a:lnTo>
                    <a:pt x="2064" y="410"/>
                  </a:lnTo>
                  <a:lnTo>
                    <a:pt x="2065" y="410"/>
                  </a:lnTo>
                  <a:lnTo>
                    <a:pt x="2065" y="408"/>
                  </a:lnTo>
                  <a:lnTo>
                    <a:pt x="2065" y="408"/>
                  </a:lnTo>
                  <a:lnTo>
                    <a:pt x="2065" y="407"/>
                  </a:lnTo>
                  <a:lnTo>
                    <a:pt x="2065" y="405"/>
                  </a:lnTo>
                  <a:lnTo>
                    <a:pt x="2065" y="405"/>
                  </a:lnTo>
                  <a:lnTo>
                    <a:pt x="2067" y="404"/>
                  </a:lnTo>
                  <a:lnTo>
                    <a:pt x="2067" y="404"/>
                  </a:lnTo>
                  <a:close/>
                  <a:moveTo>
                    <a:pt x="1518" y="401"/>
                  </a:moveTo>
                  <a:lnTo>
                    <a:pt x="1518" y="401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1"/>
                  </a:lnTo>
                  <a:lnTo>
                    <a:pt x="1520" y="401"/>
                  </a:lnTo>
                  <a:lnTo>
                    <a:pt x="1518" y="401"/>
                  </a:lnTo>
                  <a:close/>
                  <a:moveTo>
                    <a:pt x="1501" y="367"/>
                  </a:moveTo>
                  <a:lnTo>
                    <a:pt x="1501" y="367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4" y="372"/>
                  </a:lnTo>
                  <a:lnTo>
                    <a:pt x="1504" y="374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4"/>
                  </a:lnTo>
                  <a:lnTo>
                    <a:pt x="1505" y="374"/>
                  </a:lnTo>
                  <a:lnTo>
                    <a:pt x="1505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5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7" y="377"/>
                  </a:lnTo>
                  <a:lnTo>
                    <a:pt x="1507" y="377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2" y="380"/>
                  </a:lnTo>
                  <a:lnTo>
                    <a:pt x="1512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5" y="383"/>
                  </a:lnTo>
                  <a:lnTo>
                    <a:pt x="1516" y="383"/>
                  </a:lnTo>
                  <a:lnTo>
                    <a:pt x="1516" y="383"/>
                  </a:lnTo>
                  <a:lnTo>
                    <a:pt x="1516" y="385"/>
                  </a:lnTo>
                  <a:lnTo>
                    <a:pt x="1516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3"/>
                  </a:lnTo>
                  <a:lnTo>
                    <a:pt x="1520" y="383"/>
                  </a:lnTo>
                  <a:lnTo>
                    <a:pt x="1518" y="383"/>
                  </a:lnTo>
                  <a:lnTo>
                    <a:pt x="1518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0" y="379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2"/>
                  </a:lnTo>
                  <a:lnTo>
                    <a:pt x="1521" y="372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80"/>
                  </a:lnTo>
                  <a:lnTo>
                    <a:pt x="1520" y="380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8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3" y="390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3" y="396"/>
                  </a:lnTo>
                  <a:lnTo>
                    <a:pt x="1523" y="397"/>
                  </a:lnTo>
                  <a:lnTo>
                    <a:pt x="1521" y="397"/>
                  </a:lnTo>
                  <a:lnTo>
                    <a:pt x="1521" y="397"/>
                  </a:lnTo>
                  <a:lnTo>
                    <a:pt x="1521" y="399"/>
                  </a:lnTo>
                  <a:lnTo>
                    <a:pt x="1521" y="399"/>
                  </a:lnTo>
                  <a:lnTo>
                    <a:pt x="1521" y="401"/>
                  </a:lnTo>
                  <a:lnTo>
                    <a:pt x="1521" y="402"/>
                  </a:lnTo>
                  <a:lnTo>
                    <a:pt x="1521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1" y="402"/>
                  </a:lnTo>
                  <a:lnTo>
                    <a:pt x="1521" y="404"/>
                  </a:lnTo>
                  <a:lnTo>
                    <a:pt x="1521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5"/>
                  </a:lnTo>
                  <a:lnTo>
                    <a:pt x="1520" y="405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6" y="407"/>
                  </a:lnTo>
                  <a:lnTo>
                    <a:pt x="1516" y="405"/>
                  </a:lnTo>
                  <a:lnTo>
                    <a:pt x="1516" y="405"/>
                  </a:lnTo>
                  <a:lnTo>
                    <a:pt x="1515" y="404"/>
                  </a:lnTo>
                  <a:lnTo>
                    <a:pt x="1513" y="404"/>
                  </a:lnTo>
                  <a:lnTo>
                    <a:pt x="1513" y="404"/>
                  </a:lnTo>
                  <a:lnTo>
                    <a:pt x="1512" y="402"/>
                  </a:lnTo>
                  <a:lnTo>
                    <a:pt x="1510" y="402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10" y="401"/>
                  </a:lnTo>
                  <a:lnTo>
                    <a:pt x="1510" y="401"/>
                  </a:lnTo>
                  <a:lnTo>
                    <a:pt x="1510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6" y="404"/>
                  </a:lnTo>
                  <a:lnTo>
                    <a:pt x="1516" y="404"/>
                  </a:lnTo>
                  <a:lnTo>
                    <a:pt x="1516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18" y="399"/>
                  </a:lnTo>
                  <a:lnTo>
                    <a:pt x="1518" y="399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18" y="393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5" y="391"/>
                  </a:lnTo>
                  <a:lnTo>
                    <a:pt x="1515" y="391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6" y="388"/>
                  </a:lnTo>
                  <a:lnTo>
                    <a:pt x="1516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3" y="390"/>
                  </a:lnTo>
                  <a:lnTo>
                    <a:pt x="1512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10" y="390"/>
                  </a:lnTo>
                  <a:lnTo>
                    <a:pt x="1510" y="388"/>
                  </a:lnTo>
                  <a:lnTo>
                    <a:pt x="1512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5"/>
                  </a:lnTo>
                  <a:lnTo>
                    <a:pt x="1515" y="385"/>
                  </a:lnTo>
                  <a:lnTo>
                    <a:pt x="1515" y="383"/>
                  </a:lnTo>
                  <a:lnTo>
                    <a:pt x="1515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2"/>
                  </a:lnTo>
                  <a:lnTo>
                    <a:pt x="1512" y="382"/>
                  </a:lnTo>
                  <a:lnTo>
                    <a:pt x="1510" y="383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5" y="379"/>
                  </a:lnTo>
                  <a:lnTo>
                    <a:pt x="1507" y="379"/>
                  </a:lnTo>
                  <a:lnTo>
                    <a:pt x="1505" y="377"/>
                  </a:lnTo>
                  <a:lnTo>
                    <a:pt x="1504" y="375"/>
                  </a:lnTo>
                  <a:lnTo>
                    <a:pt x="1504" y="375"/>
                  </a:lnTo>
                  <a:lnTo>
                    <a:pt x="1504" y="374"/>
                  </a:lnTo>
                  <a:lnTo>
                    <a:pt x="1502" y="374"/>
                  </a:lnTo>
                  <a:lnTo>
                    <a:pt x="1502" y="374"/>
                  </a:lnTo>
                  <a:lnTo>
                    <a:pt x="1501" y="374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4"/>
                  </a:lnTo>
                  <a:lnTo>
                    <a:pt x="1499" y="374"/>
                  </a:lnTo>
                  <a:lnTo>
                    <a:pt x="1499" y="374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6" y="374"/>
                  </a:lnTo>
                  <a:lnTo>
                    <a:pt x="1496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3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6" y="372"/>
                  </a:lnTo>
                  <a:lnTo>
                    <a:pt x="1496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9" y="372"/>
                  </a:lnTo>
                  <a:lnTo>
                    <a:pt x="1499" y="372"/>
                  </a:lnTo>
                  <a:lnTo>
                    <a:pt x="1501" y="374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1" y="372"/>
                  </a:lnTo>
                  <a:lnTo>
                    <a:pt x="1501" y="371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7"/>
                  </a:lnTo>
                  <a:lnTo>
                    <a:pt x="1501" y="367"/>
                  </a:lnTo>
                  <a:close/>
                  <a:moveTo>
                    <a:pt x="364" y="364"/>
                  </a:moveTo>
                  <a:lnTo>
                    <a:pt x="364" y="364"/>
                  </a:lnTo>
                  <a:lnTo>
                    <a:pt x="364" y="364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2" y="366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9"/>
                  </a:lnTo>
                  <a:lnTo>
                    <a:pt x="362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1" y="367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2" y="366"/>
                  </a:lnTo>
                  <a:lnTo>
                    <a:pt x="362" y="364"/>
                  </a:lnTo>
                  <a:lnTo>
                    <a:pt x="364" y="364"/>
                  </a:lnTo>
                  <a:lnTo>
                    <a:pt x="364" y="364"/>
                  </a:lnTo>
                  <a:close/>
                  <a:moveTo>
                    <a:pt x="1583" y="345"/>
                  </a:moveTo>
                  <a:lnTo>
                    <a:pt x="1584" y="345"/>
                  </a:lnTo>
                  <a:lnTo>
                    <a:pt x="1584" y="345"/>
                  </a:lnTo>
                  <a:lnTo>
                    <a:pt x="1584" y="345"/>
                  </a:lnTo>
                  <a:lnTo>
                    <a:pt x="1586" y="345"/>
                  </a:lnTo>
                  <a:lnTo>
                    <a:pt x="1584" y="347"/>
                  </a:lnTo>
                  <a:lnTo>
                    <a:pt x="1586" y="349"/>
                  </a:lnTo>
                  <a:lnTo>
                    <a:pt x="1586" y="349"/>
                  </a:lnTo>
                  <a:lnTo>
                    <a:pt x="1586" y="350"/>
                  </a:lnTo>
                  <a:lnTo>
                    <a:pt x="1584" y="352"/>
                  </a:lnTo>
                  <a:lnTo>
                    <a:pt x="1584" y="353"/>
                  </a:lnTo>
                  <a:lnTo>
                    <a:pt x="1584" y="355"/>
                  </a:lnTo>
                  <a:lnTo>
                    <a:pt x="1586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0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3" y="349"/>
                  </a:lnTo>
                  <a:lnTo>
                    <a:pt x="1583" y="347"/>
                  </a:lnTo>
                  <a:lnTo>
                    <a:pt x="1583" y="345"/>
                  </a:lnTo>
                  <a:lnTo>
                    <a:pt x="1583" y="345"/>
                  </a:lnTo>
                  <a:close/>
                  <a:moveTo>
                    <a:pt x="2131" y="330"/>
                  </a:moveTo>
                  <a:lnTo>
                    <a:pt x="2131" y="330"/>
                  </a:lnTo>
                  <a:lnTo>
                    <a:pt x="2131" y="330"/>
                  </a:lnTo>
                  <a:lnTo>
                    <a:pt x="2131" y="331"/>
                  </a:lnTo>
                  <a:lnTo>
                    <a:pt x="2131" y="331"/>
                  </a:lnTo>
                  <a:lnTo>
                    <a:pt x="2130" y="331"/>
                  </a:lnTo>
                  <a:lnTo>
                    <a:pt x="2130" y="330"/>
                  </a:lnTo>
                  <a:lnTo>
                    <a:pt x="2130" y="330"/>
                  </a:lnTo>
                  <a:lnTo>
                    <a:pt x="2131" y="330"/>
                  </a:lnTo>
                  <a:close/>
                  <a:moveTo>
                    <a:pt x="277" y="323"/>
                  </a:moveTo>
                  <a:lnTo>
                    <a:pt x="277" y="323"/>
                  </a:lnTo>
                  <a:lnTo>
                    <a:pt x="279" y="323"/>
                  </a:lnTo>
                  <a:lnTo>
                    <a:pt x="279" y="325"/>
                  </a:lnTo>
                  <a:lnTo>
                    <a:pt x="280" y="325"/>
                  </a:lnTo>
                  <a:lnTo>
                    <a:pt x="282" y="327"/>
                  </a:lnTo>
                  <a:lnTo>
                    <a:pt x="283" y="327"/>
                  </a:lnTo>
                  <a:lnTo>
                    <a:pt x="283" y="328"/>
                  </a:lnTo>
                  <a:lnTo>
                    <a:pt x="285" y="328"/>
                  </a:lnTo>
                  <a:lnTo>
                    <a:pt x="287" y="330"/>
                  </a:lnTo>
                  <a:lnTo>
                    <a:pt x="288" y="333"/>
                  </a:lnTo>
                  <a:lnTo>
                    <a:pt x="290" y="334"/>
                  </a:lnTo>
                  <a:lnTo>
                    <a:pt x="291" y="334"/>
                  </a:lnTo>
                  <a:lnTo>
                    <a:pt x="291" y="336"/>
                  </a:lnTo>
                  <a:lnTo>
                    <a:pt x="291" y="338"/>
                  </a:lnTo>
                  <a:lnTo>
                    <a:pt x="293" y="338"/>
                  </a:lnTo>
                  <a:lnTo>
                    <a:pt x="293" y="338"/>
                  </a:lnTo>
                  <a:lnTo>
                    <a:pt x="291" y="339"/>
                  </a:lnTo>
                  <a:lnTo>
                    <a:pt x="291" y="339"/>
                  </a:lnTo>
                  <a:lnTo>
                    <a:pt x="290" y="339"/>
                  </a:lnTo>
                  <a:lnTo>
                    <a:pt x="290" y="339"/>
                  </a:lnTo>
                  <a:lnTo>
                    <a:pt x="288" y="339"/>
                  </a:lnTo>
                  <a:lnTo>
                    <a:pt x="288" y="339"/>
                  </a:lnTo>
                  <a:lnTo>
                    <a:pt x="285" y="338"/>
                  </a:lnTo>
                  <a:lnTo>
                    <a:pt x="283" y="338"/>
                  </a:lnTo>
                  <a:lnTo>
                    <a:pt x="282" y="336"/>
                  </a:lnTo>
                  <a:lnTo>
                    <a:pt x="280" y="336"/>
                  </a:lnTo>
                  <a:lnTo>
                    <a:pt x="280" y="336"/>
                  </a:lnTo>
                  <a:lnTo>
                    <a:pt x="279" y="336"/>
                  </a:lnTo>
                  <a:lnTo>
                    <a:pt x="279" y="334"/>
                  </a:lnTo>
                  <a:lnTo>
                    <a:pt x="279" y="334"/>
                  </a:lnTo>
                  <a:lnTo>
                    <a:pt x="277" y="333"/>
                  </a:lnTo>
                  <a:lnTo>
                    <a:pt x="277" y="331"/>
                  </a:lnTo>
                  <a:lnTo>
                    <a:pt x="277" y="331"/>
                  </a:lnTo>
                  <a:lnTo>
                    <a:pt x="277" y="330"/>
                  </a:lnTo>
                  <a:lnTo>
                    <a:pt x="277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28"/>
                  </a:lnTo>
                  <a:lnTo>
                    <a:pt x="276" y="327"/>
                  </a:lnTo>
                  <a:lnTo>
                    <a:pt x="276" y="327"/>
                  </a:lnTo>
                  <a:lnTo>
                    <a:pt x="276" y="325"/>
                  </a:lnTo>
                  <a:lnTo>
                    <a:pt x="276" y="325"/>
                  </a:lnTo>
                  <a:lnTo>
                    <a:pt x="277" y="323"/>
                  </a:lnTo>
                  <a:lnTo>
                    <a:pt x="277" y="323"/>
                  </a:lnTo>
                  <a:close/>
                  <a:moveTo>
                    <a:pt x="2059" y="320"/>
                  </a:moveTo>
                  <a:lnTo>
                    <a:pt x="2060" y="322"/>
                  </a:lnTo>
                  <a:lnTo>
                    <a:pt x="2060" y="322"/>
                  </a:lnTo>
                  <a:lnTo>
                    <a:pt x="2060" y="322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8"/>
                  </a:lnTo>
                  <a:lnTo>
                    <a:pt x="2059" y="330"/>
                  </a:lnTo>
                  <a:lnTo>
                    <a:pt x="2059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28"/>
                  </a:lnTo>
                  <a:lnTo>
                    <a:pt x="2057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3" y="328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5"/>
                  </a:lnTo>
                  <a:lnTo>
                    <a:pt x="2053" y="323"/>
                  </a:lnTo>
                  <a:lnTo>
                    <a:pt x="2053" y="323"/>
                  </a:lnTo>
                  <a:lnTo>
                    <a:pt x="2053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7" y="322"/>
                  </a:lnTo>
                  <a:lnTo>
                    <a:pt x="2057" y="322"/>
                  </a:lnTo>
                  <a:lnTo>
                    <a:pt x="2059" y="322"/>
                  </a:lnTo>
                  <a:lnTo>
                    <a:pt x="2059" y="320"/>
                  </a:lnTo>
                  <a:close/>
                  <a:moveTo>
                    <a:pt x="269" y="319"/>
                  </a:moveTo>
                  <a:lnTo>
                    <a:pt x="271" y="319"/>
                  </a:lnTo>
                  <a:lnTo>
                    <a:pt x="271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2"/>
                  </a:lnTo>
                  <a:lnTo>
                    <a:pt x="272" y="322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69" y="323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9" y="322"/>
                  </a:lnTo>
                  <a:lnTo>
                    <a:pt x="268" y="322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19"/>
                  </a:lnTo>
                  <a:lnTo>
                    <a:pt x="268" y="319"/>
                  </a:lnTo>
                  <a:lnTo>
                    <a:pt x="269" y="319"/>
                  </a:lnTo>
                  <a:lnTo>
                    <a:pt x="269" y="319"/>
                  </a:lnTo>
                  <a:close/>
                  <a:moveTo>
                    <a:pt x="1728" y="308"/>
                  </a:moveTo>
                  <a:lnTo>
                    <a:pt x="1728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11"/>
                  </a:lnTo>
                  <a:lnTo>
                    <a:pt x="1731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8" y="311"/>
                  </a:lnTo>
                  <a:lnTo>
                    <a:pt x="1726" y="311"/>
                  </a:lnTo>
                  <a:lnTo>
                    <a:pt x="1726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6" y="308"/>
                  </a:lnTo>
                  <a:lnTo>
                    <a:pt x="1726" y="308"/>
                  </a:lnTo>
                  <a:lnTo>
                    <a:pt x="1728" y="308"/>
                  </a:lnTo>
                  <a:close/>
                  <a:moveTo>
                    <a:pt x="3018" y="308"/>
                  </a:moveTo>
                  <a:lnTo>
                    <a:pt x="3019" y="308"/>
                  </a:lnTo>
                  <a:lnTo>
                    <a:pt x="3021" y="308"/>
                  </a:lnTo>
                  <a:lnTo>
                    <a:pt x="3022" y="311"/>
                  </a:lnTo>
                  <a:lnTo>
                    <a:pt x="3024" y="312"/>
                  </a:lnTo>
                  <a:lnTo>
                    <a:pt x="3024" y="314"/>
                  </a:lnTo>
                  <a:lnTo>
                    <a:pt x="3026" y="314"/>
                  </a:lnTo>
                  <a:lnTo>
                    <a:pt x="3027" y="314"/>
                  </a:lnTo>
                  <a:lnTo>
                    <a:pt x="3027" y="315"/>
                  </a:lnTo>
                  <a:lnTo>
                    <a:pt x="3029" y="315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30" y="319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27" y="319"/>
                  </a:lnTo>
                  <a:lnTo>
                    <a:pt x="3027" y="319"/>
                  </a:lnTo>
                  <a:lnTo>
                    <a:pt x="3026" y="317"/>
                  </a:lnTo>
                  <a:lnTo>
                    <a:pt x="3024" y="315"/>
                  </a:lnTo>
                  <a:lnTo>
                    <a:pt x="3022" y="314"/>
                  </a:lnTo>
                  <a:lnTo>
                    <a:pt x="3021" y="314"/>
                  </a:lnTo>
                  <a:lnTo>
                    <a:pt x="3019" y="312"/>
                  </a:lnTo>
                  <a:lnTo>
                    <a:pt x="3018" y="311"/>
                  </a:lnTo>
                  <a:lnTo>
                    <a:pt x="3018" y="311"/>
                  </a:lnTo>
                  <a:lnTo>
                    <a:pt x="3018" y="309"/>
                  </a:lnTo>
                  <a:lnTo>
                    <a:pt x="3016" y="308"/>
                  </a:lnTo>
                  <a:lnTo>
                    <a:pt x="3018" y="308"/>
                  </a:lnTo>
                  <a:close/>
                  <a:moveTo>
                    <a:pt x="233" y="270"/>
                  </a:moveTo>
                  <a:lnTo>
                    <a:pt x="233" y="271"/>
                  </a:lnTo>
                  <a:lnTo>
                    <a:pt x="233" y="271"/>
                  </a:lnTo>
                  <a:lnTo>
                    <a:pt x="233" y="271"/>
                  </a:lnTo>
                  <a:lnTo>
                    <a:pt x="231" y="271"/>
                  </a:lnTo>
                  <a:lnTo>
                    <a:pt x="231" y="273"/>
                  </a:lnTo>
                  <a:lnTo>
                    <a:pt x="231" y="275"/>
                  </a:lnTo>
                  <a:lnTo>
                    <a:pt x="230" y="275"/>
                  </a:lnTo>
                  <a:lnTo>
                    <a:pt x="228" y="276"/>
                  </a:lnTo>
                  <a:lnTo>
                    <a:pt x="228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5"/>
                  </a:lnTo>
                  <a:lnTo>
                    <a:pt x="225" y="275"/>
                  </a:lnTo>
                  <a:lnTo>
                    <a:pt x="225" y="275"/>
                  </a:lnTo>
                  <a:lnTo>
                    <a:pt x="227" y="275"/>
                  </a:lnTo>
                  <a:lnTo>
                    <a:pt x="228" y="273"/>
                  </a:lnTo>
                  <a:lnTo>
                    <a:pt x="228" y="273"/>
                  </a:lnTo>
                  <a:lnTo>
                    <a:pt x="230" y="273"/>
                  </a:lnTo>
                  <a:lnTo>
                    <a:pt x="231" y="271"/>
                  </a:lnTo>
                  <a:lnTo>
                    <a:pt x="233" y="270"/>
                  </a:lnTo>
                  <a:lnTo>
                    <a:pt x="233" y="270"/>
                  </a:lnTo>
                  <a:close/>
                  <a:moveTo>
                    <a:pt x="482" y="229"/>
                  </a:moveTo>
                  <a:lnTo>
                    <a:pt x="484" y="230"/>
                  </a:lnTo>
                  <a:lnTo>
                    <a:pt x="484" y="230"/>
                  </a:lnTo>
                  <a:lnTo>
                    <a:pt x="484" y="230"/>
                  </a:lnTo>
                  <a:lnTo>
                    <a:pt x="482" y="230"/>
                  </a:lnTo>
                  <a:lnTo>
                    <a:pt x="481" y="230"/>
                  </a:lnTo>
                  <a:lnTo>
                    <a:pt x="481" y="229"/>
                  </a:lnTo>
                  <a:lnTo>
                    <a:pt x="482" y="229"/>
                  </a:lnTo>
                  <a:close/>
                  <a:moveTo>
                    <a:pt x="3000" y="226"/>
                  </a:moveTo>
                  <a:lnTo>
                    <a:pt x="3000" y="226"/>
                  </a:lnTo>
                  <a:lnTo>
                    <a:pt x="3000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3" y="227"/>
                  </a:lnTo>
                  <a:lnTo>
                    <a:pt x="3003" y="229"/>
                  </a:lnTo>
                  <a:lnTo>
                    <a:pt x="3003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3" y="229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0" y="229"/>
                  </a:lnTo>
                  <a:lnTo>
                    <a:pt x="3000" y="229"/>
                  </a:lnTo>
                  <a:lnTo>
                    <a:pt x="3000" y="227"/>
                  </a:lnTo>
                  <a:lnTo>
                    <a:pt x="3000" y="226"/>
                  </a:lnTo>
                  <a:lnTo>
                    <a:pt x="3000" y="226"/>
                  </a:lnTo>
                  <a:close/>
                  <a:moveTo>
                    <a:pt x="30" y="202"/>
                  </a:moveTo>
                  <a:lnTo>
                    <a:pt x="31" y="202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1" y="205"/>
                  </a:lnTo>
                  <a:lnTo>
                    <a:pt x="31" y="205"/>
                  </a:lnTo>
                  <a:lnTo>
                    <a:pt x="30" y="205"/>
                  </a:lnTo>
                  <a:lnTo>
                    <a:pt x="28" y="205"/>
                  </a:lnTo>
                  <a:lnTo>
                    <a:pt x="28" y="205"/>
                  </a:lnTo>
                  <a:lnTo>
                    <a:pt x="26" y="205"/>
                  </a:lnTo>
                  <a:lnTo>
                    <a:pt x="25" y="205"/>
                  </a:lnTo>
                  <a:lnTo>
                    <a:pt x="23" y="204"/>
                  </a:lnTo>
                  <a:lnTo>
                    <a:pt x="23" y="204"/>
                  </a:lnTo>
                  <a:lnTo>
                    <a:pt x="25" y="204"/>
                  </a:lnTo>
                  <a:lnTo>
                    <a:pt x="28" y="204"/>
                  </a:lnTo>
                  <a:lnTo>
                    <a:pt x="30" y="202"/>
                  </a:lnTo>
                  <a:close/>
                  <a:moveTo>
                    <a:pt x="0" y="180"/>
                  </a:moveTo>
                  <a:lnTo>
                    <a:pt x="0" y="180"/>
                  </a:lnTo>
                  <a:lnTo>
                    <a:pt x="0" y="180"/>
                  </a:lnTo>
                  <a:lnTo>
                    <a:pt x="0" y="180"/>
                  </a:lnTo>
                  <a:close/>
                  <a:moveTo>
                    <a:pt x="1993" y="147"/>
                  </a:moveTo>
                  <a:lnTo>
                    <a:pt x="1994" y="148"/>
                  </a:lnTo>
                  <a:lnTo>
                    <a:pt x="1994" y="150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3" y="152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3" y="160"/>
                  </a:lnTo>
                  <a:lnTo>
                    <a:pt x="1993" y="160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3" y="163"/>
                  </a:lnTo>
                  <a:lnTo>
                    <a:pt x="1991" y="161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0" y="163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6"/>
                  </a:lnTo>
                  <a:lnTo>
                    <a:pt x="1990" y="166"/>
                  </a:lnTo>
                  <a:lnTo>
                    <a:pt x="1988" y="166"/>
                  </a:lnTo>
                  <a:lnTo>
                    <a:pt x="1986" y="167"/>
                  </a:lnTo>
                  <a:lnTo>
                    <a:pt x="1986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3" y="169"/>
                  </a:lnTo>
                  <a:lnTo>
                    <a:pt x="1983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7"/>
                  </a:lnTo>
                  <a:lnTo>
                    <a:pt x="1985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0" y="167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71"/>
                  </a:lnTo>
                  <a:lnTo>
                    <a:pt x="1979" y="171"/>
                  </a:lnTo>
                  <a:lnTo>
                    <a:pt x="1979" y="171"/>
                  </a:lnTo>
                  <a:lnTo>
                    <a:pt x="1979" y="172"/>
                  </a:lnTo>
                  <a:lnTo>
                    <a:pt x="1979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4" y="174"/>
                  </a:lnTo>
                  <a:lnTo>
                    <a:pt x="1972" y="175"/>
                  </a:lnTo>
                  <a:lnTo>
                    <a:pt x="1972" y="175"/>
                  </a:lnTo>
                  <a:lnTo>
                    <a:pt x="1972" y="177"/>
                  </a:lnTo>
                  <a:lnTo>
                    <a:pt x="1972" y="178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69" y="182"/>
                  </a:lnTo>
                  <a:lnTo>
                    <a:pt x="1969" y="182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9" y="182"/>
                  </a:lnTo>
                  <a:lnTo>
                    <a:pt x="1969" y="180"/>
                  </a:lnTo>
                  <a:lnTo>
                    <a:pt x="1971" y="178"/>
                  </a:lnTo>
                  <a:lnTo>
                    <a:pt x="1971" y="177"/>
                  </a:lnTo>
                  <a:lnTo>
                    <a:pt x="1971" y="175"/>
                  </a:lnTo>
                  <a:lnTo>
                    <a:pt x="1972" y="174"/>
                  </a:lnTo>
                  <a:lnTo>
                    <a:pt x="1974" y="172"/>
                  </a:lnTo>
                  <a:lnTo>
                    <a:pt x="1975" y="171"/>
                  </a:lnTo>
                  <a:lnTo>
                    <a:pt x="1975" y="171"/>
                  </a:lnTo>
                  <a:lnTo>
                    <a:pt x="1977" y="171"/>
                  </a:lnTo>
                  <a:lnTo>
                    <a:pt x="1977" y="171"/>
                  </a:lnTo>
                  <a:lnTo>
                    <a:pt x="1977" y="169"/>
                  </a:lnTo>
                  <a:lnTo>
                    <a:pt x="1975" y="169"/>
                  </a:lnTo>
                  <a:lnTo>
                    <a:pt x="1975" y="167"/>
                  </a:lnTo>
                  <a:lnTo>
                    <a:pt x="1977" y="169"/>
                  </a:lnTo>
                  <a:lnTo>
                    <a:pt x="1977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7"/>
                  </a:lnTo>
                  <a:lnTo>
                    <a:pt x="1979" y="167"/>
                  </a:lnTo>
                  <a:lnTo>
                    <a:pt x="1980" y="167"/>
                  </a:lnTo>
                  <a:lnTo>
                    <a:pt x="1980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5" y="166"/>
                  </a:lnTo>
                  <a:lnTo>
                    <a:pt x="1985" y="167"/>
                  </a:lnTo>
                  <a:lnTo>
                    <a:pt x="1986" y="167"/>
                  </a:lnTo>
                  <a:lnTo>
                    <a:pt x="1988" y="166"/>
                  </a:lnTo>
                  <a:lnTo>
                    <a:pt x="1988" y="166"/>
                  </a:lnTo>
                  <a:lnTo>
                    <a:pt x="1988" y="164"/>
                  </a:lnTo>
                  <a:lnTo>
                    <a:pt x="1988" y="164"/>
                  </a:lnTo>
                  <a:lnTo>
                    <a:pt x="1988" y="163"/>
                  </a:lnTo>
                  <a:lnTo>
                    <a:pt x="1990" y="163"/>
                  </a:lnTo>
                  <a:lnTo>
                    <a:pt x="1990" y="163"/>
                  </a:lnTo>
                  <a:lnTo>
                    <a:pt x="1990" y="161"/>
                  </a:lnTo>
                  <a:lnTo>
                    <a:pt x="1991" y="160"/>
                  </a:lnTo>
                  <a:lnTo>
                    <a:pt x="1991" y="160"/>
                  </a:lnTo>
                  <a:lnTo>
                    <a:pt x="1991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6"/>
                  </a:lnTo>
                  <a:lnTo>
                    <a:pt x="1993" y="156"/>
                  </a:lnTo>
                  <a:lnTo>
                    <a:pt x="1993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1" y="153"/>
                  </a:lnTo>
                  <a:lnTo>
                    <a:pt x="1991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2"/>
                  </a:lnTo>
                  <a:lnTo>
                    <a:pt x="1991" y="152"/>
                  </a:lnTo>
                  <a:lnTo>
                    <a:pt x="1991" y="153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0"/>
                  </a:lnTo>
                  <a:lnTo>
                    <a:pt x="1993" y="150"/>
                  </a:lnTo>
                  <a:lnTo>
                    <a:pt x="1993" y="148"/>
                  </a:lnTo>
                  <a:lnTo>
                    <a:pt x="1993" y="148"/>
                  </a:lnTo>
                  <a:lnTo>
                    <a:pt x="1993" y="147"/>
                  </a:lnTo>
                  <a:close/>
                  <a:moveTo>
                    <a:pt x="108" y="125"/>
                  </a:moveTo>
                  <a:lnTo>
                    <a:pt x="108" y="125"/>
                  </a:lnTo>
                  <a:lnTo>
                    <a:pt x="110" y="126"/>
                  </a:lnTo>
                  <a:lnTo>
                    <a:pt x="110" y="126"/>
                  </a:lnTo>
                  <a:lnTo>
                    <a:pt x="108" y="128"/>
                  </a:lnTo>
                  <a:lnTo>
                    <a:pt x="108" y="131"/>
                  </a:lnTo>
                  <a:lnTo>
                    <a:pt x="107" y="136"/>
                  </a:lnTo>
                  <a:lnTo>
                    <a:pt x="105" y="141"/>
                  </a:lnTo>
                  <a:lnTo>
                    <a:pt x="105" y="144"/>
                  </a:lnTo>
                  <a:lnTo>
                    <a:pt x="105" y="148"/>
                  </a:lnTo>
                  <a:lnTo>
                    <a:pt x="105" y="148"/>
                  </a:lnTo>
                  <a:lnTo>
                    <a:pt x="104" y="145"/>
                  </a:lnTo>
                  <a:lnTo>
                    <a:pt x="105" y="145"/>
                  </a:lnTo>
                  <a:lnTo>
                    <a:pt x="105" y="144"/>
                  </a:lnTo>
                  <a:lnTo>
                    <a:pt x="105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5" y="139"/>
                  </a:lnTo>
                  <a:lnTo>
                    <a:pt x="105" y="139"/>
                  </a:lnTo>
                  <a:lnTo>
                    <a:pt x="105" y="137"/>
                  </a:lnTo>
                  <a:lnTo>
                    <a:pt x="105" y="136"/>
                  </a:lnTo>
                  <a:lnTo>
                    <a:pt x="105" y="134"/>
                  </a:lnTo>
                  <a:lnTo>
                    <a:pt x="107" y="133"/>
                  </a:lnTo>
                  <a:lnTo>
                    <a:pt x="107" y="133"/>
                  </a:lnTo>
                  <a:lnTo>
                    <a:pt x="105" y="133"/>
                  </a:lnTo>
                  <a:lnTo>
                    <a:pt x="105" y="133"/>
                  </a:lnTo>
                  <a:lnTo>
                    <a:pt x="105" y="130"/>
                  </a:lnTo>
                  <a:lnTo>
                    <a:pt x="105" y="130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8" y="126"/>
                  </a:lnTo>
                  <a:lnTo>
                    <a:pt x="108" y="126"/>
                  </a:lnTo>
                  <a:lnTo>
                    <a:pt x="108" y="125"/>
                  </a:lnTo>
                  <a:lnTo>
                    <a:pt x="108" y="125"/>
                  </a:lnTo>
                  <a:close/>
                  <a:moveTo>
                    <a:pt x="80" y="100"/>
                  </a:moveTo>
                  <a:lnTo>
                    <a:pt x="80" y="101"/>
                  </a:lnTo>
                  <a:lnTo>
                    <a:pt x="82" y="101"/>
                  </a:lnTo>
                  <a:lnTo>
                    <a:pt x="83" y="103"/>
                  </a:lnTo>
                  <a:lnTo>
                    <a:pt x="83" y="103"/>
                  </a:lnTo>
                  <a:lnTo>
                    <a:pt x="83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5" y="108"/>
                  </a:lnTo>
                  <a:lnTo>
                    <a:pt x="85" y="108"/>
                  </a:lnTo>
                  <a:lnTo>
                    <a:pt x="83" y="108"/>
                  </a:lnTo>
                  <a:lnTo>
                    <a:pt x="83" y="108"/>
                  </a:lnTo>
                  <a:lnTo>
                    <a:pt x="83" y="106"/>
                  </a:lnTo>
                  <a:lnTo>
                    <a:pt x="83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3"/>
                  </a:lnTo>
                  <a:lnTo>
                    <a:pt x="82" y="101"/>
                  </a:lnTo>
                  <a:lnTo>
                    <a:pt x="80" y="101"/>
                  </a:lnTo>
                  <a:lnTo>
                    <a:pt x="80" y="100"/>
                  </a:lnTo>
                  <a:close/>
                  <a:moveTo>
                    <a:pt x="350" y="98"/>
                  </a:moveTo>
                  <a:lnTo>
                    <a:pt x="350" y="98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3" y="101"/>
                  </a:lnTo>
                  <a:lnTo>
                    <a:pt x="353" y="101"/>
                  </a:lnTo>
                  <a:lnTo>
                    <a:pt x="353" y="103"/>
                  </a:lnTo>
                  <a:lnTo>
                    <a:pt x="351" y="104"/>
                  </a:lnTo>
                  <a:lnTo>
                    <a:pt x="351" y="106"/>
                  </a:lnTo>
                  <a:lnTo>
                    <a:pt x="351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48" y="104"/>
                  </a:lnTo>
                  <a:lnTo>
                    <a:pt x="348" y="104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5" y="101"/>
                  </a:lnTo>
                  <a:lnTo>
                    <a:pt x="346" y="101"/>
                  </a:lnTo>
                  <a:lnTo>
                    <a:pt x="346" y="101"/>
                  </a:lnTo>
                  <a:lnTo>
                    <a:pt x="348" y="100"/>
                  </a:lnTo>
                  <a:lnTo>
                    <a:pt x="348" y="100"/>
                  </a:lnTo>
                  <a:lnTo>
                    <a:pt x="350" y="98"/>
                  </a:lnTo>
                  <a:close/>
                  <a:moveTo>
                    <a:pt x="2827" y="67"/>
                  </a:moveTo>
                  <a:lnTo>
                    <a:pt x="2828" y="67"/>
                  </a:lnTo>
                  <a:lnTo>
                    <a:pt x="2828" y="68"/>
                  </a:lnTo>
                  <a:lnTo>
                    <a:pt x="2830" y="68"/>
                  </a:lnTo>
                  <a:lnTo>
                    <a:pt x="2830" y="68"/>
                  </a:lnTo>
                  <a:lnTo>
                    <a:pt x="2828" y="68"/>
                  </a:lnTo>
                  <a:lnTo>
                    <a:pt x="2828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3" y="70"/>
                  </a:lnTo>
                  <a:lnTo>
                    <a:pt x="2833" y="70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3"/>
                  </a:lnTo>
                  <a:lnTo>
                    <a:pt x="2828" y="71"/>
                  </a:lnTo>
                  <a:lnTo>
                    <a:pt x="2828" y="73"/>
                  </a:lnTo>
                  <a:lnTo>
                    <a:pt x="2828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5" y="73"/>
                  </a:lnTo>
                  <a:lnTo>
                    <a:pt x="2825" y="73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1"/>
                  </a:lnTo>
                  <a:lnTo>
                    <a:pt x="2827" y="71"/>
                  </a:lnTo>
                  <a:lnTo>
                    <a:pt x="2828" y="71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7" y="68"/>
                  </a:lnTo>
                  <a:lnTo>
                    <a:pt x="2827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4" y="68"/>
                  </a:lnTo>
                  <a:lnTo>
                    <a:pt x="2824" y="68"/>
                  </a:lnTo>
                  <a:lnTo>
                    <a:pt x="2825" y="68"/>
                  </a:lnTo>
                  <a:lnTo>
                    <a:pt x="2825" y="67"/>
                  </a:lnTo>
                  <a:lnTo>
                    <a:pt x="2827" y="67"/>
                  </a:lnTo>
                  <a:close/>
                  <a:moveTo>
                    <a:pt x="337" y="62"/>
                  </a:moveTo>
                  <a:lnTo>
                    <a:pt x="337" y="63"/>
                  </a:lnTo>
                  <a:lnTo>
                    <a:pt x="339" y="65"/>
                  </a:lnTo>
                  <a:lnTo>
                    <a:pt x="339" y="67"/>
                  </a:lnTo>
                  <a:lnTo>
                    <a:pt x="339" y="67"/>
                  </a:lnTo>
                  <a:lnTo>
                    <a:pt x="337" y="67"/>
                  </a:lnTo>
                  <a:lnTo>
                    <a:pt x="337" y="65"/>
                  </a:lnTo>
                  <a:lnTo>
                    <a:pt x="337" y="65"/>
                  </a:lnTo>
                  <a:lnTo>
                    <a:pt x="337" y="62"/>
                  </a:lnTo>
                  <a:close/>
                  <a:moveTo>
                    <a:pt x="53" y="60"/>
                  </a:moveTo>
                  <a:lnTo>
                    <a:pt x="55" y="60"/>
                  </a:lnTo>
                  <a:lnTo>
                    <a:pt x="55" y="60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9" y="62"/>
                  </a:lnTo>
                  <a:lnTo>
                    <a:pt x="59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3"/>
                  </a:lnTo>
                  <a:lnTo>
                    <a:pt x="56" y="63"/>
                  </a:lnTo>
                  <a:lnTo>
                    <a:pt x="55" y="63"/>
                  </a:lnTo>
                  <a:lnTo>
                    <a:pt x="55" y="62"/>
                  </a:lnTo>
                  <a:lnTo>
                    <a:pt x="55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close/>
                  <a:moveTo>
                    <a:pt x="3197" y="59"/>
                  </a:moveTo>
                  <a:lnTo>
                    <a:pt x="3197" y="59"/>
                  </a:lnTo>
                  <a:lnTo>
                    <a:pt x="3197" y="59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2"/>
                  </a:lnTo>
                  <a:lnTo>
                    <a:pt x="3197" y="62"/>
                  </a:lnTo>
                  <a:lnTo>
                    <a:pt x="3197" y="63"/>
                  </a:lnTo>
                  <a:lnTo>
                    <a:pt x="3196" y="63"/>
                  </a:lnTo>
                  <a:lnTo>
                    <a:pt x="3196" y="63"/>
                  </a:lnTo>
                  <a:lnTo>
                    <a:pt x="3197" y="63"/>
                  </a:lnTo>
                  <a:lnTo>
                    <a:pt x="3197" y="63"/>
                  </a:lnTo>
                  <a:lnTo>
                    <a:pt x="3197" y="65"/>
                  </a:lnTo>
                  <a:lnTo>
                    <a:pt x="3197" y="65"/>
                  </a:lnTo>
                  <a:lnTo>
                    <a:pt x="3196" y="65"/>
                  </a:lnTo>
                  <a:lnTo>
                    <a:pt x="3197" y="67"/>
                  </a:lnTo>
                  <a:lnTo>
                    <a:pt x="3199" y="67"/>
                  </a:lnTo>
                  <a:lnTo>
                    <a:pt x="3199" y="67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1" y="68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2" y="67"/>
                  </a:lnTo>
                  <a:lnTo>
                    <a:pt x="3202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8"/>
                  </a:lnTo>
                  <a:lnTo>
                    <a:pt x="3205" y="68"/>
                  </a:lnTo>
                  <a:lnTo>
                    <a:pt x="3205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2" y="68"/>
                  </a:lnTo>
                  <a:lnTo>
                    <a:pt x="3202" y="68"/>
                  </a:lnTo>
                  <a:lnTo>
                    <a:pt x="3202" y="70"/>
                  </a:lnTo>
                  <a:lnTo>
                    <a:pt x="3202" y="71"/>
                  </a:lnTo>
                  <a:lnTo>
                    <a:pt x="3202" y="71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1" y="73"/>
                  </a:lnTo>
                  <a:lnTo>
                    <a:pt x="3201" y="71"/>
                  </a:lnTo>
                  <a:lnTo>
                    <a:pt x="3201" y="71"/>
                  </a:lnTo>
                  <a:lnTo>
                    <a:pt x="3199" y="71"/>
                  </a:lnTo>
                  <a:lnTo>
                    <a:pt x="3199" y="71"/>
                  </a:lnTo>
                  <a:lnTo>
                    <a:pt x="3196" y="68"/>
                  </a:lnTo>
                  <a:lnTo>
                    <a:pt x="3196" y="68"/>
                  </a:lnTo>
                  <a:lnTo>
                    <a:pt x="3196" y="67"/>
                  </a:lnTo>
                  <a:lnTo>
                    <a:pt x="3194" y="65"/>
                  </a:lnTo>
                  <a:lnTo>
                    <a:pt x="3194" y="65"/>
                  </a:lnTo>
                  <a:lnTo>
                    <a:pt x="3194" y="63"/>
                  </a:lnTo>
                  <a:lnTo>
                    <a:pt x="3194" y="63"/>
                  </a:lnTo>
                  <a:lnTo>
                    <a:pt x="3196" y="62"/>
                  </a:lnTo>
                  <a:lnTo>
                    <a:pt x="3196" y="60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7" y="59"/>
                  </a:lnTo>
                  <a:close/>
                  <a:moveTo>
                    <a:pt x="3156" y="56"/>
                  </a:moveTo>
                  <a:lnTo>
                    <a:pt x="3158" y="56"/>
                  </a:lnTo>
                  <a:lnTo>
                    <a:pt x="3158" y="56"/>
                  </a:lnTo>
                  <a:lnTo>
                    <a:pt x="3158" y="57"/>
                  </a:lnTo>
                  <a:lnTo>
                    <a:pt x="3156" y="57"/>
                  </a:lnTo>
                  <a:lnTo>
                    <a:pt x="3156" y="57"/>
                  </a:lnTo>
                  <a:lnTo>
                    <a:pt x="3156" y="59"/>
                  </a:lnTo>
                  <a:lnTo>
                    <a:pt x="3156" y="59"/>
                  </a:lnTo>
                  <a:lnTo>
                    <a:pt x="3155" y="57"/>
                  </a:lnTo>
                  <a:lnTo>
                    <a:pt x="3155" y="57"/>
                  </a:lnTo>
                  <a:lnTo>
                    <a:pt x="3155" y="56"/>
                  </a:lnTo>
                  <a:lnTo>
                    <a:pt x="3155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close/>
                  <a:moveTo>
                    <a:pt x="3167" y="54"/>
                  </a:moveTo>
                  <a:lnTo>
                    <a:pt x="3167" y="54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7" y="57"/>
                  </a:lnTo>
                  <a:lnTo>
                    <a:pt x="3167" y="57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4" y="56"/>
                  </a:lnTo>
                  <a:lnTo>
                    <a:pt x="3164" y="54"/>
                  </a:lnTo>
                  <a:lnTo>
                    <a:pt x="3166" y="54"/>
                  </a:lnTo>
                  <a:lnTo>
                    <a:pt x="3167" y="54"/>
                  </a:lnTo>
                  <a:close/>
                  <a:moveTo>
                    <a:pt x="3197" y="54"/>
                  </a:moveTo>
                  <a:lnTo>
                    <a:pt x="3197" y="54"/>
                  </a:lnTo>
                  <a:lnTo>
                    <a:pt x="3197" y="54"/>
                  </a:lnTo>
                  <a:lnTo>
                    <a:pt x="3199" y="54"/>
                  </a:lnTo>
                  <a:lnTo>
                    <a:pt x="3199" y="56"/>
                  </a:lnTo>
                  <a:lnTo>
                    <a:pt x="3199" y="56"/>
                  </a:lnTo>
                  <a:lnTo>
                    <a:pt x="3197" y="56"/>
                  </a:lnTo>
                  <a:lnTo>
                    <a:pt x="3196" y="56"/>
                  </a:lnTo>
                  <a:lnTo>
                    <a:pt x="3196" y="56"/>
                  </a:lnTo>
                  <a:lnTo>
                    <a:pt x="3194" y="56"/>
                  </a:lnTo>
                  <a:lnTo>
                    <a:pt x="3194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7" y="54"/>
                  </a:lnTo>
                  <a:close/>
                  <a:moveTo>
                    <a:pt x="3199" y="52"/>
                  </a:moveTo>
                  <a:lnTo>
                    <a:pt x="3199" y="52"/>
                  </a:lnTo>
                  <a:lnTo>
                    <a:pt x="3199" y="52"/>
                  </a:lnTo>
                  <a:lnTo>
                    <a:pt x="3199" y="52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2" y="54"/>
                  </a:lnTo>
                  <a:lnTo>
                    <a:pt x="3202" y="54"/>
                  </a:lnTo>
                  <a:lnTo>
                    <a:pt x="3202" y="56"/>
                  </a:lnTo>
                  <a:lnTo>
                    <a:pt x="3201" y="56"/>
                  </a:lnTo>
                  <a:lnTo>
                    <a:pt x="3199" y="54"/>
                  </a:lnTo>
                  <a:lnTo>
                    <a:pt x="3199" y="54"/>
                  </a:lnTo>
                  <a:lnTo>
                    <a:pt x="3199" y="52"/>
                  </a:lnTo>
                  <a:close/>
                  <a:moveTo>
                    <a:pt x="3169" y="52"/>
                  </a:moveTo>
                  <a:lnTo>
                    <a:pt x="3169" y="52"/>
                  </a:lnTo>
                  <a:lnTo>
                    <a:pt x="3169" y="52"/>
                  </a:lnTo>
                  <a:lnTo>
                    <a:pt x="3169" y="52"/>
                  </a:lnTo>
                  <a:lnTo>
                    <a:pt x="3169" y="54"/>
                  </a:lnTo>
                  <a:lnTo>
                    <a:pt x="3169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7" y="56"/>
                  </a:lnTo>
                  <a:lnTo>
                    <a:pt x="3167" y="54"/>
                  </a:lnTo>
                  <a:lnTo>
                    <a:pt x="3167" y="52"/>
                  </a:lnTo>
                  <a:lnTo>
                    <a:pt x="3169" y="52"/>
                  </a:lnTo>
                  <a:lnTo>
                    <a:pt x="3169" y="52"/>
                  </a:lnTo>
                  <a:close/>
                  <a:moveTo>
                    <a:pt x="3201" y="51"/>
                  </a:moveTo>
                  <a:lnTo>
                    <a:pt x="3201" y="51"/>
                  </a:lnTo>
                  <a:lnTo>
                    <a:pt x="3201" y="51"/>
                  </a:lnTo>
                  <a:lnTo>
                    <a:pt x="3201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4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199" y="52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201" y="51"/>
                  </a:lnTo>
                  <a:close/>
                  <a:moveTo>
                    <a:pt x="3177" y="49"/>
                  </a:moveTo>
                  <a:lnTo>
                    <a:pt x="3177" y="49"/>
                  </a:lnTo>
                  <a:lnTo>
                    <a:pt x="3177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7" y="49"/>
                  </a:lnTo>
                  <a:close/>
                  <a:moveTo>
                    <a:pt x="209" y="49"/>
                  </a:moveTo>
                  <a:lnTo>
                    <a:pt x="211" y="49"/>
                  </a:lnTo>
                  <a:lnTo>
                    <a:pt x="211" y="51"/>
                  </a:lnTo>
                  <a:lnTo>
                    <a:pt x="209" y="51"/>
                  </a:lnTo>
                  <a:lnTo>
                    <a:pt x="209" y="51"/>
                  </a:lnTo>
                  <a:lnTo>
                    <a:pt x="208" y="51"/>
                  </a:lnTo>
                  <a:lnTo>
                    <a:pt x="208" y="51"/>
                  </a:lnTo>
                  <a:lnTo>
                    <a:pt x="209" y="49"/>
                  </a:lnTo>
                  <a:lnTo>
                    <a:pt x="209" y="49"/>
                  </a:lnTo>
                  <a:close/>
                  <a:moveTo>
                    <a:pt x="3174" y="49"/>
                  </a:moveTo>
                  <a:lnTo>
                    <a:pt x="3174" y="49"/>
                  </a:lnTo>
                  <a:lnTo>
                    <a:pt x="3174" y="49"/>
                  </a:lnTo>
                  <a:lnTo>
                    <a:pt x="3175" y="51"/>
                  </a:lnTo>
                  <a:lnTo>
                    <a:pt x="3175" y="52"/>
                  </a:lnTo>
                  <a:lnTo>
                    <a:pt x="3175" y="52"/>
                  </a:lnTo>
                  <a:lnTo>
                    <a:pt x="3174" y="52"/>
                  </a:lnTo>
                  <a:lnTo>
                    <a:pt x="3174" y="51"/>
                  </a:lnTo>
                  <a:lnTo>
                    <a:pt x="3174" y="51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1" y="52"/>
                  </a:lnTo>
                  <a:lnTo>
                    <a:pt x="3171" y="51"/>
                  </a:lnTo>
                  <a:lnTo>
                    <a:pt x="3171" y="51"/>
                  </a:lnTo>
                  <a:lnTo>
                    <a:pt x="3172" y="51"/>
                  </a:lnTo>
                  <a:lnTo>
                    <a:pt x="3172" y="51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close/>
                  <a:moveTo>
                    <a:pt x="3175" y="46"/>
                  </a:moveTo>
                  <a:lnTo>
                    <a:pt x="3177" y="46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5" y="48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4" y="49"/>
                  </a:lnTo>
                  <a:lnTo>
                    <a:pt x="3174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4" y="46"/>
                  </a:lnTo>
                  <a:lnTo>
                    <a:pt x="3174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close/>
                  <a:moveTo>
                    <a:pt x="3177" y="43"/>
                  </a:moveTo>
                  <a:lnTo>
                    <a:pt x="3177" y="43"/>
                  </a:lnTo>
                  <a:lnTo>
                    <a:pt x="3177" y="43"/>
                  </a:lnTo>
                  <a:lnTo>
                    <a:pt x="3177" y="45"/>
                  </a:lnTo>
                  <a:lnTo>
                    <a:pt x="3177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7" y="43"/>
                  </a:lnTo>
                  <a:close/>
                  <a:moveTo>
                    <a:pt x="2694" y="41"/>
                  </a:moveTo>
                  <a:lnTo>
                    <a:pt x="2696" y="43"/>
                  </a:lnTo>
                  <a:lnTo>
                    <a:pt x="2696" y="43"/>
                  </a:lnTo>
                  <a:lnTo>
                    <a:pt x="2698" y="43"/>
                  </a:lnTo>
                  <a:lnTo>
                    <a:pt x="2698" y="43"/>
                  </a:lnTo>
                  <a:lnTo>
                    <a:pt x="2696" y="45"/>
                  </a:lnTo>
                  <a:lnTo>
                    <a:pt x="2696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3"/>
                  </a:lnTo>
                  <a:lnTo>
                    <a:pt x="2694" y="41"/>
                  </a:lnTo>
                  <a:close/>
                  <a:moveTo>
                    <a:pt x="2693" y="41"/>
                  </a:moveTo>
                  <a:lnTo>
                    <a:pt x="2693" y="41"/>
                  </a:lnTo>
                  <a:lnTo>
                    <a:pt x="2693" y="41"/>
                  </a:lnTo>
                  <a:lnTo>
                    <a:pt x="2693" y="41"/>
                  </a:lnTo>
                  <a:lnTo>
                    <a:pt x="2693" y="43"/>
                  </a:lnTo>
                  <a:lnTo>
                    <a:pt x="2693" y="43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3"/>
                  </a:lnTo>
                  <a:lnTo>
                    <a:pt x="2691" y="43"/>
                  </a:lnTo>
                  <a:lnTo>
                    <a:pt x="2691" y="41"/>
                  </a:lnTo>
                  <a:lnTo>
                    <a:pt x="2691" y="41"/>
                  </a:lnTo>
                  <a:lnTo>
                    <a:pt x="2693" y="41"/>
                  </a:lnTo>
                  <a:close/>
                  <a:moveTo>
                    <a:pt x="2195" y="40"/>
                  </a:moveTo>
                  <a:lnTo>
                    <a:pt x="2196" y="40"/>
                  </a:lnTo>
                  <a:lnTo>
                    <a:pt x="2196" y="40"/>
                  </a:lnTo>
                  <a:lnTo>
                    <a:pt x="2198" y="41"/>
                  </a:lnTo>
                  <a:lnTo>
                    <a:pt x="2198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201" y="43"/>
                  </a:lnTo>
                  <a:lnTo>
                    <a:pt x="2202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5"/>
                  </a:lnTo>
                  <a:lnTo>
                    <a:pt x="2204" y="45"/>
                  </a:lnTo>
                  <a:lnTo>
                    <a:pt x="2202" y="43"/>
                  </a:lnTo>
                  <a:lnTo>
                    <a:pt x="2201" y="43"/>
                  </a:lnTo>
                  <a:lnTo>
                    <a:pt x="2199" y="43"/>
                  </a:lnTo>
                  <a:lnTo>
                    <a:pt x="2198" y="43"/>
                  </a:lnTo>
                  <a:lnTo>
                    <a:pt x="2196" y="43"/>
                  </a:lnTo>
                  <a:lnTo>
                    <a:pt x="2196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0"/>
                  </a:lnTo>
                  <a:lnTo>
                    <a:pt x="2195" y="40"/>
                  </a:lnTo>
                  <a:lnTo>
                    <a:pt x="2195" y="40"/>
                  </a:lnTo>
                  <a:lnTo>
                    <a:pt x="2195" y="40"/>
                  </a:lnTo>
                  <a:close/>
                  <a:moveTo>
                    <a:pt x="2833" y="40"/>
                  </a:moveTo>
                  <a:lnTo>
                    <a:pt x="2833" y="40"/>
                  </a:lnTo>
                  <a:lnTo>
                    <a:pt x="2833" y="40"/>
                  </a:lnTo>
                  <a:lnTo>
                    <a:pt x="2833" y="41"/>
                  </a:lnTo>
                  <a:lnTo>
                    <a:pt x="2832" y="41"/>
                  </a:lnTo>
                  <a:lnTo>
                    <a:pt x="2832" y="43"/>
                  </a:lnTo>
                  <a:lnTo>
                    <a:pt x="2828" y="45"/>
                  </a:lnTo>
                  <a:lnTo>
                    <a:pt x="2827" y="45"/>
                  </a:lnTo>
                  <a:lnTo>
                    <a:pt x="2824" y="46"/>
                  </a:lnTo>
                  <a:lnTo>
                    <a:pt x="2824" y="46"/>
                  </a:lnTo>
                  <a:lnTo>
                    <a:pt x="2824" y="43"/>
                  </a:lnTo>
                  <a:lnTo>
                    <a:pt x="2824" y="41"/>
                  </a:lnTo>
                  <a:lnTo>
                    <a:pt x="2824" y="40"/>
                  </a:lnTo>
                  <a:lnTo>
                    <a:pt x="2825" y="41"/>
                  </a:lnTo>
                  <a:lnTo>
                    <a:pt x="2827" y="41"/>
                  </a:lnTo>
                  <a:lnTo>
                    <a:pt x="2828" y="41"/>
                  </a:lnTo>
                  <a:lnTo>
                    <a:pt x="2828" y="41"/>
                  </a:lnTo>
                  <a:lnTo>
                    <a:pt x="2828" y="40"/>
                  </a:lnTo>
                  <a:lnTo>
                    <a:pt x="2832" y="40"/>
                  </a:lnTo>
                  <a:lnTo>
                    <a:pt x="2833" y="40"/>
                  </a:lnTo>
                  <a:close/>
                  <a:moveTo>
                    <a:pt x="2753" y="38"/>
                  </a:moveTo>
                  <a:lnTo>
                    <a:pt x="2754" y="38"/>
                  </a:lnTo>
                  <a:lnTo>
                    <a:pt x="2756" y="38"/>
                  </a:lnTo>
                  <a:lnTo>
                    <a:pt x="2757" y="38"/>
                  </a:lnTo>
                  <a:lnTo>
                    <a:pt x="2757" y="38"/>
                  </a:lnTo>
                  <a:lnTo>
                    <a:pt x="2759" y="38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1"/>
                  </a:lnTo>
                  <a:lnTo>
                    <a:pt x="2759" y="41"/>
                  </a:lnTo>
                  <a:lnTo>
                    <a:pt x="2757" y="43"/>
                  </a:lnTo>
                  <a:lnTo>
                    <a:pt x="2757" y="43"/>
                  </a:lnTo>
                  <a:lnTo>
                    <a:pt x="2757" y="41"/>
                  </a:lnTo>
                  <a:lnTo>
                    <a:pt x="2757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4" y="41"/>
                  </a:lnTo>
                  <a:lnTo>
                    <a:pt x="2754" y="41"/>
                  </a:lnTo>
                  <a:lnTo>
                    <a:pt x="2753" y="41"/>
                  </a:lnTo>
                  <a:lnTo>
                    <a:pt x="2753" y="40"/>
                  </a:lnTo>
                  <a:lnTo>
                    <a:pt x="2751" y="40"/>
                  </a:lnTo>
                  <a:lnTo>
                    <a:pt x="2751" y="38"/>
                  </a:lnTo>
                  <a:lnTo>
                    <a:pt x="2753" y="38"/>
                  </a:lnTo>
                  <a:lnTo>
                    <a:pt x="2753" y="38"/>
                  </a:lnTo>
                  <a:close/>
                  <a:moveTo>
                    <a:pt x="2031" y="35"/>
                  </a:moveTo>
                  <a:lnTo>
                    <a:pt x="2031" y="35"/>
                  </a:lnTo>
                  <a:lnTo>
                    <a:pt x="2031" y="35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29" y="37"/>
                  </a:lnTo>
                  <a:lnTo>
                    <a:pt x="2029" y="37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31" y="35"/>
                  </a:lnTo>
                  <a:close/>
                  <a:moveTo>
                    <a:pt x="2770" y="33"/>
                  </a:moveTo>
                  <a:lnTo>
                    <a:pt x="2772" y="33"/>
                  </a:lnTo>
                  <a:lnTo>
                    <a:pt x="2772" y="35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0" y="37"/>
                  </a:lnTo>
                  <a:lnTo>
                    <a:pt x="2770" y="38"/>
                  </a:lnTo>
                  <a:lnTo>
                    <a:pt x="2769" y="40"/>
                  </a:lnTo>
                  <a:lnTo>
                    <a:pt x="2769" y="41"/>
                  </a:lnTo>
                  <a:lnTo>
                    <a:pt x="2769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0"/>
                  </a:lnTo>
                  <a:lnTo>
                    <a:pt x="2767" y="40"/>
                  </a:lnTo>
                  <a:lnTo>
                    <a:pt x="2769" y="38"/>
                  </a:lnTo>
                  <a:lnTo>
                    <a:pt x="2770" y="35"/>
                  </a:lnTo>
                  <a:lnTo>
                    <a:pt x="2770" y="33"/>
                  </a:lnTo>
                  <a:close/>
                  <a:moveTo>
                    <a:pt x="3256" y="30"/>
                  </a:moveTo>
                  <a:lnTo>
                    <a:pt x="3256" y="30"/>
                  </a:lnTo>
                  <a:lnTo>
                    <a:pt x="3256" y="30"/>
                  </a:lnTo>
                  <a:lnTo>
                    <a:pt x="3256" y="30"/>
                  </a:lnTo>
                  <a:lnTo>
                    <a:pt x="3256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3"/>
                  </a:lnTo>
                  <a:lnTo>
                    <a:pt x="3257" y="33"/>
                  </a:lnTo>
                  <a:lnTo>
                    <a:pt x="3257" y="35"/>
                  </a:lnTo>
                  <a:lnTo>
                    <a:pt x="3257" y="35"/>
                  </a:lnTo>
                  <a:lnTo>
                    <a:pt x="3259" y="35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60" y="37"/>
                  </a:lnTo>
                  <a:lnTo>
                    <a:pt x="3260" y="37"/>
                  </a:lnTo>
                  <a:lnTo>
                    <a:pt x="3259" y="40"/>
                  </a:lnTo>
                  <a:lnTo>
                    <a:pt x="3256" y="40"/>
                  </a:lnTo>
                  <a:lnTo>
                    <a:pt x="3254" y="40"/>
                  </a:lnTo>
                  <a:lnTo>
                    <a:pt x="3253" y="37"/>
                  </a:lnTo>
                  <a:lnTo>
                    <a:pt x="3251" y="35"/>
                  </a:lnTo>
                  <a:lnTo>
                    <a:pt x="3253" y="32"/>
                  </a:lnTo>
                  <a:lnTo>
                    <a:pt x="3254" y="30"/>
                  </a:lnTo>
                  <a:lnTo>
                    <a:pt x="3256" y="30"/>
                  </a:lnTo>
                  <a:close/>
                  <a:moveTo>
                    <a:pt x="3237" y="30"/>
                  </a:moveTo>
                  <a:lnTo>
                    <a:pt x="3237" y="30"/>
                  </a:lnTo>
                  <a:lnTo>
                    <a:pt x="3237" y="32"/>
                  </a:lnTo>
                  <a:lnTo>
                    <a:pt x="3237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4" y="32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5" y="30"/>
                  </a:lnTo>
                  <a:lnTo>
                    <a:pt x="3237" y="30"/>
                  </a:lnTo>
                  <a:lnTo>
                    <a:pt x="3237" y="30"/>
                  </a:lnTo>
                  <a:close/>
                  <a:moveTo>
                    <a:pt x="2720" y="29"/>
                  </a:moveTo>
                  <a:lnTo>
                    <a:pt x="2720" y="29"/>
                  </a:lnTo>
                  <a:lnTo>
                    <a:pt x="2721" y="30"/>
                  </a:lnTo>
                  <a:lnTo>
                    <a:pt x="2721" y="30"/>
                  </a:lnTo>
                  <a:lnTo>
                    <a:pt x="2723" y="32"/>
                  </a:lnTo>
                  <a:lnTo>
                    <a:pt x="2723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0" y="30"/>
                  </a:lnTo>
                  <a:lnTo>
                    <a:pt x="2718" y="30"/>
                  </a:lnTo>
                  <a:lnTo>
                    <a:pt x="2716" y="30"/>
                  </a:lnTo>
                  <a:lnTo>
                    <a:pt x="2715" y="30"/>
                  </a:lnTo>
                  <a:lnTo>
                    <a:pt x="2715" y="30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8" y="29"/>
                  </a:lnTo>
                  <a:lnTo>
                    <a:pt x="2720" y="29"/>
                  </a:lnTo>
                  <a:close/>
                  <a:moveTo>
                    <a:pt x="3215" y="27"/>
                  </a:moveTo>
                  <a:lnTo>
                    <a:pt x="3215" y="27"/>
                  </a:lnTo>
                  <a:lnTo>
                    <a:pt x="3215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8" y="29"/>
                  </a:lnTo>
                  <a:lnTo>
                    <a:pt x="3218" y="29"/>
                  </a:lnTo>
                  <a:lnTo>
                    <a:pt x="3219" y="29"/>
                  </a:lnTo>
                  <a:lnTo>
                    <a:pt x="3221" y="29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1" y="30"/>
                  </a:lnTo>
                  <a:lnTo>
                    <a:pt x="3221" y="29"/>
                  </a:lnTo>
                  <a:lnTo>
                    <a:pt x="3219" y="30"/>
                  </a:lnTo>
                  <a:lnTo>
                    <a:pt x="3218" y="32"/>
                  </a:lnTo>
                  <a:lnTo>
                    <a:pt x="3218" y="32"/>
                  </a:lnTo>
                  <a:lnTo>
                    <a:pt x="3216" y="32"/>
                  </a:lnTo>
                  <a:lnTo>
                    <a:pt x="3215" y="30"/>
                  </a:lnTo>
                  <a:lnTo>
                    <a:pt x="3213" y="29"/>
                  </a:lnTo>
                  <a:lnTo>
                    <a:pt x="3213" y="29"/>
                  </a:lnTo>
                  <a:lnTo>
                    <a:pt x="3213" y="27"/>
                  </a:lnTo>
                  <a:lnTo>
                    <a:pt x="3215" y="27"/>
                  </a:lnTo>
                  <a:close/>
                  <a:moveTo>
                    <a:pt x="2032" y="27"/>
                  </a:moveTo>
                  <a:lnTo>
                    <a:pt x="2032" y="27"/>
                  </a:lnTo>
                  <a:lnTo>
                    <a:pt x="2032" y="29"/>
                  </a:lnTo>
                  <a:lnTo>
                    <a:pt x="2032" y="33"/>
                  </a:lnTo>
                  <a:lnTo>
                    <a:pt x="2031" y="33"/>
                  </a:lnTo>
                  <a:lnTo>
                    <a:pt x="2031" y="33"/>
                  </a:lnTo>
                  <a:lnTo>
                    <a:pt x="2029" y="33"/>
                  </a:lnTo>
                  <a:lnTo>
                    <a:pt x="2029" y="30"/>
                  </a:lnTo>
                  <a:lnTo>
                    <a:pt x="2031" y="29"/>
                  </a:lnTo>
                  <a:lnTo>
                    <a:pt x="2031" y="27"/>
                  </a:lnTo>
                  <a:lnTo>
                    <a:pt x="2031" y="27"/>
                  </a:lnTo>
                  <a:lnTo>
                    <a:pt x="2032" y="27"/>
                  </a:lnTo>
                  <a:close/>
                  <a:moveTo>
                    <a:pt x="2803" y="24"/>
                  </a:moveTo>
                  <a:lnTo>
                    <a:pt x="2806" y="24"/>
                  </a:lnTo>
                  <a:lnTo>
                    <a:pt x="2808" y="24"/>
                  </a:lnTo>
                  <a:lnTo>
                    <a:pt x="2809" y="26"/>
                  </a:lnTo>
                  <a:lnTo>
                    <a:pt x="2809" y="26"/>
                  </a:lnTo>
                  <a:lnTo>
                    <a:pt x="2808" y="26"/>
                  </a:lnTo>
                  <a:lnTo>
                    <a:pt x="2808" y="27"/>
                  </a:lnTo>
                  <a:lnTo>
                    <a:pt x="2808" y="27"/>
                  </a:lnTo>
                  <a:lnTo>
                    <a:pt x="2806" y="29"/>
                  </a:lnTo>
                  <a:lnTo>
                    <a:pt x="2805" y="29"/>
                  </a:lnTo>
                  <a:lnTo>
                    <a:pt x="2805" y="29"/>
                  </a:lnTo>
                  <a:lnTo>
                    <a:pt x="2803" y="29"/>
                  </a:lnTo>
                  <a:lnTo>
                    <a:pt x="2803" y="29"/>
                  </a:lnTo>
                  <a:lnTo>
                    <a:pt x="2803" y="27"/>
                  </a:lnTo>
                  <a:lnTo>
                    <a:pt x="2803" y="27"/>
                  </a:lnTo>
                  <a:lnTo>
                    <a:pt x="2802" y="27"/>
                  </a:lnTo>
                  <a:lnTo>
                    <a:pt x="2802" y="27"/>
                  </a:lnTo>
                  <a:lnTo>
                    <a:pt x="2800" y="27"/>
                  </a:lnTo>
                  <a:lnTo>
                    <a:pt x="2798" y="26"/>
                  </a:lnTo>
                  <a:lnTo>
                    <a:pt x="2798" y="26"/>
                  </a:lnTo>
                  <a:lnTo>
                    <a:pt x="2798" y="24"/>
                  </a:lnTo>
                  <a:lnTo>
                    <a:pt x="2800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4"/>
                  </a:lnTo>
                  <a:lnTo>
                    <a:pt x="2803" y="24"/>
                  </a:lnTo>
                  <a:close/>
                  <a:moveTo>
                    <a:pt x="2783" y="22"/>
                  </a:moveTo>
                  <a:lnTo>
                    <a:pt x="2784" y="24"/>
                  </a:lnTo>
                  <a:lnTo>
                    <a:pt x="2784" y="24"/>
                  </a:lnTo>
                  <a:lnTo>
                    <a:pt x="2783" y="26"/>
                  </a:lnTo>
                  <a:lnTo>
                    <a:pt x="2781" y="26"/>
                  </a:lnTo>
                  <a:lnTo>
                    <a:pt x="2781" y="24"/>
                  </a:lnTo>
                  <a:lnTo>
                    <a:pt x="2783" y="24"/>
                  </a:lnTo>
                  <a:lnTo>
                    <a:pt x="2783" y="22"/>
                  </a:lnTo>
                  <a:close/>
                  <a:moveTo>
                    <a:pt x="2841" y="21"/>
                  </a:moveTo>
                  <a:lnTo>
                    <a:pt x="2841" y="21"/>
                  </a:lnTo>
                  <a:lnTo>
                    <a:pt x="2841" y="24"/>
                  </a:lnTo>
                  <a:lnTo>
                    <a:pt x="2841" y="24"/>
                  </a:lnTo>
                  <a:lnTo>
                    <a:pt x="2839" y="24"/>
                  </a:lnTo>
                  <a:lnTo>
                    <a:pt x="2839" y="22"/>
                  </a:lnTo>
                  <a:lnTo>
                    <a:pt x="2839" y="22"/>
                  </a:lnTo>
                  <a:lnTo>
                    <a:pt x="2839" y="21"/>
                  </a:lnTo>
                  <a:lnTo>
                    <a:pt x="2841" y="21"/>
                  </a:lnTo>
                  <a:close/>
                  <a:moveTo>
                    <a:pt x="2616" y="21"/>
                  </a:moveTo>
                  <a:lnTo>
                    <a:pt x="2617" y="21"/>
                  </a:lnTo>
                  <a:lnTo>
                    <a:pt x="2619" y="24"/>
                  </a:lnTo>
                  <a:lnTo>
                    <a:pt x="2619" y="24"/>
                  </a:lnTo>
                  <a:lnTo>
                    <a:pt x="2617" y="24"/>
                  </a:lnTo>
                  <a:lnTo>
                    <a:pt x="2616" y="22"/>
                  </a:lnTo>
                  <a:lnTo>
                    <a:pt x="2616" y="22"/>
                  </a:lnTo>
                  <a:lnTo>
                    <a:pt x="2616" y="21"/>
                  </a:lnTo>
                  <a:lnTo>
                    <a:pt x="2616" y="21"/>
                  </a:lnTo>
                  <a:close/>
                  <a:moveTo>
                    <a:pt x="2032" y="8"/>
                  </a:moveTo>
                  <a:lnTo>
                    <a:pt x="2032" y="8"/>
                  </a:lnTo>
                  <a:lnTo>
                    <a:pt x="2032" y="10"/>
                  </a:lnTo>
                  <a:lnTo>
                    <a:pt x="2032" y="10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0"/>
                  </a:lnTo>
                  <a:lnTo>
                    <a:pt x="2032" y="8"/>
                  </a:lnTo>
                  <a:lnTo>
                    <a:pt x="2032" y="8"/>
                  </a:lnTo>
                  <a:lnTo>
                    <a:pt x="2032" y="8"/>
                  </a:lnTo>
                  <a:close/>
                  <a:moveTo>
                    <a:pt x="2147" y="5"/>
                  </a:moveTo>
                  <a:lnTo>
                    <a:pt x="2147" y="7"/>
                  </a:lnTo>
                  <a:lnTo>
                    <a:pt x="2150" y="10"/>
                  </a:lnTo>
                  <a:lnTo>
                    <a:pt x="2152" y="11"/>
                  </a:lnTo>
                  <a:lnTo>
                    <a:pt x="2152" y="11"/>
                  </a:lnTo>
                  <a:lnTo>
                    <a:pt x="2152" y="13"/>
                  </a:lnTo>
                  <a:lnTo>
                    <a:pt x="2150" y="15"/>
                  </a:lnTo>
                  <a:lnTo>
                    <a:pt x="2150" y="15"/>
                  </a:lnTo>
                  <a:lnTo>
                    <a:pt x="2149" y="15"/>
                  </a:lnTo>
                  <a:lnTo>
                    <a:pt x="2149" y="13"/>
                  </a:lnTo>
                  <a:lnTo>
                    <a:pt x="2147" y="13"/>
                  </a:lnTo>
                  <a:lnTo>
                    <a:pt x="2146" y="13"/>
                  </a:lnTo>
                  <a:lnTo>
                    <a:pt x="2146" y="11"/>
                  </a:lnTo>
                  <a:lnTo>
                    <a:pt x="2146" y="10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7"/>
                  </a:lnTo>
                  <a:lnTo>
                    <a:pt x="2147" y="5"/>
                  </a:lnTo>
                  <a:lnTo>
                    <a:pt x="2147" y="5"/>
                  </a:lnTo>
                  <a:close/>
                  <a:moveTo>
                    <a:pt x="3242" y="4"/>
                  </a:moveTo>
                  <a:lnTo>
                    <a:pt x="3243" y="4"/>
                  </a:lnTo>
                  <a:lnTo>
                    <a:pt x="3243" y="5"/>
                  </a:lnTo>
                  <a:lnTo>
                    <a:pt x="3243" y="7"/>
                  </a:lnTo>
                  <a:lnTo>
                    <a:pt x="3243" y="7"/>
                  </a:lnTo>
                  <a:lnTo>
                    <a:pt x="3243" y="8"/>
                  </a:lnTo>
                  <a:lnTo>
                    <a:pt x="3243" y="10"/>
                  </a:lnTo>
                  <a:lnTo>
                    <a:pt x="3243" y="11"/>
                  </a:lnTo>
                  <a:lnTo>
                    <a:pt x="3243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0"/>
                  </a:lnTo>
                  <a:lnTo>
                    <a:pt x="3240" y="10"/>
                  </a:lnTo>
                  <a:lnTo>
                    <a:pt x="3238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3" y="5"/>
                  </a:lnTo>
                  <a:lnTo>
                    <a:pt x="3243" y="5"/>
                  </a:lnTo>
                  <a:lnTo>
                    <a:pt x="3242" y="5"/>
                  </a:lnTo>
                  <a:lnTo>
                    <a:pt x="3242" y="4"/>
                  </a:lnTo>
                  <a:lnTo>
                    <a:pt x="3242" y="4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7"/>
                  </a:lnTo>
                  <a:lnTo>
                    <a:pt x="3238" y="7"/>
                  </a:lnTo>
                  <a:lnTo>
                    <a:pt x="3237" y="7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8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4"/>
                  </a:lnTo>
                  <a:lnTo>
                    <a:pt x="3242" y="4"/>
                  </a:lnTo>
                  <a:lnTo>
                    <a:pt x="3242" y="4"/>
                  </a:lnTo>
                  <a:close/>
                  <a:moveTo>
                    <a:pt x="2146" y="0"/>
                  </a:moveTo>
                  <a:lnTo>
                    <a:pt x="2146" y="0"/>
                  </a:lnTo>
                  <a:lnTo>
                    <a:pt x="2146" y="2"/>
                  </a:lnTo>
                  <a:lnTo>
                    <a:pt x="2147" y="0"/>
                  </a:lnTo>
                  <a:lnTo>
                    <a:pt x="2147" y="2"/>
                  </a:lnTo>
                  <a:lnTo>
                    <a:pt x="2147" y="4"/>
                  </a:lnTo>
                  <a:lnTo>
                    <a:pt x="2146" y="4"/>
                  </a:lnTo>
                  <a:lnTo>
                    <a:pt x="2146" y="4"/>
                  </a:lnTo>
                  <a:lnTo>
                    <a:pt x="2146" y="2"/>
                  </a:lnTo>
                  <a:lnTo>
                    <a:pt x="2144" y="2"/>
                  </a:lnTo>
                  <a:lnTo>
                    <a:pt x="2144" y="0"/>
                  </a:lnTo>
                  <a:lnTo>
                    <a:pt x="21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5" name="Freeform 352">
              <a:extLst>
                <a:ext uri="{FF2B5EF4-FFF2-40B4-BE49-F238E27FC236}">
                  <a16:creationId xmlns:a16="http://schemas.microsoft.com/office/drawing/2014/main" id="{1DC30CC6-EE49-4AF7-9207-A8B0BB38FE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12923" y="3016382"/>
              <a:ext cx="7292038" cy="444422"/>
            </a:xfrm>
            <a:custGeom>
              <a:avLst/>
              <a:gdLst>
                <a:gd name="T0" fmla="*/ 3488 w 3741"/>
                <a:gd name="T1" fmla="*/ 222 h 228"/>
                <a:gd name="T2" fmla="*/ 3474 w 3741"/>
                <a:gd name="T3" fmla="*/ 227 h 228"/>
                <a:gd name="T4" fmla="*/ 3077 w 3741"/>
                <a:gd name="T5" fmla="*/ 216 h 228"/>
                <a:gd name="T6" fmla="*/ 582 w 3741"/>
                <a:gd name="T7" fmla="*/ 216 h 228"/>
                <a:gd name="T8" fmla="*/ 2394 w 3741"/>
                <a:gd name="T9" fmla="*/ 205 h 228"/>
                <a:gd name="T10" fmla="*/ 503 w 3741"/>
                <a:gd name="T11" fmla="*/ 198 h 228"/>
                <a:gd name="T12" fmla="*/ 3182 w 3741"/>
                <a:gd name="T13" fmla="*/ 197 h 228"/>
                <a:gd name="T14" fmla="*/ 3089 w 3741"/>
                <a:gd name="T15" fmla="*/ 184 h 228"/>
                <a:gd name="T16" fmla="*/ 125 w 3741"/>
                <a:gd name="T17" fmla="*/ 176 h 228"/>
                <a:gd name="T18" fmla="*/ 500 w 3741"/>
                <a:gd name="T19" fmla="*/ 176 h 228"/>
                <a:gd name="T20" fmla="*/ 3226 w 3741"/>
                <a:gd name="T21" fmla="*/ 168 h 228"/>
                <a:gd name="T22" fmla="*/ 3059 w 3741"/>
                <a:gd name="T23" fmla="*/ 151 h 228"/>
                <a:gd name="T24" fmla="*/ 164 w 3741"/>
                <a:gd name="T25" fmla="*/ 159 h 228"/>
                <a:gd name="T26" fmla="*/ 2430 w 3741"/>
                <a:gd name="T27" fmla="*/ 157 h 228"/>
                <a:gd name="T28" fmla="*/ 2391 w 3741"/>
                <a:gd name="T29" fmla="*/ 138 h 228"/>
                <a:gd name="T30" fmla="*/ 2257 w 3741"/>
                <a:gd name="T31" fmla="*/ 132 h 228"/>
                <a:gd name="T32" fmla="*/ 44 w 3741"/>
                <a:gd name="T33" fmla="*/ 113 h 228"/>
                <a:gd name="T34" fmla="*/ 2427 w 3741"/>
                <a:gd name="T35" fmla="*/ 104 h 228"/>
                <a:gd name="T36" fmla="*/ 3077 w 3741"/>
                <a:gd name="T37" fmla="*/ 109 h 228"/>
                <a:gd name="T38" fmla="*/ 148 w 3741"/>
                <a:gd name="T39" fmla="*/ 96 h 228"/>
                <a:gd name="T40" fmla="*/ 145 w 3741"/>
                <a:gd name="T41" fmla="*/ 91 h 228"/>
                <a:gd name="T42" fmla="*/ 152 w 3741"/>
                <a:gd name="T43" fmla="*/ 96 h 228"/>
                <a:gd name="T44" fmla="*/ 137 w 3741"/>
                <a:gd name="T45" fmla="*/ 83 h 228"/>
                <a:gd name="T46" fmla="*/ 2821 w 3741"/>
                <a:gd name="T47" fmla="*/ 80 h 228"/>
                <a:gd name="T48" fmla="*/ 3026 w 3741"/>
                <a:gd name="T49" fmla="*/ 75 h 228"/>
                <a:gd name="T50" fmla="*/ 2605 w 3741"/>
                <a:gd name="T51" fmla="*/ 79 h 228"/>
                <a:gd name="T52" fmla="*/ 656 w 3741"/>
                <a:gd name="T53" fmla="*/ 66 h 228"/>
                <a:gd name="T54" fmla="*/ 2873 w 3741"/>
                <a:gd name="T55" fmla="*/ 69 h 228"/>
                <a:gd name="T56" fmla="*/ 666 w 3741"/>
                <a:gd name="T57" fmla="*/ 63 h 228"/>
                <a:gd name="T58" fmla="*/ 629 w 3741"/>
                <a:gd name="T59" fmla="*/ 58 h 228"/>
                <a:gd name="T60" fmla="*/ 581 w 3741"/>
                <a:gd name="T61" fmla="*/ 86 h 228"/>
                <a:gd name="T62" fmla="*/ 566 w 3741"/>
                <a:gd name="T63" fmla="*/ 79 h 228"/>
                <a:gd name="T64" fmla="*/ 579 w 3741"/>
                <a:gd name="T65" fmla="*/ 68 h 228"/>
                <a:gd name="T66" fmla="*/ 587 w 3741"/>
                <a:gd name="T67" fmla="*/ 72 h 228"/>
                <a:gd name="T68" fmla="*/ 618 w 3741"/>
                <a:gd name="T69" fmla="*/ 61 h 228"/>
                <a:gd name="T70" fmla="*/ 48 w 3741"/>
                <a:gd name="T71" fmla="*/ 55 h 228"/>
                <a:gd name="T72" fmla="*/ 738 w 3741"/>
                <a:gd name="T73" fmla="*/ 49 h 228"/>
                <a:gd name="T74" fmla="*/ 335 w 3741"/>
                <a:gd name="T75" fmla="*/ 46 h 228"/>
                <a:gd name="T76" fmla="*/ 669 w 3741"/>
                <a:gd name="T77" fmla="*/ 38 h 228"/>
                <a:gd name="T78" fmla="*/ 830 w 3741"/>
                <a:gd name="T79" fmla="*/ 38 h 228"/>
                <a:gd name="T80" fmla="*/ 669 w 3741"/>
                <a:gd name="T81" fmla="*/ 44 h 228"/>
                <a:gd name="T82" fmla="*/ 650 w 3741"/>
                <a:gd name="T83" fmla="*/ 55 h 228"/>
                <a:gd name="T84" fmla="*/ 636 w 3741"/>
                <a:gd name="T85" fmla="*/ 44 h 228"/>
                <a:gd name="T86" fmla="*/ 659 w 3741"/>
                <a:gd name="T87" fmla="*/ 42 h 228"/>
                <a:gd name="T88" fmla="*/ 653 w 3741"/>
                <a:gd name="T89" fmla="*/ 39 h 228"/>
                <a:gd name="T90" fmla="*/ 178 w 3741"/>
                <a:gd name="T91" fmla="*/ 36 h 228"/>
                <a:gd name="T92" fmla="*/ 622 w 3741"/>
                <a:gd name="T93" fmla="*/ 38 h 228"/>
                <a:gd name="T94" fmla="*/ 711 w 3741"/>
                <a:gd name="T95" fmla="*/ 33 h 228"/>
                <a:gd name="T96" fmla="*/ 715 w 3741"/>
                <a:gd name="T97" fmla="*/ 23 h 228"/>
                <a:gd name="T98" fmla="*/ 513 w 3741"/>
                <a:gd name="T99" fmla="*/ 23 h 228"/>
                <a:gd name="T100" fmla="*/ 3679 w 3741"/>
                <a:gd name="T101" fmla="*/ 20 h 228"/>
                <a:gd name="T102" fmla="*/ 790 w 3741"/>
                <a:gd name="T103" fmla="*/ 12 h 228"/>
                <a:gd name="T104" fmla="*/ 570 w 3741"/>
                <a:gd name="T105" fmla="*/ 8 h 228"/>
                <a:gd name="T106" fmla="*/ 588 w 3741"/>
                <a:gd name="T107" fmla="*/ 14 h 228"/>
                <a:gd name="T108" fmla="*/ 581 w 3741"/>
                <a:gd name="T109" fmla="*/ 8 h 228"/>
                <a:gd name="T110" fmla="*/ 565 w 3741"/>
                <a:gd name="T111" fmla="*/ 6 h 228"/>
                <a:gd name="T112" fmla="*/ 562 w 3741"/>
                <a:gd name="T113" fmla="*/ 5 h 228"/>
                <a:gd name="T114" fmla="*/ 2269 w 3741"/>
                <a:gd name="T115" fmla="*/ 6 h 228"/>
                <a:gd name="T116" fmla="*/ 2274 w 3741"/>
                <a:gd name="T117" fmla="*/ 11 h 228"/>
                <a:gd name="T118" fmla="*/ 2261 w 3741"/>
                <a:gd name="T119" fmla="*/ 5 h 228"/>
                <a:gd name="T120" fmla="*/ 558 w 3741"/>
                <a:gd name="T121" fmla="*/ 5 h 228"/>
                <a:gd name="T122" fmla="*/ 611 w 3741"/>
                <a:gd name="T123" fmla="*/ 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1" h="228">
                  <a:moveTo>
                    <a:pt x="93" y="219"/>
                  </a:moveTo>
                  <a:lnTo>
                    <a:pt x="95" y="219"/>
                  </a:lnTo>
                  <a:lnTo>
                    <a:pt x="95" y="219"/>
                  </a:lnTo>
                  <a:lnTo>
                    <a:pt x="98" y="222"/>
                  </a:lnTo>
                  <a:lnTo>
                    <a:pt x="100" y="222"/>
                  </a:lnTo>
                  <a:lnTo>
                    <a:pt x="100" y="224"/>
                  </a:lnTo>
                  <a:lnTo>
                    <a:pt x="98" y="225"/>
                  </a:lnTo>
                  <a:lnTo>
                    <a:pt x="96" y="225"/>
                  </a:lnTo>
                  <a:lnTo>
                    <a:pt x="95" y="222"/>
                  </a:lnTo>
                  <a:lnTo>
                    <a:pt x="93" y="220"/>
                  </a:lnTo>
                  <a:lnTo>
                    <a:pt x="93" y="219"/>
                  </a:lnTo>
                  <a:lnTo>
                    <a:pt x="93" y="219"/>
                  </a:lnTo>
                  <a:close/>
                  <a:moveTo>
                    <a:pt x="3070" y="219"/>
                  </a:moveTo>
                  <a:lnTo>
                    <a:pt x="3072" y="219"/>
                  </a:lnTo>
                  <a:lnTo>
                    <a:pt x="3070" y="220"/>
                  </a:lnTo>
                  <a:lnTo>
                    <a:pt x="3070" y="222"/>
                  </a:lnTo>
                  <a:lnTo>
                    <a:pt x="3069" y="222"/>
                  </a:lnTo>
                  <a:lnTo>
                    <a:pt x="3069" y="222"/>
                  </a:lnTo>
                  <a:lnTo>
                    <a:pt x="3069" y="220"/>
                  </a:lnTo>
                  <a:lnTo>
                    <a:pt x="3067" y="219"/>
                  </a:lnTo>
                  <a:lnTo>
                    <a:pt x="3067" y="219"/>
                  </a:lnTo>
                  <a:lnTo>
                    <a:pt x="3069" y="219"/>
                  </a:lnTo>
                  <a:lnTo>
                    <a:pt x="3069" y="219"/>
                  </a:lnTo>
                  <a:lnTo>
                    <a:pt x="3070" y="219"/>
                  </a:lnTo>
                  <a:lnTo>
                    <a:pt x="3070" y="219"/>
                  </a:lnTo>
                  <a:close/>
                  <a:moveTo>
                    <a:pt x="3485" y="216"/>
                  </a:moveTo>
                  <a:lnTo>
                    <a:pt x="3485" y="217"/>
                  </a:lnTo>
                  <a:lnTo>
                    <a:pt x="3485" y="219"/>
                  </a:lnTo>
                  <a:lnTo>
                    <a:pt x="3487" y="219"/>
                  </a:lnTo>
                  <a:lnTo>
                    <a:pt x="3488" y="219"/>
                  </a:lnTo>
                  <a:lnTo>
                    <a:pt x="3488" y="220"/>
                  </a:lnTo>
                  <a:lnTo>
                    <a:pt x="3488" y="222"/>
                  </a:lnTo>
                  <a:lnTo>
                    <a:pt x="3488" y="222"/>
                  </a:lnTo>
                  <a:lnTo>
                    <a:pt x="3488" y="224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4"/>
                  </a:lnTo>
                  <a:lnTo>
                    <a:pt x="3485" y="224"/>
                  </a:lnTo>
                  <a:lnTo>
                    <a:pt x="3485" y="225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0" y="228"/>
                  </a:lnTo>
                  <a:lnTo>
                    <a:pt x="3480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7"/>
                  </a:lnTo>
                  <a:lnTo>
                    <a:pt x="3479" y="227"/>
                  </a:lnTo>
                  <a:lnTo>
                    <a:pt x="3477" y="227"/>
                  </a:lnTo>
                  <a:lnTo>
                    <a:pt x="3477" y="228"/>
                  </a:lnTo>
                  <a:lnTo>
                    <a:pt x="3477" y="227"/>
                  </a:lnTo>
                  <a:lnTo>
                    <a:pt x="3477" y="227"/>
                  </a:lnTo>
                  <a:lnTo>
                    <a:pt x="3479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79" y="225"/>
                  </a:lnTo>
                  <a:lnTo>
                    <a:pt x="3479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4" y="227"/>
                  </a:lnTo>
                  <a:lnTo>
                    <a:pt x="3474" y="227"/>
                  </a:lnTo>
                  <a:lnTo>
                    <a:pt x="3474" y="225"/>
                  </a:lnTo>
                  <a:lnTo>
                    <a:pt x="3474" y="225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9" y="224"/>
                  </a:lnTo>
                  <a:lnTo>
                    <a:pt x="3479" y="224"/>
                  </a:lnTo>
                  <a:lnTo>
                    <a:pt x="3480" y="225"/>
                  </a:lnTo>
                  <a:lnTo>
                    <a:pt x="3480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4"/>
                  </a:lnTo>
                  <a:lnTo>
                    <a:pt x="3482" y="224"/>
                  </a:lnTo>
                  <a:lnTo>
                    <a:pt x="3480" y="224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2" y="222"/>
                  </a:lnTo>
                  <a:lnTo>
                    <a:pt x="3484" y="220"/>
                  </a:lnTo>
                  <a:lnTo>
                    <a:pt x="3484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4" y="217"/>
                  </a:lnTo>
                  <a:lnTo>
                    <a:pt x="3484" y="217"/>
                  </a:lnTo>
                  <a:lnTo>
                    <a:pt x="3485" y="216"/>
                  </a:lnTo>
                  <a:close/>
                  <a:moveTo>
                    <a:pt x="3077" y="216"/>
                  </a:moveTo>
                  <a:lnTo>
                    <a:pt x="3078" y="219"/>
                  </a:lnTo>
                  <a:lnTo>
                    <a:pt x="3077" y="220"/>
                  </a:lnTo>
                  <a:lnTo>
                    <a:pt x="3077" y="220"/>
                  </a:lnTo>
                  <a:lnTo>
                    <a:pt x="3075" y="222"/>
                  </a:lnTo>
                  <a:lnTo>
                    <a:pt x="3074" y="220"/>
                  </a:lnTo>
                  <a:lnTo>
                    <a:pt x="3072" y="220"/>
                  </a:lnTo>
                  <a:lnTo>
                    <a:pt x="3072" y="220"/>
                  </a:lnTo>
                  <a:lnTo>
                    <a:pt x="3072" y="219"/>
                  </a:lnTo>
                  <a:lnTo>
                    <a:pt x="3075" y="220"/>
                  </a:lnTo>
                  <a:lnTo>
                    <a:pt x="3077" y="219"/>
                  </a:lnTo>
                  <a:lnTo>
                    <a:pt x="3075" y="217"/>
                  </a:lnTo>
                  <a:lnTo>
                    <a:pt x="3077" y="216"/>
                  </a:lnTo>
                  <a:lnTo>
                    <a:pt x="3077" y="216"/>
                  </a:lnTo>
                  <a:close/>
                  <a:moveTo>
                    <a:pt x="2905" y="211"/>
                  </a:moveTo>
                  <a:lnTo>
                    <a:pt x="2908" y="214"/>
                  </a:lnTo>
                  <a:lnTo>
                    <a:pt x="2910" y="214"/>
                  </a:lnTo>
                  <a:lnTo>
                    <a:pt x="2913" y="214"/>
                  </a:lnTo>
                  <a:lnTo>
                    <a:pt x="2913" y="216"/>
                  </a:lnTo>
                  <a:lnTo>
                    <a:pt x="2911" y="216"/>
                  </a:lnTo>
                  <a:lnTo>
                    <a:pt x="2910" y="216"/>
                  </a:lnTo>
                  <a:lnTo>
                    <a:pt x="2906" y="213"/>
                  </a:lnTo>
                  <a:lnTo>
                    <a:pt x="2905" y="211"/>
                  </a:lnTo>
                  <a:lnTo>
                    <a:pt x="2905" y="211"/>
                  </a:lnTo>
                  <a:close/>
                  <a:moveTo>
                    <a:pt x="577" y="211"/>
                  </a:moveTo>
                  <a:lnTo>
                    <a:pt x="577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81" y="213"/>
                  </a:lnTo>
                  <a:lnTo>
                    <a:pt x="581" y="213"/>
                  </a:lnTo>
                  <a:lnTo>
                    <a:pt x="582" y="214"/>
                  </a:lnTo>
                  <a:lnTo>
                    <a:pt x="582" y="216"/>
                  </a:lnTo>
                  <a:lnTo>
                    <a:pt x="582" y="216"/>
                  </a:lnTo>
                  <a:lnTo>
                    <a:pt x="581" y="216"/>
                  </a:lnTo>
                  <a:lnTo>
                    <a:pt x="579" y="216"/>
                  </a:lnTo>
                  <a:lnTo>
                    <a:pt x="577" y="216"/>
                  </a:lnTo>
                  <a:lnTo>
                    <a:pt x="577" y="216"/>
                  </a:lnTo>
                  <a:lnTo>
                    <a:pt x="579" y="216"/>
                  </a:lnTo>
                  <a:lnTo>
                    <a:pt x="582" y="216"/>
                  </a:lnTo>
                  <a:lnTo>
                    <a:pt x="581" y="214"/>
                  </a:lnTo>
                  <a:lnTo>
                    <a:pt x="579" y="213"/>
                  </a:lnTo>
                  <a:lnTo>
                    <a:pt x="579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1"/>
                  </a:lnTo>
                  <a:lnTo>
                    <a:pt x="577" y="211"/>
                  </a:lnTo>
                  <a:lnTo>
                    <a:pt x="577" y="211"/>
                  </a:lnTo>
                  <a:close/>
                  <a:moveTo>
                    <a:pt x="2394" y="205"/>
                  </a:moveTo>
                  <a:lnTo>
                    <a:pt x="2395" y="208"/>
                  </a:lnTo>
                  <a:lnTo>
                    <a:pt x="2397" y="209"/>
                  </a:lnTo>
                  <a:lnTo>
                    <a:pt x="2399" y="211"/>
                  </a:lnTo>
                  <a:lnTo>
                    <a:pt x="2400" y="213"/>
                  </a:lnTo>
                  <a:lnTo>
                    <a:pt x="2399" y="214"/>
                  </a:lnTo>
                  <a:lnTo>
                    <a:pt x="2399" y="216"/>
                  </a:lnTo>
                  <a:lnTo>
                    <a:pt x="2399" y="216"/>
                  </a:lnTo>
                  <a:lnTo>
                    <a:pt x="2397" y="216"/>
                  </a:lnTo>
                  <a:lnTo>
                    <a:pt x="2395" y="216"/>
                  </a:lnTo>
                  <a:lnTo>
                    <a:pt x="2395" y="214"/>
                  </a:lnTo>
                  <a:lnTo>
                    <a:pt x="2394" y="213"/>
                  </a:lnTo>
                  <a:lnTo>
                    <a:pt x="2394" y="209"/>
                  </a:lnTo>
                  <a:lnTo>
                    <a:pt x="2394" y="206"/>
                  </a:lnTo>
                  <a:lnTo>
                    <a:pt x="2394" y="206"/>
                  </a:lnTo>
                  <a:lnTo>
                    <a:pt x="2394" y="205"/>
                  </a:lnTo>
                  <a:close/>
                  <a:moveTo>
                    <a:pt x="117" y="201"/>
                  </a:moveTo>
                  <a:lnTo>
                    <a:pt x="119" y="203"/>
                  </a:lnTo>
                  <a:lnTo>
                    <a:pt x="120" y="203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19" y="205"/>
                  </a:lnTo>
                  <a:lnTo>
                    <a:pt x="117" y="203"/>
                  </a:lnTo>
                  <a:lnTo>
                    <a:pt x="117" y="203"/>
                  </a:lnTo>
                  <a:lnTo>
                    <a:pt x="117" y="201"/>
                  </a:lnTo>
                  <a:close/>
                  <a:moveTo>
                    <a:pt x="3465" y="198"/>
                  </a:moveTo>
                  <a:lnTo>
                    <a:pt x="3465" y="198"/>
                  </a:lnTo>
                  <a:lnTo>
                    <a:pt x="3466" y="200"/>
                  </a:lnTo>
                  <a:lnTo>
                    <a:pt x="3466" y="200"/>
                  </a:lnTo>
                  <a:lnTo>
                    <a:pt x="3466" y="201"/>
                  </a:lnTo>
                  <a:lnTo>
                    <a:pt x="3466" y="201"/>
                  </a:lnTo>
                  <a:lnTo>
                    <a:pt x="3466" y="203"/>
                  </a:lnTo>
                  <a:lnTo>
                    <a:pt x="3465" y="203"/>
                  </a:lnTo>
                  <a:lnTo>
                    <a:pt x="3465" y="201"/>
                  </a:lnTo>
                  <a:lnTo>
                    <a:pt x="3465" y="200"/>
                  </a:lnTo>
                  <a:lnTo>
                    <a:pt x="3465" y="200"/>
                  </a:lnTo>
                  <a:lnTo>
                    <a:pt x="3465" y="198"/>
                  </a:lnTo>
                  <a:close/>
                  <a:moveTo>
                    <a:pt x="508" y="197"/>
                  </a:moveTo>
                  <a:lnTo>
                    <a:pt x="510" y="197"/>
                  </a:lnTo>
                  <a:lnTo>
                    <a:pt x="513" y="200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08" y="198"/>
                  </a:lnTo>
                  <a:lnTo>
                    <a:pt x="506" y="198"/>
                  </a:lnTo>
                  <a:lnTo>
                    <a:pt x="503" y="198"/>
                  </a:lnTo>
                  <a:lnTo>
                    <a:pt x="503" y="198"/>
                  </a:lnTo>
                  <a:lnTo>
                    <a:pt x="503" y="197"/>
                  </a:lnTo>
                  <a:lnTo>
                    <a:pt x="505" y="197"/>
                  </a:lnTo>
                  <a:lnTo>
                    <a:pt x="508" y="197"/>
                  </a:lnTo>
                  <a:close/>
                  <a:moveTo>
                    <a:pt x="3176" y="194"/>
                  </a:moveTo>
                  <a:lnTo>
                    <a:pt x="3178" y="194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8" y="197"/>
                  </a:lnTo>
                  <a:lnTo>
                    <a:pt x="3178" y="197"/>
                  </a:lnTo>
                  <a:lnTo>
                    <a:pt x="3176" y="197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4"/>
                  </a:lnTo>
                  <a:lnTo>
                    <a:pt x="3174" y="194"/>
                  </a:lnTo>
                  <a:lnTo>
                    <a:pt x="3176" y="194"/>
                  </a:lnTo>
                  <a:close/>
                  <a:moveTo>
                    <a:pt x="3184" y="194"/>
                  </a:moveTo>
                  <a:lnTo>
                    <a:pt x="3184" y="194"/>
                  </a:lnTo>
                  <a:lnTo>
                    <a:pt x="3184" y="195"/>
                  </a:lnTo>
                  <a:lnTo>
                    <a:pt x="3184" y="195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2" y="197"/>
                  </a:lnTo>
                  <a:lnTo>
                    <a:pt x="3182" y="197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1" y="197"/>
                  </a:lnTo>
                  <a:lnTo>
                    <a:pt x="3181" y="197"/>
                  </a:lnTo>
                  <a:lnTo>
                    <a:pt x="3181" y="195"/>
                  </a:lnTo>
                  <a:lnTo>
                    <a:pt x="3181" y="195"/>
                  </a:lnTo>
                  <a:lnTo>
                    <a:pt x="3182" y="195"/>
                  </a:lnTo>
                  <a:lnTo>
                    <a:pt x="3182" y="195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4" y="194"/>
                  </a:lnTo>
                  <a:lnTo>
                    <a:pt x="3184" y="194"/>
                  </a:lnTo>
                  <a:close/>
                  <a:moveTo>
                    <a:pt x="3739" y="187"/>
                  </a:moveTo>
                  <a:lnTo>
                    <a:pt x="3739" y="187"/>
                  </a:lnTo>
                  <a:lnTo>
                    <a:pt x="3741" y="187"/>
                  </a:lnTo>
                  <a:lnTo>
                    <a:pt x="3741" y="189"/>
                  </a:lnTo>
                  <a:lnTo>
                    <a:pt x="3741" y="190"/>
                  </a:lnTo>
                  <a:lnTo>
                    <a:pt x="3736" y="192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0"/>
                  </a:lnTo>
                  <a:lnTo>
                    <a:pt x="3737" y="189"/>
                  </a:lnTo>
                  <a:lnTo>
                    <a:pt x="3737" y="187"/>
                  </a:lnTo>
                  <a:lnTo>
                    <a:pt x="3737" y="187"/>
                  </a:lnTo>
                  <a:lnTo>
                    <a:pt x="3739" y="187"/>
                  </a:lnTo>
                  <a:close/>
                  <a:moveTo>
                    <a:pt x="3086" y="184"/>
                  </a:moveTo>
                  <a:lnTo>
                    <a:pt x="3086" y="184"/>
                  </a:lnTo>
                  <a:lnTo>
                    <a:pt x="3088" y="184"/>
                  </a:lnTo>
                  <a:lnTo>
                    <a:pt x="3089" y="184"/>
                  </a:lnTo>
                  <a:lnTo>
                    <a:pt x="3089" y="184"/>
                  </a:lnTo>
                  <a:lnTo>
                    <a:pt x="3091" y="184"/>
                  </a:lnTo>
                  <a:lnTo>
                    <a:pt x="3091" y="184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89" y="186"/>
                  </a:lnTo>
                  <a:lnTo>
                    <a:pt x="3086" y="186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close/>
                  <a:moveTo>
                    <a:pt x="119" y="170"/>
                  </a:moveTo>
                  <a:lnTo>
                    <a:pt x="119" y="170"/>
                  </a:lnTo>
                  <a:lnTo>
                    <a:pt x="117" y="173"/>
                  </a:lnTo>
                  <a:lnTo>
                    <a:pt x="117" y="175"/>
                  </a:lnTo>
                  <a:lnTo>
                    <a:pt x="119" y="176"/>
                  </a:lnTo>
                  <a:lnTo>
                    <a:pt x="120" y="178"/>
                  </a:lnTo>
                  <a:lnTo>
                    <a:pt x="120" y="176"/>
                  </a:lnTo>
                  <a:lnTo>
                    <a:pt x="122" y="176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5" y="176"/>
                  </a:lnTo>
                  <a:lnTo>
                    <a:pt x="126" y="178"/>
                  </a:lnTo>
                  <a:lnTo>
                    <a:pt x="126" y="179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6" y="179"/>
                  </a:lnTo>
                  <a:lnTo>
                    <a:pt x="126" y="178"/>
                  </a:lnTo>
                  <a:lnTo>
                    <a:pt x="125" y="176"/>
                  </a:lnTo>
                  <a:lnTo>
                    <a:pt x="123" y="176"/>
                  </a:lnTo>
                  <a:lnTo>
                    <a:pt x="123" y="175"/>
                  </a:lnTo>
                  <a:lnTo>
                    <a:pt x="122" y="175"/>
                  </a:lnTo>
                  <a:lnTo>
                    <a:pt x="122" y="178"/>
                  </a:lnTo>
                  <a:lnTo>
                    <a:pt x="120" y="178"/>
                  </a:lnTo>
                  <a:lnTo>
                    <a:pt x="119" y="178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5" y="176"/>
                  </a:lnTo>
                  <a:lnTo>
                    <a:pt x="114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1" y="176"/>
                  </a:lnTo>
                  <a:lnTo>
                    <a:pt x="111" y="176"/>
                  </a:lnTo>
                  <a:lnTo>
                    <a:pt x="114" y="175"/>
                  </a:lnTo>
                  <a:lnTo>
                    <a:pt x="115" y="175"/>
                  </a:lnTo>
                  <a:lnTo>
                    <a:pt x="117" y="175"/>
                  </a:lnTo>
                  <a:lnTo>
                    <a:pt x="117" y="172"/>
                  </a:lnTo>
                  <a:lnTo>
                    <a:pt x="117" y="170"/>
                  </a:lnTo>
                  <a:lnTo>
                    <a:pt x="117" y="170"/>
                  </a:lnTo>
                  <a:lnTo>
                    <a:pt x="119" y="170"/>
                  </a:lnTo>
                  <a:close/>
                  <a:moveTo>
                    <a:pt x="494" y="161"/>
                  </a:moveTo>
                  <a:lnTo>
                    <a:pt x="495" y="162"/>
                  </a:lnTo>
                  <a:lnTo>
                    <a:pt x="499" y="167"/>
                  </a:lnTo>
                  <a:lnTo>
                    <a:pt x="499" y="170"/>
                  </a:lnTo>
                  <a:lnTo>
                    <a:pt x="499" y="172"/>
                  </a:lnTo>
                  <a:lnTo>
                    <a:pt x="499" y="173"/>
                  </a:lnTo>
                  <a:lnTo>
                    <a:pt x="500" y="175"/>
                  </a:lnTo>
                  <a:lnTo>
                    <a:pt x="500" y="176"/>
                  </a:lnTo>
                  <a:lnTo>
                    <a:pt x="499" y="179"/>
                  </a:lnTo>
                  <a:lnTo>
                    <a:pt x="499" y="179"/>
                  </a:lnTo>
                  <a:lnTo>
                    <a:pt x="499" y="176"/>
                  </a:lnTo>
                  <a:lnTo>
                    <a:pt x="499" y="175"/>
                  </a:lnTo>
                  <a:lnTo>
                    <a:pt x="499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2"/>
                  </a:lnTo>
                  <a:lnTo>
                    <a:pt x="497" y="170"/>
                  </a:lnTo>
                  <a:lnTo>
                    <a:pt x="497" y="168"/>
                  </a:lnTo>
                  <a:lnTo>
                    <a:pt x="497" y="167"/>
                  </a:lnTo>
                  <a:lnTo>
                    <a:pt x="495" y="162"/>
                  </a:lnTo>
                  <a:lnTo>
                    <a:pt x="494" y="161"/>
                  </a:lnTo>
                  <a:close/>
                  <a:moveTo>
                    <a:pt x="41" y="161"/>
                  </a:moveTo>
                  <a:lnTo>
                    <a:pt x="41" y="161"/>
                  </a:lnTo>
                  <a:lnTo>
                    <a:pt x="41" y="161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1" y="161"/>
                  </a:lnTo>
                  <a:lnTo>
                    <a:pt x="41" y="161"/>
                  </a:lnTo>
                  <a:lnTo>
                    <a:pt x="41" y="161"/>
                  </a:lnTo>
                  <a:close/>
                  <a:moveTo>
                    <a:pt x="3215" y="157"/>
                  </a:moveTo>
                  <a:lnTo>
                    <a:pt x="3219" y="159"/>
                  </a:lnTo>
                  <a:lnTo>
                    <a:pt x="3220" y="159"/>
                  </a:lnTo>
                  <a:lnTo>
                    <a:pt x="3223" y="161"/>
                  </a:lnTo>
                  <a:lnTo>
                    <a:pt x="3225" y="164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7"/>
                  </a:lnTo>
                  <a:lnTo>
                    <a:pt x="3226" y="168"/>
                  </a:lnTo>
                  <a:lnTo>
                    <a:pt x="3225" y="168"/>
                  </a:lnTo>
                  <a:lnTo>
                    <a:pt x="3223" y="168"/>
                  </a:lnTo>
                  <a:lnTo>
                    <a:pt x="3223" y="167"/>
                  </a:lnTo>
                  <a:lnTo>
                    <a:pt x="3220" y="167"/>
                  </a:lnTo>
                  <a:lnTo>
                    <a:pt x="3215" y="167"/>
                  </a:lnTo>
                  <a:lnTo>
                    <a:pt x="3214" y="165"/>
                  </a:lnTo>
                  <a:lnTo>
                    <a:pt x="3212" y="164"/>
                  </a:lnTo>
                  <a:lnTo>
                    <a:pt x="3211" y="164"/>
                  </a:lnTo>
                  <a:lnTo>
                    <a:pt x="3212" y="162"/>
                  </a:lnTo>
                  <a:lnTo>
                    <a:pt x="3212" y="162"/>
                  </a:lnTo>
                  <a:lnTo>
                    <a:pt x="3214" y="162"/>
                  </a:lnTo>
                  <a:lnTo>
                    <a:pt x="3214" y="162"/>
                  </a:lnTo>
                  <a:lnTo>
                    <a:pt x="3214" y="161"/>
                  </a:lnTo>
                  <a:lnTo>
                    <a:pt x="3214" y="159"/>
                  </a:lnTo>
                  <a:lnTo>
                    <a:pt x="3214" y="159"/>
                  </a:lnTo>
                  <a:lnTo>
                    <a:pt x="3215" y="157"/>
                  </a:lnTo>
                  <a:close/>
                  <a:moveTo>
                    <a:pt x="3062" y="151"/>
                  </a:moveTo>
                  <a:lnTo>
                    <a:pt x="3064" y="151"/>
                  </a:lnTo>
                  <a:lnTo>
                    <a:pt x="3066" y="151"/>
                  </a:lnTo>
                  <a:lnTo>
                    <a:pt x="3066" y="151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6" y="153"/>
                  </a:lnTo>
                  <a:lnTo>
                    <a:pt x="3064" y="154"/>
                  </a:lnTo>
                  <a:lnTo>
                    <a:pt x="3062" y="153"/>
                  </a:lnTo>
                  <a:lnTo>
                    <a:pt x="3061" y="153"/>
                  </a:lnTo>
                  <a:lnTo>
                    <a:pt x="3059" y="153"/>
                  </a:lnTo>
                  <a:lnTo>
                    <a:pt x="3059" y="153"/>
                  </a:lnTo>
                  <a:lnTo>
                    <a:pt x="3058" y="151"/>
                  </a:lnTo>
                  <a:lnTo>
                    <a:pt x="3059" y="151"/>
                  </a:lnTo>
                  <a:lnTo>
                    <a:pt x="3061" y="151"/>
                  </a:lnTo>
                  <a:lnTo>
                    <a:pt x="3062" y="151"/>
                  </a:lnTo>
                  <a:close/>
                  <a:moveTo>
                    <a:pt x="175" y="146"/>
                  </a:moveTo>
                  <a:lnTo>
                    <a:pt x="175" y="146"/>
                  </a:lnTo>
                  <a:lnTo>
                    <a:pt x="175" y="146"/>
                  </a:lnTo>
                  <a:lnTo>
                    <a:pt x="175" y="148"/>
                  </a:lnTo>
                  <a:lnTo>
                    <a:pt x="174" y="149"/>
                  </a:lnTo>
                  <a:lnTo>
                    <a:pt x="172" y="151"/>
                  </a:lnTo>
                  <a:lnTo>
                    <a:pt x="171" y="154"/>
                  </a:lnTo>
                  <a:lnTo>
                    <a:pt x="171" y="154"/>
                  </a:lnTo>
                  <a:lnTo>
                    <a:pt x="169" y="156"/>
                  </a:lnTo>
                  <a:lnTo>
                    <a:pt x="169" y="157"/>
                  </a:lnTo>
                  <a:lnTo>
                    <a:pt x="169" y="159"/>
                  </a:lnTo>
                  <a:lnTo>
                    <a:pt x="171" y="157"/>
                  </a:lnTo>
                  <a:lnTo>
                    <a:pt x="171" y="159"/>
                  </a:lnTo>
                  <a:lnTo>
                    <a:pt x="169" y="159"/>
                  </a:lnTo>
                  <a:lnTo>
                    <a:pt x="166" y="159"/>
                  </a:lnTo>
                  <a:lnTo>
                    <a:pt x="164" y="161"/>
                  </a:lnTo>
                  <a:lnTo>
                    <a:pt x="163" y="161"/>
                  </a:lnTo>
                  <a:lnTo>
                    <a:pt x="161" y="161"/>
                  </a:lnTo>
                  <a:lnTo>
                    <a:pt x="161" y="162"/>
                  </a:lnTo>
                  <a:lnTo>
                    <a:pt x="160" y="162"/>
                  </a:lnTo>
                  <a:lnTo>
                    <a:pt x="160" y="162"/>
                  </a:lnTo>
                  <a:lnTo>
                    <a:pt x="158" y="161"/>
                  </a:lnTo>
                  <a:lnTo>
                    <a:pt x="160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3" y="159"/>
                  </a:lnTo>
                  <a:lnTo>
                    <a:pt x="163" y="159"/>
                  </a:lnTo>
                  <a:lnTo>
                    <a:pt x="164" y="159"/>
                  </a:lnTo>
                  <a:lnTo>
                    <a:pt x="164" y="159"/>
                  </a:lnTo>
                  <a:lnTo>
                    <a:pt x="166" y="159"/>
                  </a:lnTo>
                  <a:lnTo>
                    <a:pt x="167" y="159"/>
                  </a:lnTo>
                  <a:lnTo>
                    <a:pt x="167" y="157"/>
                  </a:lnTo>
                  <a:lnTo>
                    <a:pt x="167" y="156"/>
                  </a:lnTo>
                  <a:lnTo>
                    <a:pt x="169" y="156"/>
                  </a:lnTo>
                  <a:lnTo>
                    <a:pt x="171" y="154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71" y="153"/>
                  </a:lnTo>
                  <a:lnTo>
                    <a:pt x="172" y="151"/>
                  </a:lnTo>
                  <a:lnTo>
                    <a:pt x="172" y="151"/>
                  </a:lnTo>
                  <a:lnTo>
                    <a:pt x="174" y="151"/>
                  </a:lnTo>
                  <a:lnTo>
                    <a:pt x="174" y="149"/>
                  </a:lnTo>
                  <a:lnTo>
                    <a:pt x="174" y="146"/>
                  </a:lnTo>
                  <a:lnTo>
                    <a:pt x="175" y="146"/>
                  </a:lnTo>
                  <a:close/>
                  <a:moveTo>
                    <a:pt x="2422" y="140"/>
                  </a:moveTo>
                  <a:lnTo>
                    <a:pt x="2427" y="140"/>
                  </a:lnTo>
                  <a:lnTo>
                    <a:pt x="2429" y="142"/>
                  </a:lnTo>
                  <a:lnTo>
                    <a:pt x="2429" y="143"/>
                  </a:lnTo>
                  <a:lnTo>
                    <a:pt x="2427" y="146"/>
                  </a:lnTo>
                  <a:lnTo>
                    <a:pt x="2427" y="148"/>
                  </a:lnTo>
                  <a:lnTo>
                    <a:pt x="2429" y="149"/>
                  </a:lnTo>
                  <a:lnTo>
                    <a:pt x="2429" y="149"/>
                  </a:lnTo>
                  <a:lnTo>
                    <a:pt x="2430" y="149"/>
                  </a:lnTo>
                  <a:lnTo>
                    <a:pt x="2432" y="149"/>
                  </a:lnTo>
                  <a:lnTo>
                    <a:pt x="2432" y="151"/>
                  </a:lnTo>
                  <a:lnTo>
                    <a:pt x="2432" y="153"/>
                  </a:lnTo>
                  <a:lnTo>
                    <a:pt x="2433" y="154"/>
                  </a:lnTo>
                  <a:lnTo>
                    <a:pt x="2433" y="156"/>
                  </a:lnTo>
                  <a:lnTo>
                    <a:pt x="2432" y="156"/>
                  </a:lnTo>
                  <a:lnTo>
                    <a:pt x="2430" y="157"/>
                  </a:lnTo>
                  <a:lnTo>
                    <a:pt x="2430" y="157"/>
                  </a:lnTo>
                  <a:lnTo>
                    <a:pt x="2429" y="159"/>
                  </a:lnTo>
                  <a:lnTo>
                    <a:pt x="2427" y="159"/>
                  </a:lnTo>
                  <a:lnTo>
                    <a:pt x="2427" y="157"/>
                  </a:lnTo>
                  <a:lnTo>
                    <a:pt x="2425" y="154"/>
                  </a:lnTo>
                  <a:lnTo>
                    <a:pt x="2425" y="151"/>
                  </a:lnTo>
                  <a:lnTo>
                    <a:pt x="2425" y="149"/>
                  </a:lnTo>
                  <a:lnTo>
                    <a:pt x="2424" y="149"/>
                  </a:lnTo>
                  <a:lnTo>
                    <a:pt x="2422" y="146"/>
                  </a:lnTo>
                  <a:lnTo>
                    <a:pt x="2422" y="145"/>
                  </a:lnTo>
                  <a:lnTo>
                    <a:pt x="2424" y="145"/>
                  </a:lnTo>
                  <a:lnTo>
                    <a:pt x="2424" y="143"/>
                  </a:lnTo>
                  <a:lnTo>
                    <a:pt x="2424" y="143"/>
                  </a:lnTo>
                  <a:lnTo>
                    <a:pt x="2422" y="143"/>
                  </a:lnTo>
                  <a:lnTo>
                    <a:pt x="2421" y="143"/>
                  </a:lnTo>
                  <a:lnTo>
                    <a:pt x="2422" y="142"/>
                  </a:lnTo>
                  <a:lnTo>
                    <a:pt x="2422" y="140"/>
                  </a:lnTo>
                  <a:close/>
                  <a:moveTo>
                    <a:pt x="2399" y="129"/>
                  </a:moveTo>
                  <a:lnTo>
                    <a:pt x="2400" y="129"/>
                  </a:lnTo>
                  <a:lnTo>
                    <a:pt x="2402" y="129"/>
                  </a:lnTo>
                  <a:lnTo>
                    <a:pt x="2400" y="131"/>
                  </a:lnTo>
                  <a:lnTo>
                    <a:pt x="2399" y="131"/>
                  </a:lnTo>
                  <a:lnTo>
                    <a:pt x="2397" y="131"/>
                  </a:lnTo>
                  <a:lnTo>
                    <a:pt x="2395" y="132"/>
                  </a:lnTo>
                  <a:lnTo>
                    <a:pt x="2395" y="135"/>
                  </a:lnTo>
                  <a:lnTo>
                    <a:pt x="2397" y="135"/>
                  </a:lnTo>
                  <a:lnTo>
                    <a:pt x="2397" y="137"/>
                  </a:lnTo>
                  <a:lnTo>
                    <a:pt x="2395" y="138"/>
                  </a:lnTo>
                  <a:lnTo>
                    <a:pt x="2394" y="140"/>
                  </a:lnTo>
                  <a:lnTo>
                    <a:pt x="2394" y="140"/>
                  </a:lnTo>
                  <a:lnTo>
                    <a:pt x="2392" y="138"/>
                  </a:lnTo>
                  <a:lnTo>
                    <a:pt x="2391" y="138"/>
                  </a:lnTo>
                  <a:lnTo>
                    <a:pt x="2391" y="138"/>
                  </a:lnTo>
                  <a:lnTo>
                    <a:pt x="2391" y="137"/>
                  </a:lnTo>
                  <a:lnTo>
                    <a:pt x="2391" y="137"/>
                  </a:lnTo>
                  <a:lnTo>
                    <a:pt x="2389" y="137"/>
                  </a:lnTo>
                  <a:lnTo>
                    <a:pt x="2388" y="137"/>
                  </a:lnTo>
                  <a:lnTo>
                    <a:pt x="2386" y="137"/>
                  </a:lnTo>
                  <a:lnTo>
                    <a:pt x="2386" y="137"/>
                  </a:lnTo>
                  <a:lnTo>
                    <a:pt x="2383" y="137"/>
                  </a:lnTo>
                  <a:lnTo>
                    <a:pt x="2383" y="135"/>
                  </a:lnTo>
                  <a:lnTo>
                    <a:pt x="2384" y="135"/>
                  </a:lnTo>
                  <a:lnTo>
                    <a:pt x="2384" y="134"/>
                  </a:lnTo>
                  <a:lnTo>
                    <a:pt x="2384" y="134"/>
                  </a:lnTo>
                  <a:lnTo>
                    <a:pt x="2386" y="132"/>
                  </a:lnTo>
                  <a:lnTo>
                    <a:pt x="2388" y="132"/>
                  </a:lnTo>
                  <a:lnTo>
                    <a:pt x="2391" y="132"/>
                  </a:lnTo>
                  <a:lnTo>
                    <a:pt x="2391" y="132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29"/>
                  </a:lnTo>
                  <a:lnTo>
                    <a:pt x="2394" y="129"/>
                  </a:lnTo>
                  <a:lnTo>
                    <a:pt x="2397" y="129"/>
                  </a:lnTo>
                  <a:lnTo>
                    <a:pt x="2399" y="129"/>
                  </a:lnTo>
                  <a:close/>
                  <a:moveTo>
                    <a:pt x="2252" y="126"/>
                  </a:moveTo>
                  <a:lnTo>
                    <a:pt x="2254" y="126"/>
                  </a:lnTo>
                  <a:lnTo>
                    <a:pt x="2254" y="127"/>
                  </a:lnTo>
                  <a:lnTo>
                    <a:pt x="2254" y="129"/>
                  </a:lnTo>
                  <a:lnTo>
                    <a:pt x="2254" y="129"/>
                  </a:lnTo>
                  <a:lnTo>
                    <a:pt x="2255" y="131"/>
                  </a:lnTo>
                  <a:lnTo>
                    <a:pt x="2255" y="131"/>
                  </a:lnTo>
                  <a:lnTo>
                    <a:pt x="2257" y="132"/>
                  </a:lnTo>
                  <a:lnTo>
                    <a:pt x="2258" y="134"/>
                  </a:lnTo>
                  <a:lnTo>
                    <a:pt x="2257" y="135"/>
                  </a:lnTo>
                  <a:lnTo>
                    <a:pt x="2255" y="137"/>
                  </a:lnTo>
                  <a:lnTo>
                    <a:pt x="2254" y="135"/>
                  </a:lnTo>
                  <a:lnTo>
                    <a:pt x="2252" y="135"/>
                  </a:lnTo>
                  <a:lnTo>
                    <a:pt x="2250" y="134"/>
                  </a:lnTo>
                  <a:lnTo>
                    <a:pt x="2250" y="132"/>
                  </a:lnTo>
                  <a:lnTo>
                    <a:pt x="2250" y="131"/>
                  </a:lnTo>
                  <a:lnTo>
                    <a:pt x="2252" y="129"/>
                  </a:lnTo>
                  <a:lnTo>
                    <a:pt x="2252" y="127"/>
                  </a:lnTo>
                  <a:lnTo>
                    <a:pt x="2252" y="126"/>
                  </a:lnTo>
                  <a:close/>
                  <a:moveTo>
                    <a:pt x="37" y="124"/>
                  </a:moveTo>
                  <a:lnTo>
                    <a:pt x="37" y="124"/>
                  </a:lnTo>
                  <a:lnTo>
                    <a:pt x="37" y="124"/>
                  </a:lnTo>
                  <a:lnTo>
                    <a:pt x="37" y="127"/>
                  </a:lnTo>
                  <a:lnTo>
                    <a:pt x="37" y="129"/>
                  </a:lnTo>
                  <a:lnTo>
                    <a:pt x="35" y="129"/>
                  </a:lnTo>
                  <a:lnTo>
                    <a:pt x="35" y="129"/>
                  </a:lnTo>
                  <a:lnTo>
                    <a:pt x="35" y="127"/>
                  </a:lnTo>
                  <a:lnTo>
                    <a:pt x="33" y="126"/>
                  </a:lnTo>
                  <a:lnTo>
                    <a:pt x="33" y="126"/>
                  </a:lnTo>
                  <a:lnTo>
                    <a:pt x="35" y="124"/>
                  </a:lnTo>
                  <a:lnTo>
                    <a:pt x="37" y="124"/>
                  </a:lnTo>
                  <a:lnTo>
                    <a:pt x="37" y="124"/>
                  </a:lnTo>
                  <a:close/>
                  <a:moveTo>
                    <a:pt x="43" y="107"/>
                  </a:moveTo>
                  <a:lnTo>
                    <a:pt x="43" y="109"/>
                  </a:lnTo>
                  <a:lnTo>
                    <a:pt x="43" y="110"/>
                  </a:lnTo>
                  <a:lnTo>
                    <a:pt x="43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3" y="113"/>
                  </a:lnTo>
                  <a:lnTo>
                    <a:pt x="43" y="112"/>
                  </a:lnTo>
                  <a:lnTo>
                    <a:pt x="41" y="110"/>
                  </a:lnTo>
                  <a:lnTo>
                    <a:pt x="40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3" y="107"/>
                  </a:lnTo>
                  <a:close/>
                  <a:moveTo>
                    <a:pt x="153" y="105"/>
                  </a:moveTo>
                  <a:lnTo>
                    <a:pt x="155" y="105"/>
                  </a:lnTo>
                  <a:lnTo>
                    <a:pt x="155" y="105"/>
                  </a:lnTo>
                  <a:lnTo>
                    <a:pt x="155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7"/>
                  </a:lnTo>
                  <a:lnTo>
                    <a:pt x="153" y="105"/>
                  </a:lnTo>
                  <a:lnTo>
                    <a:pt x="153" y="105"/>
                  </a:lnTo>
                  <a:close/>
                  <a:moveTo>
                    <a:pt x="2421" y="101"/>
                  </a:moveTo>
                  <a:lnTo>
                    <a:pt x="2422" y="101"/>
                  </a:lnTo>
                  <a:lnTo>
                    <a:pt x="2425" y="102"/>
                  </a:lnTo>
                  <a:lnTo>
                    <a:pt x="2425" y="102"/>
                  </a:lnTo>
                  <a:lnTo>
                    <a:pt x="2427" y="104"/>
                  </a:lnTo>
                  <a:lnTo>
                    <a:pt x="2427" y="104"/>
                  </a:lnTo>
                  <a:lnTo>
                    <a:pt x="2429" y="105"/>
                  </a:lnTo>
                  <a:lnTo>
                    <a:pt x="2430" y="105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9"/>
                  </a:lnTo>
                  <a:lnTo>
                    <a:pt x="2430" y="109"/>
                  </a:lnTo>
                  <a:lnTo>
                    <a:pt x="2429" y="109"/>
                  </a:lnTo>
                  <a:lnTo>
                    <a:pt x="2429" y="109"/>
                  </a:lnTo>
                  <a:lnTo>
                    <a:pt x="2427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4" y="107"/>
                  </a:lnTo>
                  <a:lnTo>
                    <a:pt x="2424" y="105"/>
                  </a:lnTo>
                  <a:lnTo>
                    <a:pt x="2424" y="104"/>
                  </a:lnTo>
                  <a:lnTo>
                    <a:pt x="2422" y="104"/>
                  </a:lnTo>
                  <a:lnTo>
                    <a:pt x="2422" y="104"/>
                  </a:lnTo>
                  <a:lnTo>
                    <a:pt x="2422" y="102"/>
                  </a:lnTo>
                  <a:lnTo>
                    <a:pt x="2421" y="102"/>
                  </a:lnTo>
                  <a:lnTo>
                    <a:pt x="2421" y="102"/>
                  </a:lnTo>
                  <a:lnTo>
                    <a:pt x="2421" y="101"/>
                  </a:lnTo>
                  <a:lnTo>
                    <a:pt x="2421" y="101"/>
                  </a:lnTo>
                  <a:lnTo>
                    <a:pt x="2421" y="101"/>
                  </a:lnTo>
                  <a:close/>
                  <a:moveTo>
                    <a:pt x="3075" y="97"/>
                  </a:moveTo>
                  <a:lnTo>
                    <a:pt x="3075" y="97"/>
                  </a:lnTo>
                  <a:lnTo>
                    <a:pt x="3075" y="99"/>
                  </a:lnTo>
                  <a:lnTo>
                    <a:pt x="3077" y="102"/>
                  </a:lnTo>
                  <a:lnTo>
                    <a:pt x="3077" y="104"/>
                  </a:lnTo>
                  <a:lnTo>
                    <a:pt x="3077" y="105"/>
                  </a:lnTo>
                  <a:lnTo>
                    <a:pt x="3078" y="107"/>
                  </a:lnTo>
                  <a:lnTo>
                    <a:pt x="3077" y="109"/>
                  </a:lnTo>
                  <a:lnTo>
                    <a:pt x="3077" y="109"/>
                  </a:lnTo>
                  <a:lnTo>
                    <a:pt x="3075" y="105"/>
                  </a:lnTo>
                  <a:lnTo>
                    <a:pt x="3075" y="105"/>
                  </a:lnTo>
                  <a:lnTo>
                    <a:pt x="3075" y="104"/>
                  </a:lnTo>
                  <a:lnTo>
                    <a:pt x="3074" y="101"/>
                  </a:lnTo>
                  <a:lnTo>
                    <a:pt x="3074" y="99"/>
                  </a:lnTo>
                  <a:lnTo>
                    <a:pt x="3074" y="97"/>
                  </a:lnTo>
                  <a:lnTo>
                    <a:pt x="3075" y="97"/>
                  </a:lnTo>
                  <a:close/>
                  <a:moveTo>
                    <a:pt x="3" y="96"/>
                  </a:moveTo>
                  <a:lnTo>
                    <a:pt x="3" y="97"/>
                  </a:lnTo>
                  <a:lnTo>
                    <a:pt x="3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9"/>
                  </a:lnTo>
                  <a:lnTo>
                    <a:pt x="3" y="99"/>
                  </a:lnTo>
                  <a:lnTo>
                    <a:pt x="2" y="99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3" y="97"/>
                  </a:lnTo>
                  <a:lnTo>
                    <a:pt x="3" y="96"/>
                  </a:lnTo>
                  <a:lnTo>
                    <a:pt x="3" y="96"/>
                  </a:lnTo>
                  <a:close/>
                  <a:moveTo>
                    <a:pt x="148" y="93"/>
                  </a:moveTo>
                  <a:lnTo>
                    <a:pt x="148" y="93"/>
                  </a:lnTo>
                  <a:lnTo>
                    <a:pt x="148" y="94"/>
                  </a:lnTo>
                  <a:lnTo>
                    <a:pt x="148" y="94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4"/>
                  </a:lnTo>
                  <a:lnTo>
                    <a:pt x="148" y="93"/>
                  </a:lnTo>
                  <a:lnTo>
                    <a:pt x="148" y="93"/>
                  </a:lnTo>
                  <a:close/>
                  <a:moveTo>
                    <a:pt x="2753" y="90"/>
                  </a:moveTo>
                  <a:lnTo>
                    <a:pt x="2757" y="91"/>
                  </a:lnTo>
                  <a:lnTo>
                    <a:pt x="2757" y="91"/>
                  </a:lnTo>
                  <a:lnTo>
                    <a:pt x="2760" y="91"/>
                  </a:lnTo>
                  <a:lnTo>
                    <a:pt x="2760" y="93"/>
                  </a:lnTo>
                  <a:lnTo>
                    <a:pt x="2760" y="93"/>
                  </a:lnTo>
                  <a:lnTo>
                    <a:pt x="2758" y="93"/>
                  </a:lnTo>
                  <a:lnTo>
                    <a:pt x="2755" y="93"/>
                  </a:lnTo>
                  <a:lnTo>
                    <a:pt x="2753" y="93"/>
                  </a:lnTo>
                  <a:lnTo>
                    <a:pt x="2753" y="90"/>
                  </a:lnTo>
                  <a:lnTo>
                    <a:pt x="2753" y="90"/>
                  </a:lnTo>
                  <a:close/>
                  <a:moveTo>
                    <a:pt x="141" y="83"/>
                  </a:moveTo>
                  <a:lnTo>
                    <a:pt x="141" y="83"/>
                  </a:lnTo>
                  <a:lnTo>
                    <a:pt x="141" y="83"/>
                  </a:lnTo>
                  <a:lnTo>
                    <a:pt x="141" y="83"/>
                  </a:lnTo>
                  <a:lnTo>
                    <a:pt x="142" y="83"/>
                  </a:lnTo>
                  <a:lnTo>
                    <a:pt x="141" y="85"/>
                  </a:lnTo>
                  <a:lnTo>
                    <a:pt x="141" y="85"/>
                  </a:lnTo>
                  <a:lnTo>
                    <a:pt x="142" y="85"/>
                  </a:lnTo>
                  <a:lnTo>
                    <a:pt x="142" y="86"/>
                  </a:lnTo>
                  <a:lnTo>
                    <a:pt x="142" y="86"/>
                  </a:lnTo>
                  <a:lnTo>
                    <a:pt x="144" y="86"/>
                  </a:lnTo>
                  <a:lnTo>
                    <a:pt x="144" y="86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1"/>
                  </a:lnTo>
                  <a:lnTo>
                    <a:pt x="145" y="91"/>
                  </a:lnTo>
                  <a:lnTo>
                    <a:pt x="145" y="90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7" y="88"/>
                  </a:lnTo>
                  <a:lnTo>
                    <a:pt x="145" y="88"/>
                  </a:lnTo>
                  <a:lnTo>
                    <a:pt x="145" y="86"/>
                  </a:lnTo>
                  <a:lnTo>
                    <a:pt x="145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50" y="86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7" y="88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48" y="91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2" y="94"/>
                  </a:lnTo>
                  <a:lnTo>
                    <a:pt x="152" y="94"/>
                  </a:lnTo>
                  <a:lnTo>
                    <a:pt x="152" y="96"/>
                  </a:lnTo>
                  <a:lnTo>
                    <a:pt x="152" y="96"/>
                  </a:lnTo>
                  <a:lnTo>
                    <a:pt x="150" y="96"/>
                  </a:lnTo>
                  <a:lnTo>
                    <a:pt x="148" y="97"/>
                  </a:lnTo>
                  <a:lnTo>
                    <a:pt x="148" y="99"/>
                  </a:lnTo>
                  <a:lnTo>
                    <a:pt x="147" y="99"/>
                  </a:lnTo>
                  <a:lnTo>
                    <a:pt x="147" y="99"/>
                  </a:lnTo>
                  <a:lnTo>
                    <a:pt x="145" y="99"/>
                  </a:lnTo>
                  <a:lnTo>
                    <a:pt x="145" y="97"/>
                  </a:lnTo>
                  <a:lnTo>
                    <a:pt x="145" y="96"/>
                  </a:lnTo>
                  <a:lnTo>
                    <a:pt x="145" y="94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7"/>
                  </a:lnTo>
                  <a:lnTo>
                    <a:pt x="144" y="97"/>
                  </a:lnTo>
                  <a:lnTo>
                    <a:pt x="142" y="96"/>
                  </a:lnTo>
                  <a:lnTo>
                    <a:pt x="142" y="94"/>
                  </a:lnTo>
                  <a:lnTo>
                    <a:pt x="141" y="94"/>
                  </a:lnTo>
                  <a:lnTo>
                    <a:pt x="141" y="93"/>
                  </a:lnTo>
                  <a:lnTo>
                    <a:pt x="141" y="93"/>
                  </a:lnTo>
                  <a:lnTo>
                    <a:pt x="141" y="91"/>
                  </a:lnTo>
                  <a:lnTo>
                    <a:pt x="141" y="90"/>
                  </a:lnTo>
                  <a:lnTo>
                    <a:pt x="139" y="90"/>
                  </a:lnTo>
                  <a:lnTo>
                    <a:pt x="139" y="90"/>
                  </a:lnTo>
                  <a:lnTo>
                    <a:pt x="139" y="88"/>
                  </a:lnTo>
                  <a:lnTo>
                    <a:pt x="137" y="88"/>
                  </a:lnTo>
                  <a:lnTo>
                    <a:pt x="137" y="86"/>
                  </a:lnTo>
                  <a:lnTo>
                    <a:pt x="137" y="86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9" y="83"/>
                  </a:lnTo>
                  <a:lnTo>
                    <a:pt x="139" y="83"/>
                  </a:lnTo>
                  <a:lnTo>
                    <a:pt x="141" y="83"/>
                  </a:lnTo>
                  <a:close/>
                  <a:moveTo>
                    <a:pt x="576" y="80"/>
                  </a:moveTo>
                  <a:lnTo>
                    <a:pt x="576" y="80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0"/>
                  </a:lnTo>
                  <a:lnTo>
                    <a:pt x="576" y="80"/>
                  </a:lnTo>
                  <a:lnTo>
                    <a:pt x="576" y="80"/>
                  </a:lnTo>
                  <a:close/>
                  <a:moveTo>
                    <a:pt x="2821" y="79"/>
                  </a:moveTo>
                  <a:lnTo>
                    <a:pt x="2823" y="79"/>
                  </a:lnTo>
                  <a:lnTo>
                    <a:pt x="2824" y="79"/>
                  </a:lnTo>
                  <a:lnTo>
                    <a:pt x="2826" y="80"/>
                  </a:lnTo>
                  <a:lnTo>
                    <a:pt x="2828" y="80"/>
                  </a:lnTo>
                  <a:lnTo>
                    <a:pt x="2829" y="80"/>
                  </a:lnTo>
                  <a:lnTo>
                    <a:pt x="2831" y="80"/>
                  </a:lnTo>
                  <a:lnTo>
                    <a:pt x="2831" y="82"/>
                  </a:lnTo>
                  <a:lnTo>
                    <a:pt x="2829" y="82"/>
                  </a:lnTo>
                  <a:lnTo>
                    <a:pt x="2829" y="82"/>
                  </a:lnTo>
                  <a:lnTo>
                    <a:pt x="2828" y="82"/>
                  </a:lnTo>
                  <a:lnTo>
                    <a:pt x="2826" y="82"/>
                  </a:lnTo>
                  <a:lnTo>
                    <a:pt x="2824" y="82"/>
                  </a:lnTo>
                  <a:lnTo>
                    <a:pt x="2821" y="83"/>
                  </a:lnTo>
                  <a:lnTo>
                    <a:pt x="2821" y="83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0"/>
                  </a:lnTo>
                  <a:lnTo>
                    <a:pt x="2821" y="80"/>
                  </a:lnTo>
                  <a:lnTo>
                    <a:pt x="2821" y="79"/>
                  </a:lnTo>
                  <a:lnTo>
                    <a:pt x="2821" y="79"/>
                  </a:lnTo>
                  <a:close/>
                  <a:moveTo>
                    <a:pt x="30" y="75"/>
                  </a:moveTo>
                  <a:lnTo>
                    <a:pt x="30" y="75"/>
                  </a:lnTo>
                  <a:lnTo>
                    <a:pt x="32" y="75"/>
                  </a:lnTo>
                  <a:lnTo>
                    <a:pt x="32" y="75"/>
                  </a:lnTo>
                  <a:lnTo>
                    <a:pt x="32" y="77"/>
                  </a:lnTo>
                  <a:lnTo>
                    <a:pt x="30" y="79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9" y="80"/>
                  </a:lnTo>
                  <a:lnTo>
                    <a:pt x="29" y="79"/>
                  </a:lnTo>
                  <a:lnTo>
                    <a:pt x="29" y="77"/>
                  </a:lnTo>
                  <a:lnTo>
                    <a:pt x="29" y="75"/>
                  </a:lnTo>
                  <a:lnTo>
                    <a:pt x="30" y="75"/>
                  </a:lnTo>
                  <a:lnTo>
                    <a:pt x="30" y="75"/>
                  </a:lnTo>
                  <a:close/>
                  <a:moveTo>
                    <a:pt x="3026" y="75"/>
                  </a:moveTo>
                  <a:lnTo>
                    <a:pt x="3028" y="75"/>
                  </a:lnTo>
                  <a:lnTo>
                    <a:pt x="3033" y="77"/>
                  </a:lnTo>
                  <a:lnTo>
                    <a:pt x="3034" y="79"/>
                  </a:lnTo>
                  <a:lnTo>
                    <a:pt x="3034" y="80"/>
                  </a:lnTo>
                  <a:lnTo>
                    <a:pt x="3033" y="79"/>
                  </a:lnTo>
                  <a:lnTo>
                    <a:pt x="3029" y="79"/>
                  </a:lnTo>
                  <a:lnTo>
                    <a:pt x="3026" y="79"/>
                  </a:lnTo>
                  <a:lnTo>
                    <a:pt x="3025" y="80"/>
                  </a:lnTo>
                  <a:lnTo>
                    <a:pt x="3025" y="80"/>
                  </a:lnTo>
                  <a:lnTo>
                    <a:pt x="3025" y="79"/>
                  </a:lnTo>
                  <a:lnTo>
                    <a:pt x="3026" y="77"/>
                  </a:lnTo>
                  <a:lnTo>
                    <a:pt x="3026" y="75"/>
                  </a:lnTo>
                  <a:lnTo>
                    <a:pt x="3026" y="75"/>
                  </a:lnTo>
                  <a:close/>
                  <a:moveTo>
                    <a:pt x="161" y="74"/>
                  </a:moveTo>
                  <a:lnTo>
                    <a:pt x="161" y="74"/>
                  </a:lnTo>
                  <a:lnTo>
                    <a:pt x="163" y="75"/>
                  </a:lnTo>
                  <a:lnTo>
                    <a:pt x="163" y="75"/>
                  </a:lnTo>
                  <a:lnTo>
                    <a:pt x="163" y="77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0" y="77"/>
                  </a:lnTo>
                  <a:lnTo>
                    <a:pt x="161" y="75"/>
                  </a:lnTo>
                  <a:lnTo>
                    <a:pt x="161" y="75"/>
                  </a:lnTo>
                  <a:lnTo>
                    <a:pt x="161" y="74"/>
                  </a:lnTo>
                  <a:close/>
                  <a:moveTo>
                    <a:pt x="2050" y="72"/>
                  </a:moveTo>
                  <a:lnTo>
                    <a:pt x="2052" y="72"/>
                  </a:lnTo>
                  <a:lnTo>
                    <a:pt x="2052" y="74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49" y="74"/>
                  </a:lnTo>
                  <a:lnTo>
                    <a:pt x="2047" y="72"/>
                  </a:lnTo>
                  <a:lnTo>
                    <a:pt x="2049" y="72"/>
                  </a:lnTo>
                  <a:lnTo>
                    <a:pt x="2050" y="72"/>
                  </a:lnTo>
                  <a:lnTo>
                    <a:pt x="2050" y="72"/>
                  </a:lnTo>
                  <a:close/>
                  <a:moveTo>
                    <a:pt x="2600" y="71"/>
                  </a:moveTo>
                  <a:lnTo>
                    <a:pt x="2602" y="72"/>
                  </a:lnTo>
                  <a:lnTo>
                    <a:pt x="2604" y="74"/>
                  </a:lnTo>
                  <a:lnTo>
                    <a:pt x="2604" y="75"/>
                  </a:lnTo>
                  <a:lnTo>
                    <a:pt x="2604" y="75"/>
                  </a:lnTo>
                  <a:lnTo>
                    <a:pt x="2605" y="77"/>
                  </a:lnTo>
                  <a:lnTo>
                    <a:pt x="2605" y="79"/>
                  </a:lnTo>
                  <a:lnTo>
                    <a:pt x="2607" y="80"/>
                  </a:lnTo>
                  <a:lnTo>
                    <a:pt x="2607" y="80"/>
                  </a:lnTo>
                  <a:lnTo>
                    <a:pt x="2607" y="82"/>
                  </a:lnTo>
                  <a:lnTo>
                    <a:pt x="2605" y="83"/>
                  </a:lnTo>
                  <a:lnTo>
                    <a:pt x="2602" y="83"/>
                  </a:lnTo>
                  <a:lnTo>
                    <a:pt x="2600" y="85"/>
                  </a:lnTo>
                  <a:lnTo>
                    <a:pt x="2600" y="85"/>
                  </a:lnTo>
                  <a:lnTo>
                    <a:pt x="2599" y="83"/>
                  </a:lnTo>
                  <a:lnTo>
                    <a:pt x="2597" y="82"/>
                  </a:lnTo>
                  <a:lnTo>
                    <a:pt x="2596" y="82"/>
                  </a:lnTo>
                  <a:lnTo>
                    <a:pt x="2596" y="82"/>
                  </a:lnTo>
                  <a:lnTo>
                    <a:pt x="2596" y="80"/>
                  </a:lnTo>
                  <a:lnTo>
                    <a:pt x="2596" y="77"/>
                  </a:lnTo>
                  <a:lnTo>
                    <a:pt x="2597" y="74"/>
                  </a:lnTo>
                  <a:lnTo>
                    <a:pt x="2599" y="72"/>
                  </a:lnTo>
                  <a:lnTo>
                    <a:pt x="2600" y="71"/>
                  </a:lnTo>
                  <a:close/>
                  <a:moveTo>
                    <a:pt x="8" y="66"/>
                  </a:moveTo>
                  <a:lnTo>
                    <a:pt x="8" y="68"/>
                  </a:lnTo>
                  <a:lnTo>
                    <a:pt x="8" y="69"/>
                  </a:lnTo>
                  <a:lnTo>
                    <a:pt x="10" y="69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7" y="69"/>
                  </a:lnTo>
                  <a:lnTo>
                    <a:pt x="7" y="69"/>
                  </a:lnTo>
                  <a:lnTo>
                    <a:pt x="7" y="68"/>
                  </a:lnTo>
                  <a:lnTo>
                    <a:pt x="8" y="66"/>
                  </a:lnTo>
                  <a:lnTo>
                    <a:pt x="8" y="66"/>
                  </a:lnTo>
                  <a:close/>
                  <a:moveTo>
                    <a:pt x="656" y="66"/>
                  </a:moveTo>
                  <a:lnTo>
                    <a:pt x="656" y="66"/>
                  </a:lnTo>
                  <a:lnTo>
                    <a:pt x="656" y="68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5" y="68"/>
                  </a:lnTo>
                  <a:lnTo>
                    <a:pt x="656" y="68"/>
                  </a:lnTo>
                  <a:lnTo>
                    <a:pt x="656" y="68"/>
                  </a:lnTo>
                  <a:lnTo>
                    <a:pt x="656" y="66"/>
                  </a:lnTo>
                  <a:close/>
                  <a:moveTo>
                    <a:pt x="2902" y="64"/>
                  </a:moveTo>
                  <a:lnTo>
                    <a:pt x="2900" y="66"/>
                  </a:lnTo>
                  <a:lnTo>
                    <a:pt x="2900" y="66"/>
                  </a:lnTo>
                  <a:lnTo>
                    <a:pt x="2900" y="66"/>
                  </a:lnTo>
                  <a:lnTo>
                    <a:pt x="2903" y="66"/>
                  </a:lnTo>
                  <a:lnTo>
                    <a:pt x="2903" y="68"/>
                  </a:lnTo>
                  <a:lnTo>
                    <a:pt x="2900" y="68"/>
                  </a:lnTo>
                  <a:lnTo>
                    <a:pt x="2899" y="69"/>
                  </a:lnTo>
                  <a:lnTo>
                    <a:pt x="2897" y="69"/>
                  </a:lnTo>
                  <a:lnTo>
                    <a:pt x="2897" y="71"/>
                  </a:lnTo>
                  <a:lnTo>
                    <a:pt x="2897" y="71"/>
                  </a:lnTo>
                  <a:lnTo>
                    <a:pt x="2894" y="72"/>
                  </a:lnTo>
                  <a:lnTo>
                    <a:pt x="2892" y="74"/>
                  </a:lnTo>
                  <a:lnTo>
                    <a:pt x="2891" y="74"/>
                  </a:lnTo>
                  <a:lnTo>
                    <a:pt x="2886" y="74"/>
                  </a:lnTo>
                  <a:lnTo>
                    <a:pt x="2884" y="74"/>
                  </a:lnTo>
                  <a:lnTo>
                    <a:pt x="2883" y="74"/>
                  </a:lnTo>
                  <a:lnTo>
                    <a:pt x="2878" y="72"/>
                  </a:lnTo>
                  <a:lnTo>
                    <a:pt x="2875" y="71"/>
                  </a:lnTo>
                  <a:lnTo>
                    <a:pt x="2875" y="71"/>
                  </a:lnTo>
                  <a:lnTo>
                    <a:pt x="2873" y="71"/>
                  </a:lnTo>
                  <a:lnTo>
                    <a:pt x="2873" y="71"/>
                  </a:lnTo>
                  <a:lnTo>
                    <a:pt x="2873" y="69"/>
                  </a:lnTo>
                  <a:lnTo>
                    <a:pt x="2873" y="69"/>
                  </a:lnTo>
                  <a:lnTo>
                    <a:pt x="2876" y="69"/>
                  </a:lnTo>
                  <a:lnTo>
                    <a:pt x="2880" y="68"/>
                  </a:lnTo>
                  <a:lnTo>
                    <a:pt x="2883" y="66"/>
                  </a:lnTo>
                  <a:lnTo>
                    <a:pt x="2886" y="66"/>
                  </a:lnTo>
                  <a:lnTo>
                    <a:pt x="2889" y="66"/>
                  </a:lnTo>
                  <a:lnTo>
                    <a:pt x="2892" y="66"/>
                  </a:lnTo>
                  <a:lnTo>
                    <a:pt x="2894" y="64"/>
                  </a:lnTo>
                  <a:lnTo>
                    <a:pt x="2899" y="64"/>
                  </a:lnTo>
                  <a:lnTo>
                    <a:pt x="2902" y="64"/>
                  </a:lnTo>
                  <a:close/>
                  <a:moveTo>
                    <a:pt x="658" y="61"/>
                  </a:moveTo>
                  <a:lnTo>
                    <a:pt x="658" y="61"/>
                  </a:lnTo>
                  <a:lnTo>
                    <a:pt x="659" y="64"/>
                  </a:lnTo>
                  <a:lnTo>
                    <a:pt x="659" y="68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6"/>
                  </a:lnTo>
                  <a:lnTo>
                    <a:pt x="658" y="64"/>
                  </a:lnTo>
                  <a:lnTo>
                    <a:pt x="658" y="61"/>
                  </a:lnTo>
                  <a:close/>
                  <a:moveTo>
                    <a:pt x="653" y="61"/>
                  </a:moveTo>
                  <a:lnTo>
                    <a:pt x="655" y="61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1"/>
                  </a:lnTo>
                  <a:close/>
                  <a:moveTo>
                    <a:pt x="664" y="61"/>
                  </a:move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4" y="63"/>
                  </a:lnTo>
                  <a:lnTo>
                    <a:pt x="664" y="61"/>
                  </a:lnTo>
                  <a:lnTo>
                    <a:pt x="664" y="61"/>
                  </a:lnTo>
                  <a:close/>
                  <a:moveTo>
                    <a:pt x="661" y="61"/>
                  </a:moveTo>
                  <a:lnTo>
                    <a:pt x="663" y="64"/>
                  </a:lnTo>
                  <a:lnTo>
                    <a:pt x="663" y="66"/>
                  </a:lnTo>
                  <a:lnTo>
                    <a:pt x="664" y="66"/>
                  </a:lnTo>
                  <a:lnTo>
                    <a:pt x="664" y="68"/>
                  </a:lnTo>
                  <a:lnTo>
                    <a:pt x="664" y="69"/>
                  </a:lnTo>
                  <a:lnTo>
                    <a:pt x="664" y="68"/>
                  </a:lnTo>
                  <a:lnTo>
                    <a:pt x="663" y="66"/>
                  </a:lnTo>
                  <a:lnTo>
                    <a:pt x="661" y="63"/>
                  </a:lnTo>
                  <a:lnTo>
                    <a:pt x="661" y="61"/>
                  </a:lnTo>
                  <a:lnTo>
                    <a:pt x="661" y="61"/>
                  </a:lnTo>
                  <a:close/>
                  <a:moveTo>
                    <a:pt x="666" y="60"/>
                  </a:moveTo>
                  <a:lnTo>
                    <a:pt x="667" y="61"/>
                  </a:lnTo>
                  <a:lnTo>
                    <a:pt x="667" y="63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6" y="61"/>
                  </a:lnTo>
                  <a:lnTo>
                    <a:pt x="666" y="60"/>
                  </a:lnTo>
                  <a:close/>
                  <a:moveTo>
                    <a:pt x="629" y="58"/>
                  </a:moveTo>
                  <a:lnTo>
                    <a:pt x="628" y="58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58"/>
                  </a:lnTo>
                  <a:lnTo>
                    <a:pt x="629" y="58"/>
                  </a:lnTo>
                  <a:lnTo>
                    <a:pt x="629" y="58"/>
                  </a:lnTo>
                  <a:close/>
                  <a:moveTo>
                    <a:pt x="628" y="58"/>
                  </a:moveTo>
                  <a:lnTo>
                    <a:pt x="629" y="58"/>
                  </a:lnTo>
                  <a:lnTo>
                    <a:pt x="631" y="58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3"/>
                  </a:lnTo>
                  <a:lnTo>
                    <a:pt x="631" y="63"/>
                  </a:lnTo>
                  <a:lnTo>
                    <a:pt x="629" y="64"/>
                  </a:lnTo>
                  <a:lnTo>
                    <a:pt x="629" y="64"/>
                  </a:lnTo>
                  <a:lnTo>
                    <a:pt x="628" y="64"/>
                  </a:lnTo>
                  <a:lnTo>
                    <a:pt x="626" y="66"/>
                  </a:lnTo>
                  <a:lnTo>
                    <a:pt x="626" y="68"/>
                  </a:lnTo>
                  <a:lnTo>
                    <a:pt x="625" y="68"/>
                  </a:lnTo>
                  <a:lnTo>
                    <a:pt x="623" y="69"/>
                  </a:lnTo>
                  <a:lnTo>
                    <a:pt x="622" y="71"/>
                  </a:lnTo>
                  <a:lnTo>
                    <a:pt x="618" y="72"/>
                  </a:lnTo>
                  <a:lnTo>
                    <a:pt x="614" y="74"/>
                  </a:lnTo>
                  <a:lnTo>
                    <a:pt x="612" y="75"/>
                  </a:lnTo>
                  <a:lnTo>
                    <a:pt x="612" y="75"/>
                  </a:lnTo>
                  <a:lnTo>
                    <a:pt x="611" y="75"/>
                  </a:lnTo>
                  <a:lnTo>
                    <a:pt x="609" y="75"/>
                  </a:lnTo>
                  <a:lnTo>
                    <a:pt x="601" y="79"/>
                  </a:lnTo>
                  <a:lnTo>
                    <a:pt x="596" y="80"/>
                  </a:lnTo>
                  <a:lnTo>
                    <a:pt x="593" y="83"/>
                  </a:lnTo>
                  <a:lnTo>
                    <a:pt x="590" y="85"/>
                  </a:lnTo>
                  <a:lnTo>
                    <a:pt x="590" y="85"/>
                  </a:lnTo>
                  <a:lnTo>
                    <a:pt x="588" y="85"/>
                  </a:lnTo>
                  <a:lnTo>
                    <a:pt x="585" y="85"/>
                  </a:lnTo>
                  <a:lnTo>
                    <a:pt x="584" y="85"/>
                  </a:lnTo>
                  <a:lnTo>
                    <a:pt x="581" y="86"/>
                  </a:lnTo>
                  <a:lnTo>
                    <a:pt x="581" y="86"/>
                  </a:lnTo>
                  <a:lnTo>
                    <a:pt x="579" y="86"/>
                  </a:lnTo>
                  <a:lnTo>
                    <a:pt x="579" y="88"/>
                  </a:lnTo>
                  <a:lnTo>
                    <a:pt x="577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4" y="86"/>
                  </a:lnTo>
                  <a:lnTo>
                    <a:pt x="574" y="86"/>
                  </a:lnTo>
                  <a:lnTo>
                    <a:pt x="573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6" y="85"/>
                  </a:lnTo>
                  <a:lnTo>
                    <a:pt x="576" y="85"/>
                  </a:lnTo>
                  <a:lnTo>
                    <a:pt x="574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1" y="85"/>
                  </a:lnTo>
                  <a:lnTo>
                    <a:pt x="571" y="85"/>
                  </a:lnTo>
                  <a:lnTo>
                    <a:pt x="570" y="83"/>
                  </a:lnTo>
                  <a:lnTo>
                    <a:pt x="568" y="83"/>
                  </a:lnTo>
                  <a:lnTo>
                    <a:pt x="566" y="82"/>
                  </a:lnTo>
                  <a:lnTo>
                    <a:pt x="566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7"/>
                  </a:lnTo>
                  <a:lnTo>
                    <a:pt x="568" y="77"/>
                  </a:lnTo>
                  <a:lnTo>
                    <a:pt x="568" y="77"/>
                  </a:lnTo>
                  <a:lnTo>
                    <a:pt x="568" y="75"/>
                  </a:lnTo>
                  <a:lnTo>
                    <a:pt x="568" y="75"/>
                  </a:lnTo>
                  <a:lnTo>
                    <a:pt x="568" y="74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1"/>
                  </a:lnTo>
                  <a:lnTo>
                    <a:pt x="571" y="71"/>
                  </a:lnTo>
                  <a:lnTo>
                    <a:pt x="573" y="71"/>
                  </a:lnTo>
                  <a:lnTo>
                    <a:pt x="573" y="71"/>
                  </a:lnTo>
                  <a:lnTo>
                    <a:pt x="573" y="69"/>
                  </a:lnTo>
                  <a:lnTo>
                    <a:pt x="573" y="68"/>
                  </a:lnTo>
                  <a:lnTo>
                    <a:pt x="573" y="68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4"/>
                  </a:lnTo>
                  <a:lnTo>
                    <a:pt x="576" y="64"/>
                  </a:lnTo>
                  <a:lnTo>
                    <a:pt x="576" y="64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9"/>
                  </a:lnTo>
                  <a:lnTo>
                    <a:pt x="579" y="69"/>
                  </a:lnTo>
                  <a:lnTo>
                    <a:pt x="579" y="71"/>
                  </a:lnTo>
                  <a:lnTo>
                    <a:pt x="579" y="71"/>
                  </a:lnTo>
                  <a:lnTo>
                    <a:pt x="577" y="71"/>
                  </a:lnTo>
                  <a:lnTo>
                    <a:pt x="577" y="71"/>
                  </a:lnTo>
                  <a:lnTo>
                    <a:pt x="573" y="71"/>
                  </a:lnTo>
                  <a:lnTo>
                    <a:pt x="571" y="71"/>
                  </a:lnTo>
                  <a:lnTo>
                    <a:pt x="571" y="72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4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1" y="77"/>
                  </a:lnTo>
                  <a:lnTo>
                    <a:pt x="573" y="77"/>
                  </a:lnTo>
                  <a:lnTo>
                    <a:pt x="576" y="77"/>
                  </a:lnTo>
                  <a:lnTo>
                    <a:pt x="576" y="77"/>
                  </a:lnTo>
                  <a:lnTo>
                    <a:pt x="577" y="77"/>
                  </a:lnTo>
                  <a:lnTo>
                    <a:pt x="577" y="77"/>
                  </a:lnTo>
                  <a:lnTo>
                    <a:pt x="577" y="79"/>
                  </a:lnTo>
                  <a:lnTo>
                    <a:pt x="579" y="79"/>
                  </a:lnTo>
                  <a:lnTo>
                    <a:pt x="579" y="77"/>
                  </a:lnTo>
                  <a:lnTo>
                    <a:pt x="579" y="75"/>
                  </a:lnTo>
                  <a:lnTo>
                    <a:pt x="579" y="75"/>
                  </a:lnTo>
                  <a:lnTo>
                    <a:pt x="581" y="74"/>
                  </a:lnTo>
                  <a:lnTo>
                    <a:pt x="584" y="72"/>
                  </a:lnTo>
                  <a:lnTo>
                    <a:pt x="585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1"/>
                  </a:lnTo>
                  <a:lnTo>
                    <a:pt x="590" y="69"/>
                  </a:lnTo>
                  <a:lnTo>
                    <a:pt x="593" y="66"/>
                  </a:lnTo>
                  <a:lnTo>
                    <a:pt x="595" y="66"/>
                  </a:lnTo>
                  <a:lnTo>
                    <a:pt x="596" y="66"/>
                  </a:lnTo>
                  <a:lnTo>
                    <a:pt x="599" y="66"/>
                  </a:lnTo>
                  <a:lnTo>
                    <a:pt x="603" y="66"/>
                  </a:lnTo>
                  <a:lnTo>
                    <a:pt x="606" y="66"/>
                  </a:lnTo>
                  <a:lnTo>
                    <a:pt x="607" y="68"/>
                  </a:lnTo>
                  <a:lnTo>
                    <a:pt x="609" y="68"/>
                  </a:lnTo>
                  <a:lnTo>
                    <a:pt x="614" y="68"/>
                  </a:lnTo>
                  <a:lnTo>
                    <a:pt x="614" y="68"/>
                  </a:lnTo>
                  <a:lnTo>
                    <a:pt x="612" y="68"/>
                  </a:lnTo>
                  <a:lnTo>
                    <a:pt x="611" y="66"/>
                  </a:lnTo>
                  <a:lnTo>
                    <a:pt x="609" y="66"/>
                  </a:lnTo>
                  <a:lnTo>
                    <a:pt x="607" y="66"/>
                  </a:lnTo>
                  <a:lnTo>
                    <a:pt x="607" y="66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11" y="64"/>
                  </a:lnTo>
                  <a:lnTo>
                    <a:pt x="611" y="63"/>
                  </a:lnTo>
                  <a:lnTo>
                    <a:pt x="612" y="63"/>
                  </a:lnTo>
                  <a:lnTo>
                    <a:pt x="615" y="63"/>
                  </a:lnTo>
                  <a:lnTo>
                    <a:pt x="618" y="61"/>
                  </a:lnTo>
                  <a:lnTo>
                    <a:pt x="618" y="61"/>
                  </a:lnTo>
                  <a:lnTo>
                    <a:pt x="618" y="63"/>
                  </a:lnTo>
                  <a:lnTo>
                    <a:pt x="620" y="63"/>
                  </a:lnTo>
                  <a:lnTo>
                    <a:pt x="623" y="61"/>
                  </a:lnTo>
                  <a:lnTo>
                    <a:pt x="625" y="61"/>
                  </a:lnTo>
                  <a:lnTo>
                    <a:pt x="626" y="61"/>
                  </a:lnTo>
                  <a:lnTo>
                    <a:pt x="626" y="61"/>
                  </a:lnTo>
                  <a:lnTo>
                    <a:pt x="628" y="61"/>
                  </a:lnTo>
                  <a:lnTo>
                    <a:pt x="629" y="61"/>
                  </a:lnTo>
                  <a:lnTo>
                    <a:pt x="629" y="61"/>
                  </a:lnTo>
                  <a:lnTo>
                    <a:pt x="629" y="60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close/>
                  <a:moveTo>
                    <a:pt x="672" y="55"/>
                  </a:moveTo>
                  <a:lnTo>
                    <a:pt x="674" y="55"/>
                  </a:lnTo>
                  <a:lnTo>
                    <a:pt x="675" y="55"/>
                  </a:lnTo>
                  <a:lnTo>
                    <a:pt x="677" y="57"/>
                  </a:lnTo>
                  <a:lnTo>
                    <a:pt x="675" y="57"/>
                  </a:lnTo>
                  <a:lnTo>
                    <a:pt x="672" y="57"/>
                  </a:lnTo>
                  <a:lnTo>
                    <a:pt x="670" y="55"/>
                  </a:lnTo>
                  <a:lnTo>
                    <a:pt x="670" y="55"/>
                  </a:lnTo>
                  <a:lnTo>
                    <a:pt x="672" y="55"/>
                  </a:lnTo>
                  <a:close/>
                  <a:moveTo>
                    <a:pt x="49" y="53"/>
                  </a:moveTo>
                  <a:lnTo>
                    <a:pt x="51" y="55"/>
                  </a:lnTo>
                  <a:lnTo>
                    <a:pt x="51" y="55"/>
                  </a:lnTo>
                  <a:lnTo>
                    <a:pt x="51" y="57"/>
                  </a:lnTo>
                  <a:lnTo>
                    <a:pt x="49" y="57"/>
                  </a:lnTo>
                  <a:lnTo>
                    <a:pt x="48" y="57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9" y="53"/>
                  </a:lnTo>
                  <a:close/>
                  <a:moveTo>
                    <a:pt x="54" y="52"/>
                  </a:moveTo>
                  <a:lnTo>
                    <a:pt x="55" y="52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4" y="55"/>
                  </a:lnTo>
                  <a:lnTo>
                    <a:pt x="54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52" y="52"/>
                  </a:lnTo>
                  <a:lnTo>
                    <a:pt x="54" y="52"/>
                  </a:lnTo>
                  <a:close/>
                  <a:moveTo>
                    <a:pt x="738" y="47"/>
                  </a:moveTo>
                  <a:lnTo>
                    <a:pt x="738" y="47"/>
                  </a:lnTo>
                  <a:lnTo>
                    <a:pt x="740" y="47"/>
                  </a:lnTo>
                  <a:lnTo>
                    <a:pt x="740" y="47"/>
                  </a:lnTo>
                  <a:lnTo>
                    <a:pt x="740" y="49"/>
                  </a:lnTo>
                  <a:lnTo>
                    <a:pt x="740" y="49"/>
                  </a:lnTo>
                  <a:lnTo>
                    <a:pt x="741" y="49"/>
                  </a:lnTo>
                  <a:lnTo>
                    <a:pt x="741" y="50"/>
                  </a:lnTo>
                  <a:lnTo>
                    <a:pt x="741" y="50"/>
                  </a:lnTo>
                  <a:lnTo>
                    <a:pt x="740" y="50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close/>
                  <a:moveTo>
                    <a:pt x="335" y="42"/>
                  </a:moveTo>
                  <a:lnTo>
                    <a:pt x="335" y="42"/>
                  </a:lnTo>
                  <a:lnTo>
                    <a:pt x="335" y="44"/>
                  </a:lnTo>
                  <a:lnTo>
                    <a:pt x="335" y="46"/>
                  </a:lnTo>
                  <a:lnTo>
                    <a:pt x="335" y="46"/>
                  </a:lnTo>
                  <a:lnTo>
                    <a:pt x="333" y="47"/>
                  </a:lnTo>
                  <a:lnTo>
                    <a:pt x="335" y="49"/>
                  </a:lnTo>
                  <a:lnTo>
                    <a:pt x="336" y="52"/>
                  </a:lnTo>
                  <a:lnTo>
                    <a:pt x="338" y="52"/>
                  </a:lnTo>
                  <a:lnTo>
                    <a:pt x="339" y="53"/>
                  </a:lnTo>
                  <a:lnTo>
                    <a:pt x="341" y="55"/>
                  </a:lnTo>
                  <a:lnTo>
                    <a:pt x="342" y="57"/>
                  </a:lnTo>
                  <a:lnTo>
                    <a:pt x="344" y="57"/>
                  </a:lnTo>
                  <a:lnTo>
                    <a:pt x="346" y="58"/>
                  </a:lnTo>
                  <a:lnTo>
                    <a:pt x="346" y="58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1" y="57"/>
                  </a:lnTo>
                  <a:lnTo>
                    <a:pt x="341" y="55"/>
                  </a:lnTo>
                  <a:lnTo>
                    <a:pt x="339" y="53"/>
                  </a:lnTo>
                  <a:lnTo>
                    <a:pt x="338" y="53"/>
                  </a:lnTo>
                  <a:lnTo>
                    <a:pt x="335" y="52"/>
                  </a:lnTo>
                  <a:lnTo>
                    <a:pt x="335" y="50"/>
                  </a:lnTo>
                  <a:lnTo>
                    <a:pt x="335" y="49"/>
                  </a:lnTo>
                  <a:lnTo>
                    <a:pt x="333" y="47"/>
                  </a:lnTo>
                  <a:lnTo>
                    <a:pt x="333" y="47"/>
                  </a:lnTo>
                  <a:lnTo>
                    <a:pt x="335" y="46"/>
                  </a:lnTo>
                  <a:lnTo>
                    <a:pt x="335" y="44"/>
                  </a:lnTo>
                  <a:lnTo>
                    <a:pt x="335" y="42"/>
                  </a:lnTo>
                  <a:lnTo>
                    <a:pt x="335" y="42"/>
                  </a:lnTo>
                  <a:close/>
                  <a:moveTo>
                    <a:pt x="669" y="41"/>
                  </a:move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1"/>
                  </a:lnTo>
                  <a:close/>
                  <a:moveTo>
                    <a:pt x="494" y="39"/>
                  </a:moveTo>
                  <a:lnTo>
                    <a:pt x="494" y="39"/>
                  </a:lnTo>
                  <a:lnTo>
                    <a:pt x="494" y="41"/>
                  </a:lnTo>
                  <a:lnTo>
                    <a:pt x="494" y="42"/>
                  </a:lnTo>
                  <a:lnTo>
                    <a:pt x="494" y="44"/>
                  </a:lnTo>
                  <a:lnTo>
                    <a:pt x="492" y="46"/>
                  </a:lnTo>
                  <a:lnTo>
                    <a:pt x="492" y="46"/>
                  </a:lnTo>
                  <a:lnTo>
                    <a:pt x="492" y="42"/>
                  </a:lnTo>
                  <a:lnTo>
                    <a:pt x="491" y="41"/>
                  </a:lnTo>
                  <a:lnTo>
                    <a:pt x="492" y="41"/>
                  </a:lnTo>
                  <a:lnTo>
                    <a:pt x="492" y="39"/>
                  </a:lnTo>
                  <a:lnTo>
                    <a:pt x="494" y="39"/>
                  </a:lnTo>
                  <a:close/>
                  <a:moveTo>
                    <a:pt x="663" y="39"/>
                  </a:move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3" y="39"/>
                  </a:lnTo>
                  <a:lnTo>
                    <a:pt x="663" y="39"/>
                  </a:lnTo>
                  <a:lnTo>
                    <a:pt x="663" y="39"/>
                  </a:lnTo>
                  <a:close/>
                  <a:moveTo>
                    <a:pt x="669" y="38"/>
                  </a:moveTo>
                  <a:lnTo>
                    <a:pt x="669" y="38"/>
                  </a:lnTo>
                  <a:lnTo>
                    <a:pt x="667" y="38"/>
                  </a:lnTo>
                  <a:lnTo>
                    <a:pt x="666" y="38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7" y="39"/>
                  </a:lnTo>
                  <a:lnTo>
                    <a:pt x="667" y="39"/>
                  </a:lnTo>
                  <a:lnTo>
                    <a:pt x="667" y="38"/>
                  </a:lnTo>
                  <a:lnTo>
                    <a:pt x="669" y="38"/>
                  </a:lnTo>
                  <a:lnTo>
                    <a:pt x="669" y="38"/>
                  </a:lnTo>
                  <a:close/>
                  <a:moveTo>
                    <a:pt x="830" y="38"/>
                  </a:moveTo>
                  <a:lnTo>
                    <a:pt x="830" y="38"/>
                  </a:lnTo>
                  <a:lnTo>
                    <a:pt x="830" y="38"/>
                  </a:lnTo>
                  <a:lnTo>
                    <a:pt x="830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9"/>
                  </a:lnTo>
                  <a:lnTo>
                    <a:pt x="831" y="39"/>
                  </a:lnTo>
                  <a:lnTo>
                    <a:pt x="830" y="39"/>
                  </a:lnTo>
                  <a:lnTo>
                    <a:pt x="828" y="39"/>
                  </a:lnTo>
                  <a:lnTo>
                    <a:pt x="828" y="39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30" y="38"/>
                  </a:lnTo>
                  <a:lnTo>
                    <a:pt x="830" y="38"/>
                  </a:lnTo>
                  <a:close/>
                  <a:moveTo>
                    <a:pt x="670" y="36"/>
                  </a:move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6"/>
                  </a:lnTo>
                  <a:lnTo>
                    <a:pt x="670" y="36"/>
                  </a:lnTo>
                  <a:lnTo>
                    <a:pt x="670" y="36"/>
                  </a:lnTo>
                  <a:close/>
                  <a:moveTo>
                    <a:pt x="675" y="33"/>
                  </a:moveTo>
                  <a:lnTo>
                    <a:pt x="675" y="33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69" y="39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9" y="41"/>
                  </a:lnTo>
                  <a:lnTo>
                    <a:pt x="669" y="41"/>
                  </a:lnTo>
                  <a:lnTo>
                    <a:pt x="670" y="41"/>
                  </a:lnTo>
                  <a:lnTo>
                    <a:pt x="670" y="41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7" y="44"/>
                  </a:lnTo>
                  <a:lnTo>
                    <a:pt x="667" y="44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7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50"/>
                  </a:lnTo>
                  <a:lnTo>
                    <a:pt x="669" y="50"/>
                  </a:lnTo>
                  <a:lnTo>
                    <a:pt x="667" y="50"/>
                  </a:lnTo>
                  <a:lnTo>
                    <a:pt x="667" y="50"/>
                  </a:lnTo>
                  <a:lnTo>
                    <a:pt x="666" y="50"/>
                  </a:lnTo>
                  <a:lnTo>
                    <a:pt x="664" y="52"/>
                  </a:lnTo>
                  <a:lnTo>
                    <a:pt x="663" y="52"/>
                  </a:lnTo>
                  <a:lnTo>
                    <a:pt x="663" y="53"/>
                  </a:lnTo>
                  <a:lnTo>
                    <a:pt x="661" y="53"/>
                  </a:lnTo>
                  <a:lnTo>
                    <a:pt x="661" y="53"/>
                  </a:lnTo>
                  <a:lnTo>
                    <a:pt x="659" y="53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6" y="55"/>
                  </a:lnTo>
                  <a:lnTo>
                    <a:pt x="653" y="55"/>
                  </a:lnTo>
                  <a:lnTo>
                    <a:pt x="652" y="55"/>
                  </a:lnTo>
                  <a:lnTo>
                    <a:pt x="650" y="55"/>
                  </a:lnTo>
                  <a:lnTo>
                    <a:pt x="648" y="55"/>
                  </a:lnTo>
                  <a:lnTo>
                    <a:pt x="647" y="53"/>
                  </a:lnTo>
                  <a:lnTo>
                    <a:pt x="645" y="53"/>
                  </a:lnTo>
                  <a:lnTo>
                    <a:pt x="640" y="53"/>
                  </a:lnTo>
                  <a:lnTo>
                    <a:pt x="637" y="53"/>
                  </a:lnTo>
                  <a:lnTo>
                    <a:pt x="633" y="53"/>
                  </a:lnTo>
                  <a:lnTo>
                    <a:pt x="628" y="55"/>
                  </a:lnTo>
                  <a:lnTo>
                    <a:pt x="626" y="55"/>
                  </a:lnTo>
                  <a:lnTo>
                    <a:pt x="625" y="57"/>
                  </a:lnTo>
                  <a:lnTo>
                    <a:pt x="623" y="57"/>
                  </a:lnTo>
                  <a:lnTo>
                    <a:pt x="623" y="57"/>
                  </a:lnTo>
                  <a:lnTo>
                    <a:pt x="622" y="57"/>
                  </a:lnTo>
                  <a:lnTo>
                    <a:pt x="620" y="55"/>
                  </a:lnTo>
                  <a:lnTo>
                    <a:pt x="618" y="55"/>
                  </a:lnTo>
                  <a:lnTo>
                    <a:pt x="617" y="55"/>
                  </a:lnTo>
                  <a:lnTo>
                    <a:pt x="617" y="53"/>
                  </a:lnTo>
                  <a:lnTo>
                    <a:pt x="620" y="52"/>
                  </a:lnTo>
                  <a:lnTo>
                    <a:pt x="620" y="50"/>
                  </a:lnTo>
                  <a:lnTo>
                    <a:pt x="620" y="50"/>
                  </a:lnTo>
                  <a:lnTo>
                    <a:pt x="620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3" y="49"/>
                  </a:lnTo>
                  <a:lnTo>
                    <a:pt x="625" y="47"/>
                  </a:lnTo>
                  <a:lnTo>
                    <a:pt x="626" y="46"/>
                  </a:lnTo>
                  <a:lnTo>
                    <a:pt x="628" y="46"/>
                  </a:lnTo>
                  <a:lnTo>
                    <a:pt x="629" y="44"/>
                  </a:lnTo>
                  <a:lnTo>
                    <a:pt x="631" y="44"/>
                  </a:lnTo>
                  <a:lnTo>
                    <a:pt x="634" y="44"/>
                  </a:lnTo>
                  <a:lnTo>
                    <a:pt x="634" y="44"/>
                  </a:lnTo>
                  <a:lnTo>
                    <a:pt x="636" y="44"/>
                  </a:lnTo>
                  <a:lnTo>
                    <a:pt x="637" y="44"/>
                  </a:lnTo>
                  <a:lnTo>
                    <a:pt x="639" y="42"/>
                  </a:lnTo>
                  <a:lnTo>
                    <a:pt x="640" y="42"/>
                  </a:lnTo>
                  <a:lnTo>
                    <a:pt x="644" y="42"/>
                  </a:lnTo>
                  <a:lnTo>
                    <a:pt x="645" y="42"/>
                  </a:lnTo>
                  <a:lnTo>
                    <a:pt x="645" y="42"/>
                  </a:lnTo>
                  <a:lnTo>
                    <a:pt x="647" y="42"/>
                  </a:lnTo>
                  <a:lnTo>
                    <a:pt x="647" y="41"/>
                  </a:lnTo>
                  <a:lnTo>
                    <a:pt x="648" y="41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2" y="42"/>
                  </a:lnTo>
                  <a:lnTo>
                    <a:pt x="653" y="42"/>
                  </a:lnTo>
                  <a:lnTo>
                    <a:pt x="655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4"/>
                  </a:lnTo>
                  <a:lnTo>
                    <a:pt x="653" y="44"/>
                  </a:lnTo>
                  <a:lnTo>
                    <a:pt x="655" y="42"/>
                  </a:lnTo>
                  <a:lnTo>
                    <a:pt x="655" y="42"/>
                  </a:lnTo>
                  <a:lnTo>
                    <a:pt x="655" y="44"/>
                  </a:lnTo>
                  <a:lnTo>
                    <a:pt x="655" y="44"/>
                  </a:lnTo>
                  <a:lnTo>
                    <a:pt x="656" y="44"/>
                  </a:lnTo>
                  <a:lnTo>
                    <a:pt x="656" y="44"/>
                  </a:lnTo>
                  <a:lnTo>
                    <a:pt x="658" y="44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8" y="42"/>
                  </a:lnTo>
                  <a:lnTo>
                    <a:pt x="658" y="42"/>
                  </a:lnTo>
                  <a:lnTo>
                    <a:pt x="656" y="42"/>
                  </a:lnTo>
                  <a:lnTo>
                    <a:pt x="658" y="42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6" y="39"/>
                  </a:lnTo>
                  <a:lnTo>
                    <a:pt x="656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2" y="39"/>
                  </a:lnTo>
                  <a:lnTo>
                    <a:pt x="652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39"/>
                  </a:lnTo>
                  <a:lnTo>
                    <a:pt x="652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6" y="39"/>
                  </a:lnTo>
                  <a:lnTo>
                    <a:pt x="656" y="38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9" y="39"/>
                  </a:lnTo>
                  <a:lnTo>
                    <a:pt x="659" y="39"/>
                  </a:lnTo>
                  <a:lnTo>
                    <a:pt x="658" y="39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61" y="39"/>
                  </a:lnTo>
                  <a:lnTo>
                    <a:pt x="663" y="38"/>
                  </a:lnTo>
                  <a:lnTo>
                    <a:pt x="664" y="38"/>
                  </a:lnTo>
                  <a:lnTo>
                    <a:pt x="666" y="38"/>
                  </a:lnTo>
                  <a:lnTo>
                    <a:pt x="666" y="38"/>
                  </a:lnTo>
                  <a:lnTo>
                    <a:pt x="667" y="36"/>
                  </a:lnTo>
                  <a:lnTo>
                    <a:pt x="672" y="36"/>
                  </a:lnTo>
                  <a:lnTo>
                    <a:pt x="674" y="34"/>
                  </a:lnTo>
                  <a:lnTo>
                    <a:pt x="675" y="33"/>
                  </a:lnTo>
                  <a:lnTo>
                    <a:pt x="675" y="33"/>
                  </a:lnTo>
                  <a:close/>
                  <a:moveTo>
                    <a:pt x="175" y="31"/>
                  </a:moveTo>
                  <a:lnTo>
                    <a:pt x="177" y="33"/>
                  </a:lnTo>
                  <a:lnTo>
                    <a:pt x="177" y="34"/>
                  </a:lnTo>
                  <a:lnTo>
                    <a:pt x="178" y="34"/>
                  </a:lnTo>
                  <a:lnTo>
                    <a:pt x="178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5" y="36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4" y="34"/>
                  </a:lnTo>
                  <a:lnTo>
                    <a:pt x="174" y="34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5" y="33"/>
                  </a:lnTo>
                  <a:lnTo>
                    <a:pt x="175" y="33"/>
                  </a:lnTo>
                  <a:lnTo>
                    <a:pt x="175" y="31"/>
                  </a:lnTo>
                  <a:close/>
                  <a:moveTo>
                    <a:pt x="623" y="30"/>
                  </a:moveTo>
                  <a:lnTo>
                    <a:pt x="623" y="30"/>
                  </a:lnTo>
                  <a:lnTo>
                    <a:pt x="623" y="31"/>
                  </a:lnTo>
                  <a:lnTo>
                    <a:pt x="625" y="31"/>
                  </a:lnTo>
                  <a:lnTo>
                    <a:pt x="626" y="33"/>
                  </a:lnTo>
                  <a:lnTo>
                    <a:pt x="626" y="33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3" y="36"/>
                  </a:lnTo>
                  <a:lnTo>
                    <a:pt x="622" y="36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6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2" y="34"/>
                  </a:lnTo>
                  <a:lnTo>
                    <a:pt x="622" y="33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0"/>
                  </a:lnTo>
                  <a:close/>
                  <a:moveTo>
                    <a:pt x="611" y="27"/>
                  </a:moveTo>
                  <a:lnTo>
                    <a:pt x="611" y="27"/>
                  </a:lnTo>
                  <a:lnTo>
                    <a:pt x="611" y="27"/>
                  </a:lnTo>
                  <a:lnTo>
                    <a:pt x="611" y="28"/>
                  </a:lnTo>
                  <a:lnTo>
                    <a:pt x="612" y="28"/>
                  </a:lnTo>
                  <a:lnTo>
                    <a:pt x="612" y="28"/>
                  </a:lnTo>
                  <a:lnTo>
                    <a:pt x="612" y="27"/>
                  </a:lnTo>
                  <a:lnTo>
                    <a:pt x="612" y="27"/>
                  </a:lnTo>
                  <a:lnTo>
                    <a:pt x="611" y="27"/>
                  </a:lnTo>
                  <a:close/>
                  <a:moveTo>
                    <a:pt x="715" y="23"/>
                  </a:moveTo>
                  <a:lnTo>
                    <a:pt x="715" y="23"/>
                  </a:lnTo>
                  <a:lnTo>
                    <a:pt x="715" y="23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7"/>
                  </a:lnTo>
                  <a:lnTo>
                    <a:pt x="713" y="30"/>
                  </a:lnTo>
                  <a:lnTo>
                    <a:pt x="713" y="31"/>
                  </a:lnTo>
                  <a:lnTo>
                    <a:pt x="711" y="31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6"/>
                  </a:lnTo>
                  <a:lnTo>
                    <a:pt x="711" y="38"/>
                  </a:lnTo>
                  <a:lnTo>
                    <a:pt x="710" y="39"/>
                  </a:lnTo>
                  <a:lnTo>
                    <a:pt x="710" y="41"/>
                  </a:lnTo>
                  <a:lnTo>
                    <a:pt x="710" y="44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4"/>
                  </a:lnTo>
                  <a:lnTo>
                    <a:pt x="710" y="42"/>
                  </a:lnTo>
                  <a:lnTo>
                    <a:pt x="708" y="41"/>
                  </a:lnTo>
                  <a:lnTo>
                    <a:pt x="708" y="41"/>
                  </a:lnTo>
                  <a:lnTo>
                    <a:pt x="708" y="39"/>
                  </a:lnTo>
                  <a:lnTo>
                    <a:pt x="710" y="38"/>
                  </a:lnTo>
                  <a:lnTo>
                    <a:pt x="710" y="34"/>
                  </a:lnTo>
                  <a:lnTo>
                    <a:pt x="710" y="34"/>
                  </a:lnTo>
                  <a:lnTo>
                    <a:pt x="708" y="31"/>
                  </a:lnTo>
                  <a:lnTo>
                    <a:pt x="710" y="28"/>
                  </a:lnTo>
                  <a:lnTo>
                    <a:pt x="710" y="25"/>
                  </a:lnTo>
                  <a:lnTo>
                    <a:pt x="710" y="23"/>
                  </a:lnTo>
                  <a:lnTo>
                    <a:pt x="711" y="23"/>
                  </a:lnTo>
                  <a:lnTo>
                    <a:pt x="711" y="25"/>
                  </a:lnTo>
                  <a:lnTo>
                    <a:pt x="711" y="25"/>
                  </a:lnTo>
                  <a:lnTo>
                    <a:pt x="711" y="27"/>
                  </a:lnTo>
                  <a:lnTo>
                    <a:pt x="711" y="25"/>
                  </a:lnTo>
                  <a:lnTo>
                    <a:pt x="713" y="23"/>
                  </a:lnTo>
                  <a:lnTo>
                    <a:pt x="713" y="23"/>
                  </a:lnTo>
                  <a:lnTo>
                    <a:pt x="715" y="23"/>
                  </a:lnTo>
                  <a:close/>
                  <a:moveTo>
                    <a:pt x="527" y="22"/>
                  </a:moveTo>
                  <a:lnTo>
                    <a:pt x="527" y="22"/>
                  </a:lnTo>
                  <a:lnTo>
                    <a:pt x="527" y="22"/>
                  </a:lnTo>
                  <a:lnTo>
                    <a:pt x="527" y="23"/>
                  </a:lnTo>
                  <a:lnTo>
                    <a:pt x="527" y="23"/>
                  </a:lnTo>
                  <a:lnTo>
                    <a:pt x="529" y="22"/>
                  </a:lnTo>
                  <a:lnTo>
                    <a:pt x="529" y="22"/>
                  </a:lnTo>
                  <a:lnTo>
                    <a:pt x="527" y="22"/>
                  </a:lnTo>
                  <a:lnTo>
                    <a:pt x="527" y="22"/>
                  </a:lnTo>
                  <a:close/>
                  <a:moveTo>
                    <a:pt x="513" y="19"/>
                  </a:moveTo>
                  <a:lnTo>
                    <a:pt x="511" y="19"/>
                  </a:lnTo>
                  <a:lnTo>
                    <a:pt x="511" y="20"/>
                  </a:lnTo>
                  <a:lnTo>
                    <a:pt x="511" y="20"/>
                  </a:lnTo>
                  <a:lnTo>
                    <a:pt x="510" y="22"/>
                  </a:lnTo>
                  <a:lnTo>
                    <a:pt x="510" y="22"/>
                  </a:lnTo>
                  <a:lnTo>
                    <a:pt x="510" y="23"/>
                  </a:lnTo>
                  <a:lnTo>
                    <a:pt x="508" y="23"/>
                  </a:lnTo>
                  <a:lnTo>
                    <a:pt x="508" y="25"/>
                  </a:lnTo>
                  <a:lnTo>
                    <a:pt x="508" y="25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3" y="23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1" y="22"/>
                  </a:lnTo>
                  <a:lnTo>
                    <a:pt x="511" y="22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19"/>
                  </a:lnTo>
                  <a:lnTo>
                    <a:pt x="513" y="19"/>
                  </a:lnTo>
                  <a:lnTo>
                    <a:pt x="513" y="19"/>
                  </a:lnTo>
                  <a:close/>
                  <a:moveTo>
                    <a:pt x="3685" y="19"/>
                  </a:moveTo>
                  <a:lnTo>
                    <a:pt x="3687" y="19"/>
                  </a:lnTo>
                  <a:lnTo>
                    <a:pt x="3690" y="20"/>
                  </a:lnTo>
                  <a:lnTo>
                    <a:pt x="3690" y="22"/>
                  </a:lnTo>
                  <a:lnTo>
                    <a:pt x="3690" y="23"/>
                  </a:lnTo>
                  <a:lnTo>
                    <a:pt x="3690" y="25"/>
                  </a:lnTo>
                  <a:lnTo>
                    <a:pt x="3689" y="30"/>
                  </a:lnTo>
                  <a:lnTo>
                    <a:pt x="3685" y="31"/>
                  </a:lnTo>
                  <a:lnTo>
                    <a:pt x="3684" y="33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1" y="30"/>
                  </a:lnTo>
                  <a:lnTo>
                    <a:pt x="3681" y="28"/>
                  </a:lnTo>
                  <a:lnTo>
                    <a:pt x="3681" y="27"/>
                  </a:lnTo>
                  <a:lnTo>
                    <a:pt x="3681" y="25"/>
                  </a:lnTo>
                  <a:lnTo>
                    <a:pt x="3679" y="23"/>
                  </a:lnTo>
                  <a:lnTo>
                    <a:pt x="3679" y="22"/>
                  </a:lnTo>
                  <a:lnTo>
                    <a:pt x="3679" y="20"/>
                  </a:lnTo>
                  <a:lnTo>
                    <a:pt x="3681" y="19"/>
                  </a:lnTo>
                  <a:lnTo>
                    <a:pt x="3682" y="19"/>
                  </a:lnTo>
                  <a:lnTo>
                    <a:pt x="3685" y="19"/>
                  </a:lnTo>
                  <a:close/>
                  <a:moveTo>
                    <a:pt x="514" y="17"/>
                  </a:moveTo>
                  <a:lnTo>
                    <a:pt x="514" y="17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6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close/>
                  <a:moveTo>
                    <a:pt x="588" y="16"/>
                  </a:move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90" y="16"/>
                  </a:lnTo>
                  <a:lnTo>
                    <a:pt x="590" y="16"/>
                  </a:lnTo>
                  <a:lnTo>
                    <a:pt x="588" y="16"/>
                  </a:lnTo>
                  <a:close/>
                  <a:moveTo>
                    <a:pt x="790" y="11"/>
                  </a:moveTo>
                  <a:lnTo>
                    <a:pt x="792" y="12"/>
                  </a:lnTo>
                  <a:lnTo>
                    <a:pt x="793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4"/>
                  </a:lnTo>
                  <a:lnTo>
                    <a:pt x="795" y="14"/>
                  </a:lnTo>
                  <a:lnTo>
                    <a:pt x="793" y="14"/>
                  </a:lnTo>
                  <a:lnTo>
                    <a:pt x="790" y="12"/>
                  </a:lnTo>
                  <a:lnTo>
                    <a:pt x="790" y="11"/>
                  </a:lnTo>
                  <a:lnTo>
                    <a:pt x="790" y="11"/>
                  </a:lnTo>
                  <a:close/>
                  <a:moveTo>
                    <a:pt x="535" y="11"/>
                  </a:moveTo>
                  <a:lnTo>
                    <a:pt x="533" y="11"/>
                  </a:lnTo>
                  <a:lnTo>
                    <a:pt x="533" y="12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5" y="12"/>
                  </a:lnTo>
                  <a:lnTo>
                    <a:pt x="535" y="12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5" y="11"/>
                  </a:lnTo>
                  <a:close/>
                  <a:moveTo>
                    <a:pt x="549" y="9"/>
                  </a:moveTo>
                  <a:lnTo>
                    <a:pt x="549" y="9"/>
                  </a:lnTo>
                  <a:lnTo>
                    <a:pt x="549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9"/>
                  </a:lnTo>
                  <a:lnTo>
                    <a:pt x="551" y="9"/>
                  </a:lnTo>
                  <a:lnTo>
                    <a:pt x="549" y="9"/>
                  </a:lnTo>
                  <a:close/>
                  <a:moveTo>
                    <a:pt x="573" y="6"/>
                  </a:moveTo>
                  <a:lnTo>
                    <a:pt x="573" y="6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9"/>
                  </a:lnTo>
                  <a:lnTo>
                    <a:pt x="571" y="9"/>
                  </a:lnTo>
                  <a:lnTo>
                    <a:pt x="571" y="9"/>
                  </a:lnTo>
                  <a:lnTo>
                    <a:pt x="574" y="9"/>
                  </a:lnTo>
                  <a:lnTo>
                    <a:pt x="576" y="11"/>
                  </a:lnTo>
                  <a:lnTo>
                    <a:pt x="577" y="11"/>
                  </a:lnTo>
                  <a:lnTo>
                    <a:pt x="579" y="12"/>
                  </a:lnTo>
                  <a:lnTo>
                    <a:pt x="581" y="12"/>
                  </a:lnTo>
                  <a:lnTo>
                    <a:pt x="582" y="12"/>
                  </a:lnTo>
                  <a:lnTo>
                    <a:pt x="582" y="12"/>
                  </a:lnTo>
                  <a:lnTo>
                    <a:pt x="584" y="14"/>
                  </a:lnTo>
                  <a:lnTo>
                    <a:pt x="584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8" y="14"/>
                  </a:lnTo>
                  <a:lnTo>
                    <a:pt x="588" y="14"/>
                  </a:lnTo>
                  <a:lnTo>
                    <a:pt x="590" y="12"/>
                  </a:lnTo>
                  <a:lnTo>
                    <a:pt x="592" y="11"/>
                  </a:lnTo>
                  <a:lnTo>
                    <a:pt x="592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6"/>
                  </a:lnTo>
                  <a:lnTo>
                    <a:pt x="585" y="6"/>
                  </a:lnTo>
                  <a:lnTo>
                    <a:pt x="585" y="8"/>
                  </a:lnTo>
                  <a:lnTo>
                    <a:pt x="584" y="8"/>
                  </a:lnTo>
                  <a:lnTo>
                    <a:pt x="584" y="9"/>
                  </a:lnTo>
                  <a:lnTo>
                    <a:pt x="582" y="9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1" y="8"/>
                  </a:lnTo>
                  <a:lnTo>
                    <a:pt x="581" y="6"/>
                  </a:lnTo>
                  <a:lnTo>
                    <a:pt x="581" y="6"/>
                  </a:lnTo>
                  <a:lnTo>
                    <a:pt x="579" y="6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8"/>
                  </a:lnTo>
                  <a:lnTo>
                    <a:pt x="574" y="8"/>
                  </a:lnTo>
                  <a:lnTo>
                    <a:pt x="573" y="8"/>
                  </a:lnTo>
                  <a:lnTo>
                    <a:pt x="574" y="6"/>
                  </a:lnTo>
                  <a:lnTo>
                    <a:pt x="573" y="6"/>
                  </a:lnTo>
                  <a:close/>
                  <a:moveTo>
                    <a:pt x="566" y="6"/>
                  </a:moveTo>
                  <a:lnTo>
                    <a:pt x="565" y="6"/>
                  </a:lnTo>
                  <a:lnTo>
                    <a:pt x="565" y="8"/>
                  </a:lnTo>
                  <a:lnTo>
                    <a:pt x="565" y="8"/>
                  </a:lnTo>
                  <a:lnTo>
                    <a:pt x="563" y="8"/>
                  </a:lnTo>
                  <a:lnTo>
                    <a:pt x="565" y="8"/>
                  </a:lnTo>
                  <a:lnTo>
                    <a:pt x="565" y="9"/>
                  </a:lnTo>
                  <a:lnTo>
                    <a:pt x="566" y="9"/>
                  </a:lnTo>
                  <a:lnTo>
                    <a:pt x="566" y="8"/>
                  </a:lnTo>
                  <a:lnTo>
                    <a:pt x="566" y="8"/>
                  </a:lnTo>
                  <a:lnTo>
                    <a:pt x="566" y="6"/>
                  </a:lnTo>
                  <a:lnTo>
                    <a:pt x="566" y="6"/>
                  </a:lnTo>
                  <a:close/>
                  <a:moveTo>
                    <a:pt x="817" y="5"/>
                  </a:moveTo>
                  <a:lnTo>
                    <a:pt x="817" y="5"/>
                  </a:lnTo>
                  <a:lnTo>
                    <a:pt x="817" y="5"/>
                  </a:lnTo>
                  <a:lnTo>
                    <a:pt x="817" y="6"/>
                  </a:lnTo>
                  <a:lnTo>
                    <a:pt x="817" y="6"/>
                  </a:lnTo>
                  <a:lnTo>
                    <a:pt x="817" y="8"/>
                  </a:lnTo>
                  <a:lnTo>
                    <a:pt x="817" y="8"/>
                  </a:lnTo>
                  <a:lnTo>
                    <a:pt x="816" y="8"/>
                  </a:lnTo>
                  <a:lnTo>
                    <a:pt x="816" y="9"/>
                  </a:lnTo>
                  <a:lnTo>
                    <a:pt x="814" y="9"/>
                  </a:lnTo>
                  <a:lnTo>
                    <a:pt x="814" y="9"/>
                  </a:lnTo>
                  <a:lnTo>
                    <a:pt x="816" y="8"/>
                  </a:lnTo>
                  <a:lnTo>
                    <a:pt x="816" y="8"/>
                  </a:lnTo>
                  <a:lnTo>
                    <a:pt x="816" y="6"/>
                  </a:lnTo>
                  <a:lnTo>
                    <a:pt x="816" y="6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close/>
                  <a:moveTo>
                    <a:pt x="562" y="5"/>
                  </a:moveTo>
                  <a:lnTo>
                    <a:pt x="560" y="5"/>
                  </a:lnTo>
                  <a:lnTo>
                    <a:pt x="562" y="5"/>
                  </a:lnTo>
                  <a:lnTo>
                    <a:pt x="562" y="5"/>
                  </a:lnTo>
                  <a:lnTo>
                    <a:pt x="560" y="6"/>
                  </a:lnTo>
                  <a:lnTo>
                    <a:pt x="560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8"/>
                  </a:lnTo>
                  <a:lnTo>
                    <a:pt x="560" y="8"/>
                  </a:lnTo>
                  <a:lnTo>
                    <a:pt x="562" y="8"/>
                  </a:lnTo>
                  <a:lnTo>
                    <a:pt x="563" y="8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5"/>
                  </a:lnTo>
                  <a:lnTo>
                    <a:pt x="562" y="5"/>
                  </a:lnTo>
                  <a:lnTo>
                    <a:pt x="562" y="5"/>
                  </a:lnTo>
                  <a:close/>
                  <a:moveTo>
                    <a:pt x="2265" y="1"/>
                  </a:moveTo>
                  <a:lnTo>
                    <a:pt x="2265" y="1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8" y="3"/>
                  </a:lnTo>
                  <a:lnTo>
                    <a:pt x="2269" y="3"/>
                  </a:lnTo>
                  <a:lnTo>
                    <a:pt x="2271" y="5"/>
                  </a:lnTo>
                  <a:lnTo>
                    <a:pt x="2271" y="5"/>
                  </a:lnTo>
                  <a:lnTo>
                    <a:pt x="2269" y="5"/>
                  </a:lnTo>
                  <a:lnTo>
                    <a:pt x="2269" y="5"/>
                  </a:lnTo>
                  <a:lnTo>
                    <a:pt x="2268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71" y="6"/>
                  </a:lnTo>
                  <a:lnTo>
                    <a:pt x="2271" y="3"/>
                  </a:lnTo>
                  <a:lnTo>
                    <a:pt x="2273" y="3"/>
                  </a:lnTo>
                  <a:lnTo>
                    <a:pt x="2273" y="3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6"/>
                  </a:lnTo>
                  <a:lnTo>
                    <a:pt x="2273" y="6"/>
                  </a:lnTo>
                  <a:lnTo>
                    <a:pt x="2274" y="6"/>
                  </a:lnTo>
                  <a:lnTo>
                    <a:pt x="2274" y="8"/>
                  </a:lnTo>
                  <a:lnTo>
                    <a:pt x="2274" y="9"/>
                  </a:lnTo>
                  <a:lnTo>
                    <a:pt x="2276" y="11"/>
                  </a:lnTo>
                  <a:lnTo>
                    <a:pt x="2277" y="12"/>
                  </a:lnTo>
                  <a:lnTo>
                    <a:pt x="2279" y="16"/>
                  </a:lnTo>
                  <a:lnTo>
                    <a:pt x="2280" y="17"/>
                  </a:lnTo>
                  <a:lnTo>
                    <a:pt x="2284" y="19"/>
                  </a:lnTo>
                  <a:lnTo>
                    <a:pt x="2284" y="19"/>
                  </a:lnTo>
                  <a:lnTo>
                    <a:pt x="2282" y="20"/>
                  </a:lnTo>
                  <a:lnTo>
                    <a:pt x="2280" y="19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6"/>
                  </a:lnTo>
                  <a:lnTo>
                    <a:pt x="2277" y="14"/>
                  </a:lnTo>
                  <a:lnTo>
                    <a:pt x="2277" y="14"/>
                  </a:lnTo>
                  <a:lnTo>
                    <a:pt x="2277" y="12"/>
                  </a:lnTo>
                  <a:lnTo>
                    <a:pt x="2276" y="12"/>
                  </a:lnTo>
                  <a:lnTo>
                    <a:pt x="2274" y="11"/>
                  </a:lnTo>
                  <a:lnTo>
                    <a:pt x="2273" y="11"/>
                  </a:lnTo>
                  <a:lnTo>
                    <a:pt x="2273" y="11"/>
                  </a:lnTo>
                  <a:lnTo>
                    <a:pt x="2273" y="9"/>
                  </a:lnTo>
                  <a:lnTo>
                    <a:pt x="2273" y="9"/>
                  </a:lnTo>
                  <a:lnTo>
                    <a:pt x="2271" y="9"/>
                  </a:lnTo>
                  <a:lnTo>
                    <a:pt x="2269" y="11"/>
                  </a:lnTo>
                  <a:lnTo>
                    <a:pt x="2269" y="9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6"/>
                  </a:lnTo>
                  <a:lnTo>
                    <a:pt x="2268" y="6"/>
                  </a:lnTo>
                  <a:lnTo>
                    <a:pt x="2266" y="6"/>
                  </a:lnTo>
                  <a:lnTo>
                    <a:pt x="2266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3" y="5"/>
                  </a:lnTo>
                  <a:lnTo>
                    <a:pt x="2261" y="5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58" y="5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1"/>
                  </a:lnTo>
                  <a:lnTo>
                    <a:pt x="2260" y="3"/>
                  </a:lnTo>
                  <a:lnTo>
                    <a:pt x="2261" y="3"/>
                  </a:lnTo>
                  <a:lnTo>
                    <a:pt x="2263" y="3"/>
                  </a:lnTo>
                  <a:lnTo>
                    <a:pt x="2263" y="5"/>
                  </a:lnTo>
                  <a:lnTo>
                    <a:pt x="2263" y="5"/>
                  </a:lnTo>
                  <a:lnTo>
                    <a:pt x="2263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1"/>
                  </a:lnTo>
                  <a:lnTo>
                    <a:pt x="2265" y="1"/>
                  </a:lnTo>
                  <a:close/>
                  <a:moveTo>
                    <a:pt x="555" y="1"/>
                  </a:moveTo>
                  <a:lnTo>
                    <a:pt x="555" y="1"/>
                  </a:lnTo>
                  <a:lnTo>
                    <a:pt x="555" y="1"/>
                  </a:lnTo>
                  <a:lnTo>
                    <a:pt x="555" y="3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8" y="5"/>
                  </a:lnTo>
                  <a:lnTo>
                    <a:pt x="558" y="5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58" y="1"/>
                  </a:lnTo>
                  <a:lnTo>
                    <a:pt x="558" y="1"/>
                  </a:lnTo>
                  <a:lnTo>
                    <a:pt x="557" y="1"/>
                  </a:lnTo>
                  <a:lnTo>
                    <a:pt x="555" y="1"/>
                  </a:lnTo>
                  <a:close/>
                  <a:moveTo>
                    <a:pt x="554" y="0"/>
                  </a:moveTo>
                  <a:lnTo>
                    <a:pt x="554" y="0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4" y="1"/>
                  </a:lnTo>
                  <a:lnTo>
                    <a:pt x="554" y="0"/>
                  </a:lnTo>
                  <a:close/>
                  <a:moveTo>
                    <a:pt x="620" y="0"/>
                  </a:moveTo>
                  <a:lnTo>
                    <a:pt x="622" y="1"/>
                  </a:lnTo>
                  <a:lnTo>
                    <a:pt x="623" y="1"/>
                  </a:lnTo>
                  <a:lnTo>
                    <a:pt x="622" y="3"/>
                  </a:lnTo>
                  <a:lnTo>
                    <a:pt x="620" y="3"/>
                  </a:lnTo>
                  <a:lnTo>
                    <a:pt x="617" y="3"/>
                  </a:lnTo>
                  <a:lnTo>
                    <a:pt x="617" y="3"/>
                  </a:lnTo>
                  <a:lnTo>
                    <a:pt x="615" y="3"/>
                  </a:lnTo>
                  <a:lnTo>
                    <a:pt x="614" y="3"/>
                  </a:lnTo>
                  <a:lnTo>
                    <a:pt x="614" y="3"/>
                  </a:lnTo>
                  <a:lnTo>
                    <a:pt x="614" y="1"/>
                  </a:lnTo>
                  <a:lnTo>
                    <a:pt x="614" y="1"/>
                  </a:lnTo>
                  <a:lnTo>
                    <a:pt x="611" y="3"/>
                  </a:lnTo>
                  <a:lnTo>
                    <a:pt x="607" y="1"/>
                  </a:lnTo>
                  <a:lnTo>
                    <a:pt x="609" y="1"/>
                  </a:lnTo>
                  <a:lnTo>
                    <a:pt x="609" y="1"/>
                  </a:lnTo>
                  <a:lnTo>
                    <a:pt x="611" y="1"/>
                  </a:lnTo>
                  <a:lnTo>
                    <a:pt x="611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0"/>
                  </a:lnTo>
                  <a:lnTo>
                    <a:pt x="614" y="0"/>
                  </a:lnTo>
                  <a:lnTo>
                    <a:pt x="617" y="0"/>
                  </a:lnTo>
                  <a:lnTo>
                    <a:pt x="617" y="0"/>
                  </a:lnTo>
                  <a:lnTo>
                    <a:pt x="620" y="0"/>
                  </a:lnTo>
                  <a:close/>
                  <a:moveTo>
                    <a:pt x="418" y="0"/>
                  </a:moveTo>
                  <a:lnTo>
                    <a:pt x="418" y="0"/>
                  </a:lnTo>
                  <a:lnTo>
                    <a:pt x="418" y="0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3"/>
                  </a:lnTo>
                  <a:lnTo>
                    <a:pt x="420" y="3"/>
                  </a:lnTo>
                  <a:lnTo>
                    <a:pt x="418" y="3"/>
                  </a:lnTo>
                  <a:lnTo>
                    <a:pt x="418" y="5"/>
                  </a:lnTo>
                  <a:lnTo>
                    <a:pt x="417" y="5"/>
                  </a:lnTo>
                  <a:lnTo>
                    <a:pt x="417" y="3"/>
                  </a:lnTo>
                  <a:lnTo>
                    <a:pt x="415" y="3"/>
                  </a:lnTo>
                  <a:lnTo>
                    <a:pt x="415" y="1"/>
                  </a:lnTo>
                  <a:lnTo>
                    <a:pt x="415" y="1"/>
                  </a:lnTo>
                  <a:lnTo>
                    <a:pt x="417" y="0"/>
                  </a:lnTo>
                  <a:lnTo>
                    <a:pt x="4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6" name="Freeform 353">
              <a:extLst>
                <a:ext uri="{FF2B5EF4-FFF2-40B4-BE49-F238E27FC236}">
                  <a16:creationId xmlns:a16="http://schemas.microsoft.com/office/drawing/2014/main" id="{F1E1D4F2-3BC4-4009-ABF1-EB715F0F479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65552" y="2920870"/>
              <a:ext cx="6718967" cy="257297"/>
            </a:xfrm>
            <a:custGeom>
              <a:avLst/>
              <a:gdLst>
                <a:gd name="T0" fmla="*/ 527 w 3447"/>
                <a:gd name="T1" fmla="*/ 49 h 132"/>
                <a:gd name="T2" fmla="*/ 293 w 3447"/>
                <a:gd name="T3" fmla="*/ 74 h 132"/>
                <a:gd name="T4" fmla="*/ 284 w 3447"/>
                <a:gd name="T5" fmla="*/ 77 h 132"/>
                <a:gd name="T6" fmla="*/ 292 w 3447"/>
                <a:gd name="T7" fmla="*/ 60 h 132"/>
                <a:gd name="T8" fmla="*/ 2618 w 3447"/>
                <a:gd name="T9" fmla="*/ 58 h 132"/>
                <a:gd name="T10" fmla="*/ 2610 w 3447"/>
                <a:gd name="T11" fmla="*/ 87 h 132"/>
                <a:gd name="T12" fmla="*/ 2596 w 3447"/>
                <a:gd name="T13" fmla="*/ 61 h 132"/>
                <a:gd name="T14" fmla="*/ 2586 w 3447"/>
                <a:gd name="T15" fmla="*/ 83 h 132"/>
                <a:gd name="T16" fmla="*/ 2602 w 3447"/>
                <a:gd name="T17" fmla="*/ 61 h 132"/>
                <a:gd name="T18" fmla="*/ 2622 w 3447"/>
                <a:gd name="T19" fmla="*/ 49 h 132"/>
                <a:gd name="T20" fmla="*/ 2849 w 3447"/>
                <a:gd name="T21" fmla="*/ 44 h 132"/>
                <a:gd name="T22" fmla="*/ 2886 w 3447"/>
                <a:gd name="T23" fmla="*/ 41 h 132"/>
                <a:gd name="T24" fmla="*/ 2862 w 3447"/>
                <a:gd name="T25" fmla="*/ 46 h 132"/>
                <a:gd name="T26" fmla="*/ 2829 w 3447"/>
                <a:gd name="T27" fmla="*/ 47 h 132"/>
                <a:gd name="T28" fmla="*/ 2813 w 3447"/>
                <a:gd name="T29" fmla="*/ 72 h 132"/>
                <a:gd name="T30" fmla="*/ 2821 w 3447"/>
                <a:gd name="T31" fmla="*/ 44 h 132"/>
                <a:gd name="T32" fmla="*/ 648 w 3447"/>
                <a:gd name="T33" fmla="*/ 38 h 132"/>
                <a:gd name="T34" fmla="*/ 437 w 3447"/>
                <a:gd name="T35" fmla="*/ 36 h 132"/>
                <a:gd name="T36" fmla="*/ 462 w 3447"/>
                <a:gd name="T37" fmla="*/ 35 h 132"/>
                <a:gd name="T38" fmla="*/ 628 w 3447"/>
                <a:gd name="T39" fmla="*/ 30 h 132"/>
                <a:gd name="T40" fmla="*/ 637 w 3447"/>
                <a:gd name="T41" fmla="*/ 35 h 132"/>
                <a:gd name="T42" fmla="*/ 1872 w 3447"/>
                <a:gd name="T43" fmla="*/ 25 h 132"/>
                <a:gd name="T44" fmla="*/ 2244 w 3447"/>
                <a:gd name="T45" fmla="*/ 28 h 132"/>
                <a:gd name="T46" fmla="*/ 2252 w 3447"/>
                <a:gd name="T47" fmla="*/ 22 h 132"/>
                <a:gd name="T48" fmla="*/ 207 w 3447"/>
                <a:gd name="T49" fmla="*/ 24 h 132"/>
                <a:gd name="T50" fmla="*/ 180 w 3447"/>
                <a:gd name="T51" fmla="*/ 27 h 132"/>
                <a:gd name="T52" fmla="*/ 372 w 3447"/>
                <a:gd name="T53" fmla="*/ 19 h 132"/>
                <a:gd name="T54" fmla="*/ 454 w 3447"/>
                <a:gd name="T55" fmla="*/ 22 h 132"/>
                <a:gd name="T56" fmla="*/ 265 w 3447"/>
                <a:gd name="T57" fmla="*/ 24 h 132"/>
                <a:gd name="T58" fmla="*/ 262 w 3447"/>
                <a:gd name="T59" fmla="*/ 24 h 132"/>
                <a:gd name="T60" fmla="*/ 371 w 3447"/>
                <a:gd name="T61" fmla="*/ 17 h 132"/>
                <a:gd name="T62" fmla="*/ 60 w 3447"/>
                <a:gd name="T63" fmla="*/ 14 h 132"/>
                <a:gd name="T64" fmla="*/ 926 w 3447"/>
                <a:gd name="T65" fmla="*/ 14 h 132"/>
                <a:gd name="T66" fmla="*/ 667 w 3447"/>
                <a:gd name="T67" fmla="*/ 8 h 132"/>
                <a:gd name="T68" fmla="*/ 661 w 3447"/>
                <a:gd name="T69" fmla="*/ 11 h 132"/>
                <a:gd name="T70" fmla="*/ 659 w 3447"/>
                <a:gd name="T71" fmla="*/ 6 h 132"/>
                <a:gd name="T72" fmla="*/ 590 w 3447"/>
                <a:gd name="T73" fmla="*/ 3 h 132"/>
                <a:gd name="T74" fmla="*/ 588 w 3447"/>
                <a:gd name="T75" fmla="*/ 6 h 132"/>
                <a:gd name="T76" fmla="*/ 401 w 3447"/>
                <a:gd name="T77" fmla="*/ 8 h 132"/>
                <a:gd name="T78" fmla="*/ 397 w 3447"/>
                <a:gd name="T79" fmla="*/ 8 h 132"/>
                <a:gd name="T80" fmla="*/ 437 w 3447"/>
                <a:gd name="T81" fmla="*/ 5 h 132"/>
                <a:gd name="T82" fmla="*/ 497 w 3447"/>
                <a:gd name="T83" fmla="*/ 8 h 132"/>
                <a:gd name="T84" fmla="*/ 519 w 3447"/>
                <a:gd name="T85" fmla="*/ 35 h 132"/>
                <a:gd name="T86" fmla="*/ 528 w 3447"/>
                <a:gd name="T87" fmla="*/ 49 h 132"/>
                <a:gd name="T88" fmla="*/ 565 w 3447"/>
                <a:gd name="T89" fmla="*/ 57 h 132"/>
                <a:gd name="T90" fmla="*/ 585 w 3447"/>
                <a:gd name="T91" fmla="*/ 68 h 132"/>
                <a:gd name="T92" fmla="*/ 588 w 3447"/>
                <a:gd name="T93" fmla="*/ 77 h 132"/>
                <a:gd name="T94" fmla="*/ 572 w 3447"/>
                <a:gd name="T95" fmla="*/ 74 h 132"/>
                <a:gd name="T96" fmla="*/ 566 w 3447"/>
                <a:gd name="T97" fmla="*/ 83 h 132"/>
                <a:gd name="T98" fmla="*/ 539 w 3447"/>
                <a:gd name="T99" fmla="*/ 93 h 132"/>
                <a:gd name="T100" fmla="*/ 538 w 3447"/>
                <a:gd name="T101" fmla="*/ 72 h 132"/>
                <a:gd name="T102" fmla="*/ 516 w 3447"/>
                <a:gd name="T103" fmla="*/ 66 h 132"/>
                <a:gd name="T104" fmla="*/ 503 w 3447"/>
                <a:gd name="T105" fmla="*/ 74 h 132"/>
                <a:gd name="T106" fmla="*/ 492 w 3447"/>
                <a:gd name="T107" fmla="*/ 128 h 132"/>
                <a:gd name="T108" fmla="*/ 475 w 3447"/>
                <a:gd name="T109" fmla="*/ 99 h 132"/>
                <a:gd name="T110" fmla="*/ 476 w 3447"/>
                <a:gd name="T111" fmla="*/ 74 h 132"/>
                <a:gd name="T112" fmla="*/ 492 w 3447"/>
                <a:gd name="T113" fmla="*/ 60 h 132"/>
                <a:gd name="T114" fmla="*/ 530 w 3447"/>
                <a:gd name="T115" fmla="*/ 57 h 132"/>
                <a:gd name="T116" fmla="*/ 514 w 3447"/>
                <a:gd name="T117" fmla="*/ 41 h 132"/>
                <a:gd name="T118" fmla="*/ 465 w 3447"/>
                <a:gd name="T119" fmla="*/ 41 h 132"/>
                <a:gd name="T120" fmla="*/ 431 w 3447"/>
                <a:gd name="T121" fmla="*/ 43 h 132"/>
                <a:gd name="T122" fmla="*/ 453 w 3447"/>
                <a:gd name="T123" fmla="*/ 16 h 132"/>
                <a:gd name="T124" fmla="*/ 464 w 3447"/>
                <a:gd name="T125" fmla="*/ 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447" h="132">
                  <a:moveTo>
                    <a:pt x="2924" y="47"/>
                  </a:moveTo>
                  <a:lnTo>
                    <a:pt x="2925" y="47"/>
                  </a:lnTo>
                  <a:lnTo>
                    <a:pt x="2927" y="49"/>
                  </a:lnTo>
                  <a:lnTo>
                    <a:pt x="2928" y="49"/>
                  </a:lnTo>
                  <a:lnTo>
                    <a:pt x="2928" y="50"/>
                  </a:lnTo>
                  <a:lnTo>
                    <a:pt x="2930" y="52"/>
                  </a:lnTo>
                  <a:lnTo>
                    <a:pt x="2930" y="54"/>
                  </a:lnTo>
                  <a:lnTo>
                    <a:pt x="2930" y="57"/>
                  </a:lnTo>
                  <a:lnTo>
                    <a:pt x="2931" y="60"/>
                  </a:lnTo>
                  <a:lnTo>
                    <a:pt x="2925" y="58"/>
                  </a:lnTo>
                  <a:lnTo>
                    <a:pt x="2922" y="57"/>
                  </a:lnTo>
                  <a:lnTo>
                    <a:pt x="2920" y="55"/>
                  </a:lnTo>
                  <a:lnTo>
                    <a:pt x="2920" y="52"/>
                  </a:lnTo>
                  <a:lnTo>
                    <a:pt x="2920" y="50"/>
                  </a:lnTo>
                  <a:lnTo>
                    <a:pt x="2920" y="50"/>
                  </a:lnTo>
                  <a:lnTo>
                    <a:pt x="2920" y="49"/>
                  </a:lnTo>
                  <a:lnTo>
                    <a:pt x="2922" y="47"/>
                  </a:lnTo>
                  <a:lnTo>
                    <a:pt x="2924" y="47"/>
                  </a:lnTo>
                  <a:close/>
                  <a:moveTo>
                    <a:pt x="1839" y="46"/>
                  </a:moveTo>
                  <a:lnTo>
                    <a:pt x="1842" y="47"/>
                  </a:lnTo>
                  <a:lnTo>
                    <a:pt x="1843" y="47"/>
                  </a:lnTo>
                  <a:lnTo>
                    <a:pt x="1843" y="49"/>
                  </a:lnTo>
                  <a:lnTo>
                    <a:pt x="1843" y="49"/>
                  </a:lnTo>
                  <a:lnTo>
                    <a:pt x="1840" y="49"/>
                  </a:lnTo>
                  <a:lnTo>
                    <a:pt x="1837" y="49"/>
                  </a:lnTo>
                  <a:lnTo>
                    <a:pt x="1836" y="49"/>
                  </a:lnTo>
                  <a:lnTo>
                    <a:pt x="1832" y="52"/>
                  </a:lnTo>
                  <a:lnTo>
                    <a:pt x="1832" y="52"/>
                  </a:lnTo>
                  <a:lnTo>
                    <a:pt x="1832" y="50"/>
                  </a:lnTo>
                  <a:lnTo>
                    <a:pt x="1836" y="47"/>
                  </a:lnTo>
                  <a:lnTo>
                    <a:pt x="1839" y="46"/>
                  </a:lnTo>
                  <a:close/>
                  <a:moveTo>
                    <a:pt x="527" y="46"/>
                  </a:moveTo>
                  <a:lnTo>
                    <a:pt x="527" y="46"/>
                  </a:lnTo>
                  <a:lnTo>
                    <a:pt x="525" y="47"/>
                  </a:lnTo>
                  <a:lnTo>
                    <a:pt x="527" y="47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7"/>
                  </a:lnTo>
                  <a:lnTo>
                    <a:pt x="527" y="47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7" y="46"/>
                  </a:lnTo>
                  <a:close/>
                  <a:moveTo>
                    <a:pt x="287" y="43"/>
                  </a:moveTo>
                  <a:lnTo>
                    <a:pt x="287" y="43"/>
                  </a:lnTo>
                  <a:lnTo>
                    <a:pt x="289" y="43"/>
                  </a:lnTo>
                  <a:lnTo>
                    <a:pt x="290" y="44"/>
                  </a:lnTo>
                  <a:lnTo>
                    <a:pt x="290" y="46"/>
                  </a:lnTo>
                  <a:lnTo>
                    <a:pt x="290" y="47"/>
                  </a:lnTo>
                  <a:lnTo>
                    <a:pt x="290" y="49"/>
                  </a:lnTo>
                  <a:lnTo>
                    <a:pt x="290" y="50"/>
                  </a:lnTo>
                  <a:lnTo>
                    <a:pt x="290" y="52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2" y="55"/>
                  </a:lnTo>
                  <a:lnTo>
                    <a:pt x="292" y="57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3" y="61"/>
                  </a:lnTo>
                  <a:lnTo>
                    <a:pt x="293" y="61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9"/>
                  </a:lnTo>
                  <a:lnTo>
                    <a:pt x="295" y="71"/>
                  </a:lnTo>
                  <a:lnTo>
                    <a:pt x="293" y="72"/>
                  </a:lnTo>
                  <a:lnTo>
                    <a:pt x="295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3" y="72"/>
                  </a:lnTo>
                  <a:lnTo>
                    <a:pt x="293" y="74"/>
                  </a:lnTo>
                  <a:lnTo>
                    <a:pt x="293" y="74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7"/>
                  </a:lnTo>
                  <a:lnTo>
                    <a:pt x="290" y="77"/>
                  </a:lnTo>
                  <a:lnTo>
                    <a:pt x="290" y="77"/>
                  </a:lnTo>
                  <a:lnTo>
                    <a:pt x="289" y="77"/>
                  </a:lnTo>
                  <a:lnTo>
                    <a:pt x="289" y="77"/>
                  </a:lnTo>
                  <a:lnTo>
                    <a:pt x="289" y="79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2" y="80"/>
                  </a:lnTo>
                  <a:lnTo>
                    <a:pt x="290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0" y="83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0"/>
                  </a:lnTo>
                  <a:lnTo>
                    <a:pt x="289" y="80"/>
                  </a:lnTo>
                  <a:lnTo>
                    <a:pt x="289" y="79"/>
                  </a:lnTo>
                  <a:lnTo>
                    <a:pt x="289" y="79"/>
                  </a:lnTo>
                  <a:lnTo>
                    <a:pt x="287" y="79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5" y="77"/>
                  </a:lnTo>
                  <a:lnTo>
                    <a:pt x="284" y="77"/>
                  </a:lnTo>
                  <a:lnTo>
                    <a:pt x="282" y="79"/>
                  </a:lnTo>
                  <a:lnTo>
                    <a:pt x="281" y="79"/>
                  </a:lnTo>
                  <a:lnTo>
                    <a:pt x="281" y="79"/>
                  </a:lnTo>
                  <a:lnTo>
                    <a:pt x="281" y="77"/>
                  </a:lnTo>
                  <a:lnTo>
                    <a:pt x="282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5" y="77"/>
                  </a:lnTo>
                  <a:lnTo>
                    <a:pt x="285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9" y="76"/>
                  </a:lnTo>
                  <a:lnTo>
                    <a:pt x="290" y="76"/>
                  </a:lnTo>
                  <a:lnTo>
                    <a:pt x="290" y="77"/>
                  </a:lnTo>
                  <a:lnTo>
                    <a:pt x="290" y="76"/>
                  </a:lnTo>
                  <a:lnTo>
                    <a:pt x="290" y="76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4"/>
                  </a:lnTo>
                  <a:lnTo>
                    <a:pt x="292" y="74"/>
                  </a:lnTo>
                  <a:lnTo>
                    <a:pt x="292" y="72"/>
                  </a:lnTo>
                  <a:lnTo>
                    <a:pt x="293" y="71"/>
                  </a:lnTo>
                  <a:lnTo>
                    <a:pt x="293" y="71"/>
                  </a:lnTo>
                  <a:lnTo>
                    <a:pt x="293" y="69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8"/>
                  </a:lnTo>
                  <a:lnTo>
                    <a:pt x="290" y="68"/>
                  </a:lnTo>
                  <a:lnTo>
                    <a:pt x="289" y="66"/>
                  </a:lnTo>
                  <a:lnTo>
                    <a:pt x="290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2" y="65"/>
                  </a:lnTo>
                  <a:lnTo>
                    <a:pt x="290" y="63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292" y="61"/>
                  </a:lnTo>
                  <a:lnTo>
                    <a:pt x="292" y="60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5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90" y="50"/>
                  </a:lnTo>
                  <a:lnTo>
                    <a:pt x="290" y="49"/>
                  </a:lnTo>
                  <a:lnTo>
                    <a:pt x="289" y="47"/>
                  </a:lnTo>
                  <a:lnTo>
                    <a:pt x="289" y="46"/>
                  </a:lnTo>
                  <a:lnTo>
                    <a:pt x="289" y="46"/>
                  </a:lnTo>
                  <a:lnTo>
                    <a:pt x="287" y="44"/>
                  </a:lnTo>
                  <a:lnTo>
                    <a:pt x="287" y="43"/>
                  </a:lnTo>
                  <a:lnTo>
                    <a:pt x="287" y="43"/>
                  </a:lnTo>
                  <a:lnTo>
                    <a:pt x="287" y="43"/>
                  </a:lnTo>
                  <a:close/>
                  <a:moveTo>
                    <a:pt x="2621" y="41"/>
                  </a:moveTo>
                  <a:lnTo>
                    <a:pt x="2622" y="41"/>
                  </a:lnTo>
                  <a:lnTo>
                    <a:pt x="2622" y="43"/>
                  </a:lnTo>
                  <a:lnTo>
                    <a:pt x="2622" y="44"/>
                  </a:lnTo>
                  <a:lnTo>
                    <a:pt x="2622" y="46"/>
                  </a:lnTo>
                  <a:lnTo>
                    <a:pt x="2624" y="46"/>
                  </a:lnTo>
                  <a:lnTo>
                    <a:pt x="2624" y="47"/>
                  </a:lnTo>
                  <a:lnTo>
                    <a:pt x="2627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30" y="47"/>
                  </a:lnTo>
                  <a:lnTo>
                    <a:pt x="2629" y="49"/>
                  </a:lnTo>
                  <a:lnTo>
                    <a:pt x="2629" y="50"/>
                  </a:lnTo>
                  <a:lnTo>
                    <a:pt x="2629" y="52"/>
                  </a:lnTo>
                  <a:lnTo>
                    <a:pt x="2627" y="52"/>
                  </a:lnTo>
                  <a:lnTo>
                    <a:pt x="2624" y="54"/>
                  </a:lnTo>
                  <a:lnTo>
                    <a:pt x="2624" y="54"/>
                  </a:lnTo>
                  <a:lnTo>
                    <a:pt x="2622" y="54"/>
                  </a:lnTo>
                  <a:lnTo>
                    <a:pt x="2622" y="55"/>
                  </a:lnTo>
                  <a:lnTo>
                    <a:pt x="2621" y="55"/>
                  </a:lnTo>
                  <a:lnTo>
                    <a:pt x="2619" y="55"/>
                  </a:lnTo>
                  <a:lnTo>
                    <a:pt x="2618" y="57"/>
                  </a:lnTo>
                  <a:lnTo>
                    <a:pt x="2618" y="58"/>
                  </a:lnTo>
                  <a:lnTo>
                    <a:pt x="2618" y="58"/>
                  </a:lnTo>
                  <a:lnTo>
                    <a:pt x="2616" y="58"/>
                  </a:lnTo>
                  <a:lnTo>
                    <a:pt x="2610" y="57"/>
                  </a:lnTo>
                  <a:lnTo>
                    <a:pt x="2610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1"/>
                  </a:lnTo>
                  <a:lnTo>
                    <a:pt x="2607" y="61"/>
                  </a:lnTo>
                  <a:lnTo>
                    <a:pt x="2607" y="61"/>
                  </a:lnTo>
                  <a:lnTo>
                    <a:pt x="2608" y="63"/>
                  </a:lnTo>
                  <a:lnTo>
                    <a:pt x="2608" y="63"/>
                  </a:lnTo>
                  <a:lnTo>
                    <a:pt x="2610" y="63"/>
                  </a:lnTo>
                  <a:lnTo>
                    <a:pt x="2611" y="63"/>
                  </a:lnTo>
                  <a:lnTo>
                    <a:pt x="2611" y="65"/>
                  </a:lnTo>
                  <a:lnTo>
                    <a:pt x="2611" y="66"/>
                  </a:lnTo>
                  <a:lnTo>
                    <a:pt x="2613" y="68"/>
                  </a:lnTo>
                  <a:lnTo>
                    <a:pt x="2611" y="69"/>
                  </a:lnTo>
                  <a:lnTo>
                    <a:pt x="2611" y="76"/>
                  </a:lnTo>
                  <a:lnTo>
                    <a:pt x="2611" y="79"/>
                  </a:lnTo>
                  <a:lnTo>
                    <a:pt x="2611" y="79"/>
                  </a:lnTo>
                  <a:lnTo>
                    <a:pt x="2611" y="80"/>
                  </a:lnTo>
                  <a:lnTo>
                    <a:pt x="2611" y="82"/>
                  </a:lnTo>
                  <a:lnTo>
                    <a:pt x="2611" y="83"/>
                  </a:lnTo>
                  <a:lnTo>
                    <a:pt x="2611" y="85"/>
                  </a:lnTo>
                  <a:lnTo>
                    <a:pt x="2611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08" y="88"/>
                  </a:lnTo>
                  <a:lnTo>
                    <a:pt x="2607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7"/>
                  </a:lnTo>
                  <a:lnTo>
                    <a:pt x="2607" y="85"/>
                  </a:lnTo>
                  <a:lnTo>
                    <a:pt x="2607" y="85"/>
                  </a:lnTo>
                  <a:lnTo>
                    <a:pt x="2602" y="80"/>
                  </a:lnTo>
                  <a:lnTo>
                    <a:pt x="2600" y="79"/>
                  </a:lnTo>
                  <a:lnTo>
                    <a:pt x="2600" y="79"/>
                  </a:lnTo>
                  <a:lnTo>
                    <a:pt x="2600" y="77"/>
                  </a:lnTo>
                  <a:lnTo>
                    <a:pt x="2600" y="76"/>
                  </a:lnTo>
                  <a:lnTo>
                    <a:pt x="2602" y="72"/>
                  </a:lnTo>
                  <a:lnTo>
                    <a:pt x="2603" y="71"/>
                  </a:lnTo>
                  <a:lnTo>
                    <a:pt x="2603" y="69"/>
                  </a:lnTo>
                  <a:lnTo>
                    <a:pt x="2603" y="68"/>
                  </a:lnTo>
                  <a:lnTo>
                    <a:pt x="2602" y="66"/>
                  </a:lnTo>
                  <a:lnTo>
                    <a:pt x="2602" y="65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599" y="60"/>
                  </a:lnTo>
                  <a:lnTo>
                    <a:pt x="2599" y="58"/>
                  </a:lnTo>
                  <a:lnTo>
                    <a:pt x="2599" y="60"/>
                  </a:lnTo>
                  <a:lnTo>
                    <a:pt x="2597" y="60"/>
                  </a:lnTo>
                  <a:lnTo>
                    <a:pt x="2597" y="61"/>
                  </a:lnTo>
                  <a:lnTo>
                    <a:pt x="2597" y="61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6" y="60"/>
                  </a:lnTo>
                  <a:lnTo>
                    <a:pt x="2596" y="61"/>
                  </a:lnTo>
                  <a:lnTo>
                    <a:pt x="2596" y="63"/>
                  </a:lnTo>
                  <a:lnTo>
                    <a:pt x="2594" y="63"/>
                  </a:lnTo>
                  <a:lnTo>
                    <a:pt x="2592" y="65"/>
                  </a:lnTo>
                  <a:lnTo>
                    <a:pt x="2592" y="66"/>
                  </a:lnTo>
                  <a:lnTo>
                    <a:pt x="2592" y="68"/>
                  </a:lnTo>
                  <a:lnTo>
                    <a:pt x="2592" y="68"/>
                  </a:lnTo>
                  <a:lnTo>
                    <a:pt x="2592" y="69"/>
                  </a:lnTo>
                  <a:lnTo>
                    <a:pt x="2594" y="69"/>
                  </a:lnTo>
                  <a:lnTo>
                    <a:pt x="2594" y="71"/>
                  </a:lnTo>
                  <a:lnTo>
                    <a:pt x="2592" y="71"/>
                  </a:lnTo>
                  <a:lnTo>
                    <a:pt x="2592" y="72"/>
                  </a:lnTo>
                  <a:lnTo>
                    <a:pt x="2591" y="72"/>
                  </a:lnTo>
                  <a:lnTo>
                    <a:pt x="2591" y="74"/>
                  </a:lnTo>
                  <a:lnTo>
                    <a:pt x="2592" y="74"/>
                  </a:lnTo>
                  <a:lnTo>
                    <a:pt x="2594" y="72"/>
                  </a:lnTo>
                  <a:lnTo>
                    <a:pt x="2594" y="72"/>
                  </a:lnTo>
                  <a:lnTo>
                    <a:pt x="2594" y="74"/>
                  </a:lnTo>
                  <a:lnTo>
                    <a:pt x="2594" y="74"/>
                  </a:lnTo>
                  <a:lnTo>
                    <a:pt x="2592" y="74"/>
                  </a:lnTo>
                  <a:lnTo>
                    <a:pt x="2592" y="76"/>
                  </a:lnTo>
                  <a:lnTo>
                    <a:pt x="2592" y="76"/>
                  </a:lnTo>
                  <a:lnTo>
                    <a:pt x="2592" y="77"/>
                  </a:lnTo>
                  <a:lnTo>
                    <a:pt x="2594" y="77"/>
                  </a:lnTo>
                  <a:lnTo>
                    <a:pt x="2594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1" y="77"/>
                  </a:lnTo>
                  <a:lnTo>
                    <a:pt x="2591" y="77"/>
                  </a:lnTo>
                  <a:lnTo>
                    <a:pt x="2591" y="79"/>
                  </a:lnTo>
                  <a:lnTo>
                    <a:pt x="2591" y="79"/>
                  </a:lnTo>
                  <a:lnTo>
                    <a:pt x="2592" y="79"/>
                  </a:lnTo>
                  <a:lnTo>
                    <a:pt x="2592" y="79"/>
                  </a:lnTo>
                  <a:lnTo>
                    <a:pt x="2591" y="82"/>
                  </a:lnTo>
                  <a:lnTo>
                    <a:pt x="2589" y="82"/>
                  </a:lnTo>
                  <a:lnTo>
                    <a:pt x="2589" y="83"/>
                  </a:lnTo>
                  <a:lnTo>
                    <a:pt x="2588" y="83"/>
                  </a:lnTo>
                  <a:lnTo>
                    <a:pt x="2586" y="83"/>
                  </a:lnTo>
                  <a:lnTo>
                    <a:pt x="2586" y="83"/>
                  </a:lnTo>
                  <a:lnTo>
                    <a:pt x="2586" y="82"/>
                  </a:lnTo>
                  <a:lnTo>
                    <a:pt x="2586" y="82"/>
                  </a:lnTo>
                  <a:lnTo>
                    <a:pt x="2586" y="80"/>
                  </a:lnTo>
                  <a:lnTo>
                    <a:pt x="2586" y="80"/>
                  </a:lnTo>
                  <a:lnTo>
                    <a:pt x="2586" y="79"/>
                  </a:lnTo>
                  <a:lnTo>
                    <a:pt x="2586" y="77"/>
                  </a:lnTo>
                  <a:lnTo>
                    <a:pt x="2586" y="76"/>
                  </a:lnTo>
                  <a:lnTo>
                    <a:pt x="2586" y="76"/>
                  </a:lnTo>
                  <a:lnTo>
                    <a:pt x="2586" y="74"/>
                  </a:lnTo>
                  <a:lnTo>
                    <a:pt x="2588" y="71"/>
                  </a:lnTo>
                  <a:lnTo>
                    <a:pt x="2588" y="69"/>
                  </a:lnTo>
                  <a:lnTo>
                    <a:pt x="2589" y="68"/>
                  </a:lnTo>
                  <a:lnTo>
                    <a:pt x="2589" y="66"/>
                  </a:lnTo>
                  <a:lnTo>
                    <a:pt x="2591" y="65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2" y="60"/>
                  </a:lnTo>
                  <a:lnTo>
                    <a:pt x="2592" y="60"/>
                  </a:lnTo>
                  <a:lnTo>
                    <a:pt x="2592" y="58"/>
                  </a:lnTo>
                  <a:lnTo>
                    <a:pt x="2594" y="57"/>
                  </a:lnTo>
                  <a:lnTo>
                    <a:pt x="2594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7" y="55"/>
                  </a:lnTo>
                  <a:lnTo>
                    <a:pt x="2597" y="57"/>
                  </a:lnTo>
                  <a:lnTo>
                    <a:pt x="2599" y="57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2" y="55"/>
                  </a:lnTo>
                  <a:lnTo>
                    <a:pt x="2602" y="57"/>
                  </a:lnTo>
                  <a:lnTo>
                    <a:pt x="2600" y="57"/>
                  </a:lnTo>
                  <a:lnTo>
                    <a:pt x="2600" y="58"/>
                  </a:lnTo>
                  <a:lnTo>
                    <a:pt x="2600" y="60"/>
                  </a:lnTo>
                  <a:lnTo>
                    <a:pt x="2600" y="60"/>
                  </a:lnTo>
                  <a:lnTo>
                    <a:pt x="2602" y="61"/>
                  </a:lnTo>
                  <a:lnTo>
                    <a:pt x="2602" y="61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3" y="60"/>
                  </a:lnTo>
                  <a:lnTo>
                    <a:pt x="2603" y="61"/>
                  </a:lnTo>
                  <a:lnTo>
                    <a:pt x="2603" y="60"/>
                  </a:lnTo>
                  <a:lnTo>
                    <a:pt x="2603" y="60"/>
                  </a:lnTo>
                  <a:lnTo>
                    <a:pt x="2605" y="60"/>
                  </a:lnTo>
                  <a:lnTo>
                    <a:pt x="2605" y="60"/>
                  </a:lnTo>
                  <a:lnTo>
                    <a:pt x="2605" y="58"/>
                  </a:lnTo>
                  <a:lnTo>
                    <a:pt x="2605" y="58"/>
                  </a:lnTo>
                  <a:lnTo>
                    <a:pt x="2607" y="57"/>
                  </a:lnTo>
                  <a:lnTo>
                    <a:pt x="2607" y="55"/>
                  </a:lnTo>
                  <a:lnTo>
                    <a:pt x="2607" y="54"/>
                  </a:lnTo>
                  <a:lnTo>
                    <a:pt x="2605" y="50"/>
                  </a:lnTo>
                  <a:lnTo>
                    <a:pt x="2603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7" y="49"/>
                  </a:lnTo>
                  <a:lnTo>
                    <a:pt x="2608" y="49"/>
                  </a:lnTo>
                  <a:lnTo>
                    <a:pt x="2608" y="50"/>
                  </a:lnTo>
                  <a:lnTo>
                    <a:pt x="2608" y="50"/>
                  </a:lnTo>
                  <a:lnTo>
                    <a:pt x="2608" y="52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10" y="54"/>
                  </a:lnTo>
                  <a:lnTo>
                    <a:pt x="2611" y="54"/>
                  </a:lnTo>
                  <a:lnTo>
                    <a:pt x="2613" y="54"/>
                  </a:lnTo>
                  <a:lnTo>
                    <a:pt x="2613" y="54"/>
                  </a:lnTo>
                  <a:lnTo>
                    <a:pt x="2614" y="54"/>
                  </a:lnTo>
                  <a:lnTo>
                    <a:pt x="2616" y="54"/>
                  </a:lnTo>
                  <a:lnTo>
                    <a:pt x="2621" y="54"/>
                  </a:lnTo>
                  <a:lnTo>
                    <a:pt x="2621" y="54"/>
                  </a:lnTo>
                  <a:lnTo>
                    <a:pt x="2622" y="54"/>
                  </a:lnTo>
                  <a:lnTo>
                    <a:pt x="2622" y="52"/>
                  </a:lnTo>
                  <a:lnTo>
                    <a:pt x="2622" y="52"/>
                  </a:lnTo>
                  <a:lnTo>
                    <a:pt x="2622" y="50"/>
                  </a:lnTo>
                  <a:lnTo>
                    <a:pt x="2622" y="49"/>
                  </a:lnTo>
                  <a:lnTo>
                    <a:pt x="2622" y="49"/>
                  </a:lnTo>
                  <a:lnTo>
                    <a:pt x="2621" y="47"/>
                  </a:lnTo>
                  <a:lnTo>
                    <a:pt x="2621" y="49"/>
                  </a:lnTo>
                  <a:lnTo>
                    <a:pt x="2621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8" y="49"/>
                  </a:lnTo>
                  <a:lnTo>
                    <a:pt x="2616" y="49"/>
                  </a:lnTo>
                  <a:lnTo>
                    <a:pt x="2616" y="47"/>
                  </a:lnTo>
                  <a:lnTo>
                    <a:pt x="2613" y="49"/>
                  </a:lnTo>
                  <a:lnTo>
                    <a:pt x="2613" y="49"/>
                  </a:lnTo>
                  <a:lnTo>
                    <a:pt x="2611" y="47"/>
                  </a:lnTo>
                  <a:lnTo>
                    <a:pt x="2611" y="46"/>
                  </a:lnTo>
                  <a:lnTo>
                    <a:pt x="2611" y="46"/>
                  </a:lnTo>
                  <a:lnTo>
                    <a:pt x="2613" y="44"/>
                  </a:lnTo>
                  <a:lnTo>
                    <a:pt x="2614" y="43"/>
                  </a:lnTo>
                  <a:lnTo>
                    <a:pt x="2614" y="43"/>
                  </a:lnTo>
                  <a:lnTo>
                    <a:pt x="2616" y="43"/>
                  </a:lnTo>
                  <a:lnTo>
                    <a:pt x="2616" y="44"/>
                  </a:lnTo>
                  <a:lnTo>
                    <a:pt x="2616" y="46"/>
                  </a:lnTo>
                  <a:lnTo>
                    <a:pt x="2618" y="46"/>
                  </a:lnTo>
                  <a:lnTo>
                    <a:pt x="2618" y="44"/>
                  </a:lnTo>
                  <a:lnTo>
                    <a:pt x="2618" y="44"/>
                  </a:lnTo>
                  <a:lnTo>
                    <a:pt x="2619" y="44"/>
                  </a:lnTo>
                  <a:lnTo>
                    <a:pt x="2619" y="46"/>
                  </a:lnTo>
                  <a:lnTo>
                    <a:pt x="2621" y="44"/>
                  </a:lnTo>
                  <a:lnTo>
                    <a:pt x="2622" y="44"/>
                  </a:lnTo>
                  <a:lnTo>
                    <a:pt x="2622" y="43"/>
                  </a:lnTo>
                  <a:lnTo>
                    <a:pt x="2621" y="43"/>
                  </a:lnTo>
                  <a:lnTo>
                    <a:pt x="2619" y="41"/>
                  </a:lnTo>
                  <a:lnTo>
                    <a:pt x="2619" y="41"/>
                  </a:lnTo>
                  <a:lnTo>
                    <a:pt x="2621" y="41"/>
                  </a:lnTo>
                  <a:close/>
                  <a:moveTo>
                    <a:pt x="2840" y="41"/>
                  </a:moveTo>
                  <a:lnTo>
                    <a:pt x="2842" y="41"/>
                  </a:lnTo>
                  <a:lnTo>
                    <a:pt x="2845" y="41"/>
                  </a:lnTo>
                  <a:lnTo>
                    <a:pt x="2846" y="43"/>
                  </a:lnTo>
                  <a:lnTo>
                    <a:pt x="2848" y="43"/>
                  </a:lnTo>
                  <a:lnTo>
                    <a:pt x="2848" y="44"/>
                  </a:lnTo>
                  <a:lnTo>
                    <a:pt x="2849" y="44"/>
                  </a:lnTo>
                  <a:lnTo>
                    <a:pt x="2849" y="44"/>
                  </a:lnTo>
                  <a:lnTo>
                    <a:pt x="2851" y="44"/>
                  </a:lnTo>
                  <a:lnTo>
                    <a:pt x="2853" y="43"/>
                  </a:lnTo>
                  <a:lnTo>
                    <a:pt x="2853" y="43"/>
                  </a:lnTo>
                  <a:lnTo>
                    <a:pt x="2854" y="44"/>
                  </a:lnTo>
                  <a:lnTo>
                    <a:pt x="2854" y="44"/>
                  </a:lnTo>
                  <a:lnTo>
                    <a:pt x="2857" y="44"/>
                  </a:lnTo>
                  <a:lnTo>
                    <a:pt x="2859" y="46"/>
                  </a:lnTo>
                  <a:lnTo>
                    <a:pt x="2860" y="46"/>
                  </a:lnTo>
                  <a:lnTo>
                    <a:pt x="2860" y="44"/>
                  </a:lnTo>
                  <a:lnTo>
                    <a:pt x="2862" y="44"/>
                  </a:lnTo>
                  <a:lnTo>
                    <a:pt x="2865" y="44"/>
                  </a:lnTo>
                  <a:lnTo>
                    <a:pt x="2867" y="44"/>
                  </a:lnTo>
                  <a:lnTo>
                    <a:pt x="2867" y="44"/>
                  </a:lnTo>
                  <a:lnTo>
                    <a:pt x="2870" y="44"/>
                  </a:lnTo>
                  <a:lnTo>
                    <a:pt x="2873" y="44"/>
                  </a:lnTo>
                  <a:lnTo>
                    <a:pt x="2873" y="46"/>
                  </a:lnTo>
                  <a:lnTo>
                    <a:pt x="2876" y="47"/>
                  </a:lnTo>
                  <a:lnTo>
                    <a:pt x="2876" y="47"/>
                  </a:lnTo>
                  <a:lnTo>
                    <a:pt x="2876" y="46"/>
                  </a:lnTo>
                  <a:lnTo>
                    <a:pt x="2876" y="44"/>
                  </a:lnTo>
                  <a:lnTo>
                    <a:pt x="2876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9" y="43"/>
                  </a:lnTo>
                  <a:lnTo>
                    <a:pt x="2879" y="43"/>
                  </a:lnTo>
                  <a:lnTo>
                    <a:pt x="2881" y="43"/>
                  </a:lnTo>
                  <a:lnTo>
                    <a:pt x="2883" y="43"/>
                  </a:lnTo>
                  <a:lnTo>
                    <a:pt x="2883" y="43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4" y="41"/>
                  </a:lnTo>
                  <a:lnTo>
                    <a:pt x="2884" y="41"/>
                  </a:lnTo>
                  <a:lnTo>
                    <a:pt x="2886" y="43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9" y="41"/>
                  </a:lnTo>
                  <a:lnTo>
                    <a:pt x="2889" y="43"/>
                  </a:lnTo>
                  <a:lnTo>
                    <a:pt x="2889" y="43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7" y="44"/>
                  </a:lnTo>
                  <a:lnTo>
                    <a:pt x="2887" y="44"/>
                  </a:lnTo>
                  <a:lnTo>
                    <a:pt x="2887" y="46"/>
                  </a:lnTo>
                  <a:lnTo>
                    <a:pt x="2886" y="47"/>
                  </a:lnTo>
                  <a:lnTo>
                    <a:pt x="2886" y="49"/>
                  </a:lnTo>
                  <a:lnTo>
                    <a:pt x="2884" y="49"/>
                  </a:lnTo>
                  <a:lnTo>
                    <a:pt x="2883" y="49"/>
                  </a:lnTo>
                  <a:lnTo>
                    <a:pt x="2881" y="49"/>
                  </a:lnTo>
                  <a:lnTo>
                    <a:pt x="2881" y="49"/>
                  </a:lnTo>
                  <a:lnTo>
                    <a:pt x="2879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6" y="49"/>
                  </a:lnTo>
                  <a:lnTo>
                    <a:pt x="2876" y="49"/>
                  </a:lnTo>
                  <a:lnTo>
                    <a:pt x="2875" y="49"/>
                  </a:lnTo>
                  <a:lnTo>
                    <a:pt x="2873" y="50"/>
                  </a:lnTo>
                  <a:lnTo>
                    <a:pt x="2873" y="50"/>
                  </a:lnTo>
                  <a:lnTo>
                    <a:pt x="2873" y="49"/>
                  </a:lnTo>
                  <a:lnTo>
                    <a:pt x="2872" y="49"/>
                  </a:lnTo>
                  <a:lnTo>
                    <a:pt x="2870" y="47"/>
                  </a:lnTo>
                  <a:lnTo>
                    <a:pt x="2868" y="47"/>
                  </a:lnTo>
                  <a:lnTo>
                    <a:pt x="2868" y="47"/>
                  </a:lnTo>
                  <a:lnTo>
                    <a:pt x="2867" y="47"/>
                  </a:lnTo>
                  <a:lnTo>
                    <a:pt x="2867" y="47"/>
                  </a:lnTo>
                  <a:lnTo>
                    <a:pt x="2865" y="47"/>
                  </a:lnTo>
                  <a:lnTo>
                    <a:pt x="2864" y="46"/>
                  </a:lnTo>
                  <a:lnTo>
                    <a:pt x="2862" y="46"/>
                  </a:lnTo>
                  <a:lnTo>
                    <a:pt x="2860" y="47"/>
                  </a:lnTo>
                  <a:lnTo>
                    <a:pt x="2859" y="47"/>
                  </a:lnTo>
                  <a:lnTo>
                    <a:pt x="2859" y="47"/>
                  </a:lnTo>
                  <a:lnTo>
                    <a:pt x="2857" y="47"/>
                  </a:lnTo>
                  <a:lnTo>
                    <a:pt x="2854" y="47"/>
                  </a:lnTo>
                  <a:lnTo>
                    <a:pt x="2853" y="46"/>
                  </a:lnTo>
                  <a:lnTo>
                    <a:pt x="2849" y="46"/>
                  </a:lnTo>
                  <a:lnTo>
                    <a:pt x="2846" y="46"/>
                  </a:lnTo>
                  <a:lnTo>
                    <a:pt x="2845" y="46"/>
                  </a:lnTo>
                  <a:lnTo>
                    <a:pt x="2843" y="46"/>
                  </a:lnTo>
                  <a:lnTo>
                    <a:pt x="2842" y="46"/>
                  </a:lnTo>
                  <a:lnTo>
                    <a:pt x="2840" y="46"/>
                  </a:lnTo>
                  <a:lnTo>
                    <a:pt x="2838" y="46"/>
                  </a:lnTo>
                  <a:lnTo>
                    <a:pt x="2837" y="46"/>
                  </a:lnTo>
                  <a:lnTo>
                    <a:pt x="2835" y="46"/>
                  </a:lnTo>
                  <a:lnTo>
                    <a:pt x="2835" y="46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7" y="44"/>
                  </a:lnTo>
                  <a:lnTo>
                    <a:pt x="2837" y="44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4" y="44"/>
                  </a:lnTo>
                  <a:lnTo>
                    <a:pt x="2834" y="44"/>
                  </a:lnTo>
                  <a:lnTo>
                    <a:pt x="2834" y="46"/>
                  </a:lnTo>
                  <a:lnTo>
                    <a:pt x="2834" y="46"/>
                  </a:lnTo>
                  <a:lnTo>
                    <a:pt x="2834" y="47"/>
                  </a:lnTo>
                  <a:lnTo>
                    <a:pt x="2834" y="47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7"/>
                  </a:lnTo>
                  <a:lnTo>
                    <a:pt x="2832" y="47"/>
                  </a:lnTo>
                  <a:lnTo>
                    <a:pt x="2831" y="47"/>
                  </a:lnTo>
                  <a:lnTo>
                    <a:pt x="2831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7" y="47"/>
                  </a:lnTo>
                  <a:lnTo>
                    <a:pt x="2827" y="49"/>
                  </a:lnTo>
                  <a:lnTo>
                    <a:pt x="2826" y="49"/>
                  </a:lnTo>
                  <a:lnTo>
                    <a:pt x="2826" y="50"/>
                  </a:lnTo>
                  <a:lnTo>
                    <a:pt x="2826" y="52"/>
                  </a:lnTo>
                  <a:lnTo>
                    <a:pt x="2824" y="54"/>
                  </a:lnTo>
                  <a:lnTo>
                    <a:pt x="2824" y="54"/>
                  </a:lnTo>
                  <a:lnTo>
                    <a:pt x="2823" y="55"/>
                  </a:lnTo>
                  <a:lnTo>
                    <a:pt x="2821" y="55"/>
                  </a:lnTo>
                  <a:lnTo>
                    <a:pt x="2819" y="55"/>
                  </a:lnTo>
                  <a:lnTo>
                    <a:pt x="2818" y="55"/>
                  </a:lnTo>
                  <a:lnTo>
                    <a:pt x="2818" y="55"/>
                  </a:lnTo>
                  <a:lnTo>
                    <a:pt x="2818" y="57"/>
                  </a:lnTo>
                  <a:lnTo>
                    <a:pt x="2818" y="60"/>
                  </a:lnTo>
                  <a:lnTo>
                    <a:pt x="2818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6" y="63"/>
                  </a:lnTo>
                  <a:lnTo>
                    <a:pt x="2815" y="63"/>
                  </a:lnTo>
                  <a:lnTo>
                    <a:pt x="2815" y="65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6" y="68"/>
                  </a:lnTo>
                  <a:lnTo>
                    <a:pt x="2816" y="68"/>
                  </a:lnTo>
                  <a:lnTo>
                    <a:pt x="2816" y="71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1"/>
                  </a:lnTo>
                  <a:lnTo>
                    <a:pt x="2813" y="71"/>
                  </a:lnTo>
                  <a:lnTo>
                    <a:pt x="2813" y="69"/>
                  </a:lnTo>
                  <a:lnTo>
                    <a:pt x="2813" y="69"/>
                  </a:lnTo>
                  <a:lnTo>
                    <a:pt x="2812" y="69"/>
                  </a:lnTo>
                  <a:lnTo>
                    <a:pt x="2812" y="69"/>
                  </a:lnTo>
                  <a:lnTo>
                    <a:pt x="2808" y="66"/>
                  </a:lnTo>
                  <a:lnTo>
                    <a:pt x="2808" y="65"/>
                  </a:lnTo>
                  <a:lnTo>
                    <a:pt x="2805" y="63"/>
                  </a:lnTo>
                  <a:lnTo>
                    <a:pt x="2805" y="63"/>
                  </a:lnTo>
                  <a:lnTo>
                    <a:pt x="2805" y="61"/>
                  </a:lnTo>
                  <a:lnTo>
                    <a:pt x="2807" y="61"/>
                  </a:lnTo>
                  <a:lnTo>
                    <a:pt x="2807" y="60"/>
                  </a:lnTo>
                  <a:lnTo>
                    <a:pt x="2807" y="60"/>
                  </a:lnTo>
                  <a:lnTo>
                    <a:pt x="2805" y="60"/>
                  </a:lnTo>
                  <a:lnTo>
                    <a:pt x="2805" y="58"/>
                  </a:lnTo>
                  <a:lnTo>
                    <a:pt x="2805" y="58"/>
                  </a:lnTo>
                  <a:lnTo>
                    <a:pt x="2807" y="58"/>
                  </a:lnTo>
                  <a:lnTo>
                    <a:pt x="2807" y="58"/>
                  </a:lnTo>
                  <a:lnTo>
                    <a:pt x="2808" y="57"/>
                  </a:lnTo>
                  <a:lnTo>
                    <a:pt x="2810" y="55"/>
                  </a:lnTo>
                  <a:lnTo>
                    <a:pt x="2810" y="55"/>
                  </a:lnTo>
                  <a:lnTo>
                    <a:pt x="2808" y="54"/>
                  </a:lnTo>
                  <a:lnTo>
                    <a:pt x="2808" y="54"/>
                  </a:lnTo>
                  <a:lnTo>
                    <a:pt x="2808" y="52"/>
                  </a:lnTo>
                  <a:lnTo>
                    <a:pt x="2808" y="52"/>
                  </a:lnTo>
                  <a:lnTo>
                    <a:pt x="2810" y="52"/>
                  </a:lnTo>
                  <a:lnTo>
                    <a:pt x="2810" y="52"/>
                  </a:lnTo>
                  <a:lnTo>
                    <a:pt x="2812" y="52"/>
                  </a:lnTo>
                  <a:lnTo>
                    <a:pt x="2812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0"/>
                  </a:lnTo>
                  <a:lnTo>
                    <a:pt x="2813" y="49"/>
                  </a:lnTo>
                  <a:lnTo>
                    <a:pt x="2815" y="47"/>
                  </a:lnTo>
                  <a:lnTo>
                    <a:pt x="2818" y="47"/>
                  </a:lnTo>
                  <a:lnTo>
                    <a:pt x="2819" y="46"/>
                  </a:lnTo>
                  <a:lnTo>
                    <a:pt x="2819" y="46"/>
                  </a:lnTo>
                  <a:lnTo>
                    <a:pt x="2821" y="44"/>
                  </a:lnTo>
                  <a:lnTo>
                    <a:pt x="2821" y="43"/>
                  </a:lnTo>
                  <a:lnTo>
                    <a:pt x="2823" y="43"/>
                  </a:lnTo>
                  <a:lnTo>
                    <a:pt x="2826" y="41"/>
                  </a:lnTo>
                  <a:lnTo>
                    <a:pt x="2827" y="41"/>
                  </a:lnTo>
                  <a:lnTo>
                    <a:pt x="2827" y="41"/>
                  </a:lnTo>
                  <a:lnTo>
                    <a:pt x="2829" y="41"/>
                  </a:lnTo>
                  <a:lnTo>
                    <a:pt x="2831" y="41"/>
                  </a:lnTo>
                  <a:lnTo>
                    <a:pt x="2831" y="41"/>
                  </a:lnTo>
                  <a:lnTo>
                    <a:pt x="2832" y="43"/>
                  </a:lnTo>
                  <a:lnTo>
                    <a:pt x="2834" y="43"/>
                  </a:lnTo>
                  <a:lnTo>
                    <a:pt x="2840" y="41"/>
                  </a:lnTo>
                  <a:close/>
                  <a:moveTo>
                    <a:pt x="434" y="39"/>
                  </a:moveTo>
                  <a:lnTo>
                    <a:pt x="432" y="41"/>
                  </a:lnTo>
                  <a:lnTo>
                    <a:pt x="432" y="41"/>
                  </a:lnTo>
                  <a:lnTo>
                    <a:pt x="431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4" y="41"/>
                  </a:lnTo>
                  <a:lnTo>
                    <a:pt x="434" y="41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4" y="39"/>
                  </a:lnTo>
                  <a:close/>
                  <a:moveTo>
                    <a:pt x="435" y="38"/>
                  </a:moveTo>
                  <a:lnTo>
                    <a:pt x="434" y="38"/>
                  </a:lnTo>
                  <a:lnTo>
                    <a:pt x="434" y="38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5" y="39"/>
                  </a:lnTo>
                  <a:lnTo>
                    <a:pt x="435" y="38"/>
                  </a:lnTo>
                  <a:lnTo>
                    <a:pt x="435" y="38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32" y="38"/>
                  </a:lnTo>
                  <a:lnTo>
                    <a:pt x="432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2" y="38"/>
                  </a:lnTo>
                  <a:lnTo>
                    <a:pt x="432" y="38"/>
                  </a:lnTo>
                  <a:close/>
                  <a:moveTo>
                    <a:pt x="648" y="38"/>
                  </a:moveTo>
                  <a:lnTo>
                    <a:pt x="650" y="38"/>
                  </a:lnTo>
                  <a:lnTo>
                    <a:pt x="650" y="39"/>
                  </a:lnTo>
                  <a:lnTo>
                    <a:pt x="650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48" y="43"/>
                  </a:lnTo>
                  <a:lnTo>
                    <a:pt x="648" y="43"/>
                  </a:lnTo>
                  <a:lnTo>
                    <a:pt x="647" y="41"/>
                  </a:lnTo>
                  <a:lnTo>
                    <a:pt x="647" y="41"/>
                  </a:lnTo>
                  <a:lnTo>
                    <a:pt x="645" y="43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39"/>
                  </a:lnTo>
                  <a:lnTo>
                    <a:pt x="645" y="39"/>
                  </a:lnTo>
                  <a:lnTo>
                    <a:pt x="647" y="39"/>
                  </a:lnTo>
                  <a:lnTo>
                    <a:pt x="648" y="39"/>
                  </a:lnTo>
                  <a:lnTo>
                    <a:pt x="648" y="38"/>
                  </a:lnTo>
                  <a:lnTo>
                    <a:pt x="648" y="38"/>
                  </a:lnTo>
                  <a:close/>
                  <a:moveTo>
                    <a:pt x="2006" y="36"/>
                  </a:moveTo>
                  <a:lnTo>
                    <a:pt x="2006" y="36"/>
                  </a:lnTo>
                  <a:lnTo>
                    <a:pt x="2006" y="38"/>
                  </a:lnTo>
                  <a:lnTo>
                    <a:pt x="2006" y="38"/>
                  </a:lnTo>
                  <a:lnTo>
                    <a:pt x="2003" y="39"/>
                  </a:lnTo>
                  <a:lnTo>
                    <a:pt x="2000" y="41"/>
                  </a:lnTo>
                  <a:lnTo>
                    <a:pt x="1998" y="41"/>
                  </a:lnTo>
                  <a:lnTo>
                    <a:pt x="1996" y="43"/>
                  </a:lnTo>
                  <a:lnTo>
                    <a:pt x="1993" y="43"/>
                  </a:lnTo>
                  <a:lnTo>
                    <a:pt x="1993" y="43"/>
                  </a:lnTo>
                  <a:lnTo>
                    <a:pt x="1993" y="41"/>
                  </a:lnTo>
                  <a:lnTo>
                    <a:pt x="1993" y="41"/>
                  </a:lnTo>
                  <a:lnTo>
                    <a:pt x="1995" y="41"/>
                  </a:lnTo>
                  <a:lnTo>
                    <a:pt x="1996" y="41"/>
                  </a:lnTo>
                  <a:lnTo>
                    <a:pt x="2000" y="39"/>
                  </a:lnTo>
                  <a:lnTo>
                    <a:pt x="2001" y="39"/>
                  </a:lnTo>
                  <a:lnTo>
                    <a:pt x="2003" y="38"/>
                  </a:lnTo>
                  <a:lnTo>
                    <a:pt x="2003" y="38"/>
                  </a:lnTo>
                  <a:lnTo>
                    <a:pt x="2004" y="36"/>
                  </a:lnTo>
                  <a:lnTo>
                    <a:pt x="2006" y="36"/>
                  </a:lnTo>
                  <a:close/>
                  <a:moveTo>
                    <a:pt x="437" y="36"/>
                  </a:moveTo>
                  <a:lnTo>
                    <a:pt x="437" y="36"/>
                  </a:lnTo>
                  <a:lnTo>
                    <a:pt x="435" y="36"/>
                  </a:lnTo>
                  <a:lnTo>
                    <a:pt x="435" y="36"/>
                  </a:lnTo>
                  <a:lnTo>
                    <a:pt x="437" y="38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close/>
                  <a:moveTo>
                    <a:pt x="380" y="31"/>
                  </a:moveTo>
                  <a:lnTo>
                    <a:pt x="380" y="33"/>
                  </a:lnTo>
                  <a:lnTo>
                    <a:pt x="380" y="33"/>
                  </a:lnTo>
                  <a:lnTo>
                    <a:pt x="380" y="35"/>
                  </a:lnTo>
                  <a:lnTo>
                    <a:pt x="380" y="35"/>
                  </a:lnTo>
                  <a:lnTo>
                    <a:pt x="382" y="33"/>
                  </a:lnTo>
                  <a:lnTo>
                    <a:pt x="382" y="35"/>
                  </a:lnTo>
                  <a:lnTo>
                    <a:pt x="380" y="36"/>
                  </a:lnTo>
                  <a:lnTo>
                    <a:pt x="380" y="36"/>
                  </a:lnTo>
                  <a:lnTo>
                    <a:pt x="379" y="36"/>
                  </a:lnTo>
                  <a:lnTo>
                    <a:pt x="379" y="36"/>
                  </a:lnTo>
                  <a:lnTo>
                    <a:pt x="379" y="35"/>
                  </a:lnTo>
                  <a:lnTo>
                    <a:pt x="377" y="35"/>
                  </a:lnTo>
                  <a:lnTo>
                    <a:pt x="377" y="35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5" y="35"/>
                  </a:lnTo>
                  <a:lnTo>
                    <a:pt x="375" y="35"/>
                  </a:lnTo>
                  <a:lnTo>
                    <a:pt x="375" y="33"/>
                  </a:lnTo>
                  <a:lnTo>
                    <a:pt x="377" y="33"/>
                  </a:lnTo>
                  <a:lnTo>
                    <a:pt x="377" y="33"/>
                  </a:lnTo>
                  <a:lnTo>
                    <a:pt x="379" y="33"/>
                  </a:lnTo>
                  <a:lnTo>
                    <a:pt x="380" y="33"/>
                  </a:lnTo>
                  <a:lnTo>
                    <a:pt x="380" y="31"/>
                  </a:lnTo>
                  <a:close/>
                  <a:moveTo>
                    <a:pt x="472" y="28"/>
                  </a:moveTo>
                  <a:lnTo>
                    <a:pt x="470" y="28"/>
                  </a:lnTo>
                  <a:lnTo>
                    <a:pt x="467" y="30"/>
                  </a:lnTo>
                  <a:lnTo>
                    <a:pt x="465" y="30"/>
                  </a:lnTo>
                  <a:lnTo>
                    <a:pt x="464" y="33"/>
                  </a:lnTo>
                  <a:lnTo>
                    <a:pt x="462" y="33"/>
                  </a:lnTo>
                  <a:lnTo>
                    <a:pt x="462" y="35"/>
                  </a:lnTo>
                  <a:lnTo>
                    <a:pt x="464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3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8"/>
                  </a:lnTo>
                  <a:lnTo>
                    <a:pt x="465" y="36"/>
                  </a:lnTo>
                  <a:lnTo>
                    <a:pt x="467" y="36"/>
                  </a:lnTo>
                  <a:lnTo>
                    <a:pt x="468" y="35"/>
                  </a:lnTo>
                  <a:lnTo>
                    <a:pt x="468" y="35"/>
                  </a:lnTo>
                  <a:lnTo>
                    <a:pt x="468" y="33"/>
                  </a:lnTo>
                  <a:lnTo>
                    <a:pt x="472" y="31"/>
                  </a:lnTo>
                  <a:lnTo>
                    <a:pt x="472" y="31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5" y="30"/>
                  </a:lnTo>
                  <a:lnTo>
                    <a:pt x="475" y="30"/>
                  </a:lnTo>
                  <a:lnTo>
                    <a:pt x="475" y="28"/>
                  </a:lnTo>
                  <a:lnTo>
                    <a:pt x="473" y="28"/>
                  </a:lnTo>
                  <a:lnTo>
                    <a:pt x="472" y="28"/>
                  </a:lnTo>
                  <a:close/>
                  <a:moveTo>
                    <a:pt x="626" y="27"/>
                  </a:moveTo>
                  <a:lnTo>
                    <a:pt x="626" y="27"/>
                  </a:lnTo>
                  <a:lnTo>
                    <a:pt x="628" y="27"/>
                  </a:lnTo>
                  <a:lnTo>
                    <a:pt x="628" y="27"/>
                  </a:lnTo>
                  <a:lnTo>
                    <a:pt x="629" y="27"/>
                  </a:lnTo>
                  <a:lnTo>
                    <a:pt x="629" y="27"/>
                  </a:lnTo>
                  <a:lnTo>
                    <a:pt x="629" y="28"/>
                  </a:lnTo>
                  <a:lnTo>
                    <a:pt x="631" y="28"/>
                  </a:lnTo>
                  <a:lnTo>
                    <a:pt x="631" y="28"/>
                  </a:lnTo>
                  <a:lnTo>
                    <a:pt x="631" y="30"/>
                  </a:lnTo>
                  <a:lnTo>
                    <a:pt x="629" y="28"/>
                  </a:lnTo>
                  <a:lnTo>
                    <a:pt x="628" y="28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1"/>
                  </a:lnTo>
                  <a:lnTo>
                    <a:pt x="626" y="30"/>
                  </a:lnTo>
                  <a:lnTo>
                    <a:pt x="626" y="28"/>
                  </a:lnTo>
                  <a:lnTo>
                    <a:pt x="626" y="28"/>
                  </a:lnTo>
                  <a:lnTo>
                    <a:pt x="626" y="27"/>
                  </a:lnTo>
                  <a:lnTo>
                    <a:pt x="626" y="27"/>
                  </a:lnTo>
                  <a:lnTo>
                    <a:pt x="626" y="27"/>
                  </a:lnTo>
                  <a:close/>
                  <a:moveTo>
                    <a:pt x="637" y="25"/>
                  </a:moveTo>
                  <a:lnTo>
                    <a:pt x="637" y="25"/>
                  </a:lnTo>
                  <a:lnTo>
                    <a:pt x="637" y="25"/>
                  </a:lnTo>
                  <a:lnTo>
                    <a:pt x="636" y="27"/>
                  </a:lnTo>
                  <a:lnTo>
                    <a:pt x="634" y="27"/>
                  </a:lnTo>
                  <a:lnTo>
                    <a:pt x="636" y="28"/>
                  </a:lnTo>
                  <a:lnTo>
                    <a:pt x="636" y="27"/>
                  </a:lnTo>
                  <a:lnTo>
                    <a:pt x="637" y="27"/>
                  </a:lnTo>
                  <a:lnTo>
                    <a:pt x="636" y="27"/>
                  </a:lnTo>
                  <a:lnTo>
                    <a:pt x="636" y="28"/>
                  </a:lnTo>
                  <a:lnTo>
                    <a:pt x="637" y="28"/>
                  </a:lnTo>
                  <a:lnTo>
                    <a:pt x="639" y="28"/>
                  </a:lnTo>
                  <a:lnTo>
                    <a:pt x="639" y="28"/>
                  </a:lnTo>
                  <a:lnTo>
                    <a:pt x="639" y="30"/>
                  </a:lnTo>
                  <a:lnTo>
                    <a:pt x="639" y="31"/>
                  </a:lnTo>
                  <a:lnTo>
                    <a:pt x="639" y="31"/>
                  </a:lnTo>
                  <a:lnTo>
                    <a:pt x="639" y="33"/>
                  </a:lnTo>
                  <a:lnTo>
                    <a:pt x="637" y="33"/>
                  </a:lnTo>
                  <a:lnTo>
                    <a:pt x="637" y="33"/>
                  </a:lnTo>
                  <a:lnTo>
                    <a:pt x="637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40" y="35"/>
                  </a:lnTo>
                  <a:lnTo>
                    <a:pt x="640" y="35"/>
                  </a:lnTo>
                  <a:lnTo>
                    <a:pt x="640" y="36"/>
                  </a:lnTo>
                  <a:lnTo>
                    <a:pt x="640" y="36"/>
                  </a:lnTo>
                  <a:lnTo>
                    <a:pt x="639" y="36"/>
                  </a:lnTo>
                  <a:lnTo>
                    <a:pt x="639" y="36"/>
                  </a:lnTo>
                  <a:lnTo>
                    <a:pt x="637" y="36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5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4" y="31"/>
                  </a:lnTo>
                  <a:lnTo>
                    <a:pt x="634" y="31"/>
                  </a:lnTo>
                  <a:lnTo>
                    <a:pt x="634" y="30"/>
                  </a:lnTo>
                  <a:lnTo>
                    <a:pt x="634" y="30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7"/>
                  </a:lnTo>
                  <a:lnTo>
                    <a:pt x="636" y="27"/>
                  </a:lnTo>
                  <a:lnTo>
                    <a:pt x="637" y="25"/>
                  </a:lnTo>
                  <a:lnTo>
                    <a:pt x="637" y="25"/>
                  </a:lnTo>
                  <a:close/>
                  <a:moveTo>
                    <a:pt x="604" y="25"/>
                  </a:moveTo>
                  <a:lnTo>
                    <a:pt x="606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7"/>
                  </a:lnTo>
                  <a:lnTo>
                    <a:pt x="607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4" y="25"/>
                  </a:lnTo>
                  <a:lnTo>
                    <a:pt x="604" y="25"/>
                  </a:lnTo>
                  <a:lnTo>
                    <a:pt x="604" y="25"/>
                  </a:lnTo>
                  <a:close/>
                  <a:moveTo>
                    <a:pt x="1873" y="24"/>
                  </a:moveTo>
                  <a:lnTo>
                    <a:pt x="1875" y="24"/>
                  </a:lnTo>
                  <a:lnTo>
                    <a:pt x="1875" y="25"/>
                  </a:lnTo>
                  <a:lnTo>
                    <a:pt x="1872" y="25"/>
                  </a:lnTo>
                  <a:lnTo>
                    <a:pt x="1873" y="25"/>
                  </a:lnTo>
                  <a:lnTo>
                    <a:pt x="1873" y="25"/>
                  </a:lnTo>
                  <a:lnTo>
                    <a:pt x="1873" y="24"/>
                  </a:lnTo>
                  <a:lnTo>
                    <a:pt x="1873" y="24"/>
                  </a:lnTo>
                  <a:close/>
                  <a:moveTo>
                    <a:pt x="1877" y="24"/>
                  </a:moveTo>
                  <a:lnTo>
                    <a:pt x="1877" y="24"/>
                  </a:lnTo>
                  <a:lnTo>
                    <a:pt x="1880" y="25"/>
                  </a:lnTo>
                  <a:lnTo>
                    <a:pt x="1881" y="25"/>
                  </a:lnTo>
                  <a:lnTo>
                    <a:pt x="1883" y="27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1" y="28"/>
                  </a:lnTo>
                  <a:lnTo>
                    <a:pt x="1880" y="28"/>
                  </a:lnTo>
                  <a:lnTo>
                    <a:pt x="1878" y="27"/>
                  </a:lnTo>
                  <a:lnTo>
                    <a:pt x="1877" y="25"/>
                  </a:lnTo>
                  <a:lnTo>
                    <a:pt x="1875" y="24"/>
                  </a:lnTo>
                  <a:lnTo>
                    <a:pt x="1877" y="24"/>
                  </a:lnTo>
                  <a:close/>
                  <a:moveTo>
                    <a:pt x="505" y="22"/>
                  </a:moveTo>
                  <a:lnTo>
                    <a:pt x="503" y="22"/>
                  </a:lnTo>
                  <a:lnTo>
                    <a:pt x="502" y="22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3" y="24"/>
                  </a:lnTo>
                  <a:lnTo>
                    <a:pt x="505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5" y="22"/>
                  </a:lnTo>
                  <a:close/>
                  <a:moveTo>
                    <a:pt x="2252" y="22"/>
                  </a:moveTo>
                  <a:lnTo>
                    <a:pt x="2252" y="22"/>
                  </a:lnTo>
                  <a:lnTo>
                    <a:pt x="2253" y="25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0" y="30"/>
                  </a:lnTo>
                  <a:lnTo>
                    <a:pt x="2249" y="30"/>
                  </a:lnTo>
                  <a:lnTo>
                    <a:pt x="2247" y="28"/>
                  </a:lnTo>
                  <a:lnTo>
                    <a:pt x="2244" y="28"/>
                  </a:lnTo>
                  <a:lnTo>
                    <a:pt x="2241" y="28"/>
                  </a:lnTo>
                  <a:lnTo>
                    <a:pt x="2238" y="30"/>
                  </a:lnTo>
                  <a:lnTo>
                    <a:pt x="2238" y="30"/>
                  </a:lnTo>
                  <a:lnTo>
                    <a:pt x="2238" y="31"/>
                  </a:lnTo>
                  <a:lnTo>
                    <a:pt x="2238" y="31"/>
                  </a:lnTo>
                  <a:lnTo>
                    <a:pt x="2236" y="31"/>
                  </a:lnTo>
                  <a:lnTo>
                    <a:pt x="2234" y="35"/>
                  </a:lnTo>
                  <a:lnTo>
                    <a:pt x="2231" y="38"/>
                  </a:lnTo>
                  <a:lnTo>
                    <a:pt x="2231" y="39"/>
                  </a:lnTo>
                  <a:lnTo>
                    <a:pt x="2231" y="39"/>
                  </a:lnTo>
                  <a:lnTo>
                    <a:pt x="2228" y="41"/>
                  </a:lnTo>
                  <a:lnTo>
                    <a:pt x="2228" y="41"/>
                  </a:lnTo>
                  <a:lnTo>
                    <a:pt x="2230" y="39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1" y="36"/>
                  </a:lnTo>
                  <a:lnTo>
                    <a:pt x="2231" y="35"/>
                  </a:lnTo>
                  <a:lnTo>
                    <a:pt x="2231" y="35"/>
                  </a:lnTo>
                  <a:lnTo>
                    <a:pt x="2233" y="33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28"/>
                  </a:lnTo>
                  <a:lnTo>
                    <a:pt x="2234" y="27"/>
                  </a:lnTo>
                  <a:lnTo>
                    <a:pt x="2234" y="27"/>
                  </a:lnTo>
                  <a:lnTo>
                    <a:pt x="2236" y="27"/>
                  </a:lnTo>
                  <a:lnTo>
                    <a:pt x="2238" y="27"/>
                  </a:lnTo>
                  <a:lnTo>
                    <a:pt x="2238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41" y="27"/>
                  </a:lnTo>
                  <a:lnTo>
                    <a:pt x="2241" y="27"/>
                  </a:lnTo>
                  <a:lnTo>
                    <a:pt x="2242" y="27"/>
                  </a:lnTo>
                  <a:lnTo>
                    <a:pt x="2246" y="27"/>
                  </a:lnTo>
                  <a:lnTo>
                    <a:pt x="2250" y="27"/>
                  </a:lnTo>
                  <a:lnTo>
                    <a:pt x="2250" y="25"/>
                  </a:lnTo>
                  <a:lnTo>
                    <a:pt x="2250" y="22"/>
                  </a:lnTo>
                  <a:lnTo>
                    <a:pt x="2252" y="22"/>
                  </a:lnTo>
                  <a:close/>
                  <a:moveTo>
                    <a:pt x="3445" y="19"/>
                  </a:moveTo>
                  <a:lnTo>
                    <a:pt x="3447" y="20"/>
                  </a:lnTo>
                  <a:lnTo>
                    <a:pt x="3447" y="20"/>
                  </a:lnTo>
                  <a:lnTo>
                    <a:pt x="3447" y="22"/>
                  </a:lnTo>
                  <a:lnTo>
                    <a:pt x="3447" y="22"/>
                  </a:lnTo>
                  <a:lnTo>
                    <a:pt x="3447" y="24"/>
                  </a:lnTo>
                  <a:lnTo>
                    <a:pt x="3445" y="24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4"/>
                  </a:lnTo>
                  <a:lnTo>
                    <a:pt x="3442" y="24"/>
                  </a:lnTo>
                  <a:lnTo>
                    <a:pt x="3442" y="24"/>
                  </a:lnTo>
                  <a:lnTo>
                    <a:pt x="3444" y="22"/>
                  </a:lnTo>
                  <a:lnTo>
                    <a:pt x="3444" y="20"/>
                  </a:lnTo>
                  <a:lnTo>
                    <a:pt x="3445" y="20"/>
                  </a:lnTo>
                  <a:lnTo>
                    <a:pt x="3445" y="19"/>
                  </a:lnTo>
                  <a:close/>
                  <a:moveTo>
                    <a:pt x="205" y="19"/>
                  </a:moveTo>
                  <a:lnTo>
                    <a:pt x="205" y="19"/>
                  </a:lnTo>
                  <a:lnTo>
                    <a:pt x="207" y="19"/>
                  </a:lnTo>
                  <a:lnTo>
                    <a:pt x="207" y="19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2"/>
                  </a:lnTo>
                  <a:lnTo>
                    <a:pt x="208" y="22"/>
                  </a:lnTo>
                  <a:lnTo>
                    <a:pt x="208" y="22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8" y="25"/>
                  </a:lnTo>
                  <a:lnTo>
                    <a:pt x="208" y="25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5"/>
                  </a:lnTo>
                  <a:lnTo>
                    <a:pt x="207" y="25"/>
                  </a:lnTo>
                  <a:lnTo>
                    <a:pt x="207" y="24"/>
                  </a:lnTo>
                  <a:lnTo>
                    <a:pt x="207" y="24"/>
                  </a:lnTo>
                  <a:lnTo>
                    <a:pt x="207" y="22"/>
                  </a:lnTo>
                  <a:lnTo>
                    <a:pt x="207" y="22"/>
                  </a:lnTo>
                  <a:lnTo>
                    <a:pt x="205" y="20"/>
                  </a:lnTo>
                  <a:lnTo>
                    <a:pt x="205" y="20"/>
                  </a:lnTo>
                  <a:lnTo>
                    <a:pt x="205" y="22"/>
                  </a:lnTo>
                  <a:lnTo>
                    <a:pt x="203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2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4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5"/>
                  </a:lnTo>
                  <a:lnTo>
                    <a:pt x="188" y="25"/>
                  </a:lnTo>
                  <a:lnTo>
                    <a:pt x="186" y="27"/>
                  </a:lnTo>
                  <a:lnTo>
                    <a:pt x="185" y="28"/>
                  </a:lnTo>
                  <a:lnTo>
                    <a:pt x="185" y="30"/>
                  </a:lnTo>
                  <a:lnTo>
                    <a:pt x="183" y="30"/>
                  </a:lnTo>
                  <a:lnTo>
                    <a:pt x="185" y="28"/>
                  </a:lnTo>
                  <a:lnTo>
                    <a:pt x="183" y="28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1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5" y="27"/>
                  </a:lnTo>
                  <a:lnTo>
                    <a:pt x="185" y="28"/>
                  </a:lnTo>
                  <a:lnTo>
                    <a:pt x="186" y="27"/>
                  </a:lnTo>
                  <a:lnTo>
                    <a:pt x="186" y="27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6" y="25"/>
                  </a:lnTo>
                  <a:lnTo>
                    <a:pt x="188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91" y="24"/>
                  </a:lnTo>
                  <a:lnTo>
                    <a:pt x="192" y="24"/>
                  </a:lnTo>
                  <a:lnTo>
                    <a:pt x="192" y="24"/>
                  </a:lnTo>
                  <a:lnTo>
                    <a:pt x="194" y="24"/>
                  </a:lnTo>
                  <a:lnTo>
                    <a:pt x="196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197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200" y="22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3" y="22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19"/>
                  </a:lnTo>
                  <a:lnTo>
                    <a:pt x="205" y="19"/>
                  </a:lnTo>
                  <a:close/>
                  <a:moveTo>
                    <a:pt x="369" y="17"/>
                  </a:moveTo>
                  <a:lnTo>
                    <a:pt x="371" y="17"/>
                  </a:lnTo>
                  <a:lnTo>
                    <a:pt x="371" y="19"/>
                  </a:lnTo>
                  <a:lnTo>
                    <a:pt x="372" y="19"/>
                  </a:lnTo>
                  <a:lnTo>
                    <a:pt x="374" y="19"/>
                  </a:lnTo>
                  <a:lnTo>
                    <a:pt x="374" y="20"/>
                  </a:lnTo>
                  <a:lnTo>
                    <a:pt x="374" y="20"/>
                  </a:lnTo>
                  <a:lnTo>
                    <a:pt x="372" y="20"/>
                  </a:lnTo>
                  <a:lnTo>
                    <a:pt x="369" y="20"/>
                  </a:lnTo>
                  <a:lnTo>
                    <a:pt x="367" y="20"/>
                  </a:lnTo>
                  <a:lnTo>
                    <a:pt x="366" y="20"/>
                  </a:lnTo>
                  <a:lnTo>
                    <a:pt x="367" y="19"/>
                  </a:lnTo>
                  <a:lnTo>
                    <a:pt x="367" y="19"/>
                  </a:lnTo>
                  <a:lnTo>
                    <a:pt x="369" y="17"/>
                  </a:lnTo>
                  <a:close/>
                  <a:moveTo>
                    <a:pt x="93" y="17"/>
                  </a:moveTo>
                  <a:lnTo>
                    <a:pt x="95" y="19"/>
                  </a:lnTo>
                  <a:lnTo>
                    <a:pt x="95" y="20"/>
                  </a:lnTo>
                  <a:lnTo>
                    <a:pt x="96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5" y="24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2" y="22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7"/>
                  </a:lnTo>
                  <a:lnTo>
                    <a:pt x="93" y="17"/>
                  </a:lnTo>
                  <a:close/>
                  <a:moveTo>
                    <a:pt x="464" y="16"/>
                  </a:moveTo>
                  <a:lnTo>
                    <a:pt x="464" y="16"/>
                  </a:lnTo>
                  <a:lnTo>
                    <a:pt x="461" y="17"/>
                  </a:lnTo>
                  <a:lnTo>
                    <a:pt x="456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6" y="22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59" y="20"/>
                  </a:lnTo>
                  <a:lnTo>
                    <a:pt x="457" y="20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62" y="19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5" y="16"/>
                  </a:lnTo>
                  <a:lnTo>
                    <a:pt x="464" y="16"/>
                  </a:lnTo>
                  <a:close/>
                  <a:moveTo>
                    <a:pt x="254" y="16"/>
                  </a:moveTo>
                  <a:lnTo>
                    <a:pt x="256" y="16"/>
                  </a:lnTo>
                  <a:lnTo>
                    <a:pt x="257" y="16"/>
                  </a:lnTo>
                  <a:lnTo>
                    <a:pt x="260" y="17"/>
                  </a:lnTo>
                  <a:lnTo>
                    <a:pt x="260" y="17"/>
                  </a:lnTo>
                  <a:lnTo>
                    <a:pt x="262" y="19"/>
                  </a:lnTo>
                  <a:lnTo>
                    <a:pt x="260" y="20"/>
                  </a:lnTo>
                  <a:lnTo>
                    <a:pt x="260" y="22"/>
                  </a:lnTo>
                  <a:lnTo>
                    <a:pt x="260" y="22"/>
                  </a:lnTo>
                  <a:lnTo>
                    <a:pt x="262" y="22"/>
                  </a:lnTo>
                  <a:lnTo>
                    <a:pt x="262" y="22"/>
                  </a:lnTo>
                  <a:lnTo>
                    <a:pt x="263" y="22"/>
                  </a:lnTo>
                  <a:lnTo>
                    <a:pt x="263" y="22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4"/>
                  </a:lnTo>
                  <a:lnTo>
                    <a:pt x="267" y="24"/>
                  </a:lnTo>
                  <a:lnTo>
                    <a:pt x="267" y="24"/>
                  </a:lnTo>
                  <a:lnTo>
                    <a:pt x="267" y="25"/>
                  </a:lnTo>
                  <a:lnTo>
                    <a:pt x="267" y="25"/>
                  </a:lnTo>
                  <a:lnTo>
                    <a:pt x="268" y="27"/>
                  </a:lnTo>
                  <a:lnTo>
                    <a:pt x="270" y="27"/>
                  </a:lnTo>
                  <a:lnTo>
                    <a:pt x="271" y="27"/>
                  </a:lnTo>
                  <a:lnTo>
                    <a:pt x="273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8" y="27"/>
                  </a:lnTo>
                  <a:lnTo>
                    <a:pt x="279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2" y="27"/>
                  </a:lnTo>
                  <a:lnTo>
                    <a:pt x="281" y="27"/>
                  </a:lnTo>
                  <a:lnTo>
                    <a:pt x="281" y="27"/>
                  </a:lnTo>
                  <a:lnTo>
                    <a:pt x="279" y="27"/>
                  </a:lnTo>
                  <a:lnTo>
                    <a:pt x="278" y="28"/>
                  </a:lnTo>
                  <a:lnTo>
                    <a:pt x="274" y="28"/>
                  </a:lnTo>
                  <a:lnTo>
                    <a:pt x="274" y="28"/>
                  </a:lnTo>
                  <a:lnTo>
                    <a:pt x="273" y="28"/>
                  </a:lnTo>
                  <a:lnTo>
                    <a:pt x="271" y="28"/>
                  </a:lnTo>
                  <a:lnTo>
                    <a:pt x="270" y="28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7"/>
                  </a:lnTo>
                  <a:lnTo>
                    <a:pt x="267" y="27"/>
                  </a:lnTo>
                  <a:lnTo>
                    <a:pt x="267" y="27"/>
                  </a:lnTo>
                  <a:lnTo>
                    <a:pt x="265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5"/>
                  </a:lnTo>
                  <a:lnTo>
                    <a:pt x="265" y="25"/>
                  </a:lnTo>
                  <a:lnTo>
                    <a:pt x="265" y="24"/>
                  </a:lnTo>
                  <a:lnTo>
                    <a:pt x="265" y="24"/>
                  </a:lnTo>
                  <a:lnTo>
                    <a:pt x="263" y="24"/>
                  </a:lnTo>
                  <a:lnTo>
                    <a:pt x="262" y="24"/>
                  </a:lnTo>
                  <a:lnTo>
                    <a:pt x="260" y="22"/>
                  </a:lnTo>
                  <a:lnTo>
                    <a:pt x="260" y="20"/>
                  </a:lnTo>
                  <a:lnTo>
                    <a:pt x="260" y="20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59" y="17"/>
                  </a:lnTo>
                  <a:lnTo>
                    <a:pt x="256" y="17"/>
                  </a:lnTo>
                  <a:lnTo>
                    <a:pt x="254" y="17"/>
                  </a:lnTo>
                  <a:lnTo>
                    <a:pt x="252" y="17"/>
                  </a:lnTo>
                  <a:lnTo>
                    <a:pt x="251" y="17"/>
                  </a:lnTo>
                  <a:lnTo>
                    <a:pt x="249" y="19"/>
                  </a:lnTo>
                  <a:lnTo>
                    <a:pt x="248" y="19"/>
                  </a:lnTo>
                  <a:lnTo>
                    <a:pt x="248" y="19"/>
                  </a:lnTo>
                  <a:lnTo>
                    <a:pt x="246" y="17"/>
                  </a:lnTo>
                  <a:lnTo>
                    <a:pt x="246" y="17"/>
                  </a:lnTo>
                  <a:lnTo>
                    <a:pt x="244" y="17"/>
                  </a:lnTo>
                  <a:lnTo>
                    <a:pt x="244" y="19"/>
                  </a:lnTo>
                  <a:lnTo>
                    <a:pt x="243" y="19"/>
                  </a:lnTo>
                  <a:lnTo>
                    <a:pt x="244" y="17"/>
                  </a:lnTo>
                  <a:lnTo>
                    <a:pt x="244" y="17"/>
                  </a:lnTo>
                  <a:lnTo>
                    <a:pt x="244" y="16"/>
                  </a:lnTo>
                  <a:lnTo>
                    <a:pt x="246" y="16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9" y="17"/>
                  </a:lnTo>
                  <a:lnTo>
                    <a:pt x="252" y="16"/>
                  </a:lnTo>
                  <a:lnTo>
                    <a:pt x="252" y="16"/>
                  </a:lnTo>
                  <a:lnTo>
                    <a:pt x="254" y="16"/>
                  </a:lnTo>
                  <a:close/>
                  <a:moveTo>
                    <a:pt x="375" y="16"/>
                  </a:moveTo>
                  <a:lnTo>
                    <a:pt x="375" y="16"/>
                  </a:lnTo>
                  <a:lnTo>
                    <a:pt x="377" y="16"/>
                  </a:lnTo>
                  <a:lnTo>
                    <a:pt x="377" y="16"/>
                  </a:lnTo>
                  <a:lnTo>
                    <a:pt x="377" y="17"/>
                  </a:lnTo>
                  <a:lnTo>
                    <a:pt x="375" y="17"/>
                  </a:lnTo>
                  <a:lnTo>
                    <a:pt x="374" y="17"/>
                  </a:lnTo>
                  <a:lnTo>
                    <a:pt x="372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6"/>
                  </a:lnTo>
                  <a:lnTo>
                    <a:pt x="372" y="16"/>
                  </a:lnTo>
                  <a:lnTo>
                    <a:pt x="375" y="16"/>
                  </a:lnTo>
                  <a:close/>
                  <a:moveTo>
                    <a:pt x="0" y="14"/>
                  </a:moveTo>
                  <a:lnTo>
                    <a:pt x="2" y="16"/>
                  </a:lnTo>
                  <a:lnTo>
                    <a:pt x="5" y="17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10" y="22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60" y="14"/>
                  </a:moveTo>
                  <a:lnTo>
                    <a:pt x="62" y="14"/>
                  </a:lnTo>
                  <a:lnTo>
                    <a:pt x="63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2" y="17"/>
                  </a:ln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60" y="19"/>
                  </a:lnTo>
                  <a:lnTo>
                    <a:pt x="60" y="17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2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60" y="14"/>
                  </a:lnTo>
                  <a:lnTo>
                    <a:pt x="60" y="14"/>
                  </a:lnTo>
                  <a:close/>
                  <a:moveTo>
                    <a:pt x="3080" y="13"/>
                  </a:moveTo>
                  <a:lnTo>
                    <a:pt x="3080" y="13"/>
                  </a:lnTo>
                  <a:lnTo>
                    <a:pt x="3081" y="13"/>
                  </a:lnTo>
                  <a:lnTo>
                    <a:pt x="3080" y="14"/>
                  </a:lnTo>
                  <a:lnTo>
                    <a:pt x="3080" y="16"/>
                  </a:lnTo>
                  <a:lnTo>
                    <a:pt x="3081" y="16"/>
                  </a:lnTo>
                  <a:lnTo>
                    <a:pt x="3081" y="16"/>
                  </a:lnTo>
                  <a:lnTo>
                    <a:pt x="3083" y="16"/>
                  </a:lnTo>
                  <a:lnTo>
                    <a:pt x="3083" y="14"/>
                  </a:lnTo>
                  <a:lnTo>
                    <a:pt x="3083" y="13"/>
                  </a:lnTo>
                  <a:lnTo>
                    <a:pt x="3084" y="13"/>
                  </a:lnTo>
                  <a:lnTo>
                    <a:pt x="3086" y="14"/>
                  </a:lnTo>
                  <a:lnTo>
                    <a:pt x="3084" y="16"/>
                  </a:lnTo>
                  <a:lnTo>
                    <a:pt x="3083" y="17"/>
                  </a:lnTo>
                  <a:lnTo>
                    <a:pt x="3080" y="19"/>
                  </a:lnTo>
                  <a:lnTo>
                    <a:pt x="3078" y="19"/>
                  </a:lnTo>
                  <a:lnTo>
                    <a:pt x="3078" y="22"/>
                  </a:lnTo>
                  <a:lnTo>
                    <a:pt x="3076" y="24"/>
                  </a:lnTo>
                  <a:lnTo>
                    <a:pt x="3075" y="22"/>
                  </a:lnTo>
                  <a:lnTo>
                    <a:pt x="3073" y="20"/>
                  </a:lnTo>
                  <a:lnTo>
                    <a:pt x="3073" y="19"/>
                  </a:lnTo>
                  <a:lnTo>
                    <a:pt x="3075" y="17"/>
                  </a:lnTo>
                  <a:lnTo>
                    <a:pt x="3076" y="17"/>
                  </a:lnTo>
                  <a:lnTo>
                    <a:pt x="3078" y="14"/>
                  </a:lnTo>
                  <a:lnTo>
                    <a:pt x="3078" y="13"/>
                  </a:lnTo>
                  <a:lnTo>
                    <a:pt x="3080" y="13"/>
                  </a:lnTo>
                  <a:close/>
                  <a:moveTo>
                    <a:pt x="927" y="13"/>
                  </a:moveTo>
                  <a:lnTo>
                    <a:pt x="927" y="13"/>
                  </a:lnTo>
                  <a:lnTo>
                    <a:pt x="927" y="13"/>
                  </a:lnTo>
                  <a:lnTo>
                    <a:pt x="927" y="14"/>
                  </a:lnTo>
                  <a:lnTo>
                    <a:pt x="926" y="14"/>
                  </a:lnTo>
                  <a:lnTo>
                    <a:pt x="924" y="16"/>
                  </a:lnTo>
                  <a:lnTo>
                    <a:pt x="924" y="14"/>
                  </a:lnTo>
                  <a:lnTo>
                    <a:pt x="926" y="14"/>
                  </a:lnTo>
                  <a:lnTo>
                    <a:pt x="926" y="14"/>
                  </a:lnTo>
                  <a:lnTo>
                    <a:pt x="926" y="13"/>
                  </a:lnTo>
                  <a:lnTo>
                    <a:pt x="926" y="13"/>
                  </a:lnTo>
                  <a:lnTo>
                    <a:pt x="927" y="13"/>
                  </a:lnTo>
                  <a:close/>
                  <a:moveTo>
                    <a:pt x="538" y="9"/>
                  </a:moveTo>
                  <a:lnTo>
                    <a:pt x="538" y="11"/>
                  </a:lnTo>
                  <a:lnTo>
                    <a:pt x="535" y="13"/>
                  </a:lnTo>
                  <a:lnTo>
                    <a:pt x="535" y="13"/>
                  </a:lnTo>
                  <a:lnTo>
                    <a:pt x="533" y="13"/>
                  </a:lnTo>
                  <a:lnTo>
                    <a:pt x="531" y="13"/>
                  </a:lnTo>
                  <a:lnTo>
                    <a:pt x="530" y="13"/>
                  </a:lnTo>
                  <a:lnTo>
                    <a:pt x="531" y="13"/>
                  </a:lnTo>
                  <a:lnTo>
                    <a:pt x="533" y="11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6" y="11"/>
                  </a:lnTo>
                  <a:lnTo>
                    <a:pt x="538" y="9"/>
                  </a:lnTo>
                  <a:close/>
                  <a:moveTo>
                    <a:pt x="700" y="5"/>
                  </a:moveTo>
                  <a:lnTo>
                    <a:pt x="703" y="6"/>
                  </a:lnTo>
                  <a:lnTo>
                    <a:pt x="705" y="6"/>
                  </a:lnTo>
                  <a:lnTo>
                    <a:pt x="705" y="6"/>
                  </a:lnTo>
                  <a:lnTo>
                    <a:pt x="707" y="8"/>
                  </a:lnTo>
                  <a:lnTo>
                    <a:pt x="707" y="8"/>
                  </a:lnTo>
                  <a:lnTo>
                    <a:pt x="707" y="9"/>
                  </a:lnTo>
                  <a:lnTo>
                    <a:pt x="705" y="9"/>
                  </a:lnTo>
                  <a:lnTo>
                    <a:pt x="703" y="11"/>
                  </a:lnTo>
                  <a:lnTo>
                    <a:pt x="702" y="11"/>
                  </a:lnTo>
                  <a:lnTo>
                    <a:pt x="702" y="11"/>
                  </a:lnTo>
                  <a:lnTo>
                    <a:pt x="700" y="9"/>
                  </a:lnTo>
                  <a:lnTo>
                    <a:pt x="700" y="8"/>
                  </a:lnTo>
                  <a:lnTo>
                    <a:pt x="699" y="8"/>
                  </a:lnTo>
                  <a:lnTo>
                    <a:pt x="699" y="6"/>
                  </a:lnTo>
                  <a:lnTo>
                    <a:pt x="699" y="5"/>
                  </a:lnTo>
                  <a:lnTo>
                    <a:pt x="700" y="5"/>
                  </a:lnTo>
                  <a:close/>
                  <a:moveTo>
                    <a:pt x="666" y="5"/>
                  </a:moveTo>
                  <a:lnTo>
                    <a:pt x="666" y="5"/>
                  </a:lnTo>
                  <a:lnTo>
                    <a:pt x="667" y="5"/>
                  </a:lnTo>
                  <a:lnTo>
                    <a:pt x="666" y="6"/>
                  </a:lnTo>
                  <a:lnTo>
                    <a:pt x="666" y="8"/>
                  </a:lnTo>
                  <a:lnTo>
                    <a:pt x="666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9" y="8"/>
                  </a:lnTo>
                  <a:lnTo>
                    <a:pt x="669" y="8"/>
                  </a:lnTo>
                  <a:lnTo>
                    <a:pt x="669" y="9"/>
                  </a:lnTo>
                  <a:lnTo>
                    <a:pt x="669" y="9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2" y="11"/>
                  </a:lnTo>
                  <a:lnTo>
                    <a:pt x="672" y="11"/>
                  </a:lnTo>
                  <a:lnTo>
                    <a:pt x="672" y="13"/>
                  </a:lnTo>
                  <a:lnTo>
                    <a:pt x="672" y="13"/>
                  </a:lnTo>
                  <a:lnTo>
                    <a:pt x="670" y="13"/>
                  </a:lnTo>
                  <a:lnTo>
                    <a:pt x="670" y="13"/>
                  </a:lnTo>
                  <a:lnTo>
                    <a:pt x="669" y="11"/>
                  </a:lnTo>
                  <a:lnTo>
                    <a:pt x="667" y="11"/>
                  </a:lnTo>
                  <a:lnTo>
                    <a:pt x="667" y="9"/>
                  </a:lnTo>
                  <a:lnTo>
                    <a:pt x="667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4" y="11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1"/>
                  </a:lnTo>
                  <a:lnTo>
                    <a:pt x="664" y="11"/>
                  </a:lnTo>
                  <a:lnTo>
                    <a:pt x="662" y="11"/>
                  </a:lnTo>
                  <a:lnTo>
                    <a:pt x="662" y="9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11"/>
                  </a:lnTo>
                  <a:lnTo>
                    <a:pt x="661" y="13"/>
                  </a:lnTo>
                  <a:lnTo>
                    <a:pt x="661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8" y="13"/>
                  </a:lnTo>
                  <a:lnTo>
                    <a:pt x="658" y="14"/>
                  </a:lnTo>
                  <a:lnTo>
                    <a:pt x="658" y="14"/>
                  </a:lnTo>
                  <a:lnTo>
                    <a:pt x="658" y="13"/>
                  </a:lnTo>
                  <a:lnTo>
                    <a:pt x="658" y="11"/>
                  </a:lnTo>
                  <a:lnTo>
                    <a:pt x="658" y="9"/>
                  </a:lnTo>
                  <a:lnTo>
                    <a:pt x="659" y="9"/>
                  </a:lnTo>
                  <a:lnTo>
                    <a:pt x="659" y="9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8" y="8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11"/>
                  </a:lnTo>
                  <a:lnTo>
                    <a:pt x="658" y="11"/>
                  </a:lnTo>
                  <a:lnTo>
                    <a:pt x="656" y="11"/>
                  </a:lnTo>
                  <a:lnTo>
                    <a:pt x="656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3" y="11"/>
                  </a:lnTo>
                  <a:lnTo>
                    <a:pt x="654" y="9"/>
                  </a:lnTo>
                  <a:lnTo>
                    <a:pt x="654" y="9"/>
                  </a:lnTo>
                  <a:lnTo>
                    <a:pt x="654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8" y="8"/>
                  </a:lnTo>
                  <a:lnTo>
                    <a:pt x="658" y="8"/>
                  </a:lnTo>
                  <a:lnTo>
                    <a:pt x="658" y="6"/>
                  </a:lnTo>
                  <a:lnTo>
                    <a:pt x="659" y="6"/>
                  </a:lnTo>
                  <a:lnTo>
                    <a:pt x="659" y="6"/>
                  </a:lnTo>
                  <a:lnTo>
                    <a:pt x="661" y="6"/>
                  </a:lnTo>
                  <a:lnTo>
                    <a:pt x="661" y="6"/>
                  </a:lnTo>
                  <a:lnTo>
                    <a:pt x="662" y="5"/>
                  </a:lnTo>
                  <a:lnTo>
                    <a:pt x="662" y="5"/>
                  </a:lnTo>
                  <a:lnTo>
                    <a:pt x="664" y="5"/>
                  </a:lnTo>
                  <a:lnTo>
                    <a:pt x="666" y="5"/>
                  </a:lnTo>
                  <a:lnTo>
                    <a:pt x="666" y="5"/>
                  </a:lnTo>
                  <a:close/>
                  <a:moveTo>
                    <a:pt x="476" y="3"/>
                  </a:moveTo>
                  <a:lnTo>
                    <a:pt x="476" y="3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5" y="5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8" y="5"/>
                  </a:lnTo>
                  <a:lnTo>
                    <a:pt x="476" y="5"/>
                  </a:lnTo>
                  <a:lnTo>
                    <a:pt x="476" y="3"/>
                  </a:lnTo>
                  <a:lnTo>
                    <a:pt x="476" y="3"/>
                  </a:lnTo>
                  <a:close/>
                  <a:moveTo>
                    <a:pt x="473" y="3"/>
                  </a:moveTo>
                  <a:lnTo>
                    <a:pt x="472" y="3"/>
                  </a:lnTo>
                  <a:lnTo>
                    <a:pt x="472" y="3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72" y="5"/>
                  </a:lnTo>
                  <a:lnTo>
                    <a:pt x="473" y="5"/>
                  </a:lnTo>
                  <a:lnTo>
                    <a:pt x="473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3" y="3"/>
                  </a:lnTo>
                  <a:close/>
                  <a:moveTo>
                    <a:pt x="588" y="2"/>
                  </a:moveTo>
                  <a:lnTo>
                    <a:pt x="588" y="2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1" y="6"/>
                  </a:lnTo>
                  <a:lnTo>
                    <a:pt x="591" y="6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5" y="5"/>
                  </a:lnTo>
                  <a:lnTo>
                    <a:pt x="596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8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6" y="6"/>
                  </a:lnTo>
                  <a:lnTo>
                    <a:pt x="596" y="6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3" y="8"/>
                  </a:lnTo>
                  <a:lnTo>
                    <a:pt x="591" y="8"/>
                  </a:lnTo>
                  <a:lnTo>
                    <a:pt x="591" y="6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5" y="5"/>
                  </a:lnTo>
                  <a:lnTo>
                    <a:pt x="585" y="5"/>
                  </a:lnTo>
                  <a:lnTo>
                    <a:pt x="585" y="3"/>
                  </a:lnTo>
                  <a:lnTo>
                    <a:pt x="585" y="3"/>
                  </a:lnTo>
                  <a:lnTo>
                    <a:pt x="585" y="2"/>
                  </a:lnTo>
                  <a:lnTo>
                    <a:pt x="587" y="2"/>
                  </a:lnTo>
                  <a:lnTo>
                    <a:pt x="588" y="2"/>
                  </a:lnTo>
                  <a:close/>
                  <a:moveTo>
                    <a:pt x="394" y="2"/>
                  </a:moveTo>
                  <a:lnTo>
                    <a:pt x="396" y="3"/>
                  </a:lnTo>
                  <a:lnTo>
                    <a:pt x="396" y="3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9" y="6"/>
                  </a:lnTo>
                  <a:lnTo>
                    <a:pt x="399" y="6"/>
                  </a:lnTo>
                  <a:lnTo>
                    <a:pt x="401" y="6"/>
                  </a:lnTo>
                  <a:lnTo>
                    <a:pt x="401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2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5" y="8"/>
                  </a:lnTo>
                  <a:lnTo>
                    <a:pt x="405" y="8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1"/>
                  </a:lnTo>
                  <a:lnTo>
                    <a:pt x="405" y="11"/>
                  </a:lnTo>
                  <a:lnTo>
                    <a:pt x="402" y="11"/>
                  </a:lnTo>
                  <a:lnTo>
                    <a:pt x="401" y="11"/>
                  </a:lnTo>
                  <a:lnTo>
                    <a:pt x="399" y="11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401" y="11"/>
                  </a:lnTo>
                  <a:lnTo>
                    <a:pt x="402" y="11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2" y="9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399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9"/>
                  </a:lnTo>
                  <a:lnTo>
                    <a:pt x="397" y="9"/>
                  </a:lnTo>
                  <a:lnTo>
                    <a:pt x="396" y="8"/>
                  </a:lnTo>
                  <a:lnTo>
                    <a:pt x="396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5"/>
                  </a:lnTo>
                  <a:lnTo>
                    <a:pt x="393" y="5"/>
                  </a:lnTo>
                  <a:lnTo>
                    <a:pt x="393" y="5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2"/>
                  </a:lnTo>
                  <a:lnTo>
                    <a:pt x="393" y="2"/>
                  </a:lnTo>
                  <a:lnTo>
                    <a:pt x="394" y="2"/>
                  </a:lnTo>
                  <a:lnTo>
                    <a:pt x="394" y="2"/>
                  </a:lnTo>
                  <a:close/>
                  <a:moveTo>
                    <a:pt x="434" y="2"/>
                  </a:moveTo>
                  <a:lnTo>
                    <a:pt x="434" y="2"/>
                  </a:lnTo>
                  <a:lnTo>
                    <a:pt x="435" y="2"/>
                  </a:lnTo>
                  <a:lnTo>
                    <a:pt x="435" y="3"/>
                  </a:lnTo>
                  <a:lnTo>
                    <a:pt x="435" y="3"/>
                  </a:lnTo>
                  <a:lnTo>
                    <a:pt x="437" y="3"/>
                  </a:lnTo>
                  <a:lnTo>
                    <a:pt x="437" y="3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3"/>
                  </a:lnTo>
                  <a:lnTo>
                    <a:pt x="438" y="3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5" y="5"/>
                  </a:lnTo>
                  <a:lnTo>
                    <a:pt x="434" y="5"/>
                  </a:lnTo>
                  <a:lnTo>
                    <a:pt x="434" y="3"/>
                  </a:lnTo>
                  <a:lnTo>
                    <a:pt x="434" y="3"/>
                  </a:lnTo>
                  <a:lnTo>
                    <a:pt x="434" y="2"/>
                  </a:lnTo>
                  <a:lnTo>
                    <a:pt x="432" y="2"/>
                  </a:lnTo>
                  <a:lnTo>
                    <a:pt x="432" y="2"/>
                  </a:lnTo>
                  <a:lnTo>
                    <a:pt x="434" y="2"/>
                  </a:lnTo>
                  <a:lnTo>
                    <a:pt x="434" y="2"/>
                  </a:lnTo>
                  <a:close/>
                  <a:moveTo>
                    <a:pt x="470" y="0"/>
                  </a:moveTo>
                  <a:lnTo>
                    <a:pt x="472" y="0"/>
                  </a:lnTo>
                  <a:lnTo>
                    <a:pt x="472" y="2"/>
                  </a:lnTo>
                  <a:lnTo>
                    <a:pt x="475" y="2"/>
                  </a:lnTo>
                  <a:lnTo>
                    <a:pt x="476" y="2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9" y="3"/>
                  </a:lnTo>
                  <a:lnTo>
                    <a:pt x="479" y="3"/>
                  </a:lnTo>
                  <a:lnTo>
                    <a:pt x="481" y="5"/>
                  </a:lnTo>
                  <a:lnTo>
                    <a:pt x="483" y="5"/>
                  </a:lnTo>
                  <a:lnTo>
                    <a:pt x="484" y="5"/>
                  </a:lnTo>
                  <a:lnTo>
                    <a:pt x="486" y="5"/>
                  </a:lnTo>
                  <a:lnTo>
                    <a:pt x="487" y="5"/>
                  </a:lnTo>
                  <a:lnTo>
                    <a:pt x="489" y="5"/>
                  </a:lnTo>
                  <a:lnTo>
                    <a:pt x="489" y="5"/>
                  </a:lnTo>
                  <a:lnTo>
                    <a:pt x="490" y="5"/>
                  </a:lnTo>
                  <a:lnTo>
                    <a:pt x="490" y="5"/>
                  </a:lnTo>
                  <a:lnTo>
                    <a:pt x="492" y="5"/>
                  </a:lnTo>
                  <a:lnTo>
                    <a:pt x="492" y="5"/>
                  </a:lnTo>
                  <a:lnTo>
                    <a:pt x="494" y="5"/>
                  </a:lnTo>
                  <a:lnTo>
                    <a:pt x="494" y="5"/>
                  </a:lnTo>
                  <a:lnTo>
                    <a:pt x="495" y="5"/>
                  </a:lnTo>
                  <a:lnTo>
                    <a:pt x="495" y="6"/>
                  </a:lnTo>
                  <a:lnTo>
                    <a:pt x="495" y="6"/>
                  </a:lnTo>
                  <a:lnTo>
                    <a:pt x="495" y="8"/>
                  </a:lnTo>
                  <a:lnTo>
                    <a:pt x="497" y="8"/>
                  </a:lnTo>
                  <a:lnTo>
                    <a:pt x="497" y="8"/>
                  </a:lnTo>
                  <a:lnTo>
                    <a:pt x="497" y="9"/>
                  </a:lnTo>
                  <a:lnTo>
                    <a:pt x="497" y="11"/>
                  </a:lnTo>
                  <a:lnTo>
                    <a:pt x="497" y="11"/>
                  </a:lnTo>
                  <a:lnTo>
                    <a:pt x="498" y="11"/>
                  </a:lnTo>
                  <a:lnTo>
                    <a:pt x="498" y="13"/>
                  </a:lnTo>
                  <a:lnTo>
                    <a:pt x="498" y="13"/>
                  </a:lnTo>
                  <a:lnTo>
                    <a:pt x="498" y="16"/>
                  </a:lnTo>
                  <a:lnTo>
                    <a:pt x="500" y="17"/>
                  </a:lnTo>
                  <a:lnTo>
                    <a:pt x="502" y="19"/>
                  </a:lnTo>
                  <a:lnTo>
                    <a:pt x="503" y="19"/>
                  </a:lnTo>
                  <a:lnTo>
                    <a:pt x="506" y="20"/>
                  </a:lnTo>
                  <a:lnTo>
                    <a:pt x="508" y="20"/>
                  </a:lnTo>
                  <a:lnTo>
                    <a:pt x="509" y="20"/>
                  </a:lnTo>
                  <a:lnTo>
                    <a:pt x="513" y="20"/>
                  </a:lnTo>
                  <a:lnTo>
                    <a:pt x="516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4"/>
                  </a:lnTo>
                  <a:lnTo>
                    <a:pt x="516" y="24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14" y="25"/>
                  </a:lnTo>
                  <a:lnTo>
                    <a:pt x="516" y="27"/>
                  </a:lnTo>
                  <a:lnTo>
                    <a:pt x="516" y="27"/>
                  </a:lnTo>
                  <a:lnTo>
                    <a:pt x="517" y="28"/>
                  </a:lnTo>
                  <a:lnTo>
                    <a:pt x="519" y="28"/>
                  </a:lnTo>
                  <a:lnTo>
                    <a:pt x="519" y="30"/>
                  </a:lnTo>
                  <a:lnTo>
                    <a:pt x="519" y="30"/>
                  </a:lnTo>
                  <a:lnTo>
                    <a:pt x="520" y="30"/>
                  </a:lnTo>
                  <a:lnTo>
                    <a:pt x="520" y="30"/>
                  </a:lnTo>
                  <a:lnTo>
                    <a:pt x="520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19" y="33"/>
                  </a:lnTo>
                  <a:lnTo>
                    <a:pt x="519" y="35"/>
                  </a:lnTo>
                  <a:lnTo>
                    <a:pt x="519" y="35"/>
                  </a:lnTo>
                  <a:lnTo>
                    <a:pt x="519" y="36"/>
                  </a:lnTo>
                  <a:lnTo>
                    <a:pt x="519" y="38"/>
                  </a:lnTo>
                  <a:lnTo>
                    <a:pt x="519" y="38"/>
                  </a:lnTo>
                  <a:lnTo>
                    <a:pt x="520" y="38"/>
                  </a:lnTo>
                  <a:lnTo>
                    <a:pt x="520" y="39"/>
                  </a:lnTo>
                  <a:lnTo>
                    <a:pt x="520" y="39"/>
                  </a:lnTo>
                  <a:lnTo>
                    <a:pt x="520" y="38"/>
                  </a:lnTo>
                  <a:lnTo>
                    <a:pt x="522" y="38"/>
                  </a:lnTo>
                  <a:lnTo>
                    <a:pt x="522" y="38"/>
                  </a:lnTo>
                  <a:lnTo>
                    <a:pt x="524" y="38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2" y="39"/>
                  </a:lnTo>
                  <a:lnTo>
                    <a:pt x="522" y="41"/>
                  </a:lnTo>
                  <a:lnTo>
                    <a:pt x="522" y="41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4" y="43"/>
                  </a:lnTo>
                  <a:lnTo>
                    <a:pt x="522" y="43"/>
                  </a:lnTo>
                  <a:lnTo>
                    <a:pt x="522" y="44"/>
                  </a:lnTo>
                  <a:lnTo>
                    <a:pt x="522" y="46"/>
                  </a:lnTo>
                  <a:lnTo>
                    <a:pt x="522" y="46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5" y="46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8" y="46"/>
                  </a:lnTo>
                  <a:lnTo>
                    <a:pt x="528" y="46"/>
                  </a:lnTo>
                  <a:lnTo>
                    <a:pt x="528" y="47"/>
                  </a:lnTo>
                  <a:lnTo>
                    <a:pt x="528" y="47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30" y="49"/>
                  </a:lnTo>
                  <a:lnTo>
                    <a:pt x="531" y="49"/>
                  </a:lnTo>
                  <a:lnTo>
                    <a:pt x="531" y="50"/>
                  </a:lnTo>
                  <a:lnTo>
                    <a:pt x="531" y="50"/>
                  </a:lnTo>
                  <a:lnTo>
                    <a:pt x="535" y="50"/>
                  </a:lnTo>
                  <a:lnTo>
                    <a:pt x="535" y="50"/>
                  </a:lnTo>
                  <a:lnTo>
                    <a:pt x="536" y="50"/>
                  </a:lnTo>
                  <a:lnTo>
                    <a:pt x="538" y="50"/>
                  </a:lnTo>
                  <a:lnTo>
                    <a:pt x="544" y="52"/>
                  </a:lnTo>
                  <a:lnTo>
                    <a:pt x="546" y="52"/>
                  </a:lnTo>
                  <a:lnTo>
                    <a:pt x="547" y="52"/>
                  </a:lnTo>
                  <a:lnTo>
                    <a:pt x="549" y="52"/>
                  </a:lnTo>
                  <a:lnTo>
                    <a:pt x="549" y="52"/>
                  </a:lnTo>
                  <a:lnTo>
                    <a:pt x="550" y="52"/>
                  </a:lnTo>
                  <a:lnTo>
                    <a:pt x="554" y="52"/>
                  </a:lnTo>
                  <a:lnTo>
                    <a:pt x="554" y="52"/>
                  </a:lnTo>
                  <a:lnTo>
                    <a:pt x="555" y="54"/>
                  </a:lnTo>
                  <a:lnTo>
                    <a:pt x="557" y="54"/>
                  </a:lnTo>
                  <a:lnTo>
                    <a:pt x="558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3" y="55"/>
                  </a:lnTo>
                  <a:lnTo>
                    <a:pt x="563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3" y="55"/>
                  </a:lnTo>
                  <a:lnTo>
                    <a:pt x="565" y="57"/>
                  </a:lnTo>
                  <a:lnTo>
                    <a:pt x="566" y="55"/>
                  </a:lnTo>
                  <a:lnTo>
                    <a:pt x="566" y="55"/>
                  </a:lnTo>
                  <a:lnTo>
                    <a:pt x="568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7"/>
                  </a:lnTo>
                  <a:lnTo>
                    <a:pt x="571" y="57"/>
                  </a:lnTo>
                  <a:lnTo>
                    <a:pt x="574" y="57"/>
                  </a:lnTo>
                  <a:lnTo>
                    <a:pt x="574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60"/>
                  </a:lnTo>
                  <a:lnTo>
                    <a:pt x="577" y="60"/>
                  </a:lnTo>
                  <a:lnTo>
                    <a:pt x="579" y="60"/>
                  </a:lnTo>
                  <a:lnTo>
                    <a:pt x="579" y="60"/>
                  </a:lnTo>
                  <a:lnTo>
                    <a:pt x="579" y="61"/>
                  </a:lnTo>
                  <a:lnTo>
                    <a:pt x="579" y="61"/>
                  </a:lnTo>
                  <a:lnTo>
                    <a:pt x="580" y="61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1"/>
                  </a:lnTo>
                  <a:lnTo>
                    <a:pt x="582" y="61"/>
                  </a:lnTo>
                  <a:lnTo>
                    <a:pt x="582" y="63"/>
                  </a:lnTo>
                  <a:lnTo>
                    <a:pt x="582" y="65"/>
                  </a:lnTo>
                  <a:lnTo>
                    <a:pt x="582" y="65"/>
                  </a:lnTo>
                  <a:lnTo>
                    <a:pt x="582" y="66"/>
                  </a:lnTo>
                  <a:lnTo>
                    <a:pt x="584" y="66"/>
                  </a:lnTo>
                  <a:lnTo>
                    <a:pt x="584" y="66"/>
                  </a:lnTo>
                  <a:lnTo>
                    <a:pt x="585" y="68"/>
                  </a:lnTo>
                  <a:lnTo>
                    <a:pt x="585" y="68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7" y="66"/>
                  </a:lnTo>
                  <a:lnTo>
                    <a:pt x="587" y="66"/>
                  </a:lnTo>
                  <a:lnTo>
                    <a:pt x="587" y="68"/>
                  </a:lnTo>
                  <a:lnTo>
                    <a:pt x="587" y="68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2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90" y="74"/>
                  </a:lnTo>
                  <a:lnTo>
                    <a:pt x="590" y="76"/>
                  </a:lnTo>
                  <a:lnTo>
                    <a:pt x="590" y="76"/>
                  </a:lnTo>
                  <a:lnTo>
                    <a:pt x="590" y="77"/>
                  </a:lnTo>
                  <a:lnTo>
                    <a:pt x="591" y="77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6"/>
                  </a:lnTo>
                  <a:lnTo>
                    <a:pt x="588" y="76"/>
                  </a:lnTo>
                  <a:lnTo>
                    <a:pt x="587" y="76"/>
                  </a:lnTo>
                  <a:lnTo>
                    <a:pt x="587" y="76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7" y="77"/>
                  </a:lnTo>
                  <a:lnTo>
                    <a:pt x="587" y="79"/>
                  </a:lnTo>
                  <a:lnTo>
                    <a:pt x="587" y="79"/>
                  </a:lnTo>
                  <a:lnTo>
                    <a:pt x="587" y="80"/>
                  </a:lnTo>
                  <a:lnTo>
                    <a:pt x="587" y="82"/>
                  </a:lnTo>
                  <a:lnTo>
                    <a:pt x="587" y="82"/>
                  </a:lnTo>
                  <a:lnTo>
                    <a:pt x="584" y="82"/>
                  </a:lnTo>
                  <a:lnTo>
                    <a:pt x="580" y="80"/>
                  </a:lnTo>
                  <a:lnTo>
                    <a:pt x="579" y="80"/>
                  </a:lnTo>
                  <a:lnTo>
                    <a:pt x="577" y="79"/>
                  </a:lnTo>
                  <a:lnTo>
                    <a:pt x="577" y="79"/>
                  </a:lnTo>
                  <a:lnTo>
                    <a:pt x="576" y="79"/>
                  </a:lnTo>
                  <a:lnTo>
                    <a:pt x="576" y="79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4"/>
                  </a:lnTo>
                  <a:lnTo>
                    <a:pt x="574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1"/>
                  </a:lnTo>
                  <a:lnTo>
                    <a:pt x="568" y="71"/>
                  </a:lnTo>
                  <a:lnTo>
                    <a:pt x="568" y="69"/>
                  </a:lnTo>
                  <a:lnTo>
                    <a:pt x="569" y="69"/>
                  </a:lnTo>
                  <a:lnTo>
                    <a:pt x="569" y="69"/>
                  </a:lnTo>
                  <a:lnTo>
                    <a:pt x="568" y="69"/>
                  </a:lnTo>
                  <a:lnTo>
                    <a:pt x="565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6" y="72"/>
                  </a:lnTo>
                  <a:lnTo>
                    <a:pt x="566" y="72"/>
                  </a:lnTo>
                  <a:lnTo>
                    <a:pt x="566" y="74"/>
                  </a:lnTo>
                  <a:lnTo>
                    <a:pt x="568" y="74"/>
                  </a:lnTo>
                  <a:lnTo>
                    <a:pt x="568" y="74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9" y="77"/>
                  </a:lnTo>
                  <a:lnTo>
                    <a:pt x="569" y="79"/>
                  </a:lnTo>
                  <a:lnTo>
                    <a:pt x="569" y="80"/>
                  </a:lnTo>
                  <a:lnTo>
                    <a:pt x="568" y="80"/>
                  </a:lnTo>
                  <a:lnTo>
                    <a:pt x="568" y="82"/>
                  </a:lnTo>
                  <a:lnTo>
                    <a:pt x="568" y="82"/>
                  </a:lnTo>
                  <a:lnTo>
                    <a:pt x="568" y="83"/>
                  </a:lnTo>
                  <a:lnTo>
                    <a:pt x="566" y="83"/>
                  </a:lnTo>
                  <a:lnTo>
                    <a:pt x="566" y="83"/>
                  </a:lnTo>
                  <a:lnTo>
                    <a:pt x="565" y="83"/>
                  </a:lnTo>
                  <a:lnTo>
                    <a:pt x="565" y="85"/>
                  </a:lnTo>
                  <a:lnTo>
                    <a:pt x="565" y="85"/>
                  </a:lnTo>
                  <a:lnTo>
                    <a:pt x="565" y="87"/>
                  </a:lnTo>
                  <a:lnTo>
                    <a:pt x="563" y="88"/>
                  </a:lnTo>
                  <a:lnTo>
                    <a:pt x="563" y="88"/>
                  </a:lnTo>
                  <a:lnTo>
                    <a:pt x="563" y="90"/>
                  </a:lnTo>
                  <a:lnTo>
                    <a:pt x="563" y="91"/>
                  </a:lnTo>
                  <a:lnTo>
                    <a:pt x="563" y="98"/>
                  </a:lnTo>
                  <a:lnTo>
                    <a:pt x="563" y="99"/>
                  </a:lnTo>
                  <a:lnTo>
                    <a:pt x="563" y="101"/>
                  </a:lnTo>
                  <a:lnTo>
                    <a:pt x="561" y="102"/>
                  </a:lnTo>
                  <a:lnTo>
                    <a:pt x="561" y="102"/>
                  </a:lnTo>
                  <a:lnTo>
                    <a:pt x="560" y="104"/>
                  </a:lnTo>
                  <a:lnTo>
                    <a:pt x="560" y="104"/>
                  </a:lnTo>
                  <a:lnTo>
                    <a:pt x="558" y="104"/>
                  </a:lnTo>
                  <a:lnTo>
                    <a:pt x="558" y="106"/>
                  </a:lnTo>
                  <a:lnTo>
                    <a:pt x="557" y="106"/>
                  </a:lnTo>
                  <a:lnTo>
                    <a:pt x="555" y="107"/>
                  </a:lnTo>
                  <a:lnTo>
                    <a:pt x="554" y="107"/>
                  </a:lnTo>
                  <a:lnTo>
                    <a:pt x="552" y="109"/>
                  </a:lnTo>
                  <a:lnTo>
                    <a:pt x="552" y="107"/>
                  </a:lnTo>
                  <a:lnTo>
                    <a:pt x="552" y="107"/>
                  </a:lnTo>
                  <a:lnTo>
                    <a:pt x="550" y="104"/>
                  </a:lnTo>
                  <a:lnTo>
                    <a:pt x="550" y="98"/>
                  </a:lnTo>
                  <a:lnTo>
                    <a:pt x="549" y="93"/>
                  </a:lnTo>
                  <a:lnTo>
                    <a:pt x="547" y="91"/>
                  </a:lnTo>
                  <a:lnTo>
                    <a:pt x="547" y="91"/>
                  </a:lnTo>
                  <a:lnTo>
                    <a:pt x="546" y="90"/>
                  </a:lnTo>
                  <a:lnTo>
                    <a:pt x="544" y="90"/>
                  </a:lnTo>
                  <a:lnTo>
                    <a:pt x="544" y="90"/>
                  </a:lnTo>
                  <a:lnTo>
                    <a:pt x="543" y="90"/>
                  </a:lnTo>
                  <a:lnTo>
                    <a:pt x="541" y="91"/>
                  </a:lnTo>
                  <a:lnTo>
                    <a:pt x="539" y="91"/>
                  </a:lnTo>
                  <a:lnTo>
                    <a:pt x="539" y="91"/>
                  </a:lnTo>
                  <a:lnTo>
                    <a:pt x="539" y="93"/>
                  </a:lnTo>
                  <a:lnTo>
                    <a:pt x="538" y="93"/>
                  </a:lnTo>
                  <a:lnTo>
                    <a:pt x="538" y="93"/>
                  </a:lnTo>
                  <a:lnTo>
                    <a:pt x="539" y="93"/>
                  </a:lnTo>
                  <a:lnTo>
                    <a:pt x="539" y="93"/>
                  </a:lnTo>
                  <a:lnTo>
                    <a:pt x="538" y="95"/>
                  </a:lnTo>
                  <a:lnTo>
                    <a:pt x="538" y="96"/>
                  </a:lnTo>
                  <a:lnTo>
                    <a:pt x="536" y="96"/>
                  </a:lnTo>
                  <a:lnTo>
                    <a:pt x="536" y="96"/>
                  </a:lnTo>
                  <a:lnTo>
                    <a:pt x="535" y="98"/>
                  </a:lnTo>
                  <a:lnTo>
                    <a:pt x="535" y="98"/>
                  </a:lnTo>
                  <a:lnTo>
                    <a:pt x="533" y="98"/>
                  </a:lnTo>
                  <a:lnTo>
                    <a:pt x="531" y="98"/>
                  </a:lnTo>
                  <a:lnTo>
                    <a:pt x="530" y="96"/>
                  </a:lnTo>
                  <a:lnTo>
                    <a:pt x="530" y="96"/>
                  </a:lnTo>
                  <a:lnTo>
                    <a:pt x="530" y="95"/>
                  </a:lnTo>
                  <a:lnTo>
                    <a:pt x="530" y="95"/>
                  </a:lnTo>
                  <a:lnTo>
                    <a:pt x="530" y="93"/>
                  </a:lnTo>
                  <a:lnTo>
                    <a:pt x="531" y="91"/>
                  </a:lnTo>
                  <a:lnTo>
                    <a:pt x="531" y="91"/>
                  </a:lnTo>
                  <a:lnTo>
                    <a:pt x="533" y="91"/>
                  </a:lnTo>
                  <a:lnTo>
                    <a:pt x="535" y="91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6" y="90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8" y="87"/>
                  </a:lnTo>
                  <a:lnTo>
                    <a:pt x="538" y="87"/>
                  </a:lnTo>
                  <a:lnTo>
                    <a:pt x="539" y="85"/>
                  </a:lnTo>
                  <a:lnTo>
                    <a:pt x="539" y="85"/>
                  </a:lnTo>
                  <a:lnTo>
                    <a:pt x="539" y="83"/>
                  </a:lnTo>
                  <a:lnTo>
                    <a:pt x="539" y="82"/>
                  </a:lnTo>
                  <a:lnTo>
                    <a:pt x="539" y="80"/>
                  </a:lnTo>
                  <a:lnTo>
                    <a:pt x="539" y="79"/>
                  </a:lnTo>
                  <a:lnTo>
                    <a:pt x="539" y="77"/>
                  </a:lnTo>
                  <a:lnTo>
                    <a:pt x="539" y="76"/>
                  </a:lnTo>
                  <a:lnTo>
                    <a:pt x="538" y="74"/>
                  </a:lnTo>
                  <a:lnTo>
                    <a:pt x="538" y="74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8" y="69"/>
                  </a:lnTo>
                  <a:lnTo>
                    <a:pt x="538" y="69"/>
                  </a:lnTo>
                  <a:lnTo>
                    <a:pt x="538" y="68"/>
                  </a:lnTo>
                  <a:lnTo>
                    <a:pt x="538" y="68"/>
                  </a:lnTo>
                  <a:lnTo>
                    <a:pt x="536" y="68"/>
                  </a:lnTo>
                  <a:lnTo>
                    <a:pt x="535" y="66"/>
                  </a:lnTo>
                  <a:lnTo>
                    <a:pt x="531" y="65"/>
                  </a:lnTo>
                  <a:lnTo>
                    <a:pt x="530" y="65"/>
                  </a:lnTo>
                  <a:lnTo>
                    <a:pt x="530" y="65"/>
                  </a:lnTo>
                  <a:lnTo>
                    <a:pt x="528" y="65"/>
                  </a:lnTo>
                  <a:lnTo>
                    <a:pt x="528" y="63"/>
                  </a:lnTo>
                  <a:lnTo>
                    <a:pt x="527" y="63"/>
                  </a:lnTo>
                  <a:lnTo>
                    <a:pt x="527" y="63"/>
                  </a:lnTo>
                  <a:lnTo>
                    <a:pt x="525" y="61"/>
                  </a:lnTo>
                  <a:lnTo>
                    <a:pt x="525" y="61"/>
                  </a:lnTo>
                  <a:lnTo>
                    <a:pt x="524" y="61"/>
                  </a:lnTo>
                  <a:lnTo>
                    <a:pt x="522" y="60"/>
                  </a:lnTo>
                  <a:lnTo>
                    <a:pt x="519" y="60"/>
                  </a:lnTo>
                  <a:lnTo>
                    <a:pt x="519" y="58"/>
                  </a:lnTo>
                  <a:lnTo>
                    <a:pt x="517" y="60"/>
                  </a:lnTo>
                  <a:lnTo>
                    <a:pt x="517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1"/>
                  </a:lnTo>
                  <a:lnTo>
                    <a:pt x="514" y="61"/>
                  </a:lnTo>
                  <a:lnTo>
                    <a:pt x="514" y="63"/>
                  </a:lnTo>
                  <a:lnTo>
                    <a:pt x="514" y="63"/>
                  </a:lnTo>
                  <a:lnTo>
                    <a:pt x="514" y="65"/>
                  </a:lnTo>
                  <a:lnTo>
                    <a:pt x="514" y="65"/>
                  </a:lnTo>
                  <a:lnTo>
                    <a:pt x="514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4" y="66"/>
                  </a:lnTo>
                  <a:lnTo>
                    <a:pt x="513" y="66"/>
                  </a:lnTo>
                  <a:lnTo>
                    <a:pt x="513" y="66"/>
                  </a:lnTo>
                  <a:lnTo>
                    <a:pt x="511" y="68"/>
                  </a:lnTo>
                  <a:lnTo>
                    <a:pt x="509" y="68"/>
                  </a:lnTo>
                  <a:lnTo>
                    <a:pt x="509" y="69"/>
                  </a:lnTo>
                  <a:lnTo>
                    <a:pt x="509" y="69"/>
                  </a:lnTo>
                  <a:lnTo>
                    <a:pt x="509" y="72"/>
                  </a:lnTo>
                  <a:lnTo>
                    <a:pt x="509" y="72"/>
                  </a:lnTo>
                  <a:lnTo>
                    <a:pt x="509" y="74"/>
                  </a:lnTo>
                  <a:lnTo>
                    <a:pt x="508" y="76"/>
                  </a:lnTo>
                  <a:lnTo>
                    <a:pt x="508" y="77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6" y="74"/>
                  </a:lnTo>
                  <a:lnTo>
                    <a:pt x="506" y="76"/>
                  </a:lnTo>
                  <a:lnTo>
                    <a:pt x="508" y="76"/>
                  </a:lnTo>
                  <a:lnTo>
                    <a:pt x="506" y="76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6" y="76"/>
                  </a:lnTo>
                  <a:lnTo>
                    <a:pt x="506" y="76"/>
                  </a:lnTo>
                  <a:lnTo>
                    <a:pt x="506" y="74"/>
                  </a:lnTo>
                  <a:lnTo>
                    <a:pt x="506" y="74"/>
                  </a:lnTo>
                  <a:lnTo>
                    <a:pt x="506" y="72"/>
                  </a:lnTo>
                  <a:lnTo>
                    <a:pt x="506" y="72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71"/>
                  </a:lnTo>
                  <a:lnTo>
                    <a:pt x="503" y="72"/>
                  </a:lnTo>
                  <a:lnTo>
                    <a:pt x="503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0" y="74"/>
                  </a:lnTo>
                  <a:lnTo>
                    <a:pt x="500" y="74"/>
                  </a:lnTo>
                  <a:lnTo>
                    <a:pt x="500" y="76"/>
                  </a:lnTo>
                  <a:lnTo>
                    <a:pt x="500" y="77"/>
                  </a:lnTo>
                  <a:lnTo>
                    <a:pt x="498" y="77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7" y="83"/>
                  </a:lnTo>
                  <a:lnTo>
                    <a:pt x="497" y="85"/>
                  </a:lnTo>
                  <a:lnTo>
                    <a:pt x="495" y="87"/>
                  </a:lnTo>
                  <a:lnTo>
                    <a:pt x="495" y="88"/>
                  </a:lnTo>
                  <a:lnTo>
                    <a:pt x="494" y="90"/>
                  </a:lnTo>
                  <a:lnTo>
                    <a:pt x="494" y="90"/>
                  </a:lnTo>
                  <a:lnTo>
                    <a:pt x="494" y="91"/>
                  </a:lnTo>
                  <a:lnTo>
                    <a:pt x="494" y="93"/>
                  </a:lnTo>
                  <a:lnTo>
                    <a:pt x="494" y="95"/>
                  </a:lnTo>
                  <a:lnTo>
                    <a:pt x="494" y="95"/>
                  </a:lnTo>
                  <a:lnTo>
                    <a:pt x="492" y="98"/>
                  </a:lnTo>
                  <a:lnTo>
                    <a:pt x="492" y="98"/>
                  </a:lnTo>
                  <a:lnTo>
                    <a:pt x="494" y="101"/>
                  </a:lnTo>
                  <a:lnTo>
                    <a:pt x="495" y="104"/>
                  </a:lnTo>
                  <a:lnTo>
                    <a:pt x="495" y="104"/>
                  </a:lnTo>
                  <a:lnTo>
                    <a:pt x="497" y="106"/>
                  </a:lnTo>
                  <a:lnTo>
                    <a:pt x="497" y="109"/>
                  </a:lnTo>
                  <a:lnTo>
                    <a:pt x="497" y="110"/>
                  </a:lnTo>
                  <a:lnTo>
                    <a:pt x="497" y="112"/>
                  </a:lnTo>
                  <a:lnTo>
                    <a:pt x="497" y="115"/>
                  </a:lnTo>
                  <a:lnTo>
                    <a:pt x="497" y="117"/>
                  </a:lnTo>
                  <a:lnTo>
                    <a:pt x="497" y="118"/>
                  </a:lnTo>
                  <a:lnTo>
                    <a:pt x="495" y="121"/>
                  </a:lnTo>
                  <a:lnTo>
                    <a:pt x="495" y="121"/>
                  </a:lnTo>
                  <a:lnTo>
                    <a:pt x="494" y="124"/>
                  </a:lnTo>
                  <a:lnTo>
                    <a:pt x="492" y="126"/>
                  </a:lnTo>
                  <a:lnTo>
                    <a:pt x="492" y="128"/>
                  </a:lnTo>
                  <a:lnTo>
                    <a:pt x="490" y="129"/>
                  </a:lnTo>
                  <a:lnTo>
                    <a:pt x="489" y="129"/>
                  </a:lnTo>
                  <a:lnTo>
                    <a:pt x="486" y="132"/>
                  </a:lnTo>
                  <a:lnTo>
                    <a:pt x="484" y="132"/>
                  </a:lnTo>
                  <a:lnTo>
                    <a:pt x="483" y="132"/>
                  </a:lnTo>
                  <a:lnTo>
                    <a:pt x="481" y="132"/>
                  </a:lnTo>
                  <a:lnTo>
                    <a:pt x="479" y="132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8" y="131"/>
                  </a:lnTo>
                  <a:lnTo>
                    <a:pt x="478" y="131"/>
                  </a:lnTo>
                  <a:lnTo>
                    <a:pt x="478" y="128"/>
                  </a:lnTo>
                  <a:lnTo>
                    <a:pt x="476" y="126"/>
                  </a:lnTo>
                  <a:lnTo>
                    <a:pt x="476" y="124"/>
                  </a:lnTo>
                  <a:lnTo>
                    <a:pt x="475" y="124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0"/>
                  </a:lnTo>
                  <a:lnTo>
                    <a:pt x="475" y="117"/>
                  </a:lnTo>
                  <a:lnTo>
                    <a:pt x="475" y="113"/>
                  </a:lnTo>
                  <a:lnTo>
                    <a:pt x="475" y="113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0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6"/>
                  </a:lnTo>
                  <a:lnTo>
                    <a:pt x="473" y="106"/>
                  </a:lnTo>
                  <a:lnTo>
                    <a:pt x="473" y="104"/>
                  </a:lnTo>
                  <a:lnTo>
                    <a:pt x="473" y="104"/>
                  </a:lnTo>
                  <a:lnTo>
                    <a:pt x="473" y="102"/>
                  </a:lnTo>
                  <a:lnTo>
                    <a:pt x="475" y="101"/>
                  </a:lnTo>
                  <a:lnTo>
                    <a:pt x="475" y="99"/>
                  </a:lnTo>
                  <a:lnTo>
                    <a:pt x="475" y="99"/>
                  </a:lnTo>
                  <a:lnTo>
                    <a:pt x="475" y="98"/>
                  </a:lnTo>
                  <a:lnTo>
                    <a:pt x="476" y="96"/>
                  </a:lnTo>
                  <a:lnTo>
                    <a:pt x="476" y="96"/>
                  </a:lnTo>
                  <a:lnTo>
                    <a:pt x="476" y="95"/>
                  </a:lnTo>
                  <a:lnTo>
                    <a:pt x="476" y="93"/>
                  </a:lnTo>
                  <a:lnTo>
                    <a:pt x="476" y="93"/>
                  </a:lnTo>
                  <a:lnTo>
                    <a:pt x="476" y="91"/>
                  </a:lnTo>
                  <a:lnTo>
                    <a:pt x="476" y="90"/>
                  </a:lnTo>
                  <a:lnTo>
                    <a:pt x="478" y="88"/>
                  </a:lnTo>
                  <a:lnTo>
                    <a:pt x="478" y="88"/>
                  </a:lnTo>
                  <a:lnTo>
                    <a:pt x="479" y="87"/>
                  </a:lnTo>
                  <a:lnTo>
                    <a:pt x="478" y="85"/>
                  </a:lnTo>
                  <a:lnTo>
                    <a:pt x="478" y="83"/>
                  </a:lnTo>
                  <a:lnTo>
                    <a:pt x="479" y="82"/>
                  </a:lnTo>
                  <a:lnTo>
                    <a:pt x="479" y="80"/>
                  </a:lnTo>
                  <a:lnTo>
                    <a:pt x="481" y="79"/>
                  </a:lnTo>
                  <a:lnTo>
                    <a:pt x="481" y="79"/>
                  </a:lnTo>
                  <a:lnTo>
                    <a:pt x="481" y="77"/>
                  </a:lnTo>
                  <a:lnTo>
                    <a:pt x="481" y="77"/>
                  </a:lnTo>
                  <a:lnTo>
                    <a:pt x="481" y="76"/>
                  </a:lnTo>
                  <a:lnTo>
                    <a:pt x="479" y="76"/>
                  </a:lnTo>
                  <a:lnTo>
                    <a:pt x="479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6" y="77"/>
                  </a:lnTo>
                  <a:lnTo>
                    <a:pt x="475" y="79"/>
                  </a:lnTo>
                  <a:lnTo>
                    <a:pt x="475" y="79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2" y="82"/>
                  </a:lnTo>
                  <a:lnTo>
                    <a:pt x="472" y="80"/>
                  </a:lnTo>
                  <a:lnTo>
                    <a:pt x="472" y="80"/>
                  </a:lnTo>
                  <a:lnTo>
                    <a:pt x="472" y="79"/>
                  </a:lnTo>
                  <a:lnTo>
                    <a:pt x="472" y="77"/>
                  </a:lnTo>
                  <a:lnTo>
                    <a:pt x="473" y="76"/>
                  </a:lnTo>
                  <a:lnTo>
                    <a:pt x="473" y="76"/>
                  </a:lnTo>
                  <a:lnTo>
                    <a:pt x="475" y="74"/>
                  </a:lnTo>
                  <a:lnTo>
                    <a:pt x="476" y="74"/>
                  </a:lnTo>
                  <a:lnTo>
                    <a:pt x="476" y="72"/>
                  </a:lnTo>
                  <a:lnTo>
                    <a:pt x="478" y="72"/>
                  </a:lnTo>
                  <a:lnTo>
                    <a:pt x="478" y="71"/>
                  </a:lnTo>
                  <a:lnTo>
                    <a:pt x="478" y="71"/>
                  </a:lnTo>
                  <a:lnTo>
                    <a:pt x="478" y="69"/>
                  </a:lnTo>
                  <a:lnTo>
                    <a:pt x="479" y="69"/>
                  </a:lnTo>
                  <a:lnTo>
                    <a:pt x="481" y="66"/>
                  </a:lnTo>
                  <a:lnTo>
                    <a:pt x="481" y="65"/>
                  </a:lnTo>
                  <a:lnTo>
                    <a:pt x="483" y="63"/>
                  </a:lnTo>
                  <a:lnTo>
                    <a:pt x="484" y="61"/>
                  </a:lnTo>
                  <a:lnTo>
                    <a:pt x="484" y="61"/>
                  </a:lnTo>
                  <a:lnTo>
                    <a:pt x="484" y="60"/>
                  </a:lnTo>
                  <a:lnTo>
                    <a:pt x="486" y="58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8"/>
                  </a:lnTo>
                  <a:lnTo>
                    <a:pt x="486" y="60"/>
                  </a:lnTo>
                  <a:lnTo>
                    <a:pt x="486" y="60"/>
                  </a:lnTo>
                  <a:lnTo>
                    <a:pt x="487" y="61"/>
                  </a:lnTo>
                  <a:lnTo>
                    <a:pt x="487" y="60"/>
                  </a:lnTo>
                  <a:lnTo>
                    <a:pt x="489" y="60"/>
                  </a:lnTo>
                  <a:lnTo>
                    <a:pt x="489" y="58"/>
                  </a:lnTo>
                  <a:lnTo>
                    <a:pt x="489" y="58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2" y="58"/>
                  </a:lnTo>
                  <a:lnTo>
                    <a:pt x="492" y="57"/>
                  </a:lnTo>
                  <a:lnTo>
                    <a:pt x="492" y="58"/>
                  </a:lnTo>
                  <a:lnTo>
                    <a:pt x="492" y="58"/>
                  </a:lnTo>
                  <a:lnTo>
                    <a:pt x="492" y="60"/>
                  </a:lnTo>
                  <a:lnTo>
                    <a:pt x="492" y="60"/>
                  </a:lnTo>
                  <a:lnTo>
                    <a:pt x="490" y="60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0"/>
                  </a:lnTo>
                  <a:lnTo>
                    <a:pt x="494" y="60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7" y="57"/>
                  </a:lnTo>
                  <a:lnTo>
                    <a:pt x="497" y="57"/>
                  </a:lnTo>
                  <a:lnTo>
                    <a:pt x="498" y="57"/>
                  </a:lnTo>
                  <a:lnTo>
                    <a:pt x="500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3" y="55"/>
                  </a:lnTo>
                  <a:lnTo>
                    <a:pt x="505" y="55"/>
                  </a:lnTo>
                  <a:lnTo>
                    <a:pt x="506" y="55"/>
                  </a:lnTo>
                  <a:lnTo>
                    <a:pt x="506" y="54"/>
                  </a:lnTo>
                  <a:lnTo>
                    <a:pt x="508" y="54"/>
                  </a:lnTo>
                  <a:lnTo>
                    <a:pt x="509" y="54"/>
                  </a:lnTo>
                  <a:lnTo>
                    <a:pt x="511" y="54"/>
                  </a:lnTo>
                  <a:lnTo>
                    <a:pt x="514" y="55"/>
                  </a:lnTo>
                  <a:lnTo>
                    <a:pt x="516" y="55"/>
                  </a:lnTo>
                  <a:lnTo>
                    <a:pt x="517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4" y="55"/>
                  </a:lnTo>
                  <a:lnTo>
                    <a:pt x="525" y="55"/>
                  </a:lnTo>
                  <a:lnTo>
                    <a:pt x="530" y="57"/>
                  </a:lnTo>
                  <a:lnTo>
                    <a:pt x="530" y="57"/>
                  </a:lnTo>
                  <a:lnTo>
                    <a:pt x="531" y="55"/>
                  </a:lnTo>
                  <a:lnTo>
                    <a:pt x="531" y="55"/>
                  </a:lnTo>
                  <a:lnTo>
                    <a:pt x="530" y="55"/>
                  </a:lnTo>
                  <a:lnTo>
                    <a:pt x="530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2"/>
                  </a:lnTo>
                  <a:lnTo>
                    <a:pt x="528" y="52"/>
                  </a:lnTo>
                  <a:lnTo>
                    <a:pt x="527" y="52"/>
                  </a:lnTo>
                  <a:lnTo>
                    <a:pt x="525" y="52"/>
                  </a:lnTo>
                  <a:lnTo>
                    <a:pt x="527" y="52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49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4" y="47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0" y="47"/>
                  </a:lnTo>
                  <a:lnTo>
                    <a:pt x="520" y="47"/>
                  </a:lnTo>
                  <a:lnTo>
                    <a:pt x="519" y="47"/>
                  </a:lnTo>
                  <a:lnTo>
                    <a:pt x="519" y="47"/>
                  </a:lnTo>
                  <a:lnTo>
                    <a:pt x="517" y="47"/>
                  </a:lnTo>
                  <a:lnTo>
                    <a:pt x="516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4"/>
                  </a:lnTo>
                  <a:lnTo>
                    <a:pt x="514" y="43"/>
                  </a:lnTo>
                  <a:lnTo>
                    <a:pt x="516" y="43"/>
                  </a:lnTo>
                  <a:lnTo>
                    <a:pt x="516" y="41"/>
                  </a:lnTo>
                  <a:lnTo>
                    <a:pt x="514" y="41"/>
                  </a:lnTo>
                  <a:lnTo>
                    <a:pt x="513" y="41"/>
                  </a:lnTo>
                  <a:lnTo>
                    <a:pt x="511" y="43"/>
                  </a:lnTo>
                  <a:lnTo>
                    <a:pt x="509" y="43"/>
                  </a:lnTo>
                  <a:lnTo>
                    <a:pt x="506" y="43"/>
                  </a:lnTo>
                  <a:lnTo>
                    <a:pt x="503" y="43"/>
                  </a:lnTo>
                  <a:lnTo>
                    <a:pt x="502" y="43"/>
                  </a:lnTo>
                  <a:lnTo>
                    <a:pt x="498" y="43"/>
                  </a:lnTo>
                  <a:lnTo>
                    <a:pt x="498" y="43"/>
                  </a:lnTo>
                  <a:lnTo>
                    <a:pt x="497" y="44"/>
                  </a:lnTo>
                  <a:lnTo>
                    <a:pt x="495" y="44"/>
                  </a:lnTo>
                  <a:lnTo>
                    <a:pt x="494" y="46"/>
                  </a:lnTo>
                  <a:lnTo>
                    <a:pt x="492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89" y="47"/>
                  </a:lnTo>
                  <a:lnTo>
                    <a:pt x="489" y="47"/>
                  </a:lnTo>
                  <a:lnTo>
                    <a:pt x="487" y="47"/>
                  </a:lnTo>
                  <a:lnTo>
                    <a:pt x="486" y="46"/>
                  </a:lnTo>
                  <a:lnTo>
                    <a:pt x="486" y="46"/>
                  </a:lnTo>
                  <a:lnTo>
                    <a:pt x="484" y="46"/>
                  </a:lnTo>
                  <a:lnTo>
                    <a:pt x="484" y="46"/>
                  </a:lnTo>
                  <a:lnTo>
                    <a:pt x="481" y="46"/>
                  </a:lnTo>
                  <a:lnTo>
                    <a:pt x="481" y="46"/>
                  </a:lnTo>
                  <a:lnTo>
                    <a:pt x="481" y="44"/>
                  </a:lnTo>
                  <a:lnTo>
                    <a:pt x="479" y="44"/>
                  </a:lnTo>
                  <a:lnTo>
                    <a:pt x="479" y="44"/>
                  </a:lnTo>
                  <a:lnTo>
                    <a:pt x="479" y="43"/>
                  </a:lnTo>
                  <a:lnTo>
                    <a:pt x="476" y="41"/>
                  </a:lnTo>
                  <a:lnTo>
                    <a:pt x="476" y="39"/>
                  </a:lnTo>
                  <a:lnTo>
                    <a:pt x="475" y="39"/>
                  </a:lnTo>
                  <a:lnTo>
                    <a:pt x="473" y="39"/>
                  </a:lnTo>
                  <a:lnTo>
                    <a:pt x="470" y="38"/>
                  </a:lnTo>
                  <a:lnTo>
                    <a:pt x="468" y="38"/>
                  </a:lnTo>
                  <a:lnTo>
                    <a:pt x="468" y="38"/>
                  </a:lnTo>
                  <a:lnTo>
                    <a:pt x="467" y="39"/>
                  </a:lnTo>
                  <a:lnTo>
                    <a:pt x="465" y="39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39"/>
                  </a:lnTo>
                  <a:lnTo>
                    <a:pt x="465" y="38"/>
                  </a:lnTo>
                  <a:lnTo>
                    <a:pt x="465" y="38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5"/>
                  </a:lnTo>
                  <a:lnTo>
                    <a:pt x="464" y="35"/>
                  </a:lnTo>
                  <a:lnTo>
                    <a:pt x="462" y="35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1" y="33"/>
                  </a:lnTo>
                  <a:lnTo>
                    <a:pt x="459" y="35"/>
                  </a:lnTo>
                  <a:lnTo>
                    <a:pt x="459" y="36"/>
                  </a:lnTo>
                  <a:lnTo>
                    <a:pt x="457" y="36"/>
                  </a:lnTo>
                  <a:lnTo>
                    <a:pt x="457" y="36"/>
                  </a:lnTo>
                  <a:lnTo>
                    <a:pt x="456" y="38"/>
                  </a:lnTo>
                  <a:lnTo>
                    <a:pt x="454" y="38"/>
                  </a:lnTo>
                  <a:lnTo>
                    <a:pt x="453" y="39"/>
                  </a:lnTo>
                  <a:lnTo>
                    <a:pt x="453" y="39"/>
                  </a:lnTo>
                  <a:lnTo>
                    <a:pt x="449" y="39"/>
                  </a:lnTo>
                  <a:lnTo>
                    <a:pt x="448" y="41"/>
                  </a:lnTo>
                  <a:lnTo>
                    <a:pt x="445" y="41"/>
                  </a:lnTo>
                  <a:lnTo>
                    <a:pt x="443" y="43"/>
                  </a:lnTo>
                  <a:lnTo>
                    <a:pt x="440" y="44"/>
                  </a:lnTo>
                  <a:lnTo>
                    <a:pt x="438" y="44"/>
                  </a:lnTo>
                  <a:lnTo>
                    <a:pt x="435" y="44"/>
                  </a:lnTo>
                  <a:lnTo>
                    <a:pt x="435" y="44"/>
                  </a:lnTo>
                  <a:lnTo>
                    <a:pt x="434" y="44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29" y="44"/>
                  </a:lnTo>
                  <a:lnTo>
                    <a:pt x="429" y="44"/>
                  </a:lnTo>
                  <a:lnTo>
                    <a:pt x="431" y="43"/>
                  </a:lnTo>
                  <a:lnTo>
                    <a:pt x="431" y="43"/>
                  </a:lnTo>
                  <a:lnTo>
                    <a:pt x="431" y="41"/>
                  </a:lnTo>
                  <a:lnTo>
                    <a:pt x="431" y="41"/>
                  </a:lnTo>
                  <a:lnTo>
                    <a:pt x="431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1" y="38"/>
                  </a:lnTo>
                  <a:lnTo>
                    <a:pt x="431" y="38"/>
                  </a:lnTo>
                  <a:lnTo>
                    <a:pt x="429" y="38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3" y="41"/>
                  </a:lnTo>
                  <a:lnTo>
                    <a:pt x="421" y="41"/>
                  </a:lnTo>
                  <a:lnTo>
                    <a:pt x="416" y="43"/>
                  </a:lnTo>
                  <a:lnTo>
                    <a:pt x="415" y="43"/>
                  </a:lnTo>
                  <a:lnTo>
                    <a:pt x="413" y="43"/>
                  </a:lnTo>
                  <a:lnTo>
                    <a:pt x="413" y="43"/>
                  </a:lnTo>
                  <a:lnTo>
                    <a:pt x="412" y="41"/>
                  </a:lnTo>
                  <a:lnTo>
                    <a:pt x="412" y="41"/>
                  </a:lnTo>
                  <a:lnTo>
                    <a:pt x="413" y="41"/>
                  </a:lnTo>
                  <a:lnTo>
                    <a:pt x="420" y="36"/>
                  </a:lnTo>
                  <a:lnTo>
                    <a:pt x="423" y="33"/>
                  </a:lnTo>
                  <a:lnTo>
                    <a:pt x="429" y="28"/>
                  </a:lnTo>
                  <a:lnTo>
                    <a:pt x="431" y="27"/>
                  </a:lnTo>
                  <a:lnTo>
                    <a:pt x="434" y="25"/>
                  </a:lnTo>
                  <a:lnTo>
                    <a:pt x="440" y="24"/>
                  </a:lnTo>
                  <a:lnTo>
                    <a:pt x="443" y="22"/>
                  </a:lnTo>
                  <a:lnTo>
                    <a:pt x="445" y="20"/>
                  </a:lnTo>
                  <a:lnTo>
                    <a:pt x="446" y="20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9" y="19"/>
                  </a:lnTo>
                  <a:lnTo>
                    <a:pt x="451" y="17"/>
                  </a:lnTo>
                  <a:lnTo>
                    <a:pt x="451" y="17"/>
                  </a:lnTo>
                  <a:lnTo>
                    <a:pt x="453" y="17"/>
                  </a:lnTo>
                  <a:lnTo>
                    <a:pt x="453" y="16"/>
                  </a:lnTo>
                  <a:lnTo>
                    <a:pt x="453" y="16"/>
                  </a:lnTo>
                  <a:lnTo>
                    <a:pt x="454" y="14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1"/>
                  </a:lnTo>
                  <a:lnTo>
                    <a:pt x="454" y="11"/>
                  </a:lnTo>
                  <a:lnTo>
                    <a:pt x="456" y="9"/>
                  </a:lnTo>
                  <a:lnTo>
                    <a:pt x="461" y="8"/>
                  </a:lnTo>
                  <a:lnTo>
                    <a:pt x="461" y="8"/>
                  </a:lnTo>
                  <a:lnTo>
                    <a:pt x="461" y="9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7" y="13"/>
                  </a:lnTo>
                  <a:lnTo>
                    <a:pt x="459" y="13"/>
                  </a:lnTo>
                  <a:lnTo>
                    <a:pt x="461" y="13"/>
                  </a:lnTo>
                  <a:lnTo>
                    <a:pt x="461" y="13"/>
                  </a:lnTo>
                  <a:lnTo>
                    <a:pt x="461" y="11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8"/>
                  </a:lnTo>
                  <a:lnTo>
                    <a:pt x="464" y="8"/>
                  </a:lnTo>
                  <a:lnTo>
                    <a:pt x="464" y="8"/>
                  </a:lnTo>
                  <a:lnTo>
                    <a:pt x="464" y="6"/>
                  </a:lnTo>
                  <a:lnTo>
                    <a:pt x="464" y="6"/>
                  </a:lnTo>
                  <a:lnTo>
                    <a:pt x="464" y="5"/>
                  </a:lnTo>
                  <a:lnTo>
                    <a:pt x="464" y="5"/>
                  </a:lnTo>
                  <a:lnTo>
                    <a:pt x="464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7" y="3"/>
                  </a:lnTo>
                  <a:lnTo>
                    <a:pt x="467" y="5"/>
                  </a:lnTo>
                  <a:lnTo>
                    <a:pt x="467" y="5"/>
                  </a:lnTo>
                  <a:lnTo>
                    <a:pt x="467" y="6"/>
                  </a:lnTo>
                  <a:lnTo>
                    <a:pt x="465" y="6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8"/>
                  </a:lnTo>
                  <a:lnTo>
                    <a:pt x="465" y="8"/>
                  </a:lnTo>
                  <a:lnTo>
                    <a:pt x="465" y="9"/>
                  </a:lnTo>
                  <a:lnTo>
                    <a:pt x="467" y="8"/>
                  </a:lnTo>
                  <a:lnTo>
                    <a:pt x="467" y="8"/>
                  </a:lnTo>
                  <a:lnTo>
                    <a:pt x="468" y="8"/>
                  </a:lnTo>
                  <a:lnTo>
                    <a:pt x="468" y="8"/>
                  </a:lnTo>
                  <a:lnTo>
                    <a:pt x="470" y="6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0" y="3"/>
                  </a:lnTo>
                  <a:lnTo>
                    <a:pt x="468" y="3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70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7" name="Freeform 354">
              <a:extLst>
                <a:ext uri="{FF2B5EF4-FFF2-40B4-BE49-F238E27FC236}">
                  <a16:creationId xmlns:a16="http://schemas.microsoft.com/office/drawing/2014/main" id="{9238B332-0418-40B2-8710-140546F9A8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8435" y="2718151"/>
              <a:ext cx="7299835" cy="251450"/>
            </a:xfrm>
            <a:custGeom>
              <a:avLst/>
              <a:gdLst>
                <a:gd name="T0" fmla="*/ 3067 w 3745"/>
                <a:gd name="T1" fmla="*/ 102 h 129"/>
                <a:gd name="T2" fmla="*/ 897 w 3745"/>
                <a:gd name="T3" fmla="*/ 99 h 129"/>
                <a:gd name="T4" fmla="*/ 3419 w 3745"/>
                <a:gd name="T5" fmla="*/ 102 h 129"/>
                <a:gd name="T6" fmla="*/ 2183 w 3745"/>
                <a:gd name="T7" fmla="*/ 95 h 129"/>
                <a:gd name="T8" fmla="*/ 2930 w 3745"/>
                <a:gd name="T9" fmla="*/ 117 h 129"/>
                <a:gd name="T10" fmla="*/ 2928 w 3745"/>
                <a:gd name="T11" fmla="*/ 107 h 129"/>
                <a:gd name="T12" fmla="*/ 14 w 3745"/>
                <a:gd name="T13" fmla="*/ 95 h 129"/>
                <a:gd name="T14" fmla="*/ 708 w 3745"/>
                <a:gd name="T15" fmla="*/ 96 h 129"/>
                <a:gd name="T16" fmla="*/ 697 w 3745"/>
                <a:gd name="T17" fmla="*/ 96 h 129"/>
                <a:gd name="T18" fmla="*/ 358 w 3745"/>
                <a:gd name="T19" fmla="*/ 95 h 129"/>
                <a:gd name="T20" fmla="*/ 360 w 3745"/>
                <a:gd name="T21" fmla="*/ 101 h 129"/>
                <a:gd name="T22" fmla="*/ 353 w 3745"/>
                <a:gd name="T23" fmla="*/ 95 h 129"/>
                <a:gd name="T24" fmla="*/ 440 w 3745"/>
                <a:gd name="T25" fmla="*/ 87 h 129"/>
                <a:gd name="T26" fmla="*/ 446 w 3745"/>
                <a:gd name="T27" fmla="*/ 83 h 129"/>
                <a:gd name="T28" fmla="*/ 440 w 3745"/>
                <a:gd name="T29" fmla="*/ 96 h 129"/>
                <a:gd name="T30" fmla="*/ 435 w 3745"/>
                <a:gd name="T31" fmla="*/ 90 h 129"/>
                <a:gd name="T32" fmla="*/ 3069 w 3745"/>
                <a:gd name="T33" fmla="*/ 80 h 129"/>
                <a:gd name="T34" fmla="*/ 2719 w 3745"/>
                <a:gd name="T35" fmla="*/ 82 h 129"/>
                <a:gd name="T36" fmla="*/ 322 w 3745"/>
                <a:gd name="T37" fmla="*/ 66 h 129"/>
                <a:gd name="T38" fmla="*/ 374 w 3745"/>
                <a:gd name="T39" fmla="*/ 61 h 129"/>
                <a:gd name="T40" fmla="*/ 670 w 3745"/>
                <a:gd name="T41" fmla="*/ 61 h 129"/>
                <a:gd name="T42" fmla="*/ 655 w 3745"/>
                <a:gd name="T43" fmla="*/ 77 h 129"/>
                <a:gd name="T44" fmla="*/ 653 w 3745"/>
                <a:gd name="T45" fmla="*/ 72 h 129"/>
                <a:gd name="T46" fmla="*/ 3174 w 3745"/>
                <a:gd name="T47" fmla="*/ 71 h 129"/>
                <a:gd name="T48" fmla="*/ 727 w 3745"/>
                <a:gd name="T49" fmla="*/ 63 h 129"/>
                <a:gd name="T50" fmla="*/ 290 w 3745"/>
                <a:gd name="T51" fmla="*/ 57 h 129"/>
                <a:gd name="T52" fmla="*/ 304 w 3745"/>
                <a:gd name="T53" fmla="*/ 76 h 129"/>
                <a:gd name="T54" fmla="*/ 290 w 3745"/>
                <a:gd name="T55" fmla="*/ 63 h 129"/>
                <a:gd name="T56" fmla="*/ 735 w 3745"/>
                <a:gd name="T57" fmla="*/ 60 h 129"/>
                <a:gd name="T58" fmla="*/ 727 w 3745"/>
                <a:gd name="T59" fmla="*/ 54 h 129"/>
                <a:gd name="T60" fmla="*/ 1802 w 3745"/>
                <a:gd name="T61" fmla="*/ 41 h 129"/>
                <a:gd name="T62" fmla="*/ 11 w 3745"/>
                <a:gd name="T63" fmla="*/ 46 h 129"/>
                <a:gd name="T64" fmla="*/ 431 w 3745"/>
                <a:gd name="T65" fmla="*/ 32 h 129"/>
                <a:gd name="T66" fmla="*/ 702 w 3745"/>
                <a:gd name="T67" fmla="*/ 32 h 129"/>
                <a:gd name="T68" fmla="*/ 1799 w 3745"/>
                <a:gd name="T69" fmla="*/ 30 h 129"/>
                <a:gd name="T70" fmla="*/ 1798 w 3745"/>
                <a:gd name="T71" fmla="*/ 28 h 129"/>
                <a:gd name="T72" fmla="*/ 281 w 3745"/>
                <a:gd name="T73" fmla="*/ 30 h 129"/>
                <a:gd name="T74" fmla="*/ 276 w 3745"/>
                <a:gd name="T75" fmla="*/ 47 h 129"/>
                <a:gd name="T76" fmla="*/ 268 w 3745"/>
                <a:gd name="T77" fmla="*/ 28 h 129"/>
                <a:gd name="T78" fmla="*/ 2783 w 3745"/>
                <a:gd name="T79" fmla="*/ 25 h 129"/>
                <a:gd name="T80" fmla="*/ 617 w 3745"/>
                <a:gd name="T81" fmla="*/ 20 h 129"/>
                <a:gd name="T82" fmla="*/ 615 w 3745"/>
                <a:gd name="T83" fmla="*/ 19 h 129"/>
                <a:gd name="T84" fmla="*/ 421 w 3745"/>
                <a:gd name="T85" fmla="*/ 14 h 129"/>
                <a:gd name="T86" fmla="*/ 360 w 3745"/>
                <a:gd name="T87" fmla="*/ 14 h 129"/>
                <a:gd name="T88" fmla="*/ 726 w 3745"/>
                <a:gd name="T89" fmla="*/ 19 h 129"/>
                <a:gd name="T90" fmla="*/ 618 w 3745"/>
                <a:gd name="T91" fmla="*/ 5 h 129"/>
                <a:gd name="T92" fmla="*/ 642 w 3745"/>
                <a:gd name="T93" fmla="*/ 11 h 129"/>
                <a:gd name="T94" fmla="*/ 621 w 3745"/>
                <a:gd name="T95" fmla="*/ 17 h 129"/>
                <a:gd name="T96" fmla="*/ 610 w 3745"/>
                <a:gd name="T97" fmla="*/ 6 h 129"/>
                <a:gd name="T98" fmla="*/ 275 w 3745"/>
                <a:gd name="T99" fmla="*/ 11 h 129"/>
                <a:gd name="T100" fmla="*/ 276 w 3745"/>
                <a:gd name="T101" fmla="*/ 19 h 129"/>
                <a:gd name="T102" fmla="*/ 284 w 3745"/>
                <a:gd name="T103" fmla="*/ 27 h 129"/>
                <a:gd name="T104" fmla="*/ 263 w 3745"/>
                <a:gd name="T105" fmla="*/ 20 h 129"/>
                <a:gd name="T106" fmla="*/ 271 w 3745"/>
                <a:gd name="T107" fmla="*/ 9 h 129"/>
                <a:gd name="T108" fmla="*/ 719 w 3745"/>
                <a:gd name="T109" fmla="*/ 8 h 129"/>
                <a:gd name="T110" fmla="*/ 710 w 3745"/>
                <a:gd name="T111" fmla="*/ 2 h 129"/>
                <a:gd name="T112" fmla="*/ 312 w 3745"/>
                <a:gd name="T113" fmla="*/ 24 h 129"/>
                <a:gd name="T114" fmla="*/ 330 w 3745"/>
                <a:gd name="T115" fmla="*/ 63 h 129"/>
                <a:gd name="T116" fmla="*/ 323 w 3745"/>
                <a:gd name="T117" fmla="*/ 61 h 129"/>
                <a:gd name="T118" fmla="*/ 312 w 3745"/>
                <a:gd name="T119" fmla="*/ 47 h 129"/>
                <a:gd name="T120" fmla="*/ 293 w 3745"/>
                <a:gd name="T121" fmla="*/ 28 h 129"/>
                <a:gd name="T122" fmla="*/ 301 w 3745"/>
                <a:gd name="T123" fmla="*/ 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5" h="129">
                  <a:moveTo>
                    <a:pt x="355" y="101"/>
                  </a:moveTo>
                  <a:lnTo>
                    <a:pt x="353" y="101"/>
                  </a:lnTo>
                  <a:lnTo>
                    <a:pt x="353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53" y="102"/>
                  </a:lnTo>
                  <a:lnTo>
                    <a:pt x="353" y="104"/>
                  </a:lnTo>
                  <a:lnTo>
                    <a:pt x="355" y="104"/>
                  </a:lnTo>
                  <a:lnTo>
                    <a:pt x="355" y="104"/>
                  </a:lnTo>
                  <a:lnTo>
                    <a:pt x="355" y="102"/>
                  </a:lnTo>
                  <a:lnTo>
                    <a:pt x="357" y="101"/>
                  </a:lnTo>
                  <a:lnTo>
                    <a:pt x="357" y="101"/>
                  </a:lnTo>
                  <a:lnTo>
                    <a:pt x="355" y="101"/>
                  </a:lnTo>
                  <a:close/>
                  <a:moveTo>
                    <a:pt x="3067" y="98"/>
                  </a:moveTo>
                  <a:lnTo>
                    <a:pt x="3070" y="99"/>
                  </a:lnTo>
                  <a:lnTo>
                    <a:pt x="3072" y="101"/>
                  </a:lnTo>
                  <a:lnTo>
                    <a:pt x="3073" y="101"/>
                  </a:lnTo>
                  <a:lnTo>
                    <a:pt x="3073" y="101"/>
                  </a:lnTo>
                  <a:lnTo>
                    <a:pt x="3075" y="101"/>
                  </a:lnTo>
                  <a:lnTo>
                    <a:pt x="3075" y="101"/>
                  </a:lnTo>
                  <a:lnTo>
                    <a:pt x="3077" y="101"/>
                  </a:lnTo>
                  <a:lnTo>
                    <a:pt x="3078" y="101"/>
                  </a:lnTo>
                  <a:lnTo>
                    <a:pt x="3078" y="102"/>
                  </a:lnTo>
                  <a:lnTo>
                    <a:pt x="3078" y="102"/>
                  </a:lnTo>
                  <a:lnTo>
                    <a:pt x="3077" y="102"/>
                  </a:lnTo>
                  <a:lnTo>
                    <a:pt x="3073" y="104"/>
                  </a:lnTo>
                  <a:lnTo>
                    <a:pt x="3073" y="104"/>
                  </a:lnTo>
                  <a:lnTo>
                    <a:pt x="3072" y="104"/>
                  </a:lnTo>
                  <a:lnTo>
                    <a:pt x="3070" y="104"/>
                  </a:lnTo>
                  <a:lnTo>
                    <a:pt x="3070" y="102"/>
                  </a:lnTo>
                  <a:lnTo>
                    <a:pt x="3069" y="102"/>
                  </a:lnTo>
                  <a:lnTo>
                    <a:pt x="3067" y="102"/>
                  </a:lnTo>
                  <a:lnTo>
                    <a:pt x="3066" y="101"/>
                  </a:lnTo>
                  <a:lnTo>
                    <a:pt x="3064" y="101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6" y="99"/>
                  </a:lnTo>
                  <a:lnTo>
                    <a:pt x="3067" y="98"/>
                  </a:lnTo>
                  <a:close/>
                  <a:moveTo>
                    <a:pt x="899" y="98"/>
                  </a:moveTo>
                  <a:lnTo>
                    <a:pt x="899" y="99"/>
                  </a:lnTo>
                  <a:lnTo>
                    <a:pt x="899" y="99"/>
                  </a:lnTo>
                  <a:lnTo>
                    <a:pt x="899" y="101"/>
                  </a:lnTo>
                  <a:lnTo>
                    <a:pt x="897" y="101"/>
                  </a:lnTo>
                  <a:lnTo>
                    <a:pt x="897" y="101"/>
                  </a:lnTo>
                  <a:lnTo>
                    <a:pt x="896" y="101"/>
                  </a:lnTo>
                  <a:lnTo>
                    <a:pt x="894" y="104"/>
                  </a:lnTo>
                  <a:lnTo>
                    <a:pt x="891" y="106"/>
                  </a:lnTo>
                  <a:lnTo>
                    <a:pt x="891" y="107"/>
                  </a:lnTo>
                  <a:lnTo>
                    <a:pt x="889" y="109"/>
                  </a:lnTo>
                  <a:lnTo>
                    <a:pt x="886" y="110"/>
                  </a:lnTo>
                  <a:lnTo>
                    <a:pt x="885" y="112"/>
                  </a:lnTo>
                  <a:lnTo>
                    <a:pt x="885" y="110"/>
                  </a:lnTo>
                  <a:lnTo>
                    <a:pt x="883" y="110"/>
                  </a:lnTo>
                  <a:lnTo>
                    <a:pt x="883" y="110"/>
                  </a:lnTo>
                  <a:lnTo>
                    <a:pt x="886" y="109"/>
                  </a:lnTo>
                  <a:lnTo>
                    <a:pt x="888" y="107"/>
                  </a:lnTo>
                  <a:lnTo>
                    <a:pt x="889" y="107"/>
                  </a:lnTo>
                  <a:lnTo>
                    <a:pt x="893" y="104"/>
                  </a:lnTo>
                  <a:lnTo>
                    <a:pt x="894" y="102"/>
                  </a:lnTo>
                  <a:lnTo>
                    <a:pt x="894" y="102"/>
                  </a:lnTo>
                  <a:lnTo>
                    <a:pt x="894" y="101"/>
                  </a:lnTo>
                  <a:lnTo>
                    <a:pt x="894" y="101"/>
                  </a:lnTo>
                  <a:lnTo>
                    <a:pt x="896" y="99"/>
                  </a:lnTo>
                  <a:lnTo>
                    <a:pt x="897" y="99"/>
                  </a:lnTo>
                  <a:lnTo>
                    <a:pt x="897" y="99"/>
                  </a:lnTo>
                  <a:lnTo>
                    <a:pt x="897" y="98"/>
                  </a:lnTo>
                  <a:lnTo>
                    <a:pt x="899" y="98"/>
                  </a:lnTo>
                  <a:close/>
                  <a:moveTo>
                    <a:pt x="3423" y="98"/>
                  </a:moveTo>
                  <a:lnTo>
                    <a:pt x="3423" y="98"/>
                  </a:lnTo>
                  <a:lnTo>
                    <a:pt x="3423" y="99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5" y="101"/>
                  </a:lnTo>
                  <a:lnTo>
                    <a:pt x="3425" y="102"/>
                  </a:lnTo>
                  <a:lnTo>
                    <a:pt x="3427" y="102"/>
                  </a:lnTo>
                  <a:lnTo>
                    <a:pt x="3428" y="102"/>
                  </a:lnTo>
                  <a:lnTo>
                    <a:pt x="3428" y="102"/>
                  </a:lnTo>
                  <a:lnTo>
                    <a:pt x="3427" y="104"/>
                  </a:lnTo>
                  <a:lnTo>
                    <a:pt x="3425" y="104"/>
                  </a:lnTo>
                  <a:lnTo>
                    <a:pt x="3425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0" y="107"/>
                  </a:lnTo>
                  <a:lnTo>
                    <a:pt x="3417" y="110"/>
                  </a:lnTo>
                  <a:lnTo>
                    <a:pt x="3417" y="112"/>
                  </a:lnTo>
                  <a:lnTo>
                    <a:pt x="3417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0"/>
                  </a:lnTo>
                  <a:lnTo>
                    <a:pt x="3414" y="109"/>
                  </a:lnTo>
                  <a:lnTo>
                    <a:pt x="3412" y="107"/>
                  </a:lnTo>
                  <a:lnTo>
                    <a:pt x="3414" y="106"/>
                  </a:lnTo>
                  <a:lnTo>
                    <a:pt x="3416" y="104"/>
                  </a:lnTo>
                  <a:lnTo>
                    <a:pt x="3419" y="102"/>
                  </a:lnTo>
                  <a:lnTo>
                    <a:pt x="3420" y="99"/>
                  </a:lnTo>
                  <a:lnTo>
                    <a:pt x="3422" y="98"/>
                  </a:lnTo>
                  <a:lnTo>
                    <a:pt x="3423" y="98"/>
                  </a:lnTo>
                  <a:close/>
                  <a:moveTo>
                    <a:pt x="2184" y="95"/>
                  </a:moveTo>
                  <a:lnTo>
                    <a:pt x="2186" y="95"/>
                  </a:lnTo>
                  <a:lnTo>
                    <a:pt x="2187" y="95"/>
                  </a:lnTo>
                  <a:lnTo>
                    <a:pt x="2189" y="96"/>
                  </a:lnTo>
                  <a:lnTo>
                    <a:pt x="2190" y="96"/>
                  </a:lnTo>
                  <a:lnTo>
                    <a:pt x="2194" y="98"/>
                  </a:lnTo>
                  <a:lnTo>
                    <a:pt x="2194" y="98"/>
                  </a:lnTo>
                  <a:lnTo>
                    <a:pt x="2194" y="96"/>
                  </a:lnTo>
                  <a:lnTo>
                    <a:pt x="2194" y="95"/>
                  </a:lnTo>
                  <a:lnTo>
                    <a:pt x="2195" y="95"/>
                  </a:lnTo>
                  <a:lnTo>
                    <a:pt x="2195" y="96"/>
                  </a:lnTo>
                  <a:lnTo>
                    <a:pt x="2197" y="96"/>
                  </a:lnTo>
                  <a:lnTo>
                    <a:pt x="2198" y="99"/>
                  </a:lnTo>
                  <a:lnTo>
                    <a:pt x="2200" y="101"/>
                  </a:lnTo>
                  <a:lnTo>
                    <a:pt x="2201" y="102"/>
                  </a:lnTo>
                  <a:lnTo>
                    <a:pt x="2201" y="102"/>
                  </a:lnTo>
                  <a:lnTo>
                    <a:pt x="2201" y="104"/>
                  </a:lnTo>
                  <a:lnTo>
                    <a:pt x="2201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198" y="102"/>
                  </a:lnTo>
                  <a:lnTo>
                    <a:pt x="2197" y="102"/>
                  </a:lnTo>
                  <a:lnTo>
                    <a:pt x="2195" y="102"/>
                  </a:lnTo>
                  <a:lnTo>
                    <a:pt x="2195" y="102"/>
                  </a:lnTo>
                  <a:lnTo>
                    <a:pt x="2194" y="101"/>
                  </a:lnTo>
                  <a:lnTo>
                    <a:pt x="2190" y="99"/>
                  </a:lnTo>
                  <a:lnTo>
                    <a:pt x="2189" y="98"/>
                  </a:lnTo>
                  <a:lnTo>
                    <a:pt x="2187" y="98"/>
                  </a:lnTo>
                  <a:lnTo>
                    <a:pt x="2183" y="95"/>
                  </a:lnTo>
                  <a:lnTo>
                    <a:pt x="2183" y="95"/>
                  </a:lnTo>
                  <a:lnTo>
                    <a:pt x="2184" y="95"/>
                  </a:lnTo>
                  <a:close/>
                  <a:moveTo>
                    <a:pt x="443" y="91"/>
                  </a:moveTo>
                  <a:lnTo>
                    <a:pt x="443" y="91"/>
                  </a:lnTo>
                  <a:lnTo>
                    <a:pt x="443" y="91"/>
                  </a:lnTo>
                  <a:lnTo>
                    <a:pt x="443" y="93"/>
                  </a:lnTo>
                  <a:lnTo>
                    <a:pt x="443" y="93"/>
                  </a:lnTo>
                  <a:lnTo>
                    <a:pt x="445" y="93"/>
                  </a:lnTo>
                  <a:lnTo>
                    <a:pt x="445" y="91"/>
                  </a:lnTo>
                  <a:lnTo>
                    <a:pt x="443" y="91"/>
                  </a:lnTo>
                  <a:close/>
                  <a:moveTo>
                    <a:pt x="2936" y="91"/>
                  </a:moveTo>
                  <a:lnTo>
                    <a:pt x="2936" y="91"/>
                  </a:lnTo>
                  <a:lnTo>
                    <a:pt x="2933" y="93"/>
                  </a:lnTo>
                  <a:lnTo>
                    <a:pt x="2933" y="93"/>
                  </a:lnTo>
                  <a:lnTo>
                    <a:pt x="2933" y="95"/>
                  </a:lnTo>
                  <a:lnTo>
                    <a:pt x="2932" y="95"/>
                  </a:lnTo>
                  <a:lnTo>
                    <a:pt x="2933" y="96"/>
                  </a:lnTo>
                  <a:lnTo>
                    <a:pt x="2941" y="99"/>
                  </a:lnTo>
                  <a:lnTo>
                    <a:pt x="2941" y="101"/>
                  </a:lnTo>
                  <a:lnTo>
                    <a:pt x="2941" y="102"/>
                  </a:lnTo>
                  <a:lnTo>
                    <a:pt x="2938" y="102"/>
                  </a:lnTo>
                  <a:lnTo>
                    <a:pt x="2935" y="104"/>
                  </a:lnTo>
                  <a:lnTo>
                    <a:pt x="2933" y="106"/>
                  </a:lnTo>
                  <a:lnTo>
                    <a:pt x="2930" y="106"/>
                  </a:lnTo>
                  <a:lnTo>
                    <a:pt x="2928" y="109"/>
                  </a:lnTo>
                  <a:lnTo>
                    <a:pt x="2928" y="110"/>
                  </a:lnTo>
                  <a:lnTo>
                    <a:pt x="2928" y="112"/>
                  </a:lnTo>
                  <a:lnTo>
                    <a:pt x="2930" y="115"/>
                  </a:lnTo>
                  <a:lnTo>
                    <a:pt x="2933" y="115"/>
                  </a:lnTo>
                  <a:lnTo>
                    <a:pt x="2935" y="115"/>
                  </a:lnTo>
                  <a:lnTo>
                    <a:pt x="2935" y="117"/>
                  </a:lnTo>
                  <a:lnTo>
                    <a:pt x="2932" y="117"/>
                  </a:lnTo>
                  <a:lnTo>
                    <a:pt x="2930" y="117"/>
                  </a:lnTo>
                  <a:lnTo>
                    <a:pt x="2930" y="118"/>
                  </a:lnTo>
                  <a:lnTo>
                    <a:pt x="2932" y="118"/>
                  </a:lnTo>
                  <a:lnTo>
                    <a:pt x="2932" y="120"/>
                  </a:lnTo>
                  <a:lnTo>
                    <a:pt x="2935" y="120"/>
                  </a:lnTo>
                  <a:lnTo>
                    <a:pt x="2936" y="121"/>
                  </a:lnTo>
                  <a:lnTo>
                    <a:pt x="2938" y="121"/>
                  </a:lnTo>
                  <a:lnTo>
                    <a:pt x="2941" y="123"/>
                  </a:lnTo>
                  <a:lnTo>
                    <a:pt x="2943" y="123"/>
                  </a:lnTo>
                  <a:lnTo>
                    <a:pt x="2944" y="124"/>
                  </a:lnTo>
                  <a:lnTo>
                    <a:pt x="2943" y="126"/>
                  </a:lnTo>
                  <a:lnTo>
                    <a:pt x="2941" y="126"/>
                  </a:lnTo>
                  <a:lnTo>
                    <a:pt x="2941" y="128"/>
                  </a:lnTo>
                  <a:lnTo>
                    <a:pt x="2941" y="129"/>
                  </a:lnTo>
                  <a:lnTo>
                    <a:pt x="2939" y="128"/>
                  </a:lnTo>
                  <a:lnTo>
                    <a:pt x="2936" y="126"/>
                  </a:lnTo>
                  <a:lnTo>
                    <a:pt x="2933" y="124"/>
                  </a:lnTo>
                  <a:lnTo>
                    <a:pt x="2930" y="123"/>
                  </a:lnTo>
                  <a:lnTo>
                    <a:pt x="2928" y="121"/>
                  </a:lnTo>
                  <a:lnTo>
                    <a:pt x="2925" y="121"/>
                  </a:lnTo>
                  <a:lnTo>
                    <a:pt x="2922" y="120"/>
                  </a:lnTo>
                  <a:lnTo>
                    <a:pt x="2922" y="120"/>
                  </a:lnTo>
                  <a:lnTo>
                    <a:pt x="2922" y="118"/>
                  </a:lnTo>
                  <a:lnTo>
                    <a:pt x="2924" y="118"/>
                  </a:lnTo>
                  <a:lnTo>
                    <a:pt x="2925" y="118"/>
                  </a:lnTo>
                  <a:lnTo>
                    <a:pt x="2928" y="118"/>
                  </a:lnTo>
                  <a:lnTo>
                    <a:pt x="2928" y="117"/>
                  </a:lnTo>
                  <a:lnTo>
                    <a:pt x="2930" y="117"/>
                  </a:lnTo>
                  <a:lnTo>
                    <a:pt x="2928" y="115"/>
                  </a:lnTo>
                  <a:lnTo>
                    <a:pt x="2927" y="113"/>
                  </a:lnTo>
                  <a:lnTo>
                    <a:pt x="2927" y="113"/>
                  </a:lnTo>
                  <a:lnTo>
                    <a:pt x="2928" y="112"/>
                  </a:lnTo>
                  <a:lnTo>
                    <a:pt x="2928" y="109"/>
                  </a:lnTo>
                  <a:lnTo>
                    <a:pt x="2928" y="107"/>
                  </a:lnTo>
                  <a:lnTo>
                    <a:pt x="2930" y="106"/>
                  </a:lnTo>
                  <a:lnTo>
                    <a:pt x="2933" y="104"/>
                  </a:lnTo>
                  <a:lnTo>
                    <a:pt x="2935" y="104"/>
                  </a:lnTo>
                  <a:lnTo>
                    <a:pt x="2936" y="102"/>
                  </a:lnTo>
                  <a:lnTo>
                    <a:pt x="2938" y="101"/>
                  </a:lnTo>
                  <a:lnTo>
                    <a:pt x="2938" y="99"/>
                  </a:lnTo>
                  <a:lnTo>
                    <a:pt x="2936" y="98"/>
                  </a:lnTo>
                  <a:lnTo>
                    <a:pt x="2933" y="96"/>
                  </a:lnTo>
                  <a:lnTo>
                    <a:pt x="2932" y="96"/>
                  </a:lnTo>
                  <a:lnTo>
                    <a:pt x="2932" y="96"/>
                  </a:lnTo>
                  <a:lnTo>
                    <a:pt x="2930" y="96"/>
                  </a:lnTo>
                  <a:lnTo>
                    <a:pt x="2930" y="95"/>
                  </a:lnTo>
                  <a:lnTo>
                    <a:pt x="2928" y="95"/>
                  </a:lnTo>
                  <a:lnTo>
                    <a:pt x="2928" y="95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30" y="93"/>
                  </a:lnTo>
                  <a:lnTo>
                    <a:pt x="2932" y="93"/>
                  </a:lnTo>
                  <a:lnTo>
                    <a:pt x="2935" y="91"/>
                  </a:lnTo>
                  <a:lnTo>
                    <a:pt x="2936" y="91"/>
                  </a:lnTo>
                  <a:close/>
                  <a:moveTo>
                    <a:pt x="14" y="90"/>
                  </a:moveTo>
                  <a:lnTo>
                    <a:pt x="14" y="90"/>
                  </a:lnTo>
                  <a:lnTo>
                    <a:pt x="14" y="93"/>
                  </a:lnTo>
                  <a:lnTo>
                    <a:pt x="14" y="95"/>
                  </a:lnTo>
                  <a:lnTo>
                    <a:pt x="16" y="96"/>
                  </a:lnTo>
                  <a:lnTo>
                    <a:pt x="16" y="96"/>
                  </a:lnTo>
                  <a:lnTo>
                    <a:pt x="18" y="98"/>
                  </a:lnTo>
                  <a:lnTo>
                    <a:pt x="18" y="98"/>
                  </a:lnTo>
                  <a:lnTo>
                    <a:pt x="16" y="98"/>
                  </a:lnTo>
                  <a:lnTo>
                    <a:pt x="14" y="96"/>
                  </a:lnTo>
                  <a:lnTo>
                    <a:pt x="14" y="96"/>
                  </a:lnTo>
                  <a:lnTo>
                    <a:pt x="14" y="95"/>
                  </a:lnTo>
                  <a:lnTo>
                    <a:pt x="14" y="93"/>
                  </a:lnTo>
                  <a:lnTo>
                    <a:pt x="14" y="91"/>
                  </a:lnTo>
                  <a:lnTo>
                    <a:pt x="14" y="90"/>
                  </a:lnTo>
                  <a:lnTo>
                    <a:pt x="14" y="90"/>
                  </a:lnTo>
                  <a:close/>
                  <a:moveTo>
                    <a:pt x="705" y="88"/>
                  </a:moveTo>
                  <a:lnTo>
                    <a:pt x="705" y="88"/>
                  </a:lnTo>
                  <a:lnTo>
                    <a:pt x="705" y="88"/>
                  </a:lnTo>
                  <a:lnTo>
                    <a:pt x="705" y="90"/>
                  </a:lnTo>
                  <a:lnTo>
                    <a:pt x="707" y="90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8" y="91"/>
                  </a:lnTo>
                  <a:lnTo>
                    <a:pt x="708" y="91"/>
                  </a:lnTo>
                  <a:lnTo>
                    <a:pt x="708" y="93"/>
                  </a:lnTo>
                  <a:lnTo>
                    <a:pt x="710" y="93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1" y="96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1" y="98"/>
                  </a:lnTo>
                  <a:lnTo>
                    <a:pt x="711" y="98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0" y="95"/>
                  </a:lnTo>
                  <a:lnTo>
                    <a:pt x="710" y="95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3"/>
                  </a:lnTo>
                  <a:lnTo>
                    <a:pt x="707" y="93"/>
                  </a:lnTo>
                  <a:lnTo>
                    <a:pt x="707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699" y="96"/>
                  </a:lnTo>
                  <a:lnTo>
                    <a:pt x="699" y="96"/>
                  </a:lnTo>
                  <a:lnTo>
                    <a:pt x="699" y="95"/>
                  </a:lnTo>
                  <a:lnTo>
                    <a:pt x="699" y="95"/>
                  </a:lnTo>
                  <a:lnTo>
                    <a:pt x="697" y="95"/>
                  </a:lnTo>
                  <a:lnTo>
                    <a:pt x="697" y="95"/>
                  </a:lnTo>
                  <a:lnTo>
                    <a:pt x="697" y="96"/>
                  </a:lnTo>
                  <a:lnTo>
                    <a:pt x="696" y="96"/>
                  </a:lnTo>
                  <a:lnTo>
                    <a:pt x="696" y="96"/>
                  </a:lnTo>
                  <a:lnTo>
                    <a:pt x="697" y="95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9" y="93"/>
                  </a:lnTo>
                  <a:lnTo>
                    <a:pt x="699" y="95"/>
                  </a:lnTo>
                  <a:lnTo>
                    <a:pt x="700" y="95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3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5" y="91"/>
                  </a:lnTo>
                  <a:lnTo>
                    <a:pt x="705" y="91"/>
                  </a:lnTo>
                  <a:lnTo>
                    <a:pt x="705" y="90"/>
                  </a:lnTo>
                  <a:lnTo>
                    <a:pt x="705" y="88"/>
                  </a:lnTo>
                  <a:lnTo>
                    <a:pt x="705" y="88"/>
                  </a:lnTo>
                  <a:close/>
                  <a:moveTo>
                    <a:pt x="353" y="87"/>
                  </a:moveTo>
                  <a:lnTo>
                    <a:pt x="355" y="87"/>
                  </a:lnTo>
                  <a:lnTo>
                    <a:pt x="355" y="87"/>
                  </a:lnTo>
                  <a:lnTo>
                    <a:pt x="355" y="88"/>
                  </a:lnTo>
                  <a:lnTo>
                    <a:pt x="355" y="90"/>
                  </a:lnTo>
                  <a:lnTo>
                    <a:pt x="357" y="91"/>
                  </a:lnTo>
                  <a:lnTo>
                    <a:pt x="358" y="91"/>
                  </a:lnTo>
                  <a:lnTo>
                    <a:pt x="358" y="91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5"/>
                  </a:lnTo>
                  <a:lnTo>
                    <a:pt x="358" y="95"/>
                  </a:lnTo>
                  <a:lnTo>
                    <a:pt x="360" y="95"/>
                  </a:lnTo>
                  <a:lnTo>
                    <a:pt x="361" y="96"/>
                  </a:lnTo>
                  <a:lnTo>
                    <a:pt x="361" y="96"/>
                  </a:lnTo>
                  <a:lnTo>
                    <a:pt x="363" y="98"/>
                  </a:lnTo>
                  <a:lnTo>
                    <a:pt x="363" y="98"/>
                  </a:lnTo>
                  <a:lnTo>
                    <a:pt x="363" y="99"/>
                  </a:lnTo>
                  <a:lnTo>
                    <a:pt x="361" y="99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99"/>
                  </a:lnTo>
                  <a:lnTo>
                    <a:pt x="360" y="98"/>
                  </a:lnTo>
                  <a:lnTo>
                    <a:pt x="360" y="98"/>
                  </a:lnTo>
                  <a:lnTo>
                    <a:pt x="358" y="96"/>
                  </a:lnTo>
                  <a:lnTo>
                    <a:pt x="360" y="96"/>
                  </a:lnTo>
                  <a:lnTo>
                    <a:pt x="360" y="96"/>
                  </a:lnTo>
                  <a:lnTo>
                    <a:pt x="358" y="96"/>
                  </a:lnTo>
                  <a:lnTo>
                    <a:pt x="357" y="96"/>
                  </a:lnTo>
                  <a:lnTo>
                    <a:pt x="353" y="96"/>
                  </a:lnTo>
                  <a:lnTo>
                    <a:pt x="352" y="96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3" y="98"/>
                  </a:lnTo>
                  <a:lnTo>
                    <a:pt x="353" y="98"/>
                  </a:lnTo>
                  <a:lnTo>
                    <a:pt x="355" y="99"/>
                  </a:lnTo>
                  <a:lnTo>
                    <a:pt x="355" y="99"/>
                  </a:lnTo>
                  <a:lnTo>
                    <a:pt x="357" y="101"/>
                  </a:lnTo>
                  <a:lnTo>
                    <a:pt x="358" y="99"/>
                  </a:lnTo>
                  <a:lnTo>
                    <a:pt x="358" y="99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2"/>
                  </a:lnTo>
                  <a:lnTo>
                    <a:pt x="360" y="102"/>
                  </a:lnTo>
                  <a:lnTo>
                    <a:pt x="360" y="102"/>
                  </a:lnTo>
                  <a:lnTo>
                    <a:pt x="358" y="102"/>
                  </a:lnTo>
                  <a:lnTo>
                    <a:pt x="358" y="102"/>
                  </a:lnTo>
                  <a:lnTo>
                    <a:pt x="355" y="106"/>
                  </a:lnTo>
                  <a:lnTo>
                    <a:pt x="353" y="107"/>
                  </a:lnTo>
                  <a:lnTo>
                    <a:pt x="352" y="107"/>
                  </a:lnTo>
                  <a:lnTo>
                    <a:pt x="350" y="106"/>
                  </a:lnTo>
                  <a:lnTo>
                    <a:pt x="349" y="106"/>
                  </a:lnTo>
                  <a:lnTo>
                    <a:pt x="349" y="106"/>
                  </a:lnTo>
                  <a:lnTo>
                    <a:pt x="345" y="107"/>
                  </a:lnTo>
                  <a:lnTo>
                    <a:pt x="344" y="107"/>
                  </a:lnTo>
                  <a:lnTo>
                    <a:pt x="344" y="106"/>
                  </a:lnTo>
                  <a:lnTo>
                    <a:pt x="344" y="106"/>
                  </a:lnTo>
                  <a:lnTo>
                    <a:pt x="344" y="104"/>
                  </a:lnTo>
                  <a:lnTo>
                    <a:pt x="344" y="104"/>
                  </a:lnTo>
                  <a:lnTo>
                    <a:pt x="344" y="102"/>
                  </a:lnTo>
                  <a:lnTo>
                    <a:pt x="344" y="102"/>
                  </a:lnTo>
                  <a:lnTo>
                    <a:pt x="345" y="101"/>
                  </a:lnTo>
                  <a:lnTo>
                    <a:pt x="347" y="101"/>
                  </a:lnTo>
                  <a:lnTo>
                    <a:pt x="349" y="101"/>
                  </a:lnTo>
                  <a:lnTo>
                    <a:pt x="349" y="99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50" y="96"/>
                  </a:lnTo>
                  <a:lnTo>
                    <a:pt x="352" y="95"/>
                  </a:lnTo>
                  <a:lnTo>
                    <a:pt x="353" y="95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2" y="93"/>
                  </a:lnTo>
                  <a:lnTo>
                    <a:pt x="352" y="93"/>
                  </a:lnTo>
                  <a:lnTo>
                    <a:pt x="350" y="95"/>
                  </a:lnTo>
                  <a:lnTo>
                    <a:pt x="349" y="95"/>
                  </a:lnTo>
                  <a:lnTo>
                    <a:pt x="347" y="96"/>
                  </a:lnTo>
                  <a:lnTo>
                    <a:pt x="347" y="96"/>
                  </a:lnTo>
                  <a:lnTo>
                    <a:pt x="347" y="95"/>
                  </a:lnTo>
                  <a:lnTo>
                    <a:pt x="345" y="93"/>
                  </a:lnTo>
                  <a:lnTo>
                    <a:pt x="347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1"/>
                  </a:lnTo>
                  <a:lnTo>
                    <a:pt x="350" y="91"/>
                  </a:lnTo>
                  <a:lnTo>
                    <a:pt x="355" y="91"/>
                  </a:lnTo>
                  <a:lnTo>
                    <a:pt x="355" y="90"/>
                  </a:lnTo>
                  <a:lnTo>
                    <a:pt x="355" y="90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3" y="87"/>
                  </a:lnTo>
                  <a:close/>
                  <a:moveTo>
                    <a:pt x="440" y="85"/>
                  </a:moveTo>
                  <a:lnTo>
                    <a:pt x="440" y="85"/>
                  </a:lnTo>
                  <a:lnTo>
                    <a:pt x="440" y="85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40" y="88"/>
                  </a:lnTo>
                  <a:lnTo>
                    <a:pt x="440" y="90"/>
                  </a:lnTo>
                  <a:lnTo>
                    <a:pt x="442" y="90"/>
                  </a:lnTo>
                  <a:lnTo>
                    <a:pt x="442" y="90"/>
                  </a:lnTo>
                  <a:lnTo>
                    <a:pt x="442" y="88"/>
                  </a:lnTo>
                  <a:lnTo>
                    <a:pt x="440" y="88"/>
                  </a:lnTo>
                  <a:lnTo>
                    <a:pt x="440" y="88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2" y="87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0" y="85"/>
                  </a:lnTo>
                  <a:close/>
                  <a:moveTo>
                    <a:pt x="3037" y="82"/>
                  </a:moveTo>
                  <a:lnTo>
                    <a:pt x="3039" y="82"/>
                  </a:lnTo>
                  <a:lnTo>
                    <a:pt x="3039" y="82"/>
                  </a:lnTo>
                  <a:lnTo>
                    <a:pt x="3039" y="83"/>
                  </a:lnTo>
                  <a:lnTo>
                    <a:pt x="3039" y="83"/>
                  </a:lnTo>
                  <a:lnTo>
                    <a:pt x="3037" y="83"/>
                  </a:lnTo>
                  <a:lnTo>
                    <a:pt x="3036" y="83"/>
                  </a:lnTo>
                  <a:lnTo>
                    <a:pt x="3037" y="82"/>
                  </a:lnTo>
                  <a:close/>
                  <a:moveTo>
                    <a:pt x="445" y="80"/>
                  </a:moveTo>
                  <a:lnTo>
                    <a:pt x="445" y="80"/>
                  </a:lnTo>
                  <a:lnTo>
                    <a:pt x="446" y="82"/>
                  </a:lnTo>
                  <a:lnTo>
                    <a:pt x="446" y="82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6" y="87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8" y="85"/>
                  </a:lnTo>
                  <a:lnTo>
                    <a:pt x="448" y="85"/>
                  </a:lnTo>
                  <a:lnTo>
                    <a:pt x="450" y="87"/>
                  </a:lnTo>
                  <a:lnTo>
                    <a:pt x="450" y="87"/>
                  </a:lnTo>
                  <a:lnTo>
                    <a:pt x="448" y="87"/>
                  </a:lnTo>
                  <a:lnTo>
                    <a:pt x="448" y="87"/>
                  </a:lnTo>
                  <a:lnTo>
                    <a:pt x="448" y="88"/>
                  </a:lnTo>
                  <a:lnTo>
                    <a:pt x="448" y="88"/>
                  </a:lnTo>
                  <a:lnTo>
                    <a:pt x="448" y="90"/>
                  </a:lnTo>
                  <a:lnTo>
                    <a:pt x="448" y="91"/>
                  </a:lnTo>
                  <a:lnTo>
                    <a:pt x="448" y="93"/>
                  </a:lnTo>
                  <a:lnTo>
                    <a:pt x="448" y="93"/>
                  </a:lnTo>
                  <a:lnTo>
                    <a:pt x="448" y="95"/>
                  </a:lnTo>
                  <a:lnTo>
                    <a:pt x="446" y="96"/>
                  </a:lnTo>
                  <a:lnTo>
                    <a:pt x="445" y="96"/>
                  </a:lnTo>
                  <a:lnTo>
                    <a:pt x="445" y="96"/>
                  </a:lnTo>
                  <a:lnTo>
                    <a:pt x="443" y="98"/>
                  </a:lnTo>
                  <a:lnTo>
                    <a:pt x="443" y="98"/>
                  </a:lnTo>
                  <a:lnTo>
                    <a:pt x="443" y="96"/>
                  </a:lnTo>
                  <a:lnTo>
                    <a:pt x="443" y="96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6"/>
                  </a:lnTo>
                  <a:lnTo>
                    <a:pt x="442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39" y="96"/>
                  </a:lnTo>
                  <a:lnTo>
                    <a:pt x="439" y="96"/>
                  </a:lnTo>
                  <a:lnTo>
                    <a:pt x="439" y="95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42" y="93"/>
                  </a:lnTo>
                  <a:lnTo>
                    <a:pt x="442" y="93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39" y="93"/>
                  </a:lnTo>
                  <a:lnTo>
                    <a:pt x="439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3"/>
                  </a:lnTo>
                  <a:lnTo>
                    <a:pt x="435" y="95"/>
                  </a:lnTo>
                  <a:lnTo>
                    <a:pt x="437" y="95"/>
                  </a:lnTo>
                  <a:lnTo>
                    <a:pt x="437" y="93"/>
                  </a:lnTo>
                  <a:lnTo>
                    <a:pt x="437" y="93"/>
                  </a:lnTo>
                  <a:lnTo>
                    <a:pt x="437" y="91"/>
                  </a:lnTo>
                  <a:lnTo>
                    <a:pt x="437" y="90"/>
                  </a:lnTo>
                  <a:lnTo>
                    <a:pt x="435" y="90"/>
                  </a:lnTo>
                  <a:lnTo>
                    <a:pt x="435" y="91"/>
                  </a:lnTo>
                  <a:lnTo>
                    <a:pt x="434" y="91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88"/>
                  </a:lnTo>
                  <a:lnTo>
                    <a:pt x="435" y="88"/>
                  </a:lnTo>
                  <a:lnTo>
                    <a:pt x="437" y="87"/>
                  </a:lnTo>
                  <a:lnTo>
                    <a:pt x="437" y="85"/>
                  </a:lnTo>
                  <a:lnTo>
                    <a:pt x="437" y="85"/>
                  </a:lnTo>
                  <a:lnTo>
                    <a:pt x="439" y="82"/>
                  </a:lnTo>
                  <a:lnTo>
                    <a:pt x="440" y="80"/>
                  </a:lnTo>
                  <a:lnTo>
                    <a:pt x="440" y="80"/>
                  </a:lnTo>
                  <a:lnTo>
                    <a:pt x="442" y="82"/>
                  </a:lnTo>
                  <a:lnTo>
                    <a:pt x="443" y="82"/>
                  </a:lnTo>
                  <a:lnTo>
                    <a:pt x="445" y="82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2"/>
                  </a:lnTo>
                  <a:lnTo>
                    <a:pt x="445" y="82"/>
                  </a:lnTo>
                  <a:lnTo>
                    <a:pt x="443" y="80"/>
                  </a:lnTo>
                  <a:lnTo>
                    <a:pt x="443" y="80"/>
                  </a:lnTo>
                  <a:lnTo>
                    <a:pt x="445" y="80"/>
                  </a:lnTo>
                  <a:close/>
                  <a:moveTo>
                    <a:pt x="3064" y="74"/>
                  </a:moveTo>
                  <a:lnTo>
                    <a:pt x="3066" y="74"/>
                  </a:lnTo>
                  <a:lnTo>
                    <a:pt x="3066" y="74"/>
                  </a:lnTo>
                  <a:lnTo>
                    <a:pt x="3066" y="76"/>
                  </a:lnTo>
                  <a:lnTo>
                    <a:pt x="3067" y="77"/>
                  </a:lnTo>
                  <a:lnTo>
                    <a:pt x="3069" y="79"/>
                  </a:lnTo>
                  <a:lnTo>
                    <a:pt x="3070" y="79"/>
                  </a:lnTo>
                  <a:lnTo>
                    <a:pt x="3070" y="79"/>
                  </a:lnTo>
                  <a:lnTo>
                    <a:pt x="3070" y="80"/>
                  </a:lnTo>
                  <a:lnTo>
                    <a:pt x="3072" y="80"/>
                  </a:lnTo>
                  <a:lnTo>
                    <a:pt x="3070" y="80"/>
                  </a:lnTo>
                  <a:lnTo>
                    <a:pt x="3069" y="80"/>
                  </a:lnTo>
                  <a:lnTo>
                    <a:pt x="3067" y="82"/>
                  </a:lnTo>
                  <a:lnTo>
                    <a:pt x="3067" y="83"/>
                  </a:lnTo>
                  <a:lnTo>
                    <a:pt x="3066" y="85"/>
                  </a:lnTo>
                  <a:lnTo>
                    <a:pt x="3062" y="85"/>
                  </a:lnTo>
                  <a:lnTo>
                    <a:pt x="3061" y="85"/>
                  </a:lnTo>
                  <a:lnTo>
                    <a:pt x="3059" y="85"/>
                  </a:lnTo>
                  <a:lnTo>
                    <a:pt x="3058" y="83"/>
                  </a:lnTo>
                  <a:lnTo>
                    <a:pt x="3056" y="82"/>
                  </a:lnTo>
                  <a:lnTo>
                    <a:pt x="3056" y="80"/>
                  </a:lnTo>
                  <a:lnTo>
                    <a:pt x="3054" y="77"/>
                  </a:lnTo>
                  <a:lnTo>
                    <a:pt x="3056" y="77"/>
                  </a:lnTo>
                  <a:lnTo>
                    <a:pt x="3059" y="76"/>
                  </a:lnTo>
                  <a:lnTo>
                    <a:pt x="3062" y="74"/>
                  </a:lnTo>
                  <a:lnTo>
                    <a:pt x="3064" y="74"/>
                  </a:lnTo>
                  <a:close/>
                  <a:moveTo>
                    <a:pt x="2725" y="72"/>
                  </a:moveTo>
                  <a:lnTo>
                    <a:pt x="2727" y="72"/>
                  </a:lnTo>
                  <a:lnTo>
                    <a:pt x="2728" y="72"/>
                  </a:lnTo>
                  <a:lnTo>
                    <a:pt x="2728" y="74"/>
                  </a:lnTo>
                  <a:lnTo>
                    <a:pt x="2727" y="74"/>
                  </a:lnTo>
                  <a:lnTo>
                    <a:pt x="2725" y="74"/>
                  </a:lnTo>
                  <a:lnTo>
                    <a:pt x="2723" y="74"/>
                  </a:lnTo>
                  <a:lnTo>
                    <a:pt x="2723" y="74"/>
                  </a:lnTo>
                  <a:lnTo>
                    <a:pt x="2720" y="77"/>
                  </a:lnTo>
                  <a:lnTo>
                    <a:pt x="2720" y="77"/>
                  </a:lnTo>
                  <a:lnTo>
                    <a:pt x="2720" y="79"/>
                  </a:lnTo>
                  <a:lnTo>
                    <a:pt x="2720" y="79"/>
                  </a:lnTo>
                  <a:lnTo>
                    <a:pt x="2723" y="79"/>
                  </a:lnTo>
                  <a:lnTo>
                    <a:pt x="2723" y="80"/>
                  </a:lnTo>
                  <a:lnTo>
                    <a:pt x="2723" y="80"/>
                  </a:lnTo>
                  <a:lnTo>
                    <a:pt x="2722" y="80"/>
                  </a:lnTo>
                  <a:lnTo>
                    <a:pt x="2722" y="82"/>
                  </a:lnTo>
                  <a:lnTo>
                    <a:pt x="2720" y="82"/>
                  </a:lnTo>
                  <a:lnTo>
                    <a:pt x="2719" y="82"/>
                  </a:lnTo>
                  <a:lnTo>
                    <a:pt x="2715" y="82"/>
                  </a:lnTo>
                  <a:lnTo>
                    <a:pt x="2715" y="80"/>
                  </a:lnTo>
                  <a:lnTo>
                    <a:pt x="2715" y="79"/>
                  </a:lnTo>
                  <a:lnTo>
                    <a:pt x="2715" y="77"/>
                  </a:lnTo>
                  <a:lnTo>
                    <a:pt x="2715" y="76"/>
                  </a:lnTo>
                  <a:lnTo>
                    <a:pt x="2717" y="76"/>
                  </a:lnTo>
                  <a:lnTo>
                    <a:pt x="2719" y="76"/>
                  </a:lnTo>
                  <a:lnTo>
                    <a:pt x="2720" y="76"/>
                  </a:lnTo>
                  <a:lnTo>
                    <a:pt x="2722" y="74"/>
                  </a:lnTo>
                  <a:lnTo>
                    <a:pt x="2723" y="72"/>
                  </a:lnTo>
                  <a:lnTo>
                    <a:pt x="2725" y="72"/>
                  </a:lnTo>
                  <a:close/>
                  <a:moveTo>
                    <a:pt x="582" y="65"/>
                  </a:moveTo>
                  <a:lnTo>
                    <a:pt x="582" y="65"/>
                  </a:lnTo>
                  <a:lnTo>
                    <a:pt x="584" y="65"/>
                  </a:lnTo>
                  <a:lnTo>
                    <a:pt x="585" y="65"/>
                  </a:lnTo>
                  <a:lnTo>
                    <a:pt x="587" y="66"/>
                  </a:lnTo>
                  <a:lnTo>
                    <a:pt x="582" y="65"/>
                  </a:lnTo>
                  <a:lnTo>
                    <a:pt x="582" y="65"/>
                  </a:lnTo>
                  <a:close/>
                  <a:moveTo>
                    <a:pt x="398" y="63"/>
                  </a:moveTo>
                  <a:lnTo>
                    <a:pt x="399" y="63"/>
                  </a:lnTo>
                  <a:lnTo>
                    <a:pt x="399" y="63"/>
                  </a:lnTo>
                  <a:lnTo>
                    <a:pt x="401" y="65"/>
                  </a:lnTo>
                  <a:lnTo>
                    <a:pt x="401" y="65"/>
                  </a:lnTo>
                  <a:lnTo>
                    <a:pt x="401" y="66"/>
                  </a:lnTo>
                  <a:lnTo>
                    <a:pt x="399" y="65"/>
                  </a:lnTo>
                  <a:lnTo>
                    <a:pt x="398" y="65"/>
                  </a:lnTo>
                  <a:lnTo>
                    <a:pt x="398" y="65"/>
                  </a:lnTo>
                  <a:lnTo>
                    <a:pt x="398" y="63"/>
                  </a:lnTo>
                  <a:close/>
                  <a:moveTo>
                    <a:pt x="323" y="63"/>
                  </a:moveTo>
                  <a:lnTo>
                    <a:pt x="323" y="65"/>
                  </a:lnTo>
                  <a:lnTo>
                    <a:pt x="323" y="65"/>
                  </a:lnTo>
                  <a:lnTo>
                    <a:pt x="322" y="66"/>
                  </a:lnTo>
                  <a:lnTo>
                    <a:pt x="322" y="66"/>
                  </a:lnTo>
                  <a:lnTo>
                    <a:pt x="323" y="66"/>
                  </a:lnTo>
                  <a:lnTo>
                    <a:pt x="323" y="66"/>
                  </a:lnTo>
                  <a:lnTo>
                    <a:pt x="325" y="65"/>
                  </a:lnTo>
                  <a:lnTo>
                    <a:pt x="325" y="63"/>
                  </a:lnTo>
                  <a:lnTo>
                    <a:pt x="323" y="63"/>
                  </a:lnTo>
                  <a:close/>
                  <a:moveTo>
                    <a:pt x="412" y="63"/>
                  </a:moveTo>
                  <a:lnTo>
                    <a:pt x="413" y="63"/>
                  </a:lnTo>
                  <a:lnTo>
                    <a:pt x="413" y="63"/>
                  </a:lnTo>
                  <a:lnTo>
                    <a:pt x="415" y="65"/>
                  </a:lnTo>
                  <a:lnTo>
                    <a:pt x="415" y="65"/>
                  </a:lnTo>
                  <a:lnTo>
                    <a:pt x="413" y="66"/>
                  </a:lnTo>
                  <a:lnTo>
                    <a:pt x="410" y="66"/>
                  </a:lnTo>
                  <a:lnTo>
                    <a:pt x="407" y="68"/>
                  </a:lnTo>
                  <a:lnTo>
                    <a:pt x="404" y="68"/>
                  </a:lnTo>
                  <a:lnTo>
                    <a:pt x="402" y="68"/>
                  </a:lnTo>
                  <a:lnTo>
                    <a:pt x="402" y="68"/>
                  </a:lnTo>
                  <a:lnTo>
                    <a:pt x="401" y="68"/>
                  </a:lnTo>
                  <a:lnTo>
                    <a:pt x="401" y="68"/>
                  </a:lnTo>
                  <a:lnTo>
                    <a:pt x="402" y="66"/>
                  </a:lnTo>
                  <a:lnTo>
                    <a:pt x="402" y="66"/>
                  </a:lnTo>
                  <a:lnTo>
                    <a:pt x="404" y="66"/>
                  </a:lnTo>
                  <a:lnTo>
                    <a:pt x="405" y="66"/>
                  </a:lnTo>
                  <a:lnTo>
                    <a:pt x="407" y="66"/>
                  </a:lnTo>
                  <a:lnTo>
                    <a:pt x="407" y="66"/>
                  </a:lnTo>
                  <a:lnTo>
                    <a:pt x="409" y="66"/>
                  </a:lnTo>
                  <a:lnTo>
                    <a:pt x="409" y="65"/>
                  </a:lnTo>
                  <a:lnTo>
                    <a:pt x="410" y="65"/>
                  </a:lnTo>
                  <a:lnTo>
                    <a:pt x="412" y="63"/>
                  </a:lnTo>
                  <a:lnTo>
                    <a:pt x="412" y="63"/>
                  </a:lnTo>
                  <a:close/>
                  <a:moveTo>
                    <a:pt x="372" y="61"/>
                  </a:moveTo>
                  <a:lnTo>
                    <a:pt x="372" y="61"/>
                  </a:lnTo>
                  <a:lnTo>
                    <a:pt x="374" y="61"/>
                  </a:lnTo>
                  <a:lnTo>
                    <a:pt x="374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3"/>
                  </a:lnTo>
                  <a:lnTo>
                    <a:pt x="377" y="63"/>
                  </a:lnTo>
                  <a:lnTo>
                    <a:pt x="377" y="63"/>
                  </a:lnTo>
                  <a:lnTo>
                    <a:pt x="375" y="65"/>
                  </a:lnTo>
                  <a:lnTo>
                    <a:pt x="375" y="66"/>
                  </a:lnTo>
                  <a:lnTo>
                    <a:pt x="375" y="66"/>
                  </a:lnTo>
                  <a:lnTo>
                    <a:pt x="374" y="66"/>
                  </a:lnTo>
                  <a:lnTo>
                    <a:pt x="374" y="66"/>
                  </a:lnTo>
                  <a:lnTo>
                    <a:pt x="372" y="65"/>
                  </a:lnTo>
                  <a:lnTo>
                    <a:pt x="371" y="65"/>
                  </a:lnTo>
                  <a:lnTo>
                    <a:pt x="371" y="63"/>
                  </a:lnTo>
                  <a:lnTo>
                    <a:pt x="371" y="63"/>
                  </a:lnTo>
                  <a:lnTo>
                    <a:pt x="371" y="61"/>
                  </a:lnTo>
                  <a:lnTo>
                    <a:pt x="371" y="61"/>
                  </a:lnTo>
                  <a:lnTo>
                    <a:pt x="372" y="61"/>
                  </a:lnTo>
                  <a:close/>
                  <a:moveTo>
                    <a:pt x="667" y="60"/>
                  </a:moveTo>
                  <a:lnTo>
                    <a:pt x="667" y="60"/>
                  </a:lnTo>
                  <a:lnTo>
                    <a:pt x="666" y="61"/>
                  </a:lnTo>
                  <a:lnTo>
                    <a:pt x="666" y="61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1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5"/>
                  </a:lnTo>
                  <a:lnTo>
                    <a:pt x="669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3"/>
                  </a:lnTo>
                  <a:lnTo>
                    <a:pt x="667" y="65"/>
                  </a:lnTo>
                  <a:lnTo>
                    <a:pt x="667" y="65"/>
                  </a:lnTo>
                  <a:lnTo>
                    <a:pt x="666" y="66"/>
                  </a:lnTo>
                  <a:lnTo>
                    <a:pt x="664" y="68"/>
                  </a:lnTo>
                  <a:lnTo>
                    <a:pt x="662" y="68"/>
                  </a:lnTo>
                  <a:lnTo>
                    <a:pt x="661" y="69"/>
                  </a:lnTo>
                  <a:lnTo>
                    <a:pt x="659" y="71"/>
                  </a:lnTo>
                  <a:lnTo>
                    <a:pt x="659" y="71"/>
                  </a:lnTo>
                  <a:lnTo>
                    <a:pt x="661" y="69"/>
                  </a:lnTo>
                  <a:lnTo>
                    <a:pt x="662" y="68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3"/>
                  </a:lnTo>
                  <a:lnTo>
                    <a:pt x="664" y="63"/>
                  </a:lnTo>
                  <a:lnTo>
                    <a:pt x="662" y="65"/>
                  </a:lnTo>
                  <a:lnTo>
                    <a:pt x="661" y="66"/>
                  </a:lnTo>
                  <a:lnTo>
                    <a:pt x="658" y="69"/>
                  </a:lnTo>
                  <a:lnTo>
                    <a:pt x="658" y="71"/>
                  </a:lnTo>
                  <a:lnTo>
                    <a:pt x="658" y="71"/>
                  </a:lnTo>
                  <a:lnTo>
                    <a:pt x="655" y="74"/>
                  </a:lnTo>
                  <a:lnTo>
                    <a:pt x="655" y="74"/>
                  </a:lnTo>
                  <a:lnTo>
                    <a:pt x="655" y="76"/>
                  </a:lnTo>
                  <a:lnTo>
                    <a:pt x="655" y="77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80"/>
                  </a:lnTo>
                  <a:lnTo>
                    <a:pt x="655" y="82"/>
                  </a:lnTo>
                  <a:lnTo>
                    <a:pt x="655" y="82"/>
                  </a:lnTo>
                  <a:lnTo>
                    <a:pt x="653" y="82"/>
                  </a:lnTo>
                  <a:lnTo>
                    <a:pt x="651" y="83"/>
                  </a:lnTo>
                  <a:lnTo>
                    <a:pt x="651" y="83"/>
                  </a:lnTo>
                  <a:lnTo>
                    <a:pt x="651" y="85"/>
                  </a:lnTo>
                  <a:lnTo>
                    <a:pt x="650" y="85"/>
                  </a:lnTo>
                  <a:lnTo>
                    <a:pt x="648" y="85"/>
                  </a:lnTo>
                  <a:lnTo>
                    <a:pt x="650" y="85"/>
                  </a:lnTo>
                  <a:lnTo>
                    <a:pt x="650" y="83"/>
                  </a:lnTo>
                  <a:lnTo>
                    <a:pt x="651" y="82"/>
                  </a:lnTo>
                  <a:lnTo>
                    <a:pt x="655" y="82"/>
                  </a:lnTo>
                  <a:lnTo>
                    <a:pt x="655" y="80"/>
                  </a:lnTo>
                  <a:lnTo>
                    <a:pt x="655" y="80"/>
                  </a:lnTo>
                  <a:lnTo>
                    <a:pt x="653" y="80"/>
                  </a:lnTo>
                  <a:lnTo>
                    <a:pt x="653" y="79"/>
                  </a:lnTo>
                  <a:lnTo>
                    <a:pt x="653" y="79"/>
                  </a:lnTo>
                  <a:lnTo>
                    <a:pt x="655" y="79"/>
                  </a:lnTo>
                  <a:lnTo>
                    <a:pt x="655" y="74"/>
                  </a:lnTo>
                  <a:lnTo>
                    <a:pt x="653" y="74"/>
                  </a:lnTo>
                  <a:lnTo>
                    <a:pt x="653" y="76"/>
                  </a:lnTo>
                  <a:lnTo>
                    <a:pt x="653" y="76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1" y="77"/>
                  </a:lnTo>
                  <a:lnTo>
                    <a:pt x="650" y="79"/>
                  </a:lnTo>
                  <a:lnTo>
                    <a:pt x="650" y="79"/>
                  </a:lnTo>
                  <a:lnTo>
                    <a:pt x="650" y="77"/>
                  </a:lnTo>
                  <a:lnTo>
                    <a:pt x="653" y="72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3" y="69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8" y="65"/>
                  </a:lnTo>
                  <a:lnTo>
                    <a:pt x="661" y="61"/>
                  </a:lnTo>
                  <a:lnTo>
                    <a:pt x="664" y="61"/>
                  </a:lnTo>
                  <a:lnTo>
                    <a:pt x="666" y="60"/>
                  </a:lnTo>
                  <a:lnTo>
                    <a:pt x="667" y="60"/>
                  </a:lnTo>
                  <a:close/>
                  <a:moveTo>
                    <a:pt x="612" y="58"/>
                  </a:moveTo>
                  <a:lnTo>
                    <a:pt x="612" y="60"/>
                  </a:lnTo>
                  <a:lnTo>
                    <a:pt x="614" y="60"/>
                  </a:lnTo>
                  <a:lnTo>
                    <a:pt x="615" y="60"/>
                  </a:lnTo>
                  <a:lnTo>
                    <a:pt x="615" y="60"/>
                  </a:lnTo>
                  <a:lnTo>
                    <a:pt x="612" y="61"/>
                  </a:lnTo>
                  <a:lnTo>
                    <a:pt x="609" y="60"/>
                  </a:lnTo>
                  <a:lnTo>
                    <a:pt x="609" y="60"/>
                  </a:lnTo>
                  <a:lnTo>
                    <a:pt x="610" y="60"/>
                  </a:lnTo>
                  <a:lnTo>
                    <a:pt x="610" y="60"/>
                  </a:lnTo>
                  <a:lnTo>
                    <a:pt x="610" y="58"/>
                  </a:lnTo>
                  <a:lnTo>
                    <a:pt x="612" y="58"/>
                  </a:lnTo>
                  <a:close/>
                  <a:moveTo>
                    <a:pt x="3176" y="55"/>
                  </a:moveTo>
                  <a:lnTo>
                    <a:pt x="3177" y="58"/>
                  </a:lnTo>
                  <a:lnTo>
                    <a:pt x="3179" y="60"/>
                  </a:lnTo>
                  <a:lnTo>
                    <a:pt x="3179" y="61"/>
                  </a:lnTo>
                  <a:lnTo>
                    <a:pt x="3177" y="63"/>
                  </a:lnTo>
                  <a:lnTo>
                    <a:pt x="3177" y="65"/>
                  </a:lnTo>
                  <a:lnTo>
                    <a:pt x="3177" y="66"/>
                  </a:lnTo>
                  <a:lnTo>
                    <a:pt x="3177" y="68"/>
                  </a:lnTo>
                  <a:lnTo>
                    <a:pt x="3174" y="71"/>
                  </a:lnTo>
                  <a:lnTo>
                    <a:pt x="3174" y="72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6"/>
                  </a:lnTo>
                  <a:lnTo>
                    <a:pt x="3173" y="76"/>
                  </a:lnTo>
                  <a:lnTo>
                    <a:pt x="3170" y="76"/>
                  </a:lnTo>
                  <a:lnTo>
                    <a:pt x="3170" y="76"/>
                  </a:lnTo>
                  <a:lnTo>
                    <a:pt x="3170" y="74"/>
                  </a:lnTo>
                  <a:lnTo>
                    <a:pt x="3171" y="74"/>
                  </a:lnTo>
                  <a:lnTo>
                    <a:pt x="3171" y="71"/>
                  </a:lnTo>
                  <a:lnTo>
                    <a:pt x="3171" y="65"/>
                  </a:lnTo>
                  <a:lnTo>
                    <a:pt x="3171" y="61"/>
                  </a:lnTo>
                  <a:lnTo>
                    <a:pt x="3173" y="60"/>
                  </a:lnTo>
                  <a:lnTo>
                    <a:pt x="3173" y="60"/>
                  </a:lnTo>
                  <a:lnTo>
                    <a:pt x="3173" y="58"/>
                  </a:lnTo>
                  <a:lnTo>
                    <a:pt x="3173" y="58"/>
                  </a:lnTo>
                  <a:lnTo>
                    <a:pt x="3174" y="57"/>
                  </a:lnTo>
                  <a:lnTo>
                    <a:pt x="3174" y="55"/>
                  </a:lnTo>
                  <a:lnTo>
                    <a:pt x="3176" y="55"/>
                  </a:lnTo>
                  <a:close/>
                  <a:moveTo>
                    <a:pt x="729" y="55"/>
                  </a:moveTo>
                  <a:lnTo>
                    <a:pt x="727" y="55"/>
                  </a:lnTo>
                  <a:lnTo>
                    <a:pt x="727" y="55"/>
                  </a:lnTo>
                  <a:lnTo>
                    <a:pt x="726" y="57"/>
                  </a:lnTo>
                  <a:lnTo>
                    <a:pt x="724" y="58"/>
                  </a:lnTo>
                  <a:lnTo>
                    <a:pt x="722" y="58"/>
                  </a:lnTo>
                  <a:lnTo>
                    <a:pt x="722" y="60"/>
                  </a:lnTo>
                  <a:lnTo>
                    <a:pt x="724" y="60"/>
                  </a:lnTo>
                  <a:lnTo>
                    <a:pt x="724" y="61"/>
                  </a:lnTo>
                  <a:lnTo>
                    <a:pt x="724" y="61"/>
                  </a:lnTo>
                  <a:lnTo>
                    <a:pt x="726" y="61"/>
                  </a:lnTo>
                  <a:lnTo>
                    <a:pt x="726" y="63"/>
                  </a:lnTo>
                  <a:lnTo>
                    <a:pt x="727" y="63"/>
                  </a:lnTo>
                  <a:lnTo>
                    <a:pt x="729" y="63"/>
                  </a:lnTo>
                  <a:lnTo>
                    <a:pt x="730" y="63"/>
                  </a:lnTo>
                  <a:lnTo>
                    <a:pt x="730" y="63"/>
                  </a:lnTo>
                  <a:lnTo>
                    <a:pt x="732" y="63"/>
                  </a:lnTo>
                  <a:lnTo>
                    <a:pt x="732" y="63"/>
                  </a:lnTo>
                  <a:lnTo>
                    <a:pt x="733" y="61"/>
                  </a:lnTo>
                  <a:lnTo>
                    <a:pt x="733" y="61"/>
                  </a:lnTo>
                  <a:lnTo>
                    <a:pt x="732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2" y="60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3" y="58"/>
                  </a:lnTo>
                  <a:lnTo>
                    <a:pt x="733" y="57"/>
                  </a:lnTo>
                  <a:lnTo>
                    <a:pt x="733" y="57"/>
                  </a:lnTo>
                  <a:lnTo>
                    <a:pt x="732" y="55"/>
                  </a:lnTo>
                  <a:lnTo>
                    <a:pt x="730" y="55"/>
                  </a:lnTo>
                  <a:lnTo>
                    <a:pt x="729" y="55"/>
                  </a:lnTo>
                  <a:close/>
                  <a:moveTo>
                    <a:pt x="286" y="52"/>
                  </a:moveTo>
                  <a:lnTo>
                    <a:pt x="286" y="52"/>
                  </a:lnTo>
                  <a:lnTo>
                    <a:pt x="287" y="54"/>
                  </a:lnTo>
                  <a:lnTo>
                    <a:pt x="287" y="55"/>
                  </a:lnTo>
                  <a:lnTo>
                    <a:pt x="287" y="55"/>
                  </a:lnTo>
                  <a:lnTo>
                    <a:pt x="289" y="54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90" y="54"/>
                  </a:lnTo>
                  <a:lnTo>
                    <a:pt x="290" y="57"/>
                  </a:lnTo>
                  <a:lnTo>
                    <a:pt x="292" y="58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3" y="54"/>
                  </a:lnTo>
                  <a:lnTo>
                    <a:pt x="293" y="55"/>
                  </a:lnTo>
                  <a:lnTo>
                    <a:pt x="293" y="55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5" y="60"/>
                  </a:lnTo>
                  <a:lnTo>
                    <a:pt x="297" y="61"/>
                  </a:lnTo>
                  <a:lnTo>
                    <a:pt x="297" y="61"/>
                  </a:lnTo>
                  <a:lnTo>
                    <a:pt x="297" y="63"/>
                  </a:lnTo>
                  <a:lnTo>
                    <a:pt x="297" y="63"/>
                  </a:lnTo>
                  <a:lnTo>
                    <a:pt x="295" y="65"/>
                  </a:lnTo>
                  <a:lnTo>
                    <a:pt x="295" y="65"/>
                  </a:lnTo>
                  <a:lnTo>
                    <a:pt x="295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8"/>
                  </a:lnTo>
                  <a:lnTo>
                    <a:pt x="298" y="69"/>
                  </a:lnTo>
                  <a:lnTo>
                    <a:pt x="300" y="71"/>
                  </a:lnTo>
                  <a:lnTo>
                    <a:pt x="301" y="72"/>
                  </a:lnTo>
                  <a:lnTo>
                    <a:pt x="303" y="72"/>
                  </a:lnTo>
                  <a:lnTo>
                    <a:pt x="304" y="76"/>
                  </a:lnTo>
                  <a:lnTo>
                    <a:pt x="306" y="77"/>
                  </a:lnTo>
                  <a:lnTo>
                    <a:pt x="306" y="77"/>
                  </a:lnTo>
                  <a:lnTo>
                    <a:pt x="306" y="79"/>
                  </a:lnTo>
                  <a:lnTo>
                    <a:pt x="304" y="80"/>
                  </a:lnTo>
                  <a:lnTo>
                    <a:pt x="304" y="80"/>
                  </a:lnTo>
                  <a:lnTo>
                    <a:pt x="303" y="82"/>
                  </a:lnTo>
                  <a:lnTo>
                    <a:pt x="301" y="82"/>
                  </a:lnTo>
                  <a:lnTo>
                    <a:pt x="300" y="82"/>
                  </a:lnTo>
                  <a:lnTo>
                    <a:pt x="300" y="82"/>
                  </a:lnTo>
                  <a:lnTo>
                    <a:pt x="298" y="82"/>
                  </a:lnTo>
                  <a:lnTo>
                    <a:pt x="298" y="82"/>
                  </a:lnTo>
                  <a:lnTo>
                    <a:pt x="297" y="80"/>
                  </a:lnTo>
                  <a:lnTo>
                    <a:pt x="297" y="77"/>
                  </a:lnTo>
                  <a:lnTo>
                    <a:pt x="297" y="77"/>
                  </a:lnTo>
                  <a:lnTo>
                    <a:pt x="297" y="76"/>
                  </a:lnTo>
                  <a:lnTo>
                    <a:pt x="295" y="72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6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2" y="65"/>
                  </a:lnTo>
                  <a:lnTo>
                    <a:pt x="292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0" y="63"/>
                  </a:lnTo>
                  <a:lnTo>
                    <a:pt x="290" y="61"/>
                  </a:lnTo>
                  <a:lnTo>
                    <a:pt x="289" y="60"/>
                  </a:lnTo>
                  <a:lnTo>
                    <a:pt x="289" y="57"/>
                  </a:lnTo>
                  <a:lnTo>
                    <a:pt x="289" y="57"/>
                  </a:lnTo>
                  <a:lnTo>
                    <a:pt x="287" y="57"/>
                  </a:lnTo>
                  <a:lnTo>
                    <a:pt x="286" y="55"/>
                  </a:lnTo>
                  <a:lnTo>
                    <a:pt x="286" y="55"/>
                  </a:lnTo>
                  <a:lnTo>
                    <a:pt x="284" y="55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4" y="52"/>
                  </a:lnTo>
                  <a:lnTo>
                    <a:pt x="284" y="52"/>
                  </a:lnTo>
                  <a:lnTo>
                    <a:pt x="286" y="52"/>
                  </a:lnTo>
                  <a:close/>
                  <a:moveTo>
                    <a:pt x="732" y="50"/>
                  </a:moveTo>
                  <a:lnTo>
                    <a:pt x="732" y="50"/>
                  </a:lnTo>
                  <a:lnTo>
                    <a:pt x="732" y="50"/>
                  </a:lnTo>
                  <a:lnTo>
                    <a:pt x="732" y="50"/>
                  </a:lnTo>
                  <a:lnTo>
                    <a:pt x="732" y="54"/>
                  </a:lnTo>
                  <a:lnTo>
                    <a:pt x="732" y="54"/>
                  </a:lnTo>
                  <a:lnTo>
                    <a:pt x="733" y="55"/>
                  </a:lnTo>
                  <a:lnTo>
                    <a:pt x="735" y="54"/>
                  </a:lnTo>
                  <a:lnTo>
                    <a:pt x="737" y="54"/>
                  </a:lnTo>
                  <a:lnTo>
                    <a:pt x="737" y="54"/>
                  </a:lnTo>
                  <a:lnTo>
                    <a:pt x="735" y="55"/>
                  </a:lnTo>
                  <a:lnTo>
                    <a:pt x="735" y="55"/>
                  </a:lnTo>
                  <a:lnTo>
                    <a:pt x="735" y="57"/>
                  </a:lnTo>
                  <a:lnTo>
                    <a:pt x="735" y="57"/>
                  </a:lnTo>
                  <a:lnTo>
                    <a:pt x="735" y="58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7" y="61"/>
                  </a:lnTo>
                  <a:lnTo>
                    <a:pt x="735" y="61"/>
                  </a:lnTo>
                  <a:lnTo>
                    <a:pt x="735" y="63"/>
                  </a:lnTo>
                  <a:lnTo>
                    <a:pt x="733" y="65"/>
                  </a:lnTo>
                  <a:lnTo>
                    <a:pt x="732" y="65"/>
                  </a:lnTo>
                  <a:lnTo>
                    <a:pt x="732" y="65"/>
                  </a:lnTo>
                  <a:lnTo>
                    <a:pt x="730" y="66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69"/>
                  </a:lnTo>
                  <a:lnTo>
                    <a:pt x="729" y="68"/>
                  </a:lnTo>
                  <a:lnTo>
                    <a:pt x="727" y="66"/>
                  </a:lnTo>
                  <a:lnTo>
                    <a:pt x="726" y="65"/>
                  </a:lnTo>
                  <a:lnTo>
                    <a:pt x="724" y="63"/>
                  </a:lnTo>
                  <a:lnTo>
                    <a:pt x="722" y="61"/>
                  </a:lnTo>
                  <a:lnTo>
                    <a:pt x="722" y="60"/>
                  </a:lnTo>
                  <a:lnTo>
                    <a:pt x="722" y="60"/>
                  </a:lnTo>
                  <a:lnTo>
                    <a:pt x="722" y="57"/>
                  </a:lnTo>
                  <a:lnTo>
                    <a:pt x="722" y="55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0"/>
                  </a:lnTo>
                  <a:lnTo>
                    <a:pt x="724" y="50"/>
                  </a:lnTo>
                  <a:lnTo>
                    <a:pt x="724" y="54"/>
                  </a:lnTo>
                  <a:lnTo>
                    <a:pt x="724" y="55"/>
                  </a:lnTo>
                  <a:lnTo>
                    <a:pt x="724" y="55"/>
                  </a:lnTo>
                  <a:lnTo>
                    <a:pt x="726" y="55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9" y="54"/>
                  </a:lnTo>
                  <a:lnTo>
                    <a:pt x="730" y="54"/>
                  </a:lnTo>
                  <a:lnTo>
                    <a:pt x="730" y="52"/>
                  </a:lnTo>
                  <a:lnTo>
                    <a:pt x="730" y="52"/>
                  </a:lnTo>
                  <a:lnTo>
                    <a:pt x="732" y="52"/>
                  </a:lnTo>
                  <a:lnTo>
                    <a:pt x="732" y="50"/>
                  </a:lnTo>
                  <a:close/>
                  <a:moveTo>
                    <a:pt x="393" y="47"/>
                  </a:moveTo>
                  <a:lnTo>
                    <a:pt x="393" y="49"/>
                  </a:lnTo>
                  <a:lnTo>
                    <a:pt x="393" y="49"/>
                  </a:lnTo>
                  <a:lnTo>
                    <a:pt x="393" y="50"/>
                  </a:lnTo>
                  <a:lnTo>
                    <a:pt x="393" y="49"/>
                  </a:lnTo>
                  <a:lnTo>
                    <a:pt x="391" y="49"/>
                  </a:lnTo>
                  <a:lnTo>
                    <a:pt x="393" y="49"/>
                  </a:lnTo>
                  <a:lnTo>
                    <a:pt x="393" y="47"/>
                  </a:lnTo>
                  <a:close/>
                  <a:moveTo>
                    <a:pt x="304" y="38"/>
                  </a:moveTo>
                  <a:lnTo>
                    <a:pt x="304" y="39"/>
                  </a:lnTo>
                  <a:lnTo>
                    <a:pt x="304" y="39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38"/>
                  </a:lnTo>
                  <a:lnTo>
                    <a:pt x="304" y="38"/>
                  </a:lnTo>
                  <a:close/>
                  <a:moveTo>
                    <a:pt x="1804" y="36"/>
                  </a:moveTo>
                  <a:lnTo>
                    <a:pt x="1802" y="36"/>
                  </a:lnTo>
                  <a:lnTo>
                    <a:pt x="1799" y="38"/>
                  </a:lnTo>
                  <a:lnTo>
                    <a:pt x="1796" y="41"/>
                  </a:lnTo>
                  <a:lnTo>
                    <a:pt x="1796" y="41"/>
                  </a:lnTo>
                  <a:lnTo>
                    <a:pt x="1798" y="41"/>
                  </a:lnTo>
                  <a:lnTo>
                    <a:pt x="1801" y="43"/>
                  </a:lnTo>
                  <a:lnTo>
                    <a:pt x="1801" y="43"/>
                  </a:lnTo>
                  <a:lnTo>
                    <a:pt x="1802" y="41"/>
                  </a:lnTo>
                  <a:lnTo>
                    <a:pt x="1802" y="41"/>
                  </a:lnTo>
                  <a:lnTo>
                    <a:pt x="1804" y="39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6"/>
                  </a:lnTo>
                  <a:lnTo>
                    <a:pt x="1804" y="36"/>
                  </a:lnTo>
                  <a:lnTo>
                    <a:pt x="1804" y="36"/>
                  </a:lnTo>
                  <a:close/>
                  <a:moveTo>
                    <a:pt x="837" y="36"/>
                  </a:moveTo>
                  <a:lnTo>
                    <a:pt x="841" y="36"/>
                  </a:lnTo>
                  <a:lnTo>
                    <a:pt x="844" y="39"/>
                  </a:lnTo>
                  <a:lnTo>
                    <a:pt x="844" y="39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4" y="41"/>
                  </a:lnTo>
                  <a:lnTo>
                    <a:pt x="844" y="39"/>
                  </a:lnTo>
                  <a:lnTo>
                    <a:pt x="841" y="38"/>
                  </a:lnTo>
                  <a:lnTo>
                    <a:pt x="841" y="38"/>
                  </a:lnTo>
                  <a:lnTo>
                    <a:pt x="837" y="36"/>
                  </a:lnTo>
                  <a:lnTo>
                    <a:pt x="836" y="36"/>
                  </a:lnTo>
                  <a:lnTo>
                    <a:pt x="837" y="36"/>
                  </a:lnTo>
                  <a:close/>
                  <a:moveTo>
                    <a:pt x="0" y="33"/>
                  </a:moveTo>
                  <a:lnTo>
                    <a:pt x="0" y="33"/>
                  </a:lnTo>
                  <a:lnTo>
                    <a:pt x="2" y="36"/>
                  </a:lnTo>
                  <a:lnTo>
                    <a:pt x="6" y="39"/>
                  </a:lnTo>
                  <a:lnTo>
                    <a:pt x="8" y="41"/>
                  </a:lnTo>
                  <a:lnTo>
                    <a:pt x="10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6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3"/>
                  </a:lnTo>
                  <a:lnTo>
                    <a:pt x="6" y="41"/>
                  </a:lnTo>
                  <a:lnTo>
                    <a:pt x="5" y="39"/>
                  </a:lnTo>
                  <a:lnTo>
                    <a:pt x="3" y="36"/>
                  </a:lnTo>
                  <a:lnTo>
                    <a:pt x="0" y="33"/>
                  </a:lnTo>
                  <a:close/>
                  <a:moveTo>
                    <a:pt x="2660" y="30"/>
                  </a:moveTo>
                  <a:lnTo>
                    <a:pt x="2662" y="30"/>
                  </a:lnTo>
                  <a:lnTo>
                    <a:pt x="2660" y="33"/>
                  </a:lnTo>
                  <a:lnTo>
                    <a:pt x="2660" y="35"/>
                  </a:lnTo>
                  <a:lnTo>
                    <a:pt x="2659" y="36"/>
                  </a:lnTo>
                  <a:lnTo>
                    <a:pt x="2659" y="36"/>
                  </a:lnTo>
                  <a:lnTo>
                    <a:pt x="2657" y="36"/>
                  </a:lnTo>
                  <a:lnTo>
                    <a:pt x="2656" y="36"/>
                  </a:lnTo>
                  <a:lnTo>
                    <a:pt x="2654" y="38"/>
                  </a:lnTo>
                  <a:lnTo>
                    <a:pt x="2654" y="38"/>
                  </a:lnTo>
                  <a:lnTo>
                    <a:pt x="2656" y="36"/>
                  </a:lnTo>
                  <a:lnTo>
                    <a:pt x="2657" y="35"/>
                  </a:lnTo>
                  <a:lnTo>
                    <a:pt x="2659" y="33"/>
                  </a:lnTo>
                  <a:lnTo>
                    <a:pt x="2660" y="32"/>
                  </a:lnTo>
                  <a:lnTo>
                    <a:pt x="2660" y="30"/>
                  </a:lnTo>
                  <a:close/>
                  <a:moveTo>
                    <a:pt x="431" y="28"/>
                  </a:moveTo>
                  <a:lnTo>
                    <a:pt x="432" y="28"/>
                  </a:lnTo>
                  <a:lnTo>
                    <a:pt x="434" y="28"/>
                  </a:lnTo>
                  <a:lnTo>
                    <a:pt x="435" y="28"/>
                  </a:lnTo>
                  <a:lnTo>
                    <a:pt x="435" y="28"/>
                  </a:lnTo>
                  <a:lnTo>
                    <a:pt x="435" y="30"/>
                  </a:lnTo>
                  <a:lnTo>
                    <a:pt x="434" y="30"/>
                  </a:lnTo>
                  <a:lnTo>
                    <a:pt x="432" y="32"/>
                  </a:lnTo>
                  <a:lnTo>
                    <a:pt x="431" y="32"/>
                  </a:lnTo>
                  <a:lnTo>
                    <a:pt x="427" y="32"/>
                  </a:lnTo>
                  <a:lnTo>
                    <a:pt x="427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31" y="28"/>
                  </a:lnTo>
                  <a:close/>
                  <a:moveTo>
                    <a:pt x="699" y="27"/>
                  </a:moveTo>
                  <a:lnTo>
                    <a:pt x="699" y="27"/>
                  </a:lnTo>
                  <a:lnTo>
                    <a:pt x="700" y="28"/>
                  </a:lnTo>
                  <a:lnTo>
                    <a:pt x="700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3"/>
                  </a:lnTo>
                  <a:lnTo>
                    <a:pt x="703" y="35"/>
                  </a:lnTo>
                  <a:lnTo>
                    <a:pt x="703" y="35"/>
                  </a:lnTo>
                  <a:lnTo>
                    <a:pt x="703" y="36"/>
                  </a:lnTo>
                  <a:lnTo>
                    <a:pt x="703" y="35"/>
                  </a:lnTo>
                  <a:lnTo>
                    <a:pt x="702" y="35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699" y="33"/>
                  </a:lnTo>
                  <a:lnTo>
                    <a:pt x="699" y="32"/>
                  </a:lnTo>
                  <a:lnTo>
                    <a:pt x="699" y="32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697" y="30"/>
                  </a:lnTo>
                  <a:lnTo>
                    <a:pt x="697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0"/>
                  </a:lnTo>
                  <a:lnTo>
                    <a:pt x="696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7" y="28"/>
                  </a:lnTo>
                  <a:lnTo>
                    <a:pt x="697" y="28"/>
                  </a:lnTo>
                  <a:lnTo>
                    <a:pt x="697" y="27"/>
                  </a:lnTo>
                  <a:lnTo>
                    <a:pt x="699" y="27"/>
                  </a:lnTo>
                  <a:close/>
                  <a:moveTo>
                    <a:pt x="1799" y="27"/>
                  </a:moveTo>
                  <a:lnTo>
                    <a:pt x="1799" y="27"/>
                  </a:lnTo>
                  <a:lnTo>
                    <a:pt x="1799" y="30"/>
                  </a:lnTo>
                  <a:lnTo>
                    <a:pt x="1799" y="30"/>
                  </a:lnTo>
                  <a:lnTo>
                    <a:pt x="1801" y="32"/>
                  </a:lnTo>
                  <a:lnTo>
                    <a:pt x="1802" y="32"/>
                  </a:lnTo>
                  <a:lnTo>
                    <a:pt x="1804" y="32"/>
                  </a:lnTo>
                  <a:lnTo>
                    <a:pt x="1804" y="32"/>
                  </a:lnTo>
                  <a:lnTo>
                    <a:pt x="1802" y="33"/>
                  </a:lnTo>
                  <a:lnTo>
                    <a:pt x="1802" y="33"/>
                  </a:lnTo>
                  <a:lnTo>
                    <a:pt x="1802" y="35"/>
                  </a:lnTo>
                  <a:lnTo>
                    <a:pt x="1802" y="35"/>
                  </a:lnTo>
                  <a:lnTo>
                    <a:pt x="1804" y="35"/>
                  </a:lnTo>
                  <a:lnTo>
                    <a:pt x="1806" y="36"/>
                  </a:lnTo>
                  <a:lnTo>
                    <a:pt x="1807" y="36"/>
                  </a:lnTo>
                  <a:lnTo>
                    <a:pt x="1807" y="38"/>
                  </a:lnTo>
                  <a:lnTo>
                    <a:pt x="1806" y="39"/>
                  </a:lnTo>
                  <a:lnTo>
                    <a:pt x="1801" y="43"/>
                  </a:lnTo>
                  <a:lnTo>
                    <a:pt x="1799" y="43"/>
                  </a:lnTo>
                  <a:lnTo>
                    <a:pt x="1795" y="41"/>
                  </a:lnTo>
                  <a:lnTo>
                    <a:pt x="1795" y="41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8"/>
                  </a:lnTo>
                  <a:lnTo>
                    <a:pt x="1795" y="36"/>
                  </a:lnTo>
                  <a:lnTo>
                    <a:pt x="1795" y="36"/>
                  </a:lnTo>
                  <a:lnTo>
                    <a:pt x="1796" y="36"/>
                  </a:lnTo>
                  <a:lnTo>
                    <a:pt x="1798" y="35"/>
                  </a:lnTo>
                  <a:lnTo>
                    <a:pt x="1798" y="33"/>
                  </a:lnTo>
                  <a:lnTo>
                    <a:pt x="1796" y="33"/>
                  </a:lnTo>
                  <a:lnTo>
                    <a:pt x="1796" y="32"/>
                  </a:lnTo>
                  <a:lnTo>
                    <a:pt x="1795" y="30"/>
                  </a:lnTo>
                  <a:lnTo>
                    <a:pt x="1795" y="30"/>
                  </a:lnTo>
                  <a:lnTo>
                    <a:pt x="1796" y="28"/>
                  </a:lnTo>
                  <a:lnTo>
                    <a:pt x="1798" y="28"/>
                  </a:lnTo>
                  <a:lnTo>
                    <a:pt x="1799" y="27"/>
                  </a:lnTo>
                  <a:close/>
                  <a:moveTo>
                    <a:pt x="2872" y="25"/>
                  </a:moveTo>
                  <a:lnTo>
                    <a:pt x="2873" y="25"/>
                  </a:lnTo>
                  <a:lnTo>
                    <a:pt x="2873" y="25"/>
                  </a:lnTo>
                  <a:lnTo>
                    <a:pt x="2875" y="27"/>
                  </a:lnTo>
                  <a:lnTo>
                    <a:pt x="2875" y="27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2"/>
                  </a:lnTo>
                  <a:lnTo>
                    <a:pt x="2875" y="32"/>
                  </a:lnTo>
                  <a:lnTo>
                    <a:pt x="2873" y="32"/>
                  </a:lnTo>
                  <a:lnTo>
                    <a:pt x="2873" y="32"/>
                  </a:lnTo>
                  <a:lnTo>
                    <a:pt x="2872" y="32"/>
                  </a:lnTo>
                  <a:lnTo>
                    <a:pt x="2870" y="30"/>
                  </a:lnTo>
                  <a:lnTo>
                    <a:pt x="2870" y="30"/>
                  </a:lnTo>
                  <a:lnTo>
                    <a:pt x="2870" y="28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2" y="25"/>
                  </a:lnTo>
                  <a:close/>
                  <a:moveTo>
                    <a:pt x="268" y="25"/>
                  </a:moveTo>
                  <a:lnTo>
                    <a:pt x="271" y="27"/>
                  </a:lnTo>
                  <a:lnTo>
                    <a:pt x="275" y="27"/>
                  </a:lnTo>
                  <a:lnTo>
                    <a:pt x="278" y="28"/>
                  </a:lnTo>
                  <a:lnTo>
                    <a:pt x="279" y="30"/>
                  </a:lnTo>
                  <a:lnTo>
                    <a:pt x="279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2"/>
                  </a:lnTo>
                  <a:lnTo>
                    <a:pt x="281" y="36"/>
                  </a:lnTo>
                  <a:lnTo>
                    <a:pt x="281" y="38"/>
                  </a:lnTo>
                  <a:lnTo>
                    <a:pt x="281" y="38"/>
                  </a:lnTo>
                  <a:lnTo>
                    <a:pt x="281" y="39"/>
                  </a:lnTo>
                  <a:lnTo>
                    <a:pt x="279" y="43"/>
                  </a:lnTo>
                  <a:lnTo>
                    <a:pt x="279" y="44"/>
                  </a:lnTo>
                  <a:lnTo>
                    <a:pt x="279" y="46"/>
                  </a:lnTo>
                  <a:lnTo>
                    <a:pt x="279" y="47"/>
                  </a:lnTo>
                  <a:lnTo>
                    <a:pt x="279" y="47"/>
                  </a:lnTo>
                  <a:lnTo>
                    <a:pt x="279" y="49"/>
                  </a:lnTo>
                  <a:lnTo>
                    <a:pt x="279" y="49"/>
                  </a:lnTo>
                  <a:lnTo>
                    <a:pt x="279" y="50"/>
                  </a:lnTo>
                  <a:lnTo>
                    <a:pt x="279" y="50"/>
                  </a:lnTo>
                  <a:lnTo>
                    <a:pt x="279" y="52"/>
                  </a:lnTo>
                  <a:lnTo>
                    <a:pt x="279" y="52"/>
                  </a:lnTo>
                  <a:lnTo>
                    <a:pt x="281" y="50"/>
                  </a:lnTo>
                  <a:lnTo>
                    <a:pt x="281" y="50"/>
                  </a:lnTo>
                  <a:lnTo>
                    <a:pt x="281" y="54"/>
                  </a:lnTo>
                  <a:lnTo>
                    <a:pt x="282" y="54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79" y="55"/>
                  </a:lnTo>
                  <a:lnTo>
                    <a:pt x="278" y="55"/>
                  </a:lnTo>
                  <a:lnTo>
                    <a:pt x="278" y="54"/>
                  </a:lnTo>
                  <a:lnTo>
                    <a:pt x="276" y="52"/>
                  </a:lnTo>
                  <a:lnTo>
                    <a:pt x="278" y="50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52"/>
                  </a:lnTo>
                  <a:lnTo>
                    <a:pt x="276" y="52"/>
                  </a:lnTo>
                  <a:lnTo>
                    <a:pt x="276" y="54"/>
                  </a:lnTo>
                  <a:lnTo>
                    <a:pt x="276" y="54"/>
                  </a:lnTo>
                  <a:lnTo>
                    <a:pt x="276" y="52"/>
                  </a:lnTo>
                  <a:lnTo>
                    <a:pt x="275" y="50"/>
                  </a:lnTo>
                  <a:lnTo>
                    <a:pt x="275" y="46"/>
                  </a:lnTo>
                  <a:lnTo>
                    <a:pt x="275" y="43"/>
                  </a:lnTo>
                  <a:lnTo>
                    <a:pt x="275" y="41"/>
                  </a:lnTo>
                  <a:lnTo>
                    <a:pt x="275" y="41"/>
                  </a:lnTo>
                  <a:lnTo>
                    <a:pt x="276" y="39"/>
                  </a:lnTo>
                  <a:lnTo>
                    <a:pt x="276" y="36"/>
                  </a:lnTo>
                  <a:lnTo>
                    <a:pt x="276" y="35"/>
                  </a:lnTo>
                  <a:lnTo>
                    <a:pt x="275" y="33"/>
                  </a:lnTo>
                  <a:lnTo>
                    <a:pt x="275" y="32"/>
                  </a:lnTo>
                  <a:lnTo>
                    <a:pt x="273" y="32"/>
                  </a:lnTo>
                  <a:lnTo>
                    <a:pt x="273" y="30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3"/>
                  </a:lnTo>
                  <a:lnTo>
                    <a:pt x="273" y="35"/>
                  </a:lnTo>
                  <a:lnTo>
                    <a:pt x="273" y="36"/>
                  </a:lnTo>
                  <a:lnTo>
                    <a:pt x="273" y="36"/>
                  </a:lnTo>
                  <a:lnTo>
                    <a:pt x="271" y="35"/>
                  </a:lnTo>
                  <a:lnTo>
                    <a:pt x="271" y="35"/>
                  </a:lnTo>
                  <a:lnTo>
                    <a:pt x="271" y="33"/>
                  </a:lnTo>
                  <a:lnTo>
                    <a:pt x="270" y="33"/>
                  </a:lnTo>
                  <a:lnTo>
                    <a:pt x="270" y="30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7" y="28"/>
                  </a:lnTo>
                  <a:lnTo>
                    <a:pt x="267" y="28"/>
                  </a:lnTo>
                  <a:lnTo>
                    <a:pt x="267" y="30"/>
                  </a:lnTo>
                  <a:lnTo>
                    <a:pt x="267" y="33"/>
                  </a:lnTo>
                  <a:lnTo>
                    <a:pt x="265" y="33"/>
                  </a:lnTo>
                  <a:lnTo>
                    <a:pt x="263" y="33"/>
                  </a:lnTo>
                  <a:lnTo>
                    <a:pt x="263" y="33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2" y="32"/>
                  </a:lnTo>
                  <a:lnTo>
                    <a:pt x="262" y="30"/>
                  </a:lnTo>
                  <a:lnTo>
                    <a:pt x="262" y="30"/>
                  </a:lnTo>
                  <a:lnTo>
                    <a:pt x="262" y="28"/>
                  </a:lnTo>
                  <a:lnTo>
                    <a:pt x="262" y="28"/>
                  </a:lnTo>
                  <a:lnTo>
                    <a:pt x="260" y="27"/>
                  </a:lnTo>
                  <a:lnTo>
                    <a:pt x="260" y="27"/>
                  </a:lnTo>
                  <a:lnTo>
                    <a:pt x="260" y="25"/>
                  </a:lnTo>
                  <a:lnTo>
                    <a:pt x="262" y="25"/>
                  </a:lnTo>
                  <a:lnTo>
                    <a:pt x="263" y="27"/>
                  </a:lnTo>
                  <a:lnTo>
                    <a:pt x="265" y="27"/>
                  </a:lnTo>
                  <a:lnTo>
                    <a:pt x="265" y="27"/>
                  </a:lnTo>
                  <a:lnTo>
                    <a:pt x="267" y="25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  <a:moveTo>
                    <a:pt x="2780" y="20"/>
                  </a:moveTo>
                  <a:lnTo>
                    <a:pt x="2782" y="20"/>
                  </a:lnTo>
                  <a:lnTo>
                    <a:pt x="2783" y="20"/>
                  </a:lnTo>
                  <a:lnTo>
                    <a:pt x="2783" y="22"/>
                  </a:lnTo>
                  <a:lnTo>
                    <a:pt x="2783" y="24"/>
                  </a:lnTo>
                  <a:lnTo>
                    <a:pt x="2783" y="25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2" y="25"/>
                  </a:lnTo>
                  <a:lnTo>
                    <a:pt x="2780" y="24"/>
                  </a:lnTo>
                  <a:lnTo>
                    <a:pt x="2779" y="24"/>
                  </a:lnTo>
                  <a:lnTo>
                    <a:pt x="2777" y="24"/>
                  </a:lnTo>
                  <a:lnTo>
                    <a:pt x="2777" y="24"/>
                  </a:lnTo>
                  <a:lnTo>
                    <a:pt x="2775" y="24"/>
                  </a:lnTo>
                  <a:lnTo>
                    <a:pt x="2775" y="22"/>
                  </a:lnTo>
                  <a:lnTo>
                    <a:pt x="2777" y="22"/>
                  </a:lnTo>
                  <a:lnTo>
                    <a:pt x="2777" y="22"/>
                  </a:lnTo>
                  <a:lnTo>
                    <a:pt x="2777" y="20"/>
                  </a:lnTo>
                  <a:lnTo>
                    <a:pt x="2777" y="20"/>
                  </a:lnTo>
                  <a:lnTo>
                    <a:pt x="2779" y="20"/>
                  </a:lnTo>
                  <a:lnTo>
                    <a:pt x="2780" y="20"/>
                  </a:lnTo>
                  <a:close/>
                  <a:moveTo>
                    <a:pt x="3280" y="20"/>
                  </a:moveTo>
                  <a:lnTo>
                    <a:pt x="3277" y="22"/>
                  </a:lnTo>
                  <a:lnTo>
                    <a:pt x="3274" y="24"/>
                  </a:lnTo>
                  <a:lnTo>
                    <a:pt x="3271" y="25"/>
                  </a:lnTo>
                  <a:lnTo>
                    <a:pt x="3269" y="27"/>
                  </a:lnTo>
                  <a:lnTo>
                    <a:pt x="3267" y="27"/>
                  </a:lnTo>
                  <a:lnTo>
                    <a:pt x="3267" y="28"/>
                  </a:lnTo>
                  <a:lnTo>
                    <a:pt x="3274" y="27"/>
                  </a:lnTo>
                  <a:lnTo>
                    <a:pt x="3275" y="27"/>
                  </a:lnTo>
                  <a:lnTo>
                    <a:pt x="3278" y="24"/>
                  </a:lnTo>
                  <a:lnTo>
                    <a:pt x="3280" y="24"/>
                  </a:lnTo>
                  <a:lnTo>
                    <a:pt x="3280" y="20"/>
                  </a:lnTo>
                  <a:lnTo>
                    <a:pt x="3280" y="20"/>
                  </a:lnTo>
                  <a:close/>
                  <a:moveTo>
                    <a:pt x="615" y="19"/>
                  </a:moveTo>
                  <a:lnTo>
                    <a:pt x="615" y="19"/>
                  </a:lnTo>
                  <a:lnTo>
                    <a:pt x="617" y="20"/>
                  </a:lnTo>
                  <a:lnTo>
                    <a:pt x="615" y="20"/>
                  </a:lnTo>
                  <a:lnTo>
                    <a:pt x="614" y="20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5" y="22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5"/>
                  </a:lnTo>
                  <a:lnTo>
                    <a:pt x="614" y="25"/>
                  </a:lnTo>
                  <a:lnTo>
                    <a:pt x="612" y="25"/>
                  </a:lnTo>
                  <a:lnTo>
                    <a:pt x="610" y="27"/>
                  </a:lnTo>
                  <a:lnTo>
                    <a:pt x="610" y="27"/>
                  </a:lnTo>
                  <a:lnTo>
                    <a:pt x="612" y="28"/>
                  </a:lnTo>
                  <a:lnTo>
                    <a:pt x="610" y="28"/>
                  </a:lnTo>
                  <a:lnTo>
                    <a:pt x="610" y="28"/>
                  </a:lnTo>
                  <a:lnTo>
                    <a:pt x="609" y="25"/>
                  </a:lnTo>
                  <a:lnTo>
                    <a:pt x="610" y="25"/>
                  </a:lnTo>
                  <a:lnTo>
                    <a:pt x="610" y="24"/>
                  </a:lnTo>
                  <a:lnTo>
                    <a:pt x="610" y="24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0"/>
                  </a:lnTo>
                  <a:lnTo>
                    <a:pt x="612" y="19"/>
                  </a:lnTo>
                  <a:lnTo>
                    <a:pt x="614" y="19"/>
                  </a:lnTo>
                  <a:lnTo>
                    <a:pt x="614" y="20"/>
                  </a:lnTo>
                  <a:lnTo>
                    <a:pt x="614" y="20"/>
                  </a:lnTo>
                  <a:lnTo>
                    <a:pt x="614" y="19"/>
                  </a:lnTo>
                  <a:lnTo>
                    <a:pt x="615" y="19"/>
                  </a:lnTo>
                  <a:close/>
                  <a:moveTo>
                    <a:pt x="3744" y="17"/>
                  </a:moveTo>
                  <a:lnTo>
                    <a:pt x="3745" y="17"/>
                  </a:lnTo>
                  <a:lnTo>
                    <a:pt x="3744" y="19"/>
                  </a:lnTo>
                  <a:lnTo>
                    <a:pt x="3744" y="20"/>
                  </a:lnTo>
                  <a:lnTo>
                    <a:pt x="3744" y="20"/>
                  </a:lnTo>
                  <a:lnTo>
                    <a:pt x="3744" y="22"/>
                  </a:lnTo>
                  <a:lnTo>
                    <a:pt x="3742" y="22"/>
                  </a:lnTo>
                  <a:lnTo>
                    <a:pt x="3740" y="20"/>
                  </a:lnTo>
                  <a:lnTo>
                    <a:pt x="3740" y="19"/>
                  </a:lnTo>
                  <a:lnTo>
                    <a:pt x="3742" y="17"/>
                  </a:lnTo>
                  <a:lnTo>
                    <a:pt x="3744" y="17"/>
                  </a:lnTo>
                  <a:close/>
                  <a:moveTo>
                    <a:pt x="696" y="16"/>
                  </a:moveTo>
                  <a:lnTo>
                    <a:pt x="696" y="17"/>
                  </a:lnTo>
                  <a:lnTo>
                    <a:pt x="697" y="17"/>
                  </a:lnTo>
                  <a:lnTo>
                    <a:pt x="696" y="19"/>
                  </a:lnTo>
                  <a:lnTo>
                    <a:pt x="697" y="19"/>
                  </a:lnTo>
                  <a:lnTo>
                    <a:pt x="697" y="19"/>
                  </a:lnTo>
                  <a:lnTo>
                    <a:pt x="697" y="20"/>
                  </a:lnTo>
                  <a:lnTo>
                    <a:pt x="697" y="20"/>
                  </a:lnTo>
                  <a:lnTo>
                    <a:pt x="696" y="20"/>
                  </a:lnTo>
                  <a:lnTo>
                    <a:pt x="694" y="19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6"/>
                  </a:lnTo>
                  <a:close/>
                  <a:moveTo>
                    <a:pt x="421" y="11"/>
                  </a:moveTo>
                  <a:lnTo>
                    <a:pt x="421" y="11"/>
                  </a:lnTo>
                  <a:lnTo>
                    <a:pt x="423" y="11"/>
                  </a:lnTo>
                  <a:lnTo>
                    <a:pt x="423" y="13"/>
                  </a:lnTo>
                  <a:lnTo>
                    <a:pt x="424" y="13"/>
                  </a:lnTo>
                  <a:lnTo>
                    <a:pt x="426" y="13"/>
                  </a:lnTo>
                  <a:lnTo>
                    <a:pt x="426" y="14"/>
                  </a:lnTo>
                  <a:lnTo>
                    <a:pt x="423" y="14"/>
                  </a:lnTo>
                  <a:lnTo>
                    <a:pt x="421" y="1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418" y="14"/>
                  </a:lnTo>
                  <a:lnTo>
                    <a:pt x="416" y="13"/>
                  </a:lnTo>
                  <a:lnTo>
                    <a:pt x="415" y="13"/>
                  </a:lnTo>
                  <a:lnTo>
                    <a:pt x="416" y="13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20" y="11"/>
                  </a:lnTo>
                  <a:lnTo>
                    <a:pt x="420" y="11"/>
                  </a:lnTo>
                  <a:lnTo>
                    <a:pt x="421" y="11"/>
                  </a:lnTo>
                  <a:close/>
                  <a:moveTo>
                    <a:pt x="352" y="9"/>
                  </a:moveTo>
                  <a:lnTo>
                    <a:pt x="353" y="9"/>
                  </a:lnTo>
                  <a:lnTo>
                    <a:pt x="355" y="9"/>
                  </a:lnTo>
                  <a:lnTo>
                    <a:pt x="353" y="9"/>
                  </a:lnTo>
                  <a:lnTo>
                    <a:pt x="353" y="9"/>
                  </a:lnTo>
                  <a:lnTo>
                    <a:pt x="353" y="11"/>
                  </a:lnTo>
                  <a:lnTo>
                    <a:pt x="353" y="11"/>
                  </a:lnTo>
                  <a:lnTo>
                    <a:pt x="355" y="11"/>
                  </a:lnTo>
                  <a:lnTo>
                    <a:pt x="357" y="11"/>
                  </a:lnTo>
                  <a:lnTo>
                    <a:pt x="358" y="11"/>
                  </a:lnTo>
                  <a:lnTo>
                    <a:pt x="360" y="11"/>
                  </a:lnTo>
                  <a:lnTo>
                    <a:pt x="361" y="11"/>
                  </a:lnTo>
                  <a:lnTo>
                    <a:pt x="363" y="11"/>
                  </a:lnTo>
                  <a:lnTo>
                    <a:pt x="363" y="11"/>
                  </a:lnTo>
                  <a:lnTo>
                    <a:pt x="363" y="13"/>
                  </a:lnTo>
                  <a:lnTo>
                    <a:pt x="361" y="13"/>
                  </a:lnTo>
                  <a:lnTo>
                    <a:pt x="360" y="14"/>
                  </a:lnTo>
                  <a:lnTo>
                    <a:pt x="360" y="14"/>
                  </a:lnTo>
                  <a:lnTo>
                    <a:pt x="358" y="14"/>
                  </a:lnTo>
                  <a:lnTo>
                    <a:pt x="357" y="14"/>
                  </a:lnTo>
                  <a:lnTo>
                    <a:pt x="355" y="14"/>
                  </a:lnTo>
                  <a:lnTo>
                    <a:pt x="355" y="14"/>
                  </a:lnTo>
                  <a:lnTo>
                    <a:pt x="353" y="14"/>
                  </a:lnTo>
                  <a:lnTo>
                    <a:pt x="350" y="13"/>
                  </a:lnTo>
                  <a:lnTo>
                    <a:pt x="349" y="13"/>
                  </a:lnTo>
                  <a:lnTo>
                    <a:pt x="349" y="11"/>
                  </a:lnTo>
                  <a:lnTo>
                    <a:pt x="349" y="11"/>
                  </a:lnTo>
                  <a:lnTo>
                    <a:pt x="349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2" y="9"/>
                  </a:lnTo>
                  <a:close/>
                  <a:moveTo>
                    <a:pt x="724" y="8"/>
                  </a:moveTo>
                  <a:lnTo>
                    <a:pt x="724" y="8"/>
                  </a:lnTo>
                  <a:lnTo>
                    <a:pt x="726" y="8"/>
                  </a:lnTo>
                  <a:lnTo>
                    <a:pt x="726" y="9"/>
                  </a:lnTo>
                  <a:lnTo>
                    <a:pt x="726" y="9"/>
                  </a:lnTo>
                  <a:lnTo>
                    <a:pt x="727" y="11"/>
                  </a:lnTo>
                  <a:lnTo>
                    <a:pt x="729" y="11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4"/>
                  </a:lnTo>
                  <a:lnTo>
                    <a:pt x="729" y="16"/>
                  </a:lnTo>
                  <a:lnTo>
                    <a:pt x="729" y="17"/>
                  </a:lnTo>
                  <a:lnTo>
                    <a:pt x="727" y="17"/>
                  </a:lnTo>
                  <a:lnTo>
                    <a:pt x="727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6" y="19"/>
                  </a:lnTo>
                  <a:lnTo>
                    <a:pt x="726" y="19"/>
                  </a:lnTo>
                  <a:lnTo>
                    <a:pt x="724" y="19"/>
                  </a:lnTo>
                  <a:lnTo>
                    <a:pt x="724" y="20"/>
                  </a:lnTo>
                  <a:lnTo>
                    <a:pt x="722" y="19"/>
                  </a:lnTo>
                  <a:lnTo>
                    <a:pt x="724" y="19"/>
                  </a:lnTo>
                  <a:lnTo>
                    <a:pt x="724" y="17"/>
                  </a:lnTo>
                  <a:lnTo>
                    <a:pt x="726" y="16"/>
                  </a:lnTo>
                  <a:lnTo>
                    <a:pt x="726" y="16"/>
                  </a:lnTo>
                  <a:lnTo>
                    <a:pt x="727" y="14"/>
                  </a:lnTo>
                  <a:lnTo>
                    <a:pt x="727" y="14"/>
                  </a:lnTo>
                  <a:lnTo>
                    <a:pt x="726" y="14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1"/>
                  </a:lnTo>
                  <a:lnTo>
                    <a:pt x="726" y="11"/>
                  </a:lnTo>
                  <a:lnTo>
                    <a:pt x="726" y="11"/>
                  </a:lnTo>
                  <a:lnTo>
                    <a:pt x="724" y="9"/>
                  </a:lnTo>
                  <a:lnTo>
                    <a:pt x="724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2" y="9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4" y="8"/>
                  </a:lnTo>
                  <a:lnTo>
                    <a:pt x="724" y="8"/>
                  </a:lnTo>
                  <a:lnTo>
                    <a:pt x="724" y="8"/>
                  </a:lnTo>
                  <a:close/>
                  <a:moveTo>
                    <a:pt x="618" y="5"/>
                  </a:moveTo>
                  <a:lnTo>
                    <a:pt x="618" y="5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20" y="5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7" y="11"/>
                  </a:lnTo>
                  <a:lnTo>
                    <a:pt x="617" y="11"/>
                  </a:lnTo>
                  <a:lnTo>
                    <a:pt x="615" y="13"/>
                  </a:lnTo>
                  <a:lnTo>
                    <a:pt x="614" y="14"/>
                  </a:lnTo>
                  <a:lnTo>
                    <a:pt x="612" y="14"/>
                  </a:lnTo>
                  <a:lnTo>
                    <a:pt x="614" y="14"/>
                  </a:lnTo>
                  <a:lnTo>
                    <a:pt x="615" y="14"/>
                  </a:lnTo>
                  <a:lnTo>
                    <a:pt x="621" y="14"/>
                  </a:lnTo>
                  <a:lnTo>
                    <a:pt x="621" y="14"/>
                  </a:lnTo>
                  <a:lnTo>
                    <a:pt x="623" y="14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1"/>
                  </a:lnTo>
                  <a:lnTo>
                    <a:pt x="629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6" y="13"/>
                  </a:lnTo>
                  <a:lnTo>
                    <a:pt x="640" y="11"/>
                  </a:lnTo>
                  <a:lnTo>
                    <a:pt x="642" y="11"/>
                  </a:lnTo>
                  <a:lnTo>
                    <a:pt x="642" y="11"/>
                  </a:lnTo>
                  <a:lnTo>
                    <a:pt x="640" y="11"/>
                  </a:lnTo>
                  <a:lnTo>
                    <a:pt x="639" y="13"/>
                  </a:lnTo>
                  <a:lnTo>
                    <a:pt x="637" y="13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6" y="14"/>
                  </a:lnTo>
                  <a:lnTo>
                    <a:pt x="639" y="16"/>
                  </a:lnTo>
                  <a:lnTo>
                    <a:pt x="640" y="16"/>
                  </a:lnTo>
                  <a:lnTo>
                    <a:pt x="644" y="16"/>
                  </a:lnTo>
                  <a:lnTo>
                    <a:pt x="645" y="14"/>
                  </a:lnTo>
                  <a:lnTo>
                    <a:pt x="645" y="14"/>
                  </a:lnTo>
                  <a:lnTo>
                    <a:pt x="645" y="16"/>
                  </a:lnTo>
                  <a:lnTo>
                    <a:pt x="642" y="16"/>
                  </a:lnTo>
                  <a:lnTo>
                    <a:pt x="640" y="16"/>
                  </a:lnTo>
                  <a:lnTo>
                    <a:pt x="639" y="17"/>
                  </a:lnTo>
                  <a:lnTo>
                    <a:pt x="637" y="17"/>
                  </a:lnTo>
                  <a:lnTo>
                    <a:pt x="637" y="16"/>
                  </a:lnTo>
                  <a:lnTo>
                    <a:pt x="637" y="16"/>
                  </a:lnTo>
                  <a:lnTo>
                    <a:pt x="636" y="16"/>
                  </a:lnTo>
                  <a:lnTo>
                    <a:pt x="634" y="16"/>
                  </a:lnTo>
                  <a:lnTo>
                    <a:pt x="631" y="16"/>
                  </a:lnTo>
                  <a:lnTo>
                    <a:pt x="628" y="16"/>
                  </a:lnTo>
                  <a:lnTo>
                    <a:pt x="628" y="16"/>
                  </a:lnTo>
                  <a:lnTo>
                    <a:pt x="629" y="16"/>
                  </a:lnTo>
                  <a:lnTo>
                    <a:pt x="629" y="17"/>
                  </a:lnTo>
                  <a:lnTo>
                    <a:pt x="628" y="17"/>
                  </a:lnTo>
                  <a:lnTo>
                    <a:pt x="628" y="19"/>
                  </a:lnTo>
                  <a:lnTo>
                    <a:pt x="625" y="19"/>
                  </a:lnTo>
                  <a:lnTo>
                    <a:pt x="621" y="19"/>
                  </a:lnTo>
                  <a:lnTo>
                    <a:pt x="621" y="17"/>
                  </a:lnTo>
                  <a:lnTo>
                    <a:pt x="621" y="17"/>
                  </a:lnTo>
                  <a:lnTo>
                    <a:pt x="623" y="17"/>
                  </a:lnTo>
                  <a:lnTo>
                    <a:pt x="625" y="16"/>
                  </a:lnTo>
                  <a:lnTo>
                    <a:pt x="625" y="16"/>
                  </a:lnTo>
                  <a:lnTo>
                    <a:pt x="625" y="14"/>
                  </a:lnTo>
                  <a:lnTo>
                    <a:pt x="623" y="16"/>
                  </a:lnTo>
                  <a:lnTo>
                    <a:pt x="621" y="16"/>
                  </a:lnTo>
                  <a:lnTo>
                    <a:pt x="618" y="16"/>
                  </a:lnTo>
                  <a:lnTo>
                    <a:pt x="618" y="16"/>
                  </a:lnTo>
                  <a:lnTo>
                    <a:pt x="615" y="17"/>
                  </a:lnTo>
                  <a:lnTo>
                    <a:pt x="610" y="19"/>
                  </a:lnTo>
                  <a:lnTo>
                    <a:pt x="610" y="19"/>
                  </a:lnTo>
                  <a:lnTo>
                    <a:pt x="606" y="19"/>
                  </a:lnTo>
                  <a:lnTo>
                    <a:pt x="606" y="17"/>
                  </a:lnTo>
                  <a:lnTo>
                    <a:pt x="604" y="17"/>
                  </a:lnTo>
                  <a:lnTo>
                    <a:pt x="603" y="17"/>
                  </a:lnTo>
                  <a:lnTo>
                    <a:pt x="601" y="17"/>
                  </a:lnTo>
                  <a:lnTo>
                    <a:pt x="601" y="16"/>
                  </a:lnTo>
                  <a:lnTo>
                    <a:pt x="603" y="16"/>
                  </a:lnTo>
                  <a:lnTo>
                    <a:pt x="601" y="16"/>
                  </a:lnTo>
                  <a:lnTo>
                    <a:pt x="599" y="16"/>
                  </a:lnTo>
                  <a:lnTo>
                    <a:pt x="599" y="14"/>
                  </a:lnTo>
                  <a:lnTo>
                    <a:pt x="599" y="14"/>
                  </a:lnTo>
                  <a:lnTo>
                    <a:pt x="603" y="13"/>
                  </a:lnTo>
                  <a:lnTo>
                    <a:pt x="604" y="13"/>
                  </a:lnTo>
                  <a:lnTo>
                    <a:pt x="604" y="13"/>
                  </a:lnTo>
                  <a:lnTo>
                    <a:pt x="609" y="13"/>
                  </a:lnTo>
                  <a:lnTo>
                    <a:pt x="610" y="11"/>
                  </a:lnTo>
                  <a:lnTo>
                    <a:pt x="612" y="11"/>
                  </a:lnTo>
                  <a:lnTo>
                    <a:pt x="612" y="9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0" y="6"/>
                  </a:lnTo>
                  <a:lnTo>
                    <a:pt x="610" y="6"/>
                  </a:lnTo>
                  <a:lnTo>
                    <a:pt x="614" y="8"/>
                  </a:lnTo>
                  <a:lnTo>
                    <a:pt x="614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7" y="8"/>
                  </a:lnTo>
                  <a:lnTo>
                    <a:pt x="617" y="6"/>
                  </a:lnTo>
                  <a:lnTo>
                    <a:pt x="615" y="6"/>
                  </a:lnTo>
                  <a:lnTo>
                    <a:pt x="615" y="6"/>
                  </a:lnTo>
                  <a:lnTo>
                    <a:pt x="615" y="5"/>
                  </a:lnTo>
                  <a:lnTo>
                    <a:pt x="617" y="5"/>
                  </a:lnTo>
                  <a:lnTo>
                    <a:pt x="618" y="5"/>
                  </a:lnTo>
                  <a:close/>
                  <a:moveTo>
                    <a:pt x="275" y="3"/>
                  </a:moveTo>
                  <a:lnTo>
                    <a:pt x="275" y="3"/>
                  </a:lnTo>
                  <a:lnTo>
                    <a:pt x="275" y="5"/>
                  </a:lnTo>
                  <a:lnTo>
                    <a:pt x="276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6" y="6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5" y="9"/>
                  </a:lnTo>
                  <a:lnTo>
                    <a:pt x="275" y="9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6" y="11"/>
                  </a:lnTo>
                  <a:lnTo>
                    <a:pt x="278" y="9"/>
                  </a:lnTo>
                  <a:lnTo>
                    <a:pt x="279" y="9"/>
                  </a:lnTo>
                  <a:lnTo>
                    <a:pt x="281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9"/>
                  </a:lnTo>
                  <a:lnTo>
                    <a:pt x="281" y="9"/>
                  </a:lnTo>
                  <a:lnTo>
                    <a:pt x="281" y="9"/>
                  </a:lnTo>
                  <a:lnTo>
                    <a:pt x="281" y="11"/>
                  </a:lnTo>
                  <a:lnTo>
                    <a:pt x="279" y="11"/>
                  </a:lnTo>
                  <a:lnTo>
                    <a:pt x="279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5" y="14"/>
                  </a:lnTo>
                  <a:lnTo>
                    <a:pt x="275" y="14"/>
                  </a:lnTo>
                  <a:lnTo>
                    <a:pt x="273" y="14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5" y="17"/>
                  </a:lnTo>
                  <a:lnTo>
                    <a:pt x="276" y="17"/>
                  </a:lnTo>
                  <a:lnTo>
                    <a:pt x="276" y="19"/>
                  </a:lnTo>
                  <a:lnTo>
                    <a:pt x="276" y="19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9" y="24"/>
                  </a:lnTo>
                  <a:lnTo>
                    <a:pt x="279" y="24"/>
                  </a:lnTo>
                  <a:lnTo>
                    <a:pt x="279" y="22"/>
                  </a:lnTo>
                  <a:lnTo>
                    <a:pt x="281" y="22"/>
                  </a:lnTo>
                  <a:lnTo>
                    <a:pt x="282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4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79" y="25"/>
                  </a:lnTo>
                  <a:lnTo>
                    <a:pt x="278" y="27"/>
                  </a:lnTo>
                  <a:lnTo>
                    <a:pt x="276" y="27"/>
                  </a:lnTo>
                  <a:lnTo>
                    <a:pt x="276" y="25"/>
                  </a:lnTo>
                  <a:lnTo>
                    <a:pt x="275" y="25"/>
                  </a:lnTo>
                  <a:lnTo>
                    <a:pt x="273" y="25"/>
                  </a:lnTo>
                  <a:lnTo>
                    <a:pt x="273" y="25"/>
                  </a:lnTo>
                  <a:lnTo>
                    <a:pt x="271" y="24"/>
                  </a:lnTo>
                  <a:lnTo>
                    <a:pt x="270" y="24"/>
                  </a:lnTo>
                  <a:lnTo>
                    <a:pt x="270" y="22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7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3" y="20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5" y="19"/>
                  </a:lnTo>
                  <a:lnTo>
                    <a:pt x="267" y="19"/>
                  </a:lnTo>
                  <a:lnTo>
                    <a:pt x="267" y="19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68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8" y="17"/>
                  </a:lnTo>
                  <a:lnTo>
                    <a:pt x="268" y="17"/>
                  </a:lnTo>
                  <a:lnTo>
                    <a:pt x="270" y="17"/>
                  </a:lnTo>
                  <a:lnTo>
                    <a:pt x="271" y="17"/>
                  </a:lnTo>
                  <a:lnTo>
                    <a:pt x="271" y="16"/>
                  </a:lnTo>
                  <a:lnTo>
                    <a:pt x="271" y="16"/>
                  </a:lnTo>
                  <a:lnTo>
                    <a:pt x="271" y="14"/>
                  </a:lnTo>
                  <a:lnTo>
                    <a:pt x="271" y="13"/>
                  </a:lnTo>
                  <a:lnTo>
                    <a:pt x="270" y="13"/>
                  </a:lnTo>
                  <a:lnTo>
                    <a:pt x="270" y="13"/>
                  </a:lnTo>
                  <a:lnTo>
                    <a:pt x="271" y="11"/>
                  </a:lnTo>
                  <a:lnTo>
                    <a:pt x="271" y="11"/>
                  </a:lnTo>
                  <a:lnTo>
                    <a:pt x="270" y="11"/>
                  </a:lnTo>
                  <a:lnTo>
                    <a:pt x="270" y="11"/>
                  </a:lnTo>
                  <a:lnTo>
                    <a:pt x="268" y="11"/>
                  </a:lnTo>
                  <a:lnTo>
                    <a:pt x="268" y="9"/>
                  </a:lnTo>
                  <a:lnTo>
                    <a:pt x="270" y="9"/>
                  </a:lnTo>
                  <a:lnTo>
                    <a:pt x="270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6"/>
                  </a:lnTo>
                  <a:lnTo>
                    <a:pt x="271" y="6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3" y="5"/>
                  </a:lnTo>
                  <a:lnTo>
                    <a:pt x="273" y="5"/>
                  </a:lnTo>
                  <a:lnTo>
                    <a:pt x="273" y="3"/>
                  </a:lnTo>
                  <a:lnTo>
                    <a:pt x="275" y="3"/>
                  </a:lnTo>
                  <a:close/>
                  <a:moveTo>
                    <a:pt x="711" y="2"/>
                  </a:moveTo>
                  <a:lnTo>
                    <a:pt x="711" y="2"/>
                  </a:lnTo>
                  <a:lnTo>
                    <a:pt x="713" y="2"/>
                  </a:lnTo>
                  <a:lnTo>
                    <a:pt x="713" y="3"/>
                  </a:lnTo>
                  <a:lnTo>
                    <a:pt x="714" y="3"/>
                  </a:lnTo>
                  <a:lnTo>
                    <a:pt x="714" y="3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6" y="6"/>
                  </a:lnTo>
                  <a:lnTo>
                    <a:pt x="718" y="6"/>
                  </a:lnTo>
                  <a:lnTo>
                    <a:pt x="718" y="6"/>
                  </a:lnTo>
                  <a:lnTo>
                    <a:pt x="719" y="6"/>
                  </a:lnTo>
                  <a:lnTo>
                    <a:pt x="719" y="6"/>
                  </a:lnTo>
                  <a:lnTo>
                    <a:pt x="721" y="8"/>
                  </a:lnTo>
                  <a:lnTo>
                    <a:pt x="719" y="8"/>
                  </a:lnTo>
                  <a:lnTo>
                    <a:pt x="718" y="8"/>
                  </a:lnTo>
                  <a:lnTo>
                    <a:pt x="718" y="8"/>
                  </a:lnTo>
                  <a:lnTo>
                    <a:pt x="716" y="8"/>
                  </a:lnTo>
                  <a:lnTo>
                    <a:pt x="714" y="9"/>
                  </a:lnTo>
                  <a:lnTo>
                    <a:pt x="713" y="9"/>
                  </a:lnTo>
                  <a:lnTo>
                    <a:pt x="713" y="9"/>
                  </a:lnTo>
                  <a:lnTo>
                    <a:pt x="711" y="9"/>
                  </a:lnTo>
                  <a:lnTo>
                    <a:pt x="711" y="9"/>
                  </a:lnTo>
                  <a:lnTo>
                    <a:pt x="713" y="8"/>
                  </a:lnTo>
                  <a:lnTo>
                    <a:pt x="713" y="8"/>
                  </a:lnTo>
                  <a:lnTo>
                    <a:pt x="714" y="8"/>
                  </a:lnTo>
                  <a:lnTo>
                    <a:pt x="714" y="8"/>
                  </a:lnTo>
                  <a:lnTo>
                    <a:pt x="713" y="6"/>
                  </a:lnTo>
                  <a:lnTo>
                    <a:pt x="711" y="6"/>
                  </a:lnTo>
                  <a:lnTo>
                    <a:pt x="710" y="6"/>
                  </a:lnTo>
                  <a:lnTo>
                    <a:pt x="710" y="6"/>
                  </a:lnTo>
                  <a:lnTo>
                    <a:pt x="708" y="6"/>
                  </a:lnTo>
                  <a:lnTo>
                    <a:pt x="708" y="6"/>
                  </a:lnTo>
                  <a:lnTo>
                    <a:pt x="708" y="5"/>
                  </a:lnTo>
                  <a:lnTo>
                    <a:pt x="710" y="5"/>
                  </a:lnTo>
                  <a:lnTo>
                    <a:pt x="710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2"/>
                  </a:lnTo>
                  <a:lnTo>
                    <a:pt x="711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08" y="2"/>
                  </a:lnTo>
                  <a:lnTo>
                    <a:pt x="708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1" y="2"/>
                  </a:lnTo>
                  <a:close/>
                  <a:moveTo>
                    <a:pt x="304" y="0"/>
                  </a:moveTo>
                  <a:lnTo>
                    <a:pt x="306" y="2"/>
                  </a:lnTo>
                  <a:lnTo>
                    <a:pt x="306" y="2"/>
                  </a:lnTo>
                  <a:lnTo>
                    <a:pt x="304" y="2"/>
                  </a:lnTo>
                  <a:lnTo>
                    <a:pt x="306" y="2"/>
                  </a:lnTo>
                  <a:lnTo>
                    <a:pt x="308" y="2"/>
                  </a:lnTo>
                  <a:lnTo>
                    <a:pt x="308" y="3"/>
                  </a:lnTo>
                  <a:lnTo>
                    <a:pt x="308" y="3"/>
                  </a:lnTo>
                  <a:lnTo>
                    <a:pt x="304" y="5"/>
                  </a:lnTo>
                  <a:lnTo>
                    <a:pt x="303" y="6"/>
                  </a:lnTo>
                  <a:lnTo>
                    <a:pt x="301" y="8"/>
                  </a:lnTo>
                  <a:lnTo>
                    <a:pt x="303" y="8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8"/>
                  </a:lnTo>
                  <a:lnTo>
                    <a:pt x="306" y="8"/>
                  </a:lnTo>
                  <a:lnTo>
                    <a:pt x="308" y="8"/>
                  </a:lnTo>
                  <a:lnTo>
                    <a:pt x="309" y="6"/>
                  </a:lnTo>
                  <a:lnTo>
                    <a:pt x="309" y="8"/>
                  </a:lnTo>
                  <a:lnTo>
                    <a:pt x="309" y="8"/>
                  </a:lnTo>
                  <a:lnTo>
                    <a:pt x="306" y="9"/>
                  </a:lnTo>
                  <a:lnTo>
                    <a:pt x="306" y="9"/>
                  </a:lnTo>
                  <a:lnTo>
                    <a:pt x="306" y="11"/>
                  </a:lnTo>
                  <a:lnTo>
                    <a:pt x="308" y="14"/>
                  </a:lnTo>
                  <a:lnTo>
                    <a:pt x="308" y="14"/>
                  </a:lnTo>
                  <a:lnTo>
                    <a:pt x="308" y="16"/>
                  </a:lnTo>
                  <a:lnTo>
                    <a:pt x="308" y="17"/>
                  </a:lnTo>
                  <a:lnTo>
                    <a:pt x="309" y="17"/>
                  </a:lnTo>
                  <a:lnTo>
                    <a:pt x="311" y="20"/>
                  </a:lnTo>
                  <a:lnTo>
                    <a:pt x="311" y="22"/>
                  </a:lnTo>
                  <a:lnTo>
                    <a:pt x="312" y="24"/>
                  </a:lnTo>
                  <a:lnTo>
                    <a:pt x="314" y="25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30"/>
                  </a:lnTo>
                  <a:lnTo>
                    <a:pt x="314" y="33"/>
                  </a:lnTo>
                  <a:lnTo>
                    <a:pt x="317" y="35"/>
                  </a:lnTo>
                  <a:lnTo>
                    <a:pt x="319" y="38"/>
                  </a:lnTo>
                  <a:lnTo>
                    <a:pt x="319" y="39"/>
                  </a:lnTo>
                  <a:lnTo>
                    <a:pt x="320" y="43"/>
                  </a:lnTo>
                  <a:lnTo>
                    <a:pt x="319" y="43"/>
                  </a:lnTo>
                  <a:lnTo>
                    <a:pt x="319" y="44"/>
                  </a:lnTo>
                  <a:lnTo>
                    <a:pt x="320" y="46"/>
                  </a:lnTo>
                  <a:lnTo>
                    <a:pt x="320" y="46"/>
                  </a:lnTo>
                  <a:lnTo>
                    <a:pt x="322" y="47"/>
                  </a:lnTo>
                  <a:lnTo>
                    <a:pt x="322" y="49"/>
                  </a:lnTo>
                  <a:lnTo>
                    <a:pt x="322" y="50"/>
                  </a:lnTo>
                  <a:lnTo>
                    <a:pt x="322" y="50"/>
                  </a:lnTo>
                  <a:lnTo>
                    <a:pt x="323" y="50"/>
                  </a:lnTo>
                  <a:lnTo>
                    <a:pt x="323" y="50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4"/>
                  </a:lnTo>
                  <a:lnTo>
                    <a:pt x="325" y="55"/>
                  </a:lnTo>
                  <a:lnTo>
                    <a:pt x="327" y="57"/>
                  </a:lnTo>
                  <a:lnTo>
                    <a:pt x="327" y="58"/>
                  </a:lnTo>
                  <a:lnTo>
                    <a:pt x="327" y="58"/>
                  </a:lnTo>
                  <a:lnTo>
                    <a:pt x="330" y="61"/>
                  </a:lnTo>
                  <a:lnTo>
                    <a:pt x="330" y="61"/>
                  </a:lnTo>
                  <a:lnTo>
                    <a:pt x="330" y="63"/>
                  </a:lnTo>
                  <a:lnTo>
                    <a:pt x="330" y="63"/>
                  </a:lnTo>
                  <a:lnTo>
                    <a:pt x="330" y="65"/>
                  </a:lnTo>
                  <a:lnTo>
                    <a:pt x="328" y="65"/>
                  </a:lnTo>
                  <a:lnTo>
                    <a:pt x="328" y="66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2"/>
                  </a:lnTo>
                  <a:lnTo>
                    <a:pt x="328" y="72"/>
                  </a:lnTo>
                  <a:lnTo>
                    <a:pt x="330" y="74"/>
                  </a:lnTo>
                  <a:lnTo>
                    <a:pt x="328" y="74"/>
                  </a:lnTo>
                  <a:lnTo>
                    <a:pt x="328" y="74"/>
                  </a:lnTo>
                  <a:lnTo>
                    <a:pt x="327" y="72"/>
                  </a:lnTo>
                  <a:lnTo>
                    <a:pt x="327" y="72"/>
                  </a:lnTo>
                  <a:lnTo>
                    <a:pt x="325" y="72"/>
                  </a:lnTo>
                  <a:lnTo>
                    <a:pt x="325" y="74"/>
                  </a:lnTo>
                  <a:lnTo>
                    <a:pt x="325" y="76"/>
                  </a:lnTo>
                  <a:lnTo>
                    <a:pt x="325" y="77"/>
                  </a:lnTo>
                  <a:lnTo>
                    <a:pt x="325" y="77"/>
                  </a:lnTo>
                  <a:lnTo>
                    <a:pt x="323" y="79"/>
                  </a:lnTo>
                  <a:lnTo>
                    <a:pt x="323" y="79"/>
                  </a:lnTo>
                  <a:lnTo>
                    <a:pt x="322" y="77"/>
                  </a:lnTo>
                  <a:lnTo>
                    <a:pt x="320" y="77"/>
                  </a:lnTo>
                  <a:lnTo>
                    <a:pt x="320" y="76"/>
                  </a:lnTo>
                  <a:lnTo>
                    <a:pt x="320" y="74"/>
                  </a:lnTo>
                  <a:lnTo>
                    <a:pt x="320" y="72"/>
                  </a:lnTo>
                  <a:lnTo>
                    <a:pt x="320" y="71"/>
                  </a:lnTo>
                  <a:lnTo>
                    <a:pt x="320" y="69"/>
                  </a:lnTo>
                  <a:lnTo>
                    <a:pt x="320" y="68"/>
                  </a:lnTo>
                  <a:lnTo>
                    <a:pt x="320" y="66"/>
                  </a:lnTo>
                  <a:lnTo>
                    <a:pt x="320" y="65"/>
                  </a:lnTo>
                  <a:lnTo>
                    <a:pt x="322" y="65"/>
                  </a:lnTo>
                  <a:lnTo>
                    <a:pt x="322" y="63"/>
                  </a:lnTo>
                  <a:lnTo>
                    <a:pt x="323" y="63"/>
                  </a:lnTo>
                  <a:lnTo>
                    <a:pt x="323" y="61"/>
                  </a:lnTo>
                  <a:lnTo>
                    <a:pt x="325" y="60"/>
                  </a:lnTo>
                  <a:lnTo>
                    <a:pt x="325" y="60"/>
                  </a:lnTo>
                  <a:lnTo>
                    <a:pt x="323" y="60"/>
                  </a:lnTo>
                  <a:lnTo>
                    <a:pt x="323" y="60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1"/>
                  </a:lnTo>
                  <a:lnTo>
                    <a:pt x="320" y="60"/>
                  </a:lnTo>
                  <a:lnTo>
                    <a:pt x="323" y="57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2" y="55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19" y="54"/>
                  </a:lnTo>
                  <a:lnTo>
                    <a:pt x="319" y="55"/>
                  </a:lnTo>
                  <a:lnTo>
                    <a:pt x="317" y="55"/>
                  </a:lnTo>
                  <a:lnTo>
                    <a:pt x="317" y="57"/>
                  </a:lnTo>
                  <a:lnTo>
                    <a:pt x="317" y="57"/>
                  </a:lnTo>
                  <a:lnTo>
                    <a:pt x="317" y="58"/>
                  </a:lnTo>
                  <a:lnTo>
                    <a:pt x="316" y="58"/>
                  </a:lnTo>
                  <a:lnTo>
                    <a:pt x="316" y="57"/>
                  </a:lnTo>
                  <a:lnTo>
                    <a:pt x="316" y="55"/>
                  </a:lnTo>
                  <a:lnTo>
                    <a:pt x="316" y="54"/>
                  </a:lnTo>
                  <a:lnTo>
                    <a:pt x="316" y="52"/>
                  </a:lnTo>
                  <a:lnTo>
                    <a:pt x="316" y="50"/>
                  </a:lnTo>
                  <a:lnTo>
                    <a:pt x="316" y="47"/>
                  </a:lnTo>
                  <a:lnTo>
                    <a:pt x="314" y="47"/>
                  </a:lnTo>
                  <a:lnTo>
                    <a:pt x="312" y="47"/>
                  </a:lnTo>
                  <a:lnTo>
                    <a:pt x="312" y="47"/>
                  </a:lnTo>
                  <a:lnTo>
                    <a:pt x="311" y="49"/>
                  </a:lnTo>
                  <a:lnTo>
                    <a:pt x="311" y="49"/>
                  </a:lnTo>
                  <a:lnTo>
                    <a:pt x="311" y="47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09" y="46"/>
                  </a:lnTo>
                  <a:lnTo>
                    <a:pt x="309" y="46"/>
                  </a:lnTo>
                  <a:lnTo>
                    <a:pt x="308" y="46"/>
                  </a:lnTo>
                  <a:lnTo>
                    <a:pt x="309" y="46"/>
                  </a:lnTo>
                  <a:lnTo>
                    <a:pt x="309" y="47"/>
                  </a:lnTo>
                  <a:lnTo>
                    <a:pt x="308" y="49"/>
                  </a:lnTo>
                  <a:lnTo>
                    <a:pt x="308" y="50"/>
                  </a:lnTo>
                  <a:lnTo>
                    <a:pt x="306" y="49"/>
                  </a:lnTo>
                  <a:lnTo>
                    <a:pt x="304" y="47"/>
                  </a:lnTo>
                  <a:lnTo>
                    <a:pt x="304" y="47"/>
                  </a:lnTo>
                  <a:lnTo>
                    <a:pt x="304" y="46"/>
                  </a:lnTo>
                  <a:lnTo>
                    <a:pt x="303" y="44"/>
                  </a:lnTo>
                  <a:lnTo>
                    <a:pt x="303" y="44"/>
                  </a:lnTo>
                  <a:lnTo>
                    <a:pt x="303" y="43"/>
                  </a:lnTo>
                  <a:lnTo>
                    <a:pt x="298" y="41"/>
                  </a:lnTo>
                  <a:lnTo>
                    <a:pt x="298" y="39"/>
                  </a:lnTo>
                  <a:lnTo>
                    <a:pt x="298" y="38"/>
                  </a:lnTo>
                  <a:lnTo>
                    <a:pt x="297" y="36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2" y="32"/>
                  </a:lnTo>
                  <a:lnTo>
                    <a:pt x="292" y="30"/>
                  </a:lnTo>
                  <a:lnTo>
                    <a:pt x="292" y="30"/>
                  </a:lnTo>
                  <a:lnTo>
                    <a:pt x="293" y="28"/>
                  </a:lnTo>
                  <a:lnTo>
                    <a:pt x="298" y="28"/>
                  </a:lnTo>
                  <a:lnTo>
                    <a:pt x="298" y="27"/>
                  </a:lnTo>
                  <a:lnTo>
                    <a:pt x="298" y="27"/>
                  </a:lnTo>
                  <a:lnTo>
                    <a:pt x="295" y="27"/>
                  </a:lnTo>
                  <a:lnTo>
                    <a:pt x="293" y="27"/>
                  </a:lnTo>
                  <a:lnTo>
                    <a:pt x="292" y="27"/>
                  </a:lnTo>
                  <a:lnTo>
                    <a:pt x="290" y="27"/>
                  </a:lnTo>
                  <a:lnTo>
                    <a:pt x="290" y="27"/>
                  </a:lnTo>
                  <a:lnTo>
                    <a:pt x="287" y="25"/>
                  </a:lnTo>
                  <a:lnTo>
                    <a:pt x="287" y="25"/>
                  </a:lnTo>
                  <a:lnTo>
                    <a:pt x="287" y="24"/>
                  </a:lnTo>
                  <a:lnTo>
                    <a:pt x="287" y="20"/>
                  </a:lnTo>
                  <a:lnTo>
                    <a:pt x="289" y="19"/>
                  </a:lnTo>
                  <a:lnTo>
                    <a:pt x="290" y="17"/>
                  </a:lnTo>
                  <a:lnTo>
                    <a:pt x="290" y="14"/>
                  </a:lnTo>
                  <a:lnTo>
                    <a:pt x="290" y="14"/>
                  </a:lnTo>
                  <a:lnTo>
                    <a:pt x="290" y="13"/>
                  </a:lnTo>
                  <a:lnTo>
                    <a:pt x="292" y="11"/>
                  </a:lnTo>
                  <a:lnTo>
                    <a:pt x="293" y="11"/>
                  </a:lnTo>
                  <a:lnTo>
                    <a:pt x="295" y="11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1" y="11"/>
                  </a:lnTo>
                  <a:lnTo>
                    <a:pt x="304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4" y="13"/>
                  </a:lnTo>
                  <a:lnTo>
                    <a:pt x="301" y="11"/>
                  </a:lnTo>
                  <a:lnTo>
                    <a:pt x="301" y="9"/>
                  </a:lnTo>
                  <a:lnTo>
                    <a:pt x="301" y="9"/>
                  </a:lnTo>
                  <a:lnTo>
                    <a:pt x="301" y="8"/>
                  </a:lnTo>
                  <a:lnTo>
                    <a:pt x="301" y="8"/>
                  </a:lnTo>
                  <a:lnTo>
                    <a:pt x="303" y="5"/>
                  </a:lnTo>
                  <a:lnTo>
                    <a:pt x="304" y="0"/>
                  </a:lnTo>
                  <a:lnTo>
                    <a:pt x="30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8" name="Freeform 355">
              <a:extLst>
                <a:ext uri="{FF2B5EF4-FFF2-40B4-BE49-F238E27FC236}">
                  <a16:creationId xmlns:a16="http://schemas.microsoft.com/office/drawing/2014/main" id="{B0104A82-E82A-45AB-B9D8-BD09C6B41C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83734" y="2521280"/>
              <a:ext cx="7580523" cy="309927"/>
            </a:xfrm>
            <a:custGeom>
              <a:avLst/>
              <a:gdLst>
                <a:gd name="T0" fmla="*/ 2578 w 3889"/>
                <a:gd name="T1" fmla="*/ 103 h 159"/>
                <a:gd name="T2" fmla="*/ 822 w 3889"/>
                <a:gd name="T3" fmla="*/ 95 h 159"/>
                <a:gd name="T4" fmla="*/ 1287 w 3889"/>
                <a:gd name="T5" fmla="*/ 95 h 159"/>
                <a:gd name="T6" fmla="*/ 934 w 3889"/>
                <a:gd name="T7" fmla="*/ 93 h 159"/>
                <a:gd name="T8" fmla="*/ 3411 w 3889"/>
                <a:gd name="T9" fmla="*/ 95 h 159"/>
                <a:gd name="T10" fmla="*/ 1339 w 3889"/>
                <a:gd name="T11" fmla="*/ 96 h 159"/>
                <a:gd name="T12" fmla="*/ 1356 w 3889"/>
                <a:gd name="T13" fmla="*/ 98 h 159"/>
                <a:gd name="T14" fmla="*/ 1367 w 3889"/>
                <a:gd name="T15" fmla="*/ 95 h 159"/>
                <a:gd name="T16" fmla="*/ 1377 w 3889"/>
                <a:gd name="T17" fmla="*/ 112 h 159"/>
                <a:gd name="T18" fmla="*/ 1351 w 3889"/>
                <a:gd name="T19" fmla="*/ 120 h 159"/>
                <a:gd name="T20" fmla="*/ 1337 w 3889"/>
                <a:gd name="T21" fmla="*/ 104 h 159"/>
                <a:gd name="T22" fmla="*/ 1243 w 3889"/>
                <a:gd name="T23" fmla="*/ 90 h 159"/>
                <a:gd name="T24" fmla="*/ 1255 w 3889"/>
                <a:gd name="T25" fmla="*/ 84 h 159"/>
                <a:gd name="T26" fmla="*/ 779 w 3889"/>
                <a:gd name="T27" fmla="*/ 84 h 159"/>
                <a:gd name="T28" fmla="*/ 3453 w 3889"/>
                <a:gd name="T29" fmla="*/ 81 h 159"/>
                <a:gd name="T30" fmla="*/ 3884 w 3889"/>
                <a:gd name="T31" fmla="*/ 74 h 159"/>
                <a:gd name="T32" fmla="*/ 3877 w 3889"/>
                <a:gd name="T33" fmla="*/ 115 h 159"/>
                <a:gd name="T34" fmla="*/ 3865 w 3889"/>
                <a:gd name="T35" fmla="*/ 128 h 159"/>
                <a:gd name="T36" fmla="*/ 3818 w 3889"/>
                <a:gd name="T37" fmla="*/ 158 h 159"/>
                <a:gd name="T38" fmla="*/ 3840 w 3889"/>
                <a:gd name="T39" fmla="*/ 134 h 159"/>
                <a:gd name="T40" fmla="*/ 3873 w 3889"/>
                <a:gd name="T41" fmla="*/ 93 h 159"/>
                <a:gd name="T42" fmla="*/ 3043 w 3889"/>
                <a:gd name="T43" fmla="*/ 79 h 159"/>
                <a:gd name="T44" fmla="*/ 3005 w 3889"/>
                <a:gd name="T45" fmla="*/ 98 h 159"/>
                <a:gd name="T46" fmla="*/ 3012 w 3889"/>
                <a:gd name="T47" fmla="*/ 115 h 159"/>
                <a:gd name="T48" fmla="*/ 3005 w 3889"/>
                <a:gd name="T49" fmla="*/ 114 h 159"/>
                <a:gd name="T50" fmla="*/ 3012 w 3889"/>
                <a:gd name="T51" fmla="*/ 79 h 159"/>
                <a:gd name="T52" fmla="*/ 3277 w 3889"/>
                <a:gd name="T53" fmla="*/ 74 h 159"/>
                <a:gd name="T54" fmla="*/ 741 w 3889"/>
                <a:gd name="T55" fmla="*/ 71 h 159"/>
                <a:gd name="T56" fmla="*/ 913 w 3889"/>
                <a:gd name="T57" fmla="*/ 63 h 159"/>
                <a:gd name="T58" fmla="*/ 1227 w 3889"/>
                <a:gd name="T59" fmla="*/ 69 h 159"/>
                <a:gd name="T60" fmla="*/ 3792 w 3889"/>
                <a:gd name="T61" fmla="*/ 82 h 159"/>
                <a:gd name="T62" fmla="*/ 3794 w 3889"/>
                <a:gd name="T63" fmla="*/ 120 h 159"/>
                <a:gd name="T64" fmla="*/ 3786 w 3889"/>
                <a:gd name="T65" fmla="*/ 68 h 159"/>
                <a:gd name="T66" fmla="*/ 3778 w 3889"/>
                <a:gd name="T67" fmla="*/ 84 h 159"/>
                <a:gd name="T68" fmla="*/ 3764 w 3889"/>
                <a:gd name="T69" fmla="*/ 71 h 159"/>
                <a:gd name="T70" fmla="*/ 1197 w 3889"/>
                <a:gd name="T71" fmla="*/ 62 h 159"/>
                <a:gd name="T72" fmla="*/ 494 w 3889"/>
                <a:gd name="T73" fmla="*/ 54 h 159"/>
                <a:gd name="T74" fmla="*/ 531 w 3889"/>
                <a:gd name="T75" fmla="*/ 69 h 159"/>
                <a:gd name="T76" fmla="*/ 519 w 3889"/>
                <a:gd name="T77" fmla="*/ 85 h 159"/>
                <a:gd name="T78" fmla="*/ 727 w 3889"/>
                <a:gd name="T79" fmla="*/ 52 h 159"/>
                <a:gd name="T80" fmla="*/ 727 w 3889"/>
                <a:gd name="T81" fmla="*/ 73 h 159"/>
                <a:gd name="T82" fmla="*/ 725 w 3889"/>
                <a:gd name="T83" fmla="*/ 55 h 159"/>
                <a:gd name="T84" fmla="*/ 859 w 3889"/>
                <a:gd name="T85" fmla="*/ 55 h 159"/>
                <a:gd name="T86" fmla="*/ 874 w 3889"/>
                <a:gd name="T87" fmla="*/ 36 h 159"/>
                <a:gd name="T88" fmla="*/ 751 w 3889"/>
                <a:gd name="T89" fmla="*/ 44 h 159"/>
                <a:gd name="T90" fmla="*/ 33 w 3889"/>
                <a:gd name="T91" fmla="*/ 33 h 159"/>
                <a:gd name="T92" fmla="*/ 826 w 3889"/>
                <a:gd name="T93" fmla="*/ 30 h 159"/>
                <a:gd name="T94" fmla="*/ 817 w 3889"/>
                <a:gd name="T95" fmla="*/ 57 h 159"/>
                <a:gd name="T96" fmla="*/ 814 w 3889"/>
                <a:gd name="T97" fmla="*/ 54 h 159"/>
                <a:gd name="T98" fmla="*/ 2676 w 3889"/>
                <a:gd name="T99" fmla="*/ 21 h 159"/>
                <a:gd name="T100" fmla="*/ 2752 w 3889"/>
                <a:gd name="T101" fmla="*/ 17 h 159"/>
                <a:gd name="T102" fmla="*/ 806 w 3889"/>
                <a:gd name="T103" fmla="*/ 32 h 159"/>
                <a:gd name="T104" fmla="*/ 806 w 3889"/>
                <a:gd name="T105" fmla="*/ 17 h 159"/>
                <a:gd name="T106" fmla="*/ 46 w 3889"/>
                <a:gd name="T107" fmla="*/ 16 h 159"/>
                <a:gd name="T108" fmla="*/ 676 w 3889"/>
                <a:gd name="T109" fmla="*/ 19 h 159"/>
                <a:gd name="T110" fmla="*/ 2507 w 3889"/>
                <a:gd name="T111" fmla="*/ 19 h 159"/>
                <a:gd name="T112" fmla="*/ 2696 w 3889"/>
                <a:gd name="T113" fmla="*/ 24 h 159"/>
                <a:gd name="T114" fmla="*/ 2860 w 3889"/>
                <a:gd name="T115" fmla="*/ 21 h 159"/>
                <a:gd name="T116" fmla="*/ 2835 w 3889"/>
                <a:gd name="T117" fmla="*/ 13 h 159"/>
                <a:gd name="T118" fmla="*/ 2846 w 3889"/>
                <a:gd name="T119" fmla="*/ 8 h 159"/>
                <a:gd name="T120" fmla="*/ 782 w 3889"/>
                <a:gd name="T121" fmla="*/ 2 h 159"/>
                <a:gd name="T122" fmla="*/ 2528 w 3889"/>
                <a:gd name="T123" fmla="*/ 3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89" h="159">
                  <a:moveTo>
                    <a:pt x="771" y="99"/>
                  </a:moveTo>
                  <a:lnTo>
                    <a:pt x="771" y="99"/>
                  </a:lnTo>
                  <a:lnTo>
                    <a:pt x="773" y="101"/>
                  </a:lnTo>
                  <a:lnTo>
                    <a:pt x="773" y="101"/>
                  </a:lnTo>
                  <a:lnTo>
                    <a:pt x="773" y="103"/>
                  </a:lnTo>
                  <a:lnTo>
                    <a:pt x="771" y="104"/>
                  </a:lnTo>
                  <a:lnTo>
                    <a:pt x="771" y="106"/>
                  </a:lnTo>
                  <a:lnTo>
                    <a:pt x="771" y="107"/>
                  </a:lnTo>
                  <a:lnTo>
                    <a:pt x="771" y="107"/>
                  </a:lnTo>
                  <a:lnTo>
                    <a:pt x="770" y="109"/>
                  </a:lnTo>
                  <a:lnTo>
                    <a:pt x="770" y="107"/>
                  </a:lnTo>
                  <a:lnTo>
                    <a:pt x="770" y="106"/>
                  </a:lnTo>
                  <a:lnTo>
                    <a:pt x="770" y="104"/>
                  </a:lnTo>
                  <a:lnTo>
                    <a:pt x="771" y="101"/>
                  </a:lnTo>
                  <a:lnTo>
                    <a:pt x="771" y="99"/>
                  </a:lnTo>
                  <a:lnTo>
                    <a:pt x="771" y="99"/>
                  </a:lnTo>
                  <a:close/>
                  <a:moveTo>
                    <a:pt x="2588" y="95"/>
                  </a:moveTo>
                  <a:lnTo>
                    <a:pt x="2588" y="96"/>
                  </a:lnTo>
                  <a:lnTo>
                    <a:pt x="2589" y="96"/>
                  </a:lnTo>
                  <a:lnTo>
                    <a:pt x="2591" y="96"/>
                  </a:lnTo>
                  <a:lnTo>
                    <a:pt x="2594" y="96"/>
                  </a:lnTo>
                  <a:lnTo>
                    <a:pt x="2589" y="98"/>
                  </a:lnTo>
                  <a:lnTo>
                    <a:pt x="2586" y="99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3" y="103"/>
                  </a:lnTo>
                  <a:lnTo>
                    <a:pt x="2581" y="103"/>
                  </a:lnTo>
                  <a:lnTo>
                    <a:pt x="2580" y="104"/>
                  </a:lnTo>
                  <a:lnTo>
                    <a:pt x="2578" y="104"/>
                  </a:lnTo>
                  <a:lnTo>
                    <a:pt x="2577" y="103"/>
                  </a:lnTo>
                  <a:lnTo>
                    <a:pt x="2578" y="103"/>
                  </a:lnTo>
                  <a:lnTo>
                    <a:pt x="2581" y="103"/>
                  </a:lnTo>
                  <a:lnTo>
                    <a:pt x="2583" y="101"/>
                  </a:lnTo>
                  <a:lnTo>
                    <a:pt x="2584" y="99"/>
                  </a:lnTo>
                  <a:lnTo>
                    <a:pt x="2586" y="98"/>
                  </a:lnTo>
                  <a:lnTo>
                    <a:pt x="2588" y="96"/>
                  </a:lnTo>
                  <a:lnTo>
                    <a:pt x="2588" y="96"/>
                  </a:lnTo>
                  <a:lnTo>
                    <a:pt x="2588" y="95"/>
                  </a:lnTo>
                  <a:close/>
                  <a:moveTo>
                    <a:pt x="2204" y="95"/>
                  </a:moveTo>
                  <a:lnTo>
                    <a:pt x="2206" y="95"/>
                  </a:lnTo>
                  <a:lnTo>
                    <a:pt x="2208" y="95"/>
                  </a:lnTo>
                  <a:lnTo>
                    <a:pt x="2208" y="96"/>
                  </a:lnTo>
                  <a:lnTo>
                    <a:pt x="2208" y="98"/>
                  </a:lnTo>
                  <a:lnTo>
                    <a:pt x="2208" y="99"/>
                  </a:lnTo>
                  <a:lnTo>
                    <a:pt x="2208" y="99"/>
                  </a:lnTo>
                  <a:lnTo>
                    <a:pt x="2206" y="99"/>
                  </a:lnTo>
                  <a:lnTo>
                    <a:pt x="2204" y="99"/>
                  </a:lnTo>
                  <a:lnTo>
                    <a:pt x="2203" y="98"/>
                  </a:lnTo>
                  <a:lnTo>
                    <a:pt x="2204" y="98"/>
                  </a:lnTo>
                  <a:lnTo>
                    <a:pt x="2204" y="96"/>
                  </a:lnTo>
                  <a:lnTo>
                    <a:pt x="2204" y="95"/>
                  </a:lnTo>
                  <a:close/>
                  <a:moveTo>
                    <a:pt x="822" y="95"/>
                  </a:moveTo>
                  <a:lnTo>
                    <a:pt x="823" y="95"/>
                  </a:lnTo>
                  <a:lnTo>
                    <a:pt x="823" y="98"/>
                  </a:lnTo>
                  <a:lnTo>
                    <a:pt x="823" y="99"/>
                  </a:lnTo>
                  <a:lnTo>
                    <a:pt x="822" y="101"/>
                  </a:lnTo>
                  <a:lnTo>
                    <a:pt x="820" y="101"/>
                  </a:lnTo>
                  <a:lnTo>
                    <a:pt x="820" y="99"/>
                  </a:lnTo>
                  <a:lnTo>
                    <a:pt x="818" y="99"/>
                  </a:lnTo>
                  <a:lnTo>
                    <a:pt x="818" y="98"/>
                  </a:lnTo>
                  <a:lnTo>
                    <a:pt x="820" y="96"/>
                  </a:lnTo>
                  <a:lnTo>
                    <a:pt x="820" y="95"/>
                  </a:lnTo>
                  <a:lnTo>
                    <a:pt x="822" y="95"/>
                  </a:lnTo>
                  <a:close/>
                  <a:moveTo>
                    <a:pt x="1287" y="95"/>
                  </a:moveTo>
                  <a:lnTo>
                    <a:pt x="1288" y="95"/>
                  </a:lnTo>
                  <a:lnTo>
                    <a:pt x="1288" y="95"/>
                  </a:lnTo>
                  <a:lnTo>
                    <a:pt x="1288" y="98"/>
                  </a:lnTo>
                  <a:lnTo>
                    <a:pt x="1290" y="98"/>
                  </a:lnTo>
                  <a:lnTo>
                    <a:pt x="1290" y="99"/>
                  </a:lnTo>
                  <a:lnTo>
                    <a:pt x="1290" y="99"/>
                  </a:lnTo>
                  <a:lnTo>
                    <a:pt x="1290" y="101"/>
                  </a:lnTo>
                  <a:lnTo>
                    <a:pt x="1288" y="101"/>
                  </a:lnTo>
                  <a:lnTo>
                    <a:pt x="1288" y="101"/>
                  </a:lnTo>
                  <a:lnTo>
                    <a:pt x="1287" y="101"/>
                  </a:lnTo>
                  <a:lnTo>
                    <a:pt x="1287" y="101"/>
                  </a:lnTo>
                  <a:lnTo>
                    <a:pt x="1285" y="101"/>
                  </a:lnTo>
                  <a:lnTo>
                    <a:pt x="1284" y="101"/>
                  </a:lnTo>
                  <a:lnTo>
                    <a:pt x="1284" y="101"/>
                  </a:lnTo>
                  <a:lnTo>
                    <a:pt x="1282" y="101"/>
                  </a:lnTo>
                  <a:lnTo>
                    <a:pt x="1280" y="103"/>
                  </a:lnTo>
                  <a:lnTo>
                    <a:pt x="1280" y="101"/>
                  </a:lnTo>
                  <a:lnTo>
                    <a:pt x="1279" y="101"/>
                  </a:lnTo>
                  <a:lnTo>
                    <a:pt x="1280" y="101"/>
                  </a:lnTo>
                  <a:lnTo>
                    <a:pt x="1280" y="101"/>
                  </a:lnTo>
                  <a:lnTo>
                    <a:pt x="1282" y="101"/>
                  </a:lnTo>
                  <a:lnTo>
                    <a:pt x="1284" y="99"/>
                  </a:lnTo>
                  <a:lnTo>
                    <a:pt x="1285" y="99"/>
                  </a:lnTo>
                  <a:lnTo>
                    <a:pt x="1287" y="99"/>
                  </a:lnTo>
                  <a:lnTo>
                    <a:pt x="1288" y="99"/>
                  </a:lnTo>
                  <a:lnTo>
                    <a:pt x="1288" y="98"/>
                  </a:lnTo>
                  <a:lnTo>
                    <a:pt x="1288" y="98"/>
                  </a:lnTo>
                  <a:lnTo>
                    <a:pt x="1288" y="96"/>
                  </a:lnTo>
                  <a:lnTo>
                    <a:pt x="1287" y="96"/>
                  </a:lnTo>
                  <a:lnTo>
                    <a:pt x="1287" y="96"/>
                  </a:lnTo>
                  <a:lnTo>
                    <a:pt x="1287" y="95"/>
                  </a:lnTo>
                  <a:lnTo>
                    <a:pt x="1287" y="95"/>
                  </a:lnTo>
                  <a:close/>
                  <a:moveTo>
                    <a:pt x="938" y="93"/>
                  </a:moveTo>
                  <a:lnTo>
                    <a:pt x="940" y="93"/>
                  </a:lnTo>
                  <a:lnTo>
                    <a:pt x="941" y="93"/>
                  </a:lnTo>
                  <a:lnTo>
                    <a:pt x="943" y="93"/>
                  </a:lnTo>
                  <a:lnTo>
                    <a:pt x="945" y="93"/>
                  </a:lnTo>
                  <a:lnTo>
                    <a:pt x="945" y="93"/>
                  </a:lnTo>
                  <a:lnTo>
                    <a:pt x="945" y="95"/>
                  </a:lnTo>
                  <a:lnTo>
                    <a:pt x="945" y="95"/>
                  </a:lnTo>
                  <a:lnTo>
                    <a:pt x="943" y="95"/>
                  </a:lnTo>
                  <a:lnTo>
                    <a:pt x="941" y="95"/>
                  </a:lnTo>
                  <a:lnTo>
                    <a:pt x="941" y="95"/>
                  </a:lnTo>
                  <a:lnTo>
                    <a:pt x="940" y="96"/>
                  </a:lnTo>
                  <a:lnTo>
                    <a:pt x="938" y="96"/>
                  </a:lnTo>
                  <a:lnTo>
                    <a:pt x="935" y="98"/>
                  </a:lnTo>
                  <a:lnTo>
                    <a:pt x="935" y="98"/>
                  </a:lnTo>
                  <a:lnTo>
                    <a:pt x="934" y="98"/>
                  </a:lnTo>
                  <a:lnTo>
                    <a:pt x="934" y="99"/>
                  </a:lnTo>
                  <a:lnTo>
                    <a:pt x="934" y="99"/>
                  </a:lnTo>
                  <a:lnTo>
                    <a:pt x="932" y="99"/>
                  </a:lnTo>
                  <a:lnTo>
                    <a:pt x="932" y="99"/>
                  </a:lnTo>
                  <a:lnTo>
                    <a:pt x="930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99"/>
                  </a:lnTo>
                  <a:lnTo>
                    <a:pt x="929" y="99"/>
                  </a:lnTo>
                  <a:lnTo>
                    <a:pt x="930" y="99"/>
                  </a:lnTo>
                  <a:lnTo>
                    <a:pt x="932" y="98"/>
                  </a:lnTo>
                  <a:lnTo>
                    <a:pt x="932" y="96"/>
                  </a:lnTo>
                  <a:lnTo>
                    <a:pt x="934" y="95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5" y="93"/>
                  </a:lnTo>
                  <a:lnTo>
                    <a:pt x="937" y="93"/>
                  </a:lnTo>
                  <a:lnTo>
                    <a:pt x="938" y="93"/>
                  </a:lnTo>
                  <a:close/>
                  <a:moveTo>
                    <a:pt x="3422" y="88"/>
                  </a:moveTo>
                  <a:lnTo>
                    <a:pt x="3422" y="88"/>
                  </a:lnTo>
                  <a:lnTo>
                    <a:pt x="3422" y="88"/>
                  </a:lnTo>
                  <a:lnTo>
                    <a:pt x="3422" y="88"/>
                  </a:lnTo>
                  <a:lnTo>
                    <a:pt x="3425" y="90"/>
                  </a:lnTo>
                  <a:lnTo>
                    <a:pt x="3427" y="90"/>
                  </a:lnTo>
                  <a:lnTo>
                    <a:pt x="3427" y="92"/>
                  </a:lnTo>
                  <a:lnTo>
                    <a:pt x="3425" y="92"/>
                  </a:lnTo>
                  <a:lnTo>
                    <a:pt x="3423" y="92"/>
                  </a:lnTo>
                  <a:lnTo>
                    <a:pt x="3423" y="93"/>
                  </a:lnTo>
                  <a:lnTo>
                    <a:pt x="3422" y="93"/>
                  </a:lnTo>
                  <a:lnTo>
                    <a:pt x="3422" y="93"/>
                  </a:lnTo>
                  <a:lnTo>
                    <a:pt x="3422" y="95"/>
                  </a:lnTo>
                  <a:lnTo>
                    <a:pt x="3422" y="95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0" y="98"/>
                  </a:lnTo>
                  <a:lnTo>
                    <a:pt x="3420" y="98"/>
                  </a:lnTo>
                  <a:lnTo>
                    <a:pt x="3420" y="96"/>
                  </a:lnTo>
                  <a:lnTo>
                    <a:pt x="3419" y="96"/>
                  </a:lnTo>
                  <a:lnTo>
                    <a:pt x="3419" y="96"/>
                  </a:lnTo>
                  <a:lnTo>
                    <a:pt x="3417" y="96"/>
                  </a:lnTo>
                  <a:lnTo>
                    <a:pt x="3415" y="95"/>
                  </a:lnTo>
                  <a:lnTo>
                    <a:pt x="3412" y="95"/>
                  </a:lnTo>
                  <a:lnTo>
                    <a:pt x="3412" y="95"/>
                  </a:lnTo>
                  <a:lnTo>
                    <a:pt x="3411" y="95"/>
                  </a:lnTo>
                  <a:lnTo>
                    <a:pt x="3409" y="96"/>
                  </a:lnTo>
                  <a:lnTo>
                    <a:pt x="3408" y="95"/>
                  </a:lnTo>
                  <a:lnTo>
                    <a:pt x="3408" y="93"/>
                  </a:lnTo>
                  <a:lnTo>
                    <a:pt x="3408" y="93"/>
                  </a:lnTo>
                  <a:lnTo>
                    <a:pt x="3411" y="92"/>
                  </a:lnTo>
                  <a:lnTo>
                    <a:pt x="3412" y="92"/>
                  </a:lnTo>
                  <a:lnTo>
                    <a:pt x="3414" y="92"/>
                  </a:lnTo>
                  <a:lnTo>
                    <a:pt x="3414" y="92"/>
                  </a:lnTo>
                  <a:lnTo>
                    <a:pt x="3415" y="93"/>
                  </a:lnTo>
                  <a:lnTo>
                    <a:pt x="3415" y="92"/>
                  </a:lnTo>
                  <a:lnTo>
                    <a:pt x="3417" y="92"/>
                  </a:lnTo>
                  <a:lnTo>
                    <a:pt x="3417" y="90"/>
                  </a:lnTo>
                  <a:lnTo>
                    <a:pt x="3419" y="88"/>
                  </a:lnTo>
                  <a:lnTo>
                    <a:pt x="3420" y="88"/>
                  </a:lnTo>
                  <a:lnTo>
                    <a:pt x="3422" y="88"/>
                  </a:lnTo>
                  <a:close/>
                  <a:moveTo>
                    <a:pt x="1337" y="87"/>
                  </a:moveTo>
                  <a:lnTo>
                    <a:pt x="1337" y="87"/>
                  </a:lnTo>
                  <a:lnTo>
                    <a:pt x="1339" y="88"/>
                  </a:lnTo>
                  <a:lnTo>
                    <a:pt x="1340" y="90"/>
                  </a:lnTo>
                  <a:lnTo>
                    <a:pt x="1340" y="90"/>
                  </a:lnTo>
                  <a:lnTo>
                    <a:pt x="1340" y="92"/>
                  </a:lnTo>
                  <a:lnTo>
                    <a:pt x="1340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5"/>
                  </a:lnTo>
                  <a:lnTo>
                    <a:pt x="1339" y="96"/>
                  </a:lnTo>
                  <a:lnTo>
                    <a:pt x="1342" y="98"/>
                  </a:lnTo>
                  <a:lnTo>
                    <a:pt x="1342" y="99"/>
                  </a:lnTo>
                  <a:lnTo>
                    <a:pt x="1342" y="99"/>
                  </a:lnTo>
                  <a:lnTo>
                    <a:pt x="1345" y="103"/>
                  </a:lnTo>
                  <a:lnTo>
                    <a:pt x="1345" y="103"/>
                  </a:lnTo>
                  <a:lnTo>
                    <a:pt x="1345" y="104"/>
                  </a:lnTo>
                  <a:lnTo>
                    <a:pt x="1347" y="104"/>
                  </a:lnTo>
                  <a:lnTo>
                    <a:pt x="1347" y="104"/>
                  </a:lnTo>
                  <a:lnTo>
                    <a:pt x="1348" y="106"/>
                  </a:lnTo>
                  <a:lnTo>
                    <a:pt x="1348" y="106"/>
                  </a:lnTo>
                  <a:lnTo>
                    <a:pt x="1350" y="106"/>
                  </a:lnTo>
                  <a:lnTo>
                    <a:pt x="1351" y="109"/>
                  </a:lnTo>
                  <a:lnTo>
                    <a:pt x="1353" y="109"/>
                  </a:lnTo>
                  <a:lnTo>
                    <a:pt x="1355" y="109"/>
                  </a:lnTo>
                  <a:lnTo>
                    <a:pt x="1356" y="109"/>
                  </a:lnTo>
                  <a:lnTo>
                    <a:pt x="1358" y="109"/>
                  </a:lnTo>
                  <a:lnTo>
                    <a:pt x="1356" y="107"/>
                  </a:lnTo>
                  <a:lnTo>
                    <a:pt x="1358" y="107"/>
                  </a:lnTo>
                  <a:lnTo>
                    <a:pt x="1361" y="109"/>
                  </a:lnTo>
                  <a:lnTo>
                    <a:pt x="1362" y="107"/>
                  </a:lnTo>
                  <a:lnTo>
                    <a:pt x="1359" y="106"/>
                  </a:lnTo>
                  <a:lnTo>
                    <a:pt x="1359" y="106"/>
                  </a:lnTo>
                  <a:lnTo>
                    <a:pt x="1358" y="103"/>
                  </a:lnTo>
                  <a:lnTo>
                    <a:pt x="1356" y="101"/>
                  </a:lnTo>
                  <a:lnTo>
                    <a:pt x="1355" y="101"/>
                  </a:lnTo>
                  <a:lnTo>
                    <a:pt x="1355" y="99"/>
                  </a:lnTo>
                  <a:lnTo>
                    <a:pt x="1355" y="99"/>
                  </a:lnTo>
                  <a:lnTo>
                    <a:pt x="1355" y="98"/>
                  </a:lnTo>
                  <a:lnTo>
                    <a:pt x="1356" y="96"/>
                  </a:lnTo>
                  <a:lnTo>
                    <a:pt x="1356" y="96"/>
                  </a:lnTo>
                  <a:lnTo>
                    <a:pt x="1358" y="96"/>
                  </a:lnTo>
                  <a:lnTo>
                    <a:pt x="1356" y="98"/>
                  </a:lnTo>
                  <a:lnTo>
                    <a:pt x="1356" y="99"/>
                  </a:lnTo>
                  <a:lnTo>
                    <a:pt x="1358" y="99"/>
                  </a:lnTo>
                  <a:lnTo>
                    <a:pt x="1358" y="99"/>
                  </a:lnTo>
                  <a:lnTo>
                    <a:pt x="1358" y="101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61" y="106"/>
                  </a:lnTo>
                  <a:lnTo>
                    <a:pt x="1361" y="107"/>
                  </a:lnTo>
                  <a:lnTo>
                    <a:pt x="1361" y="106"/>
                  </a:lnTo>
                  <a:lnTo>
                    <a:pt x="1361" y="106"/>
                  </a:lnTo>
                  <a:lnTo>
                    <a:pt x="1362" y="107"/>
                  </a:lnTo>
                  <a:lnTo>
                    <a:pt x="1364" y="107"/>
                  </a:lnTo>
                  <a:lnTo>
                    <a:pt x="1364" y="106"/>
                  </a:lnTo>
                  <a:lnTo>
                    <a:pt x="1366" y="106"/>
                  </a:lnTo>
                  <a:lnTo>
                    <a:pt x="1366" y="106"/>
                  </a:lnTo>
                  <a:lnTo>
                    <a:pt x="1367" y="106"/>
                  </a:lnTo>
                  <a:lnTo>
                    <a:pt x="1369" y="106"/>
                  </a:lnTo>
                  <a:lnTo>
                    <a:pt x="1370" y="106"/>
                  </a:lnTo>
                  <a:lnTo>
                    <a:pt x="1370" y="106"/>
                  </a:lnTo>
                  <a:lnTo>
                    <a:pt x="1370" y="104"/>
                  </a:lnTo>
                  <a:lnTo>
                    <a:pt x="1369" y="104"/>
                  </a:lnTo>
                  <a:lnTo>
                    <a:pt x="1369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3"/>
                  </a:lnTo>
                  <a:lnTo>
                    <a:pt x="1367" y="99"/>
                  </a:lnTo>
                  <a:lnTo>
                    <a:pt x="1369" y="98"/>
                  </a:lnTo>
                  <a:lnTo>
                    <a:pt x="1369" y="96"/>
                  </a:lnTo>
                  <a:lnTo>
                    <a:pt x="1367" y="95"/>
                  </a:lnTo>
                  <a:lnTo>
                    <a:pt x="1367" y="95"/>
                  </a:lnTo>
                  <a:lnTo>
                    <a:pt x="1369" y="96"/>
                  </a:lnTo>
                  <a:lnTo>
                    <a:pt x="1369" y="96"/>
                  </a:lnTo>
                  <a:lnTo>
                    <a:pt x="1369" y="98"/>
                  </a:lnTo>
                  <a:lnTo>
                    <a:pt x="1369" y="99"/>
                  </a:lnTo>
                  <a:lnTo>
                    <a:pt x="1370" y="101"/>
                  </a:lnTo>
                  <a:lnTo>
                    <a:pt x="1372" y="103"/>
                  </a:lnTo>
                  <a:lnTo>
                    <a:pt x="1373" y="104"/>
                  </a:lnTo>
                  <a:lnTo>
                    <a:pt x="1375" y="104"/>
                  </a:lnTo>
                  <a:lnTo>
                    <a:pt x="1375" y="106"/>
                  </a:lnTo>
                  <a:lnTo>
                    <a:pt x="1377" y="107"/>
                  </a:lnTo>
                  <a:lnTo>
                    <a:pt x="1380" y="107"/>
                  </a:lnTo>
                  <a:lnTo>
                    <a:pt x="1381" y="107"/>
                  </a:lnTo>
                  <a:lnTo>
                    <a:pt x="1383" y="107"/>
                  </a:lnTo>
                  <a:lnTo>
                    <a:pt x="1383" y="107"/>
                  </a:lnTo>
                  <a:lnTo>
                    <a:pt x="1384" y="107"/>
                  </a:lnTo>
                  <a:lnTo>
                    <a:pt x="1386" y="107"/>
                  </a:lnTo>
                  <a:lnTo>
                    <a:pt x="1386" y="107"/>
                  </a:lnTo>
                  <a:lnTo>
                    <a:pt x="1384" y="107"/>
                  </a:lnTo>
                  <a:lnTo>
                    <a:pt x="1386" y="109"/>
                  </a:lnTo>
                  <a:lnTo>
                    <a:pt x="1386" y="110"/>
                  </a:lnTo>
                  <a:lnTo>
                    <a:pt x="1384" y="110"/>
                  </a:lnTo>
                  <a:lnTo>
                    <a:pt x="1384" y="110"/>
                  </a:lnTo>
                  <a:lnTo>
                    <a:pt x="1383" y="110"/>
                  </a:lnTo>
                  <a:lnTo>
                    <a:pt x="1381" y="109"/>
                  </a:lnTo>
                  <a:lnTo>
                    <a:pt x="1381" y="109"/>
                  </a:lnTo>
                  <a:lnTo>
                    <a:pt x="1380" y="109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78" y="110"/>
                  </a:lnTo>
                  <a:lnTo>
                    <a:pt x="1378" y="110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3" y="112"/>
                  </a:lnTo>
                  <a:lnTo>
                    <a:pt x="1372" y="112"/>
                  </a:lnTo>
                  <a:lnTo>
                    <a:pt x="1372" y="110"/>
                  </a:lnTo>
                  <a:lnTo>
                    <a:pt x="1370" y="109"/>
                  </a:lnTo>
                  <a:lnTo>
                    <a:pt x="1367" y="107"/>
                  </a:lnTo>
                  <a:lnTo>
                    <a:pt x="1366" y="107"/>
                  </a:lnTo>
                  <a:lnTo>
                    <a:pt x="1366" y="107"/>
                  </a:lnTo>
                  <a:lnTo>
                    <a:pt x="1364" y="107"/>
                  </a:lnTo>
                  <a:lnTo>
                    <a:pt x="1364" y="107"/>
                  </a:lnTo>
                  <a:lnTo>
                    <a:pt x="1364" y="109"/>
                  </a:lnTo>
                  <a:lnTo>
                    <a:pt x="1364" y="109"/>
                  </a:lnTo>
                  <a:lnTo>
                    <a:pt x="1364" y="110"/>
                  </a:lnTo>
                  <a:lnTo>
                    <a:pt x="1362" y="110"/>
                  </a:lnTo>
                  <a:lnTo>
                    <a:pt x="1361" y="110"/>
                  </a:lnTo>
                  <a:lnTo>
                    <a:pt x="1361" y="110"/>
                  </a:lnTo>
                  <a:lnTo>
                    <a:pt x="1359" y="112"/>
                  </a:lnTo>
                  <a:lnTo>
                    <a:pt x="1358" y="112"/>
                  </a:lnTo>
                  <a:lnTo>
                    <a:pt x="1356" y="114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5"/>
                  </a:lnTo>
                  <a:lnTo>
                    <a:pt x="1356" y="115"/>
                  </a:lnTo>
                  <a:lnTo>
                    <a:pt x="1356" y="117"/>
                  </a:lnTo>
                  <a:lnTo>
                    <a:pt x="1358" y="118"/>
                  </a:lnTo>
                  <a:lnTo>
                    <a:pt x="1356" y="118"/>
                  </a:lnTo>
                  <a:lnTo>
                    <a:pt x="1358" y="120"/>
                  </a:lnTo>
                  <a:lnTo>
                    <a:pt x="1359" y="120"/>
                  </a:lnTo>
                  <a:lnTo>
                    <a:pt x="1359" y="121"/>
                  </a:lnTo>
                  <a:lnTo>
                    <a:pt x="1356" y="120"/>
                  </a:lnTo>
                  <a:lnTo>
                    <a:pt x="1351" y="120"/>
                  </a:lnTo>
                  <a:lnTo>
                    <a:pt x="1351" y="118"/>
                  </a:lnTo>
                  <a:lnTo>
                    <a:pt x="1353" y="118"/>
                  </a:lnTo>
                  <a:lnTo>
                    <a:pt x="1353" y="118"/>
                  </a:lnTo>
                  <a:lnTo>
                    <a:pt x="1355" y="118"/>
                  </a:lnTo>
                  <a:lnTo>
                    <a:pt x="1355" y="117"/>
                  </a:lnTo>
                  <a:lnTo>
                    <a:pt x="1355" y="117"/>
                  </a:lnTo>
                  <a:lnTo>
                    <a:pt x="1355" y="115"/>
                  </a:lnTo>
                  <a:lnTo>
                    <a:pt x="1353" y="115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2"/>
                  </a:lnTo>
                  <a:lnTo>
                    <a:pt x="1353" y="112"/>
                  </a:lnTo>
                  <a:lnTo>
                    <a:pt x="1353" y="110"/>
                  </a:lnTo>
                  <a:lnTo>
                    <a:pt x="1351" y="110"/>
                  </a:lnTo>
                  <a:lnTo>
                    <a:pt x="1351" y="109"/>
                  </a:lnTo>
                  <a:lnTo>
                    <a:pt x="1351" y="109"/>
                  </a:lnTo>
                  <a:lnTo>
                    <a:pt x="1348" y="107"/>
                  </a:lnTo>
                  <a:lnTo>
                    <a:pt x="1347" y="107"/>
                  </a:lnTo>
                  <a:lnTo>
                    <a:pt x="1344" y="103"/>
                  </a:lnTo>
                  <a:lnTo>
                    <a:pt x="1340" y="101"/>
                  </a:lnTo>
                  <a:lnTo>
                    <a:pt x="1340" y="99"/>
                  </a:lnTo>
                  <a:lnTo>
                    <a:pt x="1339" y="99"/>
                  </a:lnTo>
                  <a:lnTo>
                    <a:pt x="1339" y="98"/>
                  </a:lnTo>
                  <a:lnTo>
                    <a:pt x="1339" y="99"/>
                  </a:lnTo>
                  <a:lnTo>
                    <a:pt x="1340" y="101"/>
                  </a:lnTo>
                  <a:lnTo>
                    <a:pt x="1339" y="103"/>
                  </a:lnTo>
                  <a:lnTo>
                    <a:pt x="1339" y="103"/>
                  </a:lnTo>
                  <a:lnTo>
                    <a:pt x="1339" y="104"/>
                  </a:lnTo>
                  <a:lnTo>
                    <a:pt x="1340" y="106"/>
                  </a:lnTo>
                  <a:lnTo>
                    <a:pt x="1340" y="106"/>
                  </a:lnTo>
                  <a:lnTo>
                    <a:pt x="1339" y="106"/>
                  </a:lnTo>
                  <a:lnTo>
                    <a:pt x="1337" y="104"/>
                  </a:lnTo>
                  <a:lnTo>
                    <a:pt x="1337" y="103"/>
                  </a:lnTo>
                  <a:lnTo>
                    <a:pt x="1336" y="101"/>
                  </a:lnTo>
                  <a:lnTo>
                    <a:pt x="1336" y="99"/>
                  </a:lnTo>
                  <a:lnTo>
                    <a:pt x="1336" y="99"/>
                  </a:lnTo>
                  <a:lnTo>
                    <a:pt x="1336" y="98"/>
                  </a:lnTo>
                  <a:lnTo>
                    <a:pt x="1336" y="98"/>
                  </a:lnTo>
                  <a:lnTo>
                    <a:pt x="1337" y="96"/>
                  </a:lnTo>
                  <a:lnTo>
                    <a:pt x="1337" y="96"/>
                  </a:lnTo>
                  <a:lnTo>
                    <a:pt x="1337" y="95"/>
                  </a:lnTo>
                  <a:lnTo>
                    <a:pt x="1337" y="93"/>
                  </a:lnTo>
                  <a:lnTo>
                    <a:pt x="1337" y="92"/>
                  </a:lnTo>
                  <a:lnTo>
                    <a:pt x="1336" y="92"/>
                  </a:lnTo>
                  <a:lnTo>
                    <a:pt x="1336" y="90"/>
                  </a:lnTo>
                  <a:lnTo>
                    <a:pt x="1337" y="90"/>
                  </a:lnTo>
                  <a:lnTo>
                    <a:pt x="1336" y="90"/>
                  </a:lnTo>
                  <a:lnTo>
                    <a:pt x="1336" y="88"/>
                  </a:lnTo>
                  <a:lnTo>
                    <a:pt x="1336" y="88"/>
                  </a:lnTo>
                  <a:lnTo>
                    <a:pt x="1337" y="88"/>
                  </a:lnTo>
                  <a:lnTo>
                    <a:pt x="1337" y="88"/>
                  </a:lnTo>
                  <a:lnTo>
                    <a:pt x="1337" y="87"/>
                  </a:lnTo>
                  <a:close/>
                  <a:moveTo>
                    <a:pt x="1255" y="84"/>
                  </a:moveTo>
                  <a:lnTo>
                    <a:pt x="1254" y="84"/>
                  </a:lnTo>
                  <a:lnTo>
                    <a:pt x="1254" y="85"/>
                  </a:lnTo>
                  <a:lnTo>
                    <a:pt x="1254" y="85"/>
                  </a:lnTo>
                  <a:lnTo>
                    <a:pt x="1254" y="87"/>
                  </a:lnTo>
                  <a:lnTo>
                    <a:pt x="1252" y="87"/>
                  </a:lnTo>
                  <a:lnTo>
                    <a:pt x="1250" y="88"/>
                  </a:lnTo>
                  <a:lnTo>
                    <a:pt x="1249" y="88"/>
                  </a:lnTo>
                  <a:lnTo>
                    <a:pt x="1247" y="90"/>
                  </a:lnTo>
                  <a:lnTo>
                    <a:pt x="1246" y="90"/>
                  </a:lnTo>
                  <a:lnTo>
                    <a:pt x="1244" y="90"/>
                  </a:lnTo>
                  <a:lnTo>
                    <a:pt x="1243" y="90"/>
                  </a:lnTo>
                  <a:lnTo>
                    <a:pt x="1243" y="90"/>
                  </a:lnTo>
                  <a:lnTo>
                    <a:pt x="1241" y="90"/>
                  </a:lnTo>
                  <a:lnTo>
                    <a:pt x="1241" y="90"/>
                  </a:lnTo>
                  <a:lnTo>
                    <a:pt x="1239" y="90"/>
                  </a:lnTo>
                  <a:lnTo>
                    <a:pt x="1238" y="92"/>
                  </a:lnTo>
                  <a:lnTo>
                    <a:pt x="1235" y="92"/>
                  </a:lnTo>
                  <a:lnTo>
                    <a:pt x="1235" y="92"/>
                  </a:lnTo>
                  <a:lnTo>
                    <a:pt x="1236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8" y="88"/>
                  </a:lnTo>
                  <a:lnTo>
                    <a:pt x="1238" y="88"/>
                  </a:lnTo>
                  <a:lnTo>
                    <a:pt x="1239" y="88"/>
                  </a:lnTo>
                  <a:lnTo>
                    <a:pt x="1241" y="88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3" y="87"/>
                  </a:lnTo>
                  <a:lnTo>
                    <a:pt x="1244" y="85"/>
                  </a:lnTo>
                  <a:lnTo>
                    <a:pt x="1246" y="85"/>
                  </a:lnTo>
                  <a:lnTo>
                    <a:pt x="1247" y="85"/>
                  </a:lnTo>
                  <a:lnTo>
                    <a:pt x="1249" y="85"/>
                  </a:lnTo>
                  <a:lnTo>
                    <a:pt x="1249" y="85"/>
                  </a:lnTo>
                  <a:lnTo>
                    <a:pt x="1250" y="85"/>
                  </a:lnTo>
                  <a:lnTo>
                    <a:pt x="1252" y="85"/>
                  </a:lnTo>
                  <a:lnTo>
                    <a:pt x="1254" y="84"/>
                  </a:lnTo>
                  <a:lnTo>
                    <a:pt x="1255" y="84"/>
                  </a:lnTo>
                  <a:close/>
                  <a:moveTo>
                    <a:pt x="787" y="84"/>
                  </a:moveTo>
                  <a:lnTo>
                    <a:pt x="787" y="84"/>
                  </a:lnTo>
                  <a:lnTo>
                    <a:pt x="787" y="84"/>
                  </a:lnTo>
                  <a:lnTo>
                    <a:pt x="788" y="84"/>
                  </a:lnTo>
                  <a:lnTo>
                    <a:pt x="790" y="84"/>
                  </a:lnTo>
                  <a:lnTo>
                    <a:pt x="790" y="85"/>
                  </a:lnTo>
                  <a:lnTo>
                    <a:pt x="790" y="85"/>
                  </a:lnTo>
                  <a:lnTo>
                    <a:pt x="790" y="87"/>
                  </a:lnTo>
                  <a:lnTo>
                    <a:pt x="788" y="87"/>
                  </a:lnTo>
                  <a:lnTo>
                    <a:pt x="788" y="87"/>
                  </a:lnTo>
                  <a:lnTo>
                    <a:pt x="787" y="87"/>
                  </a:lnTo>
                  <a:lnTo>
                    <a:pt x="787" y="87"/>
                  </a:lnTo>
                  <a:lnTo>
                    <a:pt x="785" y="87"/>
                  </a:lnTo>
                  <a:lnTo>
                    <a:pt x="785" y="88"/>
                  </a:lnTo>
                  <a:lnTo>
                    <a:pt x="784" y="88"/>
                  </a:lnTo>
                  <a:lnTo>
                    <a:pt x="784" y="90"/>
                  </a:lnTo>
                  <a:lnTo>
                    <a:pt x="782" y="90"/>
                  </a:lnTo>
                  <a:lnTo>
                    <a:pt x="781" y="90"/>
                  </a:lnTo>
                  <a:lnTo>
                    <a:pt x="779" y="92"/>
                  </a:lnTo>
                  <a:lnTo>
                    <a:pt x="777" y="92"/>
                  </a:lnTo>
                  <a:lnTo>
                    <a:pt x="777" y="90"/>
                  </a:lnTo>
                  <a:lnTo>
                    <a:pt x="777" y="90"/>
                  </a:lnTo>
                  <a:lnTo>
                    <a:pt x="777" y="88"/>
                  </a:lnTo>
                  <a:lnTo>
                    <a:pt x="777" y="88"/>
                  </a:lnTo>
                  <a:lnTo>
                    <a:pt x="777" y="87"/>
                  </a:lnTo>
                  <a:lnTo>
                    <a:pt x="777" y="87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9" y="84"/>
                  </a:lnTo>
                  <a:lnTo>
                    <a:pt x="779" y="84"/>
                  </a:lnTo>
                  <a:lnTo>
                    <a:pt x="781" y="84"/>
                  </a:lnTo>
                  <a:lnTo>
                    <a:pt x="782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5" y="84"/>
                  </a:lnTo>
                  <a:lnTo>
                    <a:pt x="785" y="84"/>
                  </a:lnTo>
                  <a:lnTo>
                    <a:pt x="787" y="84"/>
                  </a:lnTo>
                  <a:close/>
                  <a:moveTo>
                    <a:pt x="915" y="82"/>
                  </a:moveTo>
                  <a:lnTo>
                    <a:pt x="916" y="82"/>
                  </a:lnTo>
                  <a:lnTo>
                    <a:pt x="915" y="84"/>
                  </a:lnTo>
                  <a:lnTo>
                    <a:pt x="913" y="84"/>
                  </a:lnTo>
                  <a:lnTo>
                    <a:pt x="910" y="85"/>
                  </a:lnTo>
                  <a:lnTo>
                    <a:pt x="908" y="85"/>
                  </a:lnTo>
                  <a:lnTo>
                    <a:pt x="907" y="85"/>
                  </a:lnTo>
                  <a:lnTo>
                    <a:pt x="908" y="84"/>
                  </a:lnTo>
                  <a:lnTo>
                    <a:pt x="910" y="84"/>
                  </a:lnTo>
                  <a:lnTo>
                    <a:pt x="913" y="82"/>
                  </a:lnTo>
                  <a:lnTo>
                    <a:pt x="915" y="82"/>
                  </a:lnTo>
                  <a:lnTo>
                    <a:pt x="915" y="82"/>
                  </a:lnTo>
                  <a:close/>
                  <a:moveTo>
                    <a:pt x="3458" y="79"/>
                  </a:move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58" y="81"/>
                  </a:lnTo>
                  <a:lnTo>
                    <a:pt x="3456" y="81"/>
                  </a:lnTo>
                  <a:lnTo>
                    <a:pt x="3455" y="82"/>
                  </a:lnTo>
                  <a:lnTo>
                    <a:pt x="3453" y="82"/>
                  </a:lnTo>
                  <a:lnTo>
                    <a:pt x="3453" y="82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5" y="79"/>
                  </a:lnTo>
                  <a:lnTo>
                    <a:pt x="3456" y="79"/>
                  </a:lnTo>
                  <a:lnTo>
                    <a:pt x="3458" y="79"/>
                  </a:lnTo>
                  <a:close/>
                  <a:moveTo>
                    <a:pt x="916" y="77"/>
                  </a:moveTo>
                  <a:lnTo>
                    <a:pt x="916" y="77"/>
                  </a:lnTo>
                  <a:lnTo>
                    <a:pt x="916" y="79"/>
                  </a:lnTo>
                  <a:lnTo>
                    <a:pt x="915" y="81"/>
                  </a:lnTo>
                  <a:lnTo>
                    <a:pt x="915" y="81"/>
                  </a:lnTo>
                  <a:lnTo>
                    <a:pt x="913" y="81"/>
                  </a:lnTo>
                  <a:lnTo>
                    <a:pt x="911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79"/>
                  </a:lnTo>
                  <a:lnTo>
                    <a:pt x="915" y="77"/>
                  </a:lnTo>
                  <a:lnTo>
                    <a:pt x="915" y="77"/>
                  </a:lnTo>
                  <a:lnTo>
                    <a:pt x="916" y="77"/>
                  </a:lnTo>
                  <a:close/>
                  <a:moveTo>
                    <a:pt x="762" y="74"/>
                  </a:moveTo>
                  <a:lnTo>
                    <a:pt x="762" y="74"/>
                  </a:lnTo>
                  <a:lnTo>
                    <a:pt x="762" y="76"/>
                  </a:lnTo>
                  <a:lnTo>
                    <a:pt x="762" y="76"/>
                  </a:lnTo>
                  <a:lnTo>
                    <a:pt x="760" y="76"/>
                  </a:lnTo>
                  <a:lnTo>
                    <a:pt x="760" y="77"/>
                  </a:lnTo>
                  <a:lnTo>
                    <a:pt x="758" y="77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60" y="74"/>
                  </a:lnTo>
                  <a:lnTo>
                    <a:pt x="762" y="74"/>
                  </a:lnTo>
                  <a:close/>
                  <a:moveTo>
                    <a:pt x="3884" y="74"/>
                  </a:moveTo>
                  <a:lnTo>
                    <a:pt x="3885" y="74"/>
                  </a:lnTo>
                  <a:lnTo>
                    <a:pt x="3887" y="74"/>
                  </a:lnTo>
                  <a:lnTo>
                    <a:pt x="3889" y="76"/>
                  </a:lnTo>
                  <a:lnTo>
                    <a:pt x="3887" y="77"/>
                  </a:lnTo>
                  <a:lnTo>
                    <a:pt x="3887" y="79"/>
                  </a:lnTo>
                  <a:lnTo>
                    <a:pt x="3887" y="81"/>
                  </a:lnTo>
                  <a:lnTo>
                    <a:pt x="3887" y="82"/>
                  </a:lnTo>
                  <a:lnTo>
                    <a:pt x="3885" y="84"/>
                  </a:lnTo>
                  <a:lnTo>
                    <a:pt x="3885" y="84"/>
                  </a:lnTo>
                  <a:lnTo>
                    <a:pt x="3885" y="85"/>
                  </a:lnTo>
                  <a:lnTo>
                    <a:pt x="3885" y="87"/>
                  </a:lnTo>
                  <a:lnTo>
                    <a:pt x="3885" y="88"/>
                  </a:lnTo>
                  <a:lnTo>
                    <a:pt x="3885" y="88"/>
                  </a:lnTo>
                  <a:lnTo>
                    <a:pt x="3885" y="92"/>
                  </a:lnTo>
                  <a:lnTo>
                    <a:pt x="3885" y="92"/>
                  </a:lnTo>
                  <a:lnTo>
                    <a:pt x="3884" y="93"/>
                  </a:lnTo>
                  <a:lnTo>
                    <a:pt x="3884" y="93"/>
                  </a:lnTo>
                  <a:lnTo>
                    <a:pt x="3884" y="95"/>
                  </a:lnTo>
                  <a:lnTo>
                    <a:pt x="3884" y="96"/>
                  </a:lnTo>
                  <a:lnTo>
                    <a:pt x="3882" y="96"/>
                  </a:lnTo>
                  <a:lnTo>
                    <a:pt x="3882" y="98"/>
                  </a:lnTo>
                  <a:lnTo>
                    <a:pt x="3882" y="103"/>
                  </a:lnTo>
                  <a:lnTo>
                    <a:pt x="3882" y="104"/>
                  </a:lnTo>
                  <a:lnTo>
                    <a:pt x="3882" y="106"/>
                  </a:lnTo>
                  <a:lnTo>
                    <a:pt x="3882" y="106"/>
                  </a:lnTo>
                  <a:lnTo>
                    <a:pt x="3882" y="107"/>
                  </a:lnTo>
                  <a:lnTo>
                    <a:pt x="3882" y="109"/>
                  </a:lnTo>
                  <a:lnTo>
                    <a:pt x="3881" y="109"/>
                  </a:lnTo>
                  <a:lnTo>
                    <a:pt x="3877" y="112"/>
                  </a:lnTo>
                  <a:lnTo>
                    <a:pt x="3877" y="114"/>
                  </a:lnTo>
                  <a:lnTo>
                    <a:pt x="3877" y="114"/>
                  </a:lnTo>
                  <a:lnTo>
                    <a:pt x="3877" y="115"/>
                  </a:lnTo>
                  <a:lnTo>
                    <a:pt x="3877" y="115"/>
                  </a:lnTo>
                  <a:lnTo>
                    <a:pt x="3877" y="117"/>
                  </a:lnTo>
                  <a:lnTo>
                    <a:pt x="3877" y="117"/>
                  </a:lnTo>
                  <a:lnTo>
                    <a:pt x="3874" y="117"/>
                  </a:lnTo>
                  <a:lnTo>
                    <a:pt x="3874" y="117"/>
                  </a:lnTo>
                  <a:lnTo>
                    <a:pt x="3874" y="114"/>
                  </a:lnTo>
                  <a:lnTo>
                    <a:pt x="3876" y="114"/>
                  </a:lnTo>
                  <a:lnTo>
                    <a:pt x="3876" y="114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3" y="112"/>
                  </a:lnTo>
                  <a:lnTo>
                    <a:pt x="3873" y="114"/>
                  </a:lnTo>
                  <a:lnTo>
                    <a:pt x="3870" y="118"/>
                  </a:lnTo>
                  <a:lnTo>
                    <a:pt x="3868" y="118"/>
                  </a:lnTo>
                  <a:lnTo>
                    <a:pt x="3868" y="120"/>
                  </a:lnTo>
                  <a:lnTo>
                    <a:pt x="3870" y="118"/>
                  </a:lnTo>
                  <a:lnTo>
                    <a:pt x="3871" y="118"/>
                  </a:lnTo>
                  <a:lnTo>
                    <a:pt x="3873" y="118"/>
                  </a:lnTo>
                  <a:lnTo>
                    <a:pt x="3873" y="118"/>
                  </a:lnTo>
                  <a:lnTo>
                    <a:pt x="3874" y="120"/>
                  </a:lnTo>
                  <a:lnTo>
                    <a:pt x="3874" y="120"/>
                  </a:lnTo>
                  <a:lnTo>
                    <a:pt x="3874" y="121"/>
                  </a:lnTo>
                  <a:lnTo>
                    <a:pt x="3873" y="123"/>
                  </a:lnTo>
                  <a:lnTo>
                    <a:pt x="3871" y="123"/>
                  </a:lnTo>
                  <a:lnTo>
                    <a:pt x="3871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65" y="126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9"/>
                  </a:lnTo>
                  <a:lnTo>
                    <a:pt x="3863" y="131"/>
                  </a:lnTo>
                  <a:lnTo>
                    <a:pt x="3860" y="133"/>
                  </a:lnTo>
                  <a:lnTo>
                    <a:pt x="3859" y="134"/>
                  </a:lnTo>
                  <a:lnTo>
                    <a:pt x="3857" y="134"/>
                  </a:lnTo>
                  <a:lnTo>
                    <a:pt x="3855" y="136"/>
                  </a:lnTo>
                  <a:lnTo>
                    <a:pt x="3854" y="136"/>
                  </a:lnTo>
                  <a:lnTo>
                    <a:pt x="3851" y="136"/>
                  </a:lnTo>
                  <a:lnTo>
                    <a:pt x="3848" y="139"/>
                  </a:lnTo>
                  <a:lnTo>
                    <a:pt x="3844" y="139"/>
                  </a:lnTo>
                  <a:lnTo>
                    <a:pt x="3844" y="140"/>
                  </a:lnTo>
                  <a:lnTo>
                    <a:pt x="3843" y="142"/>
                  </a:lnTo>
                  <a:lnTo>
                    <a:pt x="3843" y="142"/>
                  </a:lnTo>
                  <a:lnTo>
                    <a:pt x="3841" y="142"/>
                  </a:lnTo>
                  <a:lnTo>
                    <a:pt x="3841" y="142"/>
                  </a:lnTo>
                  <a:lnTo>
                    <a:pt x="3840" y="142"/>
                  </a:lnTo>
                  <a:lnTo>
                    <a:pt x="3838" y="142"/>
                  </a:lnTo>
                  <a:lnTo>
                    <a:pt x="3836" y="142"/>
                  </a:lnTo>
                  <a:lnTo>
                    <a:pt x="3835" y="142"/>
                  </a:lnTo>
                  <a:lnTo>
                    <a:pt x="3835" y="144"/>
                  </a:lnTo>
                  <a:lnTo>
                    <a:pt x="3835" y="144"/>
                  </a:lnTo>
                  <a:lnTo>
                    <a:pt x="3835" y="145"/>
                  </a:lnTo>
                  <a:lnTo>
                    <a:pt x="3835" y="147"/>
                  </a:lnTo>
                  <a:lnTo>
                    <a:pt x="3833" y="150"/>
                  </a:lnTo>
                  <a:lnTo>
                    <a:pt x="3833" y="150"/>
                  </a:lnTo>
                  <a:lnTo>
                    <a:pt x="3832" y="151"/>
                  </a:lnTo>
                  <a:lnTo>
                    <a:pt x="3830" y="153"/>
                  </a:lnTo>
                  <a:lnTo>
                    <a:pt x="3829" y="155"/>
                  </a:lnTo>
                  <a:lnTo>
                    <a:pt x="3822" y="156"/>
                  </a:lnTo>
                  <a:lnTo>
                    <a:pt x="3818" y="158"/>
                  </a:lnTo>
                  <a:lnTo>
                    <a:pt x="3816" y="158"/>
                  </a:lnTo>
                  <a:lnTo>
                    <a:pt x="3814" y="158"/>
                  </a:lnTo>
                  <a:lnTo>
                    <a:pt x="3811" y="159"/>
                  </a:lnTo>
                  <a:lnTo>
                    <a:pt x="3808" y="158"/>
                  </a:lnTo>
                  <a:lnTo>
                    <a:pt x="3805" y="158"/>
                  </a:lnTo>
                  <a:lnTo>
                    <a:pt x="3800" y="156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3"/>
                  </a:lnTo>
                  <a:lnTo>
                    <a:pt x="3803" y="153"/>
                  </a:lnTo>
                  <a:lnTo>
                    <a:pt x="3807" y="153"/>
                  </a:lnTo>
                  <a:lnTo>
                    <a:pt x="3810" y="153"/>
                  </a:lnTo>
                  <a:lnTo>
                    <a:pt x="3811" y="153"/>
                  </a:lnTo>
                  <a:lnTo>
                    <a:pt x="3813" y="151"/>
                  </a:lnTo>
                  <a:lnTo>
                    <a:pt x="3814" y="151"/>
                  </a:lnTo>
                  <a:lnTo>
                    <a:pt x="3816" y="151"/>
                  </a:lnTo>
                  <a:lnTo>
                    <a:pt x="3818" y="151"/>
                  </a:lnTo>
                  <a:lnTo>
                    <a:pt x="3819" y="150"/>
                  </a:lnTo>
                  <a:lnTo>
                    <a:pt x="3821" y="150"/>
                  </a:lnTo>
                  <a:lnTo>
                    <a:pt x="3821" y="148"/>
                  </a:lnTo>
                  <a:lnTo>
                    <a:pt x="3822" y="148"/>
                  </a:lnTo>
                  <a:lnTo>
                    <a:pt x="3822" y="148"/>
                  </a:lnTo>
                  <a:lnTo>
                    <a:pt x="3825" y="147"/>
                  </a:lnTo>
                  <a:lnTo>
                    <a:pt x="3827" y="145"/>
                  </a:lnTo>
                  <a:lnTo>
                    <a:pt x="3829" y="140"/>
                  </a:lnTo>
                  <a:lnTo>
                    <a:pt x="3832" y="139"/>
                  </a:lnTo>
                  <a:lnTo>
                    <a:pt x="3835" y="137"/>
                  </a:lnTo>
                  <a:lnTo>
                    <a:pt x="3838" y="136"/>
                  </a:lnTo>
                  <a:lnTo>
                    <a:pt x="3838" y="136"/>
                  </a:lnTo>
                  <a:lnTo>
                    <a:pt x="3840" y="134"/>
                  </a:lnTo>
                  <a:lnTo>
                    <a:pt x="3841" y="133"/>
                  </a:lnTo>
                  <a:lnTo>
                    <a:pt x="3843" y="133"/>
                  </a:lnTo>
                  <a:lnTo>
                    <a:pt x="3843" y="131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3" y="129"/>
                  </a:lnTo>
                  <a:lnTo>
                    <a:pt x="3843" y="128"/>
                  </a:lnTo>
                  <a:lnTo>
                    <a:pt x="3843" y="128"/>
                  </a:lnTo>
                  <a:lnTo>
                    <a:pt x="3846" y="125"/>
                  </a:lnTo>
                  <a:lnTo>
                    <a:pt x="3849" y="123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18"/>
                  </a:lnTo>
                  <a:lnTo>
                    <a:pt x="3854" y="117"/>
                  </a:lnTo>
                  <a:lnTo>
                    <a:pt x="3857" y="115"/>
                  </a:lnTo>
                  <a:lnTo>
                    <a:pt x="3860" y="112"/>
                  </a:lnTo>
                  <a:lnTo>
                    <a:pt x="3863" y="110"/>
                  </a:lnTo>
                  <a:lnTo>
                    <a:pt x="3863" y="109"/>
                  </a:lnTo>
                  <a:lnTo>
                    <a:pt x="3865" y="107"/>
                  </a:lnTo>
                  <a:lnTo>
                    <a:pt x="3865" y="106"/>
                  </a:lnTo>
                  <a:lnTo>
                    <a:pt x="3866" y="106"/>
                  </a:lnTo>
                  <a:lnTo>
                    <a:pt x="3866" y="104"/>
                  </a:lnTo>
                  <a:lnTo>
                    <a:pt x="3868" y="103"/>
                  </a:lnTo>
                  <a:lnTo>
                    <a:pt x="3868" y="101"/>
                  </a:lnTo>
                  <a:lnTo>
                    <a:pt x="3868" y="99"/>
                  </a:lnTo>
                  <a:lnTo>
                    <a:pt x="3871" y="98"/>
                  </a:lnTo>
                  <a:lnTo>
                    <a:pt x="3871" y="96"/>
                  </a:lnTo>
                  <a:lnTo>
                    <a:pt x="3871" y="95"/>
                  </a:lnTo>
                  <a:lnTo>
                    <a:pt x="3873" y="93"/>
                  </a:lnTo>
                  <a:lnTo>
                    <a:pt x="3873" y="93"/>
                  </a:lnTo>
                  <a:lnTo>
                    <a:pt x="3873" y="92"/>
                  </a:lnTo>
                  <a:lnTo>
                    <a:pt x="3874" y="92"/>
                  </a:lnTo>
                  <a:lnTo>
                    <a:pt x="3873" y="90"/>
                  </a:lnTo>
                  <a:lnTo>
                    <a:pt x="3874" y="90"/>
                  </a:lnTo>
                  <a:lnTo>
                    <a:pt x="3876" y="88"/>
                  </a:lnTo>
                  <a:lnTo>
                    <a:pt x="3876" y="87"/>
                  </a:lnTo>
                  <a:lnTo>
                    <a:pt x="3877" y="85"/>
                  </a:lnTo>
                  <a:lnTo>
                    <a:pt x="3877" y="84"/>
                  </a:lnTo>
                  <a:lnTo>
                    <a:pt x="3877" y="82"/>
                  </a:lnTo>
                  <a:lnTo>
                    <a:pt x="3877" y="81"/>
                  </a:lnTo>
                  <a:lnTo>
                    <a:pt x="3877" y="79"/>
                  </a:lnTo>
                  <a:lnTo>
                    <a:pt x="3877" y="77"/>
                  </a:lnTo>
                  <a:lnTo>
                    <a:pt x="3879" y="77"/>
                  </a:lnTo>
                  <a:lnTo>
                    <a:pt x="3882" y="74"/>
                  </a:lnTo>
                  <a:lnTo>
                    <a:pt x="3882" y="74"/>
                  </a:lnTo>
                  <a:lnTo>
                    <a:pt x="3884" y="74"/>
                  </a:lnTo>
                  <a:close/>
                  <a:moveTo>
                    <a:pt x="3043" y="73"/>
                  </a:moveTo>
                  <a:lnTo>
                    <a:pt x="3043" y="74"/>
                  </a:lnTo>
                  <a:lnTo>
                    <a:pt x="3043" y="76"/>
                  </a:lnTo>
                  <a:lnTo>
                    <a:pt x="3043" y="77"/>
                  </a:lnTo>
                  <a:lnTo>
                    <a:pt x="3045" y="76"/>
                  </a:lnTo>
                  <a:lnTo>
                    <a:pt x="3046" y="76"/>
                  </a:lnTo>
                  <a:lnTo>
                    <a:pt x="3048" y="76"/>
                  </a:lnTo>
                  <a:lnTo>
                    <a:pt x="3050" y="76"/>
                  </a:lnTo>
                  <a:lnTo>
                    <a:pt x="3048" y="76"/>
                  </a:lnTo>
                  <a:lnTo>
                    <a:pt x="3048" y="76"/>
                  </a:lnTo>
                  <a:lnTo>
                    <a:pt x="3046" y="76"/>
                  </a:lnTo>
                  <a:lnTo>
                    <a:pt x="3046" y="77"/>
                  </a:lnTo>
                  <a:lnTo>
                    <a:pt x="3046" y="77"/>
                  </a:lnTo>
                  <a:lnTo>
                    <a:pt x="3045" y="79"/>
                  </a:lnTo>
                  <a:lnTo>
                    <a:pt x="3043" y="79"/>
                  </a:lnTo>
                  <a:lnTo>
                    <a:pt x="3043" y="79"/>
                  </a:lnTo>
                  <a:lnTo>
                    <a:pt x="3042" y="81"/>
                  </a:lnTo>
                  <a:lnTo>
                    <a:pt x="3039" y="79"/>
                  </a:lnTo>
                  <a:lnTo>
                    <a:pt x="3039" y="81"/>
                  </a:lnTo>
                  <a:lnTo>
                    <a:pt x="3039" y="81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7" y="81"/>
                  </a:lnTo>
                  <a:lnTo>
                    <a:pt x="3034" y="81"/>
                  </a:lnTo>
                  <a:lnTo>
                    <a:pt x="3032" y="81"/>
                  </a:lnTo>
                  <a:lnTo>
                    <a:pt x="3032" y="82"/>
                  </a:lnTo>
                  <a:lnTo>
                    <a:pt x="3020" y="84"/>
                  </a:lnTo>
                  <a:lnTo>
                    <a:pt x="3018" y="85"/>
                  </a:lnTo>
                  <a:lnTo>
                    <a:pt x="3017" y="85"/>
                  </a:lnTo>
                  <a:lnTo>
                    <a:pt x="3015" y="87"/>
                  </a:lnTo>
                  <a:lnTo>
                    <a:pt x="3013" y="87"/>
                  </a:lnTo>
                  <a:lnTo>
                    <a:pt x="3013" y="88"/>
                  </a:lnTo>
                  <a:lnTo>
                    <a:pt x="3013" y="88"/>
                  </a:lnTo>
                  <a:lnTo>
                    <a:pt x="3013" y="90"/>
                  </a:lnTo>
                  <a:lnTo>
                    <a:pt x="3012" y="90"/>
                  </a:lnTo>
                  <a:lnTo>
                    <a:pt x="3010" y="88"/>
                  </a:lnTo>
                  <a:lnTo>
                    <a:pt x="3009" y="90"/>
                  </a:lnTo>
                  <a:lnTo>
                    <a:pt x="3007" y="90"/>
                  </a:lnTo>
                  <a:lnTo>
                    <a:pt x="3005" y="92"/>
                  </a:lnTo>
                  <a:lnTo>
                    <a:pt x="3007" y="93"/>
                  </a:lnTo>
                  <a:lnTo>
                    <a:pt x="3007" y="93"/>
                  </a:lnTo>
                  <a:lnTo>
                    <a:pt x="3009" y="93"/>
                  </a:lnTo>
                  <a:lnTo>
                    <a:pt x="3009" y="95"/>
                  </a:lnTo>
                  <a:lnTo>
                    <a:pt x="3007" y="95"/>
                  </a:lnTo>
                  <a:lnTo>
                    <a:pt x="3007" y="96"/>
                  </a:lnTo>
                  <a:lnTo>
                    <a:pt x="3007" y="96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9"/>
                  </a:lnTo>
                  <a:lnTo>
                    <a:pt x="3005" y="99"/>
                  </a:lnTo>
                  <a:lnTo>
                    <a:pt x="3005" y="101"/>
                  </a:lnTo>
                  <a:lnTo>
                    <a:pt x="3004" y="101"/>
                  </a:lnTo>
                  <a:lnTo>
                    <a:pt x="3002" y="101"/>
                  </a:lnTo>
                  <a:lnTo>
                    <a:pt x="3001" y="101"/>
                  </a:lnTo>
                  <a:lnTo>
                    <a:pt x="2999" y="103"/>
                  </a:lnTo>
                  <a:lnTo>
                    <a:pt x="3001" y="104"/>
                  </a:lnTo>
                  <a:lnTo>
                    <a:pt x="3002" y="106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5" y="109"/>
                  </a:lnTo>
                  <a:lnTo>
                    <a:pt x="3007" y="109"/>
                  </a:lnTo>
                  <a:lnTo>
                    <a:pt x="3012" y="109"/>
                  </a:lnTo>
                  <a:lnTo>
                    <a:pt x="3013" y="107"/>
                  </a:lnTo>
                  <a:lnTo>
                    <a:pt x="3015" y="106"/>
                  </a:lnTo>
                  <a:lnTo>
                    <a:pt x="3018" y="106"/>
                  </a:lnTo>
                  <a:lnTo>
                    <a:pt x="3018" y="106"/>
                  </a:lnTo>
                  <a:lnTo>
                    <a:pt x="3017" y="106"/>
                  </a:lnTo>
                  <a:lnTo>
                    <a:pt x="3015" y="107"/>
                  </a:lnTo>
                  <a:lnTo>
                    <a:pt x="3013" y="109"/>
                  </a:lnTo>
                  <a:lnTo>
                    <a:pt x="3012" y="110"/>
                  </a:lnTo>
                  <a:lnTo>
                    <a:pt x="3010" y="110"/>
                  </a:lnTo>
                  <a:lnTo>
                    <a:pt x="3010" y="112"/>
                  </a:lnTo>
                  <a:lnTo>
                    <a:pt x="3010" y="114"/>
                  </a:lnTo>
                  <a:lnTo>
                    <a:pt x="3012" y="114"/>
                  </a:lnTo>
                  <a:lnTo>
                    <a:pt x="3012" y="114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0" y="114"/>
                  </a:lnTo>
                  <a:lnTo>
                    <a:pt x="3009" y="114"/>
                  </a:lnTo>
                  <a:lnTo>
                    <a:pt x="3009" y="114"/>
                  </a:lnTo>
                  <a:lnTo>
                    <a:pt x="3009" y="115"/>
                  </a:lnTo>
                  <a:lnTo>
                    <a:pt x="3009" y="117"/>
                  </a:lnTo>
                  <a:lnTo>
                    <a:pt x="3009" y="118"/>
                  </a:lnTo>
                  <a:lnTo>
                    <a:pt x="3010" y="120"/>
                  </a:lnTo>
                  <a:lnTo>
                    <a:pt x="3015" y="120"/>
                  </a:lnTo>
                  <a:lnTo>
                    <a:pt x="3020" y="120"/>
                  </a:lnTo>
                  <a:lnTo>
                    <a:pt x="3020" y="120"/>
                  </a:lnTo>
                  <a:lnTo>
                    <a:pt x="3020" y="121"/>
                  </a:lnTo>
                  <a:lnTo>
                    <a:pt x="3015" y="120"/>
                  </a:lnTo>
                  <a:lnTo>
                    <a:pt x="3012" y="121"/>
                  </a:lnTo>
                  <a:lnTo>
                    <a:pt x="3010" y="123"/>
                  </a:lnTo>
                  <a:lnTo>
                    <a:pt x="3010" y="123"/>
                  </a:lnTo>
                  <a:lnTo>
                    <a:pt x="3009" y="125"/>
                  </a:lnTo>
                  <a:lnTo>
                    <a:pt x="3004" y="123"/>
                  </a:lnTo>
                  <a:lnTo>
                    <a:pt x="3004" y="123"/>
                  </a:lnTo>
                  <a:lnTo>
                    <a:pt x="3005" y="123"/>
                  </a:lnTo>
                  <a:lnTo>
                    <a:pt x="3009" y="123"/>
                  </a:lnTo>
                  <a:lnTo>
                    <a:pt x="3010" y="123"/>
                  </a:lnTo>
                  <a:lnTo>
                    <a:pt x="3010" y="121"/>
                  </a:lnTo>
                  <a:lnTo>
                    <a:pt x="3009" y="121"/>
                  </a:lnTo>
                  <a:lnTo>
                    <a:pt x="3007" y="120"/>
                  </a:lnTo>
                  <a:lnTo>
                    <a:pt x="3007" y="120"/>
                  </a:lnTo>
                  <a:lnTo>
                    <a:pt x="3007" y="118"/>
                  </a:lnTo>
                  <a:lnTo>
                    <a:pt x="3005" y="117"/>
                  </a:lnTo>
                  <a:lnTo>
                    <a:pt x="3005" y="114"/>
                  </a:lnTo>
                  <a:lnTo>
                    <a:pt x="3005" y="114"/>
                  </a:lnTo>
                  <a:lnTo>
                    <a:pt x="3005" y="112"/>
                  </a:lnTo>
                  <a:lnTo>
                    <a:pt x="3004" y="110"/>
                  </a:lnTo>
                  <a:lnTo>
                    <a:pt x="3002" y="109"/>
                  </a:lnTo>
                  <a:lnTo>
                    <a:pt x="3001" y="107"/>
                  </a:lnTo>
                  <a:lnTo>
                    <a:pt x="2999" y="107"/>
                  </a:lnTo>
                  <a:lnTo>
                    <a:pt x="2998" y="106"/>
                  </a:lnTo>
                  <a:lnTo>
                    <a:pt x="2998" y="104"/>
                  </a:lnTo>
                  <a:lnTo>
                    <a:pt x="2998" y="103"/>
                  </a:lnTo>
                  <a:lnTo>
                    <a:pt x="2999" y="101"/>
                  </a:lnTo>
                  <a:lnTo>
                    <a:pt x="2999" y="98"/>
                  </a:lnTo>
                  <a:lnTo>
                    <a:pt x="3001" y="96"/>
                  </a:lnTo>
                  <a:lnTo>
                    <a:pt x="3004" y="96"/>
                  </a:lnTo>
                  <a:lnTo>
                    <a:pt x="3004" y="95"/>
                  </a:lnTo>
                  <a:lnTo>
                    <a:pt x="3004" y="93"/>
                  </a:lnTo>
                  <a:lnTo>
                    <a:pt x="3005" y="92"/>
                  </a:lnTo>
                  <a:lnTo>
                    <a:pt x="3005" y="90"/>
                  </a:lnTo>
                  <a:lnTo>
                    <a:pt x="3007" y="88"/>
                  </a:lnTo>
                  <a:lnTo>
                    <a:pt x="3009" y="87"/>
                  </a:lnTo>
                  <a:lnTo>
                    <a:pt x="3010" y="84"/>
                  </a:lnTo>
                  <a:lnTo>
                    <a:pt x="3009" y="82"/>
                  </a:lnTo>
                  <a:lnTo>
                    <a:pt x="3007" y="81"/>
                  </a:lnTo>
                  <a:lnTo>
                    <a:pt x="3009" y="81"/>
                  </a:lnTo>
                  <a:lnTo>
                    <a:pt x="3009" y="81"/>
                  </a:lnTo>
                  <a:lnTo>
                    <a:pt x="3010" y="82"/>
                  </a:lnTo>
                  <a:lnTo>
                    <a:pt x="3010" y="82"/>
                  </a:lnTo>
                  <a:lnTo>
                    <a:pt x="3012" y="84"/>
                  </a:lnTo>
                  <a:lnTo>
                    <a:pt x="3012" y="82"/>
                  </a:lnTo>
                  <a:lnTo>
                    <a:pt x="3012" y="82"/>
                  </a:lnTo>
                  <a:lnTo>
                    <a:pt x="3012" y="81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81"/>
                  </a:lnTo>
                  <a:lnTo>
                    <a:pt x="3013" y="82"/>
                  </a:lnTo>
                  <a:lnTo>
                    <a:pt x="3015" y="82"/>
                  </a:lnTo>
                  <a:lnTo>
                    <a:pt x="3018" y="82"/>
                  </a:lnTo>
                  <a:lnTo>
                    <a:pt x="3021" y="81"/>
                  </a:lnTo>
                  <a:lnTo>
                    <a:pt x="3023" y="81"/>
                  </a:lnTo>
                  <a:lnTo>
                    <a:pt x="3024" y="81"/>
                  </a:lnTo>
                  <a:lnTo>
                    <a:pt x="3028" y="81"/>
                  </a:lnTo>
                  <a:lnTo>
                    <a:pt x="3029" y="81"/>
                  </a:lnTo>
                  <a:lnTo>
                    <a:pt x="3031" y="81"/>
                  </a:lnTo>
                  <a:lnTo>
                    <a:pt x="3034" y="81"/>
                  </a:lnTo>
                  <a:lnTo>
                    <a:pt x="3037" y="79"/>
                  </a:lnTo>
                  <a:lnTo>
                    <a:pt x="3040" y="79"/>
                  </a:lnTo>
                  <a:lnTo>
                    <a:pt x="3040" y="79"/>
                  </a:lnTo>
                  <a:lnTo>
                    <a:pt x="3042" y="79"/>
                  </a:lnTo>
                  <a:lnTo>
                    <a:pt x="3042" y="79"/>
                  </a:lnTo>
                  <a:lnTo>
                    <a:pt x="3043" y="79"/>
                  </a:lnTo>
                  <a:lnTo>
                    <a:pt x="3043" y="77"/>
                  </a:lnTo>
                  <a:lnTo>
                    <a:pt x="3042" y="76"/>
                  </a:lnTo>
                  <a:lnTo>
                    <a:pt x="3042" y="74"/>
                  </a:lnTo>
                  <a:lnTo>
                    <a:pt x="3042" y="73"/>
                  </a:lnTo>
                  <a:lnTo>
                    <a:pt x="3043" y="73"/>
                  </a:lnTo>
                  <a:close/>
                  <a:moveTo>
                    <a:pt x="3274" y="73"/>
                  </a:moveTo>
                  <a:lnTo>
                    <a:pt x="3274" y="73"/>
                  </a:lnTo>
                  <a:lnTo>
                    <a:pt x="3274" y="73"/>
                  </a:lnTo>
                  <a:lnTo>
                    <a:pt x="3275" y="73"/>
                  </a:lnTo>
                  <a:lnTo>
                    <a:pt x="3275" y="73"/>
                  </a:lnTo>
                  <a:lnTo>
                    <a:pt x="3277" y="73"/>
                  </a:lnTo>
                  <a:lnTo>
                    <a:pt x="3277" y="73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5" y="74"/>
                  </a:lnTo>
                  <a:lnTo>
                    <a:pt x="3275" y="76"/>
                  </a:lnTo>
                  <a:lnTo>
                    <a:pt x="3274" y="76"/>
                  </a:lnTo>
                  <a:lnTo>
                    <a:pt x="3272" y="74"/>
                  </a:lnTo>
                  <a:lnTo>
                    <a:pt x="3272" y="74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4" y="73"/>
                  </a:lnTo>
                  <a:close/>
                  <a:moveTo>
                    <a:pt x="741" y="71"/>
                  </a:moveTo>
                  <a:lnTo>
                    <a:pt x="743" y="74"/>
                  </a:lnTo>
                  <a:lnTo>
                    <a:pt x="741" y="77"/>
                  </a:lnTo>
                  <a:lnTo>
                    <a:pt x="741" y="81"/>
                  </a:lnTo>
                  <a:lnTo>
                    <a:pt x="741" y="82"/>
                  </a:lnTo>
                  <a:lnTo>
                    <a:pt x="741" y="82"/>
                  </a:lnTo>
                  <a:lnTo>
                    <a:pt x="741" y="84"/>
                  </a:lnTo>
                  <a:lnTo>
                    <a:pt x="741" y="85"/>
                  </a:lnTo>
                  <a:lnTo>
                    <a:pt x="740" y="84"/>
                  </a:lnTo>
                  <a:lnTo>
                    <a:pt x="738" y="81"/>
                  </a:lnTo>
                  <a:lnTo>
                    <a:pt x="738" y="81"/>
                  </a:lnTo>
                  <a:lnTo>
                    <a:pt x="736" y="79"/>
                  </a:lnTo>
                  <a:lnTo>
                    <a:pt x="736" y="79"/>
                  </a:lnTo>
                  <a:lnTo>
                    <a:pt x="738" y="77"/>
                  </a:lnTo>
                  <a:lnTo>
                    <a:pt x="740" y="79"/>
                  </a:lnTo>
                  <a:lnTo>
                    <a:pt x="740" y="79"/>
                  </a:lnTo>
                  <a:lnTo>
                    <a:pt x="740" y="77"/>
                  </a:lnTo>
                  <a:lnTo>
                    <a:pt x="740" y="76"/>
                  </a:lnTo>
                  <a:lnTo>
                    <a:pt x="740" y="76"/>
                  </a:lnTo>
                  <a:lnTo>
                    <a:pt x="741" y="76"/>
                  </a:lnTo>
                  <a:lnTo>
                    <a:pt x="741" y="73"/>
                  </a:lnTo>
                  <a:lnTo>
                    <a:pt x="741" y="71"/>
                  </a:lnTo>
                  <a:lnTo>
                    <a:pt x="741" y="71"/>
                  </a:lnTo>
                  <a:close/>
                  <a:moveTo>
                    <a:pt x="754" y="71"/>
                  </a:moveTo>
                  <a:lnTo>
                    <a:pt x="754" y="71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1" y="73"/>
                  </a:lnTo>
                  <a:lnTo>
                    <a:pt x="751" y="73"/>
                  </a:lnTo>
                  <a:lnTo>
                    <a:pt x="752" y="71"/>
                  </a:lnTo>
                  <a:lnTo>
                    <a:pt x="752" y="71"/>
                  </a:lnTo>
                  <a:lnTo>
                    <a:pt x="754" y="71"/>
                  </a:lnTo>
                  <a:close/>
                  <a:moveTo>
                    <a:pt x="3338" y="65"/>
                  </a:moveTo>
                  <a:lnTo>
                    <a:pt x="3340" y="65"/>
                  </a:lnTo>
                  <a:lnTo>
                    <a:pt x="3340" y="66"/>
                  </a:lnTo>
                  <a:lnTo>
                    <a:pt x="3340" y="66"/>
                  </a:lnTo>
                  <a:lnTo>
                    <a:pt x="3338" y="66"/>
                  </a:lnTo>
                  <a:lnTo>
                    <a:pt x="3338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5" y="68"/>
                  </a:lnTo>
                  <a:lnTo>
                    <a:pt x="3335" y="68"/>
                  </a:lnTo>
                  <a:lnTo>
                    <a:pt x="3335" y="66"/>
                  </a:lnTo>
                  <a:lnTo>
                    <a:pt x="3333" y="66"/>
                  </a:lnTo>
                  <a:lnTo>
                    <a:pt x="3335" y="65"/>
                  </a:lnTo>
                  <a:lnTo>
                    <a:pt x="3335" y="65"/>
                  </a:lnTo>
                  <a:lnTo>
                    <a:pt x="3337" y="65"/>
                  </a:lnTo>
                  <a:lnTo>
                    <a:pt x="3338" y="65"/>
                  </a:lnTo>
                  <a:lnTo>
                    <a:pt x="3338" y="65"/>
                  </a:lnTo>
                  <a:lnTo>
                    <a:pt x="3338" y="65"/>
                  </a:lnTo>
                  <a:close/>
                  <a:moveTo>
                    <a:pt x="913" y="63"/>
                  </a:moveTo>
                  <a:lnTo>
                    <a:pt x="913" y="63"/>
                  </a:lnTo>
                  <a:lnTo>
                    <a:pt x="913" y="63"/>
                  </a:lnTo>
                  <a:lnTo>
                    <a:pt x="911" y="65"/>
                  </a:lnTo>
                  <a:lnTo>
                    <a:pt x="910" y="65"/>
                  </a:lnTo>
                  <a:lnTo>
                    <a:pt x="910" y="65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8" y="68"/>
                  </a:lnTo>
                  <a:lnTo>
                    <a:pt x="907" y="68"/>
                  </a:lnTo>
                  <a:lnTo>
                    <a:pt x="905" y="68"/>
                  </a:lnTo>
                  <a:lnTo>
                    <a:pt x="905" y="68"/>
                  </a:lnTo>
                  <a:lnTo>
                    <a:pt x="904" y="68"/>
                  </a:lnTo>
                  <a:lnTo>
                    <a:pt x="902" y="68"/>
                  </a:lnTo>
                  <a:lnTo>
                    <a:pt x="904" y="66"/>
                  </a:lnTo>
                  <a:lnTo>
                    <a:pt x="905" y="66"/>
                  </a:lnTo>
                  <a:lnTo>
                    <a:pt x="907" y="66"/>
                  </a:lnTo>
                  <a:lnTo>
                    <a:pt x="908" y="65"/>
                  </a:lnTo>
                  <a:lnTo>
                    <a:pt x="910" y="63"/>
                  </a:lnTo>
                  <a:lnTo>
                    <a:pt x="913" y="63"/>
                  </a:lnTo>
                  <a:close/>
                  <a:moveTo>
                    <a:pt x="1219" y="63"/>
                  </a:moveTo>
                  <a:lnTo>
                    <a:pt x="1222" y="63"/>
                  </a:lnTo>
                  <a:lnTo>
                    <a:pt x="1225" y="65"/>
                  </a:lnTo>
                  <a:lnTo>
                    <a:pt x="1225" y="66"/>
                  </a:lnTo>
                  <a:lnTo>
                    <a:pt x="1227" y="66"/>
                  </a:lnTo>
                  <a:lnTo>
                    <a:pt x="1228" y="66"/>
                  </a:lnTo>
                  <a:lnTo>
                    <a:pt x="1230" y="68"/>
                  </a:lnTo>
                  <a:lnTo>
                    <a:pt x="1228" y="69"/>
                  </a:lnTo>
                  <a:lnTo>
                    <a:pt x="1228" y="69"/>
                  </a:lnTo>
                  <a:lnTo>
                    <a:pt x="1227" y="69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69"/>
                  </a:lnTo>
                  <a:lnTo>
                    <a:pt x="1224" y="69"/>
                  </a:lnTo>
                  <a:lnTo>
                    <a:pt x="1221" y="68"/>
                  </a:lnTo>
                  <a:lnTo>
                    <a:pt x="1219" y="68"/>
                  </a:lnTo>
                  <a:lnTo>
                    <a:pt x="1217" y="66"/>
                  </a:lnTo>
                  <a:lnTo>
                    <a:pt x="1217" y="65"/>
                  </a:lnTo>
                  <a:lnTo>
                    <a:pt x="1217" y="63"/>
                  </a:lnTo>
                  <a:lnTo>
                    <a:pt x="1217" y="63"/>
                  </a:lnTo>
                  <a:lnTo>
                    <a:pt x="1219" y="63"/>
                  </a:lnTo>
                  <a:close/>
                  <a:moveTo>
                    <a:pt x="3781" y="62"/>
                  </a:moveTo>
                  <a:lnTo>
                    <a:pt x="3781" y="63"/>
                  </a:lnTo>
                  <a:lnTo>
                    <a:pt x="3781" y="63"/>
                  </a:lnTo>
                  <a:lnTo>
                    <a:pt x="3783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6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6"/>
                  </a:lnTo>
                  <a:lnTo>
                    <a:pt x="3788" y="68"/>
                  </a:lnTo>
                  <a:lnTo>
                    <a:pt x="3789" y="71"/>
                  </a:lnTo>
                  <a:lnTo>
                    <a:pt x="3789" y="73"/>
                  </a:lnTo>
                  <a:lnTo>
                    <a:pt x="3791" y="76"/>
                  </a:lnTo>
                  <a:lnTo>
                    <a:pt x="3791" y="76"/>
                  </a:lnTo>
                  <a:lnTo>
                    <a:pt x="3791" y="79"/>
                  </a:lnTo>
                  <a:lnTo>
                    <a:pt x="3792" y="82"/>
                  </a:lnTo>
                  <a:lnTo>
                    <a:pt x="3792" y="85"/>
                  </a:lnTo>
                  <a:lnTo>
                    <a:pt x="3792" y="87"/>
                  </a:lnTo>
                  <a:lnTo>
                    <a:pt x="3792" y="88"/>
                  </a:lnTo>
                  <a:lnTo>
                    <a:pt x="3791" y="92"/>
                  </a:lnTo>
                  <a:lnTo>
                    <a:pt x="3789" y="93"/>
                  </a:lnTo>
                  <a:lnTo>
                    <a:pt x="3791" y="95"/>
                  </a:lnTo>
                  <a:lnTo>
                    <a:pt x="3792" y="98"/>
                  </a:lnTo>
                  <a:lnTo>
                    <a:pt x="3792" y="99"/>
                  </a:lnTo>
                  <a:lnTo>
                    <a:pt x="3792" y="103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2" y="104"/>
                  </a:lnTo>
                  <a:lnTo>
                    <a:pt x="3791" y="103"/>
                  </a:lnTo>
                  <a:lnTo>
                    <a:pt x="3791" y="103"/>
                  </a:lnTo>
                  <a:lnTo>
                    <a:pt x="3789" y="104"/>
                  </a:lnTo>
                  <a:lnTo>
                    <a:pt x="3789" y="107"/>
                  </a:lnTo>
                  <a:lnTo>
                    <a:pt x="3791" y="109"/>
                  </a:lnTo>
                  <a:lnTo>
                    <a:pt x="3792" y="112"/>
                  </a:lnTo>
                  <a:lnTo>
                    <a:pt x="3792" y="112"/>
                  </a:lnTo>
                  <a:lnTo>
                    <a:pt x="3792" y="114"/>
                  </a:lnTo>
                  <a:lnTo>
                    <a:pt x="3794" y="115"/>
                  </a:lnTo>
                  <a:lnTo>
                    <a:pt x="3795" y="117"/>
                  </a:lnTo>
                  <a:lnTo>
                    <a:pt x="3799" y="117"/>
                  </a:lnTo>
                  <a:lnTo>
                    <a:pt x="3799" y="118"/>
                  </a:lnTo>
                  <a:lnTo>
                    <a:pt x="3799" y="120"/>
                  </a:lnTo>
                  <a:lnTo>
                    <a:pt x="3799" y="120"/>
                  </a:lnTo>
                  <a:lnTo>
                    <a:pt x="3797" y="120"/>
                  </a:lnTo>
                  <a:lnTo>
                    <a:pt x="3797" y="118"/>
                  </a:lnTo>
                  <a:lnTo>
                    <a:pt x="3795" y="118"/>
                  </a:lnTo>
                  <a:lnTo>
                    <a:pt x="3794" y="118"/>
                  </a:lnTo>
                  <a:lnTo>
                    <a:pt x="3794" y="120"/>
                  </a:lnTo>
                  <a:lnTo>
                    <a:pt x="3794" y="125"/>
                  </a:lnTo>
                  <a:lnTo>
                    <a:pt x="3792" y="128"/>
                  </a:lnTo>
                  <a:lnTo>
                    <a:pt x="3792" y="125"/>
                  </a:lnTo>
                  <a:lnTo>
                    <a:pt x="3792" y="118"/>
                  </a:lnTo>
                  <a:lnTo>
                    <a:pt x="3792" y="115"/>
                  </a:lnTo>
                  <a:lnTo>
                    <a:pt x="3789" y="115"/>
                  </a:lnTo>
                  <a:lnTo>
                    <a:pt x="3786" y="114"/>
                  </a:lnTo>
                  <a:lnTo>
                    <a:pt x="3786" y="114"/>
                  </a:lnTo>
                  <a:lnTo>
                    <a:pt x="3789" y="114"/>
                  </a:lnTo>
                  <a:lnTo>
                    <a:pt x="3791" y="114"/>
                  </a:lnTo>
                  <a:lnTo>
                    <a:pt x="3789" y="110"/>
                  </a:lnTo>
                  <a:lnTo>
                    <a:pt x="3788" y="109"/>
                  </a:lnTo>
                  <a:lnTo>
                    <a:pt x="3788" y="106"/>
                  </a:lnTo>
                  <a:lnTo>
                    <a:pt x="3788" y="104"/>
                  </a:lnTo>
                  <a:lnTo>
                    <a:pt x="3789" y="101"/>
                  </a:lnTo>
                  <a:lnTo>
                    <a:pt x="3791" y="101"/>
                  </a:lnTo>
                  <a:lnTo>
                    <a:pt x="3791" y="99"/>
                  </a:lnTo>
                  <a:lnTo>
                    <a:pt x="3791" y="96"/>
                  </a:lnTo>
                  <a:lnTo>
                    <a:pt x="3789" y="95"/>
                  </a:lnTo>
                  <a:lnTo>
                    <a:pt x="3788" y="95"/>
                  </a:lnTo>
                  <a:lnTo>
                    <a:pt x="3789" y="92"/>
                  </a:lnTo>
                  <a:lnTo>
                    <a:pt x="3791" y="88"/>
                  </a:lnTo>
                  <a:lnTo>
                    <a:pt x="3792" y="87"/>
                  </a:lnTo>
                  <a:lnTo>
                    <a:pt x="3792" y="84"/>
                  </a:lnTo>
                  <a:lnTo>
                    <a:pt x="3791" y="81"/>
                  </a:lnTo>
                  <a:lnTo>
                    <a:pt x="3789" y="77"/>
                  </a:lnTo>
                  <a:lnTo>
                    <a:pt x="3789" y="76"/>
                  </a:lnTo>
                  <a:lnTo>
                    <a:pt x="3789" y="74"/>
                  </a:lnTo>
                  <a:lnTo>
                    <a:pt x="3788" y="73"/>
                  </a:lnTo>
                  <a:lnTo>
                    <a:pt x="3788" y="69"/>
                  </a:lnTo>
                  <a:lnTo>
                    <a:pt x="3786" y="68"/>
                  </a:lnTo>
                  <a:lnTo>
                    <a:pt x="3786" y="68"/>
                  </a:lnTo>
                  <a:lnTo>
                    <a:pt x="3784" y="68"/>
                  </a:lnTo>
                  <a:lnTo>
                    <a:pt x="3783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0" y="66"/>
                  </a:lnTo>
                  <a:lnTo>
                    <a:pt x="3780" y="68"/>
                  </a:lnTo>
                  <a:lnTo>
                    <a:pt x="3780" y="68"/>
                  </a:lnTo>
                  <a:lnTo>
                    <a:pt x="3778" y="68"/>
                  </a:lnTo>
                  <a:lnTo>
                    <a:pt x="3778" y="66"/>
                  </a:lnTo>
                  <a:lnTo>
                    <a:pt x="3777" y="68"/>
                  </a:lnTo>
                  <a:lnTo>
                    <a:pt x="3777" y="68"/>
                  </a:lnTo>
                  <a:lnTo>
                    <a:pt x="3773" y="69"/>
                  </a:lnTo>
                  <a:lnTo>
                    <a:pt x="3773" y="69"/>
                  </a:lnTo>
                  <a:lnTo>
                    <a:pt x="3773" y="71"/>
                  </a:lnTo>
                  <a:lnTo>
                    <a:pt x="3772" y="73"/>
                  </a:lnTo>
                  <a:lnTo>
                    <a:pt x="3772" y="74"/>
                  </a:lnTo>
                  <a:lnTo>
                    <a:pt x="3773" y="74"/>
                  </a:lnTo>
                  <a:lnTo>
                    <a:pt x="3775" y="76"/>
                  </a:lnTo>
                  <a:lnTo>
                    <a:pt x="3775" y="76"/>
                  </a:lnTo>
                  <a:lnTo>
                    <a:pt x="3773" y="76"/>
                  </a:lnTo>
                  <a:lnTo>
                    <a:pt x="3775" y="77"/>
                  </a:lnTo>
                  <a:lnTo>
                    <a:pt x="3778" y="77"/>
                  </a:lnTo>
                  <a:lnTo>
                    <a:pt x="3778" y="79"/>
                  </a:lnTo>
                  <a:lnTo>
                    <a:pt x="3778" y="81"/>
                  </a:lnTo>
                  <a:lnTo>
                    <a:pt x="3778" y="81"/>
                  </a:lnTo>
                  <a:lnTo>
                    <a:pt x="3778" y="82"/>
                  </a:lnTo>
                  <a:lnTo>
                    <a:pt x="3778" y="82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80" y="84"/>
                  </a:lnTo>
                  <a:lnTo>
                    <a:pt x="3778" y="84"/>
                  </a:lnTo>
                  <a:lnTo>
                    <a:pt x="3778" y="85"/>
                  </a:lnTo>
                  <a:lnTo>
                    <a:pt x="3778" y="85"/>
                  </a:lnTo>
                  <a:lnTo>
                    <a:pt x="3778" y="87"/>
                  </a:lnTo>
                  <a:lnTo>
                    <a:pt x="3777" y="87"/>
                  </a:lnTo>
                  <a:lnTo>
                    <a:pt x="3777" y="88"/>
                  </a:lnTo>
                  <a:lnTo>
                    <a:pt x="3775" y="88"/>
                  </a:lnTo>
                  <a:lnTo>
                    <a:pt x="3775" y="88"/>
                  </a:lnTo>
                  <a:lnTo>
                    <a:pt x="3777" y="87"/>
                  </a:lnTo>
                  <a:lnTo>
                    <a:pt x="3777" y="87"/>
                  </a:lnTo>
                  <a:lnTo>
                    <a:pt x="3777" y="85"/>
                  </a:lnTo>
                  <a:lnTo>
                    <a:pt x="3777" y="85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77" y="82"/>
                  </a:lnTo>
                  <a:lnTo>
                    <a:pt x="3777" y="82"/>
                  </a:lnTo>
                  <a:lnTo>
                    <a:pt x="3777" y="81"/>
                  </a:lnTo>
                  <a:lnTo>
                    <a:pt x="3778" y="79"/>
                  </a:lnTo>
                  <a:lnTo>
                    <a:pt x="3778" y="79"/>
                  </a:lnTo>
                  <a:lnTo>
                    <a:pt x="3777" y="79"/>
                  </a:lnTo>
                  <a:lnTo>
                    <a:pt x="3775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3" y="79"/>
                  </a:lnTo>
                  <a:lnTo>
                    <a:pt x="3773" y="79"/>
                  </a:lnTo>
                  <a:lnTo>
                    <a:pt x="3772" y="77"/>
                  </a:lnTo>
                  <a:lnTo>
                    <a:pt x="3770" y="76"/>
                  </a:lnTo>
                  <a:lnTo>
                    <a:pt x="3770" y="74"/>
                  </a:lnTo>
                  <a:lnTo>
                    <a:pt x="3770" y="73"/>
                  </a:lnTo>
                  <a:lnTo>
                    <a:pt x="3766" y="71"/>
                  </a:lnTo>
                  <a:lnTo>
                    <a:pt x="3764" y="71"/>
                  </a:lnTo>
                  <a:lnTo>
                    <a:pt x="3764" y="71"/>
                  </a:lnTo>
                  <a:lnTo>
                    <a:pt x="3762" y="69"/>
                  </a:lnTo>
                  <a:lnTo>
                    <a:pt x="3764" y="69"/>
                  </a:lnTo>
                  <a:lnTo>
                    <a:pt x="3766" y="69"/>
                  </a:lnTo>
                  <a:lnTo>
                    <a:pt x="3767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8"/>
                  </a:lnTo>
                  <a:lnTo>
                    <a:pt x="3769" y="68"/>
                  </a:lnTo>
                  <a:lnTo>
                    <a:pt x="3769" y="66"/>
                  </a:lnTo>
                  <a:lnTo>
                    <a:pt x="3769" y="66"/>
                  </a:lnTo>
                  <a:lnTo>
                    <a:pt x="3769" y="65"/>
                  </a:lnTo>
                  <a:lnTo>
                    <a:pt x="3769" y="63"/>
                  </a:lnTo>
                  <a:lnTo>
                    <a:pt x="3770" y="63"/>
                  </a:lnTo>
                  <a:lnTo>
                    <a:pt x="3770" y="63"/>
                  </a:lnTo>
                  <a:lnTo>
                    <a:pt x="3772" y="65"/>
                  </a:lnTo>
                  <a:lnTo>
                    <a:pt x="3772" y="65"/>
                  </a:lnTo>
                  <a:lnTo>
                    <a:pt x="3773" y="65"/>
                  </a:lnTo>
                  <a:lnTo>
                    <a:pt x="3772" y="66"/>
                  </a:lnTo>
                  <a:lnTo>
                    <a:pt x="3772" y="66"/>
                  </a:lnTo>
                  <a:lnTo>
                    <a:pt x="3773" y="66"/>
                  </a:lnTo>
                  <a:lnTo>
                    <a:pt x="3777" y="65"/>
                  </a:lnTo>
                  <a:lnTo>
                    <a:pt x="3777" y="65"/>
                  </a:lnTo>
                  <a:lnTo>
                    <a:pt x="3780" y="65"/>
                  </a:lnTo>
                  <a:lnTo>
                    <a:pt x="3780" y="63"/>
                  </a:lnTo>
                  <a:lnTo>
                    <a:pt x="3781" y="62"/>
                  </a:lnTo>
                  <a:close/>
                  <a:moveTo>
                    <a:pt x="1195" y="58"/>
                  </a:moveTo>
                  <a:lnTo>
                    <a:pt x="1195" y="58"/>
                  </a:lnTo>
                  <a:lnTo>
                    <a:pt x="1195" y="58"/>
                  </a:lnTo>
                  <a:lnTo>
                    <a:pt x="1195" y="60"/>
                  </a:lnTo>
                  <a:lnTo>
                    <a:pt x="1197" y="60"/>
                  </a:lnTo>
                  <a:lnTo>
                    <a:pt x="1197" y="62"/>
                  </a:lnTo>
                  <a:lnTo>
                    <a:pt x="1197" y="62"/>
                  </a:lnTo>
                  <a:lnTo>
                    <a:pt x="1197" y="63"/>
                  </a:lnTo>
                  <a:lnTo>
                    <a:pt x="1198" y="63"/>
                  </a:lnTo>
                  <a:lnTo>
                    <a:pt x="1200" y="65"/>
                  </a:lnTo>
                  <a:lnTo>
                    <a:pt x="1202" y="65"/>
                  </a:lnTo>
                  <a:lnTo>
                    <a:pt x="1202" y="66"/>
                  </a:lnTo>
                  <a:lnTo>
                    <a:pt x="1200" y="66"/>
                  </a:lnTo>
                  <a:lnTo>
                    <a:pt x="1198" y="66"/>
                  </a:lnTo>
                  <a:lnTo>
                    <a:pt x="1194" y="66"/>
                  </a:lnTo>
                  <a:lnTo>
                    <a:pt x="1192" y="66"/>
                  </a:lnTo>
                  <a:lnTo>
                    <a:pt x="1192" y="66"/>
                  </a:lnTo>
                  <a:lnTo>
                    <a:pt x="1192" y="65"/>
                  </a:lnTo>
                  <a:lnTo>
                    <a:pt x="1194" y="63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58"/>
                  </a:lnTo>
                  <a:lnTo>
                    <a:pt x="1195" y="58"/>
                  </a:lnTo>
                  <a:close/>
                  <a:moveTo>
                    <a:pt x="1299" y="55"/>
                  </a:moveTo>
                  <a:lnTo>
                    <a:pt x="1299" y="57"/>
                  </a:lnTo>
                  <a:lnTo>
                    <a:pt x="1299" y="58"/>
                  </a:lnTo>
                  <a:lnTo>
                    <a:pt x="1299" y="63"/>
                  </a:lnTo>
                  <a:lnTo>
                    <a:pt x="1301" y="63"/>
                  </a:lnTo>
                  <a:lnTo>
                    <a:pt x="1304" y="68"/>
                  </a:lnTo>
                  <a:lnTo>
                    <a:pt x="1304" y="68"/>
                  </a:lnTo>
                  <a:lnTo>
                    <a:pt x="1299" y="65"/>
                  </a:lnTo>
                  <a:lnTo>
                    <a:pt x="1299" y="63"/>
                  </a:lnTo>
                  <a:lnTo>
                    <a:pt x="1298" y="60"/>
                  </a:lnTo>
                  <a:lnTo>
                    <a:pt x="1298" y="58"/>
                  </a:lnTo>
                  <a:lnTo>
                    <a:pt x="1298" y="58"/>
                  </a:lnTo>
                  <a:lnTo>
                    <a:pt x="1299" y="55"/>
                  </a:lnTo>
                  <a:close/>
                  <a:moveTo>
                    <a:pt x="494" y="54"/>
                  </a:moveTo>
                  <a:lnTo>
                    <a:pt x="495" y="54"/>
                  </a:lnTo>
                  <a:lnTo>
                    <a:pt x="497" y="55"/>
                  </a:lnTo>
                  <a:lnTo>
                    <a:pt x="498" y="58"/>
                  </a:lnTo>
                  <a:lnTo>
                    <a:pt x="500" y="60"/>
                  </a:lnTo>
                  <a:lnTo>
                    <a:pt x="500" y="62"/>
                  </a:lnTo>
                  <a:lnTo>
                    <a:pt x="501" y="62"/>
                  </a:lnTo>
                  <a:lnTo>
                    <a:pt x="501" y="62"/>
                  </a:lnTo>
                  <a:lnTo>
                    <a:pt x="501" y="63"/>
                  </a:lnTo>
                  <a:lnTo>
                    <a:pt x="503" y="63"/>
                  </a:lnTo>
                  <a:lnTo>
                    <a:pt x="503" y="65"/>
                  </a:lnTo>
                  <a:lnTo>
                    <a:pt x="505" y="65"/>
                  </a:lnTo>
                  <a:lnTo>
                    <a:pt x="505" y="65"/>
                  </a:lnTo>
                  <a:lnTo>
                    <a:pt x="506" y="65"/>
                  </a:lnTo>
                  <a:lnTo>
                    <a:pt x="505" y="66"/>
                  </a:lnTo>
                  <a:lnTo>
                    <a:pt x="506" y="68"/>
                  </a:lnTo>
                  <a:lnTo>
                    <a:pt x="506" y="68"/>
                  </a:lnTo>
                  <a:lnTo>
                    <a:pt x="509" y="68"/>
                  </a:lnTo>
                  <a:lnTo>
                    <a:pt x="513" y="68"/>
                  </a:lnTo>
                  <a:lnTo>
                    <a:pt x="514" y="68"/>
                  </a:lnTo>
                  <a:lnTo>
                    <a:pt x="517" y="69"/>
                  </a:lnTo>
                  <a:lnTo>
                    <a:pt x="519" y="68"/>
                  </a:lnTo>
                  <a:lnTo>
                    <a:pt x="519" y="68"/>
                  </a:lnTo>
                  <a:lnTo>
                    <a:pt x="520" y="66"/>
                  </a:lnTo>
                  <a:lnTo>
                    <a:pt x="524" y="66"/>
                  </a:lnTo>
                  <a:lnTo>
                    <a:pt x="524" y="66"/>
                  </a:lnTo>
                  <a:lnTo>
                    <a:pt x="527" y="66"/>
                  </a:lnTo>
                  <a:lnTo>
                    <a:pt x="527" y="66"/>
                  </a:lnTo>
                  <a:lnTo>
                    <a:pt x="528" y="66"/>
                  </a:lnTo>
                  <a:lnTo>
                    <a:pt x="531" y="68"/>
                  </a:lnTo>
                  <a:lnTo>
                    <a:pt x="531" y="68"/>
                  </a:lnTo>
                  <a:lnTo>
                    <a:pt x="531" y="69"/>
                  </a:lnTo>
                  <a:lnTo>
                    <a:pt x="531" y="69"/>
                  </a:lnTo>
                  <a:lnTo>
                    <a:pt x="530" y="69"/>
                  </a:lnTo>
                  <a:lnTo>
                    <a:pt x="528" y="68"/>
                  </a:lnTo>
                  <a:lnTo>
                    <a:pt x="528" y="68"/>
                  </a:lnTo>
                  <a:lnTo>
                    <a:pt x="527" y="68"/>
                  </a:lnTo>
                  <a:lnTo>
                    <a:pt x="525" y="68"/>
                  </a:lnTo>
                  <a:lnTo>
                    <a:pt x="524" y="68"/>
                  </a:lnTo>
                  <a:lnTo>
                    <a:pt x="522" y="68"/>
                  </a:lnTo>
                  <a:lnTo>
                    <a:pt x="520" y="68"/>
                  </a:lnTo>
                  <a:lnTo>
                    <a:pt x="519" y="69"/>
                  </a:lnTo>
                  <a:lnTo>
                    <a:pt x="514" y="69"/>
                  </a:lnTo>
                  <a:lnTo>
                    <a:pt x="511" y="69"/>
                  </a:lnTo>
                  <a:lnTo>
                    <a:pt x="509" y="69"/>
                  </a:lnTo>
                  <a:lnTo>
                    <a:pt x="509" y="71"/>
                  </a:lnTo>
                  <a:lnTo>
                    <a:pt x="509" y="71"/>
                  </a:lnTo>
                  <a:lnTo>
                    <a:pt x="509" y="73"/>
                  </a:lnTo>
                  <a:lnTo>
                    <a:pt x="509" y="73"/>
                  </a:lnTo>
                  <a:lnTo>
                    <a:pt x="511" y="73"/>
                  </a:lnTo>
                  <a:lnTo>
                    <a:pt x="511" y="73"/>
                  </a:lnTo>
                  <a:lnTo>
                    <a:pt x="511" y="74"/>
                  </a:lnTo>
                  <a:lnTo>
                    <a:pt x="513" y="74"/>
                  </a:lnTo>
                  <a:lnTo>
                    <a:pt x="513" y="76"/>
                  </a:lnTo>
                  <a:lnTo>
                    <a:pt x="514" y="77"/>
                  </a:lnTo>
                  <a:lnTo>
                    <a:pt x="516" y="77"/>
                  </a:lnTo>
                  <a:lnTo>
                    <a:pt x="516" y="79"/>
                  </a:lnTo>
                  <a:lnTo>
                    <a:pt x="517" y="81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4"/>
                  </a:lnTo>
                  <a:lnTo>
                    <a:pt x="519" y="84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7" y="84"/>
                  </a:lnTo>
                  <a:lnTo>
                    <a:pt x="516" y="81"/>
                  </a:lnTo>
                  <a:lnTo>
                    <a:pt x="514" y="79"/>
                  </a:lnTo>
                  <a:lnTo>
                    <a:pt x="514" y="77"/>
                  </a:lnTo>
                  <a:lnTo>
                    <a:pt x="511" y="76"/>
                  </a:lnTo>
                  <a:lnTo>
                    <a:pt x="509" y="74"/>
                  </a:lnTo>
                  <a:lnTo>
                    <a:pt x="508" y="73"/>
                  </a:lnTo>
                  <a:lnTo>
                    <a:pt x="508" y="73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69"/>
                  </a:lnTo>
                  <a:lnTo>
                    <a:pt x="503" y="69"/>
                  </a:lnTo>
                  <a:lnTo>
                    <a:pt x="500" y="68"/>
                  </a:lnTo>
                  <a:lnTo>
                    <a:pt x="498" y="66"/>
                  </a:lnTo>
                  <a:lnTo>
                    <a:pt x="500" y="66"/>
                  </a:lnTo>
                  <a:lnTo>
                    <a:pt x="501" y="68"/>
                  </a:lnTo>
                  <a:lnTo>
                    <a:pt x="503" y="68"/>
                  </a:lnTo>
                  <a:lnTo>
                    <a:pt x="503" y="68"/>
                  </a:lnTo>
                  <a:lnTo>
                    <a:pt x="505" y="68"/>
                  </a:lnTo>
                  <a:lnTo>
                    <a:pt x="503" y="66"/>
                  </a:lnTo>
                  <a:lnTo>
                    <a:pt x="501" y="65"/>
                  </a:lnTo>
                  <a:lnTo>
                    <a:pt x="500" y="62"/>
                  </a:lnTo>
                  <a:lnTo>
                    <a:pt x="494" y="55"/>
                  </a:lnTo>
                  <a:lnTo>
                    <a:pt x="494" y="54"/>
                  </a:lnTo>
                  <a:close/>
                  <a:moveTo>
                    <a:pt x="727" y="52"/>
                  </a:moveTo>
                  <a:lnTo>
                    <a:pt x="727" y="54"/>
                  </a:lnTo>
                  <a:lnTo>
                    <a:pt x="729" y="55"/>
                  </a:lnTo>
                  <a:lnTo>
                    <a:pt x="729" y="55"/>
                  </a:lnTo>
                  <a:lnTo>
                    <a:pt x="730" y="55"/>
                  </a:lnTo>
                  <a:lnTo>
                    <a:pt x="730" y="55"/>
                  </a:lnTo>
                  <a:lnTo>
                    <a:pt x="732" y="57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6" y="62"/>
                  </a:lnTo>
                  <a:lnTo>
                    <a:pt x="736" y="63"/>
                  </a:lnTo>
                  <a:lnTo>
                    <a:pt x="735" y="63"/>
                  </a:lnTo>
                  <a:lnTo>
                    <a:pt x="735" y="65"/>
                  </a:lnTo>
                  <a:lnTo>
                    <a:pt x="735" y="65"/>
                  </a:lnTo>
                  <a:lnTo>
                    <a:pt x="735" y="66"/>
                  </a:lnTo>
                  <a:lnTo>
                    <a:pt x="736" y="68"/>
                  </a:lnTo>
                  <a:lnTo>
                    <a:pt x="735" y="68"/>
                  </a:lnTo>
                  <a:lnTo>
                    <a:pt x="735" y="69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3"/>
                  </a:lnTo>
                  <a:lnTo>
                    <a:pt x="730" y="74"/>
                  </a:lnTo>
                  <a:lnTo>
                    <a:pt x="729" y="76"/>
                  </a:lnTo>
                  <a:lnTo>
                    <a:pt x="729" y="76"/>
                  </a:lnTo>
                  <a:lnTo>
                    <a:pt x="729" y="77"/>
                  </a:lnTo>
                  <a:lnTo>
                    <a:pt x="729" y="79"/>
                  </a:lnTo>
                  <a:lnTo>
                    <a:pt x="729" y="77"/>
                  </a:lnTo>
                  <a:lnTo>
                    <a:pt x="727" y="77"/>
                  </a:lnTo>
                  <a:lnTo>
                    <a:pt x="727" y="76"/>
                  </a:lnTo>
                  <a:lnTo>
                    <a:pt x="727" y="74"/>
                  </a:lnTo>
                  <a:lnTo>
                    <a:pt x="727" y="73"/>
                  </a:lnTo>
                  <a:lnTo>
                    <a:pt x="727" y="71"/>
                  </a:lnTo>
                  <a:lnTo>
                    <a:pt x="724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1" y="68"/>
                  </a:lnTo>
                  <a:lnTo>
                    <a:pt x="721" y="68"/>
                  </a:lnTo>
                  <a:lnTo>
                    <a:pt x="722" y="66"/>
                  </a:lnTo>
                  <a:lnTo>
                    <a:pt x="725" y="68"/>
                  </a:lnTo>
                  <a:lnTo>
                    <a:pt x="729" y="69"/>
                  </a:lnTo>
                  <a:lnTo>
                    <a:pt x="729" y="71"/>
                  </a:lnTo>
                  <a:lnTo>
                    <a:pt x="729" y="73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68"/>
                  </a:lnTo>
                  <a:lnTo>
                    <a:pt x="732" y="68"/>
                  </a:lnTo>
                  <a:lnTo>
                    <a:pt x="732" y="66"/>
                  </a:lnTo>
                  <a:lnTo>
                    <a:pt x="733" y="65"/>
                  </a:lnTo>
                  <a:lnTo>
                    <a:pt x="733" y="65"/>
                  </a:lnTo>
                  <a:lnTo>
                    <a:pt x="733" y="63"/>
                  </a:lnTo>
                  <a:lnTo>
                    <a:pt x="733" y="63"/>
                  </a:lnTo>
                  <a:lnTo>
                    <a:pt x="732" y="63"/>
                  </a:lnTo>
                  <a:lnTo>
                    <a:pt x="730" y="63"/>
                  </a:lnTo>
                  <a:lnTo>
                    <a:pt x="730" y="62"/>
                  </a:lnTo>
                  <a:lnTo>
                    <a:pt x="730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29" y="60"/>
                  </a:lnTo>
                  <a:lnTo>
                    <a:pt x="727" y="60"/>
                  </a:lnTo>
                  <a:lnTo>
                    <a:pt x="727" y="58"/>
                  </a:lnTo>
                  <a:lnTo>
                    <a:pt x="727" y="57"/>
                  </a:lnTo>
                  <a:lnTo>
                    <a:pt x="727" y="55"/>
                  </a:lnTo>
                  <a:lnTo>
                    <a:pt x="725" y="55"/>
                  </a:lnTo>
                  <a:lnTo>
                    <a:pt x="725" y="55"/>
                  </a:lnTo>
                  <a:lnTo>
                    <a:pt x="725" y="54"/>
                  </a:lnTo>
                  <a:lnTo>
                    <a:pt x="725" y="54"/>
                  </a:lnTo>
                  <a:lnTo>
                    <a:pt x="727" y="52"/>
                  </a:lnTo>
                  <a:close/>
                  <a:moveTo>
                    <a:pt x="878" y="35"/>
                  </a:moveTo>
                  <a:lnTo>
                    <a:pt x="878" y="36"/>
                  </a:lnTo>
                  <a:lnTo>
                    <a:pt x="878" y="36"/>
                  </a:lnTo>
                  <a:lnTo>
                    <a:pt x="878" y="38"/>
                  </a:lnTo>
                  <a:lnTo>
                    <a:pt x="878" y="38"/>
                  </a:lnTo>
                  <a:lnTo>
                    <a:pt x="880" y="41"/>
                  </a:lnTo>
                  <a:lnTo>
                    <a:pt x="880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0" y="43"/>
                  </a:lnTo>
                  <a:lnTo>
                    <a:pt x="880" y="44"/>
                  </a:lnTo>
                  <a:lnTo>
                    <a:pt x="878" y="46"/>
                  </a:lnTo>
                  <a:lnTo>
                    <a:pt x="878" y="46"/>
                  </a:lnTo>
                  <a:lnTo>
                    <a:pt x="877" y="47"/>
                  </a:lnTo>
                  <a:lnTo>
                    <a:pt x="874" y="47"/>
                  </a:lnTo>
                  <a:lnTo>
                    <a:pt x="872" y="49"/>
                  </a:lnTo>
                  <a:lnTo>
                    <a:pt x="870" y="51"/>
                  </a:lnTo>
                  <a:lnTo>
                    <a:pt x="870" y="52"/>
                  </a:lnTo>
                  <a:lnTo>
                    <a:pt x="869" y="52"/>
                  </a:lnTo>
                  <a:lnTo>
                    <a:pt x="867" y="52"/>
                  </a:lnTo>
                  <a:lnTo>
                    <a:pt x="867" y="52"/>
                  </a:lnTo>
                  <a:lnTo>
                    <a:pt x="864" y="54"/>
                  </a:lnTo>
                  <a:lnTo>
                    <a:pt x="863" y="54"/>
                  </a:lnTo>
                  <a:lnTo>
                    <a:pt x="861" y="54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7"/>
                  </a:lnTo>
                  <a:lnTo>
                    <a:pt x="858" y="55"/>
                  </a:lnTo>
                  <a:lnTo>
                    <a:pt x="858" y="54"/>
                  </a:lnTo>
                  <a:lnTo>
                    <a:pt x="858" y="54"/>
                  </a:lnTo>
                  <a:lnTo>
                    <a:pt x="859" y="54"/>
                  </a:lnTo>
                  <a:lnTo>
                    <a:pt x="861" y="51"/>
                  </a:lnTo>
                  <a:lnTo>
                    <a:pt x="863" y="49"/>
                  </a:lnTo>
                  <a:lnTo>
                    <a:pt x="863" y="49"/>
                  </a:lnTo>
                  <a:lnTo>
                    <a:pt x="864" y="51"/>
                  </a:lnTo>
                  <a:lnTo>
                    <a:pt x="866" y="49"/>
                  </a:lnTo>
                  <a:lnTo>
                    <a:pt x="866" y="49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9"/>
                  </a:lnTo>
                  <a:lnTo>
                    <a:pt x="867" y="51"/>
                  </a:lnTo>
                  <a:lnTo>
                    <a:pt x="869" y="51"/>
                  </a:lnTo>
                  <a:lnTo>
                    <a:pt x="869" y="51"/>
                  </a:lnTo>
                  <a:lnTo>
                    <a:pt x="869" y="49"/>
                  </a:lnTo>
                  <a:lnTo>
                    <a:pt x="870" y="47"/>
                  </a:lnTo>
                  <a:lnTo>
                    <a:pt x="870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4"/>
                  </a:lnTo>
                  <a:lnTo>
                    <a:pt x="872" y="43"/>
                  </a:lnTo>
                  <a:lnTo>
                    <a:pt x="874" y="43"/>
                  </a:lnTo>
                  <a:lnTo>
                    <a:pt x="874" y="43"/>
                  </a:lnTo>
                  <a:lnTo>
                    <a:pt x="875" y="43"/>
                  </a:lnTo>
                  <a:lnTo>
                    <a:pt x="875" y="41"/>
                  </a:lnTo>
                  <a:lnTo>
                    <a:pt x="874" y="40"/>
                  </a:lnTo>
                  <a:lnTo>
                    <a:pt x="874" y="38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5" y="38"/>
                  </a:lnTo>
                  <a:lnTo>
                    <a:pt x="875" y="38"/>
                  </a:lnTo>
                  <a:lnTo>
                    <a:pt x="877" y="36"/>
                  </a:lnTo>
                  <a:lnTo>
                    <a:pt x="878" y="35"/>
                  </a:lnTo>
                  <a:lnTo>
                    <a:pt x="878" y="35"/>
                  </a:lnTo>
                  <a:close/>
                  <a:moveTo>
                    <a:pt x="762" y="35"/>
                  </a:moveTo>
                  <a:lnTo>
                    <a:pt x="763" y="35"/>
                  </a:lnTo>
                  <a:lnTo>
                    <a:pt x="763" y="35"/>
                  </a:lnTo>
                  <a:lnTo>
                    <a:pt x="765" y="35"/>
                  </a:lnTo>
                  <a:lnTo>
                    <a:pt x="765" y="36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40"/>
                  </a:lnTo>
                  <a:lnTo>
                    <a:pt x="765" y="40"/>
                  </a:lnTo>
                  <a:lnTo>
                    <a:pt x="763" y="41"/>
                  </a:lnTo>
                  <a:lnTo>
                    <a:pt x="763" y="41"/>
                  </a:lnTo>
                  <a:lnTo>
                    <a:pt x="762" y="41"/>
                  </a:lnTo>
                  <a:lnTo>
                    <a:pt x="758" y="43"/>
                  </a:lnTo>
                  <a:lnTo>
                    <a:pt x="757" y="41"/>
                  </a:lnTo>
                  <a:lnTo>
                    <a:pt x="757" y="43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4" y="43"/>
                  </a:lnTo>
                  <a:lnTo>
                    <a:pt x="752" y="43"/>
                  </a:lnTo>
                  <a:lnTo>
                    <a:pt x="752" y="44"/>
                  </a:lnTo>
                  <a:lnTo>
                    <a:pt x="752" y="44"/>
                  </a:lnTo>
                  <a:lnTo>
                    <a:pt x="751" y="44"/>
                  </a:lnTo>
                  <a:lnTo>
                    <a:pt x="751" y="44"/>
                  </a:lnTo>
                  <a:lnTo>
                    <a:pt x="751" y="43"/>
                  </a:lnTo>
                  <a:lnTo>
                    <a:pt x="751" y="41"/>
                  </a:lnTo>
                  <a:lnTo>
                    <a:pt x="751" y="41"/>
                  </a:lnTo>
                  <a:lnTo>
                    <a:pt x="752" y="40"/>
                  </a:lnTo>
                  <a:lnTo>
                    <a:pt x="751" y="40"/>
                  </a:lnTo>
                  <a:lnTo>
                    <a:pt x="751" y="40"/>
                  </a:lnTo>
                  <a:lnTo>
                    <a:pt x="752" y="40"/>
                  </a:lnTo>
                  <a:lnTo>
                    <a:pt x="754" y="40"/>
                  </a:lnTo>
                  <a:lnTo>
                    <a:pt x="754" y="38"/>
                  </a:lnTo>
                  <a:lnTo>
                    <a:pt x="757" y="36"/>
                  </a:lnTo>
                  <a:lnTo>
                    <a:pt x="760" y="35"/>
                  </a:lnTo>
                  <a:lnTo>
                    <a:pt x="762" y="35"/>
                  </a:lnTo>
                  <a:lnTo>
                    <a:pt x="762" y="35"/>
                  </a:lnTo>
                  <a:close/>
                  <a:moveTo>
                    <a:pt x="35" y="33"/>
                  </a:moveTo>
                  <a:lnTo>
                    <a:pt x="36" y="33"/>
                  </a:lnTo>
                  <a:lnTo>
                    <a:pt x="35" y="35"/>
                  </a:lnTo>
                  <a:lnTo>
                    <a:pt x="33" y="36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2" y="36"/>
                  </a:lnTo>
                  <a:lnTo>
                    <a:pt x="32" y="35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5" y="33"/>
                  </a:lnTo>
                  <a:close/>
                  <a:moveTo>
                    <a:pt x="35" y="27"/>
                  </a:moveTo>
                  <a:lnTo>
                    <a:pt x="39" y="29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3" y="32"/>
                  </a:lnTo>
                  <a:lnTo>
                    <a:pt x="43" y="32"/>
                  </a:lnTo>
                  <a:lnTo>
                    <a:pt x="44" y="32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1" y="35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3" y="33"/>
                  </a:lnTo>
                  <a:lnTo>
                    <a:pt x="41" y="32"/>
                  </a:lnTo>
                  <a:lnTo>
                    <a:pt x="38" y="32"/>
                  </a:lnTo>
                  <a:lnTo>
                    <a:pt x="35" y="30"/>
                  </a:lnTo>
                  <a:lnTo>
                    <a:pt x="33" y="30"/>
                  </a:lnTo>
                  <a:lnTo>
                    <a:pt x="32" y="30"/>
                  </a:lnTo>
                  <a:lnTo>
                    <a:pt x="32" y="29"/>
                  </a:lnTo>
                  <a:lnTo>
                    <a:pt x="32" y="27"/>
                  </a:lnTo>
                  <a:lnTo>
                    <a:pt x="35" y="27"/>
                  </a:lnTo>
                  <a:close/>
                  <a:moveTo>
                    <a:pt x="823" y="25"/>
                  </a:moveTo>
                  <a:lnTo>
                    <a:pt x="825" y="27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6" y="27"/>
                  </a:lnTo>
                  <a:lnTo>
                    <a:pt x="826" y="27"/>
                  </a:lnTo>
                  <a:lnTo>
                    <a:pt x="828" y="27"/>
                  </a:lnTo>
                  <a:lnTo>
                    <a:pt x="826" y="30"/>
                  </a:lnTo>
                  <a:lnTo>
                    <a:pt x="826" y="30"/>
                  </a:lnTo>
                  <a:lnTo>
                    <a:pt x="826" y="32"/>
                  </a:lnTo>
                  <a:lnTo>
                    <a:pt x="828" y="30"/>
                  </a:lnTo>
                  <a:lnTo>
                    <a:pt x="828" y="30"/>
                  </a:lnTo>
                  <a:lnTo>
                    <a:pt x="829" y="30"/>
                  </a:lnTo>
                  <a:lnTo>
                    <a:pt x="831" y="30"/>
                  </a:lnTo>
                  <a:lnTo>
                    <a:pt x="831" y="30"/>
                  </a:lnTo>
                  <a:lnTo>
                    <a:pt x="831" y="32"/>
                  </a:lnTo>
                  <a:lnTo>
                    <a:pt x="829" y="33"/>
                  </a:lnTo>
                  <a:lnTo>
                    <a:pt x="828" y="35"/>
                  </a:lnTo>
                  <a:lnTo>
                    <a:pt x="826" y="36"/>
                  </a:lnTo>
                  <a:lnTo>
                    <a:pt x="825" y="38"/>
                  </a:lnTo>
                  <a:lnTo>
                    <a:pt x="823" y="40"/>
                  </a:lnTo>
                  <a:lnTo>
                    <a:pt x="823" y="40"/>
                  </a:lnTo>
                  <a:lnTo>
                    <a:pt x="823" y="41"/>
                  </a:lnTo>
                  <a:lnTo>
                    <a:pt x="826" y="43"/>
                  </a:lnTo>
                  <a:lnTo>
                    <a:pt x="826" y="43"/>
                  </a:lnTo>
                  <a:lnTo>
                    <a:pt x="826" y="44"/>
                  </a:lnTo>
                  <a:lnTo>
                    <a:pt x="825" y="44"/>
                  </a:lnTo>
                  <a:lnTo>
                    <a:pt x="823" y="44"/>
                  </a:lnTo>
                  <a:lnTo>
                    <a:pt x="823" y="46"/>
                  </a:lnTo>
                  <a:lnTo>
                    <a:pt x="825" y="47"/>
                  </a:lnTo>
                  <a:lnTo>
                    <a:pt x="825" y="49"/>
                  </a:lnTo>
                  <a:lnTo>
                    <a:pt x="823" y="49"/>
                  </a:lnTo>
                  <a:lnTo>
                    <a:pt x="823" y="51"/>
                  </a:lnTo>
                  <a:lnTo>
                    <a:pt x="822" y="52"/>
                  </a:lnTo>
                  <a:lnTo>
                    <a:pt x="820" y="52"/>
                  </a:lnTo>
                  <a:lnTo>
                    <a:pt x="820" y="52"/>
                  </a:lnTo>
                  <a:lnTo>
                    <a:pt x="818" y="54"/>
                  </a:lnTo>
                  <a:lnTo>
                    <a:pt x="818" y="55"/>
                  </a:lnTo>
                  <a:lnTo>
                    <a:pt x="818" y="55"/>
                  </a:lnTo>
                  <a:lnTo>
                    <a:pt x="818" y="57"/>
                  </a:lnTo>
                  <a:lnTo>
                    <a:pt x="817" y="57"/>
                  </a:lnTo>
                  <a:lnTo>
                    <a:pt x="817" y="57"/>
                  </a:lnTo>
                  <a:lnTo>
                    <a:pt x="815" y="58"/>
                  </a:lnTo>
                  <a:lnTo>
                    <a:pt x="812" y="60"/>
                  </a:lnTo>
                  <a:lnTo>
                    <a:pt x="811" y="60"/>
                  </a:lnTo>
                  <a:lnTo>
                    <a:pt x="811" y="62"/>
                  </a:lnTo>
                  <a:lnTo>
                    <a:pt x="811" y="62"/>
                  </a:lnTo>
                  <a:lnTo>
                    <a:pt x="809" y="62"/>
                  </a:lnTo>
                  <a:lnTo>
                    <a:pt x="809" y="60"/>
                  </a:lnTo>
                  <a:lnTo>
                    <a:pt x="807" y="62"/>
                  </a:lnTo>
                  <a:lnTo>
                    <a:pt x="807" y="62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2"/>
                  </a:lnTo>
                  <a:lnTo>
                    <a:pt x="806" y="60"/>
                  </a:lnTo>
                  <a:lnTo>
                    <a:pt x="806" y="60"/>
                  </a:lnTo>
                  <a:lnTo>
                    <a:pt x="806" y="58"/>
                  </a:lnTo>
                  <a:lnTo>
                    <a:pt x="806" y="58"/>
                  </a:lnTo>
                  <a:lnTo>
                    <a:pt x="806" y="57"/>
                  </a:lnTo>
                  <a:lnTo>
                    <a:pt x="807" y="58"/>
                  </a:lnTo>
                  <a:lnTo>
                    <a:pt x="807" y="57"/>
                  </a:lnTo>
                  <a:lnTo>
                    <a:pt x="807" y="54"/>
                  </a:lnTo>
                  <a:lnTo>
                    <a:pt x="809" y="52"/>
                  </a:lnTo>
                  <a:lnTo>
                    <a:pt x="809" y="52"/>
                  </a:lnTo>
                  <a:lnTo>
                    <a:pt x="809" y="55"/>
                  </a:lnTo>
                  <a:lnTo>
                    <a:pt x="809" y="58"/>
                  </a:lnTo>
                  <a:lnTo>
                    <a:pt x="811" y="58"/>
                  </a:lnTo>
                  <a:lnTo>
                    <a:pt x="812" y="55"/>
                  </a:lnTo>
                  <a:lnTo>
                    <a:pt x="812" y="55"/>
                  </a:lnTo>
                  <a:lnTo>
                    <a:pt x="814" y="55"/>
                  </a:lnTo>
                  <a:lnTo>
                    <a:pt x="814" y="54"/>
                  </a:lnTo>
                  <a:lnTo>
                    <a:pt x="814" y="54"/>
                  </a:lnTo>
                  <a:lnTo>
                    <a:pt x="815" y="54"/>
                  </a:lnTo>
                  <a:lnTo>
                    <a:pt x="815" y="52"/>
                  </a:lnTo>
                  <a:lnTo>
                    <a:pt x="817" y="51"/>
                  </a:lnTo>
                  <a:lnTo>
                    <a:pt x="817" y="49"/>
                  </a:lnTo>
                  <a:lnTo>
                    <a:pt x="815" y="47"/>
                  </a:lnTo>
                  <a:lnTo>
                    <a:pt x="815" y="47"/>
                  </a:lnTo>
                  <a:lnTo>
                    <a:pt x="814" y="47"/>
                  </a:lnTo>
                  <a:lnTo>
                    <a:pt x="814" y="46"/>
                  </a:lnTo>
                  <a:lnTo>
                    <a:pt x="814" y="44"/>
                  </a:lnTo>
                  <a:lnTo>
                    <a:pt x="814" y="44"/>
                  </a:lnTo>
                  <a:lnTo>
                    <a:pt x="812" y="43"/>
                  </a:lnTo>
                  <a:lnTo>
                    <a:pt x="812" y="43"/>
                  </a:lnTo>
                  <a:lnTo>
                    <a:pt x="811" y="43"/>
                  </a:lnTo>
                  <a:lnTo>
                    <a:pt x="811" y="41"/>
                  </a:lnTo>
                  <a:lnTo>
                    <a:pt x="812" y="40"/>
                  </a:lnTo>
                  <a:lnTo>
                    <a:pt x="812" y="38"/>
                  </a:lnTo>
                  <a:lnTo>
                    <a:pt x="814" y="36"/>
                  </a:lnTo>
                  <a:lnTo>
                    <a:pt x="815" y="36"/>
                  </a:lnTo>
                  <a:lnTo>
                    <a:pt x="814" y="36"/>
                  </a:lnTo>
                  <a:lnTo>
                    <a:pt x="814" y="35"/>
                  </a:lnTo>
                  <a:lnTo>
                    <a:pt x="815" y="35"/>
                  </a:lnTo>
                  <a:lnTo>
                    <a:pt x="817" y="33"/>
                  </a:lnTo>
                  <a:lnTo>
                    <a:pt x="818" y="32"/>
                  </a:lnTo>
                  <a:lnTo>
                    <a:pt x="822" y="30"/>
                  </a:lnTo>
                  <a:lnTo>
                    <a:pt x="822" y="29"/>
                  </a:lnTo>
                  <a:lnTo>
                    <a:pt x="822" y="27"/>
                  </a:lnTo>
                  <a:lnTo>
                    <a:pt x="823" y="25"/>
                  </a:lnTo>
                  <a:close/>
                  <a:moveTo>
                    <a:pt x="2674" y="19"/>
                  </a:moveTo>
                  <a:lnTo>
                    <a:pt x="2676" y="19"/>
                  </a:lnTo>
                  <a:lnTo>
                    <a:pt x="2676" y="21"/>
                  </a:lnTo>
                  <a:lnTo>
                    <a:pt x="2676" y="21"/>
                  </a:lnTo>
                  <a:lnTo>
                    <a:pt x="2676" y="22"/>
                  </a:lnTo>
                  <a:lnTo>
                    <a:pt x="2676" y="24"/>
                  </a:lnTo>
                  <a:lnTo>
                    <a:pt x="2676" y="25"/>
                  </a:lnTo>
                  <a:lnTo>
                    <a:pt x="2676" y="25"/>
                  </a:lnTo>
                  <a:lnTo>
                    <a:pt x="2674" y="24"/>
                  </a:lnTo>
                  <a:lnTo>
                    <a:pt x="2673" y="22"/>
                  </a:lnTo>
                  <a:lnTo>
                    <a:pt x="2674" y="21"/>
                  </a:lnTo>
                  <a:lnTo>
                    <a:pt x="2674" y="21"/>
                  </a:lnTo>
                  <a:lnTo>
                    <a:pt x="2674" y="19"/>
                  </a:lnTo>
                  <a:close/>
                  <a:moveTo>
                    <a:pt x="2752" y="17"/>
                  </a:moveTo>
                  <a:lnTo>
                    <a:pt x="2752" y="19"/>
                  </a:lnTo>
                  <a:lnTo>
                    <a:pt x="2753" y="19"/>
                  </a:lnTo>
                  <a:lnTo>
                    <a:pt x="2755" y="21"/>
                  </a:lnTo>
                  <a:lnTo>
                    <a:pt x="2755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2"/>
                  </a:lnTo>
                  <a:lnTo>
                    <a:pt x="2756" y="24"/>
                  </a:lnTo>
                  <a:lnTo>
                    <a:pt x="2756" y="24"/>
                  </a:lnTo>
                  <a:lnTo>
                    <a:pt x="2755" y="24"/>
                  </a:lnTo>
                  <a:lnTo>
                    <a:pt x="2753" y="24"/>
                  </a:lnTo>
                  <a:lnTo>
                    <a:pt x="2753" y="25"/>
                  </a:lnTo>
                  <a:lnTo>
                    <a:pt x="2748" y="24"/>
                  </a:lnTo>
                  <a:lnTo>
                    <a:pt x="2745" y="24"/>
                  </a:lnTo>
                  <a:lnTo>
                    <a:pt x="2745" y="24"/>
                  </a:lnTo>
                  <a:lnTo>
                    <a:pt x="2747" y="22"/>
                  </a:lnTo>
                  <a:lnTo>
                    <a:pt x="2747" y="21"/>
                  </a:lnTo>
                  <a:lnTo>
                    <a:pt x="2748" y="21"/>
                  </a:lnTo>
                  <a:lnTo>
                    <a:pt x="2750" y="21"/>
                  </a:lnTo>
                  <a:lnTo>
                    <a:pt x="2750" y="19"/>
                  </a:lnTo>
                  <a:lnTo>
                    <a:pt x="2752" y="17"/>
                  </a:lnTo>
                  <a:close/>
                  <a:moveTo>
                    <a:pt x="807" y="16"/>
                  </a:moveTo>
                  <a:lnTo>
                    <a:pt x="807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2" y="19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1" y="21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09" y="25"/>
                  </a:lnTo>
                  <a:lnTo>
                    <a:pt x="809" y="25"/>
                  </a:lnTo>
                  <a:lnTo>
                    <a:pt x="806" y="27"/>
                  </a:lnTo>
                  <a:lnTo>
                    <a:pt x="806" y="27"/>
                  </a:lnTo>
                  <a:lnTo>
                    <a:pt x="806" y="29"/>
                  </a:lnTo>
                  <a:lnTo>
                    <a:pt x="806" y="30"/>
                  </a:lnTo>
                  <a:lnTo>
                    <a:pt x="806" y="30"/>
                  </a:lnTo>
                  <a:lnTo>
                    <a:pt x="806" y="32"/>
                  </a:lnTo>
                  <a:lnTo>
                    <a:pt x="807" y="32"/>
                  </a:lnTo>
                  <a:lnTo>
                    <a:pt x="807" y="32"/>
                  </a:lnTo>
                  <a:lnTo>
                    <a:pt x="806" y="33"/>
                  </a:lnTo>
                  <a:lnTo>
                    <a:pt x="806" y="35"/>
                  </a:lnTo>
                  <a:lnTo>
                    <a:pt x="804" y="35"/>
                  </a:lnTo>
                  <a:lnTo>
                    <a:pt x="804" y="33"/>
                  </a:lnTo>
                  <a:lnTo>
                    <a:pt x="806" y="33"/>
                  </a:lnTo>
                  <a:lnTo>
                    <a:pt x="806" y="32"/>
                  </a:lnTo>
                  <a:lnTo>
                    <a:pt x="804" y="32"/>
                  </a:lnTo>
                  <a:lnTo>
                    <a:pt x="804" y="30"/>
                  </a:lnTo>
                  <a:lnTo>
                    <a:pt x="803" y="30"/>
                  </a:lnTo>
                  <a:lnTo>
                    <a:pt x="801" y="30"/>
                  </a:lnTo>
                  <a:lnTo>
                    <a:pt x="799" y="32"/>
                  </a:lnTo>
                  <a:lnTo>
                    <a:pt x="798" y="33"/>
                  </a:lnTo>
                  <a:lnTo>
                    <a:pt x="798" y="33"/>
                  </a:lnTo>
                  <a:lnTo>
                    <a:pt x="798" y="32"/>
                  </a:lnTo>
                  <a:lnTo>
                    <a:pt x="798" y="32"/>
                  </a:lnTo>
                  <a:lnTo>
                    <a:pt x="801" y="30"/>
                  </a:lnTo>
                  <a:lnTo>
                    <a:pt x="799" y="30"/>
                  </a:lnTo>
                  <a:lnTo>
                    <a:pt x="798" y="30"/>
                  </a:lnTo>
                  <a:lnTo>
                    <a:pt x="798" y="29"/>
                  </a:lnTo>
                  <a:lnTo>
                    <a:pt x="798" y="29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5"/>
                  </a:lnTo>
                  <a:lnTo>
                    <a:pt x="799" y="25"/>
                  </a:lnTo>
                  <a:lnTo>
                    <a:pt x="801" y="24"/>
                  </a:lnTo>
                  <a:lnTo>
                    <a:pt x="801" y="24"/>
                  </a:lnTo>
                  <a:lnTo>
                    <a:pt x="801" y="22"/>
                  </a:lnTo>
                  <a:lnTo>
                    <a:pt x="801" y="22"/>
                  </a:lnTo>
                  <a:lnTo>
                    <a:pt x="799" y="22"/>
                  </a:lnTo>
                  <a:lnTo>
                    <a:pt x="801" y="21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3" y="19"/>
                  </a:lnTo>
                  <a:lnTo>
                    <a:pt x="804" y="19"/>
                  </a:lnTo>
                  <a:lnTo>
                    <a:pt x="806" y="17"/>
                  </a:lnTo>
                  <a:lnTo>
                    <a:pt x="806" y="17"/>
                  </a:lnTo>
                  <a:lnTo>
                    <a:pt x="807" y="17"/>
                  </a:lnTo>
                  <a:lnTo>
                    <a:pt x="807" y="16"/>
                  </a:lnTo>
                  <a:lnTo>
                    <a:pt x="807" y="16"/>
                  </a:lnTo>
                  <a:close/>
                  <a:moveTo>
                    <a:pt x="799" y="13"/>
                  </a:moveTo>
                  <a:lnTo>
                    <a:pt x="801" y="14"/>
                  </a:lnTo>
                  <a:lnTo>
                    <a:pt x="801" y="14"/>
                  </a:lnTo>
                  <a:lnTo>
                    <a:pt x="801" y="16"/>
                  </a:lnTo>
                  <a:lnTo>
                    <a:pt x="799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4"/>
                  </a:lnTo>
                  <a:lnTo>
                    <a:pt x="798" y="13"/>
                  </a:lnTo>
                  <a:lnTo>
                    <a:pt x="799" y="13"/>
                  </a:lnTo>
                  <a:close/>
                  <a:moveTo>
                    <a:pt x="41" y="13"/>
                  </a:moveTo>
                  <a:lnTo>
                    <a:pt x="43" y="13"/>
                  </a:lnTo>
                  <a:lnTo>
                    <a:pt x="43" y="13"/>
                  </a:lnTo>
                  <a:lnTo>
                    <a:pt x="44" y="13"/>
                  </a:lnTo>
                  <a:lnTo>
                    <a:pt x="46" y="14"/>
                  </a:lnTo>
                  <a:lnTo>
                    <a:pt x="50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0" y="14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0" y="16"/>
                  </a:lnTo>
                  <a:lnTo>
                    <a:pt x="50" y="17"/>
                  </a:lnTo>
                  <a:lnTo>
                    <a:pt x="50" y="17"/>
                  </a:lnTo>
                  <a:lnTo>
                    <a:pt x="49" y="17"/>
                  </a:lnTo>
                  <a:lnTo>
                    <a:pt x="47" y="16"/>
                  </a:lnTo>
                  <a:lnTo>
                    <a:pt x="46" y="16"/>
                  </a:lnTo>
                  <a:lnTo>
                    <a:pt x="43" y="16"/>
                  </a:lnTo>
                  <a:lnTo>
                    <a:pt x="41" y="16"/>
                  </a:lnTo>
                  <a:lnTo>
                    <a:pt x="39" y="14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1" y="13"/>
                  </a:lnTo>
                  <a:close/>
                  <a:moveTo>
                    <a:pt x="678" y="11"/>
                  </a:moveTo>
                  <a:lnTo>
                    <a:pt x="680" y="11"/>
                  </a:lnTo>
                  <a:lnTo>
                    <a:pt x="680" y="11"/>
                  </a:lnTo>
                  <a:lnTo>
                    <a:pt x="678" y="11"/>
                  </a:lnTo>
                  <a:lnTo>
                    <a:pt x="678" y="13"/>
                  </a:lnTo>
                  <a:lnTo>
                    <a:pt x="680" y="13"/>
                  </a:lnTo>
                  <a:lnTo>
                    <a:pt x="681" y="13"/>
                  </a:lnTo>
                  <a:lnTo>
                    <a:pt x="681" y="13"/>
                  </a:lnTo>
                  <a:lnTo>
                    <a:pt x="683" y="13"/>
                  </a:lnTo>
                  <a:lnTo>
                    <a:pt x="683" y="14"/>
                  </a:lnTo>
                  <a:lnTo>
                    <a:pt x="683" y="14"/>
                  </a:lnTo>
                  <a:lnTo>
                    <a:pt x="684" y="14"/>
                  </a:lnTo>
                  <a:lnTo>
                    <a:pt x="683" y="16"/>
                  </a:lnTo>
                  <a:lnTo>
                    <a:pt x="683" y="17"/>
                  </a:lnTo>
                  <a:lnTo>
                    <a:pt x="683" y="17"/>
                  </a:lnTo>
                  <a:lnTo>
                    <a:pt x="683" y="19"/>
                  </a:lnTo>
                  <a:lnTo>
                    <a:pt x="681" y="19"/>
                  </a:lnTo>
                  <a:lnTo>
                    <a:pt x="683" y="19"/>
                  </a:lnTo>
                  <a:lnTo>
                    <a:pt x="683" y="21"/>
                  </a:lnTo>
                  <a:lnTo>
                    <a:pt x="683" y="22"/>
                  </a:lnTo>
                  <a:lnTo>
                    <a:pt x="681" y="22"/>
                  </a:lnTo>
                  <a:lnTo>
                    <a:pt x="678" y="21"/>
                  </a:lnTo>
                  <a:lnTo>
                    <a:pt x="676" y="19"/>
                  </a:lnTo>
                  <a:lnTo>
                    <a:pt x="676" y="19"/>
                  </a:lnTo>
                  <a:lnTo>
                    <a:pt x="676" y="17"/>
                  </a:lnTo>
                  <a:lnTo>
                    <a:pt x="676" y="16"/>
                  </a:lnTo>
                  <a:lnTo>
                    <a:pt x="676" y="16"/>
                  </a:lnTo>
                  <a:lnTo>
                    <a:pt x="675" y="16"/>
                  </a:lnTo>
                  <a:lnTo>
                    <a:pt x="673" y="16"/>
                  </a:lnTo>
                  <a:lnTo>
                    <a:pt x="673" y="14"/>
                  </a:lnTo>
                  <a:lnTo>
                    <a:pt x="673" y="14"/>
                  </a:lnTo>
                  <a:lnTo>
                    <a:pt x="675" y="11"/>
                  </a:lnTo>
                  <a:lnTo>
                    <a:pt x="678" y="11"/>
                  </a:lnTo>
                  <a:close/>
                  <a:moveTo>
                    <a:pt x="2515" y="10"/>
                  </a:moveTo>
                  <a:lnTo>
                    <a:pt x="2515" y="10"/>
                  </a:lnTo>
                  <a:lnTo>
                    <a:pt x="2515" y="11"/>
                  </a:lnTo>
                  <a:lnTo>
                    <a:pt x="2515" y="11"/>
                  </a:lnTo>
                  <a:lnTo>
                    <a:pt x="2515" y="13"/>
                  </a:lnTo>
                  <a:lnTo>
                    <a:pt x="2515" y="13"/>
                  </a:lnTo>
                  <a:lnTo>
                    <a:pt x="2514" y="14"/>
                  </a:lnTo>
                  <a:lnTo>
                    <a:pt x="2514" y="16"/>
                  </a:lnTo>
                  <a:lnTo>
                    <a:pt x="2515" y="16"/>
                  </a:lnTo>
                  <a:lnTo>
                    <a:pt x="2515" y="17"/>
                  </a:lnTo>
                  <a:lnTo>
                    <a:pt x="2514" y="19"/>
                  </a:lnTo>
                  <a:lnTo>
                    <a:pt x="2510" y="19"/>
                  </a:lnTo>
                  <a:lnTo>
                    <a:pt x="2510" y="22"/>
                  </a:lnTo>
                  <a:lnTo>
                    <a:pt x="2509" y="24"/>
                  </a:lnTo>
                  <a:lnTo>
                    <a:pt x="2509" y="25"/>
                  </a:lnTo>
                  <a:lnTo>
                    <a:pt x="2509" y="27"/>
                  </a:lnTo>
                  <a:lnTo>
                    <a:pt x="2506" y="30"/>
                  </a:lnTo>
                  <a:lnTo>
                    <a:pt x="2504" y="32"/>
                  </a:lnTo>
                  <a:lnTo>
                    <a:pt x="2504" y="32"/>
                  </a:lnTo>
                  <a:lnTo>
                    <a:pt x="2502" y="30"/>
                  </a:lnTo>
                  <a:lnTo>
                    <a:pt x="2504" y="25"/>
                  </a:lnTo>
                  <a:lnTo>
                    <a:pt x="2507" y="19"/>
                  </a:lnTo>
                  <a:lnTo>
                    <a:pt x="2509" y="16"/>
                  </a:lnTo>
                  <a:lnTo>
                    <a:pt x="2510" y="14"/>
                  </a:lnTo>
                  <a:lnTo>
                    <a:pt x="2512" y="13"/>
                  </a:lnTo>
                  <a:lnTo>
                    <a:pt x="2514" y="11"/>
                  </a:lnTo>
                  <a:lnTo>
                    <a:pt x="2515" y="10"/>
                  </a:lnTo>
                  <a:close/>
                  <a:moveTo>
                    <a:pt x="2696" y="6"/>
                  </a:moveTo>
                  <a:lnTo>
                    <a:pt x="2700" y="8"/>
                  </a:lnTo>
                  <a:lnTo>
                    <a:pt x="2700" y="8"/>
                  </a:lnTo>
                  <a:lnTo>
                    <a:pt x="2701" y="16"/>
                  </a:lnTo>
                  <a:lnTo>
                    <a:pt x="2701" y="17"/>
                  </a:lnTo>
                  <a:lnTo>
                    <a:pt x="2701" y="19"/>
                  </a:lnTo>
                  <a:lnTo>
                    <a:pt x="2700" y="19"/>
                  </a:lnTo>
                  <a:lnTo>
                    <a:pt x="2698" y="22"/>
                  </a:lnTo>
                  <a:lnTo>
                    <a:pt x="2696" y="22"/>
                  </a:lnTo>
                  <a:lnTo>
                    <a:pt x="2698" y="24"/>
                  </a:lnTo>
                  <a:lnTo>
                    <a:pt x="2698" y="24"/>
                  </a:lnTo>
                  <a:lnTo>
                    <a:pt x="2700" y="25"/>
                  </a:lnTo>
                  <a:lnTo>
                    <a:pt x="2701" y="24"/>
                  </a:lnTo>
                  <a:lnTo>
                    <a:pt x="2703" y="25"/>
                  </a:lnTo>
                  <a:lnTo>
                    <a:pt x="2704" y="27"/>
                  </a:lnTo>
                  <a:lnTo>
                    <a:pt x="2706" y="29"/>
                  </a:lnTo>
                  <a:lnTo>
                    <a:pt x="2706" y="30"/>
                  </a:lnTo>
                  <a:lnTo>
                    <a:pt x="2704" y="32"/>
                  </a:lnTo>
                  <a:lnTo>
                    <a:pt x="2703" y="30"/>
                  </a:lnTo>
                  <a:lnTo>
                    <a:pt x="2703" y="30"/>
                  </a:lnTo>
                  <a:lnTo>
                    <a:pt x="2701" y="30"/>
                  </a:lnTo>
                  <a:lnTo>
                    <a:pt x="2701" y="30"/>
                  </a:lnTo>
                  <a:lnTo>
                    <a:pt x="2701" y="29"/>
                  </a:lnTo>
                  <a:lnTo>
                    <a:pt x="2700" y="27"/>
                  </a:lnTo>
                  <a:lnTo>
                    <a:pt x="2698" y="29"/>
                  </a:lnTo>
                  <a:lnTo>
                    <a:pt x="2696" y="24"/>
                  </a:lnTo>
                  <a:lnTo>
                    <a:pt x="2696" y="24"/>
                  </a:lnTo>
                  <a:lnTo>
                    <a:pt x="2695" y="22"/>
                  </a:lnTo>
                  <a:lnTo>
                    <a:pt x="2693" y="19"/>
                  </a:lnTo>
                  <a:lnTo>
                    <a:pt x="2692" y="19"/>
                  </a:lnTo>
                  <a:lnTo>
                    <a:pt x="2692" y="14"/>
                  </a:lnTo>
                  <a:lnTo>
                    <a:pt x="2689" y="11"/>
                  </a:lnTo>
                  <a:lnTo>
                    <a:pt x="2689" y="10"/>
                  </a:lnTo>
                  <a:lnTo>
                    <a:pt x="2690" y="8"/>
                  </a:lnTo>
                  <a:lnTo>
                    <a:pt x="2693" y="6"/>
                  </a:lnTo>
                  <a:lnTo>
                    <a:pt x="2696" y="6"/>
                  </a:lnTo>
                  <a:close/>
                  <a:moveTo>
                    <a:pt x="2849" y="2"/>
                  </a:moveTo>
                  <a:lnTo>
                    <a:pt x="2851" y="3"/>
                  </a:lnTo>
                  <a:lnTo>
                    <a:pt x="2853" y="3"/>
                  </a:lnTo>
                  <a:lnTo>
                    <a:pt x="2854" y="3"/>
                  </a:lnTo>
                  <a:lnTo>
                    <a:pt x="2854" y="3"/>
                  </a:lnTo>
                  <a:lnTo>
                    <a:pt x="2853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6"/>
                  </a:lnTo>
                  <a:lnTo>
                    <a:pt x="2849" y="6"/>
                  </a:lnTo>
                  <a:lnTo>
                    <a:pt x="2849" y="8"/>
                  </a:lnTo>
                  <a:lnTo>
                    <a:pt x="2854" y="13"/>
                  </a:lnTo>
                  <a:lnTo>
                    <a:pt x="2857" y="14"/>
                  </a:lnTo>
                  <a:lnTo>
                    <a:pt x="2859" y="16"/>
                  </a:lnTo>
                  <a:lnTo>
                    <a:pt x="2862" y="17"/>
                  </a:lnTo>
                  <a:lnTo>
                    <a:pt x="2862" y="17"/>
                  </a:lnTo>
                  <a:lnTo>
                    <a:pt x="2862" y="19"/>
                  </a:lnTo>
                  <a:lnTo>
                    <a:pt x="2862" y="21"/>
                  </a:lnTo>
                  <a:lnTo>
                    <a:pt x="2862" y="21"/>
                  </a:lnTo>
                  <a:lnTo>
                    <a:pt x="2860" y="21"/>
                  </a:lnTo>
                  <a:lnTo>
                    <a:pt x="2860" y="22"/>
                  </a:lnTo>
                  <a:lnTo>
                    <a:pt x="2860" y="22"/>
                  </a:lnTo>
                  <a:lnTo>
                    <a:pt x="2860" y="25"/>
                  </a:lnTo>
                  <a:lnTo>
                    <a:pt x="2860" y="25"/>
                  </a:lnTo>
                  <a:lnTo>
                    <a:pt x="2859" y="25"/>
                  </a:lnTo>
                  <a:lnTo>
                    <a:pt x="2859" y="24"/>
                  </a:lnTo>
                  <a:lnTo>
                    <a:pt x="2857" y="24"/>
                  </a:lnTo>
                  <a:lnTo>
                    <a:pt x="2857" y="24"/>
                  </a:lnTo>
                  <a:lnTo>
                    <a:pt x="2859" y="25"/>
                  </a:lnTo>
                  <a:lnTo>
                    <a:pt x="2859" y="25"/>
                  </a:lnTo>
                  <a:lnTo>
                    <a:pt x="2857" y="25"/>
                  </a:lnTo>
                  <a:lnTo>
                    <a:pt x="2857" y="25"/>
                  </a:lnTo>
                  <a:lnTo>
                    <a:pt x="2854" y="25"/>
                  </a:lnTo>
                  <a:lnTo>
                    <a:pt x="2853" y="25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1" y="25"/>
                  </a:lnTo>
                  <a:lnTo>
                    <a:pt x="2851" y="24"/>
                  </a:lnTo>
                  <a:lnTo>
                    <a:pt x="2851" y="24"/>
                  </a:lnTo>
                  <a:lnTo>
                    <a:pt x="2851" y="22"/>
                  </a:lnTo>
                  <a:lnTo>
                    <a:pt x="2848" y="22"/>
                  </a:lnTo>
                  <a:lnTo>
                    <a:pt x="2846" y="22"/>
                  </a:lnTo>
                  <a:lnTo>
                    <a:pt x="2841" y="17"/>
                  </a:lnTo>
                  <a:lnTo>
                    <a:pt x="2840" y="16"/>
                  </a:lnTo>
                  <a:lnTo>
                    <a:pt x="2838" y="14"/>
                  </a:lnTo>
                  <a:lnTo>
                    <a:pt x="2835" y="13"/>
                  </a:lnTo>
                  <a:lnTo>
                    <a:pt x="2835" y="13"/>
                  </a:lnTo>
                  <a:lnTo>
                    <a:pt x="2837" y="13"/>
                  </a:lnTo>
                  <a:lnTo>
                    <a:pt x="2835" y="10"/>
                  </a:lnTo>
                  <a:lnTo>
                    <a:pt x="2838" y="13"/>
                  </a:lnTo>
                  <a:lnTo>
                    <a:pt x="2838" y="13"/>
                  </a:lnTo>
                  <a:lnTo>
                    <a:pt x="2840" y="13"/>
                  </a:lnTo>
                  <a:lnTo>
                    <a:pt x="2840" y="13"/>
                  </a:lnTo>
                  <a:lnTo>
                    <a:pt x="2840" y="14"/>
                  </a:lnTo>
                  <a:lnTo>
                    <a:pt x="2840" y="14"/>
                  </a:lnTo>
                  <a:lnTo>
                    <a:pt x="2841" y="16"/>
                  </a:lnTo>
                  <a:lnTo>
                    <a:pt x="2841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4"/>
                  </a:lnTo>
                  <a:lnTo>
                    <a:pt x="2843" y="14"/>
                  </a:lnTo>
                  <a:lnTo>
                    <a:pt x="2845" y="14"/>
                  </a:lnTo>
                  <a:lnTo>
                    <a:pt x="2845" y="14"/>
                  </a:lnTo>
                  <a:lnTo>
                    <a:pt x="2848" y="16"/>
                  </a:lnTo>
                  <a:lnTo>
                    <a:pt x="2849" y="16"/>
                  </a:lnTo>
                  <a:lnTo>
                    <a:pt x="2849" y="16"/>
                  </a:lnTo>
                  <a:lnTo>
                    <a:pt x="2849" y="14"/>
                  </a:lnTo>
                  <a:lnTo>
                    <a:pt x="2849" y="14"/>
                  </a:lnTo>
                  <a:lnTo>
                    <a:pt x="2848" y="14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0"/>
                  </a:lnTo>
                  <a:lnTo>
                    <a:pt x="2846" y="10"/>
                  </a:lnTo>
                  <a:lnTo>
                    <a:pt x="2846" y="10"/>
                  </a:lnTo>
                  <a:lnTo>
                    <a:pt x="2846" y="8"/>
                  </a:lnTo>
                  <a:lnTo>
                    <a:pt x="2845" y="8"/>
                  </a:lnTo>
                  <a:lnTo>
                    <a:pt x="2845" y="8"/>
                  </a:lnTo>
                  <a:lnTo>
                    <a:pt x="2843" y="8"/>
                  </a:lnTo>
                  <a:lnTo>
                    <a:pt x="2841" y="10"/>
                  </a:lnTo>
                  <a:lnTo>
                    <a:pt x="2841" y="10"/>
                  </a:lnTo>
                  <a:lnTo>
                    <a:pt x="2840" y="10"/>
                  </a:lnTo>
                  <a:lnTo>
                    <a:pt x="2840" y="10"/>
                  </a:lnTo>
                  <a:lnTo>
                    <a:pt x="2840" y="8"/>
                  </a:lnTo>
                  <a:lnTo>
                    <a:pt x="2841" y="8"/>
                  </a:lnTo>
                  <a:lnTo>
                    <a:pt x="2843" y="6"/>
                  </a:lnTo>
                  <a:lnTo>
                    <a:pt x="2843" y="6"/>
                  </a:lnTo>
                  <a:lnTo>
                    <a:pt x="2843" y="5"/>
                  </a:lnTo>
                  <a:lnTo>
                    <a:pt x="2843" y="5"/>
                  </a:lnTo>
                  <a:lnTo>
                    <a:pt x="2843" y="3"/>
                  </a:lnTo>
                  <a:lnTo>
                    <a:pt x="2843" y="3"/>
                  </a:lnTo>
                  <a:lnTo>
                    <a:pt x="2846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5"/>
                  </a:lnTo>
                  <a:lnTo>
                    <a:pt x="2849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3"/>
                  </a:lnTo>
                  <a:lnTo>
                    <a:pt x="2849" y="3"/>
                  </a:lnTo>
                  <a:lnTo>
                    <a:pt x="2849" y="2"/>
                  </a:lnTo>
                  <a:close/>
                  <a:moveTo>
                    <a:pt x="777" y="0"/>
                  </a:moveTo>
                  <a:lnTo>
                    <a:pt x="779" y="0"/>
                  </a:lnTo>
                  <a:lnTo>
                    <a:pt x="781" y="2"/>
                  </a:lnTo>
                  <a:lnTo>
                    <a:pt x="782" y="2"/>
                  </a:lnTo>
                  <a:lnTo>
                    <a:pt x="781" y="3"/>
                  </a:lnTo>
                  <a:lnTo>
                    <a:pt x="781" y="3"/>
                  </a:lnTo>
                  <a:lnTo>
                    <a:pt x="777" y="3"/>
                  </a:lnTo>
                  <a:lnTo>
                    <a:pt x="776" y="3"/>
                  </a:lnTo>
                  <a:lnTo>
                    <a:pt x="776" y="5"/>
                  </a:lnTo>
                  <a:lnTo>
                    <a:pt x="773" y="5"/>
                  </a:lnTo>
                  <a:lnTo>
                    <a:pt x="771" y="6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770" y="6"/>
                  </a:lnTo>
                  <a:lnTo>
                    <a:pt x="773" y="3"/>
                  </a:lnTo>
                  <a:lnTo>
                    <a:pt x="777" y="0"/>
                  </a:lnTo>
                  <a:close/>
                  <a:moveTo>
                    <a:pt x="2525" y="0"/>
                  </a:moveTo>
                  <a:lnTo>
                    <a:pt x="2526" y="0"/>
                  </a:lnTo>
                  <a:lnTo>
                    <a:pt x="2528" y="0"/>
                  </a:lnTo>
                  <a:lnTo>
                    <a:pt x="2528" y="0"/>
                  </a:lnTo>
                  <a:lnTo>
                    <a:pt x="2529" y="0"/>
                  </a:lnTo>
                  <a:lnTo>
                    <a:pt x="2532" y="0"/>
                  </a:lnTo>
                  <a:lnTo>
                    <a:pt x="2534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4" y="2"/>
                  </a:lnTo>
                  <a:lnTo>
                    <a:pt x="2532" y="2"/>
                  </a:lnTo>
                  <a:lnTo>
                    <a:pt x="2529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6" y="3"/>
                  </a:lnTo>
                  <a:lnTo>
                    <a:pt x="2525" y="3"/>
                  </a:lnTo>
                  <a:lnTo>
                    <a:pt x="2525" y="3"/>
                  </a:lnTo>
                  <a:lnTo>
                    <a:pt x="2525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0" y="2"/>
                  </a:lnTo>
                  <a:lnTo>
                    <a:pt x="2521" y="0"/>
                  </a:lnTo>
                  <a:lnTo>
                    <a:pt x="2523" y="0"/>
                  </a:lnTo>
                  <a:lnTo>
                    <a:pt x="2525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9" name="Freeform 356">
              <a:extLst>
                <a:ext uri="{FF2B5EF4-FFF2-40B4-BE49-F238E27FC236}">
                  <a16:creationId xmlns:a16="http://schemas.microsoft.com/office/drawing/2014/main" id="{DAF633FB-8E80-404B-95CC-F9CA282E3A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41441" y="2365342"/>
              <a:ext cx="5746305" cy="196872"/>
            </a:xfrm>
            <a:custGeom>
              <a:avLst/>
              <a:gdLst>
                <a:gd name="T0" fmla="*/ 2575 w 2948"/>
                <a:gd name="T1" fmla="*/ 85 h 101"/>
                <a:gd name="T2" fmla="*/ 2558 w 2948"/>
                <a:gd name="T3" fmla="*/ 96 h 101"/>
                <a:gd name="T4" fmla="*/ 2552 w 2948"/>
                <a:gd name="T5" fmla="*/ 90 h 101"/>
                <a:gd name="T6" fmla="*/ 2561 w 2948"/>
                <a:gd name="T7" fmla="*/ 82 h 101"/>
                <a:gd name="T8" fmla="*/ 817 w 2948"/>
                <a:gd name="T9" fmla="*/ 79 h 101"/>
                <a:gd name="T10" fmla="*/ 775 w 2948"/>
                <a:gd name="T11" fmla="*/ 93 h 101"/>
                <a:gd name="T12" fmla="*/ 776 w 2948"/>
                <a:gd name="T13" fmla="*/ 83 h 101"/>
                <a:gd name="T14" fmla="*/ 2612 w 2948"/>
                <a:gd name="T15" fmla="*/ 74 h 101"/>
                <a:gd name="T16" fmla="*/ 141 w 2948"/>
                <a:gd name="T17" fmla="*/ 71 h 101"/>
                <a:gd name="T18" fmla="*/ 2946 w 2948"/>
                <a:gd name="T19" fmla="*/ 74 h 101"/>
                <a:gd name="T20" fmla="*/ 841 w 2948"/>
                <a:gd name="T21" fmla="*/ 61 h 101"/>
                <a:gd name="T22" fmla="*/ 836 w 2948"/>
                <a:gd name="T23" fmla="*/ 64 h 101"/>
                <a:gd name="T24" fmla="*/ 188 w 2948"/>
                <a:gd name="T25" fmla="*/ 61 h 101"/>
                <a:gd name="T26" fmla="*/ 696 w 2948"/>
                <a:gd name="T27" fmla="*/ 61 h 101"/>
                <a:gd name="T28" fmla="*/ 4 w 2948"/>
                <a:gd name="T29" fmla="*/ 61 h 101"/>
                <a:gd name="T30" fmla="*/ 461 w 2948"/>
                <a:gd name="T31" fmla="*/ 71 h 101"/>
                <a:gd name="T32" fmla="*/ 888 w 2948"/>
                <a:gd name="T33" fmla="*/ 58 h 101"/>
                <a:gd name="T34" fmla="*/ 2938 w 2948"/>
                <a:gd name="T35" fmla="*/ 50 h 101"/>
                <a:gd name="T36" fmla="*/ 27 w 2948"/>
                <a:gd name="T37" fmla="*/ 47 h 101"/>
                <a:gd name="T38" fmla="*/ 866 w 2948"/>
                <a:gd name="T39" fmla="*/ 52 h 101"/>
                <a:gd name="T40" fmla="*/ 861 w 2948"/>
                <a:gd name="T41" fmla="*/ 44 h 101"/>
                <a:gd name="T42" fmla="*/ 4 w 2948"/>
                <a:gd name="T43" fmla="*/ 42 h 101"/>
                <a:gd name="T44" fmla="*/ 2708 w 2948"/>
                <a:gd name="T45" fmla="*/ 34 h 101"/>
                <a:gd name="T46" fmla="*/ 2930 w 2948"/>
                <a:gd name="T47" fmla="*/ 34 h 101"/>
                <a:gd name="T48" fmla="*/ 2 w 2948"/>
                <a:gd name="T49" fmla="*/ 30 h 101"/>
                <a:gd name="T50" fmla="*/ 2728 w 2948"/>
                <a:gd name="T51" fmla="*/ 30 h 101"/>
                <a:gd name="T52" fmla="*/ 2724 w 2948"/>
                <a:gd name="T53" fmla="*/ 42 h 101"/>
                <a:gd name="T54" fmla="*/ 2728 w 2948"/>
                <a:gd name="T55" fmla="*/ 28 h 101"/>
                <a:gd name="T56" fmla="*/ 2823 w 2948"/>
                <a:gd name="T57" fmla="*/ 30 h 101"/>
                <a:gd name="T58" fmla="*/ 2848 w 2948"/>
                <a:gd name="T59" fmla="*/ 50 h 101"/>
                <a:gd name="T60" fmla="*/ 2828 w 2948"/>
                <a:gd name="T61" fmla="*/ 66 h 101"/>
                <a:gd name="T62" fmla="*/ 2812 w 2948"/>
                <a:gd name="T63" fmla="*/ 50 h 101"/>
                <a:gd name="T64" fmla="*/ 2809 w 2948"/>
                <a:gd name="T65" fmla="*/ 34 h 101"/>
                <a:gd name="T66" fmla="*/ 2755 w 2948"/>
                <a:gd name="T67" fmla="*/ 30 h 101"/>
                <a:gd name="T68" fmla="*/ 2751 w 2948"/>
                <a:gd name="T69" fmla="*/ 25 h 101"/>
                <a:gd name="T70" fmla="*/ 2758 w 2948"/>
                <a:gd name="T71" fmla="*/ 30 h 101"/>
                <a:gd name="T72" fmla="*/ 2760 w 2948"/>
                <a:gd name="T73" fmla="*/ 23 h 101"/>
                <a:gd name="T74" fmla="*/ 2818 w 2948"/>
                <a:gd name="T75" fmla="*/ 20 h 101"/>
                <a:gd name="T76" fmla="*/ 740 w 2948"/>
                <a:gd name="T77" fmla="*/ 25 h 101"/>
                <a:gd name="T78" fmla="*/ 2725 w 2948"/>
                <a:gd name="T79" fmla="*/ 22 h 101"/>
                <a:gd name="T80" fmla="*/ 2714 w 2948"/>
                <a:gd name="T81" fmla="*/ 36 h 101"/>
                <a:gd name="T82" fmla="*/ 2716 w 2948"/>
                <a:gd name="T83" fmla="*/ 25 h 101"/>
                <a:gd name="T84" fmla="*/ 2719 w 2948"/>
                <a:gd name="T85" fmla="*/ 17 h 101"/>
                <a:gd name="T86" fmla="*/ 2727 w 2948"/>
                <a:gd name="T87" fmla="*/ 19 h 101"/>
                <a:gd name="T88" fmla="*/ 2905 w 2948"/>
                <a:gd name="T89" fmla="*/ 17 h 101"/>
                <a:gd name="T90" fmla="*/ 8 w 2948"/>
                <a:gd name="T91" fmla="*/ 6 h 101"/>
                <a:gd name="T92" fmla="*/ 2877 w 2948"/>
                <a:gd name="T93" fmla="*/ 3 h 101"/>
                <a:gd name="T94" fmla="*/ 2894 w 2948"/>
                <a:gd name="T95" fmla="*/ 30 h 101"/>
                <a:gd name="T96" fmla="*/ 2891 w 2948"/>
                <a:gd name="T97" fmla="*/ 46 h 101"/>
                <a:gd name="T98" fmla="*/ 2875 w 2948"/>
                <a:gd name="T99" fmla="*/ 39 h 101"/>
                <a:gd name="T100" fmla="*/ 2875 w 2948"/>
                <a:gd name="T101" fmla="*/ 30 h 101"/>
                <a:gd name="T102" fmla="*/ 2862 w 2948"/>
                <a:gd name="T103" fmla="*/ 12 h 101"/>
                <a:gd name="T104" fmla="*/ 2872 w 2948"/>
                <a:gd name="T105" fmla="*/ 11 h 101"/>
                <a:gd name="T106" fmla="*/ 2885 w 2948"/>
                <a:gd name="T107" fmla="*/ 17 h 101"/>
                <a:gd name="T108" fmla="*/ 787 w 2948"/>
                <a:gd name="T109" fmla="*/ 1 h 101"/>
                <a:gd name="T110" fmla="*/ 776 w 2948"/>
                <a:gd name="T111" fmla="*/ 6 h 101"/>
                <a:gd name="T112" fmla="*/ 759 w 2948"/>
                <a:gd name="T113" fmla="*/ 23 h 101"/>
                <a:gd name="T114" fmla="*/ 721 w 2948"/>
                <a:gd name="T115" fmla="*/ 44 h 101"/>
                <a:gd name="T116" fmla="*/ 683 w 2948"/>
                <a:gd name="T117" fmla="*/ 38 h 101"/>
                <a:gd name="T118" fmla="*/ 701 w 2948"/>
                <a:gd name="T119" fmla="*/ 27 h 101"/>
                <a:gd name="T120" fmla="*/ 705 w 2948"/>
                <a:gd name="T121" fmla="*/ 12 h 101"/>
                <a:gd name="T122" fmla="*/ 721 w 2948"/>
                <a:gd name="T123" fmla="*/ 12 h 101"/>
                <a:gd name="T124" fmla="*/ 765 w 2948"/>
                <a:gd name="T125" fmla="*/ 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48" h="101">
                  <a:moveTo>
                    <a:pt x="2569" y="79"/>
                  </a:moveTo>
                  <a:lnTo>
                    <a:pt x="2569" y="79"/>
                  </a:lnTo>
                  <a:lnTo>
                    <a:pt x="2571" y="79"/>
                  </a:lnTo>
                  <a:lnTo>
                    <a:pt x="2571" y="79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2"/>
                  </a:lnTo>
                  <a:lnTo>
                    <a:pt x="2575" y="82"/>
                  </a:lnTo>
                  <a:lnTo>
                    <a:pt x="2574" y="83"/>
                  </a:lnTo>
                  <a:lnTo>
                    <a:pt x="2574" y="83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8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3"/>
                  </a:lnTo>
                  <a:lnTo>
                    <a:pt x="2571" y="93"/>
                  </a:lnTo>
                  <a:lnTo>
                    <a:pt x="2571" y="93"/>
                  </a:lnTo>
                  <a:lnTo>
                    <a:pt x="2569" y="94"/>
                  </a:lnTo>
                  <a:lnTo>
                    <a:pt x="2568" y="94"/>
                  </a:lnTo>
                  <a:lnTo>
                    <a:pt x="2566" y="94"/>
                  </a:lnTo>
                  <a:lnTo>
                    <a:pt x="2564" y="94"/>
                  </a:lnTo>
                  <a:lnTo>
                    <a:pt x="2564" y="96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1" y="97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0" y="96"/>
                  </a:lnTo>
                  <a:lnTo>
                    <a:pt x="2560" y="96"/>
                  </a:lnTo>
                  <a:lnTo>
                    <a:pt x="2558" y="96"/>
                  </a:lnTo>
                  <a:lnTo>
                    <a:pt x="2558" y="97"/>
                  </a:lnTo>
                  <a:lnTo>
                    <a:pt x="2557" y="97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2" y="99"/>
                  </a:lnTo>
                  <a:lnTo>
                    <a:pt x="2550" y="101"/>
                  </a:lnTo>
                  <a:lnTo>
                    <a:pt x="2550" y="101"/>
                  </a:lnTo>
                  <a:lnTo>
                    <a:pt x="2550" y="99"/>
                  </a:lnTo>
                  <a:lnTo>
                    <a:pt x="2550" y="99"/>
                  </a:lnTo>
                  <a:lnTo>
                    <a:pt x="2552" y="97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2" y="93"/>
                  </a:lnTo>
                  <a:lnTo>
                    <a:pt x="2552" y="93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0"/>
                  </a:lnTo>
                  <a:lnTo>
                    <a:pt x="2552" y="90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90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5" y="88"/>
                  </a:lnTo>
                  <a:lnTo>
                    <a:pt x="2555" y="86"/>
                  </a:lnTo>
                  <a:lnTo>
                    <a:pt x="2555" y="86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8" y="85"/>
                  </a:lnTo>
                  <a:lnTo>
                    <a:pt x="2558" y="86"/>
                  </a:lnTo>
                  <a:lnTo>
                    <a:pt x="2560" y="86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90"/>
                  </a:lnTo>
                  <a:lnTo>
                    <a:pt x="2563" y="90"/>
                  </a:lnTo>
                  <a:lnTo>
                    <a:pt x="2563" y="90"/>
                  </a:lnTo>
                  <a:lnTo>
                    <a:pt x="2563" y="88"/>
                  </a:lnTo>
                  <a:lnTo>
                    <a:pt x="2563" y="86"/>
                  </a:lnTo>
                  <a:lnTo>
                    <a:pt x="2563" y="85"/>
                  </a:lnTo>
                  <a:lnTo>
                    <a:pt x="2561" y="83"/>
                  </a:lnTo>
                  <a:lnTo>
                    <a:pt x="2561" y="82"/>
                  </a:lnTo>
                  <a:lnTo>
                    <a:pt x="2561" y="82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6" y="79"/>
                  </a:lnTo>
                  <a:lnTo>
                    <a:pt x="2568" y="79"/>
                  </a:lnTo>
                  <a:lnTo>
                    <a:pt x="2569" y="79"/>
                  </a:lnTo>
                  <a:close/>
                  <a:moveTo>
                    <a:pt x="792" y="74"/>
                  </a:moveTo>
                  <a:lnTo>
                    <a:pt x="794" y="74"/>
                  </a:lnTo>
                  <a:lnTo>
                    <a:pt x="795" y="77"/>
                  </a:lnTo>
                  <a:lnTo>
                    <a:pt x="798" y="75"/>
                  </a:lnTo>
                  <a:lnTo>
                    <a:pt x="798" y="75"/>
                  </a:lnTo>
                  <a:lnTo>
                    <a:pt x="798" y="79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3" y="77"/>
                  </a:lnTo>
                  <a:lnTo>
                    <a:pt x="808" y="77"/>
                  </a:lnTo>
                  <a:lnTo>
                    <a:pt x="811" y="77"/>
                  </a:lnTo>
                  <a:lnTo>
                    <a:pt x="817" y="79"/>
                  </a:lnTo>
                  <a:lnTo>
                    <a:pt x="822" y="80"/>
                  </a:lnTo>
                  <a:lnTo>
                    <a:pt x="828" y="80"/>
                  </a:lnTo>
                  <a:lnTo>
                    <a:pt x="830" y="80"/>
                  </a:lnTo>
                  <a:lnTo>
                    <a:pt x="839" y="80"/>
                  </a:lnTo>
                  <a:lnTo>
                    <a:pt x="839" y="82"/>
                  </a:lnTo>
                  <a:lnTo>
                    <a:pt x="839" y="82"/>
                  </a:lnTo>
                  <a:lnTo>
                    <a:pt x="830" y="82"/>
                  </a:lnTo>
                  <a:lnTo>
                    <a:pt x="822" y="80"/>
                  </a:lnTo>
                  <a:lnTo>
                    <a:pt x="819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3" y="82"/>
                  </a:lnTo>
                  <a:lnTo>
                    <a:pt x="813" y="82"/>
                  </a:lnTo>
                  <a:lnTo>
                    <a:pt x="811" y="83"/>
                  </a:lnTo>
                  <a:lnTo>
                    <a:pt x="808" y="83"/>
                  </a:lnTo>
                  <a:lnTo>
                    <a:pt x="800" y="85"/>
                  </a:lnTo>
                  <a:lnTo>
                    <a:pt x="797" y="85"/>
                  </a:lnTo>
                  <a:lnTo>
                    <a:pt x="795" y="85"/>
                  </a:lnTo>
                  <a:lnTo>
                    <a:pt x="794" y="85"/>
                  </a:lnTo>
                  <a:lnTo>
                    <a:pt x="792" y="85"/>
                  </a:lnTo>
                  <a:lnTo>
                    <a:pt x="792" y="85"/>
                  </a:lnTo>
                  <a:lnTo>
                    <a:pt x="789" y="85"/>
                  </a:lnTo>
                  <a:lnTo>
                    <a:pt x="783" y="86"/>
                  </a:lnTo>
                  <a:lnTo>
                    <a:pt x="781" y="88"/>
                  </a:lnTo>
                  <a:lnTo>
                    <a:pt x="778" y="90"/>
                  </a:lnTo>
                  <a:lnTo>
                    <a:pt x="776" y="91"/>
                  </a:lnTo>
                  <a:lnTo>
                    <a:pt x="776" y="91"/>
                  </a:lnTo>
                  <a:lnTo>
                    <a:pt x="775" y="93"/>
                  </a:lnTo>
                  <a:lnTo>
                    <a:pt x="775" y="93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2" y="94"/>
                  </a:lnTo>
                  <a:lnTo>
                    <a:pt x="772" y="94"/>
                  </a:lnTo>
                  <a:lnTo>
                    <a:pt x="770" y="96"/>
                  </a:lnTo>
                  <a:lnTo>
                    <a:pt x="770" y="96"/>
                  </a:lnTo>
                  <a:lnTo>
                    <a:pt x="770" y="97"/>
                  </a:lnTo>
                  <a:lnTo>
                    <a:pt x="770" y="97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7" y="96"/>
                  </a:lnTo>
                  <a:lnTo>
                    <a:pt x="767" y="97"/>
                  </a:lnTo>
                  <a:lnTo>
                    <a:pt x="767" y="97"/>
                  </a:lnTo>
                  <a:lnTo>
                    <a:pt x="765" y="97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5" y="94"/>
                  </a:lnTo>
                  <a:lnTo>
                    <a:pt x="764" y="93"/>
                  </a:lnTo>
                  <a:lnTo>
                    <a:pt x="762" y="93"/>
                  </a:lnTo>
                  <a:lnTo>
                    <a:pt x="762" y="93"/>
                  </a:lnTo>
                  <a:lnTo>
                    <a:pt x="764" y="91"/>
                  </a:lnTo>
                  <a:lnTo>
                    <a:pt x="764" y="91"/>
                  </a:lnTo>
                  <a:lnTo>
                    <a:pt x="765" y="91"/>
                  </a:lnTo>
                  <a:lnTo>
                    <a:pt x="765" y="93"/>
                  </a:lnTo>
                  <a:lnTo>
                    <a:pt x="765" y="93"/>
                  </a:lnTo>
                  <a:lnTo>
                    <a:pt x="767" y="91"/>
                  </a:lnTo>
                  <a:lnTo>
                    <a:pt x="768" y="90"/>
                  </a:lnTo>
                  <a:lnTo>
                    <a:pt x="773" y="86"/>
                  </a:lnTo>
                  <a:lnTo>
                    <a:pt x="775" y="85"/>
                  </a:lnTo>
                  <a:lnTo>
                    <a:pt x="776" y="83"/>
                  </a:lnTo>
                  <a:lnTo>
                    <a:pt x="781" y="80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7"/>
                  </a:lnTo>
                  <a:lnTo>
                    <a:pt x="784" y="77"/>
                  </a:lnTo>
                  <a:lnTo>
                    <a:pt x="786" y="75"/>
                  </a:lnTo>
                  <a:lnTo>
                    <a:pt x="787" y="75"/>
                  </a:lnTo>
                  <a:lnTo>
                    <a:pt x="789" y="75"/>
                  </a:lnTo>
                  <a:lnTo>
                    <a:pt x="790" y="74"/>
                  </a:lnTo>
                  <a:lnTo>
                    <a:pt x="792" y="74"/>
                  </a:lnTo>
                  <a:close/>
                  <a:moveTo>
                    <a:pt x="2629" y="74"/>
                  </a:moveTo>
                  <a:lnTo>
                    <a:pt x="2629" y="74"/>
                  </a:lnTo>
                  <a:lnTo>
                    <a:pt x="2629" y="75"/>
                  </a:lnTo>
                  <a:lnTo>
                    <a:pt x="2629" y="79"/>
                  </a:lnTo>
                  <a:lnTo>
                    <a:pt x="2629" y="79"/>
                  </a:lnTo>
                  <a:lnTo>
                    <a:pt x="2631" y="79"/>
                  </a:lnTo>
                  <a:lnTo>
                    <a:pt x="2632" y="80"/>
                  </a:lnTo>
                  <a:lnTo>
                    <a:pt x="2631" y="82"/>
                  </a:lnTo>
                  <a:lnTo>
                    <a:pt x="2626" y="82"/>
                  </a:lnTo>
                  <a:lnTo>
                    <a:pt x="2624" y="80"/>
                  </a:lnTo>
                  <a:lnTo>
                    <a:pt x="2623" y="80"/>
                  </a:lnTo>
                  <a:lnTo>
                    <a:pt x="2621" y="82"/>
                  </a:lnTo>
                  <a:lnTo>
                    <a:pt x="2620" y="79"/>
                  </a:lnTo>
                  <a:lnTo>
                    <a:pt x="2618" y="79"/>
                  </a:lnTo>
                  <a:lnTo>
                    <a:pt x="2616" y="77"/>
                  </a:lnTo>
                  <a:lnTo>
                    <a:pt x="2613" y="77"/>
                  </a:lnTo>
                  <a:lnTo>
                    <a:pt x="2612" y="77"/>
                  </a:lnTo>
                  <a:lnTo>
                    <a:pt x="2605" y="77"/>
                  </a:lnTo>
                  <a:lnTo>
                    <a:pt x="2604" y="77"/>
                  </a:lnTo>
                  <a:lnTo>
                    <a:pt x="2607" y="77"/>
                  </a:lnTo>
                  <a:lnTo>
                    <a:pt x="2610" y="75"/>
                  </a:lnTo>
                  <a:lnTo>
                    <a:pt x="2612" y="74"/>
                  </a:lnTo>
                  <a:lnTo>
                    <a:pt x="2612" y="75"/>
                  </a:lnTo>
                  <a:lnTo>
                    <a:pt x="2613" y="75"/>
                  </a:lnTo>
                  <a:lnTo>
                    <a:pt x="2615" y="74"/>
                  </a:lnTo>
                  <a:lnTo>
                    <a:pt x="2616" y="75"/>
                  </a:lnTo>
                  <a:lnTo>
                    <a:pt x="2618" y="75"/>
                  </a:lnTo>
                  <a:lnTo>
                    <a:pt x="2623" y="77"/>
                  </a:lnTo>
                  <a:lnTo>
                    <a:pt x="2623" y="74"/>
                  </a:lnTo>
                  <a:lnTo>
                    <a:pt x="2626" y="75"/>
                  </a:lnTo>
                  <a:lnTo>
                    <a:pt x="2628" y="75"/>
                  </a:lnTo>
                  <a:lnTo>
                    <a:pt x="2628" y="74"/>
                  </a:lnTo>
                  <a:lnTo>
                    <a:pt x="2629" y="74"/>
                  </a:lnTo>
                  <a:close/>
                  <a:moveTo>
                    <a:pt x="71" y="72"/>
                  </a:moveTo>
                  <a:lnTo>
                    <a:pt x="75" y="74"/>
                  </a:lnTo>
                  <a:lnTo>
                    <a:pt x="75" y="74"/>
                  </a:lnTo>
                  <a:lnTo>
                    <a:pt x="76" y="74"/>
                  </a:lnTo>
                  <a:lnTo>
                    <a:pt x="78" y="74"/>
                  </a:lnTo>
                  <a:lnTo>
                    <a:pt x="78" y="75"/>
                  </a:lnTo>
                  <a:lnTo>
                    <a:pt x="76" y="75"/>
                  </a:lnTo>
                  <a:lnTo>
                    <a:pt x="76" y="75"/>
                  </a:lnTo>
                  <a:lnTo>
                    <a:pt x="76" y="77"/>
                  </a:lnTo>
                  <a:lnTo>
                    <a:pt x="78" y="77"/>
                  </a:lnTo>
                  <a:lnTo>
                    <a:pt x="79" y="77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5" y="77"/>
                  </a:lnTo>
                  <a:lnTo>
                    <a:pt x="73" y="75"/>
                  </a:lnTo>
                  <a:lnTo>
                    <a:pt x="73" y="75"/>
                  </a:lnTo>
                  <a:lnTo>
                    <a:pt x="71" y="74"/>
                  </a:lnTo>
                  <a:lnTo>
                    <a:pt x="71" y="72"/>
                  </a:lnTo>
                  <a:lnTo>
                    <a:pt x="71" y="72"/>
                  </a:lnTo>
                  <a:close/>
                  <a:moveTo>
                    <a:pt x="141" y="71"/>
                  </a:moveTo>
                  <a:lnTo>
                    <a:pt x="142" y="71"/>
                  </a:lnTo>
                  <a:lnTo>
                    <a:pt x="144" y="71"/>
                  </a:lnTo>
                  <a:lnTo>
                    <a:pt x="146" y="71"/>
                  </a:lnTo>
                  <a:lnTo>
                    <a:pt x="144" y="72"/>
                  </a:lnTo>
                  <a:lnTo>
                    <a:pt x="142" y="72"/>
                  </a:lnTo>
                  <a:lnTo>
                    <a:pt x="141" y="72"/>
                  </a:lnTo>
                  <a:lnTo>
                    <a:pt x="138" y="74"/>
                  </a:lnTo>
                  <a:lnTo>
                    <a:pt x="138" y="74"/>
                  </a:lnTo>
                  <a:lnTo>
                    <a:pt x="138" y="75"/>
                  </a:lnTo>
                  <a:lnTo>
                    <a:pt x="138" y="75"/>
                  </a:lnTo>
                  <a:lnTo>
                    <a:pt x="138" y="77"/>
                  </a:lnTo>
                  <a:lnTo>
                    <a:pt x="136" y="77"/>
                  </a:lnTo>
                  <a:lnTo>
                    <a:pt x="136" y="77"/>
                  </a:lnTo>
                  <a:lnTo>
                    <a:pt x="133" y="77"/>
                  </a:lnTo>
                  <a:lnTo>
                    <a:pt x="120" y="80"/>
                  </a:lnTo>
                  <a:lnTo>
                    <a:pt x="119" y="79"/>
                  </a:lnTo>
                  <a:lnTo>
                    <a:pt x="117" y="77"/>
                  </a:lnTo>
                  <a:lnTo>
                    <a:pt x="119" y="75"/>
                  </a:lnTo>
                  <a:lnTo>
                    <a:pt x="127" y="72"/>
                  </a:lnTo>
                  <a:lnTo>
                    <a:pt x="131" y="72"/>
                  </a:lnTo>
                  <a:lnTo>
                    <a:pt x="141" y="71"/>
                  </a:lnTo>
                  <a:close/>
                  <a:moveTo>
                    <a:pt x="2937" y="68"/>
                  </a:moveTo>
                  <a:lnTo>
                    <a:pt x="2938" y="69"/>
                  </a:lnTo>
                  <a:lnTo>
                    <a:pt x="2938" y="69"/>
                  </a:lnTo>
                  <a:lnTo>
                    <a:pt x="2938" y="71"/>
                  </a:lnTo>
                  <a:lnTo>
                    <a:pt x="2940" y="71"/>
                  </a:lnTo>
                  <a:lnTo>
                    <a:pt x="2940" y="71"/>
                  </a:lnTo>
                  <a:lnTo>
                    <a:pt x="2941" y="71"/>
                  </a:lnTo>
                  <a:lnTo>
                    <a:pt x="2941" y="72"/>
                  </a:lnTo>
                  <a:lnTo>
                    <a:pt x="2943" y="72"/>
                  </a:lnTo>
                  <a:lnTo>
                    <a:pt x="2944" y="72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5"/>
                  </a:lnTo>
                  <a:lnTo>
                    <a:pt x="2948" y="75"/>
                  </a:lnTo>
                  <a:lnTo>
                    <a:pt x="2946" y="77"/>
                  </a:lnTo>
                  <a:lnTo>
                    <a:pt x="2943" y="75"/>
                  </a:lnTo>
                  <a:lnTo>
                    <a:pt x="2941" y="74"/>
                  </a:lnTo>
                  <a:lnTo>
                    <a:pt x="2938" y="71"/>
                  </a:lnTo>
                  <a:lnTo>
                    <a:pt x="2937" y="69"/>
                  </a:lnTo>
                  <a:lnTo>
                    <a:pt x="2937" y="68"/>
                  </a:lnTo>
                  <a:lnTo>
                    <a:pt x="2937" y="68"/>
                  </a:lnTo>
                  <a:close/>
                  <a:moveTo>
                    <a:pt x="79" y="64"/>
                  </a:moveTo>
                  <a:lnTo>
                    <a:pt x="81" y="66"/>
                  </a:lnTo>
                  <a:lnTo>
                    <a:pt x="81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8"/>
                  </a:lnTo>
                  <a:lnTo>
                    <a:pt x="82" y="66"/>
                  </a:lnTo>
                  <a:lnTo>
                    <a:pt x="79" y="66"/>
                  </a:lnTo>
                  <a:lnTo>
                    <a:pt x="78" y="68"/>
                  </a:lnTo>
                  <a:lnTo>
                    <a:pt x="76" y="68"/>
                  </a:lnTo>
                  <a:lnTo>
                    <a:pt x="73" y="68"/>
                  </a:lnTo>
                  <a:lnTo>
                    <a:pt x="73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3" y="66"/>
                  </a:lnTo>
                  <a:lnTo>
                    <a:pt x="76" y="66"/>
                  </a:lnTo>
                  <a:lnTo>
                    <a:pt x="79" y="64"/>
                  </a:lnTo>
                  <a:close/>
                  <a:moveTo>
                    <a:pt x="841" y="61"/>
                  </a:moveTo>
                  <a:lnTo>
                    <a:pt x="843" y="61"/>
                  </a:lnTo>
                  <a:lnTo>
                    <a:pt x="843" y="61"/>
                  </a:lnTo>
                  <a:lnTo>
                    <a:pt x="844" y="61"/>
                  </a:lnTo>
                  <a:lnTo>
                    <a:pt x="843" y="63"/>
                  </a:lnTo>
                  <a:lnTo>
                    <a:pt x="841" y="63"/>
                  </a:lnTo>
                  <a:lnTo>
                    <a:pt x="839" y="63"/>
                  </a:lnTo>
                  <a:lnTo>
                    <a:pt x="838" y="64"/>
                  </a:lnTo>
                  <a:lnTo>
                    <a:pt x="839" y="64"/>
                  </a:lnTo>
                  <a:lnTo>
                    <a:pt x="841" y="64"/>
                  </a:lnTo>
                  <a:lnTo>
                    <a:pt x="841" y="64"/>
                  </a:lnTo>
                  <a:lnTo>
                    <a:pt x="841" y="66"/>
                  </a:lnTo>
                  <a:lnTo>
                    <a:pt x="839" y="66"/>
                  </a:lnTo>
                  <a:lnTo>
                    <a:pt x="839" y="66"/>
                  </a:lnTo>
                  <a:lnTo>
                    <a:pt x="838" y="66"/>
                  </a:lnTo>
                  <a:lnTo>
                    <a:pt x="838" y="68"/>
                  </a:lnTo>
                  <a:lnTo>
                    <a:pt x="839" y="69"/>
                  </a:lnTo>
                  <a:lnTo>
                    <a:pt x="838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8"/>
                  </a:lnTo>
                  <a:lnTo>
                    <a:pt x="835" y="64"/>
                  </a:lnTo>
                  <a:lnTo>
                    <a:pt x="833" y="64"/>
                  </a:lnTo>
                  <a:lnTo>
                    <a:pt x="833" y="64"/>
                  </a:lnTo>
                  <a:lnTo>
                    <a:pt x="835" y="63"/>
                  </a:lnTo>
                  <a:lnTo>
                    <a:pt x="835" y="63"/>
                  </a:lnTo>
                  <a:lnTo>
                    <a:pt x="836" y="63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8" y="63"/>
                  </a:lnTo>
                  <a:lnTo>
                    <a:pt x="838" y="63"/>
                  </a:lnTo>
                  <a:lnTo>
                    <a:pt x="839" y="61"/>
                  </a:lnTo>
                  <a:lnTo>
                    <a:pt x="841" y="61"/>
                  </a:lnTo>
                  <a:close/>
                  <a:moveTo>
                    <a:pt x="75" y="60"/>
                  </a:moveTo>
                  <a:lnTo>
                    <a:pt x="75" y="60"/>
                  </a:lnTo>
                  <a:lnTo>
                    <a:pt x="76" y="60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5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3" y="60"/>
                  </a:lnTo>
                  <a:lnTo>
                    <a:pt x="75" y="60"/>
                  </a:lnTo>
                  <a:lnTo>
                    <a:pt x="75" y="60"/>
                  </a:lnTo>
                  <a:close/>
                  <a:moveTo>
                    <a:pt x="188" y="58"/>
                  </a:moveTo>
                  <a:lnTo>
                    <a:pt x="190" y="60"/>
                  </a:lnTo>
                  <a:lnTo>
                    <a:pt x="193" y="63"/>
                  </a:lnTo>
                  <a:lnTo>
                    <a:pt x="194" y="63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1" y="63"/>
                  </a:lnTo>
                  <a:lnTo>
                    <a:pt x="190" y="61"/>
                  </a:lnTo>
                  <a:lnTo>
                    <a:pt x="188" y="61"/>
                  </a:lnTo>
                  <a:lnTo>
                    <a:pt x="188" y="61"/>
                  </a:lnTo>
                  <a:lnTo>
                    <a:pt x="187" y="61"/>
                  </a:lnTo>
                  <a:lnTo>
                    <a:pt x="187" y="60"/>
                  </a:lnTo>
                  <a:lnTo>
                    <a:pt x="188" y="58"/>
                  </a:lnTo>
                  <a:close/>
                  <a:moveTo>
                    <a:pt x="2918" y="58"/>
                  </a:moveTo>
                  <a:lnTo>
                    <a:pt x="2919" y="60"/>
                  </a:lnTo>
                  <a:lnTo>
                    <a:pt x="2921" y="60"/>
                  </a:lnTo>
                  <a:lnTo>
                    <a:pt x="2921" y="61"/>
                  </a:lnTo>
                  <a:lnTo>
                    <a:pt x="2921" y="63"/>
                  </a:lnTo>
                  <a:lnTo>
                    <a:pt x="2921" y="64"/>
                  </a:lnTo>
                  <a:lnTo>
                    <a:pt x="2919" y="64"/>
                  </a:lnTo>
                  <a:lnTo>
                    <a:pt x="2918" y="64"/>
                  </a:lnTo>
                  <a:lnTo>
                    <a:pt x="2913" y="63"/>
                  </a:lnTo>
                  <a:lnTo>
                    <a:pt x="2913" y="63"/>
                  </a:lnTo>
                  <a:lnTo>
                    <a:pt x="2911" y="63"/>
                  </a:lnTo>
                  <a:lnTo>
                    <a:pt x="2910" y="61"/>
                  </a:lnTo>
                  <a:lnTo>
                    <a:pt x="2910" y="61"/>
                  </a:lnTo>
                  <a:lnTo>
                    <a:pt x="2911" y="60"/>
                  </a:lnTo>
                  <a:lnTo>
                    <a:pt x="2913" y="60"/>
                  </a:lnTo>
                  <a:lnTo>
                    <a:pt x="2914" y="58"/>
                  </a:lnTo>
                  <a:lnTo>
                    <a:pt x="2918" y="58"/>
                  </a:lnTo>
                  <a:close/>
                  <a:moveTo>
                    <a:pt x="708" y="58"/>
                  </a:moveTo>
                  <a:lnTo>
                    <a:pt x="708" y="58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05" y="63"/>
                  </a:lnTo>
                  <a:lnTo>
                    <a:pt x="702" y="63"/>
                  </a:lnTo>
                  <a:lnTo>
                    <a:pt x="701" y="61"/>
                  </a:lnTo>
                  <a:lnTo>
                    <a:pt x="699" y="61"/>
                  </a:lnTo>
                  <a:lnTo>
                    <a:pt x="696" y="61"/>
                  </a:lnTo>
                  <a:lnTo>
                    <a:pt x="696" y="61"/>
                  </a:lnTo>
                  <a:lnTo>
                    <a:pt x="697" y="60"/>
                  </a:lnTo>
                  <a:lnTo>
                    <a:pt x="701" y="60"/>
                  </a:lnTo>
                  <a:lnTo>
                    <a:pt x="702" y="60"/>
                  </a:lnTo>
                  <a:lnTo>
                    <a:pt x="704" y="60"/>
                  </a:lnTo>
                  <a:lnTo>
                    <a:pt x="705" y="58"/>
                  </a:lnTo>
                  <a:lnTo>
                    <a:pt x="708" y="58"/>
                  </a:lnTo>
                  <a:close/>
                  <a:moveTo>
                    <a:pt x="150" y="57"/>
                  </a:moveTo>
                  <a:lnTo>
                    <a:pt x="150" y="57"/>
                  </a:lnTo>
                  <a:lnTo>
                    <a:pt x="144" y="60"/>
                  </a:lnTo>
                  <a:lnTo>
                    <a:pt x="142" y="61"/>
                  </a:lnTo>
                  <a:lnTo>
                    <a:pt x="138" y="63"/>
                  </a:lnTo>
                  <a:lnTo>
                    <a:pt x="135" y="64"/>
                  </a:lnTo>
                  <a:lnTo>
                    <a:pt x="135" y="64"/>
                  </a:lnTo>
                  <a:lnTo>
                    <a:pt x="136" y="63"/>
                  </a:lnTo>
                  <a:lnTo>
                    <a:pt x="138" y="61"/>
                  </a:lnTo>
                  <a:lnTo>
                    <a:pt x="138" y="61"/>
                  </a:lnTo>
                  <a:lnTo>
                    <a:pt x="139" y="61"/>
                  </a:lnTo>
                  <a:lnTo>
                    <a:pt x="141" y="60"/>
                  </a:lnTo>
                  <a:lnTo>
                    <a:pt x="144" y="58"/>
                  </a:lnTo>
                  <a:lnTo>
                    <a:pt x="150" y="57"/>
                  </a:lnTo>
                  <a:lnTo>
                    <a:pt x="150" y="57"/>
                  </a:lnTo>
                  <a:close/>
                  <a:moveTo>
                    <a:pt x="5" y="57"/>
                  </a:moveTo>
                  <a:lnTo>
                    <a:pt x="5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60"/>
                  </a:lnTo>
                  <a:lnTo>
                    <a:pt x="7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58"/>
                  </a:lnTo>
                  <a:lnTo>
                    <a:pt x="4" y="58"/>
                  </a:lnTo>
                  <a:lnTo>
                    <a:pt x="2" y="58"/>
                  </a:lnTo>
                  <a:lnTo>
                    <a:pt x="2" y="57"/>
                  </a:lnTo>
                  <a:lnTo>
                    <a:pt x="2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5" y="57"/>
                  </a:lnTo>
                  <a:lnTo>
                    <a:pt x="5" y="57"/>
                  </a:lnTo>
                  <a:close/>
                  <a:moveTo>
                    <a:pt x="445" y="57"/>
                  </a:moveTo>
                  <a:lnTo>
                    <a:pt x="447" y="57"/>
                  </a:lnTo>
                  <a:lnTo>
                    <a:pt x="450" y="60"/>
                  </a:lnTo>
                  <a:lnTo>
                    <a:pt x="451" y="61"/>
                  </a:lnTo>
                  <a:lnTo>
                    <a:pt x="453" y="63"/>
                  </a:lnTo>
                  <a:lnTo>
                    <a:pt x="455" y="63"/>
                  </a:lnTo>
                  <a:lnTo>
                    <a:pt x="456" y="63"/>
                  </a:lnTo>
                  <a:lnTo>
                    <a:pt x="456" y="64"/>
                  </a:lnTo>
                  <a:lnTo>
                    <a:pt x="458" y="66"/>
                  </a:lnTo>
                  <a:lnTo>
                    <a:pt x="459" y="66"/>
                  </a:lnTo>
                  <a:lnTo>
                    <a:pt x="459" y="68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71"/>
                  </a:lnTo>
                  <a:lnTo>
                    <a:pt x="463" y="72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1" y="74"/>
                  </a:lnTo>
                  <a:lnTo>
                    <a:pt x="461" y="72"/>
                  </a:lnTo>
                  <a:lnTo>
                    <a:pt x="459" y="69"/>
                  </a:lnTo>
                  <a:lnTo>
                    <a:pt x="458" y="68"/>
                  </a:lnTo>
                  <a:lnTo>
                    <a:pt x="455" y="64"/>
                  </a:lnTo>
                  <a:lnTo>
                    <a:pt x="451" y="63"/>
                  </a:lnTo>
                  <a:lnTo>
                    <a:pt x="450" y="61"/>
                  </a:lnTo>
                  <a:lnTo>
                    <a:pt x="448" y="60"/>
                  </a:lnTo>
                  <a:lnTo>
                    <a:pt x="447" y="57"/>
                  </a:lnTo>
                  <a:lnTo>
                    <a:pt x="445" y="57"/>
                  </a:lnTo>
                  <a:close/>
                  <a:moveTo>
                    <a:pt x="893" y="52"/>
                  </a:moveTo>
                  <a:lnTo>
                    <a:pt x="895" y="52"/>
                  </a:lnTo>
                  <a:lnTo>
                    <a:pt x="895" y="53"/>
                  </a:lnTo>
                  <a:lnTo>
                    <a:pt x="895" y="55"/>
                  </a:lnTo>
                  <a:lnTo>
                    <a:pt x="896" y="55"/>
                  </a:lnTo>
                  <a:lnTo>
                    <a:pt x="898" y="58"/>
                  </a:lnTo>
                  <a:lnTo>
                    <a:pt x="899" y="60"/>
                  </a:lnTo>
                  <a:lnTo>
                    <a:pt x="899" y="63"/>
                  </a:lnTo>
                  <a:lnTo>
                    <a:pt x="899" y="64"/>
                  </a:lnTo>
                  <a:lnTo>
                    <a:pt x="899" y="66"/>
                  </a:lnTo>
                  <a:lnTo>
                    <a:pt x="898" y="66"/>
                  </a:lnTo>
                  <a:lnTo>
                    <a:pt x="898" y="66"/>
                  </a:lnTo>
                  <a:lnTo>
                    <a:pt x="896" y="68"/>
                  </a:lnTo>
                  <a:lnTo>
                    <a:pt x="896" y="64"/>
                  </a:lnTo>
                  <a:lnTo>
                    <a:pt x="893" y="61"/>
                  </a:lnTo>
                  <a:lnTo>
                    <a:pt x="891" y="60"/>
                  </a:lnTo>
                  <a:lnTo>
                    <a:pt x="890" y="60"/>
                  </a:lnTo>
                  <a:lnTo>
                    <a:pt x="888" y="60"/>
                  </a:lnTo>
                  <a:lnTo>
                    <a:pt x="888" y="58"/>
                  </a:lnTo>
                  <a:lnTo>
                    <a:pt x="890" y="58"/>
                  </a:lnTo>
                  <a:lnTo>
                    <a:pt x="890" y="58"/>
                  </a:lnTo>
                  <a:lnTo>
                    <a:pt x="891" y="58"/>
                  </a:lnTo>
                  <a:lnTo>
                    <a:pt x="893" y="57"/>
                  </a:lnTo>
                  <a:lnTo>
                    <a:pt x="891" y="57"/>
                  </a:lnTo>
                  <a:lnTo>
                    <a:pt x="891" y="55"/>
                  </a:lnTo>
                  <a:lnTo>
                    <a:pt x="891" y="53"/>
                  </a:lnTo>
                  <a:lnTo>
                    <a:pt x="891" y="52"/>
                  </a:lnTo>
                  <a:lnTo>
                    <a:pt x="893" y="52"/>
                  </a:lnTo>
                  <a:close/>
                  <a:moveTo>
                    <a:pt x="617" y="49"/>
                  </a:moveTo>
                  <a:lnTo>
                    <a:pt x="619" y="49"/>
                  </a:lnTo>
                  <a:lnTo>
                    <a:pt x="620" y="50"/>
                  </a:lnTo>
                  <a:lnTo>
                    <a:pt x="622" y="52"/>
                  </a:lnTo>
                  <a:lnTo>
                    <a:pt x="622" y="53"/>
                  </a:lnTo>
                  <a:lnTo>
                    <a:pt x="620" y="55"/>
                  </a:lnTo>
                  <a:lnTo>
                    <a:pt x="619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5" y="57"/>
                  </a:lnTo>
                  <a:lnTo>
                    <a:pt x="615" y="55"/>
                  </a:lnTo>
                  <a:lnTo>
                    <a:pt x="614" y="57"/>
                  </a:lnTo>
                  <a:lnTo>
                    <a:pt x="614" y="55"/>
                  </a:lnTo>
                  <a:lnTo>
                    <a:pt x="615" y="55"/>
                  </a:lnTo>
                  <a:lnTo>
                    <a:pt x="617" y="53"/>
                  </a:lnTo>
                  <a:lnTo>
                    <a:pt x="619" y="53"/>
                  </a:lnTo>
                  <a:lnTo>
                    <a:pt x="619" y="52"/>
                  </a:lnTo>
                  <a:lnTo>
                    <a:pt x="619" y="50"/>
                  </a:lnTo>
                  <a:lnTo>
                    <a:pt x="617" y="49"/>
                  </a:lnTo>
                  <a:close/>
                  <a:moveTo>
                    <a:pt x="2933" y="49"/>
                  </a:moveTo>
                  <a:lnTo>
                    <a:pt x="2935" y="49"/>
                  </a:lnTo>
                  <a:lnTo>
                    <a:pt x="2937" y="50"/>
                  </a:lnTo>
                  <a:lnTo>
                    <a:pt x="2938" y="50"/>
                  </a:lnTo>
                  <a:lnTo>
                    <a:pt x="2938" y="52"/>
                  </a:lnTo>
                  <a:lnTo>
                    <a:pt x="2938" y="55"/>
                  </a:lnTo>
                  <a:lnTo>
                    <a:pt x="2938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5"/>
                  </a:lnTo>
                  <a:lnTo>
                    <a:pt x="2937" y="53"/>
                  </a:lnTo>
                  <a:lnTo>
                    <a:pt x="2935" y="53"/>
                  </a:lnTo>
                  <a:lnTo>
                    <a:pt x="2935" y="52"/>
                  </a:lnTo>
                  <a:lnTo>
                    <a:pt x="2935" y="53"/>
                  </a:lnTo>
                  <a:lnTo>
                    <a:pt x="2933" y="53"/>
                  </a:lnTo>
                  <a:lnTo>
                    <a:pt x="2933" y="52"/>
                  </a:lnTo>
                  <a:lnTo>
                    <a:pt x="2933" y="50"/>
                  </a:lnTo>
                  <a:lnTo>
                    <a:pt x="2933" y="49"/>
                  </a:lnTo>
                  <a:close/>
                  <a:moveTo>
                    <a:pt x="21" y="47"/>
                  </a:moveTo>
                  <a:lnTo>
                    <a:pt x="21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1" y="49"/>
                  </a:lnTo>
                  <a:lnTo>
                    <a:pt x="21" y="49"/>
                  </a:lnTo>
                  <a:lnTo>
                    <a:pt x="19" y="49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21" y="47"/>
                  </a:lnTo>
                  <a:close/>
                  <a:moveTo>
                    <a:pt x="24" y="44"/>
                  </a:moveTo>
                  <a:lnTo>
                    <a:pt x="26" y="4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7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4" y="47"/>
                  </a:lnTo>
                  <a:lnTo>
                    <a:pt x="24" y="46"/>
                  </a:lnTo>
                  <a:lnTo>
                    <a:pt x="24" y="46"/>
                  </a:lnTo>
                  <a:lnTo>
                    <a:pt x="24" y="44"/>
                  </a:lnTo>
                  <a:close/>
                  <a:moveTo>
                    <a:pt x="863" y="44"/>
                  </a:moveTo>
                  <a:lnTo>
                    <a:pt x="865" y="44"/>
                  </a:lnTo>
                  <a:lnTo>
                    <a:pt x="865" y="44"/>
                  </a:lnTo>
                  <a:lnTo>
                    <a:pt x="865" y="46"/>
                  </a:lnTo>
                  <a:lnTo>
                    <a:pt x="865" y="46"/>
                  </a:lnTo>
                  <a:lnTo>
                    <a:pt x="865" y="47"/>
                  </a:lnTo>
                  <a:lnTo>
                    <a:pt x="865" y="47"/>
                  </a:lnTo>
                  <a:lnTo>
                    <a:pt x="866" y="47"/>
                  </a:lnTo>
                  <a:lnTo>
                    <a:pt x="866" y="49"/>
                  </a:lnTo>
                  <a:lnTo>
                    <a:pt x="865" y="49"/>
                  </a:lnTo>
                  <a:lnTo>
                    <a:pt x="865" y="50"/>
                  </a:lnTo>
                  <a:lnTo>
                    <a:pt x="866" y="49"/>
                  </a:lnTo>
                  <a:lnTo>
                    <a:pt x="868" y="49"/>
                  </a:lnTo>
                  <a:lnTo>
                    <a:pt x="868" y="49"/>
                  </a:lnTo>
                  <a:lnTo>
                    <a:pt x="869" y="49"/>
                  </a:lnTo>
                  <a:lnTo>
                    <a:pt x="871" y="47"/>
                  </a:lnTo>
                  <a:lnTo>
                    <a:pt x="871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4" y="46"/>
                  </a:lnTo>
                  <a:lnTo>
                    <a:pt x="872" y="47"/>
                  </a:lnTo>
                  <a:lnTo>
                    <a:pt x="871" y="49"/>
                  </a:lnTo>
                  <a:lnTo>
                    <a:pt x="869" y="50"/>
                  </a:lnTo>
                  <a:lnTo>
                    <a:pt x="868" y="50"/>
                  </a:lnTo>
                  <a:lnTo>
                    <a:pt x="866" y="50"/>
                  </a:lnTo>
                  <a:lnTo>
                    <a:pt x="866" y="52"/>
                  </a:lnTo>
                  <a:lnTo>
                    <a:pt x="868" y="52"/>
                  </a:lnTo>
                  <a:lnTo>
                    <a:pt x="869" y="52"/>
                  </a:lnTo>
                  <a:lnTo>
                    <a:pt x="869" y="52"/>
                  </a:lnTo>
                  <a:lnTo>
                    <a:pt x="871" y="50"/>
                  </a:lnTo>
                  <a:lnTo>
                    <a:pt x="871" y="50"/>
                  </a:lnTo>
                  <a:lnTo>
                    <a:pt x="872" y="50"/>
                  </a:lnTo>
                  <a:lnTo>
                    <a:pt x="872" y="52"/>
                  </a:lnTo>
                  <a:lnTo>
                    <a:pt x="871" y="53"/>
                  </a:lnTo>
                  <a:lnTo>
                    <a:pt x="869" y="55"/>
                  </a:lnTo>
                  <a:lnTo>
                    <a:pt x="869" y="55"/>
                  </a:lnTo>
                  <a:lnTo>
                    <a:pt x="869" y="57"/>
                  </a:lnTo>
                  <a:lnTo>
                    <a:pt x="866" y="58"/>
                  </a:lnTo>
                  <a:lnTo>
                    <a:pt x="866" y="58"/>
                  </a:lnTo>
                  <a:lnTo>
                    <a:pt x="866" y="57"/>
                  </a:lnTo>
                  <a:lnTo>
                    <a:pt x="866" y="53"/>
                  </a:lnTo>
                  <a:lnTo>
                    <a:pt x="865" y="53"/>
                  </a:lnTo>
                  <a:lnTo>
                    <a:pt x="863" y="52"/>
                  </a:lnTo>
                  <a:lnTo>
                    <a:pt x="863" y="50"/>
                  </a:lnTo>
                  <a:lnTo>
                    <a:pt x="861" y="50"/>
                  </a:lnTo>
                  <a:lnTo>
                    <a:pt x="861" y="50"/>
                  </a:lnTo>
                  <a:lnTo>
                    <a:pt x="863" y="49"/>
                  </a:lnTo>
                  <a:lnTo>
                    <a:pt x="863" y="47"/>
                  </a:lnTo>
                  <a:lnTo>
                    <a:pt x="863" y="46"/>
                  </a:lnTo>
                  <a:lnTo>
                    <a:pt x="861" y="46"/>
                  </a:lnTo>
                  <a:lnTo>
                    <a:pt x="861" y="47"/>
                  </a:lnTo>
                  <a:lnTo>
                    <a:pt x="861" y="47"/>
                  </a:lnTo>
                  <a:lnTo>
                    <a:pt x="860" y="47"/>
                  </a:lnTo>
                  <a:lnTo>
                    <a:pt x="860" y="47"/>
                  </a:lnTo>
                  <a:lnTo>
                    <a:pt x="858" y="47"/>
                  </a:lnTo>
                  <a:lnTo>
                    <a:pt x="861" y="47"/>
                  </a:lnTo>
                  <a:lnTo>
                    <a:pt x="861" y="46"/>
                  </a:lnTo>
                  <a:lnTo>
                    <a:pt x="861" y="44"/>
                  </a:lnTo>
                  <a:lnTo>
                    <a:pt x="861" y="44"/>
                  </a:lnTo>
                  <a:lnTo>
                    <a:pt x="863" y="44"/>
                  </a:lnTo>
                  <a:lnTo>
                    <a:pt x="863" y="44"/>
                  </a:lnTo>
                  <a:close/>
                  <a:moveTo>
                    <a:pt x="2773" y="42"/>
                  </a:moveTo>
                  <a:lnTo>
                    <a:pt x="2773" y="42"/>
                  </a:lnTo>
                  <a:lnTo>
                    <a:pt x="2774" y="42"/>
                  </a:lnTo>
                  <a:lnTo>
                    <a:pt x="2774" y="44"/>
                  </a:lnTo>
                  <a:lnTo>
                    <a:pt x="2773" y="46"/>
                  </a:lnTo>
                  <a:lnTo>
                    <a:pt x="2769" y="46"/>
                  </a:lnTo>
                  <a:lnTo>
                    <a:pt x="2768" y="44"/>
                  </a:lnTo>
                  <a:lnTo>
                    <a:pt x="2766" y="44"/>
                  </a:lnTo>
                  <a:lnTo>
                    <a:pt x="2766" y="44"/>
                  </a:lnTo>
                  <a:lnTo>
                    <a:pt x="2768" y="42"/>
                  </a:lnTo>
                  <a:lnTo>
                    <a:pt x="2768" y="44"/>
                  </a:lnTo>
                  <a:lnTo>
                    <a:pt x="2771" y="44"/>
                  </a:lnTo>
                  <a:lnTo>
                    <a:pt x="2773" y="44"/>
                  </a:lnTo>
                  <a:lnTo>
                    <a:pt x="2773" y="42"/>
                  </a:lnTo>
                  <a:lnTo>
                    <a:pt x="2773" y="42"/>
                  </a:lnTo>
                  <a:close/>
                  <a:moveTo>
                    <a:pt x="15" y="41"/>
                  </a:moveTo>
                  <a:lnTo>
                    <a:pt x="18" y="42"/>
                  </a:lnTo>
                  <a:lnTo>
                    <a:pt x="19" y="42"/>
                  </a:lnTo>
                  <a:lnTo>
                    <a:pt x="18" y="42"/>
                  </a:lnTo>
                  <a:lnTo>
                    <a:pt x="15" y="42"/>
                  </a:lnTo>
                  <a:lnTo>
                    <a:pt x="15" y="41"/>
                  </a:lnTo>
                  <a:close/>
                  <a:moveTo>
                    <a:pt x="7" y="39"/>
                  </a:moveTo>
                  <a:lnTo>
                    <a:pt x="7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4" y="39"/>
                  </a:lnTo>
                  <a:lnTo>
                    <a:pt x="5" y="39"/>
                  </a:lnTo>
                  <a:lnTo>
                    <a:pt x="7" y="39"/>
                  </a:lnTo>
                  <a:lnTo>
                    <a:pt x="7" y="39"/>
                  </a:lnTo>
                  <a:close/>
                  <a:moveTo>
                    <a:pt x="59" y="34"/>
                  </a:moveTo>
                  <a:lnTo>
                    <a:pt x="59" y="34"/>
                  </a:lnTo>
                  <a:lnTo>
                    <a:pt x="60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7" y="34"/>
                  </a:lnTo>
                  <a:lnTo>
                    <a:pt x="59" y="34"/>
                  </a:lnTo>
                  <a:close/>
                  <a:moveTo>
                    <a:pt x="2768" y="34"/>
                  </a:moveTo>
                  <a:lnTo>
                    <a:pt x="2768" y="34"/>
                  </a:lnTo>
                  <a:lnTo>
                    <a:pt x="2766" y="34"/>
                  </a:lnTo>
                  <a:lnTo>
                    <a:pt x="2768" y="36"/>
                  </a:lnTo>
                  <a:lnTo>
                    <a:pt x="2769" y="36"/>
                  </a:lnTo>
                  <a:lnTo>
                    <a:pt x="2771" y="38"/>
                  </a:lnTo>
                  <a:lnTo>
                    <a:pt x="2771" y="38"/>
                  </a:lnTo>
                  <a:lnTo>
                    <a:pt x="2773" y="38"/>
                  </a:lnTo>
                  <a:lnTo>
                    <a:pt x="2771" y="36"/>
                  </a:lnTo>
                  <a:lnTo>
                    <a:pt x="2771" y="36"/>
                  </a:lnTo>
                  <a:lnTo>
                    <a:pt x="2769" y="34"/>
                  </a:lnTo>
                  <a:lnTo>
                    <a:pt x="2769" y="34"/>
                  </a:lnTo>
                  <a:lnTo>
                    <a:pt x="2768" y="34"/>
                  </a:lnTo>
                  <a:close/>
                  <a:moveTo>
                    <a:pt x="2708" y="33"/>
                  </a:move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6" y="34"/>
                  </a:lnTo>
                  <a:lnTo>
                    <a:pt x="2706" y="34"/>
                  </a:lnTo>
                  <a:lnTo>
                    <a:pt x="2705" y="34"/>
                  </a:lnTo>
                  <a:lnTo>
                    <a:pt x="2705" y="36"/>
                  </a:lnTo>
                  <a:lnTo>
                    <a:pt x="2702" y="36"/>
                  </a:lnTo>
                  <a:lnTo>
                    <a:pt x="2700" y="38"/>
                  </a:lnTo>
                  <a:lnTo>
                    <a:pt x="2700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700" y="38"/>
                  </a:lnTo>
                  <a:lnTo>
                    <a:pt x="2700" y="38"/>
                  </a:lnTo>
                  <a:lnTo>
                    <a:pt x="2702" y="36"/>
                  </a:lnTo>
                  <a:lnTo>
                    <a:pt x="2703" y="34"/>
                  </a:lnTo>
                  <a:lnTo>
                    <a:pt x="2705" y="34"/>
                  </a:lnTo>
                  <a:lnTo>
                    <a:pt x="2706" y="34"/>
                  </a:lnTo>
                  <a:lnTo>
                    <a:pt x="2708" y="33"/>
                  </a:lnTo>
                  <a:close/>
                  <a:moveTo>
                    <a:pt x="2933" y="33"/>
                  </a:moveTo>
                  <a:lnTo>
                    <a:pt x="2935" y="34"/>
                  </a:lnTo>
                  <a:lnTo>
                    <a:pt x="2933" y="36"/>
                  </a:lnTo>
                  <a:lnTo>
                    <a:pt x="2933" y="36"/>
                  </a:lnTo>
                  <a:lnTo>
                    <a:pt x="2933" y="38"/>
                  </a:lnTo>
                  <a:lnTo>
                    <a:pt x="2933" y="38"/>
                  </a:lnTo>
                  <a:lnTo>
                    <a:pt x="2933" y="39"/>
                  </a:lnTo>
                  <a:lnTo>
                    <a:pt x="2933" y="39"/>
                  </a:lnTo>
                  <a:lnTo>
                    <a:pt x="2932" y="39"/>
                  </a:lnTo>
                  <a:lnTo>
                    <a:pt x="2932" y="39"/>
                  </a:lnTo>
                  <a:lnTo>
                    <a:pt x="2930" y="39"/>
                  </a:lnTo>
                  <a:lnTo>
                    <a:pt x="2930" y="38"/>
                  </a:lnTo>
                  <a:lnTo>
                    <a:pt x="2930" y="36"/>
                  </a:lnTo>
                  <a:lnTo>
                    <a:pt x="2930" y="34"/>
                  </a:lnTo>
                  <a:lnTo>
                    <a:pt x="2932" y="34"/>
                  </a:lnTo>
                  <a:lnTo>
                    <a:pt x="2932" y="34"/>
                  </a:lnTo>
                  <a:lnTo>
                    <a:pt x="2933" y="33"/>
                  </a:lnTo>
                  <a:close/>
                  <a:moveTo>
                    <a:pt x="2773" y="31"/>
                  </a:moveTo>
                  <a:lnTo>
                    <a:pt x="2773" y="31"/>
                  </a:lnTo>
                  <a:lnTo>
                    <a:pt x="2773" y="33"/>
                  </a:lnTo>
                  <a:lnTo>
                    <a:pt x="2771" y="33"/>
                  </a:lnTo>
                  <a:lnTo>
                    <a:pt x="2771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71" y="34"/>
                  </a:lnTo>
                  <a:lnTo>
                    <a:pt x="2773" y="34"/>
                  </a:lnTo>
                  <a:lnTo>
                    <a:pt x="2773" y="34"/>
                  </a:lnTo>
                  <a:lnTo>
                    <a:pt x="2774" y="34"/>
                  </a:lnTo>
                  <a:lnTo>
                    <a:pt x="2776" y="34"/>
                  </a:lnTo>
                  <a:lnTo>
                    <a:pt x="2776" y="33"/>
                  </a:lnTo>
                  <a:lnTo>
                    <a:pt x="2776" y="33"/>
                  </a:lnTo>
                  <a:lnTo>
                    <a:pt x="2776" y="31"/>
                  </a:lnTo>
                  <a:lnTo>
                    <a:pt x="2776" y="33"/>
                  </a:lnTo>
                  <a:lnTo>
                    <a:pt x="2774" y="33"/>
                  </a:lnTo>
                  <a:lnTo>
                    <a:pt x="2774" y="31"/>
                  </a:lnTo>
                  <a:lnTo>
                    <a:pt x="2773" y="31"/>
                  </a:lnTo>
                  <a:close/>
                  <a:moveTo>
                    <a:pt x="2" y="30"/>
                  </a:moveTo>
                  <a:lnTo>
                    <a:pt x="4" y="30"/>
                  </a:lnTo>
                  <a:lnTo>
                    <a:pt x="5" y="31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2" y="30"/>
                  </a:lnTo>
                  <a:close/>
                  <a:moveTo>
                    <a:pt x="385" y="30"/>
                  </a:moveTo>
                  <a:lnTo>
                    <a:pt x="387" y="30"/>
                  </a:lnTo>
                  <a:lnTo>
                    <a:pt x="387" y="31"/>
                  </a:lnTo>
                  <a:lnTo>
                    <a:pt x="388" y="33"/>
                  </a:lnTo>
                  <a:lnTo>
                    <a:pt x="390" y="33"/>
                  </a:lnTo>
                  <a:lnTo>
                    <a:pt x="390" y="34"/>
                  </a:lnTo>
                  <a:lnTo>
                    <a:pt x="390" y="38"/>
                  </a:lnTo>
                  <a:lnTo>
                    <a:pt x="392" y="38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8"/>
                  </a:lnTo>
                  <a:lnTo>
                    <a:pt x="390" y="38"/>
                  </a:lnTo>
                  <a:lnTo>
                    <a:pt x="388" y="34"/>
                  </a:lnTo>
                  <a:lnTo>
                    <a:pt x="387" y="31"/>
                  </a:lnTo>
                  <a:lnTo>
                    <a:pt x="384" y="30"/>
                  </a:lnTo>
                  <a:lnTo>
                    <a:pt x="385" y="30"/>
                  </a:lnTo>
                  <a:close/>
                  <a:moveTo>
                    <a:pt x="880" y="28"/>
                  </a:moveTo>
                  <a:lnTo>
                    <a:pt x="880" y="30"/>
                  </a:lnTo>
                  <a:lnTo>
                    <a:pt x="880" y="31"/>
                  </a:lnTo>
                  <a:lnTo>
                    <a:pt x="879" y="33"/>
                  </a:lnTo>
                  <a:lnTo>
                    <a:pt x="877" y="34"/>
                  </a:lnTo>
                  <a:lnTo>
                    <a:pt x="876" y="36"/>
                  </a:lnTo>
                  <a:lnTo>
                    <a:pt x="876" y="34"/>
                  </a:lnTo>
                  <a:lnTo>
                    <a:pt x="876" y="34"/>
                  </a:lnTo>
                  <a:lnTo>
                    <a:pt x="876" y="33"/>
                  </a:lnTo>
                  <a:lnTo>
                    <a:pt x="877" y="31"/>
                  </a:lnTo>
                  <a:lnTo>
                    <a:pt x="879" y="30"/>
                  </a:lnTo>
                  <a:lnTo>
                    <a:pt x="880" y="28"/>
                  </a:lnTo>
                  <a:close/>
                  <a:moveTo>
                    <a:pt x="2728" y="28"/>
                  </a:moveTo>
                  <a:lnTo>
                    <a:pt x="2728" y="28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7" y="30"/>
                  </a:lnTo>
                  <a:lnTo>
                    <a:pt x="2727" y="30"/>
                  </a:lnTo>
                  <a:lnTo>
                    <a:pt x="2725" y="30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4" y="33"/>
                  </a:lnTo>
                  <a:lnTo>
                    <a:pt x="2722" y="33"/>
                  </a:lnTo>
                  <a:lnTo>
                    <a:pt x="2722" y="33"/>
                  </a:lnTo>
                  <a:lnTo>
                    <a:pt x="2721" y="34"/>
                  </a:lnTo>
                  <a:lnTo>
                    <a:pt x="2721" y="34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2" y="36"/>
                  </a:lnTo>
                  <a:lnTo>
                    <a:pt x="2722" y="38"/>
                  </a:lnTo>
                  <a:lnTo>
                    <a:pt x="2722" y="38"/>
                  </a:lnTo>
                  <a:lnTo>
                    <a:pt x="2721" y="38"/>
                  </a:lnTo>
                  <a:lnTo>
                    <a:pt x="2721" y="38"/>
                  </a:lnTo>
                  <a:lnTo>
                    <a:pt x="2719" y="38"/>
                  </a:lnTo>
                  <a:lnTo>
                    <a:pt x="2719" y="39"/>
                  </a:lnTo>
                  <a:lnTo>
                    <a:pt x="2719" y="39"/>
                  </a:lnTo>
                  <a:lnTo>
                    <a:pt x="2721" y="39"/>
                  </a:lnTo>
                  <a:lnTo>
                    <a:pt x="2721" y="39"/>
                  </a:lnTo>
                  <a:lnTo>
                    <a:pt x="2722" y="39"/>
                  </a:lnTo>
                  <a:lnTo>
                    <a:pt x="2724" y="39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2"/>
                  </a:lnTo>
                  <a:lnTo>
                    <a:pt x="2725" y="42"/>
                  </a:lnTo>
                  <a:lnTo>
                    <a:pt x="2725" y="42"/>
                  </a:lnTo>
                  <a:lnTo>
                    <a:pt x="2724" y="42"/>
                  </a:lnTo>
                  <a:lnTo>
                    <a:pt x="2722" y="42"/>
                  </a:lnTo>
                  <a:lnTo>
                    <a:pt x="2719" y="41"/>
                  </a:lnTo>
                  <a:lnTo>
                    <a:pt x="2717" y="39"/>
                  </a:lnTo>
                  <a:lnTo>
                    <a:pt x="2716" y="39"/>
                  </a:lnTo>
                  <a:lnTo>
                    <a:pt x="2716" y="38"/>
                  </a:lnTo>
                  <a:lnTo>
                    <a:pt x="2716" y="38"/>
                  </a:lnTo>
                  <a:lnTo>
                    <a:pt x="2716" y="39"/>
                  </a:lnTo>
                  <a:lnTo>
                    <a:pt x="2717" y="39"/>
                  </a:lnTo>
                  <a:lnTo>
                    <a:pt x="2717" y="39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6"/>
                  </a:lnTo>
                  <a:lnTo>
                    <a:pt x="2719" y="34"/>
                  </a:lnTo>
                  <a:lnTo>
                    <a:pt x="2721" y="33"/>
                  </a:lnTo>
                  <a:lnTo>
                    <a:pt x="2722" y="31"/>
                  </a:lnTo>
                  <a:lnTo>
                    <a:pt x="2724" y="31"/>
                  </a:lnTo>
                  <a:lnTo>
                    <a:pt x="2724" y="31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28"/>
                  </a:lnTo>
                  <a:lnTo>
                    <a:pt x="2727" y="28"/>
                  </a:lnTo>
                  <a:lnTo>
                    <a:pt x="2727" y="28"/>
                  </a:lnTo>
                  <a:lnTo>
                    <a:pt x="2728" y="28"/>
                  </a:lnTo>
                  <a:close/>
                  <a:moveTo>
                    <a:pt x="2782" y="28"/>
                  </a:moveTo>
                  <a:lnTo>
                    <a:pt x="2780" y="28"/>
                  </a:lnTo>
                  <a:lnTo>
                    <a:pt x="2780" y="30"/>
                  </a:lnTo>
                  <a:lnTo>
                    <a:pt x="2780" y="30"/>
                  </a:lnTo>
                  <a:lnTo>
                    <a:pt x="2780" y="31"/>
                  </a:lnTo>
                  <a:lnTo>
                    <a:pt x="2780" y="31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2" y="34"/>
                  </a:lnTo>
                  <a:lnTo>
                    <a:pt x="2784" y="34"/>
                  </a:lnTo>
                  <a:lnTo>
                    <a:pt x="2784" y="33"/>
                  </a:lnTo>
                  <a:lnTo>
                    <a:pt x="2784" y="33"/>
                  </a:lnTo>
                  <a:lnTo>
                    <a:pt x="2784" y="31"/>
                  </a:lnTo>
                  <a:lnTo>
                    <a:pt x="2784" y="30"/>
                  </a:lnTo>
                  <a:lnTo>
                    <a:pt x="2784" y="30"/>
                  </a:lnTo>
                  <a:lnTo>
                    <a:pt x="2784" y="28"/>
                  </a:lnTo>
                  <a:lnTo>
                    <a:pt x="2784" y="28"/>
                  </a:lnTo>
                  <a:lnTo>
                    <a:pt x="2782" y="28"/>
                  </a:lnTo>
                  <a:lnTo>
                    <a:pt x="2782" y="28"/>
                  </a:lnTo>
                  <a:close/>
                  <a:moveTo>
                    <a:pt x="2818" y="27"/>
                  </a:moveTo>
                  <a:lnTo>
                    <a:pt x="2818" y="27"/>
                  </a:lnTo>
                  <a:lnTo>
                    <a:pt x="2818" y="27"/>
                  </a:lnTo>
                  <a:lnTo>
                    <a:pt x="2818" y="27"/>
                  </a:lnTo>
                  <a:lnTo>
                    <a:pt x="2820" y="28"/>
                  </a:lnTo>
                  <a:lnTo>
                    <a:pt x="2821" y="28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6" y="31"/>
                  </a:lnTo>
                  <a:lnTo>
                    <a:pt x="2828" y="33"/>
                  </a:lnTo>
                  <a:lnTo>
                    <a:pt x="2828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3"/>
                  </a:lnTo>
                  <a:lnTo>
                    <a:pt x="2829" y="33"/>
                  </a:lnTo>
                  <a:lnTo>
                    <a:pt x="2829" y="34"/>
                  </a:lnTo>
                  <a:lnTo>
                    <a:pt x="2831" y="36"/>
                  </a:lnTo>
                  <a:lnTo>
                    <a:pt x="2833" y="36"/>
                  </a:lnTo>
                  <a:lnTo>
                    <a:pt x="2833" y="36"/>
                  </a:lnTo>
                  <a:lnTo>
                    <a:pt x="2839" y="39"/>
                  </a:lnTo>
                  <a:lnTo>
                    <a:pt x="2842" y="41"/>
                  </a:lnTo>
                  <a:lnTo>
                    <a:pt x="2842" y="42"/>
                  </a:lnTo>
                  <a:lnTo>
                    <a:pt x="2842" y="42"/>
                  </a:lnTo>
                  <a:lnTo>
                    <a:pt x="2842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5" y="46"/>
                  </a:lnTo>
                  <a:lnTo>
                    <a:pt x="2847" y="47"/>
                  </a:lnTo>
                  <a:lnTo>
                    <a:pt x="2847" y="49"/>
                  </a:lnTo>
                  <a:lnTo>
                    <a:pt x="2847" y="50"/>
                  </a:lnTo>
                  <a:lnTo>
                    <a:pt x="2847" y="50"/>
                  </a:lnTo>
                  <a:lnTo>
                    <a:pt x="2848" y="50"/>
                  </a:lnTo>
                  <a:lnTo>
                    <a:pt x="2848" y="52"/>
                  </a:lnTo>
                  <a:lnTo>
                    <a:pt x="2847" y="53"/>
                  </a:lnTo>
                  <a:lnTo>
                    <a:pt x="2847" y="55"/>
                  </a:lnTo>
                  <a:lnTo>
                    <a:pt x="2847" y="55"/>
                  </a:lnTo>
                  <a:lnTo>
                    <a:pt x="2845" y="55"/>
                  </a:lnTo>
                  <a:lnTo>
                    <a:pt x="2845" y="55"/>
                  </a:lnTo>
                  <a:lnTo>
                    <a:pt x="2844" y="53"/>
                  </a:lnTo>
                  <a:lnTo>
                    <a:pt x="2844" y="53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60"/>
                  </a:lnTo>
                  <a:lnTo>
                    <a:pt x="2844" y="60"/>
                  </a:lnTo>
                  <a:lnTo>
                    <a:pt x="2844" y="61"/>
                  </a:lnTo>
                  <a:lnTo>
                    <a:pt x="2842" y="61"/>
                  </a:lnTo>
                  <a:lnTo>
                    <a:pt x="2839" y="63"/>
                  </a:lnTo>
                  <a:lnTo>
                    <a:pt x="2839" y="63"/>
                  </a:lnTo>
                  <a:lnTo>
                    <a:pt x="2837" y="61"/>
                  </a:lnTo>
                  <a:lnTo>
                    <a:pt x="2836" y="61"/>
                  </a:lnTo>
                  <a:lnTo>
                    <a:pt x="2833" y="60"/>
                  </a:lnTo>
                  <a:lnTo>
                    <a:pt x="2829" y="60"/>
                  </a:lnTo>
                  <a:lnTo>
                    <a:pt x="2828" y="61"/>
                  </a:lnTo>
                  <a:lnTo>
                    <a:pt x="2828" y="63"/>
                  </a:lnTo>
                  <a:lnTo>
                    <a:pt x="2828" y="63"/>
                  </a:lnTo>
                  <a:lnTo>
                    <a:pt x="2829" y="63"/>
                  </a:lnTo>
                  <a:lnTo>
                    <a:pt x="2829" y="63"/>
                  </a:lnTo>
                  <a:lnTo>
                    <a:pt x="2828" y="64"/>
                  </a:lnTo>
                  <a:lnTo>
                    <a:pt x="2828" y="64"/>
                  </a:lnTo>
                  <a:lnTo>
                    <a:pt x="2828" y="66"/>
                  </a:lnTo>
                  <a:lnTo>
                    <a:pt x="2828" y="66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6" y="68"/>
                  </a:lnTo>
                  <a:lnTo>
                    <a:pt x="2826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3" y="68"/>
                  </a:lnTo>
                  <a:lnTo>
                    <a:pt x="2821" y="68"/>
                  </a:lnTo>
                  <a:lnTo>
                    <a:pt x="2821" y="66"/>
                  </a:lnTo>
                  <a:lnTo>
                    <a:pt x="2820" y="66"/>
                  </a:lnTo>
                  <a:lnTo>
                    <a:pt x="2821" y="66"/>
                  </a:lnTo>
                  <a:lnTo>
                    <a:pt x="2821" y="66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3"/>
                  </a:lnTo>
                  <a:lnTo>
                    <a:pt x="2821" y="63"/>
                  </a:lnTo>
                  <a:lnTo>
                    <a:pt x="2820" y="61"/>
                  </a:lnTo>
                  <a:lnTo>
                    <a:pt x="2820" y="60"/>
                  </a:lnTo>
                  <a:lnTo>
                    <a:pt x="2818" y="57"/>
                  </a:lnTo>
                  <a:lnTo>
                    <a:pt x="2817" y="55"/>
                  </a:lnTo>
                  <a:lnTo>
                    <a:pt x="2817" y="55"/>
                  </a:lnTo>
                  <a:lnTo>
                    <a:pt x="2817" y="57"/>
                  </a:lnTo>
                  <a:lnTo>
                    <a:pt x="2817" y="57"/>
                  </a:lnTo>
                  <a:lnTo>
                    <a:pt x="2817" y="55"/>
                  </a:lnTo>
                  <a:lnTo>
                    <a:pt x="2817" y="53"/>
                  </a:lnTo>
                  <a:lnTo>
                    <a:pt x="2815" y="53"/>
                  </a:lnTo>
                  <a:lnTo>
                    <a:pt x="2815" y="53"/>
                  </a:lnTo>
                  <a:lnTo>
                    <a:pt x="2814" y="52"/>
                  </a:lnTo>
                  <a:lnTo>
                    <a:pt x="2814" y="52"/>
                  </a:lnTo>
                  <a:lnTo>
                    <a:pt x="2812" y="50"/>
                  </a:lnTo>
                  <a:lnTo>
                    <a:pt x="2812" y="50"/>
                  </a:lnTo>
                  <a:lnTo>
                    <a:pt x="2814" y="49"/>
                  </a:lnTo>
                  <a:lnTo>
                    <a:pt x="2814" y="49"/>
                  </a:lnTo>
                  <a:lnTo>
                    <a:pt x="2814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6"/>
                  </a:lnTo>
                  <a:lnTo>
                    <a:pt x="2812" y="46"/>
                  </a:lnTo>
                  <a:lnTo>
                    <a:pt x="2810" y="44"/>
                  </a:lnTo>
                  <a:lnTo>
                    <a:pt x="2807" y="42"/>
                  </a:lnTo>
                  <a:lnTo>
                    <a:pt x="2804" y="39"/>
                  </a:lnTo>
                  <a:lnTo>
                    <a:pt x="2803" y="39"/>
                  </a:lnTo>
                  <a:lnTo>
                    <a:pt x="2803" y="39"/>
                  </a:lnTo>
                  <a:lnTo>
                    <a:pt x="2804" y="39"/>
                  </a:lnTo>
                  <a:lnTo>
                    <a:pt x="2804" y="38"/>
                  </a:lnTo>
                  <a:lnTo>
                    <a:pt x="2803" y="38"/>
                  </a:lnTo>
                  <a:lnTo>
                    <a:pt x="2804" y="38"/>
                  </a:lnTo>
                  <a:lnTo>
                    <a:pt x="2804" y="38"/>
                  </a:lnTo>
                  <a:lnTo>
                    <a:pt x="2806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6"/>
                  </a:lnTo>
                  <a:lnTo>
                    <a:pt x="2809" y="36"/>
                  </a:lnTo>
                  <a:lnTo>
                    <a:pt x="2809" y="36"/>
                  </a:lnTo>
                  <a:lnTo>
                    <a:pt x="2807" y="36"/>
                  </a:lnTo>
                  <a:lnTo>
                    <a:pt x="2807" y="36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4" y="33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0"/>
                  </a:lnTo>
                  <a:lnTo>
                    <a:pt x="2817" y="28"/>
                  </a:lnTo>
                  <a:lnTo>
                    <a:pt x="2818" y="27"/>
                  </a:lnTo>
                  <a:close/>
                  <a:moveTo>
                    <a:pt x="2751" y="25"/>
                  </a:moveTo>
                  <a:lnTo>
                    <a:pt x="2751" y="25"/>
                  </a:lnTo>
                  <a:lnTo>
                    <a:pt x="2751" y="25"/>
                  </a:lnTo>
                  <a:lnTo>
                    <a:pt x="2752" y="27"/>
                  </a:lnTo>
                  <a:lnTo>
                    <a:pt x="2752" y="27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5" y="28"/>
                  </a:lnTo>
                  <a:lnTo>
                    <a:pt x="2755" y="28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4" y="30"/>
                  </a:lnTo>
                  <a:lnTo>
                    <a:pt x="2752" y="30"/>
                  </a:lnTo>
                  <a:lnTo>
                    <a:pt x="2751" y="28"/>
                  </a:lnTo>
                  <a:lnTo>
                    <a:pt x="2751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28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1"/>
                  </a:lnTo>
                  <a:lnTo>
                    <a:pt x="2751" y="31"/>
                  </a:lnTo>
                  <a:lnTo>
                    <a:pt x="2749" y="31"/>
                  </a:lnTo>
                  <a:lnTo>
                    <a:pt x="2749" y="31"/>
                  </a:lnTo>
                  <a:lnTo>
                    <a:pt x="2747" y="31"/>
                  </a:lnTo>
                  <a:lnTo>
                    <a:pt x="2747" y="30"/>
                  </a:lnTo>
                  <a:lnTo>
                    <a:pt x="2746" y="30"/>
                  </a:lnTo>
                  <a:lnTo>
                    <a:pt x="2746" y="28"/>
                  </a:lnTo>
                  <a:lnTo>
                    <a:pt x="2747" y="28"/>
                  </a:lnTo>
                  <a:lnTo>
                    <a:pt x="2747" y="28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9" y="27"/>
                  </a:lnTo>
                  <a:lnTo>
                    <a:pt x="2751" y="27"/>
                  </a:lnTo>
                  <a:lnTo>
                    <a:pt x="2751" y="25"/>
                  </a:lnTo>
                  <a:close/>
                  <a:moveTo>
                    <a:pt x="2757" y="20"/>
                  </a:moveTo>
                  <a:lnTo>
                    <a:pt x="2757" y="22"/>
                  </a:lnTo>
                  <a:lnTo>
                    <a:pt x="2758" y="22"/>
                  </a:lnTo>
                  <a:lnTo>
                    <a:pt x="2758" y="22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60" y="25"/>
                  </a:lnTo>
                  <a:lnTo>
                    <a:pt x="2760" y="25"/>
                  </a:lnTo>
                  <a:lnTo>
                    <a:pt x="2760" y="27"/>
                  </a:lnTo>
                  <a:lnTo>
                    <a:pt x="2760" y="27"/>
                  </a:lnTo>
                  <a:lnTo>
                    <a:pt x="2762" y="28"/>
                  </a:lnTo>
                  <a:lnTo>
                    <a:pt x="2762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30"/>
                  </a:lnTo>
                  <a:lnTo>
                    <a:pt x="2762" y="30"/>
                  </a:lnTo>
                  <a:lnTo>
                    <a:pt x="2762" y="28"/>
                  </a:lnTo>
                  <a:lnTo>
                    <a:pt x="2760" y="28"/>
                  </a:lnTo>
                  <a:lnTo>
                    <a:pt x="2758" y="28"/>
                  </a:lnTo>
                  <a:lnTo>
                    <a:pt x="2758" y="28"/>
                  </a:lnTo>
                  <a:lnTo>
                    <a:pt x="2758" y="30"/>
                  </a:lnTo>
                  <a:lnTo>
                    <a:pt x="2760" y="30"/>
                  </a:lnTo>
                  <a:lnTo>
                    <a:pt x="2760" y="30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58" y="31"/>
                  </a:lnTo>
                  <a:lnTo>
                    <a:pt x="2758" y="31"/>
                  </a:lnTo>
                  <a:lnTo>
                    <a:pt x="2758" y="30"/>
                  </a:lnTo>
                  <a:lnTo>
                    <a:pt x="2757" y="28"/>
                  </a:lnTo>
                  <a:lnTo>
                    <a:pt x="2755" y="27"/>
                  </a:lnTo>
                  <a:lnTo>
                    <a:pt x="2754" y="27"/>
                  </a:lnTo>
                  <a:lnTo>
                    <a:pt x="2754" y="27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3"/>
                  </a:lnTo>
                  <a:lnTo>
                    <a:pt x="2752" y="23"/>
                  </a:lnTo>
                  <a:lnTo>
                    <a:pt x="2754" y="22"/>
                  </a:lnTo>
                  <a:lnTo>
                    <a:pt x="2754" y="22"/>
                  </a:lnTo>
                  <a:lnTo>
                    <a:pt x="2754" y="23"/>
                  </a:lnTo>
                  <a:lnTo>
                    <a:pt x="2754" y="23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7" y="23"/>
                  </a:lnTo>
                  <a:lnTo>
                    <a:pt x="2757" y="23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3"/>
                  </a:lnTo>
                  <a:lnTo>
                    <a:pt x="2758" y="23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58" y="23"/>
                  </a:lnTo>
                  <a:lnTo>
                    <a:pt x="2758" y="23"/>
                  </a:lnTo>
                  <a:lnTo>
                    <a:pt x="2757" y="22"/>
                  </a:lnTo>
                  <a:lnTo>
                    <a:pt x="2757" y="22"/>
                  </a:lnTo>
                  <a:lnTo>
                    <a:pt x="2757" y="20"/>
                  </a:lnTo>
                  <a:close/>
                  <a:moveTo>
                    <a:pt x="2542" y="20"/>
                  </a:moveTo>
                  <a:lnTo>
                    <a:pt x="2542" y="23"/>
                  </a:lnTo>
                  <a:lnTo>
                    <a:pt x="2542" y="23"/>
                  </a:lnTo>
                  <a:lnTo>
                    <a:pt x="2541" y="22"/>
                  </a:lnTo>
                  <a:lnTo>
                    <a:pt x="2542" y="20"/>
                  </a:lnTo>
                  <a:close/>
                  <a:moveTo>
                    <a:pt x="2881" y="20"/>
                  </a:moveTo>
                  <a:lnTo>
                    <a:pt x="2880" y="22"/>
                  </a:lnTo>
                  <a:lnTo>
                    <a:pt x="2880" y="23"/>
                  </a:lnTo>
                  <a:lnTo>
                    <a:pt x="2880" y="25"/>
                  </a:lnTo>
                  <a:lnTo>
                    <a:pt x="2881" y="25"/>
                  </a:lnTo>
                  <a:lnTo>
                    <a:pt x="2881" y="25"/>
                  </a:lnTo>
                  <a:lnTo>
                    <a:pt x="2883" y="23"/>
                  </a:lnTo>
                  <a:lnTo>
                    <a:pt x="2883" y="22"/>
                  </a:lnTo>
                  <a:lnTo>
                    <a:pt x="2883" y="20"/>
                  </a:lnTo>
                  <a:lnTo>
                    <a:pt x="2881" y="20"/>
                  </a:lnTo>
                  <a:lnTo>
                    <a:pt x="2881" y="20"/>
                  </a:lnTo>
                  <a:close/>
                  <a:moveTo>
                    <a:pt x="2818" y="20"/>
                  </a:moveTo>
                  <a:lnTo>
                    <a:pt x="2820" y="20"/>
                  </a:lnTo>
                  <a:lnTo>
                    <a:pt x="2820" y="22"/>
                  </a:lnTo>
                  <a:lnTo>
                    <a:pt x="2820" y="23"/>
                  </a:lnTo>
                  <a:lnTo>
                    <a:pt x="2818" y="23"/>
                  </a:lnTo>
                  <a:lnTo>
                    <a:pt x="2818" y="23"/>
                  </a:lnTo>
                  <a:lnTo>
                    <a:pt x="2818" y="22"/>
                  </a:lnTo>
                  <a:lnTo>
                    <a:pt x="2818" y="22"/>
                  </a:lnTo>
                  <a:lnTo>
                    <a:pt x="2818" y="20"/>
                  </a:lnTo>
                  <a:lnTo>
                    <a:pt x="2818" y="20"/>
                  </a:lnTo>
                  <a:lnTo>
                    <a:pt x="2818" y="20"/>
                  </a:lnTo>
                  <a:close/>
                  <a:moveTo>
                    <a:pt x="2796" y="19"/>
                  </a:moveTo>
                  <a:lnTo>
                    <a:pt x="2795" y="19"/>
                  </a:lnTo>
                  <a:lnTo>
                    <a:pt x="2793" y="19"/>
                  </a:lnTo>
                  <a:lnTo>
                    <a:pt x="2793" y="19"/>
                  </a:lnTo>
                  <a:lnTo>
                    <a:pt x="2792" y="19"/>
                  </a:lnTo>
                  <a:lnTo>
                    <a:pt x="2790" y="19"/>
                  </a:lnTo>
                  <a:lnTo>
                    <a:pt x="2788" y="20"/>
                  </a:lnTo>
                  <a:lnTo>
                    <a:pt x="2787" y="20"/>
                  </a:lnTo>
                  <a:lnTo>
                    <a:pt x="2787" y="20"/>
                  </a:lnTo>
                  <a:lnTo>
                    <a:pt x="2787" y="22"/>
                  </a:lnTo>
                  <a:lnTo>
                    <a:pt x="2788" y="22"/>
                  </a:lnTo>
                  <a:lnTo>
                    <a:pt x="2790" y="25"/>
                  </a:lnTo>
                  <a:lnTo>
                    <a:pt x="2792" y="27"/>
                  </a:lnTo>
                  <a:lnTo>
                    <a:pt x="2793" y="27"/>
                  </a:lnTo>
                  <a:lnTo>
                    <a:pt x="2795" y="27"/>
                  </a:lnTo>
                  <a:lnTo>
                    <a:pt x="2795" y="25"/>
                  </a:lnTo>
                  <a:lnTo>
                    <a:pt x="2796" y="23"/>
                  </a:lnTo>
                  <a:lnTo>
                    <a:pt x="2796" y="22"/>
                  </a:lnTo>
                  <a:lnTo>
                    <a:pt x="2796" y="22"/>
                  </a:lnTo>
                  <a:lnTo>
                    <a:pt x="2798" y="23"/>
                  </a:lnTo>
                  <a:lnTo>
                    <a:pt x="2798" y="23"/>
                  </a:lnTo>
                  <a:lnTo>
                    <a:pt x="2798" y="22"/>
                  </a:lnTo>
                  <a:lnTo>
                    <a:pt x="2798" y="20"/>
                  </a:lnTo>
                  <a:lnTo>
                    <a:pt x="2796" y="19"/>
                  </a:lnTo>
                  <a:lnTo>
                    <a:pt x="2796" y="19"/>
                  </a:lnTo>
                  <a:close/>
                  <a:moveTo>
                    <a:pt x="757" y="19"/>
                  </a:moveTo>
                  <a:lnTo>
                    <a:pt x="756" y="19"/>
                  </a:lnTo>
                  <a:lnTo>
                    <a:pt x="753" y="20"/>
                  </a:lnTo>
                  <a:lnTo>
                    <a:pt x="751" y="22"/>
                  </a:lnTo>
                  <a:lnTo>
                    <a:pt x="748" y="23"/>
                  </a:lnTo>
                  <a:lnTo>
                    <a:pt x="745" y="25"/>
                  </a:lnTo>
                  <a:lnTo>
                    <a:pt x="743" y="25"/>
                  </a:lnTo>
                  <a:lnTo>
                    <a:pt x="740" y="25"/>
                  </a:lnTo>
                  <a:lnTo>
                    <a:pt x="738" y="25"/>
                  </a:lnTo>
                  <a:lnTo>
                    <a:pt x="738" y="27"/>
                  </a:lnTo>
                  <a:lnTo>
                    <a:pt x="740" y="27"/>
                  </a:lnTo>
                  <a:lnTo>
                    <a:pt x="742" y="27"/>
                  </a:lnTo>
                  <a:lnTo>
                    <a:pt x="742" y="28"/>
                  </a:lnTo>
                  <a:lnTo>
                    <a:pt x="742" y="30"/>
                  </a:lnTo>
                  <a:lnTo>
                    <a:pt x="743" y="30"/>
                  </a:lnTo>
                  <a:lnTo>
                    <a:pt x="745" y="31"/>
                  </a:lnTo>
                  <a:lnTo>
                    <a:pt x="746" y="30"/>
                  </a:lnTo>
                  <a:lnTo>
                    <a:pt x="748" y="30"/>
                  </a:lnTo>
                  <a:lnTo>
                    <a:pt x="749" y="27"/>
                  </a:lnTo>
                  <a:lnTo>
                    <a:pt x="751" y="25"/>
                  </a:lnTo>
                  <a:lnTo>
                    <a:pt x="754" y="23"/>
                  </a:lnTo>
                  <a:lnTo>
                    <a:pt x="756" y="22"/>
                  </a:lnTo>
                  <a:lnTo>
                    <a:pt x="756" y="20"/>
                  </a:lnTo>
                  <a:lnTo>
                    <a:pt x="757" y="19"/>
                  </a:lnTo>
                  <a:lnTo>
                    <a:pt x="757" y="19"/>
                  </a:lnTo>
                  <a:close/>
                  <a:moveTo>
                    <a:pt x="2728" y="16"/>
                  </a:move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9"/>
                  </a:lnTo>
                  <a:lnTo>
                    <a:pt x="2728" y="19"/>
                  </a:lnTo>
                  <a:lnTo>
                    <a:pt x="2728" y="20"/>
                  </a:lnTo>
                  <a:lnTo>
                    <a:pt x="2728" y="22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7" y="22"/>
                  </a:lnTo>
                  <a:lnTo>
                    <a:pt x="2727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4" y="22"/>
                  </a:lnTo>
                  <a:lnTo>
                    <a:pt x="2724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3"/>
                  </a:lnTo>
                  <a:lnTo>
                    <a:pt x="2719" y="23"/>
                  </a:lnTo>
                  <a:lnTo>
                    <a:pt x="2719" y="23"/>
                  </a:lnTo>
                  <a:lnTo>
                    <a:pt x="2717" y="23"/>
                  </a:lnTo>
                  <a:lnTo>
                    <a:pt x="2717" y="25"/>
                  </a:lnTo>
                  <a:lnTo>
                    <a:pt x="2716" y="25"/>
                  </a:lnTo>
                  <a:lnTo>
                    <a:pt x="2716" y="27"/>
                  </a:lnTo>
                  <a:lnTo>
                    <a:pt x="2716" y="27"/>
                  </a:lnTo>
                  <a:lnTo>
                    <a:pt x="2716" y="28"/>
                  </a:lnTo>
                  <a:lnTo>
                    <a:pt x="2716" y="28"/>
                  </a:lnTo>
                  <a:lnTo>
                    <a:pt x="2714" y="28"/>
                  </a:lnTo>
                  <a:lnTo>
                    <a:pt x="2714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1"/>
                  </a:lnTo>
                  <a:lnTo>
                    <a:pt x="2716" y="33"/>
                  </a:lnTo>
                  <a:lnTo>
                    <a:pt x="2714" y="33"/>
                  </a:lnTo>
                  <a:lnTo>
                    <a:pt x="2713" y="33"/>
                  </a:lnTo>
                  <a:lnTo>
                    <a:pt x="2711" y="34"/>
                  </a:lnTo>
                  <a:lnTo>
                    <a:pt x="2711" y="34"/>
                  </a:lnTo>
                  <a:lnTo>
                    <a:pt x="2711" y="36"/>
                  </a:lnTo>
                  <a:lnTo>
                    <a:pt x="2713" y="36"/>
                  </a:lnTo>
                  <a:lnTo>
                    <a:pt x="2714" y="36"/>
                  </a:lnTo>
                  <a:lnTo>
                    <a:pt x="2714" y="36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3" y="38"/>
                  </a:lnTo>
                  <a:lnTo>
                    <a:pt x="2711" y="36"/>
                  </a:lnTo>
                  <a:lnTo>
                    <a:pt x="2711" y="36"/>
                  </a:lnTo>
                  <a:lnTo>
                    <a:pt x="2710" y="36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1" y="34"/>
                  </a:lnTo>
                  <a:lnTo>
                    <a:pt x="2714" y="33"/>
                  </a:lnTo>
                  <a:lnTo>
                    <a:pt x="2714" y="33"/>
                  </a:lnTo>
                  <a:lnTo>
                    <a:pt x="2714" y="31"/>
                  </a:lnTo>
                  <a:lnTo>
                    <a:pt x="2714" y="31"/>
                  </a:lnTo>
                  <a:lnTo>
                    <a:pt x="2713" y="31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28"/>
                  </a:lnTo>
                  <a:lnTo>
                    <a:pt x="2713" y="28"/>
                  </a:lnTo>
                  <a:lnTo>
                    <a:pt x="2714" y="28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6" y="25"/>
                  </a:lnTo>
                  <a:lnTo>
                    <a:pt x="2716" y="25"/>
                  </a:lnTo>
                  <a:lnTo>
                    <a:pt x="2717" y="25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7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7"/>
                  </a:lnTo>
                  <a:lnTo>
                    <a:pt x="2713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7" y="19"/>
                  </a:lnTo>
                  <a:lnTo>
                    <a:pt x="2717" y="19"/>
                  </a:lnTo>
                  <a:lnTo>
                    <a:pt x="2717" y="17"/>
                  </a:lnTo>
                  <a:lnTo>
                    <a:pt x="2717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7" y="17"/>
                  </a:lnTo>
                  <a:lnTo>
                    <a:pt x="2717" y="19"/>
                  </a:lnTo>
                  <a:lnTo>
                    <a:pt x="2719" y="19"/>
                  </a:lnTo>
                  <a:lnTo>
                    <a:pt x="2719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2" y="20"/>
                  </a:lnTo>
                  <a:lnTo>
                    <a:pt x="2722" y="20"/>
                  </a:lnTo>
                  <a:lnTo>
                    <a:pt x="2722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5" y="20"/>
                  </a:lnTo>
                  <a:lnTo>
                    <a:pt x="2727" y="20"/>
                  </a:lnTo>
                  <a:lnTo>
                    <a:pt x="2727" y="20"/>
                  </a:lnTo>
                  <a:lnTo>
                    <a:pt x="2725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5" y="19"/>
                  </a:lnTo>
                  <a:lnTo>
                    <a:pt x="2727" y="19"/>
                  </a:lnTo>
                  <a:lnTo>
                    <a:pt x="2727" y="20"/>
                  </a:lnTo>
                  <a:lnTo>
                    <a:pt x="2727" y="19"/>
                  </a:lnTo>
                  <a:lnTo>
                    <a:pt x="2727" y="19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6"/>
                  </a:lnTo>
                  <a:lnTo>
                    <a:pt x="2728" y="16"/>
                  </a:lnTo>
                  <a:lnTo>
                    <a:pt x="2728" y="16"/>
                  </a:lnTo>
                  <a:close/>
                  <a:moveTo>
                    <a:pt x="2544" y="12"/>
                  </a:moveTo>
                  <a:lnTo>
                    <a:pt x="2546" y="12"/>
                  </a:lnTo>
                  <a:lnTo>
                    <a:pt x="2544" y="14"/>
                  </a:lnTo>
                  <a:lnTo>
                    <a:pt x="2544" y="17"/>
                  </a:lnTo>
                  <a:lnTo>
                    <a:pt x="2544" y="19"/>
                  </a:lnTo>
                  <a:lnTo>
                    <a:pt x="2544" y="20"/>
                  </a:lnTo>
                  <a:lnTo>
                    <a:pt x="2544" y="20"/>
                  </a:lnTo>
                  <a:lnTo>
                    <a:pt x="2544" y="23"/>
                  </a:lnTo>
                  <a:lnTo>
                    <a:pt x="2544" y="23"/>
                  </a:lnTo>
                  <a:lnTo>
                    <a:pt x="2542" y="20"/>
                  </a:lnTo>
                  <a:lnTo>
                    <a:pt x="2541" y="19"/>
                  </a:lnTo>
                  <a:lnTo>
                    <a:pt x="2541" y="19"/>
                  </a:lnTo>
                  <a:lnTo>
                    <a:pt x="2542" y="19"/>
                  </a:lnTo>
                  <a:lnTo>
                    <a:pt x="2542" y="17"/>
                  </a:lnTo>
                  <a:lnTo>
                    <a:pt x="2544" y="16"/>
                  </a:lnTo>
                  <a:lnTo>
                    <a:pt x="2544" y="12"/>
                  </a:lnTo>
                  <a:lnTo>
                    <a:pt x="2544" y="12"/>
                  </a:lnTo>
                  <a:close/>
                  <a:moveTo>
                    <a:pt x="2905" y="11"/>
                  </a:moveTo>
                  <a:lnTo>
                    <a:pt x="2907" y="12"/>
                  </a:lnTo>
                  <a:lnTo>
                    <a:pt x="2907" y="14"/>
                  </a:lnTo>
                  <a:lnTo>
                    <a:pt x="2907" y="16"/>
                  </a:lnTo>
                  <a:lnTo>
                    <a:pt x="2907" y="16"/>
                  </a:lnTo>
                  <a:lnTo>
                    <a:pt x="2907" y="17"/>
                  </a:lnTo>
                  <a:lnTo>
                    <a:pt x="2905" y="17"/>
                  </a:lnTo>
                  <a:lnTo>
                    <a:pt x="2905" y="17"/>
                  </a:lnTo>
                  <a:lnTo>
                    <a:pt x="2903" y="17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4"/>
                  </a:lnTo>
                  <a:lnTo>
                    <a:pt x="2903" y="12"/>
                  </a:lnTo>
                  <a:lnTo>
                    <a:pt x="2905" y="11"/>
                  </a:lnTo>
                  <a:lnTo>
                    <a:pt x="2905" y="11"/>
                  </a:lnTo>
                  <a:close/>
                  <a:moveTo>
                    <a:pt x="251" y="11"/>
                  </a:moveTo>
                  <a:lnTo>
                    <a:pt x="251" y="11"/>
                  </a:lnTo>
                  <a:lnTo>
                    <a:pt x="253" y="11"/>
                  </a:lnTo>
                  <a:lnTo>
                    <a:pt x="253" y="12"/>
                  </a:lnTo>
                  <a:lnTo>
                    <a:pt x="253" y="14"/>
                  </a:lnTo>
                  <a:lnTo>
                    <a:pt x="254" y="14"/>
                  </a:lnTo>
                  <a:lnTo>
                    <a:pt x="254" y="14"/>
                  </a:lnTo>
                  <a:lnTo>
                    <a:pt x="254" y="16"/>
                  </a:lnTo>
                  <a:lnTo>
                    <a:pt x="253" y="16"/>
                  </a:lnTo>
                  <a:lnTo>
                    <a:pt x="251" y="14"/>
                  </a:lnTo>
                  <a:lnTo>
                    <a:pt x="251" y="12"/>
                  </a:lnTo>
                  <a:lnTo>
                    <a:pt x="251" y="12"/>
                  </a:lnTo>
                  <a:lnTo>
                    <a:pt x="251" y="11"/>
                  </a:lnTo>
                  <a:lnTo>
                    <a:pt x="251" y="11"/>
                  </a:lnTo>
                  <a:lnTo>
                    <a:pt x="251" y="11"/>
                  </a:lnTo>
                  <a:close/>
                  <a:moveTo>
                    <a:pt x="8" y="6"/>
                  </a:moveTo>
                  <a:lnTo>
                    <a:pt x="10" y="6"/>
                  </a:lnTo>
                  <a:lnTo>
                    <a:pt x="8" y="6"/>
                  </a:lnTo>
                  <a:lnTo>
                    <a:pt x="8" y="8"/>
                  </a:lnTo>
                  <a:lnTo>
                    <a:pt x="8" y="9"/>
                  </a:lnTo>
                  <a:lnTo>
                    <a:pt x="7" y="8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close/>
                  <a:moveTo>
                    <a:pt x="887" y="5"/>
                  </a:moveTo>
                  <a:lnTo>
                    <a:pt x="888" y="5"/>
                  </a:lnTo>
                  <a:lnTo>
                    <a:pt x="888" y="6"/>
                  </a:lnTo>
                  <a:lnTo>
                    <a:pt x="888" y="8"/>
                  </a:lnTo>
                  <a:lnTo>
                    <a:pt x="890" y="9"/>
                  </a:lnTo>
                  <a:lnTo>
                    <a:pt x="890" y="11"/>
                  </a:lnTo>
                  <a:lnTo>
                    <a:pt x="888" y="11"/>
                  </a:lnTo>
                  <a:lnTo>
                    <a:pt x="888" y="12"/>
                  </a:lnTo>
                  <a:lnTo>
                    <a:pt x="887" y="12"/>
                  </a:lnTo>
                  <a:lnTo>
                    <a:pt x="887" y="9"/>
                  </a:lnTo>
                  <a:lnTo>
                    <a:pt x="887" y="8"/>
                  </a:lnTo>
                  <a:lnTo>
                    <a:pt x="887" y="6"/>
                  </a:lnTo>
                  <a:lnTo>
                    <a:pt x="887" y="6"/>
                  </a:lnTo>
                  <a:lnTo>
                    <a:pt x="887" y="5"/>
                  </a:lnTo>
                  <a:close/>
                  <a:moveTo>
                    <a:pt x="2795" y="3"/>
                  </a:moveTo>
                  <a:lnTo>
                    <a:pt x="2796" y="5"/>
                  </a:lnTo>
                  <a:lnTo>
                    <a:pt x="2796" y="6"/>
                  </a:lnTo>
                  <a:lnTo>
                    <a:pt x="2798" y="5"/>
                  </a:lnTo>
                  <a:lnTo>
                    <a:pt x="2798" y="6"/>
                  </a:lnTo>
                  <a:lnTo>
                    <a:pt x="2798" y="8"/>
                  </a:lnTo>
                  <a:lnTo>
                    <a:pt x="2796" y="6"/>
                  </a:lnTo>
                  <a:lnTo>
                    <a:pt x="2795" y="8"/>
                  </a:lnTo>
                  <a:lnTo>
                    <a:pt x="2793" y="6"/>
                  </a:lnTo>
                  <a:lnTo>
                    <a:pt x="2795" y="6"/>
                  </a:lnTo>
                  <a:lnTo>
                    <a:pt x="2795" y="5"/>
                  </a:lnTo>
                  <a:lnTo>
                    <a:pt x="2795" y="3"/>
                  </a:lnTo>
                  <a:close/>
                  <a:moveTo>
                    <a:pt x="2870" y="1"/>
                  </a:moveTo>
                  <a:lnTo>
                    <a:pt x="2872" y="1"/>
                  </a:lnTo>
                  <a:lnTo>
                    <a:pt x="2874" y="3"/>
                  </a:lnTo>
                  <a:lnTo>
                    <a:pt x="2875" y="3"/>
                  </a:lnTo>
                  <a:lnTo>
                    <a:pt x="2875" y="3"/>
                  </a:lnTo>
                  <a:lnTo>
                    <a:pt x="2877" y="3"/>
                  </a:lnTo>
                  <a:lnTo>
                    <a:pt x="2877" y="3"/>
                  </a:lnTo>
                  <a:lnTo>
                    <a:pt x="2878" y="5"/>
                  </a:lnTo>
                  <a:lnTo>
                    <a:pt x="2878" y="5"/>
                  </a:lnTo>
                  <a:lnTo>
                    <a:pt x="2881" y="6"/>
                  </a:lnTo>
                  <a:lnTo>
                    <a:pt x="2883" y="6"/>
                  </a:lnTo>
                  <a:lnTo>
                    <a:pt x="2883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6" y="8"/>
                  </a:lnTo>
                  <a:lnTo>
                    <a:pt x="2886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9" y="11"/>
                  </a:lnTo>
                  <a:lnTo>
                    <a:pt x="2889" y="11"/>
                  </a:lnTo>
                  <a:lnTo>
                    <a:pt x="2889" y="12"/>
                  </a:lnTo>
                  <a:lnTo>
                    <a:pt x="2889" y="14"/>
                  </a:lnTo>
                  <a:lnTo>
                    <a:pt x="2889" y="16"/>
                  </a:lnTo>
                  <a:lnTo>
                    <a:pt x="2889" y="17"/>
                  </a:lnTo>
                  <a:lnTo>
                    <a:pt x="2888" y="19"/>
                  </a:lnTo>
                  <a:lnTo>
                    <a:pt x="2888" y="20"/>
                  </a:lnTo>
                  <a:lnTo>
                    <a:pt x="2888" y="20"/>
                  </a:lnTo>
                  <a:lnTo>
                    <a:pt x="2889" y="22"/>
                  </a:lnTo>
                  <a:lnTo>
                    <a:pt x="2889" y="23"/>
                  </a:lnTo>
                  <a:lnTo>
                    <a:pt x="2889" y="23"/>
                  </a:lnTo>
                  <a:lnTo>
                    <a:pt x="2891" y="25"/>
                  </a:lnTo>
                  <a:lnTo>
                    <a:pt x="2891" y="27"/>
                  </a:lnTo>
                  <a:lnTo>
                    <a:pt x="2892" y="27"/>
                  </a:lnTo>
                  <a:lnTo>
                    <a:pt x="2892" y="28"/>
                  </a:lnTo>
                  <a:lnTo>
                    <a:pt x="2892" y="30"/>
                  </a:lnTo>
                  <a:lnTo>
                    <a:pt x="2894" y="30"/>
                  </a:lnTo>
                  <a:lnTo>
                    <a:pt x="2894" y="31"/>
                  </a:lnTo>
                  <a:lnTo>
                    <a:pt x="2896" y="31"/>
                  </a:lnTo>
                  <a:lnTo>
                    <a:pt x="2896" y="33"/>
                  </a:lnTo>
                  <a:lnTo>
                    <a:pt x="2897" y="33"/>
                  </a:lnTo>
                  <a:lnTo>
                    <a:pt x="2897" y="34"/>
                  </a:lnTo>
                  <a:lnTo>
                    <a:pt x="2899" y="34"/>
                  </a:lnTo>
                  <a:lnTo>
                    <a:pt x="2899" y="34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41"/>
                  </a:lnTo>
                  <a:lnTo>
                    <a:pt x="2897" y="41"/>
                  </a:lnTo>
                  <a:lnTo>
                    <a:pt x="2896" y="41"/>
                  </a:lnTo>
                  <a:lnTo>
                    <a:pt x="2896" y="42"/>
                  </a:lnTo>
                  <a:lnTo>
                    <a:pt x="2894" y="42"/>
                  </a:lnTo>
                  <a:lnTo>
                    <a:pt x="2894" y="42"/>
                  </a:lnTo>
                  <a:lnTo>
                    <a:pt x="2892" y="42"/>
                  </a:lnTo>
                  <a:lnTo>
                    <a:pt x="2892" y="44"/>
                  </a:lnTo>
                  <a:lnTo>
                    <a:pt x="2891" y="44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7"/>
                  </a:lnTo>
                  <a:lnTo>
                    <a:pt x="2891" y="47"/>
                  </a:lnTo>
                  <a:lnTo>
                    <a:pt x="2889" y="47"/>
                  </a:lnTo>
                  <a:lnTo>
                    <a:pt x="2889" y="47"/>
                  </a:lnTo>
                  <a:lnTo>
                    <a:pt x="2889" y="46"/>
                  </a:lnTo>
                  <a:lnTo>
                    <a:pt x="2888" y="46"/>
                  </a:lnTo>
                  <a:lnTo>
                    <a:pt x="2886" y="46"/>
                  </a:lnTo>
                  <a:lnTo>
                    <a:pt x="2886" y="46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1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2"/>
                  </a:lnTo>
                  <a:lnTo>
                    <a:pt x="2878" y="42"/>
                  </a:lnTo>
                  <a:lnTo>
                    <a:pt x="2877" y="42"/>
                  </a:lnTo>
                  <a:lnTo>
                    <a:pt x="2877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1"/>
                  </a:lnTo>
                  <a:lnTo>
                    <a:pt x="2875" y="41"/>
                  </a:lnTo>
                  <a:lnTo>
                    <a:pt x="2875" y="39"/>
                  </a:lnTo>
                  <a:lnTo>
                    <a:pt x="2875" y="39"/>
                  </a:lnTo>
                  <a:lnTo>
                    <a:pt x="2877" y="39"/>
                  </a:lnTo>
                  <a:lnTo>
                    <a:pt x="2877" y="39"/>
                  </a:lnTo>
                  <a:lnTo>
                    <a:pt x="2878" y="39"/>
                  </a:lnTo>
                  <a:lnTo>
                    <a:pt x="2880" y="39"/>
                  </a:lnTo>
                  <a:lnTo>
                    <a:pt x="2881" y="39"/>
                  </a:lnTo>
                  <a:lnTo>
                    <a:pt x="2881" y="41"/>
                  </a:lnTo>
                  <a:lnTo>
                    <a:pt x="2881" y="41"/>
                  </a:lnTo>
                  <a:lnTo>
                    <a:pt x="2880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1" y="42"/>
                  </a:lnTo>
                  <a:lnTo>
                    <a:pt x="2883" y="42"/>
                  </a:lnTo>
                  <a:lnTo>
                    <a:pt x="2885" y="42"/>
                  </a:lnTo>
                  <a:lnTo>
                    <a:pt x="2885" y="44"/>
                  </a:lnTo>
                  <a:lnTo>
                    <a:pt x="2886" y="42"/>
                  </a:lnTo>
                  <a:lnTo>
                    <a:pt x="2886" y="42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6" y="39"/>
                  </a:lnTo>
                  <a:lnTo>
                    <a:pt x="2886" y="38"/>
                  </a:lnTo>
                  <a:lnTo>
                    <a:pt x="2886" y="38"/>
                  </a:lnTo>
                  <a:lnTo>
                    <a:pt x="2885" y="36"/>
                  </a:lnTo>
                  <a:lnTo>
                    <a:pt x="2885" y="36"/>
                  </a:lnTo>
                  <a:lnTo>
                    <a:pt x="2883" y="34"/>
                  </a:lnTo>
                  <a:lnTo>
                    <a:pt x="2881" y="34"/>
                  </a:lnTo>
                  <a:lnTo>
                    <a:pt x="2880" y="33"/>
                  </a:lnTo>
                  <a:lnTo>
                    <a:pt x="2877" y="31"/>
                  </a:lnTo>
                  <a:lnTo>
                    <a:pt x="2875" y="30"/>
                  </a:lnTo>
                  <a:lnTo>
                    <a:pt x="2872" y="30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69" y="27"/>
                  </a:lnTo>
                  <a:lnTo>
                    <a:pt x="2869" y="25"/>
                  </a:lnTo>
                  <a:lnTo>
                    <a:pt x="2867" y="25"/>
                  </a:lnTo>
                  <a:lnTo>
                    <a:pt x="2867" y="25"/>
                  </a:lnTo>
                  <a:lnTo>
                    <a:pt x="2869" y="25"/>
                  </a:lnTo>
                  <a:lnTo>
                    <a:pt x="2869" y="25"/>
                  </a:lnTo>
                  <a:lnTo>
                    <a:pt x="2870" y="25"/>
                  </a:lnTo>
                  <a:lnTo>
                    <a:pt x="2870" y="27"/>
                  </a:lnTo>
                  <a:lnTo>
                    <a:pt x="2870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3"/>
                  </a:lnTo>
                  <a:lnTo>
                    <a:pt x="2872" y="23"/>
                  </a:lnTo>
                  <a:lnTo>
                    <a:pt x="2872" y="22"/>
                  </a:lnTo>
                  <a:lnTo>
                    <a:pt x="2870" y="22"/>
                  </a:lnTo>
                  <a:lnTo>
                    <a:pt x="2870" y="20"/>
                  </a:lnTo>
                  <a:lnTo>
                    <a:pt x="2869" y="20"/>
                  </a:lnTo>
                  <a:lnTo>
                    <a:pt x="2867" y="19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6" y="14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2" y="12"/>
                  </a:lnTo>
                  <a:lnTo>
                    <a:pt x="2862" y="12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9"/>
                  </a:lnTo>
                  <a:lnTo>
                    <a:pt x="2864" y="9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6" y="12"/>
                  </a:lnTo>
                  <a:lnTo>
                    <a:pt x="2866" y="14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9" y="16"/>
                  </a:lnTo>
                  <a:lnTo>
                    <a:pt x="2867" y="17"/>
                  </a:lnTo>
                  <a:lnTo>
                    <a:pt x="2869" y="17"/>
                  </a:lnTo>
                  <a:lnTo>
                    <a:pt x="2869" y="19"/>
                  </a:lnTo>
                  <a:lnTo>
                    <a:pt x="2870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7"/>
                  </a:lnTo>
                  <a:lnTo>
                    <a:pt x="2872" y="17"/>
                  </a:lnTo>
                  <a:lnTo>
                    <a:pt x="2874" y="16"/>
                  </a:lnTo>
                  <a:lnTo>
                    <a:pt x="2872" y="16"/>
                  </a:lnTo>
                  <a:lnTo>
                    <a:pt x="2872" y="14"/>
                  </a:lnTo>
                  <a:lnTo>
                    <a:pt x="2872" y="14"/>
                  </a:lnTo>
                  <a:lnTo>
                    <a:pt x="2874" y="14"/>
                  </a:lnTo>
                  <a:lnTo>
                    <a:pt x="2874" y="14"/>
                  </a:lnTo>
                  <a:lnTo>
                    <a:pt x="2874" y="12"/>
                  </a:lnTo>
                  <a:lnTo>
                    <a:pt x="2872" y="11"/>
                  </a:lnTo>
                  <a:lnTo>
                    <a:pt x="2872" y="11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2" y="9"/>
                  </a:lnTo>
                  <a:lnTo>
                    <a:pt x="2872" y="9"/>
                  </a:lnTo>
                  <a:lnTo>
                    <a:pt x="2872" y="11"/>
                  </a:lnTo>
                  <a:lnTo>
                    <a:pt x="2874" y="12"/>
                  </a:lnTo>
                  <a:lnTo>
                    <a:pt x="2874" y="12"/>
                  </a:lnTo>
                  <a:lnTo>
                    <a:pt x="2875" y="14"/>
                  </a:lnTo>
                  <a:lnTo>
                    <a:pt x="2875" y="14"/>
                  </a:lnTo>
                  <a:lnTo>
                    <a:pt x="2875" y="16"/>
                  </a:lnTo>
                  <a:lnTo>
                    <a:pt x="2875" y="16"/>
                  </a:lnTo>
                  <a:lnTo>
                    <a:pt x="2875" y="17"/>
                  </a:lnTo>
                  <a:lnTo>
                    <a:pt x="2877" y="17"/>
                  </a:lnTo>
                  <a:lnTo>
                    <a:pt x="2877" y="19"/>
                  </a:lnTo>
                  <a:lnTo>
                    <a:pt x="2877" y="19"/>
                  </a:lnTo>
                  <a:lnTo>
                    <a:pt x="2878" y="20"/>
                  </a:lnTo>
                  <a:lnTo>
                    <a:pt x="2878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19"/>
                  </a:lnTo>
                  <a:lnTo>
                    <a:pt x="2880" y="19"/>
                  </a:lnTo>
                  <a:lnTo>
                    <a:pt x="2880" y="17"/>
                  </a:lnTo>
                  <a:lnTo>
                    <a:pt x="2878" y="17"/>
                  </a:lnTo>
                  <a:lnTo>
                    <a:pt x="2878" y="17"/>
                  </a:lnTo>
                  <a:lnTo>
                    <a:pt x="2880" y="17"/>
                  </a:lnTo>
                  <a:lnTo>
                    <a:pt x="2880" y="17"/>
                  </a:lnTo>
                  <a:lnTo>
                    <a:pt x="2881" y="19"/>
                  </a:lnTo>
                  <a:lnTo>
                    <a:pt x="2883" y="19"/>
                  </a:lnTo>
                  <a:lnTo>
                    <a:pt x="2883" y="19"/>
                  </a:lnTo>
                  <a:lnTo>
                    <a:pt x="2885" y="17"/>
                  </a:lnTo>
                  <a:lnTo>
                    <a:pt x="2885" y="17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4"/>
                  </a:lnTo>
                  <a:lnTo>
                    <a:pt x="2886" y="14"/>
                  </a:lnTo>
                  <a:lnTo>
                    <a:pt x="2885" y="12"/>
                  </a:lnTo>
                  <a:lnTo>
                    <a:pt x="2885" y="11"/>
                  </a:lnTo>
                  <a:lnTo>
                    <a:pt x="2883" y="9"/>
                  </a:lnTo>
                  <a:lnTo>
                    <a:pt x="2881" y="9"/>
                  </a:lnTo>
                  <a:lnTo>
                    <a:pt x="2881" y="9"/>
                  </a:lnTo>
                  <a:lnTo>
                    <a:pt x="2880" y="9"/>
                  </a:lnTo>
                  <a:lnTo>
                    <a:pt x="2880" y="9"/>
                  </a:lnTo>
                  <a:lnTo>
                    <a:pt x="2878" y="8"/>
                  </a:lnTo>
                  <a:lnTo>
                    <a:pt x="2877" y="8"/>
                  </a:lnTo>
                  <a:lnTo>
                    <a:pt x="2877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4" y="8"/>
                  </a:lnTo>
                  <a:lnTo>
                    <a:pt x="2874" y="8"/>
                  </a:lnTo>
                  <a:lnTo>
                    <a:pt x="2874" y="6"/>
                  </a:lnTo>
                  <a:lnTo>
                    <a:pt x="2872" y="6"/>
                  </a:lnTo>
                  <a:lnTo>
                    <a:pt x="2872" y="5"/>
                  </a:lnTo>
                  <a:lnTo>
                    <a:pt x="2870" y="3"/>
                  </a:lnTo>
                  <a:lnTo>
                    <a:pt x="2870" y="1"/>
                  </a:lnTo>
                  <a:lnTo>
                    <a:pt x="2870" y="1"/>
                  </a:lnTo>
                  <a:lnTo>
                    <a:pt x="2870" y="1"/>
                  </a:lnTo>
                  <a:close/>
                  <a:moveTo>
                    <a:pt x="781" y="0"/>
                  </a:moveTo>
                  <a:lnTo>
                    <a:pt x="783" y="0"/>
                  </a:lnTo>
                  <a:lnTo>
                    <a:pt x="783" y="1"/>
                  </a:lnTo>
                  <a:lnTo>
                    <a:pt x="786" y="1"/>
                  </a:lnTo>
                  <a:lnTo>
                    <a:pt x="787" y="1"/>
                  </a:lnTo>
                  <a:lnTo>
                    <a:pt x="790" y="1"/>
                  </a:lnTo>
                  <a:lnTo>
                    <a:pt x="794" y="3"/>
                  </a:lnTo>
                  <a:lnTo>
                    <a:pt x="795" y="3"/>
                  </a:lnTo>
                  <a:lnTo>
                    <a:pt x="795" y="3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6"/>
                  </a:lnTo>
                  <a:lnTo>
                    <a:pt x="795" y="6"/>
                  </a:lnTo>
                  <a:lnTo>
                    <a:pt x="792" y="8"/>
                  </a:lnTo>
                  <a:lnTo>
                    <a:pt x="792" y="8"/>
                  </a:lnTo>
                  <a:lnTo>
                    <a:pt x="792" y="6"/>
                  </a:lnTo>
                  <a:lnTo>
                    <a:pt x="792" y="6"/>
                  </a:lnTo>
                  <a:lnTo>
                    <a:pt x="790" y="5"/>
                  </a:lnTo>
                  <a:lnTo>
                    <a:pt x="786" y="5"/>
                  </a:lnTo>
                  <a:lnTo>
                    <a:pt x="786" y="3"/>
                  </a:lnTo>
                  <a:lnTo>
                    <a:pt x="783" y="3"/>
                  </a:lnTo>
                  <a:lnTo>
                    <a:pt x="778" y="3"/>
                  </a:lnTo>
                  <a:lnTo>
                    <a:pt x="775" y="3"/>
                  </a:lnTo>
                  <a:lnTo>
                    <a:pt x="775" y="3"/>
                  </a:lnTo>
                  <a:lnTo>
                    <a:pt x="773" y="3"/>
                  </a:lnTo>
                  <a:lnTo>
                    <a:pt x="772" y="3"/>
                  </a:lnTo>
                  <a:lnTo>
                    <a:pt x="772" y="3"/>
                  </a:lnTo>
                  <a:lnTo>
                    <a:pt x="770" y="5"/>
                  </a:lnTo>
                  <a:lnTo>
                    <a:pt x="767" y="5"/>
                  </a:lnTo>
                  <a:lnTo>
                    <a:pt x="764" y="6"/>
                  </a:lnTo>
                  <a:lnTo>
                    <a:pt x="762" y="8"/>
                  </a:lnTo>
                  <a:lnTo>
                    <a:pt x="764" y="8"/>
                  </a:lnTo>
                  <a:lnTo>
                    <a:pt x="770" y="6"/>
                  </a:lnTo>
                  <a:lnTo>
                    <a:pt x="773" y="6"/>
                  </a:lnTo>
                  <a:lnTo>
                    <a:pt x="775" y="6"/>
                  </a:lnTo>
                  <a:lnTo>
                    <a:pt x="776" y="6"/>
                  </a:lnTo>
                  <a:lnTo>
                    <a:pt x="784" y="6"/>
                  </a:lnTo>
                  <a:lnTo>
                    <a:pt x="784" y="6"/>
                  </a:lnTo>
                  <a:lnTo>
                    <a:pt x="786" y="8"/>
                  </a:lnTo>
                  <a:lnTo>
                    <a:pt x="784" y="8"/>
                  </a:lnTo>
                  <a:lnTo>
                    <a:pt x="783" y="9"/>
                  </a:lnTo>
                  <a:lnTo>
                    <a:pt x="779" y="9"/>
                  </a:lnTo>
                  <a:lnTo>
                    <a:pt x="779" y="9"/>
                  </a:lnTo>
                  <a:lnTo>
                    <a:pt x="778" y="9"/>
                  </a:lnTo>
                  <a:lnTo>
                    <a:pt x="776" y="9"/>
                  </a:lnTo>
                  <a:lnTo>
                    <a:pt x="775" y="9"/>
                  </a:lnTo>
                  <a:lnTo>
                    <a:pt x="773" y="9"/>
                  </a:lnTo>
                  <a:lnTo>
                    <a:pt x="770" y="9"/>
                  </a:lnTo>
                  <a:lnTo>
                    <a:pt x="770" y="9"/>
                  </a:lnTo>
                  <a:lnTo>
                    <a:pt x="772" y="9"/>
                  </a:lnTo>
                  <a:lnTo>
                    <a:pt x="772" y="11"/>
                  </a:lnTo>
                  <a:lnTo>
                    <a:pt x="772" y="12"/>
                  </a:lnTo>
                  <a:lnTo>
                    <a:pt x="772" y="12"/>
                  </a:lnTo>
                  <a:lnTo>
                    <a:pt x="770" y="12"/>
                  </a:lnTo>
                  <a:lnTo>
                    <a:pt x="768" y="12"/>
                  </a:lnTo>
                  <a:lnTo>
                    <a:pt x="767" y="12"/>
                  </a:lnTo>
                  <a:lnTo>
                    <a:pt x="765" y="14"/>
                  </a:lnTo>
                  <a:lnTo>
                    <a:pt x="764" y="16"/>
                  </a:lnTo>
                  <a:lnTo>
                    <a:pt x="762" y="16"/>
                  </a:lnTo>
                  <a:lnTo>
                    <a:pt x="762" y="16"/>
                  </a:lnTo>
                  <a:lnTo>
                    <a:pt x="762" y="17"/>
                  </a:lnTo>
                  <a:lnTo>
                    <a:pt x="762" y="17"/>
                  </a:lnTo>
                  <a:lnTo>
                    <a:pt x="759" y="19"/>
                  </a:lnTo>
                  <a:lnTo>
                    <a:pt x="759" y="19"/>
                  </a:lnTo>
                  <a:lnTo>
                    <a:pt x="757" y="20"/>
                  </a:lnTo>
                  <a:lnTo>
                    <a:pt x="757" y="20"/>
                  </a:lnTo>
                  <a:lnTo>
                    <a:pt x="761" y="20"/>
                  </a:lnTo>
                  <a:lnTo>
                    <a:pt x="761" y="20"/>
                  </a:lnTo>
                  <a:lnTo>
                    <a:pt x="759" y="23"/>
                  </a:lnTo>
                  <a:lnTo>
                    <a:pt x="754" y="25"/>
                  </a:lnTo>
                  <a:lnTo>
                    <a:pt x="751" y="28"/>
                  </a:lnTo>
                  <a:lnTo>
                    <a:pt x="749" y="30"/>
                  </a:lnTo>
                  <a:lnTo>
                    <a:pt x="749" y="30"/>
                  </a:lnTo>
                  <a:lnTo>
                    <a:pt x="748" y="31"/>
                  </a:lnTo>
                  <a:lnTo>
                    <a:pt x="743" y="33"/>
                  </a:lnTo>
                  <a:lnTo>
                    <a:pt x="740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7" y="33"/>
                  </a:lnTo>
                  <a:lnTo>
                    <a:pt x="735" y="33"/>
                  </a:lnTo>
                  <a:lnTo>
                    <a:pt x="734" y="34"/>
                  </a:lnTo>
                  <a:lnTo>
                    <a:pt x="732" y="34"/>
                  </a:lnTo>
                  <a:lnTo>
                    <a:pt x="731" y="36"/>
                  </a:lnTo>
                  <a:lnTo>
                    <a:pt x="729" y="36"/>
                  </a:lnTo>
                  <a:lnTo>
                    <a:pt x="729" y="38"/>
                  </a:lnTo>
                  <a:lnTo>
                    <a:pt x="727" y="38"/>
                  </a:lnTo>
                  <a:lnTo>
                    <a:pt x="727" y="38"/>
                  </a:lnTo>
                  <a:lnTo>
                    <a:pt x="729" y="39"/>
                  </a:lnTo>
                  <a:lnTo>
                    <a:pt x="729" y="39"/>
                  </a:lnTo>
                  <a:lnTo>
                    <a:pt x="727" y="39"/>
                  </a:lnTo>
                  <a:lnTo>
                    <a:pt x="727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2"/>
                  </a:lnTo>
                  <a:lnTo>
                    <a:pt x="727" y="42"/>
                  </a:lnTo>
                  <a:lnTo>
                    <a:pt x="726" y="44"/>
                  </a:lnTo>
                  <a:lnTo>
                    <a:pt x="724" y="44"/>
                  </a:lnTo>
                  <a:lnTo>
                    <a:pt x="723" y="44"/>
                  </a:lnTo>
                  <a:lnTo>
                    <a:pt x="721" y="44"/>
                  </a:lnTo>
                  <a:lnTo>
                    <a:pt x="720" y="44"/>
                  </a:lnTo>
                  <a:lnTo>
                    <a:pt x="715" y="46"/>
                  </a:lnTo>
                  <a:lnTo>
                    <a:pt x="713" y="46"/>
                  </a:lnTo>
                  <a:lnTo>
                    <a:pt x="713" y="46"/>
                  </a:lnTo>
                  <a:lnTo>
                    <a:pt x="710" y="46"/>
                  </a:lnTo>
                  <a:lnTo>
                    <a:pt x="704" y="47"/>
                  </a:lnTo>
                  <a:lnTo>
                    <a:pt x="702" y="47"/>
                  </a:lnTo>
                  <a:lnTo>
                    <a:pt x="699" y="47"/>
                  </a:lnTo>
                  <a:lnTo>
                    <a:pt x="696" y="47"/>
                  </a:lnTo>
                  <a:lnTo>
                    <a:pt x="694" y="47"/>
                  </a:lnTo>
                  <a:lnTo>
                    <a:pt x="688" y="46"/>
                  </a:lnTo>
                  <a:lnTo>
                    <a:pt x="688" y="44"/>
                  </a:lnTo>
                  <a:lnTo>
                    <a:pt x="688" y="42"/>
                  </a:lnTo>
                  <a:lnTo>
                    <a:pt x="686" y="44"/>
                  </a:lnTo>
                  <a:lnTo>
                    <a:pt x="685" y="44"/>
                  </a:lnTo>
                  <a:lnTo>
                    <a:pt x="685" y="42"/>
                  </a:lnTo>
                  <a:lnTo>
                    <a:pt x="679" y="42"/>
                  </a:lnTo>
                  <a:lnTo>
                    <a:pt x="677" y="42"/>
                  </a:lnTo>
                  <a:lnTo>
                    <a:pt x="677" y="42"/>
                  </a:lnTo>
                  <a:lnTo>
                    <a:pt x="674" y="39"/>
                  </a:lnTo>
                  <a:lnTo>
                    <a:pt x="674" y="39"/>
                  </a:lnTo>
                  <a:lnTo>
                    <a:pt x="672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4" y="38"/>
                  </a:lnTo>
                  <a:lnTo>
                    <a:pt x="677" y="39"/>
                  </a:lnTo>
                  <a:lnTo>
                    <a:pt x="680" y="41"/>
                  </a:lnTo>
                  <a:lnTo>
                    <a:pt x="680" y="41"/>
                  </a:lnTo>
                  <a:lnTo>
                    <a:pt x="683" y="39"/>
                  </a:lnTo>
                  <a:lnTo>
                    <a:pt x="685" y="39"/>
                  </a:lnTo>
                  <a:lnTo>
                    <a:pt x="685" y="39"/>
                  </a:lnTo>
                  <a:lnTo>
                    <a:pt x="683" y="38"/>
                  </a:lnTo>
                  <a:lnTo>
                    <a:pt x="683" y="36"/>
                  </a:lnTo>
                  <a:lnTo>
                    <a:pt x="683" y="36"/>
                  </a:lnTo>
                  <a:lnTo>
                    <a:pt x="686" y="36"/>
                  </a:lnTo>
                  <a:lnTo>
                    <a:pt x="688" y="38"/>
                  </a:lnTo>
                  <a:lnTo>
                    <a:pt x="688" y="38"/>
                  </a:lnTo>
                  <a:lnTo>
                    <a:pt x="690" y="38"/>
                  </a:lnTo>
                  <a:lnTo>
                    <a:pt x="693" y="38"/>
                  </a:lnTo>
                  <a:lnTo>
                    <a:pt x="693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4" y="39"/>
                  </a:lnTo>
                  <a:lnTo>
                    <a:pt x="696" y="38"/>
                  </a:lnTo>
                  <a:lnTo>
                    <a:pt x="697" y="38"/>
                  </a:lnTo>
                  <a:lnTo>
                    <a:pt x="697" y="38"/>
                  </a:lnTo>
                  <a:lnTo>
                    <a:pt x="696" y="36"/>
                  </a:lnTo>
                  <a:lnTo>
                    <a:pt x="694" y="36"/>
                  </a:lnTo>
                  <a:lnTo>
                    <a:pt x="694" y="36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7" y="34"/>
                  </a:lnTo>
                  <a:lnTo>
                    <a:pt x="699" y="34"/>
                  </a:lnTo>
                  <a:lnTo>
                    <a:pt x="699" y="34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1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701" y="28"/>
                  </a:lnTo>
                  <a:lnTo>
                    <a:pt x="701" y="28"/>
                  </a:lnTo>
                  <a:lnTo>
                    <a:pt x="701" y="27"/>
                  </a:lnTo>
                  <a:lnTo>
                    <a:pt x="702" y="27"/>
                  </a:lnTo>
                  <a:lnTo>
                    <a:pt x="704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8"/>
                  </a:lnTo>
                  <a:lnTo>
                    <a:pt x="710" y="27"/>
                  </a:lnTo>
                  <a:lnTo>
                    <a:pt x="712" y="27"/>
                  </a:lnTo>
                  <a:lnTo>
                    <a:pt x="713" y="25"/>
                  </a:lnTo>
                  <a:lnTo>
                    <a:pt x="715" y="25"/>
                  </a:lnTo>
                  <a:lnTo>
                    <a:pt x="715" y="25"/>
                  </a:lnTo>
                  <a:lnTo>
                    <a:pt x="715" y="23"/>
                  </a:lnTo>
                  <a:lnTo>
                    <a:pt x="715" y="23"/>
                  </a:lnTo>
                  <a:lnTo>
                    <a:pt x="713" y="23"/>
                  </a:lnTo>
                  <a:lnTo>
                    <a:pt x="713" y="22"/>
                  </a:lnTo>
                  <a:lnTo>
                    <a:pt x="713" y="22"/>
                  </a:lnTo>
                  <a:lnTo>
                    <a:pt x="712" y="20"/>
                  </a:lnTo>
                  <a:lnTo>
                    <a:pt x="710" y="20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7"/>
                  </a:lnTo>
                  <a:lnTo>
                    <a:pt x="707" y="16"/>
                  </a:lnTo>
                  <a:lnTo>
                    <a:pt x="707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2"/>
                  </a:lnTo>
                  <a:lnTo>
                    <a:pt x="705" y="12"/>
                  </a:lnTo>
                  <a:lnTo>
                    <a:pt x="705" y="11"/>
                  </a:lnTo>
                  <a:lnTo>
                    <a:pt x="705" y="11"/>
                  </a:lnTo>
                  <a:lnTo>
                    <a:pt x="704" y="11"/>
                  </a:lnTo>
                  <a:lnTo>
                    <a:pt x="699" y="11"/>
                  </a:lnTo>
                  <a:lnTo>
                    <a:pt x="699" y="9"/>
                  </a:lnTo>
                  <a:lnTo>
                    <a:pt x="697" y="9"/>
                  </a:lnTo>
                  <a:lnTo>
                    <a:pt x="697" y="8"/>
                  </a:lnTo>
                  <a:lnTo>
                    <a:pt x="697" y="8"/>
                  </a:lnTo>
                  <a:lnTo>
                    <a:pt x="694" y="6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96" y="5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705" y="8"/>
                  </a:lnTo>
                  <a:lnTo>
                    <a:pt x="705" y="8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8" y="11"/>
                  </a:lnTo>
                  <a:lnTo>
                    <a:pt x="710" y="11"/>
                  </a:lnTo>
                  <a:lnTo>
                    <a:pt x="713" y="12"/>
                  </a:lnTo>
                  <a:lnTo>
                    <a:pt x="713" y="12"/>
                  </a:lnTo>
                  <a:lnTo>
                    <a:pt x="715" y="14"/>
                  </a:lnTo>
                  <a:lnTo>
                    <a:pt x="718" y="14"/>
                  </a:lnTo>
                  <a:lnTo>
                    <a:pt x="718" y="12"/>
                  </a:lnTo>
                  <a:lnTo>
                    <a:pt x="718" y="12"/>
                  </a:lnTo>
                  <a:lnTo>
                    <a:pt x="720" y="12"/>
                  </a:lnTo>
                  <a:lnTo>
                    <a:pt x="720" y="12"/>
                  </a:lnTo>
                  <a:lnTo>
                    <a:pt x="721" y="12"/>
                  </a:lnTo>
                  <a:lnTo>
                    <a:pt x="721" y="14"/>
                  </a:lnTo>
                  <a:lnTo>
                    <a:pt x="720" y="14"/>
                  </a:lnTo>
                  <a:lnTo>
                    <a:pt x="721" y="14"/>
                  </a:lnTo>
                  <a:lnTo>
                    <a:pt x="721" y="16"/>
                  </a:lnTo>
                  <a:lnTo>
                    <a:pt x="721" y="16"/>
                  </a:lnTo>
                  <a:lnTo>
                    <a:pt x="723" y="16"/>
                  </a:lnTo>
                  <a:lnTo>
                    <a:pt x="723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7" y="19"/>
                  </a:lnTo>
                  <a:lnTo>
                    <a:pt x="731" y="22"/>
                  </a:lnTo>
                  <a:lnTo>
                    <a:pt x="731" y="22"/>
                  </a:lnTo>
                  <a:lnTo>
                    <a:pt x="734" y="22"/>
                  </a:lnTo>
                  <a:lnTo>
                    <a:pt x="737" y="20"/>
                  </a:lnTo>
                  <a:lnTo>
                    <a:pt x="738" y="22"/>
                  </a:lnTo>
                  <a:lnTo>
                    <a:pt x="738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5" y="20"/>
                  </a:lnTo>
                  <a:lnTo>
                    <a:pt x="748" y="19"/>
                  </a:lnTo>
                  <a:lnTo>
                    <a:pt x="751" y="17"/>
                  </a:lnTo>
                  <a:lnTo>
                    <a:pt x="753" y="16"/>
                  </a:lnTo>
                  <a:lnTo>
                    <a:pt x="756" y="14"/>
                  </a:lnTo>
                  <a:lnTo>
                    <a:pt x="757" y="12"/>
                  </a:lnTo>
                  <a:lnTo>
                    <a:pt x="757" y="11"/>
                  </a:lnTo>
                  <a:lnTo>
                    <a:pt x="759" y="9"/>
                  </a:lnTo>
                  <a:lnTo>
                    <a:pt x="759" y="9"/>
                  </a:lnTo>
                  <a:lnTo>
                    <a:pt x="759" y="8"/>
                  </a:lnTo>
                  <a:lnTo>
                    <a:pt x="761" y="6"/>
                  </a:lnTo>
                  <a:lnTo>
                    <a:pt x="762" y="6"/>
                  </a:lnTo>
                  <a:lnTo>
                    <a:pt x="764" y="5"/>
                  </a:lnTo>
                  <a:lnTo>
                    <a:pt x="765" y="3"/>
                  </a:lnTo>
                  <a:lnTo>
                    <a:pt x="772" y="1"/>
                  </a:lnTo>
                  <a:lnTo>
                    <a:pt x="775" y="0"/>
                  </a:lnTo>
                  <a:lnTo>
                    <a:pt x="78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0" name="Freeform 357">
              <a:extLst>
                <a:ext uri="{FF2B5EF4-FFF2-40B4-BE49-F238E27FC236}">
                  <a16:creationId xmlns:a16="http://schemas.microsoft.com/office/drawing/2014/main" id="{F5885102-F282-4061-8B18-860E0C80F04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0761" y="2217201"/>
              <a:ext cx="9597966" cy="233907"/>
            </a:xfrm>
            <a:custGeom>
              <a:avLst/>
              <a:gdLst>
                <a:gd name="T0" fmla="*/ 990 w 4924"/>
                <a:gd name="T1" fmla="*/ 87 h 120"/>
                <a:gd name="T2" fmla="*/ 974 w 4924"/>
                <a:gd name="T3" fmla="*/ 79 h 120"/>
                <a:gd name="T4" fmla="*/ 2841 w 4924"/>
                <a:gd name="T5" fmla="*/ 76 h 120"/>
                <a:gd name="T6" fmla="*/ 957 w 4924"/>
                <a:gd name="T7" fmla="*/ 79 h 120"/>
                <a:gd name="T8" fmla="*/ 2773 w 4924"/>
                <a:gd name="T9" fmla="*/ 82 h 120"/>
                <a:gd name="T10" fmla="*/ 2783 w 4924"/>
                <a:gd name="T11" fmla="*/ 81 h 120"/>
                <a:gd name="T12" fmla="*/ 2788 w 4924"/>
                <a:gd name="T13" fmla="*/ 84 h 120"/>
                <a:gd name="T14" fmla="*/ 2778 w 4924"/>
                <a:gd name="T15" fmla="*/ 85 h 120"/>
                <a:gd name="T16" fmla="*/ 2769 w 4924"/>
                <a:gd name="T17" fmla="*/ 99 h 120"/>
                <a:gd name="T18" fmla="*/ 2777 w 4924"/>
                <a:gd name="T19" fmla="*/ 114 h 120"/>
                <a:gd name="T20" fmla="*/ 2767 w 4924"/>
                <a:gd name="T21" fmla="*/ 118 h 120"/>
                <a:gd name="T22" fmla="*/ 2765 w 4924"/>
                <a:gd name="T23" fmla="*/ 103 h 120"/>
                <a:gd name="T24" fmla="*/ 2769 w 4924"/>
                <a:gd name="T25" fmla="*/ 84 h 120"/>
                <a:gd name="T26" fmla="*/ 2609 w 4924"/>
                <a:gd name="T27" fmla="*/ 71 h 120"/>
                <a:gd name="T28" fmla="*/ 2600 w 4924"/>
                <a:gd name="T29" fmla="*/ 68 h 120"/>
                <a:gd name="T30" fmla="*/ 2778 w 4924"/>
                <a:gd name="T31" fmla="*/ 70 h 120"/>
                <a:gd name="T32" fmla="*/ 2884 w 4924"/>
                <a:gd name="T33" fmla="*/ 63 h 120"/>
                <a:gd name="T34" fmla="*/ 932 w 4924"/>
                <a:gd name="T35" fmla="*/ 79 h 120"/>
                <a:gd name="T36" fmla="*/ 933 w 4924"/>
                <a:gd name="T37" fmla="*/ 66 h 120"/>
                <a:gd name="T38" fmla="*/ 689 w 4924"/>
                <a:gd name="T39" fmla="*/ 68 h 120"/>
                <a:gd name="T40" fmla="*/ 2832 w 4924"/>
                <a:gd name="T41" fmla="*/ 76 h 120"/>
                <a:gd name="T42" fmla="*/ 2799 w 4924"/>
                <a:gd name="T43" fmla="*/ 76 h 120"/>
                <a:gd name="T44" fmla="*/ 2811 w 4924"/>
                <a:gd name="T45" fmla="*/ 87 h 120"/>
                <a:gd name="T46" fmla="*/ 2808 w 4924"/>
                <a:gd name="T47" fmla="*/ 92 h 120"/>
                <a:gd name="T48" fmla="*/ 2821 w 4924"/>
                <a:gd name="T49" fmla="*/ 84 h 120"/>
                <a:gd name="T50" fmla="*/ 2830 w 4924"/>
                <a:gd name="T51" fmla="*/ 95 h 120"/>
                <a:gd name="T52" fmla="*/ 2814 w 4924"/>
                <a:gd name="T53" fmla="*/ 107 h 120"/>
                <a:gd name="T54" fmla="*/ 2803 w 4924"/>
                <a:gd name="T55" fmla="*/ 115 h 120"/>
                <a:gd name="T56" fmla="*/ 2799 w 4924"/>
                <a:gd name="T57" fmla="*/ 104 h 120"/>
                <a:gd name="T58" fmla="*/ 2808 w 4924"/>
                <a:gd name="T59" fmla="*/ 96 h 120"/>
                <a:gd name="T60" fmla="*/ 2797 w 4924"/>
                <a:gd name="T61" fmla="*/ 87 h 120"/>
                <a:gd name="T62" fmla="*/ 2789 w 4924"/>
                <a:gd name="T63" fmla="*/ 63 h 120"/>
                <a:gd name="T64" fmla="*/ 4002 w 4924"/>
                <a:gd name="T65" fmla="*/ 76 h 120"/>
                <a:gd name="T66" fmla="*/ 4017 w 4924"/>
                <a:gd name="T67" fmla="*/ 77 h 120"/>
                <a:gd name="T68" fmla="*/ 4011 w 4924"/>
                <a:gd name="T69" fmla="*/ 79 h 120"/>
                <a:gd name="T70" fmla="*/ 4006 w 4924"/>
                <a:gd name="T71" fmla="*/ 87 h 120"/>
                <a:gd name="T72" fmla="*/ 3983 w 4924"/>
                <a:gd name="T73" fmla="*/ 103 h 120"/>
                <a:gd name="T74" fmla="*/ 4000 w 4924"/>
                <a:gd name="T75" fmla="*/ 87 h 120"/>
                <a:gd name="T76" fmla="*/ 3988 w 4924"/>
                <a:gd name="T77" fmla="*/ 65 h 120"/>
                <a:gd name="T78" fmla="*/ 2587 w 4924"/>
                <a:gd name="T79" fmla="*/ 58 h 120"/>
                <a:gd name="T80" fmla="*/ 2901 w 4924"/>
                <a:gd name="T81" fmla="*/ 74 h 120"/>
                <a:gd name="T82" fmla="*/ 2847 w 4924"/>
                <a:gd name="T83" fmla="*/ 57 h 120"/>
                <a:gd name="T84" fmla="*/ 1036 w 4924"/>
                <a:gd name="T85" fmla="*/ 49 h 120"/>
                <a:gd name="T86" fmla="*/ 840 w 4924"/>
                <a:gd name="T87" fmla="*/ 51 h 120"/>
                <a:gd name="T88" fmla="*/ 828 w 4924"/>
                <a:gd name="T89" fmla="*/ 52 h 120"/>
                <a:gd name="T90" fmla="*/ 2799 w 4924"/>
                <a:gd name="T91" fmla="*/ 46 h 120"/>
                <a:gd name="T92" fmla="*/ 2859 w 4924"/>
                <a:gd name="T93" fmla="*/ 40 h 120"/>
                <a:gd name="T94" fmla="*/ 2620 w 4924"/>
                <a:gd name="T95" fmla="*/ 51 h 120"/>
                <a:gd name="T96" fmla="*/ 832 w 4924"/>
                <a:gd name="T97" fmla="*/ 38 h 120"/>
                <a:gd name="T98" fmla="*/ 821 w 4924"/>
                <a:gd name="T99" fmla="*/ 38 h 120"/>
                <a:gd name="T100" fmla="*/ 2592 w 4924"/>
                <a:gd name="T101" fmla="*/ 33 h 120"/>
                <a:gd name="T102" fmla="*/ 1015 w 4924"/>
                <a:gd name="T103" fmla="*/ 33 h 120"/>
                <a:gd name="T104" fmla="*/ 2849 w 4924"/>
                <a:gd name="T105" fmla="*/ 27 h 120"/>
                <a:gd name="T106" fmla="*/ 0 w 4924"/>
                <a:gd name="T107" fmla="*/ 25 h 120"/>
                <a:gd name="T108" fmla="*/ 682 w 4924"/>
                <a:gd name="T109" fmla="*/ 30 h 120"/>
                <a:gd name="T110" fmla="*/ 1376 w 4924"/>
                <a:gd name="T111" fmla="*/ 32 h 120"/>
                <a:gd name="T112" fmla="*/ 1362 w 4924"/>
                <a:gd name="T113" fmla="*/ 38 h 120"/>
                <a:gd name="T114" fmla="*/ 1364 w 4924"/>
                <a:gd name="T115" fmla="*/ 29 h 120"/>
                <a:gd name="T116" fmla="*/ 760 w 4924"/>
                <a:gd name="T117" fmla="*/ 21 h 120"/>
                <a:gd name="T118" fmla="*/ 749 w 4924"/>
                <a:gd name="T119" fmla="*/ 21 h 120"/>
                <a:gd name="T120" fmla="*/ 2859 w 4924"/>
                <a:gd name="T121" fmla="*/ 14 h 120"/>
                <a:gd name="T122" fmla="*/ 2871 w 4924"/>
                <a:gd name="T123" fmla="*/ 5 h 120"/>
                <a:gd name="T124" fmla="*/ 2657 w 4924"/>
                <a:gd name="T125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924" h="120">
                  <a:moveTo>
                    <a:pt x="2802" y="76"/>
                  </a:moveTo>
                  <a:lnTo>
                    <a:pt x="2802" y="76"/>
                  </a:lnTo>
                  <a:lnTo>
                    <a:pt x="2802" y="76"/>
                  </a:lnTo>
                  <a:lnTo>
                    <a:pt x="2800" y="76"/>
                  </a:lnTo>
                  <a:lnTo>
                    <a:pt x="2800" y="77"/>
                  </a:lnTo>
                  <a:lnTo>
                    <a:pt x="2800" y="79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79"/>
                  </a:lnTo>
                  <a:lnTo>
                    <a:pt x="2803" y="76"/>
                  </a:lnTo>
                  <a:lnTo>
                    <a:pt x="2803" y="76"/>
                  </a:lnTo>
                  <a:lnTo>
                    <a:pt x="2802" y="76"/>
                  </a:lnTo>
                  <a:close/>
                  <a:moveTo>
                    <a:pt x="987" y="76"/>
                  </a:moveTo>
                  <a:lnTo>
                    <a:pt x="987" y="76"/>
                  </a:lnTo>
                  <a:lnTo>
                    <a:pt x="987" y="77"/>
                  </a:lnTo>
                  <a:lnTo>
                    <a:pt x="987" y="77"/>
                  </a:lnTo>
                  <a:lnTo>
                    <a:pt x="985" y="79"/>
                  </a:lnTo>
                  <a:lnTo>
                    <a:pt x="987" y="79"/>
                  </a:lnTo>
                  <a:lnTo>
                    <a:pt x="987" y="81"/>
                  </a:lnTo>
                  <a:lnTo>
                    <a:pt x="987" y="82"/>
                  </a:lnTo>
                  <a:lnTo>
                    <a:pt x="987" y="82"/>
                  </a:lnTo>
                  <a:lnTo>
                    <a:pt x="987" y="84"/>
                  </a:lnTo>
                  <a:lnTo>
                    <a:pt x="988" y="84"/>
                  </a:lnTo>
                  <a:lnTo>
                    <a:pt x="988" y="85"/>
                  </a:lnTo>
                  <a:lnTo>
                    <a:pt x="988" y="85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0" y="88"/>
                  </a:lnTo>
                  <a:lnTo>
                    <a:pt x="988" y="88"/>
                  </a:lnTo>
                  <a:lnTo>
                    <a:pt x="988" y="87"/>
                  </a:lnTo>
                  <a:lnTo>
                    <a:pt x="987" y="87"/>
                  </a:lnTo>
                  <a:lnTo>
                    <a:pt x="985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0" y="87"/>
                  </a:lnTo>
                  <a:lnTo>
                    <a:pt x="980" y="85"/>
                  </a:lnTo>
                  <a:lnTo>
                    <a:pt x="980" y="85"/>
                  </a:lnTo>
                  <a:lnTo>
                    <a:pt x="982" y="85"/>
                  </a:lnTo>
                  <a:lnTo>
                    <a:pt x="980" y="85"/>
                  </a:lnTo>
                  <a:lnTo>
                    <a:pt x="980" y="84"/>
                  </a:lnTo>
                  <a:lnTo>
                    <a:pt x="979" y="82"/>
                  </a:lnTo>
                  <a:lnTo>
                    <a:pt x="977" y="82"/>
                  </a:lnTo>
                  <a:lnTo>
                    <a:pt x="977" y="82"/>
                  </a:lnTo>
                  <a:lnTo>
                    <a:pt x="976" y="84"/>
                  </a:lnTo>
                  <a:lnTo>
                    <a:pt x="976" y="84"/>
                  </a:lnTo>
                  <a:lnTo>
                    <a:pt x="976" y="82"/>
                  </a:lnTo>
                  <a:lnTo>
                    <a:pt x="976" y="82"/>
                  </a:lnTo>
                  <a:lnTo>
                    <a:pt x="976" y="81"/>
                  </a:lnTo>
                  <a:lnTo>
                    <a:pt x="976" y="81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6" y="79"/>
                  </a:lnTo>
                  <a:lnTo>
                    <a:pt x="976" y="79"/>
                  </a:lnTo>
                  <a:lnTo>
                    <a:pt x="977" y="79"/>
                  </a:lnTo>
                  <a:lnTo>
                    <a:pt x="977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80" y="79"/>
                  </a:lnTo>
                  <a:lnTo>
                    <a:pt x="982" y="77"/>
                  </a:lnTo>
                  <a:lnTo>
                    <a:pt x="984" y="77"/>
                  </a:lnTo>
                  <a:lnTo>
                    <a:pt x="985" y="77"/>
                  </a:lnTo>
                  <a:lnTo>
                    <a:pt x="985" y="77"/>
                  </a:lnTo>
                  <a:lnTo>
                    <a:pt x="985" y="76"/>
                  </a:lnTo>
                  <a:lnTo>
                    <a:pt x="987" y="76"/>
                  </a:lnTo>
                  <a:close/>
                  <a:moveTo>
                    <a:pt x="2843" y="74"/>
                  </a:moveTo>
                  <a:lnTo>
                    <a:pt x="2843" y="74"/>
                  </a:lnTo>
                  <a:lnTo>
                    <a:pt x="2844" y="76"/>
                  </a:lnTo>
                  <a:lnTo>
                    <a:pt x="2843" y="77"/>
                  </a:lnTo>
                  <a:lnTo>
                    <a:pt x="2841" y="79"/>
                  </a:lnTo>
                  <a:lnTo>
                    <a:pt x="2841" y="79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38" y="81"/>
                  </a:lnTo>
                  <a:lnTo>
                    <a:pt x="2838" y="81"/>
                  </a:lnTo>
                  <a:lnTo>
                    <a:pt x="2840" y="79"/>
                  </a:lnTo>
                  <a:lnTo>
                    <a:pt x="2840" y="77"/>
                  </a:lnTo>
                  <a:lnTo>
                    <a:pt x="2840" y="76"/>
                  </a:lnTo>
                  <a:lnTo>
                    <a:pt x="2840" y="76"/>
                  </a:lnTo>
                  <a:lnTo>
                    <a:pt x="2841" y="76"/>
                  </a:lnTo>
                  <a:lnTo>
                    <a:pt x="2841" y="74"/>
                  </a:lnTo>
                  <a:lnTo>
                    <a:pt x="2843" y="74"/>
                  </a:lnTo>
                  <a:close/>
                  <a:moveTo>
                    <a:pt x="2824" y="74"/>
                  </a:moveTo>
                  <a:lnTo>
                    <a:pt x="2825" y="76"/>
                  </a:lnTo>
                  <a:lnTo>
                    <a:pt x="2829" y="77"/>
                  </a:lnTo>
                  <a:lnTo>
                    <a:pt x="2829" y="79"/>
                  </a:lnTo>
                  <a:lnTo>
                    <a:pt x="2829" y="81"/>
                  </a:lnTo>
                  <a:lnTo>
                    <a:pt x="2827" y="82"/>
                  </a:lnTo>
                  <a:lnTo>
                    <a:pt x="2827" y="82"/>
                  </a:lnTo>
                  <a:lnTo>
                    <a:pt x="2825" y="81"/>
                  </a:lnTo>
                  <a:lnTo>
                    <a:pt x="2825" y="81"/>
                  </a:lnTo>
                  <a:lnTo>
                    <a:pt x="2824" y="79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9"/>
                  </a:lnTo>
                  <a:lnTo>
                    <a:pt x="2825" y="79"/>
                  </a:lnTo>
                  <a:lnTo>
                    <a:pt x="2825" y="77"/>
                  </a:lnTo>
                  <a:lnTo>
                    <a:pt x="2825" y="76"/>
                  </a:lnTo>
                  <a:lnTo>
                    <a:pt x="2824" y="74"/>
                  </a:lnTo>
                  <a:lnTo>
                    <a:pt x="2824" y="74"/>
                  </a:lnTo>
                  <a:close/>
                  <a:moveTo>
                    <a:pt x="962" y="71"/>
                  </a:moveTo>
                  <a:lnTo>
                    <a:pt x="962" y="71"/>
                  </a:lnTo>
                  <a:lnTo>
                    <a:pt x="962" y="73"/>
                  </a:lnTo>
                  <a:lnTo>
                    <a:pt x="962" y="74"/>
                  </a:lnTo>
                  <a:lnTo>
                    <a:pt x="963" y="74"/>
                  </a:lnTo>
                  <a:lnTo>
                    <a:pt x="965" y="76"/>
                  </a:lnTo>
                  <a:lnTo>
                    <a:pt x="965" y="77"/>
                  </a:lnTo>
                  <a:lnTo>
                    <a:pt x="963" y="77"/>
                  </a:lnTo>
                  <a:lnTo>
                    <a:pt x="962" y="79"/>
                  </a:lnTo>
                  <a:lnTo>
                    <a:pt x="958" y="79"/>
                  </a:lnTo>
                  <a:lnTo>
                    <a:pt x="957" y="79"/>
                  </a:lnTo>
                  <a:lnTo>
                    <a:pt x="955" y="79"/>
                  </a:lnTo>
                  <a:lnTo>
                    <a:pt x="955" y="77"/>
                  </a:lnTo>
                  <a:lnTo>
                    <a:pt x="958" y="76"/>
                  </a:lnTo>
                  <a:lnTo>
                    <a:pt x="958" y="74"/>
                  </a:lnTo>
                  <a:lnTo>
                    <a:pt x="962" y="71"/>
                  </a:lnTo>
                  <a:lnTo>
                    <a:pt x="962" y="71"/>
                  </a:lnTo>
                  <a:close/>
                  <a:moveTo>
                    <a:pt x="2769" y="70"/>
                  </a:moveTo>
                  <a:lnTo>
                    <a:pt x="2769" y="71"/>
                  </a:lnTo>
                  <a:lnTo>
                    <a:pt x="2769" y="73"/>
                  </a:lnTo>
                  <a:lnTo>
                    <a:pt x="2770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3" y="73"/>
                  </a:lnTo>
                  <a:lnTo>
                    <a:pt x="2773" y="74"/>
                  </a:lnTo>
                  <a:lnTo>
                    <a:pt x="2775" y="76"/>
                  </a:lnTo>
                  <a:lnTo>
                    <a:pt x="2775" y="76"/>
                  </a:lnTo>
                  <a:lnTo>
                    <a:pt x="2773" y="76"/>
                  </a:lnTo>
                  <a:lnTo>
                    <a:pt x="2773" y="76"/>
                  </a:lnTo>
                  <a:lnTo>
                    <a:pt x="2775" y="77"/>
                  </a:lnTo>
                  <a:lnTo>
                    <a:pt x="2777" y="79"/>
                  </a:lnTo>
                  <a:lnTo>
                    <a:pt x="2778" y="81"/>
                  </a:lnTo>
                  <a:lnTo>
                    <a:pt x="2780" y="81"/>
                  </a:lnTo>
                  <a:lnTo>
                    <a:pt x="2778" y="81"/>
                  </a:lnTo>
                  <a:lnTo>
                    <a:pt x="2777" y="81"/>
                  </a:lnTo>
                  <a:lnTo>
                    <a:pt x="2775" y="79"/>
                  </a:lnTo>
                  <a:lnTo>
                    <a:pt x="2775" y="79"/>
                  </a:lnTo>
                  <a:lnTo>
                    <a:pt x="2773" y="79"/>
                  </a:lnTo>
                  <a:lnTo>
                    <a:pt x="2773" y="81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4"/>
                  </a:lnTo>
                  <a:lnTo>
                    <a:pt x="2772" y="84"/>
                  </a:lnTo>
                  <a:lnTo>
                    <a:pt x="2772" y="84"/>
                  </a:lnTo>
                  <a:lnTo>
                    <a:pt x="2772" y="85"/>
                  </a:lnTo>
                  <a:lnTo>
                    <a:pt x="2773" y="87"/>
                  </a:lnTo>
                  <a:lnTo>
                    <a:pt x="2773" y="87"/>
                  </a:lnTo>
                  <a:lnTo>
                    <a:pt x="2775" y="85"/>
                  </a:lnTo>
                  <a:lnTo>
                    <a:pt x="2775" y="85"/>
                  </a:lnTo>
                  <a:lnTo>
                    <a:pt x="2775" y="87"/>
                  </a:lnTo>
                  <a:lnTo>
                    <a:pt x="2775" y="87"/>
                  </a:lnTo>
                  <a:lnTo>
                    <a:pt x="2775" y="88"/>
                  </a:lnTo>
                  <a:lnTo>
                    <a:pt x="2777" y="88"/>
                  </a:lnTo>
                  <a:lnTo>
                    <a:pt x="2777" y="87"/>
                  </a:lnTo>
                  <a:lnTo>
                    <a:pt x="2777" y="85"/>
                  </a:lnTo>
                  <a:lnTo>
                    <a:pt x="2777" y="85"/>
                  </a:lnTo>
                  <a:lnTo>
                    <a:pt x="2778" y="84"/>
                  </a:lnTo>
                  <a:lnTo>
                    <a:pt x="2778" y="84"/>
                  </a:lnTo>
                  <a:lnTo>
                    <a:pt x="2780" y="84"/>
                  </a:lnTo>
                  <a:lnTo>
                    <a:pt x="2780" y="82"/>
                  </a:lnTo>
                  <a:lnTo>
                    <a:pt x="2780" y="81"/>
                  </a:lnTo>
                  <a:lnTo>
                    <a:pt x="2778" y="79"/>
                  </a:lnTo>
                  <a:lnTo>
                    <a:pt x="2778" y="79"/>
                  </a:lnTo>
                  <a:lnTo>
                    <a:pt x="2780" y="79"/>
                  </a:lnTo>
                  <a:lnTo>
                    <a:pt x="2781" y="81"/>
                  </a:lnTo>
                  <a:lnTo>
                    <a:pt x="2781" y="82"/>
                  </a:lnTo>
                  <a:lnTo>
                    <a:pt x="2783" y="84"/>
                  </a:lnTo>
                  <a:lnTo>
                    <a:pt x="2784" y="84"/>
                  </a:lnTo>
                  <a:lnTo>
                    <a:pt x="2786" y="84"/>
                  </a:lnTo>
                  <a:lnTo>
                    <a:pt x="2786" y="82"/>
                  </a:lnTo>
                  <a:lnTo>
                    <a:pt x="2786" y="82"/>
                  </a:lnTo>
                  <a:lnTo>
                    <a:pt x="2784" y="81"/>
                  </a:lnTo>
                  <a:lnTo>
                    <a:pt x="2783" y="81"/>
                  </a:lnTo>
                  <a:lnTo>
                    <a:pt x="2783" y="79"/>
                  </a:lnTo>
                  <a:lnTo>
                    <a:pt x="2783" y="77"/>
                  </a:lnTo>
                  <a:lnTo>
                    <a:pt x="2781" y="77"/>
                  </a:lnTo>
                  <a:lnTo>
                    <a:pt x="2783" y="77"/>
                  </a:lnTo>
                  <a:lnTo>
                    <a:pt x="2783" y="79"/>
                  </a:lnTo>
                  <a:lnTo>
                    <a:pt x="2784" y="79"/>
                  </a:lnTo>
                  <a:lnTo>
                    <a:pt x="2784" y="77"/>
                  </a:lnTo>
                  <a:lnTo>
                    <a:pt x="2784" y="77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8" y="74"/>
                  </a:lnTo>
                  <a:lnTo>
                    <a:pt x="2788" y="74"/>
                  </a:lnTo>
                  <a:lnTo>
                    <a:pt x="2789" y="74"/>
                  </a:lnTo>
                  <a:lnTo>
                    <a:pt x="2788" y="76"/>
                  </a:lnTo>
                  <a:lnTo>
                    <a:pt x="2788" y="76"/>
                  </a:lnTo>
                  <a:lnTo>
                    <a:pt x="2788" y="77"/>
                  </a:lnTo>
                  <a:lnTo>
                    <a:pt x="2788" y="77"/>
                  </a:lnTo>
                  <a:lnTo>
                    <a:pt x="2786" y="77"/>
                  </a:lnTo>
                  <a:lnTo>
                    <a:pt x="2786" y="77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9" y="79"/>
                  </a:lnTo>
                  <a:lnTo>
                    <a:pt x="2789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81"/>
                  </a:lnTo>
                  <a:lnTo>
                    <a:pt x="2786" y="79"/>
                  </a:lnTo>
                  <a:lnTo>
                    <a:pt x="2788" y="81"/>
                  </a:lnTo>
                  <a:lnTo>
                    <a:pt x="2788" y="82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6" y="84"/>
                  </a:lnTo>
                  <a:lnTo>
                    <a:pt x="2786" y="84"/>
                  </a:lnTo>
                  <a:lnTo>
                    <a:pt x="2786" y="85"/>
                  </a:lnTo>
                  <a:lnTo>
                    <a:pt x="2786" y="85"/>
                  </a:lnTo>
                  <a:lnTo>
                    <a:pt x="2786" y="87"/>
                  </a:lnTo>
                  <a:lnTo>
                    <a:pt x="2786" y="87"/>
                  </a:lnTo>
                  <a:lnTo>
                    <a:pt x="2788" y="87"/>
                  </a:lnTo>
                  <a:lnTo>
                    <a:pt x="2786" y="87"/>
                  </a:lnTo>
                  <a:lnTo>
                    <a:pt x="2784" y="87"/>
                  </a:lnTo>
                  <a:lnTo>
                    <a:pt x="2784" y="87"/>
                  </a:lnTo>
                  <a:lnTo>
                    <a:pt x="2784" y="85"/>
                  </a:lnTo>
                  <a:lnTo>
                    <a:pt x="2783" y="84"/>
                  </a:lnTo>
                  <a:lnTo>
                    <a:pt x="2783" y="85"/>
                  </a:lnTo>
                  <a:lnTo>
                    <a:pt x="2783" y="85"/>
                  </a:lnTo>
                  <a:lnTo>
                    <a:pt x="2783" y="87"/>
                  </a:lnTo>
                  <a:lnTo>
                    <a:pt x="2781" y="88"/>
                  </a:lnTo>
                  <a:lnTo>
                    <a:pt x="2781" y="88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1" y="88"/>
                  </a:lnTo>
                  <a:lnTo>
                    <a:pt x="2781" y="87"/>
                  </a:lnTo>
                  <a:lnTo>
                    <a:pt x="2781" y="87"/>
                  </a:lnTo>
                  <a:lnTo>
                    <a:pt x="2781" y="85"/>
                  </a:lnTo>
                  <a:lnTo>
                    <a:pt x="2780" y="85"/>
                  </a:lnTo>
                  <a:lnTo>
                    <a:pt x="2778" y="85"/>
                  </a:lnTo>
                  <a:lnTo>
                    <a:pt x="2777" y="85"/>
                  </a:lnTo>
                  <a:lnTo>
                    <a:pt x="2777" y="87"/>
                  </a:lnTo>
                  <a:lnTo>
                    <a:pt x="2777" y="88"/>
                  </a:lnTo>
                  <a:lnTo>
                    <a:pt x="2778" y="88"/>
                  </a:lnTo>
                  <a:lnTo>
                    <a:pt x="2778" y="90"/>
                  </a:lnTo>
                  <a:lnTo>
                    <a:pt x="2778" y="90"/>
                  </a:lnTo>
                  <a:lnTo>
                    <a:pt x="2777" y="90"/>
                  </a:lnTo>
                  <a:lnTo>
                    <a:pt x="2775" y="90"/>
                  </a:lnTo>
                  <a:lnTo>
                    <a:pt x="2775" y="92"/>
                  </a:lnTo>
                  <a:lnTo>
                    <a:pt x="2775" y="92"/>
                  </a:lnTo>
                  <a:lnTo>
                    <a:pt x="2775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2"/>
                  </a:lnTo>
                  <a:lnTo>
                    <a:pt x="2773" y="92"/>
                  </a:lnTo>
                  <a:lnTo>
                    <a:pt x="2773" y="93"/>
                  </a:lnTo>
                  <a:lnTo>
                    <a:pt x="2773" y="95"/>
                  </a:lnTo>
                  <a:lnTo>
                    <a:pt x="2772" y="95"/>
                  </a:lnTo>
                  <a:lnTo>
                    <a:pt x="2772" y="93"/>
                  </a:lnTo>
                  <a:lnTo>
                    <a:pt x="2772" y="93"/>
                  </a:lnTo>
                  <a:lnTo>
                    <a:pt x="2772" y="95"/>
                  </a:lnTo>
                  <a:lnTo>
                    <a:pt x="2772" y="96"/>
                  </a:lnTo>
                  <a:lnTo>
                    <a:pt x="2772" y="98"/>
                  </a:lnTo>
                  <a:lnTo>
                    <a:pt x="2772" y="98"/>
                  </a:lnTo>
                  <a:lnTo>
                    <a:pt x="2770" y="98"/>
                  </a:lnTo>
                  <a:lnTo>
                    <a:pt x="2770" y="98"/>
                  </a:lnTo>
                  <a:lnTo>
                    <a:pt x="2769" y="98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101"/>
                  </a:lnTo>
                  <a:lnTo>
                    <a:pt x="2769" y="101"/>
                  </a:lnTo>
                  <a:lnTo>
                    <a:pt x="2767" y="103"/>
                  </a:lnTo>
                  <a:lnTo>
                    <a:pt x="2769" y="103"/>
                  </a:lnTo>
                  <a:lnTo>
                    <a:pt x="2769" y="103"/>
                  </a:lnTo>
                  <a:lnTo>
                    <a:pt x="2770" y="101"/>
                  </a:lnTo>
                  <a:lnTo>
                    <a:pt x="2770" y="103"/>
                  </a:lnTo>
                  <a:lnTo>
                    <a:pt x="2769" y="104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7" y="107"/>
                  </a:lnTo>
                  <a:lnTo>
                    <a:pt x="2767" y="107"/>
                  </a:lnTo>
                  <a:lnTo>
                    <a:pt x="2767" y="109"/>
                  </a:lnTo>
                  <a:lnTo>
                    <a:pt x="2769" y="109"/>
                  </a:lnTo>
                  <a:lnTo>
                    <a:pt x="2769" y="110"/>
                  </a:lnTo>
                  <a:lnTo>
                    <a:pt x="2767" y="110"/>
                  </a:lnTo>
                  <a:lnTo>
                    <a:pt x="2767" y="110"/>
                  </a:lnTo>
                  <a:lnTo>
                    <a:pt x="2767" y="112"/>
                  </a:lnTo>
                  <a:lnTo>
                    <a:pt x="2767" y="114"/>
                  </a:lnTo>
                  <a:lnTo>
                    <a:pt x="2770" y="114"/>
                  </a:lnTo>
                  <a:lnTo>
                    <a:pt x="2773" y="114"/>
                  </a:lnTo>
                  <a:lnTo>
                    <a:pt x="2773" y="115"/>
                  </a:lnTo>
                  <a:lnTo>
                    <a:pt x="2773" y="115"/>
                  </a:lnTo>
                  <a:lnTo>
                    <a:pt x="2775" y="115"/>
                  </a:lnTo>
                  <a:lnTo>
                    <a:pt x="2775" y="115"/>
                  </a:lnTo>
                  <a:lnTo>
                    <a:pt x="2775" y="114"/>
                  </a:lnTo>
                  <a:lnTo>
                    <a:pt x="2777" y="114"/>
                  </a:lnTo>
                  <a:lnTo>
                    <a:pt x="2778" y="112"/>
                  </a:lnTo>
                  <a:lnTo>
                    <a:pt x="2778" y="112"/>
                  </a:lnTo>
                  <a:lnTo>
                    <a:pt x="2777" y="112"/>
                  </a:lnTo>
                  <a:lnTo>
                    <a:pt x="2777" y="114"/>
                  </a:lnTo>
                  <a:lnTo>
                    <a:pt x="2778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5"/>
                  </a:lnTo>
                  <a:lnTo>
                    <a:pt x="2777" y="115"/>
                  </a:lnTo>
                  <a:lnTo>
                    <a:pt x="2777" y="117"/>
                  </a:lnTo>
                  <a:lnTo>
                    <a:pt x="2777" y="117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20"/>
                  </a:lnTo>
                  <a:lnTo>
                    <a:pt x="2775" y="120"/>
                  </a:lnTo>
                  <a:lnTo>
                    <a:pt x="2773" y="120"/>
                  </a:lnTo>
                  <a:lnTo>
                    <a:pt x="2775" y="120"/>
                  </a:lnTo>
                  <a:lnTo>
                    <a:pt x="2775" y="117"/>
                  </a:lnTo>
                  <a:lnTo>
                    <a:pt x="2773" y="117"/>
                  </a:lnTo>
                  <a:lnTo>
                    <a:pt x="2773" y="115"/>
                  </a:lnTo>
                  <a:lnTo>
                    <a:pt x="2772" y="115"/>
                  </a:lnTo>
                  <a:lnTo>
                    <a:pt x="2772" y="117"/>
                  </a:lnTo>
                  <a:lnTo>
                    <a:pt x="2770" y="115"/>
                  </a:lnTo>
                  <a:lnTo>
                    <a:pt x="2769" y="114"/>
                  </a:lnTo>
                  <a:lnTo>
                    <a:pt x="2769" y="114"/>
                  </a:lnTo>
                  <a:lnTo>
                    <a:pt x="2769" y="115"/>
                  </a:lnTo>
                  <a:lnTo>
                    <a:pt x="2769" y="115"/>
                  </a:lnTo>
                  <a:lnTo>
                    <a:pt x="2767" y="117"/>
                  </a:lnTo>
                  <a:lnTo>
                    <a:pt x="2767" y="117"/>
                  </a:lnTo>
                  <a:lnTo>
                    <a:pt x="2767" y="118"/>
                  </a:lnTo>
                  <a:lnTo>
                    <a:pt x="2769" y="118"/>
                  </a:lnTo>
                  <a:lnTo>
                    <a:pt x="2767" y="120"/>
                  </a:lnTo>
                  <a:lnTo>
                    <a:pt x="2767" y="118"/>
                  </a:lnTo>
                  <a:lnTo>
                    <a:pt x="2767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4" y="118"/>
                  </a:lnTo>
                  <a:lnTo>
                    <a:pt x="2765" y="117"/>
                  </a:lnTo>
                  <a:lnTo>
                    <a:pt x="2765" y="117"/>
                  </a:lnTo>
                  <a:lnTo>
                    <a:pt x="2767" y="115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4" y="112"/>
                  </a:lnTo>
                  <a:lnTo>
                    <a:pt x="2764" y="112"/>
                  </a:lnTo>
                  <a:lnTo>
                    <a:pt x="2762" y="112"/>
                  </a:lnTo>
                  <a:lnTo>
                    <a:pt x="2762" y="112"/>
                  </a:lnTo>
                  <a:lnTo>
                    <a:pt x="2762" y="110"/>
                  </a:lnTo>
                  <a:lnTo>
                    <a:pt x="2762" y="109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4" y="107"/>
                  </a:lnTo>
                  <a:lnTo>
                    <a:pt x="2765" y="107"/>
                  </a:lnTo>
                  <a:lnTo>
                    <a:pt x="2765" y="106"/>
                  </a:lnTo>
                  <a:lnTo>
                    <a:pt x="2765" y="104"/>
                  </a:lnTo>
                  <a:lnTo>
                    <a:pt x="2764" y="104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4" y="103"/>
                  </a:lnTo>
                  <a:lnTo>
                    <a:pt x="2765" y="103"/>
                  </a:lnTo>
                  <a:lnTo>
                    <a:pt x="2765" y="101"/>
                  </a:lnTo>
                  <a:lnTo>
                    <a:pt x="2765" y="101"/>
                  </a:lnTo>
                  <a:lnTo>
                    <a:pt x="2764" y="101"/>
                  </a:lnTo>
                  <a:lnTo>
                    <a:pt x="2764" y="99"/>
                  </a:lnTo>
                  <a:lnTo>
                    <a:pt x="2765" y="99"/>
                  </a:lnTo>
                  <a:lnTo>
                    <a:pt x="2767" y="99"/>
                  </a:lnTo>
                  <a:lnTo>
                    <a:pt x="2767" y="99"/>
                  </a:lnTo>
                  <a:lnTo>
                    <a:pt x="2767" y="98"/>
                  </a:lnTo>
                  <a:lnTo>
                    <a:pt x="2769" y="98"/>
                  </a:lnTo>
                  <a:lnTo>
                    <a:pt x="2769" y="96"/>
                  </a:lnTo>
                  <a:lnTo>
                    <a:pt x="2767" y="95"/>
                  </a:lnTo>
                  <a:lnTo>
                    <a:pt x="2767" y="95"/>
                  </a:lnTo>
                  <a:lnTo>
                    <a:pt x="2765" y="95"/>
                  </a:lnTo>
                  <a:lnTo>
                    <a:pt x="2767" y="95"/>
                  </a:lnTo>
                  <a:lnTo>
                    <a:pt x="2769" y="95"/>
                  </a:lnTo>
                  <a:lnTo>
                    <a:pt x="2770" y="95"/>
                  </a:lnTo>
                  <a:lnTo>
                    <a:pt x="2770" y="93"/>
                  </a:lnTo>
                  <a:lnTo>
                    <a:pt x="2770" y="93"/>
                  </a:lnTo>
                  <a:lnTo>
                    <a:pt x="2770" y="92"/>
                  </a:lnTo>
                  <a:lnTo>
                    <a:pt x="2772" y="92"/>
                  </a:lnTo>
                  <a:lnTo>
                    <a:pt x="2772" y="92"/>
                  </a:lnTo>
                  <a:lnTo>
                    <a:pt x="2772" y="90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7"/>
                  </a:lnTo>
                  <a:lnTo>
                    <a:pt x="2770" y="87"/>
                  </a:lnTo>
                  <a:lnTo>
                    <a:pt x="2770" y="85"/>
                  </a:lnTo>
                  <a:lnTo>
                    <a:pt x="2769" y="85"/>
                  </a:lnTo>
                  <a:lnTo>
                    <a:pt x="2769" y="84"/>
                  </a:lnTo>
                  <a:lnTo>
                    <a:pt x="2769" y="84"/>
                  </a:lnTo>
                  <a:lnTo>
                    <a:pt x="2770" y="84"/>
                  </a:lnTo>
                  <a:lnTo>
                    <a:pt x="2770" y="82"/>
                  </a:lnTo>
                  <a:lnTo>
                    <a:pt x="2772" y="81"/>
                  </a:lnTo>
                  <a:lnTo>
                    <a:pt x="2772" y="82"/>
                  </a:lnTo>
                  <a:lnTo>
                    <a:pt x="2772" y="81"/>
                  </a:lnTo>
                  <a:lnTo>
                    <a:pt x="2772" y="81"/>
                  </a:lnTo>
                  <a:lnTo>
                    <a:pt x="2770" y="81"/>
                  </a:lnTo>
                  <a:lnTo>
                    <a:pt x="2772" y="79"/>
                  </a:lnTo>
                  <a:lnTo>
                    <a:pt x="2772" y="77"/>
                  </a:lnTo>
                  <a:lnTo>
                    <a:pt x="2773" y="77"/>
                  </a:lnTo>
                  <a:lnTo>
                    <a:pt x="2772" y="76"/>
                  </a:lnTo>
                  <a:lnTo>
                    <a:pt x="2772" y="74"/>
                  </a:lnTo>
                  <a:lnTo>
                    <a:pt x="2770" y="74"/>
                  </a:lnTo>
                  <a:lnTo>
                    <a:pt x="2769" y="74"/>
                  </a:lnTo>
                  <a:lnTo>
                    <a:pt x="2767" y="74"/>
                  </a:lnTo>
                  <a:lnTo>
                    <a:pt x="2767" y="76"/>
                  </a:lnTo>
                  <a:lnTo>
                    <a:pt x="2767" y="76"/>
                  </a:lnTo>
                  <a:lnTo>
                    <a:pt x="2765" y="76"/>
                  </a:lnTo>
                  <a:lnTo>
                    <a:pt x="2764" y="74"/>
                  </a:lnTo>
                  <a:lnTo>
                    <a:pt x="2765" y="74"/>
                  </a:lnTo>
                  <a:lnTo>
                    <a:pt x="2765" y="74"/>
                  </a:lnTo>
                  <a:lnTo>
                    <a:pt x="2765" y="73"/>
                  </a:lnTo>
                  <a:lnTo>
                    <a:pt x="2765" y="73"/>
                  </a:lnTo>
                  <a:lnTo>
                    <a:pt x="2767" y="71"/>
                  </a:lnTo>
                  <a:lnTo>
                    <a:pt x="2767" y="71"/>
                  </a:lnTo>
                  <a:lnTo>
                    <a:pt x="2769" y="70"/>
                  </a:lnTo>
                  <a:close/>
                  <a:moveTo>
                    <a:pt x="2601" y="68"/>
                  </a:moveTo>
                  <a:lnTo>
                    <a:pt x="2603" y="68"/>
                  </a:lnTo>
                  <a:lnTo>
                    <a:pt x="2606" y="70"/>
                  </a:lnTo>
                  <a:lnTo>
                    <a:pt x="2606" y="70"/>
                  </a:lnTo>
                  <a:lnTo>
                    <a:pt x="2608" y="70"/>
                  </a:lnTo>
                  <a:lnTo>
                    <a:pt x="2609" y="71"/>
                  </a:lnTo>
                  <a:lnTo>
                    <a:pt x="2609" y="73"/>
                  </a:lnTo>
                  <a:lnTo>
                    <a:pt x="2608" y="71"/>
                  </a:lnTo>
                  <a:lnTo>
                    <a:pt x="2608" y="71"/>
                  </a:lnTo>
                  <a:lnTo>
                    <a:pt x="2606" y="71"/>
                  </a:lnTo>
                  <a:lnTo>
                    <a:pt x="2606" y="73"/>
                  </a:lnTo>
                  <a:lnTo>
                    <a:pt x="2606" y="73"/>
                  </a:lnTo>
                  <a:lnTo>
                    <a:pt x="2606" y="74"/>
                  </a:lnTo>
                  <a:lnTo>
                    <a:pt x="2606" y="76"/>
                  </a:lnTo>
                  <a:lnTo>
                    <a:pt x="2606" y="77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7"/>
                  </a:lnTo>
                  <a:lnTo>
                    <a:pt x="2605" y="77"/>
                  </a:lnTo>
                  <a:lnTo>
                    <a:pt x="2605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4"/>
                  </a:lnTo>
                  <a:lnTo>
                    <a:pt x="2605" y="73"/>
                  </a:lnTo>
                  <a:lnTo>
                    <a:pt x="2603" y="71"/>
                  </a:lnTo>
                  <a:lnTo>
                    <a:pt x="2601" y="71"/>
                  </a:lnTo>
                  <a:lnTo>
                    <a:pt x="2601" y="71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68"/>
                  </a:lnTo>
                  <a:lnTo>
                    <a:pt x="2600" y="68"/>
                  </a:lnTo>
                  <a:lnTo>
                    <a:pt x="2601" y="68"/>
                  </a:lnTo>
                  <a:close/>
                  <a:moveTo>
                    <a:pt x="2780" y="66"/>
                  </a:moveTo>
                  <a:lnTo>
                    <a:pt x="2781" y="68"/>
                  </a:lnTo>
                  <a:lnTo>
                    <a:pt x="2783" y="68"/>
                  </a:lnTo>
                  <a:lnTo>
                    <a:pt x="2784" y="68"/>
                  </a:lnTo>
                  <a:lnTo>
                    <a:pt x="2784" y="68"/>
                  </a:lnTo>
                  <a:lnTo>
                    <a:pt x="2783" y="68"/>
                  </a:lnTo>
                  <a:lnTo>
                    <a:pt x="2783" y="68"/>
                  </a:lnTo>
                  <a:lnTo>
                    <a:pt x="2783" y="70"/>
                  </a:lnTo>
                  <a:lnTo>
                    <a:pt x="2784" y="70"/>
                  </a:lnTo>
                  <a:lnTo>
                    <a:pt x="2784" y="70"/>
                  </a:lnTo>
                  <a:lnTo>
                    <a:pt x="2784" y="71"/>
                  </a:lnTo>
                  <a:lnTo>
                    <a:pt x="2783" y="71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4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1" y="76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3"/>
                  </a:lnTo>
                  <a:lnTo>
                    <a:pt x="2780" y="73"/>
                  </a:lnTo>
                  <a:lnTo>
                    <a:pt x="2778" y="71"/>
                  </a:lnTo>
                  <a:lnTo>
                    <a:pt x="2778" y="70"/>
                  </a:lnTo>
                  <a:lnTo>
                    <a:pt x="2777" y="70"/>
                  </a:lnTo>
                  <a:lnTo>
                    <a:pt x="2777" y="70"/>
                  </a:lnTo>
                  <a:lnTo>
                    <a:pt x="2778" y="70"/>
                  </a:lnTo>
                  <a:lnTo>
                    <a:pt x="2778" y="70"/>
                  </a:lnTo>
                  <a:lnTo>
                    <a:pt x="2778" y="71"/>
                  </a:lnTo>
                  <a:lnTo>
                    <a:pt x="2780" y="71"/>
                  </a:lnTo>
                  <a:lnTo>
                    <a:pt x="2781" y="71"/>
                  </a:lnTo>
                  <a:lnTo>
                    <a:pt x="2781" y="71"/>
                  </a:lnTo>
                  <a:lnTo>
                    <a:pt x="2783" y="70"/>
                  </a:lnTo>
                  <a:lnTo>
                    <a:pt x="2781" y="70"/>
                  </a:lnTo>
                  <a:lnTo>
                    <a:pt x="2780" y="68"/>
                  </a:lnTo>
                  <a:lnTo>
                    <a:pt x="2780" y="68"/>
                  </a:lnTo>
                  <a:lnTo>
                    <a:pt x="2780" y="66"/>
                  </a:lnTo>
                  <a:lnTo>
                    <a:pt x="2780" y="66"/>
                  </a:lnTo>
                  <a:close/>
                  <a:moveTo>
                    <a:pt x="2884" y="63"/>
                  </a:moveTo>
                  <a:lnTo>
                    <a:pt x="2884" y="65"/>
                  </a:lnTo>
                  <a:lnTo>
                    <a:pt x="2884" y="65"/>
                  </a:lnTo>
                  <a:lnTo>
                    <a:pt x="2885" y="66"/>
                  </a:lnTo>
                  <a:lnTo>
                    <a:pt x="2887" y="65"/>
                  </a:lnTo>
                  <a:lnTo>
                    <a:pt x="2888" y="66"/>
                  </a:lnTo>
                  <a:lnTo>
                    <a:pt x="2888" y="68"/>
                  </a:lnTo>
                  <a:lnTo>
                    <a:pt x="2890" y="70"/>
                  </a:lnTo>
                  <a:lnTo>
                    <a:pt x="2890" y="71"/>
                  </a:lnTo>
                  <a:lnTo>
                    <a:pt x="2888" y="71"/>
                  </a:lnTo>
                  <a:lnTo>
                    <a:pt x="2885" y="71"/>
                  </a:lnTo>
                  <a:lnTo>
                    <a:pt x="2884" y="71"/>
                  </a:lnTo>
                  <a:lnTo>
                    <a:pt x="2882" y="70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6"/>
                  </a:lnTo>
                  <a:lnTo>
                    <a:pt x="2879" y="65"/>
                  </a:lnTo>
                  <a:lnTo>
                    <a:pt x="2881" y="65"/>
                  </a:lnTo>
                  <a:lnTo>
                    <a:pt x="2881" y="65"/>
                  </a:lnTo>
                  <a:lnTo>
                    <a:pt x="2884" y="63"/>
                  </a:lnTo>
                  <a:close/>
                  <a:moveTo>
                    <a:pt x="943" y="63"/>
                  </a:moveTo>
                  <a:lnTo>
                    <a:pt x="943" y="65"/>
                  </a:lnTo>
                  <a:lnTo>
                    <a:pt x="943" y="66"/>
                  </a:lnTo>
                  <a:lnTo>
                    <a:pt x="941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8" y="68"/>
                  </a:lnTo>
                  <a:lnTo>
                    <a:pt x="936" y="68"/>
                  </a:lnTo>
                  <a:lnTo>
                    <a:pt x="936" y="70"/>
                  </a:lnTo>
                  <a:lnTo>
                    <a:pt x="936" y="70"/>
                  </a:lnTo>
                  <a:lnTo>
                    <a:pt x="936" y="71"/>
                  </a:lnTo>
                  <a:lnTo>
                    <a:pt x="936" y="73"/>
                  </a:lnTo>
                  <a:lnTo>
                    <a:pt x="936" y="74"/>
                  </a:lnTo>
                  <a:lnTo>
                    <a:pt x="938" y="74"/>
                  </a:lnTo>
                  <a:lnTo>
                    <a:pt x="939" y="74"/>
                  </a:lnTo>
                  <a:lnTo>
                    <a:pt x="939" y="76"/>
                  </a:lnTo>
                  <a:lnTo>
                    <a:pt x="938" y="77"/>
                  </a:lnTo>
                  <a:lnTo>
                    <a:pt x="938" y="77"/>
                  </a:lnTo>
                  <a:lnTo>
                    <a:pt x="936" y="79"/>
                  </a:lnTo>
                  <a:lnTo>
                    <a:pt x="938" y="79"/>
                  </a:lnTo>
                  <a:lnTo>
                    <a:pt x="938" y="81"/>
                  </a:lnTo>
                  <a:lnTo>
                    <a:pt x="936" y="82"/>
                  </a:lnTo>
                  <a:lnTo>
                    <a:pt x="933" y="82"/>
                  </a:lnTo>
                  <a:lnTo>
                    <a:pt x="932" y="82"/>
                  </a:lnTo>
                  <a:lnTo>
                    <a:pt x="932" y="82"/>
                  </a:lnTo>
                  <a:lnTo>
                    <a:pt x="933" y="81"/>
                  </a:lnTo>
                  <a:lnTo>
                    <a:pt x="933" y="79"/>
                  </a:lnTo>
                  <a:lnTo>
                    <a:pt x="933" y="77"/>
                  </a:lnTo>
                  <a:lnTo>
                    <a:pt x="932" y="77"/>
                  </a:lnTo>
                  <a:lnTo>
                    <a:pt x="932" y="77"/>
                  </a:lnTo>
                  <a:lnTo>
                    <a:pt x="932" y="79"/>
                  </a:lnTo>
                  <a:lnTo>
                    <a:pt x="932" y="81"/>
                  </a:lnTo>
                  <a:lnTo>
                    <a:pt x="930" y="81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28" y="81"/>
                  </a:lnTo>
                  <a:lnTo>
                    <a:pt x="928" y="79"/>
                  </a:lnTo>
                  <a:lnTo>
                    <a:pt x="927" y="79"/>
                  </a:lnTo>
                  <a:lnTo>
                    <a:pt x="925" y="77"/>
                  </a:lnTo>
                  <a:lnTo>
                    <a:pt x="924" y="77"/>
                  </a:lnTo>
                  <a:lnTo>
                    <a:pt x="924" y="77"/>
                  </a:lnTo>
                  <a:lnTo>
                    <a:pt x="922" y="77"/>
                  </a:lnTo>
                  <a:lnTo>
                    <a:pt x="922" y="74"/>
                  </a:lnTo>
                  <a:lnTo>
                    <a:pt x="922" y="74"/>
                  </a:lnTo>
                  <a:lnTo>
                    <a:pt x="922" y="73"/>
                  </a:lnTo>
                  <a:lnTo>
                    <a:pt x="922" y="73"/>
                  </a:lnTo>
                  <a:lnTo>
                    <a:pt x="921" y="73"/>
                  </a:lnTo>
                  <a:lnTo>
                    <a:pt x="921" y="71"/>
                  </a:lnTo>
                  <a:lnTo>
                    <a:pt x="922" y="71"/>
                  </a:lnTo>
                  <a:lnTo>
                    <a:pt x="924" y="70"/>
                  </a:lnTo>
                  <a:lnTo>
                    <a:pt x="925" y="70"/>
                  </a:lnTo>
                  <a:lnTo>
                    <a:pt x="927" y="68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30" y="66"/>
                  </a:lnTo>
                  <a:lnTo>
                    <a:pt x="930" y="65"/>
                  </a:lnTo>
                  <a:lnTo>
                    <a:pt x="930" y="65"/>
                  </a:lnTo>
                  <a:lnTo>
                    <a:pt x="932" y="65"/>
                  </a:lnTo>
                  <a:lnTo>
                    <a:pt x="932" y="65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5"/>
                  </a:lnTo>
                  <a:lnTo>
                    <a:pt x="933" y="63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8" y="65"/>
                  </a:lnTo>
                  <a:lnTo>
                    <a:pt x="939" y="63"/>
                  </a:lnTo>
                  <a:lnTo>
                    <a:pt x="939" y="63"/>
                  </a:lnTo>
                  <a:lnTo>
                    <a:pt x="941" y="63"/>
                  </a:lnTo>
                  <a:lnTo>
                    <a:pt x="943" y="63"/>
                  </a:lnTo>
                  <a:close/>
                  <a:moveTo>
                    <a:pt x="690" y="62"/>
                  </a:moveTo>
                  <a:lnTo>
                    <a:pt x="692" y="63"/>
                  </a:lnTo>
                  <a:lnTo>
                    <a:pt x="694" y="65"/>
                  </a:lnTo>
                  <a:lnTo>
                    <a:pt x="695" y="66"/>
                  </a:lnTo>
                  <a:lnTo>
                    <a:pt x="697" y="66"/>
                  </a:lnTo>
                  <a:lnTo>
                    <a:pt x="698" y="66"/>
                  </a:lnTo>
                  <a:lnTo>
                    <a:pt x="698" y="66"/>
                  </a:lnTo>
                  <a:lnTo>
                    <a:pt x="700" y="68"/>
                  </a:lnTo>
                  <a:lnTo>
                    <a:pt x="700" y="68"/>
                  </a:lnTo>
                  <a:lnTo>
                    <a:pt x="701" y="70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698" y="73"/>
                  </a:lnTo>
                  <a:lnTo>
                    <a:pt x="695" y="73"/>
                  </a:lnTo>
                  <a:lnTo>
                    <a:pt x="695" y="73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89" y="68"/>
                  </a:lnTo>
                  <a:lnTo>
                    <a:pt x="687" y="68"/>
                  </a:lnTo>
                  <a:lnTo>
                    <a:pt x="686" y="68"/>
                  </a:lnTo>
                  <a:lnTo>
                    <a:pt x="682" y="68"/>
                  </a:lnTo>
                  <a:lnTo>
                    <a:pt x="682" y="66"/>
                  </a:lnTo>
                  <a:lnTo>
                    <a:pt x="684" y="65"/>
                  </a:lnTo>
                  <a:lnTo>
                    <a:pt x="687" y="63"/>
                  </a:lnTo>
                  <a:lnTo>
                    <a:pt x="690" y="62"/>
                  </a:lnTo>
                  <a:close/>
                  <a:moveTo>
                    <a:pt x="2819" y="62"/>
                  </a:moveTo>
                  <a:lnTo>
                    <a:pt x="2819" y="63"/>
                  </a:lnTo>
                  <a:lnTo>
                    <a:pt x="2821" y="65"/>
                  </a:lnTo>
                  <a:lnTo>
                    <a:pt x="2822" y="65"/>
                  </a:lnTo>
                  <a:lnTo>
                    <a:pt x="2824" y="66"/>
                  </a:lnTo>
                  <a:lnTo>
                    <a:pt x="2827" y="68"/>
                  </a:lnTo>
                  <a:lnTo>
                    <a:pt x="2829" y="68"/>
                  </a:lnTo>
                  <a:lnTo>
                    <a:pt x="2829" y="68"/>
                  </a:lnTo>
                  <a:lnTo>
                    <a:pt x="2830" y="68"/>
                  </a:lnTo>
                  <a:lnTo>
                    <a:pt x="2832" y="68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0" y="70"/>
                  </a:lnTo>
                  <a:lnTo>
                    <a:pt x="2832" y="73"/>
                  </a:lnTo>
                  <a:lnTo>
                    <a:pt x="2833" y="76"/>
                  </a:lnTo>
                  <a:lnTo>
                    <a:pt x="2836" y="79"/>
                  </a:lnTo>
                  <a:lnTo>
                    <a:pt x="2836" y="79"/>
                  </a:lnTo>
                  <a:lnTo>
                    <a:pt x="2835" y="79"/>
                  </a:lnTo>
                  <a:lnTo>
                    <a:pt x="2833" y="82"/>
                  </a:lnTo>
                  <a:lnTo>
                    <a:pt x="2833" y="81"/>
                  </a:lnTo>
                  <a:lnTo>
                    <a:pt x="2833" y="81"/>
                  </a:lnTo>
                  <a:lnTo>
                    <a:pt x="2835" y="77"/>
                  </a:lnTo>
                  <a:lnTo>
                    <a:pt x="2833" y="77"/>
                  </a:lnTo>
                  <a:lnTo>
                    <a:pt x="2832" y="76"/>
                  </a:lnTo>
                  <a:lnTo>
                    <a:pt x="2832" y="76"/>
                  </a:lnTo>
                  <a:lnTo>
                    <a:pt x="2829" y="73"/>
                  </a:lnTo>
                  <a:lnTo>
                    <a:pt x="2829" y="71"/>
                  </a:lnTo>
                  <a:lnTo>
                    <a:pt x="2825" y="71"/>
                  </a:lnTo>
                  <a:lnTo>
                    <a:pt x="2824" y="71"/>
                  </a:lnTo>
                  <a:lnTo>
                    <a:pt x="2822" y="71"/>
                  </a:lnTo>
                  <a:lnTo>
                    <a:pt x="2821" y="70"/>
                  </a:lnTo>
                  <a:lnTo>
                    <a:pt x="2821" y="68"/>
                  </a:lnTo>
                  <a:lnTo>
                    <a:pt x="2819" y="66"/>
                  </a:lnTo>
                  <a:lnTo>
                    <a:pt x="2818" y="65"/>
                  </a:lnTo>
                  <a:lnTo>
                    <a:pt x="2818" y="63"/>
                  </a:lnTo>
                  <a:lnTo>
                    <a:pt x="2818" y="62"/>
                  </a:lnTo>
                  <a:lnTo>
                    <a:pt x="2819" y="62"/>
                  </a:lnTo>
                  <a:close/>
                  <a:moveTo>
                    <a:pt x="2786" y="62"/>
                  </a:moveTo>
                  <a:lnTo>
                    <a:pt x="2789" y="63"/>
                  </a:lnTo>
                  <a:lnTo>
                    <a:pt x="2791" y="63"/>
                  </a:lnTo>
                  <a:lnTo>
                    <a:pt x="2791" y="65"/>
                  </a:lnTo>
                  <a:lnTo>
                    <a:pt x="2791" y="65"/>
                  </a:lnTo>
                  <a:lnTo>
                    <a:pt x="2791" y="66"/>
                  </a:lnTo>
                  <a:lnTo>
                    <a:pt x="2792" y="66"/>
                  </a:lnTo>
                  <a:lnTo>
                    <a:pt x="2792" y="66"/>
                  </a:lnTo>
                  <a:lnTo>
                    <a:pt x="2792" y="68"/>
                  </a:lnTo>
                  <a:lnTo>
                    <a:pt x="2794" y="68"/>
                  </a:lnTo>
                  <a:lnTo>
                    <a:pt x="2794" y="70"/>
                  </a:lnTo>
                  <a:lnTo>
                    <a:pt x="2792" y="70"/>
                  </a:lnTo>
                  <a:lnTo>
                    <a:pt x="2792" y="71"/>
                  </a:lnTo>
                  <a:lnTo>
                    <a:pt x="2794" y="74"/>
                  </a:lnTo>
                  <a:lnTo>
                    <a:pt x="2794" y="74"/>
                  </a:lnTo>
                  <a:lnTo>
                    <a:pt x="2795" y="76"/>
                  </a:lnTo>
                  <a:lnTo>
                    <a:pt x="2797" y="74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4"/>
                  </a:lnTo>
                  <a:lnTo>
                    <a:pt x="2799" y="73"/>
                  </a:lnTo>
                  <a:lnTo>
                    <a:pt x="2800" y="73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3" y="74"/>
                  </a:lnTo>
                  <a:lnTo>
                    <a:pt x="2803" y="74"/>
                  </a:lnTo>
                  <a:lnTo>
                    <a:pt x="2806" y="74"/>
                  </a:lnTo>
                  <a:lnTo>
                    <a:pt x="2808" y="74"/>
                  </a:lnTo>
                  <a:lnTo>
                    <a:pt x="2808" y="74"/>
                  </a:lnTo>
                  <a:lnTo>
                    <a:pt x="2806" y="76"/>
                  </a:lnTo>
                  <a:lnTo>
                    <a:pt x="2806" y="76"/>
                  </a:lnTo>
                  <a:lnTo>
                    <a:pt x="2805" y="76"/>
                  </a:lnTo>
                  <a:lnTo>
                    <a:pt x="2805" y="77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81"/>
                  </a:lnTo>
                  <a:lnTo>
                    <a:pt x="2805" y="81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11" y="85"/>
                  </a:lnTo>
                  <a:lnTo>
                    <a:pt x="2814" y="87"/>
                  </a:lnTo>
                  <a:lnTo>
                    <a:pt x="2816" y="88"/>
                  </a:lnTo>
                  <a:lnTo>
                    <a:pt x="2814" y="88"/>
                  </a:lnTo>
                  <a:lnTo>
                    <a:pt x="2813" y="88"/>
                  </a:lnTo>
                  <a:lnTo>
                    <a:pt x="2810" y="87"/>
                  </a:lnTo>
                  <a:lnTo>
                    <a:pt x="2810" y="87"/>
                  </a:lnTo>
                  <a:lnTo>
                    <a:pt x="2811" y="87"/>
                  </a:lnTo>
                  <a:lnTo>
                    <a:pt x="2811" y="85"/>
                  </a:lnTo>
                  <a:lnTo>
                    <a:pt x="2810" y="85"/>
                  </a:lnTo>
                  <a:lnTo>
                    <a:pt x="2808" y="85"/>
                  </a:lnTo>
                  <a:lnTo>
                    <a:pt x="2808" y="84"/>
                  </a:lnTo>
                  <a:lnTo>
                    <a:pt x="2808" y="85"/>
                  </a:lnTo>
                  <a:lnTo>
                    <a:pt x="2806" y="85"/>
                  </a:lnTo>
                  <a:lnTo>
                    <a:pt x="2805" y="87"/>
                  </a:lnTo>
                  <a:lnTo>
                    <a:pt x="2805" y="87"/>
                  </a:lnTo>
                  <a:lnTo>
                    <a:pt x="2805" y="88"/>
                  </a:lnTo>
                  <a:lnTo>
                    <a:pt x="2803" y="88"/>
                  </a:lnTo>
                  <a:lnTo>
                    <a:pt x="2803" y="87"/>
                  </a:lnTo>
                  <a:lnTo>
                    <a:pt x="2805" y="85"/>
                  </a:lnTo>
                  <a:lnTo>
                    <a:pt x="2803" y="82"/>
                  </a:lnTo>
                  <a:lnTo>
                    <a:pt x="2802" y="81"/>
                  </a:lnTo>
                  <a:lnTo>
                    <a:pt x="2800" y="82"/>
                  </a:lnTo>
                  <a:lnTo>
                    <a:pt x="2799" y="82"/>
                  </a:lnTo>
                  <a:lnTo>
                    <a:pt x="2799" y="84"/>
                  </a:lnTo>
                  <a:lnTo>
                    <a:pt x="2800" y="84"/>
                  </a:lnTo>
                  <a:lnTo>
                    <a:pt x="2799" y="85"/>
                  </a:lnTo>
                  <a:lnTo>
                    <a:pt x="2800" y="85"/>
                  </a:lnTo>
                  <a:lnTo>
                    <a:pt x="2802" y="88"/>
                  </a:lnTo>
                  <a:lnTo>
                    <a:pt x="2803" y="88"/>
                  </a:lnTo>
                  <a:lnTo>
                    <a:pt x="2803" y="88"/>
                  </a:lnTo>
                  <a:lnTo>
                    <a:pt x="2802" y="90"/>
                  </a:lnTo>
                  <a:lnTo>
                    <a:pt x="2802" y="92"/>
                  </a:lnTo>
                  <a:lnTo>
                    <a:pt x="2802" y="92"/>
                  </a:lnTo>
                  <a:lnTo>
                    <a:pt x="2803" y="92"/>
                  </a:lnTo>
                  <a:lnTo>
                    <a:pt x="2805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8" y="92"/>
                  </a:lnTo>
                  <a:lnTo>
                    <a:pt x="2808" y="92"/>
                  </a:lnTo>
                  <a:lnTo>
                    <a:pt x="2810" y="93"/>
                  </a:lnTo>
                  <a:lnTo>
                    <a:pt x="2811" y="93"/>
                  </a:lnTo>
                  <a:lnTo>
                    <a:pt x="2811" y="92"/>
                  </a:lnTo>
                  <a:lnTo>
                    <a:pt x="2811" y="92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88"/>
                  </a:lnTo>
                  <a:lnTo>
                    <a:pt x="2813" y="88"/>
                  </a:lnTo>
                  <a:lnTo>
                    <a:pt x="2814" y="90"/>
                  </a:lnTo>
                  <a:lnTo>
                    <a:pt x="2814" y="92"/>
                  </a:lnTo>
                  <a:lnTo>
                    <a:pt x="2814" y="92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5"/>
                  </a:lnTo>
                  <a:lnTo>
                    <a:pt x="2816" y="95"/>
                  </a:lnTo>
                  <a:lnTo>
                    <a:pt x="2819" y="93"/>
                  </a:lnTo>
                  <a:lnTo>
                    <a:pt x="2819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2"/>
                  </a:lnTo>
                  <a:lnTo>
                    <a:pt x="2821" y="92"/>
                  </a:lnTo>
                  <a:lnTo>
                    <a:pt x="2821" y="90"/>
                  </a:lnTo>
                  <a:lnTo>
                    <a:pt x="2821" y="90"/>
                  </a:lnTo>
                  <a:lnTo>
                    <a:pt x="2821" y="88"/>
                  </a:lnTo>
                  <a:lnTo>
                    <a:pt x="2821" y="88"/>
                  </a:lnTo>
                  <a:lnTo>
                    <a:pt x="2821" y="87"/>
                  </a:lnTo>
                  <a:lnTo>
                    <a:pt x="2821" y="85"/>
                  </a:lnTo>
                  <a:lnTo>
                    <a:pt x="2821" y="84"/>
                  </a:lnTo>
                  <a:lnTo>
                    <a:pt x="2822" y="84"/>
                  </a:lnTo>
                  <a:lnTo>
                    <a:pt x="2822" y="85"/>
                  </a:lnTo>
                  <a:lnTo>
                    <a:pt x="2822" y="85"/>
                  </a:lnTo>
                  <a:lnTo>
                    <a:pt x="2824" y="85"/>
                  </a:lnTo>
                  <a:lnTo>
                    <a:pt x="2824" y="87"/>
                  </a:lnTo>
                  <a:lnTo>
                    <a:pt x="2825" y="88"/>
                  </a:lnTo>
                  <a:lnTo>
                    <a:pt x="2827" y="88"/>
                  </a:lnTo>
                  <a:lnTo>
                    <a:pt x="2825" y="87"/>
                  </a:lnTo>
                  <a:lnTo>
                    <a:pt x="2825" y="87"/>
                  </a:lnTo>
                  <a:lnTo>
                    <a:pt x="2825" y="85"/>
                  </a:lnTo>
                  <a:lnTo>
                    <a:pt x="2825" y="85"/>
                  </a:lnTo>
                  <a:lnTo>
                    <a:pt x="2825" y="84"/>
                  </a:lnTo>
                  <a:lnTo>
                    <a:pt x="2827" y="84"/>
                  </a:lnTo>
                  <a:lnTo>
                    <a:pt x="2829" y="85"/>
                  </a:lnTo>
                  <a:lnTo>
                    <a:pt x="2829" y="85"/>
                  </a:lnTo>
                  <a:lnTo>
                    <a:pt x="2830" y="87"/>
                  </a:lnTo>
                  <a:lnTo>
                    <a:pt x="2830" y="88"/>
                  </a:lnTo>
                  <a:lnTo>
                    <a:pt x="2829" y="88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7" y="90"/>
                  </a:lnTo>
                  <a:lnTo>
                    <a:pt x="2827" y="90"/>
                  </a:lnTo>
                  <a:lnTo>
                    <a:pt x="2825" y="92"/>
                  </a:lnTo>
                  <a:lnTo>
                    <a:pt x="2825" y="92"/>
                  </a:lnTo>
                  <a:lnTo>
                    <a:pt x="2827" y="93"/>
                  </a:lnTo>
                  <a:lnTo>
                    <a:pt x="2827" y="93"/>
                  </a:lnTo>
                  <a:lnTo>
                    <a:pt x="2829" y="93"/>
                  </a:lnTo>
                  <a:lnTo>
                    <a:pt x="2830" y="93"/>
                  </a:lnTo>
                  <a:lnTo>
                    <a:pt x="2830" y="95"/>
                  </a:lnTo>
                  <a:lnTo>
                    <a:pt x="2832" y="95"/>
                  </a:lnTo>
                  <a:lnTo>
                    <a:pt x="2830" y="95"/>
                  </a:lnTo>
                  <a:lnTo>
                    <a:pt x="2827" y="95"/>
                  </a:lnTo>
                  <a:lnTo>
                    <a:pt x="2827" y="95"/>
                  </a:lnTo>
                  <a:lnTo>
                    <a:pt x="2825" y="95"/>
                  </a:lnTo>
                  <a:lnTo>
                    <a:pt x="2824" y="95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5" y="98"/>
                  </a:lnTo>
                  <a:lnTo>
                    <a:pt x="2825" y="98"/>
                  </a:lnTo>
                  <a:lnTo>
                    <a:pt x="2827" y="98"/>
                  </a:lnTo>
                  <a:lnTo>
                    <a:pt x="2827" y="98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5" y="103"/>
                  </a:lnTo>
                  <a:lnTo>
                    <a:pt x="2825" y="103"/>
                  </a:lnTo>
                  <a:lnTo>
                    <a:pt x="2824" y="103"/>
                  </a:lnTo>
                  <a:lnTo>
                    <a:pt x="2824" y="104"/>
                  </a:lnTo>
                  <a:lnTo>
                    <a:pt x="2821" y="106"/>
                  </a:lnTo>
                  <a:lnTo>
                    <a:pt x="2821" y="106"/>
                  </a:lnTo>
                  <a:lnTo>
                    <a:pt x="2819" y="106"/>
                  </a:lnTo>
                  <a:lnTo>
                    <a:pt x="2819" y="107"/>
                  </a:lnTo>
                  <a:lnTo>
                    <a:pt x="2816" y="106"/>
                  </a:lnTo>
                  <a:lnTo>
                    <a:pt x="2813" y="104"/>
                  </a:lnTo>
                  <a:lnTo>
                    <a:pt x="2811" y="106"/>
                  </a:lnTo>
                  <a:lnTo>
                    <a:pt x="2811" y="106"/>
                  </a:lnTo>
                  <a:lnTo>
                    <a:pt x="2813" y="106"/>
                  </a:lnTo>
                  <a:lnTo>
                    <a:pt x="2814" y="107"/>
                  </a:lnTo>
                  <a:lnTo>
                    <a:pt x="2813" y="107"/>
                  </a:lnTo>
                  <a:lnTo>
                    <a:pt x="2813" y="107"/>
                  </a:lnTo>
                  <a:lnTo>
                    <a:pt x="2813" y="109"/>
                  </a:lnTo>
                  <a:lnTo>
                    <a:pt x="2813" y="109"/>
                  </a:lnTo>
                  <a:lnTo>
                    <a:pt x="2811" y="109"/>
                  </a:lnTo>
                  <a:lnTo>
                    <a:pt x="2811" y="109"/>
                  </a:lnTo>
                  <a:lnTo>
                    <a:pt x="2811" y="110"/>
                  </a:lnTo>
                  <a:lnTo>
                    <a:pt x="2810" y="110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10" y="112"/>
                  </a:lnTo>
                  <a:lnTo>
                    <a:pt x="2811" y="112"/>
                  </a:lnTo>
                  <a:lnTo>
                    <a:pt x="2813" y="112"/>
                  </a:lnTo>
                  <a:lnTo>
                    <a:pt x="2813" y="112"/>
                  </a:lnTo>
                  <a:lnTo>
                    <a:pt x="2814" y="114"/>
                  </a:lnTo>
                  <a:lnTo>
                    <a:pt x="2814" y="114"/>
                  </a:lnTo>
                  <a:lnTo>
                    <a:pt x="2814" y="115"/>
                  </a:lnTo>
                  <a:lnTo>
                    <a:pt x="2811" y="117"/>
                  </a:lnTo>
                  <a:lnTo>
                    <a:pt x="2808" y="118"/>
                  </a:lnTo>
                  <a:lnTo>
                    <a:pt x="2806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0" y="117"/>
                  </a:lnTo>
                  <a:lnTo>
                    <a:pt x="2800" y="117"/>
                  </a:lnTo>
                  <a:lnTo>
                    <a:pt x="2802" y="115"/>
                  </a:lnTo>
                  <a:lnTo>
                    <a:pt x="2803" y="115"/>
                  </a:lnTo>
                  <a:lnTo>
                    <a:pt x="2805" y="117"/>
                  </a:lnTo>
                  <a:lnTo>
                    <a:pt x="2805" y="117"/>
                  </a:lnTo>
                  <a:lnTo>
                    <a:pt x="2805" y="115"/>
                  </a:lnTo>
                  <a:lnTo>
                    <a:pt x="2803" y="115"/>
                  </a:lnTo>
                  <a:lnTo>
                    <a:pt x="2800" y="114"/>
                  </a:lnTo>
                  <a:lnTo>
                    <a:pt x="2799" y="115"/>
                  </a:lnTo>
                  <a:lnTo>
                    <a:pt x="2797" y="115"/>
                  </a:lnTo>
                  <a:lnTo>
                    <a:pt x="2795" y="115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0"/>
                  </a:lnTo>
                  <a:lnTo>
                    <a:pt x="2792" y="109"/>
                  </a:lnTo>
                  <a:lnTo>
                    <a:pt x="2792" y="109"/>
                  </a:lnTo>
                  <a:lnTo>
                    <a:pt x="2792" y="107"/>
                  </a:lnTo>
                  <a:lnTo>
                    <a:pt x="2792" y="106"/>
                  </a:lnTo>
                  <a:lnTo>
                    <a:pt x="2792" y="104"/>
                  </a:lnTo>
                  <a:lnTo>
                    <a:pt x="2792" y="106"/>
                  </a:lnTo>
                  <a:lnTo>
                    <a:pt x="2792" y="107"/>
                  </a:lnTo>
                  <a:lnTo>
                    <a:pt x="2794" y="107"/>
                  </a:lnTo>
                  <a:lnTo>
                    <a:pt x="2795" y="109"/>
                  </a:lnTo>
                  <a:lnTo>
                    <a:pt x="2795" y="107"/>
                  </a:lnTo>
                  <a:lnTo>
                    <a:pt x="2795" y="107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7"/>
                  </a:lnTo>
                  <a:lnTo>
                    <a:pt x="2797" y="107"/>
                  </a:lnTo>
                  <a:lnTo>
                    <a:pt x="2797" y="106"/>
                  </a:lnTo>
                  <a:lnTo>
                    <a:pt x="2799" y="106"/>
                  </a:lnTo>
                  <a:lnTo>
                    <a:pt x="2799" y="106"/>
                  </a:lnTo>
                  <a:lnTo>
                    <a:pt x="2799" y="104"/>
                  </a:lnTo>
                  <a:lnTo>
                    <a:pt x="2799" y="104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800" y="104"/>
                  </a:lnTo>
                  <a:lnTo>
                    <a:pt x="2800" y="104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7"/>
                  </a:lnTo>
                  <a:lnTo>
                    <a:pt x="2803" y="109"/>
                  </a:lnTo>
                  <a:lnTo>
                    <a:pt x="2803" y="109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6" y="106"/>
                  </a:lnTo>
                  <a:lnTo>
                    <a:pt x="2806" y="104"/>
                  </a:lnTo>
                  <a:lnTo>
                    <a:pt x="2806" y="103"/>
                  </a:lnTo>
                  <a:lnTo>
                    <a:pt x="2806" y="103"/>
                  </a:lnTo>
                  <a:lnTo>
                    <a:pt x="2808" y="103"/>
                  </a:lnTo>
                  <a:lnTo>
                    <a:pt x="2808" y="103"/>
                  </a:lnTo>
                  <a:lnTo>
                    <a:pt x="2810" y="103"/>
                  </a:lnTo>
                  <a:lnTo>
                    <a:pt x="2810" y="101"/>
                  </a:lnTo>
                  <a:lnTo>
                    <a:pt x="2813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3" y="99"/>
                  </a:lnTo>
                  <a:lnTo>
                    <a:pt x="2813" y="99"/>
                  </a:lnTo>
                  <a:lnTo>
                    <a:pt x="2811" y="98"/>
                  </a:lnTo>
                  <a:lnTo>
                    <a:pt x="2808" y="96"/>
                  </a:lnTo>
                  <a:lnTo>
                    <a:pt x="2808" y="96"/>
                  </a:lnTo>
                  <a:lnTo>
                    <a:pt x="2806" y="95"/>
                  </a:lnTo>
                  <a:lnTo>
                    <a:pt x="2805" y="95"/>
                  </a:lnTo>
                  <a:lnTo>
                    <a:pt x="2803" y="95"/>
                  </a:lnTo>
                  <a:lnTo>
                    <a:pt x="2803" y="95"/>
                  </a:lnTo>
                  <a:lnTo>
                    <a:pt x="2802" y="95"/>
                  </a:lnTo>
                  <a:lnTo>
                    <a:pt x="2802" y="95"/>
                  </a:lnTo>
                  <a:lnTo>
                    <a:pt x="2802" y="92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88"/>
                  </a:lnTo>
                  <a:lnTo>
                    <a:pt x="2800" y="88"/>
                  </a:lnTo>
                  <a:lnTo>
                    <a:pt x="2799" y="88"/>
                  </a:lnTo>
                  <a:lnTo>
                    <a:pt x="2799" y="88"/>
                  </a:lnTo>
                  <a:lnTo>
                    <a:pt x="2797" y="88"/>
                  </a:lnTo>
                  <a:lnTo>
                    <a:pt x="2795" y="88"/>
                  </a:lnTo>
                  <a:lnTo>
                    <a:pt x="2795" y="88"/>
                  </a:lnTo>
                  <a:lnTo>
                    <a:pt x="2795" y="87"/>
                  </a:lnTo>
                  <a:lnTo>
                    <a:pt x="2794" y="87"/>
                  </a:lnTo>
                  <a:lnTo>
                    <a:pt x="2794" y="87"/>
                  </a:lnTo>
                  <a:lnTo>
                    <a:pt x="2792" y="87"/>
                  </a:lnTo>
                  <a:lnTo>
                    <a:pt x="2791" y="87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2" y="85"/>
                  </a:lnTo>
                  <a:lnTo>
                    <a:pt x="2792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5"/>
                  </a:lnTo>
                  <a:lnTo>
                    <a:pt x="2797" y="84"/>
                  </a:lnTo>
                  <a:lnTo>
                    <a:pt x="2797" y="82"/>
                  </a:lnTo>
                  <a:lnTo>
                    <a:pt x="2797" y="81"/>
                  </a:lnTo>
                  <a:lnTo>
                    <a:pt x="2797" y="81"/>
                  </a:lnTo>
                  <a:lnTo>
                    <a:pt x="2797" y="79"/>
                  </a:lnTo>
                  <a:lnTo>
                    <a:pt x="2797" y="77"/>
                  </a:lnTo>
                  <a:lnTo>
                    <a:pt x="2799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5" y="77"/>
                  </a:lnTo>
                  <a:lnTo>
                    <a:pt x="2795" y="79"/>
                  </a:lnTo>
                  <a:lnTo>
                    <a:pt x="2795" y="79"/>
                  </a:lnTo>
                  <a:lnTo>
                    <a:pt x="2794" y="77"/>
                  </a:lnTo>
                  <a:lnTo>
                    <a:pt x="2794" y="76"/>
                  </a:lnTo>
                  <a:lnTo>
                    <a:pt x="2792" y="76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1"/>
                  </a:lnTo>
                  <a:lnTo>
                    <a:pt x="2791" y="70"/>
                  </a:lnTo>
                  <a:lnTo>
                    <a:pt x="2791" y="68"/>
                  </a:lnTo>
                  <a:lnTo>
                    <a:pt x="2791" y="68"/>
                  </a:lnTo>
                  <a:lnTo>
                    <a:pt x="2792" y="68"/>
                  </a:lnTo>
                  <a:lnTo>
                    <a:pt x="2792" y="68"/>
                  </a:lnTo>
                  <a:lnTo>
                    <a:pt x="2791" y="66"/>
                  </a:lnTo>
                  <a:lnTo>
                    <a:pt x="2791" y="65"/>
                  </a:lnTo>
                  <a:lnTo>
                    <a:pt x="2791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8" y="63"/>
                  </a:lnTo>
                  <a:lnTo>
                    <a:pt x="2786" y="62"/>
                  </a:lnTo>
                  <a:lnTo>
                    <a:pt x="2786" y="62"/>
                  </a:lnTo>
                  <a:close/>
                  <a:moveTo>
                    <a:pt x="3989" y="60"/>
                  </a:moveTo>
                  <a:lnTo>
                    <a:pt x="3989" y="62"/>
                  </a:lnTo>
                  <a:lnTo>
                    <a:pt x="3991" y="62"/>
                  </a:lnTo>
                  <a:lnTo>
                    <a:pt x="3989" y="62"/>
                  </a:lnTo>
                  <a:lnTo>
                    <a:pt x="3989" y="63"/>
                  </a:lnTo>
                  <a:lnTo>
                    <a:pt x="3991" y="65"/>
                  </a:lnTo>
                  <a:lnTo>
                    <a:pt x="3994" y="65"/>
                  </a:lnTo>
                  <a:lnTo>
                    <a:pt x="3995" y="65"/>
                  </a:lnTo>
                  <a:lnTo>
                    <a:pt x="3995" y="65"/>
                  </a:lnTo>
                  <a:lnTo>
                    <a:pt x="3997" y="66"/>
                  </a:lnTo>
                  <a:lnTo>
                    <a:pt x="3995" y="68"/>
                  </a:lnTo>
                  <a:lnTo>
                    <a:pt x="3995" y="70"/>
                  </a:lnTo>
                  <a:lnTo>
                    <a:pt x="3995" y="70"/>
                  </a:lnTo>
                  <a:lnTo>
                    <a:pt x="3995" y="71"/>
                  </a:lnTo>
                  <a:lnTo>
                    <a:pt x="3997" y="71"/>
                  </a:lnTo>
                  <a:lnTo>
                    <a:pt x="3999" y="70"/>
                  </a:lnTo>
                  <a:lnTo>
                    <a:pt x="3999" y="70"/>
                  </a:lnTo>
                  <a:lnTo>
                    <a:pt x="4000" y="70"/>
                  </a:lnTo>
                  <a:lnTo>
                    <a:pt x="4000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0" y="73"/>
                  </a:lnTo>
                  <a:lnTo>
                    <a:pt x="3999" y="73"/>
                  </a:lnTo>
                  <a:lnTo>
                    <a:pt x="3999" y="74"/>
                  </a:lnTo>
                  <a:lnTo>
                    <a:pt x="3999" y="74"/>
                  </a:lnTo>
                  <a:lnTo>
                    <a:pt x="4000" y="74"/>
                  </a:lnTo>
                  <a:lnTo>
                    <a:pt x="4002" y="76"/>
                  </a:lnTo>
                  <a:lnTo>
                    <a:pt x="4003" y="74"/>
                  </a:lnTo>
                  <a:lnTo>
                    <a:pt x="4003" y="73"/>
                  </a:lnTo>
                  <a:lnTo>
                    <a:pt x="4003" y="70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6"/>
                  </a:lnTo>
                  <a:lnTo>
                    <a:pt x="4005" y="65"/>
                  </a:lnTo>
                  <a:lnTo>
                    <a:pt x="4005" y="66"/>
                  </a:lnTo>
                  <a:lnTo>
                    <a:pt x="4005" y="68"/>
                  </a:lnTo>
                  <a:lnTo>
                    <a:pt x="4005" y="68"/>
                  </a:lnTo>
                  <a:lnTo>
                    <a:pt x="4005" y="70"/>
                  </a:lnTo>
                  <a:lnTo>
                    <a:pt x="4005" y="71"/>
                  </a:lnTo>
                  <a:lnTo>
                    <a:pt x="4005" y="73"/>
                  </a:lnTo>
                  <a:lnTo>
                    <a:pt x="4006" y="73"/>
                  </a:lnTo>
                  <a:lnTo>
                    <a:pt x="4006" y="73"/>
                  </a:lnTo>
                  <a:lnTo>
                    <a:pt x="4010" y="73"/>
                  </a:lnTo>
                  <a:lnTo>
                    <a:pt x="4011" y="71"/>
                  </a:lnTo>
                  <a:lnTo>
                    <a:pt x="4011" y="70"/>
                  </a:lnTo>
                  <a:lnTo>
                    <a:pt x="4010" y="68"/>
                  </a:lnTo>
                  <a:lnTo>
                    <a:pt x="4011" y="68"/>
                  </a:lnTo>
                  <a:lnTo>
                    <a:pt x="4011" y="68"/>
                  </a:lnTo>
                  <a:lnTo>
                    <a:pt x="4013" y="68"/>
                  </a:lnTo>
                  <a:lnTo>
                    <a:pt x="4014" y="70"/>
                  </a:lnTo>
                  <a:lnTo>
                    <a:pt x="4016" y="70"/>
                  </a:lnTo>
                  <a:lnTo>
                    <a:pt x="4016" y="73"/>
                  </a:lnTo>
                  <a:lnTo>
                    <a:pt x="4016" y="73"/>
                  </a:lnTo>
                  <a:lnTo>
                    <a:pt x="4014" y="74"/>
                  </a:lnTo>
                  <a:lnTo>
                    <a:pt x="4014" y="76"/>
                  </a:lnTo>
                  <a:lnTo>
                    <a:pt x="4016" y="77"/>
                  </a:lnTo>
                  <a:lnTo>
                    <a:pt x="4017" y="77"/>
                  </a:lnTo>
                  <a:lnTo>
                    <a:pt x="4017" y="77"/>
                  </a:lnTo>
                  <a:lnTo>
                    <a:pt x="4019" y="77"/>
                  </a:lnTo>
                  <a:lnTo>
                    <a:pt x="4019" y="76"/>
                  </a:lnTo>
                  <a:lnTo>
                    <a:pt x="4019" y="74"/>
                  </a:lnTo>
                  <a:lnTo>
                    <a:pt x="4019" y="74"/>
                  </a:lnTo>
                  <a:lnTo>
                    <a:pt x="4019" y="73"/>
                  </a:lnTo>
                  <a:lnTo>
                    <a:pt x="4017" y="70"/>
                  </a:lnTo>
                  <a:lnTo>
                    <a:pt x="4017" y="68"/>
                  </a:lnTo>
                  <a:lnTo>
                    <a:pt x="4016" y="66"/>
                  </a:lnTo>
                  <a:lnTo>
                    <a:pt x="4014" y="66"/>
                  </a:lnTo>
                  <a:lnTo>
                    <a:pt x="4016" y="66"/>
                  </a:lnTo>
                  <a:lnTo>
                    <a:pt x="4017" y="66"/>
                  </a:lnTo>
                  <a:lnTo>
                    <a:pt x="4019" y="65"/>
                  </a:lnTo>
                  <a:lnTo>
                    <a:pt x="4019" y="65"/>
                  </a:lnTo>
                  <a:lnTo>
                    <a:pt x="4019" y="66"/>
                  </a:lnTo>
                  <a:lnTo>
                    <a:pt x="4019" y="68"/>
                  </a:lnTo>
                  <a:lnTo>
                    <a:pt x="4019" y="70"/>
                  </a:lnTo>
                  <a:lnTo>
                    <a:pt x="4021" y="73"/>
                  </a:lnTo>
                  <a:lnTo>
                    <a:pt x="4024" y="73"/>
                  </a:lnTo>
                  <a:lnTo>
                    <a:pt x="4024" y="74"/>
                  </a:lnTo>
                  <a:lnTo>
                    <a:pt x="4022" y="76"/>
                  </a:lnTo>
                  <a:lnTo>
                    <a:pt x="4022" y="77"/>
                  </a:lnTo>
                  <a:lnTo>
                    <a:pt x="4022" y="79"/>
                  </a:lnTo>
                  <a:lnTo>
                    <a:pt x="4021" y="81"/>
                  </a:lnTo>
                  <a:lnTo>
                    <a:pt x="4019" y="81"/>
                  </a:lnTo>
                  <a:lnTo>
                    <a:pt x="4019" y="81"/>
                  </a:lnTo>
                  <a:lnTo>
                    <a:pt x="4017" y="79"/>
                  </a:lnTo>
                  <a:lnTo>
                    <a:pt x="4016" y="79"/>
                  </a:lnTo>
                  <a:lnTo>
                    <a:pt x="4014" y="77"/>
                  </a:lnTo>
                  <a:lnTo>
                    <a:pt x="4014" y="79"/>
                  </a:lnTo>
                  <a:lnTo>
                    <a:pt x="4013" y="79"/>
                  </a:lnTo>
                  <a:lnTo>
                    <a:pt x="4013" y="77"/>
                  </a:lnTo>
                  <a:lnTo>
                    <a:pt x="4011" y="79"/>
                  </a:lnTo>
                  <a:lnTo>
                    <a:pt x="4011" y="79"/>
                  </a:lnTo>
                  <a:lnTo>
                    <a:pt x="4010" y="77"/>
                  </a:lnTo>
                  <a:lnTo>
                    <a:pt x="4008" y="77"/>
                  </a:lnTo>
                  <a:lnTo>
                    <a:pt x="4008" y="77"/>
                  </a:lnTo>
                  <a:lnTo>
                    <a:pt x="4008" y="76"/>
                  </a:lnTo>
                  <a:lnTo>
                    <a:pt x="4010" y="76"/>
                  </a:lnTo>
                  <a:lnTo>
                    <a:pt x="4010" y="76"/>
                  </a:lnTo>
                  <a:lnTo>
                    <a:pt x="4011" y="76"/>
                  </a:lnTo>
                  <a:lnTo>
                    <a:pt x="4011" y="76"/>
                  </a:lnTo>
                  <a:lnTo>
                    <a:pt x="4011" y="74"/>
                  </a:lnTo>
                  <a:lnTo>
                    <a:pt x="4014" y="74"/>
                  </a:lnTo>
                  <a:lnTo>
                    <a:pt x="4014" y="73"/>
                  </a:lnTo>
                  <a:lnTo>
                    <a:pt x="4014" y="71"/>
                  </a:lnTo>
                  <a:lnTo>
                    <a:pt x="4014" y="71"/>
                  </a:lnTo>
                  <a:lnTo>
                    <a:pt x="4013" y="71"/>
                  </a:lnTo>
                  <a:lnTo>
                    <a:pt x="4011" y="71"/>
                  </a:lnTo>
                  <a:lnTo>
                    <a:pt x="4011" y="73"/>
                  </a:lnTo>
                  <a:lnTo>
                    <a:pt x="4010" y="74"/>
                  </a:lnTo>
                  <a:lnTo>
                    <a:pt x="4008" y="74"/>
                  </a:lnTo>
                  <a:lnTo>
                    <a:pt x="4006" y="74"/>
                  </a:lnTo>
                  <a:lnTo>
                    <a:pt x="4005" y="74"/>
                  </a:lnTo>
                  <a:lnTo>
                    <a:pt x="4005" y="76"/>
                  </a:lnTo>
                  <a:lnTo>
                    <a:pt x="4006" y="77"/>
                  </a:lnTo>
                  <a:lnTo>
                    <a:pt x="4008" y="79"/>
                  </a:lnTo>
                  <a:lnTo>
                    <a:pt x="4008" y="79"/>
                  </a:lnTo>
                  <a:lnTo>
                    <a:pt x="4008" y="82"/>
                  </a:lnTo>
                  <a:lnTo>
                    <a:pt x="4008" y="84"/>
                  </a:lnTo>
                  <a:lnTo>
                    <a:pt x="4008" y="84"/>
                  </a:lnTo>
                  <a:lnTo>
                    <a:pt x="4006" y="85"/>
                  </a:lnTo>
                  <a:lnTo>
                    <a:pt x="4008" y="87"/>
                  </a:lnTo>
                  <a:lnTo>
                    <a:pt x="4008" y="87"/>
                  </a:lnTo>
                  <a:lnTo>
                    <a:pt x="4006" y="87"/>
                  </a:lnTo>
                  <a:lnTo>
                    <a:pt x="4006" y="88"/>
                  </a:lnTo>
                  <a:lnTo>
                    <a:pt x="4006" y="88"/>
                  </a:lnTo>
                  <a:lnTo>
                    <a:pt x="4010" y="88"/>
                  </a:lnTo>
                  <a:lnTo>
                    <a:pt x="4011" y="88"/>
                  </a:lnTo>
                  <a:lnTo>
                    <a:pt x="4011" y="90"/>
                  </a:lnTo>
                  <a:lnTo>
                    <a:pt x="4013" y="90"/>
                  </a:lnTo>
                  <a:lnTo>
                    <a:pt x="4011" y="90"/>
                  </a:lnTo>
                  <a:lnTo>
                    <a:pt x="4010" y="90"/>
                  </a:lnTo>
                  <a:lnTo>
                    <a:pt x="4008" y="90"/>
                  </a:lnTo>
                  <a:lnTo>
                    <a:pt x="4008" y="92"/>
                  </a:lnTo>
                  <a:lnTo>
                    <a:pt x="4011" y="93"/>
                  </a:lnTo>
                  <a:lnTo>
                    <a:pt x="4010" y="93"/>
                  </a:lnTo>
                  <a:lnTo>
                    <a:pt x="4010" y="93"/>
                  </a:lnTo>
                  <a:lnTo>
                    <a:pt x="4008" y="93"/>
                  </a:lnTo>
                  <a:lnTo>
                    <a:pt x="4008" y="93"/>
                  </a:lnTo>
                  <a:lnTo>
                    <a:pt x="4006" y="93"/>
                  </a:lnTo>
                  <a:lnTo>
                    <a:pt x="4006" y="95"/>
                  </a:lnTo>
                  <a:lnTo>
                    <a:pt x="4008" y="96"/>
                  </a:lnTo>
                  <a:lnTo>
                    <a:pt x="4006" y="98"/>
                  </a:lnTo>
                  <a:lnTo>
                    <a:pt x="4003" y="98"/>
                  </a:lnTo>
                  <a:lnTo>
                    <a:pt x="4000" y="98"/>
                  </a:lnTo>
                  <a:lnTo>
                    <a:pt x="3997" y="96"/>
                  </a:lnTo>
                  <a:lnTo>
                    <a:pt x="3995" y="96"/>
                  </a:lnTo>
                  <a:lnTo>
                    <a:pt x="3994" y="96"/>
                  </a:lnTo>
                  <a:lnTo>
                    <a:pt x="3992" y="95"/>
                  </a:lnTo>
                  <a:lnTo>
                    <a:pt x="3992" y="95"/>
                  </a:lnTo>
                  <a:lnTo>
                    <a:pt x="3991" y="95"/>
                  </a:lnTo>
                  <a:lnTo>
                    <a:pt x="3988" y="96"/>
                  </a:lnTo>
                  <a:lnTo>
                    <a:pt x="3986" y="98"/>
                  </a:lnTo>
                  <a:lnTo>
                    <a:pt x="3983" y="99"/>
                  </a:lnTo>
                  <a:lnTo>
                    <a:pt x="3983" y="101"/>
                  </a:lnTo>
                  <a:lnTo>
                    <a:pt x="3983" y="103"/>
                  </a:lnTo>
                  <a:lnTo>
                    <a:pt x="3981" y="103"/>
                  </a:lnTo>
                  <a:lnTo>
                    <a:pt x="3981" y="101"/>
                  </a:lnTo>
                  <a:lnTo>
                    <a:pt x="3981" y="99"/>
                  </a:lnTo>
                  <a:lnTo>
                    <a:pt x="3983" y="99"/>
                  </a:lnTo>
                  <a:lnTo>
                    <a:pt x="3983" y="98"/>
                  </a:lnTo>
                  <a:lnTo>
                    <a:pt x="3983" y="96"/>
                  </a:lnTo>
                  <a:lnTo>
                    <a:pt x="3984" y="96"/>
                  </a:lnTo>
                  <a:lnTo>
                    <a:pt x="3986" y="96"/>
                  </a:lnTo>
                  <a:lnTo>
                    <a:pt x="3988" y="95"/>
                  </a:lnTo>
                  <a:lnTo>
                    <a:pt x="3991" y="93"/>
                  </a:lnTo>
                  <a:lnTo>
                    <a:pt x="3994" y="93"/>
                  </a:lnTo>
                  <a:lnTo>
                    <a:pt x="3997" y="95"/>
                  </a:lnTo>
                  <a:lnTo>
                    <a:pt x="3997" y="95"/>
                  </a:lnTo>
                  <a:lnTo>
                    <a:pt x="3999" y="95"/>
                  </a:lnTo>
                  <a:lnTo>
                    <a:pt x="4000" y="95"/>
                  </a:lnTo>
                  <a:lnTo>
                    <a:pt x="4000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3" y="96"/>
                  </a:lnTo>
                  <a:lnTo>
                    <a:pt x="4005" y="95"/>
                  </a:lnTo>
                  <a:lnTo>
                    <a:pt x="4005" y="93"/>
                  </a:lnTo>
                  <a:lnTo>
                    <a:pt x="4003" y="93"/>
                  </a:lnTo>
                  <a:lnTo>
                    <a:pt x="4005" y="92"/>
                  </a:lnTo>
                  <a:lnTo>
                    <a:pt x="4006" y="90"/>
                  </a:lnTo>
                  <a:lnTo>
                    <a:pt x="4006" y="88"/>
                  </a:lnTo>
                  <a:lnTo>
                    <a:pt x="4005" y="88"/>
                  </a:lnTo>
                  <a:lnTo>
                    <a:pt x="4005" y="87"/>
                  </a:lnTo>
                  <a:lnTo>
                    <a:pt x="4003" y="87"/>
                  </a:lnTo>
                  <a:lnTo>
                    <a:pt x="4002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3999" y="85"/>
                  </a:lnTo>
                  <a:lnTo>
                    <a:pt x="4000" y="85"/>
                  </a:lnTo>
                  <a:lnTo>
                    <a:pt x="4002" y="85"/>
                  </a:lnTo>
                  <a:lnTo>
                    <a:pt x="4003" y="85"/>
                  </a:lnTo>
                  <a:lnTo>
                    <a:pt x="4003" y="85"/>
                  </a:lnTo>
                  <a:lnTo>
                    <a:pt x="4005" y="84"/>
                  </a:lnTo>
                  <a:lnTo>
                    <a:pt x="4005" y="82"/>
                  </a:lnTo>
                  <a:lnTo>
                    <a:pt x="4005" y="82"/>
                  </a:lnTo>
                  <a:lnTo>
                    <a:pt x="4005" y="81"/>
                  </a:lnTo>
                  <a:lnTo>
                    <a:pt x="4005" y="81"/>
                  </a:lnTo>
                  <a:lnTo>
                    <a:pt x="4005" y="79"/>
                  </a:lnTo>
                  <a:lnTo>
                    <a:pt x="4005" y="79"/>
                  </a:lnTo>
                  <a:lnTo>
                    <a:pt x="4000" y="77"/>
                  </a:lnTo>
                  <a:lnTo>
                    <a:pt x="3997" y="76"/>
                  </a:lnTo>
                  <a:lnTo>
                    <a:pt x="3994" y="76"/>
                  </a:lnTo>
                  <a:lnTo>
                    <a:pt x="3994" y="74"/>
                  </a:lnTo>
                  <a:lnTo>
                    <a:pt x="3995" y="73"/>
                  </a:lnTo>
                  <a:lnTo>
                    <a:pt x="3995" y="73"/>
                  </a:lnTo>
                  <a:lnTo>
                    <a:pt x="3994" y="73"/>
                  </a:lnTo>
                  <a:lnTo>
                    <a:pt x="3991" y="71"/>
                  </a:lnTo>
                  <a:lnTo>
                    <a:pt x="3989" y="71"/>
                  </a:lnTo>
                  <a:lnTo>
                    <a:pt x="3989" y="71"/>
                  </a:lnTo>
                  <a:lnTo>
                    <a:pt x="3989" y="70"/>
                  </a:lnTo>
                  <a:lnTo>
                    <a:pt x="3991" y="70"/>
                  </a:lnTo>
                  <a:lnTo>
                    <a:pt x="3992" y="70"/>
                  </a:lnTo>
                  <a:lnTo>
                    <a:pt x="3994" y="70"/>
                  </a:lnTo>
                  <a:lnTo>
                    <a:pt x="3994" y="68"/>
                  </a:lnTo>
                  <a:lnTo>
                    <a:pt x="3994" y="66"/>
                  </a:lnTo>
                  <a:lnTo>
                    <a:pt x="3992" y="66"/>
                  </a:lnTo>
                  <a:lnTo>
                    <a:pt x="3991" y="65"/>
                  </a:lnTo>
                  <a:lnTo>
                    <a:pt x="3988" y="65"/>
                  </a:lnTo>
                  <a:lnTo>
                    <a:pt x="3986" y="66"/>
                  </a:lnTo>
                  <a:lnTo>
                    <a:pt x="3984" y="66"/>
                  </a:lnTo>
                  <a:lnTo>
                    <a:pt x="3983" y="65"/>
                  </a:lnTo>
                  <a:lnTo>
                    <a:pt x="3981" y="65"/>
                  </a:lnTo>
                  <a:lnTo>
                    <a:pt x="3984" y="65"/>
                  </a:lnTo>
                  <a:lnTo>
                    <a:pt x="3986" y="65"/>
                  </a:lnTo>
                  <a:lnTo>
                    <a:pt x="3988" y="65"/>
                  </a:lnTo>
                  <a:lnTo>
                    <a:pt x="3989" y="62"/>
                  </a:lnTo>
                  <a:lnTo>
                    <a:pt x="3989" y="62"/>
                  </a:lnTo>
                  <a:lnTo>
                    <a:pt x="3989" y="60"/>
                  </a:lnTo>
                  <a:close/>
                  <a:moveTo>
                    <a:pt x="2587" y="58"/>
                  </a:moveTo>
                  <a:lnTo>
                    <a:pt x="2589" y="58"/>
                  </a:lnTo>
                  <a:lnTo>
                    <a:pt x="2589" y="58"/>
                  </a:lnTo>
                  <a:lnTo>
                    <a:pt x="2590" y="58"/>
                  </a:lnTo>
                  <a:lnTo>
                    <a:pt x="2590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2"/>
                  </a:lnTo>
                  <a:lnTo>
                    <a:pt x="2587" y="63"/>
                  </a:lnTo>
                  <a:lnTo>
                    <a:pt x="2589" y="65"/>
                  </a:lnTo>
                  <a:lnTo>
                    <a:pt x="2590" y="65"/>
                  </a:lnTo>
                  <a:lnTo>
                    <a:pt x="2590" y="65"/>
                  </a:lnTo>
                  <a:lnTo>
                    <a:pt x="2589" y="65"/>
                  </a:lnTo>
                  <a:lnTo>
                    <a:pt x="2589" y="65"/>
                  </a:lnTo>
                  <a:lnTo>
                    <a:pt x="2587" y="63"/>
                  </a:lnTo>
                  <a:lnTo>
                    <a:pt x="2586" y="63"/>
                  </a:lnTo>
                  <a:lnTo>
                    <a:pt x="2584" y="62"/>
                  </a:lnTo>
                  <a:lnTo>
                    <a:pt x="2584" y="60"/>
                  </a:lnTo>
                  <a:lnTo>
                    <a:pt x="2584" y="60"/>
                  </a:lnTo>
                  <a:lnTo>
                    <a:pt x="2586" y="58"/>
                  </a:lnTo>
                  <a:lnTo>
                    <a:pt x="2587" y="58"/>
                  </a:lnTo>
                  <a:close/>
                  <a:moveTo>
                    <a:pt x="2895" y="55"/>
                  </a:moveTo>
                  <a:lnTo>
                    <a:pt x="2895" y="55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901" y="58"/>
                  </a:lnTo>
                  <a:lnTo>
                    <a:pt x="2901" y="60"/>
                  </a:lnTo>
                  <a:lnTo>
                    <a:pt x="2904" y="62"/>
                  </a:lnTo>
                  <a:lnTo>
                    <a:pt x="2904" y="62"/>
                  </a:lnTo>
                  <a:lnTo>
                    <a:pt x="2903" y="63"/>
                  </a:lnTo>
                  <a:lnTo>
                    <a:pt x="2904" y="63"/>
                  </a:lnTo>
                  <a:lnTo>
                    <a:pt x="2906" y="65"/>
                  </a:lnTo>
                  <a:lnTo>
                    <a:pt x="2907" y="63"/>
                  </a:lnTo>
                  <a:lnTo>
                    <a:pt x="2909" y="63"/>
                  </a:lnTo>
                  <a:lnTo>
                    <a:pt x="2909" y="65"/>
                  </a:lnTo>
                  <a:lnTo>
                    <a:pt x="2909" y="65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4" y="66"/>
                  </a:lnTo>
                  <a:lnTo>
                    <a:pt x="2903" y="65"/>
                  </a:lnTo>
                  <a:lnTo>
                    <a:pt x="2901" y="65"/>
                  </a:lnTo>
                  <a:lnTo>
                    <a:pt x="2901" y="65"/>
                  </a:lnTo>
                  <a:lnTo>
                    <a:pt x="2903" y="68"/>
                  </a:lnTo>
                  <a:lnTo>
                    <a:pt x="2903" y="71"/>
                  </a:lnTo>
                  <a:lnTo>
                    <a:pt x="2903" y="73"/>
                  </a:lnTo>
                  <a:lnTo>
                    <a:pt x="2903" y="74"/>
                  </a:lnTo>
                  <a:lnTo>
                    <a:pt x="2903" y="76"/>
                  </a:lnTo>
                  <a:lnTo>
                    <a:pt x="2901" y="77"/>
                  </a:lnTo>
                  <a:lnTo>
                    <a:pt x="2901" y="76"/>
                  </a:lnTo>
                  <a:lnTo>
                    <a:pt x="2901" y="76"/>
                  </a:lnTo>
                  <a:lnTo>
                    <a:pt x="2901" y="74"/>
                  </a:lnTo>
                  <a:lnTo>
                    <a:pt x="2903" y="74"/>
                  </a:lnTo>
                  <a:lnTo>
                    <a:pt x="2903" y="74"/>
                  </a:lnTo>
                  <a:lnTo>
                    <a:pt x="2903" y="73"/>
                  </a:lnTo>
                  <a:lnTo>
                    <a:pt x="2901" y="71"/>
                  </a:lnTo>
                  <a:lnTo>
                    <a:pt x="2901" y="70"/>
                  </a:lnTo>
                  <a:lnTo>
                    <a:pt x="2901" y="70"/>
                  </a:lnTo>
                  <a:lnTo>
                    <a:pt x="2901" y="68"/>
                  </a:lnTo>
                  <a:lnTo>
                    <a:pt x="2900" y="66"/>
                  </a:lnTo>
                  <a:lnTo>
                    <a:pt x="2898" y="65"/>
                  </a:lnTo>
                  <a:lnTo>
                    <a:pt x="2896" y="65"/>
                  </a:lnTo>
                  <a:lnTo>
                    <a:pt x="2896" y="63"/>
                  </a:lnTo>
                  <a:lnTo>
                    <a:pt x="2896" y="62"/>
                  </a:lnTo>
                  <a:lnTo>
                    <a:pt x="2895" y="58"/>
                  </a:lnTo>
                  <a:lnTo>
                    <a:pt x="2893" y="60"/>
                  </a:lnTo>
                  <a:lnTo>
                    <a:pt x="2893" y="60"/>
                  </a:lnTo>
                  <a:lnTo>
                    <a:pt x="2892" y="62"/>
                  </a:lnTo>
                  <a:lnTo>
                    <a:pt x="2892" y="60"/>
                  </a:lnTo>
                  <a:lnTo>
                    <a:pt x="2893" y="57"/>
                  </a:lnTo>
                  <a:lnTo>
                    <a:pt x="2895" y="55"/>
                  </a:lnTo>
                  <a:close/>
                  <a:moveTo>
                    <a:pt x="2843" y="54"/>
                  </a:moveTo>
                  <a:lnTo>
                    <a:pt x="2843" y="54"/>
                  </a:lnTo>
                  <a:lnTo>
                    <a:pt x="2844" y="54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6" y="55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2"/>
                  </a:lnTo>
                  <a:lnTo>
                    <a:pt x="2847" y="60"/>
                  </a:lnTo>
                  <a:lnTo>
                    <a:pt x="2846" y="60"/>
                  </a:lnTo>
                  <a:lnTo>
                    <a:pt x="2846" y="60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3" y="57"/>
                  </a:lnTo>
                  <a:lnTo>
                    <a:pt x="2841" y="57"/>
                  </a:lnTo>
                  <a:lnTo>
                    <a:pt x="2843" y="55"/>
                  </a:lnTo>
                  <a:lnTo>
                    <a:pt x="2843" y="55"/>
                  </a:lnTo>
                  <a:lnTo>
                    <a:pt x="2843" y="54"/>
                  </a:lnTo>
                  <a:close/>
                  <a:moveTo>
                    <a:pt x="1007" y="44"/>
                  </a:moveTo>
                  <a:lnTo>
                    <a:pt x="1014" y="46"/>
                  </a:lnTo>
                  <a:lnTo>
                    <a:pt x="1021" y="46"/>
                  </a:lnTo>
                  <a:lnTo>
                    <a:pt x="1025" y="47"/>
                  </a:lnTo>
                  <a:lnTo>
                    <a:pt x="1026" y="47"/>
                  </a:lnTo>
                  <a:lnTo>
                    <a:pt x="1028" y="47"/>
                  </a:lnTo>
                  <a:lnTo>
                    <a:pt x="1029" y="47"/>
                  </a:lnTo>
                  <a:lnTo>
                    <a:pt x="1029" y="49"/>
                  </a:lnTo>
                  <a:lnTo>
                    <a:pt x="1031" y="49"/>
                  </a:lnTo>
                  <a:lnTo>
                    <a:pt x="1033" y="49"/>
                  </a:lnTo>
                  <a:lnTo>
                    <a:pt x="1034" y="49"/>
                  </a:lnTo>
                  <a:lnTo>
                    <a:pt x="1036" y="49"/>
                  </a:lnTo>
                  <a:lnTo>
                    <a:pt x="1036" y="51"/>
                  </a:lnTo>
                  <a:lnTo>
                    <a:pt x="1034" y="52"/>
                  </a:lnTo>
                  <a:lnTo>
                    <a:pt x="1033" y="52"/>
                  </a:lnTo>
                  <a:lnTo>
                    <a:pt x="1029" y="52"/>
                  </a:lnTo>
                  <a:lnTo>
                    <a:pt x="1026" y="51"/>
                  </a:lnTo>
                  <a:lnTo>
                    <a:pt x="1020" y="51"/>
                  </a:lnTo>
                  <a:lnTo>
                    <a:pt x="1017" y="51"/>
                  </a:lnTo>
                  <a:lnTo>
                    <a:pt x="1015" y="51"/>
                  </a:lnTo>
                  <a:lnTo>
                    <a:pt x="1014" y="51"/>
                  </a:lnTo>
                  <a:lnTo>
                    <a:pt x="1012" y="51"/>
                  </a:lnTo>
                  <a:lnTo>
                    <a:pt x="1010" y="49"/>
                  </a:lnTo>
                  <a:lnTo>
                    <a:pt x="1007" y="47"/>
                  </a:lnTo>
                  <a:lnTo>
                    <a:pt x="1006" y="46"/>
                  </a:lnTo>
                  <a:lnTo>
                    <a:pt x="1007" y="44"/>
                  </a:lnTo>
                  <a:close/>
                  <a:moveTo>
                    <a:pt x="829" y="43"/>
                  </a:moveTo>
                  <a:lnTo>
                    <a:pt x="831" y="43"/>
                  </a:lnTo>
                  <a:lnTo>
                    <a:pt x="831" y="44"/>
                  </a:lnTo>
                  <a:lnTo>
                    <a:pt x="831" y="46"/>
                  </a:lnTo>
                  <a:lnTo>
                    <a:pt x="831" y="46"/>
                  </a:lnTo>
                  <a:lnTo>
                    <a:pt x="832" y="44"/>
                  </a:lnTo>
                  <a:lnTo>
                    <a:pt x="832" y="44"/>
                  </a:lnTo>
                  <a:lnTo>
                    <a:pt x="832" y="46"/>
                  </a:lnTo>
                  <a:lnTo>
                    <a:pt x="832" y="47"/>
                  </a:lnTo>
                  <a:lnTo>
                    <a:pt x="831" y="47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4" y="47"/>
                  </a:lnTo>
                  <a:lnTo>
                    <a:pt x="835" y="49"/>
                  </a:lnTo>
                  <a:lnTo>
                    <a:pt x="837" y="51"/>
                  </a:lnTo>
                  <a:lnTo>
                    <a:pt x="839" y="51"/>
                  </a:lnTo>
                  <a:lnTo>
                    <a:pt x="840" y="51"/>
                  </a:lnTo>
                  <a:lnTo>
                    <a:pt x="842" y="51"/>
                  </a:lnTo>
                  <a:lnTo>
                    <a:pt x="842" y="49"/>
                  </a:lnTo>
                  <a:lnTo>
                    <a:pt x="845" y="49"/>
                  </a:lnTo>
                  <a:lnTo>
                    <a:pt x="846" y="49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2"/>
                  </a:lnTo>
                  <a:lnTo>
                    <a:pt x="846" y="52"/>
                  </a:lnTo>
                  <a:lnTo>
                    <a:pt x="848" y="54"/>
                  </a:lnTo>
                  <a:lnTo>
                    <a:pt x="850" y="54"/>
                  </a:lnTo>
                  <a:lnTo>
                    <a:pt x="850" y="54"/>
                  </a:lnTo>
                  <a:lnTo>
                    <a:pt x="850" y="55"/>
                  </a:lnTo>
                  <a:lnTo>
                    <a:pt x="848" y="57"/>
                  </a:lnTo>
                  <a:lnTo>
                    <a:pt x="846" y="57"/>
                  </a:lnTo>
                  <a:lnTo>
                    <a:pt x="843" y="57"/>
                  </a:lnTo>
                  <a:lnTo>
                    <a:pt x="843" y="57"/>
                  </a:lnTo>
                  <a:lnTo>
                    <a:pt x="843" y="55"/>
                  </a:lnTo>
                  <a:lnTo>
                    <a:pt x="842" y="55"/>
                  </a:lnTo>
                  <a:lnTo>
                    <a:pt x="842" y="54"/>
                  </a:lnTo>
                  <a:lnTo>
                    <a:pt x="842" y="52"/>
                  </a:lnTo>
                  <a:lnTo>
                    <a:pt x="842" y="52"/>
                  </a:lnTo>
                  <a:lnTo>
                    <a:pt x="840" y="52"/>
                  </a:lnTo>
                  <a:lnTo>
                    <a:pt x="839" y="54"/>
                  </a:lnTo>
                  <a:lnTo>
                    <a:pt x="839" y="52"/>
                  </a:lnTo>
                  <a:lnTo>
                    <a:pt x="837" y="51"/>
                  </a:lnTo>
                  <a:lnTo>
                    <a:pt x="835" y="51"/>
                  </a:lnTo>
                  <a:lnTo>
                    <a:pt x="834" y="51"/>
                  </a:lnTo>
                  <a:lnTo>
                    <a:pt x="832" y="52"/>
                  </a:lnTo>
                  <a:lnTo>
                    <a:pt x="831" y="52"/>
                  </a:lnTo>
                  <a:lnTo>
                    <a:pt x="829" y="54"/>
                  </a:lnTo>
                  <a:lnTo>
                    <a:pt x="828" y="52"/>
                  </a:lnTo>
                  <a:lnTo>
                    <a:pt x="826" y="51"/>
                  </a:lnTo>
                  <a:lnTo>
                    <a:pt x="824" y="51"/>
                  </a:lnTo>
                  <a:lnTo>
                    <a:pt x="820" y="51"/>
                  </a:lnTo>
                  <a:lnTo>
                    <a:pt x="816" y="52"/>
                  </a:lnTo>
                  <a:lnTo>
                    <a:pt x="813" y="52"/>
                  </a:lnTo>
                  <a:lnTo>
                    <a:pt x="813" y="51"/>
                  </a:lnTo>
                  <a:lnTo>
                    <a:pt x="816" y="51"/>
                  </a:lnTo>
                  <a:lnTo>
                    <a:pt x="820" y="49"/>
                  </a:lnTo>
                  <a:lnTo>
                    <a:pt x="821" y="51"/>
                  </a:lnTo>
                  <a:lnTo>
                    <a:pt x="828" y="49"/>
                  </a:lnTo>
                  <a:lnTo>
                    <a:pt x="828" y="47"/>
                  </a:lnTo>
                  <a:lnTo>
                    <a:pt x="828" y="47"/>
                  </a:lnTo>
                  <a:lnTo>
                    <a:pt x="828" y="46"/>
                  </a:lnTo>
                  <a:lnTo>
                    <a:pt x="828" y="44"/>
                  </a:lnTo>
                  <a:lnTo>
                    <a:pt x="829" y="43"/>
                  </a:lnTo>
                  <a:lnTo>
                    <a:pt x="829" y="43"/>
                  </a:lnTo>
                  <a:close/>
                  <a:moveTo>
                    <a:pt x="2786" y="40"/>
                  </a:moveTo>
                  <a:lnTo>
                    <a:pt x="2789" y="40"/>
                  </a:lnTo>
                  <a:lnTo>
                    <a:pt x="2791" y="41"/>
                  </a:lnTo>
                  <a:lnTo>
                    <a:pt x="2791" y="43"/>
                  </a:lnTo>
                  <a:lnTo>
                    <a:pt x="2792" y="44"/>
                  </a:lnTo>
                  <a:lnTo>
                    <a:pt x="2794" y="44"/>
                  </a:lnTo>
                  <a:lnTo>
                    <a:pt x="2795" y="44"/>
                  </a:lnTo>
                  <a:lnTo>
                    <a:pt x="2797" y="43"/>
                  </a:lnTo>
                  <a:lnTo>
                    <a:pt x="2799" y="43"/>
                  </a:lnTo>
                  <a:lnTo>
                    <a:pt x="2802" y="43"/>
                  </a:lnTo>
                  <a:lnTo>
                    <a:pt x="2802" y="44"/>
                  </a:lnTo>
                  <a:lnTo>
                    <a:pt x="2802" y="46"/>
                  </a:lnTo>
                  <a:lnTo>
                    <a:pt x="2800" y="44"/>
                  </a:lnTo>
                  <a:lnTo>
                    <a:pt x="2800" y="46"/>
                  </a:lnTo>
                  <a:lnTo>
                    <a:pt x="2799" y="46"/>
                  </a:lnTo>
                  <a:lnTo>
                    <a:pt x="2799" y="46"/>
                  </a:lnTo>
                  <a:lnTo>
                    <a:pt x="2800" y="47"/>
                  </a:lnTo>
                  <a:lnTo>
                    <a:pt x="2802" y="47"/>
                  </a:lnTo>
                  <a:lnTo>
                    <a:pt x="2803" y="47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3" y="49"/>
                  </a:lnTo>
                  <a:lnTo>
                    <a:pt x="2803" y="49"/>
                  </a:lnTo>
                  <a:lnTo>
                    <a:pt x="2802" y="49"/>
                  </a:lnTo>
                  <a:lnTo>
                    <a:pt x="2797" y="47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4" y="47"/>
                  </a:lnTo>
                  <a:lnTo>
                    <a:pt x="2792" y="47"/>
                  </a:lnTo>
                  <a:lnTo>
                    <a:pt x="2792" y="47"/>
                  </a:lnTo>
                  <a:lnTo>
                    <a:pt x="2792" y="49"/>
                  </a:lnTo>
                  <a:lnTo>
                    <a:pt x="2792" y="49"/>
                  </a:lnTo>
                  <a:lnTo>
                    <a:pt x="2791" y="49"/>
                  </a:lnTo>
                  <a:lnTo>
                    <a:pt x="2789" y="47"/>
                  </a:lnTo>
                  <a:lnTo>
                    <a:pt x="2788" y="47"/>
                  </a:lnTo>
                  <a:lnTo>
                    <a:pt x="2788" y="46"/>
                  </a:lnTo>
                  <a:lnTo>
                    <a:pt x="2784" y="44"/>
                  </a:lnTo>
                  <a:lnTo>
                    <a:pt x="2784" y="43"/>
                  </a:lnTo>
                  <a:lnTo>
                    <a:pt x="2786" y="43"/>
                  </a:lnTo>
                  <a:lnTo>
                    <a:pt x="2786" y="43"/>
                  </a:lnTo>
                  <a:lnTo>
                    <a:pt x="2786" y="41"/>
                  </a:lnTo>
                  <a:lnTo>
                    <a:pt x="2786" y="41"/>
                  </a:lnTo>
                  <a:lnTo>
                    <a:pt x="2786" y="40"/>
                  </a:lnTo>
                  <a:close/>
                  <a:moveTo>
                    <a:pt x="2857" y="40"/>
                  </a:moveTo>
                  <a:lnTo>
                    <a:pt x="2859" y="40"/>
                  </a:lnTo>
                  <a:lnTo>
                    <a:pt x="2859" y="40"/>
                  </a:lnTo>
                  <a:lnTo>
                    <a:pt x="2860" y="41"/>
                  </a:lnTo>
                  <a:lnTo>
                    <a:pt x="2862" y="41"/>
                  </a:lnTo>
                  <a:lnTo>
                    <a:pt x="2860" y="43"/>
                  </a:lnTo>
                  <a:lnTo>
                    <a:pt x="2859" y="43"/>
                  </a:lnTo>
                  <a:lnTo>
                    <a:pt x="2854" y="43"/>
                  </a:lnTo>
                  <a:lnTo>
                    <a:pt x="2851" y="41"/>
                  </a:lnTo>
                  <a:lnTo>
                    <a:pt x="2851" y="41"/>
                  </a:lnTo>
                  <a:lnTo>
                    <a:pt x="2852" y="41"/>
                  </a:lnTo>
                  <a:lnTo>
                    <a:pt x="2854" y="41"/>
                  </a:lnTo>
                  <a:lnTo>
                    <a:pt x="2855" y="41"/>
                  </a:lnTo>
                  <a:lnTo>
                    <a:pt x="2857" y="41"/>
                  </a:lnTo>
                  <a:lnTo>
                    <a:pt x="2857" y="41"/>
                  </a:lnTo>
                  <a:lnTo>
                    <a:pt x="2857" y="40"/>
                  </a:lnTo>
                  <a:lnTo>
                    <a:pt x="2857" y="40"/>
                  </a:lnTo>
                  <a:close/>
                  <a:moveTo>
                    <a:pt x="2597" y="36"/>
                  </a:moveTo>
                  <a:lnTo>
                    <a:pt x="2601" y="40"/>
                  </a:lnTo>
                  <a:lnTo>
                    <a:pt x="2603" y="41"/>
                  </a:lnTo>
                  <a:lnTo>
                    <a:pt x="2605" y="43"/>
                  </a:lnTo>
                  <a:lnTo>
                    <a:pt x="2608" y="43"/>
                  </a:lnTo>
                  <a:lnTo>
                    <a:pt x="2609" y="43"/>
                  </a:lnTo>
                  <a:lnTo>
                    <a:pt x="2613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6" y="44"/>
                  </a:lnTo>
                  <a:lnTo>
                    <a:pt x="2616" y="44"/>
                  </a:lnTo>
                  <a:lnTo>
                    <a:pt x="2617" y="44"/>
                  </a:lnTo>
                  <a:lnTo>
                    <a:pt x="2619" y="46"/>
                  </a:lnTo>
                  <a:lnTo>
                    <a:pt x="2619" y="49"/>
                  </a:lnTo>
                  <a:lnTo>
                    <a:pt x="2620" y="51"/>
                  </a:lnTo>
                  <a:lnTo>
                    <a:pt x="2620" y="51"/>
                  </a:lnTo>
                  <a:lnTo>
                    <a:pt x="2620" y="52"/>
                  </a:lnTo>
                  <a:lnTo>
                    <a:pt x="2622" y="54"/>
                  </a:lnTo>
                  <a:lnTo>
                    <a:pt x="2624" y="55"/>
                  </a:lnTo>
                  <a:lnTo>
                    <a:pt x="2625" y="57"/>
                  </a:lnTo>
                  <a:lnTo>
                    <a:pt x="2627" y="58"/>
                  </a:lnTo>
                  <a:lnTo>
                    <a:pt x="2625" y="58"/>
                  </a:lnTo>
                  <a:lnTo>
                    <a:pt x="2624" y="57"/>
                  </a:lnTo>
                  <a:lnTo>
                    <a:pt x="2624" y="57"/>
                  </a:lnTo>
                  <a:lnTo>
                    <a:pt x="2622" y="58"/>
                  </a:lnTo>
                  <a:lnTo>
                    <a:pt x="2622" y="57"/>
                  </a:lnTo>
                  <a:lnTo>
                    <a:pt x="2622" y="55"/>
                  </a:lnTo>
                  <a:lnTo>
                    <a:pt x="2619" y="54"/>
                  </a:lnTo>
                  <a:lnTo>
                    <a:pt x="2619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2"/>
                  </a:lnTo>
                  <a:lnTo>
                    <a:pt x="2619" y="52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6" y="46"/>
                  </a:lnTo>
                  <a:lnTo>
                    <a:pt x="2616" y="46"/>
                  </a:lnTo>
                  <a:lnTo>
                    <a:pt x="2605" y="43"/>
                  </a:lnTo>
                  <a:lnTo>
                    <a:pt x="2603" y="41"/>
                  </a:lnTo>
                  <a:lnTo>
                    <a:pt x="2601" y="40"/>
                  </a:lnTo>
                  <a:lnTo>
                    <a:pt x="2600" y="40"/>
                  </a:lnTo>
                  <a:lnTo>
                    <a:pt x="2595" y="38"/>
                  </a:lnTo>
                  <a:lnTo>
                    <a:pt x="2597" y="36"/>
                  </a:lnTo>
                  <a:close/>
                  <a:moveTo>
                    <a:pt x="834" y="36"/>
                  </a:moveTo>
                  <a:lnTo>
                    <a:pt x="834" y="36"/>
                  </a:lnTo>
                  <a:lnTo>
                    <a:pt x="834" y="38"/>
                  </a:lnTo>
                  <a:lnTo>
                    <a:pt x="832" y="38"/>
                  </a:lnTo>
                  <a:lnTo>
                    <a:pt x="829" y="40"/>
                  </a:lnTo>
                  <a:lnTo>
                    <a:pt x="829" y="40"/>
                  </a:lnTo>
                  <a:lnTo>
                    <a:pt x="829" y="38"/>
                  </a:lnTo>
                  <a:lnTo>
                    <a:pt x="832" y="36"/>
                  </a:lnTo>
                  <a:lnTo>
                    <a:pt x="832" y="36"/>
                  </a:lnTo>
                  <a:lnTo>
                    <a:pt x="834" y="36"/>
                  </a:lnTo>
                  <a:close/>
                  <a:moveTo>
                    <a:pt x="4918" y="36"/>
                  </a:moveTo>
                  <a:lnTo>
                    <a:pt x="4918" y="36"/>
                  </a:lnTo>
                  <a:lnTo>
                    <a:pt x="4918" y="38"/>
                  </a:lnTo>
                  <a:lnTo>
                    <a:pt x="4919" y="40"/>
                  </a:lnTo>
                  <a:lnTo>
                    <a:pt x="4921" y="38"/>
                  </a:lnTo>
                  <a:lnTo>
                    <a:pt x="4923" y="38"/>
                  </a:lnTo>
                  <a:lnTo>
                    <a:pt x="4923" y="36"/>
                  </a:lnTo>
                  <a:lnTo>
                    <a:pt x="4923" y="36"/>
                  </a:lnTo>
                  <a:lnTo>
                    <a:pt x="4924" y="36"/>
                  </a:lnTo>
                  <a:lnTo>
                    <a:pt x="4924" y="40"/>
                  </a:lnTo>
                  <a:lnTo>
                    <a:pt x="4923" y="41"/>
                  </a:lnTo>
                  <a:lnTo>
                    <a:pt x="4921" y="43"/>
                  </a:lnTo>
                  <a:lnTo>
                    <a:pt x="4918" y="43"/>
                  </a:lnTo>
                  <a:lnTo>
                    <a:pt x="4916" y="40"/>
                  </a:lnTo>
                  <a:lnTo>
                    <a:pt x="4916" y="38"/>
                  </a:lnTo>
                  <a:lnTo>
                    <a:pt x="4918" y="36"/>
                  </a:lnTo>
                  <a:lnTo>
                    <a:pt x="4918" y="36"/>
                  </a:lnTo>
                  <a:close/>
                  <a:moveTo>
                    <a:pt x="821" y="35"/>
                  </a:moveTo>
                  <a:lnTo>
                    <a:pt x="823" y="36"/>
                  </a:lnTo>
                  <a:lnTo>
                    <a:pt x="824" y="36"/>
                  </a:lnTo>
                  <a:lnTo>
                    <a:pt x="824" y="38"/>
                  </a:lnTo>
                  <a:lnTo>
                    <a:pt x="824" y="40"/>
                  </a:lnTo>
                  <a:lnTo>
                    <a:pt x="824" y="40"/>
                  </a:lnTo>
                  <a:lnTo>
                    <a:pt x="823" y="38"/>
                  </a:lnTo>
                  <a:lnTo>
                    <a:pt x="823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5"/>
                  </a:lnTo>
                  <a:close/>
                  <a:moveTo>
                    <a:pt x="835" y="35"/>
                  </a:moveTo>
                  <a:lnTo>
                    <a:pt x="837" y="35"/>
                  </a:lnTo>
                  <a:lnTo>
                    <a:pt x="837" y="35"/>
                  </a:lnTo>
                  <a:lnTo>
                    <a:pt x="837" y="36"/>
                  </a:lnTo>
                  <a:lnTo>
                    <a:pt x="835" y="36"/>
                  </a:lnTo>
                  <a:lnTo>
                    <a:pt x="835" y="35"/>
                  </a:lnTo>
                  <a:lnTo>
                    <a:pt x="835" y="35"/>
                  </a:lnTo>
                  <a:lnTo>
                    <a:pt x="835" y="35"/>
                  </a:lnTo>
                  <a:close/>
                  <a:moveTo>
                    <a:pt x="818" y="35"/>
                  </a:moveTo>
                  <a:lnTo>
                    <a:pt x="818" y="35"/>
                  </a:lnTo>
                  <a:lnTo>
                    <a:pt x="818" y="35"/>
                  </a:lnTo>
                  <a:lnTo>
                    <a:pt x="818" y="36"/>
                  </a:lnTo>
                  <a:lnTo>
                    <a:pt x="818" y="36"/>
                  </a:lnTo>
                  <a:lnTo>
                    <a:pt x="820" y="38"/>
                  </a:lnTo>
                  <a:lnTo>
                    <a:pt x="820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38"/>
                  </a:lnTo>
                  <a:lnTo>
                    <a:pt x="818" y="38"/>
                  </a:lnTo>
                  <a:lnTo>
                    <a:pt x="816" y="36"/>
                  </a:lnTo>
                  <a:lnTo>
                    <a:pt x="816" y="36"/>
                  </a:lnTo>
                  <a:lnTo>
                    <a:pt x="816" y="35"/>
                  </a:lnTo>
                  <a:lnTo>
                    <a:pt x="816" y="35"/>
                  </a:lnTo>
                  <a:lnTo>
                    <a:pt x="818" y="35"/>
                  </a:lnTo>
                  <a:close/>
                  <a:moveTo>
                    <a:pt x="2592" y="33"/>
                  </a:moveTo>
                  <a:lnTo>
                    <a:pt x="2594" y="35"/>
                  </a:lnTo>
                  <a:lnTo>
                    <a:pt x="2595" y="36"/>
                  </a:lnTo>
                  <a:lnTo>
                    <a:pt x="2594" y="36"/>
                  </a:lnTo>
                  <a:lnTo>
                    <a:pt x="2590" y="36"/>
                  </a:lnTo>
                  <a:lnTo>
                    <a:pt x="2589" y="36"/>
                  </a:lnTo>
                  <a:lnTo>
                    <a:pt x="2589" y="36"/>
                  </a:lnTo>
                  <a:lnTo>
                    <a:pt x="2590" y="35"/>
                  </a:lnTo>
                  <a:lnTo>
                    <a:pt x="2592" y="33"/>
                  </a:lnTo>
                  <a:close/>
                  <a:moveTo>
                    <a:pt x="774" y="32"/>
                  </a:moveTo>
                  <a:lnTo>
                    <a:pt x="777" y="32"/>
                  </a:lnTo>
                  <a:lnTo>
                    <a:pt x="780" y="36"/>
                  </a:lnTo>
                  <a:lnTo>
                    <a:pt x="780" y="36"/>
                  </a:lnTo>
                  <a:lnTo>
                    <a:pt x="779" y="38"/>
                  </a:lnTo>
                  <a:lnTo>
                    <a:pt x="779" y="36"/>
                  </a:lnTo>
                  <a:lnTo>
                    <a:pt x="779" y="36"/>
                  </a:lnTo>
                  <a:lnTo>
                    <a:pt x="777" y="35"/>
                  </a:lnTo>
                  <a:lnTo>
                    <a:pt x="774" y="32"/>
                  </a:lnTo>
                  <a:lnTo>
                    <a:pt x="774" y="32"/>
                  </a:lnTo>
                  <a:close/>
                  <a:moveTo>
                    <a:pt x="1017" y="29"/>
                  </a:moveTo>
                  <a:lnTo>
                    <a:pt x="1021" y="29"/>
                  </a:lnTo>
                  <a:lnTo>
                    <a:pt x="1021" y="29"/>
                  </a:lnTo>
                  <a:lnTo>
                    <a:pt x="1018" y="30"/>
                  </a:lnTo>
                  <a:lnTo>
                    <a:pt x="1018" y="30"/>
                  </a:lnTo>
                  <a:lnTo>
                    <a:pt x="1018" y="32"/>
                  </a:lnTo>
                  <a:lnTo>
                    <a:pt x="1018" y="33"/>
                  </a:lnTo>
                  <a:lnTo>
                    <a:pt x="1018" y="33"/>
                  </a:lnTo>
                  <a:lnTo>
                    <a:pt x="1017" y="35"/>
                  </a:lnTo>
                  <a:lnTo>
                    <a:pt x="1017" y="35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4" y="32"/>
                  </a:lnTo>
                  <a:lnTo>
                    <a:pt x="1014" y="30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0" y="32"/>
                  </a:lnTo>
                  <a:lnTo>
                    <a:pt x="1009" y="30"/>
                  </a:lnTo>
                  <a:lnTo>
                    <a:pt x="1010" y="30"/>
                  </a:lnTo>
                  <a:lnTo>
                    <a:pt x="1010" y="29"/>
                  </a:lnTo>
                  <a:lnTo>
                    <a:pt x="1012" y="29"/>
                  </a:lnTo>
                  <a:lnTo>
                    <a:pt x="1014" y="29"/>
                  </a:lnTo>
                  <a:lnTo>
                    <a:pt x="1015" y="29"/>
                  </a:lnTo>
                  <a:lnTo>
                    <a:pt x="1017" y="29"/>
                  </a:lnTo>
                  <a:close/>
                  <a:moveTo>
                    <a:pt x="2846" y="25"/>
                  </a:moveTo>
                  <a:lnTo>
                    <a:pt x="2851" y="25"/>
                  </a:lnTo>
                  <a:lnTo>
                    <a:pt x="2854" y="25"/>
                  </a:lnTo>
                  <a:lnTo>
                    <a:pt x="2855" y="27"/>
                  </a:lnTo>
                  <a:lnTo>
                    <a:pt x="2855" y="27"/>
                  </a:lnTo>
                  <a:lnTo>
                    <a:pt x="2855" y="29"/>
                  </a:lnTo>
                  <a:lnTo>
                    <a:pt x="2859" y="30"/>
                  </a:lnTo>
                  <a:lnTo>
                    <a:pt x="2860" y="32"/>
                  </a:lnTo>
                  <a:lnTo>
                    <a:pt x="2860" y="32"/>
                  </a:lnTo>
                  <a:lnTo>
                    <a:pt x="2859" y="32"/>
                  </a:lnTo>
                  <a:lnTo>
                    <a:pt x="2857" y="30"/>
                  </a:lnTo>
                  <a:lnTo>
                    <a:pt x="2855" y="30"/>
                  </a:lnTo>
                  <a:lnTo>
                    <a:pt x="2854" y="29"/>
                  </a:lnTo>
                  <a:lnTo>
                    <a:pt x="2854" y="29"/>
                  </a:lnTo>
                  <a:lnTo>
                    <a:pt x="2854" y="27"/>
                  </a:lnTo>
                  <a:lnTo>
                    <a:pt x="2852" y="27"/>
                  </a:lnTo>
                  <a:lnTo>
                    <a:pt x="2851" y="27"/>
                  </a:lnTo>
                  <a:lnTo>
                    <a:pt x="2849" y="25"/>
                  </a:lnTo>
                  <a:lnTo>
                    <a:pt x="2849" y="27"/>
                  </a:lnTo>
                  <a:lnTo>
                    <a:pt x="2849" y="27"/>
                  </a:lnTo>
                  <a:lnTo>
                    <a:pt x="2847" y="27"/>
                  </a:lnTo>
                  <a:lnTo>
                    <a:pt x="2846" y="27"/>
                  </a:lnTo>
                  <a:lnTo>
                    <a:pt x="2846" y="27"/>
                  </a:lnTo>
                  <a:lnTo>
                    <a:pt x="2844" y="27"/>
                  </a:lnTo>
                  <a:lnTo>
                    <a:pt x="2844" y="29"/>
                  </a:lnTo>
                  <a:lnTo>
                    <a:pt x="2843" y="29"/>
                  </a:lnTo>
                  <a:lnTo>
                    <a:pt x="2843" y="30"/>
                  </a:lnTo>
                  <a:lnTo>
                    <a:pt x="2841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1" y="29"/>
                  </a:lnTo>
                  <a:lnTo>
                    <a:pt x="2841" y="29"/>
                  </a:lnTo>
                  <a:lnTo>
                    <a:pt x="2840" y="27"/>
                  </a:lnTo>
                  <a:lnTo>
                    <a:pt x="2838" y="27"/>
                  </a:lnTo>
                  <a:lnTo>
                    <a:pt x="2836" y="25"/>
                  </a:lnTo>
                  <a:lnTo>
                    <a:pt x="2836" y="25"/>
                  </a:lnTo>
                  <a:lnTo>
                    <a:pt x="2838" y="25"/>
                  </a:lnTo>
                  <a:lnTo>
                    <a:pt x="2841" y="27"/>
                  </a:lnTo>
                  <a:lnTo>
                    <a:pt x="2843" y="27"/>
                  </a:lnTo>
                  <a:lnTo>
                    <a:pt x="2844" y="25"/>
                  </a:lnTo>
                  <a:lnTo>
                    <a:pt x="2844" y="25"/>
                  </a:lnTo>
                  <a:lnTo>
                    <a:pt x="2846" y="25"/>
                  </a:lnTo>
                  <a:close/>
                  <a:moveTo>
                    <a:pt x="8" y="24"/>
                  </a:moveTo>
                  <a:lnTo>
                    <a:pt x="8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4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4"/>
                  </a:lnTo>
                  <a:close/>
                  <a:moveTo>
                    <a:pt x="686" y="22"/>
                  </a:moveTo>
                  <a:lnTo>
                    <a:pt x="686" y="22"/>
                  </a:lnTo>
                  <a:lnTo>
                    <a:pt x="686" y="22"/>
                  </a:lnTo>
                  <a:lnTo>
                    <a:pt x="687" y="24"/>
                  </a:lnTo>
                  <a:lnTo>
                    <a:pt x="687" y="24"/>
                  </a:lnTo>
                  <a:lnTo>
                    <a:pt x="689" y="24"/>
                  </a:lnTo>
                  <a:lnTo>
                    <a:pt x="689" y="25"/>
                  </a:lnTo>
                  <a:lnTo>
                    <a:pt x="687" y="27"/>
                  </a:lnTo>
                  <a:lnTo>
                    <a:pt x="687" y="27"/>
                  </a:lnTo>
                  <a:lnTo>
                    <a:pt x="687" y="29"/>
                  </a:lnTo>
                  <a:lnTo>
                    <a:pt x="689" y="29"/>
                  </a:lnTo>
                  <a:lnTo>
                    <a:pt x="689" y="29"/>
                  </a:lnTo>
                  <a:lnTo>
                    <a:pt x="689" y="30"/>
                  </a:lnTo>
                  <a:lnTo>
                    <a:pt x="687" y="30"/>
                  </a:lnTo>
                  <a:lnTo>
                    <a:pt x="687" y="32"/>
                  </a:lnTo>
                  <a:lnTo>
                    <a:pt x="687" y="32"/>
                  </a:lnTo>
                  <a:lnTo>
                    <a:pt x="689" y="33"/>
                  </a:lnTo>
                  <a:lnTo>
                    <a:pt x="690" y="32"/>
                  </a:lnTo>
                  <a:lnTo>
                    <a:pt x="690" y="33"/>
                  </a:lnTo>
                  <a:lnTo>
                    <a:pt x="690" y="33"/>
                  </a:lnTo>
                  <a:lnTo>
                    <a:pt x="689" y="33"/>
                  </a:lnTo>
                  <a:lnTo>
                    <a:pt x="687" y="35"/>
                  </a:lnTo>
                  <a:lnTo>
                    <a:pt x="686" y="33"/>
                  </a:lnTo>
                  <a:lnTo>
                    <a:pt x="684" y="32"/>
                  </a:lnTo>
                  <a:lnTo>
                    <a:pt x="682" y="30"/>
                  </a:lnTo>
                  <a:lnTo>
                    <a:pt x="682" y="30"/>
                  </a:lnTo>
                  <a:lnTo>
                    <a:pt x="682" y="29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1" y="25"/>
                  </a:lnTo>
                  <a:lnTo>
                    <a:pt x="679" y="24"/>
                  </a:lnTo>
                  <a:lnTo>
                    <a:pt x="679" y="24"/>
                  </a:lnTo>
                  <a:lnTo>
                    <a:pt x="681" y="24"/>
                  </a:lnTo>
                  <a:lnTo>
                    <a:pt x="682" y="22"/>
                  </a:lnTo>
                  <a:lnTo>
                    <a:pt x="684" y="22"/>
                  </a:lnTo>
                  <a:lnTo>
                    <a:pt x="686" y="22"/>
                  </a:lnTo>
                  <a:close/>
                  <a:moveTo>
                    <a:pt x="1361" y="19"/>
                  </a:moveTo>
                  <a:lnTo>
                    <a:pt x="1362" y="21"/>
                  </a:lnTo>
                  <a:lnTo>
                    <a:pt x="1364" y="22"/>
                  </a:lnTo>
                  <a:lnTo>
                    <a:pt x="1364" y="22"/>
                  </a:lnTo>
                  <a:lnTo>
                    <a:pt x="1365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4"/>
                  </a:lnTo>
                  <a:lnTo>
                    <a:pt x="1368" y="24"/>
                  </a:lnTo>
                  <a:lnTo>
                    <a:pt x="1370" y="25"/>
                  </a:lnTo>
                  <a:lnTo>
                    <a:pt x="1372" y="25"/>
                  </a:lnTo>
                  <a:lnTo>
                    <a:pt x="1373" y="27"/>
                  </a:lnTo>
                  <a:lnTo>
                    <a:pt x="1373" y="27"/>
                  </a:lnTo>
                  <a:lnTo>
                    <a:pt x="1375" y="27"/>
                  </a:lnTo>
                  <a:lnTo>
                    <a:pt x="1376" y="29"/>
                  </a:lnTo>
                  <a:lnTo>
                    <a:pt x="1376" y="29"/>
                  </a:lnTo>
                  <a:lnTo>
                    <a:pt x="1376" y="30"/>
                  </a:lnTo>
                  <a:lnTo>
                    <a:pt x="1376" y="30"/>
                  </a:lnTo>
                  <a:lnTo>
                    <a:pt x="1376" y="32"/>
                  </a:lnTo>
                  <a:lnTo>
                    <a:pt x="1378" y="33"/>
                  </a:lnTo>
                  <a:lnTo>
                    <a:pt x="1379" y="35"/>
                  </a:lnTo>
                  <a:lnTo>
                    <a:pt x="1381" y="35"/>
                  </a:lnTo>
                  <a:lnTo>
                    <a:pt x="1381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81" y="38"/>
                  </a:lnTo>
                  <a:lnTo>
                    <a:pt x="1379" y="38"/>
                  </a:lnTo>
                  <a:lnTo>
                    <a:pt x="1378" y="38"/>
                  </a:lnTo>
                  <a:lnTo>
                    <a:pt x="1376" y="38"/>
                  </a:lnTo>
                  <a:lnTo>
                    <a:pt x="1375" y="38"/>
                  </a:lnTo>
                  <a:lnTo>
                    <a:pt x="1375" y="38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5"/>
                  </a:lnTo>
                  <a:lnTo>
                    <a:pt x="1375" y="35"/>
                  </a:lnTo>
                  <a:lnTo>
                    <a:pt x="1373" y="33"/>
                  </a:lnTo>
                  <a:lnTo>
                    <a:pt x="1372" y="33"/>
                  </a:lnTo>
                  <a:lnTo>
                    <a:pt x="1370" y="35"/>
                  </a:lnTo>
                  <a:lnTo>
                    <a:pt x="1370" y="36"/>
                  </a:lnTo>
                  <a:lnTo>
                    <a:pt x="1368" y="38"/>
                  </a:lnTo>
                  <a:lnTo>
                    <a:pt x="1365" y="38"/>
                  </a:lnTo>
                  <a:lnTo>
                    <a:pt x="1365" y="38"/>
                  </a:lnTo>
                  <a:lnTo>
                    <a:pt x="1364" y="38"/>
                  </a:lnTo>
                  <a:lnTo>
                    <a:pt x="1364" y="38"/>
                  </a:lnTo>
                  <a:lnTo>
                    <a:pt x="1362" y="38"/>
                  </a:lnTo>
                  <a:lnTo>
                    <a:pt x="1361" y="36"/>
                  </a:lnTo>
                  <a:lnTo>
                    <a:pt x="1359" y="35"/>
                  </a:lnTo>
                  <a:lnTo>
                    <a:pt x="1357" y="35"/>
                  </a:lnTo>
                  <a:lnTo>
                    <a:pt x="1359" y="35"/>
                  </a:lnTo>
                  <a:lnTo>
                    <a:pt x="1357" y="33"/>
                  </a:lnTo>
                  <a:lnTo>
                    <a:pt x="1357" y="33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6" y="32"/>
                  </a:lnTo>
                  <a:lnTo>
                    <a:pt x="1356" y="32"/>
                  </a:lnTo>
                  <a:lnTo>
                    <a:pt x="1356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9" y="30"/>
                  </a:lnTo>
                  <a:lnTo>
                    <a:pt x="1359" y="32"/>
                  </a:lnTo>
                  <a:lnTo>
                    <a:pt x="1359" y="32"/>
                  </a:lnTo>
                  <a:lnTo>
                    <a:pt x="1359" y="33"/>
                  </a:lnTo>
                  <a:lnTo>
                    <a:pt x="1359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2"/>
                  </a:lnTo>
                  <a:lnTo>
                    <a:pt x="1364" y="32"/>
                  </a:lnTo>
                  <a:lnTo>
                    <a:pt x="1364" y="32"/>
                  </a:lnTo>
                  <a:lnTo>
                    <a:pt x="1364" y="30"/>
                  </a:lnTo>
                  <a:lnTo>
                    <a:pt x="1364" y="30"/>
                  </a:lnTo>
                  <a:lnTo>
                    <a:pt x="1362" y="29"/>
                  </a:lnTo>
                  <a:lnTo>
                    <a:pt x="1362" y="29"/>
                  </a:lnTo>
                  <a:lnTo>
                    <a:pt x="1364" y="29"/>
                  </a:lnTo>
                  <a:lnTo>
                    <a:pt x="1364" y="27"/>
                  </a:lnTo>
                  <a:lnTo>
                    <a:pt x="1364" y="27"/>
                  </a:lnTo>
                  <a:lnTo>
                    <a:pt x="1364" y="25"/>
                  </a:lnTo>
                  <a:lnTo>
                    <a:pt x="1362" y="24"/>
                  </a:lnTo>
                  <a:lnTo>
                    <a:pt x="1362" y="24"/>
                  </a:lnTo>
                  <a:lnTo>
                    <a:pt x="1362" y="22"/>
                  </a:lnTo>
                  <a:lnTo>
                    <a:pt x="1362" y="22"/>
                  </a:lnTo>
                  <a:lnTo>
                    <a:pt x="1361" y="21"/>
                  </a:lnTo>
                  <a:lnTo>
                    <a:pt x="1361" y="19"/>
                  </a:lnTo>
                  <a:lnTo>
                    <a:pt x="1361" y="19"/>
                  </a:lnTo>
                  <a:close/>
                  <a:moveTo>
                    <a:pt x="747" y="13"/>
                  </a:moveTo>
                  <a:lnTo>
                    <a:pt x="747" y="14"/>
                  </a:lnTo>
                  <a:lnTo>
                    <a:pt x="747" y="14"/>
                  </a:lnTo>
                  <a:lnTo>
                    <a:pt x="746" y="14"/>
                  </a:lnTo>
                  <a:lnTo>
                    <a:pt x="746" y="16"/>
                  </a:lnTo>
                  <a:lnTo>
                    <a:pt x="747" y="16"/>
                  </a:lnTo>
                  <a:lnTo>
                    <a:pt x="747" y="18"/>
                  </a:lnTo>
                  <a:lnTo>
                    <a:pt x="749" y="18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2" y="19"/>
                  </a:lnTo>
                  <a:lnTo>
                    <a:pt x="752" y="21"/>
                  </a:lnTo>
                  <a:lnTo>
                    <a:pt x="755" y="19"/>
                  </a:lnTo>
                  <a:lnTo>
                    <a:pt x="757" y="19"/>
                  </a:lnTo>
                  <a:lnTo>
                    <a:pt x="758" y="21"/>
                  </a:lnTo>
                  <a:lnTo>
                    <a:pt x="760" y="19"/>
                  </a:lnTo>
                  <a:lnTo>
                    <a:pt x="763" y="19"/>
                  </a:lnTo>
                  <a:lnTo>
                    <a:pt x="763" y="21"/>
                  </a:lnTo>
                  <a:lnTo>
                    <a:pt x="761" y="21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3" y="22"/>
                  </a:lnTo>
                  <a:lnTo>
                    <a:pt x="766" y="24"/>
                  </a:lnTo>
                  <a:lnTo>
                    <a:pt x="769" y="24"/>
                  </a:lnTo>
                  <a:lnTo>
                    <a:pt x="771" y="24"/>
                  </a:lnTo>
                  <a:lnTo>
                    <a:pt x="772" y="24"/>
                  </a:lnTo>
                  <a:lnTo>
                    <a:pt x="772" y="24"/>
                  </a:lnTo>
                  <a:lnTo>
                    <a:pt x="774" y="24"/>
                  </a:lnTo>
                  <a:lnTo>
                    <a:pt x="775" y="24"/>
                  </a:lnTo>
                  <a:lnTo>
                    <a:pt x="775" y="24"/>
                  </a:lnTo>
                  <a:lnTo>
                    <a:pt x="774" y="25"/>
                  </a:lnTo>
                  <a:lnTo>
                    <a:pt x="774" y="25"/>
                  </a:lnTo>
                  <a:lnTo>
                    <a:pt x="774" y="29"/>
                  </a:lnTo>
                  <a:lnTo>
                    <a:pt x="775" y="30"/>
                  </a:lnTo>
                  <a:lnTo>
                    <a:pt x="774" y="30"/>
                  </a:lnTo>
                  <a:lnTo>
                    <a:pt x="774" y="30"/>
                  </a:lnTo>
                  <a:lnTo>
                    <a:pt x="774" y="29"/>
                  </a:lnTo>
                  <a:lnTo>
                    <a:pt x="772" y="27"/>
                  </a:lnTo>
                  <a:lnTo>
                    <a:pt x="772" y="25"/>
                  </a:lnTo>
                  <a:lnTo>
                    <a:pt x="771" y="25"/>
                  </a:lnTo>
                  <a:lnTo>
                    <a:pt x="769" y="25"/>
                  </a:lnTo>
                  <a:lnTo>
                    <a:pt x="766" y="24"/>
                  </a:lnTo>
                  <a:lnTo>
                    <a:pt x="766" y="24"/>
                  </a:lnTo>
                  <a:lnTo>
                    <a:pt x="764" y="24"/>
                  </a:lnTo>
                  <a:lnTo>
                    <a:pt x="764" y="24"/>
                  </a:lnTo>
                  <a:lnTo>
                    <a:pt x="763" y="24"/>
                  </a:lnTo>
                  <a:lnTo>
                    <a:pt x="760" y="22"/>
                  </a:lnTo>
                  <a:lnTo>
                    <a:pt x="757" y="22"/>
                  </a:lnTo>
                  <a:lnTo>
                    <a:pt x="755" y="22"/>
                  </a:lnTo>
                  <a:lnTo>
                    <a:pt x="753" y="24"/>
                  </a:lnTo>
                  <a:lnTo>
                    <a:pt x="750" y="21"/>
                  </a:lnTo>
                  <a:lnTo>
                    <a:pt x="749" y="21"/>
                  </a:lnTo>
                  <a:lnTo>
                    <a:pt x="749" y="21"/>
                  </a:lnTo>
                  <a:lnTo>
                    <a:pt x="747" y="19"/>
                  </a:lnTo>
                  <a:lnTo>
                    <a:pt x="744" y="18"/>
                  </a:lnTo>
                  <a:lnTo>
                    <a:pt x="744" y="16"/>
                  </a:lnTo>
                  <a:lnTo>
                    <a:pt x="744" y="14"/>
                  </a:lnTo>
                  <a:lnTo>
                    <a:pt x="744" y="13"/>
                  </a:lnTo>
                  <a:lnTo>
                    <a:pt x="747" y="13"/>
                  </a:lnTo>
                  <a:close/>
                  <a:moveTo>
                    <a:pt x="2860" y="8"/>
                  </a:moveTo>
                  <a:lnTo>
                    <a:pt x="2862" y="8"/>
                  </a:lnTo>
                  <a:lnTo>
                    <a:pt x="2862" y="10"/>
                  </a:lnTo>
                  <a:lnTo>
                    <a:pt x="2862" y="10"/>
                  </a:lnTo>
                  <a:lnTo>
                    <a:pt x="2863" y="11"/>
                  </a:lnTo>
                  <a:lnTo>
                    <a:pt x="2865" y="13"/>
                  </a:lnTo>
                  <a:lnTo>
                    <a:pt x="2865" y="13"/>
                  </a:lnTo>
                  <a:lnTo>
                    <a:pt x="2865" y="14"/>
                  </a:lnTo>
                  <a:lnTo>
                    <a:pt x="2866" y="16"/>
                  </a:lnTo>
                  <a:lnTo>
                    <a:pt x="2866" y="16"/>
                  </a:lnTo>
                  <a:lnTo>
                    <a:pt x="2868" y="16"/>
                  </a:lnTo>
                  <a:lnTo>
                    <a:pt x="2870" y="18"/>
                  </a:lnTo>
                  <a:lnTo>
                    <a:pt x="2870" y="18"/>
                  </a:lnTo>
                  <a:lnTo>
                    <a:pt x="2871" y="19"/>
                  </a:lnTo>
                  <a:lnTo>
                    <a:pt x="2871" y="19"/>
                  </a:lnTo>
                  <a:lnTo>
                    <a:pt x="2870" y="19"/>
                  </a:lnTo>
                  <a:lnTo>
                    <a:pt x="2870" y="19"/>
                  </a:lnTo>
                  <a:lnTo>
                    <a:pt x="2868" y="18"/>
                  </a:lnTo>
                  <a:lnTo>
                    <a:pt x="2865" y="18"/>
                  </a:lnTo>
                  <a:lnTo>
                    <a:pt x="2862" y="16"/>
                  </a:lnTo>
                  <a:lnTo>
                    <a:pt x="2860" y="16"/>
                  </a:lnTo>
                  <a:lnTo>
                    <a:pt x="2860" y="14"/>
                  </a:lnTo>
                  <a:lnTo>
                    <a:pt x="2860" y="14"/>
                  </a:lnTo>
                  <a:lnTo>
                    <a:pt x="2859" y="14"/>
                  </a:lnTo>
                  <a:lnTo>
                    <a:pt x="2859" y="14"/>
                  </a:lnTo>
                  <a:lnTo>
                    <a:pt x="2857" y="13"/>
                  </a:lnTo>
                  <a:lnTo>
                    <a:pt x="2854" y="11"/>
                  </a:lnTo>
                  <a:lnTo>
                    <a:pt x="2854" y="10"/>
                  </a:lnTo>
                  <a:lnTo>
                    <a:pt x="2855" y="8"/>
                  </a:lnTo>
                  <a:lnTo>
                    <a:pt x="2860" y="8"/>
                  </a:lnTo>
                  <a:close/>
                  <a:moveTo>
                    <a:pt x="2873" y="5"/>
                  </a:move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6" y="6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10"/>
                  </a:lnTo>
                  <a:lnTo>
                    <a:pt x="2874" y="10"/>
                  </a:lnTo>
                  <a:lnTo>
                    <a:pt x="2871" y="11"/>
                  </a:lnTo>
                  <a:lnTo>
                    <a:pt x="2871" y="11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5"/>
                  </a:lnTo>
                  <a:lnTo>
                    <a:pt x="2873" y="5"/>
                  </a:lnTo>
                  <a:lnTo>
                    <a:pt x="2873" y="5"/>
                  </a:lnTo>
                  <a:close/>
                  <a:moveTo>
                    <a:pt x="2654" y="0"/>
                  </a:moveTo>
                  <a:lnTo>
                    <a:pt x="2655" y="0"/>
                  </a:lnTo>
                  <a:lnTo>
                    <a:pt x="2655" y="2"/>
                  </a:lnTo>
                  <a:lnTo>
                    <a:pt x="2658" y="3"/>
                  </a:lnTo>
                  <a:lnTo>
                    <a:pt x="2658" y="3"/>
                  </a:lnTo>
                  <a:lnTo>
                    <a:pt x="2657" y="3"/>
                  </a:lnTo>
                  <a:lnTo>
                    <a:pt x="2657" y="5"/>
                  </a:lnTo>
                  <a:lnTo>
                    <a:pt x="2657" y="6"/>
                  </a:lnTo>
                  <a:lnTo>
                    <a:pt x="2657" y="6"/>
                  </a:lnTo>
                  <a:lnTo>
                    <a:pt x="2657" y="8"/>
                  </a:lnTo>
                  <a:lnTo>
                    <a:pt x="2658" y="8"/>
                  </a:lnTo>
                  <a:lnTo>
                    <a:pt x="2658" y="8"/>
                  </a:lnTo>
                  <a:lnTo>
                    <a:pt x="2660" y="11"/>
                  </a:lnTo>
                  <a:lnTo>
                    <a:pt x="2661" y="11"/>
                  </a:lnTo>
                  <a:lnTo>
                    <a:pt x="2663" y="11"/>
                  </a:lnTo>
                  <a:lnTo>
                    <a:pt x="2663" y="11"/>
                  </a:lnTo>
                  <a:lnTo>
                    <a:pt x="2665" y="13"/>
                  </a:lnTo>
                  <a:lnTo>
                    <a:pt x="2665" y="13"/>
                  </a:lnTo>
                  <a:lnTo>
                    <a:pt x="2663" y="14"/>
                  </a:lnTo>
                  <a:lnTo>
                    <a:pt x="2661" y="13"/>
                  </a:lnTo>
                  <a:lnTo>
                    <a:pt x="2660" y="13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58" y="13"/>
                  </a:lnTo>
                  <a:lnTo>
                    <a:pt x="2658" y="11"/>
                  </a:lnTo>
                  <a:lnTo>
                    <a:pt x="2658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5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0" y="3"/>
                  </a:lnTo>
                  <a:lnTo>
                    <a:pt x="2650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50" y="2"/>
                  </a:lnTo>
                  <a:lnTo>
                    <a:pt x="2652" y="3"/>
                  </a:lnTo>
                  <a:lnTo>
                    <a:pt x="2652" y="3"/>
                  </a:lnTo>
                  <a:lnTo>
                    <a:pt x="2654" y="3"/>
                  </a:lnTo>
                  <a:lnTo>
                    <a:pt x="2654" y="3"/>
                  </a:lnTo>
                  <a:lnTo>
                    <a:pt x="2654" y="2"/>
                  </a:lnTo>
                  <a:lnTo>
                    <a:pt x="2652" y="2"/>
                  </a:lnTo>
                  <a:lnTo>
                    <a:pt x="2652" y="0"/>
                  </a:lnTo>
                  <a:lnTo>
                    <a:pt x="26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1" name="Freeform 358">
              <a:extLst>
                <a:ext uri="{FF2B5EF4-FFF2-40B4-BE49-F238E27FC236}">
                  <a16:creationId xmlns:a16="http://schemas.microsoft.com/office/drawing/2014/main" id="{C25DC330-1BF7-4012-8522-BDC1A87466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2546" y="1336153"/>
              <a:ext cx="9034642" cy="945373"/>
            </a:xfrm>
            <a:custGeom>
              <a:avLst/>
              <a:gdLst>
                <a:gd name="T0" fmla="*/ 2730 w 4635"/>
                <a:gd name="T1" fmla="*/ 449 h 485"/>
                <a:gd name="T2" fmla="*/ 2720 w 4635"/>
                <a:gd name="T3" fmla="*/ 455 h 485"/>
                <a:gd name="T4" fmla="*/ 2731 w 4635"/>
                <a:gd name="T5" fmla="*/ 452 h 485"/>
                <a:gd name="T6" fmla="*/ 1030 w 4635"/>
                <a:gd name="T7" fmla="*/ 443 h 485"/>
                <a:gd name="T8" fmla="*/ 1033 w 4635"/>
                <a:gd name="T9" fmla="*/ 440 h 485"/>
                <a:gd name="T10" fmla="*/ 2780 w 4635"/>
                <a:gd name="T11" fmla="*/ 444 h 485"/>
                <a:gd name="T12" fmla="*/ 2779 w 4635"/>
                <a:gd name="T13" fmla="*/ 444 h 485"/>
                <a:gd name="T14" fmla="*/ 491 w 4635"/>
                <a:gd name="T15" fmla="*/ 433 h 485"/>
                <a:gd name="T16" fmla="*/ 1289 w 4635"/>
                <a:gd name="T17" fmla="*/ 433 h 485"/>
                <a:gd name="T18" fmla="*/ 1307 w 4635"/>
                <a:gd name="T19" fmla="*/ 446 h 485"/>
                <a:gd name="T20" fmla="*/ 1306 w 4635"/>
                <a:gd name="T21" fmla="*/ 452 h 485"/>
                <a:gd name="T22" fmla="*/ 1285 w 4635"/>
                <a:gd name="T23" fmla="*/ 454 h 485"/>
                <a:gd name="T24" fmla="*/ 584 w 4635"/>
                <a:gd name="T25" fmla="*/ 433 h 485"/>
                <a:gd name="T26" fmla="*/ 573 w 4635"/>
                <a:gd name="T27" fmla="*/ 447 h 485"/>
                <a:gd name="T28" fmla="*/ 614 w 4635"/>
                <a:gd name="T29" fmla="*/ 441 h 485"/>
                <a:gd name="T30" fmla="*/ 614 w 4635"/>
                <a:gd name="T31" fmla="*/ 451 h 485"/>
                <a:gd name="T32" fmla="*/ 611 w 4635"/>
                <a:gd name="T33" fmla="*/ 462 h 485"/>
                <a:gd name="T34" fmla="*/ 584 w 4635"/>
                <a:gd name="T35" fmla="*/ 465 h 485"/>
                <a:gd name="T36" fmla="*/ 562 w 4635"/>
                <a:gd name="T37" fmla="*/ 485 h 485"/>
                <a:gd name="T38" fmla="*/ 560 w 4635"/>
                <a:gd name="T39" fmla="*/ 471 h 485"/>
                <a:gd name="T40" fmla="*/ 530 w 4635"/>
                <a:gd name="T41" fmla="*/ 476 h 485"/>
                <a:gd name="T42" fmla="*/ 562 w 4635"/>
                <a:gd name="T43" fmla="*/ 457 h 485"/>
                <a:gd name="T44" fmla="*/ 529 w 4635"/>
                <a:gd name="T45" fmla="*/ 454 h 485"/>
                <a:gd name="T46" fmla="*/ 511 w 4635"/>
                <a:gd name="T47" fmla="*/ 451 h 485"/>
                <a:gd name="T48" fmla="*/ 558 w 4635"/>
                <a:gd name="T49" fmla="*/ 440 h 485"/>
                <a:gd name="T50" fmla="*/ 491 w 4635"/>
                <a:gd name="T51" fmla="*/ 430 h 485"/>
                <a:gd name="T52" fmla="*/ 891 w 4635"/>
                <a:gd name="T53" fmla="*/ 424 h 485"/>
                <a:gd name="T54" fmla="*/ 491 w 4635"/>
                <a:gd name="T55" fmla="*/ 424 h 485"/>
                <a:gd name="T56" fmla="*/ 2563 w 4635"/>
                <a:gd name="T57" fmla="*/ 413 h 485"/>
                <a:gd name="T58" fmla="*/ 2812 w 4635"/>
                <a:gd name="T59" fmla="*/ 411 h 485"/>
                <a:gd name="T60" fmla="*/ 2809 w 4635"/>
                <a:gd name="T61" fmla="*/ 411 h 485"/>
                <a:gd name="T62" fmla="*/ 2824 w 4635"/>
                <a:gd name="T63" fmla="*/ 413 h 485"/>
                <a:gd name="T64" fmla="*/ 3346 w 4635"/>
                <a:gd name="T65" fmla="*/ 408 h 485"/>
                <a:gd name="T66" fmla="*/ 3613 w 4635"/>
                <a:gd name="T67" fmla="*/ 402 h 485"/>
                <a:gd name="T68" fmla="*/ 585 w 4635"/>
                <a:gd name="T69" fmla="*/ 389 h 485"/>
                <a:gd name="T70" fmla="*/ 585 w 4635"/>
                <a:gd name="T71" fmla="*/ 402 h 485"/>
                <a:gd name="T72" fmla="*/ 3636 w 4635"/>
                <a:gd name="T73" fmla="*/ 389 h 485"/>
                <a:gd name="T74" fmla="*/ 3635 w 4635"/>
                <a:gd name="T75" fmla="*/ 388 h 485"/>
                <a:gd name="T76" fmla="*/ 2728 w 4635"/>
                <a:gd name="T77" fmla="*/ 378 h 485"/>
                <a:gd name="T78" fmla="*/ 2719 w 4635"/>
                <a:gd name="T79" fmla="*/ 389 h 485"/>
                <a:gd name="T80" fmla="*/ 2708 w 4635"/>
                <a:gd name="T81" fmla="*/ 386 h 485"/>
                <a:gd name="T82" fmla="*/ 2723 w 4635"/>
                <a:gd name="T83" fmla="*/ 377 h 485"/>
                <a:gd name="T84" fmla="*/ 4631 w 4635"/>
                <a:gd name="T85" fmla="*/ 373 h 485"/>
                <a:gd name="T86" fmla="*/ 3638 w 4635"/>
                <a:gd name="T87" fmla="*/ 373 h 485"/>
                <a:gd name="T88" fmla="*/ 804 w 4635"/>
                <a:gd name="T89" fmla="*/ 362 h 485"/>
                <a:gd name="T90" fmla="*/ 3584 w 4635"/>
                <a:gd name="T91" fmla="*/ 364 h 485"/>
                <a:gd name="T92" fmla="*/ 3583 w 4635"/>
                <a:gd name="T93" fmla="*/ 366 h 485"/>
                <a:gd name="T94" fmla="*/ 3329 w 4635"/>
                <a:gd name="T95" fmla="*/ 355 h 485"/>
                <a:gd name="T96" fmla="*/ 3340 w 4635"/>
                <a:gd name="T97" fmla="*/ 355 h 485"/>
                <a:gd name="T98" fmla="*/ 95 w 4635"/>
                <a:gd name="T99" fmla="*/ 339 h 485"/>
                <a:gd name="T100" fmla="*/ 95 w 4635"/>
                <a:gd name="T101" fmla="*/ 339 h 485"/>
                <a:gd name="T102" fmla="*/ 4472 w 4635"/>
                <a:gd name="T103" fmla="*/ 301 h 485"/>
                <a:gd name="T104" fmla="*/ 4368 w 4635"/>
                <a:gd name="T105" fmla="*/ 290 h 485"/>
                <a:gd name="T106" fmla="*/ 3769 w 4635"/>
                <a:gd name="T107" fmla="*/ 221 h 485"/>
                <a:gd name="T108" fmla="*/ 3818 w 4635"/>
                <a:gd name="T109" fmla="*/ 221 h 485"/>
                <a:gd name="T110" fmla="*/ 3811 w 4635"/>
                <a:gd name="T111" fmla="*/ 233 h 485"/>
                <a:gd name="T112" fmla="*/ 3775 w 4635"/>
                <a:gd name="T113" fmla="*/ 236 h 485"/>
                <a:gd name="T114" fmla="*/ 3777 w 4635"/>
                <a:gd name="T115" fmla="*/ 249 h 485"/>
                <a:gd name="T116" fmla="*/ 3764 w 4635"/>
                <a:gd name="T117" fmla="*/ 236 h 485"/>
                <a:gd name="T118" fmla="*/ 1303 w 4635"/>
                <a:gd name="T119" fmla="*/ 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635" h="485">
                  <a:moveTo>
                    <a:pt x="2763" y="451"/>
                  </a:moveTo>
                  <a:lnTo>
                    <a:pt x="2764" y="451"/>
                  </a:lnTo>
                  <a:lnTo>
                    <a:pt x="2766" y="454"/>
                  </a:lnTo>
                  <a:lnTo>
                    <a:pt x="2766" y="455"/>
                  </a:lnTo>
                  <a:lnTo>
                    <a:pt x="2766" y="455"/>
                  </a:lnTo>
                  <a:lnTo>
                    <a:pt x="2766" y="457"/>
                  </a:lnTo>
                  <a:lnTo>
                    <a:pt x="2768" y="458"/>
                  </a:lnTo>
                  <a:lnTo>
                    <a:pt x="2768" y="458"/>
                  </a:lnTo>
                  <a:lnTo>
                    <a:pt x="2768" y="460"/>
                  </a:lnTo>
                  <a:lnTo>
                    <a:pt x="2764" y="458"/>
                  </a:lnTo>
                  <a:lnTo>
                    <a:pt x="2763" y="458"/>
                  </a:lnTo>
                  <a:lnTo>
                    <a:pt x="2758" y="455"/>
                  </a:lnTo>
                  <a:lnTo>
                    <a:pt x="2758" y="454"/>
                  </a:lnTo>
                  <a:lnTo>
                    <a:pt x="2758" y="452"/>
                  </a:lnTo>
                  <a:lnTo>
                    <a:pt x="2760" y="452"/>
                  </a:lnTo>
                  <a:lnTo>
                    <a:pt x="2761" y="451"/>
                  </a:lnTo>
                  <a:lnTo>
                    <a:pt x="2763" y="451"/>
                  </a:lnTo>
                  <a:close/>
                  <a:moveTo>
                    <a:pt x="2730" y="449"/>
                  </a:moveTo>
                  <a:lnTo>
                    <a:pt x="2731" y="449"/>
                  </a:lnTo>
                  <a:lnTo>
                    <a:pt x="2731" y="449"/>
                  </a:lnTo>
                  <a:lnTo>
                    <a:pt x="2733" y="451"/>
                  </a:lnTo>
                  <a:lnTo>
                    <a:pt x="2735" y="449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3" y="452"/>
                  </a:lnTo>
                  <a:lnTo>
                    <a:pt x="2731" y="454"/>
                  </a:lnTo>
                  <a:lnTo>
                    <a:pt x="2730" y="455"/>
                  </a:lnTo>
                  <a:lnTo>
                    <a:pt x="2728" y="455"/>
                  </a:lnTo>
                  <a:lnTo>
                    <a:pt x="2727" y="455"/>
                  </a:lnTo>
                  <a:lnTo>
                    <a:pt x="2725" y="457"/>
                  </a:lnTo>
                  <a:lnTo>
                    <a:pt x="2720" y="457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4"/>
                  </a:lnTo>
                  <a:lnTo>
                    <a:pt x="2719" y="454"/>
                  </a:lnTo>
                  <a:lnTo>
                    <a:pt x="2717" y="454"/>
                  </a:lnTo>
                  <a:lnTo>
                    <a:pt x="2719" y="454"/>
                  </a:lnTo>
                  <a:lnTo>
                    <a:pt x="2720" y="454"/>
                  </a:lnTo>
                  <a:lnTo>
                    <a:pt x="2720" y="454"/>
                  </a:lnTo>
                  <a:lnTo>
                    <a:pt x="2722" y="454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3" y="455"/>
                  </a:lnTo>
                  <a:lnTo>
                    <a:pt x="2725" y="454"/>
                  </a:lnTo>
                  <a:lnTo>
                    <a:pt x="2727" y="454"/>
                  </a:lnTo>
                  <a:lnTo>
                    <a:pt x="2727" y="454"/>
                  </a:lnTo>
                  <a:lnTo>
                    <a:pt x="2728" y="452"/>
                  </a:lnTo>
                  <a:lnTo>
                    <a:pt x="2730" y="452"/>
                  </a:lnTo>
                  <a:lnTo>
                    <a:pt x="2731" y="452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0" y="449"/>
                  </a:lnTo>
                  <a:lnTo>
                    <a:pt x="2730" y="449"/>
                  </a:lnTo>
                  <a:close/>
                  <a:moveTo>
                    <a:pt x="0" y="444"/>
                  </a:moveTo>
                  <a:lnTo>
                    <a:pt x="3" y="444"/>
                  </a:lnTo>
                  <a:lnTo>
                    <a:pt x="5" y="444"/>
                  </a:lnTo>
                  <a:lnTo>
                    <a:pt x="7" y="446"/>
                  </a:lnTo>
                  <a:lnTo>
                    <a:pt x="7" y="447"/>
                  </a:lnTo>
                  <a:lnTo>
                    <a:pt x="5" y="447"/>
                  </a:lnTo>
                  <a:lnTo>
                    <a:pt x="2" y="446"/>
                  </a:lnTo>
                  <a:lnTo>
                    <a:pt x="2" y="446"/>
                  </a:lnTo>
                  <a:lnTo>
                    <a:pt x="0" y="444"/>
                  </a:lnTo>
                  <a:lnTo>
                    <a:pt x="0" y="444"/>
                  </a:lnTo>
                  <a:close/>
                  <a:moveTo>
                    <a:pt x="1032" y="443"/>
                  </a:moveTo>
                  <a:lnTo>
                    <a:pt x="1032" y="443"/>
                  </a:lnTo>
                  <a:lnTo>
                    <a:pt x="1030" y="443"/>
                  </a:lnTo>
                  <a:lnTo>
                    <a:pt x="1027" y="446"/>
                  </a:lnTo>
                  <a:lnTo>
                    <a:pt x="1027" y="444"/>
                  </a:lnTo>
                  <a:lnTo>
                    <a:pt x="1028" y="443"/>
                  </a:lnTo>
                  <a:lnTo>
                    <a:pt x="1032" y="443"/>
                  </a:lnTo>
                  <a:close/>
                  <a:moveTo>
                    <a:pt x="1035" y="440"/>
                  </a:moveTo>
                  <a:lnTo>
                    <a:pt x="1036" y="440"/>
                  </a:lnTo>
                  <a:lnTo>
                    <a:pt x="1038" y="440"/>
                  </a:lnTo>
                  <a:lnTo>
                    <a:pt x="1039" y="443"/>
                  </a:lnTo>
                  <a:lnTo>
                    <a:pt x="1041" y="443"/>
                  </a:lnTo>
                  <a:lnTo>
                    <a:pt x="1039" y="443"/>
                  </a:lnTo>
                  <a:lnTo>
                    <a:pt x="1038" y="441"/>
                  </a:lnTo>
                  <a:lnTo>
                    <a:pt x="1036" y="441"/>
                  </a:lnTo>
                  <a:lnTo>
                    <a:pt x="1035" y="441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1"/>
                  </a:lnTo>
                  <a:lnTo>
                    <a:pt x="1033" y="440"/>
                  </a:lnTo>
                  <a:lnTo>
                    <a:pt x="1035" y="440"/>
                  </a:lnTo>
                  <a:close/>
                  <a:moveTo>
                    <a:pt x="2774" y="435"/>
                  </a:moveTo>
                  <a:lnTo>
                    <a:pt x="2776" y="436"/>
                  </a:lnTo>
                  <a:lnTo>
                    <a:pt x="2777" y="436"/>
                  </a:lnTo>
                  <a:lnTo>
                    <a:pt x="2779" y="436"/>
                  </a:lnTo>
                  <a:lnTo>
                    <a:pt x="2780" y="436"/>
                  </a:lnTo>
                  <a:lnTo>
                    <a:pt x="2780" y="438"/>
                  </a:lnTo>
                  <a:lnTo>
                    <a:pt x="2780" y="438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2" y="440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3"/>
                  </a:lnTo>
                  <a:lnTo>
                    <a:pt x="2780" y="443"/>
                  </a:lnTo>
                  <a:lnTo>
                    <a:pt x="2780" y="444"/>
                  </a:lnTo>
                  <a:lnTo>
                    <a:pt x="2782" y="444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7"/>
                  </a:lnTo>
                  <a:lnTo>
                    <a:pt x="2782" y="447"/>
                  </a:lnTo>
                  <a:lnTo>
                    <a:pt x="2780" y="446"/>
                  </a:lnTo>
                  <a:lnTo>
                    <a:pt x="2779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7" y="441"/>
                  </a:lnTo>
                  <a:lnTo>
                    <a:pt x="2777" y="440"/>
                  </a:lnTo>
                  <a:lnTo>
                    <a:pt x="2776" y="440"/>
                  </a:lnTo>
                  <a:lnTo>
                    <a:pt x="2774" y="440"/>
                  </a:lnTo>
                  <a:lnTo>
                    <a:pt x="2771" y="440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4" y="436"/>
                  </a:lnTo>
                  <a:lnTo>
                    <a:pt x="2774" y="436"/>
                  </a:lnTo>
                  <a:lnTo>
                    <a:pt x="2772" y="436"/>
                  </a:lnTo>
                  <a:lnTo>
                    <a:pt x="2772" y="436"/>
                  </a:lnTo>
                  <a:lnTo>
                    <a:pt x="2774" y="435"/>
                  </a:lnTo>
                  <a:close/>
                  <a:moveTo>
                    <a:pt x="489" y="433"/>
                  </a:moveTo>
                  <a:lnTo>
                    <a:pt x="491" y="433"/>
                  </a:lnTo>
                  <a:lnTo>
                    <a:pt x="491" y="433"/>
                  </a:lnTo>
                  <a:lnTo>
                    <a:pt x="491" y="435"/>
                  </a:lnTo>
                  <a:lnTo>
                    <a:pt x="491" y="435"/>
                  </a:lnTo>
                  <a:lnTo>
                    <a:pt x="491" y="436"/>
                  </a:lnTo>
                  <a:lnTo>
                    <a:pt x="491" y="436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89" y="440"/>
                  </a:lnTo>
                  <a:lnTo>
                    <a:pt x="489" y="440"/>
                  </a:lnTo>
                  <a:lnTo>
                    <a:pt x="488" y="438"/>
                  </a:lnTo>
                  <a:lnTo>
                    <a:pt x="488" y="436"/>
                  </a:lnTo>
                  <a:lnTo>
                    <a:pt x="488" y="435"/>
                  </a:lnTo>
                  <a:lnTo>
                    <a:pt x="488" y="433"/>
                  </a:lnTo>
                  <a:lnTo>
                    <a:pt x="488" y="433"/>
                  </a:lnTo>
                  <a:lnTo>
                    <a:pt x="489" y="433"/>
                  </a:lnTo>
                  <a:close/>
                  <a:moveTo>
                    <a:pt x="1285" y="432"/>
                  </a:moveTo>
                  <a:lnTo>
                    <a:pt x="1289" y="433"/>
                  </a:lnTo>
                  <a:lnTo>
                    <a:pt x="1290" y="433"/>
                  </a:lnTo>
                  <a:lnTo>
                    <a:pt x="1292" y="433"/>
                  </a:lnTo>
                  <a:lnTo>
                    <a:pt x="1292" y="435"/>
                  </a:lnTo>
                  <a:lnTo>
                    <a:pt x="1293" y="436"/>
                  </a:lnTo>
                  <a:lnTo>
                    <a:pt x="1293" y="436"/>
                  </a:lnTo>
                  <a:lnTo>
                    <a:pt x="1295" y="438"/>
                  </a:lnTo>
                  <a:lnTo>
                    <a:pt x="1296" y="440"/>
                  </a:lnTo>
                  <a:lnTo>
                    <a:pt x="1298" y="440"/>
                  </a:lnTo>
                  <a:lnTo>
                    <a:pt x="1298" y="440"/>
                  </a:lnTo>
                  <a:lnTo>
                    <a:pt x="1300" y="440"/>
                  </a:lnTo>
                  <a:lnTo>
                    <a:pt x="1304" y="441"/>
                  </a:lnTo>
                  <a:lnTo>
                    <a:pt x="1306" y="443"/>
                  </a:lnTo>
                  <a:lnTo>
                    <a:pt x="1309" y="443"/>
                  </a:lnTo>
                  <a:lnTo>
                    <a:pt x="1311" y="443"/>
                  </a:lnTo>
                  <a:lnTo>
                    <a:pt x="1311" y="444"/>
                  </a:lnTo>
                  <a:lnTo>
                    <a:pt x="1309" y="446"/>
                  </a:lnTo>
                  <a:lnTo>
                    <a:pt x="1307" y="446"/>
                  </a:lnTo>
                  <a:lnTo>
                    <a:pt x="1307" y="446"/>
                  </a:lnTo>
                  <a:lnTo>
                    <a:pt x="1309" y="447"/>
                  </a:lnTo>
                  <a:lnTo>
                    <a:pt x="1311" y="447"/>
                  </a:lnTo>
                  <a:lnTo>
                    <a:pt x="1312" y="447"/>
                  </a:lnTo>
                  <a:lnTo>
                    <a:pt x="1312" y="446"/>
                  </a:lnTo>
                  <a:lnTo>
                    <a:pt x="1314" y="446"/>
                  </a:lnTo>
                  <a:lnTo>
                    <a:pt x="1314" y="447"/>
                  </a:lnTo>
                  <a:lnTo>
                    <a:pt x="1312" y="449"/>
                  </a:lnTo>
                  <a:lnTo>
                    <a:pt x="1311" y="451"/>
                  </a:lnTo>
                  <a:lnTo>
                    <a:pt x="1311" y="451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7" y="452"/>
                  </a:lnTo>
                  <a:lnTo>
                    <a:pt x="1307" y="451"/>
                  </a:lnTo>
                  <a:lnTo>
                    <a:pt x="1307" y="451"/>
                  </a:lnTo>
                  <a:lnTo>
                    <a:pt x="1307" y="452"/>
                  </a:lnTo>
                  <a:lnTo>
                    <a:pt x="1306" y="452"/>
                  </a:lnTo>
                  <a:lnTo>
                    <a:pt x="1306" y="452"/>
                  </a:lnTo>
                  <a:lnTo>
                    <a:pt x="1304" y="451"/>
                  </a:lnTo>
                  <a:lnTo>
                    <a:pt x="1303" y="451"/>
                  </a:lnTo>
                  <a:lnTo>
                    <a:pt x="1300" y="452"/>
                  </a:lnTo>
                  <a:lnTo>
                    <a:pt x="1298" y="452"/>
                  </a:lnTo>
                  <a:lnTo>
                    <a:pt x="1295" y="451"/>
                  </a:lnTo>
                  <a:lnTo>
                    <a:pt x="1295" y="451"/>
                  </a:lnTo>
                  <a:lnTo>
                    <a:pt x="1293" y="451"/>
                  </a:lnTo>
                  <a:lnTo>
                    <a:pt x="1293" y="451"/>
                  </a:lnTo>
                  <a:lnTo>
                    <a:pt x="1293" y="452"/>
                  </a:lnTo>
                  <a:lnTo>
                    <a:pt x="1293" y="452"/>
                  </a:lnTo>
                  <a:lnTo>
                    <a:pt x="1290" y="454"/>
                  </a:lnTo>
                  <a:lnTo>
                    <a:pt x="1287" y="457"/>
                  </a:lnTo>
                  <a:lnTo>
                    <a:pt x="1285" y="458"/>
                  </a:lnTo>
                  <a:lnTo>
                    <a:pt x="1284" y="458"/>
                  </a:lnTo>
                  <a:lnTo>
                    <a:pt x="1284" y="457"/>
                  </a:lnTo>
                  <a:lnTo>
                    <a:pt x="1285" y="457"/>
                  </a:lnTo>
                  <a:lnTo>
                    <a:pt x="1285" y="455"/>
                  </a:lnTo>
                  <a:lnTo>
                    <a:pt x="1285" y="454"/>
                  </a:lnTo>
                  <a:lnTo>
                    <a:pt x="1287" y="452"/>
                  </a:lnTo>
                  <a:lnTo>
                    <a:pt x="1287" y="451"/>
                  </a:lnTo>
                  <a:lnTo>
                    <a:pt x="1287" y="451"/>
                  </a:lnTo>
                  <a:lnTo>
                    <a:pt x="1287" y="449"/>
                  </a:lnTo>
                  <a:lnTo>
                    <a:pt x="1285" y="449"/>
                  </a:lnTo>
                  <a:lnTo>
                    <a:pt x="1285" y="447"/>
                  </a:lnTo>
                  <a:lnTo>
                    <a:pt x="1284" y="444"/>
                  </a:lnTo>
                  <a:lnTo>
                    <a:pt x="1282" y="443"/>
                  </a:lnTo>
                  <a:lnTo>
                    <a:pt x="1282" y="443"/>
                  </a:lnTo>
                  <a:lnTo>
                    <a:pt x="1282" y="441"/>
                  </a:lnTo>
                  <a:lnTo>
                    <a:pt x="1284" y="440"/>
                  </a:lnTo>
                  <a:lnTo>
                    <a:pt x="1285" y="436"/>
                  </a:lnTo>
                  <a:lnTo>
                    <a:pt x="1285" y="435"/>
                  </a:lnTo>
                  <a:lnTo>
                    <a:pt x="1285" y="433"/>
                  </a:lnTo>
                  <a:lnTo>
                    <a:pt x="1285" y="432"/>
                  </a:lnTo>
                  <a:close/>
                  <a:moveTo>
                    <a:pt x="582" y="432"/>
                  </a:moveTo>
                  <a:lnTo>
                    <a:pt x="584" y="433"/>
                  </a:lnTo>
                  <a:lnTo>
                    <a:pt x="584" y="433"/>
                  </a:lnTo>
                  <a:lnTo>
                    <a:pt x="585" y="433"/>
                  </a:lnTo>
                  <a:lnTo>
                    <a:pt x="588" y="433"/>
                  </a:lnTo>
                  <a:lnTo>
                    <a:pt x="592" y="435"/>
                  </a:lnTo>
                  <a:lnTo>
                    <a:pt x="593" y="435"/>
                  </a:lnTo>
                  <a:lnTo>
                    <a:pt x="592" y="436"/>
                  </a:lnTo>
                  <a:lnTo>
                    <a:pt x="587" y="440"/>
                  </a:lnTo>
                  <a:lnTo>
                    <a:pt x="584" y="441"/>
                  </a:lnTo>
                  <a:lnTo>
                    <a:pt x="581" y="441"/>
                  </a:lnTo>
                  <a:lnTo>
                    <a:pt x="579" y="441"/>
                  </a:lnTo>
                  <a:lnTo>
                    <a:pt x="579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6" y="444"/>
                  </a:lnTo>
                  <a:lnTo>
                    <a:pt x="576" y="444"/>
                  </a:lnTo>
                  <a:lnTo>
                    <a:pt x="576" y="446"/>
                  </a:lnTo>
                  <a:lnTo>
                    <a:pt x="576" y="446"/>
                  </a:lnTo>
                  <a:lnTo>
                    <a:pt x="574" y="446"/>
                  </a:lnTo>
                  <a:lnTo>
                    <a:pt x="573" y="447"/>
                  </a:lnTo>
                  <a:lnTo>
                    <a:pt x="574" y="447"/>
                  </a:lnTo>
                  <a:lnTo>
                    <a:pt x="577" y="447"/>
                  </a:lnTo>
                  <a:lnTo>
                    <a:pt x="581" y="447"/>
                  </a:lnTo>
                  <a:lnTo>
                    <a:pt x="581" y="449"/>
                  </a:lnTo>
                  <a:lnTo>
                    <a:pt x="584" y="449"/>
                  </a:lnTo>
                  <a:lnTo>
                    <a:pt x="584" y="449"/>
                  </a:lnTo>
                  <a:lnTo>
                    <a:pt x="585" y="449"/>
                  </a:lnTo>
                  <a:lnTo>
                    <a:pt x="587" y="449"/>
                  </a:lnTo>
                  <a:lnTo>
                    <a:pt x="587" y="449"/>
                  </a:lnTo>
                  <a:lnTo>
                    <a:pt x="593" y="449"/>
                  </a:lnTo>
                  <a:lnTo>
                    <a:pt x="598" y="449"/>
                  </a:lnTo>
                  <a:lnTo>
                    <a:pt x="599" y="449"/>
                  </a:lnTo>
                  <a:lnTo>
                    <a:pt x="604" y="447"/>
                  </a:lnTo>
                  <a:lnTo>
                    <a:pt x="606" y="446"/>
                  </a:lnTo>
                  <a:lnTo>
                    <a:pt x="606" y="444"/>
                  </a:lnTo>
                  <a:lnTo>
                    <a:pt x="609" y="443"/>
                  </a:lnTo>
                  <a:lnTo>
                    <a:pt x="612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3"/>
                  </a:lnTo>
                  <a:lnTo>
                    <a:pt x="614" y="443"/>
                  </a:lnTo>
                  <a:lnTo>
                    <a:pt x="612" y="444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7"/>
                  </a:lnTo>
                  <a:lnTo>
                    <a:pt x="614" y="446"/>
                  </a:lnTo>
                  <a:lnTo>
                    <a:pt x="615" y="446"/>
                  </a:lnTo>
                  <a:lnTo>
                    <a:pt x="615" y="446"/>
                  </a:lnTo>
                  <a:lnTo>
                    <a:pt x="615" y="447"/>
                  </a:lnTo>
                  <a:lnTo>
                    <a:pt x="615" y="447"/>
                  </a:lnTo>
                  <a:lnTo>
                    <a:pt x="614" y="449"/>
                  </a:lnTo>
                  <a:lnTo>
                    <a:pt x="614" y="449"/>
                  </a:lnTo>
                  <a:lnTo>
                    <a:pt x="614" y="451"/>
                  </a:lnTo>
                  <a:lnTo>
                    <a:pt x="614" y="451"/>
                  </a:lnTo>
                  <a:lnTo>
                    <a:pt x="614" y="452"/>
                  </a:lnTo>
                  <a:lnTo>
                    <a:pt x="612" y="452"/>
                  </a:lnTo>
                  <a:lnTo>
                    <a:pt x="612" y="452"/>
                  </a:lnTo>
                  <a:lnTo>
                    <a:pt x="611" y="454"/>
                  </a:lnTo>
                  <a:lnTo>
                    <a:pt x="611" y="454"/>
                  </a:lnTo>
                  <a:lnTo>
                    <a:pt x="609" y="455"/>
                  </a:lnTo>
                  <a:lnTo>
                    <a:pt x="609" y="455"/>
                  </a:lnTo>
                  <a:lnTo>
                    <a:pt x="611" y="455"/>
                  </a:lnTo>
                  <a:lnTo>
                    <a:pt x="611" y="457"/>
                  </a:lnTo>
                  <a:lnTo>
                    <a:pt x="607" y="457"/>
                  </a:lnTo>
                  <a:lnTo>
                    <a:pt x="607" y="457"/>
                  </a:lnTo>
                  <a:lnTo>
                    <a:pt x="607" y="458"/>
                  </a:lnTo>
                  <a:lnTo>
                    <a:pt x="606" y="460"/>
                  </a:lnTo>
                  <a:lnTo>
                    <a:pt x="606" y="460"/>
                  </a:lnTo>
                  <a:lnTo>
                    <a:pt x="607" y="462"/>
                  </a:lnTo>
                  <a:lnTo>
                    <a:pt x="607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3"/>
                  </a:lnTo>
                  <a:lnTo>
                    <a:pt x="611" y="463"/>
                  </a:lnTo>
                  <a:lnTo>
                    <a:pt x="609" y="465"/>
                  </a:lnTo>
                  <a:lnTo>
                    <a:pt x="607" y="465"/>
                  </a:lnTo>
                  <a:lnTo>
                    <a:pt x="606" y="465"/>
                  </a:lnTo>
                  <a:lnTo>
                    <a:pt x="604" y="465"/>
                  </a:lnTo>
                  <a:lnTo>
                    <a:pt x="603" y="465"/>
                  </a:lnTo>
                  <a:lnTo>
                    <a:pt x="603" y="465"/>
                  </a:lnTo>
                  <a:lnTo>
                    <a:pt x="601" y="466"/>
                  </a:lnTo>
                  <a:lnTo>
                    <a:pt x="598" y="465"/>
                  </a:lnTo>
                  <a:lnTo>
                    <a:pt x="596" y="463"/>
                  </a:lnTo>
                  <a:lnTo>
                    <a:pt x="595" y="462"/>
                  </a:lnTo>
                  <a:lnTo>
                    <a:pt x="590" y="462"/>
                  </a:lnTo>
                  <a:lnTo>
                    <a:pt x="587" y="462"/>
                  </a:lnTo>
                  <a:lnTo>
                    <a:pt x="585" y="462"/>
                  </a:lnTo>
                  <a:lnTo>
                    <a:pt x="584" y="463"/>
                  </a:lnTo>
                  <a:lnTo>
                    <a:pt x="584" y="465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1" y="466"/>
                  </a:lnTo>
                  <a:lnTo>
                    <a:pt x="584" y="470"/>
                  </a:lnTo>
                  <a:lnTo>
                    <a:pt x="587" y="471"/>
                  </a:lnTo>
                  <a:lnTo>
                    <a:pt x="587" y="473"/>
                  </a:lnTo>
                  <a:lnTo>
                    <a:pt x="587" y="473"/>
                  </a:lnTo>
                  <a:lnTo>
                    <a:pt x="584" y="473"/>
                  </a:lnTo>
                  <a:lnTo>
                    <a:pt x="582" y="473"/>
                  </a:lnTo>
                  <a:lnTo>
                    <a:pt x="581" y="474"/>
                  </a:lnTo>
                  <a:lnTo>
                    <a:pt x="579" y="476"/>
                  </a:lnTo>
                  <a:lnTo>
                    <a:pt x="577" y="477"/>
                  </a:lnTo>
                  <a:lnTo>
                    <a:pt x="573" y="479"/>
                  </a:lnTo>
                  <a:lnTo>
                    <a:pt x="568" y="482"/>
                  </a:lnTo>
                  <a:lnTo>
                    <a:pt x="566" y="482"/>
                  </a:lnTo>
                  <a:lnTo>
                    <a:pt x="565" y="484"/>
                  </a:lnTo>
                  <a:lnTo>
                    <a:pt x="563" y="484"/>
                  </a:lnTo>
                  <a:lnTo>
                    <a:pt x="562" y="485"/>
                  </a:lnTo>
                  <a:lnTo>
                    <a:pt x="560" y="485"/>
                  </a:lnTo>
                  <a:lnTo>
                    <a:pt x="558" y="484"/>
                  </a:lnTo>
                  <a:lnTo>
                    <a:pt x="558" y="482"/>
                  </a:lnTo>
                  <a:lnTo>
                    <a:pt x="560" y="482"/>
                  </a:lnTo>
                  <a:lnTo>
                    <a:pt x="562" y="482"/>
                  </a:lnTo>
                  <a:lnTo>
                    <a:pt x="563" y="481"/>
                  </a:lnTo>
                  <a:lnTo>
                    <a:pt x="565" y="481"/>
                  </a:lnTo>
                  <a:lnTo>
                    <a:pt x="565" y="481"/>
                  </a:lnTo>
                  <a:lnTo>
                    <a:pt x="566" y="479"/>
                  </a:lnTo>
                  <a:lnTo>
                    <a:pt x="573" y="474"/>
                  </a:lnTo>
                  <a:lnTo>
                    <a:pt x="574" y="471"/>
                  </a:lnTo>
                  <a:lnTo>
                    <a:pt x="574" y="470"/>
                  </a:lnTo>
                  <a:lnTo>
                    <a:pt x="574" y="468"/>
                  </a:lnTo>
                  <a:lnTo>
                    <a:pt x="573" y="466"/>
                  </a:lnTo>
                  <a:lnTo>
                    <a:pt x="571" y="466"/>
                  </a:lnTo>
                  <a:lnTo>
                    <a:pt x="566" y="468"/>
                  </a:lnTo>
                  <a:lnTo>
                    <a:pt x="563" y="470"/>
                  </a:lnTo>
                  <a:lnTo>
                    <a:pt x="560" y="471"/>
                  </a:lnTo>
                  <a:lnTo>
                    <a:pt x="557" y="473"/>
                  </a:lnTo>
                  <a:lnTo>
                    <a:pt x="558" y="473"/>
                  </a:lnTo>
                  <a:lnTo>
                    <a:pt x="557" y="474"/>
                  </a:lnTo>
                  <a:lnTo>
                    <a:pt x="557" y="476"/>
                  </a:lnTo>
                  <a:lnTo>
                    <a:pt x="557" y="477"/>
                  </a:lnTo>
                  <a:lnTo>
                    <a:pt x="557" y="477"/>
                  </a:lnTo>
                  <a:lnTo>
                    <a:pt x="557" y="479"/>
                  </a:lnTo>
                  <a:lnTo>
                    <a:pt x="555" y="479"/>
                  </a:lnTo>
                  <a:lnTo>
                    <a:pt x="555" y="479"/>
                  </a:lnTo>
                  <a:lnTo>
                    <a:pt x="554" y="481"/>
                  </a:lnTo>
                  <a:lnTo>
                    <a:pt x="552" y="481"/>
                  </a:lnTo>
                  <a:lnTo>
                    <a:pt x="551" y="482"/>
                  </a:lnTo>
                  <a:lnTo>
                    <a:pt x="543" y="481"/>
                  </a:lnTo>
                  <a:lnTo>
                    <a:pt x="538" y="479"/>
                  </a:lnTo>
                  <a:lnTo>
                    <a:pt x="532" y="479"/>
                  </a:lnTo>
                  <a:lnTo>
                    <a:pt x="530" y="479"/>
                  </a:lnTo>
                  <a:lnTo>
                    <a:pt x="530" y="477"/>
                  </a:lnTo>
                  <a:lnTo>
                    <a:pt x="530" y="476"/>
                  </a:lnTo>
                  <a:lnTo>
                    <a:pt x="532" y="476"/>
                  </a:lnTo>
                  <a:lnTo>
                    <a:pt x="533" y="476"/>
                  </a:lnTo>
                  <a:lnTo>
                    <a:pt x="540" y="474"/>
                  </a:lnTo>
                  <a:lnTo>
                    <a:pt x="540" y="473"/>
                  </a:lnTo>
                  <a:lnTo>
                    <a:pt x="540" y="471"/>
                  </a:lnTo>
                  <a:lnTo>
                    <a:pt x="538" y="470"/>
                  </a:lnTo>
                  <a:lnTo>
                    <a:pt x="540" y="468"/>
                  </a:lnTo>
                  <a:lnTo>
                    <a:pt x="543" y="466"/>
                  </a:lnTo>
                  <a:lnTo>
                    <a:pt x="546" y="465"/>
                  </a:lnTo>
                  <a:lnTo>
                    <a:pt x="547" y="463"/>
                  </a:lnTo>
                  <a:lnTo>
                    <a:pt x="549" y="462"/>
                  </a:lnTo>
                  <a:lnTo>
                    <a:pt x="543" y="458"/>
                  </a:lnTo>
                  <a:lnTo>
                    <a:pt x="543" y="457"/>
                  </a:lnTo>
                  <a:lnTo>
                    <a:pt x="546" y="457"/>
                  </a:lnTo>
                  <a:lnTo>
                    <a:pt x="551" y="458"/>
                  </a:lnTo>
                  <a:lnTo>
                    <a:pt x="554" y="458"/>
                  </a:lnTo>
                  <a:lnTo>
                    <a:pt x="558" y="458"/>
                  </a:lnTo>
                  <a:lnTo>
                    <a:pt x="562" y="457"/>
                  </a:lnTo>
                  <a:lnTo>
                    <a:pt x="562" y="455"/>
                  </a:lnTo>
                  <a:lnTo>
                    <a:pt x="562" y="455"/>
                  </a:lnTo>
                  <a:lnTo>
                    <a:pt x="558" y="454"/>
                  </a:lnTo>
                  <a:lnTo>
                    <a:pt x="555" y="452"/>
                  </a:lnTo>
                  <a:lnTo>
                    <a:pt x="549" y="452"/>
                  </a:lnTo>
                  <a:lnTo>
                    <a:pt x="544" y="451"/>
                  </a:lnTo>
                  <a:lnTo>
                    <a:pt x="541" y="451"/>
                  </a:lnTo>
                  <a:lnTo>
                    <a:pt x="536" y="451"/>
                  </a:lnTo>
                  <a:lnTo>
                    <a:pt x="536" y="452"/>
                  </a:lnTo>
                  <a:lnTo>
                    <a:pt x="536" y="454"/>
                  </a:lnTo>
                  <a:lnTo>
                    <a:pt x="536" y="454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3" y="455"/>
                  </a:lnTo>
                  <a:lnTo>
                    <a:pt x="532" y="454"/>
                  </a:lnTo>
                  <a:lnTo>
                    <a:pt x="529" y="454"/>
                  </a:lnTo>
                  <a:lnTo>
                    <a:pt x="525" y="454"/>
                  </a:lnTo>
                  <a:lnTo>
                    <a:pt x="522" y="454"/>
                  </a:lnTo>
                  <a:lnTo>
                    <a:pt x="519" y="454"/>
                  </a:lnTo>
                  <a:lnTo>
                    <a:pt x="514" y="454"/>
                  </a:lnTo>
                  <a:lnTo>
                    <a:pt x="514" y="455"/>
                  </a:lnTo>
                  <a:lnTo>
                    <a:pt x="514" y="455"/>
                  </a:lnTo>
                  <a:lnTo>
                    <a:pt x="514" y="457"/>
                  </a:lnTo>
                  <a:lnTo>
                    <a:pt x="513" y="457"/>
                  </a:lnTo>
                  <a:lnTo>
                    <a:pt x="513" y="457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58"/>
                  </a:lnTo>
                  <a:lnTo>
                    <a:pt x="510" y="458"/>
                  </a:lnTo>
                  <a:lnTo>
                    <a:pt x="508" y="457"/>
                  </a:lnTo>
                  <a:lnTo>
                    <a:pt x="508" y="455"/>
                  </a:lnTo>
                  <a:lnTo>
                    <a:pt x="506" y="454"/>
                  </a:lnTo>
                  <a:lnTo>
                    <a:pt x="506" y="451"/>
                  </a:lnTo>
                  <a:lnTo>
                    <a:pt x="511" y="451"/>
                  </a:lnTo>
                  <a:lnTo>
                    <a:pt x="514" y="451"/>
                  </a:lnTo>
                  <a:lnTo>
                    <a:pt x="514" y="451"/>
                  </a:lnTo>
                  <a:lnTo>
                    <a:pt x="516" y="449"/>
                  </a:lnTo>
                  <a:lnTo>
                    <a:pt x="529" y="447"/>
                  </a:lnTo>
                  <a:lnTo>
                    <a:pt x="535" y="444"/>
                  </a:lnTo>
                  <a:lnTo>
                    <a:pt x="535" y="444"/>
                  </a:lnTo>
                  <a:lnTo>
                    <a:pt x="535" y="446"/>
                  </a:lnTo>
                  <a:lnTo>
                    <a:pt x="535" y="446"/>
                  </a:lnTo>
                  <a:lnTo>
                    <a:pt x="536" y="446"/>
                  </a:lnTo>
                  <a:lnTo>
                    <a:pt x="540" y="444"/>
                  </a:lnTo>
                  <a:lnTo>
                    <a:pt x="544" y="444"/>
                  </a:lnTo>
                  <a:lnTo>
                    <a:pt x="544" y="443"/>
                  </a:lnTo>
                  <a:lnTo>
                    <a:pt x="546" y="443"/>
                  </a:lnTo>
                  <a:lnTo>
                    <a:pt x="546" y="443"/>
                  </a:lnTo>
                  <a:lnTo>
                    <a:pt x="552" y="441"/>
                  </a:lnTo>
                  <a:lnTo>
                    <a:pt x="557" y="440"/>
                  </a:lnTo>
                  <a:lnTo>
                    <a:pt x="558" y="440"/>
                  </a:lnTo>
                  <a:lnTo>
                    <a:pt x="558" y="440"/>
                  </a:lnTo>
                  <a:lnTo>
                    <a:pt x="562" y="436"/>
                  </a:lnTo>
                  <a:lnTo>
                    <a:pt x="570" y="435"/>
                  </a:lnTo>
                  <a:lnTo>
                    <a:pt x="571" y="435"/>
                  </a:lnTo>
                  <a:lnTo>
                    <a:pt x="577" y="433"/>
                  </a:lnTo>
                  <a:lnTo>
                    <a:pt x="579" y="433"/>
                  </a:lnTo>
                  <a:lnTo>
                    <a:pt x="582" y="432"/>
                  </a:lnTo>
                  <a:close/>
                  <a:moveTo>
                    <a:pt x="497" y="425"/>
                  </a:moveTo>
                  <a:lnTo>
                    <a:pt x="497" y="425"/>
                  </a:lnTo>
                  <a:lnTo>
                    <a:pt x="497" y="427"/>
                  </a:lnTo>
                  <a:lnTo>
                    <a:pt x="497" y="429"/>
                  </a:lnTo>
                  <a:lnTo>
                    <a:pt x="495" y="430"/>
                  </a:lnTo>
                  <a:lnTo>
                    <a:pt x="494" y="432"/>
                  </a:lnTo>
                  <a:lnTo>
                    <a:pt x="492" y="432"/>
                  </a:lnTo>
                  <a:lnTo>
                    <a:pt x="491" y="432"/>
                  </a:lnTo>
                  <a:lnTo>
                    <a:pt x="491" y="432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29"/>
                  </a:lnTo>
                  <a:lnTo>
                    <a:pt x="491" y="429"/>
                  </a:lnTo>
                  <a:lnTo>
                    <a:pt x="489" y="429"/>
                  </a:lnTo>
                  <a:lnTo>
                    <a:pt x="491" y="429"/>
                  </a:lnTo>
                  <a:lnTo>
                    <a:pt x="492" y="427"/>
                  </a:lnTo>
                  <a:lnTo>
                    <a:pt x="497" y="425"/>
                  </a:lnTo>
                  <a:lnTo>
                    <a:pt x="497" y="425"/>
                  </a:lnTo>
                  <a:close/>
                  <a:moveTo>
                    <a:pt x="891" y="422"/>
                  </a:moveTo>
                  <a:lnTo>
                    <a:pt x="891" y="422"/>
                  </a:lnTo>
                  <a:lnTo>
                    <a:pt x="893" y="424"/>
                  </a:lnTo>
                  <a:lnTo>
                    <a:pt x="894" y="424"/>
                  </a:lnTo>
                  <a:lnTo>
                    <a:pt x="894" y="425"/>
                  </a:lnTo>
                  <a:lnTo>
                    <a:pt x="894" y="425"/>
                  </a:lnTo>
                  <a:lnTo>
                    <a:pt x="893" y="429"/>
                  </a:lnTo>
                  <a:lnTo>
                    <a:pt x="891" y="429"/>
                  </a:lnTo>
                  <a:lnTo>
                    <a:pt x="890" y="427"/>
                  </a:lnTo>
                  <a:lnTo>
                    <a:pt x="890" y="427"/>
                  </a:lnTo>
                  <a:lnTo>
                    <a:pt x="891" y="424"/>
                  </a:lnTo>
                  <a:lnTo>
                    <a:pt x="891" y="422"/>
                  </a:lnTo>
                  <a:close/>
                  <a:moveTo>
                    <a:pt x="2777" y="419"/>
                  </a:moveTo>
                  <a:lnTo>
                    <a:pt x="2779" y="419"/>
                  </a:lnTo>
                  <a:lnTo>
                    <a:pt x="2780" y="419"/>
                  </a:lnTo>
                  <a:lnTo>
                    <a:pt x="2782" y="421"/>
                  </a:lnTo>
                  <a:lnTo>
                    <a:pt x="2783" y="422"/>
                  </a:lnTo>
                  <a:lnTo>
                    <a:pt x="2782" y="422"/>
                  </a:lnTo>
                  <a:lnTo>
                    <a:pt x="2780" y="422"/>
                  </a:lnTo>
                  <a:lnTo>
                    <a:pt x="2779" y="422"/>
                  </a:lnTo>
                  <a:lnTo>
                    <a:pt x="2776" y="421"/>
                  </a:lnTo>
                  <a:lnTo>
                    <a:pt x="2777" y="419"/>
                  </a:lnTo>
                  <a:close/>
                  <a:moveTo>
                    <a:pt x="484" y="419"/>
                  </a:moveTo>
                  <a:lnTo>
                    <a:pt x="486" y="419"/>
                  </a:lnTo>
                  <a:lnTo>
                    <a:pt x="488" y="421"/>
                  </a:lnTo>
                  <a:lnTo>
                    <a:pt x="489" y="422"/>
                  </a:lnTo>
                  <a:lnTo>
                    <a:pt x="491" y="422"/>
                  </a:lnTo>
                  <a:lnTo>
                    <a:pt x="491" y="422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5"/>
                  </a:lnTo>
                  <a:lnTo>
                    <a:pt x="491" y="425"/>
                  </a:lnTo>
                  <a:lnTo>
                    <a:pt x="488" y="427"/>
                  </a:lnTo>
                  <a:lnTo>
                    <a:pt x="488" y="427"/>
                  </a:lnTo>
                  <a:lnTo>
                    <a:pt x="486" y="427"/>
                  </a:lnTo>
                  <a:lnTo>
                    <a:pt x="486" y="425"/>
                  </a:lnTo>
                  <a:lnTo>
                    <a:pt x="486" y="424"/>
                  </a:lnTo>
                  <a:lnTo>
                    <a:pt x="486" y="422"/>
                  </a:lnTo>
                  <a:lnTo>
                    <a:pt x="484" y="422"/>
                  </a:lnTo>
                  <a:lnTo>
                    <a:pt x="484" y="421"/>
                  </a:lnTo>
                  <a:lnTo>
                    <a:pt x="484" y="421"/>
                  </a:lnTo>
                  <a:lnTo>
                    <a:pt x="483" y="421"/>
                  </a:lnTo>
                  <a:lnTo>
                    <a:pt x="483" y="419"/>
                  </a:lnTo>
                  <a:lnTo>
                    <a:pt x="483" y="419"/>
                  </a:lnTo>
                  <a:lnTo>
                    <a:pt x="484" y="419"/>
                  </a:lnTo>
                  <a:close/>
                  <a:moveTo>
                    <a:pt x="2563" y="413"/>
                  </a:moveTo>
                  <a:lnTo>
                    <a:pt x="2564" y="414"/>
                  </a:lnTo>
                  <a:lnTo>
                    <a:pt x="2567" y="416"/>
                  </a:lnTo>
                  <a:lnTo>
                    <a:pt x="2577" y="419"/>
                  </a:lnTo>
                  <a:lnTo>
                    <a:pt x="2578" y="421"/>
                  </a:lnTo>
                  <a:lnTo>
                    <a:pt x="2580" y="422"/>
                  </a:lnTo>
                  <a:lnTo>
                    <a:pt x="2582" y="422"/>
                  </a:lnTo>
                  <a:lnTo>
                    <a:pt x="2578" y="421"/>
                  </a:lnTo>
                  <a:lnTo>
                    <a:pt x="2572" y="419"/>
                  </a:lnTo>
                  <a:lnTo>
                    <a:pt x="2569" y="418"/>
                  </a:lnTo>
                  <a:lnTo>
                    <a:pt x="2569" y="418"/>
                  </a:lnTo>
                  <a:lnTo>
                    <a:pt x="2567" y="418"/>
                  </a:lnTo>
                  <a:lnTo>
                    <a:pt x="2566" y="418"/>
                  </a:lnTo>
                  <a:lnTo>
                    <a:pt x="2564" y="416"/>
                  </a:lnTo>
                  <a:lnTo>
                    <a:pt x="2564" y="416"/>
                  </a:lnTo>
                  <a:lnTo>
                    <a:pt x="2563" y="414"/>
                  </a:lnTo>
                  <a:lnTo>
                    <a:pt x="2563" y="413"/>
                  </a:lnTo>
                  <a:close/>
                  <a:moveTo>
                    <a:pt x="2810" y="411"/>
                  </a:moveTo>
                  <a:lnTo>
                    <a:pt x="2812" y="411"/>
                  </a:lnTo>
                  <a:lnTo>
                    <a:pt x="2812" y="413"/>
                  </a:lnTo>
                  <a:lnTo>
                    <a:pt x="2813" y="414"/>
                  </a:lnTo>
                  <a:lnTo>
                    <a:pt x="2815" y="418"/>
                  </a:lnTo>
                  <a:lnTo>
                    <a:pt x="2815" y="419"/>
                  </a:lnTo>
                  <a:lnTo>
                    <a:pt x="2813" y="419"/>
                  </a:lnTo>
                  <a:lnTo>
                    <a:pt x="2812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8"/>
                  </a:lnTo>
                  <a:lnTo>
                    <a:pt x="2810" y="416"/>
                  </a:lnTo>
                  <a:lnTo>
                    <a:pt x="2810" y="416"/>
                  </a:lnTo>
                  <a:lnTo>
                    <a:pt x="2810" y="414"/>
                  </a:lnTo>
                  <a:lnTo>
                    <a:pt x="2810" y="414"/>
                  </a:lnTo>
                  <a:lnTo>
                    <a:pt x="2810" y="413"/>
                  </a:lnTo>
                  <a:lnTo>
                    <a:pt x="2809" y="413"/>
                  </a:lnTo>
                  <a:lnTo>
                    <a:pt x="2809" y="411"/>
                  </a:lnTo>
                  <a:lnTo>
                    <a:pt x="2809" y="411"/>
                  </a:lnTo>
                  <a:lnTo>
                    <a:pt x="2810" y="411"/>
                  </a:lnTo>
                  <a:close/>
                  <a:moveTo>
                    <a:pt x="3351" y="408"/>
                  </a:moveTo>
                  <a:lnTo>
                    <a:pt x="3353" y="408"/>
                  </a:lnTo>
                  <a:lnTo>
                    <a:pt x="3353" y="410"/>
                  </a:lnTo>
                  <a:lnTo>
                    <a:pt x="3351" y="411"/>
                  </a:lnTo>
                  <a:lnTo>
                    <a:pt x="3346" y="411"/>
                  </a:lnTo>
                  <a:lnTo>
                    <a:pt x="3345" y="411"/>
                  </a:lnTo>
                  <a:lnTo>
                    <a:pt x="3345" y="411"/>
                  </a:lnTo>
                  <a:lnTo>
                    <a:pt x="3346" y="410"/>
                  </a:lnTo>
                  <a:lnTo>
                    <a:pt x="3349" y="408"/>
                  </a:lnTo>
                  <a:lnTo>
                    <a:pt x="3351" y="408"/>
                  </a:lnTo>
                  <a:close/>
                  <a:moveTo>
                    <a:pt x="2824" y="406"/>
                  </a:moveTo>
                  <a:lnTo>
                    <a:pt x="2824" y="406"/>
                  </a:lnTo>
                  <a:lnTo>
                    <a:pt x="2824" y="408"/>
                  </a:lnTo>
                  <a:lnTo>
                    <a:pt x="2824" y="410"/>
                  </a:lnTo>
                  <a:lnTo>
                    <a:pt x="2824" y="410"/>
                  </a:lnTo>
                  <a:lnTo>
                    <a:pt x="2824" y="411"/>
                  </a:lnTo>
                  <a:lnTo>
                    <a:pt x="2824" y="413"/>
                  </a:lnTo>
                  <a:lnTo>
                    <a:pt x="2823" y="413"/>
                  </a:lnTo>
                  <a:lnTo>
                    <a:pt x="2823" y="414"/>
                  </a:lnTo>
                  <a:lnTo>
                    <a:pt x="2823" y="414"/>
                  </a:lnTo>
                  <a:lnTo>
                    <a:pt x="2821" y="416"/>
                  </a:lnTo>
                  <a:lnTo>
                    <a:pt x="2821" y="413"/>
                  </a:lnTo>
                  <a:lnTo>
                    <a:pt x="2821" y="413"/>
                  </a:lnTo>
                  <a:lnTo>
                    <a:pt x="2823" y="411"/>
                  </a:lnTo>
                  <a:lnTo>
                    <a:pt x="2823" y="411"/>
                  </a:lnTo>
                  <a:lnTo>
                    <a:pt x="2823" y="410"/>
                  </a:lnTo>
                  <a:lnTo>
                    <a:pt x="2821" y="410"/>
                  </a:lnTo>
                  <a:lnTo>
                    <a:pt x="2823" y="410"/>
                  </a:lnTo>
                  <a:lnTo>
                    <a:pt x="2824" y="406"/>
                  </a:lnTo>
                  <a:lnTo>
                    <a:pt x="2824" y="406"/>
                  </a:lnTo>
                  <a:close/>
                  <a:moveTo>
                    <a:pt x="3343" y="406"/>
                  </a:moveTo>
                  <a:lnTo>
                    <a:pt x="3345" y="406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5" y="408"/>
                  </a:lnTo>
                  <a:lnTo>
                    <a:pt x="3343" y="408"/>
                  </a:lnTo>
                  <a:lnTo>
                    <a:pt x="3342" y="408"/>
                  </a:lnTo>
                  <a:lnTo>
                    <a:pt x="3340" y="408"/>
                  </a:lnTo>
                  <a:lnTo>
                    <a:pt x="3340" y="406"/>
                  </a:lnTo>
                  <a:lnTo>
                    <a:pt x="3340" y="406"/>
                  </a:lnTo>
                  <a:lnTo>
                    <a:pt x="3343" y="406"/>
                  </a:lnTo>
                  <a:close/>
                  <a:moveTo>
                    <a:pt x="3646" y="395"/>
                  </a:moveTo>
                  <a:lnTo>
                    <a:pt x="3647" y="397"/>
                  </a:lnTo>
                  <a:lnTo>
                    <a:pt x="3649" y="397"/>
                  </a:lnTo>
                  <a:lnTo>
                    <a:pt x="3646" y="399"/>
                  </a:lnTo>
                  <a:lnTo>
                    <a:pt x="3643" y="399"/>
                  </a:lnTo>
                  <a:lnTo>
                    <a:pt x="3638" y="399"/>
                  </a:lnTo>
                  <a:lnTo>
                    <a:pt x="3632" y="399"/>
                  </a:lnTo>
                  <a:lnTo>
                    <a:pt x="3629" y="400"/>
                  </a:lnTo>
                  <a:lnTo>
                    <a:pt x="3624" y="402"/>
                  </a:lnTo>
                  <a:lnTo>
                    <a:pt x="3614" y="402"/>
                  </a:lnTo>
                  <a:lnTo>
                    <a:pt x="3613" y="402"/>
                  </a:lnTo>
                  <a:lnTo>
                    <a:pt x="3613" y="400"/>
                  </a:lnTo>
                  <a:lnTo>
                    <a:pt x="3611" y="400"/>
                  </a:lnTo>
                  <a:lnTo>
                    <a:pt x="3610" y="400"/>
                  </a:lnTo>
                  <a:lnTo>
                    <a:pt x="3608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399"/>
                  </a:lnTo>
                  <a:lnTo>
                    <a:pt x="3610" y="399"/>
                  </a:lnTo>
                  <a:lnTo>
                    <a:pt x="3619" y="399"/>
                  </a:lnTo>
                  <a:lnTo>
                    <a:pt x="3624" y="399"/>
                  </a:lnTo>
                  <a:lnTo>
                    <a:pt x="3625" y="399"/>
                  </a:lnTo>
                  <a:lnTo>
                    <a:pt x="3629" y="399"/>
                  </a:lnTo>
                  <a:lnTo>
                    <a:pt x="3632" y="397"/>
                  </a:lnTo>
                  <a:lnTo>
                    <a:pt x="3636" y="397"/>
                  </a:lnTo>
                  <a:lnTo>
                    <a:pt x="3644" y="395"/>
                  </a:lnTo>
                  <a:lnTo>
                    <a:pt x="3646" y="395"/>
                  </a:lnTo>
                  <a:close/>
                  <a:moveTo>
                    <a:pt x="585" y="389"/>
                  </a:moveTo>
                  <a:lnTo>
                    <a:pt x="585" y="389"/>
                  </a:lnTo>
                  <a:lnTo>
                    <a:pt x="585" y="389"/>
                  </a:lnTo>
                  <a:lnTo>
                    <a:pt x="585" y="391"/>
                  </a:lnTo>
                  <a:lnTo>
                    <a:pt x="585" y="391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8" y="394"/>
                  </a:lnTo>
                  <a:lnTo>
                    <a:pt x="587" y="394"/>
                  </a:lnTo>
                  <a:lnTo>
                    <a:pt x="587" y="394"/>
                  </a:lnTo>
                  <a:lnTo>
                    <a:pt x="585" y="394"/>
                  </a:lnTo>
                  <a:lnTo>
                    <a:pt x="585" y="395"/>
                  </a:lnTo>
                  <a:lnTo>
                    <a:pt x="585" y="397"/>
                  </a:lnTo>
                  <a:lnTo>
                    <a:pt x="585" y="397"/>
                  </a:lnTo>
                  <a:lnTo>
                    <a:pt x="585" y="399"/>
                  </a:lnTo>
                  <a:lnTo>
                    <a:pt x="587" y="399"/>
                  </a:lnTo>
                  <a:lnTo>
                    <a:pt x="587" y="400"/>
                  </a:lnTo>
                  <a:lnTo>
                    <a:pt x="585" y="402"/>
                  </a:lnTo>
                  <a:lnTo>
                    <a:pt x="584" y="402"/>
                  </a:lnTo>
                  <a:lnTo>
                    <a:pt x="582" y="402"/>
                  </a:lnTo>
                  <a:lnTo>
                    <a:pt x="582" y="402"/>
                  </a:lnTo>
                  <a:lnTo>
                    <a:pt x="582" y="400"/>
                  </a:lnTo>
                  <a:lnTo>
                    <a:pt x="582" y="399"/>
                  </a:lnTo>
                  <a:lnTo>
                    <a:pt x="582" y="397"/>
                  </a:lnTo>
                  <a:lnTo>
                    <a:pt x="582" y="395"/>
                  </a:lnTo>
                  <a:lnTo>
                    <a:pt x="582" y="394"/>
                  </a:lnTo>
                  <a:lnTo>
                    <a:pt x="582" y="394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4" y="391"/>
                  </a:lnTo>
                  <a:lnTo>
                    <a:pt x="584" y="391"/>
                  </a:lnTo>
                  <a:lnTo>
                    <a:pt x="584" y="389"/>
                  </a:lnTo>
                  <a:lnTo>
                    <a:pt x="585" y="389"/>
                  </a:lnTo>
                  <a:close/>
                  <a:moveTo>
                    <a:pt x="3641" y="386"/>
                  </a:moveTo>
                  <a:lnTo>
                    <a:pt x="3636" y="389"/>
                  </a:lnTo>
                  <a:lnTo>
                    <a:pt x="3635" y="389"/>
                  </a:lnTo>
                  <a:lnTo>
                    <a:pt x="3629" y="389"/>
                  </a:lnTo>
                  <a:lnTo>
                    <a:pt x="3624" y="391"/>
                  </a:lnTo>
                  <a:lnTo>
                    <a:pt x="3621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0" y="388"/>
                  </a:lnTo>
                  <a:lnTo>
                    <a:pt x="3610" y="388"/>
                  </a:lnTo>
                  <a:lnTo>
                    <a:pt x="3611" y="388"/>
                  </a:lnTo>
                  <a:lnTo>
                    <a:pt x="3616" y="388"/>
                  </a:lnTo>
                  <a:lnTo>
                    <a:pt x="3619" y="389"/>
                  </a:lnTo>
                  <a:lnTo>
                    <a:pt x="3622" y="389"/>
                  </a:lnTo>
                  <a:lnTo>
                    <a:pt x="3625" y="389"/>
                  </a:lnTo>
                  <a:lnTo>
                    <a:pt x="3627" y="389"/>
                  </a:lnTo>
                  <a:lnTo>
                    <a:pt x="3629" y="388"/>
                  </a:lnTo>
                  <a:lnTo>
                    <a:pt x="3633" y="388"/>
                  </a:lnTo>
                  <a:lnTo>
                    <a:pt x="3635" y="388"/>
                  </a:lnTo>
                  <a:lnTo>
                    <a:pt x="3636" y="388"/>
                  </a:lnTo>
                  <a:lnTo>
                    <a:pt x="3641" y="386"/>
                  </a:lnTo>
                  <a:close/>
                  <a:moveTo>
                    <a:pt x="4625" y="373"/>
                  </a:moveTo>
                  <a:lnTo>
                    <a:pt x="4628" y="375"/>
                  </a:lnTo>
                  <a:lnTo>
                    <a:pt x="4630" y="375"/>
                  </a:lnTo>
                  <a:lnTo>
                    <a:pt x="4633" y="375"/>
                  </a:lnTo>
                  <a:lnTo>
                    <a:pt x="4635" y="377"/>
                  </a:lnTo>
                  <a:lnTo>
                    <a:pt x="4635" y="378"/>
                  </a:lnTo>
                  <a:lnTo>
                    <a:pt x="4631" y="377"/>
                  </a:lnTo>
                  <a:lnTo>
                    <a:pt x="4627" y="377"/>
                  </a:lnTo>
                  <a:lnTo>
                    <a:pt x="4625" y="375"/>
                  </a:lnTo>
                  <a:lnTo>
                    <a:pt x="4625" y="373"/>
                  </a:lnTo>
                  <a:close/>
                  <a:moveTo>
                    <a:pt x="2730" y="372"/>
                  </a:moveTo>
                  <a:lnTo>
                    <a:pt x="2730" y="373"/>
                  </a:lnTo>
                  <a:lnTo>
                    <a:pt x="2730" y="373"/>
                  </a:lnTo>
                  <a:lnTo>
                    <a:pt x="2728" y="375"/>
                  </a:lnTo>
                  <a:lnTo>
                    <a:pt x="2727" y="377"/>
                  </a:lnTo>
                  <a:lnTo>
                    <a:pt x="2728" y="378"/>
                  </a:lnTo>
                  <a:lnTo>
                    <a:pt x="2727" y="378"/>
                  </a:lnTo>
                  <a:lnTo>
                    <a:pt x="2727" y="380"/>
                  </a:lnTo>
                  <a:lnTo>
                    <a:pt x="2727" y="380"/>
                  </a:lnTo>
                  <a:lnTo>
                    <a:pt x="2725" y="381"/>
                  </a:lnTo>
                  <a:lnTo>
                    <a:pt x="2723" y="381"/>
                  </a:lnTo>
                  <a:lnTo>
                    <a:pt x="2720" y="383"/>
                  </a:lnTo>
                  <a:lnTo>
                    <a:pt x="2720" y="384"/>
                  </a:lnTo>
                  <a:lnTo>
                    <a:pt x="2723" y="386"/>
                  </a:lnTo>
                  <a:lnTo>
                    <a:pt x="2725" y="386"/>
                  </a:lnTo>
                  <a:lnTo>
                    <a:pt x="2725" y="386"/>
                  </a:lnTo>
                  <a:lnTo>
                    <a:pt x="2725" y="388"/>
                  </a:lnTo>
                  <a:lnTo>
                    <a:pt x="2723" y="388"/>
                  </a:lnTo>
                  <a:lnTo>
                    <a:pt x="2720" y="386"/>
                  </a:lnTo>
                  <a:lnTo>
                    <a:pt x="2719" y="386"/>
                  </a:lnTo>
                  <a:lnTo>
                    <a:pt x="2717" y="388"/>
                  </a:lnTo>
                  <a:lnTo>
                    <a:pt x="2719" y="388"/>
                  </a:lnTo>
                  <a:lnTo>
                    <a:pt x="2719" y="388"/>
                  </a:lnTo>
                  <a:lnTo>
                    <a:pt x="2719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6" y="389"/>
                  </a:lnTo>
                  <a:lnTo>
                    <a:pt x="2716" y="389"/>
                  </a:lnTo>
                  <a:lnTo>
                    <a:pt x="2714" y="391"/>
                  </a:lnTo>
                  <a:lnTo>
                    <a:pt x="2714" y="389"/>
                  </a:lnTo>
                  <a:lnTo>
                    <a:pt x="2712" y="389"/>
                  </a:lnTo>
                  <a:lnTo>
                    <a:pt x="2711" y="389"/>
                  </a:lnTo>
                  <a:lnTo>
                    <a:pt x="2711" y="389"/>
                  </a:lnTo>
                  <a:lnTo>
                    <a:pt x="2709" y="391"/>
                  </a:lnTo>
                  <a:lnTo>
                    <a:pt x="2709" y="391"/>
                  </a:lnTo>
                  <a:lnTo>
                    <a:pt x="2711" y="389"/>
                  </a:lnTo>
                  <a:lnTo>
                    <a:pt x="2711" y="388"/>
                  </a:lnTo>
                  <a:lnTo>
                    <a:pt x="2711" y="388"/>
                  </a:lnTo>
                  <a:lnTo>
                    <a:pt x="2709" y="386"/>
                  </a:lnTo>
                  <a:lnTo>
                    <a:pt x="2709" y="386"/>
                  </a:lnTo>
                  <a:lnTo>
                    <a:pt x="2708" y="386"/>
                  </a:lnTo>
                  <a:lnTo>
                    <a:pt x="2708" y="386"/>
                  </a:lnTo>
                  <a:lnTo>
                    <a:pt x="2709" y="384"/>
                  </a:lnTo>
                  <a:lnTo>
                    <a:pt x="2712" y="383"/>
                  </a:lnTo>
                  <a:lnTo>
                    <a:pt x="2712" y="383"/>
                  </a:lnTo>
                  <a:lnTo>
                    <a:pt x="2712" y="381"/>
                  </a:lnTo>
                  <a:lnTo>
                    <a:pt x="2716" y="380"/>
                  </a:lnTo>
                  <a:lnTo>
                    <a:pt x="2719" y="378"/>
                  </a:lnTo>
                  <a:lnTo>
                    <a:pt x="2719" y="380"/>
                  </a:lnTo>
                  <a:lnTo>
                    <a:pt x="2720" y="380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19" y="377"/>
                  </a:lnTo>
                  <a:lnTo>
                    <a:pt x="2720" y="377"/>
                  </a:lnTo>
                  <a:lnTo>
                    <a:pt x="2720" y="375"/>
                  </a:lnTo>
                  <a:lnTo>
                    <a:pt x="2722" y="377"/>
                  </a:lnTo>
                  <a:lnTo>
                    <a:pt x="2722" y="377"/>
                  </a:lnTo>
                  <a:lnTo>
                    <a:pt x="2723" y="377"/>
                  </a:lnTo>
                  <a:lnTo>
                    <a:pt x="2723" y="377"/>
                  </a:lnTo>
                  <a:lnTo>
                    <a:pt x="2723" y="375"/>
                  </a:lnTo>
                  <a:lnTo>
                    <a:pt x="2725" y="375"/>
                  </a:lnTo>
                  <a:lnTo>
                    <a:pt x="2727" y="375"/>
                  </a:lnTo>
                  <a:lnTo>
                    <a:pt x="2727" y="375"/>
                  </a:lnTo>
                  <a:lnTo>
                    <a:pt x="2728" y="373"/>
                  </a:lnTo>
                  <a:lnTo>
                    <a:pt x="2730" y="373"/>
                  </a:lnTo>
                  <a:lnTo>
                    <a:pt x="2730" y="372"/>
                  </a:lnTo>
                  <a:close/>
                  <a:moveTo>
                    <a:pt x="4630" y="370"/>
                  </a:moveTo>
                  <a:lnTo>
                    <a:pt x="4631" y="370"/>
                  </a:lnTo>
                  <a:lnTo>
                    <a:pt x="4633" y="370"/>
                  </a:lnTo>
                  <a:lnTo>
                    <a:pt x="4633" y="372"/>
                  </a:lnTo>
                  <a:lnTo>
                    <a:pt x="4633" y="372"/>
                  </a:lnTo>
                  <a:lnTo>
                    <a:pt x="4635" y="372"/>
                  </a:lnTo>
                  <a:lnTo>
                    <a:pt x="4635" y="372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5"/>
                  </a:lnTo>
                  <a:lnTo>
                    <a:pt x="4630" y="373"/>
                  </a:lnTo>
                  <a:lnTo>
                    <a:pt x="4628" y="373"/>
                  </a:lnTo>
                  <a:lnTo>
                    <a:pt x="4628" y="373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30" y="370"/>
                  </a:lnTo>
                  <a:lnTo>
                    <a:pt x="4628" y="370"/>
                  </a:lnTo>
                  <a:lnTo>
                    <a:pt x="4628" y="370"/>
                  </a:lnTo>
                  <a:lnTo>
                    <a:pt x="4630" y="370"/>
                  </a:lnTo>
                  <a:close/>
                  <a:moveTo>
                    <a:pt x="3619" y="367"/>
                  </a:moveTo>
                  <a:lnTo>
                    <a:pt x="3624" y="369"/>
                  </a:lnTo>
                  <a:lnTo>
                    <a:pt x="3632" y="370"/>
                  </a:lnTo>
                  <a:lnTo>
                    <a:pt x="3636" y="370"/>
                  </a:lnTo>
                  <a:lnTo>
                    <a:pt x="3638" y="373"/>
                  </a:lnTo>
                  <a:lnTo>
                    <a:pt x="3630" y="372"/>
                  </a:lnTo>
                  <a:lnTo>
                    <a:pt x="3625" y="372"/>
                  </a:lnTo>
                  <a:lnTo>
                    <a:pt x="3622" y="370"/>
                  </a:lnTo>
                  <a:lnTo>
                    <a:pt x="3618" y="370"/>
                  </a:lnTo>
                  <a:lnTo>
                    <a:pt x="3613" y="370"/>
                  </a:lnTo>
                  <a:lnTo>
                    <a:pt x="3610" y="372"/>
                  </a:lnTo>
                  <a:lnTo>
                    <a:pt x="3608" y="373"/>
                  </a:lnTo>
                  <a:lnTo>
                    <a:pt x="3605" y="375"/>
                  </a:lnTo>
                  <a:lnTo>
                    <a:pt x="3600" y="375"/>
                  </a:lnTo>
                  <a:lnTo>
                    <a:pt x="3599" y="375"/>
                  </a:lnTo>
                  <a:lnTo>
                    <a:pt x="3599" y="373"/>
                  </a:lnTo>
                  <a:lnTo>
                    <a:pt x="3603" y="372"/>
                  </a:lnTo>
                  <a:lnTo>
                    <a:pt x="3606" y="372"/>
                  </a:lnTo>
                  <a:lnTo>
                    <a:pt x="3610" y="370"/>
                  </a:lnTo>
                  <a:lnTo>
                    <a:pt x="3614" y="369"/>
                  </a:lnTo>
                  <a:lnTo>
                    <a:pt x="3619" y="367"/>
                  </a:lnTo>
                  <a:close/>
                  <a:moveTo>
                    <a:pt x="800" y="361"/>
                  </a:moveTo>
                  <a:lnTo>
                    <a:pt x="804" y="362"/>
                  </a:lnTo>
                  <a:lnTo>
                    <a:pt x="804" y="362"/>
                  </a:lnTo>
                  <a:lnTo>
                    <a:pt x="806" y="362"/>
                  </a:lnTo>
                  <a:lnTo>
                    <a:pt x="806" y="364"/>
                  </a:lnTo>
                  <a:lnTo>
                    <a:pt x="804" y="366"/>
                  </a:lnTo>
                  <a:lnTo>
                    <a:pt x="801" y="364"/>
                  </a:lnTo>
                  <a:lnTo>
                    <a:pt x="798" y="361"/>
                  </a:lnTo>
                  <a:lnTo>
                    <a:pt x="800" y="361"/>
                  </a:lnTo>
                  <a:close/>
                  <a:moveTo>
                    <a:pt x="3584" y="355"/>
                  </a:moveTo>
                  <a:lnTo>
                    <a:pt x="3586" y="356"/>
                  </a:lnTo>
                  <a:lnTo>
                    <a:pt x="3586" y="356"/>
                  </a:lnTo>
                  <a:lnTo>
                    <a:pt x="3586" y="358"/>
                  </a:lnTo>
                  <a:lnTo>
                    <a:pt x="3583" y="358"/>
                  </a:lnTo>
                  <a:lnTo>
                    <a:pt x="3581" y="359"/>
                  </a:lnTo>
                  <a:lnTo>
                    <a:pt x="3581" y="359"/>
                  </a:lnTo>
                  <a:lnTo>
                    <a:pt x="3583" y="361"/>
                  </a:lnTo>
                  <a:lnTo>
                    <a:pt x="3583" y="361"/>
                  </a:lnTo>
                  <a:lnTo>
                    <a:pt x="3584" y="362"/>
                  </a:lnTo>
                  <a:lnTo>
                    <a:pt x="3584" y="364"/>
                  </a:lnTo>
                  <a:lnTo>
                    <a:pt x="3586" y="364"/>
                  </a:lnTo>
                  <a:lnTo>
                    <a:pt x="3588" y="366"/>
                  </a:lnTo>
                  <a:lnTo>
                    <a:pt x="3588" y="367"/>
                  </a:lnTo>
                  <a:lnTo>
                    <a:pt x="3588" y="369"/>
                  </a:lnTo>
                  <a:lnTo>
                    <a:pt x="3588" y="369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8" y="372"/>
                  </a:lnTo>
                  <a:lnTo>
                    <a:pt x="3586" y="372"/>
                  </a:lnTo>
                  <a:lnTo>
                    <a:pt x="3584" y="370"/>
                  </a:lnTo>
                  <a:lnTo>
                    <a:pt x="3584" y="370"/>
                  </a:lnTo>
                  <a:lnTo>
                    <a:pt x="3583" y="370"/>
                  </a:lnTo>
                  <a:lnTo>
                    <a:pt x="3583" y="370"/>
                  </a:lnTo>
                  <a:lnTo>
                    <a:pt x="3583" y="369"/>
                  </a:lnTo>
                  <a:lnTo>
                    <a:pt x="3583" y="367"/>
                  </a:lnTo>
                  <a:lnTo>
                    <a:pt x="3583" y="366"/>
                  </a:lnTo>
                  <a:lnTo>
                    <a:pt x="3581" y="362"/>
                  </a:lnTo>
                  <a:lnTo>
                    <a:pt x="3580" y="361"/>
                  </a:lnTo>
                  <a:lnTo>
                    <a:pt x="3578" y="361"/>
                  </a:lnTo>
                  <a:lnTo>
                    <a:pt x="3578" y="361"/>
                  </a:lnTo>
                  <a:lnTo>
                    <a:pt x="3578" y="359"/>
                  </a:lnTo>
                  <a:lnTo>
                    <a:pt x="3578" y="359"/>
                  </a:lnTo>
                  <a:lnTo>
                    <a:pt x="3578" y="358"/>
                  </a:lnTo>
                  <a:lnTo>
                    <a:pt x="3580" y="358"/>
                  </a:lnTo>
                  <a:lnTo>
                    <a:pt x="3581" y="356"/>
                  </a:lnTo>
                  <a:lnTo>
                    <a:pt x="3584" y="355"/>
                  </a:lnTo>
                  <a:close/>
                  <a:moveTo>
                    <a:pt x="3329" y="355"/>
                  </a:moveTo>
                  <a:lnTo>
                    <a:pt x="3332" y="355"/>
                  </a:lnTo>
                  <a:lnTo>
                    <a:pt x="3334" y="356"/>
                  </a:lnTo>
                  <a:lnTo>
                    <a:pt x="3334" y="356"/>
                  </a:lnTo>
                  <a:lnTo>
                    <a:pt x="3332" y="358"/>
                  </a:lnTo>
                  <a:lnTo>
                    <a:pt x="3331" y="358"/>
                  </a:lnTo>
                  <a:lnTo>
                    <a:pt x="3329" y="356"/>
                  </a:lnTo>
                  <a:lnTo>
                    <a:pt x="3329" y="355"/>
                  </a:lnTo>
                  <a:close/>
                  <a:moveTo>
                    <a:pt x="4609" y="355"/>
                  </a:moveTo>
                  <a:lnTo>
                    <a:pt x="4611" y="355"/>
                  </a:lnTo>
                  <a:lnTo>
                    <a:pt x="4613" y="355"/>
                  </a:lnTo>
                  <a:lnTo>
                    <a:pt x="4613" y="355"/>
                  </a:lnTo>
                  <a:lnTo>
                    <a:pt x="4613" y="356"/>
                  </a:lnTo>
                  <a:lnTo>
                    <a:pt x="4611" y="356"/>
                  </a:lnTo>
                  <a:lnTo>
                    <a:pt x="4611" y="356"/>
                  </a:lnTo>
                  <a:lnTo>
                    <a:pt x="4611" y="358"/>
                  </a:lnTo>
                  <a:lnTo>
                    <a:pt x="4611" y="358"/>
                  </a:lnTo>
                  <a:lnTo>
                    <a:pt x="4609" y="358"/>
                  </a:lnTo>
                  <a:lnTo>
                    <a:pt x="4608" y="358"/>
                  </a:lnTo>
                  <a:lnTo>
                    <a:pt x="4608" y="356"/>
                  </a:lnTo>
                  <a:lnTo>
                    <a:pt x="4606" y="355"/>
                  </a:lnTo>
                  <a:lnTo>
                    <a:pt x="4606" y="355"/>
                  </a:lnTo>
                  <a:lnTo>
                    <a:pt x="4608" y="355"/>
                  </a:lnTo>
                  <a:lnTo>
                    <a:pt x="4609" y="355"/>
                  </a:lnTo>
                  <a:close/>
                  <a:moveTo>
                    <a:pt x="3340" y="355"/>
                  </a:moveTo>
                  <a:lnTo>
                    <a:pt x="3340" y="355"/>
                  </a:lnTo>
                  <a:lnTo>
                    <a:pt x="3340" y="356"/>
                  </a:lnTo>
                  <a:lnTo>
                    <a:pt x="3342" y="358"/>
                  </a:lnTo>
                  <a:lnTo>
                    <a:pt x="3342" y="359"/>
                  </a:lnTo>
                  <a:lnTo>
                    <a:pt x="3338" y="359"/>
                  </a:lnTo>
                  <a:lnTo>
                    <a:pt x="3337" y="356"/>
                  </a:lnTo>
                  <a:lnTo>
                    <a:pt x="3337" y="356"/>
                  </a:lnTo>
                  <a:lnTo>
                    <a:pt x="3338" y="355"/>
                  </a:lnTo>
                  <a:lnTo>
                    <a:pt x="3338" y="355"/>
                  </a:lnTo>
                  <a:lnTo>
                    <a:pt x="3340" y="355"/>
                  </a:lnTo>
                  <a:close/>
                  <a:moveTo>
                    <a:pt x="3338" y="351"/>
                  </a:moveTo>
                  <a:lnTo>
                    <a:pt x="3338" y="353"/>
                  </a:lnTo>
                  <a:lnTo>
                    <a:pt x="3338" y="353"/>
                  </a:lnTo>
                  <a:lnTo>
                    <a:pt x="3337" y="355"/>
                  </a:lnTo>
                  <a:lnTo>
                    <a:pt x="3335" y="355"/>
                  </a:lnTo>
                  <a:lnTo>
                    <a:pt x="3332" y="353"/>
                  </a:lnTo>
                  <a:lnTo>
                    <a:pt x="3332" y="353"/>
                  </a:lnTo>
                  <a:lnTo>
                    <a:pt x="3338" y="351"/>
                  </a:lnTo>
                  <a:close/>
                  <a:moveTo>
                    <a:pt x="95" y="339"/>
                  </a:moveTo>
                  <a:lnTo>
                    <a:pt x="103" y="342"/>
                  </a:lnTo>
                  <a:lnTo>
                    <a:pt x="104" y="343"/>
                  </a:lnTo>
                  <a:lnTo>
                    <a:pt x="100" y="343"/>
                  </a:lnTo>
                  <a:lnTo>
                    <a:pt x="93" y="345"/>
                  </a:lnTo>
                  <a:lnTo>
                    <a:pt x="93" y="345"/>
                  </a:lnTo>
                  <a:lnTo>
                    <a:pt x="92" y="345"/>
                  </a:lnTo>
                  <a:lnTo>
                    <a:pt x="90" y="345"/>
                  </a:lnTo>
                  <a:lnTo>
                    <a:pt x="89" y="343"/>
                  </a:lnTo>
                  <a:lnTo>
                    <a:pt x="87" y="342"/>
                  </a:lnTo>
                  <a:lnTo>
                    <a:pt x="85" y="342"/>
                  </a:lnTo>
                  <a:lnTo>
                    <a:pt x="85" y="340"/>
                  </a:lnTo>
                  <a:lnTo>
                    <a:pt x="85" y="340"/>
                  </a:lnTo>
                  <a:lnTo>
                    <a:pt x="87" y="340"/>
                  </a:lnTo>
                  <a:lnTo>
                    <a:pt x="89" y="340"/>
                  </a:lnTo>
                  <a:lnTo>
                    <a:pt x="89" y="340"/>
                  </a:lnTo>
                  <a:lnTo>
                    <a:pt x="90" y="339"/>
                  </a:lnTo>
                  <a:lnTo>
                    <a:pt x="92" y="339"/>
                  </a:lnTo>
                  <a:lnTo>
                    <a:pt x="95" y="339"/>
                  </a:lnTo>
                  <a:close/>
                  <a:moveTo>
                    <a:pt x="1172" y="326"/>
                  </a:moveTo>
                  <a:lnTo>
                    <a:pt x="1175" y="326"/>
                  </a:lnTo>
                  <a:lnTo>
                    <a:pt x="1175" y="328"/>
                  </a:lnTo>
                  <a:lnTo>
                    <a:pt x="1175" y="328"/>
                  </a:lnTo>
                  <a:lnTo>
                    <a:pt x="1178" y="328"/>
                  </a:lnTo>
                  <a:lnTo>
                    <a:pt x="1178" y="329"/>
                  </a:lnTo>
                  <a:lnTo>
                    <a:pt x="1177" y="329"/>
                  </a:lnTo>
                  <a:lnTo>
                    <a:pt x="1175" y="329"/>
                  </a:lnTo>
                  <a:lnTo>
                    <a:pt x="1170" y="329"/>
                  </a:lnTo>
                  <a:lnTo>
                    <a:pt x="1167" y="328"/>
                  </a:lnTo>
                  <a:lnTo>
                    <a:pt x="1167" y="328"/>
                  </a:lnTo>
                  <a:lnTo>
                    <a:pt x="1169" y="328"/>
                  </a:lnTo>
                  <a:lnTo>
                    <a:pt x="1169" y="326"/>
                  </a:lnTo>
                  <a:lnTo>
                    <a:pt x="1172" y="326"/>
                  </a:lnTo>
                  <a:close/>
                  <a:moveTo>
                    <a:pt x="4469" y="301"/>
                  </a:moveTo>
                  <a:lnTo>
                    <a:pt x="4469" y="301"/>
                  </a:lnTo>
                  <a:lnTo>
                    <a:pt x="4471" y="301"/>
                  </a:lnTo>
                  <a:lnTo>
                    <a:pt x="4472" y="301"/>
                  </a:lnTo>
                  <a:lnTo>
                    <a:pt x="4472" y="303"/>
                  </a:lnTo>
                  <a:lnTo>
                    <a:pt x="4474" y="304"/>
                  </a:lnTo>
                  <a:lnTo>
                    <a:pt x="4474" y="304"/>
                  </a:lnTo>
                  <a:lnTo>
                    <a:pt x="4472" y="306"/>
                  </a:lnTo>
                  <a:lnTo>
                    <a:pt x="4471" y="307"/>
                  </a:lnTo>
                  <a:lnTo>
                    <a:pt x="4471" y="307"/>
                  </a:lnTo>
                  <a:lnTo>
                    <a:pt x="4469" y="307"/>
                  </a:lnTo>
                  <a:lnTo>
                    <a:pt x="4467" y="306"/>
                  </a:lnTo>
                  <a:lnTo>
                    <a:pt x="4467" y="304"/>
                  </a:lnTo>
                  <a:lnTo>
                    <a:pt x="4467" y="303"/>
                  </a:lnTo>
                  <a:lnTo>
                    <a:pt x="4467" y="301"/>
                  </a:lnTo>
                  <a:lnTo>
                    <a:pt x="4469" y="301"/>
                  </a:lnTo>
                  <a:lnTo>
                    <a:pt x="4469" y="301"/>
                  </a:lnTo>
                  <a:close/>
                  <a:moveTo>
                    <a:pt x="4367" y="288"/>
                  </a:moveTo>
                  <a:lnTo>
                    <a:pt x="4370" y="288"/>
                  </a:lnTo>
                  <a:lnTo>
                    <a:pt x="4370" y="290"/>
                  </a:lnTo>
                  <a:lnTo>
                    <a:pt x="4370" y="290"/>
                  </a:lnTo>
                  <a:lnTo>
                    <a:pt x="4368" y="290"/>
                  </a:lnTo>
                  <a:lnTo>
                    <a:pt x="4367" y="291"/>
                  </a:lnTo>
                  <a:lnTo>
                    <a:pt x="4365" y="291"/>
                  </a:lnTo>
                  <a:lnTo>
                    <a:pt x="4363" y="291"/>
                  </a:lnTo>
                  <a:lnTo>
                    <a:pt x="4362" y="291"/>
                  </a:lnTo>
                  <a:lnTo>
                    <a:pt x="4362" y="291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88"/>
                  </a:lnTo>
                  <a:lnTo>
                    <a:pt x="4365" y="288"/>
                  </a:lnTo>
                  <a:lnTo>
                    <a:pt x="4367" y="288"/>
                  </a:lnTo>
                  <a:close/>
                  <a:moveTo>
                    <a:pt x="3763" y="216"/>
                  </a:moveTo>
                  <a:lnTo>
                    <a:pt x="3763" y="216"/>
                  </a:lnTo>
                  <a:lnTo>
                    <a:pt x="3764" y="217"/>
                  </a:lnTo>
                  <a:lnTo>
                    <a:pt x="3767" y="219"/>
                  </a:lnTo>
                  <a:lnTo>
                    <a:pt x="3767" y="219"/>
                  </a:lnTo>
                  <a:lnTo>
                    <a:pt x="3769" y="219"/>
                  </a:lnTo>
                  <a:lnTo>
                    <a:pt x="3769" y="221"/>
                  </a:lnTo>
                  <a:lnTo>
                    <a:pt x="3769" y="222"/>
                  </a:lnTo>
                  <a:lnTo>
                    <a:pt x="3767" y="224"/>
                  </a:lnTo>
                  <a:lnTo>
                    <a:pt x="3769" y="225"/>
                  </a:lnTo>
                  <a:lnTo>
                    <a:pt x="3770" y="228"/>
                  </a:lnTo>
                  <a:lnTo>
                    <a:pt x="3772" y="228"/>
                  </a:lnTo>
                  <a:lnTo>
                    <a:pt x="3775" y="230"/>
                  </a:lnTo>
                  <a:lnTo>
                    <a:pt x="3786" y="232"/>
                  </a:lnTo>
                  <a:lnTo>
                    <a:pt x="3796" y="232"/>
                  </a:lnTo>
                  <a:lnTo>
                    <a:pt x="3807" y="230"/>
                  </a:lnTo>
                  <a:lnTo>
                    <a:pt x="3811" y="228"/>
                  </a:lnTo>
                  <a:lnTo>
                    <a:pt x="3815" y="227"/>
                  </a:lnTo>
                  <a:lnTo>
                    <a:pt x="3819" y="227"/>
                  </a:lnTo>
                  <a:lnTo>
                    <a:pt x="3821" y="227"/>
                  </a:lnTo>
                  <a:lnTo>
                    <a:pt x="3821" y="225"/>
                  </a:lnTo>
                  <a:lnTo>
                    <a:pt x="3818" y="224"/>
                  </a:lnTo>
                  <a:lnTo>
                    <a:pt x="3816" y="222"/>
                  </a:lnTo>
                  <a:lnTo>
                    <a:pt x="3816" y="221"/>
                  </a:lnTo>
                  <a:lnTo>
                    <a:pt x="3818" y="221"/>
                  </a:lnTo>
                  <a:lnTo>
                    <a:pt x="3819" y="221"/>
                  </a:lnTo>
                  <a:lnTo>
                    <a:pt x="3819" y="219"/>
                  </a:lnTo>
                  <a:lnTo>
                    <a:pt x="3819" y="219"/>
                  </a:lnTo>
                  <a:lnTo>
                    <a:pt x="3821" y="217"/>
                  </a:lnTo>
                  <a:lnTo>
                    <a:pt x="3823" y="217"/>
                  </a:lnTo>
                  <a:lnTo>
                    <a:pt x="3826" y="217"/>
                  </a:lnTo>
                  <a:lnTo>
                    <a:pt x="3827" y="221"/>
                  </a:lnTo>
                  <a:lnTo>
                    <a:pt x="3830" y="224"/>
                  </a:lnTo>
                  <a:lnTo>
                    <a:pt x="3837" y="225"/>
                  </a:lnTo>
                  <a:lnTo>
                    <a:pt x="3837" y="227"/>
                  </a:lnTo>
                  <a:lnTo>
                    <a:pt x="3837" y="227"/>
                  </a:lnTo>
                  <a:lnTo>
                    <a:pt x="3832" y="227"/>
                  </a:lnTo>
                  <a:lnTo>
                    <a:pt x="3826" y="228"/>
                  </a:lnTo>
                  <a:lnTo>
                    <a:pt x="3818" y="232"/>
                  </a:lnTo>
                  <a:lnTo>
                    <a:pt x="3816" y="232"/>
                  </a:lnTo>
                  <a:lnTo>
                    <a:pt x="3816" y="232"/>
                  </a:lnTo>
                  <a:lnTo>
                    <a:pt x="3815" y="232"/>
                  </a:lnTo>
                  <a:lnTo>
                    <a:pt x="3811" y="233"/>
                  </a:lnTo>
                  <a:lnTo>
                    <a:pt x="3807" y="233"/>
                  </a:lnTo>
                  <a:lnTo>
                    <a:pt x="3802" y="235"/>
                  </a:lnTo>
                  <a:lnTo>
                    <a:pt x="3796" y="235"/>
                  </a:lnTo>
                  <a:lnTo>
                    <a:pt x="3789" y="235"/>
                  </a:lnTo>
                  <a:lnTo>
                    <a:pt x="3789" y="238"/>
                  </a:lnTo>
                  <a:lnTo>
                    <a:pt x="3791" y="241"/>
                  </a:lnTo>
                  <a:lnTo>
                    <a:pt x="3793" y="243"/>
                  </a:lnTo>
                  <a:lnTo>
                    <a:pt x="3791" y="243"/>
                  </a:lnTo>
                  <a:lnTo>
                    <a:pt x="3789" y="243"/>
                  </a:lnTo>
                  <a:lnTo>
                    <a:pt x="3789" y="243"/>
                  </a:lnTo>
                  <a:lnTo>
                    <a:pt x="3786" y="243"/>
                  </a:lnTo>
                  <a:lnTo>
                    <a:pt x="3785" y="241"/>
                  </a:lnTo>
                  <a:lnTo>
                    <a:pt x="3782" y="239"/>
                  </a:lnTo>
                  <a:lnTo>
                    <a:pt x="3780" y="238"/>
                  </a:lnTo>
                  <a:lnTo>
                    <a:pt x="3780" y="236"/>
                  </a:lnTo>
                  <a:lnTo>
                    <a:pt x="3780" y="236"/>
                  </a:lnTo>
                  <a:lnTo>
                    <a:pt x="3778" y="235"/>
                  </a:lnTo>
                  <a:lnTo>
                    <a:pt x="3775" y="236"/>
                  </a:lnTo>
                  <a:lnTo>
                    <a:pt x="3772" y="236"/>
                  </a:lnTo>
                  <a:lnTo>
                    <a:pt x="3774" y="238"/>
                  </a:lnTo>
                  <a:lnTo>
                    <a:pt x="3775" y="238"/>
                  </a:lnTo>
                  <a:lnTo>
                    <a:pt x="3777" y="238"/>
                  </a:lnTo>
                  <a:lnTo>
                    <a:pt x="3777" y="239"/>
                  </a:lnTo>
                  <a:lnTo>
                    <a:pt x="3777" y="243"/>
                  </a:lnTo>
                  <a:lnTo>
                    <a:pt x="3778" y="246"/>
                  </a:lnTo>
                  <a:lnTo>
                    <a:pt x="3782" y="249"/>
                  </a:lnTo>
                  <a:lnTo>
                    <a:pt x="3783" y="251"/>
                  </a:lnTo>
                  <a:lnTo>
                    <a:pt x="3783" y="254"/>
                  </a:lnTo>
                  <a:lnTo>
                    <a:pt x="3783" y="254"/>
                  </a:lnTo>
                  <a:lnTo>
                    <a:pt x="3782" y="254"/>
                  </a:lnTo>
                  <a:lnTo>
                    <a:pt x="3780" y="254"/>
                  </a:lnTo>
                  <a:lnTo>
                    <a:pt x="3777" y="254"/>
                  </a:lnTo>
                  <a:lnTo>
                    <a:pt x="3775" y="254"/>
                  </a:lnTo>
                  <a:lnTo>
                    <a:pt x="3774" y="252"/>
                  </a:lnTo>
                  <a:lnTo>
                    <a:pt x="3775" y="251"/>
                  </a:lnTo>
                  <a:lnTo>
                    <a:pt x="3777" y="249"/>
                  </a:lnTo>
                  <a:lnTo>
                    <a:pt x="3775" y="247"/>
                  </a:lnTo>
                  <a:lnTo>
                    <a:pt x="3774" y="244"/>
                  </a:lnTo>
                  <a:lnTo>
                    <a:pt x="3774" y="243"/>
                  </a:lnTo>
                  <a:lnTo>
                    <a:pt x="3772" y="241"/>
                  </a:lnTo>
                  <a:lnTo>
                    <a:pt x="3769" y="241"/>
                  </a:lnTo>
                  <a:lnTo>
                    <a:pt x="3767" y="241"/>
                  </a:lnTo>
                  <a:lnTo>
                    <a:pt x="3766" y="239"/>
                  </a:lnTo>
                  <a:lnTo>
                    <a:pt x="3764" y="239"/>
                  </a:lnTo>
                  <a:lnTo>
                    <a:pt x="3761" y="239"/>
                  </a:lnTo>
                  <a:lnTo>
                    <a:pt x="3759" y="239"/>
                  </a:lnTo>
                  <a:lnTo>
                    <a:pt x="3756" y="239"/>
                  </a:lnTo>
                  <a:lnTo>
                    <a:pt x="3755" y="239"/>
                  </a:lnTo>
                  <a:lnTo>
                    <a:pt x="3753" y="238"/>
                  </a:lnTo>
                  <a:lnTo>
                    <a:pt x="3755" y="238"/>
                  </a:lnTo>
                  <a:lnTo>
                    <a:pt x="3758" y="238"/>
                  </a:lnTo>
                  <a:lnTo>
                    <a:pt x="3759" y="238"/>
                  </a:lnTo>
                  <a:lnTo>
                    <a:pt x="3763" y="236"/>
                  </a:lnTo>
                  <a:lnTo>
                    <a:pt x="3764" y="236"/>
                  </a:lnTo>
                  <a:lnTo>
                    <a:pt x="3766" y="235"/>
                  </a:lnTo>
                  <a:lnTo>
                    <a:pt x="3767" y="233"/>
                  </a:lnTo>
                  <a:lnTo>
                    <a:pt x="3767" y="232"/>
                  </a:lnTo>
                  <a:lnTo>
                    <a:pt x="3767" y="228"/>
                  </a:lnTo>
                  <a:lnTo>
                    <a:pt x="3764" y="227"/>
                  </a:lnTo>
                  <a:lnTo>
                    <a:pt x="3761" y="225"/>
                  </a:lnTo>
                  <a:lnTo>
                    <a:pt x="3763" y="224"/>
                  </a:lnTo>
                  <a:lnTo>
                    <a:pt x="3764" y="222"/>
                  </a:lnTo>
                  <a:lnTo>
                    <a:pt x="3766" y="222"/>
                  </a:lnTo>
                  <a:lnTo>
                    <a:pt x="3767" y="221"/>
                  </a:lnTo>
                  <a:lnTo>
                    <a:pt x="3764" y="219"/>
                  </a:lnTo>
                  <a:lnTo>
                    <a:pt x="3761" y="217"/>
                  </a:lnTo>
                  <a:lnTo>
                    <a:pt x="3761" y="217"/>
                  </a:lnTo>
                  <a:lnTo>
                    <a:pt x="3761" y="216"/>
                  </a:lnTo>
                  <a:lnTo>
                    <a:pt x="3763" y="216"/>
                  </a:lnTo>
                  <a:close/>
                  <a:moveTo>
                    <a:pt x="1319" y="0"/>
                  </a:moveTo>
                  <a:lnTo>
                    <a:pt x="1311" y="2"/>
                  </a:lnTo>
                  <a:lnTo>
                    <a:pt x="1303" y="3"/>
                  </a:lnTo>
                  <a:lnTo>
                    <a:pt x="1271" y="8"/>
                  </a:lnTo>
                  <a:lnTo>
                    <a:pt x="1263" y="9"/>
                  </a:lnTo>
                  <a:lnTo>
                    <a:pt x="1263" y="9"/>
                  </a:lnTo>
                  <a:lnTo>
                    <a:pt x="1262" y="9"/>
                  </a:lnTo>
                  <a:lnTo>
                    <a:pt x="1265" y="8"/>
                  </a:lnTo>
                  <a:lnTo>
                    <a:pt x="1270" y="8"/>
                  </a:lnTo>
                  <a:lnTo>
                    <a:pt x="1309" y="0"/>
                  </a:lnTo>
                  <a:lnTo>
                    <a:pt x="1314" y="0"/>
                  </a:lnTo>
                  <a:lnTo>
                    <a:pt x="13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</p:grpSp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1968B72D-3F1A-4AD2-8285-09DAEA7E854A}"/>
              </a:ext>
            </a:extLst>
          </p:cNvPr>
          <p:cNvGrpSpPr/>
          <p:nvPr/>
        </p:nvGrpSpPr>
        <p:grpSpPr>
          <a:xfrm>
            <a:off x="2360065" y="1446579"/>
            <a:ext cx="403149" cy="403149"/>
            <a:chOff x="7239000" y="2346960"/>
            <a:chExt cx="487680" cy="487680"/>
          </a:xfrm>
        </p:grpSpPr>
        <p:sp>
          <p:nvSpPr>
            <p:cNvPr id="5" name="Капля 4">
              <a:extLst>
                <a:ext uri="{FF2B5EF4-FFF2-40B4-BE49-F238E27FC236}">
                  <a16:creationId xmlns:a16="http://schemas.microsoft.com/office/drawing/2014/main" id="{0DC8899B-707C-412E-A7CA-8FFED76DBB80}"/>
                </a:ext>
              </a:extLst>
            </p:cNvPr>
            <p:cNvSpPr/>
            <p:nvPr/>
          </p:nvSpPr>
          <p:spPr>
            <a:xfrm rot="8064984">
              <a:off x="7239000" y="2346960"/>
              <a:ext cx="487680" cy="487680"/>
            </a:xfrm>
            <a:prstGeom prst="teardrop">
              <a:avLst>
                <a:gd name="adj" fmla="val 149106"/>
              </a:avLst>
            </a:prstGeom>
            <a:solidFill>
              <a:srgbClr val="F0A2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94" name="Овал 893">
              <a:extLst>
                <a:ext uri="{FF2B5EF4-FFF2-40B4-BE49-F238E27FC236}">
                  <a16:creationId xmlns:a16="http://schemas.microsoft.com/office/drawing/2014/main" id="{D6052B3F-5BF8-41FA-9CC9-9ABB1545F2E5}"/>
                </a:ext>
              </a:extLst>
            </p:cNvPr>
            <p:cNvSpPr/>
            <p:nvPr/>
          </p:nvSpPr>
          <p:spPr>
            <a:xfrm>
              <a:off x="7337163" y="2450355"/>
              <a:ext cx="291354" cy="291354"/>
            </a:xfrm>
            <a:prstGeom prst="ellipse">
              <a:avLst/>
            </a:prstGeom>
            <a:solidFill>
              <a:srgbClr val="F3E5C3"/>
            </a:solidFill>
            <a:ln w="28575">
              <a:solidFill>
                <a:srgbClr val="F0A2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897" name="TextBox 896">
            <a:extLst>
              <a:ext uri="{FF2B5EF4-FFF2-40B4-BE49-F238E27FC236}">
                <a16:creationId xmlns:a16="http://schemas.microsoft.com/office/drawing/2014/main" id="{223C69EC-6B74-4A22-B85F-AD74C4E62A75}"/>
              </a:ext>
            </a:extLst>
          </p:cNvPr>
          <p:cNvSpPr txBox="1"/>
          <p:nvPr/>
        </p:nvSpPr>
        <p:spPr>
          <a:xfrm>
            <a:off x="5760720" y="2690336"/>
            <a:ext cx="58247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2000">
                <a:latin typeface="Montserrat" panose="00000500000000000000" pitchFamily="2" charset="0"/>
              </a:defRPr>
            </a:lvl1pPr>
          </a:lstStyle>
          <a:p>
            <a:r>
              <a:rPr lang="ru-RU" sz="1400" dirty="0">
                <a:latin typeface="Montserrat Bold" panose="00000800000000000000" pitchFamily="2" charset="0"/>
              </a:rPr>
              <a:t>Виза: </a:t>
            </a:r>
            <a:r>
              <a:rPr lang="ru-RU" sz="1400" dirty="0"/>
              <a:t>не нужна.</a:t>
            </a:r>
          </a:p>
        </p:txBody>
      </p: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9CF8C7C9-A8F6-4632-B526-EFCB8779DFD9}"/>
              </a:ext>
            </a:extLst>
          </p:cNvPr>
          <p:cNvGrpSpPr/>
          <p:nvPr/>
        </p:nvGrpSpPr>
        <p:grpSpPr>
          <a:xfrm>
            <a:off x="8870904" y="1360490"/>
            <a:ext cx="2705400" cy="541462"/>
            <a:chOff x="9181800" y="1360490"/>
            <a:chExt cx="2705400" cy="541462"/>
          </a:xfrm>
        </p:grpSpPr>
        <p:sp>
          <p:nvSpPr>
            <p:cNvPr id="895" name="TextBox 894">
              <a:extLst>
                <a:ext uri="{FF2B5EF4-FFF2-40B4-BE49-F238E27FC236}">
                  <a16:creationId xmlns:a16="http://schemas.microsoft.com/office/drawing/2014/main" id="{F5124DFC-EF7E-4D9F-941E-46A0F8F20CCB}"/>
                </a:ext>
              </a:extLst>
            </p:cNvPr>
            <p:cNvSpPr txBox="1"/>
            <p:nvPr/>
          </p:nvSpPr>
          <p:spPr>
            <a:xfrm>
              <a:off x="9695474" y="1493285"/>
              <a:ext cx="219172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 sz="2800" b="1">
                  <a:latin typeface="Lighthaus" panose="02000603080000020004" pitchFamily="50" charset="0"/>
                </a:defRPr>
              </a:lvl1pPr>
            </a:lstStyle>
            <a:p>
              <a:r>
                <a:rPr lang="ru-RU" sz="2000" dirty="0">
                  <a:latin typeface="Montserrat Bold" panose="00000800000000000000" pitchFamily="2" charset="0"/>
                </a:rPr>
                <a:t>652,271</a:t>
              </a:r>
            </a:p>
          </p:txBody>
        </p:sp>
        <p:grpSp>
          <p:nvGrpSpPr>
            <p:cNvPr id="898" name="Рисунок 100">
              <a:extLst>
                <a:ext uri="{FF2B5EF4-FFF2-40B4-BE49-F238E27FC236}">
                  <a16:creationId xmlns:a16="http://schemas.microsoft.com/office/drawing/2014/main" id="{D2CFB5B3-843F-454B-AFC8-DE5F2243629D}"/>
                </a:ext>
              </a:extLst>
            </p:cNvPr>
            <p:cNvGrpSpPr/>
            <p:nvPr/>
          </p:nvGrpSpPr>
          <p:grpSpPr>
            <a:xfrm>
              <a:off x="9181800" y="1360490"/>
              <a:ext cx="541462" cy="541462"/>
              <a:chOff x="921744" y="1710731"/>
              <a:chExt cx="720000" cy="720000"/>
            </a:xfrm>
            <a:solidFill>
              <a:srgbClr val="25537B"/>
            </a:solidFill>
          </p:grpSpPr>
          <p:sp>
            <p:nvSpPr>
              <p:cNvPr id="899" name="Полилиния: фигура 898">
                <a:extLst>
                  <a:ext uri="{FF2B5EF4-FFF2-40B4-BE49-F238E27FC236}">
                    <a16:creationId xmlns:a16="http://schemas.microsoft.com/office/drawing/2014/main" id="{3ED0335B-EAB2-48C9-8FE2-2F53DCC73D89}"/>
                  </a:ext>
                </a:extLst>
              </p:cNvPr>
              <p:cNvSpPr/>
              <p:nvPr/>
            </p:nvSpPr>
            <p:spPr>
              <a:xfrm>
                <a:off x="1527682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0" name="Полилиния: фигура 899">
                <a:extLst>
                  <a:ext uri="{FF2B5EF4-FFF2-40B4-BE49-F238E27FC236}">
                    <a16:creationId xmlns:a16="http://schemas.microsoft.com/office/drawing/2014/main" id="{21049E00-8613-4EF3-AE3A-0202DD6FCBE3}"/>
                  </a:ext>
                </a:extLst>
              </p:cNvPr>
              <p:cNvSpPr/>
              <p:nvPr/>
            </p:nvSpPr>
            <p:spPr>
              <a:xfrm>
                <a:off x="992359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1" name="Полилиния: фигура 900">
                <a:extLst>
                  <a:ext uri="{FF2B5EF4-FFF2-40B4-BE49-F238E27FC236}">
                    <a16:creationId xmlns:a16="http://schemas.microsoft.com/office/drawing/2014/main" id="{01EB7DA0-9DDC-4568-8B70-7C9C528FAF43}"/>
                  </a:ext>
                </a:extLst>
              </p:cNvPr>
              <p:cNvSpPr/>
              <p:nvPr/>
            </p:nvSpPr>
            <p:spPr>
              <a:xfrm>
                <a:off x="931517" y="1709676"/>
                <a:ext cx="700313" cy="721406"/>
              </a:xfrm>
              <a:custGeom>
                <a:avLst/>
                <a:gdLst>
                  <a:gd name="connsiteX0" fmla="*/ 685333 w 700312"/>
                  <a:gd name="connsiteY0" fmla="*/ 692924 h 721406"/>
                  <a:gd name="connsiteX1" fmla="*/ 564570 w 700312"/>
                  <a:gd name="connsiteY1" fmla="*/ 692924 h 721406"/>
                  <a:gd name="connsiteX2" fmla="*/ 563832 w 700312"/>
                  <a:gd name="connsiteY2" fmla="*/ 347307 h 721406"/>
                  <a:gd name="connsiteX3" fmla="*/ 549768 w 700312"/>
                  <a:gd name="connsiteY3" fmla="*/ 333273 h 721406"/>
                  <a:gd name="connsiteX4" fmla="*/ 549737 w 700312"/>
                  <a:gd name="connsiteY4" fmla="*/ 333273 h 721406"/>
                  <a:gd name="connsiteX5" fmla="*/ 535703 w 700312"/>
                  <a:gd name="connsiteY5" fmla="*/ 347368 h 721406"/>
                  <a:gd name="connsiteX6" fmla="*/ 536441 w 700312"/>
                  <a:gd name="connsiteY6" fmla="*/ 692924 h 721406"/>
                  <a:gd name="connsiteX7" fmla="*/ 495591 w 700312"/>
                  <a:gd name="connsiteY7" fmla="*/ 692924 h 721406"/>
                  <a:gd name="connsiteX8" fmla="*/ 495229 w 700312"/>
                  <a:gd name="connsiteY8" fmla="*/ 539153 h 721406"/>
                  <a:gd name="connsiteX9" fmla="*/ 481165 w 700312"/>
                  <a:gd name="connsiteY9" fmla="*/ 525122 h 721406"/>
                  <a:gd name="connsiteX10" fmla="*/ 481132 w 700312"/>
                  <a:gd name="connsiteY10" fmla="*/ 525122 h 721406"/>
                  <a:gd name="connsiteX11" fmla="*/ 467100 w 700312"/>
                  <a:gd name="connsiteY11" fmla="*/ 539220 h 721406"/>
                  <a:gd name="connsiteX12" fmla="*/ 467461 w 700312"/>
                  <a:gd name="connsiteY12" fmla="*/ 692924 h 721406"/>
                  <a:gd name="connsiteX13" fmla="*/ 433311 w 700312"/>
                  <a:gd name="connsiteY13" fmla="*/ 692924 h 721406"/>
                  <a:gd name="connsiteX14" fmla="*/ 433311 w 700312"/>
                  <a:gd name="connsiteY14" fmla="*/ 506793 h 721406"/>
                  <a:gd name="connsiteX15" fmla="*/ 504423 w 700312"/>
                  <a:gd name="connsiteY15" fmla="*/ 430833 h 721406"/>
                  <a:gd name="connsiteX16" fmla="*/ 504423 w 700312"/>
                  <a:gd name="connsiteY16" fmla="*/ 294533 h 721406"/>
                  <a:gd name="connsiteX17" fmla="*/ 491029 w 700312"/>
                  <a:gd name="connsiteY17" fmla="*/ 231996 h 721406"/>
                  <a:gd name="connsiteX18" fmla="*/ 564548 w 700312"/>
                  <a:gd name="connsiteY18" fmla="*/ 264358 h 721406"/>
                  <a:gd name="connsiteX19" fmla="*/ 598397 w 700312"/>
                  <a:gd name="connsiteY19" fmla="*/ 343067 h 721406"/>
                  <a:gd name="connsiteX20" fmla="*/ 598655 w 700312"/>
                  <a:gd name="connsiteY20" fmla="*/ 423105 h 721406"/>
                  <a:gd name="connsiteX21" fmla="*/ 612719 w 700312"/>
                  <a:gd name="connsiteY21" fmla="*/ 437126 h 721406"/>
                  <a:gd name="connsiteX22" fmla="*/ 612765 w 700312"/>
                  <a:gd name="connsiteY22" fmla="*/ 437126 h 721406"/>
                  <a:gd name="connsiteX23" fmla="*/ 626785 w 700312"/>
                  <a:gd name="connsiteY23" fmla="*/ 423015 h 721406"/>
                  <a:gd name="connsiteX24" fmla="*/ 626528 w 700312"/>
                  <a:gd name="connsiteY24" fmla="*/ 342993 h 721406"/>
                  <a:gd name="connsiteX25" fmla="*/ 584087 w 700312"/>
                  <a:gd name="connsiteY25" fmla="*/ 244124 h 721406"/>
                  <a:gd name="connsiteX26" fmla="*/ 529810 w 700312"/>
                  <a:gd name="connsiteY26" fmla="*/ 211163 h 721406"/>
                  <a:gd name="connsiteX27" fmla="*/ 552976 w 700312"/>
                  <a:gd name="connsiteY27" fmla="*/ 157125 h 721406"/>
                  <a:gd name="connsiteX28" fmla="*/ 478558 w 700312"/>
                  <a:gd name="connsiteY28" fmla="*/ 82865 h 721406"/>
                  <a:gd name="connsiteX29" fmla="*/ 478398 w 700312"/>
                  <a:gd name="connsiteY29" fmla="*/ 82865 h 721406"/>
                  <a:gd name="connsiteX30" fmla="*/ 444084 w 700312"/>
                  <a:gd name="connsiteY30" fmla="*/ 91316 h 721406"/>
                  <a:gd name="connsiteX31" fmla="*/ 438145 w 700312"/>
                  <a:gd name="connsiteY31" fmla="*/ 110301 h 721406"/>
                  <a:gd name="connsiteX32" fmla="*/ 457130 w 700312"/>
                  <a:gd name="connsiteY32" fmla="*/ 116239 h 721406"/>
                  <a:gd name="connsiteX33" fmla="*/ 478460 w 700312"/>
                  <a:gd name="connsiteY33" fmla="*/ 110994 h 721406"/>
                  <a:gd name="connsiteX34" fmla="*/ 524848 w 700312"/>
                  <a:gd name="connsiteY34" fmla="*/ 157184 h 721406"/>
                  <a:gd name="connsiteX35" fmla="*/ 478658 w 700312"/>
                  <a:gd name="connsiteY35" fmla="*/ 203572 h 721406"/>
                  <a:gd name="connsiteX36" fmla="*/ 476876 w 700312"/>
                  <a:gd name="connsiteY36" fmla="*/ 203701 h 721406"/>
                  <a:gd name="connsiteX37" fmla="*/ 474628 w 700312"/>
                  <a:gd name="connsiteY37" fmla="*/ 203801 h 721406"/>
                  <a:gd name="connsiteX38" fmla="*/ 393290 w 700312"/>
                  <a:gd name="connsiteY38" fmla="*/ 145579 h 721406"/>
                  <a:gd name="connsiteX39" fmla="*/ 421462 w 700312"/>
                  <a:gd name="connsiteY39" fmla="*/ 83566 h 721406"/>
                  <a:gd name="connsiteX40" fmla="*/ 338947 w 700312"/>
                  <a:gd name="connsiteY40" fmla="*/ 1055 h 721406"/>
                  <a:gd name="connsiteX41" fmla="*/ 256435 w 700312"/>
                  <a:gd name="connsiteY41" fmla="*/ 83566 h 721406"/>
                  <a:gd name="connsiteX42" fmla="*/ 287158 w 700312"/>
                  <a:gd name="connsiteY42" fmla="*/ 147735 h 721406"/>
                  <a:gd name="connsiteX43" fmla="*/ 212216 w 700312"/>
                  <a:gd name="connsiteY43" fmla="*/ 203721 h 721406"/>
                  <a:gd name="connsiteX44" fmla="*/ 205550 w 700312"/>
                  <a:gd name="connsiteY44" fmla="*/ 203562 h 721406"/>
                  <a:gd name="connsiteX45" fmla="*/ 202402 w 700312"/>
                  <a:gd name="connsiteY45" fmla="*/ 203601 h 721406"/>
                  <a:gd name="connsiteX46" fmla="*/ 201631 w 700312"/>
                  <a:gd name="connsiteY46" fmla="*/ 203562 h 721406"/>
                  <a:gd name="connsiteX47" fmla="*/ 155343 w 700312"/>
                  <a:gd name="connsiteY47" fmla="*/ 157274 h 721406"/>
                  <a:gd name="connsiteX48" fmla="*/ 201631 w 700312"/>
                  <a:gd name="connsiteY48" fmla="*/ 110985 h 721406"/>
                  <a:gd name="connsiteX49" fmla="*/ 223699 w 700312"/>
                  <a:gd name="connsiteY49" fmla="*/ 116573 h 721406"/>
                  <a:gd name="connsiteX50" fmla="*/ 242775 w 700312"/>
                  <a:gd name="connsiteY50" fmla="*/ 110933 h 721406"/>
                  <a:gd name="connsiteX51" fmla="*/ 237136 w 700312"/>
                  <a:gd name="connsiteY51" fmla="*/ 91858 h 721406"/>
                  <a:gd name="connsiteX52" fmla="*/ 201630 w 700312"/>
                  <a:gd name="connsiteY52" fmla="*/ 82853 h 721406"/>
                  <a:gd name="connsiteX53" fmla="*/ 127211 w 700312"/>
                  <a:gd name="connsiteY53" fmla="*/ 157272 h 721406"/>
                  <a:gd name="connsiteX54" fmla="*/ 152768 w 700312"/>
                  <a:gd name="connsiteY54" fmla="*/ 213332 h 721406"/>
                  <a:gd name="connsiteX55" fmla="*/ 61893 w 700312"/>
                  <a:gd name="connsiteY55" fmla="*/ 343298 h 721406"/>
                  <a:gd name="connsiteX56" fmla="*/ 61893 w 700312"/>
                  <a:gd name="connsiteY56" fmla="*/ 423060 h 721406"/>
                  <a:gd name="connsiteX57" fmla="*/ 75959 w 700312"/>
                  <a:gd name="connsiteY57" fmla="*/ 437126 h 721406"/>
                  <a:gd name="connsiteX58" fmla="*/ 90024 w 700312"/>
                  <a:gd name="connsiteY58" fmla="*/ 423060 h 721406"/>
                  <a:gd name="connsiteX59" fmla="*/ 90024 w 700312"/>
                  <a:gd name="connsiteY59" fmla="*/ 343298 h 721406"/>
                  <a:gd name="connsiteX60" fmla="*/ 195695 w 700312"/>
                  <a:gd name="connsiteY60" fmla="*/ 232127 h 721406"/>
                  <a:gd name="connsiteX61" fmla="*/ 182358 w 700312"/>
                  <a:gd name="connsiteY61" fmla="*/ 294533 h 721406"/>
                  <a:gd name="connsiteX62" fmla="*/ 182358 w 700312"/>
                  <a:gd name="connsiteY62" fmla="*/ 430833 h 721406"/>
                  <a:gd name="connsiteX63" fmla="*/ 255842 w 700312"/>
                  <a:gd name="connsiteY63" fmla="*/ 506969 h 721406"/>
                  <a:gd name="connsiteX64" fmla="*/ 255842 w 700312"/>
                  <a:gd name="connsiteY64" fmla="*/ 692923 h 721406"/>
                  <a:gd name="connsiteX65" fmla="*/ 217524 w 700312"/>
                  <a:gd name="connsiteY65" fmla="*/ 692923 h 721406"/>
                  <a:gd name="connsiteX66" fmla="*/ 217524 w 700312"/>
                  <a:gd name="connsiteY66" fmla="*/ 539182 h 721406"/>
                  <a:gd name="connsiteX67" fmla="*/ 203459 w 700312"/>
                  <a:gd name="connsiteY67" fmla="*/ 525116 h 721406"/>
                  <a:gd name="connsiteX68" fmla="*/ 189394 w 700312"/>
                  <a:gd name="connsiteY68" fmla="*/ 539182 h 721406"/>
                  <a:gd name="connsiteX69" fmla="*/ 189394 w 700312"/>
                  <a:gd name="connsiteY69" fmla="*/ 692924 h 721406"/>
                  <a:gd name="connsiteX70" fmla="*/ 154820 w 700312"/>
                  <a:gd name="connsiteY70" fmla="*/ 692924 h 721406"/>
                  <a:gd name="connsiteX71" fmla="*/ 154820 w 700312"/>
                  <a:gd name="connsiteY71" fmla="*/ 347479 h 721406"/>
                  <a:gd name="connsiteX72" fmla="*/ 140754 w 700312"/>
                  <a:gd name="connsiteY72" fmla="*/ 333413 h 721406"/>
                  <a:gd name="connsiteX73" fmla="*/ 126689 w 700312"/>
                  <a:gd name="connsiteY73" fmla="*/ 347479 h 721406"/>
                  <a:gd name="connsiteX74" fmla="*/ 126689 w 700312"/>
                  <a:gd name="connsiteY74" fmla="*/ 692924 h 721406"/>
                  <a:gd name="connsiteX75" fmla="*/ 15120 w 700312"/>
                  <a:gd name="connsiteY75" fmla="*/ 692924 h 721406"/>
                  <a:gd name="connsiteX76" fmla="*/ 1055 w 700312"/>
                  <a:gd name="connsiteY76" fmla="*/ 706989 h 721406"/>
                  <a:gd name="connsiteX77" fmla="*/ 15120 w 700312"/>
                  <a:gd name="connsiteY77" fmla="*/ 721055 h 721406"/>
                  <a:gd name="connsiteX78" fmla="*/ 685335 w 700312"/>
                  <a:gd name="connsiteY78" fmla="*/ 721055 h 721406"/>
                  <a:gd name="connsiteX79" fmla="*/ 699400 w 700312"/>
                  <a:gd name="connsiteY79" fmla="*/ 706989 h 721406"/>
                  <a:gd name="connsiteX80" fmla="*/ 685333 w 700312"/>
                  <a:gd name="connsiteY80" fmla="*/ 692924 h 721406"/>
                  <a:gd name="connsiteX81" fmla="*/ 284565 w 700312"/>
                  <a:gd name="connsiteY81" fmla="*/ 83566 h 721406"/>
                  <a:gd name="connsiteX82" fmla="*/ 338946 w 700312"/>
                  <a:gd name="connsiteY82" fmla="*/ 29185 h 721406"/>
                  <a:gd name="connsiteX83" fmla="*/ 393325 w 700312"/>
                  <a:gd name="connsiteY83" fmla="*/ 83566 h 721406"/>
                  <a:gd name="connsiteX84" fmla="*/ 338946 w 700312"/>
                  <a:gd name="connsiteY84" fmla="*/ 137948 h 721406"/>
                  <a:gd name="connsiteX85" fmla="*/ 284565 w 700312"/>
                  <a:gd name="connsiteY85" fmla="*/ 83566 h 721406"/>
                  <a:gd name="connsiteX86" fmla="*/ 419244 w 700312"/>
                  <a:gd name="connsiteY86" fmla="*/ 285210 h 721406"/>
                  <a:gd name="connsiteX87" fmla="*/ 405179 w 700312"/>
                  <a:gd name="connsiteY87" fmla="*/ 299275 h 721406"/>
                  <a:gd name="connsiteX88" fmla="*/ 405179 w 700312"/>
                  <a:gd name="connsiteY88" fmla="*/ 692924 h 721406"/>
                  <a:gd name="connsiteX89" fmla="*/ 355085 w 700312"/>
                  <a:gd name="connsiteY89" fmla="*/ 692924 h 721406"/>
                  <a:gd name="connsiteX90" fmla="*/ 355085 w 700312"/>
                  <a:gd name="connsiteY90" fmla="*/ 497249 h 721406"/>
                  <a:gd name="connsiteX91" fmla="*/ 341020 w 700312"/>
                  <a:gd name="connsiteY91" fmla="*/ 483183 h 721406"/>
                  <a:gd name="connsiteX92" fmla="*/ 326955 w 700312"/>
                  <a:gd name="connsiteY92" fmla="*/ 497249 h 721406"/>
                  <a:gd name="connsiteX93" fmla="*/ 326955 w 700312"/>
                  <a:gd name="connsiteY93" fmla="*/ 692926 h 721406"/>
                  <a:gd name="connsiteX94" fmla="*/ 283973 w 700312"/>
                  <a:gd name="connsiteY94" fmla="*/ 692926 h 721406"/>
                  <a:gd name="connsiteX95" fmla="*/ 283973 w 700312"/>
                  <a:gd name="connsiteY95" fmla="*/ 299275 h 721406"/>
                  <a:gd name="connsiteX96" fmla="*/ 269907 w 700312"/>
                  <a:gd name="connsiteY96" fmla="*/ 285210 h 721406"/>
                  <a:gd name="connsiteX97" fmla="*/ 255842 w 700312"/>
                  <a:gd name="connsiteY97" fmla="*/ 299275 h 721406"/>
                  <a:gd name="connsiteX98" fmla="*/ 255842 w 700312"/>
                  <a:gd name="connsiteY98" fmla="*/ 478771 h 721406"/>
                  <a:gd name="connsiteX99" fmla="*/ 210488 w 700312"/>
                  <a:gd name="connsiteY99" fmla="*/ 430834 h 721406"/>
                  <a:gd name="connsiteX100" fmla="*/ 210488 w 700312"/>
                  <a:gd name="connsiteY100" fmla="*/ 294535 h 721406"/>
                  <a:gd name="connsiteX101" fmla="*/ 230960 w 700312"/>
                  <a:gd name="connsiteY101" fmla="*/ 226017 h 721406"/>
                  <a:gd name="connsiteX102" fmla="*/ 343389 w 700312"/>
                  <a:gd name="connsiteY102" fmla="*/ 166078 h 721406"/>
                  <a:gd name="connsiteX103" fmla="*/ 455919 w 700312"/>
                  <a:gd name="connsiteY103" fmla="*/ 226173 h 721406"/>
                  <a:gd name="connsiteX104" fmla="*/ 476291 w 700312"/>
                  <a:gd name="connsiteY104" fmla="*/ 294535 h 721406"/>
                  <a:gd name="connsiteX105" fmla="*/ 476291 w 700312"/>
                  <a:gd name="connsiteY105" fmla="*/ 430834 h 721406"/>
                  <a:gd name="connsiteX106" fmla="*/ 433309 w 700312"/>
                  <a:gd name="connsiteY106" fmla="*/ 478499 h 721406"/>
                  <a:gd name="connsiteX107" fmla="*/ 433309 w 700312"/>
                  <a:gd name="connsiteY107" fmla="*/ 299275 h 721406"/>
                  <a:gd name="connsiteX108" fmla="*/ 419244 w 700312"/>
                  <a:gd name="connsiteY108" fmla="*/ 285210 h 7214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</a:cxnLst>
                <a:rect l="l" t="t" r="r" b="b"/>
                <a:pathLst>
                  <a:path w="700312" h="721406">
                    <a:moveTo>
                      <a:pt x="685333" y="692924"/>
                    </a:moveTo>
                    <a:lnTo>
                      <a:pt x="564570" y="692924"/>
                    </a:lnTo>
                    <a:lnTo>
                      <a:pt x="563832" y="347307"/>
                    </a:lnTo>
                    <a:cubicBezTo>
                      <a:pt x="563815" y="339549"/>
                      <a:pt x="557522" y="333273"/>
                      <a:pt x="549768" y="333273"/>
                    </a:cubicBezTo>
                    <a:cubicBezTo>
                      <a:pt x="549758" y="333273"/>
                      <a:pt x="549747" y="333273"/>
                      <a:pt x="549737" y="333273"/>
                    </a:cubicBezTo>
                    <a:cubicBezTo>
                      <a:pt x="541969" y="333290"/>
                      <a:pt x="535686" y="339600"/>
                      <a:pt x="535703" y="347368"/>
                    </a:cubicBezTo>
                    <a:lnTo>
                      <a:pt x="536441" y="692924"/>
                    </a:lnTo>
                    <a:lnTo>
                      <a:pt x="495591" y="692924"/>
                    </a:lnTo>
                    <a:lnTo>
                      <a:pt x="495229" y="539153"/>
                    </a:lnTo>
                    <a:cubicBezTo>
                      <a:pt x="495211" y="531397"/>
                      <a:pt x="488918" y="525122"/>
                      <a:pt x="481165" y="525122"/>
                    </a:cubicBezTo>
                    <a:cubicBezTo>
                      <a:pt x="481154" y="525122"/>
                      <a:pt x="481143" y="525122"/>
                      <a:pt x="481132" y="525122"/>
                    </a:cubicBezTo>
                    <a:cubicBezTo>
                      <a:pt x="473363" y="525140"/>
                      <a:pt x="467080" y="531451"/>
                      <a:pt x="467100" y="539220"/>
                    </a:cubicBezTo>
                    <a:lnTo>
                      <a:pt x="467461" y="692924"/>
                    </a:lnTo>
                    <a:lnTo>
                      <a:pt x="433311" y="692924"/>
                    </a:lnTo>
                    <a:lnTo>
                      <a:pt x="433311" y="506793"/>
                    </a:lnTo>
                    <a:cubicBezTo>
                      <a:pt x="473122" y="503273"/>
                      <a:pt x="504423" y="470558"/>
                      <a:pt x="504423" y="430833"/>
                    </a:cubicBezTo>
                    <a:lnTo>
                      <a:pt x="504423" y="294533"/>
                    </a:lnTo>
                    <a:cubicBezTo>
                      <a:pt x="504423" y="272860"/>
                      <a:pt x="499825" y="251616"/>
                      <a:pt x="491029" y="231996"/>
                    </a:cubicBezTo>
                    <a:cubicBezTo>
                      <a:pt x="518804" y="233851"/>
                      <a:pt x="544658" y="245152"/>
                      <a:pt x="564548" y="264358"/>
                    </a:cubicBezTo>
                    <a:cubicBezTo>
                      <a:pt x="586313" y="285376"/>
                      <a:pt x="598336" y="313324"/>
                      <a:pt x="598397" y="343067"/>
                    </a:cubicBezTo>
                    <a:lnTo>
                      <a:pt x="598655" y="423105"/>
                    </a:lnTo>
                    <a:cubicBezTo>
                      <a:pt x="598680" y="430858"/>
                      <a:pt x="604972" y="437126"/>
                      <a:pt x="612719" y="437126"/>
                    </a:cubicBezTo>
                    <a:cubicBezTo>
                      <a:pt x="612734" y="437126"/>
                      <a:pt x="612750" y="437126"/>
                      <a:pt x="612765" y="437126"/>
                    </a:cubicBezTo>
                    <a:cubicBezTo>
                      <a:pt x="620532" y="437100"/>
                      <a:pt x="626809" y="430784"/>
                      <a:pt x="626785" y="423015"/>
                    </a:cubicBezTo>
                    <a:lnTo>
                      <a:pt x="626528" y="342993"/>
                    </a:lnTo>
                    <a:cubicBezTo>
                      <a:pt x="626448" y="305587"/>
                      <a:pt x="611376" y="270474"/>
                      <a:pt x="584087" y="244124"/>
                    </a:cubicBezTo>
                    <a:cubicBezTo>
                      <a:pt x="568501" y="229073"/>
                      <a:pt x="549987" y="217925"/>
                      <a:pt x="529810" y="211163"/>
                    </a:cubicBezTo>
                    <a:cubicBezTo>
                      <a:pt x="544102" y="197560"/>
                      <a:pt x="553021" y="178365"/>
                      <a:pt x="552976" y="157125"/>
                    </a:cubicBezTo>
                    <a:cubicBezTo>
                      <a:pt x="552887" y="116144"/>
                      <a:pt x="519521" y="82865"/>
                      <a:pt x="478558" y="82865"/>
                    </a:cubicBezTo>
                    <a:cubicBezTo>
                      <a:pt x="478505" y="82865"/>
                      <a:pt x="478450" y="82865"/>
                      <a:pt x="478398" y="82865"/>
                    </a:cubicBezTo>
                    <a:cubicBezTo>
                      <a:pt x="466464" y="82891"/>
                      <a:pt x="454598" y="85814"/>
                      <a:pt x="444084" y="91316"/>
                    </a:cubicBezTo>
                    <a:cubicBezTo>
                      <a:pt x="437202" y="94919"/>
                      <a:pt x="434543" y="103418"/>
                      <a:pt x="438145" y="110301"/>
                    </a:cubicBezTo>
                    <a:cubicBezTo>
                      <a:pt x="441750" y="117183"/>
                      <a:pt x="450250" y="119842"/>
                      <a:pt x="457130" y="116239"/>
                    </a:cubicBezTo>
                    <a:cubicBezTo>
                      <a:pt x="463748" y="112776"/>
                      <a:pt x="470924" y="111011"/>
                      <a:pt x="478460" y="110994"/>
                    </a:cubicBezTo>
                    <a:cubicBezTo>
                      <a:pt x="504024" y="110981"/>
                      <a:pt x="524793" y="131660"/>
                      <a:pt x="524848" y="157184"/>
                    </a:cubicBezTo>
                    <a:cubicBezTo>
                      <a:pt x="524903" y="182707"/>
                      <a:pt x="504181" y="203517"/>
                      <a:pt x="478658" y="203572"/>
                    </a:cubicBezTo>
                    <a:cubicBezTo>
                      <a:pt x="478052" y="203573"/>
                      <a:pt x="477460" y="203625"/>
                      <a:pt x="476876" y="203701"/>
                    </a:cubicBezTo>
                    <a:cubicBezTo>
                      <a:pt x="476127" y="203732"/>
                      <a:pt x="475379" y="203759"/>
                      <a:pt x="474628" y="203801"/>
                    </a:cubicBezTo>
                    <a:cubicBezTo>
                      <a:pt x="454307" y="175991"/>
                      <a:pt x="425780" y="155817"/>
                      <a:pt x="393290" y="145579"/>
                    </a:cubicBezTo>
                    <a:cubicBezTo>
                      <a:pt x="410539" y="130445"/>
                      <a:pt x="421462" y="108264"/>
                      <a:pt x="421462" y="83566"/>
                    </a:cubicBezTo>
                    <a:cubicBezTo>
                      <a:pt x="421456" y="38069"/>
                      <a:pt x="384443" y="1055"/>
                      <a:pt x="338947" y="1055"/>
                    </a:cubicBezTo>
                    <a:cubicBezTo>
                      <a:pt x="293449" y="1055"/>
                      <a:pt x="256435" y="38069"/>
                      <a:pt x="256435" y="83566"/>
                    </a:cubicBezTo>
                    <a:cubicBezTo>
                      <a:pt x="256435" y="109461"/>
                      <a:pt x="268436" y="132597"/>
                      <a:pt x="287158" y="147735"/>
                    </a:cubicBezTo>
                    <a:cubicBezTo>
                      <a:pt x="257334" y="158498"/>
                      <a:pt x="231197" y="177780"/>
                      <a:pt x="212216" y="203721"/>
                    </a:cubicBezTo>
                    <a:cubicBezTo>
                      <a:pt x="209988" y="203621"/>
                      <a:pt x="207764" y="203562"/>
                      <a:pt x="205550" y="203562"/>
                    </a:cubicBezTo>
                    <a:cubicBezTo>
                      <a:pt x="204498" y="203562"/>
                      <a:pt x="203449" y="203579"/>
                      <a:pt x="202402" y="203601"/>
                    </a:cubicBezTo>
                    <a:cubicBezTo>
                      <a:pt x="202144" y="203587"/>
                      <a:pt x="201891" y="203562"/>
                      <a:pt x="201631" y="203562"/>
                    </a:cubicBezTo>
                    <a:cubicBezTo>
                      <a:pt x="176108" y="203562"/>
                      <a:pt x="155343" y="182797"/>
                      <a:pt x="155343" y="157274"/>
                    </a:cubicBezTo>
                    <a:cubicBezTo>
                      <a:pt x="155343" y="131750"/>
                      <a:pt x="176108" y="110985"/>
                      <a:pt x="201631" y="110985"/>
                    </a:cubicBezTo>
                    <a:cubicBezTo>
                      <a:pt x="209346" y="110985"/>
                      <a:pt x="216977" y="112918"/>
                      <a:pt x="223699" y="116573"/>
                    </a:cubicBezTo>
                    <a:cubicBezTo>
                      <a:pt x="230524" y="120281"/>
                      <a:pt x="239063" y="117758"/>
                      <a:pt x="242775" y="110933"/>
                    </a:cubicBezTo>
                    <a:cubicBezTo>
                      <a:pt x="246485" y="104109"/>
                      <a:pt x="243960" y="95569"/>
                      <a:pt x="237136" y="91858"/>
                    </a:cubicBezTo>
                    <a:cubicBezTo>
                      <a:pt x="226302" y="85967"/>
                      <a:pt x="214024" y="82853"/>
                      <a:pt x="201630" y="82853"/>
                    </a:cubicBezTo>
                    <a:cubicBezTo>
                      <a:pt x="160595" y="82853"/>
                      <a:pt x="127211" y="116238"/>
                      <a:pt x="127211" y="157272"/>
                    </a:cubicBezTo>
                    <a:cubicBezTo>
                      <a:pt x="127211" y="179618"/>
                      <a:pt x="137125" y="199679"/>
                      <a:pt x="152768" y="213332"/>
                    </a:cubicBezTo>
                    <a:cubicBezTo>
                      <a:pt x="99593" y="233837"/>
                      <a:pt x="61893" y="284365"/>
                      <a:pt x="61893" y="343298"/>
                    </a:cubicBezTo>
                    <a:lnTo>
                      <a:pt x="61893" y="423060"/>
                    </a:lnTo>
                    <a:cubicBezTo>
                      <a:pt x="61893" y="430829"/>
                      <a:pt x="68190" y="437126"/>
                      <a:pt x="75959" y="437126"/>
                    </a:cubicBezTo>
                    <a:cubicBezTo>
                      <a:pt x="83727" y="437126"/>
                      <a:pt x="90024" y="430829"/>
                      <a:pt x="90024" y="423060"/>
                    </a:cubicBezTo>
                    <a:lnTo>
                      <a:pt x="90024" y="343298"/>
                    </a:lnTo>
                    <a:cubicBezTo>
                      <a:pt x="90024" y="284967"/>
                      <a:pt x="136593" y="236977"/>
                      <a:pt x="195695" y="232127"/>
                    </a:cubicBezTo>
                    <a:cubicBezTo>
                      <a:pt x="186938" y="251709"/>
                      <a:pt x="182358" y="272905"/>
                      <a:pt x="182358" y="294533"/>
                    </a:cubicBezTo>
                    <a:lnTo>
                      <a:pt x="182358" y="430833"/>
                    </a:lnTo>
                    <a:cubicBezTo>
                      <a:pt x="182358" y="471344"/>
                      <a:pt x="214909" y="504567"/>
                      <a:pt x="255842" y="506969"/>
                    </a:cubicBezTo>
                    <a:lnTo>
                      <a:pt x="255842" y="692923"/>
                    </a:lnTo>
                    <a:lnTo>
                      <a:pt x="217524" y="692923"/>
                    </a:lnTo>
                    <a:lnTo>
                      <a:pt x="217524" y="539182"/>
                    </a:lnTo>
                    <a:cubicBezTo>
                      <a:pt x="217524" y="531413"/>
                      <a:pt x="211227" y="525116"/>
                      <a:pt x="203459" y="525116"/>
                    </a:cubicBezTo>
                    <a:cubicBezTo>
                      <a:pt x="195691" y="525116"/>
                      <a:pt x="189394" y="531413"/>
                      <a:pt x="189394" y="539182"/>
                    </a:cubicBezTo>
                    <a:lnTo>
                      <a:pt x="189394" y="692924"/>
                    </a:lnTo>
                    <a:lnTo>
                      <a:pt x="154820" y="692924"/>
                    </a:lnTo>
                    <a:lnTo>
                      <a:pt x="154820" y="347479"/>
                    </a:lnTo>
                    <a:cubicBezTo>
                      <a:pt x="154820" y="339711"/>
                      <a:pt x="148523" y="333413"/>
                      <a:pt x="140754" y="333413"/>
                    </a:cubicBezTo>
                    <a:cubicBezTo>
                      <a:pt x="132986" y="333413"/>
                      <a:pt x="126689" y="339711"/>
                      <a:pt x="126689" y="347479"/>
                    </a:cubicBezTo>
                    <a:lnTo>
                      <a:pt x="126689" y="692924"/>
                    </a:lnTo>
                    <a:lnTo>
                      <a:pt x="15120" y="692924"/>
                    </a:lnTo>
                    <a:cubicBezTo>
                      <a:pt x="7352" y="692924"/>
                      <a:pt x="1055" y="699221"/>
                      <a:pt x="1055" y="706989"/>
                    </a:cubicBezTo>
                    <a:cubicBezTo>
                      <a:pt x="1055" y="714758"/>
                      <a:pt x="7350" y="721055"/>
                      <a:pt x="15120" y="721055"/>
                    </a:cubicBezTo>
                    <a:lnTo>
                      <a:pt x="685335" y="721055"/>
                    </a:lnTo>
                    <a:cubicBezTo>
                      <a:pt x="693103" y="721055"/>
                      <a:pt x="699400" y="714758"/>
                      <a:pt x="699400" y="706989"/>
                    </a:cubicBezTo>
                    <a:cubicBezTo>
                      <a:pt x="699397" y="699221"/>
                      <a:pt x="693101" y="692924"/>
                      <a:pt x="685333" y="692924"/>
                    </a:cubicBezTo>
                    <a:close/>
                    <a:moveTo>
                      <a:pt x="284565" y="83566"/>
                    </a:moveTo>
                    <a:cubicBezTo>
                      <a:pt x="284565" y="53581"/>
                      <a:pt x="308960" y="29185"/>
                      <a:pt x="338946" y="29185"/>
                    </a:cubicBezTo>
                    <a:cubicBezTo>
                      <a:pt x="368931" y="29185"/>
                      <a:pt x="393325" y="53581"/>
                      <a:pt x="393325" y="83566"/>
                    </a:cubicBezTo>
                    <a:cubicBezTo>
                      <a:pt x="393325" y="113552"/>
                      <a:pt x="368930" y="137948"/>
                      <a:pt x="338946" y="137948"/>
                    </a:cubicBezTo>
                    <a:cubicBezTo>
                      <a:pt x="308962" y="137948"/>
                      <a:pt x="284565" y="113552"/>
                      <a:pt x="284565" y="83566"/>
                    </a:cubicBezTo>
                    <a:close/>
                    <a:moveTo>
                      <a:pt x="419244" y="285210"/>
                    </a:moveTo>
                    <a:cubicBezTo>
                      <a:pt x="411476" y="285210"/>
                      <a:pt x="405179" y="291507"/>
                      <a:pt x="405179" y="299275"/>
                    </a:cubicBezTo>
                    <a:lnTo>
                      <a:pt x="405179" y="692924"/>
                    </a:lnTo>
                    <a:lnTo>
                      <a:pt x="355085" y="692924"/>
                    </a:lnTo>
                    <a:lnTo>
                      <a:pt x="355085" y="497249"/>
                    </a:lnTo>
                    <a:cubicBezTo>
                      <a:pt x="355085" y="489481"/>
                      <a:pt x="348788" y="483183"/>
                      <a:pt x="341020" y="483183"/>
                    </a:cubicBezTo>
                    <a:cubicBezTo>
                      <a:pt x="333252" y="483183"/>
                      <a:pt x="326955" y="489481"/>
                      <a:pt x="326955" y="497249"/>
                    </a:cubicBezTo>
                    <a:lnTo>
                      <a:pt x="326955" y="692926"/>
                    </a:lnTo>
                    <a:lnTo>
                      <a:pt x="283973" y="692926"/>
                    </a:lnTo>
                    <a:lnTo>
                      <a:pt x="283973" y="299275"/>
                    </a:lnTo>
                    <a:cubicBezTo>
                      <a:pt x="283973" y="291507"/>
                      <a:pt x="277675" y="285210"/>
                      <a:pt x="269907" y="285210"/>
                    </a:cubicBezTo>
                    <a:cubicBezTo>
                      <a:pt x="262139" y="285210"/>
                      <a:pt x="255842" y="291507"/>
                      <a:pt x="255842" y="299275"/>
                    </a:cubicBezTo>
                    <a:lnTo>
                      <a:pt x="255842" y="478771"/>
                    </a:lnTo>
                    <a:cubicBezTo>
                      <a:pt x="230435" y="476464"/>
                      <a:pt x="210488" y="455850"/>
                      <a:pt x="210488" y="430834"/>
                    </a:cubicBezTo>
                    <a:lnTo>
                      <a:pt x="210488" y="294535"/>
                    </a:lnTo>
                    <a:cubicBezTo>
                      <a:pt x="210488" y="270193"/>
                      <a:pt x="217567" y="246499"/>
                      <a:pt x="230960" y="226017"/>
                    </a:cubicBezTo>
                    <a:cubicBezTo>
                      <a:pt x="255502" y="188485"/>
                      <a:pt x="297532" y="166078"/>
                      <a:pt x="343389" y="166078"/>
                    </a:cubicBezTo>
                    <a:cubicBezTo>
                      <a:pt x="389323" y="166078"/>
                      <a:pt x="431391" y="188543"/>
                      <a:pt x="455919" y="226173"/>
                    </a:cubicBezTo>
                    <a:cubicBezTo>
                      <a:pt x="469246" y="246620"/>
                      <a:pt x="476291" y="270259"/>
                      <a:pt x="476291" y="294535"/>
                    </a:cubicBezTo>
                    <a:lnTo>
                      <a:pt x="476291" y="430834"/>
                    </a:lnTo>
                    <a:cubicBezTo>
                      <a:pt x="476291" y="455067"/>
                      <a:pt x="457574" y="475166"/>
                      <a:pt x="433309" y="478499"/>
                    </a:cubicBezTo>
                    <a:lnTo>
                      <a:pt x="433309" y="299275"/>
                    </a:lnTo>
                    <a:cubicBezTo>
                      <a:pt x="433311" y="291507"/>
                      <a:pt x="427012" y="285210"/>
                      <a:pt x="419244" y="28521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902" name="Рисунок 1229">
            <a:extLst>
              <a:ext uri="{FF2B5EF4-FFF2-40B4-BE49-F238E27FC236}">
                <a16:creationId xmlns:a16="http://schemas.microsoft.com/office/drawing/2014/main" id="{0A4B140E-8EDC-4A4E-A29A-FE295512F0FE}"/>
              </a:ext>
            </a:extLst>
          </p:cNvPr>
          <p:cNvGrpSpPr/>
          <p:nvPr/>
        </p:nvGrpSpPr>
        <p:grpSpPr>
          <a:xfrm>
            <a:off x="5867665" y="1360490"/>
            <a:ext cx="531784" cy="531784"/>
            <a:chOff x="3918755" y="4573341"/>
            <a:chExt cx="773988" cy="773988"/>
          </a:xfrm>
          <a:solidFill>
            <a:srgbClr val="002060"/>
          </a:solidFill>
        </p:grpSpPr>
        <p:sp>
          <p:nvSpPr>
            <p:cNvPr id="903" name="Полилиния: фигура 902">
              <a:extLst>
                <a:ext uri="{FF2B5EF4-FFF2-40B4-BE49-F238E27FC236}">
                  <a16:creationId xmlns:a16="http://schemas.microsoft.com/office/drawing/2014/main" id="{B7BD7555-9D26-4248-BB13-78F5D9D79D53}"/>
                </a:ext>
              </a:extLst>
            </p:cNvPr>
            <p:cNvSpPr/>
            <p:nvPr/>
          </p:nvSpPr>
          <p:spPr>
            <a:xfrm>
              <a:off x="4288855" y="4677633"/>
              <a:ext cx="298269" cy="564445"/>
            </a:xfrm>
            <a:custGeom>
              <a:avLst/>
              <a:gdLst>
                <a:gd name="connsiteX0" fmla="*/ 297391 w 298268"/>
                <a:gd name="connsiteY0" fmla="*/ 234843 h 564444"/>
                <a:gd name="connsiteX1" fmla="*/ 284648 w 298268"/>
                <a:gd name="connsiteY1" fmla="*/ 219933 h 564444"/>
                <a:gd name="connsiteX2" fmla="*/ 247136 w 298268"/>
                <a:gd name="connsiteY2" fmla="*/ 213991 h 564444"/>
                <a:gd name="connsiteX3" fmla="*/ 227822 w 298268"/>
                <a:gd name="connsiteY3" fmla="*/ 167408 h 564444"/>
                <a:gd name="connsiteX4" fmla="*/ 250123 w 298268"/>
                <a:gd name="connsiteY4" fmla="*/ 136666 h 564444"/>
                <a:gd name="connsiteX5" fmla="*/ 248575 w 298268"/>
                <a:gd name="connsiteY5" fmla="*/ 117116 h 564444"/>
                <a:gd name="connsiteX6" fmla="*/ 181559 w 298268"/>
                <a:gd name="connsiteY6" fmla="*/ 50145 h 564444"/>
                <a:gd name="connsiteX7" fmla="*/ 162001 w 298268"/>
                <a:gd name="connsiteY7" fmla="*/ 48610 h 564444"/>
                <a:gd name="connsiteX8" fmla="*/ 131289 w 298268"/>
                <a:gd name="connsiteY8" fmla="*/ 70916 h 564444"/>
                <a:gd name="connsiteX9" fmla="*/ 84669 w 298268"/>
                <a:gd name="connsiteY9" fmla="*/ 51634 h 564444"/>
                <a:gd name="connsiteX10" fmla="*/ 78703 w 298268"/>
                <a:gd name="connsiteY10" fmla="*/ 14143 h 564444"/>
                <a:gd name="connsiteX11" fmla="*/ 63786 w 298268"/>
                <a:gd name="connsiteY11" fmla="*/ 1416 h 564444"/>
                <a:gd name="connsiteX12" fmla="*/ 16518 w 298268"/>
                <a:gd name="connsiteY12" fmla="*/ 1416 h 564444"/>
                <a:gd name="connsiteX13" fmla="*/ 1416 w 298268"/>
                <a:gd name="connsiteY13" fmla="*/ 16518 h 564444"/>
                <a:gd name="connsiteX14" fmla="*/ 16518 w 298268"/>
                <a:gd name="connsiteY14" fmla="*/ 31620 h 564444"/>
                <a:gd name="connsiteX15" fmla="*/ 50904 w 298268"/>
                <a:gd name="connsiteY15" fmla="*/ 31620 h 564444"/>
                <a:gd name="connsiteX16" fmla="*/ 56169 w 298268"/>
                <a:gd name="connsiteY16" fmla="*/ 64730 h 564444"/>
                <a:gd name="connsiteX17" fmla="*/ 65311 w 298268"/>
                <a:gd name="connsiteY17" fmla="*/ 76308 h 564444"/>
                <a:gd name="connsiteX18" fmla="*/ 127557 w 298268"/>
                <a:gd name="connsiteY18" fmla="*/ 102064 h 564444"/>
                <a:gd name="connsiteX19" fmla="*/ 142202 w 298268"/>
                <a:gd name="connsiteY19" fmla="*/ 100326 h 564444"/>
                <a:gd name="connsiteX20" fmla="*/ 169324 w 298268"/>
                <a:gd name="connsiteY20" fmla="*/ 80629 h 564444"/>
                <a:gd name="connsiteX21" fmla="*/ 218104 w 298268"/>
                <a:gd name="connsiteY21" fmla="*/ 129364 h 564444"/>
                <a:gd name="connsiteX22" fmla="*/ 198407 w 298268"/>
                <a:gd name="connsiteY22" fmla="*/ 156515 h 564444"/>
                <a:gd name="connsiteX23" fmla="*/ 196682 w 298268"/>
                <a:gd name="connsiteY23" fmla="*/ 171168 h 564444"/>
                <a:gd name="connsiteX24" fmla="*/ 222476 w 298268"/>
                <a:gd name="connsiteY24" fmla="*/ 233369 h 564444"/>
                <a:gd name="connsiteX25" fmla="*/ 234069 w 298268"/>
                <a:gd name="connsiteY25" fmla="*/ 242506 h 564444"/>
                <a:gd name="connsiteX26" fmla="*/ 267194 w 298268"/>
                <a:gd name="connsiteY26" fmla="*/ 247748 h 564444"/>
                <a:gd name="connsiteX27" fmla="*/ 267222 w 298268"/>
                <a:gd name="connsiteY27" fmla="*/ 316705 h 564444"/>
                <a:gd name="connsiteX28" fmla="*/ 234113 w 298268"/>
                <a:gd name="connsiteY28" fmla="*/ 321977 h 564444"/>
                <a:gd name="connsiteX29" fmla="*/ 222537 w 298268"/>
                <a:gd name="connsiteY29" fmla="*/ 331120 h 564444"/>
                <a:gd name="connsiteX30" fmla="*/ 196778 w 298268"/>
                <a:gd name="connsiteY30" fmla="*/ 393365 h 564444"/>
                <a:gd name="connsiteX31" fmla="*/ 198518 w 298268"/>
                <a:gd name="connsiteY31" fmla="*/ 408011 h 564444"/>
                <a:gd name="connsiteX32" fmla="*/ 218216 w 298268"/>
                <a:gd name="connsiteY32" fmla="*/ 435132 h 564444"/>
                <a:gd name="connsiteX33" fmla="*/ 169479 w 298268"/>
                <a:gd name="connsiteY33" fmla="*/ 483905 h 564444"/>
                <a:gd name="connsiteX34" fmla="*/ 142327 w 298268"/>
                <a:gd name="connsiteY34" fmla="*/ 464215 h 564444"/>
                <a:gd name="connsiteX35" fmla="*/ 127676 w 298268"/>
                <a:gd name="connsiteY35" fmla="*/ 462490 h 564444"/>
                <a:gd name="connsiteX36" fmla="*/ 65474 w 298268"/>
                <a:gd name="connsiteY36" fmla="*/ 488285 h 564444"/>
                <a:gd name="connsiteX37" fmla="*/ 56339 w 298268"/>
                <a:gd name="connsiteY37" fmla="*/ 499870 h 564444"/>
                <a:gd name="connsiteX38" fmla="*/ 51087 w 298268"/>
                <a:gd name="connsiteY38" fmla="*/ 533010 h 564444"/>
                <a:gd name="connsiteX39" fmla="*/ 16518 w 298268"/>
                <a:gd name="connsiteY39" fmla="*/ 533010 h 564444"/>
                <a:gd name="connsiteX40" fmla="*/ 1416 w 298268"/>
                <a:gd name="connsiteY40" fmla="*/ 548112 h 564444"/>
                <a:gd name="connsiteX41" fmla="*/ 16518 w 298268"/>
                <a:gd name="connsiteY41" fmla="*/ 563214 h 564444"/>
                <a:gd name="connsiteX42" fmla="*/ 63992 w 298268"/>
                <a:gd name="connsiteY42" fmla="*/ 563214 h 564444"/>
                <a:gd name="connsiteX43" fmla="*/ 78903 w 298268"/>
                <a:gd name="connsiteY43" fmla="*/ 550472 h 564444"/>
                <a:gd name="connsiteX44" fmla="*/ 84854 w 298268"/>
                <a:gd name="connsiteY44" fmla="*/ 512945 h 564444"/>
                <a:gd name="connsiteX45" fmla="*/ 131436 w 298268"/>
                <a:gd name="connsiteY45" fmla="*/ 493623 h 564444"/>
                <a:gd name="connsiteX46" fmla="*/ 162179 w 298268"/>
                <a:gd name="connsiteY46" fmla="*/ 515923 h 564444"/>
                <a:gd name="connsiteX47" fmla="*/ 181727 w 298268"/>
                <a:gd name="connsiteY47" fmla="*/ 514375 h 564444"/>
                <a:gd name="connsiteX48" fmla="*/ 248699 w 298268"/>
                <a:gd name="connsiteY48" fmla="*/ 447359 h 564444"/>
                <a:gd name="connsiteX49" fmla="*/ 250232 w 298268"/>
                <a:gd name="connsiteY49" fmla="*/ 427810 h 564444"/>
                <a:gd name="connsiteX50" fmla="*/ 227926 w 298268"/>
                <a:gd name="connsiteY50" fmla="*/ 397097 h 564444"/>
                <a:gd name="connsiteX51" fmla="*/ 247217 w 298268"/>
                <a:gd name="connsiteY51" fmla="*/ 350477 h 564444"/>
                <a:gd name="connsiteX52" fmla="*/ 284699 w 298268"/>
                <a:gd name="connsiteY52" fmla="*/ 344512 h 564444"/>
                <a:gd name="connsiteX53" fmla="*/ 297427 w 298268"/>
                <a:gd name="connsiteY53" fmla="*/ 329587 h 564444"/>
                <a:gd name="connsiteX54" fmla="*/ 297391 w 298268"/>
                <a:gd name="connsiteY54" fmla="*/ 234843 h 56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98268" h="564444">
                  <a:moveTo>
                    <a:pt x="297391" y="234843"/>
                  </a:moveTo>
                  <a:cubicBezTo>
                    <a:pt x="297383" y="227418"/>
                    <a:pt x="291986" y="221098"/>
                    <a:pt x="284648" y="219933"/>
                  </a:cubicBezTo>
                  <a:lnTo>
                    <a:pt x="247136" y="213991"/>
                  </a:lnTo>
                  <a:lnTo>
                    <a:pt x="227822" y="167408"/>
                  </a:lnTo>
                  <a:lnTo>
                    <a:pt x="250123" y="136666"/>
                  </a:lnTo>
                  <a:cubicBezTo>
                    <a:pt x="254480" y="130655"/>
                    <a:pt x="253825" y="122366"/>
                    <a:pt x="248575" y="117116"/>
                  </a:cubicBezTo>
                  <a:lnTo>
                    <a:pt x="181559" y="50145"/>
                  </a:lnTo>
                  <a:cubicBezTo>
                    <a:pt x="176299" y="44893"/>
                    <a:pt x="168004" y="44246"/>
                    <a:pt x="162001" y="48610"/>
                  </a:cubicBezTo>
                  <a:lnTo>
                    <a:pt x="131289" y="70916"/>
                  </a:lnTo>
                  <a:lnTo>
                    <a:pt x="84669" y="51634"/>
                  </a:lnTo>
                  <a:lnTo>
                    <a:pt x="78703" y="14143"/>
                  </a:lnTo>
                  <a:cubicBezTo>
                    <a:pt x="77539" y="6813"/>
                    <a:pt x="71211" y="1416"/>
                    <a:pt x="63786" y="1416"/>
                  </a:cubicBez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50904" y="31620"/>
                  </a:lnTo>
                  <a:lnTo>
                    <a:pt x="56169" y="64730"/>
                  </a:lnTo>
                  <a:cubicBezTo>
                    <a:pt x="56994" y="69914"/>
                    <a:pt x="60460" y="74301"/>
                    <a:pt x="65311" y="76308"/>
                  </a:cubicBezTo>
                  <a:lnTo>
                    <a:pt x="127557" y="102064"/>
                  </a:lnTo>
                  <a:cubicBezTo>
                    <a:pt x="132409" y="104071"/>
                    <a:pt x="137955" y="103414"/>
                    <a:pt x="142202" y="100326"/>
                  </a:cubicBezTo>
                  <a:lnTo>
                    <a:pt x="169324" y="80629"/>
                  </a:lnTo>
                  <a:lnTo>
                    <a:pt x="218104" y="129364"/>
                  </a:lnTo>
                  <a:lnTo>
                    <a:pt x="198407" y="156515"/>
                  </a:lnTo>
                  <a:cubicBezTo>
                    <a:pt x="195326" y="160771"/>
                    <a:pt x="194669" y="166317"/>
                    <a:pt x="196682" y="171168"/>
                  </a:cubicBezTo>
                  <a:lnTo>
                    <a:pt x="222476" y="233369"/>
                  </a:lnTo>
                  <a:cubicBezTo>
                    <a:pt x="224491" y="238220"/>
                    <a:pt x="228878" y="241681"/>
                    <a:pt x="234069" y="242506"/>
                  </a:cubicBezTo>
                  <a:lnTo>
                    <a:pt x="267194" y="247748"/>
                  </a:lnTo>
                  <a:lnTo>
                    <a:pt x="267222" y="316705"/>
                  </a:lnTo>
                  <a:lnTo>
                    <a:pt x="234113" y="321977"/>
                  </a:lnTo>
                  <a:cubicBezTo>
                    <a:pt x="228929" y="322802"/>
                    <a:pt x="224541" y="326268"/>
                    <a:pt x="222537" y="331120"/>
                  </a:cubicBezTo>
                  <a:lnTo>
                    <a:pt x="196778" y="393365"/>
                  </a:lnTo>
                  <a:cubicBezTo>
                    <a:pt x="194773" y="398217"/>
                    <a:pt x="195428" y="403763"/>
                    <a:pt x="198518" y="408011"/>
                  </a:cubicBezTo>
                  <a:lnTo>
                    <a:pt x="218216" y="435132"/>
                  </a:lnTo>
                  <a:lnTo>
                    <a:pt x="169479" y="483905"/>
                  </a:lnTo>
                  <a:lnTo>
                    <a:pt x="142327" y="464215"/>
                  </a:lnTo>
                  <a:cubicBezTo>
                    <a:pt x="138072" y="461134"/>
                    <a:pt x="132528" y="460478"/>
                    <a:pt x="127676" y="462490"/>
                  </a:cubicBezTo>
                  <a:lnTo>
                    <a:pt x="65474" y="488285"/>
                  </a:lnTo>
                  <a:cubicBezTo>
                    <a:pt x="60622" y="490299"/>
                    <a:pt x="57164" y="494686"/>
                    <a:pt x="56339" y="499870"/>
                  </a:cubicBezTo>
                  <a:lnTo>
                    <a:pt x="51087" y="533010"/>
                  </a:lnTo>
                  <a:lnTo>
                    <a:pt x="16518" y="533010"/>
                  </a:lnTo>
                  <a:cubicBezTo>
                    <a:pt x="8178" y="533010"/>
                    <a:pt x="1416" y="539772"/>
                    <a:pt x="1416" y="548112"/>
                  </a:cubicBezTo>
                  <a:cubicBezTo>
                    <a:pt x="1416" y="556452"/>
                    <a:pt x="8178" y="563214"/>
                    <a:pt x="16518" y="563214"/>
                  </a:cubicBezTo>
                  <a:lnTo>
                    <a:pt x="63992" y="563214"/>
                  </a:lnTo>
                  <a:cubicBezTo>
                    <a:pt x="71418" y="563214"/>
                    <a:pt x="77744" y="557815"/>
                    <a:pt x="78903" y="550472"/>
                  </a:cubicBezTo>
                  <a:lnTo>
                    <a:pt x="84854" y="512945"/>
                  </a:lnTo>
                  <a:lnTo>
                    <a:pt x="131436" y="493623"/>
                  </a:lnTo>
                  <a:lnTo>
                    <a:pt x="162179" y="515923"/>
                  </a:lnTo>
                  <a:cubicBezTo>
                    <a:pt x="168189" y="520288"/>
                    <a:pt x="176477" y="519633"/>
                    <a:pt x="181727" y="514375"/>
                  </a:cubicBezTo>
                  <a:lnTo>
                    <a:pt x="248699" y="447359"/>
                  </a:lnTo>
                  <a:cubicBezTo>
                    <a:pt x="253949" y="442108"/>
                    <a:pt x="254599" y="433820"/>
                    <a:pt x="250232" y="427810"/>
                  </a:cubicBezTo>
                  <a:lnTo>
                    <a:pt x="227926" y="397097"/>
                  </a:lnTo>
                  <a:lnTo>
                    <a:pt x="247217" y="350477"/>
                  </a:lnTo>
                  <a:lnTo>
                    <a:pt x="284699" y="344512"/>
                  </a:lnTo>
                  <a:cubicBezTo>
                    <a:pt x="292037" y="343339"/>
                    <a:pt x="297434" y="337013"/>
                    <a:pt x="297427" y="329587"/>
                  </a:cubicBezTo>
                  <a:lnTo>
                    <a:pt x="297391" y="2348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4" name="Полилиния: фигура 903">
              <a:extLst>
                <a:ext uri="{FF2B5EF4-FFF2-40B4-BE49-F238E27FC236}">
                  <a16:creationId xmlns:a16="http://schemas.microsoft.com/office/drawing/2014/main" id="{17445E64-F1A5-4CC4-87D8-B7E429B43CB6}"/>
                </a:ext>
              </a:extLst>
            </p:cNvPr>
            <p:cNvSpPr/>
            <p:nvPr/>
          </p:nvSpPr>
          <p:spPr>
            <a:xfrm>
              <a:off x="4288855" y="5057356"/>
              <a:ext cx="32092" cy="32092"/>
            </a:xfrm>
            <a:custGeom>
              <a:avLst/>
              <a:gdLst>
                <a:gd name="connsiteX0" fmla="*/ 16378 w 32092"/>
                <a:gd name="connsiteY0" fmla="*/ 1417 h 32092"/>
                <a:gd name="connsiteX1" fmla="*/ 1416 w 32092"/>
                <a:gd name="connsiteY1" fmla="*/ 16519 h 32092"/>
                <a:gd name="connsiteX2" fmla="*/ 16518 w 32092"/>
                <a:gd name="connsiteY2" fmla="*/ 31621 h 32092"/>
                <a:gd name="connsiteX3" fmla="*/ 17211 w 32092"/>
                <a:gd name="connsiteY3" fmla="*/ 31606 h 32092"/>
                <a:gd name="connsiteX4" fmla="*/ 31722 w 32092"/>
                <a:gd name="connsiteY4" fmla="*/ 15936 h 32092"/>
                <a:gd name="connsiteX5" fmla="*/ 16378 w 32092"/>
                <a:gd name="connsiteY5" fmla="*/ 1417 h 32092"/>
                <a:gd name="connsiteX6" fmla="*/ 16378 w 32092"/>
                <a:gd name="connsiteY6" fmla="*/ 1417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92" h="32092">
                  <a:moveTo>
                    <a:pt x="16378" y="1417"/>
                  </a:moveTo>
                  <a:cubicBezTo>
                    <a:pt x="8097" y="1491"/>
                    <a:pt x="1416" y="8222"/>
                    <a:pt x="1416" y="16519"/>
                  </a:cubicBezTo>
                  <a:cubicBezTo>
                    <a:pt x="1416" y="24857"/>
                    <a:pt x="8178" y="31621"/>
                    <a:pt x="16518" y="31621"/>
                  </a:cubicBezTo>
                  <a:cubicBezTo>
                    <a:pt x="16709" y="31621"/>
                    <a:pt x="17018" y="31614"/>
                    <a:pt x="17211" y="31606"/>
                  </a:cubicBezTo>
                  <a:cubicBezTo>
                    <a:pt x="25551" y="31289"/>
                    <a:pt x="32047" y="24276"/>
                    <a:pt x="31722" y="15936"/>
                  </a:cubicBezTo>
                  <a:cubicBezTo>
                    <a:pt x="31407" y="7713"/>
                    <a:pt x="24549" y="1321"/>
                    <a:pt x="16378" y="1417"/>
                  </a:cubicBezTo>
                  <a:lnTo>
                    <a:pt x="16378" y="14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5" name="Полилиния: фигура 904">
              <a:extLst>
                <a:ext uri="{FF2B5EF4-FFF2-40B4-BE49-F238E27FC236}">
                  <a16:creationId xmlns:a16="http://schemas.microsoft.com/office/drawing/2014/main" id="{FD5ACCF1-5062-4CAF-AE1B-EF695E1FB72F}"/>
                </a:ext>
              </a:extLst>
            </p:cNvPr>
            <p:cNvSpPr/>
            <p:nvPr/>
          </p:nvSpPr>
          <p:spPr>
            <a:xfrm>
              <a:off x="4288855" y="4829525"/>
              <a:ext cx="145359" cy="247299"/>
            </a:xfrm>
            <a:custGeom>
              <a:avLst/>
              <a:gdLst>
                <a:gd name="connsiteX0" fmla="*/ 16518 w 145358"/>
                <a:gd name="connsiteY0" fmla="*/ 1416 h 247298"/>
                <a:gd name="connsiteX1" fmla="*/ 1416 w 145358"/>
                <a:gd name="connsiteY1" fmla="*/ 16518 h 247298"/>
                <a:gd name="connsiteX2" fmla="*/ 16518 w 145358"/>
                <a:gd name="connsiteY2" fmla="*/ 31620 h 247298"/>
                <a:gd name="connsiteX3" fmla="*/ 115332 w 145358"/>
                <a:gd name="connsiteY3" fmla="*/ 130434 h 247298"/>
                <a:gd name="connsiteX4" fmla="*/ 62540 w 145358"/>
                <a:gd name="connsiteY4" fmla="*/ 217906 h 247298"/>
                <a:gd name="connsiteX5" fmla="*/ 56227 w 145358"/>
                <a:gd name="connsiteY5" fmla="*/ 238301 h 247298"/>
                <a:gd name="connsiteX6" fmla="*/ 69597 w 145358"/>
                <a:gd name="connsiteY6" fmla="*/ 246362 h 247298"/>
                <a:gd name="connsiteX7" fmla="*/ 76632 w 145358"/>
                <a:gd name="connsiteY7" fmla="*/ 244622 h 247298"/>
                <a:gd name="connsiteX8" fmla="*/ 145536 w 145358"/>
                <a:gd name="connsiteY8" fmla="*/ 130434 h 247298"/>
                <a:gd name="connsiteX9" fmla="*/ 16518 w 145358"/>
                <a:gd name="connsiteY9" fmla="*/ 1416 h 247298"/>
                <a:gd name="connsiteX10" fmla="*/ 16518 w 145358"/>
                <a:gd name="connsiteY10" fmla="*/ 1416 h 247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358" h="247298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cubicBezTo>
                    <a:pt x="71005" y="31620"/>
                    <a:pt x="115332" y="75945"/>
                    <a:pt x="115332" y="130434"/>
                  </a:cubicBezTo>
                  <a:cubicBezTo>
                    <a:pt x="115332" y="167208"/>
                    <a:pt x="95104" y="200723"/>
                    <a:pt x="62540" y="217906"/>
                  </a:cubicBezTo>
                  <a:cubicBezTo>
                    <a:pt x="55159" y="221791"/>
                    <a:pt x="52333" y="230928"/>
                    <a:pt x="56227" y="238301"/>
                  </a:cubicBezTo>
                  <a:cubicBezTo>
                    <a:pt x="58934" y="243434"/>
                    <a:pt x="64169" y="246362"/>
                    <a:pt x="69597" y="246362"/>
                  </a:cubicBezTo>
                  <a:cubicBezTo>
                    <a:pt x="71971" y="246362"/>
                    <a:pt x="74382" y="245802"/>
                    <a:pt x="76632" y="244622"/>
                  </a:cubicBezTo>
                  <a:cubicBezTo>
                    <a:pt x="119136" y="222197"/>
                    <a:pt x="145536" y="178446"/>
                    <a:pt x="145536" y="130434"/>
                  </a:cubicBezTo>
                  <a:cubicBezTo>
                    <a:pt x="145536" y="59287"/>
                    <a:pt x="87655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6" name="Полилиния: фигура 905">
              <a:extLst>
                <a:ext uri="{FF2B5EF4-FFF2-40B4-BE49-F238E27FC236}">
                  <a16:creationId xmlns:a16="http://schemas.microsoft.com/office/drawing/2014/main" id="{9D6D83EA-F0F3-4F8C-8C45-903DA4318997}"/>
                </a:ext>
              </a:extLst>
            </p:cNvPr>
            <p:cNvSpPr/>
            <p:nvPr/>
          </p:nvSpPr>
          <p:spPr>
            <a:xfrm>
              <a:off x="3917339" y="5242461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05 w 103827"/>
                <a:gd name="connsiteY5" fmla="*/ 104116 h 103827"/>
                <a:gd name="connsiteX6" fmla="*/ 104107 w 103827"/>
                <a:gd name="connsiteY6" fmla="*/ 89014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05" y="104116"/>
                  </a:lnTo>
                  <a:cubicBezTo>
                    <a:pt x="97345" y="104116"/>
                    <a:pt x="104107" y="97354"/>
                    <a:pt x="104107" y="89014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7" name="Полилиния: фигура 906">
              <a:extLst>
                <a:ext uri="{FF2B5EF4-FFF2-40B4-BE49-F238E27FC236}">
                  <a16:creationId xmlns:a16="http://schemas.microsoft.com/office/drawing/2014/main" id="{583A9DA3-06FA-4406-846A-8E74DC02B99C}"/>
                </a:ext>
              </a:extLst>
            </p:cNvPr>
            <p:cNvSpPr/>
            <p:nvPr/>
          </p:nvSpPr>
          <p:spPr>
            <a:xfrm>
              <a:off x="4587875" y="5242461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14 w 103827"/>
                <a:gd name="connsiteY5" fmla="*/ 104116 h 103827"/>
                <a:gd name="connsiteX6" fmla="*/ 104116 w 103827"/>
                <a:gd name="connsiteY6" fmla="*/ 89014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14" y="104116"/>
                  </a:lnTo>
                  <a:cubicBezTo>
                    <a:pt x="97354" y="104116"/>
                    <a:pt x="104116" y="97354"/>
                    <a:pt x="104116" y="89014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8" name="Полилиния: фигура 907">
              <a:extLst>
                <a:ext uri="{FF2B5EF4-FFF2-40B4-BE49-F238E27FC236}">
                  <a16:creationId xmlns:a16="http://schemas.microsoft.com/office/drawing/2014/main" id="{3E671FA2-353C-4474-BDB3-704371325A8A}"/>
                </a:ext>
              </a:extLst>
            </p:cNvPr>
            <p:cNvSpPr/>
            <p:nvPr/>
          </p:nvSpPr>
          <p:spPr>
            <a:xfrm>
              <a:off x="3917339" y="4571925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05 w 103827"/>
                <a:gd name="connsiteY5" fmla="*/ 104107 h 103827"/>
                <a:gd name="connsiteX6" fmla="*/ 104107 w 103827"/>
                <a:gd name="connsiteY6" fmla="*/ 89005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05" y="104107"/>
                  </a:lnTo>
                  <a:cubicBezTo>
                    <a:pt x="97345" y="104107"/>
                    <a:pt x="104107" y="97353"/>
                    <a:pt x="104107" y="89005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9" name="Полилиния: фигура 908">
              <a:extLst>
                <a:ext uri="{FF2B5EF4-FFF2-40B4-BE49-F238E27FC236}">
                  <a16:creationId xmlns:a16="http://schemas.microsoft.com/office/drawing/2014/main" id="{C92C4CD0-5E80-4A3F-ACA9-9A650E4D504B}"/>
                </a:ext>
              </a:extLst>
            </p:cNvPr>
            <p:cNvSpPr/>
            <p:nvPr/>
          </p:nvSpPr>
          <p:spPr>
            <a:xfrm>
              <a:off x="4587875" y="4571925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14 w 103827"/>
                <a:gd name="connsiteY5" fmla="*/ 104107 h 103827"/>
                <a:gd name="connsiteX6" fmla="*/ 104116 w 103827"/>
                <a:gd name="connsiteY6" fmla="*/ 89005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14" y="104107"/>
                  </a:lnTo>
                  <a:cubicBezTo>
                    <a:pt x="97354" y="104107"/>
                    <a:pt x="104116" y="97353"/>
                    <a:pt x="104116" y="89005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0" name="Полилиния: фигура 909">
              <a:extLst>
                <a:ext uri="{FF2B5EF4-FFF2-40B4-BE49-F238E27FC236}">
                  <a16:creationId xmlns:a16="http://schemas.microsoft.com/office/drawing/2014/main" id="{21EE7447-B4E9-49C0-95DD-5896E0D6F7D9}"/>
                </a:ext>
              </a:extLst>
            </p:cNvPr>
            <p:cNvSpPr/>
            <p:nvPr/>
          </p:nvSpPr>
          <p:spPr>
            <a:xfrm>
              <a:off x="4624119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1" name="Полилиния: фигура 910">
              <a:extLst>
                <a:ext uri="{FF2B5EF4-FFF2-40B4-BE49-F238E27FC236}">
                  <a16:creationId xmlns:a16="http://schemas.microsoft.com/office/drawing/2014/main" id="{E445C5B2-D65C-4815-9368-B40B27EBA865}"/>
                </a:ext>
              </a:extLst>
            </p:cNvPr>
            <p:cNvSpPr/>
            <p:nvPr/>
          </p:nvSpPr>
          <p:spPr>
            <a:xfrm>
              <a:off x="4624119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2" name="Полилиния: фигура 911">
              <a:extLst>
                <a:ext uri="{FF2B5EF4-FFF2-40B4-BE49-F238E27FC236}">
                  <a16:creationId xmlns:a16="http://schemas.microsoft.com/office/drawing/2014/main" id="{815B220B-9C26-49CD-A409-57D0CE6FA39E}"/>
                </a:ext>
              </a:extLst>
            </p:cNvPr>
            <p:cNvSpPr/>
            <p:nvPr/>
          </p:nvSpPr>
          <p:spPr>
            <a:xfrm>
              <a:off x="4624119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3" name="Полилиния: фигура 912">
              <a:extLst>
                <a:ext uri="{FF2B5EF4-FFF2-40B4-BE49-F238E27FC236}">
                  <a16:creationId xmlns:a16="http://schemas.microsoft.com/office/drawing/2014/main" id="{04DEC0A0-7E67-4EB0-8D2E-CB5E3ACEA47D}"/>
                </a:ext>
              </a:extLst>
            </p:cNvPr>
            <p:cNvSpPr/>
            <p:nvPr/>
          </p:nvSpPr>
          <p:spPr>
            <a:xfrm>
              <a:off x="4624119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4" name="Полилиния: фигура 913">
              <a:extLst>
                <a:ext uri="{FF2B5EF4-FFF2-40B4-BE49-F238E27FC236}">
                  <a16:creationId xmlns:a16="http://schemas.microsoft.com/office/drawing/2014/main" id="{D2DFAFDD-4A6E-4BE1-855D-58E1F3A33D25}"/>
                </a:ext>
              </a:extLst>
            </p:cNvPr>
            <p:cNvSpPr/>
            <p:nvPr/>
          </p:nvSpPr>
          <p:spPr>
            <a:xfrm>
              <a:off x="4624119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5" name="Полилиния: фигура 914">
              <a:extLst>
                <a:ext uri="{FF2B5EF4-FFF2-40B4-BE49-F238E27FC236}">
                  <a16:creationId xmlns:a16="http://schemas.microsoft.com/office/drawing/2014/main" id="{C67C293E-BBA2-4A90-81F2-AA89B66C7752}"/>
                </a:ext>
              </a:extLst>
            </p:cNvPr>
            <p:cNvSpPr/>
            <p:nvPr/>
          </p:nvSpPr>
          <p:spPr>
            <a:xfrm>
              <a:off x="4624119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6" name="Полилиния: фигура 915">
              <a:extLst>
                <a:ext uri="{FF2B5EF4-FFF2-40B4-BE49-F238E27FC236}">
                  <a16:creationId xmlns:a16="http://schemas.microsoft.com/office/drawing/2014/main" id="{19A03AD2-AAEF-4969-9A69-BE74CEE15D2C}"/>
                </a:ext>
              </a:extLst>
            </p:cNvPr>
            <p:cNvSpPr/>
            <p:nvPr/>
          </p:nvSpPr>
          <p:spPr>
            <a:xfrm>
              <a:off x="4624119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7" name="Полилиния: фигура 916">
              <a:extLst>
                <a:ext uri="{FF2B5EF4-FFF2-40B4-BE49-F238E27FC236}">
                  <a16:creationId xmlns:a16="http://schemas.microsoft.com/office/drawing/2014/main" id="{D96D524C-36FB-447D-B1CE-FF77E7C6AF81}"/>
                </a:ext>
              </a:extLst>
            </p:cNvPr>
            <p:cNvSpPr/>
            <p:nvPr/>
          </p:nvSpPr>
          <p:spPr>
            <a:xfrm>
              <a:off x="3953583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8" name="Полилиния: фигура 917">
              <a:extLst>
                <a:ext uri="{FF2B5EF4-FFF2-40B4-BE49-F238E27FC236}">
                  <a16:creationId xmlns:a16="http://schemas.microsoft.com/office/drawing/2014/main" id="{523C7455-F9E9-4ACE-8238-9AADD3BF0A8D}"/>
                </a:ext>
              </a:extLst>
            </p:cNvPr>
            <p:cNvSpPr/>
            <p:nvPr/>
          </p:nvSpPr>
          <p:spPr>
            <a:xfrm>
              <a:off x="3953583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9" name="Полилиния: фигура 918">
              <a:extLst>
                <a:ext uri="{FF2B5EF4-FFF2-40B4-BE49-F238E27FC236}">
                  <a16:creationId xmlns:a16="http://schemas.microsoft.com/office/drawing/2014/main" id="{57C25C92-FE46-4A6E-A29C-E64C097C2506}"/>
                </a:ext>
              </a:extLst>
            </p:cNvPr>
            <p:cNvSpPr/>
            <p:nvPr/>
          </p:nvSpPr>
          <p:spPr>
            <a:xfrm>
              <a:off x="3953583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0" name="Полилиния: фигура 919">
              <a:extLst>
                <a:ext uri="{FF2B5EF4-FFF2-40B4-BE49-F238E27FC236}">
                  <a16:creationId xmlns:a16="http://schemas.microsoft.com/office/drawing/2014/main" id="{2910405D-3D10-4693-8688-84D54250A295}"/>
                </a:ext>
              </a:extLst>
            </p:cNvPr>
            <p:cNvSpPr/>
            <p:nvPr/>
          </p:nvSpPr>
          <p:spPr>
            <a:xfrm>
              <a:off x="3953583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1" name="Полилиния: фигура 920">
              <a:extLst>
                <a:ext uri="{FF2B5EF4-FFF2-40B4-BE49-F238E27FC236}">
                  <a16:creationId xmlns:a16="http://schemas.microsoft.com/office/drawing/2014/main" id="{C6184B8E-CBB8-451F-9686-B98EBF619731}"/>
                </a:ext>
              </a:extLst>
            </p:cNvPr>
            <p:cNvSpPr/>
            <p:nvPr/>
          </p:nvSpPr>
          <p:spPr>
            <a:xfrm>
              <a:off x="3953583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2" name="Полилиния: фигура 921">
              <a:extLst>
                <a:ext uri="{FF2B5EF4-FFF2-40B4-BE49-F238E27FC236}">
                  <a16:creationId xmlns:a16="http://schemas.microsoft.com/office/drawing/2014/main" id="{CE4F51B2-482C-4DA8-88F4-532C94CCD6FA}"/>
                </a:ext>
              </a:extLst>
            </p:cNvPr>
            <p:cNvSpPr/>
            <p:nvPr/>
          </p:nvSpPr>
          <p:spPr>
            <a:xfrm>
              <a:off x="3953583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3" name="Полилиния: фигура 922">
              <a:extLst>
                <a:ext uri="{FF2B5EF4-FFF2-40B4-BE49-F238E27FC236}">
                  <a16:creationId xmlns:a16="http://schemas.microsoft.com/office/drawing/2014/main" id="{30EC8A93-0A67-4F56-A660-89DBE1AFA271}"/>
                </a:ext>
              </a:extLst>
            </p:cNvPr>
            <p:cNvSpPr/>
            <p:nvPr/>
          </p:nvSpPr>
          <p:spPr>
            <a:xfrm>
              <a:off x="3953583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4" name="Полилиния: фигура 923">
              <a:extLst>
                <a:ext uri="{FF2B5EF4-FFF2-40B4-BE49-F238E27FC236}">
                  <a16:creationId xmlns:a16="http://schemas.microsoft.com/office/drawing/2014/main" id="{83940679-2206-40C0-B96F-33B6B3652B65}"/>
                </a:ext>
              </a:extLst>
            </p:cNvPr>
            <p:cNvSpPr/>
            <p:nvPr/>
          </p:nvSpPr>
          <p:spPr>
            <a:xfrm>
              <a:off x="4363202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5" name="Полилиния: фигура 924">
              <a:extLst>
                <a:ext uri="{FF2B5EF4-FFF2-40B4-BE49-F238E27FC236}">
                  <a16:creationId xmlns:a16="http://schemas.microsoft.com/office/drawing/2014/main" id="{9A135849-00F4-4BA3-BEFF-FD7F7467ACB6}"/>
                </a:ext>
              </a:extLst>
            </p:cNvPr>
            <p:cNvSpPr/>
            <p:nvPr/>
          </p:nvSpPr>
          <p:spPr>
            <a:xfrm>
              <a:off x="4212180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6" name="Полилиния: фигура 925">
              <a:extLst>
                <a:ext uri="{FF2B5EF4-FFF2-40B4-BE49-F238E27FC236}">
                  <a16:creationId xmlns:a16="http://schemas.microsoft.com/office/drawing/2014/main" id="{8041F099-5A80-435A-A3D7-587C0C1844AC}"/>
                </a:ext>
              </a:extLst>
            </p:cNvPr>
            <p:cNvSpPr/>
            <p:nvPr/>
          </p:nvSpPr>
          <p:spPr>
            <a:xfrm>
              <a:off x="4287691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7" name="Полилиния: фигура 926">
              <a:extLst>
                <a:ext uri="{FF2B5EF4-FFF2-40B4-BE49-F238E27FC236}">
                  <a16:creationId xmlns:a16="http://schemas.microsoft.com/office/drawing/2014/main" id="{43EE589D-5FF4-4111-8772-DFA0724C711D}"/>
                </a:ext>
              </a:extLst>
            </p:cNvPr>
            <p:cNvSpPr/>
            <p:nvPr/>
          </p:nvSpPr>
          <p:spPr>
            <a:xfrm>
              <a:off x="4136668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8" name="Полилиния: фигура 927">
              <a:extLst>
                <a:ext uri="{FF2B5EF4-FFF2-40B4-BE49-F238E27FC236}">
                  <a16:creationId xmlns:a16="http://schemas.microsoft.com/office/drawing/2014/main" id="{BAF4EB14-CE0F-415D-A696-7CAD0FF1190D}"/>
                </a:ext>
              </a:extLst>
            </p:cNvPr>
            <p:cNvSpPr/>
            <p:nvPr/>
          </p:nvSpPr>
          <p:spPr>
            <a:xfrm>
              <a:off x="4438713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9" name="Полилиния: фигура 928">
              <a:extLst>
                <a:ext uri="{FF2B5EF4-FFF2-40B4-BE49-F238E27FC236}">
                  <a16:creationId xmlns:a16="http://schemas.microsoft.com/office/drawing/2014/main" id="{0FFB82F4-A259-4E12-AD67-EED452BD4AEB}"/>
                </a:ext>
              </a:extLst>
            </p:cNvPr>
            <p:cNvSpPr/>
            <p:nvPr/>
          </p:nvSpPr>
          <p:spPr>
            <a:xfrm>
              <a:off x="4061157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0" name="Полилиния: фигура 929">
              <a:extLst>
                <a:ext uri="{FF2B5EF4-FFF2-40B4-BE49-F238E27FC236}">
                  <a16:creationId xmlns:a16="http://schemas.microsoft.com/office/drawing/2014/main" id="{3D89D685-C432-4018-A131-2D469348BA26}"/>
                </a:ext>
              </a:extLst>
            </p:cNvPr>
            <p:cNvSpPr/>
            <p:nvPr/>
          </p:nvSpPr>
          <p:spPr>
            <a:xfrm>
              <a:off x="4514216" y="5279915"/>
              <a:ext cx="33980" cy="32092"/>
            </a:xfrm>
            <a:custGeom>
              <a:avLst/>
              <a:gdLst>
                <a:gd name="connsiteX0" fmla="*/ 18855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55 w 33979"/>
                <a:gd name="connsiteY4" fmla="*/ 31620 h 32092"/>
                <a:gd name="connsiteX5" fmla="*/ 33957 w 33979"/>
                <a:gd name="connsiteY5" fmla="*/ 16518 h 32092"/>
                <a:gd name="connsiteX6" fmla="*/ 18855 w 33979"/>
                <a:gd name="connsiteY6" fmla="*/ 1416 h 32092"/>
                <a:gd name="connsiteX7" fmla="*/ 18855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55" y="1416"/>
                  </a:moveTo>
                  <a:lnTo>
                    <a:pt x="16518" y="1416"/>
                  </a:lnTo>
                  <a:cubicBezTo>
                    <a:pt x="8185" y="1416"/>
                    <a:pt x="1416" y="8178"/>
                    <a:pt x="1416" y="16518"/>
                  </a:cubicBezTo>
                  <a:cubicBezTo>
                    <a:pt x="1416" y="24858"/>
                    <a:pt x="8185" y="31620"/>
                    <a:pt x="16518" y="31620"/>
                  </a:cubicBezTo>
                  <a:lnTo>
                    <a:pt x="18855" y="31620"/>
                  </a:lnTo>
                  <a:cubicBezTo>
                    <a:pt x="27195" y="31620"/>
                    <a:pt x="33957" y="24858"/>
                    <a:pt x="33957" y="16518"/>
                  </a:cubicBezTo>
                  <a:cubicBezTo>
                    <a:pt x="33957" y="8178"/>
                    <a:pt x="27195" y="1416"/>
                    <a:pt x="18855" y="1416"/>
                  </a:cubicBezTo>
                  <a:lnTo>
                    <a:pt x="18855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1" name="Полилиния: фигура 930">
              <a:extLst>
                <a:ext uri="{FF2B5EF4-FFF2-40B4-BE49-F238E27FC236}">
                  <a16:creationId xmlns:a16="http://schemas.microsoft.com/office/drawing/2014/main" id="{330AD26D-FD9C-4AC3-9673-430094BD0C85}"/>
                </a:ext>
              </a:extLst>
            </p:cNvPr>
            <p:cNvSpPr/>
            <p:nvPr/>
          </p:nvSpPr>
          <p:spPr>
            <a:xfrm>
              <a:off x="4363202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2" name="Полилиния: фигура 931">
              <a:extLst>
                <a:ext uri="{FF2B5EF4-FFF2-40B4-BE49-F238E27FC236}">
                  <a16:creationId xmlns:a16="http://schemas.microsoft.com/office/drawing/2014/main" id="{A4AF7C8B-15DE-4F5A-9FE8-3D52A9D7D450}"/>
                </a:ext>
              </a:extLst>
            </p:cNvPr>
            <p:cNvSpPr/>
            <p:nvPr/>
          </p:nvSpPr>
          <p:spPr>
            <a:xfrm>
              <a:off x="4287691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3" name="Полилиния: фигура 932">
              <a:extLst>
                <a:ext uri="{FF2B5EF4-FFF2-40B4-BE49-F238E27FC236}">
                  <a16:creationId xmlns:a16="http://schemas.microsoft.com/office/drawing/2014/main" id="{FB16031B-69BA-4DAC-A1A0-0A66DB91D6B8}"/>
                </a:ext>
              </a:extLst>
            </p:cNvPr>
            <p:cNvSpPr/>
            <p:nvPr/>
          </p:nvSpPr>
          <p:spPr>
            <a:xfrm>
              <a:off x="4514224" y="4609379"/>
              <a:ext cx="33980" cy="32092"/>
            </a:xfrm>
            <a:custGeom>
              <a:avLst/>
              <a:gdLst>
                <a:gd name="connsiteX0" fmla="*/ 18848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48 w 33979"/>
                <a:gd name="connsiteY4" fmla="*/ 31620 h 32092"/>
                <a:gd name="connsiteX5" fmla="*/ 33950 w 33979"/>
                <a:gd name="connsiteY5" fmla="*/ 16518 h 32092"/>
                <a:gd name="connsiteX6" fmla="*/ 18848 w 33979"/>
                <a:gd name="connsiteY6" fmla="*/ 1416 h 32092"/>
                <a:gd name="connsiteX7" fmla="*/ 18848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48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18848" y="31620"/>
                  </a:lnTo>
                  <a:cubicBezTo>
                    <a:pt x="27188" y="31620"/>
                    <a:pt x="33950" y="24858"/>
                    <a:pt x="33950" y="16518"/>
                  </a:cubicBezTo>
                  <a:cubicBezTo>
                    <a:pt x="33950" y="8178"/>
                    <a:pt x="27188" y="1416"/>
                    <a:pt x="18848" y="1416"/>
                  </a:cubicBezTo>
                  <a:lnTo>
                    <a:pt x="1884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4" name="Полилиния: фигура 933">
              <a:extLst>
                <a:ext uri="{FF2B5EF4-FFF2-40B4-BE49-F238E27FC236}">
                  <a16:creationId xmlns:a16="http://schemas.microsoft.com/office/drawing/2014/main" id="{D4CED06A-125F-4C01-B3C0-AD45889CF8D6}"/>
                </a:ext>
              </a:extLst>
            </p:cNvPr>
            <p:cNvSpPr/>
            <p:nvPr/>
          </p:nvSpPr>
          <p:spPr>
            <a:xfrm>
              <a:off x="4438713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5" name="Полилиния: фигура 934">
              <a:extLst>
                <a:ext uri="{FF2B5EF4-FFF2-40B4-BE49-F238E27FC236}">
                  <a16:creationId xmlns:a16="http://schemas.microsoft.com/office/drawing/2014/main" id="{E42B7301-245E-4146-998F-257B697141BC}"/>
                </a:ext>
              </a:extLst>
            </p:cNvPr>
            <p:cNvSpPr/>
            <p:nvPr/>
          </p:nvSpPr>
          <p:spPr>
            <a:xfrm>
              <a:off x="4212180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6" name="Полилиния: фигура 935">
              <a:extLst>
                <a:ext uri="{FF2B5EF4-FFF2-40B4-BE49-F238E27FC236}">
                  <a16:creationId xmlns:a16="http://schemas.microsoft.com/office/drawing/2014/main" id="{AED349A7-038C-438D-AF70-4C2E884BDA44}"/>
                </a:ext>
              </a:extLst>
            </p:cNvPr>
            <p:cNvSpPr/>
            <p:nvPr/>
          </p:nvSpPr>
          <p:spPr>
            <a:xfrm>
              <a:off x="4136668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7" name="Полилиния: фигура 936">
              <a:extLst>
                <a:ext uri="{FF2B5EF4-FFF2-40B4-BE49-F238E27FC236}">
                  <a16:creationId xmlns:a16="http://schemas.microsoft.com/office/drawing/2014/main" id="{29547159-EDE4-4A1A-8686-6CA94FA4CA7B}"/>
                </a:ext>
              </a:extLst>
            </p:cNvPr>
            <p:cNvSpPr/>
            <p:nvPr/>
          </p:nvSpPr>
          <p:spPr>
            <a:xfrm>
              <a:off x="4061157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8" name="Полилиния: фигура 937">
              <a:extLst>
                <a:ext uri="{FF2B5EF4-FFF2-40B4-BE49-F238E27FC236}">
                  <a16:creationId xmlns:a16="http://schemas.microsoft.com/office/drawing/2014/main" id="{C30B7451-70EF-4B8E-BC98-7A8C01336B05}"/>
                </a:ext>
              </a:extLst>
            </p:cNvPr>
            <p:cNvSpPr/>
            <p:nvPr/>
          </p:nvSpPr>
          <p:spPr>
            <a:xfrm>
              <a:off x="4131985" y="4896623"/>
              <a:ext cx="32092" cy="32092"/>
            </a:xfrm>
            <a:custGeom>
              <a:avLst/>
              <a:gdLst>
                <a:gd name="connsiteX0" fmla="*/ 27195 w 32092"/>
                <a:gd name="connsiteY0" fmla="*/ 5841 h 32092"/>
                <a:gd name="connsiteX1" fmla="*/ 16518 w 32092"/>
                <a:gd name="connsiteY1" fmla="*/ 1416 h 32092"/>
                <a:gd name="connsiteX2" fmla="*/ 5841 w 32092"/>
                <a:gd name="connsiteY2" fmla="*/ 5841 h 32092"/>
                <a:gd name="connsiteX3" fmla="*/ 1416 w 32092"/>
                <a:gd name="connsiteY3" fmla="*/ 16518 h 32092"/>
                <a:gd name="connsiteX4" fmla="*/ 5841 w 32092"/>
                <a:gd name="connsiteY4" fmla="*/ 27195 h 32092"/>
                <a:gd name="connsiteX5" fmla="*/ 16518 w 32092"/>
                <a:gd name="connsiteY5" fmla="*/ 31620 h 32092"/>
                <a:gd name="connsiteX6" fmla="*/ 27195 w 32092"/>
                <a:gd name="connsiteY6" fmla="*/ 27195 h 32092"/>
                <a:gd name="connsiteX7" fmla="*/ 31620 w 32092"/>
                <a:gd name="connsiteY7" fmla="*/ 16518 h 32092"/>
                <a:gd name="connsiteX8" fmla="*/ 27195 w 32092"/>
                <a:gd name="connsiteY8" fmla="*/ 5841 h 32092"/>
                <a:gd name="connsiteX9" fmla="*/ 27195 w 32092"/>
                <a:gd name="connsiteY9" fmla="*/ 5841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092" h="32092">
                  <a:moveTo>
                    <a:pt x="27195" y="5841"/>
                  </a:moveTo>
                  <a:cubicBezTo>
                    <a:pt x="24386" y="3030"/>
                    <a:pt x="20494" y="1416"/>
                    <a:pt x="16518" y="1416"/>
                  </a:cubicBezTo>
                  <a:cubicBezTo>
                    <a:pt x="12537" y="1416"/>
                    <a:pt x="8650" y="3030"/>
                    <a:pt x="5841" y="5841"/>
                  </a:cubicBezTo>
                  <a:cubicBezTo>
                    <a:pt x="3017" y="8650"/>
                    <a:pt x="1416" y="12529"/>
                    <a:pt x="1416" y="16518"/>
                  </a:cubicBezTo>
                  <a:cubicBezTo>
                    <a:pt x="1416" y="20492"/>
                    <a:pt x="3017" y="24386"/>
                    <a:pt x="5841" y="27195"/>
                  </a:cubicBezTo>
                  <a:cubicBezTo>
                    <a:pt x="8650" y="30006"/>
                    <a:pt x="12537" y="31620"/>
                    <a:pt x="16518" y="31620"/>
                  </a:cubicBezTo>
                  <a:cubicBezTo>
                    <a:pt x="20494" y="31620"/>
                    <a:pt x="24386" y="30006"/>
                    <a:pt x="27195" y="27195"/>
                  </a:cubicBezTo>
                  <a:cubicBezTo>
                    <a:pt x="30006" y="24386"/>
                    <a:pt x="31620" y="20492"/>
                    <a:pt x="31620" y="16518"/>
                  </a:cubicBezTo>
                  <a:cubicBezTo>
                    <a:pt x="31620" y="12544"/>
                    <a:pt x="30006" y="8650"/>
                    <a:pt x="27195" y="5841"/>
                  </a:cubicBezTo>
                  <a:lnTo>
                    <a:pt x="27195" y="58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9" name="Полилиния: фигура 938">
              <a:extLst>
                <a:ext uri="{FF2B5EF4-FFF2-40B4-BE49-F238E27FC236}">
                  <a16:creationId xmlns:a16="http://schemas.microsoft.com/office/drawing/2014/main" id="{31792453-63C7-44E3-AFF3-1475E876C180}"/>
                </a:ext>
              </a:extLst>
            </p:cNvPr>
            <p:cNvSpPr/>
            <p:nvPr/>
          </p:nvSpPr>
          <p:spPr>
            <a:xfrm>
              <a:off x="4131977" y="4670341"/>
              <a:ext cx="128369" cy="570108"/>
            </a:xfrm>
            <a:custGeom>
              <a:avLst/>
              <a:gdLst>
                <a:gd name="connsiteX0" fmla="*/ 95916 w 128368"/>
                <a:gd name="connsiteY0" fmla="*/ 1416 h 570108"/>
                <a:gd name="connsiteX1" fmla="*/ 33782 w 128368"/>
                <a:gd name="connsiteY1" fmla="*/ 1416 h 570108"/>
                <a:gd name="connsiteX2" fmla="*/ 1416 w 128368"/>
                <a:gd name="connsiteY2" fmla="*/ 33780 h 570108"/>
                <a:gd name="connsiteX3" fmla="*/ 1416 w 128368"/>
                <a:gd name="connsiteY3" fmla="*/ 190444 h 570108"/>
                <a:gd name="connsiteX4" fmla="*/ 16518 w 128368"/>
                <a:gd name="connsiteY4" fmla="*/ 205547 h 570108"/>
                <a:gd name="connsiteX5" fmla="*/ 31620 w 128368"/>
                <a:gd name="connsiteY5" fmla="*/ 190444 h 570108"/>
                <a:gd name="connsiteX6" fmla="*/ 31620 w 128368"/>
                <a:gd name="connsiteY6" fmla="*/ 124829 h 570108"/>
                <a:gd name="connsiteX7" fmla="*/ 98076 w 128368"/>
                <a:gd name="connsiteY7" fmla="*/ 124829 h 570108"/>
                <a:gd name="connsiteX8" fmla="*/ 98076 w 128368"/>
                <a:gd name="connsiteY8" fmla="*/ 429845 h 570108"/>
                <a:gd name="connsiteX9" fmla="*/ 31620 w 128368"/>
                <a:gd name="connsiteY9" fmla="*/ 429845 h 570108"/>
                <a:gd name="connsiteX10" fmla="*/ 31620 w 128368"/>
                <a:gd name="connsiteY10" fmla="*/ 301697 h 570108"/>
                <a:gd name="connsiteX11" fmla="*/ 16518 w 128368"/>
                <a:gd name="connsiteY11" fmla="*/ 286595 h 570108"/>
                <a:gd name="connsiteX12" fmla="*/ 1416 w 128368"/>
                <a:gd name="connsiteY12" fmla="*/ 301697 h 570108"/>
                <a:gd name="connsiteX13" fmla="*/ 1416 w 128368"/>
                <a:gd name="connsiteY13" fmla="*/ 444947 h 570108"/>
                <a:gd name="connsiteX14" fmla="*/ 2684 w 128368"/>
                <a:gd name="connsiteY14" fmla="*/ 451001 h 570108"/>
                <a:gd name="connsiteX15" fmla="*/ 51015 w 128368"/>
                <a:gd name="connsiteY15" fmla="*/ 561458 h 570108"/>
                <a:gd name="connsiteX16" fmla="*/ 64849 w 128368"/>
                <a:gd name="connsiteY16" fmla="*/ 570507 h 570108"/>
                <a:gd name="connsiteX17" fmla="*/ 78682 w 128368"/>
                <a:gd name="connsiteY17" fmla="*/ 561458 h 570108"/>
                <a:gd name="connsiteX18" fmla="*/ 127011 w 128368"/>
                <a:gd name="connsiteY18" fmla="*/ 451001 h 570108"/>
                <a:gd name="connsiteX19" fmla="*/ 128280 w 128368"/>
                <a:gd name="connsiteY19" fmla="*/ 444947 h 570108"/>
                <a:gd name="connsiteX20" fmla="*/ 128280 w 128368"/>
                <a:gd name="connsiteY20" fmla="*/ 33780 h 570108"/>
                <a:gd name="connsiteX21" fmla="*/ 95916 w 128368"/>
                <a:gd name="connsiteY21" fmla="*/ 1416 h 570108"/>
                <a:gd name="connsiteX22" fmla="*/ 95916 w 128368"/>
                <a:gd name="connsiteY22" fmla="*/ 1416 h 570108"/>
                <a:gd name="connsiteX23" fmla="*/ 64849 w 128368"/>
                <a:gd name="connsiteY23" fmla="*/ 517730 h 570108"/>
                <a:gd name="connsiteX24" fmla="*/ 39615 w 128368"/>
                <a:gd name="connsiteY24" fmla="*/ 460049 h 570108"/>
                <a:gd name="connsiteX25" fmla="*/ 90083 w 128368"/>
                <a:gd name="connsiteY25" fmla="*/ 460049 h 570108"/>
                <a:gd name="connsiteX26" fmla="*/ 64849 w 128368"/>
                <a:gd name="connsiteY26" fmla="*/ 517730 h 570108"/>
                <a:gd name="connsiteX27" fmla="*/ 98076 w 128368"/>
                <a:gd name="connsiteY27" fmla="*/ 94625 h 570108"/>
                <a:gd name="connsiteX28" fmla="*/ 31628 w 128368"/>
                <a:gd name="connsiteY28" fmla="*/ 94625 h 570108"/>
                <a:gd name="connsiteX29" fmla="*/ 31628 w 128368"/>
                <a:gd name="connsiteY29" fmla="*/ 33780 h 570108"/>
                <a:gd name="connsiteX30" fmla="*/ 33782 w 128368"/>
                <a:gd name="connsiteY30" fmla="*/ 31620 h 570108"/>
                <a:gd name="connsiteX31" fmla="*/ 95916 w 128368"/>
                <a:gd name="connsiteY31" fmla="*/ 31620 h 570108"/>
                <a:gd name="connsiteX32" fmla="*/ 98076 w 128368"/>
                <a:gd name="connsiteY32" fmla="*/ 33780 h 570108"/>
                <a:gd name="connsiteX33" fmla="*/ 98076 w 128368"/>
                <a:gd name="connsiteY33" fmla="*/ 94625 h 570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28368" h="570108">
                  <a:moveTo>
                    <a:pt x="95916" y="1416"/>
                  </a:moveTo>
                  <a:lnTo>
                    <a:pt x="33782" y="1416"/>
                  </a:lnTo>
                  <a:cubicBezTo>
                    <a:pt x="15937" y="1416"/>
                    <a:pt x="1416" y="15935"/>
                    <a:pt x="1416" y="33780"/>
                  </a:cubicBezTo>
                  <a:lnTo>
                    <a:pt x="1416" y="190444"/>
                  </a:lnTo>
                  <a:cubicBezTo>
                    <a:pt x="1416" y="198790"/>
                    <a:pt x="8178" y="205547"/>
                    <a:pt x="16518" y="205547"/>
                  </a:cubicBezTo>
                  <a:cubicBezTo>
                    <a:pt x="24858" y="205547"/>
                    <a:pt x="31620" y="198790"/>
                    <a:pt x="31620" y="190444"/>
                  </a:cubicBezTo>
                  <a:lnTo>
                    <a:pt x="31620" y="124829"/>
                  </a:lnTo>
                  <a:lnTo>
                    <a:pt x="98076" y="124829"/>
                  </a:lnTo>
                  <a:lnTo>
                    <a:pt x="98076" y="429845"/>
                  </a:lnTo>
                  <a:lnTo>
                    <a:pt x="31620" y="429845"/>
                  </a:lnTo>
                  <a:lnTo>
                    <a:pt x="31620" y="301697"/>
                  </a:lnTo>
                  <a:cubicBezTo>
                    <a:pt x="31620" y="293357"/>
                    <a:pt x="24858" y="286595"/>
                    <a:pt x="16518" y="286595"/>
                  </a:cubicBezTo>
                  <a:cubicBezTo>
                    <a:pt x="8178" y="286595"/>
                    <a:pt x="1416" y="293357"/>
                    <a:pt x="1416" y="301697"/>
                  </a:cubicBezTo>
                  <a:lnTo>
                    <a:pt x="1416" y="444947"/>
                  </a:lnTo>
                  <a:cubicBezTo>
                    <a:pt x="1416" y="447027"/>
                    <a:pt x="1852" y="449091"/>
                    <a:pt x="2684" y="451001"/>
                  </a:cubicBezTo>
                  <a:lnTo>
                    <a:pt x="51015" y="561458"/>
                  </a:lnTo>
                  <a:cubicBezTo>
                    <a:pt x="53418" y="566959"/>
                    <a:pt x="58846" y="570507"/>
                    <a:pt x="64849" y="570507"/>
                  </a:cubicBezTo>
                  <a:cubicBezTo>
                    <a:pt x="70850" y="570507"/>
                    <a:pt x="76277" y="566959"/>
                    <a:pt x="78682" y="561458"/>
                  </a:cubicBezTo>
                  <a:lnTo>
                    <a:pt x="127011" y="451001"/>
                  </a:lnTo>
                  <a:cubicBezTo>
                    <a:pt x="127846" y="449091"/>
                    <a:pt x="128280" y="447027"/>
                    <a:pt x="128280" y="444947"/>
                  </a:cubicBezTo>
                  <a:lnTo>
                    <a:pt x="128280" y="33780"/>
                  </a:lnTo>
                  <a:cubicBezTo>
                    <a:pt x="128280" y="15935"/>
                    <a:pt x="113761" y="1416"/>
                    <a:pt x="95916" y="1416"/>
                  </a:cubicBezTo>
                  <a:lnTo>
                    <a:pt x="95916" y="1416"/>
                  </a:lnTo>
                  <a:close/>
                  <a:moveTo>
                    <a:pt x="64849" y="517730"/>
                  </a:moveTo>
                  <a:lnTo>
                    <a:pt x="39615" y="460049"/>
                  </a:lnTo>
                  <a:lnTo>
                    <a:pt x="90083" y="460049"/>
                  </a:lnTo>
                  <a:lnTo>
                    <a:pt x="64849" y="517730"/>
                  </a:lnTo>
                  <a:close/>
                  <a:moveTo>
                    <a:pt x="98076" y="94625"/>
                  </a:moveTo>
                  <a:lnTo>
                    <a:pt x="31628" y="94625"/>
                  </a:lnTo>
                  <a:lnTo>
                    <a:pt x="31628" y="33780"/>
                  </a:lnTo>
                  <a:cubicBezTo>
                    <a:pt x="31628" y="32592"/>
                    <a:pt x="32594" y="31620"/>
                    <a:pt x="33782" y="31620"/>
                  </a:cubicBezTo>
                  <a:lnTo>
                    <a:pt x="95916" y="31620"/>
                  </a:lnTo>
                  <a:cubicBezTo>
                    <a:pt x="97111" y="31620"/>
                    <a:pt x="98076" y="32592"/>
                    <a:pt x="98076" y="33780"/>
                  </a:cubicBezTo>
                  <a:lnTo>
                    <a:pt x="98076" y="9462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940" name="TextBox 939">
            <a:extLst>
              <a:ext uri="{FF2B5EF4-FFF2-40B4-BE49-F238E27FC236}">
                <a16:creationId xmlns:a16="http://schemas.microsoft.com/office/drawing/2014/main" id="{4F9FED8D-619C-48E0-970F-281FF2DFD15E}"/>
              </a:ext>
            </a:extLst>
          </p:cNvPr>
          <p:cNvSpPr txBox="1"/>
          <p:nvPr/>
        </p:nvSpPr>
        <p:spPr>
          <a:xfrm>
            <a:off x="6370549" y="1453379"/>
            <a:ext cx="22008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Montserrat Bold" panose="00000800000000000000" pitchFamily="2" charset="0"/>
              </a:rPr>
              <a:t>266,000</a:t>
            </a:r>
            <a:r>
              <a:rPr lang="ru-RU" sz="2000" dirty="0">
                <a:latin typeface="Montserrat Bold" panose="00000800000000000000" pitchFamily="2" charset="0"/>
              </a:rPr>
              <a:t> км</a:t>
            </a:r>
            <a:r>
              <a:rPr lang="en-US" sz="2000" baseline="30000" dirty="0">
                <a:latin typeface="Montserrat Bold" panose="00000800000000000000" pitchFamily="2" charset="0"/>
              </a:rPr>
              <a:t>2</a:t>
            </a:r>
            <a:endParaRPr lang="ru-RU" sz="2000" dirty="0">
              <a:latin typeface="Montserrat Bold" panose="00000800000000000000" pitchFamily="2" charset="0"/>
            </a:endParaRPr>
          </a:p>
        </p:txBody>
      </p: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08234B4A-2C9F-4463-B0EA-6F7FAD98E067}"/>
              </a:ext>
            </a:extLst>
          </p:cNvPr>
          <p:cNvGrpSpPr/>
          <p:nvPr/>
        </p:nvGrpSpPr>
        <p:grpSpPr>
          <a:xfrm>
            <a:off x="5858520" y="2029968"/>
            <a:ext cx="3916416" cy="643121"/>
            <a:chOff x="5858520" y="2057400"/>
            <a:chExt cx="3916416" cy="643121"/>
          </a:xfrm>
        </p:grpSpPr>
        <p:sp>
          <p:nvSpPr>
            <p:cNvPr id="942" name="TextBox 941">
              <a:extLst>
                <a:ext uri="{FF2B5EF4-FFF2-40B4-BE49-F238E27FC236}">
                  <a16:creationId xmlns:a16="http://schemas.microsoft.com/office/drawing/2014/main" id="{AA972F3E-76E8-43A4-8356-490974D1B149}"/>
                </a:ext>
              </a:extLst>
            </p:cNvPr>
            <p:cNvSpPr txBox="1"/>
            <p:nvPr/>
          </p:nvSpPr>
          <p:spPr>
            <a:xfrm>
              <a:off x="6464594" y="2115746"/>
              <a:ext cx="33103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>
                  <a:latin typeface="Montserrat" panose="00000500000000000000" pitchFamily="2" charset="0"/>
                </a:defRPr>
              </a:lvl1pPr>
            </a:lstStyle>
            <a:p>
              <a:r>
                <a:rPr lang="ru-RU" sz="1600" dirty="0">
                  <a:latin typeface="Montserrat Bold" panose="00000800000000000000" pitchFamily="2" charset="0"/>
                </a:rPr>
                <a:t>1 </a:t>
              </a:r>
              <a:r>
                <a:rPr lang="en-US" sz="1600" dirty="0">
                  <a:latin typeface="Montserrat Bold" panose="00000800000000000000" pitchFamily="2" charset="0"/>
                </a:rPr>
                <a:t>US Dollar = 10.15 Dirham</a:t>
              </a:r>
            </a:p>
            <a:p>
              <a:r>
                <a:rPr lang="en-US" sz="1600" dirty="0">
                  <a:latin typeface="Montserrat Bold" panose="00000800000000000000" pitchFamily="2" charset="0"/>
                </a:rPr>
                <a:t>100 Dirham = 9.85 US Dollar</a:t>
              </a:r>
              <a:endParaRPr lang="ru-RU" sz="1600" dirty="0">
                <a:latin typeface="Montserrat Bold" panose="00000800000000000000" pitchFamily="2" charset="0"/>
              </a:endParaRPr>
            </a:p>
          </p:txBody>
        </p:sp>
        <p:grpSp>
          <p:nvGrpSpPr>
            <p:cNvPr id="943" name="Graphic 54">
              <a:extLst>
                <a:ext uri="{FF2B5EF4-FFF2-40B4-BE49-F238E27FC236}">
                  <a16:creationId xmlns:a16="http://schemas.microsoft.com/office/drawing/2014/main" id="{E747D12F-709D-451C-9AED-5C154068E6BC}"/>
                </a:ext>
              </a:extLst>
            </p:cNvPr>
            <p:cNvGrpSpPr/>
            <p:nvPr/>
          </p:nvGrpSpPr>
          <p:grpSpPr>
            <a:xfrm>
              <a:off x="5858520" y="2057400"/>
              <a:ext cx="586887" cy="508994"/>
              <a:chOff x="4590624" y="2336687"/>
              <a:chExt cx="718618" cy="623224"/>
            </a:xfrm>
            <a:solidFill>
              <a:srgbClr val="002060"/>
            </a:solidFill>
          </p:grpSpPr>
          <p:sp>
            <p:nvSpPr>
              <p:cNvPr id="945" name="Freeform 685">
                <a:extLst>
                  <a:ext uri="{FF2B5EF4-FFF2-40B4-BE49-F238E27FC236}">
                    <a16:creationId xmlns:a16="http://schemas.microsoft.com/office/drawing/2014/main" id="{92E4445E-D4A5-44EA-B0B8-DB54C3A94C47}"/>
                  </a:ext>
                </a:extLst>
              </p:cNvPr>
              <p:cNvSpPr/>
              <p:nvPr/>
            </p:nvSpPr>
            <p:spPr>
              <a:xfrm>
                <a:off x="5034473" y="2336687"/>
                <a:ext cx="167344" cy="167344"/>
              </a:xfrm>
              <a:custGeom>
                <a:avLst/>
                <a:gdLst>
                  <a:gd name="connsiteX0" fmla="*/ 83996 w 167343"/>
                  <a:gd name="connsiteY0" fmla="*/ 168003 h 167343"/>
                  <a:gd name="connsiteX1" fmla="*/ 167997 w 167343"/>
                  <a:gd name="connsiteY1" fmla="*/ 84001 h 167343"/>
                  <a:gd name="connsiteX2" fmla="*/ 83996 w 167343"/>
                  <a:gd name="connsiteY2" fmla="*/ 0 h 167343"/>
                  <a:gd name="connsiteX3" fmla="*/ 0 w 167343"/>
                  <a:gd name="connsiteY3" fmla="*/ 84001 h 167343"/>
                  <a:gd name="connsiteX4" fmla="*/ 83996 w 167343"/>
                  <a:gd name="connsiteY4" fmla="*/ 168003 h 167343"/>
                  <a:gd name="connsiteX5" fmla="*/ 83996 w 167343"/>
                  <a:gd name="connsiteY5" fmla="*/ 24000 h 167343"/>
                  <a:gd name="connsiteX6" fmla="*/ 143998 w 167343"/>
                  <a:gd name="connsiteY6" fmla="*/ 84001 h 167343"/>
                  <a:gd name="connsiteX7" fmla="*/ 83996 w 167343"/>
                  <a:gd name="connsiteY7" fmla="*/ 144003 h 167343"/>
                  <a:gd name="connsiteX8" fmla="*/ 24000 w 167343"/>
                  <a:gd name="connsiteY8" fmla="*/ 84001 h 167343"/>
                  <a:gd name="connsiteX9" fmla="*/ 83996 w 167343"/>
                  <a:gd name="connsiteY9" fmla="*/ 24000 h 16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7343" h="167343">
                    <a:moveTo>
                      <a:pt x="83996" y="168003"/>
                    </a:moveTo>
                    <a:cubicBezTo>
                      <a:pt x="130391" y="168003"/>
                      <a:pt x="167997" y="130391"/>
                      <a:pt x="167997" y="84001"/>
                    </a:cubicBezTo>
                    <a:cubicBezTo>
                      <a:pt x="167997" y="37612"/>
                      <a:pt x="130391" y="0"/>
                      <a:pt x="83996" y="0"/>
                    </a:cubicBezTo>
                    <a:cubicBezTo>
                      <a:pt x="37606" y="0"/>
                      <a:pt x="0" y="37612"/>
                      <a:pt x="0" y="84001"/>
                    </a:cubicBezTo>
                    <a:cubicBezTo>
                      <a:pt x="60" y="130369"/>
                      <a:pt x="37634" y="167943"/>
                      <a:pt x="83996" y="168003"/>
                    </a:cubicBezTo>
                    <a:close/>
                    <a:moveTo>
                      <a:pt x="83996" y="24000"/>
                    </a:moveTo>
                    <a:cubicBezTo>
                      <a:pt x="117136" y="24000"/>
                      <a:pt x="143998" y="50867"/>
                      <a:pt x="143998" y="84001"/>
                    </a:cubicBezTo>
                    <a:cubicBezTo>
                      <a:pt x="143998" y="117136"/>
                      <a:pt x="117136" y="144003"/>
                      <a:pt x="83996" y="144003"/>
                    </a:cubicBezTo>
                    <a:cubicBezTo>
                      <a:pt x="50861" y="144003"/>
                      <a:pt x="24000" y="117136"/>
                      <a:pt x="24000" y="84001"/>
                    </a:cubicBezTo>
                    <a:cubicBezTo>
                      <a:pt x="24038" y="50883"/>
                      <a:pt x="50878" y="24044"/>
                      <a:pt x="83996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 dirty="0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6" name="Freeform 686">
                <a:extLst>
                  <a:ext uri="{FF2B5EF4-FFF2-40B4-BE49-F238E27FC236}">
                    <a16:creationId xmlns:a16="http://schemas.microsoft.com/office/drawing/2014/main" id="{12B2BC63-E780-47E6-BFEC-2B0B8D17D726}"/>
                  </a:ext>
                </a:extLst>
              </p:cNvPr>
              <p:cNvSpPr/>
              <p:nvPr/>
            </p:nvSpPr>
            <p:spPr>
              <a:xfrm>
                <a:off x="4590624" y="2432564"/>
                <a:ext cx="718618" cy="527347"/>
              </a:xfrm>
              <a:custGeom>
                <a:avLst/>
                <a:gdLst>
                  <a:gd name="connsiteX0" fmla="*/ 707997 w 718593"/>
                  <a:gd name="connsiteY0" fmla="*/ 168139 h 527343"/>
                  <a:gd name="connsiteX1" fmla="*/ 611461 w 718593"/>
                  <a:gd name="connsiteY1" fmla="*/ 156137 h 527343"/>
                  <a:gd name="connsiteX2" fmla="*/ 536517 w 718593"/>
                  <a:gd name="connsiteY2" fmla="*/ 144678 h 527343"/>
                  <a:gd name="connsiteX3" fmla="*/ 516000 w 718593"/>
                  <a:gd name="connsiteY3" fmla="*/ 144140 h 527343"/>
                  <a:gd name="connsiteX4" fmla="*/ 466035 w 718593"/>
                  <a:gd name="connsiteY4" fmla="*/ 147666 h 527343"/>
                  <a:gd name="connsiteX5" fmla="*/ 428643 w 718593"/>
                  <a:gd name="connsiteY5" fmla="*/ 156642 h 527343"/>
                  <a:gd name="connsiteX6" fmla="*/ 405566 w 718593"/>
                  <a:gd name="connsiteY6" fmla="*/ 162751 h 527343"/>
                  <a:gd name="connsiteX7" fmla="*/ 360363 w 718593"/>
                  <a:gd name="connsiteY7" fmla="*/ 167898 h 527343"/>
                  <a:gd name="connsiteX8" fmla="*/ 314605 w 718593"/>
                  <a:gd name="connsiteY8" fmla="*/ 162789 h 527343"/>
                  <a:gd name="connsiteX9" fmla="*/ 291357 w 718593"/>
                  <a:gd name="connsiteY9" fmla="*/ 156642 h 527343"/>
                  <a:gd name="connsiteX10" fmla="*/ 253894 w 718593"/>
                  <a:gd name="connsiteY10" fmla="*/ 147655 h 527343"/>
                  <a:gd name="connsiteX11" fmla="*/ 247731 w 718593"/>
                  <a:gd name="connsiteY11" fmla="*/ 146815 h 527343"/>
                  <a:gd name="connsiteX12" fmla="*/ 270060 w 718593"/>
                  <a:gd name="connsiteY12" fmla="*/ 53091 h 527343"/>
                  <a:gd name="connsiteX13" fmla="*/ 189641 w 718593"/>
                  <a:gd name="connsiteY13" fmla="*/ 32 h 527343"/>
                  <a:gd name="connsiteX14" fmla="*/ 112264 w 718593"/>
                  <a:gd name="connsiteY14" fmla="*/ 57441 h 527343"/>
                  <a:gd name="connsiteX15" fmla="*/ 139730 w 718593"/>
                  <a:gd name="connsiteY15" fmla="*/ 149792 h 527343"/>
                  <a:gd name="connsiteX16" fmla="*/ 108528 w 718593"/>
                  <a:gd name="connsiteY16" fmla="*/ 156093 h 527343"/>
                  <a:gd name="connsiteX17" fmla="*/ 12003 w 718593"/>
                  <a:gd name="connsiteY17" fmla="*/ 168139 h 527343"/>
                  <a:gd name="connsiteX18" fmla="*/ 0 w 718593"/>
                  <a:gd name="connsiteY18" fmla="*/ 180142 h 527343"/>
                  <a:gd name="connsiteX19" fmla="*/ 0 w 718593"/>
                  <a:gd name="connsiteY19" fmla="*/ 516137 h 527343"/>
                  <a:gd name="connsiteX20" fmla="*/ 12003 w 718593"/>
                  <a:gd name="connsiteY20" fmla="*/ 528139 h 527343"/>
                  <a:gd name="connsiteX21" fmla="*/ 130369 w 718593"/>
                  <a:gd name="connsiteY21" fmla="*/ 513055 h 527343"/>
                  <a:gd name="connsiteX22" fmla="*/ 150612 w 718593"/>
                  <a:gd name="connsiteY22" fmla="*/ 508721 h 527343"/>
                  <a:gd name="connsiteX23" fmla="*/ 204000 w 718593"/>
                  <a:gd name="connsiteY23" fmla="*/ 504140 h 527343"/>
                  <a:gd name="connsiteX24" fmla="*/ 250032 w 718593"/>
                  <a:gd name="connsiteY24" fmla="*/ 507342 h 527343"/>
                  <a:gd name="connsiteX25" fmla="*/ 284722 w 718593"/>
                  <a:gd name="connsiteY25" fmla="*/ 515741 h 527343"/>
                  <a:gd name="connsiteX26" fmla="*/ 309562 w 718593"/>
                  <a:gd name="connsiteY26" fmla="*/ 522295 h 527343"/>
                  <a:gd name="connsiteX27" fmla="*/ 360363 w 718593"/>
                  <a:gd name="connsiteY27" fmla="*/ 527936 h 527343"/>
                  <a:gd name="connsiteX28" fmla="*/ 410603 w 718593"/>
                  <a:gd name="connsiteY28" fmla="*/ 522262 h 527343"/>
                  <a:gd name="connsiteX29" fmla="*/ 435278 w 718593"/>
                  <a:gd name="connsiteY29" fmla="*/ 515741 h 527343"/>
                  <a:gd name="connsiteX30" fmla="*/ 469896 w 718593"/>
                  <a:gd name="connsiteY30" fmla="*/ 507342 h 527343"/>
                  <a:gd name="connsiteX31" fmla="*/ 516000 w 718593"/>
                  <a:gd name="connsiteY31" fmla="*/ 504140 h 527343"/>
                  <a:gd name="connsiteX32" fmla="*/ 569317 w 718593"/>
                  <a:gd name="connsiteY32" fmla="*/ 508710 h 527343"/>
                  <a:gd name="connsiteX33" fmla="*/ 589631 w 718593"/>
                  <a:gd name="connsiteY33" fmla="*/ 513055 h 527343"/>
                  <a:gd name="connsiteX34" fmla="*/ 707997 w 718593"/>
                  <a:gd name="connsiteY34" fmla="*/ 528139 h 527343"/>
                  <a:gd name="connsiteX35" fmla="*/ 720000 w 718593"/>
                  <a:gd name="connsiteY35" fmla="*/ 516137 h 527343"/>
                  <a:gd name="connsiteX36" fmla="*/ 720000 w 718593"/>
                  <a:gd name="connsiteY36" fmla="*/ 180142 h 527343"/>
                  <a:gd name="connsiteX37" fmla="*/ 707997 w 718593"/>
                  <a:gd name="connsiteY37" fmla="*/ 168139 h 527343"/>
                  <a:gd name="connsiteX38" fmla="*/ 132001 w 718593"/>
                  <a:gd name="connsiteY38" fmla="*/ 84138 h 527343"/>
                  <a:gd name="connsiteX39" fmla="*/ 192003 w 718593"/>
                  <a:gd name="connsiteY39" fmla="*/ 24142 h 527343"/>
                  <a:gd name="connsiteX40" fmla="*/ 251999 w 718593"/>
                  <a:gd name="connsiteY40" fmla="*/ 84138 h 527343"/>
                  <a:gd name="connsiteX41" fmla="*/ 192003 w 718593"/>
                  <a:gd name="connsiteY41" fmla="*/ 144140 h 527343"/>
                  <a:gd name="connsiteX42" fmla="*/ 132001 w 718593"/>
                  <a:gd name="connsiteY42" fmla="*/ 84138 h 527343"/>
                  <a:gd name="connsiteX43" fmla="*/ 696000 w 718593"/>
                  <a:gd name="connsiteY43" fmla="*/ 503969 h 527343"/>
                  <a:gd name="connsiteX44" fmla="*/ 594778 w 718593"/>
                  <a:gd name="connsiteY44" fmla="*/ 489572 h 527343"/>
                  <a:gd name="connsiteX45" fmla="*/ 573959 w 718593"/>
                  <a:gd name="connsiteY45" fmla="*/ 485117 h 527343"/>
                  <a:gd name="connsiteX46" fmla="*/ 516000 w 718593"/>
                  <a:gd name="connsiteY46" fmla="*/ 480140 h 527343"/>
                  <a:gd name="connsiteX47" fmla="*/ 466035 w 718593"/>
                  <a:gd name="connsiteY47" fmla="*/ 483667 h 527343"/>
                  <a:gd name="connsiteX48" fmla="*/ 428643 w 718593"/>
                  <a:gd name="connsiteY48" fmla="*/ 492643 h 527343"/>
                  <a:gd name="connsiteX49" fmla="*/ 405566 w 718593"/>
                  <a:gd name="connsiteY49" fmla="*/ 498751 h 527343"/>
                  <a:gd name="connsiteX50" fmla="*/ 360363 w 718593"/>
                  <a:gd name="connsiteY50" fmla="*/ 503898 h 527343"/>
                  <a:gd name="connsiteX51" fmla="*/ 314605 w 718593"/>
                  <a:gd name="connsiteY51" fmla="*/ 498789 h 527343"/>
                  <a:gd name="connsiteX52" fmla="*/ 291357 w 718593"/>
                  <a:gd name="connsiteY52" fmla="*/ 492643 h 527343"/>
                  <a:gd name="connsiteX53" fmla="*/ 253894 w 718593"/>
                  <a:gd name="connsiteY53" fmla="*/ 483656 h 527343"/>
                  <a:gd name="connsiteX54" fmla="*/ 204000 w 718593"/>
                  <a:gd name="connsiteY54" fmla="*/ 480140 h 527343"/>
                  <a:gd name="connsiteX55" fmla="*/ 145970 w 718593"/>
                  <a:gd name="connsiteY55" fmla="*/ 485177 h 527343"/>
                  <a:gd name="connsiteX56" fmla="*/ 125222 w 718593"/>
                  <a:gd name="connsiteY56" fmla="*/ 489621 h 527343"/>
                  <a:gd name="connsiteX57" fmla="*/ 24000 w 718593"/>
                  <a:gd name="connsiteY57" fmla="*/ 503969 h 527343"/>
                  <a:gd name="connsiteX58" fmla="*/ 24000 w 718593"/>
                  <a:gd name="connsiteY58" fmla="*/ 191969 h 527343"/>
                  <a:gd name="connsiteX59" fmla="*/ 113665 w 718593"/>
                  <a:gd name="connsiteY59" fmla="*/ 179538 h 527343"/>
                  <a:gd name="connsiteX60" fmla="*/ 184466 w 718593"/>
                  <a:gd name="connsiteY60" fmla="*/ 168606 h 527343"/>
                  <a:gd name="connsiteX61" fmla="*/ 204000 w 718593"/>
                  <a:gd name="connsiteY61" fmla="*/ 168139 h 527343"/>
                  <a:gd name="connsiteX62" fmla="*/ 250032 w 718593"/>
                  <a:gd name="connsiteY62" fmla="*/ 171342 h 527343"/>
                  <a:gd name="connsiteX63" fmla="*/ 284722 w 718593"/>
                  <a:gd name="connsiteY63" fmla="*/ 179741 h 527343"/>
                  <a:gd name="connsiteX64" fmla="*/ 309562 w 718593"/>
                  <a:gd name="connsiteY64" fmla="*/ 186294 h 527343"/>
                  <a:gd name="connsiteX65" fmla="*/ 360363 w 718593"/>
                  <a:gd name="connsiteY65" fmla="*/ 191936 h 527343"/>
                  <a:gd name="connsiteX66" fmla="*/ 410603 w 718593"/>
                  <a:gd name="connsiteY66" fmla="*/ 186261 h 527343"/>
                  <a:gd name="connsiteX67" fmla="*/ 435278 w 718593"/>
                  <a:gd name="connsiteY67" fmla="*/ 179741 h 527343"/>
                  <a:gd name="connsiteX68" fmla="*/ 469896 w 718593"/>
                  <a:gd name="connsiteY68" fmla="*/ 171342 h 527343"/>
                  <a:gd name="connsiteX69" fmla="*/ 516000 w 718593"/>
                  <a:gd name="connsiteY69" fmla="*/ 168139 h 527343"/>
                  <a:gd name="connsiteX70" fmla="*/ 535391 w 718593"/>
                  <a:gd name="connsiteY70" fmla="*/ 168606 h 527343"/>
                  <a:gd name="connsiteX71" fmla="*/ 606335 w 718593"/>
                  <a:gd name="connsiteY71" fmla="*/ 179538 h 527343"/>
                  <a:gd name="connsiteX72" fmla="*/ 696000 w 718593"/>
                  <a:gd name="connsiteY72" fmla="*/ 191969 h 52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</a:cxnLst>
                <a:rect l="l" t="t" r="r" b="b"/>
                <a:pathLst>
                  <a:path w="718593" h="527343">
                    <a:moveTo>
                      <a:pt x="707997" y="168139"/>
                    </a:moveTo>
                    <a:cubicBezTo>
                      <a:pt x="675456" y="167991"/>
                      <a:pt x="643046" y="163959"/>
                      <a:pt x="611461" y="156137"/>
                    </a:cubicBezTo>
                    <a:cubicBezTo>
                      <a:pt x="586857" y="150177"/>
                      <a:pt x="561780" y="146343"/>
                      <a:pt x="536517" y="144678"/>
                    </a:cubicBezTo>
                    <a:cubicBezTo>
                      <a:pt x="530255" y="144381"/>
                      <a:pt x="523499" y="144140"/>
                      <a:pt x="516000" y="144140"/>
                    </a:cubicBezTo>
                    <a:cubicBezTo>
                      <a:pt x="499279" y="143986"/>
                      <a:pt x="482569" y="145167"/>
                      <a:pt x="466035" y="147666"/>
                    </a:cubicBezTo>
                    <a:cubicBezTo>
                      <a:pt x="453395" y="149886"/>
                      <a:pt x="440909" y="152885"/>
                      <a:pt x="428643" y="156642"/>
                    </a:cubicBezTo>
                    <a:cubicBezTo>
                      <a:pt x="421221" y="158779"/>
                      <a:pt x="413795" y="160916"/>
                      <a:pt x="405566" y="162751"/>
                    </a:cubicBezTo>
                    <a:cubicBezTo>
                      <a:pt x="390679" y="165794"/>
                      <a:pt x="375551" y="167519"/>
                      <a:pt x="360363" y="167898"/>
                    </a:cubicBezTo>
                    <a:cubicBezTo>
                      <a:pt x="344987" y="167563"/>
                      <a:pt x="329672" y="165849"/>
                      <a:pt x="314605" y="162789"/>
                    </a:cubicBezTo>
                    <a:cubicBezTo>
                      <a:pt x="306205" y="160916"/>
                      <a:pt x="298779" y="158779"/>
                      <a:pt x="291357" y="156642"/>
                    </a:cubicBezTo>
                    <a:cubicBezTo>
                      <a:pt x="279069" y="152879"/>
                      <a:pt x="266556" y="149875"/>
                      <a:pt x="253894" y="147655"/>
                    </a:cubicBezTo>
                    <a:cubicBezTo>
                      <a:pt x="251906" y="147331"/>
                      <a:pt x="249791" y="147090"/>
                      <a:pt x="247731" y="146815"/>
                    </a:cubicBezTo>
                    <a:cubicBezTo>
                      <a:pt x="274131" y="123376"/>
                      <a:pt x="283052" y="85923"/>
                      <a:pt x="270060" y="53091"/>
                    </a:cubicBezTo>
                    <a:cubicBezTo>
                      <a:pt x="257069" y="20263"/>
                      <a:pt x="224934" y="-940"/>
                      <a:pt x="189641" y="32"/>
                    </a:cubicBezTo>
                    <a:cubicBezTo>
                      <a:pt x="154347" y="1004"/>
                      <a:pt x="123431" y="23944"/>
                      <a:pt x="112264" y="57441"/>
                    </a:cubicBezTo>
                    <a:cubicBezTo>
                      <a:pt x="101102" y="90938"/>
                      <a:pt x="112077" y="127836"/>
                      <a:pt x="139730" y="149792"/>
                    </a:cubicBezTo>
                    <a:cubicBezTo>
                      <a:pt x="128842" y="151726"/>
                      <a:pt x="118559" y="153907"/>
                      <a:pt x="108528" y="156093"/>
                    </a:cubicBezTo>
                    <a:cubicBezTo>
                      <a:pt x="76943" y="163926"/>
                      <a:pt x="44539" y="167975"/>
                      <a:pt x="12003" y="168139"/>
                    </a:cubicBezTo>
                    <a:cubicBezTo>
                      <a:pt x="5372" y="168139"/>
                      <a:pt x="0" y="173512"/>
                      <a:pt x="0" y="180142"/>
                    </a:cubicBezTo>
                    <a:lnTo>
                      <a:pt x="0" y="516137"/>
                    </a:lnTo>
                    <a:cubicBezTo>
                      <a:pt x="0" y="522767"/>
                      <a:pt x="5372" y="528139"/>
                      <a:pt x="12003" y="528139"/>
                    </a:cubicBezTo>
                    <a:cubicBezTo>
                      <a:pt x="51905" y="527722"/>
                      <a:pt x="91631" y="522657"/>
                      <a:pt x="130369" y="513055"/>
                    </a:cubicBezTo>
                    <a:cubicBezTo>
                      <a:pt x="137401" y="511506"/>
                      <a:pt x="144157" y="510017"/>
                      <a:pt x="150612" y="508721"/>
                    </a:cubicBezTo>
                    <a:cubicBezTo>
                      <a:pt x="168217" y="505464"/>
                      <a:pt x="186097" y="503926"/>
                      <a:pt x="204000" y="504140"/>
                    </a:cubicBezTo>
                    <a:cubicBezTo>
                      <a:pt x="219402" y="503986"/>
                      <a:pt x="234794" y="505057"/>
                      <a:pt x="250032" y="507342"/>
                    </a:cubicBezTo>
                    <a:cubicBezTo>
                      <a:pt x="261755" y="509430"/>
                      <a:pt x="273345" y="512237"/>
                      <a:pt x="284722" y="515741"/>
                    </a:cubicBezTo>
                    <a:cubicBezTo>
                      <a:pt x="292610" y="518010"/>
                      <a:pt x="300482" y="520279"/>
                      <a:pt x="309562" y="522295"/>
                    </a:cubicBezTo>
                    <a:cubicBezTo>
                      <a:pt x="326294" y="525700"/>
                      <a:pt x="343295" y="527590"/>
                      <a:pt x="360363" y="527936"/>
                    </a:cubicBezTo>
                    <a:cubicBezTo>
                      <a:pt x="377243" y="527546"/>
                      <a:pt x="394058" y="525646"/>
                      <a:pt x="410603" y="522262"/>
                    </a:cubicBezTo>
                    <a:cubicBezTo>
                      <a:pt x="419518" y="520279"/>
                      <a:pt x="427407" y="518010"/>
                      <a:pt x="435278" y="515741"/>
                    </a:cubicBezTo>
                    <a:cubicBezTo>
                      <a:pt x="446633" y="512237"/>
                      <a:pt x="458196" y="509430"/>
                      <a:pt x="469896" y="507342"/>
                    </a:cubicBezTo>
                    <a:cubicBezTo>
                      <a:pt x="485156" y="505057"/>
                      <a:pt x="500570" y="503986"/>
                      <a:pt x="516000" y="504140"/>
                    </a:cubicBezTo>
                    <a:cubicBezTo>
                      <a:pt x="533881" y="503926"/>
                      <a:pt x="551733" y="505458"/>
                      <a:pt x="569317" y="508710"/>
                    </a:cubicBezTo>
                    <a:cubicBezTo>
                      <a:pt x="575843" y="510017"/>
                      <a:pt x="582600" y="511506"/>
                      <a:pt x="589631" y="513055"/>
                    </a:cubicBezTo>
                    <a:cubicBezTo>
                      <a:pt x="628369" y="522657"/>
                      <a:pt x="668095" y="527722"/>
                      <a:pt x="707997" y="528139"/>
                    </a:cubicBezTo>
                    <a:cubicBezTo>
                      <a:pt x="714628" y="528139"/>
                      <a:pt x="720000" y="522767"/>
                      <a:pt x="720000" y="516137"/>
                    </a:cubicBezTo>
                    <a:lnTo>
                      <a:pt x="720000" y="180142"/>
                    </a:lnTo>
                    <a:cubicBezTo>
                      <a:pt x="720000" y="173512"/>
                      <a:pt x="714628" y="168139"/>
                      <a:pt x="707997" y="168139"/>
                    </a:cubicBezTo>
                    <a:close/>
                    <a:moveTo>
                      <a:pt x="132001" y="84138"/>
                    </a:moveTo>
                    <a:cubicBezTo>
                      <a:pt x="132001" y="51003"/>
                      <a:pt x="158862" y="24142"/>
                      <a:pt x="192003" y="24142"/>
                    </a:cubicBezTo>
                    <a:cubicBezTo>
                      <a:pt x="225137" y="24142"/>
                      <a:pt x="251999" y="51003"/>
                      <a:pt x="251999" y="84138"/>
                    </a:cubicBezTo>
                    <a:cubicBezTo>
                      <a:pt x="251999" y="117278"/>
                      <a:pt x="225137" y="144140"/>
                      <a:pt x="192003" y="144140"/>
                    </a:cubicBezTo>
                    <a:cubicBezTo>
                      <a:pt x="158879" y="144101"/>
                      <a:pt x="132039" y="117262"/>
                      <a:pt x="132001" y="84138"/>
                    </a:cubicBezTo>
                    <a:close/>
                    <a:moveTo>
                      <a:pt x="696000" y="503969"/>
                    </a:moveTo>
                    <a:cubicBezTo>
                      <a:pt x="661860" y="502613"/>
                      <a:pt x="627946" y="497790"/>
                      <a:pt x="594778" y="489572"/>
                    </a:cubicBezTo>
                    <a:cubicBezTo>
                      <a:pt x="587582" y="487990"/>
                      <a:pt x="580726" y="486463"/>
                      <a:pt x="573959" y="485117"/>
                    </a:cubicBezTo>
                    <a:cubicBezTo>
                      <a:pt x="554848" y="481579"/>
                      <a:pt x="535435" y="479909"/>
                      <a:pt x="516000" y="480140"/>
                    </a:cubicBezTo>
                    <a:cubicBezTo>
                      <a:pt x="499279" y="479986"/>
                      <a:pt x="482569" y="481167"/>
                      <a:pt x="466035" y="483667"/>
                    </a:cubicBezTo>
                    <a:cubicBezTo>
                      <a:pt x="453395" y="485886"/>
                      <a:pt x="440909" y="488885"/>
                      <a:pt x="428643" y="492643"/>
                    </a:cubicBezTo>
                    <a:cubicBezTo>
                      <a:pt x="421221" y="494779"/>
                      <a:pt x="413795" y="496916"/>
                      <a:pt x="405566" y="498751"/>
                    </a:cubicBezTo>
                    <a:cubicBezTo>
                      <a:pt x="390679" y="501794"/>
                      <a:pt x="375551" y="503519"/>
                      <a:pt x="360363" y="503898"/>
                    </a:cubicBezTo>
                    <a:cubicBezTo>
                      <a:pt x="344987" y="503563"/>
                      <a:pt x="329672" y="501849"/>
                      <a:pt x="314605" y="498789"/>
                    </a:cubicBezTo>
                    <a:cubicBezTo>
                      <a:pt x="306205" y="496916"/>
                      <a:pt x="298779" y="494779"/>
                      <a:pt x="291357" y="492643"/>
                    </a:cubicBezTo>
                    <a:cubicBezTo>
                      <a:pt x="279069" y="488880"/>
                      <a:pt x="266556" y="485875"/>
                      <a:pt x="253894" y="483656"/>
                    </a:cubicBezTo>
                    <a:cubicBezTo>
                      <a:pt x="237382" y="481162"/>
                      <a:pt x="220699" y="479986"/>
                      <a:pt x="204000" y="480140"/>
                    </a:cubicBezTo>
                    <a:cubicBezTo>
                      <a:pt x="184537" y="479926"/>
                      <a:pt x="165103" y="481612"/>
                      <a:pt x="145970" y="485177"/>
                    </a:cubicBezTo>
                    <a:cubicBezTo>
                      <a:pt x="139274" y="486512"/>
                      <a:pt x="132396" y="488034"/>
                      <a:pt x="125222" y="489621"/>
                    </a:cubicBezTo>
                    <a:cubicBezTo>
                      <a:pt x="92054" y="497823"/>
                      <a:pt x="58140" y="502629"/>
                      <a:pt x="24000" y="503969"/>
                    </a:cubicBezTo>
                    <a:lnTo>
                      <a:pt x="24000" y="191969"/>
                    </a:lnTo>
                    <a:cubicBezTo>
                      <a:pt x="54234" y="190914"/>
                      <a:pt x="84282" y="186750"/>
                      <a:pt x="113665" y="179538"/>
                    </a:cubicBezTo>
                    <a:cubicBezTo>
                      <a:pt x="136906" y="173863"/>
                      <a:pt x="160593" y="170205"/>
                      <a:pt x="184466" y="168606"/>
                    </a:cubicBezTo>
                    <a:cubicBezTo>
                      <a:pt x="190415" y="168381"/>
                      <a:pt x="196798" y="168139"/>
                      <a:pt x="204000" y="168139"/>
                    </a:cubicBezTo>
                    <a:cubicBezTo>
                      <a:pt x="219402" y="167991"/>
                      <a:pt x="234794" y="169062"/>
                      <a:pt x="250032" y="171342"/>
                    </a:cubicBezTo>
                    <a:cubicBezTo>
                      <a:pt x="261755" y="173429"/>
                      <a:pt x="273345" y="176236"/>
                      <a:pt x="284722" y="179741"/>
                    </a:cubicBezTo>
                    <a:cubicBezTo>
                      <a:pt x="292610" y="182010"/>
                      <a:pt x="300482" y="184278"/>
                      <a:pt x="309562" y="186294"/>
                    </a:cubicBezTo>
                    <a:cubicBezTo>
                      <a:pt x="326294" y="189700"/>
                      <a:pt x="343295" y="191590"/>
                      <a:pt x="360363" y="191936"/>
                    </a:cubicBezTo>
                    <a:cubicBezTo>
                      <a:pt x="377243" y="191546"/>
                      <a:pt x="394058" y="189645"/>
                      <a:pt x="410603" y="186261"/>
                    </a:cubicBezTo>
                    <a:cubicBezTo>
                      <a:pt x="419518" y="184278"/>
                      <a:pt x="427407" y="182010"/>
                      <a:pt x="435278" y="179741"/>
                    </a:cubicBezTo>
                    <a:cubicBezTo>
                      <a:pt x="446633" y="176236"/>
                      <a:pt x="458196" y="173429"/>
                      <a:pt x="469896" y="171342"/>
                    </a:cubicBezTo>
                    <a:cubicBezTo>
                      <a:pt x="485156" y="169057"/>
                      <a:pt x="500570" y="167986"/>
                      <a:pt x="516000" y="168139"/>
                    </a:cubicBezTo>
                    <a:cubicBezTo>
                      <a:pt x="523202" y="168139"/>
                      <a:pt x="529585" y="168381"/>
                      <a:pt x="535391" y="168606"/>
                    </a:cubicBezTo>
                    <a:cubicBezTo>
                      <a:pt x="559314" y="170194"/>
                      <a:pt x="583050" y="173852"/>
                      <a:pt x="606335" y="179538"/>
                    </a:cubicBezTo>
                    <a:cubicBezTo>
                      <a:pt x="635718" y="186750"/>
                      <a:pt x="665766" y="190914"/>
                      <a:pt x="696000" y="19196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7" name="Freeform 687">
                <a:extLst>
                  <a:ext uri="{FF2B5EF4-FFF2-40B4-BE49-F238E27FC236}">
                    <a16:creationId xmlns:a16="http://schemas.microsoft.com/office/drawing/2014/main" id="{A0456D7E-BCD0-4577-8088-00CF6F23EA4F}"/>
                  </a:ext>
                </a:extLst>
              </p:cNvPr>
              <p:cNvSpPr/>
              <p:nvPr/>
            </p:nvSpPr>
            <p:spPr>
              <a:xfrm>
                <a:off x="5070638" y="2708706"/>
                <a:ext cx="95628" cy="95625"/>
              </a:xfrm>
              <a:custGeom>
                <a:avLst/>
                <a:gdLst>
                  <a:gd name="connsiteX0" fmla="*/ 0 w 95625"/>
                  <a:gd name="connsiteY0" fmla="*/ 47999 h 95625"/>
                  <a:gd name="connsiteX1" fmla="*/ 47999 w 95625"/>
                  <a:gd name="connsiteY1" fmla="*/ 95999 h 95625"/>
                  <a:gd name="connsiteX2" fmla="*/ 96004 w 95625"/>
                  <a:gd name="connsiteY2" fmla="*/ 47999 h 95625"/>
                  <a:gd name="connsiteX3" fmla="*/ 47999 w 95625"/>
                  <a:gd name="connsiteY3" fmla="*/ 0 h 95625"/>
                  <a:gd name="connsiteX4" fmla="*/ 0 w 95625"/>
                  <a:gd name="connsiteY4" fmla="*/ 47999 h 95625"/>
                  <a:gd name="connsiteX5" fmla="*/ 47999 w 95625"/>
                  <a:gd name="connsiteY5" fmla="*/ 24000 h 95625"/>
                  <a:gd name="connsiteX6" fmla="*/ 72004 w 95625"/>
                  <a:gd name="connsiteY6" fmla="*/ 47999 h 95625"/>
                  <a:gd name="connsiteX7" fmla="*/ 47999 w 95625"/>
                  <a:gd name="connsiteY7" fmla="*/ 71999 h 95625"/>
                  <a:gd name="connsiteX8" fmla="*/ 24000 w 95625"/>
                  <a:gd name="connsiteY8" fmla="*/ 47999 h 95625"/>
                  <a:gd name="connsiteX9" fmla="*/ 47999 w 95625"/>
                  <a:gd name="connsiteY9" fmla="*/ 24000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0" y="47999"/>
                    </a:moveTo>
                    <a:cubicBezTo>
                      <a:pt x="0" y="74509"/>
                      <a:pt x="21495" y="95999"/>
                      <a:pt x="47999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7999" y="0"/>
                    </a:cubicBezTo>
                    <a:cubicBezTo>
                      <a:pt x="21495" y="0"/>
                      <a:pt x="0" y="21489"/>
                      <a:pt x="0" y="47999"/>
                    </a:cubicBezTo>
                    <a:close/>
                    <a:moveTo>
                      <a:pt x="47999" y="24000"/>
                    </a:moveTo>
                    <a:cubicBezTo>
                      <a:pt x="61254" y="24000"/>
                      <a:pt x="72004" y="34744"/>
                      <a:pt x="72004" y="47999"/>
                    </a:cubicBezTo>
                    <a:cubicBezTo>
                      <a:pt x="72004" y="61254"/>
                      <a:pt x="61254" y="71999"/>
                      <a:pt x="47999" y="71999"/>
                    </a:cubicBezTo>
                    <a:cubicBezTo>
                      <a:pt x="34744" y="71999"/>
                      <a:pt x="24000" y="61254"/>
                      <a:pt x="24000" y="47999"/>
                    </a:cubicBezTo>
                    <a:cubicBezTo>
                      <a:pt x="24000" y="34744"/>
                      <a:pt x="34744" y="24000"/>
                      <a:pt x="47999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8" name="Freeform 688">
                <a:extLst>
                  <a:ext uri="{FF2B5EF4-FFF2-40B4-BE49-F238E27FC236}">
                    <a16:creationId xmlns:a16="http://schemas.microsoft.com/office/drawing/2014/main" id="{44E71D2E-C90F-44E6-9830-BFE9E1009A98}"/>
                  </a:ext>
                </a:extLst>
              </p:cNvPr>
              <p:cNvSpPr/>
              <p:nvPr/>
            </p:nvSpPr>
            <p:spPr>
              <a:xfrm>
                <a:off x="4638624" y="2624584"/>
                <a:ext cx="622990" cy="286877"/>
              </a:xfrm>
              <a:custGeom>
                <a:avLst/>
                <a:gdLst>
                  <a:gd name="connsiteX0" fmla="*/ 394431 w 622968"/>
                  <a:gd name="connsiteY0" fmla="*/ 10827 h 286875"/>
                  <a:gd name="connsiteX1" fmla="*/ 391091 w 622968"/>
                  <a:gd name="connsiteY1" fmla="*/ 11750 h 286875"/>
                  <a:gd name="connsiteX2" fmla="*/ 358198 w 622968"/>
                  <a:gd name="connsiteY2" fmla="*/ 19655 h 286875"/>
                  <a:gd name="connsiteX3" fmla="*/ 347053 w 622968"/>
                  <a:gd name="connsiteY3" fmla="*/ 21456 h 286875"/>
                  <a:gd name="connsiteX4" fmla="*/ 312973 w 622968"/>
                  <a:gd name="connsiteY4" fmla="*/ 24038 h 286875"/>
                  <a:gd name="connsiteX5" fmla="*/ 278399 w 622968"/>
                  <a:gd name="connsiteY5" fmla="*/ 21495 h 286875"/>
                  <a:gd name="connsiteX6" fmla="*/ 266830 w 622968"/>
                  <a:gd name="connsiteY6" fmla="*/ 19622 h 286875"/>
                  <a:gd name="connsiteX7" fmla="*/ 234058 w 622968"/>
                  <a:gd name="connsiteY7" fmla="*/ 11739 h 286875"/>
                  <a:gd name="connsiteX8" fmla="*/ 230938 w 622968"/>
                  <a:gd name="connsiteY8" fmla="*/ 10871 h 286875"/>
                  <a:gd name="connsiteX9" fmla="*/ 156912 w 622968"/>
                  <a:gd name="connsiteY9" fmla="*/ 71 h 286875"/>
                  <a:gd name="connsiteX10" fmla="*/ 57827 w 622968"/>
                  <a:gd name="connsiteY10" fmla="*/ 10800 h 286875"/>
                  <a:gd name="connsiteX11" fmla="*/ 43500 w 622968"/>
                  <a:gd name="connsiteY11" fmla="*/ 14689 h 286875"/>
                  <a:gd name="connsiteX12" fmla="*/ 36024 w 622968"/>
                  <a:gd name="connsiteY12" fmla="*/ 20440 h 286875"/>
                  <a:gd name="connsiteX13" fmla="*/ 35019 w 622968"/>
                  <a:gd name="connsiteY13" fmla="*/ 29822 h 286875"/>
                  <a:gd name="connsiteX14" fmla="*/ 35931 w 622968"/>
                  <a:gd name="connsiteY14" fmla="*/ 36216 h 286875"/>
                  <a:gd name="connsiteX15" fmla="*/ 12003 w 622968"/>
                  <a:gd name="connsiteY15" fmla="*/ 60469 h 286875"/>
                  <a:gd name="connsiteX16" fmla="*/ 0 w 622968"/>
                  <a:gd name="connsiteY16" fmla="*/ 72471 h 286875"/>
                  <a:gd name="connsiteX17" fmla="*/ 0 w 622968"/>
                  <a:gd name="connsiteY17" fmla="*/ 229406 h 286875"/>
                  <a:gd name="connsiteX18" fmla="*/ 12003 w 622968"/>
                  <a:gd name="connsiteY18" fmla="*/ 241403 h 286875"/>
                  <a:gd name="connsiteX19" fmla="*/ 35821 w 622968"/>
                  <a:gd name="connsiteY19" fmla="*/ 264287 h 286875"/>
                  <a:gd name="connsiteX20" fmla="*/ 40732 w 622968"/>
                  <a:gd name="connsiteY20" fmla="*/ 273389 h 286875"/>
                  <a:gd name="connsiteX21" fmla="*/ 50894 w 622968"/>
                  <a:gd name="connsiteY21" fmla="*/ 275295 h 286875"/>
                  <a:gd name="connsiteX22" fmla="*/ 156912 w 622968"/>
                  <a:gd name="connsiteY22" fmla="*/ 265551 h 286875"/>
                  <a:gd name="connsiteX23" fmla="*/ 250510 w 622968"/>
                  <a:gd name="connsiteY23" fmla="*/ 278943 h 286875"/>
                  <a:gd name="connsiteX24" fmla="*/ 261134 w 622968"/>
                  <a:gd name="connsiteY24" fmla="*/ 281915 h 286875"/>
                  <a:gd name="connsiteX25" fmla="*/ 266545 w 622968"/>
                  <a:gd name="connsiteY25" fmla="*/ 283403 h 286875"/>
                  <a:gd name="connsiteX26" fmla="*/ 284293 w 622968"/>
                  <a:gd name="connsiteY26" fmla="*/ 286260 h 286875"/>
                  <a:gd name="connsiteX27" fmla="*/ 312984 w 622968"/>
                  <a:gd name="connsiteY27" fmla="*/ 288111 h 286875"/>
                  <a:gd name="connsiteX28" fmla="*/ 340851 w 622968"/>
                  <a:gd name="connsiteY28" fmla="*/ 286260 h 286875"/>
                  <a:gd name="connsiteX29" fmla="*/ 358407 w 622968"/>
                  <a:gd name="connsiteY29" fmla="*/ 283453 h 286875"/>
                  <a:gd name="connsiteX30" fmla="*/ 363626 w 622968"/>
                  <a:gd name="connsiteY30" fmla="*/ 282025 h 286875"/>
                  <a:gd name="connsiteX31" fmla="*/ 374579 w 622968"/>
                  <a:gd name="connsiteY31" fmla="*/ 278954 h 286875"/>
                  <a:gd name="connsiteX32" fmla="*/ 468265 w 622968"/>
                  <a:gd name="connsiteY32" fmla="*/ 265551 h 286875"/>
                  <a:gd name="connsiteX33" fmla="*/ 573085 w 622968"/>
                  <a:gd name="connsiteY33" fmla="*/ 275295 h 286875"/>
                  <a:gd name="connsiteX34" fmla="*/ 583248 w 622968"/>
                  <a:gd name="connsiteY34" fmla="*/ 273389 h 286875"/>
                  <a:gd name="connsiteX35" fmla="*/ 588159 w 622968"/>
                  <a:gd name="connsiteY35" fmla="*/ 264287 h 286875"/>
                  <a:gd name="connsiteX36" fmla="*/ 611999 w 622968"/>
                  <a:gd name="connsiteY36" fmla="*/ 241403 h 286875"/>
                  <a:gd name="connsiteX37" fmla="*/ 624001 w 622968"/>
                  <a:gd name="connsiteY37" fmla="*/ 229406 h 286875"/>
                  <a:gd name="connsiteX38" fmla="*/ 624001 w 622968"/>
                  <a:gd name="connsiteY38" fmla="*/ 72471 h 286875"/>
                  <a:gd name="connsiteX39" fmla="*/ 611999 w 622968"/>
                  <a:gd name="connsiteY39" fmla="*/ 60469 h 286875"/>
                  <a:gd name="connsiteX40" fmla="*/ 588071 w 622968"/>
                  <a:gd name="connsiteY40" fmla="*/ 36266 h 286875"/>
                  <a:gd name="connsiteX41" fmla="*/ 588983 w 622968"/>
                  <a:gd name="connsiteY41" fmla="*/ 29872 h 286875"/>
                  <a:gd name="connsiteX42" fmla="*/ 587977 w 622968"/>
                  <a:gd name="connsiteY42" fmla="*/ 20489 h 286875"/>
                  <a:gd name="connsiteX43" fmla="*/ 580501 w 622968"/>
                  <a:gd name="connsiteY43" fmla="*/ 14738 h 286875"/>
                  <a:gd name="connsiteX44" fmla="*/ 573063 w 622968"/>
                  <a:gd name="connsiteY44" fmla="*/ 12563 h 286875"/>
                  <a:gd name="connsiteX45" fmla="*/ 567471 w 622968"/>
                  <a:gd name="connsiteY45" fmla="*/ 10871 h 286875"/>
                  <a:gd name="connsiteX46" fmla="*/ 468287 w 622968"/>
                  <a:gd name="connsiteY46" fmla="*/ 71 h 286875"/>
                  <a:gd name="connsiteX47" fmla="*/ 394431 w 622968"/>
                  <a:gd name="connsiteY47" fmla="*/ 10827 h 286875"/>
                  <a:gd name="connsiteX48" fmla="*/ 564099 w 622968"/>
                  <a:gd name="connsiteY48" fmla="*/ 34920 h 286875"/>
                  <a:gd name="connsiteX49" fmla="*/ 564099 w 622968"/>
                  <a:gd name="connsiteY49" fmla="*/ 36288 h 286875"/>
                  <a:gd name="connsiteX50" fmla="*/ 600002 w 622968"/>
                  <a:gd name="connsiteY50" fmla="*/ 82919 h 286875"/>
                  <a:gd name="connsiteX51" fmla="*/ 600002 w 622968"/>
                  <a:gd name="connsiteY51" fmla="*/ 218930 h 286875"/>
                  <a:gd name="connsiteX52" fmla="*/ 566878 w 622968"/>
                  <a:gd name="connsiteY52" fmla="*/ 249412 h 286875"/>
                  <a:gd name="connsiteX53" fmla="*/ 468287 w 622968"/>
                  <a:gd name="connsiteY53" fmla="*/ 241551 h 286875"/>
                  <a:gd name="connsiteX54" fmla="*/ 367910 w 622968"/>
                  <a:gd name="connsiteY54" fmla="*/ 255948 h 286875"/>
                  <a:gd name="connsiteX55" fmla="*/ 356962 w 622968"/>
                  <a:gd name="connsiteY55" fmla="*/ 259019 h 286875"/>
                  <a:gd name="connsiteX56" fmla="*/ 352787 w 622968"/>
                  <a:gd name="connsiteY56" fmla="*/ 260222 h 286875"/>
                  <a:gd name="connsiteX57" fmla="*/ 338703 w 622968"/>
                  <a:gd name="connsiteY57" fmla="*/ 262441 h 286875"/>
                  <a:gd name="connsiteX58" fmla="*/ 313011 w 622968"/>
                  <a:gd name="connsiteY58" fmla="*/ 264216 h 286875"/>
                  <a:gd name="connsiteX59" fmla="*/ 286501 w 622968"/>
                  <a:gd name="connsiteY59" fmla="*/ 262441 h 286875"/>
                  <a:gd name="connsiteX60" fmla="*/ 272208 w 622968"/>
                  <a:gd name="connsiteY60" fmla="*/ 260173 h 286875"/>
                  <a:gd name="connsiteX61" fmla="*/ 267830 w 622968"/>
                  <a:gd name="connsiteY61" fmla="*/ 258975 h 286875"/>
                  <a:gd name="connsiteX62" fmla="*/ 257234 w 622968"/>
                  <a:gd name="connsiteY62" fmla="*/ 255987 h 286875"/>
                  <a:gd name="connsiteX63" fmla="*/ 156912 w 622968"/>
                  <a:gd name="connsiteY63" fmla="*/ 241584 h 286875"/>
                  <a:gd name="connsiteX64" fmla="*/ 57134 w 622968"/>
                  <a:gd name="connsiteY64" fmla="*/ 249467 h 286875"/>
                  <a:gd name="connsiteX65" fmla="*/ 24000 w 622968"/>
                  <a:gd name="connsiteY65" fmla="*/ 218930 h 286875"/>
                  <a:gd name="connsiteX66" fmla="*/ 24000 w 622968"/>
                  <a:gd name="connsiteY66" fmla="*/ 82919 h 286875"/>
                  <a:gd name="connsiteX67" fmla="*/ 59930 w 622968"/>
                  <a:gd name="connsiteY67" fmla="*/ 36255 h 286875"/>
                  <a:gd name="connsiteX68" fmla="*/ 59930 w 622968"/>
                  <a:gd name="connsiteY68" fmla="*/ 35173 h 286875"/>
                  <a:gd name="connsiteX69" fmla="*/ 64490 w 622968"/>
                  <a:gd name="connsiteY69" fmla="*/ 33887 h 286875"/>
                  <a:gd name="connsiteX70" fmla="*/ 156890 w 622968"/>
                  <a:gd name="connsiteY70" fmla="*/ 24109 h 286875"/>
                  <a:gd name="connsiteX71" fmla="*/ 224341 w 622968"/>
                  <a:gd name="connsiteY71" fmla="*/ 33937 h 286875"/>
                  <a:gd name="connsiteX72" fmla="*/ 227615 w 622968"/>
                  <a:gd name="connsiteY72" fmla="*/ 34849 h 286875"/>
                  <a:gd name="connsiteX73" fmla="*/ 262359 w 622968"/>
                  <a:gd name="connsiteY73" fmla="*/ 43248 h 286875"/>
                  <a:gd name="connsiteX74" fmla="*/ 275175 w 622968"/>
                  <a:gd name="connsiteY74" fmla="*/ 45313 h 286875"/>
                  <a:gd name="connsiteX75" fmla="*/ 312951 w 622968"/>
                  <a:gd name="connsiteY75" fmla="*/ 48049 h 286875"/>
                  <a:gd name="connsiteX76" fmla="*/ 350233 w 622968"/>
                  <a:gd name="connsiteY76" fmla="*/ 45275 h 286875"/>
                  <a:gd name="connsiteX77" fmla="*/ 362631 w 622968"/>
                  <a:gd name="connsiteY77" fmla="*/ 43286 h 286875"/>
                  <a:gd name="connsiteX78" fmla="*/ 397502 w 622968"/>
                  <a:gd name="connsiteY78" fmla="*/ 34887 h 286875"/>
                  <a:gd name="connsiteX79" fmla="*/ 400979 w 622968"/>
                  <a:gd name="connsiteY79" fmla="*/ 33915 h 286875"/>
                  <a:gd name="connsiteX80" fmla="*/ 468287 w 622968"/>
                  <a:gd name="connsiteY80" fmla="*/ 24120 h 286875"/>
                  <a:gd name="connsiteX81" fmla="*/ 560819 w 622968"/>
                  <a:gd name="connsiteY81" fmla="*/ 33926 h 286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622968" h="286875">
                    <a:moveTo>
                      <a:pt x="394431" y="10827"/>
                    </a:moveTo>
                    <a:lnTo>
                      <a:pt x="391091" y="11750"/>
                    </a:lnTo>
                    <a:cubicBezTo>
                      <a:pt x="381204" y="14496"/>
                      <a:pt x="370959" y="17353"/>
                      <a:pt x="358198" y="19655"/>
                    </a:cubicBezTo>
                    <a:cubicBezTo>
                      <a:pt x="354672" y="20352"/>
                      <a:pt x="350782" y="20858"/>
                      <a:pt x="347053" y="21456"/>
                    </a:cubicBezTo>
                    <a:cubicBezTo>
                      <a:pt x="346882" y="21456"/>
                      <a:pt x="330853" y="23450"/>
                      <a:pt x="312973" y="24038"/>
                    </a:cubicBezTo>
                    <a:cubicBezTo>
                      <a:pt x="294483" y="23450"/>
                      <a:pt x="278427" y="21495"/>
                      <a:pt x="278399" y="21495"/>
                    </a:cubicBezTo>
                    <a:cubicBezTo>
                      <a:pt x="274417" y="20907"/>
                      <a:pt x="270527" y="20352"/>
                      <a:pt x="266830" y="19622"/>
                    </a:cubicBezTo>
                    <a:cubicBezTo>
                      <a:pt x="254235" y="17342"/>
                      <a:pt x="243973" y="14485"/>
                      <a:pt x="234058" y="11739"/>
                    </a:cubicBezTo>
                    <a:lnTo>
                      <a:pt x="230938" y="10871"/>
                    </a:lnTo>
                    <a:cubicBezTo>
                      <a:pt x="207059" y="3093"/>
                      <a:pt x="182021" y="-560"/>
                      <a:pt x="156912" y="71"/>
                    </a:cubicBezTo>
                    <a:cubicBezTo>
                      <a:pt x="123574" y="-286"/>
                      <a:pt x="90313" y="3318"/>
                      <a:pt x="57827" y="10800"/>
                    </a:cubicBezTo>
                    <a:cubicBezTo>
                      <a:pt x="53256" y="12096"/>
                      <a:pt x="48565" y="13381"/>
                      <a:pt x="43500" y="14689"/>
                    </a:cubicBezTo>
                    <a:cubicBezTo>
                      <a:pt x="40325" y="15507"/>
                      <a:pt x="37628" y="17584"/>
                      <a:pt x="36024" y="20440"/>
                    </a:cubicBezTo>
                    <a:cubicBezTo>
                      <a:pt x="34420" y="23302"/>
                      <a:pt x="34058" y="26686"/>
                      <a:pt x="35019" y="29822"/>
                    </a:cubicBezTo>
                    <a:cubicBezTo>
                      <a:pt x="35640" y="31893"/>
                      <a:pt x="35947" y="34052"/>
                      <a:pt x="35931" y="36216"/>
                    </a:cubicBezTo>
                    <a:cubicBezTo>
                      <a:pt x="36013" y="49521"/>
                      <a:pt x="25302" y="60375"/>
                      <a:pt x="12003" y="60469"/>
                    </a:cubicBezTo>
                    <a:cubicBezTo>
                      <a:pt x="5372" y="60469"/>
                      <a:pt x="0" y="65841"/>
                      <a:pt x="0" y="72471"/>
                    </a:cubicBezTo>
                    <a:lnTo>
                      <a:pt x="0" y="229406"/>
                    </a:lnTo>
                    <a:cubicBezTo>
                      <a:pt x="0" y="236030"/>
                      <a:pt x="5372" y="241403"/>
                      <a:pt x="12003" y="241403"/>
                    </a:cubicBezTo>
                    <a:cubicBezTo>
                      <a:pt x="24763" y="241485"/>
                      <a:pt x="35228" y="251543"/>
                      <a:pt x="35821" y="264287"/>
                    </a:cubicBezTo>
                    <a:cubicBezTo>
                      <a:pt x="36002" y="267907"/>
                      <a:pt x="37804" y="271252"/>
                      <a:pt x="40732" y="273389"/>
                    </a:cubicBezTo>
                    <a:cubicBezTo>
                      <a:pt x="43654" y="275526"/>
                      <a:pt x="47390" y="276224"/>
                      <a:pt x="50894" y="275295"/>
                    </a:cubicBezTo>
                    <a:cubicBezTo>
                      <a:pt x="85831" y="268605"/>
                      <a:pt x="121339" y="265342"/>
                      <a:pt x="156912" y="265551"/>
                    </a:cubicBezTo>
                    <a:cubicBezTo>
                      <a:pt x="188630" y="264957"/>
                      <a:pt x="220232" y="269478"/>
                      <a:pt x="250510" y="278943"/>
                    </a:cubicBezTo>
                    <a:cubicBezTo>
                      <a:pt x="254306" y="280058"/>
                      <a:pt x="257855" y="281030"/>
                      <a:pt x="261134" y="281915"/>
                    </a:cubicBezTo>
                    <a:cubicBezTo>
                      <a:pt x="262958" y="282469"/>
                      <a:pt x="264913" y="283035"/>
                      <a:pt x="266545" y="283403"/>
                    </a:cubicBezTo>
                    <a:cubicBezTo>
                      <a:pt x="272379" y="284826"/>
                      <a:pt x="278311" y="285776"/>
                      <a:pt x="284293" y="286260"/>
                    </a:cubicBezTo>
                    <a:cubicBezTo>
                      <a:pt x="291193" y="286875"/>
                      <a:pt x="301251" y="287748"/>
                      <a:pt x="312984" y="288111"/>
                    </a:cubicBezTo>
                    <a:cubicBezTo>
                      <a:pt x="323915" y="287748"/>
                      <a:pt x="333973" y="286908"/>
                      <a:pt x="340851" y="286260"/>
                    </a:cubicBezTo>
                    <a:cubicBezTo>
                      <a:pt x="346767" y="285787"/>
                      <a:pt x="352634" y="284848"/>
                      <a:pt x="358407" y="283453"/>
                    </a:cubicBezTo>
                    <a:cubicBezTo>
                      <a:pt x="360231" y="283035"/>
                      <a:pt x="362197" y="282469"/>
                      <a:pt x="363626" y="282025"/>
                    </a:cubicBezTo>
                    <a:cubicBezTo>
                      <a:pt x="367224" y="281030"/>
                      <a:pt x="370827" y="280058"/>
                      <a:pt x="374579" y="278954"/>
                    </a:cubicBezTo>
                    <a:cubicBezTo>
                      <a:pt x="404885" y="269484"/>
                      <a:pt x="436520" y="264957"/>
                      <a:pt x="468265" y="265551"/>
                    </a:cubicBezTo>
                    <a:cubicBezTo>
                      <a:pt x="503443" y="265303"/>
                      <a:pt x="538555" y="268572"/>
                      <a:pt x="573085" y="275295"/>
                    </a:cubicBezTo>
                    <a:cubicBezTo>
                      <a:pt x="576585" y="276224"/>
                      <a:pt x="580320" y="275526"/>
                      <a:pt x="583248" y="273389"/>
                    </a:cubicBezTo>
                    <a:cubicBezTo>
                      <a:pt x="586176" y="271252"/>
                      <a:pt x="587977" y="267907"/>
                      <a:pt x="588159" y="264287"/>
                    </a:cubicBezTo>
                    <a:cubicBezTo>
                      <a:pt x="588752" y="251532"/>
                      <a:pt x="599233" y="241474"/>
                      <a:pt x="611999" y="241403"/>
                    </a:cubicBezTo>
                    <a:cubicBezTo>
                      <a:pt x="618629" y="241403"/>
                      <a:pt x="624001" y="236030"/>
                      <a:pt x="624001" y="229406"/>
                    </a:cubicBezTo>
                    <a:lnTo>
                      <a:pt x="624001" y="72471"/>
                    </a:lnTo>
                    <a:cubicBezTo>
                      <a:pt x="624001" y="65841"/>
                      <a:pt x="618629" y="60469"/>
                      <a:pt x="611999" y="60469"/>
                    </a:cubicBezTo>
                    <a:cubicBezTo>
                      <a:pt x="598716" y="60375"/>
                      <a:pt x="588010" y="49548"/>
                      <a:pt x="588071" y="36266"/>
                    </a:cubicBezTo>
                    <a:cubicBezTo>
                      <a:pt x="588054" y="34102"/>
                      <a:pt x="588362" y="31943"/>
                      <a:pt x="588983" y="29872"/>
                    </a:cubicBezTo>
                    <a:cubicBezTo>
                      <a:pt x="589944" y="26735"/>
                      <a:pt x="589581" y="23346"/>
                      <a:pt x="587977" y="20489"/>
                    </a:cubicBezTo>
                    <a:cubicBezTo>
                      <a:pt x="586373" y="17633"/>
                      <a:pt x="583676" y="15551"/>
                      <a:pt x="580501" y="14738"/>
                    </a:cubicBezTo>
                    <a:cubicBezTo>
                      <a:pt x="577683" y="14008"/>
                      <a:pt x="575365" y="13282"/>
                      <a:pt x="573063" y="12563"/>
                    </a:cubicBezTo>
                    <a:cubicBezTo>
                      <a:pt x="571234" y="11992"/>
                      <a:pt x="569388" y="11365"/>
                      <a:pt x="567471" y="10871"/>
                    </a:cubicBezTo>
                    <a:cubicBezTo>
                      <a:pt x="534952" y="3356"/>
                      <a:pt x="501658" y="-269"/>
                      <a:pt x="468287" y="71"/>
                    </a:cubicBezTo>
                    <a:cubicBezTo>
                      <a:pt x="443238" y="-566"/>
                      <a:pt x="418261" y="3065"/>
                      <a:pt x="394431" y="10827"/>
                    </a:cubicBezTo>
                    <a:close/>
                    <a:moveTo>
                      <a:pt x="564099" y="34920"/>
                    </a:moveTo>
                    <a:lnTo>
                      <a:pt x="564099" y="36288"/>
                    </a:lnTo>
                    <a:cubicBezTo>
                      <a:pt x="564093" y="58178"/>
                      <a:pt x="578837" y="77327"/>
                      <a:pt x="600002" y="82919"/>
                    </a:cubicBezTo>
                    <a:lnTo>
                      <a:pt x="600002" y="218930"/>
                    </a:lnTo>
                    <a:cubicBezTo>
                      <a:pt x="584588" y="222962"/>
                      <a:pt x="572179" y="234382"/>
                      <a:pt x="566878" y="249412"/>
                    </a:cubicBezTo>
                    <a:cubicBezTo>
                      <a:pt x="534271" y="244221"/>
                      <a:pt x="501306" y="241589"/>
                      <a:pt x="468287" y="241551"/>
                    </a:cubicBezTo>
                    <a:cubicBezTo>
                      <a:pt x="434279" y="240996"/>
                      <a:pt x="400391" y="245852"/>
                      <a:pt x="367910" y="255948"/>
                    </a:cubicBezTo>
                    <a:cubicBezTo>
                      <a:pt x="364307" y="257020"/>
                      <a:pt x="360862" y="257964"/>
                      <a:pt x="356962" y="259019"/>
                    </a:cubicBezTo>
                    <a:cubicBezTo>
                      <a:pt x="355682" y="259431"/>
                      <a:pt x="354276" y="259838"/>
                      <a:pt x="352787" y="260222"/>
                    </a:cubicBezTo>
                    <a:cubicBezTo>
                      <a:pt x="348157" y="261321"/>
                      <a:pt x="343449" y="262062"/>
                      <a:pt x="338703" y="262441"/>
                    </a:cubicBezTo>
                    <a:cubicBezTo>
                      <a:pt x="332172" y="263029"/>
                      <a:pt x="322586" y="263859"/>
                      <a:pt x="313011" y="264216"/>
                    </a:cubicBezTo>
                    <a:cubicBezTo>
                      <a:pt x="302618" y="263859"/>
                      <a:pt x="293038" y="263018"/>
                      <a:pt x="286501" y="262441"/>
                    </a:cubicBezTo>
                    <a:cubicBezTo>
                      <a:pt x="281684" y="262057"/>
                      <a:pt x="276905" y="261299"/>
                      <a:pt x="272208" y="260173"/>
                    </a:cubicBezTo>
                    <a:cubicBezTo>
                      <a:pt x="270912" y="259871"/>
                      <a:pt x="269522" y="259464"/>
                      <a:pt x="267830" y="258975"/>
                    </a:cubicBezTo>
                    <a:cubicBezTo>
                      <a:pt x="264326" y="258014"/>
                      <a:pt x="260914" y="257064"/>
                      <a:pt x="257234" y="255987"/>
                    </a:cubicBezTo>
                    <a:cubicBezTo>
                      <a:pt x="224769" y="245896"/>
                      <a:pt x="190904" y="241035"/>
                      <a:pt x="156912" y="241584"/>
                    </a:cubicBezTo>
                    <a:cubicBezTo>
                      <a:pt x="123503" y="241666"/>
                      <a:pt x="90143" y="244303"/>
                      <a:pt x="57134" y="249467"/>
                    </a:cubicBezTo>
                    <a:cubicBezTo>
                      <a:pt x="51850" y="234415"/>
                      <a:pt x="39435" y="222973"/>
                      <a:pt x="24000" y="218930"/>
                    </a:cubicBezTo>
                    <a:lnTo>
                      <a:pt x="24000" y="82919"/>
                    </a:lnTo>
                    <a:cubicBezTo>
                      <a:pt x="45187" y="77333"/>
                      <a:pt x="59947" y="58167"/>
                      <a:pt x="59930" y="36255"/>
                    </a:cubicBezTo>
                    <a:cubicBezTo>
                      <a:pt x="59930" y="35881"/>
                      <a:pt x="59930" y="35519"/>
                      <a:pt x="59930" y="35173"/>
                    </a:cubicBezTo>
                    <a:lnTo>
                      <a:pt x="64490" y="33887"/>
                    </a:lnTo>
                    <a:cubicBezTo>
                      <a:pt x="94807" y="27076"/>
                      <a:pt x="125815" y="23791"/>
                      <a:pt x="156890" y="24109"/>
                    </a:cubicBezTo>
                    <a:cubicBezTo>
                      <a:pt x="179769" y="23483"/>
                      <a:pt x="202588" y="26807"/>
                      <a:pt x="224341" y="33937"/>
                    </a:cubicBezTo>
                    <a:lnTo>
                      <a:pt x="227615" y="34849"/>
                    </a:lnTo>
                    <a:cubicBezTo>
                      <a:pt x="237563" y="37612"/>
                      <a:pt x="248835" y="40754"/>
                      <a:pt x="262359" y="43248"/>
                    </a:cubicBezTo>
                    <a:cubicBezTo>
                      <a:pt x="266259" y="44006"/>
                      <a:pt x="270527" y="44643"/>
                      <a:pt x="275175" y="45313"/>
                    </a:cubicBezTo>
                    <a:cubicBezTo>
                      <a:pt x="275856" y="45406"/>
                      <a:pt x="292478" y="47439"/>
                      <a:pt x="312951" y="48049"/>
                    </a:cubicBezTo>
                    <a:cubicBezTo>
                      <a:pt x="332688" y="47439"/>
                      <a:pt x="349283" y="45406"/>
                      <a:pt x="350233" y="45275"/>
                    </a:cubicBezTo>
                    <a:cubicBezTo>
                      <a:pt x="354639" y="44643"/>
                      <a:pt x="358885" y="44006"/>
                      <a:pt x="362631" y="43286"/>
                    </a:cubicBezTo>
                    <a:cubicBezTo>
                      <a:pt x="376298" y="40803"/>
                      <a:pt x="387565" y="37667"/>
                      <a:pt x="397502" y="34887"/>
                    </a:cubicBezTo>
                    <a:lnTo>
                      <a:pt x="400979" y="33915"/>
                    </a:lnTo>
                    <a:cubicBezTo>
                      <a:pt x="422688" y="26801"/>
                      <a:pt x="445457" y="23489"/>
                      <a:pt x="468287" y="24120"/>
                    </a:cubicBezTo>
                    <a:cubicBezTo>
                      <a:pt x="499406" y="23802"/>
                      <a:pt x="530458" y="27092"/>
                      <a:pt x="560819" y="33926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9" name="Freeform 689">
                <a:extLst>
                  <a:ext uri="{FF2B5EF4-FFF2-40B4-BE49-F238E27FC236}">
                    <a16:creationId xmlns:a16="http://schemas.microsoft.com/office/drawing/2014/main" id="{EDEDEB87-BE73-4EC9-B803-1FBD39D526CB}"/>
                  </a:ext>
                </a:extLst>
              </p:cNvPr>
              <p:cNvSpPr/>
              <p:nvPr/>
            </p:nvSpPr>
            <p:spPr>
              <a:xfrm>
                <a:off x="4734626" y="2708706"/>
                <a:ext cx="95628" cy="95625"/>
              </a:xfrm>
              <a:custGeom>
                <a:avLst/>
                <a:gdLst>
                  <a:gd name="connsiteX0" fmla="*/ 48005 w 95625"/>
                  <a:gd name="connsiteY0" fmla="*/ 0 h 95625"/>
                  <a:gd name="connsiteX1" fmla="*/ 0 w 95625"/>
                  <a:gd name="connsiteY1" fmla="*/ 47999 h 95625"/>
                  <a:gd name="connsiteX2" fmla="*/ 48005 w 95625"/>
                  <a:gd name="connsiteY2" fmla="*/ 95999 h 95625"/>
                  <a:gd name="connsiteX3" fmla="*/ 96004 w 95625"/>
                  <a:gd name="connsiteY3" fmla="*/ 47999 h 95625"/>
                  <a:gd name="connsiteX4" fmla="*/ 48005 w 95625"/>
                  <a:gd name="connsiteY4" fmla="*/ 0 h 95625"/>
                  <a:gd name="connsiteX5" fmla="*/ 48005 w 95625"/>
                  <a:gd name="connsiteY5" fmla="*/ 71999 h 95625"/>
                  <a:gd name="connsiteX6" fmla="*/ 24000 w 95625"/>
                  <a:gd name="connsiteY6" fmla="*/ 47999 h 95625"/>
                  <a:gd name="connsiteX7" fmla="*/ 48005 w 95625"/>
                  <a:gd name="connsiteY7" fmla="*/ 24000 h 95625"/>
                  <a:gd name="connsiteX8" fmla="*/ 72004 w 95625"/>
                  <a:gd name="connsiteY8" fmla="*/ 47999 h 95625"/>
                  <a:gd name="connsiteX9" fmla="*/ 48005 w 95625"/>
                  <a:gd name="connsiteY9" fmla="*/ 71999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48005" y="0"/>
                    </a:moveTo>
                    <a:cubicBezTo>
                      <a:pt x="21495" y="0"/>
                      <a:pt x="0" y="21489"/>
                      <a:pt x="0" y="47999"/>
                    </a:cubicBezTo>
                    <a:cubicBezTo>
                      <a:pt x="0" y="74509"/>
                      <a:pt x="21495" y="95999"/>
                      <a:pt x="48005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8005" y="0"/>
                    </a:cubicBezTo>
                    <a:close/>
                    <a:moveTo>
                      <a:pt x="48005" y="71999"/>
                    </a:moveTo>
                    <a:cubicBezTo>
                      <a:pt x="34750" y="71999"/>
                      <a:pt x="24000" y="61254"/>
                      <a:pt x="24000" y="47999"/>
                    </a:cubicBezTo>
                    <a:cubicBezTo>
                      <a:pt x="24000" y="34744"/>
                      <a:pt x="34750" y="24000"/>
                      <a:pt x="48005" y="24000"/>
                    </a:cubicBezTo>
                    <a:cubicBezTo>
                      <a:pt x="61260" y="24000"/>
                      <a:pt x="72004" y="34744"/>
                      <a:pt x="72004" y="47999"/>
                    </a:cubicBezTo>
                    <a:cubicBezTo>
                      <a:pt x="72004" y="61254"/>
                      <a:pt x="61260" y="71999"/>
                      <a:pt x="48005" y="7199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0" name="Freeform 690">
                <a:extLst>
                  <a:ext uri="{FF2B5EF4-FFF2-40B4-BE49-F238E27FC236}">
                    <a16:creationId xmlns:a16="http://schemas.microsoft.com/office/drawing/2014/main" id="{E236163F-14E0-49B6-A3E7-0B22BBA98725}"/>
                  </a:ext>
                </a:extLst>
              </p:cNvPr>
              <p:cNvSpPr/>
              <p:nvPr/>
            </p:nvSpPr>
            <p:spPr>
              <a:xfrm>
                <a:off x="4878632" y="2708712"/>
                <a:ext cx="143443" cy="143439"/>
              </a:xfrm>
              <a:custGeom>
                <a:avLst/>
                <a:gdLst>
                  <a:gd name="connsiteX0" fmla="*/ 71999 w 143437"/>
                  <a:gd name="connsiteY0" fmla="*/ 0 h 143437"/>
                  <a:gd name="connsiteX1" fmla="*/ 0 w 143437"/>
                  <a:gd name="connsiteY1" fmla="*/ 71999 h 143437"/>
                  <a:gd name="connsiteX2" fmla="*/ 71999 w 143437"/>
                  <a:gd name="connsiteY2" fmla="*/ 143998 h 143437"/>
                  <a:gd name="connsiteX3" fmla="*/ 143998 w 143437"/>
                  <a:gd name="connsiteY3" fmla="*/ 71999 h 143437"/>
                  <a:gd name="connsiteX4" fmla="*/ 71999 w 143437"/>
                  <a:gd name="connsiteY4" fmla="*/ 0 h 143437"/>
                  <a:gd name="connsiteX5" fmla="*/ 71999 w 143437"/>
                  <a:gd name="connsiteY5" fmla="*/ 119998 h 143437"/>
                  <a:gd name="connsiteX6" fmla="*/ 24000 w 143437"/>
                  <a:gd name="connsiteY6" fmla="*/ 71999 h 143437"/>
                  <a:gd name="connsiteX7" fmla="*/ 71999 w 143437"/>
                  <a:gd name="connsiteY7" fmla="*/ 24000 h 143437"/>
                  <a:gd name="connsiteX8" fmla="*/ 119998 w 143437"/>
                  <a:gd name="connsiteY8" fmla="*/ 71999 h 143437"/>
                  <a:gd name="connsiteX9" fmla="*/ 71999 w 143437"/>
                  <a:gd name="connsiteY9" fmla="*/ 119998 h 143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3437" h="143437">
                    <a:moveTo>
                      <a:pt x="71999" y="0"/>
                    </a:moveTo>
                    <a:cubicBezTo>
                      <a:pt x="32234" y="0"/>
                      <a:pt x="0" y="32234"/>
                      <a:pt x="0" y="71999"/>
                    </a:cubicBezTo>
                    <a:cubicBezTo>
                      <a:pt x="0" y="111764"/>
                      <a:pt x="32234" y="143998"/>
                      <a:pt x="71999" y="143998"/>
                    </a:cubicBezTo>
                    <a:cubicBezTo>
                      <a:pt x="111764" y="143998"/>
                      <a:pt x="143998" y="111764"/>
                      <a:pt x="143998" y="71999"/>
                    </a:cubicBezTo>
                    <a:cubicBezTo>
                      <a:pt x="143959" y="32250"/>
                      <a:pt x="111747" y="38"/>
                      <a:pt x="71999" y="0"/>
                    </a:cubicBezTo>
                    <a:close/>
                    <a:moveTo>
                      <a:pt x="71999" y="119998"/>
                    </a:moveTo>
                    <a:cubicBezTo>
                      <a:pt x="45489" y="119998"/>
                      <a:pt x="24000" y="98509"/>
                      <a:pt x="24000" y="71999"/>
                    </a:cubicBezTo>
                    <a:cubicBezTo>
                      <a:pt x="24000" y="45489"/>
                      <a:pt x="45489" y="24000"/>
                      <a:pt x="71999" y="24000"/>
                    </a:cubicBezTo>
                    <a:cubicBezTo>
                      <a:pt x="98509" y="24000"/>
                      <a:pt x="119998" y="45489"/>
                      <a:pt x="119998" y="71999"/>
                    </a:cubicBezTo>
                    <a:cubicBezTo>
                      <a:pt x="119998" y="98509"/>
                      <a:pt x="98509" y="119998"/>
                      <a:pt x="71999" y="1199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2" name="Freeform 692">
                <a:extLst>
                  <a:ext uri="{FF2B5EF4-FFF2-40B4-BE49-F238E27FC236}">
                    <a16:creationId xmlns:a16="http://schemas.microsoft.com/office/drawing/2014/main" id="{9E0E4B51-8280-404D-9EAC-22B2901F62C2}"/>
                  </a:ext>
                </a:extLst>
              </p:cNvPr>
              <p:cNvSpPr/>
              <p:nvPr/>
            </p:nvSpPr>
            <p:spPr>
              <a:xfrm>
                <a:off x="4746430" y="2480690"/>
                <a:ext cx="47813" cy="67500"/>
              </a:xfrm>
              <a:custGeom>
                <a:avLst/>
                <a:gdLst>
                  <a:gd name="connsiteX0" fmla="*/ 18044 w 47812"/>
                  <a:gd name="connsiteY0" fmla="*/ 67198 h 67500"/>
                  <a:gd name="connsiteX1" fmla="*/ 34122 w 47812"/>
                  <a:gd name="connsiteY1" fmla="*/ 62633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45 w 47812"/>
                  <a:gd name="connsiteY4" fmla="*/ 24000 h 67500"/>
                  <a:gd name="connsiteX5" fmla="*/ 48042 w 47812"/>
                  <a:gd name="connsiteY5" fmla="*/ 11997 h 67500"/>
                  <a:gd name="connsiteX6" fmla="*/ 36045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198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198"/>
                    </a:moveTo>
                    <a:cubicBezTo>
                      <a:pt x="23757" y="70274"/>
                      <a:pt x="30876" y="68253"/>
                      <a:pt x="34122" y="62633"/>
                    </a:cubicBezTo>
                    <a:cubicBezTo>
                      <a:pt x="37363" y="57019"/>
                      <a:pt x="35556" y="49840"/>
                      <a:pt x="30041" y="46428"/>
                    </a:cubicBezTo>
                    <a:cubicBezTo>
                      <a:pt x="25300" y="43726"/>
                      <a:pt x="22976" y="38167"/>
                      <a:pt x="24388" y="32899"/>
                    </a:cubicBezTo>
                    <a:cubicBezTo>
                      <a:pt x="25800" y="27625"/>
                      <a:pt x="30585" y="23972"/>
                      <a:pt x="36045" y="24000"/>
                    </a:cubicBezTo>
                    <a:cubicBezTo>
                      <a:pt x="42669" y="24000"/>
                      <a:pt x="48042" y="18627"/>
                      <a:pt x="48042" y="11997"/>
                    </a:cubicBezTo>
                    <a:cubicBezTo>
                      <a:pt x="48042" y="5372"/>
                      <a:pt x="42669" y="0"/>
                      <a:pt x="36045" y="0"/>
                    </a:cubicBezTo>
                    <a:cubicBezTo>
                      <a:pt x="19730" y="-22"/>
                      <a:pt x="5448" y="10931"/>
                      <a:pt x="1229" y="26686"/>
                    </a:cubicBezTo>
                    <a:cubicBezTo>
                      <a:pt x="-2990" y="42440"/>
                      <a:pt x="3904" y="59063"/>
                      <a:pt x="18044" y="671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3" name="Freeform 693">
                <a:extLst>
                  <a:ext uri="{FF2B5EF4-FFF2-40B4-BE49-F238E27FC236}">
                    <a16:creationId xmlns:a16="http://schemas.microsoft.com/office/drawing/2014/main" id="{0444BE44-74C8-4B5D-A8AF-2727DA01548E}"/>
                  </a:ext>
                </a:extLst>
              </p:cNvPr>
              <p:cNvSpPr/>
              <p:nvPr/>
            </p:nvSpPr>
            <p:spPr>
              <a:xfrm>
                <a:off x="5082430" y="2384686"/>
                <a:ext cx="47813" cy="67500"/>
              </a:xfrm>
              <a:custGeom>
                <a:avLst/>
                <a:gdLst>
                  <a:gd name="connsiteX0" fmla="*/ 18044 w 47812"/>
                  <a:gd name="connsiteY0" fmla="*/ 67203 h 67500"/>
                  <a:gd name="connsiteX1" fmla="*/ 34117 w 47812"/>
                  <a:gd name="connsiteY1" fmla="*/ 62639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39 w 47812"/>
                  <a:gd name="connsiteY4" fmla="*/ 24000 h 67500"/>
                  <a:gd name="connsiteX5" fmla="*/ 48042 w 47812"/>
                  <a:gd name="connsiteY5" fmla="*/ 12003 h 67500"/>
                  <a:gd name="connsiteX6" fmla="*/ 36039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203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203"/>
                    </a:moveTo>
                    <a:cubicBezTo>
                      <a:pt x="23751" y="70274"/>
                      <a:pt x="30876" y="68253"/>
                      <a:pt x="34117" y="62639"/>
                    </a:cubicBezTo>
                    <a:cubicBezTo>
                      <a:pt x="37363" y="57019"/>
                      <a:pt x="35556" y="49845"/>
                      <a:pt x="30041" y="46428"/>
                    </a:cubicBezTo>
                    <a:cubicBezTo>
                      <a:pt x="25300" y="43731"/>
                      <a:pt x="22976" y="38172"/>
                      <a:pt x="24388" y="32899"/>
                    </a:cubicBezTo>
                    <a:cubicBezTo>
                      <a:pt x="25794" y="27631"/>
                      <a:pt x="30585" y="23972"/>
                      <a:pt x="36039" y="24000"/>
                    </a:cubicBezTo>
                    <a:cubicBezTo>
                      <a:pt x="42669" y="24000"/>
                      <a:pt x="48042" y="18627"/>
                      <a:pt x="48042" y="12003"/>
                    </a:cubicBezTo>
                    <a:cubicBezTo>
                      <a:pt x="48042" y="5372"/>
                      <a:pt x="42669" y="0"/>
                      <a:pt x="36039" y="0"/>
                    </a:cubicBezTo>
                    <a:cubicBezTo>
                      <a:pt x="19730" y="-16"/>
                      <a:pt x="5448" y="10931"/>
                      <a:pt x="1229" y="26686"/>
                    </a:cubicBezTo>
                    <a:cubicBezTo>
                      <a:pt x="-2990" y="42440"/>
                      <a:pt x="3904" y="59068"/>
                      <a:pt x="18044" y="67203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4" name="Freeform 694">
                <a:extLst>
                  <a:ext uri="{FF2B5EF4-FFF2-40B4-BE49-F238E27FC236}">
                    <a16:creationId xmlns:a16="http://schemas.microsoft.com/office/drawing/2014/main" id="{49E30D17-D59A-4B4A-AE2D-73810C257EEF}"/>
                  </a:ext>
                </a:extLst>
              </p:cNvPr>
              <p:cNvSpPr/>
              <p:nvPr/>
            </p:nvSpPr>
            <p:spPr>
              <a:xfrm>
                <a:off x="4686535" y="2804700"/>
                <a:ext cx="23906" cy="35156"/>
              </a:xfrm>
              <a:custGeom>
                <a:avLst/>
                <a:gdLst>
                  <a:gd name="connsiteX0" fmla="*/ 12003 w 23906"/>
                  <a:gd name="connsiteY0" fmla="*/ 0 h 35156"/>
                  <a:gd name="connsiteX1" fmla="*/ 0 w 23906"/>
                  <a:gd name="connsiteY1" fmla="*/ 12003 h 35156"/>
                  <a:gd name="connsiteX2" fmla="*/ 0 w 23906"/>
                  <a:gd name="connsiteY2" fmla="*/ 24000 h 35156"/>
                  <a:gd name="connsiteX3" fmla="*/ 12003 w 23906"/>
                  <a:gd name="connsiteY3" fmla="*/ 36002 h 35156"/>
                  <a:gd name="connsiteX4" fmla="*/ 24000 w 23906"/>
                  <a:gd name="connsiteY4" fmla="*/ 24000 h 35156"/>
                  <a:gd name="connsiteX5" fmla="*/ 24000 w 23906"/>
                  <a:gd name="connsiteY5" fmla="*/ 12003 h 35156"/>
                  <a:gd name="connsiteX6" fmla="*/ 12003 w 23906"/>
                  <a:gd name="connsiteY6" fmla="*/ 0 h 351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35156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24000"/>
                    </a:lnTo>
                    <a:cubicBezTo>
                      <a:pt x="0" y="30630"/>
                      <a:pt x="5372" y="36002"/>
                      <a:pt x="12003" y="36002"/>
                    </a:cubicBezTo>
                    <a:cubicBezTo>
                      <a:pt x="18627" y="36002"/>
                      <a:pt x="24000" y="30630"/>
                      <a:pt x="24000" y="24000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5" name="Freeform 695">
                <a:extLst>
                  <a:ext uri="{FF2B5EF4-FFF2-40B4-BE49-F238E27FC236}">
                    <a16:creationId xmlns:a16="http://schemas.microsoft.com/office/drawing/2014/main" id="{77F51B6A-D9C7-4611-A992-7D822075798C}"/>
                  </a:ext>
                </a:extLst>
              </p:cNvPr>
              <p:cNvSpPr/>
              <p:nvPr/>
            </p:nvSpPr>
            <p:spPr>
              <a:xfrm>
                <a:off x="4686471" y="2720686"/>
                <a:ext cx="23906" cy="59063"/>
              </a:xfrm>
              <a:custGeom>
                <a:avLst/>
                <a:gdLst>
                  <a:gd name="connsiteX0" fmla="*/ 12003 w 23906"/>
                  <a:gd name="connsiteY0" fmla="*/ 0 h 59062"/>
                  <a:gd name="connsiteX1" fmla="*/ 0 w 23906"/>
                  <a:gd name="connsiteY1" fmla="*/ 12003 h 59062"/>
                  <a:gd name="connsiteX2" fmla="*/ 0 w 23906"/>
                  <a:gd name="connsiteY2" fmla="*/ 47999 h 59062"/>
                  <a:gd name="connsiteX3" fmla="*/ 12003 w 23906"/>
                  <a:gd name="connsiteY3" fmla="*/ 60002 h 59062"/>
                  <a:gd name="connsiteX4" fmla="*/ 24000 w 23906"/>
                  <a:gd name="connsiteY4" fmla="*/ 47999 h 59062"/>
                  <a:gd name="connsiteX5" fmla="*/ 24000 w 23906"/>
                  <a:gd name="connsiteY5" fmla="*/ 12003 h 59062"/>
                  <a:gd name="connsiteX6" fmla="*/ 12003 w 23906"/>
                  <a:gd name="connsiteY6" fmla="*/ 0 h 59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59062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47999"/>
                    </a:lnTo>
                    <a:cubicBezTo>
                      <a:pt x="0" y="54630"/>
                      <a:pt x="5372" y="60002"/>
                      <a:pt x="12003" y="60002"/>
                    </a:cubicBezTo>
                    <a:cubicBezTo>
                      <a:pt x="18627" y="60002"/>
                      <a:pt x="24000" y="54630"/>
                      <a:pt x="24000" y="47999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</p:grpSp>
      </p:grpSp>
      <p:cxnSp>
        <p:nvCxnSpPr>
          <p:cNvPr id="958" name="Прямая соединительная линия 957">
            <a:extLst>
              <a:ext uri="{FF2B5EF4-FFF2-40B4-BE49-F238E27FC236}">
                <a16:creationId xmlns:a16="http://schemas.microsoft.com/office/drawing/2014/main" id="{717DC8E0-2053-42B7-A3C3-7E49E9884BA6}"/>
              </a:ext>
            </a:extLst>
          </p:cNvPr>
          <p:cNvCxnSpPr>
            <a:cxnSpLocks/>
          </p:cNvCxnSpPr>
          <p:nvPr/>
        </p:nvCxnSpPr>
        <p:spPr>
          <a:xfrm>
            <a:off x="874713" y="3624818"/>
            <a:ext cx="10477500" cy="0"/>
          </a:xfrm>
          <a:prstGeom prst="line">
            <a:avLst/>
          </a:prstGeom>
          <a:ln w="19050">
            <a:solidFill>
              <a:srgbClr val="25537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1FC55914-91C2-4380-BAD6-519B3B521A26}"/>
              </a:ext>
            </a:extLst>
          </p:cNvPr>
          <p:cNvSpPr txBox="1"/>
          <p:nvPr/>
        </p:nvSpPr>
        <p:spPr>
          <a:xfrm>
            <a:off x="1197160" y="3739057"/>
            <a:ext cx="15047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Montserrat Bold" panose="00000800000000000000" pitchFamily="2" charset="0"/>
              </a:rPr>
              <a:t>Arrivals </a:t>
            </a:r>
            <a:endParaRPr lang="ru-RU" sz="1400" dirty="0">
              <a:latin typeface="Montserrat Bold" panose="00000800000000000000" pitchFamily="2" charset="0"/>
            </a:endParaRP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C9C16F3F-CB52-45ED-8691-81482B470027}"/>
              </a:ext>
            </a:extLst>
          </p:cNvPr>
          <p:cNvSpPr/>
          <p:nvPr/>
        </p:nvSpPr>
        <p:spPr>
          <a:xfrm>
            <a:off x="3345667" y="3751868"/>
            <a:ext cx="2516957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Departure Airports 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sp>
        <p:nvSpPr>
          <p:cNvPr id="961" name="Прямоугольник: скругленные углы 960">
            <a:extLst>
              <a:ext uri="{FF2B5EF4-FFF2-40B4-BE49-F238E27FC236}">
                <a16:creationId xmlns:a16="http://schemas.microsoft.com/office/drawing/2014/main" id="{A0F27346-D8D3-4115-92CE-C91D8618334E}"/>
              </a:ext>
            </a:extLst>
          </p:cNvPr>
          <p:cNvSpPr/>
          <p:nvPr/>
        </p:nvSpPr>
        <p:spPr>
          <a:xfrm>
            <a:off x="5916546" y="3751868"/>
            <a:ext cx="1435224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Airlines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E671C1B4-7537-4190-8D32-5A364E85D5BA}"/>
              </a:ext>
            </a:extLst>
          </p:cNvPr>
          <p:cNvGrpSpPr/>
          <p:nvPr/>
        </p:nvGrpSpPr>
        <p:grpSpPr>
          <a:xfrm>
            <a:off x="7405692" y="3751868"/>
            <a:ext cx="1842768" cy="308698"/>
            <a:chOff x="7373622" y="3751868"/>
            <a:chExt cx="1842768" cy="308698"/>
          </a:xfrm>
        </p:grpSpPr>
        <p:sp>
          <p:nvSpPr>
            <p:cNvPr id="962" name="Прямоугольник: скругленные углы 961">
              <a:extLst>
                <a:ext uri="{FF2B5EF4-FFF2-40B4-BE49-F238E27FC236}">
                  <a16:creationId xmlns:a16="http://schemas.microsoft.com/office/drawing/2014/main" id="{03DD63C3-AABE-464B-BCCE-AEA246A9DAEA}"/>
                </a:ext>
              </a:extLst>
            </p:cNvPr>
            <p:cNvSpPr/>
            <p:nvPr/>
          </p:nvSpPr>
          <p:spPr>
            <a:xfrm>
              <a:off x="7373622" y="3751868"/>
              <a:ext cx="1842768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Tue 1</a:t>
              </a:r>
              <a:r>
                <a:rPr lang="ru-RU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8</a:t>
              </a:r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/05/2022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65" name="Рисунок 18">
              <a:extLst>
                <a:ext uri="{FF2B5EF4-FFF2-40B4-BE49-F238E27FC236}">
                  <a16:creationId xmlns:a16="http://schemas.microsoft.com/office/drawing/2014/main" id="{05C5BD9C-ED96-493A-B76B-BBA1777BFFA8}"/>
                </a:ext>
              </a:extLst>
            </p:cNvPr>
            <p:cNvGrpSpPr/>
            <p:nvPr/>
          </p:nvGrpSpPr>
          <p:grpSpPr>
            <a:xfrm>
              <a:off x="8936289" y="3794314"/>
              <a:ext cx="230571" cy="230571"/>
              <a:chOff x="1583466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66" name="Полилиния: фигура 965">
                <a:extLst>
                  <a:ext uri="{FF2B5EF4-FFF2-40B4-BE49-F238E27FC236}">
                    <a16:creationId xmlns:a16="http://schemas.microsoft.com/office/drawing/2014/main" id="{A25E5E9D-C0B2-4590-835F-6D31D4D6F5C7}"/>
                  </a:ext>
                </a:extLst>
              </p:cNvPr>
              <p:cNvSpPr/>
              <p:nvPr/>
            </p:nvSpPr>
            <p:spPr>
              <a:xfrm>
                <a:off x="1582050" y="4572867"/>
                <a:ext cx="775876" cy="775876"/>
              </a:xfrm>
              <a:custGeom>
                <a:avLst/>
                <a:gdLst>
                  <a:gd name="connsiteX0" fmla="*/ 699141 w 775875"/>
                  <a:gd name="connsiteY0" fmla="*/ 67864 h 775875"/>
                  <a:gd name="connsiteX1" fmla="*/ 627147 w 775875"/>
                  <a:gd name="connsiteY1" fmla="*/ 67864 h 775875"/>
                  <a:gd name="connsiteX2" fmla="*/ 627147 w 775875"/>
                  <a:gd name="connsiteY2" fmla="*/ 46722 h 775875"/>
                  <a:gd name="connsiteX3" fmla="*/ 581841 w 775875"/>
                  <a:gd name="connsiteY3" fmla="*/ 1416 h 775875"/>
                  <a:gd name="connsiteX4" fmla="*/ 536534 w 775875"/>
                  <a:gd name="connsiteY4" fmla="*/ 46722 h 775875"/>
                  <a:gd name="connsiteX5" fmla="*/ 536534 w 775875"/>
                  <a:gd name="connsiteY5" fmla="*/ 67864 h 775875"/>
                  <a:gd name="connsiteX6" fmla="*/ 282819 w 775875"/>
                  <a:gd name="connsiteY6" fmla="*/ 67864 h 775875"/>
                  <a:gd name="connsiteX7" fmla="*/ 282819 w 775875"/>
                  <a:gd name="connsiteY7" fmla="*/ 46722 h 775875"/>
                  <a:gd name="connsiteX8" fmla="*/ 237512 w 775875"/>
                  <a:gd name="connsiteY8" fmla="*/ 1416 h 775875"/>
                  <a:gd name="connsiteX9" fmla="*/ 192206 w 775875"/>
                  <a:gd name="connsiteY9" fmla="*/ 46722 h 775875"/>
                  <a:gd name="connsiteX10" fmla="*/ 192206 w 775875"/>
                  <a:gd name="connsiteY10" fmla="*/ 68424 h 775875"/>
                  <a:gd name="connsiteX11" fmla="*/ 188181 w 775875"/>
                  <a:gd name="connsiteY11" fmla="*/ 67864 h 775875"/>
                  <a:gd name="connsiteX12" fmla="*/ 128008 w 775875"/>
                  <a:gd name="connsiteY12" fmla="*/ 67864 h 775875"/>
                  <a:gd name="connsiteX13" fmla="*/ 52497 w 775875"/>
                  <a:gd name="connsiteY13" fmla="*/ 143375 h 775875"/>
                  <a:gd name="connsiteX14" fmla="*/ 52497 w 775875"/>
                  <a:gd name="connsiteY14" fmla="*/ 400614 h 775875"/>
                  <a:gd name="connsiteX15" fmla="*/ 67599 w 775875"/>
                  <a:gd name="connsiteY15" fmla="*/ 415717 h 775875"/>
                  <a:gd name="connsiteX16" fmla="*/ 82702 w 775875"/>
                  <a:gd name="connsiteY16" fmla="*/ 400614 h 775875"/>
                  <a:gd name="connsiteX17" fmla="*/ 82702 w 775875"/>
                  <a:gd name="connsiteY17" fmla="*/ 223422 h 775875"/>
                  <a:gd name="connsiteX18" fmla="*/ 627147 w 775875"/>
                  <a:gd name="connsiteY18" fmla="*/ 223422 h 775875"/>
                  <a:gd name="connsiteX19" fmla="*/ 642250 w 775875"/>
                  <a:gd name="connsiteY19" fmla="*/ 208320 h 775875"/>
                  <a:gd name="connsiteX20" fmla="*/ 627147 w 775875"/>
                  <a:gd name="connsiteY20" fmla="*/ 193218 h 775875"/>
                  <a:gd name="connsiteX21" fmla="*/ 82702 w 775875"/>
                  <a:gd name="connsiteY21" fmla="*/ 193218 h 775875"/>
                  <a:gd name="connsiteX22" fmla="*/ 82702 w 775875"/>
                  <a:gd name="connsiteY22" fmla="*/ 143375 h 775875"/>
                  <a:gd name="connsiteX23" fmla="*/ 128008 w 775875"/>
                  <a:gd name="connsiteY23" fmla="*/ 98068 h 775875"/>
                  <a:gd name="connsiteX24" fmla="*/ 188181 w 775875"/>
                  <a:gd name="connsiteY24" fmla="*/ 98068 h 775875"/>
                  <a:gd name="connsiteX25" fmla="*/ 192206 w 775875"/>
                  <a:gd name="connsiteY25" fmla="*/ 97507 h 775875"/>
                  <a:gd name="connsiteX26" fmla="*/ 192206 w 775875"/>
                  <a:gd name="connsiteY26" fmla="*/ 116946 h 775875"/>
                  <a:gd name="connsiteX27" fmla="*/ 237512 w 775875"/>
                  <a:gd name="connsiteY27" fmla="*/ 162252 h 775875"/>
                  <a:gd name="connsiteX28" fmla="*/ 282819 w 775875"/>
                  <a:gd name="connsiteY28" fmla="*/ 116946 h 775875"/>
                  <a:gd name="connsiteX29" fmla="*/ 282819 w 775875"/>
                  <a:gd name="connsiteY29" fmla="*/ 98068 h 775875"/>
                  <a:gd name="connsiteX30" fmla="*/ 536534 w 775875"/>
                  <a:gd name="connsiteY30" fmla="*/ 98068 h 775875"/>
                  <a:gd name="connsiteX31" fmla="*/ 536534 w 775875"/>
                  <a:gd name="connsiteY31" fmla="*/ 116946 h 775875"/>
                  <a:gd name="connsiteX32" fmla="*/ 581841 w 775875"/>
                  <a:gd name="connsiteY32" fmla="*/ 162252 h 775875"/>
                  <a:gd name="connsiteX33" fmla="*/ 627147 w 775875"/>
                  <a:gd name="connsiteY33" fmla="*/ 116946 h 775875"/>
                  <a:gd name="connsiteX34" fmla="*/ 627147 w 775875"/>
                  <a:gd name="connsiteY34" fmla="*/ 98068 h 775875"/>
                  <a:gd name="connsiteX35" fmla="*/ 699141 w 775875"/>
                  <a:gd name="connsiteY35" fmla="*/ 98068 h 775875"/>
                  <a:gd name="connsiteX36" fmla="*/ 744448 w 775875"/>
                  <a:gd name="connsiteY36" fmla="*/ 143375 h 775875"/>
                  <a:gd name="connsiteX37" fmla="*/ 744448 w 775875"/>
                  <a:gd name="connsiteY37" fmla="*/ 717251 h 775875"/>
                  <a:gd name="connsiteX38" fmla="*/ 717251 w 775875"/>
                  <a:gd name="connsiteY38" fmla="*/ 744448 h 775875"/>
                  <a:gd name="connsiteX39" fmla="*/ 690056 w 775875"/>
                  <a:gd name="connsiteY39" fmla="*/ 717251 h 775875"/>
                  <a:gd name="connsiteX40" fmla="*/ 690056 w 775875"/>
                  <a:gd name="connsiteY40" fmla="*/ 678183 h 775875"/>
                  <a:gd name="connsiteX41" fmla="*/ 674953 w 775875"/>
                  <a:gd name="connsiteY41" fmla="*/ 663081 h 775875"/>
                  <a:gd name="connsiteX42" fmla="*/ 499286 w 775875"/>
                  <a:gd name="connsiteY42" fmla="*/ 663081 h 775875"/>
                  <a:gd name="connsiteX43" fmla="*/ 484184 w 775875"/>
                  <a:gd name="connsiteY43" fmla="*/ 678183 h 775875"/>
                  <a:gd name="connsiteX44" fmla="*/ 499286 w 775875"/>
                  <a:gd name="connsiteY44" fmla="*/ 693286 h 775875"/>
                  <a:gd name="connsiteX45" fmla="*/ 659851 w 775875"/>
                  <a:gd name="connsiteY45" fmla="*/ 693286 h 775875"/>
                  <a:gd name="connsiteX46" fmla="*/ 659851 w 775875"/>
                  <a:gd name="connsiteY46" fmla="*/ 717251 h 775875"/>
                  <a:gd name="connsiteX47" fmla="*/ 666717 w 775875"/>
                  <a:gd name="connsiteY47" fmla="*/ 744448 h 775875"/>
                  <a:gd name="connsiteX48" fmla="*/ 58800 w 775875"/>
                  <a:gd name="connsiteY48" fmla="*/ 744448 h 775875"/>
                  <a:gd name="connsiteX49" fmla="*/ 31620 w 775875"/>
                  <a:gd name="connsiteY49" fmla="*/ 717258 h 775875"/>
                  <a:gd name="connsiteX50" fmla="*/ 31620 w 775875"/>
                  <a:gd name="connsiteY50" fmla="*/ 693286 h 775875"/>
                  <a:gd name="connsiteX51" fmla="*/ 369643 w 775875"/>
                  <a:gd name="connsiteY51" fmla="*/ 693286 h 775875"/>
                  <a:gd name="connsiteX52" fmla="*/ 384746 w 775875"/>
                  <a:gd name="connsiteY52" fmla="*/ 678183 h 775875"/>
                  <a:gd name="connsiteX53" fmla="*/ 369643 w 775875"/>
                  <a:gd name="connsiteY53" fmla="*/ 663081 h 775875"/>
                  <a:gd name="connsiteX54" fmla="*/ 218754 w 775875"/>
                  <a:gd name="connsiteY54" fmla="*/ 663081 h 775875"/>
                  <a:gd name="connsiteX55" fmla="*/ 261899 w 775875"/>
                  <a:gd name="connsiteY55" fmla="*/ 569261 h 775875"/>
                  <a:gd name="connsiteX56" fmla="*/ 138059 w 775875"/>
                  <a:gd name="connsiteY56" fmla="*/ 445419 h 775875"/>
                  <a:gd name="connsiteX57" fmla="*/ 14217 w 775875"/>
                  <a:gd name="connsiteY57" fmla="*/ 569261 h 775875"/>
                  <a:gd name="connsiteX58" fmla="*/ 57371 w 775875"/>
                  <a:gd name="connsiteY58" fmla="*/ 663081 h 775875"/>
                  <a:gd name="connsiteX59" fmla="*/ 16518 w 775875"/>
                  <a:gd name="connsiteY59" fmla="*/ 663081 h 775875"/>
                  <a:gd name="connsiteX60" fmla="*/ 1416 w 775875"/>
                  <a:gd name="connsiteY60" fmla="*/ 678183 h 775875"/>
                  <a:gd name="connsiteX61" fmla="*/ 1416 w 775875"/>
                  <a:gd name="connsiteY61" fmla="*/ 717258 h 775875"/>
                  <a:gd name="connsiteX62" fmla="*/ 58800 w 775875"/>
                  <a:gd name="connsiteY62" fmla="*/ 774653 h 775875"/>
                  <a:gd name="connsiteX63" fmla="*/ 717251 w 775875"/>
                  <a:gd name="connsiteY63" fmla="*/ 774653 h 775875"/>
                  <a:gd name="connsiteX64" fmla="*/ 774653 w 775875"/>
                  <a:gd name="connsiteY64" fmla="*/ 717251 h 775875"/>
                  <a:gd name="connsiteX65" fmla="*/ 774653 w 775875"/>
                  <a:gd name="connsiteY65" fmla="*/ 143375 h 775875"/>
                  <a:gd name="connsiteX66" fmla="*/ 699141 w 775875"/>
                  <a:gd name="connsiteY66" fmla="*/ 67864 h 775875"/>
                  <a:gd name="connsiteX67" fmla="*/ 699141 w 775875"/>
                  <a:gd name="connsiteY67" fmla="*/ 67864 h 775875"/>
                  <a:gd name="connsiteX68" fmla="*/ 252615 w 775875"/>
                  <a:gd name="connsiteY68" fmla="*/ 116946 h 775875"/>
                  <a:gd name="connsiteX69" fmla="*/ 237512 w 775875"/>
                  <a:gd name="connsiteY69" fmla="*/ 132048 h 775875"/>
                  <a:gd name="connsiteX70" fmla="*/ 222410 w 775875"/>
                  <a:gd name="connsiteY70" fmla="*/ 116946 h 775875"/>
                  <a:gd name="connsiteX71" fmla="*/ 222410 w 775875"/>
                  <a:gd name="connsiteY71" fmla="*/ 46722 h 775875"/>
                  <a:gd name="connsiteX72" fmla="*/ 237512 w 775875"/>
                  <a:gd name="connsiteY72" fmla="*/ 31620 h 775875"/>
                  <a:gd name="connsiteX73" fmla="*/ 252615 w 775875"/>
                  <a:gd name="connsiteY73" fmla="*/ 46722 h 775875"/>
                  <a:gd name="connsiteX74" fmla="*/ 252615 w 775875"/>
                  <a:gd name="connsiteY74" fmla="*/ 116946 h 775875"/>
                  <a:gd name="connsiteX75" fmla="*/ 596943 w 775875"/>
                  <a:gd name="connsiteY75" fmla="*/ 116946 h 775875"/>
                  <a:gd name="connsiteX76" fmla="*/ 581841 w 775875"/>
                  <a:gd name="connsiteY76" fmla="*/ 132048 h 775875"/>
                  <a:gd name="connsiteX77" fmla="*/ 566739 w 775875"/>
                  <a:gd name="connsiteY77" fmla="*/ 116946 h 775875"/>
                  <a:gd name="connsiteX78" fmla="*/ 566739 w 775875"/>
                  <a:gd name="connsiteY78" fmla="*/ 46722 h 775875"/>
                  <a:gd name="connsiteX79" fmla="*/ 581841 w 775875"/>
                  <a:gd name="connsiteY79" fmla="*/ 31620 h 775875"/>
                  <a:gd name="connsiteX80" fmla="*/ 596943 w 775875"/>
                  <a:gd name="connsiteY80" fmla="*/ 46722 h 775875"/>
                  <a:gd name="connsiteX81" fmla="*/ 596943 w 775875"/>
                  <a:gd name="connsiteY81" fmla="*/ 116946 h 775875"/>
                  <a:gd name="connsiteX82" fmla="*/ 44421 w 775875"/>
                  <a:gd name="connsiteY82" fmla="*/ 569261 h 775875"/>
                  <a:gd name="connsiteX83" fmla="*/ 138059 w 775875"/>
                  <a:gd name="connsiteY83" fmla="*/ 475623 h 775875"/>
                  <a:gd name="connsiteX84" fmla="*/ 231694 w 775875"/>
                  <a:gd name="connsiteY84" fmla="*/ 569261 h 775875"/>
                  <a:gd name="connsiteX85" fmla="*/ 138059 w 775875"/>
                  <a:gd name="connsiteY85" fmla="*/ 662889 h 775875"/>
                  <a:gd name="connsiteX86" fmla="*/ 44421 w 775875"/>
                  <a:gd name="connsiteY86" fmla="*/ 569261 h 775875"/>
                  <a:gd name="connsiteX87" fmla="*/ 44421 w 775875"/>
                  <a:gd name="connsiteY87" fmla="*/ 569261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775875" h="775875">
                    <a:moveTo>
                      <a:pt x="699141" y="67864"/>
                    </a:moveTo>
                    <a:lnTo>
                      <a:pt x="627147" y="67864"/>
                    </a:lnTo>
                    <a:lnTo>
                      <a:pt x="627147" y="46722"/>
                    </a:lnTo>
                    <a:cubicBezTo>
                      <a:pt x="627147" y="21740"/>
                      <a:pt x="606824" y="1416"/>
                      <a:pt x="581841" y="1416"/>
                    </a:cubicBezTo>
                    <a:cubicBezTo>
                      <a:pt x="556864" y="1416"/>
                      <a:pt x="536534" y="21740"/>
                      <a:pt x="536534" y="46722"/>
                    </a:cubicBezTo>
                    <a:lnTo>
                      <a:pt x="536534" y="67864"/>
                    </a:lnTo>
                    <a:lnTo>
                      <a:pt x="282819" y="67864"/>
                    </a:lnTo>
                    <a:lnTo>
                      <a:pt x="282819" y="46722"/>
                    </a:lnTo>
                    <a:cubicBezTo>
                      <a:pt x="282819" y="21740"/>
                      <a:pt x="262497" y="1416"/>
                      <a:pt x="237512" y="1416"/>
                    </a:cubicBezTo>
                    <a:cubicBezTo>
                      <a:pt x="212530" y="1416"/>
                      <a:pt x="192206" y="21740"/>
                      <a:pt x="192206" y="46722"/>
                    </a:cubicBezTo>
                    <a:lnTo>
                      <a:pt x="192206" y="68424"/>
                    </a:lnTo>
                    <a:cubicBezTo>
                      <a:pt x="190924" y="68071"/>
                      <a:pt x="189574" y="67864"/>
                      <a:pt x="188181" y="67864"/>
                    </a:cubicBezTo>
                    <a:lnTo>
                      <a:pt x="128008" y="67864"/>
                    </a:lnTo>
                    <a:cubicBezTo>
                      <a:pt x="86373" y="67864"/>
                      <a:pt x="52497" y="101742"/>
                      <a:pt x="52497" y="143375"/>
                    </a:cubicBezTo>
                    <a:lnTo>
                      <a:pt x="52497" y="400614"/>
                    </a:lnTo>
                    <a:cubicBezTo>
                      <a:pt x="52497" y="408962"/>
                      <a:pt x="59259" y="415717"/>
                      <a:pt x="67599" y="415717"/>
                    </a:cubicBezTo>
                    <a:cubicBezTo>
                      <a:pt x="75940" y="415717"/>
                      <a:pt x="82702" y="408962"/>
                      <a:pt x="82702" y="400614"/>
                    </a:cubicBezTo>
                    <a:lnTo>
                      <a:pt x="82702" y="223422"/>
                    </a:lnTo>
                    <a:lnTo>
                      <a:pt x="627147" y="223422"/>
                    </a:lnTo>
                    <a:cubicBezTo>
                      <a:pt x="635488" y="223422"/>
                      <a:pt x="642250" y="216660"/>
                      <a:pt x="642250" y="208320"/>
                    </a:cubicBezTo>
                    <a:cubicBezTo>
                      <a:pt x="642250" y="199972"/>
                      <a:pt x="635488" y="193218"/>
                      <a:pt x="627147" y="193218"/>
                    </a:cubicBezTo>
                    <a:lnTo>
                      <a:pt x="82702" y="193218"/>
                    </a:lnTo>
                    <a:lnTo>
                      <a:pt x="82702" y="143375"/>
                    </a:lnTo>
                    <a:cubicBezTo>
                      <a:pt x="82702" y="118392"/>
                      <a:pt x="103023" y="98068"/>
                      <a:pt x="128008" y="98068"/>
                    </a:cubicBezTo>
                    <a:lnTo>
                      <a:pt x="188181" y="98068"/>
                    </a:lnTo>
                    <a:cubicBezTo>
                      <a:pt x="189574" y="98068"/>
                      <a:pt x="190924" y="97862"/>
                      <a:pt x="192206" y="97507"/>
                    </a:cubicBezTo>
                    <a:lnTo>
                      <a:pt x="192206" y="116946"/>
                    </a:lnTo>
                    <a:cubicBezTo>
                      <a:pt x="192206" y="141931"/>
                      <a:pt x="212530" y="162252"/>
                      <a:pt x="237512" y="162252"/>
                    </a:cubicBezTo>
                    <a:cubicBezTo>
                      <a:pt x="262497" y="162252"/>
                      <a:pt x="282819" y="141931"/>
                      <a:pt x="282819" y="116946"/>
                    </a:cubicBezTo>
                    <a:lnTo>
                      <a:pt x="282819" y="98068"/>
                    </a:lnTo>
                    <a:lnTo>
                      <a:pt x="536534" y="98068"/>
                    </a:lnTo>
                    <a:lnTo>
                      <a:pt x="536534" y="116946"/>
                    </a:lnTo>
                    <a:cubicBezTo>
                      <a:pt x="536534" y="141931"/>
                      <a:pt x="556864" y="162252"/>
                      <a:pt x="581841" y="162252"/>
                    </a:cubicBezTo>
                    <a:cubicBezTo>
                      <a:pt x="606824" y="162252"/>
                      <a:pt x="627147" y="141931"/>
                      <a:pt x="627147" y="116946"/>
                    </a:cubicBezTo>
                    <a:lnTo>
                      <a:pt x="627147" y="98068"/>
                    </a:lnTo>
                    <a:lnTo>
                      <a:pt x="699141" y="98068"/>
                    </a:lnTo>
                    <a:cubicBezTo>
                      <a:pt x="724117" y="98068"/>
                      <a:pt x="744448" y="118392"/>
                      <a:pt x="744448" y="143375"/>
                    </a:cubicBezTo>
                    <a:lnTo>
                      <a:pt x="744448" y="717251"/>
                    </a:lnTo>
                    <a:cubicBezTo>
                      <a:pt x="744448" y="732244"/>
                      <a:pt x="732244" y="744448"/>
                      <a:pt x="717251" y="744448"/>
                    </a:cubicBezTo>
                    <a:cubicBezTo>
                      <a:pt x="702260" y="744448"/>
                      <a:pt x="690056" y="732244"/>
                      <a:pt x="690056" y="717251"/>
                    </a:cubicBezTo>
                    <a:lnTo>
                      <a:pt x="690056" y="678183"/>
                    </a:lnTo>
                    <a:cubicBezTo>
                      <a:pt x="690056" y="669843"/>
                      <a:pt x="683294" y="663081"/>
                      <a:pt x="674953" y="663081"/>
                    </a:cubicBezTo>
                    <a:lnTo>
                      <a:pt x="499286" y="663081"/>
                    </a:lnTo>
                    <a:cubicBezTo>
                      <a:pt x="490946" y="663081"/>
                      <a:pt x="484184" y="669843"/>
                      <a:pt x="484184" y="678183"/>
                    </a:cubicBezTo>
                    <a:cubicBezTo>
                      <a:pt x="484184" y="686524"/>
                      <a:pt x="490946" y="693286"/>
                      <a:pt x="499286" y="693286"/>
                    </a:cubicBezTo>
                    <a:lnTo>
                      <a:pt x="659851" y="693286"/>
                    </a:lnTo>
                    <a:lnTo>
                      <a:pt x="659851" y="717251"/>
                    </a:lnTo>
                    <a:cubicBezTo>
                      <a:pt x="659851" y="727081"/>
                      <a:pt x="662343" y="736344"/>
                      <a:pt x="666717" y="744448"/>
                    </a:cubicBezTo>
                    <a:lnTo>
                      <a:pt x="58800" y="744448"/>
                    </a:lnTo>
                    <a:cubicBezTo>
                      <a:pt x="43817" y="744448"/>
                      <a:pt x="31620" y="732251"/>
                      <a:pt x="31620" y="717258"/>
                    </a:cubicBezTo>
                    <a:lnTo>
                      <a:pt x="31620" y="693286"/>
                    </a:lnTo>
                    <a:lnTo>
                      <a:pt x="369643" y="693286"/>
                    </a:lnTo>
                    <a:cubicBezTo>
                      <a:pt x="377984" y="693286"/>
                      <a:pt x="384746" y="686524"/>
                      <a:pt x="384746" y="678183"/>
                    </a:cubicBezTo>
                    <a:cubicBezTo>
                      <a:pt x="384746" y="669843"/>
                      <a:pt x="377984" y="663081"/>
                      <a:pt x="369643" y="663081"/>
                    </a:cubicBezTo>
                    <a:lnTo>
                      <a:pt x="218754" y="663081"/>
                    </a:lnTo>
                    <a:cubicBezTo>
                      <a:pt x="245137" y="640354"/>
                      <a:pt x="261899" y="606735"/>
                      <a:pt x="261899" y="569261"/>
                    </a:cubicBezTo>
                    <a:cubicBezTo>
                      <a:pt x="261899" y="500976"/>
                      <a:pt x="206343" y="445419"/>
                      <a:pt x="138059" y="445419"/>
                    </a:cubicBezTo>
                    <a:cubicBezTo>
                      <a:pt x="69774" y="445419"/>
                      <a:pt x="14217" y="500976"/>
                      <a:pt x="14217" y="569261"/>
                    </a:cubicBezTo>
                    <a:cubicBezTo>
                      <a:pt x="14217" y="606735"/>
                      <a:pt x="30978" y="640354"/>
                      <a:pt x="57371" y="663081"/>
                    </a:cubicBezTo>
                    <a:lnTo>
                      <a:pt x="16518" y="663081"/>
                    </a:lnTo>
                    <a:cubicBezTo>
                      <a:pt x="8178" y="663081"/>
                      <a:pt x="1416" y="669843"/>
                      <a:pt x="1416" y="678183"/>
                    </a:cubicBezTo>
                    <a:lnTo>
                      <a:pt x="1416" y="717258"/>
                    </a:lnTo>
                    <a:cubicBezTo>
                      <a:pt x="1416" y="748901"/>
                      <a:pt x="27159" y="774653"/>
                      <a:pt x="58800" y="774653"/>
                    </a:cubicBezTo>
                    <a:lnTo>
                      <a:pt x="717251" y="774653"/>
                    </a:lnTo>
                    <a:cubicBezTo>
                      <a:pt x="748901" y="774653"/>
                      <a:pt x="774653" y="748901"/>
                      <a:pt x="774653" y="717251"/>
                    </a:cubicBezTo>
                    <a:lnTo>
                      <a:pt x="774653" y="143375"/>
                    </a:lnTo>
                    <a:cubicBezTo>
                      <a:pt x="774653" y="101742"/>
                      <a:pt x="740775" y="67864"/>
                      <a:pt x="699141" y="67864"/>
                    </a:cubicBezTo>
                    <a:lnTo>
                      <a:pt x="699141" y="67864"/>
                    </a:lnTo>
                    <a:close/>
                    <a:moveTo>
                      <a:pt x="252615" y="116946"/>
                    </a:moveTo>
                    <a:cubicBezTo>
                      <a:pt x="252615" y="125271"/>
                      <a:pt x="245839" y="132048"/>
                      <a:pt x="237512" y="132048"/>
                    </a:cubicBezTo>
                    <a:cubicBezTo>
                      <a:pt x="229187" y="132048"/>
                      <a:pt x="222410" y="125271"/>
                      <a:pt x="222410" y="116946"/>
                    </a:cubicBezTo>
                    <a:lnTo>
                      <a:pt x="222410" y="46722"/>
                    </a:lnTo>
                    <a:cubicBezTo>
                      <a:pt x="222410" y="38397"/>
                      <a:pt x="229187" y="31620"/>
                      <a:pt x="237512" y="31620"/>
                    </a:cubicBezTo>
                    <a:cubicBezTo>
                      <a:pt x="245839" y="31620"/>
                      <a:pt x="252615" y="38397"/>
                      <a:pt x="252615" y="46722"/>
                    </a:cubicBezTo>
                    <a:lnTo>
                      <a:pt x="252615" y="116946"/>
                    </a:lnTo>
                    <a:close/>
                    <a:moveTo>
                      <a:pt x="596943" y="116946"/>
                    </a:moveTo>
                    <a:cubicBezTo>
                      <a:pt x="596943" y="125271"/>
                      <a:pt x="590173" y="132048"/>
                      <a:pt x="581841" y="132048"/>
                    </a:cubicBezTo>
                    <a:cubicBezTo>
                      <a:pt x="573516" y="132048"/>
                      <a:pt x="566739" y="125271"/>
                      <a:pt x="566739" y="116946"/>
                    </a:cubicBezTo>
                    <a:lnTo>
                      <a:pt x="566739" y="46722"/>
                    </a:lnTo>
                    <a:cubicBezTo>
                      <a:pt x="566739" y="38397"/>
                      <a:pt x="573516" y="31620"/>
                      <a:pt x="581841" y="31620"/>
                    </a:cubicBezTo>
                    <a:cubicBezTo>
                      <a:pt x="590173" y="31620"/>
                      <a:pt x="596943" y="38397"/>
                      <a:pt x="596943" y="46722"/>
                    </a:cubicBezTo>
                    <a:lnTo>
                      <a:pt x="596943" y="116946"/>
                    </a:lnTo>
                    <a:close/>
                    <a:moveTo>
                      <a:pt x="44421" y="569261"/>
                    </a:moveTo>
                    <a:cubicBezTo>
                      <a:pt x="44421" y="517626"/>
                      <a:pt x="86432" y="475623"/>
                      <a:pt x="138059" y="475623"/>
                    </a:cubicBezTo>
                    <a:cubicBezTo>
                      <a:pt x="189691" y="475623"/>
                      <a:pt x="231694" y="517626"/>
                      <a:pt x="231694" y="569261"/>
                    </a:cubicBezTo>
                    <a:cubicBezTo>
                      <a:pt x="231694" y="620886"/>
                      <a:pt x="189691" y="662889"/>
                      <a:pt x="138059" y="662889"/>
                    </a:cubicBezTo>
                    <a:cubicBezTo>
                      <a:pt x="86432" y="662889"/>
                      <a:pt x="44421" y="620886"/>
                      <a:pt x="44421" y="569261"/>
                    </a:cubicBezTo>
                    <a:lnTo>
                      <a:pt x="44421" y="56926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7" name="Полилиния: фигура 966">
                <a:extLst>
                  <a:ext uri="{FF2B5EF4-FFF2-40B4-BE49-F238E27FC236}">
                    <a16:creationId xmlns:a16="http://schemas.microsoft.com/office/drawing/2014/main" id="{A30224C9-0F54-4973-B2EF-99241EE637E9}"/>
                  </a:ext>
                </a:extLst>
              </p:cNvPr>
              <p:cNvSpPr/>
              <p:nvPr/>
            </p:nvSpPr>
            <p:spPr>
              <a:xfrm>
                <a:off x="2263522" y="4764669"/>
                <a:ext cx="32092" cy="32092"/>
              </a:xfrm>
              <a:custGeom>
                <a:avLst/>
                <a:gdLst>
                  <a:gd name="connsiteX0" fmla="*/ 27195 w 32092"/>
                  <a:gd name="connsiteY0" fmla="*/ 5839 h 32092"/>
                  <a:gd name="connsiteX1" fmla="*/ 16518 w 32092"/>
                  <a:gd name="connsiteY1" fmla="*/ 1416 h 32092"/>
                  <a:gd name="connsiteX2" fmla="*/ 5841 w 32092"/>
                  <a:gd name="connsiteY2" fmla="*/ 5839 h 32092"/>
                  <a:gd name="connsiteX3" fmla="*/ 1416 w 32092"/>
                  <a:gd name="connsiteY3" fmla="*/ 16518 h 32092"/>
                  <a:gd name="connsiteX4" fmla="*/ 5841 w 32092"/>
                  <a:gd name="connsiteY4" fmla="*/ 27195 h 32092"/>
                  <a:gd name="connsiteX5" fmla="*/ 16518 w 32092"/>
                  <a:gd name="connsiteY5" fmla="*/ 31620 h 32092"/>
                  <a:gd name="connsiteX6" fmla="*/ 27195 w 32092"/>
                  <a:gd name="connsiteY6" fmla="*/ 27195 h 32092"/>
                  <a:gd name="connsiteX7" fmla="*/ 31620 w 32092"/>
                  <a:gd name="connsiteY7" fmla="*/ 16518 h 32092"/>
                  <a:gd name="connsiteX8" fmla="*/ 27195 w 32092"/>
                  <a:gd name="connsiteY8" fmla="*/ 5839 h 32092"/>
                  <a:gd name="connsiteX9" fmla="*/ 27195 w 32092"/>
                  <a:gd name="connsiteY9" fmla="*/ 5839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95" y="5839"/>
                    </a:moveTo>
                    <a:cubicBezTo>
                      <a:pt x="24386" y="3030"/>
                      <a:pt x="20494" y="1416"/>
                      <a:pt x="16518" y="1416"/>
                    </a:cubicBezTo>
                    <a:cubicBezTo>
                      <a:pt x="12544" y="1416"/>
                      <a:pt x="8650" y="3030"/>
                      <a:pt x="5841" y="5839"/>
                    </a:cubicBezTo>
                    <a:cubicBezTo>
                      <a:pt x="3032" y="8650"/>
                      <a:pt x="1416" y="12542"/>
                      <a:pt x="1416" y="16518"/>
                    </a:cubicBezTo>
                    <a:cubicBezTo>
                      <a:pt x="1416" y="20484"/>
                      <a:pt x="3032" y="24386"/>
                      <a:pt x="5841" y="27195"/>
                    </a:cubicBezTo>
                    <a:cubicBezTo>
                      <a:pt x="8650" y="29997"/>
                      <a:pt x="12544" y="31620"/>
                      <a:pt x="16518" y="31620"/>
                    </a:cubicBezTo>
                    <a:cubicBezTo>
                      <a:pt x="20494" y="31620"/>
                      <a:pt x="24386" y="29997"/>
                      <a:pt x="27195" y="27195"/>
                    </a:cubicBezTo>
                    <a:cubicBezTo>
                      <a:pt x="30006" y="24386"/>
                      <a:pt x="31620" y="20484"/>
                      <a:pt x="31620" y="16518"/>
                    </a:cubicBezTo>
                    <a:cubicBezTo>
                      <a:pt x="31620" y="12542"/>
                      <a:pt x="30006" y="8650"/>
                      <a:pt x="27195" y="5839"/>
                    </a:cubicBezTo>
                    <a:lnTo>
                      <a:pt x="27195" y="583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8" name="Полилиния: фигура 967">
                <a:extLst>
                  <a:ext uri="{FF2B5EF4-FFF2-40B4-BE49-F238E27FC236}">
                    <a16:creationId xmlns:a16="http://schemas.microsoft.com/office/drawing/2014/main" id="{1AC11521-D664-4C0B-81EF-FCC6B61EB0DD}"/>
                  </a:ext>
                </a:extLst>
              </p:cNvPr>
              <p:cNvSpPr/>
              <p:nvPr/>
            </p:nvSpPr>
            <p:spPr>
              <a:xfrm>
                <a:off x="2007302" y="5234540"/>
                <a:ext cx="32092" cy="32092"/>
              </a:xfrm>
              <a:custGeom>
                <a:avLst/>
                <a:gdLst>
                  <a:gd name="connsiteX0" fmla="*/ 27188 w 32092"/>
                  <a:gd name="connsiteY0" fmla="*/ 5826 h 32092"/>
                  <a:gd name="connsiteX1" fmla="*/ 16518 w 32092"/>
                  <a:gd name="connsiteY1" fmla="*/ 1416 h 32092"/>
                  <a:gd name="connsiteX2" fmla="*/ 5839 w 32092"/>
                  <a:gd name="connsiteY2" fmla="*/ 5826 h 32092"/>
                  <a:gd name="connsiteX3" fmla="*/ 1416 w 32092"/>
                  <a:gd name="connsiteY3" fmla="*/ 16503 h 32092"/>
                  <a:gd name="connsiteX4" fmla="*/ 5839 w 32092"/>
                  <a:gd name="connsiteY4" fmla="*/ 27195 h 32092"/>
                  <a:gd name="connsiteX5" fmla="*/ 16518 w 32092"/>
                  <a:gd name="connsiteY5" fmla="*/ 31605 h 32092"/>
                  <a:gd name="connsiteX6" fmla="*/ 27188 w 32092"/>
                  <a:gd name="connsiteY6" fmla="*/ 27195 h 32092"/>
                  <a:gd name="connsiteX7" fmla="*/ 31620 w 32092"/>
                  <a:gd name="connsiteY7" fmla="*/ 16503 h 32092"/>
                  <a:gd name="connsiteX8" fmla="*/ 27188 w 32092"/>
                  <a:gd name="connsiteY8" fmla="*/ 5826 h 32092"/>
                  <a:gd name="connsiteX9" fmla="*/ 27188 w 32092"/>
                  <a:gd name="connsiteY9" fmla="*/ 582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88" y="5826"/>
                    </a:moveTo>
                    <a:cubicBezTo>
                      <a:pt x="24386" y="3017"/>
                      <a:pt x="20484" y="1416"/>
                      <a:pt x="16518" y="1416"/>
                    </a:cubicBezTo>
                    <a:cubicBezTo>
                      <a:pt x="12542" y="1416"/>
                      <a:pt x="8650" y="3017"/>
                      <a:pt x="5839" y="5826"/>
                    </a:cubicBezTo>
                    <a:cubicBezTo>
                      <a:pt x="3030" y="8650"/>
                      <a:pt x="1416" y="12529"/>
                      <a:pt x="1416" y="16503"/>
                    </a:cubicBezTo>
                    <a:cubicBezTo>
                      <a:pt x="1416" y="20492"/>
                      <a:pt x="3030" y="24371"/>
                      <a:pt x="5839" y="27195"/>
                    </a:cubicBezTo>
                    <a:cubicBezTo>
                      <a:pt x="8650" y="30004"/>
                      <a:pt x="12542" y="31605"/>
                      <a:pt x="16518" y="31605"/>
                    </a:cubicBezTo>
                    <a:cubicBezTo>
                      <a:pt x="20484" y="31605"/>
                      <a:pt x="24386" y="30004"/>
                      <a:pt x="27188" y="27195"/>
                    </a:cubicBezTo>
                    <a:cubicBezTo>
                      <a:pt x="29997" y="24371"/>
                      <a:pt x="31620" y="20479"/>
                      <a:pt x="31620" y="16503"/>
                    </a:cubicBezTo>
                    <a:cubicBezTo>
                      <a:pt x="31620" y="12529"/>
                      <a:pt x="29997" y="8650"/>
                      <a:pt x="27188" y="5826"/>
                    </a:cubicBezTo>
                    <a:lnTo>
                      <a:pt x="27188" y="58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9" name="Полилиния: фигура 968">
                <a:extLst>
                  <a:ext uri="{FF2B5EF4-FFF2-40B4-BE49-F238E27FC236}">
                    <a16:creationId xmlns:a16="http://schemas.microsoft.com/office/drawing/2014/main" id="{E49ED2C6-AD39-4C35-997B-B89D4C2B2A01}"/>
                  </a:ext>
                </a:extLst>
              </p:cNvPr>
              <p:cNvSpPr/>
              <p:nvPr/>
            </p:nvSpPr>
            <p:spPr>
              <a:xfrm>
                <a:off x="1866345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87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3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1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1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1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0" name="Полилиния: фигура 969">
                <a:extLst>
                  <a:ext uri="{FF2B5EF4-FFF2-40B4-BE49-F238E27FC236}">
                    <a16:creationId xmlns:a16="http://schemas.microsoft.com/office/drawing/2014/main" id="{AB53E45C-1A2A-4230-91B4-FAE68EDF980B}"/>
                  </a:ext>
                </a:extLst>
              </p:cNvPr>
              <p:cNvSpPr/>
              <p:nvPr/>
            </p:nvSpPr>
            <p:spPr>
              <a:xfrm>
                <a:off x="2007294" y="5031972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10 h 117042"/>
                  <a:gd name="connsiteX2" fmla="*/ 58808 w 117042"/>
                  <a:gd name="connsiteY2" fmla="*/ 116194 h 117042"/>
                  <a:gd name="connsiteX3" fmla="*/ 116193 w 117042"/>
                  <a:gd name="connsiteY3" fmla="*/ 5881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10 h 117042"/>
                  <a:gd name="connsiteX8" fmla="*/ 58808 w 117042"/>
                  <a:gd name="connsiteY8" fmla="*/ 31620 h 117042"/>
                  <a:gd name="connsiteX9" fmla="*/ 85988 w 117042"/>
                  <a:gd name="connsiteY9" fmla="*/ 5881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1" name="Полилиния: фигура 970">
                <a:extLst>
                  <a:ext uri="{FF2B5EF4-FFF2-40B4-BE49-F238E27FC236}">
                    <a16:creationId xmlns:a16="http://schemas.microsoft.com/office/drawing/2014/main" id="{6C57AC7F-36D4-453F-8368-FFD1A6715B1A}"/>
                  </a:ext>
                </a:extLst>
              </p:cNvPr>
              <p:cNvSpPr/>
              <p:nvPr/>
            </p:nvSpPr>
            <p:spPr>
              <a:xfrm>
                <a:off x="2148251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93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8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2" name="Полилиния: фигура 971">
                <a:extLst>
                  <a:ext uri="{FF2B5EF4-FFF2-40B4-BE49-F238E27FC236}">
                    <a16:creationId xmlns:a16="http://schemas.microsoft.com/office/drawing/2014/main" id="{D310BD6E-201F-47A6-B524-F78326A0CB68}"/>
                  </a:ext>
                </a:extLst>
              </p:cNvPr>
              <p:cNvSpPr/>
              <p:nvPr/>
            </p:nvSpPr>
            <p:spPr>
              <a:xfrm>
                <a:off x="1725389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3" name="Полилиния: фигура 972">
                <a:extLst>
                  <a:ext uri="{FF2B5EF4-FFF2-40B4-BE49-F238E27FC236}">
                    <a16:creationId xmlns:a16="http://schemas.microsoft.com/office/drawing/2014/main" id="{F0D07F8D-A90F-4DFC-B981-FD9B69B4BABE}"/>
                  </a:ext>
                </a:extLst>
              </p:cNvPr>
              <p:cNvSpPr/>
              <p:nvPr/>
            </p:nvSpPr>
            <p:spPr>
              <a:xfrm>
                <a:off x="2007294" y="4874911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00 h 117042"/>
                  <a:gd name="connsiteX2" fmla="*/ 58808 w 117042"/>
                  <a:gd name="connsiteY2" fmla="*/ 116194 h 117042"/>
                  <a:gd name="connsiteX3" fmla="*/ 116193 w 117042"/>
                  <a:gd name="connsiteY3" fmla="*/ 5880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00 h 117042"/>
                  <a:gd name="connsiteX8" fmla="*/ 58808 w 117042"/>
                  <a:gd name="connsiteY8" fmla="*/ 31620 h 117042"/>
                  <a:gd name="connsiteX9" fmla="*/ 85988 w 117042"/>
                  <a:gd name="connsiteY9" fmla="*/ 5880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4" name="Полилиния: фигура 973">
                <a:extLst>
                  <a:ext uri="{FF2B5EF4-FFF2-40B4-BE49-F238E27FC236}">
                    <a16:creationId xmlns:a16="http://schemas.microsoft.com/office/drawing/2014/main" id="{283521A2-71A8-40DB-AE03-BBBC19CA18E1}"/>
                  </a:ext>
                </a:extLst>
              </p:cNvPr>
              <p:cNvSpPr/>
              <p:nvPr/>
            </p:nvSpPr>
            <p:spPr>
              <a:xfrm>
                <a:off x="2148251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5" name="Полилиния: фигура 974">
                <a:extLst>
                  <a:ext uri="{FF2B5EF4-FFF2-40B4-BE49-F238E27FC236}">
                    <a16:creationId xmlns:a16="http://schemas.microsoft.com/office/drawing/2014/main" id="{5AD8A36A-8F01-40E3-896F-F6147FF93D4E}"/>
                  </a:ext>
                </a:extLst>
              </p:cNvPr>
              <p:cNvSpPr/>
              <p:nvPr/>
            </p:nvSpPr>
            <p:spPr>
              <a:xfrm>
                <a:off x="1866345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87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3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0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0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0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6" name="Полилиния: фигура 975">
                <a:extLst>
                  <a:ext uri="{FF2B5EF4-FFF2-40B4-BE49-F238E27FC236}">
                    <a16:creationId xmlns:a16="http://schemas.microsoft.com/office/drawing/2014/main" id="{19F4AB06-B1F7-41D3-B4D0-56EF136CB547}"/>
                  </a:ext>
                </a:extLst>
              </p:cNvPr>
              <p:cNvSpPr/>
              <p:nvPr/>
            </p:nvSpPr>
            <p:spPr>
              <a:xfrm>
                <a:off x="1659366" y="5099483"/>
                <a:ext cx="118930" cy="92501"/>
              </a:xfrm>
              <a:custGeom>
                <a:avLst/>
                <a:gdLst>
                  <a:gd name="connsiteX0" fmla="*/ 114544 w 118929"/>
                  <a:gd name="connsiteY0" fmla="*/ 5840 h 92501"/>
                  <a:gd name="connsiteX1" fmla="*/ 93188 w 118929"/>
                  <a:gd name="connsiteY1" fmla="*/ 5840 h 92501"/>
                  <a:gd name="connsiteX2" fmla="*/ 44004 w 118929"/>
                  <a:gd name="connsiteY2" fmla="*/ 55017 h 92501"/>
                  <a:gd name="connsiteX3" fmla="*/ 27197 w 118929"/>
                  <a:gd name="connsiteY3" fmla="*/ 38212 h 92501"/>
                  <a:gd name="connsiteX4" fmla="*/ 5835 w 118929"/>
                  <a:gd name="connsiteY4" fmla="*/ 38212 h 92501"/>
                  <a:gd name="connsiteX5" fmla="*/ 5835 w 118929"/>
                  <a:gd name="connsiteY5" fmla="*/ 59576 h 92501"/>
                  <a:gd name="connsiteX6" fmla="*/ 33324 w 118929"/>
                  <a:gd name="connsiteY6" fmla="*/ 87058 h 92501"/>
                  <a:gd name="connsiteX7" fmla="*/ 44004 w 118929"/>
                  <a:gd name="connsiteY7" fmla="*/ 91483 h 92501"/>
                  <a:gd name="connsiteX8" fmla="*/ 54681 w 118929"/>
                  <a:gd name="connsiteY8" fmla="*/ 87058 h 92501"/>
                  <a:gd name="connsiteX9" fmla="*/ 114544 w 118929"/>
                  <a:gd name="connsiteY9" fmla="*/ 27195 h 92501"/>
                  <a:gd name="connsiteX10" fmla="*/ 114544 w 118929"/>
                  <a:gd name="connsiteY10" fmla="*/ 5840 h 92501"/>
                  <a:gd name="connsiteX11" fmla="*/ 114544 w 118929"/>
                  <a:gd name="connsiteY11" fmla="*/ 5840 h 925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8929" h="92501">
                    <a:moveTo>
                      <a:pt x="114544" y="5840"/>
                    </a:moveTo>
                    <a:cubicBezTo>
                      <a:pt x="108645" y="-59"/>
                      <a:pt x="99087" y="-59"/>
                      <a:pt x="93188" y="5840"/>
                    </a:cubicBezTo>
                    <a:lnTo>
                      <a:pt x="44004" y="55017"/>
                    </a:lnTo>
                    <a:lnTo>
                      <a:pt x="27197" y="38212"/>
                    </a:lnTo>
                    <a:cubicBezTo>
                      <a:pt x="21297" y="32313"/>
                      <a:pt x="11741" y="32313"/>
                      <a:pt x="5835" y="38212"/>
                    </a:cubicBezTo>
                    <a:cubicBezTo>
                      <a:pt x="-57" y="44111"/>
                      <a:pt x="-57" y="53677"/>
                      <a:pt x="5835" y="59576"/>
                    </a:cubicBezTo>
                    <a:lnTo>
                      <a:pt x="33324" y="87058"/>
                    </a:lnTo>
                    <a:cubicBezTo>
                      <a:pt x="36156" y="89890"/>
                      <a:pt x="40000" y="91483"/>
                      <a:pt x="44004" y="91483"/>
                    </a:cubicBezTo>
                    <a:cubicBezTo>
                      <a:pt x="48008" y="91483"/>
                      <a:pt x="51849" y="89890"/>
                      <a:pt x="54681" y="87058"/>
                    </a:cubicBezTo>
                    <a:lnTo>
                      <a:pt x="114544" y="27195"/>
                    </a:lnTo>
                    <a:cubicBezTo>
                      <a:pt x="120443" y="21296"/>
                      <a:pt x="120443" y="11732"/>
                      <a:pt x="114544" y="5840"/>
                    </a:cubicBezTo>
                    <a:lnTo>
                      <a:pt x="114544" y="584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308D30D7-AD5D-4288-B2FE-9E81AB8BACEB}"/>
              </a:ext>
            </a:extLst>
          </p:cNvPr>
          <p:cNvGrpSpPr/>
          <p:nvPr/>
        </p:nvGrpSpPr>
        <p:grpSpPr>
          <a:xfrm>
            <a:off x="9302382" y="3751868"/>
            <a:ext cx="997955" cy="308698"/>
            <a:chOff x="9047269" y="3751868"/>
            <a:chExt cx="997955" cy="308698"/>
          </a:xfrm>
        </p:grpSpPr>
        <p:sp>
          <p:nvSpPr>
            <p:cNvPr id="963" name="Прямоугольник: скругленные углы 962">
              <a:extLst>
                <a:ext uri="{FF2B5EF4-FFF2-40B4-BE49-F238E27FC236}">
                  <a16:creationId xmlns:a16="http://schemas.microsoft.com/office/drawing/2014/main" id="{5C945473-23FB-4CDE-B8E5-FBE4C0A020C7}"/>
                </a:ext>
              </a:extLst>
            </p:cNvPr>
            <p:cNvSpPr/>
            <p:nvPr/>
          </p:nvSpPr>
          <p:spPr>
            <a:xfrm>
              <a:off x="9047269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00:00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77" name="Рисунок 19">
              <a:extLst>
                <a:ext uri="{FF2B5EF4-FFF2-40B4-BE49-F238E27FC236}">
                  <a16:creationId xmlns:a16="http://schemas.microsoft.com/office/drawing/2014/main" id="{35F5EC72-3A14-4B0F-8DC2-AC2B8104F3E8}"/>
                </a:ext>
              </a:extLst>
            </p:cNvPr>
            <p:cNvGrpSpPr/>
            <p:nvPr/>
          </p:nvGrpSpPr>
          <p:grpSpPr>
            <a:xfrm>
              <a:off x="9768408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78" name="Полилиния: фигура 977">
                <a:extLst>
                  <a:ext uri="{FF2B5EF4-FFF2-40B4-BE49-F238E27FC236}">
                    <a16:creationId xmlns:a16="http://schemas.microsoft.com/office/drawing/2014/main" id="{1A935934-FA6E-4A6D-8941-2F7A30981067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9" name="Полилиния: фигура 978">
                <a:extLst>
                  <a:ext uri="{FF2B5EF4-FFF2-40B4-BE49-F238E27FC236}">
                    <a16:creationId xmlns:a16="http://schemas.microsoft.com/office/drawing/2014/main" id="{D3EBD991-B97F-4C9D-9185-F63EC64E661B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0" name="Полилиния: фигура 979">
                <a:extLst>
                  <a:ext uri="{FF2B5EF4-FFF2-40B4-BE49-F238E27FC236}">
                    <a16:creationId xmlns:a16="http://schemas.microsoft.com/office/drawing/2014/main" id="{4ECDEF7F-2436-488D-AF40-D7DFC74F6076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1" name="Полилиния: фигура 980">
                <a:extLst>
                  <a:ext uri="{FF2B5EF4-FFF2-40B4-BE49-F238E27FC236}">
                    <a16:creationId xmlns:a16="http://schemas.microsoft.com/office/drawing/2014/main" id="{0B12A420-294C-41B3-BE3B-8CB19FC9292D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2" name="Полилиния: фигура 981">
                <a:extLst>
                  <a:ext uri="{FF2B5EF4-FFF2-40B4-BE49-F238E27FC236}">
                    <a16:creationId xmlns:a16="http://schemas.microsoft.com/office/drawing/2014/main" id="{4B702FB0-0A8B-43D2-A8B9-74080C2621C3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3" name="Полилиния: фигура 982">
                <a:extLst>
                  <a:ext uri="{FF2B5EF4-FFF2-40B4-BE49-F238E27FC236}">
                    <a16:creationId xmlns:a16="http://schemas.microsoft.com/office/drawing/2014/main" id="{0AAFCEB7-0DA1-4165-90D2-9FAA83535ECC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4" name="Полилиния: фигура 983">
                <a:extLst>
                  <a:ext uri="{FF2B5EF4-FFF2-40B4-BE49-F238E27FC236}">
                    <a16:creationId xmlns:a16="http://schemas.microsoft.com/office/drawing/2014/main" id="{C76BA556-A826-408D-9324-5B5E1D6695A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5" name="Полилиния: фигура 984">
                <a:extLst>
                  <a:ext uri="{FF2B5EF4-FFF2-40B4-BE49-F238E27FC236}">
                    <a16:creationId xmlns:a16="http://schemas.microsoft.com/office/drawing/2014/main" id="{9D0D2A13-479E-4800-B36B-7638A20FE094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6" name="Полилиния: фигура 985">
                <a:extLst>
                  <a:ext uri="{FF2B5EF4-FFF2-40B4-BE49-F238E27FC236}">
                    <a16:creationId xmlns:a16="http://schemas.microsoft.com/office/drawing/2014/main" id="{FBC223CA-682F-405E-ABE2-B059AC910583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7" name="Полилиния: фигура 986">
                <a:extLst>
                  <a:ext uri="{FF2B5EF4-FFF2-40B4-BE49-F238E27FC236}">
                    <a16:creationId xmlns:a16="http://schemas.microsoft.com/office/drawing/2014/main" id="{D6AF96B0-528E-4573-AC46-ACC711FC7E6F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8" name="Полилиния: фигура 987">
                <a:extLst>
                  <a:ext uri="{FF2B5EF4-FFF2-40B4-BE49-F238E27FC236}">
                    <a16:creationId xmlns:a16="http://schemas.microsoft.com/office/drawing/2014/main" id="{0563366E-B6BC-43E3-8F6B-05352A58B69C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9" name="Полилиния: фигура 988">
                <a:extLst>
                  <a:ext uri="{FF2B5EF4-FFF2-40B4-BE49-F238E27FC236}">
                    <a16:creationId xmlns:a16="http://schemas.microsoft.com/office/drawing/2014/main" id="{1A600B31-8A82-4AE0-A291-5C77AF5E364C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0" name="Полилиния: фигура 989">
                <a:extLst>
                  <a:ext uri="{FF2B5EF4-FFF2-40B4-BE49-F238E27FC236}">
                    <a16:creationId xmlns:a16="http://schemas.microsoft.com/office/drawing/2014/main" id="{7DF4C2C0-418B-4FDB-A821-AEC567F002E2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1" name="Полилиния: фигура 990">
                <a:extLst>
                  <a:ext uri="{FF2B5EF4-FFF2-40B4-BE49-F238E27FC236}">
                    <a16:creationId xmlns:a16="http://schemas.microsoft.com/office/drawing/2014/main" id="{B5192247-4D2E-40BA-8DDE-1B0A4E6CFE7A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3F1A0E86-6C1E-496D-A932-2691840BF51E}"/>
              </a:ext>
            </a:extLst>
          </p:cNvPr>
          <p:cNvGrpSpPr/>
          <p:nvPr/>
        </p:nvGrpSpPr>
        <p:grpSpPr>
          <a:xfrm>
            <a:off x="10354258" y="3751868"/>
            <a:ext cx="997955" cy="308698"/>
            <a:chOff x="10218685" y="3751868"/>
            <a:chExt cx="997955" cy="308698"/>
          </a:xfrm>
        </p:grpSpPr>
        <p:sp>
          <p:nvSpPr>
            <p:cNvPr id="964" name="Прямоугольник: скругленные углы 963">
              <a:extLst>
                <a:ext uri="{FF2B5EF4-FFF2-40B4-BE49-F238E27FC236}">
                  <a16:creationId xmlns:a16="http://schemas.microsoft.com/office/drawing/2014/main" id="{A74F5FE9-5802-4113-820E-31DD34EA1A43}"/>
                </a:ext>
              </a:extLst>
            </p:cNvPr>
            <p:cNvSpPr/>
            <p:nvPr/>
          </p:nvSpPr>
          <p:spPr>
            <a:xfrm>
              <a:off x="10218685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23:59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92" name="Рисунок 19">
              <a:extLst>
                <a:ext uri="{FF2B5EF4-FFF2-40B4-BE49-F238E27FC236}">
                  <a16:creationId xmlns:a16="http://schemas.microsoft.com/office/drawing/2014/main" id="{0CF7A5CD-A855-4F3F-B619-0189D4D3F0A2}"/>
                </a:ext>
              </a:extLst>
            </p:cNvPr>
            <p:cNvGrpSpPr/>
            <p:nvPr/>
          </p:nvGrpSpPr>
          <p:grpSpPr>
            <a:xfrm>
              <a:off x="10920536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93" name="Полилиния: фигура 992">
                <a:extLst>
                  <a:ext uri="{FF2B5EF4-FFF2-40B4-BE49-F238E27FC236}">
                    <a16:creationId xmlns:a16="http://schemas.microsoft.com/office/drawing/2014/main" id="{0EFE08CE-6D24-4218-9F3A-BA3BE7735701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4" name="Полилиния: фигура 993">
                <a:extLst>
                  <a:ext uri="{FF2B5EF4-FFF2-40B4-BE49-F238E27FC236}">
                    <a16:creationId xmlns:a16="http://schemas.microsoft.com/office/drawing/2014/main" id="{087C77AC-7AAF-4B40-9644-B85A04B38C25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5" name="Полилиния: фигура 994">
                <a:extLst>
                  <a:ext uri="{FF2B5EF4-FFF2-40B4-BE49-F238E27FC236}">
                    <a16:creationId xmlns:a16="http://schemas.microsoft.com/office/drawing/2014/main" id="{BC77F753-216E-43A8-81F6-F98DDBF7B593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6" name="Полилиния: фигура 995">
                <a:extLst>
                  <a:ext uri="{FF2B5EF4-FFF2-40B4-BE49-F238E27FC236}">
                    <a16:creationId xmlns:a16="http://schemas.microsoft.com/office/drawing/2014/main" id="{D29A8BCB-8A8C-4978-94B6-A1F7C69A6249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7" name="Полилиния: фигура 996">
                <a:extLst>
                  <a:ext uri="{FF2B5EF4-FFF2-40B4-BE49-F238E27FC236}">
                    <a16:creationId xmlns:a16="http://schemas.microsoft.com/office/drawing/2014/main" id="{EE788BB3-8E6D-4767-BD4C-DF9E17A8954B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8" name="Полилиния: фигура 997">
                <a:extLst>
                  <a:ext uri="{FF2B5EF4-FFF2-40B4-BE49-F238E27FC236}">
                    <a16:creationId xmlns:a16="http://schemas.microsoft.com/office/drawing/2014/main" id="{D44149E2-2260-4188-B73F-85F03BB62790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9" name="Полилиния: фигура 998">
                <a:extLst>
                  <a:ext uri="{FF2B5EF4-FFF2-40B4-BE49-F238E27FC236}">
                    <a16:creationId xmlns:a16="http://schemas.microsoft.com/office/drawing/2014/main" id="{50488688-4929-41F3-857C-367E68293E3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0" name="Полилиния: фигура 999">
                <a:extLst>
                  <a:ext uri="{FF2B5EF4-FFF2-40B4-BE49-F238E27FC236}">
                    <a16:creationId xmlns:a16="http://schemas.microsoft.com/office/drawing/2014/main" id="{9AB51F2F-BD71-4B2F-B7E7-F2B6BA8E5E33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1" name="Полилиния: фигура 1000">
                <a:extLst>
                  <a:ext uri="{FF2B5EF4-FFF2-40B4-BE49-F238E27FC236}">
                    <a16:creationId xmlns:a16="http://schemas.microsoft.com/office/drawing/2014/main" id="{66D0E242-9236-4C57-9273-86C4E2759A2D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2" name="Полилиния: фигура 1001">
                <a:extLst>
                  <a:ext uri="{FF2B5EF4-FFF2-40B4-BE49-F238E27FC236}">
                    <a16:creationId xmlns:a16="http://schemas.microsoft.com/office/drawing/2014/main" id="{FCA150B1-4AB1-4C0B-9300-3D342F20B1A5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3" name="Полилиния: фигура 1002">
                <a:extLst>
                  <a:ext uri="{FF2B5EF4-FFF2-40B4-BE49-F238E27FC236}">
                    <a16:creationId xmlns:a16="http://schemas.microsoft.com/office/drawing/2014/main" id="{EFA60DD5-C3EB-463D-83A6-8B9BCA79C991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4" name="Полилиния: фигура 1003">
                <a:extLst>
                  <a:ext uri="{FF2B5EF4-FFF2-40B4-BE49-F238E27FC236}">
                    <a16:creationId xmlns:a16="http://schemas.microsoft.com/office/drawing/2014/main" id="{D67298A4-2B18-4C15-B7DC-42EE2CA9E164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5" name="Полилиния: фигура 1004">
                <a:extLst>
                  <a:ext uri="{FF2B5EF4-FFF2-40B4-BE49-F238E27FC236}">
                    <a16:creationId xmlns:a16="http://schemas.microsoft.com/office/drawing/2014/main" id="{906DC38A-7D6B-4C00-B388-65B99756014E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6" name="Полилиния: фигура 1005">
                <a:extLst>
                  <a:ext uri="{FF2B5EF4-FFF2-40B4-BE49-F238E27FC236}">
                    <a16:creationId xmlns:a16="http://schemas.microsoft.com/office/drawing/2014/main" id="{20FCC3CA-D6F7-407B-9373-77B7DAE4506E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D2C972BA-805D-4253-B398-5086373BE83C}"/>
              </a:ext>
            </a:extLst>
          </p:cNvPr>
          <p:cNvGrpSpPr/>
          <p:nvPr/>
        </p:nvGrpSpPr>
        <p:grpSpPr>
          <a:xfrm>
            <a:off x="874713" y="3703320"/>
            <a:ext cx="364998" cy="364998"/>
            <a:chOff x="444945" y="4251960"/>
            <a:chExt cx="429768" cy="429768"/>
          </a:xfrm>
        </p:grpSpPr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71A32645-3142-4306-9F12-1C1D9A46D2D6}"/>
                </a:ext>
              </a:extLst>
            </p:cNvPr>
            <p:cNvSpPr/>
            <p:nvPr/>
          </p:nvSpPr>
          <p:spPr>
            <a:xfrm>
              <a:off x="444945" y="4251960"/>
              <a:ext cx="429768" cy="429768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8" name="Рисунок 26">
              <a:extLst>
                <a:ext uri="{FF2B5EF4-FFF2-40B4-BE49-F238E27FC236}">
                  <a16:creationId xmlns:a16="http://schemas.microsoft.com/office/drawing/2014/main" id="{A0F21E88-77DD-494C-90A0-6A72BA4F7B17}"/>
                </a:ext>
              </a:extLst>
            </p:cNvPr>
            <p:cNvSpPr/>
            <p:nvPr/>
          </p:nvSpPr>
          <p:spPr>
            <a:xfrm>
              <a:off x="514365" y="4369689"/>
              <a:ext cx="290928" cy="194310"/>
            </a:xfrm>
            <a:custGeom>
              <a:avLst/>
              <a:gdLst>
                <a:gd name="connsiteX0" fmla="*/ -446 w 2000784"/>
                <a:gd name="connsiteY0" fmla="*/ 109236 h 1336316"/>
                <a:gd name="connsiteX1" fmla="*/ 146166 w 2000784"/>
                <a:gd name="connsiteY1" fmla="*/ 312762 h 1336316"/>
                <a:gd name="connsiteX2" fmla="*/ 182748 w 2000784"/>
                <a:gd name="connsiteY2" fmla="*/ 408510 h 1336316"/>
                <a:gd name="connsiteX3" fmla="*/ 245361 w 2000784"/>
                <a:gd name="connsiteY3" fmla="*/ 471827 h 1336316"/>
                <a:gd name="connsiteX4" fmla="*/ 792413 w 2000784"/>
                <a:gd name="connsiteY4" fmla="*/ 689212 h 1336316"/>
                <a:gd name="connsiteX5" fmla="*/ 904975 w 2000784"/>
                <a:gd name="connsiteY5" fmla="*/ 670499 h 1336316"/>
                <a:gd name="connsiteX6" fmla="*/ 934311 w 2000784"/>
                <a:gd name="connsiteY6" fmla="*/ 554841 h 1336316"/>
                <a:gd name="connsiteX7" fmla="*/ 807679 w 2000784"/>
                <a:gd name="connsiteY7" fmla="*/ 25729 h 1336316"/>
                <a:gd name="connsiteX8" fmla="*/ 802966 w 2000784"/>
                <a:gd name="connsiteY8" fmla="*/ 543 h 1336316"/>
                <a:gd name="connsiteX9" fmla="*/ 954502 w 2000784"/>
                <a:gd name="connsiteY9" fmla="*/ 159326 h 1336316"/>
                <a:gd name="connsiteX10" fmla="*/ 1029778 w 2000784"/>
                <a:gd name="connsiteY10" fmla="*/ 282652 h 1336316"/>
                <a:gd name="connsiteX11" fmla="*/ 1324761 w 2000784"/>
                <a:gd name="connsiteY11" fmla="*/ 846307 h 1336316"/>
                <a:gd name="connsiteX12" fmla="*/ 1406580 w 2000784"/>
                <a:gd name="connsiteY12" fmla="*/ 919543 h 1336316"/>
                <a:gd name="connsiteX13" fmla="*/ 1924225 w 2000784"/>
                <a:gd name="connsiteY13" fmla="*/ 1125320 h 1336316"/>
                <a:gd name="connsiteX14" fmla="*/ 1997812 w 2000784"/>
                <a:gd name="connsiteY14" fmla="*/ 1249842 h 1336316"/>
                <a:gd name="connsiteX15" fmla="*/ 1847190 w 2000784"/>
                <a:gd name="connsiteY15" fmla="*/ 1328424 h 1336316"/>
                <a:gd name="connsiteX16" fmla="*/ 1400107 w 2000784"/>
                <a:gd name="connsiteY16" fmla="*/ 1158596 h 1336316"/>
                <a:gd name="connsiteX17" fmla="*/ 311702 w 2000784"/>
                <a:gd name="connsiteY17" fmla="*/ 745423 h 1336316"/>
                <a:gd name="connsiteX18" fmla="*/ -587 w 2000784"/>
                <a:gd name="connsiteY18" fmla="*/ 296441 h 1336316"/>
                <a:gd name="connsiteX19" fmla="*/ -446 w 2000784"/>
                <a:gd name="connsiteY19" fmla="*/ 109236 h 133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000784" h="1336316">
                  <a:moveTo>
                    <a:pt x="-446" y="109236"/>
                  </a:moveTo>
                  <a:cubicBezTo>
                    <a:pt x="65656" y="162830"/>
                    <a:pt x="116267" y="233089"/>
                    <a:pt x="146166" y="312762"/>
                  </a:cubicBezTo>
                  <a:cubicBezTo>
                    <a:pt x="158358" y="344702"/>
                    <a:pt x="170556" y="376620"/>
                    <a:pt x="182748" y="408510"/>
                  </a:cubicBezTo>
                  <a:cubicBezTo>
                    <a:pt x="193364" y="437748"/>
                    <a:pt x="216243" y="460887"/>
                    <a:pt x="245361" y="471827"/>
                  </a:cubicBezTo>
                  <a:cubicBezTo>
                    <a:pt x="427711" y="544239"/>
                    <a:pt x="610062" y="616701"/>
                    <a:pt x="792413" y="689212"/>
                  </a:cubicBezTo>
                  <a:cubicBezTo>
                    <a:pt x="833568" y="705534"/>
                    <a:pt x="872121" y="700328"/>
                    <a:pt x="904975" y="670499"/>
                  </a:cubicBezTo>
                  <a:cubicBezTo>
                    <a:pt x="940151" y="638981"/>
                    <a:pt x="945005" y="599233"/>
                    <a:pt x="934311" y="554841"/>
                  </a:cubicBezTo>
                  <a:cubicBezTo>
                    <a:pt x="891608" y="378611"/>
                    <a:pt x="849890" y="202100"/>
                    <a:pt x="807679" y="25729"/>
                  </a:cubicBezTo>
                  <a:cubicBezTo>
                    <a:pt x="806131" y="19116"/>
                    <a:pt x="805217" y="12362"/>
                    <a:pt x="802966" y="543"/>
                  </a:cubicBezTo>
                  <a:cubicBezTo>
                    <a:pt x="861209" y="45512"/>
                    <a:pt x="912305" y="99049"/>
                    <a:pt x="954502" y="159326"/>
                  </a:cubicBezTo>
                  <a:cubicBezTo>
                    <a:pt x="982038" y="198892"/>
                    <a:pt x="1007174" y="240075"/>
                    <a:pt x="1029778" y="282652"/>
                  </a:cubicBezTo>
                  <a:cubicBezTo>
                    <a:pt x="1128973" y="470258"/>
                    <a:pt x="1227304" y="658138"/>
                    <a:pt x="1324761" y="846307"/>
                  </a:cubicBezTo>
                  <a:cubicBezTo>
                    <a:pt x="1341554" y="880371"/>
                    <a:pt x="1370869" y="906612"/>
                    <a:pt x="1406580" y="919543"/>
                  </a:cubicBezTo>
                  <a:cubicBezTo>
                    <a:pt x="1579503" y="987270"/>
                    <a:pt x="1752054" y="1055862"/>
                    <a:pt x="1924225" y="1125320"/>
                  </a:cubicBezTo>
                  <a:cubicBezTo>
                    <a:pt x="1980506" y="1147832"/>
                    <a:pt x="2008646" y="1197852"/>
                    <a:pt x="1997812" y="1249842"/>
                  </a:cubicBezTo>
                  <a:cubicBezTo>
                    <a:pt x="1983179" y="1318505"/>
                    <a:pt x="1915853" y="1354314"/>
                    <a:pt x="1847190" y="1328424"/>
                  </a:cubicBezTo>
                  <a:cubicBezTo>
                    <a:pt x="1698045" y="1272143"/>
                    <a:pt x="1549182" y="1215229"/>
                    <a:pt x="1400107" y="1158596"/>
                  </a:cubicBezTo>
                  <a:cubicBezTo>
                    <a:pt x="1037327" y="1020898"/>
                    <a:pt x="674525" y="883171"/>
                    <a:pt x="311702" y="745423"/>
                  </a:cubicBezTo>
                  <a:cubicBezTo>
                    <a:pt x="117603" y="671836"/>
                    <a:pt x="398" y="504188"/>
                    <a:pt x="-587" y="296441"/>
                  </a:cubicBezTo>
                  <a:cubicBezTo>
                    <a:pt x="-869" y="236220"/>
                    <a:pt x="-446" y="175999"/>
                    <a:pt x="-446" y="109236"/>
                  </a:cubicBezTo>
                  <a:close/>
                </a:path>
              </a:pathLst>
            </a:custGeom>
            <a:solidFill>
              <a:srgbClr val="FFFFFF"/>
            </a:solidFill>
            <a:ln w="70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2" name="Равнобедренный треугольник 1">
            <a:extLst>
              <a:ext uri="{FF2B5EF4-FFF2-40B4-BE49-F238E27FC236}">
                <a16:creationId xmlns:a16="http://schemas.microsoft.com/office/drawing/2014/main" id="{C503158C-A130-43E5-BDDE-951768C5BB75}"/>
              </a:ext>
            </a:extLst>
          </p:cNvPr>
          <p:cNvSpPr/>
          <p:nvPr/>
        </p:nvSpPr>
        <p:spPr>
          <a:xfrm flipV="1">
            <a:off x="7113270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76" name="Равнобедренный треугольник 475">
            <a:extLst>
              <a:ext uri="{FF2B5EF4-FFF2-40B4-BE49-F238E27FC236}">
                <a16:creationId xmlns:a16="http://schemas.microsoft.com/office/drawing/2014/main" id="{0B4B490F-538A-4E79-ACE1-4CD7B9CB7981}"/>
              </a:ext>
            </a:extLst>
          </p:cNvPr>
          <p:cNvSpPr/>
          <p:nvPr/>
        </p:nvSpPr>
        <p:spPr>
          <a:xfrm flipV="1">
            <a:off x="5641092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80" name="TextBox 479">
            <a:extLst>
              <a:ext uri="{FF2B5EF4-FFF2-40B4-BE49-F238E27FC236}">
                <a16:creationId xmlns:a16="http://schemas.microsoft.com/office/drawing/2014/main" id="{374C6B7A-9A4D-444B-9E8A-E4F9B5ED2450}"/>
              </a:ext>
            </a:extLst>
          </p:cNvPr>
          <p:cNvSpPr txBox="1"/>
          <p:nvPr/>
        </p:nvSpPr>
        <p:spPr>
          <a:xfrm>
            <a:off x="791775" y="4174921"/>
            <a:ext cx="10560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latin typeface="Montserrat" panose="00000500000000000000" pitchFamily="2" charset="0"/>
              </a:rPr>
              <a:t>У нас нет рейсов, прибывающих в аэропорт ЭИ </a:t>
            </a:r>
            <a:r>
              <a:rPr lang="ru-RU" sz="1400" dirty="0" err="1">
                <a:latin typeface="Montserrat" panose="00000500000000000000" pitchFamily="2" charset="0"/>
              </a:rPr>
              <a:t>Аюн</a:t>
            </a:r>
            <a:r>
              <a:rPr lang="ru-RU" sz="1400" dirty="0">
                <a:latin typeface="Montserrat" panose="00000500000000000000" pitchFamily="2" charset="0"/>
              </a:rPr>
              <a:t> </a:t>
            </a:r>
            <a:r>
              <a:rPr lang="en-US" sz="1400" dirty="0">
                <a:latin typeface="Montserrat" panose="00000500000000000000" pitchFamily="2" charset="0"/>
              </a:rPr>
              <a:t>EUN</a:t>
            </a:r>
            <a:r>
              <a:rPr lang="ru-RU" sz="1400" dirty="0">
                <a:latin typeface="Montserrat" panose="00000500000000000000" pitchFamily="2" charset="0"/>
              </a:rPr>
              <a:t> 18 мая 2022 года с 00:00 до 23:59. </a:t>
            </a:r>
            <a:br>
              <a:rPr lang="en-US" sz="1400" dirty="0">
                <a:latin typeface="Montserrat" panose="00000500000000000000" pitchFamily="2" charset="0"/>
              </a:rPr>
            </a:br>
            <a:r>
              <a:rPr lang="ru-RU" sz="1400" dirty="0">
                <a:latin typeface="Montserrat" panose="00000500000000000000" pitchFamily="2" charset="0"/>
              </a:rPr>
              <a:t>Пожалуйста, используйте раскрывающееся меню выше, чтобы найти рейсы в другие дни и время.</a:t>
            </a:r>
          </a:p>
        </p:txBody>
      </p:sp>
    </p:spTree>
    <p:extLst>
      <p:ext uri="{BB962C8B-B14F-4D97-AF65-F5344CB8AC3E}">
        <p14:creationId xmlns:p14="http://schemas.microsoft.com/office/powerpoint/2010/main" val="42880088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Группа 2">
            <a:extLst>
              <a:ext uri="{FF2B5EF4-FFF2-40B4-BE49-F238E27FC236}">
                <a16:creationId xmlns:a16="http://schemas.microsoft.com/office/drawing/2014/main" id="{32885AEE-D925-4828-9BD4-7AAB9DD078C7}"/>
              </a:ext>
            </a:extLst>
          </p:cNvPr>
          <p:cNvGrpSpPr/>
          <p:nvPr/>
        </p:nvGrpSpPr>
        <p:grpSpPr>
          <a:xfrm>
            <a:off x="874713" y="1405198"/>
            <a:ext cx="10477499" cy="3501735"/>
            <a:chOff x="874713" y="1405198"/>
            <a:chExt cx="10477499" cy="3501735"/>
          </a:xfrm>
        </p:grpSpPr>
        <p:pic>
          <p:nvPicPr>
            <p:cNvPr id="379" name="Рисунок 378">
              <a:extLst>
                <a:ext uri="{FF2B5EF4-FFF2-40B4-BE49-F238E27FC236}">
                  <a16:creationId xmlns:a16="http://schemas.microsoft.com/office/drawing/2014/main" id="{BCF18A3A-ADF5-2248-8317-09CF2797A65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00060" y="1405198"/>
              <a:ext cx="2786740" cy="1905638"/>
            </a:xfrm>
            <a:prstGeom prst="rect">
              <a:avLst/>
            </a:prstGeom>
          </p:spPr>
        </p:pic>
        <p:pic>
          <p:nvPicPr>
            <p:cNvPr id="371" name="Рисунок 370">
              <a:extLst>
                <a:ext uri="{FF2B5EF4-FFF2-40B4-BE49-F238E27FC236}">
                  <a16:creationId xmlns:a16="http://schemas.microsoft.com/office/drawing/2014/main" id="{EB647778-7CD5-0B42-B6BD-FA59172D234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885251" y="3159002"/>
              <a:ext cx="2670920" cy="1747931"/>
            </a:xfrm>
            <a:prstGeom prst="rect">
              <a:avLst/>
            </a:prstGeom>
          </p:spPr>
        </p:pic>
        <p:pic>
          <p:nvPicPr>
            <p:cNvPr id="374" name="Рисунок 373">
              <a:extLst>
                <a:ext uri="{FF2B5EF4-FFF2-40B4-BE49-F238E27FC236}">
                  <a16:creationId xmlns:a16="http://schemas.microsoft.com/office/drawing/2014/main" id="{6AE9CCE5-30AA-B048-9CFF-498ACC65C8C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74713" y="1408670"/>
              <a:ext cx="5040895" cy="3496705"/>
            </a:xfrm>
            <a:prstGeom prst="rect">
              <a:avLst/>
            </a:prstGeom>
          </p:spPr>
        </p:pic>
        <p:pic>
          <p:nvPicPr>
            <p:cNvPr id="378" name="Рисунок 377">
              <a:extLst>
                <a:ext uri="{FF2B5EF4-FFF2-40B4-BE49-F238E27FC236}">
                  <a16:creationId xmlns:a16="http://schemas.microsoft.com/office/drawing/2014/main" id="{BA49A0DE-1BB3-6B40-A91A-3EEFEC381E3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b="11124"/>
            <a:stretch/>
          </p:blipFill>
          <p:spPr>
            <a:xfrm>
              <a:off x="8477641" y="1406526"/>
              <a:ext cx="2874571" cy="3498849"/>
            </a:xfrm>
            <a:prstGeom prst="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E2F1037-2253-48F5-99C1-A239937E1077}"/>
              </a:ext>
            </a:extLst>
          </p:cNvPr>
          <p:cNvSpPr txBox="1"/>
          <p:nvPr/>
        </p:nvSpPr>
        <p:spPr>
          <a:xfrm>
            <a:off x="3174651" y="581398"/>
            <a:ext cx="584269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pPr algn="ctr"/>
            <a:r>
              <a:rPr lang="ru-RU" sz="3400" spc="100" dirty="0"/>
              <a:t>Западная сахара</a:t>
            </a:r>
          </a:p>
        </p:txBody>
      </p:sp>
      <p:cxnSp>
        <p:nvCxnSpPr>
          <p:cNvPr id="7" name="Прямая соединительная линия 6">
            <a:extLst>
              <a:ext uri="{FF2B5EF4-FFF2-40B4-BE49-F238E27FC236}">
                <a16:creationId xmlns:a16="http://schemas.microsoft.com/office/drawing/2014/main" id="{294FD461-E35D-4F4A-9F52-07ABA00983BF}"/>
              </a:ext>
            </a:extLst>
          </p:cNvPr>
          <p:cNvCxnSpPr>
            <a:cxnSpLocks/>
          </p:cNvCxnSpPr>
          <p:nvPr/>
        </p:nvCxnSpPr>
        <p:spPr>
          <a:xfrm>
            <a:off x="874713" y="1407893"/>
            <a:ext cx="10477500" cy="0"/>
          </a:xfrm>
          <a:prstGeom prst="line">
            <a:avLst/>
          </a:prstGeom>
          <a:ln w="38100">
            <a:solidFill>
              <a:srgbClr val="F6B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56434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lag: Cuba on Google Android 12L">
            <a:extLst>
              <a:ext uri="{FF2B5EF4-FFF2-40B4-BE49-F238E27FC236}">
                <a16:creationId xmlns:a16="http://schemas.microsoft.com/office/drawing/2014/main" id="{AFEBF644-1C84-4B43-93CA-4F0E878F45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8252" y="368807"/>
            <a:ext cx="961263" cy="96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A54022-5847-4ADF-87FD-6E1F4A3BC96D}"/>
              </a:ext>
            </a:extLst>
          </p:cNvPr>
          <p:cNvSpPr txBox="1"/>
          <p:nvPr/>
        </p:nvSpPr>
        <p:spPr>
          <a:xfrm>
            <a:off x="5740718" y="592574"/>
            <a:ext cx="440912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r>
              <a:rPr lang="ru-RU" sz="3400" dirty="0"/>
              <a:t>куба</a:t>
            </a:r>
          </a:p>
        </p:txBody>
      </p:sp>
      <p:sp>
        <p:nvSpPr>
          <p:cNvPr id="174" name="Freeform: Shape 690">
            <a:extLst>
              <a:ext uri="{FF2B5EF4-FFF2-40B4-BE49-F238E27FC236}">
                <a16:creationId xmlns:a16="http://schemas.microsoft.com/office/drawing/2014/main" id="{B138E411-EE6A-4C73-BEE6-81B6D1FCBF23}"/>
              </a:ext>
            </a:extLst>
          </p:cNvPr>
          <p:cNvSpPr/>
          <p:nvPr/>
        </p:nvSpPr>
        <p:spPr>
          <a:xfrm>
            <a:off x="6741476" y="9165829"/>
            <a:ext cx="944" cy="0"/>
          </a:xfrm>
          <a:custGeom>
            <a:avLst/>
            <a:gdLst/>
            <a:ahLst/>
            <a:cxnLst>
              <a:cxn ang="3cd4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" h="1">
                <a:moveTo>
                  <a:pt x="0" y="0"/>
                </a:moveTo>
                <a:cubicBezTo>
                  <a:pt x="0" y="1"/>
                  <a:pt x="1" y="1"/>
                  <a:pt x="2" y="1"/>
                </a:cubicBezTo>
                <a:cubicBezTo>
                  <a:pt x="1" y="0"/>
                  <a:pt x="0" y="0"/>
                  <a:pt x="0" y="0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cap="flat">
            <a:noFill/>
            <a:prstDash val="solid"/>
          </a:ln>
        </p:spPr>
        <p:txBody>
          <a:bodyPr vert="horz" wrap="none" lIns="45000" tIns="22500" rIns="45000" bIns="22500" anchor="ctr" anchorCtr="1" compatLnSpc="0"/>
          <a:lstStyle/>
          <a:p>
            <a:pPr hangingPunct="0"/>
            <a:endParaRPr lang="en-US" sz="900">
              <a:latin typeface="Arial" pitchFamily="18"/>
              <a:ea typeface="Arial Unicode MS" pitchFamily="2"/>
              <a:cs typeface="Arial Unicode MS" pitchFamily="2"/>
            </a:endParaRPr>
          </a:p>
        </p:txBody>
      </p:sp>
      <p:grpSp>
        <p:nvGrpSpPr>
          <p:cNvPr id="530" name="Group 609">
            <a:extLst>
              <a:ext uri="{FF2B5EF4-FFF2-40B4-BE49-F238E27FC236}">
                <a16:creationId xmlns:a16="http://schemas.microsoft.com/office/drawing/2014/main" id="{746059E6-11F9-4D5F-B6AE-EEA96EE81D0D}"/>
              </a:ext>
            </a:extLst>
          </p:cNvPr>
          <p:cNvGrpSpPr/>
          <p:nvPr/>
        </p:nvGrpSpPr>
        <p:grpSpPr>
          <a:xfrm>
            <a:off x="232610" y="728663"/>
            <a:ext cx="5415245" cy="2700338"/>
            <a:chOff x="1022538" y="1219200"/>
            <a:chExt cx="10143748" cy="5058230"/>
          </a:xfrm>
          <a:solidFill>
            <a:schemeClr val="bg1">
              <a:lumMod val="85000"/>
            </a:schemeClr>
          </a:solidFill>
        </p:grpSpPr>
        <p:sp>
          <p:nvSpPr>
            <p:cNvPr id="541" name="Freeform 7">
              <a:extLst>
                <a:ext uri="{FF2B5EF4-FFF2-40B4-BE49-F238E27FC236}">
                  <a16:creationId xmlns:a16="http://schemas.microsoft.com/office/drawing/2014/main" id="{E299C217-2AC9-455B-B261-7CE164E12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4511" y="4858396"/>
              <a:ext cx="218313" cy="196872"/>
            </a:xfrm>
            <a:custGeom>
              <a:avLst/>
              <a:gdLst>
                <a:gd name="T0" fmla="*/ 76 w 112"/>
                <a:gd name="T1" fmla="*/ 5 h 101"/>
                <a:gd name="T2" fmla="*/ 87 w 112"/>
                <a:gd name="T3" fmla="*/ 5 h 101"/>
                <a:gd name="T4" fmla="*/ 98 w 112"/>
                <a:gd name="T5" fmla="*/ 11 h 101"/>
                <a:gd name="T6" fmla="*/ 109 w 112"/>
                <a:gd name="T7" fmla="*/ 14 h 101"/>
                <a:gd name="T8" fmla="*/ 112 w 112"/>
                <a:gd name="T9" fmla="*/ 16 h 101"/>
                <a:gd name="T10" fmla="*/ 112 w 112"/>
                <a:gd name="T11" fmla="*/ 25 h 101"/>
                <a:gd name="T12" fmla="*/ 112 w 112"/>
                <a:gd name="T13" fmla="*/ 38 h 101"/>
                <a:gd name="T14" fmla="*/ 111 w 112"/>
                <a:gd name="T15" fmla="*/ 44 h 101"/>
                <a:gd name="T16" fmla="*/ 109 w 112"/>
                <a:gd name="T17" fmla="*/ 47 h 101"/>
                <a:gd name="T18" fmla="*/ 109 w 112"/>
                <a:gd name="T19" fmla="*/ 49 h 101"/>
                <a:gd name="T20" fmla="*/ 111 w 112"/>
                <a:gd name="T21" fmla="*/ 52 h 101"/>
                <a:gd name="T22" fmla="*/ 112 w 112"/>
                <a:gd name="T23" fmla="*/ 62 h 101"/>
                <a:gd name="T24" fmla="*/ 111 w 112"/>
                <a:gd name="T25" fmla="*/ 68 h 101"/>
                <a:gd name="T26" fmla="*/ 106 w 112"/>
                <a:gd name="T27" fmla="*/ 74 h 101"/>
                <a:gd name="T28" fmla="*/ 103 w 112"/>
                <a:gd name="T29" fmla="*/ 80 h 101"/>
                <a:gd name="T30" fmla="*/ 101 w 112"/>
                <a:gd name="T31" fmla="*/ 87 h 101"/>
                <a:gd name="T32" fmla="*/ 92 w 112"/>
                <a:gd name="T33" fmla="*/ 96 h 101"/>
                <a:gd name="T34" fmla="*/ 85 w 112"/>
                <a:gd name="T35" fmla="*/ 99 h 101"/>
                <a:gd name="T36" fmla="*/ 73 w 112"/>
                <a:gd name="T37" fmla="*/ 99 h 101"/>
                <a:gd name="T38" fmla="*/ 60 w 112"/>
                <a:gd name="T39" fmla="*/ 98 h 101"/>
                <a:gd name="T40" fmla="*/ 56 w 112"/>
                <a:gd name="T41" fmla="*/ 95 h 101"/>
                <a:gd name="T42" fmla="*/ 56 w 112"/>
                <a:gd name="T43" fmla="*/ 91 h 101"/>
                <a:gd name="T44" fmla="*/ 51 w 112"/>
                <a:gd name="T45" fmla="*/ 90 h 101"/>
                <a:gd name="T46" fmla="*/ 41 w 112"/>
                <a:gd name="T47" fmla="*/ 87 h 101"/>
                <a:gd name="T48" fmla="*/ 37 w 112"/>
                <a:gd name="T49" fmla="*/ 80 h 101"/>
                <a:gd name="T50" fmla="*/ 37 w 112"/>
                <a:gd name="T51" fmla="*/ 76 h 101"/>
                <a:gd name="T52" fmla="*/ 37 w 112"/>
                <a:gd name="T53" fmla="*/ 71 h 101"/>
                <a:gd name="T54" fmla="*/ 30 w 112"/>
                <a:gd name="T55" fmla="*/ 69 h 101"/>
                <a:gd name="T56" fmla="*/ 27 w 112"/>
                <a:gd name="T57" fmla="*/ 65 h 101"/>
                <a:gd name="T58" fmla="*/ 15 w 112"/>
                <a:gd name="T59" fmla="*/ 58 h 101"/>
                <a:gd name="T60" fmla="*/ 11 w 112"/>
                <a:gd name="T61" fmla="*/ 49 h 101"/>
                <a:gd name="T62" fmla="*/ 8 w 112"/>
                <a:gd name="T63" fmla="*/ 44 h 101"/>
                <a:gd name="T64" fmla="*/ 3 w 112"/>
                <a:gd name="T65" fmla="*/ 36 h 101"/>
                <a:gd name="T66" fmla="*/ 0 w 112"/>
                <a:gd name="T67" fmla="*/ 33 h 101"/>
                <a:gd name="T68" fmla="*/ 5 w 112"/>
                <a:gd name="T69" fmla="*/ 32 h 101"/>
                <a:gd name="T70" fmla="*/ 11 w 112"/>
                <a:gd name="T71" fmla="*/ 33 h 101"/>
                <a:gd name="T72" fmla="*/ 22 w 112"/>
                <a:gd name="T73" fmla="*/ 35 h 101"/>
                <a:gd name="T74" fmla="*/ 27 w 112"/>
                <a:gd name="T75" fmla="*/ 33 h 101"/>
                <a:gd name="T76" fmla="*/ 30 w 112"/>
                <a:gd name="T77" fmla="*/ 30 h 101"/>
                <a:gd name="T78" fmla="*/ 33 w 112"/>
                <a:gd name="T79" fmla="*/ 28 h 101"/>
                <a:gd name="T80" fmla="*/ 33 w 112"/>
                <a:gd name="T81" fmla="*/ 27 h 101"/>
                <a:gd name="T82" fmla="*/ 35 w 112"/>
                <a:gd name="T83" fmla="*/ 25 h 101"/>
                <a:gd name="T84" fmla="*/ 37 w 112"/>
                <a:gd name="T85" fmla="*/ 22 h 101"/>
                <a:gd name="T86" fmla="*/ 38 w 112"/>
                <a:gd name="T87" fmla="*/ 21 h 101"/>
                <a:gd name="T88" fmla="*/ 40 w 112"/>
                <a:gd name="T89" fmla="*/ 21 h 101"/>
                <a:gd name="T90" fmla="*/ 41 w 112"/>
                <a:gd name="T91" fmla="*/ 19 h 101"/>
                <a:gd name="T92" fmla="*/ 43 w 112"/>
                <a:gd name="T93" fmla="*/ 17 h 101"/>
                <a:gd name="T94" fmla="*/ 46 w 112"/>
                <a:gd name="T95" fmla="*/ 16 h 101"/>
                <a:gd name="T96" fmla="*/ 48 w 112"/>
                <a:gd name="T97" fmla="*/ 17 h 101"/>
                <a:gd name="T98" fmla="*/ 49 w 112"/>
                <a:gd name="T99" fmla="*/ 16 h 101"/>
                <a:gd name="T100" fmla="*/ 51 w 112"/>
                <a:gd name="T101" fmla="*/ 16 h 101"/>
                <a:gd name="T102" fmla="*/ 52 w 112"/>
                <a:gd name="T103" fmla="*/ 16 h 101"/>
                <a:gd name="T104" fmla="*/ 54 w 112"/>
                <a:gd name="T105" fmla="*/ 14 h 101"/>
                <a:gd name="T106" fmla="*/ 56 w 112"/>
                <a:gd name="T107" fmla="*/ 14 h 101"/>
                <a:gd name="T108" fmla="*/ 52 w 112"/>
                <a:gd name="T109" fmla="*/ 13 h 101"/>
                <a:gd name="T110" fmla="*/ 52 w 112"/>
                <a:gd name="T111" fmla="*/ 11 h 101"/>
                <a:gd name="T112" fmla="*/ 54 w 112"/>
                <a:gd name="T113" fmla="*/ 5 h 101"/>
                <a:gd name="T114" fmla="*/ 62 w 112"/>
                <a:gd name="T11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2" h="101">
                  <a:moveTo>
                    <a:pt x="73" y="0"/>
                  </a:moveTo>
                  <a:lnTo>
                    <a:pt x="74" y="0"/>
                  </a:lnTo>
                  <a:lnTo>
                    <a:pt x="74" y="2"/>
                  </a:lnTo>
                  <a:lnTo>
                    <a:pt x="76" y="5"/>
                  </a:lnTo>
                  <a:lnTo>
                    <a:pt x="76" y="5"/>
                  </a:lnTo>
                  <a:lnTo>
                    <a:pt x="79" y="5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90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8" y="11"/>
                  </a:lnTo>
                  <a:lnTo>
                    <a:pt x="101" y="11"/>
                  </a:lnTo>
                  <a:lnTo>
                    <a:pt x="104" y="13"/>
                  </a:lnTo>
                  <a:lnTo>
                    <a:pt x="108" y="14"/>
                  </a:lnTo>
                  <a:lnTo>
                    <a:pt x="109" y="14"/>
                  </a:lnTo>
                  <a:lnTo>
                    <a:pt x="111" y="16"/>
                  </a:lnTo>
                  <a:lnTo>
                    <a:pt x="111" y="16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7"/>
                  </a:lnTo>
                  <a:lnTo>
                    <a:pt x="111" y="21"/>
                  </a:lnTo>
                  <a:lnTo>
                    <a:pt x="112" y="24"/>
                  </a:lnTo>
                  <a:lnTo>
                    <a:pt x="112" y="25"/>
                  </a:lnTo>
                  <a:lnTo>
                    <a:pt x="112" y="32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2" y="41"/>
                  </a:lnTo>
                  <a:lnTo>
                    <a:pt x="111" y="44"/>
                  </a:lnTo>
                  <a:lnTo>
                    <a:pt x="111" y="44"/>
                  </a:lnTo>
                  <a:lnTo>
                    <a:pt x="111" y="46"/>
                  </a:lnTo>
                  <a:lnTo>
                    <a:pt x="111" y="46"/>
                  </a:lnTo>
                  <a:lnTo>
                    <a:pt x="109" y="47"/>
                  </a:lnTo>
                  <a:lnTo>
                    <a:pt x="109" y="47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09" y="49"/>
                  </a:lnTo>
                  <a:lnTo>
                    <a:pt x="111" y="51"/>
                  </a:lnTo>
                  <a:lnTo>
                    <a:pt x="111" y="51"/>
                  </a:lnTo>
                  <a:lnTo>
                    <a:pt x="111" y="52"/>
                  </a:lnTo>
                  <a:lnTo>
                    <a:pt x="111" y="52"/>
                  </a:lnTo>
                  <a:lnTo>
                    <a:pt x="109" y="55"/>
                  </a:lnTo>
                  <a:lnTo>
                    <a:pt x="111" y="57"/>
                  </a:lnTo>
                  <a:lnTo>
                    <a:pt x="111" y="60"/>
                  </a:lnTo>
                  <a:lnTo>
                    <a:pt x="112" y="62"/>
                  </a:lnTo>
                  <a:lnTo>
                    <a:pt x="112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1" y="68"/>
                  </a:lnTo>
                  <a:lnTo>
                    <a:pt x="109" y="69"/>
                  </a:lnTo>
                  <a:lnTo>
                    <a:pt x="108" y="73"/>
                  </a:lnTo>
                  <a:lnTo>
                    <a:pt x="106" y="73"/>
                  </a:lnTo>
                  <a:lnTo>
                    <a:pt x="106" y="74"/>
                  </a:lnTo>
                  <a:lnTo>
                    <a:pt x="106" y="74"/>
                  </a:lnTo>
                  <a:lnTo>
                    <a:pt x="106" y="77"/>
                  </a:lnTo>
                  <a:lnTo>
                    <a:pt x="106" y="79"/>
                  </a:lnTo>
                  <a:lnTo>
                    <a:pt x="103" y="80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4" y="84"/>
                  </a:lnTo>
                  <a:lnTo>
                    <a:pt x="101" y="87"/>
                  </a:lnTo>
                  <a:lnTo>
                    <a:pt x="98" y="90"/>
                  </a:lnTo>
                  <a:lnTo>
                    <a:pt x="97" y="91"/>
                  </a:lnTo>
                  <a:lnTo>
                    <a:pt x="95" y="95"/>
                  </a:lnTo>
                  <a:lnTo>
                    <a:pt x="92" y="96"/>
                  </a:lnTo>
                  <a:lnTo>
                    <a:pt x="90" y="99"/>
                  </a:lnTo>
                  <a:lnTo>
                    <a:pt x="89" y="101"/>
                  </a:lnTo>
                  <a:lnTo>
                    <a:pt x="87" y="99"/>
                  </a:lnTo>
                  <a:lnTo>
                    <a:pt x="85" y="99"/>
                  </a:lnTo>
                  <a:lnTo>
                    <a:pt x="82" y="98"/>
                  </a:lnTo>
                  <a:lnTo>
                    <a:pt x="79" y="99"/>
                  </a:lnTo>
                  <a:lnTo>
                    <a:pt x="76" y="99"/>
                  </a:lnTo>
                  <a:lnTo>
                    <a:pt x="73" y="99"/>
                  </a:lnTo>
                  <a:lnTo>
                    <a:pt x="68" y="96"/>
                  </a:lnTo>
                  <a:lnTo>
                    <a:pt x="65" y="96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6"/>
                  </a:lnTo>
                  <a:lnTo>
                    <a:pt x="59" y="95"/>
                  </a:lnTo>
                  <a:lnTo>
                    <a:pt x="57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5"/>
                  </a:lnTo>
                  <a:lnTo>
                    <a:pt x="56" y="93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6" y="91"/>
                  </a:lnTo>
                  <a:lnTo>
                    <a:pt x="54" y="90"/>
                  </a:lnTo>
                  <a:lnTo>
                    <a:pt x="51" y="90"/>
                  </a:lnTo>
                  <a:lnTo>
                    <a:pt x="48" y="88"/>
                  </a:lnTo>
                  <a:lnTo>
                    <a:pt x="43" y="88"/>
                  </a:lnTo>
                  <a:lnTo>
                    <a:pt x="41" y="88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5"/>
                  </a:lnTo>
                  <a:lnTo>
                    <a:pt x="38" y="84"/>
                  </a:lnTo>
                  <a:lnTo>
                    <a:pt x="37" y="80"/>
                  </a:lnTo>
                  <a:lnTo>
                    <a:pt x="35" y="80"/>
                  </a:lnTo>
                  <a:lnTo>
                    <a:pt x="37" y="79"/>
                  </a:lnTo>
                  <a:lnTo>
                    <a:pt x="37" y="77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7" y="73"/>
                  </a:lnTo>
                  <a:lnTo>
                    <a:pt x="37" y="73"/>
                  </a:lnTo>
                  <a:lnTo>
                    <a:pt x="37" y="71"/>
                  </a:lnTo>
                  <a:lnTo>
                    <a:pt x="35" y="71"/>
                  </a:lnTo>
                  <a:lnTo>
                    <a:pt x="33" y="71"/>
                  </a:lnTo>
                  <a:lnTo>
                    <a:pt x="30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9" y="66"/>
                  </a:lnTo>
                  <a:lnTo>
                    <a:pt x="29" y="66"/>
                  </a:lnTo>
                  <a:lnTo>
                    <a:pt x="27" y="65"/>
                  </a:lnTo>
                  <a:lnTo>
                    <a:pt x="26" y="65"/>
                  </a:lnTo>
                  <a:lnTo>
                    <a:pt x="21" y="63"/>
                  </a:lnTo>
                  <a:lnTo>
                    <a:pt x="19" y="60"/>
                  </a:lnTo>
                  <a:lnTo>
                    <a:pt x="15" y="58"/>
                  </a:lnTo>
                  <a:lnTo>
                    <a:pt x="15" y="57"/>
                  </a:lnTo>
                  <a:lnTo>
                    <a:pt x="13" y="55"/>
                  </a:lnTo>
                  <a:lnTo>
                    <a:pt x="11" y="51"/>
                  </a:lnTo>
                  <a:lnTo>
                    <a:pt x="11" y="49"/>
                  </a:lnTo>
                  <a:lnTo>
                    <a:pt x="11" y="49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4"/>
                  </a:lnTo>
                  <a:lnTo>
                    <a:pt x="5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1" y="33"/>
                  </a:lnTo>
                  <a:lnTo>
                    <a:pt x="13" y="33"/>
                  </a:lnTo>
                  <a:lnTo>
                    <a:pt x="16" y="33"/>
                  </a:lnTo>
                  <a:lnTo>
                    <a:pt x="19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9" y="32"/>
                  </a:lnTo>
                  <a:lnTo>
                    <a:pt x="29" y="32"/>
                  </a:lnTo>
                  <a:lnTo>
                    <a:pt x="29" y="30"/>
                  </a:lnTo>
                  <a:lnTo>
                    <a:pt x="30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7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7"/>
                  </a:lnTo>
                  <a:lnTo>
                    <a:pt x="35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7" y="24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1" y="17"/>
                  </a:lnTo>
                  <a:lnTo>
                    <a:pt x="43" y="17"/>
                  </a:lnTo>
                  <a:lnTo>
                    <a:pt x="43" y="17"/>
                  </a:lnTo>
                  <a:lnTo>
                    <a:pt x="44" y="17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6"/>
                  </a:lnTo>
                  <a:lnTo>
                    <a:pt x="51" y="17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2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1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6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56" y="3"/>
                  </a:lnTo>
                  <a:lnTo>
                    <a:pt x="59" y="2"/>
                  </a:lnTo>
                  <a:lnTo>
                    <a:pt x="62" y="0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2" name="Freeform 8">
              <a:extLst>
                <a:ext uri="{FF2B5EF4-FFF2-40B4-BE49-F238E27FC236}">
                  <a16:creationId xmlns:a16="http://schemas.microsoft.com/office/drawing/2014/main" id="{1F0DEBB4-D1F7-4859-A951-BBAABF0F61A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2897" y="4645931"/>
              <a:ext cx="329419" cy="280688"/>
            </a:xfrm>
            <a:custGeom>
              <a:avLst/>
              <a:gdLst>
                <a:gd name="T0" fmla="*/ 98 w 169"/>
                <a:gd name="T1" fmla="*/ 122 h 144"/>
                <a:gd name="T2" fmla="*/ 123 w 169"/>
                <a:gd name="T3" fmla="*/ 4 h 144"/>
                <a:gd name="T4" fmla="*/ 125 w 169"/>
                <a:gd name="T5" fmla="*/ 5 h 144"/>
                <a:gd name="T6" fmla="*/ 128 w 169"/>
                <a:gd name="T7" fmla="*/ 5 h 144"/>
                <a:gd name="T8" fmla="*/ 134 w 169"/>
                <a:gd name="T9" fmla="*/ 8 h 144"/>
                <a:gd name="T10" fmla="*/ 139 w 169"/>
                <a:gd name="T11" fmla="*/ 8 h 144"/>
                <a:gd name="T12" fmla="*/ 144 w 169"/>
                <a:gd name="T13" fmla="*/ 11 h 144"/>
                <a:gd name="T14" fmla="*/ 155 w 169"/>
                <a:gd name="T15" fmla="*/ 16 h 144"/>
                <a:gd name="T16" fmla="*/ 159 w 169"/>
                <a:gd name="T17" fmla="*/ 21 h 144"/>
                <a:gd name="T18" fmla="*/ 164 w 169"/>
                <a:gd name="T19" fmla="*/ 24 h 144"/>
                <a:gd name="T20" fmla="*/ 167 w 169"/>
                <a:gd name="T21" fmla="*/ 32 h 144"/>
                <a:gd name="T22" fmla="*/ 164 w 169"/>
                <a:gd name="T23" fmla="*/ 40 h 144"/>
                <a:gd name="T24" fmla="*/ 162 w 169"/>
                <a:gd name="T25" fmla="*/ 49 h 144"/>
                <a:gd name="T26" fmla="*/ 166 w 169"/>
                <a:gd name="T27" fmla="*/ 60 h 144"/>
                <a:gd name="T28" fmla="*/ 159 w 169"/>
                <a:gd name="T29" fmla="*/ 65 h 144"/>
                <a:gd name="T30" fmla="*/ 159 w 169"/>
                <a:gd name="T31" fmla="*/ 73 h 144"/>
                <a:gd name="T32" fmla="*/ 156 w 169"/>
                <a:gd name="T33" fmla="*/ 79 h 144"/>
                <a:gd name="T34" fmla="*/ 159 w 169"/>
                <a:gd name="T35" fmla="*/ 84 h 144"/>
                <a:gd name="T36" fmla="*/ 158 w 169"/>
                <a:gd name="T37" fmla="*/ 87 h 144"/>
                <a:gd name="T38" fmla="*/ 139 w 169"/>
                <a:gd name="T39" fmla="*/ 93 h 144"/>
                <a:gd name="T40" fmla="*/ 120 w 169"/>
                <a:gd name="T41" fmla="*/ 100 h 144"/>
                <a:gd name="T42" fmla="*/ 117 w 169"/>
                <a:gd name="T43" fmla="*/ 109 h 144"/>
                <a:gd name="T44" fmla="*/ 99 w 169"/>
                <a:gd name="T45" fmla="*/ 115 h 144"/>
                <a:gd name="T46" fmla="*/ 96 w 169"/>
                <a:gd name="T47" fmla="*/ 122 h 144"/>
                <a:gd name="T48" fmla="*/ 91 w 169"/>
                <a:gd name="T49" fmla="*/ 122 h 144"/>
                <a:gd name="T50" fmla="*/ 90 w 169"/>
                <a:gd name="T51" fmla="*/ 125 h 144"/>
                <a:gd name="T52" fmla="*/ 87 w 169"/>
                <a:gd name="T53" fmla="*/ 125 h 144"/>
                <a:gd name="T54" fmla="*/ 85 w 169"/>
                <a:gd name="T55" fmla="*/ 126 h 144"/>
                <a:gd name="T56" fmla="*/ 84 w 169"/>
                <a:gd name="T57" fmla="*/ 130 h 144"/>
                <a:gd name="T58" fmla="*/ 77 w 169"/>
                <a:gd name="T59" fmla="*/ 136 h 144"/>
                <a:gd name="T60" fmla="*/ 76 w 169"/>
                <a:gd name="T61" fmla="*/ 139 h 144"/>
                <a:gd name="T62" fmla="*/ 69 w 169"/>
                <a:gd name="T63" fmla="*/ 144 h 144"/>
                <a:gd name="T64" fmla="*/ 52 w 169"/>
                <a:gd name="T65" fmla="*/ 141 h 144"/>
                <a:gd name="T66" fmla="*/ 33 w 169"/>
                <a:gd name="T67" fmla="*/ 136 h 144"/>
                <a:gd name="T68" fmla="*/ 8 w 169"/>
                <a:gd name="T69" fmla="*/ 128 h 144"/>
                <a:gd name="T70" fmla="*/ 0 w 169"/>
                <a:gd name="T71" fmla="*/ 90 h 144"/>
                <a:gd name="T72" fmla="*/ 28 w 169"/>
                <a:gd name="T73" fmla="*/ 67 h 144"/>
                <a:gd name="T74" fmla="*/ 30 w 169"/>
                <a:gd name="T75" fmla="*/ 51 h 144"/>
                <a:gd name="T76" fmla="*/ 30 w 169"/>
                <a:gd name="T77" fmla="*/ 43 h 144"/>
                <a:gd name="T78" fmla="*/ 35 w 169"/>
                <a:gd name="T79" fmla="*/ 41 h 144"/>
                <a:gd name="T80" fmla="*/ 39 w 169"/>
                <a:gd name="T81" fmla="*/ 46 h 144"/>
                <a:gd name="T82" fmla="*/ 49 w 169"/>
                <a:gd name="T83" fmla="*/ 45 h 144"/>
                <a:gd name="T84" fmla="*/ 54 w 169"/>
                <a:gd name="T85" fmla="*/ 52 h 144"/>
                <a:gd name="T86" fmla="*/ 69 w 169"/>
                <a:gd name="T87" fmla="*/ 56 h 144"/>
                <a:gd name="T88" fmla="*/ 74 w 169"/>
                <a:gd name="T89" fmla="*/ 49 h 144"/>
                <a:gd name="T90" fmla="*/ 82 w 169"/>
                <a:gd name="T91" fmla="*/ 59 h 144"/>
                <a:gd name="T92" fmla="*/ 95 w 169"/>
                <a:gd name="T93" fmla="*/ 65 h 144"/>
                <a:gd name="T94" fmla="*/ 101 w 169"/>
                <a:gd name="T95" fmla="*/ 73 h 144"/>
                <a:gd name="T96" fmla="*/ 110 w 169"/>
                <a:gd name="T97" fmla="*/ 73 h 144"/>
                <a:gd name="T98" fmla="*/ 114 w 169"/>
                <a:gd name="T99" fmla="*/ 76 h 144"/>
                <a:gd name="T100" fmla="*/ 110 w 169"/>
                <a:gd name="T101" fmla="*/ 59 h 144"/>
                <a:gd name="T102" fmla="*/ 104 w 169"/>
                <a:gd name="T103" fmla="*/ 60 h 144"/>
                <a:gd name="T104" fmla="*/ 93 w 169"/>
                <a:gd name="T105" fmla="*/ 51 h 144"/>
                <a:gd name="T106" fmla="*/ 96 w 169"/>
                <a:gd name="T107" fmla="*/ 37 h 144"/>
                <a:gd name="T108" fmla="*/ 95 w 169"/>
                <a:gd name="T109" fmla="*/ 19 h 144"/>
                <a:gd name="T110" fmla="*/ 99 w 169"/>
                <a:gd name="T111" fmla="*/ 8 h 144"/>
                <a:gd name="T112" fmla="*/ 117 w 169"/>
                <a:gd name="T113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9" h="144">
                  <a:moveTo>
                    <a:pt x="79" y="137"/>
                  </a:moveTo>
                  <a:lnTo>
                    <a:pt x="77" y="139"/>
                  </a:lnTo>
                  <a:lnTo>
                    <a:pt x="77" y="139"/>
                  </a:lnTo>
                  <a:lnTo>
                    <a:pt x="77" y="137"/>
                  </a:lnTo>
                  <a:lnTo>
                    <a:pt x="79" y="137"/>
                  </a:lnTo>
                  <a:lnTo>
                    <a:pt x="79" y="137"/>
                  </a:lnTo>
                  <a:close/>
                  <a:moveTo>
                    <a:pt x="98" y="122"/>
                  </a:move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close/>
                  <a:moveTo>
                    <a:pt x="125" y="0"/>
                  </a:moveTo>
                  <a:lnTo>
                    <a:pt x="125" y="0"/>
                  </a:lnTo>
                  <a:lnTo>
                    <a:pt x="125" y="2"/>
                  </a:lnTo>
                  <a:lnTo>
                    <a:pt x="123" y="2"/>
                  </a:lnTo>
                  <a:lnTo>
                    <a:pt x="123" y="2"/>
                  </a:lnTo>
                  <a:lnTo>
                    <a:pt x="123" y="4"/>
                  </a:lnTo>
                  <a:lnTo>
                    <a:pt x="123" y="4"/>
                  </a:lnTo>
                  <a:lnTo>
                    <a:pt x="123" y="5"/>
                  </a:lnTo>
                  <a:lnTo>
                    <a:pt x="123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5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6" y="5"/>
                  </a:lnTo>
                  <a:lnTo>
                    <a:pt x="128" y="5"/>
                  </a:lnTo>
                  <a:lnTo>
                    <a:pt x="128" y="5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1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8"/>
                  </a:lnTo>
                  <a:lnTo>
                    <a:pt x="134" y="7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39" y="8"/>
                  </a:lnTo>
                  <a:lnTo>
                    <a:pt x="139" y="8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42" y="10"/>
                  </a:lnTo>
                  <a:lnTo>
                    <a:pt x="142" y="10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4" y="11"/>
                  </a:lnTo>
                  <a:lnTo>
                    <a:pt x="145" y="13"/>
                  </a:lnTo>
                  <a:lnTo>
                    <a:pt x="145" y="13"/>
                  </a:lnTo>
                  <a:lnTo>
                    <a:pt x="147" y="13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1" y="15"/>
                  </a:lnTo>
                  <a:lnTo>
                    <a:pt x="153" y="15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8" y="18"/>
                  </a:lnTo>
                  <a:lnTo>
                    <a:pt x="159" y="18"/>
                  </a:lnTo>
                  <a:lnTo>
                    <a:pt x="159" y="18"/>
                  </a:lnTo>
                  <a:lnTo>
                    <a:pt x="159" y="19"/>
                  </a:lnTo>
                  <a:lnTo>
                    <a:pt x="159" y="19"/>
                  </a:lnTo>
                  <a:lnTo>
                    <a:pt x="159" y="21"/>
                  </a:lnTo>
                  <a:lnTo>
                    <a:pt x="159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1" y="21"/>
                  </a:lnTo>
                  <a:lnTo>
                    <a:pt x="162" y="21"/>
                  </a:lnTo>
                  <a:lnTo>
                    <a:pt x="162" y="21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6" y="24"/>
                  </a:lnTo>
                  <a:lnTo>
                    <a:pt x="164" y="26"/>
                  </a:lnTo>
                  <a:lnTo>
                    <a:pt x="164" y="27"/>
                  </a:lnTo>
                  <a:lnTo>
                    <a:pt x="166" y="29"/>
                  </a:lnTo>
                  <a:lnTo>
                    <a:pt x="167" y="29"/>
                  </a:lnTo>
                  <a:lnTo>
                    <a:pt x="167" y="30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69" y="33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7" y="38"/>
                  </a:lnTo>
                  <a:lnTo>
                    <a:pt x="166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4" y="41"/>
                  </a:lnTo>
                  <a:lnTo>
                    <a:pt x="166" y="43"/>
                  </a:lnTo>
                  <a:lnTo>
                    <a:pt x="164" y="45"/>
                  </a:lnTo>
                  <a:lnTo>
                    <a:pt x="164" y="46"/>
                  </a:lnTo>
                  <a:lnTo>
                    <a:pt x="162" y="46"/>
                  </a:lnTo>
                  <a:lnTo>
                    <a:pt x="162" y="49"/>
                  </a:lnTo>
                  <a:lnTo>
                    <a:pt x="164" y="49"/>
                  </a:lnTo>
                  <a:lnTo>
                    <a:pt x="164" y="49"/>
                  </a:lnTo>
                  <a:lnTo>
                    <a:pt x="164" y="51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4" y="57"/>
                  </a:lnTo>
                  <a:lnTo>
                    <a:pt x="164" y="60"/>
                  </a:lnTo>
                  <a:lnTo>
                    <a:pt x="166" y="60"/>
                  </a:lnTo>
                  <a:lnTo>
                    <a:pt x="167" y="60"/>
                  </a:lnTo>
                  <a:lnTo>
                    <a:pt x="167" y="60"/>
                  </a:lnTo>
                  <a:lnTo>
                    <a:pt x="167" y="62"/>
                  </a:lnTo>
                  <a:lnTo>
                    <a:pt x="166" y="62"/>
                  </a:lnTo>
                  <a:lnTo>
                    <a:pt x="166" y="62"/>
                  </a:lnTo>
                  <a:lnTo>
                    <a:pt x="164" y="63"/>
                  </a:lnTo>
                  <a:lnTo>
                    <a:pt x="161" y="65"/>
                  </a:lnTo>
                  <a:lnTo>
                    <a:pt x="159" y="65"/>
                  </a:lnTo>
                  <a:lnTo>
                    <a:pt x="159" y="67"/>
                  </a:lnTo>
                  <a:lnTo>
                    <a:pt x="159" y="68"/>
                  </a:lnTo>
                  <a:lnTo>
                    <a:pt x="159" y="68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8" y="74"/>
                  </a:lnTo>
                  <a:lnTo>
                    <a:pt x="158" y="76"/>
                  </a:lnTo>
                  <a:lnTo>
                    <a:pt x="158" y="78"/>
                  </a:lnTo>
                  <a:lnTo>
                    <a:pt x="156" y="78"/>
                  </a:lnTo>
                  <a:lnTo>
                    <a:pt x="155" y="79"/>
                  </a:lnTo>
                  <a:lnTo>
                    <a:pt x="155" y="79"/>
                  </a:lnTo>
                  <a:lnTo>
                    <a:pt x="156" y="79"/>
                  </a:lnTo>
                  <a:lnTo>
                    <a:pt x="156" y="79"/>
                  </a:lnTo>
                  <a:lnTo>
                    <a:pt x="158" y="81"/>
                  </a:lnTo>
                  <a:lnTo>
                    <a:pt x="156" y="81"/>
                  </a:lnTo>
                  <a:lnTo>
                    <a:pt x="156" y="81"/>
                  </a:lnTo>
                  <a:lnTo>
                    <a:pt x="158" y="81"/>
                  </a:lnTo>
                  <a:lnTo>
                    <a:pt x="158" y="82"/>
                  </a:lnTo>
                  <a:lnTo>
                    <a:pt x="159" y="82"/>
                  </a:lnTo>
                  <a:lnTo>
                    <a:pt x="159" y="84"/>
                  </a:lnTo>
                  <a:lnTo>
                    <a:pt x="159" y="84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61" y="84"/>
                  </a:lnTo>
                  <a:lnTo>
                    <a:pt x="161" y="84"/>
                  </a:lnTo>
                  <a:lnTo>
                    <a:pt x="162" y="84"/>
                  </a:lnTo>
                  <a:lnTo>
                    <a:pt x="162" y="85"/>
                  </a:lnTo>
                  <a:lnTo>
                    <a:pt x="159" y="85"/>
                  </a:lnTo>
                  <a:lnTo>
                    <a:pt x="158" y="87"/>
                  </a:lnTo>
                  <a:lnTo>
                    <a:pt x="153" y="89"/>
                  </a:lnTo>
                  <a:lnTo>
                    <a:pt x="150" y="89"/>
                  </a:lnTo>
                  <a:lnTo>
                    <a:pt x="148" y="90"/>
                  </a:lnTo>
                  <a:lnTo>
                    <a:pt x="147" y="90"/>
                  </a:lnTo>
                  <a:lnTo>
                    <a:pt x="145" y="90"/>
                  </a:lnTo>
                  <a:lnTo>
                    <a:pt x="142" y="92"/>
                  </a:lnTo>
                  <a:lnTo>
                    <a:pt x="140" y="92"/>
                  </a:lnTo>
                  <a:lnTo>
                    <a:pt x="139" y="93"/>
                  </a:lnTo>
                  <a:lnTo>
                    <a:pt x="136" y="93"/>
                  </a:lnTo>
                  <a:lnTo>
                    <a:pt x="132" y="95"/>
                  </a:lnTo>
                  <a:lnTo>
                    <a:pt x="129" y="95"/>
                  </a:lnTo>
                  <a:lnTo>
                    <a:pt x="126" y="97"/>
                  </a:lnTo>
                  <a:lnTo>
                    <a:pt x="125" y="97"/>
                  </a:lnTo>
                  <a:lnTo>
                    <a:pt x="123" y="98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0"/>
                  </a:lnTo>
                  <a:lnTo>
                    <a:pt x="120" y="101"/>
                  </a:lnTo>
                  <a:lnTo>
                    <a:pt x="121" y="103"/>
                  </a:lnTo>
                  <a:lnTo>
                    <a:pt x="121" y="104"/>
                  </a:lnTo>
                  <a:lnTo>
                    <a:pt x="121" y="106"/>
                  </a:lnTo>
                  <a:lnTo>
                    <a:pt x="121" y="109"/>
                  </a:lnTo>
                  <a:lnTo>
                    <a:pt x="120" y="109"/>
                  </a:lnTo>
                  <a:lnTo>
                    <a:pt x="117" y="109"/>
                  </a:lnTo>
                  <a:lnTo>
                    <a:pt x="112" y="109"/>
                  </a:lnTo>
                  <a:lnTo>
                    <a:pt x="109" y="109"/>
                  </a:lnTo>
                  <a:lnTo>
                    <a:pt x="106" y="111"/>
                  </a:lnTo>
                  <a:lnTo>
                    <a:pt x="103" y="112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101" y="114"/>
                  </a:lnTo>
                  <a:lnTo>
                    <a:pt x="99" y="115"/>
                  </a:lnTo>
                  <a:lnTo>
                    <a:pt x="99" y="119"/>
                  </a:lnTo>
                  <a:lnTo>
                    <a:pt x="99" y="120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8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6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5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3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2"/>
                  </a:lnTo>
                  <a:lnTo>
                    <a:pt x="91" y="123"/>
                  </a:lnTo>
                  <a:lnTo>
                    <a:pt x="91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5"/>
                  </a:lnTo>
                  <a:lnTo>
                    <a:pt x="88" y="125"/>
                  </a:lnTo>
                  <a:lnTo>
                    <a:pt x="88" y="125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7" y="125"/>
                  </a:lnTo>
                  <a:lnTo>
                    <a:pt x="85" y="125"/>
                  </a:lnTo>
                  <a:lnTo>
                    <a:pt x="85" y="125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6"/>
                  </a:lnTo>
                  <a:lnTo>
                    <a:pt x="85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28"/>
                  </a:lnTo>
                  <a:lnTo>
                    <a:pt x="84" y="130"/>
                  </a:lnTo>
                  <a:lnTo>
                    <a:pt x="84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2" y="130"/>
                  </a:lnTo>
                  <a:lnTo>
                    <a:pt x="80" y="131"/>
                  </a:lnTo>
                  <a:lnTo>
                    <a:pt x="80" y="133"/>
                  </a:lnTo>
                  <a:lnTo>
                    <a:pt x="79" y="133"/>
                  </a:lnTo>
                  <a:lnTo>
                    <a:pt x="79" y="134"/>
                  </a:lnTo>
                  <a:lnTo>
                    <a:pt x="77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9" y="136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7" y="137"/>
                  </a:lnTo>
                  <a:lnTo>
                    <a:pt x="76" y="139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1"/>
                  </a:lnTo>
                  <a:lnTo>
                    <a:pt x="74" y="142"/>
                  </a:lnTo>
                  <a:lnTo>
                    <a:pt x="74" y="142"/>
                  </a:lnTo>
                  <a:lnTo>
                    <a:pt x="73" y="142"/>
                  </a:lnTo>
                  <a:lnTo>
                    <a:pt x="74" y="142"/>
                  </a:lnTo>
                  <a:lnTo>
                    <a:pt x="69" y="144"/>
                  </a:lnTo>
                  <a:lnTo>
                    <a:pt x="66" y="144"/>
                  </a:lnTo>
                  <a:lnTo>
                    <a:pt x="63" y="142"/>
                  </a:lnTo>
                  <a:lnTo>
                    <a:pt x="60" y="142"/>
                  </a:lnTo>
                  <a:lnTo>
                    <a:pt x="58" y="142"/>
                  </a:lnTo>
                  <a:lnTo>
                    <a:pt x="57" y="142"/>
                  </a:lnTo>
                  <a:lnTo>
                    <a:pt x="55" y="141"/>
                  </a:lnTo>
                  <a:lnTo>
                    <a:pt x="54" y="141"/>
                  </a:lnTo>
                  <a:lnTo>
                    <a:pt x="52" y="141"/>
                  </a:lnTo>
                  <a:lnTo>
                    <a:pt x="50" y="141"/>
                  </a:lnTo>
                  <a:lnTo>
                    <a:pt x="47" y="141"/>
                  </a:lnTo>
                  <a:lnTo>
                    <a:pt x="46" y="137"/>
                  </a:lnTo>
                  <a:lnTo>
                    <a:pt x="44" y="137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33" y="136"/>
                  </a:lnTo>
                  <a:lnTo>
                    <a:pt x="33" y="136"/>
                  </a:lnTo>
                  <a:lnTo>
                    <a:pt x="30" y="136"/>
                  </a:lnTo>
                  <a:lnTo>
                    <a:pt x="27" y="137"/>
                  </a:lnTo>
                  <a:lnTo>
                    <a:pt x="24" y="137"/>
                  </a:lnTo>
                  <a:lnTo>
                    <a:pt x="21" y="137"/>
                  </a:lnTo>
                  <a:lnTo>
                    <a:pt x="17" y="136"/>
                  </a:lnTo>
                  <a:lnTo>
                    <a:pt x="14" y="133"/>
                  </a:lnTo>
                  <a:lnTo>
                    <a:pt x="11" y="130"/>
                  </a:lnTo>
                  <a:lnTo>
                    <a:pt x="8" y="128"/>
                  </a:lnTo>
                  <a:lnTo>
                    <a:pt x="8" y="126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17"/>
                  </a:lnTo>
                  <a:lnTo>
                    <a:pt x="0" y="114"/>
                  </a:lnTo>
                  <a:lnTo>
                    <a:pt x="0" y="95"/>
                  </a:lnTo>
                  <a:lnTo>
                    <a:pt x="0" y="90"/>
                  </a:lnTo>
                  <a:lnTo>
                    <a:pt x="0" y="73"/>
                  </a:lnTo>
                  <a:lnTo>
                    <a:pt x="0" y="70"/>
                  </a:lnTo>
                  <a:lnTo>
                    <a:pt x="27" y="70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30" y="70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5"/>
                  </a:lnTo>
                  <a:lnTo>
                    <a:pt x="28" y="63"/>
                  </a:lnTo>
                  <a:lnTo>
                    <a:pt x="30" y="62"/>
                  </a:lnTo>
                  <a:lnTo>
                    <a:pt x="30" y="60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0" y="54"/>
                  </a:lnTo>
                  <a:lnTo>
                    <a:pt x="30" y="51"/>
                  </a:lnTo>
                  <a:lnTo>
                    <a:pt x="30" y="51"/>
                  </a:lnTo>
                  <a:lnTo>
                    <a:pt x="30" y="49"/>
                  </a:lnTo>
                  <a:lnTo>
                    <a:pt x="30" y="48"/>
                  </a:lnTo>
                  <a:lnTo>
                    <a:pt x="30" y="48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40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2" y="41"/>
                  </a:lnTo>
                  <a:lnTo>
                    <a:pt x="33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8"/>
                  </a:lnTo>
                  <a:lnTo>
                    <a:pt x="38" y="48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41" y="46"/>
                  </a:lnTo>
                  <a:lnTo>
                    <a:pt x="43" y="45"/>
                  </a:lnTo>
                  <a:lnTo>
                    <a:pt x="46" y="45"/>
                  </a:lnTo>
                  <a:lnTo>
                    <a:pt x="47" y="45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1"/>
                  </a:lnTo>
                  <a:lnTo>
                    <a:pt x="50" y="51"/>
                  </a:lnTo>
                  <a:lnTo>
                    <a:pt x="52" y="52"/>
                  </a:lnTo>
                  <a:lnTo>
                    <a:pt x="54" y="52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8" y="54"/>
                  </a:lnTo>
                  <a:lnTo>
                    <a:pt x="60" y="54"/>
                  </a:lnTo>
                  <a:lnTo>
                    <a:pt x="63" y="54"/>
                  </a:lnTo>
                  <a:lnTo>
                    <a:pt x="65" y="54"/>
                  </a:lnTo>
                  <a:lnTo>
                    <a:pt x="68" y="56"/>
                  </a:lnTo>
                  <a:lnTo>
                    <a:pt x="69" y="56"/>
                  </a:lnTo>
                  <a:lnTo>
                    <a:pt x="71" y="56"/>
                  </a:lnTo>
                  <a:lnTo>
                    <a:pt x="71" y="54"/>
                  </a:lnTo>
                  <a:lnTo>
                    <a:pt x="73" y="54"/>
                  </a:lnTo>
                  <a:lnTo>
                    <a:pt x="73" y="54"/>
                  </a:lnTo>
                  <a:lnTo>
                    <a:pt x="73" y="52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7" y="52"/>
                  </a:lnTo>
                  <a:lnTo>
                    <a:pt x="79" y="54"/>
                  </a:lnTo>
                  <a:lnTo>
                    <a:pt x="80" y="57"/>
                  </a:lnTo>
                  <a:lnTo>
                    <a:pt x="80" y="59"/>
                  </a:lnTo>
                  <a:lnTo>
                    <a:pt x="82" y="59"/>
                  </a:lnTo>
                  <a:lnTo>
                    <a:pt x="82" y="59"/>
                  </a:lnTo>
                  <a:lnTo>
                    <a:pt x="84" y="59"/>
                  </a:lnTo>
                  <a:lnTo>
                    <a:pt x="85" y="59"/>
                  </a:lnTo>
                  <a:lnTo>
                    <a:pt x="88" y="60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3" y="63"/>
                  </a:lnTo>
                  <a:lnTo>
                    <a:pt x="95" y="63"/>
                  </a:lnTo>
                  <a:lnTo>
                    <a:pt x="95" y="65"/>
                  </a:lnTo>
                  <a:lnTo>
                    <a:pt x="95" y="67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8"/>
                  </a:lnTo>
                  <a:lnTo>
                    <a:pt x="99" y="70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4"/>
                  </a:lnTo>
                  <a:lnTo>
                    <a:pt x="103" y="76"/>
                  </a:lnTo>
                  <a:lnTo>
                    <a:pt x="104" y="76"/>
                  </a:lnTo>
                  <a:lnTo>
                    <a:pt x="106" y="76"/>
                  </a:lnTo>
                  <a:lnTo>
                    <a:pt x="106" y="76"/>
                  </a:lnTo>
                  <a:lnTo>
                    <a:pt x="107" y="74"/>
                  </a:lnTo>
                  <a:lnTo>
                    <a:pt x="109" y="74"/>
                  </a:lnTo>
                  <a:lnTo>
                    <a:pt x="110" y="73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3"/>
                  </a:lnTo>
                  <a:lnTo>
                    <a:pt x="114" y="70"/>
                  </a:lnTo>
                  <a:lnTo>
                    <a:pt x="114" y="68"/>
                  </a:lnTo>
                  <a:lnTo>
                    <a:pt x="114" y="65"/>
                  </a:lnTo>
                  <a:lnTo>
                    <a:pt x="114" y="57"/>
                  </a:lnTo>
                  <a:lnTo>
                    <a:pt x="114" y="57"/>
                  </a:lnTo>
                  <a:lnTo>
                    <a:pt x="112" y="59"/>
                  </a:lnTo>
                  <a:lnTo>
                    <a:pt x="110" y="59"/>
                  </a:lnTo>
                  <a:lnTo>
                    <a:pt x="109" y="59"/>
                  </a:lnTo>
                  <a:lnTo>
                    <a:pt x="109" y="59"/>
                  </a:lnTo>
                  <a:lnTo>
                    <a:pt x="109" y="60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09" y="62"/>
                  </a:lnTo>
                  <a:lnTo>
                    <a:pt x="107" y="62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1" y="59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96" y="54"/>
                  </a:lnTo>
                  <a:lnTo>
                    <a:pt x="95" y="54"/>
                  </a:lnTo>
                  <a:lnTo>
                    <a:pt x="95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8"/>
                  </a:lnTo>
                  <a:lnTo>
                    <a:pt x="93" y="46"/>
                  </a:lnTo>
                  <a:lnTo>
                    <a:pt x="95" y="43"/>
                  </a:lnTo>
                  <a:lnTo>
                    <a:pt x="95" y="40"/>
                  </a:lnTo>
                  <a:lnTo>
                    <a:pt x="95" y="38"/>
                  </a:lnTo>
                  <a:lnTo>
                    <a:pt x="96" y="37"/>
                  </a:lnTo>
                  <a:lnTo>
                    <a:pt x="96" y="33"/>
                  </a:lnTo>
                  <a:lnTo>
                    <a:pt x="96" y="32"/>
                  </a:lnTo>
                  <a:lnTo>
                    <a:pt x="96" y="30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6" y="24"/>
                  </a:lnTo>
                  <a:lnTo>
                    <a:pt x="96" y="21"/>
                  </a:lnTo>
                  <a:lnTo>
                    <a:pt x="95" y="19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5" y="15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11"/>
                  </a:lnTo>
                  <a:lnTo>
                    <a:pt x="99" y="10"/>
                  </a:lnTo>
                  <a:lnTo>
                    <a:pt x="99" y="8"/>
                  </a:lnTo>
                  <a:lnTo>
                    <a:pt x="101" y="7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1" y="4"/>
                  </a:lnTo>
                  <a:lnTo>
                    <a:pt x="106" y="4"/>
                  </a:lnTo>
                  <a:lnTo>
                    <a:pt x="109" y="4"/>
                  </a:lnTo>
                  <a:lnTo>
                    <a:pt x="114" y="2"/>
                  </a:lnTo>
                  <a:lnTo>
                    <a:pt x="117" y="2"/>
                  </a:lnTo>
                  <a:lnTo>
                    <a:pt x="121" y="0"/>
                  </a:lnTo>
                  <a:lnTo>
                    <a:pt x="1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3" name="Freeform 9">
              <a:extLst>
                <a:ext uri="{FF2B5EF4-FFF2-40B4-BE49-F238E27FC236}">
                  <a16:creationId xmlns:a16="http://schemas.microsoft.com/office/drawing/2014/main" id="{F9A795A6-FAFF-494A-BADC-E10FE54852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28909" y="5045521"/>
              <a:ext cx="602310" cy="793334"/>
            </a:xfrm>
            <a:custGeom>
              <a:avLst/>
              <a:gdLst>
                <a:gd name="T0" fmla="*/ 306 w 309"/>
                <a:gd name="T1" fmla="*/ 407 h 407"/>
                <a:gd name="T2" fmla="*/ 170 w 309"/>
                <a:gd name="T3" fmla="*/ 101 h 407"/>
                <a:gd name="T4" fmla="*/ 159 w 309"/>
                <a:gd name="T5" fmla="*/ 109 h 407"/>
                <a:gd name="T6" fmla="*/ 153 w 309"/>
                <a:gd name="T7" fmla="*/ 115 h 407"/>
                <a:gd name="T8" fmla="*/ 156 w 309"/>
                <a:gd name="T9" fmla="*/ 123 h 407"/>
                <a:gd name="T10" fmla="*/ 159 w 309"/>
                <a:gd name="T11" fmla="*/ 126 h 407"/>
                <a:gd name="T12" fmla="*/ 167 w 309"/>
                <a:gd name="T13" fmla="*/ 131 h 407"/>
                <a:gd name="T14" fmla="*/ 172 w 309"/>
                <a:gd name="T15" fmla="*/ 123 h 407"/>
                <a:gd name="T16" fmla="*/ 180 w 309"/>
                <a:gd name="T17" fmla="*/ 122 h 407"/>
                <a:gd name="T18" fmla="*/ 185 w 309"/>
                <a:gd name="T19" fmla="*/ 115 h 407"/>
                <a:gd name="T20" fmla="*/ 185 w 309"/>
                <a:gd name="T21" fmla="*/ 107 h 407"/>
                <a:gd name="T22" fmla="*/ 177 w 309"/>
                <a:gd name="T23" fmla="*/ 101 h 407"/>
                <a:gd name="T24" fmla="*/ 202 w 309"/>
                <a:gd name="T25" fmla="*/ 3 h 407"/>
                <a:gd name="T26" fmla="*/ 215 w 309"/>
                <a:gd name="T27" fmla="*/ 5 h 407"/>
                <a:gd name="T28" fmla="*/ 219 w 309"/>
                <a:gd name="T29" fmla="*/ 22 h 407"/>
                <a:gd name="T30" fmla="*/ 224 w 309"/>
                <a:gd name="T31" fmla="*/ 33 h 407"/>
                <a:gd name="T32" fmla="*/ 224 w 309"/>
                <a:gd name="T33" fmla="*/ 49 h 407"/>
                <a:gd name="T34" fmla="*/ 219 w 309"/>
                <a:gd name="T35" fmla="*/ 57 h 407"/>
                <a:gd name="T36" fmla="*/ 208 w 309"/>
                <a:gd name="T37" fmla="*/ 62 h 407"/>
                <a:gd name="T38" fmla="*/ 208 w 309"/>
                <a:gd name="T39" fmla="*/ 73 h 407"/>
                <a:gd name="T40" fmla="*/ 224 w 309"/>
                <a:gd name="T41" fmla="*/ 74 h 407"/>
                <a:gd name="T42" fmla="*/ 232 w 309"/>
                <a:gd name="T43" fmla="*/ 73 h 407"/>
                <a:gd name="T44" fmla="*/ 232 w 309"/>
                <a:gd name="T45" fmla="*/ 93 h 407"/>
                <a:gd name="T46" fmla="*/ 215 w 309"/>
                <a:gd name="T47" fmla="*/ 112 h 407"/>
                <a:gd name="T48" fmla="*/ 196 w 309"/>
                <a:gd name="T49" fmla="*/ 142 h 407"/>
                <a:gd name="T50" fmla="*/ 169 w 309"/>
                <a:gd name="T51" fmla="*/ 166 h 407"/>
                <a:gd name="T52" fmla="*/ 137 w 309"/>
                <a:gd name="T53" fmla="*/ 180 h 407"/>
                <a:gd name="T54" fmla="*/ 123 w 309"/>
                <a:gd name="T55" fmla="*/ 185 h 407"/>
                <a:gd name="T56" fmla="*/ 100 w 309"/>
                <a:gd name="T57" fmla="*/ 186 h 407"/>
                <a:gd name="T58" fmla="*/ 77 w 309"/>
                <a:gd name="T59" fmla="*/ 191 h 407"/>
                <a:gd name="T60" fmla="*/ 62 w 309"/>
                <a:gd name="T61" fmla="*/ 192 h 407"/>
                <a:gd name="T62" fmla="*/ 43 w 309"/>
                <a:gd name="T63" fmla="*/ 196 h 407"/>
                <a:gd name="T64" fmla="*/ 38 w 309"/>
                <a:gd name="T65" fmla="*/ 191 h 407"/>
                <a:gd name="T66" fmla="*/ 33 w 309"/>
                <a:gd name="T67" fmla="*/ 186 h 407"/>
                <a:gd name="T68" fmla="*/ 29 w 309"/>
                <a:gd name="T69" fmla="*/ 191 h 407"/>
                <a:gd name="T70" fmla="*/ 29 w 309"/>
                <a:gd name="T71" fmla="*/ 180 h 407"/>
                <a:gd name="T72" fmla="*/ 21 w 309"/>
                <a:gd name="T73" fmla="*/ 169 h 407"/>
                <a:gd name="T74" fmla="*/ 27 w 309"/>
                <a:gd name="T75" fmla="*/ 161 h 407"/>
                <a:gd name="T76" fmla="*/ 13 w 309"/>
                <a:gd name="T77" fmla="*/ 128 h 407"/>
                <a:gd name="T78" fmla="*/ 2 w 309"/>
                <a:gd name="T79" fmla="*/ 98 h 407"/>
                <a:gd name="T80" fmla="*/ 5 w 309"/>
                <a:gd name="T81" fmla="*/ 93 h 407"/>
                <a:gd name="T82" fmla="*/ 11 w 309"/>
                <a:gd name="T83" fmla="*/ 93 h 407"/>
                <a:gd name="T84" fmla="*/ 13 w 309"/>
                <a:gd name="T85" fmla="*/ 99 h 407"/>
                <a:gd name="T86" fmla="*/ 24 w 309"/>
                <a:gd name="T87" fmla="*/ 104 h 407"/>
                <a:gd name="T88" fmla="*/ 41 w 309"/>
                <a:gd name="T89" fmla="*/ 103 h 407"/>
                <a:gd name="T90" fmla="*/ 49 w 309"/>
                <a:gd name="T91" fmla="*/ 96 h 407"/>
                <a:gd name="T92" fmla="*/ 60 w 309"/>
                <a:gd name="T93" fmla="*/ 51 h 407"/>
                <a:gd name="T94" fmla="*/ 62 w 309"/>
                <a:gd name="T95" fmla="*/ 63 h 407"/>
                <a:gd name="T96" fmla="*/ 63 w 309"/>
                <a:gd name="T97" fmla="*/ 71 h 407"/>
                <a:gd name="T98" fmla="*/ 76 w 309"/>
                <a:gd name="T99" fmla="*/ 71 h 407"/>
                <a:gd name="T100" fmla="*/ 87 w 309"/>
                <a:gd name="T101" fmla="*/ 62 h 407"/>
                <a:gd name="T102" fmla="*/ 93 w 309"/>
                <a:gd name="T103" fmla="*/ 51 h 407"/>
                <a:gd name="T104" fmla="*/ 101 w 309"/>
                <a:gd name="T105" fmla="*/ 49 h 407"/>
                <a:gd name="T106" fmla="*/ 114 w 309"/>
                <a:gd name="T107" fmla="*/ 55 h 407"/>
                <a:gd name="T108" fmla="*/ 126 w 309"/>
                <a:gd name="T109" fmla="*/ 55 h 407"/>
                <a:gd name="T110" fmla="*/ 134 w 309"/>
                <a:gd name="T111" fmla="*/ 46 h 407"/>
                <a:gd name="T112" fmla="*/ 144 w 309"/>
                <a:gd name="T113" fmla="*/ 38 h 407"/>
                <a:gd name="T114" fmla="*/ 153 w 309"/>
                <a:gd name="T115" fmla="*/ 22 h 407"/>
                <a:gd name="T116" fmla="*/ 159 w 309"/>
                <a:gd name="T117" fmla="*/ 18 h 407"/>
                <a:gd name="T118" fmla="*/ 164 w 309"/>
                <a:gd name="T119" fmla="*/ 14 h 407"/>
                <a:gd name="T120" fmla="*/ 177 w 309"/>
                <a:gd name="T121" fmla="*/ 7 h 407"/>
                <a:gd name="T122" fmla="*/ 191 w 309"/>
                <a:gd name="T12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9" h="407">
                  <a:moveTo>
                    <a:pt x="306" y="404"/>
                  </a:moveTo>
                  <a:lnTo>
                    <a:pt x="308" y="405"/>
                  </a:lnTo>
                  <a:lnTo>
                    <a:pt x="309" y="405"/>
                  </a:lnTo>
                  <a:lnTo>
                    <a:pt x="309" y="405"/>
                  </a:lnTo>
                  <a:lnTo>
                    <a:pt x="309" y="407"/>
                  </a:lnTo>
                  <a:lnTo>
                    <a:pt x="308" y="407"/>
                  </a:lnTo>
                  <a:lnTo>
                    <a:pt x="306" y="407"/>
                  </a:lnTo>
                  <a:lnTo>
                    <a:pt x="304" y="405"/>
                  </a:lnTo>
                  <a:lnTo>
                    <a:pt x="306" y="405"/>
                  </a:lnTo>
                  <a:lnTo>
                    <a:pt x="306" y="404"/>
                  </a:lnTo>
                  <a:close/>
                  <a:moveTo>
                    <a:pt x="175" y="99"/>
                  </a:moveTo>
                  <a:lnTo>
                    <a:pt x="175" y="99"/>
                  </a:lnTo>
                  <a:lnTo>
                    <a:pt x="174" y="99"/>
                  </a:lnTo>
                  <a:lnTo>
                    <a:pt x="170" y="101"/>
                  </a:lnTo>
                  <a:lnTo>
                    <a:pt x="167" y="103"/>
                  </a:lnTo>
                  <a:lnTo>
                    <a:pt x="166" y="104"/>
                  </a:lnTo>
                  <a:lnTo>
                    <a:pt x="164" y="104"/>
                  </a:lnTo>
                  <a:lnTo>
                    <a:pt x="163" y="104"/>
                  </a:lnTo>
                  <a:lnTo>
                    <a:pt x="161" y="106"/>
                  </a:lnTo>
                  <a:lnTo>
                    <a:pt x="161" y="107"/>
                  </a:lnTo>
                  <a:lnTo>
                    <a:pt x="159" y="109"/>
                  </a:lnTo>
                  <a:lnTo>
                    <a:pt x="159" y="111"/>
                  </a:lnTo>
                  <a:lnTo>
                    <a:pt x="159" y="111"/>
                  </a:lnTo>
                  <a:lnTo>
                    <a:pt x="158" y="111"/>
                  </a:lnTo>
                  <a:lnTo>
                    <a:pt x="158" y="112"/>
                  </a:lnTo>
                  <a:lnTo>
                    <a:pt x="156" y="114"/>
                  </a:lnTo>
                  <a:lnTo>
                    <a:pt x="155" y="114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5"/>
                  </a:lnTo>
                  <a:lnTo>
                    <a:pt x="153" y="117"/>
                  </a:lnTo>
                  <a:lnTo>
                    <a:pt x="155" y="118"/>
                  </a:lnTo>
                  <a:lnTo>
                    <a:pt x="155" y="120"/>
                  </a:lnTo>
                  <a:lnTo>
                    <a:pt x="156" y="122"/>
                  </a:lnTo>
                  <a:lnTo>
                    <a:pt x="156" y="123"/>
                  </a:lnTo>
                  <a:lnTo>
                    <a:pt x="158" y="123"/>
                  </a:lnTo>
                  <a:lnTo>
                    <a:pt x="158" y="125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8" y="126"/>
                  </a:lnTo>
                  <a:lnTo>
                    <a:pt x="159" y="126"/>
                  </a:lnTo>
                  <a:lnTo>
                    <a:pt x="159" y="128"/>
                  </a:lnTo>
                  <a:lnTo>
                    <a:pt x="159" y="128"/>
                  </a:lnTo>
                  <a:lnTo>
                    <a:pt x="161" y="128"/>
                  </a:lnTo>
                  <a:lnTo>
                    <a:pt x="161" y="129"/>
                  </a:lnTo>
                  <a:lnTo>
                    <a:pt x="163" y="131"/>
                  </a:lnTo>
                  <a:lnTo>
                    <a:pt x="166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7" y="131"/>
                  </a:lnTo>
                  <a:lnTo>
                    <a:pt x="169" y="129"/>
                  </a:lnTo>
                  <a:lnTo>
                    <a:pt x="169" y="128"/>
                  </a:lnTo>
                  <a:lnTo>
                    <a:pt x="169" y="128"/>
                  </a:lnTo>
                  <a:lnTo>
                    <a:pt x="170" y="125"/>
                  </a:lnTo>
                  <a:lnTo>
                    <a:pt x="172" y="123"/>
                  </a:lnTo>
                  <a:lnTo>
                    <a:pt x="174" y="123"/>
                  </a:lnTo>
                  <a:lnTo>
                    <a:pt x="174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5" y="123"/>
                  </a:lnTo>
                  <a:lnTo>
                    <a:pt x="177" y="123"/>
                  </a:lnTo>
                  <a:lnTo>
                    <a:pt x="180" y="122"/>
                  </a:lnTo>
                  <a:lnTo>
                    <a:pt x="180" y="122"/>
                  </a:lnTo>
                  <a:lnTo>
                    <a:pt x="182" y="122"/>
                  </a:lnTo>
                  <a:lnTo>
                    <a:pt x="183" y="120"/>
                  </a:lnTo>
                  <a:lnTo>
                    <a:pt x="183" y="118"/>
                  </a:lnTo>
                  <a:lnTo>
                    <a:pt x="183" y="117"/>
                  </a:lnTo>
                  <a:lnTo>
                    <a:pt x="183" y="115"/>
                  </a:lnTo>
                  <a:lnTo>
                    <a:pt x="185" y="115"/>
                  </a:lnTo>
                  <a:lnTo>
                    <a:pt x="185" y="115"/>
                  </a:lnTo>
                  <a:lnTo>
                    <a:pt x="186" y="112"/>
                  </a:lnTo>
                  <a:lnTo>
                    <a:pt x="186" y="111"/>
                  </a:lnTo>
                  <a:lnTo>
                    <a:pt x="186" y="111"/>
                  </a:lnTo>
                  <a:lnTo>
                    <a:pt x="186" y="109"/>
                  </a:lnTo>
                  <a:lnTo>
                    <a:pt x="186" y="109"/>
                  </a:lnTo>
                  <a:lnTo>
                    <a:pt x="185" y="107"/>
                  </a:lnTo>
                  <a:lnTo>
                    <a:pt x="185" y="107"/>
                  </a:lnTo>
                  <a:lnTo>
                    <a:pt x="183" y="106"/>
                  </a:lnTo>
                  <a:lnTo>
                    <a:pt x="182" y="104"/>
                  </a:lnTo>
                  <a:lnTo>
                    <a:pt x="180" y="104"/>
                  </a:lnTo>
                  <a:lnTo>
                    <a:pt x="178" y="103"/>
                  </a:lnTo>
                  <a:lnTo>
                    <a:pt x="178" y="101"/>
                  </a:lnTo>
                  <a:lnTo>
                    <a:pt x="177" y="101"/>
                  </a:lnTo>
                  <a:lnTo>
                    <a:pt x="177" y="99"/>
                  </a:lnTo>
                  <a:lnTo>
                    <a:pt x="175" y="99"/>
                  </a:lnTo>
                  <a:lnTo>
                    <a:pt x="175" y="99"/>
                  </a:lnTo>
                  <a:close/>
                  <a:moveTo>
                    <a:pt x="191" y="0"/>
                  </a:moveTo>
                  <a:lnTo>
                    <a:pt x="194" y="0"/>
                  </a:lnTo>
                  <a:lnTo>
                    <a:pt x="199" y="3"/>
                  </a:lnTo>
                  <a:lnTo>
                    <a:pt x="202" y="3"/>
                  </a:lnTo>
                  <a:lnTo>
                    <a:pt x="205" y="3"/>
                  </a:lnTo>
                  <a:lnTo>
                    <a:pt x="208" y="2"/>
                  </a:lnTo>
                  <a:lnTo>
                    <a:pt x="211" y="3"/>
                  </a:lnTo>
                  <a:lnTo>
                    <a:pt x="213" y="3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8"/>
                  </a:lnTo>
                  <a:lnTo>
                    <a:pt x="216" y="11"/>
                  </a:lnTo>
                  <a:lnTo>
                    <a:pt x="216" y="13"/>
                  </a:lnTo>
                  <a:lnTo>
                    <a:pt x="218" y="18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9" y="22"/>
                  </a:lnTo>
                  <a:lnTo>
                    <a:pt x="219" y="24"/>
                  </a:lnTo>
                  <a:lnTo>
                    <a:pt x="219" y="24"/>
                  </a:lnTo>
                  <a:lnTo>
                    <a:pt x="221" y="25"/>
                  </a:lnTo>
                  <a:lnTo>
                    <a:pt x="221" y="27"/>
                  </a:lnTo>
                  <a:lnTo>
                    <a:pt x="223" y="29"/>
                  </a:lnTo>
                  <a:lnTo>
                    <a:pt x="223" y="32"/>
                  </a:lnTo>
                  <a:lnTo>
                    <a:pt x="224" y="33"/>
                  </a:lnTo>
                  <a:lnTo>
                    <a:pt x="224" y="35"/>
                  </a:lnTo>
                  <a:lnTo>
                    <a:pt x="224" y="35"/>
                  </a:lnTo>
                  <a:lnTo>
                    <a:pt x="224" y="38"/>
                  </a:lnTo>
                  <a:lnTo>
                    <a:pt x="224" y="41"/>
                  </a:lnTo>
                  <a:lnTo>
                    <a:pt x="224" y="44"/>
                  </a:lnTo>
                  <a:lnTo>
                    <a:pt x="224" y="47"/>
                  </a:lnTo>
                  <a:lnTo>
                    <a:pt x="224" y="49"/>
                  </a:lnTo>
                  <a:lnTo>
                    <a:pt x="224" y="54"/>
                  </a:lnTo>
                  <a:lnTo>
                    <a:pt x="223" y="55"/>
                  </a:lnTo>
                  <a:lnTo>
                    <a:pt x="224" y="57"/>
                  </a:lnTo>
                  <a:lnTo>
                    <a:pt x="224" y="59"/>
                  </a:lnTo>
                  <a:lnTo>
                    <a:pt x="223" y="59"/>
                  </a:lnTo>
                  <a:lnTo>
                    <a:pt x="223" y="59"/>
                  </a:lnTo>
                  <a:lnTo>
                    <a:pt x="219" y="57"/>
                  </a:lnTo>
                  <a:lnTo>
                    <a:pt x="216" y="55"/>
                  </a:lnTo>
                  <a:lnTo>
                    <a:pt x="215" y="55"/>
                  </a:lnTo>
                  <a:lnTo>
                    <a:pt x="215" y="55"/>
                  </a:lnTo>
                  <a:lnTo>
                    <a:pt x="213" y="57"/>
                  </a:lnTo>
                  <a:lnTo>
                    <a:pt x="211" y="59"/>
                  </a:lnTo>
                  <a:lnTo>
                    <a:pt x="210" y="60"/>
                  </a:lnTo>
                  <a:lnTo>
                    <a:pt x="208" y="62"/>
                  </a:lnTo>
                  <a:lnTo>
                    <a:pt x="207" y="65"/>
                  </a:lnTo>
                  <a:lnTo>
                    <a:pt x="207" y="66"/>
                  </a:lnTo>
                  <a:lnTo>
                    <a:pt x="207" y="68"/>
                  </a:lnTo>
                  <a:lnTo>
                    <a:pt x="207" y="71"/>
                  </a:lnTo>
                  <a:lnTo>
                    <a:pt x="207" y="71"/>
                  </a:lnTo>
                  <a:lnTo>
                    <a:pt x="208" y="71"/>
                  </a:lnTo>
                  <a:lnTo>
                    <a:pt x="208" y="73"/>
                  </a:lnTo>
                  <a:lnTo>
                    <a:pt x="211" y="76"/>
                  </a:lnTo>
                  <a:lnTo>
                    <a:pt x="215" y="77"/>
                  </a:lnTo>
                  <a:lnTo>
                    <a:pt x="216" y="79"/>
                  </a:lnTo>
                  <a:lnTo>
                    <a:pt x="221" y="79"/>
                  </a:lnTo>
                  <a:lnTo>
                    <a:pt x="224" y="79"/>
                  </a:lnTo>
                  <a:lnTo>
                    <a:pt x="224" y="77"/>
                  </a:lnTo>
                  <a:lnTo>
                    <a:pt x="224" y="74"/>
                  </a:lnTo>
                  <a:lnTo>
                    <a:pt x="224" y="71"/>
                  </a:lnTo>
                  <a:lnTo>
                    <a:pt x="224" y="71"/>
                  </a:lnTo>
                  <a:lnTo>
                    <a:pt x="226" y="71"/>
                  </a:lnTo>
                  <a:lnTo>
                    <a:pt x="226" y="73"/>
                  </a:lnTo>
                  <a:lnTo>
                    <a:pt x="227" y="73"/>
                  </a:lnTo>
                  <a:lnTo>
                    <a:pt x="229" y="73"/>
                  </a:lnTo>
                  <a:lnTo>
                    <a:pt x="232" y="73"/>
                  </a:lnTo>
                  <a:lnTo>
                    <a:pt x="234" y="73"/>
                  </a:lnTo>
                  <a:lnTo>
                    <a:pt x="235" y="73"/>
                  </a:lnTo>
                  <a:lnTo>
                    <a:pt x="237" y="73"/>
                  </a:lnTo>
                  <a:lnTo>
                    <a:pt x="237" y="76"/>
                  </a:lnTo>
                  <a:lnTo>
                    <a:pt x="235" y="81"/>
                  </a:lnTo>
                  <a:lnTo>
                    <a:pt x="234" y="84"/>
                  </a:lnTo>
                  <a:lnTo>
                    <a:pt x="232" y="93"/>
                  </a:lnTo>
                  <a:lnTo>
                    <a:pt x="230" y="98"/>
                  </a:lnTo>
                  <a:lnTo>
                    <a:pt x="229" y="99"/>
                  </a:lnTo>
                  <a:lnTo>
                    <a:pt x="224" y="103"/>
                  </a:lnTo>
                  <a:lnTo>
                    <a:pt x="224" y="104"/>
                  </a:lnTo>
                  <a:lnTo>
                    <a:pt x="223" y="104"/>
                  </a:lnTo>
                  <a:lnTo>
                    <a:pt x="221" y="104"/>
                  </a:lnTo>
                  <a:lnTo>
                    <a:pt x="215" y="112"/>
                  </a:lnTo>
                  <a:lnTo>
                    <a:pt x="213" y="115"/>
                  </a:lnTo>
                  <a:lnTo>
                    <a:pt x="210" y="120"/>
                  </a:lnTo>
                  <a:lnTo>
                    <a:pt x="208" y="123"/>
                  </a:lnTo>
                  <a:lnTo>
                    <a:pt x="205" y="128"/>
                  </a:lnTo>
                  <a:lnTo>
                    <a:pt x="202" y="133"/>
                  </a:lnTo>
                  <a:lnTo>
                    <a:pt x="199" y="137"/>
                  </a:lnTo>
                  <a:lnTo>
                    <a:pt x="196" y="142"/>
                  </a:lnTo>
                  <a:lnTo>
                    <a:pt x="193" y="144"/>
                  </a:lnTo>
                  <a:lnTo>
                    <a:pt x="191" y="145"/>
                  </a:lnTo>
                  <a:lnTo>
                    <a:pt x="188" y="148"/>
                  </a:lnTo>
                  <a:lnTo>
                    <a:pt x="183" y="153"/>
                  </a:lnTo>
                  <a:lnTo>
                    <a:pt x="178" y="158"/>
                  </a:lnTo>
                  <a:lnTo>
                    <a:pt x="174" y="163"/>
                  </a:lnTo>
                  <a:lnTo>
                    <a:pt x="169" y="166"/>
                  </a:lnTo>
                  <a:lnTo>
                    <a:pt x="164" y="170"/>
                  </a:lnTo>
                  <a:lnTo>
                    <a:pt x="163" y="170"/>
                  </a:lnTo>
                  <a:lnTo>
                    <a:pt x="158" y="175"/>
                  </a:lnTo>
                  <a:lnTo>
                    <a:pt x="153" y="177"/>
                  </a:lnTo>
                  <a:lnTo>
                    <a:pt x="147" y="180"/>
                  </a:lnTo>
                  <a:lnTo>
                    <a:pt x="144" y="181"/>
                  </a:lnTo>
                  <a:lnTo>
                    <a:pt x="137" y="180"/>
                  </a:lnTo>
                  <a:lnTo>
                    <a:pt x="134" y="181"/>
                  </a:lnTo>
                  <a:lnTo>
                    <a:pt x="133" y="183"/>
                  </a:lnTo>
                  <a:lnTo>
                    <a:pt x="133" y="185"/>
                  </a:lnTo>
                  <a:lnTo>
                    <a:pt x="131" y="186"/>
                  </a:lnTo>
                  <a:lnTo>
                    <a:pt x="129" y="186"/>
                  </a:lnTo>
                  <a:lnTo>
                    <a:pt x="126" y="185"/>
                  </a:lnTo>
                  <a:lnTo>
                    <a:pt x="123" y="185"/>
                  </a:lnTo>
                  <a:lnTo>
                    <a:pt x="122" y="186"/>
                  </a:lnTo>
                  <a:lnTo>
                    <a:pt x="120" y="188"/>
                  </a:lnTo>
                  <a:lnTo>
                    <a:pt x="117" y="188"/>
                  </a:lnTo>
                  <a:lnTo>
                    <a:pt x="111" y="186"/>
                  </a:lnTo>
                  <a:lnTo>
                    <a:pt x="104" y="185"/>
                  </a:lnTo>
                  <a:lnTo>
                    <a:pt x="103" y="185"/>
                  </a:lnTo>
                  <a:lnTo>
                    <a:pt x="100" y="186"/>
                  </a:lnTo>
                  <a:lnTo>
                    <a:pt x="98" y="186"/>
                  </a:lnTo>
                  <a:lnTo>
                    <a:pt x="93" y="186"/>
                  </a:lnTo>
                  <a:lnTo>
                    <a:pt x="90" y="185"/>
                  </a:lnTo>
                  <a:lnTo>
                    <a:pt x="88" y="185"/>
                  </a:lnTo>
                  <a:lnTo>
                    <a:pt x="85" y="186"/>
                  </a:lnTo>
                  <a:lnTo>
                    <a:pt x="84" y="186"/>
                  </a:lnTo>
                  <a:lnTo>
                    <a:pt x="77" y="191"/>
                  </a:lnTo>
                  <a:lnTo>
                    <a:pt x="73" y="191"/>
                  </a:lnTo>
                  <a:lnTo>
                    <a:pt x="71" y="192"/>
                  </a:lnTo>
                  <a:lnTo>
                    <a:pt x="70" y="192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3" y="191"/>
                  </a:lnTo>
                  <a:lnTo>
                    <a:pt x="62" y="192"/>
                  </a:lnTo>
                  <a:lnTo>
                    <a:pt x="59" y="192"/>
                  </a:lnTo>
                  <a:lnTo>
                    <a:pt x="57" y="194"/>
                  </a:lnTo>
                  <a:lnTo>
                    <a:pt x="51" y="197"/>
                  </a:lnTo>
                  <a:lnTo>
                    <a:pt x="49" y="197"/>
                  </a:lnTo>
                  <a:lnTo>
                    <a:pt x="49" y="197"/>
                  </a:lnTo>
                  <a:lnTo>
                    <a:pt x="46" y="197"/>
                  </a:lnTo>
                  <a:lnTo>
                    <a:pt x="43" y="196"/>
                  </a:lnTo>
                  <a:lnTo>
                    <a:pt x="41" y="196"/>
                  </a:lnTo>
                  <a:lnTo>
                    <a:pt x="41" y="194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38" y="192"/>
                  </a:lnTo>
                  <a:lnTo>
                    <a:pt x="38" y="191"/>
                  </a:lnTo>
                  <a:lnTo>
                    <a:pt x="36" y="191"/>
                  </a:lnTo>
                  <a:lnTo>
                    <a:pt x="35" y="191"/>
                  </a:lnTo>
                  <a:lnTo>
                    <a:pt x="33" y="191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8"/>
                  </a:lnTo>
                  <a:lnTo>
                    <a:pt x="33" y="186"/>
                  </a:lnTo>
                  <a:lnTo>
                    <a:pt x="33" y="186"/>
                  </a:lnTo>
                  <a:lnTo>
                    <a:pt x="32" y="186"/>
                  </a:lnTo>
                  <a:lnTo>
                    <a:pt x="30" y="186"/>
                  </a:lnTo>
                  <a:lnTo>
                    <a:pt x="30" y="186"/>
                  </a:lnTo>
                  <a:lnTo>
                    <a:pt x="29" y="186"/>
                  </a:lnTo>
                  <a:lnTo>
                    <a:pt x="29" y="188"/>
                  </a:lnTo>
                  <a:lnTo>
                    <a:pt x="29" y="191"/>
                  </a:lnTo>
                  <a:lnTo>
                    <a:pt x="29" y="189"/>
                  </a:lnTo>
                  <a:lnTo>
                    <a:pt x="27" y="188"/>
                  </a:lnTo>
                  <a:lnTo>
                    <a:pt x="27" y="186"/>
                  </a:lnTo>
                  <a:lnTo>
                    <a:pt x="27" y="185"/>
                  </a:lnTo>
                  <a:lnTo>
                    <a:pt x="29" y="183"/>
                  </a:lnTo>
                  <a:lnTo>
                    <a:pt x="29" y="181"/>
                  </a:lnTo>
                  <a:lnTo>
                    <a:pt x="29" y="180"/>
                  </a:lnTo>
                  <a:lnTo>
                    <a:pt x="27" y="177"/>
                  </a:lnTo>
                  <a:lnTo>
                    <a:pt x="25" y="175"/>
                  </a:lnTo>
                  <a:lnTo>
                    <a:pt x="24" y="175"/>
                  </a:lnTo>
                  <a:lnTo>
                    <a:pt x="24" y="172"/>
                  </a:lnTo>
                  <a:lnTo>
                    <a:pt x="22" y="172"/>
                  </a:lnTo>
                  <a:lnTo>
                    <a:pt x="21" y="170"/>
                  </a:lnTo>
                  <a:lnTo>
                    <a:pt x="21" y="169"/>
                  </a:lnTo>
                  <a:lnTo>
                    <a:pt x="19" y="166"/>
                  </a:lnTo>
                  <a:lnTo>
                    <a:pt x="21" y="166"/>
                  </a:lnTo>
                  <a:lnTo>
                    <a:pt x="21" y="164"/>
                  </a:lnTo>
                  <a:lnTo>
                    <a:pt x="22" y="166"/>
                  </a:lnTo>
                  <a:lnTo>
                    <a:pt x="24" y="166"/>
                  </a:lnTo>
                  <a:lnTo>
                    <a:pt x="25" y="164"/>
                  </a:lnTo>
                  <a:lnTo>
                    <a:pt x="27" y="161"/>
                  </a:lnTo>
                  <a:lnTo>
                    <a:pt x="27" y="158"/>
                  </a:lnTo>
                  <a:lnTo>
                    <a:pt x="27" y="155"/>
                  </a:lnTo>
                  <a:lnTo>
                    <a:pt x="25" y="148"/>
                  </a:lnTo>
                  <a:lnTo>
                    <a:pt x="24" y="147"/>
                  </a:lnTo>
                  <a:lnTo>
                    <a:pt x="21" y="144"/>
                  </a:lnTo>
                  <a:lnTo>
                    <a:pt x="18" y="137"/>
                  </a:lnTo>
                  <a:lnTo>
                    <a:pt x="13" y="128"/>
                  </a:lnTo>
                  <a:lnTo>
                    <a:pt x="10" y="123"/>
                  </a:lnTo>
                  <a:lnTo>
                    <a:pt x="6" y="112"/>
                  </a:lnTo>
                  <a:lnTo>
                    <a:pt x="3" y="106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0" y="99"/>
                  </a:lnTo>
                  <a:lnTo>
                    <a:pt x="2" y="98"/>
                  </a:lnTo>
                  <a:lnTo>
                    <a:pt x="3" y="98"/>
                  </a:lnTo>
                  <a:lnTo>
                    <a:pt x="3" y="98"/>
                  </a:lnTo>
                  <a:lnTo>
                    <a:pt x="3" y="96"/>
                  </a:lnTo>
                  <a:lnTo>
                    <a:pt x="5" y="96"/>
                  </a:lnTo>
                  <a:lnTo>
                    <a:pt x="5" y="95"/>
                  </a:lnTo>
                  <a:lnTo>
                    <a:pt x="5" y="95"/>
                  </a:lnTo>
                  <a:lnTo>
                    <a:pt x="5" y="93"/>
                  </a:lnTo>
                  <a:lnTo>
                    <a:pt x="6" y="92"/>
                  </a:lnTo>
                  <a:lnTo>
                    <a:pt x="6" y="92"/>
                  </a:lnTo>
                  <a:lnTo>
                    <a:pt x="8" y="90"/>
                  </a:lnTo>
                  <a:lnTo>
                    <a:pt x="10" y="92"/>
                  </a:lnTo>
                  <a:lnTo>
                    <a:pt x="10" y="92"/>
                  </a:lnTo>
                  <a:lnTo>
                    <a:pt x="11" y="93"/>
                  </a:lnTo>
                  <a:lnTo>
                    <a:pt x="11" y="93"/>
                  </a:lnTo>
                  <a:lnTo>
                    <a:pt x="13" y="93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3" y="96"/>
                  </a:lnTo>
                  <a:lnTo>
                    <a:pt x="13" y="96"/>
                  </a:lnTo>
                  <a:lnTo>
                    <a:pt x="13" y="98"/>
                  </a:lnTo>
                  <a:lnTo>
                    <a:pt x="13" y="99"/>
                  </a:lnTo>
                  <a:lnTo>
                    <a:pt x="13" y="99"/>
                  </a:lnTo>
                  <a:lnTo>
                    <a:pt x="14" y="101"/>
                  </a:lnTo>
                  <a:lnTo>
                    <a:pt x="16" y="101"/>
                  </a:lnTo>
                  <a:lnTo>
                    <a:pt x="18" y="103"/>
                  </a:lnTo>
                  <a:lnTo>
                    <a:pt x="19" y="103"/>
                  </a:lnTo>
                  <a:lnTo>
                    <a:pt x="22" y="103"/>
                  </a:lnTo>
                  <a:lnTo>
                    <a:pt x="24" y="104"/>
                  </a:lnTo>
                  <a:lnTo>
                    <a:pt x="27" y="104"/>
                  </a:lnTo>
                  <a:lnTo>
                    <a:pt x="30" y="103"/>
                  </a:lnTo>
                  <a:lnTo>
                    <a:pt x="35" y="104"/>
                  </a:lnTo>
                  <a:lnTo>
                    <a:pt x="36" y="104"/>
                  </a:lnTo>
                  <a:lnTo>
                    <a:pt x="38" y="104"/>
                  </a:lnTo>
                  <a:lnTo>
                    <a:pt x="40" y="104"/>
                  </a:lnTo>
                  <a:lnTo>
                    <a:pt x="41" y="103"/>
                  </a:lnTo>
                  <a:lnTo>
                    <a:pt x="40" y="103"/>
                  </a:lnTo>
                  <a:lnTo>
                    <a:pt x="41" y="101"/>
                  </a:lnTo>
                  <a:lnTo>
                    <a:pt x="43" y="101"/>
                  </a:lnTo>
                  <a:lnTo>
                    <a:pt x="43" y="101"/>
                  </a:lnTo>
                  <a:lnTo>
                    <a:pt x="44" y="99"/>
                  </a:lnTo>
                  <a:lnTo>
                    <a:pt x="46" y="98"/>
                  </a:lnTo>
                  <a:lnTo>
                    <a:pt x="49" y="96"/>
                  </a:lnTo>
                  <a:lnTo>
                    <a:pt x="51" y="96"/>
                  </a:lnTo>
                  <a:lnTo>
                    <a:pt x="51" y="40"/>
                  </a:lnTo>
                  <a:lnTo>
                    <a:pt x="51" y="41"/>
                  </a:lnTo>
                  <a:lnTo>
                    <a:pt x="55" y="44"/>
                  </a:lnTo>
                  <a:lnTo>
                    <a:pt x="57" y="46"/>
                  </a:lnTo>
                  <a:lnTo>
                    <a:pt x="57" y="47"/>
                  </a:lnTo>
                  <a:lnTo>
                    <a:pt x="60" y="51"/>
                  </a:lnTo>
                  <a:lnTo>
                    <a:pt x="62" y="55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3" y="60"/>
                  </a:lnTo>
                  <a:lnTo>
                    <a:pt x="63" y="62"/>
                  </a:lnTo>
                  <a:lnTo>
                    <a:pt x="63" y="62"/>
                  </a:lnTo>
                  <a:lnTo>
                    <a:pt x="62" y="63"/>
                  </a:lnTo>
                  <a:lnTo>
                    <a:pt x="62" y="65"/>
                  </a:lnTo>
                  <a:lnTo>
                    <a:pt x="60" y="66"/>
                  </a:lnTo>
                  <a:lnTo>
                    <a:pt x="60" y="68"/>
                  </a:lnTo>
                  <a:lnTo>
                    <a:pt x="60" y="71"/>
                  </a:lnTo>
                  <a:lnTo>
                    <a:pt x="60" y="71"/>
                  </a:lnTo>
                  <a:lnTo>
                    <a:pt x="62" y="73"/>
                  </a:lnTo>
                  <a:lnTo>
                    <a:pt x="63" y="71"/>
                  </a:lnTo>
                  <a:lnTo>
                    <a:pt x="65" y="71"/>
                  </a:lnTo>
                  <a:lnTo>
                    <a:pt x="66" y="73"/>
                  </a:lnTo>
                  <a:lnTo>
                    <a:pt x="71" y="71"/>
                  </a:lnTo>
                  <a:lnTo>
                    <a:pt x="73" y="73"/>
                  </a:lnTo>
                  <a:lnTo>
                    <a:pt x="74" y="73"/>
                  </a:lnTo>
                  <a:lnTo>
                    <a:pt x="76" y="73"/>
                  </a:lnTo>
                  <a:lnTo>
                    <a:pt x="76" y="71"/>
                  </a:lnTo>
                  <a:lnTo>
                    <a:pt x="77" y="70"/>
                  </a:lnTo>
                  <a:lnTo>
                    <a:pt x="77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2" y="65"/>
                  </a:lnTo>
                  <a:lnTo>
                    <a:pt x="87" y="62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8" y="60"/>
                  </a:lnTo>
                  <a:lnTo>
                    <a:pt x="90" y="57"/>
                  </a:lnTo>
                  <a:lnTo>
                    <a:pt x="92" y="54"/>
                  </a:lnTo>
                  <a:lnTo>
                    <a:pt x="92" y="52"/>
                  </a:lnTo>
                  <a:lnTo>
                    <a:pt x="93" y="51"/>
                  </a:lnTo>
                  <a:lnTo>
                    <a:pt x="93" y="49"/>
                  </a:lnTo>
                  <a:lnTo>
                    <a:pt x="95" y="49"/>
                  </a:lnTo>
                  <a:lnTo>
                    <a:pt x="95" y="49"/>
                  </a:lnTo>
                  <a:lnTo>
                    <a:pt x="96" y="47"/>
                  </a:lnTo>
                  <a:lnTo>
                    <a:pt x="98" y="47"/>
                  </a:lnTo>
                  <a:lnTo>
                    <a:pt x="100" y="47"/>
                  </a:lnTo>
                  <a:lnTo>
                    <a:pt x="101" y="49"/>
                  </a:lnTo>
                  <a:lnTo>
                    <a:pt x="104" y="51"/>
                  </a:lnTo>
                  <a:lnTo>
                    <a:pt x="106" y="52"/>
                  </a:lnTo>
                  <a:lnTo>
                    <a:pt x="107" y="52"/>
                  </a:lnTo>
                  <a:lnTo>
                    <a:pt x="109" y="54"/>
                  </a:lnTo>
                  <a:lnTo>
                    <a:pt x="111" y="54"/>
                  </a:lnTo>
                  <a:lnTo>
                    <a:pt x="112" y="54"/>
                  </a:lnTo>
                  <a:lnTo>
                    <a:pt x="114" y="55"/>
                  </a:lnTo>
                  <a:lnTo>
                    <a:pt x="114" y="55"/>
                  </a:lnTo>
                  <a:lnTo>
                    <a:pt x="117" y="55"/>
                  </a:lnTo>
                  <a:lnTo>
                    <a:pt x="120" y="57"/>
                  </a:lnTo>
                  <a:lnTo>
                    <a:pt x="122" y="57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6" y="55"/>
                  </a:lnTo>
                  <a:lnTo>
                    <a:pt x="128" y="55"/>
                  </a:lnTo>
                  <a:lnTo>
                    <a:pt x="129" y="55"/>
                  </a:lnTo>
                  <a:lnTo>
                    <a:pt x="131" y="54"/>
                  </a:lnTo>
                  <a:lnTo>
                    <a:pt x="131" y="54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4" y="46"/>
                  </a:lnTo>
                  <a:lnTo>
                    <a:pt x="136" y="43"/>
                  </a:lnTo>
                  <a:lnTo>
                    <a:pt x="136" y="41"/>
                  </a:lnTo>
                  <a:lnTo>
                    <a:pt x="136" y="40"/>
                  </a:lnTo>
                  <a:lnTo>
                    <a:pt x="137" y="40"/>
                  </a:lnTo>
                  <a:lnTo>
                    <a:pt x="139" y="38"/>
                  </a:lnTo>
                  <a:lnTo>
                    <a:pt x="144" y="38"/>
                  </a:lnTo>
                  <a:lnTo>
                    <a:pt x="144" y="38"/>
                  </a:lnTo>
                  <a:lnTo>
                    <a:pt x="145" y="36"/>
                  </a:lnTo>
                  <a:lnTo>
                    <a:pt x="147" y="35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2" y="25"/>
                  </a:lnTo>
                  <a:lnTo>
                    <a:pt x="152" y="24"/>
                  </a:lnTo>
                  <a:lnTo>
                    <a:pt x="153" y="22"/>
                  </a:lnTo>
                  <a:lnTo>
                    <a:pt x="155" y="21"/>
                  </a:lnTo>
                  <a:lnTo>
                    <a:pt x="155" y="21"/>
                  </a:lnTo>
                  <a:lnTo>
                    <a:pt x="156" y="21"/>
                  </a:lnTo>
                  <a:lnTo>
                    <a:pt x="156" y="19"/>
                  </a:lnTo>
                  <a:lnTo>
                    <a:pt x="158" y="19"/>
                  </a:lnTo>
                  <a:lnTo>
                    <a:pt x="159" y="19"/>
                  </a:lnTo>
                  <a:lnTo>
                    <a:pt x="159" y="18"/>
                  </a:lnTo>
                  <a:lnTo>
                    <a:pt x="161" y="18"/>
                  </a:lnTo>
                  <a:lnTo>
                    <a:pt x="161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3" y="16"/>
                  </a:lnTo>
                  <a:lnTo>
                    <a:pt x="164" y="14"/>
                  </a:lnTo>
                  <a:lnTo>
                    <a:pt x="164" y="14"/>
                  </a:lnTo>
                  <a:lnTo>
                    <a:pt x="166" y="14"/>
                  </a:lnTo>
                  <a:lnTo>
                    <a:pt x="166" y="13"/>
                  </a:lnTo>
                  <a:lnTo>
                    <a:pt x="167" y="11"/>
                  </a:lnTo>
                  <a:lnTo>
                    <a:pt x="169" y="8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7" y="7"/>
                  </a:lnTo>
                  <a:lnTo>
                    <a:pt x="178" y="5"/>
                  </a:lnTo>
                  <a:lnTo>
                    <a:pt x="180" y="3"/>
                  </a:lnTo>
                  <a:lnTo>
                    <a:pt x="182" y="2"/>
                  </a:lnTo>
                  <a:lnTo>
                    <a:pt x="183" y="2"/>
                  </a:lnTo>
                  <a:lnTo>
                    <a:pt x="186" y="2"/>
                  </a:lnTo>
                  <a:lnTo>
                    <a:pt x="186" y="2"/>
                  </a:lnTo>
                  <a:lnTo>
                    <a:pt x="1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4" name="Freeform 10">
              <a:extLst>
                <a:ext uri="{FF2B5EF4-FFF2-40B4-BE49-F238E27FC236}">
                  <a16:creationId xmlns:a16="http://schemas.microsoft.com/office/drawing/2014/main" id="{858B4C6D-AC5F-4177-8F66-3907D160CD9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937" y="4772630"/>
              <a:ext cx="3898" cy="9747"/>
            </a:xfrm>
            <a:custGeom>
              <a:avLst/>
              <a:gdLst>
                <a:gd name="T0" fmla="*/ 0 w 2"/>
                <a:gd name="T1" fmla="*/ 0 h 5"/>
                <a:gd name="T2" fmla="*/ 2 w 2"/>
                <a:gd name="T3" fmla="*/ 0 h 5"/>
                <a:gd name="T4" fmla="*/ 2 w 2"/>
                <a:gd name="T5" fmla="*/ 0 h 5"/>
                <a:gd name="T6" fmla="*/ 2 w 2"/>
                <a:gd name="T7" fmla="*/ 2 h 5"/>
                <a:gd name="T8" fmla="*/ 2 w 2"/>
                <a:gd name="T9" fmla="*/ 2 h 5"/>
                <a:gd name="T10" fmla="*/ 2 w 2"/>
                <a:gd name="T11" fmla="*/ 3 h 5"/>
                <a:gd name="T12" fmla="*/ 2 w 2"/>
                <a:gd name="T13" fmla="*/ 3 h 5"/>
                <a:gd name="T14" fmla="*/ 2 w 2"/>
                <a:gd name="T15" fmla="*/ 5 h 5"/>
                <a:gd name="T16" fmla="*/ 0 w 2"/>
                <a:gd name="T17" fmla="*/ 5 h 5"/>
                <a:gd name="T18" fmla="*/ 0 w 2"/>
                <a:gd name="T19" fmla="*/ 5 h 5"/>
                <a:gd name="T20" fmla="*/ 0 w 2"/>
                <a:gd name="T21" fmla="*/ 3 h 5"/>
                <a:gd name="T22" fmla="*/ 0 w 2"/>
                <a:gd name="T23" fmla="*/ 3 h 5"/>
                <a:gd name="T24" fmla="*/ 0 w 2"/>
                <a:gd name="T25" fmla="*/ 2 h 5"/>
                <a:gd name="T26" fmla="*/ 0 w 2"/>
                <a:gd name="T27" fmla="*/ 0 h 5"/>
                <a:gd name="T28" fmla="*/ 0 w 2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5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5" name="Freeform 11">
              <a:extLst>
                <a:ext uri="{FF2B5EF4-FFF2-40B4-BE49-F238E27FC236}">
                  <a16:creationId xmlns:a16="http://schemas.microsoft.com/office/drawing/2014/main" id="{8F3EE230-3DB8-41DF-ABE0-1D9DE653958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63765" y="3879887"/>
              <a:ext cx="337216" cy="189075"/>
            </a:xfrm>
            <a:custGeom>
              <a:avLst/>
              <a:gdLst>
                <a:gd name="T0" fmla="*/ 162 w 173"/>
                <a:gd name="T1" fmla="*/ 92 h 97"/>
                <a:gd name="T2" fmla="*/ 172 w 173"/>
                <a:gd name="T3" fmla="*/ 94 h 97"/>
                <a:gd name="T4" fmla="*/ 161 w 173"/>
                <a:gd name="T5" fmla="*/ 97 h 97"/>
                <a:gd name="T6" fmla="*/ 156 w 173"/>
                <a:gd name="T7" fmla="*/ 94 h 97"/>
                <a:gd name="T8" fmla="*/ 3 w 173"/>
                <a:gd name="T9" fmla="*/ 77 h 97"/>
                <a:gd name="T10" fmla="*/ 3 w 173"/>
                <a:gd name="T11" fmla="*/ 77 h 97"/>
                <a:gd name="T12" fmla="*/ 3 w 173"/>
                <a:gd name="T13" fmla="*/ 74 h 97"/>
                <a:gd name="T14" fmla="*/ 3 w 173"/>
                <a:gd name="T15" fmla="*/ 72 h 97"/>
                <a:gd name="T16" fmla="*/ 0 w 173"/>
                <a:gd name="T17" fmla="*/ 55 h 97"/>
                <a:gd name="T18" fmla="*/ 0 w 173"/>
                <a:gd name="T19" fmla="*/ 52 h 97"/>
                <a:gd name="T20" fmla="*/ 139 w 173"/>
                <a:gd name="T21" fmla="*/ 4 h 97"/>
                <a:gd name="T22" fmla="*/ 140 w 173"/>
                <a:gd name="T23" fmla="*/ 11 h 97"/>
                <a:gd name="T24" fmla="*/ 144 w 173"/>
                <a:gd name="T25" fmla="*/ 15 h 97"/>
                <a:gd name="T26" fmla="*/ 145 w 173"/>
                <a:gd name="T27" fmla="*/ 22 h 97"/>
                <a:gd name="T28" fmla="*/ 148 w 173"/>
                <a:gd name="T29" fmla="*/ 26 h 97"/>
                <a:gd name="T30" fmla="*/ 151 w 173"/>
                <a:gd name="T31" fmla="*/ 34 h 97"/>
                <a:gd name="T32" fmla="*/ 140 w 173"/>
                <a:gd name="T33" fmla="*/ 40 h 97"/>
                <a:gd name="T34" fmla="*/ 137 w 173"/>
                <a:gd name="T35" fmla="*/ 50 h 97"/>
                <a:gd name="T36" fmla="*/ 132 w 173"/>
                <a:gd name="T37" fmla="*/ 53 h 97"/>
                <a:gd name="T38" fmla="*/ 115 w 173"/>
                <a:gd name="T39" fmla="*/ 58 h 97"/>
                <a:gd name="T40" fmla="*/ 101 w 173"/>
                <a:gd name="T41" fmla="*/ 63 h 97"/>
                <a:gd name="T42" fmla="*/ 93 w 173"/>
                <a:gd name="T43" fmla="*/ 67 h 97"/>
                <a:gd name="T44" fmla="*/ 87 w 173"/>
                <a:gd name="T45" fmla="*/ 72 h 97"/>
                <a:gd name="T46" fmla="*/ 77 w 173"/>
                <a:gd name="T47" fmla="*/ 74 h 97"/>
                <a:gd name="T48" fmla="*/ 68 w 173"/>
                <a:gd name="T49" fmla="*/ 78 h 97"/>
                <a:gd name="T50" fmla="*/ 57 w 173"/>
                <a:gd name="T51" fmla="*/ 81 h 97"/>
                <a:gd name="T52" fmla="*/ 43 w 173"/>
                <a:gd name="T53" fmla="*/ 85 h 97"/>
                <a:gd name="T54" fmla="*/ 36 w 173"/>
                <a:gd name="T55" fmla="*/ 91 h 97"/>
                <a:gd name="T56" fmla="*/ 25 w 173"/>
                <a:gd name="T57" fmla="*/ 92 h 97"/>
                <a:gd name="T58" fmla="*/ 21 w 173"/>
                <a:gd name="T59" fmla="*/ 94 h 97"/>
                <a:gd name="T60" fmla="*/ 13 w 173"/>
                <a:gd name="T61" fmla="*/ 89 h 97"/>
                <a:gd name="T62" fmla="*/ 9 w 173"/>
                <a:gd name="T63" fmla="*/ 75 h 97"/>
                <a:gd name="T64" fmla="*/ 6 w 173"/>
                <a:gd name="T65" fmla="*/ 66 h 97"/>
                <a:gd name="T66" fmla="*/ 5 w 173"/>
                <a:gd name="T67" fmla="*/ 61 h 97"/>
                <a:gd name="T68" fmla="*/ 5 w 173"/>
                <a:gd name="T69" fmla="*/ 58 h 97"/>
                <a:gd name="T70" fmla="*/ 3 w 173"/>
                <a:gd name="T71" fmla="*/ 55 h 97"/>
                <a:gd name="T72" fmla="*/ 2 w 173"/>
                <a:gd name="T73" fmla="*/ 48 h 97"/>
                <a:gd name="T74" fmla="*/ 6 w 173"/>
                <a:gd name="T75" fmla="*/ 36 h 97"/>
                <a:gd name="T76" fmla="*/ 9 w 173"/>
                <a:gd name="T77" fmla="*/ 33 h 97"/>
                <a:gd name="T78" fmla="*/ 8 w 173"/>
                <a:gd name="T79" fmla="*/ 28 h 97"/>
                <a:gd name="T80" fmla="*/ 9 w 173"/>
                <a:gd name="T81" fmla="*/ 25 h 97"/>
                <a:gd name="T82" fmla="*/ 11 w 173"/>
                <a:gd name="T83" fmla="*/ 22 h 97"/>
                <a:gd name="T84" fmla="*/ 14 w 173"/>
                <a:gd name="T85" fmla="*/ 22 h 97"/>
                <a:gd name="T86" fmla="*/ 19 w 173"/>
                <a:gd name="T87" fmla="*/ 23 h 97"/>
                <a:gd name="T88" fmla="*/ 22 w 173"/>
                <a:gd name="T89" fmla="*/ 23 h 97"/>
                <a:gd name="T90" fmla="*/ 32 w 173"/>
                <a:gd name="T91" fmla="*/ 23 h 97"/>
                <a:gd name="T92" fmla="*/ 39 w 173"/>
                <a:gd name="T93" fmla="*/ 23 h 97"/>
                <a:gd name="T94" fmla="*/ 50 w 173"/>
                <a:gd name="T95" fmla="*/ 25 h 97"/>
                <a:gd name="T96" fmla="*/ 60 w 173"/>
                <a:gd name="T97" fmla="*/ 25 h 97"/>
                <a:gd name="T98" fmla="*/ 66 w 173"/>
                <a:gd name="T99" fmla="*/ 29 h 97"/>
                <a:gd name="T100" fmla="*/ 71 w 173"/>
                <a:gd name="T101" fmla="*/ 25 h 97"/>
                <a:gd name="T102" fmla="*/ 77 w 173"/>
                <a:gd name="T103" fmla="*/ 15 h 97"/>
                <a:gd name="T104" fmla="*/ 87 w 173"/>
                <a:gd name="T105" fmla="*/ 9 h 97"/>
                <a:gd name="T106" fmla="*/ 99 w 173"/>
                <a:gd name="T107" fmla="*/ 4 h 97"/>
                <a:gd name="T108" fmla="*/ 118 w 173"/>
                <a:gd name="T109" fmla="*/ 3 h 97"/>
                <a:gd name="T110" fmla="*/ 132 w 173"/>
                <a:gd name="T1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73" h="97">
                  <a:moveTo>
                    <a:pt x="159" y="92"/>
                  </a:moveTo>
                  <a:lnTo>
                    <a:pt x="161" y="92"/>
                  </a:lnTo>
                  <a:lnTo>
                    <a:pt x="162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9" y="92"/>
                  </a:lnTo>
                  <a:lnTo>
                    <a:pt x="173" y="94"/>
                  </a:lnTo>
                  <a:lnTo>
                    <a:pt x="172" y="94"/>
                  </a:lnTo>
                  <a:lnTo>
                    <a:pt x="172" y="96"/>
                  </a:lnTo>
                  <a:lnTo>
                    <a:pt x="169" y="96"/>
                  </a:lnTo>
                  <a:lnTo>
                    <a:pt x="167" y="97"/>
                  </a:lnTo>
                  <a:lnTo>
                    <a:pt x="161" y="97"/>
                  </a:lnTo>
                  <a:lnTo>
                    <a:pt x="159" y="97"/>
                  </a:lnTo>
                  <a:lnTo>
                    <a:pt x="158" y="96"/>
                  </a:lnTo>
                  <a:lnTo>
                    <a:pt x="156" y="94"/>
                  </a:lnTo>
                  <a:lnTo>
                    <a:pt x="156" y="94"/>
                  </a:lnTo>
                  <a:lnTo>
                    <a:pt x="156" y="92"/>
                  </a:lnTo>
                  <a:lnTo>
                    <a:pt x="158" y="92"/>
                  </a:lnTo>
                  <a:lnTo>
                    <a:pt x="159" y="92"/>
                  </a:lnTo>
                  <a:close/>
                  <a:moveTo>
                    <a:pt x="3" y="77"/>
                  </a:moveTo>
                  <a:lnTo>
                    <a:pt x="3" y="77"/>
                  </a:lnTo>
                  <a:lnTo>
                    <a:pt x="3" y="77"/>
                  </a:lnTo>
                  <a:lnTo>
                    <a:pt x="2" y="78"/>
                  </a:lnTo>
                  <a:lnTo>
                    <a:pt x="3" y="77"/>
                  </a:lnTo>
                  <a:lnTo>
                    <a:pt x="3" y="77"/>
                  </a:lnTo>
                  <a:close/>
                  <a:moveTo>
                    <a:pt x="3" y="72"/>
                  </a:move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2" y="74"/>
                  </a:lnTo>
                  <a:lnTo>
                    <a:pt x="3" y="72"/>
                  </a:lnTo>
                  <a:close/>
                  <a:moveTo>
                    <a:pt x="0" y="52"/>
                  </a:moveTo>
                  <a:lnTo>
                    <a:pt x="2" y="53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close/>
                  <a:moveTo>
                    <a:pt x="136" y="0"/>
                  </a:moveTo>
                  <a:lnTo>
                    <a:pt x="137" y="1"/>
                  </a:lnTo>
                  <a:lnTo>
                    <a:pt x="137" y="3"/>
                  </a:lnTo>
                  <a:lnTo>
                    <a:pt x="139" y="4"/>
                  </a:lnTo>
                  <a:lnTo>
                    <a:pt x="139" y="6"/>
                  </a:lnTo>
                  <a:lnTo>
                    <a:pt x="139" y="7"/>
                  </a:lnTo>
                  <a:lnTo>
                    <a:pt x="140" y="9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2"/>
                  </a:lnTo>
                  <a:lnTo>
                    <a:pt x="142" y="14"/>
                  </a:lnTo>
                  <a:lnTo>
                    <a:pt x="144" y="15"/>
                  </a:lnTo>
                  <a:lnTo>
                    <a:pt x="144" y="17"/>
                  </a:lnTo>
                  <a:lnTo>
                    <a:pt x="145" y="18"/>
                  </a:lnTo>
                  <a:lnTo>
                    <a:pt x="145" y="20"/>
                  </a:lnTo>
                  <a:lnTo>
                    <a:pt x="145" y="22"/>
                  </a:lnTo>
                  <a:lnTo>
                    <a:pt x="147" y="23"/>
                  </a:lnTo>
                  <a:lnTo>
                    <a:pt x="147" y="25"/>
                  </a:lnTo>
                  <a:lnTo>
                    <a:pt x="148" y="25"/>
                  </a:lnTo>
                  <a:lnTo>
                    <a:pt x="148" y="26"/>
                  </a:lnTo>
                  <a:lnTo>
                    <a:pt x="150" y="28"/>
                  </a:lnTo>
                  <a:lnTo>
                    <a:pt x="150" y="31"/>
                  </a:lnTo>
                  <a:lnTo>
                    <a:pt x="151" y="33"/>
                  </a:lnTo>
                  <a:lnTo>
                    <a:pt x="151" y="34"/>
                  </a:lnTo>
                  <a:lnTo>
                    <a:pt x="145" y="37"/>
                  </a:lnTo>
                  <a:lnTo>
                    <a:pt x="144" y="37"/>
                  </a:lnTo>
                  <a:lnTo>
                    <a:pt x="142" y="39"/>
                  </a:lnTo>
                  <a:lnTo>
                    <a:pt x="140" y="40"/>
                  </a:lnTo>
                  <a:lnTo>
                    <a:pt x="139" y="45"/>
                  </a:lnTo>
                  <a:lnTo>
                    <a:pt x="140" y="47"/>
                  </a:lnTo>
                  <a:lnTo>
                    <a:pt x="140" y="48"/>
                  </a:lnTo>
                  <a:lnTo>
                    <a:pt x="137" y="50"/>
                  </a:lnTo>
                  <a:lnTo>
                    <a:pt x="136" y="50"/>
                  </a:lnTo>
                  <a:lnTo>
                    <a:pt x="134" y="52"/>
                  </a:lnTo>
                  <a:lnTo>
                    <a:pt x="132" y="52"/>
                  </a:lnTo>
                  <a:lnTo>
                    <a:pt x="132" y="53"/>
                  </a:lnTo>
                  <a:lnTo>
                    <a:pt x="131" y="53"/>
                  </a:lnTo>
                  <a:lnTo>
                    <a:pt x="126" y="55"/>
                  </a:lnTo>
                  <a:lnTo>
                    <a:pt x="121" y="56"/>
                  </a:lnTo>
                  <a:lnTo>
                    <a:pt x="115" y="58"/>
                  </a:lnTo>
                  <a:lnTo>
                    <a:pt x="112" y="59"/>
                  </a:lnTo>
                  <a:lnTo>
                    <a:pt x="110" y="61"/>
                  </a:lnTo>
                  <a:lnTo>
                    <a:pt x="106" y="61"/>
                  </a:lnTo>
                  <a:lnTo>
                    <a:pt x="101" y="63"/>
                  </a:lnTo>
                  <a:lnTo>
                    <a:pt x="98" y="64"/>
                  </a:lnTo>
                  <a:lnTo>
                    <a:pt x="95" y="66"/>
                  </a:lnTo>
                  <a:lnTo>
                    <a:pt x="93" y="66"/>
                  </a:lnTo>
                  <a:lnTo>
                    <a:pt x="93" y="67"/>
                  </a:lnTo>
                  <a:lnTo>
                    <a:pt x="91" y="69"/>
                  </a:lnTo>
                  <a:lnTo>
                    <a:pt x="90" y="72"/>
                  </a:lnTo>
                  <a:lnTo>
                    <a:pt x="88" y="72"/>
                  </a:lnTo>
                  <a:lnTo>
                    <a:pt x="87" y="72"/>
                  </a:lnTo>
                  <a:lnTo>
                    <a:pt x="85" y="74"/>
                  </a:lnTo>
                  <a:lnTo>
                    <a:pt x="82" y="74"/>
                  </a:lnTo>
                  <a:lnTo>
                    <a:pt x="79" y="72"/>
                  </a:lnTo>
                  <a:lnTo>
                    <a:pt x="77" y="74"/>
                  </a:lnTo>
                  <a:lnTo>
                    <a:pt x="77" y="74"/>
                  </a:lnTo>
                  <a:lnTo>
                    <a:pt x="73" y="75"/>
                  </a:lnTo>
                  <a:lnTo>
                    <a:pt x="69" y="78"/>
                  </a:lnTo>
                  <a:lnTo>
                    <a:pt x="68" y="78"/>
                  </a:lnTo>
                  <a:lnTo>
                    <a:pt x="63" y="80"/>
                  </a:lnTo>
                  <a:lnTo>
                    <a:pt x="62" y="81"/>
                  </a:lnTo>
                  <a:lnTo>
                    <a:pt x="60" y="81"/>
                  </a:lnTo>
                  <a:lnTo>
                    <a:pt x="57" y="81"/>
                  </a:lnTo>
                  <a:lnTo>
                    <a:pt x="52" y="81"/>
                  </a:lnTo>
                  <a:lnTo>
                    <a:pt x="49" y="81"/>
                  </a:lnTo>
                  <a:lnTo>
                    <a:pt x="44" y="83"/>
                  </a:lnTo>
                  <a:lnTo>
                    <a:pt x="43" y="85"/>
                  </a:lnTo>
                  <a:lnTo>
                    <a:pt x="41" y="86"/>
                  </a:lnTo>
                  <a:lnTo>
                    <a:pt x="38" y="88"/>
                  </a:lnTo>
                  <a:lnTo>
                    <a:pt x="36" y="89"/>
                  </a:lnTo>
                  <a:lnTo>
                    <a:pt x="36" y="91"/>
                  </a:lnTo>
                  <a:lnTo>
                    <a:pt x="33" y="91"/>
                  </a:lnTo>
                  <a:lnTo>
                    <a:pt x="32" y="91"/>
                  </a:lnTo>
                  <a:lnTo>
                    <a:pt x="30" y="91"/>
                  </a:lnTo>
                  <a:lnTo>
                    <a:pt x="25" y="92"/>
                  </a:lnTo>
                  <a:lnTo>
                    <a:pt x="25" y="92"/>
                  </a:lnTo>
                  <a:lnTo>
                    <a:pt x="22" y="92"/>
                  </a:lnTo>
                  <a:lnTo>
                    <a:pt x="21" y="94"/>
                  </a:lnTo>
                  <a:lnTo>
                    <a:pt x="21" y="94"/>
                  </a:lnTo>
                  <a:lnTo>
                    <a:pt x="19" y="92"/>
                  </a:lnTo>
                  <a:lnTo>
                    <a:pt x="16" y="91"/>
                  </a:lnTo>
                  <a:lnTo>
                    <a:pt x="13" y="92"/>
                  </a:lnTo>
                  <a:lnTo>
                    <a:pt x="13" y="89"/>
                  </a:lnTo>
                  <a:lnTo>
                    <a:pt x="9" y="85"/>
                  </a:lnTo>
                  <a:lnTo>
                    <a:pt x="11" y="78"/>
                  </a:lnTo>
                  <a:lnTo>
                    <a:pt x="11" y="78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0"/>
                  </a:lnTo>
                  <a:lnTo>
                    <a:pt x="6" y="69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3"/>
                  </a:lnTo>
                  <a:lnTo>
                    <a:pt x="5" y="61"/>
                  </a:lnTo>
                  <a:lnTo>
                    <a:pt x="5" y="61"/>
                  </a:lnTo>
                  <a:lnTo>
                    <a:pt x="5" y="59"/>
                  </a:lnTo>
                  <a:lnTo>
                    <a:pt x="5" y="59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2" y="48"/>
                  </a:lnTo>
                  <a:lnTo>
                    <a:pt x="5" y="44"/>
                  </a:lnTo>
                  <a:lnTo>
                    <a:pt x="3" y="39"/>
                  </a:lnTo>
                  <a:lnTo>
                    <a:pt x="6" y="36"/>
                  </a:lnTo>
                  <a:lnTo>
                    <a:pt x="6" y="36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6" y="23"/>
                  </a:lnTo>
                  <a:lnTo>
                    <a:pt x="17" y="23"/>
                  </a:lnTo>
                  <a:lnTo>
                    <a:pt x="17" y="25"/>
                  </a:lnTo>
                  <a:lnTo>
                    <a:pt x="19" y="23"/>
                  </a:lnTo>
                  <a:lnTo>
                    <a:pt x="19" y="25"/>
                  </a:lnTo>
                  <a:lnTo>
                    <a:pt x="21" y="25"/>
                  </a:lnTo>
                  <a:lnTo>
                    <a:pt x="21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8" y="23"/>
                  </a:lnTo>
                  <a:lnTo>
                    <a:pt x="32" y="23"/>
                  </a:lnTo>
                  <a:lnTo>
                    <a:pt x="35" y="23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39" y="23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7" y="25"/>
                  </a:lnTo>
                  <a:lnTo>
                    <a:pt x="50" y="25"/>
                  </a:lnTo>
                  <a:lnTo>
                    <a:pt x="54" y="26"/>
                  </a:lnTo>
                  <a:lnTo>
                    <a:pt x="57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2" y="26"/>
                  </a:lnTo>
                  <a:lnTo>
                    <a:pt x="63" y="28"/>
                  </a:lnTo>
                  <a:lnTo>
                    <a:pt x="63" y="29"/>
                  </a:lnTo>
                  <a:lnTo>
                    <a:pt x="66" y="29"/>
                  </a:lnTo>
                  <a:lnTo>
                    <a:pt x="68" y="29"/>
                  </a:lnTo>
                  <a:lnTo>
                    <a:pt x="69" y="28"/>
                  </a:lnTo>
                  <a:lnTo>
                    <a:pt x="71" y="28"/>
                  </a:lnTo>
                  <a:lnTo>
                    <a:pt x="71" y="25"/>
                  </a:lnTo>
                  <a:lnTo>
                    <a:pt x="73" y="23"/>
                  </a:lnTo>
                  <a:lnTo>
                    <a:pt x="74" y="20"/>
                  </a:lnTo>
                  <a:lnTo>
                    <a:pt x="76" y="18"/>
                  </a:lnTo>
                  <a:lnTo>
                    <a:pt x="77" y="15"/>
                  </a:lnTo>
                  <a:lnTo>
                    <a:pt x="79" y="15"/>
                  </a:lnTo>
                  <a:lnTo>
                    <a:pt x="80" y="12"/>
                  </a:lnTo>
                  <a:lnTo>
                    <a:pt x="84" y="11"/>
                  </a:lnTo>
                  <a:lnTo>
                    <a:pt x="87" y="9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6" y="4"/>
                  </a:lnTo>
                  <a:lnTo>
                    <a:pt x="99" y="4"/>
                  </a:lnTo>
                  <a:lnTo>
                    <a:pt x="104" y="4"/>
                  </a:lnTo>
                  <a:lnTo>
                    <a:pt x="109" y="3"/>
                  </a:lnTo>
                  <a:lnTo>
                    <a:pt x="112" y="3"/>
                  </a:lnTo>
                  <a:lnTo>
                    <a:pt x="118" y="3"/>
                  </a:lnTo>
                  <a:lnTo>
                    <a:pt x="121" y="1"/>
                  </a:lnTo>
                  <a:lnTo>
                    <a:pt x="126" y="1"/>
                  </a:lnTo>
                  <a:lnTo>
                    <a:pt x="129" y="1"/>
                  </a:lnTo>
                  <a:lnTo>
                    <a:pt x="132" y="0"/>
                  </a:lnTo>
                  <a:lnTo>
                    <a:pt x="1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6" name="Freeform 12">
              <a:extLst>
                <a:ext uri="{FF2B5EF4-FFF2-40B4-BE49-F238E27FC236}">
                  <a16:creationId xmlns:a16="http://schemas.microsoft.com/office/drawing/2014/main" id="{A7FAE536-1BC2-4B54-B6EB-53CBA06DA16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3123589"/>
              <a:ext cx="48731" cy="48731"/>
            </a:xfrm>
            <a:custGeom>
              <a:avLst/>
              <a:gdLst>
                <a:gd name="T0" fmla="*/ 12 w 25"/>
                <a:gd name="T1" fmla="*/ 0 h 25"/>
                <a:gd name="T2" fmla="*/ 12 w 25"/>
                <a:gd name="T3" fmla="*/ 2 h 25"/>
                <a:gd name="T4" fmla="*/ 14 w 25"/>
                <a:gd name="T5" fmla="*/ 3 h 25"/>
                <a:gd name="T6" fmla="*/ 15 w 25"/>
                <a:gd name="T7" fmla="*/ 3 h 25"/>
                <a:gd name="T8" fmla="*/ 17 w 25"/>
                <a:gd name="T9" fmla="*/ 6 h 25"/>
                <a:gd name="T10" fmla="*/ 20 w 25"/>
                <a:gd name="T11" fmla="*/ 8 h 25"/>
                <a:gd name="T12" fmla="*/ 23 w 25"/>
                <a:gd name="T13" fmla="*/ 9 h 25"/>
                <a:gd name="T14" fmla="*/ 25 w 25"/>
                <a:gd name="T15" fmla="*/ 11 h 25"/>
                <a:gd name="T16" fmla="*/ 25 w 25"/>
                <a:gd name="T17" fmla="*/ 11 h 25"/>
                <a:gd name="T18" fmla="*/ 23 w 25"/>
                <a:gd name="T19" fmla="*/ 16 h 25"/>
                <a:gd name="T20" fmla="*/ 22 w 25"/>
                <a:gd name="T21" fmla="*/ 16 h 25"/>
                <a:gd name="T22" fmla="*/ 22 w 25"/>
                <a:gd name="T23" fmla="*/ 17 h 25"/>
                <a:gd name="T24" fmla="*/ 20 w 25"/>
                <a:gd name="T25" fmla="*/ 19 h 25"/>
                <a:gd name="T26" fmla="*/ 19 w 25"/>
                <a:gd name="T27" fmla="*/ 20 h 25"/>
                <a:gd name="T28" fmla="*/ 19 w 25"/>
                <a:gd name="T29" fmla="*/ 20 h 25"/>
                <a:gd name="T30" fmla="*/ 17 w 25"/>
                <a:gd name="T31" fmla="*/ 19 h 25"/>
                <a:gd name="T32" fmla="*/ 11 w 25"/>
                <a:gd name="T33" fmla="*/ 20 h 25"/>
                <a:gd name="T34" fmla="*/ 11 w 25"/>
                <a:gd name="T35" fmla="*/ 24 h 25"/>
                <a:gd name="T36" fmla="*/ 11 w 25"/>
                <a:gd name="T37" fmla="*/ 25 h 25"/>
                <a:gd name="T38" fmla="*/ 8 w 25"/>
                <a:gd name="T39" fmla="*/ 24 h 25"/>
                <a:gd name="T40" fmla="*/ 8 w 25"/>
                <a:gd name="T41" fmla="*/ 22 h 25"/>
                <a:gd name="T42" fmla="*/ 8 w 25"/>
                <a:gd name="T43" fmla="*/ 17 h 25"/>
                <a:gd name="T44" fmla="*/ 4 w 25"/>
                <a:gd name="T45" fmla="*/ 17 h 25"/>
                <a:gd name="T46" fmla="*/ 3 w 25"/>
                <a:gd name="T47" fmla="*/ 14 h 25"/>
                <a:gd name="T48" fmla="*/ 1 w 25"/>
                <a:gd name="T49" fmla="*/ 13 h 25"/>
                <a:gd name="T50" fmla="*/ 1 w 25"/>
                <a:gd name="T51" fmla="*/ 11 h 25"/>
                <a:gd name="T52" fmla="*/ 0 w 25"/>
                <a:gd name="T53" fmla="*/ 9 h 25"/>
                <a:gd name="T54" fmla="*/ 1 w 25"/>
                <a:gd name="T55" fmla="*/ 9 h 25"/>
                <a:gd name="T56" fmla="*/ 3 w 25"/>
                <a:gd name="T57" fmla="*/ 8 h 25"/>
                <a:gd name="T58" fmla="*/ 6 w 25"/>
                <a:gd name="T59" fmla="*/ 6 h 25"/>
                <a:gd name="T60" fmla="*/ 6 w 25"/>
                <a:gd name="T61" fmla="*/ 6 h 25"/>
                <a:gd name="T62" fmla="*/ 9 w 25"/>
                <a:gd name="T63" fmla="*/ 5 h 25"/>
                <a:gd name="T64" fmla="*/ 9 w 25"/>
                <a:gd name="T65" fmla="*/ 3 h 25"/>
                <a:gd name="T66" fmla="*/ 9 w 25"/>
                <a:gd name="T67" fmla="*/ 2 h 25"/>
                <a:gd name="T68" fmla="*/ 11 w 25"/>
                <a:gd name="T69" fmla="*/ 0 h 25"/>
                <a:gd name="T70" fmla="*/ 11 w 25"/>
                <a:gd name="T71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25">
                  <a:moveTo>
                    <a:pt x="11" y="0"/>
                  </a:moveTo>
                  <a:lnTo>
                    <a:pt x="12" y="0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5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8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0" y="19"/>
                  </a:lnTo>
                  <a:lnTo>
                    <a:pt x="19" y="19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17" y="20"/>
                  </a:lnTo>
                  <a:lnTo>
                    <a:pt x="17" y="19"/>
                  </a:lnTo>
                  <a:lnTo>
                    <a:pt x="15" y="19"/>
                  </a:lnTo>
                  <a:lnTo>
                    <a:pt x="11" y="20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4" y="17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1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9" y="2"/>
                  </a:lnTo>
                  <a:lnTo>
                    <a:pt x="9" y="2"/>
                  </a:lnTo>
                  <a:lnTo>
                    <a:pt x="9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7" name="Freeform 13">
              <a:extLst>
                <a:ext uri="{FF2B5EF4-FFF2-40B4-BE49-F238E27FC236}">
                  <a16:creationId xmlns:a16="http://schemas.microsoft.com/office/drawing/2014/main" id="{0A25D4B0-F717-49EE-A1C0-1F892CF0B34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039587" y="4794072"/>
              <a:ext cx="37036" cy="17544"/>
            </a:xfrm>
            <a:custGeom>
              <a:avLst/>
              <a:gdLst>
                <a:gd name="T0" fmla="*/ 14 w 19"/>
                <a:gd name="T1" fmla="*/ 6 h 9"/>
                <a:gd name="T2" fmla="*/ 17 w 19"/>
                <a:gd name="T3" fmla="*/ 6 h 9"/>
                <a:gd name="T4" fmla="*/ 17 w 19"/>
                <a:gd name="T5" fmla="*/ 8 h 9"/>
                <a:gd name="T6" fmla="*/ 19 w 19"/>
                <a:gd name="T7" fmla="*/ 8 h 9"/>
                <a:gd name="T8" fmla="*/ 19 w 19"/>
                <a:gd name="T9" fmla="*/ 8 h 9"/>
                <a:gd name="T10" fmla="*/ 19 w 19"/>
                <a:gd name="T11" fmla="*/ 9 h 9"/>
                <a:gd name="T12" fmla="*/ 19 w 19"/>
                <a:gd name="T13" fmla="*/ 9 h 9"/>
                <a:gd name="T14" fmla="*/ 16 w 19"/>
                <a:gd name="T15" fmla="*/ 9 h 9"/>
                <a:gd name="T16" fmla="*/ 14 w 19"/>
                <a:gd name="T17" fmla="*/ 8 h 9"/>
                <a:gd name="T18" fmla="*/ 13 w 19"/>
                <a:gd name="T19" fmla="*/ 8 h 9"/>
                <a:gd name="T20" fmla="*/ 11 w 19"/>
                <a:gd name="T21" fmla="*/ 8 h 9"/>
                <a:gd name="T22" fmla="*/ 11 w 19"/>
                <a:gd name="T23" fmla="*/ 6 h 9"/>
                <a:gd name="T24" fmla="*/ 11 w 19"/>
                <a:gd name="T25" fmla="*/ 6 h 9"/>
                <a:gd name="T26" fmla="*/ 14 w 19"/>
                <a:gd name="T27" fmla="*/ 6 h 9"/>
                <a:gd name="T28" fmla="*/ 6 w 19"/>
                <a:gd name="T29" fmla="*/ 0 h 9"/>
                <a:gd name="T30" fmla="*/ 8 w 19"/>
                <a:gd name="T31" fmla="*/ 2 h 9"/>
                <a:gd name="T32" fmla="*/ 9 w 19"/>
                <a:gd name="T33" fmla="*/ 3 h 9"/>
                <a:gd name="T34" fmla="*/ 8 w 19"/>
                <a:gd name="T35" fmla="*/ 6 h 9"/>
                <a:gd name="T36" fmla="*/ 6 w 19"/>
                <a:gd name="T37" fmla="*/ 5 h 9"/>
                <a:gd name="T38" fmla="*/ 5 w 19"/>
                <a:gd name="T39" fmla="*/ 6 h 9"/>
                <a:gd name="T40" fmla="*/ 3 w 19"/>
                <a:gd name="T41" fmla="*/ 5 h 9"/>
                <a:gd name="T42" fmla="*/ 2 w 19"/>
                <a:gd name="T43" fmla="*/ 3 h 9"/>
                <a:gd name="T44" fmla="*/ 0 w 19"/>
                <a:gd name="T45" fmla="*/ 2 h 9"/>
                <a:gd name="T46" fmla="*/ 0 w 19"/>
                <a:gd name="T47" fmla="*/ 2 h 9"/>
                <a:gd name="T48" fmla="*/ 2 w 19"/>
                <a:gd name="T49" fmla="*/ 2 h 9"/>
                <a:gd name="T50" fmla="*/ 5 w 19"/>
                <a:gd name="T51" fmla="*/ 2 h 9"/>
                <a:gd name="T52" fmla="*/ 6 w 19"/>
                <a:gd name="T5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" h="9">
                  <a:moveTo>
                    <a:pt x="14" y="6"/>
                  </a:moveTo>
                  <a:lnTo>
                    <a:pt x="17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3" y="8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4" y="6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9" y="3"/>
                  </a:lnTo>
                  <a:lnTo>
                    <a:pt x="8" y="6"/>
                  </a:lnTo>
                  <a:lnTo>
                    <a:pt x="6" y="5"/>
                  </a:lnTo>
                  <a:lnTo>
                    <a:pt x="5" y="6"/>
                  </a:lnTo>
                  <a:lnTo>
                    <a:pt x="3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2"/>
                  </a:lnTo>
                  <a:lnTo>
                    <a:pt x="5" y="2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8" name="Freeform 14">
              <a:extLst>
                <a:ext uri="{FF2B5EF4-FFF2-40B4-BE49-F238E27FC236}">
                  <a16:creationId xmlns:a16="http://schemas.microsoft.com/office/drawing/2014/main" id="{B6A6FE99-A619-4409-82B3-DDD886E9A8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889497" y="4788224"/>
              <a:ext cx="54578" cy="31188"/>
            </a:xfrm>
            <a:custGeom>
              <a:avLst/>
              <a:gdLst>
                <a:gd name="T0" fmla="*/ 0 w 28"/>
                <a:gd name="T1" fmla="*/ 16 h 16"/>
                <a:gd name="T2" fmla="*/ 0 w 28"/>
                <a:gd name="T3" fmla="*/ 16 h 16"/>
                <a:gd name="T4" fmla="*/ 0 w 28"/>
                <a:gd name="T5" fmla="*/ 16 h 16"/>
                <a:gd name="T6" fmla="*/ 1 w 28"/>
                <a:gd name="T7" fmla="*/ 16 h 16"/>
                <a:gd name="T8" fmla="*/ 1 w 28"/>
                <a:gd name="T9" fmla="*/ 16 h 16"/>
                <a:gd name="T10" fmla="*/ 0 w 28"/>
                <a:gd name="T11" fmla="*/ 16 h 16"/>
                <a:gd name="T12" fmla="*/ 0 w 28"/>
                <a:gd name="T13" fmla="*/ 16 h 16"/>
                <a:gd name="T14" fmla="*/ 0 w 28"/>
                <a:gd name="T15" fmla="*/ 16 h 16"/>
                <a:gd name="T16" fmla="*/ 0 w 28"/>
                <a:gd name="T17" fmla="*/ 16 h 16"/>
                <a:gd name="T18" fmla="*/ 28 w 28"/>
                <a:gd name="T19" fmla="*/ 0 h 16"/>
                <a:gd name="T20" fmla="*/ 28 w 28"/>
                <a:gd name="T21" fmla="*/ 1 h 16"/>
                <a:gd name="T22" fmla="*/ 28 w 28"/>
                <a:gd name="T23" fmla="*/ 1 h 16"/>
                <a:gd name="T24" fmla="*/ 28 w 28"/>
                <a:gd name="T25" fmla="*/ 1 h 16"/>
                <a:gd name="T26" fmla="*/ 28 w 28"/>
                <a:gd name="T27" fmla="*/ 1 h 16"/>
                <a:gd name="T28" fmla="*/ 28 w 28"/>
                <a:gd name="T29" fmla="*/ 0 h 16"/>
                <a:gd name="T30" fmla="*/ 28 w 28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16">
                  <a:moveTo>
                    <a:pt x="0" y="16"/>
                  </a:moveTo>
                  <a:lnTo>
                    <a:pt x="0" y="16"/>
                  </a:lnTo>
                  <a:lnTo>
                    <a:pt x="0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  <a:moveTo>
                    <a:pt x="28" y="0"/>
                  </a:move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49" name="Freeform 15">
              <a:extLst>
                <a:ext uri="{FF2B5EF4-FFF2-40B4-BE49-F238E27FC236}">
                  <a16:creationId xmlns:a16="http://schemas.microsoft.com/office/drawing/2014/main" id="{A2FE49F6-F211-4B20-8C20-9A4F0F4888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54821" y="4803817"/>
              <a:ext cx="95512" cy="187125"/>
            </a:xfrm>
            <a:custGeom>
              <a:avLst/>
              <a:gdLst>
                <a:gd name="T0" fmla="*/ 49 w 49"/>
                <a:gd name="T1" fmla="*/ 94 h 96"/>
                <a:gd name="T2" fmla="*/ 48 w 49"/>
                <a:gd name="T3" fmla="*/ 96 h 96"/>
                <a:gd name="T4" fmla="*/ 41 w 49"/>
                <a:gd name="T5" fmla="*/ 82 h 96"/>
                <a:gd name="T6" fmla="*/ 44 w 49"/>
                <a:gd name="T7" fmla="*/ 85 h 96"/>
                <a:gd name="T8" fmla="*/ 41 w 49"/>
                <a:gd name="T9" fmla="*/ 85 h 96"/>
                <a:gd name="T10" fmla="*/ 41 w 49"/>
                <a:gd name="T11" fmla="*/ 82 h 96"/>
                <a:gd name="T12" fmla="*/ 40 w 49"/>
                <a:gd name="T13" fmla="*/ 74 h 96"/>
                <a:gd name="T14" fmla="*/ 41 w 49"/>
                <a:gd name="T15" fmla="*/ 75 h 96"/>
                <a:gd name="T16" fmla="*/ 40 w 49"/>
                <a:gd name="T17" fmla="*/ 77 h 96"/>
                <a:gd name="T18" fmla="*/ 37 w 49"/>
                <a:gd name="T19" fmla="*/ 72 h 96"/>
                <a:gd name="T20" fmla="*/ 29 w 49"/>
                <a:gd name="T21" fmla="*/ 55 h 96"/>
                <a:gd name="T22" fmla="*/ 30 w 49"/>
                <a:gd name="T23" fmla="*/ 60 h 96"/>
                <a:gd name="T24" fmla="*/ 27 w 49"/>
                <a:gd name="T25" fmla="*/ 58 h 96"/>
                <a:gd name="T26" fmla="*/ 26 w 49"/>
                <a:gd name="T27" fmla="*/ 58 h 96"/>
                <a:gd name="T28" fmla="*/ 26 w 49"/>
                <a:gd name="T29" fmla="*/ 56 h 96"/>
                <a:gd name="T30" fmla="*/ 27 w 49"/>
                <a:gd name="T31" fmla="*/ 56 h 96"/>
                <a:gd name="T32" fmla="*/ 26 w 49"/>
                <a:gd name="T33" fmla="*/ 42 h 96"/>
                <a:gd name="T34" fmla="*/ 27 w 49"/>
                <a:gd name="T35" fmla="*/ 44 h 96"/>
                <a:gd name="T36" fmla="*/ 29 w 49"/>
                <a:gd name="T37" fmla="*/ 45 h 96"/>
                <a:gd name="T38" fmla="*/ 26 w 49"/>
                <a:gd name="T39" fmla="*/ 45 h 96"/>
                <a:gd name="T40" fmla="*/ 24 w 49"/>
                <a:gd name="T41" fmla="*/ 42 h 96"/>
                <a:gd name="T42" fmla="*/ 24 w 49"/>
                <a:gd name="T43" fmla="*/ 34 h 96"/>
                <a:gd name="T44" fmla="*/ 26 w 49"/>
                <a:gd name="T45" fmla="*/ 36 h 96"/>
                <a:gd name="T46" fmla="*/ 26 w 49"/>
                <a:gd name="T47" fmla="*/ 38 h 96"/>
                <a:gd name="T48" fmla="*/ 21 w 49"/>
                <a:gd name="T49" fmla="*/ 36 h 96"/>
                <a:gd name="T50" fmla="*/ 24 w 49"/>
                <a:gd name="T51" fmla="*/ 34 h 96"/>
                <a:gd name="T52" fmla="*/ 15 w 49"/>
                <a:gd name="T53" fmla="*/ 34 h 96"/>
                <a:gd name="T54" fmla="*/ 15 w 49"/>
                <a:gd name="T55" fmla="*/ 36 h 96"/>
                <a:gd name="T56" fmla="*/ 18 w 49"/>
                <a:gd name="T57" fmla="*/ 38 h 96"/>
                <a:gd name="T58" fmla="*/ 19 w 49"/>
                <a:gd name="T59" fmla="*/ 39 h 96"/>
                <a:gd name="T60" fmla="*/ 16 w 49"/>
                <a:gd name="T61" fmla="*/ 41 h 96"/>
                <a:gd name="T62" fmla="*/ 15 w 49"/>
                <a:gd name="T63" fmla="*/ 41 h 96"/>
                <a:gd name="T64" fmla="*/ 13 w 49"/>
                <a:gd name="T65" fmla="*/ 34 h 96"/>
                <a:gd name="T66" fmla="*/ 11 w 49"/>
                <a:gd name="T67" fmla="*/ 34 h 96"/>
                <a:gd name="T68" fmla="*/ 11 w 49"/>
                <a:gd name="T69" fmla="*/ 31 h 96"/>
                <a:gd name="T70" fmla="*/ 11 w 49"/>
                <a:gd name="T71" fmla="*/ 28 h 96"/>
                <a:gd name="T72" fmla="*/ 10 w 49"/>
                <a:gd name="T73" fmla="*/ 28 h 96"/>
                <a:gd name="T74" fmla="*/ 26 w 49"/>
                <a:gd name="T75" fmla="*/ 25 h 96"/>
                <a:gd name="T76" fmla="*/ 26 w 49"/>
                <a:gd name="T77" fmla="*/ 33 h 96"/>
                <a:gd name="T78" fmla="*/ 24 w 49"/>
                <a:gd name="T79" fmla="*/ 28 h 96"/>
                <a:gd name="T80" fmla="*/ 21 w 49"/>
                <a:gd name="T81" fmla="*/ 25 h 96"/>
                <a:gd name="T82" fmla="*/ 18 w 49"/>
                <a:gd name="T83" fmla="*/ 25 h 96"/>
                <a:gd name="T84" fmla="*/ 24 w 49"/>
                <a:gd name="T85" fmla="*/ 19 h 96"/>
                <a:gd name="T86" fmla="*/ 26 w 49"/>
                <a:gd name="T87" fmla="*/ 23 h 96"/>
                <a:gd name="T88" fmla="*/ 24 w 49"/>
                <a:gd name="T89" fmla="*/ 19 h 96"/>
                <a:gd name="T90" fmla="*/ 3 w 49"/>
                <a:gd name="T91" fmla="*/ 14 h 96"/>
                <a:gd name="T92" fmla="*/ 7 w 49"/>
                <a:gd name="T93" fmla="*/ 20 h 96"/>
                <a:gd name="T94" fmla="*/ 8 w 49"/>
                <a:gd name="T95" fmla="*/ 17 h 96"/>
                <a:gd name="T96" fmla="*/ 8 w 49"/>
                <a:gd name="T97" fmla="*/ 17 h 96"/>
                <a:gd name="T98" fmla="*/ 10 w 49"/>
                <a:gd name="T99" fmla="*/ 20 h 96"/>
                <a:gd name="T100" fmla="*/ 11 w 49"/>
                <a:gd name="T101" fmla="*/ 25 h 96"/>
                <a:gd name="T102" fmla="*/ 5 w 49"/>
                <a:gd name="T103" fmla="*/ 28 h 96"/>
                <a:gd name="T104" fmla="*/ 3 w 49"/>
                <a:gd name="T105" fmla="*/ 25 h 96"/>
                <a:gd name="T106" fmla="*/ 0 w 49"/>
                <a:gd name="T107" fmla="*/ 16 h 96"/>
                <a:gd name="T108" fmla="*/ 2 w 49"/>
                <a:gd name="T109" fmla="*/ 12 h 96"/>
                <a:gd name="T110" fmla="*/ 16 w 49"/>
                <a:gd name="T111" fmla="*/ 8 h 96"/>
                <a:gd name="T112" fmla="*/ 13 w 49"/>
                <a:gd name="T113" fmla="*/ 8 h 96"/>
                <a:gd name="T114" fmla="*/ 15 w 49"/>
                <a:gd name="T115" fmla="*/ 6 h 96"/>
                <a:gd name="T116" fmla="*/ 16 w 49"/>
                <a:gd name="T117" fmla="*/ 1 h 96"/>
                <a:gd name="T118" fmla="*/ 15 w 49"/>
                <a:gd name="T119" fmla="*/ 1 h 96"/>
                <a:gd name="T120" fmla="*/ 15 w 49"/>
                <a:gd name="T121" fmla="*/ 3 h 96"/>
                <a:gd name="T122" fmla="*/ 15 w 49"/>
                <a:gd name="T123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" h="96">
                  <a:moveTo>
                    <a:pt x="49" y="94"/>
                  </a:moveTo>
                  <a:lnTo>
                    <a:pt x="49" y="94"/>
                  </a:lnTo>
                  <a:lnTo>
                    <a:pt x="49" y="94"/>
                  </a:lnTo>
                  <a:lnTo>
                    <a:pt x="49" y="96"/>
                  </a:lnTo>
                  <a:lnTo>
                    <a:pt x="49" y="96"/>
                  </a:lnTo>
                  <a:lnTo>
                    <a:pt x="48" y="96"/>
                  </a:lnTo>
                  <a:lnTo>
                    <a:pt x="48" y="94"/>
                  </a:lnTo>
                  <a:lnTo>
                    <a:pt x="49" y="94"/>
                  </a:lnTo>
                  <a:close/>
                  <a:moveTo>
                    <a:pt x="41" y="82"/>
                  </a:moveTo>
                  <a:lnTo>
                    <a:pt x="41" y="82"/>
                  </a:lnTo>
                  <a:lnTo>
                    <a:pt x="41" y="85"/>
                  </a:lnTo>
                  <a:lnTo>
                    <a:pt x="44" y="85"/>
                  </a:lnTo>
                  <a:lnTo>
                    <a:pt x="43" y="86"/>
                  </a:lnTo>
                  <a:lnTo>
                    <a:pt x="41" y="86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0" y="82"/>
                  </a:lnTo>
                  <a:lnTo>
                    <a:pt x="41" y="82"/>
                  </a:lnTo>
                  <a:close/>
                  <a:moveTo>
                    <a:pt x="38" y="72"/>
                  </a:moveTo>
                  <a:lnTo>
                    <a:pt x="38" y="72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0" y="74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0" y="77"/>
                  </a:lnTo>
                  <a:lnTo>
                    <a:pt x="37" y="75"/>
                  </a:lnTo>
                  <a:lnTo>
                    <a:pt x="37" y="75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8" y="72"/>
                  </a:lnTo>
                  <a:close/>
                  <a:moveTo>
                    <a:pt x="29" y="55"/>
                  </a:moveTo>
                  <a:lnTo>
                    <a:pt x="30" y="58"/>
                  </a:lnTo>
                  <a:lnTo>
                    <a:pt x="30" y="58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6" y="60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26" y="56"/>
                  </a:lnTo>
                  <a:lnTo>
                    <a:pt x="27" y="55"/>
                  </a:lnTo>
                  <a:lnTo>
                    <a:pt x="27" y="55"/>
                  </a:lnTo>
                  <a:lnTo>
                    <a:pt x="27" y="56"/>
                  </a:lnTo>
                  <a:lnTo>
                    <a:pt x="29" y="55"/>
                  </a:lnTo>
                  <a:close/>
                  <a:moveTo>
                    <a:pt x="26" y="42"/>
                  </a:moveTo>
                  <a:lnTo>
                    <a:pt x="26" y="42"/>
                  </a:lnTo>
                  <a:lnTo>
                    <a:pt x="26" y="42"/>
                  </a:lnTo>
                  <a:lnTo>
                    <a:pt x="27" y="42"/>
                  </a:lnTo>
                  <a:lnTo>
                    <a:pt x="27" y="44"/>
                  </a:lnTo>
                  <a:lnTo>
                    <a:pt x="29" y="44"/>
                  </a:lnTo>
                  <a:lnTo>
                    <a:pt x="29" y="44"/>
                  </a:lnTo>
                  <a:lnTo>
                    <a:pt x="29" y="45"/>
                  </a:lnTo>
                  <a:lnTo>
                    <a:pt x="27" y="44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4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6" y="42"/>
                  </a:lnTo>
                  <a:lnTo>
                    <a:pt x="26" y="42"/>
                  </a:lnTo>
                  <a:close/>
                  <a:moveTo>
                    <a:pt x="24" y="34"/>
                  </a:moveTo>
                  <a:lnTo>
                    <a:pt x="26" y="34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7" y="38"/>
                  </a:lnTo>
                  <a:lnTo>
                    <a:pt x="27" y="38"/>
                  </a:lnTo>
                  <a:lnTo>
                    <a:pt x="26" y="38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6"/>
                  </a:lnTo>
                  <a:lnTo>
                    <a:pt x="22" y="36"/>
                  </a:lnTo>
                  <a:lnTo>
                    <a:pt x="24" y="36"/>
                  </a:lnTo>
                  <a:lnTo>
                    <a:pt x="24" y="34"/>
                  </a:lnTo>
                  <a:close/>
                  <a:moveTo>
                    <a:pt x="11" y="31"/>
                  </a:moveTo>
                  <a:lnTo>
                    <a:pt x="13" y="31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5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9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9"/>
                  </a:lnTo>
                  <a:lnTo>
                    <a:pt x="13" y="36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0" y="34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close/>
                  <a:moveTo>
                    <a:pt x="10" y="27"/>
                  </a:moveTo>
                  <a:lnTo>
                    <a:pt x="11" y="28"/>
                  </a:lnTo>
                  <a:lnTo>
                    <a:pt x="11" y="28"/>
                  </a:lnTo>
                  <a:lnTo>
                    <a:pt x="11" y="30"/>
                  </a:lnTo>
                  <a:lnTo>
                    <a:pt x="10" y="28"/>
                  </a:lnTo>
                  <a:lnTo>
                    <a:pt x="10" y="27"/>
                  </a:lnTo>
                  <a:close/>
                  <a:moveTo>
                    <a:pt x="24" y="25"/>
                  </a:moveTo>
                  <a:lnTo>
                    <a:pt x="26" y="25"/>
                  </a:lnTo>
                  <a:lnTo>
                    <a:pt x="26" y="31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6" y="31"/>
                  </a:lnTo>
                  <a:lnTo>
                    <a:pt x="24" y="28"/>
                  </a:lnTo>
                  <a:lnTo>
                    <a:pt x="24" y="25"/>
                  </a:lnTo>
                  <a:close/>
                  <a:moveTo>
                    <a:pt x="22" y="22"/>
                  </a:moveTo>
                  <a:lnTo>
                    <a:pt x="21" y="25"/>
                  </a:lnTo>
                  <a:lnTo>
                    <a:pt x="21" y="25"/>
                  </a:lnTo>
                  <a:lnTo>
                    <a:pt x="18" y="25"/>
                  </a:lnTo>
                  <a:lnTo>
                    <a:pt x="18" y="25"/>
                  </a:lnTo>
                  <a:lnTo>
                    <a:pt x="19" y="23"/>
                  </a:lnTo>
                  <a:lnTo>
                    <a:pt x="22" y="22"/>
                  </a:lnTo>
                  <a:close/>
                  <a:moveTo>
                    <a:pt x="24" y="19"/>
                  </a:moveTo>
                  <a:lnTo>
                    <a:pt x="26" y="22"/>
                  </a:lnTo>
                  <a:lnTo>
                    <a:pt x="26" y="23"/>
                  </a:lnTo>
                  <a:lnTo>
                    <a:pt x="26" y="23"/>
                  </a:lnTo>
                  <a:lnTo>
                    <a:pt x="24" y="23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9"/>
                  </a:lnTo>
                  <a:close/>
                  <a:moveTo>
                    <a:pt x="2" y="12"/>
                  </a:moveTo>
                  <a:lnTo>
                    <a:pt x="3" y="14"/>
                  </a:lnTo>
                  <a:lnTo>
                    <a:pt x="3" y="16"/>
                  </a:lnTo>
                  <a:lnTo>
                    <a:pt x="5" y="20"/>
                  </a:lnTo>
                  <a:lnTo>
                    <a:pt x="7" y="20"/>
                  </a:lnTo>
                  <a:lnTo>
                    <a:pt x="7" y="20"/>
                  </a:lnTo>
                  <a:lnTo>
                    <a:pt x="7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9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23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7"/>
                  </a:lnTo>
                  <a:lnTo>
                    <a:pt x="7" y="27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3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2" y="12"/>
                  </a:lnTo>
                  <a:close/>
                  <a:moveTo>
                    <a:pt x="15" y="6"/>
                  </a:moveTo>
                  <a:lnTo>
                    <a:pt x="16" y="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5" y="8"/>
                  </a:lnTo>
                  <a:lnTo>
                    <a:pt x="13" y="8"/>
                  </a:lnTo>
                  <a:lnTo>
                    <a:pt x="15" y="6"/>
                  </a:lnTo>
                  <a:lnTo>
                    <a:pt x="15" y="6"/>
                  </a:lnTo>
                  <a:lnTo>
                    <a:pt x="15" y="6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0" name="Freeform 16">
              <a:extLst>
                <a:ext uri="{FF2B5EF4-FFF2-40B4-BE49-F238E27FC236}">
                  <a16:creationId xmlns:a16="http://schemas.microsoft.com/office/drawing/2014/main" id="{FAB73835-BFB4-4005-AAA1-9B340A6FD1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2045" y="3749289"/>
              <a:ext cx="206617" cy="426880"/>
            </a:xfrm>
            <a:custGeom>
              <a:avLst/>
              <a:gdLst>
                <a:gd name="T0" fmla="*/ 28 w 106"/>
                <a:gd name="T1" fmla="*/ 194 h 219"/>
                <a:gd name="T2" fmla="*/ 27 w 106"/>
                <a:gd name="T3" fmla="*/ 193 h 219"/>
                <a:gd name="T4" fmla="*/ 71 w 106"/>
                <a:gd name="T5" fmla="*/ 40 h 219"/>
                <a:gd name="T6" fmla="*/ 68 w 106"/>
                <a:gd name="T7" fmla="*/ 40 h 219"/>
                <a:gd name="T8" fmla="*/ 77 w 106"/>
                <a:gd name="T9" fmla="*/ 37 h 219"/>
                <a:gd name="T10" fmla="*/ 47 w 106"/>
                <a:gd name="T11" fmla="*/ 2 h 219"/>
                <a:gd name="T12" fmla="*/ 57 w 106"/>
                <a:gd name="T13" fmla="*/ 7 h 219"/>
                <a:gd name="T14" fmla="*/ 68 w 106"/>
                <a:gd name="T15" fmla="*/ 10 h 219"/>
                <a:gd name="T16" fmla="*/ 66 w 106"/>
                <a:gd name="T17" fmla="*/ 18 h 219"/>
                <a:gd name="T18" fmla="*/ 71 w 106"/>
                <a:gd name="T19" fmla="*/ 22 h 219"/>
                <a:gd name="T20" fmla="*/ 82 w 106"/>
                <a:gd name="T21" fmla="*/ 27 h 219"/>
                <a:gd name="T22" fmla="*/ 76 w 106"/>
                <a:gd name="T23" fmla="*/ 35 h 219"/>
                <a:gd name="T24" fmla="*/ 68 w 106"/>
                <a:gd name="T25" fmla="*/ 37 h 219"/>
                <a:gd name="T26" fmla="*/ 58 w 106"/>
                <a:gd name="T27" fmla="*/ 52 h 219"/>
                <a:gd name="T28" fmla="*/ 52 w 106"/>
                <a:gd name="T29" fmla="*/ 70 h 219"/>
                <a:gd name="T30" fmla="*/ 63 w 106"/>
                <a:gd name="T31" fmla="*/ 84 h 219"/>
                <a:gd name="T32" fmla="*/ 79 w 106"/>
                <a:gd name="T33" fmla="*/ 101 h 219"/>
                <a:gd name="T34" fmla="*/ 87 w 106"/>
                <a:gd name="T35" fmla="*/ 107 h 219"/>
                <a:gd name="T36" fmla="*/ 95 w 106"/>
                <a:gd name="T37" fmla="*/ 119 h 219"/>
                <a:gd name="T38" fmla="*/ 102 w 106"/>
                <a:gd name="T39" fmla="*/ 137 h 219"/>
                <a:gd name="T40" fmla="*/ 106 w 106"/>
                <a:gd name="T41" fmla="*/ 155 h 219"/>
                <a:gd name="T42" fmla="*/ 102 w 106"/>
                <a:gd name="T43" fmla="*/ 169 h 219"/>
                <a:gd name="T44" fmla="*/ 102 w 106"/>
                <a:gd name="T45" fmla="*/ 172 h 219"/>
                <a:gd name="T46" fmla="*/ 91 w 106"/>
                <a:gd name="T47" fmla="*/ 183 h 219"/>
                <a:gd name="T48" fmla="*/ 74 w 106"/>
                <a:gd name="T49" fmla="*/ 193 h 219"/>
                <a:gd name="T50" fmla="*/ 68 w 106"/>
                <a:gd name="T51" fmla="*/ 193 h 219"/>
                <a:gd name="T52" fmla="*/ 63 w 106"/>
                <a:gd name="T53" fmla="*/ 194 h 219"/>
                <a:gd name="T54" fmla="*/ 65 w 106"/>
                <a:gd name="T55" fmla="*/ 200 h 219"/>
                <a:gd name="T56" fmla="*/ 61 w 106"/>
                <a:gd name="T57" fmla="*/ 205 h 219"/>
                <a:gd name="T58" fmla="*/ 47 w 106"/>
                <a:gd name="T59" fmla="*/ 213 h 219"/>
                <a:gd name="T60" fmla="*/ 41 w 106"/>
                <a:gd name="T61" fmla="*/ 200 h 219"/>
                <a:gd name="T62" fmla="*/ 36 w 106"/>
                <a:gd name="T63" fmla="*/ 196 h 219"/>
                <a:gd name="T64" fmla="*/ 39 w 106"/>
                <a:gd name="T65" fmla="*/ 191 h 219"/>
                <a:gd name="T66" fmla="*/ 46 w 106"/>
                <a:gd name="T67" fmla="*/ 186 h 219"/>
                <a:gd name="T68" fmla="*/ 55 w 106"/>
                <a:gd name="T69" fmla="*/ 186 h 219"/>
                <a:gd name="T70" fmla="*/ 54 w 106"/>
                <a:gd name="T71" fmla="*/ 178 h 219"/>
                <a:gd name="T72" fmla="*/ 60 w 106"/>
                <a:gd name="T73" fmla="*/ 174 h 219"/>
                <a:gd name="T74" fmla="*/ 68 w 106"/>
                <a:gd name="T75" fmla="*/ 169 h 219"/>
                <a:gd name="T76" fmla="*/ 79 w 106"/>
                <a:gd name="T77" fmla="*/ 163 h 219"/>
                <a:gd name="T78" fmla="*/ 77 w 106"/>
                <a:gd name="T79" fmla="*/ 142 h 219"/>
                <a:gd name="T80" fmla="*/ 77 w 106"/>
                <a:gd name="T81" fmla="*/ 130 h 219"/>
                <a:gd name="T82" fmla="*/ 79 w 106"/>
                <a:gd name="T83" fmla="*/ 122 h 219"/>
                <a:gd name="T84" fmla="*/ 76 w 106"/>
                <a:gd name="T85" fmla="*/ 112 h 219"/>
                <a:gd name="T86" fmla="*/ 68 w 106"/>
                <a:gd name="T87" fmla="*/ 103 h 219"/>
                <a:gd name="T88" fmla="*/ 63 w 106"/>
                <a:gd name="T89" fmla="*/ 98 h 219"/>
                <a:gd name="T90" fmla="*/ 52 w 106"/>
                <a:gd name="T91" fmla="*/ 85 h 219"/>
                <a:gd name="T92" fmla="*/ 43 w 106"/>
                <a:gd name="T93" fmla="*/ 76 h 219"/>
                <a:gd name="T94" fmla="*/ 35 w 106"/>
                <a:gd name="T95" fmla="*/ 68 h 219"/>
                <a:gd name="T96" fmla="*/ 28 w 106"/>
                <a:gd name="T97" fmla="*/ 59 h 219"/>
                <a:gd name="T98" fmla="*/ 39 w 106"/>
                <a:gd name="T99" fmla="*/ 52 h 219"/>
                <a:gd name="T100" fmla="*/ 36 w 106"/>
                <a:gd name="T101" fmla="*/ 46 h 219"/>
                <a:gd name="T102" fmla="*/ 35 w 106"/>
                <a:gd name="T103" fmla="*/ 41 h 219"/>
                <a:gd name="T104" fmla="*/ 20 w 106"/>
                <a:gd name="T105" fmla="*/ 40 h 219"/>
                <a:gd name="T106" fmla="*/ 13 w 106"/>
                <a:gd name="T107" fmla="*/ 27 h 219"/>
                <a:gd name="T108" fmla="*/ 8 w 106"/>
                <a:gd name="T109" fmla="*/ 27 h 219"/>
                <a:gd name="T110" fmla="*/ 2 w 106"/>
                <a:gd name="T111" fmla="*/ 15 h 219"/>
                <a:gd name="T112" fmla="*/ 11 w 106"/>
                <a:gd name="T113" fmla="*/ 13 h 219"/>
                <a:gd name="T114" fmla="*/ 17 w 106"/>
                <a:gd name="T115" fmla="*/ 10 h 219"/>
                <a:gd name="T116" fmla="*/ 27 w 106"/>
                <a:gd name="T117" fmla="*/ 13 h 219"/>
                <a:gd name="T118" fmla="*/ 35 w 106"/>
                <a:gd name="T119" fmla="*/ 10 h 219"/>
                <a:gd name="T120" fmla="*/ 41 w 106"/>
                <a:gd name="T121" fmla="*/ 4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6" h="219">
                  <a:moveTo>
                    <a:pt x="66" y="216"/>
                  </a:moveTo>
                  <a:lnTo>
                    <a:pt x="66" y="216"/>
                  </a:lnTo>
                  <a:lnTo>
                    <a:pt x="66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5" y="218"/>
                  </a:lnTo>
                  <a:lnTo>
                    <a:pt x="66" y="216"/>
                  </a:lnTo>
                  <a:close/>
                  <a:moveTo>
                    <a:pt x="27" y="193"/>
                  </a:moveTo>
                  <a:lnTo>
                    <a:pt x="28" y="193"/>
                  </a:lnTo>
                  <a:lnTo>
                    <a:pt x="28" y="194"/>
                  </a:lnTo>
                  <a:lnTo>
                    <a:pt x="28" y="196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7" y="197"/>
                  </a:lnTo>
                  <a:lnTo>
                    <a:pt x="27" y="194"/>
                  </a:lnTo>
                  <a:lnTo>
                    <a:pt x="25" y="194"/>
                  </a:lnTo>
                  <a:lnTo>
                    <a:pt x="25" y="193"/>
                  </a:lnTo>
                  <a:lnTo>
                    <a:pt x="25" y="193"/>
                  </a:lnTo>
                  <a:lnTo>
                    <a:pt x="27" y="193"/>
                  </a:lnTo>
                  <a:lnTo>
                    <a:pt x="27" y="193"/>
                  </a:lnTo>
                  <a:close/>
                  <a:moveTo>
                    <a:pt x="73" y="193"/>
                  </a:moveTo>
                  <a:lnTo>
                    <a:pt x="74" y="193"/>
                  </a:lnTo>
                  <a:lnTo>
                    <a:pt x="73" y="193"/>
                  </a:lnTo>
                  <a:lnTo>
                    <a:pt x="71" y="194"/>
                  </a:lnTo>
                  <a:lnTo>
                    <a:pt x="71" y="193"/>
                  </a:lnTo>
                  <a:lnTo>
                    <a:pt x="73" y="193"/>
                  </a:lnTo>
                  <a:lnTo>
                    <a:pt x="73" y="193"/>
                  </a:lnTo>
                  <a:close/>
                  <a:moveTo>
                    <a:pt x="69" y="38"/>
                  </a:move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69" y="40"/>
                  </a:lnTo>
                  <a:lnTo>
                    <a:pt x="69" y="38"/>
                  </a:lnTo>
                  <a:close/>
                  <a:moveTo>
                    <a:pt x="68" y="38"/>
                  </a:moveTo>
                  <a:lnTo>
                    <a:pt x="68" y="38"/>
                  </a:lnTo>
                  <a:lnTo>
                    <a:pt x="68" y="40"/>
                  </a:lnTo>
                  <a:lnTo>
                    <a:pt x="68" y="40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8" y="38"/>
                  </a:lnTo>
                  <a:close/>
                  <a:moveTo>
                    <a:pt x="79" y="37"/>
                  </a:moveTo>
                  <a:lnTo>
                    <a:pt x="79" y="37"/>
                  </a:lnTo>
                  <a:lnTo>
                    <a:pt x="79" y="38"/>
                  </a:lnTo>
                  <a:lnTo>
                    <a:pt x="77" y="38"/>
                  </a:lnTo>
                  <a:lnTo>
                    <a:pt x="76" y="38"/>
                  </a:lnTo>
                  <a:lnTo>
                    <a:pt x="77" y="37"/>
                  </a:lnTo>
                  <a:lnTo>
                    <a:pt x="77" y="37"/>
                  </a:lnTo>
                  <a:lnTo>
                    <a:pt x="79" y="37"/>
                  </a:lnTo>
                  <a:close/>
                  <a:moveTo>
                    <a:pt x="77" y="32"/>
                  </a:moveTo>
                  <a:lnTo>
                    <a:pt x="79" y="33"/>
                  </a:lnTo>
                  <a:lnTo>
                    <a:pt x="79" y="33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7" y="33"/>
                  </a:lnTo>
                  <a:lnTo>
                    <a:pt x="77" y="32"/>
                  </a:lnTo>
                  <a:close/>
                  <a:moveTo>
                    <a:pt x="46" y="0"/>
                  </a:moveTo>
                  <a:lnTo>
                    <a:pt x="47" y="2"/>
                  </a:lnTo>
                  <a:lnTo>
                    <a:pt x="47" y="4"/>
                  </a:lnTo>
                  <a:lnTo>
                    <a:pt x="49" y="4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5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8" y="7"/>
                  </a:lnTo>
                  <a:lnTo>
                    <a:pt x="58" y="7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5" y="8"/>
                  </a:lnTo>
                  <a:lnTo>
                    <a:pt x="65" y="8"/>
                  </a:lnTo>
                  <a:lnTo>
                    <a:pt x="68" y="10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5" y="13"/>
                  </a:lnTo>
                  <a:lnTo>
                    <a:pt x="65" y="13"/>
                  </a:lnTo>
                  <a:lnTo>
                    <a:pt x="65" y="15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9"/>
                  </a:lnTo>
                  <a:lnTo>
                    <a:pt x="66" y="21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6" y="21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71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3" y="26"/>
                  </a:lnTo>
                  <a:lnTo>
                    <a:pt x="74" y="26"/>
                  </a:lnTo>
                  <a:lnTo>
                    <a:pt x="76" y="27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2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2" y="29"/>
                  </a:lnTo>
                  <a:lnTo>
                    <a:pt x="80" y="30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6" y="32"/>
                  </a:lnTo>
                  <a:lnTo>
                    <a:pt x="76" y="33"/>
                  </a:lnTo>
                  <a:lnTo>
                    <a:pt x="76" y="35"/>
                  </a:lnTo>
                  <a:lnTo>
                    <a:pt x="76" y="35"/>
                  </a:lnTo>
                  <a:lnTo>
                    <a:pt x="73" y="37"/>
                  </a:lnTo>
                  <a:lnTo>
                    <a:pt x="73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69" y="37"/>
                  </a:lnTo>
                  <a:lnTo>
                    <a:pt x="69" y="37"/>
                  </a:lnTo>
                  <a:lnTo>
                    <a:pt x="68" y="37"/>
                  </a:lnTo>
                  <a:lnTo>
                    <a:pt x="68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65" y="43"/>
                  </a:lnTo>
                  <a:lnTo>
                    <a:pt x="65" y="46"/>
                  </a:lnTo>
                  <a:lnTo>
                    <a:pt x="63" y="48"/>
                  </a:lnTo>
                  <a:lnTo>
                    <a:pt x="61" y="49"/>
                  </a:lnTo>
                  <a:lnTo>
                    <a:pt x="58" y="52"/>
                  </a:lnTo>
                  <a:lnTo>
                    <a:pt x="57" y="52"/>
                  </a:lnTo>
                  <a:lnTo>
                    <a:pt x="55" y="52"/>
                  </a:lnTo>
                  <a:lnTo>
                    <a:pt x="54" y="57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2" y="65"/>
                  </a:lnTo>
                  <a:lnTo>
                    <a:pt x="50" y="65"/>
                  </a:lnTo>
                  <a:lnTo>
                    <a:pt x="50" y="67"/>
                  </a:lnTo>
                  <a:lnTo>
                    <a:pt x="52" y="70"/>
                  </a:lnTo>
                  <a:lnTo>
                    <a:pt x="52" y="70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5" y="74"/>
                  </a:lnTo>
                  <a:lnTo>
                    <a:pt x="57" y="76"/>
                  </a:lnTo>
                  <a:lnTo>
                    <a:pt x="58" y="78"/>
                  </a:lnTo>
                  <a:lnTo>
                    <a:pt x="60" y="78"/>
                  </a:lnTo>
                  <a:lnTo>
                    <a:pt x="61" y="81"/>
                  </a:lnTo>
                  <a:lnTo>
                    <a:pt x="63" y="82"/>
                  </a:lnTo>
                  <a:lnTo>
                    <a:pt x="63" y="84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63" y="87"/>
                  </a:lnTo>
                  <a:lnTo>
                    <a:pt x="66" y="90"/>
                  </a:lnTo>
                  <a:lnTo>
                    <a:pt x="69" y="93"/>
                  </a:lnTo>
                  <a:lnTo>
                    <a:pt x="73" y="95"/>
                  </a:lnTo>
                  <a:lnTo>
                    <a:pt x="73" y="98"/>
                  </a:lnTo>
                  <a:lnTo>
                    <a:pt x="76" y="100"/>
                  </a:lnTo>
                  <a:lnTo>
                    <a:pt x="79" y="101"/>
                  </a:lnTo>
                  <a:lnTo>
                    <a:pt x="79" y="101"/>
                  </a:lnTo>
                  <a:lnTo>
                    <a:pt x="79" y="103"/>
                  </a:lnTo>
                  <a:lnTo>
                    <a:pt x="80" y="104"/>
                  </a:lnTo>
                  <a:lnTo>
                    <a:pt x="82" y="104"/>
                  </a:lnTo>
                  <a:lnTo>
                    <a:pt x="82" y="106"/>
                  </a:lnTo>
                  <a:lnTo>
                    <a:pt x="84" y="106"/>
                  </a:lnTo>
                  <a:lnTo>
                    <a:pt x="84" y="106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09"/>
                  </a:lnTo>
                  <a:lnTo>
                    <a:pt x="88" y="111"/>
                  </a:lnTo>
                  <a:lnTo>
                    <a:pt x="90" y="111"/>
                  </a:lnTo>
                  <a:lnTo>
                    <a:pt x="91" y="112"/>
                  </a:lnTo>
                  <a:lnTo>
                    <a:pt x="91" y="114"/>
                  </a:lnTo>
                  <a:lnTo>
                    <a:pt x="93" y="117"/>
                  </a:lnTo>
                  <a:lnTo>
                    <a:pt x="95" y="119"/>
                  </a:lnTo>
                  <a:lnTo>
                    <a:pt x="96" y="119"/>
                  </a:lnTo>
                  <a:lnTo>
                    <a:pt x="96" y="120"/>
                  </a:lnTo>
                  <a:lnTo>
                    <a:pt x="98" y="123"/>
                  </a:lnTo>
                  <a:lnTo>
                    <a:pt x="99" y="125"/>
                  </a:lnTo>
                  <a:lnTo>
                    <a:pt x="99" y="128"/>
                  </a:lnTo>
                  <a:lnTo>
                    <a:pt x="101" y="130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2" y="137"/>
                  </a:lnTo>
                  <a:lnTo>
                    <a:pt x="102" y="139"/>
                  </a:lnTo>
                  <a:lnTo>
                    <a:pt x="102" y="139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2" y="142"/>
                  </a:lnTo>
                  <a:lnTo>
                    <a:pt x="102" y="147"/>
                  </a:lnTo>
                  <a:lnTo>
                    <a:pt x="104" y="148"/>
                  </a:lnTo>
                  <a:lnTo>
                    <a:pt x="104" y="150"/>
                  </a:lnTo>
                  <a:lnTo>
                    <a:pt x="104" y="152"/>
                  </a:lnTo>
                  <a:lnTo>
                    <a:pt x="106" y="155"/>
                  </a:lnTo>
                  <a:lnTo>
                    <a:pt x="106" y="155"/>
                  </a:lnTo>
                  <a:lnTo>
                    <a:pt x="106" y="159"/>
                  </a:lnTo>
                  <a:lnTo>
                    <a:pt x="106" y="161"/>
                  </a:lnTo>
                  <a:lnTo>
                    <a:pt x="106" y="159"/>
                  </a:lnTo>
                  <a:lnTo>
                    <a:pt x="104" y="158"/>
                  </a:lnTo>
                  <a:lnTo>
                    <a:pt x="104" y="159"/>
                  </a:lnTo>
                  <a:lnTo>
                    <a:pt x="102" y="159"/>
                  </a:lnTo>
                  <a:lnTo>
                    <a:pt x="104" y="164"/>
                  </a:lnTo>
                  <a:lnTo>
                    <a:pt x="102" y="163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69"/>
                  </a:lnTo>
                  <a:lnTo>
                    <a:pt x="102" y="169"/>
                  </a:lnTo>
                  <a:lnTo>
                    <a:pt x="102" y="171"/>
                  </a:lnTo>
                  <a:lnTo>
                    <a:pt x="102" y="171"/>
                  </a:lnTo>
                  <a:lnTo>
                    <a:pt x="102" y="172"/>
                  </a:lnTo>
                  <a:lnTo>
                    <a:pt x="102" y="172"/>
                  </a:lnTo>
                  <a:lnTo>
                    <a:pt x="102" y="174"/>
                  </a:lnTo>
                  <a:lnTo>
                    <a:pt x="102" y="174"/>
                  </a:lnTo>
                  <a:lnTo>
                    <a:pt x="101" y="175"/>
                  </a:lnTo>
                  <a:lnTo>
                    <a:pt x="99" y="175"/>
                  </a:lnTo>
                  <a:lnTo>
                    <a:pt x="99" y="177"/>
                  </a:lnTo>
                  <a:lnTo>
                    <a:pt x="99" y="178"/>
                  </a:lnTo>
                  <a:lnTo>
                    <a:pt x="96" y="180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1" y="183"/>
                  </a:lnTo>
                  <a:lnTo>
                    <a:pt x="88" y="185"/>
                  </a:lnTo>
                  <a:lnTo>
                    <a:pt x="88" y="185"/>
                  </a:lnTo>
                  <a:lnTo>
                    <a:pt x="87" y="185"/>
                  </a:lnTo>
                  <a:lnTo>
                    <a:pt x="85" y="188"/>
                  </a:lnTo>
                  <a:lnTo>
                    <a:pt x="82" y="188"/>
                  </a:lnTo>
                  <a:lnTo>
                    <a:pt x="79" y="191"/>
                  </a:lnTo>
                  <a:lnTo>
                    <a:pt x="77" y="191"/>
                  </a:lnTo>
                  <a:lnTo>
                    <a:pt x="76" y="191"/>
                  </a:lnTo>
                  <a:lnTo>
                    <a:pt x="74" y="193"/>
                  </a:lnTo>
                  <a:lnTo>
                    <a:pt x="74" y="193"/>
                  </a:lnTo>
                  <a:lnTo>
                    <a:pt x="74" y="191"/>
                  </a:lnTo>
                  <a:lnTo>
                    <a:pt x="73" y="191"/>
                  </a:lnTo>
                  <a:lnTo>
                    <a:pt x="71" y="191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71" y="189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3"/>
                  </a:lnTo>
                  <a:lnTo>
                    <a:pt x="66" y="191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6" y="191"/>
                  </a:lnTo>
                  <a:lnTo>
                    <a:pt x="66" y="193"/>
                  </a:lnTo>
                  <a:lnTo>
                    <a:pt x="68" y="193"/>
                  </a:lnTo>
                  <a:lnTo>
                    <a:pt x="68" y="194"/>
                  </a:lnTo>
                  <a:lnTo>
                    <a:pt x="68" y="194"/>
                  </a:lnTo>
                  <a:lnTo>
                    <a:pt x="65" y="194"/>
                  </a:lnTo>
                  <a:lnTo>
                    <a:pt x="63" y="194"/>
                  </a:lnTo>
                  <a:lnTo>
                    <a:pt x="63" y="194"/>
                  </a:lnTo>
                  <a:lnTo>
                    <a:pt x="65" y="196"/>
                  </a:lnTo>
                  <a:lnTo>
                    <a:pt x="66" y="196"/>
                  </a:lnTo>
                  <a:lnTo>
                    <a:pt x="68" y="196"/>
                  </a:lnTo>
                  <a:lnTo>
                    <a:pt x="68" y="197"/>
                  </a:lnTo>
                  <a:lnTo>
                    <a:pt x="66" y="197"/>
                  </a:lnTo>
                  <a:lnTo>
                    <a:pt x="66" y="199"/>
                  </a:lnTo>
                  <a:lnTo>
                    <a:pt x="66" y="199"/>
                  </a:lnTo>
                  <a:lnTo>
                    <a:pt x="66" y="200"/>
                  </a:lnTo>
                  <a:lnTo>
                    <a:pt x="65" y="200"/>
                  </a:lnTo>
                  <a:lnTo>
                    <a:pt x="65" y="200"/>
                  </a:lnTo>
                  <a:lnTo>
                    <a:pt x="63" y="199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63" y="200"/>
                  </a:lnTo>
                  <a:lnTo>
                    <a:pt x="65" y="202"/>
                  </a:lnTo>
                  <a:lnTo>
                    <a:pt x="65" y="204"/>
                  </a:lnTo>
                  <a:lnTo>
                    <a:pt x="65" y="204"/>
                  </a:lnTo>
                  <a:lnTo>
                    <a:pt x="63" y="205"/>
                  </a:lnTo>
                  <a:lnTo>
                    <a:pt x="61" y="205"/>
                  </a:lnTo>
                  <a:lnTo>
                    <a:pt x="58" y="204"/>
                  </a:lnTo>
                  <a:lnTo>
                    <a:pt x="55" y="199"/>
                  </a:lnTo>
                  <a:lnTo>
                    <a:pt x="54" y="199"/>
                  </a:lnTo>
                  <a:lnTo>
                    <a:pt x="58" y="204"/>
                  </a:lnTo>
                  <a:lnTo>
                    <a:pt x="58" y="204"/>
                  </a:lnTo>
                  <a:lnTo>
                    <a:pt x="58" y="205"/>
                  </a:lnTo>
                  <a:lnTo>
                    <a:pt x="58" y="207"/>
                  </a:lnTo>
                  <a:lnTo>
                    <a:pt x="58" y="207"/>
                  </a:lnTo>
                  <a:lnTo>
                    <a:pt x="49" y="211"/>
                  </a:lnTo>
                  <a:lnTo>
                    <a:pt x="47" y="213"/>
                  </a:lnTo>
                  <a:lnTo>
                    <a:pt x="46" y="216"/>
                  </a:lnTo>
                  <a:lnTo>
                    <a:pt x="44" y="218"/>
                  </a:lnTo>
                  <a:lnTo>
                    <a:pt x="43" y="218"/>
                  </a:lnTo>
                  <a:lnTo>
                    <a:pt x="39" y="219"/>
                  </a:lnTo>
                  <a:lnTo>
                    <a:pt x="38" y="219"/>
                  </a:lnTo>
                  <a:lnTo>
                    <a:pt x="39" y="216"/>
                  </a:lnTo>
                  <a:lnTo>
                    <a:pt x="39" y="216"/>
                  </a:lnTo>
                  <a:lnTo>
                    <a:pt x="39" y="210"/>
                  </a:lnTo>
                  <a:lnTo>
                    <a:pt x="39" y="204"/>
                  </a:lnTo>
                  <a:lnTo>
                    <a:pt x="41" y="200"/>
                  </a:lnTo>
                  <a:lnTo>
                    <a:pt x="41" y="200"/>
                  </a:lnTo>
                  <a:lnTo>
                    <a:pt x="43" y="200"/>
                  </a:lnTo>
                  <a:lnTo>
                    <a:pt x="43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1" y="197"/>
                  </a:lnTo>
                  <a:lnTo>
                    <a:pt x="39" y="197"/>
                  </a:lnTo>
                  <a:lnTo>
                    <a:pt x="39" y="196"/>
                  </a:lnTo>
                  <a:lnTo>
                    <a:pt x="38" y="196"/>
                  </a:lnTo>
                  <a:lnTo>
                    <a:pt x="36" y="196"/>
                  </a:lnTo>
                  <a:lnTo>
                    <a:pt x="36" y="196"/>
                  </a:lnTo>
                  <a:lnTo>
                    <a:pt x="36" y="194"/>
                  </a:lnTo>
                  <a:lnTo>
                    <a:pt x="35" y="194"/>
                  </a:lnTo>
                  <a:lnTo>
                    <a:pt x="33" y="193"/>
                  </a:lnTo>
                  <a:lnTo>
                    <a:pt x="35" y="193"/>
                  </a:lnTo>
                  <a:lnTo>
                    <a:pt x="35" y="191"/>
                  </a:lnTo>
                  <a:lnTo>
                    <a:pt x="35" y="191"/>
                  </a:lnTo>
                  <a:lnTo>
                    <a:pt x="38" y="191"/>
                  </a:lnTo>
                  <a:lnTo>
                    <a:pt x="39" y="191"/>
                  </a:lnTo>
                  <a:lnTo>
                    <a:pt x="39" y="191"/>
                  </a:lnTo>
                  <a:lnTo>
                    <a:pt x="39" y="189"/>
                  </a:lnTo>
                  <a:lnTo>
                    <a:pt x="41" y="189"/>
                  </a:lnTo>
                  <a:lnTo>
                    <a:pt x="43" y="188"/>
                  </a:lnTo>
                  <a:lnTo>
                    <a:pt x="43" y="188"/>
                  </a:lnTo>
                  <a:lnTo>
                    <a:pt x="43" y="186"/>
                  </a:lnTo>
                  <a:lnTo>
                    <a:pt x="43" y="186"/>
                  </a:lnTo>
                  <a:lnTo>
                    <a:pt x="43" y="185"/>
                  </a:lnTo>
                  <a:lnTo>
                    <a:pt x="44" y="185"/>
                  </a:lnTo>
                  <a:lnTo>
                    <a:pt x="46" y="186"/>
                  </a:lnTo>
                  <a:lnTo>
                    <a:pt x="46" y="186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9" y="185"/>
                  </a:lnTo>
                  <a:lnTo>
                    <a:pt x="50" y="185"/>
                  </a:lnTo>
                  <a:lnTo>
                    <a:pt x="52" y="185"/>
                  </a:lnTo>
                  <a:lnTo>
                    <a:pt x="52" y="185"/>
                  </a:lnTo>
                  <a:lnTo>
                    <a:pt x="54" y="185"/>
                  </a:lnTo>
                  <a:lnTo>
                    <a:pt x="54" y="186"/>
                  </a:lnTo>
                  <a:lnTo>
                    <a:pt x="54" y="186"/>
                  </a:lnTo>
                  <a:lnTo>
                    <a:pt x="55" y="186"/>
                  </a:lnTo>
                  <a:lnTo>
                    <a:pt x="55" y="186"/>
                  </a:lnTo>
                  <a:lnTo>
                    <a:pt x="57" y="186"/>
                  </a:lnTo>
                  <a:lnTo>
                    <a:pt x="58" y="186"/>
                  </a:lnTo>
                  <a:lnTo>
                    <a:pt x="58" y="185"/>
                  </a:lnTo>
                  <a:lnTo>
                    <a:pt x="58" y="183"/>
                  </a:lnTo>
                  <a:lnTo>
                    <a:pt x="58" y="183"/>
                  </a:lnTo>
                  <a:lnTo>
                    <a:pt x="57" y="183"/>
                  </a:lnTo>
                  <a:lnTo>
                    <a:pt x="55" y="180"/>
                  </a:lnTo>
                  <a:lnTo>
                    <a:pt x="54" y="180"/>
                  </a:lnTo>
                  <a:lnTo>
                    <a:pt x="54" y="178"/>
                  </a:lnTo>
                  <a:lnTo>
                    <a:pt x="54" y="177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4" y="175"/>
                  </a:lnTo>
                  <a:lnTo>
                    <a:pt x="55" y="175"/>
                  </a:lnTo>
                  <a:lnTo>
                    <a:pt x="55" y="174"/>
                  </a:lnTo>
                  <a:lnTo>
                    <a:pt x="55" y="174"/>
                  </a:lnTo>
                  <a:lnTo>
                    <a:pt x="57" y="172"/>
                  </a:lnTo>
                  <a:lnTo>
                    <a:pt x="58" y="174"/>
                  </a:lnTo>
                  <a:lnTo>
                    <a:pt x="60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4"/>
                  </a:lnTo>
                  <a:lnTo>
                    <a:pt x="61" y="171"/>
                  </a:lnTo>
                  <a:lnTo>
                    <a:pt x="61" y="171"/>
                  </a:lnTo>
                  <a:lnTo>
                    <a:pt x="63" y="171"/>
                  </a:lnTo>
                  <a:lnTo>
                    <a:pt x="65" y="171"/>
                  </a:lnTo>
                  <a:lnTo>
                    <a:pt x="66" y="169"/>
                  </a:lnTo>
                  <a:lnTo>
                    <a:pt x="68" y="169"/>
                  </a:lnTo>
                  <a:lnTo>
                    <a:pt x="69" y="169"/>
                  </a:lnTo>
                  <a:lnTo>
                    <a:pt x="71" y="167"/>
                  </a:lnTo>
                  <a:lnTo>
                    <a:pt x="73" y="166"/>
                  </a:lnTo>
                  <a:lnTo>
                    <a:pt x="74" y="164"/>
                  </a:lnTo>
                  <a:lnTo>
                    <a:pt x="74" y="164"/>
                  </a:lnTo>
                  <a:lnTo>
                    <a:pt x="76" y="164"/>
                  </a:lnTo>
                  <a:lnTo>
                    <a:pt x="76" y="166"/>
                  </a:lnTo>
                  <a:lnTo>
                    <a:pt x="77" y="166"/>
                  </a:lnTo>
                  <a:lnTo>
                    <a:pt x="77" y="164"/>
                  </a:lnTo>
                  <a:lnTo>
                    <a:pt x="79" y="163"/>
                  </a:lnTo>
                  <a:lnTo>
                    <a:pt x="79" y="161"/>
                  </a:lnTo>
                  <a:lnTo>
                    <a:pt x="79" y="159"/>
                  </a:lnTo>
                  <a:lnTo>
                    <a:pt x="77" y="158"/>
                  </a:lnTo>
                  <a:lnTo>
                    <a:pt x="77" y="156"/>
                  </a:lnTo>
                  <a:lnTo>
                    <a:pt x="77" y="155"/>
                  </a:lnTo>
                  <a:lnTo>
                    <a:pt x="79" y="152"/>
                  </a:lnTo>
                  <a:lnTo>
                    <a:pt x="79" y="148"/>
                  </a:lnTo>
                  <a:lnTo>
                    <a:pt x="79" y="147"/>
                  </a:lnTo>
                  <a:lnTo>
                    <a:pt x="79" y="145"/>
                  </a:lnTo>
                  <a:lnTo>
                    <a:pt x="77" y="142"/>
                  </a:lnTo>
                  <a:lnTo>
                    <a:pt x="76" y="141"/>
                  </a:lnTo>
                  <a:lnTo>
                    <a:pt x="76" y="141"/>
                  </a:lnTo>
                  <a:lnTo>
                    <a:pt x="76" y="139"/>
                  </a:lnTo>
                  <a:lnTo>
                    <a:pt x="76" y="139"/>
                  </a:lnTo>
                  <a:lnTo>
                    <a:pt x="76" y="136"/>
                  </a:lnTo>
                  <a:lnTo>
                    <a:pt x="76" y="134"/>
                  </a:lnTo>
                  <a:lnTo>
                    <a:pt x="77" y="134"/>
                  </a:lnTo>
                  <a:lnTo>
                    <a:pt x="77" y="133"/>
                  </a:lnTo>
                  <a:lnTo>
                    <a:pt x="79" y="131"/>
                  </a:lnTo>
                  <a:lnTo>
                    <a:pt x="77" y="130"/>
                  </a:lnTo>
                  <a:lnTo>
                    <a:pt x="77" y="128"/>
                  </a:lnTo>
                  <a:lnTo>
                    <a:pt x="79" y="128"/>
                  </a:lnTo>
                  <a:lnTo>
                    <a:pt x="77" y="126"/>
                  </a:lnTo>
                  <a:lnTo>
                    <a:pt x="77" y="126"/>
                  </a:lnTo>
                  <a:lnTo>
                    <a:pt x="77" y="125"/>
                  </a:lnTo>
                  <a:lnTo>
                    <a:pt x="79" y="125"/>
                  </a:lnTo>
                  <a:lnTo>
                    <a:pt x="79" y="123"/>
                  </a:lnTo>
                  <a:lnTo>
                    <a:pt x="80" y="123"/>
                  </a:lnTo>
                  <a:lnTo>
                    <a:pt x="80" y="122"/>
                  </a:lnTo>
                  <a:lnTo>
                    <a:pt x="79" y="122"/>
                  </a:lnTo>
                  <a:lnTo>
                    <a:pt x="79" y="120"/>
                  </a:lnTo>
                  <a:lnTo>
                    <a:pt x="77" y="119"/>
                  </a:lnTo>
                  <a:lnTo>
                    <a:pt x="76" y="117"/>
                  </a:lnTo>
                  <a:lnTo>
                    <a:pt x="74" y="117"/>
                  </a:lnTo>
                  <a:lnTo>
                    <a:pt x="74" y="115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3" y="114"/>
                  </a:lnTo>
                  <a:lnTo>
                    <a:pt x="76" y="112"/>
                  </a:lnTo>
                  <a:lnTo>
                    <a:pt x="76" y="112"/>
                  </a:lnTo>
                  <a:lnTo>
                    <a:pt x="76" y="111"/>
                  </a:lnTo>
                  <a:lnTo>
                    <a:pt x="76" y="111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1" y="106"/>
                  </a:lnTo>
                  <a:lnTo>
                    <a:pt x="71" y="106"/>
                  </a:lnTo>
                  <a:lnTo>
                    <a:pt x="69" y="106"/>
                  </a:lnTo>
                  <a:lnTo>
                    <a:pt x="69" y="104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6" y="104"/>
                  </a:lnTo>
                  <a:lnTo>
                    <a:pt x="66" y="104"/>
                  </a:lnTo>
                  <a:lnTo>
                    <a:pt x="66" y="103"/>
                  </a:lnTo>
                  <a:lnTo>
                    <a:pt x="65" y="103"/>
                  </a:lnTo>
                  <a:lnTo>
                    <a:pt x="65" y="101"/>
                  </a:lnTo>
                  <a:lnTo>
                    <a:pt x="65" y="101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6"/>
                  </a:lnTo>
                  <a:lnTo>
                    <a:pt x="63" y="96"/>
                  </a:lnTo>
                  <a:lnTo>
                    <a:pt x="61" y="96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7" y="90"/>
                  </a:lnTo>
                  <a:lnTo>
                    <a:pt x="55" y="90"/>
                  </a:lnTo>
                  <a:lnTo>
                    <a:pt x="55" y="89"/>
                  </a:lnTo>
                  <a:lnTo>
                    <a:pt x="54" y="87"/>
                  </a:lnTo>
                  <a:lnTo>
                    <a:pt x="52" y="85"/>
                  </a:lnTo>
                  <a:lnTo>
                    <a:pt x="50" y="84"/>
                  </a:lnTo>
                  <a:lnTo>
                    <a:pt x="50" y="82"/>
                  </a:lnTo>
                  <a:lnTo>
                    <a:pt x="50" y="82"/>
                  </a:lnTo>
                  <a:lnTo>
                    <a:pt x="49" y="81"/>
                  </a:lnTo>
                  <a:lnTo>
                    <a:pt x="49" y="79"/>
                  </a:lnTo>
                  <a:lnTo>
                    <a:pt x="47" y="79"/>
                  </a:lnTo>
                  <a:lnTo>
                    <a:pt x="46" y="79"/>
                  </a:lnTo>
                  <a:lnTo>
                    <a:pt x="46" y="78"/>
                  </a:lnTo>
                  <a:lnTo>
                    <a:pt x="44" y="76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3" y="73"/>
                  </a:lnTo>
                  <a:lnTo>
                    <a:pt x="44" y="73"/>
                  </a:lnTo>
                  <a:lnTo>
                    <a:pt x="44" y="71"/>
                  </a:lnTo>
                  <a:lnTo>
                    <a:pt x="43" y="71"/>
                  </a:lnTo>
                  <a:lnTo>
                    <a:pt x="41" y="70"/>
                  </a:lnTo>
                  <a:lnTo>
                    <a:pt x="38" y="70"/>
                  </a:lnTo>
                  <a:lnTo>
                    <a:pt x="36" y="68"/>
                  </a:lnTo>
                  <a:lnTo>
                    <a:pt x="35" y="68"/>
                  </a:lnTo>
                  <a:lnTo>
                    <a:pt x="33" y="67"/>
                  </a:lnTo>
                  <a:lnTo>
                    <a:pt x="28" y="63"/>
                  </a:lnTo>
                  <a:lnTo>
                    <a:pt x="27" y="63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28" y="57"/>
                  </a:lnTo>
                  <a:lnTo>
                    <a:pt x="28" y="56"/>
                  </a:lnTo>
                  <a:lnTo>
                    <a:pt x="32" y="56"/>
                  </a:lnTo>
                  <a:lnTo>
                    <a:pt x="35" y="57"/>
                  </a:lnTo>
                  <a:lnTo>
                    <a:pt x="36" y="57"/>
                  </a:lnTo>
                  <a:lnTo>
                    <a:pt x="38" y="56"/>
                  </a:lnTo>
                  <a:lnTo>
                    <a:pt x="39" y="54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1"/>
                  </a:lnTo>
                  <a:lnTo>
                    <a:pt x="41" y="51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8"/>
                  </a:lnTo>
                  <a:lnTo>
                    <a:pt x="38" y="49"/>
                  </a:lnTo>
                  <a:lnTo>
                    <a:pt x="36" y="48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5" y="43"/>
                  </a:lnTo>
                  <a:lnTo>
                    <a:pt x="35" y="43"/>
                  </a:lnTo>
                  <a:lnTo>
                    <a:pt x="36" y="43"/>
                  </a:lnTo>
                  <a:lnTo>
                    <a:pt x="36" y="41"/>
                  </a:lnTo>
                  <a:lnTo>
                    <a:pt x="35" y="41"/>
                  </a:lnTo>
                  <a:lnTo>
                    <a:pt x="33" y="40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28" y="37"/>
                  </a:lnTo>
                  <a:lnTo>
                    <a:pt x="28" y="38"/>
                  </a:lnTo>
                  <a:lnTo>
                    <a:pt x="25" y="38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0" y="40"/>
                  </a:lnTo>
                  <a:lnTo>
                    <a:pt x="19" y="40"/>
                  </a:lnTo>
                  <a:lnTo>
                    <a:pt x="16" y="38"/>
                  </a:lnTo>
                  <a:lnTo>
                    <a:pt x="14" y="38"/>
                  </a:lnTo>
                  <a:lnTo>
                    <a:pt x="11" y="33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29"/>
                  </a:lnTo>
                  <a:lnTo>
                    <a:pt x="13" y="29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9" y="24"/>
                  </a:lnTo>
                  <a:lnTo>
                    <a:pt x="9" y="24"/>
                  </a:lnTo>
                  <a:lnTo>
                    <a:pt x="9" y="26"/>
                  </a:lnTo>
                  <a:lnTo>
                    <a:pt x="9" y="26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5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9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5"/>
                  </a:lnTo>
                  <a:lnTo>
                    <a:pt x="13" y="15"/>
                  </a:lnTo>
                  <a:lnTo>
                    <a:pt x="13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0" y="13"/>
                  </a:lnTo>
                  <a:lnTo>
                    <a:pt x="20" y="10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5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8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11"/>
                  </a:lnTo>
                  <a:lnTo>
                    <a:pt x="33" y="11"/>
                  </a:lnTo>
                  <a:lnTo>
                    <a:pt x="35" y="10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9" y="8"/>
                  </a:lnTo>
                  <a:lnTo>
                    <a:pt x="39" y="7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4" y="2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1" name="Freeform 17">
              <a:extLst>
                <a:ext uri="{FF2B5EF4-FFF2-40B4-BE49-F238E27FC236}">
                  <a16:creationId xmlns:a16="http://schemas.microsoft.com/office/drawing/2014/main" id="{A763FE2F-7898-4FDE-872C-797D3D898F6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2726" y="3897430"/>
              <a:ext cx="13645" cy="17544"/>
            </a:xfrm>
            <a:custGeom>
              <a:avLst/>
              <a:gdLst>
                <a:gd name="T0" fmla="*/ 3 w 7"/>
                <a:gd name="T1" fmla="*/ 8 h 9"/>
                <a:gd name="T2" fmla="*/ 5 w 7"/>
                <a:gd name="T3" fmla="*/ 9 h 9"/>
                <a:gd name="T4" fmla="*/ 7 w 7"/>
                <a:gd name="T5" fmla="*/ 9 h 9"/>
                <a:gd name="T6" fmla="*/ 5 w 7"/>
                <a:gd name="T7" fmla="*/ 9 h 9"/>
                <a:gd name="T8" fmla="*/ 2 w 7"/>
                <a:gd name="T9" fmla="*/ 9 h 9"/>
                <a:gd name="T10" fmla="*/ 2 w 7"/>
                <a:gd name="T11" fmla="*/ 8 h 9"/>
                <a:gd name="T12" fmla="*/ 3 w 7"/>
                <a:gd name="T13" fmla="*/ 8 h 9"/>
                <a:gd name="T14" fmla="*/ 3 w 7"/>
                <a:gd name="T15" fmla="*/ 0 h 9"/>
                <a:gd name="T16" fmla="*/ 5 w 7"/>
                <a:gd name="T17" fmla="*/ 0 h 9"/>
                <a:gd name="T18" fmla="*/ 3 w 7"/>
                <a:gd name="T19" fmla="*/ 0 h 9"/>
                <a:gd name="T20" fmla="*/ 3 w 7"/>
                <a:gd name="T21" fmla="*/ 0 h 9"/>
                <a:gd name="T22" fmla="*/ 3 w 7"/>
                <a:gd name="T23" fmla="*/ 0 h 9"/>
                <a:gd name="T24" fmla="*/ 3 w 7"/>
                <a:gd name="T25" fmla="*/ 0 h 9"/>
                <a:gd name="T26" fmla="*/ 0 w 7"/>
                <a:gd name="T27" fmla="*/ 0 h 9"/>
                <a:gd name="T28" fmla="*/ 2 w 7"/>
                <a:gd name="T29" fmla="*/ 0 h 9"/>
                <a:gd name="T30" fmla="*/ 2 w 7"/>
                <a:gd name="T31" fmla="*/ 0 h 9"/>
                <a:gd name="T32" fmla="*/ 2 w 7"/>
                <a:gd name="T33" fmla="*/ 0 h 9"/>
                <a:gd name="T34" fmla="*/ 0 w 7"/>
                <a:gd name="T35" fmla="*/ 0 h 9"/>
                <a:gd name="T36" fmla="*/ 0 w 7"/>
                <a:gd name="T3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" h="9">
                  <a:moveTo>
                    <a:pt x="3" y="8"/>
                  </a:moveTo>
                  <a:lnTo>
                    <a:pt x="5" y="9"/>
                  </a:lnTo>
                  <a:lnTo>
                    <a:pt x="7" y="9"/>
                  </a:lnTo>
                  <a:lnTo>
                    <a:pt x="5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3" y="8"/>
                  </a:lnTo>
                  <a:close/>
                  <a:moveTo>
                    <a:pt x="3" y="0"/>
                  </a:move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2" name="Freeform 18">
              <a:extLst>
                <a:ext uri="{FF2B5EF4-FFF2-40B4-BE49-F238E27FC236}">
                  <a16:creationId xmlns:a16="http://schemas.microsoft.com/office/drawing/2014/main" id="{ABC0493B-727B-4012-A9F6-8FEE67C247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42472" y="3885735"/>
              <a:ext cx="11695" cy="11695"/>
            </a:xfrm>
            <a:custGeom>
              <a:avLst/>
              <a:gdLst>
                <a:gd name="T0" fmla="*/ 2 w 6"/>
                <a:gd name="T1" fmla="*/ 4 h 6"/>
                <a:gd name="T2" fmla="*/ 2 w 6"/>
                <a:gd name="T3" fmla="*/ 4 h 6"/>
                <a:gd name="T4" fmla="*/ 2 w 6"/>
                <a:gd name="T5" fmla="*/ 6 h 6"/>
                <a:gd name="T6" fmla="*/ 0 w 6"/>
                <a:gd name="T7" fmla="*/ 6 h 6"/>
                <a:gd name="T8" fmla="*/ 0 w 6"/>
                <a:gd name="T9" fmla="*/ 4 h 6"/>
                <a:gd name="T10" fmla="*/ 0 w 6"/>
                <a:gd name="T11" fmla="*/ 4 h 6"/>
                <a:gd name="T12" fmla="*/ 2 w 6"/>
                <a:gd name="T13" fmla="*/ 4 h 6"/>
                <a:gd name="T14" fmla="*/ 5 w 6"/>
                <a:gd name="T15" fmla="*/ 3 h 6"/>
                <a:gd name="T16" fmla="*/ 3 w 6"/>
                <a:gd name="T17" fmla="*/ 4 h 6"/>
                <a:gd name="T18" fmla="*/ 3 w 6"/>
                <a:gd name="T19" fmla="*/ 4 h 6"/>
                <a:gd name="T20" fmla="*/ 3 w 6"/>
                <a:gd name="T21" fmla="*/ 4 h 6"/>
                <a:gd name="T22" fmla="*/ 3 w 6"/>
                <a:gd name="T23" fmla="*/ 4 h 6"/>
                <a:gd name="T24" fmla="*/ 3 w 6"/>
                <a:gd name="T25" fmla="*/ 4 h 6"/>
                <a:gd name="T26" fmla="*/ 5 w 6"/>
                <a:gd name="T27" fmla="*/ 3 h 6"/>
                <a:gd name="T28" fmla="*/ 5 w 6"/>
                <a:gd name="T29" fmla="*/ 0 h 6"/>
                <a:gd name="T30" fmla="*/ 5 w 6"/>
                <a:gd name="T31" fmla="*/ 0 h 6"/>
                <a:gd name="T32" fmla="*/ 6 w 6"/>
                <a:gd name="T33" fmla="*/ 1 h 6"/>
                <a:gd name="T34" fmla="*/ 5 w 6"/>
                <a:gd name="T35" fmla="*/ 1 h 6"/>
                <a:gd name="T36" fmla="*/ 5 w 6"/>
                <a:gd name="T37" fmla="*/ 0 h 6"/>
                <a:gd name="T38" fmla="*/ 5 w 6"/>
                <a:gd name="T39" fmla="*/ 0 h 6"/>
                <a:gd name="T40" fmla="*/ 3 w 6"/>
                <a:gd name="T41" fmla="*/ 0 h 6"/>
                <a:gd name="T42" fmla="*/ 3 w 6"/>
                <a:gd name="T43" fmla="*/ 0 h 6"/>
                <a:gd name="T44" fmla="*/ 5 w 6"/>
                <a:gd name="T4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" h="6">
                  <a:moveTo>
                    <a:pt x="2" y="4"/>
                  </a:moveTo>
                  <a:lnTo>
                    <a:pt x="2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5" y="3"/>
                  </a:move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3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3" name="Freeform 19">
              <a:extLst>
                <a:ext uri="{FF2B5EF4-FFF2-40B4-BE49-F238E27FC236}">
                  <a16:creationId xmlns:a16="http://schemas.microsoft.com/office/drawing/2014/main" id="{E9C5C5AE-5E27-465B-9C49-573998CB74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6870" y="4074809"/>
              <a:ext cx="380099" cy="323571"/>
            </a:xfrm>
            <a:custGeom>
              <a:avLst/>
              <a:gdLst>
                <a:gd name="T0" fmla="*/ 178 w 195"/>
                <a:gd name="T1" fmla="*/ 46 h 166"/>
                <a:gd name="T2" fmla="*/ 180 w 195"/>
                <a:gd name="T3" fmla="*/ 44 h 166"/>
                <a:gd name="T4" fmla="*/ 118 w 195"/>
                <a:gd name="T5" fmla="*/ 18 h 166"/>
                <a:gd name="T6" fmla="*/ 137 w 195"/>
                <a:gd name="T7" fmla="*/ 19 h 166"/>
                <a:gd name="T8" fmla="*/ 132 w 195"/>
                <a:gd name="T9" fmla="*/ 16 h 166"/>
                <a:gd name="T10" fmla="*/ 50 w 195"/>
                <a:gd name="T11" fmla="*/ 2 h 166"/>
                <a:gd name="T12" fmla="*/ 63 w 195"/>
                <a:gd name="T13" fmla="*/ 10 h 166"/>
                <a:gd name="T14" fmla="*/ 74 w 195"/>
                <a:gd name="T15" fmla="*/ 22 h 166"/>
                <a:gd name="T16" fmla="*/ 106 w 195"/>
                <a:gd name="T17" fmla="*/ 24 h 166"/>
                <a:gd name="T18" fmla="*/ 132 w 195"/>
                <a:gd name="T19" fmla="*/ 24 h 166"/>
                <a:gd name="T20" fmla="*/ 137 w 195"/>
                <a:gd name="T21" fmla="*/ 22 h 166"/>
                <a:gd name="T22" fmla="*/ 164 w 195"/>
                <a:gd name="T23" fmla="*/ 22 h 166"/>
                <a:gd name="T24" fmla="*/ 154 w 195"/>
                <a:gd name="T25" fmla="*/ 27 h 166"/>
                <a:gd name="T26" fmla="*/ 156 w 195"/>
                <a:gd name="T27" fmla="*/ 29 h 166"/>
                <a:gd name="T28" fmla="*/ 162 w 195"/>
                <a:gd name="T29" fmla="*/ 33 h 166"/>
                <a:gd name="T30" fmla="*/ 167 w 195"/>
                <a:gd name="T31" fmla="*/ 35 h 166"/>
                <a:gd name="T32" fmla="*/ 170 w 195"/>
                <a:gd name="T33" fmla="*/ 33 h 166"/>
                <a:gd name="T34" fmla="*/ 178 w 195"/>
                <a:gd name="T35" fmla="*/ 43 h 166"/>
                <a:gd name="T36" fmla="*/ 172 w 195"/>
                <a:gd name="T37" fmla="*/ 52 h 166"/>
                <a:gd name="T38" fmla="*/ 189 w 195"/>
                <a:gd name="T39" fmla="*/ 51 h 166"/>
                <a:gd name="T40" fmla="*/ 191 w 195"/>
                <a:gd name="T41" fmla="*/ 60 h 166"/>
                <a:gd name="T42" fmla="*/ 183 w 195"/>
                <a:gd name="T43" fmla="*/ 68 h 166"/>
                <a:gd name="T44" fmla="*/ 189 w 195"/>
                <a:gd name="T45" fmla="*/ 73 h 166"/>
                <a:gd name="T46" fmla="*/ 181 w 195"/>
                <a:gd name="T47" fmla="*/ 78 h 166"/>
                <a:gd name="T48" fmla="*/ 176 w 195"/>
                <a:gd name="T49" fmla="*/ 82 h 166"/>
                <a:gd name="T50" fmla="*/ 180 w 195"/>
                <a:gd name="T51" fmla="*/ 96 h 166"/>
                <a:gd name="T52" fmla="*/ 183 w 195"/>
                <a:gd name="T53" fmla="*/ 108 h 166"/>
                <a:gd name="T54" fmla="*/ 173 w 195"/>
                <a:gd name="T55" fmla="*/ 112 h 166"/>
                <a:gd name="T56" fmla="*/ 156 w 195"/>
                <a:gd name="T57" fmla="*/ 117 h 166"/>
                <a:gd name="T58" fmla="*/ 146 w 195"/>
                <a:gd name="T59" fmla="*/ 119 h 166"/>
                <a:gd name="T60" fmla="*/ 134 w 195"/>
                <a:gd name="T61" fmla="*/ 119 h 166"/>
                <a:gd name="T62" fmla="*/ 124 w 195"/>
                <a:gd name="T63" fmla="*/ 114 h 166"/>
                <a:gd name="T64" fmla="*/ 132 w 195"/>
                <a:gd name="T65" fmla="*/ 130 h 166"/>
                <a:gd name="T66" fmla="*/ 140 w 195"/>
                <a:gd name="T67" fmla="*/ 141 h 166"/>
                <a:gd name="T68" fmla="*/ 137 w 195"/>
                <a:gd name="T69" fmla="*/ 147 h 166"/>
                <a:gd name="T70" fmla="*/ 129 w 195"/>
                <a:gd name="T71" fmla="*/ 155 h 166"/>
                <a:gd name="T72" fmla="*/ 120 w 195"/>
                <a:gd name="T73" fmla="*/ 159 h 166"/>
                <a:gd name="T74" fmla="*/ 113 w 195"/>
                <a:gd name="T75" fmla="*/ 163 h 166"/>
                <a:gd name="T76" fmla="*/ 102 w 195"/>
                <a:gd name="T77" fmla="*/ 164 h 166"/>
                <a:gd name="T78" fmla="*/ 93 w 195"/>
                <a:gd name="T79" fmla="*/ 152 h 166"/>
                <a:gd name="T80" fmla="*/ 90 w 195"/>
                <a:gd name="T81" fmla="*/ 142 h 166"/>
                <a:gd name="T82" fmla="*/ 83 w 195"/>
                <a:gd name="T83" fmla="*/ 136 h 166"/>
                <a:gd name="T84" fmla="*/ 88 w 195"/>
                <a:gd name="T85" fmla="*/ 126 h 166"/>
                <a:gd name="T86" fmla="*/ 80 w 195"/>
                <a:gd name="T87" fmla="*/ 114 h 166"/>
                <a:gd name="T88" fmla="*/ 82 w 195"/>
                <a:gd name="T89" fmla="*/ 96 h 166"/>
                <a:gd name="T90" fmla="*/ 82 w 195"/>
                <a:gd name="T91" fmla="*/ 85 h 166"/>
                <a:gd name="T92" fmla="*/ 60 w 195"/>
                <a:gd name="T93" fmla="*/ 87 h 166"/>
                <a:gd name="T94" fmla="*/ 47 w 195"/>
                <a:gd name="T95" fmla="*/ 76 h 166"/>
                <a:gd name="T96" fmla="*/ 35 w 195"/>
                <a:gd name="T97" fmla="*/ 74 h 166"/>
                <a:gd name="T98" fmla="*/ 17 w 195"/>
                <a:gd name="T99" fmla="*/ 71 h 166"/>
                <a:gd name="T100" fmla="*/ 14 w 195"/>
                <a:gd name="T101" fmla="*/ 60 h 166"/>
                <a:gd name="T102" fmla="*/ 8 w 195"/>
                <a:gd name="T103" fmla="*/ 44 h 166"/>
                <a:gd name="T104" fmla="*/ 0 w 195"/>
                <a:gd name="T105" fmla="*/ 43 h 166"/>
                <a:gd name="T106" fmla="*/ 8 w 195"/>
                <a:gd name="T107" fmla="*/ 24 h 166"/>
                <a:gd name="T108" fmla="*/ 24 w 195"/>
                <a:gd name="T109" fmla="*/ 7 h 166"/>
                <a:gd name="T110" fmla="*/ 22 w 195"/>
                <a:gd name="T111" fmla="*/ 8 h 166"/>
                <a:gd name="T112" fmla="*/ 25 w 195"/>
                <a:gd name="T113" fmla="*/ 19 h 166"/>
                <a:gd name="T114" fmla="*/ 20 w 195"/>
                <a:gd name="T115" fmla="*/ 38 h 166"/>
                <a:gd name="T116" fmla="*/ 30 w 195"/>
                <a:gd name="T117" fmla="*/ 44 h 166"/>
                <a:gd name="T118" fmla="*/ 28 w 195"/>
                <a:gd name="T119" fmla="*/ 27 h 166"/>
                <a:gd name="T120" fmla="*/ 41 w 195"/>
                <a:gd name="T121" fmla="*/ 13 h 166"/>
                <a:gd name="T122" fmla="*/ 50 w 195"/>
                <a:gd name="T123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5" h="166">
                  <a:moveTo>
                    <a:pt x="180" y="44"/>
                  </a:moveTo>
                  <a:lnTo>
                    <a:pt x="181" y="44"/>
                  </a:lnTo>
                  <a:lnTo>
                    <a:pt x="180" y="46"/>
                  </a:lnTo>
                  <a:lnTo>
                    <a:pt x="181" y="46"/>
                  </a:lnTo>
                  <a:lnTo>
                    <a:pt x="181" y="46"/>
                  </a:lnTo>
                  <a:lnTo>
                    <a:pt x="180" y="48"/>
                  </a:lnTo>
                  <a:lnTo>
                    <a:pt x="180" y="48"/>
                  </a:lnTo>
                  <a:lnTo>
                    <a:pt x="178" y="48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0" y="44"/>
                  </a:lnTo>
                  <a:lnTo>
                    <a:pt x="180" y="44"/>
                  </a:lnTo>
                  <a:close/>
                  <a:moveTo>
                    <a:pt x="183" y="43"/>
                  </a:moveTo>
                  <a:lnTo>
                    <a:pt x="183" y="43"/>
                  </a:lnTo>
                  <a:lnTo>
                    <a:pt x="183" y="43"/>
                  </a:lnTo>
                  <a:lnTo>
                    <a:pt x="181" y="43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4"/>
                  </a:lnTo>
                  <a:lnTo>
                    <a:pt x="180" y="43"/>
                  </a:lnTo>
                  <a:lnTo>
                    <a:pt x="181" y="43"/>
                  </a:lnTo>
                  <a:lnTo>
                    <a:pt x="181" y="43"/>
                  </a:lnTo>
                  <a:lnTo>
                    <a:pt x="183" y="43"/>
                  </a:lnTo>
                  <a:close/>
                  <a:moveTo>
                    <a:pt x="115" y="18"/>
                  </a:moveTo>
                  <a:lnTo>
                    <a:pt x="117" y="18"/>
                  </a:lnTo>
                  <a:lnTo>
                    <a:pt x="118" y="18"/>
                  </a:lnTo>
                  <a:lnTo>
                    <a:pt x="118" y="18"/>
                  </a:lnTo>
                  <a:lnTo>
                    <a:pt x="117" y="19"/>
                  </a:lnTo>
                  <a:lnTo>
                    <a:pt x="117" y="18"/>
                  </a:lnTo>
                  <a:lnTo>
                    <a:pt x="115" y="18"/>
                  </a:lnTo>
                  <a:lnTo>
                    <a:pt x="115" y="18"/>
                  </a:lnTo>
                  <a:close/>
                  <a:moveTo>
                    <a:pt x="137" y="15"/>
                  </a:moveTo>
                  <a:lnTo>
                    <a:pt x="137" y="15"/>
                  </a:lnTo>
                  <a:lnTo>
                    <a:pt x="139" y="16"/>
                  </a:lnTo>
                  <a:lnTo>
                    <a:pt x="139" y="18"/>
                  </a:lnTo>
                  <a:lnTo>
                    <a:pt x="137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4" y="18"/>
                  </a:lnTo>
                  <a:lnTo>
                    <a:pt x="134" y="18"/>
                  </a:lnTo>
                  <a:lnTo>
                    <a:pt x="132" y="18"/>
                  </a:lnTo>
                  <a:lnTo>
                    <a:pt x="131" y="18"/>
                  </a:lnTo>
                  <a:lnTo>
                    <a:pt x="129" y="18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35" y="16"/>
                  </a:lnTo>
                  <a:lnTo>
                    <a:pt x="135" y="16"/>
                  </a:lnTo>
                  <a:lnTo>
                    <a:pt x="137" y="15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2"/>
                  </a:lnTo>
                  <a:lnTo>
                    <a:pt x="52" y="2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8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6" y="11"/>
                  </a:lnTo>
                  <a:lnTo>
                    <a:pt x="69" y="13"/>
                  </a:lnTo>
                  <a:lnTo>
                    <a:pt x="72" y="15"/>
                  </a:lnTo>
                  <a:lnTo>
                    <a:pt x="72" y="16"/>
                  </a:lnTo>
                  <a:lnTo>
                    <a:pt x="72" y="18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4" y="21"/>
                  </a:lnTo>
                  <a:lnTo>
                    <a:pt x="74" y="22"/>
                  </a:lnTo>
                  <a:lnTo>
                    <a:pt x="76" y="24"/>
                  </a:lnTo>
                  <a:lnTo>
                    <a:pt x="80" y="24"/>
                  </a:lnTo>
                  <a:lnTo>
                    <a:pt x="83" y="24"/>
                  </a:lnTo>
                  <a:lnTo>
                    <a:pt x="90" y="22"/>
                  </a:lnTo>
                  <a:lnTo>
                    <a:pt x="93" y="22"/>
                  </a:lnTo>
                  <a:lnTo>
                    <a:pt x="102" y="22"/>
                  </a:lnTo>
                  <a:lnTo>
                    <a:pt x="106" y="22"/>
                  </a:lnTo>
                  <a:lnTo>
                    <a:pt x="106" y="24"/>
                  </a:lnTo>
                  <a:lnTo>
                    <a:pt x="106" y="24"/>
                  </a:lnTo>
                  <a:lnTo>
                    <a:pt x="109" y="27"/>
                  </a:lnTo>
                  <a:lnTo>
                    <a:pt x="112" y="29"/>
                  </a:lnTo>
                  <a:lnTo>
                    <a:pt x="113" y="29"/>
                  </a:lnTo>
                  <a:lnTo>
                    <a:pt x="117" y="30"/>
                  </a:lnTo>
                  <a:lnTo>
                    <a:pt x="120" y="30"/>
                  </a:lnTo>
                  <a:lnTo>
                    <a:pt x="121" y="30"/>
                  </a:lnTo>
                  <a:lnTo>
                    <a:pt x="121" y="30"/>
                  </a:lnTo>
                  <a:lnTo>
                    <a:pt x="123" y="30"/>
                  </a:lnTo>
                  <a:lnTo>
                    <a:pt x="132" y="24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40" y="24"/>
                  </a:lnTo>
                  <a:lnTo>
                    <a:pt x="137" y="24"/>
                  </a:lnTo>
                  <a:lnTo>
                    <a:pt x="134" y="22"/>
                  </a:lnTo>
                  <a:lnTo>
                    <a:pt x="132" y="24"/>
                  </a:lnTo>
                  <a:lnTo>
                    <a:pt x="131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3" y="22"/>
                  </a:lnTo>
                  <a:lnTo>
                    <a:pt x="146" y="21"/>
                  </a:lnTo>
                  <a:lnTo>
                    <a:pt x="150" y="21"/>
                  </a:lnTo>
                  <a:lnTo>
                    <a:pt x="151" y="21"/>
                  </a:lnTo>
                  <a:lnTo>
                    <a:pt x="154" y="21"/>
                  </a:lnTo>
                  <a:lnTo>
                    <a:pt x="161" y="21"/>
                  </a:lnTo>
                  <a:lnTo>
                    <a:pt x="167" y="21"/>
                  </a:lnTo>
                  <a:lnTo>
                    <a:pt x="165" y="21"/>
                  </a:lnTo>
                  <a:lnTo>
                    <a:pt x="164" y="22"/>
                  </a:lnTo>
                  <a:lnTo>
                    <a:pt x="161" y="22"/>
                  </a:lnTo>
                  <a:lnTo>
                    <a:pt x="159" y="24"/>
                  </a:lnTo>
                  <a:lnTo>
                    <a:pt x="154" y="24"/>
                  </a:lnTo>
                  <a:lnTo>
                    <a:pt x="151" y="24"/>
                  </a:lnTo>
                  <a:lnTo>
                    <a:pt x="153" y="24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3" y="26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4" y="29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4" y="30"/>
                  </a:lnTo>
                  <a:lnTo>
                    <a:pt x="156" y="30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6" y="29"/>
                  </a:lnTo>
                  <a:lnTo>
                    <a:pt x="158" y="29"/>
                  </a:lnTo>
                  <a:lnTo>
                    <a:pt x="159" y="32"/>
                  </a:lnTo>
                  <a:lnTo>
                    <a:pt x="159" y="35"/>
                  </a:lnTo>
                  <a:lnTo>
                    <a:pt x="161" y="35"/>
                  </a:lnTo>
                  <a:lnTo>
                    <a:pt x="161" y="35"/>
                  </a:lnTo>
                  <a:lnTo>
                    <a:pt x="161" y="33"/>
                  </a:lnTo>
                  <a:lnTo>
                    <a:pt x="161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3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2" y="32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5" y="33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7" y="35"/>
                  </a:lnTo>
                  <a:lnTo>
                    <a:pt x="169" y="37"/>
                  </a:lnTo>
                  <a:lnTo>
                    <a:pt x="169" y="37"/>
                  </a:lnTo>
                  <a:lnTo>
                    <a:pt x="169" y="35"/>
                  </a:lnTo>
                  <a:lnTo>
                    <a:pt x="169" y="35"/>
                  </a:lnTo>
                  <a:lnTo>
                    <a:pt x="169" y="33"/>
                  </a:lnTo>
                  <a:lnTo>
                    <a:pt x="170" y="33"/>
                  </a:lnTo>
                  <a:lnTo>
                    <a:pt x="170" y="33"/>
                  </a:lnTo>
                  <a:lnTo>
                    <a:pt x="172" y="33"/>
                  </a:lnTo>
                  <a:lnTo>
                    <a:pt x="175" y="37"/>
                  </a:lnTo>
                  <a:lnTo>
                    <a:pt x="175" y="37"/>
                  </a:lnTo>
                  <a:lnTo>
                    <a:pt x="178" y="38"/>
                  </a:lnTo>
                  <a:lnTo>
                    <a:pt x="181" y="40"/>
                  </a:lnTo>
                  <a:lnTo>
                    <a:pt x="181" y="41"/>
                  </a:lnTo>
                  <a:lnTo>
                    <a:pt x="181" y="41"/>
                  </a:lnTo>
                  <a:lnTo>
                    <a:pt x="180" y="43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76" y="48"/>
                  </a:lnTo>
                  <a:lnTo>
                    <a:pt x="176" y="49"/>
                  </a:lnTo>
                  <a:lnTo>
                    <a:pt x="175" y="52"/>
                  </a:lnTo>
                  <a:lnTo>
                    <a:pt x="170" y="52"/>
                  </a:lnTo>
                  <a:lnTo>
                    <a:pt x="172" y="52"/>
                  </a:lnTo>
                  <a:lnTo>
                    <a:pt x="173" y="52"/>
                  </a:lnTo>
                  <a:lnTo>
                    <a:pt x="175" y="54"/>
                  </a:lnTo>
                  <a:lnTo>
                    <a:pt x="176" y="54"/>
                  </a:lnTo>
                  <a:lnTo>
                    <a:pt x="178" y="54"/>
                  </a:lnTo>
                  <a:lnTo>
                    <a:pt x="181" y="52"/>
                  </a:lnTo>
                  <a:lnTo>
                    <a:pt x="181" y="52"/>
                  </a:lnTo>
                  <a:lnTo>
                    <a:pt x="186" y="52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91" y="51"/>
                  </a:lnTo>
                  <a:lnTo>
                    <a:pt x="194" y="52"/>
                  </a:lnTo>
                  <a:lnTo>
                    <a:pt x="195" y="56"/>
                  </a:lnTo>
                  <a:lnTo>
                    <a:pt x="195" y="56"/>
                  </a:lnTo>
                  <a:lnTo>
                    <a:pt x="195" y="57"/>
                  </a:lnTo>
                  <a:lnTo>
                    <a:pt x="194" y="57"/>
                  </a:lnTo>
                  <a:lnTo>
                    <a:pt x="194" y="59"/>
                  </a:lnTo>
                  <a:lnTo>
                    <a:pt x="192" y="60"/>
                  </a:lnTo>
                  <a:lnTo>
                    <a:pt x="191" y="60"/>
                  </a:lnTo>
                  <a:lnTo>
                    <a:pt x="189" y="62"/>
                  </a:lnTo>
                  <a:lnTo>
                    <a:pt x="189" y="62"/>
                  </a:lnTo>
                  <a:lnTo>
                    <a:pt x="187" y="63"/>
                  </a:lnTo>
                  <a:lnTo>
                    <a:pt x="186" y="63"/>
                  </a:lnTo>
                  <a:lnTo>
                    <a:pt x="186" y="63"/>
                  </a:lnTo>
                  <a:lnTo>
                    <a:pt x="184" y="65"/>
                  </a:lnTo>
                  <a:lnTo>
                    <a:pt x="184" y="67"/>
                  </a:lnTo>
                  <a:lnTo>
                    <a:pt x="183" y="67"/>
                  </a:lnTo>
                  <a:lnTo>
                    <a:pt x="183" y="68"/>
                  </a:lnTo>
                  <a:lnTo>
                    <a:pt x="184" y="70"/>
                  </a:lnTo>
                  <a:lnTo>
                    <a:pt x="184" y="70"/>
                  </a:lnTo>
                  <a:lnTo>
                    <a:pt x="184" y="71"/>
                  </a:lnTo>
                  <a:lnTo>
                    <a:pt x="184" y="71"/>
                  </a:lnTo>
                  <a:lnTo>
                    <a:pt x="184" y="73"/>
                  </a:lnTo>
                  <a:lnTo>
                    <a:pt x="186" y="73"/>
                  </a:lnTo>
                  <a:lnTo>
                    <a:pt x="186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3"/>
                  </a:lnTo>
                  <a:lnTo>
                    <a:pt x="189" y="74"/>
                  </a:lnTo>
                  <a:lnTo>
                    <a:pt x="187" y="76"/>
                  </a:lnTo>
                  <a:lnTo>
                    <a:pt x="184" y="78"/>
                  </a:lnTo>
                  <a:lnTo>
                    <a:pt x="184" y="78"/>
                  </a:lnTo>
                  <a:lnTo>
                    <a:pt x="183" y="78"/>
                  </a:lnTo>
                  <a:lnTo>
                    <a:pt x="181" y="78"/>
                  </a:lnTo>
                  <a:lnTo>
                    <a:pt x="181" y="78"/>
                  </a:lnTo>
                  <a:lnTo>
                    <a:pt x="180" y="78"/>
                  </a:lnTo>
                  <a:lnTo>
                    <a:pt x="180" y="79"/>
                  </a:lnTo>
                  <a:lnTo>
                    <a:pt x="180" y="79"/>
                  </a:lnTo>
                  <a:lnTo>
                    <a:pt x="178" y="79"/>
                  </a:lnTo>
                  <a:lnTo>
                    <a:pt x="176" y="79"/>
                  </a:lnTo>
                  <a:lnTo>
                    <a:pt x="176" y="79"/>
                  </a:lnTo>
                  <a:lnTo>
                    <a:pt x="176" y="81"/>
                  </a:lnTo>
                  <a:lnTo>
                    <a:pt x="176" y="82"/>
                  </a:lnTo>
                  <a:lnTo>
                    <a:pt x="176" y="82"/>
                  </a:lnTo>
                  <a:lnTo>
                    <a:pt x="176" y="84"/>
                  </a:lnTo>
                  <a:lnTo>
                    <a:pt x="176" y="85"/>
                  </a:lnTo>
                  <a:lnTo>
                    <a:pt x="176" y="87"/>
                  </a:lnTo>
                  <a:lnTo>
                    <a:pt x="176" y="87"/>
                  </a:lnTo>
                  <a:lnTo>
                    <a:pt x="175" y="89"/>
                  </a:lnTo>
                  <a:lnTo>
                    <a:pt x="173" y="90"/>
                  </a:lnTo>
                  <a:lnTo>
                    <a:pt x="173" y="90"/>
                  </a:lnTo>
                  <a:lnTo>
                    <a:pt x="176" y="93"/>
                  </a:lnTo>
                  <a:lnTo>
                    <a:pt x="180" y="96"/>
                  </a:lnTo>
                  <a:lnTo>
                    <a:pt x="183" y="101"/>
                  </a:lnTo>
                  <a:lnTo>
                    <a:pt x="183" y="101"/>
                  </a:lnTo>
                  <a:lnTo>
                    <a:pt x="184" y="101"/>
                  </a:lnTo>
                  <a:lnTo>
                    <a:pt x="184" y="103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4"/>
                  </a:lnTo>
                  <a:lnTo>
                    <a:pt x="184" y="106"/>
                  </a:lnTo>
                  <a:lnTo>
                    <a:pt x="183" y="108"/>
                  </a:lnTo>
                  <a:lnTo>
                    <a:pt x="181" y="108"/>
                  </a:lnTo>
                  <a:lnTo>
                    <a:pt x="180" y="108"/>
                  </a:lnTo>
                  <a:lnTo>
                    <a:pt x="180" y="109"/>
                  </a:lnTo>
                  <a:lnTo>
                    <a:pt x="180" y="111"/>
                  </a:lnTo>
                  <a:lnTo>
                    <a:pt x="178" y="111"/>
                  </a:lnTo>
                  <a:lnTo>
                    <a:pt x="178" y="111"/>
                  </a:lnTo>
                  <a:lnTo>
                    <a:pt x="176" y="111"/>
                  </a:lnTo>
                  <a:lnTo>
                    <a:pt x="175" y="111"/>
                  </a:lnTo>
                  <a:lnTo>
                    <a:pt x="173" y="112"/>
                  </a:lnTo>
                  <a:lnTo>
                    <a:pt x="172" y="112"/>
                  </a:lnTo>
                  <a:lnTo>
                    <a:pt x="170" y="114"/>
                  </a:lnTo>
                  <a:lnTo>
                    <a:pt x="167" y="115"/>
                  </a:lnTo>
                  <a:lnTo>
                    <a:pt x="164" y="115"/>
                  </a:lnTo>
                  <a:lnTo>
                    <a:pt x="162" y="117"/>
                  </a:lnTo>
                  <a:lnTo>
                    <a:pt x="159" y="115"/>
                  </a:lnTo>
                  <a:lnTo>
                    <a:pt x="158" y="115"/>
                  </a:lnTo>
                  <a:lnTo>
                    <a:pt x="156" y="117"/>
                  </a:lnTo>
                  <a:lnTo>
                    <a:pt x="156" y="117"/>
                  </a:lnTo>
                  <a:lnTo>
                    <a:pt x="154" y="117"/>
                  </a:lnTo>
                  <a:lnTo>
                    <a:pt x="154" y="117"/>
                  </a:lnTo>
                  <a:lnTo>
                    <a:pt x="154" y="119"/>
                  </a:lnTo>
                  <a:lnTo>
                    <a:pt x="153" y="123"/>
                  </a:lnTo>
                  <a:lnTo>
                    <a:pt x="153" y="123"/>
                  </a:lnTo>
                  <a:lnTo>
                    <a:pt x="151" y="123"/>
                  </a:lnTo>
                  <a:lnTo>
                    <a:pt x="150" y="122"/>
                  </a:lnTo>
                  <a:lnTo>
                    <a:pt x="148" y="122"/>
                  </a:lnTo>
                  <a:lnTo>
                    <a:pt x="146" y="119"/>
                  </a:lnTo>
                  <a:lnTo>
                    <a:pt x="145" y="119"/>
                  </a:lnTo>
                  <a:lnTo>
                    <a:pt x="145" y="119"/>
                  </a:lnTo>
                  <a:lnTo>
                    <a:pt x="142" y="120"/>
                  </a:lnTo>
                  <a:lnTo>
                    <a:pt x="142" y="119"/>
                  </a:lnTo>
                  <a:lnTo>
                    <a:pt x="140" y="119"/>
                  </a:lnTo>
                  <a:lnTo>
                    <a:pt x="139" y="119"/>
                  </a:lnTo>
                  <a:lnTo>
                    <a:pt x="137" y="119"/>
                  </a:lnTo>
                  <a:lnTo>
                    <a:pt x="135" y="119"/>
                  </a:lnTo>
                  <a:lnTo>
                    <a:pt x="134" y="119"/>
                  </a:lnTo>
                  <a:lnTo>
                    <a:pt x="134" y="117"/>
                  </a:lnTo>
                  <a:lnTo>
                    <a:pt x="134" y="117"/>
                  </a:lnTo>
                  <a:lnTo>
                    <a:pt x="132" y="115"/>
                  </a:lnTo>
                  <a:lnTo>
                    <a:pt x="132" y="115"/>
                  </a:lnTo>
                  <a:lnTo>
                    <a:pt x="128" y="115"/>
                  </a:lnTo>
                  <a:lnTo>
                    <a:pt x="126" y="115"/>
                  </a:lnTo>
                  <a:lnTo>
                    <a:pt x="126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4" y="114"/>
                  </a:lnTo>
                  <a:lnTo>
                    <a:pt x="126" y="117"/>
                  </a:lnTo>
                  <a:lnTo>
                    <a:pt x="126" y="119"/>
                  </a:lnTo>
                  <a:lnTo>
                    <a:pt x="128" y="120"/>
                  </a:lnTo>
                  <a:lnTo>
                    <a:pt x="132" y="123"/>
                  </a:lnTo>
                  <a:lnTo>
                    <a:pt x="132" y="123"/>
                  </a:lnTo>
                  <a:lnTo>
                    <a:pt x="132" y="125"/>
                  </a:lnTo>
                  <a:lnTo>
                    <a:pt x="132" y="128"/>
                  </a:lnTo>
                  <a:lnTo>
                    <a:pt x="132" y="130"/>
                  </a:lnTo>
                  <a:lnTo>
                    <a:pt x="134" y="133"/>
                  </a:lnTo>
                  <a:lnTo>
                    <a:pt x="135" y="136"/>
                  </a:lnTo>
                  <a:lnTo>
                    <a:pt x="135" y="137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5" y="139"/>
                  </a:lnTo>
                  <a:lnTo>
                    <a:pt x="137" y="141"/>
                  </a:lnTo>
                  <a:lnTo>
                    <a:pt x="140" y="141"/>
                  </a:lnTo>
                  <a:lnTo>
                    <a:pt x="142" y="141"/>
                  </a:lnTo>
                  <a:lnTo>
                    <a:pt x="145" y="141"/>
                  </a:lnTo>
                  <a:lnTo>
                    <a:pt x="145" y="142"/>
                  </a:lnTo>
                  <a:lnTo>
                    <a:pt x="145" y="144"/>
                  </a:lnTo>
                  <a:lnTo>
                    <a:pt x="143" y="144"/>
                  </a:lnTo>
                  <a:lnTo>
                    <a:pt x="143" y="145"/>
                  </a:lnTo>
                  <a:lnTo>
                    <a:pt x="142" y="145"/>
                  </a:lnTo>
                  <a:lnTo>
                    <a:pt x="140" y="145"/>
                  </a:lnTo>
                  <a:lnTo>
                    <a:pt x="137" y="147"/>
                  </a:lnTo>
                  <a:lnTo>
                    <a:pt x="137" y="147"/>
                  </a:lnTo>
                  <a:lnTo>
                    <a:pt x="135" y="147"/>
                  </a:lnTo>
                  <a:lnTo>
                    <a:pt x="135" y="147"/>
                  </a:lnTo>
                  <a:lnTo>
                    <a:pt x="135" y="148"/>
                  </a:lnTo>
                  <a:lnTo>
                    <a:pt x="134" y="150"/>
                  </a:lnTo>
                  <a:lnTo>
                    <a:pt x="134" y="152"/>
                  </a:lnTo>
                  <a:lnTo>
                    <a:pt x="132" y="153"/>
                  </a:lnTo>
                  <a:lnTo>
                    <a:pt x="131" y="155"/>
                  </a:lnTo>
                  <a:lnTo>
                    <a:pt x="129" y="155"/>
                  </a:lnTo>
                  <a:lnTo>
                    <a:pt x="129" y="155"/>
                  </a:lnTo>
                  <a:lnTo>
                    <a:pt x="128" y="155"/>
                  </a:lnTo>
                  <a:lnTo>
                    <a:pt x="128" y="156"/>
                  </a:lnTo>
                  <a:lnTo>
                    <a:pt x="126" y="156"/>
                  </a:lnTo>
                  <a:lnTo>
                    <a:pt x="124" y="158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21" y="159"/>
                  </a:lnTo>
                  <a:lnTo>
                    <a:pt x="120" y="159"/>
                  </a:lnTo>
                  <a:lnTo>
                    <a:pt x="118" y="161"/>
                  </a:lnTo>
                  <a:lnTo>
                    <a:pt x="117" y="163"/>
                  </a:lnTo>
                  <a:lnTo>
                    <a:pt x="117" y="163"/>
                  </a:lnTo>
                  <a:lnTo>
                    <a:pt x="115" y="164"/>
                  </a:lnTo>
                  <a:lnTo>
                    <a:pt x="115" y="166"/>
                  </a:lnTo>
                  <a:lnTo>
                    <a:pt x="113" y="166"/>
                  </a:lnTo>
                  <a:lnTo>
                    <a:pt x="113" y="164"/>
                  </a:lnTo>
                  <a:lnTo>
                    <a:pt x="113" y="163"/>
                  </a:lnTo>
                  <a:lnTo>
                    <a:pt x="113" y="163"/>
                  </a:lnTo>
                  <a:lnTo>
                    <a:pt x="112" y="161"/>
                  </a:lnTo>
                  <a:lnTo>
                    <a:pt x="112" y="161"/>
                  </a:lnTo>
                  <a:lnTo>
                    <a:pt x="110" y="161"/>
                  </a:lnTo>
                  <a:lnTo>
                    <a:pt x="109" y="163"/>
                  </a:lnTo>
                  <a:lnTo>
                    <a:pt x="107" y="163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4"/>
                  </a:lnTo>
                  <a:lnTo>
                    <a:pt x="102" y="164"/>
                  </a:lnTo>
                  <a:lnTo>
                    <a:pt x="102" y="164"/>
                  </a:lnTo>
                  <a:lnTo>
                    <a:pt x="101" y="164"/>
                  </a:lnTo>
                  <a:lnTo>
                    <a:pt x="98" y="161"/>
                  </a:lnTo>
                  <a:lnTo>
                    <a:pt x="94" y="158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5"/>
                  </a:lnTo>
                  <a:lnTo>
                    <a:pt x="93" y="153"/>
                  </a:lnTo>
                  <a:lnTo>
                    <a:pt x="93" y="152"/>
                  </a:lnTo>
                  <a:lnTo>
                    <a:pt x="93" y="152"/>
                  </a:lnTo>
                  <a:lnTo>
                    <a:pt x="91" y="148"/>
                  </a:lnTo>
                  <a:lnTo>
                    <a:pt x="91" y="147"/>
                  </a:lnTo>
                  <a:lnTo>
                    <a:pt x="90" y="147"/>
                  </a:lnTo>
                  <a:lnTo>
                    <a:pt x="91" y="145"/>
                  </a:lnTo>
                  <a:lnTo>
                    <a:pt x="90" y="145"/>
                  </a:lnTo>
                  <a:lnTo>
                    <a:pt x="90" y="145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90" y="141"/>
                  </a:lnTo>
                  <a:lnTo>
                    <a:pt x="88" y="141"/>
                  </a:lnTo>
                  <a:lnTo>
                    <a:pt x="88" y="141"/>
                  </a:lnTo>
                  <a:lnTo>
                    <a:pt x="87" y="139"/>
                  </a:lnTo>
                  <a:lnTo>
                    <a:pt x="85" y="137"/>
                  </a:lnTo>
                  <a:lnTo>
                    <a:pt x="85" y="137"/>
                  </a:lnTo>
                  <a:lnTo>
                    <a:pt x="83" y="137"/>
                  </a:lnTo>
                  <a:lnTo>
                    <a:pt x="83" y="136"/>
                  </a:lnTo>
                  <a:lnTo>
                    <a:pt x="83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5" y="130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8" y="126"/>
                  </a:lnTo>
                  <a:lnTo>
                    <a:pt x="88" y="126"/>
                  </a:lnTo>
                  <a:lnTo>
                    <a:pt x="87" y="126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3" y="122"/>
                  </a:lnTo>
                  <a:lnTo>
                    <a:pt x="83" y="120"/>
                  </a:lnTo>
                  <a:lnTo>
                    <a:pt x="82" y="117"/>
                  </a:lnTo>
                  <a:lnTo>
                    <a:pt x="80" y="115"/>
                  </a:lnTo>
                  <a:lnTo>
                    <a:pt x="80" y="114"/>
                  </a:lnTo>
                  <a:lnTo>
                    <a:pt x="80" y="112"/>
                  </a:lnTo>
                  <a:lnTo>
                    <a:pt x="80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4"/>
                  </a:lnTo>
                  <a:lnTo>
                    <a:pt x="80" y="101"/>
                  </a:lnTo>
                  <a:lnTo>
                    <a:pt x="80" y="100"/>
                  </a:lnTo>
                  <a:lnTo>
                    <a:pt x="80" y="98"/>
                  </a:lnTo>
                  <a:lnTo>
                    <a:pt x="82" y="96"/>
                  </a:lnTo>
                  <a:lnTo>
                    <a:pt x="83" y="95"/>
                  </a:lnTo>
                  <a:lnTo>
                    <a:pt x="83" y="93"/>
                  </a:lnTo>
                  <a:lnTo>
                    <a:pt x="83" y="92"/>
                  </a:lnTo>
                  <a:lnTo>
                    <a:pt x="85" y="90"/>
                  </a:lnTo>
                  <a:lnTo>
                    <a:pt x="87" y="89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3" y="85"/>
                  </a:lnTo>
                  <a:lnTo>
                    <a:pt x="82" y="85"/>
                  </a:lnTo>
                  <a:lnTo>
                    <a:pt x="80" y="85"/>
                  </a:lnTo>
                  <a:lnTo>
                    <a:pt x="79" y="85"/>
                  </a:lnTo>
                  <a:lnTo>
                    <a:pt x="76" y="87"/>
                  </a:lnTo>
                  <a:lnTo>
                    <a:pt x="71" y="87"/>
                  </a:lnTo>
                  <a:lnTo>
                    <a:pt x="68" y="87"/>
                  </a:lnTo>
                  <a:lnTo>
                    <a:pt x="65" y="87"/>
                  </a:lnTo>
                  <a:lnTo>
                    <a:pt x="61" y="87"/>
                  </a:lnTo>
                  <a:lnTo>
                    <a:pt x="60" y="87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8" y="87"/>
                  </a:lnTo>
                  <a:lnTo>
                    <a:pt x="57" y="87"/>
                  </a:lnTo>
                  <a:lnTo>
                    <a:pt x="57" y="87"/>
                  </a:lnTo>
                  <a:lnTo>
                    <a:pt x="55" y="84"/>
                  </a:lnTo>
                  <a:lnTo>
                    <a:pt x="52" y="82"/>
                  </a:lnTo>
                  <a:lnTo>
                    <a:pt x="50" y="79"/>
                  </a:lnTo>
                  <a:lnTo>
                    <a:pt x="47" y="76"/>
                  </a:lnTo>
                  <a:lnTo>
                    <a:pt x="47" y="76"/>
                  </a:lnTo>
                  <a:lnTo>
                    <a:pt x="46" y="76"/>
                  </a:lnTo>
                  <a:lnTo>
                    <a:pt x="46" y="76"/>
                  </a:lnTo>
                  <a:lnTo>
                    <a:pt x="44" y="74"/>
                  </a:lnTo>
                  <a:lnTo>
                    <a:pt x="42" y="74"/>
                  </a:lnTo>
                  <a:lnTo>
                    <a:pt x="41" y="74"/>
                  </a:lnTo>
                  <a:lnTo>
                    <a:pt x="39" y="73"/>
                  </a:lnTo>
                  <a:lnTo>
                    <a:pt x="38" y="73"/>
                  </a:lnTo>
                  <a:lnTo>
                    <a:pt x="38" y="74"/>
                  </a:lnTo>
                  <a:lnTo>
                    <a:pt x="35" y="74"/>
                  </a:lnTo>
                  <a:lnTo>
                    <a:pt x="33" y="74"/>
                  </a:lnTo>
                  <a:lnTo>
                    <a:pt x="31" y="74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0" y="74"/>
                  </a:lnTo>
                  <a:lnTo>
                    <a:pt x="19" y="73"/>
                  </a:lnTo>
                  <a:lnTo>
                    <a:pt x="17" y="71"/>
                  </a:lnTo>
                  <a:lnTo>
                    <a:pt x="17" y="70"/>
                  </a:lnTo>
                  <a:lnTo>
                    <a:pt x="16" y="70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12" y="54"/>
                  </a:lnTo>
                  <a:lnTo>
                    <a:pt x="11" y="51"/>
                  </a:lnTo>
                  <a:lnTo>
                    <a:pt x="9" y="48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5" y="43"/>
                  </a:lnTo>
                  <a:lnTo>
                    <a:pt x="5" y="41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3" y="40"/>
                  </a:lnTo>
                  <a:lnTo>
                    <a:pt x="3" y="38"/>
                  </a:lnTo>
                  <a:lnTo>
                    <a:pt x="5" y="37"/>
                  </a:lnTo>
                  <a:lnTo>
                    <a:pt x="5" y="35"/>
                  </a:lnTo>
                  <a:lnTo>
                    <a:pt x="6" y="30"/>
                  </a:lnTo>
                  <a:lnTo>
                    <a:pt x="6" y="29"/>
                  </a:lnTo>
                  <a:lnTo>
                    <a:pt x="8" y="24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6" y="15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4" y="7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28" y="7"/>
                  </a:lnTo>
                  <a:lnTo>
                    <a:pt x="27" y="7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20" y="10"/>
                  </a:lnTo>
                  <a:lnTo>
                    <a:pt x="20" y="11"/>
                  </a:lnTo>
                  <a:lnTo>
                    <a:pt x="22" y="15"/>
                  </a:lnTo>
                  <a:lnTo>
                    <a:pt x="24" y="15"/>
                  </a:lnTo>
                  <a:lnTo>
                    <a:pt x="25" y="16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5" y="19"/>
                  </a:lnTo>
                  <a:lnTo>
                    <a:pt x="25" y="21"/>
                  </a:lnTo>
                  <a:lnTo>
                    <a:pt x="25" y="22"/>
                  </a:lnTo>
                  <a:lnTo>
                    <a:pt x="25" y="26"/>
                  </a:lnTo>
                  <a:lnTo>
                    <a:pt x="24" y="27"/>
                  </a:lnTo>
                  <a:lnTo>
                    <a:pt x="22" y="29"/>
                  </a:lnTo>
                  <a:lnTo>
                    <a:pt x="20" y="30"/>
                  </a:lnTo>
                  <a:lnTo>
                    <a:pt x="19" y="33"/>
                  </a:lnTo>
                  <a:lnTo>
                    <a:pt x="20" y="37"/>
                  </a:lnTo>
                  <a:lnTo>
                    <a:pt x="20" y="38"/>
                  </a:lnTo>
                  <a:lnTo>
                    <a:pt x="22" y="40"/>
                  </a:lnTo>
                  <a:lnTo>
                    <a:pt x="24" y="40"/>
                  </a:lnTo>
                  <a:lnTo>
                    <a:pt x="24" y="41"/>
                  </a:lnTo>
                  <a:lnTo>
                    <a:pt x="24" y="43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7" y="44"/>
                  </a:lnTo>
                  <a:lnTo>
                    <a:pt x="30" y="44"/>
                  </a:lnTo>
                  <a:lnTo>
                    <a:pt x="31" y="43"/>
                  </a:lnTo>
                  <a:lnTo>
                    <a:pt x="31" y="43"/>
                  </a:lnTo>
                  <a:lnTo>
                    <a:pt x="33" y="41"/>
                  </a:lnTo>
                  <a:lnTo>
                    <a:pt x="33" y="38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2"/>
                  </a:lnTo>
                  <a:lnTo>
                    <a:pt x="30" y="29"/>
                  </a:lnTo>
                  <a:lnTo>
                    <a:pt x="28" y="27"/>
                  </a:lnTo>
                  <a:lnTo>
                    <a:pt x="28" y="24"/>
                  </a:lnTo>
                  <a:lnTo>
                    <a:pt x="27" y="24"/>
                  </a:lnTo>
                  <a:lnTo>
                    <a:pt x="27" y="22"/>
                  </a:lnTo>
                  <a:lnTo>
                    <a:pt x="27" y="21"/>
                  </a:lnTo>
                  <a:lnTo>
                    <a:pt x="28" y="19"/>
                  </a:lnTo>
                  <a:lnTo>
                    <a:pt x="28" y="18"/>
                  </a:lnTo>
                  <a:lnTo>
                    <a:pt x="30" y="16"/>
                  </a:lnTo>
                  <a:lnTo>
                    <a:pt x="38" y="15"/>
                  </a:lnTo>
                  <a:lnTo>
                    <a:pt x="41" y="13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2" y="8"/>
                  </a:lnTo>
                  <a:lnTo>
                    <a:pt x="52" y="7"/>
                  </a:lnTo>
                  <a:lnTo>
                    <a:pt x="50" y="7"/>
                  </a:lnTo>
                  <a:lnTo>
                    <a:pt x="46" y="8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6" y="0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4" name="Freeform 20">
              <a:extLst>
                <a:ext uri="{FF2B5EF4-FFF2-40B4-BE49-F238E27FC236}">
                  <a16:creationId xmlns:a16="http://schemas.microsoft.com/office/drawing/2014/main" id="{3BE2FE7E-5DEB-4D59-A1C5-A12045C141A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4086" y="4041673"/>
              <a:ext cx="5848" cy="17544"/>
            </a:xfrm>
            <a:custGeom>
              <a:avLst/>
              <a:gdLst>
                <a:gd name="T0" fmla="*/ 2 w 3"/>
                <a:gd name="T1" fmla="*/ 8 h 9"/>
                <a:gd name="T2" fmla="*/ 2 w 3"/>
                <a:gd name="T3" fmla="*/ 8 h 9"/>
                <a:gd name="T4" fmla="*/ 2 w 3"/>
                <a:gd name="T5" fmla="*/ 9 h 9"/>
                <a:gd name="T6" fmla="*/ 2 w 3"/>
                <a:gd name="T7" fmla="*/ 9 h 9"/>
                <a:gd name="T8" fmla="*/ 2 w 3"/>
                <a:gd name="T9" fmla="*/ 9 h 9"/>
                <a:gd name="T10" fmla="*/ 2 w 3"/>
                <a:gd name="T11" fmla="*/ 9 h 9"/>
                <a:gd name="T12" fmla="*/ 2 w 3"/>
                <a:gd name="T13" fmla="*/ 9 h 9"/>
                <a:gd name="T14" fmla="*/ 0 w 3"/>
                <a:gd name="T15" fmla="*/ 9 h 9"/>
                <a:gd name="T16" fmla="*/ 0 w 3"/>
                <a:gd name="T17" fmla="*/ 9 h 9"/>
                <a:gd name="T18" fmla="*/ 0 w 3"/>
                <a:gd name="T19" fmla="*/ 9 h 9"/>
                <a:gd name="T20" fmla="*/ 0 w 3"/>
                <a:gd name="T21" fmla="*/ 9 h 9"/>
                <a:gd name="T22" fmla="*/ 2 w 3"/>
                <a:gd name="T23" fmla="*/ 9 h 9"/>
                <a:gd name="T24" fmla="*/ 0 w 3"/>
                <a:gd name="T25" fmla="*/ 9 h 9"/>
                <a:gd name="T26" fmla="*/ 0 w 3"/>
                <a:gd name="T27" fmla="*/ 9 h 9"/>
                <a:gd name="T28" fmla="*/ 2 w 3"/>
                <a:gd name="T29" fmla="*/ 8 h 9"/>
                <a:gd name="T30" fmla="*/ 2 w 3"/>
                <a:gd name="T31" fmla="*/ 8 h 9"/>
                <a:gd name="T32" fmla="*/ 3 w 3"/>
                <a:gd name="T33" fmla="*/ 5 h 9"/>
                <a:gd name="T34" fmla="*/ 3 w 3"/>
                <a:gd name="T35" fmla="*/ 5 h 9"/>
                <a:gd name="T36" fmla="*/ 3 w 3"/>
                <a:gd name="T37" fmla="*/ 5 h 9"/>
                <a:gd name="T38" fmla="*/ 3 w 3"/>
                <a:gd name="T39" fmla="*/ 5 h 9"/>
                <a:gd name="T40" fmla="*/ 3 w 3"/>
                <a:gd name="T41" fmla="*/ 5 h 9"/>
                <a:gd name="T42" fmla="*/ 3 w 3"/>
                <a:gd name="T43" fmla="*/ 5 h 9"/>
                <a:gd name="T44" fmla="*/ 2 w 3"/>
                <a:gd name="T45" fmla="*/ 5 h 9"/>
                <a:gd name="T46" fmla="*/ 2 w 3"/>
                <a:gd name="T47" fmla="*/ 5 h 9"/>
                <a:gd name="T48" fmla="*/ 2 w 3"/>
                <a:gd name="T49" fmla="*/ 5 h 9"/>
                <a:gd name="T50" fmla="*/ 2 w 3"/>
                <a:gd name="T51" fmla="*/ 5 h 9"/>
                <a:gd name="T52" fmla="*/ 2 w 3"/>
                <a:gd name="T53" fmla="*/ 5 h 9"/>
                <a:gd name="T54" fmla="*/ 2 w 3"/>
                <a:gd name="T55" fmla="*/ 5 h 9"/>
                <a:gd name="T56" fmla="*/ 2 w 3"/>
                <a:gd name="T57" fmla="*/ 5 h 9"/>
                <a:gd name="T58" fmla="*/ 2 w 3"/>
                <a:gd name="T59" fmla="*/ 5 h 9"/>
                <a:gd name="T60" fmla="*/ 2 w 3"/>
                <a:gd name="T61" fmla="*/ 5 h 9"/>
                <a:gd name="T62" fmla="*/ 2 w 3"/>
                <a:gd name="T63" fmla="*/ 5 h 9"/>
                <a:gd name="T64" fmla="*/ 2 w 3"/>
                <a:gd name="T65" fmla="*/ 5 h 9"/>
                <a:gd name="T66" fmla="*/ 2 w 3"/>
                <a:gd name="T67" fmla="*/ 5 h 9"/>
                <a:gd name="T68" fmla="*/ 2 w 3"/>
                <a:gd name="T69" fmla="*/ 5 h 9"/>
                <a:gd name="T70" fmla="*/ 2 w 3"/>
                <a:gd name="T71" fmla="*/ 5 h 9"/>
                <a:gd name="T72" fmla="*/ 2 w 3"/>
                <a:gd name="T73" fmla="*/ 5 h 9"/>
                <a:gd name="T74" fmla="*/ 3 w 3"/>
                <a:gd name="T75" fmla="*/ 5 h 9"/>
                <a:gd name="T76" fmla="*/ 3 w 3"/>
                <a:gd name="T77" fmla="*/ 5 h 9"/>
                <a:gd name="T78" fmla="*/ 3 w 3"/>
                <a:gd name="T79" fmla="*/ 0 h 9"/>
                <a:gd name="T80" fmla="*/ 3 w 3"/>
                <a:gd name="T81" fmla="*/ 0 h 9"/>
                <a:gd name="T82" fmla="*/ 3 w 3"/>
                <a:gd name="T83" fmla="*/ 2 h 9"/>
                <a:gd name="T84" fmla="*/ 3 w 3"/>
                <a:gd name="T85" fmla="*/ 3 h 9"/>
                <a:gd name="T86" fmla="*/ 3 w 3"/>
                <a:gd name="T87" fmla="*/ 3 h 9"/>
                <a:gd name="T88" fmla="*/ 2 w 3"/>
                <a:gd name="T89" fmla="*/ 2 h 9"/>
                <a:gd name="T90" fmla="*/ 2 w 3"/>
                <a:gd name="T91" fmla="*/ 0 h 9"/>
                <a:gd name="T92" fmla="*/ 3 w 3"/>
                <a:gd name="T93" fmla="*/ 0 h 9"/>
                <a:gd name="T94" fmla="*/ 3 w 3"/>
                <a:gd name="T95" fmla="*/ 0 h 9"/>
                <a:gd name="T96" fmla="*/ 3 w 3"/>
                <a:gd name="T9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" h="9">
                  <a:moveTo>
                    <a:pt x="2" y="8"/>
                  </a:moveTo>
                  <a:lnTo>
                    <a:pt x="2" y="8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8"/>
                  </a:lnTo>
                  <a:lnTo>
                    <a:pt x="2" y="8"/>
                  </a:lnTo>
                  <a:close/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3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5" name="Freeform 21">
              <a:extLst>
                <a:ext uri="{FF2B5EF4-FFF2-40B4-BE49-F238E27FC236}">
                  <a16:creationId xmlns:a16="http://schemas.microsoft.com/office/drawing/2014/main" id="{98D91B43-3490-4170-9DA7-44456ADD9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5854" y="3170370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6" name="Freeform 22">
              <a:extLst>
                <a:ext uri="{FF2B5EF4-FFF2-40B4-BE49-F238E27FC236}">
                  <a16:creationId xmlns:a16="http://schemas.microsoft.com/office/drawing/2014/main" id="{0C4398CF-3914-4E09-B46C-E1E81778A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1914" y="3043671"/>
              <a:ext cx="483407" cy="282638"/>
            </a:xfrm>
            <a:custGeom>
              <a:avLst/>
              <a:gdLst>
                <a:gd name="T0" fmla="*/ 218 w 248"/>
                <a:gd name="T1" fmla="*/ 95 h 145"/>
                <a:gd name="T2" fmla="*/ 218 w 248"/>
                <a:gd name="T3" fmla="*/ 98 h 145"/>
                <a:gd name="T4" fmla="*/ 213 w 248"/>
                <a:gd name="T5" fmla="*/ 82 h 145"/>
                <a:gd name="T6" fmla="*/ 35 w 248"/>
                <a:gd name="T7" fmla="*/ 8 h 145"/>
                <a:gd name="T8" fmla="*/ 33 w 248"/>
                <a:gd name="T9" fmla="*/ 20 h 145"/>
                <a:gd name="T10" fmla="*/ 39 w 248"/>
                <a:gd name="T11" fmla="*/ 14 h 145"/>
                <a:gd name="T12" fmla="*/ 41 w 248"/>
                <a:gd name="T13" fmla="*/ 11 h 145"/>
                <a:gd name="T14" fmla="*/ 39 w 248"/>
                <a:gd name="T15" fmla="*/ 5 h 145"/>
                <a:gd name="T16" fmla="*/ 47 w 248"/>
                <a:gd name="T17" fmla="*/ 13 h 145"/>
                <a:gd name="T18" fmla="*/ 54 w 248"/>
                <a:gd name="T19" fmla="*/ 25 h 145"/>
                <a:gd name="T20" fmla="*/ 58 w 248"/>
                <a:gd name="T21" fmla="*/ 20 h 145"/>
                <a:gd name="T22" fmla="*/ 69 w 248"/>
                <a:gd name="T23" fmla="*/ 19 h 145"/>
                <a:gd name="T24" fmla="*/ 85 w 248"/>
                <a:gd name="T25" fmla="*/ 35 h 145"/>
                <a:gd name="T26" fmla="*/ 114 w 248"/>
                <a:gd name="T27" fmla="*/ 35 h 145"/>
                <a:gd name="T28" fmla="*/ 131 w 248"/>
                <a:gd name="T29" fmla="*/ 36 h 145"/>
                <a:gd name="T30" fmla="*/ 147 w 248"/>
                <a:gd name="T31" fmla="*/ 46 h 145"/>
                <a:gd name="T32" fmla="*/ 151 w 248"/>
                <a:gd name="T33" fmla="*/ 63 h 145"/>
                <a:gd name="T34" fmla="*/ 162 w 248"/>
                <a:gd name="T35" fmla="*/ 77 h 145"/>
                <a:gd name="T36" fmla="*/ 175 w 248"/>
                <a:gd name="T37" fmla="*/ 80 h 145"/>
                <a:gd name="T38" fmla="*/ 181 w 248"/>
                <a:gd name="T39" fmla="*/ 83 h 145"/>
                <a:gd name="T40" fmla="*/ 194 w 248"/>
                <a:gd name="T41" fmla="*/ 72 h 145"/>
                <a:gd name="T42" fmla="*/ 210 w 248"/>
                <a:gd name="T43" fmla="*/ 63 h 145"/>
                <a:gd name="T44" fmla="*/ 221 w 248"/>
                <a:gd name="T45" fmla="*/ 60 h 145"/>
                <a:gd name="T46" fmla="*/ 210 w 248"/>
                <a:gd name="T47" fmla="*/ 68 h 145"/>
                <a:gd name="T48" fmla="*/ 214 w 248"/>
                <a:gd name="T49" fmla="*/ 76 h 145"/>
                <a:gd name="T50" fmla="*/ 225 w 248"/>
                <a:gd name="T51" fmla="*/ 74 h 145"/>
                <a:gd name="T52" fmla="*/ 229 w 248"/>
                <a:gd name="T53" fmla="*/ 74 h 145"/>
                <a:gd name="T54" fmla="*/ 237 w 248"/>
                <a:gd name="T55" fmla="*/ 79 h 145"/>
                <a:gd name="T56" fmla="*/ 248 w 248"/>
                <a:gd name="T57" fmla="*/ 83 h 145"/>
                <a:gd name="T58" fmla="*/ 238 w 248"/>
                <a:gd name="T59" fmla="*/ 90 h 145"/>
                <a:gd name="T60" fmla="*/ 230 w 248"/>
                <a:gd name="T61" fmla="*/ 93 h 145"/>
                <a:gd name="T62" fmla="*/ 221 w 248"/>
                <a:gd name="T63" fmla="*/ 93 h 145"/>
                <a:gd name="T64" fmla="*/ 208 w 248"/>
                <a:gd name="T65" fmla="*/ 91 h 145"/>
                <a:gd name="T66" fmla="*/ 211 w 248"/>
                <a:gd name="T67" fmla="*/ 83 h 145"/>
                <a:gd name="T68" fmla="*/ 199 w 248"/>
                <a:gd name="T69" fmla="*/ 85 h 145"/>
                <a:gd name="T70" fmla="*/ 192 w 248"/>
                <a:gd name="T71" fmla="*/ 91 h 145"/>
                <a:gd name="T72" fmla="*/ 184 w 248"/>
                <a:gd name="T73" fmla="*/ 95 h 145"/>
                <a:gd name="T74" fmla="*/ 186 w 248"/>
                <a:gd name="T75" fmla="*/ 99 h 145"/>
                <a:gd name="T76" fmla="*/ 183 w 248"/>
                <a:gd name="T77" fmla="*/ 104 h 145"/>
                <a:gd name="T78" fmla="*/ 166 w 248"/>
                <a:gd name="T79" fmla="*/ 106 h 145"/>
                <a:gd name="T80" fmla="*/ 172 w 248"/>
                <a:gd name="T81" fmla="*/ 115 h 145"/>
                <a:gd name="T82" fmla="*/ 178 w 248"/>
                <a:gd name="T83" fmla="*/ 128 h 145"/>
                <a:gd name="T84" fmla="*/ 170 w 248"/>
                <a:gd name="T85" fmla="*/ 143 h 145"/>
                <a:gd name="T86" fmla="*/ 156 w 248"/>
                <a:gd name="T87" fmla="*/ 142 h 145"/>
                <a:gd name="T88" fmla="*/ 148 w 248"/>
                <a:gd name="T89" fmla="*/ 129 h 145"/>
                <a:gd name="T90" fmla="*/ 128 w 248"/>
                <a:gd name="T91" fmla="*/ 120 h 145"/>
                <a:gd name="T92" fmla="*/ 102 w 248"/>
                <a:gd name="T93" fmla="*/ 104 h 145"/>
                <a:gd name="T94" fmla="*/ 87 w 248"/>
                <a:gd name="T95" fmla="*/ 80 h 145"/>
                <a:gd name="T96" fmla="*/ 74 w 248"/>
                <a:gd name="T97" fmla="*/ 77 h 145"/>
                <a:gd name="T98" fmla="*/ 60 w 248"/>
                <a:gd name="T99" fmla="*/ 69 h 145"/>
                <a:gd name="T100" fmla="*/ 57 w 248"/>
                <a:gd name="T101" fmla="*/ 63 h 145"/>
                <a:gd name="T102" fmla="*/ 50 w 248"/>
                <a:gd name="T103" fmla="*/ 58 h 145"/>
                <a:gd name="T104" fmla="*/ 36 w 248"/>
                <a:gd name="T105" fmla="*/ 50 h 145"/>
                <a:gd name="T106" fmla="*/ 36 w 248"/>
                <a:gd name="T107" fmla="*/ 57 h 145"/>
                <a:gd name="T108" fmla="*/ 30 w 248"/>
                <a:gd name="T109" fmla="*/ 55 h 145"/>
                <a:gd name="T110" fmla="*/ 19 w 248"/>
                <a:gd name="T111" fmla="*/ 58 h 145"/>
                <a:gd name="T112" fmla="*/ 16 w 248"/>
                <a:gd name="T113" fmla="*/ 74 h 145"/>
                <a:gd name="T114" fmla="*/ 0 w 248"/>
                <a:gd name="T115" fmla="*/ 43 h 145"/>
                <a:gd name="T116" fmla="*/ 17 w 248"/>
                <a:gd name="T117" fmla="*/ 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8" h="145">
                  <a:moveTo>
                    <a:pt x="229" y="98"/>
                  </a:moveTo>
                  <a:lnTo>
                    <a:pt x="229" y="98"/>
                  </a:lnTo>
                  <a:lnTo>
                    <a:pt x="229" y="99"/>
                  </a:lnTo>
                  <a:lnTo>
                    <a:pt x="227" y="99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9" y="98"/>
                  </a:lnTo>
                  <a:lnTo>
                    <a:pt x="229" y="98"/>
                  </a:lnTo>
                  <a:close/>
                  <a:moveTo>
                    <a:pt x="218" y="95"/>
                  </a:moveTo>
                  <a:lnTo>
                    <a:pt x="218" y="95"/>
                  </a:lnTo>
                  <a:lnTo>
                    <a:pt x="218" y="96"/>
                  </a:lnTo>
                  <a:lnTo>
                    <a:pt x="219" y="96"/>
                  </a:lnTo>
                  <a:lnTo>
                    <a:pt x="221" y="96"/>
                  </a:lnTo>
                  <a:lnTo>
                    <a:pt x="219" y="98"/>
                  </a:lnTo>
                  <a:lnTo>
                    <a:pt x="221" y="99"/>
                  </a:lnTo>
                  <a:lnTo>
                    <a:pt x="221" y="99"/>
                  </a:lnTo>
                  <a:lnTo>
                    <a:pt x="219" y="99"/>
                  </a:lnTo>
                  <a:lnTo>
                    <a:pt x="218" y="99"/>
                  </a:lnTo>
                  <a:lnTo>
                    <a:pt x="218" y="99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8" y="98"/>
                  </a:lnTo>
                  <a:lnTo>
                    <a:pt x="216" y="96"/>
                  </a:lnTo>
                  <a:lnTo>
                    <a:pt x="216" y="96"/>
                  </a:lnTo>
                  <a:lnTo>
                    <a:pt x="216" y="95"/>
                  </a:lnTo>
                  <a:lnTo>
                    <a:pt x="218" y="95"/>
                  </a:lnTo>
                  <a:close/>
                  <a:moveTo>
                    <a:pt x="211" y="80"/>
                  </a:moveTo>
                  <a:lnTo>
                    <a:pt x="211" y="80"/>
                  </a:lnTo>
                  <a:lnTo>
                    <a:pt x="211" y="80"/>
                  </a:lnTo>
                  <a:lnTo>
                    <a:pt x="211" y="82"/>
                  </a:lnTo>
                  <a:lnTo>
                    <a:pt x="213" y="82"/>
                  </a:lnTo>
                  <a:lnTo>
                    <a:pt x="211" y="80"/>
                  </a:lnTo>
                  <a:lnTo>
                    <a:pt x="211" y="80"/>
                  </a:lnTo>
                  <a:lnTo>
                    <a:pt x="211" y="80"/>
                  </a:lnTo>
                  <a:close/>
                  <a:moveTo>
                    <a:pt x="38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2"/>
                  </a:lnTo>
                  <a:lnTo>
                    <a:pt x="36" y="3"/>
                  </a:lnTo>
                  <a:lnTo>
                    <a:pt x="36" y="5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5" y="20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39" y="14"/>
                  </a:lnTo>
                  <a:lnTo>
                    <a:pt x="41" y="14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9"/>
                  </a:lnTo>
                  <a:lnTo>
                    <a:pt x="41" y="9"/>
                  </a:lnTo>
                  <a:lnTo>
                    <a:pt x="39" y="11"/>
                  </a:lnTo>
                  <a:lnTo>
                    <a:pt x="38" y="11"/>
                  </a:lnTo>
                  <a:lnTo>
                    <a:pt x="38" y="9"/>
                  </a:lnTo>
                  <a:lnTo>
                    <a:pt x="39" y="9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2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4" y="5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3"/>
                  </a:lnTo>
                  <a:lnTo>
                    <a:pt x="47" y="14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9" y="17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2" y="24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4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3"/>
                  </a:lnTo>
                  <a:lnTo>
                    <a:pt x="58" y="13"/>
                  </a:lnTo>
                  <a:lnTo>
                    <a:pt x="61" y="14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6" y="17"/>
                  </a:lnTo>
                  <a:lnTo>
                    <a:pt x="69" y="19"/>
                  </a:lnTo>
                  <a:lnTo>
                    <a:pt x="71" y="20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4" y="24"/>
                  </a:lnTo>
                  <a:lnTo>
                    <a:pt x="74" y="25"/>
                  </a:lnTo>
                  <a:lnTo>
                    <a:pt x="77" y="27"/>
                  </a:lnTo>
                  <a:lnTo>
                    <a:pt x="79" y="28"/>
                  </a:lnTo>
                  <a:lnTo>
                    <a:pt x="80" y="30"/>
                  </a:lnTo>
                  <a:lnTo>
                    <a:pt x="82" y="32"/>
                  </a:lnTo>
                  <a:lnTo>
                    <a:pt x="84" y="33"/>
                  </a:lnTo>
                  <a:lnTo>
                    <a:pt x="85" y="35"/>
                  </a:lnTo>
                  <a:lnTo>
                    <a:pt x="87" y="36"/>
                  </a:lnTo>
                  <a:lnTo>
                    <a:pt x="88" y="36"/>
                  </a:lnTo>
                  <a:lnTo>
                    <a:pt x="90" y="36"/>
                  </a:lnTo>
                  <a:lnTo>
                    <a:pt x="93" y="36"/>
                  </a:lnTo>
                  <a:lnTo>
                    <a:pt x="96" y="36"/>
                  </a:lnTo>
                  <a:lnTo>
                    <a:pt x="99" y="35"/>
                  </a:lnTo>
                  <a:lnTo>
                    <a:pt x="102" y="35"/>
                  </a:lnTo>
                  <a:lnTo>
                    <a:pt x="104" y="35"/>
                  </a:lnTo>
                  <a:lnTo>
                    <a:pt x="107" y="35"/>
                  </a:lnTo>
                  <a:lnTo>
                    <a:pt x="112" y="35"/>
                  </a:lnTo>
                  <a:lnTo>
                    <a:pt x="114" y="35"/>
                  </a:lnTo>
                  <a:lnTo>
                    <a:pt x="117" y="35"/>
                  </a:lnTo>
                  <a:lnTo>
                    <a:pt x="118" y="36"/>
                  </a:lnTo>
                  <a:lnTo>
                    <a:pt x="120" y="36"/>
                  </a:lnTo>
                  <a:lnTo>
                    <a:pt x="123" y="36"/>
                  </a:lnTo>
                  <a:lnTo>
                    <a:pt x="123" y="36"/>
                  </a:lnTo>
                  <a:lnTo>
                    <a:pt x="125" y="35"/>
                  </a:lnTo>
                  <a:lnTo>
                    <a:pt x="126" y="35"/>
                  </a:lnTo>
                  <a:lnTo>
                    <a:pt x="128" y="33"/>
                  </a:lnTo>
                  <a:lnTo>
                    <a:pt x="129" y="33"/>
                  </a:lnTo>
                  <a:lnTo>
                    <a:pt x="131" y="35"/>
                  </a:lnTo>
                  <a:lnTo>
                    <a:pt x="131" y="36"/>
                  </a:lnTo>
                  <a:lnTo>
                    <a:pt x="132" y="36"/>
                  </a:lnTo>
                  <a:lnTo>
                    <a:pt x="134" y="38"/>
                  </a:lnTo>
                  <a:lnTo>
                    <a:pt x="136" y="39"/>
                  </a:lnTo>
                  <a:lnTo>
                    <a:pt x="137" y="39"/>
                  </a:lnTo>
                  <a:lnTo>
                    <a:pt x="139" y="43"/>
                  </a:lnTo>
                  <a:lnTo>
                    <a:pt x="140" y="44"/>
                  </a:lnTo>
                  <a:lnTo>
                    <a:pt x="140" y="46"/>
                  </a:lnTo>
                  <a:lnTo>
                    <a:pt x="142" y="47"/>
                  </a:lnTo>
                  <a:lnTo>
                    <a:pt x="143" y="47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7" y="47"/>
                  </a:lnTo>
                  <a:lnTo>
                    <a:pt x="147" y="49"/>
                  </a:lnTo>
                  <a:lnTo>
                    <a:pt x="145" y="52"/>
                  </a:lnTo>
                  <a:lnTo>
                    <a:pt x="145" y="55"/>
                  </a:lnTo>
                  <a:lnTo>
                    <a:pt x="145" y="57"/>
                  </a:lnTo>
                  <a:lnTo>
                    <a:pt x="145" y="60"/>
                  </a:lnTo>
                  <a:lnTo>
                    <a:pt x="145" y="61"/>
                  </a:lnTo>
                  <a:lnTo>
                    <a:pt x="145" y="63"/>
                  </a:lnTo>
                  <a:lnTo>
                    <a:pt x="148" y="63"/>
                  </a:lnTo>
                  <a:lnTo>
                    <a:pt x="150" y="63"/>
                  </a:lnTo>
                  <a:lnTo>
                    <a:pt x="151" y="63"/>
                  </a:lnTo>
                  <a:lnTo>
                    <a:pt x="153" y="65"/>
                  </a:lnTo>
                  <a:lnTo>
                    <a:pt x="153" y="68"/>
                  </a:lnTo>
                  <a:lnTo>
                    <a:pt x="153" y="69"/>
                  </a:lnTo>
                  <a:lnTo>
                    <a:pt x="153" y="71"/>
                  </a:lnTo>
                  <a:lnTo>
                    <a:pt x="155" y="74"/>
                  </a:lnTo>
                  <a:lnTo>
                    <a:pt x="155" y="76"/>
                  </a:lnTo>
                  <a:lnTo>
                    <a:pt x="155" y="77"/>
                  </a:lnTo>
                  <a:lnTo>
                    <a:pt x="156" y="77"/>
                  </a:lnTo>
                  <a:lnTo>
                    <a:pt x="156" y="77"/>
                  </a:lnTo>
                  <a:lnTo>
                    <a:pt x="159" y="77"/>
                  </a:lnTo>
                  <a:lnTo>
                    <a:pt x="162" y="77"/>
                  </a:lnTo>
                  <a:lnTo>
                    <a:pt x="164" y="77"/>
                  </a:lnTo>
                  <a:lnTo>
                    <a:pt x="167" y="77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2" y="77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5" y="79"/>
                  </a:lnTo>
                  <a:lnTo>
                    <a:pt x="175" y="80"/>
                  </a:lnTo>
                  <a:lnTo>
                    <a:pt x="175" y="80"/>
                  </a:lnTo>
                  <a:lnTo>
                    <a:pt x="175" y="82"/>
                  </a:lnTo>
                  <a:lnTo>
                    <a:pt x="175" y="83"/>
                  </a:lnTo>
                  <a:lnTo>
                    <a:pt x="175" y="85"/>
                  </a:lnTo>
                  <a:lnTo>
                    <a:pt x="177" y="85"/>
                  </a:lnTo>
                  <a:lnTo>
                    <a:pt x="178" y="87"/>
                  </a:lnTo>
                  <a:lnTo>
                    <a:pt x="180" y="87"/>
                  </a:lnTo>
                  <a:lnTo>
                    <a:pt x="181" y="87"/>
                  </a:lnTo>
                  <a:lnTo>
                    <a:pt x="181" y="87"/>
                  </a:lnTo>
                  <a:lnTo>
                    <a:pt x="183" y="87"/>
                  </a:lnTo>
                  <a:lnTo>
                    <a:pt x="183" y="85"/>
                  </a:lnTo>
                  <a:lnTo>
                    <a:pt x="181" y="83"/>
                  </a:lnTo>
                  <a:lnTo>
                    <a:pt x="181" y="83"/>
                  </a:lnTo>
                  <a:lnTo>
                    <a:pt x="183" y="82"/>
                  </a:lnTo>
                  <a:lnTo>
                    <a:pt x="183" y="80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8" y="77"/>
                  </a:lnTo>
                  <a:lnTo>
                    <a:pt x="189" y="76"/>
                  </a:lnTo>
                  <a:lnTo>
                    <a:pt x="189" y="74"/>
                  </a:lnTo>
                  <a:lnTo>
                    <a:pt x="191" y="72"/>
                  </a:lnTo>
                  <a:lnTo>
                    <a:pt x="192" y="72"/>
                  </a:lnTo>
                  <a:lnTo>
                    <a:pt x="194" y="72"/>
                  </a:lnTo>
                  <a:lnTo>
                    <a:pt x="194" y="71"/>
                  </a:lnTo>
                  <a:lnTo>
                    <a:pt x="197" y="69"/>
                  </a:lnTo>
                  <a:lnTo>
                    <a:pt x="197" y="69"/>
                  </a:lnTo>
                  <a:lnTo>
                    <a:pt x="200" y="68"/>
                  </a:lnTo>
                  <a:lnTo>
                    <a:pt x="202" y="68"/>
                  </a:lnTo>
                  <a:lnTo>
                    <a:pt x="203" y="66"/>
                  </a:lnTo>
                  <a:lnTo>
                    <a:pt x="207" y="65"/>
                  </a:lnTo>
                  <a:lnTo>
                    <a:pt x="208" y="63"/>
                  </a:lnTo>
                  <a:lnTo>
                    <a:pt x="208" y="61"/>
                  </a:lnTo>
                  <a:lnTo>
                    <a:pt x="210" y="61"/>
                  </a:lnTo>
                  <a:lnTo>
                    <a:pt x="210" y="63"/>
                  </a:lnTo>
                  <a:lnTo>
                    <a:pt x="211" y="63"/>
                  </a:lnTo>
                  <a:lnTo>
                    <a:pt x="211" y="61"/>
                  </a:lnTo>
                  <a:lnTo>
                    <a:pt x="213" y="61"/>
                  </a:lnTo>
                  <a:lnTo>
                    <a:pt x="213" y="60"/>
                  </a:lnTo>
                  <a:lnTo>
                    <a:pt x="214" y="60"/>
                  </a:lnTo>
                  <a:lnTo>
                    <a:pt x="214" y="60"/>
                  </a:lnTo>
                  <a:lnTo>
                    <a:pt x="216" y="58"/>
                  </a:lnTo>
                  <a:lnTo>
                    <a:pt x="218" y="58"/>
                  </a:lnTo>
                  <a:lnTo>
                    <a:pt x="218" y="58"/>
                  </a:lnTo>
                  <a:lnTo>
                    <a:pt x="219" y="58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21" y="60"/>
                  </a:lnTo>
                  <a:lnTo>
                    <a:pt x="218" y="61"/>
                  </a:lnTo>
                  <a:lnTo>
                    <a:pt x="216" y="63"/>
                  </a:lnTo>
                  <a:lnTo>
                    <a:pt x="214" y="63"/>
                  </a:lnTo>
                  <a:lnTo>
                    <a:pt x="214" y="63"/>
                  </a:lnTo>
                  <a:lnTo>
                    <a:pt x="214" y="65"/>
                  </a:lnTo>
                  <a:lnTo>
                    <a:pt x="213" y="65"/>
                  </a:lnTo>
                  <a:lnTo>
                    <a:pt x="211" y="65"/>
                  </a:lnTo>
                  <a:lnTo>
                    <a:pt x="211" y="66"/>
                  </a:lnTo>
                  <a:lnTo>
                    <a:pt x="210" y="68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3" y="72"/>
                  </a:lnTo>
                  <a:lnTo>
                    <a:pt x="213" y="74"/>
                  </a:lnTo>
                  <a:lnTo>
                    <a:pt x="214" y="76"/>
                  </a:lnTo>
                  <a:lnTo>
                    <a:pt x="214" y="76"/>
                  </a:lnTo>
                  <a:lnTo>
                    <a:pt x="216" y="77"/>
                  </a:lnTo>
                  <a:lnTo>
                    <a:pt x="218" y="77"/>
                  </a:lnTo>
                  <a:lnTo>
                    <a:pt x="219" y="77"/>
                  </a:lnTo>
                  <a:lnTo>
                    <a:pt x="221" y="77"/>
                  </a:lnTo>
                  <a:lnTo>
                    <a:pt x="221" y="77"/>
                  </a:lnTo>
                  <a:lnTo>
                    <a:pt x="222" y="79"/>
                  </a:lnTo>
                  <a:lnTo>
                    <a:pt x="222" y="77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5" y="76"/>
                  </a:lnTo>
                  <a:lnTo>
                    <a:pt x="225" y="74"/>
                  </a:lnTo>
                  <a:lnTo>
                    <a:pt x="225" y="74"/>
                  </a:lnTo>
                  <a:lnTo>
                    <a:pt x="225" y="72"/>
                  </a:lnTo>
                  <a:lnTo>
                    <a:pt x="225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7" y="72"/>
                  </a:lnTo>
                  <a:lnTo>
                    <a:pt x="229" y="72"/>
                  </a:lnTo>
                  <a:lnTo>
                    <a:pt x="229" y="72"/>
                  </a:lnTo>
                  <a:lnTo>
                    <a:pt x="229" y="74"/>
                  </a:lnTo>
                  <a:lnTo>
                    <a:pt x="230" y="74"/>
                  </a:lnTo>
                  <a:lnTo>
                    <a:pt x="230" y="77"/>
                  </a:lnTo>
                  <a:lnTo>
                    <a:pt x="230" y="77"/>
                  </a:lnTo>
                  <a:lnTo>
                    <a:pt x="232" y="77"/>
                  </a:lnTo>
                  <a:lnTo>
                    <a:pt x="233" y="77"/>
                  </a:lnTo>
                  <a:lnTo>
                    <a:pt x="233" y="77"/>
                  </a:lnTo>
                  <a:lnTo>
                    <a:pt x="235" y="79"/>
                  </a:lnTo>
                  <a:lnTo>
                    <a:pt x="235" y="79"/>
                  </a:lnTo>
                  <a:lnTo>
                    <a:pt x="235" y="80"/>
                  </a:lnTo>
                  <a:lnTo>
                    <a:pt x="235" y="80"/>
                  </a:lnTo>
                  <a:lnTo>
                    <a:pt x="237" y="79"/>
                  </a:lnTo>
                  <a:lnTo>
                    <a:pt x="237" y="79"/>
                  </a:lnTo>
                  <a:lnTo>
                    <a:pt x="238" y="80"/>
                  </a:lnTo>
                  <a:lnTo>
                    <a:pt x="240" y="80"/>
                  </a:lnTo>
                  <a:lnTo>
                    <a:pt x="241" y="82"/>
                  </a:lnTo>
                  <a:lnTo>
                    <a:pt x="241" y="82"/>
                  </a:lnTo>
                  <a:lnTo>
                    <a:pt x="243" y="82"/>
                  </a:lnTo>
                  <a:lnTo>
                    <a:pt x="244" y="83"/>
                  </a:lnTo>
                  <a:lnTo>
                    <a:pt x="244" y="83"/>
                  </a:lnTo>
                  <a:lnTo>
                    <a:pt x="246" y="82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8" y="83"/>
                  </a:lnTo>
                  <a:lnTo>
                    <a:pt x="243" y="87"/>
                  </a:lnTo>
                  <a:lnTo>
                    <a:pt x="243" y="87"/>
                  </a:lnTo>
                  <a:lnTo>
                    <a:pt x="241" y="88"/>
                  </a:lnTo>
                  <a:lnTo>
                    <a:pt x="240" y="88"/>
                  </a:lnTo>
                  <a:lnTo>
                    <a:pt x="240" y="88"/>
                  </a:lnTo>
                  <a:lnTo>
                    <a:pt x="238" y="87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7" y="88"/>
                  </a:lnTo>
                  <a:lnTo>
                    <a:pt x="238" y="90"/>
                  </a:lnTo>
                  <a:lnTo>
                    <a:pt x="237" y="90"/>
                  </a:lnTo>
                  <a:lnTo>
                    <a:pt x="237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5" y="90"/>
                  </a:lnTo>
                  <a:lnTo>
                    <a:pt x="233" y="90"/>
                  </a:lnTo>
                  <a:lnTo>
                    <a:pt x="232" y="91"/>
                  </a:lnTo>
                  <a:lnTo>
                    <a:pt x="232" y="93"/>
                  </a:lnTo>
                  <a:lnTo>
                    <a:pt x="230" y="93"/>
                  </a:lnTo>
                  <a:lnTo>
                    <a:pt x="230" y="93"/>
                  </a:lnTo>
                  <a:lnTo>
                    <a:pt x="229" y="93"/>
                  </a:lnTo>
                  <a:lnTo>
                    <a:pt x="229" y="95"/>
                  </a:lnTo>
                  <a:lnTo>
                    <a:pt x="227" y="95"/>
                  </a:lnTo>
                  <a:lnTo>
                    <a:pt x="227" y="95"/>
                  </a:lnTo>
                  <a:lnTo>
                    <a:pt x="227" y="93"/>
                  </a:lnTo>
                  <a:lnTo>
                    <a:pt x="225" y="93"/>
                  </a:lnTo>
                  <a:lnTo>
                    <a:pt x="225" y="93"/>
                  </a:lnTo>
                  <a:lnTo>
                    <a:pt x="224" y="93"/>
                  </a:lnTo>
                  <a:lnTo>
                    <a:pt x="224" y="93"/>
                  </a:lnTo>
                  <a:lnTo>
                    <a:pt x="222" y="93"/>
                  </a:lnTo>
                  <a:lnTo>
                    <a:pt x="221" y="93"/>
                  </a:lnTo>
                  <a:lnTo>
                    <a:pt x="219" y="93"/>
                  </a:lnTo>
                  <a:lnTo>
                    <a:pt x="218" y="93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3" y="95"/>
                  </a:lnTo>
                  <a:lnTo>
                    <a:pt x="211" y="93"/>
                  </a:lnTo>
                  <a:lnTo>
                    <a:pt x="211" y="93"/>
                  </a:lnTo>
                  <a:lnTo>
                    <a:pt x="210" y="91"/>
                  </a:lnTo>
                  <a:lnTo>
                    <a:pt x="210" y="91"/>
                  </a:lnTo>
                  <a:lnTo>
                    <a:pt x="208" y="91"/>
                  </a:lnTo>
                  <a:lnTo>
                    <a:pt x="208" y="91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08" y="90"/>
                  </a:lnTo>
                  <a:lnTo>
                    <a:pt x="211" y="88"/>
                  </a:lnTo>
                  <a:lnTo>
                    <a:pt x="213" y="87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3" y="85"/>
                  </a:lnTo>
                  <a:lnTo>
                    <a:pt x="211" y="83"/>
                  </a:lnTo>
                  <a:lnTo>
                    <a:pt x="211" y="83"/>
                  </a:lnTo>
                  <a:lnTo>
                    <a:pt x="213" y="83"/>
                  </a:lnTo>
                  <a:lnTo>
                    <a:pt x="213" y="83"/>
                  </a:lnTo>
                  <a:lnTo>
                    <a:pt x="211" y="82"/>
                  </a:lnTo>
                  <a:lnTo>
                    <a:pt x="210" y="80"/>
                  </a:lnTo>
                  <a:lnTo>
                    <a:pt x="208" y="79"/>
                  </a:lnTo>
                  <a:lnTo>
                    <a:pt x="208" y="80"/>
                  </a:lnTo>
                  <a:lnTo>
                    <a:pt x="207" y="82"/>
                  </a:lnTo>
                  <a:lnTo>
                    <a:pt x="207" y="82"/>
                  </a:lnTo>
                  <a:lnTo>
                    <a:pt x="205" y="83"/>
                  </a:lnTo>
                  <a:lnTo>
                    <a:pt x="203" y="83"/>
                  </a:lnTo>
                  <a:lnTo>
                    <a:pt x="199" y="85"/>
                  </a:lnTo>
                  <a:lnTo>
                    <a:pt x="199" y="87"/>
                  </a:lnTo>
                  <a:lnTo>
                    <a:pt x="199" y="87"/>
                  </a:lnTo>
                  <a:lnTo>
                    <a:pt x="197" y="85"/>
                  </a:lnTo>
                  <a:lnTo>
                    <a:pt x="196" y="83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5"/>
                  </a:lnTo>
                  <a:lnTo>
                    <a:pt x="192" y="87"/>
                  </a:lnTo>
                  <a:lnTo>
                    <a:pt x="192" y="87"/>
                  </a:lnTo>
                  <a:lnTo>
                    <a:pt x="191" y="88"/>
                  </a:lnTo>
                  <a:lnTo>
                    <a:pt x="192" y="91"/>
                  </a:lnTo>
                  <a:lnTo>
                    <a:pt x="192" y="93"/>
                  </a:lnTo>
                  <a:lnTo>
                    <a:pt x="191" y="93"/>
                  </a:lnTo>
                  <a:lnTo>
                    <a:pt x="192" y="95"/>
                  </a:lnTo>
                  <a:lnTo>
                    <a:pt x="191" y="95"/>
                  </a:lnTo>
                  <a:lnTo>
                    <a:pt x="189" y="93"/>
                  </a:lnTo>
                  <a:lnTo>
                    <a:pt x="188" y="93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184" y="95"/>
                  </a:lnTo>
                  <a:lnTo>
                    <a:pt x="188" y="95"/>
                  </a:lnTo>
                  <a:lnTo>
                    <a:pt x="188" y="95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8" y="96"/>
                  </a:lnTo>
                  <a:lnTo>
                    <a:pt x="186" y="96"/>
                  </a:lnTo>
                  <a:lnTo>
                    <a:pt x="184" y="96"/>
                  </a:lnTo>
                  <a:lnTo>
                    <a:pt x="184" y="98"/>
                  </a:lnTo>
                  <a:lnTo>
                    <a:pt x="186" y="98"/>
                  </a:lnTo>
                  <a:lnTo>
                    <a:pt x="186" y="98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6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4" y="99"/>
                  </a:lnTo>
                  <a:lnTo>
                    <a:pt x="183" y="99"/>
                  </a:lnTo>
                  <a:lnTo>
                    <a:pt x="183" y="99"/>
                  </a:lnTo>
                  <a:lnTo>
                    <a:pt x="183" y="101"/>
                  </a:lnTo>
                  <a:lnTo>
                    <a:pt x="183" y="104"/>
                  </a:lnTo>
                  <a:lnTo>
                    <a:pt x="181" y="104"/>
                  </a:lnTo>
                  <a:lnTo>
                    <a:pt x="180" y="106"/>
                  </a:lnTo>
                  <a:lnTo>
                    <a:pt x="180" y="106"/>
                  </a:lnTo>
                  <a:lnTo>
                    <a:pt x="178" y="106"/>
                  </a:lnTo>
                  <a:lnTo>
                    <a:pt x="177" y="106"/>
                  </a:lnTo>
                  <a:lnTo>
                    <a:pt x="175" y="104"/>
                  </a:lnTo>
                  <a:lnTo>
                    <a:pt x="172" y="104"/>
                  </a:lnTo>
                  <a:lnTo>
                    <a:pt x="170" y="104"/>
                  </a:lnTo>
                  <a:lnTo>
                    <a:pt x="167" y="104"/>
                  </a:lnTo>
                  <a:lnTo>
                    <a:pt x="167" y="106"/>
                  </a:lnTo>
                  <a:lnTo>
                    <a:pt x="166" y="106"/>
                  </a:lnTo>
                  <a:lnTo>
                    <a:pt x="166" y="106"/>
                  </a:lnTo>
                  <a:lnTo>
                    <a:pt x="164" y="110"/>
                  </a:lnTo>
                  <a:lnTo>
                    <a:pt x="164" y="110"/>
                  </a:lnTo>
                  <a:lnTo>
                    <a:pt x="166" y="110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2"/>
                  </a:lnTo>
                  <a:lnTo>
                    <a:pt x="169" y="113"/>
                  </a:lnTo>
                  <a:lnTo>
                    <a:pt x="169" y="113"/>
                  </a:lnTo>
                  <a:lnTo>
                    <a:pt x="170" y="115"/>
                  </a:lnTo>
                  <a:lnTo>
                    <a:pt x="172" y="115"/>
                  </a:lnTo>
                  <a:lnTo>
                    <a:pt x="173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5" y="115"/>
                  </a:lnTo>
                  <a:lnTo>
                    <a:pt x="177" y="117"/>
                  </a:lnTo>
                  <a:lnTo>
                    <a:pt x="175" y="120"/>
                  </a:lnTo>
                  <a:lnTo>
                    <a:pt x="175" y="121"/>
                  </a:lnTo>
                  <a:lnTo>
                    <a:pt x="175" y="123"/>
                  </a:lnTo>
                  <a:lnTo>
                    <a:pt x="177" y="124"/>
                  </a:lnTo>
                  <a:lnTo>
                    <a:pt x="178" y="126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8"/>
                  </a:lnTo>
                  <a:lnTo>
                    <a:pt x="178" y="129"/>
                  </a:lnTo>
                  <a:lnTo>
                    <a:pt x="178" y="131"/>
                  </a:lnTo>
                  <a:lnTo>
                    <a:pt x="177" y="132"/>
                  </a:lnTo>
                  <a:lnTo>
                    <a:pt x="177" y="132"/>
                  </a:lnTo>
                  <a:lnTo>
                    <a:pt x="175" y="134"/>
                  </a:lnTo>
                  <a:lnTo>
                    <a:pt x="173" y="135"/>
                  </a:lnTo>
                  <a:lnTo>
                    <a:pt x="172" y="139"/>
                  </a:lnTo>
                  <a:lnTo>
                    <a:pt x="170" y="139"/>
                  </a:lnTo>
                  <a:lnTo>
                    <a:pt x="170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69" y="143"/>
                  </a:lnTo>
                  <a:lnTo>
                    <a:pt x="169" y="143"/>
                  </a:lnTo>
                  <a:lnTo>
                    <a:pt x="167" y="143"/>
                  </a:lnTo>
                  <a:lnTo>
                    <a:pt x="167" y="143"/>
                  </a:lnTo>
                  <a:lnTo>
                    <a:pt x="166" y="143"/>
                  </a:lnTo>
                  <a:lnTo>
                    <a:pt x="164" y="143"/>
                  </a:lnTo>
                  <a:lnTo>
                    <a:pt x="162" y="143"/>
                  </a:lnTo>
                  <a:lnTo>
                    <a:pt x="161" y="142"/>
                  </a:lnTo>
                  <a:lnTo>
                    <a:pt x="156" y="142"/>
                  </a:lnTo>
                  <a:lnTo>
                    <a:pt x="153" y="142"/>
                  </a:lnTo>
                  <a:lnTo>
                    <a:pt x="153" y="140"/>
                  </a:lnTo>
                  <a:lnTo>
                    <a:pt x="153" y="137"/>
                  </a:lnTo>
                  <a:lnTo>
                    <a:pt x="153" y="134"/>
                  </a:lnTo>
                  <a:lnTo>
                    <a:pt x="155" y="132"/>
                  </a:lnTo>
                  <a:lnTo>
                    <a:pt x="155" y="132"/>
                  </a:lnTo>
                  <a:lnTo>
                    <a:pt x="153" y="131"/>
                  </a:lnTo>
                  <a:lnTo>
                    <a:pt x="153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48" y="129"/>
                  </a:lnTo>
                  <a:lnTo>
                    <a:pt x="147" y="128"/>
                  </a:lnTo>
                  <a:lnTo>
                    <a:pt x="147" y="128"/>
                  </a:lnTo>
                  <a:lnTo>
                    <a:pt x="145" y="126"/>
                  </a:lnTo>
                  <a:lnTo>
                    <a:pt x="143" y="126"/>
                  </a:lnTo>
                  <a:lnTo>
                    <a:pt x="142" y="126"/>
                  </a:lnTo>
                  <a:lnTo>
                    <a:pt x="140" y="128"/>
                  </a:lnTo>
                  <a:lnTo>
                    <a:pt x="140" y="128"/>
                  </a:lnTo>
                  <a:lnTo>
                    <a:pt x="139" y="128"/>
                  </a:lnTo>
                  <a:lnTo>
                    <a:pt x="136" y="124"/>
                  </a:lnTo>
                  <a:lnTo>
                    <a:pt x="131" y="121"/>
                  </a:lnTo>
                  <a:lnTo>
                    <a:pt x="128" y="120"/>
                  </a:lnTo>
                  <a:lnTo>
                    <a:pt x="126" y="118"/>
                  </a:lnTo>
                  <a:lnTo>
                    <a:pt x="125" y="118"/>
                  </a:lnTo>
                  <a:lnTo>
                    <a:pt x="123" y="117"/>
                  </a:lnTo>
                  <a:lnTo>
                    <a:pt x="120" y="115"/>
                  </a:lnTo>
                  <a:lnTo>
                    <a:pt x="118" y="115"/>
                  </a:lnTo>
                  <a:lnTo>
                    <a:pt x="115" y="113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09" y="107"/>
                  </a:lnTo>
                  <a:lnTo>
                    <a:pt x="106" y="106"/>
                  </a:lnTo>
                  <a:lnTo>
                    <a:pt x="102" y="104"/>
                  </a:lnTo>
                  <a:lnTo>
                    <a:pt x="101" y="102"/>
                  </a:lnTo>
                  <a:lnTo>
                    <a:pt x="96" y="99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3" y="96"/>
                  </a:lnTo>
                  <a:lnTo>
                    <a:pt x="93" y="91"/>
                  </a:lnTo>
                  <a:lnTo>
                    <a:pt x="91" y="90"/>
                  </a:lnTo>
                  <a:lnTo>
                    <a:pt x="90" y="88"/>
                  </a:lnTo>
                  <a:lnTo>
                    <a:pt x="88" y="85"/>
                  </a:lnTo>
                  <a:lnTo>
                    <a:pt x="87" y="82"/>
                  </a:lnTo>
                  <a:lnTo>
                    <a:pt x="87" y="80"/>
                  </a:lnTo>
                  <a:lnTo>
                    <a:pt x="85" y="79"/>
                  </a:lnTo>
                  <a:lnTo>
                    <a:pt x="84" y="77"/>
                  </a:lnTo>
                  <a:lnTo>
                    <a:pt x="82" y="76"/>
                  </a:lnTo>
                  <a:lnTo>
                    <a:pt x="80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9" y="76"/>
                  </a:lnTo>
                  <a:lnTo>
                    <a:pt x="77" y="77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4" y="77"/>
                  </a:lnTo>
                  <a:lnTo>
                    <a:pt x="71" y="76"/>
                  </a:lnTo>
                  <a:lnTo>
                    <a:pt x="71" y="76"/>
                  </a:lnTo>
                  <a:lnTo>
                    <a:pt x="69" y="76"/>
                  </a:lnTo>
                  <a:lnTo>
                    <a:pt x="66" y="77"/>
                  </a:lnTo>
                  <a:lnTo>
                    <a:pt x="65" y="76"/>
                  </a:lnTo>
                  <a:lnTo>
                    <a:pt x="61" y="74"/>
                  </a:lnTo>
                  <a:lnTo>
                    <a:pt x="60" y="74"/>
                  </a:lnTo>
                  <a:lnTo>
                    <a:pt x="58" y="72"/>
                  </a:lnTo>
                  <a:lnTo>
                    <a:pt x="58" y="72"/>
                  </a:lnTo>
                  <a:lnTo>
                    <a:pt x="60" y="71"/>
                  </a:lnTo>
                  <a:lnTo>
                    <a:pt x="60" y="69"/>
                  </a:lnTo>
                  <a:lnTo>
                    <a:pt x="60" y="69"/>
                  </a:lnTo>
                  <a:lnTo>
                    <a:pt x="60" y="68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58" y="63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7" y="58"/>
                  </a:lnTo>
                  <a:lnTo>
                    <a:pt x="57" y="58"/>
                  </a:lnTo>
                  <a:lnTo>
                    <a:pt x="55" y="58"/>
                  </a:lnTo>
                  <a:lnTo>
                    <a:pt x="50" y="58"/>
                  </a:lnTo>
                  <a:lnTo>
                    <a:pt x="49" y="57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4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39" y="50"/>
                  </a:lnTo>
                  <a:lnTo>
                    <a:pt x="38" y="49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5" y="52"/>
                  </a:lnTo>
                  <a:lnTo>
                    <a:pt x="33" y="50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2" y="54"/>
                  </a:lnTo>
                  <a:lnTo>
                    <a:pt x="33" y="54"/>
                  </a:lnTo>
                  <a:lnTo>
                    <a:pt x="35" y="55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6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8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2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8" y="55"/>
                  </a:lnTo>
                  <a:lnTo>
                    <a:pt x="28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5" y="60"/>
                  </a:lnTo>
                  <a:lnTo>
                    <a:pt x="24" y="60"/>
                  </a:lnTo>
                  <a:lnTo>
                    <a:pt x="22" y="58"/>
                  </a:lnTo>
                  <a:lnTo>
                    <a:pt x="20" y="57"/>
                  </a:lnTo>
                  <a:lnTo>
                    <a:pt x="19" y="58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4" y="66"/>
                  </a:lnTo>
                  <a:lnTo>
                    <a:pt x="14" y="69"/>
                  </a:lnTo>
                  <a:lnTo>
                    <a:pt x="16" y="72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4"/>
                  </a:lnTo>
                  <a:lnTo>
                    <a:pt x="16" y="76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8" y="76"/>
                  </a:lnTo>
                  <a:lnTo>
                    <a:pt x="3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43"/>
                  </a:lnTo>
                  <a:lnTo>
                    <a:pt x="0" y="39"/>
                  </a:lnTo>
                  <a:lnTo>
                    <a:pt x="0" y="22"/>
                  </a:lnTo>
                  <a:lnTo>
                    <a:pt x="0" y="19"/>
                  </a:lnTo>
                  <a:lnTo>
                    <a:pt x="0" y="11"/>
                  </a:lnTo>
                  <a:lnTo>
                    <a:pt x="2" y="9"/>
                  </a:lnTo>
                  <a:lnTo>
                    <a:pt x="5" y="9"/>
                  </a:lnTo>
                  <a:lnTo>
                    <a:pt x="6" y="8"/>
                  </a:lnTo>
                  <a:lnTo>
                    <a:pt x="9" y="8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2" y="5"/>
                  </a:lnTo>
                  <a:lnTo>
                    <a:pt x="24" y="3"/>
                  </a:lnTo>
                  <a:lnTo>
                    <a:pt x="28" y="3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7" name="Freeform 23">
              <a:extLst>
                <a:ext uri="{FF2B5EF4-FFF2-40B4-BE49-F238E27FC236}">
                  <a16:creationId xmlns:a16="http://schemas.microsoft.com/office/drawing/2014/main" id="{DEF6B202-1A7B-4800-B684-9D53DDD2C6B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7902" y="5285276"/>
              <a:ext cx="148141" cy="150091"/>
            </a:xfrm>
            <a:custGeom>
              <a:avLst/>
              <a:gdLst>
                <a:gd name="T0" fmla="*/ 25 w 76"/>
                <a:gd name="T1" fmla="*/ 2 h 77"/>
                <a:gd name="T2" fmla="*/ 33 w 76"/>
                <a:gd name="T3" fmla="*/ 10 h 77"/>
                <a:gd name="T4" fmla="*/ 35 w 76"/>
                <a:gd name="T5" fmla="*/ 14 h 77"/>
                <a:gd name="T6" fmla="*/ 36 w 76"/>
                <a:gd name="T7" fmla="*/ 16 h 77"/>
                <a:gd name="T8" fmla="*/ 39 w 76"/>
                <a:gd name="T9" fmla="*/ 14 h 77"/>
                <a:gd name="T10" fmla="*/ 41 w 76"/>
                <a:gd name="T11" fmla="*/ 13 h 77"/>
                <a:gd name="T12" fmla="*/ 41 w 76"/>
                <a:gd name="T13" fmla="*/ 13 h 77"/>
                <a:gd name="T14" fmla="*/ 44 w 76"/>
                <a:gd name="T15" fmla="*/ 16 h 77"/>
                <a:gd name="T16" fmla="*/ 46 w 76"/>
                <a:gd name="T17" fmla="*/ 17 h 77"/>
                <a:gd name="T18" fmla="*/ 49 w 76"/>
                <a:gd name="T19" fmla="*/ 19 h 77"/>
                <a:gd name="T20" fmla="*/ 57 w 76"/>
                <a:gd name="T21" fmla="*/ 22 h 77"/>
                <a:gd name="T22" fmla="*/ 61 w 76"/>
                <a:gd name="T23" fmla="*/ 27 h 77"/>
                <a:gd name="T24" fmla="*/ 65 w 76"/>
                <a:gd name="T25" fmla="*/ 28 h 77"/>
                <a:gd name="T26" fmla="*/ 68 w 76"/>
                <a:gd name="T27" fmla="*/ 32 h 77"/>
                <a:gd name="T28" fmla="*/ 69 w 76"/>
                <a:gd name="T29" fmla="*/ 35 h 77"/>
                <a:gd name="T30" fmla="*/ 74 w 76"/>
                <a:gd name="T31" fmla="*/ 40 h 77"/>
                <a:gd name="T32" fmla="*/ 76 w 76"/>
                <a:gd name="T33" fmla="*/ 41 h 77"/>
                <a:gd name="T34" fmla="*/ 74 w 76"/>
                <a:gd name="T35" fmla="*/ 43 h 77"/>
                <a:gd name="T36" fmla="*/ 74 w 76"/>
                <a:gd name="T37" fmla="*/ 44 h 77"/>
                <a:gd name="T38" fmla="*/ 72 w 76"/>
                <a:gd name="T39" fmla="*/ 46 h 77"/>
                <a:gd name="T40" fmla="*/ 69 w 76"/>
                <a:gd name="T41" fmla="*/ 47 h 77"/>
                <a:gd name="T42" fmla="*/ 71 w 76"/>
                <a:gd name="T43" fmla="*/ 51 h 77"/>
                <a:gd name="T44" fmla="*/ 71 w 76"/>
                <a:gd name="T45" fmla="*/ 54 h 77"/>
                <a:gd name="T46" fmla="*/ 71 w 76"/>
                <a:gd name="T47" fmla="*/ 55 h 77"/>
                <a:gd name="T48" fmla="*/ 71 w 76"/>
                <a:gd name="T49" fmla="*/ 57 h 77"/>
                <a:gd name="T50" fmla="*/ 74 w 76"/>
                <a:gd name="T51" fmla="*/ 58 h 77"/>
                <a:gd name="T52" fmla="*/ 71 w 76"/>
                <a:gd name="T53" fmla="*/ 63 h 77"/>
                <a:gd name="T54" fmla="*/ 65 w 76"/>
                <a:gd name="T55" fmla="*/ 71 h 77"/>
                <a:gd name="T56" fmla="*/ 58 w 76"/>
                <a:gd name="T57" fmla="*/ 74 h 77"/>
                <a:gd name="T58" fmla="*/ 46 w 76"/>
                <a:gd name="T59" fmla="*/ 77 h 77"/>
                <a:gd name="T60" fmla="*/ 38 w 76"/>
                <a:gd name="T61" fmla="*/ 76 h 77"/>
                <a:gd name="T62" fmla="*/ 31 w 76"/>
                <a:gd name="T63" fmla="*/ 77 h 77"/>
                <a:gd name="T64" fmla="*/ 24 w 76"/>
                <a:gd name="T65" fmla="*/ 73 h 77"/>
                <a:gd name="T66" fmla="*/ 9 w 76"/>
                <a:gd name="T67" fmla="*/ 69 h 77"/>
                <a:gd name="T68" fmla="*/ 6 w 76"/>
                <a:gd name="T69" fmla="*/ 66 h 77"/>
                <a:gd name="T70" fmla="*/ 0 w 76"/>
                <a:gd name="T71" fmla="*/ 57 h 77"/>
                <a:gd name="T72" fmla="*/ 1 w 76"/>
                <a:gd name="T73" fmla="*/ 49 h 77"/>
                <a:gd name="T74" fmla="*/ 5 w 76"/>
                <a:gd name="T75" fmla="*/ 47 h 77"/>
                <a:gd name="T76" fmla="*/ 5 w 76"/>
                <a:gd name="T77" fmla="*/ 43 h 77"/>
                <a:gd name="T78" fmla="*/ 5 w 76"/>
                <a:gd name="T79" fmla="*/ 35 h 77"/>
                <a:gd name="T80" fmla="*/ 3 w 76"/>
                <a:gd name="T81" fmla="*/ 32 h 77"/>
                <a:gd name="T82" fmla="*/ 3 w 76"/>
                <a:gd name="T83" fmla="*/ 28 h 77"/>
                <a:gd name="T84" fmla="*/ 6 w 76"/>
                <a:gd name="T85" fmla="*/ 27 h 77"/>
                <a:gd name="T86" fmla="*/ 6 w 76"/>
                <a:gd name="T87" fmla="*/ 24 h 77"/>
                <a:gd name="T88" fmla="*/ 6 w 76"/>
                <a:gd name="T89" fmla="*/ 21 h 77"/>
                <a:gd name="T90" fmla="*/ 8 w 76"/>
                <a:gd name="T91" fmla="*/ 16 h 77"/>
                <a:gd name="T92" fmla="*/ 8 w 76"/>
                <a:gd name="T93" fmla="*/ 13 h 77"/>
                <a:gd name="T94" fmla="*/ 9 w 76"/>
                <a:gd name="T95" fmla="*/ 10 h 77"/>
                <a:gd name="T96" fmla="*/ 11 w 76"/>
                <a:gd name="T97" fmla="*/ 5 h 77"/>
                <a:gd name="T98" fmla="*/ 12 w 76"/>
                <a:gd name="T99" fmla="*/ 2 h 77"/>
                <a:gd name="T100" fmla="*/ 17 w 76"/>
                <a:gd name="T101" fmla="*/ 3 h 77"/>
                <a:gd name="T102" fmla="*/ 20 w 76"/>
                <a:gd name="T10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" h="77">
                  <a:moveTo>
                    <a:pt x="22" y="0"/>
                  </a:moveTo>
                  <a:lnTo>
                    <a:pt x="24" y="0"/>
                  </a:lnTo>
                  <a:lnTo>
                    <a:pt x="25" y="2"/>
                  </a:lnTo>
                  <a:lnTo>
                    <a:pt x="30" y="5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5" y="16"/>
                  </a:lnTo>
                  <a:lnTo>
                    <a:pt x="36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4" y="14"/>
                  </a:lnTo>
                  <a:lnTo>
                    <a:pt x="44" y="16"/>
                  </a:lnTo>
                  <a:lnTo>
                    <a:pt x="46" y="16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47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2" y="21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57" y="24"/>
                  </a:lnTo>
                  <a:lnTo>
                    <a:pt x="58" y="25"/>
                  </a:lnTo>
                  <a:lnTo>
                    <a:pt x="61" y="27"/>
                  </a:lnTo>
                  <a:lnTo>
                    <a:pt x="63" y="28"/>
                  </a:lnTo>
                  <a:lnTo>
                    <a:pt x="65" y="28"/>
                  </a:lnTo>
                  <a:lnTo>
                    <a:pt x="65" y="28"/>
                  </a:lnTo>
                  <a:lnTo>
                    <a:pt x="66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8" y="33"/>
                  </a:lnTo>
                  <a:lnTo>
                    <a:pt x="69" y="35"/>
                  </a:lnTo>
                  <a:lnTo>
                    <a:pt x="69" y="36"/>
                  </a:lnTo>
                  <a:lnTo>
                    <a:pt x="71" y="38"/>
                  </a:lnTo>
                  <a:lnTo>
                    <a:pt x="74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4" y="44"/>
                  </a:lnTo>
                  <a:lnTo>
                    <a:pt x="74" y="44"/>
                  </a:lnTo>
                  <a:lnTo>
                    <a:pt x="72" y="46"/>
                  </a:lnTo>
                  <a:lnTo>
                    <a:pt x="72" y="46"/>
                  </a:lnTo>
                  <a:lnTo>
                    <a:pt x="71" y="46"/>
                  </a:lnTo>
                  <a:lnTo>
                    <a:pt x="69" y="47"/>
                  </a:lnTo>
                  <a:lnTo>
                    <a:pt x="69" y="47"/>
                  </a:lnTo>
                  <a:lnTo>
                    <a:pt x="69" y="49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4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5"/>
                  </a:lnTo>
                  <a:lnTo>
                    <a:pt x="71" y="57"/>
                  </a:lnTo>
                  <a:lnTo>
                    <a:pt x="71" y="57"/>
                  </a:lnTo>
                  <a:lnTo>
                    <a:pt x="72" y="57"/>
                  </a:lnTo>
                  <a:lnTo>
                    <a:pt x="72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3"/>
                  </a:lnTo>
                  <a:lnTo>
                    <a:pt x="68" y="66"/>
                  </a:lnTo>
                  <a:lnTo>
                    <a:pt x="68" y="68"/>
                  </a:lnTo>
                  <a:lnTo>
                    <a:pt x="65" y="71"/>
                  </a:lnTo>
                  <a:lnTo>
                    <a:pt x="61" y="73"/>
                  </a:lnTo>
                  <a:lnTo>
                    <a:pt x="60" y="73"/>
                  </a:lnTo>
                  <a:lnTo>
                    <a:pt x="58" y="74"/>
                  </a:lnTo>
                  <a:lnTo>
                    <a:pt x="50" y="77"/>
                  </a:lnTo>
                  <a:lnTo>
                    <a:pt x="49" y="77"/>
                  </a:lnTo>
                  <a:lnTo>
                    <a:pt x="46" y="77"/>
                  </a:lnTo>
                  <a:lnTo>
                    <a:pt x="44" y="76"/>
                  </a:lnTo>
                  <a:lnTo>
                    <a:pt x="39" y="74"/>
                  </a:lnTo>
                  <a:lnTo>
                    <a:pt x="38" y="76"/>
                  </a:lnTo>
                  <a:lnTo>
                    <a:pt x="33" y="77"/>
                  </a:lnTo>
                  <a:lnTo>
                    <a:pt x="33" y="77"/>
                  </a:lnTo>
                  <a:lnTo>
                    <a:pt x="31" y="77"/>
                  </a:lnTo>
                  <a:lnTo>
                    <a:pt x="30" y="76"/>
                  </a:lnTo>
                  <a:lnTo>
                    <a:pt x="28" y="74"/>
                  </a:lnTo>
                  <a:lnTo>
                    <a:pt x="24" y="73"/>
                  </a:lnTo>
                  <a:lnTo>
                    <a:pt x="19" y="69"/>
                  </a:lnTo>
                  <a:lnTo>
                    <a:pt x="12" y="69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3" y="63"/>
                  </a:lnTo>
                  <a:lnTo>
                    <a:pt x="0" y="60"/>
                  </a:lnTo>
                  <a:lnTo>
                    <a:pt x="0" y="57"/>
                  </a:lnTo>
                  <a:lnTo>
                    <a:pt x="0" y="54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3" y="38"/>
                  </a:lnTo>
                  <a:lnTo>
                    <a:pt x="5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3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28"/>
                  </a:lnTo>
                  <a:lnTo>
                    <a:pt x="5" y="28"/>
                  </a:lnTo>
                  <a:lnTo>
                    <a:pt x="5" y="27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0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5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8" name="Freeform 24">
              <a:extLst>
                <a:ext uri="{FF2B5EF4-FFF2-40B4-BE49-F238E27FC236}">
                  <a16:creationId xmlns:a16="http://schemas.microsoft.com/office/drawing/2014/main" id="{D0CF6340-765A-4359-B8C6-2460F2D01D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0598" y="2909174"/>
              <a:ext cx="2627550" cy="970712"/>
            </a:xfrm>
            <a:custGeom>
              <a:avLst/>
              <a:gdLst>
                <a:gd name="T0" fmla="*/ 55 w 1348"/>
                <a:gd name="T1" fmla="*/ 474 h 498"/>
                <a:gd name="T2" fmla="*/ 1 w 1348"/>
                <a:gd name="T3" fmla="*/ 452 h 498"/>
                <a:gd name="T4" fmla="*/ 1144 w 1348"/>
                <a:gd name="T5" fmla="*/ 411 h 498"/>
                <a:gd name="T6" fmla="*/ 910 w 1348"/>
                <a:gd name="T7" fmla="*/ 368 h 498"/>
                <a:gd name="T8" fmla="*/ 987 w 1348"/>
                <a:gd name="T9" fmla="*/ 335 h 498"/>
                <a:gd name="T10" fmla="*/ 1138 w 1348"/>
                <a:gd name="T11" fmla="*/ 315 h 498"/>
                <a:gd name="T12" fmla="*/ 583 w 1348"/>
                <a:gd name="T13" fmla="*/ 266 h 498"/>
                <a:gd name="T14" fmla="*/ 1242 w 1348"/>
                <a:gd name="T15" fmla="*/ 175 h 498"/>
                <a:gd name="T16" fmla="*/ 1253 w 1348"/>
                <a:gd name="T17" fmla="*/ 151 h 498"/>
                <a:gd name="T18" fmla="*/ 1173 w 1348"/>
                <a:gd name="T19" fmla="*/ 115 h 498"/>
                <a:gd name="T20" fmla="*/ 1058 w 1348"/>
                <a:gd name="T21" fmla="*/ 75 h 498"/>
                <a:gd name="T22" fmla="*/ 1078 w 1348"/>
                <a:gd name="T23" fmla="*/ 66 h 498"/>
                <a:gd name="T24" fmla="*/ 1099 w 1348"/>
                <a:gd name="T25" fmla="*/ 55 h 498"/>
                <a:gd name="T26" fmla="*/ 1045 w 1348"/>
                <a:gd name="T27" fmla="*/ 34 h 498"/>
                <a:gd name="T28" fmla="*/ 544 w 1348"/>
                <a:gd name="T29" fmla="*/ 31 h 498"/>
                <a:gd name="T30" fmla="*/ 542 w 1348"/>
                <a:gd name="T31" fmla="*/ 22 h 498"/>
                <a:gd name="T32" fmla="*/ 947 w 1348"/>
                <a:gd name="T33" fmla="*/ 11 h 498"/>
                <a:gd name="T34" fmla="*/ 992 w 1348"/>
                <a:gd name="T35" fmla="*/ 42 h 498"/>
                <a:gd name="T36" fmla="*/ 1034 w 1348"/>
                <a:gd name="T37" fmla="*/ 41 h 498"/>
                <a:gd name="T38" fmla="*/ 1088 w 1348"/>
                <a:gd name="T39" fmla="*/ 47 h 498"/>
                <a:gd name="T40" fmla="*/ 1091 w 1348"/>
                <a:gd name="T41" fmla="*/ 63 h 498"/>
                <a:gd name="T42" fmla="*/ 1058 w 1348"/>
                <a:gd name="T43" fmla="*/ 63 h 498"/>
                <a:gd name="T44" fmla="*/ 1048 w 1348"/>
                <a:gd name="T45" fmla="*/ 102 h 498"/>
                <a:gd name="T46" fmla="*/ 1069 w 1348"/>
                <a:gd name="T47" fmla="*/ 116 h 498"/>
                <a:gd name="T48" fmla="*/ 1080 w 1348"/>
                <a:gd name="T49" fmla="*/ 80 h 498"/>
                <a:gd name="T50" fmla="*/ 1111 w 1348"/>
                <a:gd name="T51" fmla="*/ 77 h 498"/>
                <a:gd name="T52" fmla="*/ 1111 w 1348"/>
                <a:gd name="T53" fmla="*/ 97 h 498"/>
                <a:gd name="T54" fmla="*/ 1113 w 1348"/>
                <a:gd name="T55" fmla="*/ 138 h 498"/>
                <a:gd name="T56" fmla="*/ 1174 w 1348"/>
                <a:gd name="T57" fmla="*/ 115 h 498"/>
                <a:gd name="T58" fmla="*/ 1214 w 1348"/>
                <a:gd name="T59" fmla="*/ 97 h 498"/>
                <a:gd name="T60" fmla="*/ 1297 w 1348"/>
                <a:gd name="T61" fmla="*/ 66 h 498"/>
                <a:gd name="T62" fmla="*/ 1335 w 1348"/>
                <a:gd name="T63" fmla="*/ 64 h 498"/>
                <a:gd name="T64" fmla="*/ 1332 w 1348"/>
                <a:gd name="T65" fmla="*/ 89 h 498"/>
                <a:gd name="T66" fmla="*/ 1307 w 1348"/>
                <a:gd name="T67" fmla="*/ 101 h 498"/>
                <a:gd name="T68" fmla="*/ 1302 w 1348"/>
                <a:gd name="T69" fmla="*/ 130 h 498"/>
                <a:gd name="T70" fmla="*/ 1247 w 1348"/>
                <a:gd name="T71" fmla="*/ 146 h 498"/>
                <a:gd name="T72" fmla="*/ 1225 w 1348"/>
                <a:gd name="T73" fmla="*/ 171 h 498"/>
                <a:gd name="T74" fmla="*/ 1222 w 1348"/>
                <a:gd name="T75" fmla="*/ 203 h 498"/>
                <a:gd name="T76" fmla="*/ 1219 w 1348"/>
                <a:gd name="T77" fmla="*/ 176 h 498"/>
                <a:gd name="T78" fmla="*/ 1211 w 1348"/>
                <a:gd name="T79" fmla="*/ 195 h 498"/>
                <a:gd name="T80" fmla="*/ 1206 w 1348"/>
                <a:gd name="T81" fmla="*/ 203 h 498"/>
                <a:gd name="T82" fmla="*/ 1222 w 1348"/>
                <a:gd name="T83" fmla="*/ 231 h 498"/>
                <a:gd name="T84" fmla="*/ 1215 w 1348"/>
                <a:gd name="T85" fmla="*/ 244 h 498"/>
                <a:gd name="T86" fmla="*/ 1190 w 1348"/>
                <a:gd name="T87" fmla="*/ 264 h 498"/>
                <a:gd name="T88" fmla="*/ 1149 w 1348"/>
                <a:gd name="T89" fmla="*/ 294 h 498"/>
                <a:gd name="T90" fmla="*/ 1151 w 1348"/>
                <a:gd name="T91" fmla="*/ 356 h 498"/>
                <a:gd name="T92" fmla="*/ 1144 w 1348"/>
                <a:gd name="T93" fmla="*/ 401 h 498"/>
                <a:gd name="T94" fmla="*/ 1119 w 1348"/>
                <a:gd name="T95" fmla="*/ 365 h 498"/>
                <a:gd name="T96" fmla="*/ 1069 w 1348"/>
                <a:gd name="T97" fmla="*/ 321 h 498"/>
                <a:gd name="T98" fmla="*/ 1020 w 1348"/>
                <a:gd name="T99" fmla="*/ 327 h 498"/>
                <a:gd name="T100" fmla="*/ 1026 w 1348"/>
                <a:gd name="T101" fmla="*/ 343 h 498"/>
                <a:gd name="T102" fmla="*/ 984 w 1348"/>
                <a:gd name="T103" fmla="*/ 335 h 498"/>
                <a:gd name="T104" fmla="*/ 925 w 1348"/>
                <a:gd name="T105" fmla="*/ 353 h 498"/>
                <a:gd name="T106" fmla="*/ 906 w 1348"/>
                <a:gd name="T107" fmla="*/ 378 h 498"/>
                <a:gd name="T108" fmla="*/ 864 w 1348"/>
                <a:gd name="T109" fmla="*/ 351 h 498"/>
                <a:gd name="T110" fmla="*/ 790 w 1348"/>
                <a:gd name="T111" fmla="*/ 313 h 498"/>
                <a:gd name="T112" fmla="*/ 621 w 1348"/>
                <a:gd name="T113" fmla="*/ 283 h 498"/>
                <a:gd name="T114" fmla="*/ 553 w 1348"/>
                <a:gd name="T115" fmla="*/ 217 h 498"/>
                <a:gd name="T116" fmla="*/ 537 w 1348"/>
                <a:gd name="T117" fmla="*/ 200 h 498"/>
                <a:gd name="T118" fmla="*/ 520 w 1348"/>
                <a:gd name="T119" fmla="*/ 107 h 498"/>
                <a:gd name="T120" fmla="*/ 522 w 1348"/>
                <a:gd name="T121" fmla="*/ 42 h 498"/>
                <a:gd name="T122" fmla="*/ 544 w 1348"/>
                <a:gd name="T123" fmla="*/ 28 h 498"/>
                <a:gd name="T124" fmla="*/ 548 w 1348"/>
                <a:gd name="T125" fmla="*/ 25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48" h="498">
                  <a:moveTo>
                    <a:pt x="63" y="479"/>
                  </a:moveTo>
                  <a:lnTo>
                    <a:pt x="66" y="480"/>
                  </a:lnTo>
                  <a:lnTo>
                    <a:pt x="72" y="483"/>
                  </a:lnTo>
                  <a:lnTo>
                    <a:pt x="74" y="485"/>
                  </a:lnTo>
                  <a:lnTo>
                    <a:pt x="74" y="487"/>
                  </a:lnTo>
                  <a:lnTo>
                    <a:pt x="75" y="487"/>
                  </a:lnTo>
                  <a:lnTo>
                    <a:pt x="75" y="488"/>
                  </a:lnTo>
                  <a:lnTo>
                    <a:pt x="77" y="490"/>
                  </a:lnTo>
                  <a:lnTo>
                    <a:pt x="79" y="490"/>
                  </a:lnTo>
                  <a:lnTo>
                    <a:pt x="77" y="491"/>
                  </a:lnTo>
                  <a:lnTo>
                    <a:pt x="74" y="493"/>
                  </a:lnTo>
                  <a:lnTo>
                    <a:pt x="71" y="493"/>
                  </a:lnTo>
                  <a:lnTo>
                    <a:pt x="67" y="496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6" y="498"/>
                  </a:lnTo>
                  <a:lnTo>
                    <a:pt x="63" y="496"/>
                  </a:lnTo>
                  <a:lnTo>
                    <a:pt x="63" y="496"/>
                  </a:lnTo>
                  <a:lnTo>
                    <a:pt x="63" y="491"/>
                  </a:lnTo>
                  <a:lnTo>
                    <a:pt x="61" y="488"/>
                  </a:lnTo>
                  <a:lnTo>
                    <a:pt x="60" y="487"/>
                  </a:lnTo>
                  <a:lnTo>
                    <a:pt x="61" y="485"/>
                  </a:lnTo>
                  <a:lnTo>
                    <a:pt x="61" y="483"/>
                  </a:lnTo>
                  <a:lnTo>
                    <a:pt x="63" y="482"/>
                  </a:lnTo>
                  <a:lnTo>
                    <a:pt x="63" y="480"/>
                  </a:lnTo>
                  <a:lnTo>
                    <a:pt x="63" y="479"/>
                  </a:lnTo>
                  <a:lnTo>
                    <a:pt x="63" y="479"/>
                  </a:lnTo>
                  <a:close/>
                  <a:moveTo>
                    <a:pt x="47" y="469"/>
                  </a:moveTo>
                  <a:lnTo>
                    <a:pt x="49" y="469"/>
                  </a:lnTo>
                  <a:lnTo>
                    <a:pt x="49" y="469"/>
                  </a:lnTo>
                  <a:lnTo>
                    <a:pt x="49" y="471"/>
                  </a:lnTo>
                  <a:lnTo>
                    <a:pt x="49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7" y="471"/>
                  </a:lnTo>
                  <a:lnTo>
                    <a:pt x="45" y="469"/>
                  </a:lnTo>
                  <a:lnTo>
                    <a:pt x="47" y="469"/>
                  </a:lnTo>
                  <a:close/>
                  <a:moveTo>
                    <a:pt x="52" y="468"/>
                  </a:moveTo>
                  <a:lnTo>
                    <a:pt x="53" y="468"/>
                  </a:lnTo>
                  <a:lnTo>
                    <a:pt x="53" y="469"/>
                  </a:lnTo>
                  <a:lnTo>
                    <a:pt x="53" y="469"/>
                  </a:lnTo>
                  <a:lnTo>
                    <a:pt x="55" y="469"/>
                  </a:lnTo>
                  <a:lnTo>
                    <a:pt x="56" y="468"/>
                  </a:lnTo>
                  <a:lnTo>
                    <a:pt x="58" y="469"/>
                  </a:lnTo>
                  <a:lnTo>
                    <a:pt x="60" y="469"/>
                  </a:lnTo>
                  <a:lnTo>
                    <a:pt x="60" y="471"/>
                  </a:lnTo>
                  <a:lnTo>
                    <a:pt x="61" y="471"/>
                  </a:lnTo>
                  <a:lnTo>
                    <a:pt x="61" y="472"/>
                  </a:lnTo>
                  <a:lnTo>
                    <a:pt x="60" y="472"/>
                  </a:lnTo>
                  <a:lnTo>
                    <a:pt x="56" y="472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5" y="474"/>
                  </a:lnTo>
                  <a:lnTo>
                    <a:pt x="55" y="472"/>
                  </a:lnTo>
                  <a:lnTo>
                    <a:pt x="53" y="471"/>
                  </a:lnTo>
                  <a:lnTo>
                    <a:pt x="53" y="471"/>
                  </a:lnTo>
                  <a:lnTo>
                    <a:pt x="52" y="471"/>
                  </a:lnTo>
                  <a:lnTo>
                    <a:pt x="50" y="469"/>
                  </a:lnTo>
                  <a:lnTo>
                    <a:pt x="50" y="468"/>
                  </a:lnTo>
                  <a:lnTo>
                    <a:pt x="52" y="468"/>
                  </a:lnTo>
                  <a:lnTo>
                    <a:pt x="52" y="468"/>
                  </a:lnTo>
                  <a:close/>
                  <a:moveTo>
                    <a:pt x="42" y="464"/>
                  </a:moveTo>
                  <a:lnTo>
                    <a:pt x="44" y="464"/>
                  </a:lnTo>
                  <a:lnTo>
                    <a:pt x="45" y="464"/>
                  </a:lnTo>
                  <a:lnTo>
                    <a:pt x="47" y="464"/>
                  </a:lnTo>
                  <a:lnTo>
                    <a:pt x="47" y="464"/>
                  </a:lnTo>
                  <a:lnTo>
                    <a:pt x="50" y="464"/>
                  </a:lnTo>
                  <a:lnTo>
                    <a:pt x="50" y="464"/>
                  </a:lnTo>
                  <a:lnTo>
                    <a:pt x="50" y="466"/>
                  </a:lnTo>
                  <a:lnTo>
                    <a:pt x="49" y="466"/>
                  </a:lnTo>
                  <a:lnTo>
                    <a:pt x="45" y="466"/>
                  </a:lnTo>
                  <a:lnTo>
                    <a:pt x="42" y="466"/>
                  </a:lnTo>
                  <a:lnTo>
                    <a:pt x="42" y="466"/>
                  </a:lnTo>
                  <a:lnTo>
                    <a:pt x="42" y="464"/>
                  </a:lnTo>
                  <a:lnTo>
                    <a:pt x="42" y="464"/>
                  </a:lnTo>
                  <a:close/>
                  <a:moveTo>
                    <a:pt x="33" y="457"/>
                  </a:moveTo>
                  <a:lnTo>
                    <a:pt x="34" y="460"/>
                  </a:lnTo>
                  <a:lnTo>
                    <a:pt x="34" y="460"/>
                  </a:lnTo>
                  <a:lnTo>
                    <a:pt x="34" y="460"/>
                  </a:lnTo>
                  <a:lnTo>
                    <a:pt x="34" y="461"/>
                  </a:lnTo>
                  <a:lnTo>
                    <a:pt x="34" y="461"/>
                  </a:lnTo>
                  <a:lnTo>
                    <a:pt x="36" y="461"/>
                  </a:lnTo>
                  <a:lnTo>
                    <a:pt x="36" y="461"/>
                  </a:lnTo>
                  <a:lnTo>
                    <a:pt x="36" y="463"/>
                  </a:lnTo>
                  <a:lnTo>
                    <a:pt x="38" y="463"/>
                  </a:lnTo>
                  <a:lnTo>
                    <a:pt x="36" y="463"/>
                  </a:lnTo>
                  <a:lnTo>
                    <a:pt x="34" y="463"/>
                  </a:lnTo>
                  <a:lnTo>
                    <a:pt x="34" y="463"/>
                  </a:lnTo>
                  <a:lnTo>
                    <a:pt x="33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1"/>
                  </a:lnTo>
                  <a:lnTo>
                    <a:pt x="31" y="461"/>
                  </a:lnTo>
                  <a:lnTo>
                    <a:pt x="31" y="463"/>
                  </a:lnTo>
                  <a:lnTo>
                    <a:pt x="31" y="463"/>
                  </a:lnTo>
                  <a:lnTo>
                    <a:pt x="30" y="463"/>
                  </a:lnTo>
                  <a:lnTo>
                    <a:pt x="30" y="461"/>
                  </a:lnTo>
                  <a:lnTo>
                    <a:pt x="28" y="460"/>
                  </a:lnTo>
                  <a:lnTo>
                    <a:pt x="28" y="460"/>
                  </a:lnTo>
                  <a:lnTo>
                    <a:pt x="28" y="458"/>
                  </a:lnTo>
                  <a:lnTo>
                    <a:pt x="30" y="458"/>
                  </a:lnTo>
                  <a:lnTo>
                    <a:pt x="31" y="457"/>
                  </a:lnTo>
                  <a:lnTo>
                    <a:pt x="33" y="457"/>
                  </a:lnTo>
                  <a:close/>
                  <a:moveTo>
                    <a:pt x="1" y="452"/>
                  </a:moveTo>
                  <a:lnTo>
                    <a:pt x="3" y="452"/>
                  </a:lnTo>
                  <a:lnTo>
                    <a:pt x="1" y="453"/>
                  </a:lnTo>
                  <a:lnTo>
                    <a:pt x="1" y="453"/>
                  </a:lnTo>
                  <a:lnTo>
                    <a:pt x="1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5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52"/>
                  </a:lnTo>
                  <a:close/>
                  <a:moveTo>
                    <a:pt x="9" y="449"/>
                  </a:moveTo>
                  <a:lnTo>
                    <a:pt x="12" y="449"/>
                  </a:lnTo>
                  <a:lnTo>
                    <a:pt x="12" y="450"/>
                  </a:lnTo>
                  <a:lnTo>
                    <a:pt x="12" y="450"/>
                  </a:lnTo>
                  <a:lnTo>
                    <a:pt x="12" y="452"/>
                  </a:lnTo>
                  <a:lnTo>
                    <a:pt x="12" y="453"/>
                  </a:lnTo>
                  <a:lnTo>
                    <a:pt x="12" y="453"/>
                  </a:lnTo>
                  <a:lnTo>
                    <a:pt x="11" y="455"/>
                  </a:lnTo>
                  <a:lnTo>
                    <a:pt x="9" y="453"/>
                  </a:lnTo>
                  <a:lnTo>
                    <a:pt x="9" y="453"/>
                  </a:lnTo>
                  <a:lnTo>
                    <a:pt x="8" y="453"/>
                  </a:lnTo>
                  <a:lnTo>
                    <a:pt x="6" y="453"/>
                  </a:lnTo>
                  <a:lnTo>
                    <a:pt x="6" y="452"/>
                  </a:lnTo>
                  <a:lnTo>
                    <a:pt x="6" y="450"/>
                  </a:lnTo>
                  <a:lnTo>
                    <a:pt x="9" y="449"/>
                  </a:lnTo>
                  <a:close/>
                  <a:moveTo>
                    <a:pt x="1133" y="414"/>
                  </a:move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lnTo>
                    <a:pt x="1133" y="414"/>
                  </a:lnTo>
                  <a:close/>
                  <a:moveTo>
                    <a:pt x="1137" y="412"/>
                  </a:moveTo>
                  <a:lnTo>
                    <a:pt x="1137" y="412"/>
                  </a:lnTo>
                  <a:lnTo>
                    <a:pt x="1137" y="412"/>
                  </a:lnTo>
                  <a:lnTo>
                    <a:pt x="1137" y="412"/>
                  </a:lnTo>
                  <a:lnTo>
                    <a:pt x="1135" y="412"/>
                  </a:lnTo>
                  <a:lnTo>
                    <a:pt x="1137" y="412"/>
                  </a:lnTo>
                  <a:lnTo>
                    <a:pt x="1137" y="412"/>
                  </a:lnTo>
                  <a:close/>
                  <a:moveTo>
                    <a:pt x="1138" y="411"/>
                  </a:move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40" y="412"/>
                  </a:lnTo>
                  <a:lnTo>
                    <a:pt x="1138" y="411"/>
                  </a:lnTo>
                  <a:lnTo>
                    <a:pt x="1138" y="411"/>
                  </a:lnTo>
                  <a:close/>
                  <a:moveTo>
                    <a:pt x="1146" y="411"/>
                  </a:moveTo>
                  <a:lnTo>
                    <a:pt x="1144" y="411"/>
                  </a:lnTo>
                  <a:lnTo>
                    <a:pt x="1144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3" y="411"/>
                  </a:lnTo>
                  <a:lnTo>
                    <a:pt x="1146" y="411"/>
                  </a:lnTo>
                  <a:close/>
                  <a:moveTo>
                    <a:pt x="1148" y="409"/>
                  </a:move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lnTo>
                    <a:pt x="1148" y="409"/>
                  </a:lnTo>
                  <a:close/>
                  <a:moveTo>
                    <a:pt x="1151" y="408"/>
                  </a:moveTo>
                  <a:lnTo>
                    <a:pt x="1151" y="408"/>
                  </a:lnTo>
                  <a:lnTo>
                    <a:pt x="1151" y="408"/>
                  </a:lnTo>
                  <a:lnTo>
                    <a:pt x="1149" y="408"/>
                  </a:lnTo>
                  <a:lnTo>
                    <a:pt x="1151" y="408"/>
                  </a:lnTo>
                  <a:close/>
                  <a:moveTo>
                    <a:pt x="1156" y="401"/>
                  </a:moveTo>
                  <a:lnTo>
                    <a:pt x="1154" y="405"/>
                  </a:lnTo>
                  <a:lnTo>
                    <a:pt x="1151" y="408"/>
                  </a:lnTo>
                  <a:lnTo>
                    <a:pt x="1151" y="406"/>
                  </a:lnTo>
                  <a:lnTo>
                    <a:pt x="1152" y="406"/>
                  </a:lnTo>
                  <a:lnTo>
                    <a:pt x="1152" y="405"/>
                  </a:lnTo>
                  <a:lnTo>
                    <a:pt x="1154" y="405"/>
                  </a:lnTo>
                  <a:lnTo>
                    <a:pt x="1154" y="403"/>
                  </a:lnTo>
                  <a:lnTo>
                    <a:pt x="1154" y="403"/>
                  </a:lnTo>
                  <a:lnTo>
                    <a:pt x="1156" y="401"/>
                  </a:lnTo>
                  <a:lnTo>
                    <a:pt x="1156" y="401"/>
                  </a:lnTo>
                  <a:close/>
                  <a:moveTo>
                    <a:pt x="1127" y="383"/>
                  </a:moveTo>
                  <a:lnTo>
                    <a:pt x="1129" y="384"/>
                  </a:lnTo>
                  <a:lnTo>
                    <a:pt x="1129" y="384"/>
                  </a:lnTo>
                  <a:lnTo>
                    <a:pt x="1130" y="384"/>
                  </a:lnTo>
                  <a:lnTo>
                    <a:pt x="1129" y="386"/>
                  </a:lnTo>
                  <a:lnTo>
                    <a:pt x="1129" y="384"/>
                  </a:lnTo>
                  <a:lnTo>
                    <a:pt x="1127" y="384"/>
                  </a:lnTo>
                  <a:lnTo>
                    <a:pt x="1127" y="383"/>
                  </a:lnTo>
                  <a:close/>
                  <a:moveTo>
                    <a:pt x="1129" y="381"/>
                  </a:moveTo>
                  <a:lnTo>
                    <a:pt x="1129" y="381"/>
                  </a:lnTo>
                  <a:lnTo>
                    <a:pt x="1129" y="383"/>
                  </a:lnTo>
                  <a:lnTo>
                    <a:pt x="1129" y="384"/>
                  </a:lnTo>
                  <a:lnTo>
                    <a:pt x="1129" y="383"/>
                  </a:lnTo>
                  <a:lnTo>
                    <a:pt x="1129" y="381"/>
                  </a:lnTo>
                  <a:close/>
                  <a:moveTo>
                    <a:pt x="908" y="373"/>
                  </a:moveTo>
                  <a:lnTo>
                    <a:pt x="908" y="379"/>
                  </a:lnTo>
                  <a:lnTo>
                    <a:pt x="911" y="387"/>
                  </a:lnTo>
                  <a:lnTo>
                    <a:pt x="911" y="389"/>
                  </a:lnTo>
                  <a:lnTo>
                    <a:pt x="911" y="390"/>
                  </a:lnTo>
                  <a:lnTo>
                    <a:pt x="910" y="387"/>
                  </a:lnTo>
                  <a:lnTo>
                    <a:pt x="908" y="379"/>
                  </a:lnTo>
                  <a:lnTo>
                    <a:pt x="908" y="375"/>
                  </a:lnTo>
                  <a:lnTo>
                    <a:pt x="908" y="373"/>
                  </a:lnTo>
                  <a:close/>
                  <a:moveTo>
                    <a:pt x="913" y="364"/>
                  </a:moveTo>
                  <a:lnTo>
                    <a:pt x="910" y="368"/>
                  </a:lnTo>
                  <a:lnTo>
                    <a:pt x="908" y="371"/>
                  </a:lnTo>
                  <a:lnTo>
                    <a:pt x="908" y="373"/>
                  </a:lnTo>
                  <a:lnTo>
                    <a:pt x="908" y="371"/>
                  </a:lnTo>
                  <a:lnTo>
                    <a:pt x="910" y="368"/>
                  </a:lnTo>
                  <a:lnTo>
                    <a:pt x="911" y="364"/>
                  </a:lnTo>
                  <a:lnTo>
                    <a:pt x="913" y="364"/>
                  </a:lnTo>
                  <a:close/>
                  <a:moveTo>
                    <a:pt x="1152" y="364"/>
                  </a:moveTo>
                  <a:lnTo>
                    <a:pt x="1154" y="364"/>
                  </a:lnTo>
                  <a:lnTo>
                    <a:pt x="1154" y="365"/>
                  </a:lnTo>
                  <a:lnTo>
                    <a:pt x="1157" y="371"/>
                  </a:lnTo>
                  <a:lnTo>
                    <a:pt x="1157" y="373"/>
                  </a:lnTo>
                  <a:lnTo>
                    <a:pt x="1156" y="370"/>
                  </a:lnTo>
                  <a:lnTo>
                    <a:pt x="1154" y="367"/>
                  </a:lnTo>
                  <a:lnTo>
                    <a:pt x="1152" y="364"/>
                  </a:lnTo>
                  <a:close/>
                  <a:moveTo>
                    <a:pt x="916" y="359"/>
                  </a:moveTo>
                  <a:lnTo>
                    <a:pt x="916" y="359"/>
                  </a:lnTo>
                  <a:lnTo>
                    <a:pt x="914" y="360"/>
                  </a:lnTo>
                  <a:lnTo>
                    <a:pt x="913" y="362"/>
                  </a:lnTo>
                  <a:lnTo>
                    <a:pt x="913" y="362"/>
                  </a:lnTo>
                  <a:lnTo>
                    <a:pt x="914" y="360"/>
                  </a:lnTo>
                  <a:lnTo>
                    <a:pt x="914" y="360"/>
                  </a:lnTo>
                  <a:lnTo>
                    <a:pt x="914" y="359"/>
                  </a:lnTo>
                  <a:lnTo>
                    <a:pt x="916" y="359"/>
                  </a:lnTo>
                  <a:close/>
                  <a:moveTo>
                    <a:pt x="922" y="354"/>
                  </a:moveTo>
                  <a:lnTo>
                    <a:pt x="922" y="356"/>
                  </a:lnTo>
                  <a:lnTo>
                    <a:pt x="921" y="356"/>
                  </a:lnTo>
                  <a:lnTo>
                    <a:pt x="917" y="359"/>
                  </a:lnTo>
                  <a:lnTo>
                    <a:pt x="916" y="359"/>
                  </a:lnTo>
                  <a:lnTo>
                    <a:pt x="917" y="357"/>
                  </a:lnTo>
                  <a:lnTo>
                    <a:pt x="917" y="357"/>
                  </a:lnTo>
                  <a:lnTo>
                    <a:pt x="921" y="356"/>
                  </a:lnTo>
                  <a:lnTo>
                    <a:pt x="922" y="356"/>
                  </a:lnTo>
                  <a:lnTo>
                    <a:pt x="922" y="354"/>
                  </a:lnTo>
                  <a:lnTo>
                    <a:pt x="922" y="354"/>
                  </a:lnTo>
                  <a:close/>
                  <a:moveTo>
                    <a:pt x="944" y="340"/>
                  </a:moveTo>
                  <a:lnTo>
                    <a:pt x="946" y="340"/>
                  </a:lnTo>
                  <a:lnTo>
                    <a:pt x="944" y="342"/>
                  </a:lnTo>
                  <a:lnTo>
                    <a:pt x="943" y="343"/>
                  </a:lnTo>
                  <a:lnTo>
                    <a:pt x="941" y="343"/>
                  </a:lnTo>
                  <a:lnTo>
                    <a:pt x="944" y="340"/>
                  </a:lnTo>
                  <a:lnTo>
                    <a:pt x="944" y="340"/>
                  </a:lnTo>
                  <a:close/>
                  <a:moveTo>
                    <a:pt x="987" y="335"/>
                  </a:moveTo>
                  <a:lnTo>
                    <a:pt x="988" y="335"/>
                  </a:lnTo>
                  <a:lnTo>
                    <a:pt x="988" y="335"/>
                  </a:lnTo>
                  <a:lnTo>
                    <a:pt x="990" y="335"/>
                  </a:lnTo>
                  <a:lnTo>
                    <a:pt x="990" y="337"/>
                  </a:lnTo>
                  <a:lnTo>
                    <a:pt x="990" y="337"/>
                  </a:lnTo>
                  <a:lnTo>
                    <a:pt x="988" y="337"/>
                  </a:lnTo>
                  <a:lnTo>
                    <a:pt x="988" y="337"/>
                  </a:lnTo>
                  <a:lnTo>
                    <a:pt x="985" y="337"/>
                  </a:lnTo>
                  <a:lnTo>
                    <a:pt x="985" y="335"/>
                  </a:lnTo>
                  <a:lnTo>
                    <a:pt x="987" y="335"/>
                  </a:lnTo>
                  <a:close/>
                  <a:moveTo>
                    <a:pt x="1091" y="334"/>
                  </a:moveTo>
                  <a:lnTo>
                    <a:pt x="1088" y="335"/>
                  </a:lnTo>
                  <a:lnTo>
                    <a:pt x="1086" y="335"/>
                  </a:lnTo>
                  <a:lnTo>
                    <a:pt x="1085" y="335"/>
                  </a:lnTo>
                  <a:lnTo>
                    <a:pt x="1086" y="335"/>
                  </a:lnTo>
                  <a:lnTo>
                    <a:pt x="1088" y="335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91" y="334"/>
                  </a:lnTo>
                  <a:close/>
                  <a:moveTo>
                    <a:pt x="1031" y="334"/>
                  </a:moveTo>
                  <a:lnTo>
                    <a:pt x="1031" y="334"/>
                  </a:lnTo>
                  <a:lnTo>
                    <a:pt x="1029" y="335"/>
                  </a:lnTo>
                  <a:lnTo>
                    <a:pt x="1029" y="334"/>
                  </a:lnTo>
                  <a:lnTo>
                    <a:pt x="1031" y="334"/>
                  </a:lnTo>
                  <a:lnTo>
                    <a:pt x="1031" y="334"/>
                  </a:lnTo>
                  <a:close/>
                  <a:moveTo>
                    <a:pt x="1031" y="329"/>
                  </a:moveTo>
                  <a:lnTo>
                    <a:pt x="1031" y="329"/>
                  </a:lnTo>
                  <a:lnTo>
                    <a:pt x="1033" y="331"/>
                  </a:lnTo>
                  <a:lnTo>
                    <a:pt x="1031" y="332"/>
                  </a:lnTo>
                  <a:lnTo>
                    <a:pt x="1031" y="334"/>
                  </a:lnTo>
                  <a:lnTo>
                    <a:pt x="1031" y="331"/>
                  </a:lnTo>
                  <a:lnTo>
                    <a:pt x="1031" y="329"/>
                  </a:lnTo>
                  <a:close/>
                  <a:moveTo>
                    <a:pt x="1026" y="327"/>
                  </a:moveTo>
                  <a:lnTo>
                    <a:pt x="1026" y="327"/>
                  </a:lnTo>
                  <a:lnTo>
                    <a:pt x="1026" y="327"/>
                  </a:lnTo>
                  <a:lnTo>
                    <a:pt x="1026" y="329"/>
                  </a:lnTo>
                  <a:lnTo>
                    <a:pt x="1025" y="329"/>
                  </a:lnTo>
                  <a:lnTo>
                    <a:pt x="1025" y="329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5" y="327"/>
                  </a:lnTo>
                  <a:lnTo>
                    <a:pt x="1026" y="327"/>
                  </a:lnTo>
                  <a:close/>
                  <a:moveTo>
                    <a:pt x="1033" y="326"/>
                  </a:moveTo>
                  <a:lnTo>
                    <a:pt x="1036" y="326"/>
                  </a:lnTo>
                  <a:lnTo>
                    <a:pt x="1036" y="326"/>
                  </a:lnTo>
                  <a:lnTo>
                    <a:pt x="1036" y="326"/>
                  </a:lnTo>
                  <a:lnTo>
                    <a:pt x="1034" y="326"/>
                  </a:lnTo>
                  <a:lnTo>
                    <a:pt x="1034" y="326"/>
                  </a:lnTo>
                  <a:lnTo>
                    <a:pt x="1033" y="326"/>
                  </a:lnTo>
                  <a:close/>
                  <a:moveTo>
                    <a:pt x="1042" y="326"/>
                  </a:moveTo>
                  <a:lnTo>
                    <a:pt x="1042" y="326"/>
                  </a:lnTo>
                  <a:lnTo>
                    <a:pt x="1042" y="326"/>
                  </a:lnTo>
                  <a:lnTo>
                    <a:pt x="1039" y="326"/>
                  </a:lnTo>
                  <a:lnTo>
                    <a:pt x="1039" y="326"/>
                  </a:lnTo>
                  <a:lnTo>
                    <a:pt x="1040" y="326"/>
                  </a:lnTo>
                  <a:lnTo>
                    <a:pt x="1042" y="326"/>
                  </a:lnTo>
                  <a:close/>
                  <a:moveTo>
                    <a:pt x="1138" y="315"/>
                  </a:moveTo>
                  <a:lnTo>
                    <a:pt x="1138" y="318"/>
                  </a:lnTo>
                  <a:lnTo>
                    <a:pt x="1138" y="316"/>
                  </a:lnTo>
                  <a:lnTo>
                    <a:pt x="1138" y="315"/>
                  </a:lnTo>
                  <a:lnTo>
                    <a:pt x="1138" y="315"/>
                  </a:lnTo>
                  <a:lnTo>
                    <a:pt x="1138" y="315"/>
                  </a:lnTo>
                  <a:close/>
                  <a:moveTo>
                    <a:pt x="602" y="282"/>
                  </a:moveTo>
                  <a:lnTo>
                    <a:pt x="602" y="282"/>
                  </a:lnTo>
                  <a:lnTo>
                    <a:pt x="605" y="285"/>
                  </a:lnTo>
                  <a:lnTo>
                    <a:pt x="605" y="285"/>
                  </a:lnTo>
                  <a:lnTo>
                    <a:pt x="604" y="285"/>
                  </a:lnTo>
                  <a:lnTo>
                    <a:pt x="604" y="285"/>
                  </a:lnTo>
                  <a:lnTo>
                    <a:pt x="602" y="283"/>
                  </a:lnTo>
                  <a:lnTo>
                    <a:pt x="602" y="282"/>
                  </a:lnTo>
                  <a:lnTo>
                    <a:pt x="602" y="282"/>
                  </a:lnTo>
                  <a:close/>
                  <a:moveTo>
                    <a:pt x="588" y="277"/>
                  </a:moveTo>
                  <a:lnTo>
                    <a:pt x="588" y="277"/>
                  </a:lnTo>
                  <a:lnTo>
                    <a:pt x="589" y="279"/>
                  </a:lnTo>
                  <a:lnTo>
                    <a:pt x="589" y="279"/>
                  </a:lnTo>
                  <a:lnTo>
                    <a:pt x="588" y="279"/>
                  </a:lnTo>
                  <a:lnTo>
                    <a:pt x="588" y="279"/>
                  </a:lnTo>
                  <a:lnTo>
                    <a:pt x="588" y="277"/>
                  </a:lnTo>
                  <a:lnTo>
                    <a:pt x="588" y="277"/>
                  </a:lnTo>
                  <a:close/>
                  <a:moveTo>
                    <a:pt x="602" y="274"/>
                  </a:moveTo>
                  <a:lnTo>
                    <a:pt x="604" y="275"/>
                  </a:lnTo>
                  <a:lnTo>
                    <a:pt x="605" y="275"/>
                  </a:lnTo>
                  <a:lnTo>
                    <a:pt x="605" y="277"/>
                  </a:lnTo>
                  <a:lnTo>
                    <a:pt x="605" y="277"/>
                  </a:lnTo>
                  <a:lnTo>
                    <a:pt x="604" y="277"/>
                  </a:lnTo>
                  <a:lnTo>
                    <a:pt x="604" y="275"/>
                  </a:lnTo>
                  <a:lnTo>
                    <a:pt x="604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5"/>
                  </a:lnTo>
                  <a:lnTo>
                    <a:pt x="602" y="274"/>
                  </a:lnTo>
                  <a:lnTo>
                    <a:pt x="602" y="274"/>
                  </a:lnTo>
                  <a:close/>
                  <a:moveTo>
                    <a:pt x="580" y="266"/>
                  </a:moveTo>
                  <a:lnTo>
                    <a:pt x="582" y="266"/>
                  </a:lnTo>
                  <a:lnTo>
                    <a:pt x="582" y="266"/>
                  </a:lnTo>
                  <a:lnTo>
                    <a:pt x="580" y="268"/>
                  </a:lnTo>
                  <a:lnTo>
                    <a:pt x="580" y="268"/>
                  </a:lnTo>
                  <a:lnTo>
                    <a:pt x="578" y="268"/>
                  </a:lnTo>
                  <a:lnTo>
                    <a:pt x="577" y="266"/>
                  </a:lnTo>
                  <a:lnTo>
                    <a:pt x="580" y="266"/>
                  </a:lnTo>
                  <a:close/>
                  <a:moveTo>
                    <a:pt x="575" y="264"/>
                  </a:moveTo>
                  <a:lnTo>
                    <a:pt x="575" y="264"/>
                  </a:lnTo>
                  <a:lnTo>
                    <a:pt x="577" y="266"/>
                  </a:lnTo>
                  <a:lnTo>
                    <a:pt x="575" y="266"/>
                  </a:lnTo>
                  <a:lnTo>
                    <a:pt x="575" y="264"/>
                  </a:lnTo>
                  <a:lnTo>
                    <a:pt x="575" y="264"/>
                  </a:lnTo>
                  <a:lnTo>
                    <a:pt x="575" y="264"/>
                  </a:lnTo>
                  <a:close/>
                  <a:moveTo>
                    <a:pt x="583" y="264"/>
                  </a:moveTo>
                  <a:lnTo>
                    <a:pt x="586" y="264"/>
                  </a:lnTo>
                  <a:lnTo>
                    <a:pt x="588" y="264"/>
                  </a:lnTo>
                  <a:lnTo>
                    <a:pt x="588" y="264"/>
                  </a:lnTo>
                  <a:lnTo>
                    <a:pt x="588" y="266"/>
                  </a:lnTo>
                  <a:lnTo>
                    <a:pt x="583" y="266"/>
                  </a:lnTo>
                  <a:lnTo>
                    <a:pt x="583" y="266"/>
                  </a:lnTo>
                  <a:lnTo>
                    <a:pt x="583" y="264"/>
                  </a:lnTo>
                  <a:lnTo>
                    <a:pt x="582" y="264"/>
                  </a:lnTo>
                  <a:lnTo>
                    <a:pt x="583" y="264"/>
                  </a:lnTo>
                  <a:close/>
                  <a:moveTo>
                    <a:pt x="1208" y="255"/>
                  </a:moveTo>
                  <a:lnTo>
                    <a:pt x="1208" y="255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08" y="255"/>
                  </a:lnTo>
                  <a:lnTo>
                    <a:pt x="1208" y="255"/>
                  </a:lnTo>
                  <a:lnTo>
                    <a:pt x="1208" y="255"/>
                  </a:lnTo>
                  <a:close/>
                  <a:moveTo>
                    <a:pt x="1214" y="250"/>
                  </a:moveTo>
                  <a:lnTo>
                    <a:pt x="1212" y="253"/>
                  </a:lnTo>
                  <a:lnTo>
                    <a:pt x="1209" y="255"/>
                  </a:lnTo>
                  <a:lnTo>
                    <a:pt x="1209" y="255"/>
                  </a:lnTo>
                  <a:lnTo>
                    <a:pt x="1211" y="253"/>
                  </a:lnTo>
                  <a:lnTo>
                    <a:pt x="1214" y="250"/>
                  </a:lnTo>
                  <a:lnTo>
                    <a:pt x="1214" y="250"/>
                  </a:lnTo>
                  <a:close/>
                  <a:moveTo>
                    <a:pt x="1220" y="247"/>
                  </a:moveTo>
                  <a:lnTo>
                    <a:pt x="1217" y="247"/>
                  </a:lnTo>
                  <a:lnTo>
                    <a:pt x="1217" y="247"/>
                  </a:lnTo>
                  <a:lnTo>
                    <a:pt x="1219" y="247"/>
                  </a:lnTo>
                  <a:lnTo>
                    <a:pt x="1220" y="247"/>
                  </a:lnTo>
                  <a:close/>
                  <a:moveTo>
                    <a:pt x="1225" y="236"/>
                  </a:moveTo>
                  <a:lnTo>
                    <a:pt x="1225" y="238"/>
                  </a:lnTo>
                  <a:lnTo>
                    <a:pt x="1225" y="241"/>
                  </a:lnTo>
                  <a:lnTo>
                    <a:pt x="1225" y="242"/>
                  </a:lnTo>
                  <a:lnTo>
                    <a:pt x="1225" y="245"/>
                  </a:lnTo>
                  <a:lnTo>
                    <a:pt x="1223" y="245"/>
                  </a:lnTo>
                  <a:lnTo>
                    <a:pt x="1222" y="245"/>
                  </a:lnTo>
                  <a:lnTo>
                    <a:pt x="1222" y="245"/>
                  </a:lnTo>
                  <a:lnTo>
                    <a:pt x="1223" y="245"/>
                  </a:lnTo>
                  <a:lnTo>
                    <a:pt x="1225" y="242"/>
                  </a:lnTo>
                  <a:lnTo>
                    <a:pt x="1225" y="241"/>
                  </a:lnTo>
                  <a:lnTo>
                    <a:pt x="1225" y="238"/>
                  </a:lnTo>
                  <a:lnTo>
                    <a:pt x="1225" y="236"/>
                  </a:lnTo>
                  <a:close/>
                  <a:moveTo>
                    <a:pt x="1222" y="234"/>
                  </a:moveTo>
                  <a:lnTo>
                    <a:pt x="1222" y="234"/>
                  </a:lnTo>
                  <a:lnTo>
                    <a:pt x="1222" y="234"/>
                  </a:lnTo>
                  <a:lnTo>
                    <a:pt x="1222" y="236"/>
                  </a:lnTo>
                  <a:lnTo>
                    <a:pt x="1222" y="236"/>
                  </a:lnTo>
                  <a:lnTo>
                    <a:pt x="1222" y="234"/>
                  </a:lnTo>
                  <a:close/>
                  <a:moveTo>
                    <a:pt x="1230" y="195"/>
                  </a:moveTo>
                  <a:lnTo>
                    <a:pt x="1230" y="197"/>
                  </a:lnTo>
                  <a:lnTo>
                    <a:pt x="1228" y="198"/>
                  </a:lnTo>
                  <a:lnTo>
                    <a:pt x="1226" y="201"/>
                  </a:lnTo>
                  <a:lnTo>
                    <a:pt x="1226" y="201"/>
                  </a:lnTo>
                  <a:lnTo>
                    <a:pt x="1228" y="198"/>
                  </a:lnTo>
                  <a:lnTo>
                    <a:pt x="1230" y="197"/>
                  </a:lnTo>
                  <a:lnTo>
                    <a:pt x="1230" y="195"/>
                  </a:lnTo>
                  <a:close/>
                  <a:moveTo>
                    <a:pt x="1244" y="170"/>
                  </a:moveTo>
                  <a:lnTo>
                    <a:pt x="1244" y="171"/>
                  </a:lnTo>
                  <a:lnTo>
                    <a:pt x="1242" y="175"/>
                  </a:lnTo>
                  <a:lnTo>
                    <a:pt x="1242" y="173"/>
                  </a:lnTo>
                  <a:lnTo>
                    <a:pt x="1244" y="170"/>
                  </a:lnTo>
                  <a:close/>
                  <a:moveTo>
                    <a:pt x="1244" y="156"/>
                  </a:moveTo>
                  <a:lnTo>
                    <a:pt x="1245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4" y="157"/>
                  </a:lnTo>
                  <a:lnTo>
                    <a:pt x="1244" y="157"/>
                  </a:lnTo>
                  <a:lnTo>
                    <a:pt x="1242" y="157"/>
                  </a:lnTo>
                  <a:lnTo>
                    <a:pt x="1244" y="156"/>
                  </a:lnTo>
                  <a:lnTo>
                    <a:pt x="1244" y="156"/>
                  </a:lnTo>
                  <a:close/>
                  <a:moveTo>
                    <a:pt x="1271" y="146"/>
                  </a:moveTo>
                  <a:lnTo>
                    <a:pt x="1269" y="148"/>
                  </a:lnTo>
                  <a:lnTo>
                    <a:pt x="1267" y="149"/>
                  </a:lnTo>
                  <a:lnTo>
                    <a:pt x="1266" y="151"/>
                  </a:lnTo>
                  <a:lnTo>
                    <a:pt x="1267" y="151"/>
                  </a:lnTo>
                  <a:lnTo>
                    <a:pt x="1269" y="151"/>
                  </a:lnTo>
                  <a:lnTo>
                    <a:pt x="1269" y="149"/>
                  </a:lnTo>
                  <a:lnTo>
                    <a:pt x="1271" y="149"/>
                  </a:lnTo>
                  <a:lnTo>
                    <a:pt x="1272" y="148"/>
                  </a:lnTo>
                  <a:lnTo>
                    <a:pt x="1272" y="148"/>
                  </a:lnTo>
                  <a:lnTo>
                    <a:pt x="1274" y="149"/>
                  </a:lnTo>
                  <a:lnTo>
                    <a:pt x="1275" y="148"/>
                  </a:lnTo>
                  <a:lnTo>
                    <a:pt x="1277" y="148"/>
                  </a:lnTo>
                  <a:lnTo>
                    <a:pt x="1271" y="151"/>
                  </a:lnTo>
                  <a:lnTo>
                    <a:pt x="1269" y="151"/>
                  </a:lnTo>
                  <a:lnTo>
                    <a:pt x="1267" y="152"/>
                  </a:lnTo>
                  <a:lnTo>
                    <a:pt x="1266" y="152"/>
                  </a:lnTo>
                  <a:lnTo>
                    <a:pt x="1264" y="152"/>
                  </a:lnTo>
                  <a:lnTo>
                    <a:pt x="1258" y="156"/>
                  </a:lnTo>
                  <a:lnTo>
                    <a:pt x="1256" y="156"/>
                  </a:lnTo>
                  <a:lnTo>
                    <a:pt x="1256" y="156"/>
                  </a:lnTo>
                  <a:lnTo>
                    <a:pt x="1252" y="156"/>
                  </a:lnTo>
                  <a:lnTo>
                    <a:pt x="1250" y="156"/>
                  </a:lnTo>
                  <a:lnTo>
                    <a:pt x="1247" y="157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9" y="156"/>
                  </a:lnTo>
                  <a:lnTo>
                    <a:pt x="1247" y="156"/>
                  </a:lnTo>
                  <a:lnTo>
                    <a:pt x="1245" y="156"/>
                  </a:lnTo>
                  <a:lnTo>
                    <a:pt x="1245" y="156"/>
                  </a:lnTo>
                  <a:lnTo>
                    <a:pt x="1245" y="154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50" y="152"/>
                  </a:lnTo>
                  <a:lnTo>
                    <a:pt x="1250" y="151"/>
                  </a:lnTo>
                  <a:lnTo>
                    <a:pt x="1252" y="152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2" y="151"/>
                  </a:lnTo>
                  <a:lnTo>
                    <a:pt x="1253" y="151"/>
                  </a:lnTo>
                  <a:lnTo>
                    <a:pt x="1255" y="151"/>
                  </a:lnTo>
                  <a:lnTo>
                    <a:pt x="1255" y="151"/>
                  </a:lnTo>
                  <a:lnTo>
                    <a:pt x="1255" y="149"/>
                  </a:lnTo>
                  <a:lnTo>
                    <a:pt x="1256" y="151"/>
                  </a:lnTo>
                  <a:lnTo>
                    <a:pt x="1258" y="151"/>
                  </a:lnTo>
                  <a:lnTo>
                    <a:pt x="1260" y="149"/>
                  </a:lnTo>
                  <a:lnTo>
                    <a:pt x="1260" y="149"/>
                  </a:lnTo>
                  <a:lnTo>
                    <a:pt x="1263" y="149"/>
                  </a:lnTo>
                  <a:lnTo>
                    <a:pt x="1266" y="149"/>
                  </a:lnTo>
                  <a:lnTo>
                    <a:pt x="1267" y="149"/>
                  </a:lnTo>
                  <a:lnTo>
                    <a:pt x="1269" y="148"/>
                  </a:lnTo>
                  <a:lnTo>
                    <a:pt x="1271" y="146"/>
                  </a:lnTo>
                  <a:close/>
                  <a:moveTo>
                    <a:pt x="1304" y="143"/>
                  </a:moveTo>
                  <a:lnTo>
                    <a:pt x="1304" y="145"/>
                  </a:lnTo>
                  <a:lnTo>
                    <a:pt x="1304" y="145"/>
                  </a:lnTo>
                  <a:lnTo>
                    <a:pt x="1304" y="145"/>
                  </a:lnTo>
                  <a:lnTo>
                    <a:pt x="1301" y="145"/>
                  </a:lnTo>
                  <a:lnTo>
                    <a:pt x="1302" y="143"/>
                  </a:lnTo>
                  <a:lnTo>
                    <a:pt x="1302" y="143"/>
                  </a:lnTo>
                  <a:lnTo>
                    <a:pt x="1304" y="143"/>
                  </a:lnTo>
                  <a:lnTo>
                    <a:pt x="1304" y="143"/>
                  </a:lnTo>
                  <a:close/>
                  <a:moveTo>
                    <a:pt x="1294" y="141"/>
                  </a:moveTo>
                  <a:lnTo>
                    <a:pt x="1296" y="141"/>
                  </a:lnTo>
                  <a:lnTo>
                    <a:pt x="1296" y="143"/>
                  </a:lnTo>
                  <a:lnTo>
                    <a:pt x="1293" y="143"/>
                  </a:lnTo>
                  <a:lnTo>
                    <a:pt x="1291" y="143"/>
                  </a:lnTo>
                  <a:lnTo>
                    <a:pt x="1293" y="143"/>
                  </a:lnTo>
                  <a:lnTo>
                    <a:pt x="1294" y="141"/>
                  </a:lnTo>
                  <a:lnTo>
                    <a:pt x="1294" y="141"/>
                  </a:lnTo>
                  <a:close/>
                  <a:moveTo>
                    <a:pt x="1285" y="140"/>
                  </a:moveTo>
                  <a:lnTo>
                    <a:pt x="1285" y="140"/>
                  </a:lnTo>
                  <a:lnTo>
                    <a:pt x="1285" y="141"/>
                  </a:lnTo>
                  <a:lnTo>
                    <a:pt x="1283" y="141"/>
                  </a:lnTo>
                  <a:lnTo>
                    <a:pt x="1283" y="140"/>
                  </a:lnTo>
                  <a:lnTo>
                    <a:pt x="1283" y="140"/>
                  </a:lnTo>
                  <a:lnTo>
                    <a:pt x="1285" y="140"/>
                  </a:lnTo>
                  <a:close/>
                  <a:moveTo>
                    <a:pt x="1286" y="138"/>
                  </a:moveTo>
                  <a:lnTo>
                    <a:pt x="1286" y="141"/>
                  </a:lnTo>
                  <a:lnTo>
                    <a:pt x="1285" y="141"/>
                  </a:lnTo>
                  <a:lnTo>
                    <a:pt x="1285" y="141"/>
                  </a:lnTo>
                  <a:lnTo>
                    <a:pt x="1285" y="140"/>
                  </a:lnTo>
                  <a:lnTo>
                    <a:pt x="1285" y="140"/>
                  </a:lnTo>
                  <a:lnTo>
                    <a:pt x="1285" y="138"/>
                  </a:lnTo>
                  <a:lnTo>
                    <a:pt x="1285" y="138"/>
                  </a:lnTo>
                  <a:lnTo>
                    <a:pt x="1286" y="138"/>
                  </a:lnTo>
                  <a:close/>
                  <a:moveTo>
                    <a:pt x="1174" y="113"/>
                  </a:moveTo>
                  <a:lnTo>
                    <a:pt x="1174" y="113"/>
                  </a:lnTo>
                  <a:lnTo>
                    <a:pt x="1174" y="113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3" y="115"/>
                  </a:lnTo>
                  <a:lnTo>
                    <a:pt x="1173" y="115"/>
                  </a:lnTo>
                  <a:lnTo>
                    <a:pt x="1173" y="113"/>
                  </a:lnTo>
                  <a:lnTo>
                    <a:pt x="1174" y="113"/>
                  </a:lnTo>
                  <a:close/>
                  <a:moveTo>
                    <a:pt x="1214" y="96"/>
                  </a:move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4" y="96"/>
                  </a:lnTo>
                  <a:close/>
                  <a:moveTo>
                    <a:pt x="1323" y="93"/>
                  </a:moveTo>
                  <a:lnTo>
                    <a:pt x="1323" y="93"/>
                  </a:lnTo>
                  <a:lnTo>
                    <a:pt x="1324" y="94"/>
                  </a:lnTo>
                  <a:lnTo>
                    <a:pt x="1323" y="94"/>
                  </a:lnTo>
                  <a:lnTo>
                    <a:pt x="1323" y="94"/>
                  </a:lnTo>
                  <a:lnTo>
                    <a:pt x="1323" y="93"/>
                  </a:lnTo>
                  <a:lnTo>
                    <a:pt x="1323" y="93"/>
                  </a:lnTo>
                  <a:lnTo>
                    <a:pt x="1323" y="93"/>
                  </a:lnTo>
                  <a:close/>
                  <a:moveTo>
                    <a:pt x="1215" y="91"/>
                  </a:moveTo>
                  <a:lnTo>
                    <a:pt x="1215" y="91"/>
                  </a:lnTo>
                  <a:lnTo>
                    <a:pt x="1215" y="91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3"/>
                  </a:lnTo>
                  <a:lnTo>
                    <a:pt x="1215" y="91"/>
                  </a:lnTo>
                  <a:close/>
                  <a:moveTo>
                    <a:pt x="1329" y="89"/>
                  </a:moveTo>
                  <a:lnTo>
                    <a:pt x="1329" y="89"/>
                  </a:lnTo>
                  <a:lnTo>
                    <a:pt x="1331" y="91"/>
                  </a:lnTo>
                  <a:lnTo>
                    <a:pt x="1331" y="91"/>
                  </a:lnTo>
                  <a:lnTo>
                    <a:pt x="1329" y="91"/>
                  </a:lnTo>
                  <a:lnTo>
                    <a:pt x="1329" y="91"/>
                  </a:lnTo>
                  <a:lnTo>
                    <a:pt x="1329" y="93"/>
                  </a:lnTo>
                  <a:lnTo>
                    <a:pt x="1329" y="93"/>
                  </a:lnTo>
                  <a:lnTo>
                    <a:pt x="1327" y="93"/>
                  </a:lnTo>
                  <a:lnTo>
                    <a:pt x="1327" y="91"/>
                  </a:lnTo>
                  <a:lnTo>
                    <a:pt x="1327" y="91"/>
                  </a:lnTo>
                  <a:lnTo>
                    <a:pt x="1327" y="89"/>
                  </a:lnTo>
                  <a:lnTo>
                    <a:pt x="1329" y="89"/>
                  </a:lnTo>
                  <a:close/>
                  <a:moveTo>
                    <a:pt x="1072" y="77"/>
                  </a:moveTo>
                  <a:lnTo>
                    <a:pt x="1072" y="77"/>
                  </a:lnTo>
                  <a:lnTo>
                    <a:pt x="1074" y="77"/>
                  </a:lnTo>
                  <a:lnTo>
                    <a:pt x="1074" y="77"/>
                  </a:lnTo>
                  <a:lnTo>
                    <a:pt x="1072" y="78"/>
                  </a:lnTo>
                  <a:lnTo>
                    <a:pt x="1072" y="78"/>
                  </a:lnTo>
                  <a:lnTo>
                    <a:pt x="1072" y="77"/>
                  </a:lnTo>
                  <a:lnTo>
                    <a:pt x="1072" y="77"/>
                  </a:lnTo>
                  <a:lnTo>
                    <a:pt x="1072" y="77"/>
                  </a:lnTo>
                  <a:close/>
                  <a:moveTo>
                    <a:pt x="1058" y="74"/>
                  </a:moveTo>
                  <a:lnTo>
                    <a:pt x="1058" y="74"/>
                  </a:lnTo>
                  <a:lnTo>
                    <a:pt x="1058" y="74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5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6" y="77"/>
                  </a:lnTo>
                  <a:lnTo>
                    <a:pt x="1056" y="77"/>
                  </a:lnTo>
                  <a:lnTo>
                    <a:pt x="1058" y="77"/>
                  </a:lnTo>
                  <a:lnTo>
                    <a:pt x="1058" y="77"/>
                  </a:lnTo>
                  <a:lnTo>
                    <a:pt x="1058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78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6" y="80"/>
                  </a:lnTo>
                  <a:lnTo>
                    <a:pt x="1055" y="80"/>
                  </a:lnTo>
                  <a:lnTo>
                    <a:pt x="1055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2"/>
                  </a:lnTo>
                  <a:lnTo>
                    <a:pt x="1053" y="80"/>
                  </a:lnTo>
                  <a:lnTo>
                    <a:pt x="1053" y="80"/>
                  </a:lnTo>
                  <a:lnTo>
                    <a:pt x="1053" y="78"/>
                  </a:lnTo>
                  <a:lnTo>
                    <a:pt x="1055" y="78"/>
                  </a:lnTo>
                  <a:lnTo>
                    <a:pt x="1055" y="77"/>
                  </a:lnTo>
                  <a:lnTo>
                    <a:pt x="1055" y="77"/>
                  </a:lnTo>
                  <a:lnTo>
                    <a:pt x="1056" y="75"/>
                  </a:lnTo>
                  <a:lnTo>
                    <a:pt x="1056" y="75"/>
                  </a:lnTo>
                  <a:lnTo>
                    <a:pt x="1056" y="74"/>
                  </a:lnTo>
                  <a:lnTo>
                    <a:pt x="1058" y="74"/>
                  </a:lnTo>
                  <a:close/>
                  <a:moveTo>
                    <a:pt x="1059" y="72"/>
                  </a:moveTo>
                  <a:lnTo>
                    <a:pt x="1059" y="72"/>
                  </a:lnTo>
                  <a:lnTo>
                    <a:pt x="1059" y="72"/>
                  </a:lnTo>
                  <a:lnTo>
                    <a:pt x="1059" y="72"/>
                  </a:lnTo>
                  <a:lnTo>
                    <a:pt x="1061" y="72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4"/>
                  </a:lnTo>
                  <a:lnTo>
                    <a:pt x="1059" y="72"/>
                  </a:lnTo>
                  <a:lnTo>
                    <a:pt x="1059" y="72"/>
                  </a:lnTo>
                  <a:close/>
                  <a:moveTo>
                    <a:pt x="1080" y="66"/>
                  </a:moveTo>
                  <a:lnTo>
                    <a:pt x="1080" y="66"/>
                  </a:lnTo>
                  <a:lnTo>
                    <a:pt x="1080" y="66"/>
                  </a:lnTo>
                  <a:lnTo>
                    <a:pt x="1080" y="67"/>
                  </a:lnTo>
                  <a:lnTo>
                    <a:pt x="1080" y="67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9"/>
                  </a:lnTo>
                  <a:lnTo>
                    <a:pt x="1078" y="67"/>
                  </a:lnTo>
                  <a:lnTo>
                    <a:pt x="1078" y="66"/>
                  </a:lnTo>
                  <a:lnTo>
                    <a:pt x="1080" y="66"/>
                  </a:lnTo>
                  <a:close/>
                  <a:moveTo>
                    <a:pt x="1094" y="64"/>
                  </a:moveTo>
                  <a:lnTo>
                    <a:pt x="1096" y="64"/>
                  </a:lnTo>
                  <a:lnTo>
                    <a:pt x="1096" y="64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6" y="66"/>
                  </a:lnTo>
                  <a:lnTo>
                    <a:pt x="1094" y="66"/>
                  </a:lnTo>
                  <a:lnTo>
                    <a:pt x="1094" y="64"/>
                  </a:lnTo>
                  <a:lnTo>
                    <a:pt x="1094" y="64"/>
                  </a:lnTo>
                  <a:close/>
                  <a:moveTo>
                    <a:pt x="1107" y="60"/>
                  </a:moveTo>
                  <a:lnTo>
                    <a:pt x="1107" y="60"/>
                  </a:lnTo>
                  <a:lnTo>
                    <a:pt x="1108" y="60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1"/>
                  </a:lnTo>
                  <a:lnTo>
                    <a:pt x="1108" y="63"/>
                  </a:lnTo>
                  <a:lnTo>
                    <a:pt x="1107" y="63"/>
                  </a:lnTo>
                  <a:lnTo>
                    <a:pt x="1105" y="63"/>
                  </a:lnTo>
                  <a:lnTo>
                    <a:pt x="1103" y="63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5" y="61"/>
                  </a:lnTo>
                  <a:lnTo>
                    <a:pt x="1105" y="61"/>
                  </a:lnTo>
                  <a:lnTo>
                    <a:pt x="1107" y="60"/>
                  </a:lnTo>
                  <a:lnTo>
                    <a:pt x="1107" y="60"/>
                  </a:lnTo>
                  <a:lnTo>
                    <a:pt x="1105" y="60"/>
                  </a:lnTo>
                  <a:lnTo>
                    <a:pt x="1107" y="60"/>
                  </a:lnTo>
                  <a:close/>
                  <a:moveTo>
                    <a:pt x="1099" y="55"/>
                  </a:moveTo>
                  <a:lnTo>
                    <a:pt x="1099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100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5"/>
                  </a:lnTo>
                  <a:lnTo>
                    <a:pt x="1099" y="55"/>
                  </a:lnTo>
                  <a:close/>
                  <a:moveTo>
                    <a:pt x="1099" y="52"/>
                  </a:moveTo>
                  <a:lnTo>
                    <a:pt x="1099" y="52"/>
                  </a:lnTo>
                  <a:lnTo>
                    <a:pt x="1099" y="52"/>
                  </a:lnTo>
                  <a:lnTo>
                    <a:pt x="1099" y="53"/>
                  </a:lnTo>
                  <a:lnTo>
                    <a:pt x="1099" y="53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5"/>
                  </a:lnTo>
                  <a:lnTo>
                    <a:pt x="1099" y="53"/>
                  </a:lnTo>
                  <a:lnTo>
                    <a:pt x="1097" y="53"/>
                  </a:lnTo>
                  <a:lnTo>
                    <a:pt x="1099" y="52"/>
                  </a:lnTo>
                  <a:lnTo>
                    <a:pt x="1099" y="52"/>
                  </a:lnTo>
                  <a:close/>
                  <a:moveTo>
                    <a:pt x="1006" y="45"/>
                  </a:moveTo>
                  <a:lnTo>
                    <a:pt x="1006" y="45"/>
                  </a:lnTo>
                  <a:lnTo>
                    <a:pt x="1006" y="45"/>
                  </a:lnTo>
                  <a:lnTo>
                    <a:pt x="1006" y="47"/>
                  </a:lnTo>
                  <a:lnTo>
                    <a:pt x="1006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3" y="47"/>
                  </a:lnTo>
                  <a:lnTo>
                    <a:pt x="1004" y="47"/>
                  </a:lnTo>
                  <a:lnTo>
                    <a:pt x="1004" y="47"/>
                  </a:lnTo>
                  <a:lnTo>
                    <a:pt x="1006" y="45"/>
                  </a:lnTo>
                  <a:close/>
                  <a:moveTo>
                    <a:pt x="1007" y="44"/>
                  </a:moveTo>
                  <a:lnTo>
                    <a:pt x="1007" y="44"/>
                  </a:lnTo>
                  <a:lnTo>
                    <a:pt x="1007" y="45"/>
                  </a:lnTo>
                  <a:lnTo>
                    <a:pt x="1006" y="45"/>
                  </a:lnTo>
                  <a:lnTo>
                    <a:pt x="1006" y="45"/>
                  </a:lnTo>
                  <a:lnTo>
                    <a:pt x="1006" y="44"/>
                  </a:lnTo>
                  <a:lnTo>
                    <a:pt x="1006" y="44"/>
                  </a:lnTo>
                  <a:lnTo>
                    <a:pt x="1007" y="44"/>
                  </a:lnTo>
                  <a:close/>
                  <a:moveTo>
                    <a:pt x="1004" y="44"/>
                  </a:moveTo>
                  <a:lnTo>
                    <a:pt x="1004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4" y="45"/>
                  </a:lnTo>
                  <a:lnTo>
                    <a:pt x="1004" y="44"/>
                  </a:lnTo>
                  <a:lnTo>
                    <a:pt x="1004" y="44"/>
                  </a:lnTo>
                  <a:lnTo>
                    <a:pt x="1004" y="44"/>
                  </a:lnTo>
                  <a:close/>
                  <a:moveTo>
                    <a:pt x="1009" y="42"/>
                  </a:moveTo>
                  <a:lnTo>
                    <a:pt x="1009" y="42"/>
                  </a:lnTo>
                  <a:lnTo>
                    <a:pt x="1009" y="42"/>
                  </a:lnTo>
                  <a:lnTo>
                    <a:pt x="1009" y="42"/>
                  </a:lnTo>
                  <a:lnTo>
                    <a:pt x="1009" y="44"/>
                  </a:lnTo>
                  <a:lnTo>
                    <a:pt x="1007" y="42"/>
                  </a:lnTo>
                  <a:lnTo>
                    <a:pt x="1007" y="42"/>
                  </a:lnTo>
                  <a:lnTo>
                    <a:pt x="1009" y="42"/>
                  </a:lnTo>
                  <a:lnTo>
                    <a:pt x="1009" y="42"/>
                  </a:lnTo>
                  <a:close/>
                  <a:moveTo>
                    <a:pt x="539" y="37"/>
                  </a:moveTo>
                  <a:lnTo>
                    <a:pt x="541" y="39"/>
                  </a:lnTo>
                  <a:lnTo>
                    <a:pt x="541" y="39"/>
                  </a:lnTo>
                  <a:lnTo>
                    <a:pt x="539" y="41"/>
                  </a:lnTo>
                  <a:lnTo>
                    <a:pt x="539" y="41"/>
                  </a:lnTo>
                  <a:lnTo>
                    <a:pt x="539" y="39"/>
                  </a:lnTo>
                  <a:lnTo>
                    <a:pt x="539" y="39"/>
                  </a:lnTo>
                  <a:lnTo>
                    <a:pt x="539" y="37"/>
                  </a:lnTo>
                  <a:close/>
                  <a:moveTo>
                    <a:pt x="1044" y="34"/>
                  </a:moveTo>
                  <a:lnTo>
                    <a:pt x="1045" y="34"/>
                  </a:lnTo>
                  <a:lnTo>
                    <a:pt x="1047" y="34"/>
                  </a:lnTo>
                  <a:lnTo>
                    <a:pt x="1047" y="36"/>
                  </a:lnTo>
                  <a:lnTo>
                    <a:pt x="1047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6"/>
                  </a:lnTo>
                  <a:lnTo>
                    <a:pt x="1044" y="37"/>
                  </a:lnTo>
                  <a:lnTo>
                    <a:pt x="1044" y="37"/>
                  </a:lnTo>
                  <a:lnTo>
                    <a:pt x="1040" y="39"/>
                  </a:lnTo>
                  <a:lnTo>
                    <a:pt x="1040" y="41"/>
                  </a:lnTo>
                  <a:lnTo>
                    <a:pt x="1040" y="41"/>
                  </a:lnTo>
                  <a:lnTo>
                    <a:pt x="1039" y="42"/>
                  </a:lnTo>
                  <a:lnTo>
                    <a:pt x="1037" y="42"/>
                  </a:lnTo>
                  <a:lnTo>
                    <a:pt x="1037" y="44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2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39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7" y="41"/>
                  </a:lnTo>
                  <a:lnTo>
                    <a:pt x="1036" y="41"/>
                  </a:lnTo>
                  <a:lnTo>
                    <a:pt x="1034" y="41"/>
                  </a:lnTo>
                  <a:lnTo>
                    <a:pt x="1034" y="39"/>
                  </a:lnTo>
                  <a:lnTo>
                    <a:pt x="1036" y="39"/>
                  </a:lnTo>
                  <a:lnTo>
                    <a:pt x="1037" y="36"/>
                  </a:lnTo>
                  <a:lnTo>
                    <a:pt x="1039" y="36"/>
                  </a:lnTo>
                  <a:lnTo>
                    <a:pt x="1042" y="34"/>
                  </a:lnTo>
                  <a:lnTo>
                    <a:pt x="1044" y="34"/>
                  </a:lnTo>
                  <a:close/>
                  <a:moveTo>
                    <a:pt x="545" y="34"/>
                  </a:moveTo>
                  <a:lnTo>
                    <a:pt x="545" y="34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6"/>
                  </a:lnTo>
                  <a:lnTo>
                    <a:pt x="545" y="37"/>
                  </a:lnTo>
                  <a:lnTo>
                    <a:pt x="545" y="36"/>
                  </a:lnTo>
                  <a:lnTo>
                    <a:pt x="545" y="34"/>
                  </a:lnTo>
                  <a:lnTo>
                    <a:pt x="545" y="34"/>
                  </a:lnTo>
                  <a:close/>
                  <a:moveTo>
                    <a:pt x="544" y="30"/>
                  </a:moveTo>
                  <a:lnTo>
                    <a:pt x="545" y="31"/>
                  </a:lnTo>
                  <a:lnTo>
                    <a:pt x="545" y="31"/>
                  </a:lnTo>
                  <a:lnTo>
                    <a:pt x="545" y="33"/>
                  </a:lnTo>
                  <a:lnTo>
                    <a:pt x="545" y="33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1"/>
                  </a:lnTo>
                  <a:lnTo>
                    <a:pt x="544" y="30"/>
                  </a:lnTo>
                  <a:close/>
                  <a:moveTo>
                    <a:pt x="1036" y="22"/>
                  </a:moveTo>
                  <a:lnTo>
                    <a:pt x="1037" y="22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6" y="23"/>
                  </a:lnTo>
                  <a:lnTo>
                    <a:pt x="1034" y="25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9" y="26"/>
                  </a:lnTo>
                  <a:lnTo>
                    <a:pt x="1031" y="26"/>
                  </a:lnTo>
                  <a:lnTo>
                    <a:pt x="1031" y="26"/>
                  </a:lnTo>
                  <a:lnTo>
                    <a:pt x="1029" y="26"/>
                  </a:lnTo>
                  <a:lnTo>
                    <a:pt x="1028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8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6" y="26"/>
                  </a:lnTo>
                  <a:lnTo>
                    <a:pt x="1028" y="26"/>
                  </a:lnTo>
                  <a:lnTo>
                    <a:pt x="1033" y="23"/>
                  </a:lnTo>
                  <a:lnTo>
                    <a:pt x="1036" y="22"/>
                  </a:lnTo>
                  <a:lnTo>
                    <a:pt x="1036" y="22"/>
                  </a:lnTo>
                  <a:close/>
                  <a:moveTo>
                    <a:pt x="544" y="19"/>
                  </a:moveTo>
                  <a:lnTo>
                    <a:pt x="544" y="19"/>
                  </a:lnTo>
                  <a:lnTo>
                    <a:pt x="544" y="19"/>
                  </a:lnTo>
                  <a:lnTo>
                    <a:pt x="544" y="19"/>
                  </a:lnTo>
                  <a:lnTo>
                    <a:pt x="544" y="20"/>
                  </a:lnTo>
                  <a:lnTo>
                    <a:pt x="542" y="20"/>
                  </a:lnTo>
                  <a:lnTo>
                    <a:pt x="542" y="20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4" y="22"/>
                  </a:lnTo>
                  <a:lnTo>
                    <a:pt x="545" y="25"/>
                  </a:lnTo>
                  <a:lnTo>
                    <a:pt x="545" y="23"/>
                  </a:lnTo>
                  <a:lnTo>
                    <a:pt x="547" y="25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5" y="26"/>
                  </a:lnTo>
                  <a:lnTo>
                    <a:pt x="545" y="25"/>
                  </a:lnTo>
                  <a:lnTo>
                    <a:pt x="545" y="25"/>
                  </a:lnTo>
                  <a:lnTo>
                    <a:pt x="544" y="25"/>
                  </a:lnTo>
                  <a:lnTo>
                    <a:pt x="544" y="25"/>
                  </a:lnTo>
                  <a:lnTo>
                    <a:pt x="544" y="23"/>
                  </a:lnTo>
                  <a:lnTo>
                    <a:pt x="544" y="23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2" y="22"/>
                  </a:lnTo>
                  <a:lnTo>
                    <a:pt x="542" y="20"/>
                  </a:lnTo>
                  <a:lnTo>
                    <a:pt x="541" y="20"/>
                  </a:lnTo>
                  <a:lnTo>
                    <a:pt x="542" y="20"/>
                  </a:lnTo>
                  <a:lnTo>
                    <a:pt x="542" y="19"/>
                  </a:lnTo>
                  <a:lnTo>
                    <a:pt x="544" y="19"/>
                  </a:lnTo>
                  <a:close/>
                  <a:moveTo>
                    <a:pt x="539" y="15"/>
                  </a:moveTo>
                  <a:lnTo>
                    <a:pt x="539" y="15"/>
                  </a:lnTo>
                  <a:lnTo>
                    <a:pt x="539" y="15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41" y="17"/>
                  </a:lnTo>
                  <a:lnTo>
                    <a:pt x="539" y="17"/>
                  </a:lnTo>
                  <a:lnTo>
                    <a:pt x="539" y="17"/>
                  </a:lnTo>
                  <a:lnTo>
                    <a:pt x="539" y="15"/>
                  </a:lnTo>
                  <a:lnTo>
                    <a:pt x="539" y="15"/>
                  </a:lnTo>
                  <a:lnTo>
                    <a:pt x="539" y="15"/>
                  </a:lnTo>
                  <a:close/>
                  <a:moveTo>
                    <a:pt x="536" y="14"/>
                  </a:moveTo>
                  <a:lnTo>
                    <a:pt x="537" y="15"/>
                  </a:lnTo>
                  <a:lnTo>
                    <a:pt x="537" y="15"/>
                  </a:lnTo>
                  <a:lnTo>
                    <a:pt x="537" y="17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5"/>
                  </a:lnTo>
                  <a:lnTo>
                    <a:pt x="536" y="14"/>
                  </a:lnTo>
                  <a:lnTo>
                    <a:pt x="536" y="14"/>
                  </a:lnTo>
                  <a:lnTo>
                    <a:pt x="536" y="14"/>
                  </a:lnTo>
                  <a:close/>
                  <a:moveTo>
                    <a:pt x="539" y="12"/>
                  </a:moveTo>
                  <a:lnTo>
                    <a:pt x="541" y="12"/>
                  </a:lnTo>
                  <a:lnTo>
                    <a:pt x="541" y="12"/>
                  </a:lnTo>
                  <a:lnTo>
                    <a:pt x="541" y="14"/>
                  </a:lnTo>
                  <a:lnTo>
                    <a:pt x="541" y="14"/>
                  </a:lnTo>
                  <a:lnTo>
                    <a:pt x="539" y="12"/>
                  </a:lnTo>
                  <a:lnTo>
                    <a:pt x="539" y="12"/>
                  </a:lnTo>
                  <a:lnTo>
                    <a:pt x="539" y="14"/>
                  </a:lnTo>
                  <a:lnTo>
                    <a:pt x="539" y="14"/>
                  </a:lnTo>
                  <a:lnTo>
                    <a:pt x="537" y="14"/>
                  </a:lnTo>
                  <a:lnTo>
                    <a:pt x="537" y="12"/>
                  </a:lnTo>
                  <a:lnTo>
                    <a:pt x="537" y="12"/>
                  </a:lnTo>
                  <a:lnTo>
                    <a:pt x="539" y="12"/>
                  </a:lnTo>
                  <a:lnTo>
                    <a:pt x="539" y="12"/>
                  </a:lnTo>
                  <a:close/>
                  <a:moveTo>
                    <a:pt x="939" y="0"/>
                  </a:moveTo>
                  <a:lnTo>
                    <a:pt x="943" y="0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1"/>
                  </a:lnTo>
                  <a:lnTo>
                    <a:pt x="944" y="4"/>
                  </a:lnTo>
                  <a:lnTo>
                    <a:pt x="946" y="6"/>
                  </a:lnTo>
                  <a:lnTo>
                    <a:pt x="947" y="9"/>
                  </a:lnTo>
                  <a:lnTo>
                    <a:pt x="947" y="9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47" y="11"/>
                  </a:lnTo>
                  <a:lnTo>
                    <a:pt x="951" y="12"/>
                  </a:lnTo>
                  <a:lnTo>
                    <a:pt x="957" y="12"/>
                  </a:lnTo>
                  <a:lnTo>
                    <a:pt x="958" y="14"/>
                  </a:lnTo>
                  <a:lnTo>
                    <a:pt x="960" y="15"/>
                  </a:lnTo>
                  <a:lnTo>
                    <a:pt x="962" y="15"/>
                  </a:lnTo>
                  <a:lnTo>
                    <a:pt x="963" y="15"/>
                  </a:lnTo>
                  <a:lnTo>
                    <a:pt x="965" y="14"/>
                  </a:lnTo>
                  <a:lnTo>
                    <a:pt x="966" y="14"/>
                  </a:lnTo>
                  <a:lnTo>
                    <a:pt x="968" y="14"/>
                  </a:lnTo>
                  <a:lnTo>
                    <a:pt x="969" y="14"/>
                  </a:lnTo>
                  <a:lnTo>
                    <a:pt x="971" y="14"/>
                  </a:lnTo>
                  <a:lnTo>
                    <a:pt x="971" y="14"/>
                  </a:lnTo>
                  <a:lnTo>
                    <a:pt x="974" y="14"/>
                  </a:lnTo>
                  <a:lnTo>
                    <a:pt x="976" y="15"/>
                  </a:lnTo>
                  <a:lnTo>
                    <a:pt x="977" y="17"/>
                  </a:lnTo>
                  <a:lnTo>
                    <a:pt x="979" y="17"/>
                  </a:lnTo>
                  <a:lnTo>
                    <a:pt x="979" y="19"/>
                  </a:lnTo>
                  <a:lnTo>
                    <a:pt x="980" y="20"/>
                  </a:lnTo>
                  <a:lnTo>
                    <a:pt x="980" y="20"/>
                  </a:lnTo>
                  <a:lnTo>
                    <a:pt x="982" y="19"/>
                  </a:lnTo>
                  <a:lnTo>
                    <a:pt x="984" y="19"/>
                  </a:lnTo>
                  <a:lnTo>
                    <a:pt x="985" y="20"/>
                  </a:lnTo>
                  <a:lnTo>
                    <a:pt x="988" y="22"/>
                  </a:lnTo>
                  <a:lnTo>
                    <a:pt x="992" y="23"/>
                  </a:lnTo>
                  <a:lnTo>
                    <a:pt x="993" y="23"/>
                  </a:lnTo>
                  <a:lnTo>
                    <a:pt x="995" y="23"/>
                  </a:lnTo>
                  <a:lnTo>
                    <a:pt x="998" y="23"/>
                  </a:lnTo>
                  <a:lnTo>
                    <a:pt x="999" y="22"/>
                  </a:lnTo>
                  <a:lnTo>
                    <a:pt x="1001" y="22"/>
                  </a:lnTo>
                  <a:lnTo>
                    <a:pt x="1003" y="22"/>
                  </a:lnTo>
                  <a:lnTo>
                    <a:pt x="1003" y="23"/>
                  </a:lnTo>
                  <a:lnTo>
                    <a:pt x="1004" y="23"/>
                  </a:lnTo>
                  <a:lnTo>
                    <a:pt x="1006" y="23"/>
                  </a:lnTo>
                  <a:lnTo>
                    <a:pt x="1010" y="23"/>
                  </a:lnTo>
                  <a:lnTo>
                    <a:pt x="1014" y="23"/>
                  </a:lnTo>
                  <a:lnTo>
                    <a:pt x="1014" y="23"/>
                  </a:lnTo>
                  <a:lnTo>
                    <a:pt x="1015" y="25"/>
                  </a:lnTo>
                  <a:lnTo>
                    <a:pt x="1017" y="25"/>
                  </a:lnTo>
                  <a:lnTo>
                    <a:pt x="1018" y="25"/>
                  </a:lnTo>
                  <a:lnTo>
                    <a:pt x="1021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20" y="25"/>
                  </a:lnTo>
                  <a:lnTo>
                    <a:pt x="1018" y="26"/>
                  </a:lnTo>
                  <a:lnTo>
                    <a:pt x="1017" y="26"/>
                  </a:lnTo>
                  <a:lnTo>
                    <a:pt x="1015" y="28"/>
                  </a:lnTo>
                  <a:lnTo>
                    <a:pt x="1012" y="30"/>
                  </a:lnTo>
                  <a:lnTo>
                    <a:pt x="1006" y="31"/>
                  </a:lnTo>
                  <a:lnTo>
                    <a:pt x="1003" y="33"/>
                  </a:lnTo>
                  <a:lnTo>
                    <a:pt x="1001" y="34"/>
                  </a:lnTo>
                  <a:lnTo>
                    <a:pt x="995" y="39"/>
                  </a:lnTo>
                  <a:lnTo>
                    <a:pt x="992" y="42"/>
                  </a:lnTo>
                  <a:lnTo>
                    <a:pt x="985" y="47"/>
                  </a:lnTo>
                  <a:lnTo>
                    <a:pt x="984" y="47"/>
                  </a:lnTo>
                  <a:lnTo>
                    <a:pt x="984" y="47"/>
                  </a:lnTo>
                  <a:lnTo>
                    <a:pt x="985" y="49"/>
                  </a:lnTo>
                  <a:lnTo>
                    <a:pt x="985" y="49"/>
                  </a:lnTo>
                  <a:lnTo>
                    <a:pt x="987" y="49"/>
                  </a:lnTo>
                  <a:lnTo>
                    <a:pt x="988" y="49"/>
                  </a:lnTo>
                  <a:lnTo>
                    <a:pt x="993" y="47"/>
                  </a:lnTo>
                  <a:lnTo>
                    <a:pt x="995" y="47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998" y="45"/>
                  </a:lnTo>
                  <a:lnTo>
                    <a:pt x="1001" y="44"/>
                  </a:lnTo>
                  <a:lnTo>
                    <a:pt x="1003" y="44"/>
                  </a:lnTo>
                  <a:lnTo>
                    <a:pt x="1003" y="44"/>
                  </a:lnTo>
                  <a:lnTo>
                    <a:pt x="1004" y="44"/>
                  </a:lnTo>
                  <a:lnTo>
                    <a:pt x="1004" y="45"/>
                  </a:lnTo>
                  <a:lnTo>
                    <a:pt x="1003" y="45"/>
                  </a:lnTo>
                  <a:lnTo>
                    <a:pt x="1003" y="47"/>
                  </a:lnTo>
                  <a:lnTo>
                    <a:pt x="1003" y="47"/>
                  </a:lnTo>
                  <a:lnTo>
                    <a:pt x="1003" y="49"/>
                  </a:lnTo>
                  <a:lnTo>
                    <a:pt x="1003" y="49"/>
                  </a:lnTo>
                  <a:lnTo>
                    <a:pt x="1001" y="50"/>
                  </a:lnTo>
                  <a:lnTo>
                    <a:pt x="1001" y="50"/>
                  </a:lnTo>
                  <a:lnTo>
                    <a:pt x="1004" y="50"/>
                  </a:lnTo>
                  <a:lnTo>
                    <a:pt x="1004" y="50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4" y="49"/>
                  </a:lnTo>
                  <a:lnTo>
                    <a:pt x="1006" y="50"/>
                  </a:lnTo>
                  <a:lnTo>
                    <a:pt x="1007" y="50"/>
                  </a:lnTo>
                  <a:lnTo>
                    <a:pt x="1007" y="50"/>
                  </a:lnTo>
                  <a:lnTo>
                    <a:pt x="1010" y="50"/>
                  </a:lnTo>
                  <a:lnTo>
                    <a:pt x="1012" y="50"/>
                  </a:lnTo>
                  <a:lnTo>
                    <a:pt x="1015" y="49"/>
                  </a:lnTo>
                  <a:lnTo>
                    <a:pt x="1017" y="47"/>
                  </a:lnTo>
                  <a:lnTo>
                    <a:pt x="1020" y="47"/>
                  </a:lnTo>
                  <a:lnTo>
                    <a:pt x="1021" y="45"/>
                  </a:lnTo>
                  <a:lnTo>
                    <a:pt x="1025" y="45"/>
                  </a:lnTo>
                  <a:lnTo>
                    <a:pt x="1025" y="45"/>
                  </a:lnTo>
                  <a:lnTo>
                    <a:pt x="1026" y="44"/>
                  </a:lnTo>
                  <a:lnTo>
                    <a:pt x="1028" y="44"/>
                  </a:lnTo>
                  <a:lnTo>
                    <a:pt x="1029" y="42"/>
                  </a:lnTo>
                  <a:lnTo>
                    <a:pt x="1029" y="42"/>
                  </a:lnTo>
                  <a:lnTo>
                    <a:pt x="1031" y="42"/>
                  </a:lnTo>
                  <a:lnTo>
                    <a:pt x="1031" y="41"/>
                  </a:lnTo>
                  <a:lnTo>
                    <a:pt x="1033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39"/>
                  </a:lnTo>
                  <a:lnTo>
                    <a:pt x="1034" y="41"/>
                  </a:lnTo>
                  <a:lnTo>
                    <a:pt x="1036" y="41"/>
                  </a:lnTo>
                  <a:lnTo>
                    <a:pt x="1036" y="41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6" y="42"/>
                  </a:lnTo>
                  <a:lnTo>
                    <a:pt x="1037" y="44"/>
                  </a:lnTo>
                  <a:lnTo>
                    <a:pt x="1037" y="44"/>
                  </a:lnTo>
                  <a:lnTo>
                    <a:pt x="1037" y="45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7"/>
                  </a:lnTo>
                  <a:lnTo>
                    <a:pt x="1037" y="45"/>
                  </a:lnTo>
                  <a:lnTo>
                    <a:pt x="1039" y="45"/>
                  </a:lnTo>
                  <a:lnTo>
                    <a:pt x="1040" y="44"/>
                  </a:lnTo>
                  <a:lnTo>
                    <a:pt x="1040" y="44"/>
                  </a:lnTo>
                  <a:lnTo>
                    <a:pt x="1042" y="44"/>
                  </a:lnTo>
                  <a:lnTo>
                    <a:pt x="1045" y="45"/>
                  </a:lnTo>
                  <a:lnTo>
                    <a:pt x="1047" y="45"/>
                  </a:lnTo>
                  <a:lnTo>
                    <a:pt x="1048" y="45"/>
                  </a:lnTo>
                  <a:lnTo>
                    <a:pt x="1048" y="47"/>
                  </a:lnTo>
                  <a:lnTo>
                    <a:pt x="1051" y="49"/>
                  </a:lnTo>
                  <a:lnTo>
                    <a:pt x="1051" y="50"/>
                  </a:lnTo>
                  <a:lnTo>
                    <a:pt x="1051" y="50"/>
                  </a:lnTo>
                  <a:lnTo>
                    <a:pt x="1053" y="50"/>
                  </a:lnTo>
                  <a:lnTo>
                    <a:pt x="1053" y="52"/>
                  </a:lnTo>
                  <a:lnTo>
                    <a:pt x="1053" y="52"/>
                  </a:lnTo>
                  <a:lnTo>
                    <a:pt x="1056" y="52"/>
                  </a:lnTo>
                  <a:lnTo>
                    <a:pt x="1056" y="52"/>
                  </a:lnTo>
                  <a:lnTo>
                    <a:pt x="1058" y="52"/>
                  </a:lnTo>
                  <a:lnTo>
                    <a:pt x="1058" y="52"/>
                  </a:lnTo>
                  <a:lnTo>
                    <a:pt x="1059" y="53"/>
                  </a:lnTo>
                  <a:lnTo>
                    <a:pt x="1061" y="53"/>
                  </a:lnTo>
                  <a:lnTo>
                    <a:pt x="1061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2" y="53"/>
                  </a:lnTo>
                  <a:lnTo>
                    <a:pt x="1064" y="53"/>
                  </a:lnTo>
                  <a:lnTo>
                    <a:pt x="1066" y="52"/>
                  </a:lnTo>
                  <a:lnTo>
                    <a:pt x="1067" y="50"/>
                  </a:lnTo>
                  <a:lnTo>
                    <a:pt x="1069" y="50"/>
                  </a:lnTo>
                  <a:lnTo>
                    <a:pt x="1070" y="49"/>
                  </a:lnTo>
                  <a:lnTo>
                    <a:pt x="1070" y="49"/>
                  </a:lnTo>
                  <a:lnTo>
                    <a:pt x="1074" y="49"/>
                  </a:lnTo>
                  <a:lnTo>
                    <a:pt x="1075" y="49"/>
                  </a:lnTo>
                  <a:lnTo>
                    <a:pt x="1078" y="49"/>
                  </a:lnTo>
                  <a:lnTo>
                    <a:pt x="1081" y="49"/>
                  </a:lnTo>
                  <a:lnTo>
                    <a:pt x="1083" y="49"/>
                  </a:lnTo>
                  <a:lnTo>
                    <a:pt x="1085" y="47"/>
                  </a:lnTo>
                  <a:lnTo>
                    <a:pt x="1086" y="47"/>
                  </a:lnTo>
                  <a:lnTo>
                    <a:pt x="1088" y="47"/>
                  </a:lnTo>
                  <a:lnTo>
                    <a:pt x="1088" y="49"/>
                  </a:lnTo>
                  <a:lnTo>
                    <a:pt x="1086" y="49"/>
                  </a:lnTo>
                  <a:lnTo>
                    <a:pt x="1086" y="50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6" y="52"/>
                  </a:lnTo>
                  <a:lnTo>
                    <a:pt x="1088" y="52"/>
                  </a:lnTo>
                  <a:lnTo>
                    <a:pt x="1089" y="53"/>
                  </a:lnTo>
                  <a:lnTo>
                    <a:pt x="1091" y="53"/>
                  </a:lnTo>
                  <a:lnTo>
                    <a:pt x="1091" y="53"/>
                  </a:lnTo>
                  <a:lnTo>
                    <a:pt x="1092" y="53"/>
                  </a:lnTo>
                  <a:lnTo>
                    <a:pt x="1092" y="53"/>
                  </a:lnTo>
                  <a:lnTo>
                    <a:pt x="1094" y="53"/>
                  </a:lnTo>
                  <a:lnTo>
                    <a:pt x="1094" y="53"/>
                  </a:lnTo>
                  <a:lnTo>
                    <a:pt x="1096" y="53"/>
                  </a:lnTo>
                  <a:lnTo>
                    <a:pt x="1096" y="52"/>
                  </a:lnTo>
                  <a:lnTo>
                    <a:pt x="1096" y="52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7" y="53"/>
                  </a:lnTo>
                  <a:lnTo>
                    <a:pt x="1099" y="55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6"/>
                  </a:lnTo>
                  <a:lnTo>
                    <a:pt x="1099" y="58"/>
                  </a:lnTo>
                  <a:lnTo>
                    <a:pt x="1097" y="58"/>
                  </a:lnTo>
                  <a:lnTo>
                    <a:pt x="1099" y="58"/>
                  </a:lnTo>
                  <a:lnTo>
                    <a:pt x="1100" y="58"/>
                  </a:lnTo>
                  <a:lnTo>
                    <a:pt x="1100" y="58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0" y="60"/>
                  </a:lnTo>
                  <a:lnTo>
                    <a:pt x="1102" y="60"/>
                  </a:lnTo>
                  <a:lnTo>
                    <a:pt x="1102" y="61"/>
                  </a:lnTo>
                  <a:lnTo>
                    <a:pt x="1103" y="61"/>
                  </a:lnTo>
                  <a:lnTo>
                    <a:pt x="1103" y="61"/>
                  </a:lnTo>
                  <a:lnTo>
                    <a:pt x="1102" y="63"/>
                  </a:lnTo>
                  <a:lnTo>
                    <a:pt x="1102" y="63"/>
                  </a:lnTo>
                  <a:lnTo>
                    <a:pt x="1097" y="61"/>
                  </a:lnTo>
                  <a:lnTo>
                    <a:pt x="1096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4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2" y="61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3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91" y="64"/>
                  </a:lnTo>
                  <a:lnTo>
                    <a:pt x="1089" y="64"/>
                  </a:lnTo>
                  <a:lnTo>
                    <a:pt x="1088" y="61"/>
                  </a:lnTo>
                  <a:lnTo>
                    <a:pt x="1086" y="61"/>
                  </a:lnTo>
                  <a:lnTo>
                    <a:pt x="1083" y="60"/>
                  </a:lnTo>
                  <a:lnTo>
                    <a:pt x="1081" y="60"/>
                  </a:lnTo>
                  <a:lnTo>
                    <a:pt x="1080" y="60"/>
                  </a:lnTo>
                  <a:lnTo>
                    <a:pt x="1078" y="60"/>
                  </a:lnTo>
                  <a:lnTo>
                    <a:pt x="1078" y="61"/>
                  </a:lnTo>
                  <a:lnTo>
                    <a:pt x="1077" y="61"/>
                  </a:lnTo>
                  <a:lnTo>
                    <a:pt x="1075" y="61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4" y="63"/>
                  </a:lnTo>
                  <a:lnTo>
                    <a:pt x="1072" y="63"/>
                  </a:lnTo>
                  <a:lnTo>
                    <a:pt x="1070" y="63"/>
                  </a:lnTo>
                  <a:lnTo>
                    <a:pt x="1069" y="63"/>
                  </a:lnTo>
                  <a:lnTo>
                    <a:pt x="1069" y="63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7" y="64"/>
                  </a:lnTo>
                  <a:lnTo>
                    <a:pt x="1066" y="66"/>
                  </a:lnTo>
                  <a:lnTo>
                    <a:pt x="1064" y="66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4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7"/>
                  </a:lnTo>
                  <a:lnTo>
                    <a:pt x="1062" y="66"/>
                  </a:lnTo>
                  <a:lnTo>
                    <a:pt x="1064" y="66"/>
                  </a:lnTo>
                  <a:lnTo>
                    <a:pt x="1064" y="66"/>
                  </a:lnTo>
                  <a:lnTo>
                    <a:pt x="1064" y="64"/>
                  </a:lnTo>
                  <a:lnTo>
                    <a:pt x="1064" y="64"/>
                  </a:lnTo>
                  <a:lnTo>
                    <a:pt x="1064" y="63"/>
                  </a:lnTo>
                  <a:lnTo>
                    <a:pt x="1064" y="64"/>
                  </a:lnTo>
                  <a:lnTo>
                    <a:pt x="1062" y="64"/>
                  </a:lnTo>
                  <a:lnTo>
                    <a:pt x="1062" y="64"/>
                  </a:lnTo>
                  <a:lnTo>
                    <a:pt x="1061" y="64"/>
                  </a:lnTo>
                  <a:lnTo>
                    <a:pt x="1061" y="64"/>
                  </a:lnTo>
                  <a:lnTo>
                    <a:pt x="1061" y="66"/>
                  </a:lnTo>
                  <a:lnTo>
                    <a:pt x="1059" y="66"/>
                  </a:lnTo>
                  <a:lnTo>
                    <a:pt x="1059" y="67"/>
                  </a:lnTo>
                  <a:lnTo>
                    <a:pt x="1058" y="66"/>
                  </a:lnTo>
                  <a:lnTo>
                    <a:pt x="1058" y="66"/>
                  </a:lnTo>
                  <a:lnTo>
                    <a:pt x="1058" y="64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3"/>
                  </a:lnTo>
                  <a:lnTo>
                    <a:pt x="1058" y="64"/>
                  </a:lnTo>
                  <a:lnTo>
                    <a:pt x="1056" y="66"/>
                  </a:lnTo>
                  <a:lnTo>
                    <a:pt x="1056" y="67"/>
                  </a:lnTo>
                  <a:lnTo>
                    <a:pt x="1056" y="67"/>
                  </a:lnTo>
                  <a:lnTo>
                    <a:pt x="1055" y="69"/>
                  </a:lnTo>
                  <a:lnTo>
                    <a:pt x="1053" y="71"/>
                  </a:lnTo>
                  <a:lnTo>
                    <a:pt x="1053" y="72"/>
                  </a:lnTo>
                  <a:lnTo>
                    <a:pt x="1051" y="75"/>
                  </a:lnTo>
                  <a:lnTo>
                    <a:pt x="1050" y="75"/>
                  </a:lnTo>
                  <a:lnTo>
                    <a:pt x="1050" y="77"/>
                  </a:lnTo>
                  <a:lnTo>
                    <a:pt x="1050" y="77"/>
                  </a:lnTo>
                  <a:lnTo>
                    <a:pt x="1050" y="78"/>
                  </a:lnTo>
                  <a:lnTo>
                    <a:pt x="1048" y="78"/>
                  </a:lnTo>
                  <a:lnTo>
                    <a:pt x="1048" y="80"/>
                  </a:lnTo>
                  <a:lnTo>
                    <a:pt x="1047" y="80"/>
                  </a:lnTo>
                  <a:lnTo>
                    <a:pt x="1045" y="82"/>
                  </a:lnTo>
                  <a:lnTo>
                    <a:pt x="1045" y="82"/>
                  </a:lnTo>
                  <a:lnTo>
                    <a:pt x="1044" y="83"/>
                  </a:lnTo>
                  <a:lnTo>
                    <a:pt x="1044" y="85"/>
                  </a:lnTo>
                  <a:lnTo>
                    <a:pt x="1044" y="86"/>
                  </a:lnTo>
                  <a:lnTo>
                    <a:pt x="1044" y="86"/>
                  </a:lnTo>
                  <a:lnTo>
                    <a:pt x="1044" y="88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5" y="86"/>
                  </a:lnTo>
                  <a:lnTo>
                    <a:pt x="1047" y="85"/>
                  </a:lnTo>
                  <a:lnTo>
                    <a:pt x="1047" y="85"/>
                  </a:lnTo>
                  <a:lnTo>
                    <a:pt x="1048" y="83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0" y="82"/>
                  </a:lnTo>
                  <a:lnTo>
                    <a:pt x="1051" y="82"/>
                  </a:lnTo>
                  <a:lnTo>
                    <a:pt x="1051" y="82"/>
                  </a:lnTo>
                  <a:lnTo>
                    <a:pt x="1053" y="82"/>
                  </a:lnTo>
                  <a:lnTo>
                    <a:pt x="1053" y="83"/>
                  </a:lnTo>
                  <a:lnTo>
                    <a:pt x="1053" y="83"/>
                  </a:lnTo>
                  <a:lnTo>
                    <a:pt x="1053" y="85"/>
                  </a:lnTo>
                  <a:lnTo>
                    <a:pt x="1053" y="85"/>
                  </a:lnTo>
                  <a:lnTo>
                    <a:pt x="1051" y="86"/>
                  </a:lnTo>
                  <a:lnTo>
                    <a:pt x="1051" y="88"/>
                  </a:lnTo>
                  <a:lnTo>
                    <a:pt x="1050" y="89"/>
                  </a:lnTo>
                  <a:lnTo>
                    <a:pt x="1050" y="91"/>
                  </a:lnTo>
                  <a:lnTo>
                    <a:pt x="1051" y="93"/>
                  </a:lnTo>
                  <a:lnTo>
                    <a:pt x="1050" y="94"/>
                  </a:lnTo>
                  <a:lnTo>
                    <a:pt x="1050" y="94"/>
                  </a:lnTo>
                  <a:lnTo>
                    <a:pt x="1048" y="96"/>
                  </a:lnTo>
                  <a:lnTo>
                    <a:pt x="1048" y="97"/>
                  </a:lnTo>
                  <a:lnTo>
                    <a:pt x="1048" y="99"/>
                  </a:lnTo>
                  <a:lnTo>
                    <a:pt x="1048" y="99"/>
                  </a:lnTo>
                  <a:lnTo>
                    <a:pt x="1048" y="101"/>
                  </a:lnTo>
                  <a:lnTo>
                    <a:pt x="1048" y="102"/>
                  </a:lnTo>
                  <a:lnTo>
                    <a:pt x="1048" y="102"/>
                  </a:lnTo>
                  <a:lnTo>
                    <a:pt x="1047" y="104"/>
                  </a:lnTo>
                  <a:lnTo>
                    <a:pt x="1047" y="105"/>
                  </a:lnTo>
                  <a:lnTo>
                    <a:pt x="1047" y="105"/>
                  </a:lnTo>
                  <a:lnTo>
                    <a:pt x="1047" y="107"/>
                  </a:lnTo>
                  <a:lnTo>
                    <a:pt x="1045" y="108"/>
                  </a:lnTo>
                  <a:lnTo>
                    <a:pt x="1045" y="110"/>
                  </a:lnTo>
                  <a:lnTo>
                    <a:pt x="1045" y="110"/>
                  </a:lnTo>
                  <a:lnTo>
                    <a:pt x="1045" y="112"/>
                  </a:lnTo>
                  <a:lnTo>
                    <a:pt x="1045" y="112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3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5" y="115"/>
                  </a:lnTo>
                  <a:lnTo>
                    <a:pt x="1047" y="116"/>
                  </a:lnTo>
                  <a:lnTo>
                    <a:pt x="1047" y="118"/>
                  </a:lnTo>
                  <a:lnTo>
                    <a:pt x="1047" y="118"/>
                  </a:lnTo>
                  <a:lnTo>
                    <a:pt x="1047" y="119"/>
                  </a:lnTo>
                  <a:lnTo>
                    <a:pt x="1047" y="119"/>
                  </a:lnTo>
                  <a:lnTo>
                    <a:pt x="1047" y="123"/>
                  </a:lnTo>
                  <a:lnTo>
                    <a:pt x="1047" y="126"/>
                  </a:lnTo>
                  <a:lnTo>
                    <a:pt x="1047" y="129"/>
                  </a:lnTo>
                  <a:lnTo>
                    <a:pt x="1047" y="129"/>
                  </a:lnTo>
                  <a:lnTo>
                    <a:pt x="1047" y="130"/>
                  </a:lnTo>
                  <a:lnTo>
                    <a:pt x="1048" y="130"/>
                  </a:lnTo>
                  <a:lnTo>
                    <a:pt x="1048" y="132"/>
                  </a:lnTo>
                  <a:lnTo>
                    <a:pt x="1050" y="134"/>
                  </a:lnTo>
                  <a:lnTo>
                    <a:pt x="1050" y="137"/>
                  </a:lnTo>
                  <a:lnTo>
                    <a:pt x="1050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7"/>
                  </a:lnTo>
                  <a:lnTo>
                    <a:pt x="1051" y="138"/>
                  </a:lnTo>
                  <a:lnTo>
                    <a:pt x="1053" y="138"/>
                  </a:lnTo>
                  <a:lnTo>
                    <a:pt x="1055" y="138"/>
                  </a:lnTo>
                  <a:lnTo>
                    <a:pt x="1056" y="138"/>
                  </a:lnTo>
                  <a:lnTo>
                    <a:pt x="1058" y="138"/>
                  </a:lnTo>
                  <a:lnTo>
                    <a:pt x="1061" y="135"/>
                  </a:lnTo>
                  <a:lnTo>
                    <a:pt x="1062" y="135"/>
                  </a:lnTo>
                  <a:lnTo>
                    <a:pt x="1064" y="134"/>
                  </a:lnTo>
                  <a:lnTo>
                    <a:pt x="1064" y="132"/>
                  </a:lnTo>
                  <a:lnTo>
                    <a:pt x="1066" y="130"/>
                  </a:lnTo>
                  <a:lnTo>
                    <a:pt x="1067" y="127"/>
                  </a:lnTo>
                  <a:lnTo>
                    <a:pt x="1067" y="127"/>
                  </a:lnTo>
                  <a:lnTo>
                    <a:pt x="1069" y="124"/>
                  </a:lnTo>
                  <a:lnTo>
                    <a:pt x="1069" y="123"/>
                  </a:lnTo>
                  <a:lnTo>
                    <a:pt x="1069" y="121"/>
                  </a:lnTo>
                  <a:lnTo>
                    <a:pt x="1069" y="118"/>
                  </a:lnTo>
                  <a:lnTo>
                    <a:pt x="1069" y="116"/>
                  </a:lnTo>
                  <a:lnTo>
                    <a:pt x="1069" y="115"/>
                  </a:lnTo>
                  <a:lnTo>
                    <a:pt x="1069" y="112"/>
                  </a:lnTo>
                  <a:lnTo>
                    <a:pt x="1067" y="110"/>
                  </a:lnTo>
                  <a:lnTo>
                    <a:pt x="1067" y="110"/>
                  </a:lnTo>
                  <a:lnTo>
                    <a:pt x="1066" y="107"/>
                  </a:lnTo>
                  <a:lnTo>
                    <a:pt x="1064" y="104"/>
                  </a:lnTo>
                  <a:lnTo>
                    <a:pt x="1064" y="104"/>
                  </a:lnTo>
                  <a:lnTo>
                    <a:pt x="1066" y="101"/>
                  </a:lnTo>
                  <a:lnTo>
                    <a:pt x="1066" y="101"/>
                  </a:lnTo>
                  <a:lnTo>
                    <a:pt x="1066" y="99"/>
                  </a:lnTo>
                  <a:lnTo>
                    <a:pt x="1066" y="97"/>
                  </a:lnTo>
                  <a:lnTo>
                    <a:pt x="1066" y="96"/>
                  </a:lnTo>
                  <a:lnTo>
                    <a:pt x="1066" y="96"/>
                  </a:lnTo>
                  <a:lnTo>
                    <a:pt x="1067" y="94"/>
                  </a:lnTo>
                  <a:lnTo>
                    <a:pt x="1067" y="93"/>
                  </a:lnTo>
                  <a:lnTo>
                    <a:pt x="1069" y="91"/>
                  </a:lnTo>
                  <a:lnTo>
                    <a:pt x="1069" y="89"/>
                  </a:lnTo>
                  <a:lnTo>
                    <a:pt x="1069" y="88"/>
                  </a:lnTo>
                  <a:lnTo>
                    <a:pt x="1069" y="86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69" y="85"/>
                  </a:lnTo>
                  <a:lnTo>
                    <a:pt x="1070" y="83"/>
                  </a:lnTo>
                  <a:lnTo>
                    <a:pt x="1072" y="83"/>
                  </a:lnTo>
                  <a:lnTo>
                    <a:pt x="1072" y="82"/>
                  </a:lnTo>
                  <a:lnTo>
                    <a:pt x="1072" y="80"/>
                  </a:lnTo>
                  <a:lnTo>
                    <a:pt x="1072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4" y="80"/>
                  </a:lnTo>
                  <a:lnTo>
                    <a:pt x="1075" y="80"/>
                  </a:lnTo>
                  <a:lnTo>
                    <a:pt x="1075" y="78"/>
                  </a:lnTo>
                  <a:lnTo>
                    <a:pt x="1077" y="77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5"/>
                  </a:lnTo>
                  <a:lnTo>
                    <a:pt x="1078" y="77"/>
                  </a:lnTo>
                  <a:lnTo>
                    <a:pt x="1078" y="77"/>
                  </a:lnTo>
                  <a:lnTo>
                    <a:pt x="1078" y="78"/>
                  </a:lnTo>
                  <a:lnTo>
                    <a:pt x="1078" y="78"/>
                  </a:lnTo>
                  <a:lnTo>
                    <a:pt x="1078" y="80"/>
                  </a:lnTo>
                  <a:lnTo>
                    <a:pt x="1078" y="80"/>
                  </a:lnTo>
                  <a:lnTo>
                    <a:pt x="1078" y="82"/>
                  </a:lnTo>
                  <a:lnTo>
                    <a:pt x="1078" y="82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78" y="82"/>
                  </a:lnTo>
                  <a:lnTo>
                    <a:pt x="1080" y="82"/>
                  </a:lnTo>
                  <a:lnTo>
                    <a:pt x="1078" y="82"/>
                  </a:lnTo>
                  <a:lnTo>
                    <a:pt x="1078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80" y="80"/>
                  </a:lnTo>
                  <a:lnTo>
                    <a:pt x="1078" y="83"/>
                  </a:lnTo>
                  <a:lnTo>
                    <a:pt x="1078" y="83"/>
                  </a:lnTo>
                  <a:lnTo>
                    <a:pt x="1080" y="83"/>
                  </a:lnTo>
                  <a:lnTo>
                    <a:pt x="1080" y="82"/>
                  </a:lnTo>
                  <a:lnTo>
                    <a:pt x="1081" y="80"/>
                  </a:lnTo>
                  <a:lnTo>
                    <a:pt x="1081" y="78"/>
                  </a:lnTo>
                  <a:lnTo>
                    <a:pt x="1081" y="78"/>
                  </a:lnTo>
                  <a:lnTo>
                    <a:pt x="1081" y="75"/>
                  </a:lnTo>
                  <a:lnTo>
                    <a:pt x="1081" y="75"/>
                  </a:lnTo>
                  <a:lnTo>
                    <a:pt x="1081" y="74"/>
                  </a:lnTo>
                  <a:lnTo>
                    <a:pt x="1083" y="74"/>
                  </a:lnTo>
                  <a:lnTo>
                    <a:pt x="1085" y="72"/>
                  </a:lnTo>
                  <a:lnTo>
                    <a:pt x="1085" y="72"/>
                  </a:lnTo>
                  <a:lnTo>
                    <a:pt x="1086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8" y="72"/>
                  </a:lnTo>
                  <a:lnTo>
                    <a:pt x="1086" y="72"/>
                  </a:lnTo>
                  <a:lnTo>
                    <a:pt x="1086" y="71"/>
                  </a:lnTo>
                  <a:lnTo>
                    <a:pt x="1086" y="71"/>
                  </a:lnTo>
                  <a:lnTo>
                    <a:pt x="1086" y="69"/>
                  </a:lnTo>
                  <a:lnTo>
                    <a:pt x="1086" y="69"/>
                  </a:lnTo>
                  <a:lnTo>
                    <a:pt x="1086" y="67"/>
                  </a:lnTo>
                  <a:lnTo>
                    <a:pt x="1088" y="67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8" y="66"/>
                  </a:lnTo>
                  <a:lnTo>
                    <a:pt x="1089" y="66"/>
                  </a:lnTo>
                  <a:lnTo>
                    <a:pt x="1089" y="66"/>
                  </a:lnTo>
                  <a:lnTo>
                    <a:pt x="1091" y="64"/>
                  </a:lnTo>
                  <a:lnTo>
                    <a:pt x="1091" y="66"/>
                  </a:lnTo>
                  <a:lnTo>
                    <a:pt x="1094" y="66"/>
                  </a:lnTo>
                  <a:lnTo>
                    <a:pt x="1096" y="67"/>
                  </a:lnTo>
                  <a:lnTo>
                    <a:pt x="1097" y="67"/>
                  </a:lnTo>
                  <a:lnTo>
                    <a:pt x="1097" y="67"/>
                  </a:lnTo>
                  <a:lnTo>
                    <a:pt x="1099" y="69"/>
                  </a:lnTo>
                  <a:lnTo>
                    <a:pt x="1099" y="69"/>
                  </a:lnTo>
                  <a:lnTo>
                    <a:pt x="1100" y="69"/>
                  </a:lnTo>
                  <a:lnTo>
                    <a:pt x="1100" y="71"/>
                  </a:lnTo>
                  <a:lnTo>
                    <a:pt x="1102" y="71"/>
                  </a:lnTo>
                  <a:lnTo>
                    <a:pt x="1102" y="71"/>
                  </a:lnTo>
                  <a:lnTo>
                    <a:pt x="1103" y="71"/>
                  </a:lnTo>
                  <a:lnTo>
                    <a:pt x="1107" y="72"/>
                  </a:lnTo>
                  <a:lnTo>
                    <a:pt x="1108" y="74"/>
                  </a:lnTo>
                  <a:lnTo>
                    <a:pt x="1110" y="74"/>
                  </a:lnTo>
                  <a:lnTo>
                    <a:pt x="1110" y="74"/>
                  </a:lnTo>
                  <a:lnTo>
                    <a:pt x="1110" y="75"/>
                  </a:lnTo>
                  <a:lnTo>
                    <a:pt x="1110" y="75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7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1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78"/>
                  </a:lnTo>
                  <a:lnTo>
                    <a:pt x="1110" y="80"/>
                  </a:lnTo>
                  <a:lnTo>
                    <a:pt x="1110" y="80"/>
                  </a:lnTo>
                  <a:lnTo>
                    <a:pt x="1111" y="82"/>
                  </a:lnTo>
                  <a:lnTo>
                    <a:pt x="1111" y="83"/>
                  </a:lnTo>
                  <a:lnTo>
                    <a:pt x="1111" y="85"/>
                  </a:lnTo>
                  <a:lnTo>
                    <a:pt x="1111" y="86"/>
                  </a:lnTo>
                  <a:lnTo>
                    <a:pt x="1111" y="88"/>
                  </a:lnTo>
                  <a:lnTo>
                    <a:pt x="1111" y="89"/>
                  </a:lnTo>
                  <a:lnTo>
                    <a:pt x="1111" y="91"/>
                  </a:lnTo>
                  <a:lnTo>
                    <a:pt x="1111" y="91"/>
                  </a:lnTo>
                  <a:lnTo>
                    <a:pt x="1110" y="93"/>
                  </a:lnTo>
                  <a:lnTo>
                    <a:pt x="1110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3"/>
                  </a:lnTo>
                  <a:lnTo>
                    <a:pt x="1108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6"/>
                  </a:lnTo>
                  <a:lnTo>
                    <a:pt x="1107" y="97"/>
                  </a:lnTo>
                  <a:lnTo>
                    <a:pt x="1105" y="97"/>
                  </a:lnTo>
                  <a:lnTo>
                    <a:pt x="1103" y="97"/>
                  </a:lnTo>
                  <a:lnTo>
                    <a:pt x="1103" y="97"/>
                  </a:lnTo>
                  <a:lnTo>
                    <a:pt x="1102" y="99"/>
                  </a:lnTo>
                  <a:lnTo>
                    <a:pt x="1102" y="101"/>
                  </a:lnTo>
                  <a:lnTo>
                    <a:pt x="1102" y="101"/>
                  </a:lnTo>
                  <a:lnTo>
                    <a:pt x="1102" y="102"/>
                  </a:lnTo>
                  <a:lnTo>
                    <a:pt x="1102" y="102"/>
                  </a:lnTo>
                  <a:lnTo>
                    <a:pt x="1103" y="104"/>
                  </a:lnTo>
                  <a:lnTo>
                    <a:pt x="1105" y="104"/>
                  </a:lnTo>
                  <a:lnTo>
                    <a:pt x="1107" y="104"/>
                  </a:lnTo>
                  <a:lnTo>
                    <a:pt x="1107" y="104"/>
                  </a:lnTo>
                  <a:lnTo>
                    <a:pt x="1108" y="102"/>
                  </a:lnTo>
                  <a:lnTo>
                    <a:pt x="1108" y="102"/>
                  </a:lnTo>
                  <a:lnTo>
                    <a:pt x="1110" y="102"/>
                  </a:lnTo>
                  <a:lnTo>
                    <a:pt x="1110" y="101"/>
                  </a:lnTo>
                  <a:lnTo>
                    <a:pt x="1111" y="99"/>
                  </a:lnTo>
                  <a:lnTo>
                    <a:pt x="1111" y="99"/>
                  </a:lnTo>
                  <a:lnTo>
                    <a:pt x="1110" y="99"/>
                  </a:lnTo>
                  <a:lnTo>
                    <a:pt x="1110" y="99"/>
                  </a:lnTo>
                  <a:lnTo>
                    <a:pt x="1111" y="99"/>
                  </a:lnTo>
                  <a:lnTo>
                    <a:pt x="1111" y="97"/>
                  </a:lnTo>
                  <a:lnTo>
                    <a:pt x="1111" y="97"/>
                  </a:lnTo>
                  <a:lnTo>
                    <a:pt x="1113" y="97"/>
                  </a:lnTo>
                  <a:lnTo>
                    <a:pt x="1115" y="96"/>
                  </a:lnTo>
                  <a:lnTo>
                    <a:pt x="1116" y="96"/>
                  </a:lnTo>
                  <a:lnTo>
                    <a:pt x="1116" y="96"/>
                  </a:lnTo>
                  <a:lnTo>
                    <a:pt x="1118" y="96"/>
                  </a:lnTo>
                  <a:lnTo>
                    <a:pt x="1119" y="97"/>
                  </a:lnTo>
                  <a:lnTo>
                    <a:pt x="1119" y="97"/>
                  </a:lnTo>
                  <a:lnTo>
                    <a:pt x="1121" y="99"/>
                  </a:lnTo>
                  <a:lnTo>
                    <a:pt x="1122" y="104"/>
                  </a:lnTo>
                  <a:lnTo>
                    <a:pt x="1122" y="110"/>
                  </a:lnTo>
                  <a:lnTo>
                    <a:pt x="1124" y="113"/>
                  </a:lnTo>
                  <a:lnTo>
                    <a:pt x="1124" y="113"/>
                  </a:lnTo>
                  <a:lnTo>
                    <a:pt x="1124" y="115"/>
                  </a:lnTo>
                  <a:lnTo>
                    <a:pt x="1124" y="119"/>
                  </a:lnTo>
                  <a:lnTo>
                    <a:pt x="1122" y="121"/>
                  </a:lnTo>
                  <a:lnTo>
                    <a:pt x="1121" y="123"/>
                  </a:lnTo>
                  <a:lnTo>
                    <a:pt x="1121" y="123"/>
                  </a:lnTo>
                  <a:lnTo>
                    <a:pt x="1121" y="121"/>
                  </a:lnTo>
                  <a:lnTo>
                    <a:pt x="1121" y="121"/>
                  </a:lnTo>
                  <a:lnTo>
                    <a:pt x="1121" y="119"/>
                  </a:lnTo>
                  <a:lnTo>
                    <a:pt x="1121" y="119"/>
                  </a:lnTo>
                  <a:lnTo>
                    <a:pt x="1119" y="119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9" y="121"/>
                  </a:lnTo>
                  <a:lnTo>
                    <a:pt x="1118" y="123"/>
                  </a:lnTo>
                  <a:lnTo>
                    <a:pt x="1118" y="123"/>
                  </a:lnTo>
                  <a:lnTo>
                    <a:pt x="1118" y="124"/>
                  </a:lnTo>
                  <a:lnTo>
                    <a:pt x="1118" y="126"/>
                  </a:lnTo>
                  <a:lnTo>
                    <a:pt x="1118" y="126"/>
                  </a:lnTo>
                  <a:lnTo>
                    <a:pt x="1116" y="126"/>
                  </a:lnTo>
                  <a:lnTo>
                    <a:pt x="1115" y="126"/>
                  </a:lnTo>
                  <a:lnTo>
                    <a:pt x="1115" y="127"/>
                  </a:lnTo>
                  <a:lnTo>
                    <a:pt x="1115" y="127"/>
                  </a:lnTo>
                  <a:lnTo>
                    <a:pt x="1113" y="129"/>
                  </a:lnTo>
                  <a:lnTo>
                    <a:pt x="1113" y="130"/>
                  </a:lnTo>
                  <a:lnTo>
                    <a:pt x="1113" y="130"/>
                  </a:lnTo>
                  <a:lnTo>
                    <a:pt x="1113" y="132"/>
                  </a:lnTo>
                  <a:lnTo>
                    <a:pt x="1113" y="132"/>
                  </a:lnTo>
                  <a:lnTo>
                    <a:pt x="1111" y="132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1" y="134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0" y="137"/>
                  </a:lnTo>
                  <a:lnTo>
                    <a:pt x="1111" y="137"/>
                  </a:lnTo>
                  <a:lnTo>
                    <a:pt x="1111" y="137"/>
                  </a:lnTo>
                  <a:lnTo>
                    <a:pt x="1113" y="138"/>
                  </a:lnTo>
                  <a:lnTo>
                    <a:pt x="1115" y="138"/>
                  </a:lnTo>
                  <a:lnTo>
                    <a:pt x="1116" y="140"/>
                  </a:lnTo>
                  <a:lnTo>
                    <a:pt x="1116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8" y="140"/>
                  </a:lnTo>
                  <a:lnTo>
                    <a:pt x="1119" y="140"/>
                  </a:lnTo>
                  <a:lnTo>
                    <a:pt x="1121" y="140"/>
                  </a:lnTo>
                  <a:lnTo>
                    <a:pt x="1121" y="140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6" y="141"/>
                  </a:lnTo>
                  <a:lnTo>
                    <a:pt x="1118" y="141"/>
                  </a:lnTo>
                  <a:lnTo>
                    <a:pt x="1119" y="141"/>
                  </a:lnTo>
                  <a:lnTo>
                    <a:pt x="1119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1" y="141"/>
                  </a:lnTo>
                  <a:lnTo>
                    <a:pt x="1122" y="141"/>
                  </a:lnTo>
                  <a:lnTo>
                    <a:pt x="1124" y="143"/>
                  </a:lnTo>
                  <a:lnTo>
                    <a:pt x="1124" y="141"/>
                  </a:lnTo>
                  <a:lnTo>
                    <a:pt x="1126" y="141"/>
                  </a:lnTo>
                  <a:lnTo>
                    <a:pt x="1126" y="141"/>
                  </a:lnTo>
                  <a:lnTo>
                    <a:pt x="1129" y="140"/>
                  </a:lnTo>
                  <a:lnTo>
                    <a:pt x="1130" y="140"/>
                  </a:lnTo>
                  <a:lnTo>
                    <a:pt x="1133" y="140"/>
                  </a:lnTo>
                  <a:lnTo>
                    <a:pt x="1135" y="140"/>
                  </a:lnTo>
                  <a:lnTo>
                    <a:pt x="1135" y="140"/>
                  </a:lnTo>
                  <a:lnTo>
                    <a:pt x="1138" y="138"/>
                  </a:lnTo>
                  <a:lnTo>
                    <a:pt x="1141" y="135"/>
                  </a:lnTo>
                  <a:lnTo>
                    <a:pt x="1146" y="134"/>
                  </a:lnTo>
                  <a:lnTo>
                    <a:pt x="1154" y="130"/>
                  </a:lnTo>
                  <a:lnTo>
                    <a:pt x="1156" y="130"/>
                  </a:lnTo>
                  <a:lnTo>
                    <a:pt x="1157" y="130"/>
                  </a:lnTo>
                  <a:lnTo>
                    <a:pt x="1157" y="130"/>
                  </a:lnTo>
                  <a:lnTo>
                    <a:pt x="1159" y="129"/>
                  </a:lnTo>
                  <a:lnTo>
                    <a:pt x="1163" y="127"/>
                  </a:lnTo>
                  <a:lnTo>
                    <a:pt x="1167" y="126"/>
                  </a:lnTo>
                  <a:lnTo>
                    <a:pt x="1168" y="124"/>
                  </a:lnTo>
                  <a:lnTo>
                    <a:pt x="1170" y="123"/>
                  </a:lnTo>
                  <a:lnTo>
                    <a:pt x="1171" y="123"/>
                  </a:lnTo>
                  <a:lnTo>
                    <a:pt x="1171" y="121"/>
                  </a:lnTo>
                  <a:lnTo>
                    <a:pt x="1173" y="119"/>
                  </a:lnTo>
                  <a:lnTo>
                    <a:pt x="1174" y="119"/>
                  </a:lnTo>
                  <a:lnTo>
                    <a:pt x="1174" y="119"/>
                  </a:lnTo>
                  <a:lnTo>
                    <a:pt x="1176" y="118"/>
                  </a:lnTo>
                  <a:lnTo>
                    <a:pt x="1176" y="118"/>
                  </a:lnTo>
                  <a:lnTo>
                    <a:pt x="1176" y="116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4" y="115"/>
                  </a:lnTo>
                  <a:lnTo>
                    <a:pt x="1176" y="113"/>
                  </a:lnTo>
                  <a:lnTo>
                    <a:pt x="1174" y="113"/>
                  </a:lnTo>
                  <a:lnTo>
                    <a:pt x="1173" y="113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3" y="110"/>
                  </a:lnTo>
                  <a:lnTo>
                    <a:pt x="1178" y="108"/>
                  </a:lnTo>
                  <a:lnTo>
                    <a:pt x="1182" y="108"/>
                  </a:lnTo>
                  <a:lnTo>
                    <a:pt x="1185" y="108"/>
                  </a:lnTo>
                  <a:lnTo>
                    <a:pt x="1190" y="108"/>
                  </a:lnTo>
                  <a:lnTo>
                    <a:pt x="1192" y="108"/>
                  </a:lnTo>
                  <a:lnTo>
                    <a:pt x="1193" y="110"/>
                  </a:lnTo>
                  <a:lnTo>
                    <a:pt x="1195" y="110"/>
                  </a:lnTo>
                  <a:lnTo>
                    <a:pt x="1197" y="110"/>
                  </a:lnTo>
                  <a:lnTo>
                    <a:pt x="1198" y="110"/>
                  </a:lnTo>
                  <a:lnTo>
                    <a:pt x="1201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3" y="110"/>
                  </a:lnTo>
                  <a:lnTo>
                    <a:pt x="1204" y="108"/>
                  </a:lnTo>
                  <a:lnTo>
                    <a:pt x="1206" y="108"/>
                  </a:lnTo>
                  <a:lnTo>
                    <a:pt x="1206" y="108"/>
                  </a:lnTo>
                  <a:lnTo>
                    <a:pt x="1208" y="108"/>
                  </a:lnTo>
                  <a:lnTo>
                    <a:pt x="1208" y="107"/>
                  </a:lnTo>
                  <a:lnTo>
                    <a:pt x="1209" y="107"/>
                  </a:lnTo>
                  <a:lnTo>
                    <a:pt x="1211" y="105"/>
                  </a:lnTo>
                  <a:lnTo>
                    <a:pt x="1212" y="105"/>
                  </a:lnTo>
                  <a:lnTo>
                    <a:pt x="1212" y="105"/>
                  </a:lnTo>
                  <a:lnTo>
                    <a:pt x="1214" y="105"/>
                  </a:lnTo>
                  <a:lnTo>
                    <a:pt x="1214" y="105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4"/>
                  </a:lnTo>
                  <a:lnTo>
                    <a:pt x="1214" y="102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4" y="101"/>
                  </a:lnTo>
                  <a:lnTo>
                    <a:pt x="1212" y="99"/>
                  </a:lnTo>
                  <a:lnTo>
                    <a:pt x="1212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4" y="99"/>
                  </a:lnTo>
                  <a:lnTo>
                    <a:pt x="1215" y="99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5" y="97"/>
                  </a:lnTo>
                  <a:lnTo>
                    <a:pt x="1214" y="97"/>
                  </a:lnTo>
                  <a:lnTo>
                    <a:pt x="1214" y="97"/>
                  </a:lnTo>
                  <a:lnTo>
                    <a:pt x="1215" y="96"/>
                  </a:lnTo>
                  <a:lnTo>
                    <a:pt x="1215" y="96"/>
                  </a:lnTo>
                  <a:lnTo>
                    <a:pt x="1214" y="96"/>
                  </a:lnTo>
                  <a:lnTo>
                    <a:pt x="1214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2" y="96"/>
                  </a:lnTo>
                  <a:lnTo>
                    <a:pt x="1214" y="94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9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0" y="88"/>
                  </a:lnTo>
                  <a:lnTo>
                    <a:pt x="1226" y="83"/>
                  </a:lnTo>
                  <a:lnTo>
                    <a:pt x="1230" y="82"/>
                  </a:lnTo>
                  <a:lnTo>
                    <a:pt x="1231" y="80"/>
                  </a:lnTo>
                  <a:lnTo>
                    <a:pt x="1234" y="78"/>
                  </a:lnTo>
                  <a:lnTo>
                    <a:pt x="1234" y="80"/>
                  </a:lnTo>
                  <a:lnTo>
                    <a:pt x="1236" y="78"/>
                  </a:lnTo>
                  <a:lnTo>
                    <a:pt x="1236" y="78"/>
                  </a:lnTo>
                  <a:lnTo>
                    <a:pt x="1239" y="78"/>
                  </a:lnTo>
                  <a:lnTo>
                    <a:pt x="1245" y="78"/>
                  </a:lnTo>
                  <a:lnTo>
                    <a:pt x="1252" y="78"/>
                  </a:lnTo>
                  <a:lnTo>
                    <a:pt x="1258" y="78"/>
                  </a:lnTo>
                  <a:lnTo>
                    <a:pt x="1264" y="78"/>
                  </a:lnTo>
                  <a:lnTo>
                    <a:pt x="1271" y="78"/>
                  </a:lnTo>
                  <a:lnTo>
                    <a:pt x="1275" y="78"/>
                  </a:lnTo>
                  <a:lnTo>
                    <a:pt x="1282" y="78"/>
                  </a:lnTo>
                  <a:lnTo>
                    <a:pt x="1283" y="75"/>
                  </a:lnTo>
                  <a:lnTo>
                    <a:pt x="1285" y="74"/>
                  </a:lnTo>
                  <a:lnTo>
                    <a:pt x="1286" y="75"/>
                  </a:lnTo>
                  <a:lnTo>
                    <a:pt x="1288" y="75"/>
                  </a:lnTo>
                  <a:lnTo>
                    <a:pt x="1288" y="74"/>
                  </a:lnTo>
                  <a:lnTo>
                    <a:pt x="1290" y="74"/>
                  </a:lnTo>
                  <a:lnTo>
                    <a:pt x="1290" y="74"/>
                  </a:lnTo>
                  <a:lnTo>
                    <a:pt x="1291" y="74"/>
                  </a:lnTo>
                  <a:lnTo>
                    <a:pt x="1291" y="75"/>
                  </a:lnTo>
                  <a:lnTo>
                    <a:pt x="1291" y="74"/>
                  </a:lnTo>
                  <a:lnTo>
                    <a:pt x="1291" y="74"/>
                  </a:lnTo>
                  <a:lnTo>
                    <a:pt x="1291" y="72"/>
                  </a:lnTo>
                  <a:lnTo>
                    <a:pt x="1293" y="72"/>
                  </a:lnTo>
                  <a:lnTo>
                    <a:pt x="1293" y="72"/>
                  </a:lnTo>
                  <a:lnTo>
                    <a:pt x="1294" y="72"/>
                  </a:lnTo>
                  <a:lnTo>
                    <a:pt x="1294" y="72"/>
                  </a:lnTo>
                  <a:lnTo>
                    <a:pt x="1294" y="71"/>
                  </a:lnTo>
                  <a:lnTo>
                    <a:pt x="1294" y="71"/>
                  </a:lnTo>
                  <a:lnTo>
                    <a:pt x="1294" y="69"/>
                  </a:lnTo>
                  <a:lnTo>
                    <a:pt x="1296" y="67"/>
                  </a:lnTo>
                  <a:lnTo>
                    <a:pt x="1297" y="66"/>
                  </a:lnTo>
                  <a:lnTo>
                    <a:pt x="1297" y="66"/>
                  </a:lnTo>
                  <a:lnTo>
                    <a:pt x="1297" y="64"/>
                  </a:lnTo>
                  <a:lnTo>
                    <a:pt x="1299" y="64"/>
                  </a:lnTo>
                  <a:lnTo>
                    <a:pt x="1299" y="63"/>
                  </a:lnTo>
                  <a:lnTo>
                    <a:pt x="1299" y="63"/>
                  </a:lnTo>
                  <a:lnTo>
                    <a:pt x="1299" y="61"/>
                  </a:lnTo>
                  <a:lnTo>
                    <a:pt x="1299" y="60"/>
                  </a:lnTo>
                  <a:lnTo>
                    <a:pt x="1301" y="58"/>
                  </a:lnTo>
                  <a:lnTo>
                    <a:pt x="1301" y="56"/>
                  </a:lnTo>
                  <a:lnTo>
                    <a:pt x="1301" y="55"/>
                  </a:lnTo>
                  <a:lnTo>
                    <a:pt x="1302" y="53"/>
                  </a:lnTo>
                  <a:lnTo>
                    <a:pt x="1304" y="52"/>
                  </a:lnTo>
                  <a:lnTo>
                    <a:pt x="1304" y="49"/>
                  </a:lnTo>
                  <a:lnTo>
                    <a:pt x="1305" y="45"/>
                  </a:lnTo>
                  <a:lnTo>
                    <a:pt x="1308" y="44"/>
                  </a:lnTo>
                  <a:lnTo>
                    <a:pt x="1308" y="42"/>
                  </a:lnTo>
                  <a:lnTo>
                    <a:pt x="1312" y="39"/>
                  </a:lnTo>
                  <a:lnTo>
                    <a:pt x="1313" y="37"/>
                  </a:lnTo>
                  <a:lnTo>
                    <a:pt x="1313" y="36"/>
                  </a:lnTo>
                  <a:lnTo>
                    <a:pt x="1315" y="34"/>
                  </a:lnTo>
                  <a:lnTo>
                    <a:pt x="1316" y="36"/>
                  </a:lnTo>
                  <a:lnTo>
                    <a:pt x="1318" y="36"/>
                  </a:lnTo>
                  <a:lnTo>
                    <a:pt x="1318" y="37"/>
                  </a:lnTo>
                  <a:lnTo>
                    <a:pt x="1318" y="37"/>
                  </a:lnTo>
                  <a:lnTo>
                    <a:pt x="1318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1" y="39"/>
                  </a:lnTo>
                  <a:lnTo>
                    <a:pt x="1323" y="39"/>
                  </a:lnTo>
                  <a:lnTo>
                    <a:pt x="1326" y="37"/>
                  </a:lnTo>
                  <a:lnTo>
                    <a:pt x="1327" y="37"/>
                  </a:lnTo>
                  <a:lnTo>
                    <a:pt x="1327" y="37"/>
                  </a:lnTo>
                  <a:lnTo>
                    <a:pt x="1329" y="37"/>
                  </a:lnTo>
                  <a:lnTo>
                    <a:pt x="1329" y="37"/>
                  </a:lnTo>
                  <a:lnTo>
                    <a:pt x="1332" y="37"/>
                  </a:lnTo>
                  <a:lnTo>
                    <a:pt x="1334" y="41"/>
                  </a:lnTo>
                  <a:lnTo>
                    <a:pt x="1335" y="42"/>
                  </a:lnTo>
                  <a:lnTo>
                    <a:pt x="1335" y="44"/>
                  </a:lnTo>
                  <a:lnTo>
                    <a:pt x="1335" y="47"/>
                  </a:lnTo>
                  <a:lnTo>
                    <a:pt x="1335" y="50"/>
                  </a:lnTo>
                  <a:lnTo>
                    <a:pt x="1335" y="52"/>
                  </a:lnTo>
                  <a:lnTo>
                    <a:pt x="1335" y="55"/>
                  </a:lnTo>
                  <a:lnTo>
                    <a:pt x="1335" y="58"/>
                  </a:lnTo>
                  <a:lnTo>
                    <a:pt x="1335" y="61"/>
                  </a:lnTo>
                  <a:lnTo>
                    <a:pt x="1335" y="63"/>
                  </a:lnTo>
                  <a:lnTo>
                    <a:pt x="1337" y="63"/>
                  </a:lnTo>
                  <a:lnTo>
                    <a:pt x="1335" y="63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4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6"/>
                  </a:lnTo>
                  <a:lnTo>
                    <a:pt x="1335" y="67"/>
                  </a:lnTo>
                  <a:lnTo>
                    <a:pt x="1338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0" y="69"/>
                  </a:lnTo>
                  <a:lnTo>
                    <a:pt x="1342" y="69"/>
                  </a:lnTo>
                  <a:lnTo>
                    <a:pt x="1342" y="69"/>
                  </a:lnTo>
                  <a:lnTo>
                    <a:pt x="1342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1"/>
                  </a:lnTo>
                  <a:lnTo>
                    <a:pt x="1340" y="72"/>
                  </a:lnTo>
                  <a:lnTo>
                    <a:pt x="1342" y="72"/>
                  </a:lnTo>
                  <a:lnTo>
                    <a:pt x="1342" y="74"/>
                  </a:lnTo>
                  <a:lnTo>
                    <a:pt x="1340" y="74"/>
                  </a:lnTo>
                  <a:lnTo>
                    <a:pt x="1340" y="74"/>
                  </a:lnTo>
                  <a:lnTo>
                    <a:pt x="1340" y="75"/>
                  </a:lnTo>
                  <a:lnTo>
                    <a:pt x="1342" y="75"/>
                  </a:lnTo>
                  <a:lnTo>
                    <a:pt x="1342" y="77"/>
                  </a:lnTo>
                  <a:lnTo>
                    <a:pt x="1343" y="77"/>
                  </a:lnTo>
                  <a:lnTo>
                    <a:pt x="1343" y="77"/>
                  </a:lnTo>
                  <a:lnTo>
                    <a:pt x="1343" y="75"/>
                  </a:lnTo>
                  <a:lnTo>
                    <a:pt x="1343" y="75"/>
                  </a:lnTo>
                  <a:lnTo>
                    <a:pt x="1345" y="75"/>
                  </a:lnTo>
                  <a:lnTo>
                    <a:pt x="1345" y="75"/>
                  </a:lnTo>
                  <a:lnTo>
                    <a:pt x="1345" y="77"/>
                  </a:lnTo>
                  <a:lnTo>
                    <a:pt x="1345" y="77"/>
                  </a:lnTo>
                  <a:lnTo>
                    <a:pt x="1346" y="78"/>
                  </a:lnTo>
                  <a:lnTo>
                    <a:pt x="1346" y="80"/>
                  </a:lnTo>
                  <a:lnTo>
                    <a:pt x="1346" y="80"/>
                  </a:lnTo>
                  <a:lnTo>
                    <a:pt x="1346" y="82"/>
                  </a:lnTo>
                  <a:lnTo>
                    <a:pt x="1346" y="82"/>
                  </a:lnTo>
                  <a:lnTo>
                    <a:pt x="1348" y="82"/>
                  </a:lnTo>
                  <a:lnTo>
                    <a:pt x="1348" y="82"/>
                  </a:lnTo>
                  <a:lnTo>
                    <a:pt x="1345" y="85"/>
                  </a:lnTo>
                  <a:lnTo>
                    <a:pt x="1342" y="85"/>
                  </a:lnTo>
                  <a:lnTo>
                    <a:pt x="1340" y="85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8" y="86"/>
                  </a:lnTo>
                  <a:lnTo>
                    <a:pt x="1337" y="86"/>
                  </a:lnTo>
                  <a:lnTo>
                    <a:pt x="1335" y="86"/>
                  </a:lnTo>
                  <a:lnTo>
                    <a:pt x="1335" y="86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4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2" y="89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31" y="88"/>
                  </a:lnTo>
                  <a:lnTo>
                    <a:pt x="1329" y="88"/>
                  </a:lnTo>
                  <a:lnTo>
                    <a:pt x="1329" y="88"/>
                  </a:lnTo>
                  <a:lnTo>
                    <a:pt x="1327" y="88"/>
                  </a:lnTo>
                  <a:lnTo>
                    <a:pt x="1327" y="89"/>
                  </a:lnTo>
                  <a:lnTo>
                    <a:pt x="1327" y="89"/>
                  </a:lnTo>
                  <a:lnTo>
                    <a:pt x="1326" y="88"/>
                  </a:lnTo>
                  <a:lnTo>
                    <a:pt x="1326" y="89"/>
                  </a:lnTo>
                  <a:lnTo>
                    <a:pt x="1326" y="91"/>
                  </a:lnTo>
                  <a:lnTo>
                    <a:pt x="1326" y="91"/>
                  </a:lnTo>
                  <a:lnTo>
                    <a:pt x="1326" y="93"/>
                  </a:lnTo>
                  <a:lnTo>
                    <a:pt x="1324" y="93"/>
                  </a:lnTo>
                  <a:lnTo>
                    <a:pt x="1324" y="91"/>
                  </a:lnTo>
                  <a:lnTo>
                    <a:pt x="1323" y="91"/>
                  </a:lnTo>
                  <a:lnTo>
                    <a:pt x="1321" y="91"/>
                  </a:lnTo>
                  <a:lnTo>
                    <a:pt x="1321" y="89"/>
                  </a:lnTo>
                  <a:lnTo>
                    <a:pt x="1323" y="89"/>
                  </a:lnTo>
                  <a:lnTo>
                    <a:pt x="1323" y="89"/>
                  </a:lnTo>
                  <a:lnTo>
                    <a:pt x="1321" y="89"/>
                  </a:lnTo>
                  <a:lnTo>
                    <a:pt x="1321" y="89"/>
                  </a:lnTo>
                  <a:lnTo>
                    <a:pt x="1321" y="88"/>
                  </a:lnTo>
                  <a:lnTo>
                    <a:pt x="1321" y="86"/>
                  </a:lnTo>
                  <a:lnTo>
                    <a:pt x="1321" y="88"/>
                  </a:lnTo>
                  <a:lnTo>
                    <a:pt x="1321" y="88"/>
                  </a:lnTo>
                  <a:lnTo>
                    <a:pt x="1320" y="89"/>
                  </a:lnTo>
                  <a:lnTo>
                    <a:pt x="1320" y="91"/>
                  </a:lnTo>
                  <a:lnTo>
                    <a:pt x="1318" y="94"/>
                  </a:lnTo>
                  <a:lnTo>
                    <a:pt x="1318" y="96"/>
                  </a:lnTo>
                  <a:lnTo>
                    <a:pt x="1316" y="96"/>
                  </a:lnTo>
                  <a:lnTo>
                    <a:pt x="1315" y="97"/>
                  </a:lnTo>
                  <a:lnTo>
                    <a:pt x="1313" y="97"/>
                  </a:lnTo>
                  <a:lnTo>
                    <a:pt x="1312" y="97"/>
                  </a:lnTo>
                  <a:lnTo>
                    <a:pt x="1312" y="99"/>
                  </a:lnTo>
                  <a:lnTo>
                    <a:pt x="1310" y="99"/>
                  </a:lnTo>
                  <a:lnTo>
                    <a:pt x="1310" y="97"/>
                  </a:lnTo>
                  <a:lnTo>
                    <a:pt x="1310" y="97"/>
                  </a:lnTo>
                  <a:lnTo>
                    <a:pt x="1310" y="99"/>
                  </a:lnTo>
                  <a:lnTo>
                    <a:pt x="1310" y="99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7"/>
                  </a:lnTo>
                  <a:lnTo>
                    <a:pt x="1308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99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7" y="101"/>
                  </a:lnTo>
                  <a:lnTo>
                    <a:pt x="1305" y="101"/>
                  </a:lnTo>
                  <a:lnTo>
                    <a:pt x="1305" y="101"/>
                  </a:lnTo>
                  <a:lnTo>
                    <a:pt x="1304" y="101"/>
                  </a:lnTo>
                  <a:lnTo>
                    <a:pt x="1304" y="101"/>
                  </a:lnTo>
                  <a:lnTo>
                    <a:pt x="1304" y="99"/>
                  </a:lnTo>
                  <a:lnTo>
                    <a:pt x="1302" y="101"/>
                  </a:lnTo>
                  <a:lnTo>
                    <a:pt x="1301" y="101"/>
                  </a:lnTo>
                  <a:lnTo>
                    <a:pt x="1301" y="102"/>
                  </a:lnTo>
                  <a:lnTo>
                    <a:pt x="1301" y="104"/>
                  </a:lnTo>
                  <a:lnTo>
                    <a:pt x="1301" y="104"/>
                  </a:lnTo>
                  <a:lnTo>
                    <a:pt x="1299" y="107"/>
                  </a:lnTo>
                  <a:lnTo>
                    <a:pt x="1296" y="108"/>
                  </a:lnTo>
                  <a:lnTo>
                    <a:pt x="1294" y="112"/>
                  </a:lnTo>
                  <a:lnTo>
                    <a:pt x="1294" y="113"/>
                  </a:lnTo>
                  <a:lnTo>
                    <a:pt x="1293" y="113"/>
                  </a:lnTo>
                  <a:lnTo>
                    <a:pt x="1293" y="116"/>
                  </a:lnTo>
                  <a:lnTo>
                    <a:pt x="1291" y="118"/>
                  </a:lnTo>
                  <a:lnTo>
                    <a:pt x="1293" y="118"/>
                  </a:lnTo>
                  <a:lnTo>
                    <a:pt x="1293" y="119"/>
                  </a:lnTo>
                  <a:lnTo>
                    <a:pt x="1293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6" y="121"/>
                  </a:lnTo>
                  <a:lnTo>
                    <a:pt x="1294" y="121"/>
                  </a:lnTo>
                  <a:lnTo>
                    <a:pt x="1294" y="121"/>
                  </a:lnTo>
                  <a:lnTo>
                    <a:pt x="1293" y="123"/>
                  </a:lnTo>
                  <a:lnTo>
                    <a:pt x="1291" y="123"/>
                  </a:lnTo>
                  <a:lnTo>
                    <a:pt x="1291" y="123"/>
                  </a:lnTo>
                  <a:lnTo>
                    <a:pt x="1291" y="124"/>
                  </a:lnTo>
                  <a:lnTo>
                    <a:pt x="1288" y="126"/>
                  </a:lnTo>
                  <a:lnTo>
                    <a:pt x="1290" y="127"/>
                  </a:lnTo>
                  <a:lnTo>
                    <a:pt x="1293" y="127"/>
                  </a:lnTo>
                  <a:lnTo>
                    <a:pt x="1293" y="127"/>
                  </a:lnTo>
                  <a:lnTo>
                    <a:pt x="1294" y="130"/>
                  </a:lnTo>
                  <a:lnTo>
                    <a:pt x="1294" y="132"/>
                  </a:lnTo>
                  <a:lnTo>
                    <a:pt x="1294" y="132"/>
                  </a:lnTo>
                  <a:lnTo>
                    <a:pt x="1296" y="134"/>
                  </a:lnTo>
                  <a:lnTo>
                    <a:pt x="1296" y="135"/>
                  </a:lnTo>
                  <a:lnTo>
                    <a:pt x="1297" y="137"/>
                  </a:lnTo>
                  <a:lnTo>
                    <a:pt x="1299" y="137"/>
                  </a:lnTo>
                  <a:lnTo>
                    <a:pt x="1302" y="135"/>
                  </a:lnTo>
                  <a:lnTo>
                    <a:pt x="1304" y="135"/>
                  </a:lnTo>
                  <a:lnTo>
                    <a:pt x="1304" y="134"/>
                  </a:lnTo>
                  <a:lnTo>
                    <a:pt x="1302" y="132"/>
                  </a:lnTo>
                  <a:lnTo>
                    <a:pt x="1302" y="132"/>
                  </a:lnTo>
                  <a:lnTo>
                    <a:pt x="1301" y="130"/>
                  </a:lnTo>
                  <a:lnTo>
                    <a:pt x="1301" y="132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1" y="130"/>
                  </a:lnTo>
                  <a:lnTo>
                    <a:pt x="1302" y="130"/>
                  </a:lnTo>
                  <a:lnTo>
                    <a:pt x="1302" y="130"/>
                  </a:lnTo>
                  <a:lnTo>
                    <a:pt x="1304" y="132"/>
                  </a:lnTo>
                  <a:lnTo>
                    <a:pt x="1305" y="135"/>
                  </a:lnTo>
                  <a:lnTo>
                    <a:pt x="1305" y="137"/>
                  </a:lnTo>
                  <a:lnTo>
                    <a:pt x="1305" y="137"/>
                  </a:lnTo>
                  <a:lnTo>
                    <a:pt x="1304" y="137"/>
                  </a:lnTo>
                  <a:lnTo>
                    <a:pt x="1304" y="137"/>
                  </a:lnTo>
                  <a:lnTo>
                    <a:pt x="1297" y="138"/>
                  </a:lnTo>
                  <a:lnTo>
                    <a:pt x="1297" y="140"/>
                  </a:lnTo>
                  <a:lnTo>
                    <a:pt x="1294" y="140"/>
                  </a:lnTo>
                  <a:lnTo>
                    <a:pt x="1294" y="140"/>
                  </a:lnTo>
                  <a:lnTo>
                    <a:pt x="1294" y="138"/>
                  </a:lnTo>
                  <a:lnTo>
                    <a:pt x="1294" y="137"/>
                  </a:lnTo>
                  <a:lnTo>
                    <a:pt x="1294" y="137"/>
                  </a:lnTo>
                  <a:lnTo>
                    <a:pt x="1290" y="140"/>
                  </a:lnTo>
                  <a:lnTo>
                    <a:pt x="1288" y="140"/>
                  </a:lnTo>
                  <a:lnTo>
                    <a:pt x="1286" y="141"/>
                  </a:lnTo>
                  <a:lnTo>
                    <a:pt x="1286" y="140"/>
                  </a:lnTo>
                  <a:lnTo>
                    <a:pt x="1286" y="138"/>
                  </a:lnTo>
                  <a:lnTo>
                    <a:pt x="1288" y="137"/>
                  </a:lnTo>
                  <a:lnTo>
                    <a:pt x="1286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7"/>
                  </a:lnTo>
                  <a:lnTo>
                    <a:pt x="1285" y="135"/>
                  </a:lnTo>
                  <a:lnTo>
                    <a:pt x="1283" y="135"/>
                  </a:lnTo>
                  <a:lnTo>
                    <a:pt x="1285" y="137"/>
                  </a:lnTo>
                  <a:lnTo>
                    <a:pt x="1283" y="138"/>
                  </a:lnTo>
                  <a:lnTo>
                    <a:pt x="1283" y="141"/>
                  </a:lnTo>
                  <a:lnTo>
                    <a:pt x="1282" y="143"/>
                  </a:lnTo>
                  <a:lnTo>
                    <a:pt x="1279" y="143"/>
                  </a:lnTo>
                  <a:lnTo>
                    <a:pt x="1275" y="143"/>
                  </a:lnTo>
                  <a:lnTo>
                    <a:pt x="1274" y="143"/>
                  </a:lnTo>
                  <a:lnTo>
                    <a:pt x="1271" y="145"/>
                  </a:lnTo>
                  <a:lnTo>
                    <a:pt x="1269" y="143"/>
                  </a:lnTo>
                  <a:lnTo>
                    <a:pt x="1267" y="145"/>
                  </a:lnTo>
                  <a:lnTo>
                    <a:pt x="1263" y="145"/>
                  </a:lnTo>
                  <a:lnTo>
                    <a:pt x="1261" y="145"/>
                  </a:lnTo>
                  <a:lnTo>
                    <a:pt x="1260" y="146"/>
                  </a:lnTo>
                  <a:lnTo>
                    <a:pt x="1258" y="146"/>
                  </a:lnTo>
                  <a:lnTo>
                    <a:pt x="1252" y="149"/>
                  </a:lnTo>
                  <a:lnTo>
                    <a:pt x="1250" y="149"/>
                  </a:lnTo>
                  <a:lnTo>
                    <a:pt x="1249" y="151"/>
                  </a:lnTo>
                  <a:lnTo>
                    <a:pt x="1249" y="152"/>
                  </a:lnTo>
                  <a:lnTo>
                    <a:pt x="1247" y="152"/>
                  </a:lnTo>
                  <a:lnTo>
                    <a:pt x="1247" y="152"/>
                  </a:lnTo>
                  <a:lnTo>
                    <a:pt x="1247" y="154"/>
                  </a:lnTo>
                  <a:lnTo>
                    <a:pt x="1247" y="152"/>
                  </a:lnTo>
                  <a:lnTo>
                    <a:pt x="1247" y="151"/>
                  </a:lnTo>
                  <a:lnTo>
                    <a:pt x="1249" y="148"/>
                  </a:lnTo>
                  <a:lnTo>
                    <a:pt x="1247" y="146"/>
                  </a:lnTo>
                  <a:lnTo>
                    <a:pt x="1247" y="146"/>
                  </a:lnTo>
                  <a:lnTo>
                    <a:pt x="1247" y="145"/>
                  </a:lnTo>
                  <a:lnTo>
                    <a:pt x="1247" y="146"/>
                  </a:lnTo>
                  <a:lnTo>
                    <a:pt x="1247" y="149"/>
                  </a:lnTo>
                  <a:lnTo>
                    <a:pt x="1247" y="151"/>
                  </a:lnTo>
                  <a:lnTo>
                    <a:pt x="1245" y="154"/>
                  </a:lnTo>
                  <a:lnTo>
                    <a:pt x="1245" y="154"/>
                  </a:lnTo>
                  <a:lnTo>
                    <a:pt x="1244" y="154"/>
                  </a:lnTo>
                  <a:lnTo>
                    <a:pt x="1244" y="154"/>
                  </a:lnTo>
                  <a:lnTo>
                    <a:pt x="1244" y="156"/>
                  </a:lnTo>
                  <a:lnTo>
                    <a:pt x="1242" y="156"/>
                  </a:lnTo>
                  <a:lnTo>
                    <a:pt x="1242" y="157"/>
                  </a:lnTo>
                  <a:lnTo>
                    <a:pt x="1242" y="159"/>
                  </a:lnTo>
                  <a:lnTo>
                    <a:pt x="1245" y="159"/>
                  </a:lnTo>
                  <a:lnTo>
                    <a:pt x="1245" y="159"/>
                  </a:lnTo>
                  <a:lnTo>
                    <a:pt x="1247" y="159"/>
                  </a:lnTo>
                  <a:lnTo>
                    <a:pt x="1247" y="160"/>
                  </a:lnTo>
                  <a:lnTo>
                    <a:pt x="1247" y="162"/>
                  </a:lnTo>
                  <a:lnTo>
                    <a:pt x="1245" y="164"/>
                  </a:lnTo>
                  <a:lnTo>
                    <a:pt x="1245" y="165"/>
                  </a:lnTo>
                  <a:lnTo>
                    <a:pt x="1245" y="168"/>
                  </a:lnTo>
                  <a:lnTo>
                    <a:pt x="1245" y="170"/>
                  </a:lnTo>
                  <a:lnTo>
                    <a:pt x="1245" y="170"/>
                  </a:lnTo>
                  <a:lnTo>
                    <a:pt x="1245" y="167"/>
                  </a:lnTo>
                  <a:lnTo>
                    <a:pt x="1245" y="167"/>
                  </a:lnTo>
                  <a:lnTo>
                    <a:pt x="1244" y="167"/>
                  </a:lnTo>
                  <a:lnTo>
                    <a:pt x="1244" y="171"/>
                  </a:lnTo>
                  <a:lnTo>
                    <a:pt x="1242" y="173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5"/>
                  </a:lnTo>
                  <a:lnTo>
                    <a:pt x="1241" y="176"/>
                  </a:lnTo>
                  <a:lnTo>
                    <a:pt x="1239" y="176"/>
                  </a:lnTo>
                  <a:lnTo>
                    <a:pt x="1239" y="178"/>
                  </a:lnTo>
                  <a:lnTo>
                    <a:pt x="1239" y="178"/>
                  </a:lnTo>
                  <a:lnTo>
                    <a:pt x="1238" y="178"/>
                  </a:lnTo>
                  <a:lnTo>
                    <a:pt x="1238" y="178"/>
                  </a:lnTo>
                  <a:lnTo>
                    <a:pt x="1238" y="179"/>
                  </a:lnTo>
                  <a:lnTo>
                    <a:pt x="1236" y="179"/>
                  </a:lnTo>
                  <a:lnTo>
                    <a:pt x="1234" y="182"/>
                  </a:lnTo>
                  <a:lnTo>
                    <a:pt x="1233" y="184"/>
                  </a:lnTo>
                  <a:lnTo>
                    <a:pt x="1233" y="184"/>
                  </a:lnTo>
                  <a:lnTo>
                    <a:pt x="1233" y="182"/>
                  </a:lnTo>
                  <a:lnTo>
                    <a:pt x="1233" y="181"/>
                  </a:lnTo>
                  <a:lnTo>
                    <a:pt x="1231" y="179"/>
                  </a:lnTo>
                  <a:lnTo>
                    <a:pt x="1231" y="179"/>
                  </a:lnTo>
                  <a:lnTo>
                    <a:pt x="1230" y="179"/>
                  </a:lnTo>
                  <a:lnTo>
                    <a:pt x="1228" y="178"/>
                  </a:lnTo>
                  <a:lnTo>
                    <a:pt x="1226" y="178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3"/>
                  </a:lnTo>
                  <a:lnTo>
                    <a:pt x="1225" y="171"/>
                  </a:lnTo>
                  <a:lnTo>
                    <a:pt x="1225" y="170"/>
                  </a:lnTo>
                  <a:lnTo>
                    <a:pt x="1226" y="170"/>
                  </a:lnTo>
                  <a:lnTo>
                    <a:pt x="1230" y="168"/>
                  </a:lnTo>
                  <a:lnTo>
                    <a:pt x="1230" y="167"/>
                  </a:lnTo>
                  <a:lnTo>
                    <a:pt x="1231" y="167"/>
                  </a:lnTo>
                  <a:lnTo>
                    <a:pt x="1230" y="168"/>
                  </a:lnTo>
                  <a:lnTo>
                    <a:pt x="1226" y="168"/>
                  </a:lnTo>
                  <a:lnTo>
                    <a:pt x="1226" y="170"/>
                  </a:lnTo>
                  <a:lnTo>
                    <a:pt x="1225" y="170"/>
                  </a:lnTo>
                  <a:lnTo>
                    <a:pt x="1225" y="171"/>
                  </a:lnTo>
                  <a:lnTo>
                    <a:pt x="1223" y="173"/>
                  </a:lnTo>
                  <a:lnTo>
                    <a:pt x="1223" y="173"/>
                  </a:lnTo>
                  <a:lnTo>
                    <a:pt x="1223" y="175"/>
                  </a:lnTo>
                  <a:lnTo>
                    <a:pt x="1223" y="175"/>
                  </a:lnTo>
                  <a:lnTo>
                    <a:pt x="1223" y="176"/>
                  </a:lnTo>
                  <a:lnTo>
                    <a:pt x="1225" y="178"/>
                  </a:lnTo>
                  <a:lnTo>
                    <a:pt x="1226" y="181"/>
                  </a:lnTo>
                  <a:lnTo>
                    <a:pt x="1226" y="184"/>
                  </a:lnTo>
                  <a:lnTo>
                    <a:pt x="1230" y="186"/>
                  </a:lnTo>
                  <a:lnTo>
                    <a:pt x="1230" y="187"/>
                  </a:lnTo>
                  <a:lnTo>
                    <a:pt x="1230" y="187"/>
                  </a:lnTo>
                  <a:lnTo>
                    <a:pt x="1230" y="189"/>
                  </a:lnTo>
                  <a:lnTo>
                    <a:pt x="1230" y="190"/>
                  </a:lnTo>
                  <a:lnTo>
                    <a:pt x="1230" y="190"/>
                  </a:lnTo>
                  <a:lnTo>
                    <a:pt x="1231" y="190"/>
                  </a:lnTo>
                  <a:lnTo>
                    <a:pt x="1231" y="192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1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3"/>
                  </a:lnTo>
                  <a:lnTo>
                    <a:pt x="1230" y="195"/>
                  </a:lnTo>
                  <a:lnTo>
                    <a:pt x="1230" y="195"/>
                  </a:lnTo>
                  <a:lnTo>
                    <a:pt x="1228" y="197"/>
                  </a:lnTo>
                  <a:lnTo>
                    <a:pt x="1228" y="198"/>
                  </a:lnTo>
                  <a:lnTo>
                    <a:pt x="1226" y="198"/>
                  </a:lnTo>
                  <a:lnTo>
                    <a:pt x="1223" y="206"/>
                  </a:lnTo>
                  <a:lnTo>
                    <a:pt x="1223" y="208"/>
                  </a:lnTo>
                  <a:lnTo>
                    <a:pt x="1222" y="208"/>
                  </a:lnTo>
                  <a:lnTo>
                    <a:pt x="1222" y="208"/>
                  </a:lnTo>
                  <a:lnTo>
                    <a:pt x="1220" y="209"/>
                  </a:lnTo>
                  <a:lnTo>
                    <a:pt x="1220" y="209"/>
                  </a:lnTo>
                  <a:lnTo>
                    <a:pt x="1219" y="212"/>
                  </a:lnTo>
                  <a:lnTo>
                    <a:pt x="1219" y="214"/>
                  </a:lnTo>
                  <a:lnTo>
                    <a:pt x="1217" y="212"/>
                  </a:lnTo>
                  <a:lnTo>
                    <a:pt x="1217" y="212"/>
                  </a:lnTo>
                  <a:lnTo>
                    <a:pt x="1217" y="209"/>
                  </a:lnTo>
                  <a:lnTo>
                    <a:pt x="1219" y="206"/>
                  </a:lnTo>
                  <a:lnTo>
                    <a:pt x="1220" y="204"/>
                  </a:lnTo>
                  <a:lnTo>
                    <a:pt x="1222" y="203"/>
                  </a:lnTo>
                  <a:lnTo>
                    <a:pt x="1222" y="201"/>
                  </a:lnTo>
                  <a:lnTo>
                    <a:pt x="1220" y="200"/>
                  </a:lnTo>
                  <a:lnTo>
                    <a:pt x="1219" y="200"/>
                  </a:lnTo>
                  <a:lnTo>
                    <a:pt x="1220" y="200"/>
                  </a:lnTo>
                  <a:lnTo>
                    <a:pt x="1220" y="198"/>
                  </a:lnTo>
                  <a:lnTo>
                    <a:pt x="1219" y="198"/>
                  </a:lnTo>
                  <a:lnTo>
                    <a:pt x="1219" y="198"/>
                  </a:lnTo>
                  <a:lnTo>
                    <a:pt x="1219" y="197"/>
                  </a:lnTo>
                  <a:lnTo>
                    <a:pt x="1219" y="197"/>
                  </a:lnTo>
                  <a:lnTo>
                    <a:pt x="1219" y="195"/>
                  </a:lnTo>
                  <a:lnTo>
                    <a:pt x="1219" y="195"/>
                  </a:lnTo>
                  <a:lnTo>
                    <a:pt x="1219" y="193"/>
                  </a:lnTo>
                  <a:lnTo>
                    <a:pt x="1219" y="193"/>
                  </a:lnTo>
                  <a:lnTo>
                    <a:pt x="1219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7" y="195"/>
                  </a:lnTo>
                  <a:lnTo>
                    <a:pt x="1215" y="195"/>
                  </a:lnTo>
                  <a:lnTo>
                    <a:pt x="1214" y="193"/>
                  </a:lnTo>
                  <a:lnTo>
                    <a:pt x="1214" y="192"/>
                  </a:lnTo>
                  <a:lnTo>
                    <a:pt x="1212" y="192"/>
                  </a:lnTo>
                  <a:lnTo>
                    <a:pt x="1214" y="190"/>
                  </a:lnTo>
                  <a:lnTo>
                    <a:pt x="1214" y="189"/>
                  </a:lnTo>
                  <a:lnTo>
                    <a:pt x="1215" y="190"/>
                  </a:lnTo>
                  <a:lnTo>
                    <a:pt x="1217" y="190"/>
                  </a:lnTo>
                  <a:lnTo>
                    <a:pt x="1217" y="189"/>
                  </a:lnTo>
                  <a:lnTo>
                    <a:pt x="1217" y="189"/>
                  </a:lnTo>
                  <a:lnTo>
                    <a:pt x="1214" y="189"/>
                  </a:lnTo>
                  <a:lnTo>
                    <a:pt x="1214" y="187"/>
                  </a:lnTo>
                  <a:lnTo>
                    <a:pt x="1214" y="187"/>
                  </a:lnTo>
                  <a:lnTo>
                    <a:pt x="1212" y="187"/>
                  </a:lnTo>
                  <a:lnTo>
                    <a:pt x="1212" y="189"/>
                  </a:lnTo>
                  <a:lnTo>
                    <a:pt x="1212" y="186"/>
                  </a:lnTo>
                  <a:lnTo>
                    <a:pt x="1214" y="186"/>
                  </a:lnTo>
                  <a:lnTo>
                    <a:pt x="1215" y="186"/>
                  </a:lnTo>
                  <a:lnTo>
                    <a:pt x="1214" y="184"/>
                  </a:lnTo>
                  <a:lnTo>
                    <a:pt x="1214" y="184"/>
                  </a:lnTo>
                  <a:lnTo>
                    <a:pt x="1212" y="184"/>
                  </a:lnTo>
                  <a:lnTo>
                    <a:pt x="1212" y="184"/>
                  </a:lnTo>
                  <a:lnTo>
                    <a:pt x="1212" y="182"/>
                  </a:lnTo>
                  <a:lnTo>
                    <a:pt x="1214" y="182"/>
                  </a:lnTo>
                  <a:lnTo>
                    <a:pt x="1214" y="184"/>
                  </a:lnTo>
                  <a:lnTo>
                    <a:pt x="1215" y="182"/>
                  </a:lnTo>
                  <a:lnTo>
                    <a:pt x="1215" y="181"/>
                  </a:lnTo>
                  <a:lnTo>
                    <a:pt x="1214" y="182"/>
                  </a:lnTo>
                  <a:lnTo>
                    <a:pt x="1214" y="179"/>
                  </a:lnTo>
                  <a:lnTo>
                    <a:pt x="1215" y="178"/>
                  </a:lnTo>
                  <a:lnTo>
                    <a:pt x="1215" y="176"/>
                  </a:lnTo>
                  <a:lnTo>
                    <a:pt x="1217" y="178"/>
                  </a:lnTo>
                  <a:lnTo>
                    <a:pt x="1219" y="176"/>
                  </a:lnTo>
                  <a:lnTo>
                    <a:pt x="1219" y="176"/>
                  </a:lnTo>
                  <a:lnTo>
                    <a:pt x="1217" y="176"/>
                  </a:lnTo>
                  <a:lnTo>
                    <a:pt x="1217" y="176"/>
                  </a:lnTo>
                  <a:lnTo>
                    <a:pt x="1219" y="175"/>
                  </a:lnTo>
                  <a:lnTo>
                    <a:pt x="1219" y="175"/>
                  </a:lnTo>
                  <a:lnTo>
                    <a:pt x="1217" y="175"/>
                  </a:lnTo>
                  <a:lnTo>
                    <a:pt x="1217" y="173"/>
                  </a:lnTo>
                  <a:lnTo>
                    <a:pt x="1217" y="173"/>
                  </a:lnTo>
                  <a:lnTo>
                    <a:pt x="1215" y="173"/>
                  </a:lnTo>
                  <a:lnTo>
                    <a:pt x="1215" y="175"/>
                  </a:lnTo>
                  <a:lnTo>
                    <a:pt x="1215" y="175"/>
                  </a:lnTo>
                  <a:lnTo>
                    <a:pt x="1215" y="176"/>
                  </a:lnTo>
                  <a:lnTo>
                    <a:pt x="1215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6"/>
                  </a:lnTo>
                  <a:lnTo>
                    <a:pt x="1214" y="178"/>
                  </a:lnTo>
                  <a:lnTo>
                    <a:pt x="1214" y="178"/>
                  </a:lnTo>
                  <a:lnTo>
                    <a:pt x="1212" y="176"/>
                  </a:lnTo>
                  <a:lnTo>
                    <a:pt x="1212" y="176"/>
                  </a:lnTo>
                  <a:lnTo>
                    <a:pt x="1212" y="178"/>
                  </a:lnTo>
                  <a:lnTo>
                    <a:pt x="1212" y="178"/>
                  </a:lnTo>
                  <a:lnTo>
                    <a:pt x="1211" y="178"/>
                  </a:lnTo>
                  <a:lnTo>
                    <a:pt x="1211" y="179"/>
                  </a:lnTo>
                  <a:lnTo>
                    <a:pt x="1211" y="179"/>
                  </a:lnTo>
                  <a:lnTo>
                    <a:pt x="1209" y="179"/>
                  </a:lnTo>
                  <a:lnTo>
                    <a:pt x="1209" y="179"/>
                  </a:lnTo>
                  <a:lnTo>
                    <a:pt x="1211" y="181"/>
                  </a:lnTo>
                  <a:lnTo>
                    <a:pt x="1211" y="181"/>
                  </a:lnTo>
                  <a:lnTo>
                    <a:pt x="1211" y="182"/>
                  </a:lnTo>
                  <a:lnTo>
                    <a:pt x="1211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09" y="182"/>
                  </a:lnTo>
                  <a:lnTo>
                    <a:pt x="1211" y="184"/>
                  </a:lnTo>
                  <a:lnTo>
                    <a:pt x="1209" y="186"/>
                  </a:lnTo>
                  <a:lnTo>
                    <a:pt x="1209" y="186"/>
                  </a:lnTo>
                  <a:lnTo>
                    <a:pt x="1209" y="187"/>
                  </a:lnTo>
                  <a:lnTo>
                    <a:pt x="1209" y="187"/>
                  </a:lnTo>
                  <a:lnTo>
                    <a:pt x="1209" y="190"/>
                  </a:lnTo>
                  <a:lnTo>
                    <a:pt x="1211" y="192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11" y="193"/>
                  </a:lnTo>
                  <a:lnTo>
                    <a:pt x="1209" y="193"/>
                  </a:lnTo>
                  <a:lnTo>
                    <a:pt x="1209" y="192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0"/>
                  </a:lnTo>
                  <a:lnTo>
                    <a:pt x="1208" y="192"/>
                  </a:lnTo>
                  <a:lnTo>
                    <a:pt x="1211" y="195"/>
                  </a:lnTo>
                  <a:lnTo>
                    <a:pt x="1212" y="197"/>
                  </a:lnTo>
                  <a:lnTo>
                    <a:pt x="1212" y="198"/>
                  </a:lnTo>
                  <a:lnTo>
                    <a:pt x="1212" y="198"/>
                  </a:lnTo>
                  <a:lnTo>
                    <a:pt x="1211" y="198"/>
                  </a:lnTo>
                  <a:lnTo>
                    <a:pt x="1211" y="197"/>
                  </a:lnTo>
                  <a:lnTo>
                    <a:pt x="1209" y="197"/>
                  </a:lnTo>
                  <a:lnTo>
                    <a:pt x="1206" y="195"/>
                  </a:lnTo>
                  <a:lnTo>
                    <a:pt x="1204" y="193"/>
                  </a:lnTo>
                  <a:lnTo>
                    <a:pt x="1204" y="193"/>
                  </a:lnTo>
                  <a:lnTo>
                    <a:pt x="1204" y="195"/>
                  </a:lnTo>
                  <a:lnTo>
                    <a:pt x="1203" y="193"/>
                  </a:lnTo>
                  <a:lnTo>
                    <a:pt x="1203" y="193"/>
                  </a:lnTo>
                  <a:lnTo>
                    <a:pt x="1203" y="192"/>
                  </a:lnTo>
                  <a:lnTo>
                    <a:pt x="1201" y="192"/>
                  </a:lnTo>
                  <a:lnTo>
                    <a:pt x="1200" y="193"/>
                  </a:lnTo>
                  <a:lnTo>
                    <a:pt x="1200" y="193"/>
                  </a:lnTo>
                  <a:lnTo>
                    <a:pt x="1200" y="192"/>
                  </a:lnTo>
                  <a:lnTo>
                    <a:pt x="1200" y="190"/>
                  </a:lnTo>
                  <a:lnTo>
                    <a:pt x="1201" y="189"/>
                  </a:lnTo>
                  <a:lnTo>
                    <a:pt x="1201" y="189"/>
                  </a:lnTo>
                  <a:lnTo>
                    <a:pt x="1203" y="187"/>
                  </a:lnTo>
                  <a:lnTo>
                    <a:pt x="1203" y="186"/>
                  </a:lnTo>
                  <a:lnTo>
                    <a:pt x="1201" y="187"/>
                  </a:lnTo>
                  <a:lnTo>
                    <a:pt x="1201" y="187"/>
                  </a:lnTo>
                  <a:lnTo>
                    <a:pt x="1200" y="189"/>
                  </a:lnTo>
                  <a:lnTo>
                    <a:pt x="1200" y="190"/>
                  </a:lnTo>
                  <a:lnTo>
                    <a:pt x="1198" y="190"/>
                  </a:lnTo>
                  <a:lnTo>
                    <a:pt x="1198" y="193"/>
                  </a:lnTo>
                  <a:lnTo>
                    <a:pt x="1198" y="193"/>
                  </a:lnTo>
                  <a:lnTo>
                    <a:pt x="1200" y="193"/>
                  </a:lnTo>
                  <a:lnTo>
                    <a:pt x="1201" y="193"/>
                  </a:lnTo>
                  <a:lnTo>
                    <a:pt x="1201" y="193"/>
                  </a:lnTo>
                  <a:lnTo>
                    <a:pt x="1204" y="197"/>
                  </a:lnTo>
                  <a:lnTo>
                    <a:pt x="1208" y="198"/>
                  </a:lnTo>
                  <a:lnTo>
                    <a:pt x="1209" y="198"/>
                  </a:lnTo>
                  <a:lnTo>
                    <a:pt x="1211" y="200"/>
                  </a:lnTo>
                  <a:lnTo>
                    <a:pt x="1212" y="200"/>
                  </a:lnTo>
                  <a:lnTo>
                    <a:pt x="1214" y="201"/>
                  </a:lnTo>
                  <a:lnTo>
                    <a:pt x="1214" y="203"/>
                  </a:lnTo>
                  <a:lnTo>
                    <a:pt x="1212" y="203"/>
                  </a:lnTo>
                  <a:lnTo>
                    <a:pt x="1212" y="204"/>
                  </a:lnTo>
                  <a:lnTo>
                    <a:pt x="1212" y="206"/>
                  </a:lnTo>
                  <a:lnTo>
                    <a:pt x="1211" y="206"/>
                  </a:lnTo>
                  <a:lnTo>
                    <a:pt x="1211" y="204"/>
                  </a:lnTo>
                  <a:lnTo>
                    <a:pt x="1206" y="201"/>
                  </a:lnTo>
                  <a:lnTo>
                    <a:pt x="1204" y="200"/>
                  </a:lnTo>
                  <a:lnTo>
                    <a:pt x="1203" y="198"/>
                  </a:lnTo>
                  <a:lnTo>
                    <a:pt x="1201" y="197"/>
                  </a:lnTo>
                  <a:lnTo>
                    <a:pt x="1201" y="197"/>
                  </a:lnTo>
                  <a:lnTo>
                    <a:pt x="1204" y="200"/>
                  </a:lnTo>
                  <a:lnTo>
                    <a:pt x="1204" y="201"/>
                  </a:lnTo>
                  <a:lnTo>
                    <a:pt x="1206" y="203"/>
                  </a:lnTo>
                  <a:lnTo>
                    <a:pt x="1208" y="204"/>
                  </a:lnTo>
                  <a:lnTo>
                    <a:pt x="1209" y="206"/>
                  </a:lnTo>
                  <a:lnTo>
                    <a:pt x="1211" y="206"/>
                  </a:lnTo>
                  <a:lnTo>
                    <a:pt x="1212" y="208"/>
                  </a:lnTo>
                  <a:lnTo>
                    <a:pt x="1212" y="208"/>
                  </a:lnTo>
                  <a:lnTo>
                    <a:pt x="1214" y="208"/>
                  </a:lnTo>
                  <a:lnTo>
                    <a:pt x="1214" y="209"/>
                  </a:lnTo>
                  <a:lnTo>
                    <a:pt x="1214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1"/>
                  </a:lnTo>
                  <a:lnTo>
                    <a:pt x="1211" y="212"/>
                  </a:lnTo>
                  <a:lnTo>
                    <a:pt x="1209" y="211"/>
                  </a:lnTo>
                  <a:lnTo>
                    <a:pt x="1206" y="208"/>
                  </a:lnTo>
                  <a:lnTo>
                    <a:pt x="1206" y="209"/>
                  </a:lnTo>
                  <a:lnTo>
                    <a:pt x="1206" y="209"/>
                  </a:lnTo>
                  <a:lnTo>
                    <a:pt x="1208" y="211"/>
                  </a:lnTo>
                  <a:lnTo>
                    <a:pt x="1209" y="212"/>
                  </a:lnTo>
                  <a:lnTo>
                    <a:pt x="1211" y="212"/>
                  </a:lnTo>
                  <a:lnTo>
                    <a:pt x="1212" y="214"/>
                  </a:lnTo>
                  <a:lnTo>
                    <a:pt x="1212" y="214"/>
                  </a:lnTo>
                  <a:lnTo>
                    <a:pt x="1212" y="216"/>
                  </a:lnTo>
                  <a:lnTo>
                    <a:pt x="1212" y="216"/>
                  </a:lnTo>
                  <a:lnTo>
                    <a:pt x="1211" y="217"/>
                  </a:lnTo>
                  <a:lnTo>
                    <a:pt x="1211" y="216"/>
                  </a:lnTo>
                  <a:lnTo>
                    <a:pt x="1209" y="216"/>
                  </a:lnTo>
                  <a:lnTo>
                    <a:pt x="1209" y="214"/>
                  </a:lnTo>
                  <a:lnTo>
                    <a:pt x="1208" y="212"/>
                  </a:lnTo>
                  <a:lnTo>
                    <a:pt x="1208" y="212"/>
                  </a:lnTo>
                  <a:lnTo>
                    <a:pt x="1203" y="211"/>
                  </a:lnTo>
                  <a:lnTo>
                    <a:pt x="1200" y="211"/>
                  </a:lnTo>
                  <a:lnTo>
                    <a:pt x="1200" y="211"/>
                  </a:lnTo>
                  <a:lnTo>
                    <a:pt x="1200" y="212"/>
                  </a:lnTo>
                  <a:lnTo>
                    <a:pt x="1203" y="212"/>
                  </a:lnTo>
                  <a:lnTo>
                    <a:pt x="1204" y="212"/>
                  </a:lnTo>
                  <a:lnTo>
                    <a:pt x="1206" y="214"/>
                  </a:lnTo>
                  <a:lnTo>
                    <a:pt x="1208" y="214"/>
                  </a:lnTo>
                  <a:lnTo>
                    <a:pt x="1208" y="216"/>
                  </a:lnTo>
                  <a:lnTo>
                    <a:pt x="1209" y="217"/>
                  </a:lnTo>
                  <a:lnTo>
                    <a:pt x="1211" y="219"/>
                  </a:lnTo>
                  <a:lnTo>
                    <a:pt x="1211" y="219"/>
                  </a:lnTo>
                  <a:lnTo>
                    <a:pt x="1214" y="217"/>
                  </a:lnTo>
                  <a:lnTo>
                    <a:pt x="1215" y="217"/>
                  </a:lnTo>
                  <a:lnTo>
                    <a:pt x="1217" y="219"/>
                  </a:lnTo>
                  <a:lnTo>
                    <a:pt x="1217" y="219"/>
                  </a:lnTo>
                  <a:lnTo>
                    <a:pt x="1219" y="220"/>
                  </a:lnTo>
                  <a:lnTo>
                    <a:pt x="1219" y="222"/>
                  </a:lnTo>
                  <a:lnTo>
                    <a:pt x="1220" y="230"/>
                  </a:lnTo>
                  <a:lnTo>
                    <a:pt x="1223" y="234"/>
                  </a:lnTo>
                  <a:lnTo>
                    <a:pt x="1223" y="236"/>
                  </a:lnTo>
                  <a:lnTo>
                    <a:pt x="1223" y="234"/>
                  </a:lnTo>
                  <a:lnTo>
                    <a:pt x="1222" y="231"/>
                  </a:lnTo>
                  <a:lnTo>
                    <a:pt x="1220" y="228"/>
                  </a:lnTo>
                  <a:lnTo>
                    <a:pt x="1219" y="223"/>
                  </a:lnTo>
                  <a:lnTo>
                    <a:pt x="1219" y="222"/>
                  </a:lnTo>
                  <a:lnTo>
                    <a:pt x="1219" y="222"/>
                  </a:lnTo>
                  <a:lnTo>
                    <a:pt x="1217" y="222"/>
                  </a:lnTo>
                  <a:lnTo>
                    <a:pt x="1217" y="223"/>
                  </a:lnTo>
                  <a:lnTo>
                    <a:pt x="1217" y="223"/>
                  </a:lnTo>
                  <a:lnTo>
                    <a:pt x="1217" y="225"/>
                  </a:lnTo>
                  <a:lnTo>
                    <a:pt x="1217" y="227"/>
                  </a:lnTo>
                  <a:lnTo>
                    <a:pt x="1219" y="227"/>
                  </a:lnTo>
                  <a:lnTo>
                    <a:pt x="1219" y="228"/>
                  </a:lnTo>
                  <a:lnTo>
                    <a:pt x="1220" y="231"/>
                  </a:lnTo>
                  <a:lnTo>
                    <a:pt x="1219" y="230"/>
                  </a:lnTo>
                  <a:lnTo>
                    <a:pt x="1219" y="230"/>
                  </a:lnTo>
                  <a:lnTo>
                    <a:pt x="1217" y="230"/>
                  </a:lnTo>
                  <a:lnTo>
                    <a:pt x="1215" y="228"/>
                  </a:lnTo>
                  <a:lnTo>
                    <a:pt x="1215" y="230"/>
                  </a:lnTo>
                  <a:lnTo>
                    <a:pt x="1215" y="231"/>
                  </a:lnTo>
                  <a:lnTo>
                    <a:pt x="1214" y="230"/>
                  </a:lnTo>
                  <a:lnTo>
                    <a:pt x="1214" y="230"/>
                  </a:lnTo>
                  <a:lnTo>
                    <a:pt x="1214" y="231"/>
                  </a:lnTo>
                  <a:lnTo>
                    <a:pt x="1212" y="231"/>
                  </a:lnTo>
                  <a:lnTo>
                    <a:pt x="1212" y="231"/>
                  </a:lnTo>
                  <a:lnTo>
                    <a:pt x="1211" y="231"/>
                  </a:lnTo>
                  <a:lnTo>
                    <a:pt x="1211" y="233"/>
                  </a:lnTo>
                  <a:lnTo>
                    <a:pt x="1209" y="233"/>
                  </a:lnTo>
                  <a:lnTo>
                    <a:pt x="1208" y="231"/>
                  </a:lnTo>
                  <a:lnTo>
                    <a:pt x="1206" y="231"/>
                  </a:lnTo>
                  <a:lnTo>
                    <a:pt x="1206" y="230"/>
                  </a:lnTo>
                  <a:lnTo>
                    <a:pt x="1206" y="231"/>
                  </a:lnTo>
                  <a:lnTo>
                    <a:pt x="1206" y="233"/>
                  </a:lnTo>
                  <a:lnTo>
                    <a:pt x="1206" y="234"/>
                  </a:lnTo>
                  <a:lnTo>
                    <a:pt x="1208" y="234"/>
                  </a:lnTo>
                  <a:lnTo>
                    <a:pt x="1209" y="234"/>
                  </a:lnTo>
                  <a:lnTo>
                    <a:pt x="1212" y="234"/>
                  </a:lnTo>
                  <a:lnTo>
                    <a:pt x="1214" y="233"/>
                  </a:lnTo>
                  <a:lnTo>
                    <a:pt x="1214" y="233"/>
                  </a:lnTo>
                  <a:lnTo>
                    <a:pt x="1215" y="233"/>
                  </a:lnTo>
                  <a:lnTo>
                    <a:pt x="1217" y="234"/>
                  </a:lnTo>
                  <a:lnTo>
                    <a:pt x="1215" y="236"/>
                  </a:lnTo>
                  <a:lnTo>
                    <a:pt x="1215" y="238"/>
                  </a:lnTo>
                  <a:lnTo>
                    <a:pt x="1217" y="238"/>
                  </a:lnTo>
                  <a:lnTo>
                    <a:pt x="1217" y="238"/>
                  </a:lnTo>
                  <a:lnTo>
                    <a:pt x="1217" y="234"/>
                  </a:lnTo>
                  <a:lnTo>
                    <a:pt x="1219" y="234"/>
                  </a:lnTo>
                  <a:lnTo>
                    <a:pt x="1220" y="234"/>
                  </a:lnTo>
                  <a:lnTo>
                    <a:pt x="1220" y="234"/>
                  </a:lnTo>
                  <a:lnTo>
                    <a:pt x="1220" y="236"/>
                  </a:lnTo>
                  <a:lnTo>
                    <a:pt x="1220" y="238"/>
                  </a:lnTo>
                  <a:lnTo>
                    <a:pt x="1220" y="239"/>
                  </a:lnTo>
                  <a:lnTo>
                    <a:pt x="1217" y="241"/>
                  </a:lnTo>
                  <a:lnTo>
                    <a:pt x="1215" y="244"/>
                  </a:lnTo>
                  <a:lnTo>
                    <a:pt x="1214" y="244"/>
                  </a:lnTo>
                  <a:lnTo>
                    <a:pt x="1214" y="244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11" y="242"/>
                  </a:lnTo>
                  <a:lnTo>
                    <a:pt x="1209" y="242"/>
                  </a:lnTo>
                  <a:lnTo>
                    <a:pt x="1209" y="241"/>
                  </a:lnTo>
                  <a:lnTo>
                    <a:pt x="1209" y="241"/>
                  </a:lnTo>
                  <a:lnTo>
                    <a:pt x="1208" y="241"/>
                  </a:lnTo>
                  <a:lnTo>
                    <a:pt x="1208" y="242"/>
                  </a:lnTo>
                  <a:lnTo>
                    <a:pt x="1206" y="242"/>
                  </a:lnTo>
                  <a:lnTo>
                    <a:pt x="1204" y="242"/>
                  </a:lnTo>
                  <a:lnTo>
                    <a:pt x="1203" y="241"/>
                  </a:lnTo>
                  <a:lnTo>
                    <a:pt x="1203" y="242"/>
                  </a:lnTo>
                  <a:lnTo>
                    <a:pt x="1209" y="244"/>
                  </a:lnTo>
                  <a:lnTo>
                    <a:pt x="1209" y="244"/>
                  </a:lnTo>
                  <a:lnTo>
                    <a:pt x="1209" y="245"/>
                  </a:lnTo>
                  <a:lnTo>
                    <a:pt x="1209" y="245"/>
                  </a:lnTo>
                  <a:lnTo>
                    <a:pt x="1208" y="247"/>
                  </a:lnTo>
                  <a:lnTo>
                    <a:pt x="1208" y="247"/>
                  </a:lnTo>
                  <a:lnTo>
                    <a:pt x="1208" y="249"/>
                  </a:lnTo>
                  <a:lnTo>
                    <a:pt x="1206" y="250"/>
                  </a:lnTo>
                  <a:lnTo>
                    <a:pt x="1204" y="249"/>
                  </a:lnTo>
                  <a:lnTo>
                    <a:pt x="1201" y="247"/>
                  </a:lnTo>
                  <a:lnTo>
                    <a:pt x="1203" y="249"/>
                  </a:lnTo>
                  <a:lnTo>
                    <a:pt x="1204" y="250"/>
                  </a:lnTo>
                  <a:lnTo>
                    <a:pt x="1206" y="250"/>
                  </a:lnTo>
                  <a:lnTo>
                    <a:pt x="1211" y="250"/>
                  </a:lnTo>
                  <a:lnTo>
                    <a:pt x="1212" y="250"/>
                  </a:lnTo>
                  <a:lnTo>
                    <a:pt x="1211" y="252"/>
                  </a:lnTo>
                  <a:lnTo>
                    <a:pt x="1209" y="253"/>
                  </a:lnTo>
                  <a:lnTo>
                    <a:pt x="1208" y="253"/>
                  </a:lnTo>
                  <a:lnTo>
                    <a:pt x="1208" y="253"/>
                  </a:lnTo>
                  <a:lnTo>
                    <a:pt x="1206" y="255"/>
                  </a:lnTo>
                  <a:lnTo>
                    <a:pt x="1206" y="255"/>
                  </a:lnTo>
                  <a:lnTo>
                    <a:pt x="1204" y="255"/>
                  </a:lnTo>
                  <a:lnTo>
                    <a:pt x="1201" y="255"/>
                  </a:lnTo>
                  <a:lnTo>
                    <a:pt x="1201" y="253"/>
                  </a:lnTo>
                  <a:lnTo>
                    <a:pt x="1200" y="255"/>
                  </a:lnTo>
                  <a:lnTo>
                    <a:pt x="1198" y="256"/>
                  </a:lnTo>
                  <a:lnTo>
                    <a:pt x="1198" y="255"/>
                  </a:lnTo>
                  <a:lnTo>
                    <a:pt x="1197" y="255"/>
                  </a:lnTo>
                  <a:lnTo>
                    <a:pt x="1197" y="253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7" y="256"/>
                  </a:lnTo>
                  <a:lnTo>
                    <a:pt x="1195" y="258"/>
                  </a:lnTo>
                  <a:lnTo>
                    <a:pt x="1193" y="260"/>
                  </a:lnTo>
                  <a:lnTo>
                    <a:pt x="1192" y="260"/>
                  </a:lnTo>
                  <a:lnTo>
                    <a:pt x="1192" y="261"/>
                  </a:lnTo>
                  <a:lnTo>
                    <a:pt x="1190" y="263"/>
                  </a:lnTo>
                  <a:lnTo>
                    <a:pt x="1190" y="264"/>
                  </a:lnTo>
                  <a:lnTo>
                    <a:pt x="1189" y="266"/>
                  </a:lnTo>
                  <a:lnTo>
                    <a:pt x="1189" y="266"/>
                  </a:lnTo>
                  <a:lnTo>
                    <a:pt x="1189" y="264"/>
                  </a:lnTo>
                  <a:lnTo>
                    <a:pt x="1189" y="263"/>
                  </a:lnTo>
                  <a:lnTo>
                    <a:pt x="1189" y="266"/>
                  </a:lnTo>
                  <a:lnTo>
                    <a:pt x="1189" y="268"/>
                  </a:lnTo>
                  <a:lnTo>
                    <a:pt x="1182" y="268"/>
                  </a:lnTo>
                  <a:lnTo>
                    <a:pt x="1179" y="268"/>
                  </a:lnTo>
                  <a:lnTo>
                    <a:pt x="1176" y="271"/>
                  </a:lnTo>
                  <a:lnTo>
                    <a:pt x="1174" y="271"/>
                  </a:lnTo>
                  <a:lnTo>
                    <a:pt x="1171" y="275"/>
                  </a:lnTo>
                  <a:lnTo>
                    <a:pt x="1171" y="279"/>
                  </a:lnTo>
                  <a:lnTo>
                    <a:pt x="1170" y="277"/>
                  </a:lnTo>
                  <a:lnTo>
                    <a:pt x="1170" y="275"/>
                  </a:lnTo>
                  <a:lnTo>
                    <a:pt x="1170" y="275"/>
                  </a:lnTo>
                  <a:lnTo>
                    <a:pt x="1170" y="277"/>
                  </a:lnTo>
                  <a:lnTo>
                    <a:pt x="1170" y="279"/>
                  </a:lnTo>
                  <a:lnTo>
                    <a:pt x="1170" y="280"/>
                  </a:lnTo>
                  <a:lnTo>
                    <a:pt x="1168" y="282"/>
                  </a:lnTo>
                  <a:lnTo>
                    <a:pt x="1167" y="282"/>
                  </a:lnTo>
                  <a:lnTo>
                    <a:pt x="1165" y="282"/>
                  </a:lnTo>
                  <a:lnTo>
                    <a:pt x="1165" y="283"/>
                  </a:lnTo>
                  <a:lnTo>
                    <a:pt x="1163" y="285"/>
                  </a:lnTo>
                  <a:lnTo>
                    <a:pt x="1162" y="285"/>
                  </a:lnTo>
                  <a:lnTo>
                    <a:pt x="1160" y="285"/>
                  </a:lnTo>
                  <a:lnTo>
                    <a:pt x="1160" y="286"/>
                  </a:lnTo>
                  <a:lnTo>
                    <a:pt x="1160" y="286"/>
                  </a:lnTo>
                  <a:lnTo>
                    <a:pt x="1159" y="288"/>
                  </a:lnTo>
                  <a:lnTo>
                    <a:pt x="1157" y="288"/>
                  </a:lnTo>
                  <a:lnTo>
                    <a:pt x="1157" y="288"/>
                  </a:lnTo>
                  <a:lnTo>
                    <a:pt x="1156" y="288"/>
                  </a:lnTo>
                  <a:lnTo>
                    <a:pt x="1156" y="290"/>
                  </a:lnTo>
                  <a:lnTo>
                    <a:pt x="1154" y="290"/>
                  </a:lnTo>
                  <a:lnTo>
                    <a:pt x="1152" y="290"/>
                  </a:lnTo>
                  <a:lnTo>
                    <a:pt x="1151" y="290"/>
                  </a:lnTo>
                  <a:lnTo>
                    <a:pt x="1151" y="290"/>
                  </a:lnTo>
                  <a:lnTo>
                    <a:pt x="1152" y="290"/>
                  </a:lnTo>
                  <a:lnTo>
                    <a:pt x="1152" y="291"/>
                  </a:lnTo>
                  <a:lnTo>
                    <a:pt x="1152" y="293"/>
                  </a:lnTo>
                  <a:lnTo>
                    <a:pt x="1152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51" y="293"/>
                  </a:lnTo>
                  <a:lnTo>
                    <a:pt x="1149" y="291"/>
                  </a:lnTo>
                  <a:lnTo>
                    <a:pt x="1149" y="291"/>
                  </a:lnTo>
                  <a:lnTo>
                    <a:pt x="1149" y="293"/>
                  </a:lnTo>
                  <a:lnTo>
                    <a:pt x="1149" y="293"/>
                  </a:lnTo>
                  <a:lnTo>
                    <a:pt x="1148" y="291"/>
                  </a:lnTo>
                  <a:lnTo>
                    <a:pt x="1148" y="291"/>
                  </a:lnTo>
                  <a:lnTo>
                    <a:pt x="1148" y="293"/>
                  </a:lnTo>
                  <a:lnTo>
                    <a:pt x="1149" y="293"/>
                  </a:lnTo>
                  <a:lnTo>
                    <a:pt x="1149" y="294"/>
                  </a:lnTo>
                  <a:lnTo>
                    <a:pt x="1149" y="294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8" y="296"/>
                  </a:lnTo>
                  <a:lnTo>
                    <a:pt x="1146" y="296"/>
                  </a:lnTo>
                  <a:lnTo>
                    <a:pt x="1146" y="297"/>
                  </a:lnTo>
                  <a:lnTo>
                    <a:pt x="1146" y="299"/>
                  </a:lnTo>
                  <a:lnTo>
                    <a:pt x="1144" y="299"/>
                  </a:lnTo>
                  <a:lnTo>
                    <a:pt x="1143" y="299"/>
                  </a:lnTo>
                  <a:lnTo>
                    <a:pt x="1143" y="299"/>
                  </a:lnTo>
                  <a:lnTo>
                    <a:pt x="1143" y="301"/>
                  </a:lnTo>
                  <a:lnTo>
                    <a:pt x="1144" y="301"/>
                  </a:lnTo>
                  <a:lnTo>
                    <a:pt x="1144" y="301"/>
                  </a:lnTo>
                  <a:lnTo>
                    <a:pt x="1143" y="302"/>
                  </a:lnTo>
                  <a:lnTo>
                    <a:pt x="1143" y="302"/>
                  </a:lnTo>
                  <a:lnTo>
                    <a:pt x="1141" y="302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3" y="304"/>
                  </a:lnTo>
                  <a:lnTo>
                    <a:pt x="1141" y="304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1" y="305"/>
                  </a:lnTo>
                  <a:lnTo>
                    <a:pt x="1143" y="305"/>
                  </a:lnTo>
                  <a:lnTo>
                    <a:pt x="1141" y="307"/>
                  </a:lnTo>
                  <a:lnTo>
                    <a:pt x="1141" y="307"/>
                  </a:lnTo>
                  <a:lnTo>
                    <a:pt x="1141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0" y="308"/>
                  </a:lnTo>
                  <a:lnTo>
                    <a:pt x="1141" y="310"/>
                  </a:lnTo>
                  <a:lnTo>
                    <a:pt x="1140" y="312"/>
                  </a:lnTo>
                  <a:lnTo>
                    <a:pt x="1138" y="310"/>
                  </a:lnTo>
                  <a:lnTo>
                    <a:pt x="1138" y="310"/>
                  </a:lnTo>
                  <a:lnTo>
                    <a:pt x="1138" y="312"/>
                  </a:lnTo>
                  <a:lnTo>
                    <a:pt x="1138" y="312"/>
                  </a:lnTo>
                  <a:lnTo>
                    <a:pt x="1138" y="313"/>
                  </a:lnTo>
                  <a:lnTo>
                    <a:pt x="1138" y="315"/>
                  </a:lnTo>
                  <a:lnTo>
                    <a:pt x="1137" y="316"/>
                  </a:lnTo>
                  <a:lnTo>
                    <a:pt x="1137" y="316"/>
                  </a:lnTo>
                  <a:lnTo>
                    <a:pt x="1138" y="318"/>
                  </a:lnTo>
                  <a:lnTo>
                    <a:pt x="1138" y="320"/>
                  </a:lnTo>
                  <a:lnTo>
                    <a:pt x="1140" y="326"/>
                  </a:lnTo>
                  <a:lnTo>
                    <a:pt x="1140" y="327"/>
                  </a:lnTo>
                  <a:lnTo>
                    <a:pt x="1141" y="332"/>
                  </a:lnTo>
                  <a:lnTo>
                    <a:pt x="1143" y="338"/>
                  </a:lnTo>
                  <a:lnTo>
                    <a:pt x="1146" y="345"/>
                  </a:lnTo>
                  <a:lnTo>
                    <a:pt x="1151" y="353"/>
                  </a:lnTo>
                  <a:lnTo>
                    <a:pt x="1152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1" y="359"/>
                  </a:lnTo>
                  <a:lnTo>
                    <a:pt x="1152" y="362"/>
                  </a:lnTo>
                  <a:lnTo>
                    <a:pt x="1152" y="362"/>
                  </a:lnTo>
                  <a:lnTo>
                    <a:pt x="1151" y="357"/>
                  </a:lnTo>
                  <a:lnTo>
                    <a:pt x="1151" y="356"/>
                  </a:lnTo>
                  <a:lnTo>
                    <a:pt x="1151" y="353"/>
                  </a:lnTo>
                  <a:lnTo>
                    <a:pt x="1151" y="353"/>
                  </a:lnTo>
                  <a:lnTo>
                    <a:pt x="1149" y="354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4"/>
                  </a:lnTo>
                  <a:lnTo>
                    <a:pt x="1149" y="353"/>
                  </a:lnTo>
                  <a:lnTo>
                    <a:pt x="1149" y="351"/>
                  </a:lnTo>
                  <a:lnTo>
                    <a:pt x="1149" y="351"/>
                  </a:lnTo>
                  <a:lnTo>
                    <a:pt x="1148" y="351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49"/>
                  </a:lnTo>
                  <a:lnTo>
                    <a:pt x="1148" y="351"/>
                  </a:lnTo>
                  <a:lnTo>
                    <a:pt x="1148" y="353"/>
                  </a:lnTo>
                  <a:lnTo>
                    <a:pt x="1149" y="354"/>
                  </a:lnTo>
                  <a:lnTo>
                    <a:pt x="1149" y="356"/>
                  </a:lnTo>
                  <a:lnTo>
                    <a:pt x="1149" y="357"/>
                  </a:lnTo>
                  <a:lnTo>
                    <a:pt x="1156" y="373"/>
                  </a:lnTo>
                  <a:lnTo>
                    <a:pt x="1157" y="375"/>
                  </a:lnTo>
                  <a:lnTo>
                    <a:pt x="1159" y="376"/>
                  </a:lnTo>
                  <a:lnTo>
                    <a:pt x="1159" y="379"/>
                  </a:lnTo>
                  <a:lnTo>
                    <a:pt x="1159" y="383"/>
                  </a:lnTo>
                  <a:lnTo>
                    <a:pt x="1157" y="389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7" y="394"/>
                  </a:lnTo>
                  <a:lnTo>
                    <a:pt x="1156" y="395"/>
                  </a:lnTo>
                  <a:lnTo>
                    <a:pt x="1156" y="397"/>
                  </a:lnTo>
                  <a:lnTo>
                    <a:pt x="1154" y="400"/>
                  </a:lnTo>
                  <a:lnTo>
                    <a:pt x="1154" y="401"/>
                  </a:lnTo>
                  <a:lnTo>
                    <a:pt x="1152" y="403"/>
                  </a:lnTo>
                  <a:lnTo>
                    <a:pt x="1151" y="403"/>
                  </a:lnTo>
                  <a:lnTo>
                    <a:pt x="1149" y="405"/>
                  </a:lnTo>
                  <a:lnTo>
                    <a:pt x="1146" y="405"/>
                  </a:lnTo>
                  <a:lnTo>
                    <a:pt x="1144" y="405"/>
                  </a:lnTo>
                  <a:lnTo>
                    <a:pt x="1143" y="405"/>
                  </a:lnTo>
                  <a:lnTo>
                    <a:pt x="1143" y="403"/>
                  </a:lnTo>
                  <a:lnTo>
                    <a:pt x="1143" y="403"/>
                  </a:lnTo>
                  <a:lnTo>
                    <a:pt x="1143" y="401"/>
                  </a:lnTo>
                  <a:lnTo>
                    <a:pt x="1143" y="401"/>
                  </a:lnTo>
                  <a:lnTo>
                    <a:pt x="1146" y="403"/>
                  </a:lnTo>
                  <a:lnTo>
                    <a:pt x="1146" y="403"/>
                  </a:lnTo>
                  <a:lnTo>
                    <a:pt x="1144" y="401"/>
                  </a:lnTo>
                  <a:lnTo>
                    <a:pt x="1144" y="401"/>
                  </a:lnTo>
                  <a:lnTo>
                    <a:pt x="1143" y="401"/>
                  </a:lnTo>
                  <a:lnTo>
                    <a:pt x="1141" y="398"/>
                  </a:lnTo>
                  <a:lnTo>
                    <a:pt x="1140" y="395"/>
                  </a:lnTo>
                  <a:lnTo>
                    <a:pt x="1140" y="394"/>
                  </a:lnTo>
                  <a:lnTo>
                    <a:pt x="1137" y="394"/>
                  </a:lnTo>
                  <a:lnTo>
                    <a:pt x="1135" y="392"/>
                  </a:lnTo>
                  <a:lnTo>
                    <a:pt x="1133" y="389"/>
                  </a:lnTo>
                  <a:lnTo>
                    <a:pt x="1132" y="386"/>
                  </a:lnTo>
                  <a:lnTo>
                    <a:pt x="1132" y="384"/>
                  </a:lnTo>
                  <a:lnTo>
                    <a:pt x="1130" y="384"/>
                  </a:lnTo>
                  <a:lnTo>
                    <a:pt x="1132" y="383"/>
                  </a:lnTo>
                  <a:lnTo>
                    <a:pt x="1133" y="381"/>
                  </a:lnTo>
                  <a:lnTo>
                    <a:pt x="1132" y="381"/>
                  </a:lnTo>
                  <a:lnTo>
                    <a:pt x="1132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30" y="383"/>
                  </a:lnTo>
                  <a:lnTo>
                    <a:pt x="1129" y="381"/>
                  </a:lnTo>
                  <a:lnTo>
                    <a:pt x="1129" y="378"/>
                  </a:lnTo>
                  <a:lnTo>
                    <a:pt x="1130" y="376"/>
                  </a:lnTo>
                  <a:lnTo>
                    <a:pt x="1129" y="376"/>
                  </a:lnTo>
                  <a:lnTo>
                    <a:pt x="1127" y="378"/>
                  </a:lnTo>
                  <a:lnTo>
                    <a:pt x="1129" y="378"/>
                  </a:lnTo>
                  <a:lnTo>
                    <a:pt x="1127" y="379"/>
                  </a:lnTo>
                  <a:lnTo>
                    <a:pt x="1127" y="378"/>
                  </a:lnTo>
                  <a:lnTo>
                    <a:pt x="1126" y="378"/>
                  </a:lnTo>
                  <a:lnTo>
                    <a:pt x="1126" y="378"/>
                  </a:lnTo>
                  <a:lnTo>
                    <a:pt x="1124" y="375"/>
                  </a:lnTo>
                  <a:lnTo>
                    <a:pt x="1121" y="370"/>
                  </a:lnTo>
                  <a:lnTo>
                    <a:pt x="1121" y="370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1" y="368"/>
                  </a:lnTo>
                  <a:lnTo>
                    <a:pt x="1122" y="365"/>
                  </a:lnTo>
                  <a:lnTo>
                    <a:pt x="1124" y="364"/>
                  </a:lnTo>
                  <a:lnTo>
                    <a:pt x="1124" y="364"/>
                  </a:lnTo>
                  <a:lnTo>
                    <a:pt x="1124" y="362"/>
                  </a:lnTo>
                  <a:lnTo>
                    <a:pt x="1124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2" y="362"/>
                  </a:lnTo>
                  <a:lnTo>
                    <a:pt x="1121" y="360"/>
                  </a:lnTo>
                  <a:lnTo>
                    <a:pt x="1121" y="362"/>
                  </a:lnTo>
                  <a:lnTo>
                    <a:pt x="1121" y="362"/>
                  </a:lnTo>
                  <a:lnTo>
                    <a:pt x="1122" y="362"/>
                  </a:lnTo>
                  <a:lnTo>
                    <a:pt x="1121" y="364"/>
                  </a:lnTo>
                  <a:lnTo>
                    <a:pt x="1121" y="365"/>
                  </a:lnTo>
                  <a:lnTo>
                    <a:pt x="1121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5"/>
                  </a:lnTo>
                  <a:lnTo>
                    <a:pt x="1119" y="364"/>
                  </a:lnTo>
                  <a:lnTo>
                    <a:pt x="1118" y="364"/>
                  </a:lnTo>
                  <a:lnTo>
                    <a:pt x="1119" y="357"/>
                  </a:lnTo>
                  <a:lnTo>
                    <a:pt x="1121" y="353"/>
                  </a:lnTo>
                  <a:lnTo>
                    <a:pt x="1121" y="349"/>
                  </a:lnTo>
                  <a:lnTo>
                    <a:pt x="1121" y="348"/>
                  </a:lnTo>
                  <a:lnTo>
                    <a:pt x="1121" y="346"/>
                  </a:lnTo>
                  <a:lnTo>
                    <a:pt x="1119" y="345"/>
                  </a:lnTo>
                  <a:lnTo>
                    <a:pt x="1111" y="338"/>
                  </a:lnTo>
                  <a:lnTo>
                    <a:pt x="1107" y="331"/>
                  </a:lnTo>
                  <a:lnTo>
                    <a:pt x="1100" y="327"/>
                  </a:lnTo>
                  <a:lnTo>
                    <a:pt x="1097" y="329"/>
                  </a:lnTo>
                  <a:lnTo>
                    <a:pt x="1096" y="329"/>
                  </a:lnTo>
                  <a:lnTo>
                    <a:pt x="1096" y="329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6" y="331"/>
                  </a:lnTo>
                  <a:lnTo>
                    <a:pt x="1094" y="331"/>
                  </a:lnTo>
                  <a:lnTo>
                    <a:pt x="1089" y="334"/>
                  </a:lnTo>
                  <a:lnTo>
                    <a:pt x="1089" y="334"/>
                  </a:lnTo>
                  <a:lnTo>
                    <a:pt x="1088" y="334"/>
                  </a:lnTo>
                  <a:lnTo>
                    <a:pt x="1086" y="334"/>
                  </a:lnTo>
                  <a:lnTo>
                    <a:pt x="1085" y="334"/>
                  </a:lnTo>
                  <a:lnTo>
                    <a:pt x="1083" y="334"/>
                  </a:lnTo>
                  <a:lnTo>
                    <a:pt x="1081" y="334"/>
                  </a:lnTo>
                  <a:lnTo>
                    <a:pt x="1081" y="334"/>
                  </a:lnTo>
                  <a:lnTo>
                    <a:pt x="1081" y="332"/>
                  </a:lnTo>
                  <a:lnTo>
                    <a:pt x="1081" y="332"/>
                  </a:lnTo>
                  <a:lnTo>
                    <a:pt x="1081" y="334"/>
                  </a:lnTo>
                  <a:lnTo>
                    <a:pt x="1083" y="334"/>
                  </a:lnTo>
                  <a:lnTo>
                    <a:pt x="1083" y="332"/>
                  </a:lnTo>
                  <a:lnTo>
                    <a:pt x="1081" y="332"/>
                  </a:lnTo>
                  <a:lnTo>
                    <a:pt x="1080" y="331"/>
                  </a:lnTo>
                  <a:lnTo>
                    <a:pt x="1077" y="327"/>
                  </a:lnTo>
                  <a:lnTo>
                    <a:pt x="1078" y="327"/>
                  </a:lnTo>
                  <a:lnTo>
                    <a:pt x="1078" y="327"/>
                  </a:lnTo>
                  <a:lnTo>
                    <a:pt x="1077" y="326"/>
                  </a:lnTo>
                  <a:lnTo>
                    <a:pt x="1078" y="326"/>
                  </a:lnTo>
                  <a:lnTo>
                    <a:pt x="1078" y="324"/>
                  </a:lnTo>
                  <a:lnTo>
                    <a:pt x="1077" y="324"/>
                  </a:lnTo>
                  <a:lnTo>
                    <a:pt x="1077" y="326"/>
                  </a:lnTo>
                  <a:lnTo>
                    <a:pt x="1077" y="326"/>
                  </a:lnTo>
                  <a:lnTo>
                    <a:pt x="1077" y="327"/>
                  </a:lnTo>
                  <a:lnTo>
                    <a:pt x="1075" y="327"/>
                  </a:lnTo>
                  <a:lnTo>
                    <a:pt x="1075" y="326"/>
                  </a:lnTo>
                  <a:lnTo>
                    <a:pt x="1070" y="324"/>
                  </a:lnTo>
                  <a:lnTo>
                    <a:pt x="1066" y="323"/>
                  </a:lnTo>
                  <a:lnTo>
                    <a:pt x="1069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70" y="323"/>
                  </a:lnTo>
                  <a:lnTo>
                    <a:pt x="1069" y="321"/>
                  </a:lnTo>
                  <a:lnTo>
                    <a:pt x="1067" y="321"/>
                  </a:lnTo>
                  <a:lnTo>
                    <a:pt x="1066" y="321"/>
                  </a:lnTo>
                  <a:lnTo>
                    <a:pt x="1066" y="323"/>
                  </a:lnTo>
                  <a:lnTo>
                    <a:pt x="1064" y="323"/>
                  </a:lnTo>
                  <a:lnTo>
                    <a:pt x="1062" y="323"/>
                  </a:lnTo>
                  <a:lnTo>
                    <a:pt x="1059" y="324"/>
                  </a:lnTo>
                  <a:lnTo>
                    <a:pt x="1055" y="324"/>
                  </a:lnTo>
                  <a:lnTo>
                    <a:pt x="1056" y="324"/>
                  </a:lnTo>
                  <a:lnTo>
                    <a:pt x="1056" y="323"/>
                  </a:lnTo>
                  <a:lnTo>
                    <a:pt x="1058" y="323"/>
                  </a:lnTo>
                  <a:lnTo>
                    <a:pt x="1059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8" y="321"/>
                  </a:lnTo>
                  <a:lnTo>
                    <a:pt x="1056" y="321"/>
                  </a:lnTo>
                  <a:lnTo>
                    <a:pt x="1056" y="321"/>
                  </a:lnTo>
                  <a:lnTo>
                    <a:pt x="1056" y="323"/>
                  </a:lnTo>
                  <a:lnTo>
                    <a:pt x="1055" y="323"/>
                  </a:lnTo>
                  <a:lnTo>
                    <a:pt x="1055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4"/>
                  </a:lnTo>
                  <a:lnTo>
                    <a:pt x="1051" y="323"/>
                  </a:lnTo>
                  <a:lnTo>
                    <a:pt x="1051" y="324"/>
                  </a:lnTo>
                  <a:lnTo>
                    <a:pt x="1050" y="326"/>
                  </a:lnTo>
                  <a:lnTo>
                    <a:pt x="1044" y="326"/>
                  </a:lnTo>
                  <a:lnTo>
                    <a:pt x="1044" y="326"/>
                  </a:lnTo>
                  <a:lnTo>
                    <a:pt x="1045" y="326"/>
                  </a:lnTo>
                  <a:lnTo>
                    <a:pt x="1047" y="324"/>
                  </a:lnTo>
                  <a:lnTo>
                    <a:pt x="1047" y="324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3"/>
                  </a:lnTo>
                  <a:lnTo>
                    <a:pt x="1045" y="321"/>
                  </a:lnTo>
                  <a:lnTo>
                    <a:pt x="1045" y="320"/>
                  </a:lnTo>
                  <a:lnTo>
                    <a:pt x="1044" y="318"/>
                  </a:lnTo>
                  <a:lnTo>
                    <a:pt x="1044" y="318"/>
                  </a:lnTo>
                  <a:lnTo>
                    <a:pt x="1042" y="321"/>
                  </a:lnTo>
                  <a:lnTo>
                    <a:pt x="1042" y="323"/>
                  </a:lnTo>
                  <a:lnTo>
                    <a:pt x="1042" y="324"/>
                  </a:lnTo>
                  <a:lnTo>
                    <a:pt x="1040" y="324"/>
                  </a:lnTo>
                  <a:lnTo>
                    <a:pt x="1039" y="324"/>
                  </a:lnTo>
                  <a:lnTo>
                    <a:pt x="1034" y="324"/>
                  </a:lnTo>
                  <a:lnTo>
                    <a:pt x="1033" y="323"/>
                  </a:lnTo>
                  <a:lnTo>
                    <a:pt x="1031" y="323"/>
                  </a:lnTo>
                  <a:lnTo>
                    <a:pt x="1031" y="323"/>
                  </a:lnTo>
                  <a:lnTo>
                    <a:pt x="1028" y="324"/>
                  </a:lnTo>
                  <a:lnTo>
                    <a:pt x="1026" y="324"/>
                  </a:lnTo>
                  <a:lnTo>
                    <a:pt x="1025" y="324"/>
                  </a:lnTo>
                  <a:lnTo>
                    <a:pt x="1025" y="324"/>
                  </a:lnTo>
                  <a:lnTo>
                    <a:pt x="1023" y="326"/>
                  </a:lnTo>
                  <a:lnTo>
                    <a:pt x="1020" y="327"/>
                  </a:lnTo>
                  <a:lnTo>
                    <a:pt x="1015" y="326"/>
                  </a:lnTo>
                  <a:lnTo>
                    <a:pt x="1014" y="324"/>
                  </a:lnTo>
                  <a:lnTo>
                    <a:pt x="1014" y="324"/>
                  </a:lnTo>
                  <a:lnTo>
                    <a:pt x="1012" y="323"/>
                  </a:lnTo>
                  <a:lnTo>
                    <a:pt x="1010" y="326"/>
                  </a:lnTo>
                  <a:lnTo>
                    <a:pt x="1009" y="327"/>
                  </a:lnTo>
                  <a:lnTo>
                    <a:pt x="1010" y="329"/>
                  </a:lnTo>
                  <a:lnTo>
                    <a:pt x="1012" y="329"/>
                  </a:lnTo>
                  <a:lnTo>
                    <a:pt x="1015" y="329"/>
                  </a:lnTo>
                  <a:lnTo>
                    <a:pt x="1017" y="327"/>
                  </a:lnTo>
                  <a:lnTo>
                    <a:pt x="1017" y="327"/>
                  </a:lnTo>
                  <a:lnTo>
                    <a:pt x="1018" y="327"/>
                  </a:lnTo>
                  <a:lnTo>
                    <a:pt x="1018" y="327"/>
                  </a:lnTo>
                  <a:lnTo>
                    <a:pt x="1020" y="327"/>
                  </a:lnTo>
                  <a:lnTo>
                    <a:pt x="1020" y="327"/>
                  </a:lnTo>
                  <a:lnTo>
                    <a:pt x="1018" y="329"/>
                  </a:lnTo>
                  <a:lnTo>
                    <a:pt x="1018" y="329"/>
                  </a:lnTo>
                  <a:lnTo>
                    <a:pt x="1017" y="329"/>
                  </a:lnTo>
                  <a:lnTo>
                    <a:pt x="1018" y="331"/>
                  </a:lnTo>
                  <a:lnTo>
                    <a:pt x="1020" y="331"/>
                  </a:lnTo>
                  <a:lnTo>
                    <a:pt x="1020" y="331"/>
                  </a:lnTo>
                  <a:lnTo>
                    <a:pt x="1021" y="329"/>
                  </a:lnTo>
                  <a:lnTo>
                    <a:pt x="1021" y="329"/>
                  </a:lnTo>
                  <a:lnTo>
                    <a:pt x="1023" y="329"/>
                  </a:lnTo>
                  <a:lnTo>
                    <a:pt x="1023" y="329"/>
                  </a:lnTo>
                  <a:lnTo>
                    <a:pt x="1023" y="331"/>
                  </a:lnTo>
                  <a:lnTo>
                    <a:pt x="1025" y="331"/>
                  </a:lnTo>
                  <a:lnTo>
                    <a:pt x="1025" y="332"/>
                  </a:lnTo>
                  <a:lnTo>
                    <a:pt x="1025" y="332"/>
                  </a:lnTo>
                  <a:lnTo>
                    <a:pt x="1023" y="332"/>
                  </a:lnTo>
                  <a:lnTo>
                    <a:pt x="1021" y="334"/>
                  </a:lnTo>
                  <a:lnTo>
                    <a:pt x="1020" y="334"/>
                  </a:lnTo>
                  <a:lnTo>
                    <a:pt x="1021" y="334"/>
                  </a:lnTo>
                  <a:lnTo>
                    <a:pt x="1020" y="335"/>
                  </a:lnTo>
                  <a:lnTo>
                    <a:pt x="1020" y="334"/>
                  </a:lnTo>
                  <a:lnTo>
                    <a:pt x="1020" y="335"/>
                  </a:lnTo>
                  <a:lnTo>
                    <a:pt x="1020" y="335"/>
                  </a:lnTo>
                  <a:lnTo>
                    <a:pt x="1018" y="335"/>
                  </a:lnTo>
                  <a:lnTo>
                    <a:pt x="1020" y="337"/>
                  </a:lnTo>
                  <a:lnTo>
                    <a:pt x="1021" y="337"/>
                  </a:lnTo>
                  <a:lnTo>
                    <a:pt x="1021" y="338"/>
                  </a:lnTo>
                  <a:lnTo>
                    <a:pt x="1026" y="340"/>
                  </a:lnTo>
                  <a:lnTo>
                    <a:pt x="1026" y="340"/>
                  </a:lnTo>
                  <a:lnTo>
                    <a:pt x="1028" y="342"/>
                  </a:lnTo>
                  <a:lnTo>
                    <a:pt x="1028" y="342"/>
                  </a:lnTo>
                  <a:lnTo>
                    <a:pt x="1029" y="342"/>
                  </a:lnTo>
                  <a:lnTo>
                    <a:pt x="1029" y="343"/>
                  </a:lnTo>
                  <a:lnTo>
                    <a:pt x="1028" y="343"/>
                  </a:lnTo>
                  <a:lnTo>
                    <a:pt x="1028" y="345"/>
                  </a:lnTo>
                  <a:lnTo>
                    <a:pt x="1026" y="345"/>
                  </a:lnTo>
                  <a:lnTo>
                    <a:pt x="1026" y="345"/>
                  </a:lnTo>
                  <a:lnTo>
                    <a:pt x="1026" y="343"/>
                  </a:lnTo>
                  <a:lnTo>
                    <a:pt x="1025" y="345"/>
                  </a:lnTo>
                  <a:lnTo>
                    <a:pt x="1023" y="345"/>
                  </a:lnTo>
                  <a:lnTo>
                    <a:pt x="1025" y="345"/>
                  </a:lnTo>
                  <a:lnTo>
                    <a:pt x="1023" y="343"/>
                  </a:lnTo>
                  <a:lnTo>
                    <a:pt x="1023" y="342"/>
                  </a:lnTo>
                  <a:lnTo>
                    <a:pt x="1021" y="342"/>
                  </a:lnTo>
                  <a:lnTo>
                    <a:pt x="1021" y="342"/>
                  </a:lnTo>
                  <a:lnTo>
                    <a:pt x="1020" y="340"/>
                  </a:lnTo>
                  <a:lnTo>
                    <a:pt x="1020" y="340"/>
                  </a:lnTo>
                  <a:lnTo>
                    <a:pt x="1018" y="340"/>
                  </a:lnTo>
                  <a:lnTo>
                    <a:pt x="1018" y="340"/>
                  </a:lnTo>
                  <a:lnTo>
                    <a:pt x="1018" y="338"/>
                  </a:lnTo>
                  <a:lnTo>
                    <a:pt x="1017" y="338"/>
                  </a:lnTo>
                  <a:lnTo>
                    <a:pt x="1017" y="338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2" y="337"/>
                  </a:lnTo>
                  <a:lnTo>
                    <a:pt x="1014" y="338"/>
                  </a:lnTo>
                  <a:lnTo>
                    <a:pt x="1014" y="338"/>
                  </a:lnTo>
                  <a:lnTo>
                    <a:pt x="1014" y="340"/>
                  </a:lnTo>
                  <a:lnTo>
                    <a:pt x="1014" y="340"/>
                  </a:lnTo>
                  <a:lnTo>
                    <a:pt x="1014" y="342"/>
                  </a:lnTo>
                  <a:lnTo>
                    <a:pt x="1014" y="342"/>
                  </a:lnTo>
                  <a:lnTo>
                    <a:pt x="1012" y="343"/>
                  </a:lnTo>
                  <a:lnTo>
                    <a:pt x="1012" y="343"/>
                  </a:lnTo>
                  <a:lnTo>
                    <a:pt x="1010" y="343"/>
                  </a:lnTo>
                  <a:lnTo>
                    <a:pt x="1010" y="342"/>
                  </a:lnTo>
                  <a:lnTo>
                    <a:pt x="1009" y="340"/>
                  </a:lnTo>
                  <a:lnTo>
                    <a:pt x="1007" y="340"/>
                  </a:lnTo>
                  <a:lnTo>
                    <a:pt x="1006" y="342"/>
                  </a:lnTo>
                  <a:lnTo>
                    <a:pt x="1006" y="343"/>
                  </a:lnTo>
                  <a:lnTo>
                    <a:pt x="1004" y="343"/>
                  </a:lnTo>
                  <a:lnTo>
                    <a:pt x="1001" y="342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6" y="340"/>
                  </a:lnTo>
                  <a:lnTo>
                    <a:pt x="998" y="340"/>
                  </a:lnTo>
                  <a:lnTo>
                    <a:pt x="998" y="340"/>
                  </a:lnTo>
                  <a:lnTo>
                    <a:pt x="996" y="338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6" y="337"/>
                  </a:lnTo>
                  <a:lnTo>
                    <a:pt x="993" y="337"/>
                  </a:lnTo>
                  <a:lnTo>
                    <a:pt x="992" y="335"/>
                  </a:lnTo>
                  <a:lnTo>
                    <a:pt x="990" y="334"/>
                  </a:lnTo>
                  <a:lnTo>
                    <a:pt x="988" y="334"/>
                  </a:lnTo>
                  <a:lnTo>
                    <a:pt x="987" y="332"/>
                  </a:lnTo>
                  <a:lnTo>
                    <a:pt x="985" y="332"/>
                  </a:lnTo>
                  <a:lnTo>
                    <a:pt x="985" y="334"/>
                  </a:lnTo>
                  <a:lnTo>
                    <a:pt x="984" y="334"/>
                  </a:lnTo>
                  <a:lnTo>
                    <a:pt x="984" y="335"/>
                  </a:lnTo>
                  <a:lnTo>
                    <a:pt x="985" y="335"/>
                  </a:lnTo>
                  <a:lnTo>
                    <a:pt x="985" y="335"/>
                  </a:lnTo>
                  <a:lnTo>
                    <a:pt x="982" y="337"/>
                  </a:lnTo>
                  <a:lnTo>
                    <a:pt x="976" y="335"/>
                  </a:lnTo>
                  <a:lnTo>
                    <a:pt x="974" y="335"/>
                  </a:lnTo>
                  <a:lnTo>
                    <a:pt x="973" y="334"/>
                  </a:lnTo>
                  <a:lnTo>
                    <a:pt x="969" y="332"/>
                  </a:lnTo>
                  <a:lnTo>
                    <a:pt x="968" y="332"/>
                  </a:lnTo>
                  <a:lnTo>
                    <a:pt x="966" y="334"/>
                  </a:lnTo>
                  <a:lnTo>
                    <a:pt x="962" y="334"/>
                  </a:lnTo>
                  <a:lnTo>
                    <a:pt x="960" y="334"/>
                  </a:lnTo>
                  <a:lnTo>
                    <a:pt x="960" y="334"/>
                  </a:lnTo>
                  <a:lnTo>
                    <a:pt x="958" y="334"/>
                  </a:lnTo>
                  <a:lnTo>
                    <a:pt x="958" y="332"/>
                  </a:lnTo>
                  <a:lnTo>
                    <a:pt x="958" y="332"/>
                  </a:lnTo>
                  <a:lnTo>
                    <a:pt x="960" y="332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60" y="331"/>
                  </a:lnTo>
                  <a:lnTo>
                    <a:pt x="958" y="329"/>
                  </a:lnTo>
                  <a:lnTo>
                    <a:pt x="958" y="332"/>
                  </a:lnTo>
                  <a:lnTo>
                    <a:pt x="958" y="334"/>
                  </a:lnTo>
                  <a:lnTo>
                    <a:pt x="958" y="334"/>
                  </a:lnTo>
                  <a:lnTo>
                    <a:pt x="955" y="335"/>
                  </a:lnTo>
                  <a:lnTo>
                    <a:pt x="949" y="337"/>
                  </a:lnTo>
                  <a:lnTo>
                    <a:pt x="946" y="338"/>
                  </a:lnTo>
                  <a:lnTo>
                    <a:pt x="946" y="338"/>
                  </a:lnTo>
                  <a:lnTo>
                    <a:pt x="949" y="337"/>
                  </a:lnTo>
                  <a:lnTo>
                    <a:pt x="947" y="337"/>
                  </a:lnTo>
                  <a:lnTo>
                    <a:pt x="946" y="337"/>
                  </a:lnTo>
                  <a:lnTo>
                    <a:pt x="946" y="337"/>
                  </a:lnTo>
                  <a:lnTo>
                    <a:pt x="946" y="335"/>
                  </a:lnTo>
                  <a:lnTo>
                    <a:pt x="946" y="334"/>
                  </a:lnTo>
                  <a:lnTo>
                    <a:pt x="944" y="334"/>
                  </a:lnTo>
                  <a:lnTo>
                    <a:pt x="944" y="335"/>
                  </a:lnTo>
                  <a:lnTo>
                    <a:pt x="944" y="334"/>
                  </a:lnTo>
                  <a:lnTo>
                    <a:pt x="943" y="334"/>
                  </a:lnTo>
                  <a:lnTo>
                    <a:pt x="943" y="334"/>
                  </a:lnTo>
                  <a:lnTo>
                    <a:pt x="943" y="337"/>
                  </a:lnTo>
                  <a:lnTo>
                    <a:pt x="943" y="338"/>
                  </a:lnTo>
                  <a:lnTo>
                    <a:pt x="944" y="340"/>
                  </a:lnTo>
                  <a:lnTo>
                    <a:pt x="943" y="342"/>
                  </a:lnTo>
                  <a:lnTo>
                    <a:pt x="941" y="343"/>
                  </a:lnTo>
                  <a:lnTo>
                    <a:pt x="939" y="343"/>
                  </a:lnTo>
                  <a:lnTo>
                    <a:pt x="938" y="346"/>
                  </a:lnTo>
                  <a:lnTo>
                    <a:pt x="936" y="346"/>
                  </a:lnTo>
                  <a:lnTo>
                    <a:pt x="933" y="349"/>
                  </a:lnTo>
                  <a:lnTo>
                    <a:pt x="932" y="349"/>
                  </a:lnTo>
                  <a:lnTo>
                    <a:pt x="930" y="351"/>
                  </a:lnTo>
                  <a:lnTo>
                    <a:pt x="928" y="351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5" y="353"/>
                  </a:lnTo>
                  <a:lnTo>
                    <a:pt x="928" y="351"/>
                  </a:lnTo>
                  <a:lnTo>
                    <a:pt x="927" y="351"/>
                  </a:lnTo>
                  <a:lnTo>
                    <a:pt x="924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2" y="351"/>
                  </a:lnTo>
                  <a:lnTo>
                    <a:pt x="921" y="351"/>
                  </a:lnTo>
                  <a:lnTo>
                    <a:pt x="921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19" y="349"/>
                  </a:lnTo>
                  <a:lnTo>
                    <a:pt x="921" y="353"/>
                  </a:lnTo>
                  <a:lnTo>
                    <a:pt x="921" y="353"/>
                  </a:lnTo>
                  <a:lnTo>
                    <a:pt x="922" y="354"/>
                  </a:lnTo>
                  <a:lnTo>
                    <a:pt x="921" y="354"/>
                  </a:lnTo>
                  <a:lnTo>
                    <a:pt x="921" y="356"/>
                  </a:lnTo>
                  <a:lnTo>
                    <a:pt x="919" y="356"/>
                  </a:lnTo>
                  <a:lnTo>
                    <a:pt x="917" y="354"/>
                  </a:lnTo>
                  <a:lnTo>
                    <a:pt x="916" y="356"/>
                  </a:lnTo>
                  <a:lnTo>
                    <a:pt x="916" y="357"/>
                  </a:lnTo>
                  <a:lnTo>
                    <a:pt x="916" y="357"/>
                  </a:lnTo>
                  <a:lnTo>
                    <a:pt x="916" y="359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4" y="357"/>
                  </a:lnTo>
                  <a:lnTo>
                    <a:pt x="913" y="359"/>
                  </a:lnTo>
                  <a:lnTo>
                    <a:pt x="913" y="359"/>
                  </a:lnTo>
                  <a:lnTo>
                    <a:pt x="911" y="359"/>
                  </a:lnTo>
                  <a:lnTo>
                    <a:pt x="911" y="359"/>
                  </a:lnTo>
                  <a:lnTo>
                    <a:pt x="911" y="360"/>
                  </a:lnTo>
                  <a:lnTo>
                    <a:pt x="913" y="359"/>
                  </a:lnTo>
                  <a:lnTo>
                    <a:pt x="913" y="360"/>
                  </a:lnTo>
                  <a:lnTo>
                    <a:pt x="911" y="362"/>
                  </a:lnTo>
                  <a:lnTo>
                    <a:pt x="910" y="364"/>
                  </a:lnTo>
                  <a:lnTo>
                    <a:pt x="908" y="362"/>
                  </a:lnTo>
                  <a:lnTo>
                    <a:pt x="908" y="364"/>
                  </a:lnTo>
                  <a:lnTo>
                    <a:pt x="908" y="364"/>
                  </a:lnTo>
                  <a:lnTo>
                    <a:pt x="910" y="365"/>
                  </a:lnTo>
                  <a:lnTo>
                    <a:pt x="908" y="370"/>
                  </a:lnTo>
                  <a:lnTo>
                    <a:pt x="908" y="371"/>
                  </a:lnTo>
                  <a:lnTo>
                    <a:pt x="906" y="371"/>
                  </a:lnTo>
                  <a:lnTo>
                    <a:pt x="906" y="371"/>
                  </a:lnTo>
                  <a:lnTo>
                    <a:pt x="903" y="370"/>
                  </a:lnTo>
                  <a:lnTo>
                    <a:pt x="902" y="368"/>
                  </a:lnTo>
                  <a:lnTo>
                    <a:pt x="903" y="371"/>
                  </a:lnTo>
                  <a:lnTo>
                    <a:pt x="906" y="373"/>
                  </a:lnTo>
                  <a:lnTo>
                    <a:pt x="906" y="373"/>
                  </a:lnTo>
                  <a:lnTo>
                    <a:pt x="906" y="375"/>
                  </a:lnTo>
                  <a:lnTo>
                    <a:pt x="906" y="375"/>
                  </a:lnTo>
                  <a:lnTo>
                    <a:pt x="905" y="376"/>
                  </a:lnTo>
                  <a:lnTo>
                    <a:pt x="906" y="378"/>
                  </a:lnTo>
                  <a:lnTo>
                    <a:pt x="906" y="379"/>
                  </a:lnTo>
                  <a:lnTo>
                    <a:pt x="906" y="381"/>
                  </a:lnTo>
                  <a:lnTo>
                    <a:pt x="908" y="384"/>
                  </a:lnTo>
                  <a:lnTo>
                    <a:pt x="908" y="386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0"/>
                  </a:lnTo>
                  <a:lnTo>
                    <a:pt x="911" y="392"/>
                  </a:lnTo>
                  <a:lnTo>
                    <a:pt x="910" y="392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8" y="394"/>
                  </a:lnTo>
                  <a:lnTo>
                    <a:pt x="905" y="392"/>
                  </a:lnTo>
                  <a:lnTo>
                    <a:pt x="902" y="390"/>
                  </a:lnTo>
                  <a:lnTo>
                    <a:pt x="898" y="390"/>
                  </a:lnTo>
                  <a:lnTo>
                    <a:pt x="895" y="390"/>
                  </a:lnTo>
                  <a:lnTo>
                    <a:pt x="894" y="389"/>
                  </a:lnTo>
                  <a:lnTo>
                    <a:pt x="892" y="389"/>
                  </a:lnTo>
                  <a:lnTo>
                    <a:pt x="891" y="387"/>
                  </a:lnTo>
                  <a:lnTo>
                    <a:pt x="889" y="387"/>
                  </a:lnTo>
                  <a:lnTo>
                    <a:pt x="887" y="386"/>
                  </a:lnTo>
                  <a:lnTo>
                    <a:pt x="886" y="386"/>
                  </a:lnTo>
                  <a:lnTo>
                    <a:pt x="884" y="386"/>
                  </a:lnTo>
                  <a:lnTo>
                    <a:pt x="883" y="384"/>
                  </a:lnTo>
                  <a:lnTo>
                    <a:pt x="883" y="383"/>
                  </a:lnTo>
                  <a:lnTo>
                    <a:pt x="883" y="383"/>
                  </a:lnTo>
                  <a:lnTo>
                    <a:pt x="881" y="379"/>
                  </a:lnTo>
                  <a:lnTo>
                    <a:pt x="880" y="378"/>
                  </a:lnTo>
                  <a:lnTo>
                    <a:pt x="878" y="376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5"/>
                  </a:lnTo>
                  <a:lnTo>
                    <a:pt x="878" y="373"/>
                  </a:lnTo>
                  <a:lnTo>
                    <a:pt x="878" y="373"/>
                  </a:lnTo>
                  <a:lnTo>
                    <a:pt x="878" y="371"/>
                  </a:lnTo>
                  <a:lnTo>
                    <a:pt x="878" y="371"/>
                  </a:lnTo>
                  <a:lnTo>
                    <a:pt x="878" y="370"/>
                  </a:lnTo>
                  <a:lnTo>
                    <a:pt x="878" y="368"/>
                  </a:lnTo>
                  <a:lnTo>
                    <a:pt x="878" y="368"/>
                  </a:lnTo>
                  <a:lnTo>
                    <a:pt x="876" y="367"/>
                  </a:lnTo>
                  <a:lnTo>
                    <a:pt x="873" y="365"/>
                  </a:lnTo>
                  <a:lnTo>
                    <a:pt x="872" y="362"/>
                  </a:lnTo>
                  <a:lnTo>
                    <a:pt x="870" y="360"/>
                  </a:lnTo>
                  <a:lnTo>
                    <a:pt x="869" y="357"/>
                  </a:lnTo>
                  <a:lnTo>
                    <a:pt x="867" y="357"/>
                  </a:lnTo>
                  <a:lnTo>
                    <a:pt x="865" y="356"/>
                  </a:lnTo>
                  <a:lnTo>
                    <a:pt x="865" y="354"/>
                  </a:lnTo>
                  <a:lnTo>
                    <a:pt x="865" y="353"/>
                  </a:lnTo>
                  <a:lnTo>
                    <a:pt x="865" y="353"/>
                  </a:lnTo>
                  <a:lnTo>
                    <a:pt x="864" y="351"/>
                  </a:lnTo>
                  <a:lnTo>
                    <a:pt x="862" y="348"/>
                  </a:lnTo>
                  <a:lnTo>
                    <a:pt x="861" y="346"/>
                  </a:lnTo>
                  <a:lnTo>
                    <a:pt x="861" y="345"/>
                  </a:lnTo>
                  <a:lnTo>
                    <a:pt x="859" y="342"/>
                  </a:lnTo>
                  <a:lnTo>
                    <a:pt x="857" y="340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6" y="338"/>
                  </a:lnTo>
                  <a:lnTo>
                    <a:pt x="851" y="335"/>
                  </a:lnTo>
                  <a:lnTo>
                    <a:pt x="850" y="334"/>
                  </a:lnTo>
                  <a:lnTo>
                    <a:pt x="850" y="334"/>
                  </a:lnTo>
                  <a:lnTo>
                    <a:pt x="848" y="334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8" y="332"/>
                  </a:lnTo>
                  <a:lnTo>
                    <a:pt x="846" y="332"/>
                  </a:lnTo>
                  <a:lnTo>
                    <a:pt x="845" y="332"/>
                  </a:lnTo>
                  <a:lnTo>
                    <a:pt x="842" y="332"/>
                  </a:lnTo>
                  <a:lnTo>
                    <a:pt x="839" y="332"/>
                  </a:lnTo>
                  <a:lnTo>
                    <a:pt x="837" y="332"/>
                  </a:lnTo>
                  <a:lnTo>
                    <a:pt x="837" y="332"/>
                  </a:lnTo>
                  <a:lnTo>
                    <a:pt x="835" y="332"/>
                  </a:lnTo>
                  <a:lnTo>
                    <a:pt x="834" y="334"/>
                  </a:lnTo>
                  <a:lnTo>
                    <a:pt x="832" y="334"/>
                  </a:lnTo>
                  <a:lnTo>
                    <a:pt x="831" y="335"/>
                  </a:lnTo>
                  <a:lnTo>
                    <a:pt x="829" y="338"/>
                  </a:lnTo>
                  <a:lnTo>
                    <a:pt x="829" y="340"/>
                  </a:lnTo>
                  <a:lnTo>
                    <a:pt x="829" y="342"/>
                  </a:lnTo>
                  <a:lnTo>
                    <a:pt x="829" y="342"/>
                  </a:lnTo>
                  <a:lnTo>
                    <a:pt x="828" y="342"/>
                  </a:lnTo>
                  <a:lnTo>
                    <a:pt x="826" y="343"/>
                  </a:lnTo>
                  <a:lnTo>
                    <a:pt x="826" y="345"/>
                  </a:lnTo>
                  <a:lnTo>
                    <a:pt x="824" y="345"/>
                  </a:lnTo>
                  <a:lnTo>
                    <a:pt x="823" y="345"/>
                  </a:lnTo>
                  <a:lnTo>
                    <a:pt x="821" y="345"/>
                  </a:lnTo>
                  <a:lnTo>
                    <a:pt x="816" y="342"/>
                  </a:lnTo>
                  <a:lnTo>
                    <a:pt x="815" y="340"/>
                  </a:lnTo>
                  <a:lnTo>
                    <a:pt x="812" y="340"/>
                  </a:lnTo>
                  <a:lnTo>
                    <a:pt x="810" y="338"/>
                  </a:lnTo>
                  <a:lnTo>
                    <a:pt x="809" y="337"/>
                  </a:lnTo>
                  <a:lnTo>
                    <a:pt x="809" y="337"/>
                  </a:lnTo>
                  <a:lnTo>
                    <a:pt x="807" y="337"/>
                  </a:lnTo>
                  <a:lnTo>
                    <a:pt x="805" y="335"/>
                  </a:lnTo>
                  <a:lnTo>
                    <a:pt x="804" y="332"/>
                  </a:lnTo>
                  <a:lnTo>
                    <a:pt x="802" y="329"/>
                  </a:lnTo>
                  <a:lnTo>
                    <a:pt x="802" y="327"/>
                  </a:lnTo>
                  <a:lnTo>
                    <a:pt x="801" y="323"/>
                  </a:lnTo>
                  <a:lnTo>
                    <a:pt x="799" y="320"/>
                  </a:lnTo>
                  <a:lnTo>
                    <a:pt x="798" y="320"/>
                  </a:lnTo>
                  <a:lnTo>
                    <a:pt x="796" y="318"/>
                  </a:lnTo>
                  <a:lnTo>
                    <a:pt x="794" y="316"/>
                  </a:lnTo>
                  <a:lnTo>
                    <a:pt x="790" y="313"/>
                  </a:lnTo>
                  <a:lnTo>
                    <a:pt x="787" y="310"/>
                  </a:lnTo>
                  <a:lnTo>
                    <a:pt x="783" y="307"/>
                  </a:lnTo>
                  <a:lnTo>
                    <a:pt x="782" y="307"/>
                  </a:lnTo>
                  <a:lnTo>
                    <a:pt x="780" y="305"/>
                  </a:lnTo>
                  <a:lnTo>
                    <a:pt x="779" y="302"/>
                  </a:lnTo>
                  <a:lnTo>
                    <a:pt x="777" y="302"/>
                  </a:lnTo>
                  <a:lnTo>
                    <a:pt x="777" y="302"/>
                  </a:lnTo>
                  <a:lnTo>
                    <a:pt x="777" y="301"/>
                  </a:lnTo>
                  <a:lnTo>
                    <a:pt x="774" y="301"/>
                  </a:lnTo>
                  <a:lnTo>
                    <a:pt x="771" y="301"/>
                  </a:lnTo>
                  <a:lnTo>
                    <a:pt x="768" y="301"/>
                  </a:lnTo>
                  <a:lnTo>
                    <a:pt x="764" y="301"/>
                  </a:lnTo>
                  <a:lnTo>
                    <a:pt x="755" y="301"/>
                  </a:lnTo>
                  <a:lnTo>
                    <a:pt x="752" y="301"/>
                  </a:lnTo>
                  <a:lnTo>
                    <a:pt x="752" y="304"/>
                  </a:lnTo>
                  <a:lnTo>
                    <a:pt x="752" y="305"/>
                  </a:lnTo>
                  <a:lnTo>
                    <a:pt x="752" y="307"/>
                  </a:lnTo>
                  <a:lnTo>
                    <a:pt x="752" y="308"/>
                  </a:lnTo>
                  <a:lnTo>
                    <a:pt x="746" y="308"/>
                  </a:lnTo>
                  <a:lnTo>
                    <a:pt x="741" y="308"/>
                  </a:lnTo>
                  <a:lnTo>
                    <a:pt x="736" y="308"/>
                  </a:lnTo>
                  <a:lnTo>
                    <a:pt x="731" y="308"/>
                  </a:lnTo>
                  <a:lnTo>
                    <a:pt x="727" y="308"/>
                  </a:lnTo>
                  <a:lnTo>
                    <a:pt x="720" y="308"/>
                  </a:lnTo>
                  <a:lnTo>
                    <a:pt x="716" y="308"/>
                  </a:lnTo>
                  <a:lnTo>
                    <a:pt x="711" y="308"/>
                  </a:lnTo>
                  <a:lnTo>
                    <a:pt x="703" y="307"/>
                  </a:lnTo>
                  <a:lnTo>
                    <a:pt x="697" y="304"/>
                  </a:lnTo>
                  <a:lnTo>
                    <a:pt x="690" y="302"/>
                  </a:lnTo>
                  <a:lnTo>
                    <a:pt x="682" y="299"/>
                  </a:lnTo>
                  <a:lnTo>
                    <a:pt x="676" y="297"/>
                  </a:lnTo>
                  <a:lnTo>
                    <a:pt x="670" y="294"/>
                  </a:lnTo>
                  <a:lnTo>
                    <a:pt x="662" y="293"/>
                  </a:lnTo>
                  <a:lnTo>
                    <a:pt x="656" y="290"/>
                  </a:lnTo>
                  <a:lnTo>
                    <a:pt x="656" y="288"/>
                  </a:lnTo>
                  <a:lnTo>
                    <a:pt x="657" y="286"/>
                  </a:lnTo>
                  <a:lnTo>
                    <a:pt x="656" y="286"/>
                  </a:lnTo>
                  <a:lnTo>
                    <a:pt x="651" y="286"/>
                  </a:lnTo>
                  <a:lnTo>
                    <a:pt x="648" y="286"/>
                  </a:lnTo>
                  <a:lnTo>
                    <a:pt x="643" y="288"/>
                  </a:lnTo>
                  <a:lnTo>
                    <a:pt x="640" y="288"/>
                  </a:lnTo>
                  <a:lnTo>
                    <a:pt x="635" y="288"/>
                  </a:lnTo>
                  <a:lnTo>
                    <a:pt x="630" y="288"/>
                  </a:lnTo>
                  <a:lnTo>
                    <a:pt x="627" y="290"/>
                  </a:lnTo>
                  <a:lnTo>
                    <a:pt x="623" y="290"/>
                  </a:lnTo>
                  <a:lnTo>
                    <a:pt x="623" y="290"/>
                  </a:lnTo>
                  <a:lnTo>
                    <a:pt x="623" y="288"/>
                  </a:lnTo>
                  <a:lnTo>
                    <a:pt x="623" y="286"/>
                  </a:lnTo>
                  <a:lnTo>
                    <a:pt x="621" y="286"/>
                  </a:lnTo>
                  <a:lnTo>
                    <a:pt x="621" y="285"/>
                  </a:lnTo>
                  <a:lnTo>
                    <a:pt x="621" y="283"/>
                  </a:lnTo>
                  <a:lnTo>
                    <a:pt x="621" y="283"/>
                  </a:lnTo>
                  <a:lnTo>
                    <a:pt x="619" y="280"/>
                  </a:lnTo>
                  <a:lnTo>
                    <a:pt x="618" y="277"/>
                  </a:lnTo>
                  <a:lnTo>
                    <a:pt x="613" y="274"/>
                  </a:lnTo>
                  <a:lnTo>
                    <a:pt x="610" y="272"/>
                  </a:lnTo>
                  <a:lnTo>
                    <a:pt x="608" y="271"/>
                  </a:lnTo>
                  <a:lnTo>
                    <a:pt x="608" y="269"/>
                  </a:lnTo>
                  <a:lnTo>
                    <a:pt x="607" y="269"/>
                  </a:lnTo>
                  <a:lnTo>
                    <a:pt x="605" y="271"/>
                  </a:lnTo>
                  <a:lnTo>
                    <a:pt x="604" y="269"/>
                  </a:lnTo>
                  <a:lnTo>
                    <a:pt x="604" y="268"/>
                  </a:lnTo>
                  <a:lnTo>
                    <a:pt x="602" y="266"/>
                  </a:lnTo>
                  <a:lnTo>
                    <a:pt x="602" y="264"/>
                  </a:lnTo>
                  <a:lnTo>
                    <a:pt x="597" y="266"/>
                  </a:lnTo>
                  <a:lnTo>
                    <a:pt x="594" y="264"/>
                  </a:lnTo>
                  <a:lnTo>
                    <a:pt x="593" y="263"/>
                  </a:lnTo>
                  <a:lnTo>
                    <a:pt x="591" y="261"/>
                  </a:lnTo>
                  <a:lnTo>
                    <a:pt x="589" y="260"/>
                  </a:lnTo>
                  <a:lnTo>
                    <a:pt x="586" y="258"/>
                  </a:lnTo>
                  <a:lnTo>
                    <a:pt x="585" y="260"/>
                  </a:lnTo>
                  <a:lnTo>
                    <a:pt x="583" y="260"/>
                  </a:lnTo>
                  <a:lnTo>
                    <a:pt x="580" y="258"/>
                  </a:lnTo>
                  <a:lnTo>
                    <a:pt x="578" y="258"/>
                  </a:lnTo>
                  <a:lnTo>
                    <a:pt x="575" y="258"/>
                  </a:lnTo>
                  <a:lnTo>
                    <a:pt x="574" y="258"/>
                  </a:lnTo>
                  <a:lnTo>
                    <a:pt x="574" y="256"/>
                  </a:lnTo>
                  <a:lnTo>
                    <a:pt x="572" y="256"/>
                  </a:lnTo>
                  <a:lnTo>
                    <a:pt x="572" y="255"/>
                  </a:lnTo>
                  <a:lnTo>
                    <a:pt x="572" y="253"/>
                  </a:lnTo>
                  <a:lnTo>
                    <a:pt x="572" y="252"/>
                  </a:lnTo>
                  <a:lnTo>
                    <a:pt x="572" y="250"/>
                  </a:lnTo>
                  <a:lnTo>
                    <a:pt x="572" y="249"/>
                  </a:lnTo>
                  <a:lnTo>
                    <a:pt x="572" y="247"/>
                  </a:lnTo>
                  <a:lnTo>
                    <a:pt x="571" y="247"/>
                  </a:lnTo>
                  <a:lnTo>
                    <a:pt x="569" y="245"/>
                  </a:lnTo>
                  <a:lnTo>
                    <a:pt x="569" y="245"/>
                  </a:lnTo>
                  <a:lnTo>
                    <a:pt x="569" y="244"/>
                  </a:lnTo>
                  <a:lnTo>
                    <a:pt x="567" y="242"/>
                  </a:lnTo>
                  <a:lnTo>
                    <a:pt x="566" y="241"/>
                  </a:lnTo>
                  <a:lnTo>
                    <a:pt x="564" y="239"/>
                  </a:lnTo>
                  <a:lnTo>
                    <a:pt x="563" y="238"/>
                  </a:lnTo>
                  <a:lnTo>
                    <a:pt x="561" y="236"/>
                  </a:lnTo>
                  <a:lnTo>
                    <a:pt x="561" y="236"/>
                  </a:lnTo>
                  <a:lnTo>
                    <a:pt x="559" y="234"/>
                  </a:lnTo>
                  <a:lnTo>
                    <a:pt x="556" y="230"/>
                  </a:lnTo>
                  <a:lnTo>
                    <a:pt x="553" y="228"/>
                  </a:lnTo>
                  <a:lnTo>
                    <a:pt x="553" y="227"/>
                  </a:lnTo>
                  <a:lnTo>
                    <a:pt x="553" y="223"/>
                  </a:lnTo>
                  <a:lnTo>
                    <a:pt x="555" y="222"/>
                  </a:lnTo>
                  <a:lnTo>
                    <a:pt x="555" y="220"/>
                  </a:lnTo>
                  <a:lnTo>
                    <a:pt x="555" y="220"/>
                  </a:lnTo>
                  <a:lnTo>
                    <a:pt x="555" y="219"/>
                  </a:lnTo>
                  <a:lnTo>
                    <a:pt x="553" y="217"/>
                  </a:lnTo>
                  <a:lnTo>
                    <a:pt x="550" y="217"/>
                  </a:lnTo>
                  <a:lnTo>
                    <a:pt x="547" y="212"/>
                  </a:lnTo>
                  <a:lnTo>
                    <a:pt x="547" y="211"/>
                  </a:lnTo>
                  <a:lnTo>
                    <a:pt x="545" y="208"/>
                  </a:lnTo>
                  <a:lnTo>
                    <a:pt x="545" y="206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7" y="203"/>
                  </a:lnTo>
                  <a:lnTo>
                    <a:pt x="547" y="204"/>
                  </a:lnTo>
                  <a:lnTo>
                    <a:pt x="547" y="206"/>
                  </a:lnTo>
                  <a:lnTo>
                    <a:pt x="548" y="206"/>
                  </a:lnTo>
                  <a:lnTo>
                    <a:pt x="548" y="208"/>
                  </a:lnTo>
                  <a:lnTo>
                    <a:pt x="550" y="208"/>
                  </a:lnTo>
                  <a:lnTo>
                    <a:pt x="550" y="209"/>
                  </a:lnTo>
                  <a:lnTo>
                    <a:pt x="552" y="209"/>
                  </a:lnTo>
                  <a:lnTo>
                    <a:pt x="550" y="208"/>
                  </a:lnTo>
                  <a:lnTo>
                    <a:pt x="550" y="208"/>
                  </a:lnTo>
                  <a:lnTo>
                    <a:pt x="550" y="206"/>
                  </a:lnTo>
                  <a:lnTo>
                    <a:pt x="548" y="204"/>
                  </a:lnTo>
                  <a:lnTo>
                    <a:pt x="548" y="203"/>
                  </a:lnTo>
                  <a:lnTo>
                    <a:pt x="547" y="201"/>
                  </a:lnTo>
                  <a:lnTo>
                    <a:pt x="547" y="201"/>
                  </a:lnTo>
                  <a:lnTo>
                    <a:pt x="547" y="200"/>
                  </a:lnTo>
                  <a:lnTo>
                    <a:pt x="547" y="200"/>
                  </a:lnTo>
                  <a:lnTo>
                    <a:pt x="548" y="200"/>
                  </a:lnTo>
                  <a:lnTo>
                    <a:pt x="552" y="200"/>
                  </a:lnTo>
                  <a:lnTo>
                    <a:pt x="556" y="200"/>
                  </a:lnTo>
                  <a:lnTo>
                    <a:pt x="558" y="198"/>
                  </a:lnTo>
                  <a:lnTo>
                    <a:pt x="558" y="200"/>
                  </a:lnTo>
                  <a:lnTo>
                    <a:pt x="559" y="198"/>
                  </a:lnTo>
                  <a:lnTo>
                    <a:pt x="558" y="198"/>
                  </a:lnTo>
                  <a:lnTo>
                    <a:pt x="556" y="198"/>
                  </a:lnTo>
                  <a:lnTo>
                    <a:pt x="556" y="198"/>
                  </a:lnTo>
                  <a:lnTo>
                    <a:pt x="553" y="198"/>
                  </a:lnTo>
                  <a:lnTo>
                    <a:pt x="553" y="198"/>
                  </a:lnTo>
                  <a:lnTo>
                    <a:pt x="552" y="198"/>
                  </a:lnTo>
                  <a:lnTo>
                    <a:pt x="552" y="198"/>
                  </a:lnTo>
                  <a:lnTo>
                    <a:pt x="550" y="198"/>
                  </a:lnTo>
                  <a:lnTo>
                    <a:pt x="548" y="198"/>
                  </a:lnTo>
                  <a:lnTo>
                    <a:pt x="547" y="198"/>
                  </a:lnTo>
                  <a:lnTo>
                    <a:pt x="547" y="198"/>
                  </a:lnTo>
                  <a:lnTo>
                    <a:pt x="545" y="198"/>
                  </a:lnTo>
                  <a:lnTo>
                    <a:pt x="545" y="201"/>
                  </a:lnTo>
                  <a:lnTo>
                    <a:pt x="545" y="203"/>
                  </a:lnTo>
                  <a:lnTo>
                    <a:pt x="545" y="203"/>
                  </a:lnTo>
                  <a:lnTo>
                    <a:pt x="544" y="201"/>
                  </a:lnTo>
                  <a:lnTo>
                    <a:pt x="542" y="201"/>
                  </a:lnTo>
                  <a:lnTo>
                    <a:pt x="541" y="201"/>
                  </a:lnTo>
                  <a:lnTo>
                    <a:pt x="539" y="200"/>
                  </a:lnTo>
                  <a:lnTo>
                    <a:pt x="539" y="198"/>
                  </a:lnTo>
                  <a:lnTo>
                    <a:pt x="537" y="200"/>
                  </a:lnTo>
                  <a:lnTo>
                    <a:pt x="537" y="200"/>
                  </a:lnTo>
                  <a:lnTo>
                    <a:pt x="537" y="198"/>
                  </a:lnTo>
                  <a:lnTo>
                    <a:pt x="537" y="197"/>
                  </a:lnTo>
                  <a:lnTo>
                    <a:pt x="539" y="198"/>
                  </a:lnTo>
                  <a:lnTo>
                    <a:pt x="539" y="197"/>
                  </a:lnTo>
                  <a:lnTo>
                    <a:pt x="537" y="195"/>
                  </a:lnTo>
                  <a:lnTo>
                    <a:pt x="537" y="195"/>
                  </a:lnTo>
                  <a:lnTo>
                    <a:pt x="536" y="192"/>
                  </a:lnTo>
                  <a:lnTo>
                    <a:pt x="534" y="190"/>
                  </a:lnTo>
                  <a:lnTo>
                    <a:pt x="531" y="189"/>
                  </a:lnTo>
                  <a:lnTo>
                    <a:pt x="528" y="184"/>
                  </a:lnTo>
                  <a:lnTo>
                    <a:pt x="528" y="181"/>
                  </a:lnTo>
                  <a:lnTo>
                    <a:pt x="526" y="176"/>
                  </a:lnTo>
                  <a:lnTo>
                    <a:pt x="526" y="175"/>
                  </a:lnTo>
                  <a:lnTo>
                    <a:pt x="526" y="173"/>
                  </a:lnTo>
                  <a:lnTo>
                    <a:pt x="526" y="170"/>
                  </a:lnTo>
                  <a:lnTo>
                    <a:pt x="525" y="168"/>
                  </a:lnTo>
                  <a:lnTo>
                    <a:pt x="522" y="165"/>
                  </a:lnTo>
                  <a:lnTo>
                    <a:pt x="518" y="162"/>
                  </a:lnTo>
                  <a:lnTo>
                    <a:pt x="518" y="160"/>
                  </a:lnTo>
                  <a:lnTo>
                    <a:pt x="518" y="157"/>
                  </a:lnTo>
                  <a:lnTo>
                    <a:pt x="518" y="156"/>
                  </a:lnTo>
                  <a:lnTo>
                    <a:pt x="518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4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0" y="152"/>
                  </a:lnTo>
                  <a:lnTo>
                    <a:pt x="522" y="149"/>
                  </a:lnTo>
                  <a:lnTo>
                    <a:pt x="522" y="146"/>
                  </a:lnTo>
                  <a:lnTo>
                    <a:pt x="522" y="143"/>
                  </a:lnTo>
                  <a:lnTo>
                    <a:pt x="522" y="141"/>
                  </a:lnTo>
                  <a:lnTo>
                    <a:pt x="522" y="138"/>
                  </a:lnTo>
                  <a:lnTo>
                    <a:pt x="522" y="137"/>
                  </a:lnTo>
                  <a:lnTo>
                    <a:pt x="520" y="135"/>
                  </a:lnTo>
                  <a:lnTo>
                    <a:pt x="520" y="134"/>
                  </a:lnTo>
                  <a:lnTo>
                    <a:pt x="520" y="132"/>
                  </a:lnTo>
                  <a:lnTo>
                    <a:pt x="518" y="130"/>
                  </a:lnTo>
                  <a:lnTo>
                    <a:pt x="517" y="127"/>
                  </a:lnTo>
                  <a:lnTo>
                    <a:pt x="517" y="126"/>
                  </a:lnTo>
                  <a:lnTo>
                    <a:pt x="517" y="123"/>
                  </a:lnTo>
                  <a:lnTo>
                    <a:pt x="517" y="121"/>
                  </a:lnTo>
                  <a:lnTo>
                    <a:pt x="515" y="118"/>
                  </a:lnTo>
                  <a:lnTo>
                    <a:pt x="515" y="116"/>
                  </a:lnTo>
                  <a:lnTo>
                    <a:pt x="517" y="115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18" y="108"/>
                  </a:lnTo>
                  <a:lnTo>
                    <a:pt x="520" y="107"/>
                  </a:lnTo>
                  <a:lnTo>
                    <a:pt x="520" y="107"/>
                  </a:lnTo>
                  <a:lnTo>
                    <a:pt x="518" y="107"/>
                  </a:lnTo>
                  <a:lnTo>
                    <a:pt x="520" y="105"/>
                  </a:lnTo>
                  <a:lnTo>
                    <a:pt x="520" y="104"/>
                  </a:lnTo>
                  <a:lnTo>
                    <a:pt x="522" y="102"/>
                  </a:lnTo>
                  <a:lnTo>
                    <a:pt x="522" y="96"/>
                  </a:lnTo>
                  <a:lnTo>
                    <a:pt x="522" y="91"/>
                  </a:lnTo>
                  <a:lnTo>
                    <a:pt x="523" y="89"/>
                  </a:lnTo>
                  <a:lnTo>
                    <a:pt x="522" y="88"/>
                  </a:lnTo>
                  <a:lnTo>
                    <a:pt x="523" y="85"/>
                  </a:lnTo>
                  <a:lnTo>
                    <a:pt x="522" y="83"/>
                  </a:lnTo>
                  <a:lnTo>
                    <a:pt x="523" y="72"/>
                  </a:lnTo>
                  <a:lnTo>
                    <a:pt x="523" y="71"/>
                  </a:lnTo>
                  <a:lnTo>
                    <a:pt x="525" y="69"/>
                  </a:lnTo>
                  <a:lnTo>
                    <a:pt x="523" y="64"/>
                  </a:lnTo>
                  <a:lnTo>
                    <a:pt x="523" y="60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3" y="58"/>
                  </a:lnTo>
                  <a:lnTo>
                    <a:pt x="525" y="58"/>
                  </a:lnTo>
                  <a:lnTo>
                    <a:pt x="528" y="58"/>
                  </a:lnTo>
                  <a:lnTo>
                    <a:pt x="530" y="58"/>
                  </a:lnTo>
                  <a:lnTo>
                    <a:pt x="531" y="58"/>
                  </a:lnTo>
                  <a:lnTo>
                    <a:pt x="531" y="58"/>
                  </a:lnTo>
                  <a:lnTo>
                    <a:pt x="533" y="60"/>
                  </a:lnTo>
                  <a:lnTo>
                    <a:pt x="534" y="58"/>
                  </a:lnTo>
                  <a:lnTo>
                    <a:pt x="534" y="58"/>
                  </a:lnTo>
                  <a:lnTo>
                    <a:pt x="533" y="58"/>
                  </a:lnTo>
                  <a:lnTo>
                    <a:pt x="531" y="58"/>
                  </a:lnTo>
                  <a:lnTo>
                    <a:pt x="531" y="56"/>
                  </a:lnTo>
                  <a:lnTo>
                    <a:pt x="528" y="56"/>
                  </a:lnTo>
                  <a:lnTo>
                    <a:pt x="528" y="56"/>
                  </a:lnTo>
                  <a:lnTo>
                    <a:pt x="525" y="56"/>
                  </a:lnTo>
                  <a:lnTo>
                    <a:pt x="523" y="56"/>
                  </a:lnTo>
                  <a:lnTo>
                    <a:pt x="522" y="56"/>
                  </a:lnTo>
                  <a:lnTo>
                    <a:pt x="523" y="55"/>
                  </a:lnTo>
                  <a:lnTo>
                    <a:pt x="523" y="53"/>
                  </a:lnTo>
                  <a:lnTo>
                    <a:pt x="523" y="50"/>
                  </a:lnTo>
                  <a:lnTo>
                    <a:pt x="523" y="52"/>
                  </a:lnTo>
                  <a:lnTo>
                    <a:pt x="525" y="53"/>
                  </a:lnTo>
                  <a:lnTo>
                    <a:pt x="525" y="52"/>
                  </a:lnTo>
                  <a:lnTo>
                    <a:pt x="525" y="50"/>
                  </a:lnTo>
                  <a:lnTo>
                    <a:pt x="523" y="49"/>
                  </a:lnTo>
                  <a:lnTo>
                    <a:pt x="522" y="49"/>
                  </a:lnTo>
                  <a:lnTo>
                    <a:pt x="522" y="45"/>
                  </a:lnTo>
                  <a:lnTo>
                    <a:pt x="525" y="44"/>
                  </a:lnTo>
                  <a:lnTo>
                    <a:pt x="523" y="44"/>
                  </a:lnTo>
                  <a:lnTo>
                    <a:pt x="523" y="42"/>
                  </a:lnTo>
                  <a:lnTo>
                    <a:pt x="522" y="42"/>
                  </a:lnTo>
                  <a:lnTo>
                    <a:pt x="522" y="44"/>
                  </a:lnTo>
                  <a:lnTo>
                    <a:pt x="522" y="44"/>
                  </a:lnTo>
                  <a:lnTo>
                    <a:pt x="522" y="42"/>
                  </a:lnTo>
                  <a:lnTo>
                    <a:pt x="520" y="42"/>
                  </a:lnTo>
                  <a:lnTo>
                    <a:pt x="520" y="39"/>
                  </a:lnTo>
                  <a:lnTo>
                    <a:pt x="518" y="36"/>
                  </a:lnTo>
                  <a:lnTo>
                    <a:pt x="518" y="31"/>
                  </a:lnTo>
                  <a:lnTo>
                    <a:pt x="517" y="30"/>
                  </a:lnTo>
                  <a:lnTo>
                    <a:pt x="514" y="26"/>
                  </a:lnTo>
                  <a:lnTo>
                    <a:pt x="514" y="25"/>
                  </a:lnTo>
                  <a:lnTo>
                    <a:pt x="514" y="22"/>
                  </a:lnTo>
                  <a:lnTo>
                    <a:pt x="514" y="20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7" y="20"/>
                  </a:lnTo>
                  <a:lnTo>
                    <a:pt x="520" y="20"/>
                  </a:lnTo>
                  <a:lnTo>
                    <a:pt x="522" y="22"/>
                  </a:lnTo>
                  <a:lnTo>
                    <a:pt x="523" y="22"/>
                  </a:lnTo>
                  <a:lnTo>
                    <a:pt x="533" y="23"/>
                  </a:lnTo>
                  <a:lnTo>
                    <a:pt x="534" y="23"/>
                  </a:lnTo>
                  <a:lnTo>
                    <a:pt x="536" y="22"/>
                  </a:lnTo>
                  <a:lnTo>
                    <a:pt x="536" y="22"/>
                  </a:lnTo>
                  <a:lnTo>
                    <a:pt x="537" y="23"/>
                  </a:lnTo>
                  <a:lnTo>
                    <a:pt x="537" y="23"/>
                  </a:lnTo>
                  <a:lnTo>
                    <a:pt x="539" y="23"/>
                  </a:lnTo>
                  <a:lnTo>
                    <a:pt x="539" y="23"/>
                  </a:lnTo>
                  <a:lnTo>
                    <a:pt x="541" y="22"/>
                  </a:lnTo>
                  <a:lnTo>
                    <a:pt x="541" y="23"/>
                  </a:lnTo>
                  <a:lnTo>
                    <a:pt x="541" y="23"/>
                  </a:lnTo>
                  <a:lnTo>
                    <a:pt x="542" y="25"/>
                  </a:lnTo>
                  <a:lnTo>
                    <a:pt x="542" y="26"/>
                  </a:lnTo>
                  <a:lnTo>
                    <a:pt x="542" y="26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30"/>
                  </a:lnTo>
                  <a:lnTo>
                    <a:pt x="541" y="28"/>
                  </a:lnTo>
                  <a:lnTo>
                    <a:pt x="537" y="33"/>
                  </a:lnTo>
                  <a:lnTo>
                    <a:pt x="536" y="36"/>
                  </a:lnTo>
                  <a:lnTo>
                    <a:pt x="536" y="36"/>
                  </a:lnTo>
                  <a:lnTo>
                    <a:pt x="536" y="37"/>
                  </a:lnTo>
                  <a:lnTo>
                    <a:pt x="536" y="37"/>
                  </a:lnTo>
                  <a:lnTo>
                    <a:pt x="537" y="36"/>
                  </a:lnTo>
                  <a:lnTo>
                    <a:pt x="539" y="36"/>
                  </a:lnTo>
                  <a:lnTo>
                    <a:pt x="539" y="36"/>
                  </a:lnTo>
                  <a:lnTo>
                    <a:pt x="537" y="36"/>
                  </a:lnTo>
                  <a:lnTo>
                    <a:pt x="537" y="36"/>
                  </a:lnTo>
                  <a:lnTo>
                    <a:pt x="537" y="34"/>
                  </a:lnTo>
                  <a:lnTo>
                    <a:pt x="537" y="34"/>
                  </a:lnTo>
                  <a:lnTo>
                    <a:pt x="537" y="33"/>
                  </a:lnTo>
                  <a:lnTo>
                    <a:pt x="539" y="33"/>
                  </a:lnTo>
                  <a:lnTo>
                    <a:pt x="541" y="31"/>
                  </a:lnTo>
                  <a:lnTo>
                    <a:pt x="541" y="31"/>
                  </a:lnTo>
                  <a:lnTo>
                    <a:pt x="542" y="30"/>
                  </a:lnTo>
                  <a:lnTo>
                    <a:pt x="544" y="28"/>
                  </a:lnTo>
                  <a:lnTo>
                    <a:pt x="544" y="28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4" y="26"/>
                  </a:lnTo>
                  <a:lnTo>
                    <a:pt x="545" y="28"/>
                  </a:lnTo>
                  <a:lnTo>
                    <a:pt x="545" y="30"/>
                  </a:lnTo>
                  <a:lnTo>
                    <a:pt x="544" y="30"/>
                  </a:lnTo>
                  <a:lnTo>
                    <a:pt x="544" y="31"/>
                  </a:lnTo>
                  <a:lnTo>
                    <a:pt x="544" y="33"/>
                  </a:lnTo>
                  <a:lnTo>
                    <a:pt x="544" y="33"/>
                  </a:lnTo>
                  <a:lnTo>
                    <a:pt x="542" y="33"/>
                  </a:lnTo>
                  <a:lnTo>
                    <a:pt x="542" y="33"/>
                  </a:lnTo>
                  <a:lnTo>
                    <a:pt x="544" y="34"/>
                  </a:lnTo>
                  <a:lnTo>
                    <a:pt x="544" y="34"/>
                  </a:lnTo>
                  <a:lnTo>
                    <a:pt x="544" y="36"/>
                  </a:lnTo>
                  <a:lnTo>
                    <a:pt x="544" y="37"/>
                  </a:lnTo>
                  <a:lnTo>
                    <a:pt x="544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2" y="37"/>
                  </a:lnTo>
                  <a:lnTo>
                    <a:pt x="541" y="39"/>
                  </a:lnTo>
                  <a:lnTo>
                    <a:pt x="541" y="39"/>
                  </a:lnTo>
                  <a:lnTo>
                    <a:pt x="541" y="37"/>
                  </a:lnTo>
                  <a:lnTo>
                    <a:pt x="541" y="37"/>
                  </a:lnTo>
                  <a:lnTo>
                    <a:pt x="539" y="37"/>
                  </a:lnTo>
                  <a:lnTo>
                    <a:pt x="539" y="39"/>
                  </a:lnTo>
                  <a:lnTo>
                    <a:pt x="537" y="41"/>
                  </a:lnTo>
                  <a:lnTo>
                    <a:pt x="537" y="41"/>
                  </a:lnTo>
                  <a:lnTo>
                    <a:pt x="539" y="41"/>
                  </a:lnTo>
                  <a:lnTo>
                    <a:pt x="541" y="41"/>
                  </a:lnTo>
                  <a:lnTo>
                    <a:pt x="542" y="41"/>
                  </a:lnTo>
                  <a:lnTo>
                    <a:pt x="542" y="41"/>
                  </a:lnTo>
                  <a:lnTo>
                    <a:pt x="544" y="41"/>
                  </a:lnTo>
                  <a:lnTo>
                    <a:pt x="544" y="41"/>
                  </a:lnTo>
                  <a:lnTo>
                    <a:pt x="544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5" y="37"/>
                  </a:lnTo>
                  <a:lnTo>
                    <a:pt x="547" y="36"/>
                  </a:lnTo>
                  <a:lnTo>
                    <a:pt x="547" y="36"/>
                  </a:lnTo>
                  <a:lnTo>
                    <a:pt x="547" y="34"/>
                  </a:lnTo>
                  <a:lnTo>
                    <a:pt x="547" y="33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1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30"/>
                  </a:lnTo>
                  <a:lnTo>
                    <a:pt x="547" y="28"/>
                  </a:lnTo>
                  <a:lnTo>
                    <a:pt x="547" y="26"/>
                  </a:lnTo>
                  <a:lnTo>
                    <a:pt x="547" y="26"/>
                  </a:lnTo>
                  <a:lnTo>
                    <a:pt x="548" y="25"/>
                  </a:lnTo>
                  <a:lnTo>
                    <a:pt x="548" y="25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7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7" y="23"/>
                  </a:lnTo>
                  <a:lnTo>
                    <a:pt x="547" y="23"/>
                  </a:lnTo>
                  <a:lnTo>
                    <a:pt x="545" y="23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5" y="20"/>
                  </a:lnTo>
                  <a:lnTo>
                    <a:pt x="545" y="20"/>
                  </a:lnTo>
                  <a:lnTo>
                    <a:pt x="547" y="20"/>
                  </a:lnTo>
                  <a:lnTo>
                    <a:pt x="547" y="20"/>
                  </a:lnTo>
                  <a:lnTo>
                    <a:pt x="545" y="19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4" y="17"/>
                  </a:lnTo>
                  <a:lnTo>
                    <a:pt x="542" y="17"/>
                  </a:lnTo>
                  <a:lnTo>
                    <a:pt x="542" y="17"/>
                  </a:lnTo>
                  <a:lnTo>
                    <a:pt x="542" y="15"/>
                  </a:lnTo>
                  <a:lnTo>
                    <a:pt x="544" y="15"/>
                  </a:lnTo>
                  <a:lnTo>
                    <a:pt x="544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5"/>
                  </a:lnTo>
                  <a:lnTo>
                    <a:pt x="545" y="12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4" y="11"/>
                  </a:lnTo>
                  <a:lnTo>
                    <a:pt x="542" y="11"/>
                  </a:lnTo>
                  <a:lnTo>
                    <a:pt x="542" y="11"/>
                  </a:lnTo>
                  <a:lnTo>
                    <a:pt x="542" y="9"/>
                  </a:lnTo>
                  <a:lnTo>
                    <a:pt x="541" y="6"/>
                  </a:lnTo>
                  <a:lnTo>
                    <a:pt x="936" y="6"/>
                  </a:lnTo>
                  <a:lnTo>
                    <a:pt x="939" y="6"/>
                  </a:lnTo>
                  <a:lnTo>
                    <a:pt x="939" y="3"/>
                  </a:lnTo>
                  <a:lnTo>
                    <a:pt x="9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59" name="Freeform 25">
              <a:extLst>
                <a:ext uri="{FF2B5EF4-FFF2-40B4-BE49-F238E27FC236}">
                  <a16:creationId xmlns:a16="http://schemas.microsoft.com/office/drawing/2014/main" id="{C87362F3-159E-4947-80A8-9BD58C1CC7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2538" y="1961853"/>
              <a:ext cx="10143748" cy="873251"/>
            </a:xfrm>
            <a:custGeom>
              <a:avLst/>
              <a:gdLst>
                <a:gd name="T0" fmla="*/ 5077 w 5204"/>
                <a:gd name="T1" fmla="*/ 437 h 448"/>
                <a:gd name="T2" fmla="*/ 5030 w 5204"/>
                <a:gd name="T3" fmla="*/ 437 h 448"/>
                <a:gd name="T4" fmla="*/ 5125 w 5204"/>
                <a:gd name="T5" fmla="*/ 434 h 448"/>
                <a:gd name="T6" fmla="*/ 5170 w 5204"/>
                <a:gd name="T7" fmla="*/ 424 h 448"/>
                <a:gd name="T8" fmla="*/ 5196 w 5204"/>
                <a:gd name="T9" fmla="*/ 416 h 448"/>
                <a:gd name="T10" fmla="*/ 25 w 5204"/>
                <a:gd name="T11" fmla="*/ 402 h 448"/>
                <a:gd name="T12" fmla="*/ 19 w 5204"/>
                <a:gd name="T13" fmla="*/ 397 h 448"/>
                <a:gd name="T14" fmla="*/ 85 w 5204"/>
                <a:gd name="T15" fmla="*/ 379 h 448"/>
                <a:gd name="T16" fmla="*/ 126 w 5204"/>
                <a:gd name="T17" fmla="*/ 372 h 448"/>
                <a:gd name="T18" fmla="*/ 118 w 5204"/>
                <a:gd name="T19" fmla="*/ 374 h 448"/>
                <a:gd name="T20" fmla="*/ 110 w 5204"/>
                <a:gd name="T21" fmla="*/ 371 h 448"/>
                <a:gd name="T22" fmla="*/ 539 w 5204"/>
                <a:gd name="T23" fmla="*/ 366 h 448"/>
                <a:gd name="T24" fmla="*/ 519 w 5204"/>
                <a:gd name="T25" fmla="*/ 368 h 448"/>
                <a:gd name="T26" fmla="*/ 506 w 5204"/>
                <a:gd name="T27" fmla="*/ 364 h 448"/>
                <a:gd name="T28" fmla="*/ 524 w 5204"/>
                <a:gd name="T29" fmla="*/ 353 h 448"/>
                <a:gd name="T30" fmla="*/ 5183 w 5204"/>
                <a:gd name="T31" fmla="*/ 344 h 448"/>
                <a:gd name="T32" fmla="*/ 494 w 5204"/>
                <a:gd name="T33" fmla="*/ 338 h 448"/>
                <a:gd name="T34" fmla="*/ 222 w 5204"/>
                <a:gd name="T35" fmla="*/ 333 h 448"/>
                <a:gd name="T36" fmla="*/ 479 w 5204"/>
                <a:gd name="T37" fmla="*/ 339 h 448"/>
                <a:gd name="T38" fmla="*/ 230 w 5204"/>
                <a:gd name="T39" fmla="*/ 319 h 448"/>
                <a:gd name="T40" fmla="*/ 207 w 5204"/>
                <a:gd name="T41" fmla="*/ 333 h 448"/>
                <a:gd name="T42" fmla="*/ 211 w 5204"/>
                <a:gd name="T43" fmla="*/ 317 h 448"/>
                <a:gd name="T44" fmla="*/ 473 w 5204"/>
                <a:gd name="T45" fmla="*/ 327 h 448"/>
                <a:gd name="T46" fmla="*/ 492 w 5204"/>
                <a:gd name="T47" fmla="*/ 314 h 448"/>
                <a:gd name="T48" fmla="*/ 235 w 5204"/>
                <a:gd name="T49" fmla="*/ 309 h 448"/>
                <a:gd name="T50" fmla="*/ 107 w 5204"/>
                <a:gd name="T51" fmla="*/ 303 h 448"/>
                <a:gd name="T52" fmla="*/ 304 w 5204"/>
                <a:gd name="T53" fmla="*/ 265 h 448"/>
                <a:gd name="T54" fmla="*/ 314 w 5204"/>
                <a:gd name="T55" fmla="*/ 262 h 448"/>
                <a:gd name="T56" fmla="*/ 237 w 5204"/>
                <a:gd name="T57" fmla="*/ 262 h 448"/>
                <a:gd name="T58" fmla="*/ 5197 w 5204"/>
                <a:gd name="T59" fmla="*/ 201 h 448"/>
                <a:gd name="T60" fmla="*/ 180 w 5204"/>
                <a:gd name="T61" fmla="*/ 5 h 448"/>
                <a:gd name="T62" fmla="*/ 266 w 5204"/>
                <a:gd name="T63" fmla="*/ 24 h 448"/>
                <a:gd name="T64" fmla="*/ 419 w 5204"/>
                <a:gd name="T65" fmla="*/ 265 h 448"/>
                <a:gd name="T66" fmla="*/ 490 w 5204"/>
                <a:gd name="T67" fmla="*/ 295 h 448"/>
                <a:gd name="T68" fmla="*/ 552 w 5204"/>
                <a:gd name="T69" fmla="*/ 360 h 448"/>
                <a:gd name="T70" fmla="*/ 522 w 5204"/>
                <a:gd name="T71" fmla="*/ 361 h 448"/>
                <a:gd name="T72" fmla="*/ 501 w 5204"/>
                <a:gd name="T73" fmla="*/ 319 h 448"/>
                <a:gd name="T74" fmla="*/ 479 w 5204"/>
                <a:gd name="T75" fmla="*/ 309 h 448"/>
                <a:gd name="T76" fmla="*/ 460 w 5204"/>
                <a:gd name="T77" fmla="*/ 301 h 448"/>
                <a:gd name="T78" fmla="*/ 416 w 5204"/>
                <a:gd name="T79" fmla="*/ 273 h 448"/>
                <a:gd name="T80" fmla="*/ 348 w 5204"/>
                <a:gd name="T81" fmla="*/ 270 h 448"/>
                <a:gd name="T82" fmla="*/ 307 w 5204"/>
                <a:gd name="T83" fmla="*/ 251 h 448"/>
                <a:gd name="T84" fmla="*/ 285 w 5204"/>
                <a:gd name="T85" fmla="*/ 260 h 448"/>
                <a:gd name="T86" fmla="*/ 266 w 5204"/>
                <a:gd name="T87" fmla="*/ 278 h 448"/>
                <a:gd name="T88" fmla="*/ 238 w 5204"/>
                <a:gd name="T89" fmla="*/ 279 h 448"/>
                <a:gd name="T90" fmla="*/ 255 w 5204"/>
                <a:gd name="T91" fmla="*/ 245 h 448"/>
                <a:gd name="T92" fmla="*/ 214 w 5204"/>
                <a:gd name="T93" fmla="*/ 279 h 448"/>
                <a:gd name="T94" fmla="*/ 181 w 5204"/>
                <a:gd name="T95" fmla="*/ 323 h 448"/>
                <a:gd name="T96" fmla="*/ 143 w 5204"/>
                <a:gd name="T97" fmla="*/ 347 h 448"/>
                <a:gd name="T98" fmla="*/ 104 w 5204"/>
                <a:gd name="T99" fmla="*/ 369 h 448"/>
                <a:gd name="T100" fmla="*/ 71 w 5204"/>
                <a:gd name="T101" fmla="*/ 380 h 448"/>
                <a:gd name="T102" fmla="*/ 112 w 5204"/>
                <a:gd name="T103" fmla="*/ 355 h 448"/>
                <a:gd name="T104" fmla="*/ 156 w 5204"/>
                <a:gd name="T105" fmla="*/ 309 h 448"/>
                <a:gd name="T106" fmla="*/ 107 w 5204"/>
                <a:gd name="T107" fmla="*/ 297 h 448"/>
                <a:gd name="T108" fmla="*/ 60 w 5204"/>
                <a:gd name="T109" fmla="*/ 275 h 448"/>
                <a:gd name="T110" fmla="*/ 49 w 5204"/>
                <a:gd name="T111" fmla="*/ 248 h 448"/>
                <a:gd name="T112" fmla="*/ 50 w 5204"/>
                <a:gd name="T113" fmla="*/ 216 h 448"/>
                <a:gd name="T114" fmla="*/ 106 w 5204"/>
                <a:gd name="T115" fmla="*/ 177 h 448"/>
                <a:gd name="T116" fmla="*/ 27 w 5204"/>
                <a:gd name="T117" fmla="*/ 164 h 448"/>
                <a:gd name="T118" fmla="*/ 66 w 5204"/>
                <a:gd name="T119" fmla="*/ 122 h 448"/>
                <a:gd name="T120" fmla="*/ 117 w 5204"/>
                <a:gd name="T121" fmla="*/ 126 h 448"/>
                <a:gd name="T122" fmla="*/ 73 w 5204"/>
                <a:gd name="T123" fmla="*/ 54 h 448"/>
                <a:gd name="T124" fmla="*/ 131 w 5204"/>
                <a:gd name="T125" fmla="*/ 1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04" h="448">
                  <a:moveTo>
                    <a:pt x="5016" y="442"/>
                  </a:moveTo>
                  <a:lnTo>
                    <a:pt x="5019" y="443"/>
                  </a:lnTo>
                  <a:lnTo>
                    <a:pt x="5022" y="445"/>
                  </a:lnTo>
                  <a:lnTo>
                    <a:pt x="5022" y="446"/>
                  </a:lnTo>
                  <a:lnTo>
                    <a:pt x="5025" y="446"/>
                  </a:lnTo>
                  <a:lnTo>
                    <a:pt x="5027" y="448"/>
                  </a:lnTo>
                  <a:lnTo>
                    <a:pt x="5027" y="448"/>
                  </a:lnTo>
                  <a:lnTo>
                    <a:pt x="5024" y="448"/>
                  </a:lnTo>
                  <a:lnTo>
                    <a:pt x="5019" y="445"/>
                  </a:lnTo>
                  <a:lnTo>
                    <a:pt x="5016" y="443"/>
                  </a:lnTo>
                  <a:lnTo>
                    <a:pt x="5016" y="443"/>
                  </a:lnTo>
                  <a:lnTo>
                    <a:pt x="5016" y="442"/>
                  </a:lnTo>
                  <a:close/>
                  <a:moveTo>
                    <a:pt x="5087" y="438"/>
                  </a:moveTo>
                  <a:lnTo>
                    <a:pt x="5088" y="440"/>
                  </a:lnTo>
                  <a:lnTo>
                    <a:pt x="5088" y="440"/>
                  </a:lnTo>
                  <a:lnTo>
                    <a:pt x="5087" y="440"/>
                  </a:lnTo>
                  <a:lnTo>
                    <a:pt x="5087" y="440"/>
                  </a:lnTo>
                  <a:lnTo>
                    <a:pt x="5087" y="438"/>
                  </a:lnTo>
                  <a:lnTo>
                    <a:pt x="5087" y="438"/>
                  </a:lnTo>
                  <a:close/>
                  <a:moveTo>
                    <a:pt x="5090" y="438"/>
                  </a:moveTo>
                  <a:lnTo>
                    <a:pt x="5092" y="438"/>
                  </a:lnTo>
                  <a:lnTo>
                    <a:pt x="5093" y="440"/>
                  </a:lnTo>
                  <a:lnTo>
                    <a:pt x="5092" y="440"/>
                  </a:lnTo>
                  <a:lnTo>
                    <a:pt x="5090" y="438"/>
                  </a:lnTo>
                  <a:lnTo>
                    <a:pt x="5090" y="438"/>
                  </a:lnTo>
                  <a:close/>
                  <a:moveTo>
                    <a:pt x="5065" y="437"/>
                  </a:moveTo>
                  <a:lnTo>
                    <a:pt x="5066" y="438"/>
                  </a:lnTo>
                  <a:lnTo>
                    <a:pt x="5066" y="438"/>
                  </a:lnTo>
                  <a:lnTo>
                    <a:pt x="5070" y="438"/>
                  </a:lnTo>
                  <a:lnTo>
                    <a:pt x="5068" y="440"/>
                  </a:lnTo>
                  <a:lnTo>
                    <a:pt x="5066" y="440"/>
                  </a:lnTo>
                  <a:lnTo>
                    <a:pt x="5066" y="442"/>
                  </a:lnTo>
                  <a:lnTo>
                    <a:pt x="5065" y="442"/>
                  </a:lnTo>
                  <a:lnTo>
                    <a:pt x="5065" y="443"/>
                  </a:lnTo>
                  <a:lnTo>
                    <a:pt x="5065" y="443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3" y="442"/>
                  </a:lnTo>
                  <a:lnTo>
                    <a:pt x="5065" y="440"/>
                  </a:lnTo>
                  <a:lnTo>
                    <a:pt x="5063" y="440"/>
                  </a:lnTo>
                  <a:lnTo>
                    <a:pt x="5063" y="440"/>
                  </a:lnTo>
                  <a:lnTo>
                    <a:pt x="5062" y="438"/>
                  </a:lnTo>
                  <a:lnTo>
                    <a:pt x="5062" y="438"/>
                  </a:lnTo>
                  <a:lnTo>
                    <a:pt x="5062" y="437"/>
                  </a:lnTo>
                  <a:lnTo>
                    <a:pt x="5062" y="437"/>
                  </a:lnTo>
                  <a:lnTo>
                    <a:pt x="5065" y="437"/>
                  </a:lnTo>
                  <a:close/>
                  <a:moveTo>
                    <a:pt x="5076" y="437"/>
                  </a:moveTo>
                  <a:lnTo>
                    <a:pt x="5076" y="437"/>
                  </a:lnTo>
                  <a:lnTo>
                    <a:pt x="5077" y="437"/>
                  </a:lnTo>
                  <a:lnTo>
                    <a:pt x="5077" y="438"/>
                  </a:lnTo>
                  <a:lnTo>
                    <a:pt x="5076" y="438"/>
                  </a:lnTo>
                  <a:lnTo>
                    <a:pt x="5076" y="440"/>
                  </a:lnTo>
                  <a:lnTo>
                    <a:pt x="5076" y="442"/>
                  </a:lnTo>
                  <a:lnTo>
                    <a:pt x="5076" y="442"/>
                  </a:lnTo>
                  <a:lnTo>
                    <a:pt x="5074" y="442"/>
                  </a:lnTo>
                  <a:lnTo>
                    <a:pt x="5073" y="442"/>
                  </a:lnTo>
                  <a:lnTo>
                    <a:pt x="5071" y="442"/>
                  </a:lnTo>
                  <a:lnTo>
                    <a:pt x="5070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68" y="442"/>
                  </a:lnTo>
                  <a:lnTo>
                    <a:pt x="5073" y="440"/>
                  </a:lnTo>
                  <a:lnTo>
                    <a:pt x="5074" y="440"/>
                  </a:lnTo>
                  <a:lnTo>
                    <a:pt x="5076" y="438"/>
                  </a:lnTo>
                  <a:lnTo>
                    <a:pt x="5076" y="437"/>
                  </a:lnTo>
                  <a:lnTo>
                    <a:pt x="5076" y="437"/>
                  </a:lnTo>
                  <a:close/>
                  <a:moveTo>
                    <a:pt x="5082" y="435"/>
                  </a:moveTo>
                  <a:lnTo>
                    <a:pt x="5084" y="435"/>
                  </a:lnTo>
                  <a:lnTo>
                    <a:pt x="5085" y="437"/>
                  </a:lnTo>
                  <a:lnTo>
                    <a:pt x="5085" y="437"/>
                  </a:lnTo>
                  <a:lnTo>
                    <a:pt x="5084" y="438"/>
                  </a:lnTo>
                  <a:lnTo>
                    <a:pt x="5084" y="438"/>
                  </a:lnTo>
                  <a:lnTo>
                    <a:pt x="5085" y="438"/>
                  </a:lnTo>
                  <a:lnTo>
                    <a:pt x="5087" y="438"/>
                  </a:lnTo>
                  <a:lnTo>
                    <a:pt x="5087" y="440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5" y="440"/>
                  </a:lnTo>
                  <a:lnTo>
                    <a:pt x="5085" y="442"/>
                  </a:lnTo>
                  <a:lnTo>
                    <a:pt x="5082" y="443"/>
                  </a:lnTo>
                  <a:lnTo>
                    <a:pt x="5081" y="442"/>
                  </a:lnTo>
                  <a:lnTo>
                    <a:pt x="5079" y="443"/>
                  </a:lnTo>
                  <a:lnTo>
                    <a:pt x="5081" y="440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8"/>
                  </a:lnTo>
                  <a:lnTo>
                    <a:pt x="5082" y="435"/>
                  </a:lnTo>
                  <a:close/>
                  <a:moveTo>
                    <a:pt x="5013" y="435"/>
                  </a:moveTo>
                  <a:lnTo>
                    <a:pt x="5014" y="435"/>
                  </a:lnTo>
                  <a:lnTo>
                    <a:pt x="5014" y="437"/>
                  </a:lnTo>
                  <a:lnTo>
                    <a:pt x="5014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7"/>
                  </a:lnTo>
                  <a:lnTo>
                    <a:pt x="5013" y="435"/>
                  </a:lnTo>
                  <a:close/>
                  <a:moveTo>
                    <a:pt x="5030" y="435"/>
                  </a:moveTo>
                  <a:lnTo>
                    <a:pt x="5032" y="437"/>
                  </a:lnTo>
                  <a:lnTo>
                    <a:pt x="5030" y="437"/>
                  </a:lnTo>
                  <a:lnTo>
                    <a:pt x="5030" y="438"/>
                  </a:lnTo>
                  <a:lnTo>
                    <a:pt x="5029" y="438"/>
                  </a:lnTo>
                  <a:lnTo>
                    <a:pt x="5027" y="437"/>
                  </a:lnTo>
                  <a:lnTo>
                    <a:pt x="5027" y="435"/>
                  </a:lnTo>
                  <a:lnTo>
                    <a:pt x="5030" y="435"/>
                  </a:lnTo>
                  <a:close/>
                  <a:moveTo>
                    <a:pt x="5092" y="434"/>
                  </a:moveTo>
                  <a:lnTo>
                    <a:pt x="5092" y="434"/>
                  </a:lnTo>
                  <a:lnTo>
                    <a:pt x="5093" y="435"/>
                  </a:lnTo>
                  <a:lnTo>
                    <a:pt x="5093" y="435"/>
                  </a:lnTo>
                  <a:lnTo>
                    <a:pt x="5092" y="435"/>
                  </a:lnTo>
                  <a:lnTo>
                    <a:pt x="5092" y="437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5"/>
                  </a:lnTo>
                  <a:lnTo>
                    <a:pt x="5090" y="434"/>
                  </a:lnTo>
                  <a:lnTo>
                    <a:pt x="5092" y="434"/>
                  </a:lnTo>
                  <a:close/>
                  <a:moveTo>
                    <a:pt x="5000" y="434"/>
                  </a:moveTo>
                  <a:lnTo>
                    <a:pt x="5002" y="434"/>
                  </a:lnTo>
                  <a:lnTo>
                    <a:pt x="5000" y="434"/>
                  </a:lnTo>
                  <a:lnTo>
                    <a:pt x="5000" y="435"/>
                  </a:lnTo>
                  <a:lnTo>
                    <a:pt x="5000" y="437"/>
                  </a:lnTo>
                  <a:lnTo>
                    <a:pt x="4997" y="438"/>
                  </a:lnTo>
                  <a:lnTo>
                    <a:pt x="4995" y="438"/>
                  </a:lnTo>
                  <a:lnTo>
                    <a:pt x="4995" y="438"/>
                  </a:lnTo>
                  <a:lnTo>
                    <a:pt x="4995" y="437"/>
                  </a:lnTo>
                  <a:lnTo>
                    <a:pt x="4997" y="437"/>
                  </a:lnTo>
                  <a:lnTo>
                    <a:pt x="4999" y="435"/>
                  </a:lnTo>
                  <a:lnTo>
                    <a:pt x="4999" y="435"/>
                  </a:lnTo>
                  <a:lnTo>
                    <a:pt x="5000" y="434"/>
                  </a:lnTo>
                  <a:lnTo>
                    <a:pt x="5000" y="434"/>
                  </a:lnTo>
                  <a:close/>
                  <a:moveTo>
                    <a:pt x="5126" y="432"/>
                  </a:moveTo>
                  <a:lnTo>
                    <a:pt x="5128" y="434"/>
                  </a:lnTo>
                  <a:lnTo>
                    <a:pt x="5131" y="434"/>
                  </a:lnTo>
                  <a:lnTo>
                    <a:pt x="5134" y="434"/>
                  </a:lnTo>
                  <a:lnTo>
                    <a:pt x="5136" y="434"/>
                  </a:lnTo>
                  <a:lnTo>
                    <a:pt x="5136" y="434"/>
                  </a:lnTo>
                  <a:lnTo>
                    <a:pt x="5134" y="434"/>
                  </a:lnTo>
                  <a:lnTo>
                    <a:pt x="5133" y="434"/>
                  </a:lnTo>
                  <a:lnTo>
                    <a:pt x="5131" y="435"/>
                  </a:lnTo>
                  <a:lnTo>
                    <a:pt x="5129" y="435"/>
                  </a:lnTo>
                  <a:lnTo>
                    <a:pt x="5126" y="434"/>
                  </a:lnTo>
                  <a:lnTo>
                    <a:pt x="5123" y="435"/>
                  </a:lnTo>
                  <a:lnTo>
                    <a:pt x="5123" y="435"/>
                  </a:lnTo>
                  <a:lnTo>
                    <a:pt x="5123" y="434"/>
                  </a:lnTo>
                  <a:lnTo>
                    <a:pt x="5122" y="434"/>
                  </a:lnTo>
                  <a:lnTo>
                    <a:pt x="5122" y="434"/>
                  </a:lnTo>
                  <a:lnTo>
                    <a:pt x="5123" y="434"/>
                  </a:lnTo>
                  <a:lnTo>
                    <a:pt x="5125" y="434"/>
                  </a:lnTo>
                  <a:lnTo>
                    <a:pt x="5125" y="434"/>
                  </a:lnTo>
                  <a:lnTo>
                    <a:pt x="5126" y="432"/>
                  </a:lnTo>
                  <a:close/>
                  <a:moveTo>
                    <a:pt x="5144" y="427"/>
                  </a:moveTo>
                  <a:lnTo>
                    <a:pt x="5145" y="429"/>
                  </a:lnTo>
                  <a:lnTo>
                    <a:pt x="5145" y="429"/>
                  </a:lnTo>
                  <a:lnTo>
                    <a:pt x="5144" y="431"/>
                  </a:lnTo>
                  <a:lnTo>
                    <a:pt x="5142" y="431"/>
                  </a:lnTo>
                  <a:lnTo>
                    <a:pt x="5142" y="431"/>
                  </a:lnTo>
                  <a:lnTo>
                    <a:pt x="5142" y="429"/>
                  </a:lnTo>
                  <a:lnTo>
                    <a:pt x="5142" y="429"/>
                  </a:lnTo>
                  <a:lnTo>
                    <a:pt x="5144" y="427"/>
                  </a:lnTo>
                  <a:close/>
                  <a:moveTo>
                    <a:pt x="5118" y="427"/>
                  </a:moveTo>
                  <a:lnTo>
                    <a:pt x="5122" y="429"/>
                  </a:lnTo>
                  <a:lnTo>
                    <a:pt x="5122" y="429"/>
                  </a:lnTo>
                  <a:lnTo>
                    <a:pt x="5122" y="431"/>
                  </a:lnTo>
                  <a:lnTo>
                    <a:pt x="5120" y="431"/>
                  </a:lnTo>
                  <a:lnTo>
                    <a:pt x="5118" y="431"/>
                  </a:lnTo>
                  <a:lnTo>
                    <a:pt x="5118" y="432"/>
                  </a:lnTo>
                  <a:lnTo>
                    <a:pt x="5120" y="434"/>
                  </a:lnTo>
                  <a:lnTo>
                    <a:pt x="5117" y="434"/>
                  </a:lnTo>
                  <a:lnTo>
                    <a:pt x="5112" y="435"/>
                  </a:lnTo>
                  <a:lnTo>
                    <a:pt x="5104" y="435"/>
                  </a:lnTo>
                  <a:lnTo>
                    <a:pt x="5103" y="435"/>
                  </a:lnTo>
                  <a:lnTo>
                    <a:pt x="5104" y="435"/>
                  </a:lnTo>
                  <a:lnTo>
                    <a:pt x="5106" y="435"/>
                  </a:lnTo>
                  <a:lnTo>
                    <a:pt x="5109" y="434"/>
                  </a:lnTo>
                  <a:lnTo>
                    <a:pt x="5112" y="434"/>
                  </a:lnTo>
                  <a:lnTo>
                    <a:pt x="5115" y="432"/>
                  </a:lnTo>
                  <a:lnTo>
                    <a:pt x="5117" y="432"/>
                  </a:lnTo>
                  <a:lnTo>
                    <a:pt x="5118" y="431"/>
                  </a:lnTo>
                  <a:lnTo>
                    <a:pt x="5115" y="431"/>
                  </a:lnTo>
                  <a:lnTo>
                    <a:pt x="5115" y="429"/>
                  </a:lnTo>
                  <a:lnTo>
                    <a:pt x="5117" y="429"/>
                  </a:lnTo>
                  <a:lnTo>
                    <a:pt x="5117" y="429"/>
                  </a:lnTo>
                  <a:lnTo>
                    <a:pt x="5118" y="427"/>
                  </a:lnTo>
                  <a:close/>
                  <a:moveTo>
                    <a:pt x="4943" y="426"/>
                  </a:moveTo>
                  <a:lnTo>
                    <a:pt x="4945" y="426"/>
                  </a:lnTo>
                  <a:lnTo>
                    <a:pt x="4945" y="427"/>
                  </a:lnTo>
                  <a:lnTo>
                    <a:pt x="4943" y="429"/>
                  </a:lnTo>
                  <a:lnTo>
                    <a:pt x="4943" y="429"/>
                  </a:lnTo>
                  <a:lnTo>
                    <a:pt x="4942" y="427"/>
                  </a:lnTo>
                  <a:lnTo>
                    <a:pt x="4939" y="427"/>
                  </a:lnTo>
                  <a:lnTo>
                    <a:pt x="4940" y="427"/>
                  </a:lnTo>
                  <a:lnTo>
                    <a:pt x="4942" y="427"/>
                  </a:lnTo>
                  <a:lnTo>
                    <a:pt x="4943" y="426"/>
                  </a:lnTo>
                  <a:close/>
                  <a:moveTo>
                    <a:pt x="5169" y="423"/>
                  </a:moveTo>
                  <a:lnTo>
                    <a:pt x="5170" y="423"/>
                  </a:lnTo>
                  <a:lnTo>
                    <a:pt x="5170" y="423"/>
                  </a:lnTo>
                  <a:lnTo>
                    <a:pt x="5170" y="423"/>
                  </a:lnTo>
                  <a:lnTo>
                    <a:pt x="5170" y="424"/>
                  </a:lnTo>
                  <a:lnTo>
                    <a:pt x="5170" y="424"/>
                  </a:lnTo>
                  <a:lnTo>
                    <a:pt x="5169" y="424"/>
                  </a:lnTo>
                  <a:lnTo>
                    <a:pt x="5169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4"/>
                  </a:lnTo>
                  <a:lnTo>
                    <a:pt x="5167" y="423"/>
                  </a:lnTo>
                  <a:lnTo>
                    <a:pt x="5169" y="423"/>
                  </a:lnTo>
                  <a:close/>
                  <a:moveTo>
                    <a:pt x="5183" y="418"/>
                  </a:move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3" y="420"/>
                  </a:lnTo>
                  <a:lnTo>
                    <a:pt x="5182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0" y="420"/>
                  </a:lnTo>
                  <a:lnTo>
                    <a:pt x="5182" y="418"/>
                  </a:lnTo>
                  <a:lnTo>
                    <a:pt x="5183" y="418"/>
                  </a:lnTo>
                  <a:close/>
                  <a:moveTo>
                    <a:pt x="4931" y="416"/>
                  </a:moveTo>
                  <a:lnTo>
                    <a:pt x="4934" y="416"/>
                  </a:lnTo>
                  <a:lnTo>
                    <a:pt x="4936" y="416"/>
                  </a:lnTo>
                  <a:lnTo>
                    <a:pt x="4937" y="418"/>
                  </a:lnTo>
                  <a:lnTo>
                    <a:pt x="4940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9" y="420"/>
                  </a:lnTo>
                  <a:lnTo>
                    <a:pt x="4936" y="420"/>
                  </a:lnTo>
                  <a:lnTo>
                    <a:pt x="4936" y="420"/>
                  </a:lnTo>
                  <a:lnTo>
                    <a:pt x="4932" y="421"/>
                  </a:lnTo>
                  <a:lnTo>
                    <a:pt x="4931" y="420"/>
                  </a:lnTo>
                  <a:lnTo>
                    <a:pt x="4929" y="418"/>
                  </a:lnTo>
                  <a:lnTo>
                    <a:pt x="4928" y="418"/>
                  </a:lnTo>
                  <a:lnTo>
                    <a:pt x="4926" y="418"/>
                  </a:lnTo>
                  <a:lnTo>
                    <a:pt x="4929" y="416"/>
                  </a:lnTo>
                  <a:lnTo>
                    <a:pt x="4931" y="416"/>
                  </a:lnTo>
                  <a:close/>
                  <a:moveTo>
                    <a:pt x="5204" y="410"/>
                  </a:moveTo>
                  <a:lnTo>
                    <a:pt x="5204" y="413"/>
                  </a:lnTo>
                  <a:lnTo>
                    <a:pt x="5202" y="415"/>
                  </a:lnTo>
                  <a:lnTo>
                    <a:pt x="5200" y="415"/>
                  </a:lnTo>
                  <a:lnTo>
                    <a:pt x="5200" y="415"/>
                  </a:lnTo>
                  <a:lnTo>
                    <a:pt x="5200" y="416"/>
                  </a:lnTo>
                  <a:lnTo>
                    <a:pt x="5199" y="416"/>
                  </a:lnTo>
                  <a:lnTo>
                    <a:pt x="5197" y="416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3" y="420"/>
                  </a:lnTo>
                  <a:lnTo>
                    <a:pt x="5194" y="418"/>
                  </a:lnTo>
                  <a:lnTo>
                    <a:pt x="5196" y="416"/>
                  </a:lnTo>
                  <a:lnTo>
                    <a:pt x="5196" y="416"/>
                  </a:lnTo>
                  <a:lnTo>
                    <a:pt x="5197" y="415"/>
                  </a:lnTo>
                  <a:lnTo>
                    <a:pt x="5197" y="415"/>
                  </a:lnTo>
                  <a:lnTo>
                    <a:pt x="5197" y="413"/>
                  </a:lnTo>
                  <a:lnTo>
                    <a:pt x="5197" y="413"/>
                  </a:lnTo>
                  <a:lnTo>
                    <a:pt x="5199" y="412"/>
                  </a:lnTo>
                  <a:lnTo>
                    <a:pt x="5199" y="412"/>
                  </a:lnTo>
                  <a:lnTo>
                    <a:pt x="5200" y="412"/>
                  </a:lnTo>
                  <a:lnTo>
                    <a:pt x="5202" y="412"/>
                  </a:lnTo>
                  <a:lnTo>
                    <a:pt x="5202" y="410"/>
                  </a:lnTo>
                  <a:lnTo>
                    <a:pt x="5204" y="410"/>
                  </a:lnTo>
                  <a:lnTo>
                    <a:pt x="5204" y="410"/>
                  </a:lnTo>
                  <a:close/>
                  <a:moveTo>
                    <a:pt x="5" y="405"/>
                  </a:moveTo>
                  <a:lnTo>
                    <a:pt x="6" y="407"/>
                  </a:lnTo>
                  <a:lnTo>
                    <a:pt x="6" y="407"/>
                  </a:lnTo>
                  <a:lnTo>
                    <a:pt x="6" y="407"/>
                  </a:lnTo>
                  <a:lnTo>
                    <a:pt x="6" y="408"/>
                  </a:lnTo>
                  <a:lnTo>
                    <a:pt x="5" y="410"/>
                  </a:lnTo>
                  <a:lnTo>
                    <a:pt x="0" y="412"/>
                  </a:lnTo>
                  <a:lnTo>
                    <a:pt x="0" y="407"/>
                  </a:lnTo>
                  <a:lnTo>
                    <a:pt x="2" y="405"/>
                  </a:lnTo>
                  <a:lnTo>
                    <a:pt x="3" y="405"/>
                  </a:lnTo>
                  <a:lnTo>
                    <a:pt x="5" y="405"/>
                  </a:lnTo>
                  <a:close/>
                  <a:moveTo>
                    <a:pt x="32" y="399"/>
                  </a:moveTo>
                  <a:lnTo>
                    <a:pt x="32" y="399"/>
                  </a:lnTo>
                  <a:lnTo>
                    <a:pt x="32" y="401"/>
                  </a:lnTo>
                  <a:lnTo>
                    <a:pt x="30" y="401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2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0" y="401"/>
                  </a:lnTo>
                  <a:lnTo>
                    <a:pt x="32" y="399"/>
                  </a:lnTo>
                  <a:lnTo>
                    <a:pt x="32" y="399"/>
                  </a:lnTo>
                  <a:close/>
                  <a:moveTo>
                    <a:pt x="24" y="396"/>
                  </a:moveTo>
                  <a:lnTo>
                    <a:pt x="24" y="396"/>
                  </a:lnTo>
                  <a:lnTo>
                    <a:pt x="24" y="399"/>
                  </a:lnTo>
                  <a:lnTo>
                    <a:pt x="25" y="399"/>
                  </a:lnTo>
                  <a:lnTo>
                    <a:pt x="25" y="399"/>
                  </a:lnTo>
                  <a:lnTo>
                    <a:pt x="27" y="397"/>
                  </a:lnTo>
                  <a:lnTo>
                    <a:pt x="27" y="397"/>
                  </a:lnTo>
                  <a:lnTo>
                    <a:pt x="28" y="396"/>
                  </a:lnTo>
                  <a:lnTo>
                    <a:pt x="28" y="397"/>
                  </a:lnTo>
                  <a:lnTo>
                    <a:pt x="30" y="397"/>
                  </a:lnTo>
                  <a:lnTo>
                    <a:pt x="28" y="399"/>
                  </a:lnTo>
                  <a:lnTo>
                    <a:pt x="25" y="401"/>
                  </a:lnTo>
                  <a:lnTo>
                    <a:pt x="25" y="402"/>
                  </a:lnTo>
                  <a:lnTo>
                    <a:pt x="25" y="402"/>
                  </a:lnTo>
                  <a:lnTo>
                    <a:pt x="27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8" y="402"/>
                  </a:lnTo>
                  <a:lnTo>
                    <a:pt x="27" y="404"/>
                  </a:lnTo>
                  <a:lnTo>
                    <a:pt x="25" y="404"/>
                  </a:lnTo>
                  <a:lnTo>
                    <a:pt x="24" y="405"/>
                  </a:lnTo>
                  <a:lnTo>
                    <a:pt x="22" y="407"/>
                  </a:lnTo>
                  <a:lnTo>
                    <a:pt x="20" y="407"/>
                  </a:lnTo>
                  <a:lnTo>
                    <a:pt x="19" y="407"/>
                  </a:lnTo>
                  <a:lnTo>
                    <a:pt x="16" y="408"/>
                  </a:lnTo>
                  <a:lnTo>
                    <a:pt x="14" y="408"/>
                  </a:lnTo>
                  <a:lnTo>
                    <a:pt x="14" y="410"/>
                  </a:lnTo>
                  <a:lnTo>
                    <a:pt x="14" y="410"/>
                  </a:lnTo>
                  <a:lnTo>
                    <a:pt x="13" y="410"/>
                  </a:lnTo>
                  <a:lnTo>
                    <a:pt x="13" y="410"/>
                  </a:lnTo>
                  <a:lnTo>
                    <a:pt x="11" y="410"/>
                  </a:lnTo>
                  <a:lnTo>
                    <a:pt x="11" y="410"/>
                  </a:lnTo>
                  <a:lnTo>
                    <a:pt x="9" y="410"/>
                  </a:lnTo>
                  <a:lnTo>
                    <a:pt x="9" y="412"/>
                  </a:lnTo>
                  <a:lnTo>
                    <a:pt x="9" y="412"/>
                  </a:lnTo>
                  <a:lnTo>
                    <a:pt x="8" y="410"/>
                  </a:lnTo>
                  <a:lnTo>
                    <a:pt x="6" y="410"/>
                  </a:lnTo>
                  <a:lnTo>
                    <a:pt x="8" y="408"/>
                  </a:lnTo>
                  <a:lnTo>
                    <a:pt x="9" y="408"/>
                  </a:lnTo>
                  <a:lnTo>
                    <a:pt x="11" y="408"/>
                  </a:lnTo>
                  <a:lnTo>
                    <a:pt x="13" y="407"/>
                  </a:lnTo>
                  <a:lnTo>
                    <a:pt x="16" y="407"/>
                  </a:lnTo>
                  <a:lnTo>
                    <a:pt x="17" y="405"/>
                  </a:lnTo>
                  <a:lnTo>
                    <a:pt x="17" y="404"/>
                  </a:lnTo>
                  <a:lnTo>
                    <a:pt x="17" y="404"/>
                  </a:lnTo>
                  <a:lnTo>
                    <a:pt x="19" y="402"/>
                  </a:lnTo>
                  <a:lnTo>
                    <a:pt x="20" y="402"/>
                  </a:lnTo>
                  <a:lnTo>
                    <a:pt x="20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2" y="402"/>
                  </a:lnTo>
                  <a:lnTo>
                    <a:pt x="20" y="401"/>
                  </a:lnTo>
                  <a:lnTo>
                    <a:pt x="19" y="401"/>
                  </a:lnTo>
                  <a:lnTo>
                    <a:pt x="19" y="401"/>
                  </a:lnTo>
                  <a:lnTo>
                    <a:pt x="17" y="401"/>
                  </a:lnTo>
                  <a:lnTo>
                    <a:pt x="17" y="401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9"/>
                  </a:lnTo>
                  <a:lnTo>
                    <a:pt x="17" y="397"/>
                  </a:lnTo>
                  <a:lnTo>
                    <a:pt x="19" y="397"/>
                  </a:lnTo>
                  <a:lnTo>
                    <a:pt x="20" y="397"/>
                  </a:lnTo>
                  <a:lnTo>
                    <a:pt x="22" y="396"/>
                  </a:lnTo>
                  <a:lnTo>
                    <a:pt x="24" y="396"/>
                  </a:lnTo>
                  <a:close/>
                  <a:moveTo>
                    <a:pt x="33" y="393"/>
                  </a:moveTo>
                  <a:lnTo>
                    <a:pt x="35" y="393"/>
                  </a:lnTo>
                  <a:lnTo>
                    <a:pt x="36" y="393"/>
                  </a:lnTo>
                  <a:lnTo>
                    <a:pt x="38" y="394"/>
                  </a:lnTo>
                  <a:lnTo>
                    <a:pt x="38" y="394"/>
                  </a:lnTo>
                  <a:lnTo>
                    <a:pt x="36" y="394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5" y="396"/>
                  </a:lnTo>
                  <a:lnTo>
                    <a:pt x="33" y="396"/>
                  </a:lnTo>
                  <a:lnTo>
                    <a:pt x="32" y="396"/>
                  </a:lnTo>
                  <a:lnTo>
                    <a:pt x="32" y="394"/>
                  </a:lnTo>
                  <a:lnTo>
                    <a:pt x="32" y="394"/>
                  </a:lnTo>
                  <a:lnTo>
                    <a:pt x="32" y="393"/>
                  </a:lnTo>
                  <a:lnTo>
                    <a:pt x="33" y="393"/>
                  </a:lnTo>
                  <a:lnTo>
                    <a:pt x="33" y="393"/>
                  </a:lnTo>
                  <a:close/>
                  <a:moveTo>
                    <a:pt x="39" y="391"/>
                  </a:moveTo>
                  <a:lnTo>
                    <a:pt x="39" y="391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41" y="393"/>
                  </a:lnTo>
                  <a:lnTo>
                    <a:pt x="39" y="394"/>
                  </a:lnTo>
                  <a:lnTo>
                    <a:pt x="39" y="394"/>
                  </a:lnTo>
                  <a:lnTo>
                    <a:pt x="38" y="394"/>
                  </a:lnTo>
                  <a:lnTo>
                    <a:pt x="38" y="393"/>
                  </a:lnTo>
                  <a:lnTo>
                    <a:pt x="38" y="391"/>
                  </a:lnTo>
                  <a:lnTo>
                    <a:pt x="39" y="391"/>
                  </a:lnTo>
                  <a:lnTo>
                    <a:pt x="39" y="391"/>
                  </a:lnTo>
                  <a:close/>
                  <a:moveTo>
                    <a:pt x="79" y="386"/>
                  </a:moveTo>
                  <a:lnTo>
                    <a:pt x="82" y="388"/>
                  </a:lnTo>
                  <a:lnTo>
                    <a:pt x="82" y="388"/>
                  </a:lnTo>
                  <a:lnTo>
                    <a:pt x="84" y="388"/>
                  </a:lnTo>
                  <a:lnTo>
                    <a:pt x="82" y="390"/>
                  </a:lnTo>
                  <a:lnTo>
                    <a:pt x="80" y="388"/>
                  </a:lnTo>
                  <a:lnTo>
                    <a:pt x="79" y="388"/>
                  </a:lnTo>
                  <a:lnTo>
                    <a:pt x="79" y="386"/>
                  </a:lnTo>
                  <a:close/>
                  <a:moveTo>
                    <a:pt x="87" y="377"/>
                  </a:moveTo>
                  <a:lnTo>
                    <a:pt x="87" y="377"/>
                  </a:lnTo>
                  <a:lnTo>
                    <a:pt x="88" y="379"/>
                  </a:lnTo>
                  <a:lnTo>
                    <a:pt x="87" y="379"/>
                  </a:lnTo>
                  <a:lnTo>
                    <a:pt x="87" y="380"/>
                  </a:lnTo>
                  <a:lnTo>
                    <a:pt x="87" y="380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5" y="379"/>
                  </a:lnTo>
                  <a:lnTo>
                    <a:pt x="87" y="377"/>
                  </a:lnTo>
                  <a:lnTo>
                    <a:pt x="87" y="377"/>
                  </a:lnTo>
                  <a:close/>
                  <a:moveTo>
                    <a:pt x="68" y="375"/>
                  </a:moveTo>
                  <a:lnTo>
                    <a:pt x="68" y="375"/>
                  </a:lnTo>
                  <a:lnTo>
                    <a:pt x="69" y="377"/>
                  </a:lnTo>
                  <a:lnTo>
                    <a:pt x="69" y="377"/>
                  </a:lnTo>
                  <a:lnTo>
                    <a:pt x="71" y="380"/>
                  </a:lnTo>
                  <a:lnTo>
                    <a:pt x="71" y="380"/>
                  </a:lnTo>
                  <a:lnTo>
                    <a:pt x="73" y="382"/>
                  </a:lnTo>
                  <a:lnTo>
                    <a:pt x="74" y="382"/>
                  </a:lnTo>
                  <a:lnTo>
                    <a:pt x="74" y="382"/>
                  </a:lnTo>
                  <a:lnTo>
                    <a:pt x="76" y="383"/>
                  </a:lnTo>
                  <a:lnTo>
                    <a:pt x="76" y="383"/>
                  </a:lnTo>
                  <a:lnTo>
                    <a:pt x="71" y="382"/>
                  </a:lnTo>
                  <a:lnTo>
                    <a:pt x="69" y="383"/>
                  </a:lnTo>
                  <a:lnTo>
                    <a:pt x="68" y="383"/>
                  </a:lnTo>
                  <a:lnTo>
                    <a:pt x="61" y="385"/>
                  </a:lnTo>
                  <a:lnTo>
                    <a:pt x="60" y="385"/>
                  </a:lnTo>
                  <a:lnTo>
                    <a:pt x="58" y="385"/>
                  </a:lnTo>
                  <a:lnTo>
                    <a:pt x="57" y="386"/>
                  </a:lnTo>
                  <a:lnTo>
                    <a:pt x="57" y="388"/>
                  </a:lnTo>
                  <a:lnTo>
                    <a:pt x="55" y="388"/>
                  </a:lnTo>
                  <a:lnTo>
                    <a:pt x="54" y="388"/>
                  </a:lnTo>
                  <a:lnTo>
                    <a:pt x="50" y="388"/>
                  </a:lnTo>
                  <a:lnTo>
                    <a:pt x="50" y="388"/>
                  </a:lnTo>
                  <a:lnTo>
                    <a:pt x="49" y="388"/>
                  </a:lnTo>
                  <a:lnTo>
                    <a:pt x="49" y="386"/>
                  </a:lnTo>
                  <a:lnTo>
                    <a:pt x="49" y="385"/>
                  </a:lnTo>
                  <a:lnTo>
                    <a:pt x="49" y="385"/>
                  </a:lnTo>
                  <a:lnTo>
                    <a:pt x="50" y="383"/>
                  </a:lnTo>
                  <a:lnTo>
                    <a:pt x="52" y="383"/>
                  </a:lnTo>
                  <a:lnTo>
                    <a:pt x="54" y="379"/>
                  </a:lnTo>
                  <a:lnTo>
                    <a:pt x="55" y="379"/>
                  </a:lnTo>
                  <a:lnTo>
                    <a:pt x="55" y="379"/>
                  </a:lnTo>
                  <a:lnTo>
                    <a:pt x="58" y="379"/>
                  </a:lnTo>
                  <a:lnTo>
                    <a:pt x="60" y="377"/>
                  </a:lnTo>
                  <a:lnTo>
                    <a:pt x="65" y="375"/>
                  </a:lnTo>
                  <a:lnTo>
                    <a:pt x="65" y="375"/>
                  </a:lnTo>
                  <a:lnTo>
                    <a:pt x="68" y="375"/>
                  </a:lnTo>
                  <a:close/>
                  <a:moveTo>
                    <a:pt x="128" y="375"/>
                  </a:moveTo>
                  <a:lnTo>
                    <a:pt x="129" y="375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9" y="377"/>
                  </a:lnTo>
                  <a:lnTo>
                    <a:pt x="128" y="377"/>
                  </a:lnTo>
                  <a:lnTo>
                    <a:pt x="128" y="375"/>
                  </a:lnTo>
                  <a:lnTo>
                    <a:pt x="128" y="375"/>
                  </a:lnTo>
                  <a:close/>
                  <a:moveTo>
                    <a:pt x="126" y="372"/>
                  </a:moveTo>
                  <a:lnTo>
                    <a:pt x="126" y="374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6" y="375"/>
                  </a:lnTo>
                  <a:lnTo>
                    <a:pt x="125" y="375"/>
                  </a:lnTo>
                  <a:lnTo>
                    <a:pt x="125" y="375"/>
                  </a:lnTo>
                  <a:lnTo>
                    <a:pt x="125" y="374"/>
                  </a:lnTo>
                  <a:lnTo>
                    <a:pt x="125" y="374"/>
                  </a:lnTo>
                  <a:lnTo>
                    <a:pt x="126" y="374"/>
                  </a:lnTo>
                  <a:lnTo>
                    <a:pt x="126" y="374"/>
                  </a:lnTo>
                  <a:lnTo>
                    <a:pt x="126" y="372"/>
                  </a:lnTo>
                  <a:lnTo>
                    <a:pt x="126" y="372"/>
                  </a:lnTo>
                  <a:lnTo>
                    <a:pt x="126" y="372"/>
                  </a:lnTo>
                  <a:close/>
                  <a:moveTo>
                    <a:pt x="531" y="371"/>
                  </a:moveTo>
                  <a:lnTo>
                    <a:pt x="531" y="371"/>
                  </a:lnTo>
                  <a:lnTo>
                    <a:pt x="533" y="372"/>
                  </a:lnTo>
                  <a:lnTo>
                    <a:pt x="535" y="375"/>
                  </a:lnTo>
                  <a:lnTo>
                    <a:pt x="536" y="377"/>
                  </a:lnTo>
                  <a:lnTo>
                    <a:pt x="536" y="379"/>
                  </a:lnTo>
                  <a:lnTo>
                    <a:pt x="535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9"/>
                  </a:lnTo>
                  <a:lnTo>
                    <a:pt x="533" y="377"/>
                  </a:lnTo>
                  <a:lnTo>
                    <a:pt x="531" y="375"/>
                  </a:lnTo>
                  <a:lnTo>
                    <a:pt x="531" y="375"/>
                  </a:lnTo>
                  <a:lnTo>
                    <a:pt x="530" y="375"/>
                  </a:lnTo>
                  <a:lnTo>
                    <a:pt x="530" y="375"/>
                  </a:lnTo>
                  <a:lnTo>
                    <a:pt x="531" y="374"/>
                  </a:lnTo>
                  <a:lnTo>
                    <a:pt x="531" y="372"/>
                  </a:lnTo>
                  <a:lnTo>
                    <a:pt x="531" y="372"/>
                  </a:lnTo>
                  <a:lnTo>
                    <a:pt x="531" y="371"/>
                  </a:lnTo>
                  <a:close/>
                  <a:moveTo>
                    <a:pt x="121" y="371"/>
                  </a:moveTo>
                  <a:lnTo>
                    <a:pt x="121" y="371"/>
                  </a:lnTo>
                  <a:lnTo>
                    <a:pt x="121" y="372"/>
                  </a:lnTo>
                  <a:lnTo>
                    <a:pt x="121" y="372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1" y="374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20" y="375"/>
                  </a:lnTo>
                  <a:lnTo>
                    <a:pt x="117" y="377"/>
                  </a:lnTo>
                  <a:lnTo>
                    <a:pt x="117" y="379"/>
                  </a:lnTo>
                  <a:lnTo>
                    <a:pt x="117" y="377"/>
                  </a:lnTo>
                  <a:lnTo>
                    <a:pt x="118" y="375"/>
                  </a:lnTo>
                  <a:lnTo>
                    <a:pt x="118" y="375"/>
                  </a:lnTo>
                  <a:lnTo>
                    <a:pt x="117" y="374"/>
                  </a:lnTo>
                  <a:lnTo>
                    <a:pt x="118" y="374"/>
                  </a:lnTo>
                  <a:lnTo>
                    <a:pt x="118" y="374"/>
                  </a:lnTo>
                  <a:lnTo>
                    <a:pt x="120" y="372"/>
                  </a:lnTo>
                  <a:lnTo>
                    <a:pt x="120" y="372"/>
                  </a:lnTo>
                  <a:lnTo>
                    <a:pt x="121" y="371"/>
                  </a:lnTo>
                  <a:lnTo>
                    <a:pt x="121" y="371"/>
                  </a:lnTo>
                  <a:close/>
                  <a:moveTo>
                    <a:pt x="506" y="371"/>
                  </a:moveTo>
                  <a:lnTo>
                    <a:pt x="509" y="372"/>
                  </a:lnTo>
                  <a:lnTo>
                    <a:pt x="509" y="374"/>
                  </a:lnTo>
                  <a:lnTo>
                    <a:pt x="511" y="374"/>
                  </a:lnTo>
                  <a:lnTo>
                    <a:pt x="511" y="375"/>
                  </a:lnTo>
                  <a:lnTo>
                    <a:pt x="511" y="377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2" y="379"/>
                  </a:lnTo>
                  <a:lnTo>
                    <a:pt x="514" y="379"/>
                  </a:lnTo>
                  <a:lnTo>
                    <a:pt x="514" y="379"/>
                  </a:lnTo>
                  <a:lnTo>
                    <a:pt x="516" y="379"/>
                  </a:lnTo>
                  <a:lnTo>
                    <a:pt x="516" y="379"/>
                  </a:lnTo>
                  <a:lnTo>
                    <a:pt x="516" y="380"/>
                  </a:lnTo>
                  <a:lnTo>
                    <a:pt x="516" y="382"/>
                  </a:lnTo>
                  <a:lnTo>
                    <a:pt x="514" y="382"/>
                  </a:lnTo>
                  <a:lnTo>
                    <a:pt x="514" y="383"/>
                  </a:lnTo>
                  <a:lnTo>
                    <a:pt x="512" y="382"/>
                  </a:lnTo>
                  <a:lnTo>
                    <a:pt x="512" y="382"/>
                  </a:lnTo>
                  <a:lnTo>
                    <a:pt x="509" y="380"/>
                  </a:lnTo>
                  <a:lnTo>
                    <a:pt x="509" y="379"/>
                  </a:lnTo>
                  <a:lnTo>
                    <a:pt x="509" y="377"/>
                  </a:lnTo>
                  <a:lnTo>
                    <a:pt x="508" y="377"/>
                  </a:lnTo>
                  <a:lnTo>
                    <a:pt x="508" y="375"/>
                  </a:lnTo>
                  <a:lnTo>
                    <a:pt x="506" y="374"/>
                  </a:lnTo>
                  <a:lnTo>
                    <a:pt x="506" y="372"/>
                  </a:lnTo>
                  <a:lnTo>
                    <a:pt x="505" y="372"/>
                  </a:lnTo>
                  <a:lnTo>
                    <a:pt x="503" y="371"/>
                  </a:lnTo>
                  <a:lnTo>
                    <a:pt x="505" y="371"/>
                  </a:lnTo>
                  <a:lnTo>
                    <a:pt x="506" y="371"/>
                  </a:lnTo>
                  <a:close/>
                  <a:moveTo>
                    <a:pt x="115" y="369"/>
                  </a:moveTo>
                  <a:lnTo>
                    <a:pt x="115" y="369"/>
                  </a:lnTo>
                  <a:lnTo>
                    <a:pt x="115" y="371"/>
                  </a:lnTo>
                  <a:lnTo>
                    <a:pt x="114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5" y="369"/>
                  </a:lnTo>
                  <a:close/>
                  <a:moveTo>
                    <a:pt x="109" y="369"/>
                  </a:moveTo>
                  <a:lnTo>
                    <a:pt x="110" y="369"/>
                  </a:lnTo>
                  <a:lnTo>
                    <a:pt x="110" y="369"/>
                  </a:lnTo>
                  <a:lnTo>
                    <a:pt x="110" y="369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0" y="371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69"/>
                  </a:lnTo>
                  <a:lnTo>
                    <a:pt x="112" y="371"/>
                  </a:lnTo>
                  <a:lnTo>
                    <a:pt x="112" y="372"/>
                  </a:lnTo>
                  <a:lnTo>
                    <a:pt x="114" y="372"/>
                  </a:lnTo>
                  <a:lnTo>
                    <a:pt x="114" y="372"/>
                  </a:lnTo>
                  <a:lnTo>
                    <a:pt x="110" y="374"/>
                  </a:lnTo>
                  <a:lnTo>
                    <a:pt x="110" y="372"/>
                  </a:lnTo>
                  <a:lnTo>
                    <a:pt x="109" y="374"/>
                  </a:lnTo>
                  <a:lnTo>
                    <a:pt x="109" y="374"/>
                  </a:lnTo>
                  <a:lnTo>
                    <a:pt x="107" y="374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9" y="369"/>
                  </a:lnTo>
                  <a:lnTo>
                    <a:pt x="109" y="369"/>
                  </a:lnTo>
                  <a:close/>
                  <a:moveTo>
                    <a:pt x="505" y="366"/>
                  </a:moveTo>
                  <a:lnTo>
                    <a:pt x="506" y="366"/>
                  </a:lnTo>
                  <a:lnTo>
                    <a:pt x="506" y="366"/>
                  </a:lnTo>
                  <a:lnTo>
                    <a:pt x="506" y="366"/>
                  </a:lnTo>
                  <a:lnTo>
                    <a:pt x="505" y="368"/>
                  </a:lnTo>
                  <a:lnTo>
                    <a:pt x="505" y="368"/>
                  </a:lnTo>
                  <a:lnTo>
                    <a:pt x="503" y="369"/>
                  </a:lnTo>
                  <a:lnTo>
                    <a:pt x="503" y="369"/>
                  </a:lnTo>
                  <a:lnTo>
                    <a:pt x="501" y="371"/>
                  </a:lnTo>
                  <a:lnTo>
                    <a:pt x="501" y="371"/>
                  </a:lnTo>
                  <a:lnTo>
                    <a:pt x="501" y="368"/>
                  </a:lnTo>
                  <a:lnTo>
                    <a:pt x="500" y="366"/>
                  </a:lnTo>
                  <a:lnTo>
                    <a:pt x="501" y="366"/>
                  </a:lnTo>
                  <a:lnTo>
                    <a:pt x="501" y="366"/>
                  </a:lnTo>
                  <a:lnTo>
                    <a:pt x="503" y="366"/>
                  </a:lnTo>
                  <a:lnTo>
                    <a:pt x="505" y="366"/>
                  </a:lnTo>
                  <a:close/>
                  <a:moveTo>
                    <a:pt x="183" y="358"/>
                  </a:moveTo>
                  <a:lnTo>
                    <a:pt x="184" y="358"/>
                  </a:lnTo>
                  <a:lnTo>
                    <a:pt x="184" y="358"/>
                  </a:lnTo>
                  <a:lnTo>
                    <a:pt x="184" y="360"/>
                  </a:lnTo>
                  <a:lnTo>
                    <a:pt x="183" y="361"/>
                  </a:lnTo>
                  <a:lnTo>
                    <a:pt x="183" y="361"/>
                  </a:lnTo>
                  <a:lnTo>
                    <a:pt x="181" y="360"/>
                  </a:lnTo>
                  <a:lnTo>
                    <a:pt x="181" y="360"/>
                  </a:lnTo>
                  <a:lnTo>
                    <a:pt x="183" y="358"/>
                  </a:lnTo>
                  <a:lnTo>
                    <a:pt x="183" y="358"/>
                  </a:lnTo>
                  <a:close/>
                  <a:moveTo>
                    <a:pt x="535" y="356"/>
                  </a:moveTo>
                  <a:lnTo>
                    <a:pt x="536" y="358"/>
                  </a:lnTo>
                  <a:lnTo>
                    <a:pt x="538" y="360"/>
                  </a:lnTo>
                  <a:lnTo>
                    <a:pt x="539" y="361"/>
                  </a:lnTo>
                  <a:lnTo>
                    <a:pt x="539" y="363"/>
                  </a:lnTo>
                  <a:lnTo>
                    <a:pt x="539" y="364"/>
                  </a:lnTo>
                  <a:lnTo>
                    <a:pt x="539" y="366"/>
                  </a:lnTo>
                  <a:lnTo>
                    <a:pt x="539" y="369"/>
                  </a:lnTo>
                  <a:lnTo>
                    <a:pt x="538" y="371"/>
                  </a:lnTo>
                  <a:lnTo>
                    <a:pt x="536" y="372"/>
                  </a:lnTo>
                  <a:lnTo>
                    <a:pt x="535" y="372"/>
                  </a:lnTo>
                  <a:lnTo>
                    <a:pt x="535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71"/>
                  </a:lnTo>
                  <a:lnTo>
                    <a:pt x="533" y="369"/>
                  </a:lnTo>
                  <a:lnTo>
                    <a:pt x="533" y="369"/>
                  </a:lnTo>
                  <a:lnTo>
                    <a:pt x="531" y="369"/>
                  </a:lnTo>
                  <a:lnTo>
                    <a:pt x="531" y="369"/>
                  </a:lnTo>
                  <a:lnTo>
                    <a:pt x="530" y="371"/>
                  </a:lnTo>
                  <a:lnTo>
                    <a:pt x="528" y="372"/>
                  </a:lnTo>
                  <a:lnTo>
                    <a:pt x="528" y="374"/>
                  </a:lnTo>
                  <a:lnTo>
                    <a:pt x="527" y="372"/>
                  </a:lnTo>
                  <a:lnTo>
                    <a:pt x="527" y="369"/>
                  </a:lnTo>
                  <a:lnTo>
                    <a:pt x="527" y="368"/>
                  </a:lnTo>
                  <a:lnTo>
                    <a:pt x="528" y="366"/>
                  </a:lnTo>
                  <a:lnTo>
                    <a:pt x="530" y="364"/>
                  </a:lnTo>
                  <a:lnTo>
                    <a:pt x="530" y="360"/>
                  </a:lnTo>
                  <a:lnTo>
                    <a:pt x="535" y="356"/>
                  </a:lnTo>
                  <a:close/>
                  <a:moveTo>
                    <a:pt x="501" y="350"/>
                  </a:moveTo>
                  <a:lnTo>
                    <a:pt x="505" y="350"/>
                  </a:lnTo>
                  <a:lnTo>
                    <a:pt x="508" y="350"/>
                  </a:lnTo>
                  <a:lnTo>
                    <a:pt x="508" y="350"/>
                  </a:lnTo>
                  <a:lnTo>
                    <a:pt x="509" y="352"/>
                  </a:lnTo>
                  <a:lnTo>
                    <a:pt x="509" y="352"/>
                  </a:lnTo>
                  <a:lnTo>
                    <a:pt x="509" y="353"/>
                  </a:lnTo>
                  <a:lnTo>
                    <a:pt x="509" y="353"/>
                  </a:lnTo>
                  <a:lnTo>
                    <a:pt x="509" y="355"/>
                  </a:lnTo>
                  <a:lnTo>
                    <a:pt x="509" y="355"/>
                  </a:lnTo>
                  <a:lnTo>
                    <a:pt x="514" y="356"/>
                  </a:lnTo>
                  <a:lnTo>
                    <a:pt x="516" y="358"/>
                  </a:lnTo>
                  <a:lnTo>
                    <a:pt x="517" y="360"/>
                  </a:lnTo>
                  <a:lnTo>
                    <a:pt x="517" y="361"/>
                  </a:lnTo>
                  <a:lnTo>
                    <a:pt x="519" y="363"/>
                  </a:lnTo>
                  <a:lnTo>
                    <a:pt x="520" y="366"/>
                  </a:lnTo>
                  <a:lnTo>
                    <a:pt x="522" y="366"/>
                  </a:lnTo>
                  <a:lnTo>
                    <a:pt x="522" y="368"/>
                  </a:lnTo>
                  <a:lnTo>
                    <a:pt x="522" y="368"/>
                  </a:lnTo>
                  <a:lnTo>
                    <a:pt x="520" y="366"/>
                  </a:lnTo>
                  <a:lnTo>
                    <a:pt x="517" y="364"/>
                  </a:lnTo>
                  <a:lnTo>
                    <a:pt x="517" y="364"/>
                  </a:lnTo>
                  <a:lnTo>
                    <a:pt x="517" y="366"/>
                  </a:lnTo>
                  <a:lnTo>
                    <a:pt x="516" y="366"/>
                  </a:lnTo>
                  <a:lnTo>
                    <a:pt x="516" y="368"/>
                  </a:lnTo>
                  <a:lnTo>
                    <a:pt x="516" y="368"/>
                  </a:lnTo>
                  <a:lnTo>
                    <a:pt x="519" y="368"/>
                  </a:lnTo>
                  <a:lnTo>
                    <a:pt x="520" y="369"/>
                  </a:lnTo>
                  <a:lnTo>
                    <a:pt x="522" y="369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1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2" y="372"/>
                  </a:lnTo>
                  <a:lnTo>
                    <a:pt x="525" y="372"/>
                  </a:lnTo>
                  <a:lnTo>
                    <a:pt x="525" y="372"/>
                  </a:lnTo>
                  <a:lnTo>
                    <a:pt x="525" y="375"/>
                  </a:lnTo>
                  <a:lnTo>
                    <a:pt x="525" y="377"/>
                  </a:lnTo>
                  <a:lnTo>
                    <a:pt x="525" y="377"/>
                  </a:lnTo>
                  <a:lnTo>
                    <a:pt x="525" y="379"/>
                  </a:lnTo>
                  <a:lnTo>
                    <a:pt x="525" y="379"/>
                  </a:lnTo>
                  <a:lnTo>
                    <a:pt x="525" y="380"/>
                  </a:lnTo>
                  <a:lnTo>
                    <a:pt x="525" y="380"/>
                  </a:lnTo>
                  <a:lnTo>
                    <a:pt x="524" y="382"/>
                  </a:lnTo>
                  <a:lnTo>
                    <a:pt x="524" y="382"/>
                  </a:lnTo>
                  <a:lnTo>
                    <a:pt x="522" y="382"/>
                  </a:lnTo>
                  <a:lnTo>
                    <a:pt x="522" y="382"/>
                  </a:lnTo>
                  <a:lnTo>
                    <a:pt x="520" y="380"/>
                  </a:lnTo>
                  <a:lnTo>
                    <a:pt x="520" y="379"/>
                  </a:lnTo>
                  <a:lnTo>
                    <a:pt x="519" y="379"/>
                  </a:lnTo>
                  <a:lnTo>
                    <a:pt x="517" y="379"/>
                  </a:lnTo>
                  <a:lnTo>
                    <a:pt x="517" y="377"/>
                  </a:lnTo>
                  <a:lnTo>
                    <a:pt x="517" y="377"/>
                  </a:lnTo>
                  <a:lnTo>
                    <a:pt x="516" y="377"/>
                  </a:lnTo>
                  <a:lnTo>
                    <a:pt x="516" y="375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6" y="374"/>
                  </a:lnTo>
                  <a:lnTo>
                    <a:pt x="514" y="374"/>
                  </a:lnTo>
                  <a:lnTo>
                    <a:pt x="514" y="375"/>
                  </a:lnTo>
                  <a:lnTo>
                    <a:pt x="514" y="375"/>
                  </a:lnTo>
                  <a:lnTo>
                    <a:pt x="512" y="375"/>
                  </a:lnTo>
                  <a:lnTo>
                    <a:pt x="511" y="372"/>
                  </a:lnTo>
                  <a:lnTo>
                    <a:pt x="509" y="371"/>
                  </a:lnTo>
                  <a:lnTo>
                    <a:pt x="508" y="371"/>
                  </a:lnTo>
                  <a:lnTo>
                    <a:pt x="509" y="369"/>
                  </a:lnTo>
                  <a:lnTo>
                    <a:pt x="509" y="369"/>
                  </a:lnTo>
                  <a:lnTo>
                    <a:pt x="511" y="369"/>
                  </a:lnTo>
                  <a:lnTo>
                    <a:pt x="511" y="369"/>
                  </a:lnTo>
                  <a:lnTo>
                    <a:pt x="509" y="366"/>
                  </a:lnTo>
                  <a:lnTo>
                    <a:pt x="509" y="366"/>
                  </a:lnTo>
                  <a:lnTo>
                    <a:pt x="509" y="364"/>
                  </a:lnTo>
                  <a:lnTo>
                    <a:pt x="509" y="364"/>
                  </a:lnTo>
                  <a:lnTo>
                    <a:pt x="506" y="364"/>
                  </a:lnTo>
                  <a:lnTo>
                    <a:pt x="506" y="364"/>
                  </a:lnTo>
                  <a:lnTo>
                    <a:pt x="505" y="363"/>
                  </a:lnTo>
                  <a:lnTo>
                    <a:pt x="505" y="363"/>
                  </a:lnTo>
                  <a:lnTo>
                    <a:pt x="503" y="363"/>
                  </a:lnTo>
                  <a:lnTo>
                    <a:pt x="501" y="363"/>
                  </a:lnTo>
                  <a:lnTo>
                    <a:pt x="501" y="361"/>
                  </a:lnTo>
                  <a:lnTo>
                    <a:pt x="500" y="361"/>
                  </a:lnTo>
                  <a:lnTo>
                    <a:pt x="500" y="360"/>
                  </a:lnTo>
                  <a:lnTo>
                    <a:pt x="501" y="360"/>
                  </a:lnTo>
                  <a:lnTo>
                    <a:pt x="503" y="360"/>
                  </a:lnTo>
                  <a:lnTo>
                    <a:pt x="503" y="361"/>
                  </a:lnTo>
                  <a:lnTo>
                    <a:pt x="505" y="361"/>
                  </a:lnTo>
                  <a:lnTo>
                    <a:pt x="506" y="360"/>
                  </a:lnTo>
                  <a:lnTo>
                    <a:pt x="506" y="358"/>
                  </a:lnTo>
                  <a:lnTo>
                    <a:pt x="506" y="358"/>
                  </a:lnTo>
                  <a:lnTo>
                    <a:pt x="506" y="356"/>
                  </a:lnTo>
                  <a:lnTo>
                    <a:pt x="506" y="356"/>
                  </a:lnTo>
                  <a:lnTo>
                    <a:pt x="505" y="355"/>
                  </a:lnTo>
                  <a:lnTo>
                    <a:pt x="503" y="356"/>
                  </a:lnTo>
                  <a:lnTo>
                    <a:pt x="500" y="358"/>
                  </a:lnTo>
                  <a:lnTo>
                    <a:pt x="500" y="356"/>
                  </a:lnTo>
                  <a:lnTo>
                    <a:pt x="500" y="356"/>
                  </a:lnTo>
                  <a:lnTo>
                    <a:pt x="501" y="355"/>
                  </a:lnTo>
                  <a:lnTo>
                    <a:pt x="503" y="353"/>
                  </a:lnTo>
                  <a:lnTo>
                    <a:pt x="503" y="353"/>
                  </a:lnTo>
                  <a:lnTo>
                    <a:pt x="501" y="352"/>
                  </a:lnTo>
                  <a:lnTo>
                    <a:pt x="501" y="350"/>
                  </a:lnTo>
                  <a:lnTo>
                    <a:pt x="501" y="350"/>
                  </a:lnTo>
                  <a:close/>
                  <a:moveTo>
                    <a:pt x="511" y="347"/>
                  </a:moveTo>
                  <a:lnTo>
                    <a:pt x="514" y="347"/>
                  </a:lnTo>
                  <a:lnTo>
                    <a:pt x="516" y="347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49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6" y="350"/>
                  </a:lnTo>
                  <a:lnTo>
                    <a:pt x="514" y="352"/>
                  </a:lnTo>
                  <a:lnTo>
                    <a:pt x="512" y="352"/>
                  </a:lnTo>
                  <a:lnTo>
                    <a:pt x="511" y="352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11" y="347"/>
                  </a:lnTo>
                  <a:lnTo>
                    <a:pt x="511" y="347"/>
                  </a:lnTo>
                  <a:close/>
                  <a:moveTo>
                    <a:pt x="519" y="345"/>
                  </a:moveTo>
                  <a:lnTo>
                    <a:pt x="520" y="347"/>
                  </a:lnTo>
                  <a:lnTo>
                    <a:pt x="522" y="349"/>
                  </a:lnTo>
                  <a:lnTo>
                    <a:pt x="524" y="352"/>
                  </a:lnTo>
                  <a:lnTo>
                    <a:pt x="524" y="353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2" y="358"/>
                  </a:lnTo>
                  <a:lnTo>
                    <a:pt x="520" y="358"/>
                  </a:lnTo>
                  <a:lnTo>
                    <a:pt x="519" y="358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6"/>
                  </a:lnTo>
                  <a:lnTo>
                    <a:pt x="519" y="355"/>
                  </a:lnTo>
                  <a:lnTo>
                    <a:pt x="516" y="355"/>
                  </a:lnTo>
                  <a:lnTo>
                    <a:pt x="516" y="355"/>
                  </a:lnTo>
                  <a:lnTo>
                    <a:pt x="514" y="353"/>
                  </a:lnTo>
                  <a:lnTo>
                    <a:pt x="514" y="352"/>
                  </a:lnTo>
                  <a:lnTo>
                    <a:pt x="514" y="352"/>
                  </a:lnTo>
                  <a:lnTo>
                    <a:pt x="516" y="352"/>
                  </a:lnTo>
                  <a:lnTo>
                    <a:pt x="517" y="350"/>
                  </a:lnTo>
                  <a:lnTo>
                    <a:pt x="517" y="350"/>
                  </a:lnTo>
                  <a:lnTo>
                    <a:pt x="519" y="345"/>
                  </a:lnTo>
                  <a:close/>
                  <a:moveTo>
                    <a:pt x="199" y="344"/>
                  </a:moveTo>
                  <a:lnTo>
                    <a:pt x="200" y="344"/>
                  </a:lnTo>
                  <a:lnTo>
                    <a:pt x="200" y="344"/>
                  </a:lnTo>
                  <a:lnTo>
                    <a:pt x="199" y="345"/>
                  </a:lnTo>
                  <a:lnTo>
                    <a:pt x="197" y="347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7" y="345"/>
                  </a:lnTo>
                  <a:lnTo>
                    <a:pt x="199" y="344"/>
                  </a:lnTo>
                  <a:close/>
                  <a:moveTo>
                    <a:pt x="203" y="344"/>
                  </a:moveTo>
                  <a:lnTo>
                    <a:pt x="205" y="344"/>
                  </a:lnTo>
                  <a:lnTo>
                    <a:pt x="205" y="344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5" y="345"/>
                  </a:lnTo>
                  <a:lnTo>
                    <a:pt x="203" y="345"/>
                  </a:lnTo>
                  <a:lnTo>
                    <a:pt x="203" y="345"/>
                  </a:lnTo>
                  <a:lnTo>
                    <a:pt x="202" y="345"/>
                  </a:lnTo>
                  <a:lnTo>
                    <a:pt x="202" y="345"/>
                  </a:lnTo>
                  <a:lnTo>
                    <a:pt x="203" y="344"/>
                  </a:lnTo>
                  <a:close/>
                  <a:moveTo>
                    <a:pt x="5183" y="344"/>
                  </a:moveTo>
                  <a:lnTo>
                    <a:pt x="5185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6" y="344"/>
                  </a:lnTo>
                  <a:lnTo>
                    <a:pt x="5185" y="345"/>
                  </a:lnTo>
                  <a:lnTo>
                    <a:pt x="5185" y="345"/>
                  </a:lnTo>
                  <a:lnTo>
                    <a:pt x="5183" y="344"/>
                  </a:lnTo>
                  <a:lnTo>
                    <a:pt x="5183" y="344"/>
                  </a:lnTo>
                  <a:close/>
                  <a:moveTo>
                    <a:pt x="512" y="341"/>
                  </a:moveTo>
                  <a:lnTo>
                    <a:pt x="516" y="342"/>
                  </a:lnTo>
                  <a:lnTo>
                    <a:pt x="516" y="344"/>
                  </a:lnTo>
                  <a:lnTo>
                    <a:pt x="516" y="344"/>
                  </a:lnTo>
                  <a:lnTo>
                    <a:pt x="516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4" y="345"/>
                  </a:lnTo>
                  <a:lnTo>
                    <a:pt x="512" y="345"/>
                  </a:lnTo>
                  <a:lnTo>
                    <a:pt x="511" y="345"/>
                  </a:lnTo>
                  <a:lnTo>
                    <a:pt x="511" y="345"/>
                  </a:lnTo>
                  <a:lnTo>
                    <a:pt x="511" y="344"/>
                  </a:lnTo>
                  <a:lnTo>
                    <a:pt x="511" y="344"/>
                  </a:lnTo>
                  <a:lnTo>
                    <a:pt x="512" y="342"/>
                  </a:lnTo>
                  <a:lnTo>
                    <a:pt x="512" y="341"/>
                  </a:lnTo>
                  <a:close/>
                  <a:moveTo>
                    <a:pt x="494" y="338"/>
                  </a:moveTo>
                  <a:lnTo>
                    <a:pt x="495" y="338"/>
                  </a:lnTo>
                  <a:lnTo>
                    <a:pt x="495" y="339"/>
                  </a:lnTo>
                  <a:lnTo>
                    <a:pt x="495" y="339"/>
                  </a:lnTo>
                  <a:lnTo>
                    <a:pt x="497" y="341"/>
                  </a:lnTo>
                  <a:lnTo>
                    <a:pt x="498" y="341"/>
                  </a:lnTo>
                  <a:lnTo>
                    <a:pt x="498" y="341"/>
                  </a:lnTo>
                  <a:lnTo>
                    <a:pt x="500" y="342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8" y="344"/>
                  </a:lnTo>
                  <a:lnTo>
                    <a:pt x="497" y="347"/>
                  </a:lnTo>
                  <a:lnTo>
                    <a:pt x="498" y="349"/>
                  </a:lnTo>
                  <a:lnTo>
                    <a:pt x="497" y="350"/>
                  </a:lnTo>
                  <a:lnTo>
                    <a:pt x="497" y="352"/>
                  </a:lnTo>
                  <a:lnTo>
                    <a:pt x="497" y="353"/>
                  </a:lnTo>
                  <a:lnTo>
                    <a:pt x="497" y="355"/>
                  </a:lnTo>
                  <a:lnTo>
                    <a:pt x="495" y="355"/>
                  </a:lnTo>
                  <a:lnTo>
                    <a:pt x="495" y="353"/>
                  </a:lnTo>
                  <a:lnTo>
                    <a:pt x="495" y="353"/>
                  </a:lnTo>
                  <a:lnTo>
                    <a:pt x="494" y="355"/>
                  </a:lnTo>
                  <a:lnTo>
                    <a:pt x="494" y="355"/>
                  </a:lnTo>
                  <a:lnTo>
                    <a:pt x="492" y="352"/>
                  </a:lnTo>
                  <a:lnTo>
                    <a:pt x="494" y="349"/>
                  </a:lnTo>
                  <a:lnTo>
                    <a:pt x="495" y="347"/>
                  </a:lnTo>
                  <a:lnTo>
                    <a:pt x="494" y="345"/>
                  </a:lnTo>
                  <a:lnTo>
                    <a:pt x="492" y="344"/>
                  </a:lnTo>
                  <a:lnTo>
                    <a:pt x="492" y="344"/>
                  </a:lnTo>
                  <a:lnTo>
                    <a:pt x="490" y="342"/>
                  </a:lnTo>
                  <a:lnTo>
                    <a:pt x="490" y="341"/>
                  </a:lnTo>
                  <a:lnTo>
                    <a:pt x="490" y="339"/>
                  </a:lnTo>
                  <a:lnTo>
                    <a:pt x="492" y="338"/>
                  </a:lnTo>
                  <a:lnTo>
                    <a:pt x="494" y="338"/>
                  </a:lnTo>
                  <a:close/>
                  <a:moveTo>
                    <a:pt x="498" y="334"/>
                  </a:moveTo>
                  <a:lnTo>
                    <a:pt x="500" y="334"/>
                  </a:lnTo>
                  <a:lnTo>
                    <a:pt x="505" y="336"/>
                  </a:lnTo>
                  <a:lnTo>
                    <a:pt x="506" y="336"/>
                  </a:lnTo>
                  <a:lnTo>
                    <a:pt x="506" y="336"/>
                  </a:lnTo>
                  <a:lnTo>
                    <a:pt x="508" y="336"/>
                  </a:lnTo>
                  <a:lnTo>
                    <a:pt x="509" y="336"/>
                  </a:lnTo>
                  <a:lnTo>
                    <a:pt x="511" y="338"/>
                  </a:lnTo>
                  <a:lnTo>
                    <a:pt x="511" y="338"/>
                  </a:lnTo>
                  <a:lnTo>
                    <a:pt x="511" y="339"/>
                  </a:lnTo>
                  <a:lnTo>
                    <a:pt x="511" y="341"/>
                  </a:lnTo>
                  <a:lnTo>
                    <a:pt x="511" y="342"/>
                  </a:lnTo>
                  <a:lnTo>
                    <a:pt x="511" y="342"/>
                  </a:lnTo>
                  <a:lnTo>
                    <a:pt x="511" y="344"/>
                  </a:lnTo>
                  <a:lnTo>
                    <a:pt x="509" y="344"/>
                  </a:lnTo>
                  <a:lnTo>
                    <a:pt x="509" y="344"/>
                  </a:lnTo>
                  <a:lnTo>
                    <a:pt x="508" y="342"/>
                  </a:lnTo>
                  <a:lnTo>
                    <a:pt x="506" y="341"/>
                  </a:lnTo>
                  <a:lnTo>
                    <a:pt x="505" y="339"/>
                  </a:lnTo>
                  <a:lnTo>
                    <a:pt x="505" y="339"/>
                  </a:lnTo>
                  <a:lnTo>
                    <a:pt x="506" y="341"/>
                  </a:lnTo>
                  <a:lnTo>
                    <a:pt x="506" y="341"/>
                  </a:lnTo>
                  <a:lnTo>
                    <a:pt x="506" y="342"/>
                  </a:lnTo>
                  <a:lnTo>
                    <a:pt x="508" y="344"/>
                  </a:lnTo>
                  <a:lnTo>
                    <a:pt x="508" y="344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5"/>
                  </a:lnTo>
                  <a:lnTo>
                    <a:pt x="508" y="347"/>
                  </a:lnTo>
                  <a:lnTo>
                    <a:pt x="508" y="347"/>
                  </a:lnTo>
                  <a:lnTo>
                    <a:pt x="505" y="347"/>
                  </a:lnTo>
                  <a:lnTo>
                    <a:pt x="503" y="347"/>
                  </a:lnTo>
                  <a:lnTo>
                    <a:pt x="501" y="347"/>
                  </a:lnTo>
                  <a:lnTo>
                    <a:pt x="501" y="347"/>
                  </a:lnTo>
                  <a:lnTo>
                    <a:pt x="501" y="345"/>
                  </a:lnTo>
                  <a:lnTo>
                    <a:pt x="500" y="344"/>
                  </a:lnTo>
                  <a:lnTo>
                    <a:pt x="500" y="342"/>
                  </a:lnTo>
                  <a:lnTo>
                    <a:pt x="500" y="341"/>
                  </a:lnTo>
                  <a:lnTo>
                    <a:pt x="500" y="339"/>
                  </a:lnTo>
                  <a:lnTo>
                    <a:pt x="498" y="338"/>
                  </a:lnTo>
                  <a:lnTo>
                    <a:pt x="497" y="336"/>
                  </a:lnTo>
                  <a:lnTo>
                    <a:pt x="497" y="336"/>
                  </a:lnTo>
                  <a:lnTo>
                    <a:pt x="497" y="334"/>
                  </a:lnTo>
                  <a:lnTo>
                    <a:pt x="498" y="334"/>
                  </a:lnTo>
                  <a:close/>
                  <a:moveTo>
                    <a:pt x="218" y="331"/>
                  </a:move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2" y="333"/>
                  </a:lnTo>
                  <a:lnTo>
                    <a:pt x="221" y="333"/>
                  </a:lnTo>
                  <a:lnTo>
                    <a:pt x="219" y="334"/>
                  </a:lnTo>
                  <a:lnTo>
                    <a:pt x="219" y="334"/>
                  </a:lnTo>
                  <a:lnTo>
                    <a:pt x="218" y="336"/>
                  </a:lnTo>
                  <a:lnTo>
                    <a:pt x="216" y="336"/>
                  </a:lnTo>
                  <a:lnTo>
                    <a:pt x="216" y="334"/>
                  </a:lnTo>
                  <a:lnTo>
                    <a:pt x="216" y="333"/>
                  </a:lnTo>
                  <a:lnTo>
                    <a:pt x="218" y="331"/>
                  </a:lnTo>
                  <a:close/>
                  <a:moveTo>
                    <a:pt x="5178" y="331"/>
                  </a:moveTo>
                  <a:lnTo>
                    <a:pt x="5177" y="331"/>
                  </a:lnTo>
                  <a:lnTo>
                    <a:pt x="5175" y="333"/>
                  </a:lnTo>
                  <a:lnTo>
                    <a:pt x="5174" y="333"/>
                  </a:lnTo>
                  <a:lnTo>
                    <a:pt x="5174" y="331"/>
                  </a:lnTo>
                  <a:lnTo>
                    <a:pt x="5174" y="331"/>
                  </a:lnTo>
                  <a:lnTo>
                    <a:pt x="5178" y="331"/>
                  </a:lnTo>
                  <a:close/>
                  <a:moveTo>
                    <a:pt x="475" y="325"/>
                  </a:moveTo>
                  <a:lnTo>
                    <a:pt x="476" y="325"/>
                  </a:lnTo>
                  <a:lnTo>
                    <a:pt x="479" y="327"/>
                  </a:lnTo>
                  <a:lnTo>
                    <a:pt x="481" y="327"/>
                  </a:lnTo>
                  <a:lnTo>
                    <a:pt x="481" y="328"/>
                  </a:lnTo>
                  <a:lnTo>
                    <a:pt x="483" y="331"/>
                  </a:lnTo>
                  <a:lnTo>
                    <a:pt x="484" y="333"/>
                  </a:lnTo>
                  <a:lnTo>
                    <a:pt x="484" y="334"/>
                  </a:lnTo>
                  <a:lnTo>
                    <a:pt x="486" y="339"/>
                  </a:lnTo>
                  <a:lnTo>
                    <a:pt x="487" y="341"/>
                  </a:lnTo>
                  <a:lnTo>
                    <a:pt x="487" y="342"/>
                  </a:lnTo>
                  <a:lnTo>
                    <a:pt x="487" y="344"/>
                  </a:lnTo>
                  <a:lnTo>
                    <a:pt x="487" y="344"/>
                  </a:lnTo>
                  <a:lnTo>
                    <a:pt x="486" y="345"/>
                  </a:lnTo>
                  <a:lnTo>
                    <a:pt x="486" y="345"/>
                  </a:lnTo>
                  <a:lnTo>
                    <a:pt x="487" y="347"/>
                  </a:lnTo>
                  <a:lnTo>
                    <a:pt x="487" y="350"/>
                  </a:lnTo>
                  <a:lnTo>
                    <a:pt x="486" y="352"/>
                  </a:lnTo>
                  <a:lnTo>
                    <a:pt x="486" y="352"/>
                  </a:lnTo>
                  <a:lnTo>
                    <a:pt x="484" y="352"/>
                  </a:lnTo>
                  <a:lnTo>
                    <a:pt x="484" y="350"/>
                  </a:lnTo>
                  <a:lnTo>
                    <a:pt x="484" y="350"/>
                  </a:lnTo>
                  <a:lnTo>
                    <a:pt x="483" y="347"/>
                  </a:lnTo>
                  <a:lnTo>
                    <a:pt x="481" y="345"/>
                  </a:lnTo>
                  <a:lnTo>
                    <a:pt x="481" y="345"/>
                  </a:lnTo>
                  <a:lnTo>
                    <a:pt x="481" y="344"/>
                  </a:lnTo>
                  <a:lnTo>
                    <a:pt x="483" y="344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3" y="342"/>
                  </a:lnTo>
                  <a:lnTo>
                    <a:pt x="481" y="342"/>
                  </a:lnTo>
                  <a:lnTo>
                    <a:pt x="479" y="342"/>
                  </a:lnTo>
                  <a:lnTo>
                    <a:pt x="479" y="341"/>
                  </a:lnTo>
                  <a:lnTo>
                    <a:pt x="479" y="339"/>
                  </a:lnTo>
                  <a:lnTo>
                    <a:pt x="479" y="339"/>
                  </a:lnTo>
                  <a:lnTo>
                    <a:pt x="478" y="341"/>
                  </a:lnTo>
                  <a:lnTo>
                    <a:pt x="476" y="339"/>
                  </a:lnTo>
                  <a:lnTo>
                    <a:pt x="476" y="339"/>
                  </a:lnTo>
                  <a:lnTo>
                    <a:pt x="476" y="338"/>
                  </a:lnTo>
                  <a:lnTo>
                    <a:pt x="476" y="338"/>
                  </a:lnTo>
                  <a:lnTo>
                    <a:pt x="478" y="336"/>
                  </a:lnTo>
                  <a:lnTo>
                    <a:pt x="478" y="334"/>
                  </a:lnTo>
                  <a:lnTo>
                    <a:pt x="478" y="334"/>
                  </a:lnTo>
                  <a:lnTo>
                    <a:pt x="476" y="334"/>
                  </a:lnTo>
                  <a:lnTo>
                    <a:pt x="476" y="331"/>
                  </a:lnTo>
                  <a:lnTo>
                    <a:pt x="475" y="331"/>
                  </a:lnTo>
                  <a:lnTo>
                    <a:pt x="475" y="331"/>
                  </a:lnTo>
                  <a:lnTo>
                    <a:pt x="473" y="334"/>
                  </a:lnTo>
                  <a:lnTo>
                    <a:pt x="471" y="334"/>
                  </a:lnTo>
                  <a:lnTo>
                    <a:pt x="470" y="336"/>
                  </a:lnTo>
                  <a:lnTo>
                    <a:pt x="470" y="334"/>
                  </a:lnTo>
                  <a:lnTo>
                    <a:pt x="470" y="334"/>
                  </a:lnTo>
                  <a:lnTo>
                    <a:pt x="470" y="331"/>
                  </a:lnTo>
                  <a:lnTo>
                    <a:pt x="470" y="330"/>
                  </a:lnTo>
                  <a:lnTo>
                    <a:pt x="470" y="330"/>
                  </a:lnTo>
                  <a:lnTo>
                    <a:pt x="471" y="330"/>
                  </a:lnTo>
                  <a:lnTo>
                    <a:pt x="471" y="328"/>
                  </a:lnTo>
                  <a:lnTo>
                    <a:pt x="473" y="328"/>
                  </a:lnTo>
                  <a:lnTo>
                    <a:pt x="473" y="327"/>
                  </a:lnTo>
                  <a:lnTo>
                    <a:pt x="475" y="325"/>
                  </a:lnTo>
                  <a:lnTo>
                    <a:pt x="475" y="325"/>
                  </a:lnTo>
                  <a:close/>
                  <a:moveTo>
                    <a:pt x="214" y="316"/>
                  </a:moveTo>
                  <a:lnTo>
                    <a:pt x="216" y="317"/>
                  </a:lnTo>
                  <a:lnTo>
                    <a:pt x="216" y="317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4" y="317"/>
                  </a:lnTo>
                  <a:lnTo>
                    <a:pt x="213" y="316"/>
                  </a:lnTo>
                  <a:lnTo>
                    <a:pt x="213" y="316"/>
                  </a:lnTo>
                  <a:lnTo>
                    <a:pt x="214" y="316"/>
                  </a:lnTo>
                  <a:close/>
                  <a:moveTo>
                    <a:pt x="219" y="316"/>
                  </a:moveTo>
                  <a:lnTo>
                    <a:pt x="222" y="317"/>
                  </a:lnTo>
                  <a:lnTo>
                    <a:pt x="224" y="317"/>
                  </a:lnTo>
                  <a:lnTo>
                    <a:pt x="222" y="319"/>
                  </a:lnTo>
                  <a:lnTo>
                    <a:pt x="222" y="320"/>
                  </a:lnTo>
                  <a:lnTo>
                    <a:pt x="224" y="320"/>
                  </a:lnTo>
                  <a:lnTo>
                    <a:pt x="225" y="319"/>
                  </a:lnTo>
                  <a:lnTo>
                    <a:pt x="227" y="319"/>
                  </a:lnTo>
                  <a:lnTo>
                    <a:pt x="229" y="319"/>
                  </a:lnTo>
                  <a:lnTo>
                    <a:pt x="229" y="319"/>
                  </a:lnTo>
                  <a:lnTo>
                    <a:pt x="230" y="319"/>
                  </a:lnTo>
                  <a:lnTo>
                    <a:pt x="229" y="320"/>
                  </a:lnTo>
                  <a:lnTo>
                    <a:pt x="229" y="320"/>
                  </a:lnTo>
                  <a:lnTo>
                    <a:pt x="229" y="322"/>
                  </a:lnTo>
                  <a:lnTo>
                    <a:pt x="230" y="322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2" y="323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30" y="327"/>
                  </a:lnTo>
                  <a:lnTo>
                    <a:pt x="227" y="327"/>
                  </a:lnTo>
                  <a:lnTo>
                    <a:pt x="224" y="325"/>
                  </a:lnTo>
                  <a:lnTo>
                    <a:pt x="222" y="325"/>
                  </a:lnTo>
                  <a:lnTo>
                    <a:pt x="222" y="325"/>
                  </a:lnTo>
                  <a:lnTo>
                    <a:pt x="221" y="327"/>
                  </a:lnTo>
                  <a:lnTo>
                    <a:pt x="222" y="327"/>
                  </a:lnTo>
                  <a:lnTo>
                    <a:pt x="224" y="327"/>
                  </a:lnTo>
                  <a:lnTo>
                    <a:pt x="225" y="327"/>
                  </a:lnTo>
                  <a:lnTo>
                    <a:pt x="225" y="328"/>
                  </a:lnTo>
                  <a:lnTo>
                    <a:pt x="225" y="328"/>
                  </a:lnTo>
                  <a:lnTo>
                    <a:pt x="225" y="330"/>
                  </a:lnTo>
                  <a:lnTo>
                    <a:pt x="224" y="330"/>
                  </a:lnTo>
                  <a:lnTo>
                    <a:pt x="222" y="330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18" y="331"/>
                  </a:lnTo>
                  <a:lnTo>
                    <a:pt x="214" y="333"/>
                  </a:lnTo>
                  <a:lnTo>
                    <a:pt x="214" y="333"/>
                  </a:lnTo>
                  <a:lnTo>
                    <a:pt x="213" y="334"/>
                  </a:lnTo>
                  <a:lnTo>
                    <a:pt x="213" y="334"/>
                  </a:lnTo>
                  <a:lnTo>
                    <a:pt x="210" y="334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1" y="336"/>
                  </a:lnTo>
                  <a:lnTo>
                    <a:pt x="210" y="339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7" y="341"/>
                  </a:lnTo>
                  <a:lnTo>
                    <a:pt x="205" y="339"/>
                  </a:lnTo>
                  <a:lnTo>
                    <a:pt x="205" y="339"/>
                  </a:lnTo>
                  <a:lnTo>
                    <a:pt x="210" y="336"/>
                  </a:lnTo>
                  <a:lnTo>
                    <a:pt x="210" y="336"/>
                  </a:lnTo>
                  <a:lnTo>
                    <a:pt x="208" y="336"/>
                  </a:lnTo>
                  <a:lnTo>
                    <a:pt x="207" y="334"/>
                  </a:lnTo>
                  <a:lnTo>
                    <a:pt x="205" y="336"/>
                  </a:lnTo>
                  <a:lnTo>
                    <a:pt x="205" y="336"/>
                  </a:lnTo>
                  <a:lnTo>
                    <a:pt x="205" y="334"/>
                  </a:lnTo>
                  <a:lnTo>
                    <a:pt x="207" y="333"/>
                  </a:lnTo>
                  <a:lnTo>
                    <a:pt x="207" y="333"/>
                  </a:lnTo>
                  <a:lnTo>
                    <a:pt x="205" y="333"/>
                  </a:lnTo>
                  <a:lnTo>
                    <a:pt x="205" y="333"/>
                  </a:lnTo>
                  <a:lnTo>
                    <a:pt x="203" y="333"/>
                  </a:lnTo>
                  <a:lnTo>
                    <a:pt x="202" y="333"/>
                  </a:lnTo>
                  <a:lnTo>
                    <a:pt x="202" y="333"/>
                  </a:lnTo>
                  <a:lnTo>
                    <a:pt x="200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4"/>
                  </a:lnTo>
                  <a:lnTo>
                    <a:pt x="203" y="336"/>
                  </a:lnTo>
                  <a:lnTo>
                    <a:pt x="203" y="336"/>
                  </a:lnTo>
                  <a:lnTo>
                    <a:pt x="203" y="338"/>
                  </a:lnTo>
                  <a:lnTo>
                    <a:pt x="202" y="338"/>
                  </a:lnTo>
                  <a:lnTo>
                    <a:pt x="199" y="334"/>
                  </a:lnTo>
                  <a:lnTo>
                    <a:pt x="199" y="331"/>
                  </a:lnTo>
                  <a:lnTo>
                    <a:pt x="197" y="328"/>
                  </a:lnTo>
                  <a:lnTo>
                    <a:pt x="196" y="328"/>
                  </a:lnTo>
                  <a:lnTo>
                    <a:pt x="197" y="327"/>
                  </a:lnTo>
                  <a:lnTo>
                    <a:pt x="199" y="325"/>
                  </a:lnTo>
                  <a:lnTo>
                    <a:pt x="200" y="323"/>
                  </a:lnTo>
                  <a:lnTo>
                    <a:pt x="202" y="322"/>
                  </a:lnTo>
                  <a:lnTo>
                    <a:pt x="203" y="322"/>
                  </a:lnTo>
                  <a:lnTo>
                    <a:pt x="205" y="322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3"/>
                  </a:lnTo>
                  <a:lnTo>
                    <a:pt x="207" y="325"/>
                  </a:lnTo>
                  <a:lnTo>
                    <a:pt x="207" y="325"/>
                  </a:lnTo>
                  <a:lnTo>
                    <a:pt x="208" y="327"/>
                  </a:lnTo>
                  <a:lnTo>
                    <a:pt x="210" y="328"/>
                  </a:lnTo>
                  <a:lnTo>
                    <a:pt x="210" y="330"/>
                  </a:lnTo>
                  <a:lnTo>
                    <a:pt x="211" y="330"/>
                  </a:lnTo>
                  <a:lnTo>
                    <a:pt x="210" y="328"/>
                  </a:lnTo>
                  <a:lnTo>
                    <a:pt x="210" y="327"/>
                  </a:lnTo>
                  <a:lnTo>
                    <a:pt x="210" y="323"/>
                  </a:lnTo>
                  <a:lnTo>
                    <a:pt x="208" y="323"/>
                  </a:lnTo>
                  <a:lnTo>
                    <a:pt x="210" y="322"/>
                  </a:lnTo>
                  <a:lnTo>
                    <a:pt x="211" y="322"/>
                  </a:lnTo>
                  <a:lnTo>
                    <a:pt x="211" y="322"/>
                  </a:lnTo>
                  <a:lnTo>
                    <a:pt x="210" y="320"/>
                  </a:lnTo>
                  <a:lnTo>
                    <a:pt x="208" y="320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08" y="319"/>
                  </a:lnTo>
                  <a:lnTo>
                    <a:pt x="210" y="317"/>
                  </a:lnTo>
                  <a:lnTo>
                    <a:pt x="210" y="317"/>
                  </a:lnTo>
                  <a:lnTo>
                    <a:pt x="211" y="317"/>
                  </a:lnTo>
                  <a:lnTo>
                    <a:pt x="211" y="319"/>
                  </a:lnTo>
                  <a:lnTo>
                    <a:pt x="213" y="320"/>
                  </a:lnTo>
                  <a:lnTo>
                    <a:pt x="213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4" y="320"/>
                  </a:lnTo>
                  <a:lnTo>
                    <a:pt x="216" y="319"/>
                  </a:lnTo>
                  <a:lnTo>
                    <a:pt x="216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8" y="319"/>
                  </a:lnTo>
                  <a:lnTo>
                    <a:pt x="219" y="317"/>
                  </a:lnTo>
                  <a:lnTo>
                    <a:pt x="219" y="317"/>
                  </a:lnTo>
                  <a:lnTo>
                    <a:pt x="218" y="316"/>
                  </a:lnTo>
                  <a:lnTo>
                    <a:pt x="219" y="316"/>
                  </a:lnTo>
                  <a:close/>
                  <a:moveTo>
                    <a:pt x="470" y="309"/>
                  </a:moveTo>
                  <a:lnTo>
                    <a:pt x="470" y="309"/>
                  </a:lnTo>
                  <a:lnTo>
                    <a:pt x="473" y="312"/>
                  </a:lnTo>
                  <a:lnTo>
                    <a:pt x="473" y="312"/>
                  </a:lnTo>
                  <a:lnTo>
                    <a:pt x="473" y="314"/>
                  </a:lnTo>
                  <a:lnTo>
                    <a:pt x="471" y="314"/>
                  </a:lnTo>
                  <a:lnTo>
                    <a:pt x="471" y="316"/>
                  </a:lnTo>
                  <a:lnTo>
                    <a:pt x="473" y="316"/>
                  </a:lnTo>
                  <a:lnTo>
                    <a:pt x="473" y="316"/>
                  </a:lnTo>
                  <a:lnTo>
                    <a:pt x="475" y="312"/>
                  </a:lnTo>
                  <a:lnTo>
                    <a:pt x="476" y="312"/>
                  </a:lnTo>
                  <a:lnTo>
                    <a:pt x="476" y="312"/>
                  </a:lnTo>
                  <a:lnTo>
                    <a:pt x="479" y="312"/>
                  </a:lnTo>
                  <a:lnTo>
                    <a:pt x="481" y="314"/>
                  </a:lnTo>
                  <a:lnTo>
                    <a:pt x="483" y="314"/>
                  </a:lnTo>
                  <a:lnTo>
                    <a:pt x="483" y="316"/>
                  </a:lnTo>
                  <a:lnTo>
                    <a:pt x="481" y="319"/>
                  </a:lnTo>
                  <a:lnTo>
                    <a:pt x="479" y="319"/>
                  </a:lnTo>
                  <a:lnTo>
                    <a:pt x="479" y="319"/>
                  </a:lnTo>
                  <a:lnTo>
                    <a:pt x="478" y="319"/>
                  </a:lnTo>
                  <a:lnTo>
                    <a:pt x="476" y="320"/>
                  </a:lnTo>
                  <a:lnTo>
                    <a:pt x="478" y="320"/>
                  </a:lnTo>
                  <a:lnTo>
                    <a:pt x="481" y="320"/>
                  </a:lnTo>
                  <a:lnTo>
                    <a:pt x="483" y="322"/>
                  </a:lnTo>
                  <a:lnTo>
                    <a:pt x="483" y="323"/>
                  </a:lnTo>
                  <a:lnTo>
                    <a:pt x="483" y="327"/>
                  </a:lnTo>
                  <a:lnTo>
                    <a:pt x="479" y="325"/>
                  </a:lnTo>
                  <a:lnTo>
                    <a:pt x="478" y="323"/>
                  </a:lnTo>
                  <a:lnTo>
                    <a:pt x="475" y="322"/>
                  </a:lnTo>
                  <a:lnTo>
                    <a:pt x="473" y="322"/>
                  </a:lnTo>
                  <a:lnTo>
                    <a:pt x="473" y="322"/>
                  </a:lnTo>
                  <a:lnTo>
                    <a:pt x="471" y="323"/>
                  </a:lnTo>
                  <a:lnTo>
                    <a:pt x="473" y="327"/>
                  </a:lnTo>
                  <a:lnTo>
                    <a:pt x="471" y="327"/>
                  </a:lnTo>
                  <a:lnTo>
                    <a:pt x="468" y="327"/>
                  </a:lnTo>
                  <a:lnTo>
                    <a:pt x="467" y="325"/>
                  </a:lnTo>
                  <a:lnTo>
                    <a:pt x="465" y="322"/>
                  </a:lnTo>
                  <a:lnTo>
                    <a:pt x="462" y="319"/>
                  </a:lnTo>
                  <a:lnTo>
                    <a:pt x="460" y="317"/>
                  </a:lnTo>
                  <a:lnTo>
                    <a:pt x="459" y="316"/>
                  </a:lnTo>
                  <a:lnTo>
                    <a:pt x="459" y="314"/>
                  </a:lnTo>
                  <a:lnTo>
                    <a:pt x="459" y="312"/>
                  </a:lnTo>
                  <a:lnTo>
                    <a:pt x="460" y="312"/>
                  </a:lnTo>
                  <a:lnTo>
                    <a:pt x="462" y="312"/>
                  </a:lnTo>
                  <a:lnTo>
                    <a:pt x="462" y="311"/>
                  </a:lnTo>
                  <a:lnTo>
                    <a:pt x="464" y="312"/>
                  </a:lnTo>
                  <a:lnTo>
                    <a:pt x="465" y="312"/>
                  </a:lnTo>
                  <a:lnTo>
                    <a:pt x="465" y="312"/>
                  </a:lnTo>
                  <a:lnTo>
                    <a:pt x="465" y="311"/>
                  </a:lnTo>
                  <a:lnTo>
                    <a:pt x="467" y="311"/>
                  </a:lnTo>
                  <a:lnTo>
                    <a:pt x="467" y="311"/>
                  </a:lnTo>
                  <a:lnTo>
                    <a:pt x="468" y="309"/>
                  </a:lnTo>
                  <a:lnTo>
                    <a:pt x="470" y="309"/>
                  </a:lnTo>
                  <a:close/>
                  <a:moveTo>
                    <a:pt x="489" y="308"/>
                  </a:moveTo>
                  <a:lnTo>
                    <a:pt x="490" y="309"/>
                  </a:lnTo>
                  <a:lnTo>
                    <a:pt x="490" y="311"/>
                  </a:lnTo>
                  <a:lnTo>
                    <a:pt x="490" y="311"/>
                  </a:lnTo>
                  <a:lnTo>
                    <a:pt x="489" y="311"/>
                  </a:lnTo>
                  <a:lnTo>
                    <a:pt x="487" y="309"/>
                  </a:lnTo>
                  <a:lnTo>
                    <a:pt x="486" y="309"/>
                  </a:lnTo>
                  <a:lnTo>
                    <a:pt x="486" y="309"/>
                  </a:lnTo>
                  <a:lnTo>
                    <a:pt x="489" y="308"/>
                  </a:lnTo>
                  <a:close/>
                  <a:moveTo>
                    <a:pt x="483" y="308"/>
                  </a:moveTo>
                  <a:lnTo>
                    <a:pt x="484" y="308"/>
                  </a:lnTo>
                  <a:lnTo>
                    <a:pt x="486" y="311"/>
                  </a:lnTo>
                  <a:lnTo>
                    <a:pt x="486" y="312"/>
                  </a:lnTo>
                  <a:lnTo>
                    <a:pt x="489" y="312"/>
                  </a:lnTo>
                  <a:lnTo>
                    <a:pt x="492" y="312"/>
                  </a:lnTo>
                  <a:lnTo>
                    <a:pt x="495" y="316"/>
                  </a:lnTo>
                  <a:lnTo>
                    <a:pt x="497" y="317"/>
                  </a:lnTo>
                  <a:lnTo>
                    <a:pt x="497" y="319"/>
                  </a:lnTo>
                  <a:lnTo>
                    <a:pt x="498" y="322"/>
                  </a:lnTo>
                  <a:lnTo>
                    <a:pt x="498" y="323"/>
                  </a:lnTo>
                  <a:lnTo>
                    <a:pt x="498" y="323"/>
                  </a:lnTo>
                  <a:lnTo>
                    <a:pt x="497" y="322"/>
                  </a:lnTo>
                  <a:lnTo>
                    <a:pt x="495" y="320"/>
                  </a:lnTo>
                  <a:lnTo>
                    <a:pt x="495" y="319"/>
                  </a:lnTo>
                  <a:lnTo>
                    <a:pt x="495" y="319"/>
                  </a:lnTo>
                  <a:lnTo>
                    <a:pt x="494" y="317"/>
                  </a:lnTo>
                  <a:lnTo>
                    <a:pt x="494" y="316"/>
                  </a:lnTo>
                  <a:lnTo>
                    <a:pt x="494" y="316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4"/>
                  </a:lnTo>
                  <a:lnTo>
                    <a:pt x="492" y="316"/>
                  </a:lnTo>
                  <a:lnTo>
                    <a:pt x="492" y="317"/>
                  </a:lnTo>
                  <a:lnTo>
                    <a:pt x="495" y="322"/>
                  </a:lnTo>
                  <a:lnTo>
                    <a:pt x="497" y="323"/>
                  </a:lnTo>
                  <a:lnTo>
                    <a:pt x="497" y="323"/>
                  </a:lnTo>
                  <a:lnTo>
                    <a:pt x="497" y="325"/>
                  </a:lnTo>
                  <a:lnTo>
                    <a:pt x="497" y="327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7" y="328"/>
                  </a:lnTo>
                  <a:lnTo>
                    <a:pt x="494" y="330"/>
                  </a:lnTo>
                  <a:lnTo>
                    <a:pt x="492" y="333"/>
                  </a:lnTo>
                  <a:lnTo>
                    <a:pt x="489" y="334"/>
                  </a:lnTo>
                  <a:lnTo>
                    <a:pt x="489" y="334"/>
                  </a:lnTo>
                  <a:lnTo>
                    <a:pt x="487" y="334"/>
                  </a:lnTo>
                  <a:lnTo>
                    <a:pt x="487" y="334"/>
                  </a:lnTo>
                  <a:lnTo>
                    <a:pt x="487" y="333"/>
                  </a:lnTo>
                  <a:lnTo>
                    <a:pt x="487" y="331"/>
                  </a:lnTo>
                  <a:lnTo>
                    <a:pt x="487" y="331"/>
                  </a:lnTo>
                  <a:lnTo>
                    <a:pt x="489" y="327"/>
                  </a:lnTo>
                  <a:lnTo>
                    <a:pt x="489" y="327"/>
                  </a:lnTo>
                  <a:lnTo>
                    <a:pt x="487" y="323"/>
                  </a:lnTo>
                  <a:lnTo>
                    <a:pt x="486" y="322"/>
                  </a:lnTo>
                  <a:lnTo>
                    <a:pt x="486" y="320"/>
                  </a:lnTo>
                  <a:lnTo>
                    <a:pt x="484" y="316"/>
                  </a:lnTo>
                  <a:lnTo>
                    <a:pt x="484" y="314"/>
                  </a:lnTo>
                  <a:lnTo>
                    <a:pt x="484" y="312"/>
                  </a:lnTo>
                  <a:lnTo>
                    <a:pt x="483" y="311"/>
                  </a:lnTo>
                  <a:lnTo>
                    <a:pt x="483" y="309"/>
                  </a:lnTo>
                  <a:lnTo>
                    <a:pt x="483" y="308"/>
                  </a:lnTo>
                  <a:lnTo>
                    <a:pt x="483" y="308"/>
                  </a:lnTo>
                  <a:close/>
                  <a:moveTo>
                    <a:pt x="225" y="306"/>
                  </a:moveTo>
                  <a:lnTo>
                    <a:pt x="227" y="306"/>
                  </a:lnTo>
                  <a:lnTo>
                    <a:pt x="227" y="306"/>
                  </a:lnTo>
                  <a:lnTo>
                    <a:pt x="229" y="306"/>
                  </a:lnTo>
                  <a:lnTo>
                    <a:pt x="229" y="308"/>
                  </a:lnTo>
                  <a:lnTo>
                    <a:pt x="230" y="308"/>
                  </a:lnTo>
                  <a:lnTo>
                    <a:pt x="230" y="306"/>
                  </a:lnTo>
                  <a:lnTo>
                    <a:pt x="230" y="306"/>
                  </a:lnTo>
                  <a:lnTo>
                    <a:pt x="233" y="308"/>
                  </a:lnTo>
                  <a:lnTo>
                    <a:pt x="233" y="308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5" y="309"/>
                  </a:lnTo>
                  <a:lnTo>
                    <a:pt x="237" y="309"/>
                  </a:lnTo>
                  <a:lnTo>
                    <a:pt x="235" y="309"/>
                  </a:lnTo>
                  <a:lnTo>
                    <a:pt x="235" y="311"/>
                  </a:lnTo>
                  <a:lnTo>
                    <a:pt x="233" y="312"/>
                  </a:lnTo>
                  <a:lnTo>
                    <a:pt x="233" y="311"/>
                  </a:lnTo>
                  <a:lnTo>
                    <a:pt x="233" y="311"/>
                  </a:lnTo>
                  <a:lnTo>
                    <a:pt x="232" y="311"/>
                  </a:lnTo>
                  <a:lnTo>
                    <a:pt x="232" y="309"/>
                  </a:lnTo>
                  <a:lnTo>
                    <a:pt x="232" y="309"/>
                  </a:lnTo>
                  <a:lnTo>
                    <a:pt x="230" y="311"/>
                  </a:lnTo>
                  <a:lnTo>
                    <a:pt x="230" y="311"/>
                  </a:lnTo>
                  <a:lnTo>
                    <a:pt x="232" y="312"/>
                  </a:lnTo>
                  <a:lnTo>
                    <a:pt x="230" y="312"/>
                  </a:lnTo>
                  <a:lnTo>
                    <a:pt x="230" y="312"/>
                  </a:lnTo>
                  <a:lnTo>
                    <a:pt x="229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1"/>
                  </a:lnTo>
                  <a:lnTo>
                    <a:pt x="227" y="312"/>
                  </a:lnTo>
                  <a:lnTo>
                    <a:pt x="225" y="312"/>
                  </a:lnTo>
                  <a:lnTo>
                    <a:pt x="225" y="314"/>
                  </a:lnTo>
                  <a:lnTo>
                    <a:pt x="224" y="314"/>
                  </a:lnTo>
                  <a:lnTo>
                    <a:pt x="224" y="314"/>
                  </a:lnTo>
                  <a:lnTo>
                    <a:pt x="224" y="316"/>
                  </a:lnTo>
                  <a:lnTo>
                    <a:pt x="222" y="316"/>
                  </a:lnTo>
                  <a:lnTo>
                    <a:pt x="221" y="316"/>
                  </a:lnTo>
                  <a:lnTo>
                    <a:pt x="216" y="314"/>
                  </a:lnTo>
                  <a:lnTo>
                    <a:pt x="216" y="314"/>
                  </a:lnTo>
                  <a:lnTo>
                    <a:pt x="219" y="311"/>
                  </a:lnTo>
                  <a:lnTo>
                    <a:pt x="221" y="309"/>
                  </a:lnTo>
                  <a:lnTo>
                    <a:pt x="222" y="309"/>
                  </a:lnTo>
                  <a:lnTo>
                    <a:pt x="224" y="309"/>
                  </a:lnTo>
                  <a:lnTo>
                    <a:pt x="224" y="309"/>
                  </a:lnTo>
                  <a:lnTo>
                    <a:pt x="224" y="308"/>
                  </a:lnTo>
                  <a:lnTo>
                    <a:pt x="224" y="306"/>
                  </a:lnTo>
                  <a:lnTo>
                    <a:pt x="224" y="306"/>
                  </a:lnTo>
                  <a:lnTo>
                    <a:pt x="225" y="306"/>
                  </a:lnTo>
                  <a:close/>
                  <a:moveTo>
                    <a:pt x="230" y="301"/>
                  </a:move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30" y="303"/>
                  </a:lnTo>
                  <a:lnTo>
                    <a:pt x="229" y="304"/>
                  </a:lnTo>
                  <a:lnTo>
                    <a:pt x="229" y="304"/>
                  </a:lnTo>
                  <a:lnTo>
                    <a:pt x="227" y="304"/>
                  </a:lnTo>
                  <a:lnTo>
                    <a:pt x="225" y="303"/>
                  </a:lnTo>
                  <a:lnTo>
                    <a:pt x="227" y="303"/>
                  </a:lnTo>
                  <a:lnTo>
                    <a:pt x="229" y="301"/>
                  </a:lnTo>
                  <a:lnTo>
                    <a:pt x="230" y="301"/>
                  </a:lnTo>
                  <a:close/>
                  <a:moveTo>
                    <a:pt x="109" y="298"/>
                  </a:moveTo>
                  <a:lnTo>
                    <a:pt x="107" y="303"/>
                  </a:lnTo>
                  <a:lnTo>
                    <a:pt x="106" y="303"/>
                  </a:lnTo>
                  <a:lnTo>
                    <a:pt x="104" y="303"/>
                  </a:lnTo>
                  <a:lnTo>
                    <a:pt x="104" y="301"/>
                  </a:lnTo>
                  <a:lnTo>
                    <a:pt x="104" y="301"/>
                  </a:lnTo>
                  <a:lnTo>
                    <a:pt x="106" y="300"/>
                  </a:lnTo>
                  <a:lnTo>
                    <a:pt x="109" y="298"/>
                  </a:lnTo>
                  <a:lnTo>
                    <a:pt x="109" y="298"/>
                  </a:lnTo>
                  <a:close/>
                  <a:moveTo>
                    <a:pt x="347" y="271"/>
                  </a:moveTo>
                  <a:lnTo>
                    <a:pt x="347" y="273"/>
                  </a:lnTo>
                  <a:lnTo>
                    <a:pt x="345" y="275"/>
                  </a:lnTo>
                  <a:lnTo>
                    <a:pt x="342" y="276"/>
                  </a:lnTo>
                  <a:lnTo>
                    <a:pt x="342" y="276"/>
                  </a:lnTo>
                  <a:lnTo>
                    <a:pt x="344" y="275"/>
                  </a:lnTo>
                  <a:lnTo>
                    <a:pt x="345" y="273"/>
                  </a:lnTo>
                  <a:lnTo>
                    <a:pt x="345" y="273"/>
                  </a:lnTo>
                  <a:lnTo>
                    <a:pt x="347" y="271"/>
                  </a:lnTo>
                  <a:close/>
                  <a:moveTo>
                    <a:pt x="292" y="270"/>
                  </a:moveTo>
                  <a:lnTo>
                    <a:pt x="295" y="270"/>
                  </a:lnTo>
                  <a:lnTo>
                    <a:pt x="293" y="271"/>
                  </a:lnTo>
                  <a:lnTo>
                    <a:pt x="292" y="271"/>
                  </a:lnTo>
                  <a:lnTo>
                    <a:pt x="289" y="271"/>
                  </a:lnTo>
                  <a:lnTo>
                    <a:pt x="290" y="270"/>
                  </a:lnTo>
                  <a:lnTo>
                    <a:pt x="292" y="270"/>
                  </a:lnTo>
                  <a:close/>
                  <a:moveTo>
                    <a:pt x="306" y="265"/>
                  </a:moveTo>
                  <a:lnTo>
                    <a:pt x="307" y="265"/>
                  </a:lnTo>
                  <a:lnTo>
                    <a:pt x="309" y="267"/>
                  </a:lnTo>
                  <a:lnTo>
                    <a:pt x="307" y="267"/>
                  </a:lnTo>
                  <a:lnTo>
                    <a:pt x="303" y="271"/>
                  </a:lnTo>
                  <a:lnTo>
                    <a:pt x="303" y="271"/>
                  </a:lnTo>
                  <a:lnTo>
                    <a:pt x="303" y="273"/>
                  </a:lnTo>
                  <a:lnTo>
                    <a:pt x="301" y="273"/>
                  </a:lnTo>
                  <a:lnTo>
                    <a:pt x="301" y="273"/>
                  </a:lnTo>
                  <a:lnTo>
                    <a:pt x="301" y="275"/>
                  </a:lnTo>
                  <a:lnTo>
                    <a:pt x="301" y="275"/>
                  </a:lnTo>
                  <a:lnTo>
                    <a:pt x="300" y="276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8" y="276"/>
                  </a:lnTo>
                  <a:lnTo>
                    <a:pt x="296" y="276"/>
                  </a:lnTo>
                  <a:lnTo>
                    <a:pt x="295" y="276"/>
                  </a:lnTo>
                  <a:lnTo>
                    <a:pt x="295" y="276"/>
                  </a:lnTo>
                  <a:lnTo>
                    <a:pt x="296" y="275"/>
                  </a:lnTo>
                  <a:lnTo>
                    <a:pt x="296" y="273"/>
                  </a:lnTo>
                  <a:lnTo>
                    <a:pt x="296" y="273"/>
                  </a:lnTo>
                  <a:lnTo>
                    <a:pt x="300" y="271"/>
                  </a:lnTo>
                  <a:lnTo>
                    <a:pt x="301" y="270"/>
                  </a:lnTo>
                  <a:lnTo>
                    <a:pt x="303" y="268"/>
                  </a:lnTo>
                  <a:lnTo>
                    <a:pt x="304" y="265"/>
                  </a:lnTo>
                  <a:lnTo>
                    <a:pt x="304" y="265"/>
                  </a:lnTo>
                  <a:lnTo>
                    <a:pt x="306" y="265"/>
                  </a:lnTo>
                  <a:close/>
                  <a:moveTo>
                    <a:pt x="30" y="264"/>
                  </a:moveTo>
                  <a:lnTo>
                    <a:pt x="32" y="264"/>
                  </a:lnTo>
                  <a:lnTo>
                    <a:pt x="33" y="265"/>
                  </a:lnTo>
                  <a:lnTo>
                    <a:pt x="33" y="265"/>
                  </a:lnTo>
                  <a:lnTo>
                    <a:pt x="35" y="265"/>
                  </a:lnTo>
                  <a:lnTo>
                    <a:pt x="36" y="265"/>
                  </a:lnTo>
                  <a:lnTo>
                    <a:pt x="36" y="265"/>
                  </a:lnTo>
                  <a:lnTo>
                    <a:pt x="38" y="267"/>
                  </a:lnTo>
                  <a:lnTo>
                    <a:pt x="38" y="268"/>
                  </a:lnTo>
                  <a:lnTo>
                    <a:pt x="38" y="268"/>
                  </a:lnTo>
                  <a:lnTo>
                    <a:pt x="38" y="270"/>
                  </a:lnTo>
                  <a:lnTo>
                    <a:pt x="38" y="271"/>
                  </a:lnTo>
                  <a:lnTo>
                    <a:pt x="38" y="271"/>
                  </a:lnTo>
                  <a:lnTo>
                    <a:pt x="39" y="273"/>
                  </a:lnTo>
                  <a:lnTo>
                    <a:pt x="39" y="275"/>
                  </a:lnTo>
                  <a:lnTo>
                    <a:pt x="36" y="275"/>
                  </a:lnTo>
                  <a:lnTo>
                    <a:pt x="33" y="275"/>
                  </a:lnTo>
                  <a:lnTo>
                    <a:pt x="32" y="276"/>
                  </a:lnTo>
                  <a:lnTo>
                    <a:pt x="32" y="276"/>
                  </a:lnTo>
                  <a:lnTo>
                    <a:pt x="32" y="278"/>
                  </a:lnTo>
                  <a:lnTo>
                    <a:pt x="32" y="278"/>
                  </a:lnTo>
                  <a:lnTo>
                    <a:pt x="30" y="278"/>
                  </a:lnTo>
                  <a:lnTo>
                    <a:pt x="30" y="276"/>
                  </a:lnTo>
                  <a:lnTo>
                    <a:pt x="28" y="276"/>
                  </a:lnTo>
                  <a:lnTo>
                    <a:pt x="24" y="276"/>
                  </a:lnTo>
                  <a:lnTo>
                    <a:pt x="19" y="273"/>
                  </a:lnTo>
                  <a:lnTo>
                    <a:pt x="17" y="273"/>
                  </a:lnTo>
                  <a:lnTo>
                    <a:pt x="14" y="270"/>
                  </a:lnTo>
                  <a:lnTo>
                    <a:pt x="13" y="268"/>
                  </a:lnTo>
                  <a:lnTo>
                    <a:pt x="14" y="268"/>
                  </a:lnTo>
                  <a:lnTo>
                    <a:pt x="14" y="267"/>
                  </a:lnTo>
                  <a:lnTo>
                    <a:pt x="20" y="268"/>
                  </a:lnTo>
                  <a:lnTo>
                    <a:pt x="22" y="267"/>
                  </a:lnTo>
                  <a:lnTo>
                    <a:pt x="22" y="265"/>
                  </a:lnTo>
                  <a:lnTo>
                    <a:pt x="24" y="265"/>
                  </a:lnTo>
                  <a:lnTo>
                    <a:pt x="27" y="264"/>
                  </a:lnTo>
                  <a:lnTo>
                    <a:pt x="27" y="264"/>
                  </a:lnTo>
                  <a:lnTo>
                    <a:pt x="28" y="265"/>
                  </a:lnTo>
                  <a:lnTo>
                    <a:pt x="30" y="264"/>
                  </a:lnTo>
                  <a:lnTo>
                    <a:pt x="30" y="264"/>
                  </a:lnTo>
                  <a:close/>
                  <a:moveTo>
                    <a:pt x="334" y="264"/>
                  </a:moveTo>
                  <a:lnTo>
                    <a:pt x="336" y="264"/>
                  </a:lnTo>
                  <a:lnTo>
                    <a:pt x="334" y="265"/>
                  </a:lnTo>
                  <a:lnTo>
                    <a:pt x="334" y="265"/>
                  </a:lnTo>
                  <a:lnTo>
                    <a:pt x="333" y="265"/>
                  </a:lnTo>
                  <a:lnTo>
                    <a:pt x="333" y="265"/>
                  </a:lnTo>
                  <a:lnTo>
                    <a:pt x="334" y="264"/>
                  </a:lnTo>
                  <a:close/>
                  <a:moveTo>
                    <a:pt x="314" y="262"/>
                  </a:moveTo>
                  <a:lnTo>
                    <a:pt x="317" y="264"/>
                  </a:lnTo>
                  <a:lnTo>
                    <a:pt x="317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20" y="264"/>
                  </a:lnTo>
                  <a:lnTo>
                    <a:pt x="319" y="265"/>
                  </a:lnTo>
                  <a:lnTo>
                    <a:pt x="315" y="265"/>
                  </a:lnTo>
                  <a:lnTo>
                    <a:pt x="314" y="267"/>
                  </a:lnTo>
                  <a:lnTo>
                    <a:pt x="314" y="267"/>
                  </a:lnTo>
                  <a:lnTo>
                    <a:pt x="312" y="265"/>
                  </a:lnTo>
                  <a:lnTo>
                    <a:pt x="312" y="265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2" y="264"/>
                  </a:lnTo>
                  <a:lnTo>
                    <a:pt x="314" y="262"/>
                  </a:lnTo>
                  <a:lnTo>
                    <a:pt x="314" y="262"/>
                  </a:lnTo>
                  <a:close/>
                  <a:moveTo>
                    <a:pt x="298" y="262"/>
                  </a:moveTo>
                  <a:lnTo>
                    <a:pt x="298" y="262"/>
                  </a:lnTo>
                  <a:lnTo>
                    <a:pt x="298" y="264"/>
                  </a:lnTo>
                  <a:lnTo>
                    <a:pt x="298" y="264"/>
                  </a:lnTo>
                  <a:lnTo>
                    <a:pt x="298" y="265"/>
                  </a:lnTo>
                  <a:lnTo>
                    <a:pt x="298" y="267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6" y="268"/>
                  </a:lnTo>
                  <a:lnTo>
                    <a:pt x="295" y="268"/>
                  </a:lnTo>
                  <a:lnTo>
                    <a:pt x="295" y="267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5" y="265"/>
                  </a:lnTo>
                  <a:lnTo>
                    <a:pt x="296" y="262"/>
                  </a:lnTo>
                  <a:lnTo>
                    <a:pt x="296" y="262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6" y="264"/>
                  </a:lnTo>
                  <a:lnTo>
                    <a:pt x="298" y="262"/>
                  </a:lnTo>
                  <a:lnTo>
                    <a:pt x="298" y="262"/>
                  </a:lnTo>
                  <a:close/>
                  <a:moveTo>
                    <a:pt x="237" y="262"/>
                  </a:moveTo>
                  <a:lnTo>
                    <a:pt x="237" y="262"/>
                  </a:lnTo>
                  <a:lnTo>
                    <a:pt x="237" y="262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5"/>
                  </a:lnTo>
                  <a:lnTo>
                    <a:pt x="235" y="264"/>
                  </a:lnTo>
                  <a:lnTo>
                    <a:pt x="237" y="262"/>
                  </a:lnTo>
                  <a:close/>
                  <a:moveTo>
                    <a:pt x="5137" y="259"/>
                  </a:moveTo>
                  <a:lnTo>
                    <a:pt x="5137" y="262"/>
                  </a:lnTo>
                  <a:lnTo>
                    <a:pt x="5141" y="262"/>
                  </a:lnTo>
                  <a:lnTo>
                    <a:pt x="5142" y="264"/>
                  </a:lnTo>
                  <a:lnTo>
                    <a:pt x="5145" y="264"/>
                  </a:lnTo>
                  <a:lnTo>
                    <a:pt x="5147" y="265"/>
                  </a:lnTo>
                  <a:lnTo>
                    <a:pt x="5147" y="267"/>
                  </a:lnTo>
                  <a:lnTo>
                    <a:pt x="5145" y="265"/>
                  </a:lnTo>
                  <a:lnTo>
                    <a:pt x="5141" y="265"/>
                  </a:lnTo>
                  <a:lnTo>
                    <a:pt x="5137" y="262"/>
                  </a:lnTo>
                  <a:lnTo>
                    <a:pt x="5134" y="262"/>
                  </a:lnTo>
                  <a:lnTo>
                    <a:pt x="5136" y="260"/>
                  </a:lnTo>
                  <a:lnTo>
                    <a:pt x="5137" y="259"/>
                  </a:lnTo>
                  <a:close/>
                  <a:moveTo>
                    <a:pt x="293" y="253"/>
                  </a:moveTo>
                  <a:lnTo>
                    <a:pt x="293" y="253"/>
                  </a:lnTo>
                  <a:lnTo>
                    <a:pt x="295" y="254"/>
                  </a:lnTo>
                  <a:lnTo>
                    <a:pt x="295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4"/>
                  </a:lnTo>
                  <a:lnTo>
                    <a:pt x="292" y="253"/>
                  </a:lnTo>
                  <a:lnTo>
                    <a:pt x="292" y="253"/>
                  </a:lnTo>
                  <a:lnTo>
                    <a:pt x="293" y="253"/>
                  </a:lnTo>
                  <a:close/>
                  <a:moveTo>
                    <a:pt x="5156" y="189"/>
                  </a:moveTo>
                  <a:lnTo>
                    <a:pt x="5158" y="191"/>
                  </a:lnTo>
                  <a:lnTo>
                    <a:pt x="5158" y="193"/>
                  </a:lnTo>
                  <a:lnTo>
                    <a:pt x="5159" y="193"/>
                  </a:lnTo>
                  <a:lnTo>
                    <a:pt x="5163" y="193"/>
                  </a:lnTo>
                  <a:lnTo>
                    <a:pt x="5164" y="193"/>
                  </a:lnTo>
                  <a:lnTo>
                    <a:pt x="5167" y="193"/>
                  </a:lnTo>
                  <a:lnTo>
                    <a:pt x="5169" y="191"/>
                  </a:lnTo>
                  <a:lnTo>
                    <a:pt x="5172" y="191"/>
                  </a:lnTo>
                  <a:lnTo>
                    <a:pt x="5174" y="189"/>
                  </a:lnTo>
                  <a:lnTo>
                    <a:pt x="5175" y="191"/>
                  </a:lnTo>
                  <a:lnTo>
                    <a:pt x="5177" y="191"/>
                  </a:lnTo>
                  <a:lnTo>
                    <a:pt x="5178" y="193"/>
                  </a:lnTo>
                  <a:lnTo>
                    <a:pt x="5178" y="193"/>
                  </a:lnTo>
                  <a:lnTo>
                    <a:pt x="5178" y="194"/>
                  </a:lnTo>
                  <a:lnTo>
                    <a:pt x="5178" y="194"/>
                  </a:lnTo>
                  <a:lnTo>
                    <a:pt x="5183" y="196"/>
                  </a:lnTo>
                  <a:lnTo>
                    <a:pt x="5185" y="196"/>
                  </a:lnTo>
                  <a:lnTo>
                    <a:pt x="5185" y="197"/>
                  </a:lnTo>
                  <a:lnTo>
                    <a:pt x="5186" y="197"/>
                  </a:lnTo>
                  <a:lnTo>
                    <a:pt x="5188" y="199"/>
                  </a:lnTo>
                  <a:lnTo>
                    <a:pt x="5189" y="197"/>
                  </a:lnTo>
                  <a:lnTo>
                    <a:pt x="5191" y="199"/>
                  </a:lnTo>
                  <a:lnTo>
                    <a:pt x="5194" y="199"/>
                  </a:lnTo>
                  <a:lnTo>
                    <a:pt x="5197" y="199"/>
                  </a:lnTo>
                  <a:lnTo>
                    <a:pt x="5197" y="201"/>
                  </a:lnTo>
                  <a:lnTo>
                    <a:pt x="5196" y="202"/>
                  </a:lnTo>
                  <a:lnTo>
                    <a:pt x="5193" y="202"/>
                  </a:lnTo>
                  <a:lnTo>
                    <a:pt x="5188" y="202"/>
                  </a:lnTo>
                  <a:lnTo>
                    <a:pt x="5186" y="204"/>
                  </a:lnTo>
                  <a:lnTo>
                    <a:pt x="5186" y="205"/>
                  </a:lnTo>
                  <a:lnTo>
                    <a:pt x="5186" y="207"/>
                  </a:lnTo>
                  <a:lnTo>
                    <a:pt x="5185" y="207"/>
                  </a:lnTo>
                  <a:lnTo>
                    <a:pt x="5185" y="207"/>
                  </a:lnTo>
                  <a:lnTo>
                    <a:pt x="5183" y="207"/>
                  </a:lnTo>
                  <a:lnTo>
                    <a:pt x="5183" y="204"/>
                  </a:lnTo>
                  <a:lnTo>
                    <a:pt x="5182" y="204"/>
                  </a:lnTo>
                  <a:lnTo>
                    <a:pt x="5182" y="204"/>
                  </a:lnTo>
                  <a:lnTo>
                    <a:pt x="5180" y="202"/>
                  </a:lnTo>
                  <a:lnTo>
                    <a:pt x="5178" y="202"/>
                  </a:lnTo>
                  <a:lnTo>
                    <a:pt x="5177" y="202"/>
                  </a:lnTo>
                  <a:lnTo>
                    <a:pt x="5175" y="201"/>
                  </a:lnTo>
                  <a:lnTo>
                    <a:pt x="5175" y="199"/>
                  </a:lnTo>
                  <a:lnTo>
                    <a:pt x="5175" y="199"/>
                  </a:lnTo>
                  <a:lnTo>
                    <a:pt x="5174" y="197"/>
                  </a:lnTo>
                  <a:lnTo>
                    <a:pt x="5172" y="197"/>
                  </a:lnTo>
                  <a:lnTo>
                    <a:pt x="5167" y="196"/>
                  </a:lnTo>
                  <a:lnTo>
                    <a:pt x="5166" y="196"/>
                  </a:lnTo>
                  <a:lnTo>
                    <a:pt x="5164" y="196"/>
                  </a:lnTo>
                  <a:lnTo>
                    <a:pt x="5163" y="197"/>
                  </a:lnTo>
                  <a:lnTo>
                    <a:pt x="5161" y="197"/>
                  </a:lnTo>
                  <a:lnTo>
                    <a:pt x="5159" y="199"/>
                  </a:lnTo>
                  <a:lnTo>
                    <a:pt x="5158" y="199"/>
                  </a:lnTo>
                  <a:lnTo>
                    <a:pt x="5156" y="197"/>
                  </a:lnTo>
                  <a:lnTo>
                    <a:pt x="5155" y="197"/>
                  </a:lnTo>
                  <a:lnTo>
                    <a:pt x="5153" y="196"/>
                  </a:lnTo>
                  <a:lnTo>
                    <a:pt x="5153" y="196"/>
                  </a:lnTo>
                  <a:lnTo>
                    <a:pt x="5153" y="194"/>
                  </a:lnTo>
                  <a:lnTo>
                    <a:pt x="5153" y="193"/>
                  </a:lnTo>
                  <a:lnTo>
                    <a:pt x="5155" y="189"/>
                  </a:lnTo>
                  <a:lnTo>
                    <a:pt x="5156" y="189"/>
                  </a:lnTo>
                  <a:close/>
                  <a:moveTo>
                    <a:pt x="36" y="128"/>
                  </a:moveTo>
                  <a:lnTo>
                    <a:pt x="36" y="128"/>
                  </a:lnTo>
                  <a:lnTo>
                    <a:pt x="35" y="130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2" y="131"/>
                  </a:lnTo>
                  <a:lnTo>
                    <a:pt x="33" y="130"/>
                  </a:lnTo>
                  <a:lnTo>
                    <a:pt x="36" y="128"/>
                  </a:lnTo>
                  <a:close/>
                  <a:moveTo>
                    <a:pt x="170" y="0"/>
                  </a:moveTo>
                  <a:lnTo>
                    <a:pt x="172" y="0"/>
                  </a:lnTo>
                  <a:lnTo>
                    <a:pt x="170" y="0"/>
                  </a:lnTo>
                  <a:lnTo>
                    <a:pt x="169" y="2"/>
                  </a:lnTo>
                  <a:lnTo>
                    <a:pt x="170" y="2"/>
                  </a:lnTo>
                  <a:lnTo>
                    <a:pt x="180" y="5"/>
                  </a:lnTo>
                  <a:lnTo>
                    <a:pt x="183" y="5"/>
                  </a:lnTo>
                  <a:lnTo>
                    <a:pt x="184" y="7"/>
                  </a:lnTo>
                  <a:lnTo>
                    <a:pt x="183" y="8"/>
                  </a:lnTo>
                  <a:lnTo>
                    <a:pt x="180" y="10"/>
                  </a:lnTo>
                  <a:lnTo>
                    <a:pt x="175" y="13"/>
                  </a:lnTo>
                  <a:lnTo>
                    <a:pt x="177" y="13"/>
                  </a:lnTo>
                  <a:lnTo>
                    <a:pt x="178" y="15"/>
                  </a:lnTo>
                  <a:lnTo>
                    <a:pt x="180" y="15"/>
                  </a:lnTo>
                  <a:lnTo>
                    <a:pt x="181" y="15"/>
                  </a:lnTo>
                  <a:lnTo>
                    <a:pt x="184" y="13"/>
                  </a:lnTo>
                  <a:lnTo>
                    <a:pt x="188" y="10"/>
                  </a:lnTo>
                  <a:lnTo>
                    <a:pt x="189" y="8"/>
                  </a:lnTo>
                  <a:lnTo>
                    <a:pt x="189" y="8"/>
                  </a:lnTo>
                  <a:lnTo>
                    <a:pt x="192" y="8"/>
                  </a:lnTo>
                  <a:lnTo>
                    <a:pt x="194" y="10"/>
                  </a:lnTo>
                  <a:lnTo>
                    <a:pt x="197" y="11"/>
                  </a:lnTo>
                  <a:lnTo>
                    <a:pt x="196" y="13"/>
                  </a:lnTo>
                  <a:lnTo>
                    <a:pt x="196" y="13"/>
                  </a:lnTo>
                  <a:lnTo>
                    <a:pt x="197" y="15"/>
                  </a:lnTo>
                  <a:lnTo>
                    <a:pt x="200" y="15"/>
                  </a:lnTo>
                  <a:lnTo>
                    <a:pt x="203" y="16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4" y="13"/>
                  </a:lnTo>
                  <a:lnTo>
                    <a:pt x="218" y="13"/>
                  </a:lnTo>
                  <a:lnTo>
                    <a:pt x="224" y="13"/>
                  </a:lnTo>
                  <a:lnTo>
                    <a:pt x="225" y="13"/>
                  </a:lnTo>
                  <a:lnTo>
                    <a:pt x="229" y="13"/>
                  </a:lnTo>
                  <a:lnTo>
                    <a:pt x="232" y="15"/>
                  </a:lnTo>
                  <a:lnTo>
                    <a:pt x="232" y="16"/>
                  </a:lnTo>
                  <a:lnTo>
                    <a:pt x="229" y="18"/>
                  </a:lnTo>
                  <a:lnTo>
                    <a:pt x="229" y="19"/>
                  </a:lnTo>
                  <a:lnTo>
                    <a:pt x="230" y="21"/>
                  </a:lnTo>
                  <a:lnTo>
                    <a:pt x="232" y="21"/>
                  </a:lnTo>
                  <a:lnTo>
                    <a:pt x="232" y="22"/>
                  </a:lnTo>
                  <a:lnTo>
                    <a:pt x="233" y="22"/>
                  </a:lnTo>
                  <a:lnTo>
                    <a:pt x="238" y="22"/>
                  </a:lnTo>
                  <a:lnTo>
                    <a:pt x="238" y="22"/>
                  </a:lnTo>
                  <a:lnTo>
                    <a:pt x="238" y="24"/>
                  </a:lnTo>
                  <a:lnTo>
                    <a:pt x="237" y="26"/>
                  </a:lnTo>
                  <a:lnTo>
                    <a:pt x="246" y="26"/>
                  </a:lnTo>
                  <a:lnTo>
                    <a:pt x="248" y="26"/>
                  </a:lnTo>
                  <a:lnTo>
                    <a:pt x="251" y="24"/>
                  </a:lnTo>
                  <a:lnTo>
                    <a:pt x="255" y="24"/>
                  </a:lnTo>
                  <a:lnTo>
                    <a:pt x="257" y="24"/>
                  </a:lnTo>
                  <a:lnTo>
                    <a:pt x="259" y="26"/>
                  </a:lnTo>
                  <a:lnTo>
                    <a:pt x="260" y="26"/>
                  </a:lnTo>
                  <a:lnTo>
                    <a:pt x="262" y="26"/>
                  </a:lnTo>
                  <a:lnTo>
                    <a:pt x="266" y="24"/>
                  </a:lnTo>
                  <a:lnTo>
                    <a:pt x="271" y="24"/>
                  </a:lnTo>
                  <a:lnTo>
                    <a:pt x="273" y="24"/>
                  </a:lnTo>
                  <a:lnTo>
                    <a:pt x="274" y="24"/>
                  </a:lnTo>
                  <a:lnTo>
                    <a:pt x="281" y="26"/>
                  </a:lnTo>
                  <a:lnTo>
                    <a:pt x="284" y="26"/>
                  </a:lnTo>
                  <a:lnTo>
                    <a:pt x="287" y="29"/>
                  </a:lnTo>
                  <a:lnTo>
                    <a:pt x="289" y="29"/>
                  </a:lnTo>
                  <a:lnTo>
                    <a:pt x="290" y="27"/>
                  </a:lnTo>
                  <a:lnTo>
                    <a:pt x="292" y="27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6" y="30"/>
                  </a:lnTo>
                  <a:lnTo>
                    <a:pt x="298" y="30"/>
                  </a:lnTo>
                  <a:lnTo>
                    <a:pt x="307" y="32"/>
                  </a:lnTo>
                  <a:lnTo>
                    <a:pt x="311" y="32"/>
                  </a:lnTo>
                  <a:lnTo>
                    <a:pt x="319" y="32"/>
                  </a:lnTo>
                  <a:lnTo>
                    <a:pt x="322" y="32"/>
                  </a:lnTo>
                  <a:lnTo>
                    <a:pt x="325" y="32"/>
                  </a:lnTo>
                  <a:lnTo>
                    <a:pt x="330" y="35"/>
                  </a:lnTo>
                  <a:lnTo>
                    <a:pt x="333" y="35"/>
                  </a:lnTo>
                  <a:lnTo>
                    <a:pt x="334" y="37"/>
                  </a:lnTo>
                  <a:lnTo>
                    <a:pt x="342" y="37"/>
                  </a:lnTo>
                  <a:lnTo>
                    <a:pt x="345" y="35"/>
                  </a:lnTo>
                  <a:lnTo>
                    <a:pt x="350" y="35"/>
                  </a:lnTo>
                  <a:lnTo>
                    <a:pt x="355" y="34"/>
                  </a:lnTo>
                  <a:lnTo>
                    <a:pt x="358" y="34"/>
                  </a:lnTo>
                  <a:lnTo>
                    <a:pt x="361" y="35"/>
                  </a:lnTo>
                  <a:lnTo>
                    <a:pt x="361" y="34"/>
                  </a:lnTo>
                  <a:lnTo>
                    <a:pt x="363" y="34"/>
                  </a:lnTo>
                  <a:lnTo>
                    <a:pt x="371" y="35"/>
                  </a:lnTo>
                  <a:lnTo>
                    <a:pt x="374" y="38"/>
                  </a:lnTo>
                  <a:lnTo>
                    <a:pt x="375" y="40"/>
                  </a:lnTo>
                  <a:lnTo>
                    <a:pt x="385" y="43"/>
                  </a:lnTo>
                  <a:lnTo>
                    <a:pt x="386" y="45"/>
                  </a:lnTo>
                  <a:lnTo>
                    <a:pt x="388" y="46"/>
                  </a:lnTo>
                  <a:lnTo>
                    <a:pt x="389" y="46"/>
                  </a:lnTo>
                  <a:lnTo>
                    <a:pt x="391" y="45"/>
                  </a:lnTo>
                  <a:lnTo>
                    <a:pt x="393" y="46"/>
                  </a:lnTo>
                  <a:lnTo>
                    <a:pt x="394" y="46"/>
                  </a:lnTo>
                  <a:lnTo>
                    <a:pt x="394" y="267"/>
                  </a:lnTo>
                  <a:lnTo>
                    <a:pt x="397" y="267"/>
                  </a:lnTo>
                  <a:lnTo>
                    <a:pt x="402" y="268"/>
                  </a:lnTo>
                  <a:lnTo>
                    <a:pt x="402" y="267"/>
                  </a:lnTo>
                  <a:lnTo>
                    <a:pt x="407" y="267"/>
                  </a:lnTo>
                  <a:lnTo>
                    <a:pt x="410" y="268"/>
                  </a:lnTo>
                  <a:lnTo>
                    <a:pt x="412" y="267"/>
                  </a:lnTo>
                  <a:lnTo>
                    <a:pt x="413" y="265"/>
                  </a:lnTo>
                  <a:lnTo>
                    <a:pt x="416" y="265"/>
                  </a:lnTo>
                  <a:lnTo>
                    <a:pt x="419" y="265"/>
                  </a:lnTo>
                  <a:lnTo>
                    <a:pt x="423" y="265"/>
                  </a:lnTo>
                  <a:lnTo>
                    <a:pt x="423" y="267"/>
                  </a:lnTo>
                  <a:lnTo>
                    <a:pt x="421" y="268"/>
                  </a:lnTo>
                  <a:lnTo>
                    <a:pt x="421" y="271"/>
                  </a:lnTo>
                  <a:lnTo>
                    <a:pt x="423" y="273"/>
                  </a:lnTo>
                  <a:lnTo>
                    <a:pt x="426" y="273"/>
                  </a:lnTo>
                  <a:lnTo>
                    <a:pt x="427" y="275"/>
                  </a:lnTo>
                  <a:lnTo>
                    <a:pt x="429" y="278"/>
                  </a:lnTo>
                  <a:lnTo>
                    <a:pt x="432" y="279"/>
                  </a:lnTo>
                  <a:lnTo>
                    <a:pt x="434" y="281"/>
                  </a:lnTo>
                  <a:lnTo>
                    <a:pt x="435" y="282"/>
                  </a:lnTo>
                  <a:lnTo>
                    <a:pt x="438" y="284"/>
                  </a:lnTo>
                  <a:lnTo>
                    <a:pt x="440" y="286"/>
                  </a:lnTo>
                  <a:lnTo>
                    <a:pt x="442" y="287"/>
                  </a:lnTo>
                  <a:lnTo>
                    <a:pt x="443" y="289"/>
                  </a:lnTo>
                  <a:lnTo>
                    <a:pt x="445" y="292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6" y="297"/>
                  </a:lnTo>
                  <a:lnTo>
                    <a:pt x="448" y="293"/>
                  </a:lnTo>
                  <a:lnTo>
                    <a:pt x="451" y="293"/>
                  </a:lnTo>
                  <a:lnTo>
                    <a:pt x="453" y="292"/>
                  </a:lnTo>
                  <a:lnTo>
                    <a:pt x="456" y="290"/>
                  </a:lnTo>
                  <a:lnTo>
                    <a:pt x="459" y="290"/>
                  </a:lnTo>
                  <a:lnTo>
                    <a:pt x="460" y="289"/>
                  </a:lnTo>
                  <a:lnTo>
                    <a:pt x="460" y="284"/>
                  </a:lnTo>
                  <a:lnTo>
                    <a:pt x="462" y="284"/>
                  </a:lnTo>
                  <a:lnTo>
                    <a:pt x="462" y="284"/>
                  </a:lnTo>
                  <a:lnTo>
                    <a:pt x="464" y="282"/>
                  </a:lnTo>
                  <a:lnTo>
                    <a:pt x="462" y="281"/>
                  </a:lnTo>
                  <a:lnTo>
                    <a:pt x="465" y="281"/>
                  </a:lnTo>
                  <a:lnTo>
                    <a:pt x="468" y="279"/>
                  </a:lnTo>
                  <a:lnTo>
                    <a:pt x="471" y="278"/>
                  </a:lnTo>
                  <a:lnTo>
                    <a:pt x="475" y="278"/>
                  </a:lnTo>
                  <a:lnTo>
                    <a:pt x="476" y="278"/>
                  </a:lnTo>
                  <a:lnTo>
                    <a:pt x="478" y="279"/>
                  </a:lnTo>
                  <a:lnTo>
                    <a:pt x="481" y="281"/>
                  </a:lnTo>
                  <a:lnTo>
                    <a:pt x="481" y="282"/>
                  </a:lnTo>
                  <a:lnTo>
                    <a:pt x="481" y="284"/>
                  </a:lnTo>
                  <a:lnTo>
                    <a:pt x="481" y="284"/>
                  </a:lnTo>
                  <a:lnTo>
                    <a:pt x="483" y="287"/>
                  </a:lnTo>
                  <a:lnTo>
                    <a:pt x="483" y="289"/>
                  </a:lnTo>
                  <a:lnTo>
                    <a:pt x="484" y="289"/>
                  </a:lnTo>
                  <a:lnTo>
                    <a:pt x="486" y="290"/>
                  </a:lnTo>
                  <a:lnTo>
                    <a:pt x="487" y="290"/>
                  </a:lnTo>
                  <a:lnTo>
                    <a:pt x="489" y="292"/>
                  </a:lnTo>
                  <a:lnTo>
                    <a:pt x="490" y="293"/>
                  </a:lnTo>
                  <a:lnTo>
                    <a:pt x="490" y="293"/>
                  </a:lnTo>
                  <a:lnTo>
                    <a:pt x="490" y="295"/>
                  </a:lnTo>
                  <a:lnTo>
                    <a:pt x="490" y="295"/>
                  </a:lnTo>
                  <a:lnTo>
                    <a:pt x="492" y="297"/>
                  </a:lnTo>
                  <a:lnTo>
                    <a:pt x="492" y="297"/>
                  </a:lnTo>
                  <a:lnTo>
                    <a:pt x="495" y="298"/>
                  </a:lnTo>
                  <a:lnTo>
                    <a:pt x="497" y="300"/>
                  </a:lnTo>
                  <a:lnTo>
                    <a:pt x="498" y="300"/>
                  </a:lnTo>
                  <a:lnTo>
                    <a:pt x="500" y="303"/>
                  </a:lnTo>
                  <a:lnTo>
                    <a:pt x="501" y="304"/>
                  </a:lnTo>
                  <a:lnTo>
                    <a:pt x="505" y="306"/>
                  </a:lnTo>
                  <a:lnTo>
                    <a:pt x="505" y="308"/>
                  </a:lnTo>
                  <a:lnTo>
                    <a:pt x="506" y="311"/>
                  </a:lnTo>
                  <a:lnTo>
                    <a:pt x="508" y="314"/>
                  </a:lnTo>
                  <a:lnTo>
                    <a:pt x="509" y="316"/>
                  </a:lnTo>
                  <a:lnTo>
                    <a:pt x="511" y="317"/>
                  </a:lnTo>
                  <a:lnTo>
                    <a:pt x="512" y="320"/>
                  </a:lnTo>
                  <a:lnTo>
                    <a:pt x="514" y="322"/>
                  </a:lnTo>
                  <a:lnTo>
                    <a:pt x="517" y="325"/>
                  </a:lnTo>
                  <a:lnTo>
                    <a:pt x="519" y="328"/>
                  </a:lnTo>
                  <a:lnTo>
                    <a:pt x="520" y="330"/>
                  </a:lnTo>
                  <a:lnTo>
                    <a:pt x="522" y="331"/>
                  </a:lnTo>
                  <a:lnTo>
                    <a:pt x="520" y="333"/>
                  </a:lnTo>
                  <a:lnTo>
                    <a:pt x="520" y="334"/>
                  </a:lnTo>
                  <a:lnTo>
                    <a:pt x="522" y="334"/>
                  </a:lnTo>
                  <a:lnTo>
                    <a:pt x="524" y="336"/>
                  </a:lnTo>
                  <a:lnTo>
                    <a:pt x="524" y="338"/>
                  </a:lnTo>
                  <a:lnTo>
                    <a:pt x="524" y="339"/>
                  </a:lnTo>
                  <a:lnTo>
                    <a:pt x="525" y="339"/>
                  </a:lnTo>
                  <a:lnTo>
                    <a:pt x="527" y="341"/>
                  </a:lnTo>
                  <a:lnTo>
                    <a:pt x="527" y="341"/>
                  </a:lnTo>
                  <a:lnTo>
                    <a:pt x="527" y="342"/>
                  </a:lnTo>
                  <a:lnTo>
                    <a:pt x="527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3" y="345"/>
                  </a:lnTo>
                  <a:lnTo>
                    <a:pt x="535" y="345"/>
                  </a:lnTo>
                  <a:lnTo>
                    <a:pt x="536" y="347"/>
                  </a:lnTo>
                  <a:lnTo>
                    <a:pt x="538" y="349"/>
                  </a:lnTo>
                  <a:lnTo>
                    <a:pt x="539" y="349"/>
                  </a:lnTo>
                  <a:lnTo>
                    <a:pt x="542" y="349"/>
                  </a:lnTo>
                  <a:lnTo>
                    <a:pt x="544" y="350"/>
                  </a:lnTo>
                  <a:lnTo>
                    <a:pt x="547" y="352"/>
                  </a:lnTo>
                  <a:lnTo>
                    <a:pt x="547" y="353"/>
                  </a:lnTo>
                  <a:lnTo>
                    <a:pt x="550" y="355"/>
                  </a:lnTo>
                  <a:lnTo>
                    <a:pt x="552" y="353"/>
                  </a:lnTo>
                  <a:lnTo>
                    <a:pt x="552" y="355"/>
                  </a:lnTo>
                  <a:lnTo>
                    <a:pt x="553" y="356"/>
                  </a:lnTo>
                  <a:lnTo>
                    <a:pt x="553" y="358"/>
                  </a:lnTo>
                  <a:lnTo>
                    <a:pt x="553" y="358"/>
                  </a:lnTo>
                  <a:lnTo>
                    <a:pt x="552" y="360"/>
                  </a:lnTo>
                  <a:lnTo>
                    <a:pt x="552" y="361"/>
                  </a:lnTo>
                  <a:lnTo>
                    <a:pt x="552" y="363"/>
                  </a:lnTo>
                  <a:lnTo>
                    <a:pt x="552" y="363"/>
                  </a:lnTo>
                  <a:lnTo>
                    <a:pt x="552" y="364"/>
                  </a:lnTo>
                  <a:lnTo>
                    <a:pt x="552" y="366"/>
                  </a:lnTo>
                  <a:lnTo>
                    <a:pt x="552" y="368"/>
                  </a:lnTo>
                  <a:lnTo>
                    <a:pt x="553" y="369"/>
                  </a:lnTo>
                  <a:lnTo>
                    <a:pt x="553" y="371"/>
                  </a:lnTo>
                  <a:lnTo>
                    <a:pt x="550" y="374"/>
                  </a:lnTo>
                  <a:lnTo>
                    <a:pt x="550" y="375"/>
                  </a:lnTo>
                  <a:lnTo>
                    <a:pt x="550" y="375"/>
                  </a:lnTo>
                  <a:lnTo>
                    <a:pt x="549" y="377"/>
                  </a:lnTo>
                  <a:lnTo>
                    <a:pt x="546" y="380"/>
                  </a:lnTo>
                  <a:lnTo>
                    <a:pt x="546" y="382"/>
                  </a:lnTo>
                  <a:lnTo>
                    <a:pt x="544" y="380"/>
                  </a:lnTo>
                  <a:lnTo>
                    <a:pt x="541" y="380"/>
                  </a:lnTo>
                  <a:lnTo>
                    <a:pt x="539" y="377"/>
                  </a:lnTo>
                  <a:lnTo>
                    <a:pt x="539" y="375"/>
                  </a:lnTo>
                  <a:lnTo>
                    <a:pt x="538" y="374"/>
                  </a:lnTo>
                  <a:lnTo>
                    <a:pt x="538" y="372"/>
                  </a:lnTo>
                  <a:lnTo>
                    <a:pt x="539" y="372"/>
                  </a:lnTo>
                  <a:lnTo>
                    <a:pt x="542" y="371"/>
                  </a:lnTo>
                  <a:lnTo>
                    <a:pt x="542" y="371"/>
                  </a:lnTo>
                  <a:lnTo>
                    <a:pt x="541" y="369"/>
                  </a:lnTo>
                  <a:lnTo>
                    <a:pt x="541" y="369"/>
                  </a:lnTo>
                  <a:lnTo>
                    <a:pt x="541" y="368"/>
                  </a:lnTo>
                  <a:lnTo>
                    <a:pt x="541" y="366"/>
                  </a:lnTo>
                  <a:lnTo>
                    <a:pt x="541" y="364"/>
                  </a:lnTo>
                  <a:lnTo>
                    <a:pt x="541" y="361"/>
                  </a:lnTo>
                  <a:lnTo>
                    <a:pt x="539" y="360"/>
                  </a:lnTo>
                  <a:lnTo>
                    <a:pt x="538" y="356"/>
                  </a:lnTo>
                  <a:lnTo>
                    <a:pt x="538" y="356"/>
                  </a:lnTo>
                  <a:lnTo>
                    <a:pt x="538" y="355"/>
                  </a:lnTo>
                  <a:lnTo>
                    <a:pt x="539" y="355"/>
                  </a:lnTo>
                  <a:lnTo>
                    <a:pt x="535" y="356"/>
                  </a:lnTo>
                  <a:lnTo>
                    <a:pt x="530" y="358"/>
                  </a:lnTo>
                  <a:lnTo>
                    <a:pt x="528" y="360"/>
                  </a:lnTo>
                  <a:lnTo>
                    <a:pt x="527" y="360"/>
                  </a:lnTo>
                  <a:lnTo>
                    <a:pt x="527" y="360"/>
                  </a:lnTo>
                  <a:lnTo>
                    <a:pt x="528" y="361"/>
                  </a:lnTo>
                  <a:lnTo>
                    <a:pt x="527" y="361"/>
                  </a:lnTo>
                  <a:lnTo>
                    <a:pt x="527" y="361"/>
                  </a:lnTo>
                  <a:lnTo>
                    <a:pt x="527" y="363"/>
                  </a:lnTo>
                  <a:lnTo>
                    <a:pt x="525" y="366"/>
                  </a:lnTo>
                  <a:lnTo>
                    <a:pt x="525" y="366"/>
                  </a:lnTo>
                  <a:lnTo>
                    <a:pt x="524" y="364"/>
                  </a:lnTo>
                  <a:lnTo>
                    <a:pt x="522" y="364"/>
                  </a:lnTo>
                  <a:lnTo>
                    <a:pt x="522" y="363"/>
                  </a:lnTo>
                  <a:lnTo>
                    <a:pt x="522" y="361"/>
                  </a:lnTo>
                  <a:lnTo>
                    <a:pt x="522" y="361"/>
                  </a:lnTo>
                  <a:lnTo>
                    <a:pt x="524" y="360"/>
                  </a:lnTo>
                  <a:lnTo>
                    <a:pt x="525" y="358"/>
                  </a:lnTo>
                  <a:lnTo>
                    <a:pt x="527" y="353"/>
                  </a:lnTo>
                  <a:lnTo>
                    <a:pt x="528" y="353"/>
                  </a:lnTo>
                  <a:lnTo>
                    <a:pt x="531" y="352"/>
                  </a:lnTo>
                  <a:lnTo>
                    <a:pt x="527" y="352"/>
                  </a:lnTo>
                  <a:lnTo>
                    <a:pt x="527" y="352"/>
                  </a:lnTo>
                  <a:lnTo>
                    <a:pt x="525" y="350"/>
                  </a:lnTo>
                  <a:lnTo>
                    <a:pt x="525" y="350"/>
                  </a:lnTo>
                  <a:lnTo>
                    <a:pt x="524" y="349"/>
                  </a:lnTo>
                  <a:lnTo>
                    <a:pt x="522" y="349"/>
                  </a:lnTo>
                  <a:lnTo>
                    <a:pt x="522" y="347"/>
                  </a:lnTo>
                  <a:lnTo>
                    <a:pt x="520" y="347"/>
                  </a:lnTo>
                  <a:lnTo>
                    <a:pt x="520" y="345"/>
                  </a:lnTo>
                  <a:lnTo>
                    <a:pt x="520" y="345"/>
                  </a:lnTo>
                  <a:lnTo>
                    <a:pt x="520" y="344"/>
                  </a:lnTo>
                  <a:lnTo>
                    <a:pt x="519" y="344"/>
                  </a:lnTo>
                  <a:lnTo>
                    <a:pt x="519" y="344"/>
                  </a:lnTo>
                  <a:lnTo>
                    <a:pt x="517" y="342"/>
                  </a:lnTo>
                  <a:lnTo>
                    <a:pt x="517" y="341"/>
                  </a:lnTo>
                  <a:lnTo>
                    <a:pt x="516" y="341"/>
                  </a:lnTo>
                  <a:lnTo>
                    <a:pt x="514" y="339"/>
                  </a:lnTo>
                  <a:lnTo>
                    <a:pt x="512" y="338"/>
                  </a:lnTo>
                  <a:lnTo>
                    <a:pt x="512" y="338"/>
                  </a:lnTo>
                  <a:lnTo>
                    <a:pt x="512" y="336"/>
                  </a:lnTo>
                  <a:lnTo>
                    <a:pt x="512" y="334"/>
                  </a:lnTo>
                  <a:lnTo>
                    <a:pt x="512" y="334"/>
                  </a:lnTo>
                  <a:lnTo>
                    <a:pt x="511" y="334"/>
                  </a:lnTo>
                  <a:lnTo>
                    <a:pt x="503" y="333"/>
                  </a:lnTo>
                  <a:lnTo>
                    <a:pt x="505" y="328"/>
                  </a:lnTo>
                  <a:lnTo>
                    <a:pt x="503" y="325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1" y="322"/>
                  </a:lnTo>
                  <a:lnTo>
                    <a:pt x="505" y="323"/>
                  </a:lnTo>
                  <a:lnTo>
                    <a:pt x="508" y="325"/>
                  </a:lnTo>
                  <a:lnTo>
                    <a:pt x="508" y="323"/>
                  </a:lnTo>
                  <a:lnTo>
                    <a:pt x="505" y="320"/>
                  </a:lnTo>
                  <a:lnTo>
                    <a:pt x="503" y="320"/>
                  </a:lnTo>
                  <a:lnTo>
                    <a:pt x="503" y="319"/>
                  </a:lnTo>
                  <a:lnTo>
                    <a:pt x="503" y="319"/>
                  </a:lnTo>
                  <a:lnTo>
                    <a:pt x="503" y="317"/>
                  </a:lnTo>
                  <a:lnTo>
                    <a:pt x="508" y="317"/>
                  </a:lnTo>
                  <a:lnTo>
                    <a:pt x="508" y="317"/>
                  </a:lnTo>
                  <a:lnTo>
                    <a:pt x="503" y="317"/>
                  </a:lnTo>
                  <a:lnTo>
                    <a:pt x="501" y="317"/>
                  </a:lnTo>
                  <a:lnTo>
                    <a:pt x="501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500" y="319"/>
                  </a:lnTo>
                  <a:lnTo>
                    <a:pt x="498" y="317"/>
                  </a:lnTo>
                  <a:lnTo>
                    <a:pt x="497" y="316"/>
                  </a:lnTo>
                  <a:lnTo>
                    <a:pt x="495" y="314"/>
                  </a:lnTo>
                  <a:lnTo>
                    <a:pt x="495" y="312"/>
                  </a:lnTo>
                  <a:lnTo>
                    <a:pt x="495" y="311"/>
                  </a:lnTo>
                  <a:lnTo>
                    <a:pt x="495" y="309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7" y="304"/>
                  </a:lnTo>
                  <a:lnTo>
                    <a:pt x="495" y="306"/>
                  </a:lnTo>
                  <a:lnTo>
                    <a:pt x="494" y="309"/>
                  </a:lnTo>
                  <a:lnTo>
                    <a:pt x="492" y="311"/>
                  </a:lnTo>
                  <a:lnTo>
                    <a:pt x="492" y="309"/>
                  </a:lnTo>
                  <a:lnTo>
                    <a:pt x="490" y="309"/>
                  </a:lnTo>
                  <a:lnTo>
                    <a:pt x="489" y="308"/>
                  </a:lnTo>
                  <a:lnTo>
                    <a:pt x="486" y="308"/>
                  </a:lnTo>
                  <a:lnTo>
                    <a:pt x="484" y="306"/>
                  </a:lnTo>
                  <a:lnTo>
                    <a:pt x="483" y="301"/>
                  </a:lnTo>
                  <a:lnTo>
                    <a:pt x="481" y="300"/>
                  </a:lnTo>
                  <a:lnTo>
                    <a:pt x="481" y="298"/>
                  </a:lnTo>
                  <a:lnTo>
                    <a:pt x="479" y="298"/>
                  </a:lnTo>
                  <a:lnTo>
                    <a:pt x="479" y="297"/>
                  </a:lnTo>
                  <a:lnTo>
                    <a:pt x="478" y="292"/>
                  </a:lnTo>
                  <a:lnTo>
                    <a:pt x="476" y="289"/>
                  </a:lnTo>
                  <a:lnTo>
                    <a:pt x="476" y="287"/>
                  </a:lnTo>
                  <a:lnTo>
                    <a:pt x="476" y="286"/>
                  </a:lnTo>
                  <a:lnTo>
                    <a:pt x="476" y="286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6" y="289"/>
                  </a:lnTo>
                  <a:lnTo>
                    <a:pt x="475" y="289"/>
                  </a:lnTo>
                  <a:lnTo>
                    <a:pt x="475" y="290"/>
                  </a:lnTo>
                  <a:lnTo>
                    <a:pt x="476" y="292"/>
                  </a:lnTo>
                  <a:lnTo>
                    <a:pt x="476" y="297"/>
                  </a:lnTo>
                  <a:lnTo>
                    <a:pt x="478" y="298"/>
                  </a:lnTo>
                  <a:lnTo>
                    <a:pt x="478" y="301"/>
                  </a:lnTo>
                  <a:lnTo>
                    <a:pt x="478" y="303"/>
                  </a:lnTo>
                  <a:lnTo>
                    <a:pt x="479" y="304"/>
                  </a:lnTo>
                  <a:lnTo>
                    <a:pt x="481" y="308"/>
                  </a:lnTo>
                  <a:lnTo>
                    <a:pt x="481" y="309"/>
                  </a:lnTo>
                  <a:lnTo>
                    <a:pt x="481" y="309"/>
                  </a:lnTo>
                  <a:lnTo>
                    <a:pt x="479" y="309"/>
                  </a:lnTo>
                  <a:lnTo>
                    <a:pt x="479" y="311"/>
                  </a:lnTo>
                  <a:lnTo>
                    <a:pt x="476" y="309"/>
                  </a:lnTo>
                  <a:lnTo>
                    <a:pt x="476" y="309"/>
                  </a:lnTo>
                  <a:lnTo>
                    <a:pt x="475" y="308"/>
                  </a:lnTo>
                  <a:lnTo>
                    <a:pt x="473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6"/>
                  </a:lnTo>
                  <a:lnTo>
                    <a:pt x="468" y="303"/>
                  </a:lnTo>
                  <a:lnTo>
                    <a:pt x="468" y="301"/>
                  </a:lnTo>
                  <a:lnTo>
                    <a:pt x="467" y="298"/>
                  </a:lnTo>
                  <a:lnTo>
                    <a:pt x="467" y="298"/>
                  </a:lnTo>
                  <a:lnTo>
                    <a:pt x="470" y="297"/>
                  </a:lnTo>
                  <a:lnTo>
                    <a:pt x="468" y="297"/>
                  </a:lnTo>
                  <a:lnTo>
                    <a:pt x="467" y="297"/>
                  </a:lnTo>
                  <a:lnTo>
                    <a:pt x="467" y="297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3"/>
                  </a:lnTo>
                  <a:lnTo>
                    <a:pt x="465" y="295"/>
                  </a:lnTo>
                  <a:lnTo>
                    <a:pt x="465" y="297"/>
                  </a:lnTo>
                  <a:lnTo>
                    <a:pt x="465" y="297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4" y="298"/>
                  </a:lnTo>
                  <a:lnTo>
                    <a:pt x="464" y="298"/>
                  </a:lnTo>
                  <a:lnTo>
                    <a:pt x="462" y="298"/>
                  </a:lnTo>
                  <a:lnTo>
                    <a:pt x="462" y="298"/>
                  </a:lnTo>
                  <a:lnTo>
                    <a:pt x="460" y="297"/>
                  </a:lnTo>
                  <a:lnTo>
                    <a:pt x="460" y="297"/>
                  </a:lnTo>
                  <a:lnTo>
                    <a:pt x="459" y="297"/>
                  </a:lnTo>
                  <a:lnTo>
                    <a:pt x="459" y="295"/>
                  </a:lnTo>
                  <a:lnTo>
                    <a:pt x="454" y="295"/>
                  </a:lnTo>
                  <a:lnTo>
                    <a:pt x="453" y="293"/>
                  </a:lnTo>
                  <a:lnTo>
                    <a:pt x="453" y="293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3" y="295"/>
                  </a:lnTo>
                  <a:lnTo>
                    <a:pt x="451" y="297"/>
                  </a:lnTo>
                  <a:lnTo>
                    <a:pt x="451" y="297"/>
                  </a:lnTo>
                  <a:lnTo>
                    <a:pt x="453" y="297"/>
                  </a:lnTo>
                  <a:lnTo>
                    <a:pt x="454" y="297"/>
                  </a:lnTo>
                  <a:lnTo>
                    <a:pt x="456" y="297"/>
                  </a:lnTo>
                  <a:lnTo>
                    <a:pt x="457" y="298"/>
                  </a:lnTo>
                  <a:lnTo>
                    <a:pt x="459" y="298"/>
                  </a:lnTo>
                  <a:lnTo>
                    <a:pt x="459" y="300"/>
                  </a:lnTo>
                  <a:lnTo>
                    <a:pt x="459" y="300"/>
                  </a:lnTo>
                  <a:lnTo>
                    <a:pt x="460" y="300"/>
                  </a:lnTo>
                  <a:lnTo>
                    <a:pt x="460" y="301"/>
                  </a:lnTo>
                  <a:lnTo>
                    <a:pt x="460" y="301"/>
                  </a:lnTo>
                  <a:lnTo>
                    <a:pt x="462" y="301"/>
                  </a:lnTo>
                  <a:lnTo>
                    <a:pt x="464" y="303"/>
                  </a:lnTo>
                  <a:lnTo>
                    <a:pt x="465" y="304"/>
                  </a:lnTo>
                  <a:lnTo>
                    <a:pt x="465" y="306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5" y="308"/>
                  </a:lnTo>
                  <a:lnTo>
                    <a:pt x="460" y="308"/>
                  </a:lnTo>
                  <a:lnTo>
                    <a:pt x="459" y="309"/>
                  </a:lnTo>
                  <a:lnTo>
                    <a:pt x="457" y="309"/>
                  </a:lnTo>
                  <a:lnTo>
                    <a:pt x="457" y="309"/>
                  </a:lnTo>
                  <a:lnTo>
                    <a:pt x="454" y="308"/>
                  </a:lnTo>
                  <a:lnTo>
                    <a:pt x="451" y="306"/>
                  </a:lnTo>
                  <a:lnTo>
                    <a:pt x="445" y="303"/>
                  </a:lnTo>
                  <a:lnTo>
                    <a:pt x="445" y="303"/>
                  </a:lnTo>
                  <a:lnTo>
                    <a:pt x="445" y="301"/>
                  </a:lnTo>
                  <a:lnTo>
                    <a:pt x="443" y="301"/>
                  </a:lnTo>
                  <a:lnTo>
                    <a:pt x="443" y="301"/>
                  </a:lnTo>
                  <a:lnTo>
                    <a:pt x="442" y="300"/>
                  </a:lnTo>
                  <a:lnTo>
                    <a:pt x="440" y="298"/>
                  </a:lnTo>
                  <a:lnTo>
                    <a:pt x="438" y="297"/>
                  </a:lnTo>
                  <a:lnTo>
                    <a:pt x="438" y="297"/>
                  </a:lnTo>
                  <a:lnTo>
                    <a:pt x="437" y="295"/>
                  </a:lnTo>
                  <a:lnTo>
                    <a:pt x="434" y="293"/>
                  </a:lnTo>
                  <a:lnTo>
                    <a:pt x="432" y="292"/>
                  </a:lnTo>
                  <a:lnTo>
                    <a:pt x="432" y="292"/>
                  </a:lnTo>
                  <a:lnTo>
                    <a:pt x="430" y="292"/>
                  </a:lnTo>
                  <a:lnTo>
                    <a:pt x="430" y="292"/>
                  </a:lnTo>
                  <a:lnTo>
                    <a:pt x="430" y="290"/>
                  </a:lnTo>
                  <a:lnTo>
                    <a:pt x="430" y="290"/>
                  </a:lnTo>
                  <a:lnTo>
                    <a:pt x="427" y="290"/>
                  </a:lnTo>
                  <a:lnTo>
                    <a:pt x="426" y="289"/>
                  </a:lnTo>
                  <a:lnTo>
                    <a:pt x="418" y="286"/>
                  </a:lnTo>
                  <a:lnTo>
                    <a:pt x="415" y="284"/>
                  </a:lnTo>
                  <a:lnTo>
                    <a:pt x="413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3" y="281"/>
                  </a:lnTo>
                  <a:lnTo>
                    <a:pt x="415" y="281"/>
                  </a:lnTo>
                  <a:lnTo>
                    <a:pt x="416" y="279"/>
                  </a:lnTo>
                  <a:lnTo>
                    <a:pt x="416" y="278"/>
                  </a:lnTo>
                  <a:lnTo>
                    <a:pt x="415" y="278"/>
                  </a:lnTo>
                  <a:lnTo>
                    <a:pt x="415" y="276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5" y="275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6" y="273"/>
                  </a:lnTo>
                  <a:lnTo>
                    <a:pt x="418" y="275"/>
                  </a:lnTo>
                  <a:lnTo>
                    <a:pt x="419" y="276"/>
                  </a:lnTo>
                  <a:lnTo>
                    <a:pt x="419" y="278"/>
                  </a:lnTo>
                  <a:lnTo>
                    <a:pt x="419" y="281"/>
                  </a:lnTo>
                  <a:lnTo>
                    <a:pt x="419" y="281"/>
                  </a:lnTo>
                  <a:lnTo>
                    <a:pt x="419" y="279"/>
                  </a:lnTo>
                  <a:lnTo>
                    <a:pt x="419" y="278"/>
                  </a:lnTo>
                  <a:lnTo>
                    <a:pt x="419" y="278"/>
                  </a:lnTo>
                  <a:lnTo>
                    <a:pt x="419" y="276"/>
                  </a:lnTo>
                  <a:lnTo>
                    <a:pt x="421" y="276"/>
                  </a:lnTo>
                  <a:lnTo>
                    <a:pt x="423" y="276"/>
                  </a:lnTo>
                  <a:lnTo>
                    <a:pt x="424" y="276"/>
                  </a:lnTo>
                  <a:lnTo>
                    <a:pt x="419" y="275"/>
                  </a:lnTo>
                  <a:lnTo>
                    <a:pt x="418" y="273"/>
                  </a:lnTo>
                  <a:lnTo>
                    <a:pt x="418" y="273"/>
                  </a:lnTo>
                  <a:lnTo>
                    <a:pt x="416" y="271"/>
                  </a:lnTo>
                  <a:lnTo>
                    <a:pt x="415" y="273"/>
                  </a:lnTo>
                  <a:lnTo>
                    <a:pt x="412" y="276"/>
                  </a:lnTo>
                  <a:lnTo>
                    <a:pt x="410" y="276"/>
                  </a:lnTo>
                  <a:lnTo>
                    <a:pt x="405" y="278"/>
                  </a:lnTo>
                  <a:lnTo>
                    <a:pt x="402" y="279"/>
                  </a:lnTo>
                  <a:lnTo>
                    <a:pt x="399" y="278"/>
                  </a:lnTo>
                  <a:lnTo>
                    <a:pt x="397" y="278"/>
                  </a:lnTo>
                  <a:lnTo>
                    <a:pt x="389" y="275"/>
                  </a:lnTo>
                  <a:lnTo>
                    <a:pt x="388" y="275"/>
                  </a:lnTo>
                  <a:lnTo>
                    <a:pt x="389" y="273"/>
                  </a:lnTo>
                  <a:lnTo>
                    <a:pt x="391" y="273"/>
                  </a:lnTo>
                  <a:lnTo>
                    <a:pt x="389" y="271"/>
                  </a:lnTo>
                  <a:lnTo>
                    <a:pt x="389" y="270"/>
                  </a:lnTo>
                  <a:lnTo>
                    <a:pt x="388" y="270"/>
                  </a:lnTo>
                  <a:lnTo>
                    <a:pt x="388" y="270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3"/>
                  </a:lnTo>
                  <a:lnTo>
                    <a:pt x="385" y="273"/>
                  </a:lnTo>
                  <a:lnTo>
                    <a:pt x="378" y="271"/>
                  </a:lnTo>
                  <a:lnTo>
                    <a:pt x="372" y="271"/>
                  </a:lnTo>
                  <a:lnTo>
                    <a:pt x="366" y="270"/>
                  </a:lnTo>
                  <a:lnTo>
                    <a:pt x="358" y="271"/>
                  </a:lnTo>
                  <a:lnTo>
                    <a:pt x="353" y="273"/>
                  </a:lnTo>
                  <a:lnTo>
                    <a:pt x="352" y="273"/>
                  </a:lnTo>
                  <a:lnTo>
                    <a:pt x="348" y="271"/>
                  </a:lnTo>
                  <a:lnTo>
                    <a:pt x="348" y="271"/>
                  </a:lnTo>
                  <a:lnTo>
                    <a:pt x="350" y="271"/>
                  </a:lnTo>
                  <a:lnTo>
                    <a:pt x="350" y="271"/>
                  </a:lnTo>
                  <a:lnTo>
                    <a:pt x="348" y="270"/>
                  </a:lnTo>
                  <a:lnTo>
                    <a:pt x="347" y="268"/>
                  </a:lnTo>
                  <a:lnTo>
                    <a:pt x="344" y="268"/>
                  </a:lnTo>
                  <a:lnTo>
                    <a:pt x="342" y="268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39" y="267"/>
                  </a:lnTo>
                  <a:lnTo>
                    <a:pt x="337" y="265"/>
                  </a:lnTo>
                  <a:lnTo>
                    <a:pt x="339" y="262"/>
                  </a:lnTo>
                  <a:lnTo>
                    <a:pt x="339" y="260"/>
                  </a:lnTo>
                  <a:lnTo>
                    <a:pt x="339" y="260"/>
                  </a:lnTo>
                  <a:lnTo>
                    <a:pt x="341" y="257"/>
                  </a:lnTo>
                  <a:lnTo>
                    <a:pt x="341" y="259"/>
                  </a:lnTo>
                  <a:lnTo>
                    <a:pt x="339" y="259"/>
                  </a:lnTo>
                  <a:lnTo>
                    <a:pt x="337" y="260"/>
                  </a:lnTo>
                  <a:lnTo>
                    <a:pt x="336" y="262"/>
                  </a:lnTo>
                  <a:lnTo>
                    <a:pt x="334" y="264"/>
                  </a:lnTo>
                  <a:lnTo>
                    <a:pt x="333" y="264"/>
                  </a:lnTo>
                  <a:lnTo>
                    <a:pt x="331" y="264"/>
                  </a:lnTo>
                  <a:lnTo>
                    <a:pt x="328" y="264"/>
                  </a:lnTo>
                  <a:lnTo>
                    <a:pt x="326" y="262"/>
                  </a:lnTo>
                  <a:lnTo>
                    <a:pt x="325" y="262"/>
                  </a:lnTo>
                  <a:lnTo>
                    <a:pt x="323" y="262"/>
                  </a:lnTo>
                  <a:lnTo>
                    <a:pt x="325" y="260"/>
                  </a:lnTo>
                  <a:lnTo>
                    <a:pt x="326" y="260"/>
                  </a:lnTo>
                  <a:lnTo>
                    <a:pt x="326" y="259"/>
                  </a:lnTo>
                  <a:lnTo>
                    <a:pt x="326" y="259"/>
                  </a:lnTo>
                  <a:lnTo>
                    <a:pt x="320" y="259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20" y="257"/>
                  </a:lnTo>
                  <a:lnTo>
                    <a:pt x="319" y="256"/>
                  </a:lnTo>
                  <a:lnTo>
                    <a:pt x="317" y="257"/>
                  </a:lnTo>
                  <a:lnTo>
                    <a:pt x="315" y="257"/>
                  </a:lnTo>
                  <a:lnTo>
                    <a:pt x="314" y="257"/>
                  </a:lnTo>
                  <a:lnTo>
                    <a:pt x="314" y="256"/>
                  </a:lnTo>
                  <a:lnTo>
                    <a:pt x="315" y="256"/>
                  </a:lnTo>
                  <a:lnTo>
                    <a:pt x="317" y="254"/>
                  </a:lnTo>
                  <a:lnTo>
                    <a:pt x="314" y="254"/>
                  </a:lnTo>
                  <a:lnTo>
                    <a:pt x="314" y="254"/>
                  </a:lnTo>
                  <a:lnTo>
                    <a:pt x="312" y="253"/>
                  </a:lnTo>
                  <a:lnTo>
                    <a:pt x="312" y="251"/>
                  </a:lnTo>
                  <a:lnTo>
                    <a:pt x="314" y="249"/>
                  </a:lnTo>
                  <a:lnTo>
                    <a:pt x="319" y="248"/>
                  </a:lnTo>
                  <a:lnTo>
                    <a:pt x="317" y="248"/>
                  </a:lnTo>
                  <a:lnTo>
                    <a:pt x="314" y="248"/>
                  </a:lnTo>
                  <a:lnTo>
                    <a:pt x="312" y="249"/>
                  </a:lnTo>
                  <a:lnTo>
                    <a:pt x="309" y="251"/>
                  </a:lnTo>
                  <a:lnTo>
                    <a:pt x="307" y="251"/>
                  </a:lnTo>
                  <a:lnTo>
                    <a:pt x="307" y="251"/>
                  </a:lnTo>
                  <a:lnTo>
                    <a:pt x="306" y="251"/>
                  </a:lnTo>
                  <a:lnTo>
                    <a:pt x="304" y="251"/>
                  </a:lnTo>
                  <a:lnTo>
                    <a:pt x="304" y="251"/>
                  </a:lnTo>
                  <a:lnTo>
                    <a:pt x="304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3" y="253"/>
                  </a:lnTo>
                  <a:lnTo>
                    <a:pt x="301" y="253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300" y="251"/>
                  </a:lnTo>
                  <a:lnTo>
                    <a:pt x="298" y="253"/>
                  </a:lnTo>
                  <a:lnTo>
                    <a:pt x="298" y="253"/>
                  </a:lnTo>
                  <a:lnTo>
                    <a:pt x="296" y="253"/>
                  </a:lnTo>
                  <a:lnTo>
                    <a:pt x="295" y="253"/>
                  </a:lnTo>
                  <a:lnTo>
                    <a:pt x="293" y="253"/>
                  </a:lnTo>
                  <a:lnTo>
                    <a:pt x="293" y="251"/>
                  </a:lnTo>
                  <a:lnTo>
                    <a:pt x="293" y="251"/>
                  </a:lnTo>
                  <a:lnTo>
                    <a:pt x="296" y="246"/>
                  </a:lnTo>
                  <a:lnTo>
                    <a:pt x="296" y="246"/>
                  </a:lnTo>
                  <a:lnTo>
                    <a:pt x="295" y="246"/>
                  </a:lnTo>
                  <a:lnTo>
                    <a:pt x="293" y="248"/>
                  </a:lnTo>
                  <a:lnTo>
                    <a:pt x="293" y="249"/>
                  </a:lnTo>
                  <a:lnTo>
                    <a:pt x="292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49"/>
                  </a:lnTo>
                  <a:lnTo>
                    <a:pt x="287" y="249"/>
                  </a:lnTo>
                  <a:lnTo>
                    <a:pt x="287" y="251"/>
                  </a:lnTo>
                  <a:lnTo>
                    <a:pt x="287" y="251"/>
                  </a:lnTo>
                  <a:lnTo>
                    <a:pt x="289" y="249"/>
                  </a:lnTo>
                  <a:lnTo>
                    <a:pt x="290" y="249"/>
                  </a:lnTo>
                  <a:lnTo>
                    <a:pt x="290" y="249"/>
                  </a:lnTo>
                  <a:lnTo>
                    <a:pt x="289" y="253"/>
                  </a:lnTo>
                  <a:lnTo>
                    <a:pt x="289" y="254"/>
                  </a:lnTo>
                  <a:lnTo>
                    <a:pt x="287" y="254"/>
                  </a:lnTo>
                  <a:lnTo>
                    <a:pt x="287" y="254"/>
                  </a:lnTo>
                  <a:lnTo>
                    <a:pt x="285" y="254"/>
                  </a:lnTo>
                  <a:lnTo>
                    <a:pt x="285" y="256"/>
                  </a:lnTo>
                  <a:lnTo>
                    <a:pt x="287" y="257"/>
                  </a:lnTo>
                  <a:lnTo>
                    <a:pt x="289" y="257"/>
                  </a:lnTo>
                  <a:lnTo>
                    <a:pt x="290" y="257"/>
                  </a:lnTo>
                  <a:lnTo>
                    <a:pt x="290" y="257"/>
                  </a:lnTo>
                  <a:lnTo>
                    <a:pt x="289" y="259"/>
                  </a:lnTo>
                  <a:lnTo>
                    <a:pt x="289" y="260"/>
                  </a:lnTo>
                  <a:lnTo>
                    <a:pt x="289" y="260"/>
                  </a:lnTo>
                  <a:lnTo>
                    <a:pt x="287" y="260"/>
                  </a:lnTo>
                  <a:lnTo>
                    <a:pt x="285" y="260"/>
                  </a:lnTo>
                  <a:lnTo>
                    <a:pt x="285" y="260"/>
                  </a:lnTo>
                  <a:lnTo>
                    <a:pt x="284" y="262"/>
                  </a:lnTo>
                  <a:lnTo>
                    <a:pt x="284" y="262"/>
                  </a:lnTo>
                  <a:lnTo>
                    <a:pt x="285" y="262"/>
                  </a:lnTo>
                  <a:lnTo>
                    <a:pt x="287" y="260"/>
                  </a:lnTo>
                  <a:lnTo>
                    <a:pt x="289" y="260"/>
                  </a:lnTo>
                  <a:lnTo>
                    <a:pt x="290" y="260"/>
                  </a:lnTo>
                  <a:lnTo>
                    <a:pt x="292" y="260"/>
                  </a:lnTo>
                  <a:lnTo>
                    <a:pt x="293" y="260"/>
                  </a:lnTo>
                  <a:lnTo>
                    <a:pt x="293" y="260"/>
                  </a:lnTo>
                  <a:lnTo>
                    <a:pt x="293" y="262"/>
                  </a:lnTo>
                  <a:lnTo>
                    <a:pt x="293" y="262"/>
                  </a:lnTo>
                  <a:lnTo>
                    <a:pt x="293" y="264"/>
                  </a:lnTo>
                  <a:lnTo>
                    <a:pt x="292" y="264"/>
                  </a:lnTo>
                  <a:lnTo>
                    <a:pt x="290" y="264"/>
                  </a:lnTo>
                  <a:lnTo>
                    <a:pt x="290" y="265"/>
                  </a:lnTo>
                  <a:lnTo>
                    <a:pt x="290" y="265"/>
                  </a:lnTo>
                  <a:lnTo>
                    <a:pt x="290" y="267"/>
                  </a:lnTo>
                  <a:lnTo>
                    <a:pt x="290" y="268"/>
                  </a:lnTo>
                  <a:lnTo>
                    <a:pt x="290" y="270"/>
                  </a:lnTo>
                  <a:lnTo>
                    <a:pt x="290" y="270"/>
                  </a:lnTo>
                  <a:lnTo>
                    <a:pt x="289" y="270"/>
                  </a:lnTo>
                  <a:lnTo>
                    <a:pt x="289" y="270"/>
                  </a:lnTo>
                  <a:lnTo>
                    <a:pt x="287" y="273"/>
                  </a:lnTo>
                  <a:lnTo>
                    <a:pt x="287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5" y="273"/>
                  </a:lnTo>
                  <a:lnTo>
                    <a:pt x="284" y="273"/>
                  </a:lnTo>
                  <a:lnTo>
                    <a:pt x="282" y="273"/>
                  </a:lnTo>
                  <a:lnTo>
                    <a:pt x="281" y="273"/>
                  </a:lnTo>
                  <a:lnTo>
                    <a:pt x="279" y="273"/>
                  </a:lnTo>
                  <a:lnTo>
                    <a:pt x="278" y="273"/>
                  </a:lnTo>
                  <a:lnTo>
                    <a:pt x="278" y="271"/>
                  </a:lnTo>
                  <a:lnTo>
                    <a:pt x="274" y="273"/>
                  </a:lnTo>
                  <a:lnTo>
                    <a:pt x="274" y="273"/>
                  </a:lnTo>
                  <a:lnTo>
                    <a:pt x="273" y="270"/>
                  </a:lnTo>
                  <a:lnTo>
                    <a:pt x="273" y="270"/>
                  </a:lnTo>
                  <a:lnTo>
                    <a:pt x="273" y="273"/>
                  </a:lnTo>
                  <a:lnTo>
                    <a:pt x="273" y="273"/>
                  </a:lnTo>
                  <a:lnTo>
                    <a:pt x="271" y="275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8"/>
                  </a:lnTo>
                  <a:lnTo>
                    <a:pt x="270" y="275"/>
                  </a:lnTo>
                  <a:lnTo>
                    <a:pt x="268" y="275"/>
                  </a:lnTo>
                  <a:lnTo>
                    <a:pt x="268" y="276"/>
                  </a:lnTo>
                  <a:lnTo>
                    <a:pt x="266" y="276"/>
                  </a:lnTo>
                  <a:lnTo>
                    <a:pt x="268" y="278"/>
                  </a:lnTo>
                  <a:lnTo>
                    <a:pt x="266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8"/>
                  </a:lnTo>
                  <a:lnTo>
                    <a:pt x="265" y="279"/>
                  </a:lnTo>
                  <a:lnTo>
                    <a:pt x="265" y="279"/>
                  </a:lnTo>
                  <a:lnTo>
                    <a:pt x="262" y="282"/>
                  </a:lnTo>
                  <a:lnTo>
                    <a:pt x="260" y="282"/>
                  </a:lnTo>
                  <a:lnTo>
                    <a:pt x="260" y="281"/>
                  </a:lnTo>
                  <a:lnTo>
                    <a:pt x="260" y="281"/>
                  </a:lnTo>
                  <a:lnTo>
                    <a:pt x="257" y="282"/>
                  </a:lnTo>
                  <a:lnTo>
                    <a:pt x="257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4"/>
                  </a:lnTo>
                  <a:lnTo>
                    <a:pt x="254" y="286"/>
                  </a:lnTo>
                  <a:lnTo>
                    <a:pt x="252" y="287"/>
                  </a:lnTo>
                  <a:lnTo>
                    <a:pt x="251" y="287"/>
                  </a:lnTo>
                  <a:lnTo>
                    <a:pt x="251" y="289"/>
                  </a:lnTo>
                  <a:lnTo>
                    <a:pt x="251" y="289"/>
                  </a:lnTo>
                  <a:lnTo>
                    <a:pt x="249" y="289"/>
                  </a:lnTo>
                  <a:lnTo>
                    <a:pt x="248" y="287"/>
                  </a:lnTo>
                  <a:lnTo>
                    <a:pt x="248" y="287"/>
                  </a:lnTo>
                  <a:lnTo>
                    <a:pt x="248" y="289"/>
                  </a:lnTo>
                  <a:lnTo>
                    <a:pt x="248" y="289"/>
                  </a:lnTo>
                  <a:lnTo>
                    <a:pt x="246" y="289"/>
                  </a:lnTo>
                  <a:lnTo>
                    <a:pt x="246" y="289"/>
                  </a:lnTo>
                  <a:lnTo>
                    <a:pt x="244" y="289"/>
                  </a:lnTo>
                  <a:lnTo>
                    <a:pt x="243" y="289"/>
                  </a:lnTo>
                  <a:lnTo>
                    <a:pt x="241" y="290"/>
                  </a:lnTo>
                  <a:lnTo>
                    <a:pt x="240" y="290"/>
                  </a:lnTo>
                  <a:lnTo>
                    <a:pt x="237" y="289"/>
                  </a:lnTo>
                  <a:lnTo>
                    <a:pt x="237" y="289"/>
                  </a:lnTo>
                  <a:lnTo>
                    <a:pt x="237" y="287"/>
                  </a:lnTo>
                  <a:lnTo>
                    <a:pt x="237" y="287"/>
                  </a:lnTo>
                  <a:lnTo>
                    <a:pt x="237" y="286"/>
                  </a:lnTo>
                  <a:lnTo>
                    <a:pt x="238" y="286"/>
                  </a:lnTo>
                  <a:lnTo>
                    <a:pt x="240" y="284"/>
                  </a:lnTo>
                  <a:lnTo>
                    <a:pt x="243" y="284"/>
                  </a:lnTo>
                  <a:lnTo>
                    <a:pt x="244" y="282"/>
                  </a:lnTo>
                  <a:lnTo>
                    <a:pt x="246" y="281"/>
                  </a:lnTo>
                  <a:lnTo>
                    <a:pt x="248" y="281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9" y="278"/>
                  </a:lnTo>
                  <a:lnTo>
                    <a:pt x="244" y="279"/>
                  </a:lnTo>
                  <a:lnTo>
                    <a:pt x="243" y="279"/>
                  </a:lnTo>
                  <a:lnTo>
                    <a:pt x="243" y="279"/>
                  </a:lnTo>
                  <a:lnTo>
                    <a:pt x="238" y="279"/>
                  </a:lnTo>
                  <a:lnTo>
                    <a:pt x="238" y="279"/>
                  </a:lnTo>
                  <a:lnTo>
                    <a:pt x="238" y="278"/>
                  </a:lnTo>
                  <a:lnTo>
                    <a:pt x="238" y="275"/>
                  </a:lnTo>
                  <a:lnTo>
                    <a:pt x="240" y="273"/>
                  </a:lnTo>
                  <a:lnTo>
                    <a:pt x="241" y="270"/>
                  </a:lnTo>
                  <a:lnTo>
                    <a:pt x="243" y="268"/>
                  </a:lnTo>
                  <a:lnTo>
                    <a:pt x="244" y="267"/>
                  </a:lnTo>
                  <a:lnTo>
                    <a:pt x="246" y="262"/>
                  </a:lnTo>
                  <a:lnTo>
                    <a:pt x="246" y="260"/>
                  </a:lnTo>
                  <a:lnTo>
                    <a:pt x="244" y="259"/>
                  </a:lnTo>
                  <a:lnTo>
                    <a:pt x="244" y="257"/>
                  </a:lnTo>
                  <a:lnTo>
                    <a:pt x="246" y="256"/>
                  </a:lnTo>
                  <a:lnTo>
                    <a:pt x="251" y="254"/>
                  </a:lnTo>
                  <a:lnTo>
                    <a:pt x="254" y="253"/>
                  </a:lnTo>
                  <a:lnTo>
                    <a:pt x="259" y="251"/>
                  </a:lnTo>
                  <a:lnTo>
                    <a:pt x="259" y="251"/>
                  </a:lnTo>
                  <a:lnTo>
                    <a:pt x="260" y="251"/>
                  </a:lnTo>
                  <a:lnTo>
                    <a:pt x="262" y="251"/>
                  </a:lnTo>
                  <a:lnTo>
                    <a:pt x="263" y="253"/>
                  </a:lnTo>
                  <a:lnTo>
                    <a:pt x="265" y="253"/>
                  </a:lnTo>
                  <a:lnTo>
                    <a:pt x="266" y="251"/>
                  </a:lnTo>
                  <a:lnTo>
                    <a:pt x="270" y="253"/>
                  </a:lnTo>
                  <a:lnTo>
                    <a:pt x="276" y="254"/>
                  </a:lnTo>
                  <a:lnTo>
                    <a:pt x="278" y="254"/>
                  </a:lnTo>
                  <a:lnTo>
                    <a:pt x="278" y="253"/>
                  </a:lnTo>
                  <a:lnTo>
                    <a:pt x="278" y="253"/>
                  </a:lnTo>
                  <a:lnTo>
                    <a:pt x="273" y="251"/>
                  </a:lnTo>
                  <a:lnTo>
                    <a:pt x="270" y="251"/>
                  </a:lnTo>
                  <a:lnTo>
                    <a:pt x="265" y="248"/>
                  </a:lnTo>
                  <a:lnTo>
                    <a:pt x="263" y="246"/>
                  </a:lnTo>
                  <a:lnTo>
                    <a:pt x="263" y="246"/>
                  </a:lnTo>
                  <a:lnTo>
                    <a:pt x="265" y="246"/>
                  </a:lnTo>
                  <a:lnTo>
                    <a:pt x="266" y="246"/>
                  </a:lnTo>
                  <a:lnTo>
                    <a:pt x="266" y="245"/>
                  </a:lnTo>
                  <a:lnTo>
                    <a:pt x="266" y="245"/>
                  </a:lnTo>
                  <a:lnTo>
                    <a:pt x="268" y="243"/>
                  </a:lnTo>
                  <a:lnTo>
                    <a:pt x="270" y="241"/>
                  </a:lnTo>
                  <a:lnTo>
                    <a:pt x="274" y="240"/>
                  </a:lnTo>
                  <a:lnTo>
                    <a:pt x="273" y="240"/>
                  </a:lnTo>
                  <a:lnTo>
                    <a:pt x="270" y="240"/>
                  </a:lnTo>
                  <a:lnTo>
                    <a:pt x="268" y="240"/>
                  </a:lnTo>
                  <a:lnTo>
                    <a:pt x="266" y="241"/>
                  </a:lnTo>
                  <a:lnTo>
                    <a:pt x="266" y="243"/>
                  </a:lnTo>
                  <a:lnTo>
                    <a:pt x="265" y="245"/>
                  </a:lnTo>
                  <a:lnTo>
                    <a:pt x="265" y="245"/>
                  </a:lnTo>
                  <a:lnTo>
                    <a:pt x="263" y="245"/>
                  </a:lnTo>
                  <a:lnTo>
                    <a:pt x="257" y="245"/>
                  </a:lnTo>
                  <a:lnTo>
                    <a:pt x="257" y="245"/>
                  </a:lnTo>
                  <a:lnTo>
                    <a:pt x="255" y="245"/>
                  </a:lnTo>
                  <a:lnTo>
                    <a:pt x="255" y="245"/>
                  </a:lnTo>
                  <a:lnTo>
                    <a:pt x="251" y="246"/>
                  </a:lnTo>
                  <a:lnTo>
                    <a:pt x="249" y="248"/>
                  </a:lnTo>
                  <a:lnTo>
                    <a:pt x="248" y="249"/>
                  </a:lnTo>
                  <a:lnTo>
                    <a:pt x="246" y="249"/>
                  </a:lnTo>
                  <a:lnTo>
                    <a:pt x="243" y="251"/>
                  </a:lnTo>
                  <a:lnTo>
                    <a:pt x="241" y="251"/>
                  </a:lnTo>
                  <a:lnTo>
                    <a:pt x="240" y="253"/>
                  </a:lnTo>
                  <a:lnTo>
                    <a:pt x="238" y="254"/>
                  </a:lnTo>
                  <a:lnTo>
                    <a:pt x="238" y="254"/>
                  </a:lnTo>
                  <a:lnTo>
                    <a:pt x="240" y="256"/>
                  </a:lnTo>
                  <a:lnTo>
                    <a:pt x="238" y="256"/>
                  </a:lnTo>
                  <a:lnTo>
                    <a:pt x="238" y="257"/>
                  </a:lnTo>
                  <a:lnTo>
                    <a:pt x="235" y="257"/>
                  </a:lnTo>
                  <a:lnTo>
                    <a:pt x="232" y="260"/>
                  </a:lnTo>
                  <a:lnTo>
                    <a:pt x="232" y="262"/>
                  </a:lnTo>
                  <a:lnTo>
                    <a:pt x="232" y="262"/>
                  </a:lnTo>
                  <a:lnTo>
                    <a:pt x="232" y="264"/>
                  </a:lnTo>
                  <a:lnTo>
                    <a:pt x="232" y="264"/>
                  </a:lnTo>
                  <a:lnTo>
                    <a:pt x="230" y="265"/>
                  </a:lnTo>
                  <a:lnTo>
                    <a:pt x="227" y="267"/>
                  </a:lnTo>
                  <a:lnTo>
                    <a:pt x="225" y="267"/>
                  </a:lnTo>
                  <a:lnTo>
                    <a:pt x="225" y="267"/>
                  </a:lnTo>
                  <a:lnTo>
                    <a:pt x="224" y="267"/>
                  </a:lnTo>
                  <a:lnTo>
                    <a:pt x="222" y="267"/>
                  </a:lnTo>
                  <a:lnTo>
                    <a:pt x="221" y="267"/>
                  </a:lnTo>
                  <a:lnTo>
                    <a:pt x="221" y="267"/>
                  </a:lnTo>
                  <a:lnTo>
                    <a:pt x="222" y="267"/>
                  </a:lnTo>
                  <a:lnTo>
                    <a:pt x="224" y="268"/>
                  </a:lnTo>
                  <a:lnTo>
                    <a:pt x="225" y="270"/>
                  </a:lnTo>
                  <a:lnTo>
                    <a:pt x="227" y="271"/>
                  </a:lnTo>
                  <a:lnTo>
                    <a:pt x="227" y="271"/>
                  </a:lnTo>
                  <a:lnTo>
                    <a:pt x="225" y="273"/>
                  </a:lnTo>
                  <a:lnTo>
                    <a:pt x="224" y="275"/>
                  </a:lnTo>
                  <a:lnTo>
                    <a:pt x="222" y="275"/>
                  </a:lnTo>
                  <a:lnTo>
                    <a:pt x="219" y="275"/>
                  </a:lnTo>
                  <a:lnTo>
                    <a:pt x="218" y="276"/>
                  </a:lnTo>
                  <a:lnTo>
                    <a:pt x="218" y="276"/>
                  </a:lnTo>
                  <a:lnTo>
                    <a:pt x="221" y="276"/>
                  </a:lnTo>
                  <a:lnTo>
                    <a:pt x="221" y="278"/>
                  </a:lnTo>
                  <a:lnTo>
                    <a:pt x="221" y="278"/>
                  </a:lnTo>
                  <a:lnTo>
                    <a:pt x="219" y="279"/>
                  </a:lnTo>
                  <a:lnTo>
                    <a:pt x="218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9"/>
                  </a:lnTo>
                  <a:lnTo>
                    <a:pt x="216" y="278"/>
                  </a:lnTo>
                  <a:lnTo>
                    <a:pt x="214" y="278"/>
                  </a:lnTo>
                  <a:lnTo>
                    <a:pt x="214" y="279"/>
                  </a:lnTo>
                  <a:lnTo>
                    <a:pt x="211" y="281"/>
                  </a:lnTo>
                  <a:lnTo>
                    <a:pt x="211" y="281"/>
                  </a:lnTo>
                  <a:lnTo>
                    <a:pt x="213" y="281"/>
                  </a:lnTo>
                  <a:lnTo>
                    <a:pt x="211" y="281"/>
                  </a:lnTo>
                  <a:lnTo>
                    <a:pt x="211" y="282"/>
                  </a:lnTo>
                  <a:lnTo>
                    <a:pt x="210" y="282"/>
                  </a:lnTo>
                  <a:lnTo>
                    <a:pt x="210" y="284"/>
                  </a:lnTo>
                  <a:lnTo>
                    <a:pt x="205" y="286"/>
                  </a:lnTo>
                  <a:lnTo>
                    <a:pt x="205" y="287"/>
                  </a:lnTo>
                  <a:lnTo>
                    <a:pt x="205" y="289"/>
                  </a:lnTo>
                  <a:lnTo>
                    <a:pt x="203" y="290"/>
                  </a:lnTo>
                  <a:lnTo>
                    <a:pt x="205" y="292"/>
                  </a:lnTo>
                  <a:lnTo>
                    <a:pt x="208" y="292"/>
                  </a:lnTo>
                  <a:lnTo>
                    <a:pt x="210" y="292"/>
                  </a:lnTo>
                  <a:lnTo>
                    <a:pt x="211" y="293"/>
                  </a:lnTo>
                  <a:lnTo>
                    <a:pt x="214" y="295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7"/>
                  </a:lnTo>
                  <a:lnTo>
                    <a:pt x="216" y="298"/>
                  </a:lnTo>
                  <a:lnTo>
                    <a:pt x="214" y="300"/>
                  </a:lnTo>
                  <a:lnTo>
                    <a:pt x="211" y="301"/>
                  </a:lnTo>
                  <a:lnTo>
                    <a:pt x="211" y="301"/>
                  </a:lnTo>
                  <a:lnTo>
                    <a:pt x="210" y="303"/>
                  </a:lnTo>
                  <a:lnTo>
                    <a:pt x="208" y="303"/>
                  </a:lnTo>
                  <a:lnTo>
                    <a:pt x="207" y="304"/>
                  </a:lnTo>
                  <a:lnTo>
                    <a:pt x="205" y="306"/>
                  </a:lnTo>
                  <a:lnTo>
                    <a:pt x="205" y="306"/>
                  </a:lnTo>
                  <a:lnTo>
                    <a:pt x="205" y="308"/>
                  </a:lnTo>
                  <a:lnTo>
                    <a:pt x="202" y="309"/>
                  </a:lnTo>
                  <a:lnTo>
                    <a:pt x="202" y="309"/>
                  </a:lnTo>
                  <a:lnTo>
                    <a:pt x="203" y="309"/>
                  </a:lnTo>
                  <a:lnTo>
                    <a:pt x="203" y="311"/>
                  </a:lnTo>
                  <a:lnTo>
                    <a:pt x="203" y="312"/>
                  </a:lnTo>
                  <a:lnTo>
                    <a:pt x="202" y="312"/>
                  </a:lnTo>
                  <a:lnTo>
                    <a:pt x="200" y="312"/>
                  </a:lnTo>
                  <a:lnTo>
                    <a:pt x="199" y="312"/>
                  </a:lnTo>
                  <a:lnTo>
                    <a:pt x="199" y="312"/>
                  </a:lnTo>
                  <a:lnTo>
                    <a:pt x="199" y="314"/>
                  </a:lnTo>
                  <a:lnTo>
                    <a:pt x="192" y="314"/>
                  </a:lnTo>
                  <a:lnTo>
                    <a:pt x="191" y="317"/>
                  </a:lnTo>
                  <a:lnTo>
                    <a:pt x="189" y="317"/>
                  </a:lnTo>
                  <a:lnTo>
                    <a:pt x="188" y="319"/>
                  </a:lnTo>
                  <a:lnTo>
                    <a:pt x="186" y="320"/>
                  </a:lnTo>
                  <a:lnTo>
                    <a:pt x="184" y="320"/>
                  </a:lnTo>
                  <a:lnTo>
                    <a:pt x="183" y="320"/>
                  </a:lnTo>
                  <a:lnTo>
                    <a:pt x="183" y="322"/>
                  </a:lnTo>
                  <a:lnTo>
                    <a:pt x="183" y="322"/>
                  </a:lnTo>
                  <a:lnTo>
                    <a:pt x="181" y="323"/>
                  </a:lnTo>
                  <a:lnTo>
                    <a:pt x="181" y="323"/>
                  </a:lnTo>
                  <a:lnTo>
                    <a:pt x="180" y="325"/>
                  </a:lnTo>
                  <a:lnTo>
                    <a:pt x="178" y="325"/>
                  </a:lnTo>
                  <a:lnTo>
                    <a:pt x="177" y="325"/>
                  </a:lnTo>
                  <a:lnTo>
                    <a:pt x="177" y="327"/>
                  </a:lnTo>
                  <a:lnTo>
                    <a:pt x="177" y="327"/>
                  </a:lnTo>
                  <a:lnTo>
                    <a:pt x="175" y="327"/>
                  </a:lnTo>
                  <a:lnTo>
                    <a:pt x="173" y="327"/>
                  </a:lnTo>
                  <a:lnTo>
                    <a:pt x="172" y="328"/>
                  </a:lnTo>
                  <a:lnTo>
                    <a:pt x="170" y="330"/>
                  </a:lnTo>
                  <a:lnTo>
                    <a:pt x="170" y="330"/>
                  </a:lnTo>
                  <a:lnTo>
                    <a:pt x="172" y="330"/>
                  </a:lnTo>
                  <a:lnTo>
                    <a:pt x="172" y="331"/>
                  </a:lnTo>
                  <a:lnTo>
                    <a:pt x="172" y="331"/>
                  </a:lnTo>
                  <a:lnTo>
                    <a:pt x="170" y="334"/>
                  </a:lnTo>
                  <a:lnTo>
                    <a:pt x="170" y="334"/>
                  </a:lnTo>
                  <a:lnTo>
                    <a:pt x="169" y="334"/>
                  </a:lnTo>
                  <a:lnTo>
                    <a:pt x="169" y="336"/>
                  </a:lnTo>
                  <a:lnTo>
                    <a:pt x="167" y="336"/>
                  </a:lnTo>
                  <a:lnTo>
                    <a:pt x="166" y="336"/>
                  </a:lnTo>
                  <a:lnTo>
                    <a:pt x="166" y="336"/>
                  </a:lnTo>
                  <a:lnTo>
                    <a:pt x="166" y="338"/>
                  </a:lnTo>
                  <a:lnTo>
                    <a:pt x="164" y="338"/>
                  </a:lnTo>
                  <a:lnTo>
                    <a:pt x="164" y="338"/>
                  </a:lnTo>
                  <a:lnTo>
                    <a:pt x="162" y="339"/>
                  </a:lnTo>
                  <a:lnTo>
                    <a:pt x="161" y="339"/>
                  </a:lnTo>
                  <a:lnTo>
                    <a:pt x="161" y="339"/>
                  </a:lnTo>
                  <a:lnTo>
                    <a:pt x="159" y="339"/>
                  </a:lnTo>
                  <a:lnTo>
                    <a:pt x="158" y="339"/>
                  </a:lnTo>
                  <a:lnTo>
                    <a:pt x="158" y="339"/>
                  </a:lnTo>
                  <a:lnTo>
                    <a:pt x="156" y="341"/>
                  </a:lnTo>
                  <a:lnTo>
                    <a:pt x="156" y="341"/>
                  </a:lnTo>
                  <a:lnTo>
                    <a:pt x="156" y="342"/>
                  </a:lnTo>
                  <a:lnTo>
                    <a:pt x="155" y="344"/>
                  </a:lnTo>
                  <a:lnTo>
                    <a:pt x="155" y="344"/>
                  </a:lnTo>
                  <a:lnTo>
                    <a:pt x="153" y="344"/>
                  </a:lnTo>
                  <a:lnTo>
                    <a:pt x="151" y="342"/>
                  </a:lnTo>
                  <a:lnTo>
                    <a:pt x="151" y="344"/>
                  </a:lnTo>
                  <a:lnTo>
                    <a:pt x="148" y="344"/>
                  </a:lnTo>
                  <a:lnTo>
                    <a:pt x="148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50" y="345"/>
                  </a:lnTo>
                  <a:lnTo>
                    <a:pt x="148" y="345"/>
                  </a:lnTo>
                  <a:lnTo>
                    <a:pt x="148" y="345"/>
                  </a:lnTo>
                  <a:lnTo>
                    <a:pt x="147" y="345"/>
                  </a:lnTo>
                  <a:lnTo>
                    <a:pt x="147" y="347"/>
                  </a:lnTo>
                  <a:lnTo>
                    <a:pt x="143" y="347"/>
                  </a:lnTo>
                  <a:lnTo>
                    <a:pt x="143" y="347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0" y="350"/>
                  </a:lnTo>
                  <a:lnTo>
                    <a:pt x="142" y="350"/>
                  </a:lnTo>
                  <a:lnTo>
                    <a:pt x="143" y="350"/>
                  </a:lnTo>
                  <a:lnTo>
                    <a:pt x="143" y="350"/>
                  </a:lnTo>
                  <a:lnTo>
                    <a:pt x="143" y="352"/>
                  </a:lnTo>
                  <a:lnTo>
                    <a:pt x="145" y="352"/>
                  </a:lnTo>
                  <a:lnTo>
                    <a:pt x="145" y="352"/>
                  </a:lnTo>
                  <a:lnTo>
                    <a:pt x="142" y="353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2" y="355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40" y="353"/>
                  </a:lnTo>
                  <a:lnTo>
                    <a:pt x="139" y="355"/>
                  </a:lnTo>
                  <a:lnTo>
                    <a:pt x="137" y="356"/>
                  </a:lnTo>
                  <a:lnTo>
                    <a:pt x="128" y="360"/>
                  </a:lnTo>
                  <a:lnTo>
                    <a:pt x="126" y="360"/>
                  </a:lnTo>
                  <a:lnTo>
                    <a:pt x="126" y="361"/>
                  </a:lnTo>
                  <a:lnTo>
                    <a:pt x="126" y="363"/>
                  </a:lnTo>
                  <a:lnTo>
                    <a:pt x="126" y="363"/>
                  </a:lnTo>
                  <a:lnTo>
                    <a:pt x="125" y="364"/>
                  </a:lnTo>
                  <a:lnTo>
                    <a:pt x="125" y="363"/>
                  </a:lnTo>
                  <a:lnTo>
                    <a:pt x="125" y="361"/>
                  </a:lnTo>
                  <a:lnTo>
                    <a:pt x="125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3" y="360"/>
                  </a:lnTo>
                  <a:lnTo>
                    <a:pt x="121" y="360"/>
                  </a:lnTo>
                  <a:lnTo>
                    <a:pt x="121" y="361"/>
                  </a:lnTo>
                  <a:lnTo>
                    <a:pt x="120" y="361"/>
                  </a:lnTo>
                  <a:lnTo>
                    <a:pt x="120" y="361"/>
                  </a:lnTo>
                  <a:lnTo>
                    <a:pt x="117" y="363"/>
                  </a:lnTo>
                  <a:lnTo>
                    <a:pt x="115" y="364"/>
                  </a:lnTo>
                  <a:lnTo>
                    <a:pt x="114" y="364"/>
                  </a:lnTo>
                  <a:lnTo>
                    <a:pt x="114" y="366"/>
                  </a:lnTo>
                  <a:lnTo>
                    <a:pt x="112" y="366"/>
                  </a:lnTo>
                  <a:lnTo>
                    <a:pt x="112" y="366"/>
                  </a:lnTo>
                  <a:lnTo>
                    <a:pt x="110" y="366"/>
                  </a:lnTo>
                  <a:lnTo>
                    <a:pt x="110" y="366"/>
                  </a:lnTo>
                  <a:lnTo>
                    <a:pt x="109" y="366"/>
                  </a:lnTo>
                  <a:lnTo>
                    <a:pt x="109" y="368"/>
                  </a:lnTo>
                  <a:lnTo>
                    <a:pt x="107" y="366"/>
                  </a:lnTo>
                  <a:lnTo>
                    <a:pt x="106" y="366"/>
                  </a:lnTo>
                  <a:lnTo>
                    <a:pt x="106" y="368"/>
                  </a:lnTo>
                  <a:lnTo>
                    <a:pt x="104" y="369"/>
                  </a:lnTo>
                  <a:lnTo>
                    <a:pt x="102" y="369"/>
                  </a:lnTo>
                  <a:lnTo>
                    <a:pt x="99" y="369"/>
                  </a:lnTo>
                  <a:lnTo>
                    <a:pt x="99" y="369"/>
                  </a:lnTo>
                  <a:lnTo>
                    <a:pt x="98" y="369"/>
                  </a:lnTo>
                  <a:lnTo>
                    <a:pt x="98" y="368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99" y="366"/>
                  </a:lnTo>
                  <a:lnTo>
                    <a:pt x="101" y="366"/>
                  </a:lnTo>
                  <a:lnTo>
                    <a:pt x="102" y="366"/>
                  </a:lnTo>
                  <a:lnTo>
                    <a:pt x="102" y="366"/>
                  </a:lnTo>
                  <a:lnTo>
                    <a:pt x="101" y="364"/>
                  </a:lnTo>
                  <a:lnTo>
                    <a:pt x="101" y="364"/>
                  </a:lnTo>
                  <a:lnTo>
                    <a:pt x="99" y="364"/>
                  </a:lnTo>
                  <a:lnTo>
                    <a:pt x="98" y="364"/>
                  </a:lnTo>
                  <a:lnTo>
                    <a:pt x="96" y="364"/>
                  </a:lnTo>
                  <a:lnTo>
                    <a:pt x="96" y="366"/>
                  </a:lnTo>
                  <a:lnTo>
                    <a:pt x="96" y="366"/>
                  </a:lnTo>
                  <a:lnTo>
                    <a:pt x="95" y="368"/>
                  </a:lnTo>
                  <a:lnTo>
                    <a:pt x="95" y="369"/>
                  </a:lnTo>
                  <a:lnTo>
                    <a:pt x="91" y="372"/>
                  </a:lnTo>
                  <a:lnTo>
                    <a:pt x="90" y="374"/>
                  </a:lnTo>
                  <a:lnTo>
                    <a:pt x="88" y="374"/>
                  </a:lnTo>
                  <a:lnTo>
                    <a:pt x="88" y="374"/>
                  </a:lnTo>
                  <a:lnTo>
                    <a:pt x="87" y="375"/>
                  </a:lnTo>
                  <a:lnTo>
                    <a:pt x="87" y="375"/>
                  </a:lnTo>
                  <a:lnTo>
                    <a:pt x="85" y="375"/>
                  </a:lnTo>
                  <a:lnTo>
                    <a:pt x="85" y="375"/>
                  </a:lnTo>
                  <a:lnTo>
                    <a:pt x="84" y="375"/>
                  </a:lnTo>
                  <a:lnTo>
                    <a:pt x="84" y="375"/>
                  </a:lnTo>
                  <a:lnTo>
                    <a:pt x="85" y="374"/>
                  </a:lnTo>
                  <a:lnTo>
                    <a:pt x="85" y="374"/>
                  </a:lnTo>
                  <a:lnTo>
                    <a:pt x="84" y="372"/>
                  </a:lnTo>
                  <a:lnTo>
                    <a:pt x="84" y="372"/>
                  </a:lnTo>
                  <a:lnTo>
                    <a:pt x="82" y="372"/>
                  </a:lnTo>
                  <a:lnTo>
                    <a:pt x="82" y="372"/>
                  </a:lnTo>
                  <a:lnTo>
                    <a:pt x="82" y="375"/>
                  </a:lnTo>
                  <a:lnTo>
                    <a:pt x="82" y="375"/>
                  </a:lnTo>
                  <a:lnTo>
                    <a:pt x="80" y="377"/>
                  </a:lnTo>
                  <a:lnTo>
                    <a:pt x="79" y="377"/>
                  </a:lnTo>
                  <a:lnTo>
                    <a:pt x="79" y="377"/>
                  </a:lnTo>
                  <a:lnTo>
                    <a:pt x="77" y="375"/>
                  </a:lnTo>
                  <a:lnTo>
                    <a:pt x="74" y="375"/>
                  </a:lnTo>
                  <a:lnTo>
                    <a:pt x="74" y="375"/>
                  </a:lnTo>
                  <a:lnTo>
                    <a:pt x="76" y="377"/>
                  </a:lnTo>
                  <a:lnTo>
                    <a:pt x="74" y="379"/>
                  </a:lnTo>
                  <a:lnTo>
                    <a:pt x="73" y="379"/>
                  </a:lnTo>
                  <a:lnTo>
                    <a:pt x="73" y="380"/>
                  </a:lnTo>
                  <a:lnTo>
                    <a:pt x="71" y="380"/>
                  </a:lnTo>
                  <a:lnTo>
                    <a:pt x="71" y="379"/>
                  </a:lnTo>
                  <a:lnTo>
                    <a:pt x="73" y="377"/>
                  </a:lnTo>
                  <a:lnTo>
                    <a:pt x="73" y="377"/>
                  </a:lnTo>
                  <a:lnTo>
                    <a:pt x="73" y="375"/>
                  </a:lnTo>
                  <a:lnTo>
                    <a:pt x="73" y="375"/>
                  </a:lnTo>
                  <a:lnTo>
                    <a:pt x="73" y="374"/>
                  </a:lnTo>
                  <a:lnTo>
                    <a:pt x="74" y="372"/>
                  </a:lnTo>
                  <a:lnTo>
                    <a:pt x="76" y="372"/>
                  </a:lnTo>
                  <a:lnTo>
                    <a:pt x="76" y="372"/>
                  </a:lnTo>
                  <a:lnTo>
                    <a:pt x="77" y="372"/>
                  </a:lnTo>
                  <a:lnTo>
                    <a:pt x="77" y="372"/>
                  </a:lnTo>
                  <a:lnTo>
                    <a:pt x="79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2" y="369"/>
                  </a:lnTo>
                  <a:lnTo>
                    <a:pt x="84" y="368"/>
                  </a:lnTo>
                  <a:lnTo>
                    <a:pt x="85" y="364"/>
                  </a:lnTo>
                  <a:lnTo>
                    <a:pt x="88" y="363"/>
                  </a:lnTo>
                  <a:lnTo>
                    <a:pt x="91" y="360"/>
                  </a:lnTo>
                  <a:lnTo>
                    <a:pt x="95" y="358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6"/>
                  </a:lnTo>
                  <a:lnTo>
                    <a:pt x="102" y="358"/>
                  </a:lnTo>
                  <a:lnTo>
                    <a:pt x="106" y="356"/>
                  </a:lnTo>
                  <a:lnTo>
                    <a:pt x="107" y="356"/>
                  </a:lnTo>
                  <a:lnTo>
                    <a:pt x="107" y="356"/>
                  </a:lnTo>
                  <a:lnTo>
                    <a:pt x="107" y="358"/>
                  </a:lnTo>
                  <a:lnTo>
                    <a:pt x="106" y="358"/>
                  </a:lnTo>
                  <a:lnTo>
                    <a:pt x="106" y="358"/>
                  </a:lnTo>
                  <a:lnTo>
                    <a:pt x="107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1"/>
                  </a:lnTo>
                  <a:lnTo>
                    <a:pt x="109" y="360"/>
                  </a:lnTo>
                  <a:lnTo>
                    <a:pt x="110" y="360"/>
                  </a:lnTo>
                  <a:lnTo>
                    <a:pt x="110" y="360"/>
                  </a:lnTo>
                  <a:lnTo>
                    <a:pt x="112" y="360"/>
                  </a:lnTo>
                  <a:lnTo>
                    <a:pt x="112" y="360"/>
                  </a:lnTo>
                  <a:lnTo>
                    <a:pt x="114" y="360"/>
                  </a:lnTo>
                  <a:lnTo>
                    <a:pt x="115" y="360"/>
                  </a:lnTo>
                  <a:lnTo>
                    <a:pt x="115" y="360"/>
                  </a:lnTo>
                  <a:lnTo>
                    <a:pt x="117" y="360"/>
                  </a:lnTo>
                  <a:lnTo>
                    <a:pt x="115" y="360"/>
                  </a:lnTo>
                  <a:lnTo>
                    <a:pt x="114" y="358"/>
                  </a:lnTo>
                  <a:lnTo>
                    <a:pt x="112" y="356"/>
                  </a:lnTo>
                  <a:lnTo>
                    <a:pt x="112" y="356"/>
                  </a:lnTo>
                  <a:lnTo>
                    <a:pt x="112" y="355"/>
                  </a:lnTo>
                  <a:lnTo>
                    <a:pt x="114" y="353"/>
                  </a:lnTo>
                  <a:lnTo>
                    <a:pt x="115" y="352"/>
                  </a:lnTo>
                  <a:lnTo>
                    <a:pt x="115" y="350"/>
                  </a:lnTo>
                  <a:lnTo>
                    <a:pt x="118" y="349"/>
                  </a:lnTo>
                  <a:lnTo>
                    <a:pt x="120" y="347"/>
                  </a:lnTo>
                  <a:lnTo>
                    <a:pt x="123" y="345"/>
                  </a:lnTo>
                  <a:lnTo>
                    <a:pt x="131" y="342"/>
                  </a:lnTo>
                  <a:lnTo>
                    <a:pt x="132" y="341"/>
                  </a:lnTo>
                  <a:lnTo>
                    <a:pt x="134" y="339"/>
                  </a:lnTo>
                  <a:lnTo>
                    <a:pt x="136" y="338"/>
                  </a:lnTo>
                  <a:lnTo>
                    <a:pt x="136" y="339"/>
                  </a:lnTo>
                  <a:lnTo>
                    <a:pt x="136" y="339"/>
                  </a:lnTo>
                  <a:lnTo>
                    <a:pt x="137" y="341"/>
                  </a:lnTo>
                  <a:lnTo>
                    <a:pt x="139" y="341"/>
                  </a:lnTo>
                  <a:lnTo>
                    <a:pt x="139" y="341"/>
                  </a:lnTo>
                  <a:lnTo>
                    <a:pt x="139" y="339"/>
                  </a:lnTo>
                  <a:lnTo>
                    <a:pt x="139" y="338"/>
                  </a:lnTo>
                  <a:lnTo>
                    <a:pt x="139" y="338"/>
                  </a:lnTo>
                  <a:lnTo>
                    <a:pt x="139" y="336"/>
                  </a:lnTo>
                  <a:lnTo>
                    <a:pt x="139" y="334"/>
                  </a:lnTo>
                  <a:lnTo>
                    <a:pt x="140" y="333"/>
                  </a:lnTo>
                  <a:lnTo>
                    <a:pt x="142" y="331"/>
                  </a:lnTo>
                  <a:lnTo>
                    <a:pt x="143" y="330"/>
                  </a:lnTo>
                  <a:lnTo>
                    <a:pt x="145" y="328"/>
                  </a:lnTo>
                  <a:lnTo>
                    <a:pt x="147" y="328"/>
                  </a:lnTo>
                  <a:lnTo>
                    <a:pt x="148" y="328"/>
                  </a:lnTo>
                  <a:lnTo>
                    <a:pt x="150" y="325"/>
                  </a:lnTo>
                  <a:lnTo>
                    <a:pt x="151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3" y="325"/>
                  </a:lnTo>
                  <a:lnTo>
                    <a:pt x="155" y="325"/>
                  </a:lnTo>
                  <a:lnTo>
                    <a:pt x="156" y="327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6" y="325"/>
                  </a:lnTo>
                  <a:lnTo>
                    <a:pt x="155" y="325"/>
                  </a:lnTo>
                  <a:lnTo>
                    <a:pt x="155" y="323"/>
                  </a:lnTo>
                  <a:lnTo>
                    <a:pt x="153" y="322"/>
                  </a:lnTo>
                  <a:lnTo>
                    <a:pt x="153" y="322"/>
                  </a:lnTo>
                  <a:lnTo>
                    <a:pt x="153" y="320"/>
                  </a:lnTo>
                  <a:lnTo>
                    <a:pt x="155" y="317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6" y="311"/>
                  </a:lnTo>
                  <a:lnTo>
                    <a:pt x="161" y="311"/>
                  </a:lnTo>
                  <a:lnTo>
                    <a:pt x="158" y="311"/>
                  </a:lnTo>
                  <a:lnTo>
                    <a:pt x="158" y="311"/>
                  </a:lnTo>
                  <a:lnTo>
                    <a:pt x="156" y="309"/>
                  </a:lnTo>
                  <a:lnTo>
                    <a:pt x="156" y="308"/>
                  </a:lnTo>
                  <a:lnTo>
                    <a:pt x="156" y="306"/>
                  </a:lnTo>
                  <a:lnTo>
                    <a:pt x="156" y="304"/>
                  </a:lnTo>
                  <a:lnTo>
                    <a:pt x="159" y="301"/>
                  </a:lnTo>
                  <a:lnTo>
                    <a:pt x="164" y="300"/>
                  </a:lnTo>
                  <a:lnTo>
                    <a:pt x="162" y="300"/>
                  </a:lnTo>
                  <a:lnTo>
                    <a:pt x="162" y="298"/>
                  </a:lnTo>
                  <a:lnTo>
                    <a:pt x="164" y="295"/>
                  </a:lnTo>
                  <a:lnTo>
                    <a:pt x="166" y="290"/>
                  </a:lnTo>
                  <a:lnTo>
                    <a:pt x="164" y="293"/>
                  </a:lnTo>
                  <a:lnTo>
                    <a:pt x="161" y="297"/>
                  </a:lnTo>
                  <a:lnTo>
                    <a:pt x="153" y="300"/>
                  </a:lnTo>
                  <a:lnTo>
                    <a:pt x="148" y="301"/>
                  </a:lnTo>
                  <a:lnTo>
                    <a:pt x="147" y="301"/>
                  </a:lnTo>
                  <a:lnTo>
                    <a:pt x="145" y="301"/>
                  </a:lnTo>
                  <a:lnTo>
                    <a:pt x="143" y="300"/>
                  </a:lnTo>
                  <a:lnTo>
                    <a:pt x="142" y="298"/>
                  </a:lnTo>
                  <a:lnTo>
                    <a:pt x="142" y="297"/>
                  </a:lnTo>
                  <a:lnTo>
                    <a:pt x="142" y="295"/>
                  </a:lnTo>
                  <a:lnTo>
                    <a:pt x="142" y="293"/>
                  </a:lnTo>
                  <a:lnTo>
                    <a:pt x="143" y="293"/>
                  </a:lnTo>
                  <a:lnTo>
                    <a:pt x="147" y="295"/>
                  </a:lnTo>
                  <a:lnTo>
                    <a:pt x="148" y="295"/>
                  </a:lnTo>
                  <a:lnTo>
                    <a:pt x="145" y="293"/>
                  </a:lnTo>
                  <a:lnTo>
                    <a:pt x="142" y="292"/>
                  </a:lnTo>
                  <a:lnTo>
                    <a:pt x="142" y="292"/>
                  </a:lnTo>
                  <a:lnTo>
                    <a:pt x="140" y="293"/>
                  </a:lnTo>
                  <a:lnTo>
                    <a:pt x="139" y="295"/>
                  </a:lnTo>
                  <a:lnTo>
                    <a:pt x="137" y="295"/>
                  </a:lnTo>
                  <a:lnTo>
                    <a:pt x="137" y="295"/>
                  </a:lnTo>
                  <a:lnTo>
                    <a:pt x="137" y="297"/>
                  </a:lnTo>
                  <a:lnTo>
                    <a:pt x="137" y="298"/>
                  </a:lnTo>
                  <a:lnTo>
                    <a:pt x="136" y="300"/>
                  </a:lnTo>
                  <a:lnTo>
                    <a:pt x="137" y="304"/>
                  </a:lnTo>
                  <a:lnTo>
                    <a:pt x="137" y="306"/>
                  </a:lnTo>
                  <a:lnTo>
                    <a:pt x="136" y="306"/>
                  </a:lnTo>
                  <a:lnTo>
                    <a:pt x="132" y="304"/>
                  </a:lnTo>
                  <a:lnTo>
                    <a:pt x="129" y="300"/>
                  </a:lnTo>
                  <a:lnTo>
                    <a:pt x="128" y="298"/>
                  </a:lnTo>
                  <a:lnTo>
                    <a:pt x="125" y="295"/>
                  </a:lnTo>
                  <a:lnTo>
                    <a:pt x="123" y="297"/>
                  </a:lnTo>
                  <a:lnTo>
                    <a:pt x="123" y="298"/>
                  </a:lnTo>
                  <a:lnTo>
                    <a:pt x="121" y="298"/>
                  </a:lnTo>
                  <a:lnTo>
                    <a:pt x="118" y="297"/>
                  </a:lnTo>
                  <a:lnTo>
                    <a:pt x="117" y="295"/>
                  </a:lnTo>
                  <a:lnTo>
                    <a:pt x="115" y="293"/>
                  </a:lnTo>
                  <a:lnTo>
                    <a:pt x="112" y="293"/>
                  </a:lnTo>
                  <a:lnTo>
                    <a:pt x="110" y="295"/>
                  </a:lnTo>
                  <a:lnTo>
                    <a:pt x="107" y="297"/>
                  </a:lnTo>
                  <a:lnTo>
                    <a:pt x="107" y="297"/>
                  </a:lnTo>
                  <a:lnTo>
                    <a:pt x="102" y="298"/>
                  </a:lnTo>
                  <a:lnTo>
                    <a:pt x="102" y="298"/>
                  </a:lnTo>
                  <a:lnTo>
                    <a:pt x="101" y="300"/>
                  </a:lnTo>
                  <a:lnTo>
                    <a:pt x="101" y="300"/>
                  </a:lnTo>
                  <a:lnTo>
                    <a:pt x="99" y="301"/>
                  </a:lnTo>
                  <a:lnTo>
                    <a:pt x="95" y="303"/>
                  </a:lnTo>
                  <a:lnTo>
                    <a:pt x="88" y="301"/>
                  </a:lnTo>
                  <a:lnTo>
                    <a:pt x="91" y="301"/>
                  </a:lnTo>
                  <a:lnTo>
                    <a:pt x="93" y="300"/>
                  </a:lnTo>
                  <a:lnTo>
                    <a:pt x="95" y="298"/>
                  </a:lnTo>
                  <a:lnTo>
                    <a:pt x="95" y="297"/>
                  </a:lnTo>
                  <a:lnTo>
                    <a:pt x="95" y="295"/>
                  </a:lnTo>
                  <a:lnTo>
                    <a:pt x="95" y="293"/>
                  </a:lnTo>
                  <a:lnTo>
                    <a:pt x="96" y="292"/>
                  </a:lnTo>
                  <a:lnTo>
                    <a:pt x="95" y="292"/>
                  </a:lnTo>
                  <a:lnTo>
                    <a:pt x="93" y="292"/>
                  </a:lnTo>
                  <a:lnTo>
                    <a:pt x="91" y="290"/>
                  </a:lnTo>
                  <a:lnTo>
                    <a:pt x="90" y="287"/>
                  </a:lnTo>
                  <a:lnTo>
                    <a:pt x="91" y="286"/>
                  </a:lnTo>
                  <a:lnTo>
                    <a:pt x="93" y="284"/>
                  </a:lnTo>
                  <a:lnTo>
                    <a:pt x="93" y="282"/>
                  </a:lnTo>
                  <a:lnTo>
                    <a:pt x="93" y="281"/>
                  </a:lnTo>
                  <a:lnTo>
                    <a:pt x="91" y="279"/>
                  </a:lnTo>
                  <a:lnTo>
                    <a:pt x="88" y="273"/>
                  </a:lnTo>
                  <a:lnTo>
                    <a:pt x="87" y="268"/>
                  </a:lnTo>
                  <a:lnTo>
                    <a:pt x="85" y="267"/>
                  </a:lnTo>
                  <a:lnTo>
                    <a:pt x="87" y="262"/>
                  </a:lnTo>
                  <a:lnTo>
                    <a:pt x="88" y="259"/>
                  </a:lnTo>
                  <a:lnTo>
                    <a:pt x="91" y="257"/>
                  </a:lnTo>
                  <a:lnTo>
                    <a:pt x="91" y="257"/>
                  </a:lnTo>
                  <a:lnTo>
                    <a:pt x="90" y="257"/>
                  </a:lnTo>
                  <a:lnTo>
                    <a:pt x="88" y="257"/>
                  </a:lnTo>
                  <a:lnTo>
                    <a:pt x="88" y="259"/>
                  </a:lnTo>
                  <a:lnTo>
                    <a:pt x="87" y="259"/>
                  </a:lnTo>
                  <a:lnTo>
                    <a:pt x="84" y="264"/>
                  </a:lnTo>
                  <a:lnTo>
                    <a:pt x="82" y="267"/>
                  </a:lnTo>
                  <a:lnTo>
                    <a:pt x="80" y="267"/>
                  </a:lnTo>
                  <a:lnTo>
                    <a:pt x="84" y="268"/>
                  </a:lnTo>
                  <a:lnTo>
                    <a:pt x="84" y="268"/>
                  </a:lnTo>
                  <a:lnTo>
                    <a:pt x="84" y="270"/>
                  </a:lnTo>
                  <a:lnTo>
                    <a:pt x="84" y="271"/>
                  </a:lnTo>
                  <a:lnTo>
                    <a:pt x="82" y="273"/>
                  </a:lnTo>
                  <a:lnTo>
                    <a:pt x="80" y="273"/>
                  </a:lnTo>
                  <a:lnTo>
                    <a:pt x="79" y="275"/>
                  </a:lnTo>
                  <a:lnTo>
                    <a:pt x="73" y="276"/>
                  </a:lnTo>
                  <a:lnTo>
                    <a:pt x="66" y="276"/>
                  </a:lnTo>
                  <a:lnTo>
                    <a:pt x="63" y="276"/>
                  </a:lnTo>
                  <a:lnTo>
                    <a:pt x="60" y="275"/>
                  </a:lnTo>
                  <a:lnTo>
                    <a:pt x="60" y="273"/>
                  </a:lnTo>
                  <a:lnTo>
                    <a:pt x="60" y="273"/>
                  </a:lnTo>
                  <a:lnTo>
                    <a:pt x="55" y="270"/>
                  </a:lnTo>
                  <a:lnTo>
                    <a:pt x="52" y="267"/>
                  </a:lnTo>
                  <a:lnTo>
                    <a:pt x="50" y="265"/>
                  </a:lnTo>
                  <a:lnTo>
                    <a:pt x="49" y="265"/>
                  </a:lnTo>
                  <a:lnTo>
                    <a:pt x="47" y="264"/>
                  </a:lnTo>
                  <a:lnTo>
                    <a:pt x="47" y="262"/>
                  </a:lnTo>
                  <a:lnTo>
                    <a:pt x="47" y="262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3" y="260"/>
                  </a:lnTo>
                  <a:lnTo>
                    <a:pt x="47" y="256"/>
                  </a:lnTo>
                  <a:lnTo>
                    <a:pt x="49" y="254"/>
                  </a:lnTo>
                  <a:lnTo>
                    <a:pt x="50" y="253"/>
                  </a:lnTo>
                  <a:lnTo>
                    <a:pt x="52" y="254"/>
                  </a:lnTo>
                  <a:lnTo>
                    <a:pt x="55" y="254"/>
                  </a:lnTo>
                  <a:lnTo>
                    <a:pt x="57" y="256"/>
                  </a:lnTo>
                  <a:lnTo>
                    <a:pt x="57" y="256"/>
                  </a:lnTo>
                  <a:lnTo>
                    <a:pt x="58" y="257"/>
                  </a:lnTo>
                  <a:lnTo>
                    <a:pt x="57" y="259"/>
                  </a:lnTo>
                  <a:lnTo>
                    <a:pt x="57" y="260"/>
                  </a:lnTo>
                  <a:lnTo>
                    <a:pt x="57" y="259"/>
                  </a:lnTo>
                  <a:lnTo>
                    <a:pt x="60" y="257"/>
                  </a:lnTo>
                  <a:lnTo>
                    <a:pt x="61" y="256"/>
                  </a:lnTo>
                  <a:lnTo>
                    <a:pt x="63" y="256"/>
                  </a:lnTo>
                  <a:lnTo>
                    <a:pt x="63" y="256"/>
                  </a:lnTo>
                  <a:lnTo>
                    <a:pt x="65" y="257"/>
                  </a:lnTo>
                  <a:lnTo>
                    <a:pt x="66" y="260"/>
                  </a:lnTo>
                  <a:lnTo>
                    <a:pt x="69" y="259"/>
                  </a:lnTo>
                  <a:lnTo>
                    <a:pt x="71" y="256"/>
                  </a:lnTo>
                  <a:lnTo>
                    <a:pt x="69" y="256"/>
                  </a:lnTo>
                  <a:lnTo>
                    <a:pt x="68" y="254"/>
                  </a:lnTo>
                  <a:lnTo>
                    <a:pt x="63" y="254"/>
                  </a:lnTo>
                  <a:lnTo>
                    <a:pt x="65" y="254"/>
                  </a:lnTo>
                  <a:lnTo>
                    <a:pt x="66" y="254"/>
                  </a:lnTo>
                  <a:lnTo>
                    <a:pt x="68" y="253"/>
                  </a:lnTo>
                  <a:lnTo>
                    <a:pt x="66" y="253"/>
                  </a:lnTo>
                  <a:lnTo>
                    <a:pt x="66" y="251"/>
                  </a:lnTo>
                  <a:lnTo>
                    <a:pt x="61" y="254"/>
                  </a:lnTo>
                  <a:lnTo>
                    <a:pt x="55" y="254"/>
                  </a:lnTo>
                  <a:lnTo>
                    <a:pt x="50" y="253"/>
                  </a:lnTo>
                  <a:lnTo>
                    <a:pt x="47" y="253"/>
                  </a:lnTo>
                  <a:lnTo>
                    <a:pt x="46" y="253"/>
                  </a:lnTo>
                  <a:lnTo>
                    <a:pt x="46" y="251"/>
                  </a:lnTo>
                  <a:lnTo>
                    <a:pt x="47" y="249"/>
                  </a:lnTo>
                  <a:lnTo>
                    <a:pt x="49" y="249"/>
                  </a:lnTo>
                  <a:lnTo>
                    <a:pt x="49" y="248"/>
                  </a:lnTo>
                  <a:lnTo>
                    <a:pt x="49" y="248"/>
                  </a:lnTo>
                  <a:lnTo>
                    <a:pt x="46" y="249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6"/>
                  </a:lnTo>
                  <a:lnTo>
                    <a:pt x="44" y="248"/>
                  </a:lnTo>
                  <a:lnTo>
                    <a:pt x="44" y="248"/>
                  </a:lnTo>
                  <a:lnTo>
                    <a:pt x="43" y="246"/>
                  </a:lnTo>
                  <a:lnTo>
                    <a:pt x="43" y="246"/>
                  </a:lnTo>
                  <a:lnTo>
                    <a:pt x="44" y="245"/>
                  </a:lnTo>
                  <a:lnTo>
                    <a:pt x="44" y="245"/>
                  </a:lnTo>
                  <a:lnTo>
                    <a:pt x="43" y="245"/>
                  </a:lnTo>
                  <a:lnTo>
                    <a:pt x="43" y="246"/>
                  </a:lnTo>
                  <a:lnTo>
                    <a:pt x="43" y="248"/>
                  </a:lnTo>
                  <a:lnTo>
                    <a:pt x="43" y="248"/>
                  </a:lnTo>
                  <a:lnTo>
                    <a:pt x="41" y="249"/>
                  </a:lnTo>
                  <a:lnTo>
                    <a:pt x="39" y="248"/>
                  </a:lnTo>
                  <a:lnTo>
                    <a:pt x="38" y="248"/>
                  </a:lnTo>
                  <a:lnTo>
                    <a:pt x="38" y="245"/>
                  </a:lnTo>
                  <a:lnTo>
                    <a:pt x="35" y="243"/>
                  </a:lnTo>
                  <a:lnTo>
                    <a:pt x="35" y="241"/>
                  </a:lnTo>
                  <a:lnTo>
                    <a:pt x="36" y="240"/>
                  </a:lnTo>
                  <a:lnTo>
                    <a:pt x="35" y="238"/>
                  </a:lnTo>
                  <a:lnTo>
                    <a:pt x="33" y="238"/>
                  </a:lnTo>
                  <a:lnTo>
                    <a:pt x="32" y="240"/>
                  </a:lnTo>
                  <a:lnTo>
                    <a:pt x="32" y="238"/>
                  </a:lnTo>
                  <a:lnTo>
                    <a:pt x="30" y="238"/>
                  </a:lnTo>
                  <a:lnTo>
                    <a:pt x="30" y="237"/>
                  </a:lnTo>
                  <a:lnTo>
                    <a:pt x="32" y="237"/>
                  </a:lnTo>
                  <a:lnTo>
                    <a:pt x="32" y="237"/>
                  </a:lnTo>
                  <a:lnTo>
                    <a:pt x="35" y="235"/>
                  </a:lnTo>
                  <a:lnTo>
                    <a:pt x="36" y="235"/>
                  </a:lnTo>
                  <a:lnTo>
                    <a:pt x="33" y="234"/>
                  </a:lnTo>
                  <a:lnTo>
                    <a:pt x="32" y="234"/>
                  </a:lnTo>
                  <a:lnTo>
                    <a:pt x="33" y="232"/>
                  </a:lnTo>
                  <a:lnTo>
                    <a:pt x="35" y="232"/>
                  </a:lnTo>
                  <a:lnTo>
                    <a:pt x="39" y="232"/>
                  </a:lnTo>
                  <a:lnTo>
                    <a:pt x="38" y="230"/>
                  </a:lnTo>
                  <a:lnTo>
                    <a:pt x="36" y="229"/>
                  </a:lnTo>
                  <a:lnTo>
                    <a:pt x="36" y="229"/>
                  </a:lnTo>
                  <a:lnTo>
                    <a:pt x="38" y="226"/>
                  </a:lnTo>
                  <a:lnTo>
                    <a:pt x="41" y="223"/>
                  </a:lnTo>
                  <a:lnTo>
                    <a:pt x="44" y="218"/>
                  </a:lnTo>
                  <a:lnTo>
                    <a:pt x="46" y="218"/>
                  </a:lnTo>
                  <a:lnTo>
                    <a:pt x="47" y="216"/>
                  </a:lnTo>
                  <a:lnTo>
                    <a:pt x="49" y="216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8"/>
                  </a:lnTo>
                  <a:lnTo>
                    <a:pt x="50" y="216"/>
                  </a:lnTo>
                  <a:lnTo>
                    <a:pt x="52" y="215"/>
                  </a:lnTo>
                  <a:lnTo>
                    <a:pt x="54" y="213"/>
                  </a:lnTo>
                  <a:lnTo>
                    <a:pt x="54" y="213"/>
                  </a:lnTo>
                  <a:lnTo>
                    <a:pt x="52" y="213"/>
                  </a:lnTo>
                  <a:lnTo>
                    <a:pt x="50" y="215"/>
                  </a:lnTo>
                  <a:lnTo>
                    <a:pt x="50" y="213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0" y="207"/>
                  </a:lnTo>
                  <a:lnTo>
                    <a:pt x="52" y="205"/>
                  </a:lnTo>
                  <a:lnTo>
                    <a:pt x="55" y="205"/>
                  </a:lnTo>
                  <a:lnTo>
                    <a:pt x="57" y="205"/>
                  </a:lnTo>
                  <a:lnTo>
                    <a:pt x="57" y="205"/>
                  </a:lnTo>
                  <a:lnTo>
                    <a:pt x="54" y="204"/>
                  </a:lnTo>
                  <a:lnTo>
                    <a:pt x="55" y="202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6" y="202"/>
                  </a:lnTo>
                  <a:lnTo>
                    <a:pt x="68" y="204"/>
                  </a:lnTo>
                  <a:lnTo>
                    <a:pt x="68" y="204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6" y="205"/>
                  </a:lnTo>
                  <a:lnTo>
                    <a:pt x="68" y="205"/>
                  </a:lnTo>
                  <a:lnTo>
                    <a:pt x="69" y="204"/>
                  </a:lnTo>
                  <a:lnTo>
                    <a:pt x="71" y="204"/>
                  </a:lnTo>
                  <a:lnTo>
                    <a:pt x="71" y="205"/>
                  </a:lnTo>
                  <a:lnTo>
                    <a:pt x="73" y="205"/>
                  </a:lnTo>
                  <a:lnTo>
                    <a:pt x="76" y="204"/>
                  </a:lnTo>
                  <a:lnTo>
                    <a:pt x="77" y="204"/>
                  </a:lnTo>
                  <a:lnTo>
                    <a:pt x="79" y="202"/>
                  </a:lnTo>
                  <a:lnTo>
                    <a:pt x="82" y="201"/>
                  </a:lnTo>
                  <a:lnTo>
                    <a:pt x="85" y="196"/>
                  </a:lnTo>
                  <a:lnTo>
                    <a:pt x="87" y="194"/>
                  </a:lnTo>
                  <a:lnTo>
                    <a:pt x="88" y="194"/>
                  </a:lnTo>
                  <a:lnTo>
                    <a:pt x="90" y="194"/>
                  </a:lnTo>
                  <a:lnTo>
                    <a:pt x="90" y="196"/>
                  </a:lnTo>
                  <a:lnTo>
                    <a:pt x="91" y="196"/>
                  </a:lnTo>
                  <a:lnTo>
                    <a:pt x="98" y="196"/>
                  </a:lnTo>
                  <a:lnTo>
                    <a:pt x="101" y="194"/>
                  </a:lnTo>
                  <a:lnTo>
                    <a:pt x="104" y="193"/>
                  </a:lnTo>
                  <a:lnTo>
                    <a:pt x="106" y="191"/>
                  </a:lnTo>
                  <a:lnTo>
                    <a:pt x="107" y="189"/>
                  </a:lnTo>
                  <a:lnTo>
                    <a:pt x="109" y="188"/>
                  </a:lnTo>
                  <a:lnTo>
                    <a:pt x="107" y="185"/>
                  </a:lnTo>
                  <a:lnTo>
                    <a:pt x="107" y="183"/>
                  </a:lnTo>
                  <a:lnTo>
                    <a:pt x="106" y="177"/>
                  </a:lnTo>
                  <a:lnTo>
                    <a:pt x="102" y="174"/>
                  </a:lnTo>
                  <a:lnTo>
                    <a:pt x="99" y="174"/>
                  </a:lnTo>
                  <a:lnTo>
                    <a:pt x="98" y="174"/>
                  </a:lnTo>
                  <a:lnTo>
                    <a:pt x="99" y="171"/>
                  </a:lnTo>
                  <a:lnTo>
                    <a:pt x="102" y="171"/>
                  </a:lnTo>
                  <a:lnTo>
                    <a:pt x="104" y="171"/>
                  </a:lnTo>
                  <a:lnTo>
                    <a:pt x="106" y="169"/>
                  </a:lnTo>
                  <a:lnTo>
                    <a:pt x="107" y="169"/>
                  </a:lnTo>
                  <a:lnTo>
                    <a:pt x="107" y="167"/>
                  </a:lnTo>
                  <a:lnTo>
                    <a:pt x="107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3"/>
                  </a:lnTo>
                  <a:lnTo>
                    <a:pt x="104" y="161"/>
                  </a:lnTo>
                  <a:lnTo>
                    <a:pt x="102" y="161"/>
                  </a:lnTo>
                  <a:lnTo>
                    <a:pt x="99" y="164"/>
                  </a:lnTo>
                  <a:lnTo>
                    <a:pt x="96" y="164"/>
                  </a:lnTo>
                  <a:lnTo>
                    <a:pt x="95" y="164"/>
                  </a:lnTo>
                  <a:lnTo>
                    <a:pt x="93" y="166"/>
                  </a:lnTo>
                  <a:lnTo>
                    <a:pt x="88" y="167"/>
                  </a:lnTo>
                  <a:lnTo>
                    <a:pt x="87" y="169"/>
                  </a:lnTo>
                  <a:lnTo>
                    <a:pt x="82" y="172"/>
                  </a:lnTo>
                  <a:lnTo>
                    <a:pt x="80" y="174"/>
                  </a:lnTo>
                  <a:lnTo>
                    <a:pt x="79" y="175"/>
                  </a:lnTo>
                  <a:lnTo>
                    <a:pt x="79" y="171"/>
                  </a:lnTo>
                  <a:lnTo>
                    <a:pt x="74" y="167"/>
                  </a:lnTo>
                  <a:lnTo>
                    <a:pt x="73" y="169"/>
                  </a:lnTo>
                  <a:lnTo>
                    <a:pt x="73" y="171"/>
                  </a:lnTo>
                  <a:lnTo>
                    <a:pt x="74" y="171"/>
                  </a:lnTo>
                  <a:lnTo>
                    <a:pt x="76" y="171"/>
                  </a:lnTo>
                  <a:lnTo>
                    <a:pt x="76" y="172"/>
                  </a:lnTo>
                  <a:lnTo>
                    <a:pt x="74" y="174"/>
                  </a:lnTo>
                  <a:lnTo>
                    <a:pt x="73" y="172"/>
                  </a:lnTo>
                  <a:lnTo>
                    <a:pt x="69" y="171"/>
                  </a:lnTo>
                  <a:lnTo>
                    <a:pt x="66" y="169"/>
                  </a:lnTo>
                  <a:lnTo>
                    <a:pt x="58" y="169"/>
                  </a:lnTo>
                  <a:lnTo>
                    <a:pt x="52" y="172"/>
                  </a:lnTo>
                  <a:lnTo>
                    <a:pt x="52" y="171"/>
                  </a:lnTo>
                  <a:lnTo>
                    <a:pt x="50" y="171"/>
                  </a:lnTo>
                  <a:lnTo>
                    <a:pt x="50" y="171"/>
                  </a:lnTo>
                  <a:lnTo>
                    <a:pt x="49" y="172"/>
                  </a:lnTo>
                  <a:lnTo>
                    <a:pt x="49" y="172"/>
                  </a:lnTo>
                  <a:lnTo>
                    <a:pt x="47" y="172"/>
                  </a:lnTo>
                  <a:lnTo>
                    <a:pt x="46" y="172"/>
                  </a:lnTo>
                  <a:lnTo>
                    <a:pt x="41" y="171"/>
                  </a:lnTo>
                  <a:lnTo>
                    <a:pt x="32" y="169"/>
                  </a:lnTo>
                  <a:lnTo>
                    <a:pt x="28" y="169"/>
                  </a:lnTo>
                  <a:lnTo>
                    <a:pt x="27" y="166"/>
                  </a:lnTo>
                  <a:lnTo>
                    <a:pt x="27" y="164"/>
                  </a:lnTo>
                  <a:lnTo>
                    <a:pt x="27" y="164"/>
                  </a:lnTo>
                  <a:lnTo>
                    <a:pt x="27" y="161"/>
                  </a:lnTo>
                  <a:lnTo>
                    <a:pt x="25" y="161"/>
                  </a:lnTo>
                  <a:lnTo>
                    <a:pt x="20" y="158"/>
                  </a:lnTo>
                  <a:lnTo>
                    <a:pt x="19" y="156"/>
                  </a:lnTo>
                  <a:lnTo>
                    <a:pt x="20" y="156"/>
                  </a:lnTo>
                  <a:lnTo>
                    <a:pt x="20" y="156"/>
                  </a:lnTo>
                  <a:lnTo>
                    <a:pt x="22" y="156"/>
                  </a:lnTo>
                  <a:lnTo>
                    <a:pt x="25" y="156"/>
                  </a:lnTo>
                  <a:lnTo>
                    <a:pt x="27" y="155"/>
                  </a:lnTo>
                  <a:lnTo>
                    <a:pt x="28" y="153"/>
                  </a:lnTo>
                  <a:lnTo>
                    <a:pt x="32" y="153"/>
                  </a:lnTo>
                  <a:lnTo>
                    <a:pt x="32" y="153"/>
                  </a:lnTo>
                  <a:lnTo>
                    <a:pt x="30" y="153"/>
                  </a:lnTo>
                  <a:lnTo>
                    <a:pt x="24" y="152"/>
                  </a:lnTo>
                  <a:lnTo>
                    <a:pt x="24" y="152"/>
                  </a:lnTo>
                  <a:lnTo>
                    <a:pt x="13" y="150"/>
                  </a:lnTo>
                  <a:lnTo>
                    <a:pt x="5" y="147"/>
                  </a:lnTo>
                  <a:lnTo>
                    <a:pt x="3" y="145"/>
                  </a:lnTo>
                  <a:lnTo>
                    <a:pt x="3" y="144"/>
                  </a:lnTo>
                  <a:lnTo>
                    <a:pt x="5" y="142"/>
                  </a:lnTo>
                  <a:lnTo>
                    <a:pt x="5" y="142"/>
                  </a:lnTo>
                  <a:lnTo>
                    <a:pt x="5" y="144"/>
                  </a:lnTo>
                  <a:lnTo>
                    <a:pt x="5" y="144"/>
                  </a:lnTo>
                  <a:lnTo>
                    <a:pt x="9" y="142"/>
                  </a:lnTo>
                  <a:lnTo>
                    <a:pt x="13" y="139"/>
                  </a:lnTo>
                  <a:lnTo>
                    <a:pt x="17" y="139"/>
                  </a:lnTo>
                  <a:lnTo>
                    <a:pt x="19" y="139"/>
                  </a:lnTo>
                  <a:lnTo>
                    <a:pt x="20" y="137"/>
                  </a:lnTo>
                  <a:lnTo>
                    <a:pt x="22" y="134"/>
                  </a:lnTo>
                  <a:lnTo>
                    <a:pt x="25" y="134"/>
                  </a:lnTo>
                  <a:lnTo>
                    <a:pt x="27" y="133"/>
                  </a:lnTo>
                  <a:lnTo>
                    <a:pt x="30" y="133"/>
                  </a:lnTo>
                  <a:lnTo>
                    <a:pt x="32" y="133"/>
                  </a:lnTo>
                  <a:lnTo>
                    <a:pt x="33" y="133"/>
                  </a:lnTo>
                  <a:lnTo>
                    <a:pt x="38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3"/>
                  </a:lnTo>
                  <a:lnTo>
                    <a:pt x="35" y="130"/>
                  </a:lnTo>
                  <a:lnTo>
                    <a:pt x="36" y="130"/>
                  </a:lnTo>
                  <a:lnTo>
                    <a:pt x="36" y="128"/>
                  </a:lnTo>
                  <a:lnTo>
                    <a:pt x="41" y="126"/>
                  </a:lnTo>
                  <a:lnTo>
                    <a:pt x="44" y="125"/>
                  </a:lnTo>
                  <a:lnTo>
                    <a:pt x="47" y="126"/>
                  </a:lnTo>
                  <a:lnTo>
                    <a:pt x="52" y="123"/>
                  </a:lnTo>
                  <a:lnTo>
                    <a:pt x="55" y="122"/>
                  </a:lnTo>
                  <a:lnTo>
                    <a:pt x="61" y="122"/>
                  </a:lnTo>
                  <a:lnTo>
                    <a:pt x="66" y="122"/>
                  </a:lnTo>
                  <a:lnTo>
                    <a:pt x="68" y="122"/>
                  </a:lnTo>
                  <a:lnTo>
                    <a:pt x="65" y="122"/>
                  </a:lnTo>
                  <a:lnTo>
                    <a:pt x="63" y="122"/>
                  </a:lnTo>
                  <a:lnTo>
                    <a:pt x="65" y="123"/>
                  </a:lnTo>
                  <a:lnTo>
                    <a:pt x="65" y="123"/>
                  </a:lnTo>
                  <a:lnTo>
                    <a:pt x="65" y="125"/>
                  </a:lnTo>
                  <a:lnTo>
                    <a:pt x="63" y="126"/>
                  </a:lnTo>
                  <a:lnTo>
                    <a:pt x="63" y="130"/>
                  </a:lnTo>
                  <a:lnTo>
                    <a:pt x="63" y="130"/>
                  </a:lnTo>
                  <a:lnTo>
                    <a:pt x="61" y="131"/>
                  </a:lnTo>
                  <a:lnTo>
                    <a:pt x="66" y="134"/>
                  </a:lnTo>
                  <a:lnTo>
                    <a:pt x="74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2" y="134"/>
                  </a:lnTo>
                  <a:lnTo>
                    <a:pt x="88" y="134"/>
                  </a:lnTo>
                  <a:lnTo>
                    <a:pt x="91" y="136"/>
                  </a:lnTo>
                  <a:lnTo>
                    <a:pt x="93" y="134"/>
                  </a:lnTo>
                  <a:lnTo>
                    <a:pt x="98" y="130"/>
                  </a:lnTo>
                  <a:lnTo>
                    <a:pt x="99" y="130"/>
                  </a:lnTo>
                  <a:lnTo>
                    <a:pt x="101" y="130"/>
                  </a:lnTo>
                  <a:lnTo>
                    <a:pt x="102" y="131"/>
                  </a:lnTo>
                  <a:lnTo>
                    <a:pt x="104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4" y="128"/>
                  </a:lnTo>
                  <a:lnTo>
                    <a:pt x="98" y="126"/>
                  </a:lnTo>
                  <a:lnTo>
                    <a:pt x="93" y="128"/>
                  </a:lnTo>
                  <a:lnTo>
                    <a:pt x="91" y="126"/>
                  </a:lnTo>
                  <a:lnTo>
                    <a:pt x="93" y="125"/>
                  </a:lnTo>
                  <a:lnTo>
                    <a:pt x="88" y="120"/>
                  </a:lnTo>
                  <a:lnTo>
                    <a:pt x="87" y="119"/>
                  </a:lnTo>
                  <a:lnTo>
                    <a:pt x="84" y="119"/>
                  </a:lnTo>
                  <a:lnTo>
                    <a:pt x="84" y="117"/>
                  </a:lnTo>
                  <a:lnTo>
                    <a:pt x="82" y="114"/>
                  </a:lnTo>
                  <a:lnTo>
                    <a:pt x="84" y="114"/>
                  </a:lnTo>
                  <a:lnTo>
                    <a:pt x="85" y="114"/>
                  </a:lnTo>
                  <a:lnTo>
                    <a:pt x="87" y="114"/>
                  </a:lnTo>
                  <a:lnTo>
                    <a:pt x="88" y="117"/>
                  </a:lnTo>
                  <a:lnTo>
                    <a:pt x="90" y="117"/>
                  </a:lnTo>
                  <a:lnTo>
                    <a:pt x="90" y="120"/>
                  </a:lnTo>
                  <a:lnTo>
                    <a:pt x="91" y="123"/>
                  </a:lnTo>
                  <a:lnTo>
                    <a:pt x="96" y="125"/>
                  </a:lnTo>
                  <a:lnTo>
                    <a:pt x="101" y="125"/>
                  </a:lnTo>
                  <a:lnTo>
                    <a:pt x="102" y="125"/>
                  </a:lnTo>
                  <a:lnTo>
                    <a:pt x="104" y="125"/>
                  </a:lnTo>
                  <a:lnTo>
                    <a:pt x="109" y="126"/>
                  </a:lnTo>
                  <a:lnTo>
                    <a:pt x="110" y="126"/>
                  </a:lnTo>
                  <a:lnTo>
                    <a:pt x="117" y="126"/>
                  </a:lnTo>
                  <a:lnTo>
                    <a:pt x="117" y="123"/>
                  </a:lnTo>
                  <a:lnTo>
                    <a:pt x="117" y="122"/>
                  </a:lnTo>
                  <a:lnTo>
                    <a:pt x="115" y="122"/>
                  </a:lnTo>
                  <a:lnTo>
                    <a:pt x="110" y="122"/>
                  </a:lnTo>
                  <a:lnTo>
                    <a:pt x="107" y="120"/>
                  </a:lnTo>
                  <a:lnTo>
                    <a:pt x="104" y="120"/>
                  </a:lnTo>
                  <a:lnTo>
                    <a:pt x="99" y="123"/>
                  </a:lnTo>
                  <a:lnTo>
                    <a:pt x="98" y="122"/>
                  </a:lnTo>
                  <a:lnTo>
                    <a:pt x="96" y="120"/>
                  </a:lnTo>
                  <a:lnTo>
                    <a:pt x="93" y="119"/>
                  </a:lnTo>
                  <a:lnTo>
                    <a:pt x="93" y="117"/>
                  </a:lnTo>
                  <a:lnTo>
                    <a:pt x="95" y="114"/>
                  </a:lnTo>
                  <a:lnTo>
                    <a:pt x="96" y="112"/>
                  </a:lnTo>
                  <a:lnTo>
                    <a:pt x="95" y="112"/>
                  </a:lnTo>
                  <a:lnTo>
                    <a:pt x="91" y="111"/>
                  </a:lnTo>
                  <a:lnTo>
                    <a:pt x="85" y="112"/>
                  </a:lnTo>
                  <a:lnTo>
                    <a:pt x="85" y="111"/>
                  </a:lnTo>
                  <a:lnTo>
                    <a:pt x="85" y="109"/>
                  </a:lnTo>
                  <a:lnTo>
                    <a:pt x="82" y="112"/>
                  </a:lnTo>
                  <a:lnTo>
                    <a:pt x="80" y="111"/>
                  </a:lnTo>
                  <a:lnTo>
                    <a:pt x="76" y="111"/>
                  </a:lnTo>
                  <a:lnTo>
                    <a:pt x="69" y="109"/>
                  </a:lnTo>
                  <a:lnTo>
                    <a:pt x="66" y="108"/>
                  </a:lnTo>
                  <a:lnTo>
                    <a:pt x="65" y="106"/>
                  </a:lnTo>
                  <a:lnTo>
                    <a:pt x="63" y="100"/>
                  </a:lnTo>
                  <a:lnTo>
                    <a:pt x="60" y="97"/>
                  </a:lnTo>
                  <a:lnTo>
                    <a:pt x="43" y="85"/>
                  </a:lnTo>
                  <a:lnTo>
                    <a:pt x="33" y="84"/>
                  </a:lnTo>
                  <a:lnTo>
                    <a:pt x="30" y="81"/>
                  </a:lnTo>
                  <a:lnTo>
                    <a:pt x="27" y="79"/>
                  </a:lnTo>
                  <a:lnTo>
                    <a:pt x="25" y="79"/>
                  </a:lnTo>
                  <a:lnTo>
                    <a:pt x="22" y="79"/>
                  </a:lnTo>
                  <a:lnTo>
                    <a:pt x="24" y="78"/>
                  </a:lnTo>
                  <a:lnTo>
                    <a:pt x="25" y="76"/>
                  </a:lnTo>
                  <a:lnTo>
                    <a:pt x="24" y="78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7" y="76"/>
                  </a:lnTo>
                  <a:lnTo>
                    <a:pt x="28" y="73"/>
                  </a:lnTo>
                  <a:lnTo>
                    <a:pt x="30" y="68"/>
                  </a:lnTo>
                  <a:lnTo>
                    <a:pt x="30" y="65"/>
                  </a:lnTo>
                  <a:lnTo>
                    <a:pt x="39" y="65"/>
                  </a:lnTo>
                  <a:lnTo>
                    <a:pt x="47" y="65"/>
                  </a:lnTo>
                  <a:lnTo>
                    <a:pt x="49" y="65"/>
                  </a:lnTo>
                  <a:lnTo>
                    <a:pt x="58" y="63"/>
                  </a:lnTo>
                  <a:lnTo>
                    <a:pt x="60" y="63"/>
                  </a:lnTo>
                  <a:lnTo>
                    <a:pt x="65" y="62"/>
                  </a:lnTo>
                  <a:lnTo>
                    <a:pt x="69" y="59"/>
                  </a:lnTo>
                  <a:lnTo>
                    <a:pt x="73" y="54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74" y="51"/>
                  </a:lnTo>
                  <a:lnTo>
                    <a:pt x="76" y="46"/>
                  </a:lnTo>
                  <a:lnTo>
                    <a:pt x="77" y="43"/>
                  </a:lnTo>
                  <a:lnTo>
                    <a:pt x="85" y="34"/>
                  </a:lnTo>
                  <a:lnTo>
                    <a:pt x="90" y="30"/>
                  </a:lnTo>
                  <a:lnTo>
                    <a:pt x="91" y="29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5" y="29"/>
                  </a:lnTo>
                  <a:lnTo>
                    <a:pt x="95" y="30"/>
                  </a:lnTo>
                  <a:lnTo>
                    <a:pt x="93" y="30"/>
                  </a:lnTo>
                  <a:lnTo>
                    <a:pt x="91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1" y="32"/>
                  </a:lnTo>
                  <a:lnTo>
                    <a:pt x="95" y="32"/>
                  </a:lnTo>
                  <a:lnTo>
                    <a:pt x="96" y="30"/>
                  </a:lnTo>
                  <a:lnTo>
                    <a:pt x="106" y="29"/>
                  </a:lnTo>
                  <a:lnTo>
                    <a:pt x="110" y="26"/>
                  </a:lnTo>
                  <a:lnTo>
                    <a:pt x="110" y="26"/>
                  </a:lnTo>
                  <a:lnTo>
                    <a:pt x="118" y="21"/>
                  </a:lnTo>
                  <a:lnTo>
                    <a:pt x="120" y="21"/>
                  </a:lnTo>
                  <a:lnTo>
                    <a:pt x="120" y="22"/>
                  </a:lnTo>
                  <a:lnTo>
                    <a:pt x="118" y="24"/>
                  </a:lnTo>
                  <a:lnTo>
                    <a:pt x="120" y="26"/>
                  </a:lnTo>
                  <a:lnTo>
                    <a:pt x="118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21" y="27"/>
                  </a:lnTo>
                  <a:lnTo>
                    <a:pt x="121" y="26"/>
                  </a:lnTo>
                  <a:lnTo>
                    <a:pt x="123" y="24"/>
                  </a:lnTo>
                  <a:lnTo>
                    <a:pt x="125" y="24"/>
                  </a:lnTo>
                  <a:lnTo>
                    <a:pt x="129" y="22"/>
                  </a:lnTo>
                  <a:lnTo>
                    <a:pt x="123" y="22"/>
                  </a:lnTo>
                  <a:lnTo>
                    <a:pt x="120" y="21"/>
                  </a:lnTo>
                  <a:lnTo>
                    <a:pt x="118" y="21"/>
                  </a:lnTo>
                  <a:lnTo>
                    <a:pt x="125" y="16"/>
                  </a:lnTo>
                  <a:lnTo>
                    <a:pt x="129" y="13"/>
                  </a:lnTo>
                  <a:lnTo>
                    <a:pt x="131" y="13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31" y="16"/>
                  </a:lnTo>
                  <a:lnTo>
                    <a:pt x="129" y="16"/>
                  </a:lnTo>
                  <a:lnTo>
                    <a:pt x="129" y="18"/>
                  </a:lnTo>
                  <a:lnTo>
                    <a:pt x="131" y="18"/>
                  </a:lnTo>
                  <a:lnTo>
                    <a:pt x="132" y="16"/>
                  </a:lnTo>
                  <a:lnTo>
                    <a:pt x="134" y="16"/>
                  </a:lnTo>
                  <a:lnTo>
                    <a:pt x="140" y="16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5" y="11"/>
                  </a:lnTo>
                  <a:lnTo>
                    <a:pt x="159" y="10"/>
                  </a:lnTo>
                  <a:lnTo>
                    <a:pt x="161" y="8"/>
                  </a:lnTo>
                  <a:lnTo>
                    <a:pt x="164" y="5"/>
                  </a:lnTo>
                  <a:lnTo>
                    <a:pt x="166" y="2"/>
                  </a:lnTo>
                  <a:lnTo>
                    <a:pt x="1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0" name="Freeform 26">
              <a:extLst>
                <a:ext uri="{FF2B5EF4-FFF2-40B4-BE49-F238E27FC236}">
                  <a16:creationId xmlns:a16="http://schemas.microsoft.com/office/drawing/2014/main" id="{0D942BE4-6C1D-4366-A11F-C3E03A3B7F0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0497" y="2718151"/>
              <a:ext cx="11695" cy="15594"/>
            </a:xfrm>
            <a:custGeom>
              <a:avLst/>
              <a:gdLst>
                <a:gd name="T0" fmla="*/ 4 w 6"/>
                <a:gd name="T1" fmla="*/ 0 h 8"/>
                <a:gd name="T2" fmla="*/ 6 w 6"/>
                <a:gd name="T3" fmla="*/ 0 h 8"/>
                <a:gd name="T4" fmla="*/ 6 w 6"/>
                <a:gd name="T5" fmla="*/ 0 h 8"/>
                <a:gd name="T6" fmla="*/ 6 w 6"/>
                <a:gd name="T7" fmla="*/ 3 h 8"/>
                <a:gd name="T8" fmla="*/ 6 w 6"/>
                <a:gd name="T9" fmla="*/ 5 h 8"/>
                <a:gd name="T10" fmla="*/ 4 w 6"/>
                <a:gd name="T11" fmla="*/ 5 h 8"/>
                <a:gd name="T12" fmla="*/ 1 w 6"/>
                <a:gd name="T13" fmla="*/ 8 h 8"/>
                <a:gd name="T14" fmla="*/ 1 w 6"/>
                <a:gd name="T15" fmla="*/ 6 h 8"/>
                <a:gd name="T16" fmla="*/ 0 w 6"/>
                <a:gd name="T17" fmla="*/ 8 h 8"/>
                <a:gd name="T18" fmla="*/ 0 w 6"/>
                <a:gd name="T19" fmla="*/ 6 h 8"/>
                <a:gd name="T20" fmla="*/ 0 w 6"/>
                <a:gd name="T21" fmla="*/ 6 h 8"/>
                <a:gd name="T22" fmla="*/ 1 w 6"/>
                <a:gd name="T23" fmla="*/ 5 h 8"/>
                <a:gd name="T24" fmla="*/ 1 w 6"/>
                <a:gd name="T25" fmla="*/ 3 h 8"/>
                <a:gd name="T26" fmla="*/ 3 w 6"/>
                <a:gd name="T27" fmla="*/ 2 h 8"/>
                <a:gd name="T28" fmla="*/ 4 w 6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8"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3"/>
                  </a:lnTo>
                  <a:lnTo>
                    <a:pt x="6" y="5"/>
                  </a:lnTo>
                  <a:lnTo>
                    <a:pt x="4" y="5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1" name="Freeform 27">
              <a:extLst>
                <a:ext uri="{FF2B5EF4-FFF2-40B4-BE49-F238E27FC236}">
                  <a16:creationId xmlns:a16="http://schemas.microsoft.com/office/drawing/2014/main" id="{AA117C58-AD02-4BF3-8983-77CF09CF234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34986" y="2456955"/>
              <a:ext cx="278739" cy="458068"/>
            </a:xfrm>
            <a:custGeom>
              <a:avLst/>
              <a:gdLst>
                <a:gd name="T0" fmla="*/ 80 w 143"/>
                <a:gd name="T1" fmla="*/ 229 h 235"/>
                <a:gd name="T2" fmla="*/ 57 w 143"/>
                <a:gd name="T3" fmla="*/ 156 h 235"/>
                <a:gd name="T4" fmla="*/ 31 w 143"/>
                <a:gd name="T5" fmla="*/ 121 h 235"/>
                <a:gd name="T6" fmla="*/ 36 w 143"/>
                <a:gd name="T7" fmla="*/ 132 h 235"/>
                <a:gd name="T8" fmla="*/ 25 w 143"/>
                <a:gd name="T9" fmla="*/ 140 h 235"/>
                <a:gd name="T10" fmla="*/ 14 w 143"/>
                <a:gd name="T11" fmla="*/ 136 h 235"/>
                <a:gd name="T12" fmla="*/ 0 w 143"/>
                <a:gd name="T13" fmla="*/ 134 h 235"/>
                <a:gd name="T14" fmla="*/ 9 w 143"/>
                <a:gd name="T15" fmla="*/ 126 h 235"/>
                <a:gd name="T16" fmla="*/ 42 w 143"/>
                <a:gd name="T17" fmla="*/ 109 h 235"/>
                <a:gd name="T18" fmla="*/ 30 w 143"/>
                <a:gd name="T19" fmla="*/ 109 h 235"/>
                <a:gd name="T20" fmla="*/ 25 w 143"/>
                <a:gd name="T21" fmla="*/ 106 h 235"/>
                <a:gd name="T22" fmla="*/ 33 w 143"/>
                <a:gd name="T23" fmla="*/ 102 h 235"/>
                <a:gd name="T24" fmla="*/ 27 w 143"/>
                <a:gd name="T25" fmla="*/ 96 h 235"/>
                <a:gd name="T26" fmla="*/ 23 w 143"/>
                <a:gd name="T27" fmla="*/ 88 h 235"/>
                <a:gd name="T28" fmla="*/ 27 w 143"/>
                <a:gd name="T29" fmla="*/ 82 h 235"/>
                <a:gd name="T30" fmla="*/ 27 w 143"/>
                <a:gd name="T31" fmla="*/ 68 h 235"/>
                <a:gd name="T32" fmla="*/ 33 w 143"/>
                <a:gd name="T33" fmla="*/ 80 h 235"/>
                <a:gd name="T34" fmla="*/ 22 w 143"/>
                <a:gd name="T35" fmla="*/ 71 h 235"/>
                <a:gd name="T36" fmla="*/ 11 w 143"/>
                <a:gd name="T37" fmla="*/ 68 h 235"/>
                <a:gd name="T38" fmla="*/ 25 w 143"/>
                <a:gd name="T39" fmla="*/ 60 h 235"/>
                <a:gd name="T40" fmla="*/ 16 w 143"/>
                <a:gd name="T41" fmla="*/ 60 h 235"/>
                <a:gd name="T42" fmla="*/ 20 w 143"/>
                <a:gd name="T43" fmla="*/ 55 h 235"/>
                <a:gd name="T44" fmla="*/ 63 w 143"/>
                <a:gd name="T45" fmla="*/ 60 h 235"/>
                <a:gd name="T46" fmla="*/ 75 w 143"/>
                <a:gd name="T47" fmla="*/ 68 h 235"/>
                <a:gd name="T48" fmla="*/ 82 w 143"/>
                <a:gd name="T49" fmla="*/ 90 h 235"/>
                <a:gd name="T50" fmla="*/ 71 w 143"/>
                <a:gd name="T51" fmla="*/ 101 h 235"/>
                <a:gd name="T52" fmla="*/ 94 w 143"/>
                <a:gd name="T53" fmla="*/ 112 h 235"/>
                <a:gd name="T54" fmla="*/ 118 w 143"/>
                <a:gd name="T55" fmla="*/ 148 h 235"/>
                <a:gd name="T56" fmla="*/ 123 w 143"/>
                <a:gd name="T57" fmla="*/ 161 h 235"/>
                <a:gd name="T58" fmla="*/ 142 w 143"/>
                <a:gd name="T59" fmla="*/ 167 h 235"/>
                <a:gd name="T60" fmla="*/ 135 w 143"/>
                <a:gd name="T61" fmla="*/ 186 h 235"/>
                <a:gd name="T62" fmla="*/ 131 w 143"/>
                <a:gd name="T63" fmla="*/ 194 h 235"/>
                <a:gd name="T64" fmla="*/ 121 w 143"/>
                <a:gd name="T65" fmla="*/ 205 h 235"/>
                <a:gd name="T66" fmla="*/ 90 w 143"/>
                <a:gd name="T67" fmla="*/ 208 h 235"/>
                <a:gd name="T68" fmla="*/ 63 w 143"/>
                <a:gd name="T69" fmla="*/ 216 h 235"/>
                <a:gd name="T70" fmla="*/ 39 w 143"/>
                <a:gd name="T71" fmla="*/ 217 h 235"/>
                <a:gd name="T72" fmla="*/ 52 w 143"/>
                <a:gd name="T73" fmla="*/ 202 h 235"/>
                <a:gd name="T74" fmla="*/ 79 w 143"/>
                <a:gd name="T75" fmla="*/ 189 h 235"/>
                <a:gd name="T76" fmla="*/ 55 w 143"/>
                <a:gd name="T77" fmla="*/ 188 h 235"/>
                <a:gd name="T78" fmla="*/ 57 w 143"/>
                <a:gd name="T79" fmla="*/ 177 h 235"/>
                <a:gd name="T80" fmla="*/ 52 w 143"/>
                <a:gd name="T81" fmla="*/ 166 h 235"/>
                <a:gd name="T82" fmla="*/ 72 w 143"/>
                <a:gd name="T83" fmla="*/ 158 h 235"/>
                <a:gd name="T84" fmla="*/ 74 w 143"/>
                <a:gd name="T85" fmla="*/ 145 h 235"/>
                <a:gd name="T86" fmla="*/ 74 w 143"/>
                <a:gd name="T87" fmla="*/ 123 h 235"/>
                <a:gd name="T88" fmla="*/ 53 w 143"/>
                <a:gd name="T89" fmla="*/ 126 h 235"/>
                <a:gd name="T90" fmla="*/ 50 w 143"/>
                <a:gd name="T91" fmla="*/ 112 h 235"/>
                <a:gd name="T92" fmla="*/ 46 w 143"/>
                <a:gd name="T93" fmla="*/ 102 h 235"/>
                <a:gd name="T94" fmla="*/ 39 w 143"/>
                <a:gd name="T95" fmla="*/ 102 h 235"/>
                <a:gd name="T96" fmla="*/ 38 w 143"/>
                <a:gd name="T97" fmla="*/ 106 h 235"/>
                <a:gd name="T98" fmla="*/ 36 w 143"/>
                <a:gd name="T99" fmla="*/ 91 h 235"/>
                <a:gd name="T100" fmla="*/ 36 w 143"/>
                <a:gd name="T101" fmla="*/ 76 h 235"/>
                <a:gd name="T102" fmla="*/ 41 w 143"/>
                <a:gd name="T103" fmla="*/ 63 h 235"/>
                <a:gd name="T104" fmla="*/ 44 w 143"/>
                <a:gd name="T105" fmla="*/ 52 h 235"/>
                <a:gd name="T106" fmla="*/ 68 w 143"/>
                <a:gd name="T107" fmla="*/ 47 h 235"/>
                <a:gd name="T108" fmla="*/ 72 w 143"/>
                <a:gd name="T109" fmla="*/ 44 h 235"/>
                <a:gd name="T110" fmla="*/ 77 w 143"/>
                <a:gd name="T111" fmla="*/ 41 h 235"/>
                <a:gd name="T112" fmla="*/ 69 w 143"/>
                <a:gd name="T113" fmla="*/ 38 h 235"/>
                <a:gd name="T114" fmla="*/ 77 w 143"/>
                <a:gd name="T115" fmla="*/ 36 h 235"/>
                <a:gd name="T116" fmla="*/ 102 w 143"/>
                <a:gd name="T117" fmla="*/ 10 h 235"/>
                <a:gd name="T118" fmla="*/ 96 w 143"/>
                <a:gd name="T119" fmla="*/ 14 h 235"/>
                <a:gd name="T120" fmla="*/ 98 w 143"/>
                <a:gd name="T121" fmla="*/ 5 h 235"/>
                <a:gd name="T122" fmla="*/ 107 w 143"/>
                <a:gd name="T123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235">
                  <a:moveTo>
                    <a:pt x="85" y="233"/>
                  </a:moveTo>
                  <a:lnTo>
                    <a:pt x="88" y="233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8" y="235"/>
                  </a:lnTo>
                  <a:lnTo>
                    <a:pt x="87" y="235"/>
                  </a:lnTo>
                  <a:lnTo>
                    <a:pt x="85" y="235"/>
                  </a:lnTo>
                  <a:lnTo>
                    <a:pt x="85" y="233"/>
                  </a:lnTo>
                  <a:close/>
                  <a:moveTo>
                    <a:pt x="80" y="229"/>
                  </a:moveTo>
                  <a:lnTo>
                    <a:pt x="82" y="229"/>
                  </a:lnTo>
                  <a:lnTo>
                    <a:pt x="82" y="229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30"/>
                  </a:lnTo>
                  <a:lnTo>
                    <a:pt x="80" y="229"/>
                  </a:lnTo>
                  <a:close/>
                  <a:moveTo>
                    <a:pt x="99" y="205"/>
                  </a:moveTo>
                  <a:lnTo>
                    <a:pt x="101" y="206"/>
                  </a:lnTo>
                  <a:lnTo>
                    <a:pt x="102" y="206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101" y="208"/>
                  </a:lnTo>
                  <a:lnTo>
                    <a:pt x="99" y="208"/>
                  </a:lnTo>
                  <a:lnTo>
                    <a:pt x="99" y="208"/>
                  </a:lnTo>
                  <a:lnTo>
                    <a:pt x="96" y="206"/>
                  </a:lnTo>
                  <a:lnTo>
                    <a:pt x="94" y="206"/>
                  </a:lnTo>
                  <a:lnTo>
                    <a:pt x="96" y="206"/>
                  </a:lnTo>
                  <a:lnTo>
                    <a:pt x="98" y="206"/>
                  </a:lnTo>
                  <a:lnTo>
                    <a:pt x="99" y="205"/>
                  </a:lnTo>
                  <a:close/>
                  <a:moveTo>
                    <a:pt x="53" y="154"/>
                  </a:moveTo>
                  <a:lnTo>
                    <a:pt x="55" y="154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0" y="156"/>
                  </a:lnTo>
                  <a:lnTo>
                    <a:pt x="58" y="158"/>
                  </a:lnTo>
                  <a:lnTo>
                    <a:pt x="57" y="158"/>
                  </a:lnTo>
                  <a:lnTo>
                    <a:pt x="57" y="159"/>
                  </a:lnTo>
                  <a:lnTo>
                    <a:pt x="55" y="159"/>
                  </a:lnTo>
                  <a:lnTo>
                    <a:pt x="53" y="159"/>
                  </a:lnTo>
                  <a:lnTo>
                    <a:pt x="53" y="159"/>
                  </a:lnTo>
                  <a:lnTo>
                    <a:pt x="52" y="158"/>
                  </a:lnTo>
                  <a:lnTo>
                    <a:pt x="52" y="154"/>
                  </a:lnTo>
                  <a:lnTo>
                    <a:pt x="53" y="154"/>
                  </a:lnTo>
                  <a:close/>
                  <a:moveTo>
                    <a:pt x="25" y="118"/>
                  </a:moveTo>
                  <a:lnTo>
                    <a:pt x="28" y="118"/>
                  </a:lnTo>
                  <a:lnTo>
                    <a:pt x="30" y="118"/>
                  </a:lnTo>
                  <a:lnTo>
                    <a:pt x="30" y="120"/>
                  </a:lnTo>
                  <a:lnTo>
                    <a:pt x="31" y="121"/>
                  </a:lnTo>
                  <a:lnTo>
                    <a:pt x="33" y="125"/>
                  </a:lnTo>
                  <a:lnTo>
                    <a:pt x="34" y="126"/>
                  </a:lnTo>
                  <a:lnTo>
                    <a:pt x="34" y="128"/>
                  </a:lnTo>
                  <a:lnTo>
                    <a:pt x="34" y="128"/>
                  </a:lnTo>
                  <a:lnTo>
                    <a:pt x="33" y="129"/>
                  </a:lnTo>
                  <a:lnTo>
                    <a:pt x="33" y="129"/>
                  </a:lnTo>
                  <a:lnTo>
                    <a:pt x="34" y="129"/>
                  </a:lnTo>
                  <a:lnTo>
                    <a:pt x="34" y="129"/>
                  </a:lnTo>
                  <a:lnTo>
                    <a:pt x="38" y="129"/>
                  </a:lnTo>
                  <a:lnTo>
                    <a:pt x="38" y="131"/>
                  </a:lnTo>
                  <a:lnTo>
                    <a:pt x="38" y="131"/>
                  </a:lnTo>
                  <a:lnTo>
                    <a:pt x="39" y="132"/>
                  </a:lnTo>
                  <a:lnTo>
                    <a:pt x="39" y="134"/>
                  </a:lnTo>
                  <a:lnTo>
                    <a:pt x="38" y="134"/>
                  </a:lnTo>
                  <a:lnTo>
                    <a:pt x="38" y="132"/>
                  </a:lnTo>
                  <a:lnTo>
                    <a:pt x="36" y="132"/>
                  </a:lnTo>
                  <a:lnTo>
                    <a:pt x="36" y="131"/>
                  </a:lnTo>
                  <a:lnTo>
                    <a:pt x="36" y="132"/>
                  </a:lnTo>
                  <a:lnTo>
                    <a:pt x="36" y="136"/>
                  </a:lnTo>
                  <a:lnTo>
                    <a:pt x="36" y="136"/>
                  </a:lnTo>
                  <a:lnTo>
                    <a:pt x="38" y="136"/>
                  </a:lnTo>
                  <a:lnTo>
                    <a:pt x="36" y="137"/>
                  </a:lnTo>
                  <a:lnTo>
                    <a:pt x="34" y="137"/>
                  </a:lnTo>
                  <a:lnTo>
                    <a:pt x="33" y="137"/>
                  </a:lnTo>
                  <a:lnTo>
                    <a:pt x="33" y="139"/>
                  </a:lnTo>
                  <a:lnTo>
                    <a:pt x="33" y="139"/>
                  </a:lnTo>
                  <a:lnTo>
                    <a:pt x="31" y="140"/>
                  </a:lnTo>
                  <a:lnTo>
                    <a:pt x="31" y="142"/>
                  </a:lnTo>
                  <a:lnTo>
                    <a:pt x="30" y="142"/>
                  </a:lnTo>
                  <a:lnTo>
                    <a:pt x="28" y="140"/>
                  </a:lnTo>
                  <a:lnTo>
                    <a:pt x="27" y="140"/>
                  </a:lnTo>
                  <a:lnTo>
                    <a:pt x="25" y="140"/>
                  </a:lnTo>
                  <a:lnTo>
                    <a:pt x="25" y="142"/>
                  </a:lnTo>
                  <a:lnTo>
                    <a:pt x="25" y="142"/>
                  </a:lnTo>
                  <a:lnTo>
                    <a:pt x="23" y="142"/>
                  </a:lnTo>
                  <a:lnTo>
                    <a:pt x="22" y="142"/>
                  </a:lnTo>
                  <a:lnTo>
                    <a:pt x="22" y="140"/>
                  </a:lnTo>
                  <a:lnTo>
                    <a:pt x="22" y="139"/>
                  </a:lnTo>
                  <a:lnTo>
                    <a:pt x="22" y="139"/>
                  </a:lnTo>
                  <a:lnTo>
                    <a:pt x="20" y="139"/>
                  </a:lnTo>
                  <a:lnTo>
                    <a:pt x="19" y="139"/>
                  </a:lnTo>
                  <a:lnTo>
                    <a:pt x="19" y="137"/>
                  </a:lnTo>
                  <a:lnTo>
                    <a:pt x="19" y="137"/>
                  </a:lnTo>
                  <a:lnTo>
                    <a:pt x="19" y="136"/>
                  </a:lnTo>
                  <a:lnTo>
                    <a:pt x="17" y="136"/>
                  </a:lnTo>
                  <a:lnTo>
                    <a:pt x="17" y="134"/>
                  </a:lnTo>
                  <a:lnTo>
                    <a:pt x="16" y="134"/>
                  </a:lnTo>
                  <a:lnTo>
                    <a:pt x="14" y="136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7"/>
                  </a:lnTo>
                  <a:lnTo>
                    <a:pt x="14" y="139"/>
                  </a:lnTo>
                  <a:lnTo>
                    <a:pt x="12" y="139"/>
                  </a:lnTo>
                  <a:lnTo>
                    <a:pt x="12" y="140"/>
                  </a:lnTo>
                  <a:lnTo>
                    <a:pt x="11" y="140"/>
                  </a:lnTo>
                  <a:lnTo>
                    <a:pt x="11" y="140"/>
                  </a:lnTo>
                  <a:lnTo>
                    <a:pt x="9" y="140"/>
                  </a:lnTo>
                  <a:lnTo>
                    <a:pt x="8" y="140"/>
                  </a:lnTo>
                  <a:lnTo>
                    <a:pt x="6" y="139"/>
                  </a:lnTo>
                  <a:lnTo>
                    <a:pt x="5" y="139"/>
                  </a:lnTo>
                  <a:lnTo>
                    <a:pt x="5" y="137"/>
                  </a:lnTo>
                  <a:lnTo>
                    <a:pt x="3" y="137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32"/>
                  </a:lnTo>
                  <a:lnTo>
                    <a:pt x="5" y="131"/>
                  </a:lnTo>
                  <a:lnTo>
                    <a:pt x="6" y="131"/>
                  </a:lnTo>
                  <a:lnTo>
                    <a:pt x="6" y="131"/>
                  </a:lnTo>
                  <a:lnTo>
                    <a:pt x="5" y="129"/>
                  </a:lnTo>
                  <a:lnTo>
                    <a:pt x="5" y="129"/>
                  </a:lnTo>
                  <a:lnTo>
                    <a:pt x="3" y="129"/>
                  </a:lnTo>
                  <a:lnTo>
                    <a:pt x="3" y="129"/>
                  </a:lnTo>
                  <a:lnTo>
                    <a:pt x="5" y="128"/>
                  </a:lnTo>
                  <a:lnTo>
                    <a:pt x="5" y="128"/>
                  </a:lnTo>
                  <a:lnTo>
                    <a:pt x="6" y="128"/>
                  </a:lnTo>
                  <a:lnTo>
                    <a:pt x="6" y="128"/>
                  </a:lnTo>
                  <a:lnTo>
                    <a:pt x="8" y="128"/>
                  </a:lnTo>
                  <a:lnTo>
                    <a:pt x="9" y="128"/>
                  </a:lnTo>
                  <a:lnTo>
                    <a:pt x="9" y="126"/>
                  </a:lnTo>
                  <a:lnTo>
                    <a:pt x="9" y="125"/>
                  </a:lnTo>
                  <a:lnTo>
                    <a:pt x="11" y="125"/>
                  </a:lnTo>
                  <a:lnTo>
                    <a:pt x="11" y="123"/>
                  </a:lnTo>
                  <a:lnTo>
                    <a:pt x="11" y="121"/>
                  </a:lnTo>
                  <a:lnTo>
                    <a:pt x="14" y="121"/>
                  </a:lnTo>
                  <a:lnTo>
                    <a:pt x="14" y="121"/>
                  </a:lnTo>
                  <a:lnTo>
                    <a:pt x="16" y="121"/>
                  </a:lnTo>
                  <a:lnTo>
                    <a:pt x="16" y="121"/>
                  </a:lnTo>
                  <a:lnTo>
                    <a:pt x="17" y="118"/>
                  </a:lnTo>
                  <a:lnTo>
                    <a:pt x="19" y="118"/>
                  </a:lnTo>
                  <a:lnTo>
                    <a:pt x="19" y="118"/>
                  </a:lnTo>
                  <a:lnTo>
                    <a:pt x="20" y="118"/>
                  </a:lnTo>
                  <a:lnTo>
                    <a:pt x="23" y="118"/>
                  </a:lnTo>
                  <a:lnTo>
                    <a:pt x="25" y="118"/>
                  </a:lnTo>
                  <a:close/>
                  <a:moveTo>
                    <a:pt x="42" y="109"/>
                  </a:moveTo>
                  <a:lnTo>
                    <a:pt x="42" y="109"/>
                  </a:lnTo>
                  <a:lnTo>
                    <a:pt x="42" y="109"/>
                  </a:lnTo>
                  <a:lnTo>
                    <a:pt x="44" y="110"/>
                  </a:lnTo>
                  <a:lnTo>
                    <a:pt x="44" y="112"/>
                  </a:lnTo>
                  <a:lnTo>
                    <a:pt x="44" y="114"/>
                  </a:lnTo>
                  <a:lnTo>
                    <a:pt x="42" y="114"/>
                  </a:lnTo>
                  <a:lnTo>
                    <a:pt x="41" y="114"/>
                  </a:lnTo>
                  <a:lnTo>
                    <a:pt x="41" y="114"/>
                  </a:lnTo>
                  <a:lnTo>
                    <a:pt x="39" y="110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2" y="109"/>
                  </a:lnTo>
                  <a:close/>
                  <a:moveTo>
                    <a:pt x="30" y="104"/>
                  </a:moveTo>
                  <a:lnTo>
                    <a:pt x="30" y="106"/>
                  </a:lnTo>
                  <a:lnTo>
                    <a:pt x="30" y="107"/>
                  </a:lnTo>
                  <a:lnTo>
                    <a:pt x="30" y="109"/>
                  </a:lnTo>
                  <a:lnTo>
                    <a:pt x="30" y="109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10"/>
                  </a:lnTo>
                  <a:lnTo>
                    <a:pt x="27" y="109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5" y="109"/>
                  </a:lnTo>
                  <a:lnTo>
                    <a:pt x="23" y="109"/>
                  </a:lnTo>
                  <a:lnTo>
                    <a:pt x="23" y="109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5" y="106"/>
                  </a:lnTo>
                  <a:lnTo>
                    <a:pt x="27" y="106"/>
                  </a:lnTo>
                  <a:lnTo>
                    <a:pt x="27" y="106"/>
                  </a:lnTo>
                  <a:lnTo>
                    <a:pt x="28" y="104"/>
                  </a:lnTo>
                  <a:lnTo>
                    <a:pt x="30" y="104"/>
                  </a:lnTo>
                  <a:close/>
                  <a:moveTo>
                    <a:pt x="34" y="99"/>
                  </a:moveTo>
                  <a:lnTo>
                    <a:pt x="34" y="99"/>
                  </a:lnTo>
                  <a:lnTo>
                    <a:pt x="34" y="102"/>
                  </a:lnTo>
                  <a:lnTo>
                    <a:pt x="31" y="106"/>
                  </a:lnTo>
                  <a:lnTo>
                    <a:pt x="31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6"/>
                  </a:lnTo>
                  <a:lnTo>
                    <a:pt x="30" y="104"/>
                  </a:lnTo>
                  <a:lnTo>
                    <a:pt x="30" y="104"/>
                  </a:lnTo>
                  <a:lnTo>
                    <a:pt x="33" y="102"/>
                  </a:lnTo>
                  <a:lnTo>
                    <a:pt x="31" y="102"/>
                  </a:lnTo>
                  <a:lnTo>
                    <a:pt x="31" y="102"/>
                  </a:lnTo>
                  <a:lnTo>
                    <a:pt x="31" y="101"/>
                  </a:lnTo>
                  <a:lnTo>
                    <a:pt x="34" y="101"/>
                  </a:lnTo>
                  <a:lnTo>
                    <a:pt x="34" y="99"/>
                  </a:lnTo>
                  <a:close/>
                  <a:moveTo>
                    <a:pt x="30" y="88"/>
                  </a:moveTo>
                  <a:lnTo>
                    <a:pt x="30" y="90"/>
                  </a:lnTo>
                  <a:lnTo>
                    <a:pt x="31" y="90"/>
                  </a:lnTo>
                  <a:lnTo>
                    <a:pt x="31" y="91"/>
                  </a:lnTo>
                  <a:lnTo>
                    <a:pt x="33" y="91"/>
                  </a:lnTo>
                  <a:lnTo>
                    <a:pt x="34" y="93"/>
                  </a:lnTo>
                  <a:lnTo>
                    <a:pt x="34" y="95"/>
                  </a:lnTo>
                  <a:lnTo>
                    <a:pt x="28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7" y="96"/>
                  </a:lnTo>
                  <a:lnTo>
                    <a:pt x="28" y="95"/>
                  </a:lnTo>
                  <a:lnTo>
                    <a:pt x="30" y="93"/>
                  </a:lnTo>
                  <a:lnTo>
                    <a:pt x="27" y="91"/>
                  </a:lnTo>
                  <a:lnTo>
                    <a:pt x="27" y="91"/>
                  </a:lnTo>
                  <a:lnTo>
                    <a:pt x="27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30" y="88"/>
                  </a:lnTo>
                  <a:close/>
                  <a:moveTo>
                    <a:pt x="23" y="88"/>
                  </a:moveTo>
                  <a:lnTo>
                    <a:pt x="23" y="88"/>
                  </a:lnTo>
                  <a:lnTo>
                    <a:pt x="23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3" y="88"/>
                  </a:lnTo>
                  <a:lnTo>
                    <a:pt x="23" y="88"/>
                  </a:lnTo>
                  <a:close/>
                  <a:moveTo>
                    <a:pt x="9" y="82"/>
                  </a:moveTo>
                  <a:lnTo>
                    <a:pt x="11" y="82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lnTo>
                    <a:pt x="9" y="82"/>
                  </a:lnTo>
                  <a:close/>
                  <a:moveTo>
                    <a:pt x="27" y="80"/>
                  </a:moveTo>
                  <a:lnTo>
                    <a:pt x="27" y="80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2"/>
                  </a:lnTo>
                  <a:lnTo>
                    <a:pt x="27" y="84"/>
                  </a:lnTo>
                  <a:lnTo>
                    <a:pt x="27" y="82"/>
                  </a:lnTo>
                  <a:lnTo>
                    <a:pt x="25" y="82"/>
                  </a:lnTo>
                  <a:lnTo>
                    <a:pt x="25" y="82"/>
                  </a:lnTo>
                  <a:lnTo>
                    <a:pt x="27" y="80"/>
                  </a:lnTo>
                  <a:close/>
                  <a:moveTo>
                    <a:pt x="12" y="74"/>
                  </a:moveTo>
                  <a:lnTo>
                    <a:pt x="12" y="74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1" y="79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1" y="77"/>
                  </a:lnTo>
                  <a:lnTo>
                    <a:pt x="11" y="76"/>
                  </a:lnTo>
                  <a:lnTo>
                    <a:pt x="11" y="74"/>
                  </a:lnTo>
                  <a:lnTo>
                    <a:pt x="12" y="74"/>
                  </a:lnTo>
                  <a:close/>
                  <a:moveTo>
                    <a:pt x="27" y="68"/>
                  </a:moveTo>
                  <a:lnTo>
                    <a:pt x="28" y="68"/>
                  </a:lnTo>
                  <a:lnTo>
                    <a:pt x="28" y="69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4"/>
                  </a:lnTo>
                  <a:lnTo>
                    <a:pt x="30" y="74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0" y="76"/>
                  </a:lnTo>
                  <a:lnTo>
                    <a:pt x="33" y="76"/>
                  </a:lnTo>
                  <a:lnTo>
                    <a:pt x="34" y="76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6" y="77"/>
                  </a:lnTo>
                  <a:lnTo>
                    <a:pt x="34" y="79"/>
                  </a:lnTo>
                  <a:lnTo>
                    <a:pt x="33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1" y="80"/>
                  </a:lnTo>
                  <a:lnTo>
                    <a:pt x="30" y="77"/>
                  </a:lnTo>
                  <a:lnTo>
                    <a:pt x="28" y="79"/>
                  </a:lnTo>
                  <a:lnTo>
                    <a:pt x="27" y="77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5" y="76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3"/>
                  </a:lnTo>
                  <a:lnTo>
                    <a:pt x="20" y="71"/>
                  </a:lnTo>
                  <a:lnTo>
                    <a:pt x="22" y="73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2" y="69"/>
                  </a:lnTo>
                  <a:lnTo>
                    <a:pt x="25" y="69"/>
                  </a:lnTo>
                  <a:lnTo>
                    <a:pt x="27" y="68"/>
                  </a:lnTo>
                  <a:lnTo>
                    <a:pt x="27" y="68"/>
                  </a:lnTo>
                  <a:close/>
                  <a:moveTo>
                    <a:pt x="14" y="68"/>
                  </a:moveTo>
                  <a:lnTo>
                    <a:pt x="16" y="69"/>
                  </a:lnTo>
                  <a:lnTo>
                    <a:pt x="14" y="71"/>
                  </a:lnTo>
                  <a:lnTo>
                    <a:pt x="12" y="71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9" y="68"/>
                  </a:lnTo>
                  <a:lnTo>
                    <a:pt x="11" y="68"/>
                  </a:lnTo>
                  <a:lnTo>
                    <a:pt x="11" y="68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4" y="68"/>
                  </a:lnTo>
                  <a:close/>
                  <a:moveTo>
                    <a:pt x="28" y="50"/>
                  </a:moveTo>
                  <a:lnTo>
                    <a:pt x="28" y="50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7" y="57"/>
                  </a:lnTo>
                  <a:lnTo>
                    <a:pt x="25" y="57"/>
                  </a:lnTo>
                  <a:lnTo>
                    <a:pt x="25" y="58"/>
                  </a:lnTo>
                  <a:lnTo>
                    <a:pt x="23" y="58"/>
                  </a:lnTo>
                  <a:lnTo>
                    <a:pt x="25" y="58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2" y="62"/>
                  </a:lnTo>
                  <a:lnTo>
                    <a:pt x="22" y="63"/>
                  </a:lnTo>
                  <a:lnTo>
                    <a:pt x="19" y="65"/>
                  </a:lnTo>
                  <a:lnTo>
                    <a:pt x="19" y="65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6" y="65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6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0" y="55"/>
                  </a:lnTo>
                  <a:lnTo>
                    <a:pt x="20" y="54"/>
                  </a:lnTo>
                  <a:lnTo>
                    <a:pt x="23" y="54"/>
                  </a:lnTo>
                  <a:lnTo>
                    <a:pt x="27" y="50"/>
                  </a:lnTo>
                  <a:lnTo>
                    <a:pt x="28" y="50"/>
                  </a:lnTo>
                  <a:close/>
                  <a:moveTo>
                    <a:pt x="71" y="47"/>
                  </a:moveTo>
                  <a:lnTo>
                    <a:pt x="74" y="47"/>
                  </a:lnTo>
                  <a:lnTo>
                    <a:pt x="74" y="47"/>
                  </a:lnTo>
                  <a:lnTo>
                    <a:pt x="74" y="49"/>
                  </a:lnTo>
                  <a:lnTo>
                    <a:pt x="72" y="50"/>
                  </a:lnTo>
                  <a:lnTo>
                    <a:pt x="72" y="52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1" y="54"/>
                  </a:lnTo>
                  <a:lnTo>
                    <a:pt x="69" y="57"/>
                  </a:lnTo>
                  <a:lnTo>
                    <a:pt x="63" y="60"/>
                  </a:lnTo>
                  <a:lnTo>
                    <a:pt x="60" y="62"/>
                  </a:lnTo>
                  <a:lnTo>
                    <a:pt x="60" y="63"/>
                  </a:lnTo>
                  <a:lnTo>
                    <a:pt x="60" y="65"/>
                  </a:lnTo>
                  <a:lnTo>
                    <a:pt x="61" y="65"/>
                  </a:lnTo>
                  <a:lnTo>
                    <a:pt x="61" y="65"/>
                  </a:lnTo>
                  <a:lnTo>
                    <a:pt x="61" y="66"/>
                  </a:lnTo>
                  <a:lnTo>
                    <a:pt x="58" y="68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6" y="68"/>
                  </a:lnTo>
                  <a:lnTo>
                    <a:pt x="69" y="68"/>
                  </a:lnTo>
                  <a:lnTo>
                    <a:pt x="71" y="68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5" y="68"/>
                  </a:lnTo>
                  <a:lnTo>
                    <a:pt x="77" y="68"/>
                  </a:lnTo>
                  <a:lnTo>
                    <a:pt x="85" y="68"/>
                  </a:lnTo>
                  <a:lnTo>
                    <a:pt x="88" y="68"/>
                  </a:lnTo>
                  <a:lnTo>
                    <a:pt x="90" y="68"/>
                  </a:lnTo>
                  <a:lnTo>
                    <a:pt x="91" y="69"/>
                  </a:lnTo>
                  <a:lnTo>
                    <a:pt x="91" y="71"/>
                  </a:lnTo>
                  <a:lnTo>
                    <a:pt x="91" y="73"/>
                  </a:lnTo>
                  <a:lnTo>
                    <a:pt x="91" y="73"/>
                  </a:lnTo>
                  <a:lnTo>
                    <a:pt x="90" y="74"/>
                  </a:lnTo>
                  <a:lnTo>
                    <a:pt x="88" y="76"/>
                  </a:lnTo>
                  <a:lnTo>
                    <a:pt x="88" y="77"/>
                  </a:lnTo>
                  <a:lnTo>
                    <a:pt x="88" y="79"/>
                  </a:lnTo>
                  <a:lnTo>
                    <a:pt x="88" y="80"/>
                  </a:lnTo>
                  <a:lnTo>
                    <a:pt x="85" y="85"/>
                  </a:lnTo>
                  <a:lnTo>
                    <a:pt x="83" y="87"/>
                  </a:lnTo>
                  <a:lnTo>
                    <a:pt x="82" y="90"/>
                  </a:lnTo>
                  <a:lnTo>
                    <a:pt x="80" y="91"/>
                  </a:lnTo>
                  <a:lnTo>
                    <a:pt x="79" y="91"/>
                  </a:lnTo>
                  <a:lnTo>
                    <a:pt x="77" y="93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71" y="95"/>
                  </a:lnTo>
                  <a:lnTo>
                    <a:pt x="72" y="95"/>
                  </a:lnTo>
                  <a:lnTo>
                    <a:pt x="75" y="95"/>
                  </a:lnTo>
                  <a:lnTo>
                    <a:pt x="79" y="96"/>
                  </a:lnTo>
                  <a:lnTo>
                    <a:pt x="79" y="98"/>
                  </a:lnTo>
                  <a:lnTo>
                    <a:pt x="77" y="98"/>
                  </a:lnTo>
                  <a:lnTo>
                    <a:pt x="74" y="98"/>
                  </a:lnTo>
                  <a:lnTo>
                    <a:pt x="72" y="101"/>
                  </a:lnTo>
                  <a:lnTo>
                    <a:pt x="71" y="101"/>
                  </a:lnTo>
                  <a:lnTo>
                    <a:pt x="69" y="102"/>
                  </a:lnTo>
                  <a:lnTo>
                    <a:pt x="68" y="101"/>
                  </a:lnTo>
                  <a:lnTo>
                    <a:pt x="64" y="101"/>
                  </a:lnTo>
                  <a:lnTo>
                    <a:pt x="63" y="101"/>
                  </a:lnTo>
                  <a:lnTo>
                    <a:pt x="64" y="101"/>
                  </a:lnTo>
                  <a:lnTo>
                    <a:pt x="66" y="102"/>
                  </a:lnTo>
                  <a:lnTo>
                    <a:pt x="74" y="104"/>
                  </a:lnTo>
                  <a:lnTo>
                    <a:pt x="74" y="102"/>
                  </a:lnTo>
                  <a:lnTo>
                    <a:pt x="77" y="102"/>
                  </a:lnTo>
                  <a:lnTo>
                    <a:pt x="80" y="102"/>
                  </a:lnTo>
                  <a:lnTo>
                    <a:pt x="87" y="104"/>
                  </a:lnTo>
                  <a:lnTo>
                    <a:pt x="88" y="106"/>
                  </a:lnTo>
                  <a:lnTo>
                    <a:pt x="91" y="109"/>
                  </a:lnTo>
                  <a:lnTo>
                    <a:pt x="93" y="110"/>
                  </a:lnTo>
                  <a:lnTo>
                    <a:pt x="94" y="110"/>
                  </a:lnTo>
                  <a:lnTo>
                    <a:pt x="94" y="112"/>
                  </a:lnTo>
                  <a:lnTo>
                    <a:pt x="96" y="117"/>
                  </a:lnTo>
                  <a:lnTo>
                    <a:pt x="98" y="121"/>
                  </a:lnTo>
                  <a:lnTo>
                    <a:pt x="99" y="128"/>
                  </a:lnTo>
                  <a:lnTo>
                    <a:pt x="99" y="129"/>
                  </a:lnTo>
                  <a:lnTo>
                    <a:pt x="101" y="129"/>
                  </a:lnTo>
                  <a:lnTo>
                    <a:pt x="107" y="132"/>
                  </a:lnTo>
                  <a:lnTo>
                    <a:pt x="109" y="132"/>
                  </a:lnTo>
                  <a:lnTo>
                    <a:pt x="110" y="134"/>
                  </a:lnTo>
                  <a:lnTo>
                    <a:pt x="112" y="137"/>
                  </a:lnTo>
                  <a:lnTo>
                    <a:pt x="115" y="139"/>
                  </a:lnTo>
                  <a:lnTo>
                    <a:pt x="116" y="140"/>
                  </a:lnTo>
                  <a:lnTo>
                    <a:pt x="115" y="140"/>
                  </a:lnTo>
                  <a:lnTo>
                    <a:pt x="115" y="142"/>
                  </a:lnTo>
                  <a:lnTo>
                    <a:pt x="115" y="143"/>
                  </a:lnTo>
                  <a:lnTo>
                    <a:pt x="116" y="145"/>
                  </a:lnTo>
                  <a:lnTo>
                    <a:pt x="118" y="148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18" y="150"/>
                  </a:lnTo>
                  <a:lnTo>
                    <a:pt x="118" y="150"/>
                  </a:lnTo>
                  <a:lnTo>
                    <a:pt x="116" y="150"/>
                  </a:lnTo>
                  <a:lnTo>
                    <a:pt x="115" y="148"/>
                  </a:lnTo>
                  <a:lnTo>
                    <a:pt x="113" y="148"/>
                  </a:lnTo>
                  <a:lnTo>
                    <a:pt x="112" y="148"/>
                  </a:lnTo>
                  <a:lnTo>
                    <a:pt x="110" y="148"/>
                  </a:lnTo>
                  <a:lnTo>
                    <a:pt x="109" y="148"/>
                  </a:lnTo>
                  <a:lnTo>
                    <a:pt x="110" y="148"/>
                  </a:lnTo>
                  <a:lnTo>
                    <a:pt x="113" y="148"/>
                  </a:lnTo>
                  <a:lnTo>
                    <a:pt x="120" y="153"/>
                  </a:lnTo>
                  <a:lnTo>
                    <a:pt x="121" y="156"/>
                  </a:lnTo>
                  <a:lnTo>
                    <a:pt x="123" y="159"/>
                  </a:lnTo>
                  <a:lnTo>
                    <a:pt x="123" y="161"/>
                  </a:lnTo>
                  <a:lnTo>
                    <a:pt x="121" y="162"/>
                  </a:lnTo>
                  <a:lnTo>
                    <a:pt x="120" y="162"/>
                  </a:lnTo>
                  <a:lnTo>
                    <a:pt x="118" y="164"/>
                  </a:lnTo>
                  <a:lnTo>
                    <a:pt x="121" y="166"/>
                  </a:lnTo>
                  <a:lnTo>
                    <a:pt x="123" y="166"/>
                  </a:lnTo>
                  <a:lnTo>
                    <a:pt x="123" y="166"/>
                  </a:lnTo>
                  <a:lnTo>
                    <a:pt x="124" y="166"/>
                  </a:lnTo>
                  <a:lnTo>
                    <a:pt x="126" y="164"/>
                  </a:lnTo>
                  <a:lnTo>
                    <a:pt x="126" y="162"/>
                  </a:lnTo>
                  <a:lnTo>
                    <a:pt x="128" y="162"/>
                  </a:lnTo>
                  <a:lnTo>
                    <a:pt x="129" y="162"/>
                  </a:lnTo>
                  <a:lnTo>
                    <a:pt x="131" y="162"/>
                  </a:lnTo>
                  <a:lnTo>
                    <a:pt x="132" y="162"/>
                  </a:lnTo>
                  <a:lnTo>
                    <a:pt x="135" y="164"/>
                  </a:lnTo>
                  <a:lnTo>
                    <a:pt x="137" y="164"/>
                  </a:lnTo>
                  <a:lnTo>
                    <a:pt x="142" y="167"/>
                  </a:lnTo>
                  <a:lnTo>
                    <a:pt x="143" y="169"/>
                  </a:lnTo>
                  <a:lnTo>
                    <a:pt x="143" y="170"/>
                  </a:lnTo>
                  <a:lnTo>
                    <a:pt x="143" y="172"/>
                  </a:lnTo>
                  <a:lnTo>
                    <a:pt x="142" y="175"/>
                  </a:lnTo>
                  <a:lnTo>
                    <a:pt x="142" y="177"/>
                  </a:lnTo>
                  <a:lnTo>
                    <a:pt x="142" y="178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9" y="181"/>
                  </a:lnTo>
                  <a:lnTo>
                    <a:pt x="137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3"/>
                  </a:lnTo>
                  <a:lnTo>
                    <a:pt x="135" y="184"/>
                  </a:lnTo>
                  <a:lnTo>
                    <a:pt x="135" y="186"/>
                  </a:lnTo>
                  <a:lnTo>
                    <a:pt x="134" y="186"/>
                  </a:lnTo>
                  <a:lnTo>
                    <a:pt x="132" y="186"/>
                  </a:lnTo>
                  <a:lnTo>
                    <a:pt x="129" y="188"/>
                  </a:lnTo>
                  <a:lnTo>
                    <a:pt x="131" y="188"/>
                  </a:lnTo>
                  <a:lnTo>
                    <a:pt x="131" y="189"/>
                  </a:lnTo>
                  <a:lnTo>
                    <a:pt x="131" y="189"/>
                  </a:lnTo>
                  <a:lnTo>
                    <a:pt x="129" y="191"/>
                  </a:lnTo>
                  <a:lnTo>
                    <a:pt x="128" y="191"/>
                  </a:lnTo>
                  <a:lnTo>
                    <a:pt x="126" y="191"/>
                  </a:lnTo>
                  <a:lnTo>
                    <a:pt x="124" y="191"/>
                  </a:lnTo>
                  <a:lnTo>
                    <a:pt x="124" y="192"/>
                  </a:lnTo>
                  <a:lnTo>
                    <a:pt x="126" y="192"/>
                  </a:lnTo>
                  <a:lnTo>
                    <a:pt x="126" y="192"/>
                  </a:lnTo>
                  <a:lnTo>
                    <a:pt x="128" y="192"/>
                  </a:lnTo>
                  <a:lnTo>
                    <a:pt x="128" y="194"/>
                  </a:lnTo>
                  <a:lnTo>
                    <a:pt x="131" y="194"/>
                  </a:lnTo>
                  <a:lnTo>
                    <a:pt x="132" y="194"/>
                  </a:lnTo>
                  <a:lnTo>
                    <a:pt x="135" y="194"/>
                  </a:lnTo>
                  <a:lnTo>
                    <a:pt x="137" y="194"/>
                  </a:lnTo>
                  <a:lnTo>
                    <a:pt x="139" y="194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37" y="199"/>
                  </a:lnTo>
                  <a:lnTo>
                    <a:pt x="132" y="200"/>
                  </a:lnTo>
                  <a:lnTo>
                    <a:pt x="132" y="202"/>
                  </a:lnTo>
                  <a:lnTo>
                    <a:pt x="132" y="202"/>
                  </a:lnTo>
                  <a:lnTo>
                    <a:pt x="129" y="202"/>
                  </a:lnTo>
                  <a:lnTo>
                    <a:pt x="128" y="203"/>
                  </a:lnTo>
                  <a:lnTo>
                    <a:pt x="126" y="203"/>
                  </a:lnTo>
                  <a:lnTo>
                    <a:pt x="124" y="205"/>
                  </a:lnTo>
                  <a:lnTo>
                    <a:pt x="123" y="205"/>
                  </a:lnTo>
                  <a:lnTo>
                    <a:pt x="121" y="205"/>
                  </a:lnTo>
                  <a:lnTo>
                    <a:pt x="115" y="205"/>
                  </a:lnTo>
                  <a:lnTo>
                    <a:pt x="112" y="205"/>
                  </a:lnTo>
                  <a:lnTo>
                    <a:pt x="107" y="205"/>
                  </a:lnTo>
                  <a:lnTo>
                    <a:pt x="105" y="205"/>
                  </a:lnTo>
                  <a:lnTo>
                    <a:pt x="104" y="205"/>
                  </a:lnTo>
                  <a:lnTo>
                    <a:pt x="101" y="203"/>
                  </a:lnTo>
                  <a:lnTo>
                    <a:pt x="99" y="203"/>
                  </a:lnTo>
                  <a:lnTo>
                    <a:pt x="98" y="203"/>
                  </a:lnTo>
                  <a:lnTo>
                    <a:pt x="99" y="205"/>
                  </a:lnTo>
                  <a:lnTo>
                    <a:pt x="96" y="205"/>
                  </a:lnTo>
                  <a:lnTo>
                    <a:pt x="94" y="206"/>
                  </a:lnTo>
                  <a:lnTo>
                    <a:pt x="93" y="206"/>
                  </a:lnTo>
                  <a:lnTo>
                    <a:pt x="91" y="206"/>
                  </a:lnTo>
                  <a:lnTo>
                    <a:pt x="88" y="206"/>
                  </a:lnTo>
                  <a:lnTo>
                    <a:pt x="88" y="206"/>
                  </a:lnTo>
                  <a:lnTo>
                    <a:pt x="90" y="208"/>
                  </a:lnTo>
                  <a:lnTo>
                    <a:pt x="88" y="208"/>
                  </a:lnTo>
                  <a:lnTo>
                    <a:pt x="88" y="208"/>
                  </a:lnTo>
                  <a:lnTo>
                    <a:pt x="83" y="208"/>
                  </a:lnTo>
                  <a:lnTo>
                    <a:pt x="83" y="208"/>
                  </a:lnTo>
                  <a:lnTo>
                    <a:pt x="82" y="208"/>
                  </a:lnTo>
                  <a:lnTo>
                    <a:pt x="80" y="208"/>
                  </a:lnTo>
                  <a:lnTo>
                    <a:pt x="79" y="206"/>
                  </a:lnTo>
                  <a:lnTo>
                    <a:pt x="77" y="206"/>
                  </a:lnTo>
                  <a:lnTo>
                    <a:pt x="75" y="206"/>
                  </a:lnTo>
                  <a:lnTo>
                    <a:pt x="74" y="206"/>
                  </a:lnTo>
                  <a:lnTo>
                    <a:pt x="69" y="208"/>
                  </a:lnTo>
                  <a:lnTo>
                    <a:pt x="68" y="210"/>
                  </a:lnTo>
                  <a:lnTo>
                    <a:pt x="66" y="211"/>
                  </a:lnTo>
                  <a:lnTo>
                    <a:pt x="66" y="214"/>
                  </a:lnTo>
                  <a:lnTo>
                    <a:pt x="64" y="216"/>
                  </a:lnTo>
                  <a:lnTo>
                    <a:pt x="63" y="216"/>
                  </a:lnTo>
                  <a:lnTo>
                    <a:pt x="61" y="214"/>
                  </a:lnTo>
                  <a:lnTo>
                    <a:pt x="58" y="213"/>
                  </a:lnTo>
                  <a:lnTo>
                    <a:pt x="58" y="213"/>
                  </a:lnTo>
                  <a:lnTo>
                    <a:pt x="57" y="213"/>
                  </a:lnTo>
                  <a:lnTo>
                    <a:pt x="57" y="213"/>
                  </a:lnTo>
                  <a:lnTo>
                    <a:pt x="55" y="213"/>
                  </a:lnTo>
                  <a:lnTo>
                    <a:pt x="55" y="213"/>
                  </a:lnTo>
                  <a:lnTo>
                    <a:pt x="52" y="213"/>
                  </a:lnTo>
                  <a:lnTo>
                    <a:pt x="49" y="214"/>
                  </a:lnTo>
                  <a:lnTo>
                    <a:pt x="49" y="214"/>
                  </a:lnTo>
                  <a:lnTo>
                    <a:pt x="46" y="216"/>
                  </a:lnTo>
                  <a:lnTo>
                    <a:pt x="46" y="217"/>
                  </a:lnTo>
                  <a:lnTo>
                    <a:pt x="44" y="219"/>
                  </a:lnTo>
                  <a:lnTo>
                    <a:pt x="42" y="219"/>
                  </a:lnTo>
                  <a:lnTo>
                    <a:pt x="41" y="217"/>
                  </a:lnTo>
                  <a:lnTo>
                    <a:pt x="39" y="217"/>
                  </a:lnTo>
                  <a:lnTo>
                    <a:pt x="38" y="217"/>
                  </a:lnTo>
                  <a:lnTo>
                    <a:pt x="36" y="219"/>
                  </a:lnTo>
                  <a:lnTo>
                    <a:pt x="36" y="217"/>
                  </a:lnTo>
                  <a:lnTo>
                    <a:pt x="36" y="217"/>
                  </a:lnTo>
                  <a:lnTo>
                    <a:pt x="38" y="216"/>
                  </a:lnTo>
                  <a:lnTo>
                    <a:pt x="41" y="214"/>
                  </a:lnTo>
                  <a:lnTo>
                    <a:pt x="44" y="213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0"/>
                  </a:lnTo>
                  <a:lnTo>
                    <a:pt x="47" y="210"/>
                  </a:lnTo>
                  <a:lnTo>
                    <a:pt x="47" y="208"/>
                  </a:lnTo>
                  <a:lnTo>
                    <a:pt x="52" y="205"/>
                  </a:lnTo>
                  <a:lnTo>
                    <a:pt x="52" y="205"/>
                  </a:lnTo>
                  <a:lnTo>
                    <a:pt x="52" y="203"/>
                  </a:lnTo>
                  <a:lnTo>
                    <a:pt x="52" y="202"/>
                  </a:lnTo>
                  <a:lnTo>
                    <a:pt x="55" y="200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63" y="197"/>
                  </a:lnTo>
                  <a:lnTo>
                    <a:pt x="66" y="197"/>
                  </a:lnTo>
                  <a:lnTo>
                    <a:pt x="69" y="197"/>
                  </a:lnTo>
                  <a:lnTo>
                    <a:pt x="71" y="197"/>
                  </a:lnTo>
                  <a:lnTo>
                    <a:pt x="72" y="197"/>
                  </a:lnTo>
                  <a:lnTo>
                    <a:pt x="74" y="195"/>
                  </a:lnTo>
                  <a:lnTo>
                    <a:pt x="75" y="192"/>
                  </a:lnTo>
                  <a:lnTo>
                    <a:pt x="77" y="192"/>
                  </a:lnTo>
                  <a:lnTo>
                    <a:pt x="79" y="191"/>
                  </a:lnTo>
                  <a:lnTo>
                    <a:pt x="80" y="189"/>
                  </a:lnTo>
                  <a:lnTo>
                    <a:pt x="82" y="186"/>
                  </a:lnTo>
                  <a:lnTo>
                    <a:pt x="82" y="188"/>
                  </a:lnTo>
                  <a:lnTo>
                    <a:pt x="79" y="189"/>
                  </a:lnTo>
                  <a:lnTo>
                    <a:pt x="79" y="189"/>
                  </a:lnTo>
                  <a:lnTo>
                    <a:pt x="74" y="191"/>
                  </a:lnTo>
                  <a:lnTo>
                    <a:pt x="74" y="191"/>
                  </a:lnTo>
                  <a:lnTo>
                    <a:pt x="71" y="194"/>
                  </a:lnTo>
                  <a:lnTo>
                    <a:pt x="71" y="194"/>
                  </a:lnTo>
                  <a:lnTo>
                    <a:pt x="66" y="192"/>
                  </a:lnTo>
                  <a:lnTo>
                    <a:pt x="63" y="191"/>
                  </a:lnTo>
                  <a:lnTo>
                    <a:pt x="61" y="189"/>
                  </a:lnTo>
                  <a:lnTo>
                    <a:pt x="61" y="189"/>
                  </a:lnTo>
                  <a:lnTo>
                    <a:pt x="60" y="189"/>
                  </a:lnTo>
                  <a:lnTo>
                    <a:pt x="58" y="191"/>
                  </a:lnTo>
                  <a:lnTo>
                    <a:pt x="57" y="189"/>
                  </a:lnTo>
                  <a:lnTo>
                    <a:pt x="58" y="189"/>
                  </a:lnTo>
                  <a:lnTo>
                    <a:pt x="58" y="188"/>
                  </a:lnTo>
                  <a:lnTo>
                    <a:pt x="57" y="188"/>
                  </a:lnTo>
                  <a:lnTo>
                    <a:pt x="55" y="188"/>
                  </a:lnTo>
                  <a:lnTo>
                    <a:pt x="55" y="186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50" y="188"/>
                  </a:lnTo>
                  <a:lnTo>
                    <a:pt x="47" y="189"/>
                  </a:lnTo>
                  <a:lnTo>
                    <a:pt x="44" y="188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4"/>
                  </a:lnTo>
                  <a:lnTo>
                    <a:pt x="42" y="184"/>
                  </a:lnTo>
                  <a:lnTo>
                    <a:pt x="42" y="183"/>
                  </a:lnTo>
                  <a:lnTo>
                    <a:pt x="44" y="181"/>
                  </a:lnTo>
                  <a:lnTo>
                    <a:pt x="47" y="181"/>
                  </a:lnTo>
                  <a:lnTo>
                    <a:pt x="52" y="178"/>
                  </a:lnTo>
                  <a:lnTo>
                    <a:pt x="55" y="178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3"/>
                  </a:lnTo>
                  <a:lnTo>
                    <a:pt x="60" y="172"/>
                  </a:lnTo>
                  <a:lnTo>
                    <a:pt x="60" y="172"/>
                  </a:lnTo>
                  <a:lnTo>
                    <a:pt x="60" y="170"/>
                  </a:lnTo>
                  <a:lnTo>
                    <a:pt x="58" y="170"/>
                  </a:lnTo>
                  <a:lnTo>
                    <a:pt x="58" y="169"/>
                  </a:lnTo>
                  <a:lnTo>
                    <a:pt x="60" y="169"/>
                  </a:lnTo>
                  <a:lnTo>
                    <a:pt x="60" y="167"/>
                  </a:lnTo>
                  <a:lnTo>
                    <a:pt x="58" y="166"/>
                  </a:lnTo>
                  <a:lnTo>
                    <a:pt x="58" y="166"/>
                  </a:lnTo>
                  <a:lnTo>
                    <a:pt x="58" y="164"/>
                  </a:lnTo>
                  <a:lnTo>
                    <a:pt x="57" y="164"/>
                  </a:lnTo>
                  <a:lnTo>
                    <a:pt x="55" y="164"/>
                  </a:lnTo>
                  <a:lnTo>
                    <a:pt x="53" y="166"/>
                  </a:lnTo>
                  <a:lnTo>
                    <a:pt x="52" y="166"/>
                  </a:lnTo>
                  <a:lnTo>
                    <a:pt x="50" y="166"/>
                  </a:lnTo>
                  <a:lnTo>
                    <a:pt x="50" y="166"/>
                  </a:lnTo>
                  <a:lnTo>
                    <a:pt x="50" y="164"/>
                  </a:lnTo>
                  <a:lnTo>
                    <a:pt x="52" y="162"/>
                  </a:lnTo>
                  <a:lnTo>
                    <a:pt x="53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7" y="159"/>
                  </a:lnTo>
                  <a:lnTo>
                    <a:pt x="58" y="158"/>
                  </a:lnTo>
                  <a:lnTo>
                    <a:pt x="63" y="156"/>
                  </a:lnTo>
                  <a:lnTo>
                    <a:pt x="63" y="156"/>
                  </a:lnTo>
                  <a:lnTo>
                    <a:pt x="64" y="156"/>
                  </a:lnTo>
                  <a:lnTo>
                    <a:pt x="66" y="156"/>
                  </a:lnTo>
                  <a:lnTo>
                    <a:pt x="68" y="156"/>
                  </a:lnTo>
                  <a:lnTo>
                    <a:pt x="69" y="156"/>
                  </a:lnTo>
                  <a:lnTo>
                    <a:pt x="72" y="158"/>
                  </a:lnTo>
                  <a:lnTo>
                    <a:pt x="72" y="154"/>
                  </a:lnTo>
                  <a:lnTo>
                    <a:pt x="74" y="154"/>
                  </a:lnTo>
                  <a:lnTo>
                    <a:pt x="75" y="156"/>
                  </a:lnTo>
                  <a:lnTo>
                    <a:pt x="77" y="156"/>
                  </a:lnTo>
                  <a:lnTo>
                    <a:pt x="79" y="156"/>
                  </a:lnTo>
                  <a:lnTo>
                    <a:pt x="77" y="156"/>
                  </a:lnTo>
                  <a:lnTo>
                    <a:pt x="77" y="156"/>
                  </a:lnTo>
                  <a:lnTo>
                    <a:pt x="75" y="156"/>
                  </a:lnTo>
                  <a:lnTo>
                    <a:pt x="75" y="154"/>
                  </a:lnTo>
                  <a:lnTo>
                    <a:pt x="74" y="151"/>
                  </a:lnTo>
                  <a:lnTo>
                    <a:pt x="74" y="151"/>
                  </a:lnTo>
                  <a:lnTo>
                    <a:pt x="74" y="150"/>
                  </a:lnTo>
                  <a:lnTo>
                    <a:pt x="75" y="148"/>
                  </a:lnTo>
                  <a:lnTo>
                    <a:pt x="74" y="148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4" y="145"/>
                  </a:lnTo>
                  <a:lnTo>
                    <a:pt x="75" y="143"/>
                  </a:lnTo>
                  <a:lnTo>
                    <a:pt x="77" y="142"/>
                  </a:lnTo>
                  <a:lnTo>
                    <a:pt x="77" y="140"/>
                  </a:lnTo>
                  <a:lnTo>
                    <a:pt x="77" y="139"/>
                  </a:lnTo>
                  <a:lnTo>
                    <a:pt x="74" y="139"/>
                  </a:lnTo>
                  <a:lnTo>
                    <a:pt x="74" y="139"/>
                  </a:lnTo>
                  <a:lnTo>
                    <a:pt x="72" y="140"/>
                  </a:lnTo>
                  <a:lnTo>
                    <a:pt x="72" y="140"/>
                  </a:lnTo>
                  <a:lnTo>
                    <a:pt x="69" y="139"/>
                  </a:lnTo>
                  <a:lnTo>
                    <a:pt x="69" y="137"/>
                  </a:lnTo>
                  <a:lnTo>
                    <a:pt x="66" y="132"/>
                  </a:lnTo>
                  <a:lnTo>
                    <a:pt x="66" y="131"/>
                  </a:lnTo>
                  <a:lnTo>
                    <a:pt x="68" y="128"/>
                  </a:lnTo>
                  <a:lnTo>
                    <a:pt x="71" y="125"/>
                  </a:lnTo>
                  <a:lnTo>
                    <a:pt x="74" y="123"/>
                  </a:lnTo>
                  <a:lnTo>
                    <a:pt x="74" y="123"/>
                  </a:lnTo>
                  <a:lnTo>
                    <a:pt x="68" y="123"/>
                  </a:lnTo>
                  <a:lnTo>
                    <a:pt x="66" y="123"/>
                  </a:lnTo>
                  <a:lnTo>
                    <a:pt x="64" y="125"/>
                  </a:lnTo>
                  <a:lnTo>
                    <a:pt x="64" y="125"/>
                  </a:lnTo>
                  <a:lnTo>
                    <a:pt x="63" y="125"/>
                  </a:lnTo>
                  <a:lnTo>
                    <a:pt x="63" y="126"/>
                  </a:lnTo>
                  <a:lnTo>
                    <a:pt x="61" y="126"/>
                  </a:lnTo>
                  <a:lnTo>
                    <a:pt x="61" y="128"/>
                  </a:lnTo>
                  <a:lnTo>
                    <a:pt x="58" y="126"/>
                  </a:lnTo>
                  <a:lnTo>
                    <a:pt x="58" y="128"/>
                  </a:lnTo>
                  <a:lnTo>
                    <a:pt x="58" y="126"/>
                  </a:lnTo>
                  <a:lnTo>
                    <a:pt x="57" y="126"/>
                  </a:lnTo>
                  <a:lnTo>
                    <a:pt x="57" y="126"/>
                  </a:lnTo>
                  <a:lnTo>
                    <a:pt x="55" y="126"/>
                  </a:lnTo>
                  <a:lnTo>
                    <a:pt x="53" y="126"/>
                  </a:lnTo>
                  <a:lnTo>
                    <a:pt x="52" y="128"/>
                  </a:lnTo>
                  <a:lnTo>
                    <a:pt x="50" y="126"/>
                  </a:lnTo>
                  <a:lnTo>
                    <a:pt x="49" y="126"/>
                  </a:lnTo>
                  <a:lnTo>
                    <a:pt x="47" y="126"/>
                  </a:lnTo>
                  <a:lnTo>
                    <a:pt x="47" y="128"/>
                  </a:lnTo>
                  <a:lnTo>
                    <a:pt x="47" y="129"/>
                  </a:lnTo>
                  <a:lnTo>
                    <a:pt x="46" y="128"/>
                  </a:lnTo>
                  <a:lnTo>
                    <a:pt x="44" y="126"/>
                  </a:lnTo>
                  <a:lnTo>
                    <a:pt x="42" y="125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4" y="123"/>
                  </a:lnTo>
                  <a:lnTo>
                    <a:pt x="46" y="120"/>
                  </a:lnTo>
                  <a:lnTo>
                    <a:pt x="49" y="115"/>
                  </a:lnTo>
                  <a:lnTo>
                    <a:pt x="50" y="114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49" y="110"/>
                  </a:lnTo>
                  <a:lnTo>
                    <a:pt x="47" y="109"/>
                  </a:lnTo>
                  <a:lnTo>
                    <a:pt x="47" y="107"/>
                  </a:lnTo>
                  <a:lnTo>
                    <a:pt x="47" y="106"/>
                  </a:lnTo>
                  <a:lnTo>
                    <a:pt x="49" y="104"/>
                  </a:lnTo>
                  <a:lnTo>
                    <a:pt x="49" y="104"/>
                  </a:lnTo>
                  <a:lnTo>
                    <a:pt x="52" y="104"/>
                  </a:lnTo>
                  <a:lnTo>
                    <a:pt x="50" y="102"/>
                  </a:lnTo>
                  <a:lnTo>
                    <a:pt x="47" y="101"/>
                  </a:lnTo>
                  <a:lnTo>
                    <a:pt x="47" y="101"/>
                  </a:lnTo>
                  <a:lnTo>
                    <a:pt x="49" y="99"/>
                  </a:lnTo>
                  <a:lnTo>
                    <a:pt x="49" y="99"/>
                  </a:lnTo>
                  <a:lnTo>
                    <a:pt x="47" y="99"/>
                  </a:lnTo>
                  <a:lnTo>
                    <a:pt x="47" y="102"/>
                  </a:lnTo>
                  <a:lnTo>
                    <a:pt x="46" y="102"/>
                  </a:lnTo>
                  <a:lnTo>
                    <a:pt x="44" y="102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4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2" y="99"/>
                  </a:lnTo>
                  <a:lnTo>
                    <a:pt x="46" y="98"/>
                  </a:lnTo>
                  <a:lnTo>
                    <a:pt x="44" y="98"/>
                  </a:lnTo>
                  <a:lnTo>
                    <a:pt x="41" y="10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41" y="106"/>
                  </a:lnTo>
                  <a:lnTo>
                    <a:pt x="39" y="107"/>
                  </a:lnTo>
                  <a:lnTo>
                    <a:pt x="38" y="115"/>
                  </a:lnTo>
                  <a:lnTo>
                    <a:pt x="38" y="115"/>
                  </a:lnTo>
                  <a:lnTo>
                    <a:pt x="36" y="117"/>
                  </a:lnTo>
                  <a:lnTo>
                    <a:pt x="36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4"/>
                  </a:lnTo>
                  <a:lnTo>
                    <a:pt x="36" y="110"/>
                  </a:lnTo>
                  <a:lnTo>
                    <a:pt x="36" y="109"/>
                  </a:lnTo>
                  <a:lnTo>
                    <a:pt x="36" y="109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7"/>
                  </a:lnTo>
                  <a:lnTo>
                    <a:pt x="36" y="107"/>
                  </a:lnTo>
                  <a:lnTo>
                    <a:pt x="36" y="106"/>
                  </a:lnTo>
                  <a:lnTo>
                    <a:pt x="36" y="101"/>
                  </a:lnTo>
                  <a:lnTo>
                    <a:pt x="38" y="99"/>
                  </a:lnTo>
                  <a:lnTo>
                    <a:pt x="38" y="98"/>
                  </a:lnTo>
                  <a:lnTo>
                    <a:pt x="38" y="95"/>
                  </a:lnTo>
                  <a:lnTo>
                    <a:pt x="39" y="93"/>
                  </a:lnTo>
                  <a:lnTo>
                    <a:pt x="39" y="91"/>
                  </a:lnTo>
                  <a:lnTo>
                    <a:pt x="41" y="91"/>
                  </a:lnTo>
                  <a:lnTo>
                    <a:pt x="41" y="90"/>
                  </a:lnTo>
                  <a:lnTo>
                    <a:pt x="42" y="88"/>
                  </a:lnTo>
                  <a:lnTo>
                    <a:pt x="42" y="87"/>
                  </a:lnTo>
                  <a:lnTo>
                    <a:pt x="42" y="87"/>
                  </a:lnTo>
                  <a:lnTo>
                    <a:pt x="38" y="91"/>
                  </a:lnTo>
                  <a:lnTo>
                    <a:pt x="36" y="91"/>
                  </a:lnTo>
                  <a:lnTo>
                    <a:pt x="34" y="91"/>
                  </a:lnTo>
                  <a:lnTo>
                    <a:pt x="33" y="91"/>
                  </a:lnTo>
                  <a:lnTo>
                    <a:pt x="31" y="90"/>
                  </a:lnTo>
                  <a:lnTo>
                    <a:pt x="31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7"/>
                  </a:lnTo>
                  <a:lnTo>
                    <a:pt x="33" y="87"/>
                  </a:lnTo>
                  <a:lnTo>
                    <a:pt x="34" y="85"/>
                  </a:lnTo>
                  <a:lnTo>
                    <a:pt x="33" y="84"/>
                  </a:lnTo>
                  <a:lnTo>
                    <a:pt x="33" y="84"/>
                  </a:lnTo>
                  <a:lnTo>
                    <a:pt x="34" y="82"/>
                  </a:lnTo>
                  <a:lnTo>
                    <a:pt x="38" y="80"/>
                  </a:lnTo>
                  <a:lnTo>
                    <a:pt x="38" y="77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34" y="74"/>
                  </a:lnTo>
                  <a:lnTo>
                    <a:pt x="33" y="73"/>
                  </a:lnTo>
                  <a:lnTo>
                    <a:pt x="34" y="73"/>
                  </a:lnTo>
                  <a:lnTo>
                    <a:pt x="34" y="71"/>
                  </a:lnTo>
                  <a:lnTo>
                    <a:pt x="36" y="71"/>
                  </a:lnTo>
                  <a:lnTo>
                    <a:pt x="38" y="71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8"/>
                  </a:lnTo>
                  <a:lnTo>
                    <a:pt x="34" y="68"/>
                  </a:lnTo>
                  <a:lnTo>
                    <a:pt x="36" y="66"/>
                  </a:lnTo>
                  <a:lnTo>
                    <a:pt x="36" y="65"/>
                  </a:lnTo>
                  <a:lnTo>
                    <a:pt x="36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41" y="58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4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4" y="54"/>
                  </a:lnTo>
                  <a:lnTo>
                    <a:pt x="44" y="54"/>
                  </a:lnTo>
                  <a:lnTo>
                    <a:pt x="44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9"/>
                  </a:lnTo>
                  <a:lnTo>
                    <a:pt x="53" y="49"/>
                  </a:lnTo>
                  <a:lnTo>
                    <a:pt x="53" y="50"/>
                  </a:lnTo>
                  <a:lnTo>
                    <a:pt x="57" y="49"/>
                  </a:lnTo>
                  <a:lnTo>
                    <a:pt x="61" y="49"/>
                  </a:lnTo>
                  <a:lnTo>
                    <a:pt x="64" y="49"/>
                  </a:lnTo>
                  <a:lnTo>
                    <a:pt x="68" y="47"/>
                  </a:lnTo>
                  <a:lnTo>
                    <a:pt x="71" y="47"/>
                  </a:lnTo>
                  <a:close/>
                  <a:moveTo>
                    <a:pt x="75" y="44"/>
                  </a:moveTo>
                  <a:lnTo>
                    <a:pt x="75" y="44"/>
                  </a:lnTo>
                  <a:lnTo>
                    <a:pt x="75" y="44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5" y="46"/>
                  </a:lnTo>
                  <a:lnTo>
                    <a:pt x="74" y="44"/>
                  </a:lnTo>
                  <a:lnTo>
                    <a:pt x="75" y="44"/>
                  </a:lnTo>
                  <a:close/>
                  <a:moveTo>
                    <a:pt x="69" y="41"/>
                  </a:moveTo>
                  <a:lnTo>
                    <a:pt x="71" y="43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2" y="44"/>
                  </a:lnTo>
                  <a:lnTo>
                    <a:pt x="72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3"/>
                  </a:lnTo>
                  <a:lnTo>
                    <a:pt x="69" y="41"/>
                  </a:lnTo>
                  <a:close/>
                  <a:moveTo>
                    <a:pt x="71" y="36"/>
                  </a:moveTo>
                  <a:lnTo>
                    <a:pt x="72" y="36"/>
                  </a:lnTo>
                  <a:lnTo>
                    <a:pt x="74" y="38"/>
                  </a:lnTo>
                  <a:lnTo>
                    <a:pt x="74" y="38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4" y="39"/>
                  </a:lnTo>
                  <a:lnTo>
                    <a:pt x="75" y="41"/>
                  </a:lnTo>
                  <a:lnTo>
                    <a:pt x="77" y="41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7" y="43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41"/>
                  </a:lnTo>
                  <a:lnTo>
                    <a:pt x="71" y="39"/>
                  </a:lnTo>
                  <a:lnTo>
                    <a:pt x="71" y="39"/>
                  </a:lnTo>
                  <a:lnTo>
                    <a:pt x="71" y="41"/>
                  </a:lnTo>
                  <a:lnTo>
                    <a:pt x="69" y="41"/>
                  </a:lnTo>
                  <a:lnTo>
                    <a:pt x="69" y="39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6"/>
                  </a:lnTo>
                  <a:close/>
                  <a:moveTo>
                    <a:pt x="82" y="33"/>
                  </a:moveTo>
                  <a:lnTo>
                    <a:pt x="83" y="33"/>
                  </a:lnTo>
                  <a:lnTo>
                    <a:pt x="83" y="35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80" y="33"/>
                  </a:lnTo>
                  <a:lnTo>
                    <a:pt x="82" y="33"/>
                  </a:lnTo>
                  <a:close/>
                  <a:moveTo>
                    <a:pt x="75" y="33"/>
                  </a:moveTo>
                  <a:lnTo>
                    <a:pt x="77" y="33"/>
                  </a:lnTo>
                  <a:lnTo>
                    <a:pt x="77" y="35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7" y="35"/>
                  </a:lnTo>
                  <a:lnTo>
                    <a:pt x="75" y="35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4" y="33"/>
                  </a:lnTo>
                  <a:lnTo>
                    <a:pt x="75" y="33"/>
                  </a:lnTo>
                  <a:close/>
                  <a:moveTo>
                    <a:pt x="98" y="5"/>
                  </a:moveTo>
                  <a:lnTo>
                    <a:pt x="99" y="5"/>
                  </a:lnTo>
                  <a:lnTo>
                    <a:pt x="99" y="6"/>
                  </a:lnTo>
                  <a:lnTo>
                    <a:pt x="99" y="8"/>
                  </a:lnTo>
                  <a:lnTo>
                    <a:pt x="99" y="8"/>
                  </a:lnTo>
                  <a:lnTo>
                    <a:pt x="101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9"/>
                  </a:lnTo>
                  <a:lnTo>
                    <a:pt x="99" y="19"/>
                  </a:lnTo>
                  <a:lnTo>
                    <a:pt x="99" y="21"/>
                  </a:lnTo>
                  <a:lnTo>
                    <a:pt x="99" y="21"/>
                  </a:lnTo>
                  <a:lnTo>
                    <a:pt x="98" y="21"/>
                  </a:lnTo>
                  <a:lnTo>
                    <a:pt x="99" y="17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4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6" y="14"/>
                  </a:lnTo>
                  <a:lnTo>
                    <a:pt x="94" y="14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6" y="13"/>
                  </a:lnTo>
                  <a:lnTo>
                    <a:pt x="98" y="11"/>
                  </a:lnTo>
                  <a:lnTo>
                    <a:pt x="98" y="8"/>
                  </a:lnTo>
                  <a:lnTo>
                    <a:pt x="96" y="8"/>
                  </a:lnTo>
                  <a:lnTo>
                    <a:pt x="94" y="8"/>
                  </a:lnTo>
                  <a:lnTo>
                    <a:pt x="96" y="8"/>
                  </a:lnTo>
                  <a:lnTo>
                    <a:pt x="96" y="6"/>
                  </a:lnTo>
                  <a:lnTo>
                    <a:pt x="98" y="5"/>
                  </a:lnTo>
                  <a:lnTo>
                    <a:pt x="98" y="5"/>
                  </a:lnTo>
                  <a:close/>
                  <a:moveTo>
                    <a:pt x="102" y="3"/>
                  </a:moveTo>
                  <a:lnTo>
                    <a:pt x="104" y="3"/>
                  </a:lnTo>
                  <a:lnTo>
                    <a:pt x="104" y="3"/>
                  </a:lnTo>
                  <a:lnTo>
                    <a:pt x="104" y="5"/>
                  </a:lnTo>
                  <a:lnTo>
                    <a:pt x="102" y="5"/>
                  </a:lnTo>
                  <a:lnTo>
                    <a:pt x="102" y="5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2" y="8"/>
                  </a:lnTo>
                  <a:lnTo>
                    <a:pt x="102" y="8"/>
                  </a:lnTo>
                  <a:lnTo>
                    <a:pt x="101" y="5"/>
                  </a:lnTo>
                  <a:lnTo>
                    <a:pt x="102" y="3"/>
                  </a:lnTo>
                  <a:close/>
                  <a:moveTo>
                    <a:pt x="105" y="0"/>
                  </a:moveTo>
                  <a:lnTo>
                    <a:pt x="105" y="0"/>
                  </a:lnTo>
                  <a:lnTo>
                    <a:pt x="107" y="0"/>
                  </a:lnTo>
                  <a:lnTo>
                    <a:pt x="107" y="2"/>
                  </a:lnTo>
                  <a:lnTo>
                    <a:pt x="105" y="3"/>
                  </a:lnTo>
                  <a:lnTo>
                    <a:pt x="105" y="3"/>
                  </a:lnTo>
                  <a:lnTo>
                    <a:pt x="104" y="3"/>
                  </a:lnTo>
                  <a:lnTo>
                    <a:pt x="104" y="3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4" y="2"/>
                  </a:lnTo>
                  <a:lnTo>
                    <a:pt x="105" y="0"/>
                  </a:lnTo>
                  <a:lnTo>
                    <a:pt x="105" y="2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2" name="Freeform 28">
              <a:extLst>
                <a:ext uri="{FF2B5EF4-FFF2-40B4-BE49-F238E27FC236}">
                  <a16:creationId xmlns:a16="http://schemas.microsoft.com/office/drawing/2014/main" id="{CA910D9A-F1D9-45B2-8F18-56A0DBBFA1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298970"/>
              <a:ext cx="152039" cy="157888"/>
            </a:xfrm>
            <a:custGeom>
              <a:avLst/>
              <a:gdLst>
                <a:gd name="T0" fmla="*/ 38 w 78"/>
                <a:gd name="T1" fmla="*/ 65 h 81"/>
                <a:gd name="T2" fmla="*/ 37 w 78"/>
                <a:gd name="T3" fmla="*/ 68 h 81"/>
                <a:gd name="T4" fmla="*/ 37 w 78"/>
                <a:gd name="T5" fmla="*/ 65 h 81"/>
                <a:gd name="T6" fmla="*/ 54 w 78"/>
                <a:gd name="T7" fmla="*/ 56 h 81"/>
                <a:gd name="T8" fmla="*/ 54 w 78"/>
                <a:gd name="T9" fmla="*/ 59 h 81"/>
                <a:gd name="T10" fmla="*/ 52 w 78"/>
                <a:gd name="T11" fmla="*/ 57 h 81"/>
                <a:gd name="T12" fmla="*/ 67 w 78"/>
                <a:gd name="T13" fmla="*/ 5 h 81"/>
                <a:gd name="T14" fmla="*/ 70 w 78"/>
                <a:gd name="T15" fmla="*/ 7 h 81"/>
                <a:gd name="T16" fmla="*/ 71 w 78"/>
                <a:gd name="T17" fmla="*/ 15 h 81"/>
                <a:gd name="T18" fmla="*/ 76 w 78"/>
                <a:gd name="T19" fmla="*/ 21 h 81"/>
                <a:gd name="T20" fmla="*/ 78 w 78"/>
                <a:gd name="T21" fmla="*/ 26 h 81"/>
                <a:gd name="T22" fmla="*/ 78 w 78"/>
                <a:gd name="T23" fmla="*/ 35 h 81"/>
                <a:gd name="T24" fmla="*/ 76 w 78"/>
                <a:gd name="T25" fmla="*/ 40 h 81"/>
                <a:gd name="T26" fmla="*/ 75 w 78"/>
                <a:gd name="T27" fmla="*/ 43 h 81"/>
                <a:gd name="T28" fmla="*/ 70 w 78"/>
                <a:gd name="T29" fmla="*/ 48 h 81"/>
                <a:gd name="T30" fmla="*/ 65 w 78"/>
                <a:gd name="T31" fmla="*/ 56 h 81"/>
                <a:gd name="T32" fmla="*/ 60 w 78"/>
                <a:gd name="T33" fmla="*/ 57 h 81"/>
                <a:gd name="T34" fmla="*/ 59 w 78"/>
                <a:gd name="T35" fmla="*/ 57 h 81"/>
                <a:gd name="T36" fmla="*/ 57 w 78"/>
                <a:gd name="T37" fmla="*/ 56 h 81"/>
                <a:gd name="T38" fmla="*/ 56 w 78"/>
                <a:gd name="T39" fmla="*/ 54 h 81"/>
                <a:gd name="T40" fmla="*/ 52 w 78"/>
                <a:gd name="T41" fmla="*/ 54 h 81"/>
                <a:gd name="T42" fmla="*/ 51 w 78"/>
                <a:gd name="T43" fmla="*/ 59 h 81"/>
                <a:gd name="T44" fmla="*/ 48 w 78"/>
                <a:gd name="T45" fmla="*/ 59 h 81"/>
                <a:gd name="T46" fmla="*/ 45 w 78"/>
                <a:gd name="T47" fmla="*/ 59 h 81"/>
                <a:gd name="T48" fmla="*/ 45 w 78"/>
                <a:gd name="T49" fmla="*/ 57 h 81"/>
                <a:gd name="T50" fmla="*/ 41 w 78"/>
                <a:gd name="T51" fmla="*/ 59 h 81"/>
                <a:gd name="T52" fmla="*/ 40 w 78"/>
                <a:gd name="T53" fmla="*/ 60 h 81"/>
                <a:gd name="T54" fmla="*/ 35 w 78"/>
                <a:gd name="T55" fmla="*/ 62 h 81"/>
                <a:gd name="T56" fmla="*/ 35 w 78"/>
                <a:gd name="T57" fmla="*/ 65 h 81"/>
                <a:gd name="T58" fmla="*/ 32 w 78"/>
                <a:gd name="T59" fmla="*/ 73 h 81"/>
                <a:gd name="T60" fmla="*/ 18 w 78"/>
                <a:gd name="T61" fmla="*/ 74 h 81"/>
                <a:gd name="T62" fmla="*/ 13 w 78"/>
                <a:gd name="T63" fmla="*/ 76 h 81"/>
                <a:gd name="T64" fmla="*/ 10 w 78"/>
                <a:gd name="T65" fmla="*/ 78 h 81"/>
                <a:gd name="T66" fmla="*/ 5 w 78"/>
                <a:gd name="T67" fmla="*/ 81 h 81"/>
                <a:gd name="T68" fmla="*/ 0 w 78"/>
                <a:gd name="T69" fmla="*/ 81 h 81"/>
                <a:gd name="T70" fmla="*/ 0 w 78"/>
                <a:gd name="T71" fmla="*/ 73 h 81"/>
                <a:gd name="T72" fmla="*/ 5 w 78"/>
                <a:gd name="T73" fmla="*/ 65 h 81"/>
                <a:gd name="T74" fmla="*/ 2 w 78"/>
                <a:gd name="T75" fmla="*/ 62 h 81"/>
                <a:gd name="T76" fmla="*/ 5 w 78"/>
                <a:gd name="T77" fmla="*/ 54 h 81"/>
                <a:gd name="T78" fmla="*/ 7 w 78"/>
                <a:gd name="T79" fmla="*/ 48 h 81"/>
                <a:gd name="T80" fmla="*/ 13 w 78"/>
                <a:gd name="T81" fmla="*/ 43 h 81"/>
                <a:gd name="T82" fmla="*/ 13 w 78"/>
                <a:gd name="T83" fmla="*/ 46 h 81"/>
                <a:gd name="T84" fmla="*/ 16 w 78"/>
                <a:gd name="T85" fmla="*/ 43 h 81"/>
                <a:gd name="T86" fmla="*/ 21 w 78"/>
                <a:gd name="T87" fmla="*/ 38 h 81"/>
                <a:gd name="T88" fmla="*/ 26 w 78"/>
                <a:gd name="T89" fmla="*/ 35 h 81"/>
                <a:gd name="T90" fmla="*/ 27 w 78"/>
                <a:gd name="T91" fmla="*/ 33 h 81"/>
                <a:gd name="T92" fmla="*/ 27 w 78"/>
                <a:gd name="T93" fmla="*/ 26 h 81"/>
                <a:gd name="T94" fmla="*/ 24 w 78"/>
                <a:gd name="T95" fmla="*/ 29 h 81"/>
                <a:gd name="T96" fmla="*/ 21 w 78"/>
                <a:gd name="T97" fmla="*/ 27 h 81"/>
                <a:gd name="T98" fmla="*/ 18 w 78"/>
                <a:gd name="T99" fmla="*/ 24 h 81"/>
                <a:gd name="T100" fmla="*/ 18 w 78"/>
                <a:gd name="T101" fmla="*/ 18 h 81"/>
                <a:gd name="T102" fmla="*/ 19 w 78"/>
                <a:gd name="T103" fmla="*/ 13 h 81"/>
                <a:gd name="T104" fmla="*/ 19 w 78"/>
                <a:gd name="T105" fmla="*/ 8 h 81"/>
                <a:gd name="T106" fmla="*/ 27 w 78"/>
                <a:gd name="T107" fmla="*/ 8 h 81"/>
                <a:gd name="T108" fmla="*/ 34 w 78"/>
                <a:gd name="T109" fmla="*/ 7 h 81"/>
                <a:gd name="T110" fmla="*/ 38 w 78"/>
                <a:gd name="T111" fmla="*/ 10 h 81"/>
                <a:gd name="T112" fmla="*/ 45 w 78"/>
                <a:gd name="T113" fmla="*/ 7 h 81"/>
                <a:gd name="T114" fmla="*/ 54 w 78"/>
                <a:gd name="T115" fmla="*/ 7 h 81"/>
                <a:gd name="T116" fmla="*/ 63 w 78"/>
                <a:gd name="T117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8" h="81">
                  <a:moveTo>
                    <a:pt x="37" y="63"/>
                  </a:moveTo>
                  <a:lnTo>
                    <a:pt x="38" y="63"/>
                  </a:lnTo>
                  <a:lnTo>
                    <a:pt x="38" y="63"/>
                  </a:lnTo>
                  <a:lnTo>
                    <a:pt x="38" y="65"/>
                  </a:lnTo>
                  <a:lnTo>
                    <a:pt x="38" y="65"/>
                  </a:lnTo>
                  <a:lnTo>
                    <a:pt x="40" y="65"/>
                  </a:lnTo>
                  <a:lnTo>
                    <a:pt x="40" y="65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37" y="68"/>
                  </a:lnTo>
                  <a:lnTo>
                    <a:pt x="37" y="67"/>
                  </a:lnTo>
                  <a:lnTo>
                    <a:pt x="38" y="67"/>
                  </a:lnTo>
                  <a:lnTo>
                    <a:pt x="38" y="67"/>
                  </a:lnTo>
                  <a:lnTo>
                    <a:pt x="38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5"/>
                  </a:lnTo>
                  <a:lnTo>
                    <a:pt x="37" y="63"/>
                  </a:lnTo>
                  <a:lnTo>
                    <a:pt x="37" y="63"/>
                  </a:lnTo>
                  <a:close/>
                  <a:moveTo>
                    <a:pt x="54" y="56"/>
                  </a:moveTo>
                  <a:lnTo>
                    <a:pt x="56" y="57"/>
                  </a:lnTo>
                  <a:lnTo>
                    <a:pt x="56" y="57"/>
                  </a:lnTo>
                  <a:lnTo>
                    <a:pt x="54" y="57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4" y="59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2" y="57"/>
                  </a:lnTo>
                  <a:lnTo>
                    <a:pt x="54" y="56"/>
                  </a:lnTo>
                  <a:close/>
                  <a:moveTo>
                    <a:pt x="63" y="0"/>
                  </a:move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7" y="5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0" y="11"/>
                  </a:lnTo>
                  <a:lnTo>
                    <a:pt x="70" y="11"/>
                  </a:lnTo>
                  <a:lnTo>
                    <a:pt x="71" y="15"/>
                  </a:lnTo>
                  <a:lnTo>
                    <a:pt x="71" y="16"/>
                  </a:lnTo>
                  <a:lnTo>
                    <a:pt x="73" y="18"/>
                  </a:lnTo>
                  <a:lnTo>
                    <a:pt x="75" y="19"/>
                  </a:lnTo>
                  <a:lnTo>
                    <a:pt x="75" y="19"/>
                  </a:lnTo>
                  <a:lnTo>
                    <a:pt x="76" y="21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8" y="24"/>
                  </a:lnTo>
                  <a:lnTo>
                    <a:pt x="78" y="26"/>
                  </a:lnTo>
                  <a:lnTo>
                    <a:pt x="78" y="29"/>
                  </a:lnTo>
                  <a:lnTo>
                    <a:pt x="78" y="30"/>
                  </a:lnTo>
                  <a:lnTo>
                    <a:pt x="78" y="33"/>
                  </a:lnTo>
                  <a:lnTo>
                    <a:pt x="78" y="35"/>
                  </a:lnTo>
                  <a:lnTo>
                    <a:pt x="78" y="35"/>
                  </a:lnTo>
                  <a:lnTo>
                    <a:pt x="78" y="37"/>
                  </a:lnTo>
                  <a:lnTo>
                    <a:pt x="78" y="37"/>
                  </a:lnTo>
                  <a:lnTo>
                    <a:pt x="78" y="38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6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3"/>
                  </a:lnTo>
                  <a:lnTo>
                    <a:pt x="75" y="43"/>
                  </a:lnTo>
                  <a:lnTo>
                    <a:pt x="73" y="43"/>
                  </a:lnTo>
                  <a:lnTo>
                    <a:pt x="73" y="44"/>
                  </a:lnTo>
                  <a:lnTo>
                    <a:pt x="71" y="44"/>
                  </a:lnTo>
                  <a:lnTo>
                    <a:pt x="71" y="46"/>
                  </a:lnTo>
                  <a:lnTo>
                    <a:pt x="70" y="48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7" y="52"/>
                  </a:lnTo>
                  <a:lnTo>
                    <a:pt x="67" y="52"/>
                  </a:lnTo>
                  <a:lnTo>
                    <a:pt x="65" y="56"/>
                  </a:lnTo>
                  <a:lnTo>
                    <a:pt x="65" y="56"/>
                  </a:lnTo>
                  <a:lnTo>
                    <a:pt x="63" y="57"/>
                  </a:lnTo>
                  <a:lnTo>
                    <a:pt x="63" y="57"/>
                  </a:lnTo>
                  <a:lnTo>
                    <a:pt x="62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9" y="56"/>
                  </a:lnTo>
                  <a:lnTo>
                    <a:pt x="59" y="57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7" y="56"/>
                  </a:lnTo>
                  <a:lnTo>
                    <a:pt x="56" y="56"/>
                  </a:lnTo>
                  <a:lnTo>
                    <a:pt x="54" y="56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52" y="54"/>
                  </a:lnTo>
                  <a:lnTo>
                    <a:pt x="52" y="56"/>
                  </a:lnTo>
                  <a:lnTo>
                    <a:pt x="52" y="57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49" y="59"/>
                  </a:lnTo>
                  <a:lnTo>
                    <a:pt x="49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6" y="59"/>
                  </a:lnTo>
                  <a:lnTo>
                    <a:pt x="45" y="59"/>
                  </a:lnTo>
                  <a:lnTo>
                    <a:pt x="45" y="59"/>
                  </a:lnTo>
                  <a:lnTo>
                    <a:pt x="46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5" y="57"/>
                  </a:lnTo>
                  <a:lnTo>
                    <a:pt x="43" y="59"/>
                  </a:lnTo>
                  <a:lnTo>
                    <a:pt x="43" y="59"/>
                  </a:lnTo>
                  <a:lnTo>
                    <a:pt x="43" y="60"/>
                  </a:lnTo>
                  <a:lnTo>
                    <a:pt x="41" y="60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1" y="59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40" y="60"/>
                  </a:lnTo>
                  <a:lnTo>
                    <a:pt x="38" y="60"/>
                  </a:lnTo>
                  <a:lnTo>
                    <a:pt x="38" y="60"/>
                  </a:lnTo>
                  <a:lnTo>
                    <a:pt x="37" y="62"/>
                  </a:lnTo>
                  <a:lnTo>
                    <a:pt x="35" y="62"/>
                  </a:lnTo>
                  <a:lnTo>
                    <a:pt x="35" y="62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5" y="65"/>
                  </a:lnTo>
                  <a:lnTo>
                    <a:pt x="34" y="67"/>
                  </a:lnTo>
                  <a:lnTo>
                    <a:pt x="32" y="68"/>
                  </a:lnTo>
                  <a:lnTo>
                    <a:pt x="32" y="71"/>
                  </a:lnTo>
                  <a:lnTo>
                    <a:pt x="32" y="73"/>
                  </a:lnTo>
                  <a:lnTo>
                    <a:pt x="32" y="73"/>
                  </a:lnTo>
                  <a:lnTo>
                    <a:pt x="32" y="74"/>
                  </a:lnTo>
                  <a:lnTo>
                    <a:pt x="32" y="74"/>
                  </a:lnTo>
                  <a:lnTo>
                    <a:pt x="19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6"/>
                  </a:lnTo>
                  <a:lnTo>
                    <a:pt x="15" y="76"/>
                  </a:lnTo>
                  <a:lnTo>
                    <a:pt x="15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1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8" y="79"/>
                  </a:lnTo>
                  <a:lnTo>
                    <a:pt x="8" y="81"/>
                  </a:lnTo>
                  <a:lnTo>
                    <a:pt x="7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5" y="81"/>
                  </a:lnTo>
                  <a:lnTo>
                    <a:pt x="4" y="79"/>
                  </a:lnTo>
                  <a:lnTo>
                    <a:pt x="4" y="79"/>
                  </a:lnTo>
                  <a:lnTo>
                    <a:pt x="0" y="81"/>
                  </a:lnTo>
                  <a:lnTo>
                    <a:pt x="0" y="81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0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0" y="7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5" y="65"/>
                  </a:lnTo>
                  <a:lnTo>
                    <a:pt x="5" y="63"/>
                  </a:lnTo>
                  <a:lnTo>
                    <a:pt x="4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2" y="59"/>
                  </a:lnTo>
                  <a:lnTo>
                    <a:pt x="4" y="59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5" y="54"/>
                  </a:lnTo>
                  <a:lnTo>
                    <a:pt x="5" y="54"/>
                  </a:lnTo>
                  <a:lnTo>
                    <a:pt x="5" y="51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7" y="48"/>
                  </a:lnTo>
                  <a:lnTo>
                    <a:pt x="10" y="46"/>
                  </a:lnTo>
                  <a:lnTo>
                    <a:pt x="10" y="44"/>
                  </a:lnTo>
                  <a:lnTo>
                    <a:pt x="11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6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0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4" y="37"/>
                  </a:lnTo>
                  <a:lnTo>
                    <a:pt x="24" y="37"/>
                  </a:lnTo>
                  <a:lnTo>
                    <a:pt x="26" y="35"/>
                  </a:lnTo>
                  <a:lnTo>
                    <a:pt x="26" y="35"/>
                  </a:lnTo>
                  <a:lnTo>
                    <a:pt x="26" y="33"/>
                  </a:lnTo>
                  <a:lnTo>
                    <a:pt x="26" y="33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7" y="27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7" y="26"/>
                  </a:lnTo>
                  <a:lnTo>
                    <a:pt x="26" y="27"/>
                  </a:lnTo>
                  <a:lnTo>
                    <a:pt x="26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27"/>
                  </a:lnTo>
                  <a:lnTo>
                    <a:pt x="22" y="27"/>
                  </a:lnTo>
                  <a:lnTo>
                    <a:pt x="22" y="27"/>
                  </a:lnTo>
                  <a:lnTo>
                    <a:pt x="21" y="27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24"/>
                  </a:lnTo>
                  <a:lnTo>
                    <a:pt x="18" y="22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2" y="7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0" y="7"/>
                  </a:lnTo>
                  <a:lnTo>
                    <a:pt x="32" y="5"/>
                  </a:lnTo>
                  <a:lnTo>
                    <a:pt x="34" y="7"/>
                  </a:lnTo>
                  <a:lnTo>
                    <a:pt x="34" y="7"/>
                  </a:lnTo>
                  <a:lnTo>
                    <a:pt x="35" y="8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8" y="10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7"/>
                  </a:lnTo>
                  <a:lnTo>
                    <a:pt x="43" y="7"/>
                  </a:lnTo>
                  <a:lnTo>
                    <a:pt x="45" y="7"/>
                  </a:lnTo>
                  <a:lnTo>
                    <a:pt x="46" y="7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2" y="7"/>
                  </a:lnTo>
                  <a:lnTo>
                    <a:pt x="54" y="7"/>
                  </a:lnTo>
                  <a:lnTo>
                    <a:pt x="57" y="7"/>
                  </a:lnTo>
                  <a:lnTo>
                    <a:pt x="57" y="7"/>
                  </a:lnTo>
                  <a:lnTo>
                    <a:pt x="59" y="5"/>
                  </a:lnTo>
                  <a:lnTo>
                    <a:pt x="60" y="4"/>
                  </a:lnTo>
                  <a:lnTo>
                    <a:pt x="6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3" name="Freeform 29">
              <a:extLst>
                <a:ext uri="{FF2B5EF4-FFF2-40B4-BE49-F238E27FC236}">
                  <a16:creationId xmlns:a16="http://schemas.microsoft.com/office/drawing/2014/main" id="{20256C06-B60D-46CD-9CDF-6F8BCC530A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88745" y="2798069"/>
              <a:ext cx="506798" cy="284586"/>
            </a:xfrm>
            <a:custGeom>
              <a:avLst/>
              <a:gdLst>
                <a:gd name="T0" fmla="*/ 161 w 260"/>
                <a:gd name="T1" fmla="*/ 0 h 146"/>
                <a:gd name="T2" fmla="*/ 175 w 260"/>
                <a:gd name="T3" fmla="*/ 13 h 146"/>
                <a:gd name="T4" fmla="*/ 174 w 260"/>
                <a:gd name="T5" fmla="*/ 20 h 146"/>
                <a:gd name="T6" fmla="*/ 188 w 260"/>
                <a:gd name="T7" fmla="*/ 25 h 146"/>
                <a:gd name="T8" fmla="*/ 193 w 260"/>
                <a:gd name="T9" fmla="*/ 31 h 146"/>
                <a:gd name="T10" fmla="*/ 202 w 260"/>
                <a:gd name="T11" fmla="*/ 38 h 146"/>
                <a:gd name="T12" fmla="*/ 216 w 260"/>
                <a:gd name="T13" fmla="*/ 38 h 146"/>
                <a:gd name="T14" fmla="*/ 230 w 260"/>
                <a:gd name="T15" fmla="*/ 46 h 146"/>
                <a:gd name="T16" fmla="*/ 245 w 260"/>
                <a:gd name="T17" fmla="*/ 49 h 146"/>
                <a:gd name="T18" fmla="*/ 257 w 260"/>
                <a:gd name="T19" fmla="*/ 52 h 146"/>
                <a:gd name="T20" fmla="*/ 256 w 260"/>
                <a:gd name="T21" fmla="*/ 63 h 146"/>
                <a:gd name="T22" fmla="*/ 254 w 260"/>
                <a:gd name="T23" fmla="*/ 68 h 146"/>
                <a:gd name="T24" fmla="*/ 256 w 260"/>
                <a:gd name="T25" fmla="*/ 77 h 146"/>
                <a:gd name="T26" fmla="*/ 246 w 260"/>
                <a:gd name="T27" fmla="*/ 85 h 146"/>
                <a:gd name="T28" fmla="*/ 232 w 260"/>
                <a:gd name="T29" fmla="*/ 93 h 146"/>
                <a:gd name="T30" fmla="*/ 232 w 260"/>
                <a:gd name="T31" fmla="*/ 99 h 146"/>
                <a:gd name="T32" fmla="*/ 207 w 260"/>
                <a:gd name="T33" fmla="*/ 106 h 146"/>
                <a:gd name="T34" fmla="*/ 189 w 260"/>
                <a:gd name="T35" fmla="*/ 113 h 146"/>
                <a:gd name="T36" fmla="*/ 186 w 260"/>
                <a:gd name="T37" fmla="*/ 124 h 146"/>
                <a:gd name="T38" fmla="*/ 207 w 260"/>
                <a:gd name="T39" fmla="*/ 129 h 146"/>
                <a:gd name="T40" fmla="*/ 196 w 260"/>
                <a:gd name="T41" fmla="*/ 134 h 146"/>
                <a:gd name="T42" fmla="*/ 170 w 260"/>
                <a:gd name="T43" fmla="*/ 146 h 146"/>
                <a:gd name="T44" fmla="*/ 161 w 260"/>
                <a:gd name="T45" fmla="*/ 134 h 146"/>
                <a:gd name="T46" fmla="*/ 166 w 260"/>
                <a:gd name="T47" fmla="*/ 120 h 146"/>
                <a:gd name="T48" fmla="*/ 142 w 260"/>
                <a:gd name="T49" fmla="*/ 113 h 146"/>
                <a:gd name="T50" fmla="*/ 137 w 260"/>
                <a:gd name="T51" fmla="*/ 109 h 146"/>
                <a:gd name="T52" fmla="*/ 144 w 260"/>
                <a:gd name="T53" fmla="*/ 107 h 146"/>
                <a:gd name="T54" fmla="*/ 141 w 260"/>
                <a:gd name="T55" fmla="*/ 106 h 146"/>
                <a:gd name="T56" fmla="*/ 125 w 260"/>
                <a:gd name="T57" fmla="*/ 110 h 146"/>
                <a:gd name="T58" fmla="*/ 109 w 260"/>
                <a:gd name="T59" fmla="*/ 123 h 146"/>
                <a:gd name="T60" fmla="*/ 100 w 260"/>
                <a:gd name="T61" fmla="*/ 131 h 146"/>
                <a:gd name="T62" fmla="*/ 87 w 260"/>
                <a:gd name="T63" fmla="*/ 128 h 146"/>
                <a:gd name="T64" fmla="*/ 95 w 260"/>
                <a:gd name="T65" fmla="*/ 121 h 146"/>
                <a:gd name="T66" fmla="*/ 101 w 260"/>
                <a:gd name="T67" fmla="*/ 109 h 146"/>
                <a:gd name="T68" fmla="*/ 106 w 260"/>
                <a:gd name="T69" fmla="*/ 110 h 146"/>
                <a:gd name="T70" fmla="*/ 112 w 260"/>
                <a:gd name="T71" fmla="*/ 109 h 146"/>
                <a:gd name="T72" fmla="*/ 106 w 260"/>
                <a:gd name="T73" fmla="*/ 98 h 146"/>
                <a:gd name="T74" fmla="*/ 101 w 260"/>
                <a:gd name="T75" fmla="*/ 91 h 146"/>
                <a:gd name="T76" fmla="*/ 96 w 260"/>
                <a:gd name="T77" fmla="*/ 82 h 146"/>
                <a:gd name="T78" fmla="*/ 88 w 260"/>
                <a:gd name="T79" fmla="*/ 77 h 146"/>
                <a:gd name="T80" fmla="*/ 77 w 260"/>
                <a:gd name="T81" fmla="*/ 72 h 146"/>
                <a:gd name="T82" fmla="*/ 62 w 260"/>
                <a:gd name="T83" fmla="*/ 77 h 146"/>
                <a:gd name="T84" fmla="*/ 40 w 260"/>
                <a:gd name="T85" fmla="*/ 87 h 146"/>
                <a:gd name="T86" fmla="*/ 22 w 260"/>
                <a:gd name="T87" fmla="*/ 82 h 146"/>
                <a:gd name="T88" fmla="*/ 10 w 260"/>
                <a:gd name="T89" fmla="*/ 83 h 146"/>
                <a:gd name="T90" fmla="*/ 3 w 260"/>
                <a:gd name="T91" fmla="*/ 77 h 146"/>
                <a:gd name="T92" fmla="*/ 2 w 260"/>
                <a:gd name="T93" fmla="*/ 69 h 146"/>
                <a:gd name="T94" fmla="*/ 10 w 260"/>
                <a:gd name="T95" fmla="*/ 63 h 146"/>
                <a:gd name="T96" fmla="*/ 11 w 260"/>
                <a:gd name="T97" fmla="*/ 49 h 146"/>
                <a:gd name="T98" fmla="*/ 29 w 260"/>
                <a:gd name="T99" fmla="*/ 35 h 146"/>
                <a:gd name="T100" fmla="*/ 25 w 260"/>
                <a:gd name="T101" fmla="*/ 25 h 146"/>
                <a:gd name="T102" fmla="*/ 22 w 260"/>
                <a:gd name="T103" fmla="*/ 14 h 146"/>
                <a:gd name="T104" fmla="*/ 36 w 260"/>
                <a:gd name="T105" fmla="*/ 9 h 146"/>
                <a:gd name="T106" fmla="*/ 63 w 260"/>
                <a:gd name="T107" fmla="*/ 11 h 146"/>
                <a:gd name="T108" fmla="*/ 81 w 260"/>
                <a:gd name="T109" fmla="*/ 16 h 146"/>
                <a:gd name="T110" fmla="*/ 90 w 260"/>
                <a:gd name="T111" fmla="*/ 16 h 146"/>
                <a:gd name="T112" fmla="*/ 100 w 260"/>
                <a:gd name="T113" fmla="*/ 14 h 146"/>
                <a:gd name="T114" fmla="*/ 114 w 260"/>
                <a:gd name="T115" fmla="*/ 17 h 146"/>
                <a:gd name="T116" fmla="*/ 122 w 260"/>
                <a:gd name="T117" fmla="*/ 16 h 146"/>
                <a:gd name="T118" fmla="*/ 133 w 260"/>
                <a:gd name="T119" fmla="*/ 5 h 146"/>
                <a:gd name="T120" fmla="*/ 148 w 260"/>
                <a:gd name="T121" fmla="*/ 2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146">
                  <a:moveTo>
                    <a:pt x="136" y="112"/>
                  </a:moveTo>
                  <a:lnTo>
                    <a:pt x="136" y="113"/>
                  </a:lnTo>
                  <a:lnTo>
                    <a:pt x="137" y="113"/>
                  </a:lnTo>
                  <a:lnTo>
                    <a:pt x="142" y="115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37" y="115"/>
                  </a:lnTo>
                  <a:lnTo>
                    <a:pt x="136" y="113"/>
                  </a:lnTo>
                  <a:lnTo>
                    <a:pt x="136" y="113"/>
                  </a:lnTo>
                  <a:lnTo>
                    <a:pt x="136" y="112"/>
                  </a:lnTo>
                  <a:close/>
                  <a:moveTo>
                    <a:pt x="161" y="0"/>
                  </a:moveTo>
                  <a:lnTo>
                    <a:pt x="163" y="0"/>
                  </a:lnTo>
                  <a:lnTo>
                    <a:pt x="166" y="0"/>
                  </a:lnTo>
                  <a:lnTo>
                    <a:pt x="167" y="0"/>
                  </a:lnTo>
                  <a:lnTo>
                    <a:pt x="169" y="0"/>
                  </a:lnTo>
                  <a:lnTo>
                    <a:pt x="170" y="2"/>
                  </a:lnTo>
                  <a:lnTo>
                    <a:pt x="172" y="3"/>
                  </a:lnTo>
                  <a:lnTo>
                    <a:pt x="174" y="6"/>
                  </a:lnTo>
                  <a:lnTo>
                    <a:pt x="177" y="11"/>
                  </a:lnTo>
                  <a:lnTo>
                    <a:pt x="177" y="11"/>
                  </a:lnTo>
                  <a:lnTo>
                    <a:pt x="177" y="13"/>
                  </a:lnTo>
                  <a:lnTo>
                    <a:pt x="175" y="13"/>
                  </a:lnTo>
                  <a:lnTo>
                    <a:pt x="174" y="13"/>
                  </a:lnTo>
                  <a:lnTo>
                    <a:pt x="174" y="14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4" y="17"/>
                  </a:lnTo>
                  <a:lnTo>
                    <a:pt x="175" y="19"/>
                  </a:lnTo>
                  <a:lnTo>
                    <a:pt x="175" y="19"/>
                  </a:lnTo>
                  <a:lnTo>
                    <a:pt x="175" y="20"/>
                  </a:lnTo>
                  <a:lnTo>
                    <a:pt x="175" y="20"/>
                  </a:lnTo>
                  <a:lnTo>
                    <a:pt x="174" y="20"/>
                  </a:lnTo>
                  <a:lnTo>
                    <a:pt x="175" y="20"/>
                  </a:lnTo>
                  <a:lnTo>
                    <a:pt x="178" y="22"/>
                  </a:lnTo>
                  <a:lnTo>
                    <a:pt x="180" y="22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83" y="22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188" y="22"/>
                  </a:lnTo>
                  <a:lnTo>
                    <a:pt x="188" y="24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9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7"/>
                  </a:lnTo>
                  <a:lnTo>
                    <a:pt x="191" y="27"/>
                  </a:lnTo>
                  <a:lnTo>
                    <a:pt x="191" y="28"/>
                  </a:lnTo>
                  <a:lnTo>
                    <a:pt x="191" y="30"/>
                  </a:lnTo>
                  <a:lnTo>
                    <a:pt x="191" y="30"/>
                  </a:lnTo>
                  <a:lnTo>
                    <a:pt x="193" y="31"/>
                  </a:lnTo>
                  <a:lnTo>
                    <a:pt x="193" y="31"/>
                  </a:lnTo>
                  <a:lnTo>
                    <a:pt x="191" y="33"/>
                  </a:lnTo>
                  <a:lnTo>
                    <a:pt x="191" y="33"/>
                  </a:lnTo>
                  <a:lnTo>
                    <a:pt x="191" y="35"/>
                  </a:lnTo>
                  <a:lnTo>
                    <a:pt x="193" y="36"/>
                  </a:lnTo>
                  <a:lnTo>
                    <a:pt x="194" y="36"/>
                  </a:lnTo>
                  <a:lnTo>
                    <a:pt x="194" y="38"/>
                  </a:lnTo>
                  <a:lnTo>
                    <a:pt x="196" y="38"/>
                  </a:lnTo>
                  <a:lnTo>
                    <a:pt x="197" y="38"/>
                  </a:lnTo>
                  <a:lnTo>
                    <a:pt x="199" y="36"/>
                  </a:lnTo>
                  <a:lnTo>
                    <a:pt x="200" y="36"/>
                  </a:lnTo>
                  <a:lnTo>
                    <a:pt x="202" y="38"/>
                  </a:lnTo>
                  <a:lnTo>
                    <a:pt x="204" y="38"/>
                  </a:lnTo>
                  <a:lnTo>
                    <a:pt x="204" y="39"/>
                  </a:lnTo>
                  <a:lnTo>
                    <a:pt x="205" y="39"/>
                  </a:lnTo>
                  <a:lnTo>
                    <a:pt x="205" y="39"/>
                  </a:lnTo>
                  <a:lnTo>
                    <a:pt x="207" y="39"/>
                  </a:lnTo>
                  <a:lnTo>
                    <a:pt x="208" y="41"/>
                  </a:lnTo>
                  <a:lnTo>
                    <a:pt x="210" y="41"/>
                  </a:lnTo>
                  <a:lnTo>
                    <a:pt x="210" y="39"/>
                  </a:lnTo>
                  <a:lnTo>
                    <a:pt x="211" y="39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8" y="38"/>
                  </a:lnTo>
                  <a:lnTo>
                    <a:pt x="218" y="38"/>
                  </a:lnTo>
                  <a:lnTo>
                    <a:pt x="219" y="36"/>
                  </a:lnTo>
                  <a:lnTo>
                    <a:pt x="221" y="36"/>
                  </a:lnTo>
                  <a:lnTo>
                    <a:pt x="222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9" y="46"/>
                  </a:lnTo>
                  <a:lnTo>
                    <a:pt x="230" y="46"/>
                  </a:lnTo>
                  <a:lnTo>
                    <a:pt x="230" y="46"/>
                  </a:lnTo>
                  <a:lnTo>
                    <a:pt x="232" y="46"/>
                  </a:lnTo>
                  <a:lnTo>
                    <a:pt x="232" y="46"/>
                  </a:lnTo>
                  <a:lnTo>
                    <a:pt x="232" y="44"/>
                  </a:lnTo>
                  <a:lnTo>
                    <a:pt x="232" y="44"/>
                  </a:lnTo>
                  <a:lnTo>
                    <a:pt x="234" y="44"/>
                  </a:lnTo>
                  <a:lnTo>
                    <a:pt x="235" y="46"/>
                  </a:lnTo>
                  <a:lnTo>
                    <a:pt x="237" y="46"/>
                  </a:lnTo>
                  <a:lnTo>
                    <a:pt x="238" y="46"/>
                  </a:lnTo>
                  <a:lnTo>
                    <a:pt x="240" y="47"/>
                  </a:lnTo>
                  <a:lnTo>
                    <a:pt x="243" y="49"/>
                  </a:lnTo>
                  <a:lnTo>
                    <a:pt x="245" y="49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7"/>
                  </a:lnTo>
                  <a:lnTo>
                    <a:pt x="248" y="49"/>
                  </a:lnTo>
                  <a:lnTo>
                    <a:pt x="248" y="49"/>
                  </a:lnTo>
                  <a:lnTo>
                    <a:pt x="249" y="50"/>
                  </a:lnTo>
                  <a:lnTo>
                    <a:pt x="251" y="50"/>
                  </a:lnTo>
                  <a:lnTo>
                    <a:pt x="252" y="52"/>
                  </a:lnTo>
                  <a:lnTo>
                    <a:pt x="254" y="54"/>
                  </a:lnTo>
                  <a:lnTo>
                    <a:pt x="256" y="54"/>
                  </a:lnTo>
                  <a:lnTo>
                    <a:pt x="257" y="52"/>
                  </a:lnTo>
                  <a:lnTo>
                    <a:pt x="259" y="52"/>
                  </a:lnTo>
                  <a:lnTo>
                    <a:pt x="259" y="52"/>
                  </a:lnTo>
                  <a:lnTo>
                    <a:pt x="259" y="54"/>
                  </a:lnTo>
                  <a:lnTo>
                    <a:pt x="259" y="54"/>
                  </a:lnTo>
                  <a:lnTo>
                    <a:pt x="259" y="55"/>
                  </a:lnTo>
                  <a:lnTo>
                    <a:pt x="260" y="57"/>
                  </a:lnTo>
                  <a:lnTo>
                    <a:pt x="260" y="58"/>
                  </a:lnTo>
                  <a:lnTo>
                    <a:pt x="259" y="58"/>
                  </a:lnTo>
                  <a:lnTo>
                    <a:pt x="259" y="60"/>
                  </a:lnTo>
                  <a:lnTo>
                    <a:pt x="257" y="61"/>
                  </a:lnTo>
                  <a:lnTo>
                    <a:pt x="256" y="63"/>
                  </a:lnTo>
                  <a:lnTo>
                    <a:pt x="254" y="63"/>
                  </a:lnTo>
                  <a:lnTo>
                    <a:pt x="254" y="63"/>
                  </a:lnTo>
                  <a:lnTo>
                    <a:pt x="254" y="65"/>
                  </a:lnTo>
                  <a:lnTo>
                    <a:pt x="254" y="65"/>
                  </a:lnTo>
                  <a:lnTo>
                    <a:pt x="256" y="66"/>
                  </a:lnTo>
                  <a:lnTo>
                    <a:pt x="257" y="66"/>
                  </a:lnTo>
                  <a:lnTo>
                    <a:pt x="259" y="66"/>
                  </a:lnTo>
                  <a:lnTo>
                    <a:pt x="257" y="68"/>
                  </a:lnTo>
                  <a:lnTo>
                    <a:pt x="257" y="68"/>
                  </a:lnTo>
                  <a:lnTo>
                    <a:pt x="256" y="68"/>
                  </a:lnTo>
                  <a:lnTo>
                    <a:pt x="254" y="68"/>
                  </a:lnTo>
                  <a:lnTo>
                    <a:pt x="254" y="68"/>
                  </a:lnTo>
                  <a:lnTo>
                    <a:pt x="252" y="69"/>
                  </a:lnTo>
                  <a:lnTo>
                    <a:pt x="252" y="71"/>
                  </a:lnTo>
                  <a:lnTo>
                    <a:pt x="254" y="71"/>
                  </a:lnTo>
                  <a:lnTo>
                    <a:pt x="256" y="72"/>
                  </a:lnTo>
                  <a:lnTo>
                    <a:pt x="256" y="72"/>
                  </a:lnTo>
                  <a:lnTo>
                    <a:pt x="256" y="74"/>
                  </a:lnTo>
                  <a:lnTo>
                    <a:pt x="256" y="76"/>
                  </a:lnTo>
                  <a:lnTo>
                    <a:pt x="256" y="76"/>
                  </a:lnTo>
                  <a:lnTo>
                    <a:pt x="256" y="77"/>
                  </a:lnTo>
                  <a:lnTo>
                    <a:pt x="256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7" y="77"/>
                  </a:lnTo>
                  <a:lnTo>
                    <a:pt x="256" y="79"/>
                  </a:lnTo>
                  <a:lnTo>
                    <a:pt x="256" y="82"/>
                  </a:lnTo>
                  <a:lnTo>
                    <a:pt x="254" y="82"/>
                  </a:lnTo>
                  <a:lnTo>
                    <a:pt x="254" y="83"/>
                  </a:lnTo>
                  <a:lnTo>
                    <a:pt x="254" y="85"/>
                  </a:lnTo>
                  <a:lnTo>
                    <a:pt x="252" y="85"/>
                  </a:lnTo>
                  <a:lnTo>
                    <a:pt x="249" y="85"/>
                  </a:lnTo>
                  <a:lnTo>
                    <a:pt x="246" y="85"/>
                  </a:lnTo>
                  <a:lnTo>
                    <a:pt x="245" y="85"/>
                  </a:lnTo>
                  <a:lnTo>
                    <a:pt x="241" y="85"/>
                  </a:lnTo>
                  <a:lnTo>
                    <a:pt x="241" y="85"/>
                  </a:lnTo>
                  <a:lnTo>
                    <a:pt x="240" y="87"/>
                  </a:lnTo>
                  <a:lnTo>
                    <a:pt x="238" y="88"/>
                  </a:lnTo>
                  <a:lnTo>
                    <a:pt x="237" y="88"/>
                  </a:lnTo>
                  <a:lnTo>
                    <a:pt x="235" y="90"/>
                  </a:lnTo>
                  <a:lnTo>
                    <a:pt x="234" y="90"/>
                  </a:lnTo>
                  <a:lnTo>
                    <a:pt x="234" y="91"/>
                  </a:lnTo>
                  <a:lnTo>
                    <a:pt x="234" y="93"/>
                  </a:lnTo>
                  <a:lnTo>
                    <a:pt x="232" y="93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2" y="94"/>
                  </a:lnTo>
                  <a:lnTo>
                    <a:pt x="234" y="94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2" y="96"/>
                  </a:lnTo>
                  <a:lnTo>
                    <a:pt x="232" y="98"/>
                  </a:lnTo>
                  <a:lnTo>
                    <a:pt x="232" y="98"/>
                  </a:lnTo>
                  <a:lnTo>
                    <a:pt x="232" y="99"/>
                  </a:lnTo>
                  <a:lnTo>
                    <a:pt x="232" y="99"/>
                  </a:lnTo>
                  <a:lnTo>
                    <a:pt x="227" y="99"/>
                  </a:lnTo>
                  <a:lnTo>
                    <a:pt x="222" y="99"/>
                  </a:lnTo>
                  <a:lnTo>
                    <a:pt x="219" y="102"/>
                  </a:lnTo>
                  <a:lnTo>
                    <a:pt x="218" y="102"/>
                  </a:lnTo>
                  <a:lnTo>
                    <a:pt x="215" y="102"/>
                  </a:lnTo>
                  <a:lnTo>
                    <a:pt x="213" y="104"/>
                  </a:lnTo>
                  <a:lnTo>
                    <a:pt x="211" y="106"/>
                  </a:lnTo>
                  <a:lnTo>
                    <a:pt x="210" y="104"/>
                  </a:lnTo>
                  <a:lnTo>
                    <a:pt x="208" y="104"/>
                  </a:lnTo>
                  <a:lnTo>
                    <a:pt x="207" y="106"/>
                  </a:lnTo>
                  <a:lnTo>
                    <a:pt x="204" y="107"/>
                  </a:lnTo>
                  <a:lnTo>
                    <a:pt x="204" y="107"/>
                  </a:lnTo>
                  <a:lnTo>
                    <a:pt x="200" y="107"/>
                  </a:lnTo>
                  <a:lnTo>
                    <a:pt x="197" y="107"/>
                  </a:lnTo>
                  <a:lnTo>
                    <a:pt x="191" y="112"/>
                  </a:lnTo>
                  <a:lnTo>
                    <a:pt x="189" y="115"/>
                  </a:lnTo>
                  <a:lnTo>
                    <a:pt x="189" y="115"/>
                  </a:lnTo>
                  <a:lnTo>
                    <a:pt x="188" y="117"/>
                  </a:lnTo>
                  <a:lnTo>
                    <a:pt x="186" y="117"/>
                  </a:lnTo>
                  <a:lnTo>
                    <a:pt x="186" y="117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3"/>
                  </a:lnTo>
                  <a:lnTo>
                    <a:pt x="189" y="112"/>
                  </a:lnTo>
                  <a:lnTo>
                    <a:pt x="189" y="110"/>
                  </a:lnTo>
                  <a:lnTo>
                    <a:pt x="186" y="113"/>
                  </a:lnTo>
                  <a:lnTo>
                    <a:pt x="185" y="113"/>
                  </a:lnTo>
                  <a:lnTo>
                    <a:pt x="183" y="115"/>
                  </a:lnTo>
                  <a:lnTo>
                    <a:pt x="183" y="117"/>
                  </a:lnTo>
                  <a:lnTo>
                    <a:pt x="183" y="118"/>
                  </a:lnTo>
                  <a:lnTo>
                    <a:pt x="185" y="121"/>
                  </a:lnTo>
                  <a:lnTo>
                    <a:pt x="186" y="124"/>
                  </a:lnTo>
                  <a:lnTo>
                    <a:pt x="189" y="128"/>
                  </a:lnTo>
                  <a:lnTo>
                    <a:pt x="191" y="131"/>
                  </a:lnTo>
                  <a:lnTo>
                    <a:pt x="193" y="131"/>
                  </a:lnTo>
                  <a:lnTo>
                    <a:pt x="194" y="131"/>
                  </a:lnTo>
                  <a:lnTo>
                    <a:pt x="197" y="129"/>
                  </a:lnTo>
                  <a:lnTo>
                    <a:pt x="197" y="129"/>
                  </a:lnTo>
                  <a:lnTo>
                    <a:pt x="200" y="129"/>
                  </a:lnTo>
                  <a:lnTo>
                    <a:pt x="202" y="129"/>
                  </a:lnTo>
                  <a:lnTo>
                    <a:pt x="202" y="128"/>
                  </a:lnTo>
                  <a:lnTo>
                    <a:pt x="204" y="128"/>
                  </a:lnTo>
                  <a:lnTo>
                    <a:pt x="207" y="129"/>
                  </a:lnTo>
                  <a:lnTo>
                    <a:pt x="208" y="129"/>
                  </a:lnTo>
                  <a:lnTo>
                    <a:pt x="208" y="131"/>
                  </a:lnTo>
                  <a:lnTo>
                    <a:pt x="207" y="132"/>
                  </a:lnTo>
                  <a:lnTo>
                    <a:pt x="207" y="134"/>
                  </a:lnTo>
                  <a:lnTo>
                    <a:pt x="205" y="135"/>
                  </a:lnTo>
                  <a:lnTo>
                    <a:pt x="204" y="135"/>
                  </a:lnTo>
                  <a:lnTo>
                    <a:pt x="200" y="135"/>
                  </a:lnTo>
                  <a:lnTo>
                    <a:pt x="199" y="135"/>
                  </a:lnTo>
                  <a:lnTo>
                    <a:pt x="197" y="135"/>
                  </a:lnTo>
                  <a:lnTo>
                    <a:pt x="197" y="135"/>
                  </a:lnTo>
                  <a:lnTo>
                    <a:pt x="196" y="134"/>
                  </a:lnTo>
                  <a:lnTo>
                    <a:pt x="194" y="134"/>
                  </a:lnTo>
                  <a:lnTo>
                    <a:pt x="193" y="134"/>
                  </a:lnTo>
                  <a:lnTo>
                    <a:pt x="191" y="137"/>
                  </a:lnTo>
                  <a:lnTo>
                    <a:pt x="188" y="139"/>
                  </a:lnTo>
                  <a:lnTo>
                    <a:pt x="186" y="140"/>
                  </a:lnTo>
                  <a:lnTo>
                    <a:pt x="185" y="140"/>
                  </a:lnTo>
                  <a:lnTo>
                    <a:pt x="182" y="140"/>
                  </a:lnTo>
                  <a:lnTo>
                    <a:pt x="178" y="142"/>
                  </a:lnTo>
                  <a:lnTo>
                    <a:pt x="175" y="145"/>
                  </a:lnTo>
                  <a:lnTo>
                    <a:pt x="172" y="146"/>
                  </a:lnTo>
                  <a:lnTo>
                    <a:pt x="170" y="146"/>
                  </a:lnTo>
                  <a:lnTo>
                    <a:pt x="167" y="146"/>
                  </a:lnTo>
                  <a:lnTo>
                    <a:pt x="166" y="146"/>
                  </a:lnTo>
                  <a:lnTo>
                    <a:pt x="163" y="145"/>
                  </a:lnTo>
                  <a:lnTo>
                    <a:pt x="164" y="143"/>
                  </a:lnTo>
                  <a:lnTo>
                    <a:pt x="164" y="143"/>
                  </a:lnTo>
                  <a:lnTo>
                    <a:pt x="164" y="142"/>
                  </a:lnTo>
                  <a:lnTo>
                    <a:pt x="166" y="139"/>
                  </a:lnTo>
                  <a:lnTo>
                    <a:pt x="166" y="137"/>
                  </a:lnTo>
                  <a:lnTo>
                    <a:pt x="164" y="134"/>
                  </a:lnTo>
                  <a:lnTo>
                    <a:pt x="163" y="132"/>
                  </a:lnTo>
                  <a:lnTo>
                    <a:pt x="161" y="134"/>
                  </a:lnTo>
                  <a:lnTo>
                    <a:pt x="159" y="132"/>
                  </a:lnTo>
                  <a:lnTo>
                    <a:pt x="156" y="131"/>
                  </a:lnTo>
                  <a:lnTo>
                    <a:pt x="153" y="129"/>
                  </a:lnTo>
                  <a:lnTo>
                    <a:pt x="152" y="131"/>
                  </a:lnTo>
                  <a:lnTo>
                    <a:pt x="150" y="131"/>
                  </a:lnTo>
                  <a:lnTo>
                    <a:pt x="150" y="129"/>
                  </a:lnTo>
                  <a:lnTo>
                    <a:pt x="155" y="126"/>
                  </a:lnTo>
                  <a:lnTo>
                    <a:pt x="159" y="123"/>
                  </a:lnTo>
                  <a:lnTo>
                    <a:pt x="161" y="123"/>
                  </a:lnTo>
                  <a:lnTo>
                    <a:pt x="164" y="121"/>
                  </a:lnTo>
                  <a:lnTo>
                    <a:pt x="166" y="120"/>
                  </a:lnTo>
                  <a:lnTo>
                    <a:pt x="166" y="118"/>
                  </a:lnTo>
                  <a:lnTo>
                    <a:pt x="166" y="117"/>
                  </a:lnTo>
                  <a:lnTo>
                    <a:pt x="164" y="117"/>
                  </a:lnTo>
                  <a:lnTo>
                    <a:pt x="163" y="117"/>
                  </a:lnTo>
                  <a:lnTo>
                    <a:pt x="161" y="117"/>
                  </a:lnTo>
                  <a:lnTo>
                    <a:pt x="159" y="115"/>
                  </a:lnTo>
                  <a:lnTo>
                    <a:pt x="156" y="117"/>
                  </a:lnTo>
                  <a:lnTo>
                    <a:pt x="153" y="117"/>
                  </a:lnTo>
                  <a:lnTo>
                    <a:pt x="150" y="117"/>
                  </a:lnTo>
                  <a:lnTo>
                    <a:pt x="147" y="117"/>
                  </a:lnTo>
                  <a:lnTo>
                    <a:pt x="142" y="113"/>
                  </a:lnTo>
                  <a:lnTo>
                    <a:pt x="141" y="113"/>
                  </a:lnTo>
                  <a:lnTo>
                    <a:pt x="141" y="113"/>
                  </a:lnTo>
                  <a:lnTo>
                    <a:pt x="139" y="112"/>
                  </a:lnTo>
                  <a:lnTo>
                    <a:pt x="141" y="112"/>
                  </a:lnTo>
                  <a:lnTo>
                    <a:pt x="141" y="112"/>
                  </a:lnTo>
                  <a:lnTo>
                    <a:pt x="142" y="112"/>
                  </a:lnTo>
                  <a:lnTo>
                    <a:pt x="142" y="112"/>
                  </a:lnTo>
                  <a:lnTo>
                    <a:pt x="142" y="110"/>
                  </a:lnTo>
                  <a:lnTo>
                    <a:pt x="141" y="110"/>
                  </a:lnTo>
                  <a:lnTo>
                    <a:pt x="139" y="110"/>
                  </a:lnTo>
                  <a:lnTo>
                    <a:pt x="137" y="109"/>
                  </a:lnTo>
                  <a:lnTo>
                    <a:pt x="136" y="109"/>
                  </a:lnTo>
                  <a:lnTo>
                    <a:pt x="139" y="109"/>
                  </a:lnTo>
                  <a:lnTo>
                    <a:pt x="141" y="109"/>
                  </a:lnTo>
                  <a:lnTo>
                    <a:pt x="144" y="109"/>
                  </a:lnTo>
                  <a:lnTo>
                    <a:pt x="147" y="110"/>
                  </a:lnTo>
                  <a:lnTo>
                    <a:pt x="148" y="109"/>
                  </a:lnTo>
                  <a:lnTo>
                    <a:pt x="150" y="107"/>
                  </a:lnTo>
                  <a:lnTo>
                    <a:pt x="150" y="107"/>
                  </a:lnTo>
                  <a:lnTo>
                    <a:pt x="147" y="109"/>
                  </a:lnTo>
                  <a:lnTo>
                    <a:pt x="144" y="107"/>
                  </a:lnTo>
                  <a:lnTo>
                    <a:pt x="144" y="107"/>
                  </a:lnTo>
                  <a:lnTo>
                    <a:pt x="142" y="106"/>
                  </a:lnTo>
                  <a:lnTo>
                    <a:pt x="142" y="104"/>
                  </a:lnTo>
                  <a:lnTo>
                    <a:pt x="142" y="102"/>
                  </a:lnTo>
                  <a:lnTo>
                    <a:pt x="142" y="101"/>
                  </a:lnTo>
                  <a:lnTo>
                    <a:pt x="141" y="99"/>
                  </a:lnTo>
                  <a:lnTo>
                    <a:pt x="141" y="98"/>
                  </a:lnTo>
                  <a:lnTo>
                    <a:pt x="139" y="96"/>
                  </a:lnTo>
                  <a:lnTo>
                    <a:pt x="141" y="99"/>
                  </a:lnTo>
                  <a:lnTo>
                    <a:pt x="141" y="101"/>
                  </a:lnTo>
                  <a:lnTo>
                    <a:pt x="141" y="102"/>
                  </a:lnTo>
                  <a:lnTo>
                    <a:pt x="141" y="106"/>
                  </a:lnTo>
                  <a:lnTo>
                    <a:pt x="141" y="107"/>
                  </a:lnTo>
                  <a:lnTo>
                    <a:pt x="139" y="107"/>
                  </a:lnTo>
                  <a:lnTo>
                    <a:pt x="137" y="107"/>
                  </a:lnTo>
                  <a:lnTo>
                    <a:pt x="136" y="107"/>
                  </a:lnTo>
                  <a:lnTo>
                    <a:pt x="136" y="104"/>
                  </a:lnTo>
                  <a:lnTo>
                    <a:pt x="136" y="106"/>
                  </a:lnTo>
                  <a:lnTo>
                    <a:pt x="134" y="107"/>
                  </a:lnTo>
                  <a:lnTo>
                    <a:pt x="133" y="107"/>
                  </a:lnTo>
                  <a:lnTo>
                    <a:pt x="129" y="107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3" y="112"/>
                  </a:lnTo>
                  <a:lnTo>
                    <a:pt x="123" y="113"/>
                  </a:lnTo>
                  <a:lnTo>
                    <a:pt x="123" y="113"/>
                  </a:lnTo>
                  <a:lnTo>
                    <a:pt x="122" y="117"/>
                  </a:lnTo>
                  <a:lnTo>
                    <a:pt x="120" y="117"/>
                  </a:lnTo>
                  <a:lnTo>
                    <a:pt x="117" y="121"/>
                  </a:lnTo>
                  <a:lnTo>
                    <a:pt x="117" y="121"/>
                  </a:lnTo>
                  <a:lnTo>
                    <a:pt x="114" y="121"/>
                  </a:lnTo>
                  <a:lnTo>
                    <a:pt x="112" y="123"/>
                  </a:lnTo>
                  <a:lnTo>
                    <a:pt x="111" y="123"/>
                  </a:lnTo>
                  <a:lnTo>
                    <a:pt x="109" y="123"/>
                  </a:lnTo>
                  <a:lnTo>
                    <a:pt x="107" y="123"/>
                  </a:lnTo>
                  <a:lnTo>
                    <a:pt x="107" y="124"/>
                  </a:lnTo>
                  <a:lnTo>
                    <a:pt x="107" y="126"/>
                  </a:lnTo>
                  <a:lnTo>
                    <a:pt x="109" y="126"/>
                  </a:lnTo>
                  <a:lnTo>
                    <a:pt x="109" y="131"/>
                  </a:lnTo>
                  <a:lnTo>
                    <a:pt x="109" y="132"/>
                  </a:lnTo>
                  <a:lnTo>
                    <a:pt x="109" y="131"/>
                  </a:lnTo>
                  <a:lnTo>
                    <a:pt x="107" y="129"/>
                  </a:lnTo>
                  <a:lnTo>
                    <a:pt x="104" y="129"/>
                  </a:lnTo>
                  <a:lnTo>
                    <a:pt x="103" y="129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6" y="132"/>
                  </a:lnTo>
                  <a:lnTo>
                    <a:pt x="96" y="132"/>
                  </a:lnTo>
                  <a:lnTo>
                    <a:pt x="95" y="132"/>
                  </a:lnTo>
                  <a:lnTo>
                    <a:pt x="92" y="131"/>
                  </a:lnTo>
                  <a:lnTo>
                    <a:pt x="88" y="131"/>
                  </a:lnTo>
                  <a:lnTo>
                    <a:pt x="87" y="128"/>
                  </a:lnTo>
                  <a:lnTo>
                    <a:pt x="88" y="128"/>
                  </a:lnTo>
                  <a:lnTo>
                    <a:pt x="88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4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1"/>
                  </a:lnTo>
                  <a:lnTo>
                    <a:pt x="95" y="120"/>
                  </a:lnTo>
                  <a:lnTo>
                    <a:pt x="96" y="118"/>
                  </a:lnTo>
                  <a:lnTo>
                    <a:pt x="98" y="118"/>
                  </a:lnTo>
                  <a:lnTo>
                    <a:pt x="98" y="117"/>
                  </a:lnTo>
                  <a:lnTo>
                    <a:pt x="100" y="115"/>
                  </a:lnTo>
                  <a:lnTo>
                    <a:pt x="98" y="113"/>
                  </a:lnTo>
                  <a:lnTo>
                    <a:pt x="98" y="112"/>
                  </a:lnTo>
                  <a:lnTo>
                    <a:pt x="98" y="110"/>
                  </a:lnTo>
                  <a:lnTo>
                    <a:pt x="98" y="110"/>
                  </a:lnTo>
                  <a:lnTo>
                    <a:pt x="100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2"/>
                  </a:lnTo>
                  <a:lnTo>
                    <a:pt x="103" y="110"/>
                  </a:lnTo>
                  <a:lnTo>
                    <a:pt x="104" y="110"/>
                  </a:lnTo>
                  <a:lnTo>
                    <a:pt x="104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6" y="110"/>
                  </a:lnTo>
                  <a:lnTo>
                    <a:pt x="107" y="110"/>
                  </a:lnTo>
                  <a:lnTo>
                    <a:pt x="107" y="112"/>
                  </a:lnTo>
                  <a:lnTo>
                    <a:pt x="109" y="110"/>
                  </a:lnTo>
                  <a:lnTo>
                    <a:pt x="109" y="110"/>
                  </a:lnTo>
                  <a:lnTo>
                    <a:pt x="111" y="110"/>
                  </a:lnTo>
                  <a:lnTo>
                    <a:pt x="111" y="112"/>
                  </a:lnTo>
                  <a:lnTo>
                    <a:pt x="112" y="112"/>
                  </a:lnTo>
                  <a:lnTo>
                    <a:pt x="115" y="112"/>
                  </a:lnTo>
                  <a:lnTo>
                    <a:pt x="115" y="112"/>
                  </a:lnTo>
                  <a:lnTo>
                    <a:pt x="115" y="110"/>
                  </a:lnTo>
                  <a:lnTo>
                    <a:pt x="112" y="109"/>
                  </a:lnTo>
                  <a:lnTo>
                    <a:pt x="112" y="107"/>
                  </a:lnTo>
                  <a:lnTo>
                    <a:pt x="112" y="106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09" y="102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101"/>
                  </a:lnTo>
                  <a:lnTo>
                    <a:pt x="107" y="99"/>
                  </a:lnTo>
                  <a:lnTo>
                    <a:pt x="106" y="99"/>
                  </a:lnTo>
                  <a:lnTo>
                    <a:pt x="106" y="98"/>
                  </a:lnTo>
                  <a:lnTo>
                    <a:pt x="107" y="98"/>
                  </a:lnTo>
                  <a:lnTo>
                    <a:pt x="107" y="96"/>
                  </a:lnTo>
                  <a:lnTo>
                    <a:pt x="107" y="96"/>
                  </a:lnTo>
                  <a:lnTo>
                    <a:pt x="106" y="94"/>
                  </a:lnTo>
                  <a:lnTo>
                    <a:pt x="106" y="94"/>
                  </a:lnTo>
                  <a:lnTo>
                    <a:pt x="104" y="94"/>
                  </a:lnTo>
                  <a:lnTo>
                    <a:pt x="104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1"/>
                  </a:lnTo>
                  <a:lnTo>
                    <a:pt x="101" y="90"/>
                  </a:lnTo>
                  <a:lnTo>
                    <a:pt x="101" y="88"/>
                  </a:lnTo>
                  <a:lnTo>
                    <a:pt x="103" y="87"/>
                  </a:lnTo>
                  <a:lnTo>
                    <a:pt x="103" y="87"/>
                  </a:lnTo>
                  <a:lnTo>
                    <a:pt x="101" y="83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0" y="83"/>
                  </a:lnTo>
                  <a:lnTo>
                    <a:pt x="98" y="83"/>
                  </a:lnTo>
                  <a:lnTo>
                    <a:pt x="98" y="83"/>
                  </a:lnTo>
                  <a:lnTo>
                    <a:pt x="96" y="82"/>
                  </a:lnTo>
                  <a:lnTo>
                    <a:pt x="96" y="80"/>
                  </a:lnTo>
                  <a:lnTo>
                    <a:pt x="93" y="79"/>
                  </a:lnTo>
                  <a:lnTo>
                    <a:pt x="92" y="79"/>
                  </a:lnTo>
                  <a:lnTo>
                    <a:pt x="92" y="80"/>
                  </a:lnTo>
                  <a:lnTo>
                    <a:pt x="92" y="80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90" y="79"/>
                  </a:lnTo>
                  <a:lnTo>
                    <a:pt x="88" y="79"/>
                  </a:lnTo>
                  <a:lnTo>
                    <a:pt x="90" y="79"/>
                  </a:lnTo>
                  <a:lnTo>
                    <a:pt x="88" y="77"/>
                  </a:lnTo>
                  <a:lnTo>
                    <a:pt x="87" y="77"/>
                  </a:lnTo>
                  <a:lnTo>
                    <a:pt x="85" y="77"/>
                  </a:lnTo>
                  <a:lnTo>
                    <a:pt x="85" y="77"/>
                  </a:lnTo>
                  <a:lnTo>
                    <a:pt x="85" y="76"/>
                  </a:lnTo>
                  <a:lnTo>
                    <a:pt x="84" y="76"/>
                  </a:lnTo>
                  <a:lnTo>
                    <a:pt x="82" y="76"/>
                  </a:lnTo>
                  <a:lnTo>
                    <a:pt x="82" y="74"/>
                  </a:lnTo>
                  <a:lnTo>
                    <a:pt x="81" y="74"/>
                  </a:lnTo>
                  <a:lnTo>
                    <a:pt x="79" y="74"/>
                  </a:lnTo>
                  <a:lnTo>
                    <a:pt x="77" y="74"/>
                  </a:lnTo>
                  <a:lnTo>
                    <a:pt x="77" y="72"/>
                  </a:lnTo>
                  <a:lnTo>
                    <a:pt x="77" y="74"/>
                  </a:lnTo>
                  <a:lnTo>
                    <a:pt x="76" y="74"/>
                  </a:lnTo>
                  <a:lnTo>
                    <a:pt x="74" y="74"/>
                  </a:lnTo>
                  <a:lnTo>
                    <a:pt x="73" y="76"/>
                  </a:lnTo>
                  <a:lnTo>
                    <a:pt x="70" y="76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65" y="77"/>
                  </a:lnTo>
                  <a:lnTo>
                    <a:pt x="65" y="77"/>
                  </a:lnTo>
                  <a:lnTo>
                    <a:pt x="63" y="77"/>
                  </a:lnTo>
                  <a:lnTo>
                    <a:pt x="62" y="77"/>
                  </a:lnTo>
                  <a:lnTo>
                    <a:pt x="60" y="79"/>
                  </a:lnTo>
                  <a:lnTo>
                    <a:pt x="60" y="80"/>
                  </a:lnTo>
                  <a:lnTo>
                    <a:pt x="59" y="80"/>
                  </a:lnTo>
                  <a:lnTo>
                    <a:pt x="59" y="82"/>
                  </a:lnTo>
                  <a:lnTo>
                    <a:pt x="54" y="82"/>
                  </a:lnTo>
                  <a:lnTo>
                    <a:pt x="51" y="83"/>
                  </a:lnTo>
                  <a:lnTo>
                    <a:pt x="47" y="83"/>
                  </a:lnTo>
                  <a:lnTo>
                    <a:pt x="44" y="85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0" y="87"/>
                  </a:lnTo>
                  <a:lnTo>
                    <a:pt x="40" y="87"/>
                  </a:lnTo>
                  <a:lnTo>
                    <a:pt x="36" y="83"/>
                  </a:lnTo>
                  <a:lnTo>
                    <a:pt x="35" y="83"/>
                  </a:lnTo>
                  <a:lnTo>
                    <a:pt x="33" y="83"/>
                  </a:lnTo>
                  <a:lnTo>
                    <a:pt x="32" y="83"/>
                  </a:lnTo>
                  <a:lnTo>
                    <a:pt x="30" y="83"/>
                  </a:lnTo>
                  <a:lnTo>
                    <a:pt x="29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7" y="83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2" y="82"/>
                  </a:lnTo>
                  <a:lnTo>
                    <a:pt x="21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4" y="80"/>
                  </a:lnTo>
                  <a:lnTo>
                    <a:pt x="13" y="80"/>
                  </a:lnTo>
                  <a:lnTo>
                    <a:pt x="13" y="82"/>
                  </a:lnTo>
                  <a:lnTo>
                    <a:pt x="11" y="82"/>
                  </a:lnTo>
                  <a:lnTo>
                    <a:pt x="11" y="83"/>
                  </a:lnTo>
                  <a:lnTo>
                    <a:pt x="10" y="83"/>
                  </a:lnTo>
                  <a:lnTo>
                    <a:pt x="10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6" y="79"/>
                  </a:lnTo>
                  <a:lnTo>
                    <a:pt x="5" y="79"/>
                  </a:lnTo>
                  <a:lnTo>
                    <a:pt x="3" y="77"/>
                  </a:lnTo>
                  <a:lnTo>
                    <a:pt x="3" y="77"/>
                  </a:lnTo>
                  <a:lnTo>
                    <a:pt x="2" y="77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74"/>
                  </a:lnTo>
                  <a:lnTo>
                    <a:pt x="0" y="71"/>
                  </a:lnTo>
                  <a:lnTo>
                    <a:pt x="2" y="69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3" y="65"/>
                  </a:lnTo>
                  <a:lnTo>
                    <a:pt x="5" y="63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61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8" y="61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2"/>
                  </a:lnTo>
                  <a:lnTo>
                    <a:pt x="11" y="49"/>
                  </a:lnTo>
                  <a:lnTo>
                    <a:pt x="11" y="47"/>
                  </a:lnTo>
                  <a:lnTo>
                    <a:pt x="13" y="47"/>
                  </a:lnTo>
                  <a:lnTo>
                    <a:pt x="16" y="44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7" y="35"/>
                  </a:lnTo>
                  <a:lnTo>
                    <a:pt x="29" y="35"/>
                  </a:lnTo>
                  <a:lnTo>
                    <a:pt x="29" y="33"/>
                  </a:lnTo>
                  <a:lnTo>
                    <a:pt x="27" y="31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7" y="30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7" y="27"/>
                  </a:lnTo>
                  <a:lnTo>
                    <a:pt x="25" y="25"/>
                  </a:lnTo>
                  <a:lnTo>
                    <a:pt x="25" y="24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7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2" y="9"/>
                  </a:lnTo>
                  <a:lnTo>
                    <a:pt x="32" y="9"/>
                  </a:lnTo>
                  <a:lnTo>
                    <a:pt x="33" y="9"/>
                  </a:lnTo>
                  <a:lnTo>
                    <a:pt x="35" y="9"/>
                  </a:lnTo>
                  <a:lnTo>
                    <a:pt x="36" y="9"/>
                  </a:lnTo>
                  <a:lnTo>
                    <a:pt x="40" y="8"/>
                  </a:lnTo>
                  <a:lnTo>
                    <a:pt x="41" y="8"/>
                  </a:lnTo>
                  <a:lnTo>
                    <a:pt x="43" y="8"/>
                  </a:lnTo>
                  <a:lnTo>
                    <a:pt x="44" y="8"/>
                  </a:lnTo>
                  <a:lnTo>
                    <a:pt x="49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9"/>
                  </a:lnTo>
                  <a:lnTo>
                    <a:pt x="63" y="11"/>
                  </a:lnTo>
                  <a:lnTo>
                    <a:pt x="66" y="11"/>
                  </a:lnTo>
                  <a:lnTo>
                    <a:pt x="70" y="11"/>
                  </a:lnTo>
                  <a:lnTo>
                    <a:pt x="71" y="11"/>
                  </a:lnTo>
                  <a:lnTo>
                    <a:pt x="73" y="11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4"/>
                  </a:lnTo>
                  <a:lnTo>
                    <a:pt x="76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6"/>
                  </a:lnTo>
                  <a:lnTo>
                    <a:pt x="82" y="14"/>
                  </a:lnTo>
                  <a:lnTo>
                    <a:pt x="82" y="14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4"/>
                  </a:lnTo>
                  <a:lnTo>
                    <a:pt x="87" y="14"/>
                  </a:lnTo>
                  <a:lnTo>
                    <a:pt x="88" y="14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3" y="16"/>
                  </a:lnTo>
                  <a:lnTo>
                    <a:pt x="93" y="17"/>
                  </a:lnTo>
                  <a:lnTo>
                    <a:pt x="95" y="17"/>
                  </a:lnTo>
                  <a:lnTo>
                    <a:pt x="95" y="17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6"/>
                  </a:lnTo>
                  <a:lnTo>
                    <a:pt x="103" y="17"/>
                  </a:lnTo>
                  <a:lnTo>
                    <a:pt x="104" y="19"/>
                  </a:lnTo>
                  <a:lnTo>
                    <a:pt x="106" y="17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12" y="17"/>
                  </a:lnTo>
                  <a:lnTo>
                    <a:pt x="114" y="17"/>
                  </a:lnTo>
                  <a:lnTo>
                    <a:pt x="115" y="17"/>
                  </a:lnTo>
                  <a:lnTo>
                    <a:pt x="117" y="17"/>
                  </a:lnTo>
                  <a:lnTo>
                    <a:pt x="118" y="19"/>
                  </a:lnTo>
                  <a:lnTo>
                    <a:pt x="118" y="19"/>
                  </a:lnTo>
                  <a:lnTo>
                    <a:pt x="120" y="20"/>
                  </a:lnTo>
                  <a:lnTo>
                    <a:pt x="122" y="20"/>
                  </a:lnTo>
                  <a:lnTo>
                    <a:pt x="122" y="20"/>
                  </a:lnTo>
                  <a:lnTo>
                    <a:pt x="123" y="19"/>
                  </a:lnTo>
                  <a:lnTo>
                    <a:pt x="122" y="17"/>
                  </a:lnTo>
                  <a:lnTo>
                    <a:pt x="122" y="17"/>
                  </a:lnTo>
                  <a:lnTo>
                    <a:pt x="122" y="16"/>
                  </a:lnTo>
                  <a:lnTo>
                    <a:pt x="122" y="14"/>
                  </a:lnTo>
                  <a:lnTo>
                    <a:pt x="122" y="13"/>
                  </a:lnTo>
                  <a:lnTo>
                    <a:pt x="123" y="11"/>
                  </a:lnTo>
                  <a:lnTo>
                    <a:pt x="123" y="9"/>
                  </a:lnTo>
                  <a:lnTo>
                    <a:pt x="125" y="8"/>
                  </a:lnTo>
                  <a:lnTo>
                    <a:pt x="126" y="8"/>
                  </a:lnTo>
                  <a:lnTo>
                    <a:pt x="128" y="6"/>
                  </a:lnTo>
                  <a:lnTo>
                    <a:pt x="129" y="5"/>
                  </a:lnTo>
                  <a:lnTo>
                    <a:pt x="131" y="5"/>
                  </a:lnTo>
                  <a:lnTo>
                    <a:pt x="131" y="6"/>
                  </a:lnTo>
                  <a:lnTo>
                    <a:pt x="133" y="5"/>
                  </a:lnTo>
                  <a:lnTo>
                    <a:pt x="136" y="5"/>
                  </a:lnTo>
                  <a:lnTo>
                    <a:pt x="139" y="5"/>
                  </a:lnTo>
                  <a:lnTo>
                    <a:pt x="139" y="5"/>
                  </a:lnTo>
                  <a:lnTo>
                    <a:pt x="141" y="5"/>
                  </a:lnTo>
                  <a:lnTo>
                    <a:pt x="142" y="6"/>
                  </a:lnTo>
                  <a:lnTo>
                    <a:pt x="144" y="6"/>
                  </a:lnTo>
                  <a:lnTo>
                    <a:pt x="144" y="6"/>
                  </a:lnTo>
                  <a:lnTo>
                    <a:pt x="145" y="5"/>
                  </a:lnTo>
                  <a:lnTo>
                    <a:pt x="147" y="5"/>
                  </a:lnTo>
                  <a:lnTo>
                    <a:pt x="147" y="2"/>
                  </a:lnTo>
                  <a:lnTo>
                    <a:pt x="148" y="2"/>
                  </a:lnTo>
                  <a:lnTo>
                    <a:pt x="148" y="0"/>
                  </a:lnTo>
                  <a:lnTo>
                    <a:pt x="150" y="0"/>
                  </a:lnTo>
                  <a:lnTo>
                    <a:pt x="152" y="2"/>
                  </a:lnTo>
                  <a:lnTo>
                    <a:pt x="155" y="2"/>
                  </a:lnTo>
                  <a:lnTo>
                    <a:pt x="155" y="2"/>
                  </a:lnTo>
                  <a:lnTo>
                    <a:pt x="159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4" name="Freeform 30">
              <a:extLst>
                <a:ext uri="{FF2B5EF4-FFF2-40B4-BE49-F238E27FC236}">
                  <a16:creationId xmlns:a16="http://schemas.microsoft.com/office/drawing/2014/main" id="{28D330E0-BC25-4410-BDFC-7B26433A6E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311" y="4443212"/>
              <a:ext cx="307977" cy="302130"/>
            </a:xfrm>
            <a:custGeom>
              <a:avLst/>
              <a:gdLst>
                <a:gd name="T0" fmla="*/ 145 w 158"/>
                <a:gd name="T1" fmla="*/ 100 h 155"/>
                <a:gd name="T2" fmla="*/ 144 w 158"/>
                <a:gd name="T3" fmla="*/ 74 h 155"/>
                <a:gd name="T4" fmla="*/ 141 w 158"/>
                <a:gd name="T5" fmla="*/ 76 h 155"/>
                <a:gd name="T6" fmla="*/ 149 w 158"/>
                <a:gd name="T7" fmla="*/ 59 h 155"/>
                <a:gd name="T8" fmla="*/ 147 w 158"/>
                <a:gd name="T9" fmla="*/ 57 h 155"/>
                <a:gd name="T10" fmla="*/ 37 w 158"/>
                <a:gd name="T11" fmla="*/ 19 h 155"/>
                <a:gd name="T12" fmla="*/ 32 w 158"/>
                <a:gd name="T13" fmla="*/ 18 h 155"/>
                <a:gd name="T14" fmla="*/ 52 w 158"/>
                <a:gd name="T15" fmla="*/ 18 h 155"/>
                <a:gd name="T16" fmla="*/ 49 w 158"/>
                <a:gd name="T17" fmla="*/ 13 h 155"/>
                <a:gd name="T18" fmla="*/ 34 w 158"/>
                <a:gd name="T19" fmla="*/ 2 h 155"/>
                <a:gd name="T20" fmla="*/ 30 w 158"/>
                <a:gd name="T21" fmla="*/ 19 h 155"/>
                <a:gd name="T22" fmla="*/ 32 w 158"/>
                <a:gd name="T23" fmla="*/ 26 h 155"/>
                <a:gd name="T24" fmla="*/ 35 w 158"/>
                <a:gd name="T25" fmla="*/ 26 h 155"/>
                <a:gd name="T26" fmla="*/ 37 w 158"/>
                <a:gd name="T27" fmla="*/ 21 h 155"/>
                <a:gd name="T28" fmla="*/ 43 w 158"/>
                <a:gd name="T29" fmla="*/ 21 h 155"/>
                <a:gd name="T30" fmla="*/ 48 w 158"/>
                <a:gd name="T31" fmla="*/ 22 h 155"/>
                <a:gd name="T32" fmla="*/ 48 w 158"/>
                <a:gd name="T33" fmla="*/ 27 h 155"/>
                <a:gd name="T34" fmla="*/ 52 w 158"/>
                <a:gd name="T35" fmla="*/ 22 h 155"/>
                <a:gd name="T36" fmla="*/ 62 w 158"/>
                <a:gd name="T37" fmla="*/ 18 h 155"/>
                <a:gd name="T38" fmla="*/ 56 w 158"/>
                <a:gd name="T39" fmla="*/ 16 h 155"/>
                <a:gd name="T40" fmla="*/ 56 w 158"/>
                <a:gd name="T41" fmla="*/ 13 h 155"/>
                <a:gd name="T42" fmla="*/ 59 w 158"/>
                <a:gd name="T43" fmla="*/ 8 h 155"/>
                <a:gd name="T44" fmla="*/ 62 w 158"/>
                <a:gd name="T45" fmla="*/ 7 h 155"/>
                <a:gd name="T46" fmla="*/ 67 w 158"/>
                <a:gd name="T47" fmla="*/ 2 h 155"/>
                <a:gd name="T48" fmla="*/ 93 w 158"/>
                <a:gd name="T49" fmla="*/ 18 h 155"/>
                <a:gd name="T50" fmla="*/ 117 w 158"/>
                <a:gd name="T51" fmla="*/ 30 h 155"/>
                <a:gd name="T52" fmla="*/ 119 w 158"/>
                <a:gd name="T53" fmla="*/ 37 h 155"/>
                <a:gd name="T54" fmla="*/ 131 w 158"/>
                <a:gd name="T55" fmla="*/ 48 h 155"/>
                <a:gd name="T56" fmla="*/ 138 w 158"/>
                <a:gd name="T57" fmla="*/ 60 h 155"/>
                <a:gd name="T58" fmla="*/ 138 w 158"/>
                <a:gd name="T59" fmla="*/ 79 h 155"/>
                <a:gd name="T60" fmla="*/ 141 w 158"/>
                <a:gd name="T61" fmla="*/ 95 h 155"/>
                <a:gd name="T62" fmla="*/ 144 w 158"/>
                <a:gd name="T63" fmla="*/ 114 h 155"/>
                <a:gd name="T64" fmla="*/ 147 w 158"/>
                <a:gd name="T65" fmla="*/ 130 h 155"/>
                <a:gd name="T66" fmla="*/ 158 w 158"/>
                <a:gd name="T67" fmla="*/ 137 h 155"/>
                <a:gd name="T68" fmla="*/ 141 w 158"/>
                <a:gd name="T69" fmla="*/ 147 h 155"/>
                <a:gd name="T70" fmla="*/ 120 w 158"/>
                <a:gd name="T71" fmla="*/ 149 h 155"/>
                <a:gd name="T72" fmla="*/ 109 w 158"/>
                <a:gd name="T73" fmla="*/ 153 h 155"/>
                <a:gd name="T74" fmla="*/ 95 w 158"/>
                <a:gd name="T75" fmla="*/ 153 h 155"/>
                <a:gd name="T76" fmla="*/ 81 w 158"/>
                <a:gd name="T77" fmla="*/ 153 h 155"/>
                <a:gd name="T78" fmla="*/ 75 w 158"/>
                <a:gd name="T79" fmla="*/ 149 h 155"/>
                <a:gd name="T80" fmla="*/ 73 w 158"/>
                <a:gd name="T81" fmla="*/ 139 h 155"/>
                <a:gd name="T82" fmla="*/ 71 w 158"/>
                <a:gd name="T83" fmla="*/ 130 h 155"/>
                <a:gd name="T84" fmla="*/ 63 w 158"/>
                <a:gd name="T85" fmla="*/ 125 h 155"/>
                <a:gd name="T86" fmla="*/ 52 w 158"/>
                <a:gd name="T87" fmla="*/ 123 h 155"/>
                <a:gd name="T88" fmla="*/ 41 w 158"/>
                <a:gd name="T89" fmla="*/ 119 h 155"/>
                <a:gd name="T90" fmla="*/ 32 w 158"/>
                <a:gd name="T91" fmla="*/ 114 h 155"/>
                <a:gd name="T92" fmla="*/ 24 w 158"/>
                <a:gd name="T93" fmla="*/ 111 h 155"/>
                <a:gd name="T94" fmla="*/ 21 w 158"/>
                <a:gd name="T95" fmla="*/ 104 h 155"/>
                <a:gd name="T96" fmla="*/ 15 w 158"/>
                <a:gd name="T97" fmla="*/ 95 h 155"/>
                <a:gd name="T98" fmla="*/ 15 w 158"/>
                <a:gd name="T99" fmla="*/ 87 h 155"/>
                <a:gd name="T100" fmla="*/ 8 w 158"/>
                <a:gd name="T101" fmla="*/ 79 h 155"/>
                <a:gd name="T102" fmla="*/ 2 w 158"/>
                <a:gd name="T103" fmla="*/ 74 h 155"/>
                <a:gd name="T104" fmla="*/ 5 w 158"/>
                <a:gd name="T105" fmla="*/ 70 h 155"/>
                <a:gd name="T106" fmla="*/ 4 w 158"/>
                <a:gd name="T107" fmla="*/ 60 h 155"/>
                <a:gd name="T108" fmla="*/ 0 w 158"/>
                <a:gd name="T109" fmla="*/ 56 h 155"/>
                <a:gd name="T110" fmla="*/ 11 w 158"/>
                <a:gd name="T111" fmla="*/ 40 h 155"/>
                <a:gd name="T112" fmla="*/ 16 w 158"/>
                <a:gd name="T113" fmla="*/ 34 h 155"/>
                <a:gd name="T114" fmla="*/ 15 w 158"/>
                <a:gd name="T115" fmla="*/ 29 h 155"/>
                <a:gd name="T116" fmla="*/ 13 w 158"/>
                <a:gd name="T117" fmla="*/ 24 h 155"/>
                <a:gd name="T118" fmla="*/ 19 w 158"/>
                <a:gd name="T119" fmla="*/ 19 h 155"/>
                <a:gd name="T120" fmla="*/ 16 w 158"/>
                <a:gd name="T121" fmla="*/ 7 h 155"/>
                <a:gd name="T122" fmla="*/ 18 w 158"/>
                <a:gd name="T123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8" h="155">
                  <a:moveTo>
                    <a:pt x="150" y="97"/>
                  </a:moveTo>
                  <a:lnTo>
                    <a:pt x="150" y="98"/>
                  </a:lnTo>
                  <a:lnTo>
                    <a:pt x="149" y="100"/>
                  </a:lnTo>
                  <a:lnTo>
                    <a:pt x="147" y="100"/>
                  </a:lnTo>
                  <a:lnTo>
                    <a:pt x="147" y="101"/>
                  </a:lnTo>
                  <a:lnTo>
                    <a:pt x="145" y="101"/>
                  </a:lnTo>
                  <a:lnTo>
                    <a:pt x="145" y="101"/>
                  </a:lnTo>
                  <a:lnTo>
                    <a:pt x="145" y="100"/>
                  </a:lnTo>
                  <a:lnTo>
                    <a:pt x="145" y="100"/>
                  </a:lnTo>
                  <a:lnTo>
                    <a:pt x="147" y="100"/>
                  </a:lnTo>
                  <a:lnTo>
                    <a:pt x="149" y="98"/>
                  </a:lnTo>
                  <a:lnTo>
                    <a:pt x="150" y="97"/>
                  </a:lnTo>
                  <a:lnTo>
                    <a:pt x="150" y="97"/>
                  </a:lnTo>
                  <a:close/>
                  <a:moveTo>
                    <a:pt x="141" y="68"/>
                  </a:moveTo>
                  <a:lnTo>
                    <a:pt x="142" y="70"/>
                  </a:lnTo>
                  <a:lnTo>
                    <a:pt x="142" y="71"/>
                  </a:lnTo>
                  <a:lnTo>
                    <a:pt x="142" y="74"/>
                  </a:lnTo>
                  <a:lnTo>
                    <a:pt x="144" y="74"/>
                  </a:lnTo>
                  <a:lnTo>
                    <a:pt x="144" y="74"/>
                  </a:lnTo>
                  <a:lnTo>
                    <a:pt x="145" y="78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2" y="79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39" y="74"/>
                  </a:lnTo>
                  <a:lnTo>
                    <a:pt x="139" y="74"/>
                  </a:lnTo>
                  <a:lnTo>
                    <a:pt x="139" y="71"/>
                  </a:lnTo>
                  <a:lnTo>
                    <a:pt x="141" y="70"/>
                  </a:lnTo>
                  <a:lnTo>
                    <a:pt x="141" y="68"/>
                  </a:lnTo>
                  <a:close/>
                  <a:moveTo>
                    <a:pt x="149" y="57"/>
                  </a:moveTo>
                  <a:lnTo>
                    <a:pt x="149" y="57"/>
                  </a:lnTo>
                  <a:lnTo>
                    <a:pt x="149" y="59"/>
                  </a:lnTo>
                  <a:lnTo>
                    <a:pt x="149" y="60"/>
                  </a:lnTo>
                  <a:lnTo>
                    <a:pt x="149" y="62"/>
                  </a:lnTo>
                  <a:lnTo>
                    <a:pt x="149" y="63"/>
                  </a:lnTo>
                  <a:lnTo>
                    <a:pt x="147" y="65"/>
                  </a:lnTo>
                  <a:lnTo>
                    <a:pt x="147" y="65"/>
                  </a:lnTo>
                  <a:lnTo>
                    <a:pt x="147" y="63"/>
                  </a:lnTo>
                  <a:lnTo>
                    <a:pt x="145" y="63"/>
                  </a:lnTo>
                  <a:lnTo>
                    <a:pt x="147" y="60"/>
                  </a:lnTo>
                  <a:lnTo>
                    <a:pt x="147" y="57"/>
                  </a:lnTo>
                  <a:lnTo>
                    <a:pt x="147" y="57"/>
                  </a:lnTo>
                  <a:lnTo>
                    <a:pt x="149" y="57"/>
                  </a:lnTo>
                  <a:close/>
                  <a:moveTo>
                    <a:pt x="32" y="18"/>
                  </a:move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5" y="19"/>
                  </a:lnTo>
                  <a:lnTo>
                    <a:pt x="37" y="18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5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4" y="21"/>
                  </a:lnTo>
                  <a:lnTo>
                    <a:pt x="32" y="19"/>
                  </a:lnTo>
                  <a:lnTo>
                    <a:pt x="32" y="18"/>
                  </a:lnTo>
                  <a:lnTo>
                    <a:pt x="32" y="18"/>
                  </a:lnTo>
                  <a:close/>
                  <a:moveTo>
                    <a:pt x="49" y="13"/>
                  </a:moveTo>
                  <a:lnTo>
                    <a:pt x="49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1" y="15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51" y="18"/>
                  </a:lnTo>
                  <a:lnTo>
                    <a:pt x="49" y="16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8" y="15"/>
                  </a:lnTo>
                  <a:lnTo>
                    <a:pt x="48" y="15"/>
                  </a:lnTo>
                  <a:lnTo>
                    <a:pt x="48" y="13"/>
                  </a:lnTo>
                  <a:lnTo>
                    <a:pt x="49" y="13"/>
                  </a:lnTo>
                  <a:close/>
                  <a:moveTo>
                    <a:pt x="18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4" y="5"/>
                  </a:lnTo>
                  <a:lnTo>
                    <a:pt x="32" y="7"/>
                  </a:lnTo>
                  <a:lnTo>
                    <a:pt x="32" y="8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0" y="16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6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8" y="22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8" y="21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40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21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2"/>
                  </a:lnTo>
                  <a:lnTo>
                    <a:pt x="45" y="21"/>
                  </a:lnTo>
                  <a:lnTo>
                    <a:pt x="45" y="21"/>
                  </a:lnTo>
                  <a:lnTo>
                    <a:pt x="45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8" y="27"/>
                  </a:lnTo>
                  <a:lnTo>
                    <a:pt x="46" y="27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9" y="27"/>
                  </a:lnTo>
                  <a:lnTo>
                    <a:pt x="49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8" y="21"/>
                  </a:lnTo>
                  <a:lnTo>
                    <a:pt x="49" y="21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2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1"/>
                  </a:lnTo>
                  <a:lnTo>
                    <a:pt x="57" y="21"/>
                  </a:lnTo>
                  <a:lnTo>
                    <a:pt x="59" y="21"/>
                  </a:lnTo>
                  <a:lnTo>
                    <a:pt x="60" y="18"/>
                  </a:lnTo>
                  <a:lnTo>
                    <a:pt x="62" y="18"/>
                  </a:lnTo>
                  <a:lnTo>
                    <a:pt x="62" y="18"/>
                  </a:lnTo>
                  <a:lnTo>
                    <a:pt x="62" y="16"/>
                  </a:lnTo>
                  <a:lnTo>
                    <a:pt x="60" y="16"/>
                  </a:lnTo>
                  <a:lnTo>
                    <a:pt x="59" y="18"/>
                  </a:lnTo>
                  <a:lnTo>
                    <a:pt x="57" y="18"/>
                  </a:lnTo>
                  <a:lnTo>
                    <a:pt x="54" y="16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54" y="15"/>
                  </a:lnTo>
                  <a:lnTo>
                    <a:pt x="56" y="16"/>
                  </a:lnTo>
                  <a:lnTo>
                    <a:pt x="56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7" y="15"/>
                  </a:lnTo>
                  <a:lnTo>
                    <a:pt x="56" y="15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6" y="13"/>
                  </a:lnTo>
                  <a:lnTo>
                    <a:pt x="56" y="13"/>
                  </a:lnTo>
                  <a:lnTo>
                    <a:pt x="57" y="13"/>
                  </a:lnTo>
                  <a:lnTo>
                    <a:pt x="57" y="11"/>
                  </a:lnTo>
                  <a:lnTo>
                    <a:pt x="59" y="11"/>
                  </a:lnTo>
                  <a:lnTo>
                    <a:pt x="59" y="10"/>
                  </a:lnTo>
                  <a:lnTo>
                    <a:pt x="60" y="10"/>
                  </a:lnTo>
                  <a:lnTo>
                    <a:pt x="59" y="10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67" y="2"/>
                  </a:lnTo>
                  <a:lnTo>
                    <a:pt x="70" y="4"/>
                  </a:lnTo>
                  <a:lnTo>
                    <a:pt x="73" y="5"/>
                  </a:lnTo>
                  <a:lnTo>
                    <a:pt x="76" y="7"/>
                  </a:lnTo>
                  <a:lnTo>
                    <a:pt x="79" y="8"/>
                  </a:lnTo>
                  <a:lnTo>
                    <a:pt x="81" y="10"/>
                  </a:lnTo>
                  <a:lnTo>
                    <a:pt x="84" y="11"/>
                  </a:lnTo>
                  <a:lnTo>
                    <a:pt x="87" y="15"/>
                  </a:lnTo>
                  <a:lnTo>
                    <a:pt x="90" y="16"/>
                  </a:lnTo>
                  <a:lnTo>
                    <a:pt x="93" y="18"/>
                  </a:lnTo>
                  <a:lnTo>
                    <a:pt x="97" y="19"/>
                  </a:lnTo>
                  <a:lnTo>
                    <a:pt x="100" y="21"/>
                  </a:lnTo>
                  <a:lnTo>
                    <a:pt x="103" y="22"/>
                  </a:lnTo>
                  <a:lnTo>
                    <a:pt x="106" y="24"/>
                  </a:lnTo>
                  <a:lnTo>
                    <a:pt x="109" y="26"/>
                  </a:lnTo>
                  <a:lnTo>
                    <a:pt x="112" y="27"/>
                  </a:lnTo>
                  <a:lnTo>
                    <a:pt x="115" y="29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2"/>
                  </a:lnTo>
                  <a:lnTo>
                    <a:pt x="117" y="34"/>
                  </a:lnTo>
                  <a:lnTo>
                    <a:pt x="117" y="34"/>
                  </a:lnTo>
                  <a:lnTo>
                    <a:pt x="117" y="35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7" y="37"/>
                  </a:lnTo>
                  <a:lnTo>
                    <a:pt x="119" y="37"/>
                  </a:lnTo>
                  <a:lnTo>
                    <a:pt x="119" y="37"/>
                  </a:lnTo>
                  <a:lnTo>
                    <a:pt x="119" y="38"/>
                  </a:lnTo>
                  <a:lnTo>
                    <a:pt x="119" y="40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6" y="51"/>
                  </a:lnTo>
                  <a:lnTo>
                    <a:pt x="138" y="52"/>
                  </a:lnTo>
                  <a:lnTo>
                    <a:pt x="139" y="54"/>
                  </a:lnTo>
                  <a:lnTo>
                    <a:pt x="139" y="54"/>
                  </a:lnTo>
                  <a:lnTo>
                    <a:pt x="139" y="56"/>
                  </a:lnTo>
                  <a:lnTo>
                    <a:pt x="138" y="57"/>
                  </a:lnTo>
                  <a:lnTo>
                    <a:pt x="138" y="59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6" y="65"/>
                  </a:lnTo>
                  <a:lnTo>
                    <a:pt x="136" y="67"/>
                  </a:lnTo>
                  <a:lnTo>
                    <a:pt x="134" y="71"/>
                  </a:lnTo>
                  <a:lnTo>
                    <a:pt x="134" y="73"/>
                  </a:lnTo>
                  <a:lnTo>
                    <a:pt x="134" y="76"/>
                  </a:lnTo>
                  <a:lnTo>
                    <a:pt x="134" y="78"/>
                  </a:lnTo>
                  <a:lnTo>
                    <a:pt x="136" y="79"/>
                  </a:lnTo>
                  <a:lnTo>
                    <a:pt x="138" y="79"/>
                  </a:lnTo>
                  <a:lnTo>
                    <a:pt x="138" y="81"/>
                  </a:lnTo>
                  <a:lnTo>
                    <a:pt x="139" y="82"/>
                  </a:lnTo>
                  <a:lnTo>
                    <a:pt x="141" y="84"/>
                  </a:lnTo>
                  <a:lnTo>
                    <a:pt x="144" y="86"/>
                  </a:lnTo>
                  <a:lnTo>
                    <a:pt x="144" y="87"/>
                  </a:lnTo>
                  <a:lnTo>
                    <a:pt x="144" y="89"/>
                  </a:lnTo>
                  <a:lnTo>
                    <a:pt x="142" y="90"/>
                  </a:lnTo>
                  <a:lnTo>
                    <a:pt x="142" y="92"/>
                  </a:lnTo>
                  <a:lnTo>
                    <a:pt x="141" y="95"/>
                  </a:lnTo>
                  <a:lnTo>
                    <a:pt x="141" y="98"/>
                  </a:lnTo>
                  <a:lnTo>
                    <a:pt x="141" y="98"/>
                  </a:lnTo>
                  <a:lnTo>
                    <a:pt x="142" y="98"/>
                  </a:lnTo>
                  <a:lnTo>
                    <a:pt x="142" y="101"/>
                  </a:lnTo>
                  <a:lnTo>
                    <a:pt x="141" y="104"/>
                  </a:lnTo>
                  <a:lnTo>
                    <a:pt x="141" y="106"/>
                  </a:lnTo>
                  <a:lnTo>
                    <a:pt x="141" y="108"/>
                  </a:lnTo>
                  <a:lnTo>
                    <a:pt x="142" y="112"/>
                  </a:lnTo>
                  <a:lnTo>
                    <a:pt x="144" y="114"/>
                  </a:lnTo>
                  <a:lnTo>
                    <a:pt x="144" y="114"/>
                  </a:lnTo>
                  <a:lnTo>
                    <a:pt x="142" y="115"/>
                  </a:lnTo>
                  <a:lnTo>
                    <a:pt x="145" y="119"/>
                  </a:lnTo>
                  <a:lnTo>
                    <a:pt x="145" y="122"/>
                  </a:lnTo>
                  <a:lnTo>
                    <a:pt x="147" y="125"/>
                  </a:lnTo>
                  <a:lnTo>
                    <a:pt x="147" y="126"/>
                  </a:lnTo>
                  <a:lnTo>
                    <a:pt x="147" y="128"/>
                  </a:lnTo>
                  <a:lnTo>
                    <a:pt x="149" y="130"/>
                  </a:lnTo>
                  <a:lnTo>
                    <a:pt x="147" y="130"/>
                  </a:lnTo>
                  <a:lnTo>
                    <a:pt x="149" y="131"/>
                  </a:lnTo>
                  <a:lnTo>
                    <a:pt x="150" y="131"/>
                  </a:lnTo>
                  <a:lnTo>
                    <a:pt x="150" y="133"/>
                  </a:lnTo>
                  <a:lnTo>
                    <a:pt x="152" y="133"/>
                  </a:lnTo>
                  <a:lnTo>
                    <a:pt x="153" y="133"/>
                  </a:lnTo>
                  <a:lnTo>
                    <a:pt x="153" y="134"/>
                  </a:lnTo>
                  <a:lnTo>
                    <a:pt x="156" y="136"/>
                  </a:lnTo>
                  <a:lnTo>
                    <a:pt x="156" y="136"/>
                  </a:lnTo>
                  <a:lnTo>
                    <a:pt x="158" y="137"/>
                  </a:lnTo>
                  <a:lnTo>
                    <a:pt x="158" y="137"/>
                  </a:lnTo>
                  <a:lnTo>
                    <a:pt x="156" y="139"/>
                  </a:lnTo>
                  <a:lnTo>
                    <a:pt x="153" y="141"/>
                  </a:lnTo>
                  <a:lnTo>
                    <a:pt x="150" y="142"/>
                  </a:lnTo>
                  <a:lnTo>
                    <a:pt x="149" y="144"/>
                  </a:lnTo>
                  <a:lnTo>
                    <a:pt x="147" y="144"/>
                  </a:lnTo>
                  <a:lnTo>
                    <a:pt x="145" y="144"/>
                  </a:lnTo>
                  <a:lnTo>
                    <a:pt x="142" y="145"/>
                  </a:lnTo>
                  <a:lnTo>
                    <a:pt x="141" y="147"/>
                  </a:lnTo>
                  <a:lnTo>
                    <a:pt x="139" y="147"/>
                  </a:lnTo>
                  <a:lnTo>
                    <a:pt x="136" y="147"/>
                  </a:lnTo>
                  <a:lnTo>
                    <a:pt x="133" y="149"/>
                  </a:lnTo>
                  <a:lnTo>
                    <a:pt x="131" y="150"/>
                  </a:lnTo>
                  <a:lnTo>
                    <a:pt x="130" y="150"/>
                  </a:lnTo>
                  <a:lnTo>
                    <a:pt x="127" y="150"/>
                  </a:lnTo>
                  <a:lnTo>
                    <a:pt x="125" y="149"/>
                  </a:lnTo>
                  <a:lnTo>
                    <a:pt x="122" y="149"/>
                  </a:lnTo>
                  <a:lnTo>
                    <a:pt x="120" y="149"/>
                  </a:lnTo>
                  <a:lnTo>
                    <a:pt x="120" y="150"/>
                  </a:lnTo>
                  <a:lnTo>
                    <a:pt x="120" y="150"/>
                  </a:lnTo>
                  <a:lnTo>
                    <a:pt x="120" y="152"/>
                  </a:lnTo>
                  <a:lnTo>
                    <a:pt x="119" y="153"/>
                  </a:lnTo>
                  <a:lnTo>
                    <a:pt x="115" y="155"/>
                  </a:lnTo>
                  <a:lnTo>
                    <a:pt x="112" y="155"/>
                  </a:lnTo>
                  <a:lnTo>
                    <a:pt x="111" y="155"/>
                  </a:lnTo>
                  <a:lnTo>
                    <a:pt x="109" y="155"/>
                  </a:lnTo>
                  <a:lnTo>
                    <a:pt x="109" y="153"/>
                  </a:lnTo>
                  <a:lnTo>
                    <a:pt x="108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98" y="155"/>
                  </a:lnTo>
                  <a:lnTo>
                    <a:pt x="97" y="155"/>
                  </a:lnTo>
                  <a:lnTo>
                    <a:pt x="95" y="153"/>
                  </a:lnTo>
                  <a:lnTo>
                    <a:pt x="95" y="153"/>
                  </a:lnTo>
                  <a:lnTo>
                    <a:pt x="92" y="152"/>
                  </a:lnTo>
                  <a:lnTo>
                    <a:pt x="90" y="152"/>
                  </a:lnTo>
                  <a:lnTo>
                    <a:pt x="89" y="153"/>
                  </a:lnTo>
                  <a:lnTo>
                    <a:pt x="87" y="153"/>
                  </a:lnTo>
                  <a:lnTo>
                    <a:pt x="87" y="153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4" y="153"/>
                  </a:lnTo>
                  <a:lnTo>
                    <a:pt x="81" y="153"/>
                  </a:lnTo>
                  <a:lnTo>
                    <a:pt x="78" y="153"/>
                  </a:lnTo>
                  <a:lnTo>
                    <a:pt x="78" y="153"/>
                  </a:lnTo>
                  <a:lnTo>
                    <a:pt x="78" y="152"/>
                  </a:lnTo>
                  <a:lnTo>
                    <a:pt x="78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6" y="150"/>
                  </a:lnTo>
                  <a:lnTo>
                    <a:pt x="75" y="149"/>
                  </a:lnTo>
                  <a:lnTo>
                    <a:pt x="75" y="149"/>
                  </a:lnTo>
                  <a:lnTo>
                    <a:pt x="75" y="147"/>
                  </a:lnTo>
                  <a:lnTo>
                    <a:pt x="73" y="147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5"/>
                  </a:lnTo>
                  <a:lnTo>
                    <a:pt x="73" y="142"/>
                  </a:lnTo>
                  <a:lnTo>
                    <a:pt x="75" y="142"/>
                  </a:lnTo>
                  <a:lnTo>
                    <a:pt x="75" y="141"/>
                  </a:lnTo>
                  <a:lnTo>
                    <a:pt x="73" y="139"/>
                  </a:lnTo>
                  <a:lnTo>
                    <a:pt x="73" y="137"/>
                  </a:lnTo>
                  <a:lnTo>
                    <a:pt x="73" y="137"/>
                  </a:lnTo>
                  <a:lnTo>
                    <a:pt x="73" y="136"/>
                  </a:lnTo>
                  <a:lnTo>
                    <a:pt x="73" y="136"/>
                  </a:lnTo>
                  <a:lnTo>
                    <a:pt x="73" y="134"/>
                  </a:lnTo>
                  <a:lnTo>
                    <a:pt x="73" y="134"/>
                  </a:lnTo>
                  <a:lnTo>
                    <a:pt x="71" y="131"/>
                  </a:lnTo>
                  <a:lnTo>
                    <a:pt x="71" y="131"/>
                  </a:lnTo>
                  <a:lnTo>
                    <a:pt x="71" y="130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65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3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3" y="125"/>
                  </a:lnTo>
                  <a:lnTo>
                    <a:pt x="62" y="125"/>
                  </a:lnTo>
                  <a:lnTo>
                    <a:pt x="62" y="125"/>
                  </a:lnTo>
                  <a:lnTo>
                    <a:pt x="60" y="125"/>
                  </a:lnTo>
                  <a:lnTo>
                    <a:pt x="60" y="125"/>
                  </a:lnTo>
                  <a:lnTo>
                    <a:pt x="57" y="125"/>
                  </a:lnTo>
                  <a:lnTo>
                    <a:pt x="57" y="125"/>
                  </a:lnTo>
                  <a:lnTo>
                    <a:pt x="56" y="125"/>
                  </a:lnTo>
                  <a:lnTo>
                    <a:pt x="54" y="123"/>
                  </a:lnTo>
                  <a:lnTo>
                    <a:pt x="52" y="123"/>
                  </a:lnTo>
                  <a:lnTo>
                    <a:pt x="52" y="123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48" y="122"/>
                  </a:lnTo>
                  <a:lnTo>
                    <a:pt x="46" y="120"/>
                  </a:lnTo>
                  <a:lnTo>
                    <a:pt x="45" y="120"/>
                  </a:lnTo>
                  <a:lnTo>
                    <a:pt x="43" y="119"/>
                  </a:lnTo>
                  <a:lnTo>
                    <a:pt x="41" y="119"/>
                  </a:lnTo>
                  <a:lnTo>
                    <a:pt x="40" y="117"/>
                  </a:lnTo>
                  <a:lnTo>
                    <a:pt x="38" y="117"/>
                  </a:lnTo>
                  <a:lnTo>
                    <a:pt x="37" y="117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4" y="115"/>
                  </a:lnTo>
                  <a:lnTo>
                    <a:pt x="32" y="114"/>
                  </a:lnTo>
                  <a:lnTo>
                    <a:pt x="32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30" y="114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7" y="111"/>
                  </a:lnTo>
                  <a:lnTo>
                    <a:pt x="26" y="111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8"/>
                  </a:lnTo>
                  <a:lnTo>
                    <a:pt x="22" y="108"/>
                  </a:lnTo>
                  <a:lnTo>
                    <a:pt x="21" y="106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4"/>
                  </a:lnTo>
                  <a:lnTo>
                    <a:pt x="21" y="103"/>
                  </a:lnTo>
                  <a:lnTo>
                    <a:pt x="21" y="103"/>
                  </a:lnTo>
                  <a:lnTo>
                    <a:pt x="19" y="103"/>
                  </a:lnTo>
                  <a:lnTo>
                    <a:pt x="19" y="103"/>
                  </a:lnTo>
                  <a:lnTo>
                    <a:pt x="19" y="101"/>
                  </a:lnTo>
                  <a:lnTo>
                    <a:pt x="18" y="100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5" y="93"/>
                  </a:lnTo>
                  <a:lnTo>
                    <a:pt x="15" y="92"/>
                  </a:lnTo>
                  <a:lnTo>
                    <a:pt x="15" y="90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9"/>
                  </a:lnTo>
                  <a:lnTo>
                    <a:pt x="15" y="87"/>
                  </a:lnTo>
                  <a:lnTo>
                    <a:pt x="15" y="86"/>
                  </a:lnTo>
                  <a:lnTo>
                    <a:pt x="13" y="86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8" y="79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2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4" y="73"/>
                  </a:lnTo>
                  <a:lnTo>
                    <a:pt x="5" y="73"/>
                  </a:lnTo>
                  <a:lnTo>
                    <a:pt x="5" y="71"/>
                  </a:lnTo>
                  <a:lnTo>
                    <a:pt x="5" y="71"/>
                  </a:lnTo>
                  <a:lnTo>
                    <a:pt x="5" y="70"/>
                  </a:lnTo>
                  <a:lnTo>
                    <a:pt x="5" y="70"/>
                  </a:lnTo>
                  <a:lnTo>
                    <a:pt x="5" y="67"/>
                  </a:lnTo>
                  <a:lnTo>
                    <a:pt x="4" y="65"/>
                  </a:lnTo>
                  <a:lnTo>
                    <a:pt x="4" y="65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2"/>
                  </a:lnTo>
                  <a:lnTo>
                    <a:pt x="4" y="62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2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4" y="49"/>
                  </a:lnTo>
                  <a:lnTo>
                    <a:pt x="5" y="48"/>
                  </a:lnTo>
                  <a:lnTo>
                    <a:pt x="8" y="45"/>
                  </a:lnTo>
                  <a:lnTo>
                    <a:pt x="10" y="43"/>
                  </a:lnTo>
                  <a:lnTo>
                    <a:pt x="10" y="41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3" y="38"/>
                  </a:lnTo>
                  <a:lnTo>
                    <a:pt x="15" y="37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5" y="35"/>
                  </a:lnTo>
                  <a:lnTo>
                    <a:pt x="16" y="35"/>
                  </a:lnTo>
                  <a:lnTo>
                    <a:pt x="16" y="34"/>
                  </a:lnTo>
                  <a:lnTo>
                    <a:pt x="18" y="34"/>
                  </a:lnTo>
                  <a:lnTo>
                    <a:pt x="18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8" y="29"/>
                  </a:lnTo>
                  <a:lnTo>
                    <a:pt x="16" y="29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7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8" y="13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3" y="4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5" name="Freeform 31">
              <a:extLst>
                <a:ext uri="{FF2B5EF4-FFF2-40B4-BE49-F238E27FC236}">
                  <a16:creationId xmlns:a16="http://schemas.microsoft.com/office/drawing/2014/main" id="{224C6C3F-E6B1-40B5-BD0C-F0A120BA76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96213" y="3694711"/>
              <a:ext cx="105258" cy="97461"/>
            </a:xfrm>
            <a:custGeom>
              <a:avLst/>
              <a:gdLst>
                <a:gd name="T0" fmla="*/ 4 w 54"/>
                <a:gd name="T1" fmla="*/ 13 h 50"/>
                <a:gd name="T2" fmla="*/ 0 w 54"/>
                <a:gd name="T3" fmla="*/ 13 h 50"/>
                <a:gd name="T4" fmla="*/ 2 w 54"/>
                <a:gd name="T5" fmla="*/ 13 h 50"/>
                <a:gd name="T6" fmla="*/ 48 w 54"/>
                <a:gd name="T7" fmla="*/ 0 h 50"/>
                <a:gd name="T8" fmla="*/ 49 w 54"/>
                <a:gd name="T9" fmla="*/ 0 h 50"/>
                <a:gd name="T10" fmla="*/ 51 w 54"/>
                <a:gd name="T11" fmla="*/ 2 h 50"/>
                <a:gd name="T12" fmla="*/ 52 w 54"/>
                <a:gd name="T13" fmla="*/ 3 h 50"/>
                <a:gd name="T14" fmla="*/ 52 w 54"/>
                <a:gd name="T15" fmla="*/ 6 h 50"/>
                <a:gd name="T16" fmla="*/ 52 w 54"/>
                <a:gd name="T17" fmla="*/ 8 h 50"/>
                <a:gd name="T18" fmla="*/ 52 w 54"/>
                <a:gd name="T19" fmla="*/ 11 h 50"/>
                <a:gd name="T20" fmla="*/ 49 w 54"/>
                <a:gd name="T21" fmla="*/ 17 h 50"/>
                <a:gd name="T22" fmla="*/ 48 w 54"/>
                <a:gd name="T23" fmla="*/ 22 h 50"/>
                <a:gd name="T24" fmla="*/ 46 w 54"/>
                <a:gd name="T25" fmla="*/ 28 h 50"/>
                <a:gd name="T26" fmla="*/ 45 w 54"/>
                <a:gd name="T27" fmla="*/ 33 h 50"/>
                <a:gd name="T28" fmla="*/ 43 w 54"/>
                <a:gd name="T29" fmla="*/ 38 h 50"/>
                <a:gd name="T30" fmla="*/ 40 w 54"/>
                <a:gd name="T31" fmla="*/ 43 h 50"/>
                <a:gd name="T32" fmla="*/ 38 w 54"/>
                <a:gd name="T33" fmla="*/ 46 h 50"/>
                <a:gd name="T34" fmla="*/ 38 w 54"/>
                <a:gd name="T35" fmla="*/ 49 h 50"/>
                <a:gd name="T36" fmla="*/ 37 w 54"/>
                <a:gd name="T37" fmla="*/ 50 h 50"/>
                <a:gd name="T38" fmla="*/ 35 w 54"/>
                <a:gd name="T39" fmla="*/ 47 h 50"/>
                <a:gd name="T40" fmla="*/ 33 w 54"/>
                <a:gd name="T41" fmla="*/ 44 h 50"/>
                <a:gd name="T42" fmla="*/ 30 w 54"/>
                <a:gd name="T43" fmla="*/ 43 h 50"/>
                <a:gd name="T44" fmla="*/ 30 w 54"/>
                <a:gd name="T45" fmla="*/ 41 h 50"/>
                <a:gd name="T46" fmla="*/ 29 w 54"/>
                <a:gd name="T47" fmla="*/ 39 h 50"/>
                <a:gd name="T48" fmla="*/ 27 w 54"/>
                <a:gd name="T49" fmla="*/ 33 h 50"/>
                <a:gd name="T50" fmla="*/ 27 w 54"/>
                <a:gd name="T51" fmla="*/ 32 h 50"/>
                <a:gd name="T52" fmla="*/ 27 w 54"/>
                <a:gd name="T53" fmla="*/ 30 h 50"/>
                <a:gd name="T54" fmla="*/ 27 w 54"/>
                <a:gd name="T55" fmla="*/ 27 h 50"/>
                <a:gd name="T56" fmla="*/ 27 w 54"/>
                <a:gd name="T57" fmla="*/ 24 h 50"/>
                <a:gd name="T58" fmla="*/ 37 w 54"/>
                <a:gd name="T59" fmla="*/ 9 h 50"/>
                <a:gd name="T60" fmla="*/ 38 w 54"/>
                <a:gd name="T61" fmla="*/ 6 h 50"/>
                <a:gd name="T62" fmla="*/ 40 w 54"/>
                <a:gd name="T63" fmla="*/ 3 h 50"/>
                <a:gd name="T64" fmla="*/ 45 w 54"/>
                <a:gd name="T65" fmla="*/ 2 h 50"/>
                <a:gd name="T66" fmla="*/ 48 w 54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4" h="50">
                  <a:moveTo>
                    <a:pt x="2" y="11"/>
                  </a:moveTo>
                  <a:lnTo>
                    <a:pt x="4" y="13"/>
                  </a:lnTo>
                  <a:lnTo>
                    <a:pt x="4" y="13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2" y="13"/>
                  </a:lnTo>
                  <a:lnTo>
                    <a:pt x="2" y="11"/>
                  </a:lnTo>
                  <a:close/>
                  <a:moveTo>
                    <a:pt x="48" y="0"/>
                  </a:moveTo>
                  <a:lnTo>
                    <a:pt x="49" y="0"/>
                  </a:lnTo>
                  <a:lnTo>
                    <a:pt x="49" y="0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2" y="2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4"/>
                  </a:lnTo>
                  <a:lnTo>
                    <a:pt x="49" y="17"/>
                  </a:lnTo>
                  <a:lnTo>
                    <a:pt x="49" y="19"/>
                  </a:lnTo>
                  <a:lnTo>
                    <a:pt x="48" y="22"/>
                  </a:lnTo>
                  <a:lnTo>
                    <a:pt x="48" y="24"/>
                  </a:lnTo>
                  <a:lnTo>
                    <a:pt x="46" y="28"/>
                  </a:lnTo>
                  <a:lnTo>
                    <a:pt x="46" y="32"/>
                  </a:lnTo>
                  <a:lnTo>
                    <a:pt x="45" y="33"/>
                  </a:lnTo>
                  <a:lnTo>
                    <a:pt x="45" y="35"/>
                  </a:lnTo>
                  <a:lnTo>
                    <a:pt x="43" y="38"/>
                  </a:lnTo>
                  <a:lnTo>
                    <a:pt x="40" y="39"/>
                  </a:lnTo>
                  <a:lnTo>
                    <a:pt x="40" y="43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3" y="44"/>
                  </a:lnTo>
                  <a:lnTo>
                    <a:pt x="33" y="44"/>
                  </a:lnTo>
                  <a:lnTo>
                    <a:pt x="32" y="43"/>
                  </a:lnTo>
                  <a:lnTo>
                    <a:pt x="30" y="43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29" y="39"/>
                  </a:lnTo>
                  <a:lnTo>
                    <a:pt x="29" y="39"/>
                  </a:lnTo>
                  <a:lnTo>
                    <a:pt x="27" y="35"/>
                  </a:lnTo>
                  <a:lnTo>
                    <a:pt x="27" y="33"/>
                  </a:lnTo>
                  <a:lnTo>
                    <a:pt x="27" y="33"/>
                  </a:lnTo>
                  <a:lnTo>
                    <a:pt x="27" y="32"/>
                  </a:lnTo>
                  <a:lnTo>
                    <a:pt x="27" y="32"/>
                  </a:lnTo>
                  <a:lnTo>
                    <a:pt x="27" y="30"/>
                  </a:lnTo>
                  <a:lnTo>
                    <a:pt x="27" y="28"/>
                  </a:lnTo>
                  <a:lnTo>
                    <a:pt x="27" y="27"/>
                  </a:lnTo>
                  <a:lnTo>
                    <a:pt x="27" y="24"/>
                  </a:lnTo>
                  <a:lnTo>
                    <a:pt x="27" y="24"/>
                  </a:lnTo>
                  <a:lnTo>
                    <a:pt x="35" y="13"/>
                  </a:lnTo>
                  <a:lnTo>
                    <a:pt x="37" y="9"/>
                  </a:lnTo>
                  <a:lnTo>
                    <a:pt x="38" y="8"/>
                  </a:lnTo>
                  <a:lnTo>
                    <a:pt x="38" y="6"/>
                  </a:lnTo>
                  <a:lnTo>
                    <a:pt x="40" y="5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5" y="2"/>
                  </a:lnTo>
                  <a:lnTo>
                    <a:pt x="46" y="0"/>
                  </a:lnTo>
                  <a:lnTo>
                    <a:pt x="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6" name="Freeform 32">
              <a:extLst>
                <a:ext uri="{FF2B5EF4-FFF2-40B4-BE49-F238E27FC236}">
                  <a16:creationId xmlns:a16="http://schemas.microsoft.com/office/drawing/2014/main" id="{E59538FC-292F-4B68-BBA3-1D3B6E8B4F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4096251"/>
              <a:ext cx="40934" cy="37036"/>
            </a:xfrm>
            <a:custGeom>
              <a:avLst/>
              <a:gdLst>
                <a:gd name="T0" fmla="*/ 15 w 21"/>
                <a:gd name="T1" fmla="*/ 8 h 19"/>
                <a:gd name="T2" fmla="*/ 15 w 21"/>
                <a:gd name="T3" fmla="*/ 10 h 19"/>
                <a:gd name="T4" fmla="*/ 13 w 21"/>
                <a:gd name="T5" fmla="*/ 11 h 19"/>
                <a:gd name="T6" fmla="*/ 13 w 21"/>
                <a:gd name="T7" fmla="*/ 13 h 19"/>
                <a:gd name="T8" fmla="*/ 13 w 21"/>
                <a:gd name="T9" fmla="*/ 13 h 19"/>
                <a:gd name="T10" fmla="*/ 13 w 21"/>
                <a:gd name="T11" fmla="*/ 15 h 19"/>
                <a:gd name="T12" fmla="*/ 15 w 21"/>
                <a:gd name="T13" fmla="*/ 16 h 19"/>
                <a:gd name="T14" fmla="*/ 15 w 21"/>
                <a:gd name="T15" fmla="*/ 16 h 19"/>
                <a:gd name="T16" fmla="*/ 15 w 21"/>
                <a:gd name="T17" fmla="*/ 18 h 19"/>
                <a:gd name="T18" fmla="*/ 13 w 21"/>
                <a:gd name="T19" fmla="*/ 18 h 19"/>
                <a:gd name="T20" fmla="*/ 11 w 21"/>
                <a:gd name="T21" fmla="*/ 19 h 19"/>
                <a:gd name="T22" fmla="*/ 5 w 21"/>
                <a:gd name="T23" fmla="*/ 19 h 19"/>
                <a:gd name="T24" fmla="*/ 2 w 21"/>
                <a:gd name="T25" fmla="*/ 19 h 19"/>
                <a:gd name="T26" fmla="*/ 0 w 21"/>
                <a:gd name="T27" fmla="*/ 19 h 19"/>
                <a:gd name="T28" fmla="*/ 5 w 21"/>
                <a:gd name="T29" fmla="*/ 18 h 19"/>
                <a:gd name="T30" fmla="*/ 5 w 21"/>
                <a:gd name="T31" fmla="*/ 16 h 19"/>
                <a:gd name="T32" fmla="*/ 7 w 21"/>
                <a:gd name="T33" fmla="*/ 16 h 19"/>
                <a:gd name="T34" fmla="*/ 7 w 21"/>
                <a:gd name="T35" fmla="*/ 16 h 19"/>
                <a:gd name="T36" fmla="*/ 7 w 21"/>
                <a:gd name="T37" fmla="*/ 13 h 19"/>
                <a:gd name="T38" fmla="*/ 7 w 21"/>
                <a:gd name="T39" fmla="*/ 11 h 19"/>
                <a:gd name="T40" fmla="*/ 7 w 21"/>
                <a:gd name="T41" fmla="*/ 11 h 19"/>
                <a:gd name="T42" fmla="*/ 7 w 21"/>
                <a:gd name="T43" fmla="*/ 11 h 19"/>
                <a:gd name="T44" fmla="*/ 5 w 21"/>
                <a:gd name="T45" fmla="*/ 10 h 19"/>
                <a:gd name="T46" fmla="*/ 5 w 21"/>
                <a:gd name="T47" fmla="*/ 10 h 19"/>
                <a:gd name="T48" fmla="*/ 5 w 21"/>
                <a:gd name="T49" fmla="*/ 10 h 19"/>
                <a:gd name="T50" fmla="*/ 7 w 21"/>
                <a:gd name="T51" fmla="*/ 10 h 19"/>
                <a:gd name="T52" fmla="*/ 8 w 21"/>
                <a:gd name="T53" fmla="*/ 8 h 19"/>
                <a:gd name="T54" fmla="*/ 11 w 21"/>
                <a:gd name="T55" fmla="*/ 8 h 19"/>
                <a:gd name="T56" fmla="*/ 13 w 21"/>
                <a:gd name="T57" fmla="*/ 8 h 19"/>
                <a:gd name="T58" fmla="*/ 15 w 21"/>
                <a:gd name="T59" fmla="*/ 8 h 19"/>
                <a:gd name="T60" fmla="*/ 21 w 21"/>
                <a:gd name="T61" fmla="*/ 0 h 19"/>
                <a:gd name="T62" fmla="*/ 21 w 21"/>
                <a:gd name="T63" fmla="*/ 2 h 19"/>
                <a:gd name="T64" fmla="*/ 18 w 21"/>
                <a:gd name="T65" fmla="*/ 4 h 19"/>
                <a:gd name="T66" fmla="*/ 16 w 21"/>
                <a:gd name="T67" fmla="*/ 4 h 19"/>
                <a:gd name="T68" fmla="*/ 16 w 21"/>
                <a:gd name="T69" fmla="*/ 4 h 19"/>
                <a:gd name="T70" fmla="*/ 18 w 21"/>
                <a:gd name="T71" fmla="*/ 2 h 19"/>
                <a:gd name="T72" fmla="*/ 21 w 21"/>
                <a:gd name="T73" fmla="*/ 2 h 19"/>
                <a:gd name="T74" fmla="*/ 21 w 21"/>
                <a:gd name="T7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1" h="19">
                  <a:moveTo>
                    <a:pt x="15" y="8"/>
                  </a:moveTo>
                  <a:lnTo>
                    <a:pt x="15" y="10"/>
                  </a:lnTo>
                  <a:lnTo>
                    <a:pt x="13" y="11"/>
                  </a:lnTo>
                  <a:lnTo>
                    <a:pt x="13" y="13"/>
                  </a:lnTo>
                  <a:lnTo>
                    <a:pt x="13" y="13"/>
                  </a:lnTo>
                  <a:lnTo>
                    <a:pt x="13" y="15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15" y="18"/>
                  </a:lnTo>
                  <a:lnTo>
                    <a:pt x="13" y="18"/>
                  </a:lnTo>
                  <a:lnTo>
                    <a:pt x="11" y="19"/>
                  </a:lnTo>
                  <a:lnTo>
                    <a:pt x="5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7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7" y="10"/>
                  </a:lnTo>
                  <a:lnTo>
                    <a:pt x="8" y="8"/>
                  </a:lnTo>
                  <a:lnTo>
                    <a:pt x="11" y="8"/>
                  </a:lnTo>
                  <a:lnTo>
                    <a:pt x="13" y="8"/>
                  </a:lnTo>
                  <a:lnTo>
                    <a:pt x="15" y="8"/>
                  </a:lnTo>
                  <a:close/>
                  <a:moveTo>
                    <a:pt x="21" y="0"/>
                  </a:moveTo>
                  <a:lnTo>
                    <a:pt x="21" y="2"/>
                  </a:lnTo>
                  <a:lnTo>
                    <a:pt x="18" y="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8" y="2"/>
                  </a:lnTo>
                  <a:lnTo>
                    <a:pt x="21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7" name="Freeform 33">
              <a:extLst>
                <a:ext uri="{FF2B5EF4-FFF2-40B4-BE49-F238E27FC236}">
                  <a16:creationId xmlns:a16="http://schemas.microsoft.com/office/drawing/2014/main" id="{742C073F-EE19-4294-85CF-B8B5C5EC54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488155" y="3162573"/>
              <a:ext cx="539935" cy="206617"/>
            </a:xfrm>
            <a:custGeom>
              <a:avLst/>
              <a:gdLst>
                <a:gd name="T0" fmla="*/ 135 w 277"/>
                <a:gd name="T1" fmla="*/ 0 h 106"/>
                <a:gd name="T2" fmla="*/ 149 w 277"/>
                <a:gd name="T3" fmla="*/ 7 h 106"/>
                <a:gd name="T4" fmla="*/ 164 w 277"/>
                <a:gd name="T5" fmla="*/ 15 h 106"/>
                <a:gd name="T6" fmla="*/ 205 w 277"/>
                <a:gd name="T7" fmla="*/ 19 h 106"/>
                <a:gd name="T8" fmla="*/ 227 w 277"/>
                <a:gd name="T9" fmla="*/ 11 h 106"/>
                <a:gd name="T10" fmla="*/ 239 w 277"/>
                <a:gd name="T11" fmla="*/ 11 h 106"/>
                <a:gd name="T12" fmla="*/ 247 w 277"/>
                <a:gd name="T13" fmla="*/ 10 h 106"/>
                <a:gd name="T14" fmla="*/ 255 w 277"/>
                <a:gd name="T15" fmla="*/ 16 h 106"/>
                <a:gd name="T16" fmla="*/ 260 w 277"/>
                <a:gd name="T17" fmla="*/ 21 h 106"/>
                <a:gd name="T18" fmla="*/ 260 w 277"/>
                <a:gd name="T19" fmla="*/ 32 h 106"/>
                <a:gd name="T20" fmla="*/ 271 w 277"/>
                <a:gd name="T21" fmla="*/ 37 h 106"/>
                <a:gd name="T22" fmla="*/ 272 w 277"/>
                <a:gd name="T23" fmla="*/ 41 h 106"/>
                <a:gd name="T24" fmla="*/ 266 w 277"/>
                <a:gd name="T25" fmla="*/ 48 h 106"/>
                <a:gd name="T26" fmla="*/ 268 w 277"/>
                <a:gd name="T27" fmla="*/ 54 h 106"/>
                <a:gd name="T28" fmla="*/ 271 w 277"/>
                <a:gd name="T29" fmla="*/ 63 h 106"/>
                <a:gd name="T30" fmla="*/ 268 w 277"/>
                <a:gd name="T31" fmla="*/ 70 h 106"/>
                <a:gd name="T32" fmla="*/ 272 w 277"/>
                <a:gd name="T33" fmla="*/ 76 h 106"/>
                <a:gd name="T34" fmla="*/ 276 w 277"/>
                <a:gd name="T35" fmla="*/ 84 h 106"/>
                <a:gd name="T36" fmla="*/ 269 w 277"/>
                <a:gd name="T37" fmla="*/ 87 h 106"/>
                <a:gd name="T38" fmla="*/ 265 w 277"/>
                <a:gd name="T39" fmla="*/ 81 h 106"/>
                <a:gd name="T40" fmla="*/ 252 w 277"/>
                <a:gd name="T41" fmla="*/ 81 h 106"/>
                <a:gd name="T42" fmla="*/ 239 w 277"/>
                <a:gd name="T43" fmla="*/ 82 h 106"/>
                <a:gd name="T44" fmla="*/ 225 w 277"/>
                <a:gd name="T45" fmla="*/ 86 h 106"/>
                <a:gd name="T46" fmla="*/ 198 w 277"/>
                <a:gd name="T47" fmla="*/ 92 h 106"/>
                <a:gd name="T48" fmla="*/ 181 w 277"/>
                <a:gd name="T49" fmla="*/ 89 h 106"/>
                <a:gd name="T50" fmla="*/ 164 w 277"/>
                <a:gd name="T51" fmla="*/ 92 h 106"/>
                <a:gd name="T52" fmla="*/ 159 w 277"/>
                <a:gd name="T53" fmla="*/ 100 h 106"/>
                <a:gd name="T54" fmla="*/ 151 w 277"/>
                <a:gd name="T55" fmla="*/ 106 h 106"/>
                <a:gd name="T56" fmla="*/ 153 w 277"/>
                <a:gd name="T57" fmla="*/ 90 h 106"/>
                <a:gd name="T58" fmla="*/ 143 w 277"/>
                <a:gd name="T59" fmla="*/ 93 h 106"/>
                <a:gd name="T60" fmla="*/ 119 w 277"/>
                <a:gd name="T61" fmla="*/ 98 h 106"/>
                <a:gd name="T62" fmla="*/ 96 w 277"/>
                <a:gd name="T63" fmla="*/ 98 h 106"/>
                <a:gd name="T64" fmla="*/ 71 w 277"/>
                <a:gd name="T65" fmla="*/ 95 h 106"/>
                <a:gd name="T66" fmla="*/ 58 w 277"/>
                <a:gd name="T67" fmla="*/ 100 h 106"/>
                <a:gd name="T68" fmla="*/ 47 w 277"/>
                <a:gd name="T69" fmla="*/ 92 h 106"/>
                <a:gd name="T70" fmla="*/ 34 w 277"/>
                <a:gd name="T71" fmla="*/ 90 h 106"/>
                <a:gd name="T72" fmla="*/ 34 w 277"/>
                <a:gd name="T73" fmla="*/ 89 h 106"/>
                <a:gd name="T74" fmla="*/ 23 w 277"/>
                <a:gd name="T75" fmla="*/ 86 h 106"/>
                <a:gd name="T76" fmla="*/ 22 w 277"/>
                <a:gd name="T77" fmla="*/ 78 h 106"/>
                <a:gd name="T78" fmla="*/ 17 w 277"/>
                <a:gd name="T79" fmla="*/ 68 h 106"/>
                <a:gd name="T80" fmla="*/ 9 w 277"/>
                <a:gd name="T81" fmla="*/ 63 h 106"/>
                <a:gd name="T82" fmla="*/ 14 w 277"/>
                <a:gd name="T83" fmla="*/ 63 h 106"/>
                <a:gd name="T84" fmla="*/ 19 w 277"/>
                <a:gd name="T85" fmla="*/ 62 h 106"/>
                <a:gd name="T86" fmla="*/ 19 w 277"/>
                <a:gd name="T87" fmla="*/ 54 h 106"/>
                <a:gd name="T88" fmla="*/ 15 w 277"/>
                <a:gd name="T89" fmla="*/ 48 h 106"/>
                <a:gd name="T90" fmla="*/ 6 w 277"/>
                <a:gd name="T91" fmla="*/ 43 h 106"/>
                <a:gd name="T92" fmla="*/ 23 w 277"/>
                <a:gd name="T93" fmla="*/ 29 h 106"/>
                <a:gd name="T94" fmla="*/ 31 w 277"/>
                <a:gd name="T95" fmla="*/ 27 h 106"/>
                <a:gd name="T96" fmla="*/ 49 w 277"/>
                <a:gd name="T97" fmla="*/ 29 h 106"/>
                <a:gd name="T98" fmla="*/ 60 w 277"/>
                <a:gd name="T99" fmla="*/ 24 h 106"/>
                <a:gd name="T100" fmla="*/ 50 w 277"/>
                <a:gd name="T101" fmla="*/ 16 h 106"/>
                <a:gd name="T102" fmla="*/ 93 w 277"/>
                <a:gd name="T103" fmla="*/ 8 h 106"/>
                <a:gd name="T104" fmla="*/ 23 w 277"/>
                <a:gd name="T105" fmla="*/ 0 h 106"/>
                <a:gd name="T106" fmla="*/ 31 w 277"/>
                <a:gd name="T107" fmla="*/ 2 h 106"/>
                <a:gd name="T108" fmla="*/ 49 w 277"/>
                <a:gd name="T109" fmla="*/ 16 h 106"/>
                <a:gd name="T110" fmla="*/ 26 w 277"/>
                <a:gd name="T111" fmla="*/ 19 h 106"/>
                <a:gd name="T112" fmla="*/ 8 w 277"/>
                <a:gd name="T113" fmla="*/ 34 h 106"/>
                <a:gd name="T114" fmla="*/ 9 w 277"/>
                <a:gd name="T115" fmla="*/ 26 h 106"/>
                <a:gd name="T116" fmla="*/ 9 w 277"/>
                <a:gd name="T117" fmla="*/ 19 h 106"/>
                <a:gd name="T118" fmla="*/ 14 w 277"/>
                <a:gd name="T119" fmla="*/ 11 h 106"/>
                <a:gd name="T120" fmla="*/ 9 w 277"/>
                <a:gd name="T121" fmla="*/ 5 h 106"/>
                <a:gd name="T122" fmla="*/ 17 w 277"/>
                <a:gd name="T123" fmla="*/ 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77" h="106">
                  <a:moveTo>
                    <a:pt x="3" y="32"/>
                  </a:moveTo>
                  <a:lnTo>
                    <a:pt x="4" y="34"/>
                  </a:lnTo>
                  <a:lnTo>
                    <a:pt x="4" y="34"/>
                  </a:lnTo>
                  <a:lnTo>
                    <a:pt x="1" y="35"/>
                  </a:lnTo>
                  <a:lnTo>
                    <a:pt x="0" y="34"/>
                  </a:lnTo>
                  <a:lnTo>
                    <a:pt x="1" y="34"/>
                  </a:lnTo>
                  <a:lnTo>
                    <a:pt x="3" y="32"/>
                  </a:lnTo>
                  <a:lnTo>
                    <a:pt x="3" y="32"/>
                  </a:lnTo>
                  <a:close/>
                  <a:moveTo>
                    <a:pt x="135" y="0"/>
                  </a:moveTo>
                  <a:lnTo>
                    <a:pt x="137" y="2"/>
                  </a:lnTo>
                  <a:lnTo>
                    <a:pt x="137" y="2"/>
                  </a:lnTo>
                  <a:lnTo>
                    <a:pt x="137" y="2"/>
                  </a:lnTo>
                  <a:lnTo>
                    <a:pt x="137" y="4"/>
                  </a:lnTo>
                  <a:lnTo>
                    <a:pt x="138" y="5"/>
                  </a:lnTo>
                  <a:lnTo>
                    <a:pt x="138" y="7"/>
                  </a:lnTo>
                  <a:lnTo>
                    <a:pt x="143" y="8"/>
                  </a:lnTo>
                  <a:lnTo>
                    <a:pt x="148" y="7"/>
                  </a:lnTo>
                  <a:lnTo>
                    <a:pt x="149" y="7"/>
                  </a:lnTo>
                  <a:lnTo>
                    <a:pt x="149" y="7"/>
                  </a:lnTo>
                  <a:lnTo>
                    <a:pt x="151" y="11"/>
                  </a:lnTo>
                  <a:lnTo>
                    <a:pt x="153" y="13"/>
                  </a:lnTo>
                  <a:lnTo>
                    <a:pt x="156" y="15"/>
                  </a:lnTo>
                  <a:lnTo>
                    <a:pt x="157" y="15"/>
                  </a:lnTo>
                  <a:lnTo>
                    <a:pt x="157" y="13"/>
                  </a:lnTo>
                  <a:lnTo>
                    <a:pt x="159" y="13"/>
                  </a:lnTo>
                  <a:lnTo>
                    <a:pt x="160" y="13"/>
                  </a:lnTo>
                  <a:lnTo>
                    <a:pt x="164" y="15"/>
                  </a:lnTo>
                  <a:lnTo>
                    <a:pt x="165" y="16"/>
                  </a:lnTo>
                  <a:lnTo>
                    <a:pt x="170" y="18"/>
                  </a:lnTo>
                  <a:lnTo>
                    <a:pt x="175" y="18"/>
                  </a:lnTo>
                  <a:lnTo>
                    <a:pt x="176" y="19"/>
                  </a:lnTo>
                  <a:lnTo>
                    <a:pt x="184" y="21"/>
                  </a:lnTo>
                  <a:lnTo>
                    <a:pt x="186" y="21"/>
                  </a:lnTo>
                  <a:lnTo>
                    <a:pt x="190" y="19"/>
                  </a:lnTo>
                  <a:lnTo>
                    <a:pt x="198" y="18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8" y="19"/>
                  </a:lnTo>
                  <a:lnTo>
                    <a:pt x="209" y="19"/>
                  </a:lnTo>
                  <a:lnTo>
                    <a:pt x="211" y="19"/>
                  </a:lnTo>
                  <a:lnTo>
                    <a:pt x="217" y="18"/>
                  </a:lnTo>
                  <a:lnTo>
                    <a:pt x="219" y="16"/>
                  </a:lnTo>
                  <a:lnTo>
                    <a:pt x="220" y="16"/>
                  </a:lnTo>
                  <a:lnTo>
                    <a:pt x="222" y="15"/>
                  </a:lnTo>
                  <a:lnTo>
                    <a:pt x="227" y="11"/>
                  </a:lnTo>
                  <a:lnTo>
                    <a:pt x="228" y="10"/>
                  </a:lnTo>
                  <a:lnTo>
                    <a:pt x="230" y="10"/>
                  </a:lnTo>
                  <a:lnTo>
                    <a:pt x="231" y="11"/>
                  </a:lnTo>
                  <a:lnTo>
                    <a:pt x="233" y="11"/>
                  </a:lnTo>
                  <a:lnTo>
                    <a:pt x="233" y="11"/>
                  </a:lnTo>
                  <a:lnTo>
                    <a:pt x="235" y="10"/>
                  </a:lnTo>
                  <a:lnTo>
                    <a:pt x="238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1" y="11"/>
                  </a:lnTo>
                  <a:lnTo>
                    <a:pt x="242" y="11"/>
                  </a:lnTo>
                  <a:lnTo>
                    <a:pt x="242" y="11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4" y="10"/>
                  </a:lnTo>
                  <a:lnTo>
                    <a:pt x="246" y="8"/>
                  </a:lnTo>
                  <a:lnTo>
                    <a:pt x="247" y="10"/>
                  </a:lnTo>
                  <a:lnTo>
                    <a:pt x="247" y="10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2" y="13"/>
                  </a:lnTo>
                  <a:lnTo>
                    <a:pt x="252" y="15"/>
                  </a:lnTo>
                  <a:lnTo>
                    <a:pt x="253" y="15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3" y="16"/>
                  </a:lnTo>
                  <a:lnTo>
                    <a:pt x="255" y="16"/>
                  </a:lnTo>
                  <a:lnTo>
                    <a:pt x="255" y="16"/>
                  </a:lnTo>
                  <a:lnTo>
                    <a:pt x="257" y="16"/>
                  </a:lnTo>
                  <a:lnTo>
                    <a:pt x="257" y="16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7" y="18"/>
                  </a:lnTo>
                  <a:lnTo>
                    <a:pt x="258" y="19"/>
                  </a:lnTo>
                  <a:lnTo>
                    <a:pt x="258" y="19"/>
                  </a:lnTo>
                  <a:lnTo>
                    <a:pt x="260" y="21"/>
                  </a:lnTo>
                  <a:lnTo>
                    <a:pt x="260" y="22"/>
                  </a:lnTo>
                  <a:lnTo>
                    <a:pt x="261" y="24"/>
                  </a:lnTo>
                  <a:lnTo>
                    <a:pt x="261" y="26"/>
                  </a:lnTo>
                  <a:lnTo>
                    <a:pt x="260" y="26"/>
                  </a:lnTo>
                  <a:lnTo>
                    <a:pt x="258" y="27"/>
                  </a:lnTo>
                  <a:lnTo>
                    <a:pt x="258" y="29"/>
                  </a:lnTo>
                  <a:lnTo>
                    <a:pt x="260" y="29"/>
                  </a:lnTo>
                  <a:lnTo>
                    <a:pt x="260" y="30"/>
                  </a:lnTo>
                  <a:lnTo>
                    <a:pt x="260" y="32"/>
                  </a:lnTo>
                  <a:lnTo>
                    <a:pt x="261" y="34"/>
                  </a:lnTo>
                  <a:lnTo>
                    <a:pt x="260" y="34"/>
                  </a:lnTo>
                  <a:lnTo>
                    <a:pt x="260" y="34"/>
                  </a:lnTo>
                  <a:lnTo>
                    <a:pt x="261" y="35"/>
                  </a:lnTo>
                  <a:lnTo>
                    <a:pt x="265" y="35"/>
                  </a:lnTo>
                  <a:lnTo>
                    <a:pt x="265" y="37"/>
                  </a:lnTo>
                  <a:lnTo>
                    <a:pt x="268" y="35"/>
                  </a:lnTo>
                  <a:lnTo>
                    <a:pt x="269" y="35"/>
                  </a:lnTo>
                  <a:lnTo>
                    <a:pt x="271" y="37"/>
                  </a:lnTo>
                  <a:lnTo>
                    <a:pt x="272" y="38"/>
                  </a:lnTo>
                  <a:lnTo>
                    <a:pt x="276" y="40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7" y="41"/>
                  </a:lnTo>
                  <a:lnTo>
                    <a:pt x="276" y="41"/>
                  </a:lnTo>
                  <a:lnTo>
                    <a:pt x="276" y="41"/>
                  </a:lnTo>
                  <a:lnTo>
                    <a:pt x="274" y="40"/>
                  </a:lnTo>
                  <a:lnTo>
                    <a:pt x="272" y="41"/>
                  </a:lnTo>
                  <a:lnTo>
                    <a:pt x="271" y="41"/>
                  </a:lnTo>
                  <a:lnTo>
                    <a:pt x="271" y="46"/>
                  </a:lnTo>
                  <a:lnTo>
                    <a:pt x="269" y="46"/>
                  </a:lnTo>
                  <a:lnTo>
                    <a:pt x="268" y="46"/>
                  </a:lnTo>
                  <a:lnTo>
                    <a:pt x="266" y="46"/>
                  </a:lnTo>
                  <a:lnTo>
                    <a:pt x="266" y="46"/>
                  </a:lnTo>
                  <a:lnTo>
                    <a:pt x="265" y="46"/>
                  </a:lnTo>
                  <a:lnTo>
                    <a:pt x="265" y="48"/>
                  </a:lnTo>
                  <a:lnTo>
                    <a:pt x="266" y="48"/>
                  </a:lnTo>
                  <a:lnTo>
                    <a:pt x="266" y="49"/>
                  </a:lnTo>
                  <a:lnTo>
                    <a:pt x="266" y="49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1"/>
                  </a:lnTo>
                  <a:lnTo>
                    <a:pt x="268" y="52"/>
                  </a:lnTo>
                  <a:lnTo>
                    <a:pt x="268" y="52"/>
                  </a:lnTo>
                  <a:lnTo>
                    <a:pt x="266" y="52"/>
                  </a:lnTo>
                  <a:lnTo>
                    <a:pt x="268" y="54"/>
                  </a:lnTo>
                  <a:lnTo>
                    <a:pt x="268" y="56"/>
                  </a:lnTo>
                  <a:lnTo>
                    <a:pt x="269" y="56"/>
                  </a:lnTo>
                  <a:lnTo>
                    <a:pt x="269" y="59"/>
                  </a:lnTo>
                  <a:lnTo>
                    <a:pt x="269" y="59"/>
                  </a:lnTo>
                  <a:lnTo>
                    <a:pt x="269" y="60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69" y="63"/>
                  </a:lnTo>
                  <a:lnTo>
                    <a:pt x="271" y="63"/>
                  </a:lnTo>
                  <a:lnTo>
                    <a:pt x="271" y="63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5"/>
                  </a:lnTo>
                  <a:lnTo>
                    <a:pt x="271" y="67"/>
                  </a:lnTo>
                  <a:lnTo>
                    <a:pt x="269" y="68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8" y="70"/>
                  </a:lnTo>
                  <a:lnTo>
                    <a:pt x="268" y="71"/>
                  </a:lnTo>
                  <a:lnTo>
                    <a:pt x="268" y="71"/>
                  </a:lnTo>
                  <a:lnTo>
                    <a:pt x="269" y="71"/>
                  </a:lnTo>
                  <a:lnTo>
                    <a:pt x="271" y="73"/>
                  </a:lnTo>
                  <a:lnTo>
                    <a:pt x="272" y="74"/>
                  </a:lnTo>
                  <a:lnTo>
                    <a:pt x="274" y="74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6"/>
                  </a:lnTo>
                  <a:lnTo>
                    <a:pt x="272" y="78"/>
                  </a:lnTo>
                  <a:lnTo>
                    <a:pt x="272" y="78"/>
                  </a:lnTo>
                  <a:lnTo>
                    <a:pt x="272" y="79"/>
                  </a:lnTo>
                  <a:lnTo>
                    <a:pt x="274" y="79"/>
                  </a:lnTo>
                  <a:lnTo>
                    <a:pt x="276" y="81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2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6" y="84"/>
                  </a:lnTo>
                  <a:lnTo>
                    <a:pt x="274" y="84"/>
                  </a:lnTo>
                  <a:lnTo>
                    <a:pt x="274" y="84"/>
                  </a:lnTo>
                  <a:lnTo>
                    <a:pt x="272" y="84"/>
                  </a:lnTo>
                  <a:lnTo>
                    <a:pt x="272" y="84"/>
                  </a:lnTo>
                  <a:lnTo>
                    <a:pt x="271" y="86"/>
                  </a:lnTo>
                  <a:lnTo>
                    <a:pt x="269" y="87"/>
                  </a:lnTo>
                  <a:lnTo>
                    <a:pt x="269" y="87"/>
                  </a:lnTo>
                  <a:lnTo>
                    <a:pt x="268" y="87"/>
                  </a:lnTo>
                  <a:lnTo>
                    <a:pt x="268" y="87"/>
                  </a:lnTo>
                  <a:lnTo>
                    <a:pt x="268" y="86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8" y="82"/>
                  </a:lnTo>
                  <a:lnTo>
                    <a:pt x="266" y="81"/>
                  </a:lnTo>
                  <a:lnTo>
                    <a:pt x="266" y="81"/>
                  </a:lnTo>
                  <a:lnTo>
                    <a:pt x="265" y="81"/>
                  </a:lnTo>
                  <a:lnTo>
                    <a:pt x="265" y="82"/>
                  </a:lnTo>
                  <a:lnTo>
                    <a:pt x="263" y="82"/>
                  </a:lnTo>
                  <a:lnTo>
                    <a:pt x="260" y="82"/>
                  </a:lnTo>
                  <a:lnTo>
                    <a:pt x="258" y="82"/>
                  </a:lnTo>
                  <a:lnTo>
                    <a:pt x="258" y="82"/>
                  </a:lnTo>
                  <a:lnTo>
                    <a:pt x="255" y="81"/>
                  </a:lnTo>
                  <a:lnTo>
                    <a:pt x="253" y="81"/>
                  </a:lnTo>
                  <a:lnTo>
                    <a:pt x="253" y="81"/>
                  </a:lnTo>
                  <a:lnTo>
                    <a:pt x="252" y="81"/>
                  </a:lnTo>
                  <a:lnTo>
                    <a:pt x="249" y="81"/>
                  </a:lnTo>
                  <a:lnTo>
                    <a:pt x="249" y="81"/>
                  </a:lnTo>
                  <a:lnTo>
                    <a:pt x="247" y="81"/>
                  </a:lnTo>
                  <a:lnTo>
                    <a:pt x="247" y="81"/>
                  </a:lnTo>
                  <a:lnTo>
                    <a:pt x="246" y="82"/>
                  </a:lnTo>
                  <a:lnTo>
                    <a:pt x="242" y="84"/>
                  </a:lnTo>
                  <a:lnTo>
                    <a:pt x="241" y="84"/>
                  </a:lnTo>
                  <a:lnTo>
                    <a:pt x="241" y="82"/>
                  </a:lnTo>
                  <a:lnTo>
                    <a:pt x="239" y="82"/>
                  </a:lnTo>
                  <a:lnTo>
                    <a:pt x="239" y="82"/>
                  </a:lnTo>
                  <a:lnTo>
                    <a:pt x="239" y="81"/>
                  </a:lnTo>
                  <a:lnTo>
                    <a:pt x="238" y="82"/>
                  </a:lnTo>
                  <a:lnTo>
                    <a:pt x="236" y="82"/>
                  </a:lnTo>
                  <a:lnTo>
                    <a:pt x="235" y="84"/>
                  </a:lnTo>
                  <a:lnTo>
                    <a:pt x="231" y="84"/>
                  </a:lnTo>
                  <a:lnTo>
                    <a:pt x="228" y="86"/>
                  </a:lnTo>
                  <a:lnTo>
                    <a:pt x="227" y="86"/>
                  </a:lnTo>
                  <a:lnTo>
                    <a:pt x="225" y="86"/>
                  </a:lnTo>
                  <a:lnTo>
                    <a:pt x="224" y="86"/>
                  </a:lnTo>
                  <a:lnTo>
                    <a:pt x="220" y="84"/>
                  </a:lnTo>
                  <a:lnTo>
                    <a:pt x="219" y="84"/>
                  </a:lnTo>
                  <a:lnTo>
                    <a:pt x="217" y="86"/>
                  </a:lnTo>
                  <a:lnTo>
                    <a:pt x="214" y="87"/>
                  </a:lnTo>
                  <a:lnTo>
                    <a:pt x="208" y="89"/>
                  </a:lnTo>
                  <a:lnTo>
                    <a:pt x="203" y="90"/>
                  </a:lnTo>
                  <a:lnTo>
                    <a:pt x="200" y="92"/>
                  </a:lnTo>
                  <a:lnTo>
                    <a:pt x="198" y="92"/>
                  </a:lnTo>
                  <a:lnTo>
                    <a:pt x="194" y="92"/>
                  </a:lnTo>
                  <a:lnTo>
                    <a:pt x="190" y="92"/>
                  </a:lnTo>
                  <a:lnTo>
                    <a:pt x="189" y="92"/>
                  </a:lnTo>
                  <a:lnTo>
                    <a:pt x="187" y="92"/>
                  </a:lnTo>
                  <a:lnTo>
                    <a:pt x="186" y="90"/>
                  </a:lnTo>
                  <a:lnTo>
                    <a:pt x="184" y="89"/>
                  </a:lnTo>
                  <a:lnTo>
                    <a:pt x="184" y="89"/>
                  </a:lnTo>
                  <a:lnTo>
                    <a:pt x="183" y="89"/>
                  </a:lnTo>
                  <a:lnTo>
                    <a:pt x="181" y="89"/>
                  </a:lnTo>
                  <a:lnTo>
                    <a:pt x="176" y="90"/>
                  </a:lnTo>
                  <a:lnTo>
                    <a:pt x="175" y="90"/>
                  </a:lnTo>
                  <a:lnTo>
                    <a:pt x="175" y="90"/>
                  </a:lnTo>
                  <a:lnTo>
                    <a:pt x="171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2"/>
                  </a:lnTo>
                  <a:lnTo>
                    <a:pt x="165" y="92"/>
                  </a:lnTo>
                  <a:lnTo>
                    <a:pt x="164" y="92"/>
                  </a:lnTo>
                  <a:lnTo>
                    <a:pt x="162" y="90"/>
                  </a:lnTo>
                  <a:lnTo>
                    <a:pt x="160" y="90"/>
                  </a:lnTo>
                  <a:lnTo>
                    <a:pt x="159" y="90"/>
                  </a:lnTo>
                  <a:lnTo>
                    <a:pt x="159" y="90"/>
                  </a:lnTo>
                  <a:lnTo>
                    <a:pt x="157" y="92"/>
                  </a:lnTo>
                  <a:lnTo>
                    <a:pt x="157" y="95"/>
                  </a:lnTo>
                  <a:lnTo>
                    <a:pt x="157" y="95"/>
                  </a:lnTo>
                  <a:lnTo>
                    <a:pt x="159" y="98"/>
                  </a:lnTo>
                  <a:lnTo>
                    <a:pt x="159" y="100"/>
                  </a:lnTo>
                  <a:lnTo>
                    <a:pt x="157" y="100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54" y="100"/>
                  </a:lnTo>
                  <a:lnTo>
                    <a:pt x="154" y="103"/>
                  </a:lnTo>
                  <a:lnTo>
                    <a:pt x="153" y="103"/>
                  </a:lnTo>
                  <a:lnTo>
                    <a:pt x="153" y="104"/>
                  </a:lnTo>
                  <a:lnTo>
                    <a:pt x="151" y="106"/>
                  </a:lnTo>
                  <a:lnTo>
                    <a:pt x="151" y="106"/>
                  </a:lnTo>
                  <a:lnTo>
                    <a:pt x="149" y="104"/>
                  </a:lnTo>
                  <a:lnTo>
                    <a:pt x="148" y="104"/>
                  </a:lnTo>
                  <a:lnTo>
                    <a:pt x="148" y="103"/>
                  </a:lnTo>
                  <a:lnTo>
                    <a:pt x="148" y="100"/>
                  </a:lnTo>
                  <a:lnTo>
                    <a:pt x="146" y="98"/>
                  </a:lnTo>
                  <a:lnTo>
                    <a:pt x="148" y="97"/>
                  </a:lnTo>
                  <a:lnTo>
                    <a:pt x="149" y="95"/>
                  </a:lnTo>
                  <a:lnTo>
                    <a:pt x="153" y="92"/>
                  </a:lnTo>
                  <a:lnTo>
                    <a:pt x="153" y="90"/>
                  </a:lnTo>
                  <a:lnTo>
                    <a:pt x="151" y="90"/>
                  </a:lnTo>
                  <a:lnTo>
                    <a:pt x="151" y="89"/>
                  </a:lnTo>
                  <a:lnTo>
                    <a:pt x="149" y="89"/>
                  </a:lnTo>
                  <a:lnTo>
                    <a:pt x="148" y="89"/>
                  </a:lnTo>
                  <a:lnTo>
                    <a:pt x="146" y="90"/>
                  </a:lnTo>
                  <a:lnTo>
                    <a:pt x="145" y="90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3"/>
                  </a:lnTo>
                  <a:lnTo>
                    <a:pt x="140" y="93"/>
                  </a:lnTo>
                  <a:lnTo>
                    <a:pt x="137" y="92"/>
                  </a:lnTo>
                  <a:lnTo>
                    <a:pt x="134" y="92"/>
                  </a:lnTo>
                  <a:lnTo>
                    <a:pt x="132" y="90"/>
                  </a:lnTo>
                  <a:lnTo>
                    <a:pt x="131" y="90"/>
                  </a:lnTo>
                  <a:lnTo>
                    <a:pt x="129" y="90"/>
                  </a:lnTo>
                  <a:lnTo>
                    <a:pt x="124" y="93"/>
                  </a:lnTo>
                  <a:lnTo>
                    <a:pt x="121" y="98"/>
                  </a:lnTo>
                  <a:lnTo>
                    <a:pt x="119" y="98"/>
                  </a:lnTo>
                  <a:lnTo>
                    <a:pt x="116" y="100"/>
                  </a:lnTo>
                  <a:lnTo>
                    <a:pt x="113" y="101"/>
                  </a:lnTo>
                  <a:lnTo>
                    <a:pt x="112" y="100"/>
                  </a:lnTo>
                  <a:lnTo>
                    <a:pt x="107" y="101"/>
                  </a:lnTo>
                  <a:lnTo>
                    <a:pt x="105" y="101"/>
                  </a:lnTo>
                  <a:lnTo>
                    <a:pt x="102" y="103"/>
                  </a:lnTo>
                  <a:lnTo>
                    <a:pt x="99" y="101"/>
                  </a:lnTo>
                  <a:lnTo>
                    <a:pt x="97" y="100"/>
                  </a:lnTo>
                  <a:lnTo>
                    <a:pt x="96" y="98"/>
                  </a:lnTo>
                  <a:lnTo>
                    <a:pt x="93" y="95"/>
                  </a:lnTo>
                  <a:lnTo>
                    <a:pt x="91" y="93"/>
                  </a:lnTo>
                  <a:lnTo>
                    <a:pt x="88" y="93"/>
                  </a:lnTo>
                  <a:lnTo>
                    <a:pt x="82" y="90"/>
                  </a:lnTo>
                  <a:lnTo>
                    <a:pt x="80" y="89"/>
                  </a:lnTo>
                  <a:lnTo>
                    <a:pt x="77" y="89"/>
                  </a:lnTo>
                  <a:lnTo>
                    <a:pt x="72" y="89"/>
                  </a:lnTo>
                  <a:lnTo>
                    <a:pt x="71" y="90"/>
                  </a:lnTo>
                  <a:lnTo>
                    <a:pt x="71" y="95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69" y="98"/>
                  </a:lnTo>
                  <a:lnTo>
                    <a:pt x="67" y="100"/>
                  </a:lnTo>
                  <a:lnTo>
                    <a:pt x="67" y="98"/>
                  </a:lnTo>
                  <a:lnTo>
                    <a:pt x="66" y="98"/>
                  </a:lnTo>
                  <a:lnTo>
                    <a:pt x="64" y="98"/>
                  </a:lnTo>
                  <a:lnTo>
                    <a:pt x="60" y="100"/>
                  </a:lnTo>
                  <a:lnTo>
                    <a:pt x="58" y="100"/>
                  </a:lnTo>
                  <a:lnTo>
                    <a:pt x="53" y="98"/>
                  </a:lnTo>
                  <a:lnTo>
                    <a:pt x="52" y="98"/>
                  </a:lnTo>
                  <a:lnTo>
                    <a:pt x="50" y="97"/>
                  </a:lnTo>
                  <a:lnTo>
                    <a:pt x="50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9" y="92"/>
                  </a:lnTo>
                  <a:lnTo>
                    <a:pt x="47" y="92"/>
                  </a:lnTo>
                  <a:lnTo>
                    <a:pt x="47" y="92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1" y="90"/>
                  </a:lnTo>
                  <a:lnTo>
                    <a:pt x="37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4" y="92"/>
                  </a:lnTo>
                  <a:lnTo>
                    <a:pt x="34" y="92"/>
                  </a:lnTo>
                  <a:lnTo>
                    <a:pt x="34" y="90"/>
                  </a:lnTo>
                  <a:lnTo>
                    <a:pt x="31" y="90"/>
                  </a:lnTo>
                  <a:lnTo>
                    <a:pt x="28" y="92"/>
                  </a:lnTo>
                  <a:lnTo>
                    <a:pt x="26" y="92"/>
                  </a:lnTo>
                  <a:lnTo>
                    <a:pt x="25" y="9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3" y="90"/>
                  </a:lnTo>
                  <a:lnTo>
                    <a:pt x="34" y="89"/>
                  </a:lnTo>
                  <a:lnTo>
                    <a:pt x="34" y="87"/>
                  </a:lnTo>
                  <a:lnTo>
                    <a:pt x="37" y="87"/>
                  </a:lnTo>
                  <a:lnTo>
                    <a:pt x="37" y="86"/>
                  </a:lnTo>
                  <a:lnTo>
                    <a:pt x="36" y="86"/>
                  </a:lnTo>
                  <a:lnTo>
                    <a:pt x="28" y="87"/>
                  </a:lnTo>
                  <a:lnTo>
                    <a:pt x="25" y="86"/>
                  </a:lnTo>
                  <a:lnTo>
                    <a:pt x="23" y="87"/>
                  </a:lnTo>
                  <a:lnTo>
                    <a:pt x="23" y="87"/>
                  </a:lnTo>
                  <a:lnTo>
                    <a:pt x="23" y="86"/>
                  </a:lnTo>
                  <a:lnTo>
                    <a:pt x="23" y="84"/>
                  </a:lnTo>
                  <a:lnTo>
                    <a:pt x="25" y="84"/>
                  </a:lnTo>
                  <a:lnTo>
                    <a:pt x="26" y="84"/>
                  </a:lnTo>
                  <a:lnTo>
                    <a:pt x="26" y="82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3" y="81"/>
                  </a:lnTo>
                  <a:lnTo>
                    <a:pt x="22" y="81"/>
                  </a:lnTo>
                  <a:lnTo>
                    <a:pt x="22" y="78"/>
                  </a:lnTo>
                  <a:lnTo>
                    <a:pt x="22" y="76"/>
                  </a:lnTo>
                  <a:lnTo>
                    <a:pt x="20" y="76"/>
                  </a:lnTo>
                  <a:lnTo>
                    <a:pt x="20" y="74"/>
                  </a:lnTo>
                  <a:lnTo>
                    <a:pt x="22" y="74"/>
                  </a:lnTo>
                  <a:lnTo>
                    <a:pt x="23" y="71"/>
                  </a:lnTo>
                  <a:lnTo>
                    <a:pt x="22" y="70"/>
                  </a:lnTo>
                  <a:lnTo>
                    <a:pt x="22" y="70"/>
                  </a:lnTo>
                  <a:lnTo>
                    <a:pt x="19" y="68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4" y="67"/>
                  </a:lnTo>
                  <a:lnTo>
                    <a:pt x="14" y="67"/>
                  </a:lnTo>
                  <a:lnTo>
                    <a:pt x="12" y="67"/>
                  </a:lnTo>
                  <a:lnTo>
                    <a:pt x="12" y="67"/>
                  </a:lnTo>
                  <a:lnTo>
                    <a:pt x="11" y="67"/>
                  </a:lnTo>
                  <a:lnTo>
                    <a:pt x="9" y="67"/>
                  </a:lnTo>
                  <a:lnTo>
                    <a:pt x="9" y="65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2" y="59"/>
                  </a:lnTo>
                  <a:lnTo>
                    <a:pt x="14" y="60"/>
                  </a:lnTo>
                  <a:lnTo>
                    <a:pt x="14" y="62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5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7" y="63"/>
                  </a:lnTo>
                  <a:lnTo>
                    <a:pt x="20" y="63"/>
                  </a:lnTo>
                  <a:lnTo>
                    <a:pt x="22" y="62"/>
                  </a:lnTo>
                  <a:lnTo>
                    <a:pt x="19" y="62"/>
                  </a:lnTo>
                  <a:lnTo>
                    <a:pt x="17" y="62"/>
                  </a:lnTo>
                  <a:lnTo>
                    <a:pt x="17" y="60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9"/>
                  </a:lnTo>
                  <a:lnTo>
                    <a:pt x="15" y="57"/>
                  </a:lnTo>
                  <a:lnTo>
                    <a:pt x="17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7" y="51"/>
                  </a:lnTo>
                  <a:lnTo>
                    <a:pt x="15" y="49"/>
                  </a:lnTo>
                  <a:lnTo>
                    <a:pt x="14" y="48"/>
                  </a:lnTo>
                  <a:lnTo>
                    <a:pt x="15" y="48"/>
                  </a:lnTo>
                  <a:lnTo>
                    <a:pt x="17" y="46"/>
                  </a:lnTo>
                  <a:lnTo>
                    <a:pt x="19" y="45"/>
                  </a:lnTo>
                  <a:lnTo>
                    <a:pt x="17" y="45"/>
                  </a:lnTo>
                  <a:lnTo>
                    <a:pt x="17" y="43"/>
                  </a:lnTo>
                  <a:lnTo>
                    <a:pt x="12" y="45"/>
                  </a:lnTo>
                  <a:lnTo>
                    <a:pt x="9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6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7"/>
                  </a:lnTo>
                  <a:lnTo>
                    <a:pt x="9" y="35"/>
                  </a:lnTo>
                  <a:lnTo>
                    <a:pt x="12" y="34"/>
                  </a:lnTo>
                  <a:lnTo>
                    <a:pt x="15" y="29"/>
                  </a:lnTo>
                  <a:lnTo>
                    <a:pt x="19" y="29"/>
                  </a:lnTo>
                  <a:lnTo>
                    <a:pt x="20" y="29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30"/>
                  </a:lnTo>
                  <a:lnTo>
                    <a:pt x="26" y="30"/>
                  </a:lnTo>
                  <a:lnTo>
                    <a:pt x="30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29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7"/>
                  </a:ln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7" y="29"/>
                  </a:lnTo>
                  <a:lnTo>
                    <a:pt x="42" y="30"/>
                  </a:lnTo>
                  <a:lnTo>
                    <a:pt x="44" y="29"/>
                  </a:lnTo>
                  <a:lnTo>
                    <a:pt x="49" y="29"/>
                  </a:lnTo>
                  <a:lnTo>
                    <a:pt x="49" y="29"/>
                  </a:lnTo>
                  <a:lnTo>
                    <a:pt x="47" y="29"/>
                  </a:lnTo>
                  <a:lnTo>
                    <a:pt x="47" y="27"/>
                  </a:lnTo>
                  <a:lnTo>
                    <a:pt x="45" y="27"/>
                  </a:lnTo>
                  <a:lnTo>
                    <a:pt x="45" y="27"/>
                  </a:lnTo>
                  <a:lnTo>
                    <a:pt x="47" y="26"/>
                  </a:lnTo>
                  <a:lnTo>
                    <a:pt x="49" y="26"/>
                  </a:lnTo>
                  <a:lnTo>
                    <a:pt x="55" y="24"/>
                  </a:lnTo>
                  <a:lnTo>
                    <a:pt x="60" y="24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53" y="22"/>
                  </a:lnTo>
                  <a:lnTo>
                    <a:pt x="52" y="22"/>
                  </a:lnTo>
                  <a:lnTo>
                    <a:pt x="50" y="21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8"/>
                  </a:lnTo>
                  <a:lnTo>
                    <a:pt x="50" y="16"/>
                  </a:lnTo>
                  <a:lnTo>
                    <a:pt x="50" y="15"/>
                  </a:lnTo>
                  <a:lnTo>
                    <a:pt x="53" y="15"/>
                  </a:lnTo>
                  <a:lnTo>
                    <a:pt x="61" y="16"/>
                  </a:lnTo>
                  <a:lnTo>
                    <a:pt x="67" y="16"/>
                  </a:lnTo>
                  <a:lnTo>
                    <a:pt x="74" y="18"/>
                  </a:lnTo>
                  <a:lnTo>
                    <a:pt x="80" y="18"/>
                  </a:lnTo>
                  <a:lnTo>
                    <a:pt x="82" y="16"/>
                  </a:lnTo>
                  <a:lnTo>
                    <a:pt x="83" y="13"/>
                  </a:lnTo>
                  <a:lnTo>
                    <a:pt x="93" y="8"/>
                  </a:lnTo>
                  <a:lnTo>
                    <a:pt x="96" y="7"/>
                  </a:lnTo>
                  <a:lnTo>
                    <a:pt x="99" y="5"/>
                  </a:lnTo>
                  <a:lnTo>
                    <a:pt x="105" y="4"/>
                  </a:lnTo>
                  <a:lnTo>
                    <a:pt x="110" y="2"/>
                  </a:lnTo>
                  <a:lnTo>
                    <a:pt x="112" y="2"/>
                  </a:lnTo>
                  <a:lnTo>
                    <a:pt x="123" y="2"/>
                  </a:lnTo>
                  <a:lnTo>
                    <a:pt x="131" y="2"/>
                  </a:lnTo>
                  <a:lnTo>
                    <a:pt x="135" y="0"/>
                  </a:lnTo>
                  <a:close/>
                  <a:moveTo>
                    <a:pt x="23" y="0"/>
                  </a:moveTo>
                  <a:lnTo>
                    <a:pt x="23" y="0"/>
                  </a:lnTo>
                  <a:lnTo>
                    <a:pt x="25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4" y="2"/>
                  </a:lnTo>
                  <a:lnTo>
                    <a:pt x="33" y="5"/>
                  </a:lnTo>
                  <a:lnTo>
                    <a:pt x="34" y="7"/>
                  </a:lnTo>
                  <a:lnTo>
                    <a:pt x="36" y="10"/>
                  </a:lnTo>
                  <a:lnTo>
                    <a:pt x="39" y="11"/>
                  </a:lnTo>
                  <a:lnTo>
                    <a:pt x="47" y="15"/>
                  </a:lnTo>
                  <a:lnTo>
                    <a:pt x="49" y="15"/>
                  </a:lnTo>
                  <a:lnTo>
                    <a:pt x="49" y="16"/>
                  </a:lnTo>
                  <a:lnTo>
                    <a:pt x="49" y="18"/>
                  </a:lnTo>
                  <a:lnTo>
                    <a:pt x="47" y="19"/>
                  </a:lnTo>
                  <a:lnTo>
                    <a:pt x="45" y="19"/>
                  </a:lnTo>
                  <a:lnTo>
                    <a:pt x="37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3" y="19"/>
                  </a:lnTo>
                  <a:lnTo>
                    <a:pt x="30" y="19"/>
                  </a:lnTo>
                  <a:lnTo>
                    <a:pt x="26" y="19"/>
                  </a:lnTo>
                  <a:lnTo>
                    <a:pt x="25" y="22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5" y="27"/>
                  </a:lnTo>
                  <a:lnTo>
                    <a:pt x="11" y="32"/>
                  </a:lnTo>
                  <a:lnTo>
                    <a:pt x="9" y="34"/>
                  </a:lnTo>
                  <a:lnTo>
                    <a:pt x="9" y="35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9" y="29"/>
                  </a:lnTo>
                  <a:lnTo>
                    <a:pt x="11" y="29"/>
                  </a:lnTo>
                  <a:lnTo>
                    <a:pt x="15" y="27"/>
                  </a:lnTo>
                  <a:lnTo>
                    <a:pt x="15" y="26"/>
                  </a:lnTo>
                  <a:lnTo>
                    <a:pt x="12" y="26"/>
                  </a:lnTo>
                  <a:lnTo>
                    <a:pt x="9" y="26"/>
                  </a:lnTo>
                  <a:lnTo>
                    <a:pt x="8" y="26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9" y="19"/>
                  </a:lnTo>
                  <a:lnTo>
                    <a:pt x="9" y="19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9" y="7"/>
                  </a:lnTo>
                  <a:lnTo>
                    <a:pt x="9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8" name="Freeform 34">
              <a:extLst>
                <a:ext uri="{FF2B5EF4-FFF2-40B4-BE49-F238E27FC236}">
                  <a16:creationId xmlns:a16="http://schemas.microsoft.com/office/drawing/2014/main" id="{2574E541-2386-47EA-9914-D857C1233D3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65517" y="4942213"/>
              <a:ext cx="42883" cy="81867"/>
            </a:xfrm>
            <a:custGeom>
              <a:avLst/>
              <a:gdLst>
                <a:gd name="T0" fmla="*/ 8 w 22"/>
                <a:gd name="T1" fmla="*/ 41 h 42"/>
                <a:gd name="T2" fmla="*/ 8 w 22"/>
                <a:gd name="T3" fmla="*/ 42 h 42"/>
                <a:gd name="T4" fmla="*/ 6 w 22"/>
                <a:gd name="T5" fmla="*/ 42 h 42"/>
                <a:gd name="T6" fmla="*/ 6 w 22"/>
                <a:gd name="T7" fmla="*/ 42 h 42"/>
                <a:gd name="T8" fmla="*/ 8 w 22"/>
                <a:gd name="T9" fmla="*/ 41 h 42"/>
                <a:gd name="T10" fmla="*/ 8 w 22"/>
                <a:gd name="T11" fmla="*/ 41 h 42"/>
                <a:gd name="T12" fmla="*/ 2 w 22"/>
                <a:gd name="T13" fmla="*/ 37 h 42"/>
                <a:gd name="T14" fmla="*/ 2 w 22"/>
                <a:gd name="T15" fmla="*/ 37 h 42"/>
                <a:gd name="T16" fmla="*/ 2 w 22"/>
                <a:gd name="T17" fmla="*/ 37 h 42"/>
                <a:gd name="T18" fmla="*/ 3 w 22"/>
                <a:gd name="T19" fmla="*/ 37 h 42"/>
                <a:gd name="T20" fmla="*/ 3 w 22"/>
                <a:gd name="T21" fmla="*/ 39 h 42"/>
                <a:gd name="T22" fmla="*/ 3 w 22"/>
                <a:gd name="T23" fmla="*/ 39 h 42"/>
                <a:gd name="T24" fmla="*/ 3 w 22"/>
                <a:gd name="T25" fmla="*/ 39 h 42"/>
                <a:gd name="T26" fmla="*/ 3 w 22"/>
                <a:gd name="T27" fmla="*/ 39 h 42"/>
                <a:gd name="T28" fmla="*/ 5 w 22"/>
                <a:gd name="T29" fmla="*/ 39 h 42"/>
                <a:gd name="T30" fmla="*/ 5 w 22"/>
                <a:gd name="T31" fmla="*/ 37 h 42"/>
                <a:gd name="T32" fmla="*/ 5 w 22"/>
                <a:gd name="T33" fmla="*/ 39 h 42"/>
                <a:gd name="T34" fmla="*/ 3 w 22"/>
                <a:gd name="T35" fmla="*/ 41 h 42"/>
                <a:gd name="T36" fmla="*/ 3 w 22"/>
                <a:gd name="T37" fmla="*/ 39 h 42"/>
                <a:gd name="T38" fmla="*/ 2 w 22"/>
                <a:gd name="T39" fmla="*/ 39 h 42"/>
                <a:gd name="T40" fmla="*/ 0 w 22"/>
                <a:gd name="T41" fmla="*/ 37 h 42"/>
                <a:gd name="T42" fmla="*/ 2 w 22"/>
                <a:gd name="T43" fmla="*/ 37 h 42"/>
                <a:gd name="T44" fmla="*/ 21 w 22"/>
                <a:gd name="T45" fmla="*/ 0 h 42"/>
                <a:gd name="T46" fmla="*/ 22 w 22"/>
                <a:gd name="T47" fmla="*/ 0 h 42"/>
                <a:gd name="T48" fmla="*/ 22 w 22"/>
                <a:gd name="T49" fmla="*/ 1 h 42"/>
                <a:gd name="T50" fmla="*/ 21 w 22"/>
                <a:gd name="T51" fmla="*/ 1 h 42"/>
                <a:gd name="T52" fmla="*/ 21 w 22"/>
                <a:gd name="T53" fmla="*/ 1 h 42"/>
                <a:gd name="T54" fmla="*/ 21 w 22"/>
                <a:gd name="T55" fmla="*/ 1 h 42"/>
                <a:gd name="T56" fmla="*/ 19 w 22"/>
                <a:gd name="T57" fmla="*/ 1 h 42"/>
                <a:gd name="T58" fmla="*/ 19 w 22"/>
                <a:gd name="T59" fmla="*/ 1 h 42"/>
                <a:gd name="T60" fmla="*/ 21 w 22"/>
                <a:gd name="T61" fmla="*/ 0 h 42"/>
                <a:gd name="T62" fmla="*/ 21 w 22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" h="42">
                  <a:moveTo>
                    <a:pt x="8" y="41"/>
                  </a:moveTo>
                  <a:lnTo>
                    <a:pt x="8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1"/>
                  </a:lnTo>
                  <a:lnTo>
                    <a:pt x="8" y="41"/>
                  </a:lnTo>
                  <a:close/>
                  <a:moveTo>
                    <a:pt x="2" y="37"/>
                  </a:moveTo>
                  <a:lnTo>
                    <a:pt x="2" y="37"/>
                  </a:lnTo>
                  <a:lnTo>
                    <a:pt x="2" y="37"/>
                  </a:lnTo>
                  <a:lnTo>
                    <a:pt x="3" y="37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3" y="39"/>
                  </a:lnTo>
                  <a:lnTo>
                    <a:pt x="5" y="39"/>
                  </a:lnTo>
                  <a:lnTo>
                    <a:pt x="5" y="37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3" y="39"/>
                  </a:lnTo>
                  <a:lnTo>
                    <a:pt x="2" y="39"/>
                  </a:lnTo>
                  <a:lnTo>
                    <a:pt x="0" y="37"/>
                  </a:lnTo>
                  <a:lnTo>
                    <a:pt x="2" y="37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69" name="Freeform 35">
              <a:extLst>
                <a:ext uri="{FF2B5EF4-FFF2-40B4-BE49-F238E27FC236}">
                  <a16:creationId xmlns:a16="http://schemas.microsoft.com/office/drawing/2014/main" id="{EAD5918B-ADB3-433B-A256-19AACCCE22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77459" y="3320461"/>
              <a:ext cx="113055" cy="224161"/>
            </a:xfrm>
            <a:custGeom>
              <a:avLst/>
              <a:gdLst>
                <a:gd name="T0" fmla="*/ 50 w 58"/>
                <a:gd name="T1" fmla="*/ 58 h 115"/>
                <a:gd name="T2" fmla="*/ 49 w 58"/>
                <a:gd name="T3" fmla="*/ 60 h 115"/>
                <a:gd name="T4" fmla="*/ 47 w 58"/>
                <a:gd name="T5" fmla="*/ 60 h 115"/>
                <a:gd name="T6" fmla="*/ 46 w 58"/>
                <a:gd name="T7" fmla="*/ 58 h 115"/>
                <a:gd name="T8" fmla="*/ 49 w 58"/>
                <a:gd name="T9" fmla="*/ 57 h 115"/>
                <a:gd name="T10" fmla="*/ 53 w 58"/>
                <a:gd name="T11" fmla="*/ 42 h 115"/>
                <a:gd name="T12" fmla="*/ 53 w 58"/>
                <a:gd name="T13" fmla="*/ 41 h 115"/>
                <a:gd name="T14" fmla="*/ 33 w 58"/>
                <a:gd name="T15" fmla="*/ 0 h 115"/>
                <a:gd name="T16" fmla="*/ 33 w 58"/>
                <a:gd name="T17" fmla="*/ 3 h 115"/>
                <a:gd name="T18" fmla="*/ 33 w 58"/>
                <a:gd name="T19" fmla="*/ 1 h 115"/>
                <a:gd name="T20" fmla="*/ 38 w 58"/>
                <a:gd name="T21" fmla="*/ 1 h 115"/>
                <a:gd name="T22" fmla="*/ 39 w 58"/>
                <a:gd name="T23" fmla="*/ 9 h 115"/>
                <a:gd name="T24" fmla="*/ 44 w 58"/>
                <a:gd name="T25" fmla="*/ 8 h 115"/>
                <a:gd name="T26" fmla="*/ 50 w 58"/>
                <a:gd name="T27" fmla="*/ 5 h 115"/>
                <a:gd name="T28" fmla="*/ 50 w 58"/>
                <a:gd name="T29" fmla="*/ 8 h 115"/>
                <a:gd name="T30" fmla="*/ 44 w 58"/>
                <a:gd name="T31" fmla="*/ 16 h 115"/>
                <a:gd name="T32" fmla="*/ 42 w 58"/>
                <a:gd name="T33" fmla="*/ 19 h 115"/>
                <a:gd name="T34" fmla="*/ 46 w 58"/>
                <a:gd name="T35" fmla="*/ 25 h 115"/>
                <a:gd name="T36" fmla="*/ 50 w 58"/>
                <a:gd name="T37" fmla="*/ 30 h 115"/>
                <a:gd name="T38" fmla="*/ 52 w 58"/>
                <a:gd name="T39" fmla="*/ 34 h 115"/>
                <a:gd name="T40" fmla="*/ 46 w 58"/>
                <a:gd name="T41" fmla="*/ 44 h 115"/>
                <a:gd name="T42" fmla="*/ 38 w 58"/>
                <a:gd name="T43" fmla="*/ 50 h 115"/>
                <a:gd name="T44" fmla="*/ 36 w 58"/>
                <a:gd name="T45" fmla="*/ 53 h 115"/>
                <a:gd name="T46" fmla="*/ 42 w 58"/>
                <a:gd name="T47" fmla="*/ 60 h 115"/>
                <a:gd name="T48" fmla="*/ 46 w 58"/>
                <a:gd name="T49" fmla="*/ 63 h 115"/>
                <a:gd name="T50" fmla="*/ 49 w 58"/>
                <a:gd name="T51" fmla="*/ 61 h 115"/>
                <a:gd name="T52" fmla="*/ 53 w 58"/>
                <a:gd name="T53" fmla="*/ 66 h 115"/>
                <a:gd name="T54" fmla="*/ 52 w 58"/>
                <a:gd name="T55" fmla="*/ 66 h 115"/>
                <a:gd name="T56" fmla="*/ 55 w 58"/>
                <a:gd name="T57" fmla="*/ 68 h 115"/>
                <a:gd name="T58" fmla="*/ 57 w 58"/>
                <a:gd name="T59" fmla="*/ 71 h 115"/>
                <a:gd name="T60" fmla="*/ 57 w 58"/>
                <a:gd name="T61" fmla="*/ 77 h 115"/>
                <a:gd name="T62" fmla="*/ 57 w 58"/>
                <a:gd name="T63" fmla="*/ 80 h 115"/>
                <a:gd name="T64" fmla="*/ 50 w 58"/>
                <a:gd name="T65" fmla="*/ 83 h 115"/>
                <a:gd name="T66" fmla="*/ 46 w 58"/>
                <a:gd name="T67" fmla="*/ 86 h 115"/>
                <a:gd name="T68" fmla="*/ 42 w 58"/>
                <a:gd name="T69" fmla="*/ 90 h 115"/>
                <a:gd name="T70" fmla="*/ 39 w 58"/>
                <a:gd name="T71" fmla="*/ 91 h 115"/>
                <a:gd name="T72" fmla="*/ 38 w 58"/>
                <a:gd name="T73" fmla="*/ 96 h 115"/>
                <a:gd name="T74" fmla="*/ 39 w 58"/>
                <a:gd name="T75" fmla="*/ 104 h 115"/>
                <a:gd name="T76" fmla="*/ 38 w 58"/>
                <a:gd name="T77" fmla="*/ 109 h 115"/>
                <a:gd name="T78" fmla="*/ 35 w 58"/>
                <a:gd name="T79" fmla="*/ 112 h 115"/>
                <a:gd name="T80" fmla="*/ 28 w 58"/>
                <a:gd name="T81" fmla="*/ 115 h 115"/>
                <a:gd name="T82" fmla="*/ 27 w 58"/>
                <a:gd name="T83" fmla="*/ 105 h 115"/>
                <a:gd name="T84" fmla="*/ 24 w 58"/>
                <a:gd name="T85" fmla="*/ 93 h 115"/>
                <a:gd name="T86" fmla="*/ 20 w 58"/>
                <a:gd name="T87" fmla="*/ 85 h 115"/>
                <a:gd name="T88" fmla="*/ 14 w 58"/>
                <a:gd name="T89" fmla="*/ 80 h 115"/>
                <a:gd name="T90" fmla="*/ 9 w 58"/>
                <a:gd name="T91" fmla="*/ 72 h 115"/>
                <a:gd name="T92" fmla="*/ 5 w 58"/>
                <a:gd name="T93" fmla="*/ 68 h 115"/>
                <a:gd name="T94" fmla="*/ 1 w 58"/>
                <a:gd name="T95" fmla="*/ 64 h 115"/>
                <a:gd name="T96" fmla="*/ 0 w 58"/>
                <a:gd name="T97" fmla="*/ 58 h 115"/>
                <a:gd name="T98" fmla="*/ 0 w 58"/>
                <a:gd name="T99" fmla="*/ 53 h 115"/>
                <a:gd name="T100" fmla="*/ 6 w 58"/>
                <a:gd name="T101" fmla="*/ 47 h 115"/>
                <a:gd name="T102" fmla="*/ 9 w 58"/>
                <a:gd name="T103" fmla="*/ 44 h 115"/>
                <a:gd name="T104" fmla="*/ 11 w 58"/>
                <a:gd name="T105" fmla="*/ 39 h 115"/>
                <a:gd name="T106" fmla="*/ 11 w 58"/>
                <a:gd name="T107" fmla="*/ 33 h 115"/>
                <a:gd name="T108" fmla="*/ 11 w 58"/>
                <a:gd name="T109" fmla="*/ 28 h 115"/>
                <a:gd name="T110" fmla="*/ 9 w 58"/>
                <a:gd name="T111" fmla="*/ 23 h 115"/>
                <a:gd name="T112" fmla="*/ 11 w 58"/>
                <a:gd name="T113" fmla="*/ 16 h 115"/>
                <a:gd name="T114" fmla="*/ 9 w 58"/>
                <a:gd name="T115" fmla="*/ 14 h 115"/>
                <a:gd name="T116" fmla="*/ 12 w 58"/>
                <a:gd name="T117" fmla="*/ 11 h 115"/>
                <a:gd name="T118" fmla="*/ 16 w 58"/>
                <a:gd name="T119" fmla="*/ 8 h 115"/>
                <a:gd name="T120" fmla="*/ 19 w 58"/>
                <a:gd name="T121" fmla="*/ 6 h 115"/>
                <a:gd name="T122" fmla="*/ 31 w 58"/>
                <a:gd name="T123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" h="115">
                  <a:moveTo>
                    <a:pt x="49" y="57"/>
                  </a:move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50" y="58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6" y="57"/>
                  </a:lnTo>
                  <a:lnTo>
                    <a:pt x="46" y="57"/>
                  </a:lnTo>
                  <a:lnTo>
                    <a:pt x="49" y="57"/>
                  </a:lnTo>
                  <a:close/>
                  <a:moveTo>
                    <a:pt x="53" y="41"/>
                  </a:moveTo>
                  <a:lnTo>
                    <a:pt x="53" y="42"/>
                  </a:lnTo>
                  <a:lnTo>
                    <a:pt x="53" y="42"/>
                  </a:lnTo>
                  <a:lnTo>
                    <a:pt x="52" y="44"/>
                  </a:lnTo>
                  <a:lnTo>
                    <a:pt x="52" y="42"/>
                  </a:lnTo>
                  <a:lnTo>
                    <a:pt x="53" y="41"/>
                  </a:lnTo>
                  <a:close/>
                  <a:moveTo>
                    <a:pt x="31" y="0"/>
                  </a:moveTo>
                  <a:lnTo>
                    <a:pt x="31" y="0"/>
                  </a:lnTo>
                  <a:lnTo>
                    <a:pt x="33" y="0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6" y="1"/>
                  </a:lnTo>
                  <a:lnTo>
                    <a:pt x="38" y="1"/>
                  </a:lnTo>
                  <a:lnTo>
                    <a:pt x="38" y="5"/>
                  </a:lnTo>
                  <a:lnTo>
                    <a:pt x="41" y="8"/>
                  </a:lnTo>
                  <a:lnTo>
                    <a:pt x="39" y="9"/>
                  </a:lnTo>
                  <a:lnTo>
                    <a:pt x="41" y="9"/>
                  </a:lnTo>
                  <a:lnTo>
                    <a:pt x="42" y="9"/>
                  </a:lnTo>
                  <a:lnTo>
                    <a:pt x="44" y="8"/>
                  </a:lnTo>
                  <a:lnTo>
                    <a:pt x="46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0" y="8"/>
                  </a:lnTo>
                  <a:lnTo>
                    <a:pt x="49" y="9"/>
                  </a:lnTo>
                  <a:lnTo>
                    <a:pt x="47" y="14"/>
                  </a:lnTo>
                  <a:lnTo>
                    <a:pt x="44" y="16"/>
                  </a:lnTo>
                  <a:lnTo>
                    <a:pt x="42" y="17"/>
                  </a:lnTo>
                  <a:lnTo>
                    <a:pt x="42" y="17"/>
                  </a:lnTo>
                  <a:lnTo>
                    <a:pt x="42" y="19"/>
                  </a:lnTo>
                  <a:lnTo>
                    <a:pt x="42" y="22"/>
                  </a:lnTo>
                  <a:lnTo>
                    <a:pt x="44" y="23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0" y="31"/>
                  </a:lnTo>
                  <a:lnTo>
                    <a:pt x="50" y="33"/>
                  </a:lnTo>
                  <a:lnTo>
                    <a:pt x="52" y="34"/>
                  </a:lnTo>
                  <a:lnTo>
                    <a:pt x="49" y="38"/>
                  </a:lnTo>
                  <a:lnTo>
                    <a:pt x="47" y="41"/>
                  </a:lnTo>
                  <a:lnTo>
                    <a:pt x="46" y="44"/>
                  </a:lnTo>
                  <a:lnTo>
                    <a:pt x="42" y="45"/>
                  </a:lnTo>
                  <a:lnTo>
                    <a:pt x="38" y="49"/>
                  </a:lnTo>
                  <a:lnTo>
                    <a:pt x="38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8" y="57"/>
                  </a:lnTo>
                  <a:lnTo>
                    <a:pt x="39" y="60"/>
                  </a:lnTo>
                  <a:lnTo>
                    <a:pt x="42" y="60"/>
                  </a:lnTo>
                  <a:lnTo>
                    <a:pt x="46" y="60"/>
                  </a:lnTo>
                  <a:lnTo>
                    <a:pt x="46" y="61"/>
                  </a:lnTo>
                  <a:lnTo>
                    <a:pt x="46" y="63"/>
                  </a:lnTo>
                  <a:lnTo>
                    <a:pt x="47" y="63"/>
                  </a:lnTo>
                  <a:lnTo>
                    <a:pt x="49" y="63"/>
                  </a:lnTo>
                  <a:lnTo>
                    <a:pt x="49" y="61"/>
                  </a:lnTo>
                  <a:lnTo>
                    <a:pt x="50" y="61"/>
                  </a:lnTo>
                  <a:lnTo>
                    <a:pt x="52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2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7" y="68"/>
                  </a:lnTo>
                  <a:lnTo>
                    <a:pt x="57" y="71"/>
                  </a:lnTo>
                  <a:lnTo>
                    <a:pt x="57" y="72"/>
                  </a:lnTo>
                  <a:lnTo>
                    <a:pt x="57" y="74"/>
                  </a:lnTo>
                  <a:lnTo>
                    <a:pt x="57" y="77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57" y="80"/>
                  </a:lnTo>
                  <a:lnTo>
                    <a:pt x="55" y="82"/>
                  </a:lnTo>
                  <a:lnTo>
                    <a:pt x="52" y="83"/>
                  </a:lnTo>
                  <a:lnTo>
                    <a:pt x="50" y="83"/>
                  </a:lnTo>
                  <a:lnTo>
                    <a:pt x="47" y="85"/>
                  </a:lnTo>
                  <a:lnTo>
                    <a:pt x="47" y="86"/>
                  </a:lnTo>
                  <a:lnTo>
                    <a:pt x="46" y="86"/>
                  </a:lnTo>
                  <a:lnTo>
                    <a:pt x="44" y="88"/>
                  </a:lnTo>
                  <a:lnTo>
                    <a:pt x="44" y="88"/>
                  </a:lnTo>
                  <a:lnTo>
                    <a:pt x="42" y="90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9" y="91"/>
                  </a:lnTo>
                  <a:lnTo>
                    <a:pt x="38" y="93"/>
                  </a:lnTo>
                  <a:lnTo>
                    <a:pt x="38" y="94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2"/>
                  </a:lnTo>
                  <a:lnTo>
                    <a:pt x="39" y="104"/>
                  </a:lnTo>
                  <a:lnTo>
                    <a:pt x="39" y="105"/>
                  </a:lnTo>
                  <a:lnTo>
                    <a:pt x="38" y="105"/>
                  </a:lnTo>
                  <a:lnTo>
                    <a:pt x="38" y="109"/>
                  </a:lnTo>
                  <a:lnTo>
                    <a:pt x="36" y="109"/>
                  </a:lnTo>
                  <a:lnTo>
                    <a:pt x="35" y="112"/>
                  </a:lnTo>
                  <a:lnTo>
                    <a:pt x="35" y="112"/>
                  </a:lnTo>
                  <a:lnTo>
                    <a:pt x="33" y="113"/>
                  </a:lnTo>
                  <a:lnTo>
                    <a:pt x="30" y="113"/>
                  </a:lnTo>
                  <a:lnTo>
                    <a:pt x="28" y="115"/>
                  </a:lnTo>
                  <a:lnTo>
                    <a:pt x="28" y="112"/>
                  </a:lnTo>
                  <a:lnTo>
                    <a:pt x="27" y="109"/>
                  </a:lnTo>
                  <a:lnTo>
                    <a:pt x="27" y="105"/>
                  </a:lnTo>
                  <a:lnTo>
                    <a:pt x="25" y="101"/>
                  </a:lnTo>
                  <a:lnTo>
                    <a:pt x="24" y="97"/>
                  </a:lnTo>
                  <a:lnTo>
                    <a:pt x="24" y="93"/>
                  </a:lnTo>
                  <a:lnTo>
                    <a:pt x="22" y="90"/>
                  </a:lnTo>
                  <a:lnTo>
                    <a:pt x="22" y="85"/>
                  </a:lnTo>
                  <a:lnTo>
                    <a:pt x="20" y="85"/>
                  </a:lnTo>
                  <a:lnTo>
                    <a:pt x="19" y="83"/>
                  </a:lnTo>
                  <a:lnTo>
                    <a:pt x="16" y="82"/>
                  </a:lnTo>
                  <a:lnTo>
                    <a:pt x="14" y="80"/>
                  </a:lnTo>
                  <a:lnTo>
                    <a:pt x="11" y="79"/>
                  </a:lnTo>
                  <a:lnTo>
                    <a:pt x="11" y="75"/>
                  </a:lnTo>
                  <a:lnTo>
                    <a:pt x="9" y="72"/>
                  </a:lnTo>
                  <a:lnTo>
                    <a:pt x="8" y="69"/>
                  </a:lnTo>
                  <a:lnTo>
                    <a:pt x="8" y="69"/>
                  </a:lnTo>
                  <a:lnTo>
                    <a:pt x="5" y="68"/>
                  </a:lnTo>
                  <a:lnTo>
                    <a:pt x="3" y="68"/>
                  </a:lnTo>
                  <a:lnTo>
                    <a:pt x="3" y="66"/>
                  </a:lnTo>
                  <a:lnTo>
                    <a:pt x="1" y="64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0" y="58"/>
                  </a:lnTo>
                  <a:lnTo>
                    <a:pt x="0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3" y="50"/>
                  </a:lnTo>
                  <a:lnTo>
                    <a:pt x="5" y="49"/>
                  </a:lnTo>
                  <a:lnTo>
                    <a:pt x="6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1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2" y="34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2"/>
                  </a:lnTo>
                  <a:lnTo>
                    <a:pt x="11" y="19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12" y="11"/>
                  </a:lnTo>
                  <a:lnTo>
                    <a:pt x="12" y="9"/>
                  </a:lnTo>
                  <a:lnTo>
                    <a:pt x="14" y="9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4" y="6"/>
                  </a:lnTo>
                  <a:lnTo>
                    <a:pt x="19" y="6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0" name="Freeform 36">
              <a:extLst>
                <a:ext uri="{FF2B5EF4-FFF2-40B4-BE49-F238E27FC236}">
                  <a16:creationId xmlns:a16="http://schemas.microsoft.com/office/drawing/2014/main" id="{C9BCF5B0-7188-4AC8-9B52-619505EE08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44453" y="3139182"/>
              <a:ext cx="399591" cy="251450"/>
            </a:xfrm>
            <a:custGeom>
              <a:avLst/>
              <a:gdLst>
                <a:gd name="T0" fmla="*/ 7 w 205"/>
                <a:gd name="T1" fmla="*/ 63 h 129"/>
                <a:gd name="T2" fmla="*/ 97 w 205"/>
                <a:gd name="T3" fmla="*/ 6 h 129"/>
                <a:gd name="T4" fmla="*/ 108 w 205"/>
                <a:gd name="T5" fmla="*/ 11 h 129"/>
                <a:gd name="T6" fmla="*/ 110 w 205"/>
                <a:gd name="T7" fmla="*/ 16 h 129"/>
                <a:gd name="T8" fmla="*/ 110 w 205"/>
                <a:gd name="T9" fmla="*/ 20 h 129"/>
                <a:gd name="T10" fmla="*/ 116 w 205"/>
                <a:gd name="T11" fmla="*/ 28 h 129"/>
                <a:gd name="T12" fmla="*/ 129 w 205"/>
                <a:gd name="T13" fmla="*/ 27 h 129"/>
                <a:gd name="T14" fmla="*/ 137 w 205"/>
                <a:gd name="T15" fmla="*/ 33 h 129"/>
                <a:gd name="T16" fmla="*/ 146 w 205"/>
                <a:gd name="T17" fmla="*/ 50 h 129"/>
                <a:gd name="T18" fmla="*/ 168 w 205"/>
                <a:gd name="T19" fmla="*/ 66 h 129"/>
                <a:gd name="T20" fmla="*/ 189 w 205"/>
                <a:gd name="T21" fmla="*/ 79 h 129"/>
                <a:gd name="T22" fmla="*/ 198 w 205"/>
                <a:gd name="T23" fmla="*/ 80 h 129"/>
                <a:gd name="T24" fmla="*/ 203 w 205"/>
                <a:gd name="T25" fmla="*/ 88 h 129"/>
                <a:gd name="T26" fmla="*/ 192 w 205"/>
                <a:gd name="T27" fmla="*/ 90 h 129"/>
                <a:gd name="T28" fmla="*/ 178 w 205"/>
                <a:gd name="T29" fmla="*/ 96 h 129"/>
                <a:gd name="T30" fmla="*/ 168 w 205"/>
                <a:gd name="T31" fmla="*/ 113 h 129"/>
                <a:gd name="T32" fmla="*/ 159 w 205"/>
                <a:gd name="T33" fmla="*/ 116 h 129"/>
                <a:gd name="T34" fmla="*/ 152 w 205"/>
                <a:gd name="T35" fmla="*/ 121 h 129"/>
                <a:gd name="T36" fmla="*/ 145 w 205"/>
                <a:gd name="T37" fmla="*/ 127 h 129"/>
                <a:gd name="T38" fmla="*/ 137 w 205"/>
                <a:gd name="T39" fmla="*/ 124 h 129"/>
                <a:gd name="T40" fmla="*/ 127 w 205"/>
                <a:gd name="T41" fmla="*/ 121 h 129"/>
                <a:gd name="T42" fmla="*/ 124 w 205"/>
                <a:gd name="T43" fmla="*/ 115 h 129"/>
                <a:gd name="T44" fmla="*/ 118 w 205"/>
                <a:gd name="T45" fmla="*/ 104 h 129"/>
                <a:gd name="T46" fmla="*/ 100 w 205"/>
                <a:gd name="T47" fmla="*/ 94 h 129"/>
                <a:gd name="T48" fmla="*/ 91 w 205"/>
                <a:gd name="T49" fmla="*/ 86 h 129"/>
                <a:gd name="T50" fmla="*/ 82 w 205"/>
                <a:gd name="T51" fmla="*/ 85 h 129"/>
                <a:gd name="T52" fmla="*/ 69 w 205"/>
                <a:gd name="T53" fmla="*/ 82 h 129"/>
                <a:gd name="T54" fmla="*/ 59 w 205"/>
                <a:gd name="T55" fmla="*/ 77 h 129"/>
                <a:gd name="T56" fmla="*/ 53 w 205"/>
                <a:gd name="T57" fmla="*/ 80 h 129"/>
                <a:gd name="T58" fmla="*/ 34 w 205"/>
                <a:gd name="T59" fmla="*/ 86 h 129"/>
                <a:gd name="T60" fmla="*/ 20 w 205"/>
                <a:gd name="T61" fmla="*/ 93 h 129"/>
                <a:gd name="T62" fmla="*/ 18 w 205"/>
                <a:gd name="T63" fmla="*/ 71 h 129"/>
                <a:gd name="T64" fmla="*/ 15 w 205"/>
                <a:gd name="T65" fmla="*/ 61 h 129"/>
                <a:gd name="T66" fmla="*/ 9 w 205"/>
                <a:gd name="T67" fmla="*/ 58 h 129"/>
                <a:gd name="T68" fmla="*/ 14 w 205"/>
                <a:gd name="T69" fmla="*/ 53 h 129"/>
                <a:gd name="T70" fmla="*/ 7 w 205"/>
                <a:gd name="T71" fmla="*/ 49 h 129"/>
                <a:gd name="T72" fmla="*/ 4 w 205"/>
                <a:gd name="T73" fmla="*/ 39 h 129"/>
                <a:gd name="T74" fmla="*/ 12 w 205"/>
                <a:gd name="T75" fmla="*/ 34 h 129"/>
                <a:gd name="T76" fmla="*/ 25 w 205"/>
                <a:gd name="T77" fmla="*/ 36 h 129"/>
                <a:gd name="T78" fmla="*/ 31 w 205"/>
                <a:gd name="T79" fmla="*/ 33 h 129"/>
                <a:gd name="T80" fmla="*/ 25 w 205"/>
                <a:gd name="T81" fmla="*/ 25 h 129"/>
                <a:gd name="T82" fmla="*/ 18 w 205"/>
                <a:gd name="T83" fmla="*/ 12 h 129"/>
                <a:gd name="T84" fmla="*/ 4 w 205"/>
                <a:gd name="T85" fmla="*/ 19 h 129"/>
                <a:gd name="T86" fmla="*/ 1 w 205"/>
                <a:gd name="T87" fmla="*/ 22 h 129"/>
                <a:gd name="T88" fmla="*/ 17 w 205"/>
                <a:gd name="T89" fmla="*/ 9 h 129"/>
                <a:gd name="T90" fmla="*/ 34 w 205"/>
                <a:gd name="T91" fmla="*/ 14 h 129"/>
                <a:gd name="T92" fmla="*/ 42 w 205"/>
                <a:gd name="T93" fmla="*/ 25 h 129"/>
                <a:gd name="T94" fmla="*/ 53 w 205"/>
                <a:gd name="T95" fmla="*/ 25 h 129"/>
                <a:gd name="T96" fmla="*/ 66 w 205"/>
                <a:gd name="T97" fmla="*/ 25 h 129"/>
                <a:gd name="T98" fmla="*/ 66 w 205"/>
                <a:gd name="T99" fmla="*/ 17 h 129"/>
                <a:gd name="T100" fmla="*/ 75 w 205"/>
                <a:gd name="T101" fmla="*/ 20 h 129"/>
                <a:gd name="T102" fmla="*/ 74 w 205"/>
                <a:gd name="T103" fmla="*/ 11 h 129"/>
                <a:gd name="T104" fmla="*/ 80 w 205"/>
                <a:gd name="T105" fmla="*/ 6 h 129"/>
                <a:gd name="T106" fmla="*/ 85 w 205"/>
                <a:gd name="T107" fmla="*/ 9 h 129"/>
                <a:gd name="T108" fmla="*/ 82 w 205"/>
                <a:gd name="T109" fmla="*/ 5 h 129"/>
                <a:gd name="T110" fmla="*/ 88 w 205"/>
                <a:gd name="T11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05" h="129">
                  <a:moveTo>
                    <a:pt x="7" y="63"/>
                  </a:moveTo>
                  <a:lnTo>
                    <a:pt x="9" y="63"/>
                  </a:lnTo>
                  <a:lnTo>
                    <a:pt x="7" y="64"/>
                  </a:lnTo>
                  <a:lnTo>
                    <a:pt x="9" y="69"/>
                  </a:lnTo>
                  <a:lnTo>
                    <a:pt x="9" y="69"/>
                  </a:lnTo>
                  <a:lnTo>
                    <a:pt x="7" y="68"/>
                  </a:lnTo>
                  <a:lnTo>
                    <a:pt x="7" y="64"/>
                  </a:lnTo>
                  <a:lnTo>
                    <a:pt x="7" y="63"/>
                  </a:lnTo>
                  <a:close/>
                  <a:moveTo>
                    <a:pt x="88" y="0"/>
                  </a:moveTo>
                  <a:lnTo>
                    <a:pt x="89" y="1"/>
                  </a:lnTo>
                  <a:lnTo>
                    <a:pt x="93" y="5"/>
                  </a:lnTo>
                  <a:lnTo>
                    <a:pt x="93" y="5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6" y="5"/>
                  </a:lnTo>
                  <a:lnTo>
                    <a:pt x="97" y="6"/>
                  </a:lnTo>
                  <a:lnTo>
                    <a:pt x="97" y="8"/>
                  </a:lnTo>
                  <a:lnTo>
                    <a:pt x="99" y="8"/>
                  </a:lnTo>
                  <a:lnTo>
                    <a:pt x="100" y="9"/>
                  </a:lnTo>
                  <a:lnTo>
                    <a:pt x="105" y="9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1"/>
                  </a:lnTo>
                  <a:lnTo>
                    <a:pt x="108" y="12"/>
                  </a:lnTo>
                  <a:lnTo>
                    <a:pt x="108" y="14"/>
                  </a:lnTo>
                  <a:lnTo>
                    <a:pt x="107" y="14"/>
                  </a:lnTo>
                  <a:lnTo>
                    <a:pt x="107" y="14"/>
                  </a:lnTo>
                  <a:lnTo>
                    <a:pt x="108" y="14"/>
                  </a:lnTo>
                  <a:lnTo>
                    <a:pt x="110" y="16"/>
                  </a:lnTo>
                  <a:lnTo>
                    <a:pt x="110" y="17"/>
                  </a:lnTo>
                  <a:lnTo>
                    <a:pt x="111" y="17"/>
                  </a:lnTo>
                  <a:lnTo>
                    <a:pt x="111" y="17"/>
                  </a:lnTo>
                  <a:lnTo>
                    <a:pt x="110" y="17"/>
                  </a:lnTo>
                  <a:lnTo>
                    <a:pt x="110" y="17"/>
                  </a:lnTo>
                  <a:lnTo>
                    <a:pt x="110" y="19"/>
                  </a:lnTo>
                  <a:lnTo>
                    <a:pt x="110" y="19"/>
                  </a:lnTo>
                  <a:lnTo>
                    <a:pt x="110" y="20"/>
                  </a:lnTo>
                  <a:lnTo>
                    <a:pt x="110" y="20"/>
                  </a:lnTo>
                  <a:lnTo>
                    <a:pt x="110" y="22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10" y="25"/>
                  </a:lnTo>
                  <a:lnTo>
                    <a:pt x="111" y="25"/>
                  </a:lnTo>
                  <a:lnTo>
                    <a:pt x="115" y="27"/>
                  </a:lnTo>
                  <a:lnTo>
                    <a:pt x="116" y="28"/>
                  </a:lnTo>
                  <a:lnTo>
                    <a:pt x="119" y="27"/>
                  </a:lnTo>
                  <a:lnTo>
                    <a:pt x="121" y="27"/>
                  </a:lnTo>
                  <a:lnTo>
                    <a:pt x="121" y="27"/>
                  </a:lnTo>
                  <a:lnTo>
                    <a:pt x="124" y="28"/>
                  </a:lnTo>
                  <a:lnTo>
                    <a:pt x="126" y="28"/>
                  </a:lnTo>
                  <a:lnTo>
                    <a:pt x="126" y="28"/>
                  </a:lnTo>
                  <a:lnTo>
                    <a:pt x="127" y="28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29" y="27"/>
                  </a:lnTo>
                  <a:lnTo>
                    <a:pt x="130" y="27"/>
                  </a:lnTo>
                  <a:lnTo>
                    <a:pt x="132" y="27"/>
                  </a:lnTo>
                  <a:lnTo>
                    <a:pt x="134" y="28"/>
                  </a:lnTo>
                  <a:lnTo>
                    <a:pt x="135" y="30"/>
                  </a:lnTo>
                  <a:lnTo>
                    <a:pt x="137" y="31"/>
                  </a:lnTo>
                  <a:lnTo>
                    <a:pt x="137" y="33"/>
                  </a:lnTo>
                  <a:lnTo>
                    <a:pt x="138" y="36"/>
                  </a:lnTo>
                  <a:lnTo>
                    <a:pt x="140" y="39"/>
                  </a:lnTo>
                  <a:lnTo>
                    <a:pt x="141" y="41"/>
                  </a:lnTo>
                  <a:lnTo>
                    <a:pt x="143" y="42"/>
                  </a:lnTo>
                  <a:lnTo>
                    <a:pt x="143" y="47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6" y="50"/>
                  </a:lnTo>
                  <a:lnTo>
                    <a:pt x="151" y="53"/>
                  </a:lnTo>
                  <a:lnTo>
                    <a:pt x="152" y="55"/>
                  </a:lnTo>
                  <a:lnTo>
                    <a:pt x="156" y="57"/>
                  </a:lnTo>
                  <a:lnTo>
                    <a:pt x="159" y="58"/>
                  </a:lnTo>
                  <a:lnTo>
                    <a:pt x="162" y="61"/>
                  </a:lnTo>
                  <a:lnTo>
                    <a:pt x="162" y="63"/>
                  </a:lnTo>
                  <a:lnTo>
                    <a:pt x="165" y="64"/>
                  </a:lnTo>
                  <a:lnTo>
                    <a:pt x="168" y="66"/>
                  </a:lnTo>
                  <a:lnTo>
                    <a:pt x="170" y="66"/>
                  </a:lnTo>
                  <a:lnTo>
                    <a:pt x="173" y="68"/>
                  </a:lnTo>
                  <a:lnTo>
                    <a:pt x="175" y="69"/>
                  </a:lnTo>
                  <a:lnTo>
                    <a:pt x="176" y="69"/>
                  </a:lnTo>
                  <a:lnTo>
                    <a:pt x="178" y="71"/>
                  </a:lnTo>
                  <a:lnTo>
                    <a:pt x="181" y="72"/>
                  </a:lnTo>
                  <a:lnTo>
                    <a:pt x="186" y="75"/>
                  </a:lnTo>
                  <a:lnTo>
                    <a:pt x="189" y="79"/>
                  </a:lnTo>
                  <a:lnTo>
                    <a:pt x="190" y="79"/>
                  </a:lnTo>
                  <a:lnTo>
                    <a:pt x="190" y="79"/>
                  </a:lnTo>
                  <a:lnTo>
                    <a:pt x="192" y="77"/>
                  </a:lnTo>
                  <a:lnTo>
                    <a:pt x="193" y="77"/>
                  </a:lnTo>
                  <a:lnTo>
                    <a:pt x="195" y="77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98" y="80"/>
                  </a:lnTo>
                  <a:lnTo>
                    <a:pt x="200" y="80"/>
                  </a:lnTo>
                  <a:lnTo>
                    <a:pt x="200" y="82"/>
                  </a:lnTo>
                  <a:lnTo>
                    <a:pt x="203" y="82"/>
                  </a:lnTo>
                  <a:lnTo>
                    <a:pt x="203" y="82"/>
                  </a:lnTo>
                  <a:lnTo>
                    <a:pt x="205" y="83"/>
                  </a:lnTo>
                  <a:lnTo>
                    <a:pt x="205" y="83"/>
                  </a:lnTo>
                  <a:lnTo>
                    <a:pt x="203" y="85"/>
                  </a:lnTo>
                  <a:lnTo>
                    <a:pt x="203" y="88"/>
                  </a:lnTo>
                  <a:lnTo>
                    <a:pt x="203" y="91"/>
                  </a:lnTo>
                  <a:lnTo>
                    <a:pt x="203" y="93"/>
                  </a:lnTo>
                  <a:lnTo>
                    <a:pt x="201" y="93"/>
                  </a:lnTo>
                  <a:lnTo>
                    <a:pt x="200" y="93"/>
                  </a:lnTo>
                  <a:lnTo>
                    <a:pt x="197" y="91"/>
                  </a:lnTo>
                  <a:lnTo>
                    <a:pt x="193" y="90"/>
                  </a:lnTo>
                  <a:lnTo>
                    <a:pt x="192" y="90"/>
                  </a:lnTo>
                  <a:lnTo>
                    <a:pt x="192" y="90"/>
                  </a:lnTo>
                  <a:lnTo>
                    <a:pt x="190" y="90"/>
                  </a:lnTo>
                  <a:lnTo>
                    <a:pt x="190" y="91"/>
                  </a:lnTo>
                  <a:lnTo>
                    <a:pt x="189" y="93"/>
                  </a:lnTo>
                  <a:lnTo>
                    <a:pt x="189" y="94"/>
                  </a:lnTo>
                  <a:lnTo>
                    <a:pt x="184" y="94"/>
                  </a:lnTo>
                  <a:lnTo>
                    <a:pt x="182" y="94"/>
                  </a:lnTo>
                  <a:lnTo>
                    <a:pt x="179" y="96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6" y="99"/>
                  </a:lnTo>
                  <a:lnTo>
                    <a:pt x="176" y="102"/>
                  </a:lnTo>
                  <a:lnTo>
                    <a:pt x="175" y="105"/>
                  </a:lnTo>
                  <a:lnTo>
                    <a:pt x="175" y="109"/>
                  </a:lnTo>
                  <a:lnTo>
                    <a:pt x="173" y="110"/>
                  </a:lnTo>
                  <a:lnTo>
                    <a:pt x="171" y="112"/>
                  </a:lnTo>
                  <a:lnTo>
                    <a:pt x="168" y="113"/>
                  </a:lnTo>
                  <a:lnTo>
                    <a:pt x="167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7" y="115"/>
                  </a:lnTo>
                  <a:lnTo>
                    <a:pt x="165" y="115"/>
                  </a:lnTo>
                  <a:lnTo>
                    <a:pt x="164" y="115"/>
                  </a:lnTo>
                  <a:lnTo>
                    <a:pt x="162" y="115"/>
                  </a:lnTo>
                  <a:lnTo>
                    <a:pt x="159" y="116"/>
                  </a:lnTo>
                  <a:lnTo>
                    <a:pt x="156" y="118"/>
                  </a:lnTo>
                  <a:lnTo>
                    <a:pt x="154" y="118"/>
                  </a:lnTo>
                  <a:lnTo>
                    <a:pt x="154" y="118"/>
                  </a:lnTo>
                  <a:lnTo>
                    <a:pt x="152" y="118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4" y="120"/>
                  </a:lnTo>
                  <a:lnTo>
                    <a:pt x="152" y="121"/>
                  </a:lnTo>
                  <a:lnTo>
                    <a:pt x="152" y="123"/>
                  </a:lnTo>
                  <a:lnTo>
                    <a:pt x="152" y="124"/>
                  </a:lnTo>
                  <a:lnTo>
                    <a:pt x="151" y="124"/>
                  </a:lnTo>
                  <a:lnTo>
                    <a:pt x="149" y="126"/>
                  </a:lnTo>
                  <a:lnTo>
                    <a:pt x="148" y="127"/>
                  </a:lnTo>
                  <a:lnTo>
                    <a:pt x="146" y="127"/>
                  </a:lnTo>
                  <a:lnTo>
                    <a:pt x="146" y="127"/>
                  </a:lnTo>
                  <a:lnTo>
                    <a:pt x="145" y="127"/>
                  </a:lnTo>
                  <a:lnTo>
                    <a:pt x="143" y="127"/>
                  </a:lnTo>
                  <a:lnTo>
                    <a:pt x="143" y="127"/>
                  </a:lnTo>
                  <a:lnTo>
                    <a:pt x="141" y="129"/>
                  </a:lnTo>
                  <a:lnTo>
                    <a:pt x="141" y="129"/>
                  </a:lnTo>
                  <a:lnTo>
                    <a:pt x="141" y="127"/>
                  </a:lnTo>
                  <a:lnTo>
                    <a:pt x="140" y="126"/>
                  </a:lnTo>
                  <a:lnTo>
                    <a:pt x="138" y="126"/>
                  </a:lnTo>
                  <a:lnTo>
                    <a:pt x="137" y="124"/>
                  </a:lnTo>
                  <a:lnTo>
                    <a:pt x="137" y="124"/>
                  </a:lnTo>
                  <a:lnTo>
                    <a:pt x="135" y="124"/>
                  </a:lnTo>
                  <a:lnTo>
                    <a:pt x="134" y="124"/>
                  </a:lnTo>
                  <a:lnTo>
                    <a:pt x="132" y="124"/>
                  </a:lnTo>
                  <a:lnTo>
                    <a:pt x="130" y="124"/>
                  </a:lnTo>
                  <a:lnTo>
                    <a:pt x="129" y="123"/>
                  </a:lnTo>
                  <a:lnTo>
                    <a:pt x="127" y="121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6" y="121"/>
                  </a:lnTo>
                  <a:lnTo>
                    <a:pt x="126" y="120"/>
                  </a:lnTo>
                  <a:lnTo>
                    <a:pt x="126" y="120"/>
                  </a:lnTo>
                  <a:lnTo>
                    <a:pt x="126" y="116"/>
                  </a:lnTo>
                  <a:lnTo>
                    <a:pt x="126" y="116"/>
                  </a:lnTo>
                  <a:lnTo>
                    <a:pt x="124" y="115"/>
                  </a:lnTo>
                  <a:lnTo>
                    <a:pt x="124" y="115"/>
                  </a:lnTo>
                  <a:lnTo>
                    <a:pt x="126" y="115"/>
                  </a:lnTo>
                  <a:lnTo>
                    <a:pt x="126" y="113"/>
                  </a:lnTo>
                  <a:lnTo>
                    <a:pt x="126" y="112"/>
                  </a:lnTo>
                  <a:lnTo>
                    <a:pt x="126" y="110"/>
                  </a:lnTo>
                  <a:lnTo>
                    <a:pt x="124" y="109"/>
                  </a:lnTo>
                  <a:lnTo>
                    <a:pt x="126" y="105"/>
                  </a:lnTo>
                  <a:lnTo>
                    <a:pt x="124" y="104"/>
                  </a:lnTo>
                  <a:lnTo>
                    <a:pt x="118" y="104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110" y="101"/>
                  </a:lnTo>
                  <a:lnTo>
                    <a:pt x="108" y="99"/>
                  </a:lnTo>
                  <a:lnTo>
                    <a:pt x="107" y="98"/>
                  </a:lnTo>
                  <a:lnTo>
                    <a:pt x="104" y="96"/>
                  </a:lnTo>
                  <a:lnTo>
                    <a:pt x="102" y="96"/>
                  </a:lnTo>
                  <a:lnTo>
                    <a:pt x="100" y="94"/>
                  </a:lnTo>
                  <a:lnTo>
                    <a:pt x="99" y="93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7" y="90"/>
                  </a:lnTo>
                  <a:lnTo>
                    <a:pt x="93" y="88"/>
                  </a:lnTo>
                  <a:lnTo>
                    <a:pt x="91" y="86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6"/>
                  </a:lnTo>
                  <a:lnTo>
                    <a:pt x="86" y="88"/>
                  </a:lnTo>
                  <a:lnTo>
                    <a:pt x="85" y="88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2" y="85"/>
                  </a:lnTo>
                  <a:lnTo>
                    <a:pt x="78" y="85"/>
                  </a:lnTo>
                  <a:lnTo>
                    <a:pt x="77" y="85"/>
                  </a:lnTo>
                  <a:lnTo>
                    <a:pt x="75" y="83"/>
                  </a:lnTo>
                  <a:lnTo>
                    <a:pt x="72" y="83"/>
                  </a:lnTo>
                  <a:lnTo>
                    <a:pt x="70" y="83"/>
                  </a:lnTo>
                  <a:lnTo>
                    <a:pt x="70" y="82"/>
                  </a:lnTo>
                  <a:lnTo>
                    <a:pt x="69" y="82"/>
                  </a:lnTo>
                  <a:lnTo>
                    <a:pt x="69" y="82"/>
                  </a:lnTo>
                  <a:lnTo>
                    <a:pt x="69" y="80"/>
                  </a:lnTo>
                  <a:lnTo>
                    <a:pt x="69" y="80"/>
                  </a:lnTo>
                  <a:lnTo>
                    <a:pt x="69" y="79"/>
                  </a:lnTo>
                  <a:lnTo>
                    <a:pt x="67" y="79"/>
                  </a:lnTo>
                  <a:lnTo>
                    <a:pt x="66" y="79"/>
                  </a:lnTo>
                  <a:lnTo>
                    <a:pt x="63" y="79"/>
                  </a:lnTo>
                  <a:lnTo>
                    <a:pt x="61" y="77"/>
                  </a:lnTo>
                  <a:lnTo>
                    <a:pt x="59" y="77"/>
                  </a:lnTo>
                  <a:lnTo>
                    <a:pt x="58" y="77"/>
                  </a:lnTo>
                  <a:lnTo>
                    <a:pt x="56" y="77"/>
                  </a:lnTo>
                  <a:lnTo>
                    <a:pt x="56" y="79"/>
                  </a:lnTo>
                  <a:lnTo>
                    <a:pt x="55" y="79"/>
                  </a:lnTo>
                  <a:lnTo>
                    <a:pt x="55" y="80"/>
                  </a:lnTo>
                  <a:lnTo>
                    <a:pt x="55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2" y="80"/>
                  </a:lnTo>
                  <a:lnTo>
                    <a:pt x="48" y="80"/>
                  </a:lnTo>
                  <a:lnTo>
                    <a:pt x="44" y="80"/>
                  </a:lnTo>
                  <a:lnTo>
                    <a:pt x="42" y="82"/>
                  </a:lnTo>
                  <a:lnTo>
                    <a:pt x="39" y="82"/>
                  </a:lnTo>
                  <a:lnTo>
                    <a:pt x="37" y="83"/>
                  </a:lnTo>
                  <a:lnTo>
                    <a:pt x="34" y="85"/>
                  </a:lnTo>
                  <a:lnTo>
                    <a:pt x="34" y="86"/>
                  </a:lnTo>
                  <a:lnTo>
                    <a:pt x="33" y="90"/>
                  </a:lnTo>
                  <a:lnTo>
                    <a:pt x="31" y="91"/>
                  </a:lnTo>
                  <a:lnTo>
                    <a:pt x="31" y="91"/>
                  </a:lnTo>
                  <a:lnTo>
                    <a:pt x="29" y="91"/>
                  </a:lnTo>
                  <a:lnTo>
                    <a:pt x="28" y="91"/>
                  </a:lnTo>
                  <a:lnTo>
                    <a:pt x="26" y="93"/>
                  </a:lnTo>
                  <a:lnTo>
                    <a:pt x="25" y="93"/>
                  </a:lnTo>
                  <a:lnTo>
                    <a:pt x="20" y="93"/>
                  </a:lnTo>
                  <a:lnTo>
                    <a:pt x="20" y="91"/>
                  </a:lnTo>
                  <a:lnTo>
                    <a:pt x="18" y="88"/>
                  </a:lnTo>
                  <a:lnTo>
                    <a:pt x="18" y="83"/>
                  </a:lnTo>
                  <a:lnTo>
                    <a:pt x="18" y="82"/>
                  </a:lnTo>
                  <a:lnTo>
                    <a:pt x="20" y="77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1"/>
                  </a:lnTo>
                  <a:lnTo>
                    <a:pt x="20" y="69"/>
                  </a:lnTo>
                  <a:lnTo>
                    <a:pt x="20" y="68"/>
                  </a:lnTo>
                  <a:lnTo>
                    <a:pt x="20" y="66"/>
                  </a:lnTo>
                  <a:lnTo>
                    <a:pt x="18" y="64"/>
                  </a:lnTo>
                  <a:lnTo>
                    <a:pt x="17" y="63"/>
                  </a:lnTo>
                  <a:lnTo>
                    <a:pt x="17" y="63"/>
                  </a:lnTo>
                  <a:lnTo>
                    <a:pt x="17" y="61"/>
                  </a:lnTo>
                  <a:lnTo>
                    <a:pt x="15" y="61"/>
                  </a:lnTo>
                  <a:lnTo>
                    <a:pt x="15" y="61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11" y="55"/>
                  </a:lnTo>
                  <a:lnTo>
                    <a:pt x="11" y="55"/>
                  </a:lnTo>
                  <a:lnTo>
                    <a:pt x="12" y="57"/>
                  </a:lnTo>
                  <a:lnTo>
                    <a:pt x="14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4" y="53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2" y="49"/>
                  </a:lnTo>
                  <a:lnTo>
                    <a:pt x="11" y="49"/>
                  </a:lnTo>
                  <a:lnTo>
                    <a:pt x="9" y="49"/>
                  </a:lnTo>
                  <a:lnTo>
                    <a:pt x="7" y="49"/>
                  </a:lnTo>
                  <a:lnTo>
                    <a:pt x="6" y="50"/>
                  </a:lnTo>
                  <a:lnTo>
                    <a:pt x="7" y="52"/>
                  </a:lnTo>
                  <a:lnTo>
                    <a:pt x="6" y="50"/>
                  </a:lnTo>
                  <a:lnTo>
                    <a:pt x="6" y="50"/>
                  </a:lnTo>
                  <a:lnTo>
                    <a:pt x="4" y="47"/>
                  </a:lnTo>
                  <a:lnTo>
                    <a:pt x="3" y="44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3"/>
                  </a:lnTo>
                  <a:lnTo>
                    <a:pt x="6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12" y="34"/>
                  </a:lnTo>
                  <a:lnTo>
                    <a:pt x="14" y="34"/>
                  </a:lnTo>
                  <a:lnTo>
                    <a:pt x="14" y="34"/>
                  </a:lnTo>
                  <a:lnTo>
                    <a:pt x="15" y="34"/>
                  </a:lnTo>
                  <a:lnTo>
                    <a:pt x="17" y="36"/>
                  </a:lnTo>
                  <a:lnTo>
                    <a:pt x="18" y="38"/>
                  </a:lnTo>
                  <a:lnTo>
                    <a:pt x="20" y="38"/>
                  </a:lnTo>
                  <a:lnTo>
                    <a:pt x="23" y="36"/>
                  </a:lnTo>
                  <a:lnTo>
                    <a:pt x="25" y="36"/>
                  </a:lnTo>
                  <a:lnTo>
                    <a:pt x="25" y="36"/>
                  </a:lnTo>
                  <a:lnTo>
                    <a:pt x="26" y="36"/>
                  </a:lnTo>
                  <a:lnTo>
                    <a:pt x="26" y="36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6" y="33"/>
                  </a:lnTo>
                  <a:lnTo>
                    <a:pt x="29" y="34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3"/>
                  </a:lnTo>
                  <a:lnTo>
                    <a:pt x="31" y="31"/>
                  </a:lnTo>
                  <a:lnTo>
                    <a:pt x="31" y="31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29" y="28"/>
                  </a:lnTo>
                  <a:lnTo>
                    <a:pt x="25" y="25"/>
                  </a:lnTo>
                  <a:lnTo>
                    <a:pt x="25" y="23"/>
                  </a:lnTo>
                  <a:lnTo>
                    <a:pt x="23" y="22"/>
                  </a:lnTo>
                  <a:lnTo>
                    <a:pt x="22" y="20"/>
                  </a:lnTo>
                  <a:lnTo>
                    <a:pt x="22" y="17"/>
                  </a:lnTo>
                  <a:lnTo>
                    <a:pt x="20" y="16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5" y="11"/>
                  </a:lnTo>
                  <a:lnTo>
                    <a:pt x="14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6" y="14"/>
                  </a:lnTo>
                  <a:lnTo>
                    <a:pt x="6" y="16"/>
                  </a:lnTo>
                  <a:lnTo>
                    <a:pt x="4" y="19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4" y="25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2"/>
                  </a:lnTo>
                  <a:lnTo>
                    <a:pt x="0" y="17"/>
                  </a:lnTo>
                  <a:lnTo>
                    <a:pt x="3" y="16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7" y="9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9"/>
                  </a:lnTo>
                  <a:lnTo>
                    <a:pt x="25" y="9"/>
                  </a:lnTo>
                  <a:lnTo>
                    <a:pt x="28" y="11"/>
                  </a:lnTo>
                  <a:lnTo>
                    <a:pt x="31" y="12"/>
                  </a:lnTo>
                  <a:lnTo>
                    <a:pt x="34" y="1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36" y="17"/>
                  </a:lnTo>
                  <a:lnTo>
                    <a:pt x="37" y="20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41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7"/>
                  </a:lnTo>
                  <a:lnTo>
                    <a:pt x="44" y="27"/>
                  </a:lnTo>
                  <a:lnTo>
                    <a:pt x="45" y="27"/>
                  </a:lnTo>
                  <a:lnTo>
                    <a:pt x="48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3" y="25"/>
                  </a:lnTo>
                  <a:lnTo>
                    <a:pt x="58" y="27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4" y="27"/>
                  </a:lnTo>
                  <a:lnTo>
                    <a:pt x="66" y="27"/>
                  </a:lnTo>
                  <a:lnTo>
                    <a:pt x="66" y="27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4" y="20"/>
                  </a:lnTo>
                  <a:lnTo>
                    <a:pt x="64" y="17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7" y="19"/>
                  </a:lnTo>
                  <a:lnTo>
                    <a:pt x="69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2" y="20"/>
                  </a:lnTo>
                  <a:lnTo>
                    <a:pt x="75" y="20"/>
                  </a:lnTo>
                  <a:lnTo>
                    <a:pt x="77" y="19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5" y="16"/>
                  </a:lnTo>
                  <a:lnTo>
                    <a:pt x="75" y="14"/>
                  </a:lnTo>
                  <a:lnTo>
                    <a:pt x="74" y="12"/>
                  </a:lnTo>
                  <a:lnTo>
                    <a:pt x="74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8" y="8"/>
                  </a:lnTo>
                  <a:lnTo>
                    <a:pt x="78" y="6"/>
                  </a:lnTo>
                  <a:lnTo>
                    <a:pt x="78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6"/>
                  </a:lnTo>
                  <a:lnTo>
                    <a:pt x="83" y="6"/>
                  </a:lnTo>
                  <a:lnTo>
                    <a:pt x="83" y="6"/>
                  </a:lnTo>
                  <a:lnTo>
                    <a:pt x="85" y="8"/>
                  </a:lnTo>
                  <a:lnTo>
                    <a:pt x="85" y="8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6" y="9"/>
                  </a:lnTo>
                  <a:lnTo>
                    <a:pt x="86" y="9"/>
                  </a:lnTo>
                  <a:lnTo>
                    <a:pt x="86" y="8"/>
                  </a:lnTo>
                  <a:lnTo>
                    <a:pt x="86" y="8"/>
                  </a:lnTo>
                  <a:lnTo>
                    <a:pt x="85" y="6"/>
                  </a:lnTo>
                  <a:lnTo>
                    <a:pt x="83" y="5"/>
                  </a:lnTo>
                  <a:lnTo>
                    <a:pt x="82" y="5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3" y="1"/>
                  </a:lnTo>
                  <a:lnTo>
                    <a:pt x="85" y="3"/>
                  </a:lnTo>
                  <a:lnTo>
                    <a:pt x="86" y="3"/>
                  </a:lnTo>
                  <a:lnTo>
                    <a:pt x="86" y="1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1" name="Freeform 37">
              <a:extLst>
                <a:ext uri="{FF2B5EF4-FFF2-40B4-BE49-F238E27FC236}">
                  <a16:creationId xmlns:a16="http://schemas.microsoft.com/office/drawing/2014/main" id="{1A8121BB-50AA-4E77-BF0E-F1B24E24D9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9948" y="4643981"/>
              <a:ext cx="91614" cy="38984"/>
            </a:xfrm>
            <a:custGeom>
              <a:avLst/>
              <a:gdLst>
                <a:gd name="T0" fmla="*/ 6 w 47"/>
                <a:gd name="T1" fmla="*/ 16 h 20"/>
                <a:gd name="T2" fmla="*/ 5 w 47"/>
                <a:gd name="T3" fmla="*/ 17 h 20"/>
                <a:gd name="T4" fmla="*/ 3 w 47"/>
                <a:gd name="T5" fmla="*/ 19 h 20"/>
                <a:gd name="T6" fmla="*/ 2 w 47"/>
                <a:gd name="T7" fmla="*/ 19 h 20"/>
                <a:gd name="T8" fmla="*/ 0 w 47"/>
                <a:gd name="T9" fmla="*/ 19 h 20"/>
                <a:gd name="T10" fmla="*/ 2 w 47"/>
                <a:gd name="T11" fmla="*/ 17 h 20"/>
                <a:gd name="T12" fmla="*/ 43 w 47"/>
                <a:gd name="T13" fmla="*/ 3 h 20"/>
                <a:gd name="T14" fmla="*/ 46 w 47"/>
                <a:gd name="T15" fmla="*/ 3 h 20"/>
                <a:gd name="T16" fmla="*/ 47 w 47"/>
                <a:gd name="T17" fmla="*/ 5 h 20"/>
                <a:gd name="T18" fmla="*/ 41 w 47"/>
                <a:gd name="T19" fmla="*/ 9 h 20"/>
                <a:gd name="T20" fmla="*/ 38 w 47"/>
                <a:gd name="T21" fmla="*/ 9 h 20"/>
                <a:gd name="T22" fmla="*/ 35 w 47"/>
                <a:gd name="T23" fmla="*/ 11 h 20"/>
                <a:gd name="T24" fmla="*/ 31 w 47"/>
                <a:gd name="T25" fmla="*/ 12 h 20"/>
                <a:gd name="T26" fmla="*/ 30 w 47"/>
                <a:gd name="T27" fmla="*/ 14 h 20"/>
                <a:gd name="T28" fmla="*/ 27 w 47"/>
                <a:gd name="T29" fmla="*/ 14 h 20"/>
                <a:gd name="T30" fmla="*/ 24 w 47"/>
                <a:gd name="T31" fmla="*/ 16 h 20"/>
                <a:gd name="T32" fmla="*/ 17 w 47"/>
                <a:gd name="T33" fmla="*/ 19 h 20"/>
                <a:gd name="T34" fmla="*/ 14 w 47"/>
                <a:gd name="T35" fmla="*/ 19 h 20"/>
                <a:gd name="T36" fmla="*/ 13 w 47"/>
                <a:gd name="T37" fmla="*/ 17 h 20"/>
                <a:gd name="T38" fmla="*/ 13 w 47"/>
                <a:gd name="T39" fmla="*/ 16 h 20"/>
                <a:gd name="T40" fmla="*/ 16 w 47"/>
                <a:gd name="T41" fmla="*/ 16 h 20"/>
                <a:gd name="T42" fmla="*/ 16 w 47"/>
                <a:gd name="T43" fmla="*/ 14 h 20"/>
                <a:gd name="T44" fmla="*/ 16 w 47"/>
                <a:gd name="T45" fmla="*/ 12 h 20"/>
                <a:gd name="T46" fmla="*/ 13 w 47"/>
                <a:gd name="T47" fmla="*/ 14 h 20"/>
                <a:gd name="T48" fmla="*/ 13 w 47"/>
                <a:gd name="T49" fmla="*/ 12 h 20"/>
                <a:gd name="T50" fmla="*/ 16 w 47"/>
                <a:gd name="T51" fmla="*/ 9 h 20"/>
                <a:gd name="T52" fmla="*/ 19 w 47"/>
                <a:gd name="T53" fmla="*/ 6 h 20"/>
                <a:gd name="T54" fmla="*/ 25 w 47"/>
                <a:gd name="T55" fmla="*/ 6 h 20"/>
                <a:gd name="T56" fmla="*/ 31 w 47"/>
                <a:gd name="T57" fmla="*/ 6 h 20"/>
                <a:gd name="T58" fmla="*/ 38 w 47"/>
                <a:gd name="T59" fmla="*/ 5 h 20"/>
                <a:gd name="T60" fmla="*/ 41 w 47"/>
                <a:gd name="T61" fmla="*/ 5 h 20"/>
                <a:gd name="T62" fmla="*/ 43 w 47"/>
                <a:gd name="T63" fmla="*/ 3 h 20"/>
                <a:gd name="T64" fmla="*/ 22 w 47"/>
                <a:gd name="T65" fmla="*/ 3 h 20"/>
                <a:gd name="T66" fmla="*/ 22 w 47"/>
                <a:gd name="T67" fmla="*/ 1 h 20"/>
                <a:gd name="T68" fmla="*/ 24 w 47"/>
                <a:gd name="T6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7" h="20">
                  <a:moveTo>
                    <a:pt x="6" y="16"/>
                  </a:moveTo>
                  <a:lnTo>
                    <a:pt x="6" y="16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6" y="16"/>
                  </a:lnTo>
                  <a:close/>
                  <a:moveTo>
                    <a:pt x="43" y="3"/>
                  </a:moveTo>
                  <a:lnTo>
                    <a:pt x="44" y="3"/>
                  </a:lnTo>
                  <a:lnTo>
                    <a:pt x="46" y="3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4" y="6"/>
                  </a:lnTo>
                  <a:lnTo>
                    <a:pt x="41" y="9"/>
                  </a:lnTo>
                  <a:lnTo>
                    <a:pt x="39" y="9"/>
                  </a:lnTo>
                  <a:lnTo>
                    <a:pt x="38" y="9"/>
                  </a:lnTo>
                  <a:lnTo>
                    <a:pt x="36" y="11"/>
                  </a:lnTo>
                  <a:lnTo>
                    <a:pt x="35" y="11"/>
                  </a:lnTo>
                  <a:lnTo>
                    <a:pt x="33" y="12"/>
                  </a:lnTo>
                  <a:lnTo>
                    <a:pt x="31" y="12"/>
                  </a:lnTo>
                  <a:lnTo>
                    <a:pt x="30" y="12"/>
                  </a:lnTo>
                  <a:lnTo>
                    <a:pt x="30" y="1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25" y="14"/>
                  </a:lnTo>
                  <a:lnTo>
                    <a:pt x="24" y="16"/>
                  </a:lnTo>
                  <a:lnTo>
                    <a:pt x="19" y="17"/>
                  </a:lnTo>
                  <a:lnTo>
                    <a:pt x="17" y="19"/>
                  </a:lnTo>
                  <a:lnTo>
                    <a:pt x="14" y="20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3" y="14"/>
                  </a:lnTo>
                  <a:lnTo>
                    <a:pt x="13" y="14"/>
                  </a:lnTo>
                  <a:lnTo>
                    <a:pt x="13" y="12"/>
                  </a:lnTo>
                  <a:lnTo>
                    <a:pt x="14" y="11"/>
                  </a:lnTo>
                  <a:lnTo>
                    <a:pt x="16" y="9"/>
                  </a:lnTo>
                  <a:lnTo>
                    <a:pt x="16" y="8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31" y="6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3" y="3"/>
                  </a:lnTo>
                  <a:close/>
                  <a:moveTo>
                    <a:pt x="24" y="0"/>
                  </a:moveTo>
                  <a:lnTo>
                    <a:pt x="22" y="3"/>
                  </a:lnTo>
                  <a:lnTo>
                    <a:pt x="20" y="3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2" name="Freeform 38">
              <a:extLst>
                <a:ext uri="{FF2B5EF4-FFF2-40B4-BE49-F238E27FC236}">
                  <a16:creationId xmlns:a16="http://schemas.microsoft.com/office/drawing/2014/main" id="{87B1BFB5-D5CD-4CC1-B6B6-8D507FFC34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61586" y="3197659"/>
              <a:ext cx="218313" cy="144242"/>
            </a:xfrm>
            <a:custGeom>
              <a:avLst/>
              <a:gdLst>
                <a:gd name="T0" fmla="*/ 49 w 112"/>
                <a:gd name="T1" fmla="*/ 22 h 74"/>
                <a:gd name="T2" fmla="*/ 47 w 112"/>
                <a:gd name="T3" fmla="*/ 1 h 74"/>
                <a:gd name="T4" fmla="*/ 47 w 112"/>
                <a:gd name="T5" fmla="*/ 1 h 74"/>
                <a:gd name="T6" fmla="*/ 49 w 112"/>
                <a:gd name="T7" fmla="*/ 4 h 74"/>
                <a:gd name="T8" fmla="*/ 49 w 112"/>
                <a:gd name="T9" fmla="*/ 6 h 74"/>
                <a:gd name="T10" fmla="*/ 44 w 112"/>
                <a:gd name="T11" fmla="*/ 12 h 74"/>
                <a:gd name="T12" fmla="*/ 49 w 112"/>
                <a:gd name="T13" fmla="*/ 16 h 74"/>
                <a:gd name="T14" fmla="*/ 47 w 112"/>
                <a:gd name="T15" fmla="*/ 17 h 74"/>
                <a:gd name="T16" fmla="*/ 44 w 112"/>
                <a:gd name="T17" fmla="*/ 17 h 74"/>
                <a:gd name="T18" fmla="*/ 32 w 112"/>
                <a:gd name="T19" fmla="*/ 17 h 74"/>
                <a:gd name="T20" fmla="*/ 30 w 112"/>
                <a:gd name="T21" fmla="*/ 19 h 74"/>
                <a:gd name="T22" fmla="*/ 28 w 112"/>
                <a:gd name="T23" fmla="*/ 27 h 74"/>
                <a:gd name="T24" fmla="*/ 38 w 112"/>
                <a:gd name="T25" fmla="*/ 27 h 74"/>
                <a:gd name="T26" fmla="*/ 44 w 112"/>
                <a:gd name="T27" fmla="*/ 25 h 74"/>
                <a:gd name="T28" fmla="*/ 50 w 112"/>
                <a:gd name="T29" fmla="*/ 28 h 74"/>
                <a:gd name="T30" fmla="*/ 58 w 112"/>
                <a:gd name="T31" fmla="*/ 25 h 74"/>
                <a:gd name="T32" fmla="*/ 60 w 112"/>
                <a:gd name="T33" fmla="*/ 27 h 74"/>
                <a:gd name="T34" fmla="*/ 65 w 112"/>
                <a:gd name="T35" fmla="*/ 30 h 74"/>
                <a:gd name="T36" fmla="*/ 71 w 112"/>
                <a:gd name="T37" fmla="*/ 31 h 74"/>
                <a:gd name="T38" fmla="*/ 77 w 112"/>
                <a:gd name="T39" fmla="*/ 28 h 74"/>
                <a:gd name="T40" fmla="*/ 88 w 112"/>
                <a:gd name="T41" fmla="*/ 28 h 74"/>
                <a:gd name="T42" fmla="*/ 91 w 112"/>
                <a:gd name="T43" fmla="*/ 31 h 74"/>
                <a:gd name="T44" fmla="*/ 93 w 112"/>
                <a:gd name="T45" fmla="*/ 36 h 74"/>
                <a:gd name="T46" fmla="*/ 95 w 112"/>
                <a:gd name="T47" fmla="*/ 42 h 74"/>
                <a:gd name="T48" fmla="*/ 101 w 112"/>
                <a:gd name="T49" fmla="*/ 41 h 74"/>
                <a:gd name="T50" fmla="*/ 107 w 112"/>
                <a:gd name="T51" fmla="*/ 49 h 74"/>
                <a:gd name="T52" fmla="*/ 110 w 112"/>
                <a:gd name="T53" fmla="*/ 55 h 74"/>
                <a:gd name="T54" fmla="*/ 112 w 112"/>
                <a:gd name="T55" fmla="*/ 63 h 74"/>
                <a:gd name="T56" fmla="*/ 109 w 112"/>
                <a:gd name="T57" fmla="*/ 64 h 74"/>
                <a:gd name="T58" fmla="*/ 101 w 112"/>
                <a:gd name="T59" fmla="*/ 61 h 74"/>
                <a:gd name="T60" fmla="*/ 91 w 112"/>
                <a:gd name="T61" fmla="*/ 64 h 74"/>
                <a:gd name="T62" fmla="*/ 91 w 112"/>
                <a:gd name="T63" fmla="*/ 61 h 74"/>
                <a:gd name="T64" fmla="*/ 80 w 112"/>
                <a:gd name="T65" fmla="*/ 64 h 74"/>
                <a:gd name="T66" fmla="*/ 65 w 112"/>
                <a:gd name="T67" fmla="*/ 74 h 74"/>
                <a:gd name="T68" fmla="*/ 60 w 112"/>
                <a:gd name="T69" fmla="*/ 66 h 74"/>
                <a:gd name="T70" fmla="*/ 61 w 112"/>
                <a:gd name="T71" fmla="*/ 53 h 74"/>
                <a:gd name="T72" fmla="*/ 57 w 112"/>
                <a:gd name="T73" fmla="*/ 52 h 74"/>
                <a:gd name="T74" fmla="*/ 47 w 112"/>
                <a:gd name="T75" fmla="*/ 47 h 74"/>
                <a:gd name="T76" fmla="*/ 41 w 112"/>
                <a:gd name="T77" fmla="*/ 53 h 74"/>
                <a:gd name="T78" fmla="*/ 38 w 112"/>
                <a:gd name="T79" fmla="*/ 60 h 74"/>
                <a:gd name="T80" fmla="*/ 30 w 112"/>
                <a:gd name="T81" fmla="*/ 61 h 74"/>
                <a:gd name="T82" fmla="*/ 27 w 112"/>
                <a:gd name="T83" fmla="*/ 66 h 74"/>
                <a:gd name="T84" fmla="*/ 22 w 112"/>
                <a:gd name="T85" fmla="*/ 63 h 74"/>
                <a:gd name="T86" fmla="*/ 17 w 112"/>
                <a:gd name="T87" fmla="*/ 66 h 74"/>
                <a:gd name="T88" fmla="*/ 11 w 112"/>
                <a:gd name="T89" fmla="*/ 69 h 74"/>
                <a:gd name="T90" fmla="*/ 6 w 112"/>
                <a:gd name="T91" fmla="*/ 60 h 74"/>
                <a:gd name="T92" fmla="*/ 14 w 112"/>
                <a:gd name="T93" fmla="*/ 52 h 74"/>
                <a:gd name="T94" fmla="*/ 13 w 112"/>
                <a:gd name="T95" fmla="*/ 45 h 74"/>
                <a:gd name="T96" fmla="*/ 11 w 112"/>
                <a:gd name="T97" fmla="*/ 36 h 74"/>
                <a:gd name="T98" fmla="*/ 5 w 112"/>
                <a:gd name="T99" fmla="*/ 34 h 74"/>
                <a:gd name="T100" fmla="*/ 0 w 112"/>
                <a:gd name="T101" fmla="*/ 31 h 74"/>
                <a:gd name="T102" fmla="*/ 8 w 112"/>
                <a:gd name="T103" fmla="*/ 25 h 74"/>
                <a:gd name="T104" fmla="*/ 17 w 112"/>
                <a:gd name="T105" fmla="*/ 25 h 74"/>
                <a:gd name="T106" fmla="*/ 20 w 112"/>
                <a:gd name="T107" fmla="*/ 20 h 74"/>
                <a:gd name="T108" fmla="*/ 22 w 112"/>
                <a:gd name="T109" fmla="*/ 20 h 74"/>
                <a:gd name="T110" fmla="*/ 24 w 112"/>
                <a:gd name="T111" fmla="*/ 17 h 74"/>
                <a:gd name="T112" fmla="*/ 19 w 112"/>
                <a:gd name="T113" fmla="*/ 16 h 74"/>
                <a:gd name="T114" fmla="*/ 27 w 112"/>
                <a:gd name="T115" fmla="*/ 16 h 74"/>
                <a:gd name="T116" fmla="*/ 28 w 112"/>
                <a:gd name="T117" fmla="*/ 8 h 74"/>
                <a:gd name="T118" fmla="*/ 33 w 112"/>
                <a:gd name="T119" fmla="*/ 6 h 74"/>
                <a:gd name="T120" fmla="*/ 43 w 112"/>
                <a:gd name="T121" fmla="*/ 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" h="74">
                  <a:moveTo>
                    <a:pt x="46" y="20"/>
                  </a:moveTo>
                  <a:lnTo>
                    <a:pt x="46" y="20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0"/>
                  </a:lnTo>
                  <a:lnTo>
                    <a:pt x="46" y="20"/>
                  </a:lnTo>
                  <a:close/>
                  <a:moveTo>
                    <a:pt x="47" y="1"/>
                  </a:moveTo>
                  <a:lnTo>
                    <a:pt x="47" y="1"/>
                  </a:lnTo>
                  <a:lnTo>
                    <a:pt x="47" y="1"/>
                  </a:lnTo>
                  <a:lnTo>
                    <a:pt x="49" y="3"/>
                  </a:lnTo>
                  <a:lnTo>
                    <a:pt x="47" y="3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1"/>
                  </a:lnTo>
                  <a:close/>
                  <a:moveTo>
                    <a:pt x="44" y="0"/>
                  </a:move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49" y="4"/>
                  </a:lnTo>
                  <a:lnTo>
                    <a:pt x="47" y="4"/>
                  </a:lnTo>
                  <a:lnTo>
                    <a:pt x="47" y="4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7" y="9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4" y="12"/>
                  </a:lnTo>
                  <a:lnTo>
                    <a:pt x="44" y="12"/>
                  </a:lnTo>
                  <a:lnTo>
                    <a:pt x="46" y="12"/>
                  </a:lnTo>
                  <a:lnTo>
                    <a:pt x="46" y="12"/>
                  </a:lnTo>
                  <a:lnTo>
                    <a:pt x="47" y="14"/>
                  </a:lnTo>
                  <a:lnTo>
                    <a:pt x="47" y="14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49" y="16"/>
                  </a:lnTo>
                  <a:lnTo>
                    <a:pt x="47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6" y="17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5" y="16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20"/>
                  </a:lnTo>
                  <a:lnTo>
                    <a:pt x="30" y="20"/>
                  </a:lnTo>
                  <a:lnTo>
                    <a:pt x="30" y="19"/>
                  </a:lnTo>
                  <a:lnTo>
                    <a:pt x="28" y="19"/>
                  </a:lnTo>
                  <a:lnTo>
                    <a:pt x="28" y="20"/>
                  </a:lnTo>
                  <a:lnTo>
                    <a:pt x="28" y="22"/>
                  </a:lnTo>
                  <a:lnTo>
                    <a:pt x="27" y="22"/>
                  </a:lnTo>
                  <a:lnTo>
                    <a:pt x="28" y="23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5"/>
                  </a:lnTo>
                  <a:lnTo>
                    <a:pt x="38" y="27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1" y="25"/>
                  </a:lnTo>
                  <a:lnTo>
                    <a:pt x="43" y="27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7" y="25"/>
                  </a:lnTo>
                  <a:lnTo>
                    <a:pt x="47" y="25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0" y="28"/>
                  </a:lnTo>
                  <a:lnTo>
                    <a:pt x="54" y="28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1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9" y="30"/>
                  </a:lnTo>
                  <a:lnTo>
                    <a:pt x="69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1" y="31"/>
                  </a:lnTo>
                  <a:lnTo>
                    <a:pt x="73" y="30"/>
                  </a:lnTo>
                  <a:lnTo>
                    <a:pt x="74" y="30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4" y="30"/>
                  </a:lnTo>
                  <a:lnTo>
                    <a:pt x="85" y="28"/>
                  </a:lnTo>
                  <a:lnTo>
                    <a:pt x="87" y="28"/>
                  </a:lnTo>
                  <a:lnTo>
                    <a:pt x="88" y="28"/>
                  </a:lnTo>
                  <a:lnTo>
                    <a:pt x="88" y="28"/>
                  </a:lnTo>
                  <a:lnTo>
                    <a:pt x="90" y="28"/>
                  </a:lnTo>
                  <a:lnTo>
                    <a:pt x="91" y="28"/>
                  </a:lnTo>
                  <a:lnTo>
                    <a:pt x="91" y="28"/>
                  </a:lnTo>
                  <a:lnTo>
                    <a:pt x="91" y="30"/>
                  </a:lnTo>
                  <a:lnTo>
                    <a:pt x="91" y="31"/>
                  </a:lnTo>
                  <a:lnTo>
                    <a:pt x="91" y="33"/>
                  </a:lnTo>
                  <a:lnTo>
                    <a:pt x="93" y="34"/>
                  </a:lnTo>
                  <a:lnTo>
                    <a:pt x="93" y="34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6"/>
                  </a:lnTo>
                  <a:lnTo>
                    <a:pt x="93" y="38"/>
                  </a:lnTo>
                  <a:lnTo>
                    <a:pt x="91" y="38"/>
                  </a:lnTo>
                  <a:lnTo>
                    <a:pt x="93" y="38"/>
                  </a:lnTo>
                  <a:lnTo>
                    <a:pt x="93" y="41"/>
                  </a:lnTo>
                  <a:lnTo>
                    <a:pt x="93" y="42"/>
                  </a:lnTo>
                  <a:lnTo>
                    <a:pt x="95" y="42"/>
                  </a:lnTo>
                  <a:lnTo>
                    <a:pt x="96" y="42"/>
                  </a:lnTo>
                  <a:lnTo>
                    <a:pt x="96" y="42"/>
                  </a:lnTo>
                  <a:lnTo>
                    <a:pt x="98" y="42"/>
                  </a:lnTo>
                  <a:lnTo>
                    <a:pt x="98" y="41"/>
                  </a:lnTo>
                  <a:lnTo>
                    <a:pt x="99" y="41"/>
                  </a:lnTo>
                  <a:lnTo>
                    <a:pt x="101" y="41"/>
                  </a:lnTo>
                  <a:lnTo>
                    <a:pt x="104" y="42"/>
                  </a:lnTo>
                  <a:lnTo>
                    <a:pt x="107" y="44"/>
                  </a:lnTo>
                  <a:lnTo>
                    <a:pt x="109" y="44"/>
                  </a:lnTo>
                  <a:lnTo>
                    <a:pt x="109" y="45"/>
                  </a:lnTo>
                  <a:lnTo>
                    <a:pt x="107" y="47"/>
                  </a:lnTo>
                  <a:lnTo>
                    <a:pt x="107" y="49"/>
                  </a:lnTo>
                  <a:lnTo>
                    <a:pt x="107" y="50"/>
                  </a:lnTo>
                  <a:lnTo>
                    <a:pt x="109" y="52"/>
                  </a:lnTo>
                  <a:lnTo>
                    <a:pt x="109" y="53"/>
                  </a:lnTo>
                  <a:lnTo>
                    <a:pt x="109" y="55"/>
                  </a:lnTo>
                  <a:lnTo>
                    <a:pt x="110" y="55"/>
                  </a:lnTo>
                  <a:lnTo>
                    <a:pt x="110" y="55"/>
                  </a:lnTo>
                  <a:lnTo>
                    <a:pt x="110" y="56"/>
                  </a:lnTo>
                  <a:lnTo>
                    <a:pt x="109" y="58"/>
                  </a:lnTo>
                  <a:lnTo>
                    <a:pt x="110" y="60"/>
                  </a:lnTo>
                  <a:lnTo>
                    <a:pt x="110" y="60"/>
                  </a:lnTo>
                  <a:lnTo>
                    <a:pt x="112" y="61"/>
                  </a:lnTo>
                  <a:lnTo>
                    <a:pt x="112" y="63"/>
                  </a:lnTo>
                  <a:lnTo>
                    <a:pt x="112" y="63"/>
                  </a:lnTo>
                  <a:lnTo>
                    <a:pt x="110" y="64"/>
                  </a:lnTo>
                  <a:lnTo>
                    <a:pt x="110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9" y="64"/>
                  </a:lnTo>
                  <a:lnTo>
                    <a:pt x="107" y="63"/>
                  </a:lnTo>
                  <a:lnTo>
                    <a:pt x="106" y="61"/>
                  </a:lnTo>
                  <a:lnTo>
                    <a:pt x="104" y="63"/>
                  </a:lnTo>
                  <a:lnTo>
                    <a:pt x="102" y="61"/>
                  </a:lnTo>
                  <a:lnTo>
                    <a:pt x="101" y="61"/>
                  </a:lnTo>
                  <a:lnTo>
                    <a:pt x="101" y="61"/>
                  </a:lnTo>
                  <a:lnTo>
                    <a:pt x="99" y="63"/>
                  </a:lnTo>
                  <a:lnTo>
                    <a:pt x="99" y="63"/>
                  </a:lnTo>
                  <a:lnTo>
                    <a:pt x="98" y="63"/>
                  </a:lnTo>
                  <a:lnTo>
                    <a:pt x="96" y="64"/>
                  </a:lnTo>
                  <a:lnTo>
                    <a:pt x="93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1" y="64"/>
                  </a:lnTo>
                  <a:lnTo>
                    <a:pt x="93" y="63"/>
                  </a:lnTo>
                  <a:lnTo>
                    <a:pt x="93" y="63"/>
                  </a:lnTo>
                  <a:lnTo>
                    <a:pt x="93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88" y="61"/>
                  </a:lnTo>
                  <a:lnTo>
                    <a:pt x="88" y="61"/>
                  </a:lnTo>
                  <a:lnTo>
                    <a:pt x="85" y="61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7" y="68"/>
                  </a:lnTo>
                  <a:lnTo>
                    <a:pt x="73" y="69"/>
                  </a:lnTo>
                  <a:lnTo>
                    <a:pt x="69" y="71"/>
                  </a:lnTo>
                  <a:lnTo>
                    <a:pt x="66" y="72"/>
                  </a:lnTo>
                  <a:lnTo>
                    <a:pt x="65" y="74"/>
                  </a:lnTo>
                  <a:lnTo>
                    <a:pt x="63" y="74"/>
                  </a:lnTo>
                  <a:lnTo>
                    <a:pt x="63" y="74"/>
                  </a:lnTo>
                  <a:lnTo>
                    <a:pt x="61" y="72"/>
                  </a:lnTo>
                  <a:lnTo>
                    <a:pt x="61" y="71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0" y="64"/>
                  </a:lnTo>
                  <a:lnTo>
                    <a:pt x="60" y="61"/>
                  </a:lnTo>
                  <a:lnTo>
                    <a:pt x="60" y="58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61" y="53"/>
                  </a:lnTo>
                  <a:lnTo>
                    <a:pt x="61" y="53"/>
                  </a:lnTo>
                  <a:lnTo>
                    <a:pt x="60" y="53"/>
                  </a:lnTo>
                  <a:lnTo>
                    <a:pt x="58" y="53"/>
                  </a:lnTo>
                  <a:lnTo>
                    <a:pt x="58" y="53"/>
                  </a:lnTo>
                  <a:lnTo>
                    <a:pt x="57" y="53"/>
                  </a:lnTo>
                  <a:lnTo>
                    <a:pt x="57" y="52"/>
                  </a:lnTo>
                  <a:lnTo>
                    <a:pt x="58" y="49"/>
                  </a:lnTo>
                  <a:lnTo>
                    <a:pt x="57" y="47"/>
                  </a:lnTo>
                  <a:lnTo>
                    <a:pt x="54" y="45"/>
                  </a:lnTo>
                  <a:lnTo>
                    <a:pt x="52" y="44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9"/>
                  </a:lnTo>
                  <a:lnTo>
                    <a:pt x="44" y="50"/>
                  </a:lnTo>
                  <a:lnTo>
                    <a:pt x="43" y="52"/>
                  </a:lnTo>
                  <a:lnTo>
                    <a:pt x="43" y="53"/>
                  </a:lnTo>
                  <a:lnTo>
                    <a:pt x="41" y="53"/>
                  </a:lnTo>
                  <a:lnTo>
                    <a:pt x="41" y="53"/>
                  </a:lnTo>
                  <a:lnTo>
                    <a:pt x="43" y="56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8" y="60"/>
                  </a:lnTo>
                  <a:lnTo>
                    <a:pt x="38" y="58"/>
                  </a:lnTo>
                  <a:lnTo>
                    <a:pt x="36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30" y="61"/>
                  </a:lnTo>
                  <a:lnTo>
                    <a:pt x="30" y="61"/>
                  </a:lnTo>
                  <a:lnTo>
                    <a:pt x="30" y="64"/>
                  </a:lnTo>
                  <a:lnTo>
                    <a:pt x="30" y="64"/>
                  </a:lnTo>
                  <a:lnTo>
                    <a:pt x="30" y="66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7" y="66"/>
                  </a:lnTo>
                  <a:lnTo>
                    <a:pt x="25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4"/>
                  </a:lnTo>
                  <a:lnTo>
                    <a:pt x="20" y="64"/>
                  </a:lnTo>
                  <a:lnTo>
                    <a:pt x="20" y="64"/>
                  </a:lnTo>
                  <a:lnTo>
                    <a:pt x="19" y="64"/>
                  </a:lnTo>
                  <a:lnTo>
                    <a:pt x="19" y="64"/>
                  </a:lnTo>
                  <a:lnTo>
                    <a:pt x="17" y="66"/>
                  </a:lnTo>
                  <a:lnTo>
                    <a:pt x="16" y="66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1" y="69"/>
                  </a:lnTo>
                  <a:lnTo>
                    <a:pt x="9" y="69"/>
                  </a:lnTo>
                  <a:lnTo>
                    <a:pt x="8" y="68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6" y="64"/>
                  </a:lnTo>
                  <a:lnTo>
                    <a:pt x="6" y="60"/>
                  </a:lnTo>
                  <a:lnTo>
                    <a:pt x="8" y="60"/>
                  </a:lnTo>
                  <a:lnTo>
                    <a:pt x="9" y="56"/>
                  </a:lnTo>
                  <a:lnTo>
                    <a:pt x="11" y="55"/>
                  </a:lnTo>
                  <a:lnTo>
                    <a:pt x="13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7"/>
                  </a:lnTo>
                  <a:lnTo>
                    <a:pt x="13" y="45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3" y="38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6" y="27"/>
                  </a:lnTo>
                  <a:lnTo>
                    <a:pt x="16" y="27"/>
                  </a:lnTo>
                  <a:lnTo>
                    <a:pt x="17" y="25"/>
                  </a:lnTo>
                  <a:lnTo>
                    <a:pt x="19" y="25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0" y="19"/>
                  </a:lnTo>
                  <a:lnTo>
                    <a:pt x="20" y="17"/>
                  </a:lnTo>
                  <a:lnTo>
                    <a:pt x="22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0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8" y="16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2"/>
                  </a:lnTo>
                  <a:lnTo>
                    <a:pt x="27" y="9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8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3" y="6"/>
                  </a:lnTo>
                  <a:lnTo>
                    <a:pt x="35" y="8"/>
                  </a:lnTo>
                  <a:lnTo>
                    <a:pt x="35" y="8"/>
                  </a:lnTo>
                  <a:lnTo>
                    <a:pt x="35" y="6"/>
                  </a:lnTo>
                  <a:lnTo>
                    <a:pt x="39" y="4"/>
                  </a:lnTo>
                  <a:lnTo>
                    <a:pt x="41" y="4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4" y="1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3" name="Freeform 39">
              <a:extLst>
                <a:ext uri="{FF2B5EF4-FFF2-40B4-BE49-F238E27FC236}">
                  <a16:creationId xmlns:a16="http://schemas.microsoft.com/office/drawing/2014/main" id="{E4644757-0C47-4CFA-8DA8-7BA5AFB9906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07548" y="3835055"/>
              <a:ext cx="231958" cy="424930"/>
            </a:xfrm>
            <a:custGeom>
              <a:avLst/>
              <a:gdLst>
                <a:gd name="T0" fmla="*/ 25 w 119"/>
                <a:gd name="T1" fmla="*/ 191 h 218"/>
                <a:gd name="T2" fmla="*/ 14 w 119"/>
                <a:gd name="T3" fmla="*/ 182 h 218"/>
                <a:gd name="T4" fmla="*/ 14 w 119"/>
                <a:gd name="T5" fmla="*/ 182 h 218"/>
                <a:gd name="T6" fmla="*/ 39 w 119"/>
                <a:gd name="T7" fmla="*/ 163 h 218"/>
                <a:gd name="T8" fmla="*/ 39 w 119"/>
                <a:gd name="T9" fmla="*/ 158 h 218"/>
                <a:gd name="T10" fmla="*/ 75 w 119"/>
                <a:gd name="T11" fmla="*/ 130 h 218"/>
                <a:gd name="T12" fmla="*/ 71 w 119"/>
                <a:gd name="T13" fmla="*/ 123 h 218"/>
                <a:gd name="T14" fmla="*/ 42 w 119"/>
                <a:gd name="T15" fmla="*/ 2 h 218"/>
                <a:gd name="T16" fmla="*/ 44 w 119"/>
                <a:gd name="T17" fmla="*/ 12 h 218"/>
                <a:gd name="T18" fmla="*/ 56 w 119"/>
                <a:gd name="T19" fmla="*/ 15 h 218"/>
                <a:gd name="T20" fmla="*/ 53 w 119"/>
                <a:gd name="T21" fmla="*/ 30 h 218"/>
                <a:gd name="T22" fmla="*/ 53 w 119"/>
                <a:gd name="T23" fmla="*/ 45 h 218"/>
                <a:gd name="T24" fmla="*/ 64 w 119"/>
                <a:gd name="T25" fmla="*/ 37 h 218"/>
                <a:gd name="T26" fmla="*/ 75 w 119"/>
                <a:gd name="T27" fmla="*/ 38 h 218"/>
                <a:gd name="T28" fmla="*/ 83 w 119"/>
                <a:gd name="T29" fmla="*/ 37 h 218"/>
                <a:gd name="T30" fmla="*/ 89 w 119"/>
                <a:gd name="T31" fmla="*/ 30 h 218"/>
                <a:gd name="T32" fmla="*/ 105 w 119"/>
                <a:gd name="T33" fmla="*/ 45 h 218"/>
                <a:gd name="T34" fmla="*/ 113 w 119"/>
                <a:gd name="T35" fmla="*/ 65 h 218"/>
                <a:gd name="T36" fmla="*/ 119 w 119"/>
                <a:gd name="T37" fmla="*/ 73 h 218"/>
                <a:gd name="T38" fmla="*/ 118 w 119"/>
                <a:gd name="T39" fmla="*/ 87 h 218"/>
                <a:gd name="T40" fmla="*/ 112 w 119"/>
                <a:gd name="T41" fmla="*/ 93 h 218"/>
                <a:gd name="T42" fmla="*/ 96 w 119"/>
                <a:gd name="T43" fmla="*/ 90 h 218"/>
                <a:gd name="T44" fmla="*/ 80 w 119"/>
                <a:gd name="T45" fmla="*/ 93 h 218"/>
                <a:gd name="T46" fmla="*/ 72 w 119"/>
                <a:gd name="T47" fmla="*/ 103 h 218"/>
                <a:gd name="T48" fmla="*/ 78 w 119"/>
                <a:gd name="T49" fmla="*/ 120 h 218"/>
                <a:gd name="T50" fmla="*/ 75 w 119"/>
                <a:gd name="T51" fmla="*/ 122 h 218"/>
                <a:gd name="T52" fmla="*/ 66 w 119"/>
                <a:gd name="T53" fmla="*/ 117 h 218"/>
                <a:gd name="T54" fmla="*/ 52 w 119"/>
                <a:gd name="T55" fmla="*/ 111 h 218"/>
                <a:gd name="T56" fmla="*/ 41 w 119"/>
                <a:gd name="T57" fmla="*/ 104 h 218"/>
                <a:gd name="T58" fmla="*/ 36 w 119"/>
                <a:gd name="T59" fmla="*/ 127 h 218"/>
                <a:gd name="T60" fmla="*/ 26 w 119"/>
                <a:gd name="T61" fmla="*/ 150 h 218"/>
                <a:gd name="T62" fmla="*/ 34 w 119"/>
                <a:gd name="T63" fmla="*/ 164 h 218"/>
                <a:gd name="T64" fmla="*/ 41 w 119"/>
                <a:gd name="T65" fmla="*/ 175 h 218"/>
                <a:gd name="T66" fmla="*/ 42 w 119"/>
                <a:gd name="T67" fmla="*/ 190 h 218"/>
                <a:gd name="T68" fmla="*/ 45 w 119"/>
                <a:gd name="T69" fmla="*/ 196 h 218"/>
                <a:gd name="T70" fmla="*/ 64 w 119"/>
                <a:gd name="T71" fmla="*/ 205 h 218"/>
                <a:gd name="T72" fmla="*/ 63 w 119"/>
                <a:gd name="T73" fmla="*/ 215 h 218"/>
                <a:gd name="T74" fmla="*/ 53 w 119"/>
                <a:gd name="T75" fmla="*/ 216 h 218"/>
                <a:gd name="T76" fmla="*/ 52 w 119"/>
                <a:gd name="T77" fmla="*/ 208 h 218"/>
                <a:gd name="T78" fmla="*/ 41 w 119"/>
                <a:gd name="T79" fmla="*/ 202 h 218"/>
                <a:gd name="T80" fmla="*/ 33 w 119"/>
                <a:gd name="T81" fmla="*/ 193 h 218"/>
                <a:gd name="T82" fmla="*/ 23 w 119"/>
                <a:gd name="T83" fmla="*/ 183 h 218"/>
                <a:gd name="T84" fmla="*/ 14 w 119"/>
                <a:gd name="T85" fmla="*/ 180 h 218"/>
                <a:gd name="T86" fmla="*/ 20 w 119"/>
                <a:gd name="T87" fmla="*/ 150 h 218"/>
                <a:gd name="T88" fmla="*/ 30 w 119"/>
                <a:gd name="T89" fmla="*/ 134 h 218"/>
                <a:gd name="T90" fmla="*/ 30 w 119"/>
                <a:gd name="T91" fmla="*/ 120 h 218"/>
                <a:gd name="T92" fmla="*/ 26 w 119"/>
                <a:gd name="T93" fmla="*/ 108 h 218"/>
                <a:gd name="T94" fmla="*/ 17 w 119"/>
                <a:gd name="T95" fmla="*/ 89 h 218"/>
                <a:gd name="T96" fmla="*/ 15 w 119"/>
                <a:gd name="T97" fmla="*/ 76 h 218"/>
                <a:gd name="T98" fmla="*/ 22 w 119"/>
                <a:gd name="T99" fmla="*/ 62 h 218"/>
                <a:gd name="T100" fmla="*/ 17 w 119"/>
                <a:gd name="T101" fmla="*/ 54 h 218"/>
                <a:gd name="T102" fmla="*/ 6 w 119"/>
                <a:gd name="T103" fmla="*/ 38 h 218"/>
                <a:gd name="T104" fmla="*/ 1 w 119"/>
                <a:gd name="T105" fmla="*/ 29 h 218"/>
                <a:gd name="T106" fmla="*/ 6 w 119"/>
                <a:gd name="T107" fmla="*/ 21 h 218"/>
                <a:gd name="T108" fmla="*/ 15 w 119"/>
                <a:gd name="T109" fmla="*/ 12 h 218"/>
                <a:gd name="T110" fmla="*/ 25 w 119"/>
                <a:gd name="T111" fmla="*/ 7 h 218"/>
                <a:gd name="T112" fmla="*/ 31 w 119"/>
                <a:gd name="T113" fmla="*/ 4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19" h="218">
                  <a:moveTo>
                    <a:pt x="33" y="202"/>
                  </a:moveTo>
                  <a:lnTo>
                    <a:pt x="34" y="204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4"/>
                  </a:lnTo>
                  <a:lnTo>
                    <a:pt x="33" y="202"/>
                  </a:lnTo>
                  <a:close/>
                  <a:moveTo>
                    <a:pt x="25" y="188"/>
                  </a:moveTo>
                  <a:lnTo>
                    <a:pt x="25" y="190"/>
                  </a:lnTo>
                  <a:lnTo>
                    <a:pt x="25" y="191"/>
                  </a:lnTo>
                  <a:lnTo>
                    <a:pt x="25" y="191"/>
                  </a:lnTo>
                  <a:lnTo>
                    <a:pt x="25" y="190"/>
                  </a:lnTo>
                  <a:lnTo>
                    <a:pt x="25" y="188"/>
                  </a:lnTo>
                  <a:lnTo>
                    <a:pt x="25" y="188"/>
                  </a:lnTo>
                  <a:close/>
                  <a:moveTo>
                    <a:pt x="17" y="182"/>
                  </a:moveTo>
                  <a:lnTo>
                    <a:pt x="19" y="183"/>
                  </a:lnTo>
                  <a:lnTo>
                    <a:pt x="19" y="185"/>
                  </a:lnTo>
                  <a:lnTo>
                    <a:pt x="19" y="185"/>
                  </a:lnTo>
                  <a:lnTo>
                    <a:pt x="17" y="182"/>
                  </a:lnTo>
                  <a:close/>
                  <a:moveTo>
                    <a:pt x="14" y="182"/>
                  </a:moveTo>
                  <a:lnTo>
                    <a:pt x="14" y="182"/>
                  </a:lnTo>
                  <a:lnTo>
                    <a:pt x="15" y="182"/>
                  </a:lnTo>
                  <a:lnTo>
                    <a:pt x="15" y="183"/>
                  </a:lnTo>
                  <a:lnTo>
                    <a:pt x="15" y="185"/>
                  </a:lnTo>
                  <a:lnTo>
                    <a:pt x="15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6"/>
                  </a:lnTo>
                  <a:lnTo>
                    <a:pt x="14" y="185"/>
                  </a:lnTo>
                  <a:lnTo>
                    <a:pt x="14" y="182"/>
                  </a:lnTo>
                  <a:lnTo>
                    <a:pt x="14" y="182"/>
                  </a:lnTo>
                  <a:close/>
                  <a:moveTo>
                    <a:pt x="14" y="167"/>
                  </a:moveTo>
                  <a:lnTo>
                    <a:pt x="14" y="167"/>
                  </a:lnTo>
                  <a:lnTo>
                    <a:pt x="14" y="167"/>
                  </a:lnTo>
                  <a:lnTo>
                    <a:pt x="14" y="169"/>
                  </a:lnTo>
                  <a:lnTo>
                    <a:pt x="14" y="167"/>
                  </a:lnTo>
                  <a:lnTo>
                    <a:pt x="14" y="167"/>
                  </a:lnTo>
                  <a:lnTo>
                    <a:pt x="14" y="167"/>
                  </a:lnTo>
                  <a:close/>
                  <a:moveTo>
                    <a:pt x="39" y="160"/>
                  </a:moveTo>
                  <a:lnTo>
                    <a:pt x="39" y="161"/>
                  </a:lnTo>
                  <a:lnTo>
                    <a:pt x="39" y="163"/>
                  </a:lnTo>
                  <a:lnTo>
                    <a:pt x="37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1"/>
                  </a:lnTo>
                  <a:lnTo>
                    <a:pt x="39" y="161"/>
                  </a:lnTo>
                  <a:lnTo>
                    <a:pt x="39" y="160"/>
                  </a:lnTo>
                  <a:close/>
                  <a:moveTo>
                    <a:pt x="37" y="158"/>
                  </a:moveTo>
                  <a:lnTo>
                    <a:pt x="39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7" y="158"/>
                  </a:lnTo>
                  <a:close/>
                  <a:moveTo>
                    <a:pt x="75" y="130"/>
                  </a:moveTo>
                  <a:lnTo>
                    <a:pt x="75" y="130"/>
                  </a:lnTo>
                  <a:lnTo>
                    <a:pt x="75" y="131"/>
                  </a:lnTo>
                  <a:lnTo>
                    <a:pt x="75" y="131"/>
                  </a:lnTo>
                  <a:lnTo>
                    <a:pt x="75" y="130"/>
                  </a:lnTo>
                  <a:lnTo>
                    <a:pt x="75" y="130"/>
                  </a:lnTo>
                  <a:close/>
                  <a:moveTo>
                    <a:pt x="71" y="123"/>
                  </a:moveTo>
                  <a:lnTo>
                    <a:pt x="72" y="123"/>
                  </a:lnTo>
                  <a:lnTo>
                    <a:pt x="72" y="125"/>
                  </a:lnTo>
                  <a:lnTo>
                    <a:pt x="74" y="125"/>
                  </a:lnTo>
                  <a:lnTo>
                    <a:pt x="74" y="125"/>
                  </a:lnTo>
                  <a:lnTo>
                    <a:pt x="74" y="127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2" y="125"/>
                  </a:lnTo>
                  <a:lnTo>
                    <a:pt x="71" y="123"/>
                  </a:lnTo>
                  <a:lnTo>
                    <a:pt x="71" y="123"/>
                  </a:lnTo>
                  <a:close/>
                  <a:moveTo>
                    <a:pt x="37" y="0"/>
                  </a:moveTo>
                  <a:lnTo>
                    <a:pt x="37" y="2"/>
                  </a:lnTo>
                  <a:lnTo>
                    <a:pt x="39" y="2"/>
                  </a:lnTo>
                  <a:lnTo>
                    <a:pt x="41" y="2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4" y="2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7" y="5"/>
                  </a:lnTo>
                  <a:lnTo>
                    <a:pt x="47" y="7"/>
                  </a:lnTo>
                  <a:lnTo>
                    <a:pt x="45" y="7"/>
                  </a:lnTo>
                  <a:lnTo>
                    <a:pt x="45" y="10"/>
                  </a:lnTo>
                  <a:lnTo>
                    <a:pt x="44" y="12"/>
                  </a:lnTo>
                  <a:lnTo>
                    <a:pt x="44" y="13"/>
                  </a:lnTo>
                  <a:lnTo>
                    <a:pt x="45" y="15"/>
                  </a:lnTo>
                  <a:lnTo>
                    <a:pt x="47" y="15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0" y="13"/>
                  </a:lnTo>
                  <a:lnTo>
                    <a:pt x="52" y="13"/>
                  </a:lnTo>
                  <a:lnTo>
                    <a:pt x="52" y="13"/>
                  </a:lnTo>
                  <a:lnTo>
                    <a:pt x="55" y="13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6" y="18"/>
                  </a:lnTo>
                  <a:lnTo>
                    <a:pt x="56" y="19"/>
                  </a:lnTo>
                  <a:lnTo>
                    <a:pt x="56" y="21"/>
                  </a:lnTo>
                  <a:lnTo>
                    <a:pt x="56" y="23"/>
                  </a:lnTo>
                  <a:lnTo>
                    <a:pt x="56" y="26"/>
                  </a:lnTo>
                  <a:lnTo>
                    <a:pt x="55" y="29"/>
                  </a:lnTo>
                  <a:lnTo>
                    <a:pt x="55" y="29"/>
                  </a:lnTo>
                  <a:lnTo>
                    <a:pt x="53" y="30"/>
                  </a:lnTo>
                  <a:lnTo>
                    <a:pt x="53" y="30"/>
                  </a:lnTo>
                  <a:lnTo>
                    <a:pt x="53" y="32"/>
                  </a:lnTo>
                  <a:lnTo>
                    <a:pt x="55" y="32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5" y="35"/>
                  </a:lnTo>
                  <a:lnTo>
                    <a:pt x="55" y="37"/>
                  </a:lnTo>
                  <a:lnTo>
                    <a:pt x="53" y="40"/>
                  </a:lnTo>
                  <a:lnTo>
                    <a:pt x="52" y="43"/>
                  </a:lnTo>
                  <a:lnTo>
                    <a:pt x="52" y="45"/>
                  </a:lnTo>
                  <a:lnTo>
                    <a:pt x="53" y="45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6" y="43"/>
                  </a:lnTo>
                  <a:lnTo>
                    <a:pt x="60" y="41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3" y="38"/>
                  </a:lnTo>
                  <a:lnTo>
                    <a:pt x="64" y="38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6" y="37"/>
                  </a:lnTo>
                  <a:lnTo>
                    <a:pt x="66" y="37"/>
                  </a:lnTo>
                  <a:lnTo>
                    <a:pt x="67" y="35"/>
                  </a:lnTo>
                  <a:lnTo>
                    <a:pt x="69" y="34"/>
                  </a:lnTo>
                  <a:lnTo>
                    <a:pt x="69" y="34"/>
                  </a:lnTo>
                  <a:lnTo>
                    <a:pt x="71" y="35"/>
                  </a:lnTo>
                  <a:lnTo>
                    <a:pt x="72" y="37"/>
                  </a:lnTo>
                  <a:lnTo>
                    <a:pt x="74" y="37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3" y="37"/>
                  </a:lnTo>
                  <a:lnTo>
                    <a:pt x="83" y="35"/>
                  </a:lnTo>
                  <a:lnTo>
                    <a:pt x="83" y="34"/>
                  </a:lnTo>
                  <a:lnTo>
                    <a:pt x="85" y="34"/>
                  </a:lnTo>
                  <a:lnTo>
                    <a:pt x="85" y="34"/>
                  </a:lnTo>
                  <a:lnTo>
                    <a:pt x="86" y="32"/>
                  </a:lnTo>
                  <a:lnTo>
                    <a:pt x="85" y="32"/>
                  </a:lnTo>
                  <a:lnTo>
                    <a:pt x="85" y="32"/>
                  </a:lnTo>
                  <a:lnTo>
                    <a:pt x="86" y="32"/>
                  </a:lnTo>
                  <a:lnTo>
                    <a:pt x="86" y="30"/>
                  </a:lnTo>
                  <a:lnTo>
                    <a:pt x="89" y="30"/>
                  </a:lnTo>
                  <a:lnTo>
                    <a:pt x="91" y="32"/>
                  </a:lnTo>
                  <a:lnTo>
                    <a:pt x="93" y="32"/>
                  </a:lnTo>
                  <a:lnTo>
                    <a:pt x="94" y="34"/>
                  </a:lnTo>
                  <a:lnTo>
                    <a:pt x="96" y="32"/>
                  </a:lnTo>
                  <a:lnTo>
                    <a:pt x="97" y="34"/>
                  </a:lnTo>
                  <a:lnTo>
                    <a:pt x="99" y="37"/>
                  </a:lnTo>
                  <a:lnTo>
                    <a:pt x="101" y="40"/>
                  </a:lnTo>
                  <a:lnTo>
                    <a:pt x="102" y="41"/>
                  </a:lnTo>
                  <a:lnTo>
                    <a:pt x="104" y="43"/>
                  </a:lnTo>
                  <a:lnTo>
                    <a:pt x="105" y="45"/>
                  </a:lnTo>
                  <a:lnTo>
                    <a:pt x="107" y="45"/>
                  </a:lnTo>
                  <a:lnTo>
                    <a:pt x="108" y="48"/>
                  </a:lnTo>
                  <a:lnTo>
                    <a:pt x="107" y="51"/>
                  </a:lnTo>
                  <a:lnTo>
                    <a:pt x="107" y="54"/>
                  </a:lnTo>
                  <a:lnTo>
                    <a:pt x="107" y="57"/>
                  </a:lnTo>
                  <a:lnTo>
                    <a:pt x="108" y="60"/>
                  </a:lnTo>
                  <a:lnTo>
                    <a:pt x="110" y="62"/>
                  </a:lnTo>
                  <a:lnTo>
                    <a:pt x="112" y="63"/>
                  </a:lnTo>
                  <a:lnTo>
                    <a:pt x="112" y="65"/>
                  </a:lnTo>
                  <a:lnTo>
                    <a:pt x="113" y="65"/>
                  </a:lnTo>
                  <a:lnTo>
                    <a:pt x="115" y="67"/>
                  </a:lnTo>
                  <a:lnTo>
                    <a:pt x="116" y="67"/>
                  </a:lnTo>
                  <a:lnTo>
                    <a:pt x="116" y="68"/>
                  </a:lnTo>
                  <a:lnTo>
                    <a:pt x="116" y="68"/>
                  </a:lnTo>
                  <a:lnTo>
                    <a:pt x="116" y="70"/>
                  </a:lnTo>
                  <a:lnTo>
                    <a:pt x="118" y="70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1"/>
                  </a:lnTo>
                  <a:lnTo>
                    <a:pt x="119" y="73"/>
                  </a:lnTo>
                  <a:lnTo>
                    <a:pt x="119" y="75"/>
                  </a:lnTo>
                  <a:lnTo>
                    <a:pt x="119" y="76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8" y="78"/>
                  </a:lnTo>
                  <a:lnTo>
                    <a:pt x="118" y="79"/>
                  </a:lnTo>
                  <a:lnTo>
                    <a:pt x="118" y="81"/>
                  </a:lnTo>
                  <a:lnTo>
                    <a:pt x="118" y="82"/>
                  </a:lnTo>
                  <a:lnTo>
                    <a:pt x="118" y="84"/>
                  </a:lnTo>
                  <a:lnTo>
                    <a:pt x="118" y="87"/>
                  </a:lnTo>
                  <a:lnTo>
                    <a:pt x="118" y="87"/>
                  </a:lnTo>
                  <a:lnTo>
                    <a:pt x="118" y="89"/>
                  </a:lnTo>
                  <a:lnTo>
                    <a:pt x="116" y="89"/>
                  </a:lnTo>
                  <a:lnTo>
                    <a:pt x="116" y="90"/>
                  </a:lnTo>
                  <a:lnTo>
                    <a:pt x="115" y="90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3" y="92"/>
                  </a:lnTo>
                  <a:lnTo>
                    <a:pt x="112" y="93"/>
                  </a:lnTo>
                  <a:lnTo>
                    <a:pt x="112" y="93"/>
                  </a:lnTo>
                  <a:lnTo>
                    <a:pt x="110" y="92"/>
                  </a:lnTo>
                  <a:lnTo>
                    <a:pt x="110" y="92"/>
                  </a:lnTo>
                  <a:lnTo>
                    <a:pt x="110" y="90"/>
                  </a:lnTo>
                  <a:lnTo>
                    <a:pt x="108" y="90"/>
                  </a:lnTo>
                  <a:lnTo>
                    <a:pt x="107" y="90"/>
                  </a:lnTo>
                  <a:lnTo>
                    <a:pt x="105" y="90"/>
                  </a:lnTo>
                  <a:lnTo>
                    <a:pt x="102" y="90"/>
                  </a:lnTo>
                  <a:lnTo>
                    <a:pt x="99" y="90"/>
                  </a:lnTo>
                  <a:lnTo>
                    <a:pt x="97" y="90"/>
                  </a:lnTo>
                  <a:lnTo>
                    <a:pt x="96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3" y="90"/>
                  </a:lnTo>
                  <a:lnTo>
                    <a:pt x="91" y="90"/>
                  </a:lnTo>
                  <a:lnTo>
                    <a:pt x="89" y="90"/>
                  </a:lnTo>
                  <a:lnTo>
                    <a:pt x="88" y="90"/>
                  </a:lnTo>
                  <a:lnTo>
                    <a:pt x="86" y="90"/>
                  </a:lnTo>
                  <a:lnTo>
                    <a:pt x="85" y="92"/>
                  </a:lnTo>
                  <a:lnTo>
                    <a:pt x="82" y="92"/>
                  </a:lnTo>
                  <a:lnTo>
                    <a:pt x="80" y="93"/>
                  </a:lnTo>
                  <a:lnTo>
                    <a:pt x="80" y="95"/>
                  </a:lnTo>
                  <a:lnTo>
                    <a:pt x="78" y="97"/>
                  </a:lnTo>
                  <a:lnTo>
                    <a:pt x="78" y="98"/>
                  </a:lnTo>
                  <a:lnTo>
                    <a:pt x="77" y="100"/>
                  </a:lnTo>
                  <a:lnTo>
                    <a:pt x="75" y="101"/>
                  </a:lnTo>
                  <a:lnTo>
                    <a:pt x="75" y="101"/>
                  </a:lnTo>
                  <a:lnTo>
                    <a:pt x="75" y="103"/>
                  </a:lnTo>
                  <a:lnTo>
                    <a:pt x="74" y="103"/>
                  </a:lnTo>
                  <a:lnTo>
                    <a:pt x="72" y="103"/>
                  </a:lnTo>
                  <a:lnTo>
                    <a:pt x="72" y="103"/>
                  </a:lnTo>
                  <a:lnTo>
                    <a:pt x="72" y="106"/>
                  </a:lnTo>
                  <a:lnTo>
                    <a:pt x="72" y="108"/>
                  </a:lnTo>
                  <a:lnTo>
                    <a:pt x="74" y="109"/>
                  </a:lnTo>
                  <a:lnTo>
                    <a:pt x="74" y="111"/>
                  </a:lnTo>
                  <a:lnTo>
                    <a:pt x="74" y="114"/>
                  </a:lnTo>
                  <a:lnTo>
                    <a:pt x="74" y="115"/>
                  </a:lnTo>
                  <a:lnTo>
                    <a:pt x="77" y="117"/>
                  </a:lnTo>
                  <a:lnTo>
                    <a:pt x="77" y="119"/>
                  </a:lnTo>
                  <a:lnTo>
                    <a:pt x="78" y="119"/>
                  </a:lnTo>
                  <a:lnTo>
                    <a:pt x="78" y="120"/>
                  </a:lnTo>
                  <a:lnTo>
                    <a:pt x="77" y="122"/>
                  </a:lnTo>
                  <a:lnTo>
                    <a:pt x="78" y="123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80" y="128"/>
                  </a:lnTo>
                  <a:lnTo>
                    <a:pt x="78" y="127"/>
                  </a:lnTo>
                  <a:lnTo>
                    <a:pt x="78" y="125"/>
                  </a:lnTo>
                  <a:lnTo>
                    <a:pt x="77" y="123"/>
                  </a:lnTo>
                  <a:lnTo>
                    <a:pt x="75" y="122"/>
                  </a:lnTo>
                  <a:lnTo>
                    <a:pt x="75" y="123"/>
                  </a:lnTo>
                  <a:lnTo>
                    <a:pt x="75" y="123"/>
                  </a:lnTo>
                  <a:lnTo>
                    <a:pt x="74" y="123"/>
                  </a:lnTo>
                  <a:lnTo>
                    <a:pt x="72" y="122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71" y="120"/>
                  </a:lnTo>
                  <a:lnTo>
                    <a:pt x="69" y="119"/>
                  </a:lnTo>
                  <a:lnTo>
                    <a:pt x="67" y="117"/>
                  </a:lnTo>
                  <a:lnTo>
                    <a:pt x="66" y="117"/>
                  </a:lnTo>
                  <a:lnTo>
                    <a:pt x="66" y="117"/>
                  </a:lnTo>
                  <a:lnTo>
                    <a:pt x="64" y="115"/>
                  </a:lnTo>
                  <a:lnTo>
                    <a:pt x="63" y="115"/>
                  </a:lnTo>
                  <a:lnTo>
                    <a:pt x="60" y="117"/>
                  </a:lnTo>
                  <a:lnTo>
                    <a:pt x="55" y="115"/>
                  </a:lnTo>
                  <a:lnTo>
                    <a:pt x="52" y="117"/>
                  </a:lnTo>
                  <a:lnTo>
                    <a:pt x="52" y="115"/>
                  </a:lnTo>
                  <a:lnTo>
                    <a:pt x="50" y="115"/>
                  </a:lnTo>
                  <a:lnTo>
                    <a:pt x="52" y="114"/>
                  </a:lnTo>
                  <a:lnTo>
                    <a:pt x="52" y="111"/>
                  </a:lnTo>
                  <a:lnTo>
                    <a:pt x="52" y="108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52" y="104"/>
                  </a:lnTo>
                  <a:lnTo>
                    <a:pt x="52" y="104"/>
                  </a:lnTo>
                  <a:lnTo>
                    <a:pt x="48" y="103"/>
                  </a:lnTo>
                  <a:lnTo>
                    <a:pt x="47" y="103"/>
                  </a:lnTo>
                  <a:lnTo>
                    <a:pt x="45" y="103"/>
                  </a:lnTo>
                  <a:lnTo>
                    <a:pt x="42" y="104"/>
                  </a:lnTo>
                  <a:lnTo>
                    <a:pt x="41" y="104"/>
                  </a:lnTo>
                  <a:lnTo>
                    <a:pt x="39" y="106"/>
                  </a:lnTo>
                  <a:lnTo>
                    <a:pt x="37" y="108"/>
                  </a:lnTo>
                  <a:lnTo>
                    <a:pt x="39" y="108"/>
                  </a:lnTo>
                  <a:lnTo>
                    <a:pt x="39" y="111"/>
                  </a:lnTo>
                  <a:lnTo>
                    <a:pt x="37" y="114"/>
                  </a:lnTo>
                  <a:lnTo>
                    <a:pt x="37" y="115"/>
                  </a:lnTo>
                  <a:lnTo>
                    <a:pt x="39" y="120"/>
                  </a:lnTo>
                  <a:lnTo>
                    <a:pt x="37" y="123"/>
                  </a:lnTo>
                  <a:lnTo>
                    <a:pt x="37" y="125"/>
                  </a:lnTo>
                  <a:lnTo>
                    <a:pt x="36" y="127"/>
                  </a:lnTo>
                  <a:lnTo>
                    <a:pt x="36" y="130"/>
                  </a:lnTo>
                  <a:lnTo>
                    <a:pt x="34" y="130"/>
                  </a:lnTo>
                  <a:lnTo>
                    <a:pt x="33" y="133"/>
                  </a:lnTo>
                  <a:lnTo>
                    <a:pt x="33" y="138"/>
                  </a:lnTo>
                  <a:lnTo>
                    <a:pt x="31" y="139"/>
                  </a:lnTo>
                  <a:lnTo>
                    <a:pt x="31" y="142"/>
                  </a:lnTo>
                  <a:lnTo>
                    <a:pt x="28" y="145"/>
                  </a:lnTo>
                  <a:lnTo>
                    <a:pt x="28" y="149"/>
                  </a:lnTo>
                  <a:lnTo>
                    <a:pt x="26" y="150"/>
                  </a:lnTo>
                  <a:lnTo>
                    <a:pt x="26" y="150"/>
                  </a:lnTo>
                  <a:lnTo>
                    <a:pt x="26" y="152"/>
                  </a:lnTo>
                  <a:lnTo>
                    <a:pt x="26" y="155"/>
                  </a:lnTo>
                  <a:lnTo>
                    <a:pt x="26" y="158"/>
                  </a:lnTo>
                  <a:lnTo>
                    <a:pt x="26" y="160"/>
                  </a:lnTo>
                  <a:lnTo>
                    <a:pt x="28" y="163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28" y="166"/>
                  </a:lnTo>
                  <a:lnTo>
                    <a:pt x="30" y="166"/>
                  </a:lnTo>
                  <a:lnTo>
                    <a:pt x="34" y="164"/>
                  </a:lnTo>
                  <a:lnTo>
                    <a:pt x="36" y="164"/>
                  </a:lnTo>
                  <a:lnTo>
                    <a:pt x="36" y="166"/>
                  </a:lnTo>
                  <a:lnTo>
                    <a:pt x="37" y="167"/>
                  </a:lnTo>
                  <a:lnTo>
                    <a:pt x="37" y="174"/>
                  </a:lnTo>
                  <a:lnTo>
                    <a:pt x="37" y="175"/>
                  </a:lnTo>
                  <a:lnTo>
                    <a:pt x="39" y="175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7"/>
                  </a:lnTo>
                  <a:lnTo>
                    <a:pt x="41" y="175"/>
                  </a:lnTo>
                  <a:lnTo>
                    <a:pt x="42" y="177"/>
                  </a:lnTo>
                  <a:lnTo>
                    <a:pt x="42" y="180"/>
                  </a:lnTo>
                  <a:lnTo>
                    <a:pt x="45" y="191"/>
                  </a:lnTo>
                  <a:lnTo>
                    <a:pt x="45" y="193"/>
                  </a:lnTo>
                  <a:lnTo>
                    <a:pt x="47" y="194"/>
                  </a:lnTo>
                  <a:lnTo>
                    <a:pt x="45" y="194"/>
                  </a:lnTo>
                  <a:lnTo>
                    <a:pt x="44" y="191"/>
                  </a:lnTo>
                  <a:lnTo>
                    <a:pt x="44" y="190"/>
                  </a:lnTo>
                  <a:lnTo>
                    <a:pt x="44" y="190"/>
                  </a:lnTo>
                  <a:lnTo>
                    <a:pt x="42" y="190"/>
                  </a:lnTo>
                  <a:lnTo>
                    <a:pt x="42" y="190"/>
                  </a:lnTo>
                  <a:lnTo>
                    <a:pt x="44" y="188"/>
                  </a:lnTo>
                  <a:lnTo>
                    <a:pt x="42" y="188"/>
                  </a:lnTo>
                  <a:lnTo>
                    <a:pt x="42" y="186"/>
                  </a:lnTo>
                  <a:lnTo>
                    <a:pt x="41" y="188"/>
                  </a:lnTo>
                  <a:lnTo>
                    <a:pt x="41" y="190"/>
                  </a:lnTo>
                  <a:lnTo>
                    <a:pt x="41" y="191"/>
                  </a:lnTo>
                  <a:lnTo>
                    <a:pt x="44" y="194"/>
                  </a:lnTo>
                  <a:lnTo>
                    <a:pt x="44" y="194"/>
                  </a:lnTo>
                  <a:lnTo>
                    <a:pt x="45" y="196"/>
                  </a:lnTo>
                  <a:lnTo>
                    <a:pt x="47" y="196"/>
                  </a:lnTo>
                  <a:lnTo>
                    <a:pt x="48" y="196"/>
                  </a:lnTo>
                  <a:lnTo>
                    <a:pt x="50" y="197"/>
                  </a:lnTo>
                  <a:lnTo>
                    <a:pt x="53" y="199"/>
                  </a:lnTo>
                  <a:lnTo>
                    <a:pt x="55" y="199"/>
                  </a:lnTo>
                  <a:lnTo>
                    <a:pt x="56" y="199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1" y="201"/>
                  </a:lnTo>
                  <a:lnTo>
                    <a:pt x="64" y="205"/>
                  </a:lnTo>
                  <a:lnTo>
                    <a:pt x="69" y="208"/>
                  </a:lnTo>
                  <a:lnTo>
                    <a:pt x="69" y="210"/>
                  </a:lnTo>
                  <a:lnTo>
                    <a:pt x="67" y="210"/>
                  </a:lnTo>
                  <a:lnTo>
                    <a:pt x="66" y="213"/>
                  </a:lnTo>
                  <a:lnTo>
                    <a:pt x="66" y="213"/>
                  </a:lnTo>
                  <a:lnTo>
                    <a:pt x="66" y="215"/>
                  </a:lnTo>
                  <a:lnTo>
                    <a:pt x="64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3" y="215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61" y="213"/>
                  </a:lnTo>
                  <a:lnTo>
                    <a:pt x="58" y="215"/>
                  </a:lnTo>
                  <a:lnTo>
                    <a:pt x="56" y="215"/>
                  </a:lnTo>
                  <a:lnTo>
                    <a:pt x="56" y="216"/>
                  </a:lnTo>
                  <a:lnTo>
                    <a:pt x="55" y="216"/>
                  </a:lnTo>
                  <a:lnTo>
                    <a:pt x="55" y="218"/>
                  </a:lnTo>
                  <a:lnTo>
                    <a:pt x="55" y="218"/>
                  </a:lnTo>
                  <a:lnTo>
                    <a:pt x="53" y="216"/>
                  </a:lnTo>
                  <a:lnTo>
                    <a:pt x="53" y="216"/>
                  </a:lnTo>
                  <a:lnTo>
                    <a:pt x="53" y="215"/>
                  </a:lnTo>
                  <a:lnTo>
                    <a:pt x="53" y="215"/>
                  </a:lnTo>
                  <a:lnTo>
                    <a:pt x="53" y="213"/>
                  </a:lnTo>
                  <a:lnTo>
                    <a:pt x="55" y="212"/>
                  </a:lnTo>
                  <a:lnTo>
                    <a:pt x="53" y="210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8"/>
                  </a:lnTo>
                  <a:lnTo>
                    <a:pt x="50" y="207"/>
                  </a:lnTo>
                  <a:lnTo>
                    <a:pt x="50" y="205"/>
                  </a:lnTo>
                  <a:lnTo>
                    <a:pt x="48" y="205"/>
                  </a:lnTo>
                  <a:lnTo>
                    <a:pt x="48" y="205"/>
                  </a:lnTo>
                  <a:lnTo>
                    <a:pt x="47" y="205"/>
                  </a:lnTo>
                  <a:lnTo>
                    <a:pt x="47" y="205"/>
                  </a:lnTo>
                  <a:lnTo>
                    <a:pt x="44" y="204"/>
                  </a:lnTo>
                  <a:lnTo>
                    <a:pt x="42" y="202"/>
                  </a:lnTo>
                  <a:lnTo>
                    <a:pt x="42" y="202"/>
                  </a:lnTo>
                  <a:lnTo>
                    <a:pt x="41" y="202"/>
                  </a:lnTo>
                  <a:lnTo>
                    <a:pt x="41" y="202"/>
                  </a:lnTo>
                  <a:lnTo>
                    <a:pt x="41" y="205"/>
                  </a:lnTo>
                  <a:lnTo>
                    <a:pt x="41" y="205"/>
                  </a:lnTo>
                  <a:lnTo>
                    <a:pt x="36" y="202"/>
                  </a:lnTo>
                  <a:lnTo>
                    <a:pt x="34" y="199"/>
                  </a:lnTo>
                  <a:lnTo>
                    <a:pt x="34" y="196"/>
                  </a:lnTo>
                  <a:lnTo>
                    <a:pt x="34" y="196"/>
                  </a:lnTo>
                  <a:lnTo>
                    <a:pt x="33" y="196"/>
                  </a:lnTo>
                  <a:lnTo>
                    <a:pt x="31" y="194"/>
                  </a:lnTo>
                  <a:lnTo>
                    <a:pt x="33" y="193"/>
                  </a:lnTo>
                  <a:lnTo>
                    <a:pt x="31" y="193"/>
                  </a:lnTo>
                  <a:lnTo>
                    <a:pt x="30" y="193"/>
                  </a:lnTo>
                  <a:lnTo>
                    <a:pt x="30" y="193"/>
                  </a:lnTo>
                  <a:lnTo>
                    <a:pt x="28" y="190"/>
                  </a:lnTo>
                  <a:lnTo>
                    <a:pt x="28" y="190"/>
                  </a:lnTo>
                  <a:lnTo>
                    <a:pt x="26" y="188"/>
                  </a:lnTo>
                  <a:lnTo>
                    <a:pt x="25" y="188"/>
                  </a:lnTo>
                  <a:lnTo>
                    <a:pt x="25" y="186"/>
                  </a:lnTo>
                  <a:lnTo>
                    <a:pt x="25" y="185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20" y="180"/>
                  </a:lnTo>
                  <a:lnTo>
                    <a:pt x="19" y="179"/>
                  </a:lnTo>
                  <a:lnTo>
                    <a:pt x="19" y="179"/>
                  </a:lnTo>
                  <a:lnTo>
                    <a:pt x="17" y="179"/>
                  </a:lnTo>
                  <a:lnTo>
                    <a:pt x="17" y="180"/>
                  </a:lnTo>
                  <a:lnTo>
                    <a:pt x="15" y="180"/>
                  </a:lnTo>
                  <a:lnTo>
                    <a:pt x="15" y="180"/>
                  </a:lnTo>
                  <a:lnTo>
                    <a:pt x="14" y="180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2" y="172"/>
                  </a:lnTo>
                  <a:lnTo>
                    <a:pt x="14" y="169"/>
                  </a:lnTo>
                  <a:lnTo>
                    <a:pt x="15" y="164"/>
                  </a:lnTo>
                  <a:lnTo>
                    <a:pt x="15" y="161"/>
                  </a:lnTo>
                  <a:lnTo>
                    <a:pt x="17" y="161"/>
                  </a:lnTo>
                  <a:lnTo>
                    <a:pt x="17" y="156"/>
                  </a:lnTo>
                  <a:lnTo>
                    <a:pt x="20" y="152"/>
                  </a:lnTo>
                  <a:lnTo>
                    <a:pt x="20" y="150"/>
                  </a:lnTo>
                  <a:lnTo>
                    <a:pt x="20" y="149"/>
                  </a:lnTo>
                  <a:lnTo>
                    <a:pt x="20" y="149"/>
                  </a:lnTo>
                  <a:lnTo>
                    <a:pt x="20" y="147"/>
                  </a:lnTo>
                  <a:lnTo>
                    <a:pt x="20" y="145"/>
                  </a:lnTo>
                  <a:lnTo>
                    <a:pt x="20" y="145"/>
                  </a:lnTo>
                  <a:lnTo>
                    <a:pt x="20" y="144"/>
                  </a:lnTo>
                  <a:lnTo>
                    <a:pt x="22" y="142"/>
                  </a:lnTo>
                  <a:lnTo>
                    <a:pt x="25" y="141"/>
                  </a:lnTo>
                  <a:lnTo>
                    <a:pt x="26" y="139"/>
                  </a:lnTo>
                  <a:lnTo>
                    <a:pt x="30" y="134"/>
                  </a:lnTo>
                  <a:lnTo>
                    <a:pt x="30" y="131"/>
                  </a:lnTo>
                  <a:lnTo>
                    <a:pt x="31" y="131"/>
                  </a:lnTo>
                  <a:lnTo>
                    <a:pt x="31" y="131"/>
                  </a:lnTo>
                  <a:lnTo>
                    <a:pt x="33" y="130"/>
                  </a:lnTo>
                  <a:lnTo>
                    <a:pt x="33" y="130"/>
                  </a:lnTo>
                  <a:lnTo>
                    <a:pt x="33" y="128"/>
                  </a:lnTo>
                  <a:lnTo>
                    <a:pt x="31" y="123"/>
                  </a:lnTo>
                  <a:lnTo>
                    <a:pt x="31" y="122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7"/>
                  </a:lnTo>
                  <a:lnTo>
                    <a:pt x="30" y="117"/>
                  </a:lnTo>
                  <a:lnTo>
                    <a:pt x="28" y="115"/>
                  </a:lnTo>
                  <a:lnTo>
                    <a:pt x="26" y="114"/>
                  </a:lnTo>
                  <a:lnTo>
                    <a:pt x="26" y="112"/>
                  </a:lnTo>
                  <a:lnTo>
                    <a:pt x="26" y="111"/>
                  </a:lnTo>
                  <a:lnTo>
                    <a:pt x="26" y="111"/>
                  </a:lnTo>
                  <a:lnTo>
                    <a:pt x="25" y="109"/>
                  </a:lnTo>
                  <a:lnTo>
                    <a:pt x="26" y="108"/>
                  </a:lnTo>
                  <a:lnTo>
                    <a:pt x="26" y="108"/>
                  </a:lnTo>
                  <a:lnTo>
                    <a:pt x="26" y="103"/>
                  </a:lnTo>
                  <a:lnTo>
                    <a:pt x="26" y="103"/>
                  </a:lnTo>
                  <a:lnTo>
                    <a:pt x="26" y="100"/>
                  </a:lnTo>
                  <a:lnTo>
                    <a:pt x="25" y="98"/>
                  </a:lnTo>
                  <a:lnTo>
                    <a:pt x="25" y="97"/>
                  </a:lnTo>
                  <a:lnTo>
                    <a:pt x="23" y="95"/>
                  </a:lnTo>
                  <a:lnTo>
                    <a:pt x="20" y="93"/>
                  </a:lnTo>
                  <a:lnTo>
                    <a:pt x="17" y="90"/>
                  </a:lnTo>
                  <a:lnTo>
                    <a:pt x="17" y="89"/>
                  </a:lnTo>
                  <a:lnTo>
                    <a:pt x="15" y="87"/>
                  </a:lnTo>
                  <a:lnTo>
                    <a:pt x="14" y="86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12" y="78"/>
                  </a:lnTo>
                  <a:lnTo>
                    <a:pt x="14" y="78"/>
                  </a:lnTo>
                  <a:lnTo>
                    <a:pt x="14" y="78"/>
                  </a:lnTo>
                  <a:lnTo>
                    <a:pt x="15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6"/>
                  </a:lnTo>
                  <a:lnTo>
                    <a:pt x="17" y="73"/>
                  </a:lnTo>
                  <a:lnTo>
                    <a:pt x="17" y="70"/>
                  </a:lnTo>
                  <a:lnTo>
                    <a:pt x="17" y="68"/>
                  </a:lnTo>
                  <a:lnTo>
                    <a:pt x="19" y="67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9" y="59"/>
                  </a:lnTo>
                  <a:lnTo>
                    <a:pt x="17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5" y="52"/>
                  </a:lnTo>
                  <a:lnTo>
                    <a:pt x="14" y="49"/>
                  </a:lnTo>
                  <a:lnTo>
                    <a:pt x="12" y="48"/>
                  </a:lnTo>
                  <a:lnTo>
                    <a:pt x="11" y="46"/>
                  </a:lnTo>
                  <a:lnTo>
                    <a:pt x="9" y="45"/>
                  </a:lnTo>
                  <a:lnTo>
                    <a:pt x="6" y="41"/>
                  </a:lnTo>
                  <a:lnTo>
                    <a:pt x="6" y="40"/>
                  </a:lnTo>
                  <a:lnTo>
                    <a:pt x="6" y="40"/>
                  </a:lnTo>
                  <a:lnTo>
                    <a:pt x="4" y="40"/>
                  </a:lnTo>
                  <a:lnTo>
                    <a:pt x="6" y="38"/>
                  </a:lnTo>
                  <a:lnTo>
                    <a:pt x="6" y="37"/>
                  </a:lnTo>
                  <a:lnTo>
                    <a:pt x="4" y="35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3" y="34"/>
                  </a:lnTo>
                  <a:lnTo>
                    <a:pt x="1" y="32"/>
                  </a:lnTo>
                  <a:lnTo>
                    <a:pt x="1" y="30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4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1"/>
                  </a:lnTo>
                  <a:lnTo>
                    <a:pt x="6" y="18"/>
                  </a:lnTo>
                  <a:lnTo>
                    <a:pt x="7" y="16"/>
                  </a:lnTo>
                  <a:lnTo>
                    <a:pt x="7" y="13"/>
                  </a:lnTo>
                  <a:lnTo>
                    <a:pt x="9" y="13"/>
                  </a:lnTo>
                  <a:lnTo>
                    <a:pt x="9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0"/>
                  </a:lnTo>
                  <a:lnTo>
                    <a:pt x="23" y="10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7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31" y="4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6" y="2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4" name="Freeform 40">
              <a:extLst>
                <a:ext uri="{FF2B5EF4-FFF2-40B4-BE49-F238E27FC236}">
                  <a16:creationId xmlns:a16="http://schemas.microsoft.com/office/drawing/2014/main" id="{77E59297-3481-4F19-B044-3A3F3A29AB57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96" y="4104048"/>
              <a:ext cx="52630" cy="144242"/>
            </a:xfrm>
            <a:custGeom>
              <a:avLst/>
              <a:gdLst>
                <a:gd name="T0" fmla="*/ 4 w 27"/>
                <a:gd name="T1" fmla="*/ 1 h 74"/>
                <a:gd name="T2" fmla="*/ 8 w 27"/>
                <a:gd name="T3" fmla="*/ 3 h 74"/>
                <a:gd name="T4" fmla="*/ 10 w 27"/>
                <a:gd name="T5" fmla="*/ 3 h 74"/>
                <a:gd name="T6" fmla="*/ 15 w 27"/>
                <a:gd name="T7" fmla="*/ 3 h 74"/>
                <a:gd name="T8" fmla="*/ 13 w 27"/>
                <a:gd name="T9" fmla="*/ 6 h 74"/>
                <a:gd name="T10" fmla="*/ 13 w 27"/>
                <a:gd name="T11" fmla="*/ 11 h 74"/>
                <a:gd name="T12" fmla="*/ 13 w 27"/>
                <a:gd name="T13" fmla="*/ 11 h 74"/>
                <a:gd name="T14" fmla="*/ 19 w 27"/>
                <a:gd name="T15" fmla="*/ 15 h 74"/>
                <a:gd name="T16" fmla="*/ 21 w 27"/>
                <a:gd name="T17" fmla="*/ 17 h 74"/>
                <a:gd name="T18" fmla="*/ 21 w 27"/>
                <a:gd name="T19" fmla="*/ 23 h 74"/>
                <a:gd name="T20" fmla="*/ 21 w 27"/>
                <a:gd name="T21" fmla="*/ 26 h 74"/>
                <a:gd name="T22" fmla="*/ 24 w 27"/>
                <a:gd name="T23" fmla="*/ 29 h 74"/>
                <a:gd name="T24" fmla="*/ 24 w 27"/>
                <a:gd name="T25" fmla="*/ 34 h 74"/>
                <a:gd name="T26" fmla="*/ 26 w 27"/>
                <a:gd name="T27" fmla="*/ 42 h 74"/>
                <a:gd name="T28" fmla="*/ 24 w 27"/>
                <a:gd name="T29" fmla="*/ 59 h 74"/>
                <a:gd name="T30" fmla="*/ 24 w 27"/>
                <a:gd name="T31" fmla="*/ 63 h 74"/>
                <a:gd name="T32" fmla="*/ 24 w 27"/>
                <a:gd name="T33" fmla="*/ 64 h 74"/>
                <a:gd name="T34" fmla="*/ 26 w 27"/>
                <a:gd name="T35" fmla="*/ 66 h 74"/>
                <a:gd name="T36" fmla="*/ 27 w 27"/>
                <a:gd name="T37" fmla="*/ 70 h 74"/>
                <a:gd name="T38" fmla="*/ 26 w 27"/>
                <a:gd name="T39" fmla="*/ 70 h 74"/>
                <a:gd name="T40" fmla="*/ 19 w 27"/>
                <a:gd name="T41" fmla="*/ 74 h 74"/>
                <a:gd name="T42" fmla="*/ 18 w 27"/>
                <a:gd name="T43" fmla="*/ 72 h 74"/>
                <a:gd name="T44" fmla="*/ 16 w 27"/>
                <a:gd name="T45" fmla="*/ 72 h 74"/>
                <a:gd name="T46" fmla="*/ 16 w 27"/>
                <a:gd name="T47" fmla="*/ 69 h 74"/>
                <a:gd name="T48" fmla="*/ 13 w 27"/>
                <a:gd name="T49" fmla="*/ 69 h 74"/>
                <a:gd name="T50" fmla="*/ 12 w 27"/>
                <a:gd name="T51" fmla="*/ 67 h 74"/>
                <a:gd name="T52" fmla="*/ 12 w 27"/>
                <a:gd name="T53" fmla="*/ 66 h 74"/>
                <a:gd name="T54" fmla="*/ 10 w 27"/>
                <a:gd name="T55" fmla="*/ 64 h 74"/>
                <a:gd name="T56" fmla="*/ 10 w 27"/>
                <a:gd name="T57" fmla="*/ 63 h 74"/>
                <a:gd name="T58" fmla="*/ 10 w 27"/>
                <a:gd name="T59" fmla="*/ 61 h 74"/>
                <a:gd name="T60" fmla="*/ 10 w 27"/>
                <a:gd name="T61" fmla="*/ 59 h 74"/>
                <a:gd name="T62" fmla="*/ 10 w 27"/>
                <a:gd name="T63" fmla="*/ 58 h 74"/>
                <a:gd name="T64" fmla="*/ 12 w 27"/>
                <a:gd name="T65" fmla="*/ 55 h 74"/>
                <a:gd name="T66" fmla="*/ 10 w 27"/>
                <a:gd name="T67" fmla="*/ 55 h 74"/>
                <a:gd name="T68" fmla="*/ 8 w 27"/>
                <a:gd name="T69" fmla="*/ 53 h 74"/>
                <a:gd name="T70" fmla="*/ 10 w 27"/>
                <a:gd name="T71" fmla="*/ 50 h 74"/>
                <a:gd name="T72" fmla="*/ 10 w 27"/>
                <a:gd name="T73" fmla="*/ 42 h 74"/>
                <a:gd name="T74" fmla="*/ 12 w 27"/>
                <a:gd name="T75" fmla="*/ 41 h 74"/>
                <a:gd name="T76" fmla="*/ 10 w 27"/>
                <a:gd name="T77" fmla="*/ 39 h 74"/>
                <a:gd name="T78" fmla="*/ 8 w 27"/>
                <a:gd name="T79" fmla="*/ 36 h 74"/>
                <a:gd name="T80" fmla="*/ 7 w 27"/>
                <a:gd name="T81" fmla="*/ 34 h 74"/>
                <a:gd name="T82" fmla="*/ 8 w 27"/>
                <a:gd name="T83" fmla="*/ 33 h 74"/>
                <a:gd name="T84" fmla="*/ 8 w 27"/>
                <a:gd name="T85" fmla="*/ 31 h 74"/>
                <a:gd name="T86" fmla="*/ 8 w 27"/>
                <a:gd name="T87" fmla="*/ 28 h 74"/>
                <a:gd name="T88" fmla="*/ 10 w 27"/>
                <a:gd name="T89" fmla="*/ 25 h 74"/>
                <a:gd name="T90" fmla="*/ 8 w 27"/>
                <a:gd name="T91" fmla="*/ 23 h 74"/>
                <a:gd name="T92" fmla="*/ 5 w 27"/>
                <a:gd name="T93" fmla="*/ 25 h 74"/>
                <a:gd name="T94" fmla="*/ 5 w 27"/>
                <a:gd name="T95" fmla="*/ 25 h 74"/>
                <a:gd name="T96" fmla="*/ 5 w 27"/>
                <a:gd name="T97" fmla="*/ 23 h 74"/>
                <a:gd name="T98" fmla="*/ 5 w 27"/>
                <a:gd name="T99" fmla="*/ 23 h 74"/>
                <a:gd name="T100" fmla="*/ 7 w 27"/>
                <a:gd name="T101" fmla="*/ 22 h 74"/>
                <a:gd name="T102" fmla="*/ 5 w 27"/>
                <a:gd name="T103" fmla="*/ 22 h 74"/>
                <a:gd name="T104" fmla="*/ 5 w 27"/>
                <a:gd name="T105" fmla="*/ 22 h 74"/>
                <a:gd name="T106" fmla="*/ 7 w 27"/>
                <a:gd name="T107" fmla="*/ 22 h 74"/>
                <a:gd name="T108" fmla="*/ 7 w 27"/>
                <a:gd name="T109" fmla="*/ 18 h 74"/>
                <a:gd name="T110" fmla="*/ 7 w 27"/>
                <a:gd name="T111" fmla="*/ 14 h 74"/>
                <a:gd name="T112" fmla="*/ 7 w 27"/>
                <a:gd name="T113" fmla="*/ 12 h 74"/>
                <a:gd name="T114" fmla="*/ 5 w 27"/>
                <a:gd name="T115" fmla="*/ 11 h 74"/>
                <a:gd name="T116" fmla="*/ 4 w 27"/>
                <a:gd name="T117" fmla="*/ 9 h 74"/>
                <a:gd name="T118" fmla="*/ 0 w 27"/>
                <a:gd name="T119" fmla="*/ 7 h 74"/>
                <a:gd name="T120" fmla="*/ 0 w 27"/>
                <a:gd name="T121" fmla="*/ 6 h 74"/>
                <a:gd name="T122" fmla="*/ 2 w 27"/>
                <a:gd name="T123" fmla="*/ 3 h 74"/>
                <a:gd name="T124" fmla="*/ 2 w 27"/>
                <a:gd name="T125" fmla="*/ 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7" h="74">
                  <a:moveTo>
                    <a:pt x="0" y="0"/>
                  </a:moveTo>
                  <a:lnTo>
                    <a:pt x="4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2"/>
                  </a:lnTo>
                  <a:lnTo>
                    <a:pt x="19" y="15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20"/>
                  </a:lnTo>
                  <a:lnTo>
                    <a:pt x="21" y="23"/>
                  </a:lnTo>
                  <a:lnTo>
                    <a:pt x="21" y="25"/>
                  </a:lnTo>
                  <a:lnTo>
                    <a:pt x="21" y="26"/>
                  </a:lnTo>
                  <a:lnTo>
                    <a:pt x="23" y="26"/>
                  </a:lnTo>
                  <a:lnTo>
                    <a:pt x="24" y="29"/>
                  </a:lnTo>
                  <a:lnTo>
                    <a:pt x="24" y="29"/>
                  </a:lnTo>
                  <a:lnTo>
                    <a:pt x="24" y="34"/>
                  </a:lnTo>
                  <a:lnTo>
                    <a:pt x="26" y="37"/>
                  </a:lnTo>
                  <a:lnTo>
                    <a:pt x="26" y="42"/>
                  </a:lnTo>
                  <a:lnTo>
                    <a:pt x="26" y="59"/>
                  </a:lnTo>
                  <a:lnTo>
                    <a:pt x="24" y="59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4"/>
                  </a:lnTo>
                  <a:lnTo>
                    <a:pt x="24" y="64"/>
                  </a:lnTo>
                  <a:lnTo>
                    <a:pt x="24" y="66"/>
                  </a:lnTo>
                  <a:lnTo>
                    <a:pt x="26" y="66"/>
                  </a:lnTo>
                  <a:lnTo>
                    <a:pt x="27" y="67"/>
                  </a:lnTo>
                  <a:lnTo>
                    <a:pt x="27" y="70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1" y="72"/>
                  </a:lnTo>
                  <a:lnTo>
                    <a:pt x="19" y="74"/>
                  </a:lnTo>
                  <a:lnTo>
                    <a:pt x="19" y="72"/>
                  </a:lnTo>
                  <a:lnTo>
                    <a:pt x="18" y="72"/>
                  </a:lnTo>
                  <a:lnTo>
                    <a:pt x="18" y="72"/>
                  </a:lnTo>
                  <a:lnTo>
                    <a:pt x="16" y="72"/>
                  </a:lnTo>
                  <a:lnTo>
                    <a:pt x="16" y="70"/>
                  </a:lnTo>
                  <a:lnTo>
                    <a:pt x="16" y="69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3" y="67"/>
                  </a:lnTo>
                  <a:lnTo>
                    <a:pt x="12" y="67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9"/>
                  </a:lnTo>
                  <a:lnTo>
                    <a:pt x="10" y="58"/>
                  </a:lnTo>
                  <a:lnTo>
                    <a:pt x="10" y="56"/>
                  </a:lnTo>
                  <a:lnTo>
                    <a:pt x="12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3"/>
                  </a:lnTo>
                  <a:lnTo>
                    <a:pt x="8" y="53"/>
                  </a:lnTo>
                  <a:lnTo>
                    <a:pt x="8" y="52"/>
                  </a:lnTo>
                  <a:lnTo>
                    <a:pt x="10" y="50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12" y="42"/>
                  </a:lnTo>
                  <a:lnTo>
                    <a:pt x="12" y="41"/>
                  </a:lnTo>
                  <a:lnTo>
                    <a:pt x="12" y="41"/>
                  </a:lnTo>
                  <a:lnTo>
                    <a:pt x="10" y="39"/>
                  </a:lnTo>
                  <a:lnTo>
                    <a:pt x="8" y="37"/>
                  </a:lnTo>
                  <a:lnTo>
                    <a:pt x="8" y="36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8" y="34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10" y="26"/>
                  </a:lnTo>
                  <a:lnTo>
                    <a:pt x="10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7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18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7" y="12"/>
                  </a:lnTo>
                  <a:lnTo>
                    <a:pt x="5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2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5" name="Freeform 41">
              <a:extLst>
                <a:ext uri="{FF2B5EF4-FFF2-40B4-BE49-F238E27FC236}">
                  <a16:creationId xmlns:a16="http://schemas.microsoft.com/office/drawing/2014/main" id="{F2D814B5-98A4-4D1A-A233-1C06429ABFE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5817413"/>
              <a:ext cx="534087" cy="118903"/>
            </a:xfrm>
            <a:custGeom>
              <a:avLst/>
              <a:gdLst>
                <a:gd name="T0" fmla="*/ 257 w 274"/>
                <a:gd name="T1" fmla="*/ 47 h 61"/>
                <a:gd name="T2" fmla="*/ 255 w 274"/>
                <a:gd name="T3" fmla="*/ 49 h 61"/>
                <a:gd name="T4" fmla="*/ 254 w 274"/>
                <a:gd name="T5" fmla="*/ 50 h 61"/>
                <a:gd name="T6" fmla="*/ 254 w 274"/>
                <a:gd name="T7" fmla="*/ 49 h 61"/>
                <a:gd name="T8" fmla="*/ 254 w 274"/>
                <a:gd name="T9" fmla="*/ 47 h 61"/>
                <a:gd name="T10" fmla="*/ 255 w 274"/>
                <a:gd name="T11" fmla="*/ 45 h 61"/>
                <a:gd name="T12" fmla="*/ 252 w 274"/>
                <a:gd name="T13" fmla="*/ 42 h 61"/>
                <a:gd name="T14" fmla="*/ 252 w 274"/>
                <a:gd name="T15" fmla="*/ 44 h 61"/>
                <a:gd name="T16" fmla="*/ 254 w 274"/>
                <a:gd name="T17" fmla="*/ 45 h 61"/>
                <a:gd name="T18" fmla="*/ 252 w 274"/>
                <a:gd name="T19" fmla="*/ 47 h 61"/>
                <a:gd name="T20" fmla="*/ 252 w 274"/>
                <a:gd name="T21" fmla="*/ 50 h 61"/>
                <a:gd name="T22" fmla="*/ 255 w 274"/>
                <a:gd name="T23" fmla="*/ 50 h 61"/>
                <a:gd name="T24" fmla="*/ 259 w 274"/>
                <a:gd name="T25" fmla="*/ 49 h 61"/>
                <a:gd name="T26" fmla="*/ 260 w 274"/>
                <a:gd name="T27" fmla="*/ 50 h 61"/>
                <a:gd name="T28" fmla="*/ 260 w 274"/>
                <a:gd name="T29" fmla="*/ 50 h 61"/>
                <a:gd name="T30" fmla="*/ 257 w 274"/>
                <a:gd name="T31" fmla="*/ 52 h 61"/>
                <a:gd name="T32" fmla="*/ 260 w 274"/>
                <a:gd name="T33" fmla="*/ 53 h 61"/>
                <a:gd name="T34" fmla="*/ 262 w 274"/>
                <a:gd name="T35" fmla="*/ 53 h 61"/>
                <a:gd name="T36" fmla="*/ 265 w 274"/>
                <a:gd name="T37" fmla="*/ 52 h 61"/>
                <a:gd name="T38" fmla="*/ 268 w 274"/>
                <a:gd name="T39" fmla="*/ 50 h 61"/>
                <a:gd name="T40" fmla="*/ 270 w 274"/>
                <a:gd name="T41" fmla="*/ 50 h 61"/>
                <a:gd name="T42" fmla="*/ 273 w 274"/>
                <a:gd name="T43" fmla="*/ 50 h 61"/>
                <a:gd name="T44" fmla="*/ 274 w 274"/>
                <a:gd name="T45" fmla="*/ 52 h 61"/>
                <a:gd name="T46" fmla="*/ 273 w 274"/>
                <a:gd name="T47" fmla="*/ 55 h 61"/>
                <a:gd name="T48" fmla="*/ 271 w 274"/>
                <a:gd name="T49" fmla="*/ 56 h 61"/>
                <a:gd name="T50" fmla="*/ 271 w 274"/>
                <a:gd name="T51" fmla="*/ 56 h 61"/>
                <a:gd name="T52" fmla="*/ 270 w 274"/>
                <a:gd name="T53" fmla="*/ 55 h 61"/>
                <a:gd name="T54" fmla="*/ 265 w 274"/>
                <a:gd name="T55" fmla="*/ 55 h 61"/>
                <a:gd name="T56" fmla="*/ 265 w 274"/>
                <a:gd name="T57" fmla="*/ 55 h 61"/>
                <a:gd name="T58" fmla="*/ 263 w 274"/>
                <a:gd name="T59" fmla="*/ 56 h 61"/>
                <a:gd name="T60" fmla="*/ 262 w 274"/>
                <a:gd name="T61" fmla="*/ 56 h 61"/>
                <a:gd name="T62" fmla="*/ 263 w 274"/>
                <a:gd name="T63" fmla="*/ 58 h 61"/>
                <a:gd name="T64" fmla="*/ 266 w 274"/>
                <a:gd name="T65" fmla="*/ 60 h 61"/>
                <a:gd name="T66" fmla="*/ 268 w 274"/>
                <a:gd name="T67" fmla="*/ 58 h 61"/>
                <a:gd name="T68" fmla="*/ 270 w 274"/>
                <a:gd name="T69" fmla="*/ 60 h 61"/>
                <a:gd name="T70" fmla="*/ 270 w 274"/>
                <a:gd name="T71" fmla="*/ 60 h 61"/>
                <a:gd name="T72" fmla="*/ 268 w 274"/>
                <a:gd name="T73" fmla="*/ 61 h 61"/>
                <a:gd name="T74" fmla="*/ 265 w 274"/>
                <a:gd name="T75" fmla="*/ 61 h 61"/>
                <a:gd name="T76" fmla="*/ 263 w 274"/>
                <a:gd name="T77" fmla="*/ 60 h 61"/>
                <a:gd name="T78" fmla="*/ 262 w 274"/>
                <a:gd name="T79" fmla="*/ 60 h 61"/>
                <a:gd name="T80" fmla="*/ 259 w 274"/>
                <a:gd name="T81" fmla="*/ 60 h 61"/>
                <a:gd name="T82" fmla="*/ 255 w 274"/>
                <a:gd name="T83" fmla="*/ 58 h 61"/>
                <a:gd name="T84" fmla="*/ 252 w 274"/>
                <a:gd name="T85" fmla="*/ 61 h 61"/>
                <a:gd name="T86" fmla="*/ 249 w 274"/>
                <a:gd name="T87" fmla="*/ 61 h 61"/>
                <a:gd name="T88" fmla="*/ 247 w 274"/>
                <a:gd name="T89" fmla="*/ 61 h 61"/>
                <a:gd name="T90" fmla="*/ 249 w 274"/>
                <a:gd name="T91" fmla="*/ 58 h 61"/>
                <a:gd name="T92" fmla="*/ 249 w 274"/>
                <a:gd name="T93" fmla="*/ 56 h 61"/>
                <a:gd name="T94" fmla="*/ 249 w 274"/>
                <a:gd name="T95" fmla="*/ 55 h 61"/>
                <a:gd name="T96" fmla="*/ 249 w 274"/>
                <a:gd name="T97" fmla="*/ 53 h 61"/>
                <a:gd name="T98" fmla="*/ 249 w 274"/>
                <a:gd name="T99" fmla="*/ 52 h 61"/>
                <a:gd name="T100" fmla="*/ 249 w 274"/>
                <a:gd name="T101" fmla="*/ 50 h 61"/>
                <a:gd name="T102" fmla="*/ 247 w 274"/>
                <a:gd name="T103" fmla="*/ 50 h 61"/>
                <a:gd name="T104" fmla="*/ 249 w 274"/>
                <a:gd name="T105" fmla="*/ 47 h 61"/>
                <a:gd name="T106" fmla="*/ 249 w 274"/>
                <a:gd name="T107" fmla="*/ 44 h 61"/>
                <a:gd name="T108" fmla="*/ 251 w 274"/>
                <a:gd name="T109" fmla="*/ 42 h 61"/>
                <a:gd name="T110" fmla="*/ 1 w 274"/>
                <a:gd name="T111" fmla="*/ 0 h 61"/>
                <a:gd name="T112" fmla="*/ 3 w 274"/>
                <a:gd name="T113" fmla="*/ 0 h 61"/>
                <a:gd name="T114" fmla="*/ 1 w 274"/>
                <a:gd name="T115" fmla="*/ 1 h 61"/>
                <a:gd name="T116" fmla="*/ 0 w 274"/>
                <a:gd name="T117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74" h="61">
                  <a:moveTo>
                    <a:pt x="255" y="45"/>
                  </a:moveTo>
                  <a:lnTo>
                    <a:pt x="257" y="47"/>
                  </a:lnTo>
                  <a:lnTo>
                    <a:pt x="257" y="47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4" y="50"/>
                  </a:lnTo>
                  <a:lnTo>
                    <a:pt x="254" y="49"/>
                  </a:lnTo>
                  <a:lnTo>
                    <a:pt x="254" y="49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4" y="45"/>
                  </a:lnTo>
                  <a:lnTo>
                    <a:pt x="255" y="45"/>
                  </a:lnTo>
                  <a:close/>
                  <a:moveTo>
                    <a:pt x="252" y="42"/>
                  </a:moveTo>
                  <a:lnTo>
                    <a:pt x="252" y="42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2" y="44"/>
                  </a:lnTo>
                  <a:lnTo>
                    <a:pt x="254" y="45"/>
                  </a:lnTo>
                  <a:lnTo>
                    <a:pt x="252" y="47"/>
                  </a:lnTo>
                  <a:lnTo>
                    <a:pt x="252" y="47"/>
                  </a:lnTo>
                  <a:lnTo>
                    <a:pt x="252" y="49"/>
                  </a:lnTo>
                  <a:lnTo>
                    <a:pt x="252" y="50"/>
                  </a:lnTo>
                  <a:lnTo>
                    <a:pt x="254" y="50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9" y="49"/>
                  </a:lnTo>
                  <a:lnTo>
                    <a:pt x="260" y="47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60" y="50"/>
                  </a:lnTo>
                  <a:lnTo>
                    <a:pt x="257" y="50"/>
                  </a:lnTo>
                  <a:lnTo>
                    <a:pt x="257" y="52"/>
                  </a:lnTo>
                  <a:lnTo>
                    <a:pt x="259" y="53"/>
                  </a:lnTo>
                  <a:lnTo>
                    <a:pt x="260" y="53"/>
                  </a:lnTo>
                  <a:lnTo>
                    <a:pt x="260" y="53"/>
                  </a:lnTo>
                  <a:lnTo>
                    <a:pt x="262" y="53"/>
                  </a:lnTo>
                  <a:lnTo>
                    <a:pt x="263" y="52"/>
                  </a:lnTo>
                  <a:lnTo>
                    <a:pt x="265" y="52"/>
                  </a:lnTo>
                  <a:lnTo>
                    <a:pt x="266" y="50"/>
                  </a:lnTo>
                  <a:lnTo>
                    <a:pt x="268" y="50"/>
                  </a:lnTo>
                  <a:lnTo>
                    <a:pt x="270" y="50"/>
                  </a:lnTo>
                  <a:lnTo>
                    <a:pt x="270" y="50"/>
                  </a:lnTo>
                  <a:lnTo>
                    <a:pt x="271" y="50"/>
                  </a:lnTo>
                  <a:lnTo>
                    <a:pt x="273" y="50"/>
                  </a:lnTo>
                  <a:lnTo>
                    <a:pt x="273" y="50"/>
                  </a:lnTo>
                  <a:lnTo>
                    <a:pt x="274" y="52"/>
                  </a:lnTo>
                  <a:lnTo>
                    <a:pt x="273" y="53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1" y="56"/>
                  </a:lnTo>
                  <a:lnTo>
                    <a:pt x="270" y="56"/>
                  </a:lnTo>
                  <a:lnTo>
                    <a:pt x="270" y="55"/>
                  </a:lnTo>
                  <a:lnTo>
                    <a:pt x="268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5" y="55"/>
                  </a:lnTo>
                  <a:lnTo>
                    <a:pt x="263" y="56"/>
                  </a:lnTo>
                  <a:lnTo>
                    <a:pt x="263" y="56"/>
                  </a:lnTo>
                  <a:lnTo>
                    <a:pt x="262" y="56"/>
                  </a:lnTo>
                  <a:lnTo>
                    <a:pt x="262" y="56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5" y="60"/>
                  </a:lnTo>
                  <a:lnTo>
                    <a:pt x="266" y="60"/>
                  </a:lnTo>
                  <a:lnTo>
                    <a:pt x="266" y="58"/>
                  </a:lnTo>
                  <a:lnTo>
                    <a:pt x="268" y="58"/>
                  </a:lnTo>
                  <a:lnTo>
                    <a:pt x="270" y="58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70" y="60"/>
                  </a:lnTo>
                  <a:lnTo>
                    <a:pt x="268" y="61"/>
                  </a:lnTo>
                  <a:lnTo>
                    <a:pt x="268" y="61"/>
                  </a:lnTo>
                  <a:lnTo>
                    <a:pt x="266" y="61"/>
                  </a:lnTo>
                  <a:lnTo>
                    <a:pt x="265" y="61"/>
                  </a:lnTo>
                  <a:lnTo>
                    <a:pt x="263" y="60"/>
                  </a:lnTo>
                  <a:lnTo>
                    <a:pt x="263" y="60"/>
                  </a:lnTo>
                  <a:lnTo>
                    <a:pt x="262" y="60"/>
                  </a:lnTo>
                  <a:lnTo>
                    <a:pt x="262" y="60"/>
                  </a:lnTo>
                  <a:lnTo>
                    <a:pt x="260" y="61"/>
                  </a:lnTo>
                  <a:lnTo>
                    <a:pt x="259" y="60"/>
                  </a:lnTo>
                  <a:lnTo>
                    <a:pt x="257" y="58"/>
                  </a:lnTo>
                  <a:lnTo>
                    <a:pt x="255" y="58"/>
                  </a:lnTo>
                  <a:lnTo>
                    <a:pt x="254" y="58"/>
                  </a:lnTo>
                  <a:lnTo>
                    <a:pt x="252" y="61"/>
                  </a:lnTo>
                  <a:lnTo>
                    <a:pt x="251" y="61"/>
                  </a:lnTo>
                  <a:lnTo>
                    <a:pt x="249" y="61"/>
                  </a:lnTo>
                  <a:lnTo>
                    <a:pt x="249" y="61"/>
                  </a:lnTo>
                  <a:lnTo>
                    <a:pt x="247" y="61"/>
                  </a:lnTo>
                  <a:lnTo>
                    <a:pt x="247" y="60"/>
                  </a:lnTo>
                  <a:lnTo>
                    <a:pt x="249" y="58"/>
                  </a:lnTo>
                  <a:lnTo>
                    <a:pt x="249" y="58"/>
                  </a:lnTo>
                  <a:lnTo>
                    <a:pt x="249" y="56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9" y="53"/>
                  </a:lnTo>
                  <a:lnTo>
                    <a:pt x="249" y="53"/>
                  </a:lnTo>
                  <a:lnTo>
                    <a:pt x="249" y="52"/>
                  </a:lnTo>
                  <a:lnTo>
                    <a:pt x="249" y="52"/>
                  </a:lnTo>
                  <a:lnTo>
                    <a:pt x="249" y="50"/>
                  </a:lnTo>
                  <a:lnTo>
                    <a:pt x="249" y="50"/>
                  </a:lnTo>
                  <a:lnTo>
                    <a:pt x="247" y="50"/>
                  </a:lnTo>
                  <a:lnTo>
                    <a:pt x="247" y="50"/>
                  </a:lnTo>
                  <a:lnTo>
                    <a:pt x="247" y="49"/>
                  </a:lnTo>
                  <a:lnTo>
                    <a:pt x="249" y="47"/>
                  </a:lnTo>
                  <a:lnTo>
                    <a:pt x="249" y="45"/>
                  </a:lnTo>
                  <a:lnTo>
                    <a:pt x="249" y="44"/>
                  </a:lnTo>
                  <a:lnTo>
                    <a:pt x="251" y="42"/>
                  </a:lnTo>
                  <a:lnTo>
                    <a:pt x="251" y="42"/>
                  </a:lnTo>
                  <a:lnTo>
                    <a:pt x="252" y="42"/>
                  </a:lnTo>
                  <a:close/>
                  <a:moveTo>
                    <a:pt x="1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6" name="Freeform 42">
              <a:extLst>
                <a:ext uri="{FF2B5EF4-FFF2-40B4-BE49-F238E27FC236}">
                  <a16:creationId xmlns:a16="http://schemas.microsoft.com/office/drawing/2014/main" id="{674F8BAB-AD99-4820-8A93-28D1F5612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43" y="3749289"/>
              <a:ext cx="298231" cy="458068"/>
            </a:xfrm>
            <a:custGeom>
              <a:avLst/>
              <a:gdLst>
                <a:gd name="T0" fmla="*/ 63 w 153"/>
                <a:gd name="T1" fmla="*/ 13 h 235"/>
                <a:gd name="T2" fmla="*/ 98 w 153"/>
                <a:gd name="T3" fmla="*/ 30 h 235"/>
                <a:gd name="T4" fmla="*/ 131 w 153"/>
                <a:gd name="T5" fmla="*/ 48 h 235"/>
                <a:gd name="T6" fmla="*/ 153 w 153"/>
                <a:gd name="T7" fmla="*/ 73 h 235"/>
                <a:gd name="T8" fmla="*/ 153 w 153"/>
                <a:gd name="T9" fmla="*/ 106 h 235"/>
                <a:gd name="T10" fmla="*/ 151 w 153"/>
                <a:gd name="T11" fmla="*/ 115 h 235"/>
                <a:gd name="T12" fmla="*/ 140 w 153"/>
                <a:gd name="T13" fmla="*/ 115 h 235"/>
                <a:gd name="T14" fmla="*/ 137 w 153"/>
                <a:gd name="T15" fmla="*/ 123 h 235"/>
                <a:gd name="T16" fmla="*/ 134 w 153"/>
                <a:gd name="T17" fmla="*/ 128 h 235"/>
                <a:gd name="T18" fmla="*/ 131 w 153"/>
                <a:gd name="T19" fmla="*/ 131 h 235"/>
                <a:gd name="T20" fmla="*/ 131 w 153"/>
                <a:gd name="T21" fmla="*/ 136 h 235"/>
                <a:gd name="T22" fmla="*/ 131 w 153"/>
                <a:gd name="T23" fmla="*/ 139 h 235"/>
                <a:gd name="T24" fmla="*/ 126 w 153"/>
                <a:gd name="T25" fmla="*/ 142 h 235"/>
                <a:gd name="T26" fmla="*/ 126 w 153"/>
                <a:gd name="T27" fmla="*/ 147 h 235"/>
                <a:gd name="T28" fmla="*/ 126 w 153"/>
                <a:gd name="T29" fmla="*/ 152 h 235"/>
                <a:gd name="T30" fmla="*/ 121 w 153"/>
                <a:gd name="T31" fmla="*/ 158 h 235"/>
                <a:gd name="T32" fmla="*/ 128 w 153"/>
                <a:gd name="T33" fmla="*/ 159 h 235"/>
                <a:gd name="T34" fmla="*/ 131 w 153"/>
                <a:gd name="T35" fmla="*/ 167 h 235"/>
                <a:gd name="T36" fmla="*/ 132 w 153"/>
                <a:gd name="T37" fmla="*/ 174 h 235"/>
                <a:gd name="T38" fmla="*/ 136 w 153"/>
                <a:gd name="T39" fmla="*/ 178 h 235"/>
                <a:gd name="T40" fmla="*/ 137 w 153"/>
                <a:gd name="T41" fmla="*/ 183 h 235"/>
                <a:gd name="T42" fmla="*/ 131 w 153"/>
                <a:gd name="T43" fmla="*/ 185 h 235"/>
                <a:gd name="T44" fmla="*/ 125 w 153"/>
                <a:gd name="T45" fmla="*/ 186 h 235"/>
                <a:gd name="T46" fmla="*/ 120 w 153"/>
                <a:gd name="T47" fmla="*/ 189 h 235"/>
                <a:gd name="T48" fmla="*/ 120 w 153"/>
                <a:gd name="T49" fmla="*/ 194 h 235"/>
                <a:gd name="T50" fmla="*/ 115 w 153"/>
                <a:gd name="T51" fmla="*/ 199 h 235"/>
                <a:gd name="T52" fmla="*/ 107 w 153"/>
                <a:gd name="T53" fmla="*/ 205 h 235"/>
                <a:gd name="T54" fmla="*/ 103 w 153"/>
                <a:gd name="T55" fmla="*/ 208 h 235"/>
                <a:gd name="T56" fmla="*/ 90 w 153"/>
                <a:gd name="T57" fmla="*/ 213 h 235"/>
                <a:gd name="T58" fmla="*/ 80 w 153"/>
                <a:gd name="T59" fmla="*/ 213 h 235"/>
                <a:gd name="T60" fmla="*/ 82 w 153"/>
                <a:gd name="T61" fmla="*/ 216 h 235"/>
                <a:gd name="T62" fmla="*/ 80 w 153"/>
                <a:gd name="T63" fmla="*/ 219 h 235"/>
                <a:gd name="T64" fmla="*/ 74 w 153"/>
                <a:gd name="T65" fmla="*/ 226 h 235"/>
                <a:gd name="T66" fmla="*/ 63 w 153"/>
                <a:gd name="T67" fmla="*/ 227 h 235"/>
                <a:gd name="T68" fmla="*/ 55 w 153"/>
                <a:gd name="T69" fmla="*/ 230 h 235"/>
                <a:gd name="T70" fmla="*/ 49 w 153"/>
                <a:gd name="T71" fmla="*/ 234 h 235"/>
                <a:gd name="T72" fmla="*/ 44 w 153"/>
                <a:gd name="T73" fmla="*/ 229 h 235"/>
                <a:gd name="T74" fmla="*/ 38 w 153"/>
                <a:gd name="T75" fmla="*/ 234 h 235"/>
                <a:gd name="T76" fmla="*/ 30 w 153"/>
                <a:gd name="T77" fmla="*/ 234 h 235"/>
                <a:gd name="T78" fmla="*/ 30 w 153"/>
                <a:gd name="T79" fmla="*/ 230 h 235"/>
                <a:gd name="T80" fmla="*/ 22 w 153"/>
                <a:gd name="T81" fmla="*/ 218 h 235"/>
                <a:gd name="T82" fmla="*/ 16 w 153"/>
                <a:gd name="T83" fmla="*/ 213 h 235"/>
                <a:gd name="T84" fmla="*/ 8 w 153"/>
                <a:gd name="T85" fmla="*/ 204 h 235"/>
                <a:gd name="T86" fmla="*/ 14 w 153"/>
                <a:gd name="T87" fmla="*/ 199 h 235"/>
                <a:gd name="T88" fmla="*/ 25 w 153"/>
                <a:gd name="T89" fmla="*/ 199 h 235"/>
                <a:gd name="T90" fmla="*/ 28 w 153"/>
                <a:gd name="T91" fmla="*/ 196 h 235"/>
                <a:gd name="T92" fmla="*/ 24 w 153"/>
                <a:gd name="T93" fmla="*/ 182 h 235"/>
                <a:gd name="T94" fmla="*/ 24 w 153"/>
                <a:gd name="T95" fmla="*/ 174 h 235"/>
                <a:gd name="T96" fmla="*/ 21 w 153"/>
                <a:gd name="T97" fmla="*/ 166 h 235"/>
                <a:gd name="T98" fmla="*/ 16 w 153"/>
                <a:gd name="T99" fmla="*/ 155 h 235"/>
                <a:gd name="T100" fmla="*/ 5 w 153"/>
                <a:gd name="T101" fmla="*/ 147 h 235"/>
                <a:gd name="T102" fmla="*/ 3 w 153"/>
                <a:gd name="T103" fmla="*/ 131 h 235"/>
                <a:gd name="T104" fmla="*/ 25 w 153"/>
                <a:gd name="T105" fmla="*/ 101 h 235"/>
                <a:gd name="T106" fmla="*/ 32 w 153"/>
                <a:gd name="T107" fmla="*/ 70 h 235"/>
                <a:gd name="T108" fmla="*/ 36 w 153"/>
                <a:gd name="T109" fmla="*/ 48 h 235"/>
                <a:gd name="T110" fmla="*/ 30 w 153"/>
                <a:gd name="T111" fmla="*/ 38 h 235"/>
                <a:gd name="T112" fmla="*/ 25 w 153"/>
                <a:gd name="T113" fmla="*/ 27 h 235"/>
                <a:gd name="T114" fmla="*/ 32 w 153"/>
                <a:gd name="T115" fmla="*/ 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3" h="235">
                  <a:moveTo>
                    <a:pt x="36" y="0"/>
                  </a:moveTo>
                  <a:lnTo>
                    <a:pt x="41" y="2"/>
                  </a:lnTo>
                  <a:lnTo>
                    <a:pt x="49" y="5"/>
                  </a:lnTo>
                  <a:lnTo>
                    <a:pt x="55" y="10"/>
                  </a:lnTo>
                  <a:lnTo>
                    <a:pt x="63" y="13"/>
                  </a:lnTo>
                  <a:lnTo>
                    <a:pt x="69" y="16"/>
                  </a:lnTo>
                  <a:lnTo>
                    <a:pt x="76" y="19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8" y="30"/>
                  </a:lnTo>
                  <a:lnTo>
                    <a:pt x="104" y="33"/>
                  </a:lnTo>
                  <a:lnTo>
                    <a:pt x="110" y="38"/>
                  </a:lnTo>
                  <a:lnTo>
                    <a:pt x="118" y="41"/>
                  </a:lnTo>
                  <a:lnTo>
                    <a:pt x="125" y="44"/>
                  </a:lnTo>
                  <a:lnTo>
                    <a:pt x="131" y="48"/>
                  </a:lnTo>
                  <a:lnTo>
                    <a:pt x="139" y="52"/>
                  </a:lnTo>
                  <a:lnTo>
                    <a:pt x="145" y="56"/>
                  </a:lnTo>
                  <a:lnTo>
                    <a:pt x="153" y="59"/>
                  </a:lnTo>
                  <a:lnTo>
                    <a:pt x="153" y="65"/>
                  </a:lnTo>
                  <a:lnTo>
                    <a:pt x="153" y="73"/>
                  </a:lnTo>
                  <a:lnTo>
                    <a:pt x="153" y="79"/>
                  </a:lnTo>
                  <a:lnTo>
                    <a:pt x="153" y="85"/>
                  </a:lnTo>
                  <a:lnTo>
                    <a:pt x="153" y="92"/>
                  </a:lnTo>
                  <a:lnTo>
                    <a:pt x="153" y="98"/>
                  </a:lnTo>
                  <a:lnTo>
                    <a:pt x="153" y="106"/>
                  </a:lnTo>
                  <a:lnTo>
                    <a:pt x="153" y="112"/>
                  </a:lnTo>
                  <a:lnTo>
                    <a:pt x="153" y="114"/>
                  </a:lnTo>
                  <a:lnTo>
                    <a:pt x="153" y="115"/>
                  </a:lnTo>
                  <a:lnTo>
                    <a:pt x="151" y="115"/>
                  </a:lnTo>
                  <a:lnTo>
                    <a:pt x="151" y="115"/>
                  </a:lnTo>
                  <a:lnTo>
                    <a:pt x="148" y="114"/>
                  </a:lnTo>
                  <a:lnTo>
                    <a:pt x="147" y="114"/>
                  </a:lnTo>
                  <a:lnTo>
                    <a:pt x="145" y="115"/>
                  </a:lnTo>
                  <a:lnTo>
                    <a:pt x="142" y="115"/>
                  </a:lnTo>
                  <a:lnTo>
                    <a:pt x="140" y="115"/>
                  </a:lnTo>
                  <a:lnTo>
                    <a:pt x="139" y="117"/>
                  </a:lnTo>
                  <a:lnTo>
                    <a:pt x="137" y="117"/>
                  </a:lnTo>
                  <a:lnTo>
                    <a:pt x="137" y="122"/>
                  </a:lnTo>
                  <a:lnTo>
                    <a:pt x="137" y="122"/>
                  </a:lnTo>
                  <a:lnTo>
                    <a:pt x="137" y="123"/>
                  </a:lnTo>
                  <a:lnTo>
                    <a:pt x="136" y="125"/>
                  </a:lnTo>
                  <a:lnTo>
                    <a:pt x="136" y="125"/>
                  </a:lnTo>
                  <a:lnTo>
                    <a:pt x="134" y="125"/>
                  </a:lnTo>
                  <a:lnTo>
                    <a:pt x="134" y="126"/>
                  </a:lnTo>
                  <a:lnTo>
                    <a:pt x="134" y="128"/>
                  </a:lnTo>
                  <a:lnTo>
                    <a:pt x="134" y="128"/>
                  </a:lnTo>
                  <a:lnTo>
                    <a:pt x="134" y="130"/>
                  </a:lnTo>
                  <a:lnTo>
                    <a:pt x="132" y="130"/>
                  </a:lnTo>
                  <a:lnTo>
                    <a:pt x="131" y="131"/>
                  </a:lnTo>
                  <a:lnTo>
                    <a:pt x="131" y="131"/>
                  </a:lnTo>
                  <a:lnTo>
                    <a:pt x="129" y="131"/>
                  </a:lnTo>
                  <a:lnTo>
                    <a:pt x="129" y="133"/>
                  </a:lnTo>
                  <a:lnTo>
                    <a:pt x="129" y="133"/>
                  </a:lnTo>
                  <a:lnTo>
                    <a:pt x="129" y="134"/>
                  </a:lnTo>
                  <a:lnTo>
                    <a:pt x="131" y="136"/>
                  </a:lnTo>
                  <a:lnTo>
                    <a:pt x="131" y="136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29" y="139"/>
                  </a:lnTo>
                  <a:lnTo>
                    <a:pt x="129" y="139"/>
                  </a:lnTo>
                  <a:lnTo>
                    <a:pt x="128" y="141"/>
                  </a:lnTo>
                  <a:lnTo>
                    <a:pt x="128" y="141"/>
                  </a:lnTo>
                  <a:lnTo>
                    <a:pt x="126" y="142"/>
                  </a:lnTo>
                  <a:lnTo>
                    <a:pt x="126" y="142"/>
                  </a:lnTo>
                  <a:lnTo>
                    <a:pt x="125" y="144"/>
                  </a:lnTo>
                  <a:lnTo>
                    <a:pt x="125" y="144"/>
                  </a:lnTo>
                  <a:lnTo>
                    <a:pt x="126" y="145"/>
                  </a:lnTo>
                  <a:lnTo>
                    <a:pt x="126" y="147"/>
                  </a:lnTo>
                  <a:lnTo>
                    <a:pt x="128" y="148"/>
                  </a:lnTo>
                  <a:lnTo>
                    <a:pt x="128" y="148"/>
                  </a:lnTo>
                  <a:lnTo>
                    <a:pt x="128" y="150"/>
                  </a:lnTo>
                  <a:lnTo>
                    <a:pt x="126" y="152"/>
                  </a:lnTo>
                  <a:lnTo>
                    <a:pt x="126" y="152"/>
                  </a:lnTo>
                  <a:lnTo>
                    <a:pt x="123" y="153"/>
                  </a:lnTo>
                  <a:lnTo>
                    <a:pt x="123" y="155"/>
                  </a:lnTo>
                  <a:lnTo>
                    <a:pt x="121" y="156"/>
                  </a:lnTo>
                  <a:lnTo>
                    <a:pt x="121" y="158"/>
                  </a:lnTo>
                  <a:lnTo>
                    <a:pt x="121" y="158"/>
                  </a:lnTo>
                  <a:lnTo>
                    <a:pt x="121" y="159"/>
                  </a:lnTo>
                  <a:lnTo>
                    <a:pt x="123" y="159"/>
                  </a:lnTo>
                  <a:lnTo>
                    <a:pt x="123" y="159"/>
                  </a:lnTo>
                  <a:lnTo>
                    <a:pt x="126" y="159"/>
                  </a:lnTo>
                  <a:lnTo>
                    <a:pt x="128" y="159"/>
                  </a:lnTo>
                  <a:lnTo>
                    <a:pt x="129" y="159"/>
                  </a:lnTo>
                  <a:lnTo>
                    <a:pt x="129" y="161"/>
                  </a:lnTo>
                  <a:lnTo>
                    <a:pt x="129" y="163"/>
                  </a:lnTo>
                  <a:lnTo>
                    <a:pt x="129" y="164"/>
                  </a:lnTo>
                  <a:lnTo>
                    <a:pt x="131" y="167"/>
                  </a:lnTo>
                  <a:lnTo>
                    <a:pt x="131" y="169"/>
                  </a:lnTo>
                  <a:lnTo>
                    <a:pt x="131" y="169"/>
                  </a:lnTo>
                  <a:lnTo>
                    <a:pt x="132" y="169"/>
                  </a:lnTo>
                  <a:lnTo>
                    <a:pt x="132" y="169"/>
                  </a:lnTo>
                  <a:lnTo>
                    <a:pt x="132" y="174"/>
                  </a:lnTo>
                  <a:lnTo>
                    <a:pt x="132" y="175"/>
                  </a:lnTo>
                  <a:lnTo>
                    <a:pt x="132" y="177"/>
                  </a:lnTo>
                  <a:lnTo>
                    <a:pt x="134" y="177"/>
                  </a:lnTo>
                  <a:lnTo>
                    <a:pt x="134" y="177"/>
                  </a:lnTo>
                  <a:lnTo>
                    <a:pt x="136" y="178"/>
                  </a:lnTo>
                  <a:lnTo>
                    <a:pt x="136" y="178"/>
                  </a:lnTo>
                  <a:lnTo>
                    <a:pt x="137" y="178"/>
                  </a:lnTo>
                  <a:lnTo>
                    <a:pt x="137" y="180"/>
                  </a:lnTo>
                  <a:lnTo>
                    <a:pt x="137" y="182"/>
                  </a:lnTo>
                  <a:lnTo>
                    <a:pt x="137" y="183"/>
                  </a:lnTo>
                  <a:lnTo>
                    <a:pt x="136" y="185"/>
                  </a:lnTo>
                  <a:lnTo>
                    <a:pt x="136" y="185"/>
                  </a:lnTo>
                  <a:lnTo>
                    <a:pt x="134" y="185"/>
                  </a:lnTo>
                  <a:lnTo>
                    <a:pt x="132" y="185"/>
                  </a:lnTo>
                  <a:lnTo>
                    <a:pt x="131" y="185"/>
                  </a:lnTo>
                  <a:lnTo>
                    <a:pt x="129" y="185"/>
                  </a:lnTo>
                  <a:lnTo>
                    <a:pt x="128" y="185"/>
                  </a:lnTo>
                  <a:lnTo>
                    <a:pt x="126" y="186"/>
                  </a:lnTo>
                  <a:lnTo>
                    <a:pt x="126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5" y="186"/>
                  </a:lnTo>
                  <a:lnTo>
                    <a:pt x="123" y="188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89"/>
                  </a:lnTo>
                  <a:lnTo>
                    <a:pt x="120" y="191"/>
                  </a:lnTo>
                  <a:lnTo>
                    <a:pt x="120" y="191"/>
                  </a:lnTo>
                  <a:lnTo>
                    <a:pt x="120" y="193"/>
                  </a:lnTo>
                  <a:lnTo>
                    <a:pt x="120" y="194"/>
                  </a:lnTo>
                  <a:lnTo>
                    <a:pt x="118" y="196"/>
                  </a:lnTo>
                  <a:lnTo>
                    <a:pt x="118" y="196"/>
                  </a:lnTo>
                  <a:lnTo>
                    <a:pt x="117" y="196"/>
                  </a:lnTo>
                  <a:lnTo>
                    <a:pt x="117" y="196"/>
                  </a:lnTo>
                  <a:lnTo>
                    <a:pt x="115" y="199"/>
                  </a:lnTo>
                  <a:lnTo>
                    <a:pt x="115" y="199"/>
                  </a:lnTo>
                  <a:lnTo>
                    <a:pt x="114" y="199"/>
                  </a:lnTo>
                  <a:lnTo>
                    <a:pt x="109" y="202"/>
                  </a:lnTo>
                  <a:lnTo>
                    <a:pt x="109" y="204"/>
                  </a:lnTo>
                  <a:lnTo>
                    <a:pt x="107" y="205"/>
                  </a:lnTo>
                  <a:lnTo>
                    <a:pt x="106" y="207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4" y="208"/>
                  </a:lnTo>
                  <a:lnTo>
                    <a:pt x="103" y="208"/>
                  </a:lnTo>
                  <a:lnTo>
                    <a:pt x="99" y="211"/>
                  </a:lnTo>
                  <a:lnTo>
                    <a:pt x="96" y="211"/>
                  </a:lnTo>
                  <a:lnTo>
                    <a:pt x="95" y="211"/>
                  </a:lnTo>
                  <a:lnTo>
                    <a:pt x="93" y="211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87" y="213"/>
                  </a:lnTo>
                  <a:lnTo>
                    <a:pt x="82" y="213"/>
                  </a:lnTo>
                  <a:lnTo>
                    <a:pt x="80" y="213"/>
                  </a:lnTo>
                  <a:lnTo>
                    <a:pt x="80" y="213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79" y="215"/>
                  </a:lnTo>
                  <a:lnTo>
                    <a:pt x="82" y="216"/>
                  </a:lnTo>
                  <a:lnTo>
                    <a:pt x="82" y="218"/>
                  </a:lnTo>
                  <a:lnTo>
                    <a:pt x="82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80" y="219"/>
                  </a:lnTo>
                  <a:lnTo>
                    <a:pt x="79" y="221"/>
                  </a:lnTo>
                  <a:lnTo>
                    <a:pt x="77" y="224"/>
                  </a:lnTo>
                  <a:lnTo>
                    <a:pt x="76" y="224"/>
                  </a:lnTo>
                  <a:lnTo>
                    <a:pt x="76" y="226"/>
                  </a:lnTo>
                  <a:lnTo>
                    <a:pt x="74" y="226"/>
                  </a:lnTo>
                  <a:lnTo>
                    <a:pt x="74" y="227"/>
                  </a:lnTo>
                  <a:lnTo>
                    <a:pt x="73" y="227"/>
                  </a:lnTo>
                  <a:lnTo>
                    <a:pt x="69" y="227"/>
                  </a:lnTo>
                  <a:lnTo>
                    <a:pt x="65" y="227"/>
                  </a:lnTo>
                  <a:lnTo>
                    <a:pt x="63" y="227"/>
                  </a:lnTo>
                  <a:lnTo>
                    <a:pt x="62" y="227"/>
                  </a:lnTo>
                  <a:lnTo>
                    <a:pt x="58" y="229"/>
                  </a:lnTo>
                  <a:lnTo>
                    <a:pt x="58" y="229"/>
                  </a:lnTo>
                  <a:lnTo>
                    <a:pt x="57" y="229"/>
                  </a:lnTo>
                  <a:lnTo>
                    <a:pt x="55" y="230"/>
                  </a:lnTo>
                  <a:lnTo>
                    <a:pt x="54" y="232"/>
                  </a:lnTo>
                  <a:lnTo>
                    <a:pt x="52" y="232"/>
                  </a:lnTo>
                  <a:lnTo>
                    <a:pt x="50" y="232"/>
                  </a:lnTo>
                  <a:lnTo>
                    <a:pt x="49" y="234"/>
                  </a:lnTo>
                  <a:lnTo>
                    <a:pt x="49" y="234"/>
                  </a:lnTo>
                  <a:lnTo>
                    <a:pt x="47" y="232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4" y="230"/>
                  </a:lnTo>
                  <a:lnTo>
                    <a:pt x="43" y="230"/>
                  </a:lnTo>
                  <a:lnTo>
                    <a:pt x="43" y="232"/>
                  </a:lnTo>
                  <a:lnTo>
                    <a:pt x="39" y="234"/>
                  </a:lnTo>
                  <a:lnTo>
                    <a:pt x="38" y="234"/>
                  </a:lnTo>
                  <a:lnTo>
                    <a:pt x="36" y="235"/>
                  </a:lnTo>
                  <a:lnTo>
                    <a:pt x="35" y="235"/>
                  </a:lnTo>
                  <a:lnTo>
                    <a:pt x="33" y="235"/>
                  </a:lnTo>
                  <a:lnTo>
                    <a:pt x="32" y="234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30" y="232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30" y="230"/>
                  </a:lnTo>
                  <a:lnTo>
                    <a:pt x="28" y="229"/>
                  </a:lnTo>
                  <a:lnTo>
                    <a:pt x="28" y="226"/>
                  </a:lnTo>
                  <a:lnTo>
                    <a:pt x="27" y="223"/>
                  </a:lnTo>
                  <a:lnTo>
                    <a:pt x="24" y="219"/>
                  </a:lnTo>
                  <a:lnTo>
                    <a:pt x="22" y="218"/>
                  </a:lnTo>
                  <a:lnTo>
                    <a:pt x="21" y="216"/>
                  </a:lnTo>
                  <a:lnTo>
                    <a:pt x="21" y="216"/>
                  </a:lnTo>
                  <a:lnTo>
                    <a:pt x="19" y="215"/>
                  </a:lnTo>
                  <a:lnTo>
                    <a:pt x="19" y="215"/>
                  </a:lnTo>
                  <a:lnTo>
                    <a:pt x="16" y="213"/>
                  </a:lnTo>
                  <a:lnTo>
                    <a:pt x="13" y="210"/>
                  </a:lnTo>
                  <a:lnTo>
                    <a:pt x="13" y="208"/>
                  </a:lnTo>
                  <a:lnTo>
                    <a:pt x="11" y="207"/>
                  </a:lnTo>
                  <a:lnTo>
                    <a:pt x="9" y="205"/>
                  </a:lnTo>
                  <a:lnTo>
                    <a:pt x="8" y="204"/>
                  </a:lnTo>
                  <a:lnTo>
                    <a:pt x="8" y="204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1" y="199"/>
                  </a:lnTo>
                  <a:lnTo>
                    <a:pt x="14" y="199"/>
                  </a:lnTo>
                  <a:lnTo>
                    <a:pt x="17" y="199"/>
                  </a:lnTo>
                  <a:lnTo>
                    <a:pt x="21" y="199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7" y="199"/>
                  </a:lnTo>
                  <a:lnTo>
                    <a:pt x="30" y="199"/>
                  </a:lnTo>
                  <a:lnTo>
                    <a:pt x="32" y="199"/>
                  </a:lnTo>
                  <a:lnTo>
                    <a:pt x="30" y="197"/>
                  </a:lnTo>
                  <a:lnTo>
                    <a:pt x="28" y="196"/>
                  </a:lnTo>
                  <a:lnTo>
                    <a:pt x="27" y="193"/>
                  </a:lnTo>
                  <a:lnTo>
                    <a:pt x="25" y="191"/>
                  </a:lnTo>
                  <a:lnTo>
                    <a:pt x="25" y="189"/>
                  </a:lnTo>
                  <a:lnTo>
                    <a:pt x="24" y="186"/>
                  </a:lnTo>
                  <a:lnTo>
                    <a:pt x="24" y="182"/>
                  </a:lnTo>
                  <a:lnTo>
                    <a:pt x="24" y="180"/>
                  </a:lnTo>
                  <a:lnTo>
                    <a:pt x="24" y="178"/>
                  </a:lnTo>
                  <a:lnTo>
                    <a:pt x="24" y="175"/>
                  </a:lnTo>
                  <a:lnTo>
                    <a:pt x="24" y="175"/>
                  </a:lnTo>
                  <a:lnTo>
                    <a:pt x="24" y="174"/>
                  </a:lnTo>
                  <a:lnTo>
                    <a:pt x="24" y="172"/>
                  </a:lnTo>
                  <a:lnTo>
                    <a:pt x="24" y="171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1" y="166"/>
                  </a:lnTo>
                  <a:lnTo>
                    <a:pt x="21" y="163"/>
                  </a:lnTo>
                  <a:lnTo>
                    <a:pt x="19" y="159"/>
                  </a:lnTo>
                  <a:lnTo>
                    <a:pt x="17" y="159"/>
                  </a:lnTo>
                  <a:lnTo>
                    <a:pt x="16" y="158"/>
                  </a:lnTo>
                  <a:lnTo>
                    <a:pt x="16" y="155"/>
                  </a:lnTo>
                  <a:lnTo>
                    <a:pt x="14" y="155"/>
                  </a:lnTo>
                  <a:lnTo>
                    <a:pt x="11" y="153"/>
                  </a:lnTo>
                  <a:lnTo>
                    <a:pt x="9" y="153"/>
                  </a:lnTo>
                  <a:lnTo>
                    <a:pt x="8" y="152"/>
                  </a:lnTo>
                  <a:lnTo>
                    <a:pt x="5" y="147"/>
                  </a:lnTo>
                  <a:lnTo>
                    <a:pt x="3" y="144"/>
                  </a:lnTo>
                  <a:lnTo>
                    <a:pt x="2" y="137"/>
                  </a:lnTo>
                  <a:lnTo>
                    <a:pt x="0" y="134"/>
                  </a:lnTo>
                  <a:lnTo>
                    <a:pt x="2" y="133"/>
                  </a:lnTo>
                  <a:lnTo>
                    <a:pt x="3" y="131"/>
                  </a:lnTo>
                  <a:lnTo>
                    <a:pt x="5" y="126"/>
                  </a:lnTo>
                  <a:lnTo>
                    <a:pt x="11" y="119"/>
                  </a:lnTo>
                  <a:lnTo>
                    <a:pt x="14" y="114"/>
                  </a:lnTo>
                  <a:lnTo>
                    <a:pt x="19" y="109"/>
                  </a:lnTo>
                  <a:lnTo>
                    <a:pt x="25" y="101"/>
                  </a:lnTo>
                  <a:lnTo>
                    <a:pt x="30" y="98"/>
                  </a:lnTo>
                  <a:lnTo>
                    <a:pt x="30" y="90"/>
                  </a:lnTo>
                  <a:lnTo>
                    <a:pt x="30" y="82"/>
                  </a:lnTo>
                  <a:lnTo>
                    <a:pt x="32" y="76"/>
                  </a:lnTo>
                  <a:lnTo>
                    <a:pt x="32" y="70"/>
                  </a:lnTo>
                  <a:lnTo>
                    <a:pt x="32" y="63"/>
                  </a:lnTo>
                  <a:lnTo>
                    <a:pt x="33" y="59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2" y="41"/>
                  </a:lnTo>
                  <a:lnTo>
                    <a:pt x="32" y="40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27" y="30"/>
                  </a:lnTo>
                  <a:lnTo>
                    <a:pt x="25" y="29"/>
                  </a:lnTo>
                  <a:lnTo>
                    <a:pt x="25" y="29"/>
                  </a:lnTo>
                  <a:lnTo>
                    <a:pt x="25" y="27"/>
                  </a:lnTo>
                  <a:lnTo>
                    <a:pt x="25" y="22"/>
                  </a:lnTo>
                  <a:lnTo>
                    <a:pt x="24" y="15"/>
                  </a:lnTo>
                  <a:lnTo>
                    <a:pt x="22" y="7"/>
                  </a:lnTo>
                  <a:lnTo>
                    <a:pt x="27" y="4"/>
                  </a:lnTo>
                  <a:lnTo>
                    <a:pt x="32" y="2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7" name="Freeform 43">
              <a:extLst>
                <a:ext uri="{FF2B5EF4-FFF2-40B4-BE49-F238E27FC236}">
                  <a16:creationId xmlns:a16="http://schemas.microsoft.com/office/drawing/2014/main" id="{C5F747BC-0437-45E5-B003-A6543FCFAF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8057" y="3792172"/>
              <a:ext cx="17544" cy="7797"/>
            </a:xfrm>
            <a:custGeom>
              <a:avLst/>
              <a:gdLst>
                <a:gd name="T0" fmla="*/ 0 w 9"/>
                <a:gd name="T1" fmla="*/ 2 h 4"/>
                <a:gd name="T2" fmla="*/ 1 w 9"/>
                <a:gd name="T3" fmla="*/ 2 h 4"/>
                <a:gd name="T4" fmla="*/ 1 w 9"/>
                <a:gd name="T5" fmla="*/ 2 h 4"/>
                <a:gd name="T6" fmla="*/ 1 w 9"/>
                <a:gd name="T7" fmla="*/ 2 h 4"/>
                <a:gd name="T8" fmla="*/ 1 w 9"/>
                <a:gd name="T9" fmla="*/ 4 h 4"/>
                <a:gd name="T10" fmla="*/ 1 w 9"/>
                <a:gd name="T11" fmla="*/ 4 h 4"/>
                <a:gd name="T12" fmla="*/ 0 w 9"/>
                <a:gd name="T13" fmla="*/ 4 h 4"/>
                <a:gd name="T14" fmla="*/ 0 w 9"/>
                <a:gd name="T15" fmla="*/ 4 h 4"/>
                <a:gd name="T16" fmla="*/ 0 w 9"/>
                <a:gd name="T17" fmla="*/ 2 h 4"/>
                <a:gd name="T18" fmla="*/ 0 w 9"/>
                <a:gd name="T19" fmla="*/ 2 h 4"/>
                <a:gd name="T20" fmla="*/ 8 w 9"/>
                <a:gd name="T21" fmla="*/ 2 h 4"/>
                <a:gd name="T22" fmla="*/ 9 w 9"/>
                <a:gd name="T23" fmla="*/ 2 h 4"/>
                <a:gd name="T24" fmla="*/ 9 w 9"/>
                <a:gd name="T25" fmla="*/ 2 h 4"/>
                <a:gd name="T26" fmla="*/ 9 w 9"/>
                <a:gd name="T27" fmla="*/ 4 h 4"/>
                <a:gd name="T28" fmla="*/ 9 w 9"/>
                <a:gd name="T29" fmla="*/ 4 h 4"/>
                <a:gd name="T30" fmla="*/ 8 w 9"/>
                <a:gd name="T31" fmla="*/ 2 h 4"/>
                <a:gd name="T32" fmla="*/ 6 w 9"/>
                <a:gd name="T33" fmla="*/ 2 h 4"/>
                <a:gd name="T34" fmla="*/ 6 w 9"/>
                <a:gd name="T35" fmla="*/ 2 h 4"/>
                <a:gd name="T36" fmla="*/ 8 w 9"/>
                <a:gd name="T37" fmla="*/ 2 h 4"/>
                <a:gd name="T38" fmla="*/ 4 w 9"/>
                <a:gd name="T39" fmla="*/ 0 h 4"/>
                <a:gd name="T40" fmla="*/ 6 w 9"/>
                <a:gd name="T41" fmla="*/ 2 h 4"/>
                <a:gd name="T42" fmla="*/ 6 w 9"/>
                <a:gd name="T43" fmla="*/ 2 h 4"/>
                <a:gd name="T44" fmla="*/ 6 w 9"/>
                <a:gd name="T45" fmla="*/ 2 h 4"/>
                <a:gd name="T46" fmla="*/ 4 w 9"/>
                <a:gd name="T47" fmla="*/ 2 h 4"/>
                <a:gd name="T48" fmla="*/ 4 w 9"/>
                <a:gd name="T49" fmla="*/ 0 h 4"/>
                <a:gd name="T50" fmla="*/ 4 w 9"/>
                <a:gd name="T51" fmla="*/ 0 h 4"/>
                <a:gd name="T52" fmla="*/ 4 w 9"/>
                <a:gd name="T53" fmla="*/ 0 h 4"/>
                <a:gd name="T54" fmla="*/ 4 w 9"/>
                <a:gd name="T55" fmla="*/ 0 h 4"/>
                <a:gd name="T56" fmla="*/ 4 w 9"/>
                <a:gd name="T5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" h="4">
                  <a:moveTo>
                    <a:pt x="0" y="2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close/>
                  <a:moveTo>
                    <a:pt x="8" y="2"/>
                  </a:moveTo>
                  <a:lnTo>
                    <a:pt x="9" y="2"/>
                  </a:lnTo>
                  <a:lnTo>
                    <a:pt x="9" y="2"/>
                  </a:lnTo>
                  <a:lnTo>
                    <a:pt x="9" y="4"/>
                  </a:lnTo>
                  <a:lnTo>
                    <a:pt x="9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8" y="2"/>
                  </a:lnTo>
                  <a:close/>
                  <a:moveTo>
                    <a:pt x="4" y="0"/>
                  </a:moveTo>
                  <a:lnTo>
                    <a:pt x="6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8" name="Freeform 44">
              <a:extLst>
                <a:ext uri="{FF2B5EF4-FFF2-40B4-BE49-F238E27FC236}">
                  <a16:creationId xmlns:a16="http://schemas.microsoft.com/office/drawing/2014/main" id="{9E38518F-50CB-4882-A343-BA6C27883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632397" y="5152729"/>
              <a:ext cx="37036" cy="46781"/>
            </a:xfrm>
            <a:custGeom>
              <a:avLst/>
              <a:gdLst>
                <a:gd name="T0" fmla="*/ 8 w 19"/>
                <a:gd name="T1" fmla="*/ 0 h 24"/>
                <a:gd name="T2" fmla="*/ 9 w 19"/>
                <a:gd name="T3" fmla="*/ 0 h 24"/>
                <a:gd name="T4" fmla="*/ 12 w 19"/>
                <a:gd name="T5" fmla="*/ 2 h 24"/>
                <a:gd name="T6" fmla="*/ 16 w 19"/>
                <a:gd name="T7" fmla="*/ 4 h 24"/>
                <a:gd name="T8" fmla="*/ 16 w 19"/>
                <a:gd name="T9" fmla="*/ 4 h 24"/>
                <a:gd name="T10" fmla="*/ 17 w 19"/>
                <a:gd name="T11" fmla="*/ 4 h 24"/>
                <a:gd name="T12" fmla="*/ 17 w 19"/>
                <a:gd name="T13" fmla="*/ 4 h 24"/>
                <a:gd name="T14" fmla="*/ 19 w 19"/>
                <a:gd name="T15" fmla="*/ 5 h 24"/>
                <a:gd name="T16" fmla="*/ 19 w 19"/>
                <a:gd name="T17" fmla="*/ 5 h 24"/>
                <a:gd name="T18" fmla="*/ 19 w 19"/>
                <a:gd name="T19" fmla="*/ 7 h 24"/>
                <a:gd name="T20" fmla="*/ 19 w 19"/>
                <a:gd name="T21" fmla="*/ 8 h 24"/>
                <a:gd name="T22" fmla="*/ 19 w 19"/>
                <a:gd name="T23" fmla="*/ 10 h 24"/>
                <a:gd name="T24" fmla="*/ 19 w 19"/>
                <a:gd name="T25" fmla="*/ 11 h 24"/>
                <a:gd name="T26" fmla="*/ 19 w 19"/>
                <a:gd name="T27" fmla="*/ 11 h 24"/>
                <a:gd name="T28" fmla="*/ 19 w 19"/>
                <a:gd name="T29" fmla="*/ 18 h 24"/>
                <a:gd name="T30" fmla="*/ 19 w 19"/>
                <a:gd name="T31" fmla="*/ 16 h 24"/>
                <a:gd name="T32" fmla="*/ 17 w 19"/>
                <a:gd name="T33" fmla="*/ 16 h 24"/>
                <a:gd name="T34" fmla="*/ 17 w 19"/>
                <a:gd name="T35" fmla="*/ 16 h 24"/>
                <a:gd name="T36" fmla="*/ 17 w 19"/>
                <a:gd name="T37" fmla="*/ 19 h 24"/>
                <a:gd name="T38" fmla="*/ 17 w 19"/>
                <a:gd name="T39" fmla="*/ 22 h 24"/>
                <a:gd name="T40" fmla="*/ 17 w 19"/>
                <a:gd name="T41" fmla="*/ 24 h 24"/>
                <a:gd name="T42" fmla="*/ 14 w 19"/>
                <a:gd name="T43" fmla="*/ 24 h 24"/>
                <a:gd name="T44" fmla="*/ 9 w 19"/>
                <a:gd name="T45" fmla="*/ 24 h 24"/>
                <a:gd name="T46" fmla="*/ 8 w 19"/>
                <a:gd name="T47" fmla="*/ 22 h 24"/>
                <a:gd name="T48" fmla="*/ 4 w 19"/>
                <a:gd name="T49" fmla="*/ 21 h 24"/>
                <a:gd name="T50" fmla="*/ 1 w 19"/>
                <a:gd name="T51" fmla="*/ 18 h 24"/>
                <a:gd name="T52" fmla="*/ 1 w 19"/>
                <a:gd name="T53" fmla="*/ 16 h 24"/>
                <a:gd name="T54" fmla="*/ 0 w 19"/>
                <a:gd name="T55" fmla="*/ 16 h 24"/>
                <a:gd name="T56" fmla="*/ 0 w 19"/>
                <a:gd name="T57" fmla="*/ 16 h 24"/>
                <a:gd name="T58" fmla="*/ 0 w 19"/>
                <a:gd name="T59" fmla="*/ 13 h 24"/>
                <a:gd name="T60" fmla="*/ 0 w 19"/>
                <a:gd name="T61" fmla="*/ 11 h 24"/>
                <a:gd name="T62" fmla="*/ 0 w 19"/>
                <a:gd name="T63" fmla="*/ 10 h 24"/>
                <a:gd name="T64" fmla="*/ 1 w 19"/>
                <a:gd name="T65" fmla="*/ 7 h 24"/>
                <a:gd name="T66" fmla="*/ 3 w 19"/>
                <a:gd name="T67" fmla="*/ 5 h 24"/>
                <a:gd name="T68" fmla="*/ 4 w 19"/>
                <a:gd name="T69" fmla="*/ 4 h 24"/>
                <a:gd name="T70" fmla="*/ 6 w 19"/>
                <a:gd name="T71" fmla="*/ 2 h 24"/>
                <a:gd name="T72" fmla="*/ 8 w 19"/>
                <a:gd name="T73" fmla="*/ 0 h 24"/>
                <a:gd name="T74" fmla="*/ 8 w 19"/>
                <a:gd name="T7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" h="24">
                  <a:moveTo>
                    <a:pt x="8" y="0"/>
                  </a:moveTo>
                  <a:lnTo>
                    <a:pt x="9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7" y="19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4" y="24"/>
                  </a:lnTo>
                  <a:lnTo>
                    <a:pt x="9" y="24"/>
                  </a:lnTo>
                  <a:lnTo>
                    <a:pt x="8" y="22"/>
                  </a:lnTo>
                  <a:lnTo>
                    <a:pt x="4" y="21"/>
                  </a:lnTo>
                  <a:lnTo>
                    <a:pt x="1" y="18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7"/>
                  </a:lnTo>
                  <a:lnTo>
                    <a:pt x="3" y="5"/>
                  </a:lnTo>
                  <a:lnTo>
                    <a:pt x="4" y="4"/>
                  </a:lnTo>
                  <a:lnTo>
                    <a:pt x="6" y="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79" name="Freeform 45">
              <a:extLst>
                <a:ext uri="{FF2B5EF4-FFF2-40B4-BE49-F238E27FC236}">
                  <a16:creationId xmlns:a16="http://schemas.microsoft.com/office/drawing/2014/main" id="{B33F6DD0-0B10-408D-BDAD-C691E17AC77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72741" y="3320461"/>
              <a:ext cx="185177" cy="159836"/>
            </a:xfrm>
            <a:custGeom>
              <a:avLst/>
              <a:gdLst>
                <a:gd name="T0" fmla="*/ 93 w 95"/>
                <a:gd name="T1" fmla="*/ 1 h 82"/>
                <a:gd name="T2" fmla="*/ 95 w 95"/>
                <a:gd name="T3" fmla="*/ 5 h 82"/>
                <a:gd name="T4" fmla="*/ 92 w 95"/>
                <a:gd name="T5" fmla="*/ 8 h 82"/>
                <a:gd name="T6" fmla="*/ 85 w 95"/>
                <a:gd name="T7" fmla="*/ 12 h 82"/>
                <a:gd name="T8" fmla="*/ 79 w 95"/>
                <a:gd name="T9" fmla="*/ 16 h 82"/>
                <a:gd name="T10" fmla="*/ 79 w 95"/>
                <a:gd name="T11" fmla="*/ 20 h 82"/>
                <a:gd name="T12" fmla="*/ 81 w 95"/>
                <a:gd name="T13" fmla="*/ 27 h 82"/>
                <a:gd name="T14" fmla="*/ 79 w 95"/>
                <a:gd name="T15" fmla="*/ 31 h 82"/>
                <a:gd name="T16" fmla="*/ 78 w 95"/>
                <a:gd name="T17" fmla="*/ 41 h 82"/>
                <a:gd name="T18" fmla="*/ 76 w 95"/>
                <a:gd name="T19" fmla="*/ 47 h 82"/>
                <a:gd name="T20" fmla="*/ 66 w 95"/>
                <a:gd name="T21" fmla="*/ 52 h 82"/>
                <a:gd name="T22" fmla="*/ 55 w 95"/>
                <a:gd name="T23" fmla="*/ 58 h 82"/>
                <a:gd name="T24" fmla="*/ 43 w 95"/>
                <a:gd name="T25" fmla="*/ 64 h 82"/>
                <a:gd name="T26" fmla="*/ 33 w 95"/>
                <a:gd name="T27" fmla="*/ 71 h 82"/>
                <a:gd name="T28" fmla="*/ 22 w 95"/>
                <a:gd name="T29" fmla="*/ 77 h 82"/>
                <a:gd name="T30" fmla="*/ 10 w 95"/>
                <a:gd name="T31" fmla="*/ 82 h 82"/>
                <a:gd name="T32" fmla="*/ 7 w 95"/>
                <a:gd name="T33" fmla="*/ 79 h 82"/>
                <a:gd name="T34" fmla="*/ 2 w 95"/>
                <a:gd name="T35" fmla="*/ 75 h 82"/>
                <a:gd name="T36" fmla="*/ 2 w 95"/>
                <a:gd name="T37" fmla="*/ 72 h 82"/>
                <a:gd name="T38" fmla="*/ 2 w 95"/>
                <a:gd name="T39" fmla="*/ 71 h 82"/>
                <a:gd name="T40" fmla="*/ 2 w 95"/>
                <a:gd name="T41" fmla="*/ 68 h 82"/>
                <a:gd name="T42" fmla="*/ 0 w 95"/>
                <a:gd name="T43" fmla="*/ 66 h 82"/>
                <a:gd name="T44" fmla="*/ 2 w 95"/>
                <a:gd name="T45" fmla="*/ 63 h 82"/>
                <a:gd name="T46" fmla="*/ 3 w 95"/>
                <a:gd name="T47" fmla="*/ 61 h 82"/>
                <a:gd name="T48" fmla="*/ 3 w 95"/>
                <a:gd name="T49" fmla="*/ 61 h 82"/>
                <a:gd name="T50" fmla="*/ 3 w 95"/>
                <a:gd name="T51" fmla="*/ 58 h 82"/>
                <a:gd name="T52" fmla="*/ 5 w 95"/>
                <a:gd name="T53" fmla="*/ 57 h 82"/>
                <a:gd name="T54" fmla="*/ 8 w 95"/>
                <a:gd name="T55" fmla="*/ 58 h 82"/>
                <a:gd name="T56" fmla="*/ 7 w 95"/>
                <a:gd name="T57" fmla="*/ 57 h 82"/>
                <a:gd name="T58" fmla="*/ 8 w 95"/>
                <a:gd name="T59" fmla="*/ 55 h 82"/>
                <a:gd name="T60" fmla="*/ 11 w 95"/>
                <a:gd name="T61" fmla="*/ 52 h 82"/>
                <a:gd name="T62" fmla="*/ 10 w 95"/>
                <a:gd name="T63" fmla="*/ 47 h 82"/>
                <a:gd name="T64" fmla="*/ 8 w 95"/>
                <a:gd name="T65" fmla="*/ 47 h 82"/>
                <a:gd name="T66" fmla="*/ 8 w 95"/>
                <a:gd name="T67" fmla="*/ 44 h 82"/>
                <a:gd name="T68" fmla="*/ 5 w 95"/>
                <a:gd name="T69" fmla="*/ 44 h 82"/>
                <a:gd name="T70" fmla="*/ 2 w 95"/>
                <a:gd name="T71" fmla="*/ 39 h 82"/>
                <a:gd name="T72" fmla="*/ 2 w 95"/>
                <a:gd name="T73" fmla="*/ 33 h 82"/>
                <a:gd name="T74" fmla="*/ 0 w 95"/>
                <a:gd name="T75" fmla="*/ 30 h 82"/>
                <a:gd name="T76" fmla="*/ 3 w 95"/>
                <a:gd name="T77" fmla="*/ 23 h 82"/>
                <a:gd name="T78" fmla="*/ 7 w 95"/>
                <a:gd name="T79" fmla="*/ 23 h 82"/>
                <a:gd name="T80" fmla="*/ 8 w 95"/>
                <a:gd name="T81" fmla="*/ 19 h 82"/>
                <a:gd name="T82" fmla="*/ 11 w 95"/>
                <a:gd name="T83" fmla="*/ 19 h 82"/>
                <a:gd name="T84" fmla="*/ 11 w 95"/>
                <a:gd name="T85" fmla="*/ 14 h 82"/>
                <a:gd name="T86" fmla="*/ 13 w 95"/>
                <a:gd name="T87" fmla="*/ 9 h 82"/>
                <a:gd name="T88" fmla="*/ 16 w 95"/>
                <a:gd name="T89" fmla="*/ 9 h 82"/>
                <a:gd name="T90" fmla="*/ 21 w 95"/>
                <a:gd name="T91" fmla="*/ 11 h 82"/>
                <a:gd name="T92" fmla="*/ 25 w 95"/>
                <a:gd name="T93" fmla="*/ 11 h 82"/>
                <a:gd name="T94" fmla="*/ 30 w 95"/>
                <a:gd name="T95" fmla="*/ 9 h 82"/>
                <a:gd name="T96" fmla="*/ 38 w 95"/>
                <a:gd name="T97" fmla="*/ 8 h 82"/>
                <a:gd name="T98" fmla="*/ 41 w 95"/>
                <a:gd name="T99" fmla="*/ 11 h 82"/>
                <a:gd name="T100" fmla="*/ 48 w 95"/>
                <a:gd name="T101" fmla="*/ 11 h 82"/>
                <a:gd name="T102" fmla="*/ 57 w 95"/>
                <a:gd name="T103" fmla="*/ 9 h 82"/>
                <a:gd name="T104" fmla="*/ 71 w 95"/>
                <a:gd name="T105" fmla="*/ 5 h 82"/>
                <a:gd name="T106" fmla="*/ 78 w 95"/>
                <a:gd name="T107" fmla="*/ 5 h 82"/>
                <a:gd name="T108" fmla="*/ 82 w 95"/>
                <a:gd name="T109" fmla="*/ 5 h 82"/>
                <a:gd name="T110" fmla="*/ 90 w 95"/>
                <a:gd name="T111" fmla="*/ 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5" h="82">
                  <a:moveTo>
                    <a:pt x="93" y="0"/>
                  </a:moveTo>
                  <a:lnTo>
                    <a:pt x="93" y="1"/>
                  </a:lnTo>
                  <a:lnTo>
                    <a:pt x="93" y="1"/>
                  </a:lnTo>
                  <a:lnTo>
                    <a:pt x="95" y="1"/>
                  </a:lnTo>
                  <a:lnTo>
                    <a:pt x="95" y="3"/>
                  </a:lnTo>
                  <a:lnTo>
                    <a:pt x="95" y="5"/>
                  </a:lnTo>
                  <a:lnTo>
                    <a:pt x="95" y="5"/>
                  </a:lnTo>
                  <a:lnTo>
                    <a:pt x="93" y="6"/>
                  </a:lnTo>
                  <a:lnTo>
                    <a:pt x="92" y="8"/>
                  </a:lnTo>
                  <a:lnTo>
                    <a:pt x="90" y="9"/>
                  </a:lnTo>
                  <a:lnTo>
                    <a:pt x="87" y="12"/>
                  </a:lnTo>
                  <a:lnTo>
                    <a:pt x="85" y="12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79" y="16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79" y="20"/>
                  </a:lnTo>
                  <a:lnTo>
                    <a:pt x="79" y="23"/>
                  </a:lnTo>
                  <a:lnTo>
                    <a:pt x="81" y="25"/>
                  </a:lnTo>
                  <a:lnTo>
                    <a:pt x="81" y="27"/>
                  </a:lnTo>
                  <a:lnTo>
                    <a:pt x="81" y="28"/>
                  </a:lnTo>
                  <a:lnTo>
                    <a:pt x="79" y="30"/>
                  </a:lnTo>
                  <a:lnTo>
                    <a:pt x="79" y="31"/>
                  </a:lnTo>
                  <a:lnTo>
                    <a:pt x="79" y="33"/>
                  </a:lnTo>
                  <a:lnTo>
                    <a:pt x="78" y="38"/>
                  </a:lnTo>
                  <a:lnTo>
                    <a:pt x="78" y="41"/>
                  </a:lnTo>
                  <a:lnTo>
                    <a:pt x="78" y="42"/>
                  </a:lnTo>
                  <a:lnTo>
                    <a:pt x="78" y="44"/>
                  </a:lnTo>
                  <a:lnTo>
                    <a:pt x="76" y="47"/>
                  </a:lnTo>
                  <a:lnTo>
                    <a:pt x="74" y="49"/>
                  </a:lnTo>
                  <a:lnTo>
                    <a:pt x="71" y="49"/>
                  </a:lnTo>
                  <a:lnTo>
                    <a:pt x="66" y="52"/>
                  </a:lnTo>
                  <a:lnTo>
                    <a:pt x="63" y="53"/>
                  </a:lnTo>
                  <a:lnTo>
                    <a:pt x="59" y="57"/>
                  </a:lnTo>
                  <a:lnTo>
                    <a:pt x="55" y="58"/>
                  </a:lnTo>
                  <a:lnTo>
                    <a:pt x="51" y="61"/>
                  </a:lnTo>
                  <a:lnTo>
                    <a:pt x="48" y="63"/>
                  </a:lnTo>
                  <a:lnTo>
                    <a:pt x="43" y="64"/>
                  </a:lnTo>
                  <a:lnTo>
                    <a:pt x="40" y="68"/>
                  </a:lnTo>
                  <a:lnTo>
                    <a:pt x="35" y="69"/>
                  </a:lnTo>
                  <a:lnTo>
                    <a:pt x="33" y="71"/>
                  </a:lnTo>
                  <a:lnTo>
                    <a:pt x="29" y="74"/>
                  </a:lnTo>
                  <a:lnTo>
                    <a:pt x="25" y="75"/>
                  </a:lnTo>
                  <a:lnTo>
                    <a:pt x="22" y="77"/>
                  </a:lnTo>
                  <a:lnTo>
                    <a:pt x="19" y="79"/>
                  </a:lnTo>
                  <a:lnTo>
                    <a:pt x="14" y="82"/>
                  </a:lnTo>
                  <a:lnTo>
                    <a:pt x="10" y="82"/>
                  </a:lnTo>
                  <a:lnTo>
                    <a:pt x="8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3" y="79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5"/>
                  </a:lnTo>
                  <a:lnTo>
                    <a:pt x="0" y="74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2" y="64"/>
                  </a:lnTo>
                  <a:lnTo>
                    <a:pt x="2" y="63"/>
                  </a:lnTo>
                  <a:lnTo>
                    <a:pt x="2" y="63"/>
                  </a:lnTo>
                  <a:lnTo>
                    <a:pt x="3" y="63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3" y="61"/>
                  </a:lnTo>
                  <a:lnTo>
                    <a:pt x="2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7"/>
                  </a:lnTo>
                  <a:lnTo>
                    <a:pt x="7" y="57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0" y="47"/>
                  </a:lnTo>
                  <a:lnTo>
                    <a:pt x="10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7" y="44"/>
                  </a:lnTo>
                  <a:lnTo>
                    <a:pt x="5" y="44"/>
                  </a:lnTo>
                  <a:lnTo>
                    <a:pt x="3" y="44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4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1" y="19"/>
                  </a:lnTo>
                  <a:lnTo>
                    <a:pt x="13" y="19"/>
                  </a:lnTo>
                  <a:lnTo>
                    <a:pt x="13" y="17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4" y="9"/>
                  </a:lnTo>
                  <a:lnTo>
                    <a:pt x="16" y="9"/>
                  </a:lnTo>
                  <a:lnTo>
                    <a:pt x="18" y="11"/>
                  </a:lnTo>
                  <a:lnTo>
                    <a:pt x="19" y="11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4" y="11"/>
                  </a:lnTo>
                  <a:lnTo>
                    <a:pt x="25" y="11"/>
                  </a:lnTo>
                  <a:lnTo>
                    <a:pt x="29" y="9"/>
                  </a:lnTo>
                  <a:lnTo>
                    <a:pt x="29" y="9"/>
                  </a:lnTo>
                  <a:lnTo>
                    <a:pt x="30" y="9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0" y="9"/>
                  </a:lnTo>
                  <a:lnTo>
                    <a:pt x="41" y="11"/>
                  </a:lnTo>
                  <a:lnTo>
                    <a:pt x="43" y="11"/>
                  </a:lnTo>
                  <a:lnTo>
                    <a:pt x="44" y="11"/>
                  </a:lnTo>
                  <a:lnTo>
                    <a:pt x="48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7" y="9"/>
                  </a:lnTo>
                  <a:lnTo>
                    <a:pt x="62" y="8"/>
                  </a:lnTo>
                  <a:lnTo>
                    <a:pt x="68" y="6"/>
                  </a:lnTo>
                  <a:lnTo>
                    <a:pt x="71" y="5"/>
                  </a:lnTo>
                  <a:lnTo>
                    <a:pt x="73" y="3"/>
                  </a:lnTo>
                  <a:lnTo>
                    <a:pt x="74" y="3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5" y="3"/>
                  </a:lnTo>
                  <a:lnTo>
                    <a:pt x="89" y="3"/>
                  </a:lnTo>
                  <a:lnTo>
                    <a:pt x="90" y="1"/>
                  </a:lnTo>
                  <a:lnTo>
                    <a:pt x="92" y="1"/>
                  </a:lnTo>
                  <a:lnTo>
                    <a:pt x="9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0" name="Freeform 46">
              <a:extLst>
                <a:ext uri="{FF2B5EF4-FFF2-40B4-BE49-F238E27FC236}">
                  <a16:creationId xmlns:a16="http://schemas.microsoft.com/office/drawing/2014/main" id="{6F6B0233-EB38-40C1-8008-1A674B092389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7176"/>
              <a:ext cx="3898" cy="0"/>
            </a:xfrm>
            <a:custGeom>
              <a:avLst/>
              <a:gdLst>
                <a:gd name="T0" fmla="*/ 0 w 2"/>
                <a:gd name="T1" fmla="*/ 2 w 2"/>
                <a:gd name="T2" fmla="*/ 2 w 2"/>
                <a:gd name="T3" fmla="*/ 2 w 2"/>
                <a:gd name="T4" fmla="*/ 0 w 2"/>
                <a:gd name="T5" fmla="*/ 0 w 2"/>
                <a:gd name="T6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1" name="Freeform 47">
              <a:extLst>
                <a:ext uri="{FF2B5EF4-FFF2-40B4-BE49-F238E27FC236}">
                  <a16:creationId xmlns:a16="http://schemas.microsoft.com/office/drawing/2014/main" id="{54AD4853-BFEE-4942-9FB6-364F3629C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7108" y="4010485"/>
              <a:ext cx="66274" cy="35086"/>
            </a:xfrm>
            <a:custGeom>
              <a:avLst/>
              <a:gdLst>
                <a:gd name="T0" fmla="*/ 9 w 34"/>
                <a:gd name="T1" fmla="*/ 0 h 18"/>
                <a:gd name="T2" fmla="*/ 11 w 34"/>
                <a:gd name="T3" fmla="*/ 0 h 18"/>
                <a:gd name="T4" fmla="*/ 14 w 34"/>
                <a:gd name="T5" fmla="*/ 0 h 18"/>
                <a:gd name="T6" fmla="*/ 15 w 34"/>
                <a:gd name="T7" fmla="*/ 2 h 18"/>
                <a:gd name="T8" fmla="*/ 17 w 34"/>
                <a:gd name="T9" fmla="*/ 3 h 18"/>
                <a:gd name="T10" fmla="*/ 19 w 34"/>
                <a:gd name="T11" fmla="*/ 5 h 18"/>
                <a:gd name="T12" fmla="*/ 20 w 34"/>
                <a:gd name="T13" fmla="*/ 7 h 18"/>
                <a:gd name="T14" fmla="*/ 22 w 34"/>
                <a:gd name="T15" fmla="*/ 7 h 18"/>
                <a:gd name="T16" fmla="*/ 22 w 34"/>
                <a:gd name="T17" fmla="*/ 8 h 18"/>
                <a:gd name="T18" fmla="*/ 23 w 34"/>
                <a:gd name="T19" fmla="*/ 8 h 18"/>
                <a:gd name="T20" fmla="*/ 26 w 34"/>
                <a:gd name="T21" fmla="*/ 7 h 18"/>
                <a:gd name="T22" fmla="*/ 28 w 34"/>
                <a:gd name="T23" fmla="*/ 7 h 18"/>
                <a:gd name="T24" fmla="*/ 30 w 34"/>
                <a:gd name="T25" fmla="*/ 8 h 18"/>
                <a:gd name="T26" fmla="*/ 33 w 34"/>
                <a:gd name="T27" fmla="*/ 8 h 18"/>
                <a:gd name="T28" fmla="*/ 34 w 34"/>
                <a:gd name="T29" fmla="*/ 8 h 18"/>
                <a:gd name="T30" fmla="*/ 33 w 34"/>
                <a:gd name="T31" fmla="*/ 13 h 18"/>
                <a:gd name="T32" fmla="*/ 33 w 34"/>
                <a:gd name="T33" fmla="*/ 13 h 18"/>
                <a:gd name="T34" fmla="*/ 33 w 34"/>
                <a:gd name="T35" fmla="*/ 14 h 18"/>
                <a:gd name="T36" fmla="*/ 33 w 34"/>
                <a:gd name="T37" fmla="*/ 14 h 18"/>
                <a:gd name="T38" fmla="*/ 31 w 34"/>
                <a:gd name="T39" fmla="*/ 18 h 18"/>
                <a:gd name="T40" fmla="*/ 30 w 34"/>
                <a:gd name="T41" fmla="*/ 18 h 18"/>
                <a:gd name="T42" fmla="*/ 23 w 34"/>
                <a:gd name="T43" fmla="*/ 18 h 18"/>
                <a:gd name="T44" fmla="*/ 20 w 34"/>
                <a:gd name="T45" fmla="*/ 16 h 18"/>
                <a:gd name="T46" fmla="*/ 22 w 34"/>
                <a:gd name="T47" fmla="*/ 18 h 18"/>
                <a:gd name="T48" fmla="*/ 22 w 34"/>
                <a:gd name="T49" fmla="*/ 18 h 18"/>
                <a:gd name="T50" fmla="*/ 11 w 34"/>
                <a:gd name="T51" fmla="*/ 14 h 18"/>
                <a:gd name="T52" fmla="*/ 4 w 34"/>
                <a:gd name="T53" fmla="*/ 13 h 18"/>
                <a:gd name="T54" fmla="*/ 0 w 34"/>
                <a:gd name="T55" fmla="*/ 10 h 18"/>
                <a:gd name="T56" fmla="*/ 0 w 34"/>
                <a:gd name="T57" fmla="*/ 8 h 18"/>
                <a:gd name="T58" fmla="*/ 1 w 34"/>
                <a:gd name="T59" fmla="*/ 7 h 18"/>
                <a:gd name="T60" fmla="*/ 3 w 34"/>
                <a:gd name="T61" fmla="*/ 5 h 18"/>
                <a:gd name="T62" fmla="*/ 4 w 34"/>
                <a:gd name="T63" fmla="*/ 5 h 18"/>
                <a:gd name="T64" fmla="*/ 6 w 34"/>
                <a:gd name="T65" fmla="*/ 3 h 18"/>
                <a:gd name="T66" fmla="*/ 7 w 34"/>
                <a:gd name="T67" fmla="*/ 2 h 18"/>
                <a:gd name="T68" fmla="*/ 7 w 34"/>
                <a:gd name="T69" fmla="*/ 2 h 18"/>
                <a:gd name="T70" fmla="*/ 7 w 34"/>
                <a:gd name="T71" fmla="*/ 0 h 18"/>
                <a:gd name="T72" fmla="*/ 9 w 34"/>
                <a:gd name="T7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4" h="18"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7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6" y="7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3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4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1" y="18"/>
                  </a:lnTo>
                  <a:lnTo>
                    <a:pt x="31" y="18"/>
                  </a:lnTo>
                  <a:lnTo>
                    <a:pt x="30" y="18"/>
                  </a:lnTo>
                  <a:lnTo>
                    <a:pt x="26" y="18"/>
                  </a:lnTo>
                  <a:lnTo>
                    <a:pt x="23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17" y="16"/>
                  </a:lnTo>
                  <a:lnTo>
                    <a:pt x="11" y="14"/>
                  </a:lnTo>
                  <a:lnTo>
                    <a:pt x="7" y="13"/>
                  </a:lnTo>
                  <a:lnTo>
                    <a:pt x="4" y="13"/>
                  </a:lnTo>
                  <a:lnTo>
                    <a:pt x="1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1" y="7"/>
                  </a:lnTo>
                  <a:lnTo>
                    <a:pt x="3" y="5"/>
                  </a:lnTo>
                  <a:lnTo>
                    <a:pt x="3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3"/>
                  </a:lnTo>
                  <a:lnTo>
                    <a:pt x="6" y="3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2" name="Freeform 48">
              <a:extLst>
                <a:ext uri="{FF2B5EF4-FFF2-40B4-BE49-F238E27FC236}">
                  <a16:creationId xmlns:a16="http://schemas.microsoft.com/office/drawing/2014/main" id="{A1791056-530A-4864-9B77-A8F5CC03AE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46271" y="4371090"/>
              <a:ext cx="27289" cy="44833"/>
            </a:xfrm>
            <a:custGeom>
              <a:avLst/>
              <a:gdLst>
                <a:gd name="T0" fmla="*/ 3 w 14"/>
                <a:gd name="T1" fmla="*/ 17 h 23"/>
                <a:gd name="T2" fmla="*/ 5 w 14"/>
                <a:gd name="T3" fmla="*/ 19 h 23"/>
                <a:gd name="T4" fmla="*/ 5 w 14"/>
                <a:gd name="T5" fmla="*/ 20 h 23"/>
                <a:gd name="T6" fmla="*/ 3 w 14"/>
                <a:gd name="T7" fmla="*/ 22 h 23"/>
                <a:gd name="T8" fmla="*/ 2 w 14"/>
                <a:gd name="T9" fmla="*/ 23 h 23"/>
                <a:gd name="T10" fmla="*/ 2 w 14"/>
                <a:gd name="T11" fmla="*/ 22 h 23"/>
                <a:gd name="T12" fmla="*/ 0 w 14"/>
                <a:gd name="T13" fmla="*/ 22 h 23"/>
                <a:gd name="T14" fmla="*/ 0 w 14"/>
                <a:gd name="T15" fmla="*/ 20 h 23"/>
                <a:gd name="T16" fmla="*/ 0 w 14"/>
                <a:gd name="T17" fmla="*/ 20 h 23"/>
                <a:gd name="T18" fmla="*/ 2 w 14"/>
                <a:gd name="T19" fmla="*/ 19 h 23"/>
                <a:gd name="T20" fmla="*/ 3 w 14"/>
                <a:gd name="T21" fmla="*/ 17 h 23"/>
                <a:gd name="T22" fmla="*/ 3 w 14"/>
                <a:gd name="T23" fmla="*/ 17 h 23"/>
                <a:gd name="T24" fmla="*/ 14 w 14"/>
                <a:gd name="T25" fmla="*/ 0 h 23"/>
                <a:gd name="T26" fmla="*/ 14 w 14"/>
                <a:gd name="T27" fmla="*/ 0 h 23"/>
                <a:gd name="T28" fmla="*/ 14 w 14"/>
                <a:gd name="T29" fmla="*/ 0 h 23"/>
                <a:gd name="T30" fmla="*/ 14 w 14"/>
                <a:gd name="T31" fmla="*/ 0 h 23"/>
                <a:gd name="T32" fmla="*/ 14 w 14"/>
                <a:gd name="T33" fmla="*/ 1 h 23"/>
                <a:gd name="T34" fmla="*/ 14 w 14"/>
                <a:gd name="T35" fmla="*/ 1 h 23"/>
                <a:gd name="T36" fmla="*/ 13 w 14"/>
                <a:gd name="T37" fmla="*/ 1 h 23"/>
                <a:gd name="T38" fmla="*/ 13 w 14"/>
                <a:gd name="T39" fmla="*/ 0 h 23"/>
                <a:gd name="T40" fmla="*/ 14 w 14"/>
                <a:gd name="T41" fmla="*/ 0 h 23"/>
                <a:gd name="T42" fmla="*/ 14 w 14"/>
                <a:gd name="T4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23">
                  <a:moveTo>
                    <a:pt x="3" y="17"/>
                  </a:moveTo>
                  <a:lnTo>
                    <a:pt x="5" y="19"/>
                  </a:lnTo>
                  <a:lnTo>
                    <a:pt x="5" y="20"/>
                  </a:lnTo>
                  <a:lnTo>
                    <a:pt x="3" y="22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9"/>
                  </a:lnTo>
                  <a:lnTo>
                    <a:pt x="3" y="17"/>
                  </a:lnTo>
                  <a:lnTo>
                    <a:pt x="3" y="17"/>
                  </a:lnTo>
                  <a:close/>
                  <a:moveTo>
                    <a:pt x="14" y="0"/>
                  </a:move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3" name="Freeform 49">
              <a:extLst>
                <a:ext uri="{FF2B5EF4-FFF2-40B4-BE49-F238E27FC236}">
                  <a16:creationId xmlns:a16="http://schemas.microsoft.com/office/drawing/2014/main" id="{64EF89C4-6060-45EA-B8A2-520908A39E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445272" y="4072860"/>
              <a:ext cx="311875" cy="245602"/>
            </a:xfrm>
            <a:custGeom>
              <a:avLst/>
              <a:gdLst>
                <a:gd name="T0" fmla="*/ 129 w 160"/>
                <a:gd name="T1" fmla="*/ 8 h 126"/>
                <a:gd name="T2" fmla="*/ 129 w 160"/>
                <a:gd name="T3" fmla="*/ 9 h 126"/>
                <a:gd name="T4" fmla="*/ 130 w 160"/>
                <a:gd name="T5" fmla="*/ 22 h 126"/>
                <a:gd name="T6" fmla="*/ 135 w 160"/>
                <a:gd name="T7" fmla="*/ 25 h 126"/>
                <a:gd name="T8" fmla="*/ 141 w 160"/>
                <a:gd name="T9" fmla="*/ 33 h 126"/>
                <a:gd name="T10" fmla="*/ 141 w 160"/>
                <a:gd name="T11" fmla="*/ 34 h 126"/>
                <a:gd name="T12" fmla="*/ 140 w 160"/>
                <a:gd name="T13" fmla="*/ 39 h 126"/>
                <a:gd name="T14" fmla="*/ 143 w 160"/>
                <a:gd name="T15" fmla="*/ 41 h 126"/>
                <a:gd name="T16" fmla="*/ 143 w 160"/>
                <a:gd name="T17" fmla="*/ 53 h 126"/>
                <a:gd name="T18" fmla="*/ 135 w 160"/>
                <a:gd name="T19" fmla="*/ 55 h 126"/>
                <a:gd name="T20" fmla="*/ 127 w 160"/>
                <a:gd name="T21" fmla="*/ 61 h 126"/>
                <a:gd name="T22" fmla="*/ 135 w 160"/>
                <a:gd name="T23" fmla="*/ 66 h 126"/>
                <a:gd name="T24" fmla="*/ 143 w 160"/>
                <a:gd name="T25" fmla="*/ 71 h 126"/>
                <a:gd name="T26" fmla="*/ 151 w 160"/>
                <a:gd name="T27" fmla="*/ 80 h 126"/>
                <a:gd name="T28" fmla="*/ 157 w 160"/>
                <a:gd name="T29" fmla="*/ 93 h 126"/>
                <a:gd name="T30" fmla="*/ 157 w 160"/>
                <a:gd name="T31" fmla="*/ 101 h 126"/>
                <a:gd name="T32" fmla="*/ 138 w 160"/>
                <a:gd name="T33" fmla="*/ 120 h 126"/>
                <a:gd name="T34" fmla="*/ 127 w 160"/>
                <a:gd name="T35" fmla="*/ 121 h 126"/>
                <a:gd name="T36" fmla="*/ 116 w 160"/>
                <a:gd name="T37" fmla="*/ 124 h 126"/>
                <a:gd name="T38" fmla="*/ 113 w 160"/>
                <a:gd name="T39" fmla="*/ 124 h 126"/>
                <a:gd name="T40" fmla="*/ 105 w 160"/>
                <a:gd name="T41" fmla="*/ 124 h 126"/>
                <a:gd name="T42" fmla="*/ 97 w 160"/>
                <a:gd name="T43" fmla="*/ 126 h 126"/>
                <a:gd name="T44" fmla="*/ 94 w 160"/>
                <a:gd name="T45" fmla="*/ 124 h 126"/>
                <a:gd name="T46" fmla="*/ 91 w 160"/>
                <a:gd name="T47" fmla="*/ 121 h 126"/>
                <a:gd name="T48" fmla="*/ 80 w 160"/>
                <a:gd name="T49" fmla="*/ 110 h 126"/>
                <a:gd name="T50" fmla="*/ 71 w 160"/>
                <a:gd name="T51" fmla="*/ 113 h 126"/>
                <a:gd name="T52" fmla="*/ 61 w 160"/>
                <a:gd name="T53" fmla="*/ 115 h 126"/>
                <a:gd name="T54" fmla="*/ 55 w 160"/>
                <a:gd name="T55" fmla="*/ 112 h 126"/>
                <a:gd name="T56" fmla="*/ 50 w 160"/>
                <a:gd name="T57" fmla="*/ 107 h 126"/>
                <a:gd name="T58" fmla="*/ 44 w 160"/>
                <a:gd name="T59" fmla="*/ 97 h 126"/>
                <a:gd name="T60" fmla="*/ 41 w 160"/>
                <a:gd name="T61" fmla="*/ 93 h 126"/>
                <a:gd name="T62" fmla="*/ 33 w 160"/>
                <a:gd name="T63" fmla="*/ 86 h 126"/>
                <a:gd name="T64" fmla="*/ 30 w 160"/>
                <a:gd name="T65" fmla="*/ 79 h 126"/>
                <a:gd name="T66" fmla="*/ 17 w 160"/>
                <a:gd name="T67" fmla="*/ 69 h 126"/>
                <a:gd name="T68" fmla="*/ 12 w 160"/>
                <a:gd name="T69" fmla="*/ 61 h 126"/>
                <a:gd name="T70" fmla="*/ 1 w 160"/>
                <a:gd name="T71" fmla="*/ 57 h 126"/>
                <a:gd name="T72" fmla="*/ 1 w 160"/>
                <a:gd name="T73" fmla="*/ 50 h 126"/>
                <a:gd name="T74" fmla="*/ 7 w 160"/>
                <a:gd name="T75" fmla="*/ 44 h 126"/>
                <a:gd name="T76" fmla="*/ 9 w 160"/>
                <a:gd name="T77" fmla="*/ 39 h 126"/>
                <a:gd name="T78" fmla="*/ 12 w 160"/>
                <a:gd name="T79" fmla="*/ 31 h 126"/>
                <a:gd name="T80" fmla="*/ 17 w 160"/>
                <a:gd name="T81" fmla="*/ 28 h 126"/>
                <a:gd name="T82" fmla="*/ 25 w 160"/>
                <a:gd name="T83" fmla="*/ 30 h 126"/>
                <a:gd name="T84" fmla="*/ 36 w 160"/>
                <a:gd name="T85" fmla="*/ 39 h 126"/>
                <a:gd name="T86" fmla="*/ 53 w 160"/>
                <a:gd name="T87" fmla="*/ 38 h 126"/>
                <a:gd name="T88" fmla="*/ 69 w 160"/>
                <a:gd name="T89" fmla="*/ 39 h 126"/>
                <a:gd name="T90" fmla="*/ 77 w 160"/>
                <a:gd name="T91" fmla="*/ 36 h 126"/>
                <a:gd name="T92" fmla="*/ 83 w 160"/>
                <a:gd name="T93" fmla="*/ 28 h 126"/>
                <a:gd name="T94" fmla="*/ 96 w 160"/>
                <a:gd name="T95" fmla="*/ 36 h 126"/>
                <a:gd name="T96" fmla="*/ 102 w 160"/>
                <a:gd name="T97" fmla="*/ 36 h 126"/>
                <a:gd name="T98" fmla="*/ 113 w 160"/>
                <a:gd name="T99" fmla="*/ 23 h 126"/>
                <a:gd name="T100" fmla="*/ 118 w 160"/>
                <a:gd name="T101" fmla="*/ 12 h 126"/>
                <a:gd name="T102" fmla="*/ 115 w 160"/>
                <a:gd name="T103" fmla="*/ 3 h 126"/>
                <a:gd name="T104" fmla="*/ 124 w 160"/>
                <a:gd name="T105" fmla="*/ 1 h 126"/>
                <a:gd name="T106" fmla="*/ 124 w 160"/>
                <a:gd name="T10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0" h="126">
                  <a:moveTo>
                    <a:pt x="124" y="0"/>
                  </a:moveTo>
                  <a:lnTo>
                    <a:pt x="130" y="0"/>
                  </a:lnTo>
                  <a:lnTo>
                    <a:pt x="130" y="1"/>
                  </a:lnTo>
                  <a:lnTo>
                    <a:pt x="130" y="5"/>
                  </a:lnTo>
                  <a:lnTo>
                    <a:pt x="130" y="6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8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29" y="9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4" y="23"/>
                  </a:lnTo>
                  <a:lnTo>
                    <a:pt x="135" y="25"/>
                  </a:lnTo>
                  <a:lnTo>
                    <a:pt x="141" y="30"/>
                  </a:lnTo>
                  <a:lnTo>
                    <a:pt x="141" y="30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1"/>
                  </a:lnTo>
                  <a:lnTo>
                    <a:pt x="141" y="33"/>
                  </a:lnTo>
                  <a:lnTo>
                    <a:pt x="141" y="33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4"/>
                  </a:lnTo>
                  <a:lnTo>
                    <a:pt x="141" y="36"/>
                  </a:lnTo>
                  <a:lnTo>
                    <a:pt x="140" y="38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39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0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1"/>
                  </a:lnTo>
                  <a:lnTo>
                    <a:pt x="143" y="44"/>
                  </a:lnTo>
                  <a:lnTo>
                    <a:pt x="143" y="47"/>
                  </a:lnTo>
                  <a:lnTo>
                    <a:pt x="143" y="50"/>
                  </a:lnTo>
                  <a:lnTo>
                    <a:pt x="143" y="52"/>
                  </a:lnTo>
                  <a:lnTo>
                    <a:pt x="143" y="53"/>
                  </a:lnTo>
                  <a:lnTo>
                    <a:pt x="143" y="53"/>
                  </a:lnTo>
                  <a:lnTo>
                    <a:pt x="143" y="55"/>
                  </a:lnTo>
                  <a:lnTo>
                    <a:pt x="141" y="55"/>
                  </a:lnTo>
                  <a:lnTo>
                    <a:pt x="140" y="55"/>
                  </a:lnTo>
                  <a:lnTo>
                    <a:pt x="137" y="55"/>
                  </a:lnTo>
                  <a:lnTo>
                    <a:pt x="135" y="55"/>
                  </a:lnTo>
                  <a:lnTo>
                    <a:pt x="134" y="55"/>
                  </a:lnTo>
                  <a:lnTo>
                    <a:pt x="132" y="55"/>
                  </a:lnTo>
                  <a:lnTo>
                    <a:pt x="130" y="55"/>
                  </a:lnTo>
                  <a:lnTo>
                    <a:pt x="130" y="58"/>
                  </a:lnTo>
                  <a:lnTo>
                    <a:pt x="129" y="61"/>
                  </a:lnTo>
                  <a:lnTo>
                    <a:pt x="127" y="61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9" y="64"/>
                  </a:lnTo>
                  <a:lnTo>
                    <a:pt x="130" y="64"/>
                  </a:lnTo>
                  <a:lnTo>
                    <a:pt x="134" y="66"/>
                  </a:lnTo>
                  <a:lnTo>
                    <a:pt x="135" y="66"/>
                  </a:lnTo>
                  <a:lnTo>
                    <a:pt x="137" y="66"/>
                  </a:lnTo>
                  <a:lnTo>
                    <a:pt x="137" y="66"/>
                  </a:lnTo>
                  <a:lnTo>
                    <a:pt x="141" y="69"/>
                  </a:lnTo>
                  <a:lnTo>
                    <a:pt x="141" y="69"/>
                  </a:lnTo>
                  <a:lnTo>
                    <a:pt x="143" y="71"/>
                  </a:lnTo>
                  <a:lnTo>
                    <a:pt x="143" y="71"/>
                  </a:lnTo>
                  <a:lnTo>
                    <a:pt x="143" y="72"/>
                  </a:lnTo>
                  <a:lnTo>
                    <a:pt x="145" y="74"/>
                  </a:lnTo>
                  <a:lnTo>
                    <a:pt x="146" y="75"/>
                  </a:lnTo>
                  <a:lnTo>
                    <a:pt x="149" y="77"/>
                  </a:lnTo>
                  <a:lnTo>
                    <a:pt x="151" y="79"/>
                  </a:lnTo>
                  <a:lnTo>
                    <a:pt x="151" y="80"/>
                  </a:lnTo>
                  <a:lnTo>
                    <a:pt x="153" y="80"/>
                  </a:lnTo>
                  <a:lnTo>
                    <a:pt x="153" y="82"/>
                  </a:lnTo>
                  <a:lnTo>
                    <a:pt x="154" y="86"/>
                  </a:lnTo>
                  <a:lnTo>
                    <a:pt x="156" y="88"/>
                  </a:lnTo>
                  <a:lnTo>
                    <a:pt x="156" y="90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57" y="94"/>
                  </a:lnTo>
                  <a:lnTo>
                    <a:pt x="159" y="96"/>
                  </a:lnTo>
                  <a:lnTo>
                    <a:pt x="160" y="97"/>
                  </a:lnTo>
                  <a:lnTo>
                    <a:pt x="160" y="97"/>
                  </a:lnTo>
                  <a:lnTo>
                    <a:pt x="157" y="101"/>
                  </a:lnTo>
                  <a:lnTo>
                    <a:pt x="156" y="102"/>
                  </a:lnTo>
                  <a:lnTo>
                    <a:pt x="151" y="107"/>
                  </a:lnTo>
                  <a:lnTo>
                    <a:pt x="148" y="110"/>
                  </a:lnTo>
                  <a:lnTo>
                    <a:pt x="145" y="113"/>
                  </a:lnTo>
                  <a:lnTo>
                    <a:pt x="141" y="116"/>
                  </a:lnTo>
                  <a:lnTo>
                    <a:pt x="138" y="120"/>
                  </a:lnTo>
                  <a:lnTo>
                    <a:pt x="137" y="121"/>
                  </a:lnTo>
                  <a:lnTo>
                    <a:pt x="135" y="123"/>
                  </a:lnTo>
                  <a:lnTo>
                    <a:pt x="135" y="123"/>
                  </a:lnTo>
                  <a:lnTo>
                    <a:pt x="132" y="123"/>
                  </a:lnTo>
                  <a:lnTo>
                    <a:pt x="130" y="123"/>
                  </a:lnTo>
                  <a:lnTo>
                    <a:pt x="127" y="121"/>
                  </a:lnTo>
                  <a:lnTo>
                    <a:pt x="126" y="121"/>
                  </a:lnTo>
                  <a:lnTo>
                    <a:pt x="124" y="123"/>
                  </a:lnTo>
                  <a:lnTo>
                    <a:pt x="123" y="123"/>
                  </a:lnTo>
                  <a:lnTo>
                    <a:pt x="121" y="123"/>
                  </a:lnTo>
                  <a:lnTo>
                    <a:pt x="118" y="123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6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5" y="126"/>
                  </a:lnTo>
                  <a:lnTo>
                    <a:pt x="113" y="124"/>
                  </a:lnTo>
                  <a:lnTo>
                    <a:pt x="112" y="123"/>
                  </a:lnTo>
                  <a:lnTo>
                    <a:pt x="112" y="123"/>
                  </a:lnTo>
                  <a:lnTo>
                    <a:pt x="110" y="121"/>
                  </a:lnTo>
                  <a:lnTo>
                    <a:pt x="108" y="123"/>
                  </a:lnTo>
                  <a:lnTo>
                    <a:pt x="107" y="124"/>
                  </a:lnTo>
                  <a:lnTo>
                    <a:pt x="105" y="124"/>
                  </a:lnTo>
                  <a:lnTo>
                    <a:pt x="104" y="123"/>
                  </a:lnTo>
                  <a:lnTo>
                    <a:pt x="102" y="123"/>
                  </a:lnTo>
                  <a:lnTo>
                    <a:pt x="100" y="123"/>
                  </a:lnTo>
                  <a:lnTo>
                    <a:pt x="99" y="123"/>
                  </a:lnTo>
                  <a:lnTo>
                    <a:pt x="97" y="124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6" y="126"/>
                  </a:lnTo>
                  <a:lnTo>
                    <a:pt x="96" y="126"/>
                  </a:lnTo>
                  <a:lnTo>
                    <a:pt x="96" y="124"/>
                  </a:lnTo>
                  <a:lnTo>
                    <a:pt x="94" y="124"/>
                  </a:lnTo>
                  <a:lnTo>
                    <a:pt x="94" y="124"/>
                  </a:lnTo>
                  <a:lnTo>
                    <a:pt x="93" y="124"/>
                  </a:lnTo>
                  <a:lnTo>
                    <a:pt x="93" y="124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88" y="120"/>
                  </a:lnTo>
                  <a:lnTo>
                    <a:pt x="85" y="116"/>
                  </a:lnTo>
                  <a:lnTo>
                    <a:pt x="83" y="115"/>
                  </a:lnTo>
                  <a:lnTo>
                    <a:pt x="83" y="115"/>
                  </a:lnTo>
                  <a:lnTo>
                    <a:pt x="82" y="112"/>
                  </a:lnTo>
                  <a:lnTo>
                    <a:pt x="80" y="110"/>
                  </a:lnTo>
                  <a:lnTo>
                    <a:pt x="78" y="110"/>
                  </a:lnTo>
                  <a:lnTo>
                    <a:pt x="77" y="110"/>
                  </a:lnTo>
                  <a:lnTo>
                    <a:pt x="75" y="112"/>
                  </a:lnTo>
                  <a:lnTo>
                    <a:pt x="74" y="113"/>
                  </a:lnTo>
                  <a:lnTo>
                    <a:pt x="72" y="113"/>
                  </a:lnTo>
                  <a:lnTo>
                    <a:pt x="71" y="113"/>
                  </a:lnTo>
                  <a:lnTo>
                    <a:pt x="69" y="112"/>
                  </a:lnTo>
                  <a:lnTo>
                    <a:pt x="66" y="112"/>
                  </a:lnTo>
                  <a:lnTo>
                    <a:pt x="64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1" y="115"/>
                  </a:lnTo>
                  <a:lnTo>
                    <a:pt x="59" y="115"/>
                  </a:lnTo>
                  <a:lnTo>
                    <a:pt x="59" y="113"/>
                  </a:lnTo>
                  <a:lnTo>
                    <a:pt x="58" y="113"/>
                  </a:lnTo>
                  <a:lnTo>
                    <a:pt x="56" y="113"/>
                  </a:lnTo>
                  <a:lnTo>
                    <a:pt x="56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10"/>
                  </a:lnTo>
                  <a:lnTo>
                    <a:pt x="53" y="110"/>
                  </a:lnTo>
                  <a:lnTo>
                    <a:pt x="52" y="109"/>
                  </a:lnTo>
                  <a:lnTo>
                    <a:pt x="52" y="109"/>
                  </a:lnTo>
                  <a:lnTo>
                    <a:pt x="50" y="107"/>
                  </a:lnTo>
                  <a:lnTo>
                    <a:pt x="48" y="105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5" y="102"/>
                  </a:lnTo>
                  <a:lnTo>
                    <a:pt x="45" y="101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4" y="94"/>
                  </a:lnTo>
                  <a:lnTo>
                    <a:pt x="42" y="93"/>
                  </a:lnTo>
                  <a:lnTo>
                    <a:pt x="41" y="93"/>
                  </a:lnTo>
                  <a:lnTo>
                    <a:pt x="37" y="91"/>
                  </a:lnTo>
                  <a:lnTo>
                    <a:pt x="37" y="90"/>
                  </a:lnTo>
                  <a:lnTo>
                    <a:pt x="36" y="90"/>
                  </a:lnTo>
                  <a:lnTo>
                    <a:pt x="34" y="90"/>
                  </a:lnTo>
                  <a:lnTo>
                    <a:pt x="33" y="88"/>
                  </a:lnTo>
                  <a:lnTo>
                    <a:pt x="33" y="86"/>
                  </a:lnTo>
                  <a:lnTo>
                    <a:pt x="31" y="85"/>
                  </a:lnTo>
                  <a:lnTo>
                    <a:pt x="31" y="85"/>
                  </a:lnTo>
                  <a:lnTo>
                    <a:pt x="31" y="83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0" y="79"/>
                  </a:lnTo>
                  <a:lnTo>
                    <a:pt x="28" y="77"/>
                  </a:lnTo>
                  <a:lnTo>
                    <a:pt x="26" y="77"/>
                  </a:lnTo>
                  <a:lnTo>
                    <a:pt x="25" y="75"/>
                  </a:lnTo>
                  <a:lnTo>
                    <a:pt x="20" y="72"/>
                  </a:lnTo>
                  <a:lnTo>
                    <a:pt x="17" y="71"/>
                  </a:lnTo>
                  <a:lnTo>
                    <a:pt x="17" y="69"/>
                  </a:lnTo>
                  <a:lnTo>
                    <a:pt x="15" y="68"/>
                  </a:lnTo>
                  <a:lnTo>
                    <a:pt x="15" y="68"/>
                  </a:lnTo>
                  <a:lnTo>
                    <a:pt x="15" y="66"/>
                  </a:lnTo>
                  <a:lnTo>
                    <a:pt x="15" y="66"/>
                  </a:lnTo>
                  <a:lnTo>
                    <a:pt x="15" y="64"/>
                  </a:lnTo>
                  <a:lnTo>
                    <a:pt x="12" y="61"/>
                  </a:lnTo>
                  <a:lnTo>
                    <a:pt x="11" y="60"/>
                  </a:lnTo>
                  <a:lnTo>
                    <a:pt x="9" y="58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1" y="57"/>
                  </a:lnTo>
                  <a:lnTo>
                    <a:pt x="1" y="57"/>
                  </a:lnTo>
                  <a:lnTo>
                    <a:pt x="0" y="55"/>
                  </a:lnTo>
                  <a:lnTo>
                    <a:pt x="1" y="52"/>
                  </a:lnTo>
                  <a:lnTo>
                    <a:pt x="1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1" y="50"/>
                  </a:lnTo>
                  <a:lnTo>
                    <a:pt x="3" y="50"/>
                  </a:lnTo>
                  <a:lnTo>
                    <a:pt x="6" y="49"/>
                  </a:lnTo>
                  <a:lnTo>
                    <a:pt x="6" y="49"/>
                  </a:lnTo>
                  <a:lnTo>
                    <a:pt x="6" y="47"/>
                  </a:lnTo>
                  <a:lnTo>
                    <a:pt x="6" y="45"/>
                  </a:lnTo>
                  <a:lnTo>
                    <a:pt x="7" y="44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2" y="30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5" y="28"/>
                  </a:lnTo>
                  <a:lnTo>
                    <a:pt x="17" y="28"/>
                  </a:lnTo>
                  <a:lnTo>
                    <a:pt x="23" y="27"/>
                  </a:lnTo>
                  <a:lnTo>
                    <a:pt x="25" y="27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30" y="33"/>
                  </a:lnTo>
                  <a:lnTo>
                    <a:pt x="34" y="39"/>
                  </a:lnTo>
                  <a:lnTo>
                    <a:pt x="36" y="39"/>
                  </a:lnTo>
                  <a:lnTo>
                    <a:pt x="37" y="39"/>
                  </a:lnTo>
                  <a:lnTo>
                    <a:pt x="41" y="38"/>
                  </a:lnTo>
                  <a:lnTo>
                    <a:pt x="42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3" y="38"/>
                  </a:lnTo>
                  <a:lnTo>
                    <a:pt x="55" y="41"/>
                  </a:lnTo>
                  <a:lnTo>
                    <a:pt x="56" y="42"/>
                  </a:lnTo>
                  <a:lnTo>
                    <a:pt x="67" y="42"/>
                  </a:lnTo>
                  <a:lnTo>
                    <a:pt x="67" y="41"/>
                  </a:lnTo>
                  <a:lnTo>
                    <a:pt x="67" y="41"/>
                  </a:lnTo>
                  <a:lnTo>
                    <a:pt x="69" y="39"/>
                  </a:lnTo>
                  <a:lnTo>
                    <a:pt x="69" y="38"/>
                  </a:lnTo>
                  <a:lnTo>
                    <a:pt x="69" y="38"/>
                  </a:lnTo>
                  <a:lnTo>
                    <a:pt x="71" y="38"/>
                  </a:lnTo>
                  <a:lnTo>
                    <a:pt x="72" y="38"/>
                  </a:lnTo>
                  <a:lnTo>
                    <a:pt x="74" y="36"/>
                  </a:lnTo>
                  <a:lnTo>
                    <a:pt x="77" y="36"/>
                  </a:lnTo>
                  <a:lnTo>
                    <a:pt x="78" y="34"/>
                  </a:lnTo>
                  <a:lnTo>
                    <a:pt x="78" y="33"/>
                  </a:lnTo>
                  <a:lnTo>
                    <a:pt x="78" y="31"/>
                  </a:lnTo>
                  <a:lnTo>
                    <a:pt x="78" y="31"/>
                  </a:lnTo>
                  <a:lnTo>
                    <a:pt x="80" y="31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91" y="33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7" y="36"/>
                  </a:lnTo>
                  <a:lnTo>
                    <a:pt x="100" y="36"/>
                  </a:lnTo>
                  <a:lnTo>
                    <a:pt x="102" y="36"/>
                  </a:lnTo>
                  <a:lnTo>
                    <a:pt x="108" y="30"/>
                  </a:lnTo>
                  <a:lnTo>
                    <a:pt x="110" y="27"/>
                  </a:lnTo>
                  <a:lnTo>
                    <a:pt x="110" y="27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3" y="23"/>
                  </a:lnTo>
                  <a:lnTo>
                    <a:pt x="119" y="17"/>
                  </a:lnTo>
                  <a:lnTo>
                    <a:pt x="119" y="17"/>
                  </a:lnTo>
                  <a:lnTo>
                    <a:pt x="119" y="16"/>
                  </a:lnTo>
                  <a:lnTo>
                    <a:pt x="118" y="14"/>
                  </a:lnTo>
                  <a:lnTo>
                    <a:pt x="118" y="14"/>
                  </a:lnTo>
                  <a:lnTo>
                    <a:pt x="118" y="12"/>
                  </a:lnTo>
                  <a:lnTo>
                    <a:pt x="118" y="9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8" y="8"/>
                  </a:lnTo>
                  <a:lnTo>
                    <a:pt x="115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3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1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4" name="Freeform 50">
              <a:extLst>
                <a:ext uri="{FF2B5EF4-FFF2-40B4-BE49-F238E27FC236}">
                  <a16:creationId xmlns:a16="http://schemas.microsoft.com/office/drawing/2014/main" id="{E3E67A12-D298-4258-8ACF-0A281C5D8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29597" y="4248290"/>
              <a:ext cx="115005" cy="115005"/>
            </a:xfrm>
            <a:custGeom>
              <a:avLst/>
              <a:gdLst>
                <a:gd name="T0" fmla="*/ 52 w 59"/>
                <a:gd name="T1" fmla="*/ 1 h 59"/>
                <a:gd name="T2" fmla="*/ 57 w 59"/>
                <a:gd name="T3" fmla="*/ 4 h 59"/>
                <a:gd name="T4" fmla="*/ 55 w 59"/>
                <a:gd name="T5" fmla="*/ 9 h 59"/>
                <a:gd name="T6" fmla="*/ 52 w 59"/>
                <a:gd name="T7" fmla="*/ 14 h 59"/>
                <a:gd name="T8" fmla="*/ 51 w 59"/>
                <a:gd name="T9" fmla="*/ 17 h 59"/>
                <a:gd name="T10" fmla="*/ 52 w 59"/>
                <a:gd name="T11" fmla="*/ 20 h 59"/>
                <a:gd name="T12" fmla="*/ 52 w 59"/>
                <a:gd name="T13" fmla="*/ 25 h 59"/>
                <a:gd name="T14" fmla="*/ 52 w 59"/>
                <a:gd name="T15" fmla="*/ 26 h 59"/>
                <a:gd name="T16" fmla="*/ 54 w 59"/>
                <a:gd name="T17" fmla="*/ 31 h 59"/>
                <a:gd name="T18" fmla="*/ 57 w 59"/>
                <a:gd name="T19" fmla="*/ 33 h 59"/>
                <a:gd name="T20" fmla="*/ 59 w 59"/>
                <a:gd name="T21" fmla="*/ 34 h 59"/>
                <a:gd name="T22" fmla="*/ 57 w 59"/>
                <a:gd name="T23" fmla="*/ 39 h 59"/>
                <a:gd name="T24" fmla="*/ 55 w 59"/>
                <a:gd name="T25" fmla="*/ 44 h 59"/>
                <a:gd name="T26" fmla="*/ 54 w 59"/>
                <a:gd name="T27" fmla="*/ 47 h 59"/>
                <a:gd name="T28" fmla="*/ 51 w 59"/>
                <a:gd name="T29" fmla="*/ 53 h 59"/>
                <a:gd name="T30" fmla="*/ 49 w 59"/>
                <a:gd name="T31" fmla="*/ 53 h 59"/>
                <a:gd name="T32" fmla="*/ 47 w 59"/>
                <a:gd name="T33" fmla="*/ 52 h 59"/>
                <a:gd name="T34" fmla="*/ 46 w 59"/>
                <a:gd name="T35" fmla="*/ 52 h 59"/>
                <a:gd name="T36" fmla="*/ 44 w 59"/>
                <a:gd name="T37" fmla="*/ 50 h 59"/>
                <a:gd name="T38" fmla="*/ 43 w 59"/>
                <a:gd name="T39" fmla="*/ 50 h 59"/>
                <a:gd name="T40" fmla="*/ 41 w 59"/>
                <a:gd name="T41" fmla="*/ 50 h 59"/>
                <a:gd name="T42" fmla="*/ 38 w 59"/>
                <a:gd name="T43" fmla="*/ 52 h 59"/>
                <a:gd name="T44" fmla="*/ 30 w 59"/>
                <a:gd name="T45" fmla="*/ 50 h 59"/>
                <a:gd name="T46" fmla="*/ 30 w 59"/>
                <a:gd name="T47" fmla="*/ 50 h 59"/>
                <a:gd name="T48" fmla="*/ 29 w 59"/>
                <a:gd name="T49" fmla="*/ 53 h 59"/>
                <a:gd name="T50" fmla="*/ 27 w 59"/>
                <a:gd name="T51" fmla="*/ 53 h 59"/>
                <a:gd name="T52" fmla="*/ 30 w 59"/>
                <a:gd name="T53" fmla="*/ 56 h 59"/>
                <a:gd name="T54" fmla="*/ 30 w 59"/>
                <a:gd name="T55" fmla="*/ 59 h 59"/>
                <a:gd name="T56" fmla="*/ 25 w 59"/>
                <a:gd name="T57" fmla="*/ 59 h 59"/>
                <a:gd name="T58" fmla="*/ 22 w 59"/>
                <a:gd name="T59" fmla="*/ 58 h 59"/>
                <a:gd name="T60" fmla="*/ 21 w 59"/>
                <a:gd name="T61" fmla="*/ 58 h 59"/>
                <a:gd name="T62" fmla="*/ 18 w 59"/>
                <a:gd name="T63" fmla="*/ 55 h 59"/>
                <a:gd name="T64" fmla="*/ 16 w 59"/>
                <a:gd name="T65" fmla="*/ 52 h 59"/>
                <a:gd name="T66" fmla="*/ 14 w 59"/>
                <a:gd name="T67" fmla="*/ 50 h 59"/>
                <a:gd name="T68" fmla="*/ 14 w 59"/>
                <a:gd name="T69" fmla="*/ 48 h 59"/>
                <a:gd name="T70" fmla="*/ 13 w 59"/>
                <a:gd name="T71" fmla="*/ 47 h 59"/>
                <a:gd name="T72" fmla="*/ 11 w 59"/>
                <a:gd name="T73" fmla="*/ 45 h 59"/>
                <a:gd name="T74" fmla="*/ 11 w 59"/>
                <a:gd name="T75" fmla="*/ 44 h 59"/>
                <a:gd name="T76" fmla="*/ 11 w 59"/>
                <a:gd name="T77" fmla="*/ 41 h 59"/>
                <a:gd name="T78" fmla="*/ 11 w 59"/>
                <a:gd name="T79" fmla="*/ 39 h 59"/>
                <a:gd name="T80" fmla="*/ 8 w 59"/>
                <a:gd name="T81" fmla="*/ 37 h 59"/>
                <a:gd name="T82" fmla="*/ 6 w 59"/>
                <a:gd name="T83" fmla="*/ 37 h 59"/>
                <a:gd name="T84" fmla="*/ 5 w 59"/>
                <a:gd name="T85" fmla="*/ 36 h 59"/>
                <a:gd name="T86" fmla="*/ 2 w 59"/>
                <a:gd name="T87" fmla="*/ 33 h 59"/>
                <a:gd name="T88" fmla="*/ 0 w 59"/>
                <a:gd name="T89" fmla="*/ 28 h 59"/>
                <a:gd name="T90" fmla="*/ 2 w 59"/>
                <a:gd name="T91" fmla="*/ 23 h 59"/>
                <a:gd name="T92" fmla="*/ 2 w 59"/>
                <a:gd name="T93" fmla="*/ 20 h 59"/>
                <a:gd name="T94" fmla="*/ 2 w 59"/>
                <a:gd name="T95" fmla="*/ 19 h 59"/>
                <a:gd name="T96" fmla="*/ 2 w 59"/>
                <a:gd name="T97" fmla="*/ 15 h 59"/>
                <a:gd name="T98" fmla="*/ 5 w 59"/>
                <a:gd name="T99" fmla="*/ 15 h 59"/>
                <a:gd name="T100" fmla="*/ 8 w 59"/>
                <a:gd name="T101" fmla="*/ 14 h 59"/>
                <a:gd name="T102" fmla="*/ 10 w 59"/>
                <a:gd name="T103" fmla="*/ 14 h 59"/>
                <a:gd name="T104" fmla="*/ 11 w 59"/>
                <a:gd name="T105" fmla="*/ 12 h 59"/>
                <a:gd name="T106" fmla="*/ 11 w 59"/>
                <a:gd name="T107" fmla="*/ 11 h 59"/>
                <a:gd name="T108" fmla="*/ 11 w 59"/>
                <a:gd name="T109" fmla="*/ 9 h 59"/>
                <a:gd name="T110" fmla="*/ 11 w 59"/>
                <a:gd name="T111" fmla="*/ 6 h 59"/>
                <a:gd name="T112" fmla="*/ 13 w 59"/>
                <a:gd name="T113" fmla="*/ 4 h 59"/>
                <a:gd name="T114" fmla="*/ 16 w 59"/>
                <a:gd name="T115" fmla="*/ 0 h 59"/>
                <a:gd name="T116" fmla="*/ 30 w 59"/>
                <a:gd name="T117" fmla="*/ 3 h 59"/>
                <a:gd name="T118" fmla="*/ 30 w 59"/>
                <a:gd name="T119" fmla="*/ 1 h 59"/>
                <a:gd name="T120" fmla="*/ 38 w 59"/>
                <a:gd name="T121" fmla="*/ 1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9" h="59">
                  <a:moveTo>
                    <a:pt x="41" y="0"/>
                  </a:moveTo>
                  <a:lnTo>
                    <a:pt x="46" y="0"/>
                  </a:lnTo>
                  <a:lnTo>
                    <a:pt x="52" y="1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7" y="4"/>
                  </a:lnTo>
                  <a:lnTo>
                    <a:pt x="57" y="6"/>
                  </a:lnTo>
                  <a:lnTo>
                    <a:pt x="57" y="7"/>
                  </a:lnTo>
                  <a:lnTo>
                    <a:pt x="55" y="9"/>
                  </a:lnTo>
                  <a:lnTo>
                    <a:pt x="55" y="11"/>
                  </a:lnTo>
                  <a:lnTo>
                    <a:pt x="54" y="12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4" y="26"/>
                  </a:lnTo>
                  <a:lnTo>
                    <a:pt x="54" y="28"/>
                  </a:lnTo>
                  <a:lnTo>
                    <a:pt x="54" y="31"/>
                  </a:lnTo>
                  <a:lnTo>
                    <a:pt x="55" y="31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4"/>
                  </a:lnTo>
                  <a:lnTo>
                    <a:pt x="59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7"/>
                  </a:lnTo>
                  <a:lnTo>
                    <a:pt x="57" y="39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4" y="47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9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4" y="50"/>
                  </a:lnTo>
                  <a:lnTo>
                    <a:pt x="44" y="50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8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30" y="50"/>
                  </a:lnTo>
                  <a:lnTo>
                    <a:pt x="29" y="50"/>
                  </a:lnTo>
                  <a:lnTo>
                    <a:pt x="29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7" y="53"/>
                  </a:lnTo>
                  <a:lnTo>
                    <a:pt x="27" y="53"/>
                  </a:lnTo>
                  <a:lnTo>
                    <a:pt x="29" y="55"/>
                  </a:lnTo>
                  <a:lnTo>
                    <a:pt x="29" y="55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0" y="58"/>
                  </a:lnTo>
                  <a:lnTo>
                    <a:pt x="30" y="59"/>
                  </a:lnTo>
                  <a:lnTo>
                    <a:pt x="30" y="59"/>
                  </a:lnTo>
                  <a:lnTo>
                    <a:pt x="29" y="59"/>
                  </a:lnTo>
                  <a:lnTo>
                    <a:pt x="25" y="59"/>
                  </a:lnTo>
                  <a:lnTo>
                    <a:pt x="24" y="59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1" y="58"/>
                  </a:lnTo>
                  <a:lnTo>
                    <a:pt x="21" y="58"/>
                  </a:lnTo>
                  <a:lnTo>
                    <a:pt x="19" y="58"/>
                  </a:lnTo>
                  <a:lnTo>
                    <a:pt x="18" y="56"/>
                  </a:lnTo>
                  <a:lnTo>
                    <a:pt x="18" y="55"/>
                  </a:lnTo>
                  <a:lnTo>
                    <a:pt x="18" y="53"/>
                  </a:lnTo>
                  <a:lnTo>
                    <a:pt x="16" y="53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4" y="48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7"/>
                  </a:lnTo>
                  <a:lnTo>
                    <a:pt x="13" y="45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39"/>
                  </a:lnTo>
                  <a:lnTo>
                    <a:pt x="10" y="37"/>
                  </a:lnTo>
                  <a:lnTo>
                    <a:pt x="8" y="37"/>
                  </a:lnTo>
                  <a:lnTo>
                    <a:pt x="8" y="37"/>
                  </a:lnTo>
                  <a:lnTo>
                    <a:pt x="8" y="39"/>
                  </a:lnTo>
                  <a:lnTo>
                    <a:pt x="6" y="39"/>
                  </a:lnTo>
                  <a:lnTo>
                    <a:pt x="6" y="37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5" y="36"/>
                  </a:lnTo>
                  <a:lnTo>
                    <a:pt x="5" y="34"/>
                  </a:lnTo>
                  <a:lnTo>
                    <a:pt x="3" y="34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5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5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0" y="9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3" y="7"/>
                  </a:lnTo>
                  <a:lnTo>
                    <a:pt x="13" y="6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5" y="1"/>
                  </a:lnTo>
                  <a:lnTo>
                    <a:pt x="30" y="3"/>
                  </a:lnTo>
                  <a:lnTo>
                    <a:pt x="30" y="4"/>
                  </a:lnTo>
                  <a:lnTo>
                    <a:pt x="30" y="3"/>
                  </a:lnTo>
                  <a:lnTo>
                    <a:pt x="30" y="1"/>
                  </a:lnTo>
                  <a:lnTo>
                    <a:pt x="32" y="1"/>
                  </a:lnTo>
                  <a:lnTo>
                    <a:pt x="35" y="0"/>
                  </a:lnTo>
                  <a:lnTo>
                    <a:pt x="38" y="1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5" name="Freeform 51">
              <a:extLst>
                <a:ext uri="{FF2B5EF4-FFF2-40B4-BE49-F238E27FC236}">
                  <a16:creationId xmlns:a16="http://schemas.microsoft.com/office/drawing/2014/main" id="{4702CD00-F0A7-4A78-A70B-332DBCA29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6983" y="4078707"/>
              <a:ext cx="296282" cy="383997"/>
            </a:xfrm>
            <a:custGeom>
              <a:avLst/>
              <a:gdLst>
                <a:gd name="T0" fmla="*/ 149 w 152"/>
                <a:gd name="T1" fmla="*/ 5 h 197"/>
                <a:gd name="T2" fmla="*/ 147 w 152"/>
                <a:gd name="T3" fmla="*/ 14 h 197"/>
                <a:gd name="T4" fmla="*/ 147 w 152"/>
                <a:gd name="T5" fmla="*/ 22 h 197"/>
                <a:gd name="T6" fmla="*/ 149 w 152"/>
                <a:gd name="T7" fmla="*/ 22 h 197"/>
                <a:gd name="T8" fmla="*/ 152 w 152"/>
                <a:gd name="T9" fmla="*/ 22 h 197"/>
                <a:gd name="T10" fmla="*/ 149 w 152"/>
                <a:gd name="T11" fmla="*/ 24 h 197"/>
                <a:gd name="T12" fmla="*/ 144 w 152"/>
                <a:gd name="T13" fmla="*/ 30 h 197"/>
                <a:gd name="T14" fmla="*/ 141 w 152"/>
                <a:gd name="T15" fmla="*/ 42 h 197"/>
                <a:gd name="T16" fmla="*/ 133 w 152"/>
                <a:gd name="T17" fmla="*/ 55 h 197"/>
                <a:gd name="T18" fmla="*/ 125 w 152"/>
                <a:gd name="T19" fmla="*/ 68 h 197"/>
                <a:gd name="T20" fmla="*/ 117 w 152"/>
                <a:gd name="T21" fmla="*/ 85 h 197"/>
                <a:gd name="T22" fmla="*/ 95 w 152"/>
                <a:gd name="T23" fmla="*/ 117 h 197"/>
                <a:gd name="T24" fmla="*/ 59 w 152"/>
                <a:gd name="T25" fmla="*/ 148 h 197"/>
                <a:gd name="T26" fmla="*/ 37 w 152"/>
                <a:gd name="T27" fmla="*/ 164 h 197"/>
                <a:gd name="T28" fmla="*/ 22 w 152"/>
                <a:gd name="T29" fmla="*/ 180 h 197"/>
                <a:gd name="T30" fmla="*/ 16 w 152"/>
                <a:gd name="T31" fmla="*/ 187 h 197"/>
                <a:gd name="T32" fmla="*/ 11 w 152"/>
                <a:gd name="T33" fmla="*/ 194 h 197"/>
                <a:gd name="T34" fmla="*/ 8 w 152"/>
                <a:gd name="T35" fmla="*/ 195 h 197"/>
                <a:gd name="T36" fmla="*/ 0 w 152"/>
                <a:gd name="T37" fmla="*/ 186 h 197"/>
                <a:gd name="T38" fmla="*/ 0 w 152"/>
                <a:gd name="T39" fmla="*/ 154 h 197"/>
                <a:gd name="T40" fmla="*/ 0 w 152"/>
                <a:gd name="T41" fmla="*/ 132 h 197"/>
                <a:gd name="T42" fmla="*/ 13 w 152"/>
                <a:gd name="T43" fmla="*/ 118 h 197"/>
                <a:gd name="T44" fmla="*/ 19 w 152"/>
                <a:gd name="T45" fmla="*/ 113 h 197"/>
                <a:gd name="T46" fmla="*/ 29 w 152"/>
                <a:gd name="T47" fmla="*/ 110 h 197"/>
                <a:gd name="T48" fmla="*/ 35 w 152"/>
                <a:gd name="T49" fmla="*/ 106 h 197"/>
                <a:gd name="T50" fmla="*/ 43 w 152"/>
                <a:gd name="T51" fmla="*/ 102 h 197"/>
                <a:gd name="T52" fmla="*/ 54 w 152"/>
                <a:gd name="T53" fmla="*/ 102 h 197"/>
                <a:gd name="T54" fmla="*/ 65 w 152"/>
                <a:gd name="T55" fmla="*/ 94 h 197"/>
                <a:gd name="T56" fmla="*/ 79 w 152"/>
                <a:gd name="T57" fmla="*/ 80 h 197"/>
                <a:gd name="T58" fmla="*/ 95 w 152"/>
                <a:gd name="T59" fmla="*/ 66 h 197"/>
                <a:gd name="T60" fmla="*/ 87 w 152"/>
                <a:gd name="T61" fmla="*/ 58 h 197"/>
                <a:gd name="T62" fmla="*/ 67 w 152"/>
                <a:gd name="T63" fmla="*/ 52 h 197"/>
                <a:gd name="T64" fmla="*/ 49 w 152"/>
                <a:gd name="T65" fmla="*/ 46 h 197"/>
                <a:gd name="T66" fmla="*/ 40 w 152"/>
                <a:gd name="T67" fmla="*/ 39 h 197"/>
                <a:gd name="T68" fmla="*/ 35 w 152"/>
                <a:gd name="T69" fmla="*/ 35 h 197"/>
                <a:gd name="T70" fmla="*/ 30 w 152"/>
                <a:gd name="T71" fmla="*/ 30 h 197"/>
                <a:gd name="T72" fmla="*/ 27 w 152"/>
                <a:gd name="T73" fmla="*/ 24 h 197"/>
                <a:gd name="T74" fmla="*/ 26 w 152"/>
                <a:gd name="T75" fmla="*/ 20 h 197"/>
                <a:gd name="T76" fmla="*/ 29 w 152"/>
                <a:gd name="T77" fmla="*/ 16 h 197"/>
                <a:gd name="T78" fmla="*/ 33 w 152"/>
                <a:gd name="T79" fmla="*/ 8 h 197"/>
                <a:gd name="T80" fmla="*/ 48 w 152"/>
                <a:gd name="T81" fmla="*/ 22 h 197"/>
                <a:gd name="T82" fmla="*/ 63 w 152"/>
                <a:gd name="T83" fmla="*/ 20 h 197"/>
                <a:gd name="T84" fmla="*/ 78 w 152"/>
                <a:gd name="T85" fmla="*/ 19 h 197"/>
                <a:gd name="T86" fmla="*/ 92 w 152"/>
                <a:gd name="T87" fmla="*/ 14 h 197"/>
                <a:gd name="T88" fmla="*/ 103 w 152"/>
                <a:gd name="T89" fmla="*/ 13 h 197"/>
                <a:gd name="T90" fmla="*/ 115 w 152"/>
                <a:gd name="T91" fmla="*/ 11 h 197"/>
                <a:gd name="T92" fmla="*/ 127 w 152"/>
                <a:gd name="T93" fmla="*/ 8 h 197"/>
                <a:gd name="T94" fmla="*/ 141 w 152"/>
                <a:gd name="T95" fmla="*/ 2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2" h="197">
                  <a:moveTo>
                    <a:pt x="142" y="0"/>
                  </a:moveTo>
                  <a:lnTo>
                    <a:pt x="149" y="3"/>
                  </a:lnTo>
                  <a:lnTo>
                    <a:pt x="150" y="3"/>
                  </a:lnTo>
                  <a:lnTo>
                    <a:pt x="149" y="5"/>
                  </a:lnTo>
                  <a:lnTo>
                    <a:pt x="149" y="5"/>
                  </a:lnTo>
                  <a:lnTo>
                    <a:pt x="149" y="8"/>
                  </a:lnTo>
                  <a:lnTo>
                    <a:pt x="147" y="9"/>
                  </a:lnTo>
                  <a:lnTo>
                    <a:pt x="147" y="14"/>
                  </a:lnTo>
                  <a:lnTo>
                    <a:pt x="149" y="20"/>
                  </a:lnTo>
                  <a:lnTo>
                    <a:pt x="149" y="20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2"/>
                  </a:lnTo>
                  <a:lnTo>
                    <a:pt x="147" y="24"/>
                  </a:lnTo>
                  <a:lnTo>
                    <a:pt x="147" y="24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2" y="22"/>
                  </a:lnTo>
                  <a:lnTo>
                    <a:pt x="152" y="24"/>
                  </a:lnTo>
                  <a:lnTo>
                    <a:pt x="152" y="24"/>
                  </a:lnTo>
                  <a:lnTo>
                    <a:pt x="150" y="24"/>
                  </a:lnTo>
                  <a:lnTo>
                    <a:pt x="149" y="24"/>
                  </a:lnTo>
                  <a:lnTo>
                    <a:pt x="147" y="24"/>
                  </a:lnTo>
                  <a:lnTo>
                    <a:pt x="145" y="25"/>
                  </a:lnTo>
                  <a:lnTo>
                    <a:pt x="144" y="25"/>
                  </a:lnTo>
                  <a:lnTo>
                    <a:pt x="144" y="30"/>
                  </a:lnTo>
                  <a:lnTo>
                    <a:pt x="144" y="33"/>
                  </a:lnTo>
                  <a:lnTo>
                    <a:pt x="144" y="38"/>
                  </a:lnTo>
                  <a:lnTo>
                    <a:pt x="141" y="41"/>
                  </a:lnTo>
                  <a:lnTo>
                    <a:pt x="141" y="42"/>
                  </a:lnTo>
                  <a:lnTo>
                    <a:pt x="138" y="46"/>
                  </a:lnTo>
                  <a:lnTo>
                    <a:pt x="136" y="49"/>
                  </a:lnTo>
                  <a:lnTo>
                    <a:pt x="136" y="50"/>
                  </a:lnTo>
                  <a:lnTo>
                    <a:pt x="133" y="55"/>
                  </a:lnTo>
                  <a:lnTo>
                    <a:pt x="130" y="58"/>
                  </a:lnTo>
                  <a:lnTo>
                    <a:pt x="128" y="63"/>
                  </a:lnTo>
                  <a:lnTo>
                    <a:pt x="127" y="66"/>
                  </a:lnTo>
                  <a:lnTo>
                    <a:pt x="125" y="68"/>
                  </a:lnTo>
                  <a:lnTo>
                    <a:pt x="122" y="72"/>
                  </a:lnTo>
                  <a:lnTo>
                    <a:pt x="120" y="76"/>
                  </a:lnTo>
                  <a:lnTo>
                    <a:pt x="119" y="82"/>
                  </a:lnTo>
                  <a:lnTo>
                    <a:pt x="117" y="85"/>
                  </a:lnTo>
                  <a:lnTo>
                    <a:pt x="112" y="94"/>
                  </a:lnTo>
                  <a:lnTo>
                    <a:pt x="106" y="102"/>
                  </a:lnTo>
                  <a:lnTo>
                    <a:pt x="103" y="109"/>
                  </a:lnTo>
                  <a:lnTo>
                    <a:pt x="95" y="117"/>
                  </a:lnTo>
                  <a:lnTo>
                    <a:pt x="87" y="126"/>
                  </a:lnTo>
                  <a:lnTo>
                    <a:pt x="74" y="139"/>
                  </a:lnTo>
                  <a:lnTo>
                    <a:pt x="71" y="140"/>
                  </a:lnTo>
                  <a:lnTo>
                    <a:pt x="59" y="148"/>
                  </a:lnTo>
                  <a:lnTo>
                    <a:pt x="49" y="153"/>
                  </a:lnTo>
                  <a:lnTo>
                    <a:pt x="45" y="157"/>
                  </a:lnTo>
                  <a:lnTo>
                    <a:pt x="41" y="161"/>
                  </a:lnTo>
                  <a:lnTo>
                    <a:pt x="37" y="164"/>
                  </a:lnTo>
                  <a:lnTo>
                    <a:pt x="26" y="176"/>
                  </a:lnTo>
                  <a:lnTo>
                    <a:pt x="26" y="176"/>
                  </a:lnTo>
                  <a:lnTo>
                    <a:pt x="24" y="178"/>
                  </a:lnTo>
                  <a:lnTo>
                    <a:pt x="22" y="180"/>
                  </a:lnTo>
                  <a:lnTo>
                    <a:pt x="22" y="181"/>
                  </a:lnTo>
                  <a:lnTo>
                    <a:pt x="19" y="184"/>
                  </a:lnTo>
                  <a:lnTo>
                    <a:pt x="18" y="186"/>
                  </a:lnTo>
                  <a:lnTo>
                    <a:pt x="16" y="187"/>
                  </a:lnTo>
                  <a:lnTo>
                    <a:pt x="15" y="189"/>
                  </a:lnTo>
                  <a:lnTo>
                    <a:pt x="15" y="191"/>
                  </a:lnTo>
                  <a:lnTo>
                    <a:pt x="13" y="191"/>
                  </a:lnTo>
                  <a:lnTo>
                    <a:pt x="11" y="194"/>
                  </a:lnTo>
                  <a:lnTo>
                    <a:pt x="10" y="195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5"/>
                  </a:lnTo>
                  <a:lnTo>
                    <a:pt x="8" y="194"/>
                  </a:lnTo>
                  <a:lnTo>
                    <a:pt x="5" y="191"/>
                  </a:lnTo>
                  <a:lnTo>
                    <a:pt x="4" y="189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78"/>
                  </a:lnTo>
                  <a:lnTo>
                    <a:pt x="0" y="165"/>
                  </a:lnTo>
                  <a:lnTo>
                    <a:pt x="0" y="154"/>
                  </a:lnTo>
                  <a:lnTo>
                    <a:pt x="0" y="142"/>
                  </a:lnTo>
                  <a:lnTo>
                    <a:pt x="0" y="135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4" y="131"/>
                  </a:lnTo>
                  <a:lnTo>
                    <a:pt x="7" y="128"/>
                  </a:lnTo>
                  <a:lnTo>
                    <a:pt x="10" y="121"/>
                  </a:lnTo>
                  <a:lnTo>
                    <a:pt x="13" y="118"/>
                  </a:lnTo>
                  <a:lnTo>
                    <a:pt x="15" y="117"/>
                  </a:lnTo>
                  <a:lnTo>
                    <a:pt x="15" y="115"/>
                  </a:lnTo>
                  <a:lnTo>
                    <a:pt x="16" y="113"/>
                  </a:lnTo>
                  <a:lnTo>
                    <a:pt x="19" y="113"/>
                  </a:lnTo>
                  <a:lnTo>
                    <a:pt x="21" y="113"/>
                  </a:lnTo>
                  <a:lnTo>
                    <a:pt x="27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29" y="110"/>
                  </a:lnTo>
                  <a:lnTo>
                    <a:pt x="30" y="107"/>
                  </a:lnTo>
                  <a:lnTo>
                    <a:pt x="32" y="107"/>
                  </a:lnTo>
                  <a:lnTo>
                    <a:pt x="35" y="10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43" y="102"/>
                  </a:lnTo>
                  <a:lnTo>
                    <a:pt x="43" y="102"/>
                  </a:lnTo>
                  <a:lnTo>
                    <a:pt x="45" y="102"/>
                  </a:lnTo>
                  <a:lnTo>
                    <a:pt x="45" y="102"/>
                  </a:lnTo>
                  <a:lnTo>
                    <a:pt x="51" y="102"/>
                  </a:lnTo>
                  <a:lnTo>
                    <a:pt x="54" y="102"/>
                  </a:lnTo>
                  <a:lnTo>
                    <a:pt x="59" y="102"/>
                  </a:lnTo>
                  <a:lnTo>
                    <a:pt x="59" y="102"/>
                  </a:lnTo>
                  <a:lnTo>
                    <a:pt x="62" y="99"/>
                  </a:lnTo>
                  <a:lnTo>
                    <a:pt x="65" y="94"/>
                  </a:lnTo>
                  <a:lnTo>
                    <a:pt x="68" y="91"/>
                  </a:lnTo>
                  <a:lnTo>
                    <a:pt x="73" y="87"/>
                  </a:lnTo>
                  <a:lnTo>
                    <a:pt x="76" y="83"/>
                  </a:lnTo>
                  <a:lnTo>
                    <a:pt x="79" y="80"/>
                  </a:lnTo>
                  <a:lnTo>
                    <a:pt x="84" y="77"/>
                  </a:lnTo>
                  <a:lnTo>
                    <a:pt x="87" y="72"/>
                  </a:lnTo>
                  <a:lnTo>
                    <a:pt x="90" y="69"/>
                  </a:lnTo>
                  <a:lnTo>
                    <a:pt x="95" y="66"/>
                  </a:lnTo>
                  <a:lnTo>
                    <a:pt x="98" y="61"/>
                  </a:lnTo>
                  <a:lnTo>
                    <a:pt x="103" y="58"/>
                  </a:lnTo>
                  <a:lnTo>
                    <a:pt x="87" y="58"/>
                  </a:lnTo>
                  <a:lnTo>
                    <a:pt x="87" y="58"/>
                  </a:lnTo>
                  <a:lnTo>
                    <a:pt x="82" y="57"/>
                  </a:lnTo>
                  <a:lnTo>
                    <a:pt x="78" y="55"/>
                  </a:lnTo>
                  <a:lnTo>
                    <a:pt x="71" y="54"/>
                  </a:lnTo>
                  <a:lnTo>
                    <a:pt x="67" y="52"/>
                  </a:lnTo>
                  <a:lnTo>
                    <a:pt x="62" y="50"/>
                  </a:lnTo>
                  <a:lnTo>
                    <a:pt x="57" y="49"/>
                  </a:lnTo>
                  <a:lnTo>
                    <a:pt x="54" y="47"/>
                  </a:lnTo>
                  <a:lnTo>
                    <a:pt x="49" y="46"/>
                  </a:lnTo>
                  <a:lnTo>
                    <a:pt x="45" y="44"/>
                  </a:lnTo>
                  <a:lnTo>
                    <a:pt x="45" y="44"/>
                  </a:lnTo>
                  <a:lnTo>
                    <a:pt x="43" y="41"/>
                  </a:lnTo>
                  <a:lnTo>
                    <a:pt x="40" y="39"/>
                  </a:lnTo>
                  <a:lnTo>
                    <a:pt x="38" y="39"/>
                  </a:lnTo>
                  <a:lnTo>
                    <a:pt x="37" y="38"/>
                  </a:lnTo>
                  <a:lnTo>
                    <a:pt x="37" y="36"/>
                  </a:lnTo>
                  <a:lnTo>
                    <a:pt x="35" y="35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0" y="30"/>
                  </a:lnTo>
                  <a:lnTo>
                    <a:pt x="29" y="27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4"/>
                  </a:lnTo>
                  <a:lnTo>
                    <a:pt x="26" y="2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9" y="14"/>
                  </a:lnTo>
                  <a:lnTo>
                    <a:pt x="30" y="13"/>
                  </a:lnTo>
                  <a:lnTo>
                    <a:pt x="32" y="9"/>
                  </a:lnTo>
                  <a:lnTo>
                    <a:pt x="33" y="8"/>
                  </a:lnTo>
                  <a:lnTo>
                    <a:pt x="37" y="9"/>
                  </a:lnTo>
                  <a:lnTo>
                    <a:pt x="40" y="14"/>
                  </a:lnTo>
                  <a:lnTo>
                    <a:pt x="43" y="17"/>
                  </a:lnTo>
                  <a:lnTo>
                    <a:pt x="48" y="22"/>
                  </a:lnTo>
                  <a:lnTo>
                    <a:pt x="49" y="22"/>
                  </a:lnTo>
                  <a:lnTo>
                    <a:pt x="51" y="24"/>
                  </a:lnTo>
                  <a:lnTo>
                    <a:pt x="59" y="24"/>
                  </a:lnTo>
                  <a:lnTo>
                    <a:pt x="63" y="20"/>
                  </a:lnTo>
                  <a:lnTo>
                    <a:pt x="70" y="17"/>
                  </a:lnTo>
                  <a:lnTo>
                    <a:pt x="71" y="17"/>
                  </a:lnTo>
                  <a:lnTo>
                    <a:pt x="74" y="17"/>
                  </a:lnTo>
                  <a:lnTo>
                    <a:pt x="78" y="19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7" y="16"/>
                  </a:lnTo>
                  <a:lnTo>
                    <a:pt x="92" y="14"/>
                  </a:lnTo>
                  <a:lnTo>
                    <a:pt x="93" y="13"/>
                  </a:lnTo>
                  <a:lnTo>
                    <a:pt x="95" y="13"/>
                  </a:lnTo>
                  <a:lnTo>
                    <a:pt x="98" y="13"/>
                  </a:lnTo>
                  <a:lnTo>
                    <a:pt x="103" y="13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5" y="11"/>
                  </a:lnTo>
                  <a:lnTo>
                    <a:pt x="115" y="11"/>
                  </a:lnTo>
                  <a:lnTo>
                    <a:pt x="119" y="11"/>
                  </a:lnTo>
                  <a:lnTo>
                    <a:pt x="123" y="9"/>
                  </a:lnTo>
                  <a:lnTo>
                    <a:pt x="127" y="8"/>
                  </a:lnTo>
                  <a:lnTo>
                    <a:pt x="133" y="8"/>
                  </a:lnTo>
                  <a:lnTo>
                    <a:pt x="138" y="5"/>
                  </a:lnTo>
                  <a:lnTo>
                    <a:pt x="139" y="3"/>
                  </a:lnTo>
                  <a:lnTo>
                    <a:pt x="141" y="2"/>
                  </a:lnTo>
                  <a:lnTo>
                    <a:pt x="1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6" name="Freeform 52">
              <a:extLst>
                <a:ext uri="{FF2B5EF4-FFF2-40B4-BE49-F238E27FC236}">
                  <a16:creationId xmlns:a16="http://schemas.microsoft.com/office/drawing/2014/main" id="{33826B54-3651-4AF8-A215-546D664E1E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9892" y="3946160"/>
              <a:ext cx="171531" cy="122802"/>
            </a:xfrm>
            <a:custGeom>
              <a:avLst/>
              <a:gdLst>
                <a:gd name="T0" fmla="*/ 44 w 88"/>
                <a:gd name="T1" fmla="*/ 0 h 63"/>
                <a:gd name="T2" fmla="*/ 52 w 88"/>
                <a:gd name="T3" fmla="*/ 6 h 63"/>
                <a:gd name="T4" fmla="*/ 55 w 88"/>
                <a:gd name="T5" fmla="*/ 6 h 63"/>
                <a:gd name="T6" fmla="*/ 59 w 88"/>
                <a:gd name="T7" fmla="*/ 8 h 63"/>
                <a:gd name="T8" fmla="*/ 59 w 88"/>
                <a:gd name="T9" fmla="*/ 8 h 63"/>
                <a:gd name="T10" fmla="*/ 62 w 88"/>
                <a:gd name="T11" fmla="*/ 14 h 63"/>
                <a:gd name="T12" fmla="*/ 65 w 88"/>
                <a:gd name="T13" fmla="*/ 16 h 63"/>
                <a:gd name="T14" fmla="*/ 66 w 88"/>
                <a:gd name="T15" fmla="*/ 18 h 63"/>
                <a:gd name="T16" fmla="*/ 68 w 88"/>
                <a:gd name="T17" fmla="*/ 21 h 63"/>
                <a:gd name="T18" fmla="*/ 71 w 88"/>
                <a:gd name="T19" fmla="*/ 24 h 63"/>
                <a:gd name="T20" fmla="*/ 76 w 88"/>
                <a:gd name="T21" fmla="*/ 27 h 63"/>
                <a:gd name="T22" fmla="*/ 77 w 88"/>
                <a:gd name="T23" fmla="*/ 32 h 63"/>
                <a:gd name="T24" fmla="*/ 81 w 88"/>
                <a:gd name="T25" fmla="*/ 36 h 63"/>
                <a:gd name="T26" fmla="*/ 81 w 88"/>
                <a:gd name="T27" fmla="*/ 41 h 63"/>
                <a:gd name="T28" fmla="*/ 79 w 88"/>
                <a:gd name="T29" fmla="*/ 44 h 63"/>
                <a:gd name="T30" fmla="*/ 82 w 88"/>
                <a:gd name="T31" fmla="*/ 49 h 63"/>
                <a:gd name="T32" fmla="*/ 84 w 88"/>
                <a:gd name="T33" fmla="*/ 47 h 63"/>
                <a:gd name="T34" fmla="*/ 87 w 88"/>
                <a:gd name="T35" fmla="*/ 51 h 63"/>
                <a:gd name="T36" fmla="*/ 88 w 88"/>
                <a:gd name="T37" fmla="*/ 54 h 63"/>
                <a:gd name="T38" fmla="*/ 88 w 88"/>
                <a:gd name="T39" fmla="*/ 58 h 63"/>
                <a:gd name="T40" fmla="*/ 88 w 88"/>
                <a:gd name="T41" fmla="*/ 63 h 63"/>
                <a:gd name="T42" fmla="*/ 82 w 88"/>
                <a:gd name="T43" fmla="*/ 63 h 63"/>
                <a:gd name="T44" fmla="*/ 74 w 88"/>
                <a:gd name="T45" fmla="*/ 63 h 63"/>
                <a:gd name="T46" fmla="*/ 70 w 88"/>
                <a:gd name="T47" fmla="*/ 62 h 63"/>
                <a:gd name="T48" fmla="*/ 66 w 88"/>
                <a:gd name="T49" fmla="*/ 60 h 63"/>
                <a:gd name="T50" fmla="*/ 65 w 88"/>
                <a:gd name="T51" fmla="*/ 60 h 63"/>
                <a:gd name="T52" fmla="*/ 63 w 88"/>
                <a:gd name="T53" fmla="*/ 58 h 63"/>
                <a:gd name="T54" fmla="*/ 55 w 88"/>
                <a:gd name="T55" fmla="*/ 58 h 63"/>
                <a:gd name="T56" fmla="*/ 38 w 88"/>
                <a:gd name="T57" fmla="*/ 58 h 63"/>
                <a:gd name="T58" fmla="*/ 25 w 88"/>
                <a:gd name="T59" fmla="*/ 62 h 63"/>
                <a:gd name="T60" fmla="*/ 16 w 88"/>
                <a:gd name="T61" fmla="*/ 63 h 63"/>
                <a:gd name="T62" fmla="*/ 11 w 88"/>
                <a:gd name="T63" fmla="*/ 63 h 63"/>
                <a:gd name="T64" fmla="*/ 14 w 88"/>
                <a:gd name="T65" fmla="*/ 60 h 63"/>
                <a:gd name="T66" fmla="*/ 16 w 88"/>
                <a:gd name="T67" fmla="*/ 58 h 63"/>
                <a:gd name="T68" fmla="*/ 13 w 88"/>
                <a:gd name="T69" fmla="*/ 60 h 63"/>
                <a:gd name="T70" fmla="*/ 11 w 88"/>
                <a:gd name="T71" fmla="*/ 58 h 63"/>
                <a:gd name="T72" fmla="*/ 11 w 88"/>
                <a:gd name="T73" fmla="*/ 52 h 63"/>
                <a:gd name="T74" fmla="*/ 19 w 88"/>
                <a:gd name="T75" fmla="*/ 52 h 63"/>
                <a:gd name="T76" fmla="*/ 25 w 88"/>
                <a:gd name="T77" fmla="*/ 49 h 63"/>
                <a:gd name="T78" fmla="*/ 33 w 88"/>
                <a:gd name="T79" fmla="*/ 47 h 63"/>
                <a:gd name="T80" fmla="*/ 35 w 88"/>
                <a:gd name="T81" fmla="*/ 46 h 63"/>
                <a:gd name="T82" fmla="*/ 40 w 88"/>
                <a:gd name="T83" fmla="*/ 47 h 63"/>
                <a:gd name="T84" fmla="*/ 51 w 88"/>
                <a:gd name="T85" fmla="*/ 49 h 63"/>
                <a:gd name="T86" fmla="*/ 52 w 88"/>
                <a:gd name="T87" fmla="*/ 46 h 63"/>
                <a:gd name="T88" fmla="*/ 46 w 88"/>
                <a:gd name="T89" fmla="*/ 46 h 63"/>
                <a:gd name="T90" fmla="*/ 41 w 88"/>
                <a:gd name="T91" fmla="*/ 44 h 63"/>
                <a:gd name="T92" fmla="*/ 35 w 88"/>
                <a:gd name="T93" fmla="*/ 41 h 63"/>
                <a:gd name="T94" fmla="*/ 27 w 88"/>
                <a:gd name="T95" fmla="*/ 46 h 63"/>
                <a:gd name="T96" fmla="*/ 14 w 88"/>
                <a:gd name="T97" fmla="*/ 44 h 63"/>
                <a:gd name="T98" fmla="*/ 11 w 88"/>
                <a:gd name="T99" fmla="*/ 40 h 63"/>
                <a:gd name="T100" fmla="*/ 11 w 88"/>
                <a:gd name="T101" fmla="*/ 40 h 63"/>
                <a:gd name="T102" fmla="*/ 8 w 88"/>
                <a:gd name="T103" fmla="*/ 33 h 63"/>
                <a:gd name="T104" fmla="*/ 3 w 88"/>
                <a:gd name="T105" fmla="*/ 29 h 63"/>
                <a:gd name="T106" fmla="*/ 2 w 88"/>
                <a:gd name="T107" fmla="*/ 27 h 63"/>
                <a:gd name="T108" fmla="*/ 14 w 88"/>
                <a:gd name="T109" fmla="*/ 13 h 63"/>
                <a:gd name="T110" fmla="*/ 16 w 88"/>
                <a:gd name="T111" fmla="*/ 6 h 63"/>
                <a:gd name="T112" fmla="*/ 21 w 88"/>
                <a:gd name="T113" fmla="*/ 2 h 63"/>
                <a:gd name="T114" fmla="*/ 25 w 88"/>
                <a:gd name="T115" fmla="*/ 3 h 63"/>
                <a:gd name="T116" fmla="*/ 33 w 88"/>
                <a:gd name="T117" fmla="*/ 2 h 63"/>
                <a:gd name="T118" fmla="*/ 36 w 88"/>
                <a:gd name="T119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8" h="63">
                  <a:moveTo>
                    <a:pt x="38" y="0"/>
                  </a:moveTo>
                  <a:lnTo>
                    <a:pt x="38" y="0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1" y="3"/>
                  </a:lnTo>
                  <a:lnTo>
                    <a:pt x="52" y="5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60" y="10"/>
                  </a:lnTo>
                  <a:lnTo>
                    <a:pt x="60" y="10"/>
                  </a:lnTo>
                  <a:lnTo>
                    <a:pt x="62" y="11"/>
                  </a:lnTo>
                  <a:lnTo>
                    <a:pt x="62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5" y="18"/>
                  </a:lnTo>
                  <a:lnTo>
                    <a:pt x="65" y="18"/>
                  </a:lnTo>
                  <a:lnTo>
                    <a:pt x="66" y="18"/>
                  </a:lnTo>
                  <a:lnTo>
                    <a:pt x="66" y="18"/>
                  </a:lnTo>
                  <a:lnTo>
                    <a:pt x="68" y="19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4"/>
                  </a:lnTo>
                  <a:lnTo>
                    <a:pt x="73" y="24"/>
                  </a:lnTo>
                  <a:lnTo>
                    <a:pt x="74" y="25"/>
                  </a:lnTo>
                  <a:lnTo>
                    <a:pt x="74" y="25"/>
                  </a:lnTo>
                  <a:lnTo>
                    <a:pt x="76" y="27"/>
                  </a:lnTo>
                  <a:lnTo>
                    <a:pt x="76" y="27"/>
                  </a:lnTo>
                  <a:lnTo>
                    <a:pt x="77" y="30"/>
                  </a:lnTo>
                  <a:lnTo>
                    <a:pt x="77" y="30"/>
                  </a:lnTo>
                  <a:lnTo>
                    <a:pt x="77" y="32"/>
                  </a:lnTo>
                  <a:lnTo>
                    <a:pt x="77" y="33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40"/>
                  </a:lnTo>
                  <a:lnTo>
                    <a:pt x="81" y="40"/>
                  </a:lnTo>
                  <a:lnTo>
                    <a:pt x="81" y="41"/>
                  </a:lnTo>
                  <a:lnTo>
                    <a:pt x="81" y="41"/>
                  </a:lnTo>
                  <a:lnTo>
                    <a:pt x="81" y="43"/>
                  </a:lnTo>
                  <a:lnTo>
                    <a:pt x="79" y="43"/>
                  </a:lnTo>
                  <a:lnTo>
                    <a:pt x="79" y="44"/>
                  </a:lnTo>
                  <a:lnTo>
                    <a:pt x="81" y="46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4" y="49"/>
                  </a:lnTo>
                  <a:lnTo>
                    <a:pt x="84" y="49"/>
                  </a:lnTo>
                  <a:lnTo>
                    <a:pt x="84" y="47"/>
                  </a:lnTo>
                  <a:lnTo>
                    <a:pt x="85" y="47"/>
                  </a:lnTo>
                  <a:lnTo>
                    <a:pt x="85" y="49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7" y="51"/>
                  </a:lnTo>
                  <a:lnTo>
                    <a:pt x="87" y="52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8" y="55"/>
                  </a:lnTo>
                  <a:lnTo>
                    <a:pt x="88" y="57"/>
                  </a:lnTo>
                  <a:lnTo>
                    <a:pt x="88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88" y="60"/>
                  </a:lnTo>
                  <a:lnTo>
                    <a:pt x="88" y="62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7" y="62"/>
                  </a:lnTo>
                  <a:lnTo>
                    <a:pt x="84" y="63"/>
                  </a:lnTo>
                  <a:lnTo>
                    <a:pt x="82" y="63"/>
                  </a:lnTo>
                  <a:lnTo>
                    <a:pt x="79" y="63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3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0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5" y="62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60"/>
                  </a:lnTo>
                  <a:lnTo>
                    <a:pt x="65" y="58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55" y="58"/>
                  </a:lnTo>
                  <a:lnTo>
                    <a:pt x="51" y="58"/>
                  </a:lnTo>
                  <a:lnTo>
                    <a:pt x="46" y="58"/>
                  </a:lnTo>
                  <a:lnTo>
                    <a:pt x="41" y="58"/>
                  </a:lnTo>
                  <a:lnTo>
                    <a:pt x="38" y="58"/>
                  </a:lnTo>
                  <a:lnTo>
                    <a:pt x="33" y="58"/>
                  </a:lnTo>
                  <a:lnTo>
                    <a:pt x="32" y="60"/>
                  </a:lnTo>
                  <a:lnTo>
                    <a:pt x="29" y="62"/>
                  </a:lnTo>
                  <a:lnTo>
                    <a:pt x="25" y="62"/>
                  </a:lnTo>
                  <a:lnTo>
                    <a:pt x="21" y="62"/>
                  </a:lnTo>
                  <a:lnTo>
                    <a:pt x="19" y="62"/>
                  </a:lnTo>
                  <a:lnTo>
                    <a:pt x="18" y="63"/>
                  </a:lnTo>
                  <a:lnTo>
                    <a:pt x="16" y="63"/>
                  </a:lnTo>
                  <a:lnTo>
                    <a:pt x="14" y="63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11" y="63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1" y="55"/>
                  </a:lnTo>
                  <a:lnTo>
                    <a:pt x="11" y="54"/>
                  </a:lnTo>
                  <a:lnTo>
                    <a:pt x="11" y="52"/>
                  </a:lnTo>
                  <a:lnTo>
                    <a:pt x="13" y="52"/>
                  </a:lnTo>
                  <a:lnTo>
                    <a:pt x="13" y="52"/>
                  </a:lnTo>
                  <a:lnTo>
                    <a:pt x="16" y="52"/>
                  </a:lnTo>
                  <a:lnTo>
                    <a:pt x="19" y="52"/>
                  </a:lnTo>
                  <a:lnTo>
                    <a:pt x="22" y="52"/>
                  </a:lnTo>
                  <a:lnTo>
                    <a:pt x="25" y="52"/>
                  </a:lnTo>
                  <a:lnTo>
                    <a:pt x="25" y="49"/>
                  </a:lnTo>
                  <a:lnTo>
                    <a:pt x="25" y="49"/>
                  </a:lnTo>
                  <a:lnTo>
                    <a:pt x="27" y="49"/>
                  </a:lnTo>
                  <a:lnTo>
                    <a:pt x="30" y="49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3" y="47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6" y="46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0" y="47"/>
                  </a:lnTo>
                  <a:lnTo>
                    <a:pt x="41" y="49"/>
                  </a:lnTo>
                  <a:lnTo>
                    <a:pt x="44" y="51"/>
                  </a:lnTo>
                  <a:lnTo>
                    <a:pt x="48" y="51"/>
                  </a:lnTo>
                  <a:lnTo>
                    <a:pt x="51" y="49"/>
                  </a:lnTo>
                  <a:lnTo>
                    <a:pt x="54" y="49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2" y="46"/>
                  </a:lnTo>
                  <a:lnTo>
                    <a:pt x="49" y="46"/>
                  </a:lnTo>
                  <a:lnTo>
                    <a:pt x="49" y="46"/>
                  </a:lnTo>
                  <a:lnTo>
                    <a:pt x="48" y="46"/>
                  </a:lnTo>
                  <a:lnTo>
                    <a:pt x="46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3" y="44"/>
                  </a:lnTo>
                  <a:lnTo>
                    <a:pt x="41" y="44"/>
                  </a:lnTo>
                  <a:lnTo>
                    <a:pt x="40" y="44"/>
                  </a:lnTo>
                  <a:lnTo>
                    <a:pt x="38" y="43"/>
                  </a:lnTo>
                  <a:lnTo>
                    <a:pt x="36" y="43"/>
                  </a:lnTo>
                  <a:lnTo>
                    <a:pt x="35" y="41"/>
                  </a:lnTo>
                  <a:lnTo>
                    <a:pt x="33" y="43"/>
                  </a:lnTo>
                  <a:lnTo>
                    <a:pt x="30" y="43"/>
                  </a:lnTo>
                  <a:lnTo>
                    <a:pt x="30" y="46"/>
                  </a:lnTo>
                  <a:lnTo>
                    <a:pt x="27" y="46"/>
                  </a:lnTo>
                  <a:lnTo>
                    <a:pt x="22" y="46"/>
                  </a:lnTo>
                  <a:lnTo>
                    <a:pt x="18" y="44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3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0"/>
                  </a:lnTo>
                  <a:lnTo>
                    <a:pt x="13" y="40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1" y="38"/>
                  </a:lnTo>
                  <a:lnTo>
                    <a:pt x="10" y="36"/>
                  </a:lnTo>
                  <a:lnTo>
                    <a:pt x="8" y="33"/>
                  </a:lnTo>
                  <a:lnTo>
                    <a:pt x="7" y="32"/>
                  </a:lnTo>
                  <a:lnTo>
                    <a:pt x="5" y="30"/>
                  </a:lnTo>
                  <a:lnTo>
                    <a:pt x="5" y="29"/>
                  </a:lnTo>
                  <a:lnTo>
                    <a:pt x="3" y="29"/>
                  </a:lnTo>
                  <a:lnTo>
                    <a:pt x="2" y="29"/>
                  </a:lnTo>
                  <a:lnTo>
                    <a:pt x="2" y="30"/>
                  </a:lnTo>
                  <a:lnTo>
                    <a:pt x="0" y="29"/>
                  </a:lnTo>
                  <a:lnTo>
                    <a:pt x="2" y="27"/>
                  </a:lnTo>
                  <a:lnTo>
                    <a:pt x="7" y="25"/>
                  </a:lnTo>
                  <a:lnTo>
                    <a:pt x="10" y="21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1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18" y="5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5" y="3"/>
                  </a:lnTo>
                  <a:lnTo>
                    <a:pt x="29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3" y="2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7" name="Freeform 53">
              <a:extLst>
                <a:ext uri="{FF2B5EF4-FFF2-40B4-BE49-F238E27FC236}">
                  <a16:creationId xmlns:a16="http://schemas.microsoft.com/office/drawing/2014/main" id="{2EE7F0D2-FE2E-46A3-9ADC-FD55AE649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1956" y="3098249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3 w 3"/>
                <a:gd name="T3" fmla="*/ 0 h 2"/>
                <a:gd name="T4" fmla="*/ 2 w 3"/>
                <a:gd name="T5" fmla="*/ 2 h 2"/>
                <a:gd name="T6" fmla="*/ 2 w 3"/>
                <a:gd name="T7" fmla="*/ 2 h 2"/>
                <a:gd name="T8" fmla="*/ 0 w 3"/>
                <a:gd name="T9" fmla="*/ 2 h 2"/>
                <a:gd name="T10" fmla="*/ 2 w 3"/>
                <a:gd name="T11" fmla="*/ 0 h 2"/>
                <a:gd name="T12" fmla="*/ 2 w 3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8" name="Freeform 54">
              <a:extLst>
                <a:ext uri="{FF2B5EF4-FFF2-40B4-BE49-F238E27FC236}">
                  <a16:creationId xmlns:a16="http://schemas.microsoft.com/office/drawing/2014/main" id="{E02FF406-63CF-4C95-AED4-71D88524EE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139245" y="2996890"/>
              <a:ext cx="89664" cy="52630"/>
            </a:xfrm>
            <a:custGeom>
              <a:avLst/>
              <a:gdLst>
                <a:gd name="T0" fmla="*/ 43 w 46"/>
                <a:gd name="T1" fmla="*/ 2 h 27"/>
                <a:gd name="T2" fmla="*/ 45 w 46"/>
                <a:gd name="T3" fmla="*/ 4 h 27"/>
                <a:gd name="T4" fmla="*/ 45 w 46"/>
                <a:gd name="T5" fmla="*/ 5 h 27"/>
                <a:gd name="T6" fmla="*/ 45 w 46"/>
                <a:gd name="T7" fmla="*/ 7 h 27"/>
                <a:gd name="T8" fmla="*/ 43 w 46"/>
                <a:gd name="T9" fmla="*/ 7 h 27"/>
                <a:gd name="T10" fmla="*/ 43 w 46"/>
                <a:gd name="T11" fmla="*/ 10 h 27"/>
                <a:gd name="T12" fmla="*/ 38 w 46"/>
                <a:gd name="T13" fmla="*/ 11 h 27"/>
                <a:gd name="T14" fmla="*/ 37 w 46"/>
                <a:gd name="T15" fmla="*/ 11 h 27"/>
                <a:gd name="T16" fmla="*/ 34 w 46"/>
                <a:gd name="T17" fmla="*/ 13 h 27"/>
                <a:gd name="T18" fmla="*/ 34 w 46"/>
                <a:gd name="T19" fmla="*/ 16 h 27"/>
                <a:gd name="T20" fmla="*/ 34 w 46"/>
                <a:gd name="T21" fmla="*/ 19 h 27"/>
                <a:gd name="T22" fmla="*/ 29 w 46"/>
                <a:gd name="T23" fmla="*/ 21 h 27"/>
                <a:gd name="T24" fmla="*/ 30 w 46"/>
                <a:gd name="T25" fmla="*/ 22 h 27"/>
                <a:gd name="T26" fmla="*/ 29 w 46"/>
                <a:gd name="T27" fmla="*/ 24 h 27"/>
                <a:gd name="T28" fmla="*/ 29 w 46"/>
                <a:gd name="T29" fmla="*/ 27 h 27"/>
                <a:gd name="T30" fmla="*/ 23 w 46"/>
                <a:gd name="T31" fmla="*/ 26 h 27"/>
                <a:gd name="T32" fmla="*/ 21 w 46"/>
                <a:gd name="T33" fmla="*/ 26 h 27"/>
                <a:gd name="T34" fmla="*/ 19 w 46"/>
                <a:gd name="T35" fmla="*/ 22 h 27"/>
                <a:gd name="T36" fmla="*/ 18 w 46"/>
                <a:gd name="T37" fmla="*/ 24 h 27"/>
                <a:gd name="T38" fmla="*/ 15 w 46"/>
                <a:gd name="T39" fmla="*/ 26 h 27"/>
                <a:gd name="T40" fmla="*/ 10 w 46"/>
                <a:gd name="T41" fmla="*/ 26 h 27"/>
                <a:gd name="T42" fmla="*/ 10 w 46"/>
                <a:gd name="T43" fmla="*/ 26 h 27"/>
                <a:gd name="T44" fmla="*/ 4 w 46"/>
                <a:gd name="T45" fmla="*/ 26 h 27"/>
                <a:gd name="T46" fmla="*/ 7 w 46"/>
                <a:gd name="T47" fmla="*/ 24 h 27"/>
                <a:gd name="T48" fmla="*/ 8 w 46"/>
                <a:gd name="T49" fmla="*/ 22 h 27"/>
                <a:gd name="T50" fmla="*/ 4 w 46"/>
                <a:gd name="T51" fmla="*/ 19 h 27"/>
                <a:gd name="T52" fmla="*/ 4 w 46"/>
                <a:gd name="T53" fmla="*/ 16 h 27"/>
                <a:gd name="T54" fmla="*/ 2 w 46"/>
                <a:gd name="T55" fmla="*/ 16 h 27"/>
                <a:gd name="T56" fmla="*/ 5 w 46"/>
                <a:gd name="T57" fmla="*/ 15 h 27"/>
                <a:gd name="T58" fmla="*/ 4 w 46"/>
                <a:gd name="T59" fmla="*/ 13 h 27"/>
                <a:gd name="T60" fmla="*/ 2 w 46"/>
                <a:gd name="T61" fmla="*/ 13 h 27"/>
                <a:gd name="T62" fmla="*/ 2 w 46"/>
                <a:gd name="T63" fmla="*/ 11 h 27"/>
                <a:gd name="T64" fmla="*/ 5 w 46"/>
                <a:gd name="T65" fmla="*/ 8 h 27"/>
                <a:gd name="T66" fmla="*/ 7 w 46"/>
                <a:gd name="T67" fmla="*/ 7 h 27"/>
                <a:gd name="T68" fmla="*/ 10 w 46"/>
                <a:gd name="T69" fmla="*/ 8 h 27"/>
                <a:gd name="T70" fmla="*/ 16 w 46"/>
                <a:gd name="T71" fmla="*/ 8 h 27"/>
                <a:gd name="T72" fmla="*/ 18 w 46"/>
                <a:gd name="T73" fmla="*/ 10 h 27"/>
                <a:gd name="T74" fmla="*/ 19 w 46"/>
                <a:gd name="T75" fmla="*/ 8 h 27"/>
                <a:gd name="T76" fmla="*/ 23 w 46"/>
                <a:gd name="T77" fmla="*/ 5 h 27"/>
                <a:gd name="T78" fmla="*/ 24 w 46"/>
                <a:gd name="T79" fmla="*/ 5 h 27"/>
                <a:gd name="T80" fmla="*/ 32 w 46"/>
                <a:gd name="T81" fmla="*/ 5 h 27"/>
                <a:gd name="T82" fmla="*/ 35 w 46"/>
                <a:gd name="T83" fmla="*/ 4 h 27"/>
                <a:gd name="T84" fmla="*/ 38 w 46"/>
                <a:gd name="T85" fmla="*/ 4 h 27"/>
                <a:gd name="T86" fmla="*/ 40 w 46"/>
                <a:gd name="T87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6" h="27">
                  <a:moveTo>
                    <a:pt x="40" y="0"/>
                  </a:move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4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7"/>
                  </a:lnTo>
                  <a:lnTo>
                    <a:pt x="46" y="7"/>
                  </a:lnTo>
                  <a:lnTo>
                    <a:pt x="45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5" y="13"/>
                  </a:lnTo>
                  <a:lnTo>
                    <a:pt x="34" y="13"/>
                  </a:lnTo>
                  <a:lnTo>
                    <a:pt x="34" y="13"/>
                  </a:lnTo>
                  <a:lnTo>
                    <a:pt x="34" y="15"/>
                  </a:lnTo>
                  <a:lnTo>
                    <a:pt x="34" y="15"/>
                  </a:lnTo>
                  <a:lnTo>
                    <a:pt x="34" y="16"/>
                  </a:lnTo>
                  <a:lnTo>
                    <a:pt x="35" y="16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4" y="19"/>
                  </a:lnTo>
                  <a:lnTo>
                    <a:pt x="30" y="19"/>
                  </a:lnTo>
                  <a:lnTo>
                    <a:pt x="29" y="21"/>
                  </a:lnTo>
                  <a:lnTo>
                    <a:pt x="29" y="21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4"/>
                  </a:lnTo>
                  <a:lnTo>
                    <a:pt x="29" y="26"/>
                  </a:lnTo>
                  <a:lnTo>
                    <a:pt x="29" y="26"/>
                  </a:lnTo>
                  <a:lnTo>
                    <a:pt x="29" y="27"/>
                  </a:lnTo>
                  <a:lnTo>
                    <a:pt x="26" y="26"/>
                  </a:lnTo>
                  <a:lnTo>
                    <a:pt x="24" y="26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1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9" y="24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1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4" y="26"/>
                  </a:lnTo>
                  <a:lnTo>
                    <a:pt x="5" y="24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8" y="22"/>
                  </a:lnTo>
                  <a:lnTo>
                    <a:pt x="7" y="21"/>
                  </a:lnTo>
                  <a:lnTo>
                    <a:pt x="5" y="21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4" y="15"/>
                  </a:lnTo>
                  <a:lnTo>
                    <a:pt x="5" y="15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4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7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5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8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3" y="7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7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4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2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89" name="Freeform 55">
              <a:extLst>
                <a:ext uri="{FF2B5EF4-FFF2-40B4-BE49-F238E27FC236}">
                  <a16:creationId xmlns:a16="http://schemas.microsoft.com/office/drawing/2014/main" id="{F9889399-39B8-46E4-BB02-77EED7F53B7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90744" y="4137184"/>
              <a:ext cx="85766" cy="85766"/>
            </a:xfrm>
            <a:custGeom>
              <a:avLst/>
              <a:gdLst>
                <a:gd name="T0" fmla="*/ 11 w 44"/>
                <a:gd name="T1" fmla="*/ 35 h 44"/>
                <a:gd name="T2" fmla="*/ 11 w 44"/>
                <a:gd name="T3" fmla="*/ 35 h 44"/>
                <a:gd name="T4" fmla="*/ 11 w 44"/>
                <a:gd name="T5" fmla="*/ 36 h 44"/>
                <a:gd name="T6" fmla="*/ 4 w 44"/>
                <a:gd name="T7" fmla="*/ 35 h 44"/>
                <a:gd name="T8" fmla="*/ 9 w 44"/>
                <a:gd name="T9" fmla="*/ 33 h 44"/>
                <a:gd name="T10" fmla="*/ 30 w 44"/>
                <a:gd name="T11" fmla="*/ 0 h 44"/>
                <a:gd name="T12" fmla="*/ 31 w 44"/>
                <a:gd name="T13" fmla="*/ 1 h 44"/>
                <a:gd name="T14" fmla="*/ 33 w 44"/>
                <a:gd name="T15" fmla="*/ 5 h 44"/>
                <a:gd name="T16" fmla="*/ 36 w 44"/>
                <a:gd name="T17" fmla="*/ 8 h 44"/>
                <a:gd name="T18" fmla="*/ 38 w 44"/>
                <a:gd name="T19" fmla="*/ 9 h 44"/>
                <a:gd name="T20" fmla="*/ 38 w 44"/>
                <a:gd name="T21" fmla="*/ 11 h 44"/>
                <a:gd name="T22" fmla="*/ 36 w 44"/>
                <a:gd name="T23" fmla="*/ 12 h 44"/>
                <a:gd name="T24" fmla="*/ 38 w 44"/>
                <a:gd name="T25" fmla="*/ 12 h 44"/>
                <a:gd name="T26" fmla="*/ 39 w 44"/>
                <a:gd name="T27" fmla="*/ 16 h 44"/>
                <a:gd name="T28" fmla="*/ 41 w 44"/>
                <a:gd name="T29" fmla="*/ 19 h 44"/>
                <a:gd name="T30" fmla="*/ 38 w 44"/>
                <a:gd name="T31" fmla="*/ 20 h 44"/>
                <a:gd name="T32" fmla="*/ 38 w 44"/>
                <a:gd name="T33" fmla="*/ 24 h 44"/>
                <a:gd name="T34" fmla="*/ 38 w 44"/>
                <a:gd name="T35" fmla="*/ 24 h 44"/>
                <a:gd name="T36" fmla="*/ 39 w 44"/>
                <a:gd name="T37" fmla="*/ 24 h 44"/>
                <a:gd name="T38" fmla="*/ 41 w 44"/>
                <a:gd name="T39" fmla="*/ 24 h 44"/>
                <a:gd name="T40" fmla="*/ 42 w 44"/>
                <a:gd name="T41" fmla="*/ 22 h 44"/>
                <a:gd name="T42" fmla="*/ 44 w 44"/>
                <a:gd name="T43" fmla="*/ 22 h 44"/>
                <a:gd name="T44" fmla="*/ 42 w 44"/>
                <a:gd name="T45" fmla="*/ 25 h 44"/>
                <a:gd name="T46" fmla="*/ 39 w 44"/>
                <a:gd name="T47" fmla="*/ 27 h 44"/>
                <a:gd name="T48" fmla="*/ 38 w 44"/>
                <a:gd name="T49" fmla="*/ 30 h 44"/>
                <a:gd name="T50" fmla="*/ 38 w 44"/>
                <a:gd name="T51" fmla="*/ 31 h 44"/>
                <a:gd name="T52" fmla="*/ 33 w 44"/>
                <a:gd name="T53" fmla="*/ 36 h 44"/>
                <a:gd name="T54" fmla="*/ 30 w 44"/>
                <a:gd name="T55" fmla="*/ 38 h 44"/>
                <a:gd name="T56" fmla="*/ 28 w 44"/>
                <a:gd name="T57" fmla="*/ 41 h 44"/>
                <a:gd name="T58" fmla="*/ 25 w 44"/>
                <a:gd name="T59" fmla="*/ 44 h 44"/>
                <a:gd name="T60" fmla="*/ 22 w 44"/>
                <a:gd name="T61" fmla="*/ 41 h 44"/>
                <a:gd name="T62" fmla="*/ 14 w 44"/>
                <a:gd name="T63" fmla="*/ 38 h 44"/>
                <a:gd name="T64" fmla="*/ 11 w 44"/>
                <a:gd name="T65" fmla="*/ 36 h 44"/>
                <a:gd name="T66" fmla="*/ 11 w 44"/>
                <a:gd name="T67" fmla="*/ 33 h 44"/>
                <a:gd name="T68" fmla="*/ 11 w 44"/>
                <a:gd name="T69" fmla="*/ 31 h 44"/>
                <a:gd name="T70" fmla="*/ 8 w 44"/>
                <a:gd name="T71" fmla="*/ 33 h 44"/>
                <a:gd name="T72" fmla="*/ 6 w 44"/>
                <a:gd name="T73" fmla="*/ 31 h 44"/>
                <a:gd name="T74" fmla="*/ 4 w 44"/>
                <a:gd name="T75" fmla="*/ 28 h 44"/>
                <a:gd name="T76" fmla="*/ 3 w 44"/>
                <a:gd name="T77" fmla="*/ 25 h 44"/>
                <a:gd name="T78" fmla="*/ 1 w 44"/>
                <a:gd name="T79" fmla="*/ 24 h 44"/>
                <a:gd name="T80" fmla="*/ 0 w 44"/>
                <a:gd name="T81" fmla="*/ 22 h 44"/>
                <a:gd name="T82" fmla="*/ 1 w 44"/>
                <a:gd name="T83" fmla="*/ 22 h 44"/>
                <a:gd name="T84" fmla="*/ 4 w 44"/>
                <a:gd name="T85" fmla="*/ 20 h 44"/>
                <a:gd name="T86" fmla="*/ 6 w 44"/>
                <a:gd name="T87" fmla="*/ 19 h 44"/>
                <a:gd name="T88" fmla="*/ 4 w 44"/>
                <a:gd name="T89" fmla="*/ 19 h 44"/>
                <a:gd name="T90" fmla="*/ 3 w 44"/>
                <a:gd name="T91" fmla="*/ 20 h 44"/>
                <a:gd name="T92" fmla="*/ 1 w 44"/>
                <a:gd name="T93" fmla="*/ 19 h 44"/>
                <a:gd name="T94" fmla="*/ 1 w 44"/>
                <a:gd name="T95" fmla="*/ 16 h 44"/>
                <a:gd name="T96" fmla="*/ 3 w 44"/>
                <a:gd name="T97" fmla="*/ 16 h 44"/>
                <a:gd name="T98" fmla="*/ 0 w 44"/>
                <a:gd name="T99" fmla="*/ 14 h 44"/>
                <a:gd name="T100" fmla="*/ 0 w 44"/>
                <a:gd name="T101" fmla="*/ 12 h 44"/>
                <a:gd name="T102" fmla="*/ 1 w 44"/>
                <a:gd name="T103" fmla="*/ 12 h 44"/>
                <a:gd name="T104" fmla="*/ 3 w 44"/>
                <a:gd name="T105" fmla="*/ 12 h 44"/>
                <a:gd name="T106" fmla="*/ 4 w 44"/>
                <a:gd name="T107" fmla="*/ 9 h 44"/>
                <a:gd name="T108" fmla="*/ 8 w 44"/>
                <a:gd name="T109" fmla="*/ 8 h 44"/>
                <a:gd name="T110" fmla="*/ 9 w 44"/>
                <a:gd name="T111" fmla="*/ 6 h 44"/>
                <a:gd name="T112" fmla="*/ 9 w 44"/>
                <a:gd name="T113" fmla="*/ 5 h 44"/>
                <a:gd name="T114" fmla="*/ 11 w 44"/>
                <a:gd name="T115" fmla="*/ 3 h 44"/>
                <a:gd name="T116" fmla="*/ 11 w 44"/>
                <a:gd name="T117" fmla="*/ 1 h 44"/>
                <a:gd name="T118" fmla="*/ 14 w 44"/>
                <a:gd name="T119" fmla="*/ 0 h 44"/>
                <a:gd name="T120" fmla="*/ 19 w 44"/>
                <a:gd name="T121" fmla="*/ 0 h 44"/>
                <a:gd name="T122" fmla="*/ 22 w 44"/>
                <a:gd name="T123" fmla="*/ 0 h 44"/>
                <a:gd name="T124" fmla="*/ 28 w 44"/>
                <a:gd name="T12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" h="44">
                  <a:moveTo>
                    <a:pt x="9" y="33"/>
                  </a:moveTo>
                  <a:lnTo>
                    <a:pt x="11" y="3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4" y="35"/>
                  </a:lnTo>
                  <a:lnTo>
                    <a:pt x="6" y="35"/>
                  </a:lnTo>
                  <a:lnTo>
                    <a:pt x="9" y="33"/>
                  </a:lnTo>
                  <a:close/>
                  <a:moveTo>
                    <a:pt x="28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1" y="1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4" y="6"/>
                  </a:lnTo>
                  <a:lnTo>
                    <a:pt x="36" y="8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4"/>
                  </a:lnTo>
                  <a:lnTo>
                    <a:pt x="39" y="16"/>
                  </a:lnTo>
                  <a:lnTo>
                    <a:pt x="39" y="17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9" y="24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4" y="35"/>
                  </a:lnTo>
                  <a:lnTo>
                    <a:pt x="33" y="36"/>
                  </a:lnTo>
                  <a:lnTo>
                    <a:pt x="31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28" y="41"/>
                  </a:lnTo>
                  <a:lnTo>
                    <a:pt x="26" y="44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2" y="41"/>
                  </a:lnTo>
                  <a:lnTo>
                    <a:pt x="19" y="41"/>
                  </a:lnTo>
                  <a:lnTo>
                    <a:pt x="14" y="38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2" y="35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1" y="33"/>
                  </a:lnTo>
                  <a:lnTo>
                    <a:pt x="8" y="33"/>
                  </a:lnTo>
                  <a:lnTo>
                    <a:pt x="8" y="31"/>
                  </a:lnTo>
                  <a:lnTo>
                    <a:pt x="6" y="31"/>
                  </a:lnTo>
                  <a:lnTo>
                    <a:pt x="6" y="30"/>
                  </a:lnTo>
                  <a:lnTo>
                    <a:pt x="4" y="28"/>
                  </a:lnTo>
                  <a:lnTo>
                    <a:pt x="4" y="27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7"/>
                  </a:lnTo>
                  <a:lnTo>
                    <a:pt x="1" y="16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" y="12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4" y="12"/>
                  </a:lnTo>
                  <a:lnTo>
                    <a:pt x="4" y="9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0" name="Freeform 56">
              <a:extLst>
                <a:ext uri="{FF2B5EF4-FFF2-40B4-BE49-F238E27FC236}">
                  <a16:creationId xmlns:a16="http://schemas.microsoft.com/office/drawing/2014/main" id="{AFBA8CF3-410E-4DD0-BCBC-B30560060E19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8654" y="2899429"/>
              <a:ext cx="159836" cy="68223"/>
            </a:xfrm>
            <a:custGeom>
              <a:avLst/>
              <a:gdLst>
                <a:gd name="T0" fmla="*/ 39 w 82"/>
                <a:gd name="T1" fmla="*/ 2 h 35"/>
                <a:gd name="T2" fmla="*/ 41 w 82"/>
                <a:gd name="T3" fmla="*/ 3 h 35"/>
                <a:gd name="T4" fmla="*/ 42 w 82"/>
                <a:gd name="T5" fmla="*/ 5 h 35"/>
                <a:gd name="T6" fmla="*/ 42 w 82"/>
                <a:gd name="T7" fmla="*/ 8 h 35"/>
                <a:gd name="T8" fmla="*/ 44 w 82"/>
                <a:gd name="T9" fmla="*/ 8 h 35"/>
                <a:gd name="T10" fmla="*/ 47 w 82"/>
                <a:gd name="T11" fmla="*/ 6 h 35"/>
                <a:gd name="T12" fmla="*/ 50 w 82"/>
                <a:gd name="T13" fmla="*/ 5 h 35"/>
                <a:gd name="T14" fmla="*/ 52 w 82"/>
                <a:gd name="T15" fmla="*/ 5 h 35"/>
                <a:gd name="T16" fmla="*/ 55 w 82"/>
                <a:gd name="T17" fmla="*/ 5 h 35"/>
                <a:gd name="T18" fmla="*/ 58 w 82"/>
                <a:gd name="T19" fmla="*/ 6 h 35"/>
                <a:gd name="T20" fmla="*/ 61 w 82"/>
                <a:gd name="T21" fmla="*/ 3 h 35"/>
                <a:gd name="T22" fmla="*/ 66 w 82"/>
                <a:gd name="T23" fmla="*/ 3 h 35"/>
                <a:gd name="T24" fmla="*/ 72 w 82"/>
                <a:gd name="T25" fmla="*/ 5 h 35"/>
                <a:gd name="T26" fmla="*/ 76 w 82"/>
                <a:gd name="T27" fmla="*/ 8 h 35"/>
                <a:gd name="T28" fmla="*/ 82 w 82"/>
                <a:gd name="T29" fmla="*/ 9 h 35"/>
                <a:gd name="T30" fmla="*/ 80 w 82"/>
                <a:gd name="T31" fmla="*/ 13 h 35"/>
                <a:gd name="T32" fmla="*/ 79 w 82"/>
                <a:gd name="T33" fmla="*/ 17 h 35"/>
                <a:gd name="T34" fmla="*/ 77 w 82"/>
                <a:gd name="T35" fmla="*/ 22 h 35"/>
                <a:gd name="T36" fmla="*/ 71 w 82"/>
                <a:gd name="T37" fmla="*/ 24 h 35"/>
                <a:gd name="T38" fmla="*/ 69 w 82"/>
                <a:gd name="T39" fmla="*/ 22 h 35"/>
                <a:gd name="T40" fmla="*/ 66 w 82"/>
                <a:gd name="T41" fmla="*/ 20 h 35"/>
                <a:gd name="T42" fmla="*/ 61 w 82"/>
                <a:gd name="T43" fmla="*/ 20 h 35"/>
                <a:gd name="T44" fmla="*/ 55 w 82"/>
                <a:gd name="T45" fmla="*/ 20 h 35"/>
                <a:gd name="T46" fmla="*/ 50 w 82"/>
                <a:gd name="T47" fmla="*/ 25 h 35"/>
                <a:gd name="T48" fmla="*/ 44 w 82"/>
                <a:gd name="T49" fmla="*/ 28 h 35"/>
                <a:gd name="T50" fmla="*/ 41 w 82"/>
                <a:gd name="T51" fmla="*/ 25 h 35"/>
                <a:gd name="T52" fmla="*/ 38 w 82"/>
                <a:gd name="T53" fmla="*/ 28 h 35"/>
                <a:gd name="T54" fmla="*/ 28 w 82"/>
                <a:gd name="T55" fmla="*/ 30 h 35"/>
                <a:gd name="T56" fmla="*/ 28 w 82"/>
                <a:gd name="T57" fmla="*/ 33 h 35"/>
                <a:gd name="T58" fmla="*/ 24 w 82"/>
                <a:gd name="T59" fmla="*/ 35 h 35"/>
                <a:gd name="T60" fmla="*/ 14 w 82"/>
                <a:gd name="T61" fmla="*/ 35 h 35"/>
                <a:gd name="T62" fmla="*/ 8 w 82"/>
                <a:gd name="T63" fmla="*/ 30 h 35"/>
                <a:gd name="T64" fmla="*/ 5 w 82"/>
                <a:gd name="T65" fmla="*/ 30 h 35"/>
                <a:gd name="T66" fmla="*/ 3 w 82"/>
                <a:gd name="T67" fmla="*/ 28 h 35"/>
                <a:gd name="T68" fmla="*/ 0 w 82"/>
                <a:gd name="T69" fmla="*/ 22 h 35"/>
                <a:gd name="T70" fmla="*/ 1 w 82"/>
                <a:gd name="T71" fmla="*/ 19 h 35"/>
                <a:gd name="T72" fmla="*/ 3 w 82"/>
                <a:gd name="T73" fmla="*/ 16 h 35"/>
                <a:gd name="T74" fmla="*/ 6 w 82"/>
                <a:gd name="T75" fmla="*/ 14 h 35"/>
                <a:gd name="T76" fmla="*/ 14 w 82"/>
                <a:gd name="T77" fmla="*/ 14 h 35"/>
                <a:gd name="T78" fmla="*/ 16 w 82"/>
                <a:gd name="T79" fmla="*/ 11 h 35"/>
                <a:gd name="T80" fmla="*/ 19 w 82"/>
                <a:gd name="T81" fmla="*/ 11 h 35"/>
                <a:gd name="T82" fmla="*/ 19 w 82"/>
                <a:gd name="T83" fmla="*/ 8 h 35"/>
                <a:gd name="T84" fmla="*/ 22 w 82"/>
                <a:gd name="T85" fmla="*/ 5 h 35"/>
                <a:gd name="T86" fmla="*/ 25 w 82"/>
                <a:gd name="T87" fmla="*/ 3 h 35"/>
                <a:gd name="T88" fmla="*/ 28 w 82"/>
                <a:gd name="T89" fmla="*/ 2 h 35"/>
                <a:gd name="T90" fmla="*/ 30 w 82"/>
                <a:gd name="T91" fmla="*/ 2 h 35"/>
                <a:gd name="T92" fmla="*/ 33 w 82"/>
                <a:gd name="T93" fmla="*/ 5 h 35"/>
                <a:gd name="T94" fmla="*/ 38 w 82"/>
                <a:gd name="T9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2" h="35">
                  <a:moveTo>
                    <a:pt x="38" y="0"/>
                  </a:moveTo>
                  <a:lnTo>
                    <a:pt x="38" y="0"/>
                  </a:lnTo>
                  <a:lnTo>
                    <a:pt x="39" y="2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2" y="8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7" y="8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4" y="5"/>
                  </a:lnTo>
                  <a:lnTo>
                    <a:pt x="55" y="5"/>
                  </a:lnTo>
                  <a:lnTo>
                    <a:pt x="57" y="5"/>
                  </a:lnTo>
                  <a:lnTo>
                    <a:pt x="57" y="5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0" y="5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72" y="5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82" y="9"/>
                  </a:lnTo>
                  <a:lnTo>
                    <a:pt x="82" y="9"/>
                  </a:lnTo>
                  <a:lnTo>
                    <a:pt x="82" y="11"/>
                  </a:lnTo>
                  <a:lnTo>
                    <a:pt x="82" y="11"/>
                  </a:lnTo>
                  <a:lnTo>
                    <a:pt x="80" y="13"/>
                  </a:lnTo>
                  <a:lnTo>
                    <a:pt x="80" y="14"/>
                  </a:lnTo>
                  <a:lnTo>
                    <a:pt x="80" y="16"/>
                  </a:lnTo>
                  <a:lnTo>
                    <a:pt x="79" y="17"/>
                  </a:lnTo>
                  <a:lnTo>
                    <a:pt x="77" y="19"/>
                  </a:lnTo>
                  <a:lnTo>
                    <a:pt x="77" y="22"/>
                  </a:lnTo>
                  <a:lnTo>
                    <a:pt x="77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9" y="22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3" y="20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5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50" y="25"/>
                  </a:lnTo>
                  <a:lnTo>
                    <a:pt x="47" y="25"/>
                  </a:lnTo>
                  <a:lnTo>
                    <a:pt x="46" y="27"/>
                  </a:lnTo>
                  <a:lnTo>
                    <a:pt x="44" y="28"/>
                  </a:lnTo>
                  <a:lnTo>
                    <a:pt x="42" y="27"/>
                  </a:lnTo>
                  <a:lnTo>
                    <a:pt x="41" y="27"/>
                  </a:lnTo>
                  <a:lnTo>
                    <a:pt x="41" y="25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38" y="28"/>
                  </a:lnTo>
                  <a:lnTo>
                    <a:pt x="35" y="28"/>
                  </a:lnTo>
                  <a:lnTo>
                    <a:pt x="30" y="28"/>
                  </a:lnTo>
                  <a:lnTo>
                    <a:pt x="28" y="30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7" y="35"/>
                  </a:lnTo>
                  <a:lnTo>
                    <a:pt x="24" y="35"/>
                  </a:lnTo>
                  <a:lnTo>
                    <a:pt x="19" y="35"/>
                  </a:lnTo>
                  <a:lnTo>
                    <a:pt x="16" y="35"/>
                  </a:lnTo>
                  <a:lnTo>
                    <a:pt x="14" y="35"/>
                  </a:lnTo>
                  <a:lnTo>
                    <a:pt x="11" y="33"/>
                  </a:lnTo>
                  <a:lnTo>
                    <a:pt x="9" y="31"/>
                  </a:lnTo>
                  <a:lnTo>
                    <a:pt x="8" y="30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3" y="30"/>
                  </a:lnTo>
                  <a:lnTo>
                    <a:pt x="3" y="28"/>
                  </a:lnTo>
                  <a:lnTo>
                    <a:pt x="1" y="27"/>
                  </a:lnTo>
                  <a:lnTo>
                    <a:pt x="0" y="24"/>
                  </a:lnTo>
                  <a:lnTo>
                    <a:pt x="0" y="22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9" y="11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3"/>
                  </a:lnTo>
                  <a:lnTo>
                    <a:pt x="31" y="5"/>
                  </a:lnTo>
                  <a:lnTo>
                    <a:pt x="33" y="5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1" name="Freeform 57">
              <a:extLst>
                <a:ext uri="{FF2B5EF4-FFF2-40B4-BE49-F238E27FC236}">
                  <a16:creationId xmlns:a16="http://schemas.microsoft.com/office/drawing/2014/main" id="{785178AB-B08D-4924-80DF-B059DE2FD8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59556" y="4638134"/>
              <a:ext cx="245602" cy="230008"/>
            </a:xfrm>
            <a:custGeom>
              <a:avLst/>
              <a:gdLst>
                <a:gd name="T0" fmla="*/ 124 w 126"/>
                <a:gd name="T1" fmla="*/ 116 h 118"/>
                <a:gd name="T2" fmla="*/ 126 w 126"/>
                <a:gd name="T3" fmla="*/ 116 h 118"/>
                <a:gd name="T4" fmla="*/ 126 w 126"/>
                <a:gd name="T5" fmla="*/ 118 h 118"/>
                <a:gd name="T6" fmla="*/ 126 w 126"/>
                <a:gd name="T7" fmla="*/ 118 h 118"/>
                <a:gd name="T8" fmla="*/ 124 w 126"/>
                <a:gd name="T9" fmla="*/ 118 h 118"/>
                <a:gd name="T10" fmla="*/ 124 w 126"/>
                <a:gd name="T11" fmla="*/ 118 h 118"/>
                <a:gd name="T12" fmla="*/ 124 w 126"/>
                <a:gd name="T13" fmla="*/ 116 h 118"/>
                <a:gd name="T14" fmla="*/ 0 w 126"/>
                <a:gd name="T15" fmla="*/ 0 h 118"/>
                <a:gd name="T16" fmla="*/ 0 w 126"/>
                <a:gd name="T17" fmla="*/ 0 h 118"/>
                <a:gd name="T18" fmla="*/ 0 w 126"/>
                <a:gd name="T19" fmla="*/ 0 h 118"/>
                <a:gd name="T20" fmla="*/ 2 w 126"/>
                <a:gd name="T21" fmla="*/ 0 h 118"/>
                <a:gd name="T22" fmla="*/ 2 w 126"/>
                <a:gd name="T23" fmla="*/ 1 h 118"/>
                <a:gd name="T24" fmla="*/ 0 w 126"/>
                <a:gd name="T25" fmla="*/ 1 h 118"/>
                <a:gd name="T26" fmla="*/ 0 w 126"/>
                <a:gd name="T27" fmla="*/ 1 h 118"/>
                <a:gd name="T28" fmla="*/ 0 w 126"/>
                <a:gd name="T29" fmla="*/ 1 h 118"/>
                <a:gd name="T30" fmla="*/ 0 w 126"/>
                <a:gd name="T31" fmla="*/ 1 h 118"/>
                <a:gd name="T32" fmla="*/ 0 w 126"/>
                <a:gd name="T33" fmla="*/ 0 h 118"/>
                <a:gd name="T34" fmla="*/ 0 w 12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8">
                  <a:moveTo>
                    <a:pt x="124" y="116"/>
                  </a:moveTo>
                  <a:lnTo>
                    <a:pt x="126" y="116"/>
                  </a:lnTo>
                  <a:lnTo>
                    <a:pt x="126" y="118"/>
                  </a:lnTo>
                  <a:lnTo>
                    <a:pt x="126" y="118"/>
                  </a:lnTo>
                  <a:lnTo>
                    <a:pt x="124" y="118"/>
                  </a:lnTo>
                  <a:lnTo>
                    <a:pt x="124" y="118"/>
                  </a:lnTo>
                  <a:lnTo>
                    <a:pt x="124" y="116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2" name="Freeform 58">
              <a:extLst>
                <a:ext uri="{FF2B5EF4-FFF2-40B4-BE49-F238E27FC236}">
                  <a16:creationId xmlns:a16="http://schemas.microsoft.com/office/drawing/2014/main" id="{488BA97B-E1C2-4901-9BEF-A4918168F4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684928" y="4376939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0 h 3"/>
                <a:gd name="T4" fmla="*/ 5 w 5"/>
                <a:gd name="T5" fmla="*/ 0 h 3"/>
                <a:gd name="T6" fmla="*/ 5 w 5"/>
                <a:gd name="T7" fmla="*/ 1 h 3"/>
                <a:gd name="T8" fmla="*/ 5 w 5"/>
                <a:gd name="T9" fmla="*/ 1 h 3"/>
                <a:gd name="T10" fmla="*/ 3 w 5"/>
                <a:gd name="T11" fmla="*/ 3 h 3"/>
                <a:gd name="T12" fmla="*/ 0 w 5"/>
                <a:gd name="T13" fmla="*/ 1 h 3"/>
                <a:gd name="T14" fmla="*/ 2 w 5"/>
                <a:gd name="T15" fmla="*/ 0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0"/>
                  </a:lnTo>
                  <a:lnTo>
                    <a:pt x="5" y="0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3" name="Freeform 59">
              <a:extLst>
                <a:ext uri="{FF2B5EF4-FFF2-40B4-BE49-F238E27FC236}">
                  <a16:creationId xmlns:a16="http://schemas.microsoft.com/office/drawing/2014/main" id="{C8C3F29D-459A-4770-8110-01A5BFF7BB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78818" y="2082704"/>
              <a:ext cx="366454" cy="598412"/>
            </a:xfrm>
            <a:custGeom>
              <a:avLst/>
              <a:gdLst>
                <a:gd name="T0" fmla="*/ 77 w 188"/>
                <a:gd name="T1" fmla="*/ 288 h 307"/>
                <a:gd name="T2" fmla="*/ 83 w 188"/>
                <a:gd name="T3" fmla="*/ 269 h 307"/>
                <a:gd name="T4" fmla="*/ 110 w 188"/>
                <a:gd name="T5" fmla="*/ 265 h 307"/>
                <a:gd name="T6" fmla="*/ 102 w 188"/>
                <a:gd name="T7" fmla="*/ 276 h 307"/>
                <a:gd name="T8" fmla="*/ 102 w 188"/>
                <a:gd name="T9" fmla="*/ 261 h 307"/>
                <a:gd name="T10" fmla="*/ 118 w 188"/>
                <a:gd name="T11" fmla="*/ 254 h 307"/>
                <a:gd name="T12" fmla="*/ 104 w 188"/>
                <a:gd name="T13" fmla="*/ 231 h 307"/>
                <a:gd name="T14" fmla="*/ 107 w 188"/>
                <a:gd name="T15" fmla="*/ 222 h 307"/>
                <a:gd name="T16" fmla="*/ 147 w 188"/>
                <a:gd name="T17" fmla="*/ 6 h 307"/>
                <a:gd name="T18" fmla="*/ 169 w 188"/>
                <a:gd name="T19" fmla="*/ 16 h 307"/>
                <a:gd name="T20" fmla="*/ 178 w 188"/>
                <a:gd name="T21" fmla="*/ 30 h 307"/>
                <a:gd name="T22" fmla="*/ 181 w 188"/>
                <a:gd name="T23" fmla="*/ 39 h 307"/>
                <a:gd name="T24" fmla="*/ 184 w 188"/>
                <a:gd name="T25" fmla="*/ 52 h 307"/>
                <a:gd name="T26" fmla="*/ 181 w 188"/>
                <a:gd name="T27" fmla="*/ 63 h 307"/>
                <a:gd name="T28" fmla="*/ 184 w 188"/>
                <a:gd name="T29" fmla="*/ 79 h 307"/>
                <a:gd name="T30" fmla="*/ 164 w 188"/>
                <a:gd name="T31" fmla="*/ 79 h 307"/>
                <a:gd name="T32" fmla="*/ 158 w 188"/>
                <a:gd name="T33" fmla="*/ 83 h 307"/>
                <a:gd name="T34" fmla="*/ 151 w 188"/>
                <a:gd name="T35" fmla="*/ 88 h 307"/>
                <a:gd name="T36" fmla="*/ 148 w 188"/>
                <a:gd name="T37" fmla="*/ 91 h 307"/>
                <a:gd name="T38" fmla="*/ 147 w 188"/>
                <a:gd name="T39" fmla="*/ 104 h 307"/>
                <a:gd name="T40" fmla="*/ 134 w 188"/>
                <a:gd name="T41" fmla="*/ 126 h 307"/>
                <a:gd name="T42" fmla="*/ 121 w 188"/>
                <a:gd name="T43" fmla="*/ 134 h 307"/>
                <a:gd name="T44" fmla="*/ 110 w 188"/>
                <a:gd name="T45" fmla="*/ 140 h 307"/>
                <a:gd name="T46" fmla="*/ 106 w 188"/>
                <a:gd name="T47" fmla="*/ 146 h 307"/>
                <a:gd name="T48" fmla="*/ 98 w 188"/>
                <a:gd name="T49" fmla="*/ 146 h 307"/>
                <a:gd name="T50" fmla="*/ 96 w 188"/>
                <a:gd name="T51" fmla="*/ 156 h 307"/>
                <a:gd name="T52" fmla="*/ 93 w 188"/>
                <a:gd name="T53" fmla="*/ 162 h 307"/>
                <a:gd name="T54" fmla="*/ 87 w 188"/>
                <a:gd name="T55" fmla="*/ 173 h 307"/>
                <a:gd name="T56" fmla="*/ 87 w 188"/>
                <a:gd name="T57" fmla="*/ 186 h 307"/>
                <a:gd name="T58" fmla="*/ 93 w 188"/>
                <a:gd name="T59" fmla="*/ 198 h 307"/>
                <a:gd name="T60" fmla="*/ 107 w 188"/>
                <a:gd name="T61" fmla="*/ 208 h 307"/>
                <a:gd name="T62" fmla="*/ 109 w 188"/>
                <a:gd name="T63" fmla="*/ 219 h 307"/>
                <a:gd name="T64" fmla="*/ 102 w 188"/>
                <a:gd name="T65" fmla="*/ 225 h 307"/>
                <a:gd name="T66" fmla="*/ 104 w 188"/>
                <a:gd name="T67" fmla="*/ 228 h 307"/>
                <a:gd name="T68" fmla="*/ 87 w 188"/>
                <a:gd name="T69" fmla="*/ 238 h 307"/>
                <a:gd name="T70" fmla="*/ 83 w 188"/>
                <a:gd name="T71" fmla="*/ 242 h 307"/>
                <a:gd name="T72" fmla="*/ 79 w 188"/>
                <a:gd name="T73" fmla="*/ 260 h 307"/>
                <a:gd name="T74" fmla="*/ 76 w 188"/>
                <a:gd name="T75" fmla="*/ 280 h 307"/>
                <a:gd name="T76" fmla="*/ 57 w 188"/>
                <a:gd name="T77" fmla="*/ 291 h 307"/>
                <a:gd name="T78" fmla="*/ 44 w 188"/>
                <a:gd name="T79" fmla="*/ 299 h 307"/>
                <a:gd name="T80" fmla="*/ 27 w 188"/>
                <a:gd name="T81" fmla="*/ 302 h 307"/>
                <a:gd name="T82" fmla="*/ 24 w 188"/>
                <a:gd name="T83" fmla="*/ 290 h 307"/>
                <a:gd name="T84" fmla="*/ 22 w 188"/>
                <a:gd name="T85" fmla="*/ 280 h 307"/>
                <a:gd name="T86" fmla="*/ 8 w 188"/>
                <a:gd name="T87" fmla="*/ 258 h 307"/>
                <a:gd name="T88" fmla="*/ 1 w 188"/>
                <a:gd name="T89" fmla="*/ 235 h 307"/>
                <a:gd name="T90" fmla="*/ 8 w 188"/>
                <a:gd name="T91" fmla="*/ 231 h 307"/>
                <a:gd name="T92" fmla="*/ 13 w 188"/>
                <a:gd name="T93" fmla="*/ 213 h 307"/>
                <a:gd name="T94" fmla="*/ 19 w 188"/>
                <a:gd name="T95" fmla="*/ 195 h 307"/>
                <a:gd name="T96" fmla="*/ 25 w 188"/>
                <a:gd name="T97" fmla="*/ 183 h 307"/>
                <a:gd name="T98" fmla="*/ 17 w 188"/>
                <a:gd name="T99" fmla="*/ 161 h 307"/>
                <a:gd name="T100" fmla="*/ 13 w 188"/>
                <a:gd name="T101" fmla="*/ 137 h 307"/>
                <a:gd name="T102" fmla="*/ 31 w 188"/>
                <a:gd name="T103" fmla="*/ 120 h 307"/>
                <a:gd name="T104" fmla="*/ 36 w 188"/>
                <a:gd name="T105" fmla="*/ 107 h 307"/>
                <a:gd name="T106" fmla="*/ 50 w 188"/>
                <a:gd name="T107" fmla="*/ 75 h 307"/>
                <a:gd name="T108" fmla="*/ 74 w 188"/>
                <a:gd name="T109" fmla="*/ 50 h 307"/>
                <a:gd name="T110" fmla="*/ 79 w 188"/>
                <a:gd name="T111" fmla="*/ 35 h 307"/>
                <a:gd name="T112" fmla="*/ 101 w 188"/>
                <a:gd name="T113" fmla="*/ 17 h 307"/>
                <a:gd name="T114" fmla="*/ 126 w 188"/>
                <a:gd name="T115" fmla="*/ 16 h 307"/>
                <a:gd name="T116" fmla="*/ 132 w 188"/>
                <a:gd name="T117" fmla="*/ 1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8" h="307">
                  <a:moveTo>
                    <a:pt x="85" y="266"/>
                  </a:moveTo>
                  <a:lnTo>
                    <a:pt x="85" y="268"/>
                  </a:lnTo>
                  <a:lnTo>
                    <a:pt x="87" y="268"/>
                  </a:lnTo>
                  <a:lnTo>
                    <a:pt x="85" y="268"/>
                  </a:lnTo>
                  <a:lnTo>
                    <a:pt x="85" y="269"/>
                  </a:lnTo>
                  <a:lnTo>
                    <a:pt x="85" y="269"/>
                  </a:lnTo>
                  <a:lnTo>
                    <a:pt x="83" y="274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77" y="288"/>
                  </a:lnTo>
                  <a:lnTo>
                    <a:pt x="77" y="290"/>
                  </a:lnTo>
                  <a:lnTo>
                    <a:pt x="76" y="290"/>
                  </a:lnTo>
                  <a:lnTo>
                    <a:pt x="76" y="288"/>
                  </a:lnTo>
                  <a:lnTo>
                    <a:pt x="76" y="285"/>
                  </a:lnTo>
                  <a:lnTo>
                    <a:pt x="76" y="283"/>
                  </a:lnTo>
                  <a:lnTo>
                    <a:pt x="79" y="277"/>
                  </a:lnTo>
                  <a:lnTo>
                    <a:pt x="80" y="276"/>
                  </a:lnTo>
                  <a:lnTo>
                    <a:pt x="82" y="272"/>
                  </a:lnTo>
                  <a:lnTo>
                    <a:pt x="83" y="271"/>
                  </a:lnTo>
                  <a:lnTo>
                    <a:pt x="83" y="269"/>
                  </a:lnTo>
                  <a:lnTo>
                    <a:pt x="85" y="268"/>
                  </a:lnTo>
                  <a:lnTo>
                    <a:pt x="85" y="266"/>
                  </a:lnTo>
                  <a:close/>
                  <a:moveTo>
                    <a:pt x="112" y="255"/>
                  </a:moveTo>
                  <a:lnTo>
                    <a:pt x="113" y="255"/>
                  </a:lnTo>
                  <a:lnTo>
                    <a:pt x="115" y="257"/>
                  </a:lnTo>
                  <a:lnTo>
                    <a:pt x="113" y="257"/>
                  </a:lnTo>
                  <a:lnTo>
                    <a:pt x="112" y="258"/>
                  </a:lnTo>
                  <a:lnTo>
                    <a:pt x="112" y="258"/>
                  </a:lnTo>
                  <a:lnTo>
                    <a:pt x="110" y="260"/>
                  </a:lnTo>
                  <a:lnTo>
                    <a:pt x="110" y="265"/>
                  </a:lnTo>
                  <a:lnTo>
                    <a:pt x="112" y="266"/>
                  </a:lnTo>
                  <a:lnTo>
                    <a:pt x="112" y="266"/>
                  </a:lnTo>
                  <a:lnTo>
                    <a:pt x="110" y="266"/>
                  </a:lnTo>
                  <a:lnTo>
                    <a:pt x="110" y="268"/>
                  </a:lnTo>
                  <a:lnTo>
                    <a:pt x="109" y="269"/>
                  </a:lnTo>
                  <a:lnTo>
                    <a:pt x="107" y="269"/>
                  </a:lnTo>
                  <a:lnTo>
                    <a:pt x="106" y="271"/>
                  </a:lnTo>
                  <a:lnTo>
                    <a:pt x="104" y="272"/>
                  </a:lnTo>
                  <a:lnTo>
                    <a:pt x="104" y="274"/>
                  </a:lnTo>
                  <a:lnTo>
                    <a:pt x="102" y="276"/>
                  </a:lnTo>
                  <a:lnTo>
                    <a:pt x="101" y="276"/>
                  </a:lnTo>
                  <a:lnTo>
                    <a:pt x="102" y="274"/>
                  </a:lnTo>
                  <a:lnTo>
                    <a:pt x="102" y="272"/>
                  </a:lnTo>
                  <a:lnTo>
                    <a:pt x="102" y="271"/>
                  </a:lnTo>
                  <a:lnTo>
                    <a:pt x="101" y="269"/>
                  </a:lnTo>
                  <a:lnTo>
                    <a:pt x="101" y="268"/>
                  </a:lnTo>
                  <a:lnTo>
                    <a:pt x="101" y="266"/>
                  </a:lnTo>
                  <a:lnTo>
                    <a:pt x="101" y="265"/>
                  </a:lnTo>
                  <a:lnTo>
                    <a:pt x="101" y="263"/>
                  </a:lnTo>
                  <a:lnTo>
                    <a:pt x="102" y="261"/>
                  </a:lnTo>
                  <a:lnTo>
                    <a:pt x="102" y="260"/>
                  </a:lnTo>
                  <a:lnTo>
                    <a:pt x="106" y="258"/>
                  </a:lnTo>
                  <a:lnTo>
                    <a:pt x="107" y="257"/>
                  </a:lnTo>
                  <a:lnTo>
                    <a:pt x="109" y="257"/>
                  </a:lnTo>
                  <a:lnTo>
                    <a:pt x="110" y="257"/>
                  </a:lnTo>
                  <a:lnTo>
                    <a:pt x="112" y="255"/>
                  </a:lnTo>
                  <a:lnTo>
                    <a:pt x="112" y="255"/>
                  </a:lnTo>
                  <a:close/>
                  <a:moveTo>
                    <a:pt x="115" y="254"/>
                  </a:moveTo>
                  <a:lnTo>
                    <a:pt x="118" y="254"/>
                  </a:lnTo>
                  <a:lnTo>
                    <a:pt x="118" y="254"/>
                  </a:lnTo>
                  <a:lnTo>
                    <a:pt x="115" y="255"/>
                  </a:lnTo>
                  <a:lnTo>
                    <a:pt x="115" y="257"/>
                  </a:lnTo>
                  <a:lnTo>
                    <a:pt x="115" y="255"/>
                  </a:lnTo>
                  <a:lnTo>
                    <a:pt x="113" y="255"/>
                  </a:lnTo>
                  <a:lnTo>
                    <a:pt x="115" y="254"/>
                  </a:lnTo>
                  <a:close/>
                  <a:moveTo>
                    <a:pt x="106" y="230"/>
                  </a:moveTo>
                  <a:lnTo>
                    <a:pt x="106" y="230"/>
                  </a:lnTo>
                  <a:lnTo>
                    <a:pt x="106" y="231"/>
                  </a:lnTo>
                  <a:lnTo>
                    <a:pt x="104" y="231"/>
                  </a:lnTo>
                  <a:lnTo>
                    <a:pt x="104" y="231"/>
                  </a:lnTo>
                  <a:lnTo>
                    <a:pt x="104" y="230"/>
                  </a:lnTo>
                  <a:lnTo>
                    <a:pt x="104" y="230"/>
                  </a:lnTo>
                  <a:lnTo>
                    <a:pt x="106" y="230"/>
                  </a:lnTo>
                  <a:close/>
                  <a:moveTo>
                    <a:pt x="109" y="220"/>
                  </a:moveTo>
                  <a:lnTo>
                    <a:pt x="109" y="220"/>
                  </a:lnTo>
                  <a:lnTo>
                    <a:pt x="109" y="220"/>
                  </a:lnTo>
                  <a:lnTo>
                    <a:pt x="109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2"/>
                  </a:lnTo>
                  <a:lnTo>
                    <a:pt x="107" y="220"/>
                  </a:lnTo>
                  <a:lnTo>
                    <a:pt x="109" y="220"/>
                  </a:lnTo>
                  <a:close/>
                  <a:moveTo>
                    <a:pt x="137" y="0"/>
                  </a:move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3"/>
                  </a:lnTo>
                  <a:lnTo>
                    <a:pt x="145" y="5"/>
                  </a:lnTo>
                  <a:lnTo>
                    <a:pt x="147" y="6"/>
                  </a:lnTo>
                  <a:lnTo>
                    <a:pt x="148" y="8"/>
                  </a:lnTo>
                  <a:lnTo>
                    <a:pt x="150" y="8"/>
                  </a:lnTo>
                  <a:lnTo>
                    <a:pt x="151" y="9"/>
                  </a:lnTo>
                  <a:lnTo>
                    <a:pt x="153" y="11"/>
                  </a:lnTo>
                  <a:lnTo>
                    <a:pt x="154" y="11"/>
                  </a:lnTo>
                  <a:lnTo>
                    <a:pt x="156" y="12"/>
                  </a:lnTo>
                  <a:lnTo>
                    <a:pt x="159" y="14"/>
                  </a:lnTo>
                  <a:lnTo>
                    <a:pt x="162" y="14"/>
                  </a:lnTo>
                  <a:lnTo>
                    <a:pt x="169" y="16"/>
                  </a:lnTo>
                  <a:lnTo>
                    <a:pt x="169" y="16"/>
                  </a:lnTo>
                  <a:lnTo>
                    <a:pt x="170" y="17"/>
                  </a:lnTo>
                  <a:lnTo>
                    <a:pt x="173" y="19"/>
                  </a:lnTo>
                  <a:lnTo>
                    <a:pt x="173" y="22"/>
                  </a:lnTo>
                  <a:lnTo>
                    <a:pt x="177" y="22"/>
                  </a:lnTo>
                  <a:lnTo>
                    <a:pt x="177" y="23"/>
                  </a:lnTo>
                  <a:lnTo>
                    <a:pt x="178" y="25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78" y="28"/>
                  </a:lnTo>
                  <a:lnTo>
                    <a:pt x="178" y="30"/>
                  </a:lnTo>
                  <a:lnTo>
                    <a:pt x="178" y="33"/>
                  </a:lnTo>
                  <a:lnTo>
                    <a:pt x="180" y="35"/>
                  </a:lnTo>
                  <a:lnTo>
                    <a:pt x="180" y="36"/>
                  </a:lnTo>
                  <a:lnTo>
                    <a:pt x="178" y="36"/>
                  </a:lnTo>
                  <a:lnTo>
                    <a:pt x="178" y="38"/>
                  </a:lnTo>
                  <a:lnTo>
                    <a:pt x="178" y="38"/>
                  </a:lnTo>
                  <a:lnTo>
                    <a:pt x="178" y="39"/>
                  </a:lnTo>
                  <a:lnTo>
                    <a:pt x="178" y="39"/>
                  </a:lnTo>
                  <a:lnTo>
                    <a:pt x="180" y="39"/>
                  </a:lnTo>
                  <a:lnTo>
                    <a:pt x="181" y="39"/>
                  </a:lnTo>
                  <a:lnTo>
                    <a:pt x="181" y="39"/>
                  </a:lnTo>
                  <a:lnTo>
                    <a:pt x="183" y="42"/>
                  </a:lnTo>
                  <a:lnTo>
                    <a:pt x="183" y="42"/>
                  </a:lnTo>
                  <a:lnTo>
                    <a:pt x="181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1" y="47"/>
                  </a:lnTo>
                  <a:lnTo>
                    <a:pt x="181" y="49"/>
                  </a:lnTo>
                  <a:lnTo>
                    <a:pt x="183" y="50"/>
                  </a:lnTo>
                  <a:lnTo>
                    <a:pt x="184" y="52"/>
                  </a:lnTo>
                  <a:lnTo>
                    <a:pt x="184" y="53"/>
                  </a:lnTo>
                  <a:lnTo>
                    <a:pt x="186" y="53"/>
                  </a:lnTo>
                  <a:lnTo>
                    <a:pt x="186" y="55"/>
                  </a:lnTo>
                  <a:lnTo>
                    <a:pt x="184" y="55"/>
                  </a:lnTo>
                  <a:lnTo>
                    <a:pt x="184" y="57"/>
                  </a:lnTo>
                  <a:lnTo>
                    <a:pt x="184" y="60"/>
                  </a:lnTo>
                  <a:lnTo>
                    <a:pt x="184" y="60"/>
                  </a:lnTo>
                  <a:lnTo>
                    <a:pt x="183" y="61"/>
                  </a:lnTo>
                  <a:lnTo>
                    <a:pt x="181" y="63"/>
                  </a:lnTo>
                  <a:lnTo>
                    <a:pt x="181" y="63"/>
                  </a:lnTo>
                  <a:lnTo>
                    <a:pt x="181" y="64"/>
                  </a:lnTo>
                  <a:lnTo>
                    <a:pt x="181" y="68"/>
                  </a:lnTo>
                  <a:lnTo>
                    <a:pt x="181" y="68"/>
                  </a:lnTo>
                  <a:lnTo>
                    <a:pt x="181" y="69"/>
                  </a:lnTo>
                  <a:lnTo>
                    <a:pt x="183" y="69"/>
                  </a:lnTo>
                  <a:lnTo>
                    <a:pt x="184" y="71"/>
                  </a:lnTo>
                  <a:lnTo>
                    <a:pt x="186" y="72"/>
                  </a:lnTo>
                  <a:lnTo>
                    <a:pt x="186" y="74"/>
                  </a:lnTo>
                  <a:lnTo>
                    <a:pt x="188" y="79"/>
                  </a:lnTo>
                  <a:lnTo>
                    <a:pt x="184" y="79"/>
                  </a:lnTo>
                  <a:lnTo>
                    <a:pt x="181" y="79"/>
                  </a:lnTo>
                  <a:lnTo>
                    <a:pt x="180" y="79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0"/>
                  </a:lnTo>
                  <a:lnTo>
                    <a:pt x="173" y="80"/>
                  </a:lnTo>
                  <a:lnTo>
                    <a:pt x="170" y="79"/>
                  </a:lnTo>
                  <a:lnTo>
                    <a:pt x="167" y="77"/>
                  </a:lnTo>
                  <a:lnTo>
                    <a:pt x="165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2" y="77"/>
                  </a:lnTo>
                  <a:lnTo>
                    <a:pt x="162" y="79"/>
                  </a:lnTo>
                  <a:lnTo>
                    <a:pt x="162" y="79"/>
                  </a:lnTo>
                  <a:lnTo>
                    <a:pt x="161" y="80"/>
                  </a:lnTo>
                  <a:lnTo>
                    <a:pt x="161" y="80"/>
                  </a:lnTo>
                  <a:lnTo>
                    <a:pt x="161" y="83"/>
                  </a:lnTo>
                  <a:lnTo>
                    <a:pt x="161" y="83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9" y="85"/>
                  </a:lnTo>
                  <a:lnTo>
                    <a:pt x="159" y="85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6" y="87"/>
                  </a:lnTo>
                  <a:lnTo>
                    <a:pt x="156" y="87"/>
                  </a:lnTo>
                  <a:lnTo>
                    <a:pt x="156" y="88"/>
                  </a:lnTo>
                  <a:lnTo>
                    <a:pt x="154" y="88"/>
                  </a:lnTo>
                  <a:lnTo>
                    <a:pt x="153" y="88"/>
                  </a:lnTo>
                  <a:lnTo>
                    <a:pt x="151" y="88"/>
                  </a:lnTo>
                  <a:lnTo>
                    <a:pt x="150" y="88"/>
                  </a:lnTo>
                  <a:lnTo>
                    <a:pt x="150" y="90"/>
                  </a:lnTo>
                  <a:lnTo>
                    <a:pt x="150" y="90"/>
                  </a:lnTo>
                  <a:lnTo>
                    <a:pt x="151" y="90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51" y="91"/>
                  </a:lnTo>
                  <a:lnTo>
                    <a:pt x="148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50" y="93"/>
                  </a:lnTo>
                  <a:lnTo>
                    <a:pt x="150" y="93"/>
                  </a:lnTo>
                  <a:lnTo>
                    <a:pt x="151" y="94"/>
                  </a:lnTo>
                  <a:lnTo>
                    <a:pt x="151" y="94"/>
                  </a:lnTo>
                  <a:lnTo>
                    <a:pt x="148" y="98"/>
                  </a:lnTo>
                  <a:lnTo>
                    <a:pt x="147" y="99"/>
                  </a:lnTo>
                  <a:lnTo>
                    <a:pt x="145" y="101"/>
                  </a:lnTo>
                  <a:lnTo>
                    <a:pt x="145" y="102"/>
                  </a:lnTo>
                  <a:lnTo>
                    <a:pt x="145" y="104"/>
                  </a:lnTo>
                  <a:lnTo>
                    <a:pt x="147" y="104"/>
                  </a:lnTo>
                  <a:lnTo>
                    <a:pt x="147" y="107"/>
                  </a:lnTo>
                  <a:lnTo>
                    <a:pt x="148" y="109"/>
                  </a:lnTo>
                  <a:lnTo>
                    <a:pt x="150" y="110"/>
                  </a:lnTo>
                  <a:lnTo>
                    <a:pt x="150" y="112"/>
                  </a:lnTo>
                  <a:lnTo>
                    <a:pt x="150" y="112"/>
                  </a:lnTo>
                  <a:lnTo>
                    <a:pt x="147" y="115"/>
                  </a:lnTo>
                  <a:lnTo>
                    <a:pt x="142" y="116"/>
                  </a:lnTo>
                  <a:lnTo>
                    <a:pt x="139" y="124"/>
                  </a:lnTo>
                  <a:lnTo>
                    <a:pt x="137" y="126"/>
                  </a:lnTo>
                  <a:lnTo>
                    <a:pt x="134" y="126"/>
                  </a:lnTo>
                  <a:lnTo>
                    <a:pt x="134" y="127"/>
                  </a:lnTo>
                  <a:lnTo>
                    <a:pt x="131" y="129"/>
                  </a:lnTo>
                  <a:lnTo>
                    <a:pt x="126" y="131"/>
                  </a:lnTo>
                  <a:lnTo>
                    <a:pt x="124" y="132"/>
                  </a:lnTo>
                  <a:lnTo>
                    <a:pt x="124" y="134"/>
                  </a:lnTo>
                  <a:lnTo>
                    <a:pt x="123" y="134"/>
                  </a:lnTo>
                  <a:lnTo>
                    <a:pt x="121" y="132"/>
                  </a:lnTo>
                  <a:lnTo>
                    <a:pt x="121" y="132"/>
                  </a:lnTo>
                  <a:lnTo>
                    <a:pt x="120" y="134"/>
                  </a:lnTo>
                  <a:lnTo>
                    <a:pt x="121" y="134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7" y="137"/>
                  </a:lnTo>
                  <a:lnTo>
                    <a:pt x="113" y="139"/>
                  </a:lnTo>
                  <a:lnTo>
                    <a:pt x="110" y="139"/>
                  </a:lnTo>
                  <a:lnTo>
                    <a:pt x="110" y="139"/>
                  </a:lnTo>
                  <a:lnTo>
                    <a:pt x="112" y="139"/>
                  </a:lnTo>
                  <a:lnTo>
                    <a:pt x="112" y="140"/>
                  </a:lnTo>
                  <a:lnTo>
                    <a:pt x="110" y="140"/>
                  </a:lnTo>
                  <a:lnTo>
                    <a:pt x="110" y="140"/>
                  </a:lnTo>
                  <a:lnTo>
                    <a:pt x="109" y="140"/>
                  </a:lnTo>
                  <a:lnTo>
                    <a:pt x="107" y="140"/>
                  </a:lnTo>
                  <a:lnTo>
                    <a:pt x="107" y="142"/>
                  </a:lnTo>
                  <a:lnTo>
                    <a:pt x="107" y="143"/>
                  </a:lnTo>
                  <a:lnTo>
                    <a:pt x="106" y="143"/>
                  </a:lnTo>
                  <a:lnTo>
                    <a:pt x="104" y="143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6" y="145"/>
                  </a:lnTo>
                  <a:lnTo>
                    <a:pt x="106" y="146"/>
                  </a:lnTo>
                  <a:lnTo>
                    <a:pt x="106" y="146"/>
                  </a:lnTo>
                  <a:lnTo>
                    <a:pt x="102" y="148"/>
                  </a:lnTo>
                  <a:lnTo>
                    <a:pt x="102" y="148"/>
                  </a:lnTo>
                  <a:lnTo>
                    <a:pt x="101" y="150"/>
                  </a:lnTo>
                  <a:lnTo>
                    <a:pt x="99" y="150"/>
                  </a:lnTo>
                  <a:lnTo>
                    <a:pt x="101" y="148"/>
                  </a:lnTo>
                  <a:lnTo>
                    <a:pt x="101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8"/>
                  </a:lnTo>
                  <a:lnTo>
                    <a:pt x="98" y="150"/>
                  </a:lnTo>
                  <a:lnTo>
                    <a:pt x="99" y="151"/>
                  </a:lnTo>
                  <a:lnTo>
                    <a:pt x="98" y="151"/>
                  </a:lnTo>
                  <a:lnTo>
                    <a:pt x="98" y="151"/>
                  </a:lnTo>
                  <a:lnTo>
                    <a:pt x="98" y="153"/>
                  </a:lnTo>
                  <a:lnTo>
                    <a:pt x="99" y="153"/>
                  </a:lnTo>
                  <a:lnTo>
                    <a:pt x="99" y="153"/>
                  </a:lnTo>
                  <a:lnTo>
                    <a:pt x="98" y="154"/>
                  </a:lnTo>
                  <a:lnTo>
                    <a:pt x="96" y="156"/>
                  </a:lnTo>
                  <a:lnTo>
                    <a:pt x="95" y="156"/>
                  </a:lnTo>
                  <a:lnTo>
                    <a:pt x="95" y="156"/>
                  </a:lnTo>
                  <a:lnTo>
                    <a:pt x="93" y="156"/>
                  </a:lnTo>
                  <a:lnTo>
                    <a:pt x="91" y="156"/>
                  </a:lnTo>
                  <a:lnTo>
                    <a:pt x="90" y="156"/>
                  </a:lnTo>
                  <a:lnTo>
                    <a:pt x="90" y="156"/>
                  </a:lnTo>
                  <a:lnTo>
                    <a:pt x="90" y="157"/>
                  </a:lnTo>
                  <a:lnTo>
                    <a:pt x="91" y="159"/>
                  </a:lnTo>
                  <a:lnTo>
                    <a:pt x="93" y="161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1" y="162"/>
                  </a:lnTo>
                  <a:lnTo>
                    <a:pt x="91" y="167"/>
                  </a:lnTo>
                  <a:lnTo>
                    <a:pt x="90" y="167"/>
                  </a:lnTo>
                  <a:lnTo>
                    <a:pt x="90" y="170"/>
                  </a:lnTo>
                  <a:lnTo>
                    <a:pt x="90" y="172"/>
                  </a:lnTo>
                  <a:lnTo>
                    <a:pt x="90" y="172"/>
                  </a:lnTo>
                  <a:lnTo>
                    <a:pt x="91" y="173"/>
                  </a:lnTo>
                  <a:lnTo>
                    <a:pt x="90" y="173"/>
                  </a:lnTo>
                  <a:lnTo>
                    <a:pt x="87" y="173"/>
                  </a:lnTo>
                  <a:lnTo>
                    <a:pt x="88" y="175"/>
                  </a:lnTo>
                  <a:lnTo>
                    <a:pt x="87" y="176"/>
                  </a:lnTo>
                  <a:lnTo>
                    <a:pt x="87" y="178"/>
                  </a:lnTo>
                  <a:lnTo>
                    <a:pt x="87" y="178"/>
                  </a:lnTo>
                  <a:lnTo>
                    <a:pt x="87" y="181"/>
                  </a:lnTo>
                  <a:lnTo>
                    <a:pt x="87" y="181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3"/>
                  </a:lnTo>
                  <a:lnTo>
                    <a:pt x="87" y="186"/>
                  </a:lnTo>
                  <a:lnTo>
                    <a:pt x="88" y="189"/>
                  </a:lnTo>
                  <a:lnTo>
                    <a:pt x="88" y="191"/>
                  </a:lnTo>
                  <a:lnTo>
                    <a:pt x="88" y="192"/>
                  </a:lnTo>
                  <a:lnTo>
                    <a:pt x="88" y="194"/>
                  </a:lnTo>
                  <a:lnTo>
                    <a:pt x="88" y="195"/>
                  </a:lnTo>
                  <a:lnTo>
                    <a:pt x="90" y="197"/>
                  </a:lnTo>
                  <a:lnTo>
                    <a:pt x="91" y="197"/>
                  </a:lnTo>
                  <a:lnTo>
                    <a:pt x="93" y="197"/>
                  </a:lnTo>
                  <a:lnTo>
                    <a:pt x="93" y="197"/>
                  </a:lnTo>
                  <a:lnTo>
                    <a:pt x="93" y="198"/>
                  </a:lnTo>
                  <a:lnTo>
                    <a:pt x="95" y="198"/>
                  </a:lnTo>
                  <a:lnTo>
                    <a:pt x="95" y="198"/>
                  </a:lnTo>
                  <a:lnTo>
                    <a:pt x="98" y="198"/>
                  </a:lnTo>
                  <a:lnTo>
                    <a:pt x="98" y="198"/>
                  </a:lnTo>
                  <a:lnTo>
                    <a:pt x="99" y="200"/>
                  </a:lnTo>
                  <a:lnTo>
                    <a:pt x="101" y="202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7" y="205"/>
                  </a:lnTo>
                  <a:lnTo>
                    <a:pt x="107" y="208"/>
                  </a:lnTo>
                  <a:lnTo>
                    <a:pt x="107" y="208"/>
                  </a:lnTo>
                  <a:lnTo>
                    <a:pt x="110" y="209"/>
                  </a:lnTo>
                  <a:lnTo>
                    <a:pt x="112" y="209"/>
                  </a:lnTo>
                  <a:lnTo>
                    <a:pt x="112" y="211"/>
                  </a:lnTo>
                  <a:lnTo>
                    <a:pt x="112" y="211"/>
                  </a:lnTo>
                  <a:lnTo>
                    <a:pt x="113" y="214"/>
                  </a:lnTo>
                  <a:lnTo>
                    <a:pt x="113" y="216"/>
                  </a:lnTo>
                  <a:lnTo>
                    <a:pt x="112" y="216"/>
                  </a:lnTo>
                  <a:lnTo>
                    <a:pt x="109" y="217"/>
                  </a:lnTo>
                  <a:lnTo>
                    <a:pt x="109" y="219"/>
                  </a:lnTo>
                  <a:lnTo>
                    <a:pt x="107" y="220"/>
                  </a:lnTo>
                  <a:lnTo>
                    <a:pt x="106" y="222"/>
                  </a:lnTo>
                  <a:lnTo>
                    <a:pt x="104" y="222"/>
                  </a:lnTo>
                  <a:lnTo>
                    <a:pt x="102" y="222"/>
                  </a:lnTo>
                  <a:lnTo>
                    <a:pt x="102" y="224"/>
                  </a:lnTo>
                  <a:lnTo>
                    <a:pt x="101" y="222"/>
                  </a:lnTo>
                  <a:lnTo>
                    <a:pt x="98" y="224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4"/>
                  </a:lnTo>
                  <a:lnTo>
                    <a:pt x="104" y="224"/>
                  </a:lnTo>
                  <a:lnTo>
                    <a:pt x="104" y="224"/>
                  </a:lnTo>
                  <a:lnTo>
                    <a:pt x="106" y="224"/>
                  </a:lnTo>
                  <a:lnTo>
                    <a:pt x="106" y="224"/>
                  </a:lnTo>
                  <a:lnTo>
                    <a:pt x="107" y="224"/>
                  </a:lnTo>
                  <a:lnTo>
                    <a:pt x="107" y="225"/>
                  </a:lnTo>
                  <a:lnTo>
                    <a:pt x="106" y="225"/>
                  </a:lnTo>
                  <a:lnTo>
                    <a:pt x="106" y="225"/>
                  </a:lnTo>
                  <a:lnTo>
                    <a:pt x="104" y="228"/>
                  </a:lnTo>
                  <a:lnTo>
                    <a:pt x="104" y="230"/>
                  </a:lnTo>
                  <a:lnTo>
                    <a:pt x="102" y="230"/>
                  </a:lnTo>
                  <a:lnTo>
                    <a:pt x="101" y="230"/>
                  </a:lnTo>
                  <a:lnTo>
                    <a:pt x="99" y="231"/>
                  </a:lnTo>
                  <a:lnTo>
                    <a:pt x="96" y="233"/>
                  </a:lnTo>
                  <a:lnTo>
                    <a:pt x="96" y="233"/>
                  </a:lnTo>
                  <a:lnTo>
                    <a:pt x="95" y="233"/>
                  </a:lnTo>
                  <a:lnTo>
                    <a:pt x="91" y="235"/>
                  </a:lnTo>
                  <a:lnTo>
                    <a:pt x="90" y="236"/>
                  </a:lnTo>
                  <a:lnTo>
                    <a:pt x="87" y="238"/>
                  </a:lnTo>
                  <a:lnTo>
                    <a:pt x="83" y="239"/>
                  </a:lnTo>
                  <a:lnTo>
                    <a:pt x="79" y="239"/>
                  </a:lnTo>
                  <a:lnTo>
                    <a:pt x="74" y="239"/>
                  </a:lnTo>
                  <a:lnTo>
                    <a:pt x="72" y="239"/>
                  </a:lnTo>
                  <a:lnTo>
                    <a:pt x="74" y="239"/>
                  </a:lnTo>
                  <a:lnTo>
                    <a:pt x="76" y="241"/>
                  </a:lnTo>
                  <a:lnTo>
                    <a:pt x="77" y="241"/>
                  </a:lnTo>
                  <a:lnTo>
                    <a:pt x="80" y="241"/>
                  </a:lnTo>
                  <a:lnTo>
                    <a:pt x="82" y="241"/>
                  </a:lnTo>
                  <a:lnTo>
                    <a:pt x="83" y="242"/>
                  </a:lnTo>
                  <a:lnTo>
                    <a:pt x="82" y="244"/>
                  </a:lnTo>
                  <a:lnTo>
                    <a:pt x="79" y="244"/>
                  </a:lnTo>
                  <a:lnTo>
                    <a:pt x="80" y="247"/>
                  </a:lnTo>
                  <a:lnTo>
                    <a:pt x="82" y="249"/>
                  </a:lnTo>
                  <a:lnTo>
                    <a:pt x="80" y="250"/>
                  </a:lnTo>
                  <a:lnTo>
                    <a:pt x="80" y="255"/>
                  </a:lnTo>
                  <a:lnTo>
                    <a:pt x="79" y="255"/>
                  </a:lnTo>
                  <a:lnTo>
                    <a:pt x="79" y="257"/>
                  </a:lnTo>
                  <a:lnTo>
                    <a:pt x="79" y="258"/>
                  </a:lnTo>
                  <a:lnTo>
                    <a:pt x="79" y="260"/>
                  </a:lnTo>
                  <a:lnTo>
                    <a:pt x="79" y="261"/>
                  </a:lnTo>
                  <a:lnTo>
                    <a:pt x="79" y="263"/>
                  </a:lnTo>
                  <a:lnTo>
                    <a:pt x="79" y="265"/>
                  </a:lnTo>
                  <a:lnTo>
                    <a:pt x="77" y="268"/>
                  </a:lnTo>
                  <a:lnTo>
                    <a:pt x="77" y="269"/>
                  </a:lnTo>
                  <a:lnTo>
                    <a:pt x="77" y="271"/>
                  </a:lnTo>
                  <a:lnTo>
                    <a:pt x="77" y="272"/>
                  </a:lnTo>
                  <a:lnTo>
                    <a:pt x="77" y="276"/>
                  </a:lnTo>
                  <a:lnTo>
                    <a:pt x="76" y="277"/>
                  </a:lnTo>
                  <a:lnTo>
                    <a:pt x="76" y="280"/>
                  </a:lnTo>
                  <a:lnTo>
                    <a:pt x="72" y="282"/>
                  </a:lnTo>
                  <a:lnTo>
                    <a:pt x="72" y="283"/>
                  </a:lnTo>
                  <a:lnTo>
                    <a:pt x="69" y="290"/>
                  </a:lnTo>
                  <a:lnTo>
                    <a:pt x="69" y="291"/>
                  </a:lnTo>
                  <a:lnTo>
                    <a:pt x="68" y="291"/>
                  </a:lnTo>
                  <a:lnTo>
                    <a:pt x="66" y="291"/>
                  </a:lnTo>
                  <a:lnTo>
                    <a:pt x="65" y="291"/>
                  </a:lnTo>
                  <a:lnTo>
                    <a:pt x="63" y="291"/>
                  </a:lnTo>
                  <a:lnTo>
                    <a:pt x="60" y="291"/>
                  </a:lnTo>
                  <a:lnTo>
                    <a:pt x="57" y="291"/>
                  </a:lnTo>
                  <a:lnTo>
                    <a:pt x="52" y="291"/>
                  </a:lnTo>
                  <a:lnTo>
                    <a:pt x="52" y="291"/>
                  </a:lnTo>
                  <a:lnTo>
                    <a:pt x="52" y="293"/>
                  </a:lnTo>
                  <a:lnTo>
                    <a:pt x="50" y="294"/>
                  </a:lnTo>
                  <a:lnTo>
                    <a:pt x="49" y="293"/>
                  </a:lnTo>
                  <a:lnTo>
                    <a:pt x="47" y="294"/>
                  </a:lnTo>
                  <a:lnTo>
                    <a:pt x="47" y="294"/>
                  </a:lnTo>
                  <a:lnTo>
                    <a:pt x="46" y="296"/>
                  </a:lnTo>
                  <a:lnTo>
                    <a:pt x="44" y="298"/>
                  </a:lnTo>
                  <a:lnTo>
                    <a:pt x="44" y="299"/>
                  </a:lnTo>
                  <a:lnTo>
                    <a:pt x="46" y="302"/>
                  </a:lnTo>
                  <a:lnTo>
                    <a:pt x="46" y="304"/>
                  </a:lnTo>
                  <a:lnTo>
                    <a:pt x="44" y="307"/>
                  </a:lnTo>
                  <a:lnTo>
                    <a:pt x="42" y="307"/>
                  </a:lnTo>
                  <a:lnTo>
                    <a:pt x="38" y="306"/>
                  </a:lnTo>
                  <a:lnTo>
                    <a:pt x="31" y="307"/>
                  </a:lnTo>
                  <a:lnTo>
                    <a:pt x="25" y="306"/>
                  </a:lnTo>
                  <a:lnTo>
                    <a:pt x="25" y="306"/>
                  </a:lnTo>
                  <a:lnTo>
                    <a:pt x="25" y="304"/>
                  </a:lnTo>
                  <a:lnTo>
                    <a:pt x="27" y="302"/>
                  </a:lnTo>
                  <a:lnTo>
                    <a:pt x="27" y="301"/>
                  </a:lnTo>
                  <a:lnTo>
                    <a:pt x="27" y="299"/>
                  </a:lnTo>
                  <a:lnTo>
                    <a:pt x="25" y="298"/>
                  </a:lnTo>
                  <a:lnTo>
                    <a:pt x="24" y="296"/>
                  </a:lnTo>
                  <a:lnTo>
                    <a:pt x="20" y="291"/>
                  </a:lnTo>
                  <a:lnTo>
                    <a:pt x="20" y="290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2" y="290"/>
                  </a:lnTo>
                  <a:lnTo>
                    <a:pt x="24" y="290"/>
                  </a:lnTo>
                  <a:lnTo>
                    <a:pt x="24" y="288"/>
                  </a:lnTo>
                  <a:lnTo>
                    <a:pt x="24" y="287"/>
                  </a:lnTo>
                  <a:lnTo>
                    <a:pt x="22" y="287"/>
                  </a:lnTo>
                  <a:lnTo>
                    <a:pt x="22" y="285"/>
                  </a:lnTo>
                  <a:lnTo>
                    <a:pt x="24" y="285"/>
                  </a:lnTo>
                  <a:lnTo>
                    <a:pt x="25" y="285"/>
                  </a:lnTo>
                  <a:lnTo>
                    <a:pt x="25" y="283"/>
                  </a:lnTo>
                  <a:lnTo>
                    <a:pt x="25" y="282"/>
                  </a:lnTo>
                  <a:lnTo>
                    <a:pt x="24" y="280"/>
                  </a:lnTo>
                  <a:lnTo>
                    <a:pt x="22" y="280"/>
                  </a:lnTo>
                  <a:lnTo>
                    <a:pt x="20" y="277"/>
                  </a:lnTo>
                  <a:lnTo>
                    <a:pt x="19" y="276"/>
                  </a:lnTo>
                  <a:lnTo>
                    <a:pt x="14" y="269"/>
                  </a:lnTo>
                  <a:lnTo>
                    <a:pt x="13" y="265"/>
                  </a:lnTo>
                  <a:lnTo>
                    <a:pt x="11" y="265"/>
                  </a:lnTo>
                  <a:lnTo>
                    <a:pt x="11" y="263"/>
                  </a:lnTo>
                  <a:lnTo>
                    <a:pt x="11" y="261"/>
                  </a:lnTo>
                  <a:lnTo>
                    <a:pt x="11" y="260"/>
                  </a:lnTo>
                  <a:lnTo>
                    <a:pt x="8" y="258"/>
                  </a:lnTo>
                  <a:lnTo>
                    <a:pt x="8" y="258"/>
                  </a:lnTo>
                  <a:lnTo>
                    <a:pt x="8" y="254"/>
                  </a:lnTo>
                  <a:lnTo>
                    <a:pt x="6" y="254"/>
                  </a:lnTo>
                  <a:lnTo>
                    <a:pt x="5" y="250"/>
                  </a:lnTo>
                  <a:lnTo>
                    <a:pt x="5" y="246"/>
                  </a:lnTo>
                  <a:lnTo>
                    <a:pt x="3" y="246"/>
                  </a:lnTo>
                  <a:lnTo>
                    <a:pt x="1" y="246"/>
                  </a:lnTo>
                  <a:lnTo>
                    <a:pt x="1" y="244"/>
                  </a:lnTo>
                  <a:lnTo>
                    <a:pt x="1" y="242"/>
                  </a:lnTo>
                  <a:lnTo>
                    <a:pt x="1" y="239"/>
                  </a:lnTo>
                  <a:lnTo>
                    <a:pt x="1" y="235"/>
                  </a:lnTo>
                  <a:lnTo>
                    <a:pt x="0" y="233"/>
                  </a:lnTo>
                  <a:lnTo>
                    <a:pt x="0" y="231"/>
                  </a:lnTo>
                  <a:lnTo>
                    <a:pt x="0" y="231"/>
                  </a:lnTo>
                  <a:lnTo>
                    <a:pt x="0" y="230"/>
                  </a:lnTo>
                  <a:lnTo>
                    <a:pt x="1" y="230"/>
                  </a:lnTo>
                  <a:lnTo>
                    <a:pt x="3" y="231"/>
                  </a:lnTo>
                  <a:lnTo>
                    <a:pt x="5" y="235"/>
                  </a:lnTo>
                  <a:lnTo>
                    <a:pt x="6" y="235"/>
                  </a:lnTo>
                  <a:lnTo>
                    <a:pt x="6" y="233"/>
                  </a:lnTo>
                  <a:lnTo>
                    <a:pt x="8" y="231"/>
                  </a:lnTo>
                  <a:lnTo>
                    <a:pt x="9" y="228"/>
                  </a:lnTo>
                  <a:lnTo>
                    <a:pt x="9" y="225"/>
                  </a:lnTo>
                  <a:lnTo>
                    <a:pt x="8" y="222"/>
                  </a:lnTo>
                  <a:lnTo>
                    <a:pt x="6" y="220"/>
                  </a:lnTo>
                  <a:lnTo>
                    <a:pt x="6" y="219"/>
                  </a:lnTo>
                  <a:lnTo>
                    <a:pt x="9" y="217"/>
                  </a:lnTo>
                  <a:lnTo>
                    <a:pt x="11" y="216"/>
                  </a:lnTo>
                  <a:lnTo>
                    <a:pt x="11" y="214"/>
                  </a:lnTo>
                  <a:lnTo>
                    <a:pt x="13" y="213"/>
                  </a:lnTo>
                  <a:lnTo>
                    <a:pt x="13" y="213"/>
                  </a:lnTo>
                  <a:lnTo>
                    <a:pt x="14" y="213"/>
                  </a:lnTo>
                  <a:lnTo>
                    <a:pt x="16" y="211"/>
                  </a:lnTo>
                  <a:lnTo>
                    <a:pt x="17" y="209"/>
                  </a:lnTo>
                  <a:lnTo>
                    <a:pt x="19" y="208"/>
                  </a:lnTo>
                  <a:lnTo>
                    <a:pt x="20" y="205"/>
                  </a:lnTo>
                  <a:lnTo>
                    <a:pt x="20" y="203"/>
                  </a:lnTo>
                  <a:lnTo>
                    <a:pt x="20" y="203"/>
                  </a:lnTo>
                  <a:lnTo>
                    <a:pt x="20" y="200"/>
                  </a:lnTo>
                  <a:lnTo>
                    <a:pt x="20" y="198"/>
                  </a:lnTo>
                  <a:lnTo>
                    <a:pt x="19" y="195"/>
                  </a:lnTo>
                  <a:lnTo>
                    <a:pt x="17" y="191"/>
                  </a:lnTo>
                  <a:lnTo>
                    <a:pt x="17" y="189"/>
                  </a:lnTo>
                  <a:lnTo>
                    <a:pt x="17" y="189"/>
                  </a:lnTo>
                  <a:lnTo>
                    <a:pt x="19" y="187"/>
                  </a:lnTo>
                  <a:lnTo>
                    <a:pt x="22" y="187"/>
                  </a:lnTo>
                  <a:lnTo>
                    <a:pt x="22" y="187"/>
                  </a:lnTo>
                  <a:lnTo>
                    <a:pt x="22" y="186"/>
                  </a:lnTo>
                  <a:lnTo>
                    <a:pt x="24" y="184"/>
                  </a:lnTo>
                  <a:lnTo>
                    <a:pt x="24" y="184"/>
                  </a:lnTo>
                  <a:lnTo>
                    <a:pt x="25" y="183"/>
                  </a:lnTo>
                  <a:lnTo>
                    <a:pt x="25" y="181"/>
                  </a:lnTo>
                  <a:lnTo>
                    <a:pt x="24" y="179"/>
                  </a:lnTo>
                  <a:lnTo>
                    <a:pt x="20" y="176"/>
                  </a:lnTo>
                  <a:lnTo>
                    <a:pt x="19" y="176"/>
                  </a:lnTo>
                  <a:lnTo>
                    <a:pt x="16" y="175"/>
                  </a:lnTo>
                  <a:lnTo>
                    <a:pt x="14" y="173"/>
                  </a:lnTo>
                  <a:lnTo>
                    <a:pt x="16" y="167"/>
                  </a:lnTo>
                  <a:lnTo>
                    <a:pt x="16" y="162"/>
                  </a:lnTo>
                  <a:lnTo>
                    <a:pt x="17" y="162"/>
                  </a:lnTo>
                  <a:lnTo>
                    <a:pt x="17" y="161"/>
                  </a:lnTo>
                  <a:lnTo>
                    <a:pt x="14" y="153"/>
                  </a:lnTo>
                  <a:lnTo>
                    <a:pt x="14" y="151"/>
                  </a:lnTo>
                  <a:lnTo>
                    <a:pt x="14" y="151"/>
                  </a:lnTo>
                  <a:lnTo>
                    <a:pt x="14" y="148"/>
                  </a:lnTo>
                  <a:lnTo>
                    <a:pt x="14" y="146"/>
                  </a:lnTo>
                  <a:lnTo>
                    <a:pt x="14" y="145"/>
                  </a:lnTo>
                  <a:lnTo>
                    <a:pt x="16" y="145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3" y="137"/>
                  </a:lnTo>
                  <a:lnTo>
                    <a:pt x="16" y="132"/>
                  </a:lnTo>
                  <a:lnTo>
                    <a:pt x="14" y="131"/>
                  </a:lnTo>
                  <a:lnTo>
                    <a:pt x="17" y="129"/>
                  </a:lnTo>
                  <a:lnTo>
                    <a:pt x="20" y="124"/>
                  </a:lnTo>
                  <a:lnTo>
                    <a:pt x="22" y="123"/>
                  </a:lnTo>
                  <a:lnTo>
                    <a:pt x="22" y="123"/>
                  </a:lnTo>
                  <a:lnTo>
                    <a:pt x="24" y="121"/>
                  </a:lnTo>
                  <a:lnTo>
                    <a:pt x="27" y="120"/>
                  </a:lnTo>
                  <a:lnTo>
                    <a:pt x="30" y="120"/>
                  </a:lnTo>
                  <a:lnTo>
                    <a:pt x="31" y="120"/>
                  </a:lnTo>
                  <a:lnTo>
                    <a:pt x="36" y="120"/>
                  </a:lnTo>
                  <a:lnTo>
                    <a:pt x="41" y="121"/>
                  </a:lnTo>
                  <a:lnTo>
                    <a:pt x="41" y="120"/>
                  </a:lnTo>
                  <a:lnTo>
                    <a:pt x="42" y="120"/>
                  </a:lnTo>
                  <a:lnTo>
                    <a:pt x="42" y="116"/>
                  </a:lnTo>
                  <a:lnTo>
                    <a:pt x="44" y="115"/>
                  </a:lnTo>
                  <a:lnTo>
                    <a:pt x="42" y="112"/>
                  </a:lnTo>
                  <a:lnTo>
                    <a:pt x="42" y="110"/>
                  </a:lnTo>
                  <a:lnTo>
                    <a:pt x="39" y="109"/>
                  </a:lnTo>
                  <a:lnTo>
                    <a:pt x="36" y="107"/>
                  </a:lnTo>
                  <a:lnTo>
                    <a:pt x="39" y="102"/>
                  </a:lnTo>
                  <a:lnTo>
                    <a:pt x="42" y="99"/>
                  </a:lnTo>
                  <a:lnTo>
                    <a:pt x="46" y="94"/>
                  </a:lnTo>
                  <a:lnTo>
                    <a:pt x="47" y="91"/>
                  </a:lnTo>
                  <a:lnTo>
                    <a:pt x="49" y="91"/>
                  </a:lnTo>
                  <a:lnTo>
                    <a:pt x="49" y="83"/>
                  </a:lnTo>
                  <a:lnTo>
                    <a:pt x="50" y="80"/>
                  </a:lnTo>
                  <a:lnTo>
                    <a:pt x="50" y="79"/>
                  </a:lnTo>
                  <a:lnTo>
                    <a:pt x="50" y="79"/>
                  </a:lnTo>
                  <a:lnTo>
                    <a:pt x="50" y="75"/>
                  </a:lnTo>
                  <a:lnTo>
                    <a:pt x="49" y="71"/>
                  </a:lnTo>
                  <a:lnTo>
                    <a:pt x="55" y="71"/>
                  </a:lnTo>
                  <a:lnTo>
                    <a:pt x="57" y="71"/>
                  </a:lnTo>
                  <a:lnTo>
                    <a:pt x="58" y="69"/>
                  </a:lnTo>
                  <a:lnTo>
                    <a:pt x="61" y="68"/>
                  </a:lnTo>
                  <a:lnTo>
                    <a:pt x="63" y="68"/>
                  </a:lnTo>
                  <a:lnTo>
                    <a:pt x="61" y="63"/>
                  </a:lnTo>
                  <a:lnTo>
                    <a:pt x="63" y="61"/>
                  </a:lnTo>
                  <a:lnTo>
                    <a:pt x="68" y="55"/>
                  </a:lnTo>
                  <a:lnTo>
                    <a:pt x="74" y="50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6"/>
                  </a:lnTo>
                  <a:lnTo>
                    <a:pt x="76" y="44"/>
                  </a:lnTo>
                  <a:lnTo>
                    <a:pt x="74" y="42"/>
                  </a:lnTo>
                  <a:lnTo>
                    <a:pt x="72" y="39"/>
                  </a:lnTo>
                  <a:lnTo>
                    <a:pt x="72" y="38"/>
                  </a:lnTo>
                  <a:lnTo>
                    <a:pt x="74" y="38"/>
                  </a:lnTo>
                  <a:lnTo>
                    <a:pt x="77" y="36"/>
                  </a:lnTo>
                  <a:lnTo>
                    <a:pt x="79" y="35"/>
                  </a:lnTo>
                  <a:lnTo>
                    <a:pt x="79" y="35"/>
                  </a:lnTo>
                  <a:lnTo>
                    <a:pt x="82" y="28"/>
                  </a:lnTo>
                  <a:lnTo>
                    <a:pt x="87" y="25"/>
                  </a:lnTo>
                  <a:lnTo>
                    <a:pt x="90" y="23"/>
                  </a:lnTo>
                  <a:lnTo>
                    <a:pt x="93" y="23"/>
                  </a:lnTo>
                  <a:lnTo>
                    <a:pt x="98" y="27"/>
                  </a:lnTo>
                  <a:lnTo>
                    <a:pt x="99" y="23"/>
                  </a:lnTo>
                  <a:lnTo>
                    <a:pt x="101" y="22"/>
                  </a:lnTo>
                  <a:lnTo>
                    <a:pt x="101" y="20"/>
                  </a:lnTo>
                  <a:lnTo>
                    <a:pt x="101" y="17"/>
                  </a:lnTo>
                  <a:lnTo>
                    <a:pt x="101" y="14"/>
                  </a:lnTo>
                  <a:lnTo>
                    <a:pt x="101" y="12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3" y="12"/>
                  </a:lnTo>
                  <a:lnTo>
                    <a:pt x="117" y="14"/>
                  </a:lnTo>
                  <a:lnTo>
                    <a:pt x="123" y="16"/>
                  </a:lnTo>
                  <a:lnTo>
                    <a:pt x="126" y="16"/>
                  </a:lnTo>
                  <a:lnTo>
                    <a:pt x="128" y="17"/>
                  </a:lnTo>
                  <a:lnTo>
                    <a:pt x="129" y="16"/>
                  </a:lnTo>
                  <a:lnTo>
                    <a:pt x="131" y="14"/>
                  </a:lnTo>
                  <a:lnTo>
                    <a:pt x="128" y="12"/>
                  </a:lnTo>
                  <a:lnTo>
                    <a:pt x="129" y="11"/>
                  </a:lnTo>
                  <a:lnTo>
                    <a:pt x="131" y="9"/>
                  </a:lnTo>
                  <a:lnTo>
                    <a:pt x="132" y="6"/>
                  </a:lnTo>
                  <a:lnTo>
                    <a:pt x="132" y="5"/>
                  </a:lnTo>
                  <a:lnTo>
                    <a:pt x="132" y="3"/>
                  </a:lnTo>
                  <a:lnTo>
                    <a:pt x="132" y="1"/>
                  </a:lnTo>
                  <a:lnTo>
                    <a:pt x="129" y="0"/>
                  </a:lnTo>
                  <a:lnTo>
                    <a:pt x="136" y="0"/>
                  </a:lnTo>
                  <a:lnTo>
                    <a:pt x="1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4" name="Freeform 60">
              <a:extLst>
                <a:ext uri="{FF2B5EF4-FFF2-40B4-BE49-F238E27FC236}">
                  <a16:creationId xmlns:a16="http://schemas.microsoft.com/office/drawing/2014/main" id="{756462B6-E0CB-4D80-B073-2313711542F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8998" y="3784375"/>
              <a:ext cx="473661" cy="389844"/>
            </a:xfrm>
            <a:custGeom>
              <a:avLst/>
              <a:gdLst>
                <a:gd name="T0" fmla="*/ 190 w 243"/>
                <a:gd name="T1" fmla="*/ 3 h 200"/>
                <a:gd name="T2" fmla="*/ 223 w 243"/>
                <a:gd name="T3" fmla="*/ 17 h 200"/>
                <a:gd name="T4" fmla="*/ 223 w 243"/>
                <a:gd name="T5" fmla="*/ 25 h 200"/>
                <a:gd name="T6" fmla="*/ 227 w 243"/>
                <a:gd name="T7" fmla="*/ 52 h 200"/>
                <a:gd name="T8" fmla="*/ 237 w 243"/>
                <a:gd name="T9" fmla="*/ 60 h 200"/>
                <a:gd name="T10" fmla="*/ 240 w 243"/>
                <a:gd name="T11" fmla="*/ 66 h 200"/>
                <a:gd name="T12" fmla="*/ 237 w 243"/>
                <a:gd name="T13" fmla="*/ 69 h 200"/>
                <a:gd name="T14" fmla="*/ 232 w 243"/>
                <a:gd name="T15" fmla="*/ 71 h 200"/>
                <a:gd name="T16" fmla="*/ 227 w 243"/>
                <a:gd name="T17" fmla="*/ 74 h 200"/>
                <a:gd name="T18" fmla="*/ 220 w 243"/>
                <a:gd name="T19" fmla="*/ 77 h 200"/>
                <a:gd name="T20" fmla="*/ 218 w 243"/>
                <a:gd name="T21" fmla="*/ 88 h 200"/>
                <a:gd name="T22" fmla="*/ 212 w 243"/>
                <a:gd name="T23" fmla="*/ 105 h 200"/>
                <a:gd name="T24" fmla="*/ 210 w 243"/>
                <a:gd name="T25" fmla="*/ 127 h 200"/>
                <a:gd name="T26" fmla="*/ 207 w 243"/>
                <a:gd name="T27" fmla="*/ 140 h 200"/>
                <a:gd name="T28" fmla="*/ 199 w 243"/>
                <a:gd name="T29" fmla="*/ 143 h 200"/>
                <a:gd name="T30" fmla="*/ 191 w 243"/>
                <a:gd name="T31" fmla="*/ 160 h 200"/>
                <a:gd name="T32" fmla="*/ 188 w 243"/>
                <a:gd name="T33" fmla="*/ 170 h 200"/>
                <a:gd name="T34" fmla="*/ 180 w 243"/>
                <a:gd name="T35" fmla="*/ 173 h 200"/>
                <a:gd name="T36" fmla="*/ 177 w 243"/>
                <a:gd name="T37" fmla="*/ 187 h 200"/>
                <a:gd name="T38" fmla="*/ 174 w 243"/>
                <a:gd name="T39" fmla="*/ 187 h 200"/>
                <a:gd name="T40" fmla="*/ 175 w 243"/>
                <a:gd name="T41" fmla="*/ 182 h 200"/>
                <a:gd name="T42" fmla="*/ 175 w 243"/>
                <a:gd name="T43" fmla="*/ 179 h 200"/>
                <a:gd name="T44" fmla="*/ 168 w 243"/>
                <a:gd name="T45" fmla="*/ 171 h 200"/>
                <a:gd name="T46" fmla="*/ 164 w 243"/>
                <a:gd name="T47" fmla="*/ 168 h 200"/>
                <a:gd name="T48" fmla="*/ 163 w 243"/>
                <a:gd name="T49" fmla="*/ 156 h 200"/>
                <a:gd name="T50" fmla="*/ 158 w 243"/>
                <a:gd name="T51" fmla="*/ 148 h 200"/>
                <a:gd name="T52" fmla="*/ 158 w 243"/>
                <a:gd name="T53" fmla="*/ 149 h 200"/>
                <a:gd name="T54" fmla="*/ 152 w 243"/>
                <a:gd name="T55" fmla="*/ 156 h 200"/>
                <a:gd name="T56" fmla="*/ 152 w 243"/>
                <a:gd name="T57" fmla="*/ 162 h 200"/>
                <a:gd name="T58" fmla="*/ 144 w 243"/>
                <a:gd name="T59" fmla="*/ 175 h 200"/>
                <a:gd name="T60" fmla="*/ 130 w 243"/>
                <a:gd name="T61" fmla="*/ 184 h 200"/>
                <a:gd name="T62" fmla="*/ 119 w 243"/>
                <a:gd name="T63" fmla="*/ 176 h 200"/>
                <a:gd name="T64" fmla="*/ 111 w 243"/>
                <a:gd name="T65" fmla="*/ 184 h 200"/>
                <a:gd name="T66" fmla="*/ 101 w 243"/>
                <a:gd name="T67" fmla="*/ 189 h 200"/>
                <a:gd name="T68" fmla="*/ 87 w 243"/>
                <a:gd name="T69" fmla="*/ 186 h 200"/>
                <a:gd name="T70" fmla="*/ 62 w 243"/>
                <a:gd name="T71" fmla="*/ 181 h 200"/>
                <a:gd name="T72" fmla="*/ 59 w 243"/>
                <a:gd name="T73" fmla="*/ 175 h 200"/>
                <a:gd name="T74" fmla="*/ 46 w 243"/>
                <a:gd name="T75" fmla="*/ 178 h 200"/>
                <a:gd name="T76" fmla="*/ 43 w 243"/>
                <a:gd name="T77" fmla="*/ 187 h 200"/>
                <a:gd name="T78" fmla="*/ 40 w 243"/>
                <a:gd name="T79" fmla="*/ 193 h 200"/>
                <a:gd name="T80" fmla="*/ 34 w 243"/>
                <a:gd name="T81" fmla="*/ 200 h 200"/>
                <a:gd name="T82" fmla="*/ 24 w 243"/>
                <a:gd name="T83" fmla="*/ 195 h 200"/>
                <a:gd name="T84" fmla="*/ 27 w 243"/>
                <a:gd name="T85" fmla="*/ 184 h 200"/>
                <a:gd name="T86" fmla="*/ 16 w 243"/>
                <a:gd name="T87" fmla="*/ 168 h 200"/>
                <a:gd name="T88" fmla="*/ 15 w 243"/>
                <a:gd name="T89" fmla="*/ 160 h 200"/>
                <a:gd name="T90" fmla="*/ 11 w 243"/>
                <a:gd name="T91" fmla="*/ 151 h 200"/>
                <a:gd name="T92" fmla="*/ 8 w 243"/>
                <a:gd name="T93" fmla="*/ 141 h 200"/>
                <a:gd name="T94" fmla="*/ 0 w 243"/>
                <a:gd name="T95" fmla="*/ 140 h 200"/>
                <a:gd name="T96" fmla="*/ 7 w 243"/>
                <a:gd name="T97" fmla="*/ 130 h 200"/>
                <a:gd name="T98" fmla="*/ 5 w 243"/>
                <a:gd name="T99" fmla="*/ 124 h 200"/>
                <a:gd name="T100" fmla="*/ 10 w 243"/>
                <a:gd name="T101" fmla="*/ 119 h 200"/>
                <a:gd name="T102" fmla="*/ 8 w 243"/>
                <a:gd name="T103" fmla="*/ 113 h 200"/>
                <a:gd name="T104" fmla="*/ 13 w 243"/>
                <a:gd name="T105" fmla="*/ 108 h 200"/>
                <a:gd name="T106" fmla="*/ 16 w 243"/>
                <a:gd name="T107" fmla="*/ 99 h 200"/>
                <a:gd name="T108" fmla="*/ 30 w 243"/>
                <a:gd name="T109" fmla="*/ 97 h 200"/>
                <a:gd name="T110" fmla="*/ 32 w 243"/>
                <a:gd name="T111" fmla="*/ 74 h 200"/>
                <a:gd name="T112" fmla="*/ 38 w 243"/>
                <a:gd name="T113" fmla="*/ 33 h 200"/>
                <a:gd name="T114" fmla="*/ 46 w 243"/>
                <a:gd name="T115" fmla="*/ 19 h 200"/>
                <a:gd name="T116" fmla="*/ 136 w 243"/>
                <a:gd name="T117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3" h="200">
                  <a:moveTo>
                    <a:pt x="139" y="0"/>
                  </a:moveTo>
                  <a:lnTo>
                    <a:pt x="139" y="1"/>
                  </a:lnTo>
                  <a:lnTo>
                    <a:pt x="139" y="1"/>
                  </a:lnTo>
                  <a:lnTo>
                    <a:pt x="139" y="3"/>
                  </a:lnTo>
                  <a:lnTo>
                    <a:pt x="139" y="3"/>
                  </a:lnTo>
                  <a:lnTo>
                    <a:pt x="185" y="3"/>
                  </a:lnTo>
                  <a:lnTo>
                    <a:pt x="190" y="3"/>
                  </a:lnTo>
                  <a:lnTo>
                    <a:pt x="218" y="3"/>
                  </a:lnTo>
                  <a:lnTo>
                    <a:pt x="218" y="8"/>
                  </a:lnTo>
                  <a:lnTo>
                    <a:pt x="218" y="9"/>
                  </a:lnTo>
                  <a:lnTo>
                    <a:pt x="221" y="14"/>
                  </a:lnTo>
                  <a:lnTo>
                    <a:pt x="223" y="15"/>
                  </a:lnTo>
                  <a:lnTo>
                    <a:pt x="223" y="17"/>
                  </a:lnTo>
                  <a:lnTo>
                    <a:pt x="223" y="17"/>
                  </a:lnTo>
                  <a:lnTo>
                    <a:pt x="223" y="19"/>
                  </a:lnTo>
                  <a:lnTo>
                    <a:pt x="223" y="17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1" y="20"/>
                  </a:lnTo>
                  <a:lnTo>
                    <a:pt x="223" y="23"/>
                  </a:lnTo>
                  <a:lnTo>
                    <a:pt x="223" y="25"/>
                  </a:lnTo>
                  <a:lnTo>
                    <a:pt x="223" y="28"/>
                  </a:lnTo>
                  <a:lnTo>
                    <a:pt x="223" y="31"/>
                  </a:lnTo>
                  <a:lnTo>
                    <a:pt x="223" y="36"/>
                  </a:lnTo>
                  <a:lnTo>
                    <a:pt x="223" y="39"/>
                  </a:lnTo>
                  <a:lnTo>
                    <a:pt x="224" y="47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7" y="53"/>
                  </a:lnTo>
                  <a:lnTo>
                    <a:pt x="231" y="53"/>
                  </a:lnTo>
                  <a:lnTo>
                    <a:pt x="232" y="55"/>
                  </a:lnTo>
                  <a:lnTo>
                    <a:pt x="235" y="56"/>
                  </a:lnTo>
                  <a:lnTo>
                    <a:pt x="235" y="58"/>
                  </a:lnTo>
                  <a:lnTo>
                    <a:pt x="237" y="60"/>
                  </a:lnTo>
                  <a:lnTo>
                    <a:pt x="237" y="60"/>
                  </a:lnTo>
                  <a:lnTo>
                    <a:pt x="239" y="60"/>
                  </a:lnTo>
                  <a:lnTo>
                    <a:pt x="239" y="60"/>
                  </a:lnTo>
                  <a:lnTo>
                    <a:pt x="242" y="63"/>
                  </a:lnTo>
                  <a:lnTo>
                    <a:pt x="243" y="63"/>
                  </a:lnTo>
                  <a:lnTo>
                    <a:pt x="242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39" y="67"/>
                  </a:lnTo>
                  <a:lnTo>
                    <a:pt x="239" y="69"/>
                  </a:lnTo>
                  <a:lnTo>
                    <a:pt x="239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69"/>
                  </a:lnTo>
                  <a:lnTo>
                    <a:pt x="237" y="71"/>
                  </a:lnTo>
                  <a:lnTo>
                    <a:pt x="235" y="71"/>
                  </a:lnTo>
                  <a:lnTo>
                    <a:pt x="234" y="71"/>
                  </a:lnTo>
                  <a:lnTo>
                    <a:pt x="234" y="71"/>
                  </a:lnTo>
                  <a:lnTo>
                    <a:pt x="232" y="71"/>
                  </a:lnTo>
                  <a:lnTo>
                    <a:pt x="232" y="71"/>
                  </a:lnTo>
                  <a:lnTo>
                    <a:pt x="231" y="71"/>
                  </a:lnTo>
                  <a:lnTo>
                    <a:pt x="231" y="71"/>
                  </a:lnTo>
                  <a:lnTo>
                    <a:pt x="231" y="72"/>
                  </a:lnTo>
                  <a:lnTo>
                    <a:pt x="229" y="72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7" y="74"/>
                  </a:lnTo>
                  <a:lnTo>
                    <a:pt x="226" y="77"/>
                  </a:lnTo>
                  <a:lnTo>
                    <a:pt x="226" y="77"/>
                  </a:lnTo>
                  <a:lnTo>
                    <a:pt x="224" y="77"/>
                  </a:lnTo>
                  <a:lnTo>
                    <a:pt x="223" y="77"/>
                  </a:lnTo>
                  <a:lnTo>
                    <a:pt x="223" y="77"/>
                  </a:lnTo>
                  <a:lnTo>
                    <a:pt x="221" y="77"/>
                  </a:lnTo>
                  <a:lnTo>
                    <a:pt x="220" y="77"/>
                  </a:lnTo>
                  <a:lnTo>
                    <a:pt x="220" y="78"/>
                  </a:lnTo>
                  <a:lnTo>
                    <a:pt x="220" y="80"/>
                  </a:lnTo>
                  <a:lnTo>
                    <a:pt x="220" y="82"/>
                  </a:lnTo>
                  <a:lnTo>
                    <a:pt x="218" y="82"/>
                  </a:lnTo>
                  <a:lnTo>
                    <a:pt x="218" y="83"/>
                  </a:lnTo>
                  <a:lnTo>
                    <a:pt x="218" y="86"/>
                  </a:lnTo>
                  <a:lnTo>
                    <a:pt x="218" y="88"/>
                  </a:lnTo>
                  <a:lnTo>
                    <a:pt x="216" y="93"/>
                  </a:lnTo>
                  <a:lnTo>
                    <a:pt x="216" y="93"/>
                  </a:lnTo>
                  <a:lnTo>
                    <a:pt x="215" y="96"/>
                  </a:lnTo>
                  <a:lnTo>
                    <a:pt x="215" y="97"/>
                  </a:lnTo>
                  <a:lnTo>
                    <a:pt x="213" y="102"/>
                  </a:lnTo>
                  <a:lnTo>
                    <a:pt x="213" y="104"/>
                  </a:lnTo>
                  <a:lnTo>
                    <a:pt x="212" y="105"/>
                  </a:lnTo>
                  <a:lnTo>
                    <a:pt x="212" y="108"/>
                  </a:lnTo>
                  <a:lnTo>
                    <a:pt x="212" y="112"/>
                  </a:lnTo>
                  <a:lnTo>
                    <a:pt x="212" y="115"/>
                  </a:lnTo>
                  <a:lnTo>
                    <a:pt x="213" y="118"/>
                  </a:lnTo>
                  <a:lnTo>
                    <a:pt x="212" y="123"/>
                  </a:lnTo>
                  <a:lnTo>
                    <a:pt x="212" y="124"/>
                  </a:lnTo>
                  <a:lnTo>
                    <a:pt x="210" y="127"/>
                  </a:lnTo>
                  <a:lnTo>
                    <a:pt x="210" y="129"/>
                  </a:lnTo>
                  <a:lnTo>
                    <a:pt x="210" y="130"/>
                  </a:lnTo>
                  <a:lnTo>
                    <a:pt x="209" y="130"/>
                  </a:lnTo>
                  <a:lnTo>
                    <a:pt x="209" y="132"/>
                  </a:lnTo>
                  <a:lnTo>
                    <a:pt x="207" y="135"/>
                  </a:lnTo>
                  <a:lnTo>
                    <a:pt x="207" y="138"/>
                  </a:lnTo>
                  <a:lnTo>
                    <a:pt x="207" y="140"/>
                  </a:lnTo>
                  <a:lnTo>
                    <a:pt x="207" y="140"/>
                  </a:lnTo>
                  <a:lnTo>
                    <a:pt x="207" y="141"/>
                  </a:lnTo>
                  <a:lnTo>
                    <a:pt x="205" y="141"/>
                  </a:lnTo>
                  <a:lnTo>
                    <a:pt x="202" y="141"/>
                  </a:lnTo>
                  <a:lnTo>
                    <a:pt x="201" y="141"/>
                  </a:lnTo>
                  <a:lnTo>
                    <a:pt x="201" y="141"/>
                  </a:lnTo>
                  <a:lnTo>
                    <a:pt x="199" y="143"/>
                  </a:lnTo>
                  <a:lnTo>
                    <a:pt x="198" y="146"/>
                  </a:lnTo>
                  <a:lnTo>
                    <a:pt x="196" y="149"/>
                  </a:lnTo>
                  <a:lnTo>
                    <a:pt x="194" y="153"/>
                  </a:lnTo>
                  <a:lnTo>
                    <a:pt x="193" y="154"/>
                  </a:lnTo>
                  <a:lnTo>
                    <a:pt x="191" y="156"/>
                  </a:lnTo>
                  <a:lnTo>
                    <a:pt x="191" y="157"/>
                  </a:lnTo>
                  <a:lnTo>
                    <a:pt x="191" y="160"/>
                  </a:lnTo>
                  <a:lnTo>
                    <a:pt x="190" y="162"/>
                  </a:lnTo>
                  <a:lnTo>
                    <a:pt x="190" y="164"/>
                  </a:lnTo>
                  <a:lnTo>
                    <a:pt x="190" y="167"/>
                  </a:lnTo>
                  <a:lnTo>
                    <a:pt x="190" y="168"/>
                  </a:lnTo>
                  <a:lnTo>
                    <a:pt x="190" y="168"/>
                  </a:lnTo>
                  <a:lnTo>
                    <a:pt x="188" y="170"/>
                  </a:lnTo>
                  <a:lnTo>
                    <a:pt x="188" y="170"/>
                  </a:lnTo>
                  <a:lnTo>
                    <a:pt x="187" y="168"/>
                  </a:lnTo>
                  <a:lnTo>
                    <a:pt x="185" y="168"/>
                  </a:lnTo>
                  <a:lnTo>
                    <a:pt x="185" y="168"/>
                  </a:lnTo>
                  <a:lnTo>
                    <a:pt x="183" y="168"/>
                  </a:lnTo>
                  <a:lnTo>
                    <a:pt x="182" y="168"/>
                  </a:lnTo>
                  <a:lnTo>
                    <a:pt x="182" y="171"/>
                  </a:lnTo>
                  <a:lnTo>
                    <a:pt x="180" y="173"/>
                  </a:lnTo>
                  <a:lnTo>
                    <a:pt x="180" y="176"/>
                  </a:lnTo>
                  <a:lnTo>
                    <a:pt x="180" y="178"/>
                  </a:lnTo>
                  <a:lnTo>
                    <a:pt x="180" y="179"/>
                  </a:lnTo>
                  <a:lnTo>
                    <a:pt x="179" y="181"/>
                  </a:lnTo>
                  <a:lnTo>
                    <a:pt x="179" y="182"/>
                  </a:lnTo>
                  <a:lnTo>
                    <a:pt x="179" y="184"/>
                  </a:lnTo>
                  <a:lnTo>
                    <a:pt x="177" y="187"/>
                  </a:lnTo>
                  <a:lnTo>
                    <a:pt x="177" y="189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7"/>
                  </a:lnTo>
                  <a:lnTo>
                    <a:pt x="174" y="186"/>
                  </a:lnTo>
                  <a:lnTo>
                    <a:pt x="175" y="184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2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9"/>
                  </a:lnTo>
                  <a:lnTo>
                    <a:pt x="175" y="178"/>
                  </a:lnTo>
                  <a:lnTo>
                    <a:pt x="175" y="178"/>
                  </a:lnTo>
                  <a:lnTo>
                    <a:pt x="169" y="173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8" y="171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70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4" y="168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7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3" y="156"/>
                  </a:lnTo>
                  <a:lnTo>
                    <a:pt x="164" y="154"/>
                  </a:lnTo>
                  <a:lnTo>
                    <a:pt x="164" y="153"/>
                  </a:lnTo>
                  <a:lnTo>
                    <a:pt x="164" y="149"/>
                  </a:lnTo>
                  <a:lnTo>
                    <a:pt x="164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8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49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49" y="151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6"/>
                  </a:lnTo>
                  <a:lnTo>
                    <a:pt x="152" y="157"/>
                  </a:lnTo>
                  <a:lnTo>
                    <a:pt x="152" y="160"/>
                  </a:lnTo>
                  <a:lnTo>
                    <a:pt x="152" y="162"/>
                  </a:lnTo>
                  <a:lnTo>
                    <a:pt x="152" y="162"/>
                  </a:lnTo>
                  <a:lnTo>
                    <a:pt x="153" y="164"/>
                  </a:lnTo>
                  <a:lnTo>
                    <a:pt x="153" y="165"/>
                  </a:lnTo>
                  <a:lnTo>
                    <a:pt x="153" y="165"/>
                  </a:lnTo>
                  <a:lnTo>
                    <a:pt x="147" y="171"/>
                  </a:lnTo>
                  <a:lnTo>
                    <a:pt x="146" y="171"/>
                  </a:lnTo>
                  <a:lnTo>
                    <a:pt x="146" y="173"/>
                  </a:lnTo>
                  <a:lnTo>
                    <a:pt x="144" y="175"/>
                  </a:lnTo>
                  <a:lnTo>
                    <a:pt x="144" y="175"/>
                  </a:lnTo>
                  <a:lnTo>
                    <a:pt x="142" y="178"/>
                  </a:lnTo>
                  <a:lnTo>
                    <a:pt x="136" y="184"/>
                  </a:lnTo>
                  <a:lnTo>
                    <a:pt x="134" y="184"/>
                  </a:lnTo>
                  <a:lnTo>
                    <a:pt x="131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30" y="184"/>
                  </a:lnTo>
                  <a:lnTo>
                    <a:pt x="125" y="181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4" y="179"/>
                  </a:lnTo>
                  <a:lnTo>
                    <a:pt x="112" y="179"/>
                  </a:lnTo>
                  <a:lnTo>
                    <a:pt x="112" y="179"/>
                  </a:lnTo>
                  <a:lnTo>
                    <a:pt x="112" y="181"/>
                  </a:lnTo>
                  <a:lnTo>
                    <a:pt x="112" y="182"/>
                  </a:lnTo>
                  <a:lnTo>
                    <a:pt x="111" y="184"/>
                  </a:lnTo>
                  <a:lnTo>
                    <a:pt x="108" y="184"/>
                  </a:lnTo>
                  <a:lnTo>
                    <a:pt x="106" y="186"/>
                  </a:lnTo>
                  <a:lnTo>
                    <a:pt x="105" y="186"/>
                  </a:lnTo>
                  <a:lnTo>
                    <a:pt x="103" y="186"/>
                  </a:lnTo>
                  <a:lnTo>
                    <a:pt x="103" y="186"/>
                  </a:lnTo>
                  <a:lnTo>
                    <a:pt x="103" y="187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1" y="190"/>
                  </a:lnTo>
                  <a:lnTo>
                    <a:pt x="90" y="190"/>
                  </a:lnTo>
                  <a:lnTo>
                    <a:pt x="89" y="189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87" y="186"/>
                  </a:lnTo>
                  <a:lnTo>
                    <a:pt x="76" y="186"/>
                  </a:lnTo>
                  <a:lnTo>
                    <a:pt x="75" y="186"/>
                  </a:lnTo>
                  <a:lnTo>
                    <a:pt x="71" y="187"/>
                  </a:lnTo>
                  <a:lnTo>
                    <a:pt x="70" y="187"/>
                  </a:lnTo>
                  <a:lnTo>
                    <a:pt x="68" y="187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2" y="179"/>
                  </a:lnTo>
                  <a:lnTo>
                    <a:pt x="60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6"/>
                  </a:lnTo>
                  <a:lnTo>
                    <a:pt x="59" y="176"/>
                  </a:lnTo>
                  <a:lnTo>
                    <a:pt x="59" y="175"/>
                  </a:lnTo>
                  <a:lnTo>
                    <a:pt x="57" y="175"/>
                  </a:lnTo>
                  <a:lnTo>
                    <a:pt x="51" y="176"/>
                  </a:lnTo>
                  <a:lnTo>
                    <a:pt x="49" y="176"/>
                  </a:lnTo>
                  <a:lnTo>
                    <a:pt x="48" y="176"/>
                  </a:lnTo>
                  <a:lnTo>
                    <a:pt x="48" y="176"/>
                  </a:lnTo>
                  <a:lnTo>
                    <a:pt x="46" y="178"/>
                  </a:lnTo>
                  <a:lnTo>
                    <a:pt x="46" y="178"/>
                  </a:lnTo>
                  <a:lnTo>
                    <a:pt x="46" y="179"/>
                  </a:lnTo>
                  <a:lnTo>
                    <a:pt x="46" y="179"/>
                  </a:lnTo>
                  <a:lnTo>
                    <a:pt x="46" y="181"/>
                  </a:lnTo>
                  <a:lnTo>
                    <a:pt x="43" y="182"/>
                  </a:lnTo>
                  <a:lnTo>
                    <a:pt x="43" y="184"/>
                  </a:lnTo>
                  <a:lnTo>
                    <a:pt x="43" y="186"/>
                  </a:lnTo>
                  <a:lnTo>
                    <a:pt x="43" y="187"/>
                  </a:lnTo>
                  <a:lnTo>
                    <a:pt x="43" y="187"/>
                  </a:lnTo>
                  <a:lnTo>
                    <a:pt x="41" y="189"/>
                  </a:lnTo>
                  <a:lnTo>
                    <a:pt x="41" y="189"/>
                  </a:lnTo>
                  <a:lnTo>
                    <a:pt x="41" y="190"/>
                  </a:lnTo>
                  <a:lnTo>
                    <a:pt x="41" y="192"/>
                  </a:lnTo>
                  <a:lnTo>
                    <a:pt x="41" y="192"/>
                  </a:lnTo>
                  <a:lnTo>
                    <a:pt x="40" y="193"/>
                  </a:lnTo>
                  <a:lnTo>
                    <a:pt x="40" y="195"/>
                  </a:lnTo>
                  <a:lnTo>
                    <a:pt x="40" y="197"/>
                  </a:lnTo>
                  <a:lnTo>
                    <a:pt x="40" y="197"/>
                  </a:lnTo>
                  <a:lnTo>
                    <a:pt x="37" y="198"/>
                  </a:lnTo>
                  <a:lnTo>
                    <a:pt x="35" y="198"/>
                  </a:lnTo>
                  <a:lnTo>
                    <a:pt x="34" y="200"/>
                  </a:lnTo>
                  <a:lnTo>
                    <a:pt x="34" y="200"/>
                  </a:lnTo>
                  <a:lnTo>
                    <a:pt x="32" y="200"/>
                  </a:lnTo>
                  <a:lnTo>
                    <a:pt x="30" y="200"/>
                  </a:lnTo>
                  <a:lnTo>
                    <a:pt x="27" y="198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26" y="195"/>
                  </a:lnTo>
                  <a:lnTo>
                    <a:pt x="24" y="195"/>
                  </a:lnTo>
                  <a:lnTo>
                    <a:pt x="24" y="195"/>
                  </a:lnTo>
                  <a:lnTo>
                    <a:pt x="24" y="193"/>
                  </a:lnTo>
                  <a:lnTo>
                    <a:pt x="24" y="193"/>
                  </a:lnTo>
                  <a:lnTo>
                    <a:pt x="26" y="190"/>
                  </a:lnTo>
                  <a:lnTo>
                    <a:pt x="26" y="190"/>
                  </a:lnTo>
                  <a:lnTo>
                    <a:pt x="27" y="186"/>
                  </a:lnTo>
                  <a:lnTo>
                    <a:pt x="27" y="184"/>
                  </a:lnTo>
                  <a:lnTo>
                    <a:pt x="27" y="182"/>
                  </a:lnTo>
                  <a:lnTo>
                    <a:pt x="26" y="179"/>
                  </a:lnTo>
                  <a:lnTo>
                    <a:pt x="24" y="178"/>
                  </a:lnTo>
                  <a:lnTo>
                    <a:pt x="23" y="175"/>
                  </a:lnTo>
                  <a:lnTo>
                    <a:pt x="21" y="173"/>
                  </a:lnTo>
                  <a:lnTo>
                    <a:pt x="16" y="170"/>
                  </a:lnTo>
                  <a:lnTo>
                    <a:pt x="16" y="168"/>
                  </a:lnTo>
                  <a:lnTo>
                    <a:pt x="15" y="167"/>
                  </a:lnTo>
                  <a:lnTo>
                    <a:pt x="16" y="165"/>
                  </a:lnTo>
                  <a:lnTo>
                    <a:pt x="16" y="164"/>
                  </a:lnTo>
                  <a:lnTo>
                    <a:pt x="16" y="162"/>
                  </a:lnTo>
                  <a:lnTo>
                    <a:pt x="16" y="160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3" y="159"/>
                  </a:lnTo>
                  <a:lnTo>
                    <a:pt x="13" y="159"/>
                  </a:lnTo>
                  <a:lnTo>
                    <a:pt x="11" y="159"/>
                  </a:lnTo>
                  <a:lnTo>
                    <a:pt x="11" y="157"/>
                  </a:lnTo>
                  <a:lnTo>
                    <a:pt x="11" y="156"/>
                  </a:lnTo>
                  <a:lnTo>
                    <a:pt x="11" y="151"/>
                  </a:lnTo>
                  <a:lnTo>
                    <a:pt x="11" y="151"/>
                  </a:lnTo>
                  <a:lnTo>
                    <a:pt x="10" y="151"/>
                  </a:lnTo>
                  <a:lnTo>
                    <a:pt x="10" y="151"/>
                  </a:lnTo>
                  <a:lnTo>
                    <a:pt x="10" y="149"/>
                  </a:lnTo>
                  <a:lnTo>
                    <a:pt x="8" y="146"/>
                  </a:lnTo>
                  <a:lnTo>
                    <a:pt x="8" y="145"/>
                  </a:lnTo>
                  <a:lnTo>
                    <a:pt x="8" y="143"/>
                  </a:lnTo>
                  <a:lnTo>
                    <a:pt x="8" y="141"/>
                  </a:lnTo>
                  <a:lnTo>
                    <a:pt x="7" y="141"/>
                  </a:lnTo>
                  <a:lnTo>
                    <a:pt x="5" y="141"/>
                  </a:lnTo>
                  <a:lnTo>
                    <a:pt x="2" y="141"/>
                  </a:lnTo>
                  <a:lnTo>
                    <a:pt x="2" y="141"/>
                  </a:lnTo>
                  <a:lnTo>
                    <a:pt x="0" y="141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38"/>
                  </a:lnTo>
                  <a:lnTo>
                    <a:pt x="2" y="137"/>
                  </a:lnTo>
                  <a:lnTo>
                    <a:pt x="2" y="135"/>
                  </a:lnTo>
                  <a:lnTo>
                    <a:pt x="5" y="134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7" y="130"/>
                  </a:lnTo>
                  <a:lnTo>
                    <a:pt x="7" y="130"/>
                  </a:lnTo>
                  <a:lnTo>
                    <a:pt x="5" y="129"/>
                  </a:lnTo>
                  <a:lnTo>
                    <a:pt x="5" y="127"/>
                  </a:lnTo>
                  <a:lnTo>
                    <a:pt x="4" y="126"/>
                  </a:lnTo>
                  <a:lnTo>
                    <a:pt x="4" y="126"/>
                  </a:lnTo>
                  <a:lnTo>
                    <a:pt x="5" y="124"/>
                  </a:lnTo>
                  <a:lnTo>
                    <a:pt x="5" y="124"/>
                  </a:lnTo>
                  <a:lnTo>
                    <a:pt x="7" y="123"/>
                  </a:lnTo>
                  <a:lnTo>
                    <a:pt x="7" y="123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10" y="121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9"/>
                  </a:lnTo>
                  <a:lnTo>
                    <a:pt x="10" y="118"/>
                  </a:lnTo>
                  <a:lnTo>
                    <a:pt x="10" y="118"/>
                  </a:lnTo>
                  <a:lnTo>
                    <a:pt x="8" y="116"/>
                  </a:lnTo>
                  <a:lnTo>
                    <a:pt x="8" y="115"/>
                  </a:lnTo>
                  <a:lnTo>
                    <a:pt x="8" y="115"/>
                  </a:lnTo>
                  <a:lnTo>
                    <a:pt x="8" y="113"/>
                  </a:lnTo>
                  <a:lnTo>
                    <a:pt x="10" y="113"/>
                  </a:lnTo>
                  <a:lnTo>
                    <a:pt x="10" y="113"/>
                  </a:lnTo>
                  <a:lnTo>
                    <a:pt x="11" y="112"/>
                  </a:lnTo>
                  <a:lnTo>
                    <a:pt x="13" y="112"/>
                  </a:lnTo>
                  <a:lnTo>
                    <a:pt x="13" y="110"/>
                  </a:lnTo>
                  <a:lnTo>
                    <a:pt x="13" y="110"/>
                  </a:lnTo>
                  <a:lnTo>
                    <a:pt x="13" y="108"/>
                  </a:lnTo>
                  <a:lnTo>
                    <a:pt x="13" y="107"/>
                  </a:lnTo>
                  <a:lnTo>
                    <a:pt x="15" y="107"/>
                  </a:lnTo>
                  <a:lnTo>
                    <a:pt x="15" y="107"/>
                  </a:lnTo>
                  <a:lnTo>
                    <a:pt x="16" y="105"/>
                  </a:lnTo>
                  <a:lnTo>
                    <a:pt x="16" y="104"/>
                  </a:lnTo>
                  <a:lnTo>
                    <a:pt x="16" y="104"/>
                  </a:lnTo>
                  <a:lnTo>
                    <a:pt x="16" y="99"/>
                  </a:lnTo>
                  <a:lnTo>
                    <a:pt x="18" y="99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4" y="97"/>
                  </a:lnTo>
                  <a:lnTo>
                    <a:pt x="26" y="96"/>
                  </a:lnTo>
                  <a:lnTo>
                    <a:pt x="27" y="96"/>
                  </a:lnTo>
                  <a:lnTo>
                    <a:pt x="30" y="97"/>
                  </a:lnTo>
                  <a:lnTo>
                    <a:pt x="30" y="97"/>
                  </a:lnTo>
                  <a:lnTo>
                    <a:pt x="32" y="97"/>
                  </a:lnTo>
                  <a:lnTo>
                    <a:pt x="32" y="96"/>
                  </a:lnTo>
                  <a:lnTo>
                    <a:pt x="32" y="94"/>
                  </a:lnTo>
                  <a:lnTo>
                    <a:pt x="32" y="88"/>
                  </a:lnTo>
                  <a:lnTo>
                    <a:pt x="32" y="80"/>
                  </a:lnTo>
                  <a:lnTo>
                    <a:pt x="32" y="74"/>
                  </a:lnTo>
                  <a:lnTo>
                    <a:pt x="32" y="67"/>
                  </a:lnTo>
                  <a:lnTo>
                    <a:pt x="32" y="61"/>
                  </a:lnTo>
                  <a:lnTo>
                    <a:pt x="32" y="55"/>
                  </a:lnTo>
                  <a:lnTo>
                    <a:pt x="32" y="47"/>
                  </a:lnTo>
                  <a:lnTo>
                    <a:pt x="32" y="41"/>
                  </a:lnTo>
                  <a:lnTo>
                    <a:pt x="32" y="33"/>
                  </a:lnTo>
                  <a:lnTo>
                    <a:pt x="38" y="33"/>
                  </a:lnTo>
                  <a:lnTo>
                    <a:pt x="41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19"/>
                  </a:lnTo>
                  <a:lnTo>
                    <a:pt x="46" y="11"/>
                  </a:lnTo>
                  <a:lnTo>
                    <a:pt x="46" y="3"/>
                  </a:lnTo>
                  <a:lnTo>
                    <a:pt x="51" y="3"/>
                  </a:lnTo>
                  <a:lnTo>
                    <a:pt x="57" y="3"/>
                  </a:lnTo>
                  <a:lnTo>
                    <a:pt x="95" y="3"/>
                  </a:lnTo>
                  <a:lnTo>
                    <a:pt x="101" y="3"/>
                  </a:lnTo>
                  <a:lnTo>
                    <a:pt x="136" y="3"/>
                  </a:lnTo>
                  <a:lnTo>
                    <a:pt x="136" y="3"/>
                  </a:lnTo>
                  <a:lnTo>
                    <a:pt x="138" y="1"/>
                  </a:lnTo>
                  <a:lnTo>
                    <a:pt x="1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5" name="Freeform 61">
              <a:extLst>
                <a:ext uri="{FF2B5EF4-FFF2-40B4-BE49-F238E27FC236}">
                  <a16:creationId xmlns:a16="http://schemas.microsoft.com/office/drawing/2014/main" id="{B4AD9E27-7BB8-4410-88DD-4A5188B1E4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150742" y="4601098"/>
              <a:ext cx="317724" cy="146192"/>
            </a:xfrm>
            <a:custGeom>
              <a:avLst/>
              <a:gdLst>
                <a:gd name="T0" fmla="*/ 161 w 163"/>
                <a:gd name="T1" fmla="*/ 74 h 75"/>
                <a:gd name="T2" fmla="*/ 71 w 163"/>
                <a:gd name="T3" fmla="*/ 75 h 75"/>
                <a:gd name="T4" fmla="*/ 66 w 163"/>
                <a:gd name="T5" fmla="*/ 74 h 75"/>
                <a:gd name="T6" fmla="*/ 62 w 163"/>
                <a:gd name="T7" fmla="*/ 71 h 75"/>
                <a:gd name="T8" fmla="*/ 152 w 163"/>
                <a:gd name="T9" fmla="*/ 60 h 75"/>
                <a:gd name="T10" fmla="*/ 147 w 163"/>
                <a:gd name="T11" fmla="*/ 61 h 75"/>
                <a:gd name="T12" fmla="*/ 150 w 163"/>
                <a:gd name="T13" fmla="*/ 60 h 75"/>
                <a:gd name="T14" fmla="*/ 87 w 163"/>
                <a:gd name="T15" fmla="*/ 55 h 75"/>
                <a:gd name="T16" fmla="*/ 96 w 163"/>
                <a:gd name="T17" fmla="*/ 60 h 75"/>
                <a:gd name="T18" fmla="*/ 92 w 163"/>
                <a:gd name="T19" fmla="*/ 61 h 75"/>
                <a:gd name="T20" fmla="*/ 84 w 163"/>
                <a:gd name="T21" fmla="*/ 55 h 75"/>
                <a:gd name="T22" fmla="*/ 84 w 163"/>
                <a:gd name="T23" fmla="*/ 41 h 75"/>
                <a:gd name="T24" fmla="*/ 84 w 163"/>
                <a:gd name="T25" fmla="*/ 44 h 75"/>
                <a:gd name="T26" fmla="*/ 59 w 163"/>
                <a:gd name="T27" fmla="*/ 39 h 75"/>
                <a:gd name="T28" fmla="*/ 73 w 163"/>
                <a:gd name="T29" fmla="*/ 45 h 75"/>
                <a:gd name="T30" fmla="*/ 73 w 163"/>
                <a:gd name="T31" fmla="*/ 49 h 75"/>
                <a:gd name="T32" fmla="*/ 59 w 163"/>
                <a:gd name="T33" fmla="*/ 45 h 75"/>
                <a:gd name="T34" fmla="*/ 59 w 163"/>
                <a:gd name="T35" fmla="*/ 39 h 75"/>
                <a:gd name="T36" fmla="*/ 68 w 163"/>
                <a:gd name="T37" fmla="*/ 38 h 75"/>
                <a:gd name="T38" fmla="*/ 65 w 163"/>
                <a:gd name="T39" fmla="*/ 36 h 75"/>
                <a:gd name="T40" fmla="*/ 52 w 163"/>
                <a:gd name="T41" fmla="*/ 36 h 75"/>
                <a:gd name="T42" fmla="*/ 49 w 163"/>
                <a:gd name="T43" fmla="*/ 36 h 75"/>
                <a:gd name="T44" fmla="*/ 29 w 163"/>
                <a:gd name="T45" fmla="*/ 31 h 75"/>
                <a:gd name="T46" fmla="*/ 36 w 163"/>
                <a:gd name="T47" fmla="*/ 30 h 75"/>
                <a:gd name="T48" fmla="*/ 36 w 163"/>
                <a:gd name="T49" fmla="*/ 30 h 75"/>
                <a:gd name="T50" fmla="*/ 35 w 163"/>
                <a:gd name="T51" fmla="*/ 30 h 75"/>
                <a:gd name="T52" fmla="*/ 32 w 163"/>
                <a:gd name="T53" fmla="*/ 28 h 75"/>
                <a:gd name="T54" fmla="*/ 25 w 163"/>
                <a:gd name="T55" fmla="*/ 28 h 75"/>
                <a:gd name="T56" fmla="*/ 22 w 163"/>
                <a:gd name="T57" fmla="*/ 28 h 75"/>
                <a:gd name="T58" fmla="*/ 57 w 163"/>
                <a:gd name="T59" fmla="*/ 27 h 75"/>
                <a:gd name="T60" fmla="*/ 57 w 163"/>
                <a:gd name="T61" fmla="*/ 27 h 75"/>
                <a:gd name="T62" fmla="*/ 77 w 163"/>
                <a:gd name="T63" fmla="*/ 33 h 75"/>
                <a:gd name="T64" fmla="*/ 81 w 163"/>
                <a:gd name="T65" fmla="*/ 39 h 75"/>
                <a:gd name="T66" fmla="*/ 77 w 163"/>
                <a:gd name="T67" fmla="*/ 39 h 75"/>
                <a:gd name="T68" fmla="*/ 71 w 163"/>
                <a:gd name="T69" fmla="*/ 25 h 75"/>
                <a:gd name="T70" fmla="*/ 27 w 163"/>
                <a:gd name="T71" fmla="*/ 20 h 75"/>
                <a:gd name="T72" fmla="*/ 32 w 163"/>
                <a:gd name="T73" fmla="*/ 28 h 75"/>
                <a:gd name="T74" fmla="*/ 29 w 163"/>
                <a:gd name="T75" fmla="*/ 27 h 75"/>
                <a:gd name="T76" fmla="*/ 22 w 163"/>
                <a:gd name="T77" fmla="*/ 25 h 75"/>
                <a:gd name="T78" fmla="*/ 27 w 163"/>
                <a:gd name="T79" fmla="*/ 20 h 75"/>
                <a:gd name="T80" fmla="*/ 13 w 163"/>
                <a:gd name="T81" fmla="*/ 20 h 75"/>
                <a:gd name="T82" fmla="*/ 22 w 163"/>
                <a:gd name="T83" fmla="*/ 20 h 75"/>
                <a:gd name="T84" fmla="*/ 19 w 163"/>
                <a:gd name="T85" fmla="*/ 19 h 75"/>
                <a:gd name="T86" fmla="*/ 16 w 163"/>
                <a:gd name="T87" fmla="*/ 17 h 75"/>
                <a:gd name="T88" fmla="*/ 14 w 163"/>
                <a:gd name="T89" fmla="*/ 19 h 75"/>
                <a:gd name="T90" fmla="*/ 44 w 163"/>
                <a:gd name="T91" fmla="*/ 14 h 75"/>
                <a:gd name="T92" fmla="*/ 52 w 163"/>
                <a:gd name="T93" fmla="*/ 20 h 75"/>
                <a:gd name="T94" fmla="*/ 62 w 163"/>
                <a:gd name="T95" fmla="*/ 28 h 75"/>
                <a:gd name="T96" fmla="*/ 52 w 163"/>
                <a:gd name="T97" fmla="*/ 23 h 75"/>
                <a:gd name="T98" fmla="*/ 44 w 163"/>
                <a:gd name="T99" fmla="*/ 17 h 75"/>
                <a:gd name="T100" fmla="*/ 3 w 163"/>
                <a:gd name="T101" fmla="*/ 6 h 75"/>
                <a:gd name="T102" fmla="*/ 11 w 163"/>
                <a:gd name="T103" fmla="*/ 0 h 75"/>
                <a:gd name="T104" fmla="*/ 22 w 163"/>
                <a:gd name="T105" fmla="*/ 8 h 75"/>
                <a:gd name="T106" fmla="*/ 25 w 163"/>
                <a:gd name="T107" fmla="*/ 12 h 75"/>
                <a:gd name="T108" fmla="*/ 18 w 163"/>
                <a:gd name="T109" fmla="*/ 9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5">
                  <a:moveTo>
                    <a:pt x="161" y="72"/>
                  </a:moveTo>
                  <a:lnTo>
                    <a:pt x="161" y="72"/>
                  </a:lnTo>
                  <a:lnTo>
                    <a:pt x="163" y="72"/>
                  </a:lnTo>
                  <a:lnTo>
                    <a:pt x="163" y="74"/>
                  </a:lnTo>
                  <a:lnTo>
                    <a:pt x="161" y="74"/>
                  </a:lnTo>
                  <a:lnTo>
                    <a:pt x="161" y="74"/>
                  </a:lnTo>
                  <a:lnTo>
                    <a:pt x="159" y="72"/>
                  </a:lnTo>
                  <a:lnTo>
                    <a:pt x="161" y="72"/>
                  </a:lnTo>
                  <a:close/>
                  <a:moveTo>
                    <a:pt x="63" y="71"/>
                  </a:moveTo>
                  <a:lnTo>
                    <a:pt x="63" y="71"/>
                  </a:lnTo>
                  <a:lnTo>
                    <a:pt x="70" y="74"/>
                  </a:lnTo>
                  <a:lnTo>
                    <a:pt x="71" y="75"/>
                  </a:lnTo>
                  <a:lnTo>
                    <a:pt x="71" y="75"/>
                  </a:lnTo>
                  <a:lnTo>
                    <a:pt x="70" y="75"/>
                  </a:lnTo>
                  <a:lnTo>
                    <a:pt x="70" y="75"/>
                  </a:lnTo>
                  <a:lnTo>
                    <a:pt x="68" y="75"/>
                  </a:lnTo>
                  <a:lnTo>
                    <a:pt x="68" y="74"/>
                  </a:lnTo>
                  <a:lnTo>
                    <a:pt x="66" y="74"/>
                  </a:lnTo>
                  <a:lnTo>
                    <a:pt x="65" y="74"/>
                  </a:lnTo>
                  <a:lnTo>
                    <a:pt x="65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2" y="72"/>
                  </a:lnTo>
                  <a:lnTo>
                    <a:pt x="62" y="71"/>
                  </a:lnTo>
                  <a:lnTo>
                    <a:pt x="63" y="71"/>
                  </a:lnTo>
                  <a:close/>
                  <a:moveTo>
                    <a:pt x="150" y="60"/>
                  </a:move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1"/>
                  </a:lnTo>
                  <a:lnTo>
                    <a:pt x="150" y="61"/>
                  </a:lnTo>
                  <a:lnTo>
                    <a:pt x="148" y="61"/>
                  </a:lnTo>
                  <a:lnTo>
                    <a:pt x="148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1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7" y="60"/>
                  </a:lnTo>
                  <a:lnTo>
                    <a:pt x="148" y="60"/>
                  </a:lnTo>
                  <a:lnTo>
                    <a:pt x="150" y="60"/>
                  </a:lnTo>
                  <a:close/>
                  <a:moveTo>
                    <a:pt x="82" y="52"/>
                  </a:moveTo>
                  <a:lnTo>
                    <a:pt x="82" y="52"/>
                  </a:lnTo>
                  <a:lnTo>
                    <a:pt x="84" y="53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7" y="55"/>
                  </a:lnTo>
                  <a:lnTo>
                    <a:pt x="89" y="56"/>
                  </a:lnTo>
                  <a:lnTo>
                    <a:pt x="90" y="55"/>
                  </a:lnTo>
                  <a:lnTo>
                    <a:pt x="92" y="56"/>
                  </a:lnTo>
                  <a:lnTo>
                    <a:pt x="93" y="56"/>
                  </a:lnTo>
                  <a:lnTo>
                    <a:pt x="93" y="56"/>
                  </a:lnTo>
                  <a:lnTo>
                    <a:pt x="96" y="60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6" y="61"/>
                  </a:lnTo>
                  <a:lnTo>
                    <a:pt x="95" y="61"/>
                  </a:lnTo>
                  <a:lnTo>
                    <a:pt x="93" y="61"/>
                  </a:lnTo>
                  <a:lnTo>
                    <a:pt x="92" y="61"/>
                  </a:lnTo>
                  <a:lnTo>
                    <a:pt x="90" y="60"/>
                  </a:lnTo>
                  <a:lnTo>
                    <a:pt x="89" y="60"/>
                  </a:lnTo>
                  <a:lnTo>
                    <a:pt x="85" y="58"/>
                  </a:lnTo>
                  <a:lnTo>
                    <a:pt x="85" y="56"/>
                  </a:lnTo>
                  <a:lnTo>
                    <a:pt x="84" y="56"/>
                  </a:lnTo>
                  <a:lnTo>
                    <a:pt x="84" y="55"/>
                  </a:lnTo>
                  <a:lnTo>
                    <a:pt x="82" y="53"/>
                  </a:lnTo>
                  <a:lnTo>
                    <a:pt x="81" y="53"/>
                  </a:lnTo>
                  <a:lnTo>
                    <a:pt x="81" y="53"/>
                  </a:lnTo>
                  <a:lnTo>
                    <a:pt x="82" y="52"/>
                  </a:lnTo>
                  <a:close/>
                  <a:moveTo>
                    <a:pt x="82" y="39"/>
                  </a:moveTo>
                  <a:lnTo>
                    <a:pt x="84" y="41"/>
                  </a:lnTo>
                  <a:lnTo>
                    <a:pt x="85" y="44"/>
                  </a:lnTo>
                  <a:lnTo>
                    <a:pt x="85" y="45"/>
                  </a:lnTo>
                  <a:lnTo>
                    <a:pt x="85" y="45"/>
                  </a:lnTo>
                  <a:lnTo>
                    <a:pt x="84" y="45"/>
                  </a:lnTo>
                  <a:lnTo>
                    <a:pt x="84" y="45"/>
                  </a:lnTo>
                  <a:lnTo>
                    <a:pt x="84" y="44"/>
                  </a:lnTo>
                  <a:lnTo>
                    <a:pt x="84" y="44"/>
                  </a:lnTo>
                  <a:lnTo>
                    <a:pt x="84" y="42"/>
                  </a:lnTo>
                  <a:lnTo>
                    <a:pt x="82" y="41"/>
                  </a:lnTo>
                  <a:lnTo>
                    <a:pt x="82" y="39"/>
                  </a:lnTo>
                  <a:close/>
                  <a:moveTo>
                    <a:pt x="59" y="39"/>
                  </a:moveTo>
                  <a:lnTo>
                    <a:pt x="59" y="39"/>
                  </a:lnTo>
                  <a:lnTo>
                    <a:pt x="62" y="41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0" y="42"/>
                  </a:lnTo>
                  <a:lnTo>
                    <a:pt x="71" y="44"/>
                  </a:lnTo>
                  <a:lnTo>
                    <a:pt x="73" y="45"/>
                  </a:lnTo>
                  <a:lnTo>
                    <a:pt x="74" y="45"/>
                  </a:lnTo>
                  <a:lnTo>
                    <a:pt x="74" y="45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9"/>
                  </a:lnTo>
                  <a:lnTo>
                    <a:pt x="73" y="49"/>
                  </a:lnTo>
                  <a:lnTo>
                    <a:pt x="70" y="47"/>
                  </a:lnTo>
                  <a:lnTo>
                    <a:pt x="68" y="47"/>
                  </a:lnTo>
                  <a:lnTo>
                    <a:pt x="63" y="47"/>
                  </a:lnTo>
                  <a:lnTo>
                    <a:pt x="60" y="47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9" y="44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39"/>
                  </a:lnTo>
                  <a:lnTo>
                    <a:pt x="57" y="39"/>
                  </a:lnTo>
                  <a:lnTo>
                    <a:pt x="59" y="39"/>
                  </a:lnTo>
                  <a:close/>
                  <a:moveTo>
                    <a:pt x="65" y="34"/>
                  </a:moveTo>
                  <a:lnTo>
                    <a:pt x="66" y="34"/>
                  </a:lnTo>
                  <a:lnTo>
                    <a:pt x="66" y="34"/>
                  </a:lnTo>
                  <a:lnTo>
                    <a:pt x="68" y="36"/>
                  </a:lnTo>
                  <a:lnTo>
                    <a:pt x="68" y="38"/>
                  </a:lnTo>
                  <a:lnTo>
                    <a:pt x="68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6"/>
                  </a:lnTo>
                  <a:lnTo>
                    <a:pt x="65" y="36"/>
                  </a:lnTo>
                  <a:lnTo>
                    <a:pt x="65" y="36"/>
                  </a:lnTo>
                  <a:lnTo>
                    <a:pt x="63" y="36"/>
                  </a:lnTo>
                  <a:lnTo>
                    <a:pt x="65" y="34"/>
                  </a:lnTo>
                  <a:close/>
                  <a:moveTo>
                    <a:pt x="51" y="34"/>
                  </a:moveTo>
                  <a:lnTo>
                    <a:pt x="51" y="34"/>
                  </a:lnTo>
                  <a:lnTo>
                    <a:pt x="51" y="34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51" y="36"/>
                  </a:lnTo>
                  <a:lnTo>
                    <a:pt x="49" y="36"/>
                  </a:lnTo>
                  <a:lnTo>
                    <a:pt x="49" y="36"/>
                  </a:lnTo>
                  <a:lnTo>
                    <a:pt x="49" y="34"/>
                  </a:lnTo>
                  <a:lnTo>
                    <a:pt x="51" y="34"/>
                  </a:lnTo>
                  <a:close/>
                  <a:moveTo>
                    <a:pt x="27" y="30"/>
                  </a:moveTo>
                  <a:lnTo>
                    <a:pt x="27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9" y="31"/>
                  </a:lnTo>
                  <a:lnTo>
                    <a:pt x="27" y="31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7" y="30"/>
                  </a:lnTo>
                  <a:close/>
                  <a:moveTo>
                    <a:pt x="36" y="30"/>
                  </a:moveTo>
                  <a:lnTo>
                    <a:pt x="36" y="31"/>
                  </a:lnTo>
                  <a:lnTo>
                    <a:pt x="38" y="31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close/>
                  <a:moveTo>
                    <a:pt x="33" y="28"/>
                  </a:moveTo>
                  <a:lnTo>
                    <a:pt x="35" y="28"/>
                  </a:lnTo>
                  <a:lnTo>
                    <a:pt x="35" y="28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5" y="30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2" y="30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3" y="28"/>
                  </a:lnTo>
                  <a:close/>
                  <a:moveTo>
                    <a:pt x="25" y="27"/>
                  </a:moveTo>
                  <a:lnTo>
                    <a:pt x="25" y="27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4" y="30"/>
                  </a:lnTo>
                  <a:lnTo>
                    <a:pt x="25" y="31"/>
                  </a:lnTo>
                  <a:lnTo>
                    <a:pt x="25" y="31"/>
                  </a:lnTo>
                  <a:lnTo>
                    <a:pt x="24" y="30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4" y="27"/>
                  </a:lnTo>
                  <a:lnTo>
                    <a:pt x="25" y="27"/>
                  </a:lnTo>
                  <a:close/>
                  <a:moveTo>
                    <a:pt x="57" y="27"/>
                  </a:moveTo>
                  <a:lnTo>
                    <a:pt x="57" y="27"/>
                  </a:lnTo>
                  <a:lnTo>
                    <a:pt x="57" y="27"/>
                  </a:lnTo>
                  <a:lnTo>
                    <a:pt x="59" y="28"/>
                  </a:lnTo>
                  <a:lnTo>
                    <a:pt x="57" y="28"/>
                  </a:lnTo>
                  <a:lnTo>
                    <a:pt x="57" y="28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close/>
                  <a:moveTo>
                    <a:pt x="73" y="25"/>
                  </a:moveTo>
                  <a:lnTo>
                    <a:pt x="77" y="30"/>
                  </a:lnTo>
                  <a:lnTo>
                    <a:pt x="77" y="30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7" y="33"/>
                  </a:lnTo>
                  <a:lnTo>
                    <a:pt x="77" y="33"/>
                  </a:lnTo>
                  <a:lnTo>
                    <a:pt x="79" y="34"/>
                  </a:lnTo>
                  <a:lnTo>
                    <a:pt x="81" y="36"/>
                  </a:lnTo>
                  <a:lnTo>
                    <a:pt x="81" y="36"/>
                  </a:lnTo>
                  <a:lnTo>
                    <a:pt x="81" y="38"/>
                  </a:lnTo>
                  <a:lnTo>
                    <a:pt x="81" y="39"/>
                  </a:lnTo>
                  <a:lnTo>
                    <a:pt x="82" y="42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81" y="41"/>
                  </a:lnTo>
                  <a:lnTo>
                    <a:pt x="77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4" y="34"/>
                  </a:lnTo>
                  <a:lnTo>
                    <a:pt x="73" y="30"/>
                  </a:lnTo>
                  <a:lnTo>
                    <a:pt x="73" y="28"/>
                  </a:lnTo>
                  <a:lnTo>
                    <a:pt x="71" y="25"/>
                  </a:lnTo>
                  <a:lnTo>
                    <a:pt x="71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5"/>
                  </a:lnTo>
                  <a:close/>
                  <a:moveTo>
                    <a:pt x="27" y="20"/>
                  </a:moveTo>
                  <a:lnTo>
                    <a:pt x="29" y="20"/>
                  </a:lnTo>
                  <a:lnTo>
                    <a:pt x="29" y="23"/>
                  </a:lnTo>
                  <a:lnTo>
                    <a:pt x="29" y="23"/>
                  </a:lnTo>
                  <a:lnTo>
                    <a:pt x="30" y="23"/>
                  </a:lnTo>
                  <a:lnTo>
                    <a:pt x="32" y="25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2" y="30"/>
                  </a:lnTo>
                  <a:lnTo>
                    <a:pt x="30" y="28"/>
                  </a:lnTo>
                  <a:lnTo>
                    <a:pt x="29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4" y="22"/>
                  </a:lnTo>
                  <a:lnTo>
                    <a:pt x="25" y="20"/>
                  </a:lnTo>
                  <a:lnTo>
                    <a:pt x="27" y="20"/>
                  </a:lnTo>
                  <a:close/>
                  <a:moveTo>
                    <a:pt x="13" y="20"/>
                  </a:moveTo>
                  <a:lnTo>
                    <a:pt x="14" y="22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2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20"/>
                  </a:lnTo>
                  <a:close/>
                  <a:moveTo>
                    <a:pt x="21" y="19"/>
                  </a:moveTo>
                  <a:lnTo>
                    <a:pt x="21" y="19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0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9"/>
                  </a:lnTo>
                  <a:close/>
                  <a:moveTo>
                    <a:pt x="13" y="14"/>
                  </a:moveTo>
                  <a:lnTo>
                    <a:pt x="14" y="16"/>
                  </a:lnTo>
                  <a:lnTo>
                    <a:pt x="16" y="16"/>
                  </a:lnTo>
                  <a:lnTo>
                    <a:pt x="16" y="17"/>
                  </a:lnTo>
                  <a:lnTo>
                    <a:pt x="16" y="17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9"/>
                  </a:lnTo>
                  <a:lnTo>
                    <a:pt x="14" y="17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3" y="14"/>
                  </a:lnTo>
                  <a:close/>
                  <a:moveTo>
                    <a:pt x="40" y="14"/>
                  </a:moveTo>
                  <a:lnTo>
                    <a:pt x="44" y="14"/>
                  </a:lnTo>
                  <a:lnTo>
                    <a:pt x="46" y="17"/>
                  </a:lnTo>
                  <a:lnTo>
                    <a:pt x="48" y="17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51" y="19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2" y="28"/>
                  </a:lnTo>
                  <a:lnTo>
                    <a:pt x="62" y="28"/>
                  </a:lnTo>
                  <a:lnTo>
                    <a:pt x="59" y="27"/>
                  </a:lnTo>
                  <a:lnTo>
                    <a:pt x="57" y="25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49" y="22"/>
                  </a:lnTo>
                  <a:lnTo>
                    <a:pt x="48" y="20"/>
                  </a:lnTo>
                  <a:lnTo>
                    <a:pt x="46" y="20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44" y="17"/>
                  </a:lnTo>
                  <a:lnTo>
                    <a:pt x="43" y="17"/>
                  </a:lnTo>
                  <a:lnTo>
                    <a:pt x="41" y="16"/>
                  </a:lnTo>
                  <a:lnTo>
                    <a:pt x="41" y="14"/>
                  </a:lnTo>
                  <a:lnTo>
                    <a:pt x="40" y="14"/>
                  </a:lnTo>
                  <a:close/>
                  <a:moveTo>
                    <a:pt x="2" y="6"/>
                  </a:moveTo>
                  <a:lnTo>
                    <a:pt x="3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close/>
                  <a:moveTo>
                    <a:pt x="11" y="0"/>
                  </a:moveTo>
                  <a:lnTo>
                    <a:pt x="13" y="1"/>
                  </a:lnTo>
                  <a:lnTo>
                    <a:pt x="16" y="3"/>
                  </a:lnTo>
                  <a:lnTo>
                    <a:pt x="19" y="5"/>
                  </a:lnTo>
                  <a:lnTo>
                    <a:pt x="21" y="6"/>
                  </a:lnTo>
                  <a:lnTo>
                    <a:pt x="21" y="8"/>
                  </a:lnTo>
                  <a:lnTo>
                    <a:pt x="22" y="8"/>
                  </a:lnTo>
                  <a:lnTo>
                    <a:pt x="24" y="9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5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8" y="9"/>
                  </a:lnTo>
                  <a:lnTo>
                    <a:pt x="14" y="5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6" name="Freeform 62">
              <a:extLst>
                <a:ext uri="{FF2B5EF4-FFF2-40B4-BE49-F238E27FC236}">
                  <a16:creationId xmlns:a16="http://schemas.microsoft.com/office/drawing/2014/main" id="{A99DE687-1F4E-4F42-827B-52898608D8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39605" y="3486144"/>
              <a:ext cx="592563" cy="469763"/>
            </a:xfrm>
            <a:custGeom>
              <a:avLst/>
              <a:gdLst>
                <a:gd name="T0" fmla="*/ 107 w 304"/>
                <a:gd name="T1" fmla="*/ 235 h 241"/>
                <a:gd name="T2" fmla="*/ 109 w 304"/>
                <a:gd name="T3" fmla="*/ 238 h 241"/>
                <a:gd name="T4" fmla="*/ 104 w 304"/>
                <a:gd name="T5" fmla="*/ 235 h 241"/>
                <a:gd name="T6" fmla="*/ 28 w 304"/>
                <a:gd name="T7" fmla="*/ 101 h 241"/>
                <a:gd name="T8" fmla="*/ 31 w 304"/>
                <a:gd name="T9" fmla="*/ 104 h 241"/>
                <a:gd name="T10" fmla="*/ 28 w 304"/>
                <a:gd name="T11" fmla="*/ 99 h 241"/>
                <a:gd name="T12" fmla="*/ 66 w 304"/>
                <a:gd name="T13" fmla="*/ 0 h 241"/>
                <a:gd name="T14" fmla="*/ 93 w 304"/>
                <a:gd name="T15" fmla="*/ 8 h 241"/>
                <a:gd name="T16" fmla="*/ 120 w 304"/>
                <a:gd name="T17" fmla="*/ 25 h 241"/>
                <a:gd name="T18" fmla="*/ 147 w 304"/>
                <a:gd name="T19" fmla="*/ 46 h 241"/>
                <a:gd name="T20" fmla="*/ 180 w 304"/>
                <a:gd name="T21" fmla="*/ 49 h 241"/>
                <a:gd name="T22" fmla="*/ 192 w 304"/>
                <a:gd name="T23" fmla="*/ 57 h 241"/>
                <a:gd name="T24" fmla="*/ 205 w 304"/>
                <a:gd name="T25" fmla="*/ 66 h 241"/>
                <a:gd name="T26" fmla="*/ 210 w 304"/>
                <a:gd name="T27" fmla="*/ 72 h 241"/>
                <a:gd name="T28" fmla="*/ 222 w 304"/>
                <a:gd name="T29" fmla="*/ 83 h 241"/>
                <a:gd name="T30" fmla="*/ 222 w 304"/>
                <a:gd name="T31" fmla="*/ 88 h 241"/>
                <a:gd name="T32" fmla="*/ 224 w 304"/>
                <a:gd name="T33" fmla="*/ 94 h 241"/>
                <a:gd name="T34" fmla="*/ 229 w 304"/>
                <a:gd name="T35" fmla="*/ 104 h 241"/>
                <a:gd name="T36" fmla="*/ 236 w 304"/>
                <a:gd name="T37" fmla="*/ 116 h 241"/>
                <a:gd name="T38" fmla="*/ 243 w 304"/>
                <a:gd name="T39" fmla="*/ 118 h 241"/>
                <a:gd name="T40" fmla="*/ 246 w 304"/>
                <a:gd name="T41" fmla="*/ 121 h 241"/>
                <a:gd name="T42" fmla="*/ 249 w 304"/>
                <a:gd name="T43" fmla="*/ 129 h 241"/>
                <a:gd name="T44" fmla="*/ 254 w 304"/>
                <a:gd name="T45" fmla="*/ 135 h 241"/>
                <a:gd name="T46" fmla="*/ 260 w 304"/>
                <a:gd name="T47" fmla="*/ 142 h 241"/>
                <a:gd name="T48" fmla="*/ 271 w 304"/>
                <a:gd name="T49" fmla="*/ 143 h 241"/>
                <a:gd name="T50" fmla="*/ 292 w 304"/>
                <a:gd name="T51" fmla="*/ 146 h 241"/>
                <a:gd name="T52" fmla="*/ 298 w 304"/>
                <a:gd name="T53" fmla="*/ 148 h 241"/>
                <a:gd name="T54" fmla="*/ 303 w 304"/>
                <a:gd name="T55" fmla="*/ 159 h 241"/>
                <a:gd name="T56" fmla="*/ 300 w 304"/>
                <a:gd name="T57" fmla="*/ 172 h 241"/>
                <a:gd name="T58" fmla="*/ 296 w 304"/>
                <a:gd name="T59" fmla="*/ 183 h 241"/>
                <a:gd name="T60" fmla="*/ 284 w 304"/>
                <a:gd name="T61" fmla="*/ 191 h 241"/>
                <a:gd name="T62" fmla="*/ 265 w 304"/>
                <a:gd name="T63" fmla="*/ 197 h 241"/>
                <a:gd name="T64" fmla="*/ 247 w 304"/>
                <a:gd name="T65" fmla="*/ 202 h 241"/>
                <a:gd name="T66" fmla="*/ 219 w 304"/>
                <a:gd name="T67" fmla="*/ 206 h 241"/>
                <a:gd name="T68" fmla="*/ 195 w 304"/>
                <a:gd name="T69" fmla="*/ 214 h 241"/>
                <a:gd name="T70" fmla="*/ 186 w 304"/>
                <a:gd name="T71" fmla="*/ 230 h 241"/>
                <a:gd name="T72" fmla="*/ 175 w 304"/>
                <a:gd name="T73" fmla="*/ 227 h 241"/>
                <a:gd name="T74" fmla="*/ 156 w 304"/>
                <a:gd name="T75" fmla="*/ 227 h 241"/>
                <a:gd name="T76" fmla="*/ 140 w 304"/>
                <a:gd name="T77" fmla="*/ 225 h 241"/>
                <a:gd name="T78" fmla="*/ 132 w 304"/>
                <a:gd name="T79" fmla="*/ 227 h 241"/>
                <a:gd name="T80" fmla="*/ 126 w 304"/>
                <a:gd name="T81" fmla="*/ 224 h 241"/>
                <a:gd name="T82" fmla="*/ 123 w 304"/>
                <a:gd name="T83" fmla="*/ 230 h 241"/>
                <a:gd name="T84" fmla="*/ 123 w 304"/>
                <a:gd name="T85" fmla="*/ 236 h 241"/>
                <a:gd name="T86" fmla="*/ 117 w 304"/>
                <a:gd name="T87" fmla="*/ 236 h 241"/>
                <a:gd name="T88" fmla="*/ 112 w 304"/>
                <a:gd name="T89" fmla="*/ 227 h 241"/>
                <a:gd name="T90" fmla="*/ 96 w 304"/>
                <a:gd name="T91" fmla="*/ 206 h 241"/>
                <a:gd name="T92" fmla="*/ 90 w 304"/>
                <a:gd name="T93" fmla="*/ 192 h 241"/>
                <a:gd name="T94" fmla="*/ 74 w 304"/>
                <a:gd name="T95" fmla="*/ 181 h 241"/>
                <a:gd name="T96" fmla="*/ 65 w 304"/>
                <a:gd name="T97" fmla="*/ 162 h 241"/>
                <a:gd name="T98" fmla="*/ 65 w 304"/>
                <a:gd name="T99" fmla="*/ 148 h 241"/>
                <a:gd name="T100" fmla="*/ 60 w 304"/>
                <a:gd name="T101" fmla="*/ 140 h 241"/>
                <a:gd name="T102" fmla="*/ 49 w 304"/>
                <a:gd name="T103" fmla="*/ 124 h 241"/>
                <a:gd name="T104" fmla="*/ 39 w 304"/>
                <a:gd name="T105" fmla="*/ 116 h 241"/>
                <a:gd name="T106" fmla="*/ 33 w 304"/>
                <a:gd name="T107" fmla="*/ 101 h 241"/>
                <a:gd name="T108" fmla="*/ 22 w 304"/>
                <a:gd name="T109" fmla="*/ 83 h 241"/>
                <a:gd name="T110" fmla="*/ 6 w 304"/>
                <a:gd name="T111" fmla="*/ 63 h 241"/>
                <a:gd name="T112" fmla="*/ 3 w 304"/>
                <a:gd name="T113" fmla="*/ 53 h 241"/>
                <a:gd name="T114" fmla="*/ 20 w 304"/>
                <a:gd name="T115" fmla="*/ 46 h 241"/>
                <a:gd name="T116" fmla="*/ 38 w 304"/>
                <a:gd name="T117" fmla="*/ 35 h 241"/>
                <a:gd name="T118" fmla="*/ 47 w 304"/>
                <a:gd name="T119" fmla="*/ 27 h 241"/>
                <a:gd name="T120" fmla="*/ 35 w 304"/>
                <a:gd name="T121" fmla="*/ 9 h 241"/>
                <a:gd name="T122" fmla="*/ 63 w 304"/>
                <a:gd name="T123" fmla="*/ 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4" h="241">
                  <a:moveTo>
                    <a:pt x="106" y="231"/>
                  </a:moveTo>
                  <a:lnTo>
                    <a:pt x="106" y="231"/>
                  </a:lnTo>
                  <a:lnTo>
                    <a:pt x="106" y="231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6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7" y="235"/>
                  </a:lnTo>
                  <a:lnTo>
                    <a:pt x="109" y="235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8"/>
                  </a:lnTo>
                  <a:lnTo>
                    <a:pt x="109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4" y="235"/>
                  </a:lnTo>
                  <a:lnTo>
                    <a:pt x="104" y="233"/>
                  </a:lnTo>
                  <a:lnTo>
                    <a:pt x="104" y="233"/>
                  </a:lnTo>
                  <a:lnTo>
                    <a:pt x="106" y="233"/>
                  </a:lnTo>
                  <a:lnTo>
                    <a:pt x="106" y="231"/>
                  </a:lnTo>
                  <a:lnTo>
                    <a:pt x="106" y="231"/>
                  </a:lnTo>
                  <a:close/>
                  <a:moveTo>
                    <a:pt x="28" y="101"/>
                  </a:moveTo>
                  <a:lnTo>
                    <a:pt x="28" y="101"/>
                  </a:lnTo>
                  <a:lnTo>
                    <a:pt x="28" y="101"/>
                  </a:lnTo>
                  <a:lnTo>
                    <a:pt x="31" y="102"/>
                  </a:lnTo>
                  <a:lnTo>
                    <a:pt x="33" y="104"/>
                  </a:lnTo>
                  <a:lnTo>
                    <a:pt x="35" y="104"/>
                  </a:lnTo>
                  <a:lnTo>
                    <a:pt x="33" y="105"/>
                  </a:lnTo>
                  <a:lnTo>
                    <a:pt x="33" y="105"/>
                  </a:lnTo>
                  <a:lnTo>
                    <a:pt x="31" y="104"/>
                  </a:lnTo>
                  <a:lnTo>
                    <a:pt x="31" y="104"/>
                  </a:lnTo>
                  <a:lnTo>
                    <a:pt x="30" y="102"/>
                  </a:lnTo>
                  <a:lnTo>
                    <a:pt x="28" y="102"/>
                  </a:lnTo>
                  <a:lnTo>
                    <a:pt x="27" y="101"/>
                  </a:lnTo>
                  <a:lnTo>
                    <a:pt x="28" y="101"/>
                  </a:lnTo>
                  <a:close/>
                  <a:moveTo>
                    <a:pt x="28" y="98"/>
                  </a:moveTo>
                  <a:lnTo>
                    <a:pt x="28" y="99"/>
                  </a:lnTo>
                  <a:lnTo>
                    <a:pt x="28" y="99"/>
                  </a:lnTo>
                  <a:lnTo>
                    <a:pt x="28" y="101"/>
                  </a:lnTo>
                  <a:lnTo>
                    <a:pt x="28" y="101"/>
                  </a:lnTo>
                  <a:lnTo>
                    <a:pt x="28" y="99"/>
                  </a:lnTo>
                  <a:lnTo>
                    <a:pt x="28" y="99"/>
                  </a:lnTo>
                  <a:lnTo>
                    <a:pt x="28" y="98"/>
                  </a:lnTo>
                  <a:close/>
                  <a:moveTo>
                    <a:pt x="66" y="0"/>
                  </a:moveTo>
                  <a:lnTo>
                    <a:pt x="69" y="0"/>
                  </a:lnTo>
                  <a:lnTo>
                    <a:pt x="74" y="1"/>
                  </a:lnTo>
                  <a:lnTo>
                    <a:pt x="79" y="1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90" y="6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101" y="12"/>
                  </a:lnTo>
                  <a:lnTo>
                    <a:pt x="104" y="14"/>
                  </a:lnTo>
                  <a:lnTo>
                    <a:pt x="109" y="16"/>
                  </a:lnTo>
                  <a:lnTo>
                    <a:pt x="110" y="19"/>
                  </a:lnTo>
                  <a:lnTo>
                    <a:pt x="115" y="22"/>
                  </a:lnTo>
                  <a:lnTo>
                    <a:pt x="120" y="25"/>
                  </a:lnTo>
                  <a:lnTo>
                    <a:pt x="123" y="28"/>
                  </a:lnTo>
                  <a:lnTo>
                    <a:pt x="128" y="31"/>
                  </a:lnTo>
                  <a:lnTo>
                    <a:pt x="132" y="36"/>
                  </a:lnTo>
                  <a:lnTo>
                    <a:pt x="137" y="39"/>
                  </a:lnTo>
                  <a:lnTo>
                    <a:pt x="140" y="42"/>
                  </a:lnTo>
                  <a:lnTo>
                    <a:pt x="147" y="46"/>
                  </a:lnTo>
                  <a:lnTo>
                    <a:pt x="147" y="46"/>
                  </a:lnTo>
                  <a:lnTo>
                    <a:pt x="151" y="47"/>
                  </a:lnTo>
                  <a:lnTo>
                    <a:pt x="158" y="47"/>
                  </a:lnTo>
                  <a:lnTo>
                    <a:pt x="164" y="47"/>
                  </a:lnTo>
                  <a:lnTo>
                    <a:pt x="170" y="49"/>
                  </a:lnTo>
                  <a:lnTo>
                    <a:pt x="172" y="47"/>
                  </a:lnTo>
                  <a:lnTo>
                    <a:pt x="175" y="49"/>
                  </a:lnTo>
                  <a:lnTo>
                    <a:pt x="180" y="49"/>
                  </a:lnTo>
                  <a:lnTo>
                    <a:pt x="181" y="49"/>
                  </a:lnTo>
                  <a:lnTo>
                    <a:pt x="186" y="49"/>
                  </a:lnTo>
                  <a:lnTo>
                    <a:pt x="186" y="52"/>
                  </a:lnTo>
                  <a:lnTo>
                    <a:pt x="188" y="53"/>
                  </a:lnTo>
                  <a:lnTo>
                    <a:pt x="188" y="55"/>
                  </a:lnTo>
                  <a:lnTo>
                    <a:pt x="189" y="57"/>
                  </a:lnTo>
                  <a:lnTo>
                    <a:pt x="192" y="57"/>
                  </a:lnTo>
                  <a:lnTo>
                    <a:pt x="194" y="57"/>
                  </a:lnTo>
                  <a:lnTo>
                    <a:pt x="197" y="57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2" y="60"/>
                  </a:lnTo>
                  <a:lnTo>
                    <a:pt x="203" y="63"/>
                  </a:lnTo>
                  <a:lnTo>
                    <a:pt x="205" y="66"/>
                  </a:lnTo>
                  <a:lnTo>
                    <a:pt x="205" y="66"/>
                  </a:lnTo>
                  <a:lnTo>
                    <a:pt x="205" y="68"/>
                  </a:lnTo>
                  <a:lnTo>
                    <a:pt x="205" y="68"/>
                  </a:lnTo>
                  <a:lnTo>
                    <a:pt x="205" y="69"/>
                  </a:lnTo>
                  <a:lnTo>
                    <a:pt x="206" y="71"/>
                  </a:lnTo>
                  <a:lnTo>
                    <a:pt x="210" y="72"/>
                  </a:lnTo>
                  <a:lnTo>
                    <a:pt x="210" y="72"/>
                  </a:lnTo>
                  <a:lnTo>
                    <a:pt x="211" y="72"/>
                  </a:lnTo>
                  <a:lnTo>
                    <a:pt x="211" y="74"/>
                  </a:lnTo>
                  <a:lnTo>
                    <a:pt x="213" y="75"/>
                  </a:lnTo>
                  <a:lnTo>
                    <a:pt x="214" y="77"/>
                  </a:lnTo>
                  <a:lnTo>
                    <a:pt x="216" y="77"/>
                  </a:lnTo>
                  <a:lnTo>
                    <a:pt x="219" y="80"/>
                  </a:lnTo>
                  <a:lnTo>
                    <a:pt x="222" y="83"/>
                  </a:lnTo>
                  <a:lnTo>
                    <a:pt x="225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2" y="85"/>
                  </a:lnTo>
                  <a:lnTo>
                    <a:pt x="222" y="85"/>
                  </a:lnTo>
                  <a:lnTo>
                    <a:pt x="222" y="87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1"/>
                  </a:lnTo>
                  <a:lnTo>
                    <a:pt x="225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4" y="94"/>
                  </a:lnTo>
                  <a:lnTo>
                    <a:pt x="222" y="94"/>
                  </a:lnTo>
                  <a:lnTo>
                    <a:pt x="224" y="96"/>
                  </a:lnTo>
                  <a:lnTo>
                    <a:pt x="224" y="98"/>
                  </a:lnTo>
                  <a:lnTo>
                    <a:pt x="225" y="99"/>
                  </a:lnTo>
                  <a:lnTo>
                    <a:pt x="225" y="101"/>
                  </a:lnTo>
                  <a:lnTo>
                    <a:pt x="227" y="102"/>
                  </a:lnTo>
                  <a:lnTo>
                    <a:pt x="229" y="104"/>
                  </a:lnTo>
                  <a:lnTo>
                    <a:pt x="230" y="107"/>
                  </a:lnTo>
                  <a:lnTo>
                    <a:pt x="230" y="110"/>
                  </a:lnTo>
                  <a:lnTo>
                    <a:pt x="232" y="112"/>
                  </a:lnTo>
                  <a:lnTo>
                    <a:pt x="233" y="113"/>
                  </a:lnTo>
                  <a:lnTo>
                    <a:pt x="235" y="115"/>
                  </a:lnTo>
                  <a:lnTo>
                    <a:pt x="235" y="116"/>
                  </a:lnTo>
                  <a:lnTo>
                    <a:pt x="236" y="116"/>
                  </a:lnTo>
                  <a:lnTo>
                    <a:pt x="236" y="118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40" y="118"/>
                  </a:lnTo>
                  <a:lnTo>
                    <a:pt x="241" y="116"/>
                  </a:lnTo>
                  <a:lnTo>
                    <a:pt x="241" y="118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3" y="120"/>
                  </a:lnTo>
                  <a:lnTo>
                    <a:pt x="241" y="121"/>
                  </a:lnTo>
                  <a:lnTo>
                    <a:pt x="243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4"/>
                  </a:lnTo>
                  <a:lnTo>
                    <a:pt x="246" y="124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9"/>
                  </a:lnTo>
                  <a:lnTo>
                    <a:pt x="249" y="129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2" y="132"/>
                  </a:lnTo>
                  <a:lnTo>
                    <a:pt x="252" y="134"/>
                  </a:lnTo>
                  <a:lnTo>
                    <a:pt x="254" y="135"/>
                  </a:lnTo>
                  <a:lnTo>
                    <a:pt x="254" y="135"/>
                  </a:lnTo>
                  <a:lnTo>
                    <a:pt x="255" y="137"/>
                  </a:lnTo>
                  <a:lnTo>
                    <a:pt x="255" y="137"/>
                  </a:lnTo>
                  <a:lnTo>
                    <a:pt x="257" y="139"/>
                  </a:lnTo>
                  <a:lnTo>
                    <a:pt x="257" y="140"/>
                  </a:lnTo>
                  <a:lnTo>
                    <a:pt x="259" y="140"/>
                  </a:lnTo>
                  <a:lnTo>
                    <a:pt x="259" y="142"/>
                  </a:lnTo>
                  <a:lnTo>
                    <a:pt x="260" y="142"/>
                  </a:lnTo>
                  <a:lnTo>
                    <a:pt x="260" y="143"/>
                  </a:lnTo>
                  <a:lnTo>
                    <a:pt x="262" y="143"/>
                  </a:lnTo>
                  <a:lnTo>
                    <a:pt x="262" y="143"/>
                  </a:lnTo>
                  <a:lnTo>
                    <a:pt x="263" y="143"/>
                  </a:lnTo>
                  <a:lnTo>
                    <a:pt x="266" y="143"/>
                  </a:lnTo>
                  <a:lnTo>
                    <a:pt x="268" y="143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7" y="145"/>
                  </a:lnTo>
                  <a:lnTo>
                    <a:pt x="281" y="145"/>
                  </a:lnTo>
                  <a:lnTo>
                    <a:pt x="284" y="145"/>
                  </a:lnTo>
                  <a:lnTo>
                    <a:pt x="287" y="146"/>
                  </a:lnTo>
                  <a:lnTo>
                    <a:pt x="290" y="146"/>
                  </a:lnTo>
                  <a:lnTo>
                    <a:pt x="292" y="146"/>
                  </a:lnTo>
                  <a:lnTo>
                    <a:pt x="293" y="146"/>
                  </a:lnTo>
                  <a:lnTo>
                    <a:pt x="295" y="146"/>
                  </a:lnTo>
                  <a:lnTo>
                    <a:pt x="295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8" y="146"/>
                  </a:lnTo>
                  <a:lnTo>
                    <a:pt x="298" y="148"/>
                  </a:lnTo>
                  <a:lnTo>
                    <a:pt x="300" y="150"/>
                  </a:lnTo>
                  <a:lnTo>
                    <a:pt x="301" y="151"/>
                  </a:lnTo>
                  <a:lnTo>
                    <a:pt x="303" y="153"/>
                  </a:lnTo>
                  <a:lnTo>
                    <a:pt x="303" y="154"/>
                  </a:lnTo>
                  <a:lnTo>
                    <a:pt x="304" y="156"/>
                  </a:lnTo>
                  <a:lnTo>
                    <a:pt x="304" y="157"/>
                  </a:lnTo>
                  <a:lnTo>
                    <a:pt x="303" y="159"/>
                  </a:lnTo>
                  <a:lnTo>
                    <a:pt x="303" y="161"/>
                  </a:lnTo>
                  <a:lnTo>
                    <a:pt x="303" y="164"/>
                  </a:lnTo>
                  <a:lnTo>
                    <a:pt x="301" y="165"/>
                  </a:lnTo>
                  <a:lnTo>
                    <a:pt x="301" y="167"/>
                  </a:lnTo>
                  <a:lnTo>
                    <a:pt x="301" y="168"/>
                  </a:lnTo>
                  <a:lnTo>
                    <a:pt x="300" y="170"/>
                  </a:lnTo>
                  <a:lnTo>
                    <a:pt x="300" y="172"/>
                  </a:lnTo>
                  <a:lnTo>
                    <a:pt x="300" y="173"/>
                  </a:lnTo>
                  <a:lnTo>
                    <a:pt x="298" y="175"/>
                  </a:lnTo>
                  <a:lnTo>
                    <a:pt x="298" y="176"/>
                  </a:lnTo>
                  <a:lnTo>
                    <a:pt x="298" y="178"/>
                  </a:lnTo>
                  <a:lnTo>
                    <a:pt x="296" y="179"/>
                  </a:lnTo>
                  <a:lnTo>
                    <a:pt x="296" y="181"/>
                  </a:lnTo>
                  <a:lnTo>
                    <a:pt x="296" y="183"/>
                  </a:lnTo>
                  <a:lnTo>
                    <a:pt x="295" y="184"/>
                  </a:lnTo>
                  <a:lnTo>
                    <a:pt x="295" y="186"/>
                  </a:lnTo>
                  <a:lnTo>
                    <a:pt x="293" y="187"/>
                  </a:lnTo>
                  <a:lnTo>
                    <a:pt x="290" y="187"/>
                  </a:lnTo>
                  <a:lnTo>
                    <a:pt x="288" y="189"/>
                  </a:lnTo>
                  <a:lnTo>
                    <a:pt x="285" y="189"/>
                  </a:lnTo>
                  <a:lnTo>
                    <a:pt x="284" y="191"/>
                  </a:lnTo>
                  <a:lnTo>
                    <a:pt x="281" y="192"/>
                  </a:lnTo>
                  <a:lnTo>
                    <a:pt x="277" y="192"/>
                  </a:lnTo>
                  <a:lnTo>
                    <a:pt x="276" y="194"/>
                  </a:lnTo>
                  <a:lnTo>
                    <a:pt x="273" y="194"/>
                  </a:lnTo>
                  <a:lnTo>
                    <a:pt x="271" y="195"/>
                  </a:lnTo>
                  <a:lnTo>
                    <a:pt x="268" y="195"/>
                  </a:lnTo>
                  <a:lnTo>
                    <a:pt x="265" y="197"/>
                  </a:lnTo>
                  <a:lnTo>
                    <a:pt x="263" y="197"/>
                  </a:lnTo>
                  <a:lnTo>
                    <a:pt x="260" y="198"/>
                  </a:lnTo>
                  <a:lnTo>
                    <a:pt x="259" y="198"/>
                  </a:lnTo>
                  <a:lnTo>
                    <a:pt x="255" y="200"/>
                  </a:lnTo>
                  <a:lnTo>
                    <a:pt x="254" y="202"/>
                  </a:lnTo>
                  <a:lnTo>
                    <a:pt x="251" y="202"/>
                  </a:lnTo>
                  <a:lnTo>
                    <a:pt x="247" y="202"/>
                  </a:lnTo>
                  <a:lnTo>
                    <a:pt x="244" y="203"/>
                  </a:lnTo>
                  <a:lnTo>
                    <a:pt x="241" y="203"/>
                  </a:lnTo>
                  <a:lnTo>
                    <a:pt x="236" y="203"/>
                  </a:lnTo>
                  <a:lnTo>
                    <a:pt x="233" y="205"/>
                  </a:lnTo>
                  <a:lnTo>
                    <a:pt x="227" y="205"/>
                  </a:lnTo>
                  <a:lnTo>
                    <a:pt x="224" y="205"/>
                  </a:lnTo>
                  <a:lnTo>
                    <a:pt x="219" y="206"/>
                  </a:lnTo>
                  <a:lnTo>
                    <a:pt x="214" y="206"/>
                  </a:lnTo>
                  <a:lnTo>
                    <a:pt x="211" y="206"/>
                  </a:lnTo>
                  <a:lnTo>
                    <a:pt x="208" y="208"/>
                  </a:lnTo>
                  <a:lnTo>
                    <a:pt x="206" y="209"/>
                  </a:lnTo>
                  <a:lnTo>
                    <a:pt x="202" y="211"/>
                  </a:lnTo>
                  <a:lnTo>
                    <a:pt x="199" y="213"/>
                  </a:lnTo>
                  <a:lnTo>
                    <a:pt x="195" y="214"/>
                  </a:lnTo>
                  <a:lnTo>
                    <a:pt x="194" y="217"/>
                  </a:lnTo>
                  <a:lnTo>
                    <a:pt x="192" y="217"/>
                  </a:lnTo>
                  <a:lnTo>
                    <a:pt x="191" y="220"/>
                  </a:lnTo>
                  <a:lnTo>
                    <a:pt x="189" y="222"/>
                  </a:lnTo>
                  <a:lnTo>
                    <a:pt x="188" y="225"/>
                  </a:lnTo>
                  <a:lnTo>
                    <a:pt x="186" y="227"/>
                  </a:lnTo>
                  <a:lnTo>
                    <a:pt x="186" y="230"/>
                  </a:lnTo>
                  <a:lnTo>
                    <a:pt x="184" y="230"/>
                  </a:lnTo>
                  <a:lnTo>
                    <a:pt x="183" y="231"/>
                  </a:lnTo>
                  <a:lnTo>
                    <a:pt x="181" y="231"/>
                  </a:lnTo>
                  <a:lnTo>
                    <a:pt x="178" y="231"/>
                  </a:lnTo>
                  <a:lnTo>
                    <a:pt x="178" y="230"/>
                  </a:lnTo>
                  <a:lnTo>
                    <a:pt x="177" y="228"/>
                  </a:lnTo>
                  <a:lnTo>
                    <a:pt x="175" y="227"/>
                  </a:lnTo>
                  <a:lnTo>
                    <a:pt x="175" y="227"/>
                  </a:lnTo>
                  <a:lnTo>
                    <a:pt x="172" y="227"/>
                  </a:lnTo>
                  <a:lnTo>
                    <a:pt x="169" y="228"/>
                  </a:lnTo>
                  <a:lnTo>
                    <a:pt x="165" y="227"/>
                  </a:lnTo>
                  <a:lnTo>
                    <a:pt x="162" y="227"/>
                  </a:lnTo>
                  <a:lnTo>
                    <a:pt x="158" y="227"/>
                  </a:lnTo>
                  <a:lnTo>
                    <a:pt x="156" y="227"/>
                  </a:lnTo>
                  <a:lnTo>
                    <a:pt x="154" y="225"/>
                  </a:lnTo>
                  <a:lnTo>
                    <a:pt x="153" y="225"/>
                  </a:lnTo>
                  <a:lnTo>
                    <a:pt x="153" y="225"/>
                  </a:lnTo>
                  <a:lnTo>
                    <a:pt x="150" y="225"/>
                  </a:lnTo>
                  <a:lnTo>
                    <a:pt x="147" y="225"/>
                  </a:lnTo>
                  <a:lnTo>
                    <a:pt x="143" y="225"/>
                  </a:lnTo>
                  <a:lnTo>
                    <a:pt x="140" y="225"/>
                  </a:lnTo>
                  <a:lnTo>
                    <a:pt x="139" y="225"/>
                  </a:lnTo>
                  <a:lnTo>
                    <a:pt x="137" y="225"/>
                  </a:lnTo>
                  <a:lnTo>
                    <a:pt x="136" y="225"/>
                  </a:lnTo>
                  <a:lnTo>
                    <a:pt x="136" y="227"/>
                  </a:lnTo>
                  <a:lnTo>
                    <a:pt x="134" y="227"/>
                  </a:lnTo>
                  <a:lnTo>
                    <a:pt x="134" y="225"/>
                  </a:lnTo>
                  <a:lnTo>
                    <a:pt x="132" y="227"/>
                  </a:lnTo>
                  <a:lnTo>
                    <a:pt x="132" y="225"/>
                  </a:lnTo>
                  <a:lnTo>
                    <a:pt x="131" y="225"/>
                  </a:lnTo>
                  <a:lnTo>
                    <a:pt x="129" y="224"/>
                  </a:lnTo>
                  <a:lnTo>
                    <a:pt x="129" y="224"/>
                  </a:lnTo>
                  <a:lnTo>
                    <a:pt x="128" y="224"/>
                  </a:lnTo>
                  <a:lnTo>
                    <a:pt x="128" y="224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5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4" y="227"/>
                  </a:lnTo>
                  <a:lnTo>
                    <a:pt x="123" y="228"/>
                  </a:lnTo>
                  <a:lnTo>
                    <a:pt x="123" y="230"/>
                  </a:lnTo>
                  <a:lnTo>
                    <a:pt x="123" y="230"/>
                  </a:lnTo>
                  <a:lnTo>
                    <a:pt x="123" y="231"/>
                  </a:lnTo>
                  <a:lnTo>
                    <a:pt x="123" y="233"/>
                  </a:lnTo>
                  <a:lnTo>
                    <a:pt x="124" y="235"/>
                  </a:lnTo>
                  <a:lnTo>
                    <a:pt x="124" y="235"/>
                  </a:lnTo>
                  <a:lnTo>
                    <a:pt x="124" y="236"/>
                  </a:lnTo>
                  <a:lnTo>
                    <a:pt x="123" y="236"/>
                  </a:lnTo>
                  <a:lnTo>
                    <a:pt x="123" y="238"/>
                  </a:lnTo>
                  <a:lnTo>
                    <a:pt x="121" y="238"/>
                  </a:lnTo>
                  <a:lnTo>
                    <a:pt x="121" y="238"/>
                  </a:lnTo>
                  <a:lnTo>
                    <a:pt x="118" y="241"/>
                  </a:lnTo>
                  <a:lnTo>
                    <a:pt x="118" y="239"/>
                  </a:lnTo>
                  <a:lnTo>
                    <a:pt x="118" y="238"/>
                  </a:lnTo>
                  <a:lnTo>
                    <a:pt x="117" y="236"/>
                  </a:lnTo>
                  <a:lnTo>
                    <a:pt x="117" y="235"/>
                  </a:lnTo>
                  <a:lnTo>
                    <a:pt x="117" y="235"/>
                  </a:lnTo>
                  <a:lnTo>
                    <a:pt x="115" y="233"/>
                  </a:lnTo>
                  <a:lnTo>
                    <a:pt x="115" y="231"/>
                  </a:lnTo>
                  <a:lnTo>
                    <a:pt x="113" y="230"/>
                  </a:lnTo>
                  <a:lnTo>
                    <a:pt x="112" y="230"/>
                  </a:lnTo>
                  <a:lnTo>
                    <a:pt x="112" y="227"/>
                  </a:lnTo>
                  <a:lnTo>
                    <a:pt x="112" y="225"/>
                  </a:lnTo>
                  <a:lnTo>
                    <a:pt x="107" y="220"/>
                  </a:lnTo>
                  <a:lnTo>
                    <a:pt x="104" y="217"/>
                  </a:lnTo>
                  <a:lnTo>
                    <a:pt x="102" y="216"/>
                  </a:lnTo>
                  <a:lnTo>
                    <a:pt x="99" y="213"/>
                  </a:lnTo>
                  <a:lnTo>
                    <a:pt x="99" y="209"/>
                  </a:lnTo>
                  <a:lnTo>
                    <a:pt x="96" y="206"/>
                  </a:lnTo>
                  <a:lnTo>
                    <a:pt x="96" y="205"/>
                  </a:lnTo>
                  <a:lnTo>
                    <a:pt x="95" y="203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1" y="194"/>
                  </a:lnTo>
                  <a:lnTo>
                    <a:pt x="90" y="194"/>
                  </a:lnTo>
                  <a:lnTo>
                    <a:pt x="90" y="192"/>
                  </a:lnTo>
                  <a:lnTo>
                    <a:pt x="90" y="191"/>
                  </a:lnTo>
                  <a:lnTo>
                    <a:pt x="88" y="191"/>
                  </a:lnTo>
                  <a:lnTo>
                    <a:pt x="87" y="189"/>
                  </a:lnTo>
                  <a:lnTo>
                    <a:pt x="85" y="187"/>
                  </a:lnTo>
                  <a:lnTo>
                    <a:pt x="79" y="183"/>
                  </a:lnTo>
                  <a:lnTo>
                    <a:pt x="76" y="183"/>
                  </a:lnTo>
                  <a:lnTo>
                    <a:pt x="74" y="181"/>
                  </a:lnTo>
                  <a:lnTo>
                    <a:pt x="72" y="179"/>
                  </a:lnTo>
                  <a:lnTo>
                    <a:pt x="71" y="175"/>
                  </a:lnTo>
                  <a:lnTo>
                    <a:pt x="68" y="172"/>
                  </a:lnTo>
                  <a:lnTo>
                    <a:pt x="65" y="167"/>
                  </a:lnTo>
                  <a:lnTo>
                    <a:pt x="66" y="165"/>
                  </a:lnTo>
                  <a:lnTo>
                    <a:pt x="66" y="164"/>
                  </a:lnTo>
                  <a:lnTo>
                    <a:pt x="65" y="162"/>
                  </a:lnTo>
                  <a:lnTo>
                    <a:pt x="65" y="161"/>
                  </a:lnTo>
                  <a:lnTo>
                    <a:pt x="63" y="159"/>
                  </a:lnTo>
                  <a:lnTo>
                    <a:pt x="65" y="156"/>
                  </a:lnTo>
                  <a:lnTo>
                    <a:pt x="65" y="153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5" y="148"/>
                  </a:lnTo>
                  <a:lnTo>
                    <a:pt x="63" y="146"/>
                  </a:lnTo>
                  <a:lnTo>
                    <a:pt x="63" y="145"/>
                  </a:lnTo>
                  <a:lnTo>
                    <a:pt x="63" y="145"/>
                  </a:lnTo>
                  <a:lnTo>
                    <a:pt x="61" y="143"/>
                  </a:lnTo>
                  <a:lnTo>
                    <a:pt x="63" y="143"/>
                  </a:lnTo>
                  <a:lnTo>
                    <a:pt x="61" y="142"/>
                  </a:lnTo>
                  <a:lnTo>
                    <a:pt x="60" y="140"/>
                  </a:lnTo>
                  <a:lnTo>
                    <a:pt x="60" y="139"/>
                  </a:lnTo>
                  <a:lnTo>
                    <a:pt x="60" y="137"/>
                  </a:lnTo>
                  <a:lnTo>
                    <a:pt x="57" y="132"/>
                  </a:lnTo>
                  <a:lnTo>
                    <a:pt x="55" y="131"/>
                  </a:lnTo>
                  <a:lnTo>
                    <a:pt x="54" y="127"/>
                  </a:lnTo>
                  <a:lnTo>
                    <a:pt x="50" y="126"/>
                  </a:lnTo>
                  <a:lnTo>
                    <a:pt x="49" y="124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6" y="123"/>
                  </a:lnTo>
                  <a:lnTo>
                    <a:pt x="44" y="123"/>
                  </a:lnTo>
                  <a:lnTo>
                    <a:pt x="42" y="121"/>
                  </a:lnTo>
                  <a:lnTo>
                    <a:pt x="41" y="120"/>
                  </a:lnTo>
                  <a:lnTo>
                    <a:pt x="39" y="116"/>
                  </a:lnTo>
                  <a:lnTo>
                    <a:pt x="38" y="113"/>
                  </a:lnTo>
                  <a:lnTo>
                    <a:pt x="38" y="113"/>
                  </a:lnTo>
                  <a:lnTo>
                    <a:pt x="38" y="112"/>
                  </a:lnTo>
                  <a:lnTo>
                    <a:pt x="38" y="110"/>
                  </a:lnTo>
                  <a:lnTo>
                    <a:pt x="38" y="109"/>
                  </a:lnTo>
                  <a:lnTo>
                    <a:pt x="36" y="107"/>
                  </a:lnTo>
                  <a:lnTo>
                    <a:pt x="33" y="101"/>
                  </a:lnTo>
                  <a:lnTo>
                    <a:pt x="33" y="101"/>
                  </a:lnTo>
                  <a:lnTo>
                    <a:pt x="31" y="99"/>
                  </a:lnTo>
                  <a:lnTo>
                    <a:pt x="30" y="98"/>
                  </a:lnTo>
                  <a:lnTo>
                    <a:pt x="30" y="94"/>
                  </a:lnTo>
                  <a:lnTo>
                    <a:pt x="28" y="94"/>
                  </a:lnTo>
                  <a:lnTo>
                    <a:pt x="24" y="87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17" y="79"/>
                  </a:lnTo>
                  <a:lnTo>
                    <a:pt x="17" y="75"/>
                  </a:lnTo>
                  <a:lnTo>
                    <a:pt x="14" y="74"/>
                  </a:lnTo>
                  <a:lnTo>
                    <a:pt x="13" y="69"/>
                  </a:lnTo>
                  <a:lnTo>
                    <a:pt x="8" y="64"/>
                  </a:lnTo>
                  <a:lnTo>
                    <a:pt x="6" y="63"/>
                  </a:lnTo>
                  <a:lnTo>
                    <a:pt x="3" y="63"/>
                  </a:lnTo>
                  <a:lnTo>
                    <a:pt x="2" y="63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2" y="61"/>
                  </a:lnTo>
                  <a:lnTo>
                    <a:pt x="3" y="57"/>
                  </a:lnTo>
                  <a:lnTo>
                    <a:pt x="3" y="53"/>
                  </a:lnTo>
                  <a:lnTo>
                    <a:pt x="5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4" y="46"/>
                  </a:lnTo>
                  <a:lnTo>
                    <a:pt x="19" y="46"/>
                  </a:lnTo>
                  <a:lnTo>
                    <a:pt x="20" y="46"/>
                  </a:lnTo>
                  <a:lnTo>
                    <a:pt x="20" y="46"/>
                  </a:lnTo>
                  <a:lnTo>
                    <a:pt x="24" y="44"/>
                  </a:lnTo>
                  <a:lnTo>
                    <a:pt x="27" y="41"/>
                  </a:lnTo>
                  <a:lnTo>
                    <a:pt x="28" y="39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3" y="35"/>
                  </a:lnTo>
                  <a:lnTo>
                    <a:pt x="38" y="35"/>
                  </a:lnTo>
                  <a:lnTo>
                    <a:pt x="41" y="33"/>
                  </a:lnTo>
                  <a:lnTo>
                    <a:pt x="41" y="33"/>
                  </a:lnTo>
                  <a:lnTo>
                    <a:pt x="42" y="31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7" y="27"/>
                  </a:lnTo>
                  <a:lnTo>
                    <a:pt x="49" y="25"/>
                  </a:lnTo>
                  <a:lnTo>
                    <a:pt x="46" y="24"/>
                  </a:lnTo>
                  <a:lnTo>
                    <a:pt x="44" y="20"/>
                  </a:lnTo>
                  <a:lnTo>
                    <a:pt x="41" y="17"/>
                  </a:lnTo>
                  <a:lnTo>
                    <a:pt x="39" y="16"/>
                  </a:lnTo>
                  <a:lnTo>
                    <a:pt x="36" y="12"/>
                  </a:lnTo>
                  <a:lnTo>
                    <a:pt x="35" y="9"/>
                  </a:lnTo>
                  <a:lnTo>
                    <a:pt x="38" y="9"/>
                  </a:lnTo>
                  <a:lnTo>
                    <a:pt x="42" y="8"/>
                  </a:lnTo>
                  <a:lnTo>
                    <a:pt x="46" y="6"/>
                  </a:lnTo>
                  <a:lnTo>
                    <a:pt x="50" y="5"/>
                  </a:lnTo>
                  <a:lnTo>
                    <a:pt x="55" y="5"/>
                  </a:lnTo>
                  <a:lnTo>
                    <a:pt x="60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7" name="Freeform 63">
              <a:extLst>
                <a:ext uri="{FF2B5EF4-FFF2-40B4-BE49-F238E27FC236}">
                  <a16:creationId xmlns:a16="http://schemas.microsoft.com/office/drawing/2014/main" id="{B1DB53A5-B489-4F07-829B-A65D76DD79BB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5870" y="4447111"/>
              <a:ext cx="58477" cy="48731"/>
            </a:xfrm>
            <a:custGeom>
              <a:avLst/>
              <a:gdLst>
                <a:gd name="T0" fmla="*/ 24 w 30"/>
                <a:gd name="T1" fmla="*/ 0 h 25"/>
                <a:gd name="T2" fmla="*/ 24 w 30"/>
                <a:gd name="T3" fmla="*/ 0 h 25"/>
                <a:gd name="T4" fmla="*/ 24 w 30"/>
                <a:gd name="T5" fmla="*/ 2 h 25"/>
                <a:gd name="T6" fmla="*/ 27 w 30"/>
                <a:gd name="T7" fmla="*/ 5 h 25"/>
                <a:gd name="T8" fmla="*/ 29 w 30"/>
                <a:gd name="T9" fmla="*/ 6 h 25"/>
                <a:gd name="T10" fmla="*/ 29 w 30"/>
                <a:gd name="T11" fmla="*/ 11 h 25"/>
                <a:gd name="T12" fmla="*/ 30 w 30"/>
                <a:gd name="T13" fmla="*/ 14 h 25"/>
                <a:gd name="T14" fmla="*/ 30 w 30"/>
                <a:gd name="T15" fmla="*/ 17 h 25"/>
                <a:gd name="T16" fmla="*/ 29 w 30"/>
                <a:gd name="T17" fmla="*/ 19 h 25"/>
                <a:gd name="T18" fmla="*/ 27 w 30"/>
                <a:gd name="T19" fmla="*/ 19 h 25"/>
                <a:gd name="T20" fmla="*/ 26 w 30"/>
                <a:gd name="T21" fmla="*/ 19 h 25"/>
                <a:gd name="T22" fmla="*/ 26 w 30"/>
                <a:gd name="T23" fmla="*/ 19 h 25"/>
                <a:gd name="T24" fmla="*/ 24 w 30"/>
                <a:gd name="T25" fmla="*/ 17 h 25"/>
                <a:gd name="T26" fmla="*/ 21 w 30"/>
                <a:gd name="T27" fmla="*/ 17 h 25"/>
                <a:gd name="T28" fmla="*/ 19 w 30"/>
                <a:gd name="T29" fmla="*/ 19 h 25"/>
                <a:gd name="T30" fmla="*/ 19 w 30"/>
                <a:gd name="T31" fmla="*/ 19 h 25"/>
                <a:gd name="T32" fmla="*/ 16 w 30"/>
                <a:gd name="T33" fmla="*/ 17 h 25"/>
                <a:gd name="T34" fmla="*/ 16 w 30"/>
                <a:gd name="T35" fmla="*/ 22 h 25"/>
                <a:gd name="T36" fmla="*/ 15 w 30"/>
                <a:gd name="T37" fmla="*/ 24 h 25"/>
                <a:gd name="T38" fmla="*/ 13 w 30"/>
                <a:gd name="T39" fmla="*/ 24 h 25"/>
                <a:gd name="T40" fmla="*/ 8 w 30"/>
                <a:gd name="T41" fmla="*/ 25 h 25"/>
                <a:gd name="T42" fmla="*/ 7 w 30"/>
                <a:gd name="T43" fmla="*/ 22 h 25"/>
                <a:gd name="T44" fmla="*/ 5 w 30"/>
                <a:gd name="T45" fmla="*/ 22 h 25"/>
                <a:gd name="T46" fmla="*/ 4 w 30"/>
                <a:gd name="T47" fmla="*/ 22 h 25"/>
                <a:gd name="T48" fmla="*/ 2 w 30"/>
                <a:gd name="T49" fmla="*/ 22 h 25"/>
                <a:gd name="T50" fmla="*/ 2 w 30"/>
                <a:gd name="T51" fmla="*/ 20 h 25"/>
                <a:gd name="T52" fmla="*/ 0 w 30"/>
                <a:gd name="T53" fmla="*/ 19 h 25"/>
                <a:gd name="T54" fmla="*/ 4 w 30"/>
                <a:gd name="T55" fmla="*/ 19 h 25"/>
                <a:gd name="T56" fmla="*/ 4 w 30"/>
                <a:gd name="T57" fmla="*/ 17 h 25"/>
                <a:gd name="T58" fmla="*/ 5 w 30"/>
                <a:gd name="T59" fmla="*/ 17 h 25"/>
                <a:gd name="T60" fmla="*/ 7 w 30"/>
                <a:gd name="T61" fmla="*/ 14 h 25"/>
                <a:gd name="T62" fmla="*/ 8 w 30"/>
                <a:gd name="T63" fmla="*/ 14 h 25"/>
                <a:gd name="T64" fmla="*/ 7 w 30"/>
                <a:gd name="T65" fmla="*/ 11 h 25"/>
                <a:gd name="T66" fmla="*/ 7 w 30"/>
                <a:gd name="T67" fmla="*/ 8 h 25"/>
                <a:gd name="T68" fmla="*/ 8 w 30"/>
                <a:gd name="T69" fmla="*/ 6 h 25"/>
                <a:gd name="T70" fmla="*/ 10 w 30"/>
                <a:gd name="T71" fmla="*/ 5 h 25"/>
                <a:gd name="T72" fmla="*/ 11 w 30"/>
                <a:gd name="T73" fmla="*/ 5 h 25"/>
                <a:gd name="T74" fmla="*/ 15 w 30"/>
                <a:gd name="T75" fmla="*/ 3 h 25"/>
                <a:gd name="T76" fmla="*/ 16 w 30"/>
                <a:gd name="T77" fmla="*/ 5 h 25"/>
                <a:gd name="T78" fmla="*/ 16 w 30"/>
                <a:gd name="T79" fmla="*/ 5 h 25"/>
                <a:gd name="T80" fmla="*/ 19 w 30"/>
                <a:gd name="T81" fmla="*/ 5 h 25"/>
                <a:gd name="T82" fmla="*/ 21 w 30"/>
                <a:gd name="T83" fmla="*/ 2 h 25"/>
                <a:gd name="T84" fmla="*/ 22 w 30"/>
                <a:gd name="T85" fmla="*/ 0 h 25"/>
                <a:gd name="T86" fmla="*/ 24 w 30"/>
                <a:gd name="T8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" h="25">
                  <a:moveTo>
                    <a:pt x="24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29" y="8"/>
                  </a:lnTo>
                  <a:lnTo>
                    <a:pt x="29" y="11"/>
                  </a:lnTo>
                  <a:lnTo>
                    <a:pt x="29" y="13"/>
                  </a:lnTo>
                  <a:lnTo>
                    <a:pt x="30" y="14"/>
                  </a:lnTo>
                  <a:lnTo>
                    <a:pt x="30" y="16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6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6" y="20"/>
                  </a:lnTo>
                  <a:lnTo>
                    <a:pt x="16" y="22"/>
                  </a:lnTo>
                  <a:lnTo>
                    <a:pt x="16" y="24"/>
                  </a:lnTo>
                  <a:lnTo>
                    <a:pt x="15" y="24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0" y="25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6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7" y="11"/>
                  </a:lnTo>
                  <a:lnTo>
                    <a:pt x="7" y="9"/>
                  </a:lnTo>
                  <a:lnTo>
                    <a:pt x="7" y="8"/>
                  </a:lnTo>
                  <a:lnTo>
                    <a:pt x="7" y="8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8" name="Freeform 64">
              <a:extLst>
                <a:ext uri="{FF2B5EF4-FFF2-40B4-BE49-F238E27FC236}">
                  <a16:creationId xmlns:a16="http://schemas.microsoft.com/office/drawing/2014/main" id="{D7D5359A-96EE-4917-892B-D7AF596CE1D3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1094" y="1794220"/>
              <a:ext cx="15594" cy="5848"/>
            </a:xfrm>
            <a:custGeom>
              <a:avLst/>
              <a:gdLst>
                <a:gd name="T0" fmla="*/ 8 w 8"/>
                <a:gd name="T1" fmla="*/ 0 h 3"/>
                <a:gd name="T2" fmla="*/ 6 w 8"/>
                <a:gd name="T3" fmla="*/ 1 h 3"/>
                <a:gd name="T4" fmla="*/ 5 w 8"/>
                <a:gd name="T5" fmla="*/ 3 h 3"/>
                <a:gd name="T6" fmla="*/ 2 w 8"/>
                <a:gd name="T7" fmla="*/ 3 h 3"/>
                <a:gd name="T8" fmla="*/ 0 w 8"/>
                <a:gd name="T9" fmla="*/ 1 h 3"/>
                <a:gd name="T10" fmla="*/ 3 w 8"/>
                <a:gd name="T11" fmla="*/ 0 h 3"/>
                <a:gd name="T12" fmla="*/ 5 w 8"/>
                <a:gd name="T13" fmla="*/ 0 h 3"/>
                <a:gd name="T14" fmla="*/ 8 w 8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6" y="1"/>
                  </a:lnTo>
                  <a:lnTo>
                    <a:pt x="5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599" name="Freeform 65">
              <a:extLst>
                <a:ext uri="{FF2B5EF4-FFF2-40B4-BE49-F238E27FC236}">
                  <a16:creationId xmlns:a16="http://schemas.microsoft.com/office/drawing/2014/main" id="{145371BB-14D5-4AA2-AF9A-E4FE7696FC52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5673" y="1766931"/>
              <a:ext cx="25340" cy="7797"/>
            </a:xfrm>
            <a:custGeom>
              <a:avLst/>
              <a:gdLst>
                <a:gd name="T0" fmla="*/ 5 w 13"/>
                <a:gd name="T1" fmla="*/ 0 h 4"/>
                <a:gd name="T2" fmla="*/ 5 w 13"/>
                <a:gd name="T3" fmla="*/ 0 h 4"/>
                <a:gd name="T4" fmla="*/ 7 w 13"/>
                <a:gd name="T5" fmla="*/ 1 h 4"/>
                <a:gd name="T6" fmla="*/ 10 w 13"/>
                <a:gd name="T7" fmla="*/ 0 h 4"/>
                <a:gd name="T8" fmla="*/ 11 w 13"/>
                <a:gd name="T9" fmla="*/ 0 h 4"/>
                <a:gd name="T10" fmla="*/ 13 w 13"/>
                <a:gd name="T11" fmla="*/ 1 h 4"/>
                <a:gd name="T12" fmla="*/ 10 w 13"/>
                <a:gd name="T13" fmla="*/ 4 h 4"/>
                <a:gd name="T14" fmla="*/ 10 w 13"/>
                <a:gd name="T15" fmla="*/ 4 h 4"/>
                <a:gd name="T16" fmla="*/ 7 w 13"/>
                <a:gd name="T17" fmla="*/ 4 h 4"/>
                <a:gd name="T18" fmla="*/ 2 w 13"/>
                <a:gd name="T19" fmla="*/ 4 h 4"/>
                <a:gd name="T20" fmla="*/ 0 w 13"/>
                <a:gd name="T21" fmla="*/ 3 h 4"/>
                <a:gd name="T22" fmla="*/ 0 w 13"/>
                <a:gd name="T23" fmla="*/ 1 h 4"/>
                <a:gd name="T24" fmla="*/ 4 w 13"/>
                <a:gd name="T25" fmla="*/ 1 h 4"/>
                <a:gd name="T26" fmla="*/ 5 w 13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" h="4">
                  <a:moveTo>
                    <a:pt x="5" y="0"/>
                  </a:moveTo>
                  <a:lnTo>
                    <a:pt x="5" y="0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1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7" y="4"/>
                  </a:lnTo>
                  <a:lnTo>
                    <a:pt x="2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4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0" name="Freeform 66">
              <a:extLst>
                <a:ext uri="{FF2B5EF4-FFF2-40B4-BE49-F238E27FC236}">
                  <a16:creationId xmlns:a16="http://schemas.microsoft.com/office/drawing/2014/main" id="{ED6336FA-2946-4D1A-A03E-E26B61CFC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8275591" y="1630485"/>
              <a:ext cx="15594" cy="9747"/>
            </a:xfrm>
            <a:custGeom>
              <a:avLst/>
              <a:gdLst>
                <a:gd name="T0" fmla="*/ 7 w 8"/>
                <a:gd name="T1" fmla="*/ 0 h 5"/>
                <a:gd name="T2" fmla="*/ 8 w 8"/>
                <a:gd name="T3" fmla="*/ 2 h 5"/>
                <a:gd name="T4" fmla="*/ 8 w 8"/>
                <a:gd name="T5" fmla="*/ 2 h 5"/>
                <a:gd name="T6" fmla="*/ 5 w 8"/>
                <a:gd name="T7" fmla="*/ 5 h 5"/>
                <a:gd name="T8" fmla="*/ 2 w 8"/>
                <a:gd name="T9" fmla="*/ 5 h 5"/>
                <a:gd name="T10" fmla="*/ 0 w 8"/>
                <a:gd name="T11" fmla="*/ 3 h 5"/>
                <a:gd name="T12" fmla="*/ 0 w 8"/>
                <a:gd name="T13" fmla="*/ 3 h 5"/>
                <a:gd name="T14" fmla="*/ 2 w 8"/>
                <a:gd name="T15" fmla="*/ 2 h 5"/>
                <a:gd name="T16" fmla="*/ 2 w 8"/>
                <a:gd name="T17" fmla="*/ 2 h 5"/>
                <a:gd name="T18" fmla="*/ 7 w 8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" h="5">
                  <a:moveTo>
                    <a:pt x="7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5" y="5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1" name="Freeform 67">
              <a:extLst>
                <a:ext uri="{FF2B5EF4-FFF2-40B4-BE49-F238E27FC236}">
                  <a16:creationId xmlns:a16="http://schemas.microsoft.com/office/drawing/2014/main" id="{E276845B-9F66-4F15-B543-86932365884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1021" y="1692860"/>
              <a:ext cx="37036" cy="9747"/>
            </a:xfrm>
            <a:custGeom>
              <a:avLst/>
              <a:gdLst>
                <a:gd name="T0" fmla="*/ 13 w 19"/>
                <a:gd name="T1" fmla="*/ 0 h 5"/>
                <a:gd name="T2" fmla="*/ 18 w 19"/>
                <a:gd name="T3" fmla="*/ 0 h 5"/>
                <a:gd name="T4" fmla="*/ 19 w 19"/>
                <a:gd name="T5" fmla="*/ 1 h 5"/>
                <a:gd name="T6" fmla="*/ 18 w 19"/>
                <a:gd name="T7" fmla="*/ 1 h 5"/>
                <a:gd name="T8" fmla="*/ 16 w 19"/>
                <a:gd name="T9" fmla="*/ 1 h 5"/>
                <a:gd name="T10" fmla="*/ 14 w 19"/>
                <a:gd name="T11" fmla="*/ 1 h 5"/>
                <a:gd name="T12" fmla="*/ 14 w 19"/>
                <a:gd name="T13" fmla="*/ 3 h 5"/>
                <a:gd name="T14" fmla="*/ 14 w 19"/>
                <a:gd name="T15" fmla="*/ 5 h 5"/>
                <a:gd name="T16" fmla="*/ 11 w 19"/>
                <a:gd name="T17" fmla="*/ 5 h 5"/>
                <a:gd name="T18" fmla="*/ 7 w 19"/>
                <a:gd name="T19" fmla="*/ 3 h 5"/>
                <a:gd name="T20" fmla="*/ 5 w 19"/>
                <a:gd name="T21" fmla="*/ 3 h 5"/>
                <a:gd name="T22" fmla="*/ 0 w 19"/>
                <a:gd name="T23" fmla="*/ 1 h 5"/>
                <a:gd name="T24" fmla="*/ 0 w 19"/>
                <a:gd name="T25" fmla="*/ 1 h 5"/>
                <a:gd name="T26" fmla="*/ 0 w 19"/>
                <a:gd name="T27" fmla="*/ 0 h 5"/>
                <a:gd name="T28" fmla="*/ 3 w 19"/>
                <a:gd name="T29" fmla="*/ 1 h 5"/>
                <a:gd name="T30" fmla="*/ 7 w 19"/>
                <a:gd name="T31" fmla="*/ 0 h 5"/>
                <a:gd name="T32" fmla="*/ 11 w 19"/>
                <a:gd name="T33" fmla="*/ 0 h 5"/>
                <a:gd name="T34" fmla="*/ 13 w 19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5">
                  <a:moveTo>
                    <a:pt x="13" y="0"/>
                  </a:moveTo>
                  <a:lnTo>
                    <a:pt x="18" y="0"/>
                  </a:lnTo>
                  <a:lnTo>
                    <a:pt x="19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4" y="5"/>
                  </a:lnTo>
                  <a:lnTo>
                    <a:pt x="11" y="5"/>
                  </a:lnTo>
                  <a:lnTo>
                    <a:pt x="7" y="3"/>
                  </a:lnTo>
                  <a:lnTo>
                    <a:pt x="5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2" name="Freeform 68">
              <a:extLst>
                <a:ext uri="{FF2B5EF4-FFF2-40B4-BE49-F238E27FC236}">
                  <a16:creationId xmlns:a16="http://schemas.microsoft.com/office/drawing/2014/main" id="{07608574-1F4A-4C88-85A1-E86FCA8D45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491954" y="1688962"/>
              <a:ext cx="7797" cy="9747"/>
            </a:xfrm>
            <a:custGeom>
              <a:avLst/>
              <a:gdLst>
                <a:gd name="T0" fmla="*/ 1 w 4"/>
                <a:gd name="T1" fmla="*/ 0 h 5"/>
                <a:gd name="T2" fmla="*/ 3 w 4"/>
                <a:gd name="T3" fmla="*/ 0 h 5"/>
                <a:gd name="T4" fmla="*/ 3 w 4"/>
                <a:gd name="T5" fmla="*/ 2 h 5"/>
                <a:gd name="T6" fmla="*/ 4 w 4"/>
                <a:gd name="T7" fmla="*/ 2 h 5"/>
                <a:gd name="T8" fmla="*/ 3 w 4"/>
                <a:gd name="T9" fmla="*/ 3 h 5"/>
                <a:gd name="T10" fmla="*/ 1 w 4"/>
                <a:gd name="T11" fmla="*/ 5 h 5"/>
                <a:gd name="T12" fmla="*/ 0 w 4"/>
                <a:gd name="T13" fmla="*/ 5 h 5"/>
                <a:gd name="T14" fmla="*/ 0 w 4"/>
                <a:gd name="T15" fmla="*/ 5 h 5"/>
                <a:gd name="T16" fmla="*/ 0 w 4"/>
                <a:gd name="T17" fmla="*/ 5 h 5"/>
                <a:gd name="T18" fmla="*/ 0 w 4"/>
                <a:gd name="T19" fmla="*/ 3 h 5"/>
                <a:gd name="T20" fmla="*/ 1 w 4"/>
                <a:gd name="T21" fmla="*/ 0 h 5"/>
                <a:gd name="T22" fmla="*/ 1 w 4"/>
                <a:gd name="T23" fmla="*/ 0 h 5"/>
                <a:gd name="T24" fmla="*/ 1 w 4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" h="5">
                  <a:moveTo>
                    <a:pt x="1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3" name="Freeform 69">
              <a:extLst>
                <a:ext uri="{FF2B5EF4-FFF2-40B4-BE49-F238E27FC236}">
                  <a16:creationId xmlns:a16="http://schemas.microsoft.com/office/drawing/2014/main" id="{329D60BB-2794-4173-B8A2-DA1F5B0D9CAD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6516" y="1811763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4 w 4"/>
                <a:gd name="T7" fmla="*/ 3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2 h 3"/>
                <a:gd name="T16" fmla="*/ 0 w 4"/>
                <a:gd name="T17" fmla="*/ 2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4" name="Freeform 70">
              <a:extLst>
                <a:ext uri="{FF2B5EF4-FFF2-40B4-BE49-F238E27FC236}">
                  <a16:creationId xmlns:a16="http://schemas.microsoft.com/office/drawing/2014/main" id="{2C5BE24D-56FA-4344-BC5D-45A9BA2CED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098212" y="1815662"/>
              <a:ext cx="21442" cy="5848"/>
            </a:xfrm>
            <a:custGeom>
              <a:avLst/>
              <a:gdLst>
                <a:gd name="T0" fmla="*/ 5 w 11"/>
                <a:gd name="T1" fmla="*/ 0 h 3"/>
                <a:gd name="T2" fmla="*/ 9 w 11"/>
                <a:gd name="T3" fmla="*/ 0 h 3"/>
                <a:gd name="T4" fmla="*/ 11 w 11"/>
                <a:gd name="T5" fmla="*/ 1 h 3"/>
                <a:gd name="T6" fmla="*/ 11 w 11"/>
                <a:gd name="T7" fmla="*/ 1 h 3"/>
                <a:gd name="T8" fmla="*/ 9 w 11"/>
                <a:gd name="T9" fmla="*/ 1 h 3"/>
                <a:gd name="T10" fmla="*/ 9 w 11"/>
                <a:gd name="T11" fmla="*/ 1 h 3"/>
                <a:gd name="T12" fmla="*/ 8 w 11"/>
                <a:gd name="T13" fmla="*/ 3 h 3"/>
                <a:gd name="T14" fmla="*/ 5 w 11"/>
                <a:gd name="T15" fmla="*/ 1 h 3"/>
                <a:gd name="T16" fmla="*/ 0 w 11"/>
                <a:gd name="T17" fmla="*/ 1 h 3"/>
                <a:gd name="T18" fmla="*/ 1 w 11"/>
                <a:gd name="T19" fmla="*/ 0 h 3"/>
                <a:gd name="T20" fmla="*/ 5 w 11"/>
                <a:gd name="T2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3">
                  <a:moveTo>
                    <a:pt x="5" y="0"/>
                  </a:moveTo>
                  <a:lnTo>
                    <a:pt x="9" y="0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9" y="1"/>
                  </a:lnTo>
                  <a:lnTo>
                    <a:pt x="9" y="1"/>
                  </a:lnTo>
                  <a:lnTo>
                    <a:pt x="8" y="3"/>
                  </a:lnTo>
                  <a:lnTo>
                    <a:pt x="5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5" name="Freeform 71">
              <a:extLst>
                <a:ext uri="{FF2B5EF4-FFF2-40B4-BE49-F238E27FC236}">
                  <a16:creationId xmlns:a16="http://schemas.microsoft.com/office/drawing/2014/main" id="{11E11EDC-E1D3-44AC-950F-8DAA6D2D49B8}"/>
                </a:ext>
              </a:extLst>
            </p:cNvPr>
            <p:cNvSpPr>
              <a:spLocks/>
            </p:cNvSpPr>
            <p:nvPr/>
          </p:nvSpPr>
          <p:spPr bwMode="auto">
            <a:xfrm>
              <a:off x="8297032" y="1384883"/>
              <a:ext cx="46781" cy="9747"/>
            </a:xfrm>
            <a:custGeom>
              <a:avLst/>
              <a:gdLst>
                <a:gd name="T0" fmla="*/ 4 w 24"/>
                <a:gd name="T1" fmla="*/ 0 h 5"/>
                <a:gd name="T2" fmla="*/ 18 w 24"/>
                <a:gd name="T3" fmla="*/ 0 h 5"/>
                <a:gd name="T4" fmla="*/ 22 w 24"/>
                <a:gd name="T5" fmla="*/ 2 h 5"/>
                <a:gd name="T6" fmla="*/ 24 w 24"/>
                <a:gd name="T7" fmla="*/ 3 h 5"/>
                <a:gd name="T8" fmla="*/ 19 w 24"/>
                <a:gd name="T9" fmla="*/ 5 h 5"/>
                <a:gd name="T10" fmla="*/ 2 w 24"/>
                <a:gd name="T11" fmla="*/ 3 h 5"/>
                <a:gd name="T12" fmla="*/ 0 w 24"/>
                <a:gd name="T13" fmla="*/ 2 h 5"/>
                <a:gd name="T14" fmla="*/ 0 w 24"/>
                <a:gd name="T15" fmla="*/ 2 h 5"/>
                <a:gd name="T16" fmla="*/ 4 w 24"/>
                <a:gd name="T1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5">
                  <a:moveTo>
                    <a:pt x="4" y="0"/>
                  </a:moveTo>
                  <a:lnTo>
                    <a:pt x="18" y="0"/>
                  </a:lnTo>
                  <a:lnTo>
                    <a:pt x="22" y="2"/>
                  </a:lnTo>
                  <a:lnTo>
                    <a:pt x="24" y="3"/>
                  </a:lnTo>
                  <a:lnTo>
                    <a:pt x="19" y="5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6" name="Freeform 72">
              <a:extLst>
                <a:ext uri="{FF2B5EF4-FFF2-40B4-BE49-F238E27FC236}">
                  <a16:creationId xmlns:a16="http://schemas.microsoft.com/office/drawing/2014/main" id="{A3FC4551-C513-4181-B5C3-52B4CBFA0E5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2118" y="1462852"/>
              <a:ext cx="76020" cy="23391"/>
            </a:xfrm>
            <a:custGeom>
              <a:avLst/>
              <a:gdLst>
                <a:gd name="T0" fmla="*/ 9 w 39"/>
                <a:gd name="T1" fmla="*/ 0 h 12"/>
                <a:gd name="T2" fmla="*/ 15 w 39"/>
                <a:gd name="T3" fmla="*/ 0 h 12"/>
                <a:gd name="T4" fmla="*/ 22 w 39"/>
                <a:gd name="T5" fmla="*/ 1 h 12"/>
                <a:gd name="T6" fmla="*/ 34 w 39"/>
                <a:gd name="T7" fmla="*/ 3 h 12"/>
                <a:gd name="T8" fmla="*/ 39 w 39"/>
                <a:gd name="T9" fmla="*/ 4 h 12"/>
                <a:gd name="T10" fmla="*/ 36 w 39"/>
                <a:gd name="T11" fmla="*/ 7 h 12"/>
                <a:gd name="T12" fmla="*/ 33 w 39"/>
                <a:gd name="T13" fmla="*/ 7 h 12"/>
                <a:gd name="T14" fmla="*/ 30 w 39"/>
                <a:gd name="T15" fmla="*/ 9 h 12"/>
                <a:gd name="T16" fmla="*/ 27 w 39"/>
                <a:gd name="T17" fmla="*/ 11 h 12"/>
                <a:gd name="T18" fmla="*/ 22 w 39"/>
                <a:gd name="T19" fmla="*/ 12 h 12"/>
                <a:gd name="T20" fmla="*/ 19 w 39"/>
                <a:gd name="T21" fmla="*/ 12 h 12"/>
                <a:gd name="T22" fmla="*/ 15 w 39"/>
                <a:gd name="T23" fmla="*/ 12 h 12"/>
                <a:gd name="T24" fmla="*/ 8 w 39"/>
                <a:gd name="T25" fmla="*/ 7 h 12"/>
                <a:gd name="T26" fmla="*/ 3 w 39"/>
                <a:gd name="T27" fmla="*/ 6 h 12"/>
                <a:gd name="T28" fmla="*/ 0 w 39"/>
                <a:gd name="T29" fmla="*/ 4 h 12"/>
                <a:gd name="T30" fmla="*/ 0 w 39"/>
                <a:gd name="T31" fmla="*/ 1 h 12"/>
                <a:gd name="T32" fmla="*/ 1 w 39"/>
                <a:gd name="T33" fmla="*/ 0 h 12"/>
                <a:gd name="T34" fmla="*/ 4 w 39"/>
                <a:gd name="T35" fmla="*/ 0 h 12"/>
                <a:gd name="T36" fmla="*/ 9 w 39"/>
                <a:gd name="T3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12">
                  <a:moveTo>
                    <a:pt x="9" y="0"/>
                  </a:moveTo>
                  <a:lnTo>
                    <a:pt x="15" y="0"/>
                  </a:lnTo>
                  <a:lnTo>
                    <a:pt x="22" y="1"/>
                  </a:lnTo>
                  <a:lnTo>
                    <a:pt x="34" y="3"/>
                  </a:lnTo>
                  <a:lnTo>
                    <a:pt x="39" y="4"/>
                  </a:lnTo>
                  <a:lnTo>
                    <a:pt x="36" y="7"/>
                  </a:lnTo>
                  <a:lnTo>
                    <a:pt x="33" y="7"/>
                  </a:lnTo>
                  <a:lnTo>
                    <a:pt x="30" y="9"/>
                  </a:lnTo>
                  <a:lnTo>
                    <a:pt x="27" y="11"/>
                  </a:lnTo>
                  <a:lnTo>
                    <a:pt x="22" y="12"/>
                  </a:lnTo>
                  <a:lnTo>
                    <a:pt x="19" y="12"/>
                  </a:lnTo>
                  <a:lnTo>
                    <a:pt x="15" y="12"/>
                  </a:lnTo>
                  <a:lnTo>
                    <a:pt x="8" y="7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1"/>
                  </a:lnTo>
                  <a:lnTo>
                    <a:pt x="1" y="0"/>
                  </a:lnTo>
                  <a:lnTo>
                    <a:pt x="4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7" name="Freeform 73">
              <a:extLst>
                <a:ext uri="{FF2B5EF4-FFF2-40B4-BE49-F238E27FC236}">
                  <a16:creationId xmlns:a16="http://schemas.microsoft.com/office/drawing/2014/main" id="{5E103AC6-1B8C-4ACB-85CE-6F63573606E9}"/>
                </a:ext>
              </a:extLst>
            </p:cNvPr>
            <p:cNvSpPr>
              <a:spLocks/>
            </p:cNvSpPr>
            <p:nvPr/>
          </p:nvSpPr>
          <p:spPr bwMode="auto">
            <a:xfrm>
              <a:off x="8449071" y="1636333"/>
              <a:ext cx="37036" cy="15594"/>
            </a:xfrm>
            <a:custGeom>
              <a:avLst/>
              <a:gdLst>
                <a:gd name="T0" fmla="*/ 19 w 19"/>
                <a:gd name="T1" fmla="*/ 0 h 8"/>
                <a:gd name="T2" fmla="*/ 19 w 19"/>
                <a:gd name="T3" fmla="*/ 2 h 8"/>
                <a:gd name="T4" fmla="*/ 19 w 19"/>
                <a:gd name="T5" fmla="*/ 4 h 8"/>
                <a:gd name="T6" fmla="*/ 17 w 19"/>
                <a:gd name="T7" fmla="*/ 5 h 8"/>
                <a:gd name="T8" fmla="*/ 15 w 19"/>
                <a:gd name="T9" fmla="*/ 7 h 8"/>
                <a:gd name="T10" fmla="*/ 14 w 19"/>
                <a:gd name="T11" fmla="*/ 7 h 8"/>
                <a:gd name="T12" fmla="*/ 14 w 19"/>
                <a:gd name="T13" fmla="*/ 8 h 8"/>
                <a:gd name="T14" fmla="*/ 12 w 19"/>
                <a:gd name="T15" fmla="*/ 7 h 8"/>
                <a:gd name="T16" fmla="*/ 9 w 19"/>
                <a:gd name="T17" fmla="*/ 8 h 8"/>
                <a:gd name="T18" fmla="*/ 8 w 19"/>
                <a:gd name="T19" fmla="*/ 8 h 8"/>
                <a:gd name="T20" fmla="*/ 6 w 19"/>
                <a:gd name="T21" fmla="*/ 7 h 8"/>
                <a:gd name="T22" fmla="*/ 1 w 19"/>
                <a:gd name="T23" fmla="*/ 7 h 8"/>
                <a:gd name="T24" fmla="*/ 0 w 19"/>
                <a:gd name="T25" fmla="*/ 7 h 8"/>
                <a:gd name="T26" fmla="*/ 3 w 19"/>
                <a:gd name="T27" fmla="*/ 5 h 8"/>
                <a:gd name="T28" fmla="*/ 9 w 19"/>
                <a:gd name="T29" fmla="*/ 5 h 8"/>
                <a:gd name="T30" fmla="*/ 19 w 19"/>
                <a:gd name="T3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8">
                  <a:moveTo>
                    <a:pt x="19" y="0"/>
                  </a:moveTo>
                  <a:lnTo>
                    <a:pt x="19" y="2"/>
                  </a:lnTo>
                  <a:lnTo>
                    <a:pt x="19" y="4"/>
                  </a:lnTo>
                  <a:lnTo>
                    <a:pt x="17" y="5"/>
                  </a:lnTo>
                  <a:lnTo>
                    <a:pt x="15" y="7"/>
                  </a:lnTo>
                  <a:lnTo>
                    <a:pt x="14" y="7"/>
                  </a:lnTo>
                  <a:lnTo>
                    <a:pt x="14" y="8"/>
                  </a:lnTo>
                  <a:lnTo>
                    <a:pt x="12" y="7"/>
                  </a:lnTo>
                  <a:lnTo>
                    <a:pt x="9" y="8"/>
                  </a:lnTo>
                  <a:lnTo>
                    <a:pt x="8" y="8"/>
                  </a:lnTo>
                  <a:lnTo>
                    <a:pt x="6" y="7"/>
                  </a:lnTo>
                  <a:lnTo>
                    <a:pt x="1" y="7"/>
                  </a:lnTo>
                  <a:lnTo>
                    <a:pt x="0" y="7"/>
                  </a:lnTo>
                  <a:lnTo>
                    <a:pt x="3" y="5"/>
                  </a:lnTo>
                  <a:lnTo>
                    <a:pt x="9" y="5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8" name="Freeform 74">
              <a:extLst>
                <a:ext uri="{FF2B5EF4-FFF2-40B4-BE49-F238E27FC236}">
                  <a16:creationId xmlns:a16="http://schemas.microsoft.com/office/drawing/2014/main" id="{56E28DDA-A825-473C-94BC-195C6357BEE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3813" y="1382935"/>
              <a:ext cx="177380" cy="81867"/>
            </a:xfrm>
            <a:custGeom>
              <a:avLst/>
              <a:gdLst>
                <a:gd name="T0" fmla="*/ 63 w 91"/>
                <a:gd name="T1" fmla="*/ 0 h 42"/>
                <a:gd name="T2" fmla="*/ 66 w 91"/>
                <a:gd name="T3" fmla="*/ 1 h 42"/>
                <a:gd name="T4" fmla="*/ 71 w 91"/>
                <a:gd name="T5" fmla="*/ 4 h 42"/>
                <a:gd name="T6" fmla="*/ 73 w 91"/>
                <a:gd name="T7" fmla="*/ 8 h 42"/>
                <a:gd name="T8" fmla="*/ 76 w 91"/>
                <a:gd name="T9" fmla="*/ 11 h 42"/>
                <a:gd name="T10" fmla="*/ 90 w 91"/>
                <a:gd name="T11" fmla="*/ 14 h 42"/>
                <a:gd name="T12" fmla="*/ 91 w 91"/>
                <a:gd name="T13" fmla="*/ 17 h 42"/>
                <a:gd name="T14" fmla="*/ 90 w 91"/>
                <a:gd name="T15" fmla="*/ 19 h 42"/>
                <a:gd name="T16" fmla="*/ 82 w 91"/>
                <a:gd name="T17" fmla="*/ 20 h 42"/>
                <a:gd name="T18" fmla="*/ 79 w 91"/>
                <a:gd name="T19" fmla="*/ 25 h 42"/>
                <a:gd name="T20" fmla="*/ 80 w 91"/>
                <a:gd name="T21" fmla="*/ 25 h 42"/>
                <a:gd name="T22" fmla="*/ 84 w 91"/>
                <a:gd name="T23" fmla="*/ 31 h 42"/>
                <a:gd name="T24" fmla="*/ 84 w 91"/>
                <a:gd name="T25" fmla="*/ 33 h 42"/>
                <a:gd name="T26" fmla="*/ 63 w 91"/>
                <a:gd name="T27" fmla="*/ 36 h 42"/>
                <a:gd name="T28" fmla="*/ 46 w 91"/>
                <a:gd name="T29" fmla="*/ 37 h 42"/>
                <a:gd name="T30" fmla="*/ 41 w 91"/>
                <a:gd name="T31" fmla="*/ 39 h 42"/>
                <a:gd name="T32" fmla="*/ 30 w 91"/>
                <a:gd name="T33" fmla="*/ 42 h 42"/>
                <a:gd name="T34" fmla="*/ 9 w 91"/>
                <a:gd name="T35" fmla="*/ 36 h 42"/>
                <a:gd name="T36" fmla="*/ 5 w 91"/>
                <a:gd name="T37" fmla="*/ 34 h 42"/>
                <a:gd name="T38" fmla="*/ 0 w 91"/>
                <a:gd name="T39" fmla="*/ 30 h 42"/>
                <a:gd name="T40" fmla="*/ 5 w 91"/>
                <a:gd name="T41" fmla="*/ 26 h 42"/>
                <a:gd name="T42" fmla="*/ 16 w 91"/>
                <a:gd name="T43" fmla="*/ 25 h 42"/>
                <a:gd name="T44" fmla="*/ 21 w 91"/>
                <a:gd name="T45" fmla="*/ 19 h 42"/>
                <a:gd name="T46" fmla="*/ 17 w 91"/>
                <a:gd name="T47" fmla="*/ 17 h 42"/>
                <a:gd name="T48" fmla="*/ 16 w 91"/>
                <a:gd name="T49" fmla="*/ 15 h 42"/>
                <a:gd name="T50" fmla="*/ 17 w 91"/>
                <a:gd name="T51" fmla="*/ 12 h 42"/>
                <a:gd name="T52" fmla="*/ 22 w 91"/>
                <a:gd name="T53" fmla="*/ 9 h 42"/>
                <a:gd name="T54" fmla="*/ 28 w 91"/>
                <a:gd name="T55" fmla="*/ 8 h 42"/>
                <a:gd name="T56" fmla="*/ 35 w 91"/>
                <a:gd name="T57" fmla="*/ 6 h 42"/>
                <a:gd name="T58" fmla="*/ 41 w 91"/>
                <a:gd name="T59" fmla="*/ 4 h 42"/>
                <a:gd name="T60" fmla="*/ 47 w 91"/>
                <a:gd name="T61" fmla="*/ 4 h 42"/>
                <a:gd name="T62" fmla="*/ 52 w 91"/>
                <a:gd name="T6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" h="42">
                  <a:moveTo>
                    <a:pt x="62" y="0"/>
                  </a:moveTo>
                  <a:lnTo>
                    <a:pt x="63" y="0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8" y="3"/>
                  </a:lnTo>
                  <a:lnTo>
                    <a:pt x="71" y="4"/>
                  </a:lnTo>
                  <a:lnTo>
                    <a:pt x="73" y="6"/>
                  </a:lnTo>
                  <a:lnTo>
                    <a:pt x="73" y="8"/>
                  </a:lnTo>
                  <a:lnTo>
                    <a:pt x="74" y="9"/>
                  </a:lnTo>
                  <a:lnTo>
                    <a:pt x="76" y="11"/>
                  </a:lnTo>
                  <a:lnTo>
                    <a:pt x="85" y="14"/>
                  </a:lnTo>
                  <a:lnTo>
                    <a:pt x="90" y="14"/>
                  </a:lnTo>
                  <a:lnTo>
                    <a:pt x="91" y="15"/>
                  </a:lnTo>
                  <a:lnTo>
                    <a:pt x="91" y="17"/>
                  </a:lnTo>
                  <a:lnTo>
                    <a:pt x="91" y="19"/>
                  </a:lnTo>
                  <a:lnTo>
                    <a:pt x="90" y="19"/>
                  </a:lnTo>
                  <a:lnTo>
                    <a:pt x="88" y="20"/>
                  </a:lnTo>
                  <a:lnTo>
                    <a:pt x="82" y="20"/>
                  </a:lnTo>
                  <a:lnTo>
                    <a:pt x="80" y="22"/>
                  </a:lnTo>
                  <a:lnTo>
                    <a:pt x="79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2" y="30"/>
                  </a:lnTo>
                  <a:lnTo>
                    <a:pt x="84" y="31"/>
                  </a:lnTo>
                  <a:lnTo>
                    <a:pt x="85" y="31"/>
                  </a:lnTo>
                  <a:lnTo>
                    <a:pt x="84" y="33"/>
                  </a:lnTo>
                  <a:lnTo>
                    <a:pt x="82" y="34"/>
                  </a:lnTo>
                  <a:lnTo>
                    <a:pt x="63" y="36"/>
                  </a:lnTo>
                  <a:lnTo>
                    <a:pt x="49" y="37"/>
                  </a:lnTo>
                  <a:lnTo>
                    <a:pt x="46" y="37"/>
                  </a:lnTo>
                  <a:lnTo>
                    <a:pt x="44" y="37"/>
                  </a:lnTo>
                  <a:lnTo>
                    <a:pt x="41" y="39"/>
                  </a:lnTo>
                  <a:lnTo>
                    <a:pt x="33" y="42"/>
                  </a:lnTo>
                  <a:lnTo>
                    <a:pt x="30" y="42"/>
                  </a:lnTo>
                  <a:lnTo>
                    <a:pt x="21" y="39"/>
                  </a:lnTo>
                  <a:lnTo>
                    <a:pt x="9" y="36"/>
                  </a:lnTo>
                  <a:lnTo>
                    <a:pt x="8" y="34"/>
                  </a:lnTo>
                  <a:lnTo>
                    <a:pt x="5" y="34"/>
                  </a:lnTo>
                  <a:lnTo>
                    <a:pt x="2" y="33"/>
                  </a:lnTo>
                  <a:lnTo>
                    <a:pt x="0" y="30"/>
                  </a:lnTo>
                  <a:lnTo>
                    <a:pt x="2" y="28"/>
                  </a:lnTo>
                  <a:lnTo>
                    <a:pt x="5" y="26"/>
                  </a:lnTo>
                  <a:lnTo>
                    <a:pt x="9" y="25"/>
                  </a:lnTo>
                  <a:lnTo>
                    <a:pt x="16" y="25"/>
                  </a:lnTo>
                  <a:lnTo>
                    <a:pt x="19" y="22"/>
                  </a:lnTo>
                  <a:lnTo>
                    <a:pt x="21" y="19"/>
                  </a:lnTo>
                  <a:lnTo>
                    <a:pt x="25" y="15"/>
                  </a:lnTo>
                  <a:lnTo>
                    <a:pt x="17" y="17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21" y="11"/>
                  </a:lnTo>
                  <a:lnTo>
                    <a:pt x="22" y="9"/>
                  </a:lnTo>
                  <a:lnTo>
                    <a:pt x="27" y="8"/>
                  </a:lnTo>
                  <a:lnTo>
                    <a:pt x="28" y="8"/>
                  </a:lnTo>
                  <a:lnTo>
                    <a:pt x="30" y="8"/>
                  </a:lnTo>
                  <a:lnTo>
                    <a:pt x="35" y="6"/>
                  </a:lnTo>
                  <a:lnTo>
                    <a:pt x="38" y="6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7" y="4"/>
                  </a:lnTo>
                  <a:lnTo>
                    <a:pt x="50" y="3"/>
                  </a:lnTo>
                  <a:lnTo>
                    <a:pt x="52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09" name="Freeform 75">
              <a:extLst>
                <a:ext uri="{FF2B5EF4-FFF2-40B4-BE49-F238E27FC236}">
                  <a16:creationId xmlns:a16="http://schemas.microsoft.com/office/drawing/2014/main" id="{94531AE7-0E93-48E2-BBCC-058E35281F7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91005" y="1400477"/>
              <a:ext cx="38984" cy="11695"/>
            </a:xfrm>
            <a:custGeom>
              <a:avLst/>
              <a:gdLst>
                <a:gd name="T0" fmla="*/ 11 w 20"/>
                <a:gd name="T1" fmla="*/ 0 h 6"/>
                <a:gd name="T2" fmla="*/ 19 w 20"/>
                <a:gd name="T3" fmla="*/ 2 h 6"/>
                <a:gd name="T4" fmla="*/ 20 w 20"/>
                <a:gd name="T5" fmla="*/ 2 h 6"/>
                <a:gd name="T6" fmla="*/ 20 w 20"/>
                <a:gd name="T7" fmla="*/ 3 h 6"/>
                <a:gd name="T8" fmla="*/ 19 w 20"/>
                <a:gd name="T9" fmla="*/ 3 h 6"/>
                <a:gd name="T10" fmla="*/ 14 w 20"/>
                <a:gd name="T11" fmla="*/ 5 h 6"/>
                <a:gd name="T12" fmla="*/ 1 w 20"/>
                <a:gd name="T13" fmla="*/ 6 h 6"/>
                <a:gd name="T14" fmla="*/ 0 w 20"/>
                <a:gd name="T15" fmla="*/ 5 h 6"/>
                <a:gd name="T16" fmla="*/ 0 w 20"/>
                <a:gd name="T17" fmla="*/ 5 h 6"/>
                <a:gd name="T18" fmla="*/ 1 w 20"/>
                <a:gd name="T19" fmla="*/ 2 h 6"/>
                <a:gd name="T20" fmla="*/ 3 w 20"/>
                <a:gd name="T21" fmla="*/ 0 h 6"/>
                <a:gd name="T22" fmla="*/ 11 w 20"/>
                <a:gd name="T2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6">
                  <a:moveTo>
                    <a:pt x="11" y="0"/>
                  </a:moveTo>
                  <a:lnTo>
                    <a:pt x="19" y="2"/>
                  </a:lnTo>
                  <a:lnTo>
                    <a:pt x="20" y="2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4" y="5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3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0" name="Freeform 76">
              <a:extLst>
                <a:ext uri="{FF2B5EF4-FFF2-40B4-BE49-F238E27FC236}">
                  <a16:creationId xmlns:a16="http://schemas.microsoft.com/office/drawing/2014/main" id="{755D56A8-4146-4ECB-90BC-E495B5696E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649977"/>
              <a:ext cx="428829" cy="210516"/>
            </a:xfrm>
            <a:custGeom>
              <a:avLst/>
              <a:gdLst>
                <a:gd name="T0" fmla="*/ 216 w 220"/>
                <a:gd name="T1" fmla="*/ 4 h 108"/>
                <a:gd name="T2" fmla="*/ 218 w 220"/>
                <a:gd name="T3" fmla="*/ 11 h 108"/>
                <a:gd name="T4" fmla="*/ 209 w 220"/>
                <a:gd name="T5" fmla="*/ 22 h 108"/>
                <a:gd name="T6" fmla="*/ 193 w 220"/>
                <a:gd name="T7" fmla="*/ 27 h 108"/>
                <a:gd name="T8" fmla="*/ 171 w 220"/>
                <a:gd name="T9" fmla="*/ 33 h 108"/>
                <a:gd name="T10" fmla="*/ 144 w 220"/>
                <a:gd name="T11" fmla="*/ 41 h 108"/>
                <a:gd name="T12" fmla="*/ 120 w 220"/>
                <a:gd name="T13" fmla="*/ 47 h 108"/>
                <a:gd name="T14" fmla="*/ 108 w 220"/>
                <a:gd name="T15" fmla="*/ 52 h 108"/>
                <a:gd name="T16" fmla="*/ 100 w 220"/>
                <a:gd name="T17" fmla="*/ 58 h 108"/>
                <a:gd name="T18" fmla="*/ 93 w 220"/>
                <a:gd name="T19" fmla="*/ 60 h 108"/>
                <a:gd name="T20" fmla="*/ 97 w 220"/>
                <a:gd name="T21" fmla="*/ 63 h 108"/>
                <a:gd name="T22" fmla="*/ 90 w 220"/>
                <a:gd name="T23" fmla="*/ 67 h 108"/>
                <a:gd name="T24" fmla="*/ 87 w 220"/>
                <a:gd name="T25" fmla="*/ 71 h 108"/>
                <a:gd name="T26" fmla="*/ 78 w 220"/>
                <a:gd name="T27" fmla="*/ 69 h 108"/>
                <a:gd name="T28" fmla="*/ 76 w 220"/>
                <a:gd name="T29" fmla="*/ 75 h 108"/>
                <a:gd name="T30" fmla="*/ 70 w 220"/>
                <a:gd name="T31" fmla="*/ 77 h 108"/>
                <a:gd name="T32" fmla="*/ 68 w 220"/>
                <a:gd name="T33" fmla="*/ 85 h 108"/>
                <a:gd name="T34" fmla="*/ 59 w 220"/>
                <a:gd name="T35" fmla="*/ 93 h 108"/>
                <a:gd name="T36" fmla="*/ 56 w 220"/>
                <a:gd name="T37" fmla="*/ 94 h 108"/>
                <a:gd name="T38" fmla="*/ 54 w 220"/>
                <a:gd name="T39" fmla="*/ 96 h 108"/>
                <a:gd name="T40" fmla="*/ 46 w 220"/>
                <a:gd name="T41" fmla="*/ 107 h 108"/>
                <a:gd name="T42" fmla="*/ 32 w 220"/>
                <a:gd name="T43" fmla="*/ 107 h 108"/>
                <a:gd name="T44" fmla="*/ 15 w 220"/>
                <a:gd name="T45" fmla="*/ 104 h 108"/>
                <a:gd name="T46" fmla="*/ 7 w 220"/>
                <a:gd name="T47" fmla="*/ 101 h 108"/>
                <a:gd name="T48" fmla="*/ 4 w 220"/>
                <a:gd name="T49" fmla="*/ 94 h 108"/>
                <a:gd name="T50" fmla="*/ 13 w 220"/>
                <a:gd name="T51" fmla="*/ 90 h 108"/>
                <a:gd name="T52" fmla="*/ 18 w 220"/>
                <a:gd name="T53" fmla="*/ 83 h 108"/>
                <a:gd name="T54" fmla="*/ 34 w 220"/>
                <a:gd name="T55" fmla="*/ 74 h 108"/>
                <a:gd name="T56" fmla="*/ 27 w 220"/>
                <a:gd name="T57" fmla="*/ 72 h 108"/>
                <a:gd name="T58" fmla="*/ 35 w 220"/>
                <a:gd name="T59" fmla="*/ 63 h 108"/>
                <a:gd name="T60" fmla="*/ 32 w 220"/>
                <a:gd name="T61" fmla="*/ 60 h 108"/>
                <a:gd name="T62" fmla="*/ 30 w 220"/>
                <a:gd name="T63" fmla="*/ 55 h 108"/>
                <a:gd name="T64" fmla="*/ 38 w 220"/>
                <a:gd name="T65" fmla="*/ 56 h 108"/>
                <a:gd name="T66" fmla="*/ 45 w 220"/>
                <a:gd name="T67" fmla="*/ 52 h 108"/>
                <a:gd name="T68" fmla="*/ 48 w 220"/>
                <a:gd name="T69" fmla="*/ 49 h 108"/>
                <a:gd name="T70" fmla="*/ 57 w 220"/>
                <a:gd name="T71" fmla="*/ 47 h 108"/>
                <a:gd name="T72" fmla="*/ 62 w 220"/>
                <a:gd name="T73" fmla="*/ 41 h 108"/>
                <a:gd name="T74" fmla="*/ 76 w 220"/>
                <a:gd name="T75" fmla="*/ 34 h 108"/>
                <a:gd name="T76" fmla="*/ 90 w 220"/>
                <a:gd name="T77" fmla="*/ 31 h 108"/>
                <a:gd name="T78" fmla="*/ 101 w 220"/>
                <a:gd name="T79" fmla="*/ 28 h 108"/>
                <a:gd name="T80" fmla="*/ 106 w 220"/>
                <a:gd name="T81" fmla="*/ 27 h 108"/>
                <a:gd name="T82" fmla="*/ 108 w 220"/>
                <a:gd name="T83" fmla="*/ 22 h 108"/>
                <a:gd name="T84" fmla="*/ 127 w 220"/>
                <a:gd name="T85" fmla="*/ 23 h 108"/>
                <a:gd name="T86" fmla="*/ 155 w 220"/>
                <a:gd name="T87" fmla="*/ 19 h 108"/>
                <a:gd name="T88" fmla="*/ 164 w 220"/>
                <a:gd name="T89" fmla="*/ 15 h 108"/>
                <a:gd name="T90" fmla="*/ 174 w 220"/>
                <a:gd name="T91" fmla="*/ 14 h 108"/>
                <a:gd name="T92" fmla="*/ 182 w 220"/>
                <a:gd name="T93" fmla="*/ 6 h 108"/>
                <a:gd name="T94" fmla="*/ 201 w 220"/>
                <a:gd name="T95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0" h="108">
                  <a:moveTo>
                    <a:pt x="201" y="0"/>
                  </a:moveTo>
                  <a:lnTo>
                    <a:pt x="205" y="1"/>
                  </a:lnTo>
                  <a:lnTo>
                    <a:pt x="213" y="3"/>
                  </a:lnTo>
                  <a:lnTo>
                    <a:pt x="216" y="4"/>
                  </a:lnTo>
                  <a:lnTo>
                    <a:pt x="218" y="6"/>
                  </a:lnTo>
                  <a:lnTo>
                    <a:pt x="220" y="8"/>
                  </a:lnTo>
                  <a:lnTo>
                    <a:pt x="220" y="9"/>
                  </a:lnTo>
                  <a:lnTo>
                    <a:pt x="218" y="11"/>
                  </a:lnTo>
                  <a:lnTo>
                    <a:pt x="218" y="12"/>
                  </a:lnTo>
                  <a:lnTo>
                    <a:pt x="218" y="14"/>
                  </a:lnTo>
                  <a:lnTo>
                    <a:pt x="213" y="17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2" y="23"/>
                  </a:lnTo>
                  <a:lnTo>
                    <a:pt x="196" y="25"/>
                  </a:lnTo>
                  <a:lnTo>
                    <a:pt x="193" y="27"/>
                  </a:lnTo>
                  <a:lnTo>
                    <a:pt x="190" y="28"/>
                  </a:lnTo>
                  <a:lnTo>
                    <a:pt x="187" y="30"/>
                  </a:lnTo>
                  <a:lnTo>
                    <a:pt x="180" y="31"/>
                  </a:lnTo>
                  <a:lnTo>
                    <a:pt x="171" y="33"/>
                  </a:lnTo>
                  <a:lnTo>
                    <a:pt x="166" y="36"/>
                  </a:lnTo>
                  <a:lnTo>
                    <a:pt x="158" y="36"/>
                  </a:lnTo>
                  <a:lnTo>
                    <a:pt x="152" y="39"/>
                  </a:lnTo>
                  <a:lnTo>
                    <a:pt x="144" y="41"/>
                  </a:lnTo>
                  <a:lnTo>
                    <a:pt x="142" y="41"/>
                  </a:lnTo>
                  <a:lnTo>
                    <a:pt x="138" y="42"/>
                  </a:lnTo>
                  <a:lnTo>
                    <a:pt x="134" y="42"/>
                  </a:lnTo>
                  <a:lnTo>
                    <a:pt x="120" y="47"/>
                  </a:lnTo>
                  <a:lnTo>
                    <a:pt x="114" y="50"/>
                  </a:lnTo>
                  <a:lnTo>
                    <a:pt x="111" y="50"/>
                  </a:lnTo>
                  <a:lnTo>
                    <a:pt x="109" y="50"/>
                  </a:lnTo>
                  <a:lnTo>
                    <a:pt x="108" y="52"/>
                  </a:lnTo>
                  <a:lnTo>
                    <a:pt x="106" y="53"/>
                  </a:lnTo>
                  <a:lnTo>
                    <a:pt x="103" y="55"/>
                  </a:lnTo>
                  <a:lnTo>
                    <a:pt x="101" y="56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98" y="58"/>
                  </a:lnTo>
                  <a:lnTo>
                    <a:pt x="97" y="58"/>
                  </a:lnTo>
                  <a:lnTo>
                    <a:pt x="93" y="60"/>
                  </a:lnTo>
                  <a:lnTo>
                    <a:pt x="93" y="61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5" y="64"/>
                  </a:lnTo>
                  <a:lnTo>
                    <a:pt x="93" y="66"/>
                  </a:lnTo>
                  <a:lnTo>
                    <a:pt x="92" y="67"/>
                  </a:lnTo>
                  <a:lnTo>
                    <a:pt x="90" y="67"/>
                  </a:lnTo>
                  <a:lnTo>
                    <a:pt x="87" y="67"/>
                  </a:lnTo>
                  <a:lnTo>
                    <a:pt x="86" y="69"/>
                  </a:lnTo>
                  <a:lnTo>
                    <a:pt x="87" y="69"/>
                  </a:lnTo>
                  <a:lnTo>
                    <a:pt x="87" y="71"/>
                  </a:lnTo>
                  <a:lnTo>
                    <a:pt x="86" y="71"/>
                  </a:lnTo>
                  <a:lnTo>
                    <a:pt x="84" y="71"/>
                  </a:lnTo>
                  <a:lnTo>
                    <a:pt x="79" y="69"/>
                  </a:lnTo>
                  <a:lnTo>
                    <a:pt x="78" y="69"/>
                  </a:lnTo>
                  <a:lnTo>
                    <a:pt x="78" y="71"/>
                  </a:lnTo>
                  <a:lnTo>
                    <a:pt x="78" y="72"/>
                  </a:lnTo>
                  <a:lnTo>
                    <a:pt x="78" y="74"/>
                  </a:lnTo>
                  <a:lnTo>
                    <a:pt x="76" y="75"/>
                  </a:lnTo>
                  <a:lnTo>
                    <a:pt x="75" y="75"/>
                  </a:lnTo>
                  <a:lnTo>
                    <a:pt x="68" y="74"/>
                  </a:lnTo>
                  <a:lnTo>
                    <a:pt x="68" y="75"/>
                  </a:lnTo>
                  <a:lnTo>
                    <a:pt x="70" y="77"/>
                  </a:lnTo>
                  <a:lnTo>
                    <a:pt x="70" y="78"/>
                  </a:lnTo>
                  <a:lnTo>
                    <a:pt x="71" y="80"/>
                  </a:lnTo>
                  <a:lnTo>
                    <a:pt x="70" y="82"/>
                  </a:lnTo>
                  <a:lnTo>
                    <a:pt x="68" y="85"/>
                  </a:lnTo>
                  <a:lnTo>
                    <a:pt x="57" y="88"/>
                  </a:lnTo>
                  <a:lnTo>
                    <a:pt x="57" y="90"/>
                  </a:lnTo>
                  <a:lnTo>
                    <a:pt x="59" y="91"/>
                  </a:lnTo>
                  <a:lnTo>
                    <a:pt x="59" y="93"/>
                  </a:lnTo>
                  <a:lnTo>
                    <a:pt x="59" y="94"/>
                  </a:lnTo>
                  <a:lnTo>
                    <a:pt x="57" y="94"/>
                  </a:lnTo>
                  <a:lnTo>
                    <a:pt x="56" y="94"/>
                  </a:lnTo>
                  <a:lnTo>
                    <a:pt x="56" y="94"/>
                  </a:lnTo>
                  <a:lnTo>
                    <a:pt x="52" y="93"/>
                  </a:lnTo>
                  <a:lnTo>
                    <a:pt x="51" y="93"/>
                  </a:lnTo>
                  <a:lnTo>
                    <a:pt x="51" y="94"/>
                  </a:lnTo>
                  <a:lnTo>
                    <a:pt x="54" y="96"/>
                  </a:lnTo>
                  <a:lnTo>
                    <a:pt x="54" y="97"/>
                  </a:lnTo>
                  <a:lnTo>
                    <a:pt x="54" y="99"/>
                  </a:lnTo>
                  <a:lnTo>
                    <a:pt x="49" y="102"/>
                  </a:lnTo>
                  <a:lnTo>
                    <a:pt x="46" y="107"/>
                  </a:lnTo>
                  <a:lnTo>
                    <a:pt x="41" y="108"/>
                  </a:lnTo>
                  <a:lnTo>
                    <a:pt x="38" y="108"/>
                  </a:lnTo>
                  <a:lnTo>
                    <a:pt x="35" y="108"/>
                  </a:lnTo>
                  <a:lnTo>
                    <a:pt x="32" y="107"/>
                  </a:lnTo>
                  <a:lnTo>
                    <a:pt x="26" y="107"/>
                  </a:lnTo>
                  <a:lnTo>
                    <a:pt x="23" y="105"/>
                  </a:lnTo>
                  <a:lnTo>
                    <a:pt x="18" y="104"/>
                  </a:lnTo>
                  <a:lnTo>
                    <a:pt x="15" y="104"/>
                  </a:lnTo>
                  <a:lnTo>
                    <a:pt x="11" y="105"/>
                  </a:lnTo>
                  <a:lnTo>
                    <a:pt x="8" y="107"/>
                  </a:lnTo>
                  <a:lnTo>
                    <a:pt x="5" y="104"/>
                  </a:lnTo>
                  <a:lnTo>
                    <a:pt x="7" y="101"/>
                  </a:lnTo>
                  <a:lnTo>
                    <a:pt x="0" y="97"/>
                  </a:lnTo>
                  <a:lnTo>
                    <a:pt x="0" y="96"/>
                  </a:lnTo>
                  <a:lnTo>
                    <a:pt x="0" y="94"/>
                  </a:lnTo>
                  <a:lnTo>
                    <a:pt x="4" y="94"/>
                  </a:lnTo>
                  <a:lnTo>
                    <a:pt x="5" y="91"/>
                  </a:lnTo>
                  <a:lnTo>
                    <a:pt x="8" y="90"/>
                  </a:lnTo>
                  <a:lnTo>
                    <a:pt x="11" y="90"/>
                  </a:lnTo>
                  <a:lnTo>
                    <a:pt x="13" y="90"/>
                  </a:lnTo>
                  <a:lnTo>
                    <a:pt x="15" y="88"/>
                  </a:lnTo>
                  <a:lnTo>
                    <a:pt x="15" y="86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23" y="77"/>
                  </a:lnTo>
                  <a:lnTo>
                    <a:pt x="24" y="75"/>
                  </a:lnTo>
                  <a:lnTo>
                    <a:pt x="34" y="75"/>
                  </a:lnTo>
                  <a:lnTo>
                    <a:pt x="34" y="74"/>
                  </a:lnTo>
                  <a:lnTo>
                    <a:pt x="32" y="74"/>
                  </a:lnTo>
                  <a:lnTo>
                    <a:pt x="29" y="74"/>
                  </a:lnTo>
                  <a:lnTo>
                    <a:pt x="27" y="72"/>
                  </a:lnTo>
                  <a:lnTo>
                    <a:pt x="27" y="72"/>
                  </a:lnTo>
                  <a:lnTo>
                    <a:pt x="26" y="71"/>
                  </a:lnTo>
                  <a:lnTo>
                    <a:pt x="27" y="69"/>
                  </a:lnTo>
                  <a:lnTo>
                    <a:pt x="30" y="66"/>
                  </a:lnTo>
                  <a:lnTo>
                    <a:pt x="35" y="63"/>
                  </a:lnTo>
                  <a:lnTo>
                    <a:pt x="40" y="61"/>
                  </a:lnTo>
                  <a:lnTo>
                    <a:pt x="38" y="61"/>
                  </a:lnTo>
                  <a:lnTo>
                    <a:pt x="37" y="60"/>
                  </a:lnTo>
                  <a:lnTo>
                    <a:pt x="32" y="60"/>
                  </a:lnTo>
                  <a:lnTo>
                    <a:pt x="30" y="58"/>
                  </a:lnTo>
                  <a:lnTo>
                    <a:pt x="30" y="56"/>
                  </a:lnTo>
                  <a:lnTo>
                    <a:pt x="29" y="56"/>
                  </a:lnTo>
                  <a:lnTo>
                    <a:pt x="30" y="55"/>
                  </a:lnTo>
                  <a:lnTo>
                    <a:pt x="34" y="55"/>
                  </a:lnTo>
                  <a:lnTo>
                    <a:pt x="35" y="55"/>
                  </a:lnTo>
                  <a:lnTo>
                    <a:pt x="37" y="55"/>
                  </a:lnTo>
                  <a:lnTo>
                    <a:pt x="38" y="56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5" y="53"/>
                  </a:lnTo>
                  <a:lnTo>
                    <a:pt x="45" y="52"/>
                  </a:lnTo>
                  <a:lnTo>
                    <a:pt x="45" y="50"/>
                  </a:lnTo>
                  <a:lnTo>
                    <a:pt x="45" y="50"/>
                  </a:lnTo>
                  <a:lnTo>
                    <a:pt x="46" y="49"/>
                  </a:lnTo>
                  <a:lnTo>
                    <a:pt x="48" y="49"/>
                  </a:lnTo>
                  <a:lnTo>
                    <a:pt x="51" y="49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7" y="47"/>
                  </a:lnTo>
                  <a:lnTo>
                    <a:pt x="59" y="45"/>
                  </a:lnTo>
                  <a:lnTo>
                    <a:pt x="62" y="42"/>
                  </a:lnTo>
                  <a:lnTo>
                    <a:pt x="62" y="42"/>
                  </a:lnTo>
                  <a:lnTo>
                    <a:pt x="62" y="41"/>
                  </a:lnTo>
                  <a:lnTo>
                    <a:pt x="67" y="39"/>
                  </a:lnTo>
                  <a:lnTo>
                    <a:pt x="71" y="38"/>
                  </a:lnTo>
                  <a:lnTo>
                    <a:pt x="75" y="34"/>
                  </a:lnTo>
                  <a:lnTo>
                    <a:pt x="76" y="34"/>
                  </a:lnTo>
                  <a:lnTo>
                    <a:pt x="78" y="34"/>
                  </a:lnTo>
                  <a:lnTo>
                    <a:pt x="81" y="33"/>
                  </a:lnTo>
                  <a:lnTo>
                    <a:pt x="87" y="33"/>
                  </a:lnTo>
                  <a:lnTo>
                    <a:pt x="90" y="31"/>
                  </a:lnTo>
                  <a:lnTo>
                    <a:pt x="92" y="28"/>
                  </a:lnTo>
                  <a:lnTo>
                    <a:pt x="93" y="28"/>
                  </a:lnTo>
                  <a:lnTo>
                    <a:pt x="98" y="27"/>
                  </a:lnTo>
                  <a:lnTo>
                    <a:pt x="101" y="28"/>
                  </a:lnTo>
                  <a:lnTo>
                    <a:pt x="101" y="28"/>
                  </a:lnTo>
                  <a:lnTo>
                    <a:pt x="103" y="28"/>
                  </a:lnTo>
                  <a:lnTo>
                    <a:pt x="105" y="28"/>
                  </a:lnTo>
                  <a:lnTo>
                    <a:pt x="106" y="27"/>
                  </a:lnTo>
                  <a:lnTo>
                    <a:pt x="105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8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2" y="23"/>
                  </a:lnTo>
                  <a:lnTo>
                    <a:pt x="127" y="23"/>
                  </a:lnTo>
                  <a:lnTo>
                    <a:pt x="130" y="23"/>
                  </a:lnTo>
                  <a:lnTo>
                    <a:pt x="133" y="23"/>
                  </a:lnTo>
                  <a:lnTo>
                    <a:pt x="141" y="22"/>
                  </a:lnTo>
                  <a:lnTo>
                    <a:pt x="155" y="19"/>
                  </a:lnTo>
                  <a:lnTo>
                    <a:pt x="158" y="17"/>
                  </a:lnTo>
                  <a:lnTo>
                    <a:pt x="161" y="15"/>
                  </a:lnTo>
                  <a:lnTo>
                    <a:pt x="163" y="15"/>
                  </a:lnTo>
                  <a:lnTo>
                    <a:pt x="164" y="15"/>
                  </a:lnTo>
                  <a:lnTo>
                    <a:pt x="168" y="15"/>
                  </a:lnTo>
                  <a:lnTo>
                    <a:pt x="171" y="14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5" y="12"/>
                  </a:lnTo>
                  <a:lnTo>
                    <a:pt x="175" y="9"/>
                  </a:lnTo>
                  <a:lnTo>
                    <a:pt x="177" y="8"/>
                  </a:lnTo>
                  <a:lnTo>
                    <a:pt x="182" y="6"/>
                  </a:lnTo>
                  <a:lnTo>
                    <a:pt x="188" y="3"/>
                  </a:lnTo>
                  <a:lnTo>
                    <a:pt x="194" y="1"/>
                  </a:lnTo>
                  <a:lnTo>
                    <a:pt x="199" y="0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1" name="Freeform 77">
              <a:extLst>
                <a:ext uri="{FF2B5EF4-FFF2-40B4-BE49-F238E27FC236}">
                  <a16:creationId xmlns:a16="http://schemas.microsoft.com/office/drawing/2014/main" id="{4B616C32-059A-44DB-B890-0A83333BC7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634297" y="1993040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1 w 3"/>
                <a:gd name="T3" fmla="*/ 0 h 8"/>
                <a:gd name="T4" fmla="*/ 1 w 3"/>
                <a:gd name="T5" fmla="*/ 2 h 8"/>
                <a:gd name="T6" fmla="*/ 3 w 3"/>
                <a:gd name="T7" fmla="*/ 6 h 8"/>
                <a:gd name="T8" fmla="*/ 3 w 3"/>
                <a:gd name="T9" fmla="*/ 8 h 8"/>
                <a:gd name="T10" fmla="*/ 3 w 3"/>
                <a:gd name="T11" fmla="*/ 6 h 8"/>
                <a:gd name="T12" fmla="*/ 1 w 3"/>
                <a:gd name="T13" fmla="*/ 6 h 8"/>
                <a:gd name="T14" fmla="*/ 1 w 3"/>
                <a:gd name="T15" fmla="*/ 5 h 8"/>
                <a:gd name="T16" fmla="*/ 0 w 3"/>
                <a:gd name="T17" fmla="*/ 2 h 8"/>
                <a:gd name="T18" fmla="*/ 1 w 3"/>
                <a:gd name="T19" fmla="*/ 0 h 8"/>
                <a:gd name="T20" fmla="*/ 1 w 3"/>
                <a:gd name="T2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2" name="Freeform 78">
              <a:extLst>
                <a:ext uri="{FF2B5EF4-FFF2-40B4-BE49-F238E27FC236}">
                  <a16:creationId xmlns:a16="http://schemas.microsoft.com/office/drawing/2014/main" id="{4DE028A8-EDA8-4BFB-AFB9-58DAA5288A09}"/>
                </a:ext>
              </a:extLst>
            </p:cNvPr>
            <p:cNvSpPr>
              <a:spLocks/>
            </p:cNvSpPr>
            <p:nvPr/>
          </p:nvSpPr>
          <p:spPr bwMode="auto">
            <a:xfrm>
              <a:off x="7981258" y="1870240"/>
              <a:ext cx="25340" cy="21442"/>
            </a:xfrm>
            <a:custGeom>
              <a:avLst/>
              <a:gdLst>
                <a:gd name="T0" fmla="*/ 8 w 13"/>
                <a:gd name="T1" fmla="*/ 0 h 11"/>
                <a:gd name="T2" fmla="*/ 9 w 13"/>
                <a:gd name="T3" fmla="*/ 2 h 11"/>
                <a:gd name="T4" fmla="*/ 11 w 13"/>
                <a:gd name="T5" fmla="*/ 3 h 11"/>
                <a:gd name="T6" fmla="*/ 13 w 13"/>
                <a:gd name="T7" fmla="*/ 5 h 11"/>
                <a:gd name="T8" fmla="*/ 13 w 13"/>
                <a:gd name="T9" fmla="*/ 10 h 11"/>
                <a:gd name="T10" fmla="*/ 13 w 13"/>
                <a:gd name="T11" fmla="*/ 11 h 11"/>
                <a:gd name="T12" fmla="*/ 11 w 13"/>
                <a:gd name="T13" fmla="*/ 11 h 11"/>
                <a:gd name="T14" fmla="*/ 3 w 13"/>
                <a:gd name="T15" fmla="*/ 10 h 11"/>
                <a:gd name="T16" fmla="*/ 0 w 13"/>
                <a:gd name="T17" fmla="*/ 10 h 11"/>
                <a:gd name="T18" fmla="*/ 0 w 13"/>
                <a:gd name="T19" fmla="*/ 8 h 11"/>
                <a:gd name="T20" fmla="*/ 0 w 13"/>
                <a:gd name="T21" fmla="*/ 6 h 11"/>
                <a:gd name="T22" fmla="*/ 8 w 13"/>
                <a:gd name="T2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11">
                  <a:moveTo>
                    <a:pt x="8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3" y="5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3" y="1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3" name="Freeform 79">
              <a:extLst>
                <a:ext uri="{FF2B5EF4-FFF2-40B4-BE49-F238E27FC236}">
                  <a16:creationId xmlns:a16="http://schemas.microsoft.com/office/drawing/2014/main" id="{D7CA8169-16E0-4860-A31B-FA7D0B676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86" y="2008634"/>
              <a:ext cx="56528" cy="40934"/>
            </a:xfrm>
            <a:custGeom>
              <a:avLst/>
              <a:gdLst>
                <a:gd name="T0" fmla="*/ 8 w 29"/>
                <a:gd name="T1" fmla="*/ 0 h 21"/>
                <a:gd name="T2" fmla="*/ 8 w 29"/>
                <a:gd name="T3" fmla="*/ 0 h 21"/>
                <a:gd name="T4" fmla="*/ 8 w 29"/>
                <a:gd name="T5" fmla="*/ 2 h 21"/>
                <a:gd name="T6" fmla="*/ 13 w 29"/>
                <a:gd name="T7" fmla="*/ 3 h 21"/>
                <a:gd name="T8" fmla="*/ 14 w 29"/>
                <a:gd name="T9" fmla="*/ 5 h 21"/>
                <a:gd name="T10" fmla="*/ 16 w 29"/>
                <a:gd name="T11" fmla="*/ 6 h 21"/>
                <a:gd name="T12" fmla="*/ 18 w 29"/>
                <a:gd name="T13" fmla="*/ 8 h 21"/>
                <a:gd name="T14" fmla="*/ 21 w 29"/>
                <a:gd name="T15" fmla="*/ 10 h 21"/>
                <a:gd name="T16" fmla="*/ 24 w 29"/>
                <a:gd name="T17" fmla="*/ 13 h 21"/>
                <a:gd name="T18" fmla="*/ 27 w 29"/>
                <a:gd name="T19" fmla="*/ 14 h 21"/>
                <a:gd name="T20" fmla="*/ 29 w 29"/>
                <a:gd name="T21" fmla="*/ 14 h 21"/>
                <a:gd name="T22" fmla="*/ 29 w 29"/>
                <a:gd name="T23" fmla="*/ 16 h 21"/>
                <a:gd name="T24" fmla="*/ 29 w 29"/>
                <a:gd name="T25" fmla="*/ 17 h 21"/>
                <a:gd name="T26" fmla="*/ 29 w 29"/>
                <a:gd name="T27" fmla="*/ 19 h 21"/>
                <a:gd name="T28" fmla="*/ 27 w 29"/>
                <a:gd name="T29" fmla="*/ 21 h 21"/>
                <a:gd name="T30" fmla="*/ 25 w 29"/>
                <a:gd name="T31" fmla="*/ 21 h 21"/>
                <a:gd name="T32" fmla="*/ 22 w 29"/>
                <a:gd name="T33" fmla="*/ 21 h 21"/>
                <a:gd name="T34" fmla="*/ 21 w 29"/>
                <a:gd name="T35" fmla="*/ 21 h 21"/>
                <a:gd name="T36" fmla="*/ 19 w 29"/>
                <a:gd name="T37" fmla="*/ 21 h 21"/>
                <a:gd name="T38" fmla="*/ 18 w 29"/>
                <a:gd name="T39" fmla="*/ 21 h 21"/>
                <a:gd name="T40" fmla="*/ 18 w 29"/>
                <a:gd name="T41" fmla="*/ 21 h 21"/>
                <a:gd name="T42" fmla="*/ 16 w 29"/>
                <a:gd name="T43" fmla="*/ 19 h 21"/>
                <a:gd name="T44" fmla="*/ 16 w 29"/>
                <a:gd name="T45" fmla="*/ 17 h 21"/>
                <a:gd name="T46" fmla="*/ 14 w 29"/>
                <a:gd name="T47" fmla="*/ 16 h 21"/>
                <a:gd name="T48" fmla="*/ 13 w 29"/>
                <a:gd name="T49" fmla="*/ 16 h 21"/>
                <a:gd name="T50" fmla="*/ 11 w 29"/>
                <a:gd name="T51" fmla="*/ 16 h 21"/>
                <a:gd name="T52" fmla="*/ 10 w 29"/>
                <a:gd name="T53" fmla="*/ 14 h 21"/>
                <a:gd name="T54" fmla="*/ 8 w 29"/>
                <a:gd name="T55" fmla="*/ 14 h 21"/>
                <a:gd name="T56" fmla="*/ 8 w 29"/>
                <a:gd name="T57" fmla="*/ 16 h 21"/>
                <a:gd name="T58" fmla="*/ 7 w 29"/>
                <a:gd name="T59" fmla="*/ 16 h 21"/>
                <a:gd name="T60" fmla="*/ 3 w 29"/>
                <a:gd name="T61" fmla="*/ 11 h 21"/>
                <a:gd name="T62" fmla="*/ 2 w 29"/>
                <a:gd name="T63" fmla="*/ 11 h 21"/>
                <a:gd name="T64" fmla="*/ 2 w 29"/>
                <a:gd name="T65" fmla="*/ 10 h 21"/>
                <a:gd name="T66" fmla="*/ 2 w 29"/>
                <a:gd name="T67" fmla="*/ 8 h 21"/>
                <a:gd name="T68" fmla="*/ 0 w 29"/>
                <a:gd name="T69" fmla="*/ 6 h 21"/>
                <a:gd name="T70" fmla="*/ 0 w 29"/>
                <a:gd name="T71" fmla="*/ 5 h 21"/>
                <a:gd name="T72" fmla="*/ 2 w 29"/>
                <a:gd name="T73" fmla="*/ 3 h 21"/>
                <a:gd name="T74" fmla="*/ 3 w 29"/>
                <a:gd name="T75" fmla="*/ 3 h 21"/>
                <a:gd name="T76" fmla="*/ 5 w 29"/>
                <a:gd name="T77" fmla="*/ 2 h 21"/>
                <a:gd name="T78" fmla="*/ 8 w 29"/>
                <a:gd name="T79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21">
                  <a:moveTo>
                    <a:pt x="8" y="0"/>
                  </a:moveTo>
                  <a:lnTo>
                    <a:pt x="8" y="0"/>
                  </a:lnTo>
                  <a:lnTo>
                    <a:pt x="8" y="2"/>
                  </a:lnTo>
                  <a:lnTo>
                    <a:pt x="13" y="3"/>
                  </a:lnTo>
                  <a:lnTo>
                    <a:pt x="14" y="5"/>
                  </a:lnTo>
                  <a:lnTo>
                    <a:pt x="16" y="6"/>
                  </a:lnTo>
                  <a:lnTo>
                    <a:pt x="18" y="8"/>
                  </a:lnTo>
                  <a:lnTo>
                    <a:pt x="21" y="10"/>
                  </a:lnTo>
                  <a:lnTo>
                    <a:pt x="24" y="13"/>
                  </a:lnTo>
                  <a:lnTo>
                    <a:pt x="27" y="14"/>
                  </a:lnTo>
                  <a:lnTo>
                    <a:pt x="29" y="14"/>
                  </a:lnTo>
                  <a:lnTo>
                    <a:pt x="29" y="16"/>
                  </a:lnTo>
                  <a:lnTo>
                    <a:pt x="29" y="17"/>
                  </a:lnTo>
                  <a:lnTo>
                    <a:pt x="29" y="19"/>
                  </a:lnTo>
                  <a:lnTo>
                    <a:pt x="27" y="21"/>
                  </a:lnTo>
                  <a:lnTo>
                    <a:pt x="25" y="21"/>
                  </a:lnTo>
                  <a:lnTo>
                    <a:pt x="22" y="21"/>
                  </a:lnTo>
                  <a:lnTo>
                    <a:pt x="21" y="21"/>
                  </a:lnTo>
                  <a:lnTo>
                    <a:pt x="19" y="21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6" y="19"/>
                  </a:lnTo>
                  <a:lnTo>
                    <a:pt x="16" y="17"/>
                  </a:lnTo>
                  <a:lnTo>
                    <a:pt x="14" y="16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3" y="11"/>
                  </a:lnTo>
                  <a:lnTo>
                    <a:pt x="2" y="11"/>
                  </a:lnTo>
                  <a:lnTo>
                    <a:pt x="2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4" name="Freeform 80">
              <a:extLst>
                <a:ext uri="{FF2B5EF4-FFF2-40B4-BE49-F238E27FC236}">
                  <a16:creationId xmlns:a16="http://schemas.microsoft.com/office/drawing/2014/main" id="{6BD1DE30-F984-48F5-BF4D-7449AF403D5F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6067" y="1441411"/>
              <a:ext cx="37036" cy="17544"/>
            </a:xfrm>
            <a:custGeom>
              <a:avLst/>
              <a:gdLst>
                <a:gd name="T0" fmla="*/ 17 w 19"/>
                <a:gd name="T1" fmla="*/ 0 h 9"/>
                <a:gd name="T2" fmla="*/ 19 w 19"/>
                <a:gd name="T3" fmla="*/ 1 h 9"/>
                <a:gd name="T4" fmla="*/ 19 w 19"/>
                <a:gd name="T5" fmla="*/ 1 h 9"/>
                <a:gd name="T6" fmla="*/ 19 w 19"/>
                <a:gd name="T7" fmla="*/ 6 h 9"/>
                <a:gd name="T8" fmla="*/ 19 w 19"/>
                <a:gd name="T9" fmla="*/ 7 h 9"/>
                <a:gd name="T10" fmla="*/ 19 w 19"/>
                <a:gd name="T11" fmla="*/ 9 h 9"/>
                <a:gd name="T12" fmla="*/ 17 w 19"/>
                <a:gd name="T13" fmla="*/ 9 h 9"/>
                <a:gd name="T14" fmla="*/ 6 w 19"/>
                <a:gd name="T15" fmla="*/ 9 h 9"/>
                <a:gd name="T16" fmla="*/ 0 w 19"/>
                <a:gd name="T17" fmla="*/ 9 h 9"/>
                <a:gd name="T18" fmla="*/ 0 w 19"/>
                <a:gd name="T19" fmla="*/ 9 h 9"/>
                <a:gd name="T20" fmla="*/ 3 w 19"/>
                <a:gd name="T21" fmla="*/ 7 h 9"/>
                <a:gd name="T22" fmla="*/ 3 w 19"/>
                <a:gd name="T23" fmla="*/ 6 h 9"/>
                <a:gd name="T24" fmla="*/ 3 w 19"/>
                <a:gd name="T25" fmla="*/ 1 h 9"/>
                <a:gd name="T26" fmla="*/ 3 w 19"/>
                <a:gd name="T27" fmla="*/ 1 h 9"/>
                <a:gd name="T28" fmla="*/ 12 w 19"/>
                <a:gd name="T29" fmla="*/ 1 h 9"/>
                <a:gd name="T30" fmla="*/ 14 w 19"/>
                <a:gd name="T31" fmla="*/ 0 h 9"/>
                <a:gd name="T32" fmla="*/ 17 w 19"/>
                <a:gd name="T3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9">
                  <a:moveTo>
                    <a:pt x="17" y="0"/>
                  </a:moveTo>
                  <a:lnTo>
                    <a:pt x="19" y="1"/>
                  </a:lnTo>
                  <a:lnTo>
                    <a:pt x="19" y="1"/>
                  </a:lnTo>
                  <a:lnTo>
                    <a:pt x="19" y="6"/>
                  </a:lnTo>
                  <a:lnTo>
                    <a:pt x="19" y="7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6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1"/>
                  </a:lnTo>
                  <a:lnTo>
                    <a:pt x="3" y="1"/>
                  </a:lnTo>
                  <a:lnTo>
                    <a:pt x="12" y="1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5" name="Freeform 81">
              <a:extLst>
                <a:ext uri="{FF2B5EF4-FFF2-40B4-BE49-F238E27FC236}">
                  <a16:creationId xmlns:a16="http://schemas.microsoft.com/office/drawing/2014/main" id="{EA2E932F-AA20-4E24-BBA7-6A2730E2EC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14625" y="1443360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2 h 3"/>
                <a:gd name="T6" fmla="*/ 6 w 6"/>
                <a:gd name="T7" fmla="*/ 2 h 3"/>
                <a:gd name="T8" fmla="*/ 3 w 6"/>
                <a:gd name="T9" fmla="*/ 3 h 3"/>
                <a:gd name="T10" fmla="*/ 0 w 6"/>
                <a:gd name="T11" fmla="*/ 3 h 3"/>
                <a:gd name="T12" fmla="*/ 0 w 6"/>
                <a:gd name="T13" fmla="*/ 3 h 3"/>
                <a:gd name="T14" fmla="*/ 1 w 6"/>
                <a:gd name="T15" fmla="*/ 2 h 3"/>
                <a:gd name="T16" fmla="*/ 3 w 6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6" name="Freeform 82">
              <a:extLst>
                <a:ext uri="{FF2B5EF4-FFF2-40B4-BE49-F238E27FC236}">
                  <a16:creationId xmlns:a16="http://schemas.microsoft.com/office/drawing/2014/main" id="{BCF15151-BA78-4C75-9834-9408EC5672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5656" y="1848798"/>
              <a:ext cx="44833" cy="25340"/>
            </a:xfrm>
            <a:custGeom>
              <a:avLst/>
              <a:gdLst>
                <a:gd name="T0" fmla="*/ 14 w 23"/>
                <a:gd name="T1" fmla="*/ 0 h 13"/>
                <a:gd name="T2" fmla="*/ 16 w 23"/>
                <a:gd name="T3" fmla="*/ 0 h 13"/>
                <a:gd name="T4" fmla="*/ 17 w 23"/>
                <a:gd name="T5" fmla="*/ 2 h 13"/>
                <a:gd name="T6" fmla="*/ 19 w 23"/>
                <a:gd name="T7" fmla="*/ 2 h 13"/>
                <a:gd name="T8" fmla="*/ 20 w 23"/>
                <a:gd name="T9" fmla="*/ 5 h 13"/>
                <a:gd name="T10" fmla="*/ 22 w 23"/>
                <a:gd name="T11" fmla="*/ 5 h 13"/>
                <a:gd name="T12" fmla="*/ 23 w 23"/>
                <a:gd name="T13" fmla="*/ 6 h 13"/>
                <a:gd name="T14" fmla="*/ 23 w 23"/>
                <a:gd name="T15" fmla="*/ 8 h 13"/>
                <a:gd name="T16" fmla="*/ 23 w 23"/>
                <a:gd name="T17" fmla="*/ 10 h 13"/>
                <a:gd name="T18" fmla="*/ 20 w 23"/>
                <a:gd name="T19" fmla="*/ 10 h 13"/>
                <a:gd name="T20" fmla="*/ 14 w 23"/>
                <a:gd name="T21" fmla="*/ 11 h 13"/>
                <a:gd name="T22" fmla="*/ 11 w 23"/>
                <a:gd name="T23" fmla="*/ 11 h 13"/>
                <a:gd name="T24" fmla="*/ 6 w 23"/>
                <a:gd name="T25" fmla="*/ 13 h 13"/>
                <a:gd name="T26" fmla="*/ 5 w 23"/>
                <a:gd name="T27" fmla="*/ 13 h 13"/>
                <a:gd name="T28" fmla="*/ 3 w 23"/>
                <a:gd name="T29" fmla="*/ 13 h 13"/>
                <a:gd name="T30" fmla="*/ 1 w 23"/>
                <a:gd name="T31" fmla="*/ 13 h 13"/>
                <a:gd name="T32" fmla="*/ 0 w 23"/>
                <a:gd name="T33" fmla="*/ 13 h 13"/>
                <a:gd name="T34" fmla="*/ 0 w 23"/>
                <a:gd name="T35" fmla="*/ 11 h 13"/>
                <a:gd name="T36" fmla="*/ 0 w 23"/>
                <a:gd name="T37" fmla="*/ 10 h 13"/>
                <a:gd name="T38" fmla="*/ 1 w 23"/>
                <a:gd name="T39" fmla="*/ 8 h 13"/>
                <a:gd name="T40" fmla="*/ 0 w 23"/>
                <a:gd name="T41" fmla="*/ 5 h 13"/>
                <a:gd name="T42" fmla="*/ 3 w 23"/>
                <a:gd name="T43" fmla="*/ 2 h 13"/>
                <a:gd name="T44" fmla="*/ 6 w 23"/>
                <a:gd name="T45" fmla="*/ 2 h 13"/>
                <a:gd name="T46" fmla="*/ 14 w 23"/>
                <a:gd name="T4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" h="13">
                  <a:moveTo>
                    <a:pt x="14" y="0"/>
                  </a:moveTo>
                  <a:lnTo>
                    <a:pt x="16" y="0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0" y="10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6" y="13"/>
                  </a:lnTo>
                  <a:lnTo>
                    <a:pt x="5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8"/>
                  </a:lnTo>
                  <a:lnTo>
                    <a:pt x="0" y="5"/>
                  </a:lnTo>
                  <a:lnTo>
                    <a:pt x="3" y="2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7" name="Freeform 83">
              <a:extLst>
                <a:ext uri="{FF2B5EF4-FFF2-40B4-BE49-F238E27FC236}">
                  <a16:creationId xmlns:a16="http://schemas.microsoft.com/office/drawing/2014/main" id="{BD2F2E14-DF00-4F1E-8DF4-7A7FBE52E5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2528" y="1897529"/>
              <a:ext cx="38984" cy="19492"/>
            </a:xfrm>
            <a:custGeom>
              <a:avLst/>
              <a:gdLst>
                <a:gd name="T0" fmla="*/ 12 w 20"/>
                <a:gd name="T1" fmla="*/ 0 h 10"/>
                <a:gd name="T2" fmla="*/ 19 w 20"/>
                <a:gd name="T3" fmla="*/ 2 h 10"/>
                <a:gd name="T4" fmla="*/ 20 w 20"/>
                <a:gd name="T5" fmla="*/ 3 h 10"/>
                <a:gd name="T6" fmla="*/ 20 w 20"/>
                <a:gd name="T7" fmla="*/ 3 h 10"/>
                <a:gd name="T8" fmla="*/ 17 w 20"/>
                <a:gd name="T9" fmla="*/ 5 h 10"/>
                <a:gd name="T10" fmla="*/ 16 w 20"/>
                <a:gd name="T11" fmla="*/ 7 h 10"/>
                <a:gd name="T12" fmla="*/ 12 w 20"/>
                <a:gd name="T13" fmla="*/ 8 h 10"/>
                <a:gd name="T14" fmla="*/ 11 w 20"/>
                <a:gd name="T15" fmla="*/ 8 h 10"/>
                <a:gd name="T16" fmla="*/ 3 w 20"/>
                <a:gd name="T17" fmla="*/ 10 h 10"/>
                <a:gd name="T18" fmla="*/ 0 w 20"/>
                <a:gd name="T19" fmla="*/ 8 h 10"/>
                <a:gd name="T20" fmla="*/ 0 w 20"/>
                <a:gd name="T21" fmla="*/ 8 h 10"/>
                <a:gd name="T22" fmla="*/ 0 w 20"/>
                <a:gd name="T23" fmla="*/ 7 h 10"/>
                <a:gd name="T24" fmla="*/ 3 w 20"/>
                <a:gd name="T25" fmla="*/ 5 h 10"/>
                <a:gd name="T26" fmla="*/ 4 w 20"/>
                <a:gd name="T27" fmla="*/ 3 h 10"/>
                <a:gd name="T28" fmla="*/ 6 w 20"/>
                <a:gd name="T29" fmla="*/ 2 h 10"/>
                <a:gd name="T30" fmla="*/ 9 w 20"/>
                <a:gd name="T31" fmla="*/ 0 h 10"/>
                <a:gd name="T32" fmla="*/ 12 w 20"/>
                <a:gd name="T33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10">
                  <a:moveTo>
                    <a:pt x="12" y="0"/>
                  </a:move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17" y="5"/>
                  </a:lnTo>
                  <a:lnTo>
                    <a:pt x="16" y="7"/>
                  </a:lnTo>
                  <a:lnTo>
                    <a:pt x="12" y="8"/>
                  </a:lnTo>
                  <a:lnTo>
                    <a:pt x="11" y="8"/>
                  </a:lnTo>
                  <a:lnTo>
                    <a:pt x="3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3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9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8" name="Freeform 84">
              <a:extLst>
                <a:ext uri="{FF2B5EF4-FFF2-40B4-BE49-F238E27FC236}">
                  <a16:creationId xmlns:a16="http://schemas.microsoft.com/office/drawing/2014/main" id="{53C132A7-1291-4F8A-AEAE-C15B8561FE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486243"/>
              <a:ext cx="42883" cy="13645"/>
            </a:xfrm>
            <a:custGeom>
              <a:avLst/>
              <a:gdLst>
                <a:gd name="T0" fmla="*/ 2 w 22"/>
                <a:gd name="T1" fmla="*/ 0 h 7"/>
                <a:gd name="T2" fmla="*/ 3 w 22"/>
                <a:gd name="T3" fmla="*/ 0 h 7"/>
                <a:gd name="T4" fmla="*/ 5 w 22"/>
                <a:gd name="T5" fmla="*/ 2 h 7"/>
                <a:gd name="T6" fmla="*/ 6 w 22"/>
                <a:gd name="T7" fmla="*/ 0 h 7"/>
                <a:gd name="T8" fmla="*/ 19 w 22"/>
                <a:gd name="T9" fmla="*/ 3 h 7"/>
                <a:gd name="T10" fmla="*/ 22 w 22"/>
                <a:gd name="T11" fmla="*/ 5 h 7"/>
                <a:gd name="T12" fmla="*/ 22 w 22"/>
                <a:gd name="T13" fmla="*/ 5 h 7"/>
                <a:gd name="T14" fmla="*/ 11 w 22"/>
                <a:gd name="T15" fmla="*/ 7 h 7"/>
                <a:gd name="T16" fmla="*/ 8 w 22"/>
                <a:gd name="T17" fmla="*/ 7 h 7"/>
                <a:gd name="T18" fmla="*/ 8 w 22"/>
                <a:gd name="T19" fmla="*/ 3 h 7"/>
                <a:gd name="T20" fmla="*/ 6 w 22"/>
                <a:gd name="T21" fmla="*/ 3 h 7"/>
                <a:gd name="T22" fmla="*/ 2 w 22"/>
                <a:gd name="T23" fmla="*/ 3 h 7"/>
                <a:gd name="T24" fmla="*/ 0 w 22"/>
                <a:gd name="T25" fmla="*/ 2 h 7"/>
                <a:gd name="T26" fmla="*/ 0 w 22"/>
                <a:gd name="T27" fmla="*/ 0 h 7"/>
                <a:gd name="T28" fmla="*/ 2 w 22"/>
                <a:gd name="T2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" h="7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6" y="0"/>
                  </a:lnTo>
                  <a:lnTo>
                    <a:pt x="19" y="3"/>
                  </a:lnTo>
                  <a:lnTo>
                    <a:pt x="22" y="5"/>
                  </a:lnTo>
                  <a:lnTo>
                    <a:pt x="22" y="5"/>
                  </a:lnTo>
                  <a:lnTo>
                    <a:pt x="11" y="7"/>
                  </a:lnTo>
                  <a:lnTo>
                    <a:pt x="8" y="7"/>
                  </a:lnTo>
                  <a:lnTo>
                    <a:pt x="8" y="3"/>
                  </a:lnTo>
                  <a:lnTo>
                    <a:pt x="6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19" name="Freeform 85">
              <a:extLst>
                <a:ext uri="{FF2B5EF4-FFF2-40B4-BE49-F238E27FC236}">
                  <a16:creationId xmlns:a16="http://schemas.microsoft.com/office/drawing/2014/main" id="{E5900A7F-76C2-4C5B-AECF-E0458CBAAC7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07188" y="1846849"/>
              <a:ext cx="19492" cy="5848"/>
            </a:xfrm>
            <a:custGeom>
              <a:avLst/>
              <a:gdLst>
                <a:gd name="T0" fmla="*/ 3 w 10"/>
                <a:gd name="T1" fmla="*/ 0 h 3"/>
                <a:gd name="T2" fmla="*/ 10 w 10"/>
                <a:gd name="T3" fmla="*/ 3 h 3"/>
                <a:gd name="T4" fmla="*/ 10 w 10"/>
                <a:gd name="T5" fmla="*/ 3 h 3"/>
                <a:gd name="T6" fmla="*/ 3 w 10"/>
                <a:gd name="T7" fmla="*/ 3 h 3"/>
                <a:gd name="T8" fmla="*/ 0 w 10"/>
                <a:gd name="T9" fmla="*/ 1 h 3"/>
                <a:gd name="T10" fmla="*/ 2 w 10"/>
                <a:gd name="T11" fmla="*/ 0 h 3"/>
                <a:gd name="T12" fmla="*/ 3 w 10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3">
                  <a:moveTo>
                    <a:pt x="3" y="0"/>
                  </a:moveTo>
                  <a:lnTo>
                    <a:pt x="10" y="3"/>
                  </a:lnTo>
                  <a:lnTo>
                    <a:pt x="10" y="3"/>
                  </a:lnTo>
                  <a:lnTo>
                    <a:pt x="3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0" name="Freeform 86">
              <a:extLst>
                <a:ext uri="{FF2B5EF4-FFF2-40B4-BE49-F238E27FC236}">
                  <a16:creationId xmlns:a16="http://schemas.microsoft.com/office/drawing/2014/main" id="{2C0DB47E-D09C-4E67-B8E9-04CAD2384BA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89645" y="1846849"/>
              <a:ext cx="17544" cy="5848"/>
            </a:xfrm>
            <a:custGeom>
              <a:avLst/>
              <a:gdLst>
                <a:gd name="T0" fmla="*/ 8 w 9"/>
                <a:gd name="T1" fmla="*/ 0 h 3"/>
                <a:gd name="T2" fmla="*/ 9 w 9"/>
                <a:gd name="T3" fmla="*/ 0 h 3"/>
                <a:gd name="T4" fmla="*/ 9 w 9"/>
                <a:gd name="T5" fmla="*/ 0 h 3"/>
                <a:gd name="T6" fmla="*/ 8 w 9"/>
                <a:gd name="T7" fmla="*/ 3 h 3"/>
                <a:gd name="T8" fmla="*/ 6 w 9"/>
                <a:gd name="T9" fmla="*/ 3 h 3"/>
                <a:gd name="T10" fmla="*/ 1 w 9"/>
                <a:gd name="T11" fmla="*/ 3 h 3"/>
                <a:gd name="T12" fmla="*/ 0 w 9"/>
                <a:gd name="T13" fmla="*/ 3 h 3"/>
                <a:gd name="T14" fmla="*/ 0 w 9"/>
                <a:gd name="T15" fmla="*/ 3 h 3"/>
                <a:gd name="T16" fmla="*/ 3 w 9"/>
                <a:gd name="T17" fmla="*/ 1 h 3"/>
                <a:gd name="T18" fmla="*/ 8 w 9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3">
                  <a:moveTo>
                    <a:pt x="8" y="0"/>
                  </a:moveTo>
                  <a:lnTo>
                    <a:pt x="9" y="0"/>
                  </a:lnTo>
                  <a:lnTo>
                    <a:pt x="9" y="0"/>
                  </a:lnTo>
                  <a:lnTo>
                    <a:pt x="8" y="3"/>
                  </a:lnTo>
                  <a:lnTo>
                    <a:pt x="6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1" name="Freeform 87">
              <a:extLst>
                <a:ext uri="{FF2B5EF4-FFF2-40B4-BE49-F238E27FC236}">
                  <a16:creationId xmlns:a16="http://schemas.microsoft.com/office/drawing/2014/main" id="{97DA415D-332F-485C-BA5F-CD40DD93CD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52610" y="1870240"/>
              <a:ext cx="23391" cy="11695"/>
            </a:xfrm>
            <a:custGeom>
              <a:avLst/>
              <a:gdLst>
                <a:gd name="T0" fmla="*/ 4 w 12"/>
                <a:gd name="T1" fmla="*/ 0 h 6"/>
                <a:gd name="T2" fmla="*/ 8 w 12"/>
                <a:gd name="T3" fmla="*/ 0 h 6"/>
                <a:gd name="T4" fmla="*/ 9 w 12"/>
                <a:gd name="T5" fmla="*/ 0 h 6"/>
                <a:gd name="T6" fmla="*/ 12 w 12"/>
                <a:gd name="T7" fmla="*/ 2 h 6"/>
                <a:gd name="T8" fmla="*/ 9 w 12"/>
                <a:gd name="T9" fmla="*/ 2 h 6"/>
                <a:gd name="T10" fmla="*/ 8 w 12"/>
                <a:gd name="T11" fmla="*/ 5 h 6"/>
                <a:gd name="T12" fmla="*/ 8 w 12"/>
                <a:gd name="T13" fmla="*/ 5 h 6"/>
                <a:gd name="T14" fmla="*/ 9 w 12"/>
                <a:gd name="T15" fmla="*/ 6 h 6"/>
                <a:gd name="T16" fmla="*/ 8 w 12"/>
                <a:gd name="T17" fmla="*/ 6 h 6"/>
                <a:gd name="T18" fmla="*/ 8 w 12"/>
                <a:gd name="T19" fmla="*/ 6 h 6"/>
                <a:gd name="T20" fmla="*/ 8 w 12"/>
                <a:gd name="T21" fmla="*/ 6 h 6"/>
                <a:gd name="T22" fmla="*/ 4 w 12"/>
                <a:gd name="T23" fmla="*/ 6 h 6"/>
                <a:gd name="T24" fmla="*/ 1 w 12"/>
                <a:gd name="T25" fmla="*/ 5 h 6"/>
                <a:gd name="T26" fmla="*/ 0 w 12"/>
                <a:gd name="T27" fmla="*/ 3 h 6"/>
                <a:gd name="T28" fmla="*/ 1 w 12"/>
                <a:gd name="T29" fmla="*/ 2 h 6"/>
                <a:gd name="T30" fmla="*/ 1 w 12"/>
                <a:gd name="T31" fmla="*/ 0 h 6"/>
                <a:gd name="T32" fmla="*/ 4 w 12"/>
                <a:gd name="T3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" h="6">
                  <a:moveTo>
                    <a:pt x="4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9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9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8" y="6"/>
                  </a:lnTo>
                  <a:lnTo>
                    <a:pt x="4" y="6"/>
                  </a:lnTo>
                  <a:lnTo>
                    <a:pt x="1" y="5"/>
                  </a:lnTo>
                  <a:lnTo>
                    <a:pt x="0" y="3"/>
                  </a:lnTo>
                  <a:lnTo>
                    <a:pt x="1" y="2"/>
                  </a:lnTo>
                  <a:lnTo>
                    <a:pt x="1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2" name="Freeform 88">
              <a:extLst>
                <a:ext uri="{FF2B5EF4-FFF2-40B4-BE49-F238E27FC236}">
                  <a16:creationId xmlns:a16="http://schemas.microsoft.com/office/drawing/2014/main" id="{14AA04E1-0421-4689-816D-B0FD86CA76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8523" y="1827357"/>
              <a:ext cx="109156" cy="37036"/>
            </a:xfrm>
            <a:custGeom>
              <a:avLst/>
              <a:gdLst>
                <a:gd name="T0" fmla="*/ 34 w 56"/>
                <a:gd name="T1" fmla="*/ 0 h 19"/>
                <a:gd name="T2" fmla="*/ 37 w 56"/>
                <a:gd name="T3" fmla="*/ 0 h 19"/>
                <a:gd name="T4" fmla="*/ 41 w 56"/>
                <a:gd name="T5" fmla="*/ 2 h 19"/>
                <a:gd name="T6" fmla="*/ 43 w 56"/>
                <a:gd name="T7" fmla="*/ 3 h 19"/>
                <a:gd name="T8" fmla="*/ 54 w 56"/>
                <a:gd name="T9" fmla="*/ 10 h 19"/>
                <a:gd name="T10" fmla="*/ 56 w 56"/>
                <a:gd name="T11" fmla="*/ 11 h 19"/>
                <a:gd name="T12" fmla="*/ 56 w 56"/>
                <a:gd name="T13" fmla="*/ 13 h 19"/>
                <a:gd name="T14" fmla="*/ 56 w 56"/>
                <a:gd name="T15" fmla="*/ 19 h 19"/>
                <a:gd name="T16" fmla="*/ 56 w 56"/>
                <a:gd name="T17" fmla="*/ 19 h 19"/>
                <a:gd name="T18" fmla="*/ 52 w 56"/>
                <a:gd name="T19" fmla="*/ 19 h 19"/>
                <a:gd name="T20" fmla="*/ 46 w 56"/>
                <a:gd name="T21" fmla="*/ 19 h 19"/>
                <a:gd name="T22" fmla="*/ 43 w 56"/>
                <a:gd name="T23" fmla="*/ 19 h 19"/>
                <a:gd name="T24" fmla="*/ 40 w 56"/>
                <a:gd name="T25" fmla="*/ 19 h 19"/>
                <a:gd name="T26" fmla="*/ 37 w 56"/>
                <a:gd name="T27" fmla="*/ 17 h 19"/>
                <a:gd name="T28" fmla="*/ 29 w 56"/>
                <a:gd name="T29" fmla="*/ 17 h 19"/>
                <a:gd name="T30" fmla="*/ 22 w 56"/>
                <a:gd name="T31" fmla="*/ 14 h 19"/>
                <a:gd name="T32" fmla="*/ 16 w 56"/>
                <a:gd name="T33" fmla="*/ 13 h 19"/>
                <a:gd name="T34" fmla="*/ 15 w 56"/>
                <a:gd name="T35" fmla="*/ 13 h 19"/>
                <a:gd name="T36" fmla="*/ 11 w 56"/>
                <a:gd name="T37" fmla="*/ 13 h 19"/>
                <a:gd name="T38" fmla="*/ 7 w 56"/>
                <a:gd name="T39" fmla="*/ 16 h 19"/>
                <a:gd name="T40" fmla="*/ 5 w 56"/>
                <a:gd name="T41" fmla="*/ 16 h 19"/>
                <a:gd name="T42" fmla="*/ 2 w 56"/>
                <a:gd name="T43" fmla="*/ 16 h 19"/>
                <a:gd name="T44" fmla="*/ 0 w 56"/>
                <a:gd name="T45" fmla="*/ 14 h 19"/>
                <a:gd name="T46" fmla="*/ 5 w 56"/>
                <a:gd name="T47" fmla="*/ 13 h 19"/>
                <a:gd name="T48" fmla="*/ 8 w 56"/>
                <a:gd name="T49" fmla="*/ 13 h 19"/>
                <a:gd name="T50" fmla="*/ 11 w 56"/>
                <a:gd name="T51" fmla="*/ 13 h 19"/>
                <a:gd name="T52" fmla="*/ 15 w 56"/>
                <a:gd name="T53" fmla="*/ 10 h 19"/>
                <a:gd name="T54" fmla="*/ 16 w 56"/>
                <a:gd name="T55" fmla="*/ 8 h 19"/>
                <a:gd name="T56" fmla="*/ 18 w 56"/>
                <a:gd name="T57" fmla="*/ 3 h 19"/>
                <a:gd name="T58" fmla="*/ 19 w 56"/>
                <a:gd name="T59" fmla="*/ 2 h 19"/>
                <a:gd name="T60" fmla="*/ 21 w 56"/>
                <a:gd name="T61" fmla="*/ 2 h 19"/>
                <a:gd name="T62" fmla="*/ 22 w 56"/>
                <a:gd name="T63" fmla="*/ 2 h 19"/>
                <a:gd name="T64" fmla="*/ 24 w 56"/>
                <a:gd name="T65" fmla="*/ 2 h 19"/>
                <a:gd name="T66" fmla="*/ 30 w 56"/>
                <a:gd name="T67" fmla="*/ 0 h 19"/>
                <a:gd name="T68" fmla="*/ 34 w 56"/>
                <a:gd name="T6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6" h="19">
                  <a:moveTo>
                    <a:pt x="34" y="0"/>
                  </a:moveTo>
                  <a:lnTo>
                    <a:pt x="37" y="0"/>
                  </a:lnTo>
                  <a:lnTo>
                    <a:pt x="41" y="2"/>
                  </a:lnTo>
                  <a:lnTo>
                    <a:pt x="43" y="3"/>
                  </a:lnTo>
                  <a:lnTo>
                    <a:pt x="54" y="10"/>
                  </a:lnTo>
                  <a:lnTo>
                    <a:pt x="56" y="11"/>
                  </a:lnTo>
                  <a:lnTo>
                    <a:pt x="56" y="13"/>
                  </a:lnTo>
                  <a:lnTo>
                    <a:pt x="56" y="19"/>
                  </a:lnTo>
                  <a:lnTo>
                    <a:pt x="56" y="19"/>
                  </a:lnTo>
                  <a:lnTo>
                    <a:pt x="52" y="19"/>
                  </a:lnTo>
                  <a:lnTo>
                    <a:pt x="46" y="19"/>
                  </a:lnTo>
                  <a:lnTo>
                    <a:pt x="43" y="19"/>
                  </a:lnTo>
                  <a:lnTo>
                    <a:pt x="40" y="19"/>
                  </a:lnTo>
                  <a:lnTo>
                    <a:pt x="37" y="17"/>
                  </a:lnTo>
                  <a:lnTo>
                    <a:pt x="29" y="17"/>
                  </a:lnTo>
                  <a:lnTo>
                    <a:pt x="22" y="14"/>
                  </a:lnTo>
                  <a:lnTo>
                    <a:pt x="16" y="13"/>
                  </a:lnTo>
                  <a:lnTo>
                    <a:pt x="15" y="13"/>
                  </a:lnTo>
                  <a:lnTo>
                    <a:pt x="11" y="13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5" y="13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5" y="10"/>
                  </a:lnTo>
                  <a:lnTo>
                    <a:pt x="16" y="8"/>
                  </a:lnTo>
                  <a:lnTo>
                    <a:pt x="18" y="3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3" name="Freeform 89">
              <a:extLst>
                <a:ext uri="{FF2B5EF4-FFF2-40B4-BE49-F238E27FC236}">
                  <a16:creationId xmlns:a16="http://schemas.microsoft.com/office/drawing/2014/main" id="{ED713300-EFF6-4DDE-9042-257E1ABD512C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7548" y="1667521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3 h 3"/>
                <a:gd name="T4" fmla="*/ 3 w 3"/>
                <a:gd name="T5" fmla="*/ 3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0 h 3"/>
                <a:gd name="T12" fmla="*/ 1 w 3"/>
                <a:gd name="T1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4" name="Freeform 90">
              <a:extLst>
                <a:ext uri="{FF2B5EF4-FFF2-40B4-BE49-F238E27FC236}">
                  <a16:creationId xmlns:a16="http://schemas.microsoft.com/office/drawing/2014/main" id="{ADA3C474-865C-414C-909E-25E05AF0EE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3698" y="1731845"/>
              <a:ext cx="128649" cy="46781"/>
            </a:xfrm>
            <a:custGeom>
              <a:avLst/>
              <a:gdLst>
                <a:gd name="T0" fmla="*/ 5 w 66"/>
                <a:gd name="T1" fmla="*/ 0 h 24"/>
                <a:gd name="T2" fmla="*/ 8 w 66"/>
                <a:gd name="T3" fmla="*/ 3 h 24"/>
                <a:gd name="T4" fmla="*/ 8 w 66"/>
                <a:gd name="T5" fmla="*/ 5 h 24"/>
                <a:gd name="T6" fmla="*/ 9 w 66"/>
                <a:gd name="T7" fmla="*/ 7 h 24"/>
                <a:gd name="T8" fmla="*/ 13 w 66"/>
                <a:gd name="T9" fmla="*/ 7 h 24"/>
                <a:gd name="T10" fmla="*/ 19 w 66"/>
                <a:gd name="T11" fmla="*/ 5 h 24"/>
                <a:gd name="T12" fmla="*/ 19 w 66"/>
                <a:gd name="T13" fmla="*/ 5 h 24"/>
                <a:gd name="T14" fmla="*/ 33 w 66"/>
                <a:gd name="T15" fmla="*/ 5 h 24"/>
                <a:gd name="T16" fmla="*/ 33 w 66"/>
                <a:gd name="T17" fmla="*/ 7 h 24"/>
                <a:gd name="T18" fmla="*/ 33 w 66"/>
                <a:gd name="T19" fmla="*/ 8 h 24"/>
                <a:gd name="T20" fmla="*/ 33 w 66"/>
                <a:gd name="T21" fmla="*/ 8 h 24"/>
                <a:gd name="T22" fmla="*/ 33 w 66"/>
                <a:gd name="T23" fmla="*/ 10 h 24"/>
                <a:gd name="T24" fmla="*/ 35 w 66"/>
                <a:gd name="T25" fmla="*/ 11 h 24"/>
                <a:gd name="T26" fmla="*/ 39 w 66"/>
                <a:gd name="T27" fmla="*/ 11 h 24"/>
                <a:gd name="T28" fmla="*/ 43 w 66"/>
                <a:gd name="T29" fmla="*/ 10 h 24"/>
                <a:gd name="T30" fmla="*/ 50 w 66"/>
                <a:gd name="T31" fmla="*/ 11 h 24"/>
                <a:gd name="T32" fmla="*/ 57 w 66"/>
                <a:gd name="T33" fmla="*/ 11 h 24"/>
                <a:gd name="T34" fmla="*/ 60 w 66"/>
                <a:gd name="T35" fmla="*/ 13 h 24"/>
                <a:gd name="T36" fmla="*/ 62 w 66"/>
                <a:gd name="T37" fmla="*/ 14 h 24"/>
                <a:gd name="T38" fmla="*/ 63 w 66"/>
                <a:gd name="T39" fmla="*/ 14 h 24"/>
                <a:gd name="T40" fmla="*/ 65 w 66"/>
                <a:gd name="T41" fmla="*/ 14 h 24"/>
                <a:gd name="T42" fmla="*/ 65 w 66"/>
                <a:gd name="T43" fmla="*/ 13 h 24"/>
                <a:gd name="T44" fmla="*/ 66 w 66"/>
                <a:gd name="T45" fmla="*/ 13 h 24"/>
                <a:gd name="T46" fmla="*/ 66 w 66"/>
                <a:gd name="T47" fmla="*/ 13 h 24"/>
                <a:gd name="T48" fmla="*/ 65 w 66"/>
                <a:gd name="T49" fmla="*/ 19 h 24"/>
                <a:gd name="T50" fmla="*/ 63 w 66"/>
                <a:gd name="T51" fmla="*/ 21 h 24"/>
                <a:gd name="T52" fmla="*/ 60 w 66"/>
                <a:gd name="T53" fmla="*/ 22 h 24"/>
                <a:gd name="T54" fmla="*/ 52 w 66"/>
                <a:gd name="T55" fmla="*/ 24 h 24"/>
                <a:gd name="T56" fmla="*/ 49 w 66"/>
                <a:gd name="T57" fmla="*/ 24 h 24"/>
                <a:gd name="T58" fmla="*/ 41 w 66"/>
                <a:gd name="T59" fmla="*/ 24 h 24"/>
                <a:gd name="T60" fmla="*/ 30 w 66"/>
                <a:gd name="T61" fmla="*/ 24 h 24"/>
                <a:gd name="T62" fmla="*/ 27 w 66"/>
                <a:gd name="T63" fmla="*/ 22 h 24"/>
                <a:gd name="T64" fmla="*/ 25 w 66"/>
                <a:gd name="T65" fmla="*/ 22 h 24"/>
                <a:gd name="T66" fmla="*/ 22 w 66"/>
                <a:gd name="T67" fmla="*/ 19 h 24"/>
                <a:gd name="T68" fmla="*/ 21 w 66"/>
                <a:gd name="T69" fmla="*/ 19 h 24"/>
                <a:gd name="T70" fmla="*/ 16 w 66"/>
                <a:gd name="T71" fmla="*/ 18 h 24"/>
                <a:gd name="T72" fmla="*/ 14 w 66"/>
                <a:gd name="T73" fmla="*/ 18 h 24"/>
                <a:gd name="T74" fmla="*/ 11 w 66"/>
                <a:gd name="T75" fmla="*/ 16 h 24"/>
                <a:gd name="T76" fmla="*/ 8 w 66"/>
                <a:gd name="T77" fmla="*/ 14 h 24"/>
                <a:gd name="T78" fmla="*/ 0 w 66"/>
                <a:gd name="T79" fmla="*/ 11 h 24"/>
                <a:gd name="T80" fmla="*/ 0 w 66"/>
                <a:gd name="T81" fmla="*/ 10 h 24"/>
                <a:gd name="T82" fmla="*/ 2 w 66"/>
                <a:gd name="T83" fmla="*/ 7 h 24"/>
                <a:gd name="T84" fmla="*/ 2 w 66"/>
                <a:gd name="T85" fmla="*/ 3 h 24"/>
                <a:gd name="T86" fmla="*/ 3 w 66"/>
                <a:gd name="T87" fmla="*/ 2 h 24"/>
                <a:gd name="T88" fmla="*/ 5 w 66"/>
                <a:gd name="T8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24">
                  <a:moveTo>
                    <a:pt x="5" y="0"/>
                  </a:moveTo>
                  <a:lnTo>
                    <a:pt x="8" y="3"/>
                  </a:lnTo>
                  <a:lnTo>
                    <a:pt x="8" y="5"/>
                  </a:lnTo>
                  <a:lnTo>
                    <a:pt x="9" y="7"/>
                  </a:lnTo>
                  <a:lnTo>
                    <a:pt x="13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33" y="5"/>
                  </a:lnTo>
                  <a:lnTo>
                    <a:pt x="33" y="7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3" y="10"/>
                  </a:lnTo>
                  <a:lnTo>
                    <a:pt x="35" y="11"/>
                  </a:lnTo>
                  <a:lnTo>
                    <a:pt x="39" y="11"/>
                  </a:lnTo>
                  <a:lnTo>
                    <a:pt x="43" y="10"/>
                  </a:lnTo>
                  <a:lnTo>
                    <a:pt x="50" y="11"/>
                  </a:lnTo>
                  <a:lnTo>
                    <a:pt x="57" y="11"/>
                  </a:lnTo>
                  <a:lnTo>
                    <a:pt x="60" y="13"/>
                  </a:lnTo>
                  <a:lnTo>
                    <a:pt x="62" y="14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5" y="19"/>
                  </a:lnTo>
                  <a:lnTo>
                    <a:pt x="63" y="21"/>
                  </a:lnTo>
                  <a:lnTo>
                    <a:pt x="60" y="22"/>
                  </a:lnTo>
                  <a:lnTo>
                    <a:pt x="52" y="24"/>
                  </a:lnTo>
                  <a:lnTo>
                    <a:pt x="49" y="24"/>
                  </a:lnTo>
                  <a:lnTo>
                    <a:pt x="41" y="24"/>
                  </a:lnTo>
                  <a:lnTo>
                    <a:pt x="30" y="24"/>
                  </a:lnTo>
                  <a:lnTo>
                    <a:pt x="27" y="22"/>
                  </a:lnTo>
                  <a:lnTo>
                    <a:pt x="25" y="22"/>
                  </a:lnTo>
                  <a:lnTo>
                    <a:pt x="22" y="19"/>
                  </a:lnTo>
                  <a:lnTo>
                    <a:pt x="21" y="19"/>
                  </a:lnTo>
                  <a:lnTo>
                    <a:pt x="16" y="18"/>
                  </a:lnTo>
                  <a:lnTo>
                    <a:pt x="14" y="18"/>
                  </a:lnTo>
                  <a:lnTo>
                    <a:pt x="11" y="16"/>
                  </a:lnTo>
                  <a:lnTo>
                    <a:pt x="8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2" y="3"/>
                  </a:lnTo>
                  <a:lnTo>
                    <a:pt x="3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5" name="Freeform 91">
              <a:extLst>
                <a:ext uri="{FF2B5EF4-FFF2-40B4-BE49-F238E27FC236}">
                  <a16:creationId xmlns:a16="http://schemas.microsoft.com/office/drawing/2014/main" id="{51CD2F19-1271-4C5C-9F0B-B5052B10AD40}"/>
                </a:ext>
              </a:extLst>
            </p:cNvPr>
            <p:cNvSpPr>
              <a:spLocks/>
            </p:cNvSpPr>
            <p:nvPr/>
          </p:nvSpPr>
          <p:spPr bwMode="auto">
            <a:xfrm>
              <a:off x="9946073" y="1665571"/>
              <a:ext cx="27289" cy="5848"/>
            </a:xfrm>
            <a:custGeom>
              <a:avLst/>
              <a:gdLst>
                <a:gd name="T0" fmla="*/ 14 w 14"/>
                <a:gd name="T1" fmla="*/ 0 h 3"/>
                <a:gd name="T2" fmla="*/ 12 w 14"/>
                <a:gd name="T3" fmla="*/ 0 h 3"/>
                <a:gd name="T4" fmla="*/ 12 w 14"/>
                <a:gd name="T5" fmla="*/ 3 h 3"/>
                <a:gd name="T6" fmla="*/ 11 w 14"/>
                <a:gd name="T7" fmla="*/ 3 h 3"/>
                <a:gd name="T8" fmla="*/ 0 w 14"/>
                <a:gd name="T9" fmla="*/ 3 h 3"/>
                <a:gd name="T10" fmla="*/ 1 w 14"/>
                <a:gd name="T11" fmla="*/ 3 h 3"/>
                <a:gd name="T12" fmla="*/ 4 w 14"/>
                <a:gd name="T13" fmla="*/ 0 h 3"/>
                <a:gd name="T14" fmla="*/ 14 w 14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" h="3">
                  <a:moveTo>
                    <a:pt x="14" y="0"/>
                  </a:moveTo>
                  <a:lnTo>
                    <a:pt x="12" y="0"/>
                  </a:lnTo>
                  <a:lnTo>
                    <a:pt x="12" y="3"/>
                  </a:lnTo>
                  <a:lnTo>
                    <a:pt x="1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6" name="Freeform 92">
              <a:extLst>
                <a:ext uri="{FF2B5EF4-FFF2-40B4-BE49-F238E27FC236}">
                  <a16:creationId xmlns:a16="http://schemas.microsoft.com/office/drawing/2014/main" id="{1CE4CC83-09CD-47F2-ACC5-0E14CAF26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61078" y="1698708"/>
              <a:ext cx="9747" cy="5848"/>
            </a:xfrm>
            <a:custGeom>
              <a:avLst/>
              <a:gdLst>
                <a:gd name="T0" fmla="*/ 5 w 5"/>
                <a:gd name="T1" fmla="*/ 0 h 3"/>
                <a:gd name="T2" fmla="*/ 5 w 5"/>
                <a:gd name="T3" fmla="*/ 0 h 3"/>
                <a:gd name="T4" fmla="*/ 5 w 5"/>
                <a:gd name="T5" fmla="*/ 0 h 3"/>
                <a:gd name="T6" fmla="*/ 5 w 5"/>
                <a:gd name="T7" fmla="*/ 2 h 3"/>
                <a:gd name="T8" fmla="*/ 4 w 5"/>
                <a:gd name="T9" fmla="*/ 3 h 3"/>
                <a:gd name="T10" fmla="*/ 0 w 5"/>
                <a:gd name="T11" fmla="*/ 2 h 3"/>
                <a:gd name="T12" fmla="*/ 2 w 5"/>
                <a:gd name="T13" fmla="*/ 0 h 3"/>
                <a:gd name="T14" fmla="*/ 5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5" y="0"/>
                  </a:moveTo>
                  <a:lnTo>
                    <a:pt x="5" y="0"/>
                  </a:ln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7" name="Freeform 93">
              <a:extLst>
                <a:ext uri="{FF2B5EF4-FFF2-40B4-BE49-F238E27FC236}">
                  <a16:creationId xmlns:a16="http://schemas.microsoft.com/office/drawing/2014/main" id="{D30000E6-1FDF-43FC-97E8-6C5E7F9A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5051" y="1390731"/>
              <a:ext cx="50680" cy="25340"/>
            </a:xfrm>
            <a:custGeom>
              <a:avLst/>
              <a:gdLst>
                <a:gd name="T0" fmla="*/ 13 w 26"/>
                <a:gd name="T1" fmla="*/ 0 h 13"/>
                <a:gd name="T2" fmla="*/ 13 w 26"/>
                <a:gd name="T3" fmla="*/ 0 h 13"/>
                <a:gd name="T4" fmla="*/ 15 w 26"/>
                <a:gd name="T5" fmla="*/ 2 h 13"/>
                <a:gd name="T6" fmla="*/ 19 w 26"/>
                <a:gd name="T7" fmla="*/ 2 h 13"/>
                <a:gd name="T8" fmla="*/ 21 w 26"/>
                <a:gd name="T9" fmla="*/ 4 h 13"/>
                <a:gd name="T10" fmla="*/ 22 w 26"/>
                <a:gd name="T11" fmla="*/ 5 h 13"/>
                <a:gd name="T12" fmla="*/ 24 w 26"/>
                <a:gd name="T13" fmla="*/ 7 h 13"/>
                <a:gd name="T14" fmla="*/ 26 w 26"/>
                <a:gd name="T15" fmla="*/ 8 h 13"/>
                <a:gd name="T16" fmla="*/ 26 w 26"/>
                <a:gd name="T17" fmla="*/ 10 h 13"/>
                <a:gd name="T18" fmla="*/ 24 w 26"/>
                <a:gd name="T19" fmla="*/ 11 h 13"/>
                <a:gd name="T20" fmla="*/ 21 w 26"/>
                <a:gd name="T21" fmla="*/ 13 h 13"/>
                <a:gd name="T22" fmla="*/ 16 w 26"/>
                <a:gd name="T23" fmla="*/ 13 h 13"/>
                <a:gd name="T24" fmla="*/ 11 w 26"/>
                <a:gd name="T25" fmla="*/ 11 h 13"/>
                <a:gd name="T26" fmla="*/ 8 w 26"/>
                <a:gd name="T27" fmla="*/ 8 h 13"/>
                <a:gd name="T28" fmla="*/ 3 w 26"/>
                <a:gd name="T29" fmla="*/ 7 h 13"/>
                <a:gd name="T30" fmla="*/ 0 w 26"/>
                <a:gd name="T31" fmla="*/ 4 h 13"/>
                <a:gd name="T32" fmla="*/ 3 w 26"/>
                <a:gd name="T33" fmla="*/ 4 h 13"/>
                <a:gd name="T34" fmla="*/ 7 w 26"/>
                <a:gd name="T35" fmla="*/ 4 h 13"/>
                <a:gd name="T36" fmla="*/ 13 w 26"/>
                <a:gd name="T3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" h="13">
                  <a:moveTo>
                    <a:pt x="13" y="0"/>
                  </a:moveTo>
                  <a:lnTo>
                    <a:pt x="13" y="0"/>
                  </a:lnTo>
                  <a:lnTo>
                    <a:pt x="15" y="2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6" y="8"/>
                  </a:lnTo>
                  <a:lnTo>
                    <a:pt x="26" y="10"/>
                  </a:lnTo>
                  <a:lnTo>
                    <a:pt x="24" y="11"/>
                  </a:lnTo>
                  <a:lnTo>
                    <a:pt x="21" y="13"/>
                  </a:lnTo>
                  <a:lnTo>
                    <a:pt x="16" y="13"/>
                  </a:lnTo>
                  <a:lnTo>
                    <a:pt x="11" y="11"/>
                  </a:lnTo>
                  <a:lnTo>
                    <a:pt x="8" y="8"/>
                  </a:lnTo>
                  <a:lnTo>
                    <a:pt x="3" y="7"/>
                  </a:lnTo>
                  <a:lnTo>
                    <a:pt x="0" y="4"/>
                  </a:lnTo>
                  <a:lnTo>
                    <a:pt x="3" y="4"/>
                  </a:lnTo>
                  <a:lnTo>
                    <a:pt x="7" y="4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8" name="Freeform 94">
              <a:extLst>
                <a:ext uri="{FF2B5EF4-FFF2-40B4-BE49-F238E27FC236}">
                  <a16:creationId xmlns:a16="http://schemas.microsoft.com/office/drawing/2014/main" id="{6ED0D6C0-122F-4D4B-8791-E03C406F047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2167" y="1805915"/>
              <a:ext cx="27289" cy="21442"/>
            </a:xfrm>
            <a:custGeom>
              <a:avLst/>
              <a:gdLst>
                <a:gd name="T0" fmla="*/ 11 w 14"/>
                <a:gd name="T1" fmla="*/ 0 h 11"/>
                <a:gd name="T2" fmla="*/ 12 w 14"/>
                <a:gd name="T3" fmla="*/ 2 h 11"/>
                <a:gd name="T4" fmla="*/ 14 w 14"/>
                <a:gd name="T5" fmla="*/ 2 h 11"/>
                <a:gd name="T6" fmla="*/ 14 w 14"/>
                <a:gd name="T7" fmla="*/ 3 h 11"/>
                <a:gd name="T8" fmla="*/ 14 w 14"/>
                <a:gd name="T9" fmla="*/ 3 h 11"/>
                <a:gd name="T10" fmla="*/ 14 w 14"/>
                <a:gd name="T11" fmla="*/ 6 h 11"/>
                <a:gd name="T12" fmla="*/ 14 w 14"/>
                <a:gd name="T13" fmla="*/ 8 h 11"/>
                <a:gd name="T14" fmla="*/ 6 w 14"/>
                <a:gd name="T15" fmla="*/ 11 h 11"/>
                <a:gd name="T16" fmla="*/ 4 w 14"/>
                <a:gd name="T17" fmla="*/ 11 h 11"/>
                <a:gd name="T18" fmla="*/ 1 w 14"/>
                <a:gd name="T19" fmla="*/ 8 h 11"/>
                <a:gd name="T20" fmla="*/ 0 w 14"/>
                <a:gd name="T21" fmla="*/ 3 h 11"/>
                <a:gd name="T22" fmla="*/ 1 w 14"/>
                <a:gd name="T23" fmla="*/ 2 h 11"/>
                <a:gd name="T24" fmla="*/ 3 w 14"/>
                <a:gd name="T25" fmla="*/ 2 h 11"/>
                <a:gd name="T26" fmla="*/ 4 w 14"/>
                <a:gd name="T27" fmla="*/ 2 h 11"/>
                <a:gd name="T28" fmla="*/ 11 w 14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1">
                  <a:moveTo>
                    <a:pt x="11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6" y="11"/>
                  </a:lnTo>
                  <a:lnTo>
                    <a:pt x="4" y="11"/>
                  </a:lnTo>
                  <a:lnTo>
                    <a:pt x="1" y="8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4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29" name="Freeform 95">
              <a:extLst>
                <a:ext uri="{FF2B5EF4-FFF2-40B4-BE49-F238E27FC236}">
                  <a16:creationId xmlns:a16="http://schemas.microsoft.com/office/drawing/2014/main" id="{D14803D1-950F-42EC-826F-EB4A53D2CF7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6401" y="1950157"/>
              <a:ext cx="27289" cy="9747"/>
            </a:xfrm>
            <a:custGeom>
              <a:avLst/>
              <a:gdLst>
                <a:gd name="T0" fmla="*/ 11 w 14"/>
                <a:gd name="T1" fmla="*/ 0 h 5"/>
                <a:gd name="T2" fmla="*/ 12 w 14"/>
                <a:gd name="T3" fmla="*/ 2 h 5"/>
                <a:gd name="T4" fmla="*/ 12 w 14"/>
                <a:gd name="T5" fmla="*/ 2 h 5"/>
                <a:gd name="T6" fmla="*/ 14 w 14"/>
                <a:gd name="T7" fmla="*/ 3 h 5"/>
                <a:gd name="T8" fmla="*/ 9 w 14"/>
                <a:gd name="T9" fmla="*/ 5 h 5"/>
                <a:gd name="T10" fmla="*/ 7 w 14"/>
                <a:gd name="T11" fmla="*/ 5 h 5"/>
                <a:gd name="T12" fmla="*/ 6 w 14"/>
                <a:gd name="T13" fmla="*/ 3 h 5"/>
                <a:gd name="T14" fmla="*/ 6 w 14"/>
                <a:gd name="T15" fmla="*/ 3 h 5"/>
                <a:gd name="T16" fmla="*/ 4 w 14"/>
                <a:gd name="T17" fmla="*/ 3 h 5"/>
                <a:gd name="T18" fmla="*/ 4 w 14"/>
                <a:gd name="T19" fmla="*/ 5 h 5"/>
                <a:gd name="T20" fmla="*/ 3 w 14"/>
                <a:gd name="T21" fmla="*/ 5 h 5"/>
                <a:gd name="T22" fmla="*/ 0 w 14"/>
                <a:gd name="T23" fmla="*/ 3 h 5"/>
                <a:gd name="T24" fmla="*/ 0 w 14"/>
                <a:gd name="T25" fmla="*/ 2 h 5"/>
                <a:gd name="T26" fmla="*/ 1 w 14"/>
                <a:gd name="T27" fmla="*/ 2 h 5"/>
                <a:gd name="T28" fmla="*/ 1 w 14"/>
                <a:gd name="T29" fmla="*/ 2 h 5"/>
                <a:gd name="T30" fmla="*/ 1 w 14"/>
                <a:gd name="T31" fmla="*/ 2 h 5"/>
                <a:gd name="T32" fmla="*/ 3 w 14"/>
                <a:gd name="T33" fmla="*/ 2 h 5"/>
                <a:gd name="T34" fmla="*/ 11 w 14"/>
                <a:gd name="T3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" h="5">
                  <a:moveTo>
                    <a:pt x="11" y="0"/>
                  </a:moveTo>
                  <a:lnTo>
                    <a:pt x="12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9" y="5"/>
                  </a:lnTo>
                  <a:lnTo>
                    <a:pt x="7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3" y="2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0" name="Freeform 96">
              <a:extLst>
                <a:ext uri="{FF2B5EF4-FFF2-40B4-BE49-F238E27FC236}">
                  <a16:creationId xmlns:a16="http://schemas.microsoft.com/office/drawing/2014/main" id="{03966C14-BE44-4D3B-B30A-EB5C28F202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7188" y="198719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0 h 3"/>
                <a:gd name="T4" fmla="*/ 3 w 3"/>
                <a:gd name="T5" fmla="*/ 0 h 3"/>
                <a:gd name="T6" fmla="*/ 3 w 3"/>
                <a:gd name="T7" fmla="*/ 2 h 3"/>
                <a:gd name="T8" fmla="*/ 3 w 3"/>
                <a:gd name="T9" fmla="*/ 3 h 3"/>
                <a:gd name="T10" fmla="*/ 0 w 3"/>
                <a:gd name="T11" fmla="*/ 2 h 3"/>
                <a:gd name="T12" fmla="*/ 0 w 3"/>
                <a:gd name="T13" fmla="*/ 2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1" name="Freeform 97">
              <a:extLst>
                <a:ext uri="{FF2B5EF4-FFF2-40B4-BE49-F238E27FC236}">
                  <a16:creationId xmlns:a16="http://schemas.microsoft.com/office/drawing/2014/main" id="{F0B0E976-C8C8-4D88-A4D7-0E0D60793B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04730" y="2051517"/>
              <a:ext cx="11695" cy="37036"/>
            </a:xfrm>
            <a:custGeom>
              <a:avLst/>
              <a:gdLst>
                <a:gd name="T0" fmla="*/ 5 w 6"/>
                <a:gd name="T1" fmla="*/ 0 h 19"/>
                <a:gd name="T2" fmla="*/ 6 w 6"/>
                <a:gd name="T3" fmla="*/ 0 h 19"/>
                <a:gd name="T4" fmla="*/ 6 w 6"/>
                <a:gd name="T5" fmla="*/ 2 h 19"/>
                <a:gd name="T6" fmla="*/ 6 w 6"/>
                <a:gd name="T7" fmla="*/ 3 h 19"/>
                <a:gd name="T8" fmla="*/ 6 w 6"/>
                <a:gd name="T9" fmla="*/ 5 h 19"/>
                <a:gd name="T10" fmla="*/ 3 w 6"/>
                <a:gd name="T11" fmla="*/ 6 h 19"/>
                <a:gd name="T12" fmla="*/ 3 w 6"/>
                <a:gd name="T13" fmla="*/ 6 h 19"/>
                <a:gd name="T14" fmla="*/ 3 w 6"/>
                <a:gd name="T15" fmla="*/ 10 h 19"/>
                <a:gd name="T16" fmla="*/ 3 w 6"/>
                <a:gd name="T17" fmla="*/ 11 h 19"/>
                <a:gd name="T18" fmla="*/ 3 w 6"/>
                <a:gd name="T19" fmla="*/ 14 h 19"/>
                <a:gd name="T20" fmla="*/ 5 w 6"/>
                <a:gd name="T21" fmla="*/ 16 h 19"/>
                <a:gd name="T22" fmla="*/ 6 w 6"/>
                <a:gd name="T23" fmla="*/ 17 h 19"/>
                <a:gd name="T24" fmla="*/ 5 w 6"/>
                <a:gd name="T25" fmla="*/ 17 h 19"/>
                <a:gd name="T26" fmla="*/ 5 w 6"/>
                <a:gd name="T27" fmla="*/ 19 h 19"/>
                <a:gd name="T28" fmla="*/ 5 w 6"/>
                <a:gd name="T29" fmla="*/ 19 h 19"/>
                <a:gd name="T30" fmla="*/ 5 w 6"/>
                <a:gd name="T31" fmla="*/ 17 h 19"/>
                <a:gd name="T32" fmla="*/ 5 w 6"/>
                <a:gd name="T33" fmla="*/ 16 h 19"/>
                <a:gd name="T34" fmla="*/ 3 w 6"/>
                <a:gd name="T35" fmla="*/ 16 h 19"/>
                <a:gd name="T36" fmla="*/ 0 w 6"/>
                <a:gd name="T37" fmla="*/ 14 h 19"/>
                <a:gd name="T38" fmla="*/ 0 w 6"/>
                <a:gd name="T39" fmla="*/ 13 h 19"/>
                <a:gd name="T40" fmla="*/ 0 w 6"/>
                <a:gd name="T41" fmla="*/ 11 h 19"/>
                <a:gd name="T42" fmla="*/ 0 w 6"/>
                <a:gd name="T43" fmla="*/ 8 h 19"/>
                <a:gd name="T44" fmla="*/ 0 w 6"/>
                <a:gd name="T45" fmla="*/ 6 h 19"/>
                <a:gd name="T46" fmla="*/ 0 w 6"/>
                <a:gd name="T47" fmla="*/ 5 h 19"/>
                <a:gd name="T48" fmla="*/ 3 w 6"/>
                <a:gd name="T49" fmla="*/ 3 h 19"/>
                <a:gd name="T50" fmla="*/ 5 w 6"/>
                <a:gd name="T51" fmla="*/ 2 h 19"/>
                <a:gd name="T52" fmla="*/ 5 w 6"/>
                <a:gd name="T5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" h="19">
                  <a:moveTo>
                    <a:pt x="5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3"/>
                  </a:lnTo>
                  <a:lnTo>
                    <a:pt x="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10"/>
                  </a:lnTo>
                  <a:lnTo>
                    <a:pt x="3" y="11"/>
                  </a:lnTo>
                  <a:lnTo>
                    <a:pt x="3" y="14"/>
                  </a:lnTo>
                  <a:lnTo>
                    <a:pt x="5" y="16"/>
                  </a:lnTo>
                  <a:lnTo>
                    <a:pt x="6" y="17"/>
                  </a:lnTo>
                  <a:lnTo>
                    <a:pt x="5" y="17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7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2" name="Freeform 98">
              <a:extLst>
                <a:ext uri="{FF2B5EF4-FFF2-40B4-BE49-F238E27FC236}">
                  <a16:creationId xmlns:a16="http://schemas.microsoft.com/office/drawing/2014/main" id="{381506EE-0FCE-42EE-A765-0CFF1DC79E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1855" y="2033975"/>
              <a:ext cx="46781" cy="21442"/>
            </a:xfrm>
            <a:custGeom>
              <a:avLst/>
              <a:gdLst>
                <a:gd name="T0" fmla="*/ 8 w 24"/>
                <a:gd name="T1" fmla="*/ 0 h 11"/>
                <a:gd name="T2" fmla="*/ 24 w 24"/>
                <a:gd name="T3" fmla="*/ 3 h 11"/>
                <a:gd name="T4" fmla="*/ 24 w 24"/>
                <a:gd name="T5" fmla="*/ 3 h 11"/>
                <a:gd name="T6" fmla="*/ 24 w 24"/>
                <a:gd name="T7" fmla="*/ 4 h 11"/>
                <a:gd name="T8" fmla="*/ 24 w 24"/>
                <a:gd name="T9" fmla="*/ 6 h 11"/>
                <a:gd name="T10" fmla="*/ 22 w 24"/>
                <a:gd name="T11" fmla="*/ 6 h 11"/>
                <a:gd name="T12" fmla="*/ 22 w 24"/>
                <a:gd name="T13" fmla="*/ 6 h 11"/>
                <a:gd name="T14" fmla="*/ 22 w 24"/>
                <a:gd name="T15" fmla="*/ 9 h 11"/>
                <a:gd name="T16" fmla="*/ 21 w 24"/>
                <a:gd name="T17" fmla="*/ 11 h 11"/>
                <a:gd name="T18" fmla="*/ 21 w 24"/>
                <a:gd name="T19" fmla="*/ 11 h 11"/>
                <a:gd name="T20" fmla="*/ 16 w 24"/>
                <a:gd name="T21" fmla="*/ 11 h 11"/>
                <a:gd name="T22" fmla="*/ 8 w 24"/>
                <a:gd name="T23" fmla="*/ 9 h 11"/>
                <a:gd name="T24" fmla="*/ 5 w 24"/>
                <a:gd name="T25" fmla="*/ 8 h 11"/>
                <a:gd name="T26" fmla="*/ 3 w 24"/>
                <a:gd name="T27" fmla="*/ 6 h 11"/>
                <a:gd name="T28" fmla="*/ 0 w 24"/>
                <a:gd name="T29" fmla="*/ 4 h 11"/>
                <a:gd name="T30" fmla="*/ 0 w 24"/>
                <a:gd name="T31" fmla="*/ 4 h 11"/>
                <a:gd name="T32" fmla="*/ 0 w 24"/>
                <a:gd name="T33" fmla="*/ 3 h 11"/>
                <a:gd name="T34" fmla="*/ 2 w 24"/>
                <a:gd name="T35" fmla="*/ 3 h 11"/>
                <a:gd name="T36" fmla="*/ 5 w 24"/>
                <a:gd name="T37" fmla="*/ 0 h 11"/>
                <a:gd name="T38" fmla="*/ 7 w 24"/>
                <a:gd name="T39" fmla="*/ 0 h 11"/>
                <a:gd name="T40" fmla="*/ 8 w 24"/>
                <a:gd name="T41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4" h="11">
                  <a:moveTo>
                    <a:pt x="8" y="0"/>
                  </a:moveTo>
                  <a:lnTo>
                    <a:pt x="24" y="3"/>
                  </a:lnTo>
                  <a:lnTo>
                    <a:pt x="24" y="3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9"/>
                  </a:lnTo>
                  <a:lnTo>
                    <a:pt x="21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3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3" name="Freeform 99">
              <a:extLst>
                <a:ext uri="{FF2B5EF4-FFF2-40B4-BE49-F238E27FC236}">
                  <a16:creationId xmlns:a16="http://schemas.microsoft.com/office/drawing/2014/main" id="{BBDA9275-D8BF-4923-9564-874B039ED33A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2503" y="1698708"/>
              <a:ext cx="235856" cy="85766"/>
            </a:xfrm>
            <a:custGeom>
              <a:avLst/>
              <a:gdLst>
                <a:gd name="T0" fmla="*/ 28 w 121"/>
                <a:gd name="T1" fmla="*/ 0 h 44"/>
                <a:gd name="T2" fmla="*/ 32 w 121"/>
                <a:gd name="T3" fmla="*/ 2 h 44"/>
                <a:gd name="T4" fmla="*/ 38 w 121"/>
                <a:gd name="T5" fmla="*/ 5 h 44"/>
                <a:gd name="T6" fmla="*/ 46 w 121"/>
                <a:gd name="T7" fmla="*/ 11 h 44"/>
                <a:gd name="T8" fmla="*/ 49 w 121"/>
                <a:gd name="T9" fmla="*/ 11 h 44"/>
                <a:gd name="T10" fmla="*/ 52 w 121"/>
                <a:gd name="T11" fmla="*/ 14 h 44"/>
                <a:gd name="T12" fmla="*/ 54 w 121"/>
                <a:gd name="T13" fmla="*/ 16 h 44"/>
                <a:gd name="T14" fmla="*/ 57 w 121"/>
                <a:gd name="T15" fmla="*/ 16 h 44"/>
                <a:gd name="T16" fmla="*/ 58 w 121"/>
                <a:gd name="T17" fmla="*/ 14 h 44"/>
                <a:gd name="T18" fmla="*/ 58 w 121"/>
                <a:gd name="T19" fmla="*/ 11 h 44"/>
                <a:gd name="T20" fmla="*/ 58 w 121"/>
                <a:gd name="T21" fmla="*/ 8 h 44"/>
                <a:gd name="T22" fmla="*/ 60 w 121"/>
                <a:gd name="T23" fmla="*/ 6 h 44"/>
                <a:gd name="T24" fmla="*/ 66 w 121"/>
                <a:gd name="T25" fmla="*/ 2 h 44"/>
                <a:gd name="T26" fmla="*/ 74 w 121"/>
                <a:gd name="T27" fmla="*/ 5 h 44"/>
                <a:gd name="T28" fmla="*/ 84 w 121"/>
                <a:gd name="T29" fmla="*/ 9 h 44"/>
                <a:gd name="T30" fmla="*/ 90 w 121"/>
                <a:gd name="T31" fmla="*/ 11 h 44"/>
                <a:gd name="T32" fmla="*/ 96 w 121"/>
                <a:gd name="T33" fmla="*/ 9 h 44"/>
                <a:gd name="T34" fmla="*/ 120 w 121"/>
                <a:gd name="T35" fmla="*/ 17 h 44"/>
                <a:gd name="T36" fmla="*/ 121 w 121"/>
                <a:gd name="T37" fmla="*/ 19 h 44"/>
                <a:gd name="T38" fmla="*/ 114 w 121"/>
                <a:gd name="T39" fmla="*/ 22 h 44"/>
                <a:gd name="T40" fmla="*/ 114 w 121"/>
                <a:gd name="T41" fmla="*/ 25 h 44"/>
                <a:gd name="T42" fmla="*/ 109 w 121"/>
                <a:gd name="T43" fmla="*/ 31 h 44"/>
                <a:gd name="T44" fmla="*/ 102 w 121"/>
                <a:gd name="T45" fmla="*/ 33 h 44"/>
                <a:gd name="T46" fmla="*/ 93 w 121"/>
                <a:gd name="T47" fmla="*/ 33 h 44"/>
                <a:gd name="T48" fmla="*/ 87 w 121"/>
                <a:gd name="T49" fmla="*/ 28 h 44"/>
                <a:gd name="T50" fmla="*/ 84 w 121"/>
                <a:gd name="T51" fmla="*/ 25 h 44"/>
                <a:gd name="T52" fmla="*/ 84 w 121"/>
                <a:gd name="T53" fmla="*/ 19 h 44"/>
                <a:gd name="T54" fmla="*/ 88 w 121"/>
                <a:gd name="T55" fmla="*/ 16 h 44"/>
                <a:gd name="T56" fmla="*/ 87 w 121"/>
                <a:gd name="T57" fmla="*/ 14 h 44"/>
                <a:gd name="T58" fmla="*/ 77 w 121"/>
                <a:gd name="T59" fmla="*/ 14 h 44"/>
                <a:gd name="T60" fmla="*/ 76 w 121"/>
                <a:gd name="T61" fmla="*/ 22 h 44"/>
                <a:gd name="T62" fmla="*/ 77 w 121"/>
                <a:gd name="T63" fmla="*/ 25 h 44"/>
                <a:gd name="T64" fmla="*/ 84 w 121"/>
                <a:gd name="T65" fmla="*/ 31 h 44"/>
                <a:gd name="T66" fmla="*/ 90 w 121"/>
                <a:gd name="T67" fmla="*/ 36 h 44"/>
                <a:gd name="T68" fmla="*/ 82 w 121"/>
                <a:gd name="T69" fmla="*/ 39 h 44"/>
                <a:gd name="T70" fmla="*/ 79 w 121"/>
                <a:gd name="T71" fmla="*/ 39 h 44"/>
                <a:gd name="T72" fmla="*/ 76 w 121"/>
                <a:gd name="T73" fmla="*/ 38 h 44"/>
                <a:gd name="T74" fmla="*/ 73 w 121"/>
                <a:gd name="T75" fmla="*/ 35 h 44"/>
                <a:gd name="T76" fmla="*/ 66 w 121"/>
                <a:gd name="T77" fmla="*/ 36 h 44"/>
                <a:gd name="T78" fmla="*/ 54 w 121"/>
                <a:gd name="T79" fmla="*/ 38 h 44"/>
                <a:gd name="T80" fmla="*/ 49 w 121"/>
                <a:gd name="T81" fmla="*/ 39 h 44"/>
                <a:gd name="T82" fmla="*/ 41 w 121"/>
                <a:gd name="T83" fmla="*/ 36 h 44"/>
                <a:gd name="T84" fmla="*/ 39 w 121"/>
                <a:gd name="T85" fmla="*/ 36 h 44"/>
                <a:gd name="T86" fmla="*/ 38 w 121"/>
                <a:gd name="T87" fmla="*/ 39 h 44"/>
                <a:gd name="T88" fmla="*/ 35 w 121"/>
                <a:gd name="T89" fmla="*/ 44 h 44"/>
                <a:gd name="T90" fmla="*/ 32 w 121"/>
                <a:gd name="T91" fmla="*/ 44 h 44"/>
                <a:gd name="T92" fmla="*/ 28 w 121"/>
                <a:gd name="T93" fmla="*/ 44 h 44"/>
                <a:gd name="T94" fmla="*/ 16 w 121"/>
                <a:gd name="T95" fmla="*/ 39 h 44"/>
                <a:gd name="T96" fmla="*/ 11 w 121"/>
                <a:gd name="T97" fmla="*/ 35 h 44"/>
                <a:gd name="T98" fmla="*/ 8 w 121"/>
                <a:gd name="T99" fmla="*/ 33 h 44"/>
                <a:gd name="T100" fmla="*/ 2 w 121"/>
                <a:gd name="T101" fmla="*/ 28 h 44"/>
                <a:gd name="T102" fmla="*/ 0 w 121"/>
                <a:gd name="T103" fmla="*/ 25 h 44"/>
                <a:gd name="T104" fmla="*/ 3 w 121"/>
                <a:gd name="T105" fmla="*/ 25 h 44"/>
                <a:gd name="T106" fmla="*/ 5 w 121"/>
                <a:gd name="T107" fmla="*/ 19 h 44"/>
                <a:gd name="T108" fmla="*/ 6 w 121"/>
                <a:gd name="T109" fmla="*/ 13 h 44"/>
                <a:gd name="T110" fmla="*/ 9 w 121"/>
                <a:gd name="T111" fmla="*/ 11 h 44"/>
                <a:gd name="T112" fmla="*/ 9 w 121"/>
                <a:gd name="T113" fmla="*/ 6 h 44"/>
                <a:gd name="T114" fmla="*/ 13 w 121"/>
                <a:gd name="T115" fmla="*/ 5 h 44"/>
                <a:gd name="T116" fmla="*/ 16 w 121"/>
                <a:gd name="T117" fmla="*/ 5 h 44"/>
                <a:gd name="T118" fmla="*/ 19 w 121"/>
                <a:gd name="T119" fmla="*/ 2 h 44"/>
                <a:gd name="T120" fmla="*/ 27 w 121"/>
                <a:gd name="T12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1" h="44">
                  <a:moveTo>
                    <a:pt x="27" y="0"/>
                  </a:moveTo>
                  <a:lnTo>
                    <a:pt x="28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3" y="3"/>
                  </a:lnTo>
                  <a:lnTo>
                    <a:pt x="38" y="5"/>
                  </a:lnTo>
                  <a:lnTo>
                    <a:pt x="41" y="6"/>
                  </a:lnTo>
                  <a:lnTo>
                    <a:pt x="46" y="11"/>
                  </a:lnTo>
                  <a:lnTo>
                    <a:pt x="47" y="11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4"/>
                  </a:lnTo>
                  <a:lnTo>
                    <a:pt x="52" y="16"/>
                  </a:lnTo>
                  <a:lnTo>
                    <a:pt x="54" y="16"/>
                  </a:lnTo>
                  <a:lnTo>
                    <a:pt x="54" y="16"/>
                  </a:lnTo>
                  <a:lnTo>
                    <a:pt x="57" y="16"/>
                  </a:lnTo>
                  <a:lnTo>
                    <a:pt x="57" y="16"/>
                  </a:lnTo>
                  <a:lnTo>
                    <a:pt x="58" y="14"/>
                  </a:lnTo>
                  <a:lnTo>
                    <a:pt x="58" y="13"/>
                  </a:lnTo>
                  <a:lnTo>
                    <a:pt x="58" y="11"/>
                  </a:lnTo>
                  <a:lnTo>
                    <a:pt x="58" y="9"/>
                  </a:lnTo>
                  <a:lnTo>
                    <a:pt x="58" y="8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3" y="3"/>
                  </a:lnTo>
                  <a:lnTo>
                    <a:pt x="66" y="2"/>
                  </a:lnTo>
                  <a:lnTo>
                    <a:pt x="69" y="2"/>
                  </a:lnTo>
                  <a:lnTo>
                    <a:pt x="74" y="5"/>
                  </a:lnTo>
                  <a:lnTo>
                    <a:pt x="80" y="8"/>
                  </a:lnTo>
                  <a:lnTo>
                    <a:pt x="84" y="9"/>
                  </a:lnTo>
                  <a:lnTo>
                    <a:pt x="87" y="11"/>
                  </a:lnTo>
                  <a:lnTo>
                    <a:pt x="90" y="11"/>
                  </a:lnTo>
                  <a:lnTo>
                    <a:pt x="93" y="11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120" y="17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17" y="20"/>
                  </a:lnTo>
                  <a:lnTo>
                    <a:pt x="114" y="22"/>
                  </a:lnTo>
                  <a:lnTo>
                    <a:pt x="114" y="24"/>
                  </a:lnTo>
                  <a:lnTo>
                    <a:pt x="114" y="25"/>
                  </a:lnTo>
                  <a:lnTo>
                    <a:pt x="115" y="27"/>
                  </a:lnTo>
                  <a:lnTo>
                    <a:pt x="109" y="31"/>
                  </a:lnTo>
                  <a:lnTo>
                    <a:pt x="106" y="33"/>
                  </a:lnTo>
                  <a:lnTo>
                    <a:pt x="102" y="33"/>
                  </a:lnTo>
                  <a:lnTo>
                    <a:pt x="98" y="33"/>
                  </a:lnTo>
                  <a:lnTo>
                    <a:pt x="93" y="33"/>
                  </a:lnTo>
                  <a:lnTo>
                    <a:pt x="90" y="31"/>
                  </a:lnTo>
                  <a:lnTo>
                    <a:pt x="87" y="28"/>
                  </a:lnTo>
                  <a:lnTo>
                    <a:pt x="85" y="27"/>
                  </a:lnTo>
                  <a:lnTo>
                    <a:pt x="84" y="25"/>
                  </a:lnTo>
                  <a:lnTo>
                    <a:pt x="84" y="22"/>
                  </a:lnTo>
                  <a:lnTo>
                    <a:pt x="84" y="19"/>
                  </a:lnTo>
                  <a:lnTo>
                    <a:pt x="87" y="19"/>
                  </a:lnTo>
                  <a:lnTo>
                    <a:pt x="88" y="16"/>
                  </a:lnTo>
                  <a:lnTo>
                    <a:pt x="88" y="16"/>
                  </a:lnTo>
                  <a:lnTo>
                    <a:pt x="87" y="14"/>
                  </a:lnTo>
                  <a:lnTo>
                    <a:pt x="82" y="14"/>
                  </a:lnTo>
                  <a:lnTo>
                    <a:pt x="77" y="14"/>
                  </a:lnTo>
                  <a:lnTo>
                    <a:pt x="74" y="16"/>
                  </a:lnTo>
                  <a:lnTo>
                    <a:pt x="76" y="22"/>
                  </a:lnTo>
                  <a:lnTo>
                    <a:pt x="76" y="24"/>
                  </a:lnTo>
                  <a:lnTo>
                    <a:pt x="77" y="25"/>
                  </a:lnTo>
                  <a:lnTo>
                    <a:pt x="82" y="31"/>
                  </a:lnTo>
                  <a:lnTo>
                    <a:pt x="84" y="31"/>
                  </a:lnTo>
                  <a:lnTo>
                    <a:pt x="87" y="33"/>
                  </a:lnTo>
                  <a:lnTo>
                    <a:pt x="90" y="36"/>
                  </a:lnTo>
                  <a:lnTo>
                    <a:pt x="85" y="39"/>
                  </a:lnTo>
                  <a:lnTo>
                    <a:pt x="82" y="39"/>
                  </a:lnTo>
                  <a:lnTo>
                    <a:pt x="80" y="39"/>
                  </a:lnTo>
                  <a:lnTo>
                    <a:pt x="79" y="39"/>
                  </a:lnTo>
                  <a:lnTo>
                    <a:pt x="77" y="39"/>
                  </a:lnTo>
                  <a:lnTo>
                    <a:pt x="76" y="38"/>
                  </a:lnTo>
                  <a:lnTo>
                    <a:pt x="76" y="36"/>
                  </a:lnTo>
                  <a:lnTo>
                    <a:pt x="73" y="35"/>
                  </a:lnTo>
                  <a:lnTo>
                    <a:pt x="69" y="35"/>
                  </a:lnTo>
                  <a:lnTo>
                    <a:pt x="66" y="36"/>
                  </a:lnTo>
                  <a:lnTo>
                    <a:pt x="63" y="38"/>
                  </a:lnTo>
                  <a:lnTo>
                    <a:pt x="54" y="38"/>
                  </a:lnTo>
                  <a:lnTo>
                    <a:pt x="52" y="39"/>
                  </a:lnTo>
                  <a:lnTo>
                    <a:pt x="49" y="39"/>
                  </a:lnTo>
                  <a:lnTo>
                    <a:pt x="44" y="38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8" y="38"/>
                  </a:lnTo>
                  <a:lnTo>
                    <a:pt x="38" y="39"/>
                  </a:lnTo>
                  <a:lnTo>
                    <a:pt x="36" y="42"/>
                  </a:lnTo>
                  <a:lnTo>
                    <a:pt x="35" y="44"/>
                  </a:lnTo>
                  <a:lnTo>
                    <a:pt x="33" y="44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28" y="44"/>
                  </a:lnTo>
                  <a:lnTo>
                    <a:pt x="17" y="41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1" y="35"/>
                  </a:lnTo>
                  <a:lnTo>
                    <a:pt x="9" y="33"/>
                  </a:lnTo>
                  <a:lnTo>
                    <a:pt x="8" y="33"/>
                  </a:lnTo>
                  <a:lnTo>
                    <a:pt x="5" y="31"/>
                  </a:lnTo>
                  <a:lnTo>
                    <a:pt x="2" y="28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5" y="19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3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7" y="3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4" name="Freeform 100">
              <a:extLst>
                <a:ext uri="{FF2B5EF4-FFF2-40B4-BE49-F238E27FC236}">
                  <a16:creationId xmlns:a16="http://schemas.microsoft.com/office/drawing/2014/main" id="{E227AA03-FB25-4220-B9D5-67700132D6E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86287" y="1630485"/>
              <a:ext cx="11695" cy="5848"/>
            </a:xfrm>
            <a:custGeom>
              <a:avLst/>
              <a:gdLst>
                <a:gd name="T0" fmla="*/ 3 w 6"/>
                <a:gd name="T1" fmla="*/ 0 h 3"/>
                <a:gd name="T2" fmla="*/ 5 w 6"/>
                <a:gd name="T3" fmla="*/ 0 h 3"/>
                <a:gd name="T4" fmla="*/ 6 w 6"/>
                <a:gd name="T5" fmla="*/ 0 h 3"/>
                <a:gd name="T6" fmla="*/ 6 w 6"/>
                <a:gd name="T7" fmla="*/ 2 h 3"/>
                <a:gd name="T8" fmla="*/ 6 w 6"/>
                <a:gd name="T9" fmla="*/ 2 h 3"/>
                <a:gd name="T10" fmla="*/ 3 w 6"/>
                <a:gd name="T11" fmla="*/ 3 h 3"/>
                <a:gd name="T12" fmla="*/ 2 w 6"/>
                <a:gd name="T13" fmla="*/ 3 h 3"/>
                <a:gd name="T14" fmla="*/ 0 w 6"/>
                <a:gd name="T15" fmla="*/ 2 h 3"/>
                <a:gd name="T16" fmla="*/ 2 w 6"/>
                <a:gd name="T17" fmla="*/ 0 h 3"/>
                <a:gd name="T18" fmla="*/ 3 w 6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3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5" name="Freeform 101">
              <a:extLst>
                <a:ext uri="{FF2B5EF4-FFF2-40B4-BE49-F238E27FC236}">
                  <a16:creationId xmlns:a16="http://schemas.microsoft.com/office/drawing/2014/main" id="{F709CFEA-EF0E-4608-BDBC-434CC0B2D87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3150" y="1570060"/>
              <a:ext cx="17544" cy="7797"/>
            </a:xfrm>
            <a:custGeom>
              <a:avLst/>
              <a:gdLst>
                <a:gd name="T0" fmla="*/ 6 w 9"/>
                <a:gd name="T1" fmla="*/ 0 h 4"/>
                <a:gd name="T2" fmla="*/ 8 w 9"/>
                <a:gd name="T3" fmla="*/ 0 h 4"/>
                <a:gd name="T4" fmla="*/ 9 w 9"/>
                <a:gd name="T5" fmla="*/ 0 h 4"/>
                <a:gd name="T6" fmla="*/ 9 w 9"/>
                <a:gd name="T7" fmla="*/ 1 h 4"/>
                <a:gd name="T8" fmla="*/ 9 w 9"/>
                <a:gd name="T9" fmla="*/ 3 h 4"/>
                <a:gd name="T10" fmla="*/ 9 w 9"/>
                <a:gd name="T11" fmla="*/ 3 h 4"/>
                <a:gd name="T12" fmla="*/ 6 w 9"/>
                <a:gd name="T13" fmla="*/ 3 h 4"/>
                <a:gd name="T14" fmla="*/ 6 w 9"/>
                <a:gd name="T15" fmla="*/ 3 h 4"/>
                <a:gd name="T16" fmla="*/ 3 w 9"/>
                <a:gd name="T17" fmla="*/ 4 h 4"/>
                <a:gd name="T18" fmla="*/ 1 w 9"/>
                <a:gd name="T19" fmla="*/ 4 h 4"/>
                <a:gd name="T20" fmla="*/ 0 w 9"/>
                <a:gd name="T21" fmla="*/ 3 h 4"/>
                <a:gd name="T22" fmla="*/ 0 w 9"/>
                <a:gd name="T23" fmla="*/ 3 h 4"/>
                <a:gd name="T24" fmla="*/ 4 w 9"/>
                <a:gd name="T25" fmla="*/ 1 h 4"/>
                <a:gd name="T26" fmla="*/ 6 w 9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4">
                  <a:moveTo>
                    <a:pt x="6" y="0"/>
                  </a:moveTo>
                  <a:lnTo>
                    <a:pt x="8" y="0"/>
                  </a:lnTo>
                  <a:lnTo>
                    <a:pt x="9" y="0"/>
                  </a:lnTo>
                  <a:lnTo>
                    <a:pt x="9" y="1"/>
                  </a:lnTo>
                  <a:lnTo>
                    <a:pt x="9" y="3"/>
                  </a:lnTo>
                  <a:lnTo>
                    <a:pt x="9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6" name="Freeform 102">
              <a:extLst>
                <a:ext uri="{FF2B5EF4-FFF2-40B4-BE49-F238E27FC236}">
                  <a16:creationId xmlns:a16="http://schemas.microsoft.com/office/drawing/2014/main" id="{A8C193CB-BEF0-4330-81D6-AE85263393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62126" y="1501836"/>
              <a:ext cx="171531" cy="91614"/>
            </a:xfrm>
            <a:custGeom>
              <a:avLst/>
              <a:gdLst>
                <a:gd name="T0" fmla="*/ 50 w 88"/>
                <a:gd name="T1" fmla="*/ 2 h 47"/>
                <a:gd name="T2" fmla="*/ 55 w 88"/>
                <a:gd name="T3" fmla="*/ 5 h 47"/>
                <a:gd name="T4" fmla="*/ 54 w 88"/>
                <a:gd name="T5" fmla="*/ 5 h 47"/>
                <a:gd name="T6" fmla="*/ 50 w 88"/>
                <a:gd name="T7" fmla="*/ 8 h 47"/>
                <a:gd name="T8" fmla="*/ 46 w 88"/>
                <a:gd name="T9" fmla="*/ 17 h 47"/>
                <a:gd name="T10" fmla="*/ 47 w 88"/>
                <a:gd name="T11" fmla="*/ 17 h 47"/>
                <a:gd name="T12" fmla="*/ 52 w 88"/>
                <a:gd name="T13" fmla="*/ 13 h 47"/>
                <a:gd name="T14" fmla="*/ 55 w 88"/>
                <a:gd name="T15" fmla="*/ 13 h 47"/>
                <a:gd name="T16" fmla="*/ 60 w 88"/>
                <a:gd name="T17" fmla="*/ 10 h 47"/>
                <a:gd name="T18" fmla="*/ 65 w 88"/>
                <a:gd name="T19" fmla="*/ 10 h 47"/>
                <a:gd name="T20" fmla="*/ 68 w 88"/>
                <a:gd name="T21" fmla="*/ 11 h 47"/>
                <a:gd name="T22" fmla="*/ 74 w 88"/>
                <a:gd name="T23" fmla="*/ 14 h 47"/>
                <a:gd name="T24" fmla="*/ 76 w 88"/>
                <a:gd name="T25" fmla="*/ 16 h 47"/>
                <a:gd name="T26" fmla="*/ 77 w 88"/>
                <a:gd name="T27" fmla="*/ 19 h 47"/>
                <a:gd name="T28" fmla="*/ 84 w 88"/>
                <a:gd name="T29" fmla="*/ 19 h 47"/>
                <a:gd name="T30" fmla="*/ 85 w 88"/>
                <a:gd name="T31" fmla="*/ 21 h 47"/>
                <a:gd name="T32" fmla="*/ 87 w 88"/>
                <a:gd name="T33" fmla="*/ 24 h 47"/>
                <a:gd name="T34" fmla="*/ 87 w 88"/>
                <a:gd name="T35" fmla="*/ 30 h 47"/>
                <a:gd name="T36" fmla="*/ 79 w 88"/>
                <a:gd name="T37" fmla="*/ 35 h 47"/>
                <a:gd name="T38" fmla="*/ 73 w 88"/>
                <a:gd name="T39" fmla="*/ 35 h 47"/>
                <a:gd name="T40" fmla="*/ 54 w 88"/>
                <a:gd name="T41" fmla="*/ 38 h 47"/>
                <a:gd name="T42" fmla="*/ 50 w 88"/>
                <a:gd name="T43" fmla="*/ 39 h 47"/>
                <a:gd name="T44" fmla="*/ 49 w 88"/>
                <a:gd name="T45" fmla="*/ 38 h 47"/>
                <a:gd name="T46" fmla="*/ 35 w 88"/>
                <a:gd name="T47" fmla="*/ 39 h 47"/>
                <a:gd name="T48" fmla="*/ 25 w 88"/>
                <a:gd name="T49" fmla="*/ 41 h 47"/>
                <a:gd name="T50" fmla="*/ 11 w 88"/>
                <a:gd name="T51" fmla="*/ 46 h 47"/>
                <a:gd name="T52" fmla="*/ 3 w 88"/>
                <a:gd name="T53" fmla="*/ 46 h 47"/>
                <a:gd name="T54" fmla="*/ 0 w 88"/>
                <a:gd name="T55" fmla="*/ 44 h 47"/>
                <a:gd name="T56" fmla="*/ 3 w 88"/>
                <a:gd name="T57" fmla="*/ 39 h 47"/>
                <a:gd name="T58" fmla="*/ 11 w 88"/>
                <a:gd name="T59" fmla="*/ 35 h 47"/>
                <a:gd name="T60" fmla="*/ 13 w 88"/>
                <a:gd name="T61" fmla="*/ 30 h 47"/>
                <a:gd name="T62" fmla="*/ 14 w 88"/>
                <a:gd name="T63" fmla="*/ 28 h 47"/>
                <a:gd name="T64" fmla="*/ 14 w 88"/>
                <a:gd name="T65" fmla="*/ 25 h 47"/>
                <a:gd name="T66" fmla="*/ 16 w 88"/>
                <a:gd name="T67" fmla="*/ 22 h 47"/>
                <a:gd name="T68" fmla="*/ 19 w 88"/>
                <a:gd name="T69" fmla="*/ 21 h 47"/>
                <a:gd name="T70" fmla="*/ 24 w 88"/>
                <a:gd name="T71" fmla="*/ 21 h 47"/>
                <a:gd name="T72" fmla="*/ 22 w 88"/>
                <a:gd name="T73" fmla="*/ 17 h 47"/>
                <a:gd name="T74" fmla="*/ 24 w 88"/>
                <a:gd name="T75" fmla="*/ 14 h 47"/>
                <a:gd name="T76" fmla="*/ 25 w 88"/>
                <a:gd name="T77" fmla="*/ 13 h 47"/>
                <a:gd name="T78" fmla="*/ 25 w 88"/>
                <a:gd name="T79" fmla="*/ 10 h 47"/>
                <a:gd name="T80" fmla="*/ 28 w 88"/>
                <a:gd name="T81" fmla="*/ 6 h 47"/>
                <a:gd name="T82" fmla="*/ 33 w 88"/>
                <a:gd name="T83" fmla="*/ 5 h 47"/>
                <a:gd name="T84" fmla="*/ 33 w 88"/>
                <a:gd name="T85" fmla="*/ 2 h 47"/>
                <a:gd name="T86" fmla="*/ 36 w 88"/>
                <a:gd name="T87" fmla="*/ 2 h 47"/>
                <a:gd name="T88" fmla="*/ 38 w 88"/>
                <a:gd name="T89" fmla="*/ 3 h 47"/>
                <a:gd name="T90" fmla="*/ 41 w 88"/>
                <a:gd name="T91" fmla="*/ 5 h 47"/>
                <a:gd name="T92" fmla="*/ 43 w 88"/>
                <a:gd name="T93" fmla="*/ 3 h 47"/>
                <a:gd name="T94" fmla="*/ 43 w 88"/>
                <a:gd name="T95" fmla="*/ 0 h 47"/>
                <a:gd name="T96" fmla="*/ 46 w 88"/>
                <a:gd name="T9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8" h="47">
                  <a:moveTo>
                    <a:pt x="46" y="0"/>
                  </a:moveTo>
                  <a:lnTo>
                    <a:pt x="50" y="2"/>
                  </a:lnTo>
                  <a:lnTo>
                    <a:pt x="54" y="3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4" y="5"/>
                  </a:lnTo>
                  <a:lnTo>
                    <a:pt x="52" y="5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7" y="17"/>
                  </a:lnTo>
                  <a:lnTo>
                    <a:pt x="50" y="16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60" y="10"/>
                  </a:lnTo>
                  <a:lnTo>
                    <a:pt x="63" y="10"/>
                  </a:lnTo>
                  <a:lnTo>
                    <a:pt x="65" y="10"/>
                  </a:lnTo>
                  <a:lnTo>
                    <a:pt x="68" y="10"/>
                  </a:lnTo>
                  <a:lnTo>
                    <a:pt x="68" y="11"/>
                  </a:lnTo>
                  <a:lnTo>
                    <a:pt x="69" y="13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4" y="17"/>
                  </a:lnTo>
                  <a:lnTo>
                    <a:pt x="77" y="19"/>
                  </a:lnTo>
                  <a:lnTo>
                    <a:pt x="80" y="19"/>
                  </a:lnTo>
                  <a:lnTo>
                    <a:pt x="84" y="19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7" y="22"/>
                  </a:lnTo>
                  <a:lnTo>
                    <a:pt x="87" y="24"/>
                  </a:lnTo>
                  <a:lnTo>
                    <a:pt x="88" y="27"/>
                  </a:lnTo>
                  <a:lnTo>
                    <a:pt x="87" y="30"/>
                  </a:lnTo>
                  <a:lnTo>
                    <a:pt x="80" y="35"/>
                  </a:lnTo>
                  <a:lnTo>
                    <a:pt x="79" y="35"/>
                  </a:lnTo>
                  <a:lnTo>
                    <a:pt x="76" y="35"/>
                  </a:lnTo>
                  <a:lnTo>
                    <a:pt x="73" y="35"/>
                  </a:lnTo>
                  <a:lnTo>
                    <a:pt x="65" y="38"/>
                  </a:lnTo>
                  <a:lnTo>
                    <a:pt x="54" y="38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43" y="39"/>
                  </a:lnTo>
                  <a:lnTo>
                    <a:pt x="35" y="39"/>
                  </a:lnTo>
                  <a:lnTo>
                    <a:pt x="28" y="39"/>
                  </a:lnTo>
                  <a:lnTo>
                    <a:pt x="25" y="41"/>
                  </a:lnTo>
                  <a:lnTo>
                    <a:pt x="19" y="44"/>
                  </a:lnTo>
                  <a:lnTo>
                    <a:pt x="11" y="46"/>
                  </a:lnTo>
                  <a:lnTo>
                    <a:pt x="8" y="47"/>
                  </a:lnTo>
                  <a:lnTo>
                    <a:pt x="3" y="46"/>
                  </a:lnTo>
                  <a:lnTo>
                    <a:pt x="2" y="46"/>
                  </a:lnTo>
                  <a:lnTo>
                    <a:pt x="0" y="44"/>
                  </a:lnTo>
                  <a:lnTo>
                    <a:pt x="2" y="43"/>
                  </a:lnTo>
                  <a:lnTo>
                    <a:pt x="3" y="39"/>
                  </a:lnTo>
                  <a:lnTo>
                    <a:pt x="6" y="38"/>
                  </a:lnTo>
                  <a:lnTo>
                    <a:pt x="11" y="35"/>
                  </a:lnTo>
                  <a:lnTo>
                    <a:pt x="11" y="33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5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7" y="21"/>
                  </a:lnTo>
                  <a:lnTo>
                    <a:pt x="19" y="21"/>
                  </a:lnTo>
                  <a:lnTo>
                    <a:pt x="24" y="21"/>
                  </a:lnTo>
                  <a:lnTo>
                    <a:pt x="24" y="21"/>
                  </a:lnTo>
                  <a:lnTo>
                    <a:pt x="24" y="19"/>
                  </a:lnTo>
                  <a:lnTo>
                    <a:pt x="22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3"/>
                  </a:lnTo>
                  <a:lnTo>
                    <a:pt x="25" y="11"/>
                  </a:lnTo>
                  <a:lnTo>
                    <a:pt x="25" y="10"/>
                  </a:lnTo>
                  <a:lnTo>
                    <a:pt x="27" y="8"/>
                  </a:lnTo>
                  <a:lnTo>
                    <a:pt x="28" y="6"/>
                  </a:lnTo>
                  <a:lnTo>
                    <a:pt x="30" y="6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8" y="3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7" name="Freeform 103">
              <a:extLst>
                <a:ext uri="{FF2B5EF4-FFF2-40B4-BE49-F238E27FC236}">
                  <a16:creationId xmlns:a16="http://schemas.microsoft.com/office/drawing/2014/main" id="{017B6C4D-63DE-4AB7-A432-1097CB01690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86696" y="1453107"/>
              <a:ext cx="196872" cy="89664"/>
            </a:xfrm>
            <a:custGeom>
              <a:avLst/>
              <a:gdLst>
                <a:gd name="T0" fmla="*/ 66 w 101"/>
                <a:gd name="T1" fmla="*/ 1 h 46"/>
                <a:gd name="T2" fmla="*/ 71 w 101"/>
                <a:gd name="T3" fmla="*/ 5 h 46"/>
                <a:gd name="T4" fmla="*/ 68 w 101"/>
                <a:gd name="T5" fmla="*/ 8 h 46"/>
                <a:gd name="T6" fmla="*/ 66 w 101"/>
                <a:gd name="T7" fmla="*/ 11 h 46"/>
                <a:gd name="T8" fmla="*/ 66 w 101"/>
                <a:gd name="T9" fmla="*/ 14 h 46"/>
                <a:gd name="T10" fmla="*/ 69 w 101"/>
                <a:gd name="T11" fmla="*/ 11 h 46"/>
                <a:gd name="T12" fmla="*/ 76 w 101"/>
                <a:gd name="T13" fmla="*/ 11 h 46"/>
                <a:gd name="T14" fmla="*/ 79 w 101"/>
                <a:gd name="T15" fmla="*/ 8 h 46"/>
                <a:gd name="T16" fmla="*/ 79 w 101"/>
                <a:gd name="T17" fmla="*/ 5 h 46"/>
                <a:gd name="T18" fmla="*/ 84 w 101"/>
                <a:gd name="T19" fmla="*/ 5 h 46"/>
                <a:gd name="T20" fmla="*/ 92 w 101"/>
                <a:gd name="T21" fmla="*/ 6 h 46"/>
                <a:gd name="T22" fmla="*/ 93 w 101"/>
                <a:gd name="T23" fmla="*/ 8 h 46"/>
                <a:gd name="T24" fmla="*/ 98 w 101"/>
                <a:gd name="T25" fmla="*/ 9 h 46"/>
                <a:gd name="T26" fmla="*/ 101 w 101"/>
                <a:gd name="T27" fmla="*/ 14 h 46"/>
                <a:gd name="T28" fmla="*/ 98 w 101"/>
                <a:gd name="T29" fmla="*/ 17 h 46"/>
                <a:gd name="T30" fmla="*/ 98 w 101"/>
                <a:gd name="T31" fmla="*/ 19 h 46"/>
                <a:gd name="T32" fmla="*/ 96 w 101"/>
                <a:gd name="T33" fmla="*/ 22 h 46"/>
                <a:gd name="T34" fmla="*/ 96 w 101"/>
                <a:gd name="T35" fmla="*/ 24 h 46"/>
                <a:gd name="T36" fmla="*/ 96 w 101"/>
                <a:gd name="T37" fmla="*/ 28 h 46"/>
                <a:gd name="T38" fmla="*/ 92 w 101"/>
                <a:gd name="T39" fmla="*/ 30 h 46"/>
                <a:gd name="T40" fmla="*/ 87 w 101"/>
                <a:gd name="T41" fmla="*/ 28 h 46"/>
                <a:gd name="T42" fmla="*/ 90 w 101"/>
                <a:gd name="T43" fmla="*/ 31 h 46"/>
                <a:gd name="T44" fmla="*/ 96 w 101"/>
                <a:gd name="T45" fmla="*/ 35 h 46"/>
                <a:gd name="T46" fmla="*/ 99 w 101"/>
                <a:gd name="T47" fmla="*/ 39 h 46"/>
                <a:gd name="T48" fmla="*/ 93 w 101"/>
                <a:gd name="T49" fmla="*/ 44 h 46"/>
                <a:gd name="T50" fmla="*/ 84 w 101"/>
                <a:gd name="T51" fmla="*/ 44 h 46"/>
                <a:gd name="T52" fmla="*/ 76 w 101"/>
                <a:gd name="T53" fmla="*/ 46 h 46"/>
                <a:gd name="T54" fmla="*/ 69 w 101"/>
                <a:gd name="T55" fmla="*/ 46 h 46"/>
                <a:gd name="T56" fmla="*/ 65 w 101"/>
                <a:gd name="T57" fmla="*/ 44 h 46"/>
                <a:gd name="T58" fmla="*/ 55 w 101"/>
                <a:gd name="T59" fmla="*/ 41 h 46"/>
                <a:gd name="T60" fmla="*/ 54 w 101"/>
                <a:gd name="T61" fmla="*/ 39 h 46"/>
                <a:gd name="T62" fmla="*/ 47 w 101"/>
                <a:gd name="T63" fmla="*/ 38 h 46"/>
                <a:gd name="T64" fmla="*/ 38 w 101"/>
                <a:gd name="T65" fmla="*/ 38 h 46"/>
                <a:gd name="T66" fmla="*/ 35 w 101"/>
                <a:gd name="T67" fmla="*/ 36 h 46"/>
                <a:gd name="T68" fmla="*/ 28 w 101"/>
                <a:gd name="T69" fmla="*/ 38 h 46"/>
                <a:gd name="T70" fmla="*/ 24 w 101"/>
                <a:gd name="T71" fmla="*/ 35 h 46"/>
                <a:gd name="T72" fmla="*/ 22 w 101"/>
                <a:gd name="T73" fmla="*/ 33 h 46"/>
                <a:gd name="T74" fmla="*/ 17 w 101"/>
                <a:gd name="T75" fmla="*/ 28 h 46"/>
                <a:gd name="T76" fmla="*/ 10 w 101"/>
                <a:gd name="T77" fmla="*/ 24 h 46"/>
                <a:gd name="T78" fmla="*/ 3 w 101"/>
                <a:gd name="T79" fmla="*/ 24 h 46"/>
                <a:gd name="T80" fmla="*/ 5 w 101"/>
                <a:gd name="T81" fmla="*/ 19 h 46"/>
                <a:gd name="T82" fmla="*/ 14 w 101"/>
                <a:gd name="T83" fmla="*/ 14 h 46"/>
                <a:gd name="T84" fmla="*/ 19 w 101"/>
                <a:gd name="T85" fmla="*/ 8 h 46"/>
                <a:gd name="T86" fmla="*/ 25 w 101"/>
                <a:gd name="T87" fmla="*/ 5 h 46"/>
                <a:gd name="T88" fmla="*/ 28 w 101"/>
                <a:gd name="T89" fmla="*/ 3 h 46"/>
                <a:gd name="T90" fmla="*/ 33 w 101"/>
                <a:gd name="T91" fmla="*/ 5 h 46"/>
                <a:gd name="T92" fmla="*/ 35 w 101"/>
                <a:gd name="T93" fmla="*/ 3 h 46"/>
                <a:gd name="T94" fmla="*/ 44 w 101"/>
                <a:gd name="T95" fmla="*/ 3 h 46"/>
                <a:gd name="T96" fmla="*/ 49 w 101"/>
                <a:gd name="T97" fmla="*/ 3 h 46"/>
                <a:gd name="T98" fmla="*/ 65 w 101"/>
                <a:gd name="T9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1" h="46">
                  <a:moveTo>
                    <a:pt x="65" y="0"/>
                  </a:moveTo>
                  <a:lnTo>
                    <a:pt x="66" y="1"/>
                  </a:lnTo>
                  <a:lnTo>
                    <a:pt x="69" y="3"/>
                  </a:lnTo>
                  <a:lnTo>
                    <a:pt x="71" y="5"/>
                  </a:lnTo>
                  <a:lnTo>
                    <a:pt x="69" y="6"/>
                  </a:lnTo>
                  <a:lnTo>
                    <a:pt x="68" y="8"/>
                  </a:lnTo>
                  <a:lnTo>
                    <a:pt x="68" y="9"/>
                  </a:lnTo>
                  <a:lnTo>
                    <a:pt x="66" y="11"/>
                  </a:lnTo>
                  <a:lnTo>
                    <a:pt x="65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69" y="11"/>
                  </a:lnTo>
                  <a:lnTo>
                    <a:pt x="73" y="9"/>
                  </a:lnTo>
                  <a:lnTo>
                    <a:pt x="76" y="11"/>
                  </a:lnTo>
                  <a:lnTo>
                    <a:pt x="76" y="9"/>
                  </a:lnTo>
                  <a:lnTo>
                    <a:pt x="79" y="8"/>
                  </a:lnTo>
                  <a:lnTo>
                    <a:pt x="79" y="6"/>
                  </a:lnTo>
                  <a:lnTo>
                    <a:pt x="79" y="5"/>
                  </a:lnTo>
                  <a:lnTo>
                    <a:pt x="81" y="5"/>
                  </a:lnTo>
                  <a:lnTo>
                    <a:pt x="84" y="5"/>
                  </a:lnTo>
                  <a:lnTo>
                    <a:pt x="90" y="6"/>
                  </a:lnTo>
                  <a:lnTo>
                    <a:pt x="92" y="6"/>
                  </a:lnTo>
                  <a:lnTo>
                    <a:pt x="93" y="8"/>
                  </a:lnTo>
                  <a:lnTo>
                    <a:pt x="93" y="8"/>
                  </a:lnTo>
                  <a:lnTo>
                    <a:pt x="96" y="9"/>
                  </a:lnTo>
                  <a:lnTo>
                    <a:pt x="98" y="9"/>
                  </a:lnTo>
                  <a:lnTo>
                    <a:pt x="99" y="11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8" y="17"/>
                  </a:lnTo>
                  <a:lnTo>
                    <a:pt x="98" y="17"/>
                  </a:lnTo>
                  <a:lnTo>
                    <a:pt x="98" y="19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6" y="27"/>
                  </a:lnTo>
                  <a:lnTo>
                    <a:pt x="96" y="28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88" y="28"/>
                  </a:lnTo>
                  <a:lnTo>
                    <a:pt x="87" y="28"/>
                  </a:lnTo>
                  <a:lnTo>
                    <a:pt x="87" y="30"/>
                  </a:lnTo>
                  <a:lnTo>
                    <a:pt x="90" y="31"/>
                  </a:lnTo>
                  <a:lnTo>
                    <a:pt x="93" y="35"/>
                  </a:lnTo>
                  <a:lnTo>
                    <a:pt x="96" y="35"/>
                  </a:lnTo>
                  <a:lnTo>
                    <a:pt x="98" y="36"/>
                  </a:lnTo>
                  <a:lnTo>
                    <a:pt x="99" y="39"/>
                  </a:lnTo>
                  <a:lnTo>
                    <a:pt x="99" y="39"/>
                  </a:lnTo>
                  <a:lnTo>
                    <a:pt x="93" y="44"/>
                  </a:lnTo>
                  <a:lnTo>
                    <a:pt x="92" y="44"/>
                  </a:lnTo>
                  <a:lnTo>
                    <a:pt x="84" y="44"/>
                  </a:lnTo>
                  <a:lnTo>
                    <a:pt x="77" y="46"/>
                  </a:lnTo>
                  <a:lnTo>
                    <a:pt x="76" y="46"/>
                  </a:lnTo>
                  <a:lnTo>
                    <a:pt x="73" y="44"/>
                  </a:lnTo>
                  <a:lnTo>
                    <a:pt x="69" y="46"/>
                  </a:lnTo>
                  <a:lnTo>
                    <a:pt x="66" y="44"/>
                  </a:lnTo>
                  <a:lnTo>
                    <a:pt x="65" y="44"/>
                  </a:lnTo>
                  <a:lnTo>
                    <a:pt x="60" y="42"/>
                  </a:lnTo>
                  <a:lnTo>
                    <a:pt x="55" y="41"/>
                  </a:lnTo>
                  <a:lnTo>
                    <a:pt x="55" y="39"/>
                  </a:lnTo>
                  <a:lnTo>
                    <a:pt x="54" y="39"/>
                  </a:lnTo>
                  <a:lnTo>
                    <a:pt x="49" y="39"/>
                  </a:lnTo>
                  <a:lnTo>
                    <a:pt x="47" y="38"/>
                  </a:lnTo>
                  <a:lnTo>
                    <a:pt x="40" y="39"/>
                  </a:lnTo>
                  <a:lnTo>
                    <a:pt x="38" y="38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0" y="38"/>
                  </a:lnTo>
                  <a:lnTo>
                    <a:pt x="28" y="38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2" y="33"/>
                  </a:lnTo>
                  <a:lnTo>
                    <a:pt x="21" y="31"/>
                  </a:lnTo>
                  <a:lnTo>
                    <a:pt x="17" y="28"/>
                  </a:lnTo>
                  <a:lnTo>
                    <a:pt x="17" y="25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4"/>
                  </a:lnTo>
                  <a:lnTo>
                    <a:pt x="0" y="22"/>
                  </a:lnTo>
                  <a:lnTo>
                    <a:pt x="5" y="19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7" y="12"/>
                  </a:lnTo>
                  <a:lnTo>
                    <a:pt x="19" y="8"/>
                  </a:lnTo>
                  <a:lnTo>
                    <a:pt x="24" y="6"/>
                  </a:lnTo>
                  <a:lnTo>
                    <a:pt x="25" y="5"/>
                  </a:lnTo>
                  <a:lnTo>
                    <a:pt x="27" y="3"/>
                  </a:lnTo>
                  <a:lnTo>
                    <a:pt x="28" y="3"/>
                  </a:lnTo>
                  <a:lnTo>
                    <a:pt x="32" y="5"/>
                  </a:lnTo>
                  <a:lnTo>
                    <a:pt x="33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41" y="3"/>
                  </a:lnTo>
                  <a:lnTo>
                    <a:pt x="44" y="3"/>
                  </a:lnTo>
                  <a:lnTo>
                    <a:pt x="46" y="3"/>
                  </a:lnTo>
                  <a:lnTo>
                    <a:pt x="49" y="3"/>
                  </a:lnTo>
                  <a:lnTo>
                    <a:pt x="58" y="1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8" name="Freeform 104">
              <a:extLst>
                <a:ext uri="{FF2B5EF4-FFF2-40B4-BE49-F238E27FC236}">
                  <a16:creationId xmlns:a16="http://schemas.microsoft.com/office/drawing/2014/main" id="{281ACC7A-5413-4424-ABD1-C75475F30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79670" y="1484294"/>
              <a:ext cx="9747" cy="5848"/>
            </a:xfrm>
            <a:custGeom>
              <a:avLst/>
              <a:gdLst>
                <a:gd name="T0" fmla="*/ 2 w 5"/>
                <a:gd name="T1" fmla="*/ 0 h 3"/>
                <a:gd name="T2" fmla="*/ 4 w 5"/>
                <a:gd name="T3" fmla="*/ 1 h 3"/>
                <a:gd name="T4" fmla="*/ 5 w 5"/>
                <a:gd name="T5" fmla="*/ 1 h 3"/>
                <a:gd name="T6" fmla="*/ 4 w 5"/>
                <a:gd name="T7" fmla="*/ 3 h 3"/>
                <a:gd name="T8" fmla="*/ 0 w 5"/>
                <a:gd name="T9" fmla="*/ 3 h 3"/>
                <a:gd name="T10" fmla="*/ 0 w 5"/>
                <a:gd name="T11" fmla="*/ 1 h 3"/>
                <a:gd name="T12" fmla="*/ 0 w 5"/>
                <a:gd name="T13" fmla="*/ 0 h 3"/>
                <a:gd name="T14" fmla="*/ 2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2" y="0"/>
                  </a:moveTo>
                  <a:lnTo>
                    <a:pt x="4" y="1"/>
                  </a:lnTo>
                  <a:lnTo>
                    <a:pt x="5" y="1"/>
                  </a:lnTo>
                  <a:lnTo>
                    <a:pt x="4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4044F9A5-9F54-456D-BCFB-4042A0DEE4A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37147" y="1868290"/>
              <a:ext cx="15594" cy="5848"/>
            </a:xfrm>
            <a:custGeom>
              <a:avLst/>
              <a:gdLst>
                <a:gd name="T0" fmla="*/ 5 w 8"/>
                <a:gd name="T1" fmla="*/ 0 h 3"/>
                <a:gd name="T2" fmla="*/ 6 w 8"/>
                <a:gd name="T3" fmla="*/ 0 h 3"/>
                <a:gd name="T4" fmla="*/ 8 w 8"/>
                <a:gd name="T5" fmla="*/ 1 h 3"/>
                <a:gd name="T6" fmla="*/ 8 w 8"/>
                <a:gd name="T7" fmla="*/ 1 h 3"/>
                <a:gd name="T8" fmla="*/ 5 w 8"/>
                <a:gd name="T9" fmla="*/ 3 h 3"/>
                <a:gd name="T10" fmla="*/ 1 w 8"/>
                <a:gd name="T11" fmla="*/ 3 h 3"/>
                <a:gd name="T12" fmla="*/ 0 w 8"/>
                <a:gd name="T13" fmla="*/ 1 h 3"/>
                <a:gd name="T14" fmla="*/ 1 w 8"/>
                <a:gd name="T15" fmla="*/ 0 h 3"/>
                <a:gd name="T16" fmla="*/ 5 w 8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" h="3">
                  <a:moveTo>
                    <a:pt x="5" y="0"/>
                  </a:move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CBACFB4C-B268-4AEC-A42F-4782F3433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9269694" y="1825407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3 w 4"/>
                <a:gd name="T3" fmla="*/ 1 h 3"/>
                <a:gd name="T4" fmla="*/ 3 w 4"/>
                <a:gd name="T5" fmla="*/ 1 h 3"/>
                <a:gd name="T6" fmla="*/ 4 w 4"/>
                <a:gd name="T7" fmla="*/ 1 h 3"/>
                <a:gd name="T8" fmla="*/ 3 w 4"/>
                <a:gd name="T9" fmla="*/ 3 h 3"/>
                <a:gd name="T10" fmla="*/ 1 w 4"/>
                <a:gd name="T11" fmla="*/ 3 h 3"/>
                <a:gd name="T12" fmla="*/ 0 w 4"/>
                <a:gd name="T13" fmla="*/ 3 h 3"/>
                <a:gd name="T14" fmla="*/ 0 w 4"/>
                <a:gd name="T15" fmla="*/ 1 h 3"/>
                <a:gd name="T16" fmla="*/ 0 w 4"/>
                <a:gd name="T17" fmla="*/ 1 h 3"/>
                <a:gd name="T18" fmla="*/ 1 w 4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4" y="1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1" name="Freeform 107">
              <a:extLst>
                <a:ext uri="{FF2B5EF4-FFF2-40B4-BE49-F238E27FC236}">
                  <a16:creationId xmlns:a16="http://schemas.microsoft.com/office/drawing/2014/main" id="{AC21EB9E-F248-4B57-BA70-DBAF914ED96C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620" y="1809813"/>
              <a:ext cx="25340" cy="17544"/>
            </a:xfrm>
            <a:custGeom>
              <a:avLst/>
              <a:gdLst>
                <a:gd name="T0" fmla="*/ 0 w 13"/>
                <a:gd name="T1" fmla="*/ 0 h 9"/>
                <a:gd name="T2" fmla="*/ 3 w 13"/>
                <a:gd name="T3" fmla="*/ 0 h 9"/>
                <a:gd name="T4" fmla="*/ 9 w 13"/>
                <a:gd name="T5" fmla="*/ 4 h 9"/>
                <a:gd name="T6" fmla="*/ 13 w 13"/>
                <a:gd name="T7" fmla="*/ 8 h 9"/>
                <a:gd name="T8" fmla="*/ 11 w 13"/>
                <a:gd name="T9" fmla="*/ 9 h 9"/>
                <a:gd name="T10" fmla="*/ 11 w 13"/>
                <a:gd name="T11" fmla="*/ 9 h 9"/>
                <a:gd name="T12" fmla="*/ 9 w 13"/>
                <a:gd name="T13" fmla="*/ 9 h 9"/>
                <a:gd name="T14" fmla="*/ 5 w 13"/>
                <a:gd name="T15" fmla="*/ 4 h 9"/>
                <a:gd name="T16" fmla="*/ 3 w 13"/>
                <a:gd name="T17" fmla="*/ 3 h 9"/>
                <a:gd name="T18" fmla="*/ 2 w 13"/>
                <a:gd name="T19" fmla="*/ 1 h 9"/>
                <a:gd name="T20" fmla="*/ 0 w 13"/>
                <a:gd name="T21" fmla="*/ 1 h 9"/>
                <a:gd name="T22" fmla="*/ 0 w 13"/>
                <a:gd name="T2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9">
                  <a:moveTo>
                    <a:pt x="0" y="0"/>
                  </a:moveTo>
                  <a:lnTo>
                    <a:pt x="3" y="0"/>
                  </a:lnTo>
                  <a:lnTo>
                    <a:pt x="9" y="4"/>
                  </a:lnTo>
                  <a:lnTo>
                    <a:pt x="13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9" y="9"/>
                  </a:lnTo>
                  <a:lnTo>
                    <a:pt x="5" y="4"/>
                  </a:lnTo>
                  <a:lnTo>
                    <a:pt x="3" y="3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2" name="Freeform 108">
              <a:extLst>
                <a:ext uri="{FF2B5EF4-FFF2-40B4-BE49-F238E27FC236}">
                  <a16:creationId xmlns:a16="http://schemas.microsoft.com/office/drawing/2014/main" id="{FA1B52F6-0EC8-47A0-B87A-CF6E5778D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0947" y="1577857"/>
              <a:ext cx="37036" cy="9747"/>
            </a:xfrm>
            <a:custGeom>
              <a:avLst/>
              <a:gdLst>
                <a:gd name="T0" fmla="*/ 16 w 19"/>
                <a:gd name="T1" fmla="*/ 0 h 5"/>
                <a:gd name="T2" fmla="*/ 18 w 19"/>
                <a:gd name="T3" fmla="*/ 0 h 5"/>
                <a:gd name="T4" fmla="*/ 19 w 19"/>
                <a:gd name="T5" fmla="*/ 2 h 5"/>
                <a:gd name="T6" fmla="*/ 18 w 19"/>
                <a:gd name="T7" fmla="*/ 4 h 5"/>
                <a:gd name="T8" fmla="*/ 16 w 19"/>
                <a:gd name="T9" fmla="*/ 5 h 5"/>
                <a:gd name="T10" fmla="*/ 15 w 19"/>
                <a:gd name="T11" fmla="*/ 4 h 5"/>
                <a:gd name="T12" fmla="*/ 10 w 19"/>
                <a:gd name="T13" fmla="*/ 4 h 5"/>
                <a:gd name="T14" fmla="*/ 0 w 19"/>
                <a:gd name="T15" fmla="*/ 2 h 5"/>
                <a:gd name="T16" fmla="*/ 4 w 19"/>
                <a:gd name="T17" fmla="*/ 0 h 5"/>
                <a:gd name="T18" fmla="*/ 16 w 19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5">
                  <a:moveTo>
                    <a:pt x="16" y="0"/>
                  </a:moveTo>
                  <a:lnTo>
                    <a:pt x="18" y="0"/>
                  </a:lnTo>
                  <a:lnTo>
                    <a:pt x="19" y="2"/>
                  </a:lnTo>
                  <a:lnTo>
                    <a:pt x="18" y="4"/>
                  </a:lnTo>
                  <a:lnTo>
                    <a:pt x="16" y="5"/>
                  </a:lnTo>
                  <a:lnTo>
                    <a:pt x="15" y="4"/>
                  </a:lnTo>
                  <a:lnTo>
                    <a:pt x="10" y="4"/>
                  </a:lnTo>
                  <a:lnTo>
                    <a:pt x="0" y="2"/>
                  </a:lnTo>
                  <a:lnTo>
                    <a:pt x="4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3" name="Freeform 109">
              <a:extLst>
                <a:ext uri="{FF2B5EF4-FFF2-40B4-BE49-F238E27FC236}">
                  <a16:creationId xmlns:a16="http://schemas.microsoft.com/office/drawing/2014/main" id="{33BFA6AE-DE8D-43C8-BC92-CCB4AF91A66A}"/>
                </a:ext>
              </a:extLst>
            </p:cNvPr>
            <p:cNvSpPr>
              <a:spLocks/>
            </p:cNvSpPr>
            <p:nvPr/>
          </p:nvSpPr>
          <p:spPr bwMode="auto">
            <a:xfrm>
              <a:off x="8918834" y="1671419"/>
              <a:ext cx="21442" cy="11695"/>
            </a:xfrm>
            <a:custGeom>
              <a:avLst/>
              <a:gdLst>
                <a:gd name="T0" fmla="*/ 6 w 11"/>
                <a:gd name="T1" fmla="*/ 0 h 6"/>
                <a:gd name="T2" fmla="*/ 8 w 11"/>
                <a:gd name="T3" fmla="*/ 1 h 6"/>
                <a:gd name="T4" fmla="*/ 9 w 11"/>
                <a:gd name="T5" fmla="*/ 3 h 6"/>
                <a:gd name="T6" fmla="*/ 11 w 11"/>
                <a:gd name="T7" fmla="*/ 4 h 6"/>
                <a:gd name="T8" fmla="*/ 9 w 11"/>
                <a:gd name="T9" fmla="*/ 4 h 6"/>
                <a:gd name="T10" fmla="*/ 9 w 11"/>
                <a:gd name="T11" fmla="*/ 4 h 6"/>
                <a:gd name="T12" fmla="*/ 9 w 11"/>
                <a:gd name="T13" fmla="*/ 6 h 6"/>
                <a:gd name="T14" fmla="*/ 8 w 11"/>
                <a:gd name="T15" fmla="*/ 6 h 6"/>
                <a:gd name="T16" fmla="*/ 6 w 11"/>
                <a:gd name="T17" fmla="*/ 4 h 6"/>
                <a:gd name="T18" fmla="*/ 5 w 11"/>
                <a:gd name="T19" fmla="*/ 3 h 6"/>
                <a:gd name="T20" fmla="*/ 3 w 11"/>
                <a:gd name="T21" fmla="*/ 3 h 6"/>
                <a:gd name="T22" fmla="*/ 1 w 11"/>
                <a:gd name="T23" fmla="*/ 1 h 6"/>
                <a:gd name="T24" fmla="*/ 0 w 11"/>
                <a:gd name="T25" fmla="*/ 1 h 6"/>
                <a:gd name="T26" fmla="*/ 1 w 11"/>
                <a:gd name="T27" fmla="*/ 0 h 6"/>
                <a:gd name="T28" fmla="*/ 5 w 11"/>
                <a:gd name="T29" fmla="*/ 1 h 6"/>
                <a:gd name="T30" fmla="*/ 6 w 11"/>
                <a:gd name="T3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" h="6">
                  <a:moveTo>
                    <a:pt x="6" y="0"/>
                  </a:moveTo>
                  <a:lnTo>
                    <a:pt x="8" y="1"/>
                  </a:lnTo>
                  <a:lnTo>
                    <a:pt x="9" y="3"/>
                  </a:lnTo>
                  <a:lnTo>
                    <a:pt x="11" y="4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6"/>
                  </a:lnTo>
                  <a:lnTo>
                    <a:pt x="8" y="6"/>
                  </a:lnTo>
                  <a:lnTo>
                    <a:pt x="6" y="4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4" name="Freeform 110">
              <a:extLst>
                <a:ext uri="{FF2B5EF4-FFF2-40B4-BE49-F238E27FC236}">
                  <a16:creationId xmlns:a16="http://schemas.microsoft.com/office/drawing/2014/main" id="{F3178B59-F198-4131-94C8-DEB7F3682D68}"/>
                </a:ext>
              </a:extLst>
            </p:cNvPr>
            <p:cNvSpPr>
              <a:spLocks/>
            </p:cNvSpPr>
            <p:nvPr/>
          </p:nvSpPr>
          <p:spPr bwMode="auto">
            <a:xfrm>
              <a:off x="9583518" y="1716251"/>
              <a:ext cx="17544" cy="29239"/>
            </a:xfrm>
            <a:custGeom>
              <a:avLst/>
              <a:gdLst>
                <a:gd name="T0" fmla="*/ 3 w 9"/>
                <a:gd name="T1" fmla="*/ 0 h 15"/>
                <a:gd name="T2" fmla="*/ 4 w 9"/>
                <a:gd name="T3" fmla="*/ 2 h 15"/>
                <a:gd name="T4" fmla="*/ 4 w 9"/>
                <a:gd name="T5" fmla="*/ 5 h 15"/>
                <a:gd name="T6" fmla="*/ 6 w 9"/>
                <a:gd name="T7" fmla="*/ 5 h 15"/>
                <a:gd name="T8" fmla="*/ 9 w 9"/>
                <a:gd name="T9" fmla="*/ 8 h 15"/>
                <a:gd name="T10" fmla="*/ 9 w 9"/>
                <a:gd name="T11" fmla="*/ 8 h 15"/>
                <a:gd name="T12" fmla="*/ 6 w 9"/>
                <a:gd name="T13" fmla="*/ 10 h 15"/>
                <a:gd name="T14" fmla="*/ 6 w 9"/>
                <a:gd name="T15" fmla="*/ 11 h 15"/>
                <a:gd name="T16" fmla="*/ 7 w 9"/>
                <a:gd name="T17" fmla="*/ 13 h 15"/>
                <a:gd name="T18" fmla="*/ 6 w 9"/>
                <a:gd name="T19" fmla="*/ 15 h 15"/>
                <a:gd name="T20" fmla="*/ 3 w 9"/>
                <a:gd name="T21" fmla="*/ 15 h 15"/>
                <a:gd name="T22" fmla="*/ 0 w 9"/>
                <a:gd name="T23" fmla="*/ 15 h 15"/>
                <a:gd name="T24" fmla="*/ 0 w 9"/>
                <a:gd name="T25" fmla="*/ 13 h 15"/>
                <a:gd name="T26" fmla="*/ 0 w 9"/>
                <a:gd name="T27" fmla="*/ 11 h 15"/>
                <a:gd name="T28" fmla="*/ 1 w 9"/>
                <a:gd name="T29" fmla="*/ 8 h 15"/>
                <a:gd name="T30" fmla="*/ 1 w 9"/>
                <a:gd name="T31" fmla="*/ 7 h 15"/>
                <a:gd name="T32" fmla="*/ 1 w 9"/>
                <a:gd name="T33" fmla="*/ 5 h 15"/>
                <a:gd name="T34" fmla="*/ 1 w 9"/>
                <a:gd name="T35" fmla="*/ 4 h 15"/>
                <a:gd name="T36" fmla="*/ 3 w 9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" h="15">
                  <a:moveTo>
                    <a:pt x="3" y="0"/>
                  </a:moveTo>
                  <a:lnTo>
                    <a:pt x="4" y="2"/>
                  </a:lnTo>
                  <a:lnTo>
                    <a:pt x="4" y="5"/>
                  </a:lnTo>
                  <a:lnTo>
                    <a:pt x="6" y="5"/>
                  </a:lnTo>
                  <a:lnTo>
                    <a:pt x="9" y="8"/>
                  </a:lnTo>
                  <a:lnTo>
                    <a:pt x="9" y="8"/>
                  </a:lnTo>
                  <a:lnTo>
                    <a:pt x="6" y="10"/>
                  </a:lnTo>
                  <a:lnTo>
                    <a:pt x="6" y="11"/>
                  </a:lnTo>
                  <a:lnTo>
                    <a:pt x="7" y="13"/>
                  </a:lnTo>
                  <a:lnTo>
                    <a:pt x="6" y="15"/>
                  </a:lnTo>
                  <a:lnTo>
                    <a:pt x="3" y="15"/>
                  </a:lnTo>
                  <a:lnTo>
                    <a:pt x="0" y="15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1" y="8"/>
                  </a:lnTo>
                  <a:lnTo>
                    <a:pt x="1" y="7"/>
                  </a:lnTo>
                  <a:lnTo>
                    <a:pt x="1" y="5"/>
                  </a:lnTo>
                  <a:lnTo>
                    <a:pt x="1" y="4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5" name="Freeform 111">
              <a:extLst>
                <a:ext uri="{FF2B5EF4-FFF2-40B4-BE49-F238E27FC236}">
                  <a16:creationId xmlns:a16="http://schemas.microsoft.com/office/drawing/2014/main" id="{09A48E6B-C94C-4782-9723-19268FB3F812}"/>
                </a:ext>
              </a:extLst>
            </p:cNvPr>
            <p:cNvSpPr>
              <a:spLocks/>
            </p:cNvSpPr>
            <p:nvPr/>
          </p:nvSpPr>
          <p:spPr bwMode="auto">
            <a:xfrm>
              <a:off x="8061177" y="1737693"/>
              <a:ext cx="21442" cy="15594"/>
            </a:xfrm>
            <a:custGeom>
              <a:avLst/>
              <a:gdLst>
                <a:gd name="T0" fmla="*/ 9 w 11"/>
                <a:gd name="T1" fmla="*/ 0 h 8"/>
                <a:gd name="T2" fmla="*/ 9 w 11"/>
                <a:gd name="T3" fmla="*/ 2 h 8"/>
                <a:gd name="T4" fmla="*/ 9 w 11"/>
                <a:gd name="T5" fmla="*/ 4 h 8"/>
                <a:gd name="T6" fmla="*/ 11 w 11"/>
                <a:gd name="T7" fmla="*/ 5 h 8"/>
                <a:gd name="T8" fmla="*/ 9 w 11"/>
                <a:gd name="T9" fmla="*/ 5 h 8"/>
                <a:gd name="T10" fmla="*/ 8 w 11"/>
                <a:gd name="T11" fmla="*/ 5 h 8"/>
                <a:gd name="T12" fmla="*/ 6 w 11"/>
                <a:gd name="T13" fmla="*/ 8 h 8"/>
                <a:gd name="T14" fmla="*/ 6 w 11"/>
                <a:gd name="T15" fmla="*/ 7 h 8"/>
                <a:gd name="T16" fmla="*/ 5 w 11"/>
                <a:gd name="T17" fmla="*/ 5 h 8"/>
                <a:gd name="T18" fmla="*/ 3 w 11"/>
                <a:gd name="T19" fmla="*/ 7 h 8"/>
                <a:gd name="T20" fmla="*/ 2 w 11"/>
                <a:gd name="T21" fmla="*/ 7 h 8"/>
                <a:gd name="T22" fmla="*/ 2 w 11"/>
                <a:gd name="T23" fmla="*/ 5 h 8"/>
                <a:gd name="T24" fmla="*/ 0 w 11"/>
                <a:gd name="T25" fmla="*/ 5 h 8"/>
                <a:gd name="T26" fmla="*/ 0 w 11"/>
                <a:gd name="T27" fmla="*/ 4 h 8"/>
                <a:gd name="T28" fmla="*/ 3 w 11"/>
                <a:gd name="T29" fmla="*/ 2 h 8"/>
                <a:gd name="T30" fmla="*/ 5 w 11"/>
                <a:gd name="T31" fmla="*/ 4 h 8"/>
                <a:gd name="T32" fmla="*/ 6 w 11"/>
                <a:gd name="T33" fmla="*/ 4 h 8"/>
                <a:gd name="T34" fmla="*/ 6 w 11"/>
                <a:gd name="T35" fmla="*/ 2 h 8"/>
                <a:gd name="T36" fmla="*/ 6 w 11"/>
                <a:gd name="T37" fmla="*/ 0 h 8"/>
                <a:gd name="T38" fmla="*/ 8 w 11"/>
                <a:gd name="T39" fmla="*/ 0 h 8"/>
                <a:gd name="T40" fmla="*/ 9 w 11"/>
                <a:gd name="T41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" h="8">
                  <a:moveTo>
                    <a:pt x="9" y="0"/>
                  </a:moveTo>
                  <a:lnTo>
                    <a:pt x="9" y="2"/>
                  </a:lnTo>
                  <a:lnTo>
                    <a:pt x="9" y="4"/>
                  </a:lnTo>
                  <a:lnTo>
                    <a:pt x="11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6" y="8"/>
                  </a:lnTo>
                  <a:lnTo>
                    <a:pt x="6" y="7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4"/>
                  </a:lnTo>
                  <a:lnTo>
                    <a:pt x="3" y="2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6" name="Freeform 112">
              <a:extLst>
                <a:ext uri="{FF2B5EF4-FFF2-40B4-BE49-F238E27FC236}">
                  <a16:creationId xmlns:a16="http://schemas.microsoft.com/office/drawing/2014/main" id="{0854C12A-CB22-42A2-B405-93C7B4D3A60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5910" y="2924768"/>
              <a:ext cx="5848" cy="584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1 h 3"/>
                <a:gd name="T6" fmla="*/ 0 w 3"/>
                <a:gd name="T7" fmla="*/ 3 h 3"/>
                <a:gd name="T8" fmla="*/ 0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1 h 3"/>
                <a:gd name="T16" fmla="*/ 1 w 3"/>
                <a:gd name="T17" fmla="*/ 0 h 3"/>
                <a:gd name="T18" fmla="*/ 1 w 3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lnTo>
                    <a:pt x="3" y="1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7" name="Freeform 113">
              <a:extLst>
                <a:ext uri="{FF2B5EF4-FFF2-40B4-BE49-F238E27FC236}">
                  <a16:creationId xmlns:a16="http://schemas.microsoft.com/office/drawing/2014/main" id="{D0D48EF7-BBC0-45FC-8972-057565CCB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64386" y="2852647"/>
              <a:ext cx="7797" cy="9747"/>
            </a:xfrm>
            <a:custGeom>
              <a:avLst/>
              <a:gdLst>
                <a:gd name="T0" fmla="*/ 3 w 4"/>
                <a:gd name="T1" fmla="*/ 0 h 5"/>
                <a:gd name="T2" fmla="*/ 4 w 4"/>
                <a:gd name="T3" fmla="*/ 0 h 5"/>
                <a:gd name="T4" fmla="*/ 4 w 4"/>
                <a:gd name="T5" fmla="*/ 0 h 5"/>
                <a:gd name="T6" fmla="*/ 4 w 4"/>
                <a:gd name="T7" fmla="*/ 2 h 5"/>
                <a:gd name="T8" fmla="*/ 4 w 4"/>
                <a:gd name="T9" fmla="*/ 5 h 5"/>
                <a:gd name="T10" fmla="*/ 3 w 4"/>
                <a:gd name="T11" fmla="*/ 5 h 5"/>
                <a:gd name="T12" fmla="*/ 3 w 4"/>
                <a:gd name="T13" fmla="*/ 5 h 5"/>
                <a:gd name="T14" fmla="*/ 1 w 4"/>
                <a:gd name="T15" fmla="*/ 3 h 5"/>
                <a:gd name="T16" fmla="*/ 0 w 4"/>
                <a:gd name="T17" fmla="*/ 3 h 5"/>
                <a:gd name="T18" fmla="*/ 1 w 4"/>
                <a:gd name="T19" fmla="*/ 2 h 5"/>
                <a:gd name="T20" fmla="*/ 3 w 4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" h="5">
                  <a:moveTo>
                    <a:pt x="3" y="0"/>
                  </a:moveTo>
                  <a:lnTo>
                    <a:pt x="4" y="0"/>
                  </a:lnTo>
                  <a:lnTo>
                    <a:pt x="4" y="0"/>
                  </a:lnTo>
                  <a:lnTo>
                    <a:pt x="4" y="2"/>
                  </a:lnTo>
                  <a:lnTo>
                    <a:pt x="4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8" name="Freeform 114">
              <a:extLst>
                <a:ext uri="{FF2B5EF4-FFF2-40B4-BE49-F238E27FC236}">
                  <a16:creationId xmlns:a16="http://schemas.microsoft.com/office/drawing/2014/main" id="{84F38A67-C90B-42C1-B636-1D49CE0E4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722" y="2963752"/>
              <a:ext cx="1950" cy="3898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2 h 2"/>
                <a:gd name="T4" fmla="*/ 1 w 1"/>
                <a:gd name="T5" fmla="*/ 2 h 2"/>
                <a:gd name="T6" fmla="*/ 0 w 1"/>
                <a:gd name="T7" fmla="*/ 2 h 2"/>
                <a:gd name="T8" fmla="*/ 0 w 1"/>
                <a:gd name="T9" fmla="*/ 2 h 2"/>
                <a:gd name="T10" fmla="*/ 1 w 1"/>
                <a:gd name="T11" fmla="*/ 0 h 2"/>
                <a:gd name="T12" fmla="*/ 1 w 1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49" name="Freeform 115">
              <a:extLst>
                <a:ext uri="{FF2B5EF4-FFF2-40B4-BE49-F238E27FC236}">
                  <a16:creationId xmlns:a16="http://schemas.microsoft.com/office/drawing/2014/main" id="{42E630A7-7D5B-441E-920C-80A79588FD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44894" y="285069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0 h 3"/>
                <a:gd name="T4" fmla="*/ 3 w 3"/>
                <a:gd name="T5" fmla="*/ 1 h 3"/>
                <a:gd name="T6" fmla="*/ 3 w 3"/>
                <a:gd name="T7" fmla="*/ 3 h 3"/>
                <a:gd name="T8" fmla="*/ 2 w 3"/>
                <a:gd name="T9" fmla="*/ 3 h 3"/>
                <a:gd name="T10" fmla="*/ 0 w 3"/>
                <a:gd name="T11" fmla="*/ 1 h 3"/>
                <a:gd name="T12" fmla="*/ 0 w 3"/>
                <a:gd name="T13" fmla="*/ 1 h 3"/>
                <a:gd name="T14" fmla="*/ 0 w 3"/>
                <a:gd name="T15" fmla="*/ 0 h 3"/>
                <a:gd name="T16" fmla="*/ 2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0" name="Freeform 116">
              <a:extLst>
                <a:ext uri="{FF2B5EF4-FFF2-40B4-BE49-F238E27FC236}">
                  <a16:creationId xmlns:a16="http://schemas.microsoft.com/office/drawing/2014/main" id="{3E24B16D-A6F4-4A8C-85C3-0409BA0694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9047" y="2856546"/>
              <a:ext cx="25340" cy="27289"/>
            </a:xfrm>
            <a:custGeom>
              <a:avLst/>
              <a:gdLst>
                <a:gd name="T0" fmla="*/ 13 w 13"/>
                <a:gd name="T1" fmla="*/ 0 h 14"/>
                <a:gd name="T2" fmla="*/ 13 w 13"/>
                <a:gd name="T3" fmla="*/ 1 h 14"/>
                <a:gd name="T4" fmla="*/ 13 w 13"/>
                <a:gd name="T5" fmla="*/ 5 h 14"/>
                <a:gd name="T6" fmla="*/ 11 w 13"/>
                <a:gd name="T7" fmla="*/ 6 h 14"/>
                <a:gd name="T8" fmla="*/ 9 w 13"/>
                <a:gd name="T9" fmla="*/ 9 h 14"/>
                <a:gd name="T10" fmla="*/ 8 w 13"/>
                <a:gd name="T11" fmla="*/ 11 h 14"/>
                <a:gd name="T12" fmla="*/ 5 w 13"/>
                <a:gd name="T13" fmla="*/ 11 h 14"/>
                <a:gd name="T14" fmla="*/ 5 w 13"/>
                <a:gd name="T15" fmla="*/ 12 h 14"/>
                <a:gd name="T16" fmla="*/ 3 w 13"/>
                <a:gd name="T17" fmla="*/ 12 h 14"/>
                <a:gd name="T18" fmla="*/ 1 w 13"/>
                <a:gd name="T19" fmla="*/ 14 h 14"/>
                <a:gd name="T20" fmla="*/ 0 w 13"/>
                <a:gd name="T21" fmla="*/ 14 h 14"/>
                <a:gd name="T22" fmla="*/ 0 w 13"/>
                <a:gd name="T23" fmla="*/ 12 h 14"/>
                <a:gd name="T24" fmla="*/ 0 w 13"/>
                <a:gd name="T25" fmla="*/ 11 h 14"/>
                <a:gd name="T26" fmla="*/ 0 w 13"/>
                <a:gd name="T27" fmla="*/ 9 h 14"/>
                <a:gd name="T28" fmla="*/ 0 w 13"/>
                <a:gd name="T29" fmla="*/ 9 h 14"/>
                <a:gd name="T30" fmla="*/ 1 w 13"/>
                <a:gd name="T31" fmla="*/ 9 h 14"/>
                <a:gd name="T32" fmla="*/ 3 w 13"/>
                <a:gd name="T33" fmla="*/ 8 h 14"/>
                <a:gd name="T34" fmla="*/ 6 w 13"/>
                <a:gd name="T35" fmla="*/ 8 h 14"/>
                <a:gd name="T36" fmla="*/ 8 w 13"/>
                <a:gd name="T37" fmla="*/ 6 h 14"/>
                <a:gd name="T38" fmla="*/ 9 w 13"/>
                <a:gd name="T39" fmla="*/ 1 h 14"/>
                <a:gd name="T40" fmla="*/ 11 w 13"/>
                <a:gd name="T41" fmla="*/ 0 h 14"/>
                <a:gd name="T42" fmla="*/ 13 w 13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" h="14">
                  <a:moveTo>
                    <a:pt x="13" y="0"/>
                  </a:moveTo>
                  <a:lnTo>
                    <a:pt x="13" y="1"/>
                  </a:lnTo>
                  <a:lnTo>
                    <a:pt x="13" y="5"/>
                  </a:lnTo>
                  <a:lnTo>
                    <a:pt x="11" y="6"/>
                  </a:lnTo>
                  <a:lnTo>
                    <a:pt x="9" y="9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5" y="12"/>
                  </a:lnTo>
                  <a:lnTo>
                    <a:pt x="3" y="12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" y="9"/>
                  </a:lnTo>
                  <a:lnTo>
                    <a:pt x="3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1" name="Freeform 117">
              <a:extLst>
                <a:ext uri="{FF2B5EF4-FFF2-40B4-BE49-F238E27FC236}">
                  <a16:creationId xmlns:a16="http://schemas.microsoft.com/office/drawing/2014/main" id="{BB6CA08E-01C0-4FDF-B1F7-D962E477D2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39636" y="2989093"/>
              <a:ext cx="15594" cy="11695"/>
            </a:xfrm>
            <a:custGeom>
              <a:avLst/>
              <a:gdLst>
                <a:gd name="T0" fmla="*/ 7 w 8"/>
                <a:gd name="T1" fmla="*/ 0 h 6"/>
                <a:gd name="T2" fmla="*/ 8 w 8"/>
                <a:gd name="T3" fmla="*/ 0 h 6"/>
                <a:gd name="T4" fmla="*/ 4 w 8"/>
                <a:gd name="T5" fmla="*/ 4 h 6"/>
                <a:gd name="T6" fmla="*/ 2 w 8"/>
                <a:gd name="T7" fmla="*/ 6 h 6"/>
                <a:gd name="T8" fmla="*/ 0 w 8"/>
                <a:gd name="T9" fmla="*/ 6 h 6"/>
                <a:gd name="T10" fmla="*/ 0 w 8"/>
                <a:gd name="T11" fmla="*/ 6 h 6"/>
                <a:gd name="T12" fmla="*/ 0 w 8"/>
                <a:gd name="T13" fmla="*/ 4 h 6"/>
                <a:gd name="T14" fmla="*/ 2 w 8"/>
                <a:gd name="T15" fmla="*/ 4 h 6"/>
                <a:gd name="T16" fmla="*/ 5 w 8"/>
                <a:gd name="T17" fmla="*/ 1 h 6"/>
                <a:gd name="T18" fmla="*/ 7 w 8"/>
                <a:gd name="T19" fmla="*/ 0 h 6"/>
                <a:gd name="T20" fmla="*/ 7 w 8"/>
                <a:gd name="T2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6">
                  <a:moveTo>
                    <a:pt x="7" y="0"/>
                  </a:moveTo>
                  <a:lnTo>
                    <a:pt x="8" y="0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4"/>
                  </a:lnTo>
                  <a:lnTo>
                    <a:pt x="5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2" name="Freeform 118">
              <a:extLst>
                <a:ext uri="{FF2B5EF4-FFF2-40B4-BE49-F238E27FC236}">
                  <a16:creationId xmlns:a16="http://schemas.microsoft.com/office/drawing/2014/main" id="{5A3179A2-3D82-4939-BB3B-C47223E7C9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19555" y="2899429"/>
              <a:ext cx="9747" cy="11695"/>
            </a:xfrm>
            <a:custGeom>
              <a:avLst/>
              <a:gdLst>
                <a:gd name="T0" fmla="*/ 4 w 5"/>
                <a:gd name="T1" fmla="*/ 0 h 6"/>
                <a:gd name="T2" fmla="*/ 5 w 5"/>
                <a:gd name="T3" fmla="*/ 0 h 6"/>
                <a:gd name="T4" fmla="*/ 5 w 5"/>
                <a:gd name="T5" fmla="*/ 2 h 6"/>
                <a:gd name="T6" fmla="*/ 4 w 5"/>
                <a:gd name="T7" fmla="*/ 3 h 6"/>
                <a:gd name="T8" fmla="*/ 4 w 5"/>
                <a:gd name="T9" fmla="*/ 5 h 6"/>
                <a:gd name="T10" fmla="*/ 4 w 5"/>
                <a:gd name="T11" fmla="*/ 6 h 6"/>
                <a:gd name="T12" fmla="*/ 2 w 5"/>
                <a:gd name="T13" fmla="*/ 6 h 6"/>
                <a:gd name="T14" fmla="*/ 0 w 5"/>
                <a:gd name="T15" fmla="*/ 6 h 6"/>
                <a:gd name="T16" fmla="*/ 0 w 5"/>
                <a:gd name="T17" fmla="*/ 5 h 6"/>
                <a:gd name="T18" fmla="*/ 4 w 5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6">
                  <a:moveTo>
                    <a:pt x="4" y="0"/>
                  </a:moveTo>
                  <a:lnTo>
                    <a:pt x="5" y="0"/>
                  </a:lnTo>
                  <a:lnTo>
                    <a:pt x="5" y="2"/>
                  </a:lnTo>
                  <a:lnTo>
                    <a:pt x="4" y="3"/>
                  </a:lnTo>
                  <a:lnTo>
                    <a:pt x="4" y="5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3" name="Freeform 119">
              <a:extLst>
                <a:ext uri="{FF2B5EF4-FFF2-40B4-BE49-F238E27FC236}">
                  <a16:creationId xmlns:a16="http://schemas.microsoft.com/office/drawing/2014/main" id="{9A561230-FFB7-4F44-87DF-126A9295013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2258" y="3080706"/>
              <a:ext cx="31188" cy="31188"/>
            </a:xfrm>
            <a:custGeom>
              <a:avLst/>
              <a:gdLst>
                <a:gd name="T0" fmla="*/ 9 w 16"/>
                <a:gd name="T1" fmla="*/ 0 h 16"/>
                <a:gd name="T2" fmla="*/ 11 w 16"/>
                <a:gd name="T3" fmla="*/ 0 h 16"/>
                <a:gd name="T4" fmla="*/ 14 w 16"/>
                <a:gd name="T5" fmla="*/ 1 h 16"/>
                <a:gd name="T6" fmla="*/ 16 w 16"/>
                <a:gd name="T7" fmla="*/ 1 h 16"/>
                <a:gd name="T8" fmla="*/ 16 w 16"/>
                <a:gd name="T9" fmla="*/ 3 h 16"/>
                <a:gd name="T10" fmla="*/ 14 w 16"/>
                <a:gd name="T11" fmla="*/ 3 h 16"/>
                <a:gd name="T12" fmla="*/ 13 w 16"/>
                <a:gd name="T13" fmla="*/ 5 h 16"/>
                <a:gd name="T14" fmla="*/ 11 w 16"/>
                <a:gd name="T15" fmla="*/ 5 h 16"/>
                <a:gd name="T16" fmla="*/ 9 w 16"/>
                <a:gd name="T17" fmla="*/ 5 h 16"/>
                <a:gd name="T18" fmla="*/ 6 w 16"/>
                <a:gd name="T19" fmla="*/ 8 h 16"/>
                <a:gd name="T20" fmla="*/ 6 w 16"/>
                <a:gd name="T21" fmla="*/ 8 h 16"/>
                <a:gd name="T22" fmla="*/ 5 w 16"/>
                <a:gd name="T23" fmla="*/ 9 h 16"/>
                <a:gd name="T24" fmla="*/ 2 w 16"/>
                <a:gd name="T25" fmla="*/ 13 h 16"/>
                <a:gd name="T26" fmla="*/ 2 w 16"/>
                <a:gd name="T27" fmla="*/ 16 h 16"/>
                <a:gd name="T28" fmla="*/ 0 w 16"/>
                <a:gd name="T29" fmla="*/ 14 h 16"/>
                <a:gd name="T30" fmla="*/ 0 w 16"/>
                <a:gd name="T31" fmla="*/ 13 h 16"/>
                <a:gd name="T32" fmla="*/ 0 w 16"/>
                <a:gd name="T33" fmla="*/ 11 h 16"/>
                <a:gd name="T34" fmla="*/ 3 w 16"/>
                <a:gd name="T35" fmla="*/ 9 h 16"/>
                <a:gd name="T36" fmla="*/ 5 w 16"/>
                <a:gd name="T37" fmla="*/ 8 h 16"/>
                <a:gd name="T38" fmla="*/ 5 w 16"/>
                <a:gd name="T39" fmla="*/ 6 h 16"/>
                <a:gd name="T40" fmla="*/ 6 w 16"/>
                <a:gd name="T41" fmla="*/ 6 h 16"/>
                <a:gd name="T42" fmla="*/ 6 w 16"/>
                <a:gd name="T43" fmla="*/ 5 h 16"/>
                <a:gd name="T44" fmla="*/ 8 w 16"/>
                <a:gd name="T45" fmla="*/ 5 h 16"/>
                <a:gd name="T46" fmla="*/ 9 w 16"/>
                <a:gd name="T4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16">
                  <a:moveTo>
                    <a:pt x="9" y="0"/>
                  </a:move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4" y="3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9" y="5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9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3" y="9"/>
                  </a:lnTo>
                  <a:lnTo>
                    <a:pt x="5" y="8"/>
                  </a:lnTo>
                  <a:lnTo>
                    <a:pt x="5" y="6"/>
                  </a:lnTo>
                  <a:lnTo>
                    <a:pt x="6" y="6"/>
                  </a:lnTo>
                  <a:lnTo>
                    <a:pt x="6" y="5"/>
                  </a:lnTo>
                  <a:lnTo>
                    <a:pt x="8" y="5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4" name="Freeform 120">
              <a:extLst>
                <a:ext uri="{FF2B5EF4-FFF2-40B4-BE49-F238E27FC236}">
                  <a16:creationId xmlns:a16="http://schemas.microsoft.com/office/drawing/2014/main" id="{1E578F39-266F-4D42-91B7-056D5E80AE8C}"/>
                </a:ext>
              </a:extLst>
            </p:cNvPr>
            <p:cNvSpPr>
              <a:spLocks/>
            </p:cNvSpPr>
            <p:nvPr/>
          </p:nvSpPr>
          <p:spPr bwMode="auto">
            <a:xfrm>
              <a:off x="9895394" y="3102148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3 w 5"/>
                <a:gd name="T3" fmla="*/ 2 h 3"/>
                <a:gd name="T4" fmla="*/ 5 w 5"/>
                <a:gd name="T5" fmla="*/ 2 h 3"/>
                <a:gd name="T6" fmla="*/ 2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2 h 3"/>
                <a:gd name="T14" fmla="*/ 0 w 5"/>
                <a:gd name="T15" fmla="*/ 2 h 3"/>
                <a:gd name="T16" fmla="*/ 3 w 5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3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5" name="Freeform 121">
              <a:extLst>
                <a:ext uri="{FF2B5EF4-FFF2-40B4-BE49-F238E27FC236}">
                  <a16:creationId xmlns:a16="http://schemas.microsoft.com/office/drawing/2014/main" id="{0F5074F3-3132-40B1-96E8-1169C35A5E1C}"/>
                </a:ext>
              </a:extLst>
            </p:cNvPr>
            <p:cNvSpPr>
              <a:spLocks/>
            </p:cNvSpPr>
            <p:nvPr/>
          </p:nvSpPr>
          <p:spPr bwMode="auto">
            <a:xfrm>
              <a:off x="9975312" y="3022229"/>
              <a:ext cx="31188" cy="21442"/>
            </a:xfrm>
            <a:custGeom>
              <a:avLst/>
              <a:gdLst>
                <a:gd name="T0" fmla="*/ 13 w 16"/>
                <a:gd name="T1" fmla="*/ 0 h 11"/>
                <a:gd name="T2" fmla="*/ 16 w 16"/>
                <a:gd name="T3" fmla="*/ 0 h 11"/>
                <a:gd name="T4" fmla="*/ 11 w 16"/>
                <a:gd name="T5" fmla="*/ 3 h 11"/>
                <a:gd name="T6" fmla="*/ 11 w 16"/>
                <a:gd name="T7" fmla="*/ 5 h 11"/>
                <a:gd name="T8" fmla="*/ 8 w 16"/>
                <a:gd name="T9" fmla="*/ 6 h 11"/>
                <a:gd name="T10" fmla="*/ 8 w 16"/>
                <a:gd name="T11" fmla="*/ 6 h 11"/>
                <a:gd name="T12" fmla="*/ 7 w 16"/>
                <a:gd name="T13" fmla="*/ 8 h 11"/>
                <a:gd name="T14" fmla="*/ 3 w 16"/>
                <a:gd name="T15" fmla="*/ 9 h 11"/>
                <a:gd name="T16" fmla="*/ 2 w 16"/>
                <a:gd name="T17" fmla="*/ 11 h 11"/>
                <a:gd name="T18" fmla="*/ 0 w 16"/>
                <a:gd name="T19" fmla="*/ 11 h 11"/>
                <a:gd name="T20" fmla="*/ 3 w 16"/>
                <a:gd name="T21" fmla="*/ 6 h 11"/>
                <a:gd name="T22" fmla="*/ 5 w 16"/>
                <a:gd name="T23" fmla="*/ 6 h 11"/>
                <a:gd name="T24" fmla="*/ 8 w 16"/>
                <a:gd name="T25" fmla="*/ 3 h 11"/>
                <a:gd name="T26" fmla="*/ 13 w 16"/>
                <a:gd name="T27" fmla="*/ 0 h 11"/>
                <a:gd name="T28" fmla="*/ 13 w 16"/>
                <a:gd name="T2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1">
                  <a:moveTo>
                    <a:pt x="13" y="0"/>
                  </a:moveTo>
                  <a:lnTo>
                    <a:pt x="16" y="0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8" y="6"/>
                  </a:lnTo>
                  <a:lnTo>
                    <a:pt x="8" y="6"/>
                  </a:lnTo>
                  <a:lnTo>
                    <a:pt x="7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3" y="6"/>
                  </a:lnTo>
                  <a:lnTo>
                    <a:pt x="5" y="6"/>
                  </a:lnTo>
                  <a:lnTo>
                    <a:pt x="8" y="3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6" name="Freeform 122">
              <a:extLst>
                <a:ext uri="{FF2B5EF4-FFF2-40B4-BE49-F238E27FC236}">
                  <a16:creationId xmlns:a16="http://schemas.microsoft.com/office/drawing/2014/main" id="{31DDE0EE-8BAA-4358-80C0-98F6C1FC3B19}"/>
                </a:ext>
              </a:extLst>
            </p:cNvPr>
            <p:cNvSpPr>
              <a:spLocks/>
            </p:cNvSpPr>
            <p:nvPr/>
          </p:nvSpPr>
          <p:spPr bwMode="auto">
            <a:xfrm>
              <a:off x="9901242" y="3047570"/>
              <a:ext cx="56528" cy="35086"/>
            </a:xfrm>
            <a:custGeom>
              <a:avLst/>
              <a:gdLst>
                <a:gd name="T0" fmla="*/ 29 w 29"/>
                <a:gd name="T1" fmla="*/ 0 h 18"/>
                <a:gd name="T2" fmla="*/ 29 w 29"/>
                <a:gd name="T3" fmla="*/ 0 h 18"/>
                <a:gd name="T4" fmla="*/ 29 w 29"/>
                <a:gd name="T5" fmla="*/ 0 h 18"/>
                <a:gd name="T6" fmla="*/ 29 w 29"/>
                <a:gd name="T7" fmla="*/ 0 h 18"/>
                <a:gd name="T8" fmla="*/ 29 w 29"/>
                <a:gd name="T9" fmla="*/ 1 h 18"/>
                <a:gd name="T10" fmla="*/ 29 w 29"/>
                <a:gd name="T11" fmla="*/ 1 h 18"/>
                <a:gd name="T12" fmla="*/ 29 w 29"/>
                <a:gd name="T13" fmla="*/ 3 h 18"/>
                <a:gd name="T14" fmla="*/ 26 w 29"/>
                <a:gd name="T15" fmla="*/ 3 h 18"/>
                <a:gd name="T16" fmla="*/ 23 w 29"/>
                <a:gd name="T17" fmla="*/ 4 h 18"/>
                <a:gd name="T18" fmla="*/ 21 w 29"/>
                <a:gd name="T19" fmla="*/ 4 h 18"/>
                <a:gd name="T20" fmla="*/ 18 w 29"/>
                <a:gd name="T21" fmla="*/ 7 h 18"/>
                <a:gd name="T22" fmla="*/ 16 w 29"/>
                <a:gd name="T23" fmla="*/ 9 h 18"/>
                <a:gd name="T24" fmla="*/ 15 w 29"/>
                <a:gd name="T25" fmla="*/ 9 h 18"/>
                <a:gd name="T26" fmla="*/ 12 w 29"/>
                <a:gd name="T27" fmla="*/ 9 h 18"/>
                <a:gd name="T28" fmla="*/ 12 w 29"/>
                <a:gd name="T29" fmla="*/ 9 h 18"/>
                <a:gd name="T30" fmla="*/ 12 w 29"/>
                <a:gd name="T31" fmla="*/ 11 h 18"/>
                <a:gd name="T32" fmla="*/ 12 w 29"/>
                <a:gd name="T33" fmla="*/ 11 h 18"/>
                <a:gd name="T34" fmla="*/ 7 w 29"/>
                <a:gd name="T35" fmla="*/ 14 h 18"/>
                <a:gd name="T36" fmla="*/ 5 w 29"/>
                <a:gd name="T37" fmla="*/ 17 h 18"/>
                <a:gd name="T38" fmla="*/ 4 w 29"/>
                <a:gd name="T39" fmla="*/ 17 h 18"/>
                <a:gd name="T40" fmla="*/ 0 w 29"/>
                <a:gd name="T41" fmla="*/ 18 h 18"/>
                <a:gd name="T42" fmla="*/ 2 w 29"/>
                <a:gd name="T43" fmla="*/ 17 h 18"/>
                <a:gd name="T44" fmla="*/ 2 w 29"/>
                <a:gd name="T45" fmla="*/ 15 h 18"/>
                <a:gd name="T46" fmla="*/ 5 w 29"/>
                <a:gd name="T47" fmla="*/ 14 h 18"/>
                <a:gd name="T48" fmla="*/ 5 w 29"/>
                <a:gd name="T49" fmla="*/ 12 h 18"/>
                <a:gd name="T50" fmla="*/ 7 w 29"/>
                <a:gd name="T51" fmla="*/ 11 h 18"/>
                <a:gd name="T52" fmla="*/ 8 w 29"/>
                <a:gd name="T53" fmla="*/ 9 h 18"/>
                <a:gd name="T54" fmla="*/ 12 w 29"/>
                <a:gd name="T55" fmla="*/ 7 h 18"/>
                <a:gd name="T56" fmla="*/ 12 w 29"/>
                <a:gd name="T57" fmla="*/ 6 h 18"/>
                <a:gd name="T58" fmla="*/ 13 w 29"/>
                <a:gd name="T59" fmla="*/ 4 h 18"/>
                <a:gd name="T60" fmla="*/ 16 w 29"/>
                <a:gd name="T61" fmla="*/ 4 h 18"/>
                <a:gd name="T62" fmla="*/ 15 w 29"/>
                <a:gd name="T63" fmla="*/ 3 h 18"/>
                <a:gd name="T64" fmla="*/ 16 w 29"/>
                <a:gd name="T65" fmla="*/ 1 h 18"/>
                <a:gd name="T66" fmla="*/ 16 w 29"/>
                <a:gd name="T67" fmla="*/ 1 h 18"/>
                <a:gd name="T68" fmla="*/ 18 w 29"/>
                <a:gd name="T69" fmla="*/ 4 h 18"/>
                <a:gd name="T70" fmla="*/ 19 w 29"/>
                <a:gd name="T71" fmla="*/ 4 h 18"/>
                <a:gd name="T72" fmla="*/ 23 w 29"/>
                <a:gd name="T73" fmla="*/ 3 h 18"/>
                <a:gd name="T74" fmla="*/ 26 w 29"/>
                <a:gd name="T75" fmla="*/ 0 h 18"/>
                <a:gd name="T76" fmla="*/ 27 w 29"/>
                <a:gd name="T77" fmla="*/ 0 h 18"/>
                <a:gd name="T78" fmla="*/ 29 w 29"/>
                <a:gd name="T7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" h="18">
                  <a:moveTo>
                    <a:pt x="29" y="0"/>
                  </a:move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26" y="3"/>
                  </a:lnTo>
                  <a:lnTo>
                    <a:pt x="23" y="4"/>
                  </a:lnTo>
                  <a:lnTo>
                    <a:pt x="21" y="4"/>
                  </a:lnTo>
                  <a:lnTo>
                    <a:pt x="18" y="7"/>
                  </a:lnTo>
                  <a:lnTo>
                    <a:pt x="16" y="9"/>
                  </a:lnTo>
                  <a:lnTo>
                    <a:pt x="15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7" y="14"/>
                  </a:lnTo>
                  <a:lnTo>
                    <a:pt x="5" y="17"/>
                  </a:lnTo>
                  <a:lnTo>
                    <a:pt x="4" y="17"/>
                  </a:lnTo>
                  <a:lnTo>
                    <a:pt x="0" y="18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5" y="14"/>
                  </a:lnTo>
                  <a:lnTo>
                    <a:pt x="5" y="12"/>
                  </a:lnTo>
                  <a:lnTo>
                    <a:pt x="7" y="11"/>
                  </a:lnTo>
                  <a:lnTo>
                    <a:pt x="8" y="9"/>
                  </a:lnTo>
                  <a:lnTo>
                    <a:pt x="12" y="7"/>
                  </a:lnTo>
                  <a:lnTo>
                    <a:pt x="12" y="6"/>
                  </a:lnTo>
                  <a:lnTo>
                    <a:pt x="13" y="4"/>
                  </a:lnTo>
                  <a:lnTo>
                    <a:pt x="16" y="4"/>
                  </a:lnTo>
                  <a:lnTo>
                    <a:pt x="15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4"/>
                  </a:lnTo>
                  <a:lnTo>
                    <a:pt x="19" y="4"/>
                  </a:lnTo>
                  <a:lnTo>
                    <a:pt x="23" y="3"/>
                  </a:lnTo>
                  <a:lnTo>
                    <a:pt x="26" y="0"/>
                  </a:lnTo>
                  <a:lnTo>
                    <a:pt x="27" y="0"/>
                  </a:lnTo>
                  <a:lnTo>
                    <a:pt x="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7" name="Freeform 123">
              <a:extLst>
                <a:ext uri="{FF2B5EF4-FFF2-40B4-BE49-F238E27FC236}">
                  <a16:creationId xmlns:a16="http://schemas.microsoft.com/office/drawing/2014/main" id="{7CB692FA-7E23-4DC2-8185-B81BDF6456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04550" y="2527127"/>
              <a:ext cx="7797" cy="5848"/>
            </a:xfrm>
            <a:custGeom>
              <a:avLst/>
              <a:gdLst>
                <a:gd name="T0" fmla="*/ 3 w 4"/>
                <a:gd name="T1" fmla="*/ 0 h 3"/>
                <a:gd name="T2" fmla="*/ 3 w 4"/>
                <a:gd name="T3" fmla="*/ 2 h 3"/>
                <a:gd name="T4" fmla="*/ 4 w 4"/>
                <a:gd name="T5" fmla="*/ 2 h 3"/>
                <a:gd name="T6" fmla="*/ 1 w 4"/>
                <a:gd name="T7" fmla="*/ 3 h 3"/>
                <a:gd name="T8" fmla="*/ 1 w 4"/>
                <a:gd name="T9" fmla="*/ 3 h 3"/>
                <a:gd name="T10" fmla="*/ 0 w 4"/>
                <a:gd name="T11" fmla="*/ 3 h 3"/>
                <a:gd name="T12" fmla="*/ 0 w 4"/>
                <a:gd name="T13" fmla="*/ 3 h 3"/>
                <a:gd name="T14" fmla="*/ 1 w 4"/>
                <a:gd name="T15" fmla="*/ 2 h 3"/>
                <a:gd name="T16" fmla="*/ 3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3" y="0"/>
                  </a:moveTo>
                  <a:lnTo>
                    <a:pt x="3" y="2"/>
                  </a:lnTo>
                  <a:lnTo>
                    <a:pt x="4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8" name="Freeform 124">
              <a:extLst>
                <a:ext uri="{FF2B5EF4-FFF2-40B4-BE49-F238E27FC236}">
                  <a16:creationId xmlns:a16="http://schemas.microsoft.com/office/drawing/2014/main" id="{9FB51AE1-93D3-4961-8FBA-782C26ACF610}"/>
                </a:ext>
              </a:extLst>
            </p:cNvPr>
            <p:cNvSpPr>
              <a:spLocks/>
            </p:cNvSpPr>
            <p:nvPr/>
          </p:nvSpPr>
          <p:spPr bwMode="auto">
            <a:xfrm>
              <a:off x="9632249" y="2686963"/>
              <a:ext cx="27289" cy="21442"/>
            </a:xfrm>
            <a:custGeom>
              <a:avLst/>
              <a:gdLst>
                <a:gd name="T0" fmla="*/ 4 w 14"/>
                <a:gd name="T1" fmla="*/ 0 h 11"/>
                <a:gd name="T2" fmla="*/ 9 w 14"/>
                <a:gd name="T3" fmla="*/ 2 h 11"/>
                <a:gd name="T4" fmla="*/ 9 w 14"/>
                <a:gd name="T5" fmla="*/ 3 h 11"/>
                <a:gd name="T6" fmla="*/ 11 w 14"/>
                <a:gd name="T7" fmla="*/ 3 h 11"/>
                <a:gd name="T8" fmla="*/ 14 w 14"/>
                <a:gd name="T9" fmla="*/ 3 h 11"/>
                <a:gd name="T10" fmla="*/ 14 w 14"/>
                <a:gd name="T11" fmla="*/ 3 h 11"/>
                <a:gd name="T12" fmla="*/ 12 w 14"/>
                <a:gd name="T13" fmla="*/ 5 h 11"/>
                <a:gd name="T14" fmla="*/ 11 w 14"/>
                <a:gd name="T15" fmla="*/ 7 h 11"/>
                <a:gd name="T16" fmla="*/ 11 w 14"/>
                <a:gd name="T17" fmla="*/ 8 h 11"/>
                <a:gd name="T18" fmla="*/ 11 w 14"/>
                <a:gd name="T19" fmla="*/ 8 h 11"/>
                <a:gd name="T20" fmla="*/ 9 w 14"/>
                <a:gd name="T21" fmla="*/ 10 h 11"/>
                <a:gd name="T22" fmla="*/ 8 w 14"/>
                <a:gd name="T23" fmla="*/ 11 h 11"/>
                <a:gd name="T24" fmla="*/ 6 w 14"/>
                <a:gd name="T25" fmla="*/ 11 h 11"/>
                <a:gd name="T26" fmla="*/ 6 w 14"/>
                <a:gd name="T27" fmla="*/ 11 h 11"/>
                <a:gd name="T28" fmla="*/ 4 w 14"/>
                <a:gd name="T29" fmla="*/ 8 h 11"/>
                <a:gd name="T30" fmla="*/ 3 w 14"/>
                <a:gd name="T31" fmla="*/ 7 h 11"/>
                <a:gd name="T32" fmla="*/ 0 w 14"/>
                <a:gd name="T33" fmla="*/ 8 h 11"/>
                <a:gd name="T34" fmla="*/ 0 w 14"/>
                <a:gd name="T35" fmla="*/ 8 h 11"/>
                <a:gd name="T36" fmla="*/ 0 w 14"/>
                <a:gd name="T37" fmla="*/ 7 h 11"/>
                <a:gd name="T38" fmla="*/ 1 w 14"/>
                <a:gd name="T39" fmla="*/ 5 h 11"/>
                <a:gd name="T40" fmla="*/ 3 w 14"/>
                <a:gd name="T41" fmla="*/ 5 h 11"/>
                <a:gd name="T42" fmla="*/ 4 w 14"/>
                <a:gd name="T43" fmla="*/ 2 h 11"/>
                <a:gd name="T44" fmla="*/ 4 w 14"/>
                <a:gd name="T4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" h="11">
                  <a:moveTo>
                    <a:pt x="4" y="0"/>
                  </a:moveTo>
                  <a:lnTo>
                    <a:pt x="9" y="2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2" y="5"/>
                  </a:lnTo>
                  <a:lnTo>
                    <a:pt x="11" y="7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9" y="10"/>
                  </a:lnTo>
                  <a:lnTo>
                    <a:pt x="8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8"/>
                  </a:lnTo>
                  <a:lnTo>
                    <a:pt x="3" y="7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59" name="Freeform 125">
              <a:extLst>
                <a:ext uri="{FF2B5EF4-FFF2-40B4-BE49-F238E27FC236}">
                  <a16:creationId xmlns:a16="http://schemas.microsoft.com/office/drawing/2014/main" id="{6ACF29B9-E501-4657-82D0-F6263FFF030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51840" y="2055415"/>
              <a:ext cx="9747" cy="5848"/>
            </a:xfrm>
            <a:custGeom>
              <a:avLst/>
              <a:gdLst>
                <a:gd name="T0" fmla="*/ 3 w 5"/>
                <a:gd name="T1" fmla="*/ 0 h 3"/>
                <a:gd name="T2" fmla="*/ 5 w 5"/>
                <a:gd name="T3" fmla="*/ 0 h 3"/>
                <a:gd name="T4" fmla="*/ 5 w 5"/>
                <a:gd name="T5" fmla="*/ 1 h 3"/>
                <a:gd name="T6" fmla="*/ 3 w 5"/>
                <a:gd name="T7" fmla="*/ 3 h 3"/>
                <a:gd name="T8" fmla="*/ 2 w 5"/>
                <a:gd name="T9" fmla="*/ 3 h 3"/>
                <a:gd name="T10" fmla="*/ 0 w 5"/>
                <a:gd name="T11" fmla="*/ 3 h 3"/>
                <a:gd name="T12" fmla="*/ 0 w 5"/>
                <a:gd name="T13" fmla="*/ 1 h 3"/>
                <a:gd name="T14" fmla="*/ 3 w 5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">
                  <a:moveTo>
                    <a:pt x="3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0" name="Freeform 126">
              <a:extLst>
                <a:ext uri="{FF2B5EF4-FFF2-40B4-BE49-F238E27FC236}">
                  <a16:creationId xmlns:a16="http://schemas.microsoft.com/office/drawing/2014/main" id="{AD9E225C-12BB-41F0-987F-F61309B806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69055" y="2525178"/>
              <a:ext cx="35086" cy="29239"/>
            </a:xfrm>
            <a:custGeom>
              <a:avLst/>
              <a:gdLst>
                <a:gd name="T0" fmla="*/ 16 w 18"/>
                <a:gd name="T1" fmla="*/ 0 h 15"/>
                <a:gd name="T2" fmla="*/ 18 w 18"/>
                <a:gd name="T3" fmla="*/ 0 h 15"/>
                <a:gd name="T4" fmla="*/ 18 w 18"/>
                <a:gd name="T5" fmla="*/ 3 h 15"/>
                <a:gd name="T6" fmla="*/ 18 w 18"/>
                <a:gd name="T7" fmla="*/ 6 h 15"/>
                <a:gd name="T8" fmla="*/ 18 w 18"/>
                <a:gd name="T9" fmla="*/ 8 h 15"/>
                <a:gd name="T10" fmla="*/ 13 w 18"/>
                <a:gd name="T11" fmla="*/ 8 h 15"/>
                <a:gd name="T12" fmla="*/ 8 w 18"/>
                <a:gd name="T13" fmla="*/ 11 h 15"/>
                <a:gd name="T14" fmla="*/ 3 w 18"/>
                <a:gd name="T15" fmla="*/ 14 h 15"/>
                <a:gd name="T16" fmla="*/ 0 w 18"/>
                <a:gd name="T17" fmla="*/ 15 h 15"/>
                <a:gd name="T18" fmla="*/ 0 w 18"/>
                <a:gd name="T19" fmla="*/ 15 h 15"/>
                <a:gd name="T20" fmla="*/ 0 w 18"/>
                <a:gd name="T21" fmla="*/ 14 h 15"/>
                <a:gd name="T22" fmla="*/ 0 w 18"/>
                <a:gd name="T23" fmla="*/ 14 h 15"/>
                <a:gd name="T24" fmla="*/ 2 w 18"/>
                <a:gd name="T25" fmla="*/ 12 h 15"/>
                <a:gd name="T26" fmla="*/ 5 w 18"/>
                <a:gd name="T27" fmla="*/ 9 h 15"/>
                <a:gd name="T28" fmla="*/ 5 w 18"/>
                <a:gd name="T29" fmla="*/ 6 h 15"/>
                <a:gd name="T30" fmla="*/ 5 w 18"/>
                <a:gd name="T31" fmla="*/ 6 h 15"/>
                <a:gd name="T32" fmla="*/ 5 w 18"/>
                <a:gd name="T33" fmla="*/ 4 h 15"/>
                <a:gd name="T34" fmla="*/ 11 w 18"/>
                <a:gd name="T35" fmla="*/ 3 h 15"/>
                <a:gd name="T36" fmla="*/ 16 w 18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5">
                  <a:moveTo>
                    <a:pt x="16" y="0"/>
                  </a:moveTo>
                  <a:lnTo>
                    <a:pt x="18" y="0"/>
                  </a:lnTo>
                  <a:lnTo>
                    <a:pt x="18" y="3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3" y="8"/>
                  </a:lnTo>
                  <a:lnTo>
                    <a:pt x="8" y="11"/>
                  </a:lnTo>
                  <a:lnTo>
                    <a:pt x="3" y="14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5" y="9"/>
                  </a:lnTo>
                  <a:lnTo>
                    <a:pt x="5" y="6"/>
                  </a:lnTo>
                  <a:lnTo>
                    <a:pt x="5" y="6"/>
                  </a:lnTo>
                  <a:lnTo>
                    <a:pt x="5" y="4"/>
                  </a:lnTo>
                  <a:lnTo>
                    <a:pt x="11" y="3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1" name="Freeform 127">
              <a:extLst>
                <a:ext uri="{FF2B5EF4-FFF2-40B4-BE49-F238E27FC236}">
                  <a16:creationId xmlns:a16="http://schemas.microsoft.com/office/drawing/2014/main" id="{15E71A59-6300-43BB-A212-8656EA806BB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6894" y="2263983"/>
              <a:ext cx="9747" cy="11695"/>
            </a:xfrm>
            <a:custGeom>
              <a:avLst/>
              <a:gdLst>
                <a:gd name="T0" fmla="*/ 2 w 5"/>
                <a:gd name="T1" fmla="*/ 0 h 6"/>
                <a:gd name="T2" fmla="*/ 3 w 5"/>
                <a:gd name="T3" fmla="*/ 1 h 6"/>
                <a:gd name="T4" fmla="*/ 3 w 5"/>
                <a:gd name="T5" fmla="*/ 1 h 6"/>
                <a:gd name="T6" fmla="*/ 5 w 5"/>
                <a:gd name="T7" fmla="*/ 3 h 6"/>
                <a:gd name="T8" fmla="*/ 3 w 5"/>
                <a:gd name="T9" fmla="*/ 5 h 6"/>
                <a:gd name="T10" fmla="*/ 3 w 5"/>
                <a:gd name="T11" fmla="*/ 5 h 6"/>
                <a:gd name="T12" fmla="*/ 3 w 5"/>
                <a:gd name="T13" fmla="*/ 6 h 6"/>
                <a:gd name="T14" fmla="*/ 2 w 5"/>
                <a:gd name="T15" fmla="*/ 3 h 6"/>
                <a:gd name="T16" fmla="*/ 0 w 5"/>
                <a:gd name="T17" fmla="*/ 3 h 6"/>
                <a:gd name="T18" fmla="*/ 0 w 5"/>
                <a:gd name="T19" fmla="*/ 3 h 6"/>
                <a:gd name="T20" fmla="*/ 0 w 5"/>
                <a:gd name="T21" fmla="*/ 1 h 6"/>
                <a:gd name="T22" fmla="*/ 0 w 5"/>
                <a:gd name="T23" fmla="*/ 1 h 6"/>
                <a:gd name="T24" fmla="*/ 0 w 5"/>
                <a:gd name="T25" fmla="*/ 1 h 6"/>
                <a:gd name="T26" fmla="*/ 2 w 5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" h="6">
                  <a:moveTo>
                    <a:pt x="2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5" y="3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2" name="Freeform 128">
              <a:extLst>
                <a:ext uri="{FF2B5EF4-FFF2-40B4-BE49-F238E27FC236}">
                  <a16:creationId xmlns:a16="http://schemas.microsoft.com/office/drawing/2014/main" id="{743E2EC6-636E-424B-96BA-DD3B6957B7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3961" y="2193811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4 w 9"/>
                <a:gd name="T5" fmla="*/ 0 h 6"/>
                <a:gd name="T6" fmla="*/ 6 w 9"/>
                <a:gd name="T7" fmla="*/ 0 h 6"/>
                <a:gd name="T8" fmla="*/ 7 w 9"/>
                <a:gd name="T9" fmla="*/ 1 h 6"/>
                <a:gd name="T10" fmla="*/ 7 w 9"/>
                <a:gd name="T11" fmla="*/ 3 h 6"/>
                <a:gd name="T12" fmla="*/ 7 w 9"/>
                <a:gd name="T13" fmla="*/ 3 h 6"/>
                <a:gd name="T14" fmla="*/ 9 w 9"/>
                <a:gd name="T15" fmla="*/ 3 h 6"/>
                <a:gd name="T16" fmla="*/ 7 w 9"/>
                <a:gd name="T17" fmla="*/ 4 h 6"/>
                <a:gd name="T18" fmla="*/ 7 w 9"/>
                <a:gd name="T19" fmla="*/ 6 h 6"/>
                <a:gd name="T20" fmla="*/ 4 w 9"/>
                <a:gd name="T21" fmla="*/ 6 h 6"/>
                <a:gd name="T22" fmla="*/ 1 w 9"/>
                <a:gd name="T23" fmla="*/ 4 h 6"/>
                <a:gd name="T24" fmla="*/ 0 w 9"/>
                <a:gd name="T25" fmla="*/ 0 h 6"/>
                <a:gd name="T26" fmla="*/ 0 w 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9" y="3"/>
                  </a:lnTo>
                  <a:lnTo>
                    <a:pt x="7" y="4"/>
                  </a:lnTo>
                  <a:lnTo>
                    <a:pt x="7" y="6"/>
                  </a:lnTo>
                  <a:lnTo>
                    <a:pt x="4" y="6"/>
                  </a:lnTo>
                  <a:lnTo>
                    <a:pt x="1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3" name="Freeform 129">
              <a:extLst>
                <a:ext uri="{FF2B5EF4-FFF2-40B4-BE49-F238E27FC236}">
                  <a16:creationId xmlns:a16="http://schemas.microsoft.com/office/drawing/2014/main" id="{A77B540E-1AFD-4168-B0E8-6D440272AA25}"/>
                </a:ext>
              </a:extLst>
            </p:cNvPr>
            <p:cNvSpPr>
              <a:spLocks/>
            </p:cNvSpPr>
            <p:nvPr/>
          </p:nvSpPr>
          <p:spPr bwMode="auto">
            <a:xfrm>
              <a:off x="8907139" y="1790321"/>
              <a:ext cx="50680" cy="27289"/>
            </a:xfrm>
            <a:custGeom>
              <a:avLst/>
              <a:gdLst>
                <a:gd name="T0" fmla="*/ 7 w 26"/>
                <a:gd name="T1" fmla="*/ 0 h 14"/>
                <a:gd name="T2" fmla="*/ 20 w 26"/>
                <a:gd name="T3" fmla="*/ 3 h 14"/>
                <a:gd name="T4" fmla="*/ 25 w 26"/>
                <a:gd name="T5" fmla="*/ 3 h 14"/>
                <a:gd name="T6" fmla="*/ 26 w 26"/>
                <a:gd name="T7" fmla="*/ 5 h 14"/>
                <a:gd name="T8" fmla="*/ 26 w 26"/>
                <a:gd name="T9" fmla="*/ 6 h 14"/>
                <a:gd name="T10" fmla="*/ 25 w 26"/>
                <a:gd name="T11" fmla="*/ 8 h 14"/>
                <a:gd name="T12" fmla="*/ 25 w 26"/>
                <a:gd name="T13" fmla="*/ 8 h 14"/>
                <a:gd name="T14" fmla="*/ 23 w 26"/>
                <a:gd name="T15" fmla="*/ 10 h 14"/>
                <a:gd name="T16" fmla="*/ 22 w 26"/>
                <a:gd name="T17" fmla="*/ 11 h 14"/>
                <a:gd name="T18" fmla="*/ 19 w 26"/>
                <a:gd name="T19" fmla="*/ 13 h 14"/>
                <a:gd name="T20" fmla="*/ 19 w 26"/>
                <a:gd name="T21" fmla="*/ 14 h 14"/>
                <a:gd name="T22" fmla="*/ 9 w 26"/>
                <a:gd name="T23" fmla="*/ 13 h 14"/>
                <a:gd name="T24" fmla="*/ 9 w 26"/>
                <a:gd name="T25" fmla="*/ 11 h 14"/>
                <a:gd name="T26" fmla="*/ 6 w 26"/>
                <a:gd name="T27" fmla="*/ 10 h 14"/>
                <a:gd name="T28" fmla="*/ 1 w 26"/>
                <a:gd name="T29" fmla="*/ 8 h 14"/>
                <a:gd name="T30" fmla="*/ 0 w 26"/>
                <a:gd name="T31" fmla="*/ 6 h 14"/>
                <a:gd name="T32" fmla="*/ 1 w 26"/>
                <a:gd name="T33" fmla="*/ 6 h 14"/>
                <a:gd name="T34" fmla="*/ 1 w 26"/>
                <a:gd name="T35" fmla="*/ 6 h 14"/>
                <a:gd name="T36" fmla="*/ 4 w 26"/>
                <a:gd name="T37" fmla="*/ 6 h 14"/>
                <a:gd name="T38" fmla="*/ 6 w 26"/>
                <a:gd name="T39" fmla="*/ 5 h 14"/>
                <a:gd name="T40" fmla="*/ 6 w 26"/>
                <a:gd name="T41" fmla="*/ 3 h 14"/>
                <a:gd name="T42" fmla="*/ 6 w 26"/>
                <a:gd name="T43" fmla="*/ 2 h 14"/>
                <a:gd name="T44" fmla="*/ 7 w 26"/>
                <a:gd name="T45" fmla="*/ 2 h 14"/>
                <a:gd name="T46" fmla="*/ 7 w 26"/>
                <a:gd name="T47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14">
                  <a:moveTo>
                    <a:pt x="7" y="0"/>
                  </a:moveTo>
                  <a:lnTo>
                    <a:pt x="20" y="3"/>
                  </a:lnTo>
                  <a:lnTo>
                    <a:pt x="25" y="3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10"/>
                  </a:lnTo>
                  <a:lnTo>
                    <a:pt x="22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6" y="10"/>
                  </a:lnTo>
                  <a:lnTo>
                    <a:pt x="1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4" y="6"/>
                  </a:lnTo>
                  <a:lnTo>
                    <a:pt x="6" y="5"/>
                  </a:lnTo>
                  <a:lnTo>
                    <a:pt x="6" y="3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4" name="Freeform 130">
              <a:extLst>
                <a:ext uri="{FF2B5EF4-FFF2-40B4-BE49-F238E27FC236}">
                  <a16:creationId xmlns:a16="http://schemas.microsoft.com/office/drawing/2014/main" id="{2BA1EA57-90F2-4C4E-A78C-0F4A05CC947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3855" y="3039773"/>
              <a:ext cx="3898" cy="7797"/>
            </a:xfrm>
            <a:custGeom>
              <a:avLst/>
              <a:gdLst>
                <a:gd name="T0" fmla="*/ 0 w 2"/>
                <a:gd name="T1" fmla="*/ 0 h 4"/>
                <a:gd name="T2" fmla="*/ 2 w 2"/>
                <a:gd name="T3" fmla="*/ 2 h 4"/>
                <a:gd name="T4" fmla="*/ 2 w 2"/>
                <a:gd name="T5" fmla="*/ 4 h 4"/>
                <a:gd name="T6" fmla="*/ 2 w 2"/>
                <a:gd name="T7" fmla="*/ 4 h 4"/>
                <a:gd name="T8" fmla="*/ 0 w 2"/>
                <a:gd name="T9" fmla="*/ 2 h 4"/>
                <a:gd name="T10" fmla="*/ 0 w 2"/>
                <a:gd name="T11" fmla="*/ 2 h 4"/>
                <a:gd name="T12" fmla="*/ 0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0" y="0"/>
                  </a:moveTo>
                  <a:lnTo>
                    <a:pt x="2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5" name="Freeform 131">
              <a:extLst>
                <a:ext uri="{FF2B5EF4-FFF2-40B4-BE49-F238E27FC236}">
                  <a16:creationId xmlns:a16="http://schemas.microsoft.com/office/drawing/2014/main" id="{974E5D28-140B-48A3-9E72-6468312FB6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33379" y="2681116"/>
              <a:ext cx="27289" cy="27289"/>
            </a:xfrm>
            <a:custGeom>
              <a:avLst/>
              <a:gdLst>
                <a:gd name="T0" fmla="*/ 3 w 14"/>
                <a:gd name="T1" fmla="*/ 0 h 14"/>
                <a:gd name="T2" fmla="*/ 8 w 14"/>
                <a:gd name="T3" fmla="*/ 2 h 14"/>
                <a:gd name="T4" fmla="*/ 8 w 14"/>
                <a:gd name="T5" fmla="*/ 2 h 14"/>
                <a:gd name="T6" fmla="*/ 8 w 14"/>
                <a:gd name="T7" fmla="*/ 3 h 14"/>
                <a:gd name="T8" fmla="*/ 8 w 14"/>
                <a:gd name="T9" fmla="*/ 5 h 14"/>
                <a:gd name="T10" fmla="*/ 10 w 14"/>
                <a:gd name="T11" fmla="*/ 8 h 14"/>
                <a:gd name="T12" fmla="*/ 11 w 14"/>
                <a:gd name="T13" fmla="*/ 8 h 14"/>
                <a:gd name="T14" fmla="*/ 13 w 14"/>
                <a:gd name="T15" fmla="*/ 10 h 14"/>
                <a:gd name="T16" fmla="*/ 14 w 14"/>
                <a:gd name="T17" fmla="*/ 11 h 14"/>
                <a:gd name="T18" fmla="*/ 14 w 14"/>
                <a:gd name="T19" fmla="*/ 14 h 14"/>
                <a:gd name="T20" fmla="*/ 11 w 14"/>
                <a:gd name="T21" fmla="*/ 13 h 14"/>
                <a:gd name="T22" fmla="*/ 11 w 14"/>
                <a:gd name="T23" fmla="*/ 11 h 14"/>
                <a:gd name="T24" fmla="*/ 10 w 14"/>
                <a:gd name="T25" fmla="*/ 11 h 14"/>
                <a:gd name="T26" fmla="*/ 10 w 14"/>
                <a:gd name="T27" fmla="*/ 10 h 14"/>
                <a:gd name="T28" fmla="*/ 8 w 14"/>
                <a:gd name="T29" fmla="*/ 10 h 14"/>
                <a:gd name="T30" fmla="*/ 7 w 14"/>
                <a:gd name="T31" fmla="*/ 6 h 14"/>
                <a:gd name="T32" fmla="*/ 5 w 14"/>
                <a:gd name="T33" fmla="*/ 6 h 14"/>
                <a:gd name="T34" fmla="*/ 5 w 14"/>
                <a:gd name="T35" fmla="*/ 5 h 14"/>
                <a:gd name="T36" fmla="*/ 5 w 14"/>
                <a:gd name="T37" fmla="*/ 3 h 14"/>
                <a:gd name="T38" fmla="*/ 0 w 14"/>
                <a:gd name="T39" fmla="*/ 2 h 14"/>
                <a:gd name="T40" fmla="*/ 2 w 14"/>
                <a:gd name="T41" fmla="*/ 2 h 14"/>
                <a:gd name="T42" fmla="*/ 3 w 14"/>
                <a:gd name="T4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" h="14">
                  <a:moveTo>
                    <a:pt x="3" y="0"/>
                  </a:move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5"/>
                  </a:lnTo>
                  <a:lnTo>
                    <a:pt x="10" y="8"/>
                  </a:lnTo>
                  <a:lnTo>
                    <a:pt x="11" y="8"/>
                  </a:lnTo>
                  <a:lnTo>
                    <a:pt x="13" y="10"/>
                  </a:lnTo>
                  <a:lnTo>
                    <a:pt x="14" y="11"/>
                  </a:lnTo>
                  <a:lnTo>
                    <a:pt x="14" y="14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7" y="6"/>
                  </a:lnTo>
                  <a:lnTo>
                    <a:pt x="5" y="6"/>
                  </a:lnTo>
                  <a:lnTo>
                    <a:pt x="5" y="5"/>
                  </a:lnTo>
                  <a:lnTo>
                    <a:pt x="5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6" name="Freeform 132">
              <a:extLst>
                <a:ext uri="{FF2B5EF4-FFF2-40B4-BE49-F238E27FC236}">
                  <a16:creationId xmlns:a16="http://schemas.microsoft.com/office/drawing/2014/main" id="{45A2E0CA-4461-4B5C-A705-56B04870F74E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4059" y="2702557"/>
              <a:ext cx="17544" cy="11695"/>
            </a:xfrm>
            <a:custGeom>
              <a:avLst/>
              <a:gdLst>
                <a:gd name="T0" fmla="*/ 0 w 9"/>
                <a:gd name="T1" fmla="*/ 0 h 6"/>
                <a:gd name="T2" fmla="*/ 1 w 9"/>
                <a:gd name="T3" fmla="*/ 0 h 6"/>
                <a:gd name="T4" fmla="*/ 3 w 9"/>
                <a:gd name="T5" fmla="*/ 2 h 6"/>
                <a:gd name="T6" fmla="*/ 6 w 9"/>
                <a:gd name="T7" fmla="*/ 3 h 6"/>
                <a:gd name="T8" fmla="*/ 7 w 9"/>
                <a:gd name="T9" fmla="*/ 5 h 6"/>
                <a:gd name="T10" fmla="*/ 9 w 9"/>
                <a:gd name="T11" fmla="*/ 6 h 6"/>
                <a:gd name="T12" fmla="*/ 3 w 9"/>
                <a:gd name="T13" fmla="*/ 3 h 6"/>
                <a:gd name="T14" fmla="*/ 0 w 9"/>
                <a:gd name="T15" fmla="*/ 0 h 6"/>
                <a:gd name="T16" fmla="*/ 0 w 9"/>
                <a:gd name="T17" fmla="*/ 0 h 6"/>
                <a:gd name="T18" fmla="*/ 0 w 9"/>
                <a:gd name="T1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6">
                  <a:moveTo>
                    <a:pt x="0" y="0"/>
                  </a:moveTo>
                  <a:lnTo>
                    <a:pt x="1" y="0"/>
                  </a:lnTo>
                  <a:lnTo>
                    <a:pt x="3" y="2"/>
                  </a:lnTo>
                  <a:lnTo>
                    <a:pt x="6" y="3"/>
                  </a:lnTo>
                  <a:lnTo>
                    <a:pt x="7" y="5"/>
                  </a:lnTo>
                  <a:lnTo>
                    <a:pt x="9" y="6"/>
                  </a:lnTo>
                  <a:lnTo>
                    <a:pt x="3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7" name="Freeform 133">
              <a:extLst>
                <a:ext uri="{FF2B5EF4-FFF2-40B4-BE49-F238E27FC236}">
                  <a16:creationId xmlns:a16="http://schemas.microsoft.com/office/drawing/2014/main" id="{1BB6B893-2B2C-471D-91D2-9BD4915F1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616656" y="2690862"/>
              <a:ext cx="11695" cy="9747"/>
            </a:xfrm>
            <a:custGeom>
              <a:avLst/>
              <a:gdLst>
                <a:gd name="T0" fmla="*/ 6 w 6"/>
                <a:gd name="T1" fmla="*/ 0 h 5"/>
                <a:gd name="T2" fmla="*/ 6 w 6"/>
                <a:gd name="T3" fmla="*/ 0 h 5"/>
                <a:gd name="T4" fmla="*/ 5 w 6"/>
                <a:gd name="T5" fmla="*/ 5 h 5"/>
                <a:gd name="T6" fmla="*/ 3 w 6"/>
                <a:gd name="T7" fmla="*/ 5 h 5"/>
                <a:gd name="T8" fmla="*/ 3 w 6"/>
                <a:gd name="T9" fmla="*/ 3 h 5"/>
                <a:gd name="T10" fmla="*/ 1 w 6"/>
                <a:gd name="T11" fmla="*/ 3 h 5"/>
                <a:gd name="T12" fmla="*/ 0 w 6"/>
                <a:gd name="T13" fmla="*/ 3 h 5"/>
                <a:gd name="T14" fmla="*/ 1 w 6"/>
                <a:gd name="T15" fmla="*/ 3 h 5"/>
                <a:gd name="T16" fmla="*/ 5 w 6"/>
                <a:gd name="T17" fmla="*/ 1 h 5"/>
                <a:gd name="T18" fmla="*/ 5 w 6"/>
                <a:gd name="T19" fmla="*/ 1 h 5"/>
                <a:gd name="T20" fmla="*/ 6 w 6"/>
                <a:gd name="T2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" h="5">
                  <a:moveTo>
                    <a:pt x="6" y="0"/>
                  </a:moveTo>
                  <a:lnTo>
                    <a:pt x="6" y="0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68" name="Freeform 134">
              <a:extLst>
                <a:ext uri="{FF2B5EF4-FFF2-40B4-BE49-F238E27FC236}">
                  <a16:creationId xmlns:a16="http://schemas.microsoft.com/office/drawing/2014/main" id="{DDA9B05E-204A-4394-BF72-1471B62982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6886" y="1607094"/>
              <a:ext cx="4588467" cy="1586666"/>
            </a:xfrm>
            <a:custGeom>
              <a:avLst/>
              <a:gdLst>
                <a:gd name="T0" fmla="*/ 1246 w 2354"/>
                <a:gd name="T1" fmla="*/ 66 h 814"/>
                <a:gd name="T2" fmla="*/ 1209 w 2354"/>
                <a:gd name="T3" fmla="*/ 112 h 814"/>
                <a:gd name="T4" fmla="*/ 1378 w 2354"/>
                <a:gd name="T5" fmla="*/ 141 h 814"/>
                <a:gd name="T6" fmla="*/ 1468 w 2354"/>
                <a:gd name="T7" fmla="*/ 164 h 814"/>
                <a:gd name="T8" fmla="*/ 1599 w 2354"/>
                <a:gd name="T9" fmla="*/ 182 h 814"/>
                <a:gd name="T10" fmla="*/ 1711 w 2354"/>
                <a:gd name="T11" fmla="*/ 160 h 814"/>
                <a:gd name="T12" fmla="*/ 1916 w 2354"/>
                <a:gd name="T13" fmla="*/ 212 h 814"/>
                <a:gd name="T14" fmla="*/ 2116 w 2354"/>
                <a:gd name="T15" fmla="*/ 222 h 814"/>
                <a:gd name="T16" fmla="*/ 2283 w 2354"/>
                <a:gd name="T17" fmla="*/ 304 h 814"/>
                <a:gd name="T18" fmla="*/ 2345 w 2354"/>
                <a:gd name="T19" fmla="*/ 312 h 814"/>
                <a:gd name="T20" fmla="*/ 2308 w 2354"/>
                <a:gd name="T21" fmla="*/ 349 h 814"/>
                <a:gd name="T22" fmla="*/ 2226 w 2354"/>
                <a:gd name="T23" fmla="*/ 308 h 814"/>
                <a:gd name="T24" fmla="*/ 2151 w 2354"/>
                <a:gd name="T25" fmla="*/ 351 h 814"/>
                <a:gd name="T26" fmla="*/ 2162 w 2354"/>
                <a:gd name="T27" fmla="*/ 398 h 814"/>
                <a:gd name="T28" fmla="*/ 2007 w 2354"/>
                <a:gd name="T29" fmla="*/ 446 h 814"/>
                <a:gd name="T30" fmla="*/ 1965 w 2354"/>
                <a:gd name="T31" fmla="*/ 534 h 814"/>
                <a:gd name="T32" fmla="*/ 1870 w 2354"/>
                <a:gd name="T33" fmla="*/ 636 h 814"/>
                <a:gd name="T34" fmla="*/ 1974 w 2354"/>
                <a:gd name="T35" fmla="*/ 417 h 814"/>
                <a:gd name="T36" fmla="*/ 1909 w 2354"/>
                <a:gd name="T37" fmla="*/ 416 h 814"/>
                <a:gd name="T38" fmla="*/ 1785 w 2354"/>
                <a:gd name="T39" fmla="*/ 464 h 814"/>
                <a:gd name="T40" fmla="*/ 1577 w 2354"/>
                <a:gd name="T41" fmla="*/ 546 h 814"/>
                <a:gd name="T42" fmla="*/ 1641 w 2354"/>
                <a:gd name="T43" fmla="*/ 589 h 814"/>
                <a:gd name="T44" fmla="*/ 1563 w 2354"/>
                <a:gd name="T45" fmla="*/ 765 h 814"/>
                <a:gd name="T46" fmla="*/ 1499 w 2354"/>
                <a:gd name="T47" fmla="*/ 773 h 814"/>
                <a:gd name="T48" fmla="*/ 1542 w 2354"/>
                <a:gd name="T49" fmla="*/ 712 h 814"/>
                <a:gd name="T50" fmla="*/ 1474 w 2354"/>
                <a:gd name="T51" fmla="*/ 668 h 814"/>
                <a:gd name="T52" fmla="*/ 1421 w 2354"/>
                <a:gd name="T53" fmla="*/ 600 h 814"/>
                <a:gd name="T54" fmla="*/ 1324 w 2354"/>
                <a:gd name="T55" fmla="*/ 657 h 814"/>
                <a:gd name="T56" fmla="*/ 1165 w 2354"/>
                <a:gd name="T57" fmla="*/ 663 h 814"/>
                <a:gd name="T58" fmla="*/ 1059 w 2354"/>
                <a:gd name="T59" fmla="*/ 624 h 814"/>
                <a:gd name="T60" fmla="*/ 995 w 2354"/>
                <a:gd name="T61" fmla="*/ 657 h 814"/>
                <a:gd name="T62" fmla="*/ 914 w 2354"/>
                <a:gd name="T63" fmla="*/ 650 h 814"/>
                <a:gd name="T64" fmla="*/ 847 w 2354"/>
                <a:gd name="T65" fmla="*/ 665 h 814"/>
                <a:gd name="T66" fmla="*/ 761 w 2354"/>
                <a:gd name="T67" fmla="*/ 639 h 814"/>
                <a:gd name="T68" fmla="*/ 664 w 2354"/>
                <a:gd name="T69" fmla="*/ 579 h 814"/>
                <a:gd name="T70" fmla="*/ 545 w 2354"/>
                <a:gd name="T71" fmla="*/ 572 h 814"/>
                <a:gd name="T72" fmla="*/ 482 w 2354"/>
                <a:gd name="T73" fmla="*/ 613 h 814"/>
                <a:gd name="T74" fmla="*/ 402 w 2354"/>
                <a:gd name="T75" fmla="*/ 641 h 814"/>
                <a:gd name="T76" fmla="*/ 309 w 2354"/>
                <a:gd name="T77" fmla="*/ 652 h 814"/>
                <a:gd name="T78" fmla="*/ 315 w 2354"/>
                <a:gd name="T79" fmla="*/ 724 h 814"/>
                <a:gd name="T80" fmla="*/ 303 w 2354"/>
                <a:gd name="T81" fmla="*/ 798 h 814"/>
                <a:gd name="T82" fmla="*/ 225 w 2354"/>
                <a:gd name="T83" fmla="*/ 781 h 814"/>
                <a:gd name="T84" fmla="*/ 151 w 2354"/>
                <a:gd name="T85" fmla="*/ 718 h 814"/>
                <a:gd name="T86" fmla="*/ 178 w 2354"/>
                <a:gd name="T87" fmla="*/ 676 h 814"/>
                <a:gd name="T88" fmla="*/ 115 w 2354"/>
                <a:gd name="T89" fmla="*/ 636 h 814"/>
                <a:gd name="T90" fmla="*/ 63 w 2354"/>
                <a:gd name="T91" fmla="*/ 595 h 814"/>
                <a:gd name="T92" fmla="*/ 28 w 2354"/>
                <a:gd name="T93" fmla="*/ 540 h 814"/>
                <a:gd name="T94" fmla="*/ 6 w 2354"/>
                <a:gd name="T95" fmla="*/ 485 h 814"/>
                <a:gd name="T96" fmla="*/ 60 w 2354"/>
                <a:gd name="T97" fmla="*/ 390 h 814"/>
                <a:gd name="T98" fmla="*/ 28 w 2354"/>
                <a:gd name="T99" fmla="*/ 267 h 814"/>
                <a:gd name="T100" fmla="*/ 83 w 2354"/>
                <a:gd name="T101" fmla="*/ 242 h 814"/>
                <a:gd name="T102" fmla="*/ 72 w 2354"/>
                <a:gd name="T103" fmla="*/ 296 h 814"/>
                <a:gd name="T104" fmla="*/ 161 w 2354"/>
                <a:gd name="T105" fmla="*/ 346 h 814"/>
                <a:gd name="T106" fmla="*/ 271 w 2354"/>
                <a:gd name="T107" fmla="*/ 263 h 814"/>
                <a:gd name="T108" fmla="*/ 381 w 2354"/>
                <a:gd name="T109" fmla="*/ 252 h 814"/>
                <a:gd name="T110" fmla="*/ 549 w 2354"/>
                <a:gd name="T111" fmla="*/ 239 h 814"/>
                <a:gd name="T112" fmla="*/ 643 w 2354"/>
                <a:gd name="T113" fmla="*/ 143 h 814"/>
                <a:gd name="T114" fmla="*/ 612 w 2354"/>
                <a:gd name="T115" fmla="*/ 307 h 814"/>
                <a:gd name="T116" fmla="*/ 667 w 2354"/>
                <a:gd name="T117" fmla="*/ 227 h 814"/>
                <a:gd name="T118" fmla="*/ 703 w 2354"/>
                <a:gd name="T119" fmla="*/ 168 h 814"/>
                <a:gd name="T120" fmla="*/ 814 w 2354"/>
                <a:gd name="T121" fmla="*/ 204 h 814"/>
                <a:gd name="T122" fmla="*/ 850 w 2354"/>
                <a:gd name="T123" fmla="*/ 124 h 814"/>
                <a:gd name="T124" fmla="*/ 990 w 2354"/>
                <a:gd name="T125" fmla="*/ 49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4" h="814">
                  <a:moveTo>
                    <a:pt x="1110" y="0"/>
                  </a:moveTo>
                  <a:lnTo>
                    <a:pt x="1119" y="3"/>
                  </a:lnTo>
                  <a:lnTo>
                    <a:pt x="1121" y="4"/>
                  </a:lnTo>
                  <a:lnTo>
                    <a:pt x="1126" y="6"/>
                  </a:lnTo>
                  <a:lnTo>
                    <a:pt x="1132" y="6"/>
                  </a:lnTo>
                  <a:lnTo>
                    <a:pt x="1135" y="8"/>
                  </a:lnTo>
                  <a:lnTo>
                    <a:pt x="1135" y="9"/>
                  </a:lnTo>
                  <a:lnTo>
                    <a:pt x="1137" y="11"/>
                  </a:lnTo>
                  <a:lnTo>
                    <a:pt x="1132" y="12"/>
                  </a:lnTo>
                  <a:lnTo>
                    <a:pt x="1127" y="15"/>
                  </a:lnTo>
                  <a:lnTo>
                    <a:pt x="1121" y="17"/>
                  </a:lnTo>
                  <a:lnTo>
                    <a:pt x="1112" y="19"/>
                  </a:lnTo>
                  <a:lnTo>
                    <a:pt x="1110" y="19"/>
                  </a:lnTo>
                  <a:lnTo>
                    <a:pt x="1126" y="20"/>
                  </a:lnTo>
                  <a:lnTo>
                    <a:pt x="1130" y="19"/>
                  </a:lnTo>
                  <a:lnTo>
                    <a:pt x="1132" y="22"/>
                  </a:lnTo>
                  <a:lnTo>
                    <a:pt x="1134" y="22"/>
                  </a:lnTo>
                  <a:lnTo>
                    <a:pt x="1138" y="22"/>
                  </a:lnTo>
                  <a:lnTo>
                    <a:pt x="1141" y="20"/>
                  </a:lnTo>
                  <a:lnTo>
                    <a:pt x="1146" y="22"/>
                  </a:lnTo>
                  <a:lnTo>
                    <a:pt x="1148" y="22"/>
                  </a:lnTo>
                  <a:lnTo>
                    <a:pt x="1149" y="22"/>
                  </a:lnTo>
                  <a:lnTo>
                    <a:pt x="1154" y="23"/>
                  </a:lnTo>
                  <a:lnTo>
                    <a:pt x="1157" y="25"/>
                  </a:lnTo>
                  <a:lnTo>
                    <a:pt x="1153" y="28"/>
                  </a:lnTo>
                  <a:lnTo>
                    <a:pt x="1149" y="31"/>
                  </a:lnTo>
                  <a:lnTo>
                    <a:pt x="1145" y="36"/>
                  </a:lnTo>
                  <a:lnTo>
                    <a:pt x="1145" y="34"/>
                  </a:lnTo>
                  <a:lnTo>
                    <a:pt x="1141" y="34"/>
                  </a:lnTo>
                  <a:lnTo>
                    <a:pt x="1141" y="37"/>
                  </a:lnTo>
                  <a:lnTo>
                    <a:pt x="1146" y="37"/>
                  </a:lnTo>
                  <a:lnTo>
                    <a:pt x="1148" y="37"/>
                  </a:lnTo>
                  <a:lnTo>
                    <a:pt x="1153" y="37"/>
                  </a:lnTo>
                  <a:lnTo>
                    <a:pt x="1159" y="37"/>
                  </a:lnTo>
                  <a:lnTo>
                    <a:pt x="1160" y="37"/>
                  </a:lnTo>
                  <a:lnTo>
                    <a:pt x="1164" y="36"/>
                  </a:lnTo>
                  <a:lnTo>
                    <a:pt x="1164" y="33"/>
                  </a:lnTo>
                  <a:lnTo>
                    <a:pt x="1165" y="31"/>
                  </a:lnTo>
                  <a:lnTo>
                    <a:pt x="1168" y="30"/>
                  </a:lnTo>
                  <a:lnTo>
                    <a:pt x="1170" y="31"/>
                  </a:lnTo>
                  <a:lnTo>
                    <a:pt x="1175" y="31"/>
                  </a:lnTo>
                  <a:lnTo>
                    <a:pt x="1184" y="30"/>
                  </a:lnTo>
                  <a:lnTo>
                    <a:pt x="1194" y="31"/>
                  </a:lnTo>
                  <a:lnTo>
                    <a:pt x="1201" y="30"/>
                  </a:lnTo>
                  <a:lnTo>
                    <a:pt x="1209" y="31"/>
                  </a:lnTo>
                  <a:lnTo>
                    <a:pt x="1214" y="31"/>
                  </a:lnTo>
                  <a:lnTo>
                    <a:pt x="1217" y="34"/>
                  </a:lnTo>
                  <a:lnTo>
                    <a:pt x="1220" y="34"/>
                  </a:lnTo>
                  <a:lnTo>
                    <a:pt x="1222" y="36"/>
                  </a:lnTo>
                  <a:lnTo>
                    <a:pt x="1223" y="37"/>
                  </a:lnTo>
                  <a:lnTo>
                    <a:pt x="1223" y="41"/>
                  </a:lnTo>
                  <a:lnTo>
                    <a:pt x="1222" y="41"/>
                  </a:lnTo>
                  <a:lnTo>
                    <a:pt x="1225" y="39"/>
                  </a:lnTo>
                  <a:lnTo>
                    <a:pt x="1227" y="39"/>
                  </a:lnTo>
                  <a:lnTo>
                    <a:pt x="1228" y="41"/>
                  </a:lnTo>
                  <a:lnTo>
                    <a:pt x="1231" y="41"/>
                  </a:lnTo>
                  <a:lnTo>
                    <a:pt x="1233" y="45"/>
                  </a:lnTo>
                  <a:lnTo>
                    <a:pt x="1233" y="47"/>
                  </a:lnTo>
                  <a:lnTo>
                    <a:pt x="1235" y="49"/>
                  </a:lnTo>
                  <a:lnTo>
                    <a:pt x="1233" y="50"/>
                  </a:lnTo>
                  <a:lnTo>
                    <a:pt x="1233" y="50"/>
                  </a:lnTo>
                  <a:lnTo>
                    <a:pt x="1235" y="50"/>
                  </a:lnTo>
                  <a:lnTo>
                    <a:pt x="1238" y="49"/>
                  </a:lnTo>
                  <a:lnTo>
                    <a:pt x="1239" y="49"/>
                  </a:lnTo>
                  <a:lnTo>
                    <a:pt x="1239" y="47"/>
                  </a:lnTo>
                  <a:lnTo>
                    <a:pt x="1238" y="45"/>
                  </a:lnTo>
                  <a:lnTo>
                    <a:pt x="1238" y="45"/>
                  </a:lnTo>
                  <a:lnTo>
                    <a:pt x="1239" y="45"/>
                  </a:lnTo>
                  <a:lnTo>
                    <a:pt x="1241" y="45"/>
                  </a:lnTo>
                  <a:lnTo>
                    <a:pt x="1242" y="47"/>
                  </a:lnTo>
                  <a:lnTo>
                    <a:pt x="1244" y="49"/>
                  </a:lnTo>
                  <a:lnTo>
                    <a:pt x="1246" y="56"/>
                  </a:lnTo>
                  <a:lnTo>
                    <a:pt x="1250" y="55"/>
                  </a:lnTo>
                  <a:lnTo>
                    <a:pt x="1250" y="56"/>
                  </a:lnTo>
                  <a:lnTo>
                    <a:pt x="1249" y="61"/>
                  </a:lnTo>
                  <a:lnTo>
                    <a:pt x="1246" y="64"/>
                  </a:lnTo>
                  <a:lnTo>
                    <a:pt x="1246" y="66"/>
                  </a:lnTo>
                  <a:lnTo>
                    <a:pt x="1244" y="66"/>
                  </a:lnTo>
                  <a:lnTo>
                    <a:pt x="1244" y="64"/>
                  </a:lnTo>
                  <a:lnTo>
                    <a:pt x="1244" y="63"/>
                  </a:lnTo>
                  <a:lnTo>
                    <a:pt x="1242" y="63"/>
                  </a:lnTo>
                  <a:lnTo>
                    <a:pt x="1239" y="61"/>
                  </a:lnTo>
                  <a:lnTo>
                    <a:pt x="1231" y="58"/>
                  </a:lnTo>
                  <a:lnTo>
                    <a:pt x="1230" y="56"/>
                  </a:lnTo>
                  <a:lnTo>
                    <a:pt x="1230" y="56"/>
                  </a:lnTo>
                  <a:lnTo>
                    <a:pt x="1230" y="58"/>
                  </a:lnTo>
                  <a:lnTo>
                    <a:pt x="1233" y="60"/>
                  </a:lnTo>
                  <a:lnTo>
                    <a:pt x="1236" y="66"/>
                  </a:lnTo>
                  <a:lnTo>
                    <a:pt x="1239" y="64"/>
                  </a:lnTo>
                  <a:lnTo>
                    <a:pt x="1241" y="64"/>
                  </a:lnTo>
                  <a:lnTo>
                    <a:pt x="1242" y="66"/>
                  </a:lnTo>
                  <a:lnTo>
                    <a:pt x="1246" y="67"/>
                  </a:lnTo>
                  <a:lnTo>
                    <a:pt x="1247" y="69"/>
                  </a:lnTo>
                  <a:lnTo>
                    <a:pt x="1246" y="74"/>
                  </a:lnTo>
                  <a:lnTo>
                    <a:pt x="1236" y="82"/>
                  </a:lnTo>
                  <a:lnTo>
                    <a:pt x="1225" y="86"/>
                  </a:lnTo>
                  <a:lnTo>
                    <a:pt x="1220" y="89"/>
                  </a:lnTo>
                  <a:lnTo>
                    <a:pt x="1212" y="91"/>
                  </a:lnTo>
                  <a:lnTo>
                    <a:pt x="1206" y="94"/>
                  </a:lnTo>
                  <a:lnTo>
                    <a:pt x="1200" y="97"/>
                  </a:lnTo>
                  <a:lnTo>
                    <a:pt x="1197" y="99"/>
                  </a:lnTo>
                  <a:lnTo>
                    <a:pt x="1192" y="102"/>
                  </a:lnTo>
                  <a:lnTo>
                    <a:pt x="1192" y="102"/>
                  </a:lnTo>
                  <a:lnTo>
                    <a:pt x="1192" y="104"/>
                  </a:lnTo>
                  <a:lnTo>
                    <a:pt x="1192" y="105"/>
                  </a:lnTo>
                  <a:lnTo>
                    <a:pt x="1190" y="105"/>
                  </a:lnTo>
                  <a:lnTo>
                    <a:pt x="1187" y="108"/>
                  </a:lnTo>
                  <a:lnTo>
                    <a:pt x="1181" y="110"/>
                  </a:lnTo>
                  <a:lnTo>
                    <a:pt x="1168" y="119"/>
                  </a:lnTo>
                  <a:lnTo>
                    <a:pt x="1162" y="121"/>
                  </a:lnTo>
                  <a:lnTo>
                    <a:pt x="1154" y="121"/>
                  </a:lnTo>
                  <a:lnTo>
                    <a:pt x="1153" y="123"/>
                  </a:lnTo>
                  <a:lnTo>
                    <a:pt x="1148" y="127"/>
                  </a:lnTo>
                  <a:lnTo>
                    <a:pt x="1146" y="129"/>
                  </a:lnTo>
                  <a:lnTo>
                    <a:pt x="1138" y="130"/>
                  </a:lnTo>
                  <a:lnTo>
                    <a:pt x="1132" y="140"/>
                  </a:lnTo>
                  <a:lnTo>
                    <a:pt x="1127" y="143"/>
                  </a:lnTo>
                  <a:lnTo>
                    <a:pt x="1124" y="145"/>
                  </a:lnTo>
                  <a:lnTo>
                    <a:pt x="1127" y="145"/>
                  </a:lnTo>
                  <a:lnTo>
                    <a:pt x="1132" y="143"/>
                  </a:lnTo>
                  <a:lnTo>
                    <a:pt x="1137" y="140"/>
                  </a:lnTo>
                  <a:lnTo>
                    <a:pt x="1138" y="138"/>
                  </a:lnTo>
                  <a:lnTo>
                    <a:pt x="1138" y="137"/>
                  </a:lnTo>
                  <a:lnTo>
                    <a:pt x="1140" y="135"/>
                  </a:lnTo>
                  <a:lnTo>
                    <a:pt x="1143" y="135"/>
                  </a:lnTo>
                  <a:lnTo>
                    <a:pt x="1153" y="134"/>
                  </a:lnTo>
                  <a:lnTo>
                    <a:pt x="1156" y="134"/>
                  </a:lnTo>
                  <a:lnTo>
                    <a:pt x="1162" y="134"/>
                  </a:lnTo>
                  <a:lnTo>
                    <a:pt x="1165" y="132"/>
                  </a:lnTo>
                  <a:lnTo>
                    <a:pt x="1167" y="132"/>
                  </a:lnTo>
                  <a:lnTo>
                    <a:pt x="1170" y="130"/>
                  </a:lnTo>
                  <a:lnTo>
                    <a:pt x="1170" y="130"/>
                  </a:lnTo>
                  <a:lnTo>
                    <a:pt x="1173" y="129"/>
                  </a:lnTo>
                  <a:lnTo>
                    <a:pt x="1181" y="127"/>
                  </a:lnTo>
                  <a:lnTo>
                    <a:pt x="1182" y="127"/>
                  </a:lnTo>
                  <a:lnTo>
                    <a:pt x="1184" y="124"/>
                  </a:lnTo>
                  <a:lnTo>
                    <a:pt x="1189" y="126"/>
                  </a:lnTo>
                  <a:lnTo>
                    <a:pt x="1192" y="126"/>
                  </a:lnTo>
                  <a:lnTo>
                    <a:pt x="1200" y="121"/>
                  </a:lnTo>
                  <a:lnTo>
                    <a:pt x="1205" y="119"/>
                  </a:lnTo>
                  <a:lnTo>
                    <a:pt x="1206" y="118"/>
                  </a:lnTo>
                  <a:lnTo>
                    <a:pt x="1206" y="118"/>
                  </a:lnTo>
                  <a:lnTo>
                    <a:pt x="1205" y="116"/>
                  </a:lnTo>
                  <a:lnTo>
                    <a:pt x="1200" y="118"/>
                  </a:lnTo>
                  <a:lnTo>
                    <a:pt x="1195" y="119"/>
                  </a:lnTo>
                  <a:lnTo>
                    <a:pt x="1190" y="118"/>
                  </a:lnTo>
                  <a:lnTo>
                    <a:pt x="1190" y="118"/>
                  </a:lnTo>
                  <a:lnTo>
                    <a:pt x="1189" y="116"/>
                  </a:lnTo>
                  <a:lnTo>
                    <a:pt x="1190" y="113"/>
                  </a:lnTo>
                  <a:lnTo>
                    <a:pt x="1192" y="113"/>
                  </a:lnTo>
                  <a:lnTo>
                    <a:pt x="1195" y="110"/>
                  </a:lnTo>
                  <a:lnTo>
                    <a:pt x="1198" y="110"/>
                  </a:lnTo>
                  <a:lnTo>
                    <a:pt x="1208" y="112"/>
                  </a:lnTo>
                  <a:lnTo>
                    <a:pt x="1209" y="112"/>
                  </a:lnTo>
                  <a:lnTo>
                    <a:pt x="1211" y="108"/>
                  </a:lnTo>
                  <a:lnTo>
                    <a:pt x="1214" y="108"/>
                  </a:lnTo>
                  <a:lnTo>
                    <a:pt x="1216" y="110"/>
                  </a:lnTo>
                  <a:lnTo>
                    <a:pt x="1216" y="110"/>
                  </a:lnTo>
                  <a:lnTo>
                    <a:pt x="1211" y="112"/>
                  </a:lnTo>
                  <a:lnTo>
                    <a:pt x="1212" y="113"/>
                  </a:lnTo>
                  <a:lnTo>
                    <a:pt x="1214" y="115"/>
                  </a:lnTo>
                  <a:lnTo>
                    <a:pt x="1220" y="118"/>
                  </a:lnTo>
                  <a:lnTo>
                    <a:pt x="1225" y="119"/>
                  </a:lnTo>
                  <a:lnTo>
                    <a:pt x="1228" y="118"/>
                  </a:lnTo>
                  <a:lnTo>
                    <a:pt x="1235" y="118"/>
                  </a:lnTo>
                  <a:lnTo>
                    <a:pt x="1235" y="116"/>
                  </a:lnTo>
                  <a:lnTo>
                    <a:pt x="1236" y="115"/>
                  </a:lnTo>
                  <a:lnTo>
                    <a:pt x="1235" y="112"/>
                  </a:lnTo>
                  <a:lnTo>
                    <a:pt x="1236" y="112"/>
                  </a:lnTo>
                  <a:lnTo>
                    <a:pt x="1238" y="113"/>
                  </a:lnTo>
                  <a:lnTo>
                    <a:pt x="1239" y="115"/>
                  </a:lnTo>
                  <a:lnTo>
                    <a:pt x="1242" y="119"/>
                  </a:lnTo>
                  <a:lnTo>
                    <a:pt x="1244" y="121"/>
                  </a:lnTo>
                  <a:lnTo>
                    <a:pt x="1242" y="123"/>
                  </a:lnTo>
                  <a:lnTo>
                    <a:pt x="1239" y="126"/>
                  </a:lnTo>
                  <a:lnTo>
                    <a:pt x="1241" y="127"/>
                  </a:lnTo>
                  <a:lnTo>
                    <a:pt x="1244" y="129"/>
                  </a:lnTo>
                  <a:lnTo>
                    <a:pt x="1244" y="135"/>
                  </a:lnTo>
                  <a:lnTo>
                    <a:pt x="1244" y="137"/>
                  </a:lnTo>
                  <a:lnTo>
                    <a:pt x="1242" y="140"/>
                  </a:lnTo>
                  <a:lnTo>
                    <a:pt x="1241" y="141"/>
                  </a:lnTo>
                  <a:lnTo>
                    <a:pt x="1239" y="143"/>
                  </a:lnTo>
                  <a:lnTo>
                    <a:pt x="1239" y="145"/>
                  </a:lnTo>
                  <a:lnTo>
                    <a:pt x="1239" y="146"/>
                  </a:lnTo>
                  <a:lnTo>
                    <a:pt x="1242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7" y="148"/>
                  </a:lnTo>
                  <a:lnTo>
                    <a:pt x="1242" y="146"/>
                  </a:lnTo>
                  <a:lnTo>
                    <a:pt x="1241" y="146"/>
                  </a:lnTo>
                  <a:lnTo>
                    <a:pt x="1241" y="143"/>
                  </a:lnTo>
                  <a:lnTo>
                    <a:pt x="1242" y="141"/>
                  </a:lnTo>
                  <a:lnTo>
                    <a:pt x="1244" y="140"/>
                  </a:lnTo>
                  <a:lnTo>
                    <a:pt x="1246" y="137"/>
                  </a:lnTo>
                  <a:lnTo>
                    <a:pt x="1246" y="135"/>
                  </a:lnTo>
                  <a:lnTo>
                    <a:pt x="1246" y="132"/>
                  </a:lnTo>
                  <a:lnTo>
                    <a:pt x="1247" y="130"/>
                  </a:lnTo>
                  <a:lnTo>
                    <a:pt x="1249" y="129"/>
                  </a:lnTo>
                  <a:lnTo>
                    <a:pt x="1249" y="129"/>
                  </a:lnTo>
                  <a:lnTo>
                    <a:pt x="1250" y="129"/>
                  </a:lnTo>
                  <a:lnTo>
                    <a:pt x="1249" y="129"/>
                  </a:lnTo>
                  <a:lnTo>
                    <a:pt x="1247" y="127"/>
                  </a:lnTo>
                  <a:lnTo>
                    <a:pt x="1246" y="126"/>
                  </a:lnTo>
                  <a:lnTo>
                    <a:pt x="1244" y="124"/>
                  </a:lnTo>
                  <a:lnTo>
                    <a:pt x="1250" y="124"/>
                  </a:lnTo>
                  <a:lnTo>
                    <a:pt x="1252" y="123"/>
                  </a:lnTo>
                  <a:lnTo>
                    <a:pt x="1263" y="121"/>
                  </a:lnTo>
                  <a:lnTo>
                    <a:pt x="1271" y="119"/>
                  </a:lnTo>
                  <a:lnTo>
                    <a:pt x="1288" y="119"/>
                  </a:lnTo>
                  <a:lnTo>
                    <a:pt x="1299" y="121"/>
                  </a:lnTo>
                  <a:lnTo>
                    <a:pt x="1317" y="123"/>
                  </a:lnTo>
                  <a:lnTo>
                    <a:pt x="1323" y="124"/>
                  </a:lnTo>
                  <a:lnTo>
                    <a:pt x="1323" y="124"/>
                  </a:lnTo>
                  <a:lnTo>
                    <a:pt x="1323" y="126"/>
                  </a:lnTo>
                  <a:lnTo>
                    <a:pt x="1320" y="126"/>
                  </a:lnTo>
                  <a:lnTo>
                    <a:pt x="1317" y="126"/>
                  </a:lnTo>
                  <a:lnTo>
                    <a:pt x="1315" y="129"/>
                  </a:lnTo>
                  <a:lnTo>
                    <a:pt x="1317" y="132"/>
                  </a:lnTo>
                  <a:lnTo>
                    <a:pt x="1323" y="135"/>
                  </a:lnTo>
                  <a:lnTo>
                    <a:pt x="1331" y="137"/>
                  </a:lnTo>
                  <a:lnTo>
                    <a:pt x="1335" y="138"/>
                  </a:lnTo>
                  <a:lnTo>
                    <a:pt x="1337" y="140"/>
                  </a:lnTo>
                  <a:lnTo>
                    <a:pt x="1346" y="138"/>
                  </a:lnTo>
                  <a:lnTo>
                    <a:pt x="1353" y="140"/>
                  </a:lnTo>
                  <a:lnTo>
                    <a:pt x="1358" y="140"/>
                  </a:lnTo>
                  <a:lnTo>
                    <a:pt x="1364" y="140"/>
                  </a:lnTo>
                  <a:lnTo>
                    <a:pt x="1365" y="140"/>
                  </a:lnTo>
                  <a:lnTo>
                    <a:pt x="1369" y="141"/>
                  </a:lnTo>
                  <a:lnTo>
                    <a:pt x="1372" y="141"/>
                  </a:lnTo>
                  <a:lnTo>
                    <a:pt x="1375" y="141"/>
                  </a:lnTo>
                  <a:lnTo>
                    <a:pt x="1378" y="141"/>
                  </a:lnTo>
                  <a:lnTo>
                    <a:pt x="1378" y="141"/>
                  </a:lnTo>
                  <a:lnTo>
                    <a:pt x="1378" y="140"/>
                  </a:lnTo>
                  <a:lnTo>
                    <a:pt x="1375" y="140"/>
                  </a:lnTo>
                  <a:lnTo>
                    <a:pt x="1375" y="138"/>
                  </a:lnTo>
                  <a:lnTo>
                    <a:pt x="1376" y="138"/>
                  </a:lnTo>
                  <a:lnTo>
                    <a:pt x="1381" y="140"/>
                  </a:lnTo>
                  <a:lnTo>
                    <a:pt x="1384" y="140"/>
                  </a:lnTo>
                  <a:lnTo>
                    <a:pt x="1386" y="138"/>
                  </a:lnTo>
                  <a:lnTo>
                    <a:pt x="1387" y="137"/>
                  </a:lnTo>
                  <a:lnTo>
                    <a:pt x="1389" y="135"/>
                  </a:lnTo>
                  <a:lnTo>
                    <a:pt x="1389" y="134"/>
                  </a:lnTo>
                  <a:lnTo>
                    <a:pt x="1391" y="134"/>
                  </a:lnTo>
                  <a:lnTo>
                    <a:pt x="1391" y="134"/>
                  </a:lnTo>
                  <a:lnTo>
                    <a:pt x="1389" y="130"/>
                  </a:lnTo>
                  <a:lnTo>
                    <a:pt x="1387" y="129"/>
                  </a:lnTo>
                  <a:lnTo>
                    <a:pt x="1387" y="127"/>
                  </a:lnTo>
                  <a:lnTo>
                    <a:pt x="1386" y="126"/>
                  </a:lnTo>
                  <a:lnTo>
                    <a:pt x="1386" y="124"/>
                  </a:lnTo>
                  <a:lnTo>
                    <a:pt x="1387" y="121"/>
                  </a:lnTo>
                  <a:lnTo>
                    <a:pt x="1389" y="119"/>
                  </a:lnTo>
                  <a:lnTo>
                    <a:pt x="1394" y="121"/>
                  </a:lnTo>
                  <a:lnTo>
                    <a:pt x="1395" y="119"/>
                  </a:lnTo>
                  <a:lnTo>
                    <a:pt x="1397" y="118"/>
                  </a:lnTo>
                  <a:lnTo>
                    <a:pt x="1402" y="118"/>
                  </a:lnTo>
                  <a:lnTo>
                    <a:pt x="1405" y="118"/>
                  </a:lnTo>
                  <a:lnTo>
                    <a:pt x="1408" y="118"/>
                  </a:lnTo>
                  <a:lnTo>
                    <a:pt x="1419" y="124"/>
                  </a:lnTo>
                  <a:lnTo>
                    <a:pt x="1419" y="126"/>
                  </a:lnTo>
                  <a:lnTo>
                    <a:pt x="1422" y="126"/>
                  </a:lnTo>
                  <a:lnTo>
                    <a:pt x="1424" y="124"/>
                  </a:lnTo>
                  <a:lnTo>
                    <a:pt x="1427" y="124"/>
                  </a:lnTo>
                  <a:lnTo>
                    <a:pt x="1428" y="123"/>
                  </a:lnTo>
                  <a:lnTo>
                    <a:pt x="1430" y="124"/>
                  </a:lnTo>
                  <a:lnTo>
                    <a:pt x="1430" y="124"/>
                  </a:lnTo>
                  <a:lnTo>
                    <a:pt x="1430" y="126"/>
                  </a:lnTo>
                  <a:lnTo>
                    <a:pt x="1428" y="127"/>
                  </a:lnTo>
                  <a:lnTo>
                    <a:pt x="1430" y="127"/>
                  </a:lnTo>
                  <a:lnTo>
                    <a:pt x="1430" y="127"/>
                  </a:lnTo>
                  <a:lnTo>
                    <a:pt x="1433" y="129"/>
                  </a:lnTo>
                  <a:lnTo>
                    <a:pt x="1438" y="126"/>
                  </a:lnTo>
                  <a:lnTo>
                    <a:pt x="1440" y="124"/>
                  </a:lnTo>
                  <a:lnTo>
                    <a:pt x="1440" y="123"/>
                  </a:lnTo>
                  <a:lnTo>
                    <a:pt x="1451" y="126"/>
                  </a:lnTo>
                  <a:lnTo>
                    <a:pt x="1454" y="126"/>
                  </a:lnTo>
                  <a:lnTo>
                    <a:pt x="1454" y="127"/>
                  </a:lnTo>
                  <a:lnTo>
                    <a:pt x="1454" y="127"/>
                  </a:lnTo>
                  <a:lnTo>
                    <a:pt x="1457" y="129"/>
                  </a:lnTo>
                  <a:lnTo>
                    <a:pt x="1458" y="129"/>
                  </a:lnTo>
                  <a:lnTo>
                    <a:pt x="1458" y="130"/>
                  </a:lnTo>
                  <a:lnTo>
                    <a:pt x="1458" y="130"/>
                  </a:lnTo>
                  <a:lnTo>
                    <a:pt x="1463" y="130"/>
                  </a:lnTo>
                  <a:lnTo>
                    <a:pt x="1465" y="132"/>
                  </a:lnTo>
                  <a:lnTo>
                    <a:pt x="1466" y="134"/>
                  </a:lnTo>
                  <a:lnTo>
                    <a:pt x="1466" y="135"/>
                  </a:lnTo>
                  <a:lnTo>
                    <a:pt x="1468" y="135"/>
                  </a:lnTo>
                  <a:lnTo>
                    <a:pt x="1469" y="135"/>
                  </a:lnTo>
                  <a:lnTo>
                    <a:pt x="1469" y="135"/>
                  </a:lnTo>
                  <a:lnTo>
                    <a:pt x="1469" y="137"/>
                  </a:lnTo>
                  <a:lnTo>
                    <a:pt x="1466" y="140"/>
                  </a:lnTo>
                  <a:lnTo>
                    <a:pt x="1465" y="140"/>
                  </a:lnTo>
                  <a:lnTo>
                    <a:pt x="1463" y="141"/>
                  </a:lnTo>
                  <a:lnTo>
                    <a:pt x="1463" y="141"/>
                  </a:lnTo>
                  <a:lnTo>
                    <a:pt x="1469" y="141"/>
                  </a:lnTo>
                  <a:lnTo>
                    <a:pt x="1473" y="145"/>
                  </a:lnTo>
                  <a:lnTo>
                    <a:pt x="1473" y="146"/>
                  </a:lnTo>
                  <a:lnTo>
                    <a:pt x="1469" y="148"/>
                  </a:lnTo>
                  <a:lnTo>
                    <a:pt x="1466" y="149"/>
                  </a:lnTo>
                  <a:lnTo>
                    <a:pt x="1463" y="151"/>
                  </a:lnTo>
                  <a:lnTo>
                    <a:pt x="1462" y="151"/>
                  </a:lnTo>
                  <a:lnTo>
                    <a:pt x="1460" y="151"/>
                  </a:lnTo>
                  <a:lnTo>
                    <a:pt x="1462" y="152"/>
                  </a:lnTo>
                  <a:lnTo>
                    <a:pt x="1469" y="152"/>
                  </a:lnTo>
                  <a:lnTo>
                    <a:pt x="1473" y="154"/>
                  </a:lnTo>
                  <a:lnTo>
                    <a:pt x="1474" y="157"/>
                  </a:lnTo>
                  <a:lnTo>
                    <a:pt x="1474" y="162"/>
                  </a:lnTo>
                  <a:lnTo>
                    <a:pt x="1473" y="164"/>
                  </a:lnTo>
                  <a:lnTo>
                    <a:pt x="1468" y="164"/>
                  </a:lnTo>
                  <a:lnTo>
                    <a:pt x="1462" y="159"/>
                  </a:lnTo>
                  <a:lnTo>
                    <a:pt x="1457" y="157"/>
                  </a:lnTo>
                  <a:lnTo>
                    <a:pt x="1451" y="154"/>
                  </a:lnTo>
                  <a:lnTo>
                    <a:pt x="1451" y="154"/>
                  </a:lnTo>
                  <a:lnTo>
                    <a:pt x="1452" y="157"/>
                  </a:lnTo>
                  <a:lnTo>
                    <a:pt x="1454" y="159"/>
                  </a:lnTo>
                  <a:lnTo>
                    <a:pt x="1460" y="164"/>
                  </a:lnTo>
                  <a:lnTo>
                    <a:pt x="1468" y="173"/>
                  </a:lnTo>
                  <a:lnTo>
                    <a:pt x="1469" y="171"/>
                  </a:lnTo>
                  <a:lnTo>
                    <a:pt x="1469" y="170"/>
                  </a:lnTo>
                  <a:lnTo>
                    <a:pt x="1471" y="170"/>
                  </a:lnTo>
                  <a:lnTo>
                    <a:pt x="1471" y="167"/>
                  </a:lnTo>
                  <a:lnTo>
                    <a:pt x="1471" y="168"/>
                  </a:lnTo>
                  <a:lnTo>
                    <a:pt x="1473" y="170"/>
                  </a:lnTo>
                  <a:lnTo>
                    <a:pt x="1476" y="173"/>
                  </a:lnTo>
                  <a:lnTo>
                    <a:pt x="1473" y="173"/>
                  </a:lnTo>
                  <a:lnTo>
                    <a:pt x="1468" y="173"/>
                  </a:lnTo>
                  <a:lnTo>
                    <a:pt x="1466" y="175"/>
                  </a:lnTo>
                  <a:lnTo>
                    <a:pt x="1468" y="176"/>
                  </a:lnTo>
                  <a:lnTo>
                    <a:pt x="1471" y="176"/>
                  </a:lnTo>
                  <a:lnTo>
                    <a:pt x="1471" y="179"/>
                  </a:lnTo>
                  <a:lnTo>
                    <a:pt x="1474" y="182"/>
                  </a:lnTo>
                  <a:lnTo>
                    <a:pt x="1479" y="189"/>
                  </a:lnTo>
                  <a:lnTo>
                    <a:pt x="1484" y="190"/>
                  </a:lnTo>
                  <a:lnTo>
                    <a:pt x="1487" y="193"/>
                  </a:lnTo>
                  <a:lnTo>
                    <a:pt x="1492" y="195"/>
                  </a:lnTo>
                  <a:lnTo>
                    <a:pt x="1493" y="195"/>
                  </a:lnTo>
                  <a:lnTo>
                    <a:pt x="1495" y="193"/>
                  </a:lnTo>
                  <a:lnTo>
                    <a:pt x="1495" y="193"/>
                  </a:lnTo>
                  <a:lnTo>
                    <a:pt x="1496" y="198"/>
                  </a:lnTo>
                  <a:lnTo>
                    <a:pt x="1498" y="200"/>
                  </a:lnTo>
                  <a:lnTo>
                    <a:pt x="1499" y="200"/>
                  </a:lnTo>
                  <a:lnTo>
                    <a:pt x="1501" y="198"/>
                  </a:lnTo>
                  <a:lnTo>
                    <a:pt x="1504" y="197"/>
                  </a:lnTo>
                  <a:lnTo>
                    <a:pt x="1506" y="195"/>
                  </a:lnTo>
                  <a:lnTo>
                    <a:pt x="1509" y="190"/>
                  </a:lnTo>
                  <a:lnTo>
                    <a:pt x="1510" y="187"/>
                  </a:lnTo>
                  <a:lnTo>
                    <a:pt x="1512" y="186"/>
                  </a:lnTo>
                  <a:lnTo>
                    <a:pt x="1512" y="184"/>
                  </a:lnTo>
                  <a:lnTo>
                    <a:pt x="1512" y="182"/>
                  </a:lnTo>
                  <a:lnTo>
                    <a:pt x="1514" y="179"/>
                  </a:lnTo>
                  <a:lnTo>
                    <a:pt x="1515" y="176"/>
                  </a:lnTo>
                  <a:lnTo>
                    <a:pt x="1517" y="173"/>
                  </a:lnTo>
                  <a:lnTo>
                    <a:pt x="1520" y="168"/>
                  </a:lnTo>
                  <a:lnTo>
                    <a:pt x="1522" y="168"/>
                  </a:lnTo>
                  <a:lnTo>
                    <a:pt x="1522" y="170"/>
                  </a:lnTo>
                  <a:lnTo>
                    <a:pt x="1523" y="171"/>
                  </a:lnTo>
                  <a:lnTo>
                    <a:pt x="1523" y="171"/>
                  </a:lnTo>
                  <a:lnTo>
                    <a:pt x="1525" y="173"/>
                  </a:lnTo>
                  <a:lnTo>
                    <a:pt x="1528" y="176"/>
                  </a:lnTo>
                  <a:lnTo>
                    <a:pt x="1533" y="179"/>
                  </a:lnTo>
                  <a:lnTo>
                    <a:pt x="1536" y="181"/>
                  </a:lnTo>
                  <a:lnTo>
                    <a:pt x="1542" y="182"/>
                  </a:lnTo>
                  <a:lnTo>
                    <a:pt x="1551" y="182"/>
                  </a:lnTo>
                  <a:lnTo>
                    <a:pt x="1553" y="181"/>
                  </a:lnTo>
                  <a:lnTo>
                    <a:pt x="1556" y="179"/>
                  </a:lnTo>
                  <a:lnTo>
                    <a:pt x="1561" y="178"/>
                  </a:lnTo>
                  <a:lnTo>
                    <a:pt x="1564" y="176"/>
                  </a:lnTo>
                  <a:lnTo>
                    <a:pt x="1569" y="176"/>
                  </a:lnTo>
                  <a:lnTo>
                    <a:pt x="1570" y="176"/>
                  </a:lnTo>
                  <a:lnTo>
                    <a:pt x="1575" y="178"/>
                  </a:lnTo>
                  <a:lnTo>
                    <a:pt x="1586" y="181"/>
                  </a:lnTo>
                  <a:lnTo>
                    <a:pt x="1589" y="182"/>
                  </a:lnTo>
                  <a:lnTo>
                    <a:pt x="1591" y="184"/>
                  </a:lnTo>
                  <a:lnTo>
                    <a:pt x="1594" y="187"/>
                  </a:lnTo>
                  <a:lnTo>
                    <a:pt x="1596" y="189"/>
                  </a:lnTo>
                  <a:lnTo>
                    <a:pt x="1597" y="189"/>
                  </a:lnTo>
                  <a:lnTo>
                    <a:pt x="1599" y="189"/>
                  </a:lnTo>
                  <a:lnTo>
                    <a:pt x="1599" y="189"/>
                  </a:lnTo>
                  <a:lnTo>
                    <a:pt x="1597" y="187"/>
                  </a:lnTo>
                  <a:lnTo>
                    <a:pt x="1596" y="187"/>
                  </a:lnTo>
                  <a:lnTo>
                    <a:pt x="1599" y="186"/>
                  </a:lnTo>
                  <a:lnTo>
                    <a:pt x="1599" y="186"/>
                  </a:lnTo>
                  <a:lnTo>
                    <a:pt x="1600" y="184"/>
                  </a:lnTo>
                  <a:lnTo>
                    <a:pt x="1604" y="184"/>
                  </a:lnTo>
                  <a:lnTo>
                    <a:pt x="1600" y="182"/>
                  </a:lnTo>
                  <a:lnTo>
                    <a:pt x="1599" y="182"/>
                  </a:lnTo>
                  <a:lnTo>
                    <a:pt x="1597" y="182"/>
                  </a:lnTo>
                  <a:lnTo>
                    <a:pt x="1597" y="181"/>
                  </a:lnTo>
                  <a:lnTo>
                    <a:pt x="1599" y="181"/>
                  </a:lnTo>
                  <a:lnTo>
                    <a:pt x="1599" y="179"/>
                  </a:lnTo>
                  <a:lnTo>
                    <a:pt x="1600" y="178"/>
                  </a:lnTo>
                  <a:lnTo>
                    <a:pt x="1602" y="176"/>
                  </a:lnTo>
                  <a:lnTo>
                    <a:pt x="1604" y="176"/>
                  </a:lnTo>
                  <a:lnTo>
                    <a:pt x="1607" y="178"/>
                  </a:lnTo>
                  <a:lnTo>
                    <a:pt x="1608" y="176"/>
                  </a:lnTo>
                  <a:lnTo>
                    <a:pt x="1610" y="176"/>
                  </a:lnTo>
                  <a:lnTo>
                    <a:pt x="1613" y="178"/>
                  </a:lnTo>
                  <a:lnTo>
                    <a:pt x="1616" y="181"/>
                  </a:lnTo>
                  <a:lnTo>
                    <a:pt x="1618" y="181"/>
                  </a:lnTo>
                  <a:lnTo>
                    <a:pt x="1622" y="179"/>
                  </a:lnTo>
                  <a:lnTo>
                    <a:pt x="1627" y="179"/>
                  </a:lnTo>
                  <a:lnTo>
                    <a:pt x="1627" y="178"/>
                  </a:lnTo>
                  <a:lnTo>
                    <a:pt x="1622" y="175"/>
                  </a:lnTo>
                  <a:lnTo>
                    <a:pt x="1624" y="168"/>
                  </a:lnTo>
                  <a:lnTo>
                    <a:pt x="1621" y="168"/>
                  </a:lnTo>
                  <a:lnTo>
                    <a:pt x="1618" y="167"/>
                  </a:lnTo>
                  <a:lnTo>
                    <a:pt x="1622" y="165"/>
                  </a:lnTo>
                  <a:lnTo>
                    <a:pt x="1626" y="162"/>
                  </a:lnTo>
                  <a:lnTo>
                    <a:pt x="1627" y="162"/>
                  </a:lnTo>
                  <a:lnTo>
                    <a:pt x="1630" y="160"/>
                  </a:lnTo>
                  <a:lnTo>
                    <a:pt x="1629" y="160"/>
                  </a:lnTo>
                  <a:lnTo>
                    <a:pt x="1622" y="160"/>
                  </a:lnTo>
                  <a:lnTo>
                    <a:pt x="1621" y="160"/>
                  </a:lnTo>
                  <a:lnTo>
                    <a:pt x="1619" y="162"/>
                  </a:lnTo>
                  <a:lnTo>
                    <a:pt x="1616" y="162"/>
                  </a:lnTo>
                  <a:lnTo>
                    <a:pt x="1615" y="159"/>
                  </a:lnTo>
                  <a:lnTo>
                    <a:pt x="1615" y="157"/>
                  </a:lnTo>
                  <a:lnTo>
                    <a:pt x="1619" y="152"/>
                  </a:lnTo>
                  <a:lnTo>
                    <a:pt x="1622" y="152"/>
                  </a:lnTo>
                  <a:lnTo>
                    <a:pt x="1633" y="152"/>
                  </a:lnTo>
                  <a:lnTo>
                    <a:pt x="1638" y="151"/>
                  </a:lnTo>
                  <a:lnTo>
                    <a:pt x="1643" y="149"/>
                  </a:lnTo>
                  <a:lnTo>
                    <a:pt x="1641" y="149"/>
                  </a:lnTo>
                  <a:lnTo>
                    <a:pt x="1641" y="146"/>
                  </a:lnTo>
                  <a:lnTo>
                    <a:pt x="1637" y="143"/>
                  </a:lnTo>
                  <a:lnTo>
                    <a:pt x="1637" y="141"/>
                  </a:lnTo>
                  <a:lnTo>
                    <a:pt x="1638" y="141"/>
                  </a:lnTo>
                  <a:lnTo>
                    <a:pt x="1640" y="141"/>
                  </a:lnTo>
                  <a:lnTo>
                    <a:pt x="1646" y="143"/>
                  </a:lnTo>
                  <a:lnTo>
                    <a:pt x="1649" y="145"/>
                  </a:lnTo>
                  <a:lnTo>
                    <a:pt x="1657" y="146"/>
                  </a:lnTo>
                  <a:lnTo>
                    <a:pt x="1678" y="146"/>
                  </a:lnTo>
                  <a:lnTo>
                    <a:pt x="1681" y="148"/>
                  </a:lnTo>
                  <a:lnTo>
                    <a:pt x="1690" y="148"/>
                  </a:lnTo>
                  <a:lnTo>
                    <a:pt x="1693" y="149"/>
                  </a:lnTo>
                  <a:lnTo>
                    <a:pt x="1703" y="151"/>
                  </a:lnTo>
                  <a:lnTo>
                    <a:pt x="1708" y="151"/>
                  </a:lnTo>
                  <a:lnTo>
                    <a:pt x="1711" y="152"/>
                  </a:lnTo>
                  <a:lnTo>
                    <a:pt x="1715" y="152"/>
                  </a:lnTo>
                  <a:lnTo>
                    <a:pt x="1719" y="154"/>
                  </a:lnTo>
                  <a:lnTo>
                    <a:pt x="1717" y="156"/>
                  </a:lnTo>
                  <a:lnTo>
                    <a:pt x="1706" y="156"/>
                  </a:lnTo>
                  <a:lnTo>
                    <a:pt x="1703" y="156"/>
                  </a:lnTo>
                  <a:lnTo>
                    <a:pt x="1698" y="156"/>
                  </a:lnTo>
                  <a:lnTo>
                    <a:pt x="1697" y="156"/>
                  </a:lnTo>
                  <a:lnTo>
                    <a:pt x="1693" y="157"/>
                  </a:lnTo>
                  <a:lnTo>
                    <a:pt x="1690" y="159"/>
                  </a:lnTo>
                  <a:lnTo>
                    <a:pt x="1687" y="159"/>
                  </a:lnTo>
                  <a:lnTo>
                    <a:pt x="1690" y="160"/>
                  </a:lnTo>
                  <a:lnTo>
                    <a:pt x="1692" y="160"/>
                  </a:lnTo>
                  <a:lnTo>
                    <a:pt x="1700" y="159"/>
                  </a:lnTo>
                  <a:lnTo>
                    <a:pt x="1723" y="157"/>
                  </a:lnTo>
                  <a:lnTo>
                    <a:pt x="1726" y="157"/>
                  </a:lnTo>
                  <a:lnTo>
                    <a:pt x="1726" y="159"/>
                  </a:lnTo>
                  <a:lnTo>
                    <a:pt x="1723" y="162"/>
                  </a:lnTo>
                  <a:lnTo>
                    <a:pt x="1720" y="165"/>
                  </a:lnTo>
                  <a:lnTo>
                    <a:pt x="1715" y="167"/>
                  </a:lnTo>
                  <a:lnTo>
                    <a:pt x="1714" y="167"/>
                  </a:lnTo>
                  <a:lnTo>
                    <a:pt x="1717" y="162"/>
                  </a:lnTo>
                  <a:lnTo>
                    <a:pt x="1717" y="162"/>
                  </a:lnTo>
                  <a:lnTo>
                    <a:pt x="1715" y="162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11" y="160"/>
                  </a:lnTo>
                  <a:lnTo>
                    <a:pt x="1709" y="164"/>
                  </a:lnTo>
                  <a:lnTo>
                    <a:pt x="1711" y="165"/>
                  </a:lnTo>
                  <a:lnTo>
                    <a:pt x="1711" y="167"/>
                  </a:lnTo>
                  <a:lnTo>
                    <a:pt x="1706" y="168"/>
                  </a:lnTo>
                  <a:lnTo>
                    <a:pt x="1704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68"/>
                  </a:lnTo>
                  <a:lnTo>
                    <a:pt x="1701" y="170"/>
                  </a:lnTo>
                  <a:lnTo>
                    <a:pt x="1701" y="170"/>
                  </a:lnTo>
                  <a:lnTo>
                    <a:pt x="1700" y="171"/>
                  </a:lnTo>
                  <a:lnTo>
                    <a:pt x="1700" y="173"/>
                  </a:lnTo>
                  <a:lnTo>
                    <a:pt x="1701" y="173"/>
                  </a:lnTo>
                  <a:lnTo>
                    <a:pt x="1703" y="175"/>
                  </a:lnTo>
                  <a:lnTo>
                    <a:pt x="1711" y="173"/>
                  </a:lnTo>
                  <a:lnTo>
                    <a:pt x="1715" y="171"/>
                  </a:lnTo>
                  <a:lnTo>
                    <a:pt x="1720" y="168"/>
                  </a:lnTo>
                  <a:lnTo>
                    <a:pt x="1726" y="160"/>
                  </a:lnTo>
                  <a:lnTo>
                    <a:pt x="1731" y="157"/>
                  </a:lnTo>
                  <a:lnTo>
                    <a:pt x="1733" y="157"/>
                  </a:lnTo>
                  <a:lnTo>
                    <a:pt x="1734" y="157"/>
                  </a:lnTo>
                  <a:lnTo>
                    <a:pt x="1749" y="157"/>
                  </a:lnTo>
                  <a:lnTo>
                    <a:pt x="1756" y="159"/>
                  </a:lnTo>
                  <a:lnTo>
                    <a:pt x="1764" y="162"/>
                  </a:lnTo>
                  <a:lnTo>
                    <a:pt x="1769" y="164"/>
                  </a:lnTo>
                  <a:lnTo>
                    <a:pt x="1772" y="167"/>
                  </a:lnTo>
                  <a:lnTo>
                    <a:pt x="1772" y="167"/>
                  </a:lnTo>
                  <a:lnTo>
                    <a:pt x="1772" y="168"/>
                  </a:lnTo>
                  <a:lnTo>
                    <a:pt x="1771" y="170"/>
                  </a:lnTo>
                  <a:lnTo>
                    <a:pt x="1761" y="170"/>
                  </a:lnTo>
                  <a:lnTo>
                    <a:pt x="1758" y="171"/>
                  </a:lnTo>
                  <a:lnTo>
                    <a:pt x="1756" y="171"/>
                  </a:lnTo>
                  <a:lnTo>
                    <a:pt x="1756" y="173"/>
                  </a:lnTo>
                  <a:lnTo>
                    <a:pt x="1756" y="173"/>
                  </a:lnTo>
                  <a:lnTo>
                    <a:pt x="1756" y="175"/>
                  </a:lnTo>
                  <a:lnTo>
                    <a:pt x="1761" y="175"/>
                  </a:lnTo>
                  <a:lnTo>
                    <a:pt x="1764" y="175"/>
                  </a:lnTo>
                  <a:lnTo>
                    <a:pt x="1771" y="176"/>
                  </a:lnTo>
                  <a:lnTo>
                    <a:pt x="1771" y="178"/>
                  </a:lnTo>
                  <a:lnTo>
                    <a:pt x="1772" y="179"/>
                  </a:lnTo>
                  <a:lnTo>
                    <a:pt x="1772" y="179"/>
                  </a:lnTo>
                  <a:lnTo>
                    <a:pt x="1780" y="179"/>
                  </a:lnTo>
                  <a:lnTo>
                    <a:pt x="1782" y="179"/>
                  </a:lnTo>
                  <a:lnTo>
                    <a:pt x="1782" y="181"/>
                  </a:lnTo>
                  <a:lnTo>
                    <a:pt x="1780" y="182"/>
                  </a:lnTo>
                  <a:lnTo>
                    <a:pt x="1777" y="184"/>
                  </a:lnTo>
                  <a:lnTo>
                    <a:pt x="1774" y="187"/>
                  </a:lnTo>
                  <a:lnTo>
                    <a:pt x="1775" y="186"/>
                  </a:lnTo>
                  <a:lnTo>
                    <a:pt x="1783" y="182"/>
                  </a:lnTo>
                  <a:lnTo>
                    <a:pt x="1786" y="182"/>
                  </a:lnTo>
                  <a:lnTo>
                    <a:pt x="1788" y="182"/>
                  </a:lnTo>
                  <a:lnTo>
                    <a:pt x="1794" y="186"/>
                  </a:lnTo>
                  <a:lnTo>
                    <a:pt x="1797" y="187"/>
                  </a:lnTo>
                  <a:lnTo>
                    <a:pt x="1802" y="192"/>
                  </a:lnTo>
                  <a:lnTo>
                    <a:pt x="1801" y="192"/>
                  </a:lnTo>
                  <a:lnTo>
                    <a:pt x="1797" y="193"/>
                  </a:lnTo>
                  <a:lnTo>
                    <a:pt x="1808" y="197"/>
                  </a:lnTo>
                  <a:lnTo>
                    <a:pt x="1813" y="197"/>
                  </a:lnTo>
                  <a:lnTo>
                    <a:pt x="1823" y="195"/>
                  </a:lnTo>
                  <a:lnTo>
                    <a:pt x="1827" y="195"/>
                  </a:lnTo>
                  <a:lnTo>
                    <a:pt x="1835" y="193"/>
                  </a:lnTo>
                  <a:lnTo>
                    <a:pt x="1845" y="192"/>
                  </a:lnTo>
                  <a:lnTo>
                    <a:pt x="1853" y="192"/>
                  </a:lnTo>
                  <a:lnTo>
                    <a:pt x="1857" y="190"/>
                  </a:lnTo>
                  <a:lnTo>
                    <a:pt x="1868" y="190"/>
                  </a:lnTo>
                  <a:lnTo>
                    <a:pt x="1879" y="190"/>
                  </a:lnTo>
                  <a:lnTo>
                    <a:pt x="1889" y="192"/>
                  </a:lnTo>
                  <a:lnTo>
                    <a:pt x="1898" y="193"/>
                  </a:lnTo>
                  <a:lnTo>
                    <a:pt x="1908" y="198"/>
                  </a:lnTo>
                  <a:lnTo>
                    <a:pt x="1913" y="201"/>
                  </a:lnTo>
                  <a:lnTo>
                    <a:pt x="1914" y="203"/>
                  </a:lnTo>
                  <a:lnTo>
                    <a:pt x="1916" y="206"/>
                  </a:lnTo>
                  <a:lnTo>
                    <a:pt x="1916" y="208"/>
                  </a:lnTo>
                  <a:lnTo>
                    <a:pt x="1917" y="211"/>
                  </a:lnTo>
                  <a:lnTo>
                    <a:pt x="1916" y="212"/>
                  </a:lnTo>
                  <a:lnTo>
                    <a:pt x="1916" y="214"/>
                  </a:lnTo>
                  <a:lnTo>
                    <a:pt x="1914" y="217"/>
                  </a:lnTo>
                  <a:lnTo>
                    <a:pt x="1914" y="219"/>
                  </a:lnTo>
                  <a:lnTo>
                    <a:pt x="1913" y="222"/>
                  </a:lnTo>
                  <a:lnTo>
                    <a:pt x="1914" y="225"/>
                  </a:lnTo>
                  <a:lnTo>
                    <a:pt x="1919" y="225"/>
                  </a:lnTo>
                  <a:lnTo>
                    <a:pt x="1927" y="228"/>
                  </a:lnTo>
                  <a:lnTo>
                    <a:pt x="1930" y="228"/>
                  </a:lnTo>
                  <a:lnTo>
                    <a:pt x="1930" y="233"/>
                  </a:lnTo>
                  <a:lnTo>
                    <a:pt x="1931" y="236"/>
                  </a:lnTo>
                  <a:lnTo>
                    <a:pt x="1931" y="242"/>
                  </a:lnTo>
                  <a:lnTo>
                    <a:pt x="1933" y="244"/>
                  </a:lnTo>
                  <a:lnTo>
                    <a:pt x="1936" y="245"/>
                  </a:lnTo>
                  <a:lnTo>
                    <a:pt x="1936" y="247"/>
                  </a:lnTo>
                  <a:lnTo>
                    <a:pt x="1933" y="253"/>
                  </a:lnTo>
                  <a:lnTo>
                    <a:pt x="1931" y="255"/>
                  </a:lnTo>
                  <a:lnTo>
                    <a:pt x="1928" y="256"/>
                  </a:lnTo>
                  <a:lnTo>
                    <a:pt x="1933" y="255"/>
                  </a:lnTo>
                  <a:lnTo>
                    <a:pt x="1935" y="253"/>
                  </a:lnTo>
                  <a:lnTo>
                    <a:pt x="1936" y="249"/>
                  </a:lnTo>
                  <a:lnTo>
                    <a:pt x="1938" y="249"/>
                  </a:lnTo>
                  <a:lnTo>
                    <a:pt x="1939" y="247"/>
                  </a:lnTo>
                  <a:lnTo>
                    <a:pt x="1939" y="242"/>
                  </a:lnTo>
                  <a:lnTo>
                    <a:pt x="1938" y="239"/>
                  </a:lnTo>
                  <a:lnTo>
                    <a:pt x="1938" y="236"/>
                  </a:lnTo>
                  <a:lnTo>
                    <a:pt x="1939" y="234"/>
                  </a:lnTo>
                  <a:lnTo>
                    <a:pt x="1944" y="230"/>
                  </a:lnTo>
                  <a:lnTo>
                    <a:pt x="1947" y="228"/>
                  </a:lnTo>
                  <a:lnTo>
                    <a:pt x="1950" y="228"/>
                  </a:lnTo>
                  <a:lnTo>
                    <a:pt x="1960" y="227"/>
                  </a:lnTo>
                  <a:lnTo>
                    <a:pt x="1963" y="227"/>
                  </a:lnTo>
                  <a:lnTo>
                    <a:pt x="1968" y="227"/>
                  </a:lnTo>
                  <a:lnTo>
                    <a:pt x="1971" y="227"/>
                  </a:lnTo>
                  <a:lnTo>
                    <a:pt x="1974" y="225"/>
                  </a:lnTo>
                  <a:lnTo>
                    <a:pt x="1977" y="227"/>
                  </a:lnTo>
                  <a:lnTo>
                    <a:pt x="1982" y="228"/>
                  </a:lnTo>
                  <a:lnTo>
                    <a:pt x="1999" y="230"/>
                  </a:lnTo>
                  <a:lnTo>
                    <a:pt x="2002" y="230"/>
                  </a:lnTo>
                  <a:lnTo>
                    <a:pt x="2015" y="231"/>
                  </a:lnTo>
                  <a:lnTo>
                    <a:pt x="2017" y="231"/>
                  </a:lnTo>
                  <a:lnTo>
                    <a:pt x="2018" y="230"/>
                  </a:lnTo>
                  <a:lnTo>
                    <a:pt x="2028" y="225"/>
                  </a:lnTo>
                  <a:lnTo>
                    <a:pt x="2031" y="225"/>
                  </a:lnTo>
                  <a:lnTo>
                    <a:pt x="2031" y="227"/>
                  </a:lnTo>
                  <a:lnTo>
                    <a:pt x="2032" y="228"/>
                  </a:lnTo>
                  <a:lnTo>
                    <a:pt x="2034" y="230"/>
                  </a:lnTo>
                  <a:lnTo>
                    <a:pt x="2036" y="233"/>
                  </a:lnTo>
                  <a:lnTo>
                    <a:pt x="2037" y="238"/>
                  </a:lnTo>
                  <a:lnTo>
                    <a:pt x="2039" y="238"/>
                  </a:lnTo>
                  <a:lnTo>
                    <a:pt x="2040" y="239"/>
                  </a:lnTo>
                  <a:lnTo>
                    <a:pt x="2047" y="241"/>
                  </a:lnTo>
                  <a:lnTo>
                    <a:pt x="2051" y="242"/>
                  </a:lnTo>
                  <a:lnTo>
                    <a:pt x="2053" y="247"/>
                  </a:lnTo>
                  <a:lnTo>
                    <a:pt x="2056" y="250"/>
                  </a:lnTo>
                  <a:lnTo>
                    <a:pt x="2062" y="250"/>
                  </a:lnTo>
                  <a:lnTo>
                    <a:pt x="2069" y="249"/>
                  </a:lnTo>
                  <a:lnTo>
                    <a:pt x="2075" y="244"/>
                  </a:lnTo>
                  <a:lnTo>
                    <a:pt x="2075" y="241"/>
                  </a:lnTo>
                  <a:lnTo>
                    <a:pt x="2073" y="238"/>
                  </a:lnTo>
                  <a:lnTo>
                    <a:pt x="2072" y="234"/>
                  </a:lnTo>
                  <a:lnTo>
                    <a:pt x="2070" y="230"/>
                  </a:lnTo>
                  <a:lnTo>
                    <a:pt x="2064" y="228"/>
                  </a:lnTo>
                  <a:lnTo>
                    <a:pt x="2064" y="227"/>
                  </a:lnTo>
                  <a:lnTo>
                    <a:pt x="2067" y="225"/>
                  </a:lnTo>
                  <a:lnTo>
                    <a:pt x="2069" y="222"/>
                  </a:lnTo>
                  <a:lnTo>
                    <a:pt x="2069" y="220"/>
                  </a:lnTo>
                  <a:lnTo>
                    <a:pt x="2069" y="216"/>
                  </a:lnTo>
                  <a:lnTo>
                    <a:pt x="2073" y="216"/>
                  </a:lnTo>
                  <a:lnTo>
                    <a:pt x="2080" y="217"/>
                  </a:lnTo>
                  <a:lnTo>
                    <a:pt x="2089" y="219"/>
                  </a:lnTo>
                  <a:lnTo>
                    <a:pt x="2099" y="220"/>
                  </a:lnTo>
                  <a:lnTo>
                    <a:pt x="2103" y="220"/>
                  </a:lnTo>
                  <a:lnTo>
                    <a:pt x="2105" y="222"/>
                  </a:lnTo>
                  <a:lnTo>
                    <a:pt x="2108" y="223"/>
                  </a:lnTo>
                  <a:lnTo>
                    <a:pt x="2110" y="220"/>
                  </a:lnTo>
                  <a:lnTo>
                    <a:pt x="2111" y="220"/>
                  </a:lnTo>
                  <a:lnTo>
                    <a:pt x="2116" y="222"/>
                  </a:lnTo>
                  <a:lnTo>
                    <a:pt x="2118" y="222"/>
                  </a:lnTo>
                  <a:lnTo>
                    <a:pt x="2124" y="222"/>
                  </a:lnTo>
                  <a:lnTo>
                    <a:pt x="2130" y="222"/>
                  </a:lnTo>
                  <a:lnTo>
                    <a:pt x="2138" y="222"/>
                  </a:lnTo>
                  <a:lnTo>
                    <a:pt x="2144" y="222"/>
                  </a:lnTo>
                  <a:lnTo>
                    <a:pt x="2148" y="222"/>
                  </a:lnTo>
                  <a:lnTo>
                    <a:pt x="2149" y="222"/>
                  </a:lnTo>
                  <a:lnTo>
                    <a:pt x="2154" y="225"/>
                  </a:lnTo>
                  <a:lnTo>
                    <a:pt x="2162" y="228"/>
                  </a:lnTo>
                  <a:lnTo>
                    <a:pt x="2168" y="228"/>
                  </a:lnTo>
                  <a:lnTo>
                    <a:pt x="2176" y="231"/>
                  </a:lnTo>
                  <a:lnTo>
                    <a:pt x="2184" y="233"/>
                  </a:lnTo>
                  <a:lnTo>
                    <a:pt x="2189" y="234"/>
                  </a:lnTo>
                  <a:lnTo>
                    <a:pt x="2190" y="234"/>
                  </a:lnTo>
                  <a:lnTo>
                    <a:pt x="2190" y="236"/>
                  </a:lnTo>
                  <a:lnTo>
                    <a:pt x="2190" y="236"/>
                  </a:lnTo>
                  <a:lnTo>
                    <a:pt x="2195" y="238"/>
                  </a:lnTo>
                  <a:lnTo>
                    <a:pt x="2204" y="244"/>
                  </a:lnTo>
                  <a:lnTo>
                    <a:pt x="2206" y="245"/>
                  </a:lnTo>
                  <a:lnTo>
                    <a:pt x="2209" y="245"/>
                  </a:lnTo>
                  <a:lnTo>
                    <a:pt x="2212" y="247"/>
                  </a:lnTo>
                  <a:lnTo>
                    <a:pt x="2212" y="247"/>
                  </a:lnTo>
                  <a:lnTo>
                    <a:pt x="2214" y="247"/>
                  </a:lnTo>
                  <a:lnTo>
                    <a:pt x="2215" y="249"/>
                  </a:lnTo>
                  <a:lnTo>
                    <a:pt x="2217" y="249"/>
                  </a:lnTo>
                  <a:lnTo>
                    <a:pt x="2222" y="250"/>
                  </a:lnTo>
                  <a:lnTo>
                    <a:pt x="2225" y="252"/>
                  </a:lnTo>
                  <a:lnTo>
                    <a:pt x="2226" y="255"/>
                  </a:lnTo>
                  <a:lnTo>
                    <a:pt x="2226" y="255"/>
                  </a:lnTo>
                  <a:lnTo>
                    <a:pt x="2223" y="253"/>
                  </a:lnTo>
                  <a:lnTo>
                    <a:pt x="2225" y="255"/>
                  </a:lnTo>
                  <a:lnTo>
                    <a:pt x="2225" y="256"/>
                  </a:lnTo>
                  <a:lnTo>
                    <a:pt x="2228" y="256"/>
                  </a:lnTo>
                  <a:lnTo>
                    <a:pt x="2231" y="258"/>
                  </a:lnTo>
                  <a:lnTo>
                    <a:pt x="2233" y="258"/>
                  </a:lnTo>
                  <a:lnTo>
                    <a:pt x="2234" y="260"/>
                  </a:lnTo>
                  <a:lnTo>
                    <a:pt x="2234" y="261"/>
                  </a:lnTo>
                  <a:lnTo>
                    <a:pt x="2234" y="263"/>
                  </a:lnTo>
                  <a:lnTo>
                    <a:pt x="2236" y="263"/>
                  </a:lnTo>
                  <a:lnTo>
                    <a:pt x="2237" y="261"/>
                  </a:lnTo>
                  <a:lnTo>
                    <a:pt x="2237" y="260"/>
                  </a:lnTo>
                  <a:lnTo>
                    <a:pt x="2231" y="256"/>
                  </a:lnTo>
                  <a:lnTo>
                    <a:pt x="2230" y="255"/>
                  </a:lnTo>
                  <a:lnTo>
                    <a:pt x="2231" y="256"/>
                  </a:lnTo>
                  <a:lnTo>
                    <a:pt x="2239" y="260"/>
                  </a:lnTo>
                  <a:lnTo>
                    <a:pt x="2242" y="263"/>
                  </a:lnTo>
                  <a:lnTo>
                    <a:pt x="2241" y="263"/>
                  </a:lnTo>
                  <a:lnTo>
                    <a:pt x="2241" y="263"/>
                  </a:lnTo>
                  <a:lnTo>
                    <a:pt x="2241" y="264"/>
                  </a:lnTo>
                  <a:lnTo>
                    <a:pt x="2242" y="263"/>
                  </a:lnTo>
                  <a:lnTo>
                    <a:pt x="2244" y="263"/>
                  </a:lnTo>
                  <a:lnTo>
                    <a:pt x="2245" y="264"/>
                  </a:lnTo>
                  <a:lnTo>
                    <a:pt x="2247" y="264"/>
                  </a:lnTo>
                  <a:lnTo>
                    <a:pt x="2250" y="266"/>
                  </a:lnTo>
                  <a:lnTo>
                    <a:pt x="2274" y="277"/>
                  </a:lnTo>
                  <a:lnTo>
                    <a:pt x="2274" y="279"/>
                  </a:lnTo>
                  <a:lnTo>
                    <a:pt x="2274" y="280"/>
                  </a:lnTo>
                  <a:lnTo>
                    <a:pt x="2275" y="282"/>
                  </a:lnTo>
                  <a:lnTo>
                    <a:pt x="2275" y="283"/>
                  </a:lnTo>
                  <a:lnTo>
                    <a:pt x="2272" y="285"/>
                  </a:lnTo>
                  <a:lnTo>
                    <a:pt x="2275" y="285"/>
                  </a:lnTo>
                  <a:lnTo>
                    <a:pt x="2277" y="285"/>
                  </a:lnTo>
                  <a:lnTo>
                    <a:pt x="2277" y="283"/>
                  </a:lnTo>
                  <a:lnTo>
                    <a:pt x="2278" y="283"/>
                  </a:lnTo>
                  <a:lnTo>
                    <a:pt x="2280" y="285"/>
                  </a:lnTo>
                  <a:lnTo>
                    <a:pt x="2280" y="285"/>
                  </a:lnTo>
                  <a:lnTo>
                    <a:pt x="2280" y="288"/>
                  </a:lnTo>
                  <a:lnTo>
                    <a:pt x="2278" y="290"/>
                  </a:lnTo>
                  <a:lnTo>
                    <a:pt x="2278" y="291"/>
                  </a:lnTo>
                  <a:lnTo>
                    <a:pt x="2280" y="294"/>
                  </a:lnTo>
                  <a:lnTo>
                    <a:pt x="2280" y="294"/>
                  </a:lnTo>
                  <a:lnTo>
                    <a:pt x="2282" y="296"/>
                  </a:lnTo>
                  <a:lnTo>
                    <a:pt x="2282" y="299"/>
                  </a:lnTo>
                  <a:lnTo>
                    <a:pt x="2280" y="301"/>
                  </a:lnTo>
                  <a:lnTo>
                    <a:pt x="2278" y="304"/>
                  </a:lnTo>
                  <a:lnTo>
                    <a:pt x="2280" y="304"/>
                  </a:lnTo>
                  <a:lnTo>
                    <a:pt x="2283" y="304"/>
                  </a:lnTo>
                  <a:lnTo>
                    <a:pt x="2283" y="304"/>
                  </a:lnTo>
                  <a:lnTo>
                    <a:pt x="2285" y="305"/>
                  </a:lnTo>
                  <a:lnTo>
                    <a:pt x="2286" y="307"/>
                  </a:lnTo>
                  <a:lnTo>
                    <a:pt x="2286" y="308"/>
                  </a:lnTo>
                  <a:lnTo>
                    <a:pt x="2286" y="310"/>
                  </a:lnTo>
                  <a:lnTo>
                    <a:pt x="2286" y="310"/>
                  </a:lnTo>
                  <a:lnTo>
                    <a:pt x="2288" y="310"/>
                  </a:lnTo>
                  <a:lnTo>
                    <a:pt x="2289" y="308"/>
                  </a:lnTo>
                  <a:lnTo>
                    <a:pt x="2289" y="307"/>
                  </a:lnTo>
                  <a:lnTo>
                    <a:pt x="2291" y="307"/>
                  </a:lnTo>
                  <a:lnTo>
                    <a:pt x="2293" y="308"/>
                  </a:lnTo>
                  <a:lnTo>
                    <a:pt x="2291" y="313"/>
                  </a:lnTo>
                  <a:lnTo>
                    <a:pt x="2293" y="313"/>
                  </a:lnTo>
                  <a:lnTo>
                    <a:pt x="2293" y="312"/>
                  </a:lnTo>
                  <a:lnTo>
                    <a:pt x="2293" y="312"/>
                  </a:lnTo>
                  <a:lnTo>
                    <a:pt x="2294" y="310"/>
                  </a:lnTo>
                  <a:lnTo>
                    <a:pt x="2296" y="310"/>
                  </a:lnTo>
                  <a:lnTo>
                    <a:pt x="2296" y="308"/>
                  </a:lnTo>
                  <a:lnTo>
                    <a:pt x="2294" y="307"/>
                  </a:lnTo>
                  <a:lnTo>
                    <a:pt x="2294" y="305"/>
                  </a:lnTo>
                  <a:lnTo>
                    <a:pt x="2291" y="305"/>
                  </a:lnTo>
                  <a:lnTo>
                    <a:pt x="2289" y="304"/>
                  </a:lnTo>
                  <a:lnTo>
                    <a:pt x="2289" y="304"/>
                  </a:lnTo>
                  <a:lnTo>
                    <a:pt x="2291" y="302"/>
                  </a:lnTo>
                  <a:lnTo>
                    <a:pt x="2291" y="302"/>
                  </a:lnTo>
                  <a:lnTo>
                    <a:pt x="2293" y="299"/>
                  </a:lnTo>
                  <a:lnTo>
                    <a:pt x="2293" y="299"/>
                  </a:lnTo>
                  <a:lnTo>
                    <a:pt x="2293" y="297"/>
                  </a:lnTo>
                  <a:lnTo>
                    <a:pt x="2291" y="296"/>
                  </a:lnTo>
                  <a:lnTo>
                    <a:pt x="2291" y="294"/>
                  </a:lnTo>
                  <a:lnTo>
                    <a:pt x="2288" y="294"/>
                  </a:lnTo>
                  <a:lnTo>
                    <a:pt x="2288" y="293"/>
                  </a:lnTo>
                  <a:lnTo>
                    <a:pt x="2286" y="293"/>
                  </a:lnTo>
                  <a:lnTo>
                    <a:pt x="2285" y="293"/>
                  </a:lnTo>
                  <a:lnTo>
                    <a:pt x="2285" y="293"/>
                  </a:lnTo>
                  <a:lnTo>
                    <a:pt x="2285" y="291"/>
                  </a:lnTo>
                  <a:lnTo>
                    <a:pt x="2286" y="291"/>
                  </a:lnTo>
                  <a:lnTo>
                    <a:pt x="2294" y="291"/>
                  </a:lnTo>
                  <a:lnTo>
                    <a:pt x="2297" y="291"/>
                  </a:lnTo>
                  <a:lnTo>
                    <a:pt x="2299" y="291"/>
                  </a:lnTo>
                  <a:lnTo>
                    <a:pt x="2300" y="291"/>
                  </a:lnTo>
                  <a:lnTo>
                    <a:pt x="2305" y="293"/>
                  </a:lnTo>
                  <a:lnTo>
                    <a:pt x="2305" y="293"/>
                  </a:lnTo>
                  <a:lnTo>
                    <a:pt x="2304" y="293"/>
                  </a:lnTo>
                  <a:lnTo>
                    <a:pt x="2302" y="296"/>
                  </a:lnTo>
                  <a:lnTo>
                    <a:pt x="2302" y="296"/>
                  </a:lnTo>
                  <a:lnTo>
                    <a:pt x="2302" y="297"/>
                  </a:lnTo>
                  <a:lnTo>
                    <a:pt x="2304" y="297"/>
                  </a:lnTo>
                  <a:lnTo>
                    <a:pt x="2305" y="297"/>
                  </a:lnTo>
                  <a:lnTo>
                    <a:pt x="2304" y="296"/>
                  </a:lnTo>
                  <a:lnTo>
                    <a:pt x="2304" y="294"/>
                  </a:lnTo>
                  <a:lnTo>
                    <a:pt x="2304" y="294"/>
                  </a:lnTo>
                  <a:lnTo>
                    <a:pt x="2305" y="294"/>
                  </a:lnTo>
                  <a:lnTo>
                    <a:pt x="2307" y="296"/>
                  </a:lnTo>
                  <a:lnTo>
                    <a:pt x="2307" y="296"/>
                  </a:lnTo>
                  <a:lnTo>
                    <a:pt x="2312" y="296"/>
                  </a:lnTo>
                  <a:lnTo>
                    <a:pt x="2313" y="296"/>
                  </a:lnTo>
                  <a:lnTo>
                    <a:pt x="2315" y="296"/>
                  </a:lnTo>
                  <a:lnTo>
                    <a:pt x="2313" y="294"/>
                  </a:lnTo>
                  <a:lnTo>
                    <a:pt x="2307" y="293"/>
                  </a:lnTo>
                  <a:lnTo>
                    <a:pt x="2307" y="293"/>
                  </a:lnTo>
                  <a:lnTo>
                    <a:pt x="2313" y="293"/>
                  </a:lnTo>
                  <a:lnTo>
                    <a:pt x="2315" y="294"/>
                  </a:lnTo>
                  <a:lnTo>
                    <a:pt x="2318" y="294"/>
                  </a:lnTo>
                  <a:lnTo>
                    <a:pt x="2321" y="294"/>
                  </a:lnTo>
                  <a:lnTo>
                    <a:pt x="2324" y="296"/>
                  </a:lnTo>
                  <a:lnTo>
                    <a:pt x="2327" y="299"/>
                  </a:lnTo>
                  <a:lnTo>
                    <a:pt x="2330" y="302"/>
                  </a:lnTo>
                  <a:lnTo>
                    <a:pt x="2334" y="304"/>
                  </a:lnTo>
                  <a:lnTo>
                    <a:pt x="2337" y="305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0"/>
                  </a:lnTo>
                  <a:lnTo>
                    <a:pt x="2343" y="312"/>
                  </a:lnTo>
                  <a:lnTo>
                    <a:pt x="2341" y="312"/>
                  </a:lnTo>
                  <a:lnTo>
                    <a:pt x="2343" y="312"/>
                  </a:lnTo>
                  <a:lnTo>
                    <a:pt x="2345" y="312"/>
                  </a:lnTo>
                  <a:lnTo>
                    <a:pt x="2346" y="312"/>
                  </a:lnTo>
                  <a:lnTo>
                    <a:pt x="2346" y="312"/>
                  </a:lnTo>
                  <a:lnTo>
                    <a:pt x="2348" y="313"/>
                  </a:lnTo>
                  <a:lnTo>
                    <a:pt x="2348" y="313"/>
                  </a:lnTo>
                  <a:lnTo>
                    <a:pt x="2346" y="315"/>
                  </a:lnTo>
                  <a:lnTo>
                    <a:pt x="2353" y="315"/>
                  </a:lnTo>
                  <a:lnTo>
                    <a:pt x="2354" y="315"/>
                  </a:lnTo>
                  <a:lnTo>
                    <a:pt x="2354" y="316"/>
                  </a:lnTo>
                  <a:lnTo>
                    <a:pt x="2353" y="318"/>
                  </a:lnTo>
                  <a:lnTo>
                    <a:pt x="2353" y="318"/>
                  </a:lnTo>
                  <a:lnTo>
                    <a:pt x="2351" y="318"/>
                  </a:lnTo>
                  <a:lnTo>
                    <a:pt x="2351" y="318"/>
                  </a:lnTo>
                  <a:lnTo>
                    <a:pt x="2348" y="318"/>
                  </a:lnTo>
                  <a:lnTo>
                    <a:pt x="2345" y="319"/>
                  </a:lnTo>
                  <a:lnTo>
                    <a:pt x="2343" y="321"/>
                  </a:lnTo>
                  <a:lnTo>
                    <a:pt x="2341" y="323"/>
                  </a:lnTo>
                  <a:lnTo>
                    <a:pt x="2343" y="326"/>
                  </a:lnTo>
                  <a:lnTo>
                    <a:pt x="2341" y="326"/>
                  </a:lnTo>
                  <a:lnTo>
                    <a:pt x="2341" y="327"/>
                  </a:lnTo>
                  <a:lnTo>
                    <a:pt x="2337" y="327"/>
                  </a:lnTo>
                  <a:lnTo>
                    <a:pt x="2335" y="326"/>
                  </a:lnTo>
                  <a:lnTo>
                    <a:pt x="2334" y="326"/>
                  </a:lnTo>
                  <a:lnTo>
                    <a:pt x="2332" y="324"/>
                  </a:lnTo>
                  <a:lnTo>
                    <a:pt x="2330" y="323"/>
                  </a:lnTo>
                  <a:lnTo>
                    <a:pt x="2330" y="323"/>
                  </a:lnTo>
                  <a:lnTo>
                    <a:pt x="2329" y="323"/>
                  </a:lnTo>
                  <a:lnTo>
                    <a:pt x="2330" y="324"/>
                  </a:lnTo>
                  <a:lnTo>
                    <a:pt x="2332" y="326"/>
                  </a:lnTo>
                  <a:lnTo>
                    <a:pt x="2334" y="327"/>
                  </a:lnTo>
                  <a:lnTo>
                    <a:pt x="2335" y="329"/>
                  </a:lnTo>
                  <a:lnTo>
                    <a:pt x="2335" y="331"/>
                  </a:lnTo>
                  <a:lnTo>
                    <a:pt x="2334" y="331"/>
                  </a:lnTo>
                  <a:lnTo>
                    <a:pt x="2332" y="331"/>
                  </a:lnTo>
                  <a:lnTo>
                    <a:pt x="2330" y="329"/>
                  </a:lnTo>
                  <a:lnTo>
                    <a:pt x="2329" y="329"/>
                  </a:lnTo>
                  <a:lnTo>
                    <a:pt x="2324" y="331"/>
                  </a:lnTo>
                  <a:lnTo>
                    <a:pt x="2323" y="331"/>
                  </a:lnTo>
                  <a:lnTo>
                    <a:pt x="2323" y="331"/>
                  </a:lnTo>
                  <a:lnTo>
                    <a:pt x="2323" y="329"/>
                  </a:lnTo>
                  <a:lnTo>
                    <a:pt x="2319" y="329"/>
                  </a:lnTo>
                  <a:lnTo>
                    <a:pt x="2318" y="329"/>
                  </a:lnTo>
                  <a:lnTo>
                    <a:pt x="2318" y="329"/>
                  </a:lnTo>
                  <a:lnTo>
                    <a:pt x="2316" y="327"/>
                  </a:lnTo>
                  <a:lnTo>
                    <a:pt x="2315" y="326"/>
                  </a:lnTo>
                  <a:lnTo>
                    <a:pt x="2313" y="326"/>
                  </a:lnTo>
                  <a:lnTo>
                    <a:pt x="2312" y="326"/>
                  </a:lnTo>
                  <a:lnTo>
                    <a:pt x="2310" y="326"/>
                  </a:lnTo>
                  <a:lnTo>
                    <a:pt x="2313" y="327"/>
                  </a:lnTo>
                  <a:lnTo>
                    <a:pt x="2316" y="331"/>
                  </a:lnTo>
                  <a:lnTo>
                    <a:pt x="2316" y="331"/>
                  </a:lnTo>
                  <a:lnTo>
                    <a:pt x="2315" y="332"/>
                  </a:lnTo>
                  <a:lnTo>
                    <a:pt x="2318" y="332"/>
                  </a:lnTo>
                  <a:lnTo>
                    <a:pt x="2318" y="331"/>
                  </a:lnTo>
                  <a:lnTo>
                    <a:pt x="2318" y="332"/>
                  </a:lnTo>
                  <a:lnTo>
                    <a:pt x="2318" y="335"/>
                  </a:lnTo>
                  <a:lnTo>
                    <a:pt x="2316" y="335"/>
                  </a:lnTo>
                  <a:lnTo>
                    <a:pt x="2312" y="337"/>
                  </a:lnTo>
                  <a:lnTo>
                    <a:pt x="2313" y="337"/>
                  </a:lnTo>
                  <a:lnTo>
                    <a:pt x="2315" y="337"/>
                  </a:lnTo>
                  <a:lnTo>
                    <a:pt x="2316" y="337"/>
                  </a:lnTo>
                  <a:lnTo>
                    <a:pt x="2318" y="337"/>
                  </a:lnTo>
                  <a:lnTo>
                    <a:pt x="2318" y="338"/>
                  </a:lnTo>
                  <a:lnTo>
                    <a:pt x="2318" y="342"/>
                  </a:lnTo>
                  <a:lnTo>
                    <a:pt x="2318" y="342"/>
                  </a:lnTo>
                  <a:lnTo>
                    <a:pt x="2316" y="343"/>
                  </a:lnTo>
                  <a:lnTo>
                    <a:pt x="2313" y="345"/>
                  </a:lnTo>
                  <a:lnTo>
                    <a:pt x="2310" y="345"/>
                  </a:lnTo>
                  <a:lnTo>
                    <a:pt x="2308" y="345"/>
                  </a:lnTo>
                  <a:lnTo>
                    <a:pt x="2307" y="345"/>
                  </a:lnTo>
                  <a:lnTo>
                    <a:pt x="2307" y="346"/>
                  </a:lnTo>
                  <a:lnTo>
                    <a:pt x="2305" y="346"/>
                  </a:lnTo>
                  <a:lnTo>
                    <a:pt x="2307" y="346"/>
                  </a:lnTo>
                  <a:lnTo>
                    <a:pt x="2308" y="346"/>
                  </a:lnTo>
                  <a:lnTo>
                    <a:pt x="2310" y="346"/>
                  </a:lnTo>
                  <a:lnTo>
                    <a:pt x="2310" y="348"/>
                  </a:lnTo>
                  <a:lnTo>
                    <a:pt x="2308" y="348"/>
                  </a:lnTo>
                  <a:lnTo>
                    <a:pt x="2308" y="349"/>
                  </a:lnTo>
                  <a:lnTo>
                    <a:pt x="2308" y="349"/>
                  </a:lnTo>
                  <a:lnTo>
                    <a:pt x="2308" y="351"/>
                  </a:lnTo>
                  <a:lnTo>
                    <a:pt x="2308" y="351"/>
                  </a:lnTo>
                  <a:lnTo>
                    <a:pt x="2310" y="351"/>
                  </a:lnTo>
                  <a:lnTo>
                    <a:pt x="2313" y="353"/>
                  </a:lnTo>
                  <a:lnTo>
                    <a:pt x="2315" y="353"/>
                  </a:lnTo>
                  <a:lnTo>
                    <a:pt x="2315" y="353"/>
                  </a:lnTo>
                  <a:lnTo>
                    <a:pt x="2316" y="354"/>
                  </a:lnTo>
                  <a:lnTo>
                    <a:pt x="2316" y="356"/>
                  </a:lnTo>
                  <a:lnTo>
                    <a:pt x="2316" y="356"/>
                  </a:lnTo>
                  <a:lnTo>
                    <a:pt x="2312" y="356"/>
                  </a:lnTo>
                  <a:lnTo>
                    <a:pt x="2312" y="356"/>
                  </a:lnTo>
                  <a:lnTo>
                    <a:pt x="2310" y="354"/>
                  </a:lnTo>
                  <a:lnTo>
                    <a:pt x="2310" y="354"/>
                  </a:lnTo>
                  <a:lnTo>
                    <a:pt x="2308" y="353"/>
                  </a:lnTo>
                  <a:lnTo>
                    <a:pt x="2308" y="354"/>
                  </a:lnTo>
                  <a:lnTo>
                    <a:pt x="2308" y="357"/>
                  </a:lnTo>
                  <a:lnTo>
                    <a:pt x="2308" y="357"/>
                  </a:lnTo>
                  <a:lnTo>
                    <a:pt x="2307" y="359"/>
                  </a:lnTo>
                  <a:lnTo>
                    <a:pt x="2305" y="359"/>
                  </a:lnTo>
                  <a:lnTo>
                    <a:pt x="2304" y="359"/>
                  </a:lnTo>
                  <a:lnTo>
                    <a:pt x="2302" y="357"/>
                  </a:lnTo>
                  <a:lnTo>
                    <a:pt x="2302" y="356"/>
                  </a:lnTo>
                  <a:lnTo>
                    <a:pt x="2302" y="356"/>
                  </a:lnTo>
                  <a:lnTo>
                    <a:pt x="2302" y="354"/>
                  </a:lnTo>
                  <a:lnTo>
                    <a:pt x="2302" y="353"/>
                  </a:lnTo>
                  <a:lnTo>
                    <a:pt x="2302" y="354"/>
                  </a:lnTo>
                  <a:lnTo>
                    <a:pt x="2300" y="356"/>
                  </a:lnTo>
                  <a:lnTo>
                    <a:pt x="2299" y="357"/>
                  </a:lnTo>
                  <a:lnTo>
                    <a:pt x="2297" y="357"/>
                  </a:lnTo>
                  <a:lnTo>
                    <a:pt x="2296" y="357"/>
                  </a:lnTo>
                  <a:lnTo>
                    <a:pt x="2294" y="356"/>
                  </a:lnTo>
                  <a:lnTo>
                    <a:pt x="2293" y="354"/>
                  </a:lnTo>
                  <a:lnTo>
                    <a:pt x="2289" y="353"/>
                  </a:lnTo>
                  <a:lnTo>
                    <a:pt x="2288" y="351"/>
                  </a:lnTo>
                  <a:lnTo>
                    <a:pt x="2285" y="348"/>
                  </a:lnTo>
                  <a:lnTo>
                    <a:pt x="2280" y="348"/>
                  </a:lnTo>
                  <a:lnTo>
                    <a:pt x="2277" y="346"/>
                  </a:lnTo>
                  <a:lnTo>
                    <a:pt x="2275" y="346"/>
                  </a:lnTo>
                  <a:lnTo>
                    <a:pt x="2274" y="346"/>
                  </a:lnTo>
                  <a:lnTo>
                    <a:pt x="2272" y="346"/>
                  </a:lnTo>
                  <a:lnTo>
                    <a:pt x="2272" y="346"/>
                  </a:lnTo>
                  <a:lnTo>
                    <a:pt x="2271" y="345"/>
                  </a:lnTo>
                  <a:lnTo>
                    <a:pt x="2271" y="345"/>
                  </a:lnTo>
                  <a:lnTo>
                    <a:pt x="2267" y="343"/>
                  </a:lnTo>
                  <a:lnTo>
                    <a:pt x="2266" y="342"/>
                  </a:lnTo>
                  <a:lnTo>
                    <a:pt x="2266" y="340"/>
                  </a:lnTo>
                  <a:lnTo>
                    <a:pt x="2266" y="340"/>
                  </a:lnTo>
                  <a:lnTo>
                    <a:pt x="2266" y="337"/>
                  </a:lnTo>
                  <a:lnTo>
                    <a:pt x="2264" y="334"/>
                  </a:lnTo>
                  <a:lnTo>
                    <a:pt x="2263" y="331"/>
                  </a:lnTo>
                  <a:lnTo>
                    <a:pt x="2256" y="329"/>
                  </a:lnTo>
                  <a:lnTo>
                    <a:pt x="2250" y="327"/>
                  </a:lnTo>
                  <a:lnTo>
                    <a:pt x="2248" y="327"/>
                  </a:lnTo>
                  <a:lnTo>
                    <a:pt x="2247" y="327"/>
                  </a:lnTo>
                  <a:lnTo>
                    <a:pt x="2242" y="331"/>
                  </a:lnTo>
                  <a:lnTo>
                    <a:pt x="2239" y="331"/>
                  </a:lnTo>
                  <a:lnTo>
                    <a:pt x="2230" y="331"/>
                  </a:lnTo>
                  <a:lnTo>
                    <a:pt x="2230" y="331"/>
                  </a:lnTo>
                  <a:lnTo>
                    <a:pt x="2228" y="329"/>
                  </a:lnTo>
                  <a:lnTo>
                    <a:pt x="2226" y="327"/>
                  </a:lnTo>
                  <a:lnTo>
                    <a:pt x="2228" y="326"/>
                  </a:lnTo>
                  <a:lnTo>
                    <a:pt x="2228" y="324"/>
                  </a:lnTo>
                  <a:lnTo>
                    <a:pt x="2226" y="324"/>
                  </a:lnTo>
                  <a:lnTo>
                    <a:pt x="2226" y="324"/>
                  </a:lnTo>
                  <a:lnTo>
                    <a:pt x="2225" y="323"/>
                  </a:lnTo>
                  <a:lnTo>
                    <a:pt x="2223" y="321"/>
                  </a:lnTo>
                  <a:lnTo>
                    <a:pt x="2222" y="319"/>
                  </a:lnTo>
                  <a:lnTo>
                    <a:pt x="2222" y="318"/>
                  </a:lnTo>
                  <a:lnTo>
                    <a:pt x="2222" y="318"/>
                  </a:lnTo>
                  <a:lnTo>
                    <a:pt x="2223" y="318"/>
                  </a:lnTo>
                  <a:lnTo>
                    <a:pt x="2225" y="318"/>
                  </a:lnTo>
                  <a:lnTo>
                    <a:pt x="2225" y="315"/>
                  </a:lnTo>
                  <a:lnTo>
                    <a:pt x="2226" y="315"/>
                  </a:lnTo>
                  <a:lnTo>
                    <a:pt x="2226" y="313"/>
                  </a:lnTo>
                  <a:lnTo>
                    <a:pt x="2226" y="310"/>
                  </a:lnTo>
                  <a:lnTo>
                    <a:pt x="2226" y="308"/>
                  </a:lnTo>
                  <a:lnTo>
                    <a:pt x="2226" y="310"/>
                  </a:lnTo>
                  <a:lnTo>
                    <a:pt x="2223" y="313"/>
                  </a:lnTo>
                  <a:lnTo>
                    <a:pt x="2223" y="313"/>
                  </a:lnTo>
                  <a:lnTo>
                    <a:pt x="2222" y="313"/>
                  </a:lnTo>
                  <a:lnTo>
                    <a:pt x="2222" y="313"/>
                  </a:lnTo>
                  <a:lnTo>
                    <a:pt x="2220" y="313"/>
                  </a:lnTo>
                  <a:lnTo>
                    <a:pt x="2218" y="313"/>
                  </a:lnTo>
                  <a:lnTo>
                    <a:pt x="2218" y="310"/>
                  </a:lnTo>
                  <a:lnTo>
                    <a:pt x="2218" y="308"/>
                  </a:lnTo>
                  <a:lnTo>
                    <a:pt x="2218" y="310"/>
                  </a:lnTo>
                  <a:lnTo>
                    <a:pt x="2217" y="310"/>
                  </a:lnTo>
                  <a:lnTo>
                    <a:pt x="2215" y="312"/>
                  </a:lnTo>
                  <a:lnTo>
                    <a:pt x="2215" y="312"/>
                  </a:lnTo>
                  <a:lnTo>
                    <a:pt x="2215" y="313"/>
                  </a:lnTo>
                  <a:lnTo>
                    <a:pt x="2215" y="315"/>
                  </a:lnTo>
                  <a:lnTo>
                    <a:pt x="2214" y="315"/>
                  </a:lnTo>
                  <a:lnTo>
                    <a:pt x="2211" y="315"/>
                  </a:lnTo>
                  <a:lnTo>
                    <a:pt x="2211" y="313"/>
                  </a:lnTo>
                  <a:lnTo>
                    <a:pt x="2209" y="316"/>
                  </a:lnTo>
                  <a:lnTo>
                    <a:pt x="2209" y="318"/>
                  </a:lnTo>
                  <a:lnTo>
                    <a:pt x="2209" y="321"/>
                  </a:lnTo>
                  <a:lnTo>
                    <a:pt x="2209" y="323"/>
                  </a:lnTo>
                  <a:lnTo>
                    <a:pt x="2211" y="324"/>
                  </a:lnTo>
                  <a:lnTo>
                    <a:pt x="2214" y="326"/>
                  </a:lnTo>
                  <a:lnTo>
                    <a:pt x="2215" y="327"/>
                  </a:lnTo>
                  <a:lnTo>
                    <a:pt x="2215" y="329"/>
                  </a:lnTo>
                  <a:lnTo>
                    <a:pt x="2215" y="329"/>
                  </a:lnTo>
                  <a:lnTo>
                    <a:pt x="2214" y="332"/>
                  </a:lnTo>
                  <a:lnTo>
                    <a:pt x="2212" y="332"/>
                  </a:lnTo>
                  <a:lnTo>
                    <a:pt x="2211" y="337"/>
                  </a:lnTo>
                  <a:lnTo>
                    <a:pt x="2211" y="337"/>
                  </a:lnTo>
                  <a:lnTo>
                    <a:pt x="2206" y="340"/>
                  </a:lnTo>
                  <a:lnTo>
                    <a:pt x="2203" y="342"/>
                  </a:lnTo>
                  <a:lnTo>
                    <a:pt x="2201" y="343"/>
                  </a:lnTo>
                  <a:lnTo>
                    <a:pt x="2198" y="346"/>
                  </a:lnTo>
                  <a:lnTo>
                    <a:pt x="2193" y="346"/>
                  </a:lnTo>
                  <a:lnTo>
                    <a:pt x="2187" y="351"/>
                  </a:lnTo>
                  <a:lnTo>
                    <a:pt x="2184" y="351"/>
                  </a:lnTo>
                  <a:lnTo>
                    <a:pt x="2181" y="349"/>
                  </a:lnTo>
                  <a:lnTo>
                    <a:pt x="2173" y="348"/>
                  </a:lnTo>
                  <a:lnTo>
                    <a:pt x="2171" y="348"/>
                  </a:lnTo>
                  <a:lnTo>
                    <a:pt x="2168" y="343"/>
                  </a:lnTo>
                  <a:lnTo>
                    <a:pt x="2166" y="343"/>
                  </a:lnTo>
                  <a:lnTo>
                    <a:pt x="2165" y="342"/>
                  </a:lnTo>
                  <a:lnTo>
                    <a:pt x="2160" y="340"/>
                  </a:lnTo>
                  <a:lnTo>
                    <a:pt x="2157" y="342"/>
                  </a:lnTo>
                  <a:lnTo>
                    <a:pt x="2154" y="340"/>
                  </a:lnTo>
                  <a:lnTo>
                    <a:pt x="2152" y="342"/>
                  </a:lnTo>
                  <a:lnTo>
                    <a:pt x="2154" y="342"/>
                  </a:lnTo>
                  <a:lnTo>
                    <a:pt x="2157" y="342"/>
                  </a:lnTo>
                  <a:lnTo>
                    <a:pt x="2162" y="342"/>
                  </a:lnTo>
                  <a:lnTo>
                    <a:pt x="2163" y="342"/>
                  </a:lnTo>
                  <a:lnTo>
                    <a:pt x="2165" y="343"/>
                  </a:lnTo>
                  <a:lnTo>
                    <a:pt x="2166" y="345"/>
                  </a:lnTo>
                  <a:lnTo>
                    <a:pt x="2165" y="346"/>
                  </a:lnTo>
                  <a:lnTo>
                    <a:pt x="2163" y="346"/>
                  </a:lnTo>
                  <a:lnTo>
                    <a:pt x="2160" y="345"/>
                  </a:lnTo>
                  <a:lnTo>
                    <a:pt x="2155" y="346"/>
                  </a:lnTo>
                  <a:lnTo>
                    <a:pt x="2154" y="345"/>
                  </a:lnTo>
                  <a:lnTo>
                    <a:pt x="2149" y="343"/>
                  </a:lnTo>
                  <a:lnTo>
                    <a:pt x="2144" y="346"/>
                  </a:lnTo>
                  <a:lnTo>
                    <a:pt x="2140" y="346"/>
                  </a:lnTo>
                  <a:lnTo>
                    <a:pt x="2135" y="348"/>
                  </a:lnTo>
                  <a:lnTo>
                    <a:pt x="2127" y="349"/>
                  </a:lnTo>
                  <a:lnTo>
                    <a:pt x="2129" y="349"/>
                  </a:lnTo>
                  <a:lnTo>
                    <a:pt x="2135" y="348"/>
                  </a:lnTo>
                  <a:lnTo>
                    <a:pt x="2138" y="348"/>
                  </a:lnTo>
                  <a:lnTo>
                    <a:pt x="2143" y="346"/>
                  </a:lnTo>
                  <a:lnTo>
                    <a:pt x="2146" y="346"/>
                  </a:lnTo>
                  <a:lnTo>
                    <a:pt x="2148" y="345"/>
                  </a:lnTo>
                  <a:lnTo>
                    <a:pt x="2149" y="345"/>
                  </a:lnTo>
                  <a:lnTo>
                    <a:pt x="2151" y="345"/>
                  </a:lnTo>
                  <a:lnTo>
                    <a:pt x="2152" y="346"/>
                  </a:lnTo>
                  <a:lnTo>
                    <a:pt x="2152" y="346"/>
                  </a:lnTo>
                  <a:lnTo>
                    <a:pt x="2154" y="349"/>
                  </a:lnTo>
                  <a:lnTo>
                    <a:pt x="2152" y="349"/>
                  </a:lnTo>
                  <a:lnTo>
                    <a:pt x="2151" y="351"/>
                  </a:lnTo>
                  <a:lnTo>
                    <a:pt x="2151" y="351"/>
                  </a:lnTo>
                  <a:lnTo>
                    <a:pt x="2155" y="349"/>
                  </a:lnTo>
                  <a:lnTo>
                    <a:pt x="2159" y="351"/>
                  </a:lnTo>
                  <a:lnTo>
                    <a:pt x="2160" y="351"/>
                  </a:lnTo>
                  <a:lnTo>
                    <a:pt x="2163" y="348"/>
                  </a:lnTo>
                  <a:lnTo>
                    <a:pt x="2168" y="348"/>
                  </a:lnTo>
                  <a:lnTo>
                    <a:pt x="2168" y="348"/>
                  </a:lnTo>
                  <a:lnTo>
                    <a:pt x="2170" y="348"/>
                  </a:lnTo>
                  <a:lnTo>
                    <a:pt x="2168" y="353"/>
                  </a:lnTo>
                  <a:lnTo>
                    <a:pt x="2168" y="354"/>
                  </a:lnTo>
                  <a:lnTo>
                    <a:pt x="2173" y="359"/>
                  </a:lnTo>
                  <a:lnTo>
                    <a:pt x="2176" y="360"/>
                  </a:lnTo>
                  <a:lnTo>
                    <a:pt x="2177" y="360"/>
                  </a:lnTo>
                  <a:lnTo>
                    <a:pt x="2179" y="360"/>
                  </a:lnTo>
                  <a:lnTo>
                    <a:pt x="2179" y="357"/>
                  </a:lnTo>
                  <a:lnTo>
                    <a:pt x="2181" y="357"/>
                  </a:lnTo>
                  <a:lnTo>
                    <a:pt x="2182" y="357"/>
                  </a:lnTo>
                  <a:lnTo>
                    <a:pt x="2182" y="359"/>
                  </a:lnTo>
                  <a:lnTo>
                    <a:pt x="2184" y="362"/>
                  </a:lnTo>
                  <a:lnTo>
                    <a:pt x="2184" y="364"/>
                  </a:lnTo>
                  <a:lnTo>
                    <a:pt x="2184" y="365"/>
                  </a:lnTo>
                  <a:lnTo>
                    <a:pt x="2185" y="365"/>
                  </a:lnTo>
                  <a:lnTo>
                    <a:pt x="2187" y="367"/>
                  </a:lnTo>
                  <a:lnTo>
                    <a:pt x="2187" y="368"/>
                  </a:lnTo>
                  <a:lnTo>
                    <a:pt x="2187" y="373"/>
                  </a:lnTo>
                  <a:lnTo>
                    <a:pt x="2187" y="373"/>
                  </a:lnTo>
                  <a:lnTo>
                    <a:pt x="2185" y="373"/>
                  </a:lnTo>
                  <a:lnTo>
                    <a:pt x="2184" y="375"/>
                  </a:lnTo>
                  <a:lnTo>
                    <a:pt x="2184" y="375"/>
                  </a:lnTo>
                  <a:lnTo>
                    <a:pt x="2187" y="375"/>
                  </a:lnTo>
                  <a:lnTo>
                    <a:pt x="2187" y="376"/>
                  </a:lnTo>
                  <a:lnTo>
                    <a:pt x="2187" y="378"/>
                  </a:lnTo>
                  <a:lnTo>
                    <a:pt x="2187" y="379"/>
                  </a:lnTo>
                  <a:lnTo>
                    <a:pt x="2187" y="379"/>
                  </a:lnTo>
                  <a:lnTo>
                    <a:pt x="2189" y="378"/>
                  </a:lnTo>
                  <a:lnTo>
                    <a:pt x="2189" y="376"/>
                  </a:lnTo>
                  <a:lnTo>
                    <a:pt x="2189" y="376"/>
                  </a:lnTo>
                  <a:lnTo>
                    <a:pt x="2190" y="379"/>
                  </a:lnTo>
                  <a:lnTo>
                    <a:pt x="2190" y="381"/>
                  </a:lnTo>
                  <a:lnTo>
                    <a:pt x="2192" y="381"/>
                  </a:lnTo>
                  <a:lnTo>
                    <a:pt x="2196" y="384"/>
                  </a:lnTo>
                  <a:lnTo>
                    <a:pt x="2196" y="384"/>
                  </a:lnTo>
                  <a:lnTo>
                    <a:pt x="2198" y="386"/>
                  </a:lnTo>
                  <a:lnTo>
                    <a:pt x="2196" y="387"/>
                  </a:lnTo>
                  <a:lnTo>
                    <a:pt x="2195" y="387"/>
                  </a:lnTo>
                  <a:lnTo>
                    <a:pt x="2196" y="389"/>
                  </a:lnTo>
                  <a:lnTo>
                    <a:pt x="2196" y="390"/>
                  </a:lnTo>
                  <a:lnTo>
                    <a:pt x="2198" y="392"/>
                  </a:lnTo>
                  <a:lnTo>
                    <a:pt x="2200" y="394"/>
                  </a:lnTo>
                  <a:lnTo>
                    <a:pt x="2200" y="395"/>
                  </a:lnTo>
                  <a:lnTo>
                    <a:pt x="2198" y="397"/>
                  </a:lnTo>
                  <a:lnTo>
                    <a:pt x="2195" y="400"/>
                  </a:lnTo>
                  <a:lnTo>
                    <a:pt x="2193" y="400"/>
                  </a:lnTo>
                  <a:lnTo>
                    <a:pt x="2193" y="401"/>
                  </a:lnTo>
                  <a:lnTo>
                    <a:pt x="2193" y="403"/>
                  </a:lnTo>
                  <a:lnTo>
                    <a:pt x="2192" y="403"/>
                  </a:lnTo>
                  <a:lnTo>
                    <a:pt x="2190" y="403"/>
                  </a:lnTo>
                  <a:lnTo>
                    <a:pt x="2177" y="398"/>
                  </a:lnTo>
                  <a:lnTo>
                    <a:pt x="2173" y="398"/>
                  </a:lnTo>
                  <a:lnTo>
                    <a:pt x="2168" y="397"/>
                  </a:lnTo>
                  <a:lnTo>
                    <a:pt x="2166" y="397"/>
                  </a:lnTo>
                  <a:lnTo>
                    <a:pt x="2166" y="397"/>
                  </a:lnTo>
                  <a:lnTo>
                    <a:pt x="2166" y="395"/>
                  </a:lnTo>
                  <a:lnTo>
                    <a:pt x="2168" y="394"/>
                  </a:lnTo>
                  <a:lnTo>
                    <a:pt x="2168" y="394"/>
                  </a:lnTo>
                  <a:lnTo>
                    <a:pt x="2166" y="394"/>
                  </a:lnTo>
                  <a:lnTo>
                    <a:pt x="2166" y="394"/>
                  </a:lnTo>
                  <a:lnTo>
                    <a:pt x="2165" y="394"/>
                  </a:lnTo>
                  <a:lnTo>
                    <a:pt x="2163" y="394"/>
                  </a:lnTo>
                  <a:lnTo>
                    <a:pt x="2163" y="394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2" y="395"/>
                  </a:lnTo>
                  <a:lnTo>
                    <a:pt x="2163" y="397"/>
                  </a:lnTo>
                  <a:lnTo>
                    <a:pt x="2165" y="397"/>
                  </a:lnTo>
                  <a:lnTo>
                    <a:pt x="2165" y="398"/>
                  </a:lnTo>
                  <a:lnTo>
                    <a:pt x="2162" y="398"/>
                  </a:lnTo>
                  <a:lnTo>
                    <a:pt x="2159" y="400"/>
                  </a:lnTo>
                  <a:lnTo>
                    <a:pt x="2154" y="401"/>
                  </a:lnTo>
                  <a:lnTo>
                    <a:pt x="2152" y="403"/>
                  </a:lnTo>
                  <a:lnTo>
                    <a:pt x="2143" y="406"/>
                  </a:lnTo>
                  <a:lnTo>
                    <a:pt x="2140" y="408"/>
                  </a:lnTo>
                  <a:lnTo>
                    <a:pt x="2138" y="408"/>
                  </a:lnTo>
                  <a:lnTo>
                    <a:pt x="2138" y="408"/>
                  </a:lnTo>
                  <a:lnTo>
                    <a:pt x="2136" y="409"/>
                  </a:lnTo>
                  <a:lnTo>
                    <a:pt x="2130" y="412"/>
                  </a:lnTo>
                  <a:lnTo>
                    <a:pt x="2130" y="412"/>
                  </a:lnTo>
                  <a:lnTo>
                    <a:pt x="2129" y="414"/>
                  </a:lnTo>
                  <a:lnTo>
                    <a:pt x="2127" y="414"/>
                  </a:lnTo>
                  <a:lnTo>
                    <a:pt x="2124" y="414"/>
                  </a:lnTo>
                  <a:lnTo>
                    <a:pt x="2121" y="416"/>
                  </a:lnTo>
                  <a:lnTo>
                    <a:pt x="2116" y="417"/>
                  </a:lnTo>
                  <a:lnTo>
                    <a:pt x="2114" y="417"/>
                  </a:lnTo>
                  <a:lnTo>
                    <a:pt x="2110" y="420"/>
                  </a:lnTo>
                  <a:lnTo>
                    <a:pt x="2107" y="423"/>
                  </a:lnTo>
                  <a:lnTo>
                    <a:pt x="2105" y="423"/>
                  </a:lnTo>
                  <a:lnTo>
                    <a:pt x="2102" y="422"/>
                  </a:lnTo>
                  <a:lnTo>
                    <a:pt x="2102" y="423"/>
                  </a:lnTo>
                  <a:lnTo>
                    <a:pt x="2102" y="425"/>
                  </a:lnTo>
                  <a:lnTo>
                    <a:pt x="2103" y="427"/>
                  </a:lnTo>
                  <a:lnTo>
                    <a:pt x="2103" y="427"/>
                  </a:lnTo>
                  <a:lnTo>
                    <a:pt x="2102" y="427"/>
                  </a:lnTo>
                  <a:lnTo>
                    <a:pt x="2100" y="425"/>
                  </a:lnTo>
                  <a:lnTo>
                    <a:pt x="2100" y="427"/>
                  </a:lnTo>
                  <a:lnTo>
                    <a:pt x="2100" y="427"/>
                  </a:lnTo>
                  <a:lnTo>
                    <a:pt x="2099" y="428"/>
                  </a:lnTo>
                  <a:lnTo>
                    <a:pt x="2097" y="428"/>
                  </a:lnTo>
                  <a:lnTo>
                    <a:pt x="2095" y="430"/>
                  </a:lnTo>
                  <a:lnTo>
                    <a:pt x="2095" y="430"/>
                  </a:lnTo>
                  <a:lnTo>
                    <a:pt x="2095" y="431"/>
                  </a:lnTo>
                  <a:lnTo>
                    <a:pt x="2094" y="433"/>
                  </a:lnTo>
                  <a:lnTo>
                    <a:pt x="2091" y="435"/>
                  </a:lnTo>
                  <a:lnTo>
                    <a:pt x="2091" y="435"/>
                  </a:lnTo>
                  <a:lnTo>
                    <a:pt x="2089" y="436"/>
                  </a:lnTo>
                  <a:lnTo>
                    <a:pt x="2088" y="436"/>
                  </a:lnTo>
                  <a:lnTo>
                    <a:pt x="2086" y="436"/>
                  </a:lnTo>
                  <a:lnTo>
                    <a:pt x="2083" y="439"/>
                  </a:lnTo>
                  <a:lnTo>
                    <a:pt x="2075" y="442"/>
                  </a:lnTo>
                  <a:lnTo>
                    <a:pt x="2073" y="444"/>
                  </a:lnTo>
                  <a:lnTo>
                    <a:pt x="2070" y="446"/>
                  </a:lnTo>
                  <a:lnTo>
                    <a:pt x="2070" y="446"/>
                  </a:lnTo>
                  <a:lnTo>
                    <a:pt x="2070" y="447"/>
                  </a:lnTo>
                  <a:lnTo>
                    <a:pt x="2069" y="449"/>
                  </a:lnTo>
                  <a:lnTo>
                    <a:pt x="2067" y="453"/>
                  </a:lnTo>
                  <a:lnTo>
                    <a:pt x="2067" y="455"/>
                  </a:lnTo>
                  <a:lnTo>
                    <a:pt x="2067" y="455"/>
                  </a:lnTo>
                  <a:lnTo>
                    <a:pt x="2064" y="455"/>
                  </a:lnTo>
                  <a:lnTo>
                    <a:pt x="2061" y="453"/>
                  </a:lnTo>
                  <a:lnTo>
                    <a:pt x="2061" y="452"/>
                  </a:lnTo>
                  <a:lnTo>
                    <a:pt x="2059" y="452"/>
                  </a:lnTo>
                  <a:lnTo>
                    <a:pt x="2059" y="450"/>
                  </a:lnTo>
                  <a:lnTo>
                    <a:pt x="2059" y="449"/>
                  </a:lnTo>
                  <a:lnTo>
                    <a:pt x="2059" y="449"/>
                  </a:lnTo>
                  <a:lnTo>
                    <a:pt x="2056" y="446"/>
                  </a:lnTo>
                  <a:lnTo>
                    <a:pt x="2051" y="442"/>
                  </a:lnTo>
                  <a:lnTo>
                    <a:pt x="2050" y="441"/>
                  </a:lnTo>
                  <a:lnTo>
                    <a:pt x="2043" y="442"/>
                  </a:lnTo>
                  <a:lnTo>
                    <a:pt x="2042" y="442"/>
                  </a:lnTo>
                  <a:lnTo>
                    <a:pt x="2039" y="442"/>
                  </a:lnTo>
                  <a:lnTo>
                    <a:pt x="2034" y="442"/>
                  </a:lnTo>
                  <a:lnTo>
                    <a:pt x="2029" y="444"/>
                  </a:lnTo>
                  <a:lnTo>
                    <a:pt x="2028" y="444"/>
                  </a:lnTo>
                  <a:lnTo>
                    <a:pt x="2021" y="446"/>
                  </a:lnTo>
                  <a:lnTo>
                    <a:pt x="2017" y="447"/>
                  </a:lnTo>
                  <a:lnTo>
                    <a:pt x="2010" y="455"/>
                  </a:lnTo>
                  <a:lnTo>
                    <a:pt x="2009" y="457"/>
                  </a:lnTo>
                  <a:lnTo>
                    <a:pt x="2007" y="458"/>
                  </a:lnTo>
                  <a:lnTo>
                    <a:pt x="2006" y="458"/>
                  </a:lnTo>
                  <a:lnTo>
                    <a:pt x="2006" y="457"/>
                  </a:lnTo>
                  <a:lnTo>
                    <a:pt x="2006" y="455"/>
                  </a:lnTo>
                  <a:lnTo>
                    <a:pt x="2006" y="452"/>
                  </a:lnTo>
                  <a:lnTo>
                    <a:pt x="2007" y="450"/>
                  </a:lnTo>
                  <a:lnTo>
                    <a:pt x="2007" y="447"/>
                  </a:lnTo>
                  <a:lnTo>
                    <a:pt x="2007" y="446"/>
                  </a:lnTo>
                  <a:lnTo>
                    <a:pt x="2009" y="444"/>
                  </a:lnTo>
                  <a:lnTo>
                    <a:pt x="2006" y="444"/>
                  </a:lnTo>
                  <a:lnTo>
                    <a:pt x="2002" y="447"/>
                  </a:lnTo>
                  <a:lnTo>
                    <a:pt x="1998" y="449"/>
                  </a:lnTo>
                  <a:lnTo>
                    <a:pt x="1995" y="450"/>
                  </a:lnTo>
                  <a:lnTo>
                    <a:pt x="1993" y="452"/>
                  </a:lnTo>
                  <a:lnTo>
                    <a:pt x="1991" y="452"/>
                  </a:lnTo>
                  <a:lnTo>
                    <a:pt x="1990" y="452"/>
                  </a:lnTo>
                  <a:lnTo>
                    <a:pt x="1990" y="455"/>
                  </a:lnTo>
                  <a:lnTo>
                    <a:pt x="1990" y="458"/>
                  </a:lnTo>
                  <a:lnTo>
                    <a:pt x="1988" y="458"/>
                  </a:lnTo>
                  <a:lnTo>
                    <a:pt x="1987" y="458"/>
                  </a:lnTo>
                  <a:lnTo>
                    <a:pt x="1985" y="457"/>
                  </a:lnTo>
                  <a:lnTo>
                    <a:pt x="1984" y="455"/>
                  </a:lnTo>
                  <a:lnTo>
                    <a:pt x="1982" y="453"/>
                  </a:lnTo>
                  <a:lnTo>
                    <a:pt x="1980" y="453"/>
                  </a:lnTo>
                  <a:lnTo>
                    <a:pt x="1980" y="453"/>
                  </a:lnTo>
                  <a:lnTo>
                    <a:pt x="1979" y="455"/>
                  </a:lnTo>
                  <a:lnTo>
                    <a:pt x="1976" y="457"/>
                  </a:lnTo>
                  <a:lnTo>
                    <a:pt x="1977" y="455"/>
                  </a:lnTo>
                  <a:lnTo>
                    <a:pt x="1974" y="453"/>
                  </a:lnTo>
                  <a:lnTo>
                    <a:pt x="1972" y="453"/>
                  </a:lnTo>
                  <a:lnTo>
                    <a:pt x="1971" y="453"/>
                  </a:lnTo>
                  <a:lnTo>
                    <a:pt x="1971" y="453"/>
                  </a:lnTo>
                  <a:lnTo>
                    <a:pt x="1969" y="455"/>
                  </a:lnTo>
                  <a:lnTo>
                    <a:pt x="1968" y="457"/>
                  </a:lnTo>
                  <a:lnTo>
                    <a:pt x="1968" y="457"/>
                  </a:lnTo>
                  <a:lnTo>
                    <a:pt x="1966" y="458"/>
                  </a:lnTo>
                  <a:lnTo>
                    <a:pt x="1965" y="460"/>
                  </a:lnTo>
                  <a:lnTo>
                    <a:pt x="1965" y="461"/>
                  </a:lnTo>
                  <a:lnTo>
                    <a:pt x="1965" y="464"/>
                  </a:lnTo>
                  <a:lnTo>
                    <a:pt x="1965" y="469"/>
                  </a:lnTo>
                  <a:lnTo>
                    <a:pt x="1961" y="474"/>
                  </a:lnTo>
                  <a:lnTo>
                    <a:pt x="1960" y="472"/>
                  </a:lnTo>
                  <a:lnTo>
                    <a:pt x="1960" y="472"/>
                  </a:lnTo>
                  <a:lnTo>
                    <a:pt x="1960" y="474"/>
                  </a:lnTo>
                  <a:lnTo>
                    <a:pt x="1960" y="475"/>
                  </a:lnTo>
                  <a:lnTo>
                    <a:pt x="1960" y="475"/>
                  </a:lnTo>
                  <a:lnTo>
                    <a:pt x="1960" y="477"/>
                  </a:lnTo>
                  <a:lnTo>
                    <a:pt x="1958" y="477"/>
                  </a:lnTo>
                  <a:lnTo>
                    <a:pt x="1955" y="480"/>
                  </a:lnTo>
                  <a:lnTo>
                    <a:pt x="1952" y="482"/>
                  </a:lnTo>
                  <a:lnTo>
                    <a:pt x="1947" y="488"/>
                  </a:lnTo>
                  <a:lnTo>
                    <a:pt x="1946" y="491"/>
                  </a:lnTo>
                  <a:lnTo>
                    <a:pt x="1946" y="496"/>
                  </a:lnTo>
                  <a:lnTo>
                    <a:pt x="1946" y="498"/>
                  </a:lnTo>
                  <a:lnTo>
                    <a:pt x="1946" y="499"/>
                  </a:lnTo>
                  <a:lnTo>
                    <a:pt x="1947" y="499"/>
                  </a:lnTo>
                  <a:lnTo>
                    <a:pt x="1949" y="501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2" y="502"/>
                  </a:lnTo>
                  <a:lnTo>
                    <a:pt x="1954" y="499"/>
                  </a:lnTo>
                  <a:lnTo>
                    <a:pt x="1955" y="498"/>
                  </a:lnTo>
                  <a:lnTo>
                    <a:pt x="1957" y="498"/>
                  </a:lnTo>
                  <a:lnTo>
                    <a:pt x="1961" y="501"/>
                  </a:lnTo>
                  <a:lnTo>
                    <a:pt x="1963" y="501"/>
                  </a:lnTo>
                  <a:lnTo>
                    <a:pt x="1963" y="504"/>
                  </a:lnTo>
                  <a:lnTo>
                    <a:pt x="1963" y="505"/>
                  </a:lnTo>
                  <a:lnTo>
                    <a:pt x="1961" y="505"/>
                  </a:lnTo>
                  <a:lnTo>
                    <a:pt x="1960" y="509"/>
                  </a:lnTo>
                  <a:lnTo>
                    <a:pt x="1957" y="510"/>
                  </a:lnTo>
                  <a:lnTo>
                    <a:pt x="1957" y="512"/>
                  </a:lnTo>
                  <a:lnTo>
                    <a:pt x="1957" y="513"/>
                  </a:lnTo>
                  <a:lnTo>
                    <a:pt x="1957" y="516"/>
                  </a:lnTo>
                  <a:lnTo>
                    <a:pt x="1957" y="518"/>
                  </a:lnTo>
                  <a:lnTo>
                    <a:pt x="1957" y="521"/>
                  </a:lnTo>
                  <a:lnTo>
                    <a:pt x="1957" y="521"/>
                  </a:lnTo>
                  <a:lnTo>
                    <a:pt x="1958" y="523"/>
                  </a:lnTo>
                  <a:lnTo>
                    <a:pt x="1958" y="524"/>
                  </a:lnTo>
                  <a:lnTo>
                    <a:pt x="1961" y="523"/>
                  </a:lnTo>
                  <a:lnTo>
                    <a:pt x="1963" y="523"/>
                  </a:lnTo>
                  <a:lnTo>
                    <a:pt x="1963" y="524"/>
                  </a:lnTo>
                  <a:lnTo>
                    <a:pt x="1963" y="527"/>
                  </a:lnTo>
                  <a:lnTo>
                    <a:pt x="1965" y="529"/>
                  </a:lnTo>
                  <a:lnTo>
                    <a:pt x="1965" y="534"/>
                  </a:lnTo>
                  <a:lnTo>
                    <a:pt x="1965" y="535"/>
                  </a:lnTo>
                  <a:lnTo>
                    <a:pt x="1963" y="535"/>
                  </a:lnTo>
                  <a:lnTo>
                    <a:pt x="1961" y="537"/>
                  </a:lnTo>
                  <a:lnTo>
                    <a:pt x="1960" y="537"/>
                  </a:lnTo>
                  <a:lnTo>
                    <a:pt x="1958" y="537"/>
                  </a:lnTo>
                  <a:lnTo>
                    <a:pt x="1955" y="534"/>
                  </a:lnTo>
                  <a:lnTo>
                    <a:pt x="1955" y="532"/>
                  </a:lnTo>
                  <a:lnTo>
                    <a:pt x="1958" y="531"/>
                  </a:lnTo>
                  <a:lnTo>
                    <a:pt x="1960" y="529"/>
                  </a:lnTo>
                  <a:lnTo>
                    <a:pt x="1960" y="527"/>
                  </a:lnTo>
                  <a:lnTo>
                    <a:pt x="1960" y="527"/>
                  </a:lnTo>
                  <a:lnTo>
                    <a:pt x="1958" y="529"/>
                  </a:lnTo>
                  <a:lnTo>
                    <a:pt x="1955" y="529"/>
                  </a:lnTo>
                  <a:lnTo>
                    <a:pt x="1954" y="529"/>
                  </a:lnTo>
                  <a:lnTo>
                    <a:pt x="1952" y="531"/>
                  </a:lnTo>
                  <a:lnTo>
                    <a:pt x="1954" y="534"/>
                  </a:lnTo>
                  <a:lnTo>
                    <a:pt x="1952" y="534"/>
                  </a:lnTo>
                  <a:lnTo>
                    <a:pt x="1950" y="534"/>
                  </a:lnTo>
                  <a:lnTo>
                    <a:pt x="1947" y="535"/>
                  </a:lnTo>
                  <a:lnTo>
                    <a:pt x="1947" y="537"/>
                  </a:lnTo>
                  <a:lnTo>
                    <a:pt x="1944" y="542"/>
                  </a:lnTo>
                  <a:lnTo>
                    <a:pt x="1943" y="545"/>
                  </a:lnTo>
                  <a:lnTo>
                    <a:pt x="1941" y="548"/>
                  </a:lnTo>
                  <a:lnTo>
                    <a:pt x="1941" y="551"/>
                  </a:lnTo>
                  <a:lnTo>
                    <a:pt x="1943" y="554"/>
                  </a:lnTo>
                  <a:lnTo>
                    <a:pt x="1943" y="556"/>
                  </a:lnTo>
                  <a:lnTo>
                    <a:pt x="1946" y="559"/>
                  </a:lnTo>
                  <a:lnTo>
                    <a:pt x="1947" y="561"/>
                  </a:lnTo>
                  <a:lnTo>
                    <a:pt x="1947" y="564"/>
                  </a:lnTo>
                  <a:lnTo>
                    <a:pt x="1946" y="565"/>
                  </a:lnTo>
                  <a:lnTo>
                    <a:pt x="1941" y="568"/>
                  </a:lnTo>
                  <a:lnTo>
                    <a:pt x="1941" y="568"/>
                  </a:lnTo>
                  <a:lnTo>
                    <a:pt x="1935" y="568"/>
                  </a:lnTo>
                  <a:lnTo>
                    <a:pt x="1933" y="567"/>
                  </a:lnTo>
                  <a:lnTo>
                    <a:pt x="1930" y="567"/>
                  </a:lnTo>
                  <a:lnTo>
                    <a:pt x="1928" y="568"/>
                  </a:lnTo>
                  <a:lnTo>
                    <a:pt x="1924" y="570"/>
                  </a:lnTo>
                  <a:lnTo>
                    <a:pt x="1920" y="573"/>
                  </a:lnTo>
                  <a:lnTo>
                    <a:pt x="1917" y="575"/>
                  </a:lnTo>
                  <a:lnTo>
                    <a:pt x="1917" y="576"/>
                  </a:lnTo>
                  <a:lnTo>
                    <a:pt x="1916" y="578"/>
                  </a:lnTo>
                  <a:lnTo>
                    <a:pt x="1914" y="583"/>
                  </a:lnTo>
                  <a:lnTo>
                    <a:pt x="1914" y="586"/>
                  </a:lnTo>
                  <a:lnTo>
                    <a:pt x="1916" y="586"/>
                  </a:lnTo>
                  <a:lnTo>
                    <a:pt x="1916" y="587"/>
                  </a:lnTo>
                  <a:lnTo>
                    <a:pt x="1916" y="589"/>
                  </a:lnTo>
                  <a:lnTo>
                    <a:pt x="1916" y="590"/>
                  </a:lnTo>
                  <a:lnTo>
                    <a:pt x="1917" y="592"/>
                  </a:lnTo>
                  <a:lnTo>
                    <a:pt x="1917" y="595"/>
                  </a:lnTo>
                  <a:lnTo>
                    <a:pt x="1916" y="595"/>
                  </a:lnTo>
                  <a:lnTo>
                    <a:pt x="1914" y="594"/>
                  </a:lnTo>
                  <a:lnTo>
                    <a:pt x="1911" y="594"/>
                  </a:lnTo>
                  <a:lnTo>
                    <a:pt x="1905" y="595"/>
                  </a:lnTo>
                  <a:lnTo>
                    <a:pt x="1902" y="597"/>
                  </a:lnTo>
                  <a:lnTo>
                    <a:pt x="1898" y="600"/>
                  </a:lnTo>
                  <a:lnTo>
                    <a:pt x="1898" y="600"/>
                  </a:lnTo>
                  <a:lnTo>
                    <a:pt x="1897" y="598"/>
                  </a:lnTo>
                  <a:lnTo>
                    <a:pt x="1895" y="597"/>
                  </a:lnTo>
                  <a:lnTo>
                    <a:pt x="1895" y="597"/>
                  </a:lnTo>
                  <a:lnTo>
                    <a:pt x="1894" y="598"/>
                  </a:lnTo>
                  <a:lnTo>
                    <a:pt x="1895" y="600"/>
                  </a:lnTo>
                  <a:lnTo>
                    <a:pt x="1897" y="600"/>
                  </a:lnTo>
                  <a:lnTo>
                    <a:pt x="1895" y="605"/>
                  </a:lnTo>
                  <a:lnTo>
                    <a:pt x="1895" y="606"/>
                  </a:lnTo>
                  <a:lnTo>
                    <a:pt x="1895" y="609"/>
                  </a:lnTo>
                  <a:lnTo>
                    <a:pt x="1895" y="611"/>
                  </a:lnTo>
                  <a:lnTo>
                    <a:pt x="1895" y="611"/>
                  </a:lnTo>
                  <a:lnTo>
                    <a:pt x="1892" y="616"/>
                  </a:lnTo>
                  <a:lnTo>
                    <a:pt x="1889" y="622"/>
                  </a:lnTo>
                  <a:lnTo>
                    <a:pt x="1886" y="625"/>
                  </a:lnTo>
                  <a:lnTo>
                    <a:pt x="1883" y="627"/>
                  </a:lnTo>
                  <a:lnTo>
                    <a:pt x="1881" y="628"/>
                  </a:lnTo>
                  <a:lnTo>
                    <a:pt x="1881" y="628"/>
                  </a:lnTo>
                  <a:lnTo>
                    <a:pt x="1876" y="633"/>
                  </a:lnTo>
                  <a:lnTo>
                    <a:pt x="1872" y="636"/>
                  </a:lnTo>
                  <a:lnTo>
                    <a:pt x="1870" y="638"/>
                  </a:lnTo>
                  <a:lnTo>
                    <a:pt x="1870" y="636"/>
                  </a:lnTo>
                  <a:lnTo>
                    <a:pt x="1868" y="635"/>
                  </a:lnTo>
                  <a:lnTo>
                    <a:pt x="1868" y="633"/>
                  </a:lnTo>
                  <a:lnTo>
                    <a:pt x="1867" y="631"/>
                  </a:lnTo>
                  <a:lnTo>
                    <a:pt x="1867" y="630"/>
                  </a:lnTo>
                  <a:lnTo>
                    <a:pt x="1867" y="628"/>
                  </a:lnTo>
                  <a:lnTo>
                    <a:pt x="1865" y="619"/>
                  </a:lnTo>
                  <a:lnTo>
                    <a:pt x="1864" y="611"/>
                  </a:lnTo>
                  <a:lnTo>
                    <a:pt x="1864" y="608"/>
                  </a:lnTo>
                  <a:lnTo>
                    <a:pt x="1862" y="606"/>
                  </a:lnTo>
                  <a:lnTo>
                    <a:pt x="1861" y="603"/>
                  </a:lnTo>
                  <a:lnTo>
                    <a:pt x="1861" y="602"/>
                  </a:lnTo>
                  <a:lnTo>
                    <a:pt x="1861" y="598"/>
                  </a:lnTo>
                  <a:lnTo>
                    <a:pt x="1857" y="584"/>
                  </a:lnTo>
                  <a:lnTo>
                    <a:pt x="1857" y="579"/>
                  </a:lnTo>
                  <a:lnTo>
                    <a:pt x="1854" y="568"/>
                  </a:lnTo>
                  <a:lnTo>
                    <a:pt x="1853" y="561"/>
                  </a:lnTo>
                  <a:lnTo>
                    <a:pt x="1853" y="554"/>
                  </a:lnTo>
                  <a:lnTo>
                    <a:pt x="1853" y="551"/>
                  </a:lnTo>
                  <a:lnTo>
                    <a:pt x="1854" y="543"/>
                  </a:lnTo>
                  <a:lnTo>
                    <a:pt x="1854" y="537"/>
                  </a:lnTo>
                  <a:lnTo>
                    <a:pt x="1859" y="524"/>
                  </a:lnTo>
                  <a:lnTo>
                    <a:pt x="1859" y="523"/>
                  </a:lnTo>
                  <a:lnTo>
                    <a:pt x="1861" y="523"/>
                  </a:lnTo>
                  <a:lnTo>
                    <a:pt x="1867" y="518"/>
                  </a:lnTo>
                  <a:lnTo>
                    <a:pt x="1870" y="515"/>
                  </a:lnTo>
                  <a:lnTo>
                    <a:pt x="1872" y="512"/>
                  </a:lnTo>
                  <a:lnTo>
                    <a:pt x="1873" y="509"/>
                  </a:lnTo>
                  <a:lnTo>
                    <a:pt x="1873" y="507"/>
                  </a:lnTo>
                  <a:lnTo>
                    <a:pt x="1873" y="505"/>
                  </a:lnTo>
                  <a:lnTo>
                    <a:pt x="1872" y="504"/>
                  </a:lnTo>
                  <a:lnTo>
                    <a:pt x="1870" y="502"/>
                  </a:lnTo>
                  <a:lnTo>
                    <a:pt x="1872" y="502"/>
                  </a:lnTo>
                  <a:lnTo>
                    <a:pt x="1872" y="501"/>
                  </a:lnTo>
                  <a:lnTo>
                    <a:pt x="1873" y="501"/>
                  </a:lnTo>
                  <a:lnTo>
                    <a:pt x="1876" y="502"/>
                  </a:lnTo>
                  <a:lnTo>
                    <a:pt x="1879" y="501"/>
                  </a:lnTo>
                  <a:lnTo>
                    <a:pt x="1883" y="496"/>
                  </a:lnTo>
                  <a:lnTo>
                    <a:pt x="1887" y="498"/>
                  </a:lnTo>
                  <a:lnTo>
                    <a:pt x="1890" y="496"/>
                  </a:lnTo>
                  <a:lnTo>
                    <a:pt x="1892" y="498"/>
                  </a:lnTo>
                  <a:lnTo>
                    <a:pt x="1892" y="496"/>
                  </a:lnTo>
                  <a:lnTo>
                    <a:pt x="1894" y="494"/>
                  </a:lnTo>
                  <a:lnTo>
                    <a:pt x="1898" y="491"/>
                  </a:lnTo>
                  <a:lnTo>
                    <a:pt x="1903" y="488"/>
                  </a:lnTo>
                  <a:lnTo>
                    <a:pt x="1905" y="486"/>
                  </a:lnTo>
                  <a:lnTo>
                    <a:pt x="1906" y="485"/>
                  </a:lnTo>
                  <a:lnTo>
                    <a:pt x="1909" y="482"/>
                  </a:lnTo>
                  <a:lnTo>
                    <a:pt x="1911" y="480"/>
                  </a:lnTo>
                  <a:lnTo>
                    <a:pt x="1914" y="474"/>
                  </a:lnTo>
                  <a:lnTo>
                    <a:pt x="1922" y="468"/>
                  </a:lnTo>
                  <a:lnTo>
                    <a:pt x="1925" y="464"/>
                  </a:lnTo>
                  <a:lnTo>
                    <a:pt x="1927" y="463"/>
                  </a:lnTo>
                  <a:lnTo>
                    <a:pt x="1928" y="463"/>
                  </a:lnTo>
                  <a:lnTo>
                    <a:pt x="1935" y="458"/>
                  </a:lnTo>
                  <a:lnTo>
                    <a:pt x="1938" y="453"/>
                  </a:lnTo>
                  <a:lnTo>
                    <a:pt x="1943" y="452"/>
                  </a:lnTo>
                  <a:lnTo>
                    <a:pt x="1944" y="449"/>
                  </a:lnTo>
                  <a:lnTo>
                    <a:pt x="1946" y="446"/>
                  </a:lnTo>
                  <a:lnTo>
                    <a:pt x="1947" y="444"/>
                  </a:lnTo>
                  <a:lnTo>
                    <a:pt x="1949" y="442"/>
                  </a:lnTo>
                  <a:lnTo>
                    <a:pt x="1955" y="441"/>
                  </a:lnTo>
                  <a:lnTo>
                    <a:pt x="1960" y="438"/>
                  </a:lnTo>
                  <a:lnTo>
                    <a:pt x="1965" y="438"/>
                  </a:lnTo>
                  <a:lnTo>
                    <a:pt x="1966" y="436"/>
                  </a:lnTo>
                  <a:lnTo>
                    <a:pt x="1968" y="436"/>
                  </a:lnTo>
                  <a:lnTo>
                    <a:pt x="1971" y="435"/>
                  </a:lnTo>
                  <a:lnTo>
                    <a:pt x="1968" y="433"/>
                  </a:lnTo>
                  <a:lnTo>
                    <a:pt x="1969" y="431"/>
                  </a:lnTo>
                  <a:lnTo>
                    <a:pt x="1969" y="430"/>
                  </a:lnTo>
                  <a:lnTo>
                    <a:pt x="1972" y="428"/>
                  </a:lnTo>
                  <a:lnTo>
                    <a:pt x="1974" y="425"/>
                  </a:lnTo>
                  <a:lnTo>
                    <a:pt x="1974" y="423"/>
                  </a:lnTo>
                  <a:lnTo>
                    <a:pt x="1974" y="423"/>
                  </a:lnTo>
                  <a:lnTo>
                    <a:pt x="1971" y="422"/>
                  </a:lnTo>
                  <a:lnTo>
                    <a:pt x="1972" y="420"/>
                  </a:lnTo>
                  <a:lnTo>
                    <a:pt x="1972" y="419"/>
                  </a:lnTo>
                  <a:lnTo>
                    <a:pt x="1974" y="417"/>
                  </a:lnTo>
                  <a:lnTo>
                    <a:pt x="1976" y="414"/>
                  </a:lnTo>
                  <a:lnTo>
                    <a:pt x="1976" y="409"/>
                  </a:lnTo>
                  <a:lnTo>
                    <a:pt x="1977" y="405"/>
                  </a:lnTo>
                  <a:lnTo>
                    <a:pt x="1979" y="403"/>
                  </a:lnTo>
                  <a:lnTo>
                    <a:pt x="1984" y="400"/>
                  </a:lnTo>
                  <a:lnTo>
                    <a:pt x="1984" y="400"/>
                  </a:lnTo>
                  <a:lnTo>
                    <a:pt x="1987" y="401"/>
                  </a:lnTo>
                  <a:lnTo>
                    <a:pt x="1991" y="401"/>
                  </a:lnTo>
                  <a:lnTo>
                    <a:pt x="1991" y="403"/>
                  </a:lnTo>
                  <a:lnTo>
                    <a:pt x="1993" y="401"/>
                  </a:lnTo>
                  <a:lnTo>
                    <a:pt x="1991" y="400"/>
                  </a:lnTo>
                  <a:lnTo>
                    <a:pt x="1993" y="400"/>
                  </a:lnTo>
                  <a:lnTo>
                    <a:pt x="1995" y="400"/>
                  </a:lnTo>
                  <a:lnTo>
                    <a:pt x="1995" y="400"/>
                  </a:lnTo>
                  <a:lnTo>
                    <a:pt x="1990" y="398"/>
                  </a:lnTo>
                  <a:lnTo>
                    <a:pt x="1987" y="398"/>
                  </a:lnTo>
                  <a:lnTo>
                    <a:pt x="1982" y="395"/>
                  </a:lnTo>
                  <a:lnTo>
                    <a:pt x="1980" y="395"/>
                  </a:lnTo>
                  <a:lnTo>
                    <a:pt x="1979" y="395"/>
                  </a:lnTo>
                  <a:lnTo>
                    <a:pt x="1965" y="398"/>
                  </a:lnTo>
                  <a:lnTo>
                    <a:pt x="1965" y="400"/>
                  </a:lnTo>
                  <a:lnTo>
                    <a:pt x="1963" y="400"/>
                  </a:lnTo>
                  <a:lnTo>
                    <a:pt x="1965" y="403"/>
                  </a:lnTo>
                  <a:lnTo>
                    <a:pt x="1963" y="403"/>
                  </a:lnTo>
                  <a:lnTo>
                    <a:pt x="1963" y="403"/>
                  </a:lnTo>
                  <a:lnTo>
                    <a:pt x="1963" y="405"/>
                  </a:lnTo>
                  <a:lnTo>
                    <a:pt x="1961" y="408"/>
                  </a:lnTo>
                  <a:lnTo>
                    <a:pt x="1961" y="409"/>
                  </a:lnTo>
                  <a:lnTo>
                    <a:pt x="1960" y="412"/>
                  </a:lnTo>
                  <a:lnTo>
                    <a:pt x="1960" y="416"/>
                  </a:lnTo>
                  <a:lnTo>
                    <a:pt x="1963" y="417"/>
                  </a:lnTo>
                  <a:lnTo>
                    <a:pt x="1963" y="417"/>
                  </a:lnTo>
                  <a:lnTo>
                    <a:pt x="1963" y="419"/>
                  </a:lnTo>
                  <a:lnTo>
                    <a:pt x="1961" y="419"/>
                  </a:lnTo>
                  <a:lnTo>
                    <a:pt x="1961" y="420"/>
                  </a:lnTo>
                  <a:lnTo>
                    <a:pt x="1961" y="420"/>
                  </a:lnTo>
                  <a:lnTo>
                    <a:pt x="1960" y="420"/>
                  </a:lnTo>
                  <a:lnTo>
                    <a:pt x="1958" y="420"/>
                  </a:lnTo>
                  <a:lnTo>
                    <a:pt x="1958" y="417"/>
                  </a:lnTo>
                  <a:lnTo>
                    <a:pt x="1957" y="417"/>
                  </a:lnTo>
                  <a:lnTo>
                    <a:pt x="1957" y="417"/>
                  </a:lnTo>
                  <a:lnTo>
                    <a:pt x="1955" y="419"/>
                  </a:lnTo>
                  <a:lnTo>
                    <a:pt x="1955" y="419"/>
                  </a:lnTo>
                  <a:lnTo>
                    <a:pt x="1954" y="417"/>
                  </a:lnTo>
                  <a:lnTo>
                    <a:pt x="1952" y="419"/>
                  </a:lnTo>
                  <a:lnTo>
                    <a:pt x="1949" y="420"/>
                  </a:lnTo>
                  <a:lnTo>
                    <a:pt x="1931" y="433"/>
                  </a:lnTo>
                  <a:lnTo>
                    <a:pt x="1930" y="435"/>
                  </a:lnTo>
                  <a:lnTo>
                    <a:pt x="1928" y="438"/>
                  </a:lnTo>
                  <a:lnTo>
                    <a:pt x="1924" y="438"/>
                  </a:lnTo>
                  <a:lnTo>
                    <a:pt x="1922" y="439"/>
                  </a:lnTo>
                  <a:lnTo>
                    <a:pt x="1920" y="439"/>
                  </a:lnTo>
                  <a:lnTo>
                    <a:pt x="1919" y="441"/>
                  </a:lnTo>
                  <a:lnTo>
                    <a:pt x="1919" y="439"/>
                  </a:lnTo>
                  <a:lnTo>
                    <a:pt x="1919" y="439"/>
                  </a:lnTo>
                  <a:lnTo>
                    <a:pt x="1920" y="436"/>
                  </a:lnTo>
                  <a:lnTo>
                    <a:pt x="1922" y="433"/>
                  </a:lnTo>
                  <a:lnTo>
                    <a:pt x="1920" y="431"/>
                  </a:lnTo>
                  <a:lnTo>
                    <a:pt x="1919" y="431"/>
                  </a:lnTo>
                  <a:lnTo>
                    <a:pt x="1917" y="433"/>
                  </a:lnTo>
                  <a:lnTo>
                    <a:pt x="1916" y="435"/>
                  </a:lnTo>
                  <a:lnTo>
                    <a:pt x="1914" y="433"/>
                  </a:lnTo>
                  <a:lnTo>
                    <a:pt x="1914" y="433"/>
                  </a:lnTo>
                  <a:lnTo>
                    <a:pt x="1916" y="430"/>
                  </a:lnTo>
                  <a:lnTo>
                    <a:pt x="1916" y="428"/>
                  </a:lnTo>
                  <a:lnTo>
                    <a:pt x="1916" y="427"/>
                  </a:lnTo>
                  <a:lnTo>
                    <a:pt x="1916" y="425"/>
                  </a:lnTo>
                  <a:lnTo>
                    <a:pt x="1919" y="420"/>
                  </a:lnTo>
                  <a:lnTo>
                    <a:pt x="1920" y="419"/>
                  </a:lnTo>
                  <a:lnTo>
                    <a:pt x="1922" y="416"/>
                  </a:lnTo>
                  <a:lnTo>
                    <a:pt x="1922" y="414"/>
                  </a:lnTo>
                  <a:lnTo>
                    <a:pt x="1920" y="412"/>
                  </a:lnTo>
                  <a:lnTo>
                    <a:pt x="1920" y="412"/>
                  </a:lnTo>
                  <a:lnTo>
                    <a:pt x="1919" y="412"/>
                  </a:lnTo>
                  <a:lnTo>
                    <a:pt x="1913" y="416"/>
                  </a:lnTo>
                  <a:lnTo>
                    <a:pt x="1911" y="417"/>
                  </a:lnTo>
                  <a:lnTo>
                    <a:pt x="1909" y="416"/>
                  </a:lnTo>
                  <a:lnTo>
                    <a:pt x="1908" y="416"/>
                  </a:lnTo>
                  <a:lnTo>
                    <a:pt x="1906" y="412"/>
                  </a:lnTo>
                  <a:lnTo>
                    <a:pt x="1905" y="412"/>
                  </a:lnTo>
                  <a:lnTo>
                    <a:pt x="1903" y="412"/>
                  </a:lnTo>
                  <a:lnTo>
                    <a:pt x="1900" y="414"/>
                  </a:lnTo>
                  <a:lnTo>
                    <a:pt x="1895" y="414"/>
                  </a:lnTo>
                  <a:lnTo>
                    <a:pt x="1892" y="414"/>
                  </a:lnTo>
                  <a:lnTo>
                    <a:pt x="1890" y="416"/>
                  </a:lnTo>
                  <a:lnTo>
                    <a:pt x="1889" y="416"/>
                  </a:lnTo>
                  <a:lnTo>
                    <a:pt x="1884" y="416"/>
                  </a:lnTo>
                  <a:lnTo>
                    <a:pt x="1879" y="416"/>
                  </a:lnTo>
                  <a:lnTo>
                    <a:pt x="1879" y="416"/>
                  </a:lnTo>
                  <a:lnTo>
                    <a:pt x="1875" y="417"/>
                  </a:lnTo>
                  <a:lnTo>
                    <a:pt x="1872" y="420"/>
                  </a:lnTo>
                  <a:lnTo>
                    <a:pt x="1870" y="420"/>
                  </a:lnTo>
                  <a:lnTo>
                    <a:pt x="1868" y="422"/>
                  </a:lnTo>
                  <a:lnTo>
                    <a:pt x="1868" y="427"/>
                  </a:lnTo>
                  <a:lnTo>
                    <a:pt x="1865" y="428"/>
                  </a:lnTo>
                  <a:lnTo>
                    <a:pt x="1864" y="430"/>
                  </a:lnTo>
                  <a:lnTo>
                    <a:pt x="1859" y="433"/>
                  </a:lnTo>
                  <a:lnTo>
                    <a:pt x="1857" y="438"/>
                  </a:lnTo>
                  <a:lnTo>
                    <a:pt x="1854" y="439"/>
                  </a:lnTo>
                  <a:lnTo>
                    <a:pt x="1851" y="442"/>
                  </a:lnTo>
                  <a:lnTo>
                    <a:pt x="1845" y="447"/>
                  </a:lnTo>
                  <a:lnTo>
                    <a:pt x="1838" y="452"/>
                  </a:lnTo>
                  <a:lnTo>
                    <a:pt x="1837" y="457"/>
                  </a:lnTo>
                  <a:lnTo>
                    <a:pt x="1835" y="457"/>
                  </a:lnTo>
                  <a:lnTo>
                    <a:pt x="1834" y="458"/>
                  </a:lnTo>
                  <a:lnTo>
                    <a:pt x="1834" y="460"/>
                  </a:lnTo>
                  <a:lnTo>
                    <a:pt x="1834" y="461"/>
                  </a:lnTo>
                  <a:lnTo>
                    <a:pt x="1834" y="463"/>
                  </a:lnTo>
                  <a:lnTo>
                    <a:pt x="1832" y="464"/>
                  </a:lnTo>
                  <a:lnTo>
                    <a:pt x="1834" y="466"/>
                  </a:lnTo>
                  <a:lnTo>
                    <a:pt x="1834" y="466"/>
                  </a:lnTo>
                  <a:lnTo>
                    <a:pt x="1835" y="466"/>
                  </a:lnTo>
                  <a:lnTo>
                    <a:pt x="1838" y="464"/>
                  </a:lnTo>
                  <a:lnTo>
                    <a:pt x="1845" y="466"/>
                  </a:lnTo>
                  <a:lnTo>
                    <a:pt x="1846" y="468"/>
                  </a:lnTo>
                  <a:lnTo>
                    <a:pt x="1846" y="471"/>
                  </a:lnTo>
                  <a:lnTo>
                    <a:pt x="1846" y="472"/>
                  </a:lnTo>
                  <a:lnTo>
                    <a:pt x="1845" y="472"/>
                  </a:lnTo>
                  <a:lnTo>
                    <a:pt x="1842" y="472"/>
                  </a:lnTo>
                  <a:lnTo>
                    <a:pt x="1840" y="472"/>
                  </a:lnTo>
                  <a:lnTo>
                    <a:pt x="1837" y="471"/>
                  </a:lnTo>
                  <a:lnTo>
                    <a:pt x="1835" y="472"/>
                  </a:lnTo>
                  <a:lnTo>
                    <a:pt x="1834" y="474"/>
                  </a:lnTo>
                  <a:lnTo>
                    <a:pt x="1831" y="474"/>
                  </a:lnTo>
                  <a:lnTo>
                    <a:pt x="1829" y="474"/>
                  </a:lnTo>
                  <a:lnTo>
                    <a:pt x="1826" y="471"/>
                  </a:lnTo>
                  <a:lnTo>
                    <a:pt x="1821" y="471"/>
                  </a:lnTo>
                  <a:lnTo>
                    <a:pt x="1820" y="474"/>
                  </a:lnTo>
                  <a:lnTo>
                    <a:pt x="1818" y="474"/>
                  </a:lnTo>
                  <a:lnTo>
                    <a:pt x="1816" y="474"/>
                  </a:lnTo>
                  <a:lnTo>
                    <a:pt x="1813" y="477"/>
                  </a:lnTo>
                  <a:lnTo>
                    <a:pt x="1813" y="477"/>
                  </a:lnTo>
                  <a:lnTo>
                    <a:pt x="1810" y="477"/>
                  </a:lnTo>
                  <a:lnTo>
                    <a:pt x="1807" y="475"/>
                  </a:lnTo>
                  <a:lnTo>
                    <a:pt x="1805" y="475"/>
                  </a:lnTo>
                  <a:lnTo>
                    <a:pt x="1804" y="475"/>
                  </a:lnTo>
                  <a:lnTo>
                    <a:pt x="1802" y="479"/>
                  </a:lnTo>
                  <a:lnTo>
                    <a:pt x="1797" y="479"/>
                  </a:lnTo>
                  <a:lnTo>
                    <a:pt x="1791" y="479"/>
                  </a:lnTo>
                  <a:lnTo>
                    <a:pt x="1788" y="474"/>
                  </a:lnTo>
                  <a:lnTo>
                    <a:pt x="1794" y="472"/>
                  </a:lnTo>
                  <a:lnTo>
                    <a:pt x="1797" y="472"/>
                  </a:lnTo>
                  <a:lnTo>
                    <a:pt x="1801" y="472"/>
                  </a:lnTo>
                  <a:lnTo>
                    <a:pt x="1805" y="471"/>
                  </a:lnTo>
                  <a:lnTo>
                    <a:pt x="1804" y="471"/>
                  </a:lnTo>
                  <a:lnTo>
                    <a:pt x="1802" y="469"/>
                  </a:lnTo>
                  <a:lnTo>
                    <a:pt x="1801" y="469"/>
                  </a:lnTo>
                  <a:lnTo>
                    <a:pt x="1797" y="469"/>
                  </a:lnTo>
                  <a:lnTo>
                    <a:pt x="1794" y="464"/>
                  </a:lnTo>
                  <a:lnTo>
                    <a:pt x="1791" y="464"/>
                  </a:lnTo>
                  <a:lnTo>
                    <a:pt x="1790" y="463"/>
                  </a:lnTo>
                  <a:lnTo>
                    <a:pt x="1786" y="463"/>
                  </a:lnTo>
                  <a:lnTo>
                    <a:pt x="1786" y="464"/>
                  </a:lnTo>
                  <a:lnTo>
                    <a:pt x="1785" y="464"/>
                  </a:lnTo>
                  <a:lnTo>
                    <a:pt x="1785" y="466"/>
                  </a:lnTo>
                  <a:lnTo>
                    <a:pt x="1783" y="466"/>
                  </a:lnTo>
                  <a:lnTo>
                    <a:pt x="1783" y="466"/>
                  </a:lnTo>
                  <a:lnTo>
                    <a:pt x="1782" y="464"/>
                  </a:lnTo>
                  <a:lnTo>
                    <a:pt x="1779" y="466"/>
                  </a:lnTo>
                  <a:lnTo>
                    <a:pt x="1780" y="464"/>
                  </a:lnTo>
                  <a:lnTo>
                    <a:pt x="1782" y="464"/>
                  </a:lnTo>
                  <a:lnTo>
                    <a:pt x="1779" y="463"/>
                  </a:lnTo>
                  <a:lnTo>
                    <a:pt x="1777" y="463"/>
                  </a:lnTo>
                  <a:lnTo>
                    <a:pt x="1775" y="461"/>
                  </a:lnTo>
                  <a:lnTo>
                    <a:pt x="1767" y="460"/>
                  </a:lnTo>
                  <a:lnTo>
                    <a:pt x="1764" y="460"/>
                  </a:lnTo>
                  <a:lnTo>
                    <a:pt x="1761" y="460"/>
                  </a:lnTo>
                  <a:lnTo>
                    <a:pt x="1758" y="463"/>
                  </a:lnTo>
                  <a:lnTo>
                    <a:pt x="1760" y="464"/>
                  </a:lnTo>
                  <a:lnTo>
                    <a:pt x="1760" y="464"/>
                  </a:lnTo>
                  <a:lnTo>
                    <a:pt x="1761" y="466"/>
                  </a:lnTo>
                  <a:lnTo>
                    <a:pt x="1760" y="466"/>
                  </a:lnTo>
                  <a:lnTo>
                    <a:pt x="1756" y="466"/>
                  </a:lnTo>
                  <a:lnTo>
                    <a:pt x="1755" y="464"/>
                  </a:lnTo>
                  <a:lnTo>
                    <a:pt x="1753" y="466"/>
                  </a:lnTo>
                  <a:lnTo>
                    <a:pt x="1753" y="468"/>
                  </a:lnTo>
                  <a:lnTo>
                    <a:pt x="1756" y="468"/>
                  </a:lnTo>
                  <a:lnTo>
                    <a:pt x="1756" y="468"/>
                  </a:lnTo>
                  <a:lnTo>
                    <a:pt x="1756" y="469"/>
                  </a:lnTo>
                  <a:lnTo>
                    <a:pt x="1753" y="471"/>
                  </a:lnTo>
                  <a:lnTo>
                    <a:pt x="1750" y="471"/>
                  </a:lnTo>
                  <a:lnTo>
                    <a:pt x="1747" y="468"/>
                  </a:lnTo>
                  <a:lnTo>
                    <a:pt x="1741" y="468"/>
                  </a:lnTo>
                  <a:lnTo>
                    <a:pt x="1739" y="469"/>
                  </a:lnTo>
                  <a:lnTo>
                    <a:pt x="1736" y="471"/>
                  </a:lnTo>
                  <a:lnTo>
                    <a:pt x="1730" y="468"/>
                  </a:lnTo>
                  <a:lnTo>
                    <a:pt x="1726" y="468"/>
                  </a:lnTo>
                  <a:lnTo>
                    <a:pt x="1722" y="466"/>
                  </a:lnTo>
                  <a:lnTo>
                    <a:pt x="1720" y="466"/>
                  </a:lnTo>
                  <a:lnTo>
                    <a:pt x="1719" y="471"/>
                  </a:lnTo>
                  <a:lnTo>
                    <a:pt x="1715" y="472"/>
                  </a:lnTo>
                  <a:lnTo>
                    <a:pt x="1714" y="472"/>
                  </a:lnTo>
                  <a:lnTo>
                    <a:pt x="1712" y="469"/>
                  </a:lnTo>
                  <a:lnTo>
                    <a:pt x="1711" y="468"/>
                  </a:lnTo>
                  <a:lnTo>
                    <a:pt x="1708" y="468"/>
                  </a:lnTo>
                  <a:lnTo>
                    <a:pt x="1692" y="468"/>
                  </a:lnTo>
                  <a:lnTo>
                    <a:pt x="1687" y="468"/>
                  </a:lnTo>
                  <a:lnTo>
                    <a:pt x="1684" y="468"/>
                  </a:lnTo>
                  <a:lnTo>
                    <a:pt x="1679" y="469"/>
                  </a:lnTo>
                  <a:lnTo>
                    <a:pt x="1674" y="468"/>
                  </a:lnTo>
                  <a:lnTo>
                    <a:pt x="1665" y="471"/>
                  </a:lnTo>
                  <a:lnTo>
                    <a:pt x="1662" y="472"/>
                  </a:lnTo>
                  <a:lnTo>
                    <a:pt x="1657" y="475"/>
                  </a:lnTo>
                  <a:lnTo>
                    <a:pt x="1652" y="482"/>
                  </a:lnTo>
                  <a:lnTo>
                    <a:pt x="1651" y="483"/>
                  </a:lnTo>
                  <a:lnTo>
                    <a:pt x="1648" y="486"/>
                  </a:lnTo>
                  <a:lnTo>
                    <a:pt x="1641" y="488"/>
                  </a:lnTo>
                  <a:lnTo>
                    <a:pt x="1640" y="491"/>
                  </a:lnTo>
                  <a:lnTo>
                    <a:pt x="1638" y="493"/>
                  </a:lnTo>
                  <a:lnTo>
                    <a:pt x="1635" y="499"/>
                  </a:lnTo>
                  <a:lnTo>
                    <a:pt x="1633" y="501"/>
                  </a:lnTo>
                  <a:lnTo>
                    <a:pt x="1627" y="504"/>
                  </a:lnTo>
                  <a:lnTo>
                    <a:pt x="1626" y="507"/>
                  </a:lnTo>
                  <a:lnTo>
                    <a:pt x="1624" y="507"/>
                  </a:lnTo>
                  <a:lnTo>
                    <a:pt x="1622" y="509"/>
                  </a:lnTo>
                  <a:lnTo>
                    <a:pt x="1621" y="510"/>
                  </a:lnTo>
                  <a:lnTo>
                    <a:pt x="1619" y="512"/>
                  </a:lnTo>
                  <a:lnTo>
                    <a:pt x="1616" y="512"/>
                  </a:lnTo>
                  <a:lnTo>
                    <a:pt x="1613" y="516"/>
                  </a:lnTo>
                  <a:lnTo>
                    <a:pt x="1608" y="518"/>
                  </a:lnTo>
                  <a:lnTo>
                    <a:pt x="1602" y="526"/>
                  </a:lnTo>
                  <a:lnTo>
                    <a:pt x="1602" y="526"/>
                  </a:lnTo>
                  <a:lnTo>
                    <a:pt x="1600" y="527"/>
                  </a:lnTo>
                  <a:lnTo>
                    <a:pt x="1600" y="529"/>
                  </a:lnTo>
                  <a:lnTo>
                    <a:pt x="1594" y="535"/>
                  </a:lnTo>
                  <a:lnTo>
                    <a:pt x="1592" y="535"/>
                  </a:lnTo>
                  <a:lnTo>
                    <a:pt x="1589" y="538"/>
                  </a:lnTo>
                  <a:lnTo>
                    <a:pt x="1588" y="540"/>
                  </a:lnTo>
                  <a:lnTo>
                    <a:pt x="1585" y="543"/>
                  </a:lnTo>
                  <a:lnTo>
                    <a:pt x="1581" y="545"/>
                  </a:lnTo>
                  <a:lnTo>
                    <a:pt x="1577" y="546"/>
                  </a:lnTo>
                  <a:lnTo>
                    <a:pt x="1575" y="548"/>
                  </a:lnTo>
                  <a:lnTo>
                    <a:pt x="1572" y="551"/>
                  </a:lnTo>
                  <a:lnTo>
                    <a:pt x="1566" y="556"/>
                  </a:lnTo>
                  <a:lnTo>
                    <a:pt x="1563" y="556"/>
                  </a:lnTo>
                  <a:lnTo>
                    <a:pt x="1559" y="559"/>
                  </a:lnTo>
                  <a:lnTo>
                    <a:pt x="1559" y="561"/>
                  </a:lnTo>
                  <a:lnTo>
                    <a:pt x="1558" y="562"/>
                  </a:lnTo>
                  <a:lnTo>
                    <a:pt x="1559" y="564"/>
                  </a:lnTo>
                  <a:lnTo>
                    <a:pt x="1559" y="564"/>
                  </a:lnTo>
                  <a:lnTo>
                    <a:pt x="1561" y="565"/>
                  </a:lnTo>
                  <a:lnTo>
                    <a:pt x="1567" y="567"/>
                  </a:lnTo>
                  <a:lnTo>
                    <a:pt x="1574" y="567"/>
                  </a:lnTo>
                  <a:lnTo>
                    <a:pt x="1578" y="567"/>
                  </a:lnTo>
                  <a:lnTo>
                    <a:pt x="1580" y="567"/>
                  </a:lnTo>
                  <a:lnTo>
                    <a:pt x="1581" y="567"/>
                  </a:lnTo>
                  <a:lnTo>
                    <a:pt x="1581" y="567"/>
                  </a:lnTo>
                  <a:lnTo>
                    <a:pt x="1581" y="570"/>
                  </a:lnTo>
                  <a:lnTo>
                    <a:pt x="1581" y="572"/>
                  </a:lnTo>
                  <a:lnTo>
                    <a:pt x="1580" y="578"/>
                  </a:lnTo>
                  <a:lnTo>
                    <a:pt x="1580" y="579"/>
                  </a:lnTo>
                  <a:lnTo>
                    <a:pt x="1580" y="583"/>
                  </a:lnTo>
                  <a:lnTo>
                    <a:pt x="1581" y="583"/>
                  </a:lnTo>
                  <a:lnTo>
                    <a:pt x="1583" y="581"/>
                  </a:lnTo>
                  <a:lnTo>
                    <a:pt x="1585" y="581"/>
                  </a:lnTo>
                  <a:lnTo>
                    <a:pt x="1586" y="583"/>
                  </a:lnTo>
                  <a:lnTo>
                    <a:pt x="1588" y="578"/>
                  </a:lnTo>
                  <a:lnTo>
                    <a:pt x="1586" y="578"/>
                  </a:lnTo>
                  <a:lnTo>
                    <a:pt x="1586" y="576"/>
                  </a:lnTo>
                  <a:lnTo>
                    <a:pt x="1586" y="575"/>
                  </a:lnTo>
                  <a:lnTo>
                    <a:pt x="1589" y="573"/>
                  </a:lnTo>
                  <a:lnTo>
                    <a:pt x="1592" y="573"/>
                  </a:lnTo>
                  <a:lnTo>
                    <a:pt x="1594" y="573"/>
                  </a:lnTo>
                  <a:lnTo>
                    <a:pt x="1591" y="575"/>
                  </a:lnTo>
                  <a:lnTo>
                    <a:pt x="1591" y="576"/>
                  </a:lnTo>
                  <a:lnTo>
                    <a:pt x="1589" y="576"/>
                  </a:lnTo>
                  <a:lnTo>
                    <a:pt x="1589" y="576"/>
                  </a:lnTo>
                  <a:lnTo>
                    <a:pt x="1591" y="578"/>
                  </a:lnTo>
                  <a:lnTo>
                    <a:pt x="1592" y="579"/>
                  </a:lnTo>
                  <a:lnTo>
                    <a:pt x="1596" y="579"/>
                  </a:lnTo>
                  <a:lnTo>
                    <a:pt x="1596" y="581"/>
                  </a:lnTo>
                  <a:lnTo>
                    <a:pt x="1594" y="581"/>
                  </a:lnTo>
                  <a:lnTo>
                    <a:pt x="1591" y="584"/>
                  </a:lnTo>
                  <a:lnTo>
                    <a:pt x="1589" y="586"/>
                  </a:lnTo>
                  <a:lnTo>
                    <a:pt x="1588" y="587"/>
                  </a:lnTo>
                  <a:lnTo>
                    <a:pt x="1588" y="587"/>
                  </a:lnTo>
                  <a:lnTo>
                    <a:pt x="1589" y="587"/>
                  </a:lnTo>
                  <a:lnTo>
                    <a:pt x="1596" y="587"/>
                  </a:lnTo>
                  <a:lnTo>
                    <a:pt x="1597" y="586"/>
                  </a:lnTo>
                  <a:lnTo>
                    <a:pt x="1602" y="584"/>
                  </a:lnTo>
                  <a:lnTo>
                    <a:pt x="1604" y="581"/>
                  </a:lnTo>
                  <a:lnTo>
                    <a:pt x="1605" y="579"/>
                  </a:lnTo>
                  <a:lnTo>
                    <a:pt x="1607" y="579"/>
                  </a:lnTo>
                  <a:lnTo>
                    <a:pt x="1607" y="579"/>
                  </a:lnTo>
                  <a:lnTo>
                    <a:pt x="1607" y="583"/>
                  </a:lnTo>
                  <a:lnTo>
                    <a:pt x="1605" y="584"/>
                  </a:lnTo>
                  <a:lnTo>
                    <a:pt x="1604" y="587"/>
                  </a:lnTo>
                  <a:lnTo>
                    <a:pt x="1602" y="587"/>
                  </a:lnTo>
                  <a:lnTo>
                    <a:pt x="1604" y="587"/>
                  </a:lnTo>
                  <a:lnTo>
                    <a:pt x="1605" y="587"/>
                  </a:lnTo>
                  <a:lnTo>
                    <a:pt x="1607" y="587"/>
                  </a:lnTo>
                  <a:lnTo>
                    <a:pt x="1608" y="584"/>
                  </a:lnTo>
                  <a:lnTo>
                    <a:pt x="1608" y="581"/>
                  </a:lnTo>
                  <a:lnTo>
                    <a:pt x="1610" y="578"/>
                  </a:lnTo>
                  <a:lnTo>
                    <a:pt x="1608" y="576"/>
                  </a:lnTo>
                  <a:lnTo>
                    <a:pt x="1608" y="575"/>
                  </a:lnTo>
                  <a:lnTo>
                    <a:pt x="1608" y="573"/>
                  </a:lnTo>
                  <a:lnTo>
                    <a:pt x="1608" y="572"/>
                  </a:lnTo>
                  <a:lnTo>
                    <a:pt x="1615" y="575"/>
                  </a:lnTo>
                  <a:lnTo>
                    <a:pt x="1618" y="575"/>
                  </a:lnTo>
                  <a:lnTo>
                    <a:pt x="1624" y="573"/>
                  </a:lnTo>
                  <a:lnTo>
                    <a:pt x="1624" y="573"/>
                  </a:lnTo>
                  <a:lnTo>
                    <a:pt x="1626" y="575"/>
                  </a:lnTo>
                  <a:lnTo>
                    <a:pt x="1630" y="578"/>
                  </a:lnTo>
                  <a:lnTo>
                    <a:pt x="1630" y="578"/>
                  </a:lnTo>
                  <a:lnTo>
                    <a:pt x="1632" y="583"/>
                  </a:lnTo>
                  <a:lnTo>
                    <a:pt x="1638" y="586"/>
                  </a:lnTo>
                  <a:lnTo>
                    <a:pt x="1641" y="589"/>
                  </a:lnTo>
                  <a:lnTo>
                    <a:pt x="1643" y="589"/>
                  </a:lnTo>
                  <a:lnTo>
                    <a:pt x="1644" y="592"/>
                  </a:lnTo>
                  <a:lnTo>
                    <a:pt x="1648" y="592"/>
                  </a:lnTo>
                  <a:lnTo>
                    <a:pt x="1648" y="595"/>
                  </a:lnTo>
                  <a:lnTo>
                    <a:pt x="1646" y="597"/>
                  </a:lnTo>
                  <a:lnTo>
                    <a:pt x="1644" y="598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0" y="597"/>
                  </a:lnTo>
                  <a:lnTo>
                    <a:pt x="1643" y="600"/>
                  </a:lnTo>
                  <a:lnTo>
                    <a:pt x="1646" y="602"/>
                  </a:lnTo>
                  <a:lnTo>
                    <a:pt x="1646" y="605"/>
                  </a:lnTo>
                  <a:lnTo>
                    <a:pt x="1646" y="606"/>
                  </a:lnTo>
                  <a:lnTo>
                    <a:pt x="1644" y="609"/>
                  </a:lnTo>
                  <a:lnTo>
                    <a:pt x="1644" y="611"/>
                  </a:lnTo>
                  <a:lnTo>
                    <a:pt x="1646" y="613"/>
                  </a:lnTo>
                  <a:lnTo>
                    <a:pt x="1648" y="613"/>
                  </a:lnTo>
                  <a:lnTo>
                    <a:pt x="1649" y="614"/>
                  </a:lnTo>
                  <a:lnTo>
                    <a:pt x="1648" y="617"/>
                  </a:lnTo>
                  <a:lnTo>
                    <a:pt x="1648" y="619"/>
                  </a:lnTo>
                  <a:lnTo>
                    <a:pt x="1646" y="620"/>
                  </a:lnTo>
                  <a:lnTo>
                    <a:pt x="1644" y="624"/>
                  </a:lnTo>
                  <a:lnTo>
                    <a:pt x="1641" y="625"/>
                  </a:lnTo>
                  <a:lnTo>
                    <a:pt x="1640" y="628"/>
                  </a:lnTo>
                  <a:lnTo>
                    <a:pt x="1638" y="633"/>
                  </a:lnTo>
                  <a:lnTo>
                    <a:pt x="1637" y="636"/>
                  </a:lnTo>
                  <a:lnTo>
                    <a:pt x="1637" y="638"/>
                  </a:lnTo>
                  <a:lnTo>
                    <a:pt x="1635" y="641"/>
                  </a:lnTo>
                  <a:lnTo>
                    <a:pt x="1635" y="646"/>
                  </a:lnTo>
                  <a:lnTo>
                    <a:pt x="1635" y="653"/>
                  </a:lnTo>
                  <a:lnTo>
                    <a:pt x="1635" y="653"/>
                  </a:lnTo>
                  <a:lnTo>
                    <a:pt x="1637" y="653"/>
                  </a:lnTo>
                  <a:lnTo>
                    <a:pt x="1637" y="655"/>
                  </a:lnTo>
                  <a:lnTo>
                    <a:pt x="1637" y="655"/>
                  </a:lnTo>
                  <a:lnTo>
                    <a:pt x="1635" y="657"/>
                  </a:lnTo>
                  <a:lnTo>
                    <a:pt x="1635" y="658"/>
                  </a:lnTo>
                  <a:lnTo>
                    <a:pt x="1635" y="660"/>
                  </a:lnTo>
                  <a:lnTo>
                    <a:pt x="1635" y="663"/>
                  </a:lnTo>
                  <a:lnTo>
                    <a:pt x="1633" y="668"/>
                  </a:lnTo>
                  <a:lnTo>
                    <a:pt x="1633" y="669"/>
                  </a:lnTo>
                  <a:lnTo>
                    <a:pt x="1633" y="671"/>
                  </a:lnTo>
                  <a:lnTo>
                    <a:pt x="1632" y="671"/>
                  </a:lnTo>
                  <a:lnTo>
                    <a:pt x="1632" y="672"/>
                  </a:lnTo>
                  <a:lnTo>
                    <a:pt x="1632" y="674"/>
                  </a:lnTo>
                  <a:lnTo>
                    <a:pt x="1632" y="674"/>
                  </a:lnTo>
                  <a:lnTo>
                    <a:pt x="1633" y="676"/>
                  </a:lnTo>
                  <a:lnTo>
                    <a:pt x="1630" y="679"/>
                  </a:lnTo>
                  <a:lnTo>
                    <a:pt x="1630" y="683"/>
                  </a:lnTo>
                  <a:lnTo>
                    <a:pt x="1629" y="685"/>
                  </a:lnTo>
                  <a:lnTo>
                    <a:pt x="1627" y="687"/>
                  </a:lnTo>
                  <a:lnTo>
                    <a:pt x="1624" y="690"/>
                  </a:lnTo>
                  <a:lnTo>
                    <a:pt x="1622" y="691"/>
                  </a:lnTo>
                  <a:lnTo>
                    <a:pt x="1621" y="693"/>
                  </a:lnTo>
                  <a:lnTo>
                    <a:pt x="1619" y="694"/>
                  </a:lnTo>
                  <a:lnTo>
                    <a:pt x="1616" y="699"/>
                  </a:lnTo>
                  <a:lnTo>
                    <a:pt x="1613" y="704"/>
                  </a:lnTo>
                  <a:lnTo>
                    <a:pt x="1607" y="710"/>
                  </a:lnTo>
                  <a:lnTo>
                    <a:pt x="1607" y="712"/>
                  </a:lnTo>
                  <a:lnTo>
                    <a:pt x="1607" y="713"/>
                  </a:lnTo>
                  <a:lnTo>
                    <a:pt x="1605" y="717"/>
                  </a:lnTo>
                  <a:lnTo>
                    <a:pt x="1604" y="720"/>
                  </a:lnTo>
                  <a:lnTo>
                    <a:pt x="1602" y="721"/>
                  </a:lnTo>
                  <a:lnTo>
                    <a:pt x="1600" y="724"/>
                  </a:lnTo>
                  <a:lnTo>
                    <a:pt x="1596" y="731"/>
                  </a:lnTo>
                  <a:lnTo>
                    <a:pt x="1594" y="732"/>
                  </a:lnTo>
                  <a:lnTo>
                    <a:pt x="1591" y="735"/>
                  </a:lnTo>
                  <a:lnTo>
                    <a:pt x="1586" y="740"/>
                  </a:lnTo>
                  <a:lnTo>
                    <a:pt x="1581" y="745"/>
                  </a:lnTo>
                  <a:lnTo>
                    <a:pt x="1580" y="746"/>
                  </a:lnTo>
                  <a:lnTo>
                    <a:pt x="1578" y="748"/>
                  </a:lnTo>
                  <a:lnTo>
                    <a:pt x="1577" y="751"/>
                  </a:lnTo>
                  <a:lnTo>
                    <a:pt x="1574" y="753"/>
                  </a:lnTo>
                  <a:lnTo>
                    <a:pt x="1574" y="754"/>
                  </a:lnTo>
                  <a:lnTo>
                    <a:pt x="1572" y="756"/>
                  </a:lnTo>
                  <a:lnTo>
                    <a:pt x="1569" y="757"/>
                  </a:lnTo>
                  <a:lnTo>
                    <a:pt x="1567" y="759"/>
                  </a:lnTo>
                  <a:lnTo>
                    <a:pt x="1563" y="765"/>
                  </a:lnTo>
                  <a:lnTo>
                    <a:pt x="1563" y="767"/>
                  </a:lnTo>
                  <a:lnTo>
                    <a:pt x="1563" y="769"/>
                  </a:lnTo>
                  <a:lnTo>
                    <a:pt x="1559" y="770"/>
                  </a:lnTo>
                  <a:lnTo>
                    <a:pt x="1558" y="773"/>
                  </a:lnTo>
                  <a:lnTo>
                    <a:pt x="1555" y="775"/>
                  </a:lnTo>
                  <a:lnTo>
                    <a:pt x="1551" y="778"/>
                  </a:lnTo>
                  <a:lnTo>
                    <a:pt x="1544" y="781"/>
                  </a:lnTo>
                  <a:lnTo>
                    <a:pt x="1540" y="783"/>
                  </a:lnTo>
                  <a:lnTo>
                    <a:pt x="1537" y="786"/>
                  </a:lnTo>
                  <a:lnTo>
                    <a:pt x="1534" y="786"/>
                  </a:lnTo>
                  <a:lnTo>
                    <a:pt x="1531" y="787"/>
                  </a:lnTo>
                  <a:lnTo>
                    <a:pt x="1529" y="787"/>
                  </a:lnTo>
                  <a:lnTo>
                    <a:pt x="1528" y="787"/>
                  </a:lnTo>
                  <a:lnTo>
                    <a:pt x="1526" y="786"/>
                  </a:lnTo>
                  <a:lnTo>
                    <a:pt x="1525" y="786"/>
                  </a:lnTo>
                  <a:lnTo>
                    <a:pt x="1525" y="786"/>
                  </a:lnTo>
                  <a:lnTo>
                    <a:pt x="1522" y="784"/>
                  </a:lnTo>
                  <a:lnTo>
                    <a:pt x="1520" y="784"/>
                  </a:lnTo>
                  <a:lnTo>
                    <a:pt x="1518" y="784"/>
                  </a:lnTo>
                  <a:lnTo>
                    <a:pt x="1517" y="784"/>
                  </a:lnTo>
                  <a:lnTo>
                    <a:pt x="1517" y="778"/>
                  </a:lnTo>
                  <a:lnTo>
                    <a:pt x="1517" y="776"/>
                  </a:lnTo>
                  <a:lnTo>
                    <a:pt x="1515" y="778"/>
                  </a:lnTo>
                  <a:lnTo>
                    <a:pt x="1512" y="781"/>
                  </a:lnTo>
                  <a:lnTo>
                    <a:pt x="1510" y="781"/>
                  </a:lnTo>
                  <a:lnTo>
                    <a:pt x="1510" y="781"/>
                  </a:lnTo>
                  <a:lnTo>
                    <a:pt x="1510" y="780"/>
                  </a:lnTo>
                  <a:lnTo>
                    <a:pt x="1512" y="778"/>
                  </a:lnTo>
                  <a:lnTo>
                    <a:pt x="1512" y="778"/>
                  </a:lnTo>
                  <a:lnTo>
                    <a:pt x="1510" y="778"/>
                  </a:lnTo>
                  <a:lnTo>
                    <a:pt x="1509" y="778"/>
                  </a:lnTo>
                  <a:lnTo>
                    <a:pt x="1507" y="780"/>
                  </a:lnTo>
                  <a:lnTo>
                    <a:pt x="1504" y="783"/>
                  </a:lnTo>
                  <a:lnTo>
                    <a:pt x="1503" y="786"/>
                  </a:lnTo>
                  <a:lnTo>
                    <a:pt x="1501" y="786"/>
                  </a:lnTo>
                  <a:lnTo>
                    <a:pt x="1501" y="787"/>
                  </a:lnTo>
                  <a:lnTo>
                    <a:pt x="1499" y="789"/>
                  </a:lnTo>
                  <a:lnTo>
                    <a:pt x="1498" y="789"/>
                  </a:lnTo>
                  <a:lnTo>
                    <a:pt x="1496" y="789"/>
                  </a:lnTo>
                  <a:lnTo>
                    <a:pt x="1495" y="789"/>
                  </a:lnTo>
                  <a:lnTo>
                    <a:pt x="1493" y="789"/>
                  </a:lnTo>
                  <a:lnTo>
                    <a:pt x="1495" y="791"/>
                  </a:lnTo>
                  <a:lnTo>
                    <a:pt x="1493" y="794"/>
                  </a:lnTo>
                  <a:lnTo>
                    <a:pt x="1493" y="795"/>
                  </a:lnTo>
                  <a:lnTo>
                    <a:pt x="1493" y="794"/>
                  </a:lnTo>
                  <a:lnTo>
                    <a:pt x="1493" y="794"/>
                  </a:lnTo>
                  <a:lnTo>
                    <a:pt x="1492" y="792"/>
                  </a:lnTo>
                  <a:lnTo>
                    <a:pt x="1492" y="792"/>
                  </a:lnTo>
                  <a:lnTo>
                    <a:pt x="1490" y="791"/>
                  </a:lnTo>
                  <a:lnTo>
                    <a:pt x="1492" y="791"/>
                  </a:lnTo>
                  <a:lnTo>
                    <a:pt x="1492" y="789"/>
                  </a:lnTo>
                  <a:lnTo>
                    <a:pt x="1490" y="789"/>
                  </a:lnTo>
                  <a:lnTo>
                    <a:pt x="1490" y="787"/>
                  </a:lnTo>
                  <a:lnTo>
                    <a:pt x="1488" y="787"/>
                  </a:lnTo>
                  <a:lnTo>
                    <a:pt x="1488" y="787"/>
                  </a:lnTo>
                  <a:lnTo>
                    <a:pt x="1490" y="787"/>
                  </a:lnTo>
                  <a:lnTo>
                    <a:pt x="1490" y="786"/>
                  </a:lnTo>
                  <a:lnTo>
                    <a:pt x="1492" y="786"/>
                  </a:lnTo>
                  <a:lnTo>
                    <a:pt x="1493" y="786"/>
                  </a:lnTo>
                  <a:lnTo>
                    <a:pt x="1495" y="784"/>
                  </a:lnTo>
                  <a:lnTo>
                    <a:pt x="1496" y="784"/>
                  </a:lnTo>
                  <a:lnTo>
                    <a:pt x="1496" y="786"/>
                  </a:lnTo>
                  <a:lnTo>
                    <a:pt x="1498" y="784"/>
                  </a:lnTo>
                  <a:lnTo>
                    <a:pt x="1498" y="784"/>
                  </a:lnTo>
                  <a:lnTo>
                    <a:pt x="1499" y="783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1"/>
                  </a:lnTo>
                  <a:lnTo>
                    <a:pt x="1499" y="780"/>
                  </a:lnTo>
                  <a:lnTo>
                    <a:pt x="1501" y="778"/>
                  </a:lnTo>
                  <a:lnTo>
                    <a:pt x="1501" y="776"/>
                  </a:lnTo>
                  <a:lnTo>
                    <a:pt x="1501" y="776"/>
                  </a:lnTo>
                  <a:lnTo>
                    <a:pt x="1501" y="775"/>
                  </a:lnTo>
                  <a:lnTo>
                    <a:pt x="1501" y="775"/>
                  </a:lnTo>
                  <a:lnTo>
                    <a:pt x="1501" y="773"/>
                  </a:lnTo>
                  <a:lnTo>
                    <a:pt x="1499" y="773"/>
                  </a:lnTo>
                  <a:lnTo>
                    <a:pt x="1499" y="773"/>
                  </a:lnTo>
                  <a:lnTo>
                    <a:pt x="1499" y="772"/>
                  </a:lnTo>
                  <a:lnTo>
                    <a:pt x="1499" y="770"/>
                  </a:lnTo>
                  <a:lnTo>
                    <a:pt x="1501" y="765"/>
                  </a:lnTo>
                  <a:lnTo>
                    <a:pt x="1501" y="764"/>
                  </a:lnTo>
                  <a:lnTo>
                    <a:pt x="1499" y="757"/>
                  </a:lnTo>
                  <a:lnTo>
                    <a:pt x="1499" y="754"/>
                  </a:lnTo>
                  <a:lnTo>
                    <a:pt x="1498" y="753"/>
                  </a:lnTo>
                  <a:lnTo>
                    <a:pt x="1498" y="751"/>
                  </a:lnTo>
                  <a:lnTo>
                    <a:pt x="1496" y="751"/>
                  </a:lnTo>
                  <a:lnTo>
                    <a:pt x="1498" y="750"/>
                  </a:lnTo>
                  <a:lnTo>
                    <a:pt x="1498" y="750"/>
                  </a:lnTo>
                  <a:lnTo>
                    <a:pt x="1499" y="750"/>
                  </a:lnTo>
                  <a:lnTo>
                    <a:pt x="1501" y="748"/>
                  </a:lnTo>
                  <a:lnTo>
                    <a:pt x="1501" y="748"/>
                  </a:lnTo>
                  <a:lnTo>
                    <a:pt x="1504" y="748"/>
                  </a:lnTo>
                  <a:lnTo>
                    <a:pt x="1504" y="746"/>
                  </a:lnTo>
                  <a:lnTo>
                    <a:pt x="1506" y="746"/>
                  </a:lnTo>
                  <a:lnTo>
                    <a:pt x="1506" y="745"/>
                  </a:lnTo>
                  <a:lnTo>
                    <a:pt x="1507" y="743"/>
                  </a:lnTo>
                  <a:lnTo>
                    <a:pt x="1509" y="743"/>
                  </a:lnTo>
                  <a:lnTo>
                    <a:pt x="1509" y="742"/>
                  </a:lnTo>
                  <a:lnTo>
                    <a:pt x="1510" y="742"/>
                  </a:lnTo>
                  <a:lnTo>
                    <a:pt x="1510" y="742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3"/>
                  </a:lnTo>
                  <a:lnTo>
                    <a:pt x="1512" y="745"/>
                  </a:lnTo>
                  <a:lnTo>
                    <a:pt x="1512" y="746"/>
                  </a:lnTo>
                  <a:lnTo>
                    <a:pt x="1514" y="748"/>
                  </a:lnTo>
                  <a:lnTo>
                    <a:pt x="1514" y="750"/>
                  </a:lnTo>
                  <a:lnTo>
                    <a:pt x="1514" y="751"/>
                  </a:lnTo>
                  <a:lnTo>
                    <a:pt x="1514" y="753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5" y="754"/>
                  </a:lnTo>
                  <a:lnTo>
                    <a:pt x="1517" y="756"/>
                  </a:lnTo>
                  <a:lnTo>
                    <a:pt x="1518" y="754"/>
                  </a:lnTo>
                  <a:lnTo>
                    <a:pt x="1522" y="753"/>
                  </a:lnTo>
                  <a:lnTo>
                    <a:pt x="1523" y="748"/>
                  </a:lnTo>
                  <a:lnTo>
                    <a:pt x="1523" y="746"/>
                  </a:lnTo>
                  <a:lnTo>
                    <a:pt x="1523" y="746"/>
                  </a:lnTo>
                  <a:lnTo>
                    <a:pt x="1525" y="746"/>
                  </a:lnTo>
                  <a:lnTo>
                    <a:pt x="1525" y="746"/>
                  </a:lnTo>
                  <a:lnTo>
                    <a:pt x="1526" y="746"/>
                  </a:lnTo>
                  <a:lnTo>
                    <a:pt x="1526" y="746"/>
                  </a:lnTo>
                  <a:lnTo>
                    <a:pt x="1528" y="745"/>
                  </a:lnTo>
                  <a:lnTo>
                    <a:pt x="1528" y="743"/>
                  </a:lnTo>
                  <a:lnTo>
                    <a:pt x="1528" y="742"/>
                  </a:lnTo>
                  <a:lnTo>
                    <a:pt x="1529" y="739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1" y="737"/>
                  </a:lnTo>
                  <a:lnTo>
                    <a:pt x="1533" y="737"/>
                  </a:lnTo>
                  <a:lnTo>
                    <a:pt x="1533" y="735"/>
                  </a:lnTo>
                  <a:lnTo>
                    <a:pt x="1533" y="735"/>
                  </a:lnTo>
                  <a:lnTo>
                    <a:pt x="1533" y="734"/>
                  </a:lnTo>
                  <a:lnTo>
                    <a:pt x="1534" y="732"/>
                  </a:lnTo>
                  <a:lnTo>
                    <a:pt x="1534" y="732"/>
                  </a:lnTo>
                  <a:lnTo>
                    <a:pt x="1534" y="731"/>
                  </a:lnTo>
                  <a:lnTo>
                    <a:pt x="1536" y="731"/>
                  </a:lnTo>
                  <a:lnTo>
                    <a:pt x="1536" y="731"/>
                  </a:lnTo>
                  <a:lnTo>
                    <a:pt x="1536" y="729"/>
                  </a:lnTo>
                  <a:lnTo>
                    <a:pt x="1537" y="728"/>
                  </a:lnTo>
                  <a:lnTo>
                    <a:pt x="1537" y="728"/>
                  </a:lnTo>
                  <a:lnTo>
                    <a:pt x="1537" y="726"/>
                  </a:lnTo>
                  <a:lnTo>
                    <a:pt x="1539" y="726"/>
                  </a:lnTo>
                  <a:lnTo>
                    <a:pt x="1539" y="724"/>
                  </a:lnTo>
                  <a:lnTo>
                    <a:pt x="1539" y="724"/>
                  </a:lnTo>
                  <a:lnTo>
                    <a:pt x="1539" y="723"/>
                  </a:lnTo>
                  <a:lnTo>
                    <a:pt x="1539" y="723"/>
                  </a:lnTo>
                  <a:lnTo>
                    <a:pt x="1539" y="721"/>
                  </a:lnTo>
                  <a:lnTo>
                    <a:pt x="1539" y="720"/>
                  </a:lnTo>
                  <a:lnTo>
                    <a:pt x="1540" y="718"/>
                  </a:lnTo>
                  <a:lnTo>
                    <a:pt x="1540" y="717"/>
                  </a:lnTo>
                  <a:lnTo>
                    <a:pt x="1542" y="713"/>
                  </a:lnTo>
                  <a:lnTo>
                    <a:pt x="1542" y="713"/>
                  </a:lnTo>
                  <a:lnTo>
                    <a:pt x="1542" y="712"/>
                  </a:lnTo>
                  <a:lnTo>
                    <a:pt x="1542" y="712"/>
                  </a:lnTo>
                  <a:lnTo>
                    <a:pt x="1544" y="710"/>
                  </a:lnTo>
                  <a:lnTo>
                    <a:pt x="1544" y="709"/>
                  </a:lnTo>
                  <a:lnTo>
                    <a:pt x="1544" y="707"/>
                  </a:lnTo>
                  <a:lnTo>
                    <a:pt x="1544" y="707"/>
                  </a:lnTo>
                  <a:lnTo>
                    <a:pt x="1544" y="705"/>
                  </a:lnTo>
                  <a:lnTo>
                    <a:pt x="1544" y="705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5" y="704"/>
                  </a:lnTo>
                  <a:lnTo>
                    <a:pt x="1547" y="704"/>
                  </a:lnTo>
                  <a:lnTo>
                    <a:pt x="1548" y="702"/>
                  </a:lnTo>
                  <a:lnTo>
                    <a:pt x="1548" y="702"/>
                  </a:lnTo>
                  <a:lnTo>
                    <a:pt x="1550" y="702"/>
                  </a:lnTo>
                  <a:lnTo>
                    <a:pt x="1551" y="699"/>
                  </a:lnTo>
                  <a:lnTo>
                    <a:pt x="1551" y="699"/>
                  </a:lnTo>
                  <a:lnTo>
                    <a:pt x="1551" y="698"/>
                  </a:lnTo>
                  <a:lnTo>
                    <a:pt x="1551" y="696"/>
                  </a:lnTo>
                  <a:lnTo>
                    <a:pt x="1550" y="696"/>
                  </a:lnTo>
                  <a:lnTo>
                    <a:pt x="1550" y="693"/>
                  </a:lnTo>
                  <a:lnTo>
                    <a:pt x="1548" y="693"/>
                  </a:lnTo>
                  <a:lnTo>
                    <a:pt x="1550" y="691"/>
                  </a:lnTo>
                  <a:lnTo>
                    <a:pt x="1550" y="691"/>
                  </a:lnTo>
                  <a:lnTo>
                    <a:pt x="1550" y="690"/>
                  </a:lnTo>
                  <a:lnTo>
                    <a:pt x="1550" y="690"/>
                  </a:lnTo>
                  <a:lnTo>
                    <a:pt x="1550" y="688"/>
                  </a:lnTo>
                  <a:lnTo>
                    <a:pt x="1548" y="687"/>
                  </a:lnTo>
                  <a:lnTo>
                    <a:pt x="1547" y="687"/>
                  </a:lnTo>
                  <a:lnTo>
                    <a:pt x="1545" y="687"/>
                  </a:lnTo>
                  <a:lnTo>
                    <a:pt x="1545" y="687"/>
                  </a:lnTo>
                  <a:lnTo>
                    <a:pt x="1544" y="687"/>
                  </a:lnTo>
                  <a:lnTo>
                    <a:pt x="1539" y="688"/>
                  </a:lnTo>
                  <a:lnTo>
                    <a:pt x="1536" y="690"/>
                  </a:lnTo>
                  <a:lnTo>
                    <a:pt x="1534" y="690"/>
                  </a:lnTo>
                  <a:lnTo>
                    <a:pt x="1533" y="691"/>
                  </a:lnTo>
                  <a:lnTo>
                    <a:pt x="1531" y="691"/>
                  </a:lnTo>
                  <a:lnTo>
                    <a:pt x="1528" y="691"/>
                  </a:lnTo>
                  <a:lnTo>
                    <a:pt x="1526" y="691"/>
                  </a:lnTo>
                  <a:lnTo>
                    <a:pt x="1525" y="693"/>
                  </a:lnTo>
                  <a:lnTo>
                    <a:pt x="1523" y="694"/>
                  </a:lnTo>
                  <a:lnTo>
                    <a:pt x="1522" y="694"/>
                  </a:lnTo>
                  <a:lnTo>
                    <a:pt x="1522" y="694"/>
                  </a:lnTo>
                  <a:lnTo>
                    <a:pt x="1520" y="698"/>
                  </a:lnTo>
                  <a:lnTo>
                    <a:pt x="1518" y="698"/>
                  </a:lnTo>
                  <a:lnTo>
                    <a:pt x="1517" y="698"/>
                  </a:lnTo>
                  <a:lnTo>
                    <a:pt x="1514" y="698"/>
                  </a:lnTo>
                  <a:lnTo>
                    <a:pt x="1509" y="699"/>
                  </a:lnTo>
                  <a:lnTo>
                    <a:pt x="1506" y="699"/>
                  </a:lnTo>
                  <a:lnTo>
                    <a:pt x="1504" y="698"/>
                  </a:lnTo>
                  <a:lnTo>
                    <a:pt x="1503" y="698"/>
                  </a:lnTo>
                  <a:lnTo>
                    <a:pt x="1499" y="699"/>
                  </a:lnTo>
                  <a:lnTo>
                    <a:pt x="1498" y="699"/>
                  </a:lnTo>
                  <a:lnTo>
                    <a:pt x="1496" y="698"/>
                  </a:lnTo>
                  <a:lnTo>
                    <a:pt x="1496" y="698"/>
                  </a:lnTo>
                  <a:lnTo>
                    <a:pt x="1496" y="696"/>
                  </a:lnTo>
                  <a:lnTo>
                    <a:pt x="1495" y="694"/>
                  </a:lnTo>
                  <a:lnTo>
                    <a:pt x="1493" y="693"/>
                  </a:lnTo>
                  <a:lnTo>
                    <a:pt x="1493" y="691"/>
                  </a:lnTo>
                  <a:lnTo>
                    <a:pt x="1495" y="688"/>
                  </a:lnTo>
                  <a:lnTo>
                    <a:pt x="1495" y="687"/>
                  </a:lnTo>
                  <a:lnTo>
                    <a:pt x="1495" y="685"/>
                  </a:lnTo>
                  <a:lnTo>
                    <a:pt x="1493" y="685"/>
                  </a:lnTo>
                  <a:lnTo>
                    <a:pt x="1493" y="683"/>
                  </a:lnTo>
                  <a:lnTo>
                    <a:pt x="1492" y="682"/>
                  </a:lnTo>
                  <a:lnTo>
                    <a:pt x="1492" y="682"/>
                  </a:lnTo>
                  <a:lnTo>
                    <a:pt x="1492" y="680"/>
                  </a:lnTo>
                  <a:lnTo>
                    <a:pt x="1492" y="679"/>
                  </a:lnTo>
                  <a:lnTo>
                    <a:pt x="1492" y="677"/>
                  </a:lnTo>
                  <a:lnTo>
                    <a:pt x="1488" y="677"/>
                  </a:lnTo>
                  <a:lnTo>
                    <a:pt x="1485" y="677"/>
                  </a:lnTo>
                  <a:lnTo>
                    <a:pt x="1484" y="676"/>
                  </a:lnTo>
                  <a:lnTo>
                    <a:pt x="1481" y="671"/>
                  </a:lnTo>
                  <a:lnTo>
                    <a:pt x="1479" y="669"/>
                  </a:lnTo>
                  <a:lnTo>
                    <a:pt x="1477" y="669"/>
                  </a:lnTo>
                  <a:lnTo>
                    <a:pt x="1476" y="668"/>
                  </a:lnTo>
                  <a:lnTo>
                    <a:pt x="1476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4" y="668"/>
                  </a:lnTo>
                  <a:lnTo>
                    <a:pt x="1473" y="668"/>
                  </a:lnTo>
                  <a:lnTo>
                    <a:pt x="1473" y="668"/>
                  </a:lnTo>
                  <a:lnTo>
                    <a:pt x="1471" y="668"/>
                  </a:lnTo>
                  <a:lnTo>
                    <a:pt x="1471" y="668"/>
                  </a:lnTo>
                  <a:lnTo>
                    <a:pt x="1469" y="668"/>
                  </a:lnTo>
                  <a:lnTo>
                    <a:pt x="1469" y="666"/>
                  </a:lnTo>
                  <a:lnTo>
                    <a:pt x="1468" y="666"/>
                  </a:lnTo>
                  <a:lnTo>
                    <a:pt x="1466" y="666"/>
                  </a:lnTo>
                  <a:lnTo>
                    <a:pt x="1465" y="665"/>
                  </a:lnTo>
                  <a:lnTo>
                    <a:pt x="1466" y="665"/>
                  </a:lnTo>
                  <a:lnTo>
                    <a:pt x="1465" y="663"/>
                  </a:lnTo>
                  <a:lnTo>
                    <a:pt x="1465" y="663"/>
                  </a:lnTo>
                  <a:lnTo>
                    <a:pt x="1462" y="663"/>
                  </a:lnTo>
                  <a:lnTo>
                    <a:pt x="1457" y="665"/>
                  </a:lnTo>
                  <a:lnTo>
                    <a:pt x="1454" y="665"/>
                  </a:lnTo>
                  <a:lnTo>
                    <a:pt x="1452" y="663"/>
                  </a:lnTo>
                  <a:lnTo>
                    <a:pt x="1451" y="661"/>
                  </a:lnTo>
                  <a:lnTo>
                    <a:pt x="1449" y="661"/>
                  </a:lnTo>
                  <a:lnTo>
                    <a:pt x="1449" y="660"/>
                  </a:lnTo>
                  <a:lnTo>
                    <a:pt x="1447" y="660"/>
                  </a:lnTo>
                  <a:lnTo>
                    <a:pt x="1447" y="658"/>
                  </a:lnTo>
                  <a:lnTo>
                    <a:pt x="1447" y="657"/>
                  </a:lnTo>
                  <a:lnTo>
                    <a:pt x="1447" y="655"/>
                  </a:lnTo>
                  <a:lnTo>
                    <a:pt x="1447" y="652"/>
                  </a:lnTo>
                  <a:lnTo>
                    <a:pt x="1446" y="650"/>
                  </a:lnTo>
                  <a:lnTo>
                    <a:pt x="1444" y="649"/>
                  </a:lnTo>
                  <a:lnTo>
                    <a:pt x="1444" y="649"/>
                  </a:lnTo>
                  <a:lnTo>
                    <a:pt x="1444" y="647"/>
                  </a:lnTo>
                  <a:lnTo>
                    <a:pt x="1444" y="647"/>
                  </a:lnTo>
                  <a:lnTo>
                    <a:pt x="1444" y="646"/>
                  </a:lnTo>
                  <a:lnTo>
                    <a:pt x="1444" y="646"/>
                  </a:lnTo>
                  <a:lnTo>
                    <a:pt x="1444" y="644"/>
                  </a:lnTo>
                  <a:lnTo>
                    <a:pt x="1444" y="642"/>
                  </a:lnTo>
                  <a:lnTo>
                    <a:pt x="1443" y="639"/>
                  </a:lnTo>
                  <a:lnTo>
                    <a:pt x="1440" y="638"/>
                  </a:lnTo>
                  <a:lnTo>
                    <a:pt x="1438" y="635"/>
                  </a:lnTo>
                  <a:lnTo>
                    <a:pt x="1438" y="633"/>
                  </a:lnTo>
                  <a:lnTo>
                    <a:pt x="1438" y="633"/>
                  </a:lnTo>
                  <a:lnTo>
                    <a:pt x="1438" y="631"/>
                  </a:lnTo>
                  <a:lnTo>
                    <a:pt x="1438" y="631"/>
                  </a:lnTo>
                  <a:lnTo>
                    <a:pt x="1438" y="630"/>
                  </a:lnTo>
                  <a:lnTo>
                    <a:pt x="1438" y="628"/>
                  </a:lnTo>
                  <a:lnTo>
                    <a:pt x="1436" y="628"/>
                  </a:lnTo>
                  <a:lnTo>
                    <a:pt x="1436" y="627"/>
                  </a:lnTo>
                  <a:lnTo>
                    <a:pt x="1436" y="627"/>
                  </a:lnTo>
                  <a:lnTo>
                    <a:pt x="1435" y="627"/>
                  </a:lnTo>
                  <a:lnTo>
                    <a:pt x="1435" y="625"/>
                  </a:lnTo>
                  <a:lnTo>
                    <a:pt x="1435" y="624"/>
                  </a:lnTo>
                  <a:lnTo>
                    <a:pt x="1435" y="622"/>
                  </a:lnTo>
                  <a:lnTo>
                    <a:pt x="1433" y="619"/>
                  </a:lnTo>
                  <a:lnTo>
                    <a:pt x="1432" y="617"/>
                  </a:lnTo>
                  <a:lnTo>
                    <a:pt x="1432" y="616"/>
                  </a:lnTo>
                  <a:lnTo>
                    <a:pt x="1432" y="614"/>
                  </a:lnTo>
                  <a:lnTo>
                    <a:pt x="1432" y="614"/>
                  </a:lnTo>
                  <a:lnTo>
                    <a:pt x="1430" y="613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11"/>
                  </a:lnTo>
                  <a:lnTo>
                    <a:pt x="1430" y="609"/>
                  </a:lnTo>
                  <a:lnTo>
                    <a:pt x="1428" y="609"/>
                  </a:lnTo>
                  <a:lnTo>
                    <a:pt x="1428" y="608"/>
                  </a:lnTo>
                  <a:lnTo>
                    <a:pt x="1428" y="608"/>
                  </a:lnTo>
                  <a:lnTo>
                    <a:pt x="1427" y="606"/>
                  </a:lnTo>
                  <a:lnTo>
                    <a:pt x="1425" y="606"/>
                  </a:lnTo>
                  <a:lnTo>
                    <a:pt x="1425" y="606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5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5" y="603"/>
                  </a:lnTo>
                  <a:lnTo>
                    <a:pt x="1424" y="602"/>
                  </a:lnTo>
                  <a:lnTo>
                    <a:pt x="1424" y="600"/>
                  </a:lnTo>
                  <a:lnTo>
                    <a:pt x="1422" y="600"/>
                  </a:lnTo>
                  <a:lnTo>
                    <a:pt x="1421" y="600"/>
                  </a:lnTo>
                  <a:lnTo>
                    <a:pt x="1421" y="600"/>
                  </a:lnTo>
                  <a:lnTo>
                    <a:pt x="1421" y="598"/>
                  </a:lnTo>
                  <a:lnTo>
                    <a:pt x="1421" y="598"/>
                  </a:lnTo>
                  <a:lnTo>
                    <a:pt x="1421" y="597"/>
                  </a:lnTo>
                  <a:lnTo>
                    <a:pt x="1419" y="597"/>
                  </a:lnTo>
                  <a:lnTo>
                    <a:pt x="1419" y="597"/>
                  </a:lnTo>
                  <a:lnTo>
                    <a:pt x="1417" y="597"/>
                  </a:lnTo>
                  <a:lnTo>
                    <a:pt x="1414" y="595"/>
                  </a:lnTo>
                  <a:lnTo>
                    <a:pt x="1411" y="594"/>
                  </a:lnTo>
                  <a:lnTo>
                    <a:pt x="1410" y="594"/>
                  </a:lnTo>
                  <a:lnTo>
                    <a:pt x="1410" y="595"/>
                  </a:lnTo>
                  <a:lnTo>
                    <a:pt x="1410" y="595"/>
                  </a:lnTo>
                  <a:lnTo>
                    <a:pt x="1408" y="595"/>
                  </a:lnTo>
                  <a:lnTo>
                    <a:pt x="1405" y="594"/>
                  </a:lnTo>
                  <a:lnTo>
                    <a:pt x="1403" y="594"/>
                  </a:lnTo>
                  <a:lnTo>
                    <a:pt x="1402" y="594"/>
                  </a:lnTo>
                  <a:lnTo>
                    <a:pt x="1400" y="592"/>
                  </a:lnTo>
                  <a:lnTo>
                    <a:pt x="1400" y="590"/>
                  </a:lnTo>
                  <a:lnTo>
                    <a:pt x="1399" y="590"/>
                  </a:lnTo>
                  <a:lnTo>
                    <a:pt x="1397" y="590"/>
                  </a:lnTo>
                  <a:lnTo>
                    <a:pt x="1392" y="589"/>
                  </a:lnTo>
                  <a:lnTo>
                    <a:pt x="1391" y="587"/>
                  </a:lnTo>
                  <a:lnTo>
                    <a:pt x="1391" y="587"/>
                  </a:lnTo>
                  <a:lnTo>
                    <a:pt x="1389" y="587"/>
                  </a:lnTo>
                  <a:lnTo>
                    <a:pt x="1389" y="587"/>
                  </a:lnTo>
                  <a:lnTo>
                    <a:pt x="1387" y="587"/>
                  </a:lnTo>
                  <a:lnTo>
                    <a:pt x="1386" y="587"/>
                  </a:lnTo>
                  <a:lnTo>
                    <a:pt x="1384" y="587"/>
                  </a:lnTo>
                  <a:lnTo>
                    <a:pt x="1381" y="589"/>
                  </a:lnTo>
                  <a:lnTo>
                    <a:pt x="1378" y="589"/>
                  </a:lnTo>
                  <a:lnTo>
                    <a:pt x="1375" y="589"/>
                  </a:lnTo>
                  <a:lnTo>
                    <a:pt x="1373" y="589"/>
                  </a:lnTo>
                  <a:lnTo>
                    <a:pt x="1372" y="589"/>
                  </a:lnTo>
                  <a:lnTo>
                    <a:pt x="1369" y="589"/>
                  </a:lnTo>
                  <a:lnTo>
                    <a:pt x="1364" y="590"/>
                  </a:lnTo>
                  <a:lnTo>
                    <a:pt x="1359" y="592"/>
                  </a:lnTo>
                  <a:lnTo>
                    <a:pt x="1353" y="592"/>
                  </a:lnTo>
                  <a:lnTo>
                    <a:pt x="1348" y="595"/>
                  </a:lnTo>
                  <a:lnTo>
                    <a:pt x="1345" y="598"/>
                  </a:lnTo>
                  <a:lnTo>
                    <a:pt x="1342" y="602"/>
                  </a:lnTo>
                  <a:lnTo>
                    <a:pt x="1340" y="603"/>
                  </a:lnTo>
                  <a:lnTo>
                    <a:pt x="1339" y="603"/>
                  </a:lnTo>
                  <a:lnTo>
                    <a:pt x="1340" y="605"/>
                  </a:lnTo>
                  <a:lnTo>
                    <a:pt x="1340" y="606"/>
                  </a:lnTo>
                  <a:lnTo>
                    <a:pt x="1343" y="606"/>
                  </a:lnTo>
                  <a:lnTo>
                    <a:pt x="1346" y="606"/>
                  </a:lnTo>
                  <a:lnTo>
                    <a:pt x="1348" y="606"/>
                  </a:lnTo>
                  <a:lnTo>
                    <a:pt x="1348" y="608"/>
                  </a:lnTo>
                  <a:lnTo>
                    <a:pt x="1348" y="609"/>
                  </a:lnTo>
                  <a:lnTo>
                    <a:pt x="1348" y="613"/>
                  </a:lnTo>
                  <a:lnTo>
                    <a:pt x="1350" y="614"/>
                  </a:lnTo>
                  <a:lnTo>
                    <a:pt x="1350" y="616"/>
                  </a:lnTo>
                  <a:lnTo>
                    <a:pt x="1348" y="619"/>
                  </a:lnTo>
                  <a:lnTo>
                    <a:pt x="1346" y="620"/>
                  </a:lnTo>
                  <a:lnTo>
                    <a:pt x="1342" y="624"/>
                  </a:lnTo>
                  <a:lnTo>
                    <a:pt x="1340" y="625"/>
                  </a:lnTo>
                  <a:lnTo>
                    <a:pt x="1339" y="628"/>
                  </a:lnTo>
                  <a:lnTo>
                    <a:pt x="1335" y="631"/>
                  </a:lnTo>
                  <a:lnTo>
                    <a:pt x="1335" y="633"/>
                  </a:lnTo>
                  <a:lnTo>
                    <a:pt x="1335" y="635"/>
                  </a:lnTo>
                  <a:lnTo>
                    <a:pt x="1334" y="636"/>
                  </a:lnTo>
                  <a:lnTo>
                    <a:pt x="1332" y="638"/>
                  </a:lnTo>
                  <a:lnTo>
                    <a:pt x="1331" y="639"/>
                  </a:lnTo>
                  <a:lnTo>
                    <a:pt x="1331" y="641"/>
                  </a:lnTo>
                  <a:lnTo>
                    <a:pt x="1331" y="642"/>
                  </a:lnTo>
                  <a:lnTo>
                    <a:pt x="1329" y="644"/>
                  </a:lnTo>
                  <a:lnTo>
                    <a:pt x="1328" y="646"/>
                  </a:lnTo>
                  <a:lnTo>
                    <a:pt x="1328" y="647"/>
                  </a:lnTo>
                  <a:lnTo>
                    <a:pt x="1328" y="647"/>
                  </a:lnTo>
                  <a:lnTo>
                    <a:pt x="1326" y="649"/>
                  </a:lnTo>
                  <a:lnTo>
                    <a:pt x="1328" y="649"/>
                  </a:lnTo>
                  <a:lnTo>
                    <a:pt x="1329" y="649"/>
                  </a:lnTo>
                  <a:lnTo>
                    <a:pt x="1329" y="650"/>
                  </a:lnTo>
                  <a:lnTo>
                    <a:pt x="1329" y="653"/>
                  </a:lnTo>
                  <a:lnTo>
                    <a:pt x="1328" y="655"/>
                  </a:lnTo>
                  <a:lnTo>
                    <a:pt x="1326" y="655"/>
                  </a:lnTo>
                  <a:lnTo>
                    <a:pt x="1324" y="657"/>
                  </a:lnTo>
                  <a:lnTo>
                    <a:pt x="1321" y="657"/>
                  </a:lnTo>
                  <a:lnTo>
                    <a:pt x="1317" y="658"/>
                  </a:lnTo>
                  <a:lnTo>
                    <a:pt x="1312" y="661"/>
                  </a:lnTo>
                  <a:lnTo>
                    <a:pt x="1307" y="665"/>
                  </a:lnTo>
                  <a:lnTo>
                    <a:pt x="1307" y="665"/>
                  </a:lnTo>
                  <a:lnTo>
                    <a:pt x="1305" y="665"/>
                  </a:lnTo>
                  <a:lnTo>
                    <a:pt x="1302" y="663"/>
                  </a:lnTo>
                  <a:lnTo>
                    <a:pt x="1299" y="663"/>
                  </a:lnTo>
                  <a:lnTo>
                    <a:pt x="1296" y="661"/>
                  </a:lnTo>
                  <a:lnTo>
                    <a:pt x="1293" y="661"/>
                  </a:lnTo>
                  <a:lnTo>
                    <a:pt x="1291" y="660"/>
                  </a:lnTo>
                  <a:lnTo>
                    <a:pt x="1290" y="658"/>
                  </a:lnTo>
                  <a:lnTo>
                    <a:pt x="1288" y="657"/>
                  </a:lnTo>
                  <a:lnTo>
                    <a:pt x="1285" y="657"/>
                  </a:lnTo>
                  <a:lnTo>
                    <a:pt x="1283" y="655"/>
                  </a:lnTo>
                  <a:lnTo>
                    <a:pt x="1282" y="655"/>
                  </a:lnTo>
                  <a:lnTo>
                    <a:pt x="1280" y="657"/>
                  </a:lnTo>
                  <a:lnTo>
                    <a:pt x="1277" y="658"/>
                  </a:lnTo>
                  <a:lnTo>
                    <a:pt x="1277" y="658"/>
                  </a:lnTo>
                  <a:lnTo>
                    <a:pt x="1274" y="658"/>
                  </a:lnTo>
                  <a:lnTo>
                    <a:pt x="1272" y="658"/>
                  </a:lnTo>
                  <a:lnTo>
                    <a:pt x="1271" y="657"/>
                  </a:lnTo>
                  <a:lnTo>
                    <a:pt x="1271" y="657"/>
                  </a:lnTo>
                  <a:lnTo>
                    <a:pt x="1268" y="655"/>
                  </a:lnTo>
                  <a:lnTo>
                    <a:pt x="1266" y="653"/>
                  </a:lnTo>
                  <a:lnTo>
                    <a:pt x="1264" y="652"/>
                  </a:lnTo>
                  <a:lnTo>
                    <a:pt x="1263" y="652"/>
                  </a:lnTo>
                  <a:lnTo>
                    <a:pt x="1261" y="650"/>
                  </a:lnTo>
                  <a:lnTo>
                    <a:pt x="1260" y="652"/>
                  </a:lnTo>
                  <a:lnTo>
                    <a:pt x="1257" y="650"/>
                  </a:lnTo>
                  <a:lnTo>
                    <a:pt x="1257" y="650"/>
                  </a:lnTo>
                  <a:lnTo>
                    <a:pt x="1255" y="650"/>
                  </a:lnTo>
                  <a:lnTo>
                    <a:pt x="1253" y="652"/>
                  </a:lnTo>
                  <a:lnTo>
                    <a:pt x="1250" y="653"/>
                  </a:lnTo>
                  <a:lnTo>
                    <a:pt x="1247" y="655"/>
                  </a:lnTo>
                  <a:lnTo>
                    <a:pt x="1246" y="655"/>
                  </a:lnTo>
                  <a:lnTo>
                    <a:pt x="1244" y="657"/>
                  </a:lnTo>
                  <a:lnTo>
                    <a:pt x="1242" y="658"/>
                  </a:lnTo>
                  <a:lnTo>
                    <a:pt x="1239" y="660"/>
                  </a:lnTo>
                  <a:lnTo>
                    <a:pt x="1239" y="661"/>
                  </a:lnTo>
                  <a:lnTo>
                    <a:pt x="1238" y="663"/>
                  </a:lnTo>
                  <a:lnTo>
                    <a:pt x="1236" y="665"/>
                  </a:lnTo>
                  <a:lnTo>
                    <a:pt x="1235" y="665"/>
                  </a:lnTo>
                  <a:lnTo>
                    <a:pt x="1233" y="665"/>
                  </a:lnTo>
                  <a:lnTo>
                    <a:pt x="1230" y="665"/>
                  </a:lnTo>
                  <a:lnTo>
                    <a:pt x="1228" y="665"/>
                  </a:lnTo>
                  <a:lnTo>
                    <a:pt x="1223" y="666"/>
                  </a:lnTo>
                  <a:lnTo>
                    <a:pt x="1222" y="666"/>
                  </a:lnTo>
                  <a:lnTo>
                    <a:pt x="1220" y="668"/>
                  </a:lnTo>
                  <a:lnTo>
                    <a:pt x="1219" y="668"/>
                  </a:lnTo>
                  <a:lnTo>
                    <a:pt x="1217" y="668"/>
                  </a:lnTo>
                  <a:lnTo>
                    <a:pt x="1216" y="668"/>
                  </a:lnTo>
                  <a:lnTo>
                    <a:pt x="1214" y="668"/>
                  </a:lnTo>
                  <a:lnTo>
                    <a:pt x="1212" y="668"/>
                  </a:lnTo>
                  <a:lnTo>
                    <a:pt x="1211" y="669"/>
                  </a:lnTo>
                  <a:lnTo>
                    <a:pt x="1206" y="671"/>
                  </a:lnTo>
                  <a:lnTo>
                    <a:pt x="1205" y="672"/>
                  </a:lnTo>
                  <a:lnTo>
                    <a:pt x="1203" y="672"/>
                  </a:lnTo>
                  <a:lnTo>
                    <a:pt x="1201" y="671"/>
                  </a:lnTo>
                  <a:lnTo>
                    <a:pt x="1200" y="671"/>
                  </a:lnTo>
                  <a:lnTo>
                    <a:pt x="1198" y="671"/>
                  </a:lnTo>
                  <a:lnTo>
                    <a:pt x="1197" y="671"/>
                  </a:lnTo>
                  <a:lnTo>
                    <a:pt x="1194" y="671"/>
                  </a:lnTo>
                  <a:lnTo>
                    <a:pt x="1190" y="669"/>
                  </a:lnTo>
                  <a:lnTo>
                    <a:pt x="1187" y="669"/>
                  </a:lnTo>
                  <a:lnTo>
                    <a:pt x="1186" y="669"/>
                  </a:lnTo>
                  <a:lnTo>
                    <a:pt x="1182" y="668"/>
                  </a:lnTo>
                  <a:lnTo>
                    <a:pt x="1178" y="668"/>
                  </a:lnTo>
                  <a:lnTo>
                    <a:pt x="1176" y="668"/>
                  </a:lnTo>
                  <a:lnTo>
                    <a:pt x="1175" y="668"/>
                  </a:lnTo>
                  <a:lnTo>
                    <a:pt x="1173" y="668"/>
                  </a:lnTo>
                  <a:lnTo>
                    <a:pt x="1171" y="668"/>
                  </a:lnTo>
                  <a:lnTo>
                    <a:pt x="1168" y="665"/>
                  </a:lnTo>
                  <a:lnTo>
                    <a:pt x="1167" y="665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5" y="663"/>
                  </a:lnTo>
                  <a:lnTo>
                    <a:pt x="1164" y="661"/>
                  </a:lnTo>
                  <a:lnTo>
                    <a:pt x="1164" y="661"/>
                  </a:lnTo>
                  <a:lnTo>
                    <a:pt x="1164" y="658"/>
                  </a:lnTo>
                  <a:lnTo>
                    <a:pt x="1164" y="657"/>
                  </a:lnTo>
                  <a:lnTo>
                    <a:pt x="1164" y="657"/>
                  </a:lnTo>
                  <a:lnTo>
                    <a:pt x="1162" y="657"/>
                  </a:lnTo>
                  <a:lnTo>
                    <a:pt x="1160" y="657"/>
                  </a:lnTo>
                  <a:lnTo>
                    <a:pt x="1156" y="657"/>
                  </a:lnTo>
                  <a:lnTo>
                    <a:pt x="1154" y="657"/>
                  </a:lnTo>
                  <a:lnTo>
                    <a:pt x="1153" y="655"/>
                  </a:lnTo>
                  <a:lnTo>
                    <a:pt x="1151" y="653"/>
                  </a:lnTo>
                  <a:lnTo>
                    <a:pt x="1149" y="652"/>
                  </a:lnTo>
                  <a:lnTo>
                    <a:pt x="1148" y="650"/>
                  </a:lnTo>
                  <a:lnTo>
                    <a:pt x="1146" y="650"/>
                  </a:lnTo>
                  <a:lnTo>
                    <a:pt x="1145" y="649"/>
                  </a:lnTo>
                  <a:lnTo>
                    <a:pt x="1141" y="650"/>
                  </a:lnTo>
                  <a:lnTo>
                    <a:pt x="1140" y="650"/>
                  </a:lnTo>
                  <a:lnTo>
                    <a:pt x="1137" y="649"/>
                  </a:lnTo>
                  <a:lnTo>
                    <a:pt x="1137" y="649"/>
                  </a:lnTo>
                  <a:lnTo>
                    <a:pt x="1134" y="649"/>
                  </a:lnTo>
                  <a:lnTo>
                    <a:pt x="1132" y="647"/>
                  </a:lnTo>
                  <a:lnTo>
                    <a:pt x="1129" y="647"/>
                  </a:lnTo>
                  <a:lnTo>
                    <a:pt x="1127" y="647"/>
                  </a:lnTo>
                  <a:lnTo>
                    <a:pt x="1126" y="647"/>
                  </a:lnTo>
                  <a:lnTo>
                    <a:pt x="1124" y="647"/>
                  </a:lnTo>
                  <a:lnTo>
                    <a:pt x="1123" y="649"/>
                  </a:lnTo>
                  <a:lnTo>
                    <a:pt x="1121" y="649"/>
                  </a:lnTo>
                  <a:lnTo>
                    <a:pt x="1118" y="649"/>
                  </a:lnTo>
                  <a:lnTo>
                    <a:pt x="1116" y="650"/>
                  </a:lnTo>
                  <a:lnTo>
                    <a:pt x="1115" y="650"/>
                  </a:lnTo>
                  <a:lnTo>
                    <a:pt x="1112" y="650"/>
                  </a:lnTo>
                  <a:lnTo>
                    <a:pt x="1112" y="652"/>
                  </a:lnTo>
                  <a:lnTo>
                    <a:pt x="1110" y="652"/>
                  </a:lnTo>
                  <a:lnTo>
                    <a:pt x="1108" y="653"/>
                  </a:lnTo>
                  <a:lnTo>
                    <a:pt x="1107" y="653"/>
                  </a:lnTo>
                  <a:lnTo>
                    <a:pt x="1105" y="652"/>
                  </a:lnTo>
                  <a:lnTo>
                    <a:pt x="1104" y="652"/>
                  </a:lnTo>
                  <a:lnTo>
                    <a:pt x="1104" y="653"/>
                  </a:lnTo>
                  <a:lnTo>
                    <a:pt x="1102" y="653"/>
                  </a:lnTo>
                  <a:lnTo>
                    <a:pt x="1100" y="652"/>
                  </a:lnTo>
                  <a:lnTo>
                    <a:pt x="1099" y="652"/>
                  </a:lnTo>
                  <a:lnTo>
                    <a:pt x="1097" y="652"/>
                  </a:lnTo>
                  <a:lnTo>
                    <a:pt x="1096" y="650"/>
                  </a:lnTo>
                  <a:lnTo>
                    <a:pt x="1096" y="650"/>
                  </a:lnTo>
                  <a:lnTo>
                    <a:pt x="1093" y="650"/>
                  </a:lnTo>
                  <a:lnTo>
                    <a:pt x="1091" y="649"/>
                  </a:lnTo>
                  <a:lnTo>
                    <a:pt x="1089" y="649"/>
                  </a:lnTo>
                  <a:lnTo>
                    <a:pt x="1088" y="649"/>
                  </a:lnTo>
                  <a:lnTo>
                    <a:pt x="1086" y="647"/>
                  </a:lnTo>
                  <a:lnTo>
                    <a:pt x="1085" y="646"/>
                  </a:lnTo>
                  <a:lnTo>
                    <a:pt x="1085" y="646"/>
                  </a:lnTo>
                  <a:lnTo>
                    <a:pt x="1083" y="646"/>
                  </a:lnTo>
                  <a:lnTo>
                    <a:pt x="1083" y="644"/>
                  </a:lnTo>
                  <a:lnTo>
                    <a:pt x="1083" y="644"/>
                  </a:lnTo>
                  <a:lnTo>
                    <a:pt x="1083" y="642"/>
                  </a:lnTo>
                  <a:lnTo>
                    <a:pt x="1083" y="642"/>
                  </a:lnTo>
                  <a:lnTo>
                    <a:pt x="1082" y="641"/>
                  </a:lnTo>
                  <a:lnTo>
                    <a:pt x="1082" y="641"/>
                  </a:lnTo>
                  <a:lnTo>
                    <a:pt x="1082" y="639"/>
                  </a:lnTo>
                  <a:lnTo>
                    <a:pt x="1082" y="639"/>
                  </a:lnTo>
                  <a:lnTo>
                    <a:pt x="1082" y="638"/>
                  </a:lnTo>
                  <a:lnTo>
                    <a:pt x="1082" y="636"/>
                  </a:lnTo>
                  <a:lnTo>
                    <a:pt x="1080" y="635"/>
                  </a:lnTo>
                  <a:lnTo>
                    <a:pt x="1080" y="633"/>
                  </a:lnTo>
                  <a:lnTo>
                    <a:pt x="1080" y="631"/>
                  </a:lnTo>
                  <a:lnTo>
                    <a:pt x="1080" y="631"/>
                  </a:lnTo>
                  <a:lnTo>
                    <a:pt x="1080" y="630"/>
                  </a:lnTo>
                  <a:lnTo>
                    <a:pt x="1078" y="630"/>
                  </a:lnTo>
                  <a:lnTo>
                    <a:pt x="1075" y="628"/>
                  </a:lnTo>
                  <a:lnTo>
                    <a:pt x="1072" y="628"/>
                  </a:lnTo>
                  <a:lnTo>
                    <a:pt x="1071" y="628"/>
                  </a:lnTo>
                  <a:lnTo>
                    <a:pt x="1069" y="628"/>
                  </a:lnTo>
                  <a:lnTo>
                    <a:pt x="1069" y="628"/>
                  </a:lnTo>
                  <a:lnTo>
                    <a:pt x="1067" y="627"/>
                  </a:lnTo>
                  <a:lnTo>
                    <a:pt x="1066" y="627"/>
                  </a:lnTo>
                  <a:lnTo>
                    <a:pt x="1063" y="625"/>
                  </a:lnTo>
                  <a:lnTo>
                    <a:pt x="1059" y="624"/>
                  </a:lnTo>
                  <a:lnTo>
                    <a:pt x="1056" y="624"/>
                  </a:lnTo>
                  <a:lnTo>
                    <a:pt x="1056" y="624"/>
                  </a:lnTo>
                  <a:lnTo>
                    <a:pt x="1053" y="624"/>
                  </a:lnTo>
                  <a:lnTo>
                    <a:pt x="1050" y="622"/>
                  </a:lnTo>
                  <a:lnTo>
                    <a:pt x="1048" y="622"/>
                  </a:lnTo>
                  <a:lnTo>
                    <a:pt x="1047" y="620"/>
                  </a:lnTo>
                  <a:lnTo>
                    <a:pt x="1045" y="620"/>
                  </a:lnTo>
                  <a:lnTo>
                    <a:pt x="1044" y="620"/>
                  </a:lnTo>
                  <a:lnTo>
                    <a:pt x="1042" y="619"/>
                  </a:lnTo>
                  <a:lnTo>
                    <a:pt x="1041" y="619"/>
                  </a:lnTo>
                  <a:lnTo>
                    <a:pt x="1037" y="617"/>
                  </a:lnTo>
                  <a:lnTo>
                    <a:pt x="1036" y="617"/>
                  </a:lnTo>
                  <a:lnTo>
                    <a:pt x="1036" y="617"/>
                  </a:lnTo>
                  <a:lnTo>
                    <a:pt x="1034" y="616"/>
                  </a:lnTo>
                  <a:lnTo>
                    <a:pt x="1033" y="616"/>
                  </a:lnTo>
                  <a:lnTo>
                    <a:pt x="1033" y="616"/>
                  </a:lnTo>
                  <a:lnTo>
                    <a:pt x="1033" y="619"/>
                  </a:lnTo>
                  <a:lnTo>
                    <a:pt x="1031" y="619"/>
                  </a:lnTo>
                  <a:lnTo>
                    <a:pt x="1030" y="622"/>
                  </a:lnTo>
                  <a:lnTo>
                    <a:pt x="1025" y="624"/>
                  </a:lnTo>
                  <a:lnTo>
                    <a:pt x="1025" y="624"/>
                  </a:lnTo>
                  <a:lnTo>
                    <a:pt x="1025" y="625"/>
                  </a:lnTo>
                  <a:lnTo>
                    <a:pt x="1023" y="625"/>
                  </a:lnTo>
                  <a:lnTo>
                    <a:pt x="1023" y="627"/>
                  </a:lnTo>
                  <a:lnTo>
                    <a:pt x="1023" y="627"/>
                  </a:lnTo>
                  <a:lnTo>
                    <a:pt x="1022" y="628"/>
                  </a:lnTo>
                  <a:lnTo>
                    <a:pt x="1022" y="628"/>
                  </a:lnTo>
                  <a:lnTo>
                    <a:pt x="1020" y="630"/>
                  </a:lnTo>
                  <a:lnTo>
                    <a:pt x="1020" y="630"/>
                  </a:lnTo>
                  <a:lnTo>
                    <a:pt x="1020" y="631"/>
                  </a:lnTo>
                  <a:lnTo>
                    <a:pt x="1020" y="631"/>
                  </a:lnTo>
                  <a:lnTo>
                    <a:pt x="1018" y="633"/>
                  </a:lnTo>
                  <a:lnTo>
                    <a:pt x="1018" y="633"/>
                  </a:lnTo>
                  <a:lnTo>
                    <a:pt x="1018" y="636"/>
                  </a:lnTo>
                  <a:lnTo>
                    <a:pt x="1018" y="638"/>
                  </a:lnTo>
                  <a:lnTo>
                    <a:pt x="1018" y="638"/>
                  </a:lnTo>
                  <a:lnTo>
                    <a:pt x="1018" y="639"/>
                  </a:lnTo>
                  <a:lnTo>
                    <a:pt x="1020" y="639"/>
                  </a:lnTo>
                  <a:lnTo>
                    <a:pt x="1020" y="641"/>
                  </a:lnTo>
                  <a:lnTo>
                    <a:pt x="1020" y="641"/>
                  </a:lnTo>
                  <a:lnTo>
                    <a:pt x="1020" y="642"/>
                  </a:lnTo>
                  <a:lnTo>
                    <a:pt x="1020" y="644"/>
                  </a:lnTo>
                  <a:lnTo>
                    <a:pt x="1022" y="644"/>
                  </a:lnTo>
                  <a:lnTo>
                    <a:pt x="1023" y="646"/>
                  </a:lnTo>
                  <a:lnTo>
                    <a:pt x="1023" y="646"/>
                  </a:lnTo>
                  <a:lnTo>
                    <a:pt x="1025" y="646"/>
                  </a:lnTo>
                  <a:lnTo>
                    <a:pt x="1025" y="647"/>
                  </a:lnTo>
                  <a:lnTo>
                    <a:pt x="1025" y="647"/>
                  </a:lnTo>
                  <a:lnTo>
                    <a:pt x="1025" y="650"/>
                  </a:lnTo>
                  <a:lnTo>
                    <a:pt x="1023" y="652"/>
                  </a:lnTo>
                  <a:lnTo>
                    <a:pt x="1023" y="652"/>
                  </a:lnTo>
                  <a:lnTo>
                    <a:pt x="1022" y="653"/>
                  </a:lnTo>
                  <a:lnTo>
                    <a:pt x="1022" y="653"/>
                  </a:lnTo>
                  <a:lnTo>
                    <a:pt x="1020" y="655"/>
                  </a:lnTo>
                  <a:lnTo>
                    <a:pt x="1020" y="655"/>
                  </a:lnTo>
                  <a:lnTo>
                    <a:pt x="1018" y="657"/>
                  </a:lnTo>
                  <a:lnTo>
                    <a:pt x="1017" y="657"/>
                  </a:lnTo>
                  <a:lnTo>
                    <a:pt x="1017" y="657"/>
                  </a:lnTo>
                  <a:lnTo>
                    <a:pt x="1015" y="657"/>
                  </a:lnTo>
                  <a:lnTo>
                    <a:pt x="1014" y="657"/>
                  </a:lnTo>
                  <a:lnTo>
                    <a:pt x="1014" y="658"/>
                  </a:lnTo>
                  <a:lnTo>
                    <a:pt x="1012" y="660"/>
                  </a:lnTo>
                  <a:lnTo>
                    <a:pt x="1011" y="661"/>
                  </a:lnTo>
                  <a:lnTo>
                    <a:pt x="1009" y="661"/>
                  </a:lnTo>
                  <a:lnTo>
                    <a:pt x="1007" y="660"/>
                  </a:lnTo>
                  <a:lnTo>
                    <a:pt x="1007" y="660"/>
                  </a:lnTo>
                  <a:lnTo>
                    <a:pt x="1007" y="658"/>
                  </a:lnTo>
                  <a:lnTo>
                    <a:pt x="1006" y="658"/>
                  </a:lnTo>
                  <a:lnTo>
                    <a:pt x="1001" y="657"/>
                  </a:lnTo>
                  <a:lnTo>
                    <a:pt x="1001" y="658"/>
                  </a:lnTo>
                  <a:lnTo>
                    <a:pt x="1000" y="658"/>
                  </a:lnTo>
                  <a:lnTo>
                    <a:pt x="1000" y="658"/>
                  </a:lnTo>
                  <a:lnTo>
                    <a:pt x="1000" y="657"/>
                  </a:lnTo>
                  <a:lnTo>
                    <a:pt x="998" y="657"/>
                  </a:lnTo>
                  <a:lnTo>
                    <a:pt x="996" y="658"/>
                  </a:lnTo>
                  <a:lnTo>
                    <a:pt x="996" y="658"/>
                  </a:lnTo>
                  <a:lnTo>
                    <a:pt x="995" y="657"/>
                  </a:lnTo>
                  <a:lnTo>
                    <a:pt x="993" y="657"/>
                  </a:lnTo>
                  <a:lnTo>
                    <a:pt x="992" y="655"/>
                  </a:lnTo>
                  <a:lnTo>
                    <a:pt x="992" y="655"/>
                  </a:lnTo>
                  <a:lnTo>
                    <a:pt x="992" y="657"/>
                  </a:lnTo>
                  <a:lnTo>
                    <a:pt x="990" y="657"/>
                  </a:lnTo>
                  <a:lnTo>
                    <a:pt x="990" y="657"/>
                  </a:lnTo>
                  <a:lnTo>
                    <a:pt x="990" y="655"/>
                  </a:lnTo>
                  <a:lnTo>
                    <a:pt x="989" y="655"/>
                  </a:lnTo>
                  <a:lnTo>
                    <a:pt x="987" y="657"/>
                  </a:lnTo>
                  <a:lnTo>
                    <a:pt x="985" y="657"/>
                  </a:lnTo>
                  <a:lnTo>
                    <a:pt x="985" y="657"/>
                  </a:lnTo>
                  <a:lnTo>
                    <a:pt x="984" y="657"/>
                  </a:lnTo>
                  <a:lnTo>
                    <a:pt x="982" y="657"/>
                  </a:lnTo>
                  <a:lnTo>
                    <a:pt x="982" y="657"/>
                  </a:lnTo>
                  <a:lnTo>
                    <a:pt x="979" y="657"/>
                  </a:lnTo>
                  <a:lnTo>
                    <a:pt x="979" y="657"/>
                  </a:lnTo>
                  <a:lnTo>
                    <a:pt x="977" y="657"/>
                  </a:lnTo>
                  <a:lnTo>
                    <a:pt x="977" y="655"/>
                  </a:lnTo>
                  <a:lnTo>
                    <a:pt x="976" y="655"/>
                  </a:lnTo>
                  <a:lnTo>
                    <a:pt x="974" y="655"/>
                  </a:lnTo>
                  <a:lnTo>
                    <a:pt x="973" y="655"/>
                  </a:lnTo>
                  <a:lnTo>
                    <a:pt x="973" y="655"/>
                  </a:lnTo>
                  <a:lnTo>
                    <a:pt x="971" y="655"/>
                  </a:lnTo>
                  <a:lnTo>
                    <a:pt x="971" y="653"/>
                  </a:lnTo>
                  <a:lnTo>
                    <a:pt x="970" y="653"/>
                  </a:lnTo>
                  <a:lnTo>
                    <a:pt x="970" y="652"/>
                  </a:lnTo>
                  <a:lnTo>
                    <a:pt x="968" y="652"/>
                  </a:lnTo>
                  <a:lnTo>
                    <a:pt x="968" y="652"/>
                  </a:lnTo>
                  <a:lnTo>
                    <a:pt x="968" y="650"/>
                  </a:lnTo>
                  <a:lnTo>
                    <a:pt x="966" y="649"/>
                  </a:lnTo>
                  <a:lnTo>
                    <a:pt x="966" y="646"/>
                  </a:lnTo>
                  <a:lnTo>
                    <a:pt x="966" y="646"/>
                  </a:lnTo>
                  <a:lnTo>
                    <a:pt x="963" y="646"/>
                  </a:lnTo>
                  <a:lnTo>
                    <a:pt x="962" y="646"/>
                  </a:lnTo>
                  <a:lnTo>
                    <a:pt x="960" y="644"/>
                  </a:lnTo>
                  <a:lnTo>
                    <a:pt x="957" y="644"/>
                  </a:lnTo>
                  <a:lnTo>
                    <a:pt x="957" y="644"/>
                  </a:lnTo>
                  <a:lnTo>
                    <a:pt x="955" y="644"/>
                  </a:lnTo>
                  <a:lnTo>
                    <a:pt x="954" y="644"/>
                  </a:lnTo>
                  <a:lnTo>
                    <a:pt x="952" y="644"/>
                  </a:lnTo>
                  <a:lnTo>
                    <a:pt x="951" y="644"/>
                  </a:lnTo>
                  <a:lnTo>
                    <a:pt x="949" y="644"/>
                  </a:lnTo>
                  <a:lnTo>
                    <a:pt x="948" y="644"/>
                  </a:lnTo>
                  <a:lnTo>
                    <a:pt x="948" y="642"/>
                  </a:lnTo>
                  <a:lnTo>
                    <a:pt x="948" y="641"/>
                  </a:lnTo>
                  <a:lnTo>
                    <a:pt x="948" y="641"/>
                  </a:lnTo>
                  <a:lnTo>
                    <a:pt x="946" y="641"/>
                  </a:lnTo>
                  <a:lnTo>
                    <a:pt x="944" y="641"/>
                  </a:lnTo>
                  <a:lnTo>
                    <a:pt x="944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3" y="642"/>
                  </a:lnTo>
                  <a:lnTo>
                    <a:pt x="941" y="641"/>
                  </a:lnTo>
                  <a:lnTo>
                    <a:pt x="940" y="641"/>
                  </a:lnTo>
                  <a:lnTo>
                    <a:pt x="938" y="639"/>
                  </a:lnTo>
                  <a:lnTo>
                    <a:pt x="938" y="639"/>
                  </a:lnTo>
                  <a:lnTo>
                    <a:pt x="938" y="641"/>
                  </a:lnTo>
                  <a:lnTo>
                    <a:pt x="938" y="641"/>
                  </a:lnTo>
                  <a:lnTo>
                    <a:pt x="936" y="642"/>
                  </a:lnTo>
                  <a:lnTo>
                    <a:pt x="935" y="642"/>
                  </a:lnTo>
                  <a:lnTo>
                    <a:pt x="933" y="642"/>
                  </a:lnTo>
                  <a:lnTo>
                    <a:pt x="930" y="642"/>
                  </a:lnTo>
                  <a:lnTo>
                    <a:pt x="930" y="642"/>
                  </a:lnTo>
                  <a:lnTo>
                    <a:pt x="929" y="644"/>
                  </a:lnTo>
                  <a:lnTo>
                    <a:pt x="929" y="646"/>
                  </a:lnTo>
                  <a:lnTo>
                    <a:pt x="927" y="646"/>
                  </a:lnTo>
                  <a:lnTo>
                    <a:pt x="925" y="646"/>
                  </a:lnTo>
                  <a:lnTo>
                    <a:pt x="925" y="647"/>
                  </a:lnTo>
                  <a:lnTo>
                    <a:pt x="924" y="647"/>
                  </a:lnTo>
                  <a:lnTo>
                    <a:pt x="924" y="647"/>
                  </a:lnTo>
                  <a:lnTo>
                    <a:pt x="922" y="647"/>
                  </a:lnTo>
                  <a:lnTo>
                    <a:pt x="921" y="647"/>
                  </a:lnTo>
                  <a:lnTo>
                    <a:pt x="919" y="647"/>
                  </a:lnTo>
                  <a:lnTo>
                    <a:pt x="918" y="649"/>
                  </a:lnTo>
                  <a:lnTo>
                    <a:pt x="918" y="650"/>
                  </a:lnTo>
                  <a:lnTo>
                    <a:pt x="916" y="650"/>
                  </a:lnTo>
                  <a:lnTo>
                    <a:pt x="914" y="650"/>
                  </a:lnTo>
                  <a:lnTo>
                    <a:pt x="914" y="652"/>
                  </a:lnTo>
                  <a:lnTo>
                    <a:pt x="913" y="652"/>
                  </a:lnTo>
                  <a:lnTo>
                    <a:pt x="910" y="652"/>
                  </a:lnTo>
                  <a:lnTo>
                    <a:pt x="910" y="653"/>
                  </a:lnTo>
                  <a:lnTo>
                    <a:pt x="908" y="653"/>
                  </a:lnTo>
                  <a:lnTo>
                    <a:pt x="907" y="653"/>
                  </a:lnTo>
                  <a:lnTo>
                    <a:pt x="905" y="653"/>
                  </a:lnTo>
                  <a:lnTo>
                    <a:pt x="905" y="655"/>
                  </a:lnTo>
                  <a:lnTo>
                    <a:pt x="905" y="657"/>
                  </a:lnTo>
                  <a:lnTo>
                    <a:pt x="903" y="657"/>
                  </a:lnTo>
                  <a:lnTo>
                    <a:pt x="902" y="657"/>
                  </a:lnTo>
                  <a:lnTo>
                    <a:pt x="900" y="658"/>
                  </a:lnTo>
                  <a:lnTo>
                    <a:pt x="900" y="660"/>
                  </a:lnTo>
                  <a:lnTo>
                    <a:pt x="900" y="660"/>
                  </a:lnTo>
                  <a:lnTo>
                    <a:pt x="900" y="661"/>
                  </a:lnTo>
                  <a:lnTo>
                    <a:pt x="899" y="661"/>
                  </a:lnTo>
                  <a:lnTo>
                    <a:pt x="897" y="661"/>
                  </a:lnTo>
                  <a:lnTo>
                    <a:pt x="895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4" y="663"/>
                  </a:lnTo>
                  <a:lnTo>
                    <a:pt x="892" y="665"/>
                  </a:lnTo>
                  <a:lnTo>
                    <a:pt x="892" y="665"/>
                  </a:lnTo>
                  <a:lnTo>
                    <a:pt x="891" y="666"/>
                  </a:lnTo>
                  <a:lnTo>
                    <a:pt x="889" y="666"/>
                  </a:lnTo>
                  <a:lnTo>
                    <a:pt x="889" y="665"/>
                  </a:lnTo>
                  <a:lnTo>
                    <a:pt x="889" y="665"/>
                  </a:lnTo>
                  <a:lnTo>
                    <a:pt x="888" y="665"/>
                  </a:lnTo>
                  <a:lnTo>
                    <a:pt x="888" y="666"/>
                  </a:lnTo>
                  <a:lnTo>
                    <a:pt x="888" y="666"/>
                  </a:lnTo>
                  <a:lnTo>
                    <a:pt x="886" y="666"/>
                  </a:lnTo>
                  <a:lnTo>
                    <a:pt x="886" y="666"/>
                  </a:lnTo>
                  <a:lnTo>
                    <a:pt x="884" y="666"/>
                  </a:lnTo>
                  <a:lnTo>
                    <a:pt x="884" y="666"/>
                  </a:lnTo>
                  <a:lnTo>
                    <a:pt x="883" y="666"/>
                  </a:lnTo>
                  <a:lnTo>
                    <a:pt x="881" y="666"/>
                  </a:lnTo>
                  <a:lnTo>
                    <a:pt x="881" y="666"/>
                  </a:lnTo>
                  <a:lnTo>
                    <a:pt x="878" y="666"/>
                  </a:lnTo>
                  <a:lnTo>
                    <a:pt x="878" y="668"/>
                  </a:lnTo>
                  <a:lnTo>
                    <a:pt x="878" y="669"/>
                  </a:lnTo>
                  <a:lnTo>
                    <a:pt x="878" y="669"/>
                  </a:lnTo>
                  <a:lnTo>
                    <a:pt x="877" y="671"/>
                  </a:lnTo>
                  <a:lnTo>
                    <a:pt x="875" y="671"/>
                  </a:lnTo>
                  <a:lnTo>
                    <a:pt x="875" y="671"/>
                  </a:lnTo>
                  <a:lnTo>
                    <a:pt x="873" y="671"/>
                  </a:lnTo>
                  <a:lnTo>
                    <a:pt x="873" y="671"/>
                  </a:lnTo>
                  <a:lnTo>
                    <a:pt x="872" y="671"/>
                  </a:lnTo>
                  <a:lnTo>
                    <a:pt x="872" y="672"/>
                  </a:lnTo>
                  <a:lnTo>
                    <a:pt x="870" y="672"/>
                  </a:lnTo>
                  <a:lnTo>
                    <a:pt x="869" y="672"/>
                  </a:lnTo>
                  <a:lnTo>
                    <a:pt x="869" y="672"/>
                  </a:lnTo>
                  <a:lnTo>
                    <a:pt x="867" y="672"/>
                  </a:lnTo>
                  <a:lnTo>
                    <a:pt x="866" y="672"/>
                  </a:lnTo>
                  <a:lnTo>
                    <a:pt x="866" y="672"/>
                  </a:lnTo>
                  <a:lnTo>
                    <a:pt x="866" y="671"/>
                  </a:lnTo>
                  <a:lnTo>
                    <a:pt x="864" y="669"/>
                  </a:lnTo>
                  <a:lnTo>
                    <a:pt x="862" y="669"/>
                  </a:lnTo>
                  <a:lnTo>
                    <a:pt x="861" y="669"/>
                  </a:lnTo>
                  <a:lnTo>
                    <a:pt x="861" y="668"/>
                  </a:lnTo>
                  <a:lnTo>
                    <a:pt x="859" y="666"/>
                  </a:lnTo>
                  <a:lnTo>
                    <a:pt x="858" y="665"/>
                  </a:lnTo>
                  <a:lnTo>
                    <a:pt x="856" y="665"/>
                  </a:lnTo>
                  <a:lnTo>
                    <a:pt x="856" y="663"/>
                  </a:lnTo>
                  <a:lnTo>
                    <a:pt x="856" y="663"/>
                  </a:lnTo>
                  <a:lnTo>
                    <a:pt x="858" y="661"/>
                  </a:lnTo>
                  <a:lnTo>
                    <a:pt x="858" y="660"/>
                  </a:lnTo>
                  <a:lnTo>
                    <a:pt x="856" y="660"/>
                  </a:lnTo>
                  <a:lnTo>
                    <a:pt x="856" y="660"/>
                  </a:lnTo>
                  <a:lnTo>
                    <a:pt x="855" y="661"/>
                  </a:lnTo>
                  <a:lnTo>
                    <a:pt x="853" y="663"/>
                  </a:lnTo>
                  <a:lnTo>
                    <a:pt x="851" y="663"/>
                  </a:lnTo>
                  <a:lnTo>
                    <a:pt x="850" y="665"/>
                  </a:lnTo>
                  <a:lnTo>
                    <a:pt x="850" y="665"/>
                  </a:lnTo>
                  <a:lnTo>
                    <a:pt x="848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7" y="665"/>
                  </a:lnTo>
                  <a:lnTo>
                    <a:pt x="845" y="665"/>
                  </a:lnTo>
                  <a:lnTo>
                    <a:pt x="840" y="663"/>
                  </a:lnTo>
                  <a:lnTo>
                    <a:pt x="837" y="663"/>
                  </a:lnTo>
                  <a:lnTo>
                    <a:pt x="837" y="663"/>
                  </a:lnTo>
                  <a:lnTo>
                    <a:pt x="836" y="663"/>
                  </a:lnTo>
                  <a:lnTo>
                    <a:pt x="836" y="661"/>
                  </a:lnTo>
                  <a:lnTo>
                    <a:pt x="834" y="660"/>
                  </a:lnTo>
                  <a:lnTo>
                    <a:pt x="834" y="660"/>
                  </a:lnTo>
                  <a:lnTo>
                    <a:pt x="832" y="658"/>
                  </a:lnTo>
                  <a:lnTo>
                    <a:pt x="832" y="657"/>
                  </a:lnTo>
                  <a:lnTo>
                    <a:pt x="832" y="655"/>
                  </a:lnTo>
                  <a:lnTo>
                    <a:pt x="832" y="655"/>
                  </a:lnTo>
                  <a:lnTo>
                    <a:pt x="831" y="653"/>
                  </a:lnTo>
                  <a:lnTo>
                    <a:pt x="831" y="653"/>
                  </a:lnTo>
                  <a:lnTo>
                    <a:pt x="826" y="652"/>
                  </a:lnTo>
                  <a:lnTo>
                    <a:pt x="825" y="652"/>
                  </a:lnTo>
                  <a:lnTo>
                    <a:pt x="825" y="652"/>
                  </a:lnTo>
                  <a:lnTo>
                    <a:pt x="823" y="652"/>
                  </a:lnTo>
                  <a:lnTo>
                    <a:pt x="821" y="650"/>
                  </a:lnTo>
                  <a:lnTo>
                    <a:pt x="821" y="647"/>
                  </a:lnTo>
                  <a:lnTo>
                    <a:pt x="820" y="646"/>
                  </a:lnTo>
                  <a:lnTo>
                    <a:pt x="820" y="644"/>
                  </a:lnTo>
                  <a:lnTo>
                    <a:pt x="818" y="642"/>
                  </a:lnTo>
                  <a:lnTo>
                    <a:pt x="817" y="641"/>
                  </a:lnTo>
                  <a:lnTo>
                    <a:pt x="817" y="641"/>
                  </a:lnTo>
                  <a:lnTo>
                    <a:pt x="814" y="639"/>
                  </a:lnTo>
                  <a:lnTo>
                    <a:pt x="812" y="638"/>
                  </a:lnTo>
                  <a:lnTo>
                    <a:pt x="809" y="636"/>
                  </a:lnTo>
                  <a:lnTo>
                    <a:pt x="807" y="636"/>
                  </a:lnTo>
                  <a:lnTo>
                    <a:pt x="806" y="638"/>
                  </a:lnTo>
                  <a:lnTo>
                    <a:pt x="806" y="638"/>
                  </a:lnTo>
                  <a:lnTo>
                    <a:pt x="804" y="639"/>
                  </a:lnTo>
                  <a:lnTo>
                    <a:pt x="802" y="639"/>
                  </a:lnTo>
                  <a:lnTo>
                    <a:pt x="801" y="639"/>
                  </a:lnTo>
                  <a:lnTo>
                    <a:pt x="799" y="639"/>
                  </a:lnTo>
                  <a:lnTo>
                    <a:pt x="799" y="639"/>
                  </a:lnTo>
                  <a:lnTo>
                    <a:pt x="798" y="641"/>
                  </a:lnTo>
                  <a:lnTo>
                    <a:pt x="796" y="642"/>
                  </a:lnTo>
                  <a:lnTo>
                    <a:pt x="795" y="642"/>
                  </a:lnTo>
                  <a:lnTo>
                    <a:pt x="791" y="642"/>
                  </a:lnTo>
                  <a:lnTo>
                    <a:pt x="790" y="642"/>
                  </a:lnTo>
                  <a:lnTo>
                    <a:pt x="788" y="641"/>
                  </a:lnTo>
                  <a:lnTo>
                    <a:pt x="785" y="641"/>
                  </a:lnTo>
                  <a:lnTo>
                    <a:pt x="784" y="642"/>
                  </a:lnTo>
                  <a:lnTo>
                    <a:pt x="782" y="642"/>
                  </a:lnTo>
                  <a:lnTo>
                    <a:pt x="780" y="641"/>
                  </a:lnTo>
                  <a:lnTo>
                    <a:pt x="782" y="641"/>
                  </a:lnTo>
                  <a:lnTo>
                    <a:pt x="780" y="639"/>
                  </a:lnTo>
                  <a:lnTo>
                    <a:pt x="780" y="638"/>
                  </a:lnTo>
                  <a:lnTo>
                    <a:pt x="780" y="638"/>
                  </a:lnTo>
                  <a:lnTo>
                    <a:pt x="779" y="638"/>
                  </a:lnTo>
                  <a:lnTo>
                    <a:pt x="777" y="638"/>
                  </a:lnTo>
                  <a:lnTo>
                    <a:pt x="776" y="638"/>
                  </a:lnTo>
                  <a:lnTo>
                    <a:pt x="776" y="636"/>
                  </a:lnTo>
                  <a:lnTo>
                    <a:pt x="776" y="636"/>
                  </a:lnTo>
                  <a:lnTo>
                    <a:pt x="777" y="635"/>
                  </a:lnTo>
                  <a:lnTo>
                    <a:pt x="777" y="633"/>
                  </a:lnTo>
                  <a:lnTo>
                    <a:pt x="776" y="633"/>
                  </a:lnTo>
                  <a:lnTo>
                    <a:pt x="774" y="633"/>
                  </a:lnTo>
                  <a:lnTo>
                    <a:pt x="774" y="631"/>
                  </a:lnTo>
                  <a:lnTo>
                    <a:pt x="773" y="631"/>
                  </a:lnTo>
                  <a:lnTo>
                    <a:pt x="773" y="631"/>
                  </a:lnTo>
                  <a:lnTo>
                    <a:pt x="771" y="631"/>
                  </a:lnTo>
                  <a:lnTo>
                    <a:pt x="769" y="631"/>
                  </a:lnTo>
                  <a:lnTo>
                    <a:pt x="769" y="633"/>
                  </a:lnTo>
                  <a:lnTo>
                    <a:pt x="768" y="633"/>
                  </a:lnTo>
                  <a:lnTo>
                    <a:pt x="768" y="633"/>
                  </a:lnTo>
                  <a:lnTo>
                    <a:pt x="766" y="633"/>
                  </a:lnTo>
                  <a:lnTo>
                    <a:pt x="766" y="635"/>
                  </a:lnTo>
                  <a:lnTo>
                    <a:pt x="766" y="635"/>
                  </a:lnTo>
                  <a:lnTo>
                    <a:pt x="766" y="636"/>
                  </a:lnTo>
                  <a:lnTo>
                    <a:pt x="766" y="638"/>
                  </a:lnTo>
                  <a:lnTo>
                    <a:pt x="765" y="638"/>
                  </a:lnTo>
                  <a:lnTo>
                    <a:pt x="765" y="638"/>
                  </a:lnTo>
                  <a:lnTo>
                    <a:pt x="763" y="638"/>
                  </a:lnTo>
                  <a:lnTo>
                    <a:pt x="761" y="639"/>
                  </a:lnTo>
                  <a:lnTo>
                    <a:pt x="761" y="639"/>
                  </a:lnTo>
                  <a:lnTo>
                    <a:pt x="761" y="641"/>
                  </a:lnTo>
                  <a:lnTo>
                    <a:pt x="761" y="641"/>
                  </a:lnTo>
                  <a:lnTo>
                    <a:pt x="760" y="641"/>
                  </a:lnTo>
                  <a:lnTo>
                    <a:pt x="758" y="638"/>
                  </a:lnTo>
                  <a:lnTo>
                    <a:pt x="757" y="633"/>
                  </a:lnTo>
                  <a:lnTo>
                    <a:pt x="754" y="630"/>
                  </a:lnTo>
                  <a:lnTo>
                    <a:pt x="752" y="627"/>
                  </a:lnTo>
                  <a:lnTo>
                    <a:pt x="747" y="620"/>
                  </a:lnTo>
                  <a:lnTo>
                    <a:pt x="746" y="617"/>
                  </a:lnTo>
                  <a:lnTo>
                    <a:pt x="741" y="611"/>
                  </a:lnTo>
                  <a:lnTo>
                    <a:pt x="738" y="605"/>
                  </a:lnTo>
                  <a:lnTo>
                    <a:pt x="735" y="600"/>
                  </a:lnTo>
                  <a:lnTo>
                    <a:pt x="732" y="597"/>
                  </a:lnTo>
                  <a:lnTo>
                    <a:pt x="730" y="594"/>
                  </a:lnTo>
                  <a:lnTo>
                    <a:pt x="728" y="592"/>
                  </a:lnTo>
                  <a:lnTo>
                    <a:pt x="727" y="590"/>
                  </a:lnTo>
                  <a:lnTo>
                    <a:pt x="724" y="589"/>
                  </a:lnTo>
                  <a:lnTo>
                    <a:pt x="719" y="586"/>
                  </a:lnTo>
                  <a:lnTo>
                    <a:pt x="714" y="583"/>
                  </a:lnTo>
                  <a:lnTo>
                    <a:pt x="711" y="579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9" y="578"/>
                  </a:lnTo>
                  <a:lnTo>
                    <a:pt x="708" y="576"/>
                  </a:lnTo>
                  <a:lnTo>
                    <a:pt x="708" y="575"/>
                  </a:lnTo>
                  <a:lnTo>
                    <a:pt x="713" y="576"/>
                  </a:lnTo>
                  <a:lnTo>
                    <a:pt x="713" y="575"/>
                  </a:lnTo>
                  <a:lnTo>
                    <a:pt x="714" y="572"/>
                  </a:lnTo>
                  <a:lnTo>
                    <a:pt x="714" y="570"/>
                  </a:lnTo>
                  <a:lnTo>
                    <a:pt x="713" y="570"/>
                  </a:lnTo>
                  <a:lnTo>
                    <a:pt x="711" y="572"/>
                  </a:lnTo>
                  <a:lnTo>
                    <a:pt x="709" y="572"/>
                  </a:lnTo>
                  <a:lnTo>
                    <a:pt x="709" y="572"/>
                  </a:lnTo>
                  <a:lnTo>
                    <a:pt x="706" y="572"/>
                  </a:lnTo>
                  <a:lnTo>
                    <a:pt x="705" y="573"/>
                  </a:lnTo>
                  <a:lnTo>
                    <a:pt x="700" y="575"/>
                  </a:lnTo>
                  <a:lnTo>
                    <a:pt x="698" y="576"/>
                  </a:lnTo>
                  <a:lnTo>
                    <a:pt x="697" y="576"/>
                  </a:lnTo>
                  <a:lnTo>
                    <a:pt x="694" y="576"/>
                  </a:lnTo>
                  <a:lnTo>
                    <a:pt x="694" y="578"/>
                  </a:lnTo>
                  <a:lnTo>
                    <a:pt x="694" y="578"/>
                  </a:lnTo>
                  <a:lnTo>
                    <a:pt x="694" y="579"/>
                  </a:lnTo>
                  <a:lnTo>
                    <a:pt x="691" y="581"/>
                  </a:lnTo>
                  <a:lnTo>
                    <a:pt x="689" y="583"/>
                  </a:lnTo>
                  <a:lnTo>
                    <a:pt x="687" y="583"/>
                  </a:lnTo>
                  <a:lnTo>
                    <a:pt x="686" y="581"/>
                  </a:lnTo>
                  <a:lnTo>
                    <a:pt x="686" y="583"/>
                  </a:lnTo>
                  <a:lnTo>
                    <a:pt x="683" y="583"/>
                  </a:lnTo>
                  <a:lnTo>
                    <a:pt x="679" y="586"/>
                  </a:lnTo>
                  <a:lnTo>
                    <a:pt x="679" y="586"/>
                  </a:lnTo>
                  <a:lnTo>
                    <a:pt x="679" y="587"/>
                  </a:lnTo>
                  <a:lnTo>
                    <a:pt x="679" y="589"/>
                  </a:lnTo>
                  <a:lnTo>
                    <a:pt x="678" y="589"/>
                  </a:lnTo>
                  <a:lnTo>
                    <a:pt x="678" y="587"/>
                  </a:lnTo>
                  <a:lnTo>
                    <a:pt x="676" y="587"/>
                  </a:lnTo>
                  <a:lnTo>
                    <a:pt x="675" y="586"/>
                  </a:lnTo>
                  <a:lnTo>
                    <a:pt x="672" y="586"/>
                  </a:lnTo>
                  <a:lnTo>
                    <a:pt x="670" y="586"/>
                  </a:lnTo>
                  <a:lnTo>
                    <a:pt x="668" y="587"/>
                  </a:lnTo>
                  <a:lnTo>
                    <a:pt x="665" y="589"/>
                  </a:lnTo>
                  <a:lnTo>
                    <a:pt x="665" y="589"/>
                  </a:lnTo>
                  <a:lnTo>
                    <a:pt x="664" y="589"/>
                  </a:lnTo>
                  <a:lnTo>
                    <a:pt x="664" y="589"/>
                  </a:lnTo>
                  <a:lnTo>
                    <a:pt x="664" y="587"/>
                  </a:lnTo>
                  <a:lnTo>
                    <a:pt x="664" y="586"/>
                  </a:lnTo>
                  <a:lnTo>
                    <a:pt x="664" y="584"/>
                  </a:lnTo>
                  <a:lnTo>
                    <a:pt x="665" y="583"/>
                  </a:lnTo>
                  <a:lnTo>
                    <a:pt x="667" y="581"/>
                  </a:lnTo>
                  <a:lnTo>
                    <a:pt x="668" y="579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68" y="578"/>
                  </a:lnTo>
                  <a:lnTo>
                    <a:pt x="668" y="578"/>
                  </a:lnTo>
                  <a:lnTo>
                    <a:pt x="667" y="578"/>
                  </a:lnTo>
                  <a:lnTo>
                    <a:pt x="667" y="578"/>
                  </a:lnTo>
                  <a:lnTo>
                    <a:pt x="665" y="579"/>
                  </a:lnTo>
                  <a:lnTo>
                    <a:pt x="664" y="579"/>
                  </a:lnTo>
                  <a:lnTo>
                    <a:pt x="662" y="579"/>
                  </a:lnTo>
                  <a:lnTo>
                    <a:pt x="661" y="579"/>
                  </a:lnTo>
                  <a:lnTo>
                    <a:pt x="657" y="576"/>
                  </a:lnTo>
                  <a:lnTo>
                    <a:pt x="656" y="576"/>
                  </a:lnTo>
                  <a:lnTo>
                    <a:pt x="654" y="576"/>
                  </a:lnTo>
                  <a:lnTo>
                    <a:pt x="653" y="576"/>
                  </a:lnTo>
                  <a:lnTo>
                    <a:pt x="653" y="576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8"/>
                  </a:lnTo>
                  <a:lnTo>
                    <a:pt x="653" y="579"/>
                  </a:lnTo>
                  <a:lnTo>
                    <a:pt x="651" y="579"/>
                  </a:lnTo>
                  <a:lnTo>
                    <a:pt x="651" y="579"/>
                  </a:lnTo>
                  <a:lnTo>
                    <a:pt x="650" y="578"/>
                  </a:lnTo>
                  <a:lnTo>
                    <a:pt x="650" y="576"/>
                  </a:lnTo>
                  <a:lnTo>
                    <a:pt x="650" y="575"/>
                  </a:lnTo>
                  <a:lnTo>
                    <a:pt x="648" y="573"/>
                  </a:lnTo>
                  <a:lnTo>
                    <a:pt x="648" y="572"/>
                  </a:lnTo>
                  <a:lnTo>
                    <a:pt x="646" y="573"/>
                  </a:lnTo>
                  <a:lnTo>
                    <a:pt x="645" y="573"/>
                  </a:lnTo>
                  <a:lnTo>
                    <a:pt x="645" y="575"/>
                  </a:lnTo>
                  <a:lnTo>
                    <a:pt x="643" y="575"/>
                  </a:lnTo>
                  <a:lnTo>
                    <a:pt x="640" y="575"/>
                  </a:lnTo>
                  <a:lnTo>
                    <a:pt x="635" y="575"/>
                  </a:lnTo>
                  <a:lnTo>
                    <a:pt x="632" y="575"/>
                  </a:lnTo>
                  <a:lnTo>
                    <a:pt x="631" y="573"/>
                  </a:lnTo>
                  <a:lnTo>
                    <a:pt x="632" y="572"/>
                  </a:lnTo>
                  <a:lnTo>
                    <a:pt x="632" y="570"/>
                  </a:lnTo>
                  <a:lnTo>
                    <a:pt x="632" y="568"/>
                  </a:lnTo>
                  <a:lnTo>
                    <a:pt x="632" y="567"/>
                  </a:lnTo>
                  <a:lnTo>
                    <a:pt x="632" y="564"/>
                  </a:lnTo>
                  <a:lnTo>
                    <a:pt x="631" y="559"/>
                  </a:lnTo>
                  <a:lnTo>
                    <a:pt x="629" y="556"/>
                  </a:lnTo>
                  <a:lnTo>
                    <a:pt x="627" y="553"/>
                  </a:lnTo>
                  <a:lnTo>
                    <a:pt x="626" y="553"/>
                  </a:lnTo>
                  <a:lnTo>
                    <a:pt x="623" y="553"/>
                  </a:lnTo>
                  <a:lnTo>
                    <a:pt x="621" y="554"/>
                  </a:lnTo>
                  <a:lnTo>
                    <a:pt x="621" y="554"/>
                  </a:lnTo>
                  <a:lnTo>
                    <a:pt x="620" y="554"/>
                  </a:lnTo>
                  <a:lnTo>
                    <a:pt x="618" y="556"/>
                  </a:lnTo>
                  <a:lnTo>
                    <a:pt x="616" y="554"/>
                  </a:lnTo>
                  <a:lnTo>
                    <a:pt x="615" y="554"/>
                  </a:lnTo>
                  <a:lnTo>
                    <a:pt x="613" y="554"/>
                  </a:lnTo>
                  <a:lnTo>
                    <a:pt x="612" y="553"/>
                  </a:lnTo>
                  <a:lnTo>
                    <a:pt x="609" y="551"/>
                  </a:lnTo>
                  <a:lnTo>
                    <a:pt x="605" y="551"/>
                  </a:lnTo>
                  <a:lnTo>
                    <a:pt x="601" y="551"/>
                  </a:lnTo>
                  <a:lnTo>
                    <a:pt x="599" y="551"/>
                  </a:lnTo>
                  <a:lnTo>
                    <a:pt x="597" y="553"/>
                  </a:lnTo>
                  <a:lnTo>
                    <a:pt x="594" y="554"/>
                  </a:lnTo>
                  <a:lnTo>
                    <a:pt x="593" y="554"/>
                  </a:lnTo>
                  <a:lnTo>
                    <a:pt x="591" y="554"/>
                  </a:lnTo>
                  <a:lnTo>
                    <a:pt x="590" y="556"/>
                  </a:lnTo>
                  <a:lnTo>
                    <a:pt x="590" y="556"/>
                  </a:lnTo>
                  <a:lnTo>
                    <a:pt x="590" y="557"/>
                  </a:lnTo>
                  <a:lnTo>
                    <a:pt x="590" y="559"/>
                  </a:lnTo>
                  <a:lnTo>
                    <a:pt x="590" y="559"/>
                  </a:lnTo>
                  <a:lnTo>
                    <a:pt x="588" y="559"/>
                  </a:lnTo>
                  <a:lnTo>
                    <a:pt x="586" y="559"/>
                  </a:lnTo>
                  <a:lnTo>
                    <a:pt x="585" y="559"/>
                  </a:lnTo>
                  <a:lnTo>
                    <a:pt x="582" y="561"/>
                  </a:lnTo>
                  <a:lnTo>
                    <a:pt x="579" y="562"/>
                  </a:lnTo>
                  <a:lnTo>
                    <a:pt x="575" y="562"/>
                  </a:lnTo>
                  <a:lnTo>
                    <a:pt x="574" y="562"/>
                  </a:lnTo>
                  <a:lnTo>
                    <a:pt x="569" y="564"/>
                  </a:lnTo>
                  <a:lnTo>
                    <a:pt x="566" y="564"/>
                  </a:lnTo>
                  <a:lnTo>
                    <a:pt x="561" y="565"/>
                  </a:lnTo>
                  <a:lnTo>
                    <a:pt x="556" y="565"/>
                  </a:lnTo>
                  <a:lnTo>
                    <a:pt x="556" y="565"/>
                  </a:lnTo>
                  <a:lnTo>
                    <a:pt x="553" y="567"/>
                  </a:lnTo>
                  <a:lnTo>
                    <a:pt x="550" y="567"/>
                  </a:lnTo>
                  <a:lnTo>
                    <a:pt x="550" y="567"/>
                  </a:lnTo>
                  <a:lnTo>
                    <a:pt x="549" y="567"/>
                  </a:lnTo>
                  <a:lnTo>
                    <a:pt x="549" y="567"/>
                  </a:lnTo>
                  <a:lnTo>
                    <a:pt x="547" y="568"/>
                  </a:lnTo>
                  <a:lnTo>
                    <a:pt x="545" y="570"/>
                  </a:lnTo>
                  <a:lnTo>
                    <a:pt x="545" y="572"/>
                  </a:lnTo>
                  <a:lnTo>
                    <a:pt x="545" y="572"/>
                  </a:lnTo>
                  <a:lnTo>
                    <a:pt x="544" y="572"/>
                  </a:lnTo>
                  <a:lnTo>
                    <a:pt x="542" y="570"/>
                  </a:lnTo>
                  <a:lnTo>
                    <a:pt x="541" y="572"/>
                  </a:lnTo>
                  <a:lnTo>
                    <a:pt x="538" y="572"/>
                  </a:lnTo>
                  <a:lnTo>
                    <a:pt x="536" y="572"/>
                  </a:lnTo>
                  <a:lnTo>
                    <a:pt x="536" y="572"/>
                  </a:lnTo>
                  <a:lnTo>
                    <a:pt x="531" y="572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30" y="573"/>
                  </a:lnTo>
                  <a:lnTo>
                    <a:pt x="527" y="573"/>
                  </a:lnTo>
                  <a:lnTo>
                    <a:pt x="525" y="573"/>
                  </a:lnTo>
                  <a:lnTo>
                    <a:pt x="525" y="573"/>
                  </a:lnTo>
                  <a:lnTo>
                    <a:pt x="523" y="575"/>
                  </a:lnTo>
                  <a:lnTo>
                    <a:pt x="520" y="575"/>
                  </a:lnTo>
                  <a:lnTo>
                    <a:pt x="519" y="575"/>
                  </a:lnTo>
                  <a:lnTo>
                    <a:pt x="517" y="575"/>
                  </a:lnTo>
                  <a:lnTo>
                    <a:pt x="517" y="576"/>
                  </a:lnTo>
                  <a:lnTo>
                    <a:pt x="515" y="576"/>
                  </a:lnTo>
                  <a:lnTo>
                    <a:pt x="509" y="578"/>
                  </a:lnTo>
                  <a:lnTo>
                    <a:pt x="509" y="578"/>
                  </a:lnTo>
                  <a:lnTo>
                    <a:pt x="508" y="578"/>
                  </a:lnTo>
                  <a:lnTo>
                    <a:pt x="501" y="578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500" y="579"/>
                  </a:lnTo>
                  <a:lnTo>
                    <a:pt x="495" y="578"/>
                  </a:lnTo>
                  <a:lnTo>
                    <a:pt x="490" y="578"/>
                  </a:lnTo>
                  <a:lnTo>
                    <a:pt x="489" y="578"/>
                  </a:lnTo>
                  <a:lnTo>
                    <a:pt x="487" y="579"/>
                  </a:lnTo>
                  <a:lnTo>
                    <a:pt x="487" y="581"/>
                  </a:lnTo>
                  <a:lnTo>
                    <a:pt x="487" y="583"/>
                  </a:lnTo>
                  <a:lnTo>
                    <a:pt x="487" y="584"/>
                  </a:lnTo>
                  <a:lnTo>
                    <a:pt x="486" y="586"/>
                  </a:lnTo>
                  <a:lnTo>
                    <a:pt x="486" y="586"/>
                  </a:lnTo>
                  <a:lnTo>
                    <a:pt x="487" y="587"/>
                  </a:lnTo>
                  <a:lnTo>
                    <a:pt x="489" y="587"/>
                  </a:lnTo>
                  <a:lnTo>
                    <a:pt x="490" y="587"/>
                  </a:lnTo>
                  <a:lnTo>
                    <a:pt x="492" y="587"/>
                  </a:lnTo>
                  <a:lnTo>
                    <a:pt x="492" y="587"/>
                  </a:lnTo>
                  <a:lnTo>
                    <a:pt x="493" y="587"/>
                  </a:lnTo>
                  <a:lnTo>
                    <a:pt x="493" y="587"/>
                  </a:lnTo>
                  <a:lnTo>
                    <a:pt x="493" y="589"/>
                  </a:lnTo>
                  <a:lnTo>
                    <a:pt x="493" y="589"/>
                  </a:lnTo>
                  <a:lnTo>
                    <a:pt x="492" y="589"/>
                  </a:lnTo>
                  <a:lnTo>
                    <a:pt x="490" y="589"/>
                  </a:lnTo>
                  <a:lnTo>
                    <a:pt x="489" y="589"/>
                  </a:lnTo>
                  <a:lnTo>
                    <a:pt x="489" y="590"/>
                  </a:lnTo>
                  <a:lnTo>
                    <a:pt x="489" y="592"/>
                  </a:lnTo>
                  <a:lnTo>
                    <a:pt x="489" y="592"/>
                  </a:lnTo>
                  <a:lnTo>
                    <a:pt x="490" y="592"/>
                  </a:lnTo>
                  <a:lnTo>
                    <a:pt x="492" y="594"/>
                  </a:lnTo>
                  <a:lnTo>
                    <a:pt x="493" y="594"/>
                  </a:lnTo>
                  <a:lnTo>
                    <a:pt x="495" y="594"/>
                  </a:lnTo>
                  <a:lnTo>
                    <a:pt x="497" y="595"/>
                  </a:lnTo>
                  <a:lnTo>
                    <a:pt x="500" y="597"/>
                  </a:lnTo>
                  <a:lnTo>
                    <a:pt x="501" y="597"/>
                  </a:lnTo>
                  <a:lnTo>
                    <a:pt x="501" y="598"/>
                  </a:lnTo>
                  <a:lnTo>
                    <a:pt x="501" y="598"/>
                  </a:lnTo>
                  <a:lnTo>
                    <a:pt x="500" y="600"/>
                  </a:lnTo>
                  <a:lnTo>
                    <a:pt x="498" y="598"/>
                  </a:lnTo>
                  <a:lnTo>
                    <a:pt x="497" y="598"/>
                  </a:lnTo>
                  <a:lnTo>
                    <a:pt x="493" y="598"/>
                  </a:lnTo>
                  <a:lnTo>
                    <a:pt x="492" y="598"/>
                  </a:lnTo>
                  <a:lnTo>
                    <a:pt x="489" y="598"/>
                  </a:lnTo>
                  <a:lnTo>
                    <a:pt x="486" y="598"/>
                  </a:lnTo>
                  <a:lnTo>
                    <a:pt x="486" y="600"/>
                  </a:lnTo>
                  <a:lnTo>
                    <a:pt x="486" y="602"/>
                  </a:lnTo>
                  <a:lnTo>
                    <a:pt x="484" y="602"/>
                  </a:lnTo>
                  <a:lnTo>
                    <a:pt x="482" y="603"/>
                  </a:lnTo>
                  <a:lnTo>
                    <a:pt x="482" y="605"/>
                  </a:lnTo>
                  <a:lnTo>
                    <a:pt x="482" y="606"/>
                  </a:lnTo>
                  <a:lnTo>
                    <a:pt x="486" y="609"/>
                  </a:lnTo>
                  <a:lnTo>
                    <a:pt x="486" y="611"/>
                  </a:lnTo>
                  <a:lnTo>
                    <a:pt x="484" y="613"/>
                  </a:lnTo>
                  <a:lnTo>
                    <a:pt x="482" y="613"/>
                  </a:lnTo>
                  <a:lnTo>
                    <a:pt x="481" y="614"/>
                  </a:lnTo>
                  <a:lnTo>
                    <a:pt x="478" y="614"/>
                  </a:lnTo>
                  <a:lnTo>
                    <a:pt x="478" y="616"/>
                  </a:lnTo>
                  <a:lnTo>
                    <a:pt x="474" y="617"/>
                  </a:lnTo>
                  <a:lnTo>
                    <a:pt x="471" y="619"/>
                  </a:lnTo>
                  <a:lnTo>
                    <a:pt x="471" y="619"/>
                  </a:lnTo>
                  <a:lnTo>
                    <a:pt x="471" y="620"/>
                  </a:lnTo>
                  <a:lnTo>
                    <a:pt x="474" y="620"/>
                  </a:lnTo>
                  <a:lnTo>
                    <a:pt x="476" y="622"/>
                  </a:lnTo>
                  <a:lnTo>
                    <a:pt x="478" y="624"/>
                  </a:lnTo>
                  <a:lnTo>
                    <a:pt x="478" y="624"/>
                  </a:lnTo>
                  <a:lnTo>
                    <a:pt x="481" y="625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86" y="627"/>
                  </a:lnTo>
                  <a:lnTo>
                    <a:pt x="490" y="628"/>
                  </a:lnTo>
                  <a:lnTo>
                    <a:pt x="492" y="628"/>
                  </a:lnTo>
                  <a:lnTo>
                    <a:pt x="493" y="630"/>
                  </a:lnTo>
                  <a:lnTo>
                    <a:pt x="493" y="633"/>
                  </a:lnTo>
                  <a:lnTo>
                    <a:pt x="493" y="635"/>
                  </a:lnTo>
                  <a:lnTo>
                    <a:pt x="492" y="638"/>
                  </a:lnTo>
                  <a:lnTo>
                    <a:pt x="492" y="639"/>
                  </a:lnTo>
                  <a:lnTo>
                    <a:pt x="489" y="641"/>
                  </a:lnTo>
                  <a:lnTo>
                    <a:pt x="484" y="642"/>
                  </a:lnTo>
                  <a:lnTo>
                    <a:pt x="481" y="642"/>
                  </a:lnTo>
                  <a:lnTo>
                    <a:pt x="479" y="642"/>
                  </a:lnTo>
                  <a:lnTo>
                    <a:pt x="478" y="642"/>
                  </a:lnTo>
                  <a:lnTo>
                    <a:pt x="474" y="642"/>
                  </a:lnTo>
                  <a:lnTo>
                    <a:pt x="474" y="641"/>
                  </a:lnTo>
                  <a:lnTo>
                    <a:pt x="473" y="639"/>
                  </a:lnTo>
                  <a:lnTo>
                    <a:pt x="471" y="639"/>
                  </a:lnTo>
                  <a:lnTo>
                    <a:pt x="471" y="639"/>
                  </a:lnTo>
                  <a:lnTo>
                    <a:pt x="470" y="641"/>
                  </a:lnTo>
                  <a:lnTo>
                    <a:pt x="470" y="642"/>
                  </a:lnTo>
                  <a:lnTo>
                    <a:pt x="468" y="644"/>
                  </a:lnTo>
                  <a:lnTo>
                    <a:pt x="468" y="646"/>
                  </a:lnTo>
                  <a:lnTo>
                    <a:pt x="463" y="647"/>
                  </a:lnTo>
                  <a:lnTo>
                    <a:pt x="463" y="646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63" y="644"/>
                  </a:lnTo>
                  <a:lnTo>
                    <a:pt x="459" y="644"/>
                  </a:lnTo>
                  <a:lnTo>
                    <a:pt x="457" y="642"/>
                  </a:lnTo>
                  <a:lnTo>
                    <a:pt x="457" y="642"/>
                  </a:lnTo>
                  <a:lnTo>
                    <a:pt x="456" y="642"/>
                  </a:lnTo>
                  <a:lnTo>
                    <a:pt x="454" y="642"/>
                  </a:lnTo>
                  <a:lnTo>
                    <a:pt x="452" y="639"/>
                  </a:lnTo>
                  <a:lnTo>
                    <a:pt x="451" y="638"/>
                  </a:lnTo>
                  <a:lnTo>
                    <a:pt x="448" y="636"/>
                  </a:lnTo>
                  <a:lnTo>
                    <a:pt x="445" y="635"/>
                  </a:lnTo>
                  <a:lnTo>
                    <a:pt x="445" y="636"/>
                  </a:lnTo>
                  <a:lnTo>
                    <a:pt x="443" y="636"/>
                  </a:lnTo>
                  <a:lnTo>
                    <a:pt x="440" y="635"/>
                  </a:lnTo>
                  <a:lnTo>
                    <a:pt x="440" y="635"/>
                  </a:lnTo>
                  <a:lnTo>
                    <a:pt x="438" y="636"/>
                  </a:lnTo>
                  <a:lnTo>
                    <a:pt x="438" y="638"/>
                  </a:lnTo>
                  <a:lnTo>
                    <a:pt x="437" y="638"/>
                  </a:lnTo>
                  <a:lnTo>
                    <a:pt x="435" y="639"/>
                  </a:lnTo>
                  <a:lnTo>
                    <a:pt x="433" y="639"/>
                  </a:lnTo>
                  <a:lnTo>
                    <a:pt x="432" y="638"/>
                  </a:lnTo>
                  <a:lnTo>
                    <a:pt x="430" y="636"/>
                  </a:lnTo>
                  <a:lnTo>
                    <a:pt x="427" y="636"/>
                  </a:lnTo>
                  <a:lnTo>
                    <a:pt x="426" y="636"/>
                  </a:lnTo>
                  <a:lnTo>
                    <a:pt x="424" y="636"/>
                  </a:lnTo>
                  <a:lnTo>
                    <a:pt x="422" y="638"/>
                  </a:lnTo>
                  <a:lnTo>
                    <a:pt x="421" y="636"/>
                  </a:lnTo>
                  <a:lnTo>
                    <a:pt x="421" y="636"/>
                  </a:lnTo>
                  <a:lnTo>
                    <a:pt x="418" y="638"/>
                  </a:lnTo>
                  <a:lnTo>
                    <a:pt x="416" y="639"/>
                  </a:lnTo>
                  <a:lnTo>
                    <a:pt x="415" y="641"/>
                  </a:lnTo>
                  <a:lnTo>
                    <a:pt x="415" y="642"/>
                  </a:lnTo>
                  <a:lnTo>
                    <a:pt x="413" y="644"/>
                  </a:lnTo>
                  <a:lnTo>
                    <a:pt x="410" y="644"/>
                  </a:lnTo>
                  <a:lnTo>
                    <a:pt x="408" y="644"/>
                  </a:lnTo>
                  <a:lnTo>
                    <a:pt x="407" y="644"/>
                  </a:lnTo>
                  <a:lnTo>
                    <a:pt x="404" y="642"/>
                  </a:lnTo>
                  <a:lnTo>
                    <a:pt x="402" y="641"/>
                  </a:lnTo>
                  <a:lnTo>
                    <a:pt x="399" y="639"/>
                  </a:lnTo>
                  <a:lnTo>
                    <a:pt x="397" y="638"/>
                  </a:lnTo>
                  <a:lnTo>
                    <a:pt x="396" y="636"/>
                  </a:lnTo>
                  <a:lnTo>
                    <a:pt x="394" y="636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8"/>
                  </a:lnTo>
                  <a:lnTo>
                    <a:pt x="392" y="639"/>
                  </a:lnTo>
                  <a:lnTo>
                    <a:pt x="394" y="641"/>
                  </a:lnTo>
                  <a:lnTo>
                    <a:pt x="394" y="642"/>
                  </a:lnTo>
                  <a:lnTo>
                    <a:pt x="394" y="644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2" y="646"/>
                  </a:lnTo>
                  <a:lnTo>
                    <a:pt x="391" y="644"/>
                  </a:lnTo>
                  <a:lnTo>
                    <a:pt x="391" y="642"/>
                  </a:lnTo>
                  <a:lnTo>
                    <a:pt x="391" y="641"/>
                  </a:lnTo>
                  <a:lnTo>
                    <a:pt x="389" y="638"/>
                  </a:lnTo>
                  <a:lnTo>
                    <a:pt x="388" y="636"/>
                  </a:lnTo>
                  <a:lnTo>
                    <a:pt x="386" y="636"/>
                  </a:lnTo>
                  <a:lnTo>
                    <a:pt x="385" y="635"/>
                  </a:lnTo>
                  <a:lnTo>
                    <a:pt x="383" y="633"/>
                  </a:lnTo>
                  <a:lnTo>
                    <a:pt x="381" y="633"/>
                  </a:lnTo>
                  <a:lnTo>
                    <a:pt x="380" y="631"/>
                  </a:lnTo>
                  <a:lnTo>
                    <a:pt x="378" y="630"/>
                  </a:lnTo>
                  <a:lnTo>
                    <a:pt x="377" y="628"/>
                  </a:lnTo>
                  <a:lnTo>
                    <a:pt x="375" y="628"/>
                  </a:lnTo>
                  <a:lnTo>
                    <a:pt x="374" y="627"/>
                  </a:lnTo>
                  <a:lnTo>
                    <a:pt x="374" y="628"/>
                  </a:lnTo>
                  <a:lnTo>
                    <a:pt x="370" y="628"/>
                  </a:lnTo>
                  <a:lnTo>
                    <a:pt x="369" y="628"/>
                  </a:lnTo>
                  <a:lnTo>
                    <a:pt x="367" y="627"/>
                  </a:lnTo>
                  <a:lnTo>
                    <a:pt x="366" y="627"/>
                  </a:lnTo>
                  <a:lnTo>
                    <a:pt x="366" y="627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4" y="628"/>
                  </a:lnTo>
                  <a:lnTo>
                    <a:pt x="363" y="627"/>
                  </a:lnTo>
                  <a:lnTo>
                    <a:pt x="361" y="625"/>
                  </a:lnTo>
                  <a:lnTo>
                    <a:pt x="361" y="624"/>
                  </a:lnTo>
                  <a:lnTo>
                    <a:pt x="359" y="624"/>
                  </a:lnTo>
                  <a:lnTo>
                    <a:pt x="356" y="624"/>
                  </a:lnTo>
                  <a:lnTo>
                    <a:pt x="351" y="627"/>
                  </a:lnTo>
                  <a:lnTo>
                    <a:pt x="350" y="628"/>
                  </a:lnTo>
                  <a:lnTo>
                    <a:pt x="348" y="628"/>
                  </a:lnTo>
                  <a:lnTo>
                    <a:pt x="347" y="628"/>
                  </a:lnTo>
                  <a:lnTo>
                    <a:pt x="347" y="628"/>
                  </a:lnTo>
                  <a:lnTo>
                    <a:pt x="345" y="627"/>
                  </a:lnTo>
                  <a:lnTo>
                    <a:pt x="345" y="627"/>
                  </a:lnTo>
                  <a:lnTo>
                    <a:pt x="345" y="625"/>
                  </a:lnTo>
                  <a:lnTo>
                    <a:pt x="344" y="625"/>
                  </a:lnTo>
                  <a:lnTo>
                    <a:pt x="342" y="624"/>
                  </a:lnTo>
                  <a:lnTo>
                    <a:pt x="339" y="624"/>
                  </a:lnTo>
                  <a:lnTo>
                    <a:pt x="337" y="624"/>
                  </a:lnTo>
                  <a:lnTo>
                    <a:pt x="337" y="624"/>
                  </a:lnTo>
                  <a:lnTo>
                    <a:pt x="336" y="625"/>
                  </a:lnTo>
                  <a:lnTo>
                    <a:pt x="334" y="627"/>
                  </a:lnTo>
                  <a:lnTo>
                    <a:pt x="331" y="630"/>
                  </a:lnTo>
                  <a:lnTo>
                    <a:pt x="331" y="630"/>
                  </a:lnTo>
                  <a:lnTo>
                    <a:pt x="329" y="631"/>
                  </a:lnTo>
                  <a:lnTo>
                    <a:pt x="328" y="631"/>
                  </a:lnTo>
                  <a:lnTo>
                    <a:pt x="326" y="633"/>
                  </a:lnTo>
                  <a:lnTo>
                    <a:pt x="325" y="635"/>
                  </a:lnTo>
                  <a:lnTo>
                    <a:pt x="322" y="635"/>
                  </a:lnTo>
                  <a:lnTo>
                    <a:pt x="320" y="635"/>
                  </a:lnTo>
                  <a:lnTo>
                    <a:pt x="318" y="636"/>
                  </a:lnTo>
                  <a:lnTo>
                    <a:pt x="317" y="638"/>
                  </a:lnTo>
                  <a:lnTo>
                    <a:pt x="317" y="639"/>
                  </a:lnTo>
                  <a:lnTo>
                    <a:pt x="314" y="642"/>
                  </a:lnTo>
                  <a:lnTo>
                    <a:pt x="310" y="644"/>
                  </a:lnTo>
                  <a:lnTo>
                    <a:pt x="309" y="644"/>
                  </a:lnTo>
                  <a:lnTo>
                    <a:pt x="309" y="644"/>
                  </a:lnTo>
                  <a:lnTo>
                    <a:pt x="307" y="644"/>
                  </a:lnTo>
                  <a:lnTo>
                    <a:pt x="307" y="644"/>
                  </a:lnTo>
                  <a:lnTo>
                    <a:pt x="307" y="646"/>
                  </a:lnTo>
                  <a:lnTo>
                    <a:pt x="307" y="649"/>
                  </a:lnTo>
                  <a:lnTo>
                    <a:pt x="309" y="652"/>
                  </a:lnTo>
                  <a:lnTo>
                    <a:pt x="309" y="653"/>
                  </a:lnTo>
                  <a:lnTo>
                    <a:pt x="309" y="653"/>
                  </a:lnTo>
                  <a:lnTo>
                    <a:pt x="310" y="655"/>
                  </a:lnTo>
                  <a:lnTo>
                    <a:pt x="309" y="657"/>
                  </a:lnTo>
                  <a:lnTo>
                    <a:pt x="309" y="657"/>
                  </a:lnTo>
                  <a:lnTo>
                    <a:pt x="306" y="658"/>
                  </a:lnTo>
                  <a:lnTo>
                    <a:pt x="304" y="658"/>
                  </a:lnTo>
                  <a:lnTo>
                    <a:pt x="303" y="658"/>
                  </a:lnTo>
                  <a:lnTo>
                    <a:pt x="301" y="657"/>
                  </a:lnTo>
                  <a:lnTo>
                    <a:pt x="301" y="657"/>
                  </a:lnTo>
                  <a:lnTo>
                    <a:pt x="298" y="653"/>
                  </a:lnTo>
                  <a:lnTo>
                    <a:pt x="295" y="650"/>
                  </a:lnTo>
                  <a:lnTo>
                    <a:pt x="293" y="649"/>
                  </a:lnTo>
                  <a:lnTo>
                    <a:pt x="292" y="647"/>
                  </a:lnTo>
                  <a:lnTo>
                    <a:pt x="290" y="649"/>
                  </a:lnTo>
                  <a:lnTo>
                    <a:pt x="290" y="649"/>
                  </a:lnTo>
                  <a:lnTo>
                    <a:pt x="288" y="650"/>
                  </a:lnTo>
                  <a:lnTo>
                    <a:pt x="288" y="650"/>
                  </a:lnTo>
                  <a:lnTo>
                    <a:pt x="287" y="652"/>
                  </a:lnTo>
                  <a:lnTo>
                    <a:pt x="287" y="653"/>
                  </a:lnTo>
                  <a:lnTo>
                    <a:pt x="287" y="655"/>
                  </a:lnTo>
                  <a:lnTo>
                    <a:pt x="287" y="655"/>
                  </a:lnTo>
                  <a:lnTo>
                    <a:pt x="285" y="657"/>
                  </a:lnTo>
                  <a:lnTo>
                    <a:pt x="284" y="658"/>
                  </a:lnTo>
                  <a:lnTo>
                    <a:pt x="282" y="661"/>
                  </a:lnTo>
                  <a:lnTo>
                    <a:pt x="281" y="665"/>
                  </a:lnTo>
                  <a:lnTo>
                    <a:pt x="281" y="668"/>
                  </a:lnTo>
                  <a:lnTo>
                    <a:pt x="281" y="669"/>
                  </a:lnTo>
                  <a:lnTo>
                    <a:pt x="282" y="669"/>
                  </a:lnTo>
                  <a:lnTo>
                    <a:pt x="284" y="671"/>
                  </a:lnTo>
                  <a:lnTo>
                    <a:pt x="284" y="672"/>
                  </a:lnTo>
                  <a:lnTo>
                    <a:pt x="284" y="672"/>
                  </a:lnTo>
                  <a:lnTo>
                    <a:pt x="282" y="674"/>
                  </a:lnTo>
                  <a:lnTo>
                    <a:pt x="281" y="676"/>
                  </a:lnTo>
                  <a:lnTo>
                    <a:pt x="279" y="679"/>
                  </a:lnTo>
                  <a:lnTo>
                    <a:pt x="277" y="682"/>
                  </a:lnTo>
                  <a:lnTo>
                    <a:pt x="279" y="685"/>
                  </a:lnTo>
                  <a:lnTo>
                    <a:pt x="281" y="687"/>
                  </a:lnTo>
                  <a:lnTo>
                    <a:pt x="284" y="688"/>
                  </a:lnTo>
                  <a:lnTo>
                    <a:pt x="284" y="688"/>
                  </a:lnTo>
                  <a:lnTo>
                    <a:pt x="285" y="691"/>
                  </a:lnTo>
                  <a:lnTo>
                    <a:pt x="285" y="693"/>
                  </a:lnTo>
                  <a:lnTo>
                    <a:pt x="285" y="694"/>
                  </a:lnTo>
                  <a:lnTo>
                    <a:pt x="285" y="694"/>
                  </a:lnTo>
                  <a:lnTo>
                    <a:pt x="287" y="696"/>
                  </a:lnTo>
                  <a:lnTo>
                    <a:pt x="287" y="698"/>
                  </a:lnTo>
                  <a:lnTo>
                    <a:pt x="288" y="698"/>
                  </a:lnTo>
                  <a:lnTo>
                    <a:pt x="290" y="696"/>
                  </a:lnTo>
                  <a:lnTo>
                    <a:pt x="292" y="696"/>
                  </a:lnTo>
                  <a:lnTo>
                    <a:pt x="296" y="698"/>
                  </a:lnTo>
                  <a:lnTo>
                    <a:pt x="299" y="698"/>
                  </a:lnTo>
                  <a:lnTo>
                    <a:pt x="299" y="698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6" y="705"/>
                  </a:lnTo>
                  <a:lnTo>
                    <a:pt x="306" y="707"/>
                  </a:lnTo>
                  <a:lnTo>
                    <a:pt x="307" y="710"/>
                  </a:lnTo>
                  <a:lnTo>
                    <a:pt x="309" y="712"/>
                  </a:lnTo>
                  <a:lnTo>
                    <a:pt x="312" y="715"/>
                  </a:lnTo>
                  <a:lnTo>
                    <a:pt x="312" y="717"/>
                  </a:lnTo>
                  <a:lnTo>
                    <a:pt x="310" y="717"/>
                  </a:lnTo>
                  <a:lnTo>
                    <a:pt x="309" y="717"/>
                  </a:lnTo>
                  <a:lnTo>
                    <a:pt x="307" y="717"/>
                  </a:lnTo>
                  <a:lnTo>
                    <a:pt x="307" y="715"/>
                  </a:lnTo>
                  <a:lnTo>
                    <a:pt x="306" y="715"/>
                  </a:lnTo>
                  <a:lnTo>
                    <a:pt x="306" y="715"/>
                  </a:lnTo>
                  <a:lnTo>
                    <a:pt x="306" y="717"/>
                  </a:lnTo>
                  <a:lnTo>
                    <a:pt x="304" y="717"/>
                  </a:lnTo>
                  <a:lnTo>
                    <a:pt x="306" y="718"/>
                  </a:lnTo>
                  <a:lnTo>
                    <a:pt x="306" y="718"/>
                  </a:lnTo>
                  <a:lnTo>
                    <a:pt x="306" y="720"/>
                  </a:lnTo>
                  <a:lnTo>
                    <a:pt x="306" y="720"/>
                  </a:lnTo>
                  <a:lnTo>
                    <a:pt x="309" y="720"/>
                  </a:lnTo>
                  <a:lnTo>
                    <a:pt x="312" y="721"/>
                  </a:lnTo>
                  <a:lnTo>
                    <a:pt x="315" y="723"/>
                  </a:lnTo>
                  <a:lnTo>
                    <a:pt x="315" y="723"/>
                  </a:lnTo>
                  <a:lnTo>
                    <a:pt x="315" y="724"/>
                  </a:lnTo>
                  <a:lnTo>
                    <a:pt x="314" y="724"/>
                  </a:lnTo>
                  <a:lnTo>
                    <a:pt x="314" y="726"/>
                  </a:lnTo>
                  <a:lnTo>
                    <a:pt x="314" y="726"/>
                  </a:lnTo>
                  <a:lnTo>
                    <a:pt x="309" y="728"/>
                  </a:lnTo>
                  <a:lnTo>
                    <a:pt x="309" y="728"/>
                  </a:lnTo>
                  <a:lnTo>
                    <a:pt x="307" y="728"/>
                  </a:lnTo>
                  <a:lnTo>
                    <a:pt x="307" y="729"/>
                  </a:lnTo>
                  <a:lnTo>
                    <a:pt x="307" y="729"/>
                  </a:lnTo>
                  <a:lnTo>
                    <a:pt x="309" y="731"/>
                  </a:lnTo>
                  <a:lnTo>
                    <a:pt x="309" y="731"/>
                  </a:lnTo>
                  <a:lnTo>
                    <a:pt x="307" y="731"/>
                  </a:lnTo>
                  <a:lnTo>
                    <a:pt x="307" y="731"/>
                  </a:lnTo>
                  <a:lnTo>
                    <a:pt x="306" y="731"/>
                  </a:lnTo>
                  <a:lnTo>
                    <a:pt x="306" y="731"/>
                  </a:lnTo>
                  <a:lnTo>
                    <a:pt x="304" y="731"/>
                  </a:lnTo>
                  <a:lnTo>
                    <a:pt x="301" y="734"/>
                  </a:lnTo>
                  <a:lnTo>
                    <a:pt x="299" y="734"/>
                  </a:lnTo>
                  <a:lnTo>
                    <a:pt x="298" y="734"/>
                  </a:lnTo>
                  <a:lnTo>
                    <a:pt x="295" y="735"/>
                  </a:lnTo>
                  <a:lnTo>
                    <a:pt x="295" y="735"/>
                  </a:lnTo>
                  <a:lnTo>
                    <a:pt x="293" y="735"/>
                  </a:lnTo>
                  <a:lnTo>
                    <a:pt x="293" y="735"/>
                  </a:lnTo>
                  <a:lnTo>
                    <a:pt x="292" y="737"/>
                  </a:lnTo>
                  <a:lnTo>
                    <a:pt x="292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5"/>
                  </a:lnTo>
                  <a:lnTo>
                    <a:pt x="290" y="737"/>
                  </a:lnTo>
                  <a:lnTo>
                    <a:pt x="292" y="739"/>
                  </a:lnTo>
                  <a:lnTo>
                    <a:pt x="290" y="739"/>
                  </a:lnTo>
                  <a:lnTo>
                    <a:pt x="290" y="739"/>
                  </a:lnTo>
                  <a:lnTo>
                    <a:pt x="290" y="740"/>
                  </a:lnTo>
                  <a:lnTo>
                    <a:pt x="288" y="740"/>
                  </a:lnTo>
                  <a:lnTo>
                    <a:pt x="288" y="742"/>
                  </a:lnTo>
                  <a:lnTo>
                    <a:pt x="288" y="743"/>
                  </a:lnTo>
                  <a:lnTo>
                    <a:pt x="287" y="745"/>
                  </a:lnTo>
                  <a:lnTo>
                    <a:pt x="287" y="746"/>
                  </a:lnTo>
                  <a:lnTo>
                    <a:pt x="285" y="748"/>
                  </a:lnTo>
                  <a:lnTo>
                    <a:pt x="285" y="750"/>
                  </a:lnTo>
                  <a:lnTo>
                    <a:pt x="284" y="751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4" y="750"/>
                  </a:lnTo>
                  <a:lnTo>
                    <a:pt x="282" y="751"/>
                  </a:lnTo>
                  <a:lnTo>
                    <a:pt x="281" y="753"/>
                  </a:lnTo>
                  <a:lnTo>
                    <a:pt x="279" y="753"/>
                  </a:lnTo>
                  <a:lnTo>
                    <a:pt x="279" y="754"/>
                  </a:lnTo>
                  <a:lnTo>
                    <a:pt x="279" y="756"/>
                  </a:lnTo>
                  <a:lnTo>
                    <a:pt x="279" y="757"/>
                  </a:lnTo>
                  <a:lnTo>
                    <a:pt x="279" y="757"/>
                  </a:lnTo>
                  <a:lnTo>
                    <a:pt x="282" y="757"/>
                  </a:lnTo>
                  <a:lnTo>
                    <a:pt x="284" y="759"/>
                  </a:lnTo>
                  <a:lnTo>
                    <a:pt x="285" y="761"/>
                  </a:lnTo>
                  <a:lnTo>
                    <a:pt x="287" y="762"/>
                  </a:lnTo>
                  <a:lnTo>
                    <a:pt x="287" y="764"/>
                  </a:lnTo>
                  <a:lnTo>
                    <a:pt x="288" y="765"/>
                  </a:lnTo>
                  <a:lnTo>
                    <a:pt x="290" y="769"/>
                  </a:lnTo>
                  <a:lnTo>
                    <a:pt x="290" y="773"/>
                  </a:lnTo>
                  <a:lnTo>
                    <a:pt x="292" y="769"/>
                  </a:lnTo>
                  <a:lnTo>
                    <a:pt x="293" y="767"/>
                  </a:lnTo>
                  <a:lnTo>
                    <a:pt x="292" y="769"/>
                  </a:lnTo>
                  <a:lnTo>
                    <a:pt x="292" y="770"/>
                  </a:lnTo>
                  <a:lnTo>
                    <a:pt x="290" y="773"/>
                  </a:lnTo>
                  <a:lnTo>
                    <a:pt x="290" y="776"/>
                  </a:lnTo>
                  <a:lnTo>
                    <a:pt x="290" y="778"/>
                  </a:lnTo>
                  <a:lnTo>
                    <a:pt x="290" y="778"/>
                  </a:lnTo>
                  <a:lnTo>
                    <a:pt x="290" y="783"/>
                  </a:lnTo>
                  <a:lnTo>
                    <a:pt x="290" y="783"/>
                  </a:lnTo>
                  <a:lnTo>
                    <a:pt x="292" y="783"/>
                  </a:lnTo>
                  <a:lnTo>
                    <a:pt x="292" y="784"/>
                  </a:lnTo>
                  <a:lnTo>
                    <a:pt x="293" y="786"/>
                  </a:lnTo>
                  <a:lnTo>
                    <a:pt x="293" y="787"/>
                  </a:lnTo>
                  <a:lnTo>
                    <a:pt x="295" y="789"/>
                  </a:lnTo>
                  <a:lnTo>
                    <a:pt x="295" y="789"/>
                  </a:lnTo>
                  <a:lnTo>
                    <a:pt x="299" y="794"/>
                  </a:lnTo>
                  <a:lnTo>
                    <a:pt x="301" y="797"/>
                  </a:lnTo>
                  <a:lnTo>
                    <a:pt x="303" y="798"/>
                  </a:lnTo>
                  <a:lnTo>
                    <a:pt x="303" y="800"/>
                  </a:lnTo>
                  <a:lnTo>
                    <a:pt x="304" y="802"/>
                  </a:lnTo>
                  <a:lnTo>
                    <a:pt x="304" y="802"/>
                  </a:lnTo>
                  <a:lnTo>
                    <a:pt x="306" y="803"/>
                  </a:lnTo>
                  <a:lnTo>
                    <a:pt x="306" y="803"/>
                  </a:lnTo>
                  <a:lnTo>
                    <a:pt x="304" y="806"/>
                  </a:lnTo>
                  <a:lnTo>
                    <a:pt x="303" y="806"/>
                  </a:lnTo>
                  <a:lnTo>
                    <a:pt x="303" y="808"/>
                  </a:lnTo>
                  <a:lnTo>
                    <a:pt x="299" y="809"/>
                  </a:lnTo>
                  <a:lnTo>
                    <a:pt x="298" y="809"/>
                  </a:lnTo>
                  <a:lnTo>
                    <a:pt x="298" y="811"/>
                  </a:lnTo>
                  <a:lnTo>
                    <a:pt x="296" y="814"/>
                  </a:lnTo>
                  <a:lnTo>
                    <a:pt x="295" y="814"/>
                  </a:lnTo>
                  <a:lnTo>
                    <a:pt x="292" y="813"/>
                  </a:lnTo>
                  <a:lnTo>
                    <a:pt x="290" y="813"/>
                  </a:lnTo>
                  <a:lnTo>
                    <a:pt x="288" y="813"/>
                  </a:lnTo>
                  <a:lnTo>
                    <a:pt x="287" y="811"/>
                  </a:lnTo>
                  <a:lnTo>
                    <a:pt x="287" y="809"/>
                  </a:lnTo>
                  <a:lnTo>
                    <a:pt x="285" y="808"/>
                  </a:lnTo>
                  <a:lnTo>
                    <a:pt x="284" y="808"/>
                  </a:lnTo>
                  <a:lnTo>
                    <a:pt x="284" y="806"/>
                  </a:lnTo>
                  <a:lnTo>
                    <a:pt x="284" y="806"/>
                  </a:lnTo>
                  <a:lnTo>
                    <a:pt x="282" y="806"/>
                  </a:lnTo>
                  <a:lnTo>
                    <a:pt x="281" y="805"/>
                  </a:lnTo>
                  <a:lnTo>
                    <a:pt x="279" y="803"/>
                  </a:lnTo>
                  <a:lnTo>
                    <a:pt x="279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7" y="803"/>
                  </a:lnTo>
                  <a:lnTo>
                    <a:pt x="276" y="802"/>
                  </a:lnTo>
                  <a:lnTo>
                    <a:pt x="274" y="802"/>
                  </a:lnTo>
                  <a:lnTo>
                    <a:pt x="274" y="802"/>
                  </a:lnTo>
                  <a:lnTo>
                    <a:pt x="273" y="800"/>
                  </a:lnTo>
                  <a:lnTo>
                    <a:pt x="271" y="800"/>
                  </a:lnTo>
                  <a:lnTo>
                    <a:pt x="271" y="800"/>
                  </a:lnTo>
                  <a:lnTo>
                    <a:pt x="269" y="800"/>
                  </a:lnTo>
                  <a:lnTo>
                    <a:pt x="268" y="800"/>
                  </a:lnTo>
                  <a:lnTo>
                    <a:pt x="268" y="798"/>
                  </a:lnTo>
                  <a:lnTo>
                    <a:pt x="266" y="798"/>
                  </a:lnTo>
                  <a:lnTo>
                    <a:pt x="265" y="797"/>
                  </a:lnTo>
                  <a:lnTo>
                    <a:pt x="263" y="797"/>
                  </a:lnTo>
                  <a:lnTo>
                    <a:pt x="263" y="795"/>
                  </a:lnTo>
                  <a:lnTo>
                    <a:pt x="265" y="794"/>
                  </a:lnTo>
                  <a:lnTo>
                    <a:pt x="265" y="792"/>
                  </a:lnTo>
                  <a:lnTo>
                    <a:pt x="265" y="791"/>
                  </a:lnTo>
                  <a:lnTo>
                    <a:pt x="263" y="791"/>
                  </a:lnTo>
                  <a:lnTo>
                    <a:pt x="262" y="791"/>
                  </a:lnTo>
                  <a:lnTo>
                    <a:pt x="258" y="791"/>
                  </a:lnTo>
                  <a:lnTo>
                    <a:pt x="257" y="789"/>
                  </a:lnTo>
                  <a:lnTo>
                    <a:pt x="257" y="789"/>
                  </a:lnTo>
                  <a:lnTo>
                    <a:pt x="255" y="787"/>
                  </a:lnTo>
                  <a:lnTo>
                    <a:pt x="254" y="787"/>
                  </a:lnTo>
                  <a:lnTo>
                    <a:pt x="252" y="787"/>
                  </a:lnTo>
                  <a:lnTo>
                    <a:pt x="252" y="787"/>
                  </a:lnTo>
                  <a:lnTo>
                    <a:pt x="251" y="789"/>
                  </a:lnTo>
                  <a:lnTo>
                    <a:pt x="251" y="787"/>
                  </a:lnTo>
                  <a:lnTo>
                    <a:pt x="249" y="787"/>
                  </a:lnTo>
                  <a:lnTo>
                    <a:pt x="247" y="787"/>
                  </a:lnTo>
                  <a:lnTo>
                    <a:pt x="247" y="787"/>
                  </a:lnTo>
                  <a:lnTo>
                    <a:pt x="244" y="787"/>
                  </a:lnTo>
                  <a:lnTo>
                    <a:pt x="243" y="789"/>
                  </a:lnTo>
                  <a:lnTo>
                    <a:pt x="241" y="789"/>
                  </a:lnTo>
                  <a:lnTo>
                    <a:pt x="240" y="789"/>
                  </a:lnTo>
                  <a:lnTo>
                    <a:pt x="240" y="791"/>
                  </a:lnTo>
                  <a:lnTo>
                    <a:pt x="238" y="791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9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6" y="787"/>
                  </a:lnTo>
                  <a:lnTo>
                    <a:pt x="235" y="786"/>
                  </a:lnTo>
                  <a:lnTo>
                    <a:pt x="233" y="786"/>
                  </a:lnTo>
                  <a:lnTo>
                    <a:pt x="230" y="784"/>
                  </a:lnTo>
                  <a:lnTo>
                    <a:pt x="227" y="783"/>
                  </a:lnTo>
                  <a:lnTo>
                    <a:pt x="225" y="781"/>
                  </a:lnTo>
                  <a:lnTo>
                    <a:pt x="225" y="781"/>
                  </a:lnTo>
                  <a:lnTo>
                    <a:pt x="224" y="780"/>
                  </a:lnTo>
                  <a:lnTo>
                    <a:pt x="222" y="780"/>
                  </a:lnTo>
                  <a:lnTo>
                    <a:pt x="221" y="780"/>
                  </a:lnTo>
                  <a:lnTo>
                    <a:pt x="219" y="780"/>
                  </a:lnTo>
                  <a:lnTo>
                    <a:pt x="217" y="778"/>
                  </a:lnTo>
                  <a:lnTo>
                    <a:pt x="214" y="778"/>
                  </a:lnTo>
                  <a:lnTo>
                    <a:pt x="213" y="780"/>
                  </a:lnTo>
                  <a:lnTo>
                    <a:pt x="213" y="780"/>
                  </a:lnTo>
                  <a:lnTo>
                    <a:pt x="211" y="780"/>
                  </a:lnTo>
                  <a:lnTo>
                    <a:pt x="205" y="778"/>
                  </a:lnTo>
                  <a:lnTo>
                    <a:pt x="203" y="778"/>
                  </a:lnTo>
                  <a:lnTo>
                    <a:pt x="202" y="776"/>
                  </a:lnTo>
                  <a:lnTo>
                    <a:pt x="197" y="776"/>
                  </a:lnTo>
                  <a:lnTo>
                    <a:pt x="195" y="775"/>
                  </a:lnTo>
                  <a:lnTo>
                    <a:pt x="194" y="775"/>
                  </a:lnTo>
                  <a:lnTo>
                    <a:pt x="191" y="773"/>
                  </a:lnTo>
                  <a:lnTo>
                    <a:pt x="189" y="773"/>
                  </a:lnTo>
                  <a:lnTo>
                    <a:pt x="187" y="773"/>
                  </a:lnTo>
                  <a:lnTo>
                    <a:pt x="184" y="773"/>
                  </a:lnTo>
                  <a:lnTo>
                    <a:pt x="183" y="773"/>
                  </a:lnTo>
                  <a:lnTo>
                    <a:pt x="183" y="775"/>
                  </a:lnTo>
                  <a:lnTo>
                    <a:pt x="181" y="775"/>
                  </a:lnTo>
                  <a:lnTo>
                    <a:pt x="180" y="775"/>
                  </a:lnTo>
                  <a:lnTo>
                    <a:pt x="175" y="770"/>
                  </a:lnTo>
                  <a:lnTo>
                    <a:pt x="172" y="767"/>
                  </a:lnTo>
                  <a:lnTo>
                    <a:pt x="164" y="761"/>
                  </a:lnTo>
                  <a:lnTo>
                    <a:pt x="162" y="759"/>
                  </a:lnTo>
                  <a:lnTo>
                    <a:pt x="158" y="759"/>
                  </a:lnTo>
                  <a:lnTo>
                    <a:pt x="156" y="757"/>
                  </a:lnTo>
                  <a:lnTo>
                    <a:pt x="151" y="753"/>
                  </a:lnTo>
                  <a:lnTo>
                    <a:pt x="148" y="753"/>
                  </a:lnTo>
                  <a:lnTo>
                    <a:pt x="146" y="753"/>
                  </a:lnTo>
                  <a:lnTo>
                    <a:pt x="146" y="753"/>
                  </a:lnTo>
                  <a:lnTo>
                    <a:pt x="145" y="753"/>
                  </a:lnTo>
                  <a:lnTo>
                    <a:pt x="143" y="751"/>
                  </a:lnTo>
                  <a:lnTo>
                    <a:pt x="143" y="750"/>
                  </a:lnTo>
                  <a:lnTo>
                    <a:pt x="142" y="748"/>
                  </a:lnTo>
                  <a:lnTo>
                    <a:pt x="137" y="746"/>
                  </a:lnTo>
                  <a:lnTo>
                    <a:pt x="134" y="745"/>
                  </a:lnTo>
                  <a:lnTo>
                    <a:pt x="134" y="745"/>
                  </a:lnTo>
                  <a:lnTo>
                    <a:pt x="134" y="743"/>
                  </a:lnTo>
                  <a:lnTo>
                    <a:pt x="137" y="743"/>
                  </a:lnTo>
                  <a:lnTo>
                    <a:pt x="137" y="742"/>
                  </a:lnTo>
                  <a:lnTo>
                    <a:pt x="135" y="742"/>
                  </a:lnTo>
                  <a:lnTo>
                    <a:pt x="135" y="742"/>
                  </a:lnTo>
                  <a:lnTo>
                    <a:pt x="134" y="740"/>
                  </a:lnTo>
                  <a:lnTo>
                    <a:pt x="135" y="740"/>
                  </a:lnTo>
                  <a:lnTo>
                    <a:pt x="137" y="740"/>
                  </a:lnTo>
                  <a:lnTo>
                    <a:pt x="139" y="740"/>
                  </a:lnTo>
                  <a:lnTo>
                    <a:pt x="140" y="742"/>
                  </a:lnTo>
                  <a:lnTo>
                    <a:pt x="142" y="742"/>
                  </a:lnTo>
                  <a:lnTo>
                    <a:pt x="142" y="742"/>
                  </a:lnTo>
                  <a:lnTo>
                    <a:pt x="148" y="740"/>
                  </a:lnTo>
                  <a:lnTo>
                    <a:pt x="148" y="740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9"/>
                  </a:lnTo>
                  <a:lnTo>
                    <a:pt x="148" y="737"/>
                  </a:lnTo>
                  <a:lnTo>
                    <a:pt x="148" y="735"/>
                  </a:lnTo>
                  <a:lnTo>
                    <a:pt x="151" y="732"/>
                  </a:lnTo>
                  <a:lnTo>
                    <a:pt x="153" y="729"/>
                  </a:lnTo>
                  <a:lnTo>
                    <a:pt x="153" y="729"/>
                  </a:lnTo>
                  <a:lnTo>
                    <a:pt x="154" y="729"/>
                  </a:lnTo>
                  <a:lnTo>
                    <a:pt x="154" y="729"/>
                  </a:lnTo>
                  <a:lnTo>
                    <a:pt x="154" y="731"/>
                  </a:lnTo>
                  <a:lnTo>
                    <a:pt x="154" y="729"/>
                  </a:lnTo>
                  <a:lnTo>
                    <a:pt x="156" y="728"/>
                  </a:lnTo>
                  <a:lnTo>
                    <a:pt x="158" y="728"/>
                  </a:lnTo>
                  <a:lnTo>
                    <a:pt x="159" y="728"/>
                  </a:lnTo>
                  <a:lnTo>
                    <a:pt x="161" y="728"/>
                  </a:lnTo>
                  <a:lnTo>
                    <a:pt x="158" y="724"/>
                  </a:lnTo>
                  <a:lnTo>
                    <a:pt x="154" y="723"/>
                  </a:lnTo>
                  <a:lnTo>
                    <a:pt x="153" y="723"/>
                  </a:lnTo>
                  <a:lnTo>
                    <a:pt x="151" y="721"/>
                  </a:lnTo>
                  <a:lnTo>
                    <a:pt x="150" y="720"/>
                  </a:lnTo>
                  <a:lnTo>
                    <a:pt x="150" y="718"/>
                  </a:lnTo>
                  <a:lnTo>
                    <a:pt x="151" y="718"/>
                  </a:lnTo>
                  <a:lnTo>
                    <a:pt x="153" y="718"/>
                  </a:lnTo>
                  <a:lnTo>
                    <a:pt x="156" y="717"/>
                  </a:lnTo>
                  <a:lnTo>
                    <a:pt x="156" y="717"/>
                  </a:lnTo>
                  <a:lnTo>
                    <a:pt x="158" y="717"/>
                  </a:lnTo>
                  <a:lnTo>
                    <a:pt x="161" y="718"/>
                  </a:lnTo>
                  <a:lnTo>
                    <a:pt x="161" y="717"/>
                  </a:lnTo>
                  <a:lnTo>
                    <a:pt x="159" y="715"/>
                  </a:lnTo>
                  <a:lnTo>
                    <a:pt x="162" y="713"/>
                  </a:lnTo>
                  <a:lnTo>
                    <a:pt x="165" y="713"/>
                  </a:lnTo>
                  <a:lnTo>
                    <a:pt x="169" y="710"/>
                  </a:lnTo>
                  <a:lnTo>
                    <a:pt x="172" y="710"/>
                  </a:lnTo>
                  <a:lnTo>
                    <a:pt x="172" y="710"/>
                  </a:lnTo>
                  <a:lnTo>
                    <a:pt x="172" y="709"/>
                  </a:lnTo>
                  <a:lnTo>
                    <a:pt x="172" y="707"/>
                  </a:lnTo>
                  <a:lnTo>
                    <a:pt x="170" y="707"/>
                  </a:lnTo>
                  <a:lnTo>
                    <a:pt x="169" y="707"/>
                  </a:lnTo>
                  <a:lnTo>
                    <a:pt x="167" y="709"/>
                  </a:lnTo>
                  <a:lnTo>
                    <a:pt x="162" y="709"/>
                  </a:lnTo>
                  <a:lnTo>
                    <a:pt x="161" y="709"/>
                  </a:lnTo>
                  <a:lnTo>
                    <a:pt x="162" y="707"/>
                  </a:lnTo>
                  <a:lnTo>
                    <a:pt x="164" y="707"/>
                  </a:lnTo>
                  <a:lnTo>
                    <a:pt x="164" y="707"/>
                  </a:lnTo>
                  <a:lnTo>
                    <a:pt x="161" y="707"/>
                  </a:lnTo>
                  <a:lnTo>
                    <a:pt x="161" y="709"/>
                  </a:lnTo>
                  <a:lnTo>
                    <a:pt x="156" y="710"/>
                  </a:lnTo>
                  <a:lnTo>
                    <a:pt x="156" y="709"/>
                  </a:lnTo>
                  <a:lnTo>
                    <a:pt x="156" y="709"/>
                  </a:lnTo>
                  <a:lnTo>
                    <a:pt x="156" y="707"/>
                  </a:lnTo>
                  <a:lnTo>
                    <a:pt x="158" y="707"/>
                  </a:lnTo>
                  <a:lnTo>
                    <a:pt x="158" y="707"/>
                  </a:lnTo>
                  <a:lnTo>
                    <a:pt x="158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5"/>
                  </a:lnTo>
                  <a:lnTo>
                    <a:pt x="156" y="704"/>
                  </a:lnTo>
                  <a:lnTo>
                    <a:pt x="158" y="704"/>
                  </a:lnTo>
                  <a:lnTo>
                    <a:pt x="158" y="702"/>
                  </a:lnTo>
                  <a:lnTo>
                    <a:pt x="158" y="701"/>
                  </a:lnTo>
                  <a:lnTo>
                    <a:pt x="159" y="701"/>
                  </a:lnTo>
                  <a:lnTo>
                    <a:pt x="161" y="699"/>
                  </a:lnTo>
                  <a:lnTo>
                    <a:pt x="162" y="699"/>
                  </a:lnTo>
                  <a:lnTo>
                    <a:pt x="164" y="698"/>
                  </a:lnTo>
                  <a:lnTo>
                    <a:pt x="165" y="696"/>
                  </a:lnTo>
                  <a:lnTo>
                    <a:pt x="165" y="696"/>
                  </a:lnTo>
                  <a:lnTo>
                    <a:pt x="169" y="696"/>
                  </a:lnTo>
                  <a:lnTo>
                    <a:pt x="170" y="696"/>
                  </a:lnTo>
                  <a:lnTo>
                    <a:pt x="173" y="696"/>
                  </a:lnTo>
                  <a:lnTo>
                    <a:pt x="176" y="696"/>
                  </a:lnTo>
                  <a:lnTo>
                    <a:pt x="178" y="696"/>
                  </a:lnTo>
                  <a:lnTo>
                    <a:pt x="178" y="694"/>
                  </a:lnTo>
                  <a:lnTo>
                    <a:pt x="178" y="693"/>
                  </a:lnTo>
                  <a:lnTo>
                    <a:pt x="180" y="693"/>
                  </a:lnTo>
                  <a:lnTo>
                    <a:pt x="180" y="690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1" y="688"/>
                  </a:lnTo>
                  <a:lnTo>
                    <a:pt x="180" y="688"/>
                  </a:lnTo>
                  <a:lnTo>
                    <a:pt x="180" y="688"/>
                  </a:lnTo>
                  <a:lnTo>
                    <a:pt x="180" y="687"/>
                  </a:lnTo>
                  <a:lnTo>
                    <a:pt x="180" y="687"/>
                  </a:lnTo>
                  <a:lnTo>
                    <a:pt x="180" y="685"/>
                  </a:lnTo>
                  <a:lnTo>
                    <a:pt x="180" y="683"/>
                  </a:lnTo>
                  <a:lnTo>
                    <a:pt x="180" y="683"/>
                  </a:lnTo>
                  <a:lnTo>
                    <a:pt x="178" y="682"/>
                  </a:lnTo>
                  <a:lnTo>
                    <a:pt x="176" y="682"/>
                  </a:lnTo>
                  <a:lnTo>
                    <a:pt x="176" y="680"/>
                  </a:lnTo>
                  <a:lnTo>
                    <a:pt x="178" y="679"/>
                  </a:lnTo>
                  <a:lnTo>
                    <a:pt x="178" y="679"/>
                  </a:lnTo>
                  <a:lnTo>
                    <a:pt x="180" y="679"/>
                  </a:lnTo>
                  <a:lnTo>
                    <a:pt x="181" y="679"/>
                  </a:lnTo>
                  <a:lnTo>
                    <a:pt x="181" y="679"/>
                  </a:lnTo>
                  <a:lnTo>
                    <a:pt x="183" y="677"/>
                  </a:lnTo>
                  <a:lnTo>
                    <a:pt x="181" y="677"/>
                  </a:lnTo>
                  <a:lnTo>
                    <a:pt x="180" y="677"/>
                  </a:lnTo>
                  <a:lnTo>
                    <a:pt x="178" y="676"/>
                  </a:lnTo>
                  <a:lnTo>
                    <a:pt x="178" y="676"/>
                  </a:lnTo>
                  <a:lnTo>
                    <a:pt x="178" y="674"/>
                  </a:lnTo>
                  <a:lnTo>
                    <a:pt x="178" y="674"/>
                  </a:lnTo>
                  <a:lnTo>
                    <a:pt x="180" y="674"/>
                  </a:lnTo>
                  <a:lnTo>
                    <a:pt x="181" y="672"/>
                  </a:lnTo>
                  <a:lnTo>
                    <a:pt x="183" y="671"/>
                  </a:lnTo>
                  <a:lnTo>
                    <a:pt x="183" y="669"/>
                  </a:lnTo>
                  <a:lnTo>
                    <a:pt x="184" y="669"/>
                  </a:lnTo>
                  <a:lnTo>
                    <a:pt x="184" y="668"/>
                  </a:lnTo>
                  <a:lnTo>
                    <a:pt x="183" y="666"/>
                  </a:lnTo>
                  <a:lnTo>
                    <a:pt x="183" y="665"/>
                  </a:lnTo>
                  <a:lnTo>
                    <a:pt x="183" y="665"/>
                  </a:lnTo>
                  <a:lnTo>
                    <a:pt x="183" y="663"/>
                  </a:lnTo>
                  <a:lnTo>
                    <a:pt x="183" y="663"/>
                  </a:lnTo>
                  <a:lnTo>
                    <a:pt x="181" y="663"/>
                  </a:lnTo>
                  <a:lnTo>
                    <a:pt x="180" y="665"/>
                  </a:lnTo>
                  <a:lnTo>
                    <a:pt x="178" y="665"/>
                  </a:lnTo>
                  <a:lnTo>
                    <a:pt x="176" y="663"/>
                  </a:lnTo>
                  <a:lnTo>
                    <a:pt x="175" y="661"/>
                  </a:lnTo>
                  <a:lnTo>
                    <a:pt x="173" y="661"/>
                  </a:lnTo>
                  <a:lnTo>
                    <a:pt x="172" y="660"/>
                  </a:lnTo>
                  <a:lnTo>
                    <a:pt x="172" y="660"/>
                  </a:lnTo>
                  <a:lnTo>
                    <a:pt x="170" y="658"/>
                  </a:lnTo>
                  <a:lnTo>
                    <a:pt x="170" y="658"/>
                  </a:lnTo>
                  <a:lnTo>
                    <a:pt x="169" y="658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4" y="658"/>
                  </a:lnTo>
                  <a:lnTo>
                    <a:pt x="162" y="657"/>
                  </a:lnTo>
                  <a:lnTo>
                    <a:pt x="161" y="657"/>
                  </a:lnTo>
                  <a:lnTo>
                    <a:pt x="159" y="657"/>
                  </a:lnTo>
                  <a:lnTo>
                    <a:pt x="158" y="655"/>
                  </a:lnTo>
                  <a:lnTo>
                    <a:pt x="156" y="655"/>
                  </a:lnTo>
                  <a:lnTo>
                    <a:pt x="156" y="655"/>
                  </a:lnTo>
                  <a:lnTo>
                    <a:pt x="156" y="657"/>
                  </a:lnTo>
                  <a:lnTo>
                    <a:pt x="156" y="657"/>
                  </a:lnTo>
                  <a:lnTo>
                    <a:pt x="154" y="657"/>
                  </a:lnTo>
                  <a:lnTo>
                    <a:pt x="154" y="657"/>
                  </a:lnTo>
                  <a:lnTo>
                    <a:pt x="153" y="657"/>
                  </a:lnTo>
                  <a:lnTo>
                    <a:pt x="148" y="653"/>
                  </a:lnTo>
                  <a:lnTo>
                    <a:pt x="148" y="652"/>
                  </a:lnTo>
                  <a:lnTo>
                    <a:pt x="146" y="650"/>
                  </a:lnTo>
                  <a:lnTo>
                    <a:pt x="146" y="649"/>
                  </a:lnTo>
                  <a:lnTo>
                    <a:pt x="145" y="647"/>
                  </a:lnTo>
                  <a:lnTo>
                    <a:pt x="143" y="647"/>
                  </a:lnTo>
                  <a:lnTo>
                    <a:pt x="142" y="649"/>
                  </a:lnTo>
                  <a:lnTo>
                    <a:pt x="142" y="649"/>
                  </a:lnTo>
                  <a:lnTo>
                    <a:pt x="140" y="649"/>
                  </a:lnTo>
                  <a:lnTo>
                    <a:pt x="139" y="649"/>
                  </a:lnTo>
                  <a:lnTo>
                    <a:pt x="135" y="650"/>
                  </a:lnTo>
                  <a:lnTo>
                    <a:pt x="134" y="650"/>
                  </a:lnTo>
                  <a:lnTo>
                    <a:pt x="134" y="652"/>
                  </a:lnTo>
                  <a:lnTo>
                    <a:pt x="132" y="652"/>
                  </a:lnTo>
                  <a:lnTo>
                    <a:pt x="131" y="650"/>
                  </a:lnTo>
                  <a:lnTo>
                    <a:pt x="129" y="650"/>
                  </a:lnTo>
                  <a:lnTo>
                    <a:pt x="129" y="650"/>
                  </a:lnTo>
                  <a:lnTo>
                    <a:pt x="128" y="650"/>
                  </a:lnTo>
                  <a:lnTo>
                    <a:pt x="128" y="649"/>
                  </a:lnTo>
                  <a:lnTo>
                    <a:pt x="126" y="649"/>
                  </a:lnTo>
                  <a:lnTo>
                    <a:pt x="124" y="647"/>
                  </a:lnTo>
                  <a:lnTo>
                    <a:pt x="123" y="647"/>
                  </a:lnTo>
                  <a:lnTo>
                    <a:pt x="121" y="649"/>
                  </a:lnTo>
                  <a:lnTo>
                    <a:pt x="120" y="649"/>
                  </a:lnTo>
                  <a:lnTo>
                    <a:pt x="118" y="649"/>
                  </a:lnTo>
                  <a:lnTo>
                    <a:pt x="118" y="647"/>
                  </a:lnTo>
                  <a:lnTo>
                    <a:pt x="117" y="647"/>
                  </a:lnTo>
                  <a:lnTo>
                    <a:pt x="115" y="646"/>
                  </a:lnTo>
                  <a:lnTo>
                    <a:pt x="115" y="644"/>
                  </a:lnTo>
                  <a:lnTo>
                    <a:pt x="115" y="644"/>
                  </a:lnTo>
                  <a:lnTo>
                    <a:pt x="117" y="642"/>
                  </a:lnTo>
                  <a:lnTo>
                    <a:pt x="117" y="642"/>
                  </a:lnTo>
                  <a:lnTo>
                    <a:pt x="115" y="641"/>
                  </a:lnTo>
                  <a:lnTo>
                    <a:pt x="115" y="641"/>
                  </a:lnTo>
                  <a:lnTo>
                    <a:pt x="115" y="639"/>
                  </a:lnTo>
                  <a:lnTo>
                    <a:pt x="115" y="638"/>
                  </a:lnTo>
                  <a:lnTo>
                    <a:pt x="113" y="638"/>
                  </a:lnTo>
                  <a:lnTo>
                    <a:pt x="115" y="636"/>
                  </a:lnTo>
                  <a:lnTo>
                    <a:pt x="115" y="636"/>
                  </a:lnTo>
                  <a:lnTo>
                    <a:pt x="113" y="636"/>
                  </a:lnTo>
                  <a:lnTo>
                    <a:pt x="112" y="636"/>
                  </a:lnTo>
                  <a:lnTo>
                    <a:pt x="112" y="636"/>
                  </a:lnTo>
                  <a:lnTo>
                    <a:pt x="112" y="635"/>
                  </a:lnTo>
                  <a:lnTo>
                    <a:pt x="112" y="633"/>
                  </a:lnTo>
                  <a:lnTo>
                    <a:pt x="110" y="633"/>
                  </a:lnTo>
                  <a:lnTo>
                    <a:pt x="110" y="633"/>
                  </a:lnTo>
                  <a:lnTo>
                    <a:pt x="107" y="633"/>
                  </a:lnTo>
                  <a:lnTo>
                    <a:pt x="106" y="633"/>
                  </a:lnTo>
                  <a:lnTo>
                    <a:pt x="106" y="633"/>
                  </a:lnTo>
                  <a:lnTo>
                    <a:pt x="104" y="633"/>
                  </a:lnTo>
                  <a:lnTo>
                    <a:pt x="102" y="633"/>
                  </a:lnTo>
                  <a:lnTo>
                    <a:pt x="99" y="631"/>
                  </a:lnTo>
                  <a:lnTo>
                    <a:pt x="98" y="631"/>
                  </a:lnTo>
                  <a:lnTo>
                    <a:pt x="99" y="631"/>
                  </a:lnTo>
                  <a:lnTo>
                    <a:pt x="99" y="631"/>
                  </a:lnTo>
                  <a:lnTo>
                    <a:pt x="99" y="630"/>
                  </a:lnTo>
                  <a:lnTo>
                    <a:pt x="99" y="630"/>
                  </a:lnTo>
                  <a:lnTo>
                    <a:pt x="98" y="628"/>
                  </a:lnTo>
                  <a:lnTo>
                    <a:pt x="98" y="628"/>
                  </a:lnTo>
                  <a:lnTo>
                    <a:pt x="98" y="627"/>
                  </a:lnTo>
                  <a:lnTo>
                    <a:pt x="98" y="625"/>
                  </a:lnTo>
                  <a:lnTo>
                    <a:pt x="98" y="625"/>
                  </a:lnTo>
                  <a:lnTo>
                    <a:pt x="98" y="624"/>
                  </a:lnTo>
                  <a:lnTo>
                    <a:pt x="99" y="624"/>
                  </a:lnTo>
                  <a:lnTo>
                    <a:pt x="101" y="624"/>
                  </a:lnTo>
                  <a:lnTo>
                    <a:pt x="101" y="622"/>
                  </a:lnTo>
                  <a:lnTo>
                    <a:pt x="101" y="622"/>
                  </a:lnTo>
                  <a:lnTo>
                    <a:pt x="98" y="617"/>
                  </a:lnTo>
                  <a:lnTo>
                    <a:pt x="96" y="614"/>
                  </a:lnTo>
                  <a:lnTo>
                    <a:pt x="94" y="613"/>
                  </a:lnTo>
                  <a:lnTo>
                    <a:pt x="93" y="611"/>
                  </a:lnTo>
                  <a:lnTo>
                    <a:pt x="91" y="611"/>
                  </a:lnTo>
                  <a:lnTo>
                    <a:pt x="90" y="611"/>
                  </a:lnTo>
                  <a:lnTo>
                    <a:pt x="87" y="611"/>
                  </a:lnTo>
                  <a:lnTo>
                    <a:pt x="85" y="611"/>
                  </a:lnTo>
                  <a:lnTo>
                    <a:pt x="83" y="611"/>
                  </a:lnTo>
                  <a:lnTo>
                    <a:pt x="79" y="613"/>
                  </a:lnTo>
                  <a:lnTo>
                    <a:pt x="79" y="613"/>
                  </a:lnTo>
                  <a:lnTo>
                    <a:pt x="76" y="613"/>
                  </a:lnTo>
                  <a:lnTo>
                    <a:pt x="74" y="611"/>
                  </a:lnTo>
                  <a:lnTo>
                    <a:pt x="72" y="611"/>
                  </a:lnTo>
                  <a:lnTo>
                    <a:pt x="72" y="613"/>
                  </a:lnTo>
                  <a:lnTo>
                    <a:pt x="71" y="613"/>
                  </a:lnTo>
                  <a:lnTo>
                    <a:pt x="71" y="616"/>
                  </a:lnTo>
                  <a:lnTo>
                    <a:pt x="69" y="616"/>
                  </a:lnTo>
                  <a:lnTo>
                    <a:pt x="68" y="617"/>
                  </a:lnTo>
                  <a:lnTo>
                    <a:pt x="68" y="617"/>
                  </a:lnTo>
                  <a:lnTo>
                    <a:pt x="66" y="617"/>
                  </a:lnTo>
                  <a:lnTo>
                    <a:pt x="65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3" y="616"/>
                  </a:lnTo>
                  <a:lnTo>
                    <a:pt x="61" y="614"/>
                  </a:lnTo>
                  <a:lnTo>
                    <a:pt x="61" y="613"/>
                  </a:lnTo>
                  <a:lnTo>
                    <a:pt x="61" y="613"/>
                  </a:lnTo>
                  <a:lnTo>
                    <a:pt x="60" y="611"/>
                  </a:lnTo>
                  <a:lnTo>
                    <a:pt x="60" y="609"/>
                  </a:lnTo>
                  <a:lnTo>
                    <a:pt x="60" y="608"/>
                  </a:lnTo>
                  <a:lnTo>
                    <a:pt x="61" y="606"/>
                  </a:lnTo>
                  <a:lnTo>
                    <a:pt x="60" y="605"/>
                  </a:lnTo>
                  <a:lnTo>
                    <a:pt x="60" y="605"/>
                  </a:lnTo>
                  <a:lnTo>
                    <a:pt x="60" y="603"/>
                  </a:lnTo>
                  <a:lnTo>
                    <a:pt x="60" y="603"/>
                  </a:lnTo>
                  <a:lnTo>
                    <a:pt x="60" y="602"/>
                  </a:lnTo>
                  <a:lnTo>
                    <a:pt x="58" y="602"/>
                  </a:lnTo>
                  <a:lnTo>
                    <a:pt x="57" y="600"/>
                  </a:lnTo>
                  <a:lnTo>
                    <a:pt x="57" y="598"/>
                  </a:lnTo>
                  <a:lnTo>
                    <a:pt x="55" y="598"/>
                  </a:lnTo>
                  <a:lnTo>
                    <a:pt x="57" y="597"/>
                  </a:lnTo>
                  <a:lnTo>
                    <a:pt x="57" y="595"/>
                  </a:lnTo>
                  <a:lnTo>
                    <a:pt x="58" y="595"/>
                  </a:lnTo>
                  <a:lnTo>
                    <a:pt x="58" y="594"/>
                  </a:lnTo>
                  <a:lnTo>
                    <a:pt x="60" y="594"/>
                  </a:lnTo>
                  <a:lnTo>
                    <a:pt x="61" y="594"/>
                  </a:lnTo>
                  <a:lnTo>
                    <a:pt x="63" y="595"/>
                  </a:lnTo>
                  <a:lnTo>
                    <a:pt x="63" y="595"/>
                  </a:lnTo>
                  <a:lnTo>
                    <a:pt x="65" y="597"/>
                  </a:lnTo>
                  <a:lnTo>
                    <a:pt x="68" y="597"/>
                  </a:lnTo>
                  <a:lnTo>
                    <a:pt x="68" y="597"/>
                  </a:lnTo>
                  <a:lnTo>
                    <a:pt x="69" y="595"/>
                  </a:lnTo>
                  <a:lnTo>
                    <a:pt x="72" y="594"/>
                  </a:lnTo>
                  <a:lnTo>
                    <a:pt x="72" y="594"/>
                  </a:lnTo>
                  <a:lnTo>
                    <a:pt x="74" y="592"/>
                  </a:lnTo>
                  <a:lnTo>
                    <a:pt x="76" y="592"/>
                  </a:lnTo>
                  <a:lnTo>
                    <a:pt x="77" y="592"/>
                  </a:lnTo>
                  <a:lnTo>
                    <a:pt x="77" y="590"/>
                  </a:lnTo>
                  <a:lnTo>
                    <a:pt x="77" y="590"/>
                  </a:lnTo>
                  <a:lnTo>
                    <a:pt x="76" y="589"/>
                  </a:lnTo>
                  <a:lnTo>
                    <a:pt x="72" y="587"/>
                  </a:lnTo>
                  <a:lnTo>
                    <a:pt x="72" y="587"/>
                  </a:lnTo>
                  <a:lnTo>
                    <a:pt x="72" y="586"/>
                  </a:lnTo>
                  <a:lnTo>
                    <a:pt x="72" y="586"/>
                  </a:lnTo>
                  <a:lnTo>
                    <a:pt x="72" y="584"/>
                  </a:lnTo>
                  <a:lnTo>
                    <a:pt x="69" y="583"/>
                  </a:lnTo>
                  <a:lnTo>
                    <a:pt x="66" y="583"/>
                  </a:lnTo>
                  <a:lnTo>
                    <a:pt x="65" y="583"/>
                  </a:lnTo>
                  <a:lnTo>
                    <a:pt x="63" y="583"/>
                  </a:lnTo>
                  <a:lnTo>
                    <a:pt x="63" y="581"/>
                  </a:lnTo>
                  <a:lnTo>
                    <a:pt x="65" y="579"/>
                  </a:lnTo>
                  <a:lnTo>
                    <a:pt x="65" y="578"/>
                  </a:lnTo>
                  <a:lnTo>
                    <a:pt x="65" y="578"/>
                  </a:lnTo>
                  <a:lnTo>
                    <a:pt x="63" y="578"/>
                  </a:lnTo>
                  <a:lnTo>
                    <a:pt x="61" y="576"/>
                  </a:lnTo>
                  <a:lnTo>
                    <a:pt x="58" y="575"/>
                  </a:lnTo>
                  <a:lnTo>
                    <a:pt x="57" y="573"/>
                  </a:lnTo>
                  <a:lnTo>
                    <a:pt x="55" y="570"/>
                  </a:lnTo>
                  <a:lnTo>
                    <a:pt x="55" y="570"/>
                  </a:lnTo>
                  <a:lnTo>
                    <a:pt x="53" y="568"/>
                  </a:lnTo>
                  <a:lnTo>
                    <a:pt x="53" y="568"/>
                  </a:lnTo>
                  <a:lnTo>
                    <a:pt x="53" y="567"/>
                  </a:lnTo>
                  <a:lnTo>
                    <a:pt x="53" y="565"/>
                  </a:lnTo>
                  <a:lnTo>
                    <a:pt x="53" y="565"/>
                  </a:lnTo>
                  <a:lnTo>
                    <a:pt x="52" y="565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2"/>
                  </a:lnTo>
                  <a:lnTo>
                    <a:pt x="49" y="561"/>
                  </a:lnTo>
                  <a:lnTo>
                    <a:pt x="50" y="559"/>
                  </a:lnTo>
                  <a:lnTo>
                    <a:pt x="52" y="557"/>
                  </a:lnTo>
                  <a:lnTo>
                    <a:pt x="52" y="557"/>
                  </a:lnTo>
                  <a:lnTo>
                    <a:pt x="52" y="556"/>
                  </a:lnTo>
                  <a:lnTo>
                    <a:pt x="50" y="554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49" y="553"/>
                  </a:lnTo>
                  <a:lnTo>
                    <a:pt x="50" y="551"/>
                  </a:lnTo>
                  <a:lnTo>
                    <a:pt x="50" y="551"/>
                  </a:lnTo>
                  <a:lnTo>
                    <a:pt x="50" y="548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9" y="546"/>
                  </a:lnTo>
                  <a:lnTo>
                    <a:pt x="47" y="546"/>
                  </a:lnTo>
                  <a:lnTo>
                    <a:pt x="47" y="545"/>
                  </a:lnTo>
                  <a:lnTo>
                    <a:pt x="47" y="545"/>
                  </a:lnTo>
                  <a:lnTo>
                    <a:pt x="46" y="545"/>
                  </a:lnTo>
                  <a:lnTo>
                    <a:pt x="44" y="543"/>
                  </a:lnTo>
                  <a:lnTo>
                    <a:pt x="44" y="543"/>
                  </a:lnTo>
                  <a:lnTo>
                    <a:pt x="41" y="542"/>
                  </a:lnTo>
                  <a:lnTo>
                    <a:pt x="38" y="542"/>
                  </a:lnTo>
                  <a:lnTo>
                    <a:pt x="36" y="542"/>
                  </a:lnTo>
                  <a:lnTo>
                    <a:pt x="36" y="542"/>
                  </a:lnTo>
                  <a:lnTo>
                    <a:pt x="35" y="543"/>
                  </a:lnTo>
                  <a:lnTo>
                    <a:pt x="33" y="543"/>
                  </a:lnTo>
                  <a:lnTo>
                    <a:pt x="33" y="543"/>
                  </a:lnTo>
                  <a:lnTo>
                    <a:pt x="31" y="543"/>
                  </a:lnTo>
                  <a:lnTo>
                    <a:pt x="30" y="545"/>
                  </a:lnTo>
                  <a:lnTo>
                    <a:pt x="28" y="543"/>
                  </a:lnTo>
                  <a:lnTo>
                    <a:pt x="28" y="543"/>
                  </a:lnTo>
                  <a:lnTo>
                    <a:pt x="28" y="542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8" y="540"/>
                  </a:lnTo>
                  <a:lnTo>
                    <a:pt x="27" y="538"/>
                  </a:lnTo>
                  <a:lnTo>
                    <a:pt x="24" y="538"/>
                  </a:lnTo>
                  <a:lnTo>
                    <a:pt x="24" y="538"/>
                  </a:lnTo>
                  <a:lnTo>
                    <a:pt x="22" y="538"/>
                  </a:lnTo>
                  <a:lnTo>
                    <a:pt x="20" y="540"/>
                  </a:lnTo>
                  <a:lnTo>
                    <a:pt x="19" y="538"/>
                  </a:lnTo>
                  <a:lnTo>
                    <a:pt x="19" y="538"/>
                  </a:lnTo>
                  <a:lnTo>
                    <a:pt x="17" y="537"/>
                  </a:lnTo>
                  <a:lnTo>
                    <a:pt x="17" y="537"/>
                  </a:lnTo>
                  <a:lnTo>
                    <a:pt x="14" y="537"/>
                  </a:lnTo>
                  <a:lnTo>
                    <a:pt x="14" y="537"/>
                  </a:lnTo>
                  <a:lnTo>
                    <a:pt x="12" y="537"/>
                  </a:lnTo>
                  <a:lnTo>
                    <a:pt x="12" y="537"/>
                  </a:lnTo>
                  <a:lnTo>
                    <a:pt x="11" y="535"/>
                  </a:lnTo>
                  <a:lnTo>
                    <a:pt x="11" y="534"/>
                  </a:lnTo>
                  <a:lnTo>
                    <a:pt x="11" y="534"/>
                  </a:lnTo>
                  <a:lnTo>
                    <a:pt x="11" y="532"/>
                  </a:lnTo>
                  <a:lnTo>
                    <a:pt x="11" y="531"/>
                  </a:lnTo>
                  <a:lnTo>
                    <a:pt x="11" y="527"/>
                  </a:lnTo>
                  <a:lnTo>
                    <a:pt x="9" y="527"/>
                  </a:lnTo>
                  <a:lnTo>
                    <a:pt x="9" y="526"/>
                  </a:lnTo>
                  <a:lnTo>
                    <a:pt x="8" y="526"/>
                  </a:lnTo>
                  <a:lnTo>
                    <a:pt x="8" y="524"/>
                  </a:lnTo>
                  <a:lnTo>
                    <a:pt x="6" y="523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6" y="521"/>
                  </a:lnTo>
                  <a:lnTo>
                    <a:pt x="3" y="521"/>
                  </a:lnTo>
                  <a:lnTo>
                    <a:pt x="3" y="521"/>
                  </a:lnTo>
                  <a:lnTo>
                    <a:pt x="5" y="518"/>
                  </a:lnTo>
                  <a:lnTo>
                    <a:pt x="5" y="516"/>
                  </a:lnTo>
                  <a:lnTo>
                    <a:pt x="5" y="515"/>
                  </a:lnTo>
                  <a:lnTo>
                    <a:pt x="6" y="515"/>
                  </a:lnTo>
                  <a:lnTo>
                    <a:pt x="6" y="513"/>
                  </a:lnTo>
                  <a:lnTo>
                    <a:pt x="6" y="513"/>
                  </a:lnTo>
                  <a:lnTo>
                    <a:pt x="6" y="512"/>
                  </a:lnTo>
                  <a:lnTo>
                    <a:pt x="6" y="512"/>
                  </a:lnTo>
                  <a:lnTo>
                    <a:pt x="3" y="510"/>
                  </a:lnTo>
                  <a:lnTo>
                    <a:pt x="1" y="509"/>
                  </a:lnTo>
                  <a:lnTo>
                    <a:pt x="1" y="507"/>
                  </a:lnTo>
                  <a:lnTo>
                    <a:pt x="1" y="507"/>
                  </a:lnTo>
                  <a:lnTo>
                    <a:pt x="0" y="507"/>
                  </a:lnTo>
                  <a:lnTo>
                    <a:pt x="0" y="507"/>
                  </a:lnTo>
                  <a:lnTo>
                    <a:pt x="0" y="505"/>
                  </a:lnTo>
                  <a:lnTo>
                    <a:pt x="0" y="504"/>
                  </a:lnTo>
                  <a:lnTo>
                    <a:pt x="1" y="502"/>
                  </a:lnTo>
                  <a:lnTo>
                    <a:pt x="1" y="502"/>
                  </a:lnTo>
                  <a:lnTo>
                    <a:pt x="1" y="501"/>
                  </a:lnTo>
                  <a:lnTo>
                    <a:pt x="5" y="501"/>
                  </a:lnTo>
                  <a:lnTo>
                    <a:pt x="5" y="501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5" y="499"/>
                  </a:lnTo>
                  <a:lnTo>
                    <a:pt x="3" y="499"/>
                  </a:lnTo>
                  <a:lnTo>
                    <a:pt x="3" y="498"/>
                  </a:lnTo>
                  <a:lnTo>
                    <a:pt x="3" y="496"/>
                  </a:lnTo>
                  <a:lnTo>
                    <a:pt x="5" y="496"/>
                  </a:lnTo>
                  <a:lnTo>
                    <a:pt x="6" y="498"/>
                  </a:lnTo>
                  <a:lnTo>
                    <a:pt x="6" y="499"/>
                  </a:lnTo>
                  <a:lnTo>
                    <a:pt x="6" y="499"/>
                  </a:lnTo>
                  <a:lnTo>
                    <a:pt x="8" y="499"/>
                  </a:lnTo>
                  <a:lnTo>
                    <a:pt x="8" y="499"/>
                  </a:lnTo>
                  <a:lnTo>
                    <a:pt x="9" y="501"/>
                  </a:lnTo>
                  <a:lnTo>
                    <a:pt x="11" y="499"/>
                  </a:lnTo>
                  <a:lnTo>
                    <a:pt x="11" y="498"/>
                  </a:lnTo>
                  <a:lnTo>
                    <a:pt x="9" y="496"/>
                  </a:lnTo>
                  <a:lnTo>
                    <a:pt x="8" y="494"/>
                  </a:lnTo>
                  <a:lnTo>
                    <a:pt x="6" y="493"/>
                  </a:lnTo>
                  <a:lnTo>
                    <a:pt x="5" y="494"/>
                  </a:lnTo>
                  <a:lnTo>
                    <a:pt x="3" y="493"/>
                  </a:lnTo>
                  <a:lnTo>
                    <a:pt x="3" y="493"/>
                  </a:lnTo>
                  <a:lnTo>
                    <a:pt x="1" y="491"/>
                  </a:lnTo>
                  <a:lnTo>
                    <a:pt x="3" y="491"/>
                  </a:lnTo>
                  <a:lnTo>
                    <a:pt x="5" y="488"/>
                  </a:lnTo>
                  <a:lnTo>
                    <a:pt x="6" y="488"/>
                  </a:lnTo>
                  <a:lnTo>
                    <a:pt x="6" y="486"/>
                  </a:lnTo>
                  <a:lnTo>
                    <a:pt x="6" y="485"/>
                  </a:lnTo>
                  <a:lnTo>
                    <a:pt x="5" y="477"/>
                  </a:lnTo>
                  <a:lnTo>
                    <a:pt x="5" y="477"/>
                  </a:lnTo>
                  <a:lnTo>
                    <a:pt x="3" y="477"/>
                  </a:lnTo>
                  <a:lnTo>
                    <a:pt x="5" y="475"/>
                  </a:lnTo>
                  <a:lnTo>
                    <a:pt x="6" y="472"/>
                  </a:lnTo>
                  <a:lnTo>
                    <a:pt x="8" y="471"/>
                  </a:lnTo>
                  <a:lnTo>
                    <a:pt x="8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9" y="469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11" y="468"/>
                  </a:lnTo>
                  <a:lnTo>
                    <a:pt x="9" y="466"/>
                  </a:lnTo>
                  <a:lnTo>
                    <a:pt x="9" y="466"/>
                  </a:lnTo>
                  <a:lnTo>
                    <a:pt x="9" y="464"/>
                  </a:lnTo>
                  <a:lnTo>
                    <a:pt x="9" y="463"/>
                  </a:lnTo>
                  <a:lnTo>
                    <a:pt x="9" y="460"/>
                  </a:lnTo>
                  <a:lnTo>
                    <a:pt x="9" y="460"/>
                  </a:lnTo>
                  <a:lnTo>
                    <a:pt x="11" y="460"/>
                  </a:lnTo>
                  <a:lnTo>
                    <a:pt x="11" y="460"/>
                  </a:lnTo>
                  <a:lnTo>
                    <a:pt x="14" y="461"/>
                  </a:lnTo>
                  <a:lnTo>
                    <a:pt x="14" y="460"/>
                  </a:lnTo>
                  <a:lnTo>
                    <a:pt x="16" y="458"/>
                  </a:lnTo>
                  <a:lnTo>
                    <a:pt x="16" y="458"/>
                  </a:lnTo>
                  <a:lnTo>
                    <a:pt x="17" y="458"/>
                  </a:lnTo>
                  <a:lnTo>
                    <a:pt x="19" y="458"/>
                  </a:lnTo>
                  <a:lnTo>
                    <a:pt x="20" y="458"/>
                  </a:lnTo>
                  <a:lnTo>
                    <a:pt x="22" y="458"/>
                  </a:lnTo>
                  <a:lnTo>
                    <a:pt x="22" y="458"/>
                  </a:lnTo>
                  <a:lnTo>
                    <a:pt x="24" y="457"/>
                  </a:lnTo>
                  <a:lnTo>
                    <a:pt x="24" y="455"/>
                  </a:lnTo>
                  <a:lnTo>
                    <a:pt x="25" y="455"/>
                  </a:lnTo>
                  <a:lnTo>
                    <a:pt x="33" y="455"/>
                  </a:lnTo>
                  <a:lnTo>
                    <a:pt x="39" y="457"/>
                  </a:lnTo>
                  <a:lnTo>
                    <a:pt x="39" y="457"/>
                  </a:lnTo>
                  <a:lnTo>
                    <a:pt x="39" y="455"/>
                  </a:lnTo>
                  <a:lnTo>
                    <a:pt x="38" y="455"/>
                  </a:lnTo>
                  <a:lnTo>
                    <a:pt x="38" y="453"/>
                  </a:lnTo>
                  <a:lnTo>
                    <a:pt x="36" y="452"/>
                  </a:lnTo>
                  <a:lnTo>
                    <a:pt x="33" y="450"/>
                  </a:lnTo>
                  <a:lnTo>
                    <a:pt x="31" y="450"/>
                  </a:lnTo>
                  <a:lnTo>
                    <a:pt x="28" y="450"/>
                  </a:lnTo>
                  <a:lnTo>
                    <a:pt x="24" y="450"/>
                  </a:lnTo>
                  <a:lnTo>
                    <a:pt x="20" y="447"/>
                  </a:lnTo>
                  <a:lnTo>
                    <a:pt x="17" y="447"/>
                  </a:lnTo>
                  <a:lnTo>
                    <a:pt x="16" y="444"/>
                  </a:lnTo>
                  <a:lnTo>
                    <a:pt x="16" y="442"/>
                  </a:lnTo>
                  <a:lnTo>
                    <a:pt x="17" y="444"/>
                  </a:lnTo>
                  <a:lnTo>
                    <a:pt x="17" y="442"/>
                  </a:lnTo>
                  <a:lnTo>
                    <a:pt x="17" y="441"/>
                  </a:lnTo>
                  <a:lnTo>
                    <a:pt x="17" y="441"/>
                  </a:lnTo>
                  <a:lnTo>
                    <a:pt x="16" y="439"/>
                  </a:lnTo>
                  <a:lnTo>
                    <a:pt x="11" y="442"/>
                  </a:lnTo>
                  <a:lnTo>
                    <a:pt x="6" y="442"/>
                  </a:lnTo>
                  <a:lnTo>
                    <a:pt x="11" y="438"/>
                  </a:lnTo>
                  <a:lnTo>
                    <a:pt x="14" y="435"/>
                  </a:lnTo>
                  <a:lnTo>
                    <a:pt x="16" y="435"/>
                  </a:lnTo>
                  <a:lnTo>
                    <a:pt x="17" y="433"/>
                  </a:lnTo>
                  <a:lnTo>
                    <a:pt x="19" y="433"/>
                  </a:lnTo>
                  <a:lnTo>
                    <a:pt x="19" y="431"/>
                  </a:lnTo>
                  <a:lnTo>
                    <a:pt x="24" y="430"/>
                  </a:lnTo>
                  <a:lnTo>
                    <a:pt x="27" y="427"/>
                  </a:lnTo>
                  <a:lnTo>
                    <a:pt x="30" y="423"/>
                  </a:lnTo>
                  <a:lnTo>
                    <a:pt x="31" y="422"/>
                  </a:lnTo>
                  <a:lnTo>
                    <a:pt x="33" y="420"/>
                  </a:lnTo>
                  <a:lnTo>
                    <a:pt x="36" y="417"/>
                  </a:lnTo>
                  <a:lnTo>
                    <a:pt x="38" y="416"/>
                  </a:lnTo>
                  <a:lnTo>
                    <a:pt x="42" y="411"/>
                  </a:lnTo>
                  <a:lnTo>
                    <a:pt x="44" y="409"/>
                  </a:lnTo>
                  <a:lnTo>
                    <a:pt x="46" y="408"/>
                  </a:lnTo>
                  <a:lnTo>
                    <a:pt x="50" y="403"/>
                  </a:lnTo>
                  <a:lnTo>
                    <a:pt x="55" y="400"/>
                  </a:lnTo>
                  <a:lnTo>
                    <a:pt x="57" y="398"/>
                  </a:lnTo>
                  <a:lnTo>
                    <a:pt x="57" y="395"/>
                  </a:lnTo>
                  <a:lnTo>
                    <a:pt x="58" y="394"/>
                  </a:lnTo>
                  <a:lnTo>
                    <a:pt x="60" y="390"/>
                  </a:lnTo>
                  <a:lnTo>
                    <a:pt x="60" y="390"/>
                  </a:lnTo>
                  <a:lnTo>
                    <a:pt x="60" y="389"/>
                  </a:lnTo>
                  <a:lnTo>
                    <a:pt x="58" y="387"/>
                  </a:lnTo>
                  <a:lnTo>
                    <a:pt x="57" y="387"/>
                  </a:lnTo>
                  <a:lnTo>
                    <a:pt x="55" y="384"/>
                  </a:lnTo>
                  <a:lnTo>
                    <a:pt x="55" y="384"/>
                  </a:lnTo>
                  <a:lnTo>
                    <a:pt x="52" y="381"/>
                  </a:lnTo>
                  <a:lnTo>
                    <a:pt x="47" y="379"/>
                  </a:lnTo>
                  <a:lnTo>
                    <a:pt x="44" y="376"/>
                  </a:lnTo>
                  <a:lnTo>
                    <a:pt x="38" y="373"/>
                  </a:lnTo>
                  <a:lnTo>
                    <a:pt x="38" y="371"/>
                  </a:lnTo>
                  <a:lnTo>
                    <a:pt x="38" y="371"/>
                  </a:lnTo>
                  <a:lnTo>
                    <a:pt x="41" y="370"/>
                  </a:lnTo>
                  <a:lnTo>
                    <a:pt x="44" y="367"/>
                  </a:lnTo>
                  <a:lnTo>
                    <a:pt x="44" y="365"/>
                  </a:lnTo>
                  <a:lnTo>
                    <a:pt x="46" y="364"/>
                  </a:lnTo>
                  <a:lnTo>
                    <a:pt x="46" y="362"/>
                  </a:lnTo>
                  <a:lnTo>
                    <a:pt x="46" y="360"/>
                  </a:lnTo>
                  <a:lnTo>
                    <a:pt x="44" y="360"/>
                  </a:lnTo>
                  <a:lnTo>
                    <a:pt x="42" y="359"/>
                  </a:lnTo>
                  <a:lnTo>
                    <a:pt x="39" y="357"/>
                  </a:lnTo>
                  <a:lnTo>
                    <a:pt x="38" y="354"/>
                  </a:lnTo>
                  <a:lnTo>
                    <a:pt x="38" y="353"/>
                  </a:lnTo>
                  <a:lnTo>
                    <a:pt x="38" y="353"/>
                  </a:lnTo>
                  <a:lnTo>
                    <a:pt x="39" y="351"/>
                  </a:lnTo>
                  <a:lnTo>
                    <a:pt x="39" y="349"/>
                  </a:lnTo>
                  <a:lnTo>
                    <a:pt x="39" y="348"/>
                  </a:lnTo>
                  <a:lnTo>
                    <a:pt x="38" y="348"/>
                  </a:lnTo>
                  <a:lnTo>
                    <a:pt x="35" y="346"/>
                  </a:lnTo>
                  <a:lnTo>
                    <a:pt x="33" y="346"/>
                  </a:lnTo>
                  <a:lnTo>
                    <a:pt x="33" y="345"/>
                  </a:lnTo>
                  <a:lnTo>
                    <a:pt x="31" y="343"/>
                  </a:lnTo>
                  <a:lnTo>
                    <a:pt x="31" y="342"/>
                  </a:lnTo>
                  <a:lnTo>
                    <a:pt x="31" y="342"/>
                  </a:lnTo>
                  <a:lnTo>
                    <a:pt x="33" y="340"/>
                  </a:lnTo>
                  <a:lnTo>
                    <a:pt x="35" y="340"/>
                  </a:lnTo>
                  <a:lnTo>
                    <a:pt x="35" y="338"/>
                  </a:lnTo>
                  <a:lnTo>
                    <a:pt x="35" y="337"/>
                  </a:lnTo>
                  <a:lnTo>
                    <a:pt x="35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7"/>
                  </a:lnTo>
                  <a:lnTo>
                    <a:pt x="31" y="335"/>
                  </a:lnTo>
                  <a:lnTo>
                    <a:pt x="33" y="334"/>
                  </a:lnTo>
                  <a:lnTo>
                    <a:pt x="33" y="331"/>
                  </a:lnTo>
                  <a:lnTo>
                    <a:pt x="35" y="329"/>
                  </a:lnTo>
                  <a:lnTo>
                    <a:pt x="33" y="327"/>
                  </a:lnTo>
                  <a:lnTo>
                    <a:pt x="33" y="327"/>
                  </a:lnTo>
                  <a:lnTo>
                    <a:pt x="36" y="326"/>
                  </a:lnTo>
                  <a:lnTo>
                    <a:pt x="38" y="326"/>
                  </a:lnTo>
                  <a:lnTo>
                    <a:pt x="39" y="326"/>
                  </a:lnTo>
                  <a:lnTo>
                    <a:pt x="39" y="324"/>
                  </a:lnTo>
                  <a:lnTo>
                    <a:pt x="39" y="323"/>
                  </a:lnTo>
                  <a:lnTo>
                    <a:pt x="36" y="318"/>
                  </a:lnTo>
                  <a:lnTo>
                    <a:pt x="36" y="316"/>
                  </a:lnTo>
                  <a:lnTo>
                    <a:pt x="35" y="313"/>
                  </a:lnTo>
                  <a:lnTo>
                    <a:pt x="33" y="313"/>
                  </a:lnTo>
                  <a:lnTo>
                    <a:pt x="33" y="312"/>
                  </a:lnTo>
                  <a:lnTo>
                    <a:pt x="31" y="310"/>
                  </a:lnTo>
                  <a:lnTo>
                    <a:pt x="31" y="307"/>
                  </a:lnTo>
                  <a:lnTo>
                    <a:pt x="30" y="305"/>
                  </a:lnTo>
                  <a:lnTo>
                    <a:pt x="28" y="304"/>
                  </a:lnTo>
                  <a:lnTo>
                    <a:pt x="27" y="302"/>
                  </a:lnTo>
                  <a:lnTo>
                    <a:pt x="25" y="297"/>
                  </a:lnTo>
                  <a:lnTo>
                    <a:pt x="24" y="297"/>
                  </a:lnTo>
                  <a:lnTo>
                    <a:pt x="24" y="296"/>
                  </a:lnTo>
                  <a:lnTo>
                    <a:pt x="24" y="294"/>
                  </a:lnTo>
                  <a:lnTo>
                    <a:pt x="27" y="291"/>
                  </a:lnTo>
                  <a:lnTo>
                    <a:pt x="28" y="290"/>
                  </a:lnTo>
                  <a:lnTo>
                    <a:pt x="31" y="286"/>
                  </a:lnTo>
                  <a:lnTo>
                    <a:pt x="35" y="283"/>
                  </a:lnTo>
                  <a:lnTo>
                    <a:pt x="36" y="280"/>
                  </a:lnTo>
                  <a:lnTo>
                    <a:pt x="38" y="277"/>
                  </a:lnTo>
                  <a:lnTo>
                    <a:pt x="38" y="277"/>
                  </a:lnTo>
                  <a:lnTo>
                    <a:pt x="35" y="275"/>
                  </a:lnTo>
                  <a:lnTo>
                    <a:pt x="30" y="271"/>
                  </a:lnTo>
                  <a:lnTo>
                    <a:pt x="28" y="267"/>
                  </a:lnTo>
                  <a:lnTo>
                    <a:pt x="24" y="266"/>
                  </a:lnTo>
                  <a:lnTo>
                    <a:pt x="19" y="264"/>
                  </a:lnTo>
                  <a:lnTo>
                    <a:pt x="17" y="261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9" y="250"/>
                  </a:lnTo>
                  <a:lnTo>
                    <a:pt x="20" y="249"/>
                  </a:lnTo>
                  <a:lnTo>
                    <a:pt x="20" y="249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6" y="247"/>
                  </a:lnTo>
                  <a:lnTo>
                    <a:pt x="14" y="247"/>
                  </a:lnTo>
                  <a:lnTo>
                    <a:pt x="17" y="245"/>
                  </a:lnTo>
                  <a:lnTo>
                    <a:pt x="19" y="245"/>
                  </a:lnTo>
                  <a:lnTo>
                    <a:pt x="22" y="244"/>
                  </a:lnTo>
                  <a:lnTo>
                    <a:pt x="22" y="244"/>
                  </a:lnTo>
                  <a:lnTo>
                    <a:pt x="25" y="242"/>
                  </a:lnTo>
                  <a:lnTo>
                    <a:pt x="25" y="242"/>
                  </a:lnTo>
                  <a:lnTo>
                    <a:pt x="27" y="242"/>
                  </a:lnTo>
                  <a:lnTo>
                    <a:pt x="28" y="238"/>
                  </a:lnTo>
                  <a:lnTo>
                    <a:pt x="28" y="236"/>
                  </a:lnTo>
                  <a:lnTo>
                    <a:pt x="35" y="234"/>
                  </a:lnTo>
                  <a:lnTo>
                    <a:pt x="38" y="234"/>
                  </a:lnTo>
                  <a:lnTo>
                    <a:pt x="39" y="233"/>
                  </a:lnTo>
                  <a:lnTo>
                    <a:pt x="39" y="233"/>
                  </a:lnTo>
                  <a:lnTo>
                    <a:pt x="39" y="231"/>
                  </a:lnTo>
                  <a:lnTo>
                    <a:pt x="41" y="230"/>
                  </a:lnTo>
                  <a:lnTo>
                    <a:pt x="41" y="230"/>
                  </a:lnTo>
                  <a:lnTo>
                    <a:pt x="39" y="228"/>
                  </a:lnTo>
                  <a:lnTo>
                    <a:pt x="39" y="228"/>
                  </a:lnTo>
                  <a:lnTo>
                    <a:pt x="41" y="228"/>
                  </a:lnTo>
                  <a:lnTo>
                    <a:pt x="42" y="230"/>
                  </a:lnTo>
                  <a:lnTo>
                    <a:pt x="46" y="231"/>
                  </a:lnTo>
                  <a:lnTo>
                    <a:pt x="49" y="231"/>
                  </a:lnTo>
                  <a:lnTo>
                    <a:pt x="50" y="231"/>
                  </a:lnTo>
                  <a:lnTo>
                    <a:pt x="50" y="230"/>
                  </a:lnTo>
                  <a:lnTo>
                    <a:pt x="50" y="228"/>
                  </a:lnTo>
                  <a:lnTo>
                    <a:pt x="50" y="228"/>
                  </a:lnTo>
                  <a:lnTo>
                    <a:pt x="50" y="225"/>
                  </a:lnTo>
                  <a:lnTo>
                    <a:pt x="52" y="225"/>
                  </a:lnTo>
                  <a:lnTo>
                    <a:pt x="58" y="227"/>
                  </a:lnTo>
                  <a:lnTo>
                    <a:pt x="60" y="227"/>
                  </a:lnTo>
                  <a:lnTo>
                    <a:pt x="61" y="227"/>
                  </a:lnTo>
                  <a:lnTo>
                    <a:pt x="63" y="223"/>
                  </a:lnTo>
                  <a:lnTo>
                    <a:pt x="65" y="223"/>
                  </a:lnTo>
                  <a:lnTo>
                    <a:pt x="66" y="223"/>
                  </a:lnTo>
                  <a:lnTo>
                    <a:pt x="66" y="223"/>
                  </a:lnTo>
                  <a:lnTo>
                    <a:pt x="66" y="220"/>
                  </a:lnTo>
                  <a:lnTo>
                    <a:pt x="66" y="220"/>
                  </a:lnTo>
                  <a:lnTo>
                    <a:pt x="72" y="222"/>
                  </a:lnTo>
                  <a:lnTo>
                    <a:pt x="74" y="223"/>
                  </a:lnTo>
                  <a:lnTo>
                    <a:pt x="80" y="225"/>
                  </a:lnTo>
                  <a:lnTo>
                    <a:pt x="80" y="227"/>
                  </a:lnTo>
                  <a:lnTo>
                    <a:pt x="80" y="227"/>
                  </a:lnTo>
                  <a:lnTo>
                    <a:pt x="80" y="228"/>
                  </a:lnTo>
                  <a:lnTo>
                    <a:pt x="80" y="230"/>
                  </a:lnTo>
                  <a:lnTo>
                    <a:pt x="77" y="228"/>
                  </a:lnTo>
                  <a:lnTo>
                    <a:pt x="69" y="227"/>
                  </a:lnTo>
                  <a:lnTo>
                    <a:pt x="68" y="228"/>
                  </a:lnTo>
                  <a:lnTo>
                    <a:pt x="69" y="230"/>
                  </a:lnTo>
                  <a:lnTo>
                    <a:pt x="71" y="230"/>
                  </a:lnTo>
                  <a:lnTo>
                    <a:pt x="72" y="233"/>
                  </a:lnTo>
                  <a:lnTo>
                    <a:pt x="76" y="231"/>
                  </a:lnTo>
                  <a:lnTo>
                    <a:pt x="79" y="233"/>
                  </a:lnTo>
                  <a:lnTo>
                    <a:pt x="80" y="233"/>
                  </a:lnTo>
                  <a:lnTo>
                    <a:pt x="82" y="233"/>
                  </a:lnTo>
                  <a:lnTo>
                    <a:pt x="80" y="234"/>
                  </a:lnTo>
                  <a:lnTo>
                    <a:pt x="80" y="234"/>
                  </a:lnTo>
                  <a:lnTo>
                    <a:pt x="85" y="233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8" y="234"/>
                  </a:lnTo>
                  <a:lnTo>
                    <a:pt x="87" y="236"/>
                  </a:lnTo>
                  <a:lnTo>
                    <a:pt x="87" y="238"/>
                  </a:lnTo>
                  <a:lnTo>
                    <a:pt x="85" y="241"/>
                  </a:lnTo>
                  <a:lnTo>
                    <a:pt x="83" y="241"/>
                  </a:lnTo>
                  <a:lnTo>
                    <a:pt x="83" y="242"/>
                  </a:lnTo>
                  <a:lnTo>
                    <a:pt x="85" y="242"/>
                  </a:lnTo>
                  <a:lnTo>
                    <a:pt x="87" y="241"/>
                  </a:lnTo>
                  <a:lnTo>
                    <a:pt x="90" y="238"/>
                  </a:lnTo>
                  <a:lnTo>
                    <a:pt x="91" y="236"/>
                  </a:lnTo>
                  <a:lnTo>
                    <a:pt x="99" y="236"/>
                  </a:lnTo>
                  <a:lnTo>
                    <a:pt x="101" y="236"/>
                  </a:lnTo>
                  <a:lnTo>
                    <a:pt x="107" y="239"/>
                  </a:lnTo>
                  <a:lnTo>
                    <a:pt x="110" y="239"/>
                  </a:lnTo>
                  <a:lnTo>
                    <a:pt x="112" y="239"/>
                  </a:lnTo>
                  <a:lnTo>
                    <a:pt x="113" y="238"/>
                  </a:lnTo>
                  <a:lnTo>
                    <a:pt x="113" y="238"/>
                  </a:lnTo>
                  <a:lnTo>
                    <a:pt x="123" y="239"/>
                  </a:lnTo>
                  <a:lnTo>
                    <a:pt x="132" y="244"/>
                  </a:lnTo>
                  <a:lnTo>
                    <a:pt x="150" y="252"/>
                  </a:lnTo>
                  <a:lnTo>
                    <a:pt x="158" y="260"/>
                  </a:lnTo>
                  <a:lnTo>
                    <a:pt x="159" y="261"/>
                  </a:lnTo>
                  <a:lnTo>
                    <a:pt x="162" y="261"/>
                  </a:lnTo>
                  <a:lnTo>
                    <a:pt x="164" y="261"/>
                  </a:lnTo>
                  <a:lnTo>
                    <a:pt x="165" y="261"/>
                  </a:lnTo>
                  <a:lnTo>
                    <a:pt x="176" y="267"/>
                  </a:lnTo>
                  <a:lnTo>
                    <a:pt x="180" y="267"/>
                  </a:lnTo>
                  <a:lnTo>
                    <a:pt x="180" y="266"/>
                  </a:lnTo>
                  <a:lnTo>
                    <a:pt x="178" y="266"/>
                  </a:lnTo>
                  <a:lnTo>
                    <a:pt x="180" y="266"/>
                  </a:lnTo>
                  <a:lnTo>
                    <a:pt x="181" y="266"/>
                  </a:lnTo>
                  <a:lnTo>
                    <a:pt x="183" y="269"/>
                  </a:lnTo>
                  <a:lnTo>
                    <a:pt x="184" y="271"/>
                  </a:lnTo>
                  <a:lnTo>
                    <a:pt x="187" y="274"/>
                  </a:lnTo>
                  <a:lnTo>
                    <a:pt x="189" y="275"/>
                  </a:lnTo>
                  <a:lnTo>
                    <a:pt x="192" y="275"/>
                  </a:lnTo>
                  <a:lnTo>
                    <a:pt x="194" y="275"/>
                  </a:lnTo>
                  <a:lnTo>
                    <a:pt x="195" y="277"/>
                  </a:lnTo>
                  <a:lnTo>
                    <a:pt x="197" y="283"/>
                  </a:lnTo>
                  <a:lnTo>
                    <a:pt x="199" y="285"/>
                  </a:lnTo>
                  <a:lnTo>
                    <a:pt x="199" y="288"/>
                  </a:lnTo>
                  <a:lnTo>
                    <a:pt x="200" y="288"/>
                  </a:lnTo>
                  <a:lnTo>
                    <a:pt x="202" y="290"/>
                  </a:lnTo>
                  <a:lnTo>
                    <a:pt x="202" y="291"/>
                  </a:lnTo>
                  <a:lnTo>
                    <a:pt x="200" y="296"/>
                  </a:lnTo>
                  <a:lnTo>
                    <a:pt x="199" y="299"/>
                  </a:lnTo>
                  <a:lnTo>
                    <a:pt x="189" y="307"/>
                  </a:lnTo>
                  <a:lnTo>
                    <a:pt x="183" y="312"/>
                  </a:lnTo>
                  <a:lnTo>
                    <a:pt x="172" y="315"/>
                  </a:lnTo>
                  <a:lnTo>
                    <a:pt x="162" y="316"/>
                  </a:lnTo>
                  <a:lnTo>
                    <a:pt x="159" y="316"/>
                  </a:lnTo>
                  <a:lnTo>
                    <a:pt x="151" y="316"/>
                  </a:lnTo>
                  <a:lnTo>
                    <a:pt x="148" y="315"/>
                  </a:lnTo>
                  <a:lnTo>
                    <a:pt x="143" y="313"/>
                  </a:lnTo>
                  <a:lnTo>
                    <a:pt x="139" y="312"/>
                  </a:lnTo>
                  <a:lnTo>
                    <a:pt x="135" y="312"/>
                  </a:lnTo>
                  <a:lnTo>
                    <a:pt x="129" y="312"/>
                  </a:lnTo>
                  <a:lnTo>
                    <a:pt x="117" y="308"/>
                  </a:lnTo>
                  <a:lnTo>
                    <a:pt x="115" y="308"/>
                  </a:lnTo>
                  <a:lnTo>
                    <a:pt x="107" y="304"/>
                  </a:lnTo>
                  <a:lnTo>
                    <a:pt x="104" y="305"/>
                  </a:lnTo>
                  <a:lnTo>
                    <a:pt x="102" y="305"/>
                  </a:lnTo>
                  <a:lnTo>
                    <a:pt x="101" y="304"/>
                  </a:lnTo>
                  <a:lnTo>
                    <a:pt x="101" y="304"/>
                  </a:lnTo>
                  <a:lnTo>
                    <a:pt x="102" y="302"/>
                  </a:lnTo>
                  <a:lnTo>
                    <a:pt x="98" y="301"/>
                  </a:lnTo>
                  <a:lnTo>
                    <a:pt x="94" y="301"/>
                  </a:lnTo>
                  <a:lnTo>
                    <a:pt x="91" y="301"/>
                  </a:lnTo>
                  <a:lnTo>
                    <a:pt x="90" y="299"/>
                  </a:lnTo>
                  <a:lnTo>
                    <a:pt x="88" y="299"/>
                  </a:lnTo>
                  <a:lnTo>
                    <a:pt x="88" y="299"/>
                  </a:lnTo>
                  <a:lnTo>
                    <a:pt x="83" y="297"/>
                  </a:lnTo>
                  <a:lnTo>
                    <a:pt x="80" y="296"/>
                  </a:lnTo>
                  <a:lnTo>
                    <a:pt x="79" y="294"/>
                  </a:lnTo>
                  <a:lnTo>
                    <a:pt x="79" y="293"/>
                  </a:lnTo>
                  <a:lnTo>
                    <a:pt x="80" y="293"/>
                  </a:lnTo>
                  <a:lnTo>
                    <a:pt x="72" y="290"/>
                  </a:lnTo>
                  <a:lnTo>
                    <a:pt x="65" y="290"/>
                  </a:lnTo>
                  <a:lnTo>
                    <a:pt x="66" y="291"/>
                  </a:lnTo>
                  <a:lnTo>
                    <a:pt x="69" y="291"/>
                  </a:lnTo>
                  <a:lnTo>
                    <a:pt x="71" y="293"/>
                  </a:lnTo>
                  <a:lnTo>
                    <a:pt x="74" y="294"/>
                  </a:lnTo>
                  <a:lnTo>
                    <a:pt x="72" y="296"/>
                  </a:lnTo>
                  <a:lnTo>
                    <a:pt x="76" y="297"/>
                  </a:lnTo>
                  <a:lnTo>
                    <a:pt x="79" y="301"/>
                  </a:lnTo>
                  <a:lnTo>
                    <a:pt x="79" y="301"/>
                  </a:lnTo>
                  <a:lnTo>
                    <a:pt x="80" y="301"/>
                  </a:lnTo>
                  <a:lnTo>
                    <a:pt x="83" y="302"/>
                  </a:lnTo>
                  <a:lnTo>
                    <a:pt x="83" y="304"/>
                  </a:lnTo>
                  <a:lnTo>
                    <a:pt x="83" y="304"/>
                  </a:lnTo>
                  <a:lnTo>
                    <a:pt x="83" y="305"/>
                  </a:lnTo>
                  <a:lnTo>
                    <a:pt x="87" y="307"/>
                  </a:lnTo>
                  <a:lnTo>
                    <a:pt x="88" y="307"/>
                  </a:lnTo>
                  <a:lnTo>
                    <a:pt x="90" y="307"/>
                  </a:lnTo>
                  <a:lnTo>
                    <a:pt x="90" y="308"/>
                  </a:lnTo>
                  <a:lnTo>
                    <a:pt x="88" y="310"/>
                  </a:lnTo>
                  <a:lnTo>
                    <a:pt x="87" y="310"/>
                  </a:lnTo>
                  <a:lnTo>
                    <a:pt x="87" y="310"/>
                  </a:lnTo>
                  <a:lnTo>
                    <a:pt x="90" y="310"/>
                  </a:lnTo>
                  <a:lnTo>
                    <a:pt x="98" y="313"/>
                  </a:lnTo>
                  <a:lnTo>
                    <a:pt x="101" y="315"/>
                  </a:lnTo>
                  <a:lnTo>
                    <a:pt x="106" y="319"/>
                  </a:lnTo>
                  <a:lnTo>
                    <a:pt x="107" y="321"/>
                  </a:lnTo>
                  <a:lnTo>
                    <a:pt x="107" y="323"/>
                  </a:lnTo>
                  <a:lnTo>
                    <a:pt x="107" y="324"/>
                  </a:lnTo>
                  <a:lnTo>
                    <a:pt x="106" y="324"/>
                  </a:lnTo>
                  <a:lnTo>
                    <a:pt x="106" y="326"/>
                  </a:lnTo>
                  <a:lnTo>
                    <a:pt x="104" y="331"/>
                  </a:lnTo>
                  <a:lnTo>
                    <a:pt x="102" y="331"/>
                  </a:lnTo>
                  <a:lnTo>
                    <a:pt x="101" y="332"/>
                  </a:lnTo>
                  <a:lnTo>
                    <a:pt x="102" y="335"/>
                  </a:lnTo>
                  <a:lnTo>
                    <a:pt x="106" y="338"/>
                  </a:lnTo>
                  <a:lnTo>
                    <a:pt x="107" y="342"/>
                  </a:lnTo>
                  <a:lnTo>
                    <a:pt x="107" y="345"/>
                  </a:lnTo>
                  <a:lnTo>
                    <a:pt x="107" y="346"/>
                  </a:lnTo>
                  <a:lnTo>
                    <a:pt x="109" y="348"/>
                  </a:lnTo>
                  <a:lnTo>
                    <a:pt x="109" y="348"/>
                  </a:lnTo>
                  <a:lnTo>
                    <a:pt x="107" y="349"/>
                  </a:lnTo>
                  <a:lnTo>
                    <a:pt x="107" y="353"/>
                  </a:lnTo>
                  <a:lnTo>
                    <a:pt x="110" y="356"/>
                  </a:lnTo>
                  <a:lnTo>
                    <a:pt x="113" y="357"/>
                  </a:lnTo>
                  <a:lnTo>
                    <a:pt x="117" y="357"/>
                  </a:lnTo>
                  <a:lnTo>
                    <a:pt x="120" y="356"/>
                  </a:lnTo>
                  <a:lnTo>
                    <a:pt x="121" y="357"/>
                  </a:lnTo>
                  <a:lnTo>
                    <a:pt x="126" y="360"/>
                  </a:lnTo>
                  <a:lnTo>
                    <a:pt x="129" y="365"/>
                  </a:lnTo>
                  <a:lnTo>
                    <a:pt x="129" y="365"/>
                  </a:lnTo>
                  <a:lnTo>
                    <a:pt x="134" y="367"/>
                  </a:lnTo>
                  <a:lnTo>
                    <a:pt x="139" y="367"/>
                  </a:lnTo>
                  <a:lnTo>
                    <a:pt x="143" y="370"/>
                  </a:lnTo>
                  <a:lnTo>
                    <a:pt x="145" y="370"/>
                  </a:lnTo>
                  <a:lnTo>
                    <a:pt x="148" y="368"/>
                  </a:lnTo>
                  <a:lnTo>
                    <a:pt x="153" y="367"/>
                  </a:lnTo>
                  <a:lnTo>
                    <a:pt x="154" y="365"/>
                  </a:lnTo>
                  <a:lnTo>
                    <a:pt x="154" y="364"/>
                  </a:lnTo>
                  <a:lnTo>
                    <a:pt x="153" y="360"/>
                  </a:lnTo>
                  <a:lnTo>
                    <a:pt x="153" y="357"/>
                  </a:lnTo>
                  <a:lnTo>
                    <a:pt x="151" y="357"/>
                  </a:lnTo>
                  <a:lnTo>
                    <a:pt x="150" y="356"/>
                  </a:lnTo>
                  <a:lnTo>
                    <a:pt x="145" y="357"/>
                  </a:lnTo>
                  <a:lnTo>
                    <a:pt x="143" y="356"/>
                  </a:lnTo>
                  <a:lnTo>
                    <a:pt x="142" y="356"/>
                  </a:lnTo>
                  <a:lnTo>
                    <a:pt x="139" y="354"/>
                  </a:lnTo>
                  <a:lnTo>
                    <a:pt x="135" y="349"/>
                  </a:lnTo>
                  <a:lnTo>
                    <a:pt x="134" y="348"/>
                  </a:lnTo>
                  <a:lnTo>
                    <a:pt x="132" y="346"/>
                  </a:lnTo>
                  <a:lnTo>
                    <a:pt x="132" y="346"/>
                  </a:lnTo>
                  <a:lnTo>
                    <a:pt x="132" y="343"/>
                  </a:lnTo>
                  <a:lnTo>
                    <a:pt x="134" y="343"/>
                  </a:lnTo>
                  <a:lnTo>
                    <a:pt x="135" y="342"/>
                  </a:lnTo>
                  <a:lnTo>
                    <a:pt x="137" y="338"/>
                  </a:lnTo>
                  <a:lnTo>
                    <a:pt x="139" y="337"/>
                  </a:lnTo>
                  <a:lnTo>
                    <a:pt x="140" y="337"/>
                  </a:lnTo>
                  <a:lnTo>
                    <a:pt x="146" y="340"/>
                  </a:lnTo>
                  <a:lnTo>
                    <a:pt x="153" y="345"/>
                  </a:lnTo>
                  <a:lnTo>
                    <a:pt x="154" y="345"/>
                  </a:lnTo>
                  <a:lnTo>
                    <a:pt x="156" y="345"/>
                  </a:lnTo>
                  <a:lnTo>
                    <a:pt x="159" y="345"/>
                  </a:lnTo>
                  <a:lnTo>
                    <a:pt x="159" y="346"/>
                  </a:lnTo>
                  <a:lnTo>
                    <a:pt x="161" y="346"/>
                  </a:lnTo>
                  <a:lnTo>
                    <a:pt x="162" y="346"/>
                  </a:lnTo>
                  <a:lnTo>
                    <a:pt x="169" y="348"/>
                  </a:lnTo>
                  <a:lnTo>
                    <a:pt x="176" y="353"/>
                  </a:lnTo>
                  <a:lnTo>
                    <a:pt x="178" y="353"/>
                  </a:lnTo>
                  <a:lnTo>
                    <a:pt x="180" y="349"/>
                  </a:lnTo>
                  <a:lnTo>
                    <a:pt x="180" y="349"/>
                  </a:lnTo>
                  <a:lnTo>
                    <a:pt x="183" y="348"/>
                  </a:lnTo>
                  <a:lnTo>
                    <a:pt x="184" y="346"/>
                  </a:lnTo>
                  <a:lnTo>
                    <a:pt x="187" y="348"/>
                  </a:lnTo>
                  <a:lnTo>
                    <a:pt x="189" y="348"/>
                  </a:lnTo>
                  <a:lnTo>
                    <a:pt x="187" y="345"/>
                  </a:lnTo>
                  <a:lnTo>
                    <a:pt x="186" y="342"/>
                  </a:lnTo>
                  <a:lnTo>
                    <a:pt x="184" y="340"/>
                  </a:lnTo>
                  <a:lnTo>
                    <a:pt x="181" y="335"/>
                  </a:lnTo>
                  <a:lnTo>
                    <a:pt x="180" y="334"/>
                  </a:lnTo>
                  <a:lnTo>
                    <a:pt x="178" y="332"/>
                  </a:lnTo>
                  <a:lnTo>
                    <a:pt x="178" y="329"/>
                  </a:lnTo>
                  <a:lnTo>
                    <a:pt x="180" y="327"/>
                  </a:lnTo>
                  <a:lnTo>
                    <a:pt x="187" y="324"/>
                  </a:lnTo>
                  <a:lnTo>
                    <a:pt x="189" y="323"/>
                  </a:lnTo>
                  <a:lnTo>
                    <a:pt x="192" y="319"/>
                  </a:lnTo>
                  <a:lnTo>
                    <a:pt x="194" y="318"/>
                  </a:lnTo>
                  <a:lnTo>
                    <a:pt x="197" y="318"/>
                  </a:lnTo>
                  <a:lnTo>
                    <a:pt x="203" y="315"/>
                  </a:lnTo>
                  <a:lnTo>
                    <a:pt x="208" y="312"/>
                  </a:lnTo>
                  <a:lnTo>
                    <a:pt x="213" y="307"/>
                  </a:lnTo>
                  <a:lnTo>
                    <a:pt x="214" y="305"/>
                  </a:lnTo>
                  <a:lnTo>
                    <a:pt x="216" y="305"/>
                  </a:lnTo>
                  <a:lnTo>
                    <a:pt x="217" y="307"/>
                  </a:lnTo>
                  <a:lnTo>
                    <a:pt x="219" y="308"/>
                  </a:lnTo>
                  <a:lnTo>
                    <a:pt x="222" y="308"/>
                  </a:lnTo>
                  <a:lnTo>
                    <a:pt x="225" y="308"/>
                  </a:lnTo>
                  <a:lnTo>
                    <a:pt x="228" y="308"/>
                  </a:lnTo>
                  <a:lnTo>
                    <a:pt x="233" y="310"/>
                  </a:lnTo>
                  <a:lnTo>
                    <a:pt x="235" y="312"/>
                  </a:lnTo>
                  <a:lnTo>
                    <a:pt x="235" y="312"/>
                  </a:lnTo>
                  <a:lnTo>
                    <a:pt x="233" y="315"/>
                  </a:lnTo>
                  <a:lnTo>
                    <a:pt x="233" y="315"/>
                  </a:lnTo>
                  <a:lnTo>
                    <a:pt x="235" y="315"/>
                  </a:lnTo>
                  <a:lnTo>
                    <a:pt x="236" y="315"/>
                  </a:lnTo>
                  <a:lnTo>
                    <a:pt x="238" y="315"/>
                  </a:lnTo>
                  <a:lnTo>
                    <a:pt x="240" y="316"/>
                  </a:lnTo>
                  <a:lnTo>
                    <a:pt x="240" y="316"/>
                  </a:lnTo>
                  <a:lnTo>
                    <a:pt x="241" y="318"/>
                  </a:lnTo>
                  <a:lnTo>
                    <a:pt x="241" y="316"/>
                  </a:lnTo>
                  <a:lnTo>
                    <a:pt x="243" y="315"/>
                  </a:lnTo>
                  <a:lnTo>
                    <a:pt x="241" y="313"/>
                  </a:lnTo>
                  <a:lnTo>
                    <a:pt x="243" y="308"/>
                  </a:lnTo>
                  <a:lnTo>
                    <a:pt x="244" y="307"/>
                  </a:lnTo>
                  <a:lnTo>
                    <a:pt x="247" y="302"/>
                  </a:lnTo>
                  <a:lnTo>
                    <a:pt x="246" y="299"/>
                  </a:lnTo>
                  <a:lnTo>
                    <a:pt x="246" y="296"/>
                  </a:lnTo>
                  <a:lnTo>
                    <a:pt x="246" y="294"/>
                  </a:lnTo>
                  <a:lnTo>
                    <a:pt x="244" y="291"/>
                  </a:lnTo>
                  <a:lnTo>
                    <a:pt x="241" y="290"/>
                  </a:lnTo>
                  <a:lnTo>
                    <a:pt x="238" y="290"/>
                  </a:lnTo>
                  <a:lnTo>
                    <a:pt x="236" y="288"/>
                  </a:lnTo>
                  <a:lnTo>
                    <a:pt x="236" y="286"/>
                  </a:lnTo>
                  <a:lnTo>
                    <a:pt x="238" y="283"/>
                  </a:lnTo>
                  <a:lnTo>
                    <a:pt x="241" y="277"/>
                  </a:lnTo>
                  <a:lnTo>
                    <a:pt x="243" y="269"/>
                  </a:lnTo>
                  <a:lnTo>
                    <a:pt x="243" y="267"/>
                  </a:lnTo>
                  <a:lnTo>
                    <a:pt x="243" y="266"/>
                  </a:lnTo>
                  <a:lnTo>
                    <a:pt x="243" y="266"/>
                  </a:lnTo>
                  <a:lnTo>
                    <a:pt x="243" y="263"/>
                  </a:lnTo>
                  <a:lnTo>
                    <a:pt x="243" y="261"/>
                  </a:lnTo>
                  <a:lnTo>
                    <a:pt x="232" y="255"/>
                  </a:lnTo>
                  <a:lnTo>
                    <a:pt x="230" y="253"/>
                  </a:lnTo>
                  <a:lnTo>
                    <a:pt x="230" y="253"/>
                  </a:lnTo>
                  <a:lnTo>
                    <a:pt x="232" y="252"/>
                  </a:lnTo>
                  <a:lnTo>
                    <a:pt x="232" y="252"/>
                  </a:lnTo>
                  <a:lnTo>
                    <a:pt x="241" y="256"/>
                  </a:lnTo>
                  <a:lnTo>
                    <a:pt x="243" y="256"/>
                  </a:lnTo>
                  <a:lnTo>
                    <a:pt x="255" y="255"/>
                  </a:lnTo>
                  <a:lnTo>
                    <a:pt x="262" y="256"/>
                  </a:lnTo>
                  <a:lnTo>
                    <a:pt x="268" y="258"/>
                  </a:lnTo>
                  <a:lnTo>
                    <a:pt x="271" y="263"/>
                  </a:lnTo>
                  <a:lnTo>
                    <a:pt x="274" y="266"/>
                  </a:lnTo>
                  <a:lnTo>
                    <a:pt x="279" y="271"/>
                  </a:lnTo>
                  <a:lnTo>
                    <a:pt x="279" y="274"/>
                  </a:lnTo>
                  <a:lnTo>
                    <a:pt x="274" y="274"/>
                  </a:lnTo>
                  <a:lnTo>
                    <a:pt x="271" y="274"/>
                  </a:lnTo>
                  <a:lnTo>
                    <a:pt x="262" y="275"/>
                  </a:lnTo>
                  <a:lnTo>
                    <a:pt x="260" y="277"/>
                  </a:lnTo>
                  <a:lnTo>
                    <a:pt x="254" y="282"/>
                  </a:lnTo>
                  <a:lnTo>
                    <a:pt x="252" y="283"/>
                  </a:lnTo>
                  <a:lnTo>
                    <a:pt x="254" y="285"/>
                  </a:lnTo>
                  <a:lnTo>
                    <a:pt x="257" y="286"/>
                  </a:lnTo>
                  <a:lnTo>
                    <a:pt x="262" y="290"/>
                  </a:lnTo>
                  <a:lnTo>
                    <a:pt x="265" y="294"/>
                  </a:lnTo>
                  <a:lnTo>
                    <a:pt x="266" y="297"/>
                  </a:lnTo>
                  <a:lnTo>
                    <a:pt x="268" y="297"/>
                  </a:lnTo>
                  <a:lnTo>
                    <a:pt x="269" y="297"/>
                  </a:lnTo>
                  <a:lnTo>
                    <a:pt x="273" y="297"/>
                  </a:lnTo>
                  <a:lnTo>
                    <a:pt x="276" y="299"/>
                  </a:lnTo>
                  <a:lnTo>
                    <a:pt x="276" y="299"/>
                  </a:lnTo>
                  <a:lnTo>
                    <a:pt x="277" y="299"/>
                  </a:lnTo>
                  <a:lnTo>
                    <a:pt x="279" y="299"/>
                  </a:lnTo>
                  <a:lnTo>
                    <a:pt x="290" y="296"/>
                  </a:lnTo>
                  <a:lnTo>
                    <a:pt x="293" y="294"/>
                  </a:lnTo>
                  <a:lnTo>
                    <a:pt x="293" y="293"/>
                  </a:lnTo>
                  <a:lnTo>
                    <a:pt x="295" y="288"/>
                  </a:lnTo>
                  <a:lnTo>
                    <a:pt x="295" y="285"/>
                  </a:lnTo>
                  <a:lnTo>
                    <a:pt x="296" y="283"/>
                  </a:lnTo>
                  <a:lnTo>
                    <a:pt x="296" y="282"/>
                  </a:lnTo>
                  <a:lnTo>
                    <a:pt x="296" y="280"/>
                  </a:lnTo>
                  <a:lnTo>
                    <a:pt x="301" y="279"/>
                  </a:lnTo>
                  <a:lnTo>
                    <a:pt x="307" y="277"/>
                  </a:lnTo>
                  <a:lnTo>
                    <a:pt x="309" y="277"/>
                  </a:lnTo>
                  <a:lnTo>
                    <a:pt x="310" y="275"/>
                  </a:lnTo>
                  <a:lnTo>
                    <a:pt x="309" y="274"/>
                  </a:lnTo>
                  <a:lnTo>
                    <a:pt x="307" y="272"/>
                  </a:lnTo>
                  <a:lnTo>
                    <a:pt x="309" y="272"/>
                  </a:lnTo>
                  <a:lnTo>
                    <a:pt x="310" y="272"/>
                  </a:lnTo>
                  <a:lnTo>
                    <a:pt x="312" y="274"/>
                  </a:lnTo>
                  <a:lnTo>
                    <a:pt x="314" y="272"/>
                  </a:lnTo>
                  <a:lnTo>
                    <a:pt x="326" y="267"/>
                  </a:lnTo>
                  <a:lnTo>
                    <a:pt x="329" y="264"/>
                  </a:lnTo>
                  <a:lnTo>
                    <a:pt x="333" y="264"/>
                  </a:lnTo>
                  <a:lnTo>
                    <a:pt x="337" y="261"/>
                  </a:lnTo>
                  <a:lnTo>
                    <a:pt x="339" y="261"/>
                  </a:lnTo>
                  <a:lnTo>
                    <a:pt x="342" y="260"/>
                  </a:lnTo>
                  <a:lnTo>
                    <a:pt x="345" y="260"/>
                  </a:lnTo>
                  <a:lnTo>
                    <a:pt x="350" y="258"/>
                  </a:lnTo>
                  <a:lnTo>
                    <a:pt x="355" y="256"/>
                  </a:lnTo>
                  <a:lnTo>
                    <a:pt x="356" y="256"/>
                  </a:lnTo>
                  <a:lnTo>
                    <a:pt x="358" y="256"/>
                  </a:lnTo>
                  <a:lnTo>
                    <a:pt x="359" y="258"/>
                  </a:lnTo>
                  <a:lnTo>
                    <a:pt x="359" y="260"/>
                  </a:lnTo>
                  <a:lnTo>
                    <a:pt x="358" y="260"/>
                  </a:lnTo>
                  <a:lnTo>
                    <a:pt x="359" y="261"/>
                  </a:lnTo>
                  <a:lnTo>
                    <a:pt x="359" y="261"/>
                  </a:lnTo>
                  <a:lnTo>
                    <a:pt x="361" y="261"/>
                  </a:lnTo>
                  <a:lnTo>
                    <a:pt x="363" y="260"/>
                  </a:lnTo>
                  <a:lnTo>
                    <a:pt x="366" y="258"/>
                  </a:lnTo>
                  <a:lnTo>
                    <a:pt x="366" y="258"/>
                  </a:lnTo>
                  <a:lnTo>
                    <a:pt x="364" y="256"/>
                  </a:lnTo>
                  <a:lnTo>
                    <a:pt x="364" y="255"/>
                  </a:lnTo>
                  <a:lnTo>
                    <a:pt x="361" y="255"/>
                  </a:lnTo>
                  <a:lnTo>
                    <a:pt x="361" y="255"/>
                  </a:lnTo>
                  <a:lnTo>
                    <a:pt x="366" y="252"/>
                  </a:lnTo>
                  <a:lnTo>
                    <a:pt x="375" y="247"/>
                  </a:lnTo>
                  <a:lnTo>
                    <a:pt x="381" y="244"/>
                  </a:lnTo>
                  <a:lnTo>
                    <a:pt x="388" y="244"/>
                  </a:lnTo>
                  <a:lnTo>
                    <a:pt x="391" y="244"/>
                  </a:lnTo>
                  <a:lnTo>
                    <a:pt x="389" y="245"/>
                  </a:lnTo>
                  <a:lnTo>
                    <a:pt x="383" y="245"/>
                  </a:lnTo>
                  <a:lnTo>
                    <a:pt x="381" y="247"/>
                  </a:lnTo>
                  <a:lnTo>
                    <a:pt x="381" y="247"/>
                  </a:lnTo>
                  <a:lnTo>
                    <a:pt x="383" y="247"/>
                  </a:lnTo>
                  <a:lnTo>
                    <a:pt x="385" y="249"/>
                  </a:lnTo>
                  <a:lnTo>
                    <a:pt x="383" y="249"/>
                  </a:lnTo>
                  <a:lnTo>
                    <a:pt x="383" y="249"/>
                  </a:lnTo>
                  <a:lnTo>
                    <a:pt x="381" y="252"/>
                  </a:lnTo>
                  <a:lnTo>
                    <a:pt x="381" y="253"/>
                  </a:lnTo>
                  <a:lnTo>
                    <a:pt x="383" y="256"/>
                  </a:lnTo>
                  <a:lnTo>
                    <a:pt x="383" y="258"/>
                  </a:lnTo>
                  <a:lnTo>
                    <a:pt x="381" y="260"/>
                  </a:lnTo>
                  <a:lnTo>
                    <a:pt x="380" y="260"/>
                  </a:lnTo>
                  <a:lnTo>
                    <a:pt x="378" y="260"/>
                  </a:lnTo>
                  <a:lnTo>
                    <a:pt x="375" y="261"/>
                  </a:lnTo>
                  <a:lnTo>
                    <a:pt x="374" y="261"/>
                  </a:lnTo>
                  <a:lnTo>
                    <a:pt x="374" y="263"/>
                  </a:lnTo>
                  <a:lnTo>
                    <a:pt x="375" y="263"/>
                  </a:lnTo>
                  <a:lnTo>
                    <a:pt x="377" y="263"/>
                  </a:lnTo>
                  <a:lnTo>
                    <a:pt x="383" y="264"/>
                  </a:lnTo>
                  <a:lnTo>
                    <a:pt x="385" y="264"/>
                  </a:lnTo>
                  <a:lnTo>
                    <a:pt x="386" y="263"/>
                  </a:lnTo>
                  <a:lnTo>
                    <a:pt x="388" y="263"/>
                  </a:lnTo>
                  <a:lnTo>
                    <a:pt x="389" y="263"/>
                  </a:lnTo>
                  <a:lnTo>
                    <a:pt x="391" y="263"/>
                  </a:lnTo>
                  <a:lnTo>
                    <a:pt x="392" y="263"/>
                  </a:lnTo>
                  <a:lnTo>
                    <a:pt x="394" y="264"/>
                  </a:lnTo>
                  <a:lnTo>
                    <a:pt x="397" y="264"/>
                  </a:lnTo>
                  <a:lnTo>
                    <a:pt x="397" y="260"/>
                  </a:lnTo>
                  <a:lnTo>
                    <a:pt x="400" y="258"/>
                  </a:lnTo>
                  <a:lnTo>
                    <a:pt x="405" y="255"/>
                  </a:lnTo>
                  <a:lnTo>
                    <a:pt x="408" y="255"/>
                  </a:lnTo>
                  <a:lnTo>
                    <a:pt x="411" y="253"/>
                  </a:lnTo>
                  <a:lnTo>
                    <a:pt x="415" y="253"/>
                  </a:lnTo>
                  <a:lnTo>
                    <a:pt x="418" y="253"/>
                  </a:lnTo>
                  <a:lnTo>
                    <a:pt x="422" y="253"/>
                  </a:lnTo>
                  <a:lnTo>
                    <a:pt x="427" y="255"/>
                  </a:lnTo>
                  <a:lnTo>
                    <a:pt x="430" y="255"/>
                  </a:lnTo>
                  <a:lnTo>
                    <a:pt x="433" y="253"/>
                  </a:lnTo>
                  <a:lnTo>
                    <a:pt x="445" y="247"/>
                  </a:lnTo>
                  <a:lnTo>
                    <a:pt x="446" y="249"/>
                  </a:lnTo>
                  <a:lnTo>
                    <a:pt x="448" y="247"/>
                  </a:lnTo>
                  <a:lnTo>
                    <a:pt x="456" y="244"/>
                  </a:lnTo>
                  <a:lnTo>
                    <a:pt x="457" y="244"/>
                  </a:lnTo>
                  <a:lnTo>
                    <a:pt x="457" y="245"/>
                  </a:lnTo>
                  <a:lnTo>
                    <a:pt x="459" y="247"/>
                  </a:lnTo>
                  <a:lnTo>
                    <a:pt x="460" y="249"/>
                  </a:lnTo>
                  <a:lnTo>
                    <a:pt x="462" y="250"/>
                  </a:lnTo>
                  <a:lnTo>
                    <a:pt x="460" y="252"/>
                  </a:lnTo>
                  <a:lnTo>
                    <a:pt x="460" y="252"/>
                  </a:lnTo>
                  <a:lnTo>
                    <a:pt x="459" y="253"/>
                  </a:lnTo>
                  <a:lnTo>
                    <a:pt x="459" y="258"/>
                  </a:lnTo>
                  <a:lnTo>
                    <a:pt x="462" y="260"/>
                  </a:lnTo>
                  <a:lnTo>
                    <a:pt x="465" y="261"/>
                  </a:lnTo>
                  <a:lnTo>
                    <a:pt x="467" y="261"/>
                  </a:lnTo>
                  <a:lnTo>
                    <a:pt x="468" y="260"/>
                  </a:lnTo>
                  <a:lnTo>
                    <a:pt x="470" y="260"/>
                  </a:lnTo>
                  <a:lnTo>
                    <a:pt x="470" y="260"/>
                  </a:lnTo>
                  <a:lnTo>
                    <a:pt x="470" y="258"/>
                  </a:lnTo>
                  <a:lnTo>
                    <a:pt x="470" y="256"/>
                  </a:lnTo>
                  <a:lnTo>
                    <a:pt x="470" y="255"/>
                  </a:lnTo>
                  <a:lnTo>
                    <a:pt x="470" y="252"/>
                  </a:lnTo>
                  <a:lnTo>
                    <a:pt x="473" y="252"/>
                  </a:lnTo>
                  <a:lnTo>
                    <a:pt x="478" y="252"/>
                  </a:lnTo>
                  <a:lnTo>
                    <a:pt x="481" y="250"/>
                  </a:lnTo>
                  <a:lnTo>
                    <a:pt x="482" y="247"/>
                  </a:lnTo>
                  <a:lnTo>
                    <a:pt x="484" y="244"/>
                  </a:lnTo>
                  <a:lnTo>
                    <a:pt x="484" y="241"/>
                  </a:lnTo>
                  <a:lnTo>
                    <a:pt x="481" y="241"/>
                  </a:lnTo>
                  <a:lnTo>
                    <a:pt x="476" y="233"/>
                  </a:lnTo>
                  <a:lnTo>
                    <a:pt x="473" y="230"/>
                  </a:lnTo>
                  <a:lnTo>
                    <a:pt x="474" y="228"/>
                  </a:lnTo>
                  <a:lnTo>
                    <a:pt x="479" y="227"/>
                  </a:lnTo>
                  <a:lnTo>
                    <a:pt x="482" y="223"/>
                  </a:lnTo>
                  <a:lnTo>
                    <a:pt x="484" y="223"/>
                  </a:lnTo>
                  <a:lnTo>
                    <a:pt x="486" y="222"/>
                  </a:lnTo>
                  <a:lnTo>
                    <a:pt x="497" y="225"/>
                  </a:lnTo>
                  <a:lnTo>
                    <a:pt x="509" y="225"/>
                  </a:lnTo>
                  <a:lnTo>
                    <a:pt x="520" y="227"/>
                  </a:lnTo>
                  <a:lnTo>
                    <a:pt x="531" y="231"/>
                  </a:lnTo>
                  <a:lnTo>
                    <a:pt x="538" y="233"/>
                  </a:lnTo>
                  <a:lnTo>
                    <a:pt x="542" y="236"/>
                  </a:lnTo>
                  <a:lnTo>
                    <a:pt x="542" y="238"/>
                  </a:lnTo>
                  <a:lnTo>
                    <a:pt x="544" y="238"/>
                  </a:lnTo>
                  <a:lnTo>
                    <a:pt x="549" y="239"/>
                  </a:lnTo>
                  <a:lnTo>
                    <a:pt x="552" y="239"/>
                  </a:lnTo>
                  <a:lnTo>
                    <a:pt x="553" y="241"/>
                  </a:lnTo>
                  <a:lnTo>
                    <a:pt x="555" y="242"/>
                  </a:lnTo>
                  <a:lnTo>
                    <a:pt x="560" y="244"/>
                  </a:lnTo>
                  <a:lnTo>
                    <a:pt x="563" y="245"/>
                  </a:lnTo>
                  <a:lnTo>
                    <a:pt x="564" y="245"/>
                  </a:lnTo>
                  <a:lnTo>
                    <a:pt x="569" y="247"/>
                  </a:lnTo>
                  <a:lnTo>
                    <a:pt x="572" y="247"/>
                  </a:lnTo>
                  <a:lnTo>
                    <a:pt x="574" y="250"/>
                  </a:lnTo>
                  <a:lnTo>
                    <a:pt x="582" y="255"/>
                  </a:lnTo>
                  <a:lnTo>
                    <a:pt x="583" y="256"/>
                  </a:lnTo>
                  <a:lnTo>
                    <a:pt x="590" y="260"/>
                  </a:lnTo>
                  <a:lnTo>
                    <a:pt x="593" y="261"/>
                  </a:lnTo>
                  <a:lnTo>
                    <a:pt x="594" y="261"/>
                  </a:lnTo>
                  <a:lnTo>
                    <a:pt x="599" y="255"/>
                  </a:lnTo>
                  <a:lnTo>
                    <a:pt x="602" y="249"/>
                  </a:lnTo>
                  <a:lnTo>
                    <a:pt x="604" y="245"/>
                  </a:lnTo>
                  <a:lnTo>
                    <a:pt x="601" y="245"/>
                  </a:lnTo>
                  <a:lnTo>
                    <a:pt x="597" y="247"/>
                  </a:lnTo>
                  <a:lnTo>
                    <a:pt x="596" y="245"/>
                  </a:lnTo>
                  <a:lnTo>
                    <a:pt x="594" y="245"/>
                  </a:lnTo>
                  <a:lnTo>
                    <a:pt x="591" y="242"/>
                  </a:lnTo>
                  <a:lnTo>
                    <a:pt x="588" y="238"/>
                  </a:lnTo>
                  <a:lnTo>
                    <a:pt x="588" y="233"/>
                  </a:lnTo>
                  <a:lnTo>
                    <a:pt x="586" y="233"/>
                  </a:lnTo>
                  <a:lnTo>
                    <a:pt x="583" y="231"/>
                  </a:lnTo>
                  <a:lnTo>
                    <a:pt x="582" y="230"/>
                  </a:lnTo>
                  <a:lnTo>
                    <a:pt x="574" y="227"/>
                  </a:lnTo>
                  <a:lnTo>
                    <a:pt x="572" y="228"/>
                  </a:lnTo>
                  <a:lnTo>
                    <a:pt x="571" y="230"/>
                  </a:lnTo>
                  <a:lnTo>
                    <a:pt x="571" y="230"/>
                  </a:lnTo>
                  <a:lnTo>
                    <a:pt x="571" y="228"/>
                  </a:lnTo>
                  <a:lnTo>
                    <a:pt x="569" y="228"/>
                  </a:lnTo>
                  <a:lnTo>
                    <a:pt x="569" y="225"/>
                  </a:lnTo>
                  <a:lnTo>
                    <a:pt x="569" y="223"/>
                  </a:lnTo>
                  <a:lnTo>
                    <a:pt x="571" y="219"/>
                  </a:lnTo>
                  <a:lnTo>
                    <a:pt x="574" y="219"/>
                  </a:lnTo>
                  <a:lnTo>
                    <a:pt x="574" y="219"/>
                  </a:lnTo>
                  <a:lnTo>
                    <a:pt x="575" y="216"/>
                  </a:lnTo>
                  <a:lnTo>
                    <a:pt x="575" y="214"/>
                  </a:lnTo>
                  <a:lnTo>
                    <a:pt x="574" y="212"/>
                  </a:lnTo>
                  <a:lnTo>
                    <a:pt x="574" y="211"/>
                  </a:lnTo>
                  <a:lnTo>
                    <a:pt x="575" y="206"/>
                  </a:lnTo>
                  <a:lnTo>
                    <a:pt x="577" y="200"/>
                  </a:lnTo>
                  <a:lnTo>
                    <a:pt x="575" y="198"/>
                  </a:lnTo>
                  <a:lnTo>
                    <a:pt x="574" y="197"/>
                  </a:lnTo>
                  <a:lnTo>
                    <a:pt x="569" y="198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9" y="193"/>
                  </a:lnTo>
                  <a:lnTo>
                    <a:pt x="571" y="190"/>
                  </a:lnTo>
                  <a:lnTo>
                    <a:pt x="568" y="192"/>
                  </a:lnTo>
                  <a:lnTo>
                    <a:pt x="568" y="190"/>
                  </a:lnTo>
                  <a:lnTo>
                    <a:pt x="569" y="189"/>
                  </a:lnTo>
                  <a:lnTo>
                    <a:pt x="571" y="186"/>
                  </a:lnTo>
                  <a:lnTo>
                    <a:pt x="577" y="184"/>
                  </a:lnTo>
                  <a:lnTo>
                    <a:pt x="580" y="181"/>
                  </a:lnTo>
                  <a:lnTo>
                    <a:pt x="586" y="178"/>
                  </a:lnTo>
                  <a:lnTo>
                    <a:pt x="591" y="175"/>
                  </a:lnTo>
                  <a:lnTo>
                    <a:pt x="593" y="170"/>
                  </a:lnTo>
                  <a:lnTo>
                    <a:pt x="596" y="165"/>
                  </a:lnTo>
                  <a:lnTo>
                    <a:pt x="599" y="156"/>
                  </a:lnTo>
                  <a:lnTo>
                    <a:pt x="602" y="148"/>
                  </a:lnTo>
                  <a:lnTo>
                    <a:pt x="607" y="140"/>
                  </a:lnTo>
                  <a:lnTo>
                    <a:pt x="610" y="138"/>
                  </a:lnTo>
                  <a:lnTo>
                    <a:pt x="612" y="138"/>
                  </a:lnTo>
                  <a:lnTo>
                    <a:pt x="612" y="140"/>
                  </a:lnTo>
                  <a:lnTo>
                    <a:pt x="610" y="140"/>
                  </a:lnTo>
                  <a:lnTo>
                    <a:pt x="610" y="141"/>
                  </a:lnTo>
                  <a:lnTo>
                    <a:pt x="612" y="141"/>
                  </a:lnTo>
                  <a:lnTo>
                    <a:pt x="613" y="141"/>
                  </a:lnTo>
                  <a:lnTo>
                    <a:pt x="618" y="141"/>
                  </a:lnTo>
                  <a:lnTo>
                    <a:pt x="626" y="141"/>
                  </a:lnTo>
                  <a:lnTo>
                    <a:pt x="637" y="141"/>
                  </a:lnTo>
                  <a:lnTo>
                    <a:pt x="638" y="141"/>
                  </a:lnTo>
                  <a:lnTo>
                    <a:pt x="643" y="143"/>
                  </a:lnTo>
                  <a:lnTo>
                    <a:pt x="646" y="143"/>
                  </a:lnTo>
                  <a:lnTo>
                    <a:pt x="651" y="145"/>
                  </a:lnTo>
                  <a:lnTo>
                    <a:pt x="654" y="146"/>
                  </a:lnTo>
                  <a:lnTo>
                    <a:pt x="656" y="146"/>
                  </a:lnTo>
                  <a:lnTo>
                    <a:pt x="656" y="152"/>
                  </a:lnTo>
                  <a:lnTo>
                    <a:pt x="656" y="157"/>
                  </a:lnTo>
                  <a:lnTo>
                    <a:pt x="654" y="164"/>
                  </a:lnTo>
                  <a:lnTo>
                    <a:pt x="653" y="165"/>
                  </a:lnTo>
                  <a:lnTo>
                    <a:pt x="650" y="170"/>
                  </a:lnTo>
                  <a:lnTo>
                    <a:pt x="648" y="175"/>
                  </a:lnTo>
                  <a:lnTo>
                    <a:pt x="646" y="176"/>
                  </a:lnTo>
                  <a:lnTo>
                    <a:pt x="643" y="178"/>
                  </a:lnTo>
                  <a:lnTo>
                    <a:pt x="643" y="179"/>
                  </a:lnTo>
                  <a:lnTo>
                    <a:pt x="643" y="181"/>
                  </a:lnTo>
                  <a:lnTo>
                    <a:pt x="646" y="184"/>
                  </a:lnTo>
                  <a:lnTo>
                    <a:pt x="653" y="189"/>
                  </a:lnTo>
                  <a:lnTo>
                    <a:pt x="654" y="193"/>
                  </a:lnTo>
                  <a:lnTo>
                    <a:pt x="656" y="197"/>
                  </a:lnTo>
                  <a:lnTo>
                    <a:pt x="654" y="206"/>
                  </a:lnTo>
                  <a:lnTo>
                    <a:pt x="654" y="208"/>
                  </a:lnTo>
                  <a:lnTo>
                    <a:pt x="653" y="209"/>
                  </a:lnTo>
                  <a:lnTo>
                    <a:pt x="651" y="211"/>
                  </a:lnTo>
                  <a:lnTo>
                    <a:pt x="653" y="214"/>
                  </a:lnTo>
                  <a:lnTo>
                    <a:pt x="653" y="223"/>
                  </a:lnTo>
                  <a:lnTo>
                    <a:pt x="654" y="231"/>
                  </a:lnTo>
                  <a:lnTo>
                    <a:pt x="653" y="234"/>
                  </a:lnTo>
                  <a:lnTo>
                    <a:pt x="653" y="241"/>
                  </a:lnTo>
                  <a:lnTo>
                    <a:pt x="653" y="242"/>
                  </a:lnTo>
                  <a:lnTo>
                    <a:pt x="653" y="245"/>
                  </a:lnTo>
                  <a:lnTo>
                    <a:pt x="654" y="247"/>
                  </a:lnTo>
                  <a:lnTo>
                    <a:pt x="656" y="249"/>
                  </a:lnTo>
                  <a:lnTo>
                    <a:pt x="662" y="252"/>
                  </a:lnTo>
                  <a:lnTo>
                    <a:pt x="667" y="255"/>
                  </a:lnTo>
                  <a:lnTo>
                    <a:pt x="667" y="256"/>
                  </a:lnTo>
                  <a:lnTo>
                    <a:pt x="667" y="258"/>
                  </a:lnTo>
                  <a:lnTo>
                    <a:pt x="665" y="258"/>
                  </a:lnTo>
                  <a:lnTo>
                    <a:pt x="662" y="263"/>
                  </a:lnTo>
                  <a:lnTo>
                    <a:pt x="661" y="264"/>
                  </a:lnTo>
                  <a:lnTo>
                    <a:pt x="661" y="267"/>
                  </a:lnTo>
                  <a:lnTo>
                    <a:pt x="662" y="271"/>
                  </a:lnTo>
                  <a:lnTo>
                    <a:pt x="661" y="272"/>
                  </a:lnTo>
                  <a:lnTo>
                    <a:pt x="661" y="275"/>
                  </a:lnTo>
                  <a:lnTo>
                    <a:pt x="659" y="277"/>
                  </a:lnTo>
                  <a:lnTo>
                    <a:pt x="653" y="280"/>
                  </a:lnTo>
                  <a:lnTo>
                    <a:pt x="642" y="294"/>
                  </a:lnTo>
                  <a:lnTo>
                    <a:pt x="640" y="296"/>
                  </a:lnTo>
                  <a:lnTo>
                    <a:pt x="635" y="294"/>
                  </a:lnTo>
                  <a:lnTo>
                    <a:pt x="637" y="297"/>
                  </a:lnTo>
                  <a:lnTo>
                    <a:pt x="638" y="301"/>
                  </a:lnTo>
                  <a:lnTo>
                    <a:pt x="638" y="302"/>
                  </a:lnTo>
                  <a:lnTo>
                    <a:pt x="635" y="302"/>
                  </a:lnTo>
                  <a:lnTo>
                    <a:pt x="631" y="304"/>
                  </a:lnTo>
                  <a:lnTo>
                    <a:pt x="629" y="305"/>
                  </a:lnTo>
                  <a:lnTo>
                    <a:pt x="626" y="305"/>
                  </a:lnTo>
                  <a:lnTo>
                    <a:pt x="624" y="305"/>
                  </a:lnTo>
                  <a:lnTo>
                    <a:pt x="621" y="304"/>
                  </a:lnTo>
                  <a:lnTo>
                    <a:pt x="621" y="302"/>
                  </a:lnTo>
                  <a:lnTo>
                    <a:pt x="623" y="302"/>
                  </a:lnTo>
                  <a:lnTo>
                    <a:pt x="624" y="301"/>
                  </a:lnTo>
                  <a:lnTo>
                    <a:pt x="626" y="301"/>
                  </a:lnTo>
                  <a:lnTo>
                    <a:pt x="624" y="301"/>
                  </a:lnTo>
                  <a:lnTo>
                    <a:pt x="624" y="301"/>
                  </a:lnTo>
                  <a:lnTo>
                    <a:pt x="623" y="302"/>
                  </a:lnTo>
                  <a:lnTo>
                    <a:pt x="620" y="302"/>
                  </a:lnTo>
                  <a:lnTo>
                    <a:pt x="616" y="301"/>
                  </a:lnTo>
                  <a:lnTo>
                    <a:pt x="615" y="297"/>
                  </a:lnTo>
                  <a:lnTo>
                    <a:pt x="613" y="297"/>
                  </a:lnTo>
                  <a:lnTo>
                    <a:pt x="612" y="299"/>
                  </a:lnTo>
                  <a:lnTo>
                    <a:pt x="604" y="297"/>
                  </a:lnTo>
                  <a:lnTo>
                    <a:pt x="602" y="299"/>
                  </a:lnTo>
                  <a:lnTo>
                    <a:pt x="601" y="299"/>
                  </a:lnTo>
                  <a:lnTo>
                    <a:pt x="602" y="299"/>
                  </a:lnTo>
                  <a:lnTo>
                    <a:pt x="602" y="301"/>
                  </a:lnTo>
                  <a:lnTo>
                    <a:pt x="604" y="302"/>
                  </a:lnTo>
                  <a:lnTo>
                    <a:pt x="604" y="304"/>
                  </a:lnTo>
                  <a:lnTo>
                    <a:pt x="607" y="305"/>
                  </a:lnTo>
                  <a:lnTo>
                    <a:pt x="612" y="307"/>
                  </a:lnTo>
                  <a:lnTo>
                    <a:pt x="615" y="308"/>
                  </a:lnTo>
                  <a:lnTo>
                    <a:pt x="621" y="310"/>
                  </a:lnTo>
                  <a:lnTo>
                    <a:pt x="632" y="310"/>
                  </a:lnTo>
                  <a:lnTo>
                    <a:pt x="635" y="310"/>
                  </a:lnTo>
                  <a:lnTo>
                    <a:pt x="638" y="310"/>
                  </a:lnTo>
                  <a:lnTo>
                    <a:pt x="643" y="312"/>
                  </a:lnTo>
                  <a:lnTo>
                    <a:pt x="645" y="312"/>
                  </a:lnTo>
                  <a:lnTo>
                    <a:pt x="650" y="310"/>
                  </a:lnTo>
                  <a:lnTo>
                    <a:pt x="650" y="305"/>
                  </a:lnTo>
                  <a:lnTo>
                    <a:pt x="651" y="305"/>
                  </a:lnTo>
                  <a:lnTo>
                    <a:pt x="664" y="299"/>
                  </a:lnTo>
                  <a:lnTo>
                    <a:pt x="667" y="297"/>
                  </a:lnTo>
                  <a:lnTo>
                    <a:pt x="670" y="294"/>
                  </a:lnTo>
                  <a:lnTo>
                    <a:pt x="672" y="293"/>
                  </a:lnTo>
                  <a:lnTo>
                    <a:pt x="673" y="286"/>
                  </a:lnTo>
                  <a:lnTo>
                    <a:pt x="675" y="283"/>
                  </a:lnTo>
                  <a:lnTo>
                    <a:pt x="683" y="277"/>
                  </a:lnTo>
                  <a:lnTo>
                    <a:pt x="684" y="275"/>
                  </a:lnTo>
                  <a:lnTo>
                    <a:pt x="684" y="272"/>
                  </a:lnTo>
                  <a:lnTo>
                    <a:pt x="684" y="269"/>
                  </a:lnTo>
                  <a:lnTo>
                    <a:pt x="684" y="267"/>
                  </a:lnTo>
                  <a:lnTo>
                    <a:pt x="683" y="264"/>
                  </a:lnTo>
                  <a:lnTo>
                    <a:pt x="681" y="261"/>
                  </a:lnTo>
                  <a:lnTo>
                    <a:pt x="679" y="260"/>
                  </a:lnTo>
                  <a:lnTo>
                    <a:pt x="681" y="253"/>
                  </a:lnTo>
                  <a:lnTo>
                    <a:pt x="683" y="250"/>
                  </a:lnTo>
                  <a:lnTo>
                    <a:pt x="691" y="247"/>
                  </a:lnTo>
                  <a:lnTo>
                    <a:pt x="697" y="247"/>
                  </a:lnTo>
                  <a:lnTo>
                    <a:pt x="705" y="245"/>
                  </a:lnTo>
                  <a:lnTo>
                    <a:pt x="706" y="244"/>
                  </a:lnTo>
                  <a:lnTo>
                    <a:pt x="709" y="245"/>
                  </a:lnTo>
                  <a:lnTo>
                    <a:pt x="711" y="247"/>
                  </a:lnTo>
                  <a:lnTo>
                    <a:pt x="713" y="250"/>
                  </a:lnTo>
                  <a:lnTo>
                    <a:pt x="719" y="255"/>
                  </a:lnTo>
                  <a:lnTo>
                    <a:pt x="720" y="258"/>
                  </a:lnTo>
                  <a:lnTo>
                    <a:pt x="720" y="261"/>
                  </a:lnTo>
                  <a:lnTo>
                    <a:pt x="720" y="271"/>
                  </a:lnTo>
                  <a:lnTo>
                    <a:pt x="719" y="275"/>
                  </a:lnTo>
                  <a:lnTo>
                    <a:pt x="722" y="275"/>
                  </a:lnTo>
                  <a:lnTo>
                    <a:pt x="722" y="277"/>
                  </a:lnTo>
                  <a:lnTo>
                    <a:pt x="725" y="279"/>
                  </a:lnTo>
                  <a:lnTo>
                    <a:pt x="727" y="280"/>
                  </a:lnTo>
                  <a:lnTo>
                    <a:pt x="728" y="280"/>
                  </a:lnTo>
                  <a:lnTo>
                    <a:pt x="732" y="280"/>
                  </a:lnTo>
                  <a:lnTo>
                    <a:pt x="739" y="280"/>
                  </a:lnTo>
                  <a:lnTo>
                    <a:pt x="744" y="280"/>
                  </a:lnTo>
                  <a:lnTo>
                    <a:pt x="744" y="279"/>
                  </a:lnTo>
                  <a:lnTo>
                    <a:pt x="744" y="279"/>
                  </a:lnTo>
                  <a:lnTo>
                    <a:pt x="739" y="279"/>
                  </a:lnTo>
                  <a:lnTo>
                    <a:pt x="733" y="277"/>
                  </a:lnTo>
                  <a:lnTo>
                    <a:pt x="725" y="275"/>
                  </a:lnTo>
                  <a:lnTo>
                    <a:pt x="724" y="272"/>
                  </a:lnTo>
                  <a:lnTo>
                    <a:pt x="725" y="269"/>
                  </a:lnTo>
                  <a:lnTo>
                    <a:pt x="727" y="264"/>
                  </a:lnTo>
                  <a:lnTo>
                    <a:pt x="728" y="264"/>
                  </a:lnTo>
                  <a:lnTo>
                    <a:pt x="730" y="264"/>
                  </a:lnTo>
                  <a:lnTo>
                    <a:pt x="732" y="263"/>
                  </a:lnTo>
                  <a:lnTo>
                    <a:pt x="730" y="260"/>
                  </a:lnTo>
                  <a:lnTo>
                    <a:pt x="730" y="258"/>
                  </a:lnTo>
                  <a:lnTo>
                    <a:pt x="728" y="253"/>
                  </a:lnTo>
                  <a:lnTo>
                    <a:pt x="727" y="247"/>
                  </a:lnTo>
                  <a:lnTo>
                    <a:pt x="724" y="247"/>
                  </a:lnTo>
                  <a:lnTo>
                    <a:pt x="722" y="245"/>
                  </a:lnTo>
                  <a:lnTo>
                    <a:pt x="711" y="241"/>
                  </a:lnTo>
                  <a:lnTo>
                    <a:pt x="703" y="238"/>
                  </a:lnTo>
                  <a:lnTo>
                    <a:pt x="697" y="238"/>
                  </a:lnTo>
                  <a:lnTo>
                    <a:pt x="694" y="238"/>
                  </a:lnTo>
                  <a:lnTo>
                    <a:pt x="689" y="241"/>
                  </a:lnTo>
                  <a:lnTo>
                    <a:pt x="686" y="242"/>
                  </a:lnTo>
                  <a:lnTo>
                    <a:pt x="679" y="241"/>
                  </a:lnTo>
                  <a:lnTo>
                    <a:pt x="673" y="241"/>
                  </a:lnTo>
                  <a:lnTo>
                    <a:pt x="672" y="241"/>
                  </a:lnTo>
                  <a:lnTo>
                    <a:pt x="670" y="239"/>
                  </a:lnTo>
                  <a:lnTo>
                    <a:pt x="672" y="234"/>
                  </a:lnTo>
                  <a:lnTo>
                    <a:pt x="672" y="231"/>
                  </a:lnTo>
                  <a:lnTo>
                    <a:pt x="668" y="228"/>
                  </a:lnTo>
                  <a:lnTo>
                    <a:pt x="667" y="227"/>
                  </a:lnTo>
                  <a:lnTo>
                    <a:pt x="667" y="223"/>
                  </a:lnTo>
                  <a:lnTo>
                    <a:pt x="672" y="214"/>
                  </a:lnTo>
                  <a:lnTo>
                    <a:pt x="673" y="212"/>
                  </a:lnTo>
                  <a:lnTo>
                    <a:pt x="676" y="208"/>
                  </a:lnTo>
                  <a:lnTo>
                    <a:pt x="678" y="203"/>
                  </a:lnTo>
                  <a:lnTo>
                    <a:pt x="678" y="201"/>
                  </a:lnTo>
                  <a:lnTo>
                    <a:pt x="670" y="190"/>
                  </a:lnTo>
                  <a:lnTo>
                    <a:pt x="667" y="187"/>
                  </a:lnTo>
                  <a:lnTo>
                    <a:pt x="667" y="186"/>
                  </a:lnTo>
                  <a:lnTo>
                    <a:pt x="664" y="184"/>
                  </a:lnTo>
                  <a:lnTo>
                    <a:pt x="661" y="182"/>
                  </a:lnTo>
                  <a:lnTo>
                    <a:pt x="661" y="181"/>
                  </a:lnTo>
                  <a:lnTo>
                    <a:pt x="668" y="170"/>
                  </a:lnTo>
                  <a:lnTo>
                    <a:pt x="673" y="168"/>
                  </a:lnTo>
                  <a:lnTo>
                    <a:pt x="678" y="167"/>
                  </a:lnTo>
                  <a:lnTo>
                    <a:pt x="681" y="165"/>
                  </a:lnTo>
                  <a:lnTo>
                    <a:pt x="686" y="164"/>
                  </a:lnTo>
                  <a:lnTo>
                    <a:pt x="687" y="162"/>
                  </a:lnTo>
                  <a:lnTo>
                    <a:pt x="689" y="160"/>
                  </a:lnTo>
                  <a:lnTo>
                    <a:pt x="689" y="159"/>
                  </a:lnTo>
                  <a:lnTo>
                    <a:pt x="689" y="154"/>
                  </a:lnTo>
                  <a:lnTo>
                    <a:pt x="689" y="151"/>
                  </a:lnTo>
                  <a:lnTo>
                    <a:pt x="687" y="149"/>
                  </a:lnTo>
                  <a:lnTo>
                    <a:pt x="686" y="146"/>
                  </a:lnTo>
                  <a:lnTo>
                    <a:pt x="684" y="143"/>
                  </a:lnTo>
                  <a:lnTo>
                    <a:pt x="686" y="143"/>
                  </a:lnTo>
                  <a:lnTo>
                    <a:pt x="687" y="143"/>
                  </a:lnTo>
                  <a:lnTo>
                    <a:pt x="691" y="143"/>
                  </a:lnTo>
                  <a:lnTo>
                    <a:pt x="694" y="145"/>
                  </a:lnTo>
                  <a:lnTo>
                    <a:pt x="695" y="148"/>
                  </a:lnTo>
                  <a:lnTo>
                    <a:pt x="697" y="149"/>
                  </a:lnTo>
                  <a:lnTo>
                    <a:pt x="697" y="152"/>
                  </a:lnTo>
                  <a:lnTo>
                    <a:pt x="697" y="154"/>
                  </a:lnTo>
                  <a:lnTo>
                    <a:pt x="697" y="156"/>
                  </a:lnTo>
                  <a:lnTo>
                    <a:pt x="698" y="156"/>
                  </a:lnTo>
                  <a:lnTo>
                    <a:pt x="698" y="157"/>
                  </a:lnTo>
                  <a:lnTo>
                    <a:pt x="698" y="159"/>
                  </a:lnTo>
                  <a:lnTo>
                    <a:pt x="697" y="159"/>
                  </a:lnTo>
                  <a:lnTo>
                    <a:pt x="695" y="160"/>
                  </a:lnTo>
                  <a:lnTo>
                    <a:pt x="694" y="167"/>
                  </a:lnTo>
                  <a:lnTo>
                    <a:pt x="692" y="167"/>
                  </a:lnTo>
                  <a:lnTo>
                    <a:pt x="692" y="171"/>
                  </a:lnTo>
                  <a:lnTo>
                    <a:pt x="695" y="175"/>
                  </a:lnTo>
                  <a:lnTo>
                    <a:pt x="695" y="178"/>
                  </a:lnTo>
                  <a:lnTo>
                    <a:pt x="694" y="179"/>
                  </a:lnTo>
                  <a:lnTo>
                    <a:pt x="692" y="181"/>
                  </a:lnTo>
                  <a:lnTo>
                    <a:pt x="692" y="182"/>
                  </a:lnTo>
                  <a:lnTo>
                    <a:pt x="692" y="184"/>
                  </a:lnTo>
                  <a:lnTo>
                    <a:pt x="698" y="186"/>
                  </a:lnTo>
                  <a:lnTo>
                    <a:pt x="705" y="187"/>
                  </a:lnTo>
                  <a:lnTo>
                    <a:pt x="713" y="187"/>
                  </a:lnTo>
                  <a:lnTo>
                    <a:pt x="716" y="189"/>
                  </a:lnTo>
                  <a:lnTo>
                    <a:pt x="717" y="187"/>
                  </a:lnTo>
                  <a:lnTo>
                    <a:pt x="725" y="189"/>
                  </a:lnTo>
                  <a:lnTo>
                    <a:pt x="732" y="193"/>
                  </a:lnTo>
                  <a:lnTo>
                    <a:pt x="736" y="195"/>
                  </a:lnTo>
                  <a:lnTo>
                    <a:pt x="739" y="195"/>
                  </a:lnTo>
                  <a:lnTo>
                    <a:pt x="746" y="195"/>
                  </a:lnTo>
                  <a:lnTo>
                    <a:pt x="746" y="193"/>
                  </a:lnTo>
                  <a:lnTo>
                    <a:pt x="747" y="192"/>
                  </a:lnTo>
                  <a:lnTo>
                    <a:pt x="744" y="192"/>
                  </a:lnTo>
                  <a:lnTo>
                    <a:pt x="743" y="193"/>
                  </a:lnTo>
                  <a:lnTo>
                    <a:pt x="743" y="193"/>
                  </a:lnTo>
                  <a:lnTo>
                    <a:pt x="739" y="192"/>
                  </a:lnTo>
                  <a:lnTo>
                    <a:pt x="738" y="192"/>
                  </a:lnTo>
                  <a:lnTo>
                    <a:pt x="736" y="190"/>
                  </a:lnTo>
                  <a:lnTo>
                    <a:pt x="735" y="186"/>
                  </a:lnTo>
                  <a:lnTo>
                    <a:pt x="730" y="184"/>
                  </a:lnTo>
                  <a:lnTo>
                    <a:pt x="727" y="184"/>
                  </a:lnTo>
                  <a:lnTo>
                    <a:pt x="724" y="184"/>
                  </a:lnTo>
                  <a:lnTo>
                    <a:pt x="719" y="181"/>
                  </a:lnTo>
                  <a:lnTo>
                    <a:pt x="716" y="181"/>
                  </a:lnTo>
                  <a:lnTo>
                    <a:pt x="709" y="178"/>
                  </a:lnTo>
                  <a:lnTo>
                    <a:pt x="706" y="176"/>
                  </a:lnTo>
                  <a:lnTo>
                    <a:pt x="706" y="175"/>
                  </a:lnTo>
                  <a:lnTo>
                    <a:pt x="703" y="170"/>
                  </a:lnTo>
                  <a:lnTo>
                    <a:pt x="703" y="168"/>
                  </a:lnTo>
                  <a:lnTo>
                    <a:pt x="705" y="168"/>
                  </a:lnTo>
                  <a:lnTo>
                    <a:pt x="708" y="165"/>
                  </a:lnTo>
                  <a:lnTo>
                    <a:pt x="716" y="165"/>
                  </a:lnTo>
                  <a:lnTo>
                    <a:pt x="717" y="165"/>
                  </a:lnTo>
                  <a:lnTo>
                    <a:pt x="725" y="170"/>
                  </a:lnTo>
                  <a:lnTo>
                    <a:pt x="728" y="170"/>
                  </a:lnTo>
                  <a:lnTo>
                    <a:pt x="735" y="168"/>
                  </a:lnTo>
                  <a:lnTo>
                    <a:pt x="735" y="167"/>
                  </a:lnTo>
                  <a:lnTo>
                    <a:pt x="733" y="165"/>
                  </a:lnTo>
                  <a:lnTo>
                    <a:pt x="732" y="164"/>
                  </a:lnTo>
                  <a:lnTo>
                    <a:pt x="728" y="162"/>
                  </a:lnTo>
                  <a:lnTo>
                    <a:pt x="724" y="164"/>
                  </a:lnTo>
                  <a:lnTo>
                    <a:pt x="722" y="164"/>
                  </a:lnTo>
                  <a:lnTo>
                    <a:pt x="724" y="162"/>
                  </a:lnTo>
                  <a:lnTo>
                    <a:pt x="724" y="160"/>
                  </a:lnTo>
                  <a:lnTo>
                    <a:pt x="725" y="160"/>
                  </a:lnTo>
                  <a:lnTo>
                    <a:pt x="727" y="159"/>
                  </a:lnTo>
                  <a:lnTo>
                    <a:pt x="732" y="157"/>
                  </a:lnTo>
                  <a:lnTo>
                    <a:pt x="735" y="156"/>
                  </a:lnTo>
                  <a:lnTo>
                    <a:pt x="738" y="156"/>
                  </a:lnTo>
                  <a:lnTo>
                    <a:pt x="752" y="156"/>
                  </a:lnTo>
                  <a:lnTo>
                    <a:pt x="760" y="160"/>
                  </a:lnTo>
                  <a:lnTo>
                    <a:pt x="768" y="162"/>
                  </a:lnTo>
                  <a:lnTo>
                    <a:pt x="771" y="164"/>
                  </a:lnTo>
                  <a:lnTo>
                    <a:pt x="771" y="164"/>
                  </a:lnTo>
                  <a:lnTo>
                    <a:pt x="773" y="164"/>
                  </a:lnTo>
                  <a:lnTo>
                    <a:pt x="773" y="167"/>
                  </a:lnTo>
                  <a:lnTo>
                    <a:pt x="782" y="173"/>
                  </a:lnTo>
                  <a:lnTo>
                    <a:pt x="784" y="173"/>
                  </a:lnTo>
                  <a:lnTo>
                    <a:pt x="790" y="173"/>
                  </a:lnTo>
                  <a:lnTo>
                    <a:pt x="798" y="173"/>
                  </a:lnTo>
                  <a:lnTo>
                    <a:pt x="799" y="171"/>
                  </a:lnTo>
                  <a:lnTo>
                    <a:pt x="804" y="173"/>
                  </a:lnTo>
                  <a:lnTo>
                    <a:pt x="806" y="173"/>
                  </a:lnTo>
                  <a:lnTo>
                    <a:pt x="807" y="175"/>
                  </a:lnTo>
                  <a:lnTo>
                    <a:pt x="806" y="176"/>
                  </a:lnTo>
                  <a:lnTo>
                    <a:pt x="806" y="178"/>
                  </a:lnTo>
                  <a:lnTo>
                    <a:pt x="802" y="181"/>
                  </a:lnTo>
                  <a:lnTo>
                    <a:pt x="802" y="181"/>
                  </a:lnTo>
                  <a:lnTo>
                    <a:pt x="796" y="184"/>
                  </a:lnTo>
                  <a:lnTo>
                    <a:pt x="795" y="186"/>
                  </a:lnTo>
                  <a:lnTo>
                    <a:pt x="793" y="190"/>
                  </a:lnTo>
                  <a:lnTo>
                    <a:pt x="793" y="190"/>
                  </a:lnTo>
                  <a:lnTo>
                    <a:pt x="793" y="192"/>
                  </a:lnTo>
                  <a:lnTo>
                    <a:pt x="793" y="195"/>
                  </a:lnTo>
                  <a:lnTo>
                    <a:pt x="795" y="198"/>
                  </a:lnTo>
                  <a:lnTo>
                    <a:pt x="793" y="200"/>
                  </a:lnTo>
                  <a:lnTo>
                    <a:pt x="791" y="203"/>
                  </a:lnTo>
                  <a:lnTo>
                    <a:pt x="791" y="206"/>
                  </a:lnTo>
                  <a:lnTo>
                    <a:pt x="793" y="208"/>
                  </a:lnTo>
                  <a:lnTo>
                    <a:pt x="793" y="208"/>
                  </a:lnTo>
                  <a:lnTo>
                    <a:pt x="793" y="206"/>
                  </a:lnTo>
                  <a:lnTo>
                    <a:pt x="793" y="204"/>
                  </a:lnTo>
                  <a:lnTo>
                    <a:pt x="796" y="201"/>
                  </a:lnTo>
                  <a:lnTo>
                    <a:pt x="798" y="195"/>
                  </a:lnTo>
                  <a:lnTo>
                    <a:pt x="799" y="193"/>
                  </a:lnTo>
                  <a:lnTo>
                    <a:pt x="802" y="193"/>
                  </a:lnTo>
                  <a:lnTo>
                    <a:pt x="804" y="195"/>
                  </a:lnTo>
                  <a:lnTo>
                    <a:pt x="804" y="197"/>
                  </a:lnTo>
                  <a:lnTo>
                    <a:pt x="804" y="201"/>
                  </a:lnTo>
                  <a:lnTo>
                    <a:pt x="804" y="203"/>
                  </a:lnTo>
                  <a:lnTo>
                    <a:pt x="802" y="208"/>
                  </a:lnTo>
                  <a:lnTo>
                    <a:pt x="799" y="211"/>
                  </a:lnTo>
                  <a:lnTo>
                    <a:pt x="799" y="212"/>
                  </a:lnTo>
                  <a:lnTo>
                    <a:pt x="801" y="214"/>
                  </a:lnTo>
                  <a:lnTo>
                    <a:pt x="801" y="216"/>
                  </a:lnTo>
                  <a:lnTo>
                    <a:pt x="802" y="217"/>
                  </a:lnTo>
                  <a:lnTo>
                    <a:pt x="804" y="216"/>
                  </a:lnTo>
                  <a:lnTo>
                    <a:pt x="806" y="216"/>
                  </a:lnTo>
                  <a:lnTo>
                    <a:pt x="806" y="214"/>
                  </a:lnTo>
                  <a:lnTo>
                    <a:pt x="806" y="212"/>
                  </a:lnTo>
                  <a:lnTo>
                    <a:pt x="804" y="211"/>
                  </a:lnTo>
                  <a:lnTo>
                    <a:pt x="807" y="211"/>
                  </a:lnTo>
                  <a:lnTo>
                    <a:pt x="810" y="209"/>
                  </a:lnTo>
                  <a:lnTo>
                    <a:pt x="814" y="208"/>
                  </a:lnTo>
                  <a:lnTo>
                    <a:pt x="814" y="206"/>
                  </a:lnTo>
                  <a:lnTo>
                    <a:pt x="814" y="204"/>
                  </a:lnTo>
                  <a:lnTo>
                    <a:pt x="814" y="201"/>
                  </a:lnTo>
                  <a:lnTo>
                    <a:pt x="812" y="198"/>
                  </a:lnTo>
                  <a:lnTo>
                    <a:pt x="809" y="193"/>
                  </a:lnTo>
                  <a:lnTo>
                    <a:pt x="806" y="190"/>
                  </a:lnTo>
                  <a:lnTo>
                    <a:pt x="807" y="186"/>
                  </a:lnTo>
                  <a:lnTo>
                    <a:pt x="810" y="181"/>
                  </a:lnTo>
                  <a:lnTo>
                    <a:pt x="812" y="179"/>
                  </a:lnTo>
                  <a:lnTo>
                    <a:pt x="812" y="178"/>
                  </a:lnTo>
                  <a:lnTo>
                    <a:pt x="812" y="176"/>
                  </a:lnTo>
                  <a:lnTo>
                    <a:pt x="812" y="175"/>
                  </a:lnTo>
                  <a:lnTo>
                    <a:pt x="812" y="175"/>
                  </a:lnTo>
                  <a:lnTo>
                    <a:pt x="809" y="170"/>
                  </a:lnTo>
                  <a:lnTo>
                    <a:pt x="807" y="170"/>
                  </a:lnTo>
                  <a:lnTo>
                    <a:pt x="799" y="168"/>
                  </a:lnTo>
                  <a:lnTo>
                    <a:pt x="798" y="168"/>
                  </a:lnTo>
                  <a:lnTo>
                    <a:pt x="793" y="164"/>
                  </a:lnTo>
                  <a:lnTo>
                    <a:pt x="793" y="164"/>
                  </a:lnTo>
                  <a:lnTo>
                    <a:pt x="791" y="160"/>
                  </a:lnTo>
                  <a:lnTo>
                    <a:pt x="791" y="159"/>
                  </a:lnTo>
                  <a:lnTo>
                    <a:pt x="790" y="159"/>
                  </a:lnTo>
                  <a:lnTo>
                    <a:pt x="787" y="157"/>
                  </a:lnTo>
                  <a:lnTo>
                    <a:pt x="784" y="156"/>
                  </a:lnTo>
                  <a:lnTo>
                    <a:pt x="779" y="156"/>
                  </a:lnTo>
                  <a:lnTo>
                    <a:pt x="776" y="156"/>
                  </a:lnTo>
                  <a:lnTo>
                    <a:pt x="773" y="152"/>
                  </a:lnTo>
                  <a:lnTo>
                    <a:pt x="773" y="151"/>
                  </a:lnTo>
                  <a:lnTo>
                    <a:pt x="771" y="148"/>
                  </a:lnTo>
                  <a:lnTo>
                    <a:pt x="769" y="146"/>
                  </a:lnTo>
                  <a:lnTo>
                    <a:pt x="769" y="145"/>
                  </a:lnTo>
                  <a:lnTo>
                    <a:pt x="771" y="143"/>
                  </a:lnTo>
                  <a:lnTo>
                    <a:pt x="773" y="140"/>
                  </a:lnTo>
                  <a:lnTo>
                    <a:pt x="771" y="138"/>
                  </a:lnTo>
                  <a:lnTo>
                    <a:pt x="769" y="137"/>
                  </a:lnTo>
                  <a:lnTo>
                    <a:pt x="768" y="137"/>
                  </a:lnTo>
                  <a:lnTo>
                    <a:pt x="766" y="134"/>
                  </a:lnTo>
                  <a:lnTo>
                    <a:pt x="766" y="132"/>
                  </a:lnTo>
                  <a:lnTo>
                    <a:pt x="766" y="130"/>
                  </a:lnTo>
                  <a:lnTo>
                    <a:pt x="766" y="129"/>
                  </a:lnTo>
                  <a:lnTo>
                    <a:pt x="766" y="127"/>
                  </a:lnTo>
                  <a:lnTo>
                    <a:pt x="769" y="126"/>
                  </a:lnTo>
                  <a:lnTo>
                    <a:pt x="768" y="124"/>
                  </a:lnTo>
                  <a:lnTo>
                    <a:pt x="769" y="123"/>
                  </a:lnTo>
                  <a:lnTo>
                    <a:pt x="782" y="121"/>
                  </a:lnTo>
                  <a:lnTo>
                    <a:pt x="787" y="119"/>
                  </a:lnTo>
                  <a:lnTo>
                    <a:pt x="812" y="119"/>
                  </a:lnTo>
                  <a:lnTo>
                    <a:pt x="814" y="119"/>
                  </a:lnTo>
                  <a:lnTo>
                    <a:pt x="825" y="118"/>
                  </a:lnTo>
                  <a:lnTo>
                    <a:pt x="829" y="118"/>
                  </a:lnTo>
                  <a:lnTo>
                    <a:pt x="834" y="118"/>
                  </a:lnTo>
                  <a:lnTo>
                    <a:pt x="836" y="118"/>
                  </a:lnTo>
                  <a:lnTo>
                    <a:pt x="839" y="118"/>
                  </a:lnTo>
                  <a:lnTo>
                    <a:pt x="842" y="116"/>
                  </a:lnTo>
                  <a:lnTo>
                    <a:pt x="847" y="115"/>
                  </a:lnTo>
                  <a:lnTo>
                    <a:pt x="856" y="113"/>
                  </a:lnTo>
                  <a:lnTo>
                    <a:pt x="859" y="113"/>
                  </a:lnTo>
                  <a:lnTo>
                    <a:pt x="861" y="115"/>
                  </a:lnTo>
                  <a:lnTo>
                    <a:pt x="862" y="115"/>
                  </a:lnTo>
                  <a:lnTo>
                    <a:pt x="858" y="118"/>
                  </a:lnTo>
                  <a:lnTo>
                    <a:pt x="853" y="121"/>
                  </a:lnTo>
                  <a:lnTo>
                    <a:pt x="848" y="123"/>
                  </a:lnTo>
                  <a:lnTo>
                    <a:pt x="845" y="124"/>
                  </a:lnTo>
                  <a:lnTo>
                    <a:pt x="843" y="126"/>
                  </a:lnTo>
                  <a:lnTo>
                    <a:pt x="843" y="126"/>
                  </a:lnTo>
                  <a:lnTo>
                    <a:pt x="843" y="129"/>
                  </a:lnTo>
                  <a:lnTo>
                    <a:pt x="845" y="129"/>
                  </a:lnTo>
                  <a:lnTo>
                    <a:pt x="848" y="130"/>
                  </a:lnTo>
                  <a:lnTo>
                    <a:pt x="851" y="134"/>
                  </a:lnTo>
                  <a:lnTo>
                    <a:pt x="855" y="135"/>
                  </a:lnTo>
                  <a:lnTo>
                    <a:pt x="856" y="135"/>
                  </a:lnTo>
                  <a:lnTo>
                    <a:pt x="858" y="135"/>
                  </a:lnTo>
                  <a:lnTo>
                    <a:pt x="848" y="130"/>
                  </a:lnTo>
                  <a:lnTo>
                    <a:pt x="847" y="129"/>
                  </a:lnTo>
                  <a:lnTo>
                    <a:pt x="845" y="127"/>
                  </a:lnTo>
                  <a:lnTo>
                    <a:pt x="847" y="126"/>
                  </a:lnTo>
                  <a:lnTo>
                    <a:pt x="847" y="124"/>
                  </a:lnTo>
                  <a:lnTo>
                    <a:pt x="848" y="124"/>
                  </a:lnTo>
                  <a:lnTo>
                    <a:pt x="850" y="124"/>
                  </a:lnTo>
                  <a:lnTo>
                    <a:pt x="853" y="123"/>
                  </a:lnTo>
                  <a:lnTo>
                    <a:pt x="862" y="121"/>
                  </a:lnTo>
                  <a:lnTo>
                    <a:pt x="866" y="119"/>
                  </a:lnTo>
                  <a:lnTo>
                    <a:pt x="867" y="118"/>
                  </a:lnTo>
                  <a:lnTo>
                    <a:pt x="870" y="116"/>
                  </a:lnTo>
                  <a:lnTo>
                    <a:pt x="869" y="115"/>
                  </a:lnTo>
                  <a:lnTo>
                    <a:pt x="866" y="115"/>
                  </a:lnTo>
                  <a:lnTo>
                    <a:pt x="864" y="113"/>
                  </a:lnTo>
                  <a:lnTo>
                    <a:pt x="858" y="105"/>
                  </a:lnTo>
                  <a:lnTo>
                    <a:pt x="855" y="104"/>
                  </a:lnTo>
                  <a:lnTo>
                    <a:pt x="850" y="102"/>
                  </a:lnTo>
                  <a:lnTo>
                    <a:pt x="847" y="102"/>
                  </a:lnTo>
                  <a:lnTo>
                    <a:pt x="850" y="99"/>
                  </a:lnTo>
                  <a:lnTo>
                    <a:pt x="853" y="97"/>
                  </a:lnTo>
                  <a:lnTo>
                    <a:pt x="855" y="97"/>
                  </a:lnTo>
                  <a:lnTo>
                    <a:pt x="856" y="99"/>
                  </a:lnTo>
                  <a:lnTo>
                    <a:pt x="859" y="100"/>
                  </a:lnTo>
                  <a:lnTo>
                    <a:pt x="864" y="100"/>
                  </a:lnTo>
                  <a:lnTo>
                    <a:pt x="862" y="99"/>
                  </a:lnTo>
                  <a:lnTo>
                    <a:pt x="859" y="97"/>
                  </a:lnTo>
                  <a:lnTo>
                    <a:pt x="858" y="96"/>
                  </a:lnTo>
                  <a:lnTo>
                    <a:pt x="853" y="94"/>
                  </a:lnTo>
                  <a:lnTo>
                    <a:pt x="848" y="93"/>
                  </a:lnTo>
                  <a:lnTo>
                    <a:pt x="843" y="93"/>
                  </a:lnTo>
                  <a:lnTo>
                    <a:pt x="845" y="89"/>
                  </a:lnTo>
                  <a:lnTo>
                    <a:pt x="848" y="89"/>
                  </a:lnTo>
                  <a:lnTo>
                    <a:pt x="848" y="89"/>
                  </a:lnTo>
                  <a:lnTo>
                    <a:pt x="850" y="88"/>
                  </a:lnTo>
                  <a:lnTo>
                    <a:pt x="856" y="91"/>
                  </a:lnTo>
                  <a:lnTo>
                    <a:pt x="859" y="89"/>
                  </a:lnTo>
                  <a:lnTo>
                    <a:pt x="862" y="88"/>
                  </a:lnTo>
                  <a:lnTo>
                    <a:pt x="867" y="83"/>
                  </a:lnTo>
                  <a:lnTo>
                    <a:pt x="869" y="82"/>
                  </a:lnTo>
                  <a:lnTo>
                    <a:pt x="866" y="80"/>
                  </a:lnTo>
                  <a:lnTo>
                    <a:pt x="864" y="80"/>
                  </a:lnTo>
                  <a:lnTo>
                    <a:pt x="861" y="80"/>
                  </a:lnTo>
                  <a:lnTo>
                    <a:pt x="861" y="78"/>
                  </a:lnTo>
                  <a:lnTo>
                    <a:pt x="861" y="77"/>
                  </a:lnTo>
                  <a:lnTo>
                    <a:pt x="864" y="77"/>
                  </a:lnTo>
                  <a:lnTo>
                    <a:pt x="872" y="78"/>
                  </a:lnTo>
                  <a:lnTo>
                    <a:pt x="883" y="74"/>
                  </a:lnTo>
                  <a:lnTo>
                    <a:pt x="886" y="71"/>
                  </a:lnTo>
                  <a:lnTo>
                    <a:pt x="895" y="67"/>
                  </a:lnTo>
                  <a:lnTo>
                    <a:pt x="899" y="69"/>
                  </a:lnTo>
                  <a:lnTo>
                    <a:pt x="908" y="64"/>
                  </a:lnTo>
                  <a:lnTo>
                    <a:pt x="919" y="63"/>
                  </a:lnTo>
                  <a:lnTo>
                    <a:pt x="925" y="63"/>
                  </a:lnTo>
                  <a:lnTo>
                    <a:pt x="932" y="61"/>
                  </a:lnTo>
                  <a:lnTo>
                    <a:pt x="940" y="60"/>
                  </a:lnTo>
                  <a:lnTo>
                    <a:pt x="943" y="60"/>
                  </a:lnTo>
                  <a:lnTo>
                    <a:pt x="955" y="56"/>
                  </a:lnTo>
                  <a:lnTo>
                    <a:pt x="963" y="55"/>
                  </a:lnTo>
                  <a:lnTo>
                    <a:pt x="965" y="53"/>
                  </a:lnTo>
                  <a:lnTo>
                    <a:pt x="959" y="55"/>
                  </a:lnTo>
                  <a:lnTo>
                    <a:pt x="957" y="53"/>
                  </a:lnTo>
                  <a:lnTo>
                    <a:pt x="955" y="55"/>
                  </a:lnTo>
                  <a:lnTo>
                    <a:pt x="954" y="55"/>
                  </a:lnTo>
                  <a:lnTo>
                    <a:pt x="951" y="53"/>
                  </a:lnTo>
                  <a:lnTo>
                    <a:pt x="949" y="55"/>
                  </a:lnTo>
                  <a:lnTo>
                    <a:pt x="949" y="55"/>
                  </a:lnTo>
                  <a:lnTo>
                    <a:pt x="948" y="55"/>
                  </a:lnTo>
                  <a:lnTo>
                    <a:pt x="946" y="55"/>
                  </a:lnTo>
                  <a:lnTo>
                    <a:pt x="946" y="53"/>
                  </a:lnTo>
                  <a:lnTo>
                    <a:pt x="948" y="50"/>
                  </a:lnTo>
                  <a:lnTo>
                    <a:pt x="949" y="52"/>
                  </a:lnTo>
                  <a:lnTo>
                    <a:pt x="952" y="50"/>
                  </a:lnTo>
                  <a:lnTo>
                    <a:pt x="954" y="50"/>
                  </a:lnTo>
                  <a:lnTo>
                    <a:pt x="957" y="50"/>
                  </a:lnTo>
                  <a:lnTo>
                    <a:pt x="960" y="50"/>
                  </a:lnTo>
                  <a:lnTo>
                    <a:pt x="963" y="49"/>
                  </a:lnTo>
                  <a:lnTo>
                    <a:pt x="968" y="50"/>
                  </a:lnTo>
                  <a:lnTo>
                    <a:pt x="970" y="49"/>
                  </a:lnTo>
                  <a:lnTo>
                    <a:pt x="971" y="49"/>
                  </a:lnTo>
                  <a:lnTo>
                    <a:pt x="977" y="49"/>
                  </a:lnTo>
                  <a:lnTo>
                    <a:pt x="982" y="49"/>
                  </a:lnTo>
                  <a:lnTo>
                    <a:pt x="985" y="49"/>
                  </a:lnTo>
                  <a:lnTo>
                    <a:pt x="990" y="49"/>
                  </a:lnTo>
                  <a:lnTo>
                    <a:pt x="993" y="50"/>
                  </a:lnTo>
                  <a:lnTo>
                    <a:pt x="992" y="52"/>
                  </a:lnTo>
                  <a:lnTo>
                    <a:pt x="987" y="56"/>
                  </a:lnTo>
                  <a:lnTo>
                    <a:pt x="989" y="56"/>
                  </a:lnTo>
                  <a:lnTo>
                    <a:pt x="990" y="55"/>
                  </a:lnTo>
                  <a:lnTo>
                    <a:pt x="1000" y="52"/>
                  </a:lnTo>
                  <a:lnTo>
                    <a:pt x="1000" y="53"/>
                  </a:lnTo>
                  <a:lnTo>
                    <a:pt x="1000" y="55"/>
                  </a:lnTo>
                  <a:lnTo>
                    <a:pt x="998" y="56"/>
                  </a:lnTo>
                  <a:lnTo>
                    <a:pt x="1004" y="55"/>
                  </a:lnTo>
                  <a:lnTo>
                    <a:pt x="1009" y="52"/>
                  </a:lnTo>
                  <a:lnTo>
                    <a:pt x="1011" y="52"/>
                  </a:lnTo>
                  <a:lnTo>
                    <a:pt x="1014" y="53"/>
                  </a:lnTo>
                  <a:lnTo>
                    <a:pt x="1015" y="52"/>
                  </a:lnTo>
                  <a:lnTo>
                    <a:pt x="1015" y="50"/>
                  </a:lnTo>
                  <a:lnTo>
                    <a:pt x="1018" y="50"/>
                  </a:lnTo>
                  <a:lnTo>
                    <a:pt x="1020" y="49"/>
                  </a:lnTo>
                  <a:lnTo>
                    <a:pt x="1023" y="47"/>
                  </a:lnTo>
                  <a:lnTo>
                    <a:pt x="1025" y="47"/>
                  </a:lnTo>
                  <a:lnTo>
                    <a:pt x="1030" y="45"/>
                  </a:lnTo>
                  <a:lnTo>
                    <a:pt x="1031" y="45"/>
                  </a:lnTo>
                  <a:lnTo>
                    <a:pt x="1034" y="47"/>
                  </a:lnTo>
                  <a:lnTo>
                    <a:pt x="1037" y="47"/>
                  </a:lnTo>
                  <a:lnTo>
                    <a:pt x="1044" y="49"/>
                  </a:lnTo>
                  <a:lnTo>
                    <a:pt x="1044" y="50"/>
                  </a:lnTo>
                  <a:lnTo>
                    <a:pt x="1044" y="50"/>
                  </a:lnTo>
                  <a:lnTo>
                    <a:pt x="1045" y="52"/>
                  </a:lnTo>
                  <a:lnTo>
                    <a:pt x="1045" y="53"/>
                  </a:lnTo>
                  <a:lnTo>
                    <a:pt x="1044" y="56"/>
                  </a:lnTo>
                  <a:lnTo>
                    <a:pt x="1041" y="58"/>
                  </a:lnTo>
                  <a:lnTo>
                    <a:pt x="1042" y="58"/>
                  </a:lnTo>
                  <a:lnTo>
                    <a:pt x="1044" y="58"/>
                  </a:lnTo>
                  <a:lnTo>
                    <a:pt x="1045" y="56"/>
                  </a:lnTo>
                  <a:lnTo>
                    <a:pt x="1047" y="55"/>
                  </a:lnTo>
                  <a:lnTo>
                    <a:pt x="1047" y="49"/>
                  </a:lnTo>
                  <a:lnTo>
                    <a:pt x="1044" y="45"/>
                  </a:lnTo>
                  <a:lnTo>
                    <a:pt x="1042" y="44"/>
                  </a:lnTo>
                  <a:lnTo>
                    <a:pt x="1036" y="41"/>
                  </a:lnTo>
                  <a:lnTo>
                    <a:pt x="1034" y="39"/>
                  </a:lnTo>
                  <a:lnTo>
                    <a:pt x="1033" y="37"/>
                  </a:lnTo>
                  <a:lnTo>
                    <a:pt x="1033" y="37"/>
                  </a:lnTo>
                  <a:lnTo>
                    <a:pt x="1044" y="39"/>
                  </a:lnTo>
                  <a:lnTo>
                    <a:pt x="1048" y="37"/>
                  </a:lnTo>
                  <a:lnTo>
                    <a:pt x="1055" y="37"/>
                  </a:lnTo>
                  <a:lnTo>
                    <a:pt x="1061" y="37"/>
                  </a:lnTo>
                  <a:lnTo>
                    <a:pt x="1064" y="37"/>
                  </a:lnTo>
                  <a:lnTo>
                    <a:pt x="1069" y="37"/>
                  </a:lnTo>
                  <a:lnTo>
                    <a:pt x="1072" y="39"/>
                  </a:lnTo>
                  <a:lnTo>
                    <a:pt x="1074" y="37"/>
                  </a:lnTo>
                  <a:lnTo>
                    <a:pt x="1067" y="36"/>
                  </a:lnTo>
                  <a:lnTo>
                    <a:pt x="1064" y="36"/>
                  </a:lnTo>
                  <a:lnTo>
                    <a:pt x="1063" y="36"/>
                  </a:lnTo>
                  <a:lnTo>
                    <a:pt x="1064" y="34"/>
                  </a:lnTo>
                  <a:lnTo>
                    <a:pt x="1066" y="31"/>
                  </a:lnTo>
                  <a:lnTo>
                    <a:pt x="1064" y="30"/>
                  </a:lnTo>
                  <a:lnTo>
                    <a:pt x="1063" y="28"/>
                  </a:lnTo>
                  <a:lnTo>
                    <a:pt x="1063" y="25"/>
                  </a:lnTo>
                  <a:lnTo>
                    <a:pt x="1064" y="23"/>
                  </a:lnTo>
                  <a:lnTo>
                    <a:pt x="1066" y="22"/>
                  </a:lnTo>
                  <a:lnTo>
                    <a:pt x="1067" y="19"/>
                  </a:lnTo>
                  <a:lnTo>
                    <a:pt x="1071" y="17"/>
                  </a:lnTo>
                  <a:lnTo>
                    <a:pt x="1086" y="8"/>
                  </a:lnTo>
                  <a:lnTo>
                    <a:pt x="1094" y="3"/>
                  </a:lnTo>
                  <a:lnTo>
                    <a:pt x="1097" y="3"/>
                  </a:lnTo>
                  <a:lnTo>
                    <a:pt x="1100" y="3"/>
                  </a:lnTo>
                  <a:lnTo>
                    <a:pt x="1107" y="0"/>
                  </a:lnTo>
                  <a:lnTo>
                    <a:pt x="11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669" name="Freeform 135">
              <a:extLst>
                <a:ext uri="{FF2B5EF4-FFF2-40B4-BE49-F238E27FC236}">
                  <a16:creationId xmlns:a16="http://schemas.microsoft.com/office/drawing/2014/main" id="{2C9B2AA9-3077-49F4-9C82-E805DE1BB8C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87597" y="3111893"/>
              <a:ext cx="1950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1 w 1"/>
                <a:gd name="T4" fmla="*/ 0 w 1"/>
                <a:gd name="T5" fmla="*/ 0 w 1"/>
                <a:gd name="T6" fmla="*/ 0 w 1"/>
                <a:gd name="T7" fmla="*/ 0 w 1"/>
                <a:gd name="T8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0" name="Freeform 136">
              <a:extLst>
                <a:ext uri="{FF2B5EF4-FFF2-40B4-BE49-F238E27FC236}">
                  <a16:creationId xmlns:a16="http://schemas.microsoft.com/office/drawing/2014/main" id="{196761D1-2BBA-4275-A502-5EAAB494A641}"/>
                </a:ext>
              </a:extLst>
            </p:cNvPr>
            <p:cNvSpPr>
              <a:spLocks/>
            </p:cNvSpPr>
            <p:nvPr/>
          </p:nvSpPr>
          <p:spPr bwMode="auto">
            <a:xfrm>
              <a:off x="7425731" y="1455055"/>
              <a:ext cx="27289" cy="15594"/>
            </a:xfrm>
            <a:custGeom>
              <a:avLst/>
              <a:gdLst>
                <a:gd name="T0" fmla="*/ 9 w 14"/>
                <a:gd name="T1" fmla="*/ 0 h 8"/>
                <a:gd name="T2" fmla="*/ 12 w 14"/>
                <a:gd name="T3" fmla="*/ 2 h 8"/>
                <a:gd name="T4" fmla="*/ 14 w 14"/>
                <a:gd name="T5" fmla="*/ 5 h 8"/>
                <a:gd name="T6" fmla="*/ 11 w 14"/>
                <a:gd name="T7" fmla="*/ 7 h 8"/>
                <a:gd name="T8" fmla="*/ 6 w 14"/>
                <a:gd name="T9" fmla="*/ 8 h 8"/>
                <a:gd name="T10" fmla="*/ 4 w 14"/>
                <a:gd name="T11" fmla="*/ 7 h 8"/>
                <a:gd name="T12" fmla="*/ 3 w 14"/>
                <a:gd name="T13" fmla="*/ 7 h 8"/>
                <a:gd name="T14" fmla="*/ 3 w 14"/>
                <a:gd name="T15" fmla="*/ 7 h 8"/>
                <a:gd name="T16" fmla="*/ 0 w 14"/>
                <a:gd name="T17" fmla="*/ 5 h 8"/>
                <a:gd name="T18" fmla="*/ 0 w 14"/>
                <a:gd name="T19" fmla="*/ 4 h 8"/>
                <a:gd name="T20" fmla="*/ 1 w 14"/>
                <a:gd name="T21" fmla="*/ 4 h 8"/>
                <a:gd name="T22" fmla="*/ 9 w 14"/>
                <a:gd name="T2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" h="8">
                  <a:moveTo>
                    <a:pt x="9" y="0"/>
                  </a:moveTo>
                  <a:lnTo>
                    <a:pt x="12" y="2"/>
                  </a:lnTo>
                  <a:lnTo>
                    <a:pt x="14" y="5"/>
                  </a:lnTo>
                  <a:lnTo>
                    <a:pt x="11" y="7"/>
                  </a:lnTo>
                  <a:lnTo>
                    <a:pt x="6" y="8"/>
                  </a:lnTo>
                  <a:lnTo>
                    <a:pt x="4" y="7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4"/>
                  </a:lnTo>
                  <a:lnTo>
                    <a:pt x="1" y="4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1" name="Freeform 137">
              <a:extLst>
                <a:ext uri="{FF2B5EF4-FFF2-40B4-BE49-F238E27FC236}">
                  <a16:creationId xmlns:a16="http://schemas.microsoft.com/office/drawing/2014/main" id="{C9D1F716-864A-40DE-B5B0-6D9D586C2815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6320" y="1361493"/>
              <a:ext cx="89664" cy="29239"/>
            </a:xfrm>
            <a:custGeom>
              <a:avLst/>
              <a:gdLst>
                <a:gd name="T0" fmla="*/ 33 w 46"/>
                <a:gd name="T1" fmla="*/ 0 h 15"/>
                <a:gd name="T2" fmla="*/ 35 w 46"/>
                <a:gd name="T3" fmla="*/ 1 h 15"/>
                <a:gd name="T4" fmla="*/ 35 w 46"/>
                <a:gd name="T5" fmla="*/ 3 h 15"/>
                <a:gd name="T6" fmla="*/ 38 w 46"/>
                <a:gd name="T7" fmla="*/ 3 h 15"/>
                <a:gd name="T8" fmla="*/ 44 w 46"/>
                <a:gd name="T9" fmla="*/ 4 h 15"/>
                <a:gd name="T10" fmla="*/ 46 w 46"/>
                <a:gd name="T11" fmla="*/ 6 h 15"/>
                <a:gd name="T12" fmla="*/ 43 w 46"/>
                <a:gd name="T13" fmla="*/ 6 h 15"/>
                <a:gd name="T14" fmla="*/ 35 w 46"/>
                <a:gd name="T15" fmla="*/ 8 h 15"/>
                <a:gd name="T16" fmla="*/ 36 w 46"/>
                <a:gd name="T17" fmla="*/ 9 h 15"/>
                <a:gd name="T18" fmla="*/ 38 w 46"/>
                <a:gd name="T19" fmla="*/ 11 h 15"/>
                <a:gd name="T20" fmla="*/ 36 w 46"/>
                <a:gd name="T21" fmla="*/ 12 h 15"/>
                <a:gd name="T22" fmla="*/ 33 w 46"/>
                <a:gd name="T23" fmla="*/ 14 h 15"/>
                <a:gd name="T24" fmla="*/ 28 w 46"/>
                <a:gd name="T25" fmla="*/ 15 h 15"/>
                <a:gd name="T26" fmla="*/ 25 w 46"/>
                <a:gd name="T27" fmla="*/ 14 h 15"/>
                <a:gd name="T28" fmla="*/ 21 w 46"/>
                <a:gd name="T29" fmla="*/ 11 h 15"/>
                <a:gd name="T30" fmla="*/ 17 w 46"/>
                <a:gd name="T31" fmla="*/ 12 h 15"/>
                <a:gd name="T32" fmla="*/ 16 w 46"/>
                <a:gd name="T33" fmla="*/ 14 h 15"/>
                <a:gd name="T34" fmla="*/ 14 w 46"/>
                <a:gd name="T35" fmla="*/ 14 h 15"/>
                <a:gd name="T36" fmla="*/ 11 w 46"/>
                <a:gd name="T37" fmla="*/ 12 h 15"/>
                <a:gd name="T38" fmla="*/ 5 w 46"/>
                <a:gd name="T39" fmla="*/ 14 h 15"/>
                <a:gd name="T40" fmla="*/ 2 w 46"/>
                <a:gd name="T41" fmla="*/ 12 h 15"/>
                <a:gd name="T42" fmla="*/ 0 w 46"/>
                <a:gd name="T43" fmla="*/ 9 h 15"/>
                <a:gd name="T44" fmla="*/ 5 w 46"/>
                <a:gd name="T45" fmla="*/ 8 h 15"/>
                <a:gd name="T46" fmla="*/ 11 w 46"/>
                <a:gd name="T47" fmla="*/ 9 h 15"/>
                <a:gd name="T48" fmla="*/ 14 w 46"/>
                <a:gd name="T49" fmla="*/ 6 h 15"/>
                <a:gd name="T50" fmla="*/ 19 w 46"/>
                <a:gd name="T51" fmla="*/ 4 h 15"/>
                <a:gd name="T52" fmla="*/ 22 w 46"/>
                <a:gd name="T53" fmla="*/ 3 h 15"/>
                <a:gd name="T54" fmla="*/ 24 w 46"/>
                <a:gd name="T55" fmla="*/ 1 h 15"/>
                <a:gd name="T56" fmla="*/ 28 w 46"/>
                <a:gd name="T57" fmla="*/ 1 h 15"/>
                <a:gd name="T58" fmla="*/ 30 w 46"/>
                <a:gd name="T59" fmla="*/ 1 h 15"/>
                <a:gd name="T60" fmla="*/ 33 w 46"/>
                <a:gd name="T61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15">
                  <a:moveTo>
                    <a:pt x="33" y="0"/>
                  </a:moveTo>
                  <a:lnTo>
                    <a:pt x="35" y="1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4" y="4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35" y="8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3" y="14"/>
                  </a:lnTo>
                  <a:lnTo>
                    <a:pt x="28" y="15"/>
                  </a:lnTo>
                  <a:lnTo>
                    <a:pt x="25" y="14"/>
                  </a:lnTo>
                  <a:lnTo>
                    <a:pt x="21" y="11"/>
                  </a:lnTo>
                  <a:lnTo>
                    <a:pt x="17" y="12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1" y="12"/>
                  </a:lnTo>
                  <a:lnTo>
                    <a:pt x="5" y="14"/>
                  </a:lnTo>
                  <a:lnTo>
                    <a:pt x="2" y="12"/>
                  </a:lnTo>
                  <a:lnTo>
                    <a:pt x="0" y="9"/>
                  </a:lnTo>
                  <a:lnTo>
                    <a:pt x="5" y="8"/>
                  </a:lnTo>
                  <a:lnTo>
                    <a:pt x="11" y="9"/>
                  </a:lnTo>
                  <a:lnTo>
                    <a:pt x="14" y="6"/>
                  </a:lnTo>
                  <a:lnTo>
                    <a:pt x="19" y="4"/>
                  </a:lnTo>
                  <a:lnTo>
                    <a:pt x="22" y="3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0" y="1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2" name="Freeform 138">
              <a:extLst>
                <a:ext uri="{FF2B5EF4-FFF2-40B4-BE49-F238E27FC236}">
                  <a16:creationId xmlns:a16="http://schemas.microsoft.com/office/drawing/2014/main" id="{A9C36D71-7423-404C-800B-A31A1D20A00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96492" y="1342000"/>
              <a:ext cx="40934" cy="9747"/>
            </a:xfrm>
            <a:custGeom>
              <a:avLst/>
              <a:gdLst>
                <a:gd name="T0" fmla="*/ 19 w 21"/>
                <a:gd name="T1" fmla="*/ 0 h 5"/>
                <a:gd name="T2" fmla="*/ 21 w 21"/>
                <a:gd name="T3" fmla="*/ 2 h 5"/>
                <a:gd name="T4" fmla="*/ 21 w 21"/>
                <a:gd name="T5" fmla="*/ 3 h 5"/>
                <a:gd name="T6" fmla="*/ 21 w 21"/>
                <a:gd name="T7" fmla="*/ 3 h 5"/>
                <a:gd name="T8" fmla="*/ 5 w 21"/>
                <a:gd name="T9" fmla="*/ 5 h 5"/>
                <a:gd name="T10" fmla="*/ 0 w 21"/>
                <a:gd name="T11" fmla="*/ 5 h 5"/>
                <a:gd name="T12" fmla="*/ 0 w 21"/>
                <a:gd name="T13" fmla="*/ 5 h 5"/>
                <a:gd name="T14" fmla="*/ 0 w 21"/>
                <a:gd name="T15" fmla="*/ 5 h 5"/>
                <a:gd name="T16" fmla="*/ 0 w 21"/>
                <a:gd name="T17" fmla="*/ 3 h 5"/>
                <a:gd name="T18" fmla="*/ 0 w 21"/>
                <a:gd name="T19" fmla="*/ 2 h 5"/>
                <a:gd name="T20" fmla="*/ 4 w 21"/>
                <a:gd name="T21" fmla="*/ 0 h 5"/>
                <a:gd name="T22" fmla="*/ 19 w 21"/>
                <a:gd name="T23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" h="5">
                  <a:moveTo>
                    <a:pt x="19" y="0"/>
                  </a:moveTo>
                  <a:lnTo>
                    <a:pt x="21" y="2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4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3" name="Freeform 139">
              <a:extLst>
                <a:ext uri="{FF2B5EF4-FFF2-40B4-BE49-F238E27FC236}">
                  <a16:creationId xmlns:a16="http://schemas.microsoft.com/office/drawing/2014/main" id="{1A121381-BAAB-429C-818F-726C1AF262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528" y="1406325"/>
              <a:ext cx="83817" cy="31188"/>
            </a:xfrm>
            <a:custGeom>
              <a:avLst/>
              <a:gdLst>
                <a:gd name="T0" fmla="*/ 33 w 43"/>
                <a:gd name="T1" fmla="*/ 0 h 16"/>
                <a:gd name="T2" fmla="*/ 38 w 43"/>
                <a:gd name="T3" fmla="*/ 0 h 16"/>
                <a:gd name="T4" fmla="*/ 41 w 43"/>
                <a:gd name="T5" fmla="*/ 2 h 16"/>
                <a:gd name="T6" fmla="*/ 43 w 43"/>
                <a:gd name="T7" fmla="*/ 2 h 16"/>
                <a:gd name="T8" fmla="*/ 43 w 43"/>
                <a:gd name="T9" fmla="*/ 3 h 16"/>
                <a:gd name="T10" fmla="*/ 43 w 43"/>
                <a:gd name="T11" fmla="*/ 5 h 16"/>
                <a:gd name="T12" fmla="*/ 41 w 43"/>
                <a:gd name="T13" fmla="*/ 7 h 16"/>
                <a:gd name="T14" fmla="*/ 41 w 43"/>
                <a:gd name="T15" fmla="*/ 10 h 16"/>
                <a:gd name="T16" fmla="*/ 37 w 43"/>
                <a:gd name="T17" fmla="*/ 10 h 16"/>
                <a:gd name="T18" fmla="*/ 35 w 43"/>
                <a:gd name="T19" fmla="*/ 11 h 16"/>
                <a:gd name="T20" fmla="*/ 33 w 43"/>
                <a:gd name="T21" fmla="*/ 13 h 16"/>
                <a:gd name="T22" fmla="*/ 30 w 43"/>
                <a:gd name="T23" fmla="*/ 13 h 16"/>
                <a:gd name="T24" fmla="*/ 26 w 43"/>
                <a:gd name="T25" fmla="*/ 16 h 16"/>
                <a:gd name="T26" fmla="*/ 21 w 43"/>
                <a:gd name="T27" fmla="*/ 16 h 16"/>
                <a:gd name="T28" fmla="*/ 14 w 43"/>
                <a:gd name="T29" fmla="*/ 13 h 16"/>
                <a:gd name="T30" fmla="*/ 10 w 43"/>
                <a:gd name="T31" fmla="*/ 16 h 16"/>
                <a:gd name="T32" fmla="*/ 7 w 43"/>
                <a:gd name="T33" fmla="*/ 16 h 16"/>
                <a:gd name="T34" fmla="*/ 2 w 43"/>
                <a:gd name="T35" fmla="*/ 13 h 16"/>
                <a:gd name="T36" fmla="*/ 0 w 43"/>
                <a:gd name="T37" fmla="*/ 13 h 16"/>
                <a:gd name="T38" fmla="*/ 0 w 43"/>
                <a:gd name="T39" fmla="*/ 11 h 16"/>
                <a:gd name="T40" fmla="*/ 0 w 43"/>
                <a:gd name="T41" fmla="*/ 10 h 16"/>
                <a:gd name="T42" fmla="*/ 2 w 43"/>
                <a:gd name="T43" fmla="*/ 7 h 16"/>
                <a:gd name="T44" fmla="*/ 3 w 43"/>
                <a:gd name="T45" fmla="*/ 5 h 16"/>
                <a:gd name="T46" fmla="*/ 5 w 43"/>
                <a:gd name="T47" fmla="*/ 3 h 16"/>
                <a:gd name="T48" fmla="*/ 5 w 43"/>
                <a:gd name="T49" fmla="*/ 3 h 16"/>
                <a:gd name="T50" fmla="*/ 7 w 43"/>
                <a:gd name="T51" fmla="*/ 2 h 16"/>
                <a:gd name="T52" fmla="*/ 13 w 43"/>
                <a:gd name="T53" fmla="*/ 2 h 16"/>
                <a:gd name="T54" fmla="*/ 14 w 43"/>
                <a:gd name="T55" fmla="*/ 2 h 16"/>
                <a:gd name="T56" fmla="*/ 14 w 43"/>
                <a:gd name="T57" fmla="*/ 3 h 16"/>
                <a:gd name="T58" fmla="*/ 18 w 43"/>
                <a:gd name="T59" fmla="*/ 3 h 16"/>
                <a:gd name="T60" fmla="*/ 22 w 43"/>
                <a:gd name="T61" fmla="*/ 2 h 16"/>
                <a:gd name="T62" fmla="*/ 30 w 43"/>
                <a:gd name="T63" fmla="*/ 2 h 16"/>
                <a:gd name="T64" fmla="*/ 33 w 43"/>
                <a:gd name="T65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3" h="16">
                  <a:moveTo>
                    <a:pt x="33" y="0"/>
                  </a:moveTo>
                  <a:lnTo>
                    <a:pt x="38" y="0"/>
                  </a:lnTo>
                  <a:lnTo>
                    <a:pt x="41" y="2"/>
                  </a:lnTo>
                  <a:lnTo>
                    <a:pt x="43" y="2"/>
                  </a:lnTo>
                  <a:lnTo>
                    <a:pt x="43" y="3"/>
                  </a:lnTo>
                  <a:lnTo>
                    <a:pt x="43" y="5"/>
                  </a:lnTo>
                  <a:lnTo>
                    <a:pt x="41" y="7"/>
                  </a:lnTo>
                  <a:lnTo>
                    <a:pt x="41" y="10"/>
                  </a:lnTo>
                  <a:lnTo>
                    <a:pt x="37" y="10"/>
                  </a:lnTo>
                  <a:lnTo>
                    <a:pt x="35" y="11"/>
                  </a:lnTo>
                  <a:lnTo>
                    <a:pt x="33" y="13"/>
                  </a:lnTo>
                  <a:lnTo>
                    <a:pt x="30" y="13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4" y="13"/>
                  </a:lnTo>
                  <a:lnTo>
                    <a:pt x="10" y="16"/>
                  </a:lnTo>
                  <a:lnTo>
                    <a:pt x="7" y="16"/>
                  </a:lnTo>
                  <a:lnTo>
                    <a:pt x="2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2" y="7"/>
                  </a:lnTo>
                  <a:lnTo>
                    <a:pt x="3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7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8" y="3"/>
                  </a:lnTo>
                  <a:lnTo>
                    <a:pt x="22" y="2"/>
                  </a:lnTo>
                  <a:lnTo>
                    <a:pt x="30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4" name="Freeform 140">
              <a:extLst>
                <a:ext uri="{FF2B5EF4-FFF2-40B4-BE49-F238E27FC236}">
                  <a16:creationId xmlns:a16="http://schemas.microsoft.com/office/drawing/2014/main" id="{3F85AD63-9959-4FCF-B935-3E9943AD7D9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7335" y="1390731"/>
              <a:ext cx="103309" cy="35086"/>
            </a:xfrm>
            <a:custGeom>
              <a:avLst/>
              <a:gdLst>
                <a:gd name="T0" fmla="*/ 9 w 53"/>
                <a:gd name="T1" fmla="*/ 0 h 18"/>
                <a:gd name="T2" fmla="*/ 20 w 53"/>
                <a:gd name="T3" fmla="*/ 4 h 18"/>
                <a:gd name="T4" fmla="*/ 31 w 53"/>
                <a:gd name="T5" fmla="*/ 4 h 18"/>
                <a:gd name="T6" fmla="*/ 36 w 53"/>
                <a:gd name="T7" fmla="*/ 5 h 18"/>
                <a:gd name="T8" fmla="*/ 42 w 53"/>
                <a:gd name="T9" fmla="*/ 8 h 18"/>
                <a:gd name="T10" fmla="*/ 52 w 53"/>
                <a:gd name="T11" fmla="*/ 11 h 18"/>
                <a:gd name="T12" fmla="*/ 53 w 53"/>
                <a:gd name="T13" fmla="*/ 11 h 18"/>
                <a:gd name="T14" fmla="*/ 52 w 53"/>
                <a:gd name="T15" fmla="*/ 13 h 18"/>
                <a:gd name="T16" fmla="*/ 41 w 53"/>
                <a:gd name="T17" fmla="*/ 16 h 18"/>
                <a:gd name="T18" fmla="*/ 33 w 53"/>
                <a:gd name="T19" fmla="*/ 18 h 18"/>
                <a:gd name="T20" fmla="*/ 26 w 53"/>
                <a:gd name="T21" fmla="*/ 18 h 18"/>
                <a:gd name="T22" fmla="*/ 25 w 53"/>
                <a:gd name="T23" fmla="*/ 16 h 18"/>
                <a:gd name="T24" fmla="*/ 22 w 53"/>
                <a:gd name="T25" fmla="*/ 15 h 18"/>
                <a:gd name="T26" fmla="*/ 15 w 53"/>
                <a:gd name="T27" fmla="*/ 13 h 18"/>
                <a:gd name="T28" fmla="*/ 9 w 53"/>
                <a:gd name="T29" fmla="*/ 13 h 18"/>
                <a:gd name="T30" fmla="*/ 9 w 53"/>
                <a:gd name="T31" fmla="*/ 13 h 18"/>
                <a:gd name="T32" fmla="*/ 7 w 53"/>
                <a:gd name="T33" fmla="*/ 11 h 18"/>
                <a:gd name="T34" fmla="*/ 4 w 53"/>
                <a:gd name="T35" fmla="*/ 11 h 18"/>
                <a:gd name="T36" fmla="*/ 0 w 53"/>
                <a:gd name="T37" fmla="*/ 11 h 18"/>
                <a:gd name="T38" fmla="*/ 0 w 53"/>
                <a:gd name="T39" fmla="*/ 8 h 18"/>
                <a:gd name="T40" fmla="*/ 3 w 53"/>
                <a:gd name="T41" fmla="*/ 8 h 18"/>
                <a:gd name="T42" fmla="*/ 4 w 53"/>
                <a:gd name="T43" fmla="*/ 8 h 18"/>
                <a:gd name="T44" fmla="*/ 6 w 53"/>
                <a:gd name="T45" fmla="*/ 5 h 18"/>
                <a:gd name="T46" fmla="*/ 9 w 53"/>
                <a:gd name="T47" fmla="*/ 0 h 18"/>
                <a:gd name="T48" fmla="*/ 9 w 53"/>
                <a:gd name="T4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3" h="18">
                  <a:moveTo>
                    <a:pt x="9" y="0"/>
                  </a:moveTo>
                  <a:lnTo>
                    <a:pt x="20" y="4"/>
                  </a:lnTo>
                  <a:lnTo>
                    <a:pt x="31" y="4"/>
                  </a:lnTo>
                  <a:lnTo>
                    <a:pt x="36" y="5"/>
                  </a:lnTo>
                  <a:lnTo>
                    <a:pt x="42" y="8"/>
                  </a:lnTo>
                  <a:lnTo>
                    <a:pt x="52" y="11"/>
                  </a:lnTo>
                  <a:lnTo>
                    <a:pt x="53" y="11"/>
                  </a:lnTo>
                  <a:lnTo>
                    <a:pt x="52" y="13"/>
                  </a:lnTo>
                  <a:lnTo>
                    <a:pt x="41" y="16"/>
                  </a:lnTo>
                  <a:lnTo>
                    <a:pt x="33" y="18"/>
                  </a:lnTo>
                  <a:lnTo>
                    <a:pt x="26" y="18"/>
                  </a:lnTo>
                  <a:lnTo>
                    <a:pt x="25" y="16"/>
                  </a:lnTo>
                  <a:lnTo>
                    <a:pt x="22" y="15"/>
                  </a:lnTo>
                  <a:lnTo>
                    <a:pt x="15" y="13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7" y="11"/>
                  </a:lnTo>
                  <a:lnTo>
                    <a:pt x="4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3" y="8"/>
                  </a:lnTo>
                  <a:lnTo>
                    <a:pt x="4" y="8"/>
                  </a:lnTo>
                  <a:lnTo>
                    <a:pt x="6" y="5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5" name="Freeform 141">
              <a:extLst>
                <a:ext uri="{FF2B5EF4-FFF2-40B4-BE49-F238E27FC236}">
                  <a16:creationId xmlns:a16="http://schemas.microsoft.com/office/drawing/2014/main" id="{5CC60F71-50F3-4E69-B3AB-F645B4FDB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79539" y="1425817"/>
              <a:ext cx="19492" cy="11695"/>
            </a:xfrm>
            <a:custGeom>
              <a:avLst/>
              <a:gdLst>
                <a:gd name="T0" fmla="*/ 2 w 10"/>
                <a:gd name="T1" fmla="*/ 0 h 6"/>
                <a:gd name="T2" fmla="*/ 5 w 10"/>
                <a:gd name="T3" fmla="*/ 1 h 6"/>
                <a:gd name="T4" fmla="*/ 7 w 10"/>
                <a:gd name="T5" fmla="*/ 1 h 6"/>
                <a:gd name="T6" fmla="*/ 10 w 10"/>
                <a:gd name="T7" fmla="*/ 3 h 6"/>
                <a:gd name="T8" fmla="*/ 10 w 10"/>
                <a:gd name="T9" fmla="*/ 3 h 6"/>
                <a:gd name="T10" fmla="*/ 10 w 10"/>
                <a:gd name="T11" fmla="*/ 4 h 6"/>
                <a:gd name="T12" fmla="*/ 7 w 10"/>
                <a:gd name="T13" fmla="*/ 6 h 6"/>
                <a:gd name="T14" fmla="*/ 0 w 10"/>
                <a:gd name="T15" fmla="*/ 4 h 6"/>
                <a:gd name="T16" fmla="*/ 0 w 10"/>
                <a:gd name="T17" fmla="*/ 3 h 6"/>
                <a:gd name="T18" fmla="*/ 2 w 10"/>
                <a:gd name="T19" fmla="*/ 3 h 6"/>
                <a:gd name="T20" fmla="*/ 2 w 10"/>
                <a:gd name="T21" fmla="*/ 1 h 6"/>
                <a:gd name="T22" fmla="*/ 2 w 10"/>
                <a:gd name="T23" fmla="*/ 1 h 6"/>
                <a:gd name="T24" fmla="*/ 2 w 10"/>
                <a:gd name="T2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6">
                  <a:moveTo>
                    <a:pt x="2" y="0"/>
                  </a:moveTo>
                  <a:lnTo>
                    <a:pt x="5" y="1"/>
                  </a:lnTo>
                  <a:lnTo>
                    <a:pt x="7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7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6" name="Freeform 142">
              <a:extLst>
                <a:ext uri="{FF2B5EF4-FFF2-40B4-BE49-F238E27FC236}">
                  <a16:creationId xmlns:a16="http://schemas.microsoft.com/office/drawing/2014/main" id="{BD3B257B-2EFB-47FC-8BC7-460F9ABC5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4707" y="1437513"/>
              <a:ext cx="44833" cy="15594"/>
            </a:xfrm>
            <a:custGeom>
              <a:avLst/>
              <a:gdLst>
                <a:gd name="T0" fmla="*/ 14 w 23"/>
                <a:gd name="T1" fmla="*/ 0 h 8"/>
                <a:gd name="T2" fmla="*/ 17 w 23"/>
                <a:gd name="T3" fmla="*/ 0 h 8"/>
                <a:gd name="T4" fmla="*/ 17 w 23"/>
                <a:gd name="T5" fmla="*/ 2 h 8"/>
                <a:gd name="T6" fmla="*/ 19 w 23"/>
                <a:gd name="T7" fmla="*/ 3 h 8"/>
                <a:gd name="T8" fmla="*/ 23 w 23"/>
                <a:gd name="T9" fmla="*/ 5 h 8"/>
                <a:gd name="T10" fmla="*/ 23 w 23"/>
                <a:gd name="T11" fmla="*/ 6 h 8"/>
                <a:gd name="T12" fmla="*/ 22 w 23"/>
                <a:gd name="T13" fmla="*/ 6 h 8"/>
                <a:gd name="T14" fmla="*/ 19 w 23"/>
                <a:gd name="T15" fmla="*/ 8 h 8"/>
                <a:gd name="T16" fmla="*/ 9 w 23"/>
                <a:gd name="T17" fmla="*/ 8 h 8"/>
                <a:gd name="T18" fmla="*/ 6 w 23"/>
                <a:gd name="T19" fmla="*/ 8 h 8"/>
                <a:gd name="T20" fmla="*/ 6 w 23"/>
                <a:gd name="T21" fmla="*/ 8 h 8"/>
                <a:gd name="T22" fmla="*/ 6 w 23"/>
                <a:gd name="T23" fmla="*/ 8 h 8"/>
                <a:gd name="T24" fmla="*/ 3 w 23"/>
                <a:gd name="T25" fmla="*/ 6 h 8"/>
                <a:gd name="T26" fmla="*/ 0 w 23"/>
                <a:gd name="T27" fmla="*/ 5 h 8"/>
                <a:gd name="T28" fmla="*/ 1 w 23"/>
                <a:gd name="T29" fmla="*/ 5 h 8"/>
                <a:gd name="T30" fmla="*/ 6 w 23"/>
                <a:gd name="T31" fmla="*/ 5 h 8"/>
                <a:gd name="T32" fmla="*/ 8 w 23"/>
                <a:gd name="T33" fmla="*/ 3 h 8"/>
                <a:gd name="T34" fmla="*/ 8 w 23"/>
                <a:gd name="T35" fmla="*/ 3 h 8"/>
                <a:gd name="T36" fmla="*/ 9 w 23"/>
                <a:gd name="T37" fmla="*/ 0 h 8"/>
                <a:gd name="T38" fmla="*/ 14 w 23"/>
                <a:gd name="T3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" h="8">
                  <a:moveTo>
                    <a:pt x="14" y="0"/>
                  </a:moveTo>
                  <a:lnTo>
                    <a:pt x="17" y="0"/>
                  </a:lnTo>
                  <a:lnTo>
                    <a:pt x="17" y="2"/>
                  </a:lnTo>
                  <a:lnTo>
                    <a:pt x="19" y="3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9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3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6" y="5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7" name="Freeform 143">
              <a:extLst>
                <a:ext uri="{FF2B5EF4-FFF2-40B4-BE49-F238E27FC236}">
                  <a16:creationId xmlns:a16="http://schemas.microsoft.com/office/drawing/2014/main" id="{E81C26E1-80AA-4F53-ABD0-E5B2B4FDFC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369203" y="1433614"/>
              <a:ext cx="64325" cy="25340"/>
            </a:xfrm>
            <a:custGeom>
              <a:avLst/>
              <a:gdLst>
                <a:gd name="T0" fmla="*/ 2 w 33"/>
                <a:gd name="T1" fmla="*/ 0 h 13"/>
                <a:gd name="T2" fmla="*/ 8 w 33"/>
                <a:gd name="T3" fmla="*/ 0 h 13"/>
                <a:gd name="T4" fmla="*/ 22 w 33"/>
                <a:gd name="T5" fmla="*/ 0 h 13"/>
                <a:gd name="T6" fmla="*/ 29 w 33"/>
                <a:gd name="T7" fmla="*/ 2 h 13"/>
                <a:gd name="T8" fmla="*/ 32 w 33"/>
                <a:gd name="T9" fmla="*/ 4 h 13"/>
                <a:gd name="T10" fmla="*/ 33 w 33"/>
                <a:gd name="T11" fmla="*/ 5 h 13"/>
                <a:gd name="T12" fmla="*/ 21 w 33"/>
                <a:gd name="T13" fmla="*/ 5 h 13"/>
                <a:gd name="T14" fmla="*/ 19 w 33"/>
                <a:gd name="T15" fmla="*/ 7 h 13"/>
                <a:gd name="T16" fmla="*/ 19 w 33"/>
                <a:gd name="T17" fmla="*/ 8 h 13"/>
                <a:gd name="T18" fmla="*/ 19 w 33"/>
                <a:gd name="T19" fmla="*/ 10 h 13"/>
                <a:gd name="T20" fmla="*/ 18 w 33"/>
                <a:gd name="T21" fmla="*/ 10 h 13"/>
                <a:gd name="T22" fmla="*/ 14 w 33"/>
                <a:gd name="T23" fmla="*/ 11 h 13"/>
                <a:gd name="T24" fmla="*/ 13 w 33"/>
                <a:gd name="T25" fmla="*/ 13 h 13"/>
                <a:gd name="T26" fmla="*/ 6 w 33"/>
                <a:gd name="T27" fmla="*/ 11 h 13"/>
                <a:gd name="T28" fmla="*/ 5 w 33"/>
                <a:gd name="T29" fmla="*/ 11 h 13"/>
                <a:gd name="T30" fmla="*/ 5 w 33"/>
                <a:gd name="T31" fmla="*/ 10 h 13"/>
                <a:gd name="T32" fmla="*/ 3 w 33"/>
                <a:gd name="T33" fmla="*/ 5 h 13"/>
                <a:gd name="T34" fmla="*/ 3 w 33"/>
                <a:gd name="T35" fmla="*/ 4 h 13"/>
                <a:gd name="T36" fmla="*/ 3 w 33"/>
                <a:gd name="T37" fmla="*/ 4 h 13"/>
                <a:gd name="T38" fmla="*/ 2 w 33"/>
                <a:gd name="T39" fmla="*/ 2 h 13"/>
                <a:gd name="T40" fmla="*/ 0 w 33"/>
                <a:gd name="T41" fmla="*/ 0 h 13"/>
                <a:gd name="T42" fmla="*/ 2 w 33"/>
                <a:gd name="T43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13">
                  <a:moveTo>
                    <a:pt x="2" y="0"/>
                  </a:moveTo>
                  <a:lnTo>
                    <a:pt x="8" y="0"/>
                  </a:lnTo>
                  <a:lnTo>
                    <a:pt x="22" y="0"/>
                  </a:lnTo>
                  <a:lnTo>
                    <a:pt x="29" y="2"/>
                  </a:lnTo>
                  <a:lnTo>
                    <a:pt x="32" y="4"/>
                  </a:lnTo>
                  <a:lnTo>
                    <a:pt x="33" y="5"/>
                  </a:lnTo>
                  <a:lnTo>
                    <a:pt x="21" y="5"/>
                  </a:lnTo>
                  <a:lnTo>
                    <a:pt x="19" y="7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4" y="11"/>
                  </a:lnTo>
                  <a:lnTo>
                    <a:pt x="13" y="13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0"/>
                  </a:lnTo>
                  <a:lnTo>
                    <a:pt x="3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8" name="Freeform 144">
              <a:extLst>
                <a:ext uri="{FF2B5EF4-FFF2-40B4-BE49-F238E27FC236}">
                  <a16:creationId xmlns:a16="http://schemas.microsoft.com/office/drawing/2014/main" id="{AE8F87B8-8BF7-45CE-84C5-4FCCA10AF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5984" y="1373188"/>
              <a:ext cx="21442" cy="5848"/>
            </a:xfrm>
            <a:custGeom>
              <a:avLst/>
              <a:gdLst>
                <a:gd name="T0" fmla="*/ 6 w 11"/>
                <a:gd name="T1" fmla="*/ 0 h 3"/>
                <a:gd name="T2" fmla="*/ 9 w 11"/>
                <a:gd name="T3" fmla="*/ 2 h 3"/>
                <a:gd name="T4" fmla="*/ 11 w 11"/>
                <a:gd name="T5" fmla="*/ 3 h 3"/>
                <a:gd name="T6" fmla="*/ 11 w 11"/>
                <a:gd name="T7" fmla="*/ 3 h 3"/>
                <a:gd name="T8" fmla="*/ 8 w 11"/>
                <a:gd name="T9" fmla="*/ 3 h 3"/>
                <a:gd name="T10" fmla="*/ 1 w 11"/>
                <a:gd name="T11" fmla="*/ 3 h 3"/>
                <a:gd name="T12" fmla="*/ 0 w 11"/>
                <a:gd name="T13" fmla="*/ 2 h 3"/>
                <a:gd name="T14" fmla="*/ 0 w 11"/>
                <a:gd name="T15" fmla="*/ 2 h 3"/>
                <a:gd name="T16" fmla="*/ 5 w 11"/>
                <a:gd name="T17" fmla="*/ 0 h 3"/>
                <a:gd name="T18" fmla="*/ 6 w 11"/>
                <a:gd name="T1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">
                  <a:moveTo>
                    <a:pt x="6" y="0"/>
                  </a:moveTo>
                  <a:lnTo>
                    <a:pt x="9" y="2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8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5" y="0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79" name="Freeform 145">
              <a:extLst>
                <a:ext uri="{FF2B5EF4-FFF2-40B4-BE49-F238E27FC236}">
                  <a16:creationId xmlns:a16="http://schemas.microsoft.com/office/drawing/2014/main" id="{228BDA6B-3F2A-4F7C-85AC-F4201588B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7213265" y="1854646"/>
              <a:ext cx="175430" cy="150091"/>
            </a:xfrm>
            <a:custGeom>
              <a:avLst/>
              <a:gdLst>
                <a:gd name="T0" fmla="*/ 53 w 90"/>
                <a:gd name="T1" fmla="*/ 2 h 77"/>
                <a:gd name="T2" fmla="*/ 68 w 90"/>
                <a:gd name="T3" fmla="*/ 5 h 77"/>
                <a:gd name="T4" fmla="*/ 72 w 90"/>
                <a:gd name="T5" fmla="*/ 8 h 77"/>
                <a:gd name="T6" fmla="*/ 69 w 90"/>
                <a:gd name="T7" fmla="*/ 11 h 77"/>
                <a:gd name="T8" fmla="*/ 68 w 90"/>
                <a:gd name="T9" fmla="*/ 16 h 77"/>
                <a:gd name="T10" fmla="*/ 63 w 90"/>
                <a:gd name="T11" fmla="*/ 18 h 77"/>
                <a:gd name="T12" fmla="*/ 61 w 90"/>
                <a:gd name="T13" fmla="*/ 22 h 77"/>
                <a:gd name="T14" fmla="*/ 58 w 90"/>
                <a:gd name="T15" fmla="*/ 25 h 77"/>
                <a:gd name="T16" fmla="*/ 58 w 90"/>
                <a:gd name="T17" fmla="*/ 29 h 77"/>
                <a:gd name="T18" fmla="*/ 60 w 90"/>
                <a:gd name="T19" fmla="*/ 33 h 77"/>
                <a:gd name="T20" fmla="*/ 57 w 90"/>
                <a:gd name="T21" fmla="*/ 41 h 77"/>
                <a:gd name="T22" fmla="*/ 61 w 90"/>
                <a:gd name="T23" fmla="*/ 48 h 77"/>
                <a:gd name="T24" fmla="*/ 72 w 90"/>
                <a:gd name="T25" fmla="*/ 63 h 77"/>
                <a:gd name="T26" fmla="*/ 88 w 90"/>
                <a:gd name="T27" fmla="*/ 71 h 77"/>
                <a:gd name="T28" fmla="*/ 86 w 90"/>
                <a:gd name="T29" fmla="*/ 74 h 77"/>
                <a:gd name="T30" fmla="*/ 83 w 90"/>
                <a:gd name="T31" fmla="*/ 76 h 77"/>
                <a:gd name="T32" fmla="*/ 74 w 90"/>
                <a:gd name="T33" fmla="*/ 73 h 77"/>
                <a:gd name="T34" fmla="*/ 71 w 90"/>
                <a:gd name="T35" fmla="*/ 73 h 77"/>
                <a:gd name="T36" fmla="*/ 74 w 90"/>
                <a:gd name="T37" fmla="*/ 76 h 77"/>
                <a:gd name="T38" fmla="*/ 68 w 90"/>
                <a:gd name="T39" fmla="*/ 74 h 77"/>
                <a:gd name="T40" fmla="*/ 66 w 90"/>
                <a:gd name="T41" fmla="*/ 74 h 77"/>
                <a:gd name="T42" fmla="*/ 61 w 90"/>
                <a:gd name="T43" fmla="*/ 74 h 77"/>
                <a:gd name="T44" fmla="*/ 55 w 90"/>
                <a:gd name="T45" fmla="*/ 74 h 77"/>
                <a:gd name="T46" fmla="*/ 47 w 90"/>
                <a:gd name="T47" fmla="*/ 73 h 77"/>
                <a:gd name="T48" fmla="*/ 45 w 90"/>
                <a:gd name="T49" fmla="*/ 74 h 77"/>
                <a:gd name="T50" fmla="*/ 33 w 90"/>
                <a:gd name="T51" fmla="*/ 71 h 77"/>
                <a:gd name="T52" fmla="*/ 31 w 90"/>
                <a:gd name="T53" fmla="*/ 68 h 77"/>
                <a:gd name="T54" fmla="*/ 31 w 90"/>
                <a:gd name="T55" fmla="*/ 65 h 77"/>
                <a:gd name="T56" fmla="*/ 34 w 90"/>
                <a:gd name="T57" fmla="*/ 62 h 77"/>
                <a:gd name="T58" fmla="*/ 39 w 90"/>
                <a:gd name="T59" fmla="*/ 62 h 77"/>
                <a:gd name="T60" fmla="*/ 31 w 90"/>
                <a:gd name="T61" fmla="*/ 57 h 77"/>
                <a:gd name="T62" fmla="*/ 28 w 90"/>
                <a:gd name="T63" fmla="*/ 55 h 77"/>
                <a:gd name="T64" fmla="*/ 28 w 90"/>
                <a:gd name="T65" fmla="*/ 51 h 77"/>
                <a:gd name="T66" fmla="*/ 14 w 90"/>
                <a:gd name="T67" fmla="*/ 51 h 77"/>
                <a:gd name="T68" fmla="*/ 6 w 90"/>
                <a:gd name="T69" fmla="*/ 52 h 77"/>
                <a:gd name="T70" fmla="*/ 1 w 90"/>
                <a:gd name="T71" fmla="*/ 48 h 77"/>
                <a:gd name="T72" fmla="*/ 0 w 90"/>
                <a:gd name="T73" fmla="*/ 41 h 77"/>
                <a:gd name="T74" fmla="*/ 3 w 90"/>
                <a:gd name="T75" fmla="*/ 37 h 77"/>
                <a:gd name="T76" fmla="*/ 9 w 90"/>
                <a:gd name="T77" fmla="*/ 35 h 77"/>
                <a:gd name="T78" fmla="*/ 14 w 90"/>
                <a:gd name="T79" fmla="*/ 33 h 77"/>
                <a:gd name="T80" fmla="*/ 17 w 90"/>
                <a:gd name="T81" fmla="*/ 30 h 77"/>
                <a:gd name="T82" fmla="*/ 19 w 90"/>
                <a:gd name="T83" fmla="*/ 27 h 77"/>
                <a:gd name="T84" fmla="*/ 20 w 90"/>
                <a:gd name="T85" fmla="*/ 22 h 77"/>
                <a:gd name="T86" fmla="*/ 19 w 90"/>
                <a:gd name="T87" fmla="*/ 21 h 77"/>
                <a:gd name="T88" fmla="*/ 17 w 90"/>
                <a:gd name="T89" fmla="*/ 18 h 77"/>
                <a:gd name="T90" fmla="*/ 22 w 90"/>
                <a:gd name="T91" fmla="*/ 14 h 77"/>
                <a:gd name="T92" fmla="*/ 27 w 90"/>
                <a:gd name="T93" fmla="*/ 14 h 77"/>
                <a:gd name="T94" fmla="*/ 27 w 90"/>
                <a:gd name="T95" fmla="*/ 11 h 77"/>
                <a:gd name="T96" fmla="*/ 27 w 90"/>
                <a:gd name="T97" fmla="*/ 7 h 77"/>
                <a:gd name="T98" fmla="*/ 31 w 90"/>
                <a:gd name="T99" fmla="*/ 3 h 77"/>
                <a:gd name="T100" fmla="*/ 39 w 90"/>
                <a:gd name="T101" fmla="*/ 3 h 77"/>
                <a:gd name="T102" fmla="*/ 47 w 90"/>
                <a:gd name="T103" fmla="*/ 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0" h="77">
                  <a:moveTo>
                    <a:pt x="49" y="0"/>
                  </a:moveTo>
                  <a:lnTo>
                    <a:pt x="50" y="0"/>
                  </a:lnTo>
                  <a:lnTo>
                    <a:pt x="53" y="2"/>
                  </a:lnTo>
                  <a:lnTo>
                    <a:pt x="57" y="3"/>
                  </a:lnTo>
                  <a:lnTo>
                    <a:pt x="63" y="3"/>
                  </a:lnTo>
                  <a:lnTo>
                    <a:pt x="68" y="5"/>
                  </a:lnTo>
                  <a:lnTo>
                    <a:pt x="71" y="5"/>
                  </a:lnTo>
                  <a:lnTo>
                    <a:pt x="72" y="7"/>
                  </a:lnTo>
                  <a:lnTo>
                    <a:pt x="72" y="8"/>
                  </a:lnTo>
                  <a:lnTo>
                    <a:pt x="71" y="8"/>
                  </a:lnTo>
                  <a:lnTo>
                    <a:pt x="69" y="10"/>
                  </a:lnTo>
                  <a:lnTo>
                    <a:pt x="69" y="11"/>
                  </a:lnTo>
                  <a:lnTo>
                    <a:pt x="69" y="14"/>
                  </a:lnTo>
                  <a:lnTo>
                    <a:pt x="69" y="16"/>
                  </a:lnTo>
                  <a:lnTo>
                    <a:pt x="68" y="16"/>
                  </a:lnTo>
                  <a:lnTo>
                    <a:pt x="68" y="18"/>
                  </a:lnTo>
                  <a:lnTo>
                    <a:pt x="64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61" y="22"/>
                  </a:lnTo>
                  <a:lnTo>
                    <a:pt x="58" y="22"/>
                  </a:lnTo>
                  <a:lnTo>
                    <a:pt x="58" y="24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8" y="29"/>
                  </a:lnTo>
                  <a:lnTo>
                    <a:pt x="58" y="30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7"/>
                  </a:lnTo>
                  <a:lnTo>
                    <a:pt x="57" y="38"/>
                  </a:lnTo>
                  <a:lnTo>
                    <a:pt x="57" y="41"/>
                  </a:lnTo>
                  <a:lnTo>
                    <a:pt x="58" y="43"/>
                  </a:lnTo>
                  <a:lnTo>
                    <a:pt x="60" y="44"/>
                  </a:lnTo>
                  <a:lnTo>
                    <a:pt x="61" y="48"/>
                  </a:lnTo>
                  <a:lnTo>
                    <a:pt x="64" y="52"/>
                  </a:lnTo>
                  <a:lnTo>
                    <a:pt x="68" y="57"/>
                  </a:lnTo>
                  <a:lnTo>
                    <a:pt x="72" y="63"/>
                  </a:lnTo>
                  <a:lnTo>
                    <a:pt x="79" y="68"/>
                  </a:lnTo>
                  <a:lnTo>
                    <a:pt x="82" y="68"/>
                  </a:lnTo>
                  <a:lnTo>
                    <a:pt x="88" y="71"/>
                  </a:lnTo>
                  <a:lnTo>
                    <a:pt x="88" y="71"/>
                  </a:lnTo>
                  <a:lnTo>
                    <a:pt x="90" y="73"/>
                  </a:lnTo>
                  <a:lnTo>
                    <a:pt x="86" y="74"/>
                  </a:lnTo>
                  <a:lnTo>
                    <a:pt x="85" y="74"/>
                  </a:lnTo>
                  <a:lnTo>
                    <a:pt x="85" y="76"/>
                  </a:lnTo>
                  <a:lnTo>
                    <a:pt x="83" y="76"/>
                  </a:lnTo>
                  <a:lnTo>
                    <a:pt x="75" y="74"/>
                  </a:lnTo>
                  <a:lnTo>
                    <a:pt x="75" y="74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72" y="73"/>
                  </a:lnTo>
                  <a:lnTo>
                    <a:pt x="71" y="73"/>
                  </a:lnTo>
                  <a:lnTo>
                    <a:pt x="71" y="74"/>
                  </a:lnTo>
                  <a:lnTo>
                    <a:pt x="72" y="74"/>
                  </a:lnTo>
                  <a:lnTo>
                    <a:pt x="74" y="76"/>
                  </a:lnTo>
                  <a:lnTo>
                    <a:pt x="74" y="77"/>
                  </a:lnTo>
                  <a:lnTo>
                    <a:pt x="72" y="77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6" y="74"/>
                  </a:lnTo>
                  <a:lnTo>
                    <a:pt x="64" y="76"/>
                  </a:lnTo>
                  <a:lnTo>
                    <a:pt x="63" y="76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61" y="74"/>
                  </a:lnTo>
                  <a:lnTo>
                    <a:pt x="55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47" y="73"/>
                  </a:lnTo>
                  <a:lnTo>
                    <a:pt x="45" y="73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2" y="73"/>
                  </a:lnTo>
                  <a:lnTo>
                    <a:pt x="41" y="71"/>
                  </a:lnTo>
                  <a:lnTo>
                    <a:pt x="33" y="71"/>
                  </a:lnTo>
                  <a:lnTo>
                    <a:pt x="28" y="70"/>
                  </a:lnTo>
                  <a:lnTo>
                    <a:pt x="30" y="68"/>
                  </a:lnTo>
                  <a:lnTo>
                    <a:pt x="31" y="68"/>
                  </a:lnTo>
                  <a:lnTo>
                    <a:pt x="31" y="66"/>
                  </a:lnTo>
                  <a:lnTo>
                    <a:pt x="31" y="65"/>
                  </a:lnTo>
                  <a:lnTo>
                    <a:pt x="31" y="65"/>
                  </a:lnTo>
                  <a:lnTo>
                    <a:pt x="33" y="63"/>
                  </a:lnTo>
                  <a:lnTo>
                    <a:pt x="36" y="63"/>
                  </a:lnTo>
                  <a:lnTo>
                    <a:pt x="34" y="62"/>
                  </a:lnTo>
                  <a:lnTo>
                    <a:pt x="36" y="62"/>
                  </a:lnTo>
                  <a:lnTo>
                    <a:pt x="39" y="63"/>
                  </a:lnTo>
                  <a:lnTo>
                    <a:pt x="39" y="62"/>
                  </a:lnTo>
                  <a:lnTo>
                    <a:pt x="36" y="60"/>
                  </a:lnTo>
                  <a:lnTo>
                    <a:pt x="31" y="57"/>
                  </a:lnTo>
                  <a:lnTo>
                    <a:pt x="31" y="57"/>
                  </a:lnTo>
                  <a:lnTo>
                    <a:pt x="30" y="57"/>
                  </a:lnTo>
                  <a:lnTo>
                    <a:pt x="28" y="57"/>
                  </a:lnTo>
                  <a:lnTo>
                    <a:pt x="28" y="55"/>
                  </a:lnTo>
                  <a:lnTo>
                    <a:pt x="28" y="52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2" y="52"/>
                  </a:lnTo>
                  <a:lnTo>
                    <a:pt x="19" y="52"/>
                  </a:lnTo>
                  <a:lnTo>
                    <a:pt x="14" y="51"/>
                  </a:lnTo>
                  <a:lnTo>
                    <a:pt x="11" y="52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4" y="52"/>
                  </a:lnTo>
                  <a:lnTo>
                    <a:pt x="3" y="51"/>
                  </a:lnTo>
                  <a:lnTo>
                    <a:pt x="1" y="48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1" y="40"/>
                  </a:lnTo>
                  <a:lnTo>
                    <a:pt x="3" y="37"/>
                  </a:lnTo>
                  <a:lnTo>
                    <a:pt x="3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9" y="35"/>
                  </a:lnTo>
                  <a:lnTo>
                    <a:pt x="12" y="35"/>
                  </a:lnTo>
                  <a:lnTo>
                    <a:pt x="14" y="35"/>
                  </a:lnTo>
                  <a:lnTo>
                    <a:pt x="14" y="33"/>
                  </a:lnTo>
                  <a:lnTo>
                    <a:pt x="16" y="32"/>
                  </a:lnTo>
                  <a:lnTo>
                    <a:pt x="17" y="32"/>
                  </a:lnTo>
                  <a:lnTo>
                    <a:pt x="17" y="30"/>
                  </a:lnTo>
                  <a:lnTo>
                    <a:pt x="19" y="30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19" y="25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19" y="21"/>
                  </a:lnTo>
                  <a:lnTo>
                    <a:pt x="17" y="19"/>
                  </a:lnTo>
                  <a:lnTo>
                    <a:pt x="16" y="19"/>
                  </a:lnTo>
                  <a:lnTo>
                    <a:pt x="17" y="18"/>
                  </a:lnTo>
                  <a:lnTo>
                    <a:pt x="17" y="18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7" y="13"/>
                  </a:lnTo>
                  <a:lnTo>
                    <a:pt x="27" y="11"/>
                  </a:lnTo>
                  <a:lnTo>
                    <a:pt x="25" y="8"/>
                  </a:lnTo>
                  <a:lnTo>
                    <a:pt x="25" y="7"/>
                  </a:lnTo>
                  <a:lnTo>
                    <a:pt x="27" y="7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7" y="2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0" name="Freeform 146">
              <a:extLst>
                <a:ext uri="{FF2B5EF4-FFF2-40B4-BE49-F238E27FC236}">
                  <a16:creationId xmlns:a16="http://schemas.microsoft.com/office/drawing/2014/main" id="{9A1610D3-8151-46EB-8DAF-8529678F3108}"/>
                </a:ext>
              </a:extLst>
            </p:cNvPr>
            <p:cNvSpPr>
              <a:spLocks/>
            </p:cNvSpPr>
            <p:nvPr/>
          </p:nvSpPr>
          <p:spPr bwMode="auto">
            <a:xfrm>
              <a:off x="7454969" y="1390731"/>
              <a:ext cx="42883" cy="13645"/>
            </a:xfrm>
            <a:custGeom>
              <a:avLst/>
              <a:gdLst>
                <a:gd name="T0" fmla="*/ 21 w 22"/>
                <a:gd name="T1" fmla="*/ 0 h 7"/>
                <a:gd name="T2" fmla="*/ 22 w 22"/>
                <a:gd name="T3" fmla="*/ 4 h 7"/>
                <a:gd name="T4" fmla="*/ 21 w 22"/>
                <a:gd name="T5" fmla="*/ 4 h 7"/>
                <a:gd name="T6" fmla="*/ 16 w 22"/>
                <a:gd name="T7" fmla="*/ 7 h 7"/>
                <a:gd name="T8" fmla="*/ 11 w 22"/>
                <a:gd name="T9" fmla="*/ 7 h 7"/>
                <a:gd name="T10" fmla="*/ 5 w 22"/>
                <a:gd name="T11" fmla="*/ 7 h 7"/>
                <a:gd name="T12" fmla="*/ 0 w 22"/>
                <a:gd name="T13" fmla="*/ 5 h 7"/>
                <a:gd name="T14" fmla="*/ 2 w 22"/>
                <a:gd name="T15" fmla="*/ 5 h 7"/>
                <a:gd name="T16" fmla="*/ 2 w 22"/>
                <a:gd name="T17" fmla="*/ 4 h 7"/>
                <a:gd name="T18" fmla="*/ 8 w 22"/>
                <a:gd name="T19" fmla="*/ 2 h 7"/>
                <a:gd name="T20" fmla="*/ 21 w 22"/>
                <a:gd name="T21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" h="7">
                  <a:moveTo>
                    <a:pt x="21" y="0"/>
                  </a:moveTo>
                  <a:lnTo>
                    <a:pt x="22" y="4"/>
                  </a:lnTo>
                  <a:lnTo>
                    <a:pt x="21" y="4"/>
                  </a:lnTo>
                  <a:lnTo>
                    <a:pt x="16" y="7"/>
                  </a:lnTo>
                  <a:lnTo>
                    <a:pt x="11" y="7"/>
                  </a:lnTo>
                  <a:lnTo>
                    <a:pt x="5" y="7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4"/>
                  </a:lnTo>
                  <a:lnTo>
                    <a:pt x="8" y="2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1" name="Freeform 147">
              <a:extLst>
                <a:ext uri="{FF2B5EF4-FFF2-40B4-BE49-F238E27FC236}">
                  <a16:creationId xmlns:a16="http://schemas.microsoft.com/office/drawing/2014/main" id="{97DE92BD-1FC0-49F5-BF43-8C24B7525536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7090" y="1384883"/>
              <a:ext cx="81867" cy="35086"/>
            </a:xfrm>
            <a:custGeom>
              <a:avLst/>
              <a:gdLst>
                <a:gd name="T0" fmla="*/ 30 w 42"/>
                <a:gd name="T1" fmla="*/ 0 h 18"/>
                <a:gd name="T2" fmla="*/ 33 w 42"/>
                <a:gd name="T3" fmla="*/ 0 h 18"/>
                <a:gd name="T4" fmla="*/ 36 w 42"/>
                <a:gd name="T5" fmla="*/ 2 h 18"/>
                <a:gd name="T6" fmla="*/ 37 w 42"/>
                <a:gd name="T7" fmla="*/ 3 h 18"/>
                <a:gd name="T8" fmla="*/ 41 w 42"/>
                <a:gd name="T9" fmla="*/ 5 h 18"/>
                <a:gd name="T10" fmla="*/ 41 w 42"/>
                <a:gd name="T11" fmla="*/ 5 h 18"/>
                <a:gd name="T12" fmla="*/ 41 w 42"/>
                <a:gd name="T13" fmla="*/ 7 h 18"/>
                <a:gd name="T14" fmla="*/ 41 w 42"/>
                <a:gd name="T15" fmla="*/ 8 h 18"/>
                <a:gd name="T16" fmla="*/ 42 w 42"/>
                <a:gd name="T17" fmla="*/ 10 h 18"/>
                <a:gd name="T18" fmla="*/ 36 w 42"/>
                <a:gd name="T19" fmla="*/ 14 h 18"/>
                <a:gd name="T20" fmla="*/ 30 w 42"/>
                <a:gd name="T21" fmla="*/ 16 h 18"/>
                <a:gd name="T22" fmla="*/ 12 w 42"/>
                <a:gd name="T23" fmla="*/ 18 h 18"/>
                <a:gd name="T24" fmla="*/ 9 w 42"/>
                <a:gd name="T25" fmla="*/ 18 h 18"/>
                <a:gd name="T26" fmla="*/ 6 w 42"/>
                <a:gd name="T27" fmla="*/ 18 h 18"/>
                <a:gd name="T28" fmla="*/ 3 w 42"/>
                <a:gd name="T29" fmla="*/ 16 h 18"/>
                <a:gd name="T30" fmla="*/ 0 w 42"/>
                <a:gd name="T31" fmla="*/ 13 h 18"/>
                <a:gd name="T32" fmla="*/ 1 w 42"/>
                <a:gd name="T33" fmla="*/ 13 h 18"/>
                <a:gd name="T34" fmla="*/ 4 w 42"/>
                <a:gd name="T35" fmla="*/ 11 h 18"/>
                <a:gd name="T36" fmla="*/ 7 w 42"/>
                <a:gd name="T37" fmla="*/ 8 h 18"/>
                <a:gd name="T38" fmla="*/ 15 w 42"/>
                <a:gd name="T39" fmla="*/ 8 h 18"/>
                <a:gd name="T40" fmla="*/ 19 w 42"/>
                <a:gd name="T41" fmla="*/ 8 h 18"/>
                <a:gd name="T42" fmla="*/ 22 w 42"/>
                <a:gd name="T43" fmla="*/ 8 h 18"/>
                <a:gd name="T44" fmla="*/ 23 w 42"/>
                <a:gd name="T45" fmla="*/ 7 h 18"/>
                <a:gd name="T46" fmla="*/ 23 w 42"/>
                <a:gd name="T47" fmla="*/ 3 h 18"/>
                <a:gd name="T48" fmla="*/ 25 w 42"/>
                <a:gd name="T49" fmla="*/ 3 h 18"/>
                <a:gd name="T50" fmla="*/ 25 w 42"/>
                <a:gd name="T51" fmla="*/ 2 h 18"/>
                <a:gd name="T52" fmla="*/ 30 w 42"/>
                <a:gd name="T5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2" h="18">
                  <a:moveTo>
                    <a:pt x="30" y="0"/>
                  </a:moveTo>
                  <a:lnTo>
                    <a:pt x="33" y="0"/>
                  </a:lnTo>
                  <a:lnTo>
                    <a:pt x="36" y="2"/>
                  </a:lnTo>
                  <a:lnTo>
                    <a:pt x="37" y="3"/>
                  </a:lnTo>
                  <a:lnTo>
                    <a:pt x="41" y="5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1" y="8"/>
                  </a:lnTo>
                  <a:lnTo>
                    <a:pt x="42" y="10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12" y="18"/>
                  </a:lnTo>
                  <a:lnTo>
                    <a:pt x="9" y="18"/>
                  </a:lnTo>
                  <a:lnTo>
                    <a:pt x="6" y="18"/>
                  </a:lnTo>
                  <a:lnTo>
                    <a:pt x="3" y="16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4" y="11"/>
                  </a:lnTo>
                  <a:lnTo>
                    <a:pt x="7" y="8"/>
                  </a:lnTo>
                  <a:lnTo>
                    <a:pt x="15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3" y="7"/>
                  </a:lnTo>
                  <a:lnTo>
                    <a:pt x="23" y="3"/>
                  </a:lnTo>
                  <a:lnTo>
                    <a:pt x="25" y="3"/>
                  </a:lnTo>
                  <a:lnTo>
                    <a:pt x="25" y="2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2" name="Freeform 148">
              <a:extLst>
                <a:ext uri="{FF2B5EF4-FFF2-40B4-BE49-F238E27FC236}">
                  <a16:creationId xmlns:a16="http://schemas.microsoft.com/office/drawing/2014/main" id="{1A60FF7C-1FB6-4FD3-82CF-3222AC0FBA64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9800" y="311774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3" name="Freeform 149">
              <a:extLst>
                <a:ext uri="{FF2B5EF4-FFF2-40B4-BE49-F238E27FC236}">
                  <a16:creationId xmlns:a16="http://schemas.microsoft.com/office/drawing/2014/main" id="{405C1EF5-0AC8-4F68-B421-4BFAC3D54F43}"/>
                </a:ext>
              </a:extLst>
            </p:cNvPr>
            <p:cNvSpPr>
              <a:spLocks/>
            </p:cNvSpPr>
            <p:nvPr/>
          </p:nvSpPr>
          <p:spPr bwMode="auto">
            <a:xfrm>
              <a:off x="7513445" y="1351747"/>
              <a:ext cx="50680" cy="9747"/>
            </a:xfrm>
            <a:custGeom>
              <a:avLst/>
              <a:gdLst>
                <a:gd name="T0" fmla="*/ 10 w 26"/>
                <a:gd name="T1" fmla="*/ 0 h 5"/>
                <a:gd name="T2" fmla="*/ 24 w 26"/>
                <a:gd name="T3" fmla="*/ 1 h 5"/>
                <a:gd name="T4" fmla="*/ 24 w 26"/>
                <a:gd name="T5" fmla="*/ 1 h 5"/>
                <a:gd name="T6" fmla="*/ 26 w 26"/>
                <a:gd name="T7" fmla="*/ 1 h 5"/>
                <a:gd name="T8" fmla="*/ 22 w 26"/>
                <a:gd name="T9" fmla="*/ 3 h 5"/>
                <a:gd name="T10" fmla="*/ 21 w 26"/>
                <a:gd name="T11" fmla="*/ 5 h 5"/>
                <a:gd name="T12" fmla="*/ 11 w 26"/>
                <a:gd name="T13" fmla="*/ 3 h 5"/>
                <a:gd name="T14" fmla="*/ 7 w 26"/>
                <a:gd name="T15" fmla="*/ 3 h 5"/>
                <a:gd name="T16" fmla="*/ 7 w 26"/>
                <a:gd name="T17" fmla="*/ 3 h 5"/>
                <a:gd name="T18" fmla="*/ 7 w 26"/>
                <a:gd name="T19" fmla="*/ 1 h 5"/>
                <a:gd name="T20" fmla="*/ 0 w 26"/>
                <a:gd name="T21" fmla="*/ 1 h 5"/>
                <a:gd name="T22" fmla="*/ 3 w 26"/>
                <a:gd name="T23" fmla="*/ 0 h 5"/>
                <a:gd name="T24" fmla="*/ 10 w 26"/>
                <a:gd name="T2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" h="5">
                  <a:moveTo>
                    <a:pt x="10" y="0"/>
                  </a:moveTo>
                  <a:lnTo>
                    <a:pt x="24" y="1"/>
                  </a:lnTo>
                  <a:lnTo>
                    <a:pt x="24" y="1"/>
                  </a:lnTo>
                  <a:lnTo>
                    <a:pt x="26" y="1"/>
                  </a:lnTo>
                  <a:lnTo>
                    <a:pt x="22" y="3"/>
                  </a:lnTo>
                  <a:lnTo>
                    <a:pt x="21" y="5"/>
                  </a:lnTo>
                  <a:lnTo>
                    <a:pt x="11" y="3"/>
                  </a:lnTo>
                  <a:lnTo>
                    <a:pt x="7" y="3"/>
                  </a:lnTo>
                  <a:lnTo>
                    <a:pt x="7" y="3"/>
                  </a:lnTo>
                  <a:lnTo>
                    <a:pt x="7" y="1"/>
                  </a:lnTo>
                  <a:lnTo>
                    <a:pt x="0" y="1"/>
                  </a:lnTo>
                  <a:lnTo>
                    <a:pt x="3" y="0"/>
                  </a:lnTo>
                  <a:lnTo>
                    <a:pt x="1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4" name="Freeform 150">
              <a:extLst>
                <a:ext uri="{FF2B5EF4-FFF2-40B4-BE49-F238E27FC236}">
                  <a16:creationId xmlns:a16="http://schemas.microsoft.com/office/drawing/2014/main" id="{7CD9A283-9E3C-4880-B3C7-B6025333EC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573" y="2685014"/>
              <a:ext cx="89664" cy="37036"/>
            </a:xfrm>
            <a:custGeom>
              <a:avLst/>
              <a:gdLst>
                <a:gd name="T0" fmla="*/ 17 w 46"/>
                <a:gd name="T1" fmla="*/ 0 h 19"/>
                <a:gd name="T2" fmla="*/ 19 w 46"/>
                <a:gd name="T3" fmla="*/ 0 h 19"/>
                <a:gd name="T4" fmla="*/ 17 w 46"/>
                <a:gd name="T5" fmla="*/ 1 h 19"/>
                <a:gd name="T6" fmla="*/ 14 w 46"/>
                <a:gd name="T7" fmla="*/ 6 h 19"/>
                <a:gd name="T8" fmla="*/ 14 w 46"/>
                <a:gd name="T9" fmla="*/ 6 h 19"/>
                <a:gd name="T10" fmla="*/ 16 w 46"/>
                <a:gd name="T11" fmla="*/ 6 h 19"/>
                <a:gd name="T12" fmla="*/ 17 w 46"/>
                <a:gd name="T13" fmla="*/ 8 h 19"/>
                <a:gd name="T14" fmla="*/ 19 w 46"/>
                <a:gd name="T15" fmla="*/ 8 h 19"/>
                <a:gd name="T16" fmla="*/ 22 w 46"/>
                <a:gd name="T17" fmla="*/ 8 h 19"/>
                <a:gd name="T18" fmla="*/ 22 w 46"/>
                <a:gd name="T19" fmla="*/ 3 h 19"/>
                <a:gd name="T20" fmla="*/ 22 w 46"/>
                <a:gd name="T21" fmla="*/ 0 h 19"/>
                <a:gd name="T22" fmla="*/ 24 w 46"/>
                <a:gd name="T23" fmla="*/ 0 h 19"/>
                <a:gd name="T24" fmla="*/ 25 w 46"/>
                <a:gd name="T25" fmla="*/ 0 h 19"/>
                <a:gd name="T26" fmla="*/ 25 w 46"/>
                <a:gd name="T27" fmla="*/ 1 h 19"/>
                <a:gd name="T28" fmla="*/ 27 w 46"/>
                <a:gd name="T29" fmla="*/ 1 h 19"/>
                <a:gd name="T30" fmla="*/ 30 w 46"/>
                <a:gd name="T31" fmla="*/ 3 h 19"/>
                <a:gd name="T32" fmla="*/ 31 w 46"/>
                <a:gd name="T33" fmla="*/ 3 h 19"/>
                <a:gd name="T34" fmla="*/ 35 w 46"/>
                <a:gd name="T35" fmla="*/ 4 h 19"/>
                <a:gd name="T36" fmla="*/ 36 w 46"/>
                <a:gd name="T37" fmla="*/ 4 h 19"/>
                <a:gd name="T38" fmla="*/ 39 w 46"/>
                <a:gd name="T39" fmla="*/ 4 h 19"/>
                <a:gd name="T40" fmla="*/ 42 w 46"/>
                <a:gd name="T41" fmla="*/ 4 h 19"/>
                <a:gd name="T42" fmla="*/ 42 w 46"/>
                <a:gd name="T43" fmla="*/ 6 h 19"/>
                <a:gd name="T44" fmla="*/ 44 w 46"/>
                <a:gd name="T45" fmla="*/ 8 h 19"/>
                <a:gd name="T46" fmla="*/ 46 w 46"/>
                <a:gd name="T47" fmla="*/ 8 h 19"/>
                <a:gd name="T48" fmla="*/ 46 w 46"/>
                <a:gd name="T49" fmla="*/ 9 h 19"/>
                <a:gd name="T50" fmla="*/ 44 w 46"/>
                <a:gd name="T51" fmla="*/ 12 h 19"/>
                <a:gd name="T52" fmla="*/ 44 w 46"/>
                <a:gd name="T53" fmla="*/ 14 h 19"/>
                <a:gd name="T54" fmla="*/ 44 w 46"/>
                <a:gd name="T55" fmla="*/ 15 h 19"/>
                <a:gd name="T56" fmla="*/ 44 w 46"/>
                <a:gd name="T57" fmla="*/ 17 h 19"/>
                <a:gd name="T58" fmla="*/ 46 w 46"/>
                <a:gd name="T59" fmla="*/ 19 h 19"/>
                <a:gd name="T60" fmla="*/ 44 w 46"/>
                <a:gd name="T61" fmla="*/ 19 h 19"/>
                <a:gd name="T62" fmla="*/ 36 w 46"/>
                <a:gd name="T63" fmla="*/ 19 h 19"/>
                <a:gd name="T64" fmla="*/ 28 w 46"/>
                <a:gd name="T65" fmla="*/ 19 h 19"/>
                <a:gd name="T66" fmla="*/ 22 w 46"/>
                <a:gd name="T67" fmla="*/ 17 h 19"/>
                <a:gd name="T68" fmla="*/ 14 w 46"/>
                <a:gd name="T69" fmla="*/ 17 h 19"/>
                <a:gd name="T70" fmla="*/ 8 w 46"/>
                <a:gd name="T71" fmla="*/ 17 h 19"/>
                <a:gd name="T72" fmla="*/ 3 w 46"/>
                <a:gd name="T73" fmla="*/ 17 h 19"/>
                <a:gd name="T74" fmla="*/ 0 w 46"/>
                <a:gd name="T75" fmla="*/ 17 h 19"/>
                <a:gd name="T76" fmla="*/ 0 w 46"/>
                <a:gd name="T77" fmla="*/ 17 h 19"/>
                <a:gd name="T78" fmla="*/ 1 w 46"/>
                <a:gd name="T79" fmla="*/ 15 h 19"/>
                <a:gd name="T80" fmla="*/ 3 w 46"/>
                <a:gd name="T81" fmla="*/ 12 h 19"/>
                <a:gd name="T82" fmla="*/ 5 w 46"/>
                <a:gd name="T83" fmla="*/ 11 h 19"/>
                <a:gd name="T84" fmla="*/ 5 w 46"/>
                <a:gd name="T85" fmla="*/ 9 h 19"/>
                <a:gd name="T86" fmla="*/ 5 w 46"/>
                <a:gd name="T87" fmla="*/ 8 h 19"/>
                <a:gd name="T88" fmla="*/ 6 w 46"/>
                <a:gd name="T89" fmla="*/ 6 h 19"/>
                <a:gd name="T90" fmla="*/ 11 w 46"/>
                <a:gd name="T91" fmla="*/ 6 h 19"/>
                <a:gd name="T92" fmla="*/ 13 w 46"/>
                <a:gd name="T93" fmla="*/ 6 h 19"/>
                <a:gd name="T94" fmla="*/ 14 w 46"/>
                <a:gd name="T95" fmla="*/ 3 h 19"/>
                <a:gd name="T96" fmla="*/ 17 w 46"/>
                <a:gd name="T97" fmla="*/ 1 h 19"/>
                <a:gd name="T98" fmla="*/ 17 w 46"/>
                <a:gd name="T9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" h="19">
                  <a:moveTo>
                    <a:pt x="17" y="0"/>
                  </a:moveTo>
                  <a:lnTo>
                    <a:pt x="19" y="0"/>
                  </a:lnTo>
                  <a:lnTo>
                    <a:pt x="17" y="1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2" y="3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9" y="4"/>
                  </a:lnTo>
                  <a:lnTo>
                    <a:pt x="42" y="4"/>
                  </a:lnTo>
                  <a:lnTo>
                    <a:pt x="42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6" y="9"/>
                  </a:lnTo>
                  <a:lnTo>
                    <a:pt x="44" y="12"/>
                  </a:lnTo>
                  <a:lnTo>
                    <a:pt x="44" y="14"/>
                  </a:lnTo>
                  <a:lnTo>
                    <a:pt x="44" y="15"/>
                  </a:lnTo>
                  <a:lnTo>
                    <a:pt x="44" y="17"/>
                  </a:lnTo>
                  <a:lnTo>
                    <a:pt x="46" y="19"/>
                  </a:lnTo>
                  <a:lnTo>
                    <a:pt x="44" y="19"/>
                  </a:lnTo>
                  <a:lnTo>
                    <a:pt x="36" y="19"/>
                  </a:lnTo>
                  <a:lnTo>
                    <a:pt x="28" y="19"/>
                  </a:lnTo>
                  <a:lnTo>
                    <a:pt x="22" y="17"/>
                  </a:lnTo>
                  <a:lnTo>
                    <a:pt x="14" y="17"/>
                  </a:lnTo>
                  <a:lnTo>
                    <a:pt x="8" y="17"/>
                  </a:lnTo>
                  <a:lnTo>
                    <a:pt x="3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1" y="15"/>
                  </a:lnTo>
                  <a:lnTo>
                    <a:pt x="3" y="12"/>
                  </a:lnTo>
                  <a:lnTo>
                    <a:pt x="5" y="11"/>
                  </a:lnTo>
                  <a:lnTo>
                    <a:pt x="5" y="9"/>
                  </a:lnTo>
                  <a:lnTo>
                    <a:pt x="5" y="8"/>
                  </a:lnTo>
                  <a:lnTo>
                    <a:pt x="6" y="6"/>
                  </a:lnTo>
                  <a:lnTo>
                    <a:pt x="11" y="6"/>
                  </a:lnTo>
                  <a:lnTo>
                    <a:pt x="13" y="6"/>
                  </a:lnTo>
                  <a:lnTo>
                    <a:pt x="14" y="3"/>
                  </a:lnTo>
                  <a:lnTo>
                    <a:pt x="17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5" name="Freeform 151">
              <a:extLst>
                <a:ext uri="{FF2B5EF4-FFF2-40B4-BE49-F238E27FC236}">
                  <a16:creationId xmlns:a16="http://schemas.microsoft.com/office/drawing/2014/main" id="{5DA956A8-E2D1-42A7-BA83-836B084039F2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9866" y="2189912"/>
              <a:ext cx="7797" cy="5848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0 h 3"/>
                <a:gd name="T4" fmla="*/ 4 w 4"/>
                <a:gd name="T5" fmla="*/ 2 h 3"/>
                <a:gd name="T6" fmla="*/ 4 w 4"/>
                <a:gd name="T7" fmla="*/ 2 h 3"/>
                <a:gd name="T8" fmla="*/ 4 w 4"/>
                <a:gd name="T9" fmla="*/ 3 h 3"/>
                <a:gd name="T10" fmla="*/ 0 w 4"/>
                <a:gd name="T11" fmla="*/ 2 h 3"/>
                <a:gd name="T12" fmla="*/ 0 w 4"/>
                <a:gd name="T13" fmla="*/ 0 h 3"/>
                <a:gd name="T14" fmla="*/ 0 w 4"/>
                <a:gd name="T15" fmla="*/ 0 h 3"/>
                <a:gd name="T16" fmla="*/ 2 w 4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6" name="Freeform 152">
              <a:extLst>
                <a:ext uri="{FF2B5EF4-FFF2-40B4-BE49-F238E27FC236}">
                  <a16:creationId xmlns:a16="http://schemas.microsoft.com/office/drawing/2014/main" id="{6ADA054C-9C93-45B4-8AC7-EE9302F41F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8090" y="1410224"/>
              <a:ext cx="107208" cy="27289"/>
            </a:xfrm>
            <a:custGeom>
              <a:avLst/>
              <a:gdLst>
                <a:gd name="T0" fmla="*/ 38 w 55"/>
                <a:gd name="T1" fmla="*/ 0 h 14"/>
                <a:gd name="T2" fmla="*/ 44 w 55"/>
                <a:gd name="T3" fmla="*/ 1 h 14"/>
                <a:gd name="T4" fmla="*/ 49 w 55"/>
                <a:gd name="T5" fmla="*/ 0 h 14"/>
                <a:gd name="T6" fmla="*/ 51 w 55"/>
                <a:gd name="T7" fmla="*/ 1 h 14"/>
                <a:gd name="T8" fmla="*/ 52 w 55"/>
                <a:gd name="T9" fmla="*/ 1 h 14"/>
                <a:gd name="T10" fmla="*/ 54 w 55"/>
                <a:gd name="T11" fmla="*/ 1 h 14"/>
                <a:gd name="T12" fmla="*/ 55 w 55"/>
                <a:gd name="T13" fmla="*/ 5 h 14"/>
                <a:gd name="T14" fmla="*/ 55 w 55"/>
                <a:gd name="T15" fmla="*/ 8 h 14"/>
                <a:gd name="T16" fmla="*/ 55 w 55"/>
                <a:gd name="T17" fmla="*/ 8 h 14"/>
                <a:gd name="T18" fmla="*/ 46 w 55"/>
                <a:gd name="T19" fmla="*/ 6 h 14"/>
                <a:gd name="T20" fmla="*/ 43 w 55"/>
                <a:gd name="T21" fmla="*/ 3 h 14"/>
                <a:gd name="T22" fmla="*/ 41 w 55"/>
                <a:gd name="T23" fmla="*/ 3 h 14"/>
                <a:gd name="T24" fmla="*/ 40 w 55"/>
                <a:gd name="T25" fmla="*/ 3 h 14"/>
                <a:gd name="T26" fmla="*/ 38 w 55"/>
                <a:gd name="T27" fmla="*/ 5 h 14"/>
                <a:gd name="T28" fmla="*/ 36 w 55"/>
                <a:gd name="T29" fmla="*/ 6 h 14"/>
                <a:gd name="T30" fmla="*/ 35 w 55"/>
                <a:gd name="T31" fmla="*/ 8 h 14"/>
                <a:gd name="T32" fmla="*/ 33 w 55"/>
                <a:gd name="T33" fmla="*/ 8 h 14"/>
                <a:gd name="T34" fmla="*/ 33 w 55"/>
                <a:gd name="T35" fmla="*/ 8 h 14"/>
                <a:gd name="T36" fmla="*/ 32 w 55"/>
                <a:gd name="T37" fmla="*/ 9 h 14"/>
                <a:gd name="T38" fmla="*/ 27 w 55"/>
                <a:gd name="T39" fmla="*/ 9 h 14"/>
                <a:gd name="T40" fmla="*/ 25 w 55"/>
                <a:gd name="T41" fmla="*/ 11 h 14"/>
                <a:gd name="T42" fmla="*/ 24 w 55"/>
                <a:gd name="T43" fmla="*/ 12 h 14"/>
                <a:gd name="T44" fmla="*/ 22 w 55"/>
                <a:gd name="T45" fmla="*/ 12 h 14"/>
                <a:gd name="T46" fmla="*/ 19 w 55"/>
                <a:gd name="T47" fmla="*/ 14 h 14"/>
                <a:gd name="T48" fmla="*/ 17 w 55"/>
                <a:gd name="T49" fmla="*/ 12 h 14"/>
                <a:gd name="T50" fmla="*/ 17 w 55"/>
                <a:gd name="T51" fmla="*/ 9 h 14"/>
                <a:gd name="T52" fmla="*/ 16 w 55"/>
                <a:gd name="T53" fmla="*/ 9 h 14"/>
                <a:gd name="T54" fmla="*/ 11 w 55"/>
                <a:gd name="T55" fmla="*/ 11 h 14"/>
                <a:gd name="T56" fmla="*/ 8 w 55"/>
                <a:gd name="T57" fmla="*/ 9 h 14"/>
                <a:gd name="T58" fmla="*/ 5 w 55"/>
                <a:gd name="T59" fmla="*/ 8 h 14"/>
                <a:gd name="T60" fmla="*/ 0 w 55"/>
                <a:gd name="T61" fmla="*/ 8 h 14"/>
                <a:gd name="T62" fmla="*/ 3 w 55"/>
                <a:gd name="T63" fmla="*/ 6 h 14"/>
                <a:gd name="T64" fmla="*/ 22 w 55"/>
                <a:gd name="T65" fmla="*/ 3 h 14"/>
                <a:gd name="T66" fmla="*/ 29 w 55"/>
                <a:gd name="T67" fmla="*/ 3 h 14"/>
                <a:gd name="T68" fmla="*/ 32 w 55"/>
                <a:gd name="T69" fmla="*/ 1 h 14"/>
                <a:gd name="T70" fmla="*/ 36 w 55"/>
                <a:gd name="T71" fmla="*/ 0 h 14"/>
                <a:gd name="T72" fmla="*/ 38 w 55"/>
                <a:gd name="T7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5" h="14">
                  <a:moveTo>
                    <a:pt x="38" y="0"/>
                  </a:moveTo>
                  <a:lnTo>
                    <a:pt x="44" y="1"/>
                  </a:lnTo>
                  <a:lnTo>
                    <a:pt x="49" y="0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5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46" y="6"/>
                  </a:lnTo>
                  <a:lnTo>
                    <a:pt x="43" y="3"/>
                  </a:lnTo>
                  <a:lnTo>
                    <a:pt x="41" y="3"/>
                  </a:lnTo>
                  <a:lnTo>
                    <a:pt x="40" y="3"/>
                  </a:lnTo>
                  <a:lnTo>
                    <a:pt x="38" y="5"/>
                  </a:lnTo>
                  <a:lnTo>
                    <a:pt x="36" y="6"/>
                  </a:lnTo>
                  <a:lnTo>
                    <a:pt x="35" y="8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2" y="9"/>
                  </a:lnTo>
                  <a:lnTo>
                    <a:pt x="27" y="9"/>
                  </a:lnTo>
                  <a:lnTo>
                    <a:pt x="25" y="11"/>
                  </a:lnTo>
                  <a:lnTo>
                    <a:pt x="24" y="12"/>
                  </a:lnTo>
                  <a:lnTo>
                    <a:pt x="22" y="12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1" y="11"/>
                  </a:lnTo>
                  <a:lnTo>
                    <a:pt x="8" y="9"/>
                  </a:lnTo>
                  <a:lnTo>
                    <a:pt x="5" y="8"/>
                  </a:lnTo>
                  <a:lnTo>
                    <a:pt x="0" y="8"/>
                  </a:lnTo>
                  <a:lnTo>
                    <a:pt x="3" y="6"/>
                  </a:lnTo>
                  <a:lnTo>
                    <a:pt x="22" y="3"/>
                  </a:lnTo>
                  <a:lnTo>
                    <a:pt x="29" y="3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7" name="Freeform 153">
              <a:extLst>
                <a:ext uri="{FF2B5EF4-FFF2-40B4-BE49-F238E27FC236}">
                  <a16:creationId xmlns:a16="http://schemas.microsoft.com/office/drawing/2014/main" id="{23BD580F-7F4A-4BF9-BD77-02222A5294A5}"/>
                </a:ext>
              </a:extLst>
            </p:cNvPr>
            <p:cNvSpPr>
              <a:spLocks/>
            </p:cNvSpPr>
            <p:nvPr/>
          </p:nvSpPr>
          <p:spPr bwMode="auto">
            <a:xfrm>
              <a:off x="9873953" y="3117742"/>
              <a:ext cx="3898" cy="0"/>
            </a:xfrm>
            <a:custGeom>
              <a:avLst/>
              <a:gdLst>
                <a:gd name="T0" fmla="*/ 0 w 2"/>
                <a:gd name="T1" fmla="*/ 0 w 2"/>
                <a:gd name="T2" fmla="*/ 0 w 2"/>
                <a:gd name="T3" fmla="*/ 2 w 2"/>
                <a:gd name="T4" fmla="*/ 2 w 2"/>
                <a:gd name="T5" fmla="*/ 2 w 2"/>
                <a:gd name="T6" fmla="*/ 2 w 2"/>
                <a:gd name="T7" fmla="*/ 0 w 2"/>
                <a:gd name="T8" fmla="*/ 0 w 2"/>
                <a:gd name="T9" fmla="*/ 0 w 2"/>
                <a:gd name="T10" fmla="*/ 0 w 2"/>
                <a:gd name="T11" fmla="*/ 0 w 2"/>
                <a:gd name="T12" fmla="*/ 0 w 2"/>
                <a:gd name="T13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  <a:cxn ang="0">
                  <a:pos x="T9" y="0"/>
                </a:cxn>
                <a:cxn ang="0">
                  <a:pos x="T10" y="0"/>
                </a:cxn>
                <a:cxn ang="0">
                  <a:pos x="T11" y="0"/>
                </a:cxn>
                <a:cxn ang="0">
                  <a:pos x="T12" y="0"/>
                </a:cxn>
                <a:cxn ang="0">
                  <a:pos x="T13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8" name="Freeform 154">
              <a:extLst>
                <a:ext uri="{FF2B5EF4-FFF2-40B4-BE49-F238E27FC236}">
                  <a16:creationId xmlns:a16="http://schemas.microsoft.com/office/drawing/2014/main" id="{15A37ED7-A75C-42EE-8C75-C2FE98C6B6BA}"/>
                </a:ext>
              </a:extLst>
            </p:cNvPr>
            <p:cNvSpPr>
              <a:spLocks/>
            </p:cNvSpPr>
            <p:nvPr/>
          </p:nvSpPr>
          <p:spPr bwMode="auto">
            <a:xfrm>
              <a:off x="9755050" y="2718151"/>
              <a:ext cx="85766" cy="313825"/>
            </a:xfrm>
            <a:custGeom>
              <a:avLst/>
              <a:gdLst>
                <a:gd name="T0" fmla="*/ 20 w 44"/>
                <a:gd name="T1" fmla="*/ 6 h 161"/>
                <a:gd name="T2" fmla="*/ 19 w 44"/>
                <a:gd name="T3" fmla="*/ 9 h 161"/>
                <a:gd name="T4" fmla="*/ 19 w 44"/>
                <a:gd name="T5" fmla="*/ 13 h 161"/>
                <a:gd name="T6" fmla="*/ 23 w 44"/>
                <a:gd name="T7" fmla="*/ 24 h 161"/>
                <a:gd name="T8" fmla="*/ 25 w 44"/>
                <a:gd name="T9" fmla="*/ 35 h 161"/>
                <a:gd name="T10" fmla="*/ 23 w 44"/>
                <a:gd name="T11" fmla="*/ 38 h 161"/>
                <a:gd name="T12" fmla="*/ 22 w 44"/>
                <a:gd name="T13" fmla="*/ 46 h 161"/>
                <a:gd name="T14" fmla="*/ 23 w 44"/>
                <a:gd name="T15" fmla="*/ 52 h 161"/>
                <a:gd name="T16" fmla="*/ 27 w 44"/>
                <a:gd name="T17" fmla="*/ 57 h 161"/>
                <a:gd name="T18" fmla="*/ 27 w 44"/>
                <a:gd name="T19" fmla="*/ 61 h 161"/>
                <a:gd name="T20" fmla="*/ 31 w 44"/>
                <a:gd name="T21" fmla="*/ 76 h 161"/>
                <a:gd name="T22" fmla="*/ 36 w 44"/>
                <a:gd name="T23" fmla="*/ 91 h 161"/>
                <a:gd name="T24" fmla="*/ 38 w 44"/>
                <a:gd name="T25" fmla="*/ 99 h 161"/>
                <a:gd name="T26" fmla="*/ 42 w 44"/>
                <a:gd name="T27" fmla="*/ 106 h 161"/>
                <a:gd name="T28" fmla="*/ 44 w 44"/>
                <a:gd name="T29" fmla="*/ 112 h 161"/>
                <a:gd name="T30" fmla="*/ 42 w 44"/>
                <a:gd name="T31" fmla="*/ 107 h 161"/>
                <a:gd name="T32" fmla="*/ 36 w 44"/>
                <a:gd name="T33" fmla="*/ 101 h 161"/>
                <a:gd name="T34" fmla="*/ 31 w 44"/>
                <a:gd name="T35" fmla="*/ 99 h 161"/>
                <a:gd name="T36" fmla="*/ 23 w 44"/>
                <a:gd name="T37" fmla="*/ 99 h 161"/>
                <a:gd name="T38" fmla="*/ 20 w 44"/>
                <a:gd name="T39" fmla="*/ 106 h 161"/>
                <a:gd name="T40" fmla="*/ 14 w 44"/>
                <a:gd name="T41" fmla="*/ 124 h 161"/>
                <a:gd name="T42" fmla="*/ 16 w 44"/>
                <a:gd name="T43" fmla="*/ 131 h 161"/>
                <a:gd name="T44" fmla="*/ 19 w 44"/>
                <a:gd name="T45" fmla="*/ 134 h 161"/>
                <a:gd name="T46" fmla="*/ 20 w 44"/>
                <a:gd name="T47" fmla="*/ 137 h 161"/>
                <a:gd name="T48" fmla="*/ 23 w 44"/>
                <a:gd name="T49" fmla="*/ 145 h 161"/>
                <a:gd name="T50" fmla="*/ 27 w 44"/>
                <a:gd name="T51" fmla="*/ 145 h 161"/>
                <a:gd name="T52" fmla="*/ 28 w 44"/>
                <a:gd name="T53" fmla="*/ 153 h 161"/>
                <a:gd name="T54" fmla="*/ 27 w 44"/>
                <a:gd name="T55" fmla="*/ 156 h 161"/>
                <a:gd name="T56" fmla="*/ 27 w 44"/>
                <a:gd name="T57" fmla="*/ 159 h 161"/>
                <a:gd name="T58" fmla="*/ 25 w 44"/>
                <a:gd name="T59" fmla="*/ 151 h 161"/>
                <a:gd name="T60" fmla="*/ 17 w 44"/>
                <a:gd name="T61" fmla="*/ 148 h 161"/>
                <a:gd name="T62" fmla="*/ 16 w 44"/>
                <a:gd name="T63" fmla="*/ 147 h 161"/>
                <a:gd name="T64" fmla="*/ 12 w 44"/>
                <a:gd name="T65" fmla="*/ 148 h 161"/>
                <a:gd name="T66" fmla="*/ 9 w 44"/>
                <a:gd name="T67" fmla="*/ 153 h 161"/>
                <a:gd name="T68" fmla="*/ 6 w 44"/>
                <a:gd name="T69" fmla="*/ 161 h 161"/>
                <a:gd name="T70" fmla="*/ 5 w 44"/>
                <a:gd name="T71" fmla="*/ 158 h 161"/>
                <a:gd name="T72" fmla="*/ 3 w 44"/>
                <a:gd name="T73" fmla="*/ 147 h 161"/>
                <a:gd name="T74" fmla="*/ 6 w 44"/>
                <a:gd name="T75" fmla="*/ 137 h 161"/>
                <a:gd name="T76" fmla="*/ 5 w 44"/>
                <a:gd name="T77" fmla="*/ 131 h 161"/>
                <a:gd name="T78" fmla="*/ 8 w 44"/>
                <a:gd name="T79" fmla="*/ 124 h 161"/>
                <a:gd name="T80" fmla="*/ 6 w 44"/>
                <a:gd name="T81" fmla="*/ 113 h 161"/>
                <a:gd name="T82" fmla="*/ 3 w 44"/>
                <a:gd name="T83" fmla="*/ 109 h 161"/>
                <a:gd name="T84" fmla="*/ 6 w 44"/>
                <a:gd name="T85" fmla="*/ 99 h 161"/>
                <a:gd name="T86" fmla="*/ 8 w 44"/>
                <a:gd name="T87" fmla="*/ 82 h 161"/>
                <a:gd name="T88" fmla="*/ 6 w 44"/>
                <a:gd name="T89" fmla="*/ 74 h 161"/>
                <a:gd name="T90" fmla="*/ 9 w 44"/>
                <a:gd name="T91" fmla="*/ 66 h 161"/>
                <a:gd name="T92" fmla="*/ 6 w 44"/>
                <a:gd name="T93" fmla="*/ 57 h 161"/>
                <a:gd name="T94" fmla="*/ 1 w 44"/>
                <a:gd name="T95" fmla="*/ 52 h 161"/>
                <a:gd name="T96" fmla="*/ 1 w 44"/>
                <a:gd name="T97" fmla="*/ 50 h 161"/>
                <a:gd name="T98" fmla="*/ 1 w 44"/>
                <a:gd name="T99" fmla="*/ 41 h 161"/>
                <a:gd name="T100" fmla="*/ 3 w 44"/>
                <a:gd name="T101" fmla="*/ 32 h 161"/>
                <a:gd name="T102" fmla="*/ 3 w 44"/>
                <a:gd name="T103" fmla="*/ 22 h 161"/>
                <a:gd name="T104" fmla="*/ 8 w 44"/>
                <a:gd name="T105" fmla="*/ 19 h 161"/>
                <a:gd name="T106" fmla="*/ 11 w 44"/>
                <a:gd name="T107" fmla="*/ 20 h 161"/>
                <a:gd name="T108" fmla="*/ 14 w 44"/>
                <a:gd name="T109" fmla="*/ 17 h 161"/>
                <a:gd name="T110" fmla="*/ 16 w 44"/>
                <a:gd name="T111" fmla="*/ 14 h 161"/>
                <a:gd name="T112" fmla="*/ 16 w 44"/>
                <a:gd name="T113" fmla="*/ 13 h 161"/>
                <a:gd name="T114" fmla="*/ 12 w 44"/>
                <a:gd name="T115" fmla="*/ 6 h 161"/>
                <a:gd name="T116" fmla="*/ 14 w 44"/>
                <a:gd name="T117" fmla="*/ 3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" h="161">
                  <a:moveTo>
                    <a:pt x="16" y="0"/>
                  </a:moveTo>
                  <a:lnTo>
                    <a:pt x="17" y="0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22" y="19"/>
                  </a:lnTo>
                  <a:lnTo>
                    <a:pt x="23" y="22"/>
                  </a:lnTo>
                  <a:lnTo>
                    <a:pt x="23" y="24"/>
                  </a:lnTo>
                  <a:lnTo>
                    <a:pt x="23" y="25"/>
                  </a:lnTo>
                  <a:lnTo>
                    <a:pt x="25" y="28"/>
                  </a:lnTo>
                  <a:lnTo>
                    <a:pt x="25" y="35"/>
                  </a:lnTo>
                  <a:lnTo>
                    <a:pt x="25" y="36"/>
                  </a:lnTo>
                  <a:lnTo>
                    <a:pt x="23" y="38"/>
                  </a:lnTo>
                  <a:lnTo>
                    <a:pt x="23" y="38"/>
                  </a:lnTo>
                  <a:lnTo>
                    <a:pt x="23" y="39"/>
                  </a:lnTo>
                  <a:lnTo>
                    <a:pt x="22" y="41"/>
                  </a:lnTo>
                  <a:lnTo>
                    <a:pt x="22" y="46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2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60"/>
                  </a:lnTo>
                  <a:lnTo>
                    <a:pt x="27" y="61"/>
                  </a:lnTo>
                  <a:lnTo>
                    <a:pt x="27" y="61"/>
                  </a:lnTo>
                  <a:lnTo>
                    <a:pt x="28" y="61"/>
                  </a:lnTo>
                  <a:lnTo>
                    <a:pt x="31" y="76"/>
                  </a:lnTo>
                  <a:lnTo>
                    <a:pt x="31" y="80"/>
                  </a:lnTo>
                  <a:lnTo>
                    <a:pt x="34" y="88"/>
                  </a:lnTo>
                  <a:lnTo>
                    <a:pt x="36" y="91"/>
                  </a:lnTo>
                  <a:lnTo>
                    <a:pt x="38" y="95"/>
                  </a:lnTo>
                  <a:lnTo>
                    <a:pt x="38" y="96"/>
                  </a:lnTo>
                  <a:lnTo>
                    <a:pt x="38" y="99"/>
                  </a:lnTo>
                  <a:lnTo>
                    <a:pt x="39" y="101"/>
                  </a:lnTo>
                  <a:lnTo>
                    <a:pt x="41" y="104"/>
                  </a:lnTo>
                  <a:lnTo>
                    <a:pt x="42" y="106"/>
                  </a:lnTo>
                  <a:lnTo>
                    <a:pt x="44" y="107"/>
                  </a:lnTo>
                  <a:lnTo>
                    <a:pt x="44" y="107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4" y="107"/>
                  </a:lnTo>
                  <a:lnTo>
                    <a:pt x="42" y="107"/>
                  </a:lnTo>
                  <a:lnTo>
                    <a:pt x="41" y="104"/>
                  </a:lnTo>
                  <a:lnTo>
                    <a:pt x="39" y="102"/>
                  </a:lnTo>
                  <a:lnTo>
                    <a:pt x="36" y="101"/>
                  </a:lnTo>
                  <a:lnTo>
                    <a:pt x="34" y="99"/>
                  </a:lnTo>
                  <a:lnTo>
                    <a:pt x="34" y="99"/>
                  </a:lnTo>
                  <a:lnTo>
                    <a:pt x="31" y="99"/>
                  </a:lnTo>
                  <a:lnTo>
                    <a:pt x="30" y="99"/>
                  </a:lnTo>
                  <a:lnTo>
                    <a:pt x="25" y="99"/>
                  </a:lnTo>
                  <a:lnTo>
                    <a:pt x="23" y="99"/>
                  </a:lnTo>
                  <a:lnTo>
                    <a:pt x="22" y="101"/>
                  </a:lnTo>
                  <a:lnTo>
                    <a:pt x="20" y="102"/>
                  </a:lnTo>
                  <a:lnTo>
                    <a:pt x="20" y="106"/>
                  </a:lnTo>
                  <a:lnTo>
                    <a:pt x="16" y="118"/>
                  </a:lnTo>
                  <a:lnTo>
                    <a:pt x="14" y="121"/>
                  </a:lnTo>
                  <a:lnTo>
                    <a:pt x="14" y="124"/>
                  </a:lnTo>
                  <a:lnTo>
                    <a:pt x="14" y="128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6" y="132"/>
                  </a:lnTo>
                  <a:lnTo>
                    <a:pt x="17" y="134"/>
                  </a:lnTo>
                  <a:lnTo>
                    <a:pt x="19" y="134"/>
                  </a:lnTo>
                  <a:lnTo>
                    <a:pt x="19" y="134"/>
                  </a:lnTo>
                  <a:lnTo>
                    <a:pt x="19" y="135"/>
                  </a:lnTo>
                  <a:lnTo>
                    <a:pt x="20" y="137"/>
                  </a:lnTo>
                  <a:lnTo>
                    <a:pt x="22" y="142"/>
                  </a:lnTo>
                  <a:lnTo>
                    <a:pt x="22" y="143"/>
                  </a:lnTo>
                  <a:lnTo>
                    <a:pt x="23" y="145"/>
                  </a:lnTo>
                  <a:lnTo>
                    <a:pt x="25" y="145"/>
                  </a:lnTo>
                  <a:lnTo>
                    <a:pt x="25" y="145"/>
                  </a:lnTo>
                  <a:lnTo>
                    <a:pt x="27" y="145"/>
                  </a:lnTo>
                  <a:lnTo>
                    <a:pt x="27" y="147"/>
                  </a:lnTo>
                  <a:lnTo>
                    <a:pt x="28" y="150"/>
                  </a:lnTo>
                  <a:lnTo>
                    <a:pt x="28" y="153"/>
                  </a:lnTo>
                  <a:lnTo>
                    <a:pt x="28" y="153"/>
                  </a:lnTo>
                  <a:lnTo>
                    <a:pt x="27" y="156"/>
                  </a:lnTo>
                  <a:lnTo>
                    <a:pt x="27" y="156"/>
                  </a:lnTo>
                  <a:lnTo>
                    <a:pt x="27" y="158"/>
                  </a:lnTo>
                  <a:lnTo>
                    <a:pt x="27" y="158"/>
                  </a:lnTo>
                  <a:lnTo>
                    <a:pt x="27" y="159"/>
                  </a:lnTo>
                  <a:lnTo>
                    <a:pt x="27" y="156"/>
                  </a:lnTo>
                  <a:lnTo>
                    <a:pt x="25" y="153"/>
                  </a:lnTo>
                  <a:lnTo>
                    <a:pt x="25" y="151"/>
                  </a:lnTo>
                  <a:lnTo>
                    <a:pt x="23" y="150"/>
                  </a:lnTo>
                  <a:lnTo>
                    <a:pt x="20" y="148"/>
                  </a:lnTo>
                  <a:lnTo>
                    <a:pt x="17" y="148"/>
                  </a:lnTo>
                  <a:lnTo>
                    <a:pt x="17" y="148"/>
                  </a:lnTo>
                  <a:lnTo>
                    <a:pt x="16" y="147"/>
                  </a:lnTo>
                  <a:lnTo>
                    <a:pt x="16" y="147"/>
                  </a:lnTo>
                  <a:lnTo>
                    <a:pt x="14" y="147"/>
                  </a:lnTo>
                  <a:lnTo>
                    <a:pt x="14" y="147"/>
                  </a:lnTo>
                  <a:lnTo>
                    <a:pt x="12" y="148"/>
                  </a:lnTo>
                  <a:lnTo>
                    <a:pt x="11" y="150"/>
                  </a:lnTo>
                  <a:lnTo>
                    <a:pt x="11" y="151"/>
                  </a:lnTo>
                  <a:lnTo>
                    <a:pt x="9" y="153"/>
                  </a:lnTo>
                  <a:lnTo>
                    <a:pt x="9" y="158"/>
                  </a:lnTo>
                  <a:lnTo>
                    <a:pt x="8" y="159"/>
                  </a:lnTo>
                  <a:lnTo>
                    <a:pt x="6" y="161"/>
                  </a:lnTo>
                  <a:lnTo>
                    <a:pt x="6" y="161"/>
                  </a:lnTo>
                  <a:lnTo>
                    <a:pt x="5" y="159"/>
                  </a:lnTo>
                  <a:lnTo>
                    <a:pt x="5" y="158"/>
                  </a:lnTo>
                  <a:lnTo>
                    <a:pt x="5" y="156"/>
                  </a:lnTo>
                  <a:lnTo>
                    <a:pt x="3" y="151"/>
                  </a:lnTo>
                  <a:lnTo>
                    <a:pt x="3" y="147"/>
                  </a:lnTo>
                  <a:lnTo>
                    <a:pt x="6" y="140"/>
                  </a:lnTo>
                  <a:lnTo>
                    <a:pt x="6" y="139"/>
                  </a:lnTo>
                  <a:lnTo>
                    <a:pt x="6" y="137"/>
                  </a:lnTo>
                  <a:lnTo>
                    <a:pt x="5" y="135"/>
                  </a:lnTo>
                  <a:lnTo>
                    <a:pt x="5" y="131"/>
                  </a:lnTo>
                  <a:lnTo>
                    <a:pt x="5" y="131"/>
                  </a:lnTo>
                  <a:lnTo>
                    <a:pt x="6" y="129"/>
                  </a:lnTo>
                  <a:lnTo>
                    <a:pt x="6" y="126"/>
                  </a:lnTo>
                  <a:lnTo>
                    <a:pt x="8" y="124"/>
                  </a:lnTo>
                  <a:lnTo>
                    <a:pt x="8" y="123"/>
                  </a:lnTo>
                  <a:lnTo>
                    <a:pt x="8" y="118"/>
                  </a:lnTo>
                  <a:lnTo>
                    <a:pt x="6" y="113"/>
                  </a:lnTo>
                  <a:lnTo>
                    <a:pt x="5" y="110"/>
                  </a:lnTo>
                  <a:lnTo>
                    <a:pt x="3" y="110"/>
                  </a:lnTo>
                  <a:lnTo>
                    <a:pt x="3" y="109"/>
                  </a:lnTo>
                  <a:lnTo>
                    <a:pt x="5" y="106"/>
                  </a:lnTo>
                  <a:lnTo>
                    <a:pt x="6" y="102"/>
                  </a:lnTo>
                  <a:lnTo>
                    <a:pt x="6" y="99"/>
                  </a:lnTo>
                  <a:lnTo>
                    <a:pt x="8" y="96"/>
                  </a:lnTo>
                  <a:lnTo>
                    <a:pt x="8" y="95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6" y="76"/>
                  </a:lnTo>
                  <a:lnTo>
                    <a:pt x="6" y="74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9" y="66"/>
                  </a:lnTo>
                  <a:lnTo>
                    <a:pt x="8" y="63"/>
                  </a:lnTo>
                  <a:lnTo>
                    <a:pt x="6" y="58"/>
                  </a:lnTo>
                  <a:lnTo>
                    <a:pt x="6" y="57"/>
                  </a:lnTo>
                  <a:lnTo>
                    <a:pt x="3" y="55"/>
                  </a:lnTo>
                  <a:lnTo>
                    <a:pt x="3" y="54"/>
                  </a:lnTo>
                  <a:lnTo>
                    <a:pt x="1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0"/>
                  </a:lnTo>
                  <a:lnTo>
                    <a:pt x="1" y="49"/>
                  </a:lnTo>
                  <a:lnTo>
                    <a:pt x="0" y="43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6"/>
                  </a:lnTo>
                  <a:lnTo>
                    <a:pt x="3" y="32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5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1" y="20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2" y="17"/>
                  </a:lnTo>
                  <a:lnTo>
                    <a:pt x="14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6" y="9"/>
                  </a:lnTo>
                  <a:lnTo>
                    <a:pt x="12" y="6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89" name="Freeform 155">
              <a:extLst>
                <a:ext uri="{FF2B5EF4-FFF2-40B4-BE49-F238E27FC236}">
                  <a16:creationId xmlns:a16="http://schemas.microsoft.com/office/drawing/2014/main" id="{BC5602D1-3AEC-44E8-921F-D025C63FA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6230" y="1458954"/>
              <a:ext cx="37036" cy="11695"/>
            </a:xfrm>
            <a:custGeom>
              <a:avLst/>
              <a:gdLst>
                <a:gd name="T0" fmla="*/ 12 w 19"/>
                <a:gd name="T1" fmla="*/ 0 h 6"/>
                <a:gd name="T2" fmla="*/ 17 w 19"/>
                <a:gd name="T3" fmla="*/ 2 h 6"/>
                <a:gd name="T4" fmla="*/ 17 w 19"/>
                <a:gd name="T5" fmla="*/ 3 h 6"/>
                <a:gd name="T6" fmla="*/ 17 w 19"/>
                <a:gd name="T7" fmla="*/ 3 h 6"/>
                <a:gd name="T8" fmla="*/ 17 w 19"/>
                <a:gd name="T9" fmla="*/ 5 h 6"/>
                <a:gd name="T10" fmla="*/ 19 w 19"/>
                <a:gd name="T11" fmla="*/ 5 h 6"/>
                <a:gd name="T12" fmla="*/ 19 w 19"/>
                <a:gd name="T13" fmla="*/ 5 h 6"/>
                <a:gd name="T14" fmla="*/ 19 w 19"/>
                <a:gd name="T15" fmla="*/ 6 h 6"/>
                <a:gd name="T16" fmla="*/ 14 w 19"/>
                <a:gd name="T17" fmla="*/ 5 h 6"/>
                <a:gd name="T18" fmla="*/ 5 w 19"/>
                <a:gd name="T19" fmla="*/ 6 h 6"/>
                <a:gd name="T20" fmla="*/ 0 w 19"/>
                <a:gd name="T21" fmla="*/ 3 h 6"/>
                <a:gd name="T22" fmla="*/ 6 w 19"/>
                <a:gd name="T23" fmla="*/ 2 h 6"/>
                <a:gd name="T24" fmla="*/ 8 w 19"/>
                <a:gd name="T25" fmla="*/ 2 h 6"/>
                <a:gd name="T26" fmla="*/ 12 w 19"/>
                <a:gd name="T2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" h="6">
                  <a:moveTo>
                    <a:pt x="12" y="0"/>
                  </a:moveTo>
                  <a:lnTo>
                    <a:pt x="17" y="2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6"/>
                  </a:lnTo>
                  <a:lnTo>
                    <a:pt x="14" y="5"/>
                  </a:lnTo>
                  <a:lnTo>
                    <a:pt x="5" y="6"/>
                  </a:lnTo>
                  <a:lnTo>
                    <a:pt x="0" y="3"/>
                  </a:lnTo>
                  <a:lnTo>
                    <a:pt x="6" y="2"/>
                  </a:lnTo>
                  <a:lnTo>
                    <a:pt x="8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0" name="Freeform 156">
              <a:extLst>
                <a:ext uri="{FF2B5EF4-FFF2-40B4-BE49-F238E27FC236}">
                  <a16:creationId xmlns:a16="http://schemas.microsoft.com/office/drawing/2014/main" id="{E7F3B552-D78F-4253-BE2C-EC9C310491D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601" y="2057365"/>
              <a:ext cx="58477" cy="40934"/>
            </a:xfrm>
            <a:custGeom>
              <a:avLst/>
              <a:gdLst>
                <a:gd name="T0" fmla="*/ 14 w 30"/>
                <a:gd name="T1" fmla="*/ 0 h 21"/>
                <a:gd name="T2" fmla="*/ 25 w 30"/>
                <a:gd name="T3" fmla="*/ 5 h 21"/>
                <a:gd name="T4" fmla="*/ 28 w 30"/>
                <a:gd name="T5" fmla="*/ 7 h 21"/>
                <a:gd name="T6" fmla="*/ 30 w 30"/>
                <a:gd name="T7" fmla="*/ 8 h 21"/>
                <a:gd name="T8" fmla="*/ 30 w 30"/>
                <a:gd name="T9" fmla="*/ 11 h 21"/>
                <a:gd name="T10" fmla="*/ 28 w 30"/>
                <a:gd name="T11" fmla="*/ 11 h 21"/>
                <a:gd name="T12" fmla="*/ 28 w 30"/>
                <a:gd name="T13" fmla="*/ 13 h 21"/>
                <a:gd name="T14" fmla="*/ 27 w 30"/>
                <a:gd name="T15" fmla="*/ 11 h 21"/>
                <a:gd name="T16" fmla="*/ 27 w 30"/>
                <a:gd name="T17" fmla="*/ 10 h 21"/>
                <a:gd name="T18" fmla="*/ 24 w 30"/>
                <a:gd name="T19" fmla="*/ 11 h 21"/>
                <a:gd name="T20" fmla="*/ 24 w 30"/>
                <a:gd name="T21" fmla="*/ 14 h 21"/>
                <a:gd name="T22" fmla="*/ 21 w 30"/>
                <a:gd name="T23" fmla="*/ 18 h 21"/>
                <a:gd name="T24" fmla="*/ 14 w 30"/>
                <a:gd name="T25" fmla="*/ 19 h 21"/>
                <a:gd name="T26" fmla="*/ 9 w 30"/>
                <a:gd name="T27" fmla="*/ 19 h 21"/>
                <a:gd name="T28" fmla="*/ 6 w 30"/>
                <a:gd name="T29" fmla="*/ 21 h 21"/>
                <a:gd name="T30" fmla="*/ 3 w 30"/>
                <a:gd name="T31" fmla="*/ 18 h 21"/>
                <a:gd name="T32" fmla="*/ 2 w 30"/>
                <a:gd name="T33" fmla="*/ 14 h 21"/>
                <a:gd name="T34" fmla="*/ 2 w 30"/>
                <a:gd name="T35" fmla="*/ 14 h 21"/>
                <a:gd name="T36" fmla="*/ 0 w 30"/>
                <a:gd name="T37" fmla="*/ 13 h 21"/>
                <a:gd name="T38" fmla="*/ 0 w 30"/>
                <a:gd name="T39" fmla="*/ 11 h 21"/>
                <a:gd name="T40" fmla="*/ 2 w 30"/>
                <a:gd name="T41" fmla="*/ 8 h 21"/>
                <a:gd name="T42" fmla="*/ 2 w 30"/>
                <a:gd name="T43" fmla="*/ 7 h 21"/>
                <a:gd name="T44" fmla="*/ 3 w 30"/>
                <a:gd name="T45" fmla="*/ 5 h 21"/>
                <a:gd name="T46" fmla="*/ 6 w 30"/>
                <a:gd name="T47" fmla="*/ 2 h 21"/>
                <a:gd name="T48" fmla="*/ 9 w 30"/>
                <a:gd name="T49" fmla="*/ 0 h 21"/>
                <a:gd name="T50" fmla="*/ 11 w 30"/>
                <a:gd name="T51" fmla="*/ 0 h 21"/>
                <a:gd name="T52" fmla="*/ 14 w 30"/>
                <a:gd name="T53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" h="21">
                  <a:moveTo>
                    <a:pt x="14" y="0"/>
                  </a:moveTo>
                  <a:lnTo>
                    <a:pt x="25" y="5"/>
                  </a:lnTo>
                  <a:lnTo>
                    <a:pt x="28" y="7"/>
                  </a:lnTo>
                  <a:lnTo>
                    <a:pt x="30" y="8"/>
                  </a:lnTo>
                  <a:lnTo>
                    <a:pt x="30" y="11"/>
                  </a:lnTo>
                  <a:lnTo>
                    <a:pt x="28" y="11"/>
                  </a:lnTo>
                  <a:lnTo>
                    <a:pt x="28" y="13"/>
                  </a:lnTo>
                  <a:lnTo>
                    <a:pt x="27" y="11"/>
                  </a:lnTo>
                  <a:lnTo>
                    <a:pt x="27" y="10"/>
                  </a:lnTo>
                  <a:lnTo>
                    <a:pt x="24" y="11"/>
                  </a:lnTo>
                  <a:lnTo>
                    <a:pt x="24" y="14"/>
                  </a:lnTo>
                  <a:lnTo>
                    <a:pt x="21" y="18"/>
                  </a:lnTo>
                  <a:lnTo>
                    <a:pt x="14" y="19"/>
                  </a:lnTo>
                  <a:lnTo>
                    <a:pt x="9" y="19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5"/>
                  </a:lnTo>
                  <a:lnTo>
                    <a:pt x="6" y="2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1" name="Freeform 157">
              <a:extLst>
                <a:ext uri="{FF2B5EF4-FFF2-40B4-BE49-F238E27FC236}">
                  <a16:creationId xmlns:a16="http://schemas.microsoft.com/office/drawing/2014/main" id="{BE326829-1BD9-424A-AB85-D0021E7593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60637" y="1449208"/>
              <a:ext cx="21442" cy="13645"/>
            </a:xfrm>
            <a:custGeom>
              <a:avLst/>
              <a:gdLst>
                <a:gd name="T0" fmla="*/ 5 w 11"/>
                <a:gd name="T1" fmla="*/ 0 h 7"/>
                <a:gd name="T2" fmla="*/ 9 w 11"/>
                <a:gd name="T3" fmla="*/ 0 h 7"/>
                <a:gd name="T4" fmla="*/ 11 w 11"/>
                <a:gd name="T5" fmla="*/ 2 h 7"/>
                <a:gd name="T6" fmla="*/ 11 w 11"/>
                <a:gd name="T7" fmla="*/ 2 h 7"/>
                <a:gd name="T8" fmla="*/ 8 w 11"/>
                <a:gd name="T9" fmla="*/ 5 h 7"/>
                <a:gd name="T10" fmla="*/ 8 w 11"/>
                <a:gd name="T11" fmla="*/ 5 h 7"/>
                <a:gd name="T12" fmla="*/ 6 w 11"/>
                <a:gd name="T13" fmla="*/ 7 h 7"/>
                <a:gd name="T14" fmla="*/ 0 w 11"/>
                <a:gd name="T15" fmla="*/ 3 h 7"/>
                <a:gd name="T16" fmla="*/ 0 w 11"/>
                <a:gd name="T17" fmla="*/ 3 h 7"/>
                <a:gd name="T18" fmla="*/ 5 w 11"/>
                <a:gd name="T1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7">
                  <a:moveTo>
                    <a:pt x="5" y="0"/>
                  </a:moveTo>
                  <a:lnTo>
                    <a:pt x="9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2" name="Freeform 158">
              <a:extLst>
                <a:ext uri="{FF2B5EF4-FFF2-40B4-BE49-F238E27FC236}">
                  <a16:creationId xmlns:a16="http://schemas.microsoft.com/office/drawing/2014/main" id="{54306274-90FE-4395-988E-B6FAB29F1C6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1388782"/>
              <a:ext cx="13645" cy="9747"/>
            </a:xfrm>
            <a:custGeom>
              <a:avLst/>
              <a:gdLst>
                <a:gd name="T0" fmla="*/ 4 w 7"/>
                <a:gd name="T1" fmla="*/ 0 h 5"/>
                <a:gd name="T2" fmla="*/ 6 w 7"/>
                <a:gd name="T3" fmla="*/ 0 h 5"/>
                <a:gd name="T4" fmla="*/ 7 w 7"/>
                <a:gd name="T5" fmla="*/ 1 h 5"/>
                <a:gd name="T6" fmla="*/ 4 w 7"/>
                <a:gd name="T7" fmla="*/ 3 h 5"/>
                <a:gd name="T8" fmla="*/ 4 w 7"/>
                <a:gd name="T9" fmla="*/ 5 h 5"/>
                <a:gd name="T10" fmla="*/ 3 w 7"/>
                <a:gd name="T11" fmla="*/ 5 h 5"/>
                <a:gd name="T12" fmla="*/ 1 w 7"/>
                <a:gd name="T13" fmla="*/ 5 h 5"/>
                <a:gd name="T14" fmla="*/ 0 w 7"/>
                <a:gd name="T15" fmla="*/ 3 h 5"/>
                <a:gd name="T16" fmla="*/ 0 w 7"/>
                <a:gd name="T17" fmla="*/ 1 h 5"/>
                <a:gd name="T18" fmla="*/ 0 w 7"/>
                <a:gd name="T19" fmla="*/ 1 h 5"/>
                <a:gd name="T20" fmla="*/ 0 w 7"/>
                <a:gd name="T21" fmla="*/ 1 h 5"/>
                <a:gd name="T22" fmla="*/ 1 w 7"/>
                <a:gd name="T23" fmla="*/ 1 h 5"/>
                <a:gd name="T24" fmla="*/ 1 w 7"/>
                <a:gd name="T25" fmla="*/ 0 h 5"/>
                <a:gd name="T26" fmla="*/ 3 w 7"/>
                <a:gd name="T27" fmla="*/ 0 h 5"/>
                <a:gd name="T28" fmla="*/ 4 w 7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" h="5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3" name="Freeform 159">
              <a:extLst>
                <a:ext uri="{FF2B5EF4-FFF2-40B4-BE49-F238E27FC236}">
                  <a16:creationId xmlns:a16="http://schemas.microsoft.com/office/drawing/2014/main" id="{6F2E7003-28DD-4870-8438-84E784C53DF5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6656" y="1961853"/>
              <a:ext cx="29239" cy="21442"/>
            </a:xfrm>
            <a:custGeom>
              <a:avLst/>
              <a:gdLst>
                <a:gd name="T0" fmla="*/ 7 w 15"/>
                <a:gd name="T1" fmla="*/ 0 h 11"/>
                <a:gd name="T2" fmla="*/ 8 w 15"/>
                <a:gd name="T3" fmla="*/ 0 h 11"/>
                <a:gd name="T4" fmla="*/ 10 w 15"/>
                <a:gd name="T5" fmla="*/ 0 h 11"/>
                <a:gd name="T6" fmla="*/ 11 w 15"/>
                <a:gd name="T7" fmla="*/ 2 h 11"/>
                <a:gd name="T8" fmla="*/ 11 w 15"/>
                <a:gd name="T9" fmla="*/ 4 h 11"/>
                <a:gd name="T10" fmla="*/ 13 w 15"/>
                <a:gd name="T11" fmla="*/ 4 h 11"/>
                <a:gd name="T12" fmla="*/ 13 w 15"/>
                <a:gd name="T13" fmla="*/ 5 h 11"/>
                <a:gd name="T14" fmla="*/ 15 w 15"/>
                <a:gd name="T15" fmla="*/ 7 h 11"/>
                <a:gd name="T16" fmla="*/ 11 w 15"/>
                <a:gd name="T17" fmla="*/ 8 h 11"/>
                <a:gd name="T18" fmla="*/ 11 w 15"/>
                <a:gd name="T19" fmla="*/ 10 h 11"/>
                <a:gd name="T20" fmla="*/ 13 w 15"/>
                <a:gd name="T21" fmla="*/ 10 h 11"/>
                <a:gd name="T22" fmla="*/ 13 w 15"/>
                <a:gd name="T23" fmla="*/ 11 h 11"/>
                <a:gd name="T24" fmla="*/ 11 w 15"/>
                <a:gd name="T25" fmla="*/ 11 h 11"/>
                <a:gd name="T26" fmla="*/ 11 w 15"/>
                <a:gd name="T27" fmla="*/ 10 h 11"/>
                <a:gd name="T28" fmla="*/ 10 w 15"/>
                <a:gd name="T29" fmla="*/ 8 h 11"/>
                <a:gd name="T30" fmla="*/ 8 w 15"/>
                <a:gd name="T31" fmla="*/ 8 h 11"/>
                <a:gd name="T32" fmla="*/ 8 w 15"/>
                <a:gd name="T33" fmla="*/ 7 h 11"/>
                <a:gd name="T34" fmla="*/ 7 w 15"/>
                <a:gd name="T35" fmla="*/ 5 h 11"/>
                <a:gd name="T36" fmla="*/ 5 w 15"/>
                <a:gd name="T37" fmla="*/ 4 h 11"/>
                <a:gd name="T38" fmla="*/ 2 w 15"/>
                <a:gd name="T39" fmla="*/ 4 h 11"/>
                <a:gd name="T40" fmla="*/ 0 w 15"/>
                <a:gd name="T41" fmla="*/ 4 h 11"/>
                <a:gd name="T42" fmla="*/ 0 w 15"/>
                <a:gd name="T43" fmla="*/ 4 h 11"/>
                <a:gd name="T44" fmla="*/ 0 w 15"/>
                <a:gd name="T45" fmla="*/ 2 h 11"/>
                <a:gd name="T46" fmla="*/ 0 w 15"/>
                <a:gd name="T47" fmla="*/ 0 h 11"/>
                <a:gd name="T48" fmla="*/ 4 w 15"/>
                <a:gd name="T49" fmla="*/ 0 h 11"/>
                <a:gd name="T50" fmla="*/ 5 w 15"/>
                <a:gd name="T51" fmla="*/ 0 h 11"/>
                <a:gd name="T52" fmla="*/ 7 w 15"/>
                <a:gd name="T53" fmla="*/ 0 h 11"/>
                <a:gd name="T54" fmla="*/ 7 w 15"/>
                <a:gd name="T55" fmla="*/ 0 h 11"/>
                <a:gd name="T56" fmla="*/ 7 w 15"/>
                <a:gd name="T5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" h="11">
                  <a:moveTo>
                    <a:pt x="7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5" y="7"/>
                  </a:lnTo>
                  <a:lnTo>
                    <a:pt x="11" y="8"/>
                  </a:lnTo>
                  <a:lnTo>
                    <a:pt x="11" y="10"/>
                  </a:lnTo>
                  <a:lnTo>
                    <a:pt x="13" y="10"/>
                  </a:lnTo>
                  <a:lnTo>
                    <a:pt x="13" y="11"/>
                  </a:lnTo>
                  <a:lnTo>
                    <a:pt x="11" y="11"/>
                  </a:lnTo>
                  <a:lnTo>
                    <a:pt x="11" y="10"/>
                  </a:lnTo>
                  <a:lnTo>
                    <a:pt x="10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7" y="5"/>
                  </a:lnTo>
                  <a:lnTo>
                    <a:pt x="5" y="4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4" name="Freeform 160">
              <a:extLst>
                <a:ext uri="{FF2B5EF4-FFF2-40B4-BE49-F238E27FC236}">
                  <a16:creationId xmlns:a16="http://schemas.microsoft.com/office/drawing/2014/main" id="{8758C286-858A-4572-AE0B-620CC9933FA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20" y="1404375"/>
              <a:ext cx="144242" cy="54578"/>
            </a:xfrm>
            <a:custGeom>
              <a:avLst/>
              <a:gdLst>
                <a:gd name="T0" fmla="*/ 54 w 74"/>
                <a:gd name="T1" fmla="*/ 0 h 28"/>
                <a:gd name="T2" fmla="*/ 56 w 74"/>
                <a:gd name="T3" fmla="*/ 1 h 28"/>
                <a:gd name="T4" fmla="*/ 62 w 74"/>
                <a:gd name="T5" fmla="*/ 0 h 28"/>
                <a:gd name="T6" fmla="*/ 63 w 74"/>
                <a:gd name="T7" fmla="*/ 1 h 28"/>
                <a:gd name="T8" fmla="*/ 71 w 74"/>
                <a:gd name="T9" fmla="*/ 6 h 28"/>
                <a:gd name="T10" fmla="*/ 73 w 74"/>
                <a:gd name="T11" fmla="*/ 6 h 28"/>
                <a:gd name="T12" fmla="*/ 74 w 74"/>
                <a:gd name="T13" fmla="*/ 8 h 28"/>
                <a:gd name="T14" fmla="*/ 67 w 74"/>
                <a:gd name="T15" fmla="*/ 11 h 28"/>
                <a:gd name="T16" fmla="*/ 63 w 74"/>
                <a:gd name="T17" fmla="*/ 14 h 28"/>
                <a:gd name="T18" fmla="*/ 54 w 74"/>
                <a:gd name="T19" fmla="*/ 14 h 28"/>
                <a:gd name="T20" fmla="*/ 48 w 74"/>
                <a:gd name="T21" fmla="*/ 14 h 28"/>
                <a:gd name="T22" fmla="*/ 46 w 74"/>
                <a:gd name="T23" fmla="*/ 15 h 28"/>
                <a:gd name="T24" fmla="*/ 46 w 74"/>
                <a:gd name="T25" fmla="*/ 17 h 28"/>
                <a:gd name="T26" fmla="*/ 43 w 74"/>
                <a:gd name="T27" fmla="*/ 19 h 28"/>
                <a:gd name="T28" fmla="*/ 33 w 74"/>
                <a:gd name="T29" fmla="*/ 19 h 28"/>
                <a:gd name="T30" fmla="*/ 32 w 74"/>
                <a:gd name="T31" fmla="*/ 19 h 28"/>
                <a:gd name="T32" fmla="*/ 30 w 74"/>
                <a:gd name="T33" fmla="*/ 22 h 28"/>
                <a:gd name="T34" fmla="*/ 30 w 74"/>
                <a:gd name="T35" fmla="*/ 22 h 28"/>
                <a:gd name="T36" fmla="*/ 33 w 74"/>
                <a:gd name="T37" fmla="*/ 22 h 28"/>
                <a:gd name="T38" fmla="*/ 35 w 74"/>
                <a:gd name="T39" fmla="*/ 22 h 28"/>
                <a:gd name="T40" fmla="*/ 35 w 74"/>
                <a:gd name="T41" fmla="*/ 23 h 28"/>
                <a:gd name="T42" fmla="*/ 35 w 74"/>
                <a:gd name="T43" fmla="*/ 25 h 28"/>
                <a:gd name="T44" fmla="*/ 35 w 74"/>
                <a:gd name="T45" fmla="*/ 26 h 28"/>
                <a:gd name="T46" fmla="*/ 33 w 74"/>
                <a:gd name="T47" fmla="*/ 26 h 28"/>
                <a:gd name="T48" fmla="*/ 32 w 74"/>
                <a:gd name="T49" fmla="*/ 26 h 28"/>
                <a:gd name="T50" fmla="*/ 29 w 74"/>
                <a:gd name="T51" fmla="*/ 25 h 28"/>
                <a:gd name="T52" fmla="*/ 29 w 74"/>
                <a:gd name="T53" fmla="*/ 25 h 28"/>
                <a:gd name="T54" fmla="*/ 29 w 74"/>
                <a:gd name="T55" fmla="*/ 26 h 28"/>
                <a:gd name="T56" fmla="*/ 27 w 74"/>
                <a:gd name="T57" fmla="*/ 28 h 28"/>
                <a:gd name="T58" fmla="*/ 26 w 74"/>
                <a:gd name="T59" fmla="*/ 28 h 28"/>
                <a:gd name="T60" fmla="*/ 22 w 74"/>
                <a:gd name="T61" fmla="*/ 26 h 28"/>
                <a:gd name="T62" fmla="*/ 22 w 74"/>
                <a:gd name="T63" fmla="*/ 26 h 28"/>
                <a:gd name="T64" fmla="*/ 21 w 74"/>
                <a:gd name="T65" fmla="*/ 28 h 28"/>
                <a:gd name="T66" fmla="*/ 19 w 74"/>
                <a:gd name="T67" fmla="*/ 28 h 28"/>
                <a:gd name="T68" fmla="*/ 16 w 74"/>
                <a:gd name="T69" fmla="*/ 28 h 28"/>
                <a:gd name="T70" fmla="*/ 15 w 74"/>
                <a:gd name="T71" fmla="*/ 28 h 28"/>
                <a:gd name="T72" fmla="*/ 16 w 74"/>
                <a:gd name="T73" fmla="*/ 26 h 28"/>
                <a:gd name="T74" fmla="*/ 21 w 74"/>
                <a:gd name="T75" fmla="*/ 23 h 28"/>
                <a:gd name="T76" fmla="*/ 19 w 74"/>
                <a:gd name="T77" fmla="*/ 23 h 28"/>
                <a:gd name="T78" fmla="*/ 16 w 74"/>
                <a:gd name="T79" fmla="*/ 23 h 28"/>
                <a:gd name="T80" fmla="*/ 13 w 74"/>
                <a:gd name="T81" fmla="*/ 23 h 28"/>
                <a:gd name="T82" fmla="*/ 11 w 74"/>
                <a:gd name="T83" fmla="*/ 25 h 28"/>
                <a:gd name="T84" fmla="*/ 10 w 74"/>
                <a:gd name="T85" fmla="*/ 25 h 28"/>
                <a:gd name="T86" fmla="*/ 7 w 74"/>
                <a:gd name="T87" fmla="*/ 25 h 28"/>
                <a:gd name="T88" fmla="*/ 4 w 74"/>
                <a:gd name="T89" fmla="*/ 23 h 28"/>
                <a:gd name="T90" fmla="*/ 2 w 74"/>
                <a:gd name="T91" fmla="*/ 23 h 28"/>
                <a:gd name="T92" fmla="*/ 0 w 74"/>
                <a:gd name="T93" fmla="*/ 22 h 28"/>
                <a:gd name="T94" fmla="*/ 11 w 74"/>
                <a:gd name="T95" fmla="*/ 17 h 28"/>
                <a:gd name="T96" fmla="*/ 16 w 74"/>
                <a:gd name="T97" fmla="*/ 14 h 28"/>
                <a:gd name="T98" fmla="*/ 19 w 74"/>
                <a:gd name="T99" fmla="*/ 14 h 28"/>
                <a:gd name="T100" fmla="*/ 24 w 74"/>
                <a:gd name="T101" fmla="*/ 12 h 28"/>
                <a:gd name="T102" fmla="*/ 26 w 74"/>
                <a:gd name="T103" fmla="*/ 12 h 28"/>
                <a:gd name="T104" fmla="*/ 27 w 74"/>
                <a:gd name="T105" fmla="*/ 12 h 28"/>
                <a:gd name="T106" fmla="*/ 27 w 74"/>
                <a:gd name="T107" fmla="*/ 12 h 28"/>
                <a:gd name="T108" fmla="*/ 30 w 74"/>
                <a:gd name="T109" fmla="*/ 14 h 28"/>
                <a:gd name="T110" fmla="*/ 37 w 74"/>
                <a:gd name="T111" fmla="*/ 14 h 28"/>
                <a:gd name="T112" fmla="*/ 38 w 74"/>
                <a:gd name="T113" fmla="*/ 12 h 28"/>
                <a:gd name="T114" fmla="*/ 38 w 74"/>
                <a:gd name="T115" fmla="*/ 9 h 28"/>
                <a:gd name="T116" fmla="*/ 37 w 74"/>
                <a:gd name="T117" fmla="*/ 8 h 28"/>
                <a:gd name="T118" fmla="*/ 38 w 74"/>
                <a:gd name="T119" fmla="*/ 3 h 28"/>
                <a:gd name="T120" fmla="*/ 43 w 74"/>
                <a:gd name="T121" fmla="*/ 3 h 28"/>
                <a:gd name="T122" fmla="*/ 51 w 74"/>
                <a:gd name="T123" fmla="*/ 0 h 28"/>
                <a:gd name="T124" fmla="*/ 54 w 74"/>
                <a:gd name="T1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" h="28">
                  <a:moveTo>
                    <a:pt x="54" y="0"/>
                  </a:moveTo>
                  <a:lnTo>
                    <a:pt x="56" y="1"/>
                  </a:lnTo>
                  <a:lnTo>
                    <a:pt x="62" y="0"/>
                  </a:lnTo>
                  <a:lnTo>
                    <a:pt x="63" y="1"/>
                  </a:lnTo>
                  <a:lnTo>
                    <a:pt x="71" y="6"/>
                  </a:lnTo>
                  <a:lnTo>
                    <a:pt x="73" y="6"/>
                  </a:lnTo>
                  <a:lnTo>
                    <a:pt x="74" y="8"/>
                  </a:lnTo>
                  <a:lnTo>
                    <a:pt x="67" y="11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8" y="14"/>
                  </a:lnTo>
                  <a:lnTo>
                    <a:pt x="46" y="15"/>
                  </a:lnTo>
                  <a:lnTo>
                    <a:pt x="46" y="17"/>
                  </a:lnTo>
                  <a:lnTo>
                    <a:pt x="43" y="19"/>
                  </a:lnTo>
                  <a:lnTo>
                    <a:pt x="33" y="19"/>
                  </a:lnTo>
                  <a:lnTo>
                    <a:pt x="32" y="19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3"/>
                  </a:lnTo>
                  <a:lnTo>
                    <a:pt x="35" y="25"/>
                  </a:lnTo>
                  <a:lnTo>
                    <a:pt x="35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29" y="25"/>
                  </a:lnTo>
                  <a:lnTo>
                    <a:pt x="29" y="25"/>
                  </a:lnTo>
                  <a:lnTo>
                    <a:pt x="29" y="26"/>
                  </a:lnTo>
                  <a:lnTo>
                    <a:pt x="27" y="28"/>
                  </a:lnTo>
                  <a:lnTo>
                    <a:pt x="26" y="28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1" y="28"/>
                  </a:lnTo>
                  <a:lnTo>
                    <a:pt x="19" y="28"/>
                  </a:lnTo>
                  <a:lnTo>
                    <a:pt x="16" y="28"/>
                  </a:lnTo>
                  <a:lnTo>
                    <a:pt x="15" y="28"/>
                  </a:lnTo>
                  <a:lnTo>
                    <a:pt x="16" y="26"/>
                  </a:lnTo>
                  <a:lnTo>
                    <a:pt x="21" y="23"/>
                  </a:lnTo>
                  <a:lnTo>
                    <a:pt x="19" y="23"/>
                  </a:lnTo>
                  <a:lnTo>
                    <a:pt x="16" y="23"/>
                  </a:lnTo>
                  <a:lnTo>
                    <a:pt x="13" y="23"/>
                  </a:lnTo>
                  <a:lnTo>
                    <a:pt x="11" y="25"/>
                  </a:lnTo>
                  <a:lnTo>
                    <a:pt x="10" y="25"/>
                  </a:lnTo>
                  <a:lnTo>
                    <a:pt x="7" y="25"/>
                  </a:lnTo>
                  <a:lnTo>
                    <a:pt x="4" y="23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11" y="17"/>
                  </a:lnTo>
                  <a:lnTo>
                    <a:pt x="16" y="14"/>
                  </a:lnTo>
                  <a:lnTo>
                    <a:pt x="19" y="14"/>
                  </a:lnTo>
                  <a:lnTo>
                    <a:pt x="24" y="12"/>
                  </a:lnTo>
                  <a:lnTo>
                    <a:pt x="26" y="12"/>
                  </a:lnTo>
                  <a:lnTo>
                    <a:pt x="27" y="12"/>
                  </a:lnTo>
                  <a:lnTo>
                    <a:pt x="27" y="12"/>
                  </a:lnTo>
                  <a:lnTo>
                    <a:pt x="30" y="14"/>
                  </a:lnTo>
                  <a:lnTo>
                    <a:pt x="37" y="14"/>
                  </a:lnTo>
                  <a:lnTo>
                    <a:pt x="38" y="12"/>
                  </a:lnTo>
                  <a:lnTo>
                    <a:pt x="38" y="9"/>
                  </a:lnTo>
                  <a:lnTo>
                    <a:pt x="37" y="8"/>
                  </a:lnTo>
                  <a:lnTo>
                    <a:pt x="38" y="3"/>
                  </a:lnTo>
                  <a:lnTo>
                    <a:pt x="43" y="3"/>
                  </a:lnTo>
                  <a:lnTo>
                    <a:pt x="51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5" name="Freeform 161">
              <a:extLst>
                <a:ext uri="{FF2B5EF4-FFF2-40B4-BE49-F238E27FC236}">
                  <a16:creationId xmlns:a16="http://schemas.microsoft.com/office/drawing/2014/main" id="{93F9BB10-79BA-4AD6-95DA-DBD4711655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95934" y="1950157"/>
              <a:ext cx="111106" cy="40934"/>
            </a:xfrm>
            <a:custGeom>
              <a:avLst/>
              <a:gdLst>
                <a:gd name="T0" fmla="*/ 33 w 57"/>
                <a:gd name="T1" fmla="*/ 0 h 21"/>
                <a:gd name="T2" fmla="*/ 35 w 57"/>
                <a:gd name="T3" fmla="*/ 0 h 21"/>
                <a:gd name="T4" fmla="*/ 37 w 57"/>
                <a:gd name="T5" fmla="*/ 2 h 21"/>
                <a:gd name="T6" fmla="*/ 43 w 57"/>
                <a:gd name="T7" fmla="*/ 2 h 21"/>
                <a:gd name="T8" fmla="*/ 45 w 57"/>
                <a:gd name="T9" fmla="*/ 2 h 21"/>
                <a:gd name="T10" fmla="*/ 46 w 57"/>
                <a:gd name="T11" fmla="*/ 3 h 21"/>
                <a:gd name="T12" fmla="*/ 48 w 57"/>
                <a:gd name="T13" fmla="*/ 5 h 21"/>
                <a:gd name="T14" fmla="*/ 49 w 57"/>
                <a:gd name="T15" fmla="*/ 5 h 21"/>
                <a:gd name="T16" fmla="*/ 51 w 57"/>
                <a:gd name="T17" fmla="*/ 6 h 21"/>
                <a:gd name="T18" fmla="*/ 52 w 57"/>
                <a:gd name="T19" fmla="*/ 8 h 21"/>
                <a:gd name="T20" fmla="*/ 56 w 57"/>
                <a:gd name="T21" fmla="*/ 10 h 21"/>
                <a:gd name="T22" fmla="*/ 57 w 57"/>
                <a:gd name="T23" fmla="*/ 10 h 21"/>
                <a:gd name="T24" fmla="*/ 57 w 57"/>
                <a:gd name="T25" fmla="*/ 11 h 21"/>
                <a:gd name="T26" fmla="*/ 57 w 57"/>
                <a:gd name="T27" fmla="*/ 13 h 21"/>
                <a:gd name="T28" fmla="*/ 52 w 57"/>
                <a:gd name="T29" fmla="*/ 14 h 21"/>
                <a:gd name="T30" fmla="*/ 49 w 57"/>
                <a:gd name="T31" fmla="*/ 16 h 21"/>
                <a:gd name="T32" fmla="*/ 41 w 57"/>
                <a:gd name="T33" fmla="*/ 16 h 21"/>
                <a:gd name="T34" fmla="*/ 33 w 57"/>
                <a:gd name="T35" fmla="*/ 17 h 21"/>
                <a:gd name="T36" fmla="*/ 29 w 57"/>
                <a:gd name="T37" fmla="*/ 19 h 21"/>
                <a:gd name="T38" fmla="*/ 27 w 57"/>
                <a:gd name="T39" fmla="*/ 19 h 21"/>
                <a:gd name="T40" fmla="*/ 24 w 57"/>
                <a:gd name="T41" fmla="*/ 17 h 21"/>
                <a:gd name="T42" fmla="*/ 21 w 57"/>
                <a:gd name="T43" fmla="*/ 17 h 21"/>
                <a:gd name="T44" fmla="*/ 19 w 57"/>
                <a:gd name="T45" fmla="*/ 17 h 21"/>
                <a:gd name="T46" fmla="*/ 16 w 57"/>
                <a:gd name="T47" fmla="*/ 19 h 21"/>
                <a:gd name="T48" fmla="*/ 8 w 57"/>
                <a:gd name="T49" fmla="*/ 19 h 21"/>
                <a:gd name="T50" fmla="*/ 5 w 57"/>
                <a:gd name="T51" fmla="*/ 21 h 21"/>
                <a:gd name="T52" fmla="*/ 4 w 57"/>
                <a:gd name="T53" fmla="*/ 21 h 21"/>
                <a:gd name="T54" fmla="*/ 2 w 57"/>
                <a:gd name="T55" fmla="*/ 16 h 21"/>
                <a:gd name="T56" fmla="*/ 0 w 57"/>
                <a:gd name="T57" fmla="*/ 16 h 21"/>
                <a:gd name="T58" fmla="*/ 2 w 57"/>
                <a:gd name="T59" fmla="*/ 14 h 21"/>
                <a:gd name="T60" fmla="*/ 4 w 57"/>
                <a:gd name="T61" fmla="*/ 11 h 21"/>
                <a:gd name="T62" fmla="*/ 5 w 57"/>
                <a:gd name="T63" fmla="*/ 11 h 21"/>
                <a:gd name="T64" fmla="*/ 10 w 57"/>
                <a:gd name="T65" fmla="*/ 8 h 21"/>
                <a:gd name="T66" fmla="*/ 15 w 57"/>
                <a:gd name="T67" fmla="*/ 5 h 21"/>
                <a:gd name="T68" fmla="*/ 16 w 57"/>
                <a:gd name="T69" fmla="*/ 5 h 21"/>
                <a:gd name="T70" fmla="*/ 19 w 57"/>
                <a:gd name="T71" fmla="*/ 3 h 21"/>
                <a:gd name="T72" fmla="*/ 21 w 57"/>
                <a:gd name="T73" fmla="*/ 2 h 21"/>
                <a:gd name="T74" fmla="*/ 22 w 57"/>
                <a:gd name="T75" fmla="*/ 2 h 21"/>
                <a:gd name="T76" fmla="*/ 26 w 57"/>
                <a:gd name="T77" fmla="*/ 2 h 21"/>
                <a:gd name="T78" fmla="*/ 27 w 57"/>
                <a:gd name="T79" fmla="*/ 2 h 21"/>
                <a:gd name="T80" fmla="*/ 29 w 57"/>
                <a:gd name="T81" fmla="*/ 2 h 21"/>
                <a:gd name="T82" fmla="*/ 32 w 57"/>
                <a:gd name="T83" fmla="*/ 2 h 21"/>
                <a:gd name="T84" fmla="*/ 33 w 57"/>
                <a:gd name="T8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7" h="21">
                  <a:moveTo>
                    <a:pt x="33" y="0"/>
                  </a:moveTo>
                  <a:lnTo>
                    <a:pt x="35" y="0"/>
                  </a:lnTo>
                  <a:lnTo>
                    <a:pt x="37" y="2"/>
                  </a:lnTo>
                  <a:lnTo>
                    <a:pt x="43" y="2"/>
                  </a:lnTo>
                  <a:lnTo>
                    <a:pt x="45" y="2"/>
                  </a:lnTo>
                  <a:lnTo>
                    <a:pt x="46" y="3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6" y="10"/>
                  </a:lnTo>
                  <a:lnTo>
                    <a:pt x="57" y="10"/>
                  </a:lnTo>
                  <a:lnTo>
                    <a:pt x="57" y="11"/>
                  </a:lnTo>
                  <a:lnTo>
                    <a:pt x="57" y="13"/>
                  </a:lnTo>
                  <a:lnTo>
                    <a:pt x="52" y="14"/>
                  </a:lnTo>
                  <a:lnTo>
                    <a:pt x="49" y="16"/>
                  </a:lnTo>
                  <a:lnTo>
                    <a:pt x="41" y="16"/>
                  </a:lnTo>
                  <a:lnTo>
                    <a:pt x="33" y="17"/>
                  </a:lnTo>
                  <a:lnTo>
                    <a:pt x="29" y="19"/>
                  </a:lnTo>
                  <a:lnTo>
                    <a:pt x="27" y="19"/>
                  </a:lnTo>
                  <a:lnTo>
                    <a:pt x="24" y="17"/>
                  </a:lnTo>
                  <a:lnTo>
                    <a:pt x="21" y="17"/>
                  </a:lnTo>
                  <a:lnTo>
                    <a:pt x="19" y="17"/>
                  </a:lnTo>
                  <a:lnTo>
                    <a:pt x="16" y="19"/>
                  </a:lnTo>
                  <a:lnTo>
                    <a:pt x="8" y="19"/>
                  </a:lnTo>
                  <a:lnTo>
                    <a:pt x="5" y="21"/>
                  </a:lnTo>
                  <a:lnTo>
                    <a:pt x="4" y="21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2" y="14"/>
                  </a:lnTo>
                  <a:lnTo>
                    <a:pt x="4" y="11"/>
                  </a:lnTo>
                  <a:lnTo>
                    <a:pt x="5" y="11"/>
                  </a:lnTo>
                  <a:lnTo>
                    <a:pt x="10" y="8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9" y="3"/>
                  </a:lnTo>
                  <a:lnTo>
                    <a:pt x="21" y="2"/>
                  </a:lnTo>
                  <a:lnTo>
                    <a:pt x="22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9" y="2"/>
                  </a:lnTo>
                  <a:lnTo>
                    <a:pt x="32" y="2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6" name="Freeform 162">
              <a:extLst>
                <a:ext uri="{FF2B5EF4-FFF2-40B4-BE49-F238E27FC236}">
                  <a16:creationId xmlns:a16="http://schemas.microsoft.com/office/drawing/2014/main" id="{43C10762-6493-41CA-ABA2-263D0FD43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297131" y="3022229"/>
              <a:ext cx="113055" cy="134497"/>
            </a:xfrm>
            <a:custGeom>
              <a:avLst/>
              <a:gdLst>
                <a:gd name="T0" fmla="*/ 19 w 58"/>
                <a:gd name="T1" fmla="*/ 2 h 69"/>
                <a:gd name="T2" fmla="*/ 22 w 58"/>
                <a:gd name="T3" fmla="*/ 5 h 69"/>
                <a:gd name="T4" fmla="*/ 27 w 58"/>
                <a:gd name="T5" fmla="*/ 8 h 69"/>
                <a:gd name="T6" fmla="*/ 27 w 58"/>
                <a:gd name="T7" fmla="*/ 9 h 69"/>
                <a:gd name="T8" fmla="*/ 27 w 58"/>
                <a:gd name="T9" fmla="*/ 13 h 69"/>
                <a:gd name="T10" fmla="*/ 31 w 58"/>
                <a:gd name="T11" fmla="*/ 16 h 69"/>
                <a:gd name="T12" fmla="*/ 38 w 58"/>
                <a:gd name="T13" fmla="*/ 19 h 69"/>
                <a:gd name="T14" fmla="*/ 36 w 58"/>
                <a:gd name="T15" fmla="*/ 20 h 69"/>
                <a:gd name="T16" fmla="*/ 36 w 58"/>
                <a:gd name="T17" fmla="*/ 22 h 69"/>
                <a:gd name="T18" fmla="*/ 38 w 58"/>
                <a:gd name="T19" fmla="*/ 24 h 69"/>
                <a:gd name="T20" fmla="*/ 38 w 58"/>
                <a:gd name="T21" fmla="*/ 25 h 69"/>
                <a:gd name="T22" fmla="*/ 46 w 58"/>
                <a:gd name="T23" fmla="*/ 28 h 69"/>
                <a:gd name="T24" fmla="*/ 53 w 58"/>
                <a:gd name="T25" fmla="*/ 27 h 69"/>
                <a:gd name="T26" fmla="*/ 53 w 58"/>
                <a:gd name="T27" fmla="*/ 30 h 69"/>
                <a:gd name="T28" fmla="*/ 53 w 58"/>
                <a:gd name="T29" fmla="*/ 33 h 69"/>
                <a:gd name="T30" fmla="*/ 53 w 58"/>
                <a:gd name="T31" fmla="*/ 36 h 69"/>
                <a:gd name="T32" fmla="*/ 50 w 58"/>
                <a:gd name="T33" fmla="*/ 39 h 69"/>
                <a:gd name="T34" fmla="*/ 50 w 58"/>
                <a:gd name="T35" fmla="*/ 46 h 69"/>
                <a:gd name="T36" fmla="*/ 57 w 58"/>
                <a:gd name="T37" fmla="*/ 50 h 69"/>
                <a:gd name="T38" fmla="*/ 58 w 58"/>
                <a:gd name="T39" fmla="*/ 55 h 69"/>
                <a:gd name="T40" fmla="*/ 53 w 58"/>
                <a:gd name="T41" fmla="*/ 58 h 69"/>
                <a:gd name="T42" fmla="*/ 52 w 58"/>
                <a:gd name="T43" fmla="*/ 61 h 69"/>
                <a:gd name="T44" fmla="*/ 52 w 58"/>
                <a:gd name="T45" fmla="*/ 66 h 69"/>
                <a:gd name="T46" fmla="*/ 49 w 58"/>
                <a:gd name="T47" fmla="*/ 68 h 69"/>
                <a:gd name="T48" fmla="*/ 44 w 58"/>
                <a:gd name="T49" fmla="*/ 68 h 69"/>
                <a:gd name="T50" fmla="*/ 38 w 58"/>
                <a:gd name="T51" fmla="*/ 69 h 69"/>
                <a:gd name="T52" fmla="*/ 39 w 58"/>
                <a:gd name="T53" fmla="*/ 66 h 69"/>
                <a:gd name="T54" fmla="*/ 39 w 58"/>
                <a:gd name="T55" fmla="*/ 61 h 69"/>
                <a:gd name="T56" fmla="*/ 33 w 58"/>
                <a:gd name="T57" fmla="*/ 57 h 69"/>
                <a:gd name="T58" fmla="*/ 28 w 58"/>
                <a:gd name="T59" fmla="*/ 54 h 69"/>
                <a:gd name="T60" fmla="*/ 27 w 58"/>
                <a:gd name="T61" fmla="*/ 52 h 69"/>
                <a:gd name="T62" fmla="*/ 25 w 58"/>
                <a:gd name="T63" fmla="*/ 55 h 69"/>
                <a:gd name="T64" fmla="*/ 22 w 58"/>
                <a:gd name="T65" fmla="*/ 58 h 69"/>
                <a:gd name="T66" fmla="*/ 19 w 58"/>
                <a:gd name="T67" fmla="*/ 57 h 69"/>
                <a:gd name="T68" fmla="*/ 11 w 58"/>
                <a:gd name="T69" fmla="*/ 54 h 69"/>
                <a:gd name="T70" fmla="*/ 5 w 58"/>
                <a:gd name="T71" fmla="*/ 49 h 69"/>
                <a:gd name="T72" fmla="*/ 6 w 58"/>
                <a:gd name="T73" fmla="*/ 46 h 69"/>
                <a:gd name="T74" fmla="*/ 8 w 58"/>
                <a:gd name="T75" fmla="*/ 44 h 69"/>
                <a:gd name="T76" fmla="*/ 6 w 58"/>
                <a:gd name="T77" fmla="*/ 39 h 69"/>
                <a:gd name="T78" fmla="*/ 9 w 58"/>
                <a:gd name="T79" fmla="*/ 38 h 69"/>
                <a:gd name="T80" fmla="*/ 3 w 58"/>
                <a:gd name="T81" fmla="*/ 33 h 69"/>
                <a:gd name="T82" fmla="*/ 3 w 58"/>
                <a:gd name="T83" fmla="*/ 30 h 69"/>
                <a:gd name="T84" fmla="*/ 6 w 58"/>
                <a:gd name="T85" fmla="*/ 24 h 69"/>
                <a:gd name="T86" fmla="*/ 1 w 58"/>
                <a:gd name="T87" fmla="*/ 24 h 69"/>
                <a:gd name="T88" fmla="*/ 3 w 58"/>
                <a:gd name="T89" fmla="*/ 22 h 69"/>
                <a:gd name="T90" fmla="*/ 3 w 58"/>
                <a:gd name="T91" fmla="*/ 17 h 69"/>
                <a:gd name="T92" fmla="*/ 8 w 58"/>
                <a:gd name="T93" fmla="*/ 17 h 69"/>
                <a:gd name="T94" fmla="*/ 3 w 58"/>
                <a:gd name="T95" fmla="*/ 16 h 69"/>
                <a:gd name="T96" fmla="*/ 1 w 58"/>
                <a:gd name="T97" fmla="*/ 13 h 69"/>
                <a:gd name="T98" fmla="*/ 0 w 58"/>
                <a:gd name="T99" fmla="*/ 6 h 69"/>
                <a:gd name="T100" fmla="*/ 1 w 58"/>
                <a:gd name="T101" fmla="*/ 5 h 69"/>
                <a:gd name="T102" fmla="*/ 5 w 58"/>
                <a:gd name="T103" fmla="*/ 3 h 69"/>
                <a:gd name="T104" fmla="*/ 8 w 58"/>
                <a:gd name="T105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8" h="69">
                  <a:moveTo>
                    <a:pt x="11" y="0"/>
                  </a:move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24" y="6"/>
                  </a:lnTo>
                  <a:lnTo>
                    <a:pt x="25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9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8" y="14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6"/>
                  </a:lnTo>
                  <a:lnTo>
                    <a:pt x="33" y="17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8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4" y="27"/>
                  </a:lnTo>
                  <a:lnTo>
                    <a:pt x="46" y="28"/>
                  </a:lnTo>
                  <a:lnTo>
                    <a:pt x="46" y="30"/>
                  </a:lnTo>
                  <a:lnTo>
                    <a:pt x="47" y="28"/>
                  </a:lnTo>
                  <a:lnTo>
                    <a:pt x="50" y="27"/>
                  </a:lnTo>
                  <a:lnTo>
                    <a:pt x="52" y="27"/>
                  </a:lnTo>
                  <a:lnTo>
                    <a:pt x="53" y="27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30"/>
                  </a:lnTo>
                  <a:lnTo>
                    <a:pt x="53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5" y="35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50" y="39"/>
                  </a:lnTo>
                  <a:lnTo>
                    <a:pt x="50" y="41"/>
                  </a:lnTo>
                  <a:lnTo>
                    <a:pt x="50" y="43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2" y="46"/>
                  </a:lnTo>
                  <a:lnTo>
                    <a:pt x="52" y="47"/>
                  </a:lnTo>
                  <a:lnTo>
                    <a:pt x="53" y="49"/>
                  </a:lnTo>
                  <a:lnTo>
                    <a:pt x="55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7" y="52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58" y="55"/>
                  </a:lnTo>
                  <a:lnTo>
                    <a:pt x="58" y="55"/>
                  </a:lnTo>
                  <a:lnTo>
                    <a:pt x="57" y="57"/>
                  </a:lnTo>
                  <a:lnTo>
                    <a:pt x="57" y="57"/>
                  </a:lnTo>
                  <a:lnTo>
                    <a:pt x="55" y="58"/>
                  </a:lnTo>
                  <a:lnTo>
                    <a:pt x="53" y="58"/>
                  </a:lnTo>
                  <a:lnTo>
                    <a:pt x="52" y="58"/>
                  </a:lnTo>
                  <a:lnTo>
                    <a:pt x="52" y="60"/>
                  </a:lnTo>
                  <a:lnTo>
                    <a:pt x="52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50" y="63"/>
                  </a:lnTo>
                  <a:lnTo>
                    <a:pt x="52" y="65"/>
                  </a:lnTo>
                  <a:lnTo>
                    <a:pt x="52" y="65"/>
                  </a:lnTo>
                  <a:lnTo>
                    <a:pt x="52" y="66"/>
                  </a:lnTo>
                  <a:lnTo>
                    <a:pt x="52" y="66"/>
                  </a:lnTo>
                  <a:lnTo>
                    <a:pt x="52" y="68"/>
                  </a:lnTo>
                  <a:lnTo>
                    <a:pt x="50" y="68"/>
                  </a:lnTo>
                  <a:lnTo>
                    <a:pt x="50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9" y="68"/>
                  </a:lnTo>
                  <a:lnTo>
                    <a:pt x="47" y="68"/>
                  </a:lnTo>
                  <a:lnTo>
                    <a:pt x="46" y="69"/>
                  </a:lnTo>
                  <a:lnTo>
                    <a:pt x="44" y="68"/>
                  </a:lnTo>
                  <a:lnTo>
                    <a:pt x="44" y="68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1" y="69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6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3"/>
                  </a:lnTo>
                  <a:lnTo>
                    <a:pt x="41" y="61"/>
                  </a:lnTo>
                  <a:lnTo>
                    <a:pt x="39" y="61"/>
                  </a:lnTo>
                  <a:lnTo>
                    <a:pt x="36" y="61"/>
                  </a:lnTo>
                  <a:lnTo>
                    <a:pt x="36" y="60"/>
                  </a:lnTo>
                  <a:lnTo>
                    <a:pt x="35" y="58"/>
                  </a:lnTo>
                  <a:lnTo>
                    <a:pt x="33" y="58"/>
                  </a:lnTo>
                  <a:lnTo>
                    <a:pt x="33" y="57"/>
                  </a:lnTo>
                  <a:lnTo>
                    <a:pt x="31" y="55"/>
                  </a:lnTo>
                  <a:lnTo>
                    <a:pt x="31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28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5" y="57"/>
                  </a:lnTo>
                  <a:lnTo>
                    <a:pt x="24" y="57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2" y="58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0" y="58"/>
                  </a:lnTo>
                  <a:lnTo>
                    <a:pt x="20" y="58"/>
                  </a:lnTo>
                  <a:lnTo>
                    <a:pt x="19" y="57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2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9" y="54"/>
                  </a:lnTo>
                  <a:lnTo>
                    <a:pt x="8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5" y="49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7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9" y="46"/>
                  </a:lnTo>
                  <a:lnTo>
                    <a:pt x="8" y="44"/>
                  </a:lnTo>
                  <a:lnTo>
                    <a:pt x="6" y="43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8" y="36"/>
                  </a:lnTo>
                  <a:lnTo>
                    <a:pt x="6" y="35"/>
                  </a:lnTo>
                  <a:lnTo>
                    <a:pt x="5" y="35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6"/>
                  </a:lnTo>
                  <a:lnTo>
                    <a:pt x="5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3"/>
                  </a:lnTo>
                  <a:lnTo>
                    <a:pt x="1" y="13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5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2"/>
                  </a:lnTo>
                  <a:lnTo>
                    <a:pt x="8" y="2"/>
                  </a:lnTo>
                  <a:lnTo>
                    <a:pt x="9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7" name="Freeform 163">
              <a:extLst>
                <a:ext uri="{FF2B5EF4-FFF2-40B4-BE49-F238E27FC236}">
                  <a16:creationId xmlns:a16="http://schemas.microsoft.com/office/drawing/2014/main" id="{E127760C-E3DC-45B9-96EA-03456E4EF2D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34167" y="2948159"/>
              <a:ext cx="267044" cy="159836"/>
            </a:xfrm>
            <a:custGeom>
              <a:avLst/>
              <a:gdLst>
                <a:gd name="T0" fmla="*/ 98 w 137"/>
                <a:gd name="T1" fmla="*/ 3 h 82"/>
                <a:gd name="T2" fmla="*/ 102 w 137"/>
                <a:gd name="T3" fmla="*/ 10 h 82"/>
                <a:gd name="T4" fmla="*/ 107 w 137"/>
                <a:gd name="T5" fmla="*/ 17 h 82"/>
                <a:gd name="T6" fmla="*/ 112 w 137"/>
                <a:gd name="T7" fmla="*/ 22 h 82"/>
                <a:gd name="T8" fmla="*/ 116 w 137"/>
                <a:gd name="T9" fmla="*/ 32 h 82"/>
                <a:gd name="T10" fmla="*/ 115 w 137"/>
                <a:gd name="T11" fmla="*/ 43 h 82"/>
                <a:gd name="T12" fmla="*/ 115 w 137"/>
                <a:gd name="T13" fmla="*/ 47 h 82"/>
                <a:gd name="T14" fmla="*/ 115 w 137"/>
                <a:gd name="T15" fmla="*/ 51 h 82"/>
                <a:gd name="T16" fmla="*/ 124 w 137"/>
                <a:gd name="T17" fmla="*/ 55 h 82"/>
                <a:gd name="T18" fmla="*/ 126 w 137"/>
                <a:gd name="T19" fmla="*/ 54 h 82"/>
                <a:gd name="T20" fmla="*/ 137 w 137"/>
                <a:gd name="T21" fmla="*/ 54 h 82"/>
                <a:gd name="T22" fmla="*/ 135 w 137"/>
                <a:gd name="T23" fmla="*/ 60 h 82"/>
                <a:gd name="T24" fmla="*/ 128 w 137"/>
                <a:gd name="T25" fmla="*/ 60 h 82"/>
                <a:gd name="T26" fmla="*/ 126 w 137"/>
                <a:gd name="T27" fmla="*/ 63 h 82"/>
                <a:gd name="T28" fmla="*/ 124 w 137"/>
                <a:gd name="T29" fmla="*/ 66 h 82"/>
                <a:gd name="T30" fmla="*/ 123 w 137"/>
                <a:gd name="T31" fmla="*/ 77 h 82"/>
                <a:gd name="T32" fmla="*/ 116 w 137"/>
                <a:gd name="T33" fmla="*/ 81 h 82"/>
                <a:gd name="T34" fmla="*/ 109 w 137"/>
                <a:gd name="T35" fmla="*/ 77 h 82"/>
                <a:gd name="T36" fmla="*/ 99 w 137"/>
                <a:gd name="T37" fmla="*/ 74 h 82"/>
                <a:gd name="T38" fmla="*/ 80 w 137"/>
                <a:gd name="T39" fmla="*/ 81 h 82"/>
                <a:gd name="T40" fmla="*/ 61 w 137"/>
                <a:gd name="T41" fmla="*/ 81 h 82"/>
                <a:gd name="T42" fmla="*/ 39 w 137"/>
                <a:gd name="T43" fmla="*/ 81 h 82"/>
                <a:gd name="T44" fmla="*/ 41 w 137"/>
                <a:gd name="T45" fmla="*/ 77 h 82"/>
                <a:gd name="T46" fmla="*/ 36 w 137"/>
                <a:gd name="T47" fmla="*/ 73 h 82"/>
                <a:gd name="T48" fmla="*/ 33 w 137"/>
                <a:gd name="T49" fmla="*/ 71 h 82"/>
                <a:gd name="T50" fmla="*/ 36 w 137"/>
                <a:gd name="T51" fmla="*/ 68 h 82"/>
                <a:gd name="T52" fmla="*/ 31 w 137"/>
                <a:gd name="T53" fmla="*/ 65 h 82"/>
                <a:gd name="T54" fmla="*/ 22 w 137"/>
                <a:gd name="T55" fmla="*/ 65 h 82"/>
                <a:gd name="T56" fmla="*/ 17 w 137"/>
                <a:gd name="T57" fmla="*/ 62 h 82"/>
                <a:gd name="T58" fmla="*/ 19 w 137"/>
                <a:gd name="T59" fmla="*/ 60 h 82"/>
                <a:gd name="T60" fmla="*/ 17 w 137"/>
                <a:gd name="T61" fmla="*/ 58 h 82"/>
                <a:gd name="T62" fmla="*/ 19 w 137"/>
                <a:gd name="T63" fmla="*/ 57 h 82"/>
                <a:gd name="T64" fmla="*/ 17 w 137"/>
                <a:gd name="T65" fmla="*/ 55 h 82"/>
                <a:gd name="T66" fmla="*/ 11 w 137"/>
                <a:gd name="T67" fmla="*/ 52 h 82"/>
                <a:gd name="T68" fmla="*/ 8 w 137"/>
                <a:gd name="T69" fmla="*/ 51 h 82"/>
                <a:gd name="T70" fmla="*/ 8 w 137"/>
                <a:gd name="T71" fmla="*/ 46 h 82"/>
                <a:gd name="T72" fmla="*/ 6 w 137"/>
                <a:gd name="T73" fmla="*/ 46 h 82"/>
                <a:gd name="T74" fmla="*/ 1 w 137"/>
                <a:gd name="T75" fmla="*/ 41 h 82"/>
                <a:gd name="T76" fmla="*/ 6 w 137"/>
                <a:gd name="T77" fmla="*/ 38 h 82"/>
                <a:gd name="T78" fmla="*/ 9 w 137"/>
                <a:gd name="T79" fmla="*/ 36 h 82"/>
                <a:gd name="T80" fmla="*/ 14 w 137"/>
                <a:gd name="T81" fmla="*/ 35 h 82"/>
                <a:gd name="T82" fmla="*/ 16 w 137"/>
                <a:gd name="T83" fmla="*/ 30 h 82"/>
                <a:gd name="T84" fmla="*/ 19 w 137"/>
                <a:gd name="T85" fmla="*/ 27 h 82"/>
                <a:gd name="T86" fmla="*/ 22 w 137"/>
                <a:gd name="T87" fmla="*/ 22 h 82"/>
                <a:gd name="T88" fmla="*/ 25 w 137"/>
                <a:gd name="T89" fmla="*/ 16 h 82"/>
                <a:gd name="T90" fmla="*/ 30 w 137"/>
                <a:gd name="T91" fmla="*/ 11 h 82"/>
                <a:gd name="T92" fmla="*/ 34 w 137"/>
                <a:gd name="T93" fmla="*/ 10 h 82"/>
                <a:gd name="T94" fmla="*/ 39 w 137"/>
                <a:gd name="T95" fmla="*/ 5 h 82"/>
                <a:gd name="T96" fmla="*/ 46 w 137"/>
                <a:gd name="T97" fmla="*/ 5 h 82"/>
                <a:gd name="T98" fmla="*/ 55 w 137"/>
                <a:gd name="T99" fmla="*/ 6 h 82"/>
                <a:gd name="T100" fmla="*/ 60 w 137"/>
                <a:gd name="T101" fmla="*/ 6 h 82"/>
                <a:gd name="T102" fmla="*/ 68 w 137"/>
                <a:gd name="T103" fmla="*/ 10 h 82"/>
                <a:gd name="T104" fmla="*/ 79 w 137"/>
                <a:gd name="T105" fmla="*/ 6 h 82"/>
                <a:gd name="T106" fmla="*/ 88 w 137"/>
                <a:gd name="T107" fmla="*/ 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82">
                  <a:moveTo>
                    <a:pt x="94" y="0"/>
                  </a:moveTo>
                  <a:lnTo>
                    <a:pt x="94" y="0"/>
                  </a:lnTo>
                  <a:lnTo>
                    <a:pt x="96" y="2"/>
                  </a:lnTo>
                  <a:lnTo>
                    <a:pt x="98" y="2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101" y="6"/>
                  </a:lnTo>
                  <a:lnTo>
                    <a:pt x="101" y="8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102" y="11"/>
                  </a:lnTo>
                  <a:lnTo>
                    <a:pt x="104" y="13"/>
                  </a:lnTo>
                  <a:lnTo>
                    <a:pt x="105" y="13"/>
                  </a:lnTo>
                  <a:lnTo>
                    <a:pt x="105" y="14"/>
                  </a:lnTo>
                  <a:lnTo>
                    <a:pt x="107" y="17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0" y="21"/>
                  </a:lnTo>
                  <a:lnTo>
                    <a:pt x="110" y="21"/>
                  </a:lnTo>
                  <a:lnTo>
                    <a:pt x="112" y="22"/>
                  </a:lnTo>
                  <a:lnTo>
                    <a:pt x="113" y="24"/>
                  </a:lnTo>
                  <a:lnTo>
                    <a:pt x="115" y="27"/>
                  </a:lnTo>
                  <a:lnTo>
                    <a:pt x="115" y="29"/>
                  </a:lnTo>
                  <a:lnTo>
                    <a:pt x="116" y="30"/>
                  </a:lnTo>
                  <a:lnTo>
                    <a:pt x="116" y="32"/>
                  </a:lnTo>
                  <a:lnTo>
                    <a:pt x="116" y="33"/>
                  </a:lnTo>
                  <a:lnTo>
                    <a:pt x="115" y="35"/>
                  </a:lnTo>
                  <a:lnTo>
                    <a:pt x="115" y="40"/>
                  </a:lnTo>
                  <a:lnTo>
                    <a:pt x="113" y="41"/>
                  </a:lnTo>
                  <a:lnTo>
                    <a:pt x="115" y="43"/>
                  </a:lnTo>
                  <a:lnTo>
                    <a:pt x="115" y="44"/>
                  </a:lnTo>
                  <a:lnTo>
                    <a:pt x="115" y="46"/>
                  </a:lnTo>
                  <a:lnTo>
                    <a:pt x="115" y="46"/>
                  </a:lnTo>
                  <a:lnTo>
                    <a:pt x="115" y="47"/>
                  </a:lnTo>
                  <a:lnTo>
                    <a:pt x="115" y="47"/>
                  </a:lnTo>
                  <a:lnTo>
                    <a:pt x="113" y="49"/>
                  </a:lnTo>
                  <a:lnTo>
                    <a:pt x="113" y="49"/>
                  </a:lnTo>
                  <a:lnTo>
                    <a:pt x="115" y="49"/>
                  </a:lnTo>
                  <a:lnTo>
                    <a:pt x="115" y="51"/>
                  </a:lnTo>
                  <a:lnTo>
                    <a:pt x="115" y="51"/>
                  </a:lnTo>
                  <a:lnTo>
                    <a:pt x="116" y="54"/>
                  </a:lnTo>
                  <a:lnTo>
                    <a:pt x="120" y="54"/>
                  </a:lnTo>
                  <a:lnTo>
                    <a:pt x="123" y="55"/>
                  </a:lnTo>
                  <a:lnTo>
                    <a:pt x="124" y="55"/>
                  </a:lnTo>
                  <a:lnTo>
                    <a:pt x="124" y="55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4" y="54"/>
                  </a:lnTo>
                  <a:lnTo>
                    <a:pt x="126" y="54"/>
                  </a:lnTo>
                  <a:lnTo>
                    <a:pt x="128" y="54"/>
                  </a:lnTo>
                  <a:lnTo>
                    <a:pt x="131" y="52"/>
                  </a:lnTo>
                  <a:lnTo>
                    <a:pt x="132" y="52"/>
                  </a:lnTo>
                  <a:lnTo>
                    <a:pt x="135" y="52"/>
                  </a:lnTo>
                  <a:lnTo>
                    <a:pt x="137" y="54"/>
                  </a:lnTo>
                  <a:lnTo>
                    <a:pt x="137" y="55"/>
                  </a:lnTo>
                  <a:lnTo>
                    <a:pt x="137" y="55"/>
                  </a:lnTo>
                  <a:lnTo>
                    <a:pt x="137" y="57"/>
                  </a:lnTo>
                  <a:lnTo>
                    <a:pt x="135" y="60"/>
                  </a:lnTo>
                  <a:lnTo>
                    <a:pt x="135" y="60"/>
                  </a:lnTo>
                  <a:lnTo>
                    <a:pt x="135" y="62"/>
                  </a:lnTo>
                  <a:lnTo>
                    <a:pt x="128" y="63"/>
                  </a:lnTo>
                  <a:lnTo>
                    <a:pt x="128" y="63"/>
                  </a:lnTo>
                  <a:lnTo>
                    <a:pt x="128" y="62"/>
                  </a:lnTo>
                  <a:lnTo>
                    <a:pt x="128" y="60"/>
                  </a:lnTo>
                  <a:lnTo>
                    <a:pt x="129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6" y="63"/>
                  </a:lnTo>
                  <a:lnTo>
                    <a:pt x="124" y="63"/>
                  </a:lnTo>
                  <a:lnTo>
                    <a:pt x="124" y="65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4" y="66"/>
                  </a:lnTo>
                  <a:lnTo>
                    <a:pt x="126" y="66"/>
                  </a:lnTo>
                  <a:lnTo>
                    <a:pt x="124" y="68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23" y="77"/>
                  </a:lnTo>
                  <a:lnTo>
                    <a:pt x="121" y="81"/>
                  </a:lnTo>
                  <a:lnTo>
                    <a:pt x="121" y="82"/>
                  </a:lnTo>
                  <a:lnTo>
                    <a:pt x="118" y="82"/>
                  </a:lnTo>
                  <a:lnTo>
                    <a:pt x="118" y="82"/>
                  </a:lnTo>
                  <a:lnTo>
                    <a:pt x="116" y="81"/>
                  </a:lnTo>
                  <a:lnTo>
                    <a:pt x="113" y="81"/>
                  </a:lnTo>
                  <a:lnTo>
                    <a:pt x="112" y="79"/>
                  </a:lnTo>
                  <a:lnTo>
                    <a:pt x="110" y="77"/>
                  </a:lnTo>
                  <a:lnTo>
                    <a:pt x="109" y="77"/>
                  </a:lnTo>
                  <a:lnTo>
                    <a:pt x="109" y="77"/>
                  </a:lnTo>
                  <a:lnTo>
                    <a:pt x="107" y="77"/>
                  </a:lnTo>
                  <a:lnTo>
                    <a:pt x="105" y="77"/>
                  </a:lnTo>
                  <a:lnTo>
                    <a:pt x="104" y="77"/>
                  </a:lnTo>
                  <a:lnTo>
                    <a:pt x="99" y="74"/>
                  </a:lnTo>
                  <a:lnTo>
                    <a:pt x="99" y="74"/>
                  </a:lnTo>
                  <a:lnTo>
                    <a:pt x="96" y="74"/>
                  </a:lnTo>
                  <a:lnTo>
                    <a:pt x="91" y="76"/>
                  </a:lnTo>
                  <a:lnTo>
                    <a:pt x="87" y="77"/>
                  </a:lnTo>
                  <a:lnTo>
                    <a:pt x="83" y="79"/>
                  </a:lnTo>
                  <a:lnTo>
                    <a:pt x="80" y="81"/>
                  </a:lnTo>
                  <a:lnTo>
                    <a:pt x="79" y="82"/>
                  </a:lnTo>
                  <a:lnTo>
                    <a:pt x="77" y="82"/>
                  </a:lnTo>
                  <a:lnTo>
                    <a:pt x="71" y="82"/>
                  </a:lnTo>
                  <a:lnTo>
                    <a:pt x="66" y="82"/>
                  </a:lnTo>
                  <a:lnTo>
                    <a:pt x="61" y="81"/>
                  </a:lnTo>
                  <a:lnTo>
                    <a:pt x="58" y="81"/>
                  </a:lnTo>
                  <a:lnTo>
                    <a:pt x="53" y="81"/>
                  </a:lnTo>
                  <a:lnTo>
                    <a:pt x="49" y="79"/>
                  </a:lnTo>
                  <a:lnTo>
                    <a:pt x="44" y="79"/>
                  </a:lnTo>
                  <a:lnTo>
                    <a:pt x="39" y="81"/>
                  </a:lnTo>
                  <a:lnTo>
                    <a:pt x="38" y="79"/>
                  </a:lnTo>
                  <a:lnTo>
                    <a:pt x="38" y="79"/>
                  </a:lnTo>
                  <a:lnTo>
                    <a:pt x="38" y="77"/>
                  </a:lnTo>
                  <a:lnTo>
                    <a:pt x="39" y="77"/>
                  </a:lnTo>
                  <a:lnTo>
                    <a:pt x="41" y="77"/>
                  </a:lnTo>
                  <a:lnTo>
                    <a:pt x="41" y="76"/>
                  </a:lnTo>
                  <a:lnTo>
                    <a:pt x="41" y="76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6" y="73"/>
                  </a:lnTo>
                  <a:lnTo>
                    <a:pt x="34" y="71"/>
                  </a:lnTo>
                  <a:lnTo>
                    <a:pt x="34" y="71"/>
                  </a:lnTo>
                  <a:lnTo>
                    <a:pt x="33" y="71"/>
                  </a:lnTo>
                  <a:lnTo>
                    <a:pt x="33" y="69"/>
                  </a:lnTo>
                  <a:lnTo>
                    <a:pt x="33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5"/>
                  </a:lnTo>
                  <a:lnTo>
                    <a:pt x="33" y="65"/>
                  </a:lnTo>
                  <a:lnTo>
                    <a:pt x="31" y="65"/>
                  </a:lnTo>
                  <a:lnTo>
                    <a:pt x="28" y="66"/>
                  </a:lnTo>
                  <a:lnTo>
                    <a:pt x="27" y="68"/>
                  </a:lnTo>
                  <a:lnTo>
                    <a:pt x="27" y="66"/>
                  </a:lnTo>
                  <a:lnTo>
                    <a:pt x="25" y="65"/>
                  </a:lnTo>
                  <a:lnTo>
                    <a:pt x="22" y="65"/>
                  </a:lnTo>
                  <a:lnTo>
                    <a:pt x="20" y="65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19" y="62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7" y="55"/>
                  </a:lnTo>
                  <a:lnTo>
                    <a:pt x="17" y="55"/>
                  </a:lnTo>
                  <a:lnTo>
                    <a:pt x="14" y="55"/>
                  </a:lnTo>
                  <a:lnTo>
                    <a:pt x="14" y="54"/>
                  </a:lnTo>
                  <a:lnTo>
                    <a:pt x="12" y="54"/>
                  </a:lnTo>
                  <a:lnTo>
                    <a:pt x="12" y="54"/>
                  </a:lnTo>
                  <a:lnTo>
                    <a:pt x="11" y="52"/>
                  </a:lnTo>
                  <a:lnTo>
                    <a:pt x="9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8" y="49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6" y="46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1"/>
                  </a:lnTo>
                  <a:lnTo>
                    <a:pt x="1" y="41"/>
                  </a:lnTo>
                  <a:lnTo>
                    <a:pt x="0" y="40"/>
                  </a:lnTo>
                  <a:lnTo>
                    <a:pt x="1" y="40"/>
                  </a:lnTo>
                  <a:lnTo>
                    <a:pt x="5" y="38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9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4" y="36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6" y="30"/>
                  </a:lnTo>
                  <a:lnTo>
                    <a:pt x="17" y="30"/>
                  </a:lnTo>
                  <a:lnTo>
                    <a:pt x="17" y="30"/>
                  </a:lnTo>
                  <a:lnTo>
                    <a:pt x="19" y="29"/>
                  </a:lnTo>
                  <a:lnTo>
                    <a:pt x="19" y="29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20" y="22"/>
                  </a:lnTo>
                  <a:lnTo>
                    <a:pt x="22" y="22"/>
                  </a:lnTo>
                  <a:lnTo>
                    <a:pt x="23" y="21"/>
                  </a:lnTo>
                  <a:lnTo>
                    <a:pt x="23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3"/>
                  </a:lnTo>
                  <a:lnTo>
                    <a:pt x="28" y="13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0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8"/>
                  </a:lnTo>
                  <a:lnTo>
                    <a:pt x="38" y="6"/>
                  </a:lnTo>
                  <a:lnTo>
                    <a:pt x="39" y="6"/>
                  </a:lnTo>
                  <a:lnTo>
                    <a:pt x="39" y="5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2" y="3"/>
                  </a:lnTo>
                  <a:lnTo>
                    <a:pt x="44" y="3"/>
                  </a:lnTo>
                  <a:lnTo>
                    <a:pt x="46" y="5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8" y="6"/>
                  </a:lnTo>
                  <a:lnTo>
                    <a:pt x="60" y="6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4" y="6"/>
                  </a:lnTo>
                  <a:lnTo>
                    <a:pt x="68" y="10"/>
                  </a:lnTo>
                  <a:lnTo>
                    <a:pt x="68" y="10"/>
                  </a:lnTo>
                  <a:lnTo>
                    <a:pt x="69" y="10"/>
                  </a:lnTo>
                  <a:lnTo>
                    <a:pt x="71" y="10"/>
                  </a:lnTo>
                  <a:lnTo>
                    <a:pt x="72" y="8"/>
                  </a:lnTo>
                  <a:lnTo>
                    <a:pt x="75" y="6"/>
                  </a:lnTo>
                  <a:lnTo>
                    <a:pt x="79" y="6"/>
                  </a:lnTo>
                  <a:lnTo>
                    <a:pt x="82" y="5"/>
                  </a:lnTo>
                  <a:lnTo>
                    <a:pt x="87" y="5"/>
                  </a:lnTo>
                  <a:lnTo>
                    <a:pt x="87" y="3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90" y="0"/>
                  </a:lnTo>
                  <a:lnTo>
                    <a:pt x="91" y="0"/>
                  </a:lnTo>
                  <a:lnTo>
                    <a:pt x="93" y="0"/>
                  </a:lnTo>
                  <a:lnTo>
                    <a:pt x="9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8" name="Freeform 164">
              <a:extLst>
                <a:ext uri="{FF2B5EF4-FFF2-40B4-BE49-F238E27FC236}">
                  <a16:creationId xmlns:a16="http://schemas.microsoft.com/office/drawing/2014/main" id="{7C5197EF-323A-4040-A339-D72DE48D793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473" y="5008486"/>
              <a:ext cx="17544" cy="15594"/>
            </a:xfrm>
            <a:custGeom>
              <a:avLst/>
              <a:gdLst>
                <a:gd name="T0" fmla="*/ 3 w 9"/>
                <a:gd name="T1" fmla="*/ 0 h 8"/>
                <a:gd name="T2" fmla="*/ 5 w 9"/>
                <a:gd name="T3" fmla="*/ 0 h 8"/>
                <a:gd name="T4" fmla="*/ 6 w 9"/>
                <a:gd name="T5" fmla="*/ 0 h 8"/>
                <a:gd name="T6" fmla="*/ 8 w 9"/>
                <a:gd name="T7" fmla="*/ 2 h 8"/>
                <a:gd name="T8" fmla="*/ 9 w 9"/>
                <a:gd name="T9" fmla="*/ 3 h 8"/>
                <a:gd name="T10" fmla="*/ 9 w 9"/>
                <a:gd name="T11" fmla="*/ 7 h 8"/>
                <a:gd name="T12" fmla="*/ 8 w 9"/>
                <a:gd name="T13" fmla="*/ 7 h 8"/>
                <a:gd name="T14" fmla="*/ 6 w 9"/>
                <a:gd name="T15" fmla="*/ 8 h 8"/>
                <a:gd name="T16" fmla="*/ 5 w 9"/>
                <a:gd name="T17" fmla="*/ 8 h 8"/>
                <a:gd name="T18" fmla="*/ 2 w 9"/>
                <a:gd name="T19" fmla="*/ 7 h 8"/>
                <a:gd name="T20" fmla="*/ 2 w 9"/>
                <a:gd name="T21" fmla="*/ 5 h 8"/>
                <a:gd name="T22" fmla="*/ 0 w 9"/>
                <a:gd name="T23" fmla="*/ 3 h 8"/>
                <a:gd name="T24" fmla="*/ 0 w 9"/>
                <a:gd name="T25" fmla="*/ 2 h 8"/>
                <a:gd name="T26" fmla="*/ 2 w 9"/>
                <a:gd name="T27" fmla="*/ 0 h 8"/>
                <a:gd name="T28" fmla="*/ 3 w 9"/>
                <a:gd name="T2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" h="8">
                  <a:moveTo>
                    <a:pt x="3" y="0"/>
                  </a:moveTo>
                  <a:lnTo>
                    <a:pt x="5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3"/>
                  </a:lnTo>
                  <a:lnTo>
                    <a:pt x="9" y="7"/>
                  </a:lnTo>
                  <a:lnTo>
                    <a:pt x="8" y="7"/>
                  </a:lnTo>
                  <a:lnTo>
                    <a:pt x="6" y="8"/>
                  </a:lnTo>
                  <a:lnTo>
                    <a:pt x="5" y="8"/>
                  </a:lnTo>
                  <a:lnTo>
                    <a:pt x="2" y="7"/>
                  </a:lnTo>
                  <a:lnTo>
                    <a:pt x="2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699" name="Freeform 165">
              <a:extLst>
                <a:ext uri="{FF2B5EF4-FFF2-40B4-BE49-F238E27FC236}">
                  <a16:creationId xmlns:a16="http://schemas.microsoft.com/office/drawing/2014/main" id="{9D539930-72C7-4A78-A797-9CFF928F29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93773" y="3667422"/>
              <a:ext cx="25340" cy="48731"/>
            </a:xfrm>
            <a:custGeom>
              <a:avLst/>
              <a:gdLst>
                <a:gd name="T0" fmla="*/ 8 w 13"/>
                <a:gd name="T1" fmla="*/ 0 h 25"/>
                <a:gd name="T2" fmla="*/ 10 w 13"/>
                <a:gd name="T3" fmla="*/ 3 h 25"/>
                <a:gd name="T4" fmla="*/ 11 w 13"/>
                <a:gd name="T5" fmla="*/ 5 h 25"/>
                <a:gd name="T6" fmla="*/ 13 w 13"/>
                <a:gd name="T7" fmla="*/ 6 h 25"/>
                <a:gd name="T8" fmla="*/ 11 w 13"/>
                <a:gd name="T9" fmla="*/ 8 h 25"/>
                <a:gd name="T10" fmla="*/ 11 w 13"/>
                <a:gd name="T11" fmla="*/ 9 h 25"/>
                <a:gd name="T12" fmla="*/ 11 w 13"/>
                <a:gd name="T13" fmla="*/ 11 h 25"/>
                <a:gd name="T14" fmla="*/ 11 w 13"/>
                <a:gd name="T15" fmla="*/ 12 h 25"/>
                <a:gd name="T16" fmla="*/ 11 w 13"/>
                <a:gd name="T17" fmla="*/ 14 h 25"/>
                <a:gd name="T18" fmla="*/ 13 w 13"/>
                <a:gd name="T19" fmla="*/ 16 h 25"/>
                <a:gd name="T20" fmla="*/ 13 w 13"/>
                <a:gd name="T21" fmla="*/ 17 h 25"/>
                <a:gd name="T22" fmla="*/ 13 w 13"/>
                <a:gd name="T23" fmla="*/ 19 h 25"/>
                <a:gd name="T24" fmla="*/ 11 w 13"/>
                <a:gd name="T25" fmla="*/ 20 h 25"/>
                <a:gd name="T26" fmla="*/ 10 w 13"/>
                <a:gd name="T27" fmla="*/ 23 h 25"/>
                <a:gd name="T28" fmla="*/ 10 w 13"/>
                <a:gd name="T29" fmla="*/ 23 h 25"/>
                <a:gd name="T30" fmla="*/ 8 w 13"/>
                <a:gd name="T31" fmla="*/ 23 h 25"/>
                <a:gd name="T32" fmla="*/ 7 w 13"/>
                <a:gd name="T33" fmla="*/ 25 h 25"/>
                <a:gd name="T34" fmla="*/ 5 w 13"/>
                <a:gd name="T35" fmla="*/ 25 h 25"/>
                <a:gd name="T36" fmla="*/ 5 w 13"/>
                <a:gd name="T37" fmla="*/ 25 h 25"/>
                <a:gd name="T38" fmla="*/ 3 w 13"/>
                <a:gd name="T39" fmla="*/ 25 h 25"/>
                <a:gd name="T40" fmla="*/ 3 w 13"/>
                <a:gd name="T41" fmla="*/ 23 h 25"/>
                <a:gd name="T42" fmla="*/ 2 w 13"/>
                <a:gd name="T43" fmla="*/ 23 h 25"/>
                <a:gd name="T44" fmla="*/ 2 w 13"/>
                <a:gd name="T45" fmla="*/ 22 h 25"/>
                <a:gd name="T46" fmla="*/ 2 w 13"/>
                <a:gd name="T47" fmla="*/ 20 h 25"/>
                <a:gd name="T48" fmla="*/ 2 w 13"/>
                <a:gd name="T49" fmla="*/ 20 h 25"/>
                <a:gd name="T50" fmla="*/ 0 w 13"/>
                <a:gd name="T51" fmla="*/ 16 h 25"/>
                <a:gd name="T52" fmla="*/ 0 w 13"/>
                <a:gd name="T53" fmla="*/ 12 h 25"/>
                <a:gd name="T54" fmla="*/ 0 w 13"/>
                <a:gd name="T55" fmla="*/ 11 h 25"/>
                <a:gd name="T56" fmla="*/ 2 w 13"/>
                <a:gd name="T57" fmla="*/ 11 h 25"/>
                <a:gd name="T58" fmla="*/ 2 w 13"/>
                <a:gd name="T59" fmla="*/ 9 h 25"/>
                <a:gd name="T60" fmla="*/ 2 w 13"/>
                <a:gd name="T61" fmla="*/ 6 h 25"/>
                <a:gd name="T62" fmla="*/ 3 w 13"/>
                <a:gd name="T63" fmla="*/ 3 h 25"/>
                <a:gd name="T64" fmla="*/ 5 w 13"/>
                <a:gd name="T65" fmla="*/ 1 h 25"/>
                <a:gd name="T66" fmla="*/ 8 w 13"/>
                <a:gd name="T6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" h="25">
                  <a:moveTo>
                    <a:pt x="8" y="0"/>
                  </a:moveTo>
                  <a:lnTo>
                    <a:pt x="10" y="3"/>
                  </a:lnTo>
                  <a:lnTo>
                    <a:pt x="11" y="5"/>
                  </a:lnTo>
                  <a:lnTo>
                    <a:pt x="13" y="6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13" y="16"/>
                  </a:lnTo>
                  <a:lnTo>
                    <a:pt x="13" y="17"/>
                  </a:lnTo>
                  <a:lnTo>
                    <a:pt x="13" y="19"/>
                  </a:lnTo>
                  <a:lnTo>
                    <a:pt x="11" y="20"/>
                  </a:lnTo>
                  <a:lnTo>
                    <a:pt x="10" y="23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7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3"/>
                  </a:lnTo>
                  <a:lnTo>
                    <a:pt x="2" y="23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9"/>
                  </a:lnTo>
                  <a:lnTo>
                    <a:pt x="2" y="6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0" name="Freeform 166">
              <a:extLst>
                <a:ext uri="{FF2B5EF4-FFF2-40B4-BE49-F238E27FC236}">
                  <a16:creationId xmlns:a16="http://schemas.microsoft.com/office/drawing/2014/main" id="{61EBC520-3142-4CC2-AAEF-A008FFFB4E5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7050" y="4963654"/>
              <a:ext cx="239755" cy="245602"/>
            </a:xfrm>
            <a:custGeom>
              <a:avLst/>
              <a:gdLst>
                <a:gd name="T0" fmla="*/ 67 w 123"/>
                <a:gd name="T1" fmla="*/ 8 h 126"/>
                <a:gd name="T2" fmla="*/ 67 w 123"/>
                <a:gd name="T3" fmla="*/ 15 h 126"/>
                <a:gd name="T4" fmla="*/ 68 w 123"/>
                <a:gd name="T5" fmla="*/ 19 h 126"/>
                <a:gd name="T6" fmla="*/ 70 w 123"/>
                <a:gd name="T7" fmla="*/ 22 h 126"/>
                <a:gd name="T8" fmla="*/ 70 w 123"/>
                <a:gd name="T9" fmla="*/ 23 h 126"/>
                <a:gd name="T10" fmla="*/ 70 w 123"/>
                <a:gd name="T11" fmla="*/ 30 h 126"/>
                <a:gd name="T12" fmla="*/ 70 w 123"/>
                <a:gd name="T13" fmla="*/ 34 h 126"/>
                <a:gd name="T14" fmla="*/ 70 w 123"/>
                <a:gd name="T15" fmla="*/ 37 h 126"/>
                <a:gd name="T16" fmla="*/ 68 w 123"/>
                <a:gd name="T17" fmla="*/ 42 h 126"/>
                <a:gd name="T18" fmla="*/ 73 w 123"/>
                <a:gd name="T19" fmla="*/ 42 h 126"/>
                <a:gd name="T20" fmla="*/ 79 w 123"/>
                <a:gd name="T21" fmla="*/ 44 h 126"/>
                <a:gd name="T22" fmla="*/ 86 w 123"/>
                <a:gd name="T23" fmla="*/ 44 h 126"/>
                <a:gd name="T24" fmla="*/ 90 w 123"/>
                <a:gd name="T25" fmla="*/ 42 h 126"/>
                <a:gd name="T26" fmla="*/ 93 w 123"/>
                <a:gd name="T27" fmla="*/ 44 h 126"/>
                <a:gd name="T28" fmla="*/ 100 w 123"/>
                <a:gd name="T29" fmla="*/ 45 h 126"/>
                <a:gd name="T30" fmla="*/ 103 w 123"/>
                <a:gd name="T31" fmla="*/ 50 h 126"/>
                <a:gd name="T32" fmla="*/ 103 w 123"/>
                <a:gd name="T33" fmla="*/ 55 h 126"/>
                <a:gd name="T34" fmla="*/ 103 w 123"/>
                <a:gd name="T35" fmla="*/ 60 h 126"/>
                <a:gd name="T36" fmla="*/ 104 w 123"/>
                <a:gd name="T37" fmla="*/ 64 h 126"/>
                <a:gd name="T38" fmla="*/ 106 w 123"/>
                <a:gd name="T39" fmla="*/ 69 h 126"/>
                <a:gd name="T40" fmla="*/ 112 w 123"/>
                <a:gd name="T41" fmla="*/ 71 h 126"/>
                <a:gd name="T42" fmla="*/ 117 w 123"/>
                <a:gd name="T43" fmla="*/ 67 h 126"/>
                <a:gd name="T44" fmla="*/ 122 w 123"/>
                <a:gd name="T45" fmla="*/ 72 h 126"/>
                <a:gd name="T46" fmla="*/ 120 w 123"/>
                <a:gd name="T47" fmla="*/ 83 h 126"/>
                <a:gd name="T48" fmla="*/ 117 w 123"/>
                <a:gd name="T49" fmla="*/ 94 h 126"/>
                <a:gd name="T50" fmla="*/ 114 w 123"/>
                <a:gd name="T51" fmla="*/ 112 h 126"/>
                <a:gd name="T52" fmla="*/ 109 w 123"/>
                <a:gd name="T53" fmla="*/ 115 h 126"/>
                <a:gd name="T54" fmla="*/ 104 w 123"/>
                <a:gd name="T55" fmla="*/ 118 h 126"/>
                <a:gd name="T56" fmla="*/ 103 w 123"/>
                <a:gd name="T57" fmla="*/ 123 h 126"/>
                <a:gd name="T58" fmla="*/ 97 w 123"/>
                <a:gd name="T59" fmla="*/ 121 h 126"/>
                <a:gd name="T60" fmla="*/ 90 w 123"/>
                <a:gd name="T61" fmla="*/ 126 h 126"/>
                <a:gd name="T62" fmla="*/ 84 w 123"/>
                <a:gd name="T63" fmla="*/ 123 h 126"/>
                <a:gd name="T64" fmla="*/ 67 w 123"/>
                <a:gd name="T65" fmla="*/ 121 h 126"/>
                <a:gd name="T66" fmla="*/ 60 w 123"/>
                <a:gd name="T67" fmla="*/ 116 h 126"/>
                <a:gd name="T68" fmla="*/ 63 w 123"/>
                <a:gd name="T69" fmla="*/ 113 h 126"/>
                <a:gd name="T70" fmla="*/ 65 w 123"/>
                <a:gd name="T71" fmla="*/ 112 h 126"/>
                <a:gd name="T72" fmla="*/ 65 w 123"/>
                <a:gd name="T73" fmla="*/ 105 h 126"/>
                <a:gd name="T74" fmla="*/ 67 w 123"/>
                <a:gd name="T75" fmla="*/ 104 h 126"/>
                <a:gd name="T76" fmla="*/ 71 w 123"/>
                <a:gd name="T77" fmla="*/ 97 h 126"/>
                <a:gd name="T78" fmla="*/ 74 w 123"/>
                <a:gd name="T79" fmla="*/ 94 h 126"/>
                <a:gd name="T80" fmla="*/ 68 w 123"/>
                <a:gd name="T81" fmla="*/ 86 h 126"/>
                <a:gd name="T82" fmla="*/ 62 w 123"/>
                <a:gd name="T83" fmla="*/ 85 h 126"/>
                <a:gd name="T84" fmla="*/ 48 w 123"/>
                <a:gd name="T85" fmla="*/ 77 h 126"/>
                <a:gd name="T86" fmla="*/ 32 w 123"/>
                <a:gd name="T87" fmla="*/ 71 h 126"/>
                <a:gd name="T88" fmla="*/ 19 w 123"/>
                <a:gd name="T89" fmla="*/ 63 h 126"/>
                <a:gd name="T90" fmla="*/ 13 w 123"/>
                <a:gd name="T91" fmla="*/ 58 h 126"/>
                <a:gd name="T92" fmla="*/ 2 w 123"/>
                <a:gd name="T93" fmla="*/ 45 h 126"/>
                <a:gd name="T94" fmla="*/ 2 w 123"/>
                <a:gd name="T95" fmla="*/ 41 h 126"/>
                <a:gd name="T96" fmla="*/ 8 w 123"/>
                <a:gd name="T97" fmla="*/ 15 h 126"/>
                <a:gd name="T98" fmla="*/ 18 w 123"/>
                <a:gd name="T99" fmla="*/ 4 h 126"/>
                <a:gd name="T100" fmla="*/ 46 w 123"/>
                <a:gd name="T10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3" h="126">
                  <a:moveTo>
                    <a:pt x="52" y="0"/>
                  </a:moveTo>
                  <a:lnTo>
                    <a:pt x="57" y="3"/>
                  </a:lnTo>
                  <a:lnTo>
                    <a:pt x="62" y="4"/>
                  </a:lnTo>
                  <a:lnTo>
                    <a:pt x="65" y="8"/>
                  </a:lnTo>
                  <a:lnTo>
                    <a:pt x="67" y="8"/>
                  </a:lnTo>
                  <a:lnTo>
                    <a:pt x="67" y="11"/>
                  </a:lnTo>
                  <a:lnTo>
                    <a:pt x="67" y="12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9"/>
                  </a:lnTo>
                  <a:lnTo>
                    <a:pt x="68" y="19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70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0" y="23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0" y="30"/>
                  </a:lnTo>
                  <a:lnTo>
                    <a:pt x="70" y="31"/>
                  </a:lnTo>
                  <a:lnTo>
                    <a:pt x="70" y="31"/>
                  </a:lnTo>
                  <a:lnTo>
                    <a:pt x="70" y="33"/>
                  </a:lnTo>
                  <a:lnTo>
                    <a:pt x="70" y="33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0" y="36"/>
                  </a:lnTo>
                  <a:lnTo>
                    <a:pt x="70" y="36"/>
                  </a:lnTo>
                  <a:lnTo>
                    <a:pt x="70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2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74" y="42"/>
                  </a:lnTo>
                  <a:lnTo>
                    <a:pt x="76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9" y="44"/>
                  </a:lnTo>
                  <a:lnTo>
                    <a:pt x="81" y="44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4"/>
                  </a:lnTo>
                  <a:lnTo>
                    <a:pt x="87" y="44"/>
                  </a:lnTo>
                  <a:lnTo>
                    <a:pt x="89" y="44"/>
                  </a:lnTo>
                  <a:lnTo>
                    <a:pt x="89" y="42"/>
                  </a:lnTo>
                  <a:lnTo>
                    <a:pt x="89" y="42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2" y="42"/>
                  </a:lnTo>
                  <a:lnTo>
                    <a:pt x="92" y="42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5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98" y="45"/>
                  </a:lnTo>
                  <a:lnTo>
                    <a:pt x="100" y="45"/>
                  </a:lnTo>
                  <a:lnTo>
                    <a:pt x="100" y="45"/>
                  </a:lnTo>
                  <a:lnTo>
                    <a:pt x="101" y="47"/>
                  </a:lnTo>
                  <a:lnTo>
                    <a:pt x="101" y="49"/>
                  </a:lnTo>
                  <a:lnTo>
                    <a:pt x="101" y="49"/>
                  </a:lnTo>
                  <a:lnTo>
                    <a:pt x="103" y="50"/>
                  </a:lnTo>
                  <a:lnTo>
                    <a:pt x="103" y="50"/>
                  </a:lnTo>
                  <a:lnTo>
                    <a:pt x="103" y="52"/>
                  </a:lnTo>
                  <a:lnTo>
                    <a:pt x="103" y="52"/>
                  </a:lnTo>
                  <a:lnTo>
                    <a:pt x="103" y="53"/>
                  </a:lnTo>
                  <a:lnTo>
                    <a:pt x="103" y="55"/>
                  </a:lnTo>
                  <a:lnTo>
                    <a:pt x="103" y="56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60"/>
                  </a:lnTo>
                  <a:lnTo>
                    <a:pt x="103" y="60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4" y="63"/>
                  </a:lnTo>
                  <a:lnTo>
                    <a:pt x="104" y="63"/>
                  </a:lnTo>
                  <a:lnTo>
                    <a:pt x="104" y="64"/>
                  </a:lnTo>
                  <a:lnTo>
                    <a:pt x="104" y="64"/>
                  </a:lnTo>
                  <a:lnTo>
                    <a:pt x="104" y="66"/>
                  </a:lnTo>
                  <a:lnTo>
                    <a:pt x="106" y="67"/>
                  </a:lnTo>
                  <a:lnTo>
                    <a:pt x="106" y="69"/>
                  </a:lnTo>
                  <a:lnTo>
                    <a:pt x="106" y="69"/>
                  </a:lnTo>
                  <a:lnTo>
                    <a:pt x="106" y="71"/>
                  </a:lnTo>
                  <a:lnTo>
                    <a:pt x="108" y="71"/>
                  </a:lnTo>
                  <a:lnTo>
                    <a:pt x="109" y="71"/>
                  </a:lnTo>
                  <a:lnTo>
                    <a:pt x="111" y="71"/>
                  </a:lnTo>
                  <a:lnTo>
                    <a:pt x="112" y="71"/>
                  </a:lnTo>
                  <a:lnTo>
                    <a:pt x="112" y="69"/>
                  </a:lnTo>
                  <a:lnTo>
                    <a:pt x="114" y="69"/>
                  </a:lnTo>
                  <a:lnTo>
                    <a:pt x="115" y="69"/>
                  </a:lnTo>
                  <a:lnTo>
                    <a:pt x="117" y="67"/>
                  </a:lnTo>
                  <a:lnTo>
                    <a:pt x="117" y="67"/>
                  </a:lnTo>
                  <a:lnTo>
                    <a:pt x="119" y="69"/>
                  </a:lnTo>
                  <a:lnTo>
                    <a:pt x="120" y="69"/>
                  </a:lnTo>
                  <a:lnTo>
                    <a:pt x="120" y="71"/>
                  </a:lnTo>
                  <a:lnTo>
                    <a:pt x="123" y="71"/>
                  </a:lnTo>
                  <a:lnTo>
                    <a:pt x="122" y="72"/>
                  </a:lnTo>
                  <a:lnTo>
                    <a:pt x="122" y="72"/>
                  </a:lnTo>
                  <a:lnTo>
                    <a:pt x="122" y="74"/>
                  </a:lnTo>
                  <a:lnTo>
                    <a:pt x="122" y="75"/>
                  </a:lnTo>
                  <a:lnTo>
                    <a:pt x="122" y="78"/>
                  </a:lnTo>
                  <a:lnTo>
                    <a:pt x="120" y="83"/>
                  </a:lnTo>
                  <a:lnTo>
                    <a:pt x="120" y="86"/>
                  </a:lnTo>
                  <a:lnTo>
                    <a:pt x="120" y="88"/>
                  </a:lnTo>
                  <a:lnTo>
                    <a:pt x="119" y="89"/>
                  </a:lnTo>
                  <a:lnTo>
                    <a:pt x="117" y="93"/>
                  </a:lnTo>
                  <a:lnTo>
                    <a:pt x="117" y="94"/>
                  </a:lnTo>
                  <a:lnTo>
                    <a:pt x="117" y="101"/>
                  </a:lnTo>
                  <a:lnTo>
                    <a:pt x="117" y="105"/>
                  </a:lnTo>
                  <a:lnTo>
                    <a:pt x="115" y="110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2" y="112"/>
                  </a:lnTo>
                  <a:lnTo>
                    <a:pt x="112" y="113"/>
                  </a:lnTo>
                  <a:lnTo>
                    <a:pt x="111" y="113"/>
                  </a:lnTo>
                  <a:lnTo>
                    <a:pt x="111" y="115"/>
                  </a:lnTo>
                  <a:lnTo>
                    <a:pt x="109" y="115"/>
                  </a:lnTo>
                  <a:lnTo>
                    <a:pt x="109" y="115"/>
                  </a:lnTo>
                  <a:lnTo>
                    <a:pt x="109" y="11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04" y="118"/>
                  </a:lnTo>
                  <a:lnTo>
                    <a:pt x="104" y="118"/>
                  </a:lnTo>
                  <a:lnTo>
                    <a:pt x="103" y="119"/>
                  </a:lnTo>
                  <a:lnTo>
                    <a:pt x="103" y="119"/>
                  </a:lnTo>
                  <a:lnTo>
                    <a:pt x="103" y="121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3"/>
                  </a:lnTo>
                  <a:lnTo>
                    <a:pt x="100" y="123"/>
                  </a:lnTo>
                  <a:lnTo>
                    <a:pt x="98" y="121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3" y="123"/>
                  </a:lnTo>
                  <a:lnTo>
                    <a:pt x="93" y="123"/>
                  </a:lnTo>
                  <a:lnTo>
                    <a:pt x="92" y="124"/>
                  </a:lnTo>
                  <a:lnTo>
                    <a:pt x="90" y="126"/>
                  </a:lnTo>
                  <a:lnTo>
                    <a:pt x="90" y="124"/>
                  </a:lnTo>
                  <a:lnTo>
                    <a:pt x="89" y="124"/>
                  </a:lnTo>
                  <a:lnTo>
                    <a:pt x="87" y="124"/>
                  </a:lnTo>
                  <a:lnTo>
                    <a:pt x="86" y="124"/>
                  </a:lnTo>
                  <a:lnTo>
                    <a:pt x="84" y="123"/>
                  </a:lnTo>
                  <a:lnTo>
                    <a:pt x="82" y="123"/>
                  </a:lnTo>
                  <a:lnTo>
                    <a:pt x="81" y="124"/>
                  </a:lnTo>
                  <a:lnTo>
                    <a:pt x="78" y="123"/>
                  </a:lnTo>
                  <a:lnTo>
                    <a:pt x="71" y="121"/>
                  </a:lnTo>
                  <a:lnTo>
                    <a:pt x="67" y="121"/>
                  </a:lnTo>
                  <a:lnTo>
                    <a:pt x="60" y="121"/>
                  </a:lnTo>
                  <a:lnTo>
                    <a:pt x="59" y="119"/>
                  </a:lnTo>
                  <a:lnTo>
                    <a:pt x="59" y="118"/>
                  </a:lnTo>
                  <a:lnTo>
                    <a:pt x="60" y="118"/>
                  </a:lnTo>
                  <a:lnTo>
                    <a:pt x="60" y="116"/>
                  </a:lnTo>
                  <a:lnTo>
                    <a:pt x="62" y="116"/>
                  </a:lnTo>
                  <a:lnTo>
                    <a:pt x="62" y="115"/>
                  </a:lnTo>
                  <a:lnTo>
                    <a:pt x="63" y="115"/>
                  </a:lnTo>
                  <a:lnTo>
                    <a:pt x="63" y="115"/>
                  </a:lnTo>
                  <a:lnTo>
                    <a:pt x="63" y="113"/>
                  </a:lnTo>
                  <a:lnTo>
                    <a:pt x="63" y="113"/>
                  </a:lnTo>
                  <a:lnTo>
                    <a:pt x="65" y="113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2"/>
                  </a:lnTo>
                  <a:lnTo>
                    <a:pt x="65" y="110"/>
                  </a:lnTo>
                  <a:lnTo>
                    <a:pt x="65" y="108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5"/>
                  </a:lnTo>
                  <a:lnTo>
                    <a:pt x="67" y="104"/>
                  </a:lnTo>
                  <a:lnTo>
                    <a:pt x="67" y="104"/>
                  </a:lnTo>
                  <a:lnTo>
                    <a:pt x="70" y="102"/>
                  </a:lnTo>
                  <a:lnTo>
                    <a:pt x="70" y="101"/>
                  </a:lnTo>
                  <a:lnTo>
                    <a:pt x="70" y="101"/>
                  </a:lnTo>
                  <a:lnTo>
                    <a:pt x="70" y="99"/>
                  </a:lnTo>
                  <a:lnTo>
                    <a:pt x="71" y="97"/>
                  </a:lnTo>
                  <a:lnTo>
                    <a:pt x="71" y="97"/>
                  </a:lnTo>
                  <a:lnTo>
                    <a:pt x="71" y="96"/>
                  </a:lnTo>
                  <a:lnTo>
                    <a:pt x="73" y="96"/>
                  </a:lnTo>
                  <a:lnTo>
                    <a:pt x="74" y="94"/>
                  </a:lnTo>
                  <a:lnTo>
                    <a:pt x="74" y="94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1"/>
                  </a:lnTo>
                  <a:lnTo>
                    <a:pt x="71" y="88"/>
                  </a:lnTo>
                  <a:lnTo>
                    <a:pt x="68" y="86"/>
                  </a:lnTo>
                  <a:lnTo>
                    <a:pt x="67" y="85"/>
                  </a:lnTo>
                  <a:lnTo>
                    <a:pt x="65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2" y="85"/>
                  </a:lnTo>
                  <a:lnTo>
                    <a:pt x="60" y="83"/>
                  </a:lnTo>
                  <a:lnTo>
                    <a:pt x="57" y="83"/>
                  </a:lnTo>
                  <a:lnTo>
                    <a:pt x="51" y="78"/>
                  </a:lnTo>
                  <a:lnTo>
                    <a:pt x="48" y="77"/>
                  </a:lnTo>
                  <a:lnTo>
                    <a:pt x="48" y="77"/>
                  </a:lnTo>
                  <a:lnTo>
                    <a:pt x="45" y="75"/>
                  </a:lnTo>
                  <a:lnTo>
                    <a:pt x="41" y="72"/>
                  </a:lnTo>
                  <a:lnTo>
                    <a:pt x="38" y="71"/>
                  </a:lnTo>
                  <a:lnTo>
                    <a:pt x="35" y="71"/>
                  </a:lnTo>
                  <a:lnTo>
                    <a:pt x="32" y="71"/>
                  </a:lnTo>
                  <a:lnTo>
                    <a:pt x="27" y="69"/>
                  </a:lnTo>
                  <a:lnTo>
                    <a:pt x="24" y="67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19" y="63"/>
                  </a:lnTo>
                  <a:lnTo>
                    <a:pt x="18" y="61"/>
                  </a:lnTo>
                  <a:lnTo>
                    <a:pt x="18" y="61"/>
                  </a:lnTo>
                  <a:lnTo>
                    <a:pt x="16" y="60"/>
                  </a:lnTo>
                  <a:lnTo>
                    <a:pt x="15" y="60"/>
                  </a:lnTo>
                  <a:lnTo>
                    <a:pt x="13" y="58"/>
                  </a:lnTo>
                  <a:lnTo>
                    <a:pt x="11" y="56"/>
                  </a:lnTo>
                  <a:lnTo>
                    <a:pt x="10" y="53"/>
                  </a:lnTo>
                  <a:lnTo>
                    <a:pt x="7" y="50"/>
                  </a:lnTo>
                  <a:lnTo>
                    <a:pt x="5" y="47"/>
                  </a:lnTo>
                  <a:lnTo>
                    <a:pt x="2" y="45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4" y="36"/>
                  </a:lnTo>
                  <a:lnTo>
                    <a:pt x="5" y="31"/>
                  </a:lnTo>
                  <a:lnTo>
                    <a:pt x="7" y="26"/>
                  </a:lnTo>
                  <a:lnTo>
                    <a:pt x="7" y="19"/>
                  </a:lnTo>
                  <a:lnTo>
                    <a:pt x="8" y="15"/>
                  </a:lnTo>
                  <a:lnTo>
                    <a:pt x="10" y="14"/>
                  </a:lnTo>
                  <a:lnTo>
                    <a:pt x="11" y="11"/>
                  </a:lnTo>
                  <a:lnTo>
                    <a:pt x="13" y="8"/>
                  </a:lnTo>
                  <a:lnTo>
                    <a:pt x="15" y="4"/>
                  </a:lnTo>
                  <a:lnTo>
                    <a:pt x="18" y="4"/>
                  </a:lnTo>
                  <a:lnTo>
                    <a:pt x="24" y="3"/>
                  </a:lnTo>
                  <a:lnTo>
                    <a:pt x="27" y="3"/>
                  </a:lnTo>
                  <a:lnTo>
                    <a:pt x="33" y="1"/>
                  </a:lnTo>
                  <a:lnTo>
                    <a:pt x="40" y="0"/>
                  </a:lnTo>
                  <a:lnTo>
                    <a:pt x="46" y="0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1" name="Freeform 167">
              <a:extLst>
                <a:ext uri="{FF2B5EF4-FFF2-40B4-BE49-F238E27FC236}">
                  <a16:creationId xmlns:a16="http://schemas.microsoft.com/office/drawing/2014/main" id="{D6825E0D-3589-4AB7-86D1-11C6DABD486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58768" y="4201509"/>
              <a:ext cx="99411" cy="132547"/>
            </a:xfrm>
            <a:custGeom>
              <a:avLst/>
              <a:gdLst>
                <a:gd name="T0" fmla="*/ 0 w 51"/>
                <a:gd name="T1" fmla="*/ 66 h 68"/>
                <a:gd name="T2" fmla="*/ 0 w 51"/>
                <a:gd name="T3" fmla="*/ 66 h 68"/>
                <a:gd name="T4" fmla="*/ 0 w 51"/>
                <a:gd name="T5" fmla="*/ 66 h 68"/>
                <a:gd name="T6" fmla="*/ 0 w 51"/>
                <a:gd name="T7" fmla="*/ 66 h 68"/>
                <a:gd name="T8" fmla="*/ 0 w 51"/>
                <a:gd name="T9" fmla="*/ 68 h 68"/>
                <a:gd name="T10" fmla="*/ 0 w 51"/>
                <a:gd name="T11" fmla="*/ 68 h 68"/>
                <a:gd name="T12" fmla="*/ 0 w 51"/>
                <a:gd name="T13" fmla="*/ 66 h 68"/>
                <a:gd name="T14" fmla="*/ 0 w 51"/>
                <a:gd name="T15" fmla="*/ 66 h 68"/>
                <a:gd name="T16" fmla="*/ 0 w 51"/>
                <a:gd name="T17" fmla="*/ 66 h 68"/>
                <a:gd name="T18" fmla="*/ 51 w 51"/>
                <a:gd name="T19" fmla="*/ 0 h 68"/>
                <a:gd name="T20" fmla="*/ 51 w 51"/>
                <a:gd name="T21" fmla="*/ 0 h 68"/>
                <a:gd name="T22" fmla="*/ 51 w 51"/>
                <a:gd name="T23" fmla="*/ 3 h 68"/>
                <a:gd name="T24" fmla="*/ 51 w 51"/>
                <a:gd name="T25" fmla="*/ 3 h 68"/>
                <a:gd name="T26" fmla="*/ 51 w 51"/>
                <a:gd name="T27" fmla="*/ 5 h 68"/>
                <a:gd name="T28" fmla="*/ 49 w 51"/>
                <a:gd name="T29" fmla="*/ 5 h 68"/>
                <a:gd name="T30" fmla="*/ 49 w 51"/>
                <a:gd name="T31" fmla="*/ 3 h 68"/>
                <a:gd name="T32" fmla="*/ 49 w 51"/>
                <a:gd name="T33" fmla="*/ 2 h 68"/>
                <a:gd name="T34" fmla="*/ 49 w 51"/>
                <a:gd name="T35" fmla="*/ 2 h 68"/>
                <a:gd name="T36" fmla="*/ 51 w 51"/>
                <a:gd name="T37" fmla="*/ 2 h 68"/>
                <a:gd name="T38" fmla="*/ 51 w 51"/>
                <a:gd name="T39" fmla="*/ 2 h 68"/>
                <a:gd name="T40" fmla="*/ 51 w 51"/>
                <a:gd name="T4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1" h="68">
                  <a:moveTo>
                    <a:pt x="0" y="66"/>
                  </a:move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6"/>
                  </a:lnTo>
                  <a:close/>
                  <a:moveTo>
                    <a:pt x="51" y="0"/>
                  </a:moveTo>
                  <a:lnTo>
                    <a:pt x="51" y="0"/>
                  </a:lnTo>
                  <a:lnTo>
                    <a:pt x="51" y="3"/>
                  </a:lnTo>
                  <a:lnTo>
                    <a:pt x="51" y="3"/>
                  </a:lnTo>
                  <a:lnTo>
                    <a:pt x="51" y="5"/>
                  </a:lnTo>
                  <a:lnTo>
                    <a:pt x="49" y="5"/>
                  </a:lnTo>
                  <a:lnTo>
                    <a:pt x="49" y="3"/>
                  </a:lnTo>
                  <a:lnTo>
                    <a:pt x="49" y="2"/>
                  </a:lnTo>
                  <a:lnTo>
                    <a:pt x="49" y="2"/>
                  </a:lnTo>
                  <a:lnTo>
                    <a:pt x="51" y="2"/>
                  </a:lnTo>
                  <a:lnTo>
                    <a:pt x="51" y="2"/>
                  </a:lnTo>
                  <a:lnTo>
                    <a:pt x="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2" name="Freeform 168">
              <a:extLst>
                <a:ext uri="{FF2B5EF4-FFF2-40B4-BE49-F238E27FC236}">
                  <a16:creationId xmlns:a16="http://schemas.microsoft.com/office/drawing/2014/main" id="{B782F6F8-36C8-48B3-9094-69C9512F9D4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83946" y="3160624"/>
              <a:ext cx="705618" cy="309927"/>
            </a:xfrm>
            <a:custGeom>
              <a:avLst/>
              <a:gdLst>
                <a:gd name="T0" fmla="*/ 211 w 362"/>
                <a:gd name="T1" fmla="*/ 156 h 159"/>
                <a:gd name="T2" fmla="*/ 203 w 362"/>
                <a:gd name="T3" fmla="*/ 156 h 159"/>
                <a:gd name="T4" fmla="*/ 89 w 362"/>
                <a:gd name="T5" fmla="*/ 88 h 159"/>
                <a:gd name="T6" fmla="*/ 88 w 362"/>
                <a:gd name="T7" fmla="*/ 87 h 159"/>
                <a:gd name="T8" fmla="*/ 86 w 362"/>
                <a:gd name="T9" fmla="*/ 74 h 159"/>
                <a:gd name="T10" fmla="*/ 80 w 362"/>
                <a:gd name="T11" fmla="*/ 75 h 159"/>
                <a:gd name="T12" fmla="*/ 41 w 362"/>
                <a:gd name="T13" fmla="*/ 61 h 159"/>
                <a:gd name="T14" fmla="*/ 42 w 362"/>
                <a:gd name="T15" fmla="*/ 64 h 159"/>
                <a:gd name="T16" fmla="*/ 41 w 362"/>
                <a:gd name="T17" fmla="*/ 61 h 159"/>
                <a:gd name="T18" fmla="*/ 37 w 362"/>
                <a:gd name="T19" fmla="*/ 61 h 159"/>
                <a:gd name="T20" fmla="*/ 47 w 362"/>
                <a:gd name="T21" fmla="*/ 60 h 159"/>
                <a:gd name="T22" fmla="*/ 42 w 362"/>
                <a:gd name="T23" fmla="*/ 58 h 159"/>
                <a:gd name="T24" fmla="*/ 61 w 362"/>
                <a:gd name="T25" fmla="*/ 60 h 159"/>
                <a:gd name="T26" fmla="*/ 56 w 362"/>
                <a:gd name="T27" fmla="*/ 58 h 159"/>
                <a:gd name="T28" fmla="*/ 1 w 362"/>
                <a:gd name="T29" fmla="*/ 49 h 159"/>
                <a:gd name="T30" fmla="*/ 332 w 362"/>
                <a:gd name="T31" fmla="*/ 0 h 159"/>
                <a:gd name="T32" fmla="*/ 334 w 362"/>
                <a:gd name="T33" fmla="*/ 3 h 159"/>
                <a:gd name="T34" fmla="*/ 334 w 362"/>
                <a:gd name="T35" fmla="*/ 6 h 159"/>
                <a:gd name="T36" fmla="*/ 340 w 362"/>
                <a:gd name="T37" fmla="*/ 5 h 159"/>
                <a:gd name="T38" fmla="*/ 346 w 362"/>
                <a:gd name="T39" fmla="*/ 5 h 159"/>
                <a:gd name="T40" fmla="*/ 348 w 362"/>
                <a:gd name="T41" fmla="*/ 3 h 159"/>
                <a:gd name="T42" fmla="*/ 354 w 362"/>
                <a:gd name="T43" fmla="*/ 3 h 159"/>
                <a:gd name="T44" fmla="*/ 357 w 362"/>
                <a:gd name="T45" fmla="*/ 6 h 159"/>
                <a:gd name="T46" fmla="*/ 361 w 362"/>
                <a:gd name="T47" fmla="*/ 9 h 159"/>
                <a:gd name="T48" fmla="*/ 361 w 362"/>
                <a:gd name="T49" fmla="*/ 12 h 159"/>
                <a:gd name="T50" fmla="*/ 353 w 362"/>
                <a:gd name="T51" fmla="*/ 19 h 159"/>
                <a:gd name="T52" fmla="*/ 353 w 362"/>
                <a:gd name="T53" fmla="*/ 27 h 159"/>
                <a:gd name="T54" fmla="*/ 353 w 362"/>
                <a:gd name="T55" fmla="*/ 31 h 159"/>
                <a:gd name="T56" fmla="*/ 350 w 362"/>
                <a:gd name="T57" fmla="*/ 35 h 159"/>
                <a:gd name="T58" fmla="*/ 351 w 362"/>
                <a:gd name="T59" fmla="*/ 41 h 159"/>
                <a:gd name="T60" fmla="*/ 343 w 362"/>
                <a:gd name="T61" fmla="*/ 42 h 159"/>
                <a:gd name="T62" fmla="*/ 346 w 362"/>
                <a:gd name="T63" fmla="*/ 49 h 159"/>
                <a:gd name="T64" fmla="*/ 350 w 362"/>
                <a:gd name="T65" fmla="*/ 55 h 159"/>
                <a:gd name="T66" fmla="*/ 346 w 362"/>
                <a:gd name="T67" fmla="*/ 61 h 159"/>
                <a:gd name="T68" fmla="*/ 351 w 362"/>
                <a:gd name="T69" fmla="*/ 68 h 159"/>
                <a:gd name="T70" fmla="*/ 346 w 362"/>
                <a:gd name="T71" fmla="*/ 72 h 159"/>
                <a:gd name="T72" fmla="*/ 343 w 362"/>
                <a:gd name="T73" fmla="*/ 80 h 159"/>
                <a:gd name="T74" fmla="*/ 334 w 362"/>
                <a:gd name="T75" fmla="*/ 87 h 159"/>
                <a:gd name="T76" fmla="*/ 323 w 362"/>
                <a:gd name="T77" fmla="*/ 87 h 159"/>
                <a:gd name="T78" fmla="*/ 324 w 362"/>
                <a:gd name="T79" fmla="*/ 75 h 159"/>
                <a:gd name="T80" fmla="*/ 323 w 362"/>
                <a:gd name="T81" fmla="*/ 63 h 159"/>
                <a:gd name="T82" fmla="*/ 323 w 362"/>
                <a:gd name="T83" fmla="*/ 63 h 159"/>
                <a:gd name="T84" fmla="*/ 318 w 362"/>
                <a:gd name="T85" fmla="*/ 60 h 159"/>
                <a:gd name="T86" fmla="*/ 321 w 362"/>
                <a:gd name="T87" fmla="*/ 55 h 159"/>
                <a:gd name="T88" fmla="*/ 320 w 362"/>
                <a:gd name="T89" fmla="*/ 57 h 159"/>
                <a:gd name="T90" fmla="*/ 315 w 362"/>
                <a:gd name="T91" fmla="*/ 58 h 159"/>
                <a:gd name="T92" fmla="*/ 316 w 362"/>
                <a:gd name="T93" fmla="*/ 50 h 159"/>
                <a:gd name="T94" fmla="*/ 320 w 362"/>
                <a:gd name="T95" fmla="*/ 46 h 159"/>
                <a:gd name="T96" fmla="*/ 323 w 362"/>
                <a:gd name="T97" fmla="*/ 33 h 159"/>
                <a:gd name="T98" fmla="*/ 326 w 362"/>
                <a:gd name="T99" fmla="*/ 20 h 159"/>
                <a:gd name="T100" fmla="*/ 324 w 362"/>
                <a:gd name="T101" fmla="*/ 9 h 159"/>
                <a:gd name="T102" fmla="*/ 324 w 362"/>
                <a:gd name="T103" fmla="*/ 5 h 159"/>
                <a:gd name="T104" fmla="*/ 332 w 362"/>
                <a:gd name="T105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2" h="159">
                  <a:moveTo>
                    <a:pt x="203" y="154"/>
                  </a:moveTo>
                  <a:lnTo>
                    <a:pt x="205" y="156"/>
                  </a:lnTo>
                  <a:lnTo>
                    <a:pt x="208" y="156"/>
                  </a:lnTo>
                  <a:lnTo>
                    <a:pt x="209" y="156"/>
                  </a:lnTo>
                  <a:lnTo>
                    <a:pt x="211" y="156"/>
                  </a:lnTo>
                  <a:lnTo>
                    <a:pt x="209" y="157"/>
                  </a:lnTo>
                  <a:lnTo>
                    <a:pt x="208" y="159"/>
                  </a:lnTo>
                  <a:lnTo>
                    <a:pt x="206" y="157"/>
                  </a:lnTo>
                  <a:lnTo>
                    <a:pt x="203" y="157"/>
                  </a:lnTo>
                  <a:lnTo>
                    <a:pt x="203" y="156"/>
                  </a:lnTo>
                  <a:lnTo>
                    <a:pt x="203" y="156"/>
                  </a:lnTo>
                  <a:lnTo>
                    <a:pt x="203" y="154"/>
                  </a:lnTo>
                  <a:close/>
                  <a:moveTo>
                    <a:pt x="89" y="87"/>
                  </a:move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9" y="88"/>
                  </a:lnTo>
                  <a:lnTo>
                    <a:pt x="88" y="88"/>
                  </a:lnTo>
                  <a:lnTo>
                    <a:pt x="88" y="88"/>
                  </a:lnTo>
                  <a:lnTo>
                    <a:pt x="88" y="87"/>
                  </a:lnTo>
                  <a:lnTo>
                    <a:pt x="89" y="87"/>
                  </a:lnTo>
                  <a:close/>
                  <a:moveTo>
                    <a:pt x="78" y="72"/>
                  </a:moveTo>
                  <a:lnTo>
                    <a:pt x="82" y="74"/>
                  </a:lnTo>
                  <a:lnTo>
                    <a:pt x="82" y="74"/>
                  </a:lnTo>
                  <a:lnTo>
                    <a:pt x="86" y="74"/>
                  </a:lnTo>
                  <a:lnTo>
                    <a:pt x="88" y="74"/>
                  </a:lnTo>
                  <a:lnTo>
                    <a:pt x="88" y="75"/>
                  </a:lnTo>
                  <a:lnTo>
                    <a:pt x="86" y="75"/>
                  </a:lnTo>
                  <a:lnTo>
                    <a:pt x="85" y="75"/>
                  </a:lnTo>
                  <a:lnTo>
                    <a:pt x="80" y="75"/>
                  </a:lnTo>
                  <a:lnTo>
                    <a:pt x="78" y="74"/>
                  </a:lnTo>
                  <a:lnTo>
                    <a:pt x="78" y="72"/>
                  </a:lnTo>
                  <a:lnTo>
                    <a:pt x="78" y="72"/>
                  </a:lnTo>
                  <a:lnTo>
                    <a:pt x="78" y="72"/>
                  </a:lnTo>
                  <a:close/>
                  <a:moveTo>
                    <a:pt x="41" y="61"/>
                  </a:moveTo>
                  <a:lnTo>
                    <a:pt x="45" y="63"/>
                  </a:lnTo>
                  <a:lnTo>
                    <a:pt x="47" y="64"/>
                  </a:lnTo>
                  <a:lnTo>
                    <a:pt x="44" y="64"/>
                  </a:lnTo>
                  <a:lnTo>
                    <a:pt x="44" y="64"/>
                  </a:lnTo>
                  <a:lnTo>
                    <a:pt x="42" y="64"/>
                  </a:lnTo>
                  <a:lnTo>
                    <a:pt x="41" y="64"/>
                  </a:lnTo>
                  <a:lnTo>
                    <a:pt x="39" y="63"/>
                  </a:lnTo>
                  <a:lnTo>
                    <a:pt x="39" y="63"/>
                  </a:lnTo>
                  <a:lnTo>
                    <a:pt x="39" y="61"/>
                  </a:lnTo>
                  <a:lnTo>
                    <a:pt x="41" y="61"/>
                  </a:lnTo>
                  <a:close/>
                  <a:moveTo>
                    <a:pt x="37" y="60"/>
                  </a:moveTo>
                  <a:lnTo>
                    <a:pt x="37" y="61"/>
                  </a:lnTo>
                  <a:lnTo>
                    <a:pt x="37" y="61"/>
                  </a:lnTo>
                  <a:lnTo>
                    <a:pt x="39" y="61"/>
                  </a:lnTo>
                  <a:lnTo>
                    <a:pt x="37" y="61"/>
                  </a:lnTo>
                  <a:lnTo>
                    <a:pt x="36" y="63"/>
                  </a:lnTo>
                  <a:lnTo>
                    <a:pt x="34" y="61"/>
                  </a:lnTo>
                  <a:lnTo>
                    <a:pt x="37" y="60"/>
                  </a:lnTo>
                  <a:close/>
                  <a:moveTo>
                    <a:pt x="42" y="58"/>
                  </a:moveTo>
                  <a:lnTo>
                    <a:pt x="47" y="60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45" y="60"/>
                  </a:lnTo>
                  <a:lnTo>
                    <a:pt x="44" y="60"/>
                  </a:lnTo>
                  <a:lnTo>
                    <a:pt x="42" y="58"/>
                  </a:lnTo>
                  <a:close/>
                  <a:moveTo>
                    <a:pt x="58" y="58"/>
                  </a:moveTo>
                  <a:lnTo>
                    <a:pt x="59" y="58"/>
                  </a:lnTo>
                  <a:lnTo>
                    <a:pt x="61" y="58"/>
                  </a:lnTo>
                  <a:lnTo>
                    <a:pt x="61" y="60"/>
                  </a:lnTo>
                  <a:lnTo>
                    <a:pt x="61" y="60"/>
                  </a:lnTo>
                  <a:lnTo>
                    <a:pt x="59" y="60"/>
                  </a:lnTo>
                  <a:lnTo>
                    <a:pt x="56" y="60"/>
                  </a:lnTo>
                  <a:lnTo>
                    <a:pt x="56" y="60"/>
                  </a:lnTo>
                  <a:lnTo>
                    <a:pt x="56" y="58"/>
                  </a:lnTo>
                  <a:lnTo>
                    <a:pt x="56" y="58"/>
                  </a:lnTo>
                  <a:lnTo>
                    <a:pt x="58" y="58"/>
                  </a:lnTo>
                  <a:close/>
                  <a:moveTo>
                    <a:pt x="1" y="46"/>
                  </a:moveTo>
                  <a:lnTo>
                    <a:pt x="1" y="46"/>
                  </a:lnTo>
                  <a:lnTo>
                    <a:pt x="1" y="47"/>
                  </a:lnTo>
                  <a:lnTo>
                    <a:pt x="1" y="49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0" y="46"/>
                  </a:lnTo>
                  <a:lnTo>
                    <a:pt x="1" y="46"/>
                  </a:lnTo>
                  <a:close/>
                  <a:moveTo>
                    <a:pt x="332" y="0"/>
                  </a:moveTo>
                  <a:lnTo>
                    <a:pt x="332" y="0"/>
                  </a:lnTo>
                  <a:lnTo>
                    <a:pt x="334" y="1"/>
                  </a:lnTo>
                  <a:lnTo>
                    <a:pt x="334" y="1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5"/>
                  </a:lnTo>
                  <a:lnTo>
                    <a:pt x="332" y="5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5" y="6"/>
                  </a:lnTo>
                  <a:lnTo>
                    <a:pt x="337" y="6"/>
                  </a:lnTo>
                  <a:lnTo>
                    <a:pt x="337" y="5"/>
                  </a:lnTo>
                  <a:lnTo>
                    <a:pt x="337" y="5"/>
                  </a:lnTo>
                  <a:lnTo>
                    <a:pt x="340" y="5"/>
                  </a:lnTo>
                  <a:lnTo>
                    <a:pt x="342" y="5"/>
                  </a:lnTo>
                  <a:lnTo>
                    <a:pt x="342" y="6"/>
                  </a:lnTo>
                  <a:lnTo>
                    <a:pt x="343" y="6"/>
                  </a:lnTo>
                  <a:lnTo>
                    <a:pt x="345" y="6"/>
                  </a:lnTo>
                  <a:lnTo>
                    <a:pt x="346" y="5"/>
                  </a:lnTo>
                  <a:lnTo>
                    <a:pt x="348" y="5"/>
                  </a:lnTo>
                  <a:lnTo>
                    <a:pt x="348" y="5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48" y="3"/>
                  </a:lnTo>
                  <a:lnTo>
                    <a:pt x="350" y="3"/>
                  </a:lnTo>
                  <a:lnTo>
                    <a:pt x="350" y="3"/>
                  </a:lnTo>
                  <a:lnTo>
                    <a:pt x="353" y="5"/>
                  </a:lnTo>
                  <a:lnTo>
                    <a:pt x="353" y="3"/>
                  </a:lnTo>
                  <a:lnTo>
                    <a:pt x="354" y="3"/>
                  </a:lnTo>
                  <a:lnTo>
                    <a:pt x="354" y="5"/>
                  </a:lnTo>
                  <a:lnTo>
                    <a:pt x="356" y="5"/>
                  </a:lnTo>
                  <a:lnTo>
                    <a:pt x="357" y="5"/>
                  </a:lnTo>
                  <a:lnTo>
                    <a:pt x="357" y="5"/>
                  </a:lnTo>
                  <a:lnTo>
                    <a:pt x="357" y="6"/>
                  </a:lnTo>
                  <a:lnTo>
                    <a:pt x="357" y="8"/>
                  </a:lnTo>
                  <a:lnTo>
                    <a:pt x="357" y="9"/>
                  </a:lnTo>
                  <a:lnTo>
                    <a:pt x="357" y="9"/>
                  </a:lnTo>
                  <a:lnTo>
                    <a:pt x="359" y="9"/>
                  </a:lnTo>
                  <a:lnTo>
                    <a:pt x="361" y="9"/>
                  </a:lnTo>
                  <a:lnTo>
                    <a:pt x="362" y="9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2" y="11"/>
                  </a:lnTo>
                  <a:lnTo>
                    <a:pt x="361" y="12"/>
                  </a:lnTo>
                  <a:lnTo>
                    <a:pt x="359" y="14"/>
                  </a:lnTo>
                  <a:lnTo>
                    <a:pt x="357" y="16"/>
                  </a:lnTo>
                  <a:lnTo>
                    <a:pt x="354" y="17"/>
                  </a:lnTo>
                  <a:lnTo>
                    <a:pt x="354" y="19"/>
                  </a:lnTo>
                  <a:lnTo>
                    <a:pt x="353" y="19"/>
                  </a:lnTo>
                  <a:lnTo>
                    <a:pt x="351" y="19"/>
                  </a:lnTo>
                  <a:lnTo>
                    <a:pt x="351" y="20"/>
                  </a:lnTo>
                  <a:lnTo>
                    <a:pt x="353" y="22"/>
                  </a:lnTo>
                  <a:lnTo>
                    <a:pt x="353" y="23"/>
                  </a:lnTo>
                  <a:lnTo>
                    <a:pt x="353" y="27"/>
                  </a:lnTo>
                  <a:lnTo>
                    <a:pt x="353" y="27"/>
                  </a:lnTo>
                  <a:lnTo>
                    <a:pt x="353" y="28"/>
                  </a:lnTo>
                  <a:lnTo>
                    <a:pt x="353" y="30"/>
                  </a:lnTo>
                  <a:lnTo>
                    <a:pt x="353" y="30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3" y="31"/>
                  </a:lnTo>
                  <a:lnTo>
                    <a:pt x="351" y="33"/>
                  </a:lnTo>
                  <a:lnTo>
                    <a:pt x="350" y="33"/>
                  </a:lnTo>
                  <a:lnTo>
                    <a:pt x="350" y="35"/>
                  </a:lnTo>
                  <a:lnTo>
                    <a:pt x="350" y="35"/>
                  </a:lnTo>
                  <a:lnTo>
                    <a:pt x="351" y="36"/>
                  </a:lnTo>
                  <a:lnTo>
                    <a:pt x="353" y="36"/>
                  </a:lnTo>
                  <a:lnTo>
                    <a:pt x="351" y="38"/>
                  </a:lnTo>
                  <a:lnTo>
                    <a:pt x="351" y="41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50" y="42"/>
                  </a:lnTo>
                  <a:lnTo>
                    <a:pt x="343" y="42"/>
                  </a:lnTo>
                  <a:lnTo>
                    <a:pt x="343" y="42"/>
                  </a:lnTo>
                  <a:lnTo>
                    <a:pt x="343" y="44"/>
                  </a:lnTo>
                  <a:lnTo>
                    <a:pt x="345" y="46"/>
                  </a:lnTo>
                  <a:lnTo>
                    <a:pt x="345" y="46"/>
                  </a:lnTo>
                  <a:lnTo>
                    <a:pt x="346" y="46"/>
                  </a:lnTo>
                  <a:lnTo>
                    <a:pt x="346" y="49"/>
                  </a:lnTo>
                  <a:lnTo>
                    <a:pt x="348" y="52"/>
                  </a:lnTo>
                  <a:lnTo>
                    <a:pt x="350" y="52"/>
                  </a:lnTo>
                  <a:lnTo>
                    <a:pt x="351" y="53"/>
                  </a:lnTo>
                  <a:lnTo>
                    <a:pt x="351" y="55"/>
                  </a:lnTo>
                  <a:lnTo>
                    <a:pt x="350" y="55"/>
                  </a:lnTo>
                  <a:lnTo>
                    <a:pt x="348" y="57"/>
                  </a:lnTo>
                  <a:lnTo>
                    <a:pt x="348" y="58"/>
                  </a:lnTo>
                  <a:lnTo>
                    <a:pt x="346" y="58"/>
                  </a:lnTo>
                  <a:lnTo>
                    <a:pt x="346" y="60"/>
                  </a:lnTo>
                  <a:lnTo>
                    <a:pt x="346" y="61"/>
                  </a:lnTo>
                  <a:lnTo>
                    <a:pt x="346" y="63"/>
                  </a:lnTo>
                  <a:lnTo>
                    <a:pt x="345" y="63"/>
                  </a:lnTo>
                  <a:lnTo>
                    <a:pt x="350" y="68"/>
                  </a:lnTo>
                  <a:lnTo>
                    <a:pt x="351" y="68"/>
                  </a:lnTo>
                  <a:lnTo>
                    <a:pt x="351" y="68"/>
                  </a:lnTo>
                  <a:lnTo>
                    <a:pt x="351" y="69"/>
                  </a:lnTo>
                  <a:lnTo>
                    <a:pt x="350" y="71"/>
                  </a:lnTo>
                  <a:lnTo>
                    <a:pt x="350" y="71"/>
                  </a:lnTo>
                  <a:lnTo>
                    <a:pt x="348" y="71"/>
                  </a:lnTo>
                  <a:lnTo>
                    <a:pt x="346" y="72"/>
                  </a:lnTo>
                  <a:lnTo>
                    <a:pt x="345" y="74"/>
                  </a:lnTo>
                  <a:lnTo>
                    <a:pt x="345" y="75"/>
                  </a:lnTo>
                  <a:lnTo>
                    <a:pt x="343" y="77"/>
                  </a:lnTo>
                  <a:lnTo>
                    <a:pt x="343" y="79"/>
                  </a:lnTo>
                  <a:lnTo>
                    <a:pt x="343" y="80"/>
                  </a:lnTo>
                  <a:lnTo>
                    <a:pt x="345" y="85"/>
                  </a:lnTo>
                  <a:lnTo>
                    <a:pt x="343" y="85"/>
                  </a:lnTo>
                  <a:lnTo>
                    <a:pt x="339" y="88"/>
                  </a:lnTo>
                  <a:lnTo>
                    <a:pt x="337" y="88"/>
                  </a:lnTo>
                  <a:lnTo>
                    <a:pt x="334" y="87"/>
                  </a:lnTo>
                  <a:lnTo>
                    <a:pt x="329" y="87"/>
                  </a:lnTo>
                  <a:lnTo>
                    <a:pt x="327" y="85"/>
                  </a:lnTo>
                  <a:lnTo>
                    <a:pt x="326" y="87"/>
                  </a:lnTo>
                  <a:lnTo>
                    <a:pt x="324" y="87"/>
                  </a:lnTo>
                  <a:lnTo>
                    <a:pt x="323" y="87"/>
                  </a:lnTo>
                  <a:lnTo>
                    <a:pt x="321" y="87"/>
                  </a:lnTo>
                  <a:lnTo>
                    <a:pt x="323" y="85"/>
                  </a:lnTo>
                  <a:lnTo>
                    <a:pt x="324" y="80"/>
                  </a:lnTo>
                  <a:lnTo>
                    <a:pt x="324" y="77"/>
                  </a:lnTo>
                  <a:lnTo>
                    <a:pt x="324" y="75"/>
                  </a:lnTo>
                  <a:lnTo>
                    <a:pt x="324" y="72"/>
                  </a:lnTo>
                  <a:lnTo>
                    <a:pt x="323" y="72"/>
                  </a:lnTo>
                  <a:lnTo>
                    <a:pt x="324" y="68"/>
                  </a:lnTo>
                  <a:lnTo>
                    <a:pt x="324" y="66"/>
                  </a:lnTo>
                  <a:lnTo>
                    <a:pt x="323" y="63"/>
                  </a:lnTo>
                  <a:lnTo>
                    <a:pt x="326" y="64"/>
                  </a:lnTo>
                  <a:lnTo>
                    <a:pt x="326" y="63"/>
                  </a:lnTo>
                  <a:lnTo>
                    <a:pt x="324" y="63"/>
                  </a:lnTo>
                  <a:lnTo>
                    <a:pt x="324" y="63"/>
                  </a:lnTo>
                  <a:lnTo>
                    <a:pt x="323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18" y="63"/>
                  </a:lnTo>
                  <a:lnTo>
                    <a:pt x="318" y="61"/>
                  </a:lnTo>
                  <a:lnTo>
                    <a:pt x="318" y="60"/>
                  </a:lnTo>
                  <a:lnTo>
                    <a:pt x="320" y="60"/>
                  </a:lnTo>
                  <a:lnTo>
                    <a:pt x="320" y="60"/>
                  </a:lnTo>
                  <a:lnTo>
                    <a:pt x="321" y="58"/>
                  </a:lnTo>
                  <a:lnTo>
                    <a:pt x="321" y="58"/>
                  </a:lnTo>
                  <a:lnTo>
                    <a:pt x="321" y="55"/>
                  </a:lnTo>
                  <a:lnTo>
                    <a:pt x="323" y="53"/>
                  </a:lnTo>
                  <a:lnTo>
                    <a:pt x="324" y="53"/>
                  </a:lnTo>
                  <a:lnTo>
                    <a:pt x="324" y="53"/>
                  </a:lnTo>
                  <a:lnTo>
                    <a:pt x="323" y="53"/>
                  </a:lnTo>
                  <a:lnTo>
                    <a:pt x="320" y="57"/>
                  </a:lnTo>
                  <a:lnTo>
                    <a:pt x="320" y="58"/>
                  </a:lnTo>
                  <a:lnTo>
                    <a:pt x="318" y="58"/>
                  </a:lnTo>
                  <a:lnTo>
                    <a:pt x="316" y="60"/>
                  </a:lnTo>
                  <a:lnTo>
                    <a:pt x="316" y="60"/>
                  </a:lnTo>
                  <a:lnTo>
                    <a:pt x="315" y="58"/>
                  </a:lnTo>
                  <a:lnTo>
                    <a:pt x="315" y="58"/>
                  </a:lnTo>
                  <a:lnTo>
                    <a:pt x="315" y="57"/>
                  </a:lnTo>
                  <a:lnTo>
                    <a:pt x="315" y="55"/>
                  </a:lnTo>
                  <a:lnTo>
                    <a:pt x="315" y="52"/>
                  </a:lnTo>
                  <a:lnTo>
                    <a:pt x="316" y="50"/>
                  </a:lnTo>
                  <a:lnTo>
                    <a:pt x="316" y="49"/>
                  </a:lnTo>
                  <a:lnTo>
                    <a:pt x="316" y="49"/>
                  </a:lnTo>
                  <a:lnTo>
                    <a:pt x="316" y="47"/>
                  </a:lnTo>
                  <a:lnTo>
                    <a:pt x="318" y="47"/>
                  </a:lnTo>
                  <a:lnTo>
                    <a:pt x="320" y="46"/>
                  </a:lnTo>
                  <a:lnTo>
                    <a:pt x="321" y="41"/>
                  </a:lnTo>
                  <a:lnTo>
                    <a:pt x="324" y="35"/>
                  </a:lnTo>
                  <a:lnTo>
                    <a:pt x="324" y="35"/>
                  </a:lnTo>
                  <a:lnTo>
                    <a:pt x="323" y="35"/>
                  </a:lnTo>
                  <a:lnTo>
                    <a:pt x="323" y="33"/>
                  </a:lnTo>
                  <a:lnTo>
                    <a:pt x="324" y="27"/>
                  </a:lnTo>
                  <a:lnTo>
                    <a:pt x="326" y="27"/>
                  </a:lnTo>
                  <a:lnTo>
                    <a:pt x="326" y="25"/>
                  </a:lnTo>
                  <a:lnTo>
                    <a:pt x="326" y="22"/>
                  </a:lnTo>
                  <a:lnTo>
                    <a:pt x="326" y="20"/>
                  </a:lnTo>
                  <a:lnTo>
                    <a:pt x="326" y="19"/>
                  </a:lnTo>
                  <a:lnTo>
                    <a:pt x="326" y="17"/>
                  </a:lnTo>
                  <a:lnTo>
                    <a:pt x="326" y="16"/>
                  </a:lnTo>
                  <a:lnTo>
                    <a:pt x="324" y="11"/>
                  </a:lnTo>
                  <a:lnTo>
                    <a:pt x="324" y="9"/>
                  </a:lnTo>
                  <a:lnTo>
                    <a:pt x="326" y="8"/>
                  </a:lnTo>
                  <a:lnTo>
                    <a:pt x="324" y="8"/>
                  </a:lnTo>
                  <a:lnTo>
                    <a:pt x="323" y="8"/>
                  </a:lnTo>
                  <a:lnTo>
                    <a:pt x="323" y="6"/>
                  </a:lnTo>
                  <a:lnTo>
                    <a:pt x="324" y="5"/>
                  </a:lnTo>
                  <a:lnTo>
                    <a:pt x="326" y="3"/>
                  </a:lnTo>
                  <a:lnTo>
                    <a:pt x="327" y="1"/>
                  </a:lnTo>
                  <a:lnTo>
                    <a:pt x="329" y="1"/>
                  </a:lnTo>
                  <a:lnTo>
                    <a:pt x="331" y="1"/>
                  </a:lnTo>
                  <a:lnTo>
                    <a:pt x="3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3" name="Freeform 169">
              <a:extLst>
                <a:ext uri="{FF2B5EF4-FFF2-40B4-BE49-F238E27FC236}">
                  <a16:creationId xmlns:a16="http://schemas.microsoft.com/office/drawing/2014/main" id="{92FFA381-EFD7-40F7-98E2-85FFE290B05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7910" y="3474448"/>
              <a:ext cx="38984" cy="38984"/>
            </a:xfrm>
            <a:custGeom>
              <a:avLst/>
              <a:gdLst>
                <a:gd name="T0" fmla="*/ 4 w 20"/>
                <a:gd name="T1" fmla="*/ 14 h 20"/>
                <a:gd name="T2" fmla="*/ 4 w 20"/>
                <a:gd name="T3" fmla="*/ 15 h 20"/>
                <a:gd name="T4" fmla="*/ 4 w 20"/>
                <a:gd name="T5" fmla="*/ 15 h 20"/>
                <a:gd name="T6" fmla="*/ 3 w 20"/>
                <a:gd name="T7" fmla="*/ 18 h 20"/>
                <a:gd name="T8" fmla="*/ 3 w 20"/>
                <a:gd name="T9" fmla="*/ 18 h 20"/>
                <a:gd name="T10" fmla="*/ 1 w 20"/>
                <a:gd name="T11" fmla="*/ 20 h 20"/>
                <a:gd name="T12" fmla="*/ 0 w 20"/>
                <a:gd name="T13" fmla="*/ 18 h 20"/>
                <a:gd name="T14" fmla="*/ 0 w 20"/>
                <a:gd name="T15" fmla="*/ 18 h 20"/>
                <a:gd name="T16" fmla="*/ 3 w 20"/>
                <a:gd name="T17" fmla="*/ 15 h 20"/>
                <a:gd name="T18" fmla="*/ 4 w 20"/>
                <a:gd name="T19" fmla="*/ 14 h 20"/>
                <a:gd name="T20" fmla="*/ 14 w 20"/>
                <a:gd name="T21" fmla="*/ 0 h 20"/>
                <a:gd name="T22" fmla="*/ 15 w 20"/>
                <a:gd name="T23" fmla="*/ 0 h 20"/>
                <a:gd name="T24" fmla="*/ 17 w 20"/>
                <a:gd name="T25" fmla="*/ 0 h 20"/>
                <a:gd name="T26" fmla="*/ 17 w 20"/>
                <a:gd name="T27" fmla="*/ 0 h 20"/>
                <a:gd name="T28" fmla="*/ 17 w 20"/>
                <a:gd name="T29" fmla="*/ 1 h 20"/>
                <a:gd name="T30" fmla="*/ 19 w 20"/>
                <a:gd name="T31" fmla="*/ 1 h 20"/>
                <a:gd name="T32" fmla="*/ 20 w 20"/>
                <a:gd name="T33" fmla="*/ 1 h 20"/>
                <a:gd name="T34" fmla="*/ 20 w 20"/>
                <a:gd name="T35" fmla="*/ 4 h 20"/>
                <a:gd name="T36" fmla="*/ 20 w 20"/>
                <a:gd name="T37" fmla="*/ 6 h 20"/>
                <a:gd name="T38" fmla="*/ 20 w 20"/>
                <a:gd name="T39" fmla="*/ 7 h 20"/>
                <a:gd name="T40" fmla="*/ 20 w 20"/>
                <a:gd name="T41" fmla="*/ 12 h 20"/>
                <a:gd name="T42" fmla="*/ 19 w 20"/>
                <a:gd name="T43" fmla="*/ 12 h 20"/>
                <a:gd name="T44" fmla="*/ 19 w 20"/>
                <a:gd name="T45" fmla="*/ 15 h 20"/>
                <a:gd name="T46" fmla="*/ 19 w 20"/>
                <a:gd name="T47" fmla="*/ 15 h 20"/>
                <a:gd name="T48" fmla="*/ 17 w 20"/>
                <a:gd name="T49" fmla="*/ 15 h 20"/>
                <a:gd name="T50" fmla="*/ 15 w 20"/>
                <a:gd name="T51" fmla="*/ 17 h 20"/>
                <a:gd name="T52" fmla="*/ 14 w 20"/>
                <a:gd name="T53" fmla="*/ 18 h 20"/>
                <a:gd name="T54" fmla="*/ 11 w 20"/>
                <a:gd name="T55" fmla="*/ 18 h 20"/>
                <a:gd name="T56" fmla="*/ 11 w 20"/>
                <a:gd name="T57" fmla="*/ 18 h 20"/>
                <a:gd name="T58" fmla="*/ 9 w 20"/>
                <a:gd name="T59" fmla="*/ 17 h 20"/>
                <a:gd name="T60" fmla="*/ 11 w 20"/>
                <a:gd name="T61" fmla="*/ 15 h 20"/>
                <a:gd name="T62" fmla="*/ 11 w 20"/>
                <a:gd name="T63" fmla="*/ 14 h 20"/>
                <a:gd name="T64" fmla="*/ 12 w 20"/>
                <a:gd name="T65" fmla="*/ 12 h 20"/>
                <a:gd name="T66" fmla="*/ 14 w 20"/>
                <a:gd name="T67" fmla="*/ 12 h 20"/>
                <a:gd name="T68" fmla="*/ 15 w 20"/>
                <a:gd name="T69" fmla="*/ 12 h 20"/>
                <a:gd name="T70" fmla="*/ 14 w 20"/>
                <a:gd name="T71" fmla="*/ 11 h 20"/>
                <a:gd name="T72" fmla="*/ 14 w 20"/>
                <a:gd name="T73" fmla="*/ 11 h 20"/>
                <a:gd name="T74" fmla="*/ 12 w 20"/>
                <a:gd name="T75" fmla="*/ 11 h 20"/>
                <a:gd name="T76" fmla="*/ 12 w 20"/>
                <a:gd name="T77" fmla="*/ 11 h 20"/>
                <a:gd name="T78" fmla="*/ 11 w 20"/>
                <a:gd name="T79" fmla="*/ 11 h 20"/>
                <a:gd name="T80" fmla="*/ 11 w 20"/>
                <a:gd name="T81" fmla="*/ 11 h 20"/>
                <a:gd name="T82" fmla="*/ 11 w 20"/>
                <a:gd name="T83" fmla="*/ 11 h 20"/>
                <a:gd name="T84" fmla="*/ 12 w 20"/>
                <a:gd name="T85" fmla="*/ 9 h 20"/>
                <a:gd name="T86" fmla="*/ 11 w 20"/>
                <a:gd name="T87" fmla="*/ 7 h 20"/>
                <a:gd name="T88" fmla="*/ 11 w 20"/>
                <a:gd name="T89" fmla="*/ 6 h 20"/>
                <a:gd name="T90" fmla="*/ 11 w 20"/>
                <a:gd name="T91" fmla="*/ 6 h 20"/>
                <a:gd name="T92" fmla="*/ 12 w 20"/>
                <a:gd name="T93" fmla="*/ 3 h 20"/>
                <a:gd name="T94" fmla="*/ 12 w 20"/>
                <a:gd name="T95" fmla="*/ 3 h 20"/>
                <a:gd name="T96" fmla="*/ 12 w 20"/>
                <a:gd name="T97" fmla="*/ 1 h 20"/>
                <a:gd name="T98" fmla="*/ 14 w 20"/>
                <a:gd name="T99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" h="20">
                  <a:moveTo>
                    <a:pt x="4" y="14"/>
                  </a:moveTo>
                  <a:lnTo>
                    <a:pt x="4" y="15"/>
                  </a:lnTo>
                  <a:lnTo>
                    <a:pt x="4" y="15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1" y="20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" y="15"/>
                  </a:lnTo>
                  <a:lnTo>
                    <a:pt x="4" y="14"/>
                  </a:lnTo>
                  <a:close/>
                  <a:moveTo>
                    <a:pt x="14" y="0"/>
                  </a:moveTo>
                  <a:lnTo>
                    <a:pt x="15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4"/>
                  </a:lnTo>
                  <a:lnTo>
                    <a:pt x="20" y="6"/>
                  </a:lnTo>
                  <a:lnTo>
                    <a:pt x="20" y="7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17" y="15"/>
                  </a:lnTo>
                  <a:lnTo>
                    <a:pt x="15" y="17"/>
                  </a:lnTo>
                  <a:lnTo>
                    <a:pt x="14" y="18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1" y="14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2" y="11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4" name="Freeform 170">
              <a:extLst>
                <a:ext uri="{FF2B5EF4-FFF2-40B4-BE49-F238E27FC236}">
                  <a16:creationId xmlns:a16="http://schemas.microsoft.com/office/drawing/2014/main" id="{844C9525-4330-4FA6-841B-581132F36D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50859" y="3891582"/>
              <a:ext cx="74070" cy="17544"/>
            </a:xfrm>
            <a:custGeom>
              <a:avLst/>
              <a:gdLst>
                <a:gd name="T0" fmla="*/ 1 w 38"/>
                <a:gd name="T1" fmla="*/ 6 h 9"/>
                <a:gd name="T2" fmla="*/ 1 w 38"/>
                <a:gd name="T3" fmla="*/ 6 h 9"/>
                <a:gd name="T4" fmla="*/ 1 w 38"/>
                <a:gd name="T5" fmla="*/ 8 h 9"/>
                <a:gd name="T6" fmla="*/ 1 w 38"/>
                <a:gd name="T7" fmla="*/ 8 h 9"/>
                <a:gd name="T8" fmla="*/ 1 w 38"/>
                <a:gd name="T9" fmla="*/ 8 h 9"/>
                <a:gd name="T10" fmla="*/ 0 w 38"/>
                <a:gd name="T11" fmla="*/ 8 h 9"/>
                <a:gd name="T12" fmla="*/ 0 w 38"/>
                <a:gd name="T13" fmla="*/ 8 h 9"/>
                <a:gd name="T14" fmla="*/ 0 w 38"/>
                <a:gd name="T15" fmla="*/ 6 h 9"/>
                <a:gd name="T16" fmla="*/ 0 w 38"/>
                <a:gd name="T17" fmla="*/ 6 h 9"/>
                <a:gd name="T18" fmla="*/ 36 w 38"/>
                <a:gd name="T19" fmla="*/ 6 h 9"/>
                <a:gd name="T20" fmla="*/ 38 w 38"/>
                <a:gd name="T21" fmla="*/ 6 h 9"/>
                <a:gd name="T22" fmla="*/ 36 w 38"/>
                <a:gd name="T23" fmla="*/ 6 h 9"/>
                <a:gd name="T24" fmla="*/ 34 w 38"/>
                <a:gd name="T25" fmla="*/ 6 h 9"/>
                <a:gd name="T26" fmla="*/ 36 w 38"/>
                <a:gd name="T27" fmla="*/ 6 h 9"/>
                <a:gd name="T28" fmla="*/ 15 w 38"/>
                <a:gd name="T29" fmla="*/ 1 h 9"/>
                <a:gd name="T30" fmla="*/ 25 w 38"/>
                <a:gd name="T31" fmla="*/ 1 h 9"/>
                <a:gd name="T32" fmla="*/ 27 w 38"/>
                <a:gd name="T33" fmla="*/ 1 h 9"/>
                <a:gd name="T34" fmla="*/ 27 w 38"/>
                <a:gd name="T35" fmla="*/ 1 h 9"/>
                <a:gd name="T36" fmla="*/ 30 w 38"/>
                <a:gd name="T37" fmla="*/ 1 h 9"/>
                <a:gd name="T38" fmla="*/ 33 w 38"/>
                <a:gd name="T39" fmla="*/ 3 h 9"/>
                <a:gd name="T40" fmla="*/ 31 w 38"/>
                <a:gd name="T41" fmla="*/ 6 h 9"/>
                <a:gd name="T42" fmla="*/ 30 w 38"/>
                <a:gd name="T43" fmla="*/ 8 h 9"/>
                <a:gd name="T44" fmla="*/ 25 w 38"/>
                <a:gd name="T45" fmla="*/ 9 h 9"/>
                <a:gd name="T46" fmla="*/ 23 w 38"/>
                <a:gd name="T47" fmla="*/ 9 h 9"/>
                <a:gd name="T48" fmla="*/ 22 w 38"/>
                <a:gd name="T49" fmla="*/ 9 h 9"/>
                <a:gd name="T50" fmla="*/ 19 w 38"/>
                <a:gd name="T51" fmla="*/ 9 h 9"/>
                <a:gd name="T52" fmla="*/ 15 w 38"/>
                <a:gd name="T53" fmla="*/ 9 h 9"/>
                <a:gd name="T54" fmla="*/ 14 w 38"/>
                <a:gd name="T55" fmla="*/ 9 h 9"/>
                <a:gd name="T56" fmla="*/ 11 w 38"/>
                <a:gd name="T57" fmla="*/ 9 h 9"/>
                <a:gd name="T58" fmla="*/ 11 w 38"/>
                <a:gd name="T59" fmla="*/ 6 h 9"/>
                <a:gd name="T60" fmla="*/ 11 w 38"/>
                <a:gd name="T61" fmla="*/ 5 h 9"/>
                <a:gd name="T62" fmla="*/ 9 w 38"/>
                <a:gd name="T63" fmla="*/ 3 h 9"/>
                <a:gd name="T64" fmla="*/ 11 w 38"/>
                <a:gd name="T65" fmla="*/ 1 h 9"/>
                <a:gd name="T66" fmla="*/ 12 w 38"/>
                <a:gd name="T6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" h="9">
                  <a:moveTo>
                    <a:pt x="1" y="6"/>
                  </a:move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close/>
                  <a:moveTo>
                    <a:pt x="36" y="6"/>
                  </a:move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6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36" y="6"/>
                  </a:lnTo>
                  <a:close/>
                  <a:moveTo>
                    <a:pt x="12" y="0"/>
                  </a:moveTo>
                  <a:lnTo>
                    <a:pt x="1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27" y="1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3" y="5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30" y="8"/>
                  </a:lnTo>
                  <a:lnTo>
                    <a:pt x="28" y="9"/>
                  </a:lnTo>
                  <a:lnTo>
                    <a:pt x="25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3" y="9"/>
                  </a:lnTo>
                  <a:lnTo>
                    <a:pt x="22" y="9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7" y="8"/>
                  </a:lnTo>
                  <a:lnTo>
                    <a:pt x="15" y="9"/>
                  </a:lnTo>
                  <a:lnTo>
                    <a:pt x="14" y="9"/>
                  </a:lnTo>
                  <a:lnTo>
                    <a:pt x="14" y="9"/>
                  </a:lnTo>
                  <a:lnTo>
                    <a:pt x="12" y="9"/>
                  </a:lnTo>
                  <a:lnTo>
                    <a:pt x="11" y="9"/>
                  </a:lnTo>
                  <a:lnTo>
                    <a:pt x="11" y="8"/>
                  </a:lnTo>
                  <a:lnTo>
                    <a:pt x="11" y="6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9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5" name="Freeform 171">
              <a:extLst>
                <a:ext uri="{FF2B5EF4-FFF2-40B4-BE49-F238E27FC236}">
                  <a16:creationId xmlns:a16="http://schemas.microsoft.com/office/drawing/2014/main" id="{E9C0B154-F430-416E-BB91-0070F418648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7239" y="5109846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2 w 2"/>
                <a:gd name="T9" fmla="*/ 2 h 2"/>
                <a:gd name="T10" fmla="*/ 0 w 2"/>
                <a:gd name="T11" fmla="*/ 2 h 2"/>
                <a:gd name="T12" fmla="*/ 0 w 2"/>
                <a:gd name="T13" fmla="*/ 2 h 2"/>
                <a:gd name="T14" fmla="*/ 0 w 2"/>
                <a:gd name="T15" fmla="*/ 0 h 2"/>
                <a:gd name="T16" fmla="*/ 0 w 2"/>
                <a:gd name="T1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6" name="Freeform 172">
              <a:extLst>
                <a:ext uri="{FF2B5EF4-FFF2-40B4-BE49-F238E27FC236}">
                  <a16:creationId xmlns:a16="http://schemas.microsoft.com/office/drawing/2014/main" id="{CBC573A2-0B09-4DF9-80B6-7A268E70F9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76378" y="2991042"/>
              <a:ext cx="5848" cy="13645"/>
            </a:xfrm>
            <a:custGeom>
              <a:avLst/>
              <a:gdLst>
                <a:gd name="T0" fmla="*/ 3 w 3"/>
                <a:gd name="T1" fmla="*/ 5 h 7"/>
                <a:gd name="T2" fmla="*/ 3 w 3"/>
                <a:gd name="T3" fmla="*/ 5 h 7"/>
                <a:gd name="T4" fmla="*/ 3 w 3"/>
                <a:gd name="T5" fmla="*/ 5 h 7"/>
                <a:gd name="T6" fmla="*/ 3 w 3"/>
                <a:gd name="T7" fmla="*/ 5 h 7"/>
                <a:gd name="T8" fmla="*/ 3 w 3"/>
                <a:gd name="T9" fmla="*/ 7 h 7"/>
                <a:gd name="T10" fmla="*/ 1 w 3"/>
                <a:gd name="T11" fmla="*/ 5 h 7"/>
                <a:gd name="T12" fmla="*/ 1 w 3"/>
                <a:gd name="T13" fmla="*/ 5 h 7"/>
                <a:gd name="T14" fmla="*/ 3 w 3"/>
                <a:gd name="T15" fmla="*/ 5 h 7"/>
                <a:gd name="T16" fmla="*/ 3 w 3"/>
                <a:gd name="T17" fmla="*/ 5 h 7"/>
                <a:gd name="T18" fmla="*/ 0 w 3"/>
                <a:gd name="T19" fmla="*/ 0 h 7"/>
                <a:gd name="T20" fmla="*/ 1 w 3"/>
                <a:gd name="T21" fmla="*/ 0 h 7"/>
                <a:gd name="T22" fmla="*/ 1 w 3"/>
                <a:gd name="T23" fmla="*/ 0 h 7"/>
                <a:gd name="T24" fmla="*/ 1 w 3"/>
                <a:gd name="T25" fmla="*/ 2 h 7"/>
                <a:gd name="T26" fmla="*/ 1 w 3"/>
                <a:gd name="T27" fmla="*/ 3 h 7"/>
                <a:gd name="T28" fmla="*/ 1 w 3"/>
                <a:gd name="T29" fmla="*/ 3 h 7"/>
                <a:gd name="T30" fmla="*/ 1 w 3"/>
                <a:gd name="T31" fmla="*/ 5 h 7"/>
                <a:gd name="T32" fmla="*/ 0 w 3"/>
                <a:gd name="T33" fmla="*/ 5 h 7"/>
                <a:gd name="T34" fmla="*/ 0 w 3"/>
                <a:gd name="T35" fmla="*/ 5 h 7"/>
                <a:gd name="T36" fmla="*/ 0 w 3"/>
                <a:gd name="T37" fmla="*/ 3 h 7"/>
                <a:gd name="T38" fmla="*/ 0 w 3"/>
                <a:gd name="T39" fmla="*/ 3 h 7"/>
                <a:gd name="T40" fmla="*/ 0 w 3"/>
                <a:gd name="T41" fmla="*/ 2 h 7"/>
                <a:gd name="T42" fmla="*/ 0 w 3"/>
                <a:gd name="T43" fmla="*/ 0 h 7"/>
                <a:gd name="T44" fmla="*/ 0 w 3"/>
                <a:gd name="T45" fmla="*/ 0 h 7"/>
                <a:gd name="T46" fmla="*/ 0 w 3"/>
                <a:gd name="T47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" h="7">
                  <a:moveTo>
                    <a:pt x="3" y="5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3" y="5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7" name="Freeform 173">
              <a:extLst>
                <a:ext uri="{FF2B5EF4-FFF2-40B4-BE49-F238E27FC236}">
                  <a16:creationId xmlns:a16="http://schemas.microsoft.com/office/drawing/2014/main" id="{4B5EC62B-AFCD-463A-85A4-EC4A55DA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6160686" y="2702557"/>
              <a:ext cx="284586" cy="218313"/>
            </a:xfrm>
            <a:custGeom>
              <a:avLst/>
              <a:gdLst>
                <a:gd name="T0" fmla="*/ 67 w 146"/>
                <a:gd name="T1" fmla="*/ 3 h 112"/>
                <a:gd name="T2" fmla="*/ 68 w 146"/>
                <a:gd name="T3" fmla="*/ 10 h 112"/>
                <a:gd name="T4" fmla="*/ 81 w 146"/>
                <a:gd name="T5" fmla="*/ 8 h 112"/>
                <a:gd name="T6" fmla="*/ 109 w 146"/>
                <a:gd name="T7" fmla="*/ 10 h 112"/>
                <a:gd name="T8" fmla="*/ 128 w 146"/>
                <a:gd name="T9" fmla="*/ 8 h 112"/>
                <a:gd name="T10" fmla="*/ 130 w 146"/>
                <a:gd name="T11" fmla="*/ 11 h 112"/>
                <a:gd name="T12" fmla="*/ 136 w 146"/>
                <a:gd name="T13" fmla="*/ 14 h 112"/>
                <a:gd name="T14" fmla="*/ 141 w 146"/>
                <a:gd name="T15" fmla="*/ 32 h 112"/>
                <a:gd name="T16" fmla="*/ 142 w 146"/>
                <a:gd name="T17" fmla="*/ 41 h 112"/>
                <a:gd name="T18" fmla="*/ 133 w 146"/>
                <a:gd name="T19" fmla="*/ 47 h 112"/>
                <a:gd name="T20" fmla="*/ 135 w 146"/>
                <a:gd name="T21" fmla="*/ 52 h 112"/>
                <a:gd name="T22" fmla="*/ 139 w 146"/>
                <a:gd name="T23" fmla="*/ 55 h 112"/>
                <a:gd name="T24" fmla="*/ 138 w 146"/>
                <a:gd name="T25" fmla="*/ 62 h 112"/>
                <a:gd name="T26" fmla="*/ 139 w 146"/>
                <a:gd name="T27" fmla="*/ 68 h 112"/>
                <a:gd name="T28" fmla="*/ 144 w 146"/>
                <a:gd name="T29" fmla="*/ 76 h 112"/>
                <a:gd name="T30" fmla="*/ 144 w 146"/>
                <a:gd name="T31" fmla="*/ 79 h 112"/>
                <a:gd name="T32" fmla="*/ 146 w 146"/>
                <a:gd name="T33" fmla="*/ 84 h 112"/>
                <a:gd name="T34" fmla="*/ 139 w 146"/>
                <a:gd name="T35" fmla="*/ 87 h 112"/>
                <a:gd name="T36" fmla="*/ 128 w 146"/>
                <a:gd name="T37" fmla="*/ 96 h 112"/>
                <a:gd name="T38" fmla="*/ 125 w 146"/>
                <a:gd name="T39" fmla="*/ 106 h 112"/>
                <a:gd name="T40" fmla="*/ 125 w 146"/>
                <a:gd name="T41" fmla="*/ 110 h 112"/>
                <a:gd name="T42" fmla="*/ 125 w 146"/>
                <a:gd name="T43" fmla="*/ 112 h 112"/>
                <a:gd name="T44" fmla="*/ 116 w 146"/>
                <a:gd name="T45" fmla="*/ 109 h 112"/>
                <a:gd name="T46" fmla="*/ 109 w 146"/>
                <a:gd name="T47" fmla="*/ 104 h 112"/>
                <a:gd name="T48" fmla="*/ 100 w 146"/>
                <a:gd name="T49" fmla="*/ 106 h 112"/>
                <a:gd name="T50" fmla="*/ 95 w 146"/>
                <a:gd name="T51" fmla="*/ 106 h 112"/>
                <a:gd name="T52" fmla="*/ 90 w 146"/>
                <a:gd name="T53" fmla="*/ 106 h 112"/>
                <a:gd name="T54" fmla="*/ 87 w 146"/>
                <a:gd name="T55" fmla="*/ 109 h 112"/>
                <a:gd name="T56" fmla="*/ 82 w 146"/>
                <a:gd name="T57" fmla="*/ 109 h 112"/>
                <a:gd name="T58" fmla="*/ 81 w 146"/>
                <a:gd name="T59" fmla="*/ 106 h 112"/>
                <a:gd name="T60" fmla="*/ 78 w 146"/>
                <a:gd name="T61" fmla="*/ 101 h 112"/>
                <a:gd name="T62" fmla="*/ 73 w 146"/>
                <a:gd name="T63" fmla="*/ 106 h 112"/>
                <a:gd name="T64" fmla="*/ 68 w 146"/>
                <a:gd name="T65" fmla="*/ 103 h 112"/>
                <a:gd name="T66" fmla="*/ 65 w 146"/>
                <a:gd name="T67" fmla="*/ 96 h 112"/>
                <a:gd name="T68" fmla="*/ 60 w 146"/>
                <a:gd name="T69" fmla="*/ 95 h 112"/>
                <a:gd name="T70" fmla="*/ 57 w 146"/>
                <a:gd name="T71" fmla="*/ 93 h 112"/>
                <a:gd name="T72" fmla="*/ 53 w 146"/>
                <a:gd name="T73" fmla="*/ 93 h 112"/>
                <a:gd name="T74" fmla="*/ 53 w 146"/>
                <a:gd name="T75" fmla="*/ 90 h 112"/>
                <a:gd name="T76" fmla="*/ 51 w 146"/>
                <a:gd name="T77" fmla="*/ 88 h 112"/>
                <a:gd name="T78" fmla="*/ 41 w 146"/>
                <a:gd name="T79" fmla="*/ 85 h 112"/>
                <a:gd name="T80" fmla="*/ 41 w 146"/>
                <a:gd name="T81" fmla="*/ 90 h 112"/>
                <a:gd name="T82" fmla="*/ 37 w 146"/>
                <a:gd name="T83" fmla="*/ 91 h 112"/>
                <a:gd name="T84" fmla="*/ 32 w 146"/>
                <a:gd name="T85" fmla="*/ 87 h 112"/>
                <a:gd name="T86" fmla="*/ 34 w 146"/>
                <a:gd name="T87" fmla="*/ 84 h 112"/>
                <a:gd name="T88" fmla="*/ 34 w 146"/>
                <a:gd name="T89" fmla="*/ 82 h 112"/>
                <a:gd name="T90" fmla="*/ 27 w 146"/>
                <a:gd name="T91" fmla="*/ 80 h 112"/>
                <a:gd name="T92" fmla="*/ 21 w 146"/>
                <a:gd name="T93" fmla="*/ 79 h 112"/>
                <a:gd name="T94" fmla="*/ 18 w 146"/>
                <a:gd name="T95" fmla="*/ 76 h 112"/>
                <a:gd name="T96" fmla="*/ 13 w 146"/>
                <a:gd name="T97" fmla="*/ 77 h 112"/>
                <a:gd name="T98" fmla="*/ 13 w 146"/>
                <a:gd name="T99" fmla="*/ 73 h 112"/>
                <a:gd name="T100" fmla="*/ 10 w 146"/>
                <a:gd name="T101" fmla="*/ 65 h 112"/>
                <a:gd name="T102" fmla="*/ 8 w 146"/>
                <a:gd name="T103" fmla="*/ 60 h 112"/>
                <a:gd name="T104" fmla="*/ 10 w 146"/>
                <a:gd name="T105" fmla="*/ 54 h 112"/>
                <a:gd name="T106" fmla="*/ 8 w 146"/>
                <a:gd name="T107" fmla="*/ 51 h 112"/>
                <a:gd name="T108" fmla="*/ 8 w 146"/>
                <a:gd name="T109" fmla="*/ 46 h 112"/>
                <a:gd name="T110" fmla="*/ 2 w 146"/>
                <a:gd name="T111" fmla="*/ 36 h 112"/>
                <a:gd name="T112" fmla="*/ 5 w 146"/>
                <a:gd name="T113" fmla="*/ 30 h 112"/>
                <a:gd name="T114" fmla="*/ 7 w 146"/>
                <a:gd name="T115" fmla="*/ 24 h 112"/>
                <a:gd name="T116" fmla="*/ 7 w 146"/>
                <a:gd name="T117" fmla="*/ 21 h 112"/>
                <a:gd name="T118" fmla="*/ 2 w 146"/>
                <a:gd name="T119" fmla="*/ 17 h 112"/>
                <a:gd name="T120" fmla="*/ 29 w 146"/>
                <a:gd name="T121" fmla="*/ 11 h 112"/>
                <a:gd name="T122" fmla="*/ 37 w 146"/>
                <a:gd name="T123" fmla="*/ 5 h 112"/>
                <a:gd name="T124" fmla="*/ 59 w 146"/>
                <a:gd name="T12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6" h="112">
                  <a:moveTo>
                    <a:pt x="62" y="0"/>
                  </a:moveTo>
                  <a:lnTo>
                    <a:pt x="65" y="2"/>
                  </a:lnTo>
                  <a:lnTo>
                    <a:pt x="68" y="3"/>
                  </a:lnTo>
                  <a:lnTo>
                    <a:pt x="68" y="3"/>
                  </a:lnTo>
                  <a:lnTo>
                    <a:pt x="67" y="3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5" y="6"/>
                  </a:lnTo>
                  <a:lnTo>
                    <a:pt x="67" y="8"/>
                  </a:lnTo>
                  <a:lnTo>
                    <a:pt x="68" y="10"/>
                  </a:lnTo>
                  <a:lnTo>
                    <a:pt x="71" y="10"/>
                  </a:lnTo>
                  <a:lnTo>
                    <a:pt x="78" y="10"/>
                  </a:lnTo>
                  <a:lnTo>
                    <a:pt x="79" y="8"/>
                  </a:lnTo>
                  <a:lnTo>
                    <a:pt x="81" y="8"/>
                  </a:lnTo>
                  <a:lnTo>
                    <a:pt x="81" y="8"/>
                  </a:lnTo>
                  <a:lnTo>
                    <a:pt x="84" y="8"/>
                  </a:lnTo>
                  <a:lnTo>
                    <a:pt x="89" y="8"/>
                  </a:lnTo>
                  <a:lnTo>
                    <a:pt x="95" y="8"/>
                  </a:lnTo>
                  <a:lnTo>
                    <a:pt x="103" y="8"/>
                  </a:lnTo>
                  <a:lnTo>
                    <a:pt x="109" y="10"/>
                  </a:lnTo>
                  <a:lnTo>
                    <a:pt x="117" y="10"/>
                  </a:lnTo>
                  <a:lnTo>
                    <a:pt x="125" y="10"/>
                  </a:lnTo>
                  <a:lnTo>
                    <a:pt x="127" y="10"/>
                  </a:lnTo>
                  <a:lnTo>
                    <a:pt x="127" y="8"/>
                  </a:lnTo>
                  <a:lnTo>
                    <a:pt x="128" y="8"/>
                  </a:lnTo>
                  <a:lnTo>
                    <a:pt x="128" y="10"/>
                  </a:lnTo>
                  <a:lnTo>
                    <a:pt x="130" y="10"/>
                  </a:lnTo>
                  <a:lnTo>
                    <a:pt x="130" y="10"/>
                  </a:lnTo>
                  <a:lnTo>
                    <a:pt x="130" y="11"/>
                  </a:lnTo>
                  <a:lnTo>
                    <a:pt x="130" y="11"/>
                  </a:lnTo>
                  <a:lnTo>
                    <a:pt x="131" y="11"/>
                  </a:lnTo>
                  <a:lnTo>
                    <a:pt x="133" y="11"/>
                  </a:lnTo>
                  <a:lnTo>
                    <a:pt x="135" y="13"/>
                  </a:lnTo>
                  <a:lnTo>
                    <a:pt x="136" y="14"/>
                  </a:lnTo>
                  <a:lnTo>
                    <a:pt x="136" y="14"/>
                  </a:lnTo>
                  <a:lnTo>
                    <a:pt x="136" y="16"/>
                  </a:lnTo>
                  <a:lnTo>
                    <a:pt x="136" y="17"/>
                  </a:lnTo>
                  <a:lnTo>
                    <a:pt x="136" y="17"/>
                  </a:lnTo>
                  <a:lnTo>
                    <a:pt x="138" y="24"/>
                  </a:lnTo>
                  <a:lnTo>
                    <a:pt x="141" y="32"/>
                  </a:lnTo>
                  <a:lnTo>
                    <a:pt x="142" y="33"/>
                  </a:lnTo>
                  <a:lnTo>
                    <a:pt x="142" y="36"/>
                  </a:lnTo>
                  <a:lnTo>
                    <a:pt x="142" y="38"/>
                  </a:lnTo>
                  <a:lnTo>
                    <a:pt x="142" y="40"/>
                  </a:lnTo>
                  <a:lnTo>
                    <a:pt x="142" y="41"/>
                  </a:lnTo>
                  <a:lnTo>
                    <a:pt x="142" y="43"/>
                  </a:lnTo>
                  <a:lnTo>
                    <a:pt x="141" y="43"/>
                  </a:lnTo>
                  <a:lnTo>
                    <a:pt x="136" y="44"/>
                  </a:lnTo>
                  <a:lnTo>
                    <a:pt x="135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1" y="49"/>
                  </a:lnTo>
                  <a:lnTo>
                    <a:pt x="131" y="51"/>
                  </a:lnTo>
                  <a:lnTo>
                    <a:pt x="131" y="51"/>
                  </a:lnTo>
                  <a:lnTo>
                    <a:pt x="135" y="52"/>
                  </a:lnTo>
                  <a:lnTo>
                    <a:pt x="136" y="52"/>
                  </a:lnTo>
                  <a:lnTo>
                    <a:pt x="136" y="52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8" y="60"/>
                  </a:lnTo>
                  <a:lnTo>
                    <a:pt x="138" y="62"/>
                  </a:lnTo>
                  <a:lnTo>
                    <a:pt x="138" y="63"/>
                  </a:lnTo>
                  <a:lnTo>
                    <a:pt x="138" y="65"/>
                  </a:lnTo>
                  <a:lnTo>
                    <a:pt x="139" y="66"/>
                  </a:lnTo>
                  <a:lnTo>
                    <a:pt x="139" y="68"/>
                  </a:lnTo>
                  <a:lnTo>
                    <a:pt x="139" y="68"/>
                  </a:lnTo>
                  <a:lnTo>
                    <a:pt x="139" y="69"/>
                  </a:lnTo>
                  <a:lnTo>
                    <a:pt x="139" y="69"/>
                  </a:lnTo>
                  <a:lnTo>
                    <a:pt x="142" y="73"/>
                  </a:lnTo>
                  <a:lnTo>
                    <a:pt x="142" y="74"/>
                  </a:lnTo>
                  <a:lnTo>
                    <a:pt x="144" y="76"/>
                  </a:lnTo>
                  <a:lnTo>
                    <a:pt x="146" y="77"/>
                  </a:lnTo>
                  <a:lnTo>
                    <a:pt x="146" y="77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79"/>
                  </a:lnTo>
                  <a:lnTo>
                    <a:pt x="144" y="80"/>
                  </a:lnTo>
                  <a:lnTo>
                    <a:pt x="146" y="82"/>
                  </a:lnTo>
                  <a:lnTo>
                    <a:pt x="146" y="84"/>
                  </a:lnTo>
                  <a:lnTo>
                    <a:pt x="144" y="84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39" y="87"/>
                  </a:lnTo>
                  <a:lnTo>
                    <a:pt x="139" y="87"/>
                  </a:lnTo>
                  <a:lnTo>
                    <a:pt x="136" y="90"/>
                  </a:lnTo>
                  <a:lnTo>
                    <a:pt x="135" y="90"/>
                  </a:lnTo>
                  <a:lnTo>
                    <a:pt x="133" y="93"/>
                  </a:lnTo>
                  <a:lnTo>
                    <a:pt x="130" y="96"/>
                  </a:lnTo>
                  <a:lnTo>
                    <a:pt x="128" y="96"/>
                  </a:lnTo>
                  <a:lnTo>
                    <a:pt x="128" y="98"/>
                  </a:lnTo>
                  <a:lnTo>
                    <a:pt x="125" y="101"/>
                  </a:lnTo>
                  <a:lnTo>
                    <a:pt x="123" y="103"/>
                  </a:lnTo>
                  <a:lnTo>
                    <a:pt x="125" y="104"/>
                  </a:lnTo>
                  <a:lnTo>
                    <a:pt x="125" y="106"/>
                  </a:lnTo>
                  <a:lnTo>
                    <a:pt x="125" y="107"/>
                  </a:lnTo>
                  <a:lnTo>
                    <a:pt x="125" y="107"/>
                  </a:lnTo>
                  <a:lnTo>
                    <a:pt x="125" y="109"/>
                  </a:lnTo>
                  <a:lnTo>
                    <a:pt x="125" y="109"/>
                  </a:lnTo>
                  <a:lnTo>
                    <a:pt x="125" y="110"/>
                  </a:lnTo>
                  <a:lnTo>
                    <a:pt x="127" y="110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7" y="112"/>
                  </a:lnTo>
                  <a:lnTo>
                    <a:pt x="125" y="112"/>
                  </a:lnTo>
                  <a:lnTo>
                    <a:pt x="123" y="110"/>
                  </a:lnTo>
                  <a:lnTo>
                    <a:pt x="122" y="110"/>
                  </a:lnTo>
                  <a:lnTo>
                    <a:pt x="122" y="110"/>
                  </a:lnTo>
                  <a:lnTo>
                    <a:pt x="117" y="109"/>
                  </a:lnTo>
                  <a:lnTo>
                    <a:pt x="116" y="109"/>
                  </a:lnTo>
                  <a:lnTo>
                    <a:pt x="116" y="107"/>
                  </a:lnTo>
                  <a:lnTo>
                    <a:pt x="114" y="107"/>
                  </a:lnTo>
                  <a:lnTo>
                    <a:pt x="112" y="106"/>
                  </a:lnTo>
                  <a:lnTo>
                    <a:pt x="111" y="106"/>
                  </a:lnTo>
                  <a:lnTo>
                    <a:pt x="109" y="104"/>
                  </a:lnTo>
                  <a:lnTo>
                    <a:pt x="106" y="104"/>
                  </a:lnTo>
                  <a:lnTo>
                    <a:pt x="103" y="104"/>
                  </a:lnTo>
                  <a:lnTo>
                    <a:pt x="103" y="104"/>
                  </a:lnTo>
                  <a:lnTo>
                    <a:pt x="101" y="104"/>
                  </a:lnTo>
                  <a:lnTo>
                    <a:pt x="100" y="106"/>
                  </a:lnTo>
                  <a:lnTo>
                    <a:pt x="100" y="107"/>
                  </a:lnTo>
                  <a:lnTo>
                    <a:pt x="98" y="107"/>
                  </a:lnTo>
                  <a:lnTo>
                    <a:pt x="97" y="106"/>
                  </a:lnTo>
                  <a:lnTo>
                    <a:pt x="97" y="106"/>
                  </a:lnTo>
                  <a:lnTo>
                    <a:pt x="95" y="106"/>
                  </a:lnTo>
                  <a:lnTo>
                    <a:pt x="94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2" y="106"/>
                  </a:lnTo>
                  <a:lnTo>
                    <a:pt x="90" y="106"/>
                  </a:lnTo>
                  <a:lnTo>
                    <a:pt x="90" y="106"/>
                  </a:lnTo>
                  <a:lnTo>
                    <a:pt x="89" y="106"/>
                  </a:lnTo>
                  <a:lnTo>
                    <a:pt x="89" y="107"/>
                  </a:lnTo>
                  <a:lnTo>
                    <a:pt x="87" y="107"/>
                  </a:lnTo>
                  <a:lnTo>
                    <a:pt x="87" y="109"/>
                  </a:lnTo>
                  <a:lnTo>
                    <a:pt x="84" y="109"/>
                  </a:lnTo>
                  <a:lnTo>
                    <a:pt x="84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07"/>
                  </a:lnTo>
                  <a:lnTo>
                    <a:pt x="82" y="107"/>
                  </a:lnTo>
                  <a:lnTo>
                    <a:pt x="82" y="106"/>
                  </a:lnTo>
                  <a:lnTo>
                    <a:pt x="82" y="106"/>
                  </a:lnTo>
                  <a:lnTo>
                    <a:pt x="81" y="106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79" y="104"/>
                  </a:lnTo>
                  <a:lnTo>
                    <a:pt x="79" y="103"/>
                  </a:lnTo>
                  <a:lnTo>
                    <a:pt x="78" y="101"/>
                  </a:lnTo>
                  <a:lnTo>
                    <a:pt x="78" y="101"/>
                  </a:lnTo>
                  <a:lnTo>
                    <a:pt x="78" y="103"/>
                  </a:lnTo>
                  <a:lnTo>
                    <a:pt x="76" y="103"/>
                  </a:lnTo>
                  <a:lnTo>
                    <a:pt x="75" y="103"/>
                  </a:lnTo>
                  <a:lnTo>
                    <a:pt x="73" y="106"/>
                  </a:lnTo>
                  <a:lnTo>
                    <a:pt x="71" y="106"/>
                  </a:lnTo>
                  <a:lnTo>
                    <a:pt x="71" y="104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3"/>
                  </a:lnTo>
                  <a:lnTo>
                    <a:pt x="68" y="101"/>
                  </a:lnTo>
                  <a:lnTo>
                    <a:pt x="65" y="98"/>
                  </a:lnTo>
                  <a:lnTo>
                    <a:pt x="65" y="98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5" y="96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7" y="93"/>
                  </a:lnTo>
                  <a:lnTo>
                    <a:pt x="56" y="95"/>
                  </a:lnTo>
                  <a:lnTo>
                    <a:pt x="54" y="95"/>
                  </a:lnTo>
                  <a:lnTo>
                    <a:pt x="54" y="93"/>
                  </a:lnTo>
                  <a:lnTo>
                    <a:pt x="53" y="93"/>
                  </a:lnTo>
                  <a:lnTo>
                    <a:pt x="53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1" y="91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3" y="88"/>
                  </a:lnTo>
                  <a:lnTo>
                    <a:pt x="51" y="88"/>
                  </a:lnTo>
                  <a:lnTo>
                    <a:pt x="49" y="88"/>
                  </a:lnTo>
                  <a:lnTo>
                    <a:pt x="48" y="88"/>
                  </a:lnTo>
                  <a:lnTo>
                    <a:pt x="45" y="87"/>
                  </a:lnTo>
                  <a:lnTo>
                    <a:pt x="41" y="85"/>
                  </a:lnTo>
                  <a:lnTo>
                    <a:pt x="41" y="85"/>
                  </a:lnTo>
                  <a:lnTo>
                    <a:pt x="40" y="85"/>
                  </a:lnTo>
                  <a:lnTo>
                    <a:pt x="41" y="87"/>
                  </a:lnTo>
                  <a:lnTo>
                    <a:pt x="43" y="88"/>
                  </a:lnTo>
                  <a:lnTo>
                    <a:pt x="43" y="90"/>
                  </a:lnTo>
                  <a:lnTo>
                    <a:pt x="41" y="90"/>
                  </a:lnTo>
                  <a:lnTo>
                    <a:pt x="40" y="90"/>
                  </a:lnTo>
                  <a:lnTo>
                    <a:pt x="40" y="91"/>
                  </a:lnTo>
                  <a:lnTo>
                    <a:pt x="38" y="91"/>
                  </a:lnTo>
                  <a:lnTo>
                    <a:pt x="38" y="91"/>
                  </a:lnTo>
                  <a:lnTo>
                    <a:pt x="37" y="91"/>
                  </a:lnTo>
                  <a:lnTo>
                    <a:pt x="37" y="91"/>
                  </a:lnTo>
                  <a:lnTo>
                    <a:pt x="35" y="88"/>
                  </a:lnTo>
                  <a:lnTo>
                    <a:pt x="34" y="87"/>
                  </a:lnTo>
                  <a:lnTo>
                    <a:pt x="34" y="87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0" y="85"/>
                  </a:lnTo>
                  <a:lnTo>
                    <a:pt x="32" y="85"/>
                  </a:lnTo>
                  <a:lnTo>
                    <a:pt x="32" y="85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2" y="82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7" y="82"/>
                  </a:lnTo>
                  <a:lnTo>
                    <a:pt x="27" y="80"/>
                  </a:lnTo>
                  <a:lnTo>
                    <a:pt x="27" y="80"/>
                  </a:lnTo>
                  <a:lnTo>
                    <a:pt x="26" y="80"/>
                  </a:lnTo>
                  <a:lnTo>
                    <a:pt x="24" y="80"/>
                  </a:lnTo>
                  <a:lnTo>
                    <a:pt x="23" y="79"/>
                  </a:lnTo>
                  <a:lnTo>
                    <a:pt x="21" y="79"/>
                  </a:lnTo>
                  <a:lnTo>
                    <a:pt x="19" y="79"/>
                  </a:lnTo>
                  <a:lnTo>
                    <a:pt x="19" y="79"/>
                  </a:lnTo>
                  <a:lnTo>
                    <a:pt x="18" y="77"/>
                  </a:lnTo>
                  <a:lnTo>
                    <a:pt x="18" y="77"/>
                  </a:lnTo>
                  <a:lnTo>
                    <a:pt x="18" y="76"/>
                  </a:lnTo>
                  <a:lnTo>
                    <a:pt x="15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3" y="69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2" y="66"/>
                  </a:lnTo>
                  <a:lnTo>
                    <a:pt x="10" y="65"/>
                  </a:lnTo>
                  <a:lnTo>
                    <a:pt x="10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47"/>
                  </a:lnTo>
                  <a:lnTo>
                    <a:pt x="8" y="46"/>
                  </a:lnTo>
                  <a:lnTo>
                    <a:pt x="7" y="43"/>
                  </a:lnTo>
                  <a:lnTo>
                    <a:pt x="2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6"/>
                  </a:lnTo>
                  <a:lnTo>
                    <a:pt x="4" y="36"/>
                  </a:lnTo>
                  <a:lnTo>
                    <a:pt x="5" y="35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4" y="25"/>
                  </a:lnTo>
                  <a:lnTo>
                    <a:pt x="4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7" y="24"/>
                  </a:lnTo>
                  <a:lnTo>
                    <a:pt x="7" y="24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21"/>
                  </a:lnTo>
                  <a:lnTo>
                    <a:pt x="7" y="21"/>
                  </a:lnTo>
                  <a:lnTo>
                    <a:pt x="4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5" y="17"/>
                  </a:lnTo>
                  <a:lnTo>
                    <a:pt x="10" y="16"/>
                  </a:lnTo>
                  <a:lnTo>
                    <a:pt x="18" y="14"/>
                  </a:lnTo>
                  <a:lnTo>
                    <a:pt x="27" y="11"/>
                  </a:lnTo>
                  <a:lnTo>
                    <a:pt x="29" y="11"/>
                  </a:lnTo>
                  <a:lnTo>
                    <a:pt x="30" y="11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4" y="8"/>
                  </a:lnTo>
                  <a:lnTo>
                    <a:pt x="37" y="5"/>
                  </a:lnTo>
                  <a:lnTo>
                    <a:pt x="41" y="5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54" y="0"/>
                  </a:lnTo>
                  <a:lnTo>
                    <a:pt x="59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8" name="Freeform 174">
              <a:extLst>
                <a:ext uri="{FF2B5EF4-FFF2-40B4-BE49-F238E27FC236}">
                  <a16:creationId xmlns:a16="http://schemas.microsoft.com/office/drawing/2014/main" id="{F4676DA9-9391-4666-991E-775CC2EA76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9" y="3330206"/>
              <a:ext cx="454169" cy="411286"/>
            </a:xfrm>
            <a:custGeom>
              <a:avLst/>
              <a:gdLst>
                <a:gd name="T0" fmla="*/ 210 w 233"/>
                <a:gd name="T1" fmla="*/ 3 h 211"/>
                <a:gd name="T2" fmla="*/ 218 w 233"/>
                <a:gd name="T3" fmla="*/ 9 h 211"/>
                <a:gd name="T4" fmla="*/ 219 w 233"/>
                <a:gd name="T5" fmla="*/ 17 h 211"/>
                <a:gd name="T6" fmla="*/ 227 w 233"/>
                <a:gd name="T7" fmla="*/ 22 h 211"/>
                <a:gd name="T8" fmla="*/ 233 w 233"/>
                <a:gd name="T9" fmla="*/ 33 h 211"/>
                <a:gd name="T10" fmla="*/ 225 w 233"/>
                <a:gd name="T11" fmla="*/ 37 h 211"/>
                <a:gd name="T12" fmla="*/ 207 w 233"/>
                <a:gd name="T13" fmla="*/ 39 h 211"/>
                <a:gd name="T14" fmla="*/ 189 w 233"/>
                <a:gd name="T15" fmla="*/ 39 h 211"/>
                <a:gd name="T16" fmla="*/ 189 w 233"/>
                <a:gd name="T17" fmla="*/ 47 h 211"/>
                <a:gd name="T18" fmla="*/ 192 w 233"/>
                <a:gd name="T19" fmla="*/ 52 h 211"/>
                <a:gd name="T20" fmla="*/ 192 w 233"/>
                <a:gd name="T21" fmla="*/ 58 h 211"/>
                <a:gd name="T22" fmla="*/ 194 w 233"/>
                <a:gd name="T23" fmla="*/ 66 h 211"/>
                <a:gd name="T24" fmla="*/ 199 w 233"/>
                <a:gd name="T25" fmla="*/ 69 h 211"/>
                <a:gd name="T26" fmla="*/ 208 w 233"/>
                <a:gd name="T27" fmla="*/ 77 h 211"/>
                <a:gd name="T28" fmla="*/ 197 w 233"/>
                <a:gd name="T29" fmla="*/ 86 h 211"/>
                <a:gd name="T30" fmla="*/ 197 w 233"/>
                <a:gd name="T31" fmla="*/ 99 h 211"/>
                <a:gd name="T32" fmla="*/ 189 w 233"/>
                <a:gd name="T33" fmla="*/ 110 h 211"/>
                <a:gd name="T34" fmla="*/ 177 w 233"/>
                <a:gd name="T35" fmla="*/ 124 h 211"/>
                <a:gd name="T36" fmla="*/ 159 w 233"/>
                <a:gd name="T37" fmla="*/ 141 h 211"/>
                <a:gd name="T38" fmla="*/ 142 w 233"/>
                <a:gd name="T39" fmla="*/ 149 h 211"/>
                <a:gd name="T40" fmla="*/ 134 w 233"/>
                <a:gd name="T41" fmla="*/ 146 h 211"/>
                <a:gd name="T42" fmla="*/ 125 w 233"/>
                <a:gd name="T43" fmla="*/ 160 h 211"/>
                <a:gd name="T44" fmla="*/ 134 w 233"/>
                <a:gd name="T45" fmla="*/ 168 h 211"/>
                <a:gd name="T46" fmla="*/ 139 w 233"/>
                <a:gd name="T47" fmla="*/ 181 h 211"/>
                <a:gd name="T48" fmla="*/ 145 w 233"/>
                <a:gd name="T49" fmla="*/ 190 h 211"/>
                <a:gd name="T50" fmla="*/ 147 w 233"/>
                <a:gd name="T51" fmla="*/ 200 h 211"/>
                <a:gd name="T52" fmla="*/ 142 w 233"/>
                <a:gd name="T53" fmla="*/ 203 h 211"/>
                <a:gd name="T54" fmla="*/ 132 w 233"/>
                <a:gd name="T55" fmla="*/ 203 h 211"/>
                <a:gd name="T56" fmla="*/ 118 w 233"/>
                <a:gd name="T57" fmla="*/ 201 h 211"/>
                <a:gd name="T58" fmla="*/ 113 w 233"/>
                <a:gd name="T59" fmla="*/ 203 h 211"/>
                <a:gd name="T60" fmla="*/ 104 w 233"/>
                <a:gd name="T61" fmla="*/ 211 h 211"/>
                <a:gd name="T62" fmla="*/ 98 w 233"/>
                <a:gd name="T63" fmla="*/ 207 h 211"/>
                <a:gd name="T64" fmla="*/ 93 w 233"/>
                <a:gd name="T65" fmla="*/ 201 h 211"/>
                <a:gd name="T66" fmla="*/ 80 w 233"/>
                <a:gd name="T67" fmla="*/ 182 h 211"/>
                <a:gd name="T68" fmla="*/ 79 w 233"/>
                <a:gd name="T69" fmla="*/ 184 h 211"/>
                <a:gd name="T70" fmla="*/ 54 w 233"/>
                <a:gd name="T71" fmla="*/ 187 h 211"/>
                <a:gd name="T72" fmla="*/ 38 w 233"/>
                <a:gd name="T73" fmla="*/ 187 h 211"/>
                <a:gd name="T74" fmla="*/ 19 w 233"/>
                <a:gd name="T75" fmla="*/ 189 h 211"/>
                <a:gd name="T76" fmla="*/ 11 w 233"/>
                <a:gd name="T77" fmla="*/ 182 h 211"/>
                <a:gd name="T78" fmla="*/ 14 w 233"/>
                <a:gd name="T79" fmla="*/ 171 h 211"/>
                <a:gd name="T80" fmla="*/ 25 w 233"/>
                <a:gd name="T81" fmla="*/ 167 h 211"/>
                <a:gd name="T82" fmla="*/ 33 w 233"/>
                <a:gd name="T83" fmla="*/ 160 h 211"/>
                <a:gd name="T84" fmla="*/ 27 w 233"/>
                <a:gd name="T85" fmla="*/ 157 h 211"/>
                <a:gd name="T86" fmla="*/ 27 w 233"/>
                <a:gd name="T87" fmla="*/ 141 h 211"/>
                <a:gd name="T88" fmla="*/ 13 w 233"/>
                <a:gd name="T89" fmla="*/ 135 h 211"/>
                <a:gd name="T90" fmla="*/ 0 w 233"/>
                <a:gd name="T91" fmla="*/ 116 h 211"/>
                <a:gd name="T92" fmla="*/ 47 w 233"/>
                <a:gd name="T93" fmla="*/ 122 h 211"/>
                <a:gd name="T94" fmla="*/ 61 w 233"/>
                <a:gd name="T95" fmla="*/ 119 h 211"/>
                <a:gd name="T96" fmla="*/ 77 w 233"/>
                <a:gd name="T97" fmla="*/ 111 h 211"/>
                <a:gd name="T98" fmla="*/ 82 w 233"/>
                <a:gd name="T99" fmla="*/ 97 h 211"/>
                <a:gd name="T100" fmla="*/ 96 w 233"/>
                <a:gd name="T101" fmla="*/ 92 h 211"/>
                <a:gd name="T102" fmla="*/ 102 w 233"/>
                <a:gd name="T103" fmla="*/ 86 h 211"/>
                <a:gd name="T104" fmla="*/ 113 w 233"/>
                <a:gd name="T105" fmla="*/ 86 h 211"/>
                <a:gd name="T106" fmla="*/ 121 w 233"/>
                <a:gd name="T107" fmla="*/ 74 h 211"/>
                <a:gd name="T108" fmla="*/ 132 w 233"/>
                <a:gd name="T109" fmla="*/ 63 h 211"/>
                <a:gd name="T110" fmla="*/ 136 w 233"/>
                <a:gd name="T111" fmla="*/ 50 h 211"/>
                <a:gd name="T112" fmla="*/ 148 w 233"/>
                <a:gd name="T113" fmla="*/ 44 h 211"/>
                <a:gd name="T114" fmla="*/ 151 w 233"/>
                <a:gd name="T115" fmla="*/ 34 h 211"/>
                <a:gd name="T116" fmla="*/ 154 w 233"/>
                <a:gd name="T117" fmla="*/ 28 h 211"/>
                <a:gd name="T118" fmla="*/ 151 w 233"/>
                <a:gd name="T119" fmla="*/ 18 h 211"/>
                <a:gd name="T120" fmla="*/ 158 w 233"/>
                <a:gd name="T121" fmla="*/ 11 h 211"/>
                <a:gd name="T122" fmla="*/ 170 w 233"/>
                <a:gd name="T123" fmla="*/ 3 h 211"/>
                <a:gd name="T124" fmla="*/ 191 w 233"/>
                <a:gd name="T12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3" h="211">
                  <a:moveTo>
                    <a:pt x="199" y="0"/>
                  </a:moveTo>
                  <a:lnTo>
                    <a:pt x="200" y="0"/>
                  </a:lnTo>
                  <a:lnTo>
                    <a:pt x="200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7" y="1"/>
                  </a:lnTo>
                  <a:lnTo>
                    <a:pt x="210" y="3"/>
                  </a:lnTo>
                  <a:lnTo>
                    <a:pt x="210" y="3"/>
                  </a:lnTo>
                  <a:lnTo>
                    <a:pt x="210" y="4"/>
                  </a:lnTo>
                  <a:lnTo>
                    <a:pt x="211" y="6"/>
                  </a:lnTo>
                  <a:lnTo>
                    <a:pt x="213" y="4"/>
                  </a:lnTo>
                  <a:lnTo>
                    <a:pt x="213" y="4"/>
                  </a:lnTo>
                  <a:lnTo>
                    <a:pt x="214" y="6"/>
                  </a:lnTo>
                  <a:lnTo>
                    <a:pt x="216" y="6"/>
                  </a:lnTo>
                  <a:lnTo>
                    <a:pt x="216" y="7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8" y="14"/>
                  </a:lnTo>
                  <a:lnTo>
                    <a:pt x="218" y="15"/>
                  </a:lnTo>
                  <a:lnTo>
                    <a:pt x="218" y="15"/>
                  </a:lnTo>
                  <a:lnTo>
                    <a:pt x="218" y="17"/>
                  </a:lnTo>
                  <a:lnTo>
                    <a:pt x="218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8"/>
                  </a:lnTo>
                  <a:lnTo>
                    <a:pt x="221" y="20"/>
                  </a:lnTo>
                  <a:lnTo>
                    <a:pt x="221" y="20"/>
                  </a:lnTo>
                  <a:lnTo>
                    <a:pt x="222" y="20"/>
                  </a:lnTo>
                  <a:lnTo>
                    <a:pt x="224" y="20"/>
                  </a:lnTo>
                  <a:lnTo>
                    <a:pt x="225" y="18"/>
                  </a:lnTo>
                  <a:lnTo>
                    <a:pt x="227" y="18"/>
                  </a:lnTo>
                  <a:lnTo>
                    <a:pt x="227" y="20"/>
                  </a:lnTo>
                  <a:lnTo>
                    <a:pt x="227" y="22"/>
                  </a:lnTo>
                  <a:lnTo>
                    <a:pt x="229" y="22"/>
                  </a:lnTo>
                  <a:lnTo>
                    <a:pt x="230" y="23"/>
                  </a:lnTo>
                  <a:lnTo>
                    <a:pt x="230" y="25"/>
                  </a:lnTo>
                  <a:lnTo>
                    <a:pt x="232" y="26"/>
                  </a:lnTo>
                  <a:lnTo>
                    <a:pt x="232" y="28"/>
                  </a:lnTo>
                  <a:lnTo>
                    <a:pt x="233" y="29"/>
                  </a:lnTo>
                  <a:lnTo>
                    <a:pt x="233" y="29"/>
                  </a:lnTo>
                  <a:lnTo>
                    <a:pt x="233" y="31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2" y="34"/>
                  </a:lnTo>
                  <a:lnTo>
                    <a:pt x="230" y="36"/>
                  </a:lnTo>
                  <a:lnTo>
                    <a:pt x="229" y="36"/>
                  </a:lnTo>
                  <a:lnTo>
                    <a:pt x="229" y="36"/>
                  </a:lnTo>
                  <a:lnTo>
                    <a:pt x="229" y="37"/>
                  </a:lnTo>
                  <a:lnTo>
                    <a:pt x="227" y="37"/>
                  </a:lnTo>
                  <a:lnTo>
                    <a:pt x="225" y="37"/>
                  </a:lnTo>
                  <a:lnTo>
                    <a:pt x="225" y="37"/>
                  </a:lnTo>
                  <a:lnTo>
                    <a:pt x="221" y="39"/>
                  </a:lnTo>
                  <a:lnTo>
                    <a:pt x="219" y="39"/>
                  </a:lnTo>
                  <a:lnTo>
                    <a:pt x="218" y="39"/>
                  </a:lnTo>
                  <a:lnTo>
                    <a:pt x="216" y="40"/>
                  </a:lnTo>
                  <a:lnTo>
                    <a:pt x="214" y="42"/>
                  </a:lnTo>
                  <a:lnTo>
                    <a:pt x="213" y="42"/>
                  </a:lnTo>
                  <a:lnTo>
                    <a:pt x="211" y="40"/>
                  </a:lnTo>
                  <a:lnTo>
                    <a:pt x="208" y="40"/>
                  </a:lnTo>
                  <a:lnTo>
                    <a:pt x="207" y="39"/>
                  </a:lnTo>
                  <a:lnTo>
                    <a:pt x="205" y="39"/>
                  </a:lnTo>
                  <a:lnTo>
                    <a:pt x="203" y="39"/>
                  </a:lnTo>
                  <a:lnTo>
                    <a:pt x="200" y="39"/>
                  </a:lnTo>
                  <a:lnTo>
                    <a:pt x="199" y="37"/>
                  </a:lnTo>
                  <a:lnTo>
                    <a:pt x="197" y="37"/>
                  </a:lnTo>
                  <a:lnTo>
                    <a:pt x="194" y="37"/>
                  </a:lnTo>
                  <a:lnTo>
                    <a:pt x="192" y="37"/>
                  </a:lnTo>
                  <a:lnTo>
                    <a:pt x="191" y="39"/>
                  </a:lnTo>
                  <a:lnTo>
                    <a:pt x="189" y="39"/>
                  </a:lnTo>
                  <a:lnTo>
                    <a:pt x="188" y="40"/>
                  </a:lnTo>
                  <a:lnTo>
                    <a:pt x="188" y="42"/>
                  </a:lnTo>
                  <a:lnTo>
                    <a:pt x="186" y="42"/>
                  </a:lnTo>
                  <a:lnTo>
                    <a:pt x="186" y="44"/>
                  </a:lnTo>
                  <a:lnTo>
                    <a:pt x="186" y="44"/>
                  </a:lnTo>
                  <a:lnTo>
                    <a:pt x="189" y="45"/>
                  </a:lnTo>
                  <a:lnTo>
                    <a:pt x="189" y="45"/>
                  </a:lnTo>
                  <a:lnTo>
                    <a:pt x="189" y="47"/>
                  </a:lnTo>
                  <a:lnTo>
                    <a:pt x="189" y="47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8" y="48"/>
                  </a:lnTo>
                  <a:lnTo>
                    <a:pt x="189" y="50"/>
                  </a:lnTo>
                  <a:lnTo>
                    <a:pt x="191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0"/>
                  </a:lnTo>
                  <a:lnTo>
                    <a:pt x="192" y="52"/>
                  </a:lnTo>
                  <a:lnTo>
                    <a:pt x="191" y="52"/>
                  </a:lnTo>
                  <a:lnTo>
                    <a:pt x="189" y="53"/>
                  </a:lnTo>
                  <a:lnTo>
                    <a:pt x="189" y="55"/>
                  </a:lnTo>
                  <a:lnTo>
                    <a:pt x="189" y="55"/>
                  </a:lnTo>
                  <a:lnTo>
                    <a:pt x="189" y="56"/>
                  </a:lnTo>
                  <a:lnTo>
                    <a:pt x="191" y="56"/>
                  </a:lnTo>
                  <a:lnTo>
                    <a:pt x="191" y="56"/>
                  </a:lnTo>
                  <a:lnTo>
                    <a:pt x="192" y="58"/>
                  </a:lnTo>
                  <a:lnTo>
                    <a:pt x="192" y="58"/>
                  </a:lnTo>
                  <a:lnTo>
                    <a:pt x="191" y="59"/>
                  </a:lnTo>
                  <a:lnTo>
                    <a:pt x="191" y="61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89" y="63"/>
                  </a:lnTo>
                  <a:lnTo>
                    <a:pt x="191" y="64"/>
                  </a:lnTo>
                  <a:lnTo>
                    <a:pt x="191" y="64"/>
                  </a:lnTo>
                  <a:lnTo>
                    <a:pt x="192" y="66"/>
                  </a:lnTo>
                  <a:lnTo>
                    <a:pt x="194" y="66"/>
                  </a:lnTo>
                  <a:lnTo>
                    <a:pt x="194" y="66"/>
                  </a:lnTo>
                  <a:lnTo>
                    <a:pt x="194" y="67"/>
                  </a:lnTo>
                  <a:lnTo>
                    <a:pt x="194" y="67"/>
                  </a:lnTo>
                  <a:lnTo>
                    <a:pt x="194" y="69"/>
                  </a:lnTo>
                  <a:lnTo>
                    <a:pt x="194" y="69"/>
                  </a:lnTo>
                  <a:lnTo>
                    <a:pt x="197" y="69"/>
                  </a:lnTo>
                  <a:lnTo>
                    <a:pt x="199" y="70"/>
                  </a:lnTo>
                  <a:lnTo>
                    <a:pt x="199" y="69"/>
                  </a:lnTo>
                  <a:lnTo>
                    <a:pt x="199" y="69"/>
                  </a:lnTo>
                  <a:lnTo>
                    <a:pt x="199" y="72"/>
                  </a:lnTo>
                  <a:lnTo>
                    <a:pt x="199" y="74"/>
                  </a:lnTo>
                  <a:lnTo>
                    <a:pt x="199" y="74"/>
                  </a:lnTo>
                  <a:lnTo>
                    <a:pt x="200" y="75"/>
                  </a:lnTo>
                  <a:lnTo>
                    <a:pt x="203" y="74"/>
                  </a:lnTo>
                  <a:lnTo>
                    <a:pt x="205" y="75"/>
                  </a:lnTo>
                  <a:lnTo>
                    <a:pt x="208" y="75"/>
                  </a:lnTo>
                  <a:lnTo>
                    <a:pt x="208" y="77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8" y="80"/>
                  </a:lnTo>
                  <a:lnTo>
                    <a:pt x="207" y="80"/>
                  </a:lnTo>
                  <a:lnTo>
                    <a:pt x="205" y="80"/>
                  </a:lnTo>
                  <a:lnTo>
                    <a:pt x="200" y="83"/>
                  </a:lnTo>
                  <a:lnTo>
                    <a:pt x="199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6"/>
                  </a:lnTo>
                  <a:lnTo>
                    <a:pt x="199" y="89"/>
                  </a:lnTo>
                  <a:lnTo>
                    <a:pt x="199" y="91"/>
                  </a:lnTo>
                  <a:lnTo>
                    <a:pt x="197" y="94"/>
                  </a:lnTo>
                  <a:lnTo>
                    <a:pt x="197" y="94"/>
                  </a:lnTo>
                  <a:lnTo>
                    <a:pt x="197" y="96"/>
                  </a:lnTo>
                  <a:lnTo>
                    <a:pt x="199" y="96"/>
                  </a:lnTo>
                  <a:lnTo>
                    <a:pt x="199" y="97"/>
                  </a:lnTo>
                  <a:lnTo>
                    <a:pt x="199" y="97"/>
                  </a:lnTo>
                  <a:lnTo>
                    <a:pt x="197" y="99"/>
                  </a:lnTo>
                  <a:lnTo>
                    <a:pt x="195" y="99"/>
                  </a:lnTo>
                  <a:lnTo>
                    <a:pt x="194" y="99"/>
                  </a:lnTo>
                  <a:lnTo>
                    <a:pt x="192" y="102"/>
                  </a:lnTo>
                  <a:lnTo>
                    <a:pt x="189" y="105"/>
                  </a:lnTo>
                  <a:lnTo>
                    <a:pt x="188" y="107"/>
                  </a:lnTo>
                  <a:lnTo>
                    <a:pt x="188" y="107"/>
                  </a:lnTo>
                  <a:lnTo>
                    <a:pt x="188" y="108"/>
                  </a:lnTo>
                  <a:lnTo>
                    <a:pt x="189" y="108"/>
                  </a:lnTo>
                  <a:lnTo>
                    <a:pt x="189" y="110"/>
                  </a:lnTo>
                  <a:lnTo>
                    <a:pt x="188" y="111"/>
                  </a:lnTo>
                  <a:lnTo>
                    <a:pt x="186" y="111"/>
                  </a:lnTo>
                  <a:lnTo>
                    <a:pt x="184" y="113"/>
                  </a:lnTo>
                  <a:lnTo>
                    <a:pt x="181" y="115"/>
                  </a:lnTo>
                  <a:lnTo>
                    <a:pt x="181" y="115"/>
                  </a:lnTo>
                  <a:lnTo>
                    <a:pt x="180" y="118"/>
                  </a:lnTo>
                  <a:lnTo>
                    <a:pt x="178" y="119"/>
                  </a:lnTo>
                  <a:lnTo>
                    <a:pt x="178" y="121"/>
                  </a:lnTo>
                  <a:lnTo>
                    <a:pt x="177" y="124"/>
                  </a:lnTo>
                  <a:lnTo>
                    <a:pt x="175" y="127"/>
                  </a:lnTo>
                  <a:lnTo>
                    <a:pt x="173" y="129"/>
                  </a:lnTo>
                  <a:lnTo>
                    <a:pt x="170" y="130"/>
                  </a:lnTo>
                  <a:lnTo>
                    <a:pt x="166" y="133"/>
                  </a:lnTo>
                  <a:lnTo>
                    <a:pt x="166" y="133"/>
                  </a:lnTo>
                  <a:lnTo>
                    <a:pt x="164" y="137"/>
                  </a:lnTo>
                  <a:lnTo>
                    <a:pt x="164" y="138"/>
                  </a:lnTo>
                  <a:lnTo>
                    <a:pt x="162" y="140"/>
                  </a:lnTo>
                  <a:lnTo>
                    <a:pt x="159" y="141"/>
                  </a:lnTo>
                  <a:lnTo>
                    <a:pt x="159" y="144"/>
                  </a:lnTo>
                  <a:lnTo>
                    <a:pt x="159" y="146"/>
                  </a:lnTo>
                  <a:lnTo>
                    <a:pt x="156" y="146"/>
                  </a:lnTo>
                  <a:lnTo>
                    <a:pt x="154" y="146"/>
                  </a:lnTo>
                  <a:lnTo>
                    <a:pt x="150" y="148"/>
                  </a:lnTo>
                  <a:lnTo>
                    <a:pt x="148" y="148"/>
                  </a:lnTo>
                  <a:lnTo>
                    <a:pt x="145" y="149"/>
                  </a:lnTo>
                  <a:lnTo>
                    <a:pt x="143" y="149"/>
                  </a:lnTo>
                  <a:lnTo>
                    <a:pt x="142" y="149"/>
                  </a:lnTo>
                  <a:lnTo>
                    <a:pt x="142" y="148"/>
                  </a:lnTo>
                  <a:lnTo>
                    <a:pt x="140" y="148"/>
                  </a:lnTo>
                  <a:lnTo>
                    <a:pt x="140" y="146"/>
                  </a:lnTo>
                  <a:lnTo>
                    <a:pt x="140" y="144"/>
                  </a:lnTo>
                  <a:lnTo>
                    <a:pt x="139" y="144"/>
                  </a:lnTo>
                  <a:lnTo>
                    <a:pt x="137" y="144"/>
                  </a:lnTo>
                  <a:lnTo>
                    <a:pt x="136" y="144"/>
                  </a:lnTo>
                  <a:lnTo>
                    <a:pt x="136" y="146"/>
                  </a:lnTo>
                  <a:lnTo>
                    <a:pt x="134" y="146"/>
                  </a:lnTo>
                  <a:lnTo>
                    <a:pt x="134" y="148"/>
                  </a:lnTo>
                  <a:lnTo>
                    <a:pt x="132" y="149"/>
                  </a:lnTo>
                  <a:lnTo>
                    <a:pt x="131" y="152"/>
                  </a:lnTo>
                  <a:lnTo>
                    <a:pt x="128" y="155"/>
                  </a:lnTo>
                  <a:lnTo>
                    <a:pt x="126" y="155"/>
                  </a:lnTo>
                  <a:lnTo>
                    <a:pt x="126" y="157"/>
                  </a:lnTo>
                  <a:lnTo>
                    <a:pt x="126" y="157"/>
                  </a:lnTo>
                  <a:lnTo>
                    <a:pt x="125" y="159"/>
                  </a:lnTo>
                  <a:lnTo>
                    <a:pt x="125" y="160"/>
                  </a:lnTo>
                  <a:lnTo>
                    <a:pt x="125" y="163"/>
                  </a:lnTo>
                  <a:lnTo>
                    <a:pt x="125" y="163"/>
                  </a:lnTo>
                  <a:lnTo>
                    <a:pt x="125" y="165"/>
                  </a:lnTo>
                  <a:lnTo>
                    <a:pt x="126" y="165"/>
                  </a:lnTo>
                  <a:lnTo>
                    <a:pt x="128" y="167"/>
                  </a:lnTo>
                  <a:lnTo>
                    <a:pt x="131" y="167"/>
                  </a:lnTo>
                  <a:lnTo>
                    <a:pt x="132" y="167"/>
                  </a:lnTo>
                  <a:lnTo>
                    <a:pt x="134" y="167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2" y="174"/>
                  </a:lnTo>
                  <a:lnTo>
                    <a:pt x="132" y="176"/>
                  </a:lnTo>
                  <a:lnTo>
                    <a:pt x="132" y="178"/>
                  </a:lnTo>
                  <a:lnTo>
                    <a:pt x="136" y="181"/>
                  </a:lnTo>
                  <a:lnTo>
                    <a:pt x="137" y="181"/>
                  </a:lnTo>
                  <a:lnTo>
                    <a:pt x="139" y="181"/>
                  </a:lnTo>
                  <a:lnTo>
                    <a:pt x="139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4"/>
                  </a:lnTo>
                  <a:lnTo>
                    <a:pt x="142" y="185"/>
                  </a:lnTo>
                  <a:lnTo>
                    <a:pt x="143" y="189"/>
                  </a:lnTo>
                  <a:lnTo>
                    <a:pt x="145" y="190"/>
                  </a:lnTo>
                  <a:lnTo>
                    <a:pt x="145" y="193"/>
                  </a:lnTo>
                  <a:lnTo>
                    <a:pt x="147" y="195"/>
                  </a:lnTo>
                  <a:lnTo>
                    <a:pt x="147" y="196"/>
                  </a:lnTo>
                  <a:lnTo>
                    <a:pt x="147" y="196"/>
                  </a:lnTo>
                  <a:lnTo>
                    <a:pt x="145" y="196"/>
                  </a:lnTo>
                  <a:lnTo>
                    <a:pt x="145" y="198"/>
                  </a:lnTo>
                  <a:lnTo>
                    <a:pt x="147" y="198"/>
                  </a:lnTo>
                  <a:lnTo>
                    <a:pt x="145" y="198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1"/>
                  </a:lnTo>
                  <a:lnTo>
                    <a:pt x="145" y="201"/>
                  </a:lnTo>
                  <a:lnTo>
                    <a:pt x="145" y="201"/>
                  </a:lnTo>
                  <a:lnTo>
                    <a:pt x="143" y="203"/>
                  </a:lnTo>
                  <a:lnTo>
                    <a:pt x="143" y="203"/>
                  </a:lnTo>
                  <a:lnTo>
                    <a:pt x="142" y="203"/>
                  </a:lnTo>
                  <a:lnTo>
                    <a:pt x="142" y="203"/>
                  </a:lnTo>
                  <a:lnTo>
                    <a:pt x="140" y="201"/>
                  </a:lnTo>
                  <a:lnTo>
                    <a:pt x="140" y="201"/>
                  </a:lnTo>
                  <a:lnTo>
                    <a:pt x="140" y="200"/>
                  </a:lnTo>
                  <a:lnTo>
                    <a:pt x="140" y="200"/>
                  </a:lnTo>
                  <a:lnTo>
                    <a:pt x="139" y="200"/>
                  </a:lnTo>
                  <a:lnTo>
                    <a:pt x="136" y="201"/>
                  </a:lnTo>
                  <a:lnTo>
                    <a:pt x="132" y="201"/>
                  </a:lnTo>
                  <a:lnTo>
                    <a:pt x="132" y="203"/>
                  </a:lnTo>
                  <a:lnTo>
                    <a:pt x="132" y="203"/>
                  </a:lnTo>
                  <a:lnTo>
                    <a:pt x="131" y="204"/>
                  </a:lnTo>
                  <a:lnTo>
                    <a:pt x="129" y="204"/>
                  </a:lnTo>
                  <a:lnTo>
                    <a:pt x="128" y="204"/>
                  </a:lnTo>
                  <a:lnTo>
                    <a:pt x="126" y="203"/>
                  </a:lnTo>
                  <a:lnTo>
                    <a:pt x="125" y="203"/>
                  </a:lnTo>
                  <a:lnTo>
                    <a:pt x="123" y="203"/>
                  </a:lnTo>
                  <a:lnTo>
                    <a:pt x="121" y="203"/>
                  </a:lnTo>
                  <a:lnTo>
                    <a:pt x="118" y="203"/>
                  </a:lnTo>
                  <a:lnTo>
                    <a:pt x="118" y="201"/>
                  </a:lnTo>
                  <a:lnTo>
                    <a:pt x="117" y="203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5" y="203"/>
                  </a:lnTo>
                  <a:lnTo>
                    <a:pt x="115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1"/>
                  </a:lnTo>
                  <a:lnTo>
                    <a:pt x="113" y="203"/>
                  </a:lnTo>
                  <a:lnTo>
                    <a:pt x="113" y="207"/>
                  </a:lnTo>
                  <a:lnTo>
                    <a:pt x="112" y="207"/>
                  </a:lnTo>
                  <a:lnTo>
                    <a:pt x="110" y="207"/>
                  </a:lnTo>
                  <a:lnTo>
                    <a:pt x="109" y="207"/>
                  </a:lnTo>
                  <a:lnTo>
                    <a:pt x="107" y="207"/>
                  </a:lnTo>
                  <a:lnTo>
                    <a:pt x="106" y="207"/>
                  </a:lnTo>
                  <a:lnTo>
                    <a:pt x="106" y="209"/>
                  </a:lnTo>
                  <a:lnTo>
                    <a:pt x="106" y="209"/>
                  </a:lnTo>
                  <a:lnTo>
                    <a:pt x="104" y="211"/>
                  </a:lnTo>
                  <a:lnTo>
                    <a:pt x="104" y="209"/>
                  </a:lnTo>
                  <a:lnTo>
                    <a:pt x="104" y="209"/>
                  </a:lnTo>
                  <a:lnTo>
                    <a:pt x="102" y="209"/>
                  </a:lnTo>
                  <a:lnTo>
                    <a:pt x="102" y="209"/>
                  </a:lnTo>
                  <a:lnTo>
                    <a:pt x="101" y="207"/>
                  </a:lnTo>
                  <a:lnTo>
                    <a:pt x="101" y="209"/>
                  </a:lnTo>
                  <a:lnTo>
                    <a:pt x="98" y="209"/>
                  </a:lnTo>
                  <a:lnTo>
                    <a:pt x="98" y="207"/>
                  </a:lnTo>
                  <a:lnTo>
                    <a:pt x="98" y="207"/>
                  </a:lnTo>
                  <a:lnTo>
                    <a:pt x="96" y="207"/>
                  </a:lnTo>
                  <a:lnTo>
                    <a:pt x="96" y="207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5" y="206"/>
                  </a:lnTo>
                  <a:lnTo>
                    <a:pt x="93" y="204"/>
                  </a:lnTo>
                  <a:lnTo>
                    <a:pt x="93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1" y="195"/>
                  </a:lnTo>
                  <a:lnTo>
                    <a:pt x="90" y="195"/>
                  </a:lnTo>
                  <a:lnTo>
                    <a:pt x="84" y="193"/>
                  </a:lnTo>
                  <a:lnTo>
                    <a:pt x="84" y="192"/>
                  </a:lnTo>
                  <a:lnTo>
                    <a:pt x="84" y="189"/>
                  </a:lnTo>
                  <a:lnTo>
                    <a:pt x="84" y="187"/>
                  </a:lnTo>
                  <a:lnTo>
                    <a:pt x="82" y="185"/>
                  </a:lnTo>
                  <a:lnTo>
                    <a:pt x="82" y="184"/>
                  </a:lnTo>
                  <a:lnTo>
                    <a:pt x="80" y="182"/>
                  </a:lnTo>
                  <a:lnTo>
                    <a:pt x="79" y="182"/>
                  </a:lnTo>
                  <a:lnTo>
                    <a:pt x="77" y="182"/>
                  </a:lnTo>
                  <a:lnTo>
                    <a:pt x="76" y="182"/>
                  </a:lnTo>
                  <a:lnTo>
                    <a:pt x="76" y="184"/>
                  </a:lnTo>
                  <a:lnTo>
                    <a:pt x="79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80" y="184"/>
                  </a:lnTo>
                  <a:lnTo>
                    <a:pt x="79" y="184"/>
                  </a:lnTo>
                  <a:lnTo>
                    <a:pt x="77" y="184"/>
                  </a:lnTo>
                  <a:lnTo>
                    <a:pt x="72" y="184"/>
                  </a:lnTo>
                  <a:lnTo>
                    <a:pt x="69" y="185"/>
                  </a:lnTo>
                  <a:lnTo>
                    <a:pt x="65" y="185"/>
                  </a:lnTo>
                  <a:lnTo>
                    <a:pt x="60" y="185"/>
                  </a:lnTo>
                  <a:lnTo>
                    <a:pt x="57" y="187"/>
                  </a:lnTo>
                  <a:lnTo>
                    <a:pt x="55" y="189"/>
                  </a:lnTo>
                  <a:lnTo>
                    <a:pt x="54" y="189"/>
                  </a:lnTo>
                  <a:lnTo>
                    <a:pt x="54" y="187"/>
                  </a:lnTo>
                  <a:lnTo>
                    <a:pt x="47" y="185"/>
                  </a:lnTo>
                  <a:lnTo>
                    <a:pt x="47" y="185"/>
                  </a:lnTo>
                  <a:lnTo>
                    <a:pt x="46" y="185"/>
                  </a:lnTo>
                  <a:lnTo>
                    <a:pt x="44" y="185"/>
                  </a:lnTo>
                  <a:lnTo>
                    <a:pt x="44" y="185"/>
                  </a:lnTo>
                  <a:lnTo>
                    <a:pt x="41" y="185"/>
                  </a:lnTo>
                  <a:lnTo>
                    <a:pt x="38" y="185"/>
                  </a:lnTo>
                  <a:lnTo>
                    <a:pt x="38" y="187"/>
                  </a:lnTo>
                  <a:lnTo>
                    <a:pt x="38" y="187"/>
                  </a:lnTo>
                  <a:lnTo>
                    <a:pt x="35" y="187"/>
                  </a:lnTo>
                  <a:lnTo>
                    <a:pt x="33" y="187"/>
                  </a:lnTo>
                  <a:lnTo>
                    <a:pt x="30" y="187"/>
                  </a:lnTo>
                  <a:lnTo>
                    <a:pt x="25" y="187"/>
                  </a:lnTo>
                  <a:lnTo>
                    <a:pt x="24" y="187"/>
                  </a:lnTo>
                  <a:lnTo>
                    <a:pt x="22" y="189"/>
                  </a:lnTo>
                  <a:lnTo>
                    <a:pt x="22" y="189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9" y="187"/>
                  </a:lnTo>
                  <a:lnTo>
                    <a:pt x="19" y="187"/>
                  </a:lnTo>
                  <a:lnTo>
                    <a:pt x="17" y="189"/>
                  </a:lnTo>
                  <a:lnTo>
                    <a:pt x="14" y="189"/>
                  </a:lnTo>
                  <a:lnTo>
                    <a:pt x="13" y="189"/>
                  </a:lnTo>
                  <a:lnTo>
                    <a:pt x="9" y="189"/>
                  </a:lnTo>
                  <a:lnTo>
                    <a:pt x="9" y="189"/>
                  </a:lnTo>
                  <a:lnTo>
                    <a:pt x="11" y="187"/>
                  </a:lnTo>
                  <a:lnTo>
                    <a:pt x="11" y="182"/>
                  </a:lnTo>
                  <a:lnTo>
                    <a:pt x="11" y="181"/>
                  </a:lnTo>
                  <a:lnTo>
                    <a:pt x="11" y="179"/>
                  </a:lnTo>
                  <a:lnTo>
                    <a:pt x="11" y="179"/>
                  </a:lnTo>
                  <a:lnTo>
                    <a:pt x="13" y="179"/>
                  </a:lnTo>
                  <a:lnTo>
                    <a:pt x="13" y="178"/>
                  </a:lnTo>
                  <a:lnTo>
                    <a:pt x="13" y="176"/>
                  </a:lnTo>
                  <a:lnTo>
                    <a:pt x="13" y="173"/>
                  </a:lnTo>
                  <a:lnTo>
                    <a:pt x="14" y="173"/>
                  </a:lnTo>
                  <a:lnTo>
                    <a:pt x="14" y="171"/>
                  </a:lnTo>
                  <a:lnTo>
                    <a:pt x="17" y="171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2" y="167"/>
                  </a:lnTo>
                  <a:lnTo>
                    <a:pt x="22" y="167"/>
                  </a:lnTo>
                  <a:lnTo>
                    <a:pt x="25" y="167"/>
                  </a:lnTo>
                  <a:lnTo>
                    <a:pt x="27" y="167"/>
                  </a:lnTo>
                  <a:lnTo>
                    <a:pt x="27" y="165"/>
                  </a:lnTo>
                  <a:lnTo>
                    <a:pt x="31" y="167"/>
                  </a:lnTo>
                  <a:lnTo>
                    <a:pt x="33" y="165"/>
                  </a:lnTo>
                  <a:lnTo>
                    <a:pt x="33" y="165"/>
                  </a:lnTo>
                  <a:lnTo>
                    <a:pt x="33" y="163"/>
                  </a:lnTo>
                  <a:lnTo>
                    <a:pt x="35" y="162"/>
                  </a:lnTo>
                  <a:lnTo>
                    <a:pt x="35" y="162"/>
                  </a:lnTo>
                  <a:lnTo>
                    <a:pt x="33" y="160"/>
                  </a:lnTo>
                  <a:lnTo>
                    <a:pt x="35" y="159"/>
                  </a:lnTo>
                  <a:lnTo>
                    <a:pt x="35" y="159"/>
                  </a:lnTo>
                  <a:lnTo>
                    <a:pt x="35" y="157"/>
                  </a:lnTo>
                  <a:lnTo>
                    <a:pt x="35" y="157"/>
                  </a:lnTo>
                  <a:lnTo>
                    <a:pt x="33" y="157"/>
                  </a:lnTo>
                  <a:lnTo>
                    <a:pt x="33" y="157"/>
                  </a:lnTo>
                  <a:lnTo>
                    <a:pt x="30" y="157"/>
                  </a:lnTo>
                  <a:lnTo>
                    <a:pt x="28" y="157"/>
                  </a:lnTo>
                  <a:lnTo>
                    <a:pt x="27" y="157"/>
                  </a:lnTo>
                  <a:lnTo>
                    <a:pt x="27" y="155"/>
                  </a:lnTo>
                  <a:lnTo>
                    <a:pt x="27" y="155"/>
                  </a:lnTo>
                  <a:lnTo>
                    <a:pt x="27" y="154"/>
                  </a:lnTo>
                  <a:lnTo>
                    <a:pt x="28" y="154"/>
                  </a:lnTo>
                  <a:lnTo>
                    <a:pt x="28" y="152"/>
                  </a:lnTo>
                  <a:lnTo>
                    <a:pt x="27" y="148"/>
                  </a:lnTo>
                  <a:lnTo>
                    <a:pt x="27" y="144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7" y="141"/>
                  </a:lnTo>
                  <a:lnTo>
                    <a:pt x="24" y="141"/>
                  </a:lnTo>
                  <a:lnTo>
                    <a:pt x="22" y="140"/>
                  </a:lnTo>
                  <a:lnTo>
                    <a:pt x="20" y="138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4" y="137"/>
                  </a:lnTo>
                  <a:lnTo>
                    <a:pt x="13" y="135"/>
                  </a:lnTo>
                  <a:lnTo>
                    <a:pt x="11" y="132"/>
                  </a:lnTo>
                  <a:lnTo>
                    <a:pt x="9" y="132"/>
                  </a:lnTo>
                  <a:lnTo>
                    <a:pt x="9" y="129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3" y="121"/>
                  </a:lnTo>
                  <a:lnTo>
                    <a:pt x="2" y="119"/>
                  </a:lnTo>
                  <a:lnTo>
                    <a:pt x="0" y="116"/>
                  </a:lnTo>
                  <a:lnTo>
                    <a:pt x="5" y="118"/>
                  </a:lnTo>
                  <a:lnTo>
                    <a:pt x="9" y="119"/>
                  </a:lnTo>
                  <a:lnTo>
                    <a:pt x="16" y="121"/>
                  </a:lnTo>
                  <a:lnTo>
                    <a:pt x="22" y="122"/>
                  </a:lnTo>
                  <a:lnTo>
                    <a:pt x="24" y="122"/>
                  </a:lnTo>
                  <a:lnTo>
                    <a:pt x="39" y="121"/>
                  </a:lnTo>
                  <a:lnTo>
                    <a:pt x="44" y="122"/>
                  </a:lnTo>
                  <a:lnTo>
                    <a:pt x="46" y="122"/>
                  </a:lnTo>
                  <a:lnTo>
                    <a:pt x="47" y="122"/>
                  </a:lnTo>
                  <a:lnTo>
                    <a:pt x="47" y="122"/>
                  </a:lnTo>
                  <a:lnTo>
                    <a:pt x="49" y="121"/>
                  </a:lnTo>
                  <a:lnTo>
                    <a:pt x="50" y="121"/>
                  </a:lnTo>
                  <a:lnTo>
                    <a:pt x="52" y="121"/>
                  </a:lnTo>
                  <a:lnTo>
                    <a:pt x="55" y="121"/>
                  </a:lnTo>
                  <a:lnTo>
                    <a:pt x="57" y="121"/>
                  </a:lnTo>
                  <a:lnTo>
                    <a:pt x="58" y="121"/>
                  </a:lnTo>
                  <a:lnTo>
                    <a:pt x="61" y="121"/>
                  </a:lnTo>
                  <a:lnTo>
                    <a:pt x="61" y="119"/>
                  </a:lnTo>
                  <a:lnTo>
                    <a:pt x="66" y="119"/>
                  </a:lnTo>
                  <a:lnTo>
                    <a:pt x="69" y="118"/>
                  </a:lnTo>
                  <a:lnTo>
                    <a:pt x="74" y="116"/>
                  </a:lnTo>
                  <a:lnTo>
                    <a:pt x="76" y="116"/>
                  </a:lnTo>
                  <a:lnTo>
                    <a:pt x="77" y="116"/>
                  </a:lnTo>
                  <a:lnTo>
                    <a:pt x="77" y="115"/>
                  </a:lnTo>
                  <a:lnTo>
                    <a:pt x="79" y="115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9" y="108"/>
                  </a:lnTo>
                  <a:lnTo>
                    <a:pt x="79" y="105"/>
                  </a:lnTo>
                  <a:lnTo>
                    <a:pt x="77" y="104"/>
                  </a:lnTo>
                  <a:lnTo>
                    <a:pt x="79" y="100"/>
                  </a:lnTo>
                  <a:lnTo>
                    <a:pt x="79" y="99"/>
                  </a:lnTo>
                  <a:lnTo>
                    <a:pt x="80" y="99"/>
                  </a:lnTo>
                  <a:lnTo>
                    <a:pt x="82" y="97"/>
                  </a:lnTo>
                  <a:lnTo>
                    <a:pt x="82" y="97"/>
                  </a:lnTo>
                  <a:lnTo>
                    <a:pt x="84" y="97"/>
                  </a:lnTo>
                  <a:lnTo>
                    <a:pt x="85" y="94"/>
                  </a:lnTo>
                  <a:lnTo>
                    <a:pt x="85" y="94"/>
                  </a:lnTo>
                  <a:lnTo>
                    <a:pt x="87" y="92"/>
                  </a:lnTo>
                  <a:lnTo>
                    <a:pt x="88" y="92"/>
                  </a:lnTo>
                  <a:lnTo>
                    <a:pt x="90" y="94"/>
                  </a:lnTo>
                  <a:lnTo>
                    <a:pt x="93" y="94"/>
                  </a:lnTo>
                  <a:lnTo>
                    <a:pt x="95" y="94"/>
                  </a:lnTo>
                  <a:lnTo>
                    <a:pt x="96" y="92"/>
                  </a:lnTo>
                  <a:lnTo>
                    <a:pt x="98" y="92"/>
                  </a:lnTo>
                  <a:lnTo>
                    <a:pt x="99" y="92"/>
                  </a:lnTo>
                  <a:lnTo>
                    <a:pt x="99" y="91"/>
                  </a:lnTo>
                  <a:lnTo>
                    <a:pt x="98" y="91"/>
                  </a:lnTo>
                  <a:lnTo>
                    <a:pt x="98" y="91"/>
                  </a:lnTo>
                  <a:lnTo>
                    <a:pt x="96" y="89"/>
                  </a:lnTo>
                  <a:lnTo>
                    <a:pt x="98" y="89"/>
                  </a:lnTo>
                  <a:lnTo>
                    <a:pt x="99" y="89"/>
                  </a:lnTo>
                  <a:lnTo>
                    <a:pt x="102" y="86"/>
                  </a:lnTo>
                  <a:lnTo>
                    <a:pt x="104" y="86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7" y="86"/>
                  </a:lnTo>
                  <a:lnTo>
                    <a:pt x="109" y="86"/>
                  </a:lnTo>
                  <a:lnTo>
                    <a:pt x="110" y="85"/>
                  </a:lnTo>
                  <a:lnTo>
                    <a:pt x="112" y="85"/>
                  </a:lnTo>
                  <a:lnTo>
                    <a:pt x="112" y="86"/>
                  </a:lnTo>
                  <a:lnTo>
                    <a:pt x="113" y="86"/>
                  </a:lnTo>
                  <a:lnTo>
                    <a:pt x="113" y="88"/>
                  </a:lnTo>
                  <a:lnTo>
                    <a:pt x="115" y="88"/>
                  </a:lnTo>
                  <a:lnTo>
                    <a:pt x="117" y="88"/>
                  </a:lnTo>
                  <a:lnTo>
                    <a:pt x="118" y="86"/>
                  </a:lnTo>
                  <a:lnTo>
                    <a:pt x="120" y="85"/>
                  </a:lnTo>
                  <a:lnTo>
                    <a:pt x="121" y="83"/>
                  </a:lnTo>
                  <a:lnTo>
                    <a:pt x="121" y="78"/>
                  </a:lnTo>
                  <a:lnTo>
                    <a:pt x="121" y="75"/>
                  </a:lnTo>
                  <a:lnTo>
                    <a:pt x="121" y="74"/>
                  </a:lnTo>
                  <a:lnTo>
                    <a:pt x="123" y="72"/>
                  </a:lnTo>
                  <a:lnTo>
                    <a:pt x="123" y="70"/>
                  </a:lnTo>
                  <a:lnTo>
                    <a:pt x="123" y="69"/>
                  </a:lnTo>
                  <a:lnTo>
                    <a:pt x="125" y="69"/>
                  </a:lnTo>
                  <a:lnTo>
                    <a:pt x="125" y="66"/>
                  </a:lnTo>
                  <a:lnTo>
                    <a:pt x="126" y="64"/>
                  </a:lnTo>
                  <a:lnTo>
                    <a:pt x="128" y="64"/>
                  </a:lnTo>
                  <a:lnTo>
                    <a:pt x="131" y="64"/>
                  </a:lnTo>
                  <a:lnTo>
                    <a:pt x="132" y="63"/>
                  </a:lnTo>
                  <a:lnTo>
                    <a:pt x="136" y="61"/>
                  </a:lnTo>
                  <a:lnTo>
                    <a:pt x="136" y="59"/>
                  </a:lnTo>
                  <a:lnTo>
                    <a:pt x="136" y="58"/>
                  </a:lnTo>
                  <a:lnTo>
                    <a:pt x="134" y="56"/>
                  </a:lnTo>
                  <a:lnTo>
                    <a:pt x="132" y="55"/>
                  </a:lnTo>
                  <a:lnTo>
                    <a:pt x="129" y="52"/>
                  </a:lnTo>
                  <a:lnTo>
                    <a:pt x="131" y="50"/>
                  </a:lnTo>
                  <a:lnTo>
                    <a:pt x="131" y="48"/>
                  </a:lnTo>
                  <a:lnTo>
                    <a:pt x="136" y="50"/>
                  </a:lnTo>
                  <a:lnTo>
                    <a:pt x="137" y="50"/>
                  </a:lnTo>
                  <a:lnTo>
                    <a:pt x="137" y="50"/>
                  </a:lnTo>
                  <a:lnTo>
                    <a:pt x="142" y="50"/>
                  </a:lnTo>
                  <a:lnTo>
                    <a:pt x="143" y="50"/>
                  </a:lnTo>
                  <a:lnTo>
                    <a:pt x="147" y="48"/>
                  </a:lnTo>
                  <a:lnTo>
                    <a:pt x="148" y="48"/>
                  </a:lnTo>
                  <a:lnTo>
                    <a:pt x="148" y="47"/>
                  </a:lnTo>
                  <a:lnTo>
                    <a:pt x="148" y="45"/>
                  </a:lnTo>
                  <a:lnTo>
                    <a:pt x="148" y="44"/>
                  </a:lnTo>
                  <a:lnTo>
                    <a:pt x="147" y="42"/>
                  </a:lnTo>
                  <a:lnTo>
                    <a:pt x="147" y="42"/>
                  </a:lnTo>
                  <a:lnTo>
                    <a:pt x="145" y="40"/>
                  </a:lnTo>
                  <a:lnTo>
                    <a:pt x="147" y="40"/>
                  </a:lnTo>
                  <a:lnTo>
                    <a:pt x="147" y="40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6"/>
                  </a:lnTo>
                  <a:lnTo>
                    <a:pt x="151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4" y="29"/>
                  </a:lnTo>
                  <a:lnTo>
                    <a:pt x="154" y="29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8"/>
                  </a:lnTo>
                  <a:lnTo>
                    <a:pt x="154" y="26"/>
                  </a:lnTo>
                  <a:lnTo>
                    <a:pt x="154" y="26"/>
                  </a:lnTo>
                  <a:lnTo>
                    <a:pt x="154" y="25"/>
                  </a:lnTo>
                  <a:lnTo>
                    <a:pt x="153" y="23"/>
                  </a:lnTo>
                  <a:lnTo>
                    <a:pt x="153" y="22"/>
                  </a:lnTo>
                  <a:lnTo>
                    <a:pt x="153" y="20"/>
                  </a:lnTo>
                  <a:lnTo>
                    <a:pt x="151" y="18"/>
                  </a:lnTo>
                  <a:lnTo>
                    <a:pt x="151" y="18"/>
                  </a:lnTo>
                  <a:lnTo>
                    <a:pt x="150" y="17"/>
                  </a:lnTo>
                  <a:lnTo>
                    <a:pt x="148" y="17"/>
                  </a:lnTo>
                  <a:lnTo>
                    <a:pt x="150" y="15"/>
                  </a:lnTo>
                  <a:lnTo>
                    <a:pt x="151" y="14"/>
                  </a:lnTo>
                  <a:lnTo>
                    <a:pt x="153" y="12"/>
                  </a:lnTo>
                  <a:lnTo>
                    <a:pt x="154" y="11"/>
                  </a:lnTo>
                  <a:lnTo>
                    <a:pt x="154" y="11"/>
                  </a:lnTo>
                  <a:lnTo>
                    <a:pt x="156" y="11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9" y="9"/>
                  </a:lnTo>
                  <a:lnTo>
                    <a:pt x="162" y="6"/>
                  </a:lnTo>
                  <a:lnTo>
                    <a:pt x="162" y="6"/>
                  </a:lnTo>
                  <a:lnTo>
                    <a:pt x="164" y="4"/>
                  </a:lnTo>
                  <a:lnTo>
                    <a:pt x="166" y="4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0" y="3"/>
                  </a:lnTo>
                  <a:lnTo>
                    <a:pt x="172" y="3"/>
                  </a:lnTo>
                  <a:lnTo>
                    <a:pt x="175" y="3"/>
                  </a:lnTo>
                  <a:lnTo>
                    <a:pt x="177" y="3"/>
                  </a:lnTo>
                  <a:lnTo>
                    <a:pt x="181" y="3"/>
                  </a:lnTo>
                  <a:lnTo>
                    <a:pt x="186" y="3"/>
                  </a:lnTo>
                  <a:lnTo>
                    <a:pt x="186" y="3"/>
                  </a:lnTo>
                  <a:lnTo>
                    <a:pt x="188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2" y="3"/>
                  </a:lnTo>
                  <a:lnTo>
                    <a:pt x="195" y="1"/>
                  </a:lnTo>
                  <a:lnTo>
                    <a:pt x="197" y="0"/>
                  </a:lnTo>
                  <a:lnTo>
                    <a:pt x="19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09" name="Freeform 175">
              <a:extLst>
                <a:ext uri="{FF2B5EF4-FFF2-40B4-BE49-F238E27FC236}">
                  <a16:creationId xmlns:a16="http://schemas.microsoft.com/office/drawing/2014/main" id="{A76C7509-E904-46E4-A696-FE1DBFDF34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59178" y="3823360"/>
              <a:ext cx="270942" cy="452219"/>
            </a:xfrm>
            <a:custGeom>
              <a:avLst/>
              <a:gdLst>
                <a:gd name="T0" fmla="*/ 62 w 139"/>
                <a:gd name="T1" fmla="*/ 218 h 232"/>
                <a:gd name="T2" fmla="*/ 73 w 139"/>
                <a:gd name="T3" fmla="*/ 213 h 232"/>
                <a:gd name="T4" fmla="*/ 86 w 139"/>
                <a:gd name="T5" fmla="*/ 199 h 232"/>
                <a:gd name="T6" fmla="*/ 114 w 139"/>
                <a:gd name="T7" fmla="*/ 172 h 232"/>
                <a:gd name="T8" fmla="*/ 130 w 139"/>
                <a:gd name="T9" fmla="*/ 167 h 232"/>
                <a:gd name="T10" fmla="*/ 136 w 139"/>
                <a:gd name="T11" fmla="*/ 181 h 232"/>
                <a:gd name="T12" fmla="*/ 134 w 139"/>
                <a:gd name="T13" fmla="*/ 214 h 232"/>
                <a:gd name="T14" fmla="*/ 125 w 139"/>
                <a:gd name="T15" fmla="*/ 211 h 232"/>
                <a:gd name="T16" fmla="*/ 108 w 139"/>
                <a:gd name="T17" fmla="*/ 216 h 232"/>
                <a:gd name="T18" fmla="*/ 97 w 139"/>
                <a:gd name="T19" fmla="*/ 192 h 232"/>
                <a:gd name="T20" fmla="*/ 82 w 139"/>
                <a:gd name="T21" fmla="*/ 192 h 232"/>
                <a:gd name="T22" fmla="*/ 79 w 139"/>
                <a:gd name="T23" fmla="*/ 189 h 232"/>
                <a:gd name="T24" fmla="*/ 100 w 139"/>
                <a:gd name="T25" fmla="*/ 183 h 232"/>
                <a:gd name="T26" fmla="*/ 114 w 139"/>
                <a:gd name="T27" fmla="*/ 177 h 232"/>
                <a:gd name="T28" fmla="*/ 133 w 139"/>
                <a:gd name="T29" fmla="*/ 164 h 232"/>
                <a:gd name="T30" fmla="*/ 111 w 139"/>
                <a:gd name="T31" fmla="*/ 162 h 232"/>
                <a:gd name="T32" fmla="*/ 127 w 139"/>
                <a:gd name="T33" fmla="*/ 156 h 232"/>
                <a:gd name="T34" fmla="*/ 43 w 139"/>
                <a:gd name="T35" fmla="*/ 153 h 232"/>
                <a:gd name="T36" fmla="*/ 81 w 139"/>
                <a:gd name="T37" fmla="*/ 151 h 232"/>
                <a:gd name="T38" fmla="*/ 92 w 139"/>
                <a:gd name="T39" fmla="*/ 170 h 232"/>
                <a:gd name="T40" fmla="*/ 82 w 139"/>
                <a:gd name="T41" fmla="*/ 161 h 232"/>
                <a:gd name="T42" fmla="*/ 103 w 139"/>
                <a:gd name="T43" fmla="*/ 145 h 232"/>
                <a:gd name="T44" fmla="*/ 98 w 139"/>
                <a:gd name="T45" fmla="*/ 153 h 232"/>
                <a:gd name="T46" fmla="*/ 38 w 139"/>
                <a:gd name="T47" fmla="*/ 145 h 232"/>
                <a:gd name="T48" fmla="*/ 23 w 139"/>
                <a:gd name="T49" fmla="*/ 172 h 232"/>
                <a:gd name="T50" fmla="*/ 8 w 139"/>
                <a:gd name="T51" fmla="*/ 177 h 232"/>
                <a:gd name="T52" fmla="*/ 34 w 139"/>
                <a:gd name="T53" fmla="*/ 150 h 232"/>
                <a:gd name="T54" fmla="*/ 111 w 139"/>
                <a:gd name="T55" fmla="*/ 140 h 232"/>
                <a:gd name="T56" fmla="*/ 119 w 139"/>
                <a:gd name="T57" fmla="*/ 156 h 232"/>
                <a:gd name="T58" fmla="*/ 111 w 139"/>
                <a:gd name="T59" fmla="*/ 147 h 232"/>
                <a:gd name="T60" fmla="*/ 114 w 139"/>
                <a:gd name="T61" fmla="*/ 137 h 232"/>
                <a:gd name="T62" fmla="*/ 90 w 139"/>
                <a:gd name="T63" fmla="*/ 139 h 232"/>
                <a:gd name="T64" fmla="*/ 73 w 139"/>
                <a:gd name="T65" fmla="*/ 151 h 232"/>
                <a:gd name="T66" fmla="*/ 46 w 139"/>
                <a:gd name="T67" fmla="*/ 134 h 232"/>
                <a:gd name="T68" fmla="*/ 46 w 139"/>
                <a:gd name="T69" fmla="*/ 131 h 232"/>
                <a:gd name="T70" fmla="*/ 81 w 139"/>
                <a:gd name="T71" fmla="*/ 125 h 232"/>
                <a:gd name="T72" fmla="*/ 125 w 139"/>
                <a:gd name="T73" fmla="*/ 142 h 232"/>
                <a:gd name="T74" fmla="*/ 116 w 139"/>
                <a:gd name="T75" fmla="*/ 134 h 232"/>
                <a:gd name="T76" fmla="*/ 101 w 139"/>
                <a:gd name="T77" fmla="*/ 129 h 232"/>
                <a:gd name="T78" fmla="*/ 92 w 139"/>
                <a:gd name="T79" fmla="*/ 126 h 232"/>
                <a:gd name="T80" fmla="*/ 73 w 139"/>
                <a:gd name="T81" fmla="*/ 125 h 232"/>
                <a:gd name="T82" fmla="*/ 87 w 139"/>
                <a:gd name="T83" fmla="*/ 117 h 232"/>
                <a:gd name="T84" fmla="*/ 65 w 139"/>
                <a:gd name="T85" fmla="*/ 118 h 232"/>
                <a:gd name="T86" fmla="*/ 57 w 139"/>
                <a:gd name="T87" fmla="*/ 123 h 232"/>
                <a:gd name="T88" fmla="*/ 71 w 139"/>
                <a:gd name="T89" fmla="*/ 109 h 232"/>
                <a:gd name="T90" fmla="*/ 46 w 139"/>
                <a:gd name="T91" fmla="*/ 104 h 232"/>
                <a:gd name="T92" fmla="*/ 76 w 139"/>
                <a:gd name="T93" fmla="*/ 101 h 232"/>
                <a:gd name="T94" fmla="*/ 71 w 139"/>
                <a:gd name="T95" fmla="*/ 88 h 232"/>
                <a:gd name="T96" fmla="*/ 76 w 139"/>
                <a:gd name="T97" fmla="*/ 47 h 232"/>
                <a:gd name="T98" fmla="*/ 68 w 139"/>
                <a:gd name="T99" fmla="*/ 74 h 232"/>
                <a:gd name="T100" fmla="*/ 70 w 139"/>
                <a:gd name="T101" fmla="*/ 99 h 232"/>
                <a:gd name="T102" fmla="*/ 89 w 139"/>
                <a:gd name="T103" fmla="*/ 101 h 232"/>
                <a:gd name="T104" fmla="*/ 97 w 139"/>
                <a:gd name="T105" fmla="*/ 106 h 232"/>
                <a:gd name="T106" fmla="*/ 100 w 139"/>
                <a:gd name="T107" fmla="*/ 118 h 232"/>
                <a:gd name="T108" fmla="*/ 81 w 139"/>
                <a:gd name="T109" fmla="*/ 106 h 232"/>
                <a:gd name="T110" fmla="*/ 65 w 139"/>
                <a:gd name="T111" fmla="*/ 106 h 232"/>
                <a:gd name="T112" fmla="*/ 52 w 139"/>
                <a:gd name="T113" fmla="*/ 90 h 232"/>
                <a:gd name="T114" fmla="*/ 43 w 139"/>
                <a:gd name="T115" fmla="*/ 74 h 232"/>
                <a:gd name="T116" fmla="*/ 49 w 139"/>
                <a:gd name="T117" fmla="*/ 65 h 232"/>
                <a:gd name="T118" fmla="*/ 73 w 139"/>
                <a:gd name="T119" fmla="*/ 29 h 232"/>
                <a:gd name="T120" fmla="*/ 65 w 139"/>
                <a:gd name="T121" fmla="*/ 24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9" h="232">
                  <a:moveTo>
                    <a:pt x="48" y="227"/>
                  </a:moveTo>
                  <a:lnTo>
                    <a:pt x="48" y="229"/>
                  </a:lnTo>
                  <a:lnTo>
                    <a:pt x="48" y="229"/>
                  </a:lnTo>
                  <a:lnTo>
                    <a:pt x="48" y="230"/>
                  </a:lnTo>
                  <a:lnTo>
                    <a:pt x="48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6" y="230"/>
                  </a:lnTo>
                  <a:lnTo>
                    <a:pt x="45" y="230"/>
                  </a:lnTo>
                  <a:lnTo>
                    <a:pt x="45" y="232"/>
                  </a:lnTo>
                  <a:lnTo>
                    <a:pt x="43" y="232"/>
                  </a:lnTo>
                  <a:lnTo>
                    <a:pt x="41" y="232"/>
                  </a:lnTo>
                  <a:lnTo>
                    <a:pt x="41" y="230"/>
                  </a:lnTo>
                  <a:lnTo>
                    <a:pt x="45" y="229"/>
                  </a:lnTo>
                  <a:lnTo>
                    <a:pt x="46" y="229"/>
                  </a:lnTo>
                  <a:lnTo>
                    <a:pt x="46" y="227"/>
                  </a:lnTo>
                  <a:lnTo>
                    <a:pt x="48" y="227"/>
                  </a:lnTo>
                  <a:close/>
                  <a:moveTo>
                    <a:pt x="59" y="216"/>
                  </a:moveTo>
                  <a:lnTo>
                    <a:pt x="62" y="218"/>
                  </a:lnTo>
                  <a:lnTo>
                    <a:pt x="62" y="218"/>
                  </a:lnTo>
                  <a:lnTo>
                    <a:pt x="64" y="218"/>
                  </a:lnTo>
                  <a:lnTo>
                    <a:pt x="65" y="218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4" y="221"/>
                  </a:lnTo>
                  <a:lnTo>
                    <a:pt x="62" y="219"/>
                  </a:lnTo>
                  <a:lnTo>
                    <a:pt x="60" y="219"/>
                  </a:lnTo>
                  <a:lnTo>
                    <a:pt x="59" y="219"/>
                  </a:lnTo>
                  <a:lnTo>
                    <a:pt x="57" y="219"/>
                  </a:lnTo>
                  <a:lnTo>
                    <a:pt x="57" y="219"/>
                  </a:lnTo>
                  <a:lnTo>
                    <a:pt x="57" y="218"/>
                  </a:lnTo>
                  <a:lnTo>
                    <a:pt x="59" y="216"/>
                  </a:lnTo>
                  <a:close/>
                  <a:moveTo>
                    <a:pt x="75" y="208"/>
                  </a:moveTo>
                  <a:lnTo>
                    <a:pt x="78" y="210"/>
                  </a:lnTo>
                  <a:lnTo>
                    <a:pt x="78" y="210"/>
                  </a:lnTo>
                  <a:lnTo>
                    <a:pt x="78" y="210"/>
                  </a:lnTo>
                  <a:lnTo>
                    <a:pt x="76" y="211"/>
                  </a:lnTo>
                  <a:lnTo>
                    <a:pt x="75" y="211"/>
                  </a:lnTo>
                  <a:lnTo>
                    <a:pt x="73" y="213"/>
                  </a:lnTo>
                  <a:lnTo>
                    <a:pt x="73" y="213"/>
                  </a:lnTo>
                  <a:lnTo>
                    <a:pt x="71" y="211"/>
                  </a:lnTo>
                  <a:lnTo>
                    <a:pt x="71" y="210"/>
                  </a:lnTo>
                  <a:lnTo>
                    <a:pt x="70" y="210"/>
                  </a:lnTo>
                  <a:lnTo>
                    <a:pt x="71" y="208"/>
                  </a:lnTo>
                  <a:lnTo>
                    <a:pt x="71" y="208"/>
                  </a:lnTo>
                  <a:lnTo>
                    <a:pt x="75" y="208"/>
                  </a:lnTo>
                  <a:close/>
                  <a:moveTo>
                    <a:pt x="127" y="202"/>
                  </a:moveTo>
                  <a:lnTo>
                    <a:pt x="128" y="202"/>
                  </a:lnTo>
                  <a:lnTo>
                    <a:pt x="128" y="205"/>
                  </a:lnTo>
                  <a:lnTo>
                    <a:pt x="128" y="205"/>
                  </a:lnTo>
                  <a:lnTo>
                    <a:pt x="127" y="203"/>
                  </a:lnTo>
                  <a:lnTo>
                    <a:pt x="127" y="203"/>
                  </a:lnTo>
                  <a:lnTo>
                    <a:pt x="127" y="202"/>
                  </a:lnTo>
                  <a:close/>
                  <a:moveTo>
                    <a:pt x="87" y="197"/>
                  </a:moveTo>
                  <a:lnTo>
                    <a:pt x="87" y="197"/>
                  </a:lnTo>
                  <a:lnTo>
                    <a:pt x="87" y="199"/>
                  </a:lnTo>
                  <a:lnTo>
                    <a:pt x="87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9"/>
                  </a:lnTo>
                  <a:lnTo>
                    <a:pt x="86" y="197"/>
                  </a:lnTo>
                  <a:lnTo>
                    <a:pt x="86" y="199"/>
                  </a:lnTo>
                  <a:lnTo>
                    <a:pt x="87" y="197"/>
                  </a:lnTo>
                  <a:close/>
                  <a:moveTo>
                    <a:pt x="2" y="188"/>
                  </a:moveTo>
                  <a:lnTo>
                    <a:pt x="2" y="191"/>
                  </a:lnTo>
                  <a:lnTo>
                    <a:pt x="2" y="192"/>
                  </a:lnTo>
                  <a:lnTo>
                    <a:pt x="0" y="191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2" y="188"/>
                  </a:lnTo>
                  <a:close/>
                  <a:moveTo>
                    <a:pt x="5" y="185"/>
                  </a:moveTo>
                  <a:lnTo>
                    <a:pt x="5" y="185"/>
                  </a:lnTo>
                  <a:lnTo>
                    <a:pt x="7" y="185"/>
                  </a:lnTo>
                  <a:lnTo>
                    <a:pt x="7" y="186"/>
                  </a:lnTo>
                  <a:lnTo>
                    <a:pt x="5" y="186"/>
                  </a:lnTo>
                  <a:lnTo>
                    <a:pt x="5" y="186"/>
                  </a:lnTo>
                  <a:lnTo>
                    <a:pt x="5" y="185"/>
                  </a:lnTo>
                  <a:close/>
                  <a:moveTo>
                    <a:pt x="112" y="172"/>
                  </a:moveTo>
                  <a:lnTo>
                    <a:pt x="112" y="172"/>
                  </a:lnTo>
                  <a:lnTo>
                    <a:pt x="114" y="172"/>
                  </a:lnTo>
                  <a:lnTo>
                    <a:pt x="114" y="173"/>
                  </a:lnTo>
                  <a:lnTo>
                    <a:pt x="114" y="173"/>
                  </a:lnTo>
                  <a:lnTo>
                    <a:pt x="112" y="173"/>
                  </a:lnTo>
                  <a:lnTo>
                    <a:pt x="111" y="172"/>
                  </a:lnTo>
                  <a:lnTo>
                    <a:pt x="112" y="172"/>
                  </a:lnTo>
                  <a:lnTo>
                    <a:pt x="112" y="172"/>
                  </a:lnTo>
                  <a:close/>
                  <a:moveTo>
                    <a:pt x="97" y="170"/>
                  </a:moveTo>
                  <a:lnTo>
                    <a:pt x="98" y="172"/>
                  </a:lnTo>
                  <a:lnTo>
                    <a:pt x="98" y="173"/>
                  </a:lnTo>
                  <a:lnTo>
                    <a:pt x="97" y="173"/>
                  </a:lnTo>
                  <a:lnTo>
                    <a:pt x="95" y="173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5" y="172"/>
                  </a:lnTo>
                  <a:lnTo>
                    <a:pt x="97" y="170"/>
                  </a:lnTo>
                  <a:lnTo>
                    <a:pt x="97" y="170"/>
                  </a:lnTo>
                  <a:close/>
                  <a:moveTo>
                    <a:pt x="131" y="164"/>
                  </a:moveTo>
                  <a:lnTo>
                    <a:pt x="131" y="166"/>
                  </a:lnTo>
                  <a:lnTo>
                    <a:pt x="131" y="166"/>
                  </a:lnTo>
                  <a:lnTo>
                    <a:pt x="130" y="167"/>
                  </a:lnTo>
                  <a:lnTo>
                    <a:pt x="130" y="166"/>
                  </a:lnTo>
                  <a:lnTo>
                    <a:pt x="130" y="164"/>
                  </a:lnTo>
                  <a:lnTo>
                    <a:pt x="131" y="164"/>
                  </a:lnTo>
                  <a:close/>
                  <a:moveTo>
                    <a:pt x="125" y="164"/>
                  </a:moveTo>
                  <a:lnTo>
                    <a:pt x="127" y="166"/>
                  </a:lnTo>
                  <a:lnTo>
                    <a:pt x="130" y="167"/>
                  </a:lnTo>
                  <a:lnTo>
                    <a:pt x="131" y="169"/>
                  </a:lnTo>
                  <a:lnTo>
                    <a:pt x="131" y="170"/>
                  </a:lnTo>
                  <a:lnTo>
                    <a:pt x="133" y="170"/>
                  </a:lnTo>
                  <a:lnTo>
                    <a:pt x="134" y="170"/>
                  </a:lnTo>
                  <a:lnTo>
                    <a:pt x="134" y="173"/>
                  </a:lnTo>
                  <a:lnTo>
                    <a:pt x="134" y="173"/>
                  </a:lnTo>
                  <a:lnTo>
                    <a:pt x="136" y="175"/>
                  </a:lnTo>
                  <a:lnTo>
                    <a:pt x="136" y="177"/>
                  </a:lnTo>
                  <a:lnTo>
                    <a:pt x="134" y="178"/>
                  </a:lnTo>
                  <a:lnTo>
                    <a:pt x="134" y="180"/>
                  </a:lnTo>
                  <a:lnTo>
                    <a:pt x="133" y="180"/>
                  </a:lnTo>
                  <a:lnTo>
                    <a:pt x="133" y="181"/>
                  </a:lnTo>
                  <a:lnTo>
                    <a:pt x="134" y="181"/>
                  </a:lnTo>
                  <a:lnTo>
                    <a:pt x="136" y="181"/>
                  </a:lnTo>
                  <a:lnTo>
                    <a:pt x="136" y="183"/>
                  </a:lnTo>
                  <a:lnTo>
                    <a:pt x="136" y="185"/>
                  </a:lnTo>
                  <a:lnTo>
                    <a:pt x="138" y="186"/>
                  </a:lnTo>
                  <a:lnTo>
                    <a:pt x="138" y="188"/>
                  </a:lnTo>
                  <a:lnTo>
                    <a:pt x="138" y="191"/>
                  </a:lnTo>
                  <a:lnTo>
                    <a:pt x="138" y="192"/>
                  </a:lnTo>
                  <a:lnTo>
                    <a:pt x="138" y="192"/>
                  </a:lnTo>
                  <a:lnTo>
                    <a:pt x="139" y="194"/>
                  </a:lnTo>
                  <a:lnTo>
                    <a:pt x="139" y="194"/>
                  </a:lnTo>
                  <a:lnTo>
                    <a:pt x="139" y="196"/>
                  </a:lnTo>
                  <a:lnTo>
                    <a:pt x="139" y="199"/>
                  </a:lnTo>
                  <a:lnTo>
                    <a:pt x="139" y="200"/>
                  </a:lnTo>
                  <a:lnTo>
                    <a:pt x="139" y="202"/>
                  </a:lnTo>
                  <a:lnTo>
                    <a:pt x="138" y="203"/>
                  </a:lnTo>
                  <a:lnTo>
                    <a:pt x="136" y="205"/>
                  </a:lnTo>
                  <a:lnTo>
                    <a:pt x="134" y="205"/>
                  </a:lnTo>
                  <a:lnTo>
                    <a:pt x="134" y="207"/>
                  </a:lnTo>
                  <a:lnTo>
                    <a:pt x="134" y="208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3"/>
                  </a:lnTo>
                  <a:lnTo>
                    <a:pt x="133" y="211"/>
                  </a:lnTo>
                  <a:lnTo>
                    <a:pt x="133" y="208"/>
                  </a:lnTo>
                  <a:lnTo>
                    <a:pt x="131" y="207"/>
                  </a:lnTo>
                  <a:lnTo>
                    <a:pt x="131" y="205"/>
                  </a:lnTo>
                  <a:lnTo>
                    <a:pt x="131" y="203"/>
                  </a:lnTo>
                  <a:lnTo>
                    <a:pt x="130" y="202"/>
                  </a:lnTo>
                  <a:lnTo>
                    <a:pt x="128" y="199"/>
                  </a:lnTo>
                  <a:lnTo>
                    <a:pt x="128" y="199"/>
                  </a:lnTo>
                  <a:lnTo>
                    <a:pt x="127" y="200"/>
                  </a:lnTo>
                  <a:lnTo>
                    <a:pt x="127" y="200"/>
                  </a:lnTo>
                  <a:lnTo>
                    <a:pt x="127" y="202"/>
                  </a:lnTo>
                  <a:lnTo>
                    <a:pt x="127" y="202"/>
                  </a:lnTo>
                  <a:lnTo>
                    <a:pt x="125" y="203"/>
                  </a:lnTo>
                  <a:lnTo>
                    <a:pt x="123" y="205"/>
                  </a:lnTo>
                  <a:lnTo>
                    <a:pt x="122" y="207"/>
                  </a:lnTo>
                  <a:lnTo>
                    <a:pt x="122" y="208"/>
                  </a:lnTo>
                  <a:lnTo>
                    <a:pt x="123" y="210"/>
                  </a:lnTo>
                  <a:lnTo>
                    <a:pt x="123" y="210"/>
                  </a:lnTo>
                  <a:lnTo>
                    <a:pt x="125" y="211"/>
                  </a:lnTo>
                  <a:lnTo>
                    <a:pt x="125" y="211"/>
                  </a:lnTo>
                  <a:lnTo>
                    <a:pt x="127" y="214"/>
                  </a:lnTo>
                  <a:lnTo>
                    <a:pt x="127" y="219"/>
                  </a:lnTo>
                  <a:lnTo>
                    <a:pt x="125" y="221"/>
                  </a:lnTo>
                  <a:lnTo>
                    <a:pt x="123" y="222"/>
                  </a:lnTo>
                  <a:lnTo>
                    <a:pt x="122" y="224"/>
                  </a:lnTo>
                  <a:lnTo>
                    <a:pt x="120" y="224"/>
                  </a:lnTo>
                  <a:lnTo>
                    <a:pt x="120" y="222"/>
                  </a:lnTo>
                  <a:lnTo>
                    <a:pt x="120" y="221"/>
                  </a:lnTo>
                  <a:lnTo>
                    <a:pt x="120" y="219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20" y="218"/>
                  </a:lnTo>
                  <a:lnTo>
                    <a:pt x="119" y="218"/>
                  </a:lnTo>
                  <a:lnTo>
                    <a:pt x="117" y="219"/>
                  </a:lnTo>
                  <a:lnTo>
                    <a:pt x="117" y="221"/>
                  </a:lnTo>
                  <a:lnTo>
                    <a:pt x="117" y="221"/>
                  </a:lnTo>
                  <a:lnTo>
                    <a:pt x="116" y="219"/>
                  </a:lnTo>
                  <a:lnTo>
                    <a:pt x="111" y="218"/>
                  </a:lnTo>
                  <a:lnTo>
                    <a:pt x="108" y="216"/>
                  </a:lnTo>
                  <a:lnTo>
                    <a:pt x="106" y="214"/>
                  </a:lnTo>
                  <a:lnTo>
                    <a:pt x="103" y="213"/>
                  </a:lnTo>
                  <a:lnTo>
                    <a:pt x="103" y="210"/>
                  </a:lnTo>
                  <a:lnTo>
                    <a:pt x="103" y="208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101" y="203"/>
                  </a:lnTo>
                  <a:lnTo>
                    <a:pt x="103" y="202"/>
                  </a:lnTo>
                  <a:lnTo>
                    <a:pt x="105" y="202"/>
                  </a:lnTo>
                  <a:lnTo>
                    <a:pt x="105" y="200"/>
                  </a:lnTo>
                  <a:lnTo>
                    <a:pt x="105" y="200"/>
                  </a:lnTo>
                  <a:lnTo>
                    <a:pt x="106" y="199"/>
                  </a:lnTo>
                  <a:lnTo>
                    <a:pt x="105" y="199"/>
                  </a:lnTo>
                  <a:lnTo>
                    <a:pt x="105" y="197"/>
                  </a:lnTo>
                  <a:lnTo>
                    <a:pt x="103" y="196"/>
                  </a:lnTo>
                  <a:lnTo>
                    <a:pt x="101" y="194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8" y="192"/>
                  </a:lnTo>
                  <a:lnTo>
                    <a:pt x="97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2"/>
                  </a:lnTo>
                  <a:lnTo>
                    <a:pt x="95" y="194"/>
                  </a:lnTo>
                  <a:lnTo>
                    <a:pt x="95" y="194"/>
                  </a:lnTo>
                  <a:lnTo>
                    <a:pt x="93" y="197"/>
                  </a:lnTo>
                  <a:lnTo>
                    <a:pt x="92" y="197"/>
                  </a:lnTo>
                  <a:lnTo>
                    <a:pt x="90" y="196"/>
                  </a:lnTo>
                  <a:lnTo>
                    <a:pt x="90" y="196"/>
                  </a:lnTo>
                  <a:lnTo>
                    <a:pt x="90" y="194"/>
                  </a:lnTo>
                  <a:lnTo>
                    <a:pt x="90" y="194"/>
                  </a:lnTo>
                  <a:lnTo>
                    <a:pt x="89" y="194"/>
                  </a:lnTo>
                  <a:lnTo>
                    <a:pt x="89" y="196"/>
                  </a:lnTo>
                  <a:lnTo>
                    <a:pt x="87" y="196"/>
                  </a:lnTo>
                  <a:lnTo>
                    <a:pt x="87" y="196"/>
                  </a:lnTo>
                  <a:lnTo>
                    <a:pt x="86" y="196"/>
                  </a:lnTo>
                  <a:lnTo>
                    <a:pt x="86" y="196"/>
                  </a:lnTo>
                  <a:lnTo>
                    <a:pt x="86" y="194"/>
                  </a:lnTo>
                  <a:lnTo>
                    <a:pt x="84" y="192"/>
                  </a:lnTo>
                  <a:lnTo>
                    <a:pt x="82" y="192"/>
                  </a:lnTo>
                  <a:lnTo>
                    <a:pt x="81" y="194"/>
                  </a:lnTo>
                  <a:lnTo>
                    <a:pt x="81" y="194"/>
                  </a:lnTo>
                  <a:lnTo>
                    <a:pt x="79" y="196"/>
                  </a:lnTo>
                  <a:lnTo>
                    <a:pt x="78" y="199"/>
                  </a:lnTo>
                  <a:lnTo>
                    <a:pt x="78" y="202"/>
                  </a:lnTo>
                  <a:lnTo>
                    <a:pt x="76" y="203"/>
                  </a:lnTo>
                  <a:lnTo>
                    <a:pt x="76" y="205"/>
                  </a:lnTo>
                  <a:lnTo>
                    <a:pt x="75" y="205"/>
                  </a:lnTo>
                  <a:lnTo>
                    <a:pt x="75" y="205"/>
                  </a:lnTo>
                  <a:lnTo>
                    <a:pt x="73" y="205"/>
                  </a:lnTo>
                  <a:lnTo>
                    <a:pt x="71" y="203"/>
                  </a:lnTo>
                  <a:lnTo>
                    <a:pt x="73" y="200"/>
                  </a:lnTo>
                  <a:lnTo>
                    <a:pt x="73" y="200"/>
                  </a:lnTo>
                  <a:lnTo>
                    <a:pt x="75" y="199"/>
                  </a:lnTo>
                  <a:lnTo>
                    <a:pt x="75" y="194"/>
                  </a:lnTo>
                  <a:lnTo>
                    <a:pt x="75" y="192"/>
                  </a:lnTo>
                  <a:lnTo>
                    <a:pt x="75" y="192"/>
                  </a:lnTo>
                  <a:lnTo>
                    <a:pt x="76" y="191"/>
                  </a:lnTo>
                  <a:lnTo>
                    <a:pt x="78" y="189"/>
                  </a:lnTo>
                  <a:lnTo>
                    <a:pt x="79" y="189"/>
                  </a:lnTo>
                  <a:lnTo>
                    <a:pt x="82" y="188"/>
                  </a:lnTo>
                  <a:lnTo>
                    <a:pt x="82" y="188"/>
                  </a:lnTo>
                  <a:lnTo>
                    <a:pt x="86" y="188"/>
                  </a:lnTo>
                  <a:lnTo>
                    <a:pt x="87" y="188"/>
                  </a:lnTo>
                  <a:lnTo>
                    <a:pt x="87" y="186"/>
                  </a:lnTo>
                  <a:lnTo>
                    <a:pt x="87" y="185"/>
                  </a:lnTo>
                  <a:lnTo>
                    <a:pt x="87" y="185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89" y="183"/>
                  </a:lnTo>
                  <a:lnTo>
                    <a:pt x="90" y="181"/>
                  </a:lnTo>
                  <a:lnTo>
                    <a:pt x="92" y="181"/>
                  </a:lnTo>
                  <a:lnTo>
                    <a:pt x="93" y="181"/>
                  </a:lnTo>
                  <a:lnTo>
                    <a:pt x="93" y="180"/>
                  </a:lnTo>
                  <a:lnTo>
                    <a:pt x="93" y="180"/>
                  </a:lnTo>
                  <a:lnTo>
                    <a:pt x="95" y="180"/>
                  </a:lnTo>
                  <a:lnTo>
                    <a:pt x="97" y="180"/>
                  </a:lnTo>
                  <a:lnTo>
                    <a:pt x="98" y="180"/>
                  </a:lnTo>
                  <a:lnTo>
                    <a:pt x="100" y="181"/>
                  </a:lnTo>
                  <a:lnTo>
                    <a:pt x="100" y="183"/>
                  </a:lnTo>
                  <a:lnTo>
                    <a:pt x="100" y="185"/>
                  </a:lnTo>
                  <a:lnTo>
                    <a:pt x="100" y="186"/>
                  </a:lnTo>
                  <a:lnTo>
                    <a:pt x="100" y="188"/>
                  </a:lnTo>
                  <a:lnTo>
                    <a:pt x="98" y="189"/>
                  </a:lnTo>
                  <a:lnTo>
                    <a:pt x="100" y="189"/>
                  </a:lnTo>
                  <a:lnTo>
                    <a:pt x="101" y="188"/>
                  </a:lnTo>
                  <a:lnTo>
                    <a:pt x="103" y="188"/>
                  </a:lnTo>
                  <a:lnTo>
                    <a:pt x="105" y="186"/>
                  </a:lnTo>
                  <a:lnTo>
                    <a:pt x="105" y="186"/>
                  </a:lnTo>
                  <a:lnTo>
                    <a:pt x="106" y="186"/>
                  </a:lnTo>
                  <a:lnTo>
                    <a:pt x="106" y="185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8" y="181"/>
                  </a:lnTo>
                  <a:lnTo>
                    <a:pt x="109" y="180"/>
                  </a:lnTo>
                  <a:lnTo>
                    <a:pt x="111" y="181"/>
                  </a:lnTo>
                  <a:lnTo>
                    <a:pt x="112" y="181"/>
                  </a:lnTo>
                  <a:lnTo>
                    <a:pt x="114" y="180"/>
                  </a:lnTo>
                  <a:lnTo>
                    <a:pt x="114" y="177"/>
                  </a:lnTo>
                  <a:lnTo>
                    <a:pt x="114" y="177"/>
                  </a:lnTo>
                  <a:lnTo>
                    <a:pt x="116" y="175"/>
                  </a:lnTo>
                  <a:lnTo>
                    <a:pt x="116" y="175"/>
                  </a:lnTo>
                  <a:lnTo>
                    <a:pt x="117" y="177"/>
                  </a:lnTo>
                  <a:lnTo>
                    <a:pt x="119" y="177"/>
                  </a:lnTo>
                  <a:lnTo>
                    <a:pt x="119" y="177"/>
                  </a:lnTo>
                  <a:lnTo>
                    <a:pt x="120" y="175"/>
                  </a:lnTo>
                  <a:lnTo>
                    <a:pt x="120" y="175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5" y="173"/>
                  </a:lnTo>
                  <a:lnTo>
                    <a:pt x="123" y="170"/>
                  </a:lnTo>
                  <a:lnTo>
                    <a:pt x="123" y="166"/>
                  </a:lnTo>
                  <a:lnTo>
                    <a:pt x="123" y="164"/>
                  </a:lnTo>
                  <a:lnTo>
                    <a:pt x="125" y="164"/>
                  </a:lnTo>
                  <a:close/>
                  <a:moveTo>
                    <a:pt x="133" y="159"/>
                  </a:moveTo>
                  <a:lnTo>
                    <a:pt x="133" y="161"/>
                  </a:lnTo>
                  <a:lnTo>
                    <a:pt x="133" y="162"/>
                  </a:lnTo>
                  <a:lnTo>
                    <a:pt x="133" y="162"/>
                  </a:lnTo>
                  <a:lnTo>
                    <a:pt x="133" y="164"/>
                  </a:lnTo>
                  <a:lnTo>
                    <a:pt x="133" y="164"/>
                  </a:lnTo>
                  <a:lnTo>
                    <a:pt x="131" y="164"/>
                  </a:lnTo>
                  <a:lnTo>
                    <a:pt x="131" y="164"/>
                  </a:lnTo>
                  <a:lnTo>
                    <a:pt x="131" y="162"/>
                  </a:lnTo>
                  <a:lnTo>
                    <a:pt x="131" y="161"/>
                  </a:lnTo>
                  <a:lnTo>
                    <a:pt x="133" y="159"/>
                  </a:lnTo>
                  <a:close/>
                  <a:moveTo>
                    <a:pt x="119" y="158"/>
                  </a:moveTo>
                  <a:lnTo>
                    <a:pt x="119" y="158"/>
                  </a:lnTo>
                  <a:lnTo>
                    <a:pt x="120" y="159"/>
                  </a:lnTo>
                  <a:lnTo>
                    <a:pt x="120" y="161"/>
                  </a:lnTo>
                  <a:lnTo>
                    <a:pt x="120" y="161"/>
                  </a:lnTo>
                  <a:lnTo>
                    <a:pt x="119" y="159"/>
                  </a:lnTo>
                  <a:lnTo>
                    <a:pt x="119" y="158"/>
                  </a:lnTo>
                  <a:close/>
                  <a:moveTo>
                    <a:pt x="108" y="158"/>
                  </a:moveTo>
                  <a:lnTo>
                    <a:pt x="108" y="158"/>
                  </a:lnTo>
                  <a:lnTo>
                    <a:pt x="108" y="159"/>
                  </a:lnTo>
                  <a:lnTo>
                    <a:pt x="108" y="159"/>
                  </a:lnTo>
                  <a:lnTo>
                    <a:pt x="109" y="159"/>
                  </a:lnTo>
                  <a:lnTo>
                    <a:pt x="111" y="159"/>
                  </a:lnTo>
                  <a:lnTo>
                    <a:pt x="111" y="162"/>
                  </a:lnTo>
                  <a:lnTo>
                    <a:pt x="111" y="162"/>
                  </a:lnTo>
                  <a:lnTo>
                    <a:pt x="111" y="164"/>
                  </a:lnTo>
                  <a:lnTo>
                    <a:pt x="111" y="164"/>
                  </a:lnTo>
                  <a:lnTo>
                    <a:pt x="109" y="164"/>
                  </a:lnTo>
                  <a:lnTo>
                    <a:pt x="109" y="164"/>
                  </a:lnTo>
                  <a:lnTo>
                    <a:pt x="108" y="166"/>
                  </a:lnTo>
                  <a:lnTo>
                    <a:pt x="108" y="166"/>
                  </a:lnTo>
                  <a:lnTo>
                    <a:pt x="105" y="166"/>
                  </a:lnTo>
                  <a:lnTo>
                    <a:pt x="101" y="166"/>
                  </a:lnTo>
                  <a:lnTo>
                    <a:pt x="100" y="166"/>
                  </a:lnTo>
                  <a:lnTo>
                    <a:pt x="100" y="164"/>
                  </a:lnTo>
                  <a:lnTo>
                    <a:pt x="100" y="162"/>
                  </a:lnTo>
                  <a:lnTo>
                    <a:pt x="100" y="162"/>
                  </a:lnTo>
                  <a:lnTo>
                    <a:pt x="101" y="161"/>
                  </a:lnTo>
                  <a:lnTo>
                    <a:pt x="103" y="161"/>
                  </a:lnTo>
                  <a:lnTo>
                    <a:pt x="103" y="159"/>
                  </a:lnTo>
                  <a:lnTo>
                    <a:pt x="105" y="158"/>
                  </a:lnTo>
                  <a:lnTo>
                    <a:pt x="108" y="158"/>
                  </a:lnTo>
                  <a:close/>
                  <a:moveTo>
                    <a:pt x="127" y="155"/>
                  </a:moveTo>
                  <a:lnTo>
                    <a:pt x="127" y="155"/>
                  </a:lnTo>
                  <a:lnTo>
                    <a:pt x="127" y="156"/>
                  </a:lnTo>
                  <a:lnTo>
                    <a:pt x="127" y="159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1"/>
                  </a:lnTo>
                  <a:lnTo>
                    <a:pt x="127" y="162"/>
                  </a:lnTo>
                  <a:lnTo>
                    <a:pt x="127" y="161"/>
                  </a:lnTo>
                  <a:lnTo>
                    <a:pt x="125" y="161"/>
                  </a:lnTo>
                  <a:lnTo>
                    <a:pt x="125" y="159"/>
                  </a:lnTo>
                  <a:lnTo>
                    <a:pt x="123" y="159"/>
                  </a:lnTo>
                  <a:lnTo>
                    <a:pt x="125" y="158"/>
                  </a:lnTo>
                  <a:lnTo>
                    <a:pt x="125" y="156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7" y="155"/>
                  </a:lnTo>
                  <a:lnTo>
                    <a:pt x="127" y="155"/>
                  </a:lnTo>
                  <a:close/>
                  <a:moveTo>
                    <a:pt x="43" y="151"/>
                  </a:moveTo>
                  <a:lnTo>
                    <a:pt x="43" y="151"/>
                  </a:lnTo>
                  <a:lnTo>
                    <a:pt x="45" y="151"/>
                  </a:lnTo>
                  <a:lnTo>
                    <a:pt x="45" y="153"/>
                  </a:lnTo>
                  <a:lnTo>
                    <a:pt x="43" y="153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3" y="151"/>
                  </a:lnTo>
                  <a:close/>
                  <a:moveTo>
                    <a:pt x="108" y="150"/>
                  </a:moveTo>
                  <a:lnTo>
                    <a:pt x="108" y="150"/>
                  </a:lnTo>
                  <a:lnTo>
                    <a:pt x="108" y="150"/>
                  </a:lnTo>
                  <a:lnTo>
                    <a:pt x="108" y="151"/>
                  </a:lnTo>
                  <a:lnTo>
                    <a:pt x="106" y="151"/>
                  </a:lnTo>
                  <a:lnTo>
                    <a:pt x="106" y="151"/>
                  </a:lnTo>
                  <a:lnTo>
                    <a:pt x="108" y="150"/>
                  </a:lnTo>
                  <a:close/>
                  <a:moveTo>
                    <a:pt x="84" y="150"/>
                  </a:moveTo>
                  <a:lnTo>
                    <a:pt x="84" y="150"/>
                  </a:lnTo>
                  <a:lnTo>
                    <a:pt x="84" y="151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2" y="153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1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2" y="150"/>
                  </a:lnTo>
                  <a:lnTo>
                    <a:pt x="84" y="150"/>
                  </a:lnTo>
                  <a:close/>
                  <a:moveTo>
                    <a:pt x="92" y="147"/>
                  </a:moveTo>
                  <a:lnTo>
                    <a:pt x="95" y="147"/>
                  </a:lnTo>
                  <a:lnTo>
                    <a:pt x="97" y="148"/>
                  </a:lnTo>
                  <a:lnTo>
                    <a:pt x="97" y="150"/>
                  </a:lnTo>
                  <a:lnTo>
                    <a:pt x="95" y="151"/>
                  </a:lnTo>
                  <a:lnTo>
                    <a:pt x="95" y="151"/>
                  </a:lnTo>
                  <a:lnTo>
                    <a:pt x="93" y="153"/>
                  </a:lnTo>
                  <a:lnTo>
                    <a:pt x="93" y="156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61"/>
                  </a:lnTo>
                  <a:lnTo>
                    <a:pt x="90" y="162"/>
                  </a:lnTo>
                  <a:lnTo>
                    <a:pt x="90" y="164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2"/>
                  </a:lnTo>
                  <a:lnTo>
                    <a:pt x="92" y="173"/>
                  </a:lnTo>
                  <a:lnTo>
                    <a:pt x="90" y="173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7" y="173"/>
                  </a:lnTo>
                  <a:lnTo>
                    <a:pt x="87" y="173"/>
                  </a:lnTo>
                  <a:lnTo>
                    <a:pt x="86" y="170"/>
                  </a:lnTo>
                  <a:lnTo>
                    <a:pt x="84" y="169"/>
                  </a:lnTo>
                  <a:lnTo>
                    <a:pt x="82" y="169"/>
                  </a:lnTo>
                  <a:lnTo>
                    <a:pt x="82" y="169"/>
                  </a:lnTo>
                  <a:lnTo>
                    <a:pt x="81" y="167"/>
                  </a:lnTo>
                  <a:lnTo>
                    <a:pt x="79" y="166"/>
                  </a:lnTo>
                  <a:lnTo>
                    <a:pt x="79" y="162"/>
                  </a:lnTo>
                  <a:lnTo>
                    <a:pt x="79" y="162"/>
                  </a:lnTo>
                  <a:lnTo>
                    <a:pt x="81" y="161"/>
                  </a:lnTo>
                  <a:lnTo>
                    <a:pt x="81" y="161"/>
                  </a:lnTo>
                  <a:lnTo>
                    <a:pt x="82" y="161"/>
                  </a:lnTo>
                  <a:lnTo>
                    <a:pt x="84" y="161"/>
                  </a:lnTo>
                  <a:lnTo>
                    <a:pt x="86" y="159"/>
                  </a:lnTo>
                  <a:lnTo>
                    <a:pt x="86" y="159"/>
                  </a:lnTo>
                  <a:lnTo>
                    <a:pt x="86" y="156"/>
                  </a:lnTo>
                  <a:lnTo>
                    <a:pt x="86" y="155"/>
                  </a:lnTo>
                  <a:lnTo>
                    <a:pt x="86" y="153"/>
                  </a:lnTo>
                  <a:lnTo>
                    <a:pt x="86" y="153"/>
                  </a:lnTo>
                  <a:lnTo>
                    <a:pt x="87" y="151"/>
                  </a:lnTo>
                  <a:lnTo>
                    <a:pt x="87" y="150"/>
                  </a:lnTo>
                  <a:lnTo>
                    <a:pt x="87" y="150"/>
                  </a:lnTo>
                  <a:lnTo>
                    <a:pt x="87" y="148"/>
                  </a:lnTo>
                  <a:lnTo>
                    <a:pt x="87" y="148"/>
                  </a:lnTo>
                  <a:lnTo>
                    <a:pt x="89" y="147"/>
                  </a:lnTo>
                  <a:lnTo>
                    <a:pt x="90" y="147"/>
                  </a:lnTo>
                  <a:lnTo>
                    <a:pt x="92" y="147"/>
                  </a:lnTo>
                  <a:close/>
                  <a:moveTo>
                    <a:pt x="103" y="142"/>
                  </a:moveTo>
                  <a:lnTo>
                    <a:pt x="103" y="142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5"/>
                  </a:lnTo>
                  <a:lnTo>
                    <a:pt x="103" y="147"/>
                  </a:lnTo>
                  <a:lnTo>
                    <a:pt x="103" y="150"/>
                  </a:lnTo>
                  <a:lnTo>
                    <a:pt x="103" y="151"/>
                  </a:lnTo>
                  <a:lnTo>
                    <a:pt x="103" y="155"/>
                  </a:lnTo>
                  <a:lnTo>
                    <a:pt x="101" y="156"/>
                  </a:lnTo>
                  <a:lnTo>
                    <a:pt x="100" y="156"/>
                  </a:lnTo>
                  <a:lnTo>
                    <a:pt x="100" y="158"/>
                  </a:lnTo>
                  <a:lnTo>
                    <a:pt x="98" y="159"/>
                  </a:lnTo>
                  <a:lnTo>
                    <a:pt x="97" y="161"/>
                  </a:lnTo>
                  <a:lnTo>
                    <a:pt x="97" y="161"/>
                  </a:lnTo>
                  <a:lnTo>
                    <a:pt x="95" y="166"/>
                  </a:lnTo>
                  <a:lnTo>
                    <a:pt x="93" y="169"/>
                  </a:lnTo>
                  <a:lnTo>
                    <a:pt x="92" y="169"/>
                  </a:lnTo>
                  <a:lnTo>
                    <a:pt x="92" y="167"/>
                  </a:lnTo>
                  <a:lnTo>
                    <a:pt x="92" y="167"/>
                  </a:lnTo>
                  <a:lnTo>
                    <a:pt x="93" y="162"/>
                  </a:lnTo>
                  <a:lnTo>
                    <a:pt x="93" y="161"/>
                  </a:lnTo>
                  <a:lnTo>
                    <a:pt x="95" y="158"/>
                  </a:lnTo>
                  <a:lnTo>
                    <a:pt x="97" y="156"/>
                  </a:lnTo>
                  <a:lnTo>
                    <a:pt x="98" y="153"/>
                  </a:lnTo>
                  <a:lnTo>
                    <a:pt x="98" y="153"/>
                  </a:lnTo>
                  <a:lnTo>
                    <a:pt x="100" y="150"/>
                  </a:lnTo>
                  <a:lnTo>
                    <a:pt x="101" y="147"/>
                  </a:lnTo>
                  <a:lnTo>
                    <a:pt x="101" y="145"/>
                  </a:lnTo>
                  <a:lnTo>
                    <a:pt x="101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3" y="142"/>
                  </a:lnTo>
                  <a:close/>
                  <a:moveTo>
                    <a:pt x="98" y="142"/>
                  </a:moveTo>
                  <a:lnTo>
                    <a:pt x="100" y="144"/>
                  </a:lnTo>
                  <a:lnTo>
                    <a:pt x="98" y="144"/>
                  </a:lnTo>
                  <a:lnTo>
                    <a:pt x="98" y="142"/>
                  </a:lnTo>
                  <a:lnTo>
                    <a:pt x="98" y="142"/>
                  </a:lnTo>
                  <a:lnTo>
                    <a:pt x="98" y="142"/>
                  </a:lnTo>
                  <a:close/>
                  <a:moveTo>
                    <a:pt x="37" y="140"/>
                  </a:moveTo>
                  <a:lnTo>
                    <a:pt x="38" y="142"/>
                  </a:lnTo>
                  <a:lnTo>
                    <a:pt x="38" y="142"/>
                  </a:lnTo>
                  <a:lnTo>
                    <a:pt x="38" y="144"/>
                  </a:lnTo>
                  <a:lnTo>
                    <a:pt x="38" y="145"/>
                  </a:lnTo>
                  <a:lnTo>
                    <a:pt x="38" y="145"/>
                  </a:lnTo>
                  <a:lnTo>
                    <a:pt x="38" y="147"/>
                  </a:lnTo>
                  <a:lnTo>
                    <a:pt x="38" y="150"/>
                  </a:lnTo>
                  <a:lnTo>
                    <a:pt x="40" y="153"/>
                  </a:lnTo>
                  <a:lnTo>
                    <a:pt x="40" y="153"/>
                  </a:lnTo>
                  <a:lnTo>
                    <a:pt x="38" y="155"/>
                  </a:lnTo>
                  <a:lnTo>
                    <a:pt x="38" y="155"/>
                  </a:lnTo>
                  <a:lnTo>
                    <a:pt x="37" y="155"/>
                  </a:lnTo>
                  <a:lnTo>
                    <a:pt x="35" y="156"/>
                  </a:lnTo>
                  <a:lnTo>
                    <a:pt x="34" y="156"/>
                  </a:lnTo>
                  <a:lnTo>
                    <a:pt x="34" y="158"/>
                  </a:lnTo>
                  <a:lnTo>
                    <a:pt x="34" y="159"/>
                  </a:lnTo>
                  <a:lnTo>
                    <a:pt x="32" y="159"/>
                  </a:lnTo>
                  <a:lnTo>
                    <a:pt x="29" y="161"/>
                  </a:lnTo>
                  <a:lnTo>
                    <a:pt x="27" y="161"/>
                  </a:lnTo>
                  <a:lnTo>
                    <a:pt x="27" y="161"/>
                  </a:lnTo>
                  <a:lnTo>
                    <a:pt x="26" y="162"/>
                  </a:lnTo>
                  <a:lnTo>
                    <a:pt x="27" y="164"/>
                  </a:lnTo>
                  <a:lnTo>
                    <a:pt x="24" y="169"/>
                  </a:lnTo>
                  <a:lnTo>
                    <a:pt x="23" y="170"/>
                  </a:lnTo>
                  <a:lnTo>
                    <a:pt x="23" y="172"/>
                  </a:lnTo>
                  <a:lnTo>
                    <a:pt x="21" y="172"/>
                  </a:lnTo>
                  <a:lnTo>
                    <a:pt x="19" y="172"/>
                  </a:lnTo>
                  <a:lnTo>
                    <a:pt x="18" y="173"/>
                  </a:lnTo>
                  <a:lnTo>
                    <a:pt x="16" y="175"/>
                  </a:lnTo>
                  <a:lnTo>
                    <a:pt x="15" y="177"/>
                  </a:lnTo>
                  <a:lnTo>
                    <a:pt x="15" y="178"/>
                  </a:lnTo>
                  <a:lnTo>
                    <a:pt x="13" y="178"/>
                  </a:lnTo>
                  <a:lnTo>
                    <a:pt x="11" y="180"/>
                  </a:lnTo>
                  <a:lnTo>
                    <a:pt x="10" y="180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8" y="181"/>
                  </a:lnTo>
                  <a:lnTo>
                    <a:pt x="7" y="183"/>
                  </a:lnTo>
                  <a:lnTo>
                    <a:pt x="5" y="183"/>
                  </a:lnTo>
                  <a:lnTo>
                    <a:pt x="4" y="185"/>
                  </a:lnTo>
                  <a:lnTo>
                    <a:pt x="5" y="183"/>
                  </a:lnTo>
                  <a:lnTo>
                    <a:pt x="5" y="181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8" y="177"/>
                  </a:lnTo>
                  <a:lnTo>
                    <a:pt x="10" y="175"/>
                  </a:lnTo>
                  <a:lnTo>
                    <a:pt x="11" y="173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5" y="172"/>
                  </a:lnTo>
                  <a:lnTo>
                    <a:pt x="16" y="170"/>
                  </a:lnTo>
                  <a:lnTo>
                    <a:pt x="18" y="170"/>
                  </a:lnTo>
                  <a:lnTo>
                    <a:pt x="21" y="166"/>
                  </a:lnTo>
                  <a:lnTo>
                    <a:pt x="23" y="164"/>
                  </a:lnTo>
                  <a:lnTo>
                    <a:pt x="26" y="159"/>
                  </a:lnTo>
                  <a:lnTo>
                    <a:pt x="27" y="159"/>
                  </a:lnTo>
                  <a:lnTo>
                    <a:pt x="27" y="158"/>
                  </a:lnTo>
                  <a:lnTo>
                    <a:pt x="30" y="155"/>
                  </a:lnTo>
                  <a:lnTo>
                    <a:pt x="30" y="155"/>
                  </a:lnTo>
                  <a:lnTo>
                    <a:pt x="32" y="155"/>
                  </a:lnTo>
                  <a:lnTo>
                    <a:pt x="32" y="155"/>
                  </a:lnTo>
                  <a:lnTo>
                    <a:pt x="34" y="153"/>
                  </a:lnTo>
                  <a:lnTo>
                    <a:pt x="34" y="151"/>
                  </a:lnTo>
                  <a:lnTo>
                    <a:pt x="35" y="150"/>
                  </a:lnTo>
                  <a:lnTo>
                    <a:pt x="34" y="150"/>
                  </a:lnTo>
                  <a:lnTo>
                    <a:pt x="34" y="148"/>
                  </a:lnTo>
                  <a:lnTo>
                    <a:pt x="35" y="147"/>
                  </a:lnTo>
                  <a:lnTo>
                    <a:pt x="35" y="145"/>
                  </a:lnTo>
                  <a:lnTo>
                    <a:pt x="37" y="142"/>
                  </a:lnTo>
                  <a:lnTo>
                    <a:pt x="37" y="140"/>
                  </a:lnTo>
                  <a:close/>
                  <a:moveTo>
                    <a:pt x="43" y="139"/>
                  </a:moveTo>
                  <a:lnTo>
                    <a:pt x="43" y="139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0" y="139"/>
                  </a:lnTo>
                  <a:lnTo>
                    <a:pt x="40" y="139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3" y="139"/>
                  </a:lnTo>
                  <a:close/>
                  <a:moveTo>
                    <a:pt x="108" y="139"/>
                  </a:moveTo>
                  <a:lnTo>
                    <a:pt x="108" y="139"/>
                  </a:lnTo>
                  <a:lnTo>
                    <a:pt x="109" y="139"/>
                  </a:lnTo>
                  <a:lnTo>
                    <a:pt x="109" y="140"/>
                  </a:lnTo>
                  <a:lnTo>
                    <a:pt x="111" y="140"/>
                  </a:lnTo>
                  <a:lnTo>
                    <a:pt x="111" y="140"/>
                  </a:lnTo>
                  <a:lnTo>
                    <a:pt x="111" y="142"/>
                  </a:lnTo>
                  <a:lnTo>
                    <a:pt x="112" y="142"/>
                  </a:lnTo>
                  <a:lnTo>
                    <a:pt x="114" y="140"/>
                  </a:lnTo>
                  <a:lnTo>
                    <a:pt x="116" y="140"/>
                  </a:lnTo>
                  <a:lnTo>
                    <a:pt x="117" y="142"/>
                  </a:lnTo>
                  <a:lnTo>
                    <a:pt x="117" y="144"/>
                  </a:lnTo>
                  <a:lnTo>
                    <a:pt x="117" y="144"/>
                  </a:lnTo>
                  <a:lnTo>
                    <a:pt x="117" y="147"/>
                  </a:lnTo>
                  <a:lnTo>
                    <a:pt x="117" y="148"/>
                  </a:lnTo>
                  <a:lnTo>
                    <a:pt x="117" y="150"/>
                  </a:lnTo>
                  <a:lnTo>
                    <a:pt x="119" y="150"/>
                  </a:lnTo>
                  <a:lnTo>
                    <a:pt x="119" y="150"/>
                  </a:lnTo>
                  <a:lnTo>
                    <a:pt x="119" y="151"/>
                  </a:lnTo>
                  <a:lnTo>
                    <a:pt x="119" y="151"/>
                  </a:lnTo>
                  <a:lnTo>
                    <a:pt x="120" y="153"/>
                  </a:lnTo>
                  <a:lnTo>
                    <a:pt x="120" y="155"/>
                  </a:lnTo>
                  <a:lnTo>
                    <a:pt x="120" y="156"/>
                  </a:lnTo>
                  <a:lnTo>
                    <a:pt x="120" y="156"/>
                  </a:lnTo>
                  <a:lnTo>
                    <a:pt x="119" y="156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9" y="158"/>
                  </a:lnTo>
                  <a:lnTo>
                    <a:pt x="117" y="156"/>
                  </a:lnTo>
                  <a:lnTo>
                    <a:pt x="117" y="155"/>
                  </a:lnTo>
                  <a:lnTo>
                    <a:pt x="117" y="158"/>
                  </a:lnTo>
                  <a:lnTo>
                    <a:pt x="117" y="159"/>
                  </a:lnTo>
                  <a:lnTo>
                    <a:pt x="117" y="159"/>
                  </a:lnTo>
                  <a:lnTo>
                    <a:pt x="116" y="159"/>
                  </a:lnTo>
                  <a:lnTo>
                    <a:pt x="114" y="158"/>
                  </a:lnTo>
                  <a:lnTo>
                    <a:pt x="114" y="158"/>
                  </a:lnTo>
                  <a:lnTo>
                    <a:pt x="114" y="156"/>
                  </a:lnTo>
                  <a:lnTo>
                    <a:pt x="114" y="156"/>
                  </a:lnTo>
                  <a:lnTo>
                    <a:pt x="112" y="155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4" y="150"/>
                  </a:lnTo>
                  <a:lnTo>
                    <a:pt x="112" y="148"/>
                  </a:lnTo>
                  <a:lnTo>
                    <a:pt x="112" y="147"/>
                  </a:lnTo>
                  <a:lnTo>
                    <a:pt x="111" y="147"/>
                  </a:lnTo>
                  <a:lnTo>
                    <a:pt x="109" y="147"/>
                  </a:lnTo>
                  <a:lnTo>
                    <a:pt x="109" y="147"/>
                  </a:lnTo>
                  <a:lnTo>
                    <a:pt x="108" y="144"/>
                  </a:lnTo>
                  <a:lnTo>
                    <a:pt x="108" y="140"/>
                  </a:lnTo>
                  <a:lnTo>
                    <a:pt x="108" y="140"/>
                  </a:lnTo>
                  <a:lnTo>
                    <a:pt x="106" y="139"/>
                  </a:lnTo>
                  <a:lnTo>
                    <a:pt x="108" y="139"/>
                  </a:lnTo>
                  <a:close/>
                  <a:moveTo>
                    <a:pt x="109" y="136"/>
                  </a:moveTo>
                  <a:lnTo>
                    <a:pt x="109" y="136"/>
                  </a:lnTo>
                  <a:lnTo>
                    <a:pt x="111" y="137"/>
                  </a:lnTo>
                  <a:lnTo>
                    <a:pt x="111" y="137"/>
                  </a:lnTo>
                  <a:lnTo>
                    <a:pt x="111" y="139"/>
                  </a:lnTo>
                  <a:lnTo>
                    <a:pt x="109" y="139"/>
                  </a:lnTo>
                  <a:lnTo>
                    <a:pt x="109" y="139"/>
                  </a:lnTo>
                  <a:lnTo>
                    <a:pt x="108" y="136"/>
                  </a:lnTo>
                  <a:lnTo>
                    <a:pt x="109" y="136"/>
                  </a:lnTo>
                  <a:close/>
                  <a:moveTo>
                    <a:pt x="112" y="136"/>
                  </a:moveTo>
                  <a:lnTo>
                    <a:pt x="114" y="136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4" y="137"/>
                  </a:lnTo>
                  <a:lnTo>
                    <a:pt x="112" y="136"/>
                  </a:lnTo>
                  <a:lnTo>
                    <a:pt x="112" y="136"/>
                  </a:lnTo>
                  <a:close/>
                  <a:moveTo>
                    <a:pt x="73" y="133"/>
                  </a:moveTo>
                  <a:lnTo>
                    <a:pt x="75" y="133"/>
                  </a:lnTo>
                  <a:lnTo>
                    <a:pt x="75" y="134"/>
                  </a:lnTo>
                  <a:lnTo>
                    <a:pt x="78" y="134"/>
                  </a:lnTo>
                  <a:lnTo>
                    <a:pt x="79" y="136"/>
                  </a:lnTo>
                  <a:lnTo>
                    <a:pt x="81" y="137"/>
                  </a:lnTo>
                  <a:lnTo>
                    <a:pt x="82" y="137"/>
                  </a:lnTo>
                  <a:lnTo>
                    <a:pt x="84" y="137"/>
                  </a:lnTo>
                  <a:lnTo>
                    <a:pt x="86" y="137"/>
                  </a:lnTo>
                  <a:lnTo>
                    <a:pt x="87" y="139"/>
                  </a:lnTo>
                  <a:lnTo>
                    <a:pt x="87" y="139"/>
                  </a:lnTo>
                  <a:lnTo>
                    <a:pt x="86" y="139"/>
                  </a:lnTo>
                  <a:lnTo>
                    <a:pt x="89" y="137"/>
                  </a:lnTo>
                  <a:lnTo>
                    <a:pt x="90" y="139"/>
                  </a:lnTo>
                  <a:lnTo>
                    <a:pt x="90" y="139"/>
                  </a:lnTo>
                  <a:lnTo>
                    <a:pt x="90" y="140"/>
                  </a:lnTo>
                  <a:lnTo>
                    <a:pt x="90" y="142"/>
                  </a:lnTo>
                  <a:lnTo>
                    <a:pt x="89" y="144"/>
                  </a:lnTo>
                  <a:lnTo>
                    <a:pt x="89" y="144"/>
                  </a:lnTo>
                  <a:lnTo>
                    <a:pt x="87" y="145"/>
                  </a:lnTo>
                  <a:lnTo>
                    <a:pt x="86" y="145"/>
                  </a:lnTo>
                  <a:lnTo>
                    <a:pt x="86" y="147"/>
                  </a:lnTo>
                  <a:lnTo>
                    <a:pt x="84" y="147"/>
                  </a:lnTo>
                  <a:lnTo>
                    <a:pt x="84" y="148"/>
                  </a:lnTo>
                  <a:lnTo>
                    <a:pt x="84" y="148"/>
                  </a:lnTo>
                  <a:lnTo>
                    <a:pt x="82" y="148"/>
                  </a:lnTo>
                  <a:lnTo>
                    <a:pt x="81" y="150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5" y="153"/>
                  </a:lnTo>
                  <a:lnTo>
                    <a:pt x="73" y="153"/>
                  </a:lnTo>
                  <a:lnTo>
                    <a:pt x="73" y="155"/>
                  </a:lnTo>
                  <a:lnTo>
                    <a:pt x="73" y="153"/>
                  </a:lnTo>
                  <a:lnTo>
                    <a:pt x="73" y="153"/>
                  </a:lnTo>
                  <a:lnTo>
                    <a:pt x="73" y="151"/>
                  </a:lnTo>
                  <a:lnTo>
                    <a:pt x="73" y="150"/>
                  </a:lnTo>
                  <a:lnTo>
                    <a:pt x="73" y="150"/>
                  </a:lnTo>
                  <a:lnTo>
                    <a:pt x="73" y="148"/>
                  </a:lnTo>
                  <a:lnTo>
                    <a:pt x="73" y="147"/>
                  </a:lnTo>
                  <a:lnTo>
                    <a:pt x="75" y="145"/>
                  </a:lnTo>
                  <a:lnTo>
                    <a:pt x="75" y="140"/>
                  </a:lnTo>
                  <a:lnTo>
                    <a:pt x="75" y="137"/>
                  </a:lnTo>
                  <a:lnTo>
                    <a:pt x="75" y="136"/>
                  </a:lnTo>
                  <a:lnTo>
                    <a:pt x="75" y="136"/>
                  </a:lnTo>
                  <a:lnTo>
                    <a:pt x="73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3" y="133"/>
                  </a:lnTo>
                  <a:close/>
                  <a:moveTo>
                    <a:pt x="43" y="131"/>
                  </a:moveTo>
                  <a:lnTo>
                    <a:pt x="45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6" y="134"/>
                  </a:lnTo>
                  <a:lnTo>
                    <a:pt x="45" y="134"/>
                  </a:lnTo>
                  <a:lnTo>
                    <a:pt x="46" y="134"/>
                  </a:lnTo>
                  <a:lnTo>
                    <a:pt x="45" y="136"/>
                  </a:lnTo>
                  <a:lnTo>
                    <a:pt x="45" y="136"/>
                  </a:lnTo>
                  <a:lnTo>
                    <a:pt x="43" y="136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3" y="133"/>
                  </a:lnTo>
                  <a:lnTo>
                    <a:pt x="43" y="131"/>
                  </a:lnTo>
                  <a:close/>
                  <a:moveTo>
                    <a:pt x="43" y="126"/>
                  </a:moveTo>
                  <a:lnTo>
                    <a:pt x="45" y="128"/>
                  </a:lnTo>
                  <a:lnTo>
                    <a:pt x="46" y="128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48" y="129"/>
                  </a:lnTo>
                  <a:lnTo>
                    <a:pt x="49" y="131"/>
                  </a:lnTo>
                  <a:lnTo>
                    <a:pt x="49" y="131"/>
                  </a:lnTo>
                  <a:lnTo>
                    <a:pt x="48" y="131"/>
                  </a:lnTo>
                  <a:lnTo>
                    <a:pt x="48" y="131"/>
                  </a:lnTo>
                  <a:lnTo>
                    <a:pt x="46" y="131"/>
                  </a:lnTo>
                  <a:lnTo>
                    <a:pt x="45" y="131"/>
                  </a:lnTo>
                  <a:lnTo>
                    <a:pt x="45" y="131"/>
                  </a:lnTo>
                  <a:lnTo>
                    <a:pt x="43" y="129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8"/>
                  </a:lnTo>
                  <a:lnTo>
                    <a:pt x="43" y="126"/>
                  </a:lnTo>
                  <a:lnTo>
                    <a:pt x="43" y="126"/>
                  </a:lnTo>
                  <a:lnTo>
                    <a:pt x="43" y="126"/>
                  </a:lnTo>
                  <a:close/>
                  <a:moveTo>
                    <a:pt x="81" y="125"/>
                  </a:moveTo>
                  <a:lnTo>
                    <a:pt x="82" y="125"/>
                  </a:lnTo>
                  <a:lnTo>
                    <a:pt x="82" y="125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8"/>
                  </a:lnTo>
                  <a:lnTo>
                    <a:pt x="81" y="126"/>
                  </a:lnTo>
                  <a:lnTo>
                    <a:pt x="79" y="125"/>
                  </a:lnTo>
                  <a:lnTo>
                    <a:pt x="79" y="125"/>
                  </a:lnTo>
                  <a:lnTo>
                    <a:pt x="81" y="125"/>
                  </a:lnTo>
                  <a:close/>
                  <a:moveTo>
                    <a:pt x="119" y="123"/>
                  </a:moveTo>
                  <a:lnTo>
                    <a:pt x="120" y="123"/>
                  </a:lnTo>
                  <a:lnTo>
                    <a:pt x="122" y="125"/>
                  </a:lnTo>
                  <a:lnTo>
                    <a:pt x="122" y="126"/>
                  </a:lnTo>
                  <a:lnTo>
                    <a:pt x="122" y="126"/>
                  </a:lnTo>
                  <a:lnTo>
                    <a:pt x="122" y="128"/>
                  </a:lnTo>
                  <a:lnTo>
                    <a:pt x="122" y="128"/>
                  </a:lnTo>
                  <a:lnTo>
                    <a:pt x="123" y="128"/>
                  </a:lnTo>
                  <a:lnTo>
                    <a:pt x="125" y="128"/>
                  </a:lnTo>
                  <a:lnTo>
                    <a:pt x="123" y="129"/>
                  </a:lnTo>
                  <a:lnTo>
                    <a:pt x="123" y="131"/>
                  </a:lnTo>
                  <a:lnTo>
                    <a:pt x="123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3" y="136"/>
                  </a:lnTo>
                  <a:lnTo>
                    <a:pt x="123" y="137"/>
                  </a:lnTo>
                  <a:lnTo>
                    <a:pt x="123" y="137"/>
                  </a:lnTo>
                  <a:lnTo>
                    <a:pt x="125" y="140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5" y="142"/>
                  </a:lnTo>
                  <a:lnTo>
                    <a:pt x="127" y="142"/>
                  </a:lnTo>
                  <a:lnTo>
                    <a:pt x="127" y="144"/>
                  </a:lnTo>
                  <a:lnTo>
                    <a:pt x="128" y="145"/>
                  </a:lnTo>
                  <a:lnTo>
                    <a:pt x="127" y="145"/>
                  </a:lnTo>
                  <a:lnTo>
                    <a:pt x="127" y="144"/>
                  </a:lnTo>
                  <a:lnTo>
                    <a:pt x="127" y="144"/>
                  </a:lnTo>
                  <a:lnTo>
                    <a:pt x="123" y="144"/>
                  </a:lnTo>
                  <a:lnTo>
                    <a:pt x="122" y="144"/>
                  </a:lnTo>
                  <a:lnTo>
                    <a:pt x="120" y="144"/>
                  </a:lnTo>
                  <a:lnTo>
                    <a:pt x="119" y="142"/>
                  </a:lnTo>
                  <a:lnTo>
                    <a:pt x="119" y="142"/>
                  </a:lnTo>
                  <a:lnTo>
                    <a:pt x="117" y="140"/>
                  </a:lnTo>
                  <a:lnTo>
                    <a:pt x="116" y="139"/>
                  </a:lnTo>
                  <a:lnTo>
                    <a:pt x="116" y="137"/>
                  </a:lnTo>
                  <a:lnTo>
                    <a:pt x="117" y="137"/>
                  </a:lnTo>
                  <a:lnTo>
                    <a:pt x="117" y="136"/>
                  </a:lnTo>
                  <a:lnTo>
                    <a:pt x="117" y="134"/>
                  </a:lnTo>
                  <a:lnTo>
                    <a:pt x="116" y="136"/>
                  </a:lnTo>
                  <a:lnTo>
                    <a:pt x="116" y="134"/>
                  </a:lnTo>
                  <a:lnTo>
                    <a:pt x="114" y="134"/>
                  </a:lnTo>
                  <a:lnTo>
                    <a:pt x="114" y="133"/>
                  </a:lnTo>
                  <a:lnTo>
                    <a:pt x="112" y="133"/>
                  </a:lnTo>
                  <a:lnTo>
                    <a:pt x="112" y="131"/>
                  </a:lnTo>
                  <a:lnTo>
                    <a:pt x="111" y="131"/>
                  </a:lnTo>
                  <a:lnTo>
                    <a:pt x="109" y="131"/>
                  </a:lnTo>
                  <a:lnTo>
                    <a:pt x="109" y="129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6" y="123"/>
                  </a:lnTo>
                  <a:lnTo>
                    <a:pt x="111" y="123"/>
                  </a:lnTo>
                  <a:lnTo>
                    <a:pt x="114" y="123"/>
                  </a:lnTo>
                  <a:lnTo>
                    <a:pt x="119" y="123"/>
                  </a:lnTo>
                  <a:close/>
                  <a:moveTo>
                    <a:pt x="92" y="123"/>
                  </a:moveTo>
                  <a:lnTo>
                    <a:pt x="93" y="123"/>
                  </a:lnTo>
                  <a:lnTo>
                    <a:pt x="95" y="125"/>
                  </a:lnTo>
                  <a:lnTo>
                    <a:pt x="97" y="125"/>
                  </a:lnTo>
                  <a:lnTo>
                    <a:pt x="97" y="125"/>
                  </a:lnTo>
                  <a:lnTo>
                    <a:pt x="98" y="128"/>
                  </a:lnTo>
                  <a:lnTo>
                    <a:pt x="101" y="129"/>
                  </a:lnTo>
                  <a:lnTo>
                    <a:pt x="103" y="133"/>
                  </a:lnTo>
                  <a:lnTo>
                    <a:pt x="103" y="134"/>
                  </a:lnTo>
                  <a:lnTo>
                    <a:pt x="103" y="136"/>
                  </a:lnTo>
                  <a:lnTo>
                    <a:pt x="101" y="134"/>
                  </a:lnTo>
                  <a:lnTo>
                    <a:pt x="100" y="133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7" y="129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3" y="128"/>
                  </a:lnTo>
                  <a:lnTo>
                    <a:pt x="92" y="131"/>
                  </a:lnTo>
                  <a:lnTo>
                    <a:pt x="90" y="133"/>
                  </a:lnTo>
                  <a:lnTo>
                    <a:pt x="90" y="133"/>
                  </a:lnTo>
                  <a:lnTo>
                    <a:pt x="90" y="129"/>
                  </a:lnTo>
                  <a:lnTo>
                    <a:pt x="92" y="126"/>
                  </a:lnTo>
                  <a:lnTo>
                    <a:pt x="92" y="126"/>
                  </a:lnTo>
                  <a:lnTo>
                    <a:pt x="92" y="125"/>
                  </a:lnTo>
                  <a:lnTo>
                    <a:pt x="92" y="123"/>
                  </a:lnTo>
                  <a:close/>
                  <a:moveTo>
                    <a:pt x="78" y="123"/>
                  </a:moveTo>
                  <a:lnTo>
                    <a:pt x="78" y="123"/>
                  </a:lnTo>
                  <a:lnTo>
                    <a:pt x="78" y="123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8" y="123"/>
                  </a:lnTo>
                  <a:lnTo>
                    <a:pt x="78" y="123"/>
                  </a:lnTo>
                  <a:close/>
                  <a:moveTo>
                    <a:pt x="76" y="121"/>
                  </a:moveTo>
                  <a:lnTo>
                    <a:pt x="75" y="123"/>
                  </a:lnTo>
                  <a:lnTo>
                    <a:pt x="75" y="123"/>
                  </a:lnTo>
                  <a:lnTo>
                    <a:pt x="75" y="126"/>
                  </a:lnTo>
                  <a:lnTo>
                    <a:pt x="73" y="129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8"/>
                  </a:lnTo>
                  <a:lnTo>
                    <a:pt x="73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3" y="123"/>
                  </a:lnTo>
                  <a:lnTo>
                    <a:pt x="75" y="121"/>
                  </a:lnTo>
                  <a:lnTo>
                    <a:pt x="76" y="121"/>
                  </a:lnTo>
                  <a:close/>
                  <a:moveTo>
                    <a:pt x="97" y="121"/>
                  </a:moveTo>
                  <a:lnTo>
                    <a:pt x="98" y="123"/>
                  </a:lnTo>
                  <a:lnTo>
                    <a:pt x="100" y="125"/>
                  </a:lnTo>
                  <a:lnTo>
                    <a:pt x="100" y="126"/>
                  </a:lnTo>
                  <a:lnTo>
                    <a:pt x="98" y="126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7" y="121"/>
                  </a:lnTo>
                  <a:close/>
                  <a:moveTo>
                    <a:pt x="89" y="115"/>
                  </a:moveTo>
                  <a:lnTo>
                    <a:pt x="89" y="115"/>
                  </a:lnTo>
                  <a:lnTo>
                    <a:pt x="90" y="118"/>
                  </a:lnTo>
                  <a:lnTo>
                    <a:pt x="92" y="118"/>
                  </a:lnTo>
                  <a:lnTo>
                    <a:pt x="93" y="121"/>
                  </a:lnTo>
                  <a:lnTo>
                    <a:pt x="92" y="120"/>
                  </a:lnTo>
                  <a:lnTo>
                    <a:pt x="90" y="118"/>
                  </a:lnTo>
                  <a:lnTo>
                    <a:pt x="89" y="117"/>
                  </a:lnTo>
                  <a:lnTo>
                    <a:pt x="87" y="117"/>
                  </a:lnTo>
                  <a:lnTo>
                    <a:pt x="87" y="115"/>
                  </a:lnTo>
                  <a:lnTo>
                    <a:pt x="87" y="115"/>
                  </a:lnTo>
                  <a:lnTo>
                    <a:pt x="89" y="115"/>
                  </a:lnTo>
                  <a:close/>
                  <a:moveTo>
                    <a:pt x="51" y="109"/>
                  </a:moveTo>
                  <a:lnTo>
                    <a:pt x="54" y="109"/>
                  </a:lnTo>
                  <a:lnTo>
                    <a:pt x="54" y="110"/>
                  </a:lnTo>
                  <a:lnTo>
                    <a:pt x="56" y="110"/>
                  </a:lnTo>
                  <a:lnTo>
                    <a:pt x="57" y="109"/>
                  </a:lnTo>
                  <a:lnTo>
                    <a:pt x="59" y="110"/>
                  </a:lnTo>
                  <a:lnTo>
                    <a:pt x="59" y="110"/>
                  </a:lnTo>
                  <a:lnTo>
                    <a:pt x="60" y="110"/>
                  </a:lnTo>
                  <a:lnTo>
                    <a:pt x="60" y="110"/>
                  </a:lnTo>
                  <a:lnTo>
                    <a:pt x="62" y="110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5" y="114"/>
                  </a:lnTo>
                  <a:lnTo>
                    <a:pt x="67" y="115"/>
                  </a:lnTo>
                  <a:lnTo>
                    <a:pt x="67" y="115"/>
                  </a:lnTo>
                  <a:lnTo>
                    <a:pt x="67" y="117"/>
                  </a:lnTo>
                  <a:lnTo>
                    <a:pt x="65" y="118"/>
                  </a:lnTo>
                  <a:lnTo>
                    <a:pt x="65" y="120"/>
                  </a:lnTo>
                  <a:lnTo>
                    <a:pt x="67" y="121"/>
                  </a:lnTo>
                  <a:lnTo>
                    <a:pt x="67" y="123"/>
                  </a:lnTo>
                  <a:lnTo>
                    <a:pt x="65" y="125"/>
                  </a:lnTo>
                  <a:lnTo>
                    <a:pt x="65" y="125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5" y="126"/>
                  </a:lnTo>
                  <a:lnTo>
                    <a:pt x="64" y="126"/>
                  </a:lnTo>
                  <a:lnTo>
                    <a:pt x="64" y="126"/>
                  </a:lnTo>
                  <a:lnTo>
                    <a:pt x="64" y="128"/>
                  </a:lnTo>
                  <a:lnTo>
                    <a:pt x="62" y="128"/>
                  </a:lnTo>
                  <a:lnTo>
                    <a:pt x="62" y="128"/>
                  </a:lnTo>
                  <a:lnTo>
                    <a:pt x="60" y="128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60" y="126"/>
                  </a:lnTo>
                  <a:lnTo>
                    <a:pt x="59" y="125"/>
                  </a:lnTo>
                  <a:lnTo>
                    <a:pt x="57" y="125"/>
                  </a:lnTo>
                  <a:lnTo>
                    <a:pt x="57" y="123"/>
                  </a:lnTo>
                  <a:lnTo>
                    <a:pt x="57" y="121"/>
                  </a:lnTo>
                  <a:lnTo>
                    <a:pt x="57" y="121"/>
                  </a:lnTo>
                  <a:lnTo>
                    <a:pt x="56" y="120"/>
                  </a:lnTo>
                  <a:lnTo>
                    <a:pt x="56" y="120"/>
                  </a:lnTo>
                  <a:lnTo>
                    <a:pt x="56" y="118"/>
                  </a:lnTo>
                  <a:lnTo>
                    <a:pt x="56" y="117"/>
                  </a:lnTo>
                  <a:lnTo>
                    <a:pt x="54" y="115"/>
                  </a:lnTo>
                  <a:lnTo>
                    <a:pt x="54" y="114"/>
                  </a:lnTo>
                  <a:lnTo>
                    <a:pt x="52" y="114"/>
                  </a:lnTo>
                  <a:lnTo>
                    <a:pt x="52" y="114"/>
                  </a:lnTo>
                  <a:lnTo>
                    <a:pt x="51" y="112"/>
                  </a:lnTo>
                  <a:lnTo>
                    <a:pt x="51" y="110"/>
                  </a:lnTo>
                  <a:lnTo>
                    <a:pt x="51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49" y="110"/>
                  </a:lnTo>
                  <a:lnTo>
                    <a:pt x="51" y="109"/>
                  </a:lnTo>
                  <a:lnTo>
                    <a:pt x="51" y="109"/>
                  </a:lnTo>
                  <a:close/>
                  <a:moveTo>
                    <a:pt x="71" y="109"/>
                  </a:moveTo>
                  <a:lnTo>
                    <a:pt x="71" y="109"/>
                  </a:lnTo>
                  <a:lnTo>
                    <a:pt x="73" y="109"/>
                  </a:lnTo>
                  <a:lnTo>
                    <a:pt x="73" y="109"/>
                  </a:lnTo>
                  <a:lnTo>
                    <a:pt x="75" y="110"/>
                  </a:lnTo>
                  <a:lnTo>
                    <a:pt x="75" y="110"/>
                  </a:lnTo>
                  <a:lnTo>
                    <a:pt x="75" y="112"/>
                  </a:lnTo>
                  <a:lnTo>
                    <a:pt x="75" y="114"/>
                  </a:lnTo>
                  <a:lnTo>
                    <a:pt x="75" y="114"/>
                  </a:lnTo>
                  <a:lnTo>
                    <a:pt x="73" y="114"/>
                  </a:lnTo>
                  <a:lnTo>
                    <a:pt x="71" y="112"/>
                  </a:lnTo>
                  <a:lnTo>
                    <a:pt x="71" y="112"/>
                  </a:lnTo>
                  <a:lnTo>
                    <a:pt x="71" y="110"/>
                  </a:lnTo>
                  <a:lnTo>
                    <a:pt x="71" y="109"/>
                  </a:lnTo>
                  <a:close/>
                  <a:moveTo>
                    <a:pt x="46" y="104"/>
                  </a:moveTo>
                  <a:lnTo>
                    <a:pt x="48" y="104"/>
                  </a:lnTo>
                  <a:lnTo>
                    <a:pt x="48" y="106"/>
                  </a:lnTo>
                  <a:lnTo>
                    <a:pt x="48" y="107"/>
                  </a:lnTo>
                  <a:lnTo>
                    <a:pt x="46" y="106"/>
                  </a:lnTo>
                  <a:lnTo>
                    <a:pt x="46" y="104"/>
                  </a:lnTo>
                  <a:lnTo>
                    <a:pt x="46" y="104"/>
                  </a:lnTo>
                  <a:lnTo>
                    <a:pt x="46" y="104"/>
                  </a:lnTo>
                  <a:close/>
                  <a:moveTo>
                    <a:pt x="106" y="101"/>
                  </a:moveTo>
                  <a:lnTo>
                    <a:pt x="106" y="103"/>
                  </a:lnTo>
                  <a:lnTo>
                    <a:pt x="108" y="103"/>
                  </a:lnTo>
                  <a:lnTo>
                    <a:pt x="108" y="104"/>
                  </a:lnTo>
                  <a:lnTo>
                    <a:pt x="108" y="106"/>
                  </a:lnTo>
                  <a:lnTo>
                    <a:pt x="108" y="107"/>
                  </a:lnTo>
                  <a:lnTo>
                    <a:pt x="108" y="107"/>
                  </a:lnTo>
                  <a:lnTo>
                    <a:pt x="108" y="109"/>
                  </a:lnTo>
                  <a:lnTo>
                    <a:pt x="106" y="109"/>
                  </a:lnTo>
                  <a:lnTo>
                    <a:pt x="106" y="109"/>
                  </a:lnTo>
                  <a:lnTo>
                    <a:pt x="105" y="109"/>
                  </a:lnTo>
                  <a:lnTo>
                    <a:pt x="103" y="107"/>
                  </a:lnTo>
                  <a:lnTo>
                    <a:pt x="103" y="107"/>
                  </a:lnTo>
                  <a:lnTo>
                    <a:pt x="105" y="106"/>
                  </a:lnTo>
                  <a:lnTo>
                    <a:pt x="105" y="103"/>
                  </a:lnTo>
                  <a:lnTo>
                    <a:pt x="105" y="101"/>
                  </a:lnTo>
                  <a:lnTo>
                    <a:pt x="105" y="101"/>
                  </a:lnTo>
                  <a:lnTo>
                    <a:pt x="106" y="101"/>
                  </a:lnTo>
                  <a:close/>
                  <a:moveTo>
                    <a:pt x="73" y="99"/>
                  </a:moveTo>
                  <a:lnTo>
                    <a:pt x="76" y="101"/>
                  </a:lnTo>
                  <a:lnTo>
                    <a:pt x="76" y="103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lnTo>
                    <a:pt x="73" y="99"/>
                  </a:lnTo>
                  <a:close/>
                  <a:moveTo>
                    <a:pt x="73" y="87"/>
                  </a:moveTo>
                  <a:lnTo>
                    <a:pt x="75" y="87"/>
                  </a:lnTo>
                  <a:lnTo>
                    <a:pt x="75" y="88"/>
                  </a:lnTo>
                  <a:lnTo>
                    <a:pt x="75" y="88"/>
                  </a:lnTo>
                  <a:lnTo>
                    <a:pt x="73" y="88"/>
                  </a:lnTo>
                  <a:lnTo>
                    <a:pt x="73" y="88"/>
                  </a:lnTo>
                  <a:lnTo>
                    <a:pt x="73" y="92"/>
                  </a:lnTo>
                  <a:lnTo>
                    <a:pt x="73" y="93"/>
                  </a:lnTo>
                  <a:lnTo>
                    <a:pt x="73" y="93"/>
                  </a:lnTo>
                  <a:lnTo>
                    <a:pt x="71" y="93"/>
                  </a:lnTo>
                  <a:lnTo>
                    <a:pt x="73" y="92"/>
                  </a:lnTo>
                  <a:lnTo>
                    <a:pt x="73" y="92"/>
                  </a:lnTo>
                  <a:lnTo>
                    <a:pt x="73" y="90"/>
                  </a:lnTo>
                  <a:lnTo>
                    <a:pt x="71" y="90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7"/>
                  </a:lnTo>
                  <a:lnTo>
                    <a:pt x="73" y="87"/>
                  </a:lnTo>
                  <a:close/>
                  <a:moveTo>
                    <a:pt x="60" y="35"/>
                  </a:moveTo>
                  <a:lnTo>
                    <a:pt x="62" y="35"/>
                  </a:lnTo>
                  <a:lnTo>
                    <a:pt x="68" y="38"/>
                  </a:lnTo>
                  <a:lnTo>
                    <a:pt x="70" y="38"/>
                  </a:lnTo>
                  <a:lnTo>
                    <a:pt x="71" y="40"/>
                  </a:lnTo>
                  <a:lnTo>
                    <a:pt x="73" y="40"/>
                  </a:lnTo>
                  <a:lnTo>
                    <a:pt x="75" y="38"/>
                  </a:lnTo>
                  <a:lnTo>
                    <a:pt x="75" y="3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78" y="36"/>
                  </a:lnTo>
                  <a:lnTo>
                    <a:pt x="78" y="38"/>
                  </a:lnTo>
                  <a:lnTo>
                    <a:pt x="78" y="38"/>
                  </a:lnTo>
                  <a:lnTo>
                    <a:pt x="78" y="40"/>
                  </a:lnTo>
                  <a:lnTo>
                    <a:pt x="76" y="41"/>
                  </a:lnTo>
                  <a:lnTo>
                    <a:pt x="76" y="43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6" y="52"/>
                  </a:lnTo>
                  <a:lnTo>
                    <a:pt x="78" y="52"/>
                  </a:lnTo>
                  <a:lnTo>
                    <a:pt x="79" y="54"/>
                  </a:lnTo>
                  <a:lnTo>
                    <a:pt x="79" y="54"/>
                  </a:lnTo>
                  <a:lnTo>
                    <a:pt x="79" y="55"/>
                  </a:lnTo>
                  <a:lnTo>
                    <a:pt x="79" y="55"/>
                  </a:lnTo>
                  <a:lnTo>
                    <a:pt x="81" y="55"/>
                  </a:lnTo>
                  <a:lnTo>
                    <a:pt x="81" y="57"/>
                  </a:lnTo>
                  <a:lnTo>
                    <a:pt x="81" y="57"/>
                  </a:lnTo>
                  <a:lnTo>
                    <a:pt x="81" y="58"/>
                  </a:lnTo>
                  <a:lnTo>
                    <a:pt x="79" y="60"/>
                  </a:lnTo>
                  <a:lnTo>
                    <a:pt x="76" y="66"/>
                  </a:lnTo>
                  <a:lnTo>
                    <a:pt x="76" y="68"/>
                  </a:lnTo>
                  <a:lnTo>
                    <a:pt x="75" y="69"/>
                  </a:lnTo>
                  <a:lnTo>
                    <a:pt x="73" y="71"/>
                  </a:lnTo>
                  <a:lnTo>
                    <a:pt x="70" y="71"/>
                  </a:lnTo>
                  <a:lnTo>
                    <a:pt x="68" y="73"/>
                  </a:lnTo>
                  <a:lnTo>
                    <a:pt x="68" y="74"/>
                  </a:lnTo>
                  <a:lnTo>
                    <a:pt x="67" y="76"/>
                  </a:lnTo>
                  <a:lnTo>
                    <a:pt x="67" y="76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7" y="79"/>
                  </a:lnTo>
                  <a:lnTo>
                    <a:pt x="67" y="81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7" y="87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68" y="93"/>
                  </a:lnTo>
                  <a:lnTo>
                    <a:pt x="68" y="95"/>
                  </a:lnTo>
                  <a:lnTo>
                    <a:pt x="70" y="99"/>
                  </a:lnTo>
                  <a:lnTo>
                    <a:pt x="70" y="99"/>
                  </a:lnTo>
                  <a:lnTo>
                    <a:pt x="70" y="101"/>
                  </a:lnTo>
                  <a:lnTo>
                    <a:pt x="71" y="101"/>
                  </a:lnTo>
                  <a:lnTo>
                    <a:pt x="71" y="103"/>
                  </a:lnTo>
                  <a:lnTo>
                    <a:pt x="75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6" y="103"/>
                  </a:lnTo>
                  <a:lnTo>
                    <a:pt x="78" y="103"/>
                  </a:lnTo>
                  <a:lnTo>
                    <a:pt x="78" y="101"/>
                  </a:lnTo>
                  <a:lnTo>
                    <a:pt x="76" y="101"/>
                  </a:lnTo>
                  <a:lnTo>
                    <a:pt x="76" y="99"/>
                  </a:lnTo>
                  <a:lnTo>
                    <a:pt x="76" y="99"/>
                  </a:lnTo>
                  <a:lnTo>
                    <a:pt x="78" y="99"/>
                  </a:lnTo>
                  <a:lnTo>
                    <a:pt x="79" y="98"/>
                  </a:lnTo>
                  <a:lnTo>
                    <a:pt x="81" y="98"/>
                  </a:lnTo>
                  <a:lnTo>
                    <a:pt x="82" y="98"/>
                  </a:lnTo>
                  <a:lnTo>
                    <a:pt x="84" y="98"/>
                  </a:lnTo>
                  <a:lnTo>
                    <a:pt x="86" y="98"/>
                  </a:lnTo>
                  <a:lnTo>
                    <a:pt x="87" y="99"/>
                  </a:lnTo>
                  <a:lnTo>
                    <a:pt x="89" y="101"/>
                  </a:lnTo>
                  <a:lnTo>
                    <a:pt x="89" y="103"/>
                  </a:lnTo>
                  <a:lnTo>
                    <a:pt x="89" y="104"/>
                  </a:lnTo>
                  <a:lnTo>
                    <a:pt x="89" y="104"/>
                  </a:lnTo>
                  <a:lnTo>
                    <a:pt x="89" y="106"/>
                  </a:lnTo>
                  <a:lnTo>
                    <a:pt x="89" y="106"/>
                  </a:lnTo>
                  <a:lnTo>
                    <a:pt x="92" y="106"/>
                  </a:lnTo>
                  <a:lnTo>
                    <a:pt x="92" y="104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2" y="101"/>
                  </a:lnTo>
                  <a:lnTo>
                    <a:pt x="93" y="101"/>
                  </a:lnTo>
                  <a:lnTo>
                    <a:pt x="93" y="103"/>
                  </a:lnTo>
                  <a:lnTo>
                    <a:pt x="97" y="104"/>
                  </a:lnTo>
                  <a:lnTo>
                    <a:pt x="98" y="104"/>
                  </a:lnTo>
                  <a:lnTo>
                    <a:pt x="98" y="104"/>
                  </a:lnTo>
                  <a:lnTo>
                    <a:pt x="100" y="104"/>
                  </a:lnTo>
                  <a:lnTo>
                    <a:pt x="100" y="106"/>
                  </a:lnTo>
                  <a:lnTo>
                    <a:pt x="100" y="106"/>
                  </a:lnTo>
                  <a:lnTo>
                    <a:pt x="97" y="106"/>
                  </a:lnTo>
                  <a:lnTo>
                    <a:pt x="95" y="107"/>
                  </a:lnTo>
                  <a:lnTo>
                    <a:pt x="97" y="109"/>
                  </a:lnTo>
                  <a:lnTo>
                    <a:pt x="98" y="110"/>
                  </a:lnTo>
                  <a:lnTo>
                    <a:pt x="98" y="112"/>
                  </a:lnTo>
                  <a:lnTo>
                    <a:pt x="100" y="114"/>
                  </a:lnTo>
                  <a:lnTo>
                    <a:pt x="100" y="114"/>
                  </a:lnTo>
                  <a:lnTo>
                    <a:pt x="100" y="115"/>
                  </a:lnTo>
                  <a:lnTo>
                    <a:pt x="100" y="115"/>
                  </a:lnTo>
                  <a:lnTo>
                    <a:pt x="101" y="115"/>
                  </a:lnTo>
                  <a:lnTo>
                    <a:pt x="103" y="117"/>
                  </a:lnTo>
                  <a:lnTo>
                    <a:pt x="105" y="117"/>
                  </a:lnTo>
                  <a:lnTo>
                    <a:pt x="105" y="117"/>
                  </a:lnTo>
                  <a:lnTo>
                    <a:pt x="105" y="120"/>
                  </a:lnTo>
                  <a:lnTo>
                    <a:pt x="103" y="123"/>
                  </a:lnTo>
                  <a:lnTo>
                    <a:pt x="101" y="123"/>
                  </a:lnTo>
                  <a:lnTo>
                    <a:pt x="100" y="121"/>
                  </a:lnTo>
                  <a:lnTo>
                    <a:pt x="101" y="120"/>
                  </a:lnTo>
                  <a:lnTo>
                    <a:pt x="101" y="118"/>
                  </a:lnTo>
                  <a:lnTo>
                    <a:pt x="101" y="118"/>
                  </a:lnTo>
                  <a:lnTo>
                    <a:pt x="100" y="118"/>
                  </a:lnTo>
                  <a:lnTo>
                    <a:pt x="100" y="118"/>
                  </a:lnTo>
                  <a:lnTo>
                    <a:pt x="98" y="118"/>
                  </a:lnTo>
                  <a:lnTo>
                    <a:pt x="97" y="118"/>
                  </a:lnTo>
                  <a:lnTo>
                    <a:pt x="93" y="117"/>
                  </a:lnTo>
                  <a:lnTo>
                    <a:pt x="92" y="117"/>
                  </a:lnTo>
                  <a:lnTo>
                    <a:pt x="92" y="115"/>
                  </a:lnTo>
                  <a:lnTo>
                    <a:pt x="92" y="114"/>
                  </a:lnTo>
                  <a:lnTo>
                    <a:pt x="90" y="112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86" y="109"/>
                  </a:lnTo>
                  <a:lnTo>
                    <a:pt x="86" y="107"/>
                  </a:lnTo>
                  <a:lnTo>
                    <a:pt x="84" y="106"/>
                  </a:lnTo>
                  <a:lnTo>
                    <a:pt x="82" y="104"/>
                  </a:lnTo>
                  <a:lnTo>
                    <a:pt x="81" y="103"/>
                  </a:lnTo>
                  <a:lnTo>
                    <a:pt x="81" y="103"/>
                  </a:lnTo>
                  <a:lnTo>
                    <a:pt x="81" y="104"/>
                  </a:lnTo>
                  <a:lnTo>
                    <a:pt x="81" y="104"/>
                  </a:lnTo>
                  <a:lnTo>
                    <a:pt x="81" y="106"/>
                  </a:lnTo>
                  <a:lnTo>
                    <a:pt x="81" y="106"/>
                  </a:lnTo>
                  <a:lnTo>
                    <a:pt x="81" y="107"/>
                  </a:lnTo>
                  <a:lnTo>
                    <a:pt x="82" y="109"/>
                  </a:lnTo>
                  <a:lnTo>
                    <a:pt x="82" y="109"/>
                  </a:lnTo>
                  <a:lnTo>
                    <a:pt x="82" y="110"/>
                  </a:lnTo>
                  <a:lnTo>
                    <a:pt x="82" y="114"/>
                  </a:lnTo>
                  <a:lnTo>
                    <a:pt x="82" y="114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2"/>
                  </a:lnTo>
                  <a:lnTo>
                    <a:pt x="79" y="109"/>
                  </a:lnTo>
                  <a:lnTo>
                    <a:pt x="79" y="109"/>
                  </a:lnTo>
                  <a:lnTo>
                    <a:pt x="76" y="107"/>
                  </a:lnTo>
                  <a:lnTo>
                    <a:pt x="75" y="106"/>
                  </a:lnTo>
                  <a:lnTo>
                    <a:pt x="70" y="103"/>
                  </a:lnTo>
                  <a:lnTo>
                    <a:pt x="70" y="103"/>
                  </a:lnTo>
                  <a:lnTo>
                    <a:pt x="68" y="103"/>
                  </a:lnTo>
                  <a:lnTo>
                    <a:pt x="68" y="104"/>
                  </a:lnTo>
                  <a:lnTo>
                    <a:pt x="67" y="104"/>
                  </a:lnTo>
                  <a:lnTo>
                    <a:pt x="65" y="106"/>
                  </a:lnTo>
                  <a:lnTo>
                    <a:pt x="65" y="106"/>
                  </a:lnTo>
                  <a:lnTo>
                    <a:pt x="64" y="107"/>
                  </a:lnTo>
                  <a:lnTo>
                    <a:pt x="62" y="107"/>
                  </a:lnTo>
                  <a:lnTo>
                    <a:pt x="60" y="107"/>
                  </a:lnTo>
                  <a:lnTo>
                    <a:pt x="59" y="106"/>
                  </a:lnTo>
                  <a:lnTo>
                    <a:pt x="57" y="106"/>
                  </a:lnTo>
                  <a:lnTo>
                    <a:pt x="57" y="104"/>
                  </a:lnTo>
                  <a:lnTo>
                    <a:pt x="56" y="104"/>
                  </a:lnTo>
                  <a:lnTo>
                    <a:pt x="54" y="106"/>
                  </a:lnTo>
                  <a:lnTo>
                    <a:pt x="54" y="103"/>
                  </a:lnTo>
                  <a:lnTo>
                    <a:pt x="54" y="99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57" y="95"/>
                  </a:lnTo>
                  <a:lnTo>
                    <a:pt x="59" y="95"/>
                  </a:lnTo>
                  <a:lnTo>
                    <a:pt x="59" y="93"/>
                  </a:lnTo>
                  <a:lnTo>
                    <a:pt x="57" y="92"/>
                  </a:lnTo>
                  <a:lnTo>
                    <a:pt x="56" y="92"/>
                  </a:lnTo>
                  <a:lnTo>
                    <a:pt x="54" y="92"/>
                  </a:lnTo>
                  <a:lnTo>
                    <a:pt x="54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3"/>
                  </a:lnTo>
                  <a:lnTo>
                    <a:pt x="52" y="95"/>
                  </a:lnTo>
                  <a:lnTo>
                    <a:pt x="52" y="96"/>
                  </a:lnTo>
                  <a:lnTo>
                    <a:pt x="51" y="96"/>
                  </a:lnTo>
                  <a:lnTo>
                    <a:pt x="51" y="96"/>
                  </a:lnTo>
                  <a:lnTo>
                    <a:pt x="51" y="95"/>
                  </a:lnTo>
                  <a:lnTo>
                    <a:pt x="49" y="93"/>
                  </a:lnTo>
                  <a:lnTo>
                    <a:pt x="49" y="92"/>
                  </a:lnTo>
                  <a:lnTo>
                    <a:pt x="48" y="90"/>
                  </a:lnTo>
                  <a:lnTo>
                    <a:pt x="48" y="90"/>
                  </a:lnTo>
                  <a:lnTo>
                    <a:pt x="46" y="90"/>
                  </a:lnTo>
                  <a:lnTo>
                    <a:pt x="46" y="90"/>
                  </a:lnTo>
                  <a:lnTo>
                    <a:pt x="45" y="88"/>
                  </a:lnTo>
                  <a:lnTo>
                    <a:pt x="45" y="85"/>
                  </a:lnTo>
                  <a:lnTo>
                    <a:pt x="45" y="84"/>
                  </a:lnTo>
                  <a:lnTo>
                    <a:pt x="45" y="82"/>
                  </a:lnTo>
                  <a:lnTo>
                    <a:pt x="43" y="81"/>
                  </a:lnTo>
                  <a:lnTo>
                    <a:pt x="43" y="76"/>
                  </a:lnTo>
                  <a:lnTo>
                    <a:pt x="43" y="74"/>
                  </a:lnTo>
                  <a:lnTo>
                    <a:pt x="43" y="74"/>
                  </a:lnTo>
                  <a:lnTo>
                    <a:pt x="41" y="74"/>
                  </a:lnTo>
                  <a:lnTo>
                    <a:pt x="41" y="73"/>
                  </a:lnTo>
                  <a:lnTo>
                    <a:pt x="41" y="73"/>
                  </a:lnTo>
                  <a:lnTo>
                    <a:pt x="41" y="69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3" y="68"/>
                  </a:lnTo>
                  <a:lnTo>
                    <a:pt x="43" y="69"/>
                  </a:lnTo>
                  <a:lnTo>
                    <a:pt x="45" y="69"/>
                  </a:lnTo>
                  <a:lnTo>
                    <a:pt x="45" y="69"/>
                  </a:lnTo>
                  <a:lnTo>
                    <a:pt x="46" y="71"/>
                  </a:lnTo>
                  <a:lnTo>
                    <a:pt x="46" y="73"/>
                  </a:lnTo>
                  <a:lnTo>
                    <a:pt x="48" y="73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71"/>
                  </a:lnTo>
                  <a:lnTo>
                    <a:pt x="49" y="69"/>
                  </a:lnTo>
                  <a:lnTo>
                    <a:pt x="49" y="66"/>
                  </a:lnTo>
                  <a:lnTo>
                    <a:pt x="49" y="65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51" y="58"/>
                  </a:lnTo>
                  <a:lnTo>
                    <a:pt x="51" y="57"/>
                  </a:lnTo>
                  <a:lnTo>
                    <a:pt x="51" y="54"/>
                  </a:lnTo>
                  <a:lnTo>
                    <a:pt x="51" y="52"/>
                  </a:lnTo>
                  <a:lnTo>
                    <a:pt x="51" y="52"/>
                  </a:lnTo>
                  <a:lnTo>
                    <a:pt x="49" y="51"/>
                  </a:lnTo>
                  <a:lnTo>
                    <a:pt x="49" y="49"/>
                  </a:lnTo>
                  <a:lnTo>
                    <a:pt x="52" y="41"/>
                  </a:lnTo>
                  <a:lnTo>
                    <a:pt x="52" y="40"/>
                  </a:lnTo>
                  <a:lnTo>
                    <a:pt x="52" y="38"/>
                  </a:lnTo>
                  <a:lnTo>
                    <a:pt x="52" y="36"/>
                  </a:lnTo>
                  <a:lnTo>
                    <a:pt x="54" y="35"/>
                  </a:lnTo>
                  <a:lnTo>
                    <a:pt x="56" y="35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0" y="35"/>
                  </a:lnTo>
                  <a:close/>
                  <a:moveTo>
                    <a:pt x="73" y="29"/>
                  </a:moveTo>
                  <a:lnTo>
                    <a:pt x="73" y="29"/>
                  </a:lnTo>
                  <a:lnTo>
                    <a:pt x="73" y="30"/>
                  </a:lnTo>
                  <a:lnTo>
                    <a:pt x="71" y="32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9"/>
                  </a:lnTo>
                  <a:lnTo>
                    <a:pt x="73" y="29"/>
                  </a:lnTo>
                  <a:close/>
                  <a:moveTo>
                    <a:pt x="62" y="25"/>
                  </a:moveTo>
                  <a:lnTo>
                    <a:pt x="62" y="27"/>
                  </a:lnTo>
                  <a:lnTo>
                    <a:pt x="62" y="27"/>
                  </a:lnTo>
                  <a:lnTo>
                    <a:pt x="62" y="29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2" y="25"/>
                  </a:lnTo>
                  <a:close/>
                  <a:moveTo>
                    <a:pt x="65" y="22"/>
                  </a:moveTo>
                  <a:lnTo>
                    <a:pt x="67" y="22"/>
                  </a:lnTo>
                  <a:lnTo>
                    <a:pt x="67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4"/>
                  </a:lnTo>
                  <a:lnTo>
                    <a:pt x="65" y="22"/>
                  </a:lnTo>
                  <a:lnTo>
                    <a:pt x="65" y="22"/>
                  </a:lnTo>
                  <a:close/>
                  <a:moveTo>
                    <a:pt x="73" y="6"/>
                  </a:moveTo>
                  <a:lnTo>
                    <a:pt x="75" y="6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1" y="8"/>
                  </a:lnTo>
                  <a:lnTo>
                    <a:pt x="73" y="6"/>
                  </a:lnTo>
                  <a:lnTo>
                    <a:pt x="73" y="6"/>
                  </a:lnTo>
                  <a:close/>
                  <a:moveTo>
                    <a:pt x="71" y="0"/>
                  </a:moveTo>
                  <a:lnTo>
                    <a:pt x="71" y="0"/>
                  </a:lnTo>
                  <a:lnTo>
                    <a:pt x="71" y="2"/>
                  </a:lnTo>
                  <a:lnTo>
                    <a:pt x="71" y="3"/>
                  </a:lnTo>
                  <a:lnTo>
                    <a:pt x="70" y="3"/>
                  </a:lnTo>
                  <a:lnTo>
                    <a:pt x="70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0" name="Freeform 176">
              <a:extLst>
                <a:ext uri="{FF2B5EF4-FFF2-40B4-BE49-F238E27FC236}">
                  <a16:creationId xmlns:a16="http://schemas.microsoft.com/office/drawing/2014/main" id="{D23716F7-0EFE-4D6B-83DF-414DDF812D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33609" y="4452958"/>
              <a:ext cx="426880" cy="288485"/>
            </a:xfrm>
            <a:custGeom>
              <a:avLst/>
              <a:gdLst>
                <a:gd name="T0" fmla="*/ 180 w 219"/>
                <a:gd name="T1" fmla="*/ 147 h 148"/>
                <a:gd name="T2" fmla="*/ 191 w 219"/>
                <a:gd name="T3" fmla="*/ 145 h 148"/>
                <a:gd name="T4" fmla="*/ 145 w 219"/>
                <a:gd name="T5" fmla="*/ 123 h 148"/>
                <a:gd name="T6" fmla="*/ 145 w 219"/>
                <a:gd name="T7" fmla="*/ 125 h 148"/>
                <a:gd name="T8" fmla="*/ 145 w 219"/>
                <a:gd name="T9" fmla="*/ 120 h 148"/>
                <a:gd name="T10" fmla="*/ 140 w 219"/>
                <a:gd name="T11" fmla="*/ 115 h 148"/>
                <a:gd name="T12" fmla="*/ 172 w 219"/>
                <a:gd name="T13" fmla="*/ 110 h 148"/>
                <a:gd name="T14" fmla="*/ 172 w 219"/>
                <a:gd name="T15" fmla="*/ 114 h 148"/>
                <a:gd name="T16" fmla="*/ 38 w 219"/>
                <a:gd name="T17" fmla="*/ 106 h 148"/>
                <a:gd name="T18" fmla="*/ 148 w 219"/>
                <a:gd name="T19" fmla="*/ 104 h 148"/>
                <a:gd name="T20" fmla="*/ 36 w 219"/>
                <a:gd name="T21" fmla="*/ 101 h 148"/>
                <a:gd name="T22" fmla="*/ 101 w 219"/>
                <a:gd name="T23" fmla="*/ 60 h 148"/>
                <a:gd name="T24" fmla="*/ 211 w 219"/>
                <a:gd name="T25" fmla="*/ 69 h 148"/>
                <a:gd name="T26" fmla="*/ 216 w 219"/>
                <a:gd name="T27" fmla="*/ 79 h 148"/>
                <a:gd name="T28" fmla="*/ 205 w 219"/>
                <a:gd name="T29" fmla="*/ 71 h 148"/>
                <a:gd name="T30" fmla="*/ 91 w 219"/>
                <a:gd name="T31" fmla="*/ 60 h 148"/>
                <a:gd name="T32" fmla="*/ 198 w 219"/>
                <a:gd name="T33" fmla="*/ 60 h 148"/>
                <a:gd name="T34" fmla="*/ 72 w 219"/>
                <a:gd name="T35" fmla="*/ 49 h 148"/>
                <a:gd name="T36" fmla="*/ 165 w 219"/>
                <a:gd name="T37" fmla="*/ 43 h 148"/>
                <a:gd name="T38" fmla="*/ 161 w 219"/>
                <a:gd name="T39" fmla="*/ 55 h 148"/>
                <a:gd name="T40" fmla="*/ 151 w 219"/>
                <a:gd name="T41" fmla="*/ 65 h 148"/>
                <a:gd name="T42" fmla="*/ 131 w 219"/>
                <a:gd name="T43" fmla="*/ 71 h 148"/>
                <a:gd name="T44" fmla="*/ 110 w 219"/>
                <a:gd name="T45" fmla="*/ 65 h 148"/>
                <a:gd name="T46" fmla="*/ 121 w 219"/>
                <a:gd name="T47" fmla="*/ 62 h 148"/>
                <a:gd name="T48" fmla="*/ 134 w 219"/>
                <a:gd name="T49" fmla="*/ 55 h 148"/>
                <a:gd name="T50" fmla="*/ 145 w 219"/>
                <a:gd name="T51" fmla="*/ 60 h 148"/>
                <a:gd name="T52" fmla="*/ 154 w 219"/>
                <a:gd name="T53" fmla="*/ 44 h 148"/>
                <a:gd name="T54" fmla="*/ 170 w 219"/>
                <a:gd name="T55" fmla="*/ 27 h 148"/>
                <a:gd name="T56" fmla="*/ 161 w 219"/>
                <a:gd name="T57" fmla="*/ 22 h 148"/>
                <a:gd name="T58" fmla="*/ 4 w 219"/>
                <a:gd name="T59" fmla="*/ 19 h 148"/>
                <a:gd name="T60" fmla="*/ 38 w 219"/>
                <a:gd name="T61" fmla="*/ 30 h 148"/>
                <a:gd name="T62" fmla="*/ 53 w 219"/>
                <a:gd name="T63" fmla="*/ 38 h 148"/>
                <a:gd name="T64" fmla="*/ 71 w 219"/>
                <a:gd name="T65" fmla="*/ 58 h 148"/>
                <a:gd name="T66" fmla="*/ 98 w 219"/>
                <a:gd name="T67" fmla="*/ 69 h 148"/>
                <a:gd name="T68" fmla="*/ 88 w 219"/>
                <a:gd name="T69" fmla="*/ 81 h 148"/>
                <a:gd name="T70" fmla="*/ 105 w 219"/>
                <a:gd name="T71" fmla="*/ 99 h 148"/>
                <a:gd name="T72" fmla="*/ 120 w 219"/>
                <a:gd name="T73" fmla="*/ 110 h 148"/>
                <a:gd name="T74" fmla="*/ 132 w 219"/>
                <a:gd name="T75" fmla="*/ 121 h 148"/>
                <a:gd name="T76" fmla="*/ 137 w 219"/>
                <a:gd name="T77" fmla="*/ 128 h 148"/>
                <a:gd name="T78" fmla="*/ 142 w 219"/>
                <a:gd name="T79" fmla="*/ 134 h 148"/>
                <a:gd name="T80" fmla="*/ 123 w 219"/>
                <a:gd name="T81" fmla="*/ 129 h 148"/>
                <a:gd name="T82" fmla="*/ 102 w 219"/>
                <a:gd name="T83" fmla="*/ 126 h 148"/>
                <a:gd name="T84" fmla="*/ 88 w 219"/>
                <a:gd name="T85" fmla="*/ 112 h 148"/>
                <a:gd name="T86" fmla="*/ 75 w 219"/>
                <a:gd name="T87" fmla="*/ 98 h 148"/>
                <a:gd name="T88" fmla="*/ 58 w 219"/>
                <a:gd name="T89" fmla="*/ 93 h 148"/>
                <a:gd name="T90" fmla="*/ 49 w 219"/>
                <a:gd name="T91" fmla="*/ 93 h 148"/>
                <a:gd name="T92" fmla="*/ 44 w 219"/>
                <a:gd name="T93" fmla="*/ 96 h 148"/>
                <a:gd name="T94" fmla="*/ 30 w 219"/>
                <a:gd name="T95" fmla="*/ 101 h 148"/>
                <a:gd name="T96" fmla="*/ 22 w 219"/>
                <a:gd name="T97" fmla="*/ 99 h 148"/>
                <a:gd name="T98" fmla="*/ 36 w 219"/>
                <a:gd name="T99" fmla="*/ 109 h 148"/>
                <a:gd name="T100" fmla="*/ 12 w 219"/>
                <a:gd name="T101" fmla="*/ 114 h 148"/>
                <a:gd name="T102" fmla="*/ 1 w 219"/>
                <a:gd name="T103" fmla="*/ 81 h 148"/>
                <a:gd name="T104" fmla="*/ 1 w 219"/>
                <a:gd name="T105" fmla="*/ 19 h 148"/>
                <a:gd name="T106" fmla="*/ 164 w 219"/>
                <a:gd name="T107" fmla="*/ 30 h 148"/>
                <a:gd name="T108" fmla="*/ 173 w 219"/>
                <a:gd name="T109" fmla="*/ 49 h 148"/>
                <a:gd name="T110" fmla="*/ 164 w 219"/>
                <a:gd name="T111" fmla="*/ 32 h 148"/>
                <a:gd name="T112" fmla="*/ 145 w 219"/>
                <a:gd name="T113" fmla="*/ 21 h 148"/>
                <a:gd name="T114" fmla="*/ 132 w 219"/>
                <a:gd name="T115" fmla="*/ 17 h 148"/>
                <a:gd name="T116" fmla="*/ 101 w 219"/>
                <a:gd name="T117" fmla="*/ 14 h 148"/>
                <a:gd name="T118" fmla="*/ 91 w 219"/>
                <a:gd name="T119" fmla="*/ 13 h 148"/>
                <a:gd name="T120" fmla="*/ 83 w 219"/>
                <a:gd name="T121" fmla="*/ 10 h 148"/>
                <a:gd name="T122" fmla="*/ 126 w 219"/>
                <a:gd name="T123" fmla="*/ 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148">
                  <a:moveTo>
                    <a:pt x="178" y="145"/>
                  </a:moveTo>
                  <a:lnTo>
                    <a:pt x="180" y="145"/>
                  </a:lnTo>
                  <a:lnTo>
                    <a:pt x="183" y="147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6" y="148"/>
                  </a:lnTo>
                  <a:lnTo>
                    <a:pt x="184" y="148"/>
                  </a:lnTo>
                  <a:lnTo>
                    <a:pt x="183" y="148"/>
                  </a:lnTo>
                  <a:lnTo>
                    <a:pt x="181" y="148"/>
                  </a:lnTo>
                  <a:lnTo>
                    <a:pt x="181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80" y="147"/>
                  </a:lnTo>
                  <a:lnTo>
                    <a:pt x="178" y="145"/>
                  </a:lnTo>
                  <a:lnTo>
                    <a:pt x="178" y="145"/>
                  </a:lnTo>
                  <a:close/>
                  <a:moveTo>
                    <a:pt x="192" y="145"/>
                  </a:move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4" y="145"/>
                  </a:lnTo>
                  <a:lnTo>
                    <a:pt x="192" y="147"/>
                  </a:lnTo>
                  <a:lnTo>
                    <a:pt x="191" y="147"/>
                  </a:lnTo>
                  <a:lnTo>
                    <a:pt x="191" y="145"/>
                  </a:lnTo>
                  <a:lnTo>
                    <a:pt x="191" y="145"/>
                  </a:lnTo>
                  <a:lnTo>
                    <a:pt x="192" y="145"/>
                  </a:lnTo>
                  <a:lnTo>
                    <a:pt x="192" y="145"/>
                  </a:lnTo>
                  <a:close/>
                  <a:moveTo>
                    <a:pt x="145" y="134"/>
                  </a:moveTo>
                  <a:lnTo>
                    <a:pt x="145" y="134"/>
                  </a:lnTo>
                  <a:lnTo>
                    <a:pt x="145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3" y="134"/>
                  </a:lnTo>
                  <a:lnTo>
                    <a:pt x="145" y="134"/>
                  </a:lnTo>
                  <a:close/>
                  <a:moveTo>
                    <a:pt x="143" y="121"/>
                  </a:moveTo>
                  <a:lnTo>
                    <a:pt x="143" y="121"/>
                  </a:lnTo>
                  <a:lnTo>
                    <a:pt x="145" y="123"/>
                  </a:lnTo>
                  <a:lnTo>
                    <a:pt x="148" y="125"/>
                  </a:lnTo>
                  <a:lnTo>
                    <a:pt x="148" y="125"/>
                  </a:lnTo>
                  <a:lnTo>
                    <a:pt x="148" y="126"/>
                  </a:lnTo>
                  <a:lnTo>
                    <a:pt x="148" y="126"/>
                  </a:lnTo>
                  <a:lnTo>
                    <a:pt x="150" y="125"/>
                  </a:lnTo>
                  <a:lnTo>
                    <a:pt x="150" y="125"/>
                  </a:lnTo>
                  <a:lnTo>
                    <a:pt x="151" y="125"/>
                  </a:lnTo>
                  <a:lnTo>
                    <a:pt x="150" y="128"/>
                  </a:lnTo>
                  <a:lnTo>
                    <a:pt x="150" y="128"/>
                  </a:lnTo>
                  <a:lnTo>
                    <a:pt x="146" y="126"/>
                  </a:lnTo>
                  <a:lnTo>
                    <a:pt x="146" y="125"/>
                  </a:lnTo>
                  <a:lnTo>
                    <a:pt x="145" y="125"/>
                  </a:lnTo>
                  <a:lnTo>
                    <a:pt x="145" y="123"/>
                  </a:lnTo>
                  <a:lnTo>
                    <a:pt x="143" y="121"/>
                  </a:lnTo>
                  <a:lnTo>
                    <a:pt x="143" y="121"/>
                  </a:lnTo>
                  <a:close/>
                  <a:moveTo>
                    <a:pt x="140" y="115"/>
                  </a:moveTo>
                  <a:lnTo>
                    <a:pt x="140" y="115"/>
                  </a:lnTo>
                  <a:lnTo>
                    <a:pt x="142" y="117"/>
                  </a:lnTo>
                  <a:lnTo>
                    <a:pt x="143" y="117"/>
                  </a:lnTo>
                  <a:lnTo>
                    <a:pt x="143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1"/>
                  </a:lnTo>
                  <a:lnTo>
                    <a:pt x="145" y="120"/>
                  </a:lnTo>
                  <a:lnTo>
                    <a:pt x="143" y="120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9" y="118"/>
                  </a:lnTo>
                  <a:lnTo>
                    <a:pt x="140" y="118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39" y="117"/>
                  </a:lnTo>
                  <a:lnTo>
                    <a:pt x="140" y="115"/>
                  </a:lnTo>
                  <a:close/>
                  <a:moveTo>
                    <a:pt x="135" y="114"/>
                  </a:moveTo>
                  <a:lnTo>
                    <a:pt x="137" y="115"/>
                  </a:lnTo>
                  <a:lnTo>
                    <a:pt x="137" y="115"/>
                  </a:lnTo>
                  <a:lnTo>
                    <a:pt x="137" y="117"/>
                  </a:lnTo>
                  <a:lnTo>
                    <a:pt x="137" y="118"/>
                  </a:lnTo>
                  <a:lnTo>
                    <a:pt x="137" y="118"/>
                  </a:lnTo>
                  <a:lnTo>
                    <a:pt x="135" y="118"/>
                  </a:lnTo>
                  <a:lnTo>
                    <a:pt x="134" y="117"/>
                  </a:lnTo>
                  <a:lnTo>
                    <a:pt x="134" y="115"/>
                  </a:lnTo>
                  <a:lnTo>
                    <a:pt x="135" y="114"/>
                  </a:lnTo>
                  <a:close/>
                  <a:moveTo>
                    <a:pt x="170" y="110"/>
                  </a:moveTo>
                  <a:lnTo>
                    <a:pt x="172" y="110"/>
                  </a:lnTo>
                  <a:lnTo>
                    <a:pt x="173" y="110"/>
                  </a:lnTo>
                  <a:lnTo>
                    <a:pt x="173" y="110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2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5" y="114"/>
                  </a:lnTo>
                  <a:lnTo>
                    <a:pt x="173" y="114"/>
                  </a:lnTo>
                  <a:lnTo>
                    <a:pt x="172" y="114"/>
                  </a:lnTo>
                  <a:lnTo>
                    <a:pt x="172" y="114"/>
                  </a:lnTo>
                  <a:lnTo>
                    <a:pt x="172" y="112"/>
                  </a:lnTo>
                  <a:lnTo>
                    <a:pt x="170" y="112"/>
                  </a:lnTo>
                  <a:lnTo>
                    <a:pt x="168" y="110"/>
                  </a:lnTo>
                  <a:lnTo>
                    <a:pt x="170" y="110"/>
                  </a:lnTo>
                  <a:lnTo>
                    <a:pt x="170" y="110"/>
                  </a:lnTo>
                  <a:close/>
                  <a:moveTo>
                    <a:pt x="34" y="103"/>
                  </a:moveTo>
                  <a:lnTo>
                    <a:pt x="34" y="103"/>
                  </a:lnTo>
                  <a:lnTo>
                    <a:pt x="38" y="104"/>
                  </a:lnTo>
                  <a:lnTo>
                    <a:pt x="39" y="106"/>
                  </a:lnTo>
                  <a:lnTo>
                    <a:pt x="39" y="106"/>
                  </a:lnTo>
                  <a:lnTo>
                    <a:pt x="38" y="106"/>
                  </a:lnTo>
                  <a:lnTo>
                    <a:pt x="36" y="104"/>
                  </a:lnTo>
                  <a:lnTo>
                    <a:pt x="34" y="104"/>
                  </a:lnTo>
                  <a:lnTo>
                    <a:pt x="34" y="103"/>
                  </a:lnTo>
                  <a:close/>
                  <a:moveTo>
                    <a:pt x="148" y="103"/>
                  </a:moveTo>
                  <a:lnTo>
                    <a:pt x="148" y="104"/>
                  </a:lnTo>
                  <a:lnTo>
                    <a:pt x="148" y="104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7"/>
                  </a:lnTo>
                  <a:lnTo>
                    <a:pt x="148" y="106"/>
                  </a:lnTo>
                  <a:lnTo>
                    <a:pt x="148" y="106"/>
                  </a:lnTo>
                  <a:lnTo>
                    <a:pt x="148" y="104"/>
                  </a:lnTo>
                  <a:lnTo>
                    <a:pt x="146" y="104"/>
                  </a:lnTo>
                  <a:lnTo>
                    <a:pt x="148" y="103"/>
                  </a:lnTo>
                  <a:lnTo>
                    <a:pt x="148" y="103"/>
                  </a:lnTo>
                  <a:lnTo>
                    <a:pt x="148" y="103"/>
                  </a:lnTo>
                  <a:close/>
                  <a:moveTo>
                    <a:pt x="36" y="101"/>
                  </a:move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3"/>
                  </a:lnTo>
                  <a:lnTo>
                    <a:pt x="39" y="104"/>
                  </a:lnTo>
                  <a:lnTo>
                    <a:pt x="36" y="103"/>
                  </a:lnTo>
                  <a:lnTo>
                    <a:pt x="36" y="101"/>
                  </a:lnTo>
                  <a:close/>
                  <a:moveTo>
                    <a:pt x="101" y="60"/>
                  </a:moveTo>
                  <a:lnTo>
                    <a:pt x="104" y="62"/>
                  </a:lnTo>
                  <a:lnTo>
                    <a:pt x="104" y="63"/>
                  </a:lnTo>
                  <a:lnTo>
                    <a:pt x="104" y="65"/>
                  </a:lnTo>
                  <a:lnTo>
                    <a:pt x="104" y="65"/>
                  </a:lnTo>
                  <a:lnTo>
                    <a:pt x="102" y="65"/>
                  </a:lnTo>
                  <a:lnTo>
                    <a:pt x="102" y="65"/>
                  </a:lnTo>
                  <a:lnTo>
                    <a:pt x="101" y="63"/>
                  </a:lnTo>
                  <a:lnTo>
                    <a:pt x="101" y="62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101" y="60"/>
                  </a:lnTo>
                  <a:close/>
                  <a:moveTo>
                    <a:pt x="200" y="60"/>
                  </a:moveTo>
                  <a:lnTo>
                    <a:pt x="202" y="60"/>
                  </a:lnTo>
                  <a:lnTo>
                    <a:pt x="202" y="60"/>
                  </a:lnTo>
                  <a:lnTo>
                    <a:pt x="203" y="60"/>
                  </a:lnTo>
                  <a:lnTo>
                    <a:pt x="205" y="62"/>
                  </a:lnTo>
                  <a:lnTo>
                    <a:pt x="206" y="62"/>
                  </a:lnTo>
                  <a:lnTo>
                    <a:pt x="206" y="65"/>
                  </a:lnTo>
                  <a:lnTo>
                    <a:pt x="208" y="65"/>
                  </a:lnTo>
                  <a:lnTo>
                    <a:pt x="208" y="66"/>
                  </a:lnTo>
                  <a:lnTo>
                    <a:pt x="209" y="66"/>
                  </a:lnTo>
                  <a:lnTo>
                    <a:pt x="209" y="68"/>
                  </a:lnTo>
                  <a:lnTo>
                    <a:pt x="211" y="69"/>
                  </a:lnTo>
                  <a:lnTo>
                    <a:pt x="213" y="69"/>
                  </a:lnTo>
                  <a:lnTo>
                    <a:pt x="213" y="71"/>
                  </a:lnTo>
                  <a:lnTo>
                    <a:pt x="214" y="71"/>
                  </a:lnTo>
                  <a:lnTo>
                    <a:pt x="216" y="71"/>
                  </a:lnTo>
                  <a:lnTo>
                    <a:pt x="216" y="73"/>
                  </a:lnTo>
                  <a:lnTo>
                    <a:pt x="217" y="74"/>
                  </a:lnTo>
                  <a:lnTo>
                    <a:pt x="217" y="76"/>
                  </a:lnTo>
                  <a:lnTo>
                    <a:pt x="219" y="77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7" y="79"/>
                  </a:lnTo>
                  <a:lnTo>
                    <a:pt x="216" y="79"/>
                  </a:lnTo>
                  <a:lnTo>
                    <a:pt x="216" y="79"/>
                  </a:lnTo>
                  <a:lnTo>
                    <a:pt x="214" y="81"/>
                  </a:lnTo>
                  <a:lnTo>
                    <a:pt x="213" y="81"/>
                  </a:lnTo>
                  <a:lnTo>
                    <a:pt x="213" y="79"/>
                  </a:lnTo>
                  <a:lnTo>
                    <a:pt x="211" y="79"/>
                  </a:lnTo>
                  <a:lnTo>
                    <a:pt x="209" y="77"/>
                  </a:lnTo>
                  <a:lnTo>
                    <a:pt x="208" y="76"/>
                  </a:lnTo>
                  <a:lnTo>
                    <a:pt x="208" y="76"/>
                  </a:lnTo>
                  <a:lnTo>
                    <a:pt x="208" y="74"/>
                  </a:lnTo>
                  <a:lnTo>
                    <a:pt x="208" y="73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03" y="69"/>
                  </a:lnTo>
                  <a:lnTo>
                    <a:pt x="203" y="68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0" y="62"/>
                  </a:lnTo>
                  <a:lnTo>
                    <a:pt x="200" y="60"/>
                  </a:lnTo>
                  <a:close/>
                  <a:moveTo>
                    <a:pt x="91" y="55"/>
                  </a:moveTo>
                  <a:lnTo>
                    <a:pt x="91" y="57"/>
                  </a:lnTo>
                  <a:lnTo>
                    <a:pt x="91" y="58"/>
                  </a:lnTo>
                  <a:lnTo>
                    <a:pt x="91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88" y="57"/>
                  </a:lnTo>
                  <a:lnTo>
                    <a:pt x="90" y="57"/>
                  </a:lnTo>
                  <a:lnTo>
                    <a:pt x="91" y="55"/>
                  </a:lnTo>
                  <a:close/>
                  <a:moveTo>
                    <a:pt x="198" y="54"/>
                  </a:moveTo>
                  <a:lnTo>
                    <a:pt x="200" y="54"/>
                  </a:lnTo>
                  <a:lnTo>
                    <a:pt x="200" y="55"/>
                  </a:lnTo>
                  <a:lnTo>
                    <a:pt x="200" y="57"/>
                  </a:lnTo>
                  <a:lnTo>
                    <a:pt x="200" y="58"/>
                  </a:lnTo>
                  <a:lnTo>
                    <a:pt x="200" y="60"/>
                  </a:lnTo>
                  <a:lnTo>
                    <a:pt x="198" y="60"/>
                  </a:lnTo>
                  <a:lnTo>
                    <a:pt x="198" y="58"/>
                  </a:lnTo>
                  <a:lnTo>
                    <a:pt x="198" y="57"/>
                  </a:lnTo>
                  <a:lnTo>
                    <a:pt x="198" y="55"/>
                  </a:lnTo>
                  <a:lnTo>
                    <a:pt x="198" y="55"/>
                  </a:lnTo>
                  <a:lnTo>
                    <a:pt x="198" y="54"/>
                  </a:lnTo>
                  <a:lnTo>
                    <a:pt x="198" y="54"/>
                  </a:lnTo>
                  <a:close/>
                  <a:moveTo>
                    <a:pt x="74" y="46"/>
                  </a:moveTo>
                  <a:lnTo>
                    <a:pt x="75" y="47"/>
                  </a:lnTo>
                  <a:lnTo>
                    <a:pt x="75" y="47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2" y="47"/>
                  </a:lnTo>
                  <a:lnTo>
                    <a:pt x="74" y="47"/>
                  </a:lnTo>
                  <a:lnTo>
                    <a:pt x="74" y="46"/>
                  </a:lnTo>
                  <a:close/>
                  <a:moveTo>
                    <a:pt x="157" y="41"/>
                  </a:moveTo>
                  <a:lnTo>
                    <a:pt x="159" y="41"/>
                  </a:lnTo>
                  <a:lnTo>
                    <a:pt x="159" y="43"/>
                  </a:lnTo>
                  <a:lnTo>
                    <a:pt x="161" y="43"/>
                  </a:lnTo>
                  <a:lnTo>
                    <a:pt x="161" y="43"/>
                  </a:lnTo>
                  <a:lnTo>
                    <a:pt x="162" y="41"/>
                  </a:lnTo>
                  <a:lnTo>
                    <a:pt x="164" y="43"/>
                  </a:lnTo>
                  <a:lnTo>
                    <a:pt x="165" y="43"/>
                  </a:lnTo>
                  <a:lnTo>
                    <a:pt x="167" y="44"/>
                  </a:lnTo>
                  <a:lnTo>
                    <a:pt x="167" y="46"/>
                  </a:lnTo>
                  <a:lnTo>
                    <a:pt x="167" y="47"/>
                  </a:lnTo>
                  <a:lnTo>
                    <a:pt x="167" y="47"/>
                  </a:lnTo>
                  <a:lnTo>
                    <a:pt x="167" y="49"/>
                  </a:lnTo>
                  <a:lnTo>
                    <a:pt x="165" y="51"/>
                  </a:lnTo>
                  <a:lnTo>
                    <a:pt x="165" y="52"/>
                  </a:lnTo>
                  <a:lnTo>
                    <a:pt x="164" y="52"/>
                  </a:lnTo>
                  <a:lnTo>
                    <a:pt x="164" y="54"/>
                  </a:lnTo>
                  <a:lnTo>
                    <a:pt x="161" y="54"/>
                  </a:lnTo>
                  <a:lnTo>
                    <a:pt x="161" y="54"/>
                  </a:lnTo>
                  <a:lnTo>
                    <a:pt x="161" y="55"/>
                  </a:lnTo>
                  <a:lnTo>
                    <a:pt x="162" y="57"/>
                  </a:lnTo>
                  <a:lnTo>
                    <a:pt x="164" y="58"/>
                  </a:lnTo>
                  <a:lnTo>
                    <a:pt x="162" y="60"/>
                  </a:lnTo>
                  <a:lnTo>
                    <a:pt x="161" y="60"/>
                  </a:lnTo>
                  <a:lnTo>
                    <a:pt x="159" y="62"/>
                  </a:lnTo>
                  <a:lnTo>
                    <a:pt x="156" y="62"/>
                  </a:lnTo>
                  <a:lnTo>
                    <a:pt x="154" y="62"/>
                  </a:lnTo>
                  <a:lnTo>
                    <a:pt x="154" y="62"/>
                  </a:lnTo>
                  <a:lnTo>
                    <a:pt x="154" y="63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1" y="65"/>
                  </a:lnTo>
                  <a:lnTo>
                    <a:pt x="150" y="66"/>
                  </a:lnTo>
                  <a:lnTo>
                    <a:pt x="148" y="68"/>
                  </a:lnTo>
                  <a:lnTo>
                    <a:pt x="148" y="68"/>
                  </a:lnTo>
                  <a:lnTo>
                    <a:pt x="145" y="68"/>
                  </a:lnTo>
                  <a:lnTo>
                    <a:pt x="143" y="68"/>
                  </a:lnTo>
                  <a:lnTo>
                    <a:pt x="143" y="69"/>
                  </a:lnTo>
                  <a:lnTo>
                    <a:pt x="142" y="69"/>
                  </a:lnTo>
                  <a:lnTo>
                    <a:pt x="140" y="69"/>
                  </a:lnTo>
                  <a:lnTo>
                    <a:pt x="139" y="71"/>
                  </a:lnTo>
                  <a:lnTo>
                    <a:pt x="139" y="71"/>
                  </a:lnTo>
                  <a:lnTo>
                    <a:pt x="135" y="71"/>
                  </a:lnTo>
                  <a:lnTo>
                    <a:pt x="131" y="71"/>
                  </a:lnTo>
                  <a:lnTo>
                    <a:pt x="129" y="73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4" y="69"/>
                  </a:lnTo>
                  <a:lnTo>
                    <a:pt x="123" y="68"/>
                  </a:lnTo>
                  <a:lnTo>
                    <a:pt x="121" y="68"/>
                  </a:lnTo>
                  <a:lnTo>
                    <a:pt x="120" y="69"/>
                  </a:lnTo>
                  <a:lnTo>
                    <a:pt x="120" y="69"/>
                  </a:lnTo>
                  <a:lnTo>
                    <a:pt x="115" y="66"/>
                  </a:lnTo>
                  <a:lnTo>
                    <a:pt x="113" y="66"/>
                  </a:lnTo>
                  <a:lnTo>
                    <a:pt x="112" y="65"/>
                  </a:lnTo>
                  <a:lnTo>
                    <a:pt x="110" y="65"/>
                  </a:lnTo>
                  <a:lnTo>
                    <a:pt x="109" y="65"/>
                  </a:lnTo>
                  <a:lnTo>
                    <a:pt x="109" y="63"/>
                  </a:lnTo>
                  <a:lnTo>
                    <a:pt x="109" y="62"/>
                  </a:lnTo>
                  <a:lnTo>
                    <a:pt x="110" y="60"/>
                  </a:lnTo>
                  <a:lnTo>
                    <a:pt x="112" y="60"/>
                  </a:lnTo>
                  <a:lnTo>
                    <a:pt x="112" y="60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8" y="60"/>
                  </a:lnTo>
                  <a:lnTo>
                    <a:pt x="120" y="60"/>
                  </a:lnTo>
                  <a:lnTo>
                    <a:pt x="121" y="62"/>
                  </a:lnTo>
                  <a:lnTo>
                    <a:pt x="123" y="62"/>
                  </a:lnTo>
                  <a:lnTo>
                    <a:pt x="124" y="62"/>
                  </a:lnTo>
                  <a:lnTo>
                    <a:pt x="127" y="60"/>
                  </a:lnTo>
                  <a:lnTo>
                    <a:pt x="127" y="60"/>
                  </a:lnTo>
                  <a:lnTo>
                    <a:pt x="129" y="60"/>
                  </a:lnTo>
                  <a:lnTo>
                    <a:pt x="132" y="60"/>
                  </a:lnTo>
                  <a:lnTo>
                    <a:pt x="132" y="55"/>
                  </a:lnTo>
                  <a:lnTo>
                    <a:pt x="132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4"/>
                  </a:lnTo>
                  <a:lnTo>
                    <a:pt x="134" y="55"/>
                  </a:lnTo>
                  <a:lnTo>
                    <a:pt x="134" y="55"/>
                  </a:lnTo>
                  <a:lnTo>
                    <a:pt x="134" y="57"/>
                  </a:lnTo>
                  <a:lnTo>
                    <a:pt x="134" y="60"/>
                  </a:lnTo>
                  <a:lnTo>
                    <a:pt x="135" y="60"/>
                  </a:lnTo>
                  <a:lnTo>
                    <a:pt x="137" y="62"/>
                  </a:lnTo>
                  <a:lnTo>
                    <a:pt x="139" y="60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3" y="60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6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48" y="55"/>
                  </a:lnTo>
                  <a:lnTo>
                    <a:pt x="148" y="55"/>
                  </a:lnTo>
                  <a:lnTo>
                    <a:pt x="151" y="52"/>
                  </a:lnTo>
                  <a:lnTo>
                    <a:pt x="153" y="52"/>
                  </a:lnTo>
                  <a:lnTo>
                    <a:pt x="153" y="52"/>
                  </a:lnTo>
                  <a:lnTo>
                    <a:pt x="154" y="52"/>
                  </a:lnTo>
                  <a:lnTo>
                    <a:pt x="156" y="52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4" y="44"/>
                  </a:lnTo>
                  <a:lnTo>
                    <a:pt x="154" y="43"/>
                  </a:lnTo>
                  <a:lnTo>
                    <a:pt x="154" y="43"/>
                  </a:lnTo>
                  <a:lnTo>
                    <a:pt x="156" y="41"/>
                  </a:lnTo>
                  <a:lnTo>
                    <a:pt x="157" y="41"/>
                  </a:lnTo>
                  <a:close/>
                  <a:moveTo>
                    <a:pt x="186" y="40"/>
                  </a:moveTo>
                  <a:lnTo>
                    <a:pt x="184" y="40"/>
                  </a:lnTo>
                  <a:lnTo>
                    <a:pt x="184" y="41"/>
                  </a:lnTo>
                  <a:lnTo>
                    <a:pt x="184" y="40"/>
                  </a:lnTo>
                  <a:lnTo>
                    <a:pt x="184" y="40"/>
                  </a:lnTo>
                  <a:lnTo>
                    <a:pt x="186" y="40"/>
                  </a:lnTo>
                  <a:close/>
                  <a:moveTo>
                    <a:pt x="170" y="25"/>
                  </a:moveTo>
                  <a:lnTo>
                    <a:pt x="170" y="27"/>
                  </a:lnTo>
                  <a:lnTo>
                    <a:pt x="170" y="27"/>
                  </a:lnTo>
                  <a:lnTo>
                    <a:pt x="170" y="27"/>
                  </a:lnTo>
                  <a:lnTo>
                    <a:pt x="168" y="25"/>
                  </a:lnTo>
                  <a:lnTo>
                    <a:pt x="168" y="25"/>
                  </a:lnTo>
                  <a:lnTo>
                    <a:pt x="170" y="25"/>
                  </a:lnTo>
                  <a:close/>
                  <a:moveTo>
                    <a:pt x="161" y="22"/>
                  </a:move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2" y="24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close/>
                  <a:moveTo>
                    <a:pt x="161" y="21"/>
                  </a:moveTo>
                  <a:lnTo>
                    <a:pt x="161" y="21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2"/>
                  </a:lnTo>
                  <a:lnTo>
                    <a:pt x="161" y="21"/>
                  </a:lnTo>
                  <a:lnTo>
                    <a:pt x="161" y="21"/>
                  </a:lnTo>
                  <a:close/>
                  <a:moveTo>
                    <a:pt x="1" y="19"/>
                  </a:moveTo>
                  <a:lnTo>
                    <a:pt x="1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12" y="22"/>
                  </a:lnTo>
                  <a:lnTo>
                    <a:pt x="14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20" y="25"/>
                  </a:lnTo>
                  <a:lnTo>
                    <a:pt x="25" y="27"/>
                  </a:lnTo>
                  <a:lnTo>
                    <a:pt x="30" y="29"/>
                  </a:lnTo>
                  <a:lnTo>
                    <a:pt x="31" y="30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8" y="30"/>
                  </a:lnTo>
                  <a:lnTo>
                    <a:pt x="41" y="33"/>
                  </a:lnTo>
                  <a:lnTo>
                    <a:pt x="42" y="33"/>
                  </a:lnTo>
                  <a:lnTo>
                    <a:pt x="44" y="35"/>
                  </a:lnTo>
                  <a:lnTo>
                    <a:pt x="45" y="36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9" y="36"/>
                  </a:lnTo>
                  <a:lnTo>
                    <a:pt x="50" y="36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3" y="38"/>
                  </a:lnTo>
                  <a:lnTo>
                    <a:pt x="55" y="38"/>
                  </a:lnTo>
                  <a:lnTo>
                    <a:pt x="57" y="40"/>
                  </a:lnTo>
                  <a:lnTo>
                    <a:pt x="58" y="40"/>
                  </a:lnTo>
                  <a:lnTo>
                    <a:pt x="60" y="41"/>
                  </a:lnTo>
                  <a:lnTo>
                    <a:pt x="60" y="43"/>
                  </a:lnTo>
                  <a:lnTo>
                    <a:pt x="61" y="44"/>
                  </a:lnTo>
                  <a:lnTo>
                    <a:pt x="63" y="44"/>
                  </a:lnTo>
                  <a:lnTo>
                    <a:pt x="64" y="44"/>
                  </a:lnTo>
                  <a:lnTo>
                    <a:pt x="71" y="51"/>
                  </a:lnTo>
                  <a:lnTo>
                    <a:pt x="71" y="52"/>
                  </a:lnTo>
                  <a:lnTo>
                    <a:pt x="71" y="55"/>
                  </a:lnTo>
                  <a:lnTo>
                    <a:pt x="71" y="58"/>
                  </a:lnTo>
                  <a:lnTo>
                    <a:pt x="72" y="60"/>
                  </a:lnTo>
                  <a:lnTo>
                    <a:pt x="74" y="60"/>
                  </a:lnTo>
                  <a:lnTo>
                    <a:pt x="77" y="62"/>
                  </a:lnTo>
                  <a:lnTo>
                    <a:pt x="80" y="62"/>
                  </a:lnTo>
                  <a:lnTo>
                    <a:pt x="90" y="66"/>
                  </a:lnTo>
                  <a:lnTo>
                    <a:pt x="91" y="66"/>
                  </a:lnTo>
                  <a:lnTo>
                    <a:pt x="93" y="66"/>
                  </a:lnTo>
                  <a:lnTo>
                    <a:pt x="94" y="66"/>
                  </a:lnTo>
                  <a:lnTo>
                    <a:pt x="94" y="66"/>
                  </a:lnTo>
                  <a:lnTo>
                    <a:pt x="96" y="68"/>
                  </a:lnTo>
                  <a:lnTo>
                    <a:pt x="98" y="68"/>
                  </a:lnTo>
                  <a:lnTo>
                    <a:pt x="98" y="69"/>
                  </a:lnTo>
                  <a:lnTo>
                    <a:pt x="99" y="71"/>
                  </a:lnTo>
                  <a:lnTo>
                    <a:pt x="99" y="71"/>
                  </a:lnTo>
                  <a:lnTo>
                    <a:pt x="101" y="73"/>
                  </a:lnTo>
                  <a:lnTo>
                    <a:pt x="101" y="73"/>
                  </a:lnTo>
                  <a:lnTo>
                    <a:pt x="101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99" y="77"/>
                  </a:lnTo>
                  <a:lnTo>
                    <a:pt x="94" y="79"/>
                  </a:lnTo>
                  <a:lnTo>
                    <a:pt x="91" y="77"/>
                  </a:lnTo>
                  <a:lnTo>
                    <a:pt x="88" y="79"/>
                  </a:lnTo>
                  <a:lnTo>
                    <a:pt x="88" y="81"/>
                  </a:lnTo>
                  <a:lnTo>
                    <a:pt x="88" y="81"/>
                  </a:lnTo>
                  <a:lnTo>
                    <a:pt x="90" y="84"/>
                  </a:lnTo>
                  <a:lnTo>
                    <a:pt x="91" y="87"/>
                  </a:lnTo>
                  <a:lnTo>
                    <a:pt x="93" y="88"/>
                  </a:lnTo>
                  <a:lnTo>
                    <a:pt x="94" y="90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101" y="95"/>
                  </a:lnTo>
                  <a:lnTo>
                    <a:pt x="102" y="96"/>
                  </a:lnTo>
                  <a:lnTo>
                    <a:pt x="105" y="98"/>
                  </a:lnTo>
                  <a:lnTo>
                    <a:pt x="105" y="99"/>
                  </a:lnTo>
                  <a:lnTo>
                    <a:pt x="105" y="101"/>
                  </a:lnTo>
                  <a:lnTo>
                    <a:pt x="107" y="103"/>
                  </a:lnTo>
                  <a:lnTo>
                    <a:pt x="107" y="104"/>
                  </a:lnTo>
                  <a:lnTo>
                    <a:pt x="107" y="104"/>
                  </a:lnTo>
                  <a:lnTo>
                    <a:pt x="109" y="106"/>
                  </a:lnTo>
                  <a:lnTo>
                    <a:pt x="110" y="106"/>
                  </a:lnTo>
                  <a:lnTo>
                    <a:pt x="110" y="110"/>
                  </a:lnTo>
                  <a:lnTo>
                    <a:pt x="112" y="112"/>
                  </a:lnTo>
                  <a:lnTo>
                    <a:pt x="113" y="112"/>
                  </a:lnTo>
                  <a:lnTo>
                    <a:pt x="115" y="112"/>
                  </a:lnTo>
                  <a:lnTo>
                    <a:pt x="120" y="110"/>
                  </a:lnTo>
                  <a:lnTo>
                    <a:pt x="120" y="110"/>
                  </a:lnTo>
                  <a:lnTo>
                    <a:pt x="121" y="112"/>
                  </a:lnTo>
                  <a:lnTo>
                    <a:pt x="121" y="112"/>
                  </a:lnTo>
                  <a:lnTo>
                    <a:pt x="121" y="114"/>
                  </a:lnTo>
                  <a:lnTo>
                    <a:pt x="121" y="115"/>
                  </a:lnTo>
                  <a:lnTo>
                    <a:pt x="121" y="117"/>
                  </a:lnTo>
                  <a:lnTo>
                    <a:pt x="121" y="118"/>
                  </a:lnTo>
                  <a:lnTo>
                    <a:pt x="124" y="118"/>
                  </a:lnTo>
                  <a:lnTo>
                    <a:pt x="124" y="120"/>
                  </a:lnTo>
                  <a:lnTo>
                    <a:pt x="129" y="120"/>
                  </a:lnTo>
                  <a:lnTo>
                    <a:pt x="131" y="120"/>
                  </a:lnTo>
                  <a:lnTo>
                    <a:pt x="132" y="120"/>
                  </a:lnTo>
                  <a:lnTo>
                    <a:pt x="132" y="121"/>
                  </a:lnTo>
                  <a:lnTo>
                    <a:pt x="132" y="121"/>
                  </a:lnTo>
                  <a:lnTo>
                    <a:pt x="131" y="121"/>
                  </a:lnTo>
                  <a:lnTo>
                    <a:pt x="131" y="121"/>
                  </a:lnTo>
                  <a:lnTo>
                    <a:pt x="129" y="123"/>
                  </a:lnTo>
                  <a:lnTo>
                    <a:pt x="129" y="123"/>
                  </a:lnTo>
                  <a:lnTo>
                    <a:pt x="129" y="125"/>
                  </a:lnTo>
                  <a:lnTo>
                    <a:pt x="131" y="126"/>
                  </a:lnTo>
                  <a:lnTo>
                    <a:pt x="131" y="126"/>
                  </a:lnTo>
                  <a:lnTo>
                    <a:pt x="132" y="126"/>
                  </a:lnTo>
                  <a:lnTo>
                    <a:pt x="134" y="126"/>
                  </a:lnTo>
                  <a:lnTo>
                    <a:pt x="135" y="128"/>
                  </a:lnTo>
                  <a:lnTo>
                    <a:pt x="137" y="128"/>
                  </a:lnTo>
                  <a:lnTo>
                    <a:pt x="137" y="128"/>
                  </a:lnTo>
                  <a:lnTo>
                    <a:pt x="140" y="128"/>
                  </a:lnTo>
                  <a:lnTo>
                    <a:pt x="142" y="129"/>
                  </a:lnTo>
                  <a:lnTo>
                    <a:pt x="145" y="129"/>
                  </a:lnTo>
                  <a:lnTo>
                    <a:pt x="142" y="129"/>
                  </a:lnTo>
                  <a:lnTo>
                    <a:pt x="142" y="131"/>
                  </a:lnTo>
                  <a:lnTo>
                    <a:pt x="139" y="129"/>
                  </a:lnTo>
                  <a:lnTo>
                    <a:pt x="139" y="131"/>
                  </a:lnTo>
                  <a:lnTo>
                    <a:pt x="139" y="131"/>
                  </a:lnTo>
                  <a:lnTo>
                    <a:pt x="140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39" y="134"/>
                  </a:lnTo>
                  <a:lnTo>
                    <a:pt x="139" y="134"/>
                  </a:lnTo>
                  <a:lnTo>
                    <a:pt x="137" y="134"/>
                  </a:lnTo>
                  <a:lnTo>
                    <a:pt x="134" y="134"/>
                  </a:lnTo>
                  <a:lnTo>
                    <a:pt x="132" y="134"/>
                  </a:lnTo>
                  <a:lnTo>
                    <a:pt x="132" y="132"/>
                  </a:lnTo>
                  <a:lnTo>
                    <a:pt x="131" y="132"/>
                  </a:lnTo>
                  <a:lnTo>
                    <a:pt x="129" y="131"/>
                  </a:lnTo>
                  <a:lnTo>
                    <a:pt x="129" y="131"/>
                  </a:lnTo>
                  <a:lnTo>
                    <a:pt x="127" y="131"/>
                  </a:lnTo>
                  <a:lnTo>
                    <a:pt x="126" y="131"/>
                  </a:lnTo>
                  <a:lnTo>
                    <a:pt x="123" y="129"/>
                  </a:lnTo>
                  <a:lnTo>
                    <a:pt x="116" y="129"/>
                  </a:lnTo>
                  <a:lnTo>
                    <a:pt x="115" y="129"/>
                  </a:lnTo>
                  <a:lnTo>
                    <a:pt x="113" y="128"/>
                  </a:lnTo>
                  <a:lnTo>
                    <a:pt x="113" y="128"/>
                  </a:lnTo>
                  <a:lnTo>
                    <a:pt x="112" y="128"/>
                  </a:lnTo>
                  <a:lnTo>
                    <a:pt x="110" y="128"/>
                  </a:lnTo>
                  <a:lnTo>
                    <a:pt x="109" y="128"/>
                  </a:lnTo>
                  <a:lnTo>
                    <a:pt x="107" y="128"/>
                  </a:lnTo>
                  <a:lnTo>
                    <a:pt x="105" y="126"/>
                  </a:lnTo>
                  <a:lnTo>
                    <a:pt x="105" y="128"/>
                  </a:lnTo>
                  <a:lnTo>
                    <a:pt x="104" y="128"/>
                  </a:lnTo>
                  <a:lnTo>
                    <a:pt x="102" y="126"/>
                  </a:lnTo>
                  <a:lnTo>
                    <a:pt x="99" y="126"/>
                  </a:lnTo>
                  <a:lnTo>
                    <a:pt x="99" y="126"/>
                  </a:lnTo>
                  <a:lnTo>
                    <a:pt x="98" y="125"/>
                  </a:lnTo>
                  <a:lnTo>
                    <a:pt x="98" y="125"/>
                  </a:lnTo>
                  <a:lnTo>
                    <a:pt x="96" y="121"/>
                  </a:lnTo>
                  <a:lnTo>
                    <a:pt x="94" y="120"/>
                  </a:lnTo>
                  <a:lnTo>
                    <a:pt x="93" y="120"/>
                  </a:lnTo>
                  <a:lnTo>
                    <a:pt x="90" y="117"/>
                  </a:lnTo>
                  <a:lnTo>
                    <a:pt x="90" y="117"/>
                  </a:lnTo>
                  <a:lnTo>
                    <a:pt x="88" y="115"/>
                  </a:lnTo>
                  <a:lnTo>
                    <a:pt x="88" y="114"/>
                  </a:lnTo>
                  <a:lnTo>
                    <a:pt x="88" y="112"/>
                  </a:lnTo>
                  <a:lnTo>
                    <a:pt x="88" y="112"/>
                  </a:lnTo>
                  <a:lnTo>
                    <a:pt x="86" y="112"/>
                  </a:lnTo>
                  <a:lnTo>
                    <a:pt x="85" y="110"/>
                  </a:lnTo>
                  <a:lnTo>
                    <a:pt x="83" y="110"/>
                  </a:lnTo>
                  <a:lnTo>
                    <a:pt x="82" y="107"/>
                  </a:lnTo>
                  <a:lnTo>
                    <a:pt x="80" y="106"/>
                  </a:lnTo>
                  <a:lnTo>
                    <a:pt x="79" y="103"/>
                  </a:lnTo>
                  <a:lnTo>
                    <a:pt x="79" y="101"/>
                  </a:lnTo>
                  <a:lnTo>
                    <a:pt x="77" y="99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8"/>
                  </a:lnTo>
                  <a:lnTo>
                    <a:pt x="75" y="98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68" y="96"/>
                  </a:lnTo>
                  <a:lnTo>
                    <a:pt x="66" y="95"/>
                  </a:lnTo>
                  <a:lnTo>
                    <a:pt x="64" y="95"/>
                  </a:lnTo>
                  <a:lnTo>
                    <a:pt x="63" y="95"/>
                  </a:lnTo>
                  <a:lnTo>
                    <a:pt x="61" y="93"/>
                  </a:lnTo>
                  <a:lnTo>
                    <a:pt x="60" y="93"/>
                  </a:lnTo>
                  <a:lnTo>
                    <a:pt x="58" y="93"/>
                  </a:lnTo>
                  <a:lnTo>
                    <a:pt x="58" y="93"/>
                  </a:lnTo>
                  <a:lnTo>
                    <a:pt x="58" y="92"/>
                  </a:lnTo>
                  <a:lnTo>
                    <a:pt x="57" y="92"/>
                  </a:lnTo>
                  <a:lnTo>
                    <a:pt x="55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2" y="90"/>
                  </a:lnTo>
                  <a:lnTo>
                    <a:pt x="52" y="92"/>
                  </a:lnTo>
                  <a:lnTo>
                    <a:pt x="52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49" y="92"/>
                  </a:lnTo>
                  <a:lnTo>
                    <a:pt x="49" y="93"/>
                  </a:lnTo>
                  <a:lnTo>
                    <a:pt x="47" y="93"/>
                  </a:lnTo>
                  <a:lnTo>
                    <a:pt x="45" y="92"/>
                  </a:lnTo>
                  <a:lnTo>
                    <a:pt x="44" y="92"/>
                  </a:lnTo>
                  <a:lnTo>
                    <a:pt x="42" y="92"/>
                  </a:lnTo>
                  <a:lnTo>
                    <a:pt x="42" y="90"/>
                  </a:lnTo>
                  <a:lnTo>
                    <a:pt x="41" y="88"/>
                  </a:lnTo>
                  <a:lnTo>
                    <a:pt x="41" y="88"/>
                  </a:lnTo>
                  <a:lnTo>
                    <a:pt x="42" y="90"/>
                  </a:lnTo>
                  <a:lnTo>
                    <a:pt x="44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6"/>
                  </a:lnTo>
                  <a:lnTo>
                    <a:pt x="41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6"/>
                  </a:lnTo>
                  <a:lnTo>
                    <a:pt x="39" y="98"/>
                  </a:lnTo>
                  <a:lnTo>
                    <a:pt x="39" y="99"/>
                  </a:lnTo>
                  <a:lnTo>
                    <a:pt x="38" y="99"/>
                  </a:lnTo>
                  <a:lnTo>
                    <a:pt x="34" y="99"/>
                  </a:lnTo>
                  <a:lnTo>
                    <a:pt x="33" y="101"/>
                  </a:lnTo>
                  <a:lnTo>
                    <a:pt x="30" y="101"/>
                  </a:lnTo>
                  <a:lnTo>
                    <a:pt x="28" y="101"/>
                  </a:lnTo>
                  <a:lnTo>
                    <a:pt x="27" y="101"/>
                  </a:lnTo>
                  <a:lnTo>
                    <a:pt x="25" y="101"/>
                  </a:lnTo>
                  <a:lnTo>
                    <a:pt x="23" y="101"/>
                  </a:lnTo>
                  <a:lnTo>
                    <a:pt x="23" y="101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0" y="99"/>
                  </a:lnTo>
                  <a:lnTo>
                    <a:pt x="19" y="99"/>
                  </a:lnTo>
                  <a:lnTo>
                    <a:pt x="22" y="99"/>
                  </a:lnTo>
                  <a:lnTo>
                    <a:pt x="22" y="99"/>
                  </a:lnTo>
                  <a:lnTo>
                    <a:pt x="22" y="101"/>
                  </a:lnTo>
                  <a:lnTo>
                    <a:pt x="23" y="101"/>
                  </a:lnTo>
                  <a:lnTo>
                    <a:pt x="25" y="101"/>
                  </a:lnTo>
                  <a:lnTo>
                    <a:pt x="28" y="101"/>
                  </a:lnTo>
                  <a:lnTo>
                    <a:pt x="31" y="103"/>
                  </a:lnTo>
                  <a:lnTo>
                    <a:pt x="31" y="103"/>
                  </a:lnTo>
                  <a:lnTo>
                    <a:pt x="33" y="103"/>
                  </a:lnTo>
                  <a:lnTo>
                    <a:pt x="34" y="104"/>
                  </a:lnTo>
                  <a:lnTo>
                    <a:pt x="36" y="106"/>
                  </a:lnTo>
                  <a:lnTo>
                    <a:pt x="36" y="107"/>
                  </a:lnTo>
                  <a:lnTo>
                    <a:pt x="36" y="107"/>
                  </a:lnTo>
                  <a:lnTo>
                    <a:pt x="36" y="109"/>
                  </a:lnTo>
                  <a:lnTo>
                    <a:pt x="36" y="110"/>
                  </a:lnTo>
                  <a:lnTo>
                    <a:pt x="34" y="112"/>
                  </a:lnTo>
                  <a:lnTo>
                    <a:pt x="31" y="112"/>
                  </a:lnTo>
                  <a:lnTo>
                    <a:pt x="28" y="114"/>
                  </a:lnTo>
                  <a:lnTo>
                    <a:pt x="27" y="115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2" y="114"/>
                  </a:lnTo>
                  <a:lnTo>
                    <a:pt x="20" y="114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2" y="114"/>
                  </a:lnTo>
                  <a:lnTo>
                    <a:pt x="11" y="114"/>
                  </a:lnTo>
                  <a:lnTo>
                    <a:pt x="9" y="114"/>
                  </a:lnTo>
                  <a:lnTo>
                    <a:pt x="8" y="114"/>
                  </a:lnTo>
                  <a:lnTo>
                    <a:pt x="6" y="114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1" y="112"/>
                  </a:lnTo>
                  <a:lnTo>
                    <a:pt x="1" y="109"/>
                  </a:lnTo>
                  <a:lnTo>
                    <a:pt x="1" y="106"/>
                  </a:lnTo>
                  <a:lnTo>
                    <a:pt x="1" y="92"/>
                  </a:lnTo>
                  <a:lnTo>
                    <a:pt x="1" y="88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0" y="76"/>
                  </a:lnTo>
                  <a:lnTo>
                    <a:pt x="1" y="74"/>
                  </a:lnTo>
                  <a:lnTo>
                    <a:pt x="1" y="73"/>
                  </a:lnTo>
                  <a:lnTo>
                    <a:pt x="1" y="68"/>
                  </a:lnTo>
                  <a:lnTo>
                    <a:pt x="1" y="65"/>
                  </a:lnTo>
                  <a:lnTo>
                    <a:pt x="1" y="47"/>
                  </a:lnTo>
                  <a:lnTo>
                    <a:pt x="1" y="44"/>
                  </a:lnTo>
                  <a:lnTo>
                    <a:pt x="1" y="27"/>
                  </a:lnTo>
                  <a:lnTo>
                    <a:pt x="1" y="24"/>
                  </a:lnTo>
                  <a:lnTo>
                    <a:pt x="1" y="19"/>
                  </a:lnTo>
                  <a:close/>
                  <a:moveTo>
                    <a:pt x="145" y="17"/>
                  </a:moveTo>
                  <a:lnTo>
                    <a:pt x="146" y="21"/>
                  </a:lnTo>
                  <a:lnTo>
                    <a:pt x="150" y="21"/>
                  </a:lnTo>
                  <a:lnTo>
                    <a:pt x="150" y="22"/>
                  </a:lnTo>
                  <a:lnTo>
                    <a:pt x="151" y="22"/>
                  </a:lnTo>
                  <a:lnTo>
                    <a:pt x="153" y="24"/>
                  </a:lnTo>
                  <a:lnTo>
                    <a:pt x="154" y="24"/>
                  </a:lnTo>
                  <a:lnTo>
                    <a:pt x="156" y="25"/>
                  </a:lnTo>
                  <a:lnTo>
                    <a:pt x="159" y="27"/>
                  </a:lnTo>
                  <a:lnTo>
                    <a:pt x="162" y="29"/>
                  </a:lnTo>
                  <a:lnTo>
                    <a:pt x="162" y="29"/>
                  </a:lnTo>
                  <a:lnTo>
                    <a:pt x="164" y="30"/>
                  </a:lnTo>
                  <a:lnTo>
                    <a:pt x="165" y="32"/>
                  </a:lnTo>
                  <a:lnTo>
                    <a:pt x="167" y="33"/>
                  </a:lnTo>
                  <a:lnTo>
                    <a:pt x="176" y="40"/>
                  </a:lnTo>
                  <a:lnTo>
                    <a:pt x="178" y="43"/>
                  </a:lnTo>
                  <a:lnTo>
                    <a:pt x="178" y="44"/>
                  </a:lnTo>
                  <a:lnTo>
                    <a:pt x="176" y="44"/>
                  </a:lnTo>
                  <a:lnTo>
                    <a:pt x="176" y="46"/>
                  </a:lnTo>
                  <a:lnTo>
                    <a:pt x="176" y="47"/>
                  </a:lnTo>
                  <a:lnTo>
                    <a:pt x="176" y="49"/>
                  </a:lnTo>
                  <a:lnTo>
                    <a:pt x="175" y="49"/>
                  </a:lnTo>
                  <a:lnTo>
                    <a:pt x="173" y="51"/>
                  </a:lnTo>
                  <a:lnTo>
                    <a:pt x="173" y="49"/>
                  </a:lnTo>
                  <a:lnTo>
                    <a:pt x="172" y="49"/>
                  </a:lnTo>
                  <a:lnTo>
                    <a:pt x="172" y="47"/>
                  </a:lnTo>
                  <a:lnTo>
                    <a:pt x="172" y="46"/>
                  </a:lnTo>
                  <a:lnTo>
                    <a:pt x="170" y="44"/>
                  </a:lnTo>
                  <a:lnTo>
                    <a:pt x="172" y="44"/>
                  </a:lnTo>
                  <a:lnTo>
                    <a:pt x="172" y="43"/>
                  </a:lnTo>
                  <a:lnTo>
                    <a:pt x="170" y="41"/>
                  </a:lnTo>
                  <a:lnTo>
                    <a:pt x="170" y="38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4" y="32"/>
                  </a:lnTo>
                  <a:lnTo>
                    <a:pt x="164" y="32"/>
                  </a:lnTo>
                  <a:lnTo>
                    <a:pt x="161" y="32"/>
                  </a:lnTo>
                  <a:lnTo>
                    <a:pt x="161" y="32"/>
                  </a:lnTo>
                  <a:lnTo>
                    <a:pt x="159" y="30"/>
                  </a:lnTo>
                  <a:lnTo>
                    <a:pt x="157" y="29"/>
                  </a:lnTo>
                  <a:lnTo>
                    <a:pt x="154" y="27"/>
                  </a:lnTo>
                  <a:lnTo>
                    <a:pt x="153" y="25"/>
                  </a:lnTo>
                  <a:lnTo>
                    <a:pt x="153" y="25"/>
                  </a:lnTo>
                  <a:lnTo>
                    <a:pt x="148" y="22"/>
                  </a:lnTo>
                  <a:lnTo>
                    <a:pt x="146" y="21"/>
                  </a:lnTo>
                  <a:lnTo>
                    <a:pt x="145" y="21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5" y="17"/>
                  </a:lnTo>
                  <a:close/>
                  <a:moveTo>
                    <a:pt x="135" y="16"/>
                  </a:moveTo>
                  <a:lnTo>
                    <a:pt x="139" y="17"/>
                  </a:lnTo>
                  <a:lnTo>
                    <a:pt x="139" y="17"/>
                  </a:lnTo>
                  <a:lnTo>
                    <a:pt x="139" y="17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35" y="19"/>
                  </a:lnTo>
                  <a:lnTo>
                    <a:pt x="134" y="19"/>
                  </a:lnTo>
                  <a:lnTo>
                    <a:pt x="134" y="19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2" y="17"/>
                  </a:lnTo>
                  <a:lnTo>
                    <a:pt x="134" y="16"/>
                  </a:lnTo>
                  <a:lnTo>
                    <a:pt x="135" y="16"/>
                  </a:lnTo>
                  <a:close/>
                  <a:moveTo>
                    <a:pt x="101" y="14"/>
                  </a:moveTo>
                  <a:lnTo>
                    <a:pt x="101" y="14"/>
                  </a:lnTo>
                  <a:lnTo>
                    <a:pt x="101" y="14"/>
                  </a:lnTo>
                  <a:lnTo>
                    <a:pt x="99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close/>
                  <a:moveTo>
                    <a:pt x="86" y="10"/>
                  </a:moveTo>
                  <a:lnTo>
                    <a:pt x="90" y="10"/>
                  </a:lnTo>
                  <a:lnTo>
                    <a:pt x="94" y="11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96" y="10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3" y="11"/>
                  </a:lnTo>
                  <a:lnTo>
                    <a:pt x="91" y="13"/>
                  </a:lnTo>
                  <a:lnTo>
                    <a:pt x="91" y="13"/>
                  </a:lnTo>
                  <a:lnTo>
                    <a:pt x="90" y="13"/>
                  </a:lnTo>
                  <a:lnTo>
                    <a:pt x="88" y="13"/>
                  </a:lnTo>
                  <a:lnTo>
                    <a:pt x="85" y="13"/>
                  </a:lnTo>
                  <a:lnTo>
                    <a:pt x="85" y="13"/>
                  </a:lnTo>
                  <a:lnTo>
                    <a:pt x="83" y="13"/>
                  </a:lnTo>
                  <a:lnTo>
                    <a:pt x="83" y="13"/>
                  </a:lnTo>
                  <a:lnTo>
                    <a:pt x="82" y="13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3" y="11"/>
                  </a:lnTo>
                  <a:lnTo>
                    <a:pt x="83" y="10"/>
                  </a:lnTo>
                  <a:lnTo>
                    <a:pt x="83" y="10"/>
                  </a:lnTo>
                  <a:lnTo>
                    <a:pt x="85" y="10"/>
                  </a:lnTo>
                  <a:lnTo>
                    <a:pt x="86" y="10"/>
                  </a:lnTo>
                  <a:close/>
                  <a:moveTo>
                    <a:pt x="126" y="0"/>
                  </a:moveTo>
                  <a:lnTo>
                    <a:pt x="127" y="0"/>
                  </a:lnTo>
                  <a:lnTo>
                    <a:pt x="127" y="2"/>
                  </a:lnTo>
                  <a:lnTo>
                    <a:pt x="129" y="3"/>
                  </a:lnTo>
                  <a:lnTo>
                    <a:pt x="129" y="5"/>
                  </a:lnTo>
                  <a:lnTo>
                    <a:pt x="127" y="3"/>
                  </a:lnTo>
                  <a:lnTo>
                    <a:pt x="127" y="3"/>
                  </a:lnTo>
                  <a:lnTo>
                    <a:pt x="126" y="2"/>
                  </a:lnTo>
                  <a:lnTo>
                    <a:pt x="126" y="2"/>
                  </a:lnTo>
                  <a:lnTo>
                    <a:pt x="12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1" name="Freeform 177">
              <a:extLst>
                <a:ext uri="{FF2B5EF4-FFF2-40B4-BE49-F238E27FC236}">
                  <a16:creationId xmlns:a16="http://schemas.microsoft.com/office/drawing/2014/main" id="{72607BC2-E043-4AE2-8B9D-7B88FC2895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96199" y="4661525"/>
              <a:ext cx="426880" cy="346961"/>
            </a:xfrm>
            <a:custGeom>
              <a:avLst/>
              <a:gdLst>
                <a:gd name="T0" fmla="*/ 187 w 219"/>
                <a:gd name="T1" fmla="*/ 178 h 178"/>
                <a:gd name="T2" fmla="*/ 187 w 219"/>
                <a:gd name="T3" fmla="*/ 177 h 178"/>
                <a:gd name="T4" fmla="*/ 217 w 219"/>
                <a:gd name="T5" fmla="*/ 142 h 178"/>
                <a:gd name="T6" fmla="*/ 219 w 219"/>
                <a:gd name="T7" fmla="*/ 144 h 178"/>
                <a:gd name="T8" fmla="*/ 219 w 219"/>
                <a:gd name="T9" fmla="*/ 144 h 178"/>
                <a:gd name="T10" fmla="*/ 217 w 219"/>
                <a:gd name="T11" fmla="*/ 142 h 178"/>
                <a:gd name="T12" fmla="*/ 217 w 219"/>
                <a:gd name="T13" fmla="*/ 142 h 178"/>
                <a:gd name="T14" fmla="*/ 156 w 219"/>
                <a:gd name="T15" fmla="*/ 142 h 178"/>
                <a:gd name="T16" fmla="*/ 154 w 219"/>
                <a:gd name="T17" fmla="*/ 141 h 178"/>
                <a:gd name="T18" fmla="*/ 210 w 219"/>
                <a:gd name="T19" fmla="*/ 141 h 178"/>
                <a:gd name="T20" fmla="*/ 151 w 219"/>
                <a:gd name="T21" fmla="*/ 136 h 178"/>
                <a:gd name="T22" fmla="*/ 154 w 219"/>
                <a:gd name="T23" fmla="*/ 139 h 178"/>
                <a:gd name="T24" fmla="*/ 153 w 219"/>
                <a:gd name="T25" fmla="*/ 137 h 178"/>
                <a:gd name="T26" fmla="*/ 156 w 219"/>
                <a:gd name="T27" fmla="*/ 131 h 178"/>
                <a:gd name="T28" fmla="*/ 154 w 219"/>
                <a:gd name="T29" fmla="*/ 131 h 178"/>
                <a:gd name="T30" fmla="*/ 154 w 219"/>
                <a:gd name="T31" fmla="*/ 133 h 178"/>
                <a:gd name="T32" fmla="*/ 154 w 219"/>
                <a:gd name="T33" fmla="*/ 134 h 178"/>
                <a:gd name="T34" fmla="*/ 154 w 219"/>
                <a:gd name="T35" fmla="*/ 133 h 178"/>
                <a:gd name="T36" fmla="*/ 156 w 219"/>
                <a:gd name="T37" fmla="*/ 131 h 178"/>
                <a:gd name="T38" fmla="*/ 30 w 219"/>
                <a:gd name="T39" fmla="*/ 128 h 178"/>
                <a:gd name="T40" fmla="*/ 33 w 219"/>
                <a:gd name="T41" fmla="*/ 131 h 178"/>
                <a:gd name="T42" fmla="*/ 31 w 219"/>
                <a:gd name="T43" fmla="*/ 133 h 178"/>
                <a:gd name="T44" fmla="*/ 28 w 219"/>
                <a:gd name="T45" fmla="*/ 131 h 178"/>
                <a:gd name="T46" fmla="*/ 27 w 219"/>
                <a:gd name="T47" fmla="*/ 129 h 178"/>
                <a:gd name="T48" fmla="*/ 23 w 219"/>
                <a:gd name="T49" fmla="*/ 128 h 178"/>
                <a:gd name="T50" fmla="*/ 23 w 219"/>
                <a:gd name="T51" fmla="*/ 129 h 178"/>
                <a:gd name="T52" fmla="*/ 23 w 219"/>
                <a:gd name="T53" fmla="*/ 128 h 178"/>
                <a:gd name="T54" fmla="*/ 0 w 219"/>
                <a:gd name="T55" fmla="*/ 117 h 178"/>
                <a:gd name="T56" fmla="*/ 1 w 219"/>
                <a:gd name="T57" fmla="*/ 118 h 178"/>
                <a:gd name="T58" fmla="*/ 0 w 219"/>
                <a:gd name="T59" fmla="*/ 117 h 178"/>
                <a:gd name="T60" fmla="*/ 117 w 219"/>
                <a:gd name="T61" fmla="*/ 115 h 178"/>
                <a:gd name="T62" fmla="*/ 117 w 219"/>
                <a:gd name="T63" fmla="*/ 115 h 178"/>
                <a:gd name="T64" fmla="*/ 112 w 219"/>
                <a:gd name="T65" fmla="*/ 114 h 178"/>
                <a:gd name="T66" fmla="*/ 115 w 219"/>
                <a:gd name="T67" fmla="*/ 115 h 178"/>
                <a:gd name="T68" fmla="*/ 0 w 219"/>
                <a:gd name="T69" fmla="*/ 114 h 178"/>
                <a:gd name="T70" fmla="*/ 0 w 219"/>
                <a:gd name="T71" fmla="*/ 115 h 178"/>
                <a:gd name="T72" fmla="*/ 0 w 219"/>
                <a:gd name="T73" fmla="*/ 115 h 178"/>
                <a:gd name="T74" fmla="*/ 85 w 219"/>
                <a:gd name="T75" fmla="*/ 109 h 178"/>
                <a:gd name="T76" fmla="*/ 87 w 219"/>
                <a:gd name="T77" fmla="*/ 111 h 178"/>
                <a:gd name="T78" fmla="*/ 87 w 219"/>
                <a:gd name="T79" fmla="*/ 111 h 178"/>
                <a:gd name="T80" fmla="*/ 85 w 219"/>
                <a:gd name="T81" fmla="*/ 109 h 178"/>
                <a:gd name="T82" fmla="*/ 131 w 219"/>
                <a:gd name="T83" fmla="*/ 106 h 178"/>
                <a:gd name="T84" fmla="*/ 129 w 219"/>
                <a:gd name="T85" fmla="*/ 106 h 178"/>
                <a:gd name="T86" fmla="*/ 91 w 219"/>
                <a:gd name="T87" fmla="*/ 103 h 178"/>
                <a:gd name="T88" fmla="*/ 93 w 219"/>
                <a:gd name="T89" fmla="*/ 104 h 178"/>
                <a:gd name="T90" fmla="*/ 184 w 219"/>
                <a:gd name="T91" fmla="*/ 24 h 178"/>
                <a:gd name="T92" fmla="*/ 186 w 219"/>
                <a:gd name="T93" fmla="*/ 25 h 178"/>
                <a:gd name="T94" fmla="*/ 184 w 219"/>
                <a:gd name="T95" fmla="*/ 24 h 178"/>
                <a:gd name="T96" fmla="*/ 180 w 219"/>
                <a:gd name="T97" fmla="*/ 18 h 178"/>
                <a:gd name="T98" fmla="*/ 180 w 219"/>
                <a:gd name="T99" fmla="*/ 18 h 178"/>
                <a:gd name="T100" fmla="*/ 183 w 219"/>
                <a:gd name="T101" fmla="*/ 14 h 178"/>
                <a:gd name="T102" fmla="*/ 180 w 219"/>
                <a:gd name="T103" fmla="*/ 16 h 178"/>
                <a:gd name="T104" fmla="*/ 180 w 219"/>
                <a:gd name="T105" fmla="*/ 14 h 178"/>
                <a:gd name="T106" fmla="*/ 165 w 219"/>
                <a:gd name="T107" fmla="*/ 10 h 178"/>
                <a:gd name="T108" fmla="*/ 164 w 219"/>
                <a:gd name="T109" fmla="*/ 10 h 178"/>
                <a:gd name="T110" fmla="*/ 173 w 219"/>
                <a:gd name="T111" fmla="*/ 2 h 178"/>
                <a:gd name="T112" fmla="*/ 172 w 219"/>
                <a:gd name="T113" fmla="*/ 3 h 178"/>
                <a:gd name="T114" fmla="*/ 172 w 219"/>
                <a:gd name="T115" fmla="*/ 2 h 178"/>
                <a:gd name="T116" fmla="*/ 165 w 219"/>
                <a:gd name="T117" fmla="*/ 0 h 178"/>
                <a:gd name="T118" fmla="*/ 165 w 219"/>
                <a:gd name="T119" fmla="*/ 2 h 178"/>
                <a:gd name="T120" fmla="*/ 162 w 219"/>
                <a:gd name="T121" fmla="*/ 2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19" h="178">
                  <a:moveTo>
                    <a:pt x="187" y="177"/>
                  </a:moveTo>
                  <a:lnTo>
                    <a:pt x="187" y="177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8"/>
                  </a:lnTo>
                  <a:lnTo>
                    <a:pt x="187" y="177"/>
                  </a:lnTo>
                  <a:lnTo>
                    <a:pt x="186" y="177"/>
                  </a:lnTo>
                  <a:lnTo>
                    <a:pt x="187" y="177"/>
                  </a:lnTo>
                  <a:close/>
                  <a:moveTo>
                    <a:pt x="217" y="142"/>
                  </a:moveTo>
                  <a:lnTo>
                    <a:pt x="217" y="142"/>
                  </a:lnTo>
                  <a:lnTo>
                    <a:pt x="219" y="142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9" y="144"/>
                  </a:lnTo>
                  <a:lnTo>
                    <a:pt x="217" y="144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lnTo>
                    <a:pt x="217" y="142"/>
                  </a:lnTo>
                  <a:close/>
                  <a:moveTo>
                    <a:pt x="154" y="141"/>
                  </a:moveTo>
                  <a:lnTo>
                    <a:pt x="156" y="141"/>
                  </a:lnTo>
                  <a:lnTo>
                    <a:pt x="156" y="142"/>
                  </a:lnTo>
                  <a:lnTo>
                    <a:pt x="156" y="142"/>
                  </a:lnTo>
                  <a:lnTo>
                    <a:pt x="154" y="141"/>
                  </a:lnTo>
                  <a:lnTo>
                    <a:pt x="154" y="141"/>
                  </a:lnTo>
                  <a:close/>
                  <a:moveTo>
                    <a:pt x="208" y="139"/>
                  </a:moveTo>
                  <a:lnTo>
                    <a:pt x="210" y="139"/>
                  </a:lnTo>
                  <a:lnTo>
                    <a:pt x="210" y="141"/>
                  </a:lnTo>
                  <a:lnTo>
                    <a:pt x="210" y="141"/>
                  </a:lnTo>
                  <a:lnTo>
                    <a:pt x="208" y="139"/>
                  </a:lnTo>
                  <a:close/>
                  <a:moveTo>
                    <a:pt x="151" y="136"/>
                  </a:moveTo>
                  <a:lnTo>
                    <a:pt x="153" y="137"/>
                  </a:lnTo>
                  <a:lnTo>
                    <a:pt x="153" y="137"/>
                  </a:lnTo>
                  <a:lnTo>
                    <a:pt x="154" y="139"/>
                  </a:lnTo>
                  <a:lnTo>
                    <a:pt x="154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3" y="137"/>
                  </a:lnTo>
                  <a:lnTo>
                    <a:pt x="151" y="136"/>
                  </a:lnTo>
                  <a:close/>
                  <a:moveTo>
                    <a:pt x="156" y="131"/>
                  </a:moveTo>
                  <a:lnTo>
                    <a:pt x="156" y="131"/>
                  </a:lnTo>
                  <a:lnTo>
                    <a:pt x="156" y="131"/>
                  </a:lnTo>
                  <a:lnTo>
                    <a:pt x="154" y="131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4"/>
                  </a:lnTo>
                  <a:lnTo>
                    <a:pt x="154" y="133"/>
                  </a:lnTo>
                  <a:lnTo>
                    <a:pt x="154" y="133"/>
                  </a:lnTo>
                  <a:lnTo>
                    <a:pt x="154" y="131"/>
                  </a:lnTo>
                  <a:lnTo>
                    <a:pt x="154" y="131"/>
                  </a:lnTo>
                  <a:lnTo>
                    <a:pt x="156" y="131"/>
                  </a:lnTo>
                  <a:lnTo>
                    <a:pt x="156" y="131"/>
                  </a:lnTo>
                  <a:close/>
                  <a:moveTo>
                    <a:pt x="28" y="128"/>
                  </a:moveTo>
                  <a:lnTo>
                    <a:pt x="30" y="128"/>
                  </a:lnTo>
                  <a:lnTo>
                    <a:pt x="31" y="129"/>
                  </a:lnTo>
                  <a:lnTo>
                    <a:pt x="31" y="131"/>
                  </a:lnTo>
                  <a:lnTo>
                    <a:pt x="33" y="131"/>
                  </a:lnTo>
                  <a:lnTo>
                    <a:pt x="33" y="133"/>
                  </a:lnTo>
                  <a:lnTo>
                    <a:pt x="33" y="133"/>
                  </a:lnTo>
                  <a:lnTo>
                    <a:pt x="31" y="133"/>
                  </a:lnTo>
                  <a:lnTo>
                    <a:pt x="31" y="133"/>
                  </a:lnTo>
                  <a:lnTo>
                    <a:pt x="31" y="131"/>
                  </a:lnTo>
                  <a:lnTo>
                    <a:pt x="28" y="131"/>
                  </a:lnTo>
                  <a:lnTo>
                    <a:pt x="28" y="131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8" y="128"/>
                  </a:lnTo>
                  <a:close/>
                  <a:moveTo>
                    <a:pt x="23" y="128"/>
                  </a:moveTo>
                  <a:lnTo>
                    <a:pt x="23" y="128"/>
                  </a:lnTo>
                  <a:lnTo>
                    <a:pt x="25" y="128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9"/>
                  </a:lnTo>
                  <a:lnTo>
                    <a:pt x="23" y="128"/>
                  </a:lnTo>
                  <a:lnTo>
                    <a:pt x="22" y="128"/>
                  </a:lnTo>
                  <a:lnTo>
                    <a:pt x="23" y="128"/>
                  </a:lnTo>
                  <a:close/>
                  <a:moveTo>
                    <a:pt x="0" y="117"/>
                  </a:moveTo>
                  <a:lnTo>
                    <a:pt x="1" y="117"/>
                  </a:lnTo>
                  <a:lnTo>
                    <a:pt x="1" y="118"/>
                  </a:lnTo>
                  <a:lnTo>
                    <a:pt x="1" y="118"/>
                  </a:lnTo>
                  <a:lnTo>
                    <a:pt x="0" y="118"/>
                  </a:lnTo>
                  <a:lnTo>
                    <a:pt x="0" y="118"/>
                  </a:lnTo>
                  <a:lnTo>
                    <a:pt x="0" y="117"/>
                  </a:lnTo>
                  <a:lnTo>
                    <a:pt x="0" y="117"/>
                  </a:lnTo>
                  <a:close/>
                  <a:moveTo>
                    <a:pt x="115" y="115"/>
                  </a:move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7" y="115"/>
                  </a:lnTo>
                  <a:lnTo>
                    <a:pt x="115" y="115"/>
                  </a:lnTo>
                  <a:lnTo>
                    <a:pt x="115" y="115"/>
                  </a:lnTo>
                  <a:close/>
                  <a:moveTo>
                    <a:pt x="112" y="114"/>
                  </a:moveTo>
                  <a:lnTo>
                    <a:pt x="113" y="114"/>
                  </a:lnTo>
                  <a:lnTo>
                    <a:pt x="113" y="115"/>
                  </a:lnTo>
                  <a:lnTo>
                    <a:pt x="115" y="115"/>
                  </a:lnTo>
                  <a:lnTo>
                    <a:pt x="113" y="115"/>
                  </a:lnTo>
                  <a:lnTo>
                    <a:pt x="112" y="114"/>
                  </a:lnTo>
                  <a:close/>
                  <a:moveTo>
                    <a:pt x="0" y="114"/>
                  </a:move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0" y="114"/>
                  </a:lnTo>
                  <a:close/>
                  <a:moveTo>
                    <a:pt x="85" y="107"/>
                  </a:moveTo>
                  <a:lnTo>
                    <a:pt x="85" y="109"/>
                  </a:lnTo>
                  <a:lnTo>
                    <a:pt x="87" y="109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7" y="111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9"/>
                  </a:lnTo>
                  <a:lnTo>
                    <a:pt x="85" y="107"/>
                  </a:lnTo>
                  <a:lnTo>
                    <a:pt x="85" y="107"/>
                  </a:lnTo>
                  <a:close/>
                  <a:moveTo>
                    <a:pt x="131" y="106"/>
                  </a:moveTo>
                  <a:lnTo>
                    <a:pt x="129" y="107"/>
                  </a:lnTo>
                  <a:lnTo>
                    <a:pt x="129" y="107"/>
                  </a:lnTo>
                  <a:lnTo>
                    <a:pt x="129" y="106"/>
                  </a:lnTo>
                  <a:lnTo>
                    <a:pt x="131" y="106"/>
                  </a:lnTo>
                  <a:close/>
                  <a:moveTo>
                    <a:pt x="91" y="103"/>
                  </a:moveTo>
                  <a:lnTo>
                    <a:pt x="91" y="103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3" y="104"/>
                  </a:lnTo>
                  <a:lnTo>
                    <a:pt x="91" y="103"/>
                  </a:lnTo>
                  <a:lnTo>
                    <a:pt x="91" y="103"/>
                  </a:lnTo>
                  <a:close/>
                  <a:moveTo>
                    <a:pt x="184" y="24"/>
                  </a:move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4"/>
                  </a:lnTo>
                  <a:close/>
                  <a:moveTo>
                    <a:pt x="180" y="18"/>
                  </a:moveTo>
                  <a:lnTo>
                    <a:pt x="180" y="18"/>
                  </a:lnTo>
                  <a:lnTo>
                    <a:pt x="180" y="18"/>
                  </a:lnTo>
                  <a:lnTo>
                    <a:pt x="178" y="19"/>
                  </a:lnTo>
                  <a:lnTo>
                    <a:pt x="178" y="18"/>
                  </a:lnTo>
                  <a:lnTo>
                    <a:pt x="180" y="18"/>
                  </a:lnTo>
                  <a:close/>
                  <a:moveTo>
                    <a:pt x="180" y="14"/>
                  </a:moveTo>
                  <a:lnTo>
                    <a:pt x="183" y="14"/>
                  </a:lnTo>
                  <a:lnTo>
                    <a:pt x="183" y="14"/>
                  </a:lnTo>
                  <a:lnTo>
                    <a:pt x="183" y="16"/>
                  </a:lnTo>
                  <a:lnTo>
                    <a:pt x="180" y="16"/>
                  </a:lnTo>
                  <a:lnTo>
                    <a:pt x="180" y="16"/>
                  </a:lnTo>
                  <a:lnTo>
                    <a:pt x="178" y="16"/>
                  </a:lnTo>
                  <a:lnTo>
                    <a:pt x="178" y="14"/>
                  </a:lnTo>
                  <a:lnTo>
                    <a:pt x="180" y="14"/>
                  </a:lnTo>
                  <a:close/>
                  <a:moveTo>
                    <a:pt x="165" y="8"/>
                  </a:moveTo>
                  <a:lnTo>
                    <a:pt x="165" y="8"/>
                  </a:lnTo>
                  <a:lnTo>
                    <a:pt x="165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4" y="10"/>
                  </a:lnTo>
                  <a:lnTo>
                    <a:pt x="165" y="8"/>
                  </a:lnTo>
                  <a:close/>
                  <a:moveTo>
                    <a:pt x="172" y="2"/>
                  </a:moveTo>
                  <a:lnTo>
                    <a:pt x="173" y="2"/>
                  </a:lnTo>
                  <a:lnTo>
                    <a:pt x="173" y="2"/>
                  </a:lnTo>
                  <a:lnTo>
                    <a:pt x="173" y="2"/>
                  </a:lnTo>
                  <a:lnTo>
                    <a:pt x="172" y="3"/>
                  </a:lnTo>
                  <a:lnTo>
                    <a:pt x="172" y="3"/>
                  </a:lnTo>
                  <a:lnTo>
                    <a:pt x="172" y="2"/>
                  </a:lnTo>
                  <a:lnTo>
                    <a:pt x="172" y="2"/>
                  </a:lnTo>
                  <a:lnTo>
                    <a:pt x="172" y="2"/>
                  </a:lnTo>
                  <a:close/>
                  <a:moveTo>
                    <a:pt x="162" y="0"/>
                  </a:moveTo>
                  <a:lnTo>
                    <a:pt x="165" y="0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5" y="2"/>
                  </a:lnTo>
                  <a:lnTo>
                    <a:pt x="164" y="3"/>
                  </a:lnTo>
                  <a:lnTo>
                    <a:pt x="162" y="3"/>
                  </a:lnTo>
                  <a:lnTo>
                    <a:pt x="162" y="2"/>
                  </a:lnTo>
                  <a:lnTo>
                    <a:pt x="162" y="0"/>
                  </a:lnTo>
                  <a:lnTo>
                    <a:pt x="1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2" name="Freeform 178">
              <a:extLst>
                <a:ext uri="{FF2B5EF4-FFF2-40B4-BE49-F238E27FC236}">
                  <a16:creationId xmlns:a16="http://schemas.microsoft.com/office/drawing/2014/main" id="{A88CF8A5-1CC8-47B7-9F3F-A84CA69E6E79}"/>
                </a:ext>
              </a:extLst>
            </p:cNvPr>
            <p:cNvSpPr>
              <a:spLocks/>
            </p:cNvSpPr>
            <p:nvPr/>
          </p:nvSpPr>
          <p:spPr bwMode="auto">
            <a:xfrm>
              <a:off x="3472710" y="4415923"/>
              <a:ext cx="356708" cy="520443"/>
            </a:xfrm>
            <a:custGeom>
              <a:avLst/>
              <a:gdLst>
                <a:gd name="T0" fmla="*/ 94 w 183"/>
                <a:gd name="T1" fmla="*/ 5 h 267"/>
                <a:gd name="T2" fmla="*/ 102 w 183"/>
                <a:gd name="T3" fmla="*/ 14 h 267"/>
                <a:gd name="T4" fmla="*/ 112 w 183"/>
                <a:gd name="T5" fmla="*/ 21 h 267"/>
                <a:gd name="T6" fmla="*/ 118 w 183"/>
                <a:gd name="T7" fmla="*/ 29 h 267"/>
                <a:gd name="T8" fmla="*/ 126 w 183"/>
                <a:gd name="T9" fmla="*/ 35 h 267"/>
                <a:gd name="T10" fmla="*/ 137 w 183"/>
                <a:gd name="T11" fmla="*/ 32 h 267"/>
                <a:gd name="T12" fmla="*/ 150 w 183"/>
                <a:gd name="T13" fmla="*/ 32 h 267"/>
                <a:gd name="T14" fmla="*/ 162 w 183"/>
                <a:gd name="T15" fmla="*/ 38 h 267"/>
                <a:gd name="T16" fmla="*/ 156 w 183"/>
                <a:gd name="T17" fmla="*/ 55 h 267"/>
                <a:gd name="T18" fmla="*/ 164 w 183"/>
                <a:gd name="T19" fmla="*/ 62 h 267"/>
                <a:gd name="T20" fmla="*/ 154 w 183"/>
                <a:gd name="T21" fmla="*/ 60 h 267"/>
                <a:gd name="T22" fmla="*/ 140 w 183"/>
                <a:gd name="T23" fmla="*/ 65 h 267"/>
                <a:gd name="T24" fmla="*/ 123 w 183"/>
                <a:gd name="T25" fmla="*/ 74 h 267"/>
                <a:gd name="T26" fmla="*/ 118 w 183"/>
                <a:gd name="T27" fmla="*/ 88 h 267"/>
                <a:gd name="T28" fmla="*/ 109 w 183"/>
                <a:gd name="T29" fmla="*/ 101 h 267"/>
                <a:gd name="T30" fmla="*/ 107 w 183"/>
                <a:gd name="T31" fmla="*/ 106 h 267"/>
                <a:gd name="T32" fmla="*/ 110 w 183"/>
                <a:gd name="T33" fmla="*/ 112 h 267"/>
                <a:gd name="T34" fmla="*/ 113 w 183"/>
                <a:gd name="T35" fmla="*/ 120 h 267"/>
                <a:gd name="T36" fmla="*/ 120 w 183"/>
                <a:gd name="T37" fmla="*/ 128 h 267"/>
                <a:gd name="T38" fmla="*/ 131 w 183"/>
                <a:gd name="T39" fmla="*/ 139 h 267"/>
                <a:gd name="T40" fmla="*/ 148 w 183"/>
                <a:gd name="T41" fmla="*/ 142 h 267"/>
                <a:gd name="T42" fmla="*/ 156 w 183"/>
                <a:gd name="T43" fmla="*/ 137 h 267"/>
                <a:gd name="T44" fmla="*/ 156 w 183"/>
                <a:gd name="T45" fmla="*/ 158 h 267"/>
                <a:gd name="T46" fmla="*/ 170 w 183"/>
                <a:gd name="T47" fmla="*/ 158 h 267"/>
                <a:gd name="T48" fmla="*/ 181 w 183"/>
                <a:gd name="T49" fmla="*/ 183 h 267"/>
                <a:gd name="T50" fmla="*/ 178 w 183"/>
                <a:gd name="T51" fmla="*/ 199 h 267"/>
                <a:gd name="T52" fmla="*/ 176 w 183"/>
                <a:gd name="T53" fmla="*/ 210 h 267"/>
                <a:gd name="T54" fmla="*/ 175 w 183"/>
                <a:gd name="T55" fmla="*/ 222 h 267"/>
                <a:gd name="T56" fmla="*/ 167 w 183"/>
                <a:gd name="T57" fmla="*/ 222 h 267"/>
                <a:gd name="T58" fmla="*/ 165 w 183"/>
                <a:gd name="T59" fmla="*/ 227 h 267"/>
                <a:gd name="T60" fmla="*/ 165 w 183"/>
                <a:gd name="T61" fmla="*/ 230 h 267"/>
                <a:gd name="T62" fmla="*/ 167 w 183"/>
                <a:gd name="T63" fmla="*/ 229 h 267"/>
                <a:gd name="T64" fmla="*/ 172 w 183"/>
                <a:gd name="T65" fmla="*/ 233 h 267"/>
                <a:gd name="T66" fmla="*/ 176 w 183"/>
                <a:gd name="T67" fmla="*/ 235 h 267"/>
                <a:gd name="T68" fmla="*/ 178 w 183"/>
                <a:gd name="T69" fmla="*/ 240 h 267"/>
                <a:gd name="T70" fmla="*/ 170 w 183"/>
                <a:gd name="T71" fmla="*/ 249 h 267"/>
                <a:gd name="T72" fmla="*/ 167 w 183"/>
                <a:gd name="T73" fmla="*/ 259 h 267"/>
                <a:gd name="T74" fmla="*/ 153 w 183"/>
                <a:gd name="T75" fmla="*/ 262 h 267"/>
                <a:gd name="T76" fmla="*/ 134 w 183"/>
                <a:gd name="T77" fmla="*/ 246 h 267"/>
                <a:gd name="T78" fmla="*/ 101 w 183"/>
                <a:gd name="T79" fmla="*/ 229 h 267"/>
                <a:gd name="T80" fmla="*/ 74 w 183"/>
                <a:gd name="T81" fmla="*/ 205 h 267"/>
                <a:gd name="T82" fmla="*/ 68 w 183"/>
                <a:gd name="T83" fmla="*/ 185 h 267"/>
                <a:gd name="T84" fmla="*/ 53 w 183"/>
                <a:gd name="T85" fmla="*/ 161 h 267"/>
                <a:gd name="T86" fmla="*/ 38 w 183"/>
                <a:gd name="T87" fmla="*/ 125 h 267"/>
                <a:gd name="T88" fmla="*/ 17 w 183"/>
                <a:gd name="T89" fmla="*/ 96 h 267"/>
                <a:gd name="T90" fmla="*/ 6 w 183"/>
                <a:gd name="T91" fmla="*/ 79 h 267"/>
                <a:gd name="T92" fmla="*/ 9 w 183"/>
                <a:gd name="T93" fmla="*/ 52 h 267"/>
                <a:gd name="T94" fmla="*/ 16 w 183"/>
                <a:gd name="T95" fmla="*/ 54 h 267"/>
                <a:gd name="T96" fmla="*/ 12 w 183"/>
                <a:gd name="T97" fmla="*/ 59 h 267"/>
                <a:gd name="T98" fmla="*/ 16 w 183"/>
                <a:gd name="T99" fmla="*/ 63 h 267"/>
                <a:gd name="T100" fmla="*/ 27 w 183"/>
                <a:gd name="T101" fmla="*/ 68 h 267"/>
                <a:gd name="T102" fmla="*/ 34 w 183"/>
                <a:gd name="T103" fmla="*/ 70 h 267"/>
                <a:gd name="T104" fmla="*/ 39 w 183"/>
                <a:gd name="T105" fmla="*/ 62 h 267"/>
                <a:gd name="T106" fmla="*/ 44 w 183"/>
                <a:gd name="T107" fmla="*/ 49 h 267"/>
                <a:gd name="T108" fmla="*/ 45 w 183"/>
                <a:gd name="T109" fmla="*/ 49 h 267"/>
                <a:gd name="T110" fmla="*/ 68 w 183"/>
                <a:gd name="T111" fmla="*/ 36 h 267"/>
                <a:gd name="T112" fmla="*/ 85 w 183"/>
                <a:gd name="T113" fmla="*/ 14 h 267"/>
                <a:gd name="T114" fmla="*/ 86 w 183"/>
                <a:gd name="T115" fmla="*/ 8 h 267"/>
                <a:gd name="T116" fmla="*/ 88 w 183"/>
                <a:gd name="T117" fmla="*/ 2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3" h="267">
                  <a:moveTo>
                    <a:pt x="88" y="0"/>
                  </a:moveTo>
                  <a:lnTo>
                    <a:pt x="90" y="0"/>
                  </a:lnTo>
                  <a:lnTo>
                    <a:pt x="90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3" y="3"/>
                  </a:lnTo>
                  <a:lnTo>
                    <a:pt x="93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3"/>
                  </a:lnTo>
                  <a:lnTo>
                    <a:pt x="94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1" y="8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1" y="13"/>
                  </a:lnTo>
                  <a:lnTo>
                    <a:pt x="102" y="14"/>
                  </a:lnTo>
                  <a:lnTo>
                    <a:pt x="102" y="14"/>
                  </a:lnTo>
                  <a:lnTo>
                    <a:pt x="104" y="14"/>
                  </a:lnTo>
                  <a:lnTo>
                    <a:pt x="105" y="14"/>
                  </a:lnTo>
                  <a:lnTo>
                    <a:pt x="107" y="16"/>
                  </a:lnTo>
                  <a:lnTo>
                    <a:pt x="107" y="16"/>
                  </a:lnTo>
                  <a:lnTo>
                    <a:pt x="109" y="18"/>
                  </a:lnTo>
                  <a:lnTo>
                    <a:pt x="109" y="18"/>
                  </a:lnTo>
                  <a:lnTo>
                    <a:pt x="110" y="18"/>
                  </a:lnTo>
                  <a:lnTo>
                    <a:pt x="110" y="18"/>
                  </a:lnTo>
                  <a:lnTo>
                    <a:pt x="112" y="19"/>
                  </a:lnTo>
                  <a:lnTo>
                    <a:pt x="112" y="21"/>
                  </a:lnTo>
                  <a:lnTo>
                    <a:pt x="113" y="21"/>
                  </a:lnTo>
                  <a:lnTo>
                    <a:pt x="113" y="22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5"/>
                  </a:lnTo>
                  <a:lnTo>
                    <a:pt x="115" y="25"/>
                  </a:lnTo>
                  <a:lnTo>
                    <a:pt x="116" y="25"/>
                  </a:lnTo>
                  <a:lnTo>
                    <a:pt x="118" y="25"/>
                  </a:lnTo>
                  <a:lnTo>
                    <a:pt x="118" y="27"/>
                  </a:lnTo>
                  <a:lnTo>
                    <a:pt x="118" y="27"/>
                  </a:lnTo>
                  <a:lnTo>
                    <a:pt x="118" y="29"/>
                  </a:lnTo>
                  <a:lnTo>
                    <a:pt x="118" y="30"/>
                  </a:lnTo>
                  <a:lnTo>
                    <a:pt x="118" y="32"/>
                  </a:lnTo>
                  <a:lnTo>
                    <a:pt x="118" y="32"/>
                  </a:lnTo>
                  <a:lnTo>
                    <a:pt x="118" y="33"/>
                  </a:lnTo>
                  <a:lnTo>
                    <a:pt x="120" y="33"/>
                  </a:lnTo>
                  <a:lnTo>
                    <a:pt x="121" y="33"/>
                  </a:lnTo>
                  <a:lnTo>
                    <a:pt x="121" y="35"/>
                  </a:lnTo>
                  <a:lnTo>
                    <a:pt x="123" y="35"/>
                  </a:lnTo>
                  <a:lnTo>
                    <a:pt x="123" y="35"/>
                  </a:lnTo>
                  <a:lnTo>
                    <a:pt x="124" y="35"/>
                  </a:lnTo>
                  <a:lnTo>
                    <a:pt x="126" y="35"/>
                  </a:lnTo>
                  <a:lnTo>
                    <a:pt x="126" y="33"/>
                  </a:lnTo>
                  <a:lnTo>
                    <a:pt x="126" y="35"/>
                  </a:lnTo>
                  <a:lnTo>
                    <a:pt x="127" y="35"/>
                  </a:lnTo>
                  <a:lnTo>
                    <a:pt x="129" y="35"/>
                  </a:lnTo>
                  <a:lnTo>
                    <a:pt x="131" y="35"/>
                  </a:lnTo>
                  <a:lnTo>
                    <a:pt x="132" y="35"/>
                  </a:lnTo>
                  <a:lnTo>
                    <a:pt x="132" y="35"/>
                  </a:lnTo>
                  <a:lnTo>
                    <a:pt x="134" y="33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7" y="32"/>
                  </a:lnTo>
                  <a:lnTo>
                    <a:pt x="139" y="32"/>
                  </a:lnTo>
                  <a:lnTo>
                    <a:pt x="139" y="32"/>
                  </a:lnTo>
                  <a:lnTo>
                    <a:pt x="140" y="32"/>
                  </a:lnTo>
                  <a:lnTo>
                    <a:pt x="142" y="32"/>
                  </a:lnTo>
                  <a:lnTo>
                    <a:pt x="142" y="33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3"/>
                  </a:lnTo>
                  <a:lnTo>
                    <a:pt x="146" y="33"/>
                  </a:lnTo>
                  <a:lnTo>
                    <a:pt x="148" y="33"/>
                  </a:lnTo>
                  <a:lnTo>
                    <a:pt x="150" y="32"/>
                  </a:lnTo>
                  <a:lnTo>
                    <a:pt x="150" y="32"/>
                  </a:lnTo>
                  <a:lnTo>
                    <a:pt x="151" y="32"/>
                  </a:lnTo>
                  <a:lnTo>
                    <a:pt x="154" y="33"/>
                  </a:lnTo>
                  <a:lnTo>
                    <a:pt x="154" y="35"/>
                  </a:lnTo>
                  <a:lnTo>
                    <a:pt x="156" y="35"/>
                  </a:lnTo>
                  <a:lnTo>
                    <a:pt x="156" y="35"/>
                  </a:lnTo>
                  <a:lnTo>
                    <a:pt x="157" y="36"/>
                  </a:lnTo>
                  <a:lnTo>
                    <a:pt x="159" y="36"/>
                  </a:lnTo>
                  <a:lnTo>
                    <a:pt x="159" y="36"/>
                  </a:lnTo>
                  <a:lnTo>
                    <a:pt x="161" y="38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0"/>
                  </a:lnTo>
                  <a:lnTo>
                    <a:pt x="162" y="41"/>
                  </a:lnTo>
                  <a:lnTo>
                    <a:pt x="159" y="44"/>
                  </a:lnTo>
                  <a:lnTo>
                    <a:pt x="157" y="48"/>
                  </a:lnTo>
                  <a:lnTo>
                    <a:pt x="154" y="52"/>
                  </a:lnTo>
                  <a:lnTo>
                    <a:pt x="153" y="55"/>
                  </a:lnTo>
                  <a:lnTo>
                    <a:pt x="154" y="55"/>
                  </a:lnTo>
                  <a:lnTo>
                    <a:pt x="156" y="55"/>
                  </a:lnTo>
                  <a:lnTo>
                    <a:pt x="157" y="55"/>
                  </a:lnTo>
                  <a:lnTo>
                    <a:pt x="157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59" y="55"/>
                  </a:lnTo>
                  <a:lnTo>
                    <a:pt x="161" y="55"/>
                  </a:lnTo>
                  <a:lnTo>
                    <a:pt x="161" y="57"/>
                  </a:lnTo>
                  <a:lnTo>
                    <a:pt x="162" y="59"/>
                  </a:lnTo>
                  <a:lnTo>
                    <a:pt x="162" y="59"/>
                  </a:lnTo>
                  <a:lnTo>
                    <a:pt x="164" y="60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2"/>
                  </a:lnTo>
                  <a:lnTo>
                    <a:pt x="164" y="63"/>
                  </a:lnTo>
                  <a:lnTo>
                    <a:pt x="162" y="62"/>
                  </a:lnTo>
                  <a:lnTo>
                    <a:pt x="161" y="62"/>
                  </a:lnTo>
                  <a:lnTo>
                    <a:pt x="161" y="62"/>
                  </a:lnTo>
                  <a:lnTo>
                    <a:pt x="159" y="62"/>
                  </a:lnTo>
                  <a:lnTo>
                    <a:pt x="159" y="60"/>
                  </a:lnTo>
                  <a:lnTo>
                    <a:pt x="157" y="60"/>
                  </a:lnTo>
                  <a:lnTo>
                    <a:pt x="156" y="60"/>
                  </a:lnTo>
                  <a:lnTo>
                    <a:pt x="154" y="60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1" y="62"/>
                  </a:lnTo>
                  <a:lnTo>
                    <a:pt x="151" y="62"/>
                  </a:lnTo>
                  <a:lnTo>
                    <a:pt x="150" y="63"/>
                  </a:lnTo>
                  <a:lnTo>
                    <a:pt x="148" y="63"/>
                  </a:lnTo>
                  <a:lnTo>
                    <a:pt x="146" y="63"/>
                  </a:lnTo>
                  <a:lnTo>
                    <a:pt x="145" y="63"/>
                  </a:lnTo>
                  <a:lnTo>
                    <a:pt x="143" y="63"/>
                  </a:lnTo>
                  <a:lnTo>
                    <a:pt x="142" y="65"/>
                  </a:lnTo>
                  <a:lnTo>
                    <a:pt x="140" y="65"/>
                  </a:lnTo>
                  <a:lnTo>
                    <a:pt x="137" y="65"/>
                  </a:lnTo>
                  <a:lnTo>
                    <a:pt x="135" y="66"/>
                  </a:lnTo>
                  <a:lnTo>
                    <a:pt x="135" y="66"/>
                  </a:lnTo>
                  <a:lnTo>
                    <a:pt x="134" y="66"/>
                  </a:lnTo>
                  <a:lnTo>
                    <a:pt x="131" y="68"/>
                  </a:lnTo>
                  <a:lnTo>
                    <a:pt x="129" y="70"/>
                  </a:lnTo>
                  <a:lnTo>
                    <a:pt x="127" y="71"/>
                  </a:lnTo>
                  <a:lnTo>
                    <a:pt x="126" y="73"/>
                  </a:lnTo>
                  <a:lnTo>
                    <a:pt x="124" y="73"/>
                  </a:lnTo>
                  <a:lnTo>
                    <a:pt x="123" y="73"/>
                  </a:lnTo>
                  <a:lnTo>
                    <a:pt x="123" y="74"/>
                  </a:lnTo>
                  <a:lnTo>
                    <a:pt x="121" y="74"/>
                  </a:lnTo>
                  <a:lnTo>
                    <a:pt x="123" y="74"/>
                  </a:lnTo>
                  <a:lnTo>
                    <a:pt x="121" y="76"/>
                  </a:lnTo>
                  <a:lnTo>
                    <a:pt x="121" y="79"/>
                  </a:lnTo>
                  <a:lnTo>
                    <a:pt x="121" y="81"/>
                  </a:lnTo>
                  <a:lnTo>
                    <a:pt x="121" y="81"/>
                  </a:lnTo>
                  <a:lnTo>
                    <a:pt x="120" y="84"/>
                  </a:lnTo>
                  <a:lnTo>
                    <a:pt x="118" y="85"/>
                  </a:lnTo>
                  <a:lnTo>
                    <a:pt x="118" y="87"/>
                  </a:lnTo>
                  <a:lnTo>
                    <a:pt x="116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18" y="93"/>
                  </a:lnTo>
                  <a:lnTo>
                    <a:pt x="118" y="95"/>
                  </a:lnTo>
                  <a:lnTo>
                    <a:pt x="116" y="95"/>
                  </a:lnTo>
                  <a:lnTo>
                    <a:pt x="116" y="95"/>
                  </a:lnTo>
                  <a:lnTo>
                    <a:pt x="113" y="96"/>
                  </a:lnTo>
                  <a:lnTo>
                    <a:pt x="110" y="98"/>
                  </a:lnTo>
                  <a:lnTo>
                    <a:pt x="110" y="100"/>
                  </a:lnTo>
                  <a:lnTo>
                    <a:pt x="109" y="101"/>
                  </a:lnTo>
                  <a:lnTo>
                    <a:pt x="109" y="103"/>
                  </a:lnTo>
                  <a:lnTo>
                    <a:pt x="109" y="103"/>
                  </a:lnTo>
                  <a:lnTo>
                    <a:pt x="110" y="103"/>
                  </a:lnTo>
                  <a:lnTo>
                    <a:pt x="110" y="104"/>
                  </a:lnTo>
                  <a:lnTo>
                    <a:pt x="110" y="106"/>
                  </a:lnTo>
                  <a:lnTo>
                    <a:pt x="110" y="106"/>
                  </a:lnTo>
                  <a:lnTo>
                    <a:pt x="109" y="106"/>
                  </a:lnTo>
                  <a:lnTo>
                    <a:pt x="109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6"/>
                  </a:lnTo>
                  <a:lnTo>
                    <a:pt x="107" y="107"/>
                  </a:lnTo>
                  <a:lnTo>
                    <a:pt x="107" y="107"/>
                  </a:lnTo>
                  <a:lnTo>
                    <a:pt x="107" y="109"/>
                  </a:lnTo>
                  <a:lnTo>
                    <a:pt x="107" y="109"/>
                  </a:lnTo>
                  <a:lnTo>
                    <a:pt x="105" y="109"/>
                  </a:lnTo>
                  <a:lnTo>
                    <a:pt x="107" y="109"/>
                  </a:lnTo>
                  <a:lnTo>
                    <a:pt x="107" y="111"/>
                  </a:lnTo>
                  <a:lnTo>
                    <a:pt x="107" y="111"/>
                  </a:lnTo>
                  <a:lnTo>
                    <a:pt x="109" y="112"/>
                  </a:lnTo>
                  <a:lnTo>
                    <a:pt x="110" y="112"/>
                  </a:lnTo>
                  <a:lnTo>
                    <a:pt x="110" y="112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09" y="114"/>
                  </a:lnTo>
                  <a:lnTo>
                    <a:pt x="109" y="114"/>
                  </a:lnTo>
                  <a:lnTo>
                    <a:pt x="110" y="115"/>
                  </a:lnTo>
                  <a:lnTo>
                    <a:pt x="110" y="115"/>
                  </a:lnTo>
                  <a:lnTo>
                    <a:pt x="112" y="117"/>
                  </a:lnTo>
                  <a:lnTo>
                    <a:pt x="112" y="117"/>
                  </a:lnTo>
                  <a:lnTo>
                    <a:pt x="112" y="118"/>
                  </a:lnTo>
                  <a:lnTo>
                    <a:pt x="112" y="118"/>
                  </a:lnTo>
                  <a:lnTo>
                    <a:pt x="113" y="120"/>
                  </a:lnTo>
                  <a:lnTo>
                    <a:pt x="113" y="120"/>
                  </a:lnTo>
                  <a:lnTo>
                    <a:pt x="113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3"/>
                  </a:lnTo>
                  <a:lnTo>
                    <a:pt x="116" y="125"/>
                  </a:lnTo>
                  <a:lnTo>
                    <a:pt x="118" y="126"/>
                  </a:lnTo>
                  <a:lnTo>
                    <a:pt x="118" y="128"/>
                  </a:lnTo>
                  <a:lnTo>
                    <a:pt x="120" y="128"/>
                  </a:lnTo>
                  <a:lnTo>
                    <a:pt x="121" y="129"/>
                  </a:lnTo>
                  <a:lnTo>
                    <a:pt x="121" y="131"/>
                  </a:lnTo>
                  <a:lnTo>
                    <a:pt x="120" y="134"/>
                  </a:lnTo>
                  <a:lnTo>
                    <a:pt x="118" y="136"/>
                  </a:lnTo>
                  <a:lnTo>
                    <a:pt x="120" y="136"/>
                  </a:lnTo>
                  <a:lnTo>
                    <a:pt x="123" y="136"/>
                  </a:lnTo>
                  <a:lnTo>
                    <a:pt x="126" y="136"/>
                  </a:lnTo>
                  <a:lnTo>
                    <a:pt x="127" y="137"/>
                  </a:lnTo>
                  <a:lnTo>
                    <a:pt x="129" y="137"/>
                  </a:lnTo>
                  <a:lnTo>
                    <a:pt x="131" y="137"/>
                  </a:lnTo>
                  <a:lnTo>
                    <a:pt x="131" y="139"/>
                  </a:lnTo>
                  <a:lnTo>
                    <a:pt x="131" y="140"/>
                  </a:lnTo>
                  <a:lnTo>
                    <a:pt x="131" y="140"/>
                  </a:lnTo>
                  <a:lnTo>
                    <a:pt x="132" y="142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2" y="144"/>
                  </a:lnTo>
                  <a:lnTo>
                    <a:pt x="137" y="144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46" y="144"/>
                  </a:lnTo>
                  <a:lnTo>
                    <a:pt x="148" y="142"/>
                  </a:lnTo>
                  <a:lnTo>
                    <a:pt x="150" y="142"/>
                  </a:lnTo>
                  <a:lnTo>
                    <a:pt x="150" y="140"/>
                  </a:lnTo>
                  <a:lnTo>
                    <a:pt x="151" y="139"/>
                  </a:lnTo>
                  <a:lnTo>
                    <a:pt x="153" y="139"/>
                  </a:lnTo>
                  <a:lnTo>
                    <a:pt x="153" y="137"/>
                  </a:lnTo>
                  <a:lnTo>
                    <a:pt x="154" y="137"/>
                  </a:lnTo>
                  <a:lnTo>
                    <a:pt x="154" y="137"/>
                  </a:lnTo>
                  <a:lnTo>
                    <a:pt x="154" y="136"/>
                  </a:lnTo>
                  <a:lnTo>
                    <a:pt x="156" y="136"/>
                  </a:lnTo>
                  <a:lnTo>
                    <a:pt x="156" y="137"/>
                  </a:lnTo>
                  <a:lnTo>
                    <a:pt x="156" y="137"/>
                  </a:lnTo>
                  <a:lnTo>
                    <a:pt x="156" y="139"/>
                  </a:lnTo>
                  <a:lnTo>
                    <a:pt x="156" y="140"/>
                  </a:lnTo>
                  <a:lnTo>
                    <a:pt x="156" y="140"/>
                  </a:lnTo>
                  <a:lnTo>
                    <a:pt x="154" y="142"/>
                  </a:lnTo>
                  <a:lnTo>
                    <a:pt x="154" y="144"/>
                  </a:lnTo>
                  <a:lnTo>
                    <a:pt x="154" y="147"/>
                  </a:lnTo>
                  <a:lnTo>
                    <a:pt x="154" y="150"/>
                  </a:lnTo>
                  <a:lnTo>
                    <a:pt x="154" y="153"/>
                  </a:lnTo>
                  <a:lnTo>
                    <a:pt x="154" y="156"/>
                  </a:lnTo>
                  <a:lnTo>
                    <a:pt x="154" y="159"/>
                  </a:lnTo>
                  <a:lnTo>
                    <a:pt x="156" y="158"/>
                  </a:lnTo>
                  <a:lnTo>
                    <a:pt x="156" y="158"/>
                  </a:lnTo>
                  <a:lnTo>
                    <a:pt x="157" y="159"/>
                  </a:lnTo>
                  <a:lnTo>
                    <a:pt x="157" y="159"/>
                  </a:lnTo>
                  <a:lnTo>
                    <a:pt x="159" y="159"/>
                  </a:lnTo>
                  <a:lnTo>
                    <a:pt x="159" y="159"/>
                  </a:lnTo>
                  <a:lnTo>
                    <a:pt x="161" y="159"/>
                  </a:lnTo>
                  <a:lnTo>
                    <a:pt x="162" y="158"/>
                  </a:lnTo>
                  <a:lnTo>
                    <a:pt x="164" y="158"/>
                  </a:lnTo>
                  <a:lnTo>
                    <a:pt x="167" y="158"/>
                  </a:lnTo>
                  <a:lnTo>
                    <a:pt x="168" y="158"/>
                  </a:lnTo>
                  <a:lnTo>
                    <a:pt x="170" y="158"/>
                  </a:lnTo>
                  <a:lnTo>
                    <a:pt x="172" y="161"/>
                  </a:lnTo>
                  <a:lnTo>
                    <a:pt x="173" y="164"/>
                  </a:lnTo>
                  <a:lnTo>
                    <a:pt x="175" y="166"/>
                  </a:lnTo>
                  <a:lnTo>
                    <a:pt x="176" y="169"/>
                  </a:lnTo>
                  <a:lnTo>
                    <a:pt x="178" y="172"/>
                  </a:lnTo>
                  <a:lnTo>
                    <a:pt x="180" y="174"/>
                  </a:lnTo>
                  <a:lnTo>
                    <a:pt x="181" y="177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81" y="181"/>
                  </a:lnTo>
                  <a:lnTo>
                    <a:pt x="181" y="183"/>
                  </a:lnTo>
                  <a:lnTo>
                    <a:pt x="181" y="185"/>
                  </a:lnTo>
                  <a:lnTo>
                    <a:pt x="180" y="185"/>
                  </a:lnTo>
                  <a:lnTo>
                    <a:pt x="180" y="185"/>
                  </a:lnTo>
                  <a:lnTo>
                    <a:pt x="178" y="186"/>
                  </a:lnTo>
                  <a:lnTo>
                    <a:pt x="178" y="188"/>
                  </a:lnTo>
                  <a:lnTo>
                    <a:pt x="178" y="194"/>
                  </a:lnTo>
                  <a:lnTo>
                    <a:pt x="178" y="196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7"/>
                  </a:lnTo>
                  <a:lnTo>
                    <a:pt x="178" y="199"/>
                  </a:lnTo>
                  <a:lnTo>
                    <a:pt x="178" y="202"/>
                  </a:lnTo>
                  <a:lnTo>
                    <a:pt x="180" y="203"/>
                  </a:lnTo>
                  <a:lnTo>
                    <a:pt x="180" y="203"/>
                  </a:lnTo>
                  <a:lnTo>
                    <a:pt x="180" y="205"/>
                  </a:lnTo>
                  <a:lnTo>
                    <a:pt x="180" y="205"/>
                  </a:lnTo>
                  <a:lnTo>
                    <a:pt x="178" y="207"/>
                  </a:lnTo>
                  <a:lnTo>
                    <a:pt x="178" y="207"/>
                  </a:lnTo>
                  <a:lnTo>
                    <a:pt x="178" y="208"/>
                  </a:lnTo>
                  <a:lnTo>
                    <a:pt x="178" y="208"/>
                  </a:lnTo>
                  <a:lnTo>
                    <a:pt x="176" y="210"/>
                  </a:lnTo>
                  <a:lnTo>
                    <a:pt x="176" y="210"/>
                  </a:lnTo>
                  <a:lnTo>
                    <a:pt x="175" y="211"/>
                  </a:lnTo>
                  <a:lnTo>
                    <a:pt x="175" y="211"/>
                  </a:lnTo>
                  <a:lnTo>
                    <a:pt x="175" y="213"/>
                  </a:lnTo>
                  <a:lnTo>
                    <a:pt x="175" y="213"/>
                  </a:lnTo>
                  <a:lnTo>
                    <a:pt x="173" y="215"/>
                  </a:lnTo>
                  <a:lnTo>
                    <a:pt x="173" y="216"/>
                  </a:lnTo>
                  <a:lnTo>
                    <a:pt x="173" y="216"/>
                  </a:lnTo>
                  <a:lnTo>
                    <a:pt x="173" y="218"/>
                  </a:lnTo>
                  <a:lnTo>
                    <a:pt x="176" y="221"/>
                  </a:lnTo>
                  <a:lnTo>
                    <a:pt x="176" y="221"/>
                  </a:lnTo>
                  <a:lnTo>
                    <a:pt x="175" y="222"/>
                  </a:lnTo>
                  <a:lnTo>
                    <a:pt x="173" y="222"/>
                  </a:lnTo>
                  <a:lnTo>
                    <a:pt x="173" y="224"/>
                  </a:lnTo>
                  <a:lnTo>
                    <a:pt x="173" y="224"/>
                  </a:lnTo>
                  <a:lnTo>
                    <a:pt x="172" y="224"/>
                  </a:lnTo>
                  <a:lnTo>
                    <a:pt x="170" y="222"/>
                  </a:lnTo>
                  <a:lnTo>
                    <a:pt x="168" y="222"/>
                  </a:lnTo>
                  <a:lnTo>
                    <a:pt x="168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1"/>
                  </a:lnTo>
                  <a:lnTo>
                    <a:pt x="167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2"/>
                  </a:lnTo>
                  <a:lnTo>
                    <a:pt x="165" y="224"/>
                  </a:lnTo>
                  <a:lnTo>
                    <a:pt x="165" y="226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7" y="227"/>
                  </a:lnTo>
                  <a:lnTo>
                    <a:pt x="165" y="227"/>
                  </a:lnTo>
                  <a:lnTo>
                    <a:pt x="165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7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29"/>
                  </a:lnTo>
                  <a:lnTo>
                    <a:pt x="164" y="230"/>
                  </a:lnTo>
                  <a:lnTo>
                    <a:pt x="164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5" y="230"/>
                  </a:lnTo>
                  <a:lnTo>
                    <a:pt x="165" y="230"/>
                  </a:lnTo>
                  <a:lnTo>
                    <a:pt x="165" y="229"/>
                  </a:lnTo>
                  <a:lnTo>
                    <a:pt x="167" y="229"/>
                  </a:lnTo>
                  <a:lnTo>
                    <a:pt x="167" y="229"/>
                  </a:lnTo>
                  <a:lnTo>
                    <a:pt x="167" y="230"/>
                  </a:lnTo>
                  <a:lnTo>
                    <a:pt x="167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0"/>
                  </a:lnTo>
                  <a:lnTo>
                    <a:pt x="168" y="232"/>
                  </a:lnTo>
                  <a:lnTo>
                    <a:pt x="170" y="232"/>
                  </a:lnTo>
                  <a:lnTo>
                    <a:pt x="172" y="232"/>
                  </a:lnTo>
                  <a:lnTo>
                    <a:pt x="172" y="232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2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3" y="235"/>
                  </a:lnTo>
                  <a:lnTo>
                    <a:pt x="175" y="235"/>
                  </a:lnTo>
                  <a:lnTo>
                    <a:pt x="175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6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5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7"/>
                  </a:lnTo>
                  <a:lnTo>
                    <a:pt x="178" y="238"/>
                  </a:lnTo>
                  <a:lnTo>
                    <a:pt x="176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0"/>
                  </a:lnTo>
                  <a:lnTo>
                    <a:pt x="178" y="241"/>
                  </a:lnTo>
                  <a:lnTo>
                    <a:pt x="178" y="241"/>
                  </a:lnTo>
                  <a:lnTo>
                    <a:pt x="176" y="243"/>
                  </a:lnTo>
                  <a:lnTo>
                    <a:pt x="175" y="243"/>
                  </a:lnTo>
                  <a:lnTo>
                    <a:pt x="175" y="244"/>
                  </a:lnTo>
                  <a:lnTo>
                    <a:pt x="173" y="246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2" y="248"/>
                  </a:lnTo>
                  <a:lnTo>
                    <a:pt x="170" y="249"/>
                  </a:lnTo>
                  <a:lnTo>
                    <a:pt x="168" y="251"/>
                  </a:lnTo>
                  <a:lnTo>
                    <a:pt x="168" y="251"/>
                  </a:lnTo>
                  <a:lnTo>
                    <a:pt x="170" y="252"/>
                  </a:lnTo>
                  <a:lnTo>
                    <a:pt x="170" y="252"/>
                  </a:lnTo>
                  <a:lnTo>
                    <a:pt x="172" y="254"/>
                  </a:lnTo>
                  <a:lnTo>
                    <a:pt x="172" y="254"/>
                  </a:lnTo>
                  <a:lnTo>
                    <a:pt x="170" y="255"/>
                  </a:lnTo>
                  <a:lnTo>
                    <a:pt x="168" y="255"/>
                  </a:lnTo>
                  <a:lnTo>
                    <a:pt x="167" y="257"/>
                  </a:lnTo>
                  <a:lnTo>
                    <a:pt x="165" y="257"/>
                  </a:lnTo>
                  <a:lnTo>
                    <a:pt x="167" y="259"/>
                  </a:lnTo>
                  <a:lnTo>
                    <a:pt x="167" y="260"/>
                  </a:lnTo>
                  <a:lnTo>
                    <a:pt x="167" y="262"/>
                  </a:lnTo>
                  <a:lnTo>
                    <a:pt x="167" y="263"/>
                  </a:lnTo>
                  <a:lnTo>
                    <a:pt x="165" y="265"/>
                  </a:lnTo>
                  <a:lnTo>
                    <a:pt x="164" y="265"/>
                  </a:lnTo>
                  <a:lnTo>
                    <a:pt x="161" y="267"/>
                  </a:lnTo>
                  <a:lnTo>
                    <a:pt x="159" y="267"/>
                  </a:lnTo>
                  <a:lnTo>
                    <a:pt x="159" y="267"/>
                  </a:lnTo>
                  <a:lnTo>
                    <a:pt x="157" y="267"/>
                  </a:lnTo>
                  <a:lnTo>
                    <a:pt x="157" y="265"/>
                  </a:lnTo>
                  <a:lnTo>
                    <a:pt x="153" y="262"/>
                  </a:lnTo>
                  <a:lnTo>
                    <a:pt x="150" y="260"/>
                  </a:lnTo>
                  <a:lnTo>
                    <a:pt x="148" y="260"/>
                  </a:lnTo>
                  <a:lnTo>
                    <a:pt x="145" y="257"/>
                  </a:lnTo>
                  <a:lnTo>
                    <a:pt x="145" y="255"/>
                  </a:lnTo>
                  <a:lnTo>
                    <a:pt x="143" y="252"/>
                  </a:lnTo>
                  <a:lnTo>
                    <a:pt x="143" y="252"/>
                  </a:lnTo>
                  <a:lnTo>
                    <a:pt x="142" y="251"/>
                  </a:lnTo>
                  <a:lnTo>
                    <a:pt x="139" y="249"/>
                  </a:lnTo>
                  <a:lnTo>
                    <a:pt x="137" y="249"/>
                  </a:lnTo>
                  <a:lnTo>
                    <a:pt x="135" y="248"/>
                  </a:lnTo>
                  <a:lnTo>
                    <a:pt x="134" y="246"/>
                  </a:lnTo>
                  <a:lnTo>
                    <a:pt x="131" y="244"/>
                  </a:lnTo>
                  <a:lnTo>
                    <a:pt x="129" y="243"/>
                  </a:lnTo>
                  <a:lnTo>
                    <a:pt x="127" y="243"/>
                  </a:lnTo>
                  <a:lnTo>
                    <a:pt x="123" y="241"/>
                  </a:lnTo>
                  <a:lnTo>
                    <a:pt x="121" y="240"/>
                  </a:lnTo>
                  <a:lnTo>
                    <a:pt x="116" y="238"/>
                  </a:lnTo>
                  <a:lnTo>
                    <a:pt x="115" y="237"/>
                  </a:lnTo>
                  <a:lnTo>
                    <a:pt x="110" y="235"/>
                  </a:lnTo>
                  <a:lnTo>
                    <a:pt x="109" y="233"/>
                  </a:lnTo>
                  <a:lnTo>
                    <a:pt x="104" y="230"/>
                  </a:lnTo>
                  <a:lnTo>
                    <a:pt x="101" y="229"/>
                  </a:lnTo>
                  <a:lnTo>
                    <a:pt x="98" y="227"/>
                  </a:lnTo>
                  <a:lnTo>
                    <a:pt x="90" y="224"/>
                  </a:lnTo>
                  <a:lnTo>
                    <a:pt x="88" y="222"/>
                  </a:lnTo>
                  <a:lnTo>
                    <a:pt x="88" y="219"/>
                  </a:lnTo>
                  <a:lnTo>
                    <a:pt x="86" y="219"/>
                  </a:lnTo>
                  <a:lnTo>
                    <a:pt x="83" y="216"/>
                  </a:lnTo>
                  <a:lnTo>
                    <a:pt x="80" y="215"/>
                  </a:lnTo>
                  <a:lnTo>
                    <a:pt x="79" y="211"/>
                  </a:lnTo>
                  <a:lnTo>
                    <a:pt x="77" y="210"/>
                  </a:lnTo>
                  <a:lnTo>
                    <a:pt x="75" y="207"/>
                  </a:lnTo>
                  <a:lnTo>
                    <a:pt x="74" y="205"/>
                  </a:lnTo>
                  <a:lnTo>
                    <a:pt x="72" y="205"/>
                  </a:lnTo>
                  <a:lnTo>
                    <a:pt x="72" y="202"/>
                  </a:lnTo>
                  <a:lnTo>
                    <a:pt x="72" y="200"/>
                  </a:lnTo>
                  <a:lnTo>
                    <a:pt x="72" y="200"/>
                  </a:lnTo>
                  <a:lnTo>
                    <a:pt x="74" y="200"/>
                  </a:lnTo>
                  <a:lnTo>
                    <a:pt x="74" y="196"/>
                  </a:lnTo>
                  <a:lnTo>
                    <a:pt x="74" y="194"/>
                  </a:lnTo>
                  <a:lnTo>
                    <a:pt x="71" y="189"/>
                  </a:lnTo>
                  <a:lnTo>
                    <a:pt x="69" y="188"/>
                  </a:lnTo>
                  <a:lnTo>
                    <a:pt x="69" y="185"/>
                  </a:lnTo>
                  <a:lnTo>
                    <a:pt x="68" y="185"/>
                  </a:lnTo>
                  <a:lnTo>
                    <a:pt x="66" y="181"/>
                  </a:lnTo>
                  <a:lnTo>
                    <a:pt x="64" y="178"/>
                  </a:lnTo>
                  <a:lnTo>
                    <a:pt x="63" y="177"/>
                  </a:lnTo>
                  <a:lnTo>
                    <a:pt x="63" y="175"/>
                  </a:lnTo>
                  <a:lnTo>
                    <a:pt x="61" y="175"/>
                  </a:lnTo>
                  <a:lnTo>
                    <a:pt x="60" y="174"/>
                  </a:lnTo>
                  <a:lnTo>
                    <a:pt x="60" y="172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59"/>
                  </a:lnTo>
                  <a:lnTo>
                    <a:pt x="52" y="156"/>
                  </a:lnTo>
                  <a:lnTo>
                    <a:pt x="47" y="148"/>
                  </a:lnTo>
                  <a:lnTo>
                    <a:pt x="45" y="145"/>
                  </a:lnTo>
                  <a:lnTo>
                    <a:pt x="44" y="142"/>
                  </a:lnTo>
                  <a:lnTo>
                    <a:pt x="42" y="139"/>
                  </a:lnTo>
                  <a:lnTo>
                    <a:pt x="42" y="136"/>
                  </a:lnTo>
                  <a:lnTo>
                    <a:pt x="39" y="133"/>
                  </a:lnTo>
                  <a:lnTo>
                    <a:pt x="39" y="129"/>
                  </a:lnTo>
                  <a:lnTo>
                    <a:pt x="38" y="126"/>
                  </a:lnTo>
                  <a:lnTo>
                    <a:pt x="38" y="125"/>
                  </a:lnTo>
                  <a:lnTo>
                    <a:pt x="34" y="122"/>
                  </a:lnTo>
                  <a:lnTo>
                    <a:pt x="33" y="118"/>
                  </a:lnTo>
                  <a:lnTo>
                    <a:pt x="31" y="115"/>
                  </a:lnTo>
                  <a:lnTo>
                    <a:pt x="30" y="114"/>
                  </a:lnTo>
                  <a:lnTo>
                    <a:pt x="28" y="114"/>
                  </a:lnTo>
                  <a:lnTo>
                    <a:pt x="25" y="107"/>
                  </a:lnTo>
                  <a:lnTo>
                    <a:pt x="25" y="106"/>
                  </a:lnTo>
                  <a:lnTo>
                    <a:pt x="23" y="103"/>
                  </a:lnTo>
                  <a:lnTo>
                    <a:pt x="20" y="100"/>
                  </a:lnTo>
                  <a:lnTo>
                    <a:pt x="19" y="98"/>
                  </a:lnTo>
                  <a:lnTo>
                    <a:pt x="17" y="96"/>
                  </a:lnTo>
                  <a:lnTo>
                    <a:pt x="8" y="90"/>
                  </a:lnTo>
                  <a:lnTo>
                    <a:pt x="4" y="88"/>
                  </a:lnTo>
                  <a:lnTo>
                    <a:pt x="3" y="87"/>
                  </a:lnTo>
                  <a:lnTo>
                    <a:pt x="3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4" y="84"/>
                  </a:lnTo>
                  <a:lnTo>
                    <a:pt x="6" y="84"/>
                  </a:lnTo>
                  <a:lnTo>
                    <a:pt x="6" y="84"/>
                  </a:lnTo>
                  <a:lnTo>
                    <a:pt x="6" y="81"/>
                  </a:lnTo>
                  <a:lnTo>
                    <a:pt x="6" y="79"/>
                  </a:lnTo>
                  <a:lnTo>
                    <a:pt x="3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1" y="71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1" y="62"/>
                  </a:lnTo>
                  <a:lnTo>
                    <a:pt x="1" y="62"/>
                  </a:lnTo>
                  <a:lnTo>
                    <a:pt x="6" y="55"/>
                  </a:lnTo>
                  <a:lnTo>
                    <a:pt x="8" y="54"/>
                  </a:lnTo>
                  <a:lnTo>
                    <a:pt x="9" y="52"/>
                  </a:lnTo>
                  <a:lnTo>
                    <a:pt x="12" y="51"/>
                  </a:lnTo>
                  <a:lnTo>
                    <a:pt x="14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7" y="57"/>
                  </a:lnTo>
                  <a:lnTo>
                    <a:pt x="16" y="57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4" y="59"/>
                  </a:lnTo>
                  <a:lnTo>
                    <a:pt x="12" y="57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4" y="60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2" y="65"/>
                  </a:lnTo>
                  <a:lnTo>
                    <a:pt x="14" y="65"/>
                  </a:lnTo>
                  <a:lnTo>
                    <a:pt x="16" y="63"/>
                  </a:lnTo>
                  <a:lnTo>
                    <a:pt x="16" y="63"/>
                  </a:lnTo>
                  <a:lnTo>
                    <a:pt x="17" y="62"/>
                  </a:lnTo>
                  <a:lnTo>
                    <a:pt x="17" y="62"/>
                  </a:lnTo>
                  <a:lnTo>
                    <a:pt x="19" y="62"/>
                  </a:lnTo>
                  <a:lnTo>
                    <a:pt x="20" y="63"/>
                  </a:lnTo>
                  <a:lnTo>
                    <a:pt x="22" y="65"/>
                  </a:lnTo>
                  <a:lnTo>
                    <a:pt x="22" y="65"/>
                  </a:lnTo>
                  <a:lnTo>
                    <a:pt x="23" y="65"/>
                  </a:lnTo>
                  <a:lnTo>
                    <a:pt x="25" y="65"/>
                  </a:lnTo>
                  <a:lnTo>
                    <a:pt x="25" y="65"/>
                  </a:lnTo>
                  <a:lnTo>
                    <a:pt x="27" y="65"/>
                  </a:lnTo>
                  <a:lnTo>
                    <a:pt x="27" y="68"/>
                  </a:lnTo>
                  <a:lnTo>
                    <a:pt x="27" y="68"/>
                  </a:lnTo>
                  <a:lnTo>
                    <a:pt x="28" y="70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3" y="73"/>
                  </a:lnTo>
                  <a:lnTo>
                    <a:pt x="33" y="71"/>
                  </a:lnTo>
                  <a:lnTo>
                    <a:pt x="34" y="71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70"/>
                  </a:lnTo>
                  <a:lnTo>
                    <a:pt x="34" y="68"/>
                  </a:lnTo>
                  <a:lnTo>
                    <a:pt x="36" y="68"/>
                  </a:lnTo>
                  <a:lnTo>
                    <a:pt x="38" y="66"/>
                  </a:lnTo>
                  <a:lnTo>
                    <a:pt x="38" y="66"/>
                  </a:lnTo>
                  <a:lnTo>
                    <a:pt x="39" y="65"/>
                  </a:lnTo>
                  <a:lnTo>
                    <a:pt x="39" y="65"/>
                  </a:lnTo>
                  <a:lnTo>
                    <a:pt x="39" y="63"/>
                  </a:lnTo>
                  <a:lnTo>
                    <a:pt x="38" y="63"/>
                  </a:lnTo>
                  <a:lnTo>
                    <a:pt x="38" y="62"/>
                  </a:lnTo>
                  <a:lnTo>
                    <a:pt x="39" y="62"/>
                  </a:lnTo>
                  <a:lnTo>
                    <a:pt x="39" y="60"/>
                  </a:lnTo>
                  <a:lnTo>
                    <a:pt x="41" y="59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2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51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7" y="48"/>
                  </a:lnTo>
                  <a:lnTo>
                    <a:pt x="47" y="46"/>
                  </a:lnTo>
                  <a:lnTo>
                    <a:pt x="49" y="44"/>
                  </a:lnTo>
                  <a:lnTo>
                    <a:pt x="50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8" y="41"/>
                  </a:lnTo>
                  <a:lnTo>
                    <a:pt x="60" y="40"/>
                  </a:lnTo>
                  <a:lnTo>
                    <a:pt x="64" y="38"/>
                  </a:lnTo>
                  <a:lnTo>
                    <a:pt x="68" y="36"/>
                  </a:lnTo>
                  <a:lnTo>
                    <a:pt x="69" y="35"/>
                  </a:lnTo>
                  <a:lnTo>
                    <a:pt x="72" y="33"/>
                  </a:lnTo>
                  <a:lnTo>
                    <a:pt x="74" y="32"/>
                  </a:lnTo>
                  <a:lnTo>
                    <a:pt x="75" y="30"/>
                  </a:lnTo>
                  <a:lnTo>
                    <a:pt x="79" y="27"/>
                  </a:lnTo>
                  <a:lnTo>
                    <a:pt x="80" y="25"/>
                  </a:lnTo>
                  <a:lnTo>
                    <a:pt x="82" y="24"/>
                  </a:lnTo>
                  <a:lnTo>
                    <a:pt x="83" y="22"/>
                  </a:lnTo>
                  <a:lnTo>
                    <a:pt x="85" y="19"/>
                  </a:lnTo>
                  <a:lnTo>
                    <a:pt x="85" y="16"/>
                  </a:lnTo>
                  <a:lnTo>
                    <a:pt x="85" y="14"/>
                  </a:lnTo>
                  <a:lnTo>
                    <a:pt x="85" y="13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6" y="14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1"/>
                  </a:lnTo>
                  <a:lnTo>
                    <a:pt x="88" y="10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6" y="8"/>
                  </a:lnTo>
                  <a:lnTo>
                    <a:pt x="85" y="7"/>
                  </a:lnTo>
                  <a:lnTo>
                    <a:pt x="85" y="5"/>
                  </a:lnTo>
                  <a:lnTo>
                    <a:pt x="85" y="3"/>
                  </a:lnTo>
                  <a:lnTo>
                    <a:pt x="83" y="3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3" y="2"/>
                  </a:lnTo>
                  <a:lnTo>
                    <a:pt x="85" y="2"/>
                  </a:lnTo>
                  <a:lnTo>
                    <a:pt x="86" y="2"/>
                  </a:lnTo>
                  <a:lnTo>
                    <a:pt x="86" y="2"/>
                  </a:lnTo>
                  <a:lnTo>
                    <a:pt x="88" y="2"/>
                  </a:lnTo>
                  <a:lnTo>
                    <a:pt x="8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3" name="Freeform 179">
              <a:extLst>
                <a:ext uri="{FF2B5EF4-FFF2-40B4-BE49-F238E27FC236}">
                  <a16:creationId xmlns:a16="http://schemas.microsoft.com/office/drawing/2014/main" id="{1D704226-8304-475F-93ED-01282E623A0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25929" y="4146930"/>
              <a:ext cx="163735" cy="66274"/>
            </a:xfrm>
            <a:custGeom>
              <a:avLst/>
              <a:gdLst>
                <a:gd name="T0" fmla="*/ 19 w 84"/>
                <a:gd name="T1" fmla="*/ 31 h 34"/>
                <a:gd name="T2" fmla="*/ 19 w 84"/>
                <a:gd name="T3" fmla="*/ 33 h 34"/>
                <a:gd name="T4" fmla="*/ 16 w 84"/>
                <a:gd name="T5" fmla="*/ 31 h 34"/>
                <a:gd name="T6" fmla="*/ 57 w 84"/>
                <a:gd name="T7" fmla="*/ 20 h 34"/>
                <a:gd name="T8" fmla="*/ 57 w 84"/>
                <a:gd name="T9" fmla="*/ 19 h 34"/>
                <a:gd name="T10" fmla="*/ 60 w 84"/>
                <a:gd name="T11" fmla="*/ 19 h 34"/>
                <a:gd name="T12" fmla="*/ 58 w 84"/>
                <a:gd name="T13" fmla="*/ 19 h 34"/>
                <a:gd name="T14" fmla="*/ 11 w 84"/>
                <a:gd name="T15" fmla="*/ 3 h 34"/>
                <a:gd name="T16" fmla="*/ 10 w 84"/>
                <a:gd name="T17" fmla="*/ 3 h 34"/>
                <a:gd name="T18" fmla="*/ 55 w 84"/>
                <a:gd name="T19" fmla="*/ 1 h 34"/>
                <a:gd name="T20" fmla="*/ 58 w 84"/>
                <a:gd name="T21" fmla="*/ 3 h 34"/>
                <a:gd name="T22" fmla="*/ 74 w 84"/>
                <a:gd name="T23" fmla="*/ 7 h 34"/>
                <a:gd name="T24" fmla="*/ 81 w 84"/>
                <a:gd name="T25" fmla="*/ 15 h 34"/>
                <a:gd name="T26" fmla="*/ 82 w 84"/>
                <a:gd name="T27" fmla="*/ 20 h 34"/>
                <a:gd name="T28" fmla="*/ 84 w 84"/>
                <a:gd name="T29" fmla="*/ 25 h 34"/>
                <a:gd name="T30" fmla="*/ 82 w 84"/>
                <a:gd name="T31" fmla="*/ 28 h 34"/>
                <a:gd name="T32" fmla="*/ 77 w 84"/>
                <a:gd name="T33" fmla="*/ 28 h 34"/>
                <a:gd name="T34" fmla="*/ 76 w 84"/>
                <a:gd name="T35" fmla="*/ 28 h 34"/>
                <a:gd name="T36" fmla="*/ 74 w 84"/>
                <a:gd name="T37" fmla="*/ 31 h 34"/>
                <a:gd name="T38" fmla="*/ 66 w 84"/>
                <a:gd name="T39" fmla="*/ 25 h 34"/>
                <a:gd name="T40" fmla="*/ 68 w 84"/>
                <a:gd name="T41" fmla="*/ 22 h 34"/>
                <a:gd name="T42" fmla="*/ 69 w 84"/>
                <a:gd name="T43" fmla="*/ 19 h 34"/>
                <a:gd name="T44" fmla="*/ 74 w 84"/>
                <a:gd name="T45" fmla="*/ 22 h 34"/>
                <a:gd name="T46" fmla="*/ 71 w 84"/>
                <a:gd name="T47" fmla="*/ 17 h 34"/>
                <a:gd name="T48" fmla="*/ 69 w 84"/>
                <a:gd name="T49" fmla="*/ 17 h 34"/>
                <a:gd name="T50" fmla="*/ 66 w 84"/>
                <a:gd name="T51" fmla="*/ 17 h 34"/>
                <a:gd name="T52" fmla="*/ 66 w 84"/>
                <a:gd name="T53" fmla="*/ 19 h 34"/>
                <a:gd name="T54" fmla="*/ 65 w 84"/>
                <a:gd name="T55" fmla="*/ 14 h 34"/>
                <a:gd name="T56" fmla="*/ 62 w 84"/>
                <a:gd name="T57" fmla="*/ 12 h 34"/>
                <a:gd name="T58" fmla="*/ 54 w 84"/>
                <a:gd name="T59" fmla="*/ 9 h 34"/>
                <a:gd name="T60" fmla="*/ 49 w 84"/>
                <a:gd name="T61" fmla="*/ 11 h 34"/>
                <a:gd name="T62" fmla="*/ 46 w 84"/>
                <a:gd name="T63" fmla="*/ 14 h 34"/>
                <a:gd name="T64" fmla="*/ 38 w 84"/>
                <a:gd name="T65" fmla="*/ 19 h 34"/>
                <a:gd name="T66" fmla="*/ 36 w 84"/>
                <a:gd name="T67" fmla="*/ 22 h 34"/>
                <a:gd name="T68" fmla="*/ 43 w 84"/>
                <a:gd name="T69" fmla="*/ 28 h 34"/>
                <a:gd name="T70" fmla="*/ 41 w 84"/>
                <a:gd name="T71" fmla="*/ 31 h 34"/>
                <a:gd name="T72" fmla="*/ 36 w 84"/>
                <a:gd name="T73" fmla="*/ 34 h 34"/>
                <a:gd name="T74" fmla="*/ 30 w 84"/>
                <a:gd name="T75" fmla="*/ 31 h 34"/>
                <a:gd name="T76" fmla="*/ 27 w 84"/>
                <a:gd name="T77" fmla="*/ 25 h 34"/>
                <a:gd name="T78" fmla="*/ 25 w 84"/>
                <a:gd name="T79" fmla="*/ 28 h 34"/>
                <a:gd name="T80" fmla="*/ 19 w 84"/>
                <a:gd name="T81" fmla="*/ 22 h 34"/>
                <a:gd name="T82" fmla="*/ 13 w 84"/>
                <a:gd name="T83" fmla="*/ 20 h 34"/>
                <a:gd name="T84" fmla="*/ 10 w 84"/>
                <a:gd name="T85" fmla="*/ 20 h 34"/>
                <a:gd name="T86" fmla="*/ 2 w 84"/>
                <a:gd name="T87" fmla="*/ 20 h 34"/>
                <a:gd name="T88" fmla="*/ 2 w 84"/>
                <a:gd name="T89" fmla="*/ 20 h 34"/>
                <a:gd name="T90" fmla="*/ 0 w 84"/>
                <a:gd name="T91" fmla="*/ 19 h 34"/>
                <a:gd name="T92" fmla="*/ 2 w 84"/>
                <a:gd name="T93" fmla="*/ 14 h 34"/>
                <a:gd name="T94" fmla="*/ 3 w 84"/>
                <a:gd name="T95" fmla="*/ 11 h 34"/>
                <a:gd name="T96" fmla="*/ 2 w 84"/>
                <a:gd name="T97" fmla="*/ 7 h 34"/>
                <a:gd name="T98" fmla="*/ 2 w 84"/>
                <a:gd name="T99" fmla="*/ 3 h 34"/>
                <a:gd name="T100" fmla="*/ 3 w 84"/>
                <a:gd name="T101" fmla="*/ 0 h 34"/>
                <a:gd name="T102" fmla="*/ 6 w 84"/>
                <a:gd name="T103" fmla="*/ 1 h 34"/>
                <a:gd name="T104" fmla="*/ 10 w 84"/>
                <a:gd name="T105" fmla="*/ 3 h 34"/>
                <a:gd name="T106" fmla="*/ 11 w 84"/>
                <a:gd name="T107" fmla="*/ 6 h 34"/>
                <a:gd name="T108" fmla="*/ 11 w 84"/>
                <a:gd name="T109" fmla="*/ 7 h 34"/>
                <a:gd name="T110" fmla="*/ 16 w 84"/>
                <a:gd name="T111" fmla="*/ 9 h 34"/>
                <a:gd name="T112" fmla="*/ 16 w 84"/>
                <a:gd name="T113" fmla="*/ 7 h 34"/>
                <a:gd name="T114" fmla="*/ 19 w 84"/>
                <a:gd name="T115" fmla="*/ 9 h 34"/>
                <a:gd name="T116" fmla="*/ 28 w 84"/>
                <a:gd name="T117" fmla="*/ 12 h 34"/>
                <a:gd name="T118" fmla="*/ 41 w 84"/>
                <a:gd name="T119" fmla="*/ 6 h 34"/>
                <a:gd name="T120" fmla="*/ 47 w 84"/>
                <a:gd name="T121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4" h="34">
                  <a:moveTo>
                    <a:pt x="17" y="30"/>
                  </a:moveTo>
                  <a:lnTo>
                    <a:pt x="19" y="30"/>
                  </a:lnTo>
                  <a:lnTo>
                    <a:pt x="19" y="30"/>
                  </a:lnTo>
                  <a:lnTo>
                    <a:pt x="19" y="31"/>
                  </a:lnTo>
                  <a:lnTo>
                    <a:pt x="19" y="31"/>
                  </a:lnTo>
                  <a:lnTo>
                    <a:pt x="21" y="33"/>
                  </a:lnTo>
                  <a:lnTo>
                    <a:pt x="21" y="33"/>
                  </a:lnTo>
                  <a:lnTo>
                    <a:pt x="19" y="33"/>
                  </a:lnTo>
                  <a:lnTo>
                    <a:pt x="17" y="33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7" y="30"/>
                  </a:lnTo>
                  <a:lnTo>
                    <a:pt x="17" y="30"/>
                  </a:lnTo>
                  <a:close/>
                  <a:moveTo>
                    <a:pt x="57" y="19"/>
                  </a:moveTo>
                  <a:lnTo>
                    <a:pt x="57" y="20"/>
                  </a:lnTo>
                  <a:lnTo>
                    <a:pt x="57" y="20"/>
                  </a:lnTo>
                  <a:lnTo>
                    <a:pt x="55" y="20"/>
                  </a:lnTo>
                  <a:lnTo>
                    <a:pt x="57" y="19"/>
                  </a:lnTo>
                  <a:lnTo>
                    <a:pt x="57" y="19"/>
                  </a:lnTo>
                  <a:close/>
                  <a:moveTo>
                    <a:pt x="60" y="17"/>
                  </a:move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58" y="17"/>
                  </a:lnTo>
                  <a:lnTo>
                    <a:pt x="58" y="17"/>
                  </a:lnTo>
                  <a:lnTo>
                    <a:pt x="60" y="17"/>
                  </a:lnTo>
                  <a:close/>
                  <a:moveTo>
                    <a:pt x="11" y="3"/>
                  </a:moveTo>
                  <a:lnTo>
                    <a:pt x="11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0" y="3"/>
                  </a:lnTo>
                  <a:lnTo>
                    <a:pt x="11" y="3"/>
                  </a:lnTo>
                  <a:close/>
                  <a:moveTo>
                    <a:pt x="49" y="0"/>
                  </a:moveTo>
                  <a:lnTo>
                    <a:pt x="52" y="1"/>
                  </a:lnTo>
                  <a:lnTo>
                    <a:pt x="55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8" y="3"/>
                  </a:lnTo>
                  <a:lnTo>
                    <a:pt x="58" y="3"/>
                  </a:lnTo>
                  <a:lnTo>
                    <a:pt x="62" y="3"/>
                  </a:lnTo>
                  <a:lnTo>
                    <a:pt x="65" y="3"/>
                  </a:lnTo>
                  <a:lnTo>
                    <a:pt x="71" y="6"/>
                  </a:lnTo>
                  <a:lnTo>
                    <a:pt x="74" y="7"/>
                  </a:lnTo>
                  <a:lnTo>
                    <a:pt x="76" y="11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20"/>
                  </a:lnTo>
                  <a:lnTo>
                    <a:pt x="82" y="20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82" y="25"/>
                  </a:lnTo>
                  <a:lnTo>
                    <a:pt x="82" y="26"/>
                  </a:lnTo>
                  <a:lnTo>
                    <a:pt x="82" y="26"/>
                  </a:lnTo>
                  <a:lnTo>
                    <a:pt x="82" y="28"/>
                  </a:lnTo>
                  <a:lnTo>
                    <a:pt x="79" y="30"/>
                  </a:lnTo>
                  <a:lnTo>
                    <a:pt x="79" y="30"/>
                  </a:lnTo>
                  <a:lnTo>
                    <a:pt x="77" y="30"/>
                  </a:lnTo>
                  <a:lnTo>
                    <a:pt x="77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4" y="31"/>
                  </a:lnTo>
                  <a:lnTo>
                    <a:pt x="74" y="34"/>
                  </a:lnTo>
                  <a:lnTo>
                    <a:pt x="73" y="34"/>
                  </a:lnTo>
                  <a:lnTo>
                    <a:pt x="69" y="30"/>
                  </a:lnTo>
                  <a:lnTo>
                    <a:pt x="66" y="25"/>
                  </a:lnTo>
                  <a:lnTo>
                    <a:pt x="66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0"/>
                  </a:lnTo>
                  <a:lnTo>
                    <a:pt x="69" y="19"/>
                  </a:lnTo>
                  <a:lnTo>
                    <a:pt x="69" y="19"/>
                  </a:lnTo>
                  <a:lnTo>
                    <a:pt x="71" y="19"/>
                  </a:lnTo>
                  <a:lnTo>
                    <a:pt x="71" y="19"/>
                  </a:lnTo>
                  <a:lnTo>
                    <a:pt x="73" y="20"/>
                  </a:lnTo>
                  <a:lnTo>
                    <a:pt x="74" y="22"/>
                  </a:lnTo>
                  <a:lnTo>
                    <a:pt x="76" y="22"/>
                  </a:lnTo>
                  <a:lnTo>
                    <a:pt x="74" y="20"/>
                  </a:lnTo>
                  <a:lnTo>
                    <a:pt x="73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9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8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6" y="17"/>
                  </a:lnTo>
                  <a:lnTo>
                    <a:pt x="65" y="17"/>
                  </a:lnTo>
                  <a:lnTo>
                    <a:pt x="65" y="14"/>
                  </a:lnTo>
                  <a:lnTo>
                    <a:pt x="63" y="14"/>
                  </a:lnTo>
                  <a:lnTo>
                    <a:pt x="63" y="12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0" y="11"/>
                  </a:lnTo>
                  <a:lnTo>
                    <a:pt x="58" y="9"/>
                  </a:lnTo>
                  <a:lnTo>
                    <a:pt x="57" y="9"/>
                  </a:lnTo>
                  <a:lnTo>
                    <a:pt x="54" y="9"/>
                  </a:lnTo>
                  <a:lnTo>
                    <a:pt x="52" y="9"/>
                  </a:lnTo>
                  <a:lnTo>
                    <a:pt x="51" y="9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7" y="11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7" y="15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6" y="20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8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3" y="28"/>
                  </a:lnTo>
                  <a:lnTo>
                    <a:pt x="43" y="30"/>
                  </a:lnTo>
                  <a:lnTo>
                    <a:pt x="43" y="31"/>
                  </a:lnTo>
                  <a:lnTo>
                    <a:pt x="43" y="31"/>
                  </a:lnTo>
                  <a:lnTo>
                    <a:pt x="41" y="31"/>
                  </a:lnTo>
                  <a:lnTo>
                    <a:pt x="40" y="31"/>
                  </a:lnTo>
                  <a:lnTo>
                    <a:pt x="38" y="33"/>
                  </a:lnTo>
                  <a:lnTo>
                    <a:pt x="38" y="33"/>
                  </a:lnTo>
                  <a:lnTo>
                    <a:pt x="36" y="34"/>
                  </a:lnTo>
                  <a:lnTo>
                    <a:pt x="33" y="34"/>
                  </a:lnTo>
                  <a:lnTo>
                    <a:pt x="32" y="34"/>
                  </a:lnTo>
                  <a:lnTo>
                    <a:pt x="30" y="34"/>
                  </a:lnTo>
                  <a:lnTo>
                    <a:pt x="30" y="31"/>
                  </a:lnTo>
                  <a:lnTo>
                    <a:pt x="28" y="28"/>
                  </a:lnTo>
                  <a:lnTo>
                    <a:pt x="28" y="25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27" y="26"/>
                  </a:lnTo>
                  <a:lnTo>
                    <a:pt x="25" y="28"/>
                  </a:lnTo>
                  <a:lnTo>
                    <a:pt x="25" y="30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22" y="28"/>
                  </a:lnTo>
                  <a:lnTo>
                    <a:pt x="19" y="23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0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1" y="20"/>
                  </a:lnTo>
                  <a:lnTo>
                    <a:pt x="11" y="19"/>
                  </a:lnTo>
                  <a:lnTo>
                    <a:pt x="10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3" y="19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2" y="15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3" y="9"/>
                  </a:lnTo>
                  <a:lnTo>
                    <a:pt x="3" y="9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6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6"/>
                  </a:lnTo>
                  <a:lnTo>
                    <a:pt x="11" y="7"/>
                  </a:lnTo>
                  <a:lnTo>
                    <a:pt x="11" y="9"/>
                  </a:lnTo>
                  <a:lnTo>
                    <a:pt x="13" y="9"/>
                  </a:lnTo>
                  <a:lnTo>
                    <a:pt x="13" y="9"/>
                  </a:lnTo>
                  <a:lnTo>
                    <a:pt x="16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7" y="7"/>
                  </a:lnTo>
                  <a:lnTo>
                    <a:pt x="19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25" y="12"/>
                  </a:lnTo>
                  <a:lnTo>
                    <a:pt x="28" y="12"/>
                  </a:lnTo>
                  <a:lnTo>
                    <a:pt x="32" y="11"/>
                  </a:lnTo>
                  <a:lnTo>
                    <a:pt x="33" y="9"/>
                  </a:lnTo>
                  <a:lnTo>
                    <a:pt x="35" y="7"/>
                  </a:lnTo>
                  <a:lnTo>
                    <a:pt x="41" y="6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6" y="3"/>
                  </a:lnTo>
                  <a:lnTo>
                    <a:pt x="47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4" name="Freeform 180">
              <a:extLst>
                <a:ext uri="{FF2B5EF4-FFF2-40B4-BE49-F238E27FC236}">
                  <a16:creationId xmlns:a16="http://schemas.microsoft.com/office/drawing/2014/main" id="{C68E73BB-7E36-42B8-9258-0576C1622AC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28859" y="3661574"/>
              <a:ext cx="220263" cy="284586"/>
            </a:xfrm>
            <a:custGeom>
              <a:avLst/>
              <a:gdLst>
                <a:gd name="T0" fmla="*/ 99 w 113"/>
                <a:gd name="T1" fmla="*/ 93 h 146"/>
                <a:gd name="T2" fmla="*/ 96 w 113"/>
                <a:gd name="T3" fmla="*/ 91 h 146"/>
                <a:gd name="T4" fmla="*/ 66 w 113"/>
                <a:gd name="T5" fmla="*/ 25 h 146"/>
                <a:gd name="T6" fmla="*/ 74 w 113"/>
                <a:gd name="T7" fmla="*/ 36 h 146"/>
                <a:gd name="T8" fmla="*/ 90 w 113"/>
                <a:gd name="T9" fmla="*/ 41 h 146"/>
                <a:gd name="T10" fmla="*/ 96 w 113"/>
                <a:gd name="T11" fmla="*/ 41 h 146"/>
                <a:gd name="T12" fmla="*/ 102 w 113"/>
                <a:gd name="T13" fmla="*/ 49 h 146"/>
                <a:gd name="T14" fmla="*/ 108 w 113"/>
                <a:gd name="T15" fmla="*/ 56 h 146"/>
                <a:gd name="T16" fmla="*/ 113 w 113"/>
                <a:gd name="T17" fmla="*/ 60 h 146"/>
                <a:gd name="T18" fmla="*/ 112 w 113"/>
                <a:gd name="T19" fmla="*/ 67 h 146"/>
                <a:gd name="T20" fmla="*/ 102 w 113"/>
                <a:gd name="T21" fmla="*/ 77 h 146"/>
                <a:gd name="T22" fmla="*/ 94 w 113"/>
                <a:gd name="T23" fmla="*/ 91 h 146"/>
                <a:gd name="T24" fmla="*/ 91 w 113"/>
                <a:gd name="T25" fmla="*/ 89 h 146"/>
                <a:gd name="T26" fmla="*/ 86 w 113"/>
                <a:gd name="T27" fmla="*/ 91 h 146"/>
                <a:gd name="T28" fmla="*/ 83 w 113"/>
                <a:gd name="T29" fmla="*/ 99 h 146"/>
                <a:gd name="T30" fmla="*/ 83 w 113"/>
                <a:gd name="T31" fmla="*/ 108 h 146"/>
                <a:gd name="T32" fmla="*/ 83 w 113"/>
                <a:gd name="T33" fmla="*/ 112 h 146"/>
                <a:gd name="T34" fmla="*/ 71 w 113"/>
                <a:gd name="T35" fmla="*/ 115 h 146"/>
                <a:gd name="T36" fmla="*/ 63 w 113"/>
                <a:gd name="T37" fmla="*/ 127 h 146"/>
                <a:gd name="T38" fmla="*/ 47 w 113"/>
                <a:gd name="T39" fmla="*/ 132 h 146"/>
                <a:gd name="T40" fmla="*/ 49 w 113"/>
                <a:gd name="T41" fmla="*/ 137 h 146"/>
                <a:gd name="T42" fmla="*/ 39 w 113"/>
                <a:gd name="T43" fmla="*/ 141 h 146"/>
                <a:gd name="T44" fmla="*/ 28 w 113"/>
                <a:gd name="T45" fmla="*/ 143 h 146"/>
                <a:gd name="T46" fmla="*/ 15 w 113"/>
                <a:gd name="T47" fmla="*/ 146 h 146"/>
                <a:gd name="T48" fmla="*/ 12 w 113"/>
                <a:gd name="T49" fmla="*/ 138 h 146"/>
                <a:gd name="T50" fmla="*/ 9 w 113"/>
                <a:gd name="T51" fmla="*/ 134 h 146"/>
                <a:gd name="T52" fmla="*/ 8 w 113"/>
                <a:gd name="T53" fmla="*/ 127 h 146"/>
                <a:gd name="T54" fmla="*/ 4 w 113"/>
                <a:gd name="T55" fmla="*/ 123 h 146"/>
                <a:gd name="T56" fmla="*/ 3 w 113"/>
                <a:gd name="T57" fmla="*/ 116 h 146"/>
                <a:gd name="T58" fmla="*/ 3 w 113"/>
                <a:gd name="T59" fmla="*/ 112 h 146"/>
                <a:gd name="T60" fmla="*/ 12 w 113"/>
                <a:gd name="T61" fmla="*/ 107 h 146"/>
                <a:gd name="T62" fmla="*/ 22 w 113"/>
                <a:gd name="T63" fmla="*/ 104 h 146"/>
                <a:gd name="T64" fmla="*/ 33 w 113"/>
                <a:gd name="T65" fmla="*/ 101 h 146"/>
                <a:gd name="T66" fmla="*/ 42 w 113"/>
                <a:gd name="T67" fmla="*/ 97 h 146"/>
                <a:gd name="T68" fmla="*/ 45 w 113"/>
                <a:gd name="T69" fmla="*/ 91 h 146"/>
                <a:gd name="T70" fmla="*/ 47 w 113"/>
                <a:gd name="T71" fmla="*/ 85 h 146"/>
                <a:gd name="T72" fmla="*/ 50 w 113"/>
                <a:gd name="T73" fmla="*/ 78 h 146"/>
                <a:gd name="T74" fmla="*/ 52 w 113"/>
                <a:gd name="T75" fmla="*/ 71 h 146"/>
                <a:gd name="T76" fmla="*/ 52 w 113"/>
                <a:gd name="T77" fmla="*/ 64 h 146"/>
                <a:gd name="T78" fmla="*/ 47 w 113"/>
                <a:gd name="T79" fmla="*/ 58 h 146"/>
                <a:gd name="T80" fmla="*/ 47 w 113"/>
                <a:gd name="T81" fmla="*/ 50 h 146"/>
                <a:gd name="T82" fmla="*/ 50 w 113"/>
                <a:gd name="T83" fmla="*/ 41 h 146"/>
                <a:gd name="T84" fmla="*/ 52 w 113"/>
                <a:gd name="T85" fmla="*/ 37 h 146"/>
                <a:gd name="T86" fmla="*/ 55 w 113"/>
                <a:gd name="T87" fmla="*/ 36 h 146"/>
                <a:gd name="T88" fmla="*/ 58 w 113"/>
                <a:gd name="T89" fmla="*/ 34 h 146"/>
                <a:gd name="T90" fmla="*/ 55 w 113"/>
                <a:gd name="T91" fmla="*/ 31 h 146"/>
                <a:gd name="T92" fmla="*/ 55 w 113"/>
                <a:gd name="T93" fmla="*/ 28 h 146"/>
                <a:gd name="T94" fmla="*/ 55 w 113"/>
                <a:gd name="T95" fmla="*/ 23 h 146"/>
                <a:gd name="T96" fmla="*/ 58 w 113"/>
                <a:gd name="T97" fmla="*/ 22 h 146"/>
                <a:gd name="T98" fmla="*/ 58 w 113"/>
                <a:gd name="T99" fmla="*/ 23 h 146"/>
                <a:gd name="T100" fmla="*/ 60 w 113"/>
                <a:gd name="T101" fmla="*/ 25 h 146"/>
                <a:gd name="T102" fmla="*/ 63 w 113"/>
                <a:gd name="T103" fmla="*/ 22 h 146"/>
                <a:gd name="T104" fmla="*/ 63 w 113"/>
                <a:gd name="T105" fmla="*/ 17 h 146"/>
                <a:gd name="T106" fmla="*/ 61 w 113"/>
                <a:gd name="T107" fmla="*/ 17 h 146"/>
                <a:gd name="T108" fmla="*/ 64 w 113"/>
                <a:gd name="T109" fmla="*/ 0 h 146"/>
                <a:gd name="T110" fmla="*/ 64 w 113"/>
                <a:gd name="T111" fmla="*/ 9 h 146"/>
                <a:gd name="T112" fmla="*/ 63 w 113"/>
                <a:gd name="T113" fmla="*/ 11 h 146"/>
                <a:gd name="T114" fmla="*/ 61 w 113"/>
                <a:gd name="T115" fmla="*/ 9 h 146"/>
                <a:gd name="T116" fmla="*/ 60 w 113"/>
                <a:gd name="T117" fmla="*/ 4 h 146"/>
                <a:gd name="T118" fmla="*/ 61 w 113"/>
                <a:gd name="T119" fmla="*/ 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3" h="146">
                  <a:moveTo>
                    <a:pt x="101" y="86"/>
                  </a:moveTo>
                  <a:lnTo>
                    <a:pt x="101" y="89"/>
                  </a:lnTo>
                  <a:lnTo>
                    <a:pt x="99" y="89"/>
                  </a:lnTo>
                  <a:lnTo>
                    <a:pt x="99" y="93"/>
                  </a:lnTo>
                  <a:lnTo>
                    <a:pt x="97" y="93"/>
                  </a:lnTo>
                  <a:lnTo>
                    <a:pt x="97" y="94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9" y="89"/>
                  </a:lnTo>
                  <a:lnTo>
                    <a:pt x="101" y="86"/>
                  </a:lnTo>
                  <a:close/>
                  <a:moveTo>
                    <a:pt x="64" y="22"/>
                  </a:moveTo>
                  <a:lnTo>
                    <a:pt x="66" y="25"/>
                  </a:lnTo>
                  <a:lnTo>
                    <a:pt x="67" y="30"/>
                  </a:lnTo>
                  <a:lnTo>
                    <a:pt x="69" y="31"/>
                  </a:lnTo>
                  <a:lnTo>
                    <a:pt x="72" y="34"/>
                  </a:lnTo>
                  <a:lnTo>
                    <a:pt x="74" y="36"/>
                  </a:lnTo>
                  <a:lnTo>
                    <a:pt x="75" y="37"/>
                  </a:lnTo>
                  <a:lnTo>
                    <a:pt x="82" y="39"/>
                  </a:lnTo>
                  <a:lnTo>
                    <a:pt x="85" y="41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4" y="41"/>
                  </a:lnTo>
                  <a:lnTo>
                    <a:pt x="96" y="41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101" y="47"/>
                  </a:lnTo>
                  <a:lnTo>
                    <a:pt x="102" y="49"/>
                  </a:lnTo>
                  <a:lnTo>
                    <a:pt x="102" y="50"/>
                  </a:lnTo>
                  <a:lnTo>
                    <a:pt x="104" y="52"/>
                  </a:lnTo>
                  <a:lnTo>
                    <a:pt x="107" y="55"/>
                  </a:lnTo>
                  <a:lnTo>
                    <a:pt x="108" y="56"/>
                  </a:lnTo>
                  <a:lnTo>
                    <a:pt x="110" y="58"/>
                  </a:lnTo>
                  <a:lnTo>
                    <a:pt x="112" y="58"/>
                  </a:lnTo>
                  <a:lnTo>
                    <a:pt x="113" y="60"/>
                  </a:lnTo>
                  <a:lnTo>
                    <a:pt x="113" y="60"/>
                  </a:lnTo>
                  <a:lnTo>
                    <a:pt x="113" y="61"/>
                  </a:lnTo>
                  <a:lnTo>
                    <a:pt x="113" y="63"/>
                  </a:lnTo>
                  <a:lnTo>
                    <a:pt x="112" y="66"/>
                  </a:lnTo>
                  <a:lnTo>
                    <a:pt x="112" y="67"/>
                  </a:lnTo>
                  <a:lnTo>
                    <a:pt x="108" y="69"/>
                  </a:lnTo>
                  <a:lnTo>
                    <a:pt x="107" y="74"/>
                  </a:lnTo>
                  <a:lnTo>
                    <a:pt x="105" y="75"/>
                  </a:lnTo>
                  <a:lnTo>
                    <a:pt x="102" y="77"/>
                  </a:lnTo>
                  <a:lnTo>
                    <a:pt x="101" y="80"/>
                  </a:lnTo>
                  <a:lnTo>
                    <a:pt x="97" y="85"/>
                  </a:lnTo>
                  <a:lnTo>
                    <a:pt x="94" y="89"/>
                  </a:lnTo>
                  <a:lnTo>
                    <a:pt x="94" y="91"/>
                  </a:lnTo>
                  <a:lnTo>
                    <a:pt x="93" y="91"/>
                  </a:lnTo>
                  <a:lnTo>
                    <a:pt x="91" y="91"/>
                  </a:lnTo>
                  <a:lnTo>
                    <a:pt x="90" y="89"/>
                  </a:lnTo>
                  <a:lnTo>
                    <a:pt x="91" y="89"/>
                  </a:lnTo>
                  <a:lnTo>
                    <a:pt x="91" y="88"/>
                  </a:lnTo>
                  <a:lnTo>
                    <a:pt x="90" y="88"/>
                  </a:lnTo>
                  <a:lnTo>
                    <a:pt x="88" y="88"/>
                  </a:lnTo>
                  <a:lnTo>
                    <a:pt x="86" y="91"/>
                  </a:lnTo>
                  <a:lnTo>
                    <a:pt x="85" y="93"/>
                  </a:lnTo>
                  <a:lnTo>
                    <a:pt x="85" y="94"/>
                  </a:lnTo>
                  <a:lnTo>
                    <a:pt x="85" y="97"/>
                  </a:lnTo>
                  <a:lnTo>
                    <a:pt x="83" y="99"/>
                  </a:lnTo>
                  <a:lnTo>
                    <a:pt x="83" y="102"/>
                  </a:lnTo>
                  <a:lnTo>
                    <a:pt x="83" y="102"/>
                  </a:lnTo>
                  <a:lnTo>
                    <a:pt x="83" y="105"/>
                  </a:lnTo>
                  <a:lnTo>
                    <a:pt x="83" y="108"/>
                  </a:lnTo>
                  <a:lnTo>
                    <a:pt x="85" y="110"/>
                  </a:lnTo>
                  <a:lnTo>
                    <a:pt x="85" y="112"/>
                  </a:lnTo>
                  <a:lnTo>
                    <a:pt x="83" y="112"/>
                  </a:lnTo>
                  <a:lnTo>
                    <a:pt x="83" y="112"/>
                  </a:lnTo>
                  <a:lnTo>
                    <a:pt x="78" y="112"/>
                  </a:lnTo>
                  <a:lnTo>
                    <a:pt x="75" y="113"/>
                  </a:lnTo>
                  <a:lnTo>
                    <a:pt x="72" y="115"/>
                  </a:lnTo>
                  <a:lnTo>
                    <a:pt x="71" y="115"/>
                  </a:lnTo>
                  <a:lnTo>
                    <a:pt x="67" y="118"/>
                  </a:lnTo>
                  <a:lnTo>
                    <a:pt x="66" y="124"/>
                  </a:lnTo>
                  <a:lnTo>
                    <a:pt x="64" y="126"/>
                  </a:lnTo>
                  <a:lnTo>
                    <a:pt x="63" y="127"/>
                  </a:lnTo>
                  <a:lnTo>
                    <a:pt x="58" y="127"/>
                  </a:lnTo>
                  <a:lnTo>
                    <a:pt x="53" y="127"/>
                  </a:lnTo>
                  <a:lnTo>
                    <a:pt x="50" y="129"/>
                  </a:lnTo>
                  <a:lnTo>
                    <a:pt x="47" y="132"/>
                  </a:lnTo>
                  <a:lnTo>
                    <a:pt x="47" y="134"/>
                  </a:lnTo>
                  <a:lnTo>
                    <a:pt x="49" y="135"/>
                  </a:lnTo>
                  <a:lnTo>
                    <a:pt x="49" y="135"/>
                  </a:lnTo>
                  <a:lnTo>
                    <a:pt x="49" y="137"/>
                  </a:lnTo>
                  <a:lnTo>
                    <a:pt x="47" y="138"/>
                  </a:lnTo>
                  <a:lnTo>
                    <a:pt x="45" y="140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7" y="140"/>
                  </a:lnTo>
                  <a:lnTo>
                    <a:pt x="34" y="140"/>
                  </a:lnTo>
                  <a:lnTo>
                    <a:pt x="30" y="141"/>
                  </a:lnTo>
                  <a:lnTo>
                    <a:pt x="28" y="143"/>
                  </a:lnTo>
                  <a:lnTo>
                    <a:pt x="26" y="143"/>
                  </a:lnTo>
                  <a:lnTo>
                    <a:pt x="23" y="145"/>
                  </a:lnTo>
                  <a:lnTo>
                    <a:pt x="19" y="145"/>
                  </a:lnTo>
                  <a:lnTo>
                    <a:pt x="15" y="146"/>
                  </a:lnTo>
                  <a:lnTo>
                    <a:pt x="15" y="145"/>
                  </a:lnTo>
                  <a:lnTo>
                    <a:pt x="14" y="143"/>
                  </a:lnTo>
                  <a:lnTo>
                    <a:pt x="14" y="140"/>
                  </a:lnTo>
                  <a:lnTo>
                    <a:pt x="12" y="138"/>
                  </a:lnTo>
                  <a:lnTo>
                    <a:pt x="12" y="137"/>
                  </a:lnTo>
                  <a:lnTo>
                    <a:pt x="11" y="137"/>
                  </a:lnTo>
                  <a:lnTo>
                    <a:pt x="11" y="135"/>
                  </a:lnTo>
                  <a:lnTo>
                    <a:pt x="9" y="134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3" y="119"/>
                  </a:lnTo>
                  <a:lnTo>
                    <a:pt x="3" y="118"/>
                  </a:lnTo>
                  <a:lnTo>
                    <a:pt x="3" y="116"/>
                  </a:lnTo>
                  <a:lnTo>
                    <a:pt x="1" y="115"/>
                  </a:lnTo>
                  <a:lnTo>
                    <a:pt x="1" y="113"/>
                  </a:lnTo>
                  <a:lnTo>
                    <a:pt x="0" y="112"/>
                  </a:lnTo>
                  <a:lnTo>
                    <a:pt x="3" y="112"/>
                  </a:lnTo>
                  <a:lnTo>
                    <a:pt x="4" y="110"/>
                  </a:lnTo>
                  <a:lnTo>
                    <a:pt x="8" y="108"/>
                  </a:lnTo>
                  <a:lnTo>
                    <a:pt x="9" y="108"/>
                  </a:lnTo>
                  <a:lnTo>
                    <a:pt x="12" y="107"/>
                  </a:lnTo>
                  <a:lnTo>
                    <a:pt x="14" y="107"/>
                  </a:lnTo>
                  <a:lnTo>
                    <a:pt x="17" y="105"/>
                  </a:lnTo>
                  <a:lnTo>
                    <a:pt x="20" y="105"/>
                  </a:lnTo>
                  <a:lnTo>
                    <a:pt x="22" y="104"/>
                  </a:lnTo>
                  <a:lnTo>
                    <a:pt x="25" y="104"/>
                  </a:lnTo>
                  <a:lnTo>
                    <a:pt x="26" y="102"/>
                  </a:lnTo>
                  <a:lnTo>
                    <a:pt x="30" y="102"/>
                  </a:lnTo>
                  <a:lnTo>
                    <a:pt x="33" y="101"/>
                  </a:lnTo>
                  <a:lnTo>
                    <a:pt x="34" y="99"/>
                  </a:lnTo>
                  <a:lnTo>
                    <a:pt x="37" y="99"/>
                  </a:lnTo>
                  <a:lnTo>
                    <a:pt x="39" y="97"/>
                  </a:lnTo>
                  <a:lnTo>
                    <a:pt x="42" y="97"/>
                  </a:lnTo>
                  <a:lnTo>
                    <a:pt x="44" y="96"/>
                  </a:lnTo>
                  <a:lnTo>
                    <a:pt x="44" y="94"/>
                  </a:lnTo>
                  <a:lnTo>
                    <a:pt x="45" y="93"/>
                  </a:lnTo>
                  <a:lnTo>
                    <a:pt x="45" y="91"/>
                  </a:lnTo>
                  <a:lnTo>
                    <a:pt x="45" y="89"/>
                  </a:lnTo>
                  <a:lnTo>
                    <a:pt x="47" y="88"/>
                  </a:lnTo>
                  <a:lnTo>
                    <a:pt x="47" y="86"/>
                  </a:lnTo>
                  <a:lnTo>
                    <a:pt x="47" y="85"/>
                  </a:lnTo>
                  <a:lnTo>
                    <a:pt x="49" y="83"/>
                  </a:lnTo>
                  <a:lnTo>
                    <a:pt x="49" y="82"/>
                  </a:lnTo>
                  <a:lnTo>
                    <a:pt x="49" y="80"/>
                  </a:lnTo>
                  <a:lnTo>
                    <a:pt x="50" y="78"/>
                  </a:lnTo>
                  <a:lnTo>
                    <a:pt x="50" y="77"/>
                  </a:lnTo>
                  <a:lnTo>
                    <a:pt x="50" y="75"/>
                  </a:lnTo>
                  <a:lnTo>
                    <a:pt x="52" y="74"/>
                  </a:lnTo>
                  <a:lnTo>
                    <a:pt x="52" y="71"/>
                  </a:lnTo>
                  <a:lnTo>
                    <a:pt x="52" y="69"/>
                  </a:lnTo>
                  <a:lnTo>
                    <a:pt x="53" y="67"/>
                  </a:lnTo>
                  <a:lnTo>
                    <a:pt x="53" y="66"/>
                  </a:lnTo>
                  <a:lnTo>
                    <a:pt x="52" y="64"/>
                  </a:lnTo>
                  <a:lnTo>
                    <a:pt x="52" y="63"/>
                  </a:lnTo>
                  <a:lnTo>
                    <a:pt x="50" y="61"/>
                  </a:lnTo>
                  <a:lnTo>
                    <a:pt x="49" y="60"/>
                  </a:lnTo>
                  <a:lnTo>
                    <a:pt x="47" y="58"/>
                  </a:lnTo>
                  <a:lnTo>
                    <a:pt x="47" y="56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0"/>
                  </a:lnTo>
                  <a:lnTo>
                    <a:pt x="47" y="49"/>
                  </a:lnTo>
                  <a:lnTo>
                    <a:pt x="49" y="45"/>
                  </a:lnTo>
                  <a:lnTo>
                    <a:pt x="50" y="44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7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2" y="36"/>
                  </a:lnTo>
                  <a:lnTo>
                    <a:pt x="53" y="36"/>
                  </a:lnTo>
                  <a:lnTo>
                    <a:pt x="55" y="36"/>
                  </a:lnTo>
                  <a:lnTo>
                    <a:pt x="56" y="36"/>
                  </a:lnTo>
                  <a:lnTo>
                    <a:pt x="58" y="36"/>
                  </a:lnTo>
                  <a:lnTo>
                    <a:pt x="58" y="34"/>
                  </a:lnTo>
                  <a:lnTo>
                    <a:pt x="58" y="34"/>
                  </a:lnTo>
                  <a:lnTo>
                    <a:pt x="58" y="33"/>
                  </a:lnTo>
                  <a:lnTo>
                    <a:pt x="55" y="33"/>
                  </a:lnTo>
                  <a:lnTo>
                    <a:pt x="55" y="33"/>
                  </a:lnTo>
                  <a:lnTo>
                    <a:pt x="55" y="31"/>
                  </a:lnTo>
                  <a:lnTo>
                    <a:pt x="55" y="30"/>
                  </a:lnTo>
                  <a:lnTo>
                    <a:pt x="55" y="30"/>
                  </a:lnTo>
                  <a:lnTo>
                    <a:pt x="55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5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3" y="23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4" y="22"/>
                  </a:lnTo>
                  <a:close/>
                  <a:moveTo>
                    <a:pt x="61" y="17"/>
                  </a:moveTo>
                  <a:lnTo>
                    <a:pt x="63" y="17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lnTo>
                    <a:pt x="61" y="17"/>
                  </a:lnTo>
                  <a:close/>
                  <a:moveTo>
                    <a:pt x="64" y="0"/>
                  </a:moveTo>
                  <a:lnTo>
                    <a:pt x="64" y="0"/>
                  </a:lnTo>
                  <a:lnTo>
                    <a:pt x="64" y="1"/>
                  </a:lnTo>
                  <a:lnTo>
                    <a:pt x="64" y="3"/>
                  </a:lnTo>
                  <a:lnTo>
                    <a:pt x="64" y="4"/>
                  </a:lnTo>
                  <a:lnTo>
                    <a:pt x="64" y="9"/>
                  </a:lnTo>
                  <a:lnTo>
                    <a:pt x="63" y="9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3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1" y="8"/>
                  </a:lnTo>
                  <a:lnTo>
                    <a:pt x="61" y="6"/>
                  </a:lnTo>
                  <a:lnTo>
                    <a:pt x="61" y="4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5" name="Freeform 181">
              <a:extLst>
                <a:ext uri="{FF2B5EF4-FFF2-40B4-BE49-F238E27FC236}">
                  <a16:creationId xmlns:a16="http://schemas.microsoft.com/office/drawing/2014/main" id="{6AE2FC04-EADF-4703-96CA-668368263A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39227" y="4655677"/>
              <a:ext cx="647141" cy="1387846"/>
            </a:xfrm>
            <a:custGeom>
              <a:avLst/>
              <a:gdLst>
                <a:gd name="T0" fmla="*/ 5 w 332"/>
                <a:gd name="T1" fmla="*/ 674 h 712"/>
                <a:gd name="T2" fmla="*/ 0 w 332"/>
                <a:gd name="T3" fmla="*/ 679 h 712"/>
                <a:gd name="T4" fmla="*/ 32 w 332"/>
                <a:gd name="T5" fmla="*/ 607 h 712"/>
                <a:gd name="T6" fmla="*/ 26 w 332"/>
                <a:gd name="T7" fmla="*/ 610 h 712"/>
                <a:gd name="T8" fmla="*/ 11 w 332"/>
                <a:gd name="T9" fmla="*/ 585 h 712"/>
                <a:gd name="T10" fmla="*/ 16 w 332"/>
                <a:gd name="T11" fmla="*/ 575 h 712"/>
                <a:gd name="T12" fmla="*/ 256 w 332"/>
                <a:gd name="T13" fmla="*/ 550 h 712"/>
                <a:gd name="T14" fmla="*/ 253 w 332"/>
                <a:gd name="T15" fmla="*/ 556 h 712"/>
                <a:gd name="T16" fmla="*/ 117 w 332"/>
                <a:gd name="T17" fmla="*/ 496 h 712"/>
                <a:gd name="T18" fmla="*/ 98 w 332"/>
                <a:gd name="T19" fmla="*/ 496 h 712"/>
                <a:gd name="T20" fmla="*/ 114 w 332"/>
                <a:gd name="T21" fmla="*/ 501 h 712"/>
                <a:gd name="T22" fmla="*/ 116 w 332"/>
                <a:gd name="T23" fmla="*/ 504 h 712"/>
                <a:gd name="T24" fmla="*/ 120 w 332"/>
                <a:gd name="T25" fmla="*/ 504 h 712"/>
                <a:gd name="T26" fmla="*/ 119 w 332"/>
                <a:gd name="T27" fmla="*/ 509 h 712"/>
                <a:gd name="T28" fmla="*/ 114 w 332"/>
                <a:gd name="T29" fmla="*/ 523 h 712"/>
                <a:gd name="T30" fmla="*/ 98 w 332"/>
                <a:gd name="T31" fmla="*/ 542 h 712"/>
                <a:gd name="T32" fmla="*/ 105 w 332"/>
                <a:gd name="T33" fmla="*/ 550 h 712"/>
                <a:gd name="T34" fmla="*/ 95 w 332"/>
                <a:gd name="T35" fmla="*/ 550 h 712"/>
                <a:gd name="T36" fmla="*/ 87 w 332"/>
                <a:gd name="T37" fmla="*/ 553 h 712"/>
                <a:gd name="T38" fmla="*/ 76 w 332"/>
                <a:gd name="T39" fmla="*/ 567 h 712"/>
                <a:gd name="T40" fmla="*/ 71 w 332"/>
                <a:gd name="T41" fmla="*/ 586 h 712"/>
                <a:gd name="T42" fmla="*/ 49 w 332"/>
                <a:gd name="T43" fmla="*/ 600 h 712"/>
                <a:gd name="T44" fmla="*/ 34 w 332"/>
                <a:gd name="T45" fmla="*/ 597 h 712"/>
                <a:gd name="T46" fmla="*/ 13 w 332"/>
                <a:gd name="T47" fmla="*/ 594 h 712"/>
                <a:gd name="T48" fmla="*/ 8 w 332"/>
                <a:gd name="T49" fmla="*/ 586 h 712"/>
                <a:gd name="T50" fmla="*/ 15 w 332"/>
                <a:gd name="T51" fmla="*/ 578 h 712"/>
                <a:gd name="T52" fmla="*/ 16 w 332"/>
                <a:gd name="T53" fmla="*/ 575 h 712"/>
                <a:gd name="T54" fmla="*/ 23 w 332"/>
                <a:gd name="T55" fmla="*/ 567 h 712"/>
                <a:gd name="T56" fmla="*/ 37 w 332"/>
                <a:gd name="T57" fmla="*/ 555 h 712"/>
                <a:gd name="T58" fmla="*/ 56 w 332"/>
                <a:gd name="T59" fmla="*/ 545 h 712"/>
                <a:gd name="T60" fmla="*/ 65 w 332"/>
                <a:gd name="T61" fmla="*/ 539 h 712"/>
                <a:gd name="T62" fmla="*/ 70 w 332"/>
                <a:gd name="T63" fmla="*/ 536 h 712"/>
                <a:gd name="T64" fmla="*/ 78 w 332"/>
                <a:gd name="T65" fmla="*/ 526 h 712"/>
                <a:gd name="T66" fmla="*/ 89 w 332"/>
                <a:gd name="T67" fmla="*/ 509 h 712"/>
                <a:gd name="T68" fmla="*/ 138 w 332"/>
                <a:gd name="T69" fmla="*/ 422 h 712"/>
                <a:gd name="T70" fmla="*/ 105 w 332"/>
                <a:gd name="T71" fmla="*/ 399 h 712"/>
                <a:gd name="T72" fmla="*/ 116 w 332"/>
                <a:gd name="T73" fmla="*/ 402 h 712"/>
                <a:gd name="T74" fmla="*/ 123 w 332"/>
                <a:gd name="T75" fmla="*/ 408 h 712"/>
                <a:gd name="T76" fmla="*/ 128 w 332"/>
                <a:gd name="T77" fmla="*/ 424 h 712"/>
                <a:gd name="T78" fmla="*/ 133 w 332"/>
                <a:gd name="T79" fmla="*/ 433 h 712"/>
                <a:gd name="T80" fmla="*/ 139 w 332"/>
                <a:gd name="T81" fmla="*/ 429 h 712"/>
                <a:gd name="T82" fmla="*/ 146 w 332"/>
                <a:gd name="T83" fmla="*/ 438 h 712"/>
                <a:gd name="T84" fmla="*/ 163 w 332"/>
                <a:gd name="T85" fmla="*/ 451 h 712"/>
                <a:gd name="T86" fmla="*/ 182 w 332"/>
                <a:gd name="T87" fmla="*/ 444 h 712"/>
                <a:gd name="T88" fmla="*/ 174 w 332"/>
                <a:gd name="T89" fmla="*/ 468 h 712"/>
                <a:gd name="T90" fmla="*/ 161 w 332"/>
                <a:gd name="T91" fmla="*/ 473 h 712"/>
                <a:gd name="T92" fmla="*/ 150 w 332"/>
                <a:gd name="T93" fmla="*/ 498 h 712"/>
                <a:gd name="T94" fmla="*/ 134 w 332"/>
                <a:gd name="T95" fmla="*/ 509 h 712"/>
                <a:gd name="T96" fmla="*/ 127 w 332"/>
                <a:gd name="T97" fmla="*/ 507 h 712"/>
                <a:gd name="T98" fmla="*/ 127 w 332"/>
                <a:gd name="T99" fmla="*/ 482 h 712"/>
                <a:gd name="T100" fmla="*/ 119 w 332"/>
                <a:gd name="T101" fmla="*/ 468 h 712"/>
                <a:gd name="T102" fmla="*/ 130 w 332"/>
                <a:gd name="T103" fmla="*/ 448 h 712"/>
                <a:gd name="T104" fmla="*/ 128 w 332"/>
                <a:gd name="T105" fmla="*/ 438 h 712"/>
                <a:gd name="T106" fmla="*/ 122 w 332"/>
                <a:gd name="T107" fmla="*/ 430 h 712"/>
                <a:gd name="T108" fmla="*/ 120 w 332"/>
                <a:gd name="T109" fmla="*/ 421 h 712"/>
                <a:gd name="T110" fmla="*/ 119 w 332"/>
                <a:gd name="T111" fmla="*/ 424 h 712"/>
                <a:gd name="T112" fmla="*/ 108 w 332"/>
                <a:gd name="T113" fmla="*/ 410 h 712"/>
                <a:gd name="T114" fmla="*/ 101 w 332"/>
                <a:gd name="T115" fmla="*/ 396 h 712"/>
                <a:gd name="T116" fmla="*/ 313 w 332"/>
                <a:gd name="T117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2" h="712">
                  <a:moveTo>
                    <a:pt x="46" y="711"/>
                  </a:moveTo>
                  <a:lnTo>
                    <a:pt x="48" y="711"/>
                  </a:lnTo>
                  <a:lnTo>
                    <a:pt x="48" y="712"/>
                  </a:lnTo>
                  <a:lnTo>
                    <a:pt x="46" y="712"/>
                  </a:lnTo>
                  <a:lnTo>
                    <a:pt x="46" y="712"/>
                  </a:lnTo>
                  <a:lnTo>
                    <a:pt x="45" y="711"/>
                  </a:lnTo>
                  <a:lnTo>
                    <a:pt x="45" y="711"/>
                  </a:lnTo>
                  <a:lnTo>
                    <a:pt x="46" y="711"/>
                  </a:lnTo>
                  <a:lnTo>
                    <a:pt x="46" y="711"/>
                  </a:lnTo>
                  <a:close/>
                  <a:moveTo>
                    <a:pt x="5" y="673"/>
                  </a:moveTo>
                  <a:lnTo>
                    <a:pt x="5" y="673"/>
                  </a:lnTo>
                  <a:lnTo>
                    <a:pt x="5" y="673"/>
                  </a:lnTo>
                  <a:lnTo>
                    <a:pt x="5" y="674"/>
                  </a:lnTo>
                  <a:lnTo>
                    <a:pt x="5" y="674"/>
                  </a:lnTo>
                  <a:lnTo>
                    <a:pt x="5" y="676"/>
                  </a:lnTo>
                  <a:lnTo>
                    <a:pt x="5" y="676"/>
                  </a:lnTo>
                  <a:lnTo>
                    <a:pt x="4" y="676"/>
                  </a:lnTo>
                  <a:lnTo>
                    <a:pt x="4" y="678"/>
                  </a:lnTo>
                  <a:lnTo>
                    <a:pt x="5" y="678"/>
                  </a:lnTo>
                  <a:lnTo>
                    <a:pt x="5" y="679"/>
                  </a:lnTo>
                  <a:lnTo>
                    <a:pt x="4" y="679"/>
                  </a:lnTo>
                  <a:lnTo>
                    <a:pt x="2" y="679"/>
                  </a:lnTo>
                  <a:lnTo>
                    <a:pt x="2" y="678"/>
                  </a:lnTo>
                  <a:lnTo>
                    <a:pt x="2" y="678"/>
                  </a:lnTo>
                  <a:lnTo>
                    <a:pt x="0" y="679"/>
                  </a:lnTo>
                  <a:lnTo>
                    <a:pt x="0" y="679"/>
                  </a:lnTo>
                  <a:lnTo>
                    <a:pt x="0" y="678"/>
                  </a:lnTo>
                  <a:lnTo>
                    <a:pt x="0" y="678"/>
                  </a:lnTo>
                  <a:lnTo>
                    <a:pt x="2" y="676"/>
                  </a:lnTo>
                  <a:lnTo>
                    <a:pt x="4" y="674"/>
                  </a:lnTo>
                  <a:lnTo>
                    <a:pt x="4" y="673"/>
                  </a:lnTo>
                  <a:lnTo>
                    <a:pt x="5" y="673"/>
                  </a:lnTo>
                  <a:close/>
                  <a:moveTo>
                    <a:pt x="30" y="602"/>
                  </a:moveTo>
                  <a:lnTo>
                    <a:pt x="32" y="605"/>
                  </a:lnTo>
                  <a:lnTo>
                    <a:pt x="32" y="605"/>
                  </a:lnTo>
                  <a:lnTo>
                    <a:pt x="30" y="605"/>
                  </a:lnTo>
                  <a:lnTo>
                    <a:pt x="30" y="607"/>
                  </a:lnTo>
                  <a:lnTo>
                    <a:pt x="32" y="607"/>
                  </a:lnTo>
                  <a:lnTo>
                    <a:pt x="32" y="607"/>
                  </a:lnTo>
                  <a:lnTo>
                    <a:pt x="34" y="607"/>
                  </a:lnTo>
                  <a:lnTo>
                    <a:pt x="34" y="608"/>
                  </a:lnTo>
                  <a:lnTo>
                    <a:pt x="34" y="608"/>
                  </a:lnTo>
                  <a:lnTo>
                    <a:pt x="34" y="610"/>
                  </a:lnTo>
                  <a:lnTo>
                    <a:pt x="30" y="610"/>
                  </a:lnTo>
                  <a:lnTo>
                    <a:pt x="29" y="611"/>
                  </a:lnTo>
                  <a:lnTo>
                    <a:pt x="27" y="610"/>
                  </a:lnTo>
                  <a:lnTo>
                    <a:pt x="27" y="610"/>
                  </a:lnTo>
                  <a:lnTo>
                    <a:pt x="26" y="611"/>
                  </a:lnTo>
                  <a:lnTo>
                    <a:pt x="24" y="613"/>
                  </a:lnTo>
                  <a:lnTo>
                    <a:pt x="24" y="611"/>
                  </a:lnTo>
                  <a:lnTo>
                    <a:pt x="24" y="611"/>
                  </a:lnTo>
                  <a:lnTo>
                    <a:pt x="26" y="610"/>
                  </a:lnTo>
                  <a:lnTo>
                    <a:pt x="26" y="608"/>
                  </a:lnTo>
                  <a:lnTo>
                    <a:pt x="26" y="608"/>
                  </a:lnTo>
                  <a:lnTo>
                    <a:pt x="27" y="608"/>
                  </a:lnTo>
                  <a:lnTo>
                    <a:pt x="27" y="607"/>
                  </a:lnTo>
                  <a:lnTo>
                    <a:pt x="27" y="605"/>
                  </a:lnTo>
                  <a:lnTo>
                    <a:pt x="27" y="604"/>
                  </a:lnTo>
                  <a:lnTo>
                    <a:pt x="27" y="602"/>
                  </a:lnTo>
                  <a:lnTo>
                    <a:pt x="30" y="602"/>
                  </a:lnTo>
                  <a:close/>
                  <a:moveTo>
                    <a:pt x="11" y="583"/>
                  </a:moveTo>
                  <a:lnTo>
                    <a:pt x="11" y="583"/>
                  </a:lnTo>
                  <a:lnTo>
                    <a:pt x="11" y="583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1" y="585"/>
                  </a:lnTo>
                  <a:lnTo>
                    <a:pt x="10" y="585"/>
                  </a:lnTo>
                  <a:lnTo>
                    <a:pt x="10" y="585"/>
                  </a:lnTo>
                  <a:lnTo>
                    <a:pt x="8" y="585"/>
                  </a:lnTo>
                  <a:lnTo>
                    <a:pt x="10" y="583"/>
                  </a:lnTo>
                  <a:lnTo>
                    <a:pt x="11" y="583"/>
                  </a:lnTo>
                  <a:close/>
                  <a:moveTo>
                    <a:pt x="16" y="575"/>
                  </a:moveTo>
                  <a:lnTo>
                    <a:pt x="16" y="577"/>
                  </a:lnTo>
                  <a:lnTo>
                    <a:pt x="15" y="577"/>
                  </a:lnTo>
                  <a:lnTo>
                    <a:pt x="15" y="575"/>
                  </a:lnTo>
                  <a:lnTo>
                    <a:pt x="15" y="575"/>
                  </a:lnTo>
                  <a:lnTo>
                    <a:pt x="16" y="575"/>
                  </a:lnTo>
                  <a:close/>
                  <a:moveTo>
                    <a:pt x="259" y="558"/>
                  </a:moveTo>
                  <a:lnTo>
                    <a:pt x="261" y="558"/>
                  </a:lnTo>
                  <a:lnTo>
                    <a:pt x="259" y="559"/>
                  </a:lnTo>
                  <a:lnTo>
                    <a:pt x="259" y="559"/>
                  </a:lnTo>
                  <a:lnTo>
                    <a:pt x="259" y="558"/>
                  </a:lnTo>
                  <a:lnTo>
                    <a:pt x="259" y="558"/>
                  </a:lnTo>
                  <a:lnTo>
                    <a:pt x="259" y="558"/>
                  </a:lnTo>
                  <a:close/>
                  <a:moveTo>
                    <a:pt x="253" y="548"/>
                  </a:moveTo>
                  <a:lnTo>
                    <a:pt x="259" y="548"/>
                  </a:lnTo>
                  <a:lnTo>
                    <a:pt x="259" y="550"/>
                  </a:lnTo>
                  <a:lnTo>
                    <a:pt x="257" y="550"/>
                  </a:lnTo>
                  <a:lnTo>
                    <a:pt x="256" y="552"/>
                  </a:lnTo>
                  <a:lnTo>
                    <a:pt x="256" y="550"/>
                  </a:lnTo>
                  <a:lnTo>
                    <a:pt x="256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4" y="550"/>
                  </a:lnTo>
                  <a:lnTo>
                    <a:pt x="256" y="550"/>
                  </a:lnTo>
                  <a:lnTo>
                    <a:pt x="254" y="552"/>
                  </a:lnTo>
                  <a:lnTo>
                    <a:pt x="256" y="553"/>
                  </a:lnTo>
                  <a:lnTo>
                    <a:pt x="256" y="553"/>
                  </a:lnTo>
                  <a:lnTo>
                    <a:pt x="257" y="555"/>
                  </a:lnTo>
                  <a:lnTo>
                    <a:pt x="257" y="555"/>
                  </a:lnTo>
                  <a:lnTo>
                    <a:pt x="254" y="555"/>
                  </a:lnTo>
                  <a:lnTo>
                    <a:pt x="254" y="556"/>
                  </a:lnTo>
                  <a:lnTo>
                    <a:pt x="253" y="556"/>
                  </a:lnTo>
                  <a:lnTo>
                    <a:pt x="253" y="556"/>
                  </a:lnTo>
                  <a:lnTo>
                    <a:pt x="253" y="555"/>
                  </a:lnTo>
                  <a:lnTo>
                    <a:pt x="253" y="553"/>
                  </a:lnTo>
                  <a:lnTo>
                    <a:pt x="253" y="553"/>
                  </a:lnTo>
                  <a:lnTo>
                    <a:pt x="254" y="552"/>
                  </a:lnTo>
                  <a:lnTo>
                    <a:pt x="254" y="552"/>
                  </a:lnTo>
                  <a:lnTo>
                    <a:pt x="253" y="550"/>
                  </a:lnTo>
                  <a:lnTo>
                    <a:pt x="250" y="550"/>
                  </a:lnTo>
                  <a:lnTo>
                    <a:pt x="250" y="550"/>
                  </a:lnTo>
                  <a:lnTo>
                    <a:pt x="251" y="550"/>
                  </a:lnTo>
                  <a:lnTo>
                    <a:pt x="253" y="550"/>
                  </a:lnTo>
                  <a:lnTo>
                    <a:pt x="253" y="548"/>
                  </a:lnTo>
                  <a:close/>
                  <a:moveTo>
                    <a:pt x="117" y="496"/>
                  </a:moveTo>
                  <a:lnTo>
                    <a:pt x="117" y="498"/>
                  </a:lnTo>
                  <a:lnTo>
                    <a:pt x="116" y="500"/>
                  </a:lnTo>
                  <a:lnTo>
                    <a:pt x="114" y="500"/>
                  </a:lnTo>
                  <a:lnTo>
                    <a:pt x="114" y="500"/>
                  </a:lnTo>
                  <a:lnTo>
                    <a:pt x="114" y="498"/>
                  </a:lnTo>
                  <a:lnTo>
                    <a:pt x="116" y="498"/>
                  </a:lnTo>
                  <a:lnTo>
                    <a:pt x="116" y="496"/>
                  </a:lnTo>
                  <a:lnTo>
                    <a:pt x="117" y="496"/>
                  </a:lnTo>
                  <a:close/>
                  <a:moveTo>
                    <a:pt x="100" y="493"/>
                  </a:moveTo>
                  <a:lnTo>
                    <a:pt x="101" y="493"/>
                  </a:lnTo>
                  <a:lnTo>
                    <a:pt x="98" y="493"/>
                  </a:lnTo>
                  <a:lnTo>
                    <a:pt x="98" y="495"/>
                  </a:lnTo>
                  <a:lnTo>
                    <a:pt x="98" y="496"/>
                  </a:lnTo>
                  <a:lnTo>
                    <a:pt x="98" y="496"/>
                  </a:lnTo>
                  <a:lnTo>
                    <a:pt x="100" y="498"/>
                  </a:lnTo>
                  <a:lnTo>
                    <a:pt x="101" y="498"/>
                  </a:lnTo>
                  <a:lnTo>
                    <a:pt x="103" y="500"/>
                  </a:lnTo>
                  <a:lnTo>
                    <a:pt x="103" y="501"/>
                  </a:lnTo>
                  <a:lnTo>
                    <a:pt x="103" y="503"/>
                  </a:lnTo>
                  <a:lnTo>
                    <a:pt x="103" y="504"/>
                  </a:lnTo>
                  <a:lnTo>
                    <a:pt x="105" y="506"/>
                  </a:lnTo>
                  <a:lnTo>
                    <a:pt x="106" y="506"/>
                  </a:lnTo>
                  <a:lnTo>
                    <a:pt x="108" y="506"/>
                  </a:lnTo>
                  <a:lnTo>
                    <a:pt x="109" y="504"/>
                  </a:lnTo>
                  <a:lnTo>
                    <a:pt x="111" y="503"/>
                  </a:lnTo>
                  <a:lnTo>
                    <a:pt x="114" y="501"/>
                  </a:lnTo>
                  <a:lnTo>
                    <a:pt x="114" y="501"/>
                  </a:lnTo>
                  <a:lnTo>
                    <a:pt x="116" y="501"/>
                  </a:lnTo>
                  <a:lnTo>
                    <a:pt x="116" y="500"/>
                  </a:lnTo>
                  <a:lnTo>
                    <a:pt x="117" y="500"/>
                  </a:lnTo>
                  <a:lnTo>
                    <a:pt x="117" y="501"/>
                  </a:lnTo>
                  <a:lnTo>
                    <a:pt x="116" y="501"/>
                  </a:lnTo>
                  <a:lnTo>
                    <a:pt x="116" y="503"/>
                  </a:lnTo>
                  <a:lnTo>
                    <a:pt x="116" y="503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4" y="506"/>
                  </a:lnTo>
                  <a:lnTo>
                    <a:pt x="116" y="506"/>
                  </a:lnTo>
                  <a:lnTo>
                    <a:pt x="116" y="504"/>
                  </a:lnTo>
                  <a:lnTo>
                    <a:pt x="116" y="504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3"/>
                  </a:lnTo>
                  <a:lnTo>
                    <a:pt x="117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19" y="501"/>
                  </a:lnTo>
                  <a:lnTo>
                    <a:pt x="120" y="501"/>
                  </a:lnTo>
                  <a:lnTo>
                    <a:pt x="120" y="503"/>
                  </a:lnTo>
                  <a:lnTo>
                    <a:pt x="122" y="501"/>
                  </a:lnTo>
                  <a:lnTo>
                    <a:pt x="120" y="503"/>
                  </a:lnTo>
                  <a:lnTo>
                    <a:pt x="120" y="504"/>
                  </a:lnTo>
                  <a:lnTo>
                    <a:pt x="120" y="504"/>
                  </a:lnTo>
                  <a:lnTo>
                    <a:pt x="119" y="506"/>
                  </a:lnTo>
                  <a:lnTo>
                    <a:pt x="117" y="506"/>
                  </a:lnTo>
                  <a:lnTo>
                    <a:pt x="119" y="506"/>
                  </a:lnTo>
                  <a:lnTo>
                    <a:pt x="122" y="504"/>
                  </a:lnTo>
                  <a:lnTo>
                    <a:pt x="122" y="503"/>
                  </a:lnTo>
                  <a:lnTo>
                    <a:pt x="122" y="504"/>
                  </a:lnTo>
                  <a:lnTo>
                    <a:pt x="122" y="506"/>
                  </a:lnTo>
                  <a:lnTo>
                    <a:pt x="120" y="507"/>
                  </a:lnTo>
                  <a:lnTo>
                    <a:pt x="120" y="507"/>
                  </a:lnTo>
                  <a:lnTo>
                    <a:pt x="119" y="507"/>
                  </a:lnTo>
                  <a:lnTo>
                    <a:pt x="119" y="509"/>
                  </a:lnTo>
                  <a:lnTo>
                    <a:pt x="119" y="509"/>
                  </a:lnTo>
                  <a:lnTo>
                    <a:pt x="119" y="511"/>
                  </a:lnTo>
                  <a:lnTo>
                    <a:pt x="119" y="511"/>
                  </a:lnTo>
                  <a:lnTo>
                    <a:pt x="119" y="514"/>
                  </a:lnTo>
                  <a:lnTo>
                    <a:pt x="120" y="512"/>
                  </a:lnTo>
                  <a:lnTo>
                    <a:pt x="120" y="514"/>
                  </a:lnTo>
                  <a:lnTo>
                    <a:pt x="122" y="514"/>
                  </a:lnTo>
                  <a:lnTo>
                    <a:pt x="120" y="515"/>
                  </a:lnTo>
                  <a:lnTo>
                    <a:pt x="120" y="517"/>
                  </a:lnTo>
                  <a:lnTo>
                    <a:pt x="117" y="518"/>
                  </a:lnTo>
                  <a:lnTo>
                    <a:pt x="117" y="520"/>
                  </a:lnTo>
                  <a:lnTo>
                    <a:pt x="116" y="522"/>
                  </a:lnTo>
                  <a:lnTo>
                    <a:pt x="116" y="523"/>
                  </a:lnTo>
                  <a:lnTo>
                    <a:pt x="114" y="523"/>
                  </a:lnTo>
                  <a:lnTo>
                    <a:pt x="111" y="526"/>
                  </a:lnTo>
                  <a:lnTo>
                    <a:pt x="111" y="528"/>
                  </a:lnTo>
                  <a:lnTo>
                    <a:pt x="108" y="533"/>
                  </a:lnTo>
                  <a:lnTo>
                    <a:pt x="106" y="536"/>
                  </a:lnTo>
                  <a:lnTo>
                    <a:pt x="105" y="536"/>
                  </a:lnTo>
                  <a:lnTo>
                    <a:pt x="103" y="537"/>
                  </a:lnTo>
                  <a:lnTo>
                    <a:pt x="101" y="539"/>
                  </a:lnTo>
                  <a:lnTo>
                    <a:pt x="100" y="539"/>
                  </a:lnTo>
                  <a:lnTo>
                    <a:pt x="98" y="541"/>
                  </a:lnTo>
                  <a:lnTo>
                    <a:pt x="97" y="541"/>
                  </a:lnTo>
                  <a:lnTo>
                    <a:pt x="97" y="542"/>
                  </a:lnTo>
                  <a:lnTo>
                    <a:pt x="98" y="542"/>
                  </a:lnTo>
                  <a:lnTo>
                    <a:pt x="98" y="542"/>
                  </a:lnTo>
                  <a:lnTo>
                    <a:pt x="98" y="544"/>
                  </a:lnTo>
                  <a:lnTo>
                    <a:pt x="97" y="544"/>
                  </a:lnTo>
                  <a:lnTo>
                    <a:pt x="97" y="544"/>
                  </a:lnTo>
                  <a:lnTo>
                    <a:pt x="95" y="544"/>
                  </a:lnTo>
                  <a:lnTo>
                    <a:pt x="98" y="544"/>
                  </a:lnTo>
                  <a:lnTo>
                    <a:pt x="98" y="544"/>
                  </a:lnTo>
                  <a:lnTo>
                    <a:pt x="98" y="545"/>
                  </a:lnTo>
                  <a:lnTo>
                    <a:pt x="100" y="545"/>
                  </a:lnTo>
                  <a:lnTo>
                    <a:pt x="100" y="547"/>
                  </a:lnTo>
                  <a:lnTo>
                    <a:pt x="101" y="548"/>
                  </a:lnTo>
                  <a:lnTo>
                    <a:pt x="103" y="548"/>
                  </a:lnTo>
                  <a:lnTo>
                    <a:pt x="105" y="548"/>
                  </a:lnTo>
                  <a:lnTo>
                    <a:pt x="105" y="550"/>
                  </a:lnTo>
                  <a:lnTo>
                    <a:pt x="105" y="552"/>
                  </a:lnTo>
                  <a:lnTo>
                    <a:pt x="103" y="552"/>
                  </a:lnTo>
                  <a:lnTo>
                    <a:pt x="103" y="552"/>
                  </a:lnTo>
                  <a:lnTo>
                    <a:pt x="101" y="552"/>
                  </a:lnTo>
                  <a:lnTo>
                    <a:pt x="100" y="552"/>
                  </a:lnTo>
                  <a:lnTo>
                    <a:pt x="98" y="550"/>
                  </a:lnTo>
                  <a:lnTo>
                    <a:pt x="97" y="550"/>
                  </a:lnTo>
                  <a:lnTo>
                    <a:pt x="95" y="552"/>
                  </a:lnTo>
                  <a:lnTo>
                    <a:pt x="95" y="550"/>
                  </a:lnTo>
                  <a:lnTo>
                    <a:pt x="97" y="550"/>
                  </a:lnTo>
                  <a:lnTo>
                    <a:pt x="95" y="548"/>
                  </a:lnTo>
                  <a:lnTo>
                    <a:pt x="95" y="548"/>
                  </a:lnTo>
                  <a:lnTo>
                    <a:pt x="95" y="550"/>
                  </a:lnTo>
                  <a:lnTo>
                    <a:pt x="93" y="550"/>
                  </a:lnTo>
                  <a:lnTo>
                    <a:pt x="93" y="550"/>
                  </a:lnTo>
                  <a:lnTo>
                    <a:pt x="93" y="552"/>
                  </a:lnTo>
                  <a:lnTo>
                    <a:pt x="92" y="552"/>
                  </a:lnTo>
                  <a:lnTo>
                    <a:pt x="92" y="550"/>
                  </a:lnTo>
                  <a:lnTo>
                    <a:pt x="90" y="550"/>
                  </a:lnTo>
                  <a:lnTo>
                    <a:pt x="89" y="548"/>
                  </a:lnTo>
                  <a:lnTo>
                    <a:pt x="89" y="548"/>
                  </a:lnTo>
                  <a:lnTo>
                    <a:pt x="90" y="550"/>
                  </a:lnTo>
                  <a:lnTo>
                    <a:pt x="90" y="552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5"/>
                  </a:lnTo>
                  <a:lnTo>
                    <a:pt x="84" y="555"/>
                  </a:lnTo>
                  <a:lnTo>
                    <a:pt x="82" y="556"/>
                  </a:lnTo>
                  <a:lnTo>
                    <a:pt x="81" y="556"/>
                  </a:lnTo>
                  <a:lnTo>
                    <a:pt x="81" y="556"/>
                  </a:lnTo>
                  <a:lnTo>
                    <a:pt x="79" y="558"/>
                  </a:lnTo>
                  <a:lnTo>
                    <a:pt x="79" y="558"/>
                  </a:lnTo>
                  <a:lnTo>
                    <a:pt x="78" y="558"/>
                  </a:lnTo>
                  <a:lnTo>
                    <a:pt x="78" y="558"/>
                  </a:lnTo>
                  <a:lnTo>
                    <a:pt x="78" y="559"/>
                  </a:lnTo>
                  <a:lnTo>
                    <a:pt x="78" y="563"/>
                  </a:lnTo>
                  <a:lnTo>
                    <a:pt x="76" y="564"/>
                  </a:lnTo>
                  <a:lnTo>
                    <a:pt x="76" y="567"/>
                  </a:lnTo>
                  <a:lnTo>
                    <a:pt x="76" y="570"/>
                  </a:lnTo>
                  <a:lnTo>
                    <a:pt x="73" y="570"/>
                  </a:lnTo>
                  <a:lnTo>
                    <a:pt x="75" y="570"/>
                  </a:lnTo>
                  <a:lnTo>
                    <a:pt x="76" y="570"/>
                  </a:lnTo>
                  <a:lnTo>
                    <a:pt x="75" y="572"/>
                  </a:lnTo>
                  <a:lnTo>
                    <a:pt x="73" y="574"/>
                  </a:lnTo>
                  <a:lnTo>
                    <a:pt x="73" y="575"/>
                  </a:lnTo>
                  <a:lnTo>
                    <a:pt x="71" y="578"/>
                  </a:lnTo>
                  <a:lnTo>
                    <a:pt x="71" y="580"/>
                  </a:lnTo>
                  <a:lnTo>
                    <a:pt x="70" y="583"/>
                  </a:lnTo>
                  <a:lnTo>
                    <a:pt x="70" y="585"/>
                  </a:lnTo>
                  <a:lnTo>
                    <a:pt x="70" y="585"/>
                  </a:lnTo>
                  <a:lnTo>
                    <a:pt x="71" y="586"/>
                  </a:lnTo>
                  <a:lnTo>
                    <a:pt x="71" y="586"/>
                  </a:lnTo>
                  <a:lnTo>
                    <a:pt x="70" y="586"/>
                  </a:lnTo>
                  <a:lnTo>
                    <a:pt x="70" y="588"/>
                  </a:lnTo>
                  <a:lnTo>
                    <a:pt x="68" y="588"/>
                  </a:lnTo>
                  <a:lnTo>
                    <a:pt x="65" y="588"/>
                  </a:lnTo>
                  <a:lnTo>
                    <a:pt x="64" y="589"/>
                  </a:lnTo>
                  <a:lnTo>
                    <a:pt x="64" y="591"/>
                  </a:lnTo>
                  <a:lnTo>
                    <a:pt x="62" y="593"/>
                  </a:lnTo>
                  <a:lnTo>
                    <a:pt x="59" y="596"/>
                  </a:lnTo>
                  <a:lnTo>
                    <a:pt x="56" y="597"/>
                  </a:lnTo>
                  <a:lnTo>
                    <a:pt x="56" y="599"/>
                  </a:lnTo>
                  <a:lnTo>
                    <a:pt x="54" y="599"/>
                  </a:lnTo>
                  <a:lnTo>
                    <a:pt x="49" y="600"/>
                  </a:lnTo>
                  <a:lnTo>
                    <a:pt x="46" y="600"/>
                  </a:lnTo>
                  <a:lnTo>
                    <a:pt x="45" y="600"/>
                  </a:lnTo>
                  <a:lnTo>
                    <a:pt x="43" y="600"/>
                  </a:lnTo>
                  <a:lnTo>
                    <a:pt x="41" y="599"/>
                  </a:lnTo>
                  <a:lnTo>
                    <a:pt x="40" y="600"/>
                  </a:lnTo>
                  <a:lnTo>
                    <a:pt x="38" y="600"/>
                  </a:lnTo>
                  <a:lnTo>
                    <a:pt x="37" y="600"/>
                  </a:lnTo>
                  <a:lnTo>
                    <a:pt x="35" y="600"/>
                  </a:lnTo>
                  <a:lnTo>
                    <a:pt x="35" y="600"/>
                  </a:lnTo>
                  <a:lnTo>
                    <a:pt x="35" y="599"/>
                  </a:lnTo>
                  <a:lnTo>
                    <a:pt x="35" y="599"/>
                  </a:lnTo>
                  <a:lnTo>
                    <a:pt x="35" y="597"/>
                  </a:lnTo>
                  <a:lnTo>
                    <a:pt x="34" y="597"/>
                  </a:lnTo>
                  <a:lnTo>
                    <a:pt x="34" y="596"/>
                  </a:lnTo>
                  <a:lnTo>
                    <a:pt x="34" y="596"/>
                  </a:lnTo>
                  <a:lnTo>
                    <a:pt x="32" y="596"/>
                  </a:lnTo>
                  <a:lnTo>
                    <a:pt x="29" y="596"/>
                  </a:lnTo>
                  <a:lnTo>
                    <a:pt x="29" y="596"/>
                  </a:lnTo>
                  <a:lnTo>
                    <a:pt x="26" y="594"/>
                  </a:lnTo>
                  <a:lnTo>
                    <a:pt x="26" y="593"/>
                  </a:lnTo>
                  <a:lnTo>
                    <a:pt x="24" y="593"/>
                  </a:lnTo>
                  <a:lnTo>
                    <a:pt x="23" y="593"/>
                  </a:lnTo>
                  <a:lnTo>
                    <a:pt x="23" y="594"/>
                  </a:lnTo>
                  <a:lnTo>
                    <a:pt x="21" y="594"/>
                  </a:lnTo>
                  <a:lnTo>
                    <a:pt x="18" y="594"/>
                  </a:lnTo>
                  <a:lnTo>
                    <a:pt x="13" y="594"/>
                  </a:lnTo>
                  <a:lnTo>
                    <a:pt x="11" y="593"/>
                  </a:lnTo>
                  <a:lnTo>
                    <a:pt x="11" y="591"/>
                  </a:lnTo>
                  <a:lnTo>
                    <a:pt x="15" y="588"/>
                  </a:lnTo>
                  <a:lnTo>
                    <a:pt x="13" y="589"/>
                  </a:lnTo>
                  <a:lnTo>
                    <a:pt x="11" y="591"/>
                  </a:lnTo>
                  <a:lnTo>
                    <a:pt x="11" y="589"/>
                  </a:lnTo>
                  <a:lnTo>
                    <a:pt x="11" y="589"/>
                  </a:lnTo>
                  <a:lnTo>
                    <a:pt x="11" y="588"/>
                  </a:lnTo>
                  <a:lnTo>
                    <a:pt x="11" y="588"/>
                  </a:lnTo>
                  <a:lnTo>
                    <a:pt x="10" y="588"/>
                  </a:lnTo>
                  <a:lnTo>
                    <a:pt x="8" y="589"/>
                  </a:lnTo>
                  <a:lnTo>
                    <a:pt x="8" y="588"/>
                  </a:lnTo>
                  <a:lnTo>
                    <a:pt x="8" y="586"/>
                  </a:lnTo>
                  <a:lnTo>
                    <a:pt x="8" y="586"/>
                  </a:lnTo>
                  <a:lnTo>
                    <a:pt x="13" y="585"/>
                  </a:lnTo>
                  <a:lnTo>
                    <a:pt x="15" y="585"/>
                  </a:lnTo>
                  <a:lnTo>
                    <a:pt x="16" y="585"/>
                  </a:lnTo>
                  <a:lnTo>
                    <a:pt x="13" y="585"/>
                  </a:lnTo>
                  <a:lnTo>
                    <a:pt x="13" y="583"/>
                  </a:lnTo>
                  <a:lnTo>
                    <a:pt x="13" y="581"/>
                  </a:lnTo>
                  <a:lnTo>
                    <a:pt x="16" y="581"/>
                  </a:lnTo>
                  <a:lnTo>
                    <a:pt x="15" y="581"/>
                  </a:lnTo>
                  <a:lnTo>
                    <a:pt x="11" y="581"/>
                  </a:lnTo>
                  <a:lnTo>
                    <a:pt x="11" y="580"/>
                  </a:lnTo>
                  <a:lnTo>
                    <a:pt x="13" y="578"/>
                  </a:lnTo>
                  <a:lnTo>
                    <a:pt x="15" y="578"/>
                  </a:lnTo>
                  <a:lnTo>
                    <a:pt x="15" y="578"/>
                  </a:lnTo>
                  <a:lnTo>
                    <a:pt x="15" y="577"/>
                  </a:lnTo>
                  <a:lnTo>
                    <a:pt x="15" y="577"/>
                  </a:lnTo>
                  <a:lnTo>
                    <a:pt x="16" y="578"/>
                  </a:lnTo>
                  <a:lnTo>
                    <a:pt x="18" y="578"/>
                  </a:lnTo>
                  <a:lnTo>
                    <a:pt x="18" y="578"/>
                  </a:lnTo>
                  <a:lnTo>
                    <a:pt x="18" y="577"/>
                  </a:lnTo>
                  <a:lnTo>
                    <a:pt x="18" y="577"/>
                  </a:lnTo>
                  <a:lnTo>
                    <a:pt x="19" y="577"/>
                  </a:lnTo>
                  <a:lnTo>
                    <a:pt x="19" y="577"/>
                  </a:lnTo>
                  <a:lnTo>
                    <a:pt x="18" y="577"/>
                  </a:lnTo>
                  <a:lnTo>
                    <a:pt x="16" y="575"/>
                  </a:lnTo>
                  <a:lnTo>
                    <a:pt x="16" y="575"/>
                  </a:lnTo>
                  <a:lnTo>
                    <a:pt x="16" y="574"/>
                  </a:lnTo>
                  <a:lnTo>
                    <a:pt x="18" y="572"/>
                  </a:lnTo>
                  <a:lnTo>
                    <a:pt x="19" y="574"/>
                  </a:lnTo>
                  <a:lnTo>
                    <a:pt x="19" y="574"/>
                  </a:lnTo>
                  <a:lnTo>
                    <a:pt x="19" y="572"/>
                  </a:lnTo>
                  <a:lnTo>
                    <a:pt x="18" y="572"/>
                  </a:lnTo>
                  <a:lnTo>
                    <a:pt x="19" y="570"/>
                  </a:lnTo>
                  <a:lnTo>
                    <a:pt x="23" y="569"/>
                  </a:lnTo>
                  <a:lnTo>
                    <a:pt x="23" y="570"/>
                  </a:lnTo>
                  <a:lnTo>
                    <a:pt x="23" y="570"/>
                  </a:lnTo>
                  <a:lnTo>
                    <a:pt x="23" y="569"/>
                  </a:lnTo>
                  <a:lnTo>
                    <a:pt x="23" y="569"/>
                  </a:lnTo>
                  <a:lnTo>
                    <a:pt x="23" y="567"/>
                  </a:lnTo>
                  <a:lnTo>
                    <a:pt x="23" y="567"/>
                  </a:lnTo>
                  <a:lnTo>
                    <a:pt x="24" y="567"/>
                  </a:lnTo>
                  <a:lnTo>
                    <a:pt x="26" y="566"/>
                  </a:lnTo>
                  <a:lnTo>
                    <a:pt x="27" y="564"/>
                  </a:lnTo>
                  <a:lnTo>
                    <a:pt x="29" y="564"/>
                  </a:lnTo>
                  <a:lnTo>
                    <a:pt x="29" y="566"/>
                  </a:lnTo>
                  <a:lnTo>
                    <a:pt x="29" y="564"/>
                  </a:lnTo>
                  <a:lnTo>
                    <a:pt x="29" y="564"/>
                  </a:lnTo>
                  <a:lnTo>
                    <a:pt x="29" y="563"/>
                  </a:lnTo>
                  <a:lnTo>
                    <a:pt x="30" y="559"/>
                  </a:lnTo>
                  <a:lnTo>
                    <a:pt x="34" y="558"/>
                  </a:lnTo>
                  <a:lnTo>
                    <a:pt x="35" y="555"/>
                  </a:lnTo>
                  <a:lnTo>
                    <a:pt x="37" y="555"/>
                  </a:lnTo>
                  <a:lnTo>
                    <a:pt x="40" y="553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45" y="552"/>
                  </a:lnTo>
                  <a:lnTo>
                    <a:pt x="46" y="552"/>
                  </a:lnTo>
                  <a:lnTo>
                    <a:pt x="46" y="552"/>
                  </a:lnTo>
                  <a:lnTo>
                    <a:pt x="48" y="552"/>
                  </a:lnTo>
                  <a:lnTo>
                    <a:pt x="46" y="550"/>
                  </a:lnTo>
                  <a:lnTo>
                    <a:pt x="48" y="550"/>
                  </a:lnTo>
                  <a:lnTo>
                    <a:pt x="49" y="548"/>
                  </a:lnTo>
                  <a:lnTo>
                    <a:pt x="52" y="547"/>
                  </a:lnTo>
                  <a:lnTo>
                    <a:pt x="54" y="547"/>
                  </a:lnTo>
                  <a:lnTo>
                    <a:pt x="56" y="545"/>
                  </a:lnTo>
                  <a:lnTo>
                    <a:pt x="57" y="545"/>
                  </a:lnTo>
                  <a:lnTo>
                    <a:pt x="57" y="545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7" y="544"/>
                  </a:lnTo>
                  <a:lnTo>
                    <a:pt x="59" y="542"/>
                  </a:lnTo>
                  <a:lnTo>
                    <a:pt x="60" y="541"/>
                  </a:lnTo>
                  <a:lnTo>
                    <a:pt x="62" y="541"/>
                  </a:lnTo>
                  <a:lnTo>
                    <a:pt x="62" y="541"/>
                  </a:lnTo>
                  <a:lnTo>
                    <a:pt x="62" y="539"/>
                  </a:lnTo>
                  <a:lnTo>
                    <a:pt x="64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5" y="539"/>
                  </a:lnTo>
                  <a:lnTo>
                    <a:pt x="64" y="537"/>
                  </a:lnTo>
                  <a:lnTo>
                    <a:pt x="65" y="537"/>
                  </a:lnTo>
                  <a:lnTo>
                    <a:pt x="65" y="537"/>
                  </a:lnTo>
                  <a:lnTo>
                    <a:pt x="67" y="537"/>
                  </a:lnTo>
                  <a:lnTo>
                    <a:pt x="68" y="537"/>
                  </a:lnTo>
                  <a:lnTo>
                    <a:pt x="67" y="537"/>
                  </a:lnTo>
                  <a:lnTo>
                    <a:pt x="67" y="536"/>
                  </a:lnTo>
                  <a:lnTo>
                    <a:pt x="68" y="536"/>
                  </a:lnTo>
                  <a:lnTo>
                    <a:pt x="68" y="536"/>
                  </a:lnTo>
                  <a:lnTo>
                    <a:pt x="70" y="537"/>
                  </a:lnTo>
                  <a:lnTo>
                    <a:pt x="70" y="536"/>
                  </a:lnTo>
                  <a:lnTo>
                    <a:pt x="70" y="534"/>
                  </a:lnTo>
                  <a:lnTo>
                    <a:pt x="71" y="534"/>
                  </a:lnTo>
                  <a:lnTo>
                    <a:pt x="73" y="531"/>
                  </a:lnTo>
                  <a:lnTo>
                    <a:pt x="75" y="533"/>
                  </a:lnTo>
                  <a:lnTo>
                    <a:pt x="75" y="533"/>
                  </a:lnTo>
                  <a:lnTo>
                    <a:pt x="75" y="534"/>
                  </a:lnTo>
                  <a:lnTo>
                    <a:pt x="75" y="534"/>
                  </a:lnTo>
                  <a:lnTo>
                    <a:pt x="75" y="533"/>
                  </a:lnTo>
                  <a:lnTo>
                    <a:pt x="75" y="531"/>
                  </a:lnTo>
                  <a:lnTo>
                    <a:pt x="76" y="528"/>
                  </a:lnTo>
                  <a:lnTo>
                    <a:pt x="76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6"/>
                  </a:lnTo>
                  <a:lnTo>
                    <a:pt x="78" y="525"/>
                  </a:lnTo>
                  <a:lnTo>
                    <a:pt x="78" y="522"/>
                  </a:lnTo>
                  <a:lnTo>
                    <a:pt x="79" y="520"/>
                  </a:lnTo>
                  <a:lnTo>
                    <a:pt x="79" y="518"/>
                  </a:lnTo>
                  <a:lnTo>
                    <a:pt x="81" y="515"/>
                  </a:lnTo>
                  <a:lnTo>
                    <a:pt x="81" y="515"/>
                  </a:lnTo>
                  <a:lnTo>
                    <a:pt x="84" y="514"/>
                  </a:lnTo>
                  <a:lnTo>
                    <a:pt x="84" y="514"/>
                  </a:lnTo>
                  <a:lnTo>
                    <a:pt x="86" y="512"/>
                  </a:lnTo>
                  <a:lnTo>
                    <a:pt x="87" y="511"/>
                  </a:lnTo>
                  <a:lnTo>
                    <a:pt x="89" y="509"/>
                  </a:lnTo>
                  <a:lnTo>
                    <a:pt x="89" y="504"/>
                  </a:lnTo>
                  <a:lnTo>
                    <a:pt x="90" y="501"/>
                  </a:lnTo>
                  <a:lnTo>
                    <a:pt x="92" y="498"/>
                  </a:lnTo>
                  <a:lnTo>
                    <a:pt x="95" y="495"/>
                  </a:lnTo>
                  <a:lnTo>
                    <a:pt x="98" y="493"/>
                  </a:lnTo>
                  <a:lnTo>
                    <a:pt x="98" y="493"/>
                  </a:lnTo>
                  <a:lnTo>
                    <a:pt x="100" y="493"/>
                  </a:lnTo>
                  <a:close/>
                  <a:moveTo>
                    <a:pt x="138" y="419"/>
                  </a:moveTo>
                  <a:lnTo>
                    <a:pt x="138" y="419"/>
                  </a:lnTo>
                  <a:lnTo>
                    <a:pt x="139" y="421"/>
                  </a:lnTo>
                  <a:lnTo>
                    <a:pt x="139" y="422"/>
                  </a:lnTo>
                  <a:lnTo>
                    <a:pt x="139" y="424"/>
                  </a:lnTo>
                  <a:lnTo>
                    <a:pt x="138" y="422"/>
                  </a:lnTo>
                  <a:lnTo>
                    <a:pt x="138" y="422"/>
                  </a:lnTo>
                  <a:lnTo>
                    <a:pt x="136" y="421"/>
                  </a:lnTo>
                  <a:lnTo>
                    <a:pt x="136" y="421"/>
                  </a:lnTo>
                  <a:lnTo>
                    <a:pt x="136" y="419"/>
                  </a:lnTo>
                  <a:lnTo>
                    <a:pt x="138" y="419"/>
                  </a:lnTo>
                  <a:lnTo>
                    <a:pt x="138" y="419"/>
                  </a:lnTo>
                  <a:lnTo>
                    <a:pt x="138" y="419"/>
                  </a:lnTo>
                  <a:close/>
                  <a:moveTo>
                    <a:pt x="103" y="392"/>
                  </a:moveTo>
                  <a:lnTo>
                    <a:pt x="101" y="394"/>
                  </a:lnTo>
                  <a:lnTo>
                    <a:pt x="103" y="394"/>
                  </a:lnTo>
                  <a:lnTo>
                    <a:pt x="103" y="396"/>
                  </a:lnTo>
                  <a:lnTo>
                    <a:pt x="105" y="399"/>
                  </a:lnTo>
                  <a:lnTo>
                    <a:pt x="105" y="399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6" y="400"/>
                  </a:lnTo>
                  <a:lnTo>
                    <a:pt x="108" y="400"/>
                  </a:lnTo>
                  <a:lnTo>
                    <a:pt x="108" y="400"/>
                  </a:lnTo>
                  <a:lnTo>
                    <a:pt x="109" y="399"/>
                  </a:lnTo>
                  <a:lnTo>
                    <a:pt x="109" y="400"/>
                  </a:lnTo>
                  <a:lnTo>
                    <a:pt x="109" y="400"/>
                  </a:lnTo>
                  <a:lnTo>
                    <a:pt x="112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4" y="402"/>
                  </a:lnTo>
                  <a:lnTo>
                    <a:pt x="116" y="402"/>
                  </a:lnTo>
                  <a:lnTo>
                    <a:pt x="116" y="402"/>
                  </a:lnTo>
                  <a:lnTo>
                    <a:pt x="119" y="403"/>
                  </a:lnTo>
                  <a:lnTo>
                    <a:pt x="119" y="403"/>
                  </a:lnTo>
                  <a:lnTo>
                    <a:pt x="119" y="405"/>
                  </a:lnTo>
                  <a:lnTo>
                    <a:pt x="119" y="405"/>
                  </a:lnTo>
                  <a:lnTo>
                    <a:pt x="119" y="407"/>
                  </a:lnTo>
                  <a:lnTo>
                    <a:pt x="120" y="407"/>
                  </a:lnTo>
                  <a:lnTo>
                    <a:pt x="122" y="405"/>
                  </a:lnTo>
                  <a:lnTo>
                    <a:pt x="122" y="405"/>
                  </a:lnTo>
                  <a:lnTo>
                    <a:pt x="122" y="407"/>
                  </a:lnTo>
                  <a:lnTo>
                    <a:pt x="123" y="407"/>
                  </a:lnTo>
                  <a:lnTo>
                    <a:pt x="122" y="407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5" y="411"/>
                  </a:lnTo>
                  <a:lnTo>
                    <a:pt x="125" y="411"/>
                  </a:lnTo>
                  <a:lnTo>
                    <a:pt x="125" y="413"/>
                  </a:lnTo>
                  <a:lnTo>
                    <a:pt x="125" y="414"/>
                  </a:lnTo>
                  <a:lnTo>
                    <a:pt x="125" y="414"/>
                  </a:lnTo>
                  <a:lnTo>
                    <a:pt x="123" y="414"/>
                  </a:lnTo>
                  <a:lnTo>
                    <a:pt x="123" y="414"/>
                  </a:lnTo>
                  <a:lnTo>
                    <a:pt x="123" y="416"/>
                  </a:lnTo>
                  <a:lnTo>
                    <a:pt x="125" y="418"/>
                  </a:lnTo>
                  <a:lnTo>
                    <a:pt x="127" y="419"/>
                  </a:lnTo>
                  <a:lnTo>
                    <a:pt x="128" y="422"/>
                  </a:lnTo>
                  <a:lnTo>
                    <a:pt x="128" y="424"/>
                  </a:lnTo>
                  <a:lnTo>
                    <a:pt x="128" y="426"/>
                  </a:lnTo>
                  <a:lnTo>
                    <a:pt x="128" y="426"/>
                  </a:lnTo>
                  <a:lnTo>
                    <a:pt x="128" y="427"/>
                  </a:lnTo>
                  <a:lnTo>
                    <a:pt x="128" y="429"/>
                  </a:lnTo>
                  <a:lnTo>
                    <a:pt x="128" y="430"/>
                  </a:lnTo>
                  <a:lnTo>
                    <a:pt x="128" y="430"/>
                  </a:lnTo>
                  <a:lnTo>
                    <a:pt x="128" y="432"/>
                  </a:lnTo>
                  <a:lnTo>
                    <a:pt x="128" y="432"/>
                  </a:lnTo>
                  <a:lnTo>
                    <a:pt x="130" y="432"/>
                  </a:lnTo>
                  <a:lnTo>
                    <a:pt x="130" y="433"/>
                  </a:lnTo>
                  <a:lnTo>
                    <a:pt x="130" y="432"/>
                  </a:lnTo>
                  <a:lnTo>
                    <a:pt x="131" y="432"/>
                  </a:lnTo>
                  <a:lnTo>
                    <a:pt x="133" y="433"/>
                  </a:lnTo>
                  <a:lnTo>
                    <a:pt x="134" y="433"/>
                  </a:lnTo>
                  <a:lnTo>
                    <a:pt x="136" y="433"/>
                  </a:lnTo>
                  <a:lnTo>
                    <a:pt x="136" y="435"/>
                  </a:lnTo>
                  <a:lnTo>
                    <a:pt x="136" y="437"/>
                  </a:lnTo>
                  <a:lnTo>
                    <a:pt x="138" y="438"/>
                  </a:lnTo>
                  <a:lnTo>
                    <a:pt x="138" y="438"/>
                  </a:lnTo>
                  <a:lnTo>
                    <a:pt x="139" y="438"/>
                  </a:lnTo>
                  <a:lnTo>
                    <a:pt x="139" y="437"/>
                  </a:lnTo>
                  <a:lnTo>
                    <a:pt x="139" y="435"/>
                  </a:lnTo>
                  <a:lnTo>
                    <a:pt x="139" y="432"/>
                  </a:lnTo>
                  <a:lnTo>
                    <a:pt x="139" y="430"/>
                  </a:lnTo>
                  <a:lnTo>
                    <a:pt x="139" y="430"/>
                  </a:lnTo>
                  <a:lnTo>
                    <a:pt x="139" y="429"/>
                  </a:lnTo>
                  <a:lnTo>
                    <a:pt x="138" y="429"/>
                  </a:lnTo>
                  <a:lnTo>
                    <a:pt x="138" y="427"/>
                  </a:lnTo>
                  <a:lnTo>
                    <a:pt x="138" y="427"/>
                  </a:lnTo>
                  <a:lnTo>
                    <a:pt x="138" y="426"/>
                  </a:lnTo>
                  <a:lnTo>
                    <a:pt x="138" y="426"/>
                  </a:lnTo>
                  <a:lnTo>
                    <a:pt x="139" y="426"/>
                  </a:lnTo>
                  <a:lnTo>
                    <a:pt x="139" y="427"/>
                  </a:lnTo>
                  <a:lnTo>
                    <a:pt x="141" y="430"/>
                  </a:lnTo>
                  <a:lnTo>
                    <a:pt x="142" y="430"/>
                  </a:lnTo>
                  <a:lnTo>
                    <a:pt x="142" y="430"/>
                  </a:lnTo>
                  <a:lnTo>
                    <a:pt x="144" y="432"/>
                  </a:lnTo>
                  <a:lnTo>
                    <a:pt x="144" y="433"/>
                  </a:lnTo>
                  <a:lnTo>
                    <a:pt x="146" y="438"/>
                  </a:lnTo>
                  <a:lnTo>
                    <a:pt x="146" y="441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3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7" y="444"/>
                  </a:lnTo>
                  <a:lnTo>
                    <a:pt x="149" y="446"/>
                  </a:lnTo>
                  <a:lnTo>
                    <a:pt x="150" y="444"/>
                  </a:lnTo>
                  <a:lnTo>
                    <a:pt x="150" y="446"/>
                  </a:lnTo>
                  <a:lnTo>
                    <a:pt x="155" y="448"/>
                  </a:lnTo>
                  <a:lnTo>
                    <a:pt x="157" y="449"/>
                  </a:lnTo>
                  <a:lnTo>
                    <a:pt x="163" y="451"/>
                  </a:lnTo>
                  <a:lnTo>
                    <a:pt x="164" y="451"/>
                  </a:lnTo>
                  <a:lnTo>
                    <a:pt x="166" y="451"/>
                  </a:lnTo>
                  <a:lnTo>
                    <a:pt x="168" y="451"/>
                  </a:lnTo>
                  <a:lnTo>
                    <a:pt x="169" y="449"/>
                  </a:lnTo>
                  <a:lnTo>
                    <a:pt x="169" y="448"/>
                  </a:lnTo>
                  <a:lnTo>
                    <a:pt x="171" y="446"/>
                  </a:lnTo>
                  <a:lnTo>
                    <a:pt x="172" y="444"/>
                  </a:lnTo>
                  <a:lnTo>
                    <a:pt x="174" y="444"/>
                  </a:lnTo>
                  <a:lnTo>
                    <a:pt x="174" y="444"/>
                  </a:lnTo>
                  <a:lnTo>
                    <a:pt x="175" y="443"/>
                  </a:lnTo>
                  <a:lnTo>
                    <a:pt x="179" y="443"/>
                  </a:lnTo>
                  <a:lnTo>
                    <a:pt x="180" y="444"/>
                  </a:lnTo>
                  <a:lnTo>
                    <a:pt x="182" y="444"/>
                  </a:lnTo>
                  <a:lnTo>
                    <a:pt x="183" y="446"/>
                  </a:lnTo>
                  <a:lnTo>
                    <a:pt x="182" y="446"/>
                  </a:lnTo>
                  <a:lnTo>
                    <a:pt x="182" y="449"/>
                  </a:lnTo>
                  <a:lnTo>
                    <a:pt x="180" y="451"/>
                  </a:lnTo>
                  <a:lnTo>
                    <a:pt x="180" y="454"/>
                  </a:lnTo>
                  <a:lnTo>
                    <a:pt x="180" y="459"/>
                  </a:lnTo>
                  <a:lnTo>
                    <a:pt x="179" y="460"/>
                  </a:lnTo>
                  <a:lnTo>
                    <a:pt x="177" y="462"/>
                  </a:lnTo>
                  <a:lnTo>
                    <a:pt x="175" y="462"/>
                  </a:lnTo>
                  <a:lnTo>
                    <a:pt x="174" y="463"/>
                  </a:lnTo>
                  <a:lnTo>
                    <a:pt x="174" y="465"/>
                  </a:lnTo>
                  <a:lnTo>
                    <a:pt x="174" y="468"/>
                  </a:lnTo>
                  <a:lnTo>
                    <a:pt x="174" y="468"/>
                  </a:lnTo>
                  <a:lnTo>
                    <a:pt x="174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2" y="471"/>
                  </a:lnTo>
                  <a:lnTo>
                    <a:pt x="172" y="470"/>
                  </a:lnTo>
                  <a:lnTo>
                    <a:pt x="172" y="470"/>
                  </a:lnTo>
                  <a:lnTo>
                    <a:pt x="169" y="470"/>
                  </a:lnTo>
                  <a:lnTo>
                    <a:pt x="168" y="468"/>
                  </a:lnTo>
                  <a:lnTo>
                    <a:pt x="166" y="470"/>
                  </a:lnTo>
                  <a:lnTo>
                    <a:pt x="164" y="470"/>
                  </a:lnTo>
                  <a:lnTo>
                    <a:pt x="163" y="471"/>
                  </a:lnTo>
                  <a:lnTo>
                    <a:pt x="161" y="471"/>
                  </a:lnTo>
                  <a:lnTo>
                    <a:pt x="161" y="473"/>
                  </a:lnTo>
                  <a:lnTo>
                    <a:pt x="160" y="474"/>
                  </a:lnTo>
                  <a:lnTo>
                    <a:pt x="160" y="476"/>
                  </a:lnTo>
                  <a:lnTo>
                    <a:pt x="160" y="478"/>
                  </a:lnTo>
                  <a:lnTo>
                    <a:pt x="160" y="478"/>
                  </a:lnTo>
                  <a:lnTo>
                    <a:pt x="161" y="479"/>
                  </a:lnTo>
                  <a:lnTo>
                    <a:pt x="160" y="482"/>
                  </a:lnTo>
                  <a:lnTo>
                    <a:pt x="158" y="487"/>
                  </a:lnTo>
                  <a:lnTo>
                    <a:pt x="157" y="489"/>
                  </a:lnTo>
                  <a:lnTo>
                    <a:pt x="157" y="490"/>
                  </a:lnTo>
                  <a:lnTo>
                    <a:pt x="155" y="492"/>
                  </a:lnTo>
                  <a:lnTo>
                    <a:pt x="153" y="495"/>
                  </a:lnTo>
                  <a:lnTo>
                    <a:pt x="152" y="496"/>
                  </a:lnTo>
                  <a:lnTo>
                    <a:pt x="150" y="498"/>
                  </a:lnTo>
                  <a:lnTo>
                    <a:pt x="150" y="500"/>
                  </a:lnTo>
                  <a:lnTo>
                    <a:pt x="147" y="503"/>
                  </a:lnTo>
                  <a:lnTo>
                    <a:pt x="147" y="504"/>
                  </a:lnTo>
                  <a:lnTo>
                    <a:pt x="146" y="506"/>
                  </a:lnTo>
                  <a:lnTo>
                    <a:pt x="144" y="507"/>
                  </a:lnTo>
                  <a:lnTo>
                    <a:pt x="141" y="509"/>
                  </a:lnTo>
                  <a:lnTo>
                    <a:pt x="138" y="511"/>
                  </a:lnTo>
                  <a:lnTo>
                    <a:pt x="138" y="512"/>
                  </a:lnTo>
                  <a:lnTo>
                    <a:pt x="136" y="512"/>
                  </a:lnTo>
                  <a:lnTo>
                    <a:pt x="134" y="512"/>
                  </a:lnTo>
                  <a:lnTo>
                    <a:pt x="134" y="511"/>
                  </a:lnTo>
                  <a:lnTo>
                    <a:pt x="134" y="509"/>
                  </a:lnTo>
                  <a:lnTo>
                    <a:pt x="134" y="509"/>
                  </a:lnTo>
                  <a:lnTo>
                    <a:pt x="133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9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30" y="506"/>
                  </a:lnTo>
                  <a:lnTo>
                    <a:pt x="128" y="506"/>
                  </a:lnTo>
                  <a:lnTo>
                    <a:pt x="130" y="506"/>
                  </a:lnTo>
                  <a:lnTo>
                    <a:pt x="128" y="507"/>
                  </a:lnTo>
                  <a:lnTo>
                    <a:pt x="127" y="507"/>
                  </a:lnTo>
                  <a:lnTo>
                    <a:pt x="127" y="507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27" y="506"/>
                  </a:lnTo>
                  <a:lnTo>
                    <a:pt x="130" y="503"/>
                  </a:lnTo>
                  <a:lnTo>
                    <a:pt x="131" y="500"/>
                  </a:lnTo>
                  <a:lnTo>
                    <a:pt x="134" y="495"/>
                  </a:lnTo>
                  <a:lnTo>
                    <a:pt x="134" y="493"/>
                  </a:lnTo>
                  <a:lnTo>
                    <a:pt x="134" y="490"/>
                  </a:lnTo>
                  <a:lnTo>
                    <a:pt x="134" y="489"/>
                  </a:lnTo>
                  <a:lnTo>
                    <a:pt x="134" y="487"/>
                  </a:lnTo>
                  <a:lnTo>
                    <a:pt x="131" y="484"/>
                  </a:lnTo>
                  <a:lnTo>
                    <a:pt x="128" y="482"/>
                  </a:lnTo>
                  <a:lnTo>
                    <a:pt x="127" y="482"/>
                  </a:lnTo>
                  <a:lnTo>
                    <a:pt x="125" y="481"/>
                  </a:lnTo>
                  <a:lnTo>
                    <a:pt x="123" y="481"/>
                  </a:lnTo>
                  <a:lnTo>
                    <a:pt x="122" y="479"/>
                  </a:lnTo>
                  <a:lnTo>
                    <a:pt x="119" y="478"/>
                  </a:lnTo>
                  <a:lnTo>
                    <a:pt x="116" y="476"/>
                  </a:lnTo>
                  <a:lnTo>
                    <a:pt x="114" y="474"/>
                  </a:lnTo>
                  <a:lnTo>
                    <a:pt x="114" y="474"/>
                  </a:lnTo>
                  <a:lnTo>
                    <a:pt x="114" y="473"/>
                  </a:lnTo>
                  <a:lnTo>
                    <a:pt x="114" y="473"/>
                  </a:lnTo>
                  <a:lnTo>
                    <a:pt x="114" y="471"/>
                  </a:lnTo>
                  <a:lnTo>
                    <a:pt x="114" y="471"/>
                  </a:lnTo>
                  <a:lnTo>
                    <a:pt x="116" y="470"/>
                  </a:lnTo>
                  <a:lnTo>
                    <a:pt x="119" y="468"/>
                  </a:lnTo>
                  <a:lnTo>
                    <a:pt x="122" y="466"/>
                  </a:lnTo>
                  <a:lnTo>
                    <a:pt x="122" y="466"/>
                  </a:lnTo>
                  <a:lnTo>
                    <a:pt x="123" y="466"/>
                  </a:lnTo>
                  <a:lnTo>
                    <a:pt x="123" y="466"/>
                  </a:lnTo>
                  <a:lnTo>
                    <a:pt x="125" y="465"/>
                  </a:lnTo>
                  <a:lnTo>
                    <a:pt x="125" y="463"/>
                  </a:lnTo>
                  <a:lnTo>
                    <a:pt x="127" y="460"/>
                  </a:lnTo>
                  <a:lnTo>
                    <a:pt x="127" y="459"/>
                  </a:lnTo>
                  <a:lnTo>
                    <a:pt x="128" y="454"/>
                  </a:lnTo>
                  <a:lnTo>
                    <a:pt x="128" y="452"/>
                  </a:lnTo>
                  <a:lnTo>
                    <a:pt x="130" y="451"/>
                  </a:lnTo>
                  <a:lnTo>
                    <a:pt x="128" y="449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8"/>
                  </a:lnTo>
                  <a:lnTo>
                    <a:pt x="130" y="446"/>
                  </a:lnTo>
                  <a:lnTo>
                    <a:pt x="128" y="443"/>
                  </a:lnTo>
                  <a:lnTo>
                    <a:pt x="128" y="441"/>
                  </a:lnTo>
                  <a:lnTo>
                    <a:pt x="128" y="441"/>
                  </a:lnTo>
                  <a:lnTo>
                    <a:pt x="128" y="440"/>
                  </a:lnTo>
                  <a:lnTo>
                    <a:pt x="127" y="440"/>
                  </a:lnTo>
                  <a:lnTo>
                    <a:pt x="127" y="438"/>
                  </a:lnTo>
                  <a:lnTo>
                    <a:pt x="125" y="437"/>
                  </a:lnTo>
                  <a:lnTo>
                    <a:pt x="127" y="435"/>
                  </a:lnTo>
                  <a:lnTo>
                    <a:pt x="127" y="435"/>
                  </a:lnTo>
                  <a:lnTo>
                    <a:pt x="128" y="438"/>
                  </a:lnTo>
                  <a:lnTo>
                    <a:pt x="128" y="437"/>
                  </a:lnTo>
                  <a:lnTo>
                    <a:pt x="128" y="437"/>
                  </a:lnTo>
                  <a:lnTo>
                    <a:pt x="130" y="435"/>
                  </a:lnTo>
                  <a:lnTo>
                    <a:pt x="130" y="435"/>
                  </a:lnTo>
                  <a:lnTo>
                    <a:pt x="128" y="433"/>
                  </a:lnTo>
                  <a:lnTo>
                    <a:pt x="128" y="433"/>
                  </a:lnTo>
                  <a:lnTo>
                    <a:pt x="127" y="433"/>
                  </a:lnTo>
                  <a:lnTo>
                    <a:pt x="125" y="433"/>
                  </a:lnTo>
                  <a:lnTo>
                    <a:pt x="125" y="433"/>
                  </a:lnTo>
                  <a:lnTo>
                    <a:pt x="123" y="433"/>
                  </a:lnTo>
                  <a:lnTo>
                    <a:pt x="123" y="432"/>
                  </a:lnTo>
                  <a:lnTo>
                    <a:pt x="123" y="430"/>
                  </a:lnTo>
                  <a:lnTo>
                    <a:pt x="122" y="430"/>
                  </a:lnTo>
                  <a:lnTo>
                    <a:pt x="120" y="426"/>
                  </a:lnTo>
                  <a:lnTo>
                    <a:pt x="120" y="426"/>
                  </a:lnTo>
                  <a:lnTo>
                    <a:pt x="123" y="427"/>
                  </a:lnTo>
                  <a:lnTo>
                    <a:pt x="123" y="427"/>
                  </a:lnTo>
                  <a:lnTo>
                    <a:pt x="123" y="426"/>
                  </a:lnTo>
                  <a:lnTo>
                    <a:pt x="123" y="426"/>
                  </a:lnTo>
                  <a:lnTo>
                    <a:pt x="123" y="424"/>
                  </a:lnTo>
                  <a:lnTo>
                    <a:pt x="122" y="424"/>
                  </a:lnTo>
                  <a:lnTo>
                    <a:pt x="122" y="422"/>
                  </a:lnTo>
                  <a:lnTo>
                    <a:pt x="123" y="422"/>
                  </a:lnTo>
                  <a:lnTo>
                    <a:pt x="123" y="422"/>
                  </a:lnTo>
                  <a:lnTo>
                    <a:pt x="122" y="421"/>
                  </a:lnTo>
                  <a:lnTo>
                    <a:pt x="120" y="421"/>
                  </a:lnTo>
                  <a:lnTo>
                    <a:pt x="120" y="421"/>
                  </a:lnTo>
                  <a:lnTo>
                    <a:pt x="122" y="422"/>
                  </a:lnTo>
                  <a:lnTo>
                    <a:pt x="120" y="422"/>
                  </a:lnTo>
                  <a:lnTo>
                    <a:pt x="117" y="419"/>
                  </a:lnTo>
                  <a:lnTo>
                    <a:pt x="117" y="418"/>
                  </a:lnTo>
                  <a:lnTo>
                    <a:pt x="116" y="416"/>
                  </a:lnTo>
                  <a:lnTo>
                    <a:pt x="116" y="418"/>
                  </a:lnTo>
                  <a:lnTo>
                    <a:pt x="116" y="418"/>
                  </a:lnTo>
                  <a:lnTo>
                    <a:pt x="117" y="421"/>
                  </a:lnTo>
                  <a:lnTo>
                    <a:pt x="119" y="422"/>
                  </a:lnTo>
                  <a:lnTo>
                    <a:pt x="119" y="422"/>
                  </a:lnTo>
                  <a:lnTo>
                    <a:pt x="119" y="424"/>
                  </a:lnTo>
                  <a:lnTo>
                    <a:pt x="119" y="424"/>
                  </a:lnTo>
                  <a:lnTo>
                    <a:pt x="117" y="424"/>
                  </a:lnTo>
                  <a:lnTo>
                    <a:pt x="117" y="422"/>
                  </a:lnTo>
                  <a:lnTo>
                    <a:pt x="116" y="421"/>
                  </a:lnTo>
                  <a:lnTo>
                    <a:pt x="109" y="410"/>
                  </a:lnTo>
                  <a:lnTo>
                    <a:pt x="109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12" y="407"/>
                  </a:lnTo>
                  <a:lnTo>
                    <a:pt x="111" y="407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09" y="408"/>
                  </a:lnTo>
                  <a:lnTo>
                    <a:pt x="108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5" y="405"/>
                  </a:lnTo>
                  <a:lnTo>
                    <a:pt x="106" y="403"/>
                  </a:lnTo>
                  <a:lnTo>
                    <a:pt x="106" y="402"/>
                  </a:lnTo>
                  <a:lnTo>
                    <a:pt x="105" y="400"/>
                  </a:lnTo>
                  <a:lnTo>
                    <a:pt x="103" y="399"/>
                  </a:lnTo>
                  <a:lnTo>
                    <a:pt x="101" y="396"/>
                  </a:lnTo>
                  <a:lnTo>
                    <a:pt x="98" y="392"/>
                  </a:lnTo>
                  <a:lnTo>
                    <a:pt x="101" y="392"/>
                  </a:lnTo>
                  <a:lnTo>
                    <a:pt x="103" y="392"/>
                  </a:lnTo>
                  <a:close/>
                  <a:moveTo>
                    <a:pt x="332" y="11"/>
                  </a:moveTo>
                  <a:lnTo>
                    <a:pt x="332" y="11"/>
                  </a:lnTo>
                  <a:lnTo>
                    <a:pt x="332" y="11"/>
                  </a:lnTo>
                  <a:lnTo>
                    <a:pt x="332" y="13"/>
                  </a:lnTo>
                  <a:lnTo>
                    <a:pt x="332" y="13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lnTo>
                    <a:pt x="332" y="11"/>
                  </a:lnTo>
                  <a:close/>
                  <a:moveTo>
                    <a:pt x="313" y="0"/>
                  </a:move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lnTo>
                    <a:pt x="3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6" name="Freeform 182">
              <a:extLst>
                <a:ext uri="{FF2B5EF4-FFF2-40B4-BE49-F238E27FC236}">
                  <a16:creationId xmlns:a16="http://schemas.microsoft.com/office/drawing/2014/main" id="{AB2EA7EC-8584-4B2A-A708-ADE7E23119BD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4412" y="4895431"/>
              <a:ext cx="380099" cy="352810"/>
            </a:xfrm>
            <a:custGeom>
              <a:avLst/>
              <a:gdLst>
                <a:gd name="T0" fmla="*/ 25 w 195"/>
                <a:gd name="T1" fmla="*/ 0 h 181"/>
                <a:gd name="T2" fmla="*/ 30 w 195"/>
                <a:gd name="T3" fmla="*/ 5 h 181"/>
                <a:gd name="T4" fmla="*/ 33 w 195"/>
                <a:gd name="T5" fmla="*/ 6 h 181"/>
                <a:gd name="T6" fmla="*/ 47 w 195"/>
                <a:gd name="T7" fmla="*/ 6 h 181"/>
                <a:gd name="T8" fmla="*/ 69 w 195"/>
                <a:gd name="T9" fmla="*/ 6 h 181"/>
                <a:gd name="T10" fmla="*/ 88 w 195"/>
                <a:gd name="T11" fmla="*/ 6 h 181"/>
                <a:gd name="T12" fmla="*/ 98 w 195"/>
                <a:gd name="T13" fmla="*/ 6 h 181"/>
                <a:gd name="T14" fmla="*/ 102 w 195"/>
                <a:gd name="T15" fmla="*/ 13 h 181"/>
                <a:gd name="T16" fmla="*/ 110 w 195"/>
                <a:gd name="T17" fmla="*/ 13 h 181"/>
                <a:gd name="T18" fmla="*/ 126 w 195"/>
                <a:gd name="T19" fmla="*/ 14 h 181"/>
                <a:gd name="T20" fmla="*/ 132 w 195"/>
                <a:gd name="T21" fmla="*/ 16 h 181"/>
                <a:gd name="T22" fmla="*/ 140 w 195"/>
                <a:gd name="T23" fmla="*/ 16 h 181"/>
                <a:gd name="T24" fmla="*/ 157 w 195"/>
                <a:gd name="T25" fmla="*/ 13 h 181"/>
                <a:gd name="T26" fmla="*/ 175 w 195"/>
                <a:gd name="T27" fmla="*/ 9 h 181"/>
                <a:gd name="T28" fmla="*/ 189 w 195"/>
                <a:gd name="T29" fmla="*/ 8 h 181"/>
                <a:gd name="T30" fmla="*/ 195 w 195"/>
                <a:gd name="T31" fmla="*/ 13 h 181"/>
                <a:gd name="T32" fmla="*/ 186 w 195"/>
                <a:gd name="T33" fmla="*/ 16 h 181"/>
                <a:gd name="T34" fmla="*/ 181 w 195"/>
                <a:gd name="T35" fmla="*/ 16 h 181"/>
                <a:gd name="T36" fmla="*/ 176 w 195"/>
                <a:gd name="T37" fmla="*/ 19 h 181"/>
                <a:gd name="T38" fmla="*/ 172 w 195"/>
                <a:gd name="T39" fmla="*/ 22 h 181"/>
                <a:gd name="T40" fmla="*/ 167 w 195"/>
                <a:gd name="T41" fmla="*/ 16 h 181"/>
                <a:gd name="T42" fmla="*/ 156 w 195"/>
                <a:gd name="T43" fmla="*/ 17 h 181"/>
                <a:gd name="T44" fmla="*/ 134 w 195"/>
                <a:gd name="T45" fmla="*/ 21 h 181"/>
                <a:gd name="T46" fmla="*/ 134 w 195"/>
                <a:gd name="T47" fmla="*/ 41 h 181"/>
                <a:gd name="T48" fmla="*/ 134 w 195"/>
                <a:gd name="T49" fmla="*/ 66 h 181"/>
                <a:gd name="T50" fmla="*/ 120 w 195"/>
                <a:gd name="T51" fmla="*/ 76 h 181"/>
                <a:gd name="T52" fmla="*/ 120 w 195"/>
                <a:gd name="T53" fmla="*/ 91 h 181"/>
                <a:gd name="T54" fmla="*/ 120 w 195"/>
                <a:gd name="T55" fmla="*/ 109 h 181"/>
                <a:gd name="T56" fmla="*/ 118 w 195"/>
                <a:gd name="T57" fmla="*/ 173 h 181"/>
                <a:gd name="T58" fmla="*/ 112 w 195"/>
                <a:gd name="T59" fmla="*/ 178 h 181"/>
                <a:gd name="T60" fmla="*/ 109 w 195"/>
                <a:gd name="T61" fmla="*/ 181 h 181"/>
                <a:gd name="T62" fmla="*/ 99 w 195"/>
                <a:gd name="T63" fmla="*/ 180 h 181"/>
                <a:gd name="T64" fmla="*/ 88 w 195"/>
                <a:gd name="T65" fmla="*/ 180 h 181"/>
                <a:gd name="T66" fmla="*/ 82 w 195"/>
                <a:gd name="T67" fmla="*/ 176 h 181"/>
                <a:gd name="T68" fmla="*/ 82 w 195"/>
                <a:gd name="T69" fmla="*/ 173 h 181"/>
                <a:gd name="T70" fmla="*/ 80 w 195"/>
                <a:gd name="T71" fmla="*/ 170 h 181"/>
                <a:gd name="T72" fmla="*/ 77 w 195"/>
                <a:gd name="T73" fmla="*/ 167 h 181"/>
                <a:gd name="T74" fmla="*/ 74 w 195"/>
                <a:gd name="T75" fmla="*/ 172 h 181"/>
                <a:gd name="T76" fmla="*/ 72 w 195"/>
                <a:gd name="T77" fmla="*/ 175 h 181"/>
                <a:gd name="T78" fmla="*/ 69 w 195"/>
                <a:gd name="T79" fmla="*/ 176 h 181"/>
                <a:gd name="T80" fmla="*/ 58 w 195"/>
                <a:gd name="T81" fmla="*/ 167 h 181"/>
                <a:gd name="T82" fmla="*/ 50 w 195"/>
                <a:gd name="T83" fmla="*/ 148 h 181"/>
                <a:gd name="T84" fmla="*/ 49 w 195"/>
                <a:gd name="T85" fmla="*/ 143 h 181"/>
                <a:gd name="T86" fmla="*/ 46 w 195"/>
                <a:gd name="T87" fmla="*/ 129 h 181"/>
                <a:gd name="T88" fmla="*/ 44 w 195"/>
                <a:gd name="T89" fmla="*/ 118 h 181"/>
                <a:gd name="T90" fmla="*/ 41 w 195"/>
                <a:gd name="T91" fmla="*/ 99 h 181"/>
                <a:gd name="T92" fmla="*/ 39 w 195"/>
                <a:gd name="T93" fmla="*/ 90 h 181"/>
                <a:gd name="T94" fmla="*/ 41 w 195"/>
                <a:gd name="T95" fmla="*/ 87 h 181"/>
                <a:gd name="T96" fmla="*/ 33 w 195"/>
                <a:gd name="T97" fmla="*/ 71 h 181"/>
                <a:gd name="T98" fmla="*/ 23 w 195"/>
                <a:gd name="T99" fmla="*/ 54 h 181"/>
                <a:gd name="T100" fmla="*/ 9 w 195"/>
                <a:gd name="T101" fmla="*/ 27 h 181"/>
                <a:gd name="T102" fmla="*/ 1 w 195"/>
                <a:gd name="T103" fmla="*/ 16 h 181"/>
                <a:gd name="T104" fmla="*/ 3 w 195"/>
                <a:gd name="T105" fmla="*/ 5 h 181"/>
                <a:gd name="T106" fmla="*/ 9 w 195"/>
                <a:gd name="T107" fmla="*/ 3 h 181"/>
                <a:gd name="T108" fmla="*/ 16 w 195"/>
                <a:gd name="T109" fmla="*/ 2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95" h="181">
                  <a:moveTo>
                    <a:pt x="20" y="0"/>
                  </a:moveTo>
                  <a:lnTo>
                    <a:pt x="22" y="0"/>
                  </a:lnTo>
                  <a:lnTo>
                    <a:pt x="23" y="0"/>
                  </a:lnTo>
                  <a:lnTo>
                    <a:pt x="25" y="0"/>
                  </a:lnTo>
                  <a:lnTo>
                    <a:pt x="25" y="2"/>
                  </a:lnTo>
                  <a:lnTo>
                    <a:pt x="27" y="3"/>
                  </a:lnTo>
                  <a:lnTo>
                    <a:pt x="28" y="5"/>
                  </a:lnTo>
                  <a:lnTo>
                    <a:pt x="30" y="5"/>
                  </a:lnTo>
                  <a:lnTo>
                    <a:pt x="31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3" y="6"/>
                  </a:lnTo>
                  <a:lnTo>
                    <a:pt x="36" y="6"/>
                  </a:lnTo>
                  <a:lnTo>
                    <a:pt x="39" y="6"/>
                  </a:lnTo>
                  <a:lnTo>
                    <a:pt x="42" y="6"/>
                  </a:lnTo>
                  <a:lnTo>
                    <a:pt x="47" y="6"/>
                  </a:lnTo>
                  <a:lnTo>
                    <a:pt x="53" y="6"/>
                  </a:lnTo>
                  <a:lnTo>
                    <a:pt x="58" y="6"/>
                  </a:lnTo>
                  <a:lnTo>
                    <a:pt x="64" y="6"/>
                  </a:lnTo>
                  <a:lnTo>
                    <a:pt x="69" y="6"/>
                  </a:lnTo>
                  <a:lnTo>
                    <a:pt x="75" y="6"/>
                  </a:lnTo>
                  <a:lnTo>
                    <a:pt x="80" y="6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93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98" y="6"/>
                  </a:lnTo>
                  <a:lnTo>
                    <a:pt x="98" y="8"/>
                  </a:lnTo>
                  <a:lnTo>
                    <a:pt x="99" y="9"/>
                  </a:lnTo>
                  <a:lnTo>
                    <a:pt x="101" y="11"/>
                  </a:lnTo>
                  <a:lnTo>
                    <a:pt x="102" y="13"/>
                  </a:lnTo>
                  <a:lnTo>
                    <a:pt x="105" y="13"/>
                  </a:lnTo>
                  <a:lnTo>
                    <a:pt x="107" y="13"/>
                  </a:lnTo>
                  <a:lnTo>
                    <a:pt x="109" y="13"/>
                  </a:lnTo>
                  <a:lnTo>
                    <a:pt x="110" y="13"/>
                  </a:lnTo>
                  <a:lnTo>
                    <a:pt x="115" y="14"/>
                  </a:lnTo>
                  <a:lnTo>
                    <a:pt x="118" y="14"/>
                  </a:lnTo>
                  <a:lnTo>
                    <a:pt x="123" y="13"/>
                  </a:lnTo>
                  <a:lnTo>
                    <a:pt x="126" y="14"/>
                  </a:lnTo>
                  <a:lnTo>
                    <a:pt x="128" y="14"/>
                  </a:lnTo>
                  <a:lnTo>
                    <a:pt x="129" y="16"/>
                  </a:lnTo>
                  <a:lnTo>
                    <a:pt x="131" y="16"/>
                  </a:lnTo>
                  <a:lnTo>
                    <a:pt x="132" y="16"/>
                  </a:lnTo>
                  <a:lnTo>
                    <a:pt x="135" y="14"/>
                  </a:lnTo>
                  <a:lnTo>
                    <a:pt x="139" y="14"/>
                  </a:lnTo>
                  <a:lnTo>
                    <a:pt x="140" y="16"/>
                  </a:lnTo>
                  <a:lnTo>
                    <a:pt x="140" y="16"/>
                  </a:lnTo>
                  <a:lnTo>
                    <a:pt x="145" y="14"/>
                  </a:lnTo>
                  <a:lnTo>
                    <a:pt x="148" y="14"/>
                  </a:lnTo>
                  <a:lnTo>
                    <a:pt x="153" y="13"/>
                  </a:lnTo>
                  <a:lnTo>
                    <a:pt x="157" y="13"/>
                  </a:lnTo>
                  <a:lnTo>
                    <a:pt x="164" y="11"/>
                  </a:lnTo>
                  <a:lnTo>
                    <a:pt x="169" y="9"/>
                  </a:lnTo>
                  <a:lnTo>
                    <a:pt x="172" y="9"/>
                  </a:lnTo>
                  <a:lnTo>
                    <a:pt x="175" y="9"/>
                  </a:lnTo>
                  <a:lnTo>
                    <a:pt x="178" y="8"/>
                  </a:lnTo>
                  <a:lnTo>
                    <a:pt x="181" y="8"/>
                  </a:lnTo>
                  <a:lnTo>
                    <a:pt x="181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9"/>
                  </a:lnTo>
                  <a:lnTo>
                    <a:pt x="194" y="9"/>
                  </a:lnTo>
                  <a:lnTo>
                    <a:pt x="195" y="13"/>
                  </a:lnTo>
                  <a:lnTo>
                    <a:pt x="195" y="13"/>
                  </a:lnTo>
                  <a:lnTo>
                    <a:pt x="191" y="13"/>
                  </a:lnTo>
                  <a:lnTo>
                    <a:pt x="189" y="14"/>
                  </a:lnTo>
                  <a:lnTo>
                    <a:pt x="186" y="16"/>
                  </a:lnTo>
                  <a:lnTo>
                    <a:pt x="184" y="16"/>
                  </a:lnTo>
                  <a:lnTo>
                    <a:pt x="184" y="16"/>
                  </a:lnTo>
                  <a:lnTo>
                    <a:pt x="183" y="16"/>
                  </a:lnTo>
                  <a:lnTo>
                    <a:pt x="181" y="16"/>
                  </a:lnTo>
                  <a:lnTo>
                    <a:pt x="180" y="17"/>
                  </a:lnTo>
                  <a:lnTo>
                    <a:pt x="178" y="17"/>
                  </a:lnTo>
                  <a:lnTo>
                    <a:pt x="176" y="19"/>
                  </a:lnTo>
                  <a:lnTo>
                    <a:pt x="176" y="19"/>
                  </a:lnTo>
                  <a:lnTo>
                    <a:pt x="173" y="22"/>
                  </a:lnTo>
                  <a:lnTo>
                    <a:pt x="173" y="22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2" y="21"/>
                  </a:lnTo>
                  <a:lnTo>
                    <a:pt x="170" y="19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7" y="16"/>
                  </a:lnTo>
                  <a:lnTo>
                    <a:pt x="165" y="16"/>
                  </a:lnTo>
                  <a:lnTo>
                    <a:pt x="159" y="16"/>
                  </a:lnTo>
                  <a:lnTo>
                    <a:pt x="156" y="17"/>
                  </a:lnTo>
                  <a:lnTo>
                    <a:pt x="150" y="19"/>
                  </a:lnTo>
                  <a:lnTo>
                    <a:pt x="142" y="19"/>
                  </a:lnTo>
                  <a:lnTo>
                    <a:pt x="137" y="21"/>
                  </a:lnTo>
                  <a:lnTo>
                    <a:pt x="134" y="21"/>
                  </a:lnTo>
                  <a:lnTo>
                    <a:pt x="134" y="24"/>
                  </a:lnTo>
                  <a:lnTo>
                    <a:pt x="134" y="30"/>
                  </a:lnTo>
                  <a:lnTo>
                    <a:pt x="134" y="35"/>
                  </a:lnTo>
                  <a:lnTo>
                    <a:pt x="134" y="41"/>
                  </a:lnTo>
                  <a:lnTo>
                    <a:pt x="134" y="47"/>
                  </a:lnTo>
                  <a:lnTo>
                    <a:pt x="134" y="54"/>
                  </a:lnTo>
                  <a:lnTo>
                    <a:pt x="134" y="60"/>
                  </a:lnTo>
                  <a:lnTo>
                    <a:pt x="134" y="66"/>
                  </a:lnTo>
                  <a:lnTo>
                    <a:pt x="134" y="72"/>
                  </a:lnTo>
                  <a:lnTo>
                    <a:pt x="134" y="74"/>
                  </a:lnTo>
                  <a:lnTo>
                    <a:pt x="134" y="76"/>
                  </a:lnTo>
                  <a:lnTo>
                    <a:pt x="120" y="76"/>
                  </a:lnTo>
                  <a:lnTo>
                    <a:pt x="120" y="79"/>
                  </a:lnTo>
                  <a:lnTo>
                    <a:pt x="120" y="84"/>
                  </a:lnTo>
                  <a:lnTo>
                    <a:pt x="120" y="88"/>
                  </a:lnTo>
                  <a:lnTo>
                    <a:pt x="120" y="91"/>
                  </a:lnTo>
                  <a:lnTo>
                    <a:pt x="120" y="96"/>
                  </a:lnTo>
                  <a:lnTo>
                    <a:pt x="120" y="101"/>
                  </a:lnTo>
                  <a:lnTo>
                    <a:pt x="120" y="106"/>
                  </a:lnTo>
                  <a:lnTo>
                    <a:pt x="120" y="109"/>
                  </a:lnTo>
                  <a:lnTo>
                    <a:pt x="120" y="113"/>
                  </a:lnTo>
                  <a:lnTo>
                    <a:pt x="120" y="117"/>
                  </a:lnTo>
                  <a:lnTo>
                    <a:pt x="120" y="173"/>
                  </a:lnTo>
                  <a:lnTo>
                    <a:pt x="118" y="173"/>
                  </a:lnTo>
                  <a:lnTo>
                    <a:pt x="115" y="175"/>
                  </a:lnTo>
                  <a:lnTo>
                    <a:pt x="113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0" y="178"/>
                  </a:lnTo>
                  <a:lnTo>
                    <a:pt x="109" y="180"/>
                  </a:lnTo>
                  <a:lnTo>
                    <a:pt x="110" y="180"/>
                  </a:lnTo>
                  <a:lnTo>
                    <a:pt x="109" y="181"/>
                  </a:lnTo>
                  <a:lnTo>
                    <a:pt x="107" y="181"/>
                  </a:lnTo>
                  <a:lnTo>
                    <a:pt x="105" y="181"/>
                  </a:lnTo>
                  <a:lnTo>
                    <a:pt x="104" y="181"/>
                  </a:lnTo>
                  <a:lnTo>
                    <a:pt x="99" y="180"/>
                  </a:lnTo>
                  <a:lnTo>
                    <a:pt x="96" y="181"/>
                  </a:lnTo>
                  <a:lnTo>
                    <a:pt x="93" y="181"/>
                  </a:lnTo>
                  <a:lnTo>
                    <a:pt x="91" y="180"/>
                  </a:lnTo>
                  <a:lnTo>
                    <a:pt x="88" y="180"/>
                  </a:lnTo>
                  <a:lnTo>
                    <a:pt x="87" y="180"/>
                  </a:lnTo>
                  <a:lnTo>
                    <a:pt x="85" y="178"/>
                  </a:lnTo>
                  <a:lnTo>
                    <a:pt x="83" y="178"/>
                  </a:lnTo>
                  <a:lnTo>
                    <a:pt x="82" y="176"/>
                  </a:lnTo>
                  <a:lnTo>
                    <a:pt x="82" y="176"/>
                  </a:lnTo>
                  <a:lnTo>
                    <a:pt x="82" y="175"/>
                  </a:lnTo>
                  <a:lnTo>
                    <a:pt x="82" y="173"/>
                  </a:lnTo>
                  <a:lnTo>
                    <a:pt x="82" y="173"/>
                  </a:lnTo>
                  <a:lnTo>
                    <a:pt x="82" y="172"/>
                  </a:lnTo>
                  <a:lnTo>
                    <a:pt x="82" y="172"/>
                  </a:lnTo>
                  <a:lnTo>
                    <a:pt x="82" y="170"/>
                  </a:lnTo>
                  <a:lnTo>
                    <a:pt x="80" y="170"/>
                  </a:lnTo>
                  <a:lnTo>
                    <a:pt x="80" y="170"/>
                  </a:lnTo>
                  <a:lnTo>
                    <a:pt x="79" y="169"/>
                  </a:lnTo>
                  <a:lnTo>
                    <a:pt x="79" y="169"/>
                  </a:lnTo>
                  <a:lnTo>
                    <a:pt x="77" y="167"/>
                  </a:lnTo>
                  <a:lnTo>
                    <a:pt x="75" y="169"/>
                  </a:lnTo>
                  <a:lnTo>
                    <a:pt x="75" y="169"/>
                  </a:lnTo>
                  <a:lnTo>
                    <a:pt x="74" y="170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74" y="173"/>
                  </a:lnTo>
                  <a:lnTo>
                    <a:pt x="72" y="173"/>
                  </a:lnTo>
                  <a:lnTo>
                    <a:pt x="72" y="175"/>
                  </a:lnTo>
                  <a:lnTo>
                    <a:pt x="72" y="175"/>
                  </a:lnTo>
                  <a:lnTo>
                    <a:pt x="71" y="175"/>
                  </a:lnTo>
                  <a:lnTo>
                    <a:pt x="69" y="176"/>
                  </a:lnTo>
                  <a:lnTo>
                    <a:pt x="69" y="176"/>
                  </a:lnTo>
                  <a:lnTo>
                    <a:pt x="68" y="175"/>
                  </a:lnTo>
                  <a:lnTo>
                    <a:pt x="63" y="170"/>
                  </a:lnTo>
                  <a:lnTo>
                    <a:pt x="60" y="169"/>
                  </a:lnTo>
                  <a:lnTo>
                    <a:pt x="58" y="167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1"/>
                  </a:lnTo>
                  <a:lnTo>
                    <a:pt x="50" y="148"/>
                  </a:lnTo>
                  <a:lnTo>
                    <a:pt x="49" y="147"/>
                  </a:lnTo>
                  <a:lnTo>
                    <a:pt x="50" y="145"/>
                  </a:lnTo>
                  <a:lnTo>
                    <a:pt x="50" y="143"/>
                  </a:lnTo>
                  <a:lnTo>
                    <a:pt x="49" y="143"/>
                  </a:lnTo>
                  <a:lnTo>
                    <a:pt x="47" y="140"/>
                  </a:lnTo>
                  <a:lnTo>
                    <a:pt x="47" y="136"/>
                  </a:lnTo>
                  <a:lnTo>
                    <a:pt x="46" y="132"/>
                  </a:lnTo>
                  <a:lnTo>
                    <a:pt x="46" y="129"/>
                  </a:lnTo>
                  <a:lnTo>
                    <a:pt x="46" y="126"/>
                  </a:lnTo>
                  <a:lnTo>
                    <a:pt x="46" y="124"/>
                  </a:lnTo>
                  <a:lnTo>
                    <a:pt x="46" y="121"/>
                  </a:lnTo>
                  <a:lnTo>
                    <a:pt x="44" y="118"/>
                  </a:lnTo>
                  <a:lnTo>
                    <a:pt x="42" y="113"/>
                  </a:lnTo>
                  <a:lnTo>
                    <a:pt x="41" y="109"/>
                  </a:lnTo>
                  <a:lnTo>
                    <a:pt x="41" y="106"/>
                  </a:lnTo>
                  <a:lnTo>
                    <a:pt x="41" y="99"/>
                  </a:lnTo>
                  <a:lnTo>
                    <a:pt x="39" y="98"/>
                  </a:lnTo>
                  <a:lnTo>
                    <a:pt x="39" y="95"/>
                  </a:lnTo>
                  <a:lnTo>
                    <a:pt x="39" y="91"/>
                  </a:lnTo>
                  <a:lnTo>
                    <a:pt x="39" y="90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41" y="90"/>
                  </a:lnTo>
                  <a:lnTo>
                    <a:pt x="41" y="87"/>
                  </a:lnTo>
                  <a:lnTo>
                    <a:pt x="41" y="85"/>
                  </a:lnTo>
                  <a:lnTo>
                    <a:pt x="39" y="82"/>
                  </a:lnTo>
                  <a:lnTo>
                    <a:pt x="38" y="79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31" y="68"/>
                  </a:lnTo>
                  <a:lnTo>
                    <a:pt x="25" y="58"/>
                  </a:lnTo>
                  <a:lnTo>
                    <a:pt x="23" y="54"/>
                  </a:lnTo>
                  <a:lnTo>
                    <a:pt x="22" y="47"/>
                  </a:lnTo>
                  <a:lnTo>
                    <a:pt x="19" y="46"/>
                  </a:lnTo>
                  <a:lnTo>
                    <a:pt x="11" y="30"/>
                  </a:lnTo>
                  <a:lnTo>
                    <a:pt x="9" y="27"/>
                  </a:lnTo>
                  <a:lnTo>
                    <a:pt x="6" y="24"/>
                  </a:lnTo>
                  <a:lnTo>
                    <a:pt x="5" y="22"/>
                  </a:lnTo>
                  <a:lnTo>
                    <a:pt x="3" y="19"/>
                  </a:lnTo>
                  <a:lnTo>
                    <a:pt x="1" y="16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5"/>
                  </a:lnTo>
                  <a:lnTo>
                    <a:pt x="3" y="5"/>
                  </a:lnTo>
                  <a:lnTo>
                    <a:pt x="5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9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7" name="Freeform 183">
              <a:extLst>
                <a:ext uri="{FF2B5EF4-FFF2-40B4-BE49-F238E27FC236}">
                  <a16:creationId xmlns:a16="http://schemas.microsoft.com/office/drawing/2014/main" id="{5731D4CF-6F80-4373-B60D-168D9F0CB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9505" y="4953908"/>
              <a:ext cx="5848" cy="5848"/>
            </a:xfrm>
            <a:custGeom>
              <a:avLst/>
              <a:gdLst>
                <a:gd name="T0" fmla="*/ 2 w 3"/>
                <a:gd name="T1" fmla="*/ 0 h 3"/>
                <a:gd name="T2" fmla="*/ 3 w 3"/>
                <a:gd name="T3" fmla="*/ 2 h 3"/>
                <a:gd name="T4" fmla="*/ 2 w 3"/>
                <a:gd name="T5" fmla="*/ 2 h 3"/>
                <a:gd name="T6" fmla="*/ 2 w 3"/>
                <a:gd name="T7" fmla="*/ 3 h 3"/>
                <a:gd name="T8" fmla="*/ 0 w 3"/>
                <a:gd name="T9" fmla="*/ 2 h 3"/>
                <a:gd name="T10" fmla="*/ 0 w 3"/>
                <a:gd name="T11" fmla="*/ 0 h 3"/>
                <a:gd name="T12" fmla="*/ 2 w 3"/>
                <a:gd name="T13" fmla="*/ 0 h 3"/>
                <a:gd name="T14" fmla="*/ 2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lnTo>
                    <a:pt x="3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8" name="Freeform 184">
              <a:extLst>
                <a:ext uri="{FF2B5EF4-FFF2-40B4-BE49-F238E27FC236}">
                  <a16:creationId xmlns:a16="http://schemas.microsoft.com/office/drawing/2014/main" id="{9F30DBEA-C4E0-4898-85C0-0B1312B74AB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68465" y="4431517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19" name="Freeform 185">
              <a:extLst>
                <a:ext uri="{FF2B5EF4-FFF2-40B4-BE49-F238E27FC236}">
                  <a16:creationId xmlns:a16="http://schemas.microsoft.com/office/drawing/2014/main" id="{1583E5BA-8F08-4646-942C-E954878F13F5}"/>
                </a:ext>
              </a:extLst>
            </p:cNvPr>
            <p:cNvSpPr>
              <a:spLocks/>
            </p:cNvSpPr>
            <p:nvPr/>
          </p:nvSpPr>
          <p:spPr bwMode="auto">
            <a:xfrm>
              <a:off x="8020243" y="3538773"/>
              <a:ext cx="228060" cy="122802"/>
            </a:xfrm>
            <a:custGeom>
              <a:avLst/>
              <a:gdLst>
                <a:gd name="T0" fmla="*/ 29 w 117"/>
                <a:gd name="T1" fmla="*/ 3 h 63"/>
                <a:gd name="T2" fmla="*/ 35 w 117"/>
                <a:gd name="T3" fmla="*/ 8 h 63"/>
                <a:gd name="T4" fmla="*/ 45 w 117"/>
                <a:gd name="T5" fmla="*/ 12 h 63"/>
                <a:gd name="T6" fmla="*/ 51 w 117"/>
                <a:gd name="T7" fmla="*/ 19 h 63"/>
                <a:gd name="T8" fmla="*/ 57 w 117"/>
                <a:gd name="T9" fmla="*/ 19 h 63"/>
                <a:gd name="T10" fmla="*/ 60 w 117"/>
                <a:gd name="T11" fmla="*/ 23 h 63"/>
                <a:gd name="T12" fmla="*/ 67 w 117"/>
                <a:gd name="T13" fmla="*/ 28 h 63"/>
                <a:gd name="T14" fmla="*/ 68 w 117"/>
                <a:gd name="T15" fmla="*/ 30 h 63"/>
                <a:gd name="T16" fmla="*/ 75 w 117"/>
                <a:gd name="T17" fmla="*/ 28 h 63"/>
                <a:gd name="T18" fmla="*/ 73 w 117"/>
                <a:gd name="T19" fmla="*/ 33 h 63"/>
                <a:gd name="T20" fmla="*/ 82 w 117"/>
                <a:gd name="T21" fmla="*/ 34 h 63"/>
                <a:gd name="T22" fmla="*/ 86 w 117"/>
                <a:gd name="T23" fmla="*/ 39 h 63"/>
                <a:gd name="T24" fmla="*/ 87 w 117"/>
                <a:gd name="T25" fmla="*/ 36 h 63"/>
                <a:gd name="T26" fmla="*/ 92 w 117"/>
                <a:gd name="T27" fmla="*/ 39 h 63"/>
                <a:gd name="T28" fmla="*/ 95 w 117"/>
                <a:gd name="T29" fmla="*/ 36 h 63"/>
                <a:gd name="T30" fmla="*/ 98 w 117"/>
                <a:gd name="T31" fmla="*/ 37 h 63"/>
                <a:gd name="T32" fmla="*/ 105 w 117"/>
                <a:gd name="T33" fmla="*/ 41 h 63"/>
                <a:gd name="T34" fmla="*/ 111 w 117"/>
                <a:gd name="T35" fmla="*/ 41 h 63"/>
                <a:gd name="T36" fmla="*/ 117 w 117"/>
                <a:gd name="T37" fmla="*/ 39 h 63"/>
                <a:gd name="T38" fmla="*/ 117 w 117"/>
                <a:gd name="T39" fmla="*/ 44 h 63"/>
                <a:gd name="T40" fmla="*/ 114 w 117"/>
                <a:gd name="T41" fmla="*/ 52 h 63"/>
                <a:gd name="T42" fmla="*/ 117 w 117"/>
                <a:gd name="T43" fmla="*/ 60 h 63"/>
                <a:gd name="T44" fmla="*/ 112 w 117"/>
                <a:gd name="T45" fmla="*/ 63 h 63"/>
                <a:gd name="T46" fmla="*/ 106 w 117"/>
                <a:gd name="T47" fmla="*/ 63 h 63"/>
                <a:gd name="T48" fmla="*/ 101 w 117"/>
                <a:gd name="T49" fmla="*/ 60 h 63"/>
                <a:gd name="T50" fmla="*/ 94 w 117"/>
                <a:gd name="T51" fmla="*/ 61 h 63"/>
                <a:gd name="T52" fmla="*/ 87 w 117"/>
                <a:gd name="T53" fmla="*/ 60 h 63"/>
                <a:gd name="T54" fmla="*/ 82 w 117"/>
                <a:gd name="T55" fmla="*/ 60 h 63"/>
                <a:gd name="T56" fmla="*/ 79 w 117"/>
                <a:gd name="T57" fmla="*/ 56 h 63"/>
                <a:gd name="T58" fmla="*/ 75 w 117"/>
                <a:gd name="T59" fmla="*/ 56 h 63"/>
                <a:gd name="T60" fmla="*/ 73 w 117"/>
                <a:gd name="T61" fmla="*/ 55 h 63"/>
                <a:gd name="T62" fmla="*/ 67 w 117"/>
                <a:gd name="T63" fmla="*/ 52 h 63"/>
                <a:gd name="T64" fmla="*/ 64 w 117"/>
                <a:gd name="T65" fmla="*/ 48 h 63"/>
                <a:gd name="T66" fmla="*/ 56 w 117"/>
                <a:gd name="T67" fmla="*/ 47 h 63"/>
                <a:gd name="T68" fmla="*/ 49 w 117"/>
                <a:gd name="T69" fmla="*/ 45 h 63"/>
                <a:gd name="T70" fmla="*/ 46 w 117"/>
                <a:gd name="T71" fmla="*/ 47 h 63"/>
                <a:gd name="T72" fmla="*/ 38 w 117"/>
                <a:gd name="T73" fmla="*/ 44 h 63"/>
                <a:gd name="T74" fmla="*/ 32 w 117"/>
                <a:gd name="T75" fmla="*/ 42 h 63"/>
                <a:gd name="T76" fmla="*/ 27 w 117"/>
                <a:gd name="T77" fmla="*/ 39 h 63"/>
                <a:gd name="T78" fmla="*/ 23 w 117"/>
                <a:gd name="T79" fmla="*/ 37 h 63"/>
                <a:gd name="T80" fmla="*/ 16 w 117"/>
                <a:gd name="T81" fmla="*/ 33 h 63"/>
                <a:gd name="T82" fmla="*/ 10 w 117"/>
                <a:gd name="T83" fmla="*/ 30 h 63"/>
                <a:gd name="T84" fmla="*/ 7 w 117"/>
                <a:gd name="T85" fmla="*/ 28 h 63"/>
                <a:gd name="T86" fmla="*/ 4 w 117"/>
                <a:gd name="T87" fmla="*/ 28 h 63"/>
                <a:gd name="T88" fmla="*/ 0 w 117"/>
                <a:gd name="T89" fmla="*/ 25 h 63"/>
                <a:gd name="T90" fmla="*/ 2 w 117"/>
                <a:gd name="T91" fmla="*/ 19 h 63"/>
                <a:gd name="T92" fmla="*/ 5 w 117"/>
                <a:gd name="T93" fmla="*/ 11 h 63"/>
                <a:gd name="T94" fmla="*/ 12 w 117"/>
                <a:gd name="T95" fmla="*/ 4 h 63"/>
                <a:gd name="T96" fmla="*/ 13 w 117"/>
                <a:gd name="T97" fmla="*/ 4 h 63"/>
                <a:gd name="T98" fmla="*/ 18 w 117"/>
                <a:gd name="T99" fmla="*/ 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7" h="63">
                  <a:moveTo>
                    <a:pt x="23" y="0"/>
                  </a:moveTo>
                  <a:lnTo>
                    <a:pt x="26" y="1"/>
                  </a:lnTo>
                  <a:lnTo>
                    <a:pt x="29" y="1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2" y="6"/>
                  </a:lnTo>
                  <a:lnTo>
                    <a:pt x="35" y="8"/>
                  </a:lnTo>
                  <a:lnTo>
                    <a:pt x="37" y="9"/>
                  </a:lnTo>
                  <a:lnTo>
                    <a:pt x="40" y="11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4"/>
                  </a:lnTo>
                  <a:lnTo>
                    <a:pt x="48" y="15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4" y="19"/>
                  </a:lnTo>
                  <a:lnTo>
                    <a:pt x="56" y="17"/>
                  </a:lnTo>
                  <a:lnTo>
                    <a:pt x="57" y="19"/>
                  </a:lnTo>
                  <a:lnTo>
                    <a:pt x="59" y="19"/>
                  </a:lnTo>
                  <a:lnTo>
                    <a:pt x="59" y="20"/>
                  </a:lnTo>
                  <a:lnTo>
                    <a:pt x="59" y="22"/>
                  </a:lnTo>
                  <a:lnTo>
                    <a:pt x="60" y="23"/>
                  </a:lnTo>
                  <a:lnTo>
                    <a:pt x="62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7" y="28"/>
                  </a:lnTo>
                  <a:lnTo>
                    <a:pt x="68" y="28"/>
                  </a:lnTo>
                  <a:lnTo>
                    <a:pt x="68" y="30"/>
                  </a:lnTo>
                  <a:lnTo>
                    <a:pt x="70" y="30"/>
                  </a:lnTo>
                  <a:lnTo>
                    <a:pt x="73" y="28"/>
                  </a:lnTo>
                  <a:lnTo>
                    <a:pt x="73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3" y="30"/>
                  </a:lnTo>
                  <a:lnTo>
                    <a:pt x="73" y="31"/>
                  </a:lnTo>
                  <a:lnTo>
                    <a:pt x="73" y="33"/>
                  </a:lnTo>
                  <a:lnTo>
                    <a:pt x="75" y="33"/>
                  </a:lnTo>
                  <a:lnTo>
                    <a:pt x="78" y="33"/>
                  </a:lnTo>
                  <a:lnTo>
                    <a:pt x="81" y="33"/>
                  </a:lnTo>
                  <a:lnTo>
                    <a:pt x="82" y="34"/>
                  </a:lnTo>
                  <a:lnTo>
                    <a:pt x="84" y="36"/>
                  </a:lnTo>
                  <a:lnTo>
                    <a:pt x="84" y="37"/>
                  </a:lnTo>
                  <a:lnTo>
                    <a:pt x="86" y="39"/>
                  </a:lnTo>
                  <a:lnTo>
                    <a:pt x="86" y="39"/>
                  </a:lnTo>
                  <a:lnTo>
                    <a:pt x="87" y="39"/>
                  </a:lnTo>
                  <a:lnTo>
                    <a:pt x="87" y="37"/>
                  </a:lnTo>
                  <a:lnTo>
                    <a:pt x="87" y="36"/>
                  </a:lnTo>
                  <a:lnTo>
                    <a:pt x="87" y="36"/>
                  </a:lnTo>
                  <a:lnTo>
                    <a:pt x="89" y="36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2" y="39"/>
                  </a:lnTo>
                  <a:lnTo>
                    <a:pt x="94" y="39"/>
                  </a:lnTo>
                  <a:lnTo>
                    <a:pt x="94" y="39"/>
                  </a:lnTo>
                  <a:lnTo>
                    <a:pt x="94" y="36"/>
                  </a:lnTo>
                  <a:lnTo>
                    <a:pt x="95" y="36"/>
                  </a:lnTo>
                  <a:lnTo>
                    <a:pt x="97" y="36"/>
                  </a:lnTo>
                  <a:lnTo>
                    <a:pt x="97" y="36"/>
                  </a:lnTo>
                  <a:lnTo>
                    <a:pt x="97" y="37"/>
                  </a:lnTo>
                  <a:lnTo>
                    <a:pt x="98" y="37"/>
                  </a:lnTo>
                  <a:lnTo>
                    <a:pt x="100" y="37"/>
                  </a:lnTo>
                  <a:lnTo>
                    <a:pt x="101" y="39"/>
                  </a:lnTo>
                  <a:lnTo>
                    <a:pt x="103" y="41"/>
                  </a:lnTo>
                  <a:lnTo>
                    <a:pt x="105" y="41"/>
                  </a:lnTo>
                  <a:lnTo>
                    <a:pt x="108" y="41"/>
                  </a:lnTo>
                  <a:lnTo>
                    <a:pt x="108" y="41"/>
                  </a:lnTo>
                  <a:lnTo>
                    <a:pt x="109" y="41"/>
                  </a:lnTo>
                  <a:lnTo>
                    <a:pt x="111" y="41"/>
                  </a:lnTo>
                  <a:lnTo>
                    <a:pt x="112" y="39"/>
                  </a:lnTo>
                  <a:lnTo>
                    <a:pt x="114" y="39"/>
                  </a:lnTo>
                  <a:lnTo>
                    <a:pt x="116" y="39"/>
                  </a:lnTo>
                  <a:lnTo>
                    <a:pt x="117" y="39"/>
                  </a:lnTo>
                  <a:lnTo>
                    <a:pt x="117" y="41"/>
                  </a:lnTo>
                  <a:lnTo>
                    <a:pt x="117" y="41"/>
                  </a:lnTo>
                  <a:lnTo>
                    <a:pt x="117" y="42"/>
                  </a:lnTo>
                  <a:lnTo>
                    <a:pt x="117" y="44"/>
                  </a:lnTo>
                  <a:lnTo>
                    <a:pt x="116" y="44"/>
                  </a:lnTo>
                  <a:lnTo>
                    <a:pt x="116" y="47"/>
                  </a:lnTo>
                  <a:lnTo>
                    <a:pt x="114" y="52"/>
                  </a:lnTo>
                  <a:lnTo>
                    <a:pt x="114" y="52"/>
                  </a:lnTo>
                  <a:lnTo>
                    <a:pt x="117" y="55"/>
                  </a:lnTo>
                  <a:lnTo>
                    <a:pt x="117" y="56"/>
                  </a:lnTo>
                  <a:lnTo>
                    <a:pt x="117" y="58"/>
                  </a:lnTo>
                  <a:lnTo>
                    <a:pt x="117" y="60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6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9" y="63"/>
                  </a:lnTo>
                  <a:lnTo>
                    <a:pt x="108" y="63"/>
                  </a:lnTo>
                  <a:lnTo>
                    <a:pt x="106" y="63"/>
                  </a:lnTo>
                  <a:lnTo>
                    <a:pt x="105" y="63"/>
                  </a:lnTo>
                  <a:lnTo>
                    <a:pt x="103" y="63"/>
                  </a:lnTo>
                  <a:lnTo>
                    <a:pt x="101" y="63"/>
                  </a:lnTo>
                  <a:lnTo>
                    <a:pt x="101" y="60"/>
                  </a:lnTo>
                  <a:lnTo>
                    <a:pt x="101" y="60"/>
                  </a:lnTo>
                  <a:lnTo>
                    <a:pt x="97" y="61"/>
                  </a:lnTo>
                  <a:lnTo>
                    <a:pt x="97" y="63"/>
                  </a:lnTo>
                  <a:lnTo>
                    <a:pt x="94" y="61"/>
                  </a:lnTo>
                  <a:lnTo>
                    <a:pt x="92" y="60"/>
                  </a:lnTo>
                  <a:lnTo>
                    <a:pt x="92" y="60"/>
                  </a:lnTo>
                  <a:lnTo>
                    <a:pt x="89" y="60"/>
                  </a:lnTo>
                  <a:lnTo>
                    <a:pt x="87" y="60"/>
                  </a:lnTo>
                  <a:lnTo>
                    <a:pt x="86" y="58"/>
                  </a:lnTo>
                  <a:lnTo>
                    <a:pt x="84" y="60"/>
                  </a:lnTo>
                  <a:lnTo>
                    <a:pt x="82" y="60"/>
                  </a:lnTo>
                  <a:lnTo>
                    <a:pt x="82" y="60"/>
                  </a:lnTo>
                  <a:lnTo>
                    <a:pt x="82" y="58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6"/>
                  </a:lnTo>
                  <a:lnTo>
                    <a:pt x="76" y="58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5" y="56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3" y="55"/>
                  </a:lnTo>
                  <a:lnTo>
                    <a:pt x="71" y="55"/>
                  </a:lnTo>
                  <a:lnTo>
                    <a:pt x="70" y="55"/>
                  </a:lnTo>
                  <a:lnTo>
                    <a:pt x="67" y="53"/>
                  </a:lnTo>
                  <a:lnTo>
                    <a:pt x="67" y="52"/>
                  </a:lnTo>
                  <a:lnTo>
                    <a:pt x="67" y="50"/>
                  </a:lnTo>
                  <a:lnTo>
                    <a:pt x="67" y="50"/>
                  </a:lnTo>
                  <a:lnTo>
                    <a:pt x="65" y="48"/>
                  </a:lnTo>
                  <a:lnTo>
                    <a:pt x="64" y="48"/>
                  </a:lnTo>
                  <a:lnTo>
                    <a:pt x="60" y="47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6" y="47"/>
                  </a:lnTo>
                  <a:lnTo>
                    <a:pt x="54" y="47"/>
                  </a:lnTo>
                  <a:lnTo>
                    <a:pt x="54" y="47"/>
                  </a:lnTo>
                  <a:lnTo>
                    <a:pt x="51" y="47"/>
                  </a:lnTo>
                  <a:lnTo>
                    <a:pt x="49" y="45"/>
                  </a:lnTo>
                  <a:lnTo>
                    <a:pt x="48" y="47"/>
                  </a:lnTo>
                  <a:lnTo>
                    <a:pt x="48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3" y="47"/>
                  </a:lnTo>
                  <a:lnTo>
                    <a:pt x="41" y="45"/>
                  </a:lnTo>
                  <a:lnTo>
                    <a:pt x="38" y="45"/>
                  </a:lnTo>
                  <a:lnTo>
                    <a:pt x="38" y="44"/>
                  </a:lnTo>
                  <a:lnTo>
                    <a:pt x="38" y="42"/>
                  </a:lnTo>
                  <a:lnTo>
                    <a:pt x="37" y="42"/>
                  </a:lnTo>
                  <a:lnTo>
                    <a:pt x="35" y="42"/>
                  </a:lnTo>
                  <a:lnTo>
                    <a:pt x="32" y="42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7"/>
                  </a:lnTo>
                  <a:lnTo>
                    <a:pt x="21" y="37"/>
                  </a:lnTo>
                  <a:lnTo>
                    <a:pt x="18" y="34"/>
                  </a:lnTo>
                  <a:lnTo>
                    <a:pt x="18" y="34"/>
                  </a:lnTo>
                  <a:lnTo>
                    <a:pt x="16" y="33"/>
                  </a:lnTo>
                  <a:lnTo>
                    <a:pt x="16" y="33"/>
                  </a:lnTo>
                  <a:lnTo>
                    <a:pt x="15" y="31"/>
                  </a:lnTo>
                  <a:lnTo>
                    <a:pt x="12" y="31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5" y="28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4" y="17"/>
                  </a:lnTo>
                  <a:lnTo>
                    <a:pt x="4" y="15"/>
                  </a:lnTo>
                  <a:lnTo>
                    <a:pt x="4" y="14"/>
                  </a:lnTo>
                  <a:lnTo>
                    <a:pt x="5" y="11"/>
                  </a:lnTo>
                  <a:lnTo>
                    <a:pt x="7" y="8"/>
                  </a:lnTo>
                  <a:lnTo>
                    <a:pt x="8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6" y="6"/>
                  </a:lnTo>
                  <a:lnTo>
                    <a:pt x="18" y="4"/>
                  </a:lnTo>
                  <a:lnTo>
                    <a:pt x="19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0" name="Freeform 186">
              <a:extLst>
                <a:ext uri="{FF2B5EF4-FFF2-40B4-BE49-F238E27FC236}">
                  <a16:creationId xmlns:a16="http://schemas.microsoft.com/office/drawing/2014/main" id="{2AAE9B52-6990-4F24-80CD-DB108DDE69C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07697" y="1433614"/>
              <a:ext cx="1204619" cy="1140295"/>
            </a:xfrm>
            <a:custGeom>
              <a:avLst/>
              <a:gdLst>
                <a:gd name="T0" fmla="*/ 260 w 618"/>
                <a:gd name="T1" fmla="*/ 460 h 585"/>
                <a:gd name="T2" fmla="*/ 312 w 618"/>
                <a:gd name="T3" fmla="*/ 410 h 585"/>
                <a:gd name="T4" fmla="*/ 335 w 618"/>
                <a:gd name="T5" fmla="*/ 353 h 585"/>
                <a:gd name="T6" fmla="*/ 345 w 618"/>
                <a:gd name="T7" fmla="*/ 342 h 585"/>
                <a:gd name="T8" fmla="*/ 364 w 618"/>
                <a:gd name="T9" fmla="*/ 341 h 585"/>
                <a:gd name="T10" fmla="*/ 340 w 618"/>
                <a:gd name="T11" fmla="*/ 350 h 585"/>
                <a:gd name="T12" fmla="*/ 378 w 618"/>
                <a:gd name="T13" fmla="*/ 333 h 585"/>
                <a:gd name="T14" fmla="*/ 432 w 618"/>
                <a:gd name="T15" fmla="*/ 301 h 585"/>
                <a:gd name="T16" fmla="*/ 394 w 618"/>
                <a:gd name="T17" fmla="*/ 319 h 585"/>
                <a:gd name="T18" fmla="*/ 422 w 618"/>
                <a:gd name="T19" fmla="*/ 305 h 585"/>
                <a:gd name="T20" fmla="*/ 476 w 618"/>
                <a:gd name="T21" fmla="*/ 289 h 585"/>
                <a:gd name="T22" fmla="*/ 462 w 618"/>
                <a:gd name="T23" fmla="*/ 289 h 585"/>
                <a:gd name="T24" fmla="*/ 556 w 618"/>
                <a:gd name="T25" fmla="*/ 287 h 585"/>
                <a:gd name="T26" fmla="*/ 569 w 618"/>
                <a:gd name="T27" fmla="*/ 311 h 585"/>
                <a:gd name="T28" fmla="*/ 548 w 618"/>
                <a:gd name="T29" fmla="*/ 330 h 585"/>
                <a:gd name="T30" fmla="*/ 503 w 618"/>
                <a:gd name="T31" fmla="*/ 336 h 585"/>
                <a:gd name="T32" fmla="*/ 440 w 618"/>
                <a:gd name="T33" fmla="*/ 327 h 585"/>
                <a:gd name="T34" fmla="*/ 394 w 618"/>
                <a:gd name="T35" fmla="*/ 350 h 585"/>
                <a:gd name="T36" fmla="*/ 343 w 618"/>
                <a:gd name="T37" fmla="*/ 412 h 585"/>
                <a:gd name="T38" fmla="*/ 307 w 618"/>
                <a:gd name="T39" fmla="*/ 478 h 585"/>
                <a:gd name="T40" fmla="*/ 312 w 618"/>
                <a:gd name="T41" fmla="*/ 541 h 585"/>
                <a:gd name="T42" fmla="*/ 283 w 618"/>
                <a:gd name="T43" fmla="*/ 550 h 585"/>
                <a:gd name="T44" fmla="*/ 247 w 618"/>
                <a:gd name="T45" fmla="*/ 583 h 585"/>
                <a:gd name="T46" fmla="*/ 220 w 618"/>
                <a:gd name="T47" fmla="*/ 568 h 585"/>
                <a:gd name="T48" fmla="*/ 209 w 618"/>
                <a:gd name="T49" fmla="*/ 550 h 585"/>
                <a:gd name="T50" fmla="*/ 220 w 618"/>
                <a:gd name="T51" fmla="*/ 536 h 585"/>
                <a:gd name="T52" fmla="*/ 212 w 618"/>
                <a:gd name="T53" fmla="*/ 530 h 585"/>
                <a:gd name="T54" fmla="*/ 238 w 618"/>
                <a:gd name="T55" fmla="*/ 514 h 585"/>
                <a:gd name="T56" fmla="*/ 203 w 618"/>
                <a:gd name="T57" fmla="*/ 501 h 585"/>
                <a:gd name="T58" fmla="*/ 225 w 618"/>
                <a:gd name="T59" fmla="*/ 489 h 585"/>
                <a:gd name="T60" fmla="*/ 233 w 618"/>
                <a:gd name="T61" fmla="*/ 478 h 585"/>
                <a:gd name="T62" fmla="*/ 266 w 618"/>
                <a:gd name="T63" fmla="*/ 464 h 585"/>
                <a:gd name="T64" fmla="*/ 291 w 618"/>
                <a:gd name="T65" fmla="*/ 454 h 585"/>
                <a:gd name="T66" fmla="*/ 296 w 618"/>
                <a:gd name="T67" fmla="*/ 434 h 585"/>
                <a:gd name="T68" fmla="*/ 332 w 618"/>
                <a:gd name="T69" fmla="*/ 401 h 585"/>
                <a:gd name="T70" fmla="*/ 354 w 618"/>
                <a:gd name="T71" fmla="*/ 377 h 585"/>
                <a:gd name="T72" fmla="*/ 350 w 618"/>
                <a:gd name="T73" fmla="*/ 360 h 585"/>
                <a:gd name="T74" fmla="*/ 383 w 618"/>
                <a:gd name="T75" fmla="*/ 349 h 585"/>
                <a:gd name="T76" fmla="*/ 402 w 618"/>
                <a:gd name="T77" fmla="*/ 322 h 585"/>
                <a:gd name="T78" fmla="*/ 432 w 618"/>
                <a:gd name="T79" fmla="*/ 320 h 585"/>
                <a:gd name="T80" fmla="*/ 462 w 618"/>
                <a:gd name="T81" fmla="*/ 298 h 585"/>
                <a:gd name="T82" fmla="*/ 503 w 618"/>
                <a:gd name="T83" fmla="*/ 286 h 585"/>
                <a:gd name="T84" fmla="*/ 526 w 618"/>
                <a:gd name="T85" fmla="*/ 287 h 585"/>
                <a:gd name="T86" fmla="*/ 11 w 618"/>
                <a:gd name="T87" fmla="*/ 278 h 585"/>
                <a:gd name="T88" fmla="*/ 481 w 618"/>
                <a:gd name="T89" fmla="*/ 92 h 585"/>
                <a:gd name="T90" fmla="*/ 444 w 618"/>
                <a:gd name="T91" fmla="*/ 82 h 585"/>
                <a:gd name="T92" fmla="*/ 299 w 618"/>
                <a:gd name="T93" fmla="*/ 65 h 585"/>
                <a:gd name="T94" fmla="*/ 369 w 618"/>
                <a:gd name="T95" fmla="*/ 15 h 585"/>
                <a:gd name="T96" fmla="*/ 405 w 618"/>
                <a:gd name="T97" fmla="*/ 41 h 585"/>
                <a:gd name="T98" fmla="*/ 406 w 618"/>
                <a:gd name="T99" fmla="*/ 78 h 585"/>
                <a:gd name="T100" fmla="*/ 350 w 618"/>
                <a:gd name="T101" fmla="*/ 109 h 585"/>
                <a:gd name="T102" fmla="*/ 331 w 618"/>
                <a:gd name="T103" fmla="*/ 86 h 585"/>
                <a:gd name="T104" fmla="*/ 365 w 618"/>
                <a:gd name="T105" fmla="*/ 63 h 585"/>
                <a:gd name="T106" fmla="*/ 332 w 618"/>
                <a:gd name="T107" fmla="*/ 71 h 585"/>
                <a:gd name="T108" fmla="*/ 307 w 618"/>
                <a:gd name="T109" fmla="*/ 40 h 585"/>
                <a:gd name="T110" fmla="*/ 309 w 618"/>
                <a:gd name="T111" fmla="*/ 24 h 585"/>
                <a:gd name="T112" fmla="*/ 350 w 618"/>
                <a:gd name="T113" fmla="*/ 27 h 585"/>
                <a:gd name="T114" fmla="*/ 403 w 618"/>
                <a:gd name="T115" fmla="*/ 7 h 585"/>
                <a:gd name="T116" fmla="*/ 468 w 618"/>
                <a:gd name="T117" fmla="*/ 4 h 585"/>
                <a:gd name="T118" fmla="*/ 496 w 618"/>
                <a:gd name="T119" fmla="*/ 38 h 585"/>
                <a:gd name="T120" fmla="*/ 416 w 618"/>
                <a:gd name="T121" fmla="*/ 26 h 585"/>
                <a:gd name="T122" fmla="*/ 416 w 618"/>
                <a:gd name="T12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18" h="585">
                  <a:moveTo>
                    <a:pt x="205" y="533"/>
                  </a:moveTo>
                  <a:lnTo>
                    <a:pt x="205" y="535"/>
                  </a:lnTo>
                  <a:lnTo>
                    <a:pt x="205" y="536"/>
                  </a:lnTo>
                  <a:lnTo>
                    <a:pt x="205" y="539"/>
                  </a:lnTo>
                  <a:lnTo>
                    <a:pt x="205" y="539"/>
                  </a:lnTo>
                  <a:lnTo>
                    <a:pt x="203" y="538"/>
                  </a:lnTo>
                  <a:lnTo>
                    <a:pt x="203" y="538"/>
                  </a:lnTo>
                  <a:lnTo>
                    <a:pt x="203" y="536"/>
                  </a:lnTo>
                  <a:lnTo>
                    <a:pt x="203" y="535"/>
                  </a:lnTo>
                  <a:lnTo>
                    <a:pt x="203" y="535"/>
                  </a:lnTo>
                  <a:lnTo>
                    <a:pt x="205" y="533"/>
                  </a:lnTo>
                  <a:close/>
                  <a:moveTo>
                    <a:pt x="203" y="517"/>
                  </a:moveTo>
                  <a:lnTo>
                    <a:pt x="203" y="519"/>
                  </a:lnTo>
                  <a:lnTo>
                    <a:pt x="203" y="520"/>
                  </a:lnTo>
                  <a:lnTo>
                    <a:pt x="201" y="520"/>
                  </a:lnTo>
                  <a:lnTo>
                    <a:pt x="201" y="520"/>
                  </a:lnTo>
                  <a:lnTo>
                    <a:pt x="201" y="517"/>
                  </a:lnTo>
                  <a:lnTo>
                    <a:pt x="201" y="517"/>
                  </a:lnTo>
                  <a:lnTo>
                    <a:pt x="203" y="517"/>
                  </a:lnTo>
                  <a:close/>
                  <a:moveTo>
                    <a:pt x="249" y="467"/>
                  </a:moveTo>
                  <a:lnTo>
                    <a:pt x="249" y="467"/>
                  </a:lnTo>
                  <a:lnTo>
                    <a:pt x="249" y="468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6" y="468"/>
                  </a:lnTo>
                  <a:lnTo>
                    <a:pt x="244" y="468"/>
                  </a:lnTo>
                  <a:lnTo>
                    <a:pt x="244" y="468"/>
                  </a:lnTo>
                  <a:lnTo>
                    <a:pt x="247" y="467"/>
                  </a:lnTo>
                  <a:lnTo>
                    <a:pt x="249" y="467"/>
                  </a:lnTo>
                  <a:close/>
                  <a:moveTo>
                    <a:pt x="258" y="459"/>
                  </a:moveTo>
                  <a:lnTo>
                    <a:pt x="260" y="459"/>
                  </a:lnTo>
                  <a:lnTo>
                    <a:pt x="260" y="460"/>
                  </a:lnTo>
                  <a:lnTo>
                    <a:pt x="258" y="460"/>
                  </a:lnTo>
                  <a:lnTo>
                    <a:pt x="253" y="462"/>
                  </a:lnTo>
                  <a:lnTo>
                    <a:pt x="252" y="462"/>
                  </a:lnTo>
                  <a:lnTo>
                    <a:pt x="252" y="462"/>
                  </a:lnTo>
                  <a:lnTo>
                    <a:pt x="253" y="460"/>
                  </a:lnTo>
                  <a:lnTo>
                    <a:pt x="258" y="459"/>
                  </a:lnTo>
                  <a:lnTo>
                    <a:pt x="258" y="459"/>
                  </a:lnTo>
                  <a:lnTo>
                    <a:pt x="258" y="459"/>
                  </a:lnTo>
                  <a:close/>
                  <a:moveTo>
                    <a:pt x="291" y="432"/>
                  </a:moveTo>
                  <a:lnTo>
                    <a:pt x="293" y="432"/>
                  </a:lnTo>
                  <a:lnTo>
                    <a:pt x="294" y="434"/>
                  </a:lnTo>
                  <a:lnTo>
                    <a:pt x="294" y="434"/>
                  </a:lnTo>
                  <a:lnTo>
                    <a:pt x="293" y="435"/>
                  </a:lnTo>
                  <a:lnTo>
                    <a:pt x="291" y="434"/>
                  </a:lnTo>
                  <a:lnTo>
                    <a:pt x="288" y="435"/>
                  </a:lnTo>
                  <a:lnTo>
                    <a:pt x="287" y="434"/>
                  </a:lnTo>
                  <a:lnTo>
                    <a:pt x="288" y="432"/>
                  </a:lnTo>
                  <a:lnTo>
                    <a:pt x="291" y="432"/>
                  </a:lnTo>
                  <a:close/>
                  <a:moveTo>
                    <a:pt x="304" y="415"/>
                  </a:moveTo>
                  <a:lnTo>
                    <a:pt x="306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2" y="416"/>
                  </a:lnTo>
                  <a:lnTo>
                    <a:pt x="302" y="416"/>
                  </a:lnTo>
                  <a:lnTo>
                    <a:pt x="302" y="415"/>
                  </a:lnTo>
                  <a:lnTo>
                    <a:pt x="304" y="415"/>
                  </a:lnTo>
                  <a:close/>
                  <a:moveTo>
                    <a:pt x="317" y="407"/>
                  </a:moveTo>
                  <a:lnTo>
                    <a:pt x="317" y="407"/>
                  </a:lnTo>
                  <a:lnTo>
                    <a:pt x="315" y="408"/>
                  </a:lnTo>
                  <a:lnTo>
                    <a:pt x="312" y="410"/>
                  </a:lnTo>
                  <a:lnTo>
                    <a:pt x="312" y="410"/>
                  </a:lnTo>
                  <a:lnTo>
                    <a:pt x="312" y="408"/>
                  </a:lnTo>
                  <a:lnTo>
                    <a:pt x="312" y="408"/>
                  </a:lnTo>
                  <a:lnTo>
                    <a:pt x="313" y="407"/>
                  </a:lnTo>
                  <a:lnTo>
                    <a:pt x="315" y="407"/>
                  </a:lnTo>
                  <a:lnTo>
                    <a:pt x="317" y="407"/>
                  </a:lnTo>
                  <a:close/>
                  <a:moveTo>
                    <a:pt x="313" y="402"/>
                  </a:moveTo>
                  <a:lnTo>
                    <a:pt x="313" y="402"/>
                  </a:lnTo>
                  <a:lnTo>
                    <a:pt x="315" y="404"/>
                  </a:lnTo>
                  <a:lnTo>
                    <a:pt x="313" y="405"/>
                  </a:lnTo>
                  <a:lnTo>
                    <a:pt x="312" y="407"/>
                  </a:lnTo>
                  <a:lnTo>
                    <a:pt x="310" y="407"/>
                  </a:lnTo>
                  <a:lnTo>
                    <a:pt x="310" y="405"/>
                  </a:lnTo>
                  <a:lnTo>
                    <a:pt x="312" y="404"/>
                  </a:lnTo>
                  <a:lnTo>
                    <a:pt x="312" y="404"/>
                  </a:lnTo>
                  <a:lnTo>
                    <a:pt x="312" y="402"/>
                  </a:lnTo>
                  <a:lnTo>
                    <a:pt x="313" y="402"/>
                  </a:lnTo>
                  <a:close/>
                  <a:moveTo>
                    <a:pt x="321" y="356"/>
                  </a:moveTo>
                  <a:lnTo>
                    <a:pt x="321" y="356"/>
                  </a:lnTo>
                  <a:lnTo>
                    <a:pt x="321" y="358"/>
                  </a:lnTo>
                  <a:lnTo>
                    <a:pt x="321" y="360"/>
                  </a:lnTo>
                  <a:lnTo>
                    <a:pt x="321" y="360"/>
                  </a:lnTo>
                  <a:lnTo>
                    <a:pt x="320" y="361"/>
                  </a:lnTo>
                  <a:lnTo>
                    <a:pt x="317" y="363"/>
                  </a:lnTo>
                  <a:lnTo>
                    <a:pt x="318" y="361"/>
                  </a:lnTo>
                  <a:lnTo>
                    <a:pt x="320" y="358"/>
                  </a:lnTo>
                  <a:lnTo>
                    <a:pt x="321" y="356"/>
                  </a:lnTo>
                  <a:close/>
                  <a:moveTo>
                    <a:pt x="331" y="352"/>
                  </a:moveTo>
                  <a:lnTo>
                    <a:pt x="332" y="352"/>
                  </a:lnTo>
                  <a:lnTo>
                    <a:pt x="334" y="352"/>
                  </a:lnTo>
                  <a:lnTo>
                    <a:pt x="335" y="352"/>
                  </a:lnTo>
                  <a:lnTo>
                    <a:pt x="335" y="352"/>
                  </a:lnTo>
                  <a:lnTo>
                    <a:pt x="335" y="353"/>
                  </a:lnTo>
                  <a:lnTo>
                    <a:pt x="334" y="353"/>
                  </a:lnTo>
                  <a:lnTo>
                    <a:pt x="332" y="355"/>
                  </a:lnTo>
                  <a:lnTo>
                    <a:pt x="332" y="355"/>
                  </a:lnTo>
                  <a:lnTo>
                    <a:pt x="331" y="356"/>
                  </a:lnTo>
                  <a:lnTo>
                    <a:pt x="329" y="356"/>
                  </a:lnTo>
                  <a:lnTo>
                    <a:pt x="328" y="356"/>
                  </a:lnTo>
                  <a:lnTo>
                    <a:pt x="328" y="356"/>
                  </a:lnTo>
                  <a:lnTo>
                    <a:pt x="326" y="356"/>
                  </a:lnTo>
                  <a:lnTo>
                    <a:pt x="326" y="356"/>
                  </a:lnTo>
                  <a:lnTo>
                    <a:pt x="326" y="358"/>
                  </a:lnTo>
                  <a:lnTo>
                    <a:pt x="324" y="358"/>
                  </a:lnTo>
                  <a:lnTo>
                    <a:pt x="323" y="358"/>
                  </a:lnTo>
                  <a:lnTo>
                    <a:pt x="323" y="356"/>
                  </a:lnTo>
                  <a:lnTo>
                    <a:pt x="323" y="355"/>
                  </a:lnTo>
                  <a:lnTo>
                    <a:pt x="324" y="355"/>
                  </a:lnTo>
                  <a:lnTo>
                    <a:pt x="324" y="355"/>
                  </a:lnTo>
                  <a:lnTo>
                    <a:pt x="326" y="355"/>
                  </a:lnTo>
                  <a:lnTo>
                    <a:pt x="328" y="352"/>
                  </a:lnTo>
                  <a:lnTo>
                    <a:pt x="329" y="352"/>
                  </a:lnTo>
                  <a:lnTo>
                    <a:pt x="331" y="352"/>
                  </a:lnTo>
                  <a:close/>
                  <a:moveTo>
                    <a:pt x="350" y="333"/>
                  </a:moveTo>
                  <a:lnTo>
                    <a:pt x="350" y="333"/>
                  </a:lnTo>
                  <a:lnTo>
                    <a:pt x="351" y="334"/>
                  </a:lnTo>
                  <a:lnTo>
                    <a:pt x="351" y="334"/>
                  </a:lnTo>
                  <a:lnTo>
                    <a:pt x="353" y="338"/>
                  </a:lnTo>
                  <a:lnTo>
                    <a:pt x="354" y="339"/>
                  </a:lnTo>
                  <a:lnTo>
                    <a:pt x="354" y="342"/>
                  </a:lnTo>
                  <a:lnTo>
                    <a:pt x="351" y="342"/>
                  </a:lnTo>
                  <a:lnTo>
                    <a:pt x="350" y="344"/>
                  </a:lnTo>
                  <a:lnTo>
                    <a:pt x="347" y="344"/>
                  </a:lnTo>
                  <a:lnTo>
                    <a:pt x="347" y="342"/>
                  </a:lnTo>
                  <a:lnTo>
                    <a:pt x="345" y="342"/>
                  </a:lnTo>
                  <a:lnTo>
                    <a:pt x="345" y="341"/>
                  </a:lnTo>
                  <a:lnTo>
                    <a:pt x="343" y="342"/>
                  </a:lnTo>
                  <a:lnTo>
                    <a:pt x="342" y="342"/>
                  </a:lnTo>
                  <a:lnTo>
                    <a:pt x="340" y="342"/>
                  </a:lnTo>
                  <a:lnTo>
                    <a:pt x="340" y="341"/>
                  </a:lnTo>
                  <a:lnTo>
                    <a:pt x="342" y="339"/>
                  </a:lnTo>
                  <a:lnTo>
                    <a:pt x="342" y="338"/>
                  </a:lnTo>
                  <a:lnTo>
                    <a:pt x="343" y="338"/>
                  </a:lnTo>
                  <a:lnTo>
                    <a:pt x="345" y="338"/>
                  </a:lnTo>
                  <a:lnTo>
                    <a:pt x="345" y="339"/>
                  </a:lnTo>
                  <a:lnTo>
                    <a:pt x="347" y="338"/>
                  </a:lnTo>
                  <a:lnTo>
                    <a:pt x="347" y="336"/>
                  </a:lnTo>
                  <a:lnTo>
                    <a:pt x="347" y="336"/>
                  </a:lnTo>
                  <a:lnTo>
                    <a:pt x="350" y="336"/>
                  </a:lnTo>
                  <a:lnTo>
                    <a:pt x="350" y="333"/>
                  </a:lnTo>
                  <a:lnTo>
                    <a:pt x="350" y="333"/>
                  </a:lnTo>
                  <a:close/>
                  <a:moveTo>
                    <a:pt x="362" y="325"/>
                  </a:moveTo>
                  <a:lnTo>
                    <a:pt x="364" y="325"/>
                  </a:lnTo>
                  <a:lnTo>
                    <a:pt x="365" y="327"/>
                  </a:lnTo>
                  <a:lnTo>
                    <a:pt x="365" y="328"/>
                  </a:lnTo>
                  <a:lnTo>
                    <a:pt x="362" y="330"/>
                  </a:lnTo>
                  <a:lnTo>
                    <a:pt x="361" y="333"/>
                  </a:lnTo>
                  <a:lnTo>
                    <a:pt x="361" y="334"/>
                  </a:lnTo>
                  <a:lnTo>
                    <a:pt x="362" y="336"/>
                  </a:lnTo>
                  <a:lnTo>
                    <a:pt x="362" y="338"/>
                  </a:lnTo>
                  <a:lnTo>
                    <a:pt x="362" y="341"/>
                  </a:lnTo>
                  <a:lnTo>
                    <a:pt x="361" y="342"/>
                  </a:lnTo>
                  <a:lnTo>
                    <a:pt x="359" y="344"/>
                  </a:lnTo>
                  <a:lnTo>
                    <a:pt x="359" y="344"/>
                  </a:lnTo>
                  <a:lnTo>
                    <a:pt x="362" y="342"/>
                  </a:lnTo>
                  <a:lnTo>
                    <a:pt x="364" y="341"/>
                  </a:lnTo>
                  <a:lnTo>
                    <a:pt x="364" y="341"/>
                  </a:lnTo>
                  <a:lnTo>
                    <a:pt x="365" y="339"/>
                  </a:lnTo>
                  <a:lnTo>
                    <a:pt x="365" y="338"/>
                  </a:lnTo>
                  <a:lnTo>
                    <a:pt x="365" y="338"/>
                  </a:lnTo>
                  <a:lnTo>
                    <a:pt x="367" y="338"/>
                  </a:lnTo>
                  <a:lnTo>
                    <a:pt x="367" y="336"/>
                  </a:lnTo>
                  <a:lnTo>
                    <a:pt x="367" y="336"/>
                  </a:lnTo>
                  <a:lnTo>
                    <a:pt x="369" y="338"/>
                  </a:lnTo>
                  <a:lnTo>
                    <a:pt x="370" y="338"/>
                  </a:lnTo>
                  <a:lnTo>
                    <a:pt x="370" y="341"/>
                  </a:lnTo>
                  <a:lnTo>
                    <a:pt x="370" y="342"/>
                  </a:lnTo>
                  <a:lnTo>
                    <a:pt x="369" y="344"/>
                  </a:lnTo>
                  <a:lnTo>
                    <a:pt x="365" y="345"/>
                  </a:lnTo>
                  <a:lnTo>
                    <a:pt x="364" y="347"/>
                  </a:lnTo>
                  <a:lnTo>
                    <a:pt x="362" y="349"/>
                  </a:lnTo>
                  <a:lnTo>
                    <a:pt x="362" y="349"/>
                  </a:lnTo>
                  <a:lnTo>
                    <a:pt x="361" y="349"/>
                  </a:lnTo>
                  <a:lnTo>
                    <a:pt x="361" y="349"/>
                  </a:lnTo>
                  <a:lnTo>
                    <a:pt x="359" y="349"/>
                  </a:lnTo>
                  <a:lnTo>
                    <a:pt x="359" y="350"/>
                  </a:lnTo>
                  <a:lnTo>
                    <a:pt x="354" y="350"/>
                  </a:lnTo>
                  <a:lnTo>
                    <a:pt x="353" y="350"/>
                  </a:lnTo>
                  <a:lnTo>
                    <a:pt x="353" y="349"/>
                  </a:lnTo>
                  <a:lnTo>
                    <a:pt x="353" y="349"/>
                  </a:lnTo>
                  <a:lnTo>
                    <a:pt x="351" y="350"/>
                  </a:lnTo>
                  <a:lnTo>
                    <a:pt x="350" y="352"/>
                  </a:lnTo>
                  <a:lnTo>
                    <a:pt x="350" y="352"/>
                  </a:lnTo>
                  <a:lnTo>
                    <a:pt x="348" y="350"/>
                  </a:lnTo>
                  <a:lnTo>
                    <a:pt x="343" y="353"/>
                  </a:lnTo>
                  <a:lnTo>
                    <a:pt x="339" y="353"/>
                  </a:lnTo>
                  <a:lnTo>
                    <a:pt x="339" y="353"/>
                  </a:lnTo>
                  <a:lnTo>
                    <a:pt x="339" y="352"/>
                  </a:lnTo>
                  <a:lnTo>
                    <a:pt x="340" y="350"/>
                  </a:lnTo>
                  <a:lnTo>
                    <a:pt x="343" y="349"/>
                  </a:lnTo>
                  <a:lnTo>
                    <a:pt x="350" y="347"/>
                  </a:lnTo>
                  <a:lnTo>
                    <a:pt x="354" y="342"/>
                  </a:lnTo>
                  <a:lnTo>
                    <a:pt x="356" y="338"/>
                  </a:lnTo>
                  <a:lnTo>
                    <a:pt x="356" y="336"/>
                  </a:lnTo>
                  <a:lnTo>
                    <a:pt x="356" y="336"/>
                  </a:lnTo>
                  <a:lnTo>
                    <a:pt x="354" y="336"/>
                  </a:lnTo>
                  <a:lnTo>
                    <a:pt x="354" y="334"/>
                  </a:lnTo>
                  <a:lnTo>
                    <a:pt x="356" y="333"/>
                  </a:lnTo>
                  <a:lnTo>
                    <a:pt x="358" y="330"/>
                  </a:lnTo>
                  <a:lnTo>
                    <a:pt x="359" y="330"/>
                  </a:lnTo>
                  <a:lnTo>
                    <a:pt x="361" y="327"/>
                  </a:lnTo>
                  <a:lnTo>
                    <a:pt x="362" y="325"/>
                  </a:lnTo>
                  <a:close/>
                  <a:moveTo>
                    <a:pt x="384" y="319"/>
                  </a:moveTo>
                  <a:lnTo>
                    <a:pt x="386" y="320"/>
                  </a:lnTo>
                  <a:lnTo>
                    <a:pt x="388" y="319"/>
                  </a:lnTo>
                  <a:lnTo>
                    <a:pt x="389" y="319"/>
                  </a:lnTo>
                  <a:lnTo>
                    <a:pt x="391" y="319"/>
                  </a:lnTo>
                  <a:lnTo>
                    <a:pt x="391" y="320"/>
                  </a:lnTo>
                  <a:lnTo>
                    <a:pt x="392" y="320"/>
                  </a:lnTo>
                  <a:lnTo>
                    <a:pt x="392" y="322"/>
                  </a:lnTo>
                  <a:lnTo>
                    <a:pt x="394" y="323"/>
                  </a:lnTo>
                  <a:lnTo>
                    <a:pt x="392" y="325"/>
                  </a:lnTo>
                  <a:lnTo>
                    <a:pt x="391" y="325"/>
                  </a:lnTo>
                  <a:lnTo>
                    <a:pt x="391" y="327"/>
                  </a:lnTo>
                  <a:lnTo>
                    <a:pt x="391" y="328"/>
                  </a:lnTo>
                  <a:lnTo>
                    <a:pt x="389" y="330"/>
                  </a:lnTo>
                  <a:lnTo>
                    <a:pt x="386" y="330"/>
                  </a:lnTo>
                  <a:lnTo>
                    <a:pt x="384" y="328"/>
                  </a:lnTo>
                  <a:lnTo>
                    <a:pt x="383" y="330"/>
                  </a:lnTo>
                  <a:lnTo>
                    <a:pt x="380" y="333"/>
                  </a:lnTo>
                  <a:lnTo>
                    <a:pt x="378" y="333"/>
                  </a:lnTo>
                  <a:lnTo>
                    <a:pt x="378" y="333"/>
                  </a:lnTo>
                  <a:lnTo>
                    <a:pt x="376" y="331"/>
                  </a:lnTo>
                  <a:lnTo>
                    <a:pt x="375" y="331"/>
                  </a:lnTo>
                  <a:lnTo>
                    <a:pt x="375" y="331"/>
                  </a:lnTo>
                  <a:lnTo>
                    <a:pt x="375" y="330"/>
                  </a:lnTo>
                  <a:lnTo>
                    <a:pt x="376" y="330"/>
                  </a:lnTo>
                  <a:lnTo>
                    <a:pt x="378" y="328"/>
                  </a:lnTo>
                  <a:lnTo>
                    <a:pt x="376" y="327"/>
                  </a:lnTo>
                  <a:lnTo>
                    <a:pt x="378" y="325"/>
                  </a:lnTo>
                  <a:lnTo>
                    <a:pt x="378" y="323"/>
                  </a:lnTo>
                  <a:lnTo>
                    <a:pt x="378" y="323"/>
                  </a:lnTo>
                  <a:lnTo>
                    <a:pt x="383" y="323"/>
                  </a:lnTo>
                  <a:lnTo>
                    <a:pt x="383" y="323"/>
                  </a:lnTo>
                  <a:lnTo>
                    <a:pt x="383" y="322"/>
                  </a:lnTo>
                  <a:lnTo>
                    <a:pt x="381" y="322"/>
                  </a:lnTo>
                  <a:lnTo>
                    <a:pt x="381" y="320"/>
                  </a:lnTo>
                  <a:lnTo>
                    <a:pt x="383" y="320"/>
                  </a:lnTo>
                  <a:lnTo>
                    <a:pt x="384" y="320"/>
                  </a:lnTo>
                  <a:lnTo>
                    <a:pt x="384" y="319"/>
                  </a:lnTo>
                  <a:lnTo>
                    <a:pt x="384" y="319"/>
                  </a:lnTo>
                  <a:lnTo>
                    <a:pt x="384" y="319"/>
                  </a:lnTo>
                  <a:close/>
                  <a:moveTo>
                    <a:pt x="563" y="311"/>
                  </a:moveTo>
                  <a:lnTo>
                    <a:pt x="564" y="311"/>
                  </a:lnTo>
                  <a:lnTo>
                    <a:pt x="566" y="311"/>
                  </a:lnTo>
                  <a:lnTo>
                    <a:pt x="566" y="312"/>
                  </a:lnTo>
                  <a:lnTo>
                    <a:pt x="564" y="312"/>
                  </a:lnTo>
                  <a:lnTo>
                    <a:pt x="563" y="314"/>
                  </a:lnTo>
                  <a:lnTo>
                    <a:pt x="561" y="312"/>
                  </a:lnTo>
                  <a:lnTo>
                    <a:pt x="563" y="312"/>
                  </a:lnTo>
                  <a:lnTo>
                    <a:pt x="563" y="311"/>
                  </a:lnTo>
                  <a:close/>
                  <a:moveTo>
                    <a:pt x="430" y="301"/>
                  </a:moveTo>
                  <a:lnTo>
                    <a:pt x="432" y="301"/>
                  </a:lnTo>
                  <a:lnTo>
                    <a:pt x="433" y="303"/>
                  </a:lnTo>
                  <a:lnTo>
                    <a:pt x="432" y="306"/>
                  </a:lnTo>
                  <a:lnTo>
                    <a:pt x="432" y="306"/>
                  </a:lnTo>
                  <a:lnTo>
                    <a:pt x="430" y="306"/>
                  </a:lnTo>
                  <a:lnTo>
                    <a:pt x="430" y="306"/>
                  </a:lnTo>
                  <a:lnTo>
                    <a:pt x="429" y="306"/>
                  </a:lnTo>
                  <a:lnTo>
                    <a:pt x="427" y="306"/>
                  </a:lnTo>
                  <a:lnTo>
                    <a:pt x="427" y="305"/>
                  </a:lnTo>
                  <a:lnTo>
                    <a:pt x="427" y="303"/>
                  </a:lnTo>
                  <a:lnTo>
                    <a:pt x="429" y="303"/>
                  </a:lnTo>
                  <a:lnTo>
                    <a:pt x="430" y="301"/>
                  </a:lnTo>
                  <a:close/>
                  <a:moveTo>
                    <a:pt x="410" y="301"/>
                  </a:moveTo>
                  <a:lnTo>
                    <a:pt x="410" y="303"/>
                  </a:lnTo>
                  <a:lnTo>
                    <a:pt x="410" y="306"/>
                  </a:lnTo>
                  <a:lnTo>
                    <a:pt x="411" y="308"/>
                  </a:lnTo>
                  <a:lnTo>
                    <a:pt x="413" y="308"/>
                  </a:lnTo>
                  <a:lnTo>
                    <a:pt x="413" y="306"/>
                  </a:lnTo>
                  <a:lnTo>
                    <a:pt x="414" y="306"/>
                  </a:lnTo>
                  <a:lnTo>
                    <a:pt x="416" y="308"/>
                  </a:lnTo>
                  <a:lnTo>
                    <a:pt x="414" y="308"/>
                  </a:lnTo>
                  <a:lnTo>
                    <a:pt x="413" y="311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8" y="312"/>
                  </a:lnTo>
                  <a:lnTo>
                    <a:pt x="406" y="314"/>
                  </a:lnTo>
                  <a:lnTo>
                    <a:pt x="405" y="316"/>
                  </a:lnTo>
                  <a:lnTo>
                    <a:pt x="403" y="317"/>
                  </a:lnTo>
                  <a:lnTo>
                    <a:pt x="403" y="317"/>
                  </a:lnTo>
                  <a:lnTo>
                    <a:pt x="403" y="319"/>
                  </a:lnTo>
                  <a:lnTo>
                    <a:pt x="399" y="319"/>
                  </a:lnTo>
                  <a:lnTo>
                    <a:pt x="395" y="320"/>
                  </a:lnTo>
                  <a:lnTo>
                    <a:pt x="394" y="319"/>
                  </a:lnTo>
                  <a:lnTo>
                    <a:pt x="392" y="319"/>
                  </a:lnTo>
                  <a:lnTo>
                    <a:pt x="394" y="317"/>
                  </a:lnTo>
                  <a:lnTo>
                    <a:pt x="395" y="317"/>
                  </a:lnTo>
                  <a:lnTo>
                    <a:pt x="395" y="316"/>
                  </a:lnTo>
                  <a:lnTo>
                    <a:pt x="395" y="316"/>
                  </a:lnTo>
                  <a:lnTo>
                    <a:pt x="397" y="316"/>
                  </a:lnTo>
                  <a:lnTo>
                    <a:pt x="397" y="314"/>
                  </a:lnTo>
                  <a:lnTo>
                    <a:pt x="399" y="314"/>
                  </a:lnTo>
                  <a:lnTo>
                    <a:pt x="400" y="314"/>
                  </a:lnTo>
                  <a:lnTo>
                    <a:pt x="400" y="312"/>
                  </a:lnTo>
                  <a:lnTo>
                    <a:pt x="402" y="312"/>
                  </a:lnTo>
                  <a:lnTo>
                    <a:pt x="402" y="314"/>
                  </a:lnTo>
                  <a:lnTo>
                    <a:pt x="402" y="312"/>
                  </a:lnTo>
                  <a:lnTo>
                    <a:pt x="402" y="311"/>
                  </a:lnTo>
                  <a:lnTo>
                    <a:pt x="402" y="311"/>
                  </a:lnTo>
                  <a:lnTo>
                    <a:pt x="403" y="309"/>
                  </a:lnTo>
                  <a:lnTo>
                    <a:pt x="405" y="308"/>
                  </a:lnTo>
                  <a:lnTo>
                    <a:pt x="406" y="306"/>
                  </a:lnTo>
                  <a:lnTo>
                    <a:pt x="406" y="306"/>
                  </a:lnTo>
                  <a:lnTo>
                    <a:pt x="408" y="306"/>
                  </a:lnTo>
                  <a:lnTo>
                    <a:pt x="406" y="305"/>
                  </a:lnTo>
                  <a:lnTo>
                    <a:pt x="408" y="303"/>
                  </a:lnTo>
                  <a:lnTo>
                    <a:pt x="408" y="301"/>
                  </a:lnTo>
                  <a:lnTo>
                    <a:pt x="410" y="301"/>
                  </a:lnTo>
                  <a:close/>
                  <a:moveTo>
                    <a:pt x="416" y="300"/>
                  </a:moveTo>
                  <a:lnTo>
                    <a:pt x="417" y="301"/>
                  </a:lnTo>
                  <a:lnTo>
                    <a:pt x="417" y="303"/>
                  </a:lnTo>
                  <a:lnTo>
                    <a:pt x="419" y="303"/>
                  </a:lnTo>
                  <a:lnTo>
                    <a:pt x="419" y="303"/>
                  </a:lnTo>
                  <a:lnTo>
                    <a:pt x="421" y="305"/>
                  </a:lnTo>
                  <a:lnTo>
                    <a:pt x="422" y="305"/>
                  </a:lnTo>
                  <a:lnTo>
                    <a:pt x="422" y="305"/>
                  </a:lnTo>
                  <a:lnTo>
                    <a:pt x="421" y="306"/>
                  </a:lnTo>
                  <a:lnTo>
                    <a:pt x="419" y="306"/>
                  </a:lnTo>
                  <a:lnTo>
                    <a:pt x="417" y="306"/>
                  </a:lnTo>
                  <a:lnTo>
                    <a:pt x="417" y="305"/>
                  </a:lnTo>
                  <a:lnTo>
                    <a:pt x="416" y="303"/>
                  </a:lnTo>
                  <a:lnTo>
                    <a:pt x="416" y="301"/>
                  </a:lnTo>
                  <a:lnTo>
                    <a:pt x="414" y="301"/>
                  </a:lnTo>
                  <a:lnTo>
                    <a:pt x="416" y="300"/>
                  </a:lnTo>
                  <a:close/>
                  <a:moveTo>
                    <a:pt x="473" y="292"/>
                  </a:moveTo>
                  <a:lnTo>
                    <a:pt x="473" y="292"/>
                  </a:lnTo>
                  <a:lnTo>
                    <a:pt x="473" y="293"/>
                  </a:lnTo>
                  <a:lnTo>
                    <a:pt x="473" y="295"/>
                  </a:lnTo>
                  <a:lnTo>
                    <a:pt x="474" y="295"/>
                  </a:lnTo>
                  <a:lnTo>
                    <a:pt x="473" y="297"/>
                  </a:lnTo>
                  <a:lnTo>
                    <a:pt x="470" y="298"/>
                  </a:lnTo>
                  <a:lnTo>
                    <a:pt x="470" y="300"/>
                  </a:lnTo>
                  <a:lnTo>
                    <a:pt x="468" y="300"/>
                  </a:lnTo>
                  <a:lnTo>
                    <a:pt x="466" y="300"/>
                  </a:lnTo>
                  <a:lnTo>
                    <a:pt x="466" y="300"/>
                  </a:lnTo>
                  <a:lnTo>
                    <a:pt x="466" y="298"/>
                  </a:lnTo>
                  <a:lnTo>
                    <a:pt x="465" y="298"/>
                  </a:lnTo>
                  <a:lnTo>
                    <a:pt x="465" y="298"/>
                  </a:lnTo>
                  <a:lnTo>
                    <a:pt x="463" y="298"/>
                  </a:lnTo>
                  <a:lnTo>
                    <a:pt x="463" y="297"/>
                  </a:lnTo>
                  <a:lnTo>
                    <a:pt x="463" y="297"/>
                  </a:lnTo>
                  <a:lnTo>
                    <a:pt x="465" y="295"/>
                  </a:lnTo>
                  <a:lnTo>
                    <a:pt x="466" y="293"/>
                  </a:lnTo>
                  <a:lnTo>
                    <a:pt x="468" y="295"/>
                  </a:lnTo>
                  <a:lnTo>
                    <a:pt x="473" y="292"/>
                  </a:lnTo>
                  <a:close/>
                  <a:moveTo>
                    <a:pt x="476" y="289"/>
                  </a:moveTo>
                  <a:lnTo>
                    <a:pt x="476" y="289"/>
                  </a:lnTo>
                  <a:lnTo>
                    <a:pt x="476" y="289"/>
                  </a:lnTo>
                  <a:lnTo>
                    <a:pt x="477" y="289"/>
                  </a:lnTo>
                  <a:lnTo>
                    <a:pt x="481" y="290"/>
                  </a:lnTo>
                  <a:lnTo>
                    <a:pt x="479" y="293"/>
                  </a:lnTo>
                  <a:lnTo>
                    <a:pt x="476" y="293"/>
                  </a:lnTo>
                  <a:lnTo>
                    <a:pt x="474" y="293"/>
                  </a:lnTo>
                  <a:lnTo>
                    <a:pt x="474" y="292"/>
                  </a:lnTo>
                  <a:lnTo>
                    <a:pt x="474" y="290"/>
                  </a:lnTo>
                  <a:lnTo>
                    <a:pt x="474" y="289"/>
                  </a:lnTo>
                  <a:lnTo>
                    <a:pt x="476" y="289"/>
                  </a:lnTo>
                  <a:close/>
                  <a:moveTo>
                    <a:pt x="470" y="286"/>
                  </a:moveTo>
                  <a:lnTo>
                    <a:pt x="471" y="286"/>
                  </a:lnTo>
                  <a:lnTo>
                    <a:pt x="471" y="287"/>
                  </a:lnTo>
                  <a:lnTo>
                    <a:pt x="470" y="289"/>
                  </a:lnTo>
                  <a:lnTo>
                    <a:pt x="468" y="289"/>
                  </a:lnTo>
                  <a:lnTo>
                    <a:pt x="465" y="292"/>
                  </a:lnTo>
                  <a:lnTo>
                    <a:pt x="463" y="293"/>
                  </a:lnTo>
                  <a:lnTo>
                    <a:pt x="463" y="293"/>
                  </a:lnTo>
                  <a:lnTo>
                    <a:pt x="462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8" y="293"/>
                  </a:lnTo>
                  <a:lnTo>
                    <a:pt x="455" y="295"/>
                  </a:lnTo>
                  <a:lnTo>
                    <a:pt x="455" y="295"/>
                  </a:lnTo>
                  <a:lnTo>
                    <a:pt x="452" y="293"/>
                  </a:lnTo>
                  <a:lnTo>
                    <a:pt x="451" y="292"/>
                  </a:lnTo>
                  <a:lnTo>
                    <a:pt x="449" y="290"/>
                  </a:lnTo>
                  <a:lnTo>
                    <a:pt x="452" y="290"/>
                  </a:lnTo>
                  <a:lnTo>
                    <a:pt x="454" y="290"/>
                  </a:lnTo>
                  <a:lnTo>
                    <a:pt x="455" y="290"/>
                  </a:lnTo>
                  <a:lnTo>
                    <a:pt x="455" y="289"/>
                  </a:lnTo>
                  <a:lnTo>
                    <a:pt x="458" y="289"/>
                  </a:lnTo>
                  <a:lnTo>
                    <a:pt x="462" y="289"/>
                  </a:lnTo>
                  <a:lnTo>
                    <a:pt x="463" y="289"/>
                  </a:lnTo>
                  <a:lnTo>
                    <a:pt x="468" y="286"/>
                  </a:lnTo>
                  <a:lnTo>
                    <a:pt x="468" y="287"/>
                  </a:lnTo>
                  <a:lnTo>
                    <a:pt x="470" y="286"/>
                  </a:lnTo>
                  <a:close/>
                  <a:moveTo>
                    <a:pt x="531" y="279"/>
                  </a:moveTo>
                  <a:lnTo>
                    <a:pt x="533" y="279"/>
                  </a:lnTo>
                  <a:lnTo>
                    <a:pt x="534" y="279"/>
                  </a:lnTo>
                  <a:lnTo>
                    <a:pt x="539" y="281"/>
                  </a:lnTo>
                  <a:lnTo>
                    <a:pt x="542" y="282"/>
                  </a:lnTo>
                  <a:lnTo>
                    <a:pt x="542" y="286"/>
                  </a:lnTo>
                  <a:lnTo>
                    <a:pt x="540" y="286"/>
                  </a:lnTo>
                  <a:lnTo>
                    <a:pt x="540" y="287"/>
                  </a:lnTo>
                  <a:lnTo>
                    <a:pt x="536" y="289"/>
                  </a:lnTo>
                  <a:lnTo>
                    <a:pt x="536" y="290"/>
                  </a:lnTo>
                  <a:lnTo>
                    <a:pt x="536" y="290"/>
                  </a:lnTo>
                  <a:lnTo>
                    <a:pt x="539" y="289"/>
                  </a:lnTo>
                  <a:lnTo>
                    <a:pt x="540" y="290"/>
                  </a:lnTo>
                  <a:lnTo>
                    <a:pt x="539" y="292"/>
                  </a:lnTo>
                  <a:lnTo>
                    <a:pt x="539" y="297"/>
                  </a:lnTo>
                  <a:lnTo>
                    <a:pt x="539" y="298"/>
                  </a:lnTo>
                  <a:lnTo>
                    <a:pt x="539" y="300"/>
                  </a:lnTo>
                  <a:lnTo>
                    <a:pt x="539" y="301"/>
                  </a:lnTo>
                  <a:lnTo>
                    <a:pt x="540" y="297"/>
                  </a:lnTo>
                  <a:lnTo>
                    <a:pt x="540" y="297"/>
                  </a:lnTo>
                  <a:lnTo>
                    <a:pt x="544" y="295"/>
                  </a:lnTo>
                  <a:lnTo>
                    <a:pt x="544" y="292"/>
                  </a:lnTo>
                  <a:lnTo>
                    <a:pt x="545" y="287"/>
                  </a:lnTo>
                  <a:lnTo>
                    <a:pt x="547" y="286"/>
                  </a:lnTo>
                  <a:lnTo>
                    <a:pt x="548" y="286"/>
                  </a:lnTo>
                  <a:lnTo>
                    <a:pt x="553" y="286"/>
                  </a:lnTo>
                  <a:lnTo>
                    <a:pt x="555" y="286"/>
                  </a:lnTo>
                  <a:lnTo>
                    <a:pt x="556" y="287"/>
                  </a:lnTo>
                  <a:lnTo>
                    <a:pt x="556" y="289"/>
                  </a:lnTo>
                  <a:lnTo>
                    <a:pt x="561" y="289"/>
                  </a:lnTo>
                  <a:lnTo>
                    <a:pt x="561" y="290"/>
                  </a:lnTo>
                  <a:lnTo>
                    <a:pt x="561" y="290"/>
                  </a:lnTo>
                  <a:lnTo>
                    <a:pt x="563" y="290"/>
                  </a:lnTo>
                  <a:lnTo>
                    <a:pt x="564" y="290"/>
                  </a:lnTo>
                  <a:lnTo>
                    <a:pt x="566" y="289"/>
                  </a:lnTo>
                  <a:lnTo>
                    <a:pt x="569" y="292"/>
                  </a:lnTo>
                  <a:lnTo>
                    <a:pt x="569" y="293"/>
                  </a:lnTo>
                  <a:lnTo>
                    <a:pt x="569" y="293"/>
                  </a:lnTo>
                  <a:lnTo>
                    <a:pt x="572" y="293"/>
                  </a:lnTo>
                  <a:lnTo>
                    <a:pt x="574" y="293"/>
                  </a:lnTo>
                  <a:lnTo>
                    <a:pt x="578" y="297"/>
                  </a:lnTo>
                  <a:lnTo>
                    <a:pt x="580" y="298"/>
                  </a:lnTo>
                  <a:lnTo>
                    <a:pt x="578" y="300"/>
                  </a:lnTo>
                  <a:lnTo>
                    <a:pt x="572" y="303"/>
                  </a:lnTo>
                  <a:lnTo>
                    <a:pt x="569" y="305"/>
                  </a:lnTo>
                  <a:lnTo>
                    <a:pt x="564" y="305"/>
                  </a:lnTo>
                  <a:lnTo>
                    <a:pt x="548" y="305"/>
                  </a:lnTo>
                  <a:lnTo>
                    <a:pt x="548" y="305"/>
                  </a:lnTo>
                  <a:lnTo>
                    <a:pt x="559" y="308"/>
                  </a:lnTo>
                  <a:lnTo>
                    <a:pt x="561" y="309"/>
                  </a:lnTo>
                  <a:lnTo>
                    <a:pt x="559" y="311"/>
                  </a:lnTo>
                  <a:lnTo>
                    <a:pt x="559" y="312"/>
                  </a:lnTo>
                  <a:lnTo>
                    <a:pt x="559" y="314"/>
                  </a:lnTo>
                  <a:lnTo>
                    <a:pt x="561" y="314"/>
                  </a:lnTo>
                  <a:lnTo>
                    <a:pt x="563" y="314"/>
                  </a:lnTo>
                  <a:lnTo>
                    <a:pt x="566" y="314"/>
                  </a:lnTo>
                  <a:lnTo>
                    <a:pt x="567" y="316"/>
                  </a:lnTo>
                  <a:lnTo>
                    <a:pt x="567" y="314"/>
                  </a:lnTo>
                  <a:lnTo>
                    <a:pt x="567" y="312"/>
                  </a:lnTo>
                  <a:lnTo>
                    <a:pt x="569" y="311"/>
                  </a:lnTo>
                  <a:lnTo>
                    <a:pt x="570" y="312"/>
                  </a:lnTo>
                  <a:lnTo>
                    <a:pt x="570" y="314"/>
                  </a:lnTo>
                  <a:lnTo>
                    <a:pt x="572" y="316"/>
                  </a:lnTo>
                  <a:lnTo>
                    <a:pt x="572" y="312"/>
                  </a:lnTo>
                  <a:lnTo>
                    <a:pt x="574" y="312"/>
                  </a:lnTo>
                  <a:lnTo>
                    <a:pt x="575" y="312"/>
                  </a:lnTo>
                  <a:lnTo>
                    <a:pt x="578" y="314"/>
                  </a:lnTo>
                  <a:lnTo>
                    <a:pt x="578" y="317"/>
                  </a:lnTo>
                  <a:lnTo>
                    <a:pt x="578" y="317"/>
                  </a:lnTo>
                  <a:lnTo>
                    <a:pt x="578" y="319"/>
                  </a:lnTo>
                  <a:lnTo>
                    <a:pt x="578" y="320"/>
                  </a:lnTo>
                  <a:lnTo>
                    <a:pt x="577" y="320"/>
                  </a:lnTo>
                  <a:lnTo>
                    <a:pt x="574" y="320"/>
                  </a:lnTo>
                  <a:lnTo>
                    <a:pt x="570" y="319"/>
                  </a:lnTo>
                  <a:lnTo>
                    <a:pt x="569" y="317"/>
                  </a:lnTo>
                  <a:lnTo>
                    <a:pt x="567" y="317"/>
                  </a:lnTo>
                  <a:lnTo>
                    <a:pt x="567" y="317"/>
                  </a:lnTo>
                  <a:lnTo>
                    <a:pt x="569" y="319"/>
                  </a:lnTo>
                  <a:lnTo>
                    <a:pt x="569" y="319"/>
                  </a:lnTo>
                  <a:lnTo>
                    <a:pt x="567" y="320"/>
                  </a:lnTo>
                  <a:lnTo>
                    <a:pt x="567" y="322"/>
                  </a:lnTo>
                  <a:lnTo>
                    <a:pt x="567" y="322"/>
                  </a:lnTo>
                  <a:lnTo>
                    <a:pt x="566" y="323"/>
                  </a:lnTo>
                  <a:lnTo>
                    <a:pt x="563" y="323"/>
                  </a:lnTo>
                  <a:lnTo>
                    <a:pt x="556" y="325"/>
                  </a:lnTo>
                  <a:lnTo>
                    <a:pt x="556" y="327"/>
                  </a:lnTo>
                  <a:lnTo>
                    <a:pt x="555" y="331"/>
                  </a:lnTo>
                  <a:lnTo>
                    <a:pt x="553" y="331"/>
                  </a:lnTo>
                  <a:lnTo>
                    <a:pt x="553" y="331"/>
                  </a:lnTo>
                  <a:lnTo>
                    <a:pt x="550" y="333"/>
                  </a:lnTo>
                  <a:lnTo>
                    <a:pt x="550" y="331"/>
                  </a:lnTo>
                  <a:lnTo>
                    <a:pt x="548" y="330"/>
                  </a:lnTo>
                  <a:lnTo>
                    <a:pt x="548" y="328"/>
                  </a:lnTo>
                  <a:lnTo>
                    <a:pt x="552" y="327"/>
                  </a:lnTo>
                  <a:lnTo>
                    <a:pt x="553" y="323"/>
                  </a:lnTo>
                  <a:lnTo>
                    <a:pt x="555" y="323"/>
                  </a:lnTo>
                  <a:lnTo>
                    <a:pt x="556" y="322"/>
                  </a:lnTo>
                  <a:lnTo>
                    <a:pt x="553" y="316"/>
                  </a:lnTo>
                  <a:lnTo>
                    <a:pt x="548" y="314"/>
                  </a:lnTo>
                  <a:lnTo>
                    <a:pt x="542" y="312"/>
                  </a:lnTo>
                  <a:lnTo>
                    <a:pt x="540" y="311"/>
                  </a:lnTo>
                  <a:lnTo>
                    <a:pt x="537" y="308"/>
                  </a:lnTo>
                  <a:lnTo>
                    <a:pt x="534" y="306"/>
                  </a:lnTo>
                  <a:lnTo>
                    <a:pt x="533" y="306"/>
                  </a:lnTo>
                  <a:lnTo>
                    <a:pt x="531" y="306"/>
                  </a:lnTo>
                  <a:lnTo>
                    <a:pt x="528" y="309"/>
                  </a:lnTo>
                  <a:lnTo>
                    <a:pt x="525" y="309"/>
                  </a:lnTo>
                  <a:lnTo>
                    <a:pt x="523" y="311"/>
                  </a:lnTo>
                  <a:lnTo>
                    <a:pt x="523" y="311"/>
                  </a:lnTo>
                  <a:lnTo>
                    <a:pt x="522" y="309"/>
                  </a:lnTo>
                  <a:lnTo>
                    <a:pt x="518" y="309"/>
                  </a:lnTo>
                  <a:lnTo>
                    <a:pt x="517" y="309"/>
                  </a:lnTo>
                  <a:lnTo>
                    <a:pt x="515" y="309"/>
                  </a:lnTo>
                  <a:lnTo>
                    <a:pt x="512" y="314"/>
                  </a:lnTo>
                  <a:lnTo>
                    <a:pt x="511" y="316"/>
                  </a:lnTo>
                  <a:lnTo>
                    <a:pt x="509" y="316"/>
                  </a:lnTo>
                  <a:lnTo>
                    <a:pt x="507" y="317"/>
                  </a:lnTo>
                  <a:lnTo>
                    <a:pt x="507" y="319"/>
                  </a:lnTo>
                  <a:lnTo>
                    <a:pt x="506" y="323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4" y="331"/>
                  </a:lnTo>
                  <a:lnTo>
                    <a:pt x="504" y="333"/>
                  </a:lnTo>
                  <a:lnTo>
                    <a:pt x="503" y="336"/>
                  </a:lnTo>
                  <a:lnTo>
                    <a:pt x="501" y="336"/>
                  </a:lnTo>
                  <a:lnTo>
                    <a:pt x="499" y="336"/>
                  </a:lnTo>
                  <a:lnTo>
                    <a:pt x="498" y="336"/>
                  </a:lnTo>
                  <a:lnTo>
                    <a:pt x="496" y="338"/>
                  </a:lnTo>
                  <a:lnTo>
                    <a:pt x="496" y="339"/>
                  </a:lnTo>
                  <a:lnTo>
                    <a:pt x="495" y="342"/>
                  </a:lnTo>
                  <a:lnTo>
                    <a:pt x="492" y="344"/>
                  </a:lnTo>
                  <a:lnTo>
                    <a:pt x="490" y="344"/>
                  </a:lnTo>
                  <a:lnTo>
                    <a:pt x="488" y="342"/>
                  </a:lnTo>
                  <a:lnTo>
                    <a:pt x="485" y="341"/>
                  </a:lnTo>
                  <a:lnTo>
                    <a:pt x="484" y="341"/>
                  </a:lnTo>
                  <a:lnTo>
                    <a:pt x="481" y="339"/>
                  </a:lnTo>
                  <a:lnTo>
                    <a:pt x="479" y="339"/>
                  </a:lnTo>
                  <a:lnTo>
                    <a:pt x="476" y="338"/>
                  </a:lnTo>
                  <a:lnTo>
                    <a:pt x="476" y="339"/>
                  </a:lnTo>
                  <a:lnTo>
                    <a:pt x="474" y="341"/>
                  </a:lnTo>
                  <a:lnTo>
                    <a:pt x="471" y="341"/>
                  </a:lnTo>
                  <a:lnTo>
                    <a:pt x="470" y="342"/>
                  </a:lnTo>
                  <a:lnTo>
                    <a:pt x="466" y="342"/>
                  </a:lnTo>
                  <a:lnTo>
                    <a:pt x="465" y="342"/>
                  </a:lnTo>
                  <a:lnTo>
                    <a:pt x="462" y="341"/>
                  </a:lnTo>
                  <a:lnTo>
                    <a:pt x="457" y="341"/>
                  </a:lnTo>
                  <a:lnTo>
                    <a:pt x="455" y="341"/>
                  </a:lnTo>
                  <a:lnTo>
                    <a:pt x="455" y="339"/>
                  </a:lnTo>
                  <a:lnTo>
                    <a:pt x="454" y="338"/>
                  </a:lnTo>
                  <a:lnTo>
                    <a:pt x="451" y="333"/>
                  </a:lnTo>
                  <a:lnTo>
                    <a:pt x="449" y="333"/>
                  </a:lnTo>
                  <a:lnTo>
                    <a:pt x="447" y="330"/>
                  </a:lnTo>
                  <a:lnTo>
                    <a:pt x="444" y="327"/>
                  </a:lnTo>
                  <a:lnTo>
                    <a:pt x="444" y="327"/>
                  </a:lnTo>
                  <a:lnTo>
                    <a:pt x="443" y="327"/>
                  </a:lnTo>
                  <a:lnTo>
                    <a:pt x="440" y="327"/>
                  </a:lnTo>
                  <a:lnTo>
                    <a:pt x="438" y="327"/>
                  </a:lnTo>
                  <a:lnTo>
                    <a:pt x="436" y="328"/>
                  </a:lnTo>
                  <a:lnTo>
                    <a:pt x="436" y="328"/>
                  </a:lnTo>
                  <a:lnTo>
                    <a:pt x="436" y="331"/>
                  </a:lnTo>
                  <a:lnTo>
                    <a:pt x="436" y="331"/>
                  </a:lnTo>
                  <a:lnTo>
                    <a:pt x="436" y="333"/>
                  </a:lnTo>
                  <a:lnTo>
                    <a:pt x="433" y="331"/>
                  </a:lnTo>
                  <a:lnTo>
                    <a:pt x="430" y="331"/>
                  </a:lnTo>
                  <a:lnTo>
                    <a:pt x="430" y="333"/>
                  </a:lnTo>
                  <a:lnTo>
                    <a:pt x="429" y="333"/>
                  </a:lnTo>
                  <a:lnTo>
                    <a:pt x="422" y="333"/>
                  </a:lnTo>
                  <a:lnTo>
                    <a:pt x="425" y="334"/>
                  </a:lnTo>
                  <a:lnTo>
                    <a:pt x="425" y="336"/>
                  </a:lnTo>
                  <a:lnTo>
                    <a:pt x="425" y="338"/>
                  </a:lnTo>
                  <a:lnTo>
                    <a:pt x="425" y="339"/>
                  </a:lnTo>
                  <a:lnTo>
                    <a:pt x="424" y="342"/>
                  </a:lnTo>
                  <a:lnTo>
                    <a:pt x="422" y="344"/>
                  </a:lnTo>
                  <a:lnTo>
                    <a:pt x="421" y="345"/>
                  </a:lnTo>
                  <a:lnTo>
                    <a:pt x="424" y="347"/>
                  </a:lnTo>
                  <a:lnTo>
                    <a:pt x="422" y="349"/>
                  </a:lnTo>
                  <a:lnTo>
                    <a:pt x="421" y="350"/>
                  </a:lnTo>
                  <a:lnTo>
                    <a:pt x="419" y="349"/>
                  </a:lnTo>
                  <a:lnTo>
                    <a:pt x="416" y="349"/>
                  </a:lnTo>
                  <a:lnTo>
                    <a:pt x="410" y="347"/>
                  </a:lnTo>
                  <a:lnTo>
                    <a:pt x="406" y="345"/>
                  </a:lnTo>
                  <a:lnTo>
                    <a:pt x="405" y="345"/>
                  </a:lnTo>
                  <a:lnTo>
                    <a:pt x="403" y="345"/>
                  </a:lnTo>
                  <a:lnTo>
                    <a:pt x="397" y="344"/>
                  </a:lnTo>
                  <a:lnTo>
                    <a:pt x="397" y="344"/>
                  </a:lnTo>
                  <a:lnTo>
                    <a:pt x="394" y="345"/>
                  </a:lnTo>
                  <a:lnTo>
                    <a:pt x="394" y="347"/>
                  </a:lnTo>
                  <a:lnTo>
                    <a:pt x="394" y="350"/>
                  </a:lnTo>
                  <a:lnTo>
                    <a:pt x="394" y="353"/>
                  </a:lnTo>
                  <a:lnTo>
                    <a:pt x="394" y="355"/>
                  </a:lnTo>
                  <a:lnTo>
                    <a:pt x="392" y="356"/>
                  </a:lnTo>
                  <a:lnTo>
                    <a:pt x="391" y="360"/>
                  </a:lnTo>
                  <a:lnTo>
                    <a:pt x="386" y="356"/>
                  </a:lnTo>
                  <a:lnTo>
                    <a:pt x="383" y="356"/>
                  </a:lnTo>
                  <a:lnTo>
                    <a:pt x="380" y="358"/>
                  </a:lnTo>
                  <a:lnTo>
                    <a:pt x="375" y="361"/>
                  </a:lnTo>
                  <a:lnTo>
                    <a:pt x="372" y="368"/>
                  </a:lnTo>
                  <a:lnTo>
                    <a:pt x="372" y="368"/>
                  </a:lnTo>
                  <a:lnTo>
                    <a:pt x="370" y="369"/>
                  </a:lnTo>
                  <a:lnTo>
                    <a:pt x="367" y="371"/>
                  </a:lnTo>
                  <a:lnTo>
                    <a:pt x="365" y="371"/>
                  </a:lnTo>
                  <a:lnTo>
                    <a:pt x="365" y="372"/>
                  </a:lnTo>
                  <a:lnTo>
                    <a:pt x="367" y="375"/>
                  </a:lnTo>
                  <a:lnTo>
                    <a:pt x="369" y="377"/>
                  </a:lnTo>
                  <a:lnTo>
                    <a:pt x="369" y="379"/>
                  </a:lnTo>
                  <a:lnTo>
                    <a:pt x="369" y="380"/>
                  </a:lnTo>
                  <a:lnTo>
                    <a:pt x="369" y="382"/>
                  </a:lnTo>
                  <a:lnTo>
                    <a:pt x="367" y="383"/>
                  </a:lnTo>
                  <a:lnTo>
                    <a:pt x="361" y="388"/>
                  </a:lnTo>
                  <a:lnTo>
                    <a:pt x="356" y="394"/>
                  </a:lnTo>
                  <a:lnTo>
                    <a:pt x="354" y="396"/>
                  </a:lnTo>
                  <a:lnTo>
                    <a:pt x="356" y="401"/>
                  </a:lnTo>
                  <a:lnTo>
                    <a:pt x="354" y="401"/>
                  </a:lnTo>
                  <a:lnTo>
                    <a:pt x="351" y="402"/>
                  </a:lnTo>
                  <a:lnTo>
                    <a:pt x="350" y="404"/>
                  </a:lnTo>
                  <a:lnTo>
                    <a:pt x="348" y="404"/>
                  </a:lnTo>
                  <a:lnTo>
                    <a:pt x="342" y="404"/>
                  </a:lnTo>
                  <a:lnTo>
                    <a:pt x="343" y="408"/>
                  </a:lnTo>
                  <a:lnTo>
                    <a:pt x="343" y="412"/>
                  </a:lnTo>
                  <a:lnTo>
                    <a:pt x="343" y="412"/>
                  </a:lnTo>
                  <a:lnTo>
                    <a:pt x="343" y="413"/>
                  </a:lnTo>
                  <a:lnTo>
                    <a:pt x="342" y="416"/>
                  </a:lnTo>
                  <a:lnTo>
                    <a:pt x="342" y="424"/>
                  </a:lnTo>
                  <a:lnTo>
                    <a:pt x="340" y="424"/>
                  </a:lnTo>
                  <a:lnTo>
                    <a:pt x="339" y="427"/>
                  </a:lnTo>
                  <a:lnTo>
                    <a:pt x="335" y="432"/>
                  </a:lnTo>
                  <a:lnTo>
                    <a:pt x="332" y="435"/>
                  </a:lnTo>
                  <a:lnTo>
                    <a:pt x="329" y="440"/>
                  </a:lnTo>
                  <a:lnTo>
                    <a:pt x="332" y="442"/>
                  </a:lnTo>
                  <a:lnTo>
                    <a:pt x="335" y="443"/>
                  </a:lnTo>
                  <a:lnTo>
                    <a:pt x="335" y="445"/>
                  </a:lnTo>
                  <a:lnTo>
                    <a:pt x="337" y="448"/>
                  </a:lnTo>
                  <a:lnTo>
                    <a:pt x="335" y="449"/>
                  </a:lnTo>
                  <a:lnTo>
                    <a:pt x="335" y="453"/>
                  </a:lnTo>
                  <a:lnTo>
                    <a:pt x="334" y="453"/>
                  </a:lnTo>
                  <a:lnTo>
                    <a:pt x="334" y="454"/>
                  </a:lnTo>
                  <a:lnTo>
                    <a:pt x="329" y="453"/>
                  </a:lnTo>
                  <a:lnTo>
                    <a:pt x="324" y="453"/>
                  </a:lnTo>
                  <a:lnTo>
                    <a:pt x="323" y="453"/>
                  </a:lnTo>
                  <a:lnTo>
                    <a:pt x="320" y="453"/>
                  </a:lnTo>
                  <a:lnTo>
                    <a:pt x="317" y="454"/>
                  </a:lnTo>
                  <a:lnTo>
                    <a:pt x="315" y="456"/>
                  </a:lnTo>
                  <a:lnTo>
                    <a:pt x="315" y="456"/>
                  </a:lnTo>
                  <a:lnTo>
                    <a:pt x="313" y="457"/>
                  </a:lnTo>
                  <a:lnTo>
                    <a:pt x="310" y="462"/>
                  </a:lnTo>
                  <a:lnTo>
                    <a:pt x="307" y="464"/>
                  </a:lnTo>
                  <a:lnTo>
                    <a:pt x="309" y="465"/>
                  </a:lnTo>
                  <a:lnTo>
                    <a:pt x="306" y="470"/>
                  </a:lnTo>
                  <a:lnTo>
                    <a:pt x="307" y="475"/>
                  </a:lnTo>
                  <a:lnTo>
                    <a:pt x="307" y="475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7" y="479"/>
                  </a:lnTo>
                  <a:lnTo>
                    <a:pt x="307" y="481"/>
                  </a:lnTo>
                  <a:lnTo>
                    <a:pt x="307" y="484"/>
                  </a:lnTo>
                  <a:lnTo>
                    <a:pt x="307" y="484"/>
                  </a:lnTo>
                  <a:lnTo>
                    <a:pt x="307" y="486"/>
                  </a:lnTo>
                  <a:lnTo>
                    <a:pt x="310" y="494"/>
                  </a:lnTo>
                  <a:lnTo>
                    <a:pt x="310" y="495"/>
                  </a:lnTo>
                  <a:lnTo>
                    <a:pt x="309" y="495"/>
                  </a:lnTo>
                  <a:lnTo>
                    <a:pt x="309" y="500"/>
                  </a:lnTo>
                  <a:lnTo>
                    <a:pt x="307" y="506"/>
                  </a:lnTo>
                  <a:lnTo>
                    <a:pt x="309" y="508"/>
                  </a:lnTo>
                  <a:lnTo>
                    <a:pt x="312" y="509"/>
                  </a:lnTo>
                  <a:lnTo>
                    <a:pt x="313" y="509"/>
                  </a:lnTo>
                  <a:lnTo>
                    <a:pt x="317" y="512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7" y="517"/>
                  </a:lnTo>
                  <a:lnTo>
                    <a:pt x="317" y="517"/>
                  </a:lnTo>
                  <a:lnTo>
                    <a:pt x="315" y="519"/>
                  </a:lnTo>
                  <a:lnTo>
                    <a:pt x="315" y="520"/>
                  </a:lnTo>
                  <a:lnTo>
                    <a:pt x="315" y="520"/>
                  </a:lnTo>
                  <a:lnTo>
                    <a:pt x="312" y="520"/>
                  </a:lnTo>
                  <a:lnTo>
                    <a:pt x="310" y="522"/>
                  </a:lnTo>
                  <a:lnTo>
                    <a:pt x="310" y="522"/>
                  </a:lnTo>
                  <a:lnTo>
                    <a:pt x="310" y="524"/>
                  </a:lnTo>
                  <a:lnTo>
                    <a:pt x="312" y="528"/>
                  </a:lnTo>
                  <a:lnTo>
                    <a:pt x="313" y="531"/>
                  </a:lnTo>
                  <a:lnTo>
                    <a:pt x="313" y="533"/>
                  </a:lnTo>
                  <a:lnTo>
                    <a:pt x="313" y="536"/>
                  </a:lnTo>
                  <a:lnTo>
                    <a:pt x="313" y="536"/>
                  </a:lnTo>
                  <a:lnTo>
                    <a:pt x="313" y="538"/>
                  </a:lnTo>
                  <a:lnTo>
                    <a:pt x="312" y="541"/>
                  </a:lnTo>
                  <a:lnTo>
                    <a:pt x="310" y="542"/>
                  </a:lnTo>
                  <a:lnTo>
                    <a:pt x="309" y="544"/>
                  </a:lnTo>
                  <a:lnTo>
                    <a:pt x="307" y="546"/>
                  </a:lnTo>
                  <a:lnTo>
                    <a:pt x="306" y="546"/>
                  </a:lnTo>
                  <a:lnTo>
                    <a:pt x="306" y="546"/>
                  </a:lnTo>
                  <a:lnTo>
                    <a:pt x="304" y="547"/>
                  </a:lnTo>
                  <a:lnTo>
                    <a:pt x="304" y="549"/>
                  </a:lnTo>
                  <a:lnTo>
                    <a:pt x="302" y="550"/>
                  </a:lnTo>
                  <a:lnTo>
                    <a:pt x="299" y="552"/>
                  </a:lnTo>
                  <a:lnTo>
                    <a:pt x="299" y="553"/>
                  </a:lnTo>
                  <a:lnTo>
                    <a:pt x="301" y="555"/>
                  </a:lnTo>
                  <a:lnTo>
                    <a:pt x="302" y="558"/>
                  </a:lnTo>
                  <a:lnTo>
                    <a:pt x="302" y="561"/>
                  </a:lnTo>
                  <a:lnTo>
                    <a:pt x="301" y="564"/>
                  </a:lnTo>
                  <a:lnTo>
                    <a:pt x="299" y="566"/>
                  </a:lnTo>
                  <a:lnTo>
                    <a:pt x="299" y="568"/>
                  </a:lnTo>
                  <a:lnTo>
                    <a:pt x="298" y="568"/>
                  </a:lnTo>
                  <a:lnTo>
                    <a:pt x="296" y="564"/>
                  </a:lnTo>
                  <a:lnTo>
                    <a:pt x="296" y="563"/>
                  </a:lnTo>
                  <a:lnTo>
                    <a:pt x="296" y="563"/>
                  </a:lnTo>
                  <a:lnTo>
                    <a:pt x="293" y="561"/>
                  </a:lnTo>
                  <a:lnTo>
                    <a:pt x="291" y="561"/>
                  </a:lnTo>
                  <a:lnTo>
                    <a:pt x="291" y="561"/>
                  </a:lnTo>
                  <a:lnTo>
                    <a:pt x="290" y="561"/>
                  </a:lnTo>
                  <a:lnTo>
                    <a:pt x="288" y="561"/>
                  </a:lnTo>
                  <a:lnTo>
                    <a:pt x="287" y="558"/>
                  </a:lnTo>
                  <a:lnTo>
                    <a:pt x="285" y="557"/>
                  </a:lnTo>
                  <a:lnTo>
                    <a:pt x="285" y="555"/>
                  </a:lnTo>
                  <a:lnTo>
                    <a:pt x="285" y="552"/>
                  </a:lnTo>
                  <a:lnTo>
                    <a:pt x="285" y="550"/>
                  </a:lnTo>
                  <a:lnTo>
                    <a:pt x="285" y="549"/>
                  </a:lnTo>
                  <a:lnTo>
                    <a:pt x="283" y="550"/>
                  </a:lnTo>
                  <a:lnTo>
                    <a:pt x="285" y="552"/>
                  </a:lnTo>
                  <a:lnTo>
                    <a:pt x="283" y="553"/>
                  </a:lnTo>
                  <a:lnTo>
                    <a:pt x="282" y="553"/>
                  </a:lnTo>
                  <a:lnTo>
                    <a:pt x="282" y="555"/>
                  </a:lnTo>
                  <a:lnTo>
                    <a:pt x="283" y="555"/>
                  </a:lnTo>
                  <a:lnTo>
                    <a:pt x="283" y="557"/>
                  </a:lnTo>
                  <a:lnTo>
                    <a:pt x="282" y="560"/>
                  </a:lnTo>
                  <a:lnTo>
                    <a:pt x="280" y="563"/>
                  </a:lnTo>
                  <a:lnTo>
                    <a:pt x="279" y="564"/>
                  </a:lnTo>
                  <a:lnTo>
                    <a:pt x="279" y="564"/>
                  </a:lnTo>
                  <a:lnTo>
                    <a:pt x="277" y="564"/>
                  </a:lnTo>
                  <a:lnTo>
                    <a:pt x="276" y="566"/>
                  </a:lnTo>
                  <a:lnTo>
                    <a:pt x="274" y="566"/>
                  </a:lnTo>
                  <a:lnTo>
                    <a:pt x="274" y="564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71" y="563"/>
                  </a:lnTo>
                  <a:lnTo>
                    <a:pt x="272" y="564"/>
                  </a:lnTo>
                  <a:lnTo>
                    <a:pt x="271" y="566"/>
                  </a:lnTo>
                  <a:lnTo>
                    <a:pt x="271" y="566"/>
                  </a:lnTo>
                  <a:lnTo>
                    <a:pt x="269" y="566"/>
                  </a:lnTo>
                  <a:lnTo>
                    <a:pt x="266" y="568"/>
                  </a:lnTo>
                  <a:lnTo>
                    <a:pt x="268" y="569"/>
                  </a:lnTo>
                  <a:lnTo>
                    <a:pt x="266" y="571"/>
                  </a:lnTo>
                  <a:lnTo>
                    <a:pt x="265" y="571"/>
                  </a:lnTo>
                  <a:lnTo>
                    <a:pt x="265" y="571"/>
                  </a:lnTo>
                  <a:lnTo>
                    <a:pt x="265" y="572"/>
                  </a:lnTo>
                  <a:lnTo>
                    <a:pt x="261" y="574"/>
                  </a:lnTo>
                  <a:lnTo>
                    <a:pt x="255" y="580"/>
                  </a:lnTo>
                  <a:lnTo>
                    <a:pt x="252" y="582"/>
                  </a:lnTo>
                  <a:lnTo>
                    <a:pt x="250" y="583"/>
                  </a:lnTo>
                  <a:lnTo>
                    <a:pt x="247" y="583"/>
                  </a:lnTo>
                  <a:lnTo>
                    <a:pt x="246" y="585"/>
                  </a:lnTo>
                  <a:lnTo>
                    <a:pt x="239" y="585"/>
                  </a:lnTo>
                  <a:lnTo>
                    <a:pt x="236" y="585"/>
                  </a:lnTo>
                  <a:lnTo>
                    <a:pt x="233" y="585"/>
                  </a:lnTo>
                  <a:lnTo>
                    <a:pt x="231" y="585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1" y="583"/>
                  </a:lnTo>
                  <a:lnTo>
                    <a:pt x="230" y="583"/>
                  </a:lnTo>
                  <a:lnTo>
                    <a:pt x="230" y="583"/>
                  </a:lnTo>
                  <a:lnTo>
                    <a:pt x="230" y="585"/>
                  </a:lnTo>
                  <a:lnTo>
                    <a:pt x="230" y="585"/>
                  </a:lnTo>
                  <a:lnTo>
                    <a:pt x="227" y="583"/>
                  </a:lnTo>
                  <a:lnTo>
                    <a:pt x="227" y="583"/>
                  </a:lnTo>
                  <a:lnTo>
                    <a:pt x="227" y="582"/>
                  </a:lnTo>
                  <a:lnTo>
                    <a:pt x="228" y="582"/>
                  </a:lnTo>
                  <a:lnTo>
                    <a:pt x="228" y="582"/>
                  </a:lnTo>
                  <a:lnTo>
                    <a:pt x="228" y="580"/>
                  </a:lnTo>
                  <a:lnTo>
                    <a:pt x="227" y="580"/>
                  </a:lnTo>
                  <a:lnTo>
                    <a:pt x="225" y="580"/>
                  </a:lnTo>
                  <a:lnTo>
                    <a:pt x="224" y="580"/>
                  </a:lnTo>
                  <a:lnTo>
                    <a:pt x="219" y="579"/>
                  </a:lnTo>
                  <a:lnTo>
                    <a:pt x="219" y="577"/>
                  </a:lnTo>
                  <a:lnTo>
                    <a:pt x="214" y="575"/>
                  </a:lnTo>
                  <a:lnTo>
                    <a:pt x="212" y="572"/>
                  </a:lnTo>
                  <a:lnTo>
                    <a:pt x="211" y="571"/>
                  </a:lnTo>
                  <a:lnTo>
                    <a:pt x="211" y="569"/>
                  </a:lnTo>
                  <a:lnTo>
                    <a:pt x="212" y="566"/>
                  </a:lnTo>
                  <a:lnTo>
                    <a:pt x="212" y="564"/>
                  </a:lnTo>
                  <a:lnTo>
                    <a:pt x="216" y="566"/>
                  </a:lnTo>
                  <a:lnTo>
                    <a:pt x="220" y="568"/>
                  </a:lnTo>
                  <a:lnTo>
                    <a:pt x="220" y="568"/>
                  </a:lnTo>
                  <a:lnTo>
                    <a:pt x="222" y="566"/>
                  </a:lnTo>
                  <a:lnTo>
                    <a:pt x="224" y="564"/>
                  </a:lnTo>
                  <a:lnTo>
                    <a:pt x="224" y="564"/>
                  </a:lnTo>
                  <a:lnTo>
                    <a:pt x="220" y="566"/>
                  </a:lnTo>
                  <a:lnTo>
                    <a:pt x="219" y="564"/>
                  </a:lnTo>
                  <a:lnTo>
                    <a:pt x="217" y="563"/>
                  </a:lnTo>
                  <a:lnTo>
                    <a:pt x="217" y="563"/>
                  </a:lnTo>
                  <a:lnTo>
                    <a:pt x="217" y="561"/>
                  </a:lnTo>
                  <a:lnTo>
                    <a:pt x="219" y="561"/>
                  </a:lnTo>
                  <a:lnTo>
                    <a:pt x="217" y="560"/>
                  </a:lnTo>
                  <a:lnTo>
                    <a:pt x="217" y="558"/>
                  </a:lnTo>
                  <a:lnTo>
                    <a:pt x="219" y="557"/>
                  </a:lnTo>
                  <a:lnTo>
                    <a:pt x="222" y="555"/>
                  </a:lnTo>
                  <a:lnTo>
                    <a:pt x="224" y="553"/>
                  </a:lnTo>
                  <a:lnTo>
                    <a:pt x="225" y="553"/>
                  </a:lnTo>
                  <a:lnTo>
                    <a:pt x="225" y="553"/>
                  </a:lnTo>
                  <a:lnTo>
                    <a:pt x="222" y="553"/>
                  </a:lnTo>
                  <a:lnTo>
                    <a:pt x="220" y="555"/>
                  </a:lnTo>
                  <a:lnTo>
                    <a:pt x="219" y="557"/>
                  </a:lnTo>
                  <a:lnTo>
                    <a:pt x="216" y="558"/>
                  </a:lnTo>
                  <a:lnTo>
                    <a:pt x="214" y="558"/>
                  </a:lnTo>
                  <a:lnTo>
                    <a:pt x="214" y="558"/>
                  </a:lnTo>
                  <a:lnTo>
                    <a:pt x="212" y="558"/>
                  </a:lnTo>
                  <a:lnTo>
                    <a:pt x="211" y="561"/>
                  </a:lnTo>
                  <a:lnTo>
                    <a:pt x="209" y="561"/>
                  </a:lnTo>
                  <a:lnTo>
                    <a:pt x="206" y="561"/>
                  </a:lnTo>
                  <a:lnTo>
                    <a:pt x="206" y="560"/>
                  </a:lnTo>
                  <a:lnTo>
                    <a:pt x="206" y="555"/>
                  </a:lnTo>
                  <a:lnTo>
                    <a:pt x="208" y="553"/>
                  </a:lnTo>
                  <a:lnTo>
                    <a:pt x="208" y="552"/>
                  </a:lnTo>
                  <a:lnTo>
                    <a:pt x="209" y="550"/>
                  </a:lnTo>
                  <a:lnTo>
                    <a:pt x="211" y="550"/>
                  </a:lnTo>
                  <a:lnTo>
                    <a:pt x="211" y="550"/>
                  </a:lnTo>
                  <a:lnTo>
                    <a:pt x="212" y="550"/>
                  </a:lnTo>
                  <a:lnTo>
                    <a:pt x="216" y="550"/>
                  </a:lnTo>
                  <a:lnTo>
                    <a:pt x="217" y="549"/>
                  </a:lnTo>
                  <a:lnTo>
                    <a:pt x="219" y="549"/>
                  </a:lnTo>
                  <a:lnTo>
                    <a:pt x="222" y="547"/>
                  </a:lnTo>
                  <a:lnTo>
                    <a:pt x="222" y="547"/>
                  </a:lnTo>
                  <a:lnTo>
                    <a:pt x="219" y="547"/>
                  </a:lnTo>
                  <a:lnTo>
                    <a:pt x="217" y="547"/>
                  </a:lnTo>
                  <a:lnTo>
                    <a:pt x="216" y="547"/>
                  </a:lnTo>
                  <a:lnTo>
                    <a:pt x="216" y="547"/>
                  </a:lnTo>
                  <a:lnTo>
                    <a:pt x="214" y="547"/>
                  </a:lnTo>
                  <a:lnTo>
                    <a:pt x="216" y="546"/>
                  </a:lnTo>
                  <a:lnTo>
                    <a:pt x="219" y="542"/>
                  </a:lnTo>
                  <a:lnTo>
                    <a:pt x="219" y="542"/>
                  </a:lnTo>
                  <a:lnTo>
                    <a:pt x="220" y="541"/>
                  </a:lnTo>
                  <a:lnTo>
                    <a:pt x="220" y="539"/>
                  </a:lnTo>
                  <a:lnTo>
                    <a:pt x="220" y="538"/>
                  </a:lnTo>
                  <a:lnTo>
                    <a:pt x="224" y="536"/>
                  </a:lnTo>
                  <a:lnTo>
                    <a:pt x="227" y="535"/>
                  </a:lnTo>
                  <a:lnTo>
                    <a:pt x="227" y="536"/>
                  </a:lnTo>
                  <a:lnTo>
                    <a:pt x="227" y="539"/>
                  </a:lnTo>
                  <a:lnTo>
                    <a:pt x="227" y="541"/>
                  </a:lnTo>
                  <a:lnTo>
                    <a:pt x="228" y="536"/>
                  </a:lnTo>
                  <a:lnTo>
                    <a:pt x="228" y="535"/>
                  </a:lnTo>
                  <a:lnTo>
                    <a:pt x="230" y="533"/>
                  </a:lnTo>
                  <a:lnTo>
                    <a:pt x="233" y="533"/>
                  </a:lnTo>
                  <a:lnTo>
                    <a:pt x="233" y="533"/>
                  </a:lnTo>
                  <a:lnTo>
                    <a:pt x="230" y="533"/>
                  </a:lnTo>
                  <a:lnTo>
                    <a:pt x="224" y="535"/>
                  </a:lnTo>
                  <a:lnTo>
                    <a:pt x="220" y="536"/>
                  </a:lnTo>
                  <a:lnTo>
                    <a:pt x="220" y="538"/>
                  </a:lnTo>
                  <a:lnTo>
                    <a:pt x="219" y="539"/>
                  </a:lnTo>
                  <a:lnTo>
                    <a:pt x="217" y="541"/>
                  </a:lnTo>
                  <a:lnTo>
                    <a:pt x="217" y="542"/>
                  </a:lnTo>
                  <a:lnTo>
                    <a:pt x="216" y="542"/>
                  </a:lnTo>
                  <a:lnTo>
                    <a:pt x="214" y="544"/>
                  </a:lnTo>
                  <a:lnTo>
                    <a:pt x="212" y="546"/>
                  </a:lnTo>
                  <a:lnTo>
                    <a:pt x="211" y="547"/>
                  </a:lnTo>
                  <a:lnTo>
                    <a:pt x="209" y="549"/>
                  </a:lnTo>
                  <a:lnTo>
                    <a:pt x="208" y="550"/>
                  </a:lnTo>
                  <a:lnTo>
                    <a:pt x="208" y="550"/>
                  </a:lnTo>
                  <a:lnTo>
                    <a:pt x="206" y="552"/>
                  </a:lnTo>
                  <a:lnTo>
                    <a:pt x="206" y="552"/>
                  </a:lnTo>
                  <a:lnTo>
                    <a:pt x="206" y="550"/>
                  </a:lnTo>
                  <a:lnTo>
                    <a:pt x="206" y="549"/>
                  </a:lnTo>
                  <a:lnTo>
                    <a:pt x="206" y="547"/>
                  </a:lnTo>
                  <a:lnTo>
                    <a:pt x="206" y="546"/>
                  </a:lnTo>
                  <a:lnTo>
                    <a:pt x="208" y="544"/>
                  </a:lnTo>
                  <a:lnTo>
                    <a:pt x="206" y="542"/>
                  </a:lnTo>
                  <a:lnTo>
                    <a:pt x="208" y="541"/>
                  </a:lnTo>
                  <a:lnTo>
                    <a:pt x="208" y="542"/>
                  </a:lnTo>
                  <a:lnTo>
                    <a:pt x="209" y="542"/>
                  </a:lnTo>
                  <a:lnTo>
                    <a:pt x="211" y="542"/>
                  </a:lnTo>
                  <a:lnTo>
                    <a:pt x="214" y="541"/>
                  </a:lnTo>
                  <a:lnTo>
                    <a:pt x="214" y="541"/>
                  </a:lnTo>
                  <a:lnTo>
                    <a:pt x="212" y="541"/>
                  </a:lnTo>
                  <a:lnTo>
                    <a:pt x="209" y="541"/>
                  </a:lnTo>
                  <a:lnTo>
                    <a:pt x="208" y="539"/>
                  </a:lnTo>
                  <a:lnTo>
                    <a:pt x="206" y="536"/>
                  </a:lnTo>
                  <a:lnTo>
                    <a:pt x="206" y="535"/>
                  </a:lnTo>
                  <a:lnTo>
                    <a:pt x="206" y="533"/>
                  </a:lnTo>
                  <a:lnTo>
                    <a:pt x="212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1" y="530"/>
                  </a:lnTo>
                  <a:lnTo>
                    <a:pt x="208" y="531"/>
                  </a:lnTo>
                  <a:lnTo>
                    <a:pt x="206" y="530"/>
                  </a:lnTo>
                  <a:lnTo>
                    <a:pt x="205" y="528"/>
                  </a:lnTo>
                  <a:lnTo>
                    <a:pt x="205" y="525"/>
                  </a:lnTo>
                  <a:lnTo>
                    <a:pt x="205" y="524"/>
                  </a:lnTo>
                  <a:lnTo>
                    <a:pt x="205" y="520"/>
                  </a:lnTo>
                  <a:lnTo>
                    <a:pt x="206" y="520"/>
                  </a:lnTo>
                  <a:lnTo>
                    <a:pt x="206" y="520"/>
                  </a:lnTo>
                  <a:lnTo>
                    <a:pt x="208" y="520"/>
                  </a:lnTo>
                  <a:lnTo>
                    <a:pt x="211" y="520"/>
                  </a:lnTo>
                  <a:lnTo>
                    <a:pt x="219" y="519"/>
                  </a:lnTo>
                  <a:lnTo>
                    <a:pt x="222" y="520"/>
                  </a:lnTo>
                  <a:lnTo>
                    <a:pt x="225" y="520"/>
                  </a:lnTo>
                  <a:lnTo>
                    <a:pt x="227" y="519"/>
                  </a:lnTo>
                  <a:lnTo>
                    <a:pt x="230" y="519"/>
                  </a:lnTo>
                  <a:lnTo>
                    <a:pt x="231" y="519"/>
                  </a:lnTo>
                  <a:lnTo>
                    <a:pt x="233" y="520"/>
                  </a:lnTo>
                  <a:lnTo>
                    <a:pt x="233" y="522"/>
                  </a:lnTo>
                  <a:lnTo>
                    <a:pt x="233" y="524"/>
                  </a:lnTo>
                  <a:lnTo>
                    <a:pt x="235" y="522"/>
                  </a:lnTo>
                  <a:lnTo>
                    <a:pt x="233" y="522"/>
                  </a:lnTo>
                  <a:lnTo>
                    <a:pt x="233" y="520"/>
                  </a:lnTo>
                  <a:lnTo>
                    <a:pt x="241" y="517"/>
                  </a:lnTo>
                  <a:lnTo>
                    <a:pt x="242" y="517"/>
                  </a:lnTo>
                  <a:lnTo>
                    <a:pt x="239" y="517"/>
                  </a:lnTo>
                  <a:lnTo>
                    <a:pt x="238" y="516"/>
                  </a:lnTo>
                  <a:lnTo>
                    <a:pt x="239" y="512"/>
                  </a:lnTo>
                  <a:lnTo>
                    <a:pt x="239" y="512"/>
                  </a:lnTo>
                  <a:lnTo>
                    <a:pt x="238" y="514"/>
                  </a:lnTo>
                  <a:lnTo>
                    <a:pt x="238" y="516"/>
                  </a:lnTo>
                  <a:lnTo>
                    <a:pt x="238" y="517"/>
                  </a:lnTo>
                  <a:lnTo>
                    <a:pt x="238" y="517"/>
                  </a:lnTo>
                  <a:lnTo>
                    <a:pt x="236" y="519"/>
                  </a:lnTo>
                  <a:lnTo>
                    <a:pt x="231" y="519"/>
                  </a:lnTo>
                  <a:lnTo>
                    <a:pt x="230" y="517"/>
                  </a:lnTo>
                  <a:lnTo>
                    <a:pt x="228" y="517"/>
                  </a:lnTo>
                  <a:lnTo>
                    <a:pt x="227" y="517"/>
                  </a:lnTo>
                  <a:lnTo>
                    <a:pt x="228" y="516"/>
                  </a:lnTo>
                  <a:lnTo>
                    <a:pt x="227" y="516"/>
                  </a:lnTo>
                  <a:lnTo>
                    <a:pt x="227" y="516"/>
                  </a:lnTo>
                  <a:lnTo>
                    <a:pt x="225" y="519"/>
                  </a:lnTo>
                  <a:lnTo>
                    <a:pt x="224" y="519"/>
                  </a:lnTo>
                  <a:lnTo>
                    <a:pt x="220" y="519"/>
                  </a:lnTo>
                  <a:lnTo>
                    <a:pt x="214" y="519"/>
                  </a:lnTo>
                  <a:lnTo>
                    <a:pt x="211" y="519"/>
                  </a:lnTo>
                  <a:lnTo>
                    <a:pt x="209" y="519"/>
                  </a:lnTo>
                  <a:lnTo>
                    <a:pt x="206" y="517"/>
                  </a:lnTo>
                  <a:lnTo>
                    <a:pt x="205" y="516"/>
                  </a:lnTo>
                  <a:lnTo>
                    <a:pt x="205" y="514"/>
                  </a:lnTo>
                  <a:lnTo>
                    <a:pt x="205" y="512"/>
                  </a:lnTo>
                  <a:lnTo>
                    <a:pt x="206" y="511"/>
                  </a:lnTo>
                  <a:lnTo>
                    <a:pt x="208" y="511"/>
                  </a:lnTo>
                  <a:lnTo>
                    <a:pt x="209" y="511"/>
                  </a:lnTo>
                  <a:lnTo>
                    <a:pt x="208" y="511"/>
                  </a:lnTo>
                  <a:lnTo>
                    <a:pt x="206" y="509"/>
                  </a:lnTo>
                  <a:lnTo>
                    <a:pt x="206" y="508"/>
                  </a:lnTo>
                  <a:lnTo>
                    <a:pt x="205" y="508"/>
                  </a:lnTo>
                  <a:lnTo>
                    <a:pt x="203" y="506"/>
                  </a:lnTo>
                  <a:lnTo>
                    <a:pt x="203" y="505"/>
                  </a:lnTo>
                  <a:lnTo>
                    <a:pt x="203" y="503"/>
                  </a:lnTo>
                  <a:lnTo>
                    <a:pt x="203" y="501"/>
                  </a:lnTo>
                  <a:lnTo>
                    <a:pt x="206" y="501"/>
                  </a:lnTo>
                  <a:lnTo>
                    <a:pt x="211" y="501"/>
                  </a:lnTo>
                  <a:lnTo>
                    <a:pt x="216" y="503"/>
                  </a:lnTo>
                  <a:lnTo>
                    <a:pt x="219" y="505"/>
                  </a:lnTo>
                  <a:lnTo>
                    <a:pt x="225" y="505"/>
                  </a:lnTo>
                  <a:lnTo>
                    <a:pt x="230" y="503"/>
                  </a:lnTo>
                  <a:lnTo>
                    <a:pt x="228" y="501"/>
                  </a:lnTo>
                  <a:lnTo>
                    <a:pt x="224" y="503"/>
                  </a:lnTo>
                  <a:lnTo>
                    <a:pt x="220" y="503"/>
                  </a:lnTo>
                  <a:lnTo>
                    <a:pt x="214" y="501"/>
                  </a:lnTo>
                  <a:lnTo>
                    <a:pt x="211" y="501"/>
                  </a:lnTo>
                  <a:lnTo>
                    <a:pt x="208" y="501"/>
                  </a:lnTo>
                  <a:lnTo>
                    <a:pt x="206" y="500"/>
                  </a:lnTo>
                  <a:lnTo>
                    <a:pt x="206" y="498"/>
                  </a:lnTo>
                  <a:lnTo>
                    <a:pt x="206" y="497"/>
                  </a:lnTo>
                  <a:lnTo>
                    <a:pt x="208" y="495"/>
                  </a:lnTo>
                  <a:lnTo>
                    <a:pt x="208" y="497"/>
                  </a:lnTo>
                  <a:lnTo>
                    <a:pt x="209" y="497"/>
                  </a:lnTo>
                  <a:lnTo>
                    <a:pt x="211" y="495"/>
                  </a:lnTo>
                  <a:lnTo>
                    <a:pt x="211" y="494"/>
                  </a:lnTo>
                  <a:lnTo>
                    <a:pt x="212" y="492"/>
                  </a:lnTo>
                  <a:lnTo>
                    <a:pt x="214" y="490"/>
                  </a:lnTo>
                  <a:lnTo>
                    <a:pt x="216" y="490"/>
                  </a:lnTo>
                  <a:lnTo>
                    <a:pt x="217" y="490"/>
                  </a:lnTo>
                  <a:lnTo>
                    <a:pt x="219" y="490"/>
                  </a:lnTo>
                  <a:lnTo>
                    <a:pt x="219" y="490"/>
                  </a:lnTo>
                  <a:lnTo>
                    <a:pt x="220" y="492"/>
                  </a:lnTo>
                  <a:lnTo>
                    <a:pt x="222" y="492"/>
                  </a:lnTo>
                  <a:lnTo>
                    <a:pt x="227" y="490"/>
                  </a:lnTo>
                  <a:lnTo>
                    <a:pt x="227" y="490"/>
                  </a:lnTo>
                  <a:lnTo>
                    <a:pt x="228" y="489"/>
                  </a:lnTo>
                  <a:lnTo>
                    <a:pt x="225" y="489"/>
                  </a:lnTo>
                  <a:lnTo>
                    <a:pt x="222" y="490"/>
                  </a:lnTo>
                  <a:lnTo>
                    <a:pt x="220" y="490"/>
                  </a:lnTo>
                  <a:lnTo>
                    <a:pt x="220" y="489"/>
                  </a:lnTo>
                  <a:lnTo>
                    <a:pt x="220" y="489"/>
                  </a:lnTo>
                  <a:lnTo>
                    <a:pt x="222" y="487"/>
                  </a:lnTo>
                  <a:lnTo>
                    <a:pt x="222" y="487"/>
                  </a:lnTo>
                  <a:lnTo>
                    <a:pt x="224" y="486"/>
                  </a:lnTo>
                  <a:lnTo>
                    <a:pt x="225" y="486"/>
                  </a:lnTo>
                  <a:lnTo>
                    <a:pt x="227" y="486"/>
                  </a:lnTo>
                  <a:lnTo>
                    <a:pt x="230" y="486"/>
                  </a:lnTo>
                  <a:lnTo>
                    <a:pt x="233" y="486"/>
                  </a:lnTo>
                  <a:lnTo>
                    <a:pt x="238" y="486"/>
                  </a:lnTo>
                  <a:lnTo>
                    <a:pt x="239" y="487"/>
                  </a:lnTo>
                  <a:lnTo>
                    <a:pt x="241" y="487"/>
                  </a:lnTo>
                  <a:lnTo>
                    <a:pt x="242" y="487"/>
                  </a:lnTo>
                  <a:lnTo>
                    <a:pt x="242" y="486"/>
                  </a:lnTo>
                  <a:lnTo>
                    <a:pt x="241" y="486"/>
                  </a:lnTo>
                  <a:lnTo>
                    <a:pt x="241" y="486"/>
                  </a:lnTo>
                  <a:lnTo>
                    <a:pt x="241" y="484"/>
                  </a:lnTo>
                  <a:lnTo>
                    <a:pt x="244" y="484"/>
                  </a:lnTo>
                  <a:lnTo>
                    <a:pt x="249" y="483"/>
                  </a:lnTo>
                  <a:lnTo>
                    <a:pt x="249" y="483"/>
                  </a:lnTo>
                  <a:lnTo>
                    <a:pt x="239" y="484"/>
                  </a:lnTo>
                  <a:lnTo>
                    <a:pt x="236" y="483"/>
                  </a:lnTo>
                  <a:lnTo>
                    <a:pt x="235" y="483"/>
                  </a:lnTo>
                  <a:lnTo>
                    <a:pt x="233" y="483"/>
                  </a:lnTo>
                  <a:lnTo>
                    <a:pt x="230" y="484"/>
                  </a:lnTo>
                  <a:lnTo>
                    <a:pt x="230" y="484"/>
                  </a:lnTo>
                  <a:lnTo>
                    <a:pt x="230" y="483"/>
                  </a:lnTo>
                  <a:lnTo>
                    <a:pt x="231" y="479"/>
                  </a:lnTo>
                  <a:lnTo>
                    <a:pt x="231" y="479"/>
                  </a:lnTo>
                  <a:lnTo>
                    <a:pt x="233" y="478"/>
                  </a:lnTo>
                  <a:lnTo>
                    <a:pt x="239" y="476"/>
                  </a:lnTo>
                  <a:lnTo>
                    <a:pt x="241" y="475"/>
                  </a:lnTo>
                  <a:lnTo>
                    <a:pt x="242" y="475"/>
                  </a:lnTo>
                  <a:lnTo>
                    <a:pt x="244" y="475"/>
                  </a:lnTo>
                  <a:lnTo>
                    <a:pt x="246" y="475"/>
                  </a:lnTo>
                  <a:lnTo>
                    <a:pt x="249" y="475"/>
                  </a:lnTo>
                  <a:lnTo>
                    <a:pt x="250" y="478"/>
                  </a:lnTo>
                  <a:lnTo>
                    <a:pt x="252" y="478"/>
                  </a:lnTo>
                  <a:lnTo>
                    <a:pt x="257" y="481"/>
                  </a:lnTo>
                  <a:lnTo>
                    <a:pt x="257" y="479"/>
                  </a:lnTo>
                  <a:lnTo>
                    <a:pt x="252" y="476"/>
                  </a:lnTo>
                  <a:lnTo>
                    <a:pt x="250" y="475"/>
                  </a:lnTo>
                  <a:lnTo>
                    <a:pt x="250" y="473"/>
                  </a:lnTo>
                  <a:lnTo>
                    <a:pt x="250" y="472"/>
                  </a:lnTo>
                  <a:lnTo>
                    <a:pt x="252" y="470"/>
                  </a:lnTo>
                  <a:lnTo>
                    <a:pt x="255" y="470"/>
                  </a:lnTo>
                  <a:lnTo>
                    <a:pt x="257" y="470"/>
                  </a:lnTo>
                  <a:lnTo>
                    <a:pt x="257" y="468"/>
                  </a:lnTo>
                  <a:lnTo>
                    <a:pt x="257" y="467"/>
                  </a:lnTo>
                  <a:lnTo>
                    <a:pt x="255" y="467"/>
                  </a:lnTo>
                  <a:lnTo>
                    <a:pt x="253" y="467"/>
                  </a:lnTo>
                  <a:lnTo>
                    <a:pt x="252" y="465"/>
                  </a:lnTo>
                  <a:lnTo>
                    <a:pt x="253" y="465"/>
                  </a:lnTo>
                  <a:lnTo>
                    <a:pt x="255" y="464"/>
                  </a:lnTo>
                  <a:lnTo>
                    <a:pt x="257" y="464"/>
                  </a:lnTo>
                  <a:lnTo>
                    <a:pt x="260" y="462"/>
                  </a:lnTo>
                  <a:lnTo>
                    <a:pt x="265" y="464"/>
                  </a:lnTo>
                  <a:lnTo>
                    <a:pt x="265" y="464"/>
                  </a:lnTo>
                  <a:lnTo>
                    <a:pt x="263" y="465"/>
                  </a:lnTo>
                  <a:lnTo>
                    <a:pt x="263" y="467"/>
                  </a:lnTo>
                  <a:lnTo>
                    <a:pt x="265" y="467"/>
                  </a:lnTo>
                  <a:lnTo>
                    <a:pt x="266" y="464"/>
                  </a:lnTo>
                  <a:lnTo>
                    <a:pt x="269" y="464"/>
                  </a:lnTo>
                  <a:lnTo>
                    <a:pt x="271" y="464"/>
                  </a:lnTo>
                  <a:lnTo>
                    <a:pt x="272" y="464"/>
                  </a:lnTo>
                  <a:lnTo>
                    <a:pt x="274" y="465"/>
                  </a:lnTo>
                  <a:lnTo>
                    <a:pt x="274" y="465"/>
                  </a:lnTo>
                  <a:lnTo>
                    <a:pt x="276" y="467"/>
                  </a:lnTo>
                  <a:lnTo>
                    <a:pt x="276" y="468"/>
                  </a:lnTo>
                  <a:lnTo>
                    <a:pt x="277" y="468"/>
                  </a:lnTo>
                  <a:lnTo>
                    <a:pt x="277" y="467"/>
                  </a:lnTo>
                  <a:lnTo>
                    <a:pt x="279" y="467"/>
                  </a:lnTo>
                  <a:lnTo>
                    <a:pt x="282" y="467"/>
                  </a:lnTo>
                  <a:lnTo>
                    <a:pt x="285" y="467"/>
                  </a:lnTo>
                  <a:lnTo>
                    <a:pt x="287" y="467"/>
                  </a:lnTo>
                  <a:lnTo>
                    <a:pt x="287" y="467"/>
                  </a:lnTo>
                  <a:lnTo>
                    <a:pt x="287" y="465"/>
                  </a:lnTo>
                  <a:lnTo>
                    <a:pt x="287" y="464"/>
                  </a:lnTo>
                  <a:lnTo>
                    <a:pt x="287" y="462"/>
                  </a:lnTo>
                  <a:lnTo>
                    <a:pt x="288" y="462"/>
                  </a:lnTo>
                  <a:lnTo>
                    <a:pt x="290" y="460"/>
                  </a:lnTo>
                  <a:lnTo>
                    <a:pt x="293" y="460"/>
                  </a:lnTo>
                  <a:lnTo>
                    <a:pt x="294" y="459"/>
                  </a:lnTo>
                  <a:lnTo>
                    <a:pt x="296" y="459"/>
                  </a:lnTo>
                  <a:lnTo>
                    <a:pt x="296" y="457"/>
                  </a:lnTo>
                  <a:lnTo>
                    <a:pt x="294" y="457"/>
                  </a:lnTo>
                  <a:lnTo>
                    <a:pt x="294" y="457"/>
                  </a:lnTo>
                  <a:lnTo>
                    <a:pt x="293" y="456"/>
                  </a:lnTo>
                  <a:lnTo>
                    <a:pt x="294" y="456"/>
                  </a:lnTo>
                  <a:lnTo>
                    <a:pt x="298" y="454"/>
                  </a:lnTo>
                  <a:lnTo>
                    <a:pt x="298" y="454"/>
                  </a:lnTo>
                  <a:lnTo>
                    <a:pt x="294" y="453"/>
                  </a:lnTo>
                  <a:lnTo>
                    <a:pt x="294" y="454"/>
                  </a:lnTo>
                  <a:lnTo>
                    <a:pt x="291" y="454"/>
                  </a:lnTo>
                  <a:lnTo>
                    <a:pt x="290" y="456"/>
                  </a:lnTo>
                  <a:lnTo>
                    <a:pt x="290" y="456"/>
                  </a:lnTo>
                  <a:lnTo>
                    <a:pt x="291" y="457"/>
                  </a:lnTo>
                  <a:lnTo>
                    <a:pt x="290" y="459"/>
                  </a:lnTo>
                  <a:lnTo>
                    <a:pt x="282" y="464"/>
                  </a:lnTo>
                  <a:lnTo>
                    <a:pt x="277" y="465"/>
                  </a:lnTo>
                  <a:lnTo>
                    <a:pt x="276" y="465"/>
                  </a:lnTo>
                  <a:lnTo>
                    <a:pt x="274" y="464"/>
                  </a:lnTo>
                  <a:lnTo>
                    <a:pt x="274" y="464"/>
                  </a:lnTo>
                  <a:lnTo>
                    <a:pt x="272" y="460"/>
                  </a:lnTo>
                  <a:lnTo>
                    <a:pt x="271" y="460"/>
                  </a:lnTo>
                  <a:lnTo>
                    <a:pt x="271" y="462"/>
                  </a:lnTo>
                  <a:lnTo>
                    <a:pt x="271" y="460"/>
                  </a:lnTo>
                  <a:lnTo>
                    <a:pt x="271" y="459"/>
                  </a:lnTo>
                  <a:lnTo>
                    <a:pt x="272" y="457"/>
                  </a:lnTo>
                  <a:lnTo>
                    <a:pt x="274" y="456"/>
                  </a:lnTo>
                  <a:lnTo>
                    <a:pt x="276" y="454"/>
                  </a:lnTo>
                  <a:lnTo>
                    <a:pt x="277" y="453"/>
                  </a:lnTo>
                  <a:lnTo>
                    <a:pt x="280" y="449"/>
                  </a:lnTo>
                  <a:lnTo>
                    <a:pt x="285" y="445"/>
                  </a:lnTo>
                  <a:lnTo>
                    <a:pt x="288" y="443"/>
                  </a:lnTo>
                  <a:lnTo>
                    <a:pt x="290" y="442"/>
                  </a:lnTo>
                  <a:lnTo>
                    <a:pt x="291" y="440"/>
                  </a:lnTo>
                  <a:lnTo>
                    <a:pt x="294" y="438"/>
                  </a:lnTo>
                  <a:lnTo>
                    <a:pt x="296" y="438"/>
                  </a:lnTo>
                  <a:lnTo>
                    <a:pt x="298" y="437"/>
                  </a:lnTo>
                  <a:lnTo>
                    <a:pt x="299" y="435"/>
                  </a:lnTo>
                  <a:lnTo>
                    <a:pt x="299" y="435"/>
                  </a:lnTo>
                  <a:lnTo>
                    <a:pt x="296" y="437"/>
                  </a:lnTo>
                  <a:lnTo>
                    <a:pt x="294" y="437"/>
                  </a:lnTo>
                  <a:lnTo>
                    <a:pt x="294" y="435"/>
                  </a:lnTo>
                  <a:lnTo>
                    <a:pt x="296" y="434"/>
                  </a:lnTo>
                  <a:lnTo>
                    <a:pt x="298" y="432"/>
                  </a:lnTo>
                  <a:lnTo>
                    <a:pt x="307" y="427"/>
                  </a:lnTo>
                  <a:lnTo>
                    <a:pt x="309" y="427"/>
                  </a:lnTo>
                  <a:lnTo>
                    <a:pt x="310" y="429"/>
                  </a:lnTo>
                  <a:lnTo>
                    <a:pt x="312" y="429"/>
                  </a:lnTo>
                  <a:lnTo>
                    <a:pt x="317" y="426"/>
                  </a:lnTo>
                  <a:lnTo>
                    <a:pt x="318" y="423"/>
                  </a:lnTo>
                  <a:lnTo>
                    <a:pt x="317" y="423"/>
                  </a:lnTo>
                  <a:lnTo>
                    <a:pt x="315" y="424"/>
                  </a:lnTo>
                  <a:lnTo>
                    <a:pt x="312" y="426"/>
                  </a:lnTo>
                  <a:lnTo>
                    <a:pt x="312" y="426"/>
                  </a:lnTo>
                  <a:lnTo>
                    <a:pt x="310" y="426"/>
                  </a:lnTo>
                  <a:lnTo>
                    <a:pt x="310" y="426"/>
                  </a:lnTo>
                  <a:lnTo>
                    <a:pt x="309" y="424"/>
                  </a:lnTo>
                  <a:lnTo>
                    <a:pt x="309" y="426"/>
                  </a:lnTo>
                  <a:lnTo>
                    <a:pt x="307" y="424"/>
                  </a:lnTo>
                  <a:lnTo>
                    <a:pt x="307" y="423"/>
                  </a:lnTo>
                  <a:lnTo>
                    <a:pt x="309" y="420"/>
                  </a:lnTo>
                  <a:lnTo>
                    <a:pt x="309" y="418"/>
                  </a:lnTo>
                  <a:lnTo>
                    <a:pt x="310" y="416"/>
                  </a:lnTo>
                  <a:lnTo>
                    <a:pt x="315" y="412"/>
                  </a:lnTo>
                  <a:lnTo>
                    <a:pt x="315" y="410"/>
                  </a:lnTo>
                  <a:lnTo>
                    <a:pt x="317" y="408"/>
                  </a:lnTo>
                  <a:lnTo>
                    <a:pt x="320" y="408"/>
                  </a:lnTo>
                  <a:lnTo>
                    <a:pt x="320" y="408"/>
                  </a:lnTo>
                  <a:lnTo>
                    <a:pt x="320" y="407"/>
                  </a:lnTo>
                  <a:lnTo>
                    <a:pt x="317" y="405"/>
                  </a:lnTo>
                  <a:lnTo>
                    <a:pt x="317" y="405"/>
                  </a:lnTo>
                  <a:lnTo>
                    <a:pt x="326" y="402"/>
                  </a:lnTo>
                  <a:lnTo>
                    <a:pt x="329" y="402"/>
                  </a:lnTo>
                  <a:lnTo>
                    <a:pt x="331" y="402"/>
                  </a:lnTo>
                  <a:lnTo>
                    <a:pt x="332" y="401"/>
                  </a:lnTo>
                  <a:lnTo>
                    <a:pt x="334" y="401"/>
                  </a:lnTo>
                  <a:lnTo>
                    <a:pt x="334" y="399"/>
                  </a:lnTo>
                  <a:lnTo>
                    <a:pt x="329" y="401"/>
                  </a:lnTo>
                  <a:lnTo>
                    <a:pt x="328" y="401"/>
                  </a:lnTo>
                  <a:lnTo>
                    <a:pt x="326" y="401"/>
                  </a:lnTo>
                  <a:lnTo>
                    <a:pt x="324" y="402"/>
                  </a:lnTo>
                  <a:lnTo>
                    <a:pt x="321" y="402"/>
                  </a:lnTo>
                  <a:lnTo>
                    <a:pt x="321" y="397"/>
                  </a:lnTo>
                  <a:lnTo>
                    <a:pt x="321" y="394"/>
                  </a:lnTo>
                  <a:lnTo>
                    <a:pt x="323" y="394"/>
                  </a:lnTo>
                  <a:lnTo>
                    <a:pt x="323" y="391"/>
                  </a:lnTo>
                  <a:lnTo>
                    <a:pt x="324" y="390"/>
                  </a:lnTo>
                  <a:lnTo>
                    <a:pt x="326" y="390"/>
                  </a:lnTo>
                  <a:lnTo>
                    <a:pt x="328" y="390"/>
                  </a:lnTo>
                  <a:lnTo>
                    <a:pt x="329" y="388"/>
                  </a:lnTo>
                  <a:lnTo>
                    <a:pt x="331" y="388"/>
                  </a:lnTo>
                  <a:lnTo>
                    <a:pt x="334" y="388"/>
                  </a:lnTo>
                  <a:lnTo>
                    <a:pt x="332" y="388"/>
                  </a:lnTo>
                  <a:lnTo>
                    <a:pt x="329" y="386"/>
                  </a:lnTo>
                  <a:lnTo>
                    <a:pt x="329" y="385"/>
                  </a:lnTo>
                  <a:lnTo>
                    <a:pt x="331" y="385"/>
                  </a:lnTo>
                  <a:lnTo>
                    <a:pt x="331" y="383"/>
                  </a:lnTo>
                  <a:lnTo>
                    <a:pt x="332" y="383"/>
                  </a:lnTo>
                  <a:lnTo>
                    <a:pt x="334" y="382"/>
                  </a:lnTo>
                  <a:lnTo>
                    <a:pt x="335" y="380"/>
                  </a:lnTo>
                  <a:lnTo>
                    <a:pt x="337" y="380"/>
                  </a:lnTo>
                  <a:lnTo>
                    <a:pt x="339" y="379"/>
                  </a:lnTo>
                  <a:lnTo>
                    <a:pt x="340" y="380"/>
                  </a:lnTo>
                  <a:lnTo>
                    <a:pt x="343" y="379"/>
                  </a:lnTo>
                  <a:lnTo>
                    <a:pt x="345" y="379"/>
                  </a:lnTo>
                  <a:lnTo>
                    <a:pt x="354" y="379"/>
                  </a:lnTo>
                  <a:lnTo>
                    <a:pt x="354" y="377"/>
                  </a:lnTo>
                  <a:lnTo>
                    <a:pt x="353" y="377"/>
                  </a:lnTo>
                  <a:lnTo>
                    <a:pt x="347" y="377"/>
                  </a:lnTo>
                  <a:lnTo>
                    <a:pt x="342" y="377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5"/>
                  </a:lnTo>
                  <a:lnTo>
                    <a:pt x="342" y="375"/>
                  </a:lnTo>
                  <a:lnTo>
                    <a:pt x="342" y="374"/>
                  </a:lnTo>
                  <a:lnTo>
                    <a:pt x="345" y="371"/>
                  </a:lnTo>
                  <a:lnTo>
                    <a:pt x="348" y="369"/>
                  </a:lnTo>
                  <a:lnTo>
                    <a:pt x="350" y="369"/>
                  </a:lnTo>
                  <a:lnTo>
                    <a:pt x="353" y="371"/>
                  </a:lnTo>
                  <a:lnTo>
                    <a:pt x="354" y="371"/>
                  </a:lnTo>
                  <a:lnTo>
                    <a:pt x="356" y="372"/>
                  </a:lnTo>
                  <a:lnTo>
                    <a:pt x="356" y="374"/>
                  </a:lnTo>
                  <a:lnTo>
                    <a:pt x="358" y="374"/>
                  </a:lnTo>
                  <a:lnTo>
                    <a:pt x="358" y="372"/>
                  </a:lnTo>
                  <a:lnTo>
                    <a:pt x="359" y="371"/>
                  </a:lnTo>
                  <a:lnTo>
                    <a:pt x="358" y="369"/>
                  </a:lnTo>
                  <a:lnTo>
                    <a:pt x="356" y="371"/>
                  </a:lnTo>
                  <a:lnTo>
                    <a:pt x="354" y="369"/>
                  </a:lnTo>
                  <a:lnTo>
                    <a:pt x="353" y="368"/>
                  </a:lnTo>
                  <a:lnTo>
                    <a:pt x="351" y="368"/>
                  </a:lnTo>
                  <a:lnTo>
                    <a:pt x="353" y="366"/>
                  </a:lnTo>
                  <a:lnTo>
                    <a:pt x="353" y="364"/>
                  </a:lnTo>
                  <a:lnTo>
                    <a:pt x="353" y="364"/>
                  </a:lnTo>
                  <a:lnTo>
                    <a:pt x="350" y="366"/>
                  </a:lnTo>
                  <a:lnTo>
                    <a:pt x="347" y="368"/>
                  </a:lnTo>
                  <a:lnTo>
                    <a:pt x="345" y="366"/>
                  </a:lnTo>
                  <a:lnTo>
                    <a:pt x="347" y="364"/>
                  </a:lnTo>
                  <a:lnTo>
                    <a:pt x="345" y="363"/>
                  </a:lnTo>
                  <a:lnTo>
                    <a:pt x="350" y="360"/>
                  </a:lnTo>
                  <a:lnTo>
                    <a:pt x="351" y="360"/>
                  </a:lnTo>
                  <a:lnTo>
                    <a:pt x="353" y="360"/>
                  </a:lnTo>
                  <a:lnTo>
                    <a:pt x="354" y="360"/>
                  </a:lnTo>
                  <a:lnTo>
                    <a:pt x="356" y="360"/>
                  </a:lnTo>
                  <a:lnTo>
                    <a:pt x="358" y="360"/>
                  </a:lnTo>
                  <a:lnTo>
                    <a:pt x="358" y="358"/>
                  </a:lnTo>
                  <a:lnTo>
                    <a:pt x="354" y="358"/>
                  </a:lnTo>
                  <a:lnTo>
                    <a:pt x="353" y="358"/>
                  </a:lnTo>
                  <a:lnTo>
                    <a:pt x="353" y="356"/>
                  </a:lnTo>
                  <a:lnTo>
                    <a:pt x="356" y="356"/>
                  </a:lnTo>
                  <a:lnTo>
                    <a:pt x="358" y="355"/>
                  </a:lnTo>
                  <a:lnTo>
                    <a:pt x="361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4" y="353"/>
                  </a:lnTo>
                  <a:lnTo>
                    <a:pt x="365" y="358"/>
                  </a:lnTo>
                  <a:lnTo>
                    <a:pt x="367" y="361"/>
                  </a:lnTo>
                  <a:lnTo>
                    <a:pt x="367" y="361"/>
                  </a:lnTo>
                  <a:lnTo>
                    <a:pt x="367" y="358"/>
                  </a:lnTo>
                  <a:lnTo>
                    <a:pt x="367" y="358"/>
                  </a:lnTo>
                  <a:lnTo>
                    <a:pt x="369" y="356"/>
                  </a:lnTo>
                  <a:lnTo>
                    <a:pt x="369" y="356"/>
                  </a:lnTo>
                  <a:lnTo>
                    <a:pt x="367" y="356"/>
                  </a:lnTo>
                  <a:lnTo>
                    <a:pt x="367" y="355"/>
                  </a:lnTo>
                  <a:lnTo>
                    <a:pt x="365" y="352"/>
                  </a:lnTo>
                  <a:lnTo>
                    <a:pt x="365" y="350"/>
                  </a:lnTo>
                  <a:lnTo>
                    <a:pt x="369" y="349"/>
                  </a:lnTo>
                  <a:lnTo>
                    <a:pt x="372" y="349"/>
                  </a:lnTo>
                  <a:lnTo>
                    <a:pt x="375" y="350"/>
                  </a:lnTo>
                  <a:lnTo>
                    <a:pt x="376" y="350"/>
                  </a:lnTo>
                  <a:lnTo>
                    <a:pt x="380" y="349"/>
                  </a:lnTo>
                  <a:lnTo>
                    <a:pt x="383" y="349"/>
                  </a:lnTo>
                  <a:lnTo>
                    <a:pt x="384" y="347"/>
                  </a:lnTo>
                  <a:lnTo>
                    <a:pt x="386" y="347"/>
                  </a:lnTo>
                  <a:lnTo>
                    <a:pt x="386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4" y="347"/>
                  </a:lnTo>
                  <a:lnTo>
                    <a:pt x="381" y="347"/>
                  </a:lnTo>
                  <a:lnTo>
                    <a:pt x="372" y="347"/>
                  </a:lnTo>
                  <a:lnTo>
                    <a:pt x="370" y="345"/>
                  </a:lnTo>
                  <a:lnTo>
                    <a:pt x="370" y="345"/>
                  </a:lnTo>
                  <a:lnTo>
                    <a:pt x="372" y="344"/>
                  </a:lnTo>
                  <a:lnTo>
                    <a:pt x="372" y="342"/>
                  </a:lnTo>
                  <a:lnTo>
                    <a:pt x="376" y="341"/>
                  </a:lnTo>
                  <a:lnTo>
                    <a:pt x="380" y="341"/>
                  </a:lnTo>
                  <a:lnTo>
                    <a:pt x="383" y="338"/>
                  </a:lnTo>
                  <a:lnTo>
                    <a:pt x="384" y="336"/>
                  </a:lnTo>
                  <a:lnTo>
                    <a:pt x="386" y="333"/>
                  </a:lnTo>
                  <a:lnTo>
                    <a:pt x="388" y="331"/>
                  </a:lnTo>
                  <a:lnTo>
                    <a:pt x="394" y="330"/>
                  </a:lnTo>
                  <a:lnTo>
                    <a:pt x="394" y="328"/>
                  </a:lnTo>
                  <a:lnTo>
                    <a:pt x="394" y="328"/>
                  </a:lnTo>
                  <a:lnTo>
                    <a:pt x="394" y="325"/>
                  </a:lnTo>
                  <a:lnTo>
                    <a:pt x="395" y="322"/>
                  </a:lnTo>
                  <a:lnTo>
                    <a:pt x="395" y="322"/>
                  </a:lnTo>
                  <a:lnTo>
                    <a:pt x="397" y="322"/>
                  </a:lnTo>
                  <a:lnTo>
                    <a:pt x="397" y="322"/>
                  </a:lnTo>
                  <a:lnTo>
                    <a:pt x="399" y="323"/>
                  </a:lnTo>
                  <a:lnTo>
                    <a:pt x="402" y="325"/>
                  </a:lnTo>
                  <a:lnTo>
                    <a:pt x="405" y="325"/>
                  </a:lnTo>
                  <a:lnTo>
                    <a:pt x="405" y="325"/>
                  </a:lnTo>
                  <a:lnTo>
                    <a:pt x="403" y="323"/>
                  </a:lnTo>
                  <a:lnTo>
                    <a:pt x="402" y="322"/>
                  </a:lnTo>
                  <a:lnTo>
                    <a:pt x="400" y="320"/>
                  </a:lnTo>
                  <a:lnTo>
                    <a:pt x="402" y="320"/>
                  </a:lnTo>
                  <a:lnTo>
                    <a:pt x="403" y="320"/>
                  </a:lnTo>
                  <a:lnTo>
                    <a:pt x="405" y="320"/>
                  </a:lnTo>
                  <a:lnTo>
                    <a:pt x="406" y="319"/>
                  </a:lnTo>
                  <a:lnTo>
                    <a:pt x="406" y="319"/>
                  </a:lnTo>
                  <a:lnTo>
                    <a:pt x="406" y="317"/>
                  </a:lnTo>
                  <a:lnTo>
                    <a:pt x="406" y="317"/>
                  </a:lnTo>
                  <a:lnTo>
                    <a:pt x="410" y="314"/>
                  </a:lnTo>
                  <a:lnTo>
                    <a:pt x="416" y="312"/>
                  </a:lnTo>
                  <a:lnTo>
                    <a:pt x="417" y="314"/>
                  </a:lnTo>
                  <a:lnTo>
                    <a:pt x="416" y="317"/>
                  </a:lnTo>
                  <a:lnTo>
                    <a:pt x="416" y="320"/>
                  </a:lnTo>
                  <a:lnTo>
                    <a:pt x="416" y="322"/>
                  </a:lnTo>
                  <a:lnTo>
                    <a:pt x="417" y="320"/>
                  </a:lnTo>
                  <a:lnTo>
                    <a:pt x="419" y="316"/>
                  </a:lnTo>
                  <a:lnTo>
                    <a:pt x="421" y="312"/>
                  </a:lnTo>
                  <a:lnTo>
                    <a:pt x="422" y="311"/>
                  </a:lnTo>
                  <a:lnTo>
                    <a:pt x="422" y="311"/>
                  </a:lnTo>
                  <a:lnTo>
                    <a:pt x="424" y="309"/>
                  </a:lnTo>
                  <a:lnTo>
                    <a:pt x="425" y="309"/>
                  </a:lnTo>
                  <a:lnTo>
                    <a:pt x="425" y="309"/>
                  </a:lnTo>
                  <a:lnTo>
                    <a:pt x="427" y="311"/>
                  </a:lnTo>
                  <a:lnTo>
                    <a:pt x="425" y="316"/>
                  </a:lnTo>
                  <a:lnTo>
                    <a:pt x="425" y="317"/>
                  </a:lnTo>
                  <a:lnTo>
                    <a:pt x="425" y="320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2" y="325"/>
                  </a:lnTo>
                  <a:lnTo>
                    <a:pt x="424" y="323"/>
                  </a:lnTo>
                  <a:lnTo>
                    <a:pt x="429" y="319"/>
                  </a:lnTo>
                  <a:lnTo>
                    <a:pt x="432" y="320"/>
                  </a:lnTo>
                  <a:lnTo>
                    <a:pt x="432" y="320"/>
                  </a:lnTo>
                  <a:lnTo>
                    <a:pt x="430" y="319"/>
                  </a:lnTo>
                  <a:lnTo>
                    <a:pt x="429" y="317"/>
                  </a:lnTo>
                  <a:lnTo>
                    <a:pt x="429" y="316"/>
                  </a:lnTo>
                  <a:lnTo>
                    <a:pt x="429" y="311"/>
                  </a:lnTo>
                  <a:lnTo>
                    <a:pt x="430" y="309"/>
                  </a:lnTo>
                  <a:lnTo>
                    <a:pt x="433" y="311"/>
                  </a:lnTo>
                  <a:lnTo>
                    <a:pt x="435" y="309"/>
                  </a:lnTo>
                  <a:lnTo>
                    <a:pt x="436" y="311"/>
                  </a:lnTo>
                  <a:lnTo>
                    <a:pt x="438" y="311"/>
                  </a:lnTo>
                  <a:lnTo>
                    <a:pt x="440" y="308"/>
                  </a:lnTo>
                  <a:lnTo>
                    <a:pt x="441" y="308"/>
                  </a:lnTo>
                  <a:lnTo>
                    <a:pt x="444" y="309"/>
                  </a:lnTo>
                  <a:lnTo>
                    <a:pt x="446" y="311"/>
                  </a:lnTo>
                  <a:lnTo>
                    <a:pt x="449" y="312"/>
                  </a:lnTo>
                  <a:lnTo>
                    <a:pt x="449" y="312"/>
                  </a:lnTo>
                  <a:lnTo>
                    <a:pt x="449" y="308"/>
                  </a:lnTo>
                  <a:lnTo>
                    <a:pt x="447" y="306"/>
                  </a:lnTo>
                  <a:lnTo>
                    <a:pt x="444" y="305"/>
                  </a:lnTo>
                  <a:lnTo>
                    <a:pt x="441" y="303"/>
                  </a:lnTo>
                  <a:lnTo>
                    <a:pt x="440" y="303"/>
                  </a:lnTo>
                  <a:lnTo>
                    <a:pt x="441" y="301"/>
                  </a:lnTo>
                  <a:lnTo>
                    <a:pt x="443" y="301"/>
                  </a:lnTo>
                  <a:lnTo>
                    <a:pt x="446" y="301"/>
                  </a:lnTo>
                  <a:lnTo>
                    <a:pt x="449" y="300"/>
                  </a:lnTo>
                  <a:lnTo>
                    <a:pt x="451" y="300"/>
                  </a:lnTo>
                  <a:lnTo>
                    <a:pt x="452" y="300"/>
                  </a:lnTo>
                  <a:lnTo>
                    <a:pt x="454" y="301"/>
                  </a:lnTo>
                  <a:lnTo>
                    <a:pt x="455" y="300"/>
                  </a:lnTo>
                  <a:lnTo>
                    <a:pt x="455" y="298"/>
                  </a:lnTo>
                  <a:lnTo>
                    <a:pt x="460" y="298"/>
                  </a:lnTo>
                  <a:lnTo>
                    <a:pt x="462" y="298"/>
                  </a:lnTo>
                  <a:lnTo>
                    <a:pt x="463" y="300"/>
                  </a:lnTo>
                  <a:lnTo>
                    <a:pt x="463" y="301"/>
                  </a:lnTo>
                  <a:lnTo>
                    <a:pt x="465" y="305"/>
                  </a:lnTo>
                  <a:lnTo>
                    <a:pt x="466" y="308"/>
                  </a:lnTo>
                  <a:lnTo>
                    <a:pt x="468" y="308"/>
                  </a:lnTo>
                  <a:lnTo>
                    <a:pt x="470" y="308"/>
                  </a:lnTo>
                  <a:lnTo>
                    <a:pt x="470" y="308"/>
                  </a:lnTo>
                  <a:lnTo>
                    <a:pt x="468" y="306"/>
                  </a:lnTo>
                  <a:lnTo>
                    <a:pt x="468" y="305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4" y="297"/>
                  </a:lnTo>
                  <a:lnTo>
                    <a:pt x="477" y="295"/>
                  </a:lnTo>
                  <a:lnTo>
                    <a:pt x="479" y="295"/>
                  </a:lnTo>
                  <a:lnTo>
                    <a:pt x="482" y="290"/>
                  </a:lnTo>
                  <a:lnTo>
                    <a:pt x="484" y="290"/>
                  </a:lnTo>
                  <a:lnTo>
                    <a:pt x="485" y="289"/>
                  </a:lnTo>
                  <a:lnTo>
                    <a:pt x="485" y="289"/>
                  </a:lnTo>
                  <a:lnTo>
                    <a:pt x="482" y="287"/>
                  </a:lnTo>
                  <a:lnTo>
                    <a:pt x="482" y="286"/>
                  </a:lnTo>
                  <a:lnTo>
                    <a:pt x="485" y="284"/>
                  </a:lnTo>
                  <a:lnTo>
                    <a:pt x="488" y="281"/>
                  </a:lnTo>
                  <a:lnTo>
                    <a:pt x="490" y="281"/>
                  </a:lnTo>
                  <a:lnTo>
                    <a:pt x="490" y="282"/>
                  </a:lnTo>
                  <a:lnTo>
                    <a:pt x="493" y="284"/>
                  </a:lnTo>
                  <a:lnTo>
                    <a:pt x="496" y="286"/>
                  </a:lnTo>
                  <a:lnTo>
                    <a:pt x="496" y="286"/>
                  </a:lnTo>
                  <a:lnTo>
                    <a:pt x="498" y="286"/>
                  </a:lnTo>
                  <a:lnTo>
                    <a:pt x="498" y="284"/>
                  </a:lnTo>
                  <a:lnTo>
                    <a:pt x="499" y="284"/>
                  </a:lnTo>
                  <a:lnTo>
                    <a:pt x="501" y="284"/>
                  </a:lnTo>
                  <a:lnTo>
                    <a:pt x="503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4" y="286"/>
                  </a:lnTo>
                  <a:lnTo>
                    <a:pt x="503" y="287"/>
                  </a:lnTo>
                  <a:lnTo>
                    <a:pt x="499" y="290"/>
                  </a:lnTo>
                  <a:lnTo>
                    <a:pt x="496" y="293"/>
                  </a:lnTo>
                  <a:lnTo>
                    <a:pt x="496" y="295"/>
                  </a:lnTo>
                  <a:lnTo>
                    <a:pt x="495" y="300"/>
                  </a:lnTo>
                  <a:lnTo>
                    <a:pt x="493" y="301"/>
                  </a:lnTo>
                  <a:lnTo>
                    <a:pt x="493" y="305"/>
                  </a:lnTo>
                  <a:lnTo>
                    <a:pt x="493" y="305"/>
                  </a:lnTo>
                  <a:lnTo>
                    <a:pt x="496" y="305"/>
                  </a:lnTo>
                  <a:lnTo>
                    <a:pt x="499" y="301"/>
                  </a:lnTo>
                  <a:lnTo>
                    <a:pt x="499" y="298"/>
                  </a:lnTo>
                  <a:lnTo>
                    <a:pt x="507" y="292"/>
                  </a:lnTo>
                  <a:lnTo>
                    <a:pt x="511" y="287"/>
                  </a:lnTo>
                  <a:lnTo>
                    <a:pt x="515" y="284"/>
                  </a:lnTo>
                  <a:lnTo>
                    <a:pt x="517" y="282"/>
                  </a:lnTo>
                  <a:lnTo>
                    <a:pt x="518" y="286"/>
                  </a:lnTo>
                  <a:lnTo>
                    <a:pt x="517" y="289"/>
                  </a:lnTo>
                  <a:lnTo>
                    <a:pt x="515" y="290"/>
                  </a:lnTo>
                  <a:lnTo>
                    <a:pt x="517" y="290"/>
                  </a:lnTo>
                  <a:lnTo>
                    <a:pt x="517" y="293"/>
                  </a:lnTo>
                  <a:lnTo>
                    <a:pt x="517" y="295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17" y="297"/>
                  </a:lnTo>
                  <a:lnTo>
                    <a:pt x="522" y="295"/>
                  </a:lnTo>
                  <a:lnTo>
                    <a:pt x="523" y="292"/>
                  </a:lnTo>
                  <a:lnTo>
                    <a:pt x="525" y="290"/>
                  </a:lnTo>
                  <a:lnTo>
                    <a:pt x="525" y="289"/>
                  </a:lnTo>
                  <a:lnTo>
                    <a:pt x="526" y="287"/>
                  </a:lnTo>
                  <a:lnTo>
                    <a:pt x="529" y="287"/>
                  </a:lnTo>
                  <a:lnTo>
                    <a:pt x="529" y="286"/>
                  </a:lnTo>
                  <a:lnTo>
                    <a:pt x="526" y="284"/>
                  </a:lnTo>
                  <a:lnTo>
                    <a:pt x="525" y="282"/>
                  </a:lnTo>
                  <a:lnTo>
                    <a:pt x="526" y="281"/>
                  </a:lnTo>
                  <a:lnTo>
                    <a:pt x="531" y="279"/>
                  </a:lnTo>
                  <a:close/>
                  <a:moveTo>
                    <a:pt x="501" y="278"/>
                  </a:moveTo>
                  <a:lnTo>
                    <a:pt x="506" y="279"/>
                  </a:lnTo>
                  <a:lnTo>
                    <a:pt x="507" y="279"/>
                  </a:lnTo>
                  <a:lnTo>
                    <a:pt x="509" y="281"/>
                  </a:lnTo>
                  <a:lnTo>
                    <a:pt x="511" y="281"/>
                  </a:lnTo>
                  <a:lnTo>
                    <a:pt x="509" y="281"/>
                  </a:lnTo>
                  <a:lnTo>
                    <a:pt x="507" y="282"/>
                  </a:lnTo>
                  <a:lnTo>
                    <a:pt x="504" y="282"/>
                  </a:lnTo>
                  <a:lnTo>
                    <a:pt x="504" y="282"/>
                  </a:lnTo>
                  <a:lnTo>
                    <a:pt x="501" y="282"/>
                  </a:lnTo>
                  <a:lnTo>
                    <a:pt x="499" y="281"/>
                  </a:lnTo>
                  <a:lnTo>
                    <a:pt x="498" y="281"/>
                  </a:lnTo>
                  <a:lnTo>
                    <a:pt x="498" y="281"/>
                  </a:lnTo>
                  <a:lnTo>
                    <a:pt x="499" y="279"/>
                  </a:lnTo>
                  <a:lnTo>
                    <a:pt x="501" y="278"/>
                  </a:lnTo>
                  <a:close/>
                  <a:moveTo>
                    <a:pt x="15" y="276"/>
                  </a:moveTo>
                  <a:lnTo>
                    <a:pt x="17" y="278"/>
                  </a:lnTo>
                  <a:lnTo>
                    <a:pt x="15" y="281"/>
                  </a:lnTo>
                  <a:lnTo>
                    <a:pt x="12" y="282"/>
                  </a:lnTo>
                  <a:lnTo>
                    <a:pt x="7" y="282"/>
                  </a:lnTo>
                  <a:lnTo>
                    <a:pt x="3" y="286"/>
                  </a:lnTo>
                  <a:lnTo>
                    <a:pt x="1" y="286"/>
                  </a:lnTo>
                  <a:lnTo>
                    <a:pt x="0" y="286"/>
                  </a:lnTo>
                  <a:lnTo>
                    <a:pt x="3" y="284"/>
                  </a:lnTo>
                  <a:lnTo>
                    <a:pt x="9" y="281"/>
                  </a:lnTo>
                  <a:lnTo>
                    <a:pt x="11" y="278"/>
                  </a:lnTo>
                  <a:lnTo>
                    <a:pt x="15" y="276"/>
                  </a:lnTo>
                  <a:close/>
                  <a:moveTo>
                    <a:pt x="410" y="185"/>
                  </a:moveTo>
                  <a:lnTo>
                    <a:pt x="410" y="186"/>
                  </a:lnTo>
                  <a:lnTo>
                    <a:pt x="410" y="186"/>
                  </a:lnTo>
                  <a:lnTo>
                    <a:pt x="410" y="188"/>
                  </a:lnTo>
                  <a:lnTo>
                    <a:pt x="408" y="189"/>
                  </a:lnTo>
                  <a:lnTo>
                    <a:pt x="405" y="188"/>
                  </a:lnTo>
                  <a:lnTo>
                    <a:pt x="403" y="186"/>
                  </a:lnTo>
                  <a:lnTo>
                    <a:pt x="405" y="185"/>
                  </a:lnTo>
                  <a:lnTo>
                    <a:pt x="410" y="185"/>
                  </a:lnTo>
                  <a:close/>
                  <a:moveTo>
                    <a:pt x="441" y="62"/>
                  </a:moveTo>
                  <a:lnTo>
                    <a:pt x="444" y="62"/>
                  </a:lnTo>
                  <a:lnTo>
                    <a:pt x="446" y="62"/>
                  </a:lnTo>
                  <a:lnTo>
                    <a:pt x="451" y="62"/>
                  </a:lnTo>
                  <a:lnTo>
                    <a:pt x="452" y="68"/>
                  </a:lnTo>
                  <a:lnTo>
                    <a:pt x="454" y="73"/>
                  </a:lnTo>
                  <a:lnTo>
                    <a:pt x="457" y="74"/>
                  </a:lnTo>
                  <a:lnTo>
                    <a:pt x="460" y="73"/>
                  </a:lnTo>
                  <a:lnTo>
                    <a:pt x="465" y="73"/>
                  </a:lnTo>
                  <a:lnTo>
                    <a:pt x="466" y="73"/>
                  </a:lnTo>
                  <a:lnTo>
                    <a:pt x="470" y="74"/>
                  </a:lnTo>
                  <a:lnTo>
                    <a:pt x="471" y="76"/>
                  </a:lnTo>
                  <a:lnTo>
                    <a:pt x="470" y="76"/>
                  </a:lnTo>
                  <a:lnTo>
                    <a:pt x="466" y="78"/>
                  </a:lnTo>
                  <a:lnTo>
                    <a:pt x="466" y="81"/>
                  </a:lnTo>
                  <a:lnTo>
                    <a:pt x="470" y="82"/>
                  </a:lnTo>
                  <a:lnTo>
                    <a:pt x="474" y="84"/>
                  </a:lnTo>
                  <a:lnTo>
                    <a:pt x="477" y="84"/>
                  </a:lnTo>
                  <a:lnTo>
                    <a:pt x="482" y="84"/>
                  </a:lnTo>
                  <a:lnTo>
                    <a:pt x="487" y="86"/>
                  </a:lnTo>
                  <a:lnTo>
                    <a:pt x="492" y="89"/>
                  </a:lnTo>
                  <a:lnTo>
                    <a:pt x="481" y="92"/>
                  </a:lnTo>
                  <a:lnTo>
                    <a:pt x="479" y="92"/>
                  </a:lnTo>
                  <a:lnTo>
                    <a:pt x="477" y="95"/>
                  </a:lnTo>
                  <a:lnTo>
                    <a:pt x="476" y="97"/>
                  </a:lnTo>
                  <a:lnTo>
                    <a:pt x="474" y="97"/>
                  </a:lnTo>
                  <a:lnTo>
                    <a:pt x="471" y="100"/>
                  </a:lnTo>
                  <a:lnTo>
                    <a:pt x="470" y="100"/>
                  </a:lnTo>
                  <a:lnTo>
                    <a:pt x="466" y="100"/>
                  </a:lnTo>
                  <a:lnTo>
                    <a:pt x="465" y="100"/>
                  </a:lnTo>
                  <a:lnTo>
                    <a:pt x="463" y="101"/>
                  </a:lnTo>
                  <a:lnTo>
                    <a:pt x="462" y="103"/>
                  </a:lnTo>
                  <a:lnTo>
                    <a:pt x="458" y="103"/>
                  </a:lnTo>
                  <a:lnTo>
                    <a:pt x="455" y="101"/>
                  </a:lnTo>
                  <a:lnTo>
                    <a:pt x="457" y="101"/>
                  </a:lnTo>
                  <a:lnTo>
                    <a:pt x="457" y="100"/>
                  </a:lnTo>
                  <a:lnTo>
                    <a:pt x="457" y="98"/>
                  </a:lnTo>
                  <a:lnTo>
                    <a:pt x="460" y="97"/>
                  </a:lnTo>
                  <a:lnTo>
                    <a:pt x="460" y="95"/>
                  </a:lnTo>
                  <a:lnTo>
                    <a:pt x="460" y="95"/>
                  </a:lnTo>
                  <a:lnTo>
                    <a:pt x="458" y="95"/>
                  </a:lnTo>
                  <a:lnTo>
                    <a:pt x="457" y="93"/>
                  </a:lnTo>
                  <a:lnTo>
                    <a:pt x="455" y="93"/>
                  </a:lnTo>
                  <a:lnTo>
                    <a:pt x="454" y="95"/>
                  </a:lnTo>
                  <a:lnTo>
                    <a:pt x="451" y="97"/>
                  </a:lnTo>
                  <a:lnTo>
                    <a:pt x="447" y="97"/>
                  </a:lnTo>
                  <a:lnTo>
                    <a:pt x="436" y="98"/>
                  </a:lnTo>
                  <a:lnTo>
                    <a:pt x="435" y="97"/>
                  </a:lnTo>
                  <a:lnTo>
                    <a:pt x="433" y="93"/>
                  </a:lnTo>
                  <a:lnTo>
                    <a:pt x="438" y="92"/>
                  </a:lnTo>
                  <a:lnTo>
                    <a:pt x="440" y="90"/>
                  </a:lnTo>
                  <a:lnTo>
                    <a:pt x="440" y="87"/>
                  </a:lnTo>
                  <a:lnTo>
                    <a:pt x="441" y="87"/>
                  </a:lnTo>
                  <a:lnTo>
                    <a:pt x="444" y="82"/>
                  </a:lnTo>
                  <a:lnTo>
                    <a:pt x="444" y="82"/>
                  </a:lnTo>
                  <a:lnTo>
                    <a:pt x="438" y="81"/>
                  </a:lnTo>
                  <a:lnTo>
                    <a:pt x="436" y="79"/>
                  </a:lnTo>
                  <a:lnTo>
                    <a:pt x="433" y="74"/>
                  </a:lnTo>
                  <a:lnTo>
                    <a:pt x="432" y="73"/>
                  </a:lnTo>
                  <a:lnTo>
                    <a:pt x="429" y="70"/>
                  </a:lnTo>
                  <a:lnTo>
                    <a:pt x="429" y="67"/>
                  </a:lnTo>
                  <a:lnTo>
                    <a:pt x="427" y="68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36" y="63"/>
                  </a:lnTo>
                  <a:lnTo>
                    <a:pt x="441" y="62"/>
                  </a:lnTo>
                  <a:close/>
                  <a:moveTo>
                    <a:pt x="517" y="54"/>
                  </a:moveTo>
                  <a:lnTo>
                    <a:pt x="518" y="57"/>
                  </a:lnTo>
                  <a:lnTo>
                    <a:pt x="522" y="59"/>
                  </a:lnTo>
                  <a:lnTo>
                    <a:pt x="520" y="60"/>
                  </a:lnTo>
                  <a:lnTo>
                    <a:pt x="518" y="60"/>
                  </a:lnTo>
                  <a:lnTo>
                    <a:pt x="514" y="57"/>
                  </a:lnTo>
                  <a:lnTo>
                    <a:pt x="514" y="56"/>
                  </a:lnTo>
                  <a:lnTo>
                    <a:pt x="514" y="56"/>
                  </a:lnTo>
                  <a:lnTo>
                    <a:pt x="517" y="54"/>
                  </a:lnTo>
                  <a:close/>
                  <a:moveTo>
                    <a:pt x="285" y="52"/>
                  </a:moveTo>
                  <a:lnTo>
                    <a:pt x="288" y="52"/>
                  </a:lnTo>
                  <a:lnTo>
                    <a:pt x="290" y="54"/>
                  </a:lnTo>
                  <a:lnTo>
                    <a:pt x="293" y="57"/>
                  </a:lnTo>
                  <a:lnTo>
                    <a:pt x="293" y="57"/>
                  </a:lnTo>
                  <a:lnTo>
                    <a:pt x="291" y="59"/>
                  </a:lnTo>
                  <a:lnTo>
                    <a:pt x="293" y="60"/>
                  </a:lnTo>
                  <a:lnTo>
                    <a:pt x="294" y="62"/>
                  </a:lnTo>
                  <a:lnTo>
                    <a:pt x="294" y="63"/>
                  </a:lnTo>
                  <a:lnTo>
                    <a:pt x="298" y="63"/>
                  </a:lnTo>
                  <a:lnTo>
                    <a:pt x="299" y="65"/>
                  </a:lnTo>
                  <a:lnTo>
                    <a:pt x="302" y="67"/>
                  </a:lnTo>
                  <a:lnTo>
                    <a:pt x="304" y="68"/>
                  </a:lnTo>
                  <a:lnTo>
                    <a:pt x="304" y="68"/>
                  </a:lnTo>
                  <a:lnTo>
                    <a:pt x="306" y="71"/>
                  </a:lnTo>
                  <a:lnTo>
                    <a:pt x="307" y="73"/>
                  </a:lnTo>
                  <a:lnTo>
                    <a:pt x="304" y="73"/>
                  </a:lnTo>
                  <a:lnTo>
                    <a:pt x="302" y="70"/>
                  </a:lnTo>
                  <a:lnTo>
                    <a:pt x="299" y="68"/>
                  </a:lnTo>
                  <a:lnTo>
                    <a:pt x="296" y="67"/>
                  </a:lnTo>
                  <a:lnTo>
                    <a:pt x="293" y="67"/>
                  </a:lnTo>
                  <a:lnTo>
                    <a:pt x="293" y="67"/>
                  </a:lnTo>
                  <a:lnTo>
                    <a:pt x="288" y="60"/>
                  </a:lnTo>
                  <a:lnTo>
                    <a:pt x="288" y="59"/>
                  </a:lnTo>
                  <a:lnTo>
                    <a:pt x="285" y="57"/>
                  </a:lnTo>
                  <a:lnTo>
                    <a:pt x="285" y="54"/>
                  </a:lnTo>
                  <a:lnTo>
                    <a:pt x="285" y="52"/>
                  </a:lnTo>
                  <a:close/>
                  <a:moveTo>
                    <a:pt x="548" y="49"/>
                  </a:moveTo>
                  <a:lnTo>
                    <a:pt x="552" y="51"/>
                  </a:lnTo>
                  <a:lnTo>
                    <a:pt x="556" y="52"/>
                  </a:lnTo>
                  <a:lnTo>
                    <a:pt x="561" y="51"/>
                  </a:lnTo>
                  <a:lnTo>
                    <a:pt x="561" y="52"/>
                  </a:lnTo>
                  <a:lnTo>
                    <a:pt x="556" y="54"/>
                  </a:lnTo>
                  <a:lnTo>
                    <a:pt x="550" y="52"/>
                  </a:lnTo>
                  <a:lnTo>
                    <a:pt x="544" y="52"/>
                  </a:lnTo>
                  <a:lnTo>
                    <a:pt x="537" y="54"/>
                  </a:lnTo>
                  <a:lnTo>
                    <a:pt x="534" y="54"/>
                  </a:lnTo>
                  <a:lnTo>
                    <a:pt x="539" y="52"/>
                  </a:lnTo>
                  <a:lnTo>
                    <a:pt x="542" y="51"/>
                  </a:lnTo>
                  <a:lnTo>
                    <a:pt x="542" y="49"/>
                  </a:lnTo>
                  <a:lnTo>
                    <a:pt x="544" y="49"/>
                  </a:lnTo>
                  <a:lnTo>
                    <a:pt x="548" y="49"/>
                  </a:lnTo>
                  <a:close/>
                  <a:moveTo>
                    <a:pt x="369" y="15"/>
                  </a:moveTo>
                  <a:lnTo>
                    <a:pt x="370" y="16"/>
                  </a:lnTo>
                  <a:lnTo>
                    <a:pt x="375" y="19"/>
                  </a:lnTo>
                  <a:lnTo>
                    <a:pt x="375" y="19"/>
                  </a:lnTo>
                  <a:lnTo>
                    <a:pt x="376" y="19"/>
                  </a:lnTo>
                  <a:lnTo>
                    <a:pt x="376" y="18"/>
                  </a:lnTo>
                  <a:lnTo>
                    <a:pt x="376" y="18"/>
                  </a:lnTo>
                  <a:lnTo>
                    <a:pt x="381" y="18"/>
                  </a:lnTo>
                  <a:lnTo>
                    <a:pt x="386" y="19"/>
                  </a:lnTo>
                  <a:lnTo>
                    <a:pt x="388" y="21"/>
                  </a:lnTo>
                  <a:lnTo>
                    <a:pt x="389" y="22"/>
                  </a:lnTo>
                  <a:lnTo>
                    <a:pt x="391" y="26"/>
                  </a:lnTo>
                  <a:lnTo>
                    <a:pt x="391" y="29"/>
                  </a:lnTo>
                  <a:lnTo>
                    <a:pt x="388" y="30"/>
                  </a:lnTo>
                  <a:lnTo>
                    <a:pt x="388" y="32"/>
                  </a:lnTo>
                  <a:lnTo>
                    <a:pt x="388" y="34"/>
                  </a:lnTo>
                  <a:lnTo>
                    <a:pt x="388" y="35"/>
                  </a:lnTo>
                  <a:lnTo>
                    <a:pt x="388" y="37"/>
                  </a:lnTo>
                  <a:lnTo>
                    <a:pt x="391" y="35"/>
                  </a:lnTo>
                  <a:lnTo>
                    <a:pt x="395" y="29"/>
                  </a:lnTo>
                  <a:lnTo>
                    <a:pt x="397" y="29"/>
                  </a:lnTo>
                  <a:lnTo>
                    <a:pt x="397" y="29"/>
                  </a:lnTo>
                  <a:lnTo>
                    <a:pt x="400" y="30"/>
                  </a:lnTo>
                  <a:lnTo>
                    <a:pt x="403" y="34"/>
                  </a:lnTo>
                  <a:lnTo>
                    <a:pt x="403" y="34"/>
                  </a:lnTo>
                  <a:lnTo>
                    <a:pt x="403" y="35"/>
                  </a:lnTo>
                  <a:lnTo>
                    <a:pt x="403" y="37"/>
                  </a:lnTo>
                  <a:lnTo>
                    <a:pt x="403" y="38"/>
                  </a:lnTo>
                  <a:lnTo>
                    <a:pt x="403" y="38"/>
                  </a:lnTo>
                  <a:lnTo>
                    <a:pt x="402" y="40"/>
                  </a:lnTo>
                  <a:lnTo>
                    <a:pt x="402" y="40"/>
                  </a:lnTo>
                  <a:lnTo>
                    <a:pt x="403" y="40"/>
                  </a:lnTo>
                  <a:lnTo>
                    <a:pt x="405" y="41"/>
                  </a:lnTo>
                  <a:lnTo>
                    <a:pt x="406" y="43"/>
                  </a:lnTo>
                  <a:lnTo>
                    <a:pt x="408" y="43"/>
                  </a:lnTo>
                  <a:lnTo>
                    <a:pt x="413" y="43"/>
                  </a:lnTo>
                  <a:lnTo>
                    <a:pt x="417" y="45"/>
                  </a:lnTo>
                  <a:lnTo>
                    <a:pt x="419" y="48"/>
                  </a:lnTo>
                  <a:lnTo>
                    <a:pt x="422" y="46"/>
                  </a:lnTo>
                  <a:lnTo>
                    <a:pt x="422" y="45"/>
                  </a:lnTo>
                  <a:lnTo>
                    <a:pt x="424" y="45"/>
                  </a:lnTo>
                  <a:lnTo>
                    <a:pt x="427" y="45"/>
                  </a:lnTo>
                  <a:lnTo>
                    <a:pt x="430" y="45"/>
                  </a:lnTo>
                  <a:lnTo>
                    <a:pt x="432" y="46"/>
                  </a:lnTo>
                  <a:lnTo>
                    <a:pt x="429" y="49"/>
                  </a:lnTo>
                  <a:lnTo>
                    <a:pt x="432" y="52"/>
                  </a:lnTo>
                  <a:lnTo>
                    <a:pt x="436" y="54"/>
                  </a:lnTo>
                  <a:lnTo>
                    <a:pt x="440" y="56"/>
                  </a:lnTo>
                  <a:lnTo>
                    <a:pt x="441" y="56"/>
                  </a:lnTo>
                  <a:lnTo>
                    <a:pt x="441" y="57"/>
                  </a:lnTo>
                  <a:lnTo>
                    <a:pt x="440" y="59"/>
                  </a:lnTo>
                  <a:lnTo>
                    <a:pt x="436" y="59"/>
                  </a:lnTo>
                  <a:lnTo>
                    <a:pt x="432" y="59"/>
                  </a:lnTo>
                  <a:lnTo>
                    <a:pt x="427" y="60"/>
                  </a:lnTo>
                  <a:lnTo>
                    <a:pt x="417" y="60"/>
                  </a:lnTo>
                  <a:lnTo>
                    <a:pt x="416" y="62"/>
                  </a:lnTo>
                  <a:lnTo>
                    <a:pt x="416" y="62"/>
                  </a:lnTo>
                  <a:lnTo>
                    <a:pt x="416" y="63"/>
                  </a:lnTo>
                  <a:lnTo>
                    <a:pt x="411" y="65"/>
                  </a:lnTo>
                  <a:lnTo>
                    <a:pt x="408" y="68"/>
                  </a:lnTo>
                  <a:lnTo>
                    <a:pt x="406" y="70"/>
                  </a:lnTo>
                  <a:lnTo>
                    <a:pt x="406" y="73"/>
                  </a:lnTo>
                  <a:lnTo>
                    <a:pt x="406" y="74"/>
                  </a:lnTo>
                  <a:lnTo>
                    <a:pt x="406" y="76"/>
                  </a:lnTo>
                  <a:lnTo>
                    <a:pt x="406" y="78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399" y="79"/>
                  </a:lnTo>
                  <a:lnTo>
                    <a:pt x="399" y="81"/>
                  </a:lnTo>
                  <a:lnTo>
                    <a:pt x="399" y="82"/>
                  </a:lnTo>
                  <a:lnTo>
                    <a:pt x="399" y="87"/>
                  </a:lnTo>
                  <a:lnTo>
                    <a:pt x="397" y="90"/>
                  </a:lnTo>
                  <a:lnTo>
                    <a:pt x="397" y="93"/>
                  </a:lnTo>
                  <a:lnTo>
                    <a:pt x="395" y="95"/>
                  </a:lnTo>
                  <a:lnTo>
                    <a:pt x="394" y="97"/>
                  </a:lnTo>
                  <a:lnTo>
                    <a:pt x="389" y="97"/>
                  </a:lnTo>
                  <a:lnTo>
                    <a:pt x="386" y="100"/>
                  </a:lnTo>
                  <a:lnTo>
                    <a:pt x="384" y="104"/>
                  </a:lnTo>
                  <a:lnTo>
                    <a:pt x="383" y="106"/>
                  </a:lnTo>
                  <a:lnTo>
                    <a:pt x="380" y="109"/>
                  </a:lnTo>
                  <a:lnTo>
                    <a:pt x="380" y="111"/>
                  </a:lnTo>
                  <a:lnTo>
                    <a:pt x="381" y="112"/>
                  </a:lnTo>
                  <a:lnTo>
                    <a:pt x="380" y="114"/>
                  </a:lnTo>
                  <a:lnTo>
                    <a:pt x="376" y="117"/>
                  </a:lnTo>
                  <a:lnTo>
                    <a:pt x="376" y="119"/>
                  </a:lnTo>
                  <a:lnTo>
                    <a:pt x="378" y="120"/>
                  </a:lnTo>
                  <a:lnTo>
                    <a:pt x="378" y="122"/>
                  </a:lnTo>
                  <a:lnTo>
                    <a:pt x="376" y="123"/>
                  </a:lnTo>
                  <a:lnTo>
                    <a:pt x="373" y="125"/>
                  </a:lnTo>
                  <a:lnTo>
                    <a:pt x="370" y="123"/>
                  </a:lnTo>
                  <a:lnTo>
                    <a:pt x="369" y="122"/>
                  </a:lnTo>
                  <a:lnTo>
                    <a:pt x="367" y="120"/>
                  </a:lnTo>
                  <a:lnTo>
                    <a:pt x="365" y="119"/>
                  </a:lnTo>
                  <a:lnTo>
                    <a:pt x="364" y="119"/>
                  </a:lnTo>
                  <a:lnTo>
                    <a:pt x="356" y="115"/>
                  </a:lnTo>
                  <a:lnTo>
                    <a:pt x="350" y="109"/>
                  </a:lnTo>
                  <a:lnTo>
                    <a:pt x="345" y="106"/>
                  </a:lnTo>
                  <a:lnTo>
                    <a:pt x="342" y="106"/>
                  </a:lnTo>
                  <a:lnTo>
                    <a:pt x="339" y="104"/>
                  </a:lnTo>
                  <a:lnTo>
                    <a:pt x="337" y="103"/>
                  </a:lnTo>
                  <a:lnTo>
                    <a:pt x="335" y="101"/>
                  </a:lnTo>
                  <a:lnTo>
                    <a:pt x="335" y="100"/>
                  </a:lnTo>
                  <a:lnTo>
                    <a:pt x="334" y="98"/>
                  </a:lnTo>
                  <a:lnTo>
                    <a:pt x="334" y="97"/>
                  </a:lnTo>
                  <a:lnTo>
                    <a:pt x="334" y="95"/>
                  </a:lnTo>
                  <a:lnTo>
                    <a:pt x="335" y="93"/>
                  </a:lnTo>
                  <a:lnTo>
                    <a:pt x="340" y="93"/>
                  </a:lnTo>
                  <a:lnTo>
                    <a:pt x="342" y="93"/>
                  </a:lnTo>
                  <a:lnTo>
                    <a:pt x="343" y="95"/>
                  </a:lnTo>
                  <a:lnTo>
                    <a:pt x="345" y="95"/>
                  </a:lnTo>
                  <a:lnTo>
                    <a:pt x="348" y="90"/>
                  </a:lnTo>
                  <a:lnTo>
                    <a:pt x="365" y="87"/>
                  </a:lnTo>
                  <a:lnTo>
                    <a:pt x="372" y="87"/>
                  </a:lnTo>
                  <a:lnTo>
                    <a:pt x="378" y="87"/>
                  </a:lnTo>
                  <a:lnTo>
                    <a:pt x="376" y="86"/>
                  </a:lnTo>
                  <a:lnTo>
                    <a:pt x="376" y="84"/>
                  </a:lnTo>
                  <a:lnTo>
                    <a:pt x="375" y="84"/>
                  </a:lnTo>
                  <a:lnTo>
                    <a:pt x="370" y="84"/>
                  </a:lnTo>
                  <a:lnTo>
                    <a:pt x="364" y="86"/>
                  </a:lnTo>
                  <a:lnTo>
                    <a:pt x="361" y="86"/>
                  </a:lnTo>
                  <a:lnTo>
                    <a:pt x="358" y="84"/>
                  </a:lnTo>
                  <a:lnTo>
                    <a:pt x="353" y="86"/>
                  </a:lnTo>
                  <a:lnTo>
                    <a:pt x="350" y="87"/>
                  </a:lnTo>
                  <a:lnTo>
                    <a:pt x="347" y="87"/>
                  </a:lnTo>
                  <a:lnTo>
                    <a:pt x="343" y="87"/>
                  </a:lnTo>
                  <a:lnTo>
                    <a:pt x="335" y="87"/>
                  </a:lnTo>
                  <a:lnTo>
                    <a:pt x="334" y="87"/>
                  </a:lnTo>
                  <a:lnTo>
                    <a:pt x="331" y="86"/>
                  </a:lnTo>
                  <a:lnTo>
                    <a:pt x="331" y="84"/>
                  </a:lnTo>
                  <a:lnTo>
                    <a:pt x="331" y="82"/>
                  </a:lnTo>
                  <a:lnTo>
                    <a:pt x="329" y="79"/>
                  </a:lnTo>
                  <a:lnTo>
                    <a:pt x="331" y="79"/>
                  </a:lnTo>
                  <a:lnTo>
                    <a:pt x="331" y="78"/>
                  </a:lnTo>
                  <a:lnTo>
                    <a:pt x="332" y="78"/>
                  </a:lnTo>
                  <a:lnTo>
                    <a:pt x="334" y="78"/>
                  </a:lnTo>
                  <a:lnTo>
                    <a:pt x="335" y="78"/>
                  </a:lnTo>
                  <a:lnTo>
                    <a:pt x="339" y="81"/>
                  </a:lnTo>
                  <a:lnTo>
                    <a:pt x="337" y="78"/>
                  </a:lnTo>
                  <a:lnTo>
                    <a:pt x="348" y="76"/>
                  </a:lnTo>
                  <a:lnTo>
                    <a:pt x="353" y="73"/>
                  </a:lnTo>
                  <a:lnTo>
                    <a:pt x="356" y="73"/>
                  </a:lnTo>
                  <a:lnTo>
                    <a:pt x="359" y="73"/>
                  </a:lnTo>
                  <a:lnTo>
                    <a:pt x="358" y="73"/>
                  </a:lnTo>
                  <a:lnTo>
                    <a:pt x="358" y="71"/>
                  </a:lnTo>
                  <a:lnTo>
                    <a:pt x="359" y="70"/>
                  </a:lnTo>
                  <a:lnTo>
                    <a:pt x="361" y="70"/>
                  </a:lnTo>
                  <a:lnTo>
                    <a:pt x="365" y="70"/>
                  </a:lnTo>
                  <a:lnTo>
                    <a:pt x="375" y="70"/>
                  </a:lnTo>
                  <a:lnTo>
                    <a:pt x="378" y="68"/>
                  </a:lnTo>
                  <a:lnTo>
                    <a:pt x="380" y="67"/>
                  </a:lnTo>
                  <a:lnTo>
                    <a:pt x="378" y="68"/>
                  </a:lnTo>
                  <a:lnTo>
                    <a:pt x="375" y="68"/>
                  </a:lnTo>
                  <a:lnTo>
                    <a:pt x="373" y="68"/>
                  </a:lnTo>
                  <a:lnTo>
                    <a:pt x="370" y="67"/>
                  </a:lnTo>
                  <a:lnTo>
                    <a:pt x="370" y="65"/>
                  </a:lnTo>
                  <a:lnTo>
                    <a:pt x="373" y="62"/>
                  </a:lnTo>
                  <a:lnTo>
                    <a:pt x="375" y="59"/>
                  </a:lnTo>
                  <a:lnTo>
                    <a:pt x="370" y="60"/>
                  </a:lnTo>
                  <a:lnTo>
                    <a:pt x="370" y="60"/>
                  </a:lnTo>
                  <a:lnTo>
                    <a:pt x="365" y="63"/>
                  </a:lnTo>
                  <a:lnTo>
                    <a:pt x="362" y="65"/>
                  </a:lnTo>
                  <a:lnTo>
                    <a:pt x="359" y="65"/>
                  </a:lnTo>
                  <a:lnTo>
                    <a:pt x="354" y="65"/>
                  </a:lnTo>
                  <a:lnTo>
                    <a:pt x="354" y="65"/>
                  </a:lnTo>
                  <a:lnTo>
                    <a:pt x="353" y="63"/>
                  </a:lnTo>
                  <a:lnTo>
                    <a:pt x="353" y="62"/>
                  </a:lnTo>
                  <a:lnTo>
                    <a:pt x="353" y="62"/>
                  </a:lnTo>
                  <a:lnTo>
                    <a:pt x="354" y="60"/>
                  </a:lnTo>
                  <a:lnTo>
                    <a:pt x="354" y="57"/>
                  </a:lnTo>
                  <a:lnTo>
                    <a:pt x="354" y="56"/>
                  </a:lnTo>
                  <a:lnTo>
                    <a:pt x="353" y="56"/>
                  </a:lnTo>
                  <a:lnTo>
                    <a:pt x="351" y="57"/>
                  </a:lnTo>
                  <a:lnTo>
                    <a:pt x="351" y="59"/>
                  </a:lnTo>
                  <a:lnTo>
                    <a:pt x="348" y="60"/>
                  </a:lnTo>
                  <a:lnTo>
                    <a:pt x="347" y="60"/>
                  </a:lnTo>
                  <a:lnTo>
                    <a:pt x="347" y="59"/>
                  </a:lnTo>
                  <a:lnTo>
                    <a:pt x="345" y="59"/>
                  </a:lnTo>
                  <a:lnTo>
                    <a:pt x="345" y="57"/>
                  </a:lnTo>
                  <a:lnTo>
                    <a:pt x="343" y="57"/>
                  </a:lnTo>
                  <a:lnTo>
                    <a:pt x="342" y="59"/>
                  </a:lnTo>
                  <a:lnTo>
                    <a:pt x="340" y="59"/>
                  </a:lnTo>
                  <a:lnTo>
                    <a:pt x="342" y="60"/>
                  </a:lnTo>
                  <a:lnTo>
                    <a:pt x="342" y="62"/>
                  </a:lnTo>
                  <a:lnTo>
                    <a:pt x="340" y="63"/>
                  </a:lnTo>
                  <a:lnTo>
                    <a:pt x="340" y="65"/>
                  </a:lnTo>
                  <a:lnTo>
                    <a:pt x="342" y="67"/>
                  </a:lnTo>
                  <a:lnTo>
                    <a:pt x="343" y="68"/>
                  </a:lnTo>
                  <a:lnTo>
                    <a:pt x="342" y="68"/>
                  </a:lnTo>
                  <a:lnTo>
                    <a:pt x="339" y="70"/>
                  </a:lnTo>
                  <a:lnTo>
                    <a:pt x="337" y="71"/>
                  </a:lnTo>
                  <a:lnTo>
                    <a:pt x="335" y="71"/>
                  </a:lnTo>
                  <a:lnTo>
                    <a:pt x="332" y="71"/>
                  </a:lnTo>
                  <a:lnTo>
                    <a:pt x="329" y="73"/>
                  </a:lnTo>
                  <a:lnTo>
                    <a:pt x="321" y="73"/>
                  </a:lnTo>
                  <a:lnTo>
                    <a:pt x="318" y="71"/>
                  </a:lnTo>
                  <a:lnTo>
                    <a:pt x="318" y="70"/>
                  </a:lnTo>
                  <a:lnTo>
                    <a:pt x="317" y="70"/>
                  </a:lnTo>
                  <a:lnTo>
                    <a:pt x="315" y="68"/>
                  </a:lnTo>
                  <a:lnTo>
                    <a:pt x="312" y="65"/>
                  </a:lnTo>
                  <a:lnTo>
                    <a:pt x="309" y="62"/>
                  </a:lnTo>
                  <a:lnTo>
                    <a:pt x="307" y="62"/>
                  </a:lnTo>
                  <a:lnTo>
                    <a:pt x="304" y="60"/>
                  </a:lnTo>
                  <a:lnTo>
                    <a:pt x="304" y="59"/>
                  </a:lnTo>
                  <a:lnTo>
                    <a:pt x="302" y="57"/>
                  </a:lnTo>
                  <a:lnTo>
                    <a:pt x="301" y="56"/>
                  </a:lnTo>
                  <a:lnTo>
                    <a:pt x="302" y="54"/>
                  </a:lnTo>
                  <a:lnTo>
                    <a:pt x="304" y="54"/>
                  </a:lnTo>
                  <a:lnTo>
                    <a:pt x="299" y="52"/>
                  </a:lnTo>
                  <a:lnTo>
                    <a:pt x="296" y="51"/>
                  </a:lnTo>
                  <a:lnTo>
                    <a:pt x="298" y="49"/>
                  </a:lnTo>
                  <a:lnTo>
                    <a:pt x="299" y="49"/>
                  </a:lnTo>
                  <a:lnTo>
                    <a:pt x="309" y="52"/>
                  </a:lnTo>
                  <a:lnTo>
                    <a:pt x="310" y="51"/>
                  </a:lnTo>
                  <a:lnTo>
                    <a:pt x="312" y="51"/>
                  </a:lnTo>
                  <a:lnTo>
                    <a:pt x="310" y="49"/>
                  </a:lnTo>
                  <a:lnTo>
                    <a:pt x="309" y="49"/>
                  </a:lnTo>
                  <a:lnTo>
                    <a:pt x="307" y="49"/>
                  </a:lnTo>
                  <a:lnTo>
                    <a:pt x="306" y="49"/>
                  </a:lnTo>
                  <a:lnTo>
                    <a:pt x="306" y="48"/>
                  </a:lnTo>
                  <a:lnTo>
                    <a:pt x="304" y="46"/>
                  </a:lnTo>
                  <a:lnTo>
                    <a:pt x="304" y="45"/>
                  </a:lnTo>
                  <a:lnTo>
                    <a:pt x="304" y="45"/>
                  </a:lnTo>
                  <a:lnTo>
                    <a:pt x="306" y="41"/>
                  </a:lnTo>
                  <a:lnTo>
                    <a:pt x="307" y="40"/>
                  </a:lnTo>
                  <a:lnTo>
                    <a:pt x="306" y="40"/>
                  </a:lnTo>
                  <a:lnTo>
                    <a:pt x="299" y="40"/>
                  </a:lnTo>
                  <a:lnTo>
                    <a:pt x="299" y="40"/>
                  </a:lnTo>
                  <a:lnTo>
                    <a:pt x="299" y="41"/>
                  </a:lnTo>
                  <a:lnTo>
                    <a:pt x="298" y="45"/>
                  </a:lnTo>
                  <a:lnTo>
                    <a:pt x="296" y="45"/>
                  </a:lnTo>
                  <a:lnTo>
                    <a:pt x="294" y="45"/>
                  </a:lnTo>
                  <a:lnTo>
                    <a:pt x="293" y="41"/>
                  </a:lnTo>
                  <a:lnTo>
                    <a:pt x="290" y="38"/>
                  </a:lnTo>
                  <a:lnTo>
                    <a:pt x="290" y="37"/>
                  </a:lnTo>
                  <a:lnTo>
                    <a:pt x="290" y="35"/>
                  </a:lnTo>
                  <a:lnTo>
                    <a:pt x="288" y="34"/>
                  </a:lnTo>
                  <a:lnTo>
                    <a:pt x="287" y="32"/>
                  </a:lnTo>
                  <a:lnTo>
                    <a:pt x="287" y="30"/>
                  </a:lnTo>
                  <a:lnTo>
                    <a:pt x="287" y="30"/>
                  </a:lnTo>
                  <a:lnTo>
                    <a:pt x="288" y="27"/>
                  </a:lnTo>
                  <a:lnTo>
                    <a:pt x="287" y="26"/>
                  </a:lnTo>
                  <a:lnTo>
                    <a:pt x="287" y="26"/>
                  </a:lnTo>
                  <a:lnTo>
                    <a:pt x="287" y="24"/>
                  </a:lnTo>
                  <a:lnTo>
                    <a:pt x="287" y="22"/>
                  </a:lnTo>
                  <a:lnTo>
                    <a:pt x="288" y="22"/>
                  </a:lnTo>
                  <a:lnTo>
                    <a:pt x="288" y="22"/>
                  </a:lnTo>
                  <a:lnTo>
                    <a:pt x="291" y="24"/>
                  </a:lnTo>
                  <a:lnTo>
                    <a:pt x="293" y="26"/>
                  </a:lnTo>
                  <a:lnTo>
                    <a:pt x="293" y="26"/>
                  </a:lnTo>
                  <a:lnTo>
                    <a:pt x="294" y="22"/>
                  </a:lnTo>
                  <a:lnTo>
                    <a:pt x="296" y="22"/>
                  </a:lnTo>
                  <a:lnTo>
                    <a:pt x="301" y="22"/>
                  </a:lnTo>
                  <a:lnTo>
                    <a:pt x="307" y="24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4"/>
                  </a:lnTo>
                  <a:lnTo>
                    <a:pt x="309" y="22"/>
                  </a:lnTo>
                  <a:lnTo>
                    <a:pt x="309" y="22"/>
                  </a:lnTo>
                  <a:lnTo>
                    <a:pt x="313" y="24"/>
                  </a:lnTo>
                  <a:lnTo>
                    <a:pt x="317" y="24"/>
                  </a:lnTo>
                  <a:lnTo>
                    <a:pt x="321" y="21"/>
                  </a:lnTo>
                  <a:lnTo>
                    <a:pt x="329" y="21"/>
                  </a:lnTo>
                  <a:lnTo>
                    <a:pt x="332" y="22"/>
                  </a:lnTo>
                  <a:lnTo>
                    <a:pt x="332" y="22"/>
                  </a:lnTo>
                  <a:lnTo>
                    <a:pt x="332" y="24"/>
                  </a:lnTo>
                  <a:lnTo>
                    <a:pt x="332" y="24"/>
                  </a:lnTo>
                  <a:lnTo>
                    <a:pt x="331" y="26"/>
                  </a:lnTo>
                  <a:lnTo>
                    <a:pt x="320" y="27"/>
                  </a:lnTo>
                  <a:lnTo>
                    <a:pt x="313" y="30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4"/>
                  </a:lnTo>
                  <a:lnTo>
                    <a:pt x="326" y="34"/>
                  </a:lnTo>
                  <a:lnTo>
                    <a:pt x="328" y="34"/>
                  </a:lnTo>
                  <a:lnTo>
                    <a:pt x="331" y="35"/>
                  </a:lnTo>
                  <a:lnTo>
                    <a:pt x="332" y="37"/>
                  </a:lnTo>
                  <a:lnTo>
                    <a:pt x="334" y="38"/>
                  </a:lnTo>
                  <a:lnTo>
                    <a:pt x="334" y="38"/>
                  </a:lnTo>
                  <a:lnTo>
                    <a:pt x="335" y="37"/>
                  </a:lnTo>
                  <a:lnTo>
                    <a:pt x="334" y="35"/>
                  </a:lnTo>
                  <a:lnTo>
                    <a:pt x="334" y="34"/>
                  </a:lnTo>
                  <a:lnTo>
                    <a:pt x="334" y="32"/>
                  </a:lnTo>
                  <a:lnTo>
                    <a:pt x="335" y="30"/>
                  </a:lnTo>
                  <a:lnTo>
                    <a:pt x="337" y="29"/>
                  </a:lnTo>
                  <a:lnTo>
                    <a:pt x="340" y="26"/>
                  </a:lnTo>
                  <a:lnTo>
                    <a:pt x="343" y="22"/>
                  </a:lnTo>
                  <a:lnTo>
                    <a:pt x="347" y="24"/>
                  </a:lnTo>
                  <a:lnTo>
                    <a:pt x="350" y="27"/>
                  </a:lnTo>
                  <a:lnTo>
                    <a:pt x="353" y="30"/>
                  </a:lnTo>
                  <a:lnTo>
                    <a:pt x="354" y="35"/>
                  </a:lnTo>
                  <a:lnTo>
                    <a:pt x="358" y="41"/>
                  </a:lnTo>
                  <a:lnTo>
                    <a:pt x="359" y="43"/>
                  </a:lnTo>
                  <a:lnTo>
                    <a:pt x="361" y="43"/>
                  </a:lnTo>
                  <a:lnTo>
                    <a:pt x="367" y="49"/>
                  </a:lnTo>
                  <a:lnTo>
                    <a:pt x="369" y="49"/>
                  </a:lnTo>
                  <a:lnTo>
                    <a:pt x="367" y="45"/>
                  </a:lnTo>
                  <a:lnTo>
                    <a:pt x="364" y="38"/>
                  </a:lnTo>
                  <a:lnTo>
                    <a:pt x="361" y="32"/>
                  </a:lnTo>
                  <a:lnTo>
                    <a:pt x="361" y="30"/>
                  </a:lnTo>
                  <a:lnTo>
                    <a:pt x="361" y="27"/>
                  </a:lnTo>
                  <a:lnTo>
                    <a:pt x="361" y="26"/>
                  </a:lnTo>
                  <a:lnTo>
                    <a:pt x="361" y="26"/>
                  </a:lnTo>
                  <a:lnTo>
                    <a:pt x="362" y="21"/>
                  </a:lnTo>
                  <a:lnTo>
                    <a:pt x="364" y="19"/>
                  </a:lnTo>
                  <a:lnTo>
                    <a:pt x="364" y="18"/>
                  </a:lnTo>
                  <a:lnTo>
                    <a:pt x="364" y="16"/>
                  </a:lnTo>
                  <a:lnTo>
                    <a:pt x="367" y="15"/>
                  </a:lnTo>
                  <a:lnTo>
                    <a:pt x="369" y="15"/>
                  </a:lnTo>
                  <a:close/>
                  <a:moveTo>
                    <a:pt x="615" y="8"/>
                  </a:moveTo>
                  <a:lnTo>
                    <a:pt x="618" y="8"/>
                  </a:lnTo>
                  <a:lnTo>
                    <a:pt x="616" y="10"/>
                  </a:lnTo>
                  <a:lnTo>
                    <a:pt x="602" y="11"/>
                  </a:lnTo>
                  <a:lnTo>
                    <a:pt x="588" y="13"/>
                  </a:lnTo>
                  <a:lnTo>
                    <a:pt x="586" y="13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5" y="8"/>
                  </a:lnTo>
                  <a:close/>
                  <a:moveTo>
                    <a:pt x="395" y="4"/>
                  </a:moveTo>
                  <a:lnTo>
                    <a:pt x="400" y="5"/>
                  </a:lnTo>
                  <a:lnTo>
                    <a:pt x="403" y="7"/>
                  </a:lnTo>
                  <a:lnTo>
                    <a:pt x="400" y="8"/>
                  </a:lnTo>
                  <a:lnTo>
                    <a:pt x="394" y="7"/>
                  </a:lnTo>
                  <a:lnTo>
                    <a:pt x="395" y="5"/>
                  </a:lnTo>
                  <a:lnTo>
                    <a:pt x="395" y="4"/>
                  </a:lnTo>
                  <a:close/>
                  <a:moveTo>
                    <a:pt x="417" y="0"/>
                  </a:moveTo>
                  <a:lnTo>
                    <a:pt x="419" y="0"/>
                  </a:lnTo>
                  <a:lnTo>
                    <a:pt x="422" y="2"/>
                  </a:lnTo>
                  <a:lnTo>
                    <a:pt x="425" y="2"/>
                  </a:lnTo>
                  <a:lnTo>
                    <a:pt x="429" y="4"/>
                  </a:lnTo>
                  <a:lnTo>
                    <a:pt x="432" y="7"/>
                  </a:lnTo>
                  <a:lnTo>
                    <a:pt x="433" y="8"/>
                  </a:lnTo>
                  <a:lnTo>
                    <a:pt x="435" y="8"/>
                  </a:lnTo>
                  <a:lnTo>
                    <a:pt x="443" y="8"/>
                  </a:lnTo>
                  <a:lnTo>
                    <a:pt x="444" y="8"/>
                  </a:lnTo>
                  <a:lnTo>
                    <a:pt x="446" y="11"/>
                  </a:lnTo>
                  <a:lnTo>
                    <a:pt x="446" y="11"/>
                  </a:lnTo>
                  <a:lnTo>
                    <a:pt x="449" y="11"/>
                  </a:lnTo>
                  <a:lnTo>
                    <a:pt x="452" y="15"/>
                  </a:lnTo>
                  <a:lnTo>
                    <a:pt x="454" y="15"/>
                  </a:lnTo>
                  <a:lnTo>
                    <a:pt x="455" y="13"/>
                  </a:lnTo>
                  <a:lnTo>
                    <a:pt x="457" y="10"/>
                  </a:lnTo>
                  <a:lnTo>
                    <a:pt x="457" y="5"/>
                  </a:lnTo>
                  <a:lnTo>
                    <a:pt x="455" y="4"/>
                  </a:lnTo>
                  <a:lnTo>
                    <a:pt x="457" y="2"/>
                  </a:lnTo>
                  <a:lnTo>
                    <a:pt x="458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3" y="0"/>
                  </a:lnTo>
                  <a:lnTo>
                    <a:pt x="465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68" y="4"/>
                  </a:lnTo>
                  <a:lnTo>
                    <a:pt x="468" y="5"/>
                  </a:lnTo>
                  <a:lnTo>
                    <a:pt x="466" y="10"/>
                  </a:lnTo>
                  <a:lnTo>
                    <a:pt x="470" y="10"/>
                  </a:lnTo>
                  <a:lnTo>
                    <a:pt x="474" y="10"/>
                  </a:lnTo>
                  <a:lnTo>
                    <a:pt x="476" y="8"/>
                  </a:lnTo>
                  <a:lnTo>
                    <a:pt x="477" y="7"/>
                  </a:lnTo>
                  <a:lnTo>
                    <a:pt x="481" y="7"/>
                  </a:lnTo>
                  <a:lnTo>
                    <a:pt x="482" y="7"/>
                  </a:lnTo>
                  <a:lnTo>
                    <a:pt x="482" y="5"/>
                  </a:lnTo>
                  <a:lnTo>
                    <a:pt x="484" y="4"/>
                  </a:lnTo>
                  <a:lnTo>
                    <a:pt x="485" y="4"/>
                  </a:lnTo>
                  <a:lnTo>
                    <a:pt x="487" y="7"/>
                  </a:lnTo>
                  <a:lnTo>
                    <a:pt x="487" y="7"/>
                  </a:lnTo>
                  <a:lnTo>
                    <a:pt x="490" y="7"/>
                  </a:lnTo>
                  <a:lnTo>
                    <a:pt x="490" y="7"/>
                  </a:lnTo>
                  <a:lnTo>
                    <a:pt x="492" y="7"/>
                  </a:lnTo>
                  <a:lnTo>
                    <a:pt x="499" y="8"/>
                  </a:lnTo>
                  <a:lnTo>
                    <a:pt x="503" y="10"/>
                  </a:lnTo>
                  <a:lnTo>
                    <a:pt x="504" y="10"/>
                  </a:lnTo>
                  <a:lnTo>
                    <a:pt x="506" y="10"/>
                  </a:lnTo>
                  <a:lnTo>
                    <a:pt x="514" y="10"/>
                  </a:lnTo>
                  <a:lnTo>
                    <a:pt x="520" y="11"/>
                  </a:lnTo>
                  <a:lnTo>
                    <a:pt x="522" y="11"/>
                  </a:lnTo>
                  <a:lnTo>
                    <a:pt x="525" y="15"/>
                  </a:lnTo>
                  <a:lnTo>
                    <a:pt x="525" y="19"/>
                  </a:lnTo>
                  <a:lnTo>
                    <a:pt x="523" y="21"/>
                  </a:lnTo>
                  <a:lnTo>
                    <a:pt x="511" y="27"/>
                  </a:lnTo>
                  <a:lnTo>
                    <a:pt x="507" y="29"/>
                  </a:lnTo>
                  <a:lnTo>
                    <a:pt x="506" y="30"/>
                  </a:lnTo>
                  <a:lnTo>
                    <a:pt x="504" y="35"/>
                  </a:lnTo>
                  <a:lnTo>
                    <a:pt x="503" y="35"/>
                  </a:lnTo>
                  <a:lnTo>
                    <a:pt x="496" y="38"/>
                  </a:lnTo>
                  <a:lnTo>
                    <a:pt x="495" y="38"/>
                  </a:lnTo>
                  <a:lnTo>
                    <a:pt x="492" y="37"/>
                  </a:lnTo>
                  <a:lnTo>
                    <a:pt x="490" y="37"/>
                  </a:lnTo>
                  <a:lnTo>
                    <a:pt x="484" y="38"/>
                  </a:lnTo>
                  <a:lnTo>
                    <a:pt x="482" y="40"/>
                  </a:lnTo>
                  <a:lnTo>
                    <a:pt x="481" y="41"/>
                  </a:lnTo>
                  <a:lnTo>
                    <a:pt x="477" y="43"/>
                  </a:lnTo>
                  <a:lnTo>
                    <a:pt x="476" y="41"/>
                  </a:lnTo>
                  <a:lnTo>
                    <a:pt x="463" y="41"/>
                  </a:lnTo>
                  <a:lnTo>
                    <a:pt x="462" y="40"/>
                  </a:lnTo>
                  <a:lnTo>
                    <a:pt x="460" y="38"/>
                  </a:lnTo>
                  <a:lnTo>
                    <a:pt x="462" y="35"/>
                  </a:lnTo>
                  <a:lnTo>
                    <a:pt x="449" y="37"/>
                  </a:lnTo>
                  <a:lnTo>
                    <a:pt x="433" y="35"/>
                  </a:lnTo>
                  <a:lnTo>
                    <a:pt x="433" y="35"/>
                  </a:lnTo>
                  <a:lnTo>
                    <a:pt x="432" y="35"/>
                  </a:lnTo>
                  <a:lnTo>
                    <a:pt x="427" y="34"/>
                  </a:lnTo>
                  <a:lnTo>
                    <a:pt x="422" y="34"/>
                  </a:lnTo>
                  <a:lnTo>
                    <a:pt x="419" y="32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21" y="27"/>
                  </a:lnTo>
                  <a:lnTo>
                    <a:pt x="424" y="29"/>
                  </a:lnTo>
                  <a:lnTo>
                    <a:pt x="429" y="29"/>
                  </a:lnTo>
                  <a:lnTo>
                    <a:pt x="429" y="26"/>
                  </a:lnTo>
                  <a:lnTo>
                    <a:pt x="430" y="26"/>
                  </a:lnTo>
                  <a:lnTo>
                    <a:pt x="432" y="24"/>
                  </a:lnTo>
                  <a:lnTo>
                    <a:pt x="427" y="24"/>
                  </a:lnTo>
                  <a:lnTo>
                    <a:pt x="422" y="24"/>
                  </a:lnTo>
                  <a:lnTo>
                    <a:pt x="419" y="24"/>
                  </a:lnTo>
                  <a:lnTo>
                    <a:pt x="416" y="26"/>
                  </a:lnTo>
                  <a:lnTo>
                    <a:pt x="413" y="26"/>
                  </a:lnTo>
                  <a:lnTo>
                    <a:pt x="405" y="24"/>
                  </a:lnTo>
                  <a:lnTo>
                    <a:pt x="402" y="24"/>
                  </a:lnTo>
                  <a:lnTo>
                    <a:pt x="399" y="22"/>
                  </a:lnTo>
                  <a:lnTo>
                    <a:pt x="397" y="21"/>
                  </a:lnTo>
                  <a:lnTo>
                    <a:pt x="395" y="19"/>
                  </a:lnTo>
                  <a:lnTo>
                    <a:pt x="395" y="18"/>
                  </a:lnTo>
                  <a:lnTo>
                    <a:pt x="400" y="18"/>
                  </a:lnTo>
                  <a:lnTo>
                    <a:pt x="402" y="16"/>
                  </a:lnTo>
                  <a:lnTo>
                    <a:pt x="405" y="15"/>
                  </a:lnTo>
                  <a:lnTo>
                    <a:pt x="397" y="15"/>
                  </a:lnTo>
                  <a:lnTo>
                    <a:pt x="394" y="13"/>
                  </a:lnTo>
                  <a:lnTo>
                    <a:pt x="391" y="11"/>
                  </a:lnTo>
                  <a:lnTo>
                    <a:pt x="394" y="10"/>
                  </a:lnTo>
                  <a:lnTo>
                    <a:pt x="403" y="10"/>
                  </a:lnTo>
                  <a:lnTo>
                    <a:pt x="406" y="10"/>
                  </a:lnTo>
                  <a:lnTo>
                    <a:pt x="408" y="11"/>
                  </a:lnTo>
                  <a:lnTo>
                    <a:pt x="411" y="13"/>
                  </a:lnTo>
                  <a:lnTo>
                    <a:pt x="414" y="11"/>
                  </a:lnTo>
                  <a:lnTo>
                    <a:pt x="411" y="10"/>
                  </a:lnTo>
                  <a:lnTo>
                    <a:pt x="410" y="7"/>
                  </a:lnTo>
                  <a:lnTo>
                    <a:pt x="408" y="7"/>
                  </a:lnTo>
                  <a:lnTo>
                    <a:pt x="410" y="5"/>
                  </a:lnTo>
                  <a:lnTo>
                    <a:pt x="410" y="5"/>
                  </a:lnTo>
                  <a:lnTo>
                    <a:pt x="411" y="5"/>
                  </a:lnTo>
                  <a:lnTo>
                    <a:pt x="414" y="8"/>
                  </a:lnTo>
                  <a:lnTo>
                    <a:pt x="417" y="8"/>
                  </a:lnTo>
                  <a:lnTo>
                    <a:pt x="417" y="7"/>
                  </a:lnTo>
                  <a:lnTo>
                    <a:pt x="417" y="5"/>
                  </a:lnTo>
                  <a:lnTo>
                    <a:pt x="417" y="4"/>
                  </a:lnTo>
                  <a:lnTo>
                    <a:pt x="416" y="2"/>
                  </a:lnTo>
                  <a:lnTo>
                    <a:pt x="416" y="0"/>
                  </a:lnTo>
                  <a:lnTo>
                    <a:pt x="4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1" name="Freeform 187">
              <a:extLst>
                <a:ext uri="{FF2B5EF4-FFF2-40B4-BE49-F238E27FC236}">
                  <a16:creationId xmlns:a16="http://schemas.microsoft.com/office/drawing/2014/main" id="{8C5C14C8-44E2-4C44-834E-5DAE28CC23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60505" y="2749338"/>
              <a:ext cx="107208" cy="107208"/>
            </a:xfrm>
            <a:custGeom>
              <a:avLst/>
              <a:gdLst>
                <a:gd name="T0" fmla="*/ 9 w 55"/>
                <a:gd name="T1" fmla="*/ 44 h 55"/>
                <a:gd name="T2" fmla="*/ 8 w 55"/>
                <a:gd name="T3" fmla="*/ 47 h 55"/>
                <a:gd name="T4" fmla="*/ 3 w 55"/>
                <a:gd name="T5" fmla="*/ 45 h 55"/>
                <a:gd name="T6" fmla="*/ 0 w 55"/>
                <a:gd name="T7" fmla="*/ 45 h 55"/>
                <a:gd name="T8" fmla="*/ 8 w 55"/>
                <a:gd name="T9" fmla="*/ 36 h 55"/>
                <a:gd name="T10" fmla="*/ 6 w 55"/>
                <a:gd name="T11" fmla="*/ 38 h 55"/>
                <a:gd name="T12" fmla="*/ 33 w 55"/>
                <a:gd name="T13" fmla="*/ 20 h 55"/>
                <a:gd name="T14" fmla="*/ 35 w 55"/>
                <a:gd name="T15" fmla="*/ 22 h 55"/>
                <a:gd name="T16" fmla="*/ 30 w 55"/>
                <a:gd name="T17" fmla="*/ 27 h 55"/>
                <a:gd name="T18" fmla="*/ 31 w 55"/>
                <a:gd name="T19" fmla="*/ 20 h 55"/>
                <a:gd name="T20" fmla="*/ 24 w 55"/>
                <a:gd name="T21" fmla="*/ 14 h 55"/>
                <a:gd name="T22" fmla="*/ 27 w 55"/>
                <a:gd name="T23" fmla="*/ 19 h 55"/>
                <a:gd name="T24" fmla="*/ 24 w 55"/>
                <a:gd name="T25" fmla="*/ 23 h 55"/>
                <a:gd name="T26" fmla="*/ 28 w 55"/>
                <a:gd name="T27" fmla="*/ 27 h 55"/>
                <a:gd name="T28" fmla="*/ 35 w 55"/>
                <a:gd name="T29" fmla="*/ 20 h 55"/>
                <a:gd name="T30" fmla="*/ 31 w 55"/>
                <a:gd name="T31" fmla="*/ 17 h 55"/>
                <a:gd name="T32" fmla="*/ 28 w 55"/>
                <a:gd name="T33" fmla="*/ 14 h 55"/>
                <a:gd name="T34" fmla="*/ 22 w 55"/>
                <a:gd name="T35" fmla="*/ 11 h 55"/>
                <a:gd name="T36" fmla="*/ 22 w 55"/>
                <a:gd name="T37" fmla="*/ 9 h 55"/>
                <a:gd name="T38" fmla="*/ 24 w 55"/>
                <a:gd name="T39" fmla="*/ 6 h 55"/>
                <a:gd name="T40" fmla="*/ 55 w 55"/>
                <a:gd name="T41" fmla="*/ 6 h 55"/>
                <a:gd name="T42" fmla="*/ 52 w 55"/>
                <a:gd name="T43" fmla="*/ 17 h 55"/>
                <a:gd name="T44" fmla="*/ 47 w 55"/>
                <a:gd name="T45" fmla="*/ 20 h 55"/>
                <a:gd name="T46" fmla="*/ 49 w 55"/>
                <a:gd name="T47" fmla="*/ 23 h 55"/>
                <a:gd name="T48" fmla="*/ 52 w 55"/>
                <a:gd name="T49" fmla="*/ 25 h 55"/>
                <a:gd name="T50" fmla="*/ 49 w 55"/>
                <a:gd name="T51" fmla="*/ 30 h 55"/>
                <a:gd name="T52" fmla="*/ 49 w 55"/>
                <a:gd name="T53" fmla="*/ 31 h 55"/>
                <a:gd name="T54" fmla="*/ 44 w 55"/>
                <a:gd name="T55" fmla="*/ 34 h 55"/>
                <a:gd name="T56" fmla="*/ 39 w 55"/>
                <a:gd name="T57" fmla="*/ 34 h 55"/>
                <a:gd name="T58" fmla="*/ 38 w 55"/>
                <a:gd name="T59" fmla="*/ 38 h 55"/>
                <a:gd name="T60" fmla="*/ 41 w 55"/>
                <a:gd name="T61" fmla="*/ 42 h 55"/>
                <a:gd name="T62" fmla="*/ 39 w 55"/>
                <a:gd name="T63" fmla="*/ 47 h 55"/>
                <a:gd name="T64" fmla="*/ 36 w 55"/>
                <a:gd name="T65" fmla="*/ 50 h 55"/>
                <a:gd name="T66" fmla="*/ 36 w 55"/>
                <a:gd name="T67" fmla="*/ 52 h 55"/>
                <a:gd name="T68" fmla="*/ 35 w 55"/>
                <a:gd name="T69" fmla="*/ 55 h 55"/>
                <a:gd name="T70" fmla="*/ 33 w 55"/>
                <a:gd name="T71" fmla="*/ 53 h 55"/>
                <a:gd name="T72" fmla="*/ 35 w 55"/>
                <a:gd name="T73" fmla="*/ 49 h 55"/>
                <a:gd name="T74" fmla="*/ 31 w 55"/>
                <a:gd name="T75" fmla="*/ 45 h 55"/>
                <a:gd name="T76" fmla="*/ 27 w 55"/>
                <a:gd name="T77" fmla="*/ 45 h 55"/>
                <a:gd name="T78" fmla="*/ 24 w 55"/>
                <a:gd name="T79" fmla="*/ 42 h 55"/>
                <a:gd name="T80" fmla="*/ 20 w 55"/>
                <a:gd name="T81" fmla="*/ 42 h 55"/>
                <a:gd name="T82" fmla="*/ 16 w 55"/>
                <a:gd name="T83" fmla="*/ 42 h 55"/>
                <a:gd name="T84" fmla="*/ 14 w 55"/>
                <a:gd name="T85" fmla="*/ 44 h 55"/>
                <a:gd name="T86" fmla="*/ 6 w 55"/>
                <a:gd name="T87" fmla="*/ 42 h 55"/>
                <a:gd name="T88" fmla="*/ 2 w 55"/>
                <a:gd name="T89" fmla="*/ 39 h 55"/>
                <a:gd name="T90" fmla="*/ 11 w 55"/>
                <a:gd name="T91" fmla="*/ 42 h 55"/>
                <a:gd name="T92" fmla="*/ 9 w 55"/>
                <a:gd name="T93" fmla="*/ 39 h 55"/>
                <a:gd name="T94" fmla="*/ 8 w 55"/>
                <a:gd name="T95" fmla="*/ 34 h 55"/>
                <a:gd name="T96" fmla="*/ 14 w 55"/>
                <a:gd name="T97" fmla="*/ 28 h 55"/>
                <a:gd name="T98" fmla="*/ 20 w 55"/>
                <a:gd name="T99" fmla="*/ 14 h 55"/>
                <a:gd name="T100" fmla="*/ 30 w 55"/>
                <a:gd name="T101" fmla="*/ 8 h 55"/>
                <a:gd name="T102" fmla="*/ 46 w 55"/>
                <a:gd name="T103" fmla="*/ 3 h 55"/>
                <a:gd name="T104" fmla="*/ 27 w 55"/>
                <a:gd name="T105" fmla="*/ 4 h 55"/>
                <a:gd name="T106" fmla="*/ 36 w 55"/>
                <a:gd name="T107" fmla="*/ 3 h 55"/>
                <a:gd name="T108" fmla="*/ 33 w 55"/>
                <a:gd name="T109" fmla="*/ 3 h 55"/>
                <a:gd name="T110" fmla="*/ 39 w 55"/>
                <a:gd name="T111" fmla="*/ 3 h 55"/>
                <a:gd name="T112" fmla="*/ 49 w 55"/>
                <a:gd name="T113" fmla="*/ 1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5" h="55">
                  <a:moveTo>
                    <a:pt x="3" y="44"/>
                  </a:moveTo>
                  <a:lnTo>
                    <a:pt x="5" y="44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11" y="45"/>
                  </a:lnTo>
                  <a:lnTo>
                    <a:pt x="9" y="45"/>
                  </a:lnTo>
                  <a:lnTo>
                    <a:pt x="8" y="47"/>
                  </a:lnTo>
                  <a:lnTo>
                    <a:pt x="6" y="47"/>
                  </a:lnTo>
                  <a:lnTo>
                    <a:pt x="5" y="47"/>
                  </a:lnTo>
                  <a:lnTo>
                    <a:pt x="5" y="45"/>
                  </a:lnTo>
                  <a:lnTo>
                    <a:pt x="5" y="45"/>
                  </a:lnTo>
                  <a:lnTo>
                    <a:pt x="3" y="45"/>
                  </a:lnTo>
                  <a:lnTo>
                    <a:pt x="2" y="45"/>
                  </a:lnTo>
                  <a:lnTo>
                    <a:pt x="2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4"/>
                  </a:lnTo>
                  <a:close/>
                  <a:moveTo>
                    <a:pt x="6" y="36"/>
                  </a:moveTo>
                  <a:lnTo>
                    <a:pt x="8" y="36"/>
                  </a:lnTo>
                  <a:lnTo>
                    <a:pt x="9" y="38"/>
                  </a:lnTo>
                  <a:lnTo>
                    <a:pt x="9" y="38"/>
                  </a:lnTo>
                  <a:lnTo>
                    <a:pt x="9" y="39"/>
                  </a:lnTo>
                  <a:lnTo>
                    <a:pt x="8" y="39"/>
                  </a:lnTo>
                  <a:lnTo>
                    <a:pt x="6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6" y="36"/>
                  </a:lnTo>
                  <a:close/>
                  <a:moveTo>
                    <a:pt x="33" y="20"/>
                  </a:moveTo>
                  <a:lnTo>
                    <a:pt x="33" y="20"/>
                  </a:lnTo>
                  <a:lnTo>
                    <a:pt x="35" y="20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3"/>
                  </a:lnTo>
                  <a:lnTo>
                    <a:pt x="31" y="25"/>
                  </a:lnTo>
                  <a:lnTo>
                    <a:pt x="31" y="25"/>
                  </a:lnTo>
                  <a:lnTo>
                    <a:pt x="30" y="27"/>
                  </a:lnTo>
                  <a:lnTo>
                    <a:pt x="30" y="27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28" y="22"/>
                  </a:lnTo>
                  <a:lnTo>
                    <a:pt x="31" y="20"/>
                  </a:lnTo>
                  <a:lnTo>
                    <a:pt x="33" y="20"/>
                  </a:lnTo>
                  <a:close/>
                  <a:moveTo>
                    <a:pt x="28" y="11"/>
                  </a:moveTo>
                  <a:lnTo>
                    <a:pt x="27" y="12"/>
                  </a:lnTo>
                  <a:lnTo>
                    <a:pt x="25" y="12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5" y="16"/>
                  </a:lnTo>
                  <a:lnTo>
                    <a:pt x="25" y="17"/>
                  </a:lnTo>
                  <a:lnTo>
                    <a:pt x="27" y="17"/>
                  </a:lnTo>
                  <a:lnTo>
                    <a:pt x="27" y="19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4" y="22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5" y="20"/>
                  </a:lnTo>
                  <a:lnTo>
                    <a:pt x="33" y="19"/>
                  </a:lnTo>
                  <a:lnTo>
                    <a:pt x="31" y="19"/>
                  </a:lnTo>
                  <a:lnTo>
                    <a:pt x="31" y="19"/>
                  </a:lnTo>
                  <a:lnTo>
                    <a:pt x="31" y="17"/>
                  </a:lnTo>
                  <a:lnTo>
                    <a:pt x="31" y="17"/>
                  </a:lnTo>
                  <a:lnTo>
                    <a:pt x="33" y="16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28" y="11"/>
                  </a:lnTo>
                  <a:lnTo>
                    <a:pt x="28" y="11"/>
                  </a:lnTo>
                  <a:close/>
                  <a:moveTo>
                    <a:pt x="22" y="9"/>
                  </a:moveTo>
                  <a:lnTo>
                    <a:pt x="22" y="11"/>
                  </a:lnTo>
                  <a:lnTo>
                    <a:pt x="20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2" y="9"/>
                  </a:lnTo>
                  <a:close/>
                  <a:moveTo>
                    <a:pt x="24" y="6"/>
                  </a:moveTo>
                  <a:lnTo>
                    <a:pt x="25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4" y="6"/>
                  </a:lnTo>
                  <a:close/>
                  <a:moveTo>
                    <a:pt x="49" y="3"/>
                  </a:moveTo>
                  <a:lnTo>
                    <a:pt x="50" y="4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9"/>
                  </a:lnTo>
                  <a:lnTo>
                    <a:pt x="55" y="12"/>
                  </a:lnTo>
                  <a:lnTo>
                    <a:pt x="55" y="12"/>
                  </a:lnTo>
                  <a:lnTo>
                    <a:pt x="54" y="14"/>
                  </a:lnTo>
                  <a:lnTo>
                    <a:pt x="52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49" y="19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5"/>
                  </a:lnTo>
                  <a:lnTo>
                    <a:pt x="52" y="25"/>
                  </a:lnTo>
                  <a:lnTo>
                    <a:pt x="52" y="27"/>
                  </a:lnTo>
                  <a:lnTo>
                    <a:pt x="52" y="28"/>
                  </a:lnTo>
                  <a:lnTo>
                    <a:pt x="50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7" y="30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6" y="34"/>
                  </a:lnTo>
                  <a:lnTo>
                    <a:pt x="44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43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9" y="34"/>
                  </a:lnTo>
                  <a:lnTo>
                    <a:pt x="38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8" y="38"/>
                  </a:lnTo>
                  <a:lnTo>
                    <a:pt x="39" y="39"/>
                  </a:lnTo>
                  <a:lnTo>
                    <a:pt x="39" y="39"/>
                  </a:lnTo>
                  <a:lnTo>
                    <a:pt x="39" y="41"/>
                  </a:lnTo>
                  <a:lnTo>
                    <a:pt x="41" y="41"/>
                  </a:lnTo>
                  <a:lnTo>
                    <a:pt x="41" y="42"/>
                  </a:lnTo>
                  <a:lnTo>
                    <a:pt x="41" y="42"/>
                  </a:lnTo>
                  <a:lnTo>
                    <a:pt x="39" y="44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7"/>
                  </a:lnTo>
                  <a:lnTo>
                    <a:pt x="39" y="49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6" y="50"/>
                  </a:lnTo>
                  <a:lnTo>
                    <a:pt x="35" y="50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8" y="52"/>
                  </a:lnTo>
                  <a:lnTo>
                    <a:pt x="38" y="53"/>
                  </a:lnTo>
                  <a:lnTo>
                    <a:pt x="38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3" y="55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3" y="52"/>
                  </a:lnTo>
                  <a:lnTo>
                    <a:pt x="35" y="52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5" y="47"/>
                  </a:lnTo>
                  <a:lnTo>
                    <a:pt x="31" y="47"/>
                  </a:lnTo>
                  <a:lnTo>
                    <a:pt x="31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30" y="45"/>
                  </a:lnTo>
                  <a:lnTo>
                    <a:pt x="27" y="45"/>
                  </a:lnTo>
                  <a:lnTo>
                    <a:pt x="27" y="45"/>
                  </a:lnTo>
                  <a:lnTo>
                    <a:pt x="25" y="44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22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19" y="41"/>
                  </a:lnTo>
                  <a:lnTo>
                    <a:pt x="17" y="42"/>
                  </a:lnTo>
                  <a:lnTo>
                    <a:pt x="17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6" y="42"/>
                  </a:lnTo>
                  <a:lnTo>
                    <a:pt x="14" y="42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13" y="44"/>
                  </a:lnTo>
                  <a:lnTo>
                    <a:pt x="13" y="44"/>
                  </a:lnTo>
                  <a:lnTo>
                    <a:pt x="11" y="44"/>
                  </a:lnTo>
                  <a:lnTo>
                    <a:pt x="9" y="42"/>
                  </a:lnTo>
                  <a:lnTo>
                    <a:pt x="6" y="42"/>
                  </a:lnTo>
                  <a:lnTo>
                    <a:pt x="5" y="42"/>
                  </a:lnTo>
                  <a:lnTo>
                    <a:pt x="3" y="42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" y="39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11" y="31"/>
                  </a:lnTo>
                  <a:lnTo>
                    <a:pt x="11" y="30"/>
                  </a:lnTo>
                  <a:lnTo>
                    <a:pt x="14" y="28"/>
                  </a:lnTo>
                  <a:lnTo>
                    <a:pt x="16" y="25"/>
                  </a:lnTo>
                  <a:lnTo>
                    <a:pt x="17" y="23"/>
                  </a:lnTo>
                  <a:lnTo>
                    <a:pt x="19" y="16"/>
                  </a:lnTo>
                  <a:lnTo>
                    <a:pt x="19" y="1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2"/>
                  </a:lnTo>
                  <a:lnTo>
                    <a:pt x="28" y="11"/>
                  </a:lnTo>
                  <a:lnTo>
                    <a:pt x="30" y="8"/>
                  </a:lnTo>
                  <a:lnTo>
                    <a:pt x="31" y="8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43" y="4"/>
                  </a:lnTo>
                  <a:lnTo>
                    <a:pt x="46" y="3"/>
                  </a:lnTo>
                  <a:lnTo>
                    <a:pt x="49" y="3"/>
                  </a:lnTo>
                  <a:close/>
                  <a:moveTo>
                    <a:pt x="31" y="3"/>
                  </a:moveTo>
                  <a:lnTo>
                    <a:pt x="31" y="3"/>
                  </a:lnTo>
                  <a:lnTo>
                    <a:pt x="28" y="4"/>
                  </a:lnTo>
                  <a:lnTo>
                    <a:pt x="27" y="4"/>
                  </a:lnTo>
                  <a:lnTo>
                    <a:pt x="25" y="4"/>
                  </a:lnTo>
                  <a:lnTo>
                    <a:pt x="28" y="4"/>
                  </a:lnTo>
                  <a:lnTo>
                    <a:pt x="31" y="3"/>
                  </a:lnTo>
                  <a:close/>
                  <a:moveTo>
                    <a:pt x="36" y="3"/>
                  </a:moveTo>
                  <a:lnTo>
                    <a:pt x="36" y="3"/>
                  </a:lnTo>
                  <a:lnTo>
                    <a:pt x="36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6" y="3"/>
                  </a:lnTo>
                  <a:close/>
                  <a:moveTo>
                    <a:pt x="41" y="1"/>
                  </a:moveTo>
                  <a:lnTo>
                    <a:pt x="43" y="3"/>
                  </a:lnTo>
                  <a:lnTo>
                    <a:pt x="41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close/>
                  <a:moveTo>
                    <a:pt x="49" y="0"/>
                  </a:moveTo>
                  <a:lnTo>
                    <a:pt x="49" y="0"/>
                  </a:lnTo>
                  <a:lnTo>
                    <a:pt x="49" y="1"/>
                  </a:lnTo>
                  <a:lnTo>
                    <a:pt x="47" y="1"/>
                  </a:lnTo>
                  <a:lnTo>
                    <a:pt x="47" y="0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2" name="Freeform 188">
              <a:extLst>
                <a:ext uri="{FF2B5EF4-FFF2-40B4-BE49-F238E27FC236}">
                  <a16:creationId xmlns:a16="http://schemas.microsoft.com/office/drawing/2014/main" id="{25EB91AF-E9AB-474A-B41B-6567AD48F7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81456" y="3918871"/>
              <a:ext cx="9747" cy="3898"/>
            </a:xfrm>
            <a:custGeom>
              <a:avLst/>
              <a:gdLst>
                <a:gd name="T0" fmla="*/ 4 w 5"/>
                <a:gd name="T1" fmla="*/ 2 h 2"/>
                <a:gd name="T2" fmla="*/ 4 w 5"/>
                <a:gd name="T3" fmla="*/ 2 h 2"/>
                <a:gd name="T4" fmla="*/ 4 w 5"/>
                <a:gd name="T5" fmla="*/ 2 h 2"/>
                <a:gd name="T6" fmla="*/ 5 w 5"/>
                <a:gd name="T7" fmla="*/ 2 h 2"/>
                <a:gd name="T8" fmla="*/ 5 w 5"/>
                <a:gd name="T9" fmla="*/ 2 h 2"/>
                <a:gd name="T10" fmla="*/ 5 w 5"/>
                <a:gd name="T11" fmla="*/ 2 h 2"/>
                <a:gd name="T12" fmla="*/ 4 w 5"/>
                <a:gd name="T13" fmla="*/ 2 h 2"/>
                <a:gd name="T14" fmla="*/ 4 w 5"/>
                <a:gd name="T15" fmla="*/ 2 h 2"/>
                <a:gd name="T16" fmla="*/ 4 w 5"/>
                <a:gd name="T17" fmla="*/ 2 h 2"/>
                <a:gd name="T18" fmla="*/ 0 w 5"/>
                <a:gd name="T19" fmla="*/ 0 h 2"/>
                <a:gd name="T20" fmla="*/ 0 w 5"/>
                <a:gd name="T21" fmla="*/ 0 h 2"/>
                <a:gd name="T22" fmla="*/ 0 w 5"/>
                <a:gd name="T23" fmla="*/ 0 h 2"/>
                <a:gd name="T24" fmla="*/ 0 w 5"/>
                <a:gd name="T25" fmla="*/ 0 h 2"/>
                <a:gd name="T26" fmla="*/ 0 w 5"/>
                <a:gd name="T27" fmla="*/ 0 h 2"/>
                <a:gd name="T28" fmla="*/ 0 w 5"/>
                <a:gd name="T29" fmla="*/ 0 h 2"/>
                <a:gd name="T30" fmla="*/ 0 w 5"/>
                <a:gd name="T31" fmla="*/ 0 h 2"/>
                <a:gd name="T32" fmla="*/ 0 w 5"/>
                <a:gd name="T3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" h="2">
                  <a:moveTo>
                    <a:pt x="4" y="2"/>
                  </a:moveTo>
                  <a:lnTo>
                    <a:pt x="4" y="2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3" name="Freeform 189">
              <a:extLst>
                <a:ext uri="{FF2B5EF4-FFF2-40B4-BE49-F238E27FC236}">
                  <a16:creationId xmlns:a16="http://schemas.microsoft.com/office/drawing/2014/main" id="{9483B9E1-1FB7-45BC-9E73-810C224DD4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3382" y="3992941"/>
              <a:ext cx="126700" cy="122802"/>
            </a:xfrm>
            <a:custGeom>
              <a:avLst/>
              <a:gdLst>
                <a:gd name="T0" fmla="*/ 26 w 65"/>
                <a:gd name="T1" fmla="*/ 44 h 63"/>
                <a:gd name="T2" fmla="*/ 26 w 65"/>
                <a:gd name="T3" fmla="*/ 49 h 63"/>
                <a:gd name="T4" fmla="*/ 27 w 65"/>
                <a:gd name="T5" fmla="*/ 49 h 63"/>
                <a:gd name="T6" fmla="*/ 27 w 65"/>
                <a:gd name="T7" fmla="*/ 52 h 63"/>
                <a:gd name="T8" fmla="*/ 30 w 65"/>
                <a:gd name="T9" fmla="*/ 55 h 63"/>
                <a:gd name="T10" fmla="*/ 35 w 65"/>
                <a:gd name="T11" fmla="*/ 57 h 63"/>
                <a:gd name="T12" fmla="*/ 40 w 65"/>
                <a:gd name="T13" fmla="*/ 58 h 63"/>
                <a:gd name="T14" fmla="*/ 43 w 65"/>
                <a:gd name="T15" fmla="*/ 57 h 63"/>
                <a:gd name="T16" fmla="*/ 40 w 65"/>
                <a:gd name="T17" fmla="*/ 53 h 63"/>
                <a:gd name="T18" fmla="*/ 33 w 65"/>
                <a:gd name="T19" fmla="*/ 47 h 63"/>
                <a:gd name="T20" fmla="*/ 29 w 65"/>
                <a:gd name="T21" fmla="*/ 44 h 63"/>
                <a:gd name="T22" fmla="*/ 19 w 65"/>
                <a:gd name="T23" fmla="*/ 38 h 63"/>
                <a:gd name="T24" fmla="*/ 16 w 65"/>
                <a:gd name="T25" fmla="*/ 39 h 63"/>
                <a:gd name="T26" fmla="*/ 18 w 65"/>
                <a:gd name="T27" fmla="*/ 41 h 63"/>
                <a:gd name="T28" fmla="*/ 21 w 65"/>
                <a:gd name="T29" fmla="*/ 41 h 63"/>
                <a:gd name="T30" fmla="*/ 22 w 65"/>
                <a:gd name="T31" fmla="*/ 42 h 63"/>
                <a:gd name="T32" fmla="*/ 22 w 65"/>
                <a:gd name="T33" fmla="*/ 39 h 63"/>
                <a:gd name="T34" fmla="*/ 19 w 65"/>
                <a:gd name="T35" fmla="*/ 38 h 63"/>
                <a:gd name="T36" fmla="*/ 65 w 65"/>
                <a:gd name="T37" fmla="*/ 1 h 63"/>
                <a:gd name="T38" fmla="*/ 63 w 65"/>
                <a:gd name="T39" fmla="*/ 1 h 63"/>
                <a:gd name="T40" fmla="*/ 63 w 65"/>
                <a:gd name="T41" fmla="*/ 5 h 63"/>
                <a:gd name="T42" fmla="*/ 63 w 65"/>
                <a:gd name="T43" fmla="*/ 12 h 63"/>
                <a:gd name="T44" fmla="*/ 60 w 65"/>
                <a:gd name="T45" fmla="*/ 25 h 63"/>
                <a:gd name="T46" fmla="*/ 60 w 65"/>
                <a:gd name="T47" fmla="*/ 38 h 63"/>
                <a:gd name="T48" fmla="*/ 59 w 65"/>
                <a:gd name="T49" fmla="*/ 36 h 63"/>
                <a:gd name="T50" fmla="*/ 59 w 65"/>
                <a:gd name="T51" fmla="*/ 36 h 63"/>
                <a:gd name="T52" fmla="*/ 57 w 65"/>
                <a:gd name="T53" fmla="*/ 38 h 63"/>
                <a:gd name="T54" fmla="*/ 59 w 65"/>
                <a:gd name="T55" fmla="*/ 44 h 63"/>
                <a:gd name="T56" fmla="*/ 57 w 65"/>
                <a:gd name="T57" fmla="*/ 44 h 63"/>
                <a:gd name="T58" fmla="*/ 57 w 65"/>
                <a:gd name="T59" fmla="*/ 47 h 63"/>
                <a:gd name="T60" fmla="*/ 59 w 65"/>
                <a:gd name="T61" fmla="*/ 50 h 63"/>
                <a:gd name="T62" fmla="*/ 55 w 65"/>
                <a:gd name="T63" fmla="*/ 53 h 63"/>
                <a:gd name="T64" fmla="*/ 57 w 65"/>
                <a:gd name="T65" fmla="*/ 60 h 63"/>
                <a:gd name="T66" fmla="*/ 55 w 65"/>
                <a:gd name="T67" fmla="*/ 63 h 63"/>
                <a:gd name="T68" fmla="*/ 51 w 65"/>
                <a:gd name="T69" fmla="*/ 61 h 63"/>
                <a:gd name="T70" fmla="*/ 48 w 65"/>
                <a:gd name="T71" fmla="*/ 60 h 63"/>
                <a:gd name="T72" fmla="*/ 41 w 65"/>
                <a:gd name="T73" fmla="*/ 58 h 63"/>
                <a:gd name="T74" fmla="*/ 32 w 65"/>
                <a:gd name="T75" fmla="*/ 57 h 63"/>
                <a:gd name="T76" fmla="*/ 29 w 65"/>
                <a:gd name="T77" fmla="*/ 58 h 63"/>
                <a:gd name="T78" fmla="*/ 29 w 65"/>
                <a:gd name="T79" fmla="*/ 58 h 63"/>
                <a:gd name="T80" fmla="*/ 14 w 65"/>
                <a:gd name="T81" fmla="*/ 44 h 63"/>
                <a:gd name="T82" fmla="*/ 7 w 65"/>
                <a:gd name="T83" fmla="*/ 38 h 63"/>
                <a:gd name="T84" fmla="*/ 2 w 65"/>
                <a:gd name="T85" fmla="*/ 30 h 63"/>
                <a:gd name="T86" fmla="*/ 5 w 65"/>
                <a:gd name="T87" fmla="*/ 31 h 63"/>
                <a:gd name="T88" fmla="*/ 10 w 65"/>
                <a:gd name="T89" fmla="*/ 30 h 63"/>
                <a:gd name="T90" fmla="*/ 11 w 65"/>
                <a:gd name="T91" fmla="*/ 27 h 63"/>
                <a:gd name="T92" fmla="*/ 14 w 65"/>
                <a:gd name="T93" fmla="*/ 25 h 63"/>
                <a:gd name="T94" fmla="*/ 13 w 65"/>
                <a:gd name="T95" fmla="*/ 19 h 63"/>
                <a:gd name="T96" fmla="*/ 19 w 65"/>
                <a:gd name="T97" fmla="*/ 19 h 63"/>
                <a:gd name="T98" fmla="*/ 24 w 65"/>
                <a:gd name="T99" fmla="*/ 14 h 63"/>
                <a:gd name="T100" fmla="*/ 29 w 65"/>
                <a:gd name="T101" fmla="*/ 17 h 63"/>
                <a:gd name="T102" fmla="*/ 30 w 65"/>
                <a:gd name="T103" fmla="*/ 14 h 63"/>
                <a:gd name="T104" fmla="*/ 37 w 65"/>
                <a:gd name="T105" fmla="*/ 11 h 63"/>
                <a:gd name="T106" fmla="*/ 37 w 65"/>
                <a:gd name="T107" fmla="*/ 8 h 63"/>
                <a:gd name="T108" fmla="*/ 38 w 65"/>
                <a:gd name="T109" fmla="*/ 6 h 63"/>
                <a:gd name="T110" fmla="*/ 41 w 65"/>
                <a:gd name="T111" fmla="*/ 3 h 63"/>
                <a:gd name="T112" fmla="*/ 48 w 65"/>
                <a:gd name="T113" fmla="*/ 6 h 63"/>
                <a:gd name="T114" fmla="*/ 49 w 65"/>
                <a:gd name="T115" fmla="*/ 5 h 63"/>
                <a:gd name="T116" fmla="*/ 51 w 65"/>
                <a:gd name="T117" fmla="*/ 5 h 63"/>
                <a:gd name="T118" fmla="*/ 52 w 65"/>
                <a:gd name="T119" fmla="*/ 3 h 63"/>
                <a:gd name="T120" fmla="*/ 59 w 65"/>
                <a:gd name="T121" fmla="*/ 3 h 63"/>
                <a:gd name="T122" fmla="*/ 62 w 65"/>
                <a:gd name="T1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5" h="63">
                  <a:moveTo>
                    <a:pt x="27" y="42"/>
                  </a:moveTo>
                  <a:lnTo>
                    <a:pt x="27" y="4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6" y="47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6" y="49"/>
                  </a:lnTo>
                  <a:lnTo>
                    <a:pt x="27" y="49"/>
                  </a:lnTo>
                  <a:lnTo>
                    <a:pt x="27" y="49"/>
                  </a:lnTo>
                  <a:lnTo>
                    <a:pt x="27" y="50"/>
                  </a:lnTo>
                  <a:lnTo>
                    <a:pt x="27" y="50"/>
                  </a:lnTo>
                  <a:lnTo>
                    <a:pt x="27" y="52"/>
                  </a:lnTo>
                  <a:lnTo>
                    <a:pt x="29" y="53"/>
                  </a:lnTo>
                  <a:lnTo>
                    <a:pt x="29" y="53"/>
                  </a:lnTo>
                  <a:lnTo>
                    <a:pt x="29" y="55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32" y="55"/>
                  </a:lnTo>
                  <a:lnTo>
                    <a:pt x="33" y="57"/>
                  </a:lnTo>
                  <a:lnTo>
                    <a:pt x="35" y="57"/>
                  </a:lnTo>
                  <a:lnTo>
                    <a:pt x="38" y="58"/>
                  </a:lnTo>
                  <a:lnTo>
                    <a:pt x="38" y="58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1" y="58"/>
                  </a:lnTo>
                  <a:lnTo>
                    <a:pt x="41" y="58"/>
                  </a:lnTo>
                  <a:lnTo>
                    <a:pt x="43" y="57"/>
                  </a:lnTo>
                  <a:lnTo>
                    <a:pt x="43" y="57"/>
                  </a:lnTo>
                  <a:lnTo>
                    <a:pt x="41" y="57"/>
                  </a:lnTo>
                  <a:lnTo>
                    <a:pt x="41" y="55"/>
                  </a:lnTo>
                  <a:lnTo>
                    <a:pt x="41" y="53"/>
                  </a:lnTo>
                  <a:lnTo>
                    <a:pt x="40" y="53"/>
                  </a:lnTo>
                  <a:lnTo>
                    <a:pt x="38" y="52"/>
                  </a:lnTo>
                  <a:lnTo>
                    <a:pt x="37" y="49"/>
                  </a:lnTo>
                  <a:lnTo>
                    <a:pt x="35" y="47"/>
                  </a:lnTo>
                  <a:lnTo>
                    <a:pt x="33" y="47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0" y="44"/>
                  </a:lnTo>
                  <a:lnTo>
                    <a:pt x="29" y="44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7" y="42"/>
                  </a:lnTo>
                  <a:close/>
                  <a:moveTo>
                    <a:pt x="19" y="38"/>
                  </a:moveTo>
                  <a:lnTo>
                    <a:pt x="19" y="38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6" y="39"/>
                  </a:lnTo>
                  <a:lnTo>
                    <a:pt x="18" y="39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2" y="42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2" y="39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19" y="38"/>
                  </a:lnTo>
                  <a:close/>
                  <a:moveTo>
                    <a:pt x="62" y="0"/>
                  </a:moveTo>
                  <a:lnTo>
                    <a:pt x="65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3" y="1"/>
                  </a:lnTo>
                  <a:lnTo>
                    <a:pt x="63" y="1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2" y="16"/>
                  </a:lnTo>
                  <a:lnTo>
                    <a:pt x="60" y="19"/>
                  </a:lnTo>
                  <a:lnTo>
                    <a:pt x="60" y="25"/>
                  </a:lnTo>
                  <a:lnTo>
                    <a:pt x="60" y="31"/>
                  </a:lnTo>
                  <a:lnTo>
                    <a:pt x="60" y="36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60" y="39"/>
                  </a:lnTo>
                  <a:lnTo>
                    <a:pt x="59" y="39"/>
                  </a:lnTo>
                  <a:lnTo>
                    <a:pt x="59" y="38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60" y="34"/>
                  </a:lnTo>
                  <a:lnTo>
                    <a:pt x="59" y="34"/>
                  </a:lnTo>
                  <a:lnTo>
                    <a:pt x="59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8"/>
                  </a:lnTo>
                  <a:lnTo>
                    <a:pt x="57" y="38"/>
                  </a:lnTo>
                  <a:lnTo>
                    <a:pt x="59" y="39"/>
                  </a:lnTo>
                  <a:lnTo>
                    <a:pt x="59" y="41"/>
                  </a:lnTo>
                  <a:lnTo>
                    <a:pt x="59" y="41"/>
                  </a:lnTo>
                  <a:lnTo>
                    <a:pt x="59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5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9" y="49"/>
                  </a:lnTo>
                  <a:lnTo>
                    <a:pt x="59" y="50"/>
                  </a:lnTo>
                  <a:lnTo>
                    <a:pt x="57" y="50"/>
                  </a:lnTo>
                  <a:lnTo>
                    <a:pt x="57" y="52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7"/>
                  </a:lnTo>
                  <a:lnTo>
                    <a:pt x="57" y="58"/>
                  </a:lnTo>
                  <a:lnTo>
                    <a:pt x="57" y="60"/>
                  </a:lnTo>
                  <a:lnTo>
                    <a:pt x="59" y="60"/>
                  </a:lnTo>
                  <a:lnTo>
                    <a:pt x="59" y="61"/>
                  </a:lnTo>
                  <a:lnTo>
                    <a:pt x="57" y="61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1"/>
                  </a:lnTo>
                  <a:lnTo>
                    <a:pt x="51" y="61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8" y="60"/>
                  </a:lnTo>
                  <a:lnTo>
                    <a:pt x="46" y="60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58"/>
                  </a:lnTo>
                  <a:lnTo>
                    <a:pt x="40" y="60"/>
                  </a:lnTo>
                  <a:lnTo>
                    <a:pt x="37" y="58"/>
                  </a:lnTo>
                  <a:lnTo>
                    <a:pt x="33" y="58"/>
                  </a:lnTo>
                  <a:lnTo>
                    <a:pt x="32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7" y="57"/>
                  </a:lnTo>
                  <a:lnTo>
                    <a:pt x="26" y="53"/>
                  </a:lnTo>
                  <a:lnTo>
                    <a:pt x="18" y="49"/>
                  </a:lnTo>
                  <a:lnTo>
                    <a:pt x="14" y="44"/>
                  </a:lnTo>
                  <a:lnTo>
                    <a:pt x="13" y="42"/>
                  </a:lnTo>
                  <a:lnTo>
                    <a:pt x="13" y="41"/>
                  </a:lnTo>
                  <a:lnTo>
                    <a:pt x="8" y="38"/>
                  </a:lnTo>
                  <a:lnTo>
                    <a:pt x="7" y="38"/>
                  </a:lnTo>
                  <a:lnTo>
                    <a:pt x="3" y="33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3" y="30"/>
                  </a:lnTo>
                  <a:lnTo>
                    <a:pt x="3" y="31"/>
                  </a:lnTo>
                  <a:lnTo>
                    <a:pt x="5" y="31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1" y="27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3"/>
                  </a:lnTo>
                  <a:lnTo>
                    <a:pt x="13" y="20"/>
                  </a:lnTo>
                  <a:lnTo>
                    <a:pt x="13" y="20"/>
                  </a:lnTo>
                  <a:lnTo>
                    <a:pt x="13" y="19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7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30" y="14"/>
                  </a:lnTo>
                  <a:lnTo>
                    <a:pt x="32" y="14"/>
                  </a:lnTo>
                  <a:lnTo>
                    <a:pt x="33" y="12"/>
                  </a:lnTo>
                  <a:lnTo>
                    <a:pt x="35" y="11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7" y="8"/>
                  </a:lnTo>
                  <a:lnTo>
                    <a:pt x="37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3" y="5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4" y="5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3"/>
                  </a:lnTo>
                  <a:lnTo>
                    <a:pt x="59" y="1"/>
                  </a:lnTo>
                  <a:lnTo>
                    <a:pt x="60" y="1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4" name="Freeform 190">
              <a:extLst>
                <a:ext uri="{FF2B5EF4-FFF2-40B4-BE49-F238E27FC236}">
                  <a16:creationId xmlns:a16="http://schemas.microsoft.com/office/drawing/2014/main" id="{4BA1BDD9-8074-4EF3-8A29-5666755BC2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39065" y="4026079"/>
              <a:ext cx="337216" cy="270942"/>
            </a:xfrm>
            <a:custGeom>
              <a:avLst/>
              <a:gdLst>
                <a:gd name="T0" fmla="*/ 65 w 173"/>
                <a:gd name="T1" fmla="*/ 137 h 139"/>
                <a:gd name="T2" fmla="*/ 54 w 173"/>
                <a:gd name="T3" fmla="*/ 3 h 139"/>
                <a:gd name="T4" fmla="*/ 61 w 173"/>
                <a:gd name="T5" fmla="*/ 13 h 139"/>
                <a:gd name="T6" fmla="*/ 66 w 173"/>
                <a:gd name="T7" fmla="*/ 11 h 139"/>
                <a:gd name="T8" fmla="*/ 83 w 173"/>
                <a:gd name="T9" fmla="*/ 11 h 139"/>
                <a:gd name="T10" fmla="*/ 107 w 173"/>
                <a:gd name="T11" fmla="*/ 10 h 139"/>
                <a:gd name="T12" fmla="*/ 128 w 173"/>
                <a:gd name="T13" fmla="*/ 8 h 139"/>
                <a:gd name="T14" fmla="*/ 142 w 173"/>
                <a:gd name="T15" fmla="*/ 10 h 139"/>
                <a:gd name="T16" fmla="*/ 154 w 173"/>
                <a:gd name="T17" fmla="*/ 3 h 139"/>
                <a:gd name="T18" fmla="*/ 167 w 173"/>
                <a:gd name="T19" fmla="*/ 19 h 139"/>
                <a:gd name="T20" fmla="*/ 170 w 173"/>
                <a:gd name="T21" fmla="*/ 22 h 139"/>
                <a:gd name="T22" fmla="*/ 173 w 173"/>
                <a:gd name="T23" fmla="*/ 27 h 139"/>
                <a:gd name="T24" fmla="*/ 172 w 173"/>
                <a:gd name="T25" fmla="*/ 35 h 139"/>
                <a:gd name="T26" fmla="*/ 162 w 173"/>
                <a:gd name="T27" fmla="*/ 40 h 139"/>
                <a:gd name="T28" fmla="*/ 153 w 173"/>
                <a:gd name="T29" fmla="*/ 57 h 139"/>
                <a:gd name="T30" fmla="*/ 150 w 173"/>
                <a:gd name="T31" fmla="*/ 63 h 139"/>
                <a:gd name="T32" fmla="*/ 147 w 173"/>
                <a:gd name="T33" fmla="*/ 74 h 139"/>
                <a:gd name="T34" fmla="*/ 139 w 173"/>
                <a:gd name="T35" fmla="*/ 81 h 139"/>
                <a:gd name="T36" fmla="*/ 132 w 173"/>
                <a:gd name="T37" fmla="*/ 95 h 139"/>
                <a:gd name="T38" fmla="*/ 132 w 173"/>
                <a:gd name="T39" fmla="*/ 99 h 139"/>
                <a:gd name="T40" fmla="*/ 128 w 173"/>
                <a:gd name="T41" fmla="*/ 106 h 139"/>
                <a:gd name="T42" fmla="*/ 121 w 173"/>
                <a:gd name="T43" fmla="*/ 107 h 139"/>
                <a:gd name="T44" fmla="*/ 115 w 173"/>
                <a:gd name="T45" fmla="*/ 99 h 139"/>
                <a:gd name="T46" fmla="*/ 110 w 173"/>
                <a:gd name="T47" fmla="*/ 101 h 139"/>
                <a:gd name="T48" fmla="*/ 104 w 173"/>
                <a:gd name="T49" fmla="*/ 103 h 139"/>
                <a:gd name="T50" fmla="*/ 99 w 173"/>
                <a:gd name="T51" fmla="*/ 109 h 139"/>
                <a:gd name="T52" fmla="*/ 91 w 173"/>
                <a:gd name="T53" fmla="*/ 117 h 139"/>
                <a:gd name="T54" fmla="*/ 87 w 173"/>
                <a:gd name="T55" fmla="*/ 131 h 139"/>
                <a:gd name="T56" fmla="*/ 82 w 173"/>
                <a:gd name="T57" fmla="*/ 131 h 139"/>
                <a:gd name="T58" fmla="*/ 74 w 173"/>
                <a:gd name="T59" fmla="*/ 136 h 139"/>
                <a:gd name="T60" fmla="*/ 69 w 173"/>
                <a:gd name="T61" fmla="*/ 136 h 139"/>
                <a:gd name="T62" fmla="*/ 65 w 173"/>
                <a:gd name="T63" fmla="*/ 134 h 139"/>
                <a:gd name="T64" fmla="*/ 60 w 173"/>
                <a:gd name="T65" fmla="*/ 134 h 139"/>
                <a:gd name="T66" fmla="*/ 61 w 173"/>
                <a:gd name="T67" fmla="*/ 137 h 139"/>
                <a:gd name="T68" fmla="*/ 57 w 173"/>
                <a:gd name="T69" fmla="*/ 136 h 139"/>
                <a:gd name="T70" fmla="*/ 52 w 173"/>
                <a:gd name="T71" fmla="*/ 139 h 139"/>
                <a:gd name="T72" fmla="*/ 50 w 173"/>
                <a:gd name="T73" fmla="*/ 139 h 139"/>
                <a:gd name="T74" fmla="*/ 41 w 173"/>
                <a:gd name="T75" fmla="*/ 131 h 139"/>
                <a:gd name="T76" fmla="*/ 39 w 173"/>
                <a:gd name="T77" fmla="*/ 126 h 139"/>
                <a:gd name="T78" fmla="*/ 42 w 173"/>
                <a:gd name="T79" fmla="*/ 123 h 139"/>
                <a:gd name="T80" fmla="*/ 38 w 173"/>
                <a:gd name="T81" fmla="*/ 120 h 139"/>
                <a:gd name="T82" fmla="*/ 39 w 173"/>
                <a:gd name="T83" fmla="*/ 118 h 139"/>
                <a:gd name="T84" fmla="*/ 35 w 173"/>
                <a:gd name="T85" fmla="*/ 117 h 139"/>
                <a:gd name="T86" fmla="*/ 13 w 173"/>
                <a:gd name="T87" fmla="*/ 109 h 139"/>
                <a:gd name="T88" fmla="*/ 13 w 173"/>
                <a:gd name="T89" fmla="*/ 107 h 139"/>
                <a:gd name="T90" fmla="*/ 1 w 173"/>
                <a:gd name="T91" fmla="*/ 106 h 139"/>
                <a:gd name="T92" fmla="*/ 1 w 173"/>
                <a:gd name="T93" fmla="*/ 99 h 139"/>
                <a:gd name="T94" fmla="*/ 1 w 173"/>
                <a:gd name="T95" fmla="*/ 93 h 139"/>
                <a:gd name="T96" fmla="*/ 1 w 173"/>
                <a:gd name="T97" fmla="*/ 85 h 139"/>
                <a:gd name="T98" fmla="*/ 1 w 173"/>
                <a:gd name="T99" fmla="*/ 69 h 139"/>
                <a:gd name="T100" fmla="*/ 8 w 173"/>
                <a:gd name="T101" fmla="*/ 63 h 139"/>
                <a:gd name="T102" fmla="*/ 13 w 173"/>
                <a:gd name="T103" fmla="*/ 58 h 139"/>
                <a:gd name="T104" fmla="*/ 14 w 173"/>
                <a:gd name="T105" fmla="*/ 51 h 139"/>
                <a:gd name="T106" fmla="*/ 17 w 173"/>
                <a:gd name="T107" fmla="*/ 47 h 139"/>
                <a:gd name="T108" fmla="*/ 16 w 173"/>
                <a:gd name="T109" fmla="*/ 40 h 139"/>
                <a:gd name="T110" fmla="*/ 14 w 173"/>
                <a:gd name="T111" fmla="*/ 32 h 139"/>
                <a:gd name="T112" fmla="*/ 14 w 173"/>
                <a:gd name="T113" fmla="*/ 29 h 139"/>
                <a:gd name="T114" fmla="*/ 16 w 173"/>
                <a:gd name="T115" fmla="*/ 19 h 139"/>
                <a:gd name="T116" fmla="*/ 24 w 173"/>
                <a:gd name="T117" fmla="*/ 5 h 139"/>
                <a:gd name="T118" fmla="*/ 36 w 173"/>
                <a:gd name="T119" fmla="*/ 2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3" h="139">
                  <a:moveTo>
                    <a:pt x="66" y="136"/>
                  </a:moveTo>
                  <a:lnTo>
                    <a:pt x="66" y="136"/>
                  </a:lnTo>
                  <a:lnTo>
                    <a:pt x="68" y="136"/>
                  </a:lnTo>
                  <a:lnTo>
                    <a:pt x="68" y="137"/>
                  </a:lnTo>
                  <a:lnTo>
                    <a:pt x="66" y="137"/>
                  </a:lnTo>
                  <a:lnTo>
                    <a:pt x="65" y="137"/>
                  </a:lnTo>
                  <a:lnTo>
                    <a:pt x="66" y="136"/>
                  </a:lnTo>
                  <a:close/>
                  <a:moveTo>
                    <a:pt x="41" y="0"/>
                  </a:moveTo>
                  <a:lnTo>
                    <a:pt x="46" y="2"/>
                  </a:lnTo>
                  <a:lnTo>
                    <a:pt x="50" y="3"/>
                  </a:lnTo>
                  <a:lnTo>
                    <a:pt x="52" y="3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58" y="8"/>
                  </a:lnTo>
                  <a:lnTo>
                    <a:pt x="60" y="11"/>
                  </a:lnTo>
                  <a:lnTo>
                    <a:pt x="61" y="13"/>
                  </a:lnTo>
                  <a:lnTo>
                    <a:pt x="61" y="13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5" y="13"/>
                  </a:lnTo>
                  <a:lnTo>
                    <a:pt x="66" y="11"/>
                  </a:lnTo>
                  <a:lnTo>
                    <a:pt x="66" y="11"/>
                  </a:lnTo>
                  <a:lnTo>
                    <a:pt x="68" y="11"/>
                  </a:lnTo>
                  <a:lnTo>
                    <a:pt x="74" y="8"/>
                  </a:lnTo>
                  <a:lnTo>
                    <a:pt x="76" y="8"/>
                  </a:lnTo>
                  <a:lnTo>
                    <a:pt x="77" y="8"/>
                  </a:lnTo>
                  <a:lnTo>
                    <a:pt x="79" y="8"/>
                  </a:lnTo>
                  <a:lnTo>
                    <a:pt x="83" y="11"/>
                  </a:lnTo>
                  <a:lnTo>
                    <a:pt x="88" y="14"/>
                  </a:lnTo>
                  <a:lnTo>
                    <a:pt x="91" y="14"/>
                  </a:lnTo>
                  <a:lnTo>
                    <a:pt x="95" y="16"/>
                  </a:lnTo>
                  <a:lnTo>
                    <a:pt x="101" y="16"/>
                  </a:lnTo>
                  <a:lnTo>
                    <a:pt x="106" y="11"/>
                  </a:lnTo>
                  <a:lnTo>
                    <a:pt x="107" y="10"/>
                  </a:lnTo>
                  <a:lnTo>
                    <a:pt x="109" y="10"/>
                  </a:lnTo>
                  <a:lnTo>
                    <a:pt x="110" y="8"/>
                  </a:lnTo>
                  <a:lnTo>
                    <a:pt x="113" y="8"/>
                  </a:lnTo>
                  <a:lnTo>
                    <a:pt x="120" y="8"/>
                  </a:lnTo>
                  <a:lnTo>
                    <a:pt x="126" y="8"/>
                  </a:lnTo>
                  <a:lnTo>
                    <a:pt x="128" y="8"/>
                  </a:lnTo>
                  <a:lnTo>
                    <a:pt x="129" y="8"/>
                  </a:lnTo>
                  <a:lnTo>
                    <a:pt x="136" y="10"/>
                  </a:lnTo>
                  <a:lnTo>
                    <a:pt x="137" y="11"/>
                  </a:lnTo>
                  <a:lnTo>
                    <a:pt x="140" y="11"/>
                  </a:lnTo>
                  <a:lnTo>
                    <a:pt x="142" y="11"/>
                  </a:lnTo>
                  <a:lnTo>
                    <a:pt x="142" y="10"/>
                  </a:lnTo>
                  <a:lnTo>
                    <a:pt x="145" y="8"/>
                  </a:lnTo>
                  <a:lnTo>
                    <a:pt x="147" y="6"/>
                  </a:lnTo>
                  <a:lnTo>
                    <a:pt x="148" y="6"/>
                  </a:lnTo>
                  <a:lnTo>
                    <a:pt x="150" y="5"/>
                  </a:lnTo>
                  <a:lnTo>
                    <a:pt x="153" y="5"/>
                  </a:lnTo>
                  <a:lnTo>
                    <a:pt x="154" y="3"/>
                  </a:lnTo>
                  <a:lnTo>
                    <a:pt x="156" y="3"/>
                  </a:lnTo>
                  <a:lnTo>
                    <a:pt x="159" y="2"/>
                  </a:lnTo>
                  <a:lnTo>
                    <a:pt x="161" y="5"/>
                  </a:lnTo>
                  <a:lnTo>
                    <a:pt x="164" y="10"/>
                  </a:lnTo>
                  <a:lnTo>
                    <a:pt x="165" y="11"/>
                  </a:lnTo>
                  <a:lnTo>
                    <a:pt x="167" y="19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3" y="24"/>
                  </a:lnTo>
                  <a:lnTo>
                    <a:pt x="173" y="25"/>
                  </a:lnTo>
                  <a:lnTo>
                    <a:pt x="173" y="25"/>
                  </a:lnTo>
                  <a:lnTo>
                    <a:pt x="173" y="27"/>
                  </a:lnTo>
                  <a:lnTo>
                    <a:pt x="173" y="30"/>
                  </a:lnTo>
                  <a:lnTo>
                    <a:pt x="172" y="32"/>
                  </a:lnTo>
                  <a:lnTo>
                    <a:pt x="172" y="33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2" y="35"/>
                  </a:lnTo>
                  <a:lnTo>
                    <a:pt x="170" y="36"/>
                  </a:lnTo>
                  <a:lnTo>
                    <a:pt x="167" y="38"/>
                  </a:lnTo>
                  <a:lnTo>
                    <a:pt x="165" y="38"/>
                  </a:lnTo>
                  <a:lnTo>
                    <a:pt x="165" y="38"/>
                  </a:lnTo>
                  <a:lnTo>
                    <a:pt x="164" y="40"/>
                  </a:lnTo>
                  <a:lnTo>
                    <a:pt x="162" y="40"/>
                  </a:lnTo>
                  <a:lnTo>
                    <a:pt x="159" y="44"/>
                  </a:lnTo>
                  <a:lnTo>
                    <a:pt x="158" y="47"/>
                  </a:lnTo>
                  <a:lnTo>
                    <a:pt x="156" y="51"/>
                  </a:lnTo>
                  <a:lnTo>
                    <a:pt x="156" y="54"/>
                  </a:lnTo>
                  <a:lnTo>
                    <a:pt x="153" y="55"/>
                  </a:lnTo>
                  <a:lnTo>
                    <a:pt x="153" y="57"/>
                  </a:lnTo>
                  <a:lnTo>
                    <a:pt x="153" y="57"/>
                  </a:lnTo>
                  <a:lnTo>
                    <a:pt x="153" y="58"/>
                  </a:lnTo>
                  <a:lnTo>
                    <a:pt x="153" y="62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0" y="63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48" y="68"/>
                  </a:lnTo>
                  <a:lnTo>
                    <a:pt x="147" y="71"/>
                  </a:lnTo>
                  <a:lnTo>
                    <a:pt x="147" y="73"/>
                  </a:lnTo>
                  <a:lnTo>
                    <a:pt x="147" y="74"/>
                  </a:lnTo>
                  <a:lnTo>
                    <a:pt x="147" y="74"/>
                  </a:lnTo>
                  <a:lnTo>
                    <a:pt x="145" y="76"/>
                  </a:lnTo>
                  <a:lnTo>
                    <a:pt x="143" y="76"/>
                  </a:lnTo>
                  <a:lnTo>
                    <a:pt x="142" y="77"/>
                  </a:lnTo>
                  <a:lnTo>
                    <a:pt x="140" y="79"/>
                  </a:lnTo>
                  <a:lnTo>
                    <a:pt x="139" y="81"/>
                  </a:lnTo>
                  <a:lnTo>
                    <a:pt x="139" y="82"/>
                  </a:lnTo>
                  <a:lnTo>
                    <a:pt x="137" y="87"/>
                  </a:lnTo>
                  <a:lnTo>
                    <a:pt x="136" y="90"/>
                  </a:lnTo>
                  <a:lnTo>
                    <a:pt x="136" y="90"/>
                  </a:lnTo>
                  <a:lnTo>
                    <a:pt x="136" y="92"/>
                  </a:lnTo>
                  <a:lnTo>
                    <a:pt x="132" y="95"/>
                  </a:lnTo>
                  <a:lnTo>
                    <a:pt x="132" y="95"/>
                  </a:lnTo>
                  <a:lnTo>
                    <a:pt x="132" y="96"/>
                  </a:lnTo>
                  <a:lnTo>
                    <a:pt x="132" y="96"/>
                  </a:lnTo>
                  <a:lnTo>
                    <a:pt x="132" y="98"/>
                  </a:lnTo>
                  <a:lnTo>
                    <a:pt x="134" y="98"/>
                  </a:lnTo>
                  <a:lnTo>
                    <a:pt x="132" y="99"/>
                  </a:lnTo>
                  <a:lnTo>
                    <a:pt x="129" y="101"/>
                  </a:lnTo>
                  <a:lnTo>
                    <a:pt x="129" y="101"/>
                  </a:lnTo>
                  <a:lnTo>
                    <a:pt x="129" y="103"/>
                  </a:lnTo>
                  <a:lnTo>
                    <a:pt x="129" y="104"/>
                  </a:lnTo>
                  <a:lnTo>
                    <a:pt x="128" y="104"/>
                  </a:lnTo>
                  <a:lnTo>
                    <a:pt x="128" y="106"/>
                  </a:lnTo>
                  <a:lnTo>
                    <a:pt x="126" y="106"/>
                  </a:lnTo>
                  <a:lnTo>
                    <a:pt x="126" y="107"/>
                  </a:lnTo>
                  <a:lnTo>
                    <a:pt x="124" y="107"/>
                  </a:lnTo>
                  <a:lnTo>
                    <a:pt x="123" y="107"/>
                  </a:lnTo>
                  <a:lnTo>
                    <a:pt x="123" y="107"/>
                  </a:lnTo>
                  <a:lnTo>
                    <a:pt x="121" y="107"/>
                  </a:lnTo>
                  <a:lnTo>
                    <a:pt x="121" y="104"/>
                  </a:lnTo>
                  <a:lnTo>
                    <a:pt x="121" y="104"/>
                  </a:lnTo>
                  <a:lnTo>
                    <a:pt x="120" y="103"/>
                  </a:lnTo>
                  <a:lnTo>
                    <a:pt x="118" y="101"/>
                  </a:lnTo>
                  <a:lnTo>
                    <a:pt x="117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5" y="99"/>
                  </a:lnTo>
                  <a:lnTo>
                    <a:pt x="113" y="101"/>
                  </a:lnTo>
                  <a:lnTo>
                    <a:pt x="113" y="101"/>
                  </a:lnTo>
                  <a:lnTo>
                    <a:pt x="112" y="101"/>
                  </a:lnTo>
                  <a:lnTo>
                    <a:pt x="110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7" y="101"/>
                  </a:lnTo>
                  <a:lnTo>
                    <a:pt x="104" y="103"/>
                  </a:lnTo>
                  <a:lnTo>
                    <a:pt x="104" y="103"/>
                  </a:lnTo>
                  <a:lnTo>
                    <a:pt x="102" y="103"/>
                  </a:lnTo>
                  <a:lnTo>
                    <a:pt x="102" y="104"/>
                  </a:lnTo>
                  <a:lnTo>
                    <a:pt x="101" y="106"/>
                  </a:lnTo>
                  <a:lnTo>
                    <a:pt x="101" y="107"/>
                  </a:lnTo>
                  <a:lnTo>
                    <a:pt x="99" y="109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5" y="112"/>
                  </a:lnTo>
                  <a:lnTo>
                    <a:pt x="93" y="114"/>
                  </a:lnTo>
                  <a:lnTo>
                    <a:pt x="91" y="115"/>
                  </a:lnTo>
                  <a:lnTo>
                    <a:pt x="91" y="117"/>
                  </a:lnTo>
                  <a:lnTo>
                    <a:pt x="90" y="120"/>
                  </a:lnTo>
                  <a:lnTo>
                    <a:pt x="90" y="121"/>
                  </a:lnTo>
                  <a:lnTo>
                    <a:pt x="88" y="126"/>
                  </a:lnTo>
                  <a:lnTo>
                    <a:pt x="88" y="128"/>
                  </a:lnTo>
                  <a:lnTo>
                    <a:pt x="87" y="129"/>
                  </a:lnTo>
                  <a:lnTo>
                    <a:pt x="87" y="131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5" y="133"/>
                  </a:lnTo>
                  <a:lnTo>
                    <a:pt x="83" y="133"/>
                  </a:lnTo>
                  <a:lnTo>
                    <a:pt x="83" y="131"/>
                  </a:lnTo>
                  <a:lnTo>
                    <a:pt x="82" y="131"/>
                  </a:lnTo>
                  <a:lnTo>
                    <a:pt x="80" y="129"/>
                  </a:lnTo>
                  <a:lnTo>
                    <a:pt x="80" y="129"/>
                  </a:lnTo>
                  <a:lnTo>
                    <a:pt x="82" y="134"/>
                  </a:lnTo>
                  <a:lnTo>
                    <a:pt x="82" y="136"/>
                  </a:lnTo>
                  <a:lnTo>
                    <a:pt x="77" y="136"/>
                  </a:lnTo>
                  <a:lnTo>
                    <a:pt x="74" y="136"/>
                  </a:lnTo>
                  <a:lnTo>
                    <a:pt x="72" y="136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71" y="134"/>
                  </a:lnTo>
                  <a:lnTo>
                    <a:pt x="69" y="136"/>
                  </a:lnTo>
                  <a:lnTo>
                    <a:pt x="68" y="136"/>
                  </a:lnTo>
                  <a:lnTo>
                    <a:pt x="66" y="134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3"/>
                  </a:lnTo>
                  <a:lnTo>
                    <a:pt x="65" y="134"/>
                  </a:lnTo>
                  <a:lnTo>
                    <a:pt x="65" y="136"/>
                  </a:lnTo>
                  <a:lnTo>
                    <a:pt x="63" y="137"/>
                  </a:lnTo>
                  <a:lnTo>
                    <a:pt x="61" y="137"/>
                  </a:lnTo>
                  <a:lnTo>
                    <a:pt x="61" y="137"/>
                  </a:lnTo>
                  <a:lnTo>
                    <a:pt x="60" y="136"/>
                  </a:lnTo>
                  <a:lnTo>
                    <a:pt x="60" y="134"/>
                  </a:lnTo>
                  <a:lnTo>
                    <a:pt x="60" y="133"/>
                  </a:lnTo>
                  <a:lnTo>
                    <a:pt x="60" y="133"/>
                  </a:lnTo>
                  <a:lnTo>
                    <a:pt x="60" y="134"/>
                  </a:lnTo>
                  <a:lnTo>
                    <a:pt x="60" y="134"/>
                  </a:lnTo>
                  <a:lnTo>
                    <a:pt x="60" y="136"/>
                  </a:lnTo>
                  <a:lnTo>
                    <a:pt x="61" y="137"/>
                  </a:lnTo>
                  <a:lnTo>
                    <a:pt x="60" y="137"/>
                  </a:lnTo>
                  <a:lnTo>
                    <a:pt x="58" y="137"/>
                  </a:lnTo>
                  <a:lnTo>
                    <a:pt x="58" y="139"/>
                  </a:lnTo>
                  <a:lnTo>
                    <a:pt x="57" y="137"/>
                  </a:lnTo>
                  <a:lnTo>
                    <a:pt x="57" y="136"/>
                  </a:lnTo>
                  <a:lnTo>
                    <a:pt x="57" y="136"/>
                  </a:lnTo>
                  <a:lnTo>
                    <a:pt x="57" y="137"/>
                  </a:lnTo>
                  <a:lnTo>
                    <a:pt x="55" y="139"/>
                  </a:lnTo>
                  <a:lnTo>
                    <a:pt x="55" y="139"/>
                  </a:lnTo>
                  <a:lnTo>
                    <a:pt x="54" y="139"/>
                  </a:lnTo>
                  <a:lnTo>
                    <a:pt x="52" y="139"/>
                  </a:lnTo>
                  <a:lnTo>
                    <a:pt x="52" y="139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9"/>
                  </a:lnTo>
                  <a:lnTo>
                    <a:pt x="50" y="139"/>
                  </a:lnTo>
                  <a:lnTo>
                    <a:pt x="50" y="139"/>
                  </a:lnTo>
                  <a:lnTo>
                    <a:pt x="49" y="139"/>
                  </a:lnTo>
                  <a:lnTo>
                    <a:pt x="47" y="137"/>
                  </a:lnTo>
                  <a:lnTo>
                    <a:pt x="46" y="136"/>
                  </a:lnTo>
                  <a:lnTo>
                    <a:pt x="42" y="134"/>
                  </a:lnTo>
                  <a:lnTo>
                    <a:pt x="42" y="133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39" y="126"/>
                  </a:lnTo>
                  <a:lnTo>
                    <a:pt x="39" y="126"/>
                  </a:lnTo>
                  <a:lnTo>
                    <a:pt x="39" y="125"/>
                  </a:lnTo>
                  <a:lnTo>
                    <a:pt x="39" y="123"/>
                  </a:lnTo>
                  <a:lnTo>
                    <a:pt x="41" y="123"/>
                  </a:lnTo>
                  <a:lnTo>
                    <a:pt x="41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39" y="123"/>
                  </a:lnTo>
                  <a:lnTo>
                    <a:pt x="38" y="121"/>
                  </a:lnTo>
                  <a:lnTo>
                    <a:pt x="36" y="121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20"/>
                  </a:lnTo>
                  <a:lnTo>
                    <a:pt x="41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20"/>
                  </a:lnTo>
                  <a:lnTo>
                    <a:pt x="39" y="118"/>
                  </a:lnTo>
                  <a:lnTo>
                    <a:pt x="38" y="118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20"/>
                  </a:lnTo>
                  <a:lnTo>
                    <a:pt x="36" y="118"/>
                  </a:lnTo>
                  <a:lnTo>
                    <a:pt x="35" y="117"/>
                  </a:lnTo>
                  <a:lnTo>
                    <a:pt x="35" y="117"/>
                  </a:lnTo>
                  <a:lnTo>
                    <a:pt x="31" y="114"/>
                  </a:lnTo>
                  <a:lnTo>
                    <a:pt x="28" y="110"/>
                  </a:lnTo>
                  <a:lnTo>
                    <a:pt x="25" y="109"/>
                  </a:lnTo>
                  <a:lnTo>
                    <a:pt x="22" y="109"/>
                  </a:lnTo>
                  <a:lnTo>
                    <a:pt x="13" y="109"/>
                  </a:lnTo>
                  <a:lnTo>
                    <a:pt x="11" y="107"/>
                  </a:lnTo>
                  <a:lnTo>
                    <a:pt x="13" y="107"/>
                  </a:lnTo>
                  <a:lnTo>
                    <a:pt x="13" y="107"/>
                  </a:lnTo>
                  <a:lnTo>
                    <a:pt x="16" y="106"/>
                  </a:lnTo>
                  <a:lnTo>
                    <a:pt x="16" y="106"/>
                  </a:lnTo>
                  <a:lnTo>
                    <a:pt x="13" y="107"/>
                  </a:lnTo>
                  <a:lnTo>
                    <a:pt x="11" y="107"/>
                  </a:lnTo>
                  <a:lnTo>
                    <a:pt x="9" y="109"/>
                  </a:lnTo>
                  <a:lnTo>
                    <a:pt x="1" y="109"/>
                  </a:lnTo>
                  <a:lnTo>
                    <a:pt x="1" y="109"/>
                  </a:lnTo>
                  <a:lnTo>
                    <a:pt x="1" y="107"/>
                  </a:lnTo>
                  <a:lnTo>
                    <a:pt x="1" y="106"/>
                  </a:lnTo>
                  <a:lnTo>
                    <a:pt x="1" y="104"/>
                  </a:lnTo>
                  <a:lnTo>
                    <a:pt x="1" y="104"/>
                  </a:lnTo>
                  <a:lnTo>
                    <a:pt x="1" y="103"/>
                  </a:lnTo>
                  <a:lnTo>
                    <a:pt x="1" y="103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9"/>
                  </a:lnTo>
                  <a:lnTo>
                    <a:pt x="1" y="98"/>
                  </a:lnTo>
                  <a:lnTo>
                    <a:pt x="1" y="95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3"/>
                  </a:lnTo>
                  <a:lnTo>
                    <a:pt x="1" y="92"/>
                  </a:lnTo>
                  <a:lnTo>
                    <a:pt x="1" y="92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0" y="87"/>
                  </a:lnTo>
                  <a:lnTo>
                    <a:pt x="1" y="85"/>
                  </a:lnTo>
                  <a:lnTo>
                    <a:pt x="1" y="82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1" y="76"/>
                  </a:lnTo>
                  <a:lnTo>
                    <a:pt x="1" y="74"/>
                  </a:lnTo>
                  <a:lnTo>
                    <a:pt x="1" y="69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6" y="68"/>
                  </a:lnTo>
                  <a:lnTo>
                    <a:pt x="8" y="66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2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4" y="57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6" y="51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6" y="43"/>
                  </a:lnTo>
                  <a:lnTo>
                    <a:pt x="16" y="41"/>
                  </a:lnTo>
                  <a:lnTo>
                    <a:pt x="16" y="40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13" y="36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9"/>
                  </a:lnTo>
                  <a:lnTo>
                    <a:pt x="14" y="27"/>
                  </a:lnTo>
                  <a:lnTo>
                    <a:pt x="14" y="24"/>
                  </a:lnTo>
                  <a:lnTo>
                    <a:pt x="14" y="22"/>
                  </a:lnTo>
                  <a:lnTo>
                    <a:pt x="14" y="19"/>
                  </a:lnTo>
                  <a:lnTo>
                    <a:pt x="16" y="19"/>
                  </a:lnTo>
                  <a:lnTo>
                    <a:pt x="19" y="16"/>
                  </a:lnTo>
                  <a:lnTo>
                    <a:pt x="20" y="14"/>
                  </a:lnTo>
                  <a:lnTo>
                    <a:pt x="20" y="11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5"/>
                  </a:lnTo>
                  <a:lnTo>
                    <a:pt x="25" y="3"/>
                  </a:lnTo>
                  <a:lnTo>
                    <a:pt x="28" y="2"/>
                  </a:lnTo>
                  <a:lnTo>
                    <a:pt x="30" y="2"/>
                  </a:lnTo>
                  <a:lnTo>
                    <a:pt x="31" y="2"/>
                  </a:lnTo>
                  <a:lnTo>
                    <a:pt x="33" y="2"/>
                  </a:lnTo>
                  <a:lnTo>
                    <a:pt x="36" y="2"/>
                  </a:lnTo>
                  <a:lnTo>
                    <a:pt x="38" y="2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5" name="Freeform 191">
              <a:extLst>
                <a:ext uri="{FF2B5EF4-FFF2-40B4-BE49-F238E27FC236}">
                  <a16:creationId xmlns:a16="http://schemas.microsoft.com/office/drawing/2014/main" id="{9BF55247-DA9D-407F-AD14-A2928D895C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5754" y="5252138"/>
              <a:ext cx="1950" cy="1950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0 h 1"/>
                <a:gd name="T4" fmla="*/ 1 w 1"/>
                <a:gd name="T5" fmla="*/ 0 h 1"/>
                <a:gd name="T6" fmla="*/ 1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1 h 1"/>
                <a:gd name="T14" fmla="*/ 1 w 1"/>
                <a:gd name="T15" fmla="*/ 1 h 1"/>
                <a:gd name="T16" fmla="*/ 1 w 1"/>
                <a:gd name="T17" fmla="*/ 1 h 1"/>
                <a:gd name="T18" fmla="*/ 1 w 1"/>
                <a:gd name="T19" fmla="*/ 1 h 1"/>
                <a:gd name="T20" fmla="*/ 1 w 1"/>
                <a:gd name="T21" fmla="*/ 1 h 1"/>
                <a:gd name="T22" fmla="*/ 1 w 1"/>
                <a:gd name="T23" fmla="*/ 1 h 1"/>
                <a:gd name="T24" fmla="*/ 1 w 1"/>
                <a:gd name="T25" fmla="*/ 1 h 1"/>
                <a:gd name="T26" fmla="*/ 0 w 1"/>
                <a:gd name="T27" fmla="*/ 1 h 1"/>
                <a:gd name="T28" fmla="*/ 0 w 1"/>
                <a:gd name="T29" fmla="*/ 1 h 1"/>
                <a:gd name="T30" fmla="*/ 0 w 1"/>
                <a:gd name="T31" fmla="*/ 1 h 1"/>
                <a:gd name="T32" fmla="*/ 0 w 1"/>
                <a:gd name="T33" fmla="*/ 1 h 1"/>
                <a:gd name="T34" fmla="*/ 0 w 1"/>
                <a:gd name="T35" fmla="*/ 1 h 1"/>
                <a:gd name="T36" fmla="*/ 0 w 1"/>
                <a:gd name="T37" fmla="*/ 0 h 1"/>
                <a:gd name="T38" fmla="*/ 0 w 1"/>
                <a:gd name="T39" fmla="*/ 0 h 1"/>
                <a:gd name="T40" fmla="*/ 0 w 1"/>
                <a:gd name="T41" fmla="*/ 0 h 1"/>
                <a:gd name="T42" fmla="*/ 0 w 1"/>
                <a:gd name="T43" fmla="*/ 0 h 1"/>
                <a:gd name="T44" fmla="*/ 0 w 1"/>
                <a:gd name="T45" fmla="*/ 0 h 1"/>
                <a:gd name="T46" fmla="*/ 0 w 1"/>
                <a:gd name="T47" fmla="*/ 0 h 1"/>
                <a:gd name="T48" fmla="*/ 0 w 1"/>
                <a:gd name="T49" fmla="*/ 0 h 1"/>
                <a:gd name="T50" fmla="*/ 0 w 1"/>
                <a:gd name="T5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6" name="Freeform 192">
              <a:extLst>
                <a:ext uri="{FF2B5EF4-FFF2-40B4-BE49-F238E27FC236}">
                  <a16:creationId xmlns:a16="http://schemas.microsoft.com/office/drawing/2014/main" id="{023A12AF-D0F4-48BA-B87D-D2B5EEC98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8893" y="3747339"/>
              <a:ext cx="444422" cy="341114"/>
            </a:xfrm>
            <a:custGeom>
              <a:avLst/>
              <a:gdLst>
                <a:gd name="T0" fmla="*/ 192 w 228"/>
                <a:gd name="T1" fmla="*/ 5 h 175"/>
                <a:gd name="T2" fmla="*/ 203 w 228"/>
                <a:gd name="T3" fmla="*/ 12 h 175"/>
                <a:gd name="T4" fmla="*/ 216 w 228"/>
                <a:gd name="T5" fmla="*/ 16 h 175"/>
                <a:gd name="T6" fmla="*/ 217 w 228"/>
                <a:gd name="T7" fmla="*/ 30 h 175"/>
                <a:gd name="T8" fmla="*/ 224 w 228"/>
                <a:gd name="T9" fmla="*/ 41 h 175"/>
                <a:gd name="T10" fmla="*/ 228 w 228"/>
                <a:gd name="T11" fmla="*/ 49 h 175"/>
                <a:gd name="T12" fmla="*/ 224 w 228"/>
                <a:gd name="T13" fmla="*/ 64 h 175"/>
                <a:gd name="T14" fmla="*/ 222 w 228"/>
                <a:gd name="T15" fmla="*/ 91 h 175"/>
                <a:gd name="T16" fmla="*/ 206 w 228"/>
                <a:gd name="T17" fmla="*/ 115 h 175"/>
                <a:gd name="T18" fmla="*/ 194 w 228"/>
                <a:gd name="T19" fmla="*/ 134 h 175"/>
                <a:gd name="T20" fmla="*/ 192 w 228"/>
                <a:gd name="T21" fmla="*/ 146 h 175"/>
                <a:gd name="T22" fmla="*/ 184 w 228"/>
                <a:gd name="T23" fmla="*/ 149 h 175"/>
                <a:gd name="T24" fmla="*/ 178 w 228"/>
                <a:gd name="T25" fmla="*/ 154 h 175"/>
                <a:gd name="T26" fmla="*/ 165 w 228"/>
                <a:gd name="T27" fmla="*/ 151 h 175"/>
                <a:gd name="T28" fmla="*/ 149 w 228"/>
                <a:gd name="T29" fmla="*/ 151 h 175"/>
                <a:gd name="T30" fmla="*/ 142 w 228"/>
                <a:gd name="T31" fmla="*/ 154 h 175"/>
                <a:gd name="T32" fmla="*/ 124 w 228"/>
                <a:gd name="T33" fmla="*/ 157 h 175"/>
                <a:gd name="T34" fmla="*/ 112 w 228"/>
                <a:gd name="T35" fmla="*/ 151 h 175"/>
                <a:gd name="T36" fmla="*/ 102 w 228"/>
                <a:gd name="T37" fmla="*/ 154 h 175"/>
                <a:gd name="T38" fmla="*/ 97 w 228"/>
                <a:gd name="T39" fmla="*/ 156 h 175"/>
                <a:gd name="T40" fmla="*/ 93 w 228"/>
                <a:gd name="T41" fmla="*/ 149 h 175"/>
                <a:gd name="T42" fmla="*/ 88 w 228"/>
                <a:gd name="T43" fmla="*/ 146 h 175"/>
                <a:gd name="T44" fmla="*/ 75 w 228"/>
                <a:gd name="T45" fmla="*/ 143 h 175"/>
                <a:gd name="T46" fmla="*/ 69 w 228"/>
                <a:gd name="T47" fmla="*/ 145 h 175"/>
                <a:gd name="T48" fmla="*/ 61 w 228"/>
                <a:gd name="T49" fmla="*/ 146 h 175"/>
                <a:gd name="T50" fmla="*/ 56 w 228"/>
                <a:gd name="T51" fmla="*/ 154 h 175"/>
                <a:gd name="T52" fmla="*/ 50 w 228"/>
                <a:gd name="T53" fmla="*/ 162 h 175"/>
                <a:gd name="T54" fmla="*/ 50 w 228"/>
                <a:gd name="T55" fmla="*/ 172 h 175"/>
                <a:gd name="T56" fmla="*/ 50 w 228"/>
                <a:gd name="T57" fmla="*/ 173 h 175"/>
                <a:gd name="T58" fmla="*/ 49 w 228"/>
                <a:gd name="T59" fmla="*/ 173 h 175"/>
                <a:gd name="T60" fmla="*/ 45 w 228"/>
                <a:gd name="T61" fmla="*/ 170 h 175"/>
                <a:gd name="T62" fmla="*/ 39 w 228"/>
                <a:gd name="T63" fmla="*/ 165 h 175"/>
                <a:gd name="T64" fmla="*/ 36 w 228"/>
                <a:gd name="T65" fmla="*/ 167 h 175"/>
                <a:gd name="T66" fmla="*/ 33 w 228"/>
                <a:gd name="T67" fmla="*/ 170 h 175"/>
                <a:gd name="T68" fmla="*/ 28 w 228"/>
                <a:gd name="T69" fmla="*/ 167 h 175"/>
                <a:gd name="T70" fmla="*/ 28 w 228"/>
                <a:gd name="T71" fmla="*/ 165 h 175"/>
                <a:gd name="T72" fmla="*/ 30 w 228"/>
                <a:gd name="T73" fmla="*/ 162 h 175"/>
                <a:gd name="T74" fmla="*/ 26 w 228"/>
                <a:gd name="T75" fmla="*/ 160 h 175"/>
                <a:gd name="T76" fmla="*/ 22 w 228"/>
                <a:gd name="T77" fmla="*/ 162 h 175"/>
                <a:gd name="T78" fmla="*/ 14 w 228"/>
                <a:gd name="T79" fmla="*/ 156 h 175"/>
                <a:gd name="T80" fmla="*/ 12 w 228"/>
                <a:gd name="T81" fmla="*/ 151 h 175"/>
                <a:gd name="T82" fmla="*/ 15 w 228"/>
                <a:gd name="T83" fmla="*/ 151 h 175"/>
                <a:gd name="T84" fmla="*/ 11 w 228"/>
                <a:gd name="T85" fmla="*/ 148 h 175"/>
                <a:gd name="T86" fmla="*/ 9 w 228"/>
                <a:gd name="T87" fmla="*/ 146 h 175"/>
                <a:gd name="T88" fmla="*/ 4 w 228"/>
                <a:gd name="T89" fmla="*/ 142 h 175"/>
                <a:gd name="T90" fmla="*/ 3 w 228"/>
                <a:gd name="T91" fmla="*/ 137 h 175"/>
                <a:gd name="T92" fmla="*/ 1 w 228"/>
                <a:gd name="T93" fmla="*/ 129 h 175"/>
                <a:gd name="T94" fmla="*/ 1 w 228"/>
                <a:gd name="T95" fmla="*/ 127 h 175"/>
                <a:gd name="T96" fmla="*/ 12 w 228"/>
                <a:gd name="T97" fmla="*/ 127 h 175"/>
                <a:gd name="T98" fmla="*/ 25 w 228"/>
                <a:gd name="T99" fmla="*/ 123 h 175"/>
                <a:gd name="T100" fmla="*/ 41 w 228"/>
                <a:gd name="T101" fmla="*/ 121 h 175"/>
                <a:gd name="T102" fmla="*/ 45 w 228"/>
                <a:gd name="T103" fmla="*/ 121 h 175"/>
                <a:gd name="T104" fmla="*/ 53 w 228"/>
                <a:gd name="T105" fmla="*/ 116 h 175"/>
                <a:gd name="T106" fmla="*/ 55 w 228"/>
                <a:gd name="T107" fmla="*/ 113 h 175"/>
                <a:gd name="T108" fmla="*/ 58 w 228"/>
                <a:gd name="T109" fmla="*/ 107 h 175"/>
                <a:gd name="T110" fmla="*/ 60 w 228"/>
                <a:gd name="T111" fmla="*/ 97 h 175"/>
                <a:gd name="T112" fmla="*/ 60 w 228"/>
                <a:gd name="T113" fmla="*/ 80 h 175"/>
                <a:gd name="T114" fmla="*/ 60 w 228"/>
                <a:gd name="T115" fmla="*/ 66 h 175"/>
                <a:gd name="T116" fmla="*/ 75 w 228"/>
                <a:gd name="T117" fmla="*/ 63 h 175"/>
                <a:gd name="T118" fmla="*/ 88 w 228"/>
                <a:gd name="T119" fmla="*/ 55 h 175"/>
                <a:gd name="T120" fmla="*/ 102 w 228"/>
                <a:gd name="T121" fmla="*/ 42 h 175"/>
                <a:gd name="T122" fmla="*/ 126 w 228"/>
                <a:gd name="T123" fmla="*/ 27 h 175"/>
                <a:gd name="T124" fmla="*/ 156 w 228"/>
                <a:gd name="T125" fmla="*/ 9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8" h="175">
                  <a:moveTo>
                    <a:pt x="172" y="0"/>
                  </a:moveTo>
                  <a:lnTo>
                    <a:pt x="178" y="1"/>
                  </a:lnTo>
                  <a:lnTo>
                    <a:pt x="186" y="3"/>
                  </a:lnTo>
                  <a:lnTo>
                    <a:pt x="192" y="5"/>
                  </a:lnTo>
                  <a:lnTo>
                    <a:pt x="194" y="6"/>
                  </a:lnTo>
                  <a:lnTo>
                    <a:pt x="198" y="9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3" y="12"/>
                  </a:lnTo>
                  <a:lnTo>
                    <a:pt x="208" y="11"/>
                  </a:lnTo>
                  <a:lnTo>
                    <a:pt x="214" y="8"/>
                  </a:lnTo>
                  <a:lnTo>
                    <a:pt x="216" y="16"/>
                  </a:lnTo>
                  <a:lnTo>
                    <a:pt x="217" y="23"/>
                  </a:lnTo>
                  <a:lnTo>
                    <a:pt x="217" y="28"/>
                  </a:lnTo>
                  <a:lnTo>
                    <a:pt x="217" y="30"/>
                  </a:lnTo>
                  <a:lnTo>
                    <a:pt x="217" y="30"/>
                  </a:lnTo>
                  <a:lnTo>
                    <a:pt x="219" y="31"/>
                  </a:lnTo>
                  <a:lnTo>
                    <a:pt x="224" y="38"/>
                  </a:lnTo>
                  <a:lnTo>
                    <a:pt x="222" y="39"/>
                  </a:lnTo>
                  <a:lnTo>
                    <a:pt x="224" y="41"/>
                  </a:lnTo>
                  <a:lnTo>
                    <a:pt x="224" y="42"/>
                  </a:lnTo>
                  <a:lnTo>
                    <a:pt x="228" y="47"/>
                  </a:lnTo>
                  <a:lnTo>
                    <a:pt x="228" y="47"/>
                  </a:lnTo>
                  <a:lnTo>
                    <a:pt x="228" y="49"/>
                  </a:lnTo>
                  <a:lnTo>
                    <a:pt x="225" y="53"/>
                  </a:lnTo>
                  <a:lnTo>
                    <a:pt x="225" y="53"/>
                  </a:lnTo>
                  <a:lnTo>
                    <a:pt x="225" y="60"/>
                  </a:lnTo>
                  <a:lnTo>
                    <a:pt x="224" y="64"/>
                  </a:lnTo>
                  <a:lnTo>
                    <a:pt x="224" y="71"/>
                  </a:lnTo>
                  <a:lnTo>
                    <a:pt x="224" y="77"/>
                  </a:lnTo>
                  <a:lnTo>
                    <a:pt x="222" y="83"/>
                  </a:lnTo>
                  <a:lnTo>
                    <a:pt x="222" y="91"/>
                  </a:lnTo>
                  <a:lnTo>
                    <a:pt x="222" y="99"/>
                  </a:lnTo>
                  <a:lnTo>
                    <a:pt x="217" y="102"/>
                  </a:lnTo>
                  <a:lnTo>
                    <a:pt x="211" y="110"/>
                  </a:lnTo>
                  <a:lnTo>
                    <a:pt x="206" y="115"/>
                  </a:lnTo>
                  <a:lnTo>
                    <a:pt x="203" y="120"/>
                  </a:lnTo>
                  <a:lnTo>
                    <a:pt x="197" y="127"/>
                  </a:lnTo>
                  <a:lnTo>
                    <a:pt x="195" y="132"/>
                  </a:lnTo>
                  <a:lnTo>
                    <a:pt x="194" y="134"/>
                  </a:lnTo>
                  <a:lnTo>
                    <a:pt x="192" y="135"/>
                  </a:lnTo>
                  <a:lnTo>
                    <a:pt x="194" y="138"/>
                  </a:lnTo>
                  <a:lnTo>
                    <a:pt x="195" y="145"/>
                  </a:lnTo>
                  <a:lnTo>
                    <a:pt x="192" y="146"/>
                  </a:lnTo>
                  <a:lnTo>
                    <a:pt x="190" y="146"/>
                  </a:lnTo>
                  <a:lnTo>
                    <a:pt x="189" y="148"/>
                  </a:lnTo>
                  <a:lnTo>
                    <a:pt x="186" y="148"/>
                  </a:lnTo>
                  <a:lnTo>
                    <a:pt x="184" y="149"/>
                  </a:lnTo>
                  <a:lnTo>
                    <a:pt x="183" y="149"/>
                  </a:lnTo>
                  <a:lnTo>
                    <a:pt x="181" y="151"/>
                  </a:lnTo>
                  <a:lnTo>
                    <a:pt x="178" y="153"/>
                  </a:lnTo>
                  <a:lnTo>
                    <a:pt x="178" y="154"/>
                  </a:lnTo>
                  <a:lnTo>
                    <a:pt x="176" y="154"/>
                  </a:lnTo>
                  <a:lnTo>
                    <a:pt x="173" y="154"/>
                  </a:lnTo>
                  <a:lnTo>
                    <a:pt x="172" y="153"/>
                  </a:lnTo>
                  <a:lnTo>
                    <a:pt x="165" y="151"/>
                  </a:lnTo>
                  <a:lnTo>
                    <a:pt x="164" y="151"/>
                  </a:lnTo>
                  <a:lnTo>
                    <a:pt x="162" y="151"/>
                  </a:lnTo>
                  <a:lnTo>
                    <a:pt x="156" y="151"/>
                  </a:lnTo>
                  <a:lnTo>
                    <a:pt x="149" y="151"/>
                  </a:lnTo>
                  <a:lnTo>
                    <a:pt x="146" y="151"/>
                  </a:lnTo>
                  <a:lnTo>
                    <a:pt x="145" y="153"/>
                  </a:lnTo>
                  <a:lnTo>
                    <a:pt x="143" y="153"/>
                  </a:lnTo>
                  <a:lnTo>
                    <a:pt x="142" y="154"/>
                  </a:lnTo>
                  <a:lnTo>
                    <a:pt x="137" y="159"/>
                  </a:lnTo>
                  <a:lnTo>
                    <a:pt x="131" y="159"/>
                  </a:lnTo>
                  <a:lnTo>
                    <a:pt x="127" y="157"/>
                  </a:lnTo>
                  <a:lnTo>
                    <a:pt x="124" y="157"/>
                  </a:lnTo>
                  <a:lnTo>
                    <a:pt x="119" y="154"/>
                  </a:lnTo>
                  <a:lnTo>
                    <a:pt x="115" y="151"/>
                  </a:lnTo>
                  <a:lnTo>
                    <a:pt x="113" y="151"/>
                  </a:lnTo>
                  <a:lnTo>
                    <a:pt x="112" y="151"/>
                  </a:lnTo>
                  <a:lnTo>
                    <a:pt x="110" y="151"/>
                  </a:lnTo>
                  <a:lnTo>
                    <a:pt x="104" y="154"/>
                  </a:lnTo>
                  <a:lnTo>
                    <a:pt x="102" y="154"/>
                  </a:lnTo>
                  <a:lnTo>
                    <a:pt x="102" y="154"/>
                  </a:lnTo>
                  <a:lnTo>
                    <a:pt x="101" y="156"/>
                  </a:lnTo>
                  <a:lnTo>
                    <a:pt x="99" y="156"/>
                  </a:lnTo>
                  <a:lnTo>
                    <a:pt x="99" y="156"/>
                  </a:lnTo>
                  <a:lnTo>
                    <a:pt x="97" y="156"/>
                  </a:lnTo>
                  <a:lnTo>
                    <a:pt x="97" y="156"/>
                  </a:lnTo>
                  <a:lnTo>
                    <a:pt x="96" y="154"/>
                  </a:lnTo>
                  <a:lnTo>
                    <a:pt x="94" y="151"/>
                  </a:lnTo>
                  <a:lnTo>
                    <a:pt x="93" y="149"/>
                  </a:lnTo>
                  <a:lnTo>
                    <a:pt x="93" y="149"/>
                  </a:lnTo>
                  <a:lnTo>
                    <a:pt x="90" y="146"/>
                  </a:lnTo>
                  <a:lnTo>
                    <a:pt x="90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2" y="145"/>
                  </a:lnTo>
                  <a:lnTo>
                    <a:pt x="77" y="143"/>
                  </a:lnTo>
                  <a:lnTo>
                    <a:pt x="75" y="143"/>
                  </a:lnTo>
                  <a:lnTo>
                    <a:pt x="75" y="143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69" y="145"/>
                  </a:lnTo>
                  <a:lnTo>
                    <a:pt x="67" y="145"/>
                  </a:lnTo>
                  <a:lnTo>
                    <a:pt x="66" y="145"/>
                  </a:lnTo>
                  <a:lnTo>
                    <a:pt x="64" y="145"/>
                  </a:lnTo>
                  <a:lnTo>
                    <a:pt x="61" y="146"/>
                  </a:lnTo>
                  <a:lnTo>
                    <a:pt x="60" y="148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54"/>
                  </a:lnTo>
                  <a:lnTo>
                    <a:pt x="56" y="157"/>
                  </a:lnTo>
                  <a:lnTo>
                    <a:pt x="55" y="159"/>
                  </a:lnTo>
                  <a:lnTo>
                    <a:pt x="52" y="162"/>
                  </a:lnTo>
                  <a:lnTo>
                    <a:pt x="50" y="162"/>
                  </a:lnTo>
                  <a:lnTo>
                    <a:pt x="50" y="165"/>
                  </a:lnTo>
                  <a:lnTo>
                    <a:pt x="50" y="167"/>
                  </a:lnTo>
                  <a:lnTo>
                    <a:pt x="50" y="170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2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3"/>
                  </a:lnTo>
                  <a:lnTo>
                    <a:pt x="50" y="175"/>
                  </a:lnTo>
                  <a:lnTo>
                    <a:pt x="50" y="175"/>
                  </a:lnTo>
                  <a:lnTo>
                    <a:pt x="49" y="173"/>
                  </a:lnTo>
                  <a:lnTo>
                    <a:pt x="47" y="173"/>
                  </a:lnTo>
                  <a:lnTo>
                    <a:pt x="47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4" y="168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9" y="165"/>
                  </a:lnTo>
                  <a:lnTo>
                    <a:pt x="37" y="165"/>
                  </a:lnTo>
                  <a:lnTo>
                    <a:pt x="36" y="165"/>
                  </a:lnTo>
                  <a:lnTo>
                    <a:pt x="36" y="167"/>
                  </a:lnTo>
                  <a:lnTo>
                    <a:pt x="36" y="167"/>
                  </a:lnTo>
                  <a:lnTo>
                    <a:pt x="33" y="167"/>
                  </a:lnTo>
                  <a:lnTo>
                    <a:pt x="31" y="167"/>
                  </a:lnTo>
                  <a:lnTo>
                    <a:pt x="31" y="168"/>
                  </a:lnTo>
                  <a:lnTo>
                    <a:pt x="33" y="170"/>
                  </a:lnTo>
                  <a:lnTo>
                    <a:pt x="33" y="172"/>
                  </a:lnTo>
                  <a:lnTo>
                    <a:pt x="31" y="172"/>
                  </a:lnTo>
                  <a:lnTo>
                    <a:pt x="30" y="168"/>
                  </a:lnTo>
                  <a:lnTo>
                    <a:pt x="28" y="167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28" y="165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4"/>
                  </a:lnTo>
                  <a:lnTo>
                    <a:pt x="30" y="162"/>
                  </a:lnTo>
                  <a:lnTo>
                    <a:pt x="30" y="160"/>
                  </a:lnTo>
                  <a:lnTo>
                    <a:pt x="28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6" y="160"/>
                  </a:lnTo>
                  <a:lnTo>
                    <a:pt x="25" y="160"/>
                  </a:lnTo>
                  <a:lnTo>
                    <a:pt x="23" y="162"/>
                  </a:lnTo>
                  <a:lnTo>
                    <a:pt x="22" y="162"/>
                  </a:lnTo>
                  <a:lnTo>
                    <a:pt x="20" y="160"/>
                  </a:lnTo>
                  <a:lnTo>
                    <a:pt x="20" y="160"/>
                  </a:lnTo>
                  <a:lnTo>
                    <a:pt x="17" y="159"/>
                  </a:lnTo>
                  <a:lnTo>
                    <a:pt x="14" y="156"/>
                  </a:lnTo>
                  <a:lnTo>
                    <a:pt x="12" y="156"/>
                  </a:lnTo>
                  <a:lnTo>
                    <a:pt x="12" y="156"/>
                  </a:lnTo>
                  <a:lnTo>
                    <a:pt x="12" y="153"/>
                  </a:lnTo>
                  <a:lnTo>
                    <a:pt x="12" y="151"/>
                  </a:lnTo>
                  <a:lnTo>
                    <a:pt x="12" y="151"/>
                  </a:lnTo>
                  <a:lnTo>
                    <a:pt x="14" y="151"/>
                  </a:lnTo>
                  <a:lnTo>
                    <a:pt x="15" y="151"/>
                  </a:lnTo>
                  <a:lnTo>
                    <a:pt x="15" y="151"/>
                  </a:lnTo>
                  <a:lnTo>
                    <a:pt x="14" y="149"/>
                  </a:lnTo>
                  <a:lnTo>
                    <a:pt x="12" y="149"/>
                  </a:lnTo>
                  <a:lnTo>
                    <a:pt x="12" y="148"/>
                  </a:lnTo>
                  <a:lnTo>
                    <a:pt x="11" y="148"/>
                  </a:lnTo>
                  <a:lnTo>
                    <a:pt x="11" y="146"/>
                  </a:lnTo>
                  <a:lnTo>
                    <a:pt x="11" y="146"/>
                  </a:lnTo>
                  <a:lnTo>
                    <a:pt x="9" y="146"/>
                  </a:lnTo>
                  <a:lnTo>
                    <a:pt x="9" y="146"/>
                  </a:lnTo>
                  <a:lnTo>
                    <a:pt x="8" y="146"/>
                  </a:lnTo>
                  <a:lnTo>
                    <a:pt x="6" y="145"/>
                  </a:lnTo>
                  <a:lnTo>
                    <a:pt x="6" y="143"/>
                  </a:lnTo>
                  <a:lnTo>
                    <a:pt x="4" y="142"/>
                  </a:lnTo>
                  <a:lnTo>
                    <a:pt x="3" y="140"/>
                  </a:lnTo>
                  <a:lnTo>
                    <a:pt x="3" y="138"/>
                  </a:lnTo>
                  <a:lnTo>
                    <a:pt x="3" y="137"/>
                  </a:lnTo>
                  <a:lnTo>
                    <a:pt x="3" y="137"/>
                  </a:lnTo>
                  <a:lnTo>
                    <a:pt x="1" y="135"/>
                  </a:lnTo>
                  <a:lnTo>
                    <a:pt x="0" y="134"/>
                  </a:lnTo>
                  <a:lnTo>
                    <a:pt x="0" y="132"/>
                  </a:lnTo>
                  <a:lnTo>
                    <a:pt x="1" y="129"/>
                  </a:lnTo>
                  <a:lnTo>
                    <a:pt x="1" y="129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1" y="127"/>
                  </a:lnTo>
                  <a:lnTo>
                    <a:pt x="4" y="127"/>
                  </a:lnTo>
                  <a:lnTo>
                    <a:pt x="8" y="127"/>
                  </a:lnTo>
                  <a:lnTo>
                    <a:pt x="11" y="127"/>
                  </a:lnTo>
                  <a:lnTo>
                    <a:pt x="12" y="127"/>
                  </a:lnTo>
                  <a:lnTo>
                    <a:pt x="14" y="124"/>
                  </a:lnTo>
                  <a:lnTo>
                    <a:pt x="17" y="123"/>
                  </a:lnTo>
                  <a:lnTo>
                    <a:pt x="20" y="123"/>
                  </a:lnTo>
                  <a:lnTo>
                    <a:pt x="25" y="123"/>
                  </a:lnTo>
                  <a:lnTo>
                    <a:pt x="28" y="123"/>
                  </a:lnTo>
                  <a:lnTo>
                    <a:pt x="33" y="121"/>
                  </a:lnTo>
                  <a:lnTo>
                    <a:pt x="36" y="121"/>
                  </a:lnTo>
                  <a:lnTo>
                    <a:pt x="41" y="121"/>
                  </a:lnTo>
                  <a:lnTo>
                    <a:pt x="41" y="121"/>
                  </a:lnTo>
                  <a:lnTo>
                    <a:pt x="42" y="120"/>
                  </a:lnTo>
                  <a:lnTo>
                    <a:pt x="42" y="120"/>
                  </a:lnTo>
                  <a:lnTo>
                    <a:pt x="45" y="121"/>
                  </a:lnTo>
                  <a:lnTo>
                    <a:pt x="49" y="121"/>
                  </a:lnTo>
                  <a:lnTo>
                    <a:pt x="49" y="120"/>
                  </a:lnTo>
                  <a:lnTo>
                    <a:pt x="52" y="116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3" y="115"/>
                  </a:lnTo>
                  <a:lnTo>
                    <a:pt x="55" y="115"/>
                  </a:lnTo>
                  <a:lnTo>
                    <a:pt x="55" y="113"/>
                  </a:lnTo>
                  <a:lnTo>
                    <a:pt x="55" y="113"/>
                  </a:lnTo>
                  <a:lnTo>
                    <a:pt x="55" y="112"/>
                  </a:lnTo>
                  <a:lnTo>
                    <a:pt x="56" y="108"/>
                  </a:lnTo>
                  <a:lnTo>
                    <a:pt x="58" y="107"/>
                  </a:lnTo>
                  <a:lnTo>
                    <a:pt x="58" y="104"/>
                  </a:lnTo>
                  <a:lnTo>
                    <a:pt x="58" y="101"/>
                  </a:lnTo>
                  <a:lnTo>
                    <a:pt x="58" y="97"/>
                  </a:lnTo>
                  <a:lnTo>
                    <a:pt x="60" y="97"/>
                  </a:lnTo>
                  <a:lnTo>
                    <a:pt x="60" y="93"/>
                  </a:lnTo>
                  <a:lnTo>
                    <a:pt x="60" y="88"/>
                  </a:lnTo>
                  <a:lnTo>
                    <a:pt x="60" y="85"/>
                  </a:lnTo>
                  <a:lnTo>
                    <a:pt x="60" y="80"/>
                  </a:lnTo>
                  <a:lnTo>
                    <a:pt x="60" y="75"/>
                  </a:lnTo>
                  <a:lnTo>
                    <a:pt x="60" y="72"/>
                  </a:lnTo>
                  <a:lnTo>
                    <a:pt x="60" y="68"/>
                  </a:lnTo>
                  <a:lnTo>
                    <a:pt x="60" y="66"/>
                  </a:lnTo>
                  <a:lnTo>
                    <a:pt x="63" y="64"/>
                  </a:lnTo>
                  <a:lnTo>
                    <a:pt x="66" y="64"/>
                  </a:lnTo>
                  <a:lnTo>
                    <a:pt x="71" y="63"/>
                  </a:lnTo>
                  <a:lnTo>
                    <a:pt x="75" y="63"/>
                  </a:lnTo>
                  <a:lnTo>
                    <a:pt x="80" y="61"/>
                  </a:lnTo>
                  <a:lnTo>
                    <a:pt x="82" y="60"/>
                  </a:lnTo>
                  <a:lnTo>
                    <a:pt x="86" y="57"/>
                  </a:lnTo>
                  <a:lnTo>
                    <a:pt x="88" y="55"/>
                  </a:lnTo>
                  <a:lnTo>
                    <a:pt x="93" y="52"/>
                  </a:lnTo>
                  <a:lnTo>
                    <a:pt x="96" y="49"/>
                  </a:lnTo>
                  <a:lnTo>
                    <a:pt x="99" y="45"/>
                  </a:lnTo>
                  <a:lnTo>
                    <a:pt x="102" y="42"/>
                  </a:lnTo>
                  <a:lnTo>
                    <a:pt x="105" y="39"/>
                  </a:lnTo>
                  <a:lnTo>
                    <a:pt x="112" y="36"/>
                  </a:lnTo>
                  <a:lnTo>
                    <a:pt x="118" y="31"/>
                  </a:lnTo>
                  <a:lnTo>
                    <a:pt x="126" y="27"/>
                  </a:lnTo>
                  <a:lnTo>
                    <a:pt x="134" y="22"/>
                  </a:lnTo>
                  <a:lnTo>
                    <a:pt x="142" y="19"/>
                  </a:lnTo>
                  <a:lnTo>
                    <a:pt x="148" y="14"/>
                  </a:lnTo>
                  <a:lnTo>
                    <a:pt x="156" y="9"/>
                  </a:lnTo>
                  <a:lnTo>
                    <a:pt x="164" y="5"/>
                  </a:lnTo>
                  <a:lnTo>
                    <a:pt x="1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7" name="Freeform 193">
              <a:extLst>
                <a:ext uri="{FF2B5EF4-FFF2-40B4-BE49-F238E27FC236}">
                  <a16:creationId xmlns:a16="http://schemas.microsoft.com/office/drawing/2014/main" id="{24D0421E-45B9-4A38-B221-A0159CEF75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271594" y="4957807"/>
              <a:ext cx="230008" cy="103309"/>
            </a:xfrm>
            <a:custGeom>
              <a:avLst/>
              <a:gdLst>
                <a:gd name="T0" fmla="*/ 110 w 118"/>
                <a:gd name="T1" fmla="*/ 52 h 53"/>
                <a:gd name="T2" fmla="*/ 109 w 118"/>
                <a:gd name="T3" fmla="*/ 53 h 53"/>
                <a:gd name="T4" fmla="*/ 109 w 118"/>
                <a:gd name="T5" fmla="*/ 53 h 53"/>
                <a:gd name="T6" fmla="*/ 109 w 118"/>
                <a:gd name="T7" fmla="*/ 52 h 53"/>
                <a:gd name="T8" fmla="*/ 116 w 118"/>
                <a:gd name="T9" fmla="*/ 34 h 53"/>
                <a:gd name="T10" fmla="*/ 116 w 118"/>
                <a:gd name="T11" fmla="*/ 34 h 53"/>
                <a:gd name="T12" fmla="*/ 118 w 118"/>
                <a:gd name="T13" fmla="*/ 34 h 53"/>
                <a:gd name="T14" fmla="*/ 116 w 118"/>
                <a:gd name="T15" fmla="*/ 37 h 53"/>
                <a:gd name="T16" fmla="*/ 115 w 118"/>
                <a:gd name="T17" fmla="*/ 37 h 53"/>
                <a:gd name="T18" fmla="*/ 115 w 118"/>
                <a:gd name="T19" fmla="*/ 36 h 53"/>
                <a:gd name="T20" fmla="*/ 115 w 118"/>
                <a:gd name="T21" fmla="*/ 34 h 53"/>
                <a:gd name="T22" fmla="*/ 105 w 118"/>
                <a:gd name="T23" fmla="*/ 23 h 53"/>
                <a:gd name="T24" fmla="*/ 107 w 118"/>
                <a:gd name="T25" fmla="*/ 25 h 53"/>
                <a:gd name="T26" fmla="*/ 107 w 118"/>
                <a:gd name="T27" fmla="*/ 28 h 53"/>
                <a:gd name="T28" fmla="*/ 109 w 118"/>
                <a:gd name="T29" fmla="*/ 29 h 53"/>
                <a:gd name="T30" fmla="*/ 107 w 118"/>
                <a:gd name="T31" fmla="*/ 31 h 53"/>
                <a:gd name="T32" fmla="*/ 104 w 118"/>
                <a:gd name="T33" fmla="*/ 29 h 53"/>
                <a:gd name="T34" fmla="*/ 102 w 118"/>
                <a:gd name="T35" fmla="*/ 26 h 53"/>
                <a:gd name="T36" fmla="*/ 105 w 118"/>
                <a:gd name="T37" fmla="*/ 25 h 53"/>
                <a:gd name="T38" fmla="*/ 102 w 118"/>
                <a:gd name="T39" fmla="*/ 25 h 53"/>
                <a:gd name="T40" fmla="*/ 105 w 118"/>
                <a:gd name="T41" fmla="*/ 23 h 53"/>
                <a:gd name="T42" fmla="*/ 96 w 118"/>
                <a:gd name="T43" fmla="*/ 20 h 53"/>
                <a:gd name="T44" fmla="*/ 96 w 118"/>
                <a:gd name="T45" fmla="*/ 20 h 53"/>
                <a:gd name="T46" fmla="*/ 96 w 118"/>
                <a:gd name="T47" fmla="*/ 22 h 53"/>
                <a:gd name="T48" fmla="*/ 96 w 118"/>
                <a:gd name="T49" fmla="*/ 23 h 53"/>
                <a:gd name="T50" fmla="*/ 94 w 118"/>
                <a:gd name="T51" fmla="*/ 23 h 53"/>
                <a:gd name="T52" fmla="*/ 96 w 118"/>
                <a:gd name="T53" fmla="*/ 22 h 53"/>
                <a:gd name="T54" fmla="*/ 96 w 118"/>
                <a:gd name="T55" fmla="*/ 20 h 53"/>
                <a:gd name="T56" fmla="*/ 61 w 118"/>
                <a:gd name="T57" fmla="*/ 17 h 53"/>
                <a:gd name="T58" fmla="*/ 64 w 118"/>
                <a:gd name="T59" fmla="*/ 17 h 53"/>
                <a:gd name="T60" fmla="*/ 72 w 118"/>
                <a:gd name="T61" fmla="*/ 23 h 53"/>
                <a:gd name="T62" fmla="*/ 75 w 118"/>
                <a:gd name="T63" fmla="*/ 25 h 53"/>
                <a:gd name="T64" fmla="*/ 77 w 118"/>
                <a:gd name="T65" fmla="*/ 26 h 53"/>
                <a:gd name="T66" fmla="*/ 79 w 118"/>
                <a:gd name="T67" fmla="*/ 28 h 53"/>
                <a:gd name="T68" fmla="*/ 80 w 118"/>
                <a:gd name="T69" fmla="*/ 29 h 53"/>
                <a:gd name="T70" fmla="*/ 83 w 118"/>
                <a:gd name="T71" fmla="*/ 33 h 53"/>
                <a:gd name="T72" fmla="*/ 85 w 118"/>
                <a:gd name="T73" fmla="*/ 34 h 53"/>
                <a:gd name="T74" fmla="*/ 86 w 118"/>
                <a:gd name="T75" fmla="*/ 34 h 53"/>
                <a:gd name="T76" fmla="*/ 91 w 118"/>
                <a:gd name="T77" fmla="*/ 37 h 53"/>
                <a:gd name="T78" fmla="*/ 96 w 118"/>
                <a:gd name="T79" fmla="*/ 40 h 53"/>
                <a:gd name="T80" fmla="*/ 99 w 118"/>
                <a:gd name="T81" fmla="*/ 44 h 53"/>
                <a:gd name="T82" fmla="*/ 102 w 118"/>
                <a:gd name="T83" fmla="*/ 47 h 53"/>
                <a:gd name="T84" fmla="*/ 101 w 118"/>
                <a:gd name="T85" fmla="*/ 48 h 53"/>
                <a:gd name="T86" fmla="*/ 99 w 118"/>
                <a:gd name="T87" fmla="*/ 48 h 53"/>
                <a:gd name="T88" fmla="*/ 94 w 118"/>
                <a:gd name="T89" fmla="*/ 47 h 53"/>
                <a:gd name="T90" fmla="*/ 94 w 118"/>
                <a:gd name="T91" fmla="*/ 47 h 53"/>
                <a:gd name="T92" fmla="*/ 91 w 118"/>
                <a:gd name="T93" fmla="*/ 45 h 53"/>
                <a:gd name="T94" fmla="*/ 90 w 118"/>
                <a:gd name="T95" fmla="*/ 44 h 53"/>
                <a:gd name="T96" fmla="*/ 90 w 118"/>
                <a:gd name="T97" fmla="*/ 42 h 53"/>
                <a:gd name="T98" fmla="*/ 85 w 118"/>
                <a:gd name="T99" fmla="*/ 40 h 53"/>
                <a:gd name="T100" fmla="*/ 82 w 118"/>
                <a:gd name="T101" fmla="*/ 39 h 53"/>
                <a:gd name="T102" fmla="*/ 77 w 118"/>
                <a:gd name="T103" fmla="*/ 37 h 53"/>
                <a:gd name="T104" fmla="*/ 74 w 118"/>
                <a:gd name="T105" fmla="*/ 33 h 53"/>
                <a:gd name="T106" fmla="*/ 71 w 118"/>
                <a:gd name="T107" fmla="*/ 31 h 53"/>
                <a:gd name="T108" fmla="*/ 66 w 118"/>
                <a:gd name="T109" fmla="*/ 26 h 53"/>
                <a:gd name="T110" fmla="*/ 64 w 118"/>
                <a:gd name="T111" fmla="*/ 25 h 53"/>
                <a:gd name="T112" fmla="*/ 61 w 118"/>
                <a:gd name="T113" fmla="*/ 20 h 53"/>
                <a:gd name="T114" fmla="*/ 61 w 118"/>
                <a:gd name="T115" fmla="*/ 18 h 53"/>
                <a:gd name="T116" fmla="*/ 60 w 118"/>
                <a:gd name="T117" fmla="*/ 17 h 53"/>
                <a:gd name="T118" fmla="*/ 60 w 118"/>
                <a:gd name="T119" fmla="*/ 15 h 53"/>
                <a:gd name="T120" fmla="*/ 0 w 118"/>
                <a:gd name="T121" fmla="*/ 0 h 53"/>
                <a:gd name="T122" fmla="*/ 0 w 118"/>
                <a:gd name="T123" fmla="*/ 3 h 53"/>
                <a:gd name="T124" fmla="*/ 0 w 118"/>
                <a:gd name="T125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53">
                  <a:moveTo>
                    <a:pt x="109" y="52"/>
                  </a:moveTo>
                  <a:lnTo>
                    <a:pt x="110" y="52"/>
                  </a:lnTo>
                  <a:lnTo>
                    <a:pt x="110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3"/>
                  </a:lnTo>
                  <a:lnTo>
                    <a:pt x="109" y="52"/>
                  </a:lnTo>
                  <a:close/>
                  <a:moveTo>
                    <a:pt x="116" y="33"/>
                  </a:move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6" y="34"/>
                  </a:lnTo>
                  <a:lnTo>
                    <a:pt x="118" y="34"/>
                  </a:lnTo>
                  <a:lnTo>
                    <a:pt x="118" y="37"/>
                  </a:lnTo>
                  <a:lnTo>
                    <a:pt x="116" y="37"/>
                  </a:lnTo>
                  <a:lnTo>
                    <a:pt x="116" y="37"/>
                  </a:lnTo>
                  <a:lnTo>
                    <a:pt x="115" y="37"/>
                  </a:lnTo>
                  <a:lnTo>
                    <a:pt x="115" y="37"/>
                  </a:lnTo>
                  <a:lnTo>
                    <a:pt x="115" y="36"/>
                  </a:lnTo>
                  <a:lnTo>
                    <a:pt x="113" y="34"/>
                  </a:lnTo>
                  <a:lnTo>
                    <a:pt x="115" y="34"/>
                  </a:lnTo>
                  <a:lnTo>
                    <a:pt x="116" y="33"/>
                  </a:lnTo>
                  <a:close/>
                  <a:moveTo>
                    <a:pt x="105" y="23"/>
                  </a:moveTo>
                  <a:lnTo>
                    <a:pt x="105" y="23"/>
                  </a:lnTo>
                  <a:lnTo>
                    <a:pt x="107" y="25"/>
                  </a:lnTo>
                  <a:lnTo>
                    <a:pt x="105" y="26"/>
                  </a:lnTo>
                  <a:lnTo>
                    <a:pt x="107" y="28"/>
                  </a:lnTo>
                  <a:lnTo>
                    <a:pt x="109" y="29"/>
                  </a:lnTo>
                  <a:lnTo>
                    <a:pt x="109" y="29"/>
                  </a:lnTo>
                  <a:lnTo>
                    <a:pt x="107" y="31"/>
                  </a:lnTo>
                  <a:lnTo>
                    <a:pt x="107" y="31"/>
                  </a:lnTo>
                  <a:lnTo>
                    <a:pt x="105" y="29"/>
                  </a:lnTo>
                  <a:lnTo>
                    <a:pt x="104" y="29"/>
                  </a:lnTo>
                  <a:lnTo>
                    <a:pt x="102" y="28"/>
                  </a:lnTo>
                  <a:lnTo>
                    <a:pt x="102" y="26"/>
                  </a:lnTo>
                  <a:lnTo>
                    <a:pt x="104" y="26"/>
                  </a:lnTo>
                  <a:lnTo>
                    <a:pt x="105" y="25"/>
                  </a:lnTo>
                  <a:lnTo>
                    <a:pt x="104" y="25"/>
                  </a:lnTo>
                  <a:lnTo>
                    <a:pt x="102" y="25"/>
                  </a:lnTo>
                  <a:lnTo>
                    <a:pt x="102" y="25"/>
                  </a:lnTo>
                  <a:lnTo>
                    <a:pt x="105" y="23"/>
                  </a:lnTo>
                  <a:close/>
                  <a:moveTo>
                    <a:pt x="96" y="20"/>
                  </a:moveTo>
                  <a:lnTo>
                    <a:pt x="96" y="20"/>
                  </a:lnTo>
                  <a:lnTo>
                    <a:pt x="97" y="20"/>
                  </a:lnTo>
                  <a:lnTo>
                    <a:pt x="96" y="20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3"/>
                  </a:lnTo>
                  <a:lnTo>
                    <a:pt x="96" y="23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6" y="22"/>
                  </a:lnTo>
                  <a:lnTo>
                    <a:pt x="96" y="20"/>
                  </a:lnTo>
                  <a:lnTo>
                    <a:pt x="96" y="20"/>
                  </a:lnTo>
                  <a:close/>
                  <a:moveTo>
                    <a:pt x="60" y="15"/>
                  </a:moveTo>
                  <a:lnTo>
                    <a:pt x="61" y="17"/>
                  </a:lnTo>
                  <a:lnTo>
                    <a:pt x="63" y="18"/>
                  </a:lnTo>
                  <a:lnTo>
                    <a:pt x="64" y="17"/>
                  </a:lnTo>
                  <a:lnTo>
                    <a:pt x="68" y="18"/>
                  </a:lnTo>
                  <a:lnTo>
                    <a:pt x="72" y="23"/>
                  </a:lnTo>
                  <a:lnTo>
                    <a:pt x="74" y="25"/>
                  </a:lnTo>
                  <a:lnTo>
                    <a:pt x="75" y="25"/>
                  </a:lnTo>
                  <a:lnTo>
                    <a:pt x="77" y="25"/>
                  </a:lnTo>
                  <a:lnTo>
                    <a:pt x="77" y="26"/>
                  </a:lnTo>
                  <a:lnTo>
                    <a:pt x="79" y="28"/>
                  </a:lnTo>
                  <a:lnTo>
                    <a:pt x="79" y="28"/>
                  </a:lnTo>
                  <a:lnTo>
                    <a:pt x="79" y="29"/>
                  </a:lnTo>
                  <a:lnTo>
                    <a:pt x="80" y="29"/>
                  </a:lnTo>
                  <a:lnTo>
                    <a:pt x="82" y="31"/>
                  </a:lnTo>
                  <a:lnTo>
                    <a:pt x="83" y="33"/>
                  </a:lnTo>
                  <a:lnTo>
                    <a:pt x="85" y="33"/>
                  </a:lnTo>
                  <a:lnTo>
                    <a:pt x="85" y="34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88" y="36"/>
                  </a:lnTo>
                  <a:lnTo>
                    <a:pt x="91" y="37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2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2" y="47"/>
                  </a:lnTo>
                  <a:lnTo>
                    <a:pt x="102" y="48"/>
                  </a:lnTo>
                  <a:lnTo>
                    <a:pt x="101" y="48"/>
                  </a:lnTo>
                  <a:lnTo>
                    <a:pt x="99" y="48"/>
                  </a:lnTo>
                  <a:lnTo>
                    <a:pt x="99" y="48"/>
                  </a:lnTo>
                  <a:lnTo>
                    <a:pt x="96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4" y="47"/>
                  </a:lnTo>
                  <a:lnTo>
                    <a:pt x="93" y="47"/>
                  </a:lnTo>
                  <a:lnTo>
                    <a:pt x="91" y="45"/>
                  </a:lnTo>
                  <a:lnTo>
                    <a:pt x="90" y="45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86" y="42"/>
                  </a:lnTo>
                  <a:lnTo>
                    <a:pt x="85" y="40"/>
                  </a:lnTo>
                  <a:lnTo>
                    <a:pt x="83" y="40"/>
                  </a:lnTo>
                  <a:lnTo>
                    <a:pt x="82" y="39"/>
                  </a:lnTo>
                  <a:lnTo>
                    <a:pt x="79" y="37"/>
                  </a:lnTo>
                  <a:lnTo>
                    <a:pt x="77" y="37"/>
                  </a:lnTo>
                  <a:lnTo>
                    <a:pt x="77" y="36"/>
                  </a:lnTo>
                  <a:lnTo>
                    <a:pt x="74" y="33"/>
                  </a:lnTo>
                  <a:lnTo>
                    <a:pt x="72" y="33"/>
                  </a:lnTo>
                  <a:lnTo>
                    <a:pt x="71" y="31"/>
                  </a:lnTo>
                  <a:lnTo>
                    <a:pt x="68" y="28"/>
                  </a:lnTo>
                  <a:lnTo>
                    <a:pt x="66" y="26"/>
                  </a:lnTo>
                  <a:lnTo>
                    <a:pt x="64" y="26"/>
                  </a:lnTo>
                  <a:lnTo>
                    <a:pt x="64" y="25"/>
                  </a:lnTo>
                  <a:lnTo>
                    <a:pt x="63" y="23"/>
                  </a:lnTo>
                  <a:lnTo>
                    <a:pt x="61" y="20"/>
                  </a:lnTo>
                  <a:lnTo>
                    <a:pt x="61" y="20"/>
                  </a:lnTo>
                  <a:lnTo>
                    <a:pt x="61" y="18"/>
                  </a:lnTo>
                  <a:lnTo>
                    <a:pt x="60" y="18"/>
                  </a:lnTo>
                  <a:lnTo>
                    <a:pt x="60" y="17"/>
                  </a:lnTo>
                  <a:lnTo>
                    <a:pt x="60" y="17"/>
                  </a:lnTo>
                  <a:lnTo>
                    <a:pt x="60" y="15"/>
                  </a:lnTo>
                  <a:lnTo>
                    <a:pt x="60" y="15"/>
                  </a:lnTo>
                  <a:close/>
                  <a:moveTo>
                    <a:pt x="0" y="0"/>
                  </a:move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8" name="Freeform 194">
              <a:extLst>
                <a:ext uri="{FF2B5EF4-FFF2-40B4-BE49-F238E27FC236}">
                  <a16:creationId xmlns:a16="http://schemas.microsoft.com/office/drawing/2014/main" id="{76799AD1-9EAB-4E2F-99BA-C94B68D4AF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6803" y="4710255"/>
              <a:ext cx="298231" cy="477560"/>
            </a:xfrm>
            <a:custGeom>
              <a:avLst/>
              <a:gdLst>
                <a:gd name="T0" fmla="*/ 148 w 153"/>
                <a:gd name="T1" fmla="*/ 8 h 245"/>
                <a:gd name="T2" fmla="*/ 148 w 153"/>
                <a:gd name="T3" fmla="*/ 19 h 245"/>
                <a:gd name="T4" fmla="*/ 150 w 153"/>
                <a:gd name="T5" fmla="*/ 32 h 245"/>
                <a:gd name="T6" fmla="*/ 150 w 153"/>
                <a:gd name="T7" fmla="*/ 38 h 245"/>
                <a:gd name="T8" fmla="*/ 150 w 153"/>
                <a:gd name="T9" fmla="*/ 54 h 245"/>
                <a:gd name="T10" fmla="*/ 151 w 153"/>
                <a:gd name="T11" fmla="*/ 57 h 245"/>
                <a:gd name="T12" fmla="*/ 153 w 153"/>
                <a:gd name="T13" fmla="*/ 64 h 245"/>
                <a:gd name="T14" fmla="*/ 150 w 153"/>
                <a:gd name="T15" fmla="*/ 73 h 245"/>
                <a:gd name="T16" fmla="*/ 139 w 153"/>
                <a:gd name="T17" fmla="*/ 86 h 245"/>
                <a:gd name="T18" fmla="*/ 124 w 153"/>
                <a:gd name="T19" fmla="*/ 97 h 245"/>
                <a:gd name="T20" fmla="*/ 113 w 153"/>
                <a:gd name="T21" fmla="*/ 100 h 245"/>
                <a:gd name="T22" fmla="*/ 96 w 153"/>
                <a:gd name="T23" fmla="*/ 112 h 245"/>
                <a:gd name="T24" fmla="*/ 87 w 153"/>
                <a:gd name="T25" fmla="*/ 123 h 245"/>
                <a:gd name="T26" fmla="*/ 68 w 153"/>
                <a:gd name="T27" fmla="*/ 138 h 245"/>
                <a:gd name="T28" fmla="*/ 65 w 153"/>
                <a:gd name="T29" fmla="*/ 147 h 245"/>
                <a:gd name="T30" fmla="*/ 72 w 153"/>
                <a:gd name="T31" fmla="*/ 166 h 245"/>
                <a:gd name="T32" fmla="*/ 76 w 153"/>
                <a:gd name="T33" fmla="*/ 172 h 245"/>
                <a:gd name="T34" fmla="*/ 77 w 153"/>
                <a:gd name="T35" fmla="*/ 185 h 245"/>
                <a:gd name="T36" fmla="*/ 77 w 153"/>
                <a:gd name="T37" fmla="*/ 197 h 245"/>
                <a:gd name="T38" fmla="*/ 47 w 153"/>
                <a:gd name="T39" fmla="*/ 218 h 245"/>
                <a:gd name="T40" fmla="*/ 36 w 153"/>
                <a:gd name="T41" fmla="*/ 234 h 245"/>
                <a:gd name="T42" fmla="*/ 38 w 153"/>
                <a:gd name="T43" fmla="*/ 243 h 245"/>
                <a:gd name="T44" fmla="*/ 27 w 153"/>
                <a:gd name="T45" fmla="*/ 238 h 245"/>
                <a:gd name="T46" fmla="*/ 25 w 153"/>
                <a:gd name="T47" fmla="*/ 231 h 245"/>
                <a:gd name="T48" fmla="*/ 25 w 153"/>
                <a:gd name="T49" fmla="*/ 210 h 245"/>
                <a:gd name="T50" fmla="*/ 20 w 153"/>
                <a:gd name="T51" fmla="*/ 196 h 245"/>
                <a:gd name="T52" fmla="*/ 16 w 153"/>
                <a:gd name="T53" fmla="*/ 180 h 245"/>
                <a:gd name="T54" fmla="*/ 25 w 153"/>
                <a:gd name="T55" fmla="*/ 166 h 245"/>
                <a:gd name="T56" fmla="*/ 33 w 153"/>
                <a:gd name="T57" fmla="*/ 150 h 245"/>
                <a:gd name="T58" fmla="*/ 39 w 153"/>
                <a:gd name="T59" fmla="*/ 138 h 245"/>
                <a:gd name="T60" fmla="*/ 38 w 153"/>
                <a:gd name="T61" fmla="*/ 127 h 245"/>
                <a:gd name="T62" fmla="*/ 38 w 153"/>
                <a:gd name="T63" fmla="*/ 120 h 245"/>
                <a:gd name="T64" fmla="*/ 39 w 153"/>
                <a:gd name="T65" fmla="*/ 108 h 245"/>
                <a:gd name="T66" fmla="*/ 38 w 153"/>
                <a:gd name="T67" fmla="*/ 92 h 245"/>
                <a:gd name="T68" fmla="*/ 17 w 153"/>
                <a:gd name="T69" fmla="*/ 82 h 245"/>
                <a:gd name="T70" fmla="*/ 1 w 153"/>
                <a:gd name="T71" fmla="*/ 73 h 245"/>
                <a:gd name="T72" fmla="*/ 5 w 153"/>
                <a:gd name="T73" fmla="*/ 64 h 245"/>
                <a:gd name="T74" fmla="*/ 25 w 153"/>
                <a:gd name="T75" fmla="*/ 57 h 245"/>
                <a:gd name="T76" fmla="*/ 44 w 153"/>
                <a:gd name="T77" fmla="*/ 52 h 245"/>
                <a:gd name="T78" fmla="*/ 55 w 153"/>
                <a:gd name="T79" fmla="*/ 59 h 245"/>
                <a:gd name="T80" fmla="*/ 63 w 153"/>
                <a:gd name="T81" fmla="*/ 67 h 245"/>
                <a:gd name="T82" fmla="*/ 58 w 153"/>
                <a:gd name="T83" fmla="*/ 79 h 245"/>
                <a:gd name="T84" fmla="*/ 61 w 153"/>
                <a:gd name="T85" fmla="*/ 86 h 245"/>
                <a:gd name="T86" fmla="*/ 69 w 153"/>
                <a:gd name="T87" fmla="*/ 97 h 245"/>
                <a:gd name="T88" fmla="*/ 72 w 153"/>
                <a:gd name="T89" fmla="*/ 90 h 245"/>
                <a:gd name="T90" fmla="*/ 77 w 153"/>
                <a:gd name="T91" fmla="*/ 82 h 245"/>
                <a:gd name="T92" fmla="*/ 82 w 153"/>
                <a:gd name="T93" fmla="*/ 65 h 245"/>
                <a:gd name="T94" fmla="*/ 68 w 153"/>
                <a:gd name="T95" fmla="*/ 45 h 245"/>
                <a:gd name="T96" fmla="*/ 66 w 153"/>
                <a:gd name="T97" fmla="*/ 37 h 245"/>
                <a:gd name="T98" fmla="*/ 65 w 153"/>
                <a:gd name="T99" fmla="*/ 26 h 245"/>
                <a:gd name="T100" fmla="*/ 68 w 153"/>
                <a:gd name="T101" fmla="*/ 18 h 245"/>
                <a:gd name="T102" fmla="*/ 77 w 153"/>
                <a:gd name="T103" fmla="*/ 16 h 245"/>
                <a:gd name="T104" fmla="*/ 91 w 153"/>
                <a:gd name="T105" fmla="*/ 18 h 245"/>
                <a:gd name="T106" fmla="*/ 102 w 153"/>
                <a:gd name="T107" fmla="*/ 18 h 245"/>
                <a:gd name="T108" fmla="*/ 115 w 153"/>
                <a:gd name="T109" fmla="*/ 12 h 245"/>
                <a:gd name="T110" fmla="*/ 132 w 153"/>
                <a:gd name="T111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3" h="245">
                  <a:moveTo>
                    <a:pt x="148" y="0"/>
                  </a:moveTo>
                  <a:lnTo>
                    <a:pt x="148" y="2"/>
                  </a:lnTo>
                  <a:lnTo>
                    <a:pt x="150" y="4"/>
                  </a:lnTo>
                  <a:lnTo>
                    <a:pt x="150" y="4"/>
                  </a:lnTo>
                  <a:lnTo>
                    <a:pt x="148" y="4"/>
                  </a:lnTo>
                  <a:lnTo>
                    <a:pt x="150" y="5"/>
                  </a:lnTo>
                  <a:lnTo>
                    <a:pt x="148" y="7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10"/>
                  </a:lnTo>
                  <a:lnTo>
                    <a:pt x="146" y="12"/>
                  </a:lnTo>
                  <a:lnTo>
                    <a:pt x="146" y="13"/>
                  </a:lnTo>
                  <a:lnTo>
                    <a:pt x="148" y="15"/>
                  </a:lnTo>
                  <a:lnTo>
                    <a:pt x="146" y="18"/>
                  </a:lnTo>
                  <a:lnTo>
                    <a:pt x="148" y="19"/>
                  </a:lnTo>
                  <a:lnTo>
                    <a:pt x="148" y="21"/>
                  </a:lnTo>
                  <a:lnTo>
                    <a:pt x="148" y="23"/>
                  </a:lnTo>
                  <a:lnTo>
                    <a:pt x="148" y="24"/>
                  </a:lnTo>
                  <a:lnTo>
                    <a:pt x="148" y="27"/>
                  </a:lnTo>
                  <a:lnTo>
                    <a:pt x="148" y="27"/>
                  </a:lnTo>
                  <a:lnTo>
                    <a:pt x="148" y="29"/>
                  </a:lnTo>
                  <a:lnTo>
                    <a:pt x="150" y="30"/>
                  </a:lnTo>
                  <a:lnTo>
                    <a:pt x="150" y="32"/>
                  </a:lnTo>
                  <a:lnTo>
                    <a:pt x="150" y="34"/>
                  </a:lnTo>
                  <a:lnTo>
                    <a:pt x="150" y="34"/>
                  </a:lnTo>
                  <a:lnTo>
                    <a:pt x="148" y="35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50" y="37"/>
                  </a:lnTo>
                  <a:lnTo>
                    <a:pt x="150" y="38"/>
                  </a:lnTo>
                  <a:lnTo>
                    <a:pt x="150" y="38"/>
                  </a:lnTo>
                  <a:lnTo>
                    <a:pt x="150" y="40"/>
                  </a:lnTo>
                  <a:lnTo>
                    <a:pt x="150" y="41"/>
                  </a:lnTo>
                  <a:lnTo>
                    <a:pt x="150" y="43"/>
                  </a:lnTo>
                  <a:lnTo>
                    <a:pt x="148" y="43"/>
                  </a:lnTo>
                  <a:lnTo>
                    <a:pt x="150" y="45"/>
                  </a:lnTo>
                  <a:lnTo>
                    <a:pt x="150" y="46"/>
                  </a:lnTo>
                  <a:lnTo>
                    <a:pt x="150" y="49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0" y="54"/>
                  </a:lnTo>
                  <a:lnTo>
                    <a:pt x="151" y="54"/>
                  </a:lnTo>
                  <a:lnTo>
                    <a:pt x="151" y="56"/>
                  </a:lnTo>
                  <a:lnTo>
                    <a:pt x="150" y="57"/>
                  </a:lnTo>
                  <a:lnTo>
                    <a:pt x="150" y="59"/>
                  </a:lnTo>
                  <a:lnTo>
                    <a:pt x="150" y="59"/>
                  </a:lnTo>
                  <a:lnTo>
                    <a:pt x="151" y="57"/>
                  </a:lnTo>
                  <a:lnTo>
                    <a:pt x="153" y="57"/>
                  </a:lnTo>
                  <a:lnTo>
                    <a:pt x="153" y="59"/>
                  </a:lnTo>
                  <a:lnTo>
                    <a:pt x="153" y="59"/>
                  </a:lnTo>
                  <a:lnTo>
                    <a:pt x="153" y="60"/>
                  </a:lnTo>
                  <a:lnTo>
                    <a:pt x="153" y="60"/>
                  </a:lnTo>
                  <a:lnTo>
                    <a:pt x="153" y="62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5"/>
                  </a:lnTo>
                  <a:lnTo>
                    <a:pt x="151" y="67"/>
                  </a:lnTo>
                  <a:lnTo>
                    <a:pt x="151" y="67"/>
                  </a:lnTo>
                  <a:lnTo>
                    <a:pt x="150" y="67"/>
                  </a:lnTo>
                  <a:lnTo>
                    <a:pt x="150" y="68"/>
                  </a:lnTo>
                  <a:lnTo>
                    <a:pt x="150" y="68"/>
                  </a:lnTo>
                  <a:lnTo>
                    <a:pt x="150" y="70"/>
                  </a:lnTo>
                  <a:lnTo>
                    <a:pt x="150" y="73"/>
                  </a:lnTo>
                  <a:lnTo>
                    <a:pt x="145" y="78"/>
                  </a:lnTo>
                  <a:lnTo>
                    <a:pt x="143" y="79"/>
                  </a:lnTo>
                  <a:lnTo>
                    <a:pt x="142" y="81"/>
                  </a:lnTo>
                  <a:lnTo>
                    <a:pt x="143" y="81"/>
                  </a:lnTo>
                  <a:lnTo>
                    <a:pt x="142" y="82"/>
                  </a:lnTo>
                  <a:lnTo>
                    <a:pt x="140" y="84"/>
                  </a:lnTo>
                  <a:lnTo>
                    <a:pt x="139" y="84"/>
                  </a:lnTo>
                  <a:lnTo>
                    <a:pt x="139" y="86"/>
                  </a:lnTo>
                  <a:lnTo>
                    <a:pt x="139" y="87"/>
                  </a:lnTo>
                  <a:lnTo>
                    <a:pt x="137" y="87"/>
                  </a:lnTo>
                  <a:lnTo>
                    <a:pt x="135" y="89"/>
                  </a:lnTo>
                  <a:lnTo>
                    <a:pt x="131" y="92"/>
                  </a:lnTo>
                  <a:lnTo>
                    <a:pt x="129" y="93"/>
                  </a:lnTo>
                  <a:lnTo>
                    <a:pt x="128" y="95"/>
                  </a:lnTo>
                  <a:lnTo>
                    <a:pt x="126" y="95"/>
                  </a:lnTo>
                  <a:lnTo>
                    <a:pt x="124" y="97"/>
                  </a:lnTo>
                  <a:lnTo>
                    <a:pt x="123" y="97"/>
                  </a:lnTo>
                  <a:lnTo>
                    <a:pt x="123" y="97"/>
                  </a:lnTo>
                  <a:lnTo>
                    <a:pt x="121" y="97"/>
                  </a:lnTo>
                  <a:lnTo>
                    <a:pt x="121" y="97"/>
                  </a:lnTo>
                  <a:lnTo>
                    <a:pt x="118" y="98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3" y="100"/>
                  </a:lnTo>
                  <a:lnTo>
                    <a:pt x="110" y="101"/>
                  </a:lnTo>
                  <a:lnTo>
                    <a:pt x="105" y="104"/>
                  </a:lnTo>
                  <a:lnTo>
                    <a:pt x="101" y="106"/>
                  </a:lnTo>
                  <a:lnTo>
                    <a:pt x="98" y="109"/>
                  </a:lnTo>
                  <a:lnTo>
                    <a:pt x="98" y="109"/>
                  </a:lnTo>
                  <a:lnTo>
                    <a:pt x="96" y="111"/>
                  </a:lnTo>
                  <a:lnTo>
                    <a:pt x="96" y="112"/>
                  </a:lnTo>
                  <a:lnTo>
                    <a:pt x="96" y="112"/>
                  </a:lnTo>
                  <a:lnTo>
                    <a:pt x="94" y="116"/>
                  </a:lnTo>
                  <a:lnTo>
                    <a:pt x="91" y="119"/>
                  </a:lnTo>
                  <a:lnTo>
                    <a:pt x="90" y="119"/>
                  </a:lnTo>
                  <a:lnTo>
                    <a:pt x="90" y="120"/>
                  </a:lnTo>
                  <a:lnTo>
                    <a:pt x="90" y="122"/>
                  </a:lnTo>
                  <a:lnTo>
                    <a:pt x="88" y="122"/>
                  </a:lnTo>
                  <a:lnTo>
                    <a:pt x="87" y="122"/>
                  </a:lnTo>
                  <a:lnTo>
                    <a:pt x="87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3" y="123"/>
                  </a:lnTo>
                  <a:lnTo>
                    <a:pt x="80" y="125"/>
                  </a:lnTo>
                  <a:lnTo>
                    <a:pt x="79" y="128"/>
                  </a:lnTo>
                  <a:lnTo>
                    <a:pt x="74" y="133"/>
                  </a:lnTo>
                  <a:lnTo>
                    <a:pt x="68" y="138"/>
                  </a:lnTo>
                  <a:lnTo>
                    <a:pt x="68" y="138"/>
                  </a:lnTo>
                  <a:lnTo>
                    <a:pt x="66" y="138"/>
                  </a:lnTo>
                  <a:lnTo>
                    <a:pt x="65" y="136"/>
                  </a:lnTo>
                  <a:lnTo>
                    <a:pt x="63" y="136"/>
                  </a:lnTo>
                  <a:lnTo>
                    <a:pt x="65" y="136"/>
                  </a:lnTo>
                  <a:lnTo>
                    <a:pt x="65" y="138"/>
                  </a:lnTo>
                  <a:lnTo>
                    <a:pt x="65" y="139"/>
                  </a:lnTo>
                  <a:lnTo>
                    <a:pt x="65" y="142"/>
                  </a:lnTo>
                  <a:lnTo>
                    <a:pt x="65" y="147"/>
                  </a:lnTo>
                  <a:lnTo>
                    <a:pt x="65" y="147"/>
                  </a:lnTo>
                  <a:lnTo>
                    <a:pt x="66" y="149"/>
                  </a:lnTo>
                  <a:lnTo>
                    <a:pt x="68" y="150"/>
                  </a:lnTo>
                  <a:lnTo>
                    <a:pt x="68" y="152"/>
                  </a:lnTo>
                  <a:lnTo>
                    <a:pt x="71" y="158"/>
                  </a:lnTo>
                  <a:lnTo>
                    <a:pt x="71" y="161"/>
                  </a:lnTo>
                  <a:lnTo>
                    <a:pt x="72" y="164"/>
                  </a:lnTo>
                  <a:lnTo>
                    <a:pt x="72" y="166"/>
                  </a:lnTo>
                  <a:lnTo>
                    <a:pt x="74" y="171"/>
                  </a:lnTo>
                  <a:lnTo>
                    <a:pt x="74" y="174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7"/>
                  </a:lnTo>
                  <a:lnTo>
                    <a:pt x="74" y="175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2"/>
                  </a:lnTo>
                  <a:lnTo>
                    <a:pt x="76" y="174"/>
                  </a:lnTo>
                  <a:lnTo>
                    <a:pt x="77" y="174"/>
                  </a:lnTo>
                  <a:lnTo>
                    <a:pt x="77" y="175"/>
                  </a:lnTo>
                  <a:lnTo>
                    <a:pt x="77" y="175"/>
                  </a:lnTo>
                  <a:lnTo>
                    <a:pt x="76" y="180"/>
                  </a:lnTo>
                  <a:lnTo>
                    <a:pt x="76" y="182"/>
                  </a:lnTo>
                  <a:lnTo>
                    <a:pt x="77" y="185"/>
                  </a:lnTo>
                  <a:lnTo>
                    <a:pt x="76" y="188"/>
                  </a:lnTo>
                  <a:lnTo>
                    <a:pt x="74" y="196"/>
                  </a:lnTo>
                  <a:lnTo>
                    <a:pt x="74" y="197"/>
                  </a:lnTo>
                  <a:lnTo>
                    <a:pt x="74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7" y="197"/>
                  </a:lnTo>
                  <a:lnTo>
                    <a:pt x="76" y="202"/>
                  </a:lnTo>
                  <a:lnTo>
                    <a:pt x="76" y="204"/>
                  </a:lnTo>
                  <a:lnTo>
                    <a:pt x="72" y="207"/>
                  </a:lnTo>
                  <a:lnTo>
                    <a:pt x="71" y="208"/>
                  </a:lnTo>
                  <a:lnTo>
                    <a:pt x="69" y="210"/>
                  </a:lnTo>
                  <a:lnTo>
                    <a:pt x="63" y="213"/>
                  </a:lnTo>
                  <a:lnTo>
                    <a:pt x="52" y="216"/>
                  </a:lnTo>
                  <a:lnTo>
                    <a:pt x="47" y="218"/>
                  </a:lnTo>
                  <a:lnTo>
                    <a:pt x="46" y="219"/>
                  </a:lnTo>
                  <a:lnTo>
                    <a:pt x="39" y="223"/>
                  </a:lnTo>
                  <a:lnTo>
                    <a:pt x="36" y="226"/>
                  </a:lnTo>
                  <a:lnTo>
                    <a:pt x="36" y="229"/>
                  </a:lnTo>
                  <a:lnTo>
                    <a:pt x="35" y="229"/>
                  </a:lnTo>
                  <a:lnTo>
                    <a:pt x="35" y="231"/>
                  </a:lnTo>
                  <a:lnTo>
                    <a:pt x="35" y="232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8" y="235"/>
                  </a:lnTo>
                  <a:lnTo>
                    <a:pt x="38" y="235"/>
                  </a:lnTo>
                  <a:lnTo>
                    <a:pt x="38" y="234"/>
                  </a:lnTo>
                  <a:lnTo>
                    <a:pt x="39" y="232"/>
                  </a:lnTo>
                  <a:lnTo>
                    <a:pt x="39" y="232"/>
                  </a:lnTo>
                  <a:lnTo>
                    <a:pt x="39" y="235"/>
                  </a:lnTo>
                  <a:lnTo>
                    <a:pt x="38" y="243"/>
                  </a:lnTo>
                  <a:lnTo>
                    <a:pt x="38" y="245"/>
                  </a:lnTo>
                  <a:lnTo>
                    <a:pt x="36" y="245"/>
                  </a:lnTo>
                  <a:lnTo>
                    <a:pt x="35" y="245"/>
                  </a:lnTo>
                  <a:lnTo>
                    <a:pt x="33" y="245"/>
                  </a:lnTo>
                  <a:lnTo>
                    <a:pt x="30" y="245"/>
                  </a:lnTo>
                  <a:lnTo>
                    <a:pt x="28" y="245"/>
                  </a:lnTo>
                  <a:lnTo>
                    <a:pt x="27" y="245"/>
                  </a:lnTo>
                  <a:lnTo>
                    <a:pt x="27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7" y="234"/>
                  </a:lnTo>
                  <a:lnTo>
                    <a:pt x="27" y="232"/>
                  </a:lnTo>
                  <a:lnTo>
                    <a:pt x="27" y="232"/>
                  </a:lnTo>
                  <a:lnTo>
                    <a:pt x="25" y="231"/>
                  </a:lnTo>
                  <a:lnTo>
                    <a:pt x="25" y="231"/>
                  </a:lnTo>
                  <a:lnTo>
                    <a:pt x="25" y="229"/>
                  </a:lnTo>
                  <a:lnTo>
                    <a:pt x="24" y="227"/>
                  </a:lnTo>
                  <a:lnTo>
                    <a:pt x="25" y="226"/>
                  </a:lnTo>
                  <a:lnTo>
                    <a:pt x="25" y="221"/>
                  </a:lnTo>
                  <a:lnTo>
                    <a:pt x="25" y="219"/>
                  </a:lnTo>
                  <a:lnTo>
                    <a:pt x="25" y="216"/>
                  </a:lnTo>
                  <a:lnTo>
                    <a:pt x="25" y="213"/>
                  </a:lnTo>
                  <a:lnTo>
                    <a:pt x="25" y="210"/>
                  </a:lnTo>
                  <a:lnTo>
                    <a:pt x="25" y="207"/>
                  </a:lnTo>
                  <a:lnTo>
                    <a:pt x="25" y="207"/>
                  </a:lnTo>
                  <a:lnTo>
                    <a:pt x="25" y="205"/>
                  </a:lnTo>
                  <a:lnTo>
                    <a:pt x="24" y="204"/>
                  </a:lnTo>
                  <a:lnTo>
                    <a:pt x="24" y="201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20" y="196"/>
                  </a:lnTo>
                  <a:lnTo>
                    <a:pt x="20" y="194"/>
                  </a:lnTo>
                  <a:lnTo>
                    <a:pt x="19" y="193"/>
                  </a:lnTo>
                  <a:lnTo>
                    <a:pt x="19" y="191"/>
                  </a:lnTo>
                  <a:lnTo>
                    <a:pt x="19" y="190"/>
                  </a:lnTo>
                  <a:lnTo>
                    <a:pt x="17" y="185"/>
                  </a:lnTo>
                  <a:lnTo>
                    <a:pt x="17" y="183"/>
                  </a:lnTo>
                  <a:lnTo>
                    <a:pt x="16" y="180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6" y="177"/>
                  </a:lnTo>
                  <a:lnTo>
                    <a:pt x="17" y="175"/>
                  </a:lnTo>
                  <a:lnTo>
                    <a:pt x="19" y="172"/>
                  </a:lnTo>
                  <a:lnTo>
                    <a:pt x="22" y="171"/>
                  </a:lnTo>
                  <a:lnTo>
                    <a:pt x="24" y="167"/>
                  </a:lnTo>
                  <a:lnTo>
                    <a:pt x="25" y="166"/>
                  </a:lnTo>
                  <a:lnTo>
                    <a:pt x="28" y="163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1" y="160"/>
                  </a:lnTo>
                  <a:lnTo>
                    <a:pt x="30" y="156"/>
                  </a:lnTo>
                  <a:lnTo>
                    <a:pt x="33" y="155"/>
                  </a:lnTo>
                  <a:lnTo>
                    <a:pt x="33" y="153"/>
                  </a:lnTo>
                  <a:lnTo>
                    <a:pt x="33" y="150"/>
                  </a:lnTo>
                  <a:lnTo>
                    <a:pt x="33" y="150"/>
                  </a:lnTo>
                  <a:lnTo>
                    <a:pt x="33" y="149"/>
                  </a:lnTo>
                  <a:lnTo>
                    <a:pt x="35" y="149"/>
                  </a:lnTo>
                  <a:lnTo>
                    <a:pt x="36" y="145"/>
                  </a:lnTo>
                  <a:lnTo>
                    <a:pt x="38" y="144"/>
                  </a:lnTo>
                  <a:lnTo>
                    <a:pt x="39" y="141"/>
                  </a:lnTo>
                  <a:lnTo>
                    <a:pt x="39" y="139"/>
                  </a:lnTo>
                  <a:lnTo>
                    <a:pt x="39" y="138"/>
                  </a:lnTo>
                  <a:lnTo>
                    <a:pt x="39" y="138"/>
                  </a:lnTo>
                  <a:lnTo>
                    <a:pt x="38" y="136"/>
                  </a:lnTo>
                  <a:lnTo>
                    <a:pt x="38" y="133"/>
                  </a:lnTo>
                  <a:lnTo>
                    <a:pt x="36" y="131"/>
                  </a:lnTo>
                  <a:lnTo>
                    <a:pt x="38" y="128"/>
                  </a:lnTo>
                  <a:lnTo>
                    <a:pt x="38" y="128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5"/>
                  </a:lnTo>
                  <a:lnTo>
                    <a:pt x="36" y="123"/>
                  </a:lnTo>
                  <a:lnTo>
                    <a:pt x="36" y="123"/>
                  </a:lnTo>
                  <a:lnTo>
                    <a:pt x="38" y="122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8" y="120"/>
                  </a:lnTo>
                  <a:lnTo>
                    <a:pt x="39" y="117"/>
                  </a:lnTo>
                  <a:lnTo>
                    <a:pt x="39" y="116"/>
                  </a:lnTo>
                  <a:lnTo>
                    <a:pt x="39" y="116"/>
                  </a:lnTo>
                  <a:lnTo>
                    <a:pt x="39" y="114"/>
                  </a:lnTo>
                  <a:lnTo>
                    <a:pt x="39" y="114"/>
                  </a:lnTo>
                  <a:lnTo>
                    <a:pt x="39" y="112"/>
                  </a:lnTo>
                  <a:lnTo>
                    <a:pt x="39" y="108"/>
                  </a:lnTo>
                  <a:lnTo>
                    <a:pt x="39" y="101"/>
                  </a:lnTo>
                  <a:lnTo>
                    <a:pt x="39" y="100"/>
                  </a:lnTo>
                  <a:lnTo>
                    <a:pt x="38" y="97"/>
                  </a:lnTo>
                  <a:lnTo>
                    <a:pt x="38" y="93"/>
                  </a:lnTo>
                  <a:lnTo>
                    <a:pt x="39" y="92"/>
                  </a:lnTo>
                  <a:lnTo>
                    <a:pt x="39" y="92"/>
                  </a:lnTo>
                  <a:lnTo>
                    <a:pt x="38" y="92"/>
                  </a:lnTo>
                  <a:lnTo>
                    <a:pt x="38" y="92"/>
                  </a:lnTo>
                  <a:lnTo>
                    <a:pt x="36" y="90"/>
                  </a:lnTo>
                  <a:lnTo>
                    <a:pt x="35" y="90"/>
                  </a:lnTo>
                  <a:lnTo>
                    <a:pt x="31" y="89"/>
                  </a:lnTo>
                  <a:lnTo>
                    <a:pt x="28" y="87"/>
                  </a:lnTo>
                  <a:lnTo>
                    <a:pt x="25" y="87"/>
                  </a:lnTo>
                  <a:lnTo>
                    <a:pt x="20" y="84"/>
                  </a:lnTo>
                  <a:lnTo>
                    <a:pt x="17" y="84"/>
                  </a:lnTo>
                  <a:lnTo>
                    <a:pt x="17" y="82"/>
                  </a:lnTo>
                  <a:lnTo>
                    <a:pt x="14" y="81"/>
                  </a:lnTo>
                  <a:lnTo>
                    <a:pt x="9" y="81"/>
                  </a:lnTo>
                  <a:lnTo>
                    <a:pt x="6" y="81"/>
                  </a:lnTo>
                  <a:lnTo>
                    <a:pt x="3" y="81"/>
                  </a:lnTo>
                  <a:lnTo>
                    <a:pt x="3" y="81"/>
                  </a:lnTo>
                  <a:lnTo>
                    <a:pt x="1" y="78"/>
                  </a:lnTo>
                  <a:lnTo>
                    <a:pt x="1" y="76"/>
                  </a:lnTo>
                  <a:lnTo>
                    <a:pt x="1" y="73"/>
                  </a:lnTo>
                  <a:lnTo>
                    <a:pt x="1" y="71"/>
                  </a:lnTo>
                  <a:lnTo>
                    <a:pt x="1" y="70"/>
                  </a:lnTo>
                  <a:lnTo>
                    <a:pt x="0" y="68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5"/>
                  </a:lnTo>
                  <a:lnTo>
                    <a:pt x="5" y="64"/>
                  </a:lnTo>
                  <a:lnTo>
                    <a:pt x="6" y="64"/>
                  </a:lnTo>
                  <a:lnTo>
                    <a:pt x="9" y="62"/>
                  </a:lnTo>
                  <a:lnTo>
                    <a:pt x="12" y="62"/>
                  </a:lnTo>
                  <a:lnTo>
                    <a:pt x="16" y="60"/>
                  </a:lnTo>
                  <a:lnTo>
                    <a:pt x="19" y="60"/>
                  </a:lnTo>
                  <a:lnTo>
                    <a:pt x="20" y="59"/>
                  </a:lnTo>
                  <a:lnTo>
                    <a:pt x="22" y="59"/>
                  </a:lnTo>
                  <a:lnTo>
                    <a:pt x="25" y="57"/>
                  </a:lnTo>
                  <a:lnTo>
                    <a:pt x="27" y="57"/>
                  </a:lnTo>
                  <a:lnTo>
                    <a:pt x="28" y="57"/>
                  </a:lnTo>
                  <a:lnTo>
                    <a:pt x="30" y="56"/>
                  </a:lnTo>
                  <a:lnTo>
                    <a:pt x="33" y="56"/>
                  </a:lnTo>
                  <a:lnTo>
                    <a:pt x="38" y="54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4" y="52"/>
                  </a:lnTo>
                  <a:lnTo>
                    <a:pt x="46" y="56"/>
                  </a:lnTo>
                  <a:lnTo>
                    <a:pt x="47" y="57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50" y="59"/>
                  </a:lnTo>
                  <a:lnTo>
                    <a:pt x="50" y="59"/>
                  </a:lnTo>
                  <a:lnTo>
                    <a:pt x="53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7" y="57"/>
                  </a:lnTo>
                  <a:lnTo>
                    <a:pt x="60" y="57"/>
                  </a:lnTo>
                  <a:lnTo>
                    <a:pt x="60" y="57"/>
                  </a:lnTo>
                  <a:lnTo>
                    <a:pt x="61" y="60"/>
                  </a:lnTo>
                  <a:lnTo>
                    <a:pt x="61" y="62"/>
                  </a:lnTo>
                  <a:lnTo>
                    <a:pt x="63" y="65"/>
                  </a:lnTo>
                  <a:lnTo>
                    <a:pt x="63" y="67"/>
                  </a:lnTo>
                  <a:lnTo>
                    <a:pt x="63" y="68"/>
                  </a:lnTo>
                  <a:lnTo>
                    <a:pt x="61" y="70"/>
                  </a:lnTo>
                  <a:lnTo>
                    <a:pt x="60" y="73"/>
                  </a:lnTo>
                  <a:lnTo>
                    <a:pt x="60" y="75"/>
                  </a:lnTo>
                  <a:lnTo>
                    <a:pt x="60" y="76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58" y="79"/>
                  </a:lnTo>
                  <a:lnTo>
                    <a:pt x="58" y="79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8" y="92"/>
                  </a:lnTo>
                  <a:lnTo>
                    <a:pt x="69" y="93"/>
                  </a:lnTo>
                  <a:lnTo>
                    <a:pt x="69" y="93"/>
                  </a:lnTo>
                  <a:lnTo>
                    <a:pt x="71" y="93"/>
                  </a:lnTo>
                  <a:lnTo>
                    <a:pt x="71" y="95"/>
                  </a:lnTo>
                  <a:lnTo>
                    <a:pt x="69" y="97"/>
                  </a:lnTo>
                  <a:lnTo>
                    <a:pt x="69" y="97"/>
                  </a:lnTo>
                  <a:lnTo>
                    <a:pt x="71" y="97"/>
                  </a:lnTo>
                  <a:lnTo>
                    <a:pt x="71" y="98"/>
                  </a:lnTo>
                  <a:lnTo>
                    <a:pt x="72" y="98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3"/>
                  </a:lnTo>
                  <a:lnTo>
                    <a:pt x="72" y="90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2" y="87"/>
                  </a:lnTo>
                  <a:lnTo>
                    <a:pt x="72" y="84"/>
                  </a:lnTo>
                  <a:lnTo>
                    <a:pt x="74" y="84"/>
                  </a:lnTo>
                  <a:lnTo>
                    <a:pt x="74" y="84"/>
                  </a:lnTo>
                  <a:lnTo>
                    <a:pt x="77" y="82"/>
                  </a:lnTo>
                  <a:lnTo>
                    <a:pt x="79" y="82"/>
                  </a:lnTo>
                  <a:lnTo>
                    <a:pt x="80" y="82"/>
                  </a:lnTo>
                  <a:lnTo>
                    <a:pt x="80" y="81"/>
                  </a:lnTo>
                  <a:lnTo>
                    <a:pt x="80" y="76"/>
                  </a:lnTo>
                  <a:lnTo>
                    <a:pt x="80" y="73"/>
                  </a:lnTo>
                  <a:lnTo>
                    <a:pt x="80" y="70"/>
                  </a:lnTo>
                  <a:lnTo>
                    <a:pt x="80" y="67"/>
                  </a:lnTo>
                  <a:lnTo>
                    <a:pt x="82" y="65"/>
                  </a:lnTo>
                  <a:lnTo>
                    <a:pt x="82" y="64"/>
                  </a:lnTo>
                  <a:lnTo>
                    <a:pt x="80" y="62"/>
                  </a:lnTo>
                  <a:lnTo>
                    <a:pt x="79" y="59"/>
                  </a:lnTo>
                  <a:lnTo>
                    <a:pt x="76" y="54"/>
                  </a:lnTo>
                  <a:lnTo>
                    <a:pt x="74" y="52"/>
                  </a:lnTo>
                  <a:lnTo>
                    <a:pt x="72" y="49"/>
                  </a:lnTo>
                  <a:lnTo>
                    <a:pt x="69" y="46"/>
                  </a:lnTo>
                  <a:lnTo>
                    <a:pt x="68" y="45"/>
                  </a:lnTo>
                  <a:lnTo>
                    <a:pt x="66" y="45"/>
                  </a:lnTo>
                  <a:lnTo>
                    <a:pt x="66" y="43"/>
                  </a:lnTo>
                  <a:lnTo>
                    <a:pt x="66" y="43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6" y="38"/>
                  </a:lnTo>
                  <a:lnTo>
                    <a:pt x="66" y="38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6" y="34"/>
                  </a:lnTo>
                  <a:lnTo>
                    <a:pt x="66" y="32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27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6"/>
                  </a:lnTo>
                  <a:lnTo>
                    <a:pt x="65" y="24"/>
                  </a:lnTo>
                  <a:lnTo>
                    <a:pt x="66" y="24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3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8" y="16"/>
                  </a:lnTo>
                  <a:lnTo>
                    <a:pt x="68" y="16"/>
                  </a:lnTo>
                  <a:lnTo>
                    <a:pt x="71" y="16"/>
                  </a:lnTo>
                  <a:lnTo>
                    <a:pt x="74" y="16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9" y="16"/>
                  </a:lnTo>
                  <a:lnTo>
                    <a:pt x="80" y="15"/>
                  </a:lnTo>
                  <a:lnTo>
                    <a:pt x="82" y="15"/>
                  </a:lnTo>
                  <a:lnTo>
                    <a:pt x="85" y="16"/>
                  </a:lnTo>
                  <a:lnTo>
                    <a:pt x="85" y="16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91" y="18"/>
                  </a:lnTo>
                  <a:lnTo>
                    <a:pt x="93" y="18"/>
                  </a:lnTo>
                  <a:lnTo>
                    <a:pt x="94" y="16"/>
                  </a:lnTo>
                  <a:lnTo>
                    <a:pt x="96" y="16"/>
                  </a:lnTo>
                  <a:lnTo>
                    <a:pt x="98" y="16"/>
                  </a:lnTo>
                  <a:lnTo>
                    <a:pt x="99" y="16"/>
                  </a:lnTo>
                  <a:lnTo>
                    <a:pt x="99" y="18"/>
                  </a:lnTo>
                  <a:lnTo>
                    <a:pt x="101" y="18"/>
                  </a:lnTo>
                  <a:lnTo>
                    <a:pt x="102" y="18"/>
                  </a:lnTo>
                  <a:lnTo>
                    <a:pt x="105" y="18"/>
                  </a:lnTo>
                  <a:lnTo>
                    <a:pt x="109" y="16"/>
                  </a:lnTo>
                  <a:lnTo>
                    <a:pt x="110" y="15"/>
                  </a:lnTo>
                  <a:lnTo>
                    <a:pt x="110" y="13"/>
                  </a:lnTo>
                  <a:lnTo>
                    <a:pt x="110" y="13"/>
                  </a:lnTo>
                  <a:lnTo>
                    <a:pt x="110" y="12"/>
                  </a:lnTo>
                  <a:lnTo>
                    <a:pt x="112" y="12"/>
                  </a:lnTo>
                  <a:lnTo>
                    <a:pt x="115" y="12"/>
                  </a:lnTo>
                  <a:lnTo>
                    <a:pt x="117" y="13"/>
                  </a:lnTo>
                  <a:lnTo>
                    <a:pt x="120" y="13"/>
                  </a:lnTo>
                  <a:lnTo>
                    <a:pt x="121" y="13"/>
                  </a:lnTo>
                  <a:lnTo>
                    <a:pt x="123" y="12"/>
                  </a:lnTo>
                  <a:lnTo>
                    <a:pt x="126" y="10"/>
                  </a:lnTo>
                  <a:lnTo>
                    <a:pt x="129" y="10"/>
                  </a:lnTo>
                  <a:lnTo>
                    <a:pt x="131" y="10"/>
                  </a:lnTo>
                  <a:lnTo>
                    <a:pt x="132" y="8"/>
                  </a:lnTo>
                  <a:lnTo>
                    <a:pt x="135" y="7"/>
                  </a:lnTo>
                  <a:lnTo>
                    <a:pt x="137" y="7"/>
                  </a:lnTo>
                  <a:lnTo>
                    <a:pt x="139" y="7"/>
                  </a:lnTo>
                  <a:lnTo>
                    <a:pt x="140" y="5"/>
                  </a:lnTo>
                  <a:lnTo>
                    <a:pt x="143" y="4"/>
                  </a:lnTo>
                  <a:lnTo>
                    <a:pt x="146" y="2"/>
                  </a:lnTo>
                  <a:lnTo>
                    <a:pt x="14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29" name="Freeform 195">
              <a:extLst>
                <a:ext uri="{FF2B5EF4-FFF2-40B4-BE49-F238E27FC236}">
                  <a16:creationId xmlns:a16="http://schemas.microsoft.com/office/drawing/2014/main" id="{76DB353F-96EC-4F0F-9160-060A199E7D5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361357" y="3597250"/>
              <a:ext cx="253399" cy="541884"/>
            </a:xfrm>
            <a:custGeom>
              <a:avLst/>
              <a:gdLst>
                <a:gd name="T0" fmla="*/ 89 w 130"/>
                <a:gd name="T1" fmla="*/ 266 h 278"/>
                <a:gd name="T2" fmla="*/ 89 w 130"/>
                <a:gd name="T3" fmla="*/ 252 h 278"/>
                <a:gd name="T4" fmla="*/ 90 w 130"/>
                <a:gd name="T5" fmla="*/ 253 h 278"/>
                <a:gd name="T6" fmla="*/ 92 w 130"/>
                <a:gd name="T7" fmla="*/ 247 h 278"/>
                <a:gd name="T8" fmla="*/ 86 w 130"/>
                <a:gd name="T9" fmla="*/ 245 h 278"/>
                <a:gd name="T10" fmla="*/ 86 w 130"/>
                <a:gd name="T11" fmla="*/ 242 h 278"/>
                <a:gd name="T12" fmla="*/ 89 w 130"/>
                <a:gd name="T13" fmla="*/ 230 h 278"/>
                <a:gd name="T14" fmla="*/ 38 w 130"/>
                <a:gd name="T15" fmla="*/ 190 h 278"/>
                <a:gd name="T16" fmla="*/ 78 w 130"/>
                <a:gd name="T17" fmla="*/ 182 h 278"/>
                <a:gd name="T18" fmla="*/ 19 w 130"/>
                <a:gd name="T19" fmla="*/ 146 h 278"/>
                <a:gd name="T20" fmla="*/ 23 w 130"/>
                <a:gd name="T21" fmla="*/ 137 h 278"/>
                <a:gd name="T22" fmla="*/ 12 w 130"/>
                <a:gd name="T23" fmla="*/ 129 h 278"/>
                <a:gd name="T24" fmla="*/ 86 w 130"/>
                <a:gd name="T25" fmla="*/ 7 h 278"/>
                <a:gd name="T26" fmla="*/ 95 w 130"/>
                <a:gd name="T27" fmla="*/ 23 h 278"/>
                <a:gd name="T28" fmla="*/ 94 w 130"/>
                <a:gd name="T29" fmla="*/ 41 h 278"/>
                <a:gd name="T30" fmla="*/ 81 w 130"/>
                <a:gd name="T31" fmla="*/ 52 h 278"/>
                <a:gd name="T32" fmla="*/ 79 w 130"/>
                <a:gd name="T33" fmla="*/ 67 h 278"/>
                <a:gd name="T34" fmla="*/ 97 w 130"/>
                <a:gd name="T35" fmla="*/ 67 h 278"/>
                <a:gd name="T36" fmla="*/ 97 w 130"/>
                <a:gd name="T37" fmla="*/ 82 h 278"/>
                <a:gd name="T38" fmla="*/ 101 w 130"/>
                <a:gd name="T39" fmla="*/ 96 h 278"/>
                <a:gd name="T40" fmla="*/ 112 w 130"/>
                <a:gd name="T41" fmla="*/ 104 h 278"/>
                <a:gd name="T42" fmla="*/ 128 w 130"/>
                <a:gd name="T43" fmla="*/ 104 h 278"/>
                <a:gd name="T44" fmla="*/ 122 w 130"/>
                <a:gd name="T45" fmla="*/ 115 h 278"/>
                <a:gd name="T46" fmla="*/ 114 w 130"/>
                <a:gd name="T47" fmla="*/ 124 h 278"/>
                <a:gd name="T48" fmla="*/ 105 w 130"/>
                <a:gd name="T49" fmla="*/ 129 h 278"/>
                <a:gd name="T50" fmla="*/ 92 w 130"/>
                <a:gd name="T51" fmla="*/ 134 h 278"/>
                <a:gd name="T52" fmla="*/ 81 w 130"/>
                <a:gd name="T53" fmla="*/ 146 h 278"/>
                <a:gd name="T54" fmla="*/ 79 w 130"/>
                <a:gd name="T55" fmla="*/ 156 h 278"/>
                <a:gd name="T56" fmla="*/ 92 w 130"/>
                <a:gd name="T57" fmla="*/ 176 h 278"/>
                <a:gd name="T58" fmla="*/ 92 w 130"/>
                <a:gd name="T59" fmla="*/ 190 h 278"/>
                <a:gd name="T60" fmla="*/ 89 w 130"/>
                <a:gd name="T61" fmla="*/ 208 h 278"/>
                <a:gd name="T62" fmla="*/ 101 w 130"/>
                <a:gd name="T63" fmla="*/ 233 h 278"/>
                <a:gd name="T64" fmla="*/ 108 w 130"/>
                <a:gd name="T65" fmla="*/ 252 h 278"/>
                <a:gd name="T66" fmla="*/ 95 w 130"/>
                <a:gd name="T67" fmla="*/ 272 h 278"/>
                <a:gd name="T68" fmla="*/ 95 w 130"/>
                <a:gd name="T69" fmla="*/ 256 h 278"/>
                <a:gd name="T70" fmla="*/ 95 w 130"/>
                <a:gd name="T71" fmla="*/ 247 h 278"/>
                <a:gd name="T72" fmla="*/ 92 w 130"/>
                <a:gd name="T73" fmla="*/ 228 h 278"/>
                <a:gd name="T74" fmla="*/ 84 w 130"/>
                <a:gd name="T75" fmla="*/ 208 h 278"/>
                <a:gd name="T76" fmla="*/ 81 w 130"/>
                <a:gd name="T77" fmla="*/ 181 h 278"/>
                <a:gd name="T78" fmla="*/ 68 w 130"/>
                <a:gd name="T79" fmla="*/ 170 h 278"/>
                <a:gd name="T80" fmla="*/ 59 w 130"/>
                <a:gd name="T81" fmla="*/ 178 h 278"/>
                <a:gd name="T82" fmla="*/ 49 w 130"/>
                <a:gd name="T83" fmla="*/ 192 h 278"/>
                <a:gd name="T84" fmla="*/ 40 w 130"/>
                <a:gd name="T85" fmla="*/ 187 h 278"/>
                <a:gd name="T86" fmla="*/ 37 w 130"/>
                <a:gd name="T87" fmla="*/ 182 h 278"/>
                <a:gd name="T88" fmla="*/ 34 w 130"/>
                <a:gd name="T89" fmla="*/ 171 h 278"/>
                <a:gd name="T90" fmla="*/ 27 w 130"/>
                <a:gd name="T91" fmla="*/ 140 h 278"/>
                <a:gd name="T92" fmla="*/ 24 w 130"/>
                <a:gd name="T93" fmla="*/ 141 h 278"/>
                <a:gd name="T94" fmla="*/ 21 w 130"/>
                <a:gd name="T95" fmla="*/ 130 h 278"/>
                <a:gd name="T96" fmla="*/ 13 w 130"/>
                <a:gd name="T97" fmla="*/ 124 h 278"/>
                <a:gd name="T98" fmla="*/ 8 w 130"/>
                <a:gd name="T99" fmla="*/ 122 h 278"/>
                <a:gd name="T100" fmla="*/ 2 w 130"/>
                <a:gd name="T101" fmla="*/ 108 h 278"/>
                <a:gd name="T102" fmla="*/ 7 w 130"/>
                <a:gd name="T103" fmla="*/ 97 h 278"/>
                <a:gd name="T104" fmla="*/ 13 w 130"/>
                <a:gd name="T105" fmla="*/ 91 h 278"/>
                <a:gd name="T106" fmla="*/ 18 w 130"/>
                <a:gd name="T107" fmla="*/ 74 h 278"/>
                <a:gd name="T108" fmla="*/ 29 w 130"/>
                <a:gd name="T109" fmla="*/ 70 h 278"/>
                <a:gd name="T110" fmla="*/ 35 w 130"/>
                <a:gd name="T111" fmla="*/ 50 h 278"/>
                <a:gd name="T112" fmla="*/ 43 w 130"/>
                <a:gd name="T113" fmla="*/ 37 h 278"/>
                <a:gd name="T114" fmla="*/ 59 w 130"/>
                <a:gd name="T115" fmla="*/ 18 h 278"/>
                <a:gd name="T116" fmla="*/ 70 w 130"/>
                <a:gd name="T117" fmla="*/ 12 h 278"/>
                <a:gd name="T118" fmla="*/ 78 w 130"/>
                <a:gd name="T119" fmla="*/ 1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0" h="278">
                  <a:moveTo>
                    <a:pt x="89" y="275"/>
                  </a:moveTo>
                  <a:lnTo>
                    <a:pt x="89" y="277"/>
                  </a:lnTo>
                  <a:lnTo>
                    <a:pt x="87" y="277"/>
                  </a:lnTo>
                  <a:lnTo>
                    <a:pt x="87" y="277"/>
                  </a:lnTo>
                  <a:lnTo>
                    <a:pt x="86" y="278"/>
                  </a:lnTo>
                  <a:lnTo>
                    <a:pt x="86" y="278"/>
                  </a:lnTo>
                  <a:lnTo>
                    <a:pt x="87" y="277"/>
                  </a:lnTo>
                  <a:lnTo>
                    <a:pt x="87" y="275"/>
                  </a:lnTo>
                  <a:lnTo>
                    <a:pt x="89" y="275"/>
                  </a:lnTo>
                  <a:close/>
                  <a:moveTo>
                    <a:pt x="87" y="263"/>
                  </a:moveTo>
                  <a:lnTo>
                    <a:pt x="87" y="263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9" y="266"/>
                  </a:lnTo>
                  <a:lnTo>
                    <a:pt x="87" y="264"/>
                  </a:lnTo>
                  <a:lnTo>
                    <a:pt x="87" y="263"/>
                  </a:lnTo>
                  <a:lnTo>
                    <a:pt x="86" y="264"/>
                  </a:lnTo>
                  <a:lnTo>
                    <a:pt x="87" y="263"/>
                  </a:lnTo>
                  <a:lnTo>
                    <a:pt x="87" y="263"/>
                  </a:lnTo>
                  <a:close/>
                  <a:moveTo>
                    <a:pt x="92" y="261"/>
                  </a:move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3"/>
                  </a:lnTo>
                  <a:lnTo>
                    <a:pt x="92" y="261"/>
                  </a:lnTo>
                  <a:close/>
                  <a:moveTo>
                    <a:pt x="89" y="250"/>
                  </a:moveTo>
                  <a:lnTo>
                    <a:pt x="89" y="252"/>
                  </a:lnTo>
                  <a:lnTo>
                    <a:pt x="89" y="253"/>
                  </a:lnTo>
                  <a:lnTo>
                    <a:pt x="89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5"/>
                  </a:lnTo>
                  <a:lnTo>
                    <a:pt x="87" y="253"/>
                  </a:lnTo>
                  <a:lnTo>
                    <a:pt x="87" y="253"/>
                  </a:lnTo>
                  <a:lnTo>
                    <a:pt x="89" y="250"/>
                  </a:lnTo>
                  <a:lnTo>
                    <a:pt x="89" y="250"/>
                  </a:lnTo>
                  <a:close/>
                  <a:moveTo>
                    <a:pt x="92" y="250"/>
                  </a:moveTo>
                  <a:lnTo>
                    <a:pt x="92" y="252"/>
                  </a:lnTo>
                  <a:lnTo>
                    <a:pt x="92" y="255"/>
                  </a:lnTo>
                  <a:lnTo>
                    <a:pt x="90" y="253"/>
                  </a:lnTo>
                  <a:lnTo>
                    <a:pt x="90" y="253"/>
                  </a:lnTo>
                  <a:lnTo>
                    <a:pt x="90" y="252"/>
                  </a:lnTo>
                  <a:lnTo>
                    <a:pt x="90" y="252"/>
                  </a:lnTo>
                  <a:lnTo>
                    <a:pt x="90" y="250"/>
                  </a:lnTo>
                  <a:lnTo>
                    <a:pt x="92" y="250"/>
                  </a:lnTo>
                  <a:close/>
                  <a:moveTo>
                    <a:pt x="84" y="250"/>
                  </a:moveTo>
                  <a:lnTo>
                    <a:pt x="86" y="252"/>
                  </a:lnTo>
                  <a:lnTo>
                    <a:pt x="86" y="252"/>
                  </a:lnTo>
                  <a:lnTo>
                    <a:pt x="86" y="252"/>
                  </a:lnTo>
                  <a:lnTo>
                    <a:pt x="86" y="253"/>
                  </a:lnTo>
                  <a:lnTo>
                    <a:pt x="84" y="252"/>
                  </a:lnTo>
                  <a:lnTo>
                    <a:pt x="84" y="250"/>
                  </a:lnTo>
                  <a:close/>
                  <a:moveTo>
                    <a:pt x="90" y="245"/>
                  </a:moveTo>
                  <a:lnTo>
                    <a:pt x="92" y="247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2" y="249"/>
                  </a:lnTo>
                  <a:lnTo>
                    <a:pt x="92" y="249"/>
                  </a:lnTo>
                  <a:lnTo>
                    <a:pt x="90" y="247"/>
                  </a:lnTo>
                  <a:lnTo>
                    <a:pt x="90" y="245"/>
                  </a:lnTo>
                  <a:close/>
                  <a:moveTo>
                    <a:pt x="86" y="244"/>
                  </a:move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5"/>
                  </a:lnTo>
                  <a:lnTo>
                    <a:pt x="86" y="244"/>
                  </a:lnTo>
                  <a:lnTo>
                    <a:pt x="86" y="244"/>
                  </a:lnTo>
                  <a:lnTo>
                    <a:pt x="86" y="244"/>
                  </a:lnTo>
                  <a:close/>
                  <a:moveTo>
                    <a:pt x="86" y="242"/>
                  </a:moveTo>
                  <a:lnTo>
                    <a:pt x="86" y="242"/>
                  </a:lnTo>
                  <a:lnTo>
                    <a:pt x="86" y="242"/>
                  </a:lnTo>
                  <a:lnTo>
                    <a:pt x="84" y="244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4" y="242"/>
                  </a:lnTo>
                  <a:lnTo>
                    <a:pt x="86" y="242"/>
                  </a:lnTo>
                  <a:lnTo>
                    <a:pt x="86" y="242"/>
                  </a:lnTo>
                  <a:close/>
                  <a:moveTo>
                    <a:pt x="89" y="237"/>
                  </a:moveTo>
                  <a:lnTo>
                    <a:pt x="90" y="237"/>
                  </a:lnTo>
                  <a:lnTo>
                    <a:pt x="90" y="239"/>
                  </a:lnTo>
                  <a:lnTo>
                    <a:pt x="90" y="239"/>
                  </a:lnTo>
                  <a:lnTo>
                    <a:pt x="92" y="239"/>
                  </a:lnTo>
                  <a:lnTo>
                    <a:pt x="90" y="241"/>
                  </a:lnTo>
                  <a:lnTo>
                    <a:pt x="90" y="242"/>
                  </a:lnTo>
                  <a:lnTo>
                    <a:pt x="89" y="242"/>
                  </a:lnTo>
                  <a:lnTo>
                    <a:pt x="89" y="242"/>
                  </a:lnTo>
                  <a:lnTo>
                    <a:pt x="89" y="241"/>
                  </a:lnTo>
                  <a:lnTo>
                    <a:pt x="89" y="239"/>
                  </a:lnTo>
                  <a:lnTo>
                    <a:pt x="89" y="237"/>
                  </a:lnTo>
                  <a:close/>
                  <a:moveTo>
                    <a:pt x="89" y="230"/>
                  </a:moveTo>
                  <a:lnTo>
                    <a:pt x="89" y="230"/>
                  </a:lnTo>
                  <a:lnTo>
                    <a:pt x="89" y="231"/>
                  </a:lnTo>
                  <a:lnTo>
                    <a:pt x="89" y="231"/>
                  </a:lnTo>
                  <a:lnTo>
                    <a:pt x="89" y="234"/>
                  </a:lnTo>
                  <a:lnTo>
                    <a:pt x="89" y="233"/>
                  </a:lnTo>
                  <a:lnTo>
                    <a:pt x="89" y="231"/>
                  </a:lnTo>
                  <a:lnTo>
                    <a:pt x="89" y="230"/>
                  </a:lnTo>
                  <a:lnTo>
                    <a:pt x="89" y="230"/>
                  </a:lnTo>
                  <a:close/>
                  <a:moveTo>
                    <a:pt x="38" y="190"/>
                  </a:moveTo>
                  <a:lnTo>
                    <a:pt x="38" y="190"/>
                  </a:lnTo>
                  <a:lnTo>
                    <a:pt x="38" y="192"/>
                  </a:lnTo>
                  <a:lnTo>
                    <a:pt x="38" y="192"/>
                  </a:lnTo>
                  <a:lnTo>
                    <a:pt x="37" y="192"/>
                  </a:lnTo>
                  <a:lnTo>
                    <a:pt x="37" y="192"/>
                  </a:lnTo>
                  <a:lnTo>
                    <a:pt x="38" y="190"/>
                  </a:lnTo>
                  <a:close/>
                  <a:moveTo>
                    <a:pt x="35" y="185"/>
                  </a:moveTo>
                  <a:lnTo>
                    <a:pt x="35" y="187"/>
                  </a:lnTo>
                  <a:lnTo>
                    <a:pt x="35" y="189"/>
                  </a:lnTo>
                  <a:lnTo>
                    <a:pt x="34" y="190"/>
                  </a:lnTo>
                  <a:lnTo>
                    <a:pt x="32" y="192"/>
                  </a:lnTo>
                  <a:lnTo>
                    <a:pt x="32" y="189"/>
                  </a:lnTo>
                  <a:lnTo>
                    <a:pt x="34" y="187"/>
                  </a:lnTo>
                  <a:lnTo>
                    <a:pt x="35" y="187"/>
                  </a:lnTo>
                  <a:lnTo>
                    <a:pt x="35" y="185"/>
                  </a:lnTo>
                  <a:close/>
                  <a:moveTo>
                    <a:pt x="78" y="181"/>
                  </a:moveTo>
                  <a:lnTo>
                    <a:pt x="78" y="182"/>
                  </a:lnTo>
                  <a:lnTo>
                    <a:pt x="78" y="182"/>
                  </a:lnTo>
                  <a:lnTo>
                    <a:pt x="79" y="182"/>
                  </a:lnTo>
                  <a:lnTo>
                    <a:pt x="78" y="182"/>
                  </a:lnTo>
                  <a:lnTo>
                    <a:pt x="78" y="185"/>
                  </a:lnTo>
                  <a:lnTo>
                    <a:pt x="78" y="185"/>
                  </a:lnTo>
                  <a:lnTo>
                    <a:pt x="76" y="184"/>
                  </a:lnTo>
                  <a:lnTo>
                    <a:pt x="76" y="182"/>
                  </a:lnTo>
                  <a:lnTo>
                    <a:pt x="78" y="181"/>
                  </a:lnTo>
                  <a:lnTo>
                    <a:pt x="78" y="181"/>
                  </a:lnTo>
                  <a:close/>
                  <a:moveTo>
                    <a:pt x="21" y="146"/>
                  </a:moveTo>
                  <a:lnTo>
                    <a:pt x="23" y="146"/>
                  </a:lnTo>
                  <a:lnTo>
                    <a:pt x="23" y="148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3" y="149"/>
                  </a:lnTo>
                  <a:lnTo>
                    <a:pt x="21" y="148"/>
                  </a:lnTo>
                  <a:lnTo>
                    <a:pt x="19" y="146"/>
                  </a:lnTo>
                  <a:lnTo>
                    <a:pt x="21" y="146"/>
                  </a:lnTo>
                  <a:close/>
                  <a:moveTo>
                    <a:pt x="23" y="137"/>
                  </a:moveTo>
                  <a:lnTo>
                    <a:pt x="24" y="137"/>
                  </a:lnTo>
                  <a:lnTo>
                    <a:pt x="24" y="137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6" y="140"/>
                  </a:lnTo>
                  <a:lnTo>
                    <a:pt x="24" y="140"/>
                  </a:lnTo>
                  <a:lnTo>
                    <a:pt x="23" y="140"/>
                  </a:lnTo>
                  <a:lnTo>
                    <a:pt x="23" y="138"/>
                  </a:lnTo>
                  <a:lnTo>
                    <a:pt x="21" y="138"/>
                  </a:lnTo>
                  <a:lnTo>
                    <a:pt x="21" y="137"/>
                  </a:lnTo>
                  <a:lnTo>
                    <a:pt x="23" y="137"/>
                  </a:lnTo>
                  <a:lnTo>
                    <a:pt x="23" y="137"/>
                  </a:lnTo>
                  <a:close/>
                  <a:moveTo>
                    <a:pt x="18" y="130"/>
                  </a:moveTo>
                  <a:lnTo>
                    <a:pt x="19" y="130"/>
                  </a:lnTo>
                  <a:lnTo>
                    <a:pt x="19" y="134"/>
                  </a:lnTo>
                  <a:lnTo>
                    <a:pt x="18" y="132"/>
                  </a:lnTo>
                  <a:lnTo>
                    <a:pt x="18" y="132"/>
                  </a:lnTo>
                  <a:lnTo>
                    <a:pt x="18" y="130"/>
                  </a:lnTo>
                  <a:close/>
                  <a:moveTo>
                    <a:pt x="12" y="129"/>
                  </a:moveTo>
                  <a:lnTo>
                    <a:pt x="12" y="129"/>
                  </a:lnTo>
                  <a:lnTo>
                    <a:pt x="12" y="130"/>
                  </a:lnTo>
                  <a:lnTo>
                    <a:pt x="13" y="132"/>
                  </a:lnTo>
                  <a:lnTo>
                    <a:pt x="12" y="132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79" y="0"/>
                  </a:moveTo>
                  <a:lnTo>
                    <a:pt x="79" y="0"/>
                  </a:lnTo>
                  <a:lnTo>
                    <a:pt x="79" y="1"/>
                  </a:lnTo>
                  <a:lnTo>
                    <a:pt x="81" y="1"/>
                  </a:lnTo>
                  <a:lnTo>
                    <a:pt x="81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4" y="3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6" y="6"/>
                  </a:lnTo>
                  <a:lnTo>
                    <a:pt x="86" y="7"/>
                  </a:lnTo>
                  <a:lnTo>
                    <a:pt x="86" y="7"/>
                  </a:lnTo>
                  <a:lnTo>
                    <a:pt x="87" y="12"/>
                  </a:lnTo>
                  <a:lnTo>
                    <a:pt x="89" y="14"/>
                  </a:lnTo>
                  <a:lnTo>
                    <a:pt x="89" y="15"/>
                  </a:lnTo>
                  <a:lnTo>
                    <a:pt x="89" y="15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0" y="14"/>
                  </a:lnTo>
                  <a:lnTo>
                    <a:pt x="92" y="14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94" y="17"/>
                  </a:lnTo>
                  <a:lnTo>
                    <a:pt x="94" y="20"/>
                  </a:lnTo>
                  <a:lnTo>
                    <a:pt x="94" y="20"/>
                  </a:lnTo>
                  <a:lnTo>
                    <a:pt x="95" y="23"/>
                  </a:lnTo>
                  <a:lnTo>
                    <a:pt x="95" y="25"/>
                  </a:lnTo>
                  <a:lnTo>
                    <a:pt x="95" y="26"/>
                  </a:lnTo>
                  <a:lnTo>
                    <a:pt x="95" y="28"/>
                  </a:lnTo>
                  <a:lnTo>
                    <a:pt x="95" y="30"/>
                  </a:lnTo>
                  <a:lnTo>
                    <a:pt x="95" y="33"/>
                  </a:lnTo>
                  <a:lnTo>
                    <a:pt x="94" y="34"/>
                  </a:lnTo>
                  <a:lnTo>
                    <a:pt x="95" y="36"/>
                  </a:lnTo>
                  <a:lnTo>
                    <a:pt x="94" y="36"/>
                  </a:lnTo>
                  <a:lnTo>
                    <a:pt x="92" y="37"/>
                  </a:lnTo>
                  <a:lnTo>
                    <a:pt x="92" y="37"/>
                  </a:lnTo>
                  <a:lnTo>
                    <a:pt x="94" y="39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4" y="41"/>
                  </a:lnTo>
                  <a:lnTo>
                    <a:pt x="92" y="41"/>
                  </a:lnTo>
                  <a:lnTo>
                    <a:pt x="90" y="42"/>
                  </a:lnTo>
                  <a:lnTo>
                    <a:pt x="90" y="44"/>
                  </a:lnTo>
                  <a:lnTo>
                    <a:pt x="89" y="45"/>
                  </a:lnTo>
                  <a:lnTo>
                    <a:pt x="89" y="45"/>
                  </a:lnTo>
                  <a:lnTo>
                    <a:pt x="87" y="45"/>
                  </a:lnTo>
                  <a:lnTo>
                    <a:pt x="87" y="45"/>
                  </a:lnTo>
                  <a:lnTo>
                    <a:pt x="86" y="47"/>
                  </a:lnTo>
                  <a:lnTo>
                    <a:pt x="86" y="48"/>
                  </a:lnTo>
                  <a:lnTo>
                    <a:pt x="84" y="50"/>
                  </a:lnTo>
                  <a:lnTo>
                    <a:pt x="84" y="50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1" y="52"/>
                  </a:lnTo>
                  <a:lnTo>
                    <a:pt x="81" y="53"/>
                  </a:lnTo>
                  <a:lnTo>
                    <a:pt x="81" y="55"/>
                  </a:lnTo>
                  <a:lnTo>
                    <a:pt x="81" y="56"/>
                  </a:lnTo>
                  <a:lnTo>
                    <a:pt x="81" y="56"/>
                  </a:lnTo>
                  <a:lnTo>
                    <a:pt x="79" y="56"/>
                  </a:lnTo>
                  <a:lnTo>
                    <a:pt x="78" y="58"/>
                  </a:lnTo>
                  <a:lnTo>
                    <a:pt x="78" y="59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3"/>
                  </a:lnTo>
                  <a:lnTo>
                    <a:pt x="79" y="64"/>
                  </a:lnTo>
                  <a:lnTo>
                    <a:pt x="79" y="64"/>
                  </a:lnTo>
                  <a:lnTo>
                    <a:pt x="81" y="66"/>
                  </a:lnTo>
                  <a:lnTo>
                    <a:pt x="79" y="67"/>
                  </a:lnTo>
                  <a:lnTo>
                    <a:pt x="78" y="69"/>
                  </a:lnTo>
                  <a:lnTo>
                    <a:pt x="78" y="70"/>
                  </a:lnTo>
                  <a:lnTo>
                    <a:pt x="79" y="70"/>
                  </a:lnTo>
                  <a:lnTo>
                    <a:pt x="79" y="70"/>
                  </a:lnTo>
                  <a:lnTo>
                    <a:pt x="81" y="70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7" y="67"/>
                  </a:lnTo>
                  <a:lnTo>
                    <a:pt x="90" y="67"/>
                  </a:lnTo>
                  <a:lnTo>
                    <a:pt x="92" y="67"/>
                  </a:lnTo>
                  <a:lnTo>
                    <a:pt x="92" y="67"/>
                  </a:lnTo>
                  <a:lnTo>
                    <a:pt x="94" y="69"/>
                  </a:lnTo>
                  <a:lnTo>
                    <a:pt x="95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7" y="67"/>
                  </a:lnTo>
                  <a:lnTo>
                    <a:pt x="95" y="70"/>
                  </a:lnTo>
                  <a:lnTo>
                    <a:pt x="94" y="70"/>
                  </a:lnTo>
                  <a:lnTo>
                    <a:pt x="94" y="72"/>
                  </a:lnTo>
                  <a:lnTo>
                    <a:pt x="95" y="72"/>
                  </a:lnTo>
                  <a:lnTo>
                    <a:pt x="95" y="74"/>
                  </a:lnTo>
                  <a:lnTo>
                    <a:pt x="97" y="74"/>
                  </a:lnTo>
                  <a:lnTo>
                    <a:pt x="97" y="77"/>
                  </a:lnTo>
                  <a:lnTo>
                    <a:pt x="97" y="77"/>
                  </a:lnTo>
                  <a:lnTo>
                    <a:pt x="97" y="78"/>
                  </a:lnTo>
                  <a:lnTo>
                    <a:pt x="97" y="78"/>
                  </a:lnTo>
                  <a:lnTo>
                    <a:pt x="97" y="80"/>
                  </a:lnTo>
                  <a:lnTo>
                    <a:pt x="97" y="82"/>
                  </a:lnTo>
                  <a:lnTo>
                    <a:pt x="100" y="83"/>
                  </a:lnTo>
                  <a:lnTo>
                    <a:pt x="101" y="83"/>
                  </a:lnTo>
                  <a:lnTo>
                    <a:pt x="105" y="83"/>
                  </a:lnTo>
                  <a:lnTo>
                    <a:pt x="105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5"/>
                  </a:lnTo>
                  <a:lnTo>
                    <a:pt x="106" y="86"/>
                  </a:lnTo>
                  <a:lnTo>
                    <a:pt x="105" y="86"/>
                  </a:lnTo>
                  <a:lnTo>
                    <a:pt x="103" y="89"/>
                  </a:lnTo>
                  <a:lnTo>
                    <a:pt x="105" y="91"/>
                  </a:lnTo>
                  <a:lnTo>
                    <a:pt x="103" y="93"/>
                  </a:lnTo>
                  <a:lnTo>
                    <a:pt x="103" y="94"/>
                  </a:lnTo>
                  <a:lnTo>
                    <a:pt x="101" y="96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1" y="97"/>
                  </a:lnTo>
                  <a:lnTo>
                    <a:pt x="103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8" y="99"/>
                  </a:lnTo>
                  <a:lnTo>
                    <a:pt x="111" y="99"/>
                  </a:lnTo>
                  <a:lnTo>
                    <a:pt x="112" y="99"/>
                  </a:lnTo>
                  <a:lnTo>
                    <a:pt x="112" y="100"/>
                  </a:lnTo>
                  <a:lnTo>
                    <a:pt x="112" y="100"/>
                  </a:lnTo>
                  <a:lnTo>
                    <a:pt x="112" y="102"/>
                  </a:lnTo>
                  <a:lnTo>
                    <a:pt x="112" y="104"/>
                  </a:lnTo>
                  <a:lnTo>
                    <a:pt x="112" y="104"/>
                  </a:lnTo>
                  <a:lnTo>
                    <a:pt x="114" y="104"/>
                  </a:lnTo>
                  <a:lnTo>
                    <a:pt x="114" y="105"/>
                  </a:lnTo>
                  <a:lnTo>
                    <a:pt x="116" y="105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6" y="107"/>
                  </a:lnTo>
                  <a:lnTo>
                    <a:pt x="117" y="108"/>
                  </a:lnTo>
                  <a:lnTo>
                    <a:pt x="119" y="107"/>
                  </a:lnTo>
                  <a:lnTo>
                    <a:pt x="120" y="107"/>
                  </a:lnTo>
                  <a:lnTo>
                    <a:pt x="120" y="108"/>
                  </a:lnTo>
                  <a:lnTo>
                    <a:pt x="122" y="107"/>
                  </a:lnTo>
                  <a:lnTo>
                    <a:pt x="123" y="107"/>
                  </a:lnTo>
                  <a:lnTo>
                    <a:pt x="125" y="105"/>
                  </a:lnTo>
                  <a:lnTo>
                    <a:pt x="128" y="104"/>
                  </a:lnTo>
                  <a:lnTo>
                    <a:pt x="128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4"/>
                  </a:lnTo>
                  <a:lnTo>
                    <a:pt x="130" y="105"/>
                  </a:lnTo>
                  <a:lnTo>
                    <a:pt x="130" y="107"/>
                  </a:lnTo>
                  <a:lnTo>
                    <a:pt x="128" y="107"/>
                  </a:lnTo>
                  <a:lnTo>
                    <a:pt x="127" y="108"/>
                  </a:lnTo>
                  <a:lnTo>
                    <a:pt x="125" y="110"/>
                  </a:lnTo>
                  <a:lnTo>
                    <a:pt x="123" y="110"/>
                  </a:lnTo>
                  <a:lnTo>
                    <a:pt x="123" y="111"/>
                  </a:lnTo>
                  <a:lnTo>
                    <a:pt x="123" y="113"/>
                  </a:lnTo>
                  <a:lnTo>
                    <a:pt x="122" y="113"/>
                  </a:lnTo>
                  <a:lnTo>
                    <a:pt x="122" y="115"/>
                  </a:lnTo>
                  <a:lnTo>
                    <a:pt x="120" y="115"/>
                  </a:lnTo>
                  <a:lnTo>
                    <a:pt x="120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6"/>
                  </a:lnTo>
                  <a:lnTo>
                    <a:pt x="122" y="118"/>
                  </a:lnTo>
                  <a:lnTo>
                    <a:pt x="120" y="118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7" y="119"/>
                  </a:lnTo>
                  <a:lnTo>
                    <a:pt x="116" y="121"/>
                  </a:lnTo>
                  <a:lnTo>
                    <a:pt x="116" y="124"/>
                  </a:lnTo>
                  <a:lnTo>
                    <a:pt x="116" y="124"/>
                  </a:lnTo>
                  <a:lnTo>
                    <a:pt x="114" y="124"/>
                  </a:lnTo>
                  <a:lnTo>
                    <a:pt x="112" y="124"/>
                  </a:lnTo>
                  <a:lnTo>
                    <a:pt x="112" y="122"/>
                  </a:lnTo>
                  <a:lnTo>
                    <a:pt x="111" y="124"/>
                  </a:lnTo>
                  <a:lnTo>
                    <a:pt x="109" y="124"/>
                  </a:lnTo>
                  <a:lnTo>
                    <a:pt x="109" y="124"/>
                  </a:lnTo>
                  <a:lnTo>
                    <a:pt x="108" y="124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05" y="124"/>
                  </a:lnTo>
                  <a:lnTo>
                    <a:pt x="106" y="126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6" y="127"/>
                  </a:lnTo>
                  <a:lnTo>
                    <a:pt x="105" y="129"/>
                  </a:lnTo>
                  <a:lnTo>
                    <a:pt x="103" y="129"/>
                  </a:lnTo>
                  <a:lnTo>
                    <a:pt x="103" y="129"/>
                  </a:lnTo>
                  <a:lnTo>
                    <a:pt x="101" y="127"/>
                  </a:lnTo>
                  <a:lnTo>
                    <a:pt x="101" y="127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100" y="129"/>
                  </a:lnTo>
                  <a:lnTo>
                    <a:pt x="98" y="132"/>
                  </a:lnTo>
                  <a:lnTo>
                    <a:pt x="98" y="132"/>
                  </a:lnTo>
                  <a:lnTo>
                    <a:pt x="98" y="134"/>
                  </a:lnTo>
                  <a:lnTo>
                    <a:pt x="97" y="134"/>
                  </a:lnTo>
                  <a:lnTo>
                    <a:pt x="97" y="134"/>
                  </a:lnTo>
                  <a:lnTo>
                    <a:pt x="95" y="134"/>
                  </a:lnTo>
                  <a:lnTo>
                    <a:pt x="92" y="134"/>
                  </a:lnTo>
                  <a:lnTo>
                    <a:pt x="90" y="134"/>
                  </a:lnTo>
                  <a:lnTo>
                    <a:pt x="90" y="134"/>
                  </a:lnTo>
                  <a:lnTo>
                    <a:pt x="89" y="134"/>
                  </a:lnTo>
                  <a:lnTo>
                    <a:pt x="87" y="134"/>
                  </a:lnTo>
                  <a:lnTo>
                    <a:pt x="86" y="134"/>
                  </a:lnTo>
                  <a:lnTo>
                    <a:pt x="86" y="134"/>
                  </a:lnTo>
                  <a:lnTo>
                    <a:pt x="84" y="134"/>
                  </a:lnTo>
                  <a:lnTo>
                    <a:pt x="84" y="135"/>
                  </a:lnTo>
                  <a:lnTo>
                    <a:pt x="82" y="135"/>
                  </a:lnTo>
                  <a:lnTo>
                    <a:pt x="82" y="138"/>
                  </a:lnTo>
                  <a:lnTo>
                    <a:pt x="81" y="140"/>
                  </a:lnTo>
                  <a:lnTo>
                    <a:pt x="81" y="143"/>
                  </a:lnTo>
                  <a:lnTo>
                    <a:pt x="81" y="145"/>
                  </a:lnTo>
                  <a:lnTo>
                    <a:pt x="81" y="146"/>
                  </a:lnTo>
                  <a:lnTo>
                    <a:pt x="81" y="149"/>
                  </a:lnTo>
                  <a:lnTo>
                    <a:pt x="81" y="151"/>
                  </a:lnTo>
                  <a:lnTo>
                    <a:pt x="81" y="151"/>
                  </a:lnTo>
                  <a:lnTo>
                    <a:pt x="79" y="151"/>
                  </a:lnTo>
                  <a:lnTo>
                    <a:pt x="78" y="151"/>
                  </a:lnTo>
                  <a:lnTo>
                    <a:pt x="78" y="152"/>
                  </a:lnTo>
                  <a:lnTo>
                    <a:pt x="78" y="152"/>
                  </a:lnTo>
                  <a:lnTo>
                    <a:pt x="76" y="151"/>
                  </a:lnTo>
                  <a:lnTo>
                    <a:pt x="75" y="151"/>
                  </a:lnTo>
                  <a:lnTo>
                    <a:pt x="76" y="152"/>
                  </a:lnTo>
                  <a:lnTo>
                    <a:pt x="76" y="154"/>
                  </a:lnTo>
                  <a:lnTo>
                    <a:pt x="78" y="156"/>
                  </a:lnTo>
                  <a:lnTo>
                    <a:pt x="79" y="154"/>
                  </a:lnTo>
                  <a:lnTo>
                    <a:pt x="79" y="156"/>
                  </a:lnTo>
                  <a:lnTo>
                    <a:pt x="79" y="156"/>
                  </a:lnTo>
                  <a:lnTo>
                    <a:pt x="79" y="157"/>
                  </a:lnTo>
                  <a:lnTo>
                    <a:pt x="81" y="159"/>
                  </a:lnTo>
                  <a:lnTo>
                    <a:pt x="81" y="160"/>
                  </a:lnTo>
                  <a:lnTo>
                    <a:pt x="79" y="162"/>
                  </a:lnTo>
                  <a:lnTo>
                    <a:pt x="81" y="162"/>
                  </a:lnTo>
                  <a:lnTo>
                    <a:pt x="81" y="162"/>
                  </a:lnTo>
                  <a:lnTo>
                    <a:pt x="81" y="163"/>
                  </a:lnTo>
                  <a:lnTo>
                    <a:pt x="84" y="167"/>
                  </a:lnTo>
                  <a:lnTo>
                    <a:pt x="86" y="168"/>
                  </a:lnTo>
                  <a:lnTo>
                    <a:pt x="87" y="170"/>
                  </a:lnTo>
                  <a:lnTo>
                    <a:pt x="89" y="171"/>
                  </a:lnTo>
                  <a:lnTo>
                    <a:pt x="90" y="174"/>
                  </a:lnTo>
                  <a:lnTo>
                    <a:pt x="92" y="176"/>
                  </a:lnTo>
                  <a:lnTo>
                    <a:pt x="92" y="178"/>
                  </a:lnTo>
                  <a:lnTo>
                    <a:pt x="92" y="179"/>
                  </a:lnTo>
                  <a:lnTo>
                    <a:pt x="92" y="181"/>
                  </a:lnTo>
                  <a:lnTo>
                    <a:pt x="94" y="181"/>
                  </a:lnTo>
                  <a:lnTo>
                    <a:pt x="94" y="184"/>
                  </a:lnTo>
                  <a:lnTo>
                    <a:pt x="95" y="184"/>
                  </a:lnTo>
                  <a:lnTo>
                    <a:pt x="97" y="182"/>
                  </a:lnTo>
                  <a:lnTo>
                    <a:pt x="97" y="182"/>
                  </a:lnTo>
                  <a:lnTo>
                    <a:pt x="97" y="184"/>
                  </a:lnTo>
                  <a:lnTo>
                    <a:pt x="97" y="184"/>
                  </a:lnTo>
                  <a:lnTo>
                    <a:pt x="97" y="185"/>
                  </a:lnTo>
                  <a:lnTo>
                    <a:pt x="97" y="185"/>
                  </a:lnTo>
                  <a:lnTo>
                    <a:pt x="94" y="189"/>
                  </a:lnTo>
                  <a:lnTo>
                    <a:pt x="92" y="190"/>
                  </a:lnTo>
                  <a:lnTo>
                    <a:pt x="92" y="192"/>
                  </a:lnTo>
                  <a:lnTo>
                    <a:pt x="92" y="195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2" y="198"/>
                  </a:lnTo>
                  <a:lnTo>
                    <a:pt x="90" y="198"/>
                  </a:lnTo>
                  <a:lnTo>
                    <a:pt x="89" y="200"/>
                  </a:lnTo>
                  <a:lnTo>
                    <a:pt x="89" y="200"/>
                  </a:lnTo>
                  <a:lnTo>
                    <a:pt x="87" y="200"/>
                  </a:lnTo>
                  <a:lnTo>
                    <a:pt x="87" y="201"/>
                  </a:lnTo>
                  <a:lnTo>
                    <a:pt x="87" y="201"/>
                  </a:lnTo>
                  <a:lnTo>
                    <a:pt x="87" y="204"/>
                  </a:lnTo>
                  <a:lnTo>
                    <a:pt x="87" y="206"/>
                  </a:lnTo>
                  <a:lnTo>
                    <a:pt x="89" y="208"/>
                  </a:lnTo>
                  <a:lnTo>
                    <a:pt x="90" y="209"/>
                  </a:lnTo>
                  <a:lnTo>
                    <a:pt x="92" y="211"/>
                  </a:lnTo>
                  <a:lnTo>
                    <a:pt x="92" y="212"/>
                  </a:lnTo>
                  <a:lnTo>
                    <a:pt x="95" y="215"/>
                  </a:lnTo>
                  <a:lnTo>
                    <a:pt x="98" y="217"/>
                  </a:lnTo>
                  <a:lnTo>
                    <a:pt x="100" y="219"/>
                  </a:lnTo>
                  <a:lnTo>
                    <a:pt x="100" y="220"/>
                  </a:lnTo>
                  <a:lnTo>
                    <a:pt x="101" y="222"/>
                  </a:lnTo>
                  <a:lnTo>
                    <a:pt x="101" y="225"/>
                  </a:lnTo>
                  <a:lnTo>
                    <a:pt x="101" y="225"/>
                  </a:lnTo>
                  <a:lnTo>
                    <a:pt x="101" y="230"/>
                  </a:lnTo>
                  <a:lnTo>
                    <a:pt x="101" y="230"/>
                  </a:lnTo>
                  <a:lnTo>
                    <a:pt x="100" y="231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1" y="234"/>
                  </a:lnTo>
                  <a:lnTo>
                    <a:pt x="101" y="236"/>
                  </a:lnTo>
                  <a:lnTo>
                    <a:pt x="103" y="237"/>
                  </a:lnTo>
                  <a:lnTo>
                    <a:pt x="105" y="239"/>
                  </a:lnTo>
                  <a:lnTo>
                    <a:pt x="105" y="239"/>
                  </a:lnTo>
                  <a:lnTo>
                    <a:pt x="105" y="241"/>
                  </a:lnTo>
                  <a:lnTo>
                    <a:pt x="105" y="242"/>
                  </a:lnTo>
                  <a:lnTo>
                    <a:pt x="105" y="242"/>
                  </a:lnTo>
                  <a:lnTo>
                    <a:pt x="106" y="244"/>
                  </a:lnTo>
                  <a:lnTo>
                    <a:pt x="106" y="245"/>
                  </a:lnTo>
                  <a:lnTo>
                    <a:pt x="108" y="250"/>
                  </a:lnTo>
                  <a:lnTo>
                    <a:pt x="108" y="252"/>
                  </a:lnTo>
                  <a:lnTo>
                    <a:pt x="108" y="252"/>
                  </a:lnTo>
                  <a:lnTo>
                    <a:pt x="106" y="253"/>
                  </a:lnTo>
                  <a:lnTo>
                    <a:pt x="106" y="253"/>
                  </a:lnTo>
                  <a:lnTo>
                    <a:pt x="105" y="253"/>
                  </a:lnTo>
                  <a:lnTo>
                    <a:pt x="105" y="256"/>
                  </a:lnTo>
                  <a:lnTo>
                    <a:pt x="101" y="261"/>
                  </a:lnTo>
                  <a:lnTo>
                    <a:pt x="100" y="263"/>
                  </a:lnTo>
                  <a:lnTo>
                    <a:pt x="97" y="264"/>
                  </a:lnTo>
                  <a:lnTo>
                    <a:pt x="95" y="266"/>
                  </a:lnTo>
                  <a:lnTo>
                    <a:pt x="95" y="267"/>
                  </a:lnTo>
                  <a:lnTo>
                    <a:pt x="95" y="267"/>
                  </a:lnTo>
                  <a:lnTo>
                    <a:pt x="95" y="269"/>
                  </a:lnTo>
                  <a:lnTo>
                    <a:pt x="95" y="271"/>
                  </a:lnTo>
                  <a:lnTo>
                    <a:pt x="95" y="271"/>
                  </a:lnTo>
                  <a:lnTo>
                    <a:pt x="95" y="272"/>
                  </a:lnTo>
                  <a:lnTo>
                    <a:pt x="95" y="274"/>
                  </a:lnTo>
                  <a:lnTo>
                    <a:pt x="94" y="274"/>
                  </a:lnTo>
                  <a:lnTo>
                    <a:pt x="92" y="275"/>
                  </a:lnTo>
                  <a:lnTo>
                    <a:pt x="92" y="275"/>
                  </a:lnTo>
                  <a:lnTo>
                    <a:pt x="92" y="274"/>
                  </a:lnTo>
                  <a:lnTo>
                    <a:pt x="92" y="271"/>
                  </a:lnTo>
                  <a:lnTo>
                    <a:pt x="90" y="266"/>
                  </a:lnTo>
                  <a:lnTo>
                    <a:pt x="92" y="266"/>
                  </a:lnTo>
                  <a:lnTo>
                    <a:pt x="92" y="266"/>
                  </a:lnTo>
                  <a:lnTo>
                    <a:pt x="94" y="264"/>
                  </a:lnTo>
                  <a:lnTo>
                    <a:pt x="94" y="263"/>
                  </a:lnTo>
                  <a:lnTo>
                    <a:pt x="94" y="260"/>
                  </a:lnTo>
                  <a:lnTo>
                    <a:pt x="95" y="258"/>
                  </a:lnTo>
                  <a:lnTo>
                    <a:pt x="95" y="256"/>
                  </a:lnTo>
                  <a:lnTo>
                    <a:pt x="95" y="255"/>
                  </a:lnTo>
                  <a:lnTo>
                    <a:pt x="95" y="255"/>
                  </a:lnTo>
                  <a:lnTo>
                    <a:pt x="95" y="253"/>
                  </a:lnTo>
                  <a:lnTo>
                    <a:pt x="95" y="252"/>
                  </a:lnTo>
                  <a:lnTo>
                    <a:pt x="97" y="252"/>
                  </a:lnTo>
                  <a:lnTo>
                    <a:pt x="97" y="252"/>
                  </a:lnTo>
                  <a:lnTo>
                    <a:pt x="97" y="250"/>
                  </a:lnTo>
                  <a:lnTo>
                    <a:pt x="95" y="252"/>
                  </a:lnTo>
                  <a:lnTo>
                    <a:pt x="94" y="252"/>
                  </a:lnTo>
                  <a:lnTo>
                    <a:pt x="94" y="250"/>
                  </a:lnTo>
                  <a:lnTo>
                    <a:pt x="94" y="249"/>
                  </a:lnTo>
                  <a:lnTo>
                    <a:pt x="94" y="249"/>
                  </a:lnTo>
                  <a:lnTo>
                    <a:pt x="95" y="249"/>
                  </a:lnTo>
                  <a:lnTo>
                    <a:pt x="95" y="247"/>
                  </a:lnTo>
                  <a:lnTo>
                    <a:pt x="94" y="245"/>
                  </a:lnTo>
                  <a:lnTo>
                    <a:pt x="95" y="244"/>
                  </a:lnTo>
                  <a:lnTo>
                    <a:pt x="94" y="244"/>
                  </a:lnTo>
                  <a:lnTo>
                    <a:pt x="94" y="244"/>
                  </a:lnTo>
                  <a:lnTo>
                    <a:pt x="94" y="242"/>
                  </a:lnTo>
                  <a:lnTo>
                    <a:pt x="94" y="242"/>
                  </a:lnTo>
                  <a:lnTo>
                    <a:pt x="94" y="241"/>
                  </a:lnTo>
                  <a:lnTo>
                    <a:pt x="94" y="239"/>
                  </a:lnTo>
                  <a:lnTo>
                    <a:pt x="94" y="237"/>
                  </a:lnTo>
                  <a:lnTo>
                    <a:pt x="94" y="236"/>
                  </a:lnTo>
                  <a:lnTo>
                    <a:pt x="94" y="234"/>
                  </a:lnTo>
                  <a:lnTo>
                    <a:pt x="94" y="233"/>
                  </a:lnTo>
                  <a:lnTo>
                    <a:pt x="94" y="231"/>
                  </a:lnTo>
                  <a:lnTo>
                    <a:pt x="92" y="228"/>
                  </a:lnTo>
                  <a:lnTo>
                    <a:pt x="90" y="226"/>
                  </a:lnTo>
                  <a:lnTo>
                    <a:pt x="87" y="222"/>
                  </a:lnTo>
                  <a:lnTo>
                    <a:pt x="89" y="220"/>
                  </a:lnTo>
                  <a:lnTo>
                    <a:pt x="87" y="219"/>
                  </a:lnTo>
                  <a:lnTo>
                    <a:pt x="87" y="219"/>
                  </a:lnTo>
                  <a:lnTo>
                    <a:pt x="87" y="223"/>
                  </a:lnTo>
                  <a:lnTo>
                    <a:pt x="86" y="222"/>
                  </a:lnTo>
                  <a:lnTo>
                    <a:pt x="86" y="220"/>
                  </a:lnTo>
                  <a:lnTo>
                    <a:pt x="86" y="219"/>
                  </a:lnTo>
                  <a:lnTo>
                    <a:pt x="86" y="215"/>
                  </a:lnTo>
                  <a:lnTo>
                    <a:pt x="84" y="214"/>
                  </a:lnTo>
                  <a:lnTo>
                    <a:pt x="84" y="211"/>
                  </a:lnTo>
                  <a:lnTo>
                    <a:pt x="82" y="209"/>
                  </a:lnTo>
                  <a:lnTo>
                    <a:pt x="84" y="208"/>
                  </a:lnTo>
                  <a:lnTo>
                    <a:pt x="84" y="209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1" y="201"/>
                  </a:lnTo>
                  <a:lnTo>
                    <a:pt x="81" y="200"/>
                  </a:lnTo>
                  <a:lnTo>
                    <a:pt x="81" y="197"/>
                  </a:lnTo>
                  <a:lnTo>
                    <a:pt x="81" y="190"/>
                  </a:lnTo>
                  <a:lnTo>
                    <a:pt x="78" y="189"/>
                  </a:lnTo>
                  <a:lnTo>
                    <a:pt x="79" y="187"/>
                  </a:lnTo>
                  <a:lnTo>
                    <a:pt x="79" y="185"/>
                  </a:lnTo>
                  <a:lnTo>
                    <a:pt x="79" y="182"/>
                  </a:lnTo>
                  <a:lnTo>
                    <a:pt x="79" y="181"/>
                  </a:lnTo>
                  <a:lnTo>
                    <a:pt x="81" y="181"/>
                  </a:lnTo>
                  <a:lnTo>
                    <a:pt x="79" y="181"/>
                  </a:lnTo>
                  <a:lnTo>
                    <a:pt x="79" y="181"/>
                  </a:lnTo>
                  <a:lnTo>
                    <a:pt x="78" y="181"/>
                  </a:lnTo>
                  <a:lnTo>
                    <a:pt x="76" y="181"/>
                  </a:lnTo>
                  <a:lnTo>
                    <a:pt x="75" y="179"/>
                  </a:lnTo>
                  <a:lnTo>
                    <a:pt x="75" y="178"/>
                  </a:lnTo>
                  <a:lnTo>
                    <a:pt x="73" y="176"/>
                  </a:lnTo>
                  <a:lnTo>
                    <a:pt x="73" y="173"/>
                  </a:lnTo>
                  <a:lnTo>
                    <a:pt x="73" y="173"/>
                  </a:lnTo>
                  <a:lnTo>
                    <a:pt x="71" y="171"/>
                  </a:lnTo>
                  <a:lnTo>
                    <a:pt x="71" y="171"/>
                  </a:lnTo>
                  <a:lnTo>
                    <a:pt x="70" y="170"/>
                  </a:lnTo>
                  <a:lnTo>
                    <a:pt x="68" y="168"/>
                  </a:lnTo>
                  <a:lnTo>
                    <a:pt x="68" y="170"/>
                  </a:lnTo>
                  <a:lnTo>
                    <a:pt x="68" y="170"/>
                  </a:lnTo>
                  <a:lnTo>
                    <a:pt x="68" y="171"/>
                  </a:lnTo>
                  <a:lnTo>
                    <a:pt x="68" y="173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65" y="181"/>
                  </a:lnTo>
                  <a:lnTo>
                    <a:pt x="64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59" y="181"/>
                  </a:lnTo>
                  <a:lnTo>
                    <a:pt x="59" y="179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8"/>
                  </a:lnTo>
                  <a:lnTo>
                    <a:pt x="59" y="179"/>
                  </a:lnTo>
                  <a:lnTo>
                    <a:pt x="59" y="181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7" y="184"/>
                  </a:lnTo>
                  <a:lnTo>
                    <a:pt x="57" y="184"/>
                  </a:lnTo>
                  <a:lnTo>
                    <a:pt x="56" y="184"/>
                  </a:lnTo>
                  <a:lnTo>
                    <a:pt x="56" y="184"/>
                  </a:lnTo>
                  <a:lnTo>
                    <a:pt x="56" y="185"/>
                  </a:lnTo>
                  <a:lnTo>
                    <a:pt x="53" y="187"/>
                  </a:lnTo>
                  <a:lnTo>
                    <a:pt x="51" y="187"/>
                  </a:lnTo>
                  <a:lnTo>
                    <a:pt x="51" y="189"/>
                  </a:lnTo>
                  <a:lnTo>
                    <a:pt x="49" y="192"/>
                  </a:lnTo>
                  <a:lnTo>
                    <a:pt x="46" y="193"/>
                  </a:lnTo>
                  <a:lnTo>
                    <a:pt x="46" y="193"/>
                  </a:lnTo>
                  <a:lnTo>
                    <a:pt x="45" y="192"/>
                  </a:lnTo>
                  <a:lnTo>
                    <a:pt x="46" y="190"/>
                  </a:lnTo>
                  <a:lnTo>
                    <a:pt x="46" y="189"/>
                  </a:lnTo>
                  <a:lnTo>
                    <a:pt x="46" y="187"/>
                  </a:lnTo>
                  <a:lnTo>
                    <a:pt x="46" y="189"/>
                  </a:lnTo>
                  <a:lnTo>
                    <a:pt x="45" y="190"/>
                  </a:lnTo>
                  <a:lnTo>
                    <a:pt x="43" y="192"/>
                  </a:lnTo>
                  <a:lnTo>
                    <a:pt x="41" y="192"/>
                  </a:lnTo>
                  <a:lnTo>
                    <a:pt x="40" y="192"/>
                  </a:lnTo>
                  <a:lnTo>
                    <a:pt x="40" y="189"/>
                  </a:lnTo>
                  <a:lnTo>
                    <a:pt x="40" y="189"/>
                  </a:lnTo>
                  <a:lnTo>
                    <a:pt x="40" y="187"/>
                  </a:lnTo>
                  <a:lnTo>
                    <a:pt x="40" y="187"/>
                  </a:lnTo>
                  <a:lnTo>
                    <a:pt x="40" y="185"/>
                  </a:lnTo>
                  <a:lnTo>
                    <a:pt x="38" y="187"/>
                  </a:lnTo>
                  <a:lnTo>
                    <a:pt x="38" y="189"/>
                  </a:lnTo>
                  <a:lnTo>
                    <a:pt x="38" y="189"/>
                  </a:lnTo>
                  <a:lnTo>
                    <a:pt x="37" y="190"/>
                  </a:lnTo>
                  <a:lnTo>
                    <a:pt x="37" y="189"/>
                  </a:lnTo>
                  <a:lnTo>
                    <a:pt x="37" y="187"/>
                  </a:lnTo>
                  <a:lnTo>
                    <a:pt x="37" y="187"/>
                  </a:lnTo>
                  <a:lnTo>
                    <a:pt x="37" y="185"/>
                  </a:lnTo>
                  <a:lnTo>
                    <a:pt x="37" y="182"/>
                  </a:lnTo>
                  <a:lnTo>
                    <a:pt x="37" y="182"/>
                  </a:lnTo>
                  <a:lnTo>
                    <a:pt x="37" y="181"/>
                  </a:lnTo>
                  <a:lnTo>
                    <a:pt x="37" y="182"/>
                  </a:lnTo>
                  <a:lnTo>
                    <a:pt x="37" y="184"/>
                  </a:lnTo>
                  <a:lnTo>
                    <a:pt x="35" y="184"/>
                  </a:lnTo>
                  <a:lnTo>
                    <a:pt x="35" y="184"/>
                  </a:lnTo>
                  <a:lnTo>
                    <a:pt x="34" y="185"/>
                  </a:lnTo>
                  <a:lnTo>
                    <a:pt x="34" y="187"/>
                  </a:lnTo>
                  <a:lnTo>
                    <a:pt x="30" y="189"/>
                  </a:lnTo>
                  <a:lnTo>
                    <a:pt x="30" y="189"/>
                  </a:lnTo>
                  <a:lnTo>
                    <a:pt x="30" y="187"/>
                  </a:lnTo>
                  <a:lnTo>
                    <a:pt x="30" y="181"/>
                  </a:lnTo>
                  <a:lnTo>
                    <a:pt x="32" y="181"/>
                  </a:lnTo>
                  <a:lnTo>
                    <a:pt x="32" y="179"/>
                  </a:lnTo>
                  <a:lnTo>
                    <a:pt x="32" y="176"/>
                  </a:lnTo>
                  <a:lnTo>
                    <a:pt x="34" y="174"/>
                  </a:lnTo>
                  <a:lnTo>
                    <a:pt x="34" y="171"/>
                  </a:lnTo>
                  <a:lnTo>
                    <a:pt x="34" y="171"/>
                  </a:lnTo>
                  <a:lnTo>
                    <a:pt x="35" y="170"/>
                  </a:lnTo>
                  <a:lnTo>
                    <a:pt x="35" y="165"/>
                  </a:lnTo>
                  <a:lnTo>
                    <a:pt x="35" y="163"/>
                  </a:lnTo>
                  <a:lnTo>
                    <a:pt x="34" y="162"/>
                  </a:lnTo>
                  <a:lnTo>
                    <a:pt x="34" y="156"/>
                  </a:lnTo>
                  <a:lnTo>
                    <a:pt x="30" y="152"/>
                  </a:lnTo>
                  <a:lnTo>
                    <a:pt x="30" y="151"/>
                  </a:lnTo>
                  <a:lnTo>
                    <a:pt x="29" y="148"/>
                  </a:lnTo>
                  <a:lnTo>
                    <a:pt x="30" y="148"/>
                  </a:lnTo>
                  <a:lnTo>
                    <a:pt x="27" y="146"/>
                  </a:lnTo>
                  <a:lnTo>
                    <a:pt x="27" y="146"/>
                  </a:lnTo>
                  <a:lnTo>
                    <a:pt x="27" y="143"/>
                  </a:lnTo>
                  <a:lnTo>
                    <a:pt x="27" y="140"/>
                  </a:lnTo>
                  <a:lnTo>
                    <a:pt x="27" y="140"/>
                  </a:lnTo>
                  <a:lnTo>
                    <a:pt x="27" y="141"/>
                  </a:lnTo>
                  <a:lnTo>
                    <a:pt x="26" y="143"/>
                  </a:lnTo>
                  <a:lnTo>
                    <a:pt x="26" y="145"/>
                  </a:lnTo>
                  <a:lnTo>
                    <a:pt x="26" y="145"/>
                  </a:lnTo>
                  <a:lnTo>
                    <a:pt x="26" y="146"/>
                  </a:lnTo>
                  <a:lnTo>
                    <a:pt x="24" y="145"/>
                  </a:lnTo>
                  <a:lnTo>
                    <a:pt x="23" y="145"/>
                  </a:lnTo>
                  <a:lnTo>
                    <a:pt x="21" y="141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21" y="138"/>
                  </a:lnTo>
                  <a:lnTo>
                    <a:pt x="23" y="140"/>
                  </a:lnTo>
                  <a:lnTo>
                    <a:pt x="24" y="141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27" y="138"/>
                  </a:lnTo>
                  <a:lnTo>
                    <a:pt x="26" y="137"/>
                  </a:lnTo>
                  <a:lnTo>
                    <a:pt x="26" y="137"/>
                  </a:lnTo>
                  <a:lnTo>
                    <a:pt x="24" y="137"/>
                  </a:lnTo>
                  <a:lnTo>
                    <a:pt x="23" y="135"/>
                  </a:lnTo>
                  <a:lnTo>
                    <a:pt x="23" y="135"/>
                  </a:lnTo>
                  <a:lnTo>
                    <a:pt x="23" y="134"/>
                  </a:lnTo>
                  <a:lnTo>
                    <a:pt x="23" y="134"/>
                  </a:lnTo>
                  <a:lnTo>
                    <a:pt x="21" y="134"/>
                  </a:lnTo>
                  <a:lnTo>
                    <a:pt x="21" y="132"/>
                  </a:lnTo>
                  <a:lnTo>
                    <a:pt x="23" y="130"/>
                  </a:lnTo>
                  <a:lnTo>
                    <a:pt x="21" y="130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8" y="129"/>
                  </a:lnTo>
                  <a:lnTo>
                    <a:pt x="16" y="129"/>
                  </a:lnTo>
                  <a:lnTo>
                    <a:pt x="15" y="129"/>
                  </a:lnTo>
                  <a:lnTo>
                    <a:pt x="15" y="130"/>
                  </a:lnTo>
                  <a:lnTo>
                    <a:pt x="15" y="132"/>
                  </a:lnTo>
                  <a:lnTo>
                    <a:pt x="15" y="132"/>
                  </a:lnTo>
                  <a:lnTo>
                    <a:pt x="12" y="129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7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2" y="126"/>
                  </a:lnTo>
                  <a:lnTo>
                    <a:pt x="10" y="127"/>
                  </a:lnTo>
                  <a:lnTo>
                    <a:pt x="10" y="127"/>
                  </a:lnTo>
                  <a:lnTo>
                    <a:pt x="8" y="126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10" y="124"/>
                  </a:lnTo>
                  <a:lnTo>
                    <a:pt x="10" y="124"/>
                  </a:lnTo>
                  <a:lnTo>
                    <a:pt x="8" y="122"/>
                  </a:lnTo>
                  <a:lnTo>
                    <a:pt x="8" y="121"/>
                  </a:lnTo>
                  <a:lnTo>
                    <a:pt x="8" y="121"/>
                  </a:lnTo>
                  <a:lnTo>
                    <a:pt x="8" y="122"/>
                  </a:lnTo>
                  <a:lnTo>
                    <a:pt x="8" y="126"/>
                  </a:lnTo>
                  <a:lnTo>
                    <a:pt x="7" y="122"/>
                  </a:lnTo>
                  <a:lnTo>
                    <a:pt x="4" y="119"/>
                  </a:lnTo>
                  <a:lnTo>
                    <a:pt x="2" y="118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2" y="115"/>
                  </a:lnTo>
                  <a:lnTo>
                    <a:pt x="2" y="113"/>
                  </a:lnTo>
                  <a:lnTo>
                    <a:pt x="0" y="113"/>
                  </a:lnTo>
                  <a:lnTo>
                    <a:pt x="0" y="111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2" y="108"/>
                  </a:lnTo>
                  <a:lnTo>
                    <a:pt x="2" y="108"/>
                  </a:lnTo>
                  <a:lnTo>
                    <a:pt x="4" y="108"/>
                  </a:lnTo>
                  <a:lnTo>
                    <a:pt x="5" y="108"/>
                  </a:lnTo>
                  <a:lnTo>
                    <a:pt x="5" y="110"/>
                  </a:lnTo>
                  <a:lnTo>
                    <a:pt x="5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10"/>
                  </a:lnTo>
                  <a:lnTo>
                    <a:pt x="7" y="107"/>
                  </a:lnTo>
                  <a:lnTo>
                    <a:pt x="7" y="105"/>
                  </a:lnTo>
                  <a:lnTo>
                    <a:pt x="7" y="100"/>
                  </a:lnTo>
                  <a:lnTo>
                    <a:pt x="5" y="100"/>
                  </a:lnTo>
                  <a:lnTo>
                    <a:pt x="7" y="99"/>
                  </a:lnTo>
                  <a:lnTo>
                    <a:pt x="7" y="99"/>
                  </a:lnTo>
                  <a:lnTo>
                    <a:pt x="7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8" y="97"/>
                  </a:lnTo>
                  <a:lnTo>
                    <a:pt x="10" y="99"/>
                  </a:lnTo>
                  <a:lnTo>
                    <a:pt x="12" y="100"/>
                  </a:lnTo>
                  <a:lnTo>
                    <a:pt x="12" y="99"/>
                  </a:lnTo>
                  <a:lnTo>
                    <a:pt x="13" y="97"/>
                  </a:lnTo>
                  <a:lnTo>
                    <a:pt x="13" y="97"/>
                  </a:lnTo>
                  <a:lnTo>
                    <a:pt x="13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6"/>
                  </a:lnTo>
                  <a:lnTo>
                    <a:pt x="15" y="94"/>
                  </a:lnTo>
                  <a:lnTo>
                    <a:pt x="13" y="91"/>
                  </a:lnTo>
                  <a:lnTo>
                    <a:pt x="13" y="89"/>
                  </a:lnTo>
                  <a:lnTo>
                    <a:pt x="13" y="89"/>
                  </a:lnTo>
                  <a:lnTo>
                    <a:pt x="13" y="88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6" y="85"/>
                  </a:lnTo>
                  <a:lnTo>
                    <a:pt x="16" y="85"/>
                  </a:lnTo>
                  <a:lnTo>
                    <a:pt x="18" y="83"/>
                  </a:lnTo>
                  <a:lnTo>
                    <a:pt x="18" y="83"/>
                  </a:lnTo>
                  <a:lnTo>
                    <a:pt x="18" y="80"/>
                  </a:lnTo>
                  <a:lnTo>
                    <a:pt x="18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6" y="69"/>
                  </a:lnTo>
                  <a:lnTo>
                    <a:pt x="16" y="69"/>
                  </a:lnTo>
                  <a:lnTo>
                    <a:pt x="18" y="67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3" y="69"/>
                  </a:lnTo>
                  <a:lnTo>
                    <a:pt x="23" y="69"/>
                  </a:lnTo>
                  <a:lnTo>
                    <a:pt x="24" y="70"/>
                  </a:lnTo>
                  <a:lnTo>
                    <a:pt x="27" y="70"/>
                  </a:lnTo>
                  <a:lnTo>
                    <a:pt x="27" y="70"/>
                  </a:lnTo>
                  <a:lnTo>
                    <a:pt x="29" y="70"/>
                  </a:lnTo>
                  <a:lnTo>
                    <a:pt x="29" y="69"/>
                  </a:lnTo>
                  <a:lnTo>
                    <a:pt x="30" y="67"/>
                  </a:lnTo>
                  <a:lnTo>
                    <a:pt x="30" y="64"/>
                  </a:lnTo>
                  <a:lnTo>
                    <a:pt x="32" y="63"/>
                  </a:lnTo>
                  <a:lnTo>
                    <a:pt x="32" y="61"/>
                  </a:lnTo>
                  <a:lnTo>
                    <a:pt x="34" y="59"/>
                  </a:lnTo>
                  <a:lnTo>
                    <a:pt x="35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3"/>
                  </a:lnTo>
                  <a:lnTo>
                    <a:pt x="37" y="52"/>
                  </a:lnTo>
                  <a:lnTo>
                    <a:pt x="35" y="52"/>
                  </a:lnTo>
                  <a:lnTo>
                    <a:pt x="35" y="52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7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40" y="44"/>
                  </a:lnTo>
                  <a:lnTo>
                    <a:pt x="41" y="42"/>
                  </a:lnTo>
                  <a:lnTo>
                    <a:pt x="41" y="41"/>
                  </a:lnTo>
                  <a:lnTo>
                    <a:pt x="41" y="39"/>
                  </a:lnTo>
                  <a:lnTo>
                    <a:pt x="43" y="39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3" y="37"/>
                  </a:lnTo>
                  <a:lnTo>
                    <a:pt x="41" y="36"/>
                  </a:lnTo>
                  <a:lnTo>
                    <a:pt x="41" y="33"/>
                  </a:lnTo>
                  <a:lnTo>
                    <a:pt x="41" y="31"/>
                  </a:lnTo>
                  <a:lnTo>
                    <a:pt x="43" y="31"/>
                  </a:lnTo>
                  <a:lnTo>
                    <a:pt x="43" y="30"/>
                  </a:lnTo>
                  <a:lnTo>
                    <a:pt x="45" y="28"/>
                  </a:lnTo>
                  <a:lnTo>
                    <a:pt x="46" y="28"/>
                  </a:lnTo>
                  <a:lnTo>
                    <a:pt x="48" y="26"/>
                  </a:lnTo>
                  <a:lnTo>
                    <a:pt x="51" y="23"/>
                  </a:lnTo>
                  <a:lnTo>
                    <a:pt x="53" y="23"/>
                  </a:lnTo>
                  <a:lnTo>
                    <a:pt x="54" y="23"/>
                  </a:lnTo>
                  <a:lnTo>
                    <a:pt x="56" y="22"/>
                  </a:lnTo>
                  <a:lnTo>
                    <a:pt x="56" y="20"/>
                  </a:lnTo>
                  <a:lnTo>
                    <a:pt x="59" y="18"/>
                  </a:lnTo>
                  <a:lnTo>
                    <a:pt x="59" y="18"/>
                  </a:lnTo>
                  <a:lnTo>
                    <a:pt x="65" y="18"/>
                  </a:lnTo>
                  <a:lnTo>
                    <a:pt x="67" y="18"/>
                  </a:lnTo>
                  <a:lnTo>
                    <a:pt x="67" y="18"/>
                  </a:lnTo>
                  <a:lnTo>
                    <a:pt x="68" y="20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20"/>
                  </a:lnTo>
                  <a:lnTo>
                    <a:pt x="68" y="17"/>
                  </a:lnTo>
                  <a:lnTo>
                    <a:pt x="68" y="15"/>
                  </a:lnTo>
                  <a:lnTo>
                    <a:pt x="68" y="14"/>
                  </a:lnTo>
                  <a:lnTo>
                    <a:pt x="68" y="14"/>
                  </a:lnTo>
                  <a:lnTo>
                    <a:pt x="70" y="12"/>
                  </a:lnTo>
                  <a:lnTo>
                    <a:pt x="71" y="12"/>
                  </a:lnTo>
                  <a:lnTo>
                    <a:pt x="73" y="11"/>
                  </a:lnTo>
                  <a:lnTo>
                    <a:pt x="73" y="9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7"/>
                  </a:lnTo>
                  <a:lnTo>
                    <a:pt x="75" y="6"/>
                  </a:lnTo>
                  <a:lnTo>
                    <a:pt x="75" y="6"/>
                  </a:lnTo>
                  <a:lnTo>
                    <a:pt x="75" y="4"/>
                  </a:lnTo>
                  <a:lnTo>
                    <a:pt x="75" y="4"/>
                  </a:lnTo>
                  <a:lnTo>
                    <a:pt x="76" y="3"/>
                  </a:lnTo>
                  <a:lnTo>
                    <a:pt x="76" y="1"/>
                  </a:lnTo>
                  <a:lnTo>
                    <a:pt x="78" y="1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0" name="Freeform 196">
              <a:extLst>
                <a:ext uri="{FF2B5EF4-FFF2-40B4-BE49-F238E27FC236}">
                  <a16:creationId xmlns:a16="http://schemas.microsoft.com/office/drawing/2014/main" id="{82B56428-9FDC-4A5D-BFDB-E0D7912F91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71873" y="4211254"/>
              <a:ext cx="553579" cy="181278"/>
            </a:xfrm>
            <a:custGeom>
              <a:avLst/>
              <a:gdLst>
                <a:gd name="T0" fmla="*/ 168 w 284"/>
                <a:gd name="T1" fmla="*/ 71 h 93"/>
                <a:gd name="T2" fmla="*/ 64 w 284"/>
                <a:gd name="T3" fmla="*/ 66 h 93"/>
                <a:gd name="T4" fmla="*/ 23 w 284"/>
                <a:gd name="T5" fmla="*/ 61 h 93"/>
                <a:gd name="T6" fmla="*/ 260 w 284"/>
                <a:gd name="T7" fmla="*/ 44 h 93"/>
                <a:gd name="T8" fmla="*/ 8 w 284"/>
                <a:gd name="T9" fmla="*/ 26 h 93"/>
                <a:gd name="T10" fmla="*/ 1 w 284"/>
                <a:gd name="T11" fmla="*/ 15 h 93"/>
                <a:gd name="T12" fmla="*/ 9 w 284"/>
                <a:gd name="T13" fmla="*/ 9 h 93"/>
                <a:gd name="T14" fmla="*/ 17 w 284"/>
                <a:gd name="T15" fmla="*/ 14 h 93"/>
                <a:gd name="T16" fmla="*/ 20 w 284"/>
                <a:gd name="T17" fmla="*/ 22 h 93"/>
                <a:gd name="T18" fmla="*/ 23 w 284"/>
                <a:gd name="T19" fmla="*/ 22 h 93"/>
                <a:gd name="T20" fmla="*/ 31 w 284"/>
                <a:gd name="T21" fmla="*/ 22 h 93"/>
                <a:gd name="T22" fmla="*/ 39 w 284"/>
                <a:gd name="T23" fmla="*/ 17 h 93"/>
                <a:gd name="T24" fmla="*/ 55 w 284"/>
                <a:gd name="T25" fmla="*/ 39 h 93"/>
                <a:gd name="T26" fmla="*/ 55 w 284"/>
                <a:gd name="T27" fmla="*/ 63 h 93"/>
                <a:gd name="T28" fmla="*/ 68 w 284"/>
                <a:gd name="T29" fmla="*/ 85 h 93"/>
                <a:gd name="T30" fmla="*/ 63 w 284"/>
                <a:gd name="T31" fmla="*/ 82 h 93"/>
                <a:gd name="T32" fmla="*/ 55 w 284"/>
                <a:gd name="T33" fmla="*/ 85 h 93"/>
                <a:gd name="T34" fmla="*/ 31 w 284"/>
                <a:gd name="T35" fmla="*/ 69 h 93"/>
                <a:gd name="T36" fmla="*/ 22 w 284"/>
                <a:gd name="T37" fmla="*/ 55 h 93"/>
                <a:gd name="T38" fmla="*/ 15 w 284"/>
                <a:gd name="T39" fmla="*/ 45 h 93"/>
                <a:gd name="T40" fmla="*/ 8 w 284"/>
                <a:gd name="T41" fmla="*/ 14 h 93"/>
                <a:gd name="T42" fmla="*/ 249 w 284"/>
                <a:gd name="T43" fmla="*/ 8 h 93"/>
                <a:gd name="T44" fmla="*/ 254 w 284"/>
                <a:gd name="T45" fmla="*/ 4 h 93"/>
                <a:gd name="T46" fmla="*/ 260 w 284"/>
                <a:gd name="T47" fmla="*/ 12 h 93"/>
                <a:gd name="T48" fmla="*/ 260 w 284"/>
                <a:gd name="T49" fmla="*/ 20 h 93"/>
                <a:gd name="T50" fmla="*/ 265 w 284"/>
                <a:gd name="T51" fmla="*/ 22 h 93"/>
                <a:gd name="T52" fmla="*/ 273 w 284"/>
                <a:gd name="T53" fmla="*/ 23 h 93"/>
                <a:gd name="T54" fmla="*/ 282 w 284"/>
                <a:gd name="T55" fmla="*/ 28 h 93"/>
                <a:gd name="T56" fmla="*/ 279 w 284"/>
                <a:gd name="T57" fmla="*/ 33 h 93"/>
                <a:gd name="T58" fmla="*/ 274 w 284"/>
                <a:gd name="T59" fmla="*/ 41 h 93"/>
                <a:gd name="T60" fmla="*/ 266 w 284"/>
                <a:gd name="T61" fmla="*/ 44 h 93"/>
                <a:gd name="T62" fmla="*/ 258 w 284"/>
                <a:gd name="T63" fmla="*/ 45 h 93"/>
                <a:gd name="T64" fmla="*/ 244 w 284"/>
                <a:gd name="T65" fmla="*/ 42 h 93"/>
                <a:gd name="T66" fmla="*/ 235 w 284"/>
                <a:gd name="T67" fmla="*/ 42 h 93"/>
                <a:gd name="T68" fmla="*/ 230 w 284"/>
                <a:gd name="T69" fmla="*/ 53 h 93"/>
                <a:gd name="T70" fmla="*/ 228 w 284"/>
                <a:gd name="T71" fmla="*/ 61 h 93"/>
                <a:gd name="T72" fmla="*/ 224 w 284"/>
                <a:gd name="T73" fmla="*/ 66 h 93"/>
                <a:gd name="T74" fmla="*/ 224 w 284"/>
                <a:gd name="T75" fmla="*/ 71 h 93"/>
                <a:gd name="T76" fmla="*/ 220 w 284"/>
                <a:gd name="T77" fmla="*/ 77 h 93"/>
                <a:gd name="T78" fmla="*/ 216 w 284"/>
                <a:gd name="T79" fmla="*/ 83 h 93"/>
                <a:gd name="T80" fmla="*/ 205 w 284"/>
                <a:gd name="T81" fmla="*/ 85 h 93"/>
                <a:gd name="T82" fmla="*/ 194 w 284"/>
                <a:gd name="T83" fmla="*/ 85 h 93"/>
                <a:gd name="T84" fmla="*/ 183 w 284"/>
                <a:gd name="T85" fmla="*/ 85 h 93"/>
                <a:gd name="T86" fmla="*/ 175 w 284"/>
                <a:gd name="T87" fmla="*/ 91 h 93"/>
                <a:gd name="T88" fmla="*/ 159 w 284"/>
                <a:gd name="T89" fmla="*/ 93 h 93"/>
                <a:gd name="T90" fmla="*/ 150 w 284"/>
                <a:gd name="T91" fmla="*/ 86 h 93"/>
                <a:gd name="T92" fmla="*/ 143 w 284"/>
                <a:gd name="T93" fmla="*/ 78 h 93"/>
                <a:gd name="T94" fmla="*/ 154 w 284"/>
                <a:gd name="T95" fmla="*/ 82 h 93"/>
                <a:gd name="T96" fmla="*/ 167 w 284"/>
                <a:gd name="T97" fmla="*/ 85 h 93"/>
                <a:gd name="T98" fmla="*/ 167 w 284"/>
                <a:gd name="T99" fmla="*/ 78 h 93"/>
                <a:gd name="T100" fmla="*/ 168 w 284"/>
                <a:gd name="T101" fmla="*/ 71 h 93"/>
                <a:gd name="T102" fmla="*/ 173 w 284"/>
                <a:gd name="T103" fmla="*/ 64 h 93"/>
                <a:gd name="T104" fmla="*/ 198 w 284"/>
                <a:gd name="T105" fmla="*/ 55 h 93"/>
                <a:gd name="T106" fmla="*/ 208 w 284"/>
                <a:gd name="T107" fmla="*/ 39 h 93"/>
                <a:gd name="T108" fmla="*/ 213 w 284"/>
                <a:gd name="T109" fmla="*/ 44 h 93"/>
                <a:gd name="T110" fmla="*/ 219 w 284"/>
                <a:gd name="T111" fmla="*/ 47 h 93"/>
                <a:gd name="T112" fmla="*/ 219 w 284"/>
                <a:gd name="T113" fmla="*/ 41 h 93"/>
                <a:gd name="T114" fmla="*/ 222 w 284"/>
                <a:gd name="T115" fmla="*/ 38 h 93"/>
                <a:gd name="T116" fmla="*/ 227 w 284"/>
                <a:gd name="T117" fmla="*/ 41 h 93"/>
                <a:gd name="T118" fmla="*/ 230 w 284"/>
                <a:gd name="T119" fmla="*/ 33 h 93"/>
                <a:gd name="T120" fmla="*/ 232 w 284"/>
                <a:gd name="T121" fmla="*/ 26 h 93"/>
                <a:gd name="T122" fmla="*/ 244 w 284"/>
                <a:gd name="T123" fmla="*/ 12 h 93"/>
                <a:gd name="T124" fmla="*/ 254 w 284"/>
                <a:gd name="T125" fmla="*/ 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84" h="93">
                  <a:moveTo>
                    <a:pt x="168" y="66"/>
                  </a:moveTo>
                  <a:lnTo>
                    <a:pt x="170" y="66"/>
                  </a:lnTo>
                  <a:lnTo>
                    <a:pt x="170" y="66"/>
                  </a:lnTo>
                  <a:lnTo>
                    <a:pt x="170" y="69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68" y="71"/>
                  </a:lnTo>
                  <a:lnTo>
                    <a:pt x="168" y="66"/>
                  </a:lnTo>
                  <a:lnTo>
                    <a:pt x="168" y="66"/>
                  </a:lnTo>
                  <a:close/>
                  <a:moveTo>
                    <a:pt x="66" y="64"/>
                  </a:move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6" y="64"/>
                  </a:lnTo>
                  <a:lnTo>
                    <a:pt x="66" y="64"/>
                  </a:lnTo>
                  <a:close/>
                  <a:moveTo>
                    <a:pt x="25" y="61"/>
                  </a:moveTo>
                  <a:lnTo>
                    <a:pt x="25" y="61"/>
                  </a:lnTo>
                  <a:lnTo>
                    <a:pt x="25" y="63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3" y="61"/>
                  </a:lnTo>
                  <a:lnTo>
                    <a:pt x="25" y="61"/>
                  </a:lnTo>
                  <a:close/>
                  <a:moveTo>
                    <a:pt x="261" y="44"/>
                  </a:moveTo>
                  <a:lnTo>
                    <a:pt x="261" y="44"/>
                  </a:lnTo>
                  <a:lnTo>
                    <a:pt x="265" y="45"/>
                  </a:lnTo>
                  <a:lnTo>
                    <a:pt x="261" y="45"/>
                  </a:lnTo>
                  <a:lnTo>
                    <a:pt x="260" y="45"/>
                  </a:lnTo>
                  <a:lnTo>
                    <a:pt x="261" y="45"/>
                  </a:lnTo>
                  <a:lnTo>
                    <a:pt x="260" y="44"/>
                  </a:lnTo>
                  <a:lnTo>
                    <a:pt x="261" y="44"/>
                  </a:lnTo>
                  <a:close/>
                  <a:moveTo>
                    <a:pt x="9" y="26"/>
                  </a:moveTo>
                  <a:lnTo>
                    <a:pt x="9" y="26"/>
                  </a:lnTo>
                  <a:lnTo>
                    <a:pt x="11" y="28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8" y="30"/>
                  </a:lnTo>
                  <a:lnTo>
                    <a:pt x="8" y="26"/>
                  </a:lnTo>
                  <a:lnTo>
                    <a:pt x="9" y="26"/>
                  </a:lnTo>
                  <a:close/>
                  <a:moveTo>
                    <a:pt x="3" y="12"/>
                  </a:moveTo>
                  <a:lnTo>
                    <a:pt x="4" y="14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5"/>
                  </a:lnTo>
                  <a:lnTo>
                    <a:pt x="1" y="15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3" y="12"/>
                  </a:lnTo>
                  <a:lnTo>
                    <a:pt x="3" y="12"/>
                  </a:lnTo>
                  <a:close/>
                  <a:moveTo>
                    <a:pt x="9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7" y="14"/>
                  </a:lnTo>
                  <a:lnTo>
                    <a:pt x="19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5"/>
                  </a:lnTo>
                  <a:lnTo>
                    <a:pt x="20" y="17"/>
                  </a:lnTo>
                  <a:lnTo>
                    <a:pt x="22" y="19"/>
                  </a:lnTo>
                  <a:lnTo>
                    <a:pt x="20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4" y="17"/>
                  </a:lnTo>
                  <a:lnTo>
                    <a:pt x="36" y="17"/>
                  </a:lnTo>
                  <a:lnTo>
                    <a:pt x="36" y="15"/>
                  </a:lnTo>
                  <a:lnTo>
                    <a:pt x="38" y="15"/>
                  </a:lnTo>
                  <a:lnTo>
                    <a:pt x="39" y="17"/>
                  </a:lnTo>
                  <a:lnTo>
                    <a:pt x="42" y="22"/>
                  </a:lnTo>
                  <a:lnTo>
                    <a:pt x="45" y="25"/>
                  </a:lnTo>
                  <a:lnTo>
                    <a:pt x="47" y="25"/>
                  </a:lnTo>
                  <a:lnTo>
                    <a:pt x="49" y="26"/>
                  </a:lnTo>
                  <a:lnTo>
                    <a:pt x="50" y="28"/>
                  </a:lnTo>
                  <a:lnTo>
                    <a:pt x="52" y="30"/>
                  </a:lnTo>
                  <a:lnTo>
                    <a:pt x="55" y="36"/>
                  </a:lnTo>
                  <a:lnTo>
                    <a:pt x="55" y="39"/>
                  </a:lnTo>
                  <a:lnTo>
                    <a:pt x="55" y="42"/>
                  </a:lnTo>
                  <a:lnTo>
                    <a:pt x="55" y="49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63"/>
                  </a:lnTo>
                  <a:lnTo>
                    <a:pt x="56" y="64"/>
                  </a:lnTo>
                  <a:lnTo>
                    <a:pt x="56" y="66"/>
                  </a:lnTo>
                  <a:lnTo>
                    <a:pt x="61" y="69"/>
                  </a:lnTo>
                  <a:lnTo>
                    <a:pt x="61" y="69"/>
                  </a:lnTo>
                  <a:lnTo>
                    <a:pt x="63" y="72"/>
                  </a:lnTo>
                  <a:lnTo>
                    <a:pt x="66" y="80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6" y="86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4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3" y="83"/>
                  </a:lnTo>
                  <a:lnTo>
                    <a:pt x="63" y="85"/>
                  </a:lnTo>
                  <a:lnTo>
                    <a:pt x="61" y="85"/>
                  </a:lnTo>
                  <a:lnTo>
                    <a:pt x="61" y="85"/>
                  </a:lnTo>
                  <a:lnTo>
                    <a:pt x="58" y="85"/>
                  </a:lnTo>
                  <a:lnTo>
                    <a:pt x="56" y="86"/>
                  </a:lnTo>
                  <a:lnTo>
                    <a:pt x="55" y="86"/>
                  </a:lnTo>
                  <a:lnTo>
                    <a:pt x="55" y="85"/>
                  </a:lnTo>
                  <a:lnTo>
                    <a:pt x="55" y="83"/>
                  </a:lnTo>
                  <a:lnTo>
                    <a:pt x="53" y="83"/>
                  </a:lnTo>
                  <a:lnTo>
                    <a:pt x="47" y="80"/>
                  </a:lnTo>
                  <a:lnTo>
                    <a:pt x="45" y="78"/>
                  </a:lnTo>
                  <a:lnTo>
                    <a:pt x="42" y="75"/>
                  </a:lnTo>
                  <a:lnTo>
                    <a:pt x="36" y="74"/>
                  </a:lnTo>
                  <a:lnTo>
                    <a:pt x="33" y="71"/>
                  </a:lnTo>
                  <a:lnTo>
                    <a:pt x="31" y="69"/>
                  </a:lnTo>
                  <a:lnTo>
                    <a:pt x="27" y="67"/>
                  </a:lnTo>
                  <a:lnTo>
                    <a:pt x="25" y="64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5" y="63"/>
                  </a:lnTo>
                  <a:lnTo>
                    <a:pt x="25" y="60"/>
                  </a:lnTo>
                  <a:lnTo>
                    <a:pt x="23" y="58"/>
                  </a:lnTo>
                  <a:lnTo>
                    <a:pt x="22" y="55"/>
                  </a:lnTo>
                  <a:lnTo>
                    <a:pt x="20" y="53"/>
                  </a:lnTo>
                  <a:lnTo>
                    <a:pt x="17" y="52"/>
                  </a:lnTo>
                  <a:lnTo>
                    <a:pt x="17" y="50"/>
                  </a:lnTo>
                  <a:lnTo>
                    <a:pt x="15" y="49"/>
                  </a:lnTo>
                  <a:lnTo>
                    <a:pt x="17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45"/>
                  </a:lnTo>
                  <a:lnTo>
                    <a:pt x="14" y="42"/>
                  </a:lnTo>
                  <a:lnTo>
                    <a:pt x="14" y="39"/>
                  </a:lnTo>
                  <a:lnTo>
                    <a:pt x="12" y="33"/>
                  </a:lnTo>
                  <a:lnTo>
                    <a:pt x="11" y="25"/>
                  </a:lnTo>
                  <a:lnTo>
                    <a:pt x="11" y="22"/>
                  </a:lnTo>
                  <a:lnTo>
                    <a:pt x="11" y="20"/>
                  </a:lnTo>
                  <a:lnTo>
                    <a:pt x="9" y="17"/>
                  </a:lnTo>
                  <a:lnTo>
                    <a:pt x="8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8" y="9"/>
                  </a:lnTo>
                  <a:lnTo>
                    <a:pt x="8" y="9"/>
                  </a:lnTo>
                  <a:lnTo>
                    <a:pt x="9" y="9"/>
                  </a:lnTo>
                  <a:close/>
                  <a:moveTo>
                    <a:pt x="247" y="4"/>
                  </a:moveTo>
                  <a:lnTo>
                    <a:pt x="249" y="6"/>
                  </a:lnTo>
                  <a:lnTo>
                    <a:pt x="249" y="8"/>
                  </a:lnTo>
                  <a:lnTo>
                    <a:pt x="249" y="8"/>
                  </a:lnTo>
                  <a:lnTo>
                    <a:pt x="249" y="9"/>
                  </a:lnTo>
                  <a:lnTo>
                    <a:pt x="247" y="11"/>
                  </a:lnTo>
                  <a:lnTo>
                    <a:pt x="249" y="11"/>
                  </a:lnTo>
                  <a:lnTo>
                    <a:pt x="250" y="9"/>
                  </a:lnTo>
                  <a:lnTo>
                    <a:pt x="252" y="8"/>
                  </a:lnTo>
                  <a:lnTo>
                    <a:pt x="252" y="6"/>
                  </a:lnTo>
                  <a:lnTo>
                    <a:pt x="254" y="4"/>
                  </a:lnTo>
                  <a:lnTo>
                    <a:pt x="255" y="6"/>
                  </a:lnTo>
                  <a:lnTo>
                    <a:pt x="255" y="6"/>
                  </a:lnTo>
                  <a:lnTo>
                    <a:pt x="255" y="8"/>
                  </a:lnTo>
                  <a:lnTo>
                    <a:pt x="255" y="8"/>
                  </a:lnTo>
                  <a:lnTo>
                    <a:pt x="255" y="9"/>
                  </a:lnTo>
                  <a:lnTo>
                    <a:pt x="257" y="11"/>
                  </a:lnTo>
                  <a:lnTo>
                    <a:pt x="258" y="11"/>
                  </a:lnTo>
                  <a:lnTo>
                    <a:pt x="260" y="12"/>
                  </a:lnTo>
                  <a:lnTo>
                    <a:pt x="260" y="12"/>
                  </a:lnTo>
                  <a:lnTo>
                    <a:pt x="261" y="12"/>
                  </a:lnTo>
                  <a:lnTo>
                    <a:pt x="261" y="14"/>
                  </a:lnTo>
                  <a:lnTo>
                    <a:pt x="261" y="15"/>
                  </a:lnTo>
                  <a:lnTo>
                    <a:pt x="260" y="17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60" y="20"/>
                  </a:lnTo>
                  <a:lnTo>
                    <a:pt x="258" y="20"/>
                  </a:lnTo>
                  <a:lnTo>
                    <a:pt x="263" y="20"/>
                  </a:lnTo>
                  <a:lnTo>
                    <a:pt x="265" y="20"/>
                  </a:lnTo>
                  <a:lnTo>
                    <a:pt x="266" y="19"/>
                  </a:lnTo>
                  <a:lnTo>
                    <a:pt x="266" y="20"/>
                  </a:lnTo>
                  <a:lnTo>
                    <a:pt x="268" y="22"/>
                  </a:lnTo>
                  <a:lnTo>
                    <a:pt x="266" y="22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9" y="22"/>
                  </a:lnTo>
                  <a:lnTo>
                    <a:pt x="269" y="22"/>
                  </a:lnTo>
                  <a:lnTo>
                    <a:pt x="271" y="22"/>
                  </a:lnTo>
                  <a:lnTo>
                    <a:pt x="273" y="23"/>
                  </a:lnTo>
                  <a:lnTo>
                    <a:pt x="273" y="23"/>
                  </a:lnTo>
                  <a:lnTo>
                    <a:pt x="274" y="23"/>
                  </a:lnTo>
                  <a:lnTo>
                    <a:pt x="274" y="25"/>
                  </a:lnTo>
                  <a:lnTo>
                    <a:pt x="276" y="25"/>
                  </a:lnTo>
                  <a:lnTo>
                    <a:pt x="279" y="28"/>
                  </a:lnTo>
                  <a:lnTo>
                    <a:pt x="280" y="28"/>
                  </a:lnTo>
                  <a:lnTo>
                    <a:pt x="280" y="28"/>
                  </a:lnTo>
                  <a:lnTo>
                    <a:pt x="282" y="28"/>
                  </a:lnTo>
                  <a:lnTo>
                    <a:pt x="284" y="28"/>
                  </a:lnTo>
                  <a:lnTo>
                    <a:pt x="284" y="28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4" y="31"/>
                  </a:lnTo>
                  <a:lnTo>
                    <a:pt x="284" y="31"/>
                  </a:lnTo>
                  <a:lnTo>
                    <a:pt x="282" y="33"/>
                  </a:lnTo>
                  <a:lnTo>
                    <a:pt x="279" y="33"/>
                  </a:lnTo>
                  <a:lnTo>
                    <a:pt x="276" y="34"/>
                  </a:lnTo>
                  <a:lnTo>
                    <a:pt x="274" y="34"/>
                  </a:lnTo>
                  <a:lnTo>
                    <a:pt x="271" y="33"/>
                  </a:lnTo>
                  <a:lnTo>
                    <a:pt x="271" y="33"/>
                  </a:lnTo>
                  <a:lnTo>
                    <a:pt x="269" y="34"/>
                  </a:lnTo>
                  <a:lnTo>
                    <a:pt x="268" y="36"/>
                  </a:lnTo>
                  <a:lnTo>
                    <a:pt x="271" y="39"/>
                  </a:lnTo>
                  <a:lnTo>
                    <a:pt x="274" y="41"/>
                  </a:lnTo>
                  <a:lnTo>
                    <a:pt x="274" y="41"/>
                  </a:lnTo>
                  <a:lnTo>
                    <a:pt x="274" y="42"/>
                  </a:lnTo>
                  <a:lnTo>
                    <a:pt x="274" y="42"/>
                  </a:lnTo>
                  <a:lnTo>
                    <a:pt x="273" y="42"/>
                  </a:lnTo>
                  <a:lnTo>
                    <a:pt x="271" y="44"/>
                  </a:lnTo>
                  <a:lnTo>
                    <a:pt x="269" y="44"/>
                  </a:lnTo>
                  <a:lnTo>
                    <a:pt x="268" y="44"/>
                  </a:lnTo>
                  <a:lnTo>
                    <a:pt x="266" y="44"/>
                  </a:lnTo>
                  <a:lnTo>
                    <a:pt x="265" y="44"/>
                  </a:lnTo>
                  <a:lnTo>
                    <a:pt x="261" y="44"/>
                  </a:lnTo>
                  <a:lnTo>
                    <a:pt x="261" y="42"/>
                  </a:lnTo>
                  <a:lnTo>
                    <a:pt x="260" y="44"/>
                  </a:lnTo>
                  <a:lnTo>
                    <a:pt x="260" y="45"/>
                  </a:lnTo>
                  <a:lnTo>
                    <a:pt x="260" y="45"/>
                  </a:lnTo>
                  <a:lnTo>
                    <a:pt x="258" y="45"/>
                  </a:lnTo>
                  <a:lnTo>
                    <a:pt x="258" y="45"/>
                  </a:lnTo>
                  <a:lnTo>
                    <a:pt x="255" y="44"/>
                  </a:lnTo>
                  <a:lnTo>
                    <a:pt x="252" y="44"/>
                  </a:lnTo>
                  <a:lnTo>
                    <a:pt x="249" y="44"/>
                  </a:lnTo>
                  <a:lnTo>
                    <a:pt x="247" y="42"/>
                  </a:lnTo>
                  <a:lnTo>
                    <a:pt x="246" y="44"/>
                  </a:lnTo>
                  <a:lnTo>
                    <a:pt x="246" y="44"/>
                  </a:lnTo>
                  <a:lnTo>
                    <a:pt x="244" y="42"/>
                  </a:lnTo>
                  <a:lnTo>
                    <a:pt x="244" y="42"/>
                  </a:lnTo>
                  <a:lnTo>
                    <a:pt x="243" y="44"/>
                  </a:lnTo>
                  <a:lnTo>
                    <a:pt x="243" y="44"/>
                  </a:lnTo>
                  <a:lnTo>
                    <a:pt x="241" y="42"/>
                  </a:lnTo>
                  <a:lnTo>
                    <a:pt x="239" y="42"/>
                  </a:lnTo>
                  <a:lnTo>
                    <a:pt x="238" y="42"/>
                  </a:lnTo>
                  <a:lnTo>
                    <a:pt x="236" y="44"/>
                  </a:lnTo>
                  <a:lnTo>
                    <a:pt x="235" y="42"/>
                  </a:lnTo>
                  <a:lnTo>
                    <a:pt x="235" y="42"/>
                  </a:lnTo>
                  <a:lnTo>
                    <a:pt x="235" y="44"/>
                  </a:lnTo>
                  <a:lnTo>
                    <a:pt x="233" y="44"/>
                  </a:lnTo>
                  <a:lnTo>
                    <a:pt x="232" y="45"/>
                  </a:lnTo>
                  <a:lnTo>
                    <a:pt x="232" y="47"/>
                  </a:lnTo>
                  <a:lnTo>
                    <a:pt x="232" y="49"/>
                  </a:lnTo>
                  <a:lnTo>
                    <a:pt x="230" y="49"/>
                  </a:lnTo>
                  <a:lnTo>
                    <a:pt x="230" y="52"/>
                  </a:lnTo>
                  <a:lnTo>
                    <a:pt x="230" y="53"/>
                  </a:lnTo>
                  <a:lnTo>
                    <a:pt x="230" y="55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0" y="58"/>
                  </a:lnTo>
                  <a:lnTo>
                    <a:pt x="230" y="60"/>
                  </a:lnTo>
                  <a:lnTo>
                    <a:pt x="230" y="60"/>
                  </a:lnTo>
                  <a:lnTo>
                    <a:pt x="230" y="61"/>
                  </a:lnTo>
                  <a:lnTo>
                    <a:pt x="228" y="61"/>
                  </a:lnTo>
                  <a:lnTo>
                    <a:pt x="228" y="63"/>
                  </a:lnTo>
                  <a:lnTo>
                    <a:pt x="227" y="63"/>
                  </a:lnTo>
                  <a:lnTo>
                    <a:pt x="225" y="61"/>
                  </a:lnTo>
                  <a:lnTo>
                    <a:pt x="225" y="63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6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5" y="69"/>
                  </a:lnTo>
                  <a:lnTo>
                    <a:pt x="225" y="69"/>
                  </a:lnTo>
                  <a:lnTo>
                    <a:pt x="224" y="69"/>
                  </a:lnTo>
                  <a:lnTo>
                    <a:pt x="224" y="71"/>
                  </a:lnTo>
                  <a:lnTo>
                    <a:pt x="222" y="72"/>
                  </a:lnTo>
                  <a:lnTo>
                    <a:pt x="220" y="72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4"/>
                  </a:lnTo>
                  <a:lnTo>
                    <a:pt x="219" y="75"/>
                  </a:lnTo>
                  <a:lnTo>
                    <a:pt x="219" y="77"/>
                  </a:lnTo>
                  <a:lnTo>
                    <a:pt x="220" y="77"/>
                  </a:lnTo>
                  <a:lnTo>
                    <a:pt x="219" y="77"/>
                  </a:lnTo>
                  <a:lnTo>
                    <a:pt x="219" y="78"/>
                  </a:lnTo>
                  <a:lnTo>
                    <a:pt x="219" y="78"/>
                  </a:lnTo>
                  <a:lnTo>
                    <a:pt x="217" y="78"/>
                  </a:lnTo>
                  <a:lnTo>
                    <a:pt x="217" y="78"/>
                  </a:lnTo>
                  <a:lnTo>
                    <a:pt x="217" y="82"/>
                  </a:lnTo>
                  <a:lnTo>
                    <a:pt x="217" y="82"/>
                  </a:lnTo>
                  <a:lnTo>
                    <a:pt x="216" y="83"/>
                  </a:lnTo>
                  <a:lnTo>
                    <a:pt x="216" y="85"/>
                  </a:lnTo>
                  <a:lnTo>
                    <a:pt x="216" y="85"/>
                  </a:lnTo>
                  <a:lnTo>
                    <a:pt x="213" y="83"/>
                  </a:lnTo>
                  <a:lnTo>
                    <a:pt x="211" y="85"/>
                  </a:lnTo>
                  <a:lnTo>
                    <a:pt x="209" y="85"/>
                  </a:lnTo>
                  <a:lnTo>
                    <a:pt x="208" y="85"/>
                  </a:lnTo>
                  <a:lnTo>
                    <a:pt x="206" y="85"/>
                  </a:lnTo>
                  <a:lnTo>
                    <a:pt x="205" y="85"/>
                  </a:lnTo>
                  <a:lnTo>
                    <a:pt x="205" y="86"/>
                  </a:lnTo>
                  <a:lnTo>
                    <a:pt x="203" y="88"/>
                  </a:lnTo>
                  <a:lnTo>
                    <a:pt x="202" y="88"/>
                  </a:lnTo>
                  <a:lnTo>
                    <a:pt x="200" y="86"/>
                  </a:lnTo>
                  <a:lnTo>
                    <a:pt x="200" y="86"/>
                  </a:lnTo>
                  <a:lnTo>
                    <a:pt x="198" y="86"/>
                  </a:lnTo>
                  <a:lnTo>
                    <a:pt x="195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5"/>
                  </a:lnTo>
                  <a:lnTo>
                    <a:pt x="194" y="83"/>
                  </a:lnTo>
                  <a:lnTo>
                    <a:pt x="194" y="83"/>
                  </a:lnTo>
                  <a:lnTo>
                    <a:pt x="192" y="83"/>
                  </a:lnTo>
                  <a:lnTo>
                    <a:pt x="186" y="83"/>
                  </a:lnTo>
                  <a:lnTo>
                    <a:pt x="184" y="83"/>
                  </a:lnTo>
                  <a:lnTo>
                    <a:pt x="183" y="85"/>
                  </a:lnTo>
                  <a:lnTo>
                    <a:pt x="181" y="85"/>
                  </a:lnTo>
                  <a:lnTo>
                    <a:pt x="181" y="86"/>
                  </a:lnTo>
                  <a:lnTo>
                    <a:pt x="181" y="88"/>
                  </a:lnTo>
                  <a:lnTo>
                    <a:pt x="179" y="89"/>
                  </a:lnTo>
                  <a:lnTo>
                    <a:pt x="178" y="89"/>
                  </a:lnTo>
                  <a:lnTo>
                    <a:pt x="176" y="91"/>
                  </a:lnTo>
                  <a:lnTo>
                    <a:pt x="175" y="91"/>
                  </a:lnTo>
                  <a:lnTo>
                    <a:pt x="175" y="91"/>
                  </a:lnTo>
                  <a:lnTo>
                    <a:pt x="173" y="91"/>
                  </a:lnTo>
                  <a:lnTo>
                    <a:pt x="172" y="91"/>
                  </a:lnTo>
                  <a:lnTo>
                    <a:pt x="172" y="91"/>
                  </a:lnTo>
                  <a:lnTo>
                    <a:pt x="168" y="91"/>
                  </a:lnTo>
                  <a:lnTo>
                    <a:pt x="165" y="89"/>
                  </a:lnTo>
                  <a:lnTo>
                    <a:pt x="164" y="91"/>
                  </a:lnTo>
                  <a:lnTo>
                    <a:pt x="164" y="91"/>
                  </a:lnTo>
                  <a:lnTo>
                    <a:pt x="159" y="93"/>
                  </a:lnTo>
                  <a:lnTo>
                    <a:pt x="157" y="93"/>
                  </a:lnTo>
                  <a:lnTo>
                    <a:pt x="156" y="93"/>
                  </a:lnTo>
                  <a:lnTo>
                    <a:pt x="156" y="93"/>
                  </a:lnTo>
                  <a:lnTo>
                    <a:pt x="154" y="91"/>
                  </a:lnTo>
                  <a:lnTo>
                    <a:pt x="151" y="88"/>
                  </a:lnTo>
                  <a:lnTo>
                    <a:pt x="151" y="88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3"/>
                  </a:lnTo>
                  <a:lnTo>
                    <a:pt x="145" y="82"/>
                  </a:lnTo>
                  <a:lnTo>
                    <a:pt x="145" y="80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5" y="77"/>
                  </a:lnTo>
                  <a:lnTo>
                    <a:pt x="145" y="78"/>
                  </a:lnTo>
                  <a:lnTo>
                    <a:pt x="146" y="78"/>
                  </a:lnTo>
                  <a:lnTo>
                    <a:pt x="148" y="80"/>
                  </a:lnTo>
                  <a:lnTo>
                    <a:pt x="150" y="80"/>
                  </a:lnTo>
                  <a:lnTo>
                    <a:pt x="151" y="82"/>
                  </a:lnTo>
                  <a:lnTo>
                    <a:pt x="153" y="82"/>
                  </a:lnTo>
                  <a:lnTo>
                    <a:pt x="154" y="82"/>
                  </a:lnTo>
                  <a:lnTo>
                    <a:pt x="154" y="80"/>
                  </a:lnTo>
                  <a:lnTo>
                    <a:pt x="156" y="82"/>
                  </a:lnTo>
                  <a:lnTo>
                    <a:pt x="159" y="83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4" y="83"/>
                  </a:lnTo>
                  <a:lnTo>
                    <a:pt x="165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7" y="85"/>
                  </a:lnTo>
                  <a:lnTo>
                    <a:pt x="165" y="85"/>
                  </a:lnTo>
                  <a:lnTo>
                    <a:pt x="165" y="83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7" y="80"/>
                  </a:lnTo>
                  <a:lnTo>
                    <a:pt x="167" y="78"/>
                  </a:lnTo>
                  <a:lnTo>
                    <a:pt x="167" y="77"/>
                  </a:lnTo>
                  <a:lnTo>
                    <a:pt x="168" y="75"/>
                  </a:lnTo>
                  <a:lnTo>
                    <a:pt x="168" y="75"/>
                  </a:lnTo>
                  <a:lnTo>
                    <a:pt x="167" y="74"/>
                  </a:lnTo>
                  <a:lnTo>
                    <a:pt x="167" y="72"/>
                  </a:lnTo>
                  <a:lnTo>
                    <a:pt x="167" y="71"/>
                  </a:lnTo>
                  <a:lnTo>
                    <a:pt x="168" y="71"/>
                  </a:lnTo>
                  <a:lnTo>
                    <a:pt x="168" y="71"/>
                  </a:lnTo>
                  <a:lnTo>
                    <a:pt x="170" y="72"/>
                  </a:lnTo>
                  <a:lnTo>
                    <a:pt x="170" y="71"/>
                  </a:lnTo>
                  <a:lnTo>
                    <a:pt x="170" y="71"/>
                  </a:lnTo>
                  <a:lnTo>
                    <a:pt x="172" y="71"/>
                  </a:lnTo>
                  <a:lnTo>
                    <a:pt x="170" y="69"/>
                  </a:lnTo>
                  <a:lnTo>
                    <a:pt x="170" y="67"/>
                  </a:lnTo>
                  <a:lnTo>
                    <a:pt x="172" y="66"/>
                  </a:lnTo>
                  <a:lnTo>
                    <a:pt x="173" y="64"/>
                  </a:lnTo>
                  <a:lnTo>
                    <a:pt x="175" y="64"/>
                  </a:lnTo>
                  <a:lnTo>
                    <a:pt x="181" y="64"/>
                  </a:lnTo>
                  <a:lnTo>
                    <a:pt x="189" y="61"/>
                  </a:lnTo>
                  <a:lnTo>
                    <a:pt x="192" y="61"/>
                  </a:lnTo>
                  <a:lnTo>
                    <a:pt x="194" y="60"/>
                  </a:lnTo>
                  <a:lnTo>
                    <a:pt x="194" y="60"/>
                  </a:lnTo>
                  <a:lnTo>
                    <a:pt x="195" y="58"/>
                  </a:lnTo>
                  <a:lnTo>
                    <a:pt x="198" y="55"/>
                  </a:lnTo>
                  <a:lnTo>
                    <a:pt x="200" y="52"/>
                  </a:lnTo>
                  <a:lnTo>
                    <a:pt x="203" y="49"/>
                  </a:lnTo>
                  <a:lnTo>
                    <a:pt x="206" y="44"/>
                  </a:lnTo>
                  <a:lnTo>
                    <a:pt x="206" y="44"/>
                  </a:lnTo>
                  <a:lnTo>
                    <a:pt x="208" y="42"/>
                  </a:lnTo>
                  <a:lnTo>
                    <a:pt x="208" y="41"/>
                  </a:lnTo>
                  <a:lnTo>
                    <a:pt x="208" y="41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8" y="39"/>
                  </a:lnTo>
                  <a:lnTo>
                    <a:pt x="209" y="39"/>
                  </a:lnTo>
                  <a:lnTo>
                    <a:pt x="209" y="41"/>
                  </a:lnTo>
                  <a:lnTo>
                    <a:pt x="211" y="41"/>
                  </a:lnTo>
                  <a:lnTo>
                    <a:pt x="211" y="42"/>
                  </a:lnTo>
                  <a:lnTo>
                    <a:pt x="213" y="42"/>
                  </a:lnTo>
                  <a:lnTo>
                    <a:pt x="213" y="44"/>
                  </a:lnTo>
                  <a:lnTo>
                    <a:pt x="213" y="44"/>
                  </a:lnTo>
                  <a:lnTo>
                    <a:pt x="214" y="44"/>
                  </a:lnTo>
                  <a:lnTo>
                    <a:pt x="214" y="45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6" y="47"/>
                  </a:lnTo>
                  <a:lnTo>
                    <a:pt x="217" y="47"/>
                  </a:lnTo>
                  <a:lnTo>
                    <a:pt x="219" y="47"/>
                  </a:lnTo>
                  <a:lnTo>
                    <a:pt x="219" y="45"/>
                  </a:lnTo>
                  <a:lnTo>
                    <a:pt x="219" y="44"/>
                  </a:lnTo>
                  <a:lnTo>
                    <a:pt x="219" y="44"/>
                  </a:lnTo>
                  <a:lnTo>
                    <a:pt x="220" y="42"/>
                  </a:lnTo>
                  <a:lnTo>
                    <a:pt x="220" y="42"/>
                  </a:lnTo>
                  <a:lnTo>
                    <a:pt x="219" y="42"/>
                  </a:lnTo>
                  <a:lnTo>
                    <a:pt x="219" y="41"/>
                  </a:lnTo>
                  <a:lnTo>
                    <a:pt x="219" y="41"/>
                  </a:lnTo>
                  <a:lnTo>
                    <a:pt x="219" y="39"/>
                  </a:lnTo>
                  <a:lnTo>
                    <a:pt x="219" y="38"/>
                  </a:lnTo>
                  <a:lnTo>
                    <a:pt x="219" y="38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4" y="39"/>
                  </a:lnTo>
                  <a:lnTo>
                    <a:pt x="224" y="42"/>
                  </a:lnTo>
                  <a:lnTo>
                    <a:pt x="225" y="42"/>
                  </a:lnTo>
                  <a:lnTo>
                    <a:pt x="225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2"/>
                  </a:lnTo>
                  <a:lnTo>
                    <a:pt x="227" y="41"/>
                  </a:lnTo>
                  <a:lnTo>
                    <a:pt x="227" y="39"/>
                  </a:lnTo>
                  <a:lnTo>
                    <a:pt x="225" y="38"/>
                  </a:lnTo>
                  <a:lnTo>
                    <a:pt x="225" y="36"/>
                  </a:lnTo>
                  <a:lnTo>
                    <a:pt x="224" y="34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3"/>
                  </a:lnTo>
                  <a:lnTo>
                    <a:pt x="230" y="33"/>
                  </a:lnTo>
                  <a:lnTo>
                    <a:pt x="230" y="31"/>
                  </a:lnTo>
                  <a:lnTo>
                    <a:pt x="228" y="30"/>
                  </a:lnTo>
                  <a:lnTo>
                    <a:pt x="228" y="28"/>
                  </a:lnTo>
                  <a:lnTo>
                    <a:pt x="228" y="28"/>
                  </a:lnTo>
                  <a:lnTo>
                    <a:pt x="230" y="25"/>
                  </a:lnTo>
                  <a:lnTo>
                    <a:pt x="232" y="25"/>
                  </a:lnTo>
                  <a:lnTo>
                    <a:pt x="232" y="25"/>
                  </a:lnTo>
                  <a:lnTo>
                    <a:pt x="232" y="26"/>
                  </a:lnTo>
                  <a:lnTo>
                    <a:pt x="233" y="26"/>
                  </a:lnTo>
                  <a:lnTo>
                    <a:pt x="233" y="26"/>
                  </a:lnTo>
                  <a:lnTo>
                    <a:pt x="235" y="25"/>
                  </a:lnTo>
                  <a:lnTo>
                    <a:pt x="235" y="23"/>
                  </a:lnTo>
                  <a:lnTo>
                    <a:pt x="238" y="20"/>
                  </a:lnTo>
                  <a:lnTo>
                    <a:pt x="238" y="19"/>
                  </a:lnTo>
                  <a:lnTo>
                    <a:pt x="239" y="17"/>
                  </a:lnTo>
                  <a:lnTo>
                    <a:pt x="244" y="12"/>
                  </a:lnTo>
                  <a:lnTo>
                    <a:pt x="244" y="11"/>
                  </a:lnTo>
                  <a:lnTo>
                    <a:pt x="247" y="4"/>
                  </a:lnTo>
                  <a:lnTo>
                    <a:pt x="247" y="4"/>
                  </a:lnTo>
                  <a:close/>
                  <a:moveTo>
                    <a:pt x="255" y="0"/>
                  </a:moveTo>
                  <a:lnTo>
                    <a:pt x="255" y="1"/>
                  </a:lnTo>
                  <a:lnTo>
                    <a:pt x="255" y="1"/>
                  </a:lnTo>
                  <a:lnTo>
                    <a:pt x="255" y="3"/>
                  </a:lnTo>
                  <a:lnTo>
                    <a:pt x="254" y="3"/>
                  </a:lnTo>
                  <a:lnTo>
                    <a:pt x="252" y="3"/>
                  </a:lnTo>
                  <a:lnTo>
                    <a:pt x="252" y="3"/>
                  </a:lnTo>
                  <a:lnTo>
                    <a:pt x="252" y="1"/>
                  </a:lnTo>
                  <a:lnTo>
                    <a:pt x="254" y="0"/>
                  </a:lnTo>
                  <a:lnTo>
                    <a:pt x="2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1" name="Freeform 197">
              <a:extLst>
                <a:ext uri="{FF2B5EF4-FFF2-40B4-BE49-F238E27FC236}">
                  <a16:creationId xmlns:a16="http://schemas.microsoft.com/office/drawing/2014/main" id="{753697C1-82E4-4363-88D9-9597E2F74C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27927" y="3466652"/>
              <a:ext cx="892743" cy="541884"/>
            </a:xfrm>
            <a:custGeom>
              <a:avLst/>
              <a:gdLst>
                <a:gd name="T0" fmla="*/ 457 w 458"/>
                <a:gd name="T1" fmla="*/ 188 h 278"/>
                <a:gd name="T2" fmla="*/ 457 w 458"/>
                <a:gd name="T3" fmla="*/ 177 h 278"/>
                <a:gd name="T4" fmla="*/ 123 w 458"/>
                <a:gd name="T5" fmla="*/ 133 h 278"/>
                <a:gd name="T6" fmla="*/ 112 w 458"/>
                <a:gd name="T7" fmla="*/ 120 h 278"/>
                <a:gd name="T8" fmla="*/ 89 w 458"/>
                <a:gd name="T9" fmla="*/ 122 h 278"/>
                <a:gd name="T10" fmla="*/ 47 w 458"/>
                <a:gd name="T11" fmla="*/ 74 h 278"/>
                <a:gd name="T12" fmla="*/ 89 w 458"/>
                <a:gd name="T13" fmla="*/ 56 h 278"/>
                <a:gd name="T14" fmla="*/ 75 w 458"/>
                <a:gd name="T15" fmla="*/ 57 h 278"/>
                <a:gd name="T16" fmla="*/ 53 w 458"/>
                <a:gd name="T17" fmla="*/ 0 h 278"/>
                <a:gd name="T18" fmla="*/ 137 w 458"/>
                <a:gd name="T19" fmla="*/ 22 h 278"/>
                <a:gd name="T20" fmla="*/ 176 w 458"/>
                <a:gd name="T21" fmla="*/ 19 h 278"/>
                <a:gd name="T22" fmla="*/ 205 w 458"/>
                <a:gd name="T23" fmla="*/ 51 h 278"/>
                <a:gd name="T24" fmla="*/ 228 w 458"/>
                <a:gd name="T25" fmla="*/ 48 h 278"/>
                <a:gd name="T26" fmla="*/ 252 w 458"/>
                <a:gd name="T27" fmla="*/ 52 h 278"/>
                <a:gd name="T28" fmla="*/ 268 w 458"/>
                <a:gd name="T29" fmla="*/ 76 h 278"/>
                <a:gd name="T30" fmla="*/ 279 w 458"/>
                <a:gd name="T31" fmla="*/ 97 h 278"/>
                <a:gd name="T32" fmla="*/ 304 w 458"/>
                <a:gd name="T33" fmla="*/ 108 h 278"/>
                <a:gd name="T34" fmla="*/ 299 w 458"/>
                <a:gd name="T35" fmla="*/ 153 h 278"/>
                <a:gd name="T36" fmla="*/ 304 w 458"/>
                <a:gd name="T37" fmla="*/ 174 h 278"/>
                <a:gd name="T38" fmla="*/ 318 w 458"/>
                <a:gd name="T39" fmla="*/ 199 h 278"/>
                <a:gd name="T40" fmla="*/ 328 w 458"/>
                <a:gd name="T41" fmla="*/ 215 h 278"/>
                <a:gd name="T42" fmla="*/ 369 w 458"/>
                <a:gd name="T43" fmla="*/ 219 h 278"/>
                <a:gd name="T44" fmla="*/ 391 w 458"/>
                <a:gd name="T45" fmla="*/ 218 h 278"/>
                <a:gd name="T46" fmla="*/ 400 w 458"/>
                <a:gd name="T47" fmla="*/ 201 h 278"/>
                <a:gd name="T48" fmla="*/ 432 w 458"/>
                <a:gd name="T49" fmla="*/ 174 h 278"/>
                <a:gd name="T50" fmla="*/ 451 w 458"/>
                <a:gd name="T51" fmla="*/ 174 h 278"/>
                <a:gd name="T52" fmla="*/ 455 w 458"/>
                <a:gd name="T53" fmla="*/ 185 h 278"/>
                <a:gd name="T54" fmla="*/ 447 w 458"/>
                <a:gd name="T55" fmla="*/ 202 h 278"/>
                <a:gd name="T56" fmla="*/ 443 w 458"/>
                <a:gd name="T57" fmla="*/ 219 h 278"/>
                <a:gd name="T58" fmla="*/ 433 w 458"/>
                <a:gd name="T59" fmla="*/ 219 h 278"/>
                <a:gd name="T60" fmla="*/ 397 w 458"/>
                <a:gd name="T61" fmla="*/ 232 h 278"/>
                <a:gd name="T62" fmla="*/ 403 w 458"/>
                <a:gd name="T63" fmla="*/ 249 h 278"/>
                <a:gd name="T64" fmla="*/ 380 w 458"/>
                <a:gd name="T65" fmla="*/ 267 h 278"/>
                <a:gd name="T66" fmla="*/ 369 w 458"/>
                <a:gd name="T67" fmla="*/ 267 h 278"/>
                <a:gd name="T68" fmla="*/ 353 w 458"/>
                <a:gd name="T69" fmla="*/ 256 h 278"/>
                <a:gd name="T70" fmla="*/ 339 w 458"/>
                <a:gd name="T71" fmla="*/ 252 h 278"/>
                <a:gd name="T72" fmla="*/ 283 w 458"/>
                <a:gd name="T73" fmla="*/ 248 h 278"/>
                <a:gd name="T74" fmla="*/ 238 w 458"/>
                <a:gd name="T75" fmla="*/ 227 h 278"/>
                <a:gd name="T76" fmla="*/ 192 w 458"/>
                <a:gd name="T77" fmla="*/ 204 h 278"/>
                <a:gd name="T78" fmla="*/ 187 w 458"/>
                <a:gd name="T79" fmla="*/ 185 h 278"/>
                <a:gd name="T80" fmla="*/ 176 w 458"/>
                <a:gd name="T81" fmla="*/ 150 h 278"/>
                <a:gd name="T82" fmla="*/ 153 w 458"/>
                <a:gd name="T83" fmla="*/ 128 h 278"/>
                <a:gd name="T84" fmla="*/ 140 w 458"/>
                <a:gd name="T85" fmla="*/ 114 h 278"/>
                <a:gd name="T86" fmla="*/ 130 w 458"/>
                <a:gd name="T87" fmla="*/ 109 h 278"/>
                <a:gd name="T88" fmla="*/ 123 w 458"/>
                <a:gd name="T89" fmla="*/ 92 h 278"/>
                <a:gd name="T90" fmla="*/ 107 w 458"/>
                <a:gd name="T91" fmla="*/ 76 h 278"/>
                <a:gd name="T92" fmla="*/ 86 w 458"/>
                <a:gd name="T93" fmla="*/ 52 h 278"/>
                <a:gd name="T94" fmla="*/ 77 w 458"/>
                <a:gd name="T95" fmla="*/ 27 h 278"/>
                <a:gd name="T96" fmla="*/ 60 w 458"/>
                <a:gd name="T97" fmla="*/ 19 h 278"/>
                <a:gd name="T98" fmla="*/ 55 w 458"/>
                <a:gd name="T99" fmla="*/ 40 h 278"/>
                <a:gd name="T100" fmla="*/ 74 w 458"/>
                <a:gd name="T101" fmla="*/ 62 h 278"/>
                <a:gd name="T102" fmla="*/ 89 w 458"/>
                <a:gd name="T103" fmla="*/ 87 h 278"/>
                <a:gd name="T104" fmla="*/ 101 w 458"/>
                <a:gd name="T105" fmla="*/ 98 h 278"/>
                <a:gd name="T106" fmla="*/ 112 w 458"/>
                <a:gd name="T107" fmla="*/ 131 h 278"/>
                <a:gd name="T108" fmla="*/ 124 w 458"/>
                <a:gd name="T109" fmla="*/ 137 h 278"/>
                <a:gd name="T110" fmla="*/ 118 w 458"/>
                <a:gd name="T111" fmla="*/ 144 h 278"/>
                <a:gd name="T112" fmla="*/ 91 w 458"/>
                <a:gd name="T113" fmla="*/ 120 h 278"/>
                <a:gd name="T114" fmla="*/ 74 w 458"/>
                <a:gd name="T115" fmla="*/ 93 h 278"/>
                <a:gd name="T116" fmla="*/ 52 w 458"/>
                <a:gd name="T117" fmla="*/ 81 h 278"/>
                <a:gd name="T118" fmla="*/ 61 w 458"/>
                <a:gd name="T119" fmla="*/ 76 h 278"/>
                <a:gd name="T120" fmla="*/ 39 w 458"/>
                <a:gd name="T121" fmla="*/ 48 h 278"/>
                <a:gd name="T122" fmla="*/ 25 w 458"/>
                <a:gd name="T123" fmla="*/ 19 h 278"/>
                <a:gd name="T124" fmla="*/ 39 w 458"/>
                <a:gd name="T125" fmla="*/ 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8" h="278">
                  <a:moveTo>
                    <a:pt x="388" y="215"/>
                  </a:moveTo>
                  <a:lnTo>
                    <a:pt x="388" y="215"/>
                  </a:lnTo>
                  <a:lnTo>
                    <a:pt x="389" y="215"/>
                  </a:lnTo>
                  <a:lnTo>
                    <a:pt x="388" y="216"/>
                  </a:lnTo>
                  <a:lnTo>
                    <a:pt x="386" y="216"/>
                  </a:lnTo>
                  <a:lnTo>
                    <a:pt x="384" y="216"/>
                  </a:lnTo>
                  <a:lnTo>
                    <a:pt x="384" y="216"/>
                  </a:lnTo>
                  <a:lnTo>
                    <a:pt x="388" y="215"/>
                  </a:lnTo>
                  <a:close/>
                  <a:moveTo>
                    <a:pt x="107" y="213"/>
                  </a:moveTo>
                  <a:lnTo>
                    <a:pt x="108" y="215"/>
                  </a:lnTo>
                  <a:lnTo>
                    <a:pt x="108" y="215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5"/>
                  </a:lnTo>
                  <a:lnTo>
                    <a:pt x="107" y="213"/>
                  </a:lnTo>
                  <a:close/>
                  <a:moveTo>
                    <a:pt x="457" y="188"/>
                  </a:moveTo>
                  <a:lnTo>
                    <a:pt x="457" y="188"/>
                  </a:lnTo>
                  <a:lnTo>
                    <a:pt x="457" y="189"/>
                  </a:lnTo>
                  <a:lnTo>
                    <a:pt x="455" y="193"/>
                  </a:lnTo>
                  <a:lnTo>
                    <a:pt x="454" y="193"/>
                  </a:lnTo>
                  <a:lnTo>
                    <a:pt x="454" y="191"/>
                  </a:lnTo>
                  <a:lnTo>
                    <a:pt x="454" y="189"/>
                  </a:lnTo>
                  <a:lnTo>
                    <a:pt x="455" y="188"/>
                  </a:lnTo>
                  <a:lnTo>
                    <a:pt x="457" y="188"/>
                  </a:lnTo>
                  <a:lnTo>
                    <a:pt x="457" y="188"/>
                  </a:lnTo>
                  <a:close/>
                  <a:moveTo>
                    <a:pt x="458" y="177"/>
                  </a:moveTo>
                  <a:lnTo>
                    <a:pt x="458" y="177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8" y="178"/>
                  </a:lnTo>
                  <a:lnTo>
                    <a:pt x="457" y="177"/>
                  </a:lnTo>
                  <a:lnTo>
                    <a:pt x="458" y="177"/>
                  </a:lnTo>
                  <a:close/>
                  <a:moveTo>
                    <a:pt x="171" y="171"/>
                  </a:moveTo>
                  <a:lnTo>
                    <a:pt x="171" y="172"/>
                  </a:lnTo>
                  <a:lnTo>
                    <a:pt x="171" y="172"/>
                  </a:lnTo>
                  <a:lnTo>
                    <a:pt x="171" y="172"/>
                  </a:lnTo>
                  <a:lnTo>
                    <a:pt x="171" y="174"/>
                  </a:lnTo>
                  <a:lnTo>
                    <a:pt x="170" y="174"/>
                  </a:lnTo>
                  <a:lnTo>
                    <a:pt x="170" y="172"/>
                  </a:lnTo>
                  <a:lnTo>
                    <a:pt x="170" y="171"/>
                  </a:lnTo>
                  <a:lnTo>
                    <a:pt x="171" y="171"/>
                  </a:lnTo>
                  <a:close/>
                  <a:moveTo>
                    <a:pt x="123" y="131"/>
                  </a:moveTo>
                  <a:lnTo>
                    <a:pt x="124" y="133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3" y="133"/>
                  </a:lnTo>
                  <a:lnTo>
                    <a:pt x="123" y="131"/>
                  </a:lnTo>
                  <a:lnTo>
                    <a:pt x="123" y="131"/>
                  </a:lnTo>
                  <a:close/>
                  <a:moveTo>
                    <a:pt x="94" y="128"/>
                  </a:moveTo>
                  <a:lnTo>
                    <a:pt x="94" y="128"/>
                  </a:lnTo>
                  <a:lnTo>
                    <a:pt x="97" y="130"/>
                  </a:lnTo>
                  <a:lnTo>
                    <a:pt x="97" y="131"/>
                  </a:lnTo>
                  <a:lnTo>
                    <a:pt x="93" y="128"/>
                  </a:lnTo>
                  <a:lnTo>
                    <a:pt x="94" y="128"/>
                  </a:lnTo>
                  <a:close/>
                  <a:moveTo>
                    <a:pt x="112" y="120"/>
                  </a:moveTo>
                  <a:lnTo>
                    <a:pt x="113" y="120"/>
                  </a:lnTo>
                  <a:lnTo>
                    <a:pt x="113" y="120"/>
                  </a:lnTo>
                  <a:lnTo>
                    <a:pt x="113" y="123"/>
                  </a:lnTo>
                  <a:lnTo>
                    <a:pt x="113" y="122"/>
                  </a:lnTo>
                  <a:lnTo>
                    <a:pt x="112" y="122"/>
                  </a:lnTo>
                  <a:lnTo>
                    <a:pt x="112" y="120"/>
                  </a:lnTo>
                  <a:lnTo>
                    <a:pt x="112" y="120"/>
                  </a:lnTo>
                  <a:lnTo>
                    <a:pt x="112" y="120"/>
                  </a:lnTo>
                  <a:close/>
                  <a:moveTo>
                    <a:pt x="91" y="117"/>
                  </a:moveTo>
                  <a:lnTo>
                    <a:pt x="91" y="117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91" y="123"/>
                  </a:lnTo>
                  <a:lnTo>
                    <a:pt x="91" y="125"/>
                  </a:lnTo>
                  <a:lnTo>
                    <a:pt x="91" y="126"/>
                  </a:lnTo>
                  <a:lnTo>
                    <a:pt x="91" y="128"/>
                  </a:lnTo>
                  <a:lnTo>
                    <a:pt x="93" y="128"/>
                  </a:lnTo>
                  <a:lnTo>
                    <a:pt x="91" y="128"/>
                  </a:lnTo>
                  <a:lnTo>
                    <a:pt x="91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8" y="125"/>
                  </a:lnTo>
                  <a:lnTo>
                    <a:pt x="89" y="122"/>
                  </a:lnTo>
                  <a:lnTo>
                    <a:pt x="91" y="117"/>
                  </a:lnTo>
                  <a:close/>
                  <a:moveTo>
                    <a:pt x="105" y="104"/>
                  </a:move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4" y="108"/>
                  </a:lnTo>
                  <a:lnTo>
                    <a:pt x="104" y="108"/>
                  </a:lnTo>
                  <a:lnTo>
                    <a:pt x="105" y="104"/>
                  </a:lnTo>
                  <a:lnTo>
                    <a:pt x="105" y="104"/>
                  </a:lnTo>
                  <a:lnTo>
                    <a:pt x="105" y="104"/>
                  </a:lnTo>
                  <a:close/>
                  <a:moveTo>
                    <a:pt x="45" y="70"/>
                  </a:moveTo>
                  <a:lnTo>
                    <a:pt x="47" y="70"/>
                  </a:lnTo>
                  <a:lnTo>
                    <a:pt x="47" y="71"/>
                  </a:lnTo>
                  <a:lnTo>
                    <a:pt x="47" y="73"/>
                  </a:lnTo>
                  <a:lnTo>
                    <a:pt x="47" y="74"/>
                  </a:lnTo>
                  <a:lnTo>
                    <a:pt x="44" y="73"/>
                  </a:lnTo>
                  <a:lnTo>
                    <a:pt x="45" y="71"/>
                  </a:lnTo>
                  <a:lnTo>
                    <a:pt x="45" y="70"/>
                  </a:lnTo>
                  <a:lnTo>
                    <a:pt x="45" y="70"/>
                  </a:lnTo>
                  <a:close/>
                  <a:moveTo>
                    <a:pt x="1" y="56"/>
                  </a:moveTo>
                  <a:lnTo>
                    <a:pt x="1" y="56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9"/>
                  </a:lnTo>
                  <a:lnTo>
                    <a:pt x="3" y="60"/>
                  </a:lnTo>
                  <a:lnTo>
                    <a:pt x="1" y="60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1" y="56"/>
                  </a:lnTo>
                  <a:close/>
                  <a:moveTo>
                    <a:pt x="88" y="56"/>
                  </a:moveTo>
                  <a:lnTo>
                    <a:pt x="89" y="56"/>
                  </a:lnTo>
                  <a:lnTo>
                    <a:pt x="89" y="57"/>
                  </a:lnTo>
                  <a:lnTo>
                    <a:pt x="89" y="59"/>
                  </a:lnTo>
                  <a:lnTo>
                    <a:pt x="88" y="63"/>
                  </a:lnTo>
                  <a:lnTo>
                    <a:pt x="88" y="62"/>
                  </a:lnTo>
                  <a:lnTo>
                    <a:pt x="85" y="62"/>
                  </a:lnTo>
                  <a:lnTo>
                    <a:pt x="85" y="60"/>
                  </a:lnTo>
                  <a:lnTo>
                    <a:pt x="86" y="57"/>
                  </a:lnTo>
                  <a:lnTo>
                    <a:pt x="86" y="56"/>
                  </a:lnTo>
                  <a:lnTo>
                    <a:pt x="88" y="56"/>
                  </a:lnTo>
                  <a:close/>
                  <a:moveTo>
                    <a:pt x="69" y="51"/>
                  </a:moveTo>
                  <a:lnTo>
                    <a:pt x="71" y="51"/>
                  </a:lnTo>
                  <a:lnTo>
                    <a:pt x="72" y="51"/>
                  </a:lnTo>
                  <a:lnTo>
                    <a:pt x="72" y="52"/>
                  </a:lnTo>
                  <a:lnTo>
                    <a:pt x="72" y="54"/>
                  </a:lnTo>
                  <a:lnTo>
                    <a:pt x="75" y="54"/>
                  </a:lnTo>
                  <a:lnTo>
                    <a:pt x="75" y="57"/>
                  </a:lnTo>
                  <a:lnTo>
                    <a:pt x="75" y="59"/>
                  </a:lnTo>
                  <a:lnTo>
                    <a:pt x="75" y="59"/>
                  </a:lnTo>
                  <a:lnTo>
                    <a:pt x="74" y="57"/>
                  </a:lnTo>
                  <a:lnTo>
                    <a:pt x="71" y="54"/>
                  </a:lnTo>
                  <a:lnTo>
                    <a:pt x="71" y="52"/>
                  </a:lnTo>
                  <a:lnTo>
                    <a:pt x="69" y="52"/>
                  </a:lnTo>
                  <a:lnTo>
                    <a:pt x="69" y="51"/>
                  </a:lnTo>
                  <a:close/>
                  <a:moveTo>
                    <a:pt x="53" y="15"/>
                  </a:move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3" y="16"/>
                  </a:lnTo>
                  <a:lnTo>
                    <a:pt x="52" y="16"/>
                  </a:lnTo>
                  <a:lnTo>
                    <a:pt x="52" y="15"/>
                  </a:lnTo>
                  <a:lnTo>
                    <a:pt x="53" y="15"/>
                  </a:lnTo>
                  <a:close/>
                  <a:moveTo>
                    <a:pt x="53" y="0"/>
                  </a:moveTo>
                  <a:lnTo>
                    <a:pt x="52" y="2"/>
                  </a:lnTo>
                  <a:lnTo>
                    <a:pt x="52" y="4"/>
                  </a:lnTo>
                  <a:lnTo>
                    <a:pt x="58" y="7"/>
                  </a:lnTo>
                  <a:lnTo>
                    <a:pt x="66" y="8"/>
                  </a:lnTo>
                  <a:lnTo>
                    <a:pt x="72" y="11"/>
                  </a:lnTo>
                  <a:lnTo>
                    <a:pt x="78" y="13"/>
                  </a:lnTo>
                  <a:lnTo>
                    <a:pt x="86" y="16"/>
                  </a:lnTo>
                  <a:lnTo>
                    <a:pt x="93" y="18"/>
                  </a:lnTo>
                  <a:lnTo>
                    <a:pt x="99" y="21"/>
                  </a:lnTo>
                  <a:lnTo>
                    <a:pt x="107" y="22"/>
                  </a:lnTo>
                  <a:lnTo>
                    <a:pt x="112" y="22"/>
                  </a:lnTo>
                  <a:lnTo>
                    <a:pt x="116" y="22"/>
                  </a:lnTo>
                  <a:lnTo>
                    <a:pt x="123" y="22"/>
                  </a:lnTo>
                  <a:lnTo>
                    <a:pt x="127" y="22"/>
                  </a:lnTo>
                  <a:lnTo>
                    <a:pt x="132" y="22"/>
                  </a:lnTo>
                  <a:lnTo>
                    <a:pt x="137" y="22"/>
                  </a:lnTo>
                  <a:lnTo>
                    <a:pt x="142" y="22"/>
                  </a:lnTo>
                  <a:lnTo>
                    <a:pt x="148" y="22"/>
                  </a:lnTo>
                  <a:lnTo>
                    <a:pt x="148" y="21"/>
                  </a:lnTo>
                  <a:lnTo>
                    <a:pt x="148" y="19"/>
                  </a:lnTo>
                  <a:lnTo>
                    <a:pt x="148" y="18"/>
                  </a:lnTo>
                  <a:lnTo>
                    <a:pt x="148" y="15"/>
                  </a:lnTo>
                  <a:lnTo>
                    <a:pt x="151" y="15"/>
                  </a:lnTo>
                  <a:lnTo>
                    <a:pt x="160" y="15"/>
                  </a:lnTo>
                  <a:lnTo>
                    <a:pt x="164" y="15"/>
                  </a:lnTo>
                  <a:lnTo>
                    <a:pt x="167" y="15"/>
                  </a:lnTo>
                  <a:lnTo>
                    <a:pt x="170" y="15"/>
                  </a:lnTo>
                  <a:lnTo>
                    <a:pt x="173" y="15"/>
                  </a:lnTo>
                  <a:lnTo>
                    <a:pt x="173" y="16"/>
                  </a:lnTo>
                  <a:lnTo>
                    <a:pt x="173" y="16"/>
                  </a:lnTo>
                  <a:lnTo>
                    <a:pt x="175" y="16"/>
                  </a:lnTo>
                  <a:lnTo>
                    <a:pt x="176" y="19"/>
                  </a:lnTo>
                  <a:lnTo>
                    <a:pt x="178" y="21"/>
                  </a:lnTo>
                  <a:lnTo>
                    <a:pt x="179" y="21"/>
                  </a:lnTo>
                  <a:lnTo>
                    <a:pt x="183" y="24"/>
                  </a:lnTo>
                  <a:lnTo>
                    <a:pt x="186" y="27"/>
                  </a:lnTo>
                  <a:lnTo>
                    <a:pt x="190" y="30"/>
                  </a:lnTo>
                  <a:lnTo>
                    <a:pt x="192" y="32"/>
                  </a:lnTo>
                  <a:lnTo>
                    <a:pt x="194" y="34"/>
                  </a:lnTo>
                  <a:lnTo>
                    <a:pt x="195" y="34"/>
                  </a:lnTo>
                  <a:lnTo>
                    <a:pt x="197" y="37"/>
                  </a:lnTo>
                  <a:lnTo>
                    <a:pt x="198" y="41"/>
                  </a:lnTo>
                  <a:lnTo>
                    <a:pt x="198" y="43"/>
                  </a:lnTo>
                  <a:lnTo>
                    <a:pt x="200" y="46"/>
                  </a:lnTo>
                  <a:lnTo>
                    <a:pt x="201" y="49"/>
                  </a:lnTo>
                  <a:lnTo>
                    <a:pt x="203" y="51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52"/>
                  </a:lnTo>
                  <a:lnTo>
                    <a:pt x="208" y="54"/>
                  </a:lnTo>
                  <a:lnTo>
                    <a:pt x="211" y="54"/>
                  </a:lnTo>
                  <a:lnTo>
                    <a:pt x="212" y="56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20" y="59"/>
                  </a:lnTo>
                  <a:lnTo>
                    <a:pt x="222" y="59"/>
                  </a:lnTo>
                  <a:lnTo>
                    <a:pt x="222" y="57"/>
                  </a:lnTo>
                  <a:lnTo>
                    <a:pt x="224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5" y="54"/>
                  </a:lnTo>
                  <a:lnTo>
                    <a:pt x="225" y="52"/>
                  </a:lnTo>
                  <a:lnTo>
                    <a:pt x="227" y="49"/>
                  </a:lnTo>
                  <a:lnTo>
                    <a:pt x="228" y="48"/>
                  </a:lnTo>
                  <a:lnTo>
                    <a:pt x="230" y="48"/>
                  </a:lnTo>
                  <a:lnTo>
                    <a:pt x="231" y="46"/>
                  </a:lnTo>
                  <a:lnTo>
                    <a:pt x="233" y="46"/>
                  </a:lnTo>
                  <a:lnTo>
                    <a:pt x="233" y="46"/>
                  </a:lnTo>
                  <a:lnTo>
                    <a:pt x="235" y="46"/>
                  </a:lnTo>
                  <a:lnTo>
                    <a:pt x="238" y="46"/>
                  </a:lnTo>
                  <a:lnTo>
                    <a:pt x="241" y="46"/>
                  </a:lnTo>
                  <a:lnTo>
                    <a:pt x="242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6"/>
                  </a:lnTo>
                  <a:lnTo>
                    <a:pt x="244" y="48"/>
                  </a:lnTo>
                  <a:lnTo>
                    <a:pt x="246" y="48"/>
                  </a:lnTo>
                  <a:lnTo>
                    <a:pt x="246" y="48"/>
                  </a:lnTo>
                  <a:lnTo>
                    <a:pt x="247" y="49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2" y="52"/>
                  </a:lnTo>
                  <a:lnTo>
                    <a:pt x="253" y="54"/>
                  </a:lnTo>
                  <a:lnTo>
                    <a:pt x="255" y="56"/>
                  </a:lnTo>
                  <a:lnTo>
                    <a:pt x="257" y="59"/>
                  </a:lnTo>
                  <a:lnTo>
                    <a:pt x="257" y="60"/>
                  </a:lnTo>
                  <a:lnTo>
                    <a:pt x="258" y="62"/>
                  </a:lnTo>
                  <a:lnTo>
                    <a:pt x="260" y="65"/>
                  </a:lnTo>
                  <a:lnTo>
                    <a:pt x="261" y="67"/>
                  </a:lnTo>
                  <a:lnTo>
                    <a:pt x="261" y="67"/>
                  </a:lnTo>
                  <a:lnTo>
                    <a:pt x="261" y="68"/>
                  </a:lnTo>
                  <a:lnTo>
                    <a:pt x="261" y="70"/>
                  </a:lnTo>
                  <a:lnTo>
                    <a:pt x="263" y="71"/>
                  </a:lnTo>
                  <a:lnTo>
                    <a:pt x="265" y="71"/>
                  </a:lnTo>
                  <a:lnTo>
                    <a:pt x="266" y="74"/>
                  </a:lnTo>
                  <a:lnTo>
                    <a:pt x="268" y="76"/>
                  </a:lnTo>
                  <a:lnTo>
                    <a:pt x="269" y="79"/>
                  </a:lnTo>
                  <a:lnTo>
                    <a:pt x="272" y="81"/>
                  </a:lnTo>
                  <a:lnTo>
                    <a:pt x="274" y="82"/>
                  </a:lnTo>
                  <a:lnTo>
                    <a:pt x="274" y="82"/>
                  </a:lnTo>
                  <a:lnTo>
                    <a:pt x="274" y="84"/>
                  </a:lnTo>
                  <a:lnTo>
                    <a:pt x="274" y="85"/>
                  </a:lnTo>
                  <a:lnTo>
                    <a:pt x="274" y="85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89"/>
                  </a:lnTo>
                  <a:lnTo>
                    <a:pt x="274" y="90"/>
                  </a:lnTo>
                  <a:lnTo>
                    <a:pt x="276" y="92"/>
                  </a:lnTo>
                  <a:lnTo>
                    <a:pt x="277" y="93"/>
                  </a:lnTo>
                  <a:lnTo>
                    <a:pt x="279" y="97"/>
                  </a:lnTo>
                  <a:lnTo>
                    <a:pt x="279" y="97"/>
                  </a:lnTo>
                  <a:lnTo>
                    <a:pt x="279" y="98"/>
                  </a:lnTo>
                  <a:lnTo>
                    <a:pt x="280" y="100"/>
                  </a:lnTo>
                  <a:lnTo>
                    <a:pt x="282" y="100"/>
                  </a:lnTo>
                  <a:lnTo>
                    <a:pt x="283" y="100"/>
                  </a:lnTo>
                  <a:lnTo>
                    <a:pt x="285" y="101"/>
                  </a:lnTo>
                  <a:lnTo>
                    <a:pt x="287" y="101"/>
                  </a:lnTo>
                  <a:lnTo>
                    <a:pt x="288" y="103"/>
                  </a:lnTo>
                  <a:lnTo>
                    <a:pt x="290" y="103"/>
                  </a:lnTo>
                  <a:lnTo>
                    <a:pt x="291" y="104"/>
                  </a:lnTo>
                  <a:lnTo>
                    <a:pt x="294" y="104"/>
                  </a:lnTo>
                  <a:lnTo>
                    <a:pt x="298" y="104"/>
                  </a:lnTo>
                  <a:lnTo>
                    <a:pt x="301" y="106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4" y="108"/>
                  </a:lnTo>
                  <a:lnTo>
                    <a:pt x="306" y="106"/>
                  </a:lnTo>
                  <a:lnTo>
                    <a:pt x="307" y="106"/>
                  </a:lnTo>
                  <a:lnTo>
                    <a:pt x="307" y="109"/>
                  </a:lnTo>
                  <a:lnTo>
                    <a:pt x="306" y="112"/>
                  </a:lnTo>
                  <a:lnTo>
                    <a:pt x="304" y="117"/>
                  </a:lnTo>
                  <a:lnTo>
                    <a:pt x="302" y="120"/>
                  </a:lnTo>
                  <a:lnTo>
                    <a:pt x="299" y="130"/>
                  </a:lnTo>
                  <a:lnTo>
                    <a:pt x="299" y="136"/>
                  </a:lnTo>
                  <a:lnTo>
                    <a:pt x="299" y="139"/>
                  </a:lnTo>
                  <a:lnTo>
                    <a:pt x="299" y="139"/>
                  </a:lnTo>
                  <a:lnTo>
                    <a:pt x="299" y="141"/>
                  </a:lnTo>
                  <a:lnTo>
                    <a:pt x="299" y="147"/>
                  </a:lnTo>
                  <a:lnTo>
                    <a:pt x="299" y="152"/>
                  </a:lnTo>
                  <a:lnTo>
                    <a:pt x="299" y="153"/>
                  </a:lnTo>
                  <a:lnTo>
                    <a:pt x="298" y="155"/>
                  </a:lnTo>
                  <a:lnTo>
                    <a:pt x="298" y="156"/>
                  </a:lnTo>
                  <a:lnTo>
                    <a:pt x="298" y="158"/>
                  </a:lnTo>
                  <a:lnTo>
                    <a:pt x="298" y="160"/>
                  </a:lnTo>
                  <a:lnTo>
                    <a:pt x="298" y="163"/>
                  </a:lnTo>
                  <a:lnTo>
                    <a:pt x="299" y="164"/>
                  </a:lnTo>
                  <a:lnTo>
                    <a:pt x="301" y="169"/>
                  </a:lnTo>
                  <a:lnTo>
                    <a:pt x="302" y="171"/>
                  </a:lnTo>
                  <a:lnTo>
                    <a:pt x="304" y="172"/>
                  </a:lnTo>
                  <a:lnTo>
                    <a:pt x="306" y="174"/>
                  </a:lnTo>
                  <a:lnTo>
                    <a:pt x="304" y="175"/>
                  </a:lnTo>
                  <a:lnTo>
                    <a:pt x="304" y="175"/>
                  </a:lnTo>
                  <a:lnTo>
                    <a:pt x="304" y="177"/>
                  </a:lnTo>
                  <a:lnTo>
                    <a:pt x="304" y="177"/>
                  </a:lnTo>
                  <a:lnTo>
                    <a:pt x="304" y="175"/>
                  </a:lnTo>
                  <a:lnTo>
                    <a:pt x="304" y="174"/>
                  </a:lnTo>
                  <a:lnTo>
                    <a:pt x="304" y="174"/>
                  </a:lnTo>
                  <a:lnTo>
                    <a:pt x="302" y="172"/>
                  </a:lnTo>
                  <a:lnTo>
                    <a:pt x="301" y="171"/>
                  </a:lnTo>
                  <a:lnTo>
                    <a:pt x="299" y="166"/>
                  </a:lnTo>
                  <a:lnTo>
                    <a:pt x="301" y="172"/>
                  </a:lnTo>
                  <a:lnTo>
                    <a:pt x="301" y="174"/>
                  </a:lnTo>
                  <a:lnTo>
                    <a:pt x="301" y="174"/>
                  </a:lnTo>
                  <a:lnTo>
                    <a:pt x="302" y="174"/>
                  </a:lnTo>
                  <a:lnTo>
                    <a:pt x="302" y="175"/>
                  </a:lnTo>
                  <a:lnTo>
                    <a:pt x="302" y="175"/>
                  </a:lnTo>
                  <a:lnTo>
                    <a:pt x="304" y="180"/>
                  </a:lnTo>
                  <a:lnTo>
                    <a:pt x="307" y="185"/>
                  </a:lnTo>
                  <a:lnTo>
                    <a:pt x="307" y="186"/>
                  </a:lnTo>
                  <a:lnTo>
                    <a:pt x="307" y="188"/>
                  </a:lnTo>
                  <a:lnTo>
                    <a:pt x="313" y="194"/>
                  </a:lnTo>
                  <a:lnTo>
                    <a:pt x="318" y="199"/>
                  </a:lnTo>
                  <a:lnTo>
                    <a:pt x="318" y="204"/>
                  </a:lnTo>
                  <a:lnTo>
                    <a:pt x="320" y="204"/>
                  </a:lnTo>
                  <a:lnTo>
                    <a:pt x="320" y="207"/>
                  </a:lnTo>
                  <a:lnTo>
                    <a:pt x="323" y="208"/>
                  </a:lnTo>
                  <a:lnTo>
                    <a:pt x="323" y="210"/>
                  </a:lnTo>
                  <a:lnTo>
                    <a:pt x="324" y="210"/>
                  </a:lnTo>
                  <a:lnTo>
                    <a:pt x="326" y="213"/>
                  </a:lnTo>
                  <a:lnTo>
                    <a:pt x="328" y="215"/>
                  </a:lnTo>
                  <a:lnTo>
                    <a:pt x="326" y="215"/>
                  </a:lnTo>
                  <a:lnTo>
                    <a:pt x="324" y="213"/>
                  </a:lnTo>
                  <a:lnTo>
                    <a:pt x="324" y="215"/>
                  </a:lnTo>
                  <a:lnTo>
                    <a:pt x="326" y="215"/>
                  </a:lnTo>
                  <a:lnTo>
                    <a:pt x="329" y="216"/>
                  </a:lnTo>
                  <a:lnTo>
                    <a:pt x="331" y="216"/>
                  </a:lnTo>
                  <a:lnTo>
                    <a:pt x="329" y="216"/>
                  </a:lnTo>
                  <a:lnTo>
                    <a:pt x="328" y="215"/>
                  </a:lnTo>
                  <a:lnTo>
                    <a:pt x="328" y="215"/>
                  </a:lnTo>
                  <a:lnTo>
                    <a:pt x="331" y="216"/>
                  </a:lnTo>
                  <a:lnTo>
                    <a:pt x="335" y="216"/>
                  </a:lnTo>
                  <a:lnTo>
                    <a:pt x="339" y="218"/>
                  </a:lnTo>
                  <a:lnTo>
                    <a:pt x="342" y="218"/>
                  </a:lnTo>
                  <a:lnTo>
                    <a:pt x="343" y="221"/>
                  </a:lnTo>
                  <a:lnTo>
                    <a:pt x="345" y="224"/>
                  </a:lnTo>
                  <a:lnTo>
                    <a:pt x="347" y="224"/>
                  </a:lnTo>
                  <a:lnTo>
                    <a:pt x="347" y="224"/>
                  </a:lnTo>
                  <a:lnTo>
                    <a:pt x="350" y="224"/>
                  </a:lnTo>
                  <a:lnTo>
                    <a:pt x="354" y="221"/>
                  </a:lnTo>
                  <a:lnTo>
                    <a:pt x="356" y="221"/>
                  </a:lnTo>
                  <a:lnTo>
                    <a:pt x="359" y="219"/>
                  </a:lnTo>
                  <a:lnTo>
                    <a:pt x="364" y="219"/>
                  </a:lnTo>
                  <a:lnTo>
                    <a:pt x="365" y="219"/>
                  </a:lnTo>
                  <a:lnTo>
                    <a:pt x="369" y="219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2" y="218"/>
                  </a:lnTo>
                  <a:lnTo>
                    <a:pt x="375" y="216"/>
                  </a:lnTo>
                  <a:lnTo>
                    <a:pt x="375" y="216"/>
                  </a:lnTo>
                  <a:lnTo>
                    <a:pt x="378" y="216"/>
                  </a:lnTo>
                  <a:lnTo>
                    <a:pt x="380" y="216"/>
                  </a:lnTo>
                  <a:lnTo>
                    <a:pt x="383" y="216"/>
                  </a:lnTo>
                  <a:lnTo>
                    <a:pt x="383" y="216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3" y="218"/>
                  </a:lnTo>
                  <a:lnTo>
                    <a:pt x="384" y="219"/>
                  </a:lnTo>
                  <a:lnTo>
                    <a:pt x="388" y="219"/>
                  </a:lnTo>
                  <a:lnTo>
                    <a:pt x="389" y="219"/>
                  </a:lnTo>
                  <a:lnTo>
                    <a:pt x="391" y="218"/>
                  </a:lnTo>
                  <a:lnTo>
                    <a:pt x="392" y="216"/>
                  </a:lnTo>
                  <a:lnTo>
                    <a:pt x="392" y="216"/>
                  </a:lnTo>
                  <a:lnTo>
                    <a:pt x="392" y="215"/>
                  </a:lnTo>
                  <a:lnTo>
                    <a:pt x="391" y="215"/>
                  </a:lnTo>
                  <a:lnTo>
                    <a:pt x="391" y="215"/>
                  </a:lnTo>
                  <a:lnTo>
                    <a:pt x="391" y="213"/>
                  </a:lnTo>
                  <a:lnTo>
                    <a:pt x="391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89" y="213"/>
                  </a:lnTo>
                  <a:lnTo>
                    <a:pt x="391" y="213"/>
                  </a:lnTo>
                  <a:lnTo>
                    <a:pt x="394" y="212"/>
                  </a:lnTo>
                  <a:lnTo>
                    <a:pt x="395" y="210"/>
                  </a:lnTo>
                  <a:lnTo>
                    <a:pt x="397" y="208"/>
                  </a:lnTo>
                  <a:lnTo>
                    <a:pt x="400" y="207"/>
                  </a:lnTo>
                  <a:lnTo>
                    <a:pt x="400" y="201"/>
                  </a:lnTo>
                  <a:lnTo>
                    <a:pt x="402" y="199"/>
                  </a:lnTo>
                  <a:lnTo>
                    <a:pt x="403" y="197"/>
                  </a:lnTo>
                  <a:lnTo>
                    <a:pt x="403" y="197"/>
                  </a:lnTo>
                  <a:lnTo>
                    <a:pt x="403" y="196"/>
                  </a:lnTo>
                  <a:lnTo>
                    <a:pt x="403" y="193"/>
                  </a:lnTo>
                  <a:lnTo>
                    <a:pt x="403" y="191"/>
                  </a:lnTo>
                  <a:lnTo>
                    <a:pt x="403" y="188"/>
                  </a:lnTo>
                  <a:lnTo>
                    <a:pt x="405" y="186"/>
                  </a:lnTo>
                  <a:lnTo>
                    <a:pt x="405" y="185"/>
                  </a:lnTo>
                  <a:lnTo>
                    <a:pt x="405" y="182"/>
                  </a:lnTo>
                  <a:lnTo>
                    <a:pt x="408" y="180"/>
                  </a:lnTo>
                  <a:lnTo>
                    <a:pt x="413" y="178"/>
                  </a:lnTo>
                  <a:lnTo>
                    <a:pt x="413" y="177"/>
                  </a:lnTo>
                  <a:lnTo>
                    <a:pt x="427" y="175"/>
                  </a:lnTo>
                  <a:lnTo>
                    <a:pt x="429" y="175"/>
                  </a:lnTo>
                  <a:lnTo>
                    <a:pt x="432" y="174"/>
                  </a:lnTo>
                  <a:lnTo>
                    <a:pt x="433" y="174"/>
                  </a:lnTo>
                  <a:lnTo>
                    <a:pt x="436" y="174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6" y="172"/>
                  </a:lnTo>
                  <a:lnTo>
                    <a:pt x="438" y="172"/>
                  </a:lnTo>
                  <a:lnTo>
                    <a:pt x="440" y="172"/>
                  </a:lnTo>
                  <a:lnTo>
                    <a:pt x="443" y="174"/>
                  </a:lnTo>
                  <a:lnTo>
                    <a:pt x="444" y="174"/>
                  </a:lnTo>
                  <a:lnTo>
                    <a:pt x="447" y="174"/>
                  </a:lnTo>
                  <a:lnTo>
                    <a:pt x="451" y="175"/>
                  </a:lnTo>
                  <a:lnTo>
                    <a:pt x="451" y="175"/>
                  </a:lnTo>
                  <a:lnTo>
                    <a:pt x="451" y="174"/>
                  </a:lnTo>
                  <a:lnTo>
                    <a:pt x="452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51" y="174"/>
                  </a:lnTo>
                  <a:lnTo>
                    <a:pt x="449" y="174"/>
                  </a:lnTo>
                  <a:lnTo>
                    <a:pt x="449" y="172"/>
                  </a:lnTo>
                  <a:lnTo>
                    <a:pt x="451" y="174"/>
                  </a:lnTo>
                  <a:lnTo>
                    <a:pt x="451" y="172"/>
                  </a:lnTo>
                  <a:lnTo>
                    <a:pt x="452" y="172"/>
                  </a:lnTo>
                  <a:lnTo>
                    <a:pt x="454" y="172"/>
                  </a:lnTo>
                  <a:lnTo>
                    <a:pt x="455" y="175"/>
                  </a:lnTo>
                  <a:lnTo>
                    <a:pt x="457" y="175"/>
                  </a:lnTo>
                  <a:lnTo>
                    <a:pt x="457" y="178"/>
                  </a:lnTo>
                  <a:lnTo>
                    <a:pt x="457" y="178"/>
                  </a:lnTo>
                  <a:lnTo>
                    <a:pt x="457" y="180"/>
                  </a:lnTo>
                  <a:lnTo>
                    <a:pt x="457" y="182"/>
                  </a:lnTo>
                  <a:lnTo>
                    <a:pt x="455" y="183"/>
                  </a:lnTo>
                  <a:lnTo>
                    <a:pt x="455" y="185"/>
                  </a:lnTo>
                  <a:lnTo>
                    <a:pt x="454" y="186"/>
                  </a:lnTo>
                  <a:lnTo>
                    <a:pt x="451" y="189"/>
                  </a:lnTo>
                  <a:lnTo>
                    <a:pt x="447" y="193"/>
                  </a:lnTo>
                  <a:lnTo>
                    <a:pt x="447" y="194"/>
                  </a:lnTo>
                  <a:lnTo>
                    <a:pt x="447" y="196"/>
                  </a:lnTo>
                  <a:lnTo>
                    <a:pt x="447" y="197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7" y="199"/>
                  </a:lnTo>
                  <a:lnTo>
                    <a:pt x="446" y="201"/>
                  </a:lnTo>
                  <a:lnTo>
                    <a:pt x="444" y="202"/>
                  </a:lnTo>
                  <a:lnTo>
                    <a:pt x="444" y="202"/>
                  </a:lnTo>
                  <a:lnTo>
                    <a:pt x="444" y="204"/>
                  </a:lnTo>
                  <a:lnTo>
                    <a:pt x="446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2"/>
                  </a:lnTo>
                  <a:lnTo>
                    <a:pt x="447" y="204"/>
                  </a:lnTo>
                  <a:lnTo>
                    <a:pt x="447" y="205"/>
                  </a:lnTo>
                  <a:lnTo>
                    <a:pt x="447" y="205"/>
                  </a:lnTo>
                  <a:lnTo>
                    <a:pt x="446" y="205"/>
                  </a:lnTo>
                  <a:lnTo>
                    <a:pt x="444" y="205"/>
                  </a:lnTo>
                  <a:lnTo>
                    <a:pt x="444" y="207"/>
                  </a:lnTo>
                  <a:lnTo>
                    <a:pt x="444" y="207"/>
                  </a:lnTo>
                  <a:lnTo>
                    <a:pt x="446" y="208"/>
                  </a:lnTo>
                  <a:lnTo>
                    <a:pt x="446" y="207"/>
                  </a:lnTo>
                  <a:lnTo>
                    <a:pt x="447" y="207"/>
                  </a:lnTo>
                  <a:lnTo>
                    <a:pt x="447" y="207"/>
                  </a:lnTo>
                  <a:lnTo>
                    <a:pt x="446" y="210"/>
                  </a:lnTo>
                  <a:lnTo>
                    <a:pt x="444" y="215"/>
                  </a:lnTo>
                  <a:lnTo>
                    <a:pt x="443" y="216"/>
                  </a:lnTo>
                  <a:lnTo>
                    <a:pt x="443" y="219"/>
                  </a:lnTo>
                  <a:lnTo>
                    <a:pt x="443" y="221"/>
                  </a:lnTo>
                  <a:lnTo>
                    <a:pt x="441" y="223"/>
                  </a:lnTo>
                  <a:lnTo>
                    <a:pt x="441" y="223"/>
                  </a:lnTo>
                  <a:lnTo>
                    <a:pt x="440" y="219"/>
                  </a:lnTo>
                  <a:lnTo>
                    <a:pt x="440" y="219"/>
                  </a:lnTo>
                  <a:lnTo>
                    <a:pt x="440" y="218"/>
                  </a:lnTo>
                  <a:lnTo>
                    <a:pt x="440" y="215"/>
                  </a:lnTo>
                  <a:lnTo>
                    <a:pt x="440" y="213"/>
                  </a:lnTo>
                  <a:lnTo>
                    <a:pt x="438" y="213"/>
                  </a:lnTo>
                  <a:lnTo>
                    <a:pt x="438" y="215"/>
                  </a:lnTo>
                  <a:lnTo>
                    <a:pt x="436" y="216"/>
                  </a:lnTo>
                  <a:lnTo>
                    <a:pt x="436" y="216"/>
                  </a:lnTo>
                  <a:lnTo>
                    <a:pt x="436" y="218"/>
                  </a:lnTo>
                  <a:lnTo>
                    <a:pt x="435" y="219"/>
                  </a:lnTo>
                  <a:lnTo>
                    <a:pt x="435" y="219"/>
                  </a:lnTo>
                  <a:lnTo>
                    <a:pt x="433" y="219"/>
                  </a:lnTo>
                  <a:lnTo>
                    <a:pt x="432" y="219"/>
                  </a:lnTo>
                  <a:lnTo>
                    <a:pt x="432" y="223"/>
                  </a:lnTo>
                  <a:lnTo>
                    <a:pt x="429" y="226"/>
                  </a:lnTo>
                  <a:lnTo>
                    <a:pt x="429" y="227"/>
                  </a:lnTo>
                  <a:lnTo>
                    <a:pt x="427" y="227"/>
                  </a:lnTo>
                  <a:lnTo>
                    <a:pt x="427" y="227"/>
                  </a:lnTo>
                  <a:lnTo>
                    <a:pt x="425" y="227"/>
                  </a:lnTo>
                  <a:lnTo>
                    <a:pt x="424" y="226"/>
                  </a:lnTo>
                  <a:lnTo>
                    <a:pt x="424" y="227"/>
                  </a:lnTo>
                  <a:lnTo>
                    <a:pt x="422" y="227"/>
                  </a:lnTo>
                  <a:lnTo>
                    <a:pt x="422" y="229"/>
                  </a:lnTo>
                  <a:lnTo>
                    <a:pt x="414" y="229"/>
                  </a:lnTo>
                  <a:lnTo>
                    <a:pt x="408" y="229"/>
                  </a:lnTo>
                  <a:lnTo>
                    <a:pt x="402" y="229"/>
                  </a:lnTo>
                  <a:lnTo>
                    <a:pt x="397" y="229"/>
                  </a:lnTo>
                  <a:lnTo>
                    <a:pt x="397" y="232"/>
                  </a:lnTo>
                  <a:lnTo>
                    <a:pt x="397" y="235"/>
                  </a:lnTo>
                  <a:lnTo>
                    <a:pt x="397" y="237"/>
                  </a:lnTo>
                  <a:lnTo>
                    <a:pt x="394" y="237"/>
                  </a:lnTo>
                  <a:lnTo>
                    <a:pt x="391" y="237"/>
                  </a:lnTo>
                  <a:lnTo>
                    <a:pt x="391" y="238"/>
                  </a:lnTo>
                  <a:lnTo>
                    <a:pt x="392" y="238"/>
                  </a:lnTo>
                  <a:lnTo>
                    <a:pt x="392" y="240"/>
                  </a:lnTo>
                  <a:lnTo>
                    <a:pt x="395" y="241"/>
                  </a:lnTo>
                  <a:lnTo>
                    <a:pt x="397" y="243"/>
                  </a:lnTo>
                  <a:lnTo>
                    <a:pt x="399" y="245"/>
                  </a:lnTo>
                  <a:lnTo>
                    <a:pt x="400" y="245"/>
                  </a:lnTo>
                  <a:lnTo>
                    <a:pt x="402" y="246"/>
                  </a:lnTo>
                  <a:lnTo>
                    <a:pt x="402" y="248"/>
                  </a:lnTo>
                  <a:lnTo>
                    <a:pt x="402" y="248"/>
                  </a:lnTo>
                  <a:lnTo>
                    <a:pt x="402" y="249"/>
                  </a:lnTo>
                  <a:lnTo>
                    <a:pt x="403" y="249"/>
                  </a:lnTo>
                  <a:lnTo>
                    <a:pt x="405" y="249"/>
                  </a:lnTo>
                  <a:lnTo>
                    <a:pt x="405" y="251"/>
                  </a:lnTo>
                  <a:lnTo>
                    <a:pt x="405" y="252"/>
                  </a:lnTo>
                  <a:lnTo>
                    <a:pt x="403" y="254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0" y="254"/>
                  </a:lnTo>
                  <a:lnTo>
                    <a:pt x="397" y="254"/>
                  </a:lnTo>
                  <a:lnTo>
                    <a:pt x="392" y="254"/>
                  </a:lnTo>
                  <a:lnTo>
                    <a:pt x="391" y="254"/>
                  </a:lnTo>
                  <a:lnTo>
                    <a:pt x="386" y="254"/>
                  </a:lnTo>
                  <a:lnTo>
                    <a:pt x="384" y="257"/>
                  </a:lnTo>
                  <a:lnTo>
                    <a:pt x="383" y="260"/>
                  </a:lnTo>
                  <a:lnTo>
                    <a:pt x="381" y="264"/>
                  </a:lnTo>
                  <a:lnTo>
                    <a:pt x="380" y="265"/>
                  </a:lnTo>
                  <a:lnTo>
                    <a:pt x="380" y="267"/>
                  </a:lnTo>
                  <a:lnTo>
                    <a:pt x="380" y="267"/>
                  </a:lnTo>
                  <a:lnTo>
                    <a:pt x="381" y="270"/>
                  </a:lnTo>
                  <a:lnTo>
                    <a:pt x="380" y="270"/>
                  </a:lnTo>
                  <a:lnTo>
                    <a:pt x="380" y="270"/>
                  </a:lnTo>
                  <a:lnTo>
                    <a:pt x="380" y="271"/>
                  </a:lnTo>
                  <a:lnTo>
                    <a:pt x="380" y="271"/>
                  </a:lnTo>
                  <a:lnTo>
                    <a:pt x="380" y="273"/>
                  </a:lnTo>
                  <a:lnTo>
                    <a:pt x="380" y="275"/>
                  </a:lnTo>
                  <a:lnTo>
                    <a:pt x="380" y="275"/>
                  </a:lnTo>
                  <a:lnTo>
                    <a:pt x="380" y="276"/>
                  </a:lnTo>
                  <a:lnTo>
                    <a:pt x="378" y="276"/>
                  </a:lnTo>
                  <a:lnTo>
                    <a:pt x="378" y="278"/>
                  </a:lnTo>
                  <a:lnTo>
                    <a:pt x="378" y="276"/>
                  </a:lnTo>
                  <a:lnTo>
                    <a:pt x="375" y="273"/>
                  </a:lnTo>
                  <a:lnTo>
                    <a:pt x="370" y="268"/>
                  </a:lnTo>
                  <a:lnTo>
                    <a:pt x="369" y="267"/>
                  </a:lnTo>
                  <a:lnTo>
                    <a:pt x="367" y="267"/>
                  </a:lnTo>
                  <a:lnTo>
                    <a:pt x="365" y="264"/>
                  </a:lnTo>
                  <a:lnTo>
                    <a:pt x="359" y="259"/>
                  </a:lnTo>
                  <a:lnTo>
                    <a:pt x="356" y="257"/>
                  </a:lnTo>
                  <a:lnTo>
                    <a:pt x="354" y="256"/>
                  </a:lnTo>
                  <a:lnTo>
                    <a:pt x="351" y="254"/>
                  </a:lnTo>
                  <a:lnTo>
                    <a:pt x="350" y="252"/>
                  </a:lnTo>
                  <a:lnTo>
                    <a:pt x="348" y="252"/>
                  </a:lnTo>
                  <a:lnTo>
                    <a:pt x="348" y="251"/>
                  </a:lnTo>
                  <a:lnTo>
                    <a:pt x="347" y="251"/>
                  </a:lnTo>
                  <a:lnTo>
                    <a:pt x="347" y="252"/>
                  </a:lnTo>
                  <a:lnTo>
                    <a:pt x="348" y="252"/>
                  </a:lnTo>
                  <a:lnTo>
                    <a:pt x="348" y="254"/>
                  </a:lnTo>
                  <a:lnTo>
                    <a:pt x="350" y="254"/>
                  </a:lnTo>
                  <a:lnTo>
                    <a:pt x="350" y="254"/>
                  </a:lnTo>
                  <a:lnTo>
                    <a:pt x="353" y="256"/>
                  </a:lnTo>
                  <a:lnTo>
                    <a:pt x="353" y="256"/>
                  </a:lnTo>
                  <a:lnTo>
                    <a:pt x="347" y="252"/>
                  </a:lnTo>
                  <a:lnTo>
                    <a:pt x="343" y="252"/>
                  </a:lnTo>
                  <a:lnTo>
                    <a:pt x="343" y="252"/>
                  </a:lnTo>
                  <a:lnTo>
                    <a:pt x="345" y="251"/>
                  </a:lnTo>
                  <a:lnTo>
                    <a:pt x="343" y="251"/>
                  </a:lnTo>
                  <a:lnTo>
                    <a:pt x="343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2" y="251"/>
                  </a:lnTo>
                  <a:lnTo>
                    <a:pt x="340" y="249"/>
                  </a:lnTo>
                  <a:lnTo>
                    <a:pt x="340" y="249"/>
                  </a:lnTo>
                  <a:lnTo>
                    <a:pt x="339" y="251"/>
                  </a:lnTo>
                  <a:lnTo>
                    <a:pt x="339" y="251"/>
                  </a:lnTo>
                  <a:lnTo>
                    <a:pt x="339" y="252"/>
                  </a:lnTo>
                  <a:lnTo>
                    <a:pt x="340" y="252"/>
                  </a:lnTo>
                  <a:lnTo>
                    <a:pt x="342" y="252"/>
                  </a:lnTo>
                  <a:lnTo>
                    <a:pt x="342" y="252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2" y="256"/>
                  </a:lnTo>
                  <a:lnTo>
                    <a:pt x="328" y="257"/>
                  </a:lnTo>
                  <a:lnTo>
                    <a:pt x="321" y="260"/>
                  </a:lnTo>
                  <a:lnTo>
                    <a:pt x="318" y="260"/>
                  </a:lnTo>
                  <a:lnTo>
                    <a:pt x="317" y="260"/>
                  </a:lnTo>
                  <a:lnTo>
                    <a:pt x="312" y="260"/>
                  </a:lnTo>
                  <a:lnTo>
                    <a:pt x="307" y="257"/>
                  </a:lnTo>
                  <a:lnTo>
                    <a:pt x="299" y="256"/>
                  </a:lnTo>
                  <a:lnTo>
                    <a:pt x="293" y="252"/>
                  </a:lnTo>
                  <a:lnTo>
                    <a:pt x="288" y="251"/>
                  </a:lnTo>
                  <a:lnTo>
                    <a:pt x="283" y="248"/>
                  </a:lnTo>
                  <a:lnTo>
                    <a:pt x="282" y="248"/>
                  </a:lnTo>
                  <a:lnTo>
                    <a:pt x="280" y="248"/>
                  </a:lnTo>
                  <a:lnTo>
                    <a:pt x="276" y="246"/>
                  </a:lnTo>
                  <a:lnTo>
                    <a:pt x="271" y="245"/>
                  </a:lnTo>
                  <a:lnTo>
                    <a:pt x="266" y="241"/>
                  </a:lnTo>
                  <a:lnTo>
                    <a:pt x="263" y="241"/>
                  </a:lnTo>
                  <a:lnTo>
                    <a:pt x="260" y="240"/>
                  </a:lnTo>
                  <a:lnTo>
                    <a:pt x="253" y="238"/>
                  </a:lnTo>
                  <a:lnTo>
                    <a:pt x="252" y="237"/>
                  </a:lnTo>
                  <a:lnTo>
                    <a:pt x="250" y="235"/>
                  </a:lnTo>
                  <a:lnTo>
                    <a:pt x="246" y="234"/>
                  </a:lnTo>
                  <a:lnTo>
                    <a:pt x="244" y="232"/>
                  </a:lnTo>
                  <a:lnTo>
                    <a:pt x="242" y="232"/>
                  </a:lnTo>
                  <a:lnTo>
                    <a:pt x="241" y="229"/>
                  </a:lnTo>
                  <a:lnTo>
                    <a:pt x="239" y="227"/>
                  </a:lnTo>
                  <a:lnTo>
                    <a:pt x="238" y="227"/>
                  </a:lnTo>
                  <a:lnTo>
                    <a:pt x="238" y="227"/>
                  </a:lnTo>
                  <a:lnTo>
                    <a:pt x="235" y="227"/>
                  </a:lnTo>
                  <a:lnTo>
                    <a:pt x="230" y="226"/>
                  </a:lnTo>
                  <a:lnTo>
                    <a:pt x="227" y="226"/>
                  </a:lnTo>
                  <a:lnTo>
                    <a:pt x="222" y="224"/>
                  </a:lnTo>
                  <a:lnTo>
                    <a:pt x="216" y="221"/>
                  </a:lnTo>
                  <a:lnTo>
                    <a:pt x="214" y="219"/>
                  </a:lnTo>
                  <a:lnTo>
                    <a:pt x="212" y="216"/>
                  </a:lnTo>
                  <a:lnTo>
                    <a:pt x="209" y="215"/>
                  </a:lnTo>
                  <a:lnTo>
                    <a:pt x="208" y="213"/>
                  </a:lnTo>
                  <a:lnTo>
                    <a:pt x="205" y="212"/>
                  </a:lnTo>
                  <a:lnTo>
                    <a:pt x="203" y="210"/>
                  </a:lnTo>
                  <a:lnTo>
                    <a:pt x="200" y="208"/>
                  </a:lnTo>
                  <a:lnTo>
                    <a:pt x="195" y="207"/>
                  </a:lnTo>
                  <a:lnTo>
                    <a:pt x="194" y="205"/>
                  </a:lnTo>
                  <a:lnTo>
                    <a:pt x="192" y="204"/>
                  </a:lnTo>
                  <a:lnTo>
                    <a:pt x="190" y="201"/>
                  </a:lnTo>
                  <a:lnTo>
                    <a:pt x="187" y="197"/>
                  </a:lnTo>
                  <a:lnTo>
                    <a:pt x="186" y="196"/>
                  </a:lnTo>
                  <a:lnTo>
                    <a:pt x="186" y="193"/>
                  </a:lnTo>
                  <a:lnTo>
                    <a:pt x="186" y="191"/>
                  </a:lnTo>
                  <a:lnTo>
                    <a:pt x="184" y="191"/>
                  </a:lnTo>
                  <a:lnTo>
                    <a:pt x="184" y="189"/>
                  </a:lnTo>
                  <a:lnTo>
                    <a:pt x="186" y="189"/>
                  </a:lnTo>
                  <a:lnTo>
                    <a:pt x="189" y="189"/>
                  </a:lnTo>
                  <a:lnTo>
                    <a:pt x="190" y="188"/>
                  </a:lnTo>
                  <a:lnTo>
                    <a:pt x="190" y="186"/>
                  </a:lnTo>
                  <a:lnTo>
                    <a:pt x="190" y="186"/>
                  </a:lnTo>
                  <a:lnTo>
                    <a:pt x="189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5"/>
                  </a:lnTo>
                  <a:lnTo>
                    <a:pt x="187" y="183"/>
                  </a:lnTo>
                  <a:lnTo>
                    <a:pt x="189" y="183"/>
                  </a:lnTo>
                  <a:lnTo>
                    <a:pt x="189" y="182"/>
                  </a:lnTo>
                  <a:lnTo>
                    <a:pt x="190" y="180"/>
                  </a:lnTo>
                  <a:lnTo>
                    <a:pt x="190" y="178"/>
                  </a:lnTo>
                  <a:lnTo>
                    <a:pt x="190" y="175"/>
                  </a:lnTo>
                  <a:lnTo>
                    <a:pt x="190" y="174"/>
                  </a:lnTo>
                  <a:lnTo>
                    <a:pt x="187" y="172"/>
                  </a:lnTo>
                  <a:lnTo>
                    <a:pt x="187" y="172"/>
                  </a:lnTo>
                  <a:lnTo>
                    <a:pt x="186" y="169"/>
                  </a:lnTo>
                  <a:lnTo>
                    <a:pt x="184" y="167"/>
                  </a:lnTo>
                  <a:lnTo>
                    <a:pt x="184" y="161"/>
                  </a:lnTo>
                  <a:lnTo>
                    <a:pt x="183" y="156"/>
                  </a:lnTo>
                  <a:lnTo>
                    <a:pt x="181" y="155"/>
                  </a:lnTo>
                  <a:lnTo>
                    <a:pt x="179" y="153"/>
                  </a:lnTo>
                  <a:lnTo>
                    <a:pt x="176" y="150"/>
                  </a:lnTo>
                  <a:lnTo>
                    <a:pt x="173" y="149"/>
                  </a:lnTo>
                  <a:lnTo>
                    <a:pt x="171" y="144"/>
                  </a:lnTo>
                  <a:lnTo>
                    <a:pt x="168" y="141"/>
                  </a:lnTo>
                  <a:lnTo>
                    <a:pt x="165" y="137"/>
                  </a:lnTo>
                  <a:lnTo>
                    <a:pt x="164" y="136"/>
                  </a:lnTo>
                  <a:lnTo>
                    <a:pt x="154" y="130"/>
                  </a:lnTo>
                  <a:lnTo>
                    <a:pt x="154" y="130"/>
                  </a:lnTo>
                  <a:lnTo>
                    <a:pt x="157" y="131"/>
                  </a:lnTo>
                  <a:lnTo>
                    <a:pt x="157" y="131"/>
                  </a:lnTo>
                  <a:lnTo>
                    <a:pt x="157" y="130"/>
                  </a:lnTo>
                  <a:lnTo>
                    <a:pt x="157" y="128"/>
                  </a:lnTo>
                  <a:lnTo>
                    <a:pt x="157" y="128"/>
                  </a:lnTo>
                  <a:lnTo>
                    <a:pt x="156" y="128"/>
                  </a:lnTo>
                  <a:lnTo>
                    <a:pt x="156" y="128"/>
                  </a:lnTo>
                  <a:lnTo>
                    <a:pt x="154" y="128"/>
                  </a:lnTo>
                  <a:lnTo>
                    <a:pt x="153" y="128"/>
                  </a:lnTo>
                  <a:lnTo>
                    <a:pt x="151" y="126"/>
                  </a:lnTo>
                  <a:lnTo>
                    <a:pt x="151" y="125"/>
                  </a:lnTo>
                  <a:lnTo>
                    <a:pt x="151" y="125"/>
                  </a:lnTo>
                  <a:lnTo>
                    <a:pt x="148" y="122"/>
                  </a:lnTo>
                  <a:lnTo>
                    <a:pt x="146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8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5" y="119"/>
                  </a:lnTo>
                  <a:lnTo>
                    <a:pt x="143" y="117"/>
                  </a:lnTo>
                  <a:lnTo>
                    <a:pt x="140" y="115"/>
                  </a:lnTo>
                  <a:lnTo>
                    <a:pt x="140" y="114"/>
                  </a:lnTo>
                  <a:lnTo>
                    <a:pt x="138" y="112"/>
                  </a:lnTo>
                  <a:lnTo>
                    <a:pt x="138" y="112"/>
                  </a:lnTo>
                  <a:lnTo>
                    <a:pt x="138" y="114"/>
                  </a:lnTo>
                  <a:lnTo>
                    <a:pt x="135" y="114"/>
                  </a:lnTo>
                  <a:lnTo>
                    <a:pt x="135" y="112"/>
                  </a:lnTo>
                  <a:lnTo>
                    <a:pt x="135" y="112"/>
                  </a:lnTo>
                  <a:lnTo>
                    <a:pt x="137" y="112"/>
                  </a:lnTo>
                  <a:lnTo>
                    <a:pt x="138" y="111"/>
                  </a:lnTo>
                  <a:lnTo>
                    <a:pt x="138" y="109"/>
                  </a:lnTo>
                  <a:lnTo>
                    <a:pt x="137" y="111"/>
                  </a:lnTo>
                  <a:lnTo>
                    <a:pt x="135" y="111"/>
                  </a:lnTo>
                  <a:lnTo>
                    <a:pt x="135" y="112"/>
                  </a:lnTo>
                  <a:lnTo>
                    <a:pt x="134" y="112"/>
                  </a:lnTo>
                  <a:lnTo>
                    <a:pt x="132" y="112"/>
                  </a:lnTo>
                  <a:lnTo>
                    <a:pt x="132" y="111"/>
                  </a:lnTo>
                  <a:lnTo>
                    <a:pt x="130" y="109"/>
                  </a:lnTo>
                  <a:lnTo>
                    <a:pt x="130" y="104"/>
                  </a:lnTo>
                  <a:lnTo>
                    <a:pt x="130" y="103"/>
                  </a:lnTo>
                  <a:lnTo>
                    <a:pt x="132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1"/>
                  </a:lnTo>
                  <a:lnTo>
                    <a:pt x="134" y="100"/>
                  </a:lnTo>
                  <a:lnTo>
                    <a:pt x="132" y="100"/>
                  </a:lnTo>
                  <a:lnTo>
                    <a:pt x="132" y="98"/>
                  </a:lnTo>
                  <a:lnTo>
                    <a:pt x="132" y="98"/>
                  </a:lnTo>
                  <a:lnTo>
                    <a:pt x="129" y="95"/>
                  </a:lnTo>
                  <a:lnTo>
                    <a:pt x="126" y="95"/>
                  </a:lnTo>
                  <a:lnTo>
                    <a:pt x="126" y="95"/>
                  </a:lnTo>
                  <a:lnTo>
                    <a:pt x="124" y="93"/>
                  </a:lnTo>
                  <a:lnTo>
                    <a:pt x="123" y="92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89"/>
                  </a:lnTo>
                  <a:lnTo>
                    <a:pt x="118" y="87"/>
                  </a:lnTo>
                  <a:lnTo>
                    <a:pt x="116" y="87"/>
                  </a:lnTo>
                  <a:lnTo>
                    <a:pt x="115" y="85"/>
                  </a:lnTo>
                  <a:lnTo>
                    <a:pt x="115" y="84"/>
                  </a:lnTo>
                  <a:lnTo>
                    <a:pt x="113" y="84"/>
                  </a:lnTo>
                  <a:lnTo>
                    <a:pt x="113" y="82"/>
                  </a:lnTo>
                  <a:lnTo>
                    <a:pt x="113" y="81"/>
                  </a:lnTo>
                  <a:lnTo>
                    <a:pt x="113" y="78"/>
                  </a:lnTo>
                  <a:lnTo>
                    <a:pt x="115" y="7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08" y="76"/>
                  </a:lnTo>
                  <a:lnTo>
                    <a:pt x="107" y="76"/>
                  </a:lnTo>
                  <a:lnTo>
                    <a:pt x="105" y="74"/>
                  </a:lnTo>
                  <a:lnTo>
                    <a:pt x="104" y="73"/>
                  </a:lnTo>
                  <a:lnTo>
                    <a:pt x="101" y="68"/>
                  </a:lnTo>
                  <a:lnTo>
                    <a:pt x="97" y="67"/>
                  </a:lnTo>
                  <a:lnTo>
                    <a:pt x="96" y="67"/>
                  </a:lnTo>
                  <a:lnTo>
                    <a:pt x="96" y="65"/>
                  </a:lnTo>
                  <a:lnTo>
                    <a:pt x="94" y="63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3" y="60"/>
                  </a:lnTo>
                  <a:lnTo>
                    <a:pt x="91" y="59"/>
                  </a:lnTo>
                  <a:lnTo>
                    <a:pt x="89" y="57"/>
                  </a:lnTo>
                  <a:lnTo>
                    <a:pt x="89" y="56"/>
                  </a:lnTo>
                  <a:lnTo>
                    <a:pt x="88" y="54"/>
                  </a:lnTo>
                  <a:lnTo>
                    <a:pt x="88" y="54"/>
                  </a:lnTo>
                  <a:lnTo>
                    <a:pt x="86" y="52"/>
                  </a:lnTo>
                  <a:lnTo>
                    <a:pt x="86" y="52"/>
                  </a:lnTo>
                  <a:lnTo>
                    <a:pt x="86" y="51"/>
                  </a:lnTo>
                  <a:lnTo>
                    <a:pt x="85" y="48"/>
                  </a:lnTo>
                  <a:lnTo>
                    <a:pt x="83" y="46"/>
                  </a:lnTo>
                  <a:lnTo>
                    <a:pt x="83" y="45"/>
                  </a:lnTo>
                  <a:lnTo>
                    <a:pt x="82" y="43"/>
                  </a:lnTo>
                  <a:lnTo>
                    <a:pt x="82" y="41"/>
                  </a:lnTo>
                  <a:lnTo>
                    <a:pt x="80" y="38"/>
                  </a:lnTo>
                  <a:lnTo>
                    <a:pt x="78" y="35"/>
                  </a:lnTo>
                  <a:lnTo>
                    <a:pt x="77" y="34"/>
                  </a:lnTo>
                  <a:lnTo>
                    <a:pt x="77" y="30"/>
                  </a:lnTo>
                  <a:lnTo>
                    <a:pt x="77" y="29"/>
                  </a:lnTo>
                  <a:lnTo>
                    <a:pt x="77" y="27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7"/>
                  </a:lnTo>
                  <a:lnTo>
                    <a:pt x="77" y="26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75" y="24"/>
                  </a:lnTo>
                  <a:lnTo>
                    <a:pt x="75" y="24"/>
                  </a:lnTo>
                  <a:lnTo>
                    <a:pt x="71" y="22"/>
                  </a:lnTo>
                  <a:lnTo>
                    <a:pt x="69" y="22"/>
                  </a:lnTo>
                  <a:lnTo>
                    <a:pt x="69" y="21"/>
                  </a:lnTo>
                  <a:lnTo>
                    <a:pt x="67" y="19"/>
                  </a:lnTo>
                  <a:lnTo>
                    <a:pt x="67" y="19"/>
                  </a:lnTo>
                  <a:lnTo>
                    <a:pt x="64" y="18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3" y="19"/>
                  </a:lnTo>
                  <a:lnTo>
                    <a:pt x="61" y="19"/>
                  </a:lnTo>
                  <a:lnTo>
                    <a:pt x="60" y="19"/>
                  </a:lnTo>
                  <a:lnTo>
                    <a:pt x="56" y="16"/>
                  </a:lnTo>
                  <a:lnTo>
                    <a:pt x="55" y="16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0" y="13"/>
                  </a:lnTo>
                  <a:lnTo>
                    <a:pt x="50" y="15"/>
                  </a:lnTo>
                  <a:lnTo>
                    <a:pt x="52" y="15"/>
                  </a:lnTo>
                  <a:lnTo>
                    <a:pt x="52" y="18"/>
                  </a:lnTo>
                  <a:lnTo>
                    <a:pt x="52" y="19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9"/>
                  </a:lnTo>
                  <a:lnTo>
                    <a:pt x="53" y="32"/>
                  </a:lnTo>
                  <a:lnTo>
                    <a:pt x="53" y="34"/>
                  </a:lnTo>
                  <a:lnTo>
                    <a:pt x="55" y="35"/>
                  </a:lnTo>
                  <a:lnTo>
                    <a:pt x="55" y="40"/>
                  </a:lnTo>
                  <a:lnTo>
                    <a:pt x="55" y="41"/>
                  </a:lnTo>
                  <a:lnTo>
                    <a:pt x="56" y="43"/>
                  </a:lnTo>
                  <a:lnTo>
                    <a:pt x="58" y="45"/>
                  </a:lnTo>
                  <a:lnTo>
                    <a:pt x="58" y="46"/>
                  </a:lnTo>
                  <a:lnTo>
                    <a:pt x="61" y="48"/>
                  </a:lnTo>
                  <a:lnTo>
                    <a:pt x="63" y="49"/>
                  </a:lnTo>
                  <a:lnTo>
                    <a:pt x="66" y="52"/>
                  </a:lnTo>
                  <a:lnTo>
                    <a:pt x="67" y="54"/>
                  </a:lnTo>
                  <a:lnTo>
                    <a:pt x="71" y="57"/>
                  </a:lnTo>
                  <a:lnTo>
                    <a:pt x="71" y="59"/>
                  </a:lnTo>
                  <a:lnTo>
                    <a:pt x="71" y="60"/>
                  </a:lnTo>
                  <a:lnTo>
                    <a:pt x="72" y="60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4" y="62"/>
                  </a:lnTo>
                  <a:lnTo>
                    <a:pt x="75" y="62"/>
                  </a:lnTo>
                  <a:lnTo>
                    <a:pt x="77" y="67"/>
                  </a:lnTo>
                  <a:lnTo>
                    <a:pt x="78" y="67"/>
                  </a:lnTo>
                  <a:lnTo>
                    <a:pt x="78" y="68"/>
                  </a:lnTo>
                  <a:lnTo>
                    <a:pt x="80" y="68"/>
                  </a:lnTo>
                  <a:lnTo>
                    <a:pt x="80" y="70"/>
                  </a:lnTo>
                  <a:lnTo>
                    <a:pt x="80" y="70"/>
                  </a:lnTo>
                  <a:lnTo>
                    <a:pt x="82" y="71"/>
                  </a:lnTo>
                  <a:lnTo>
                    <a:pt x="82" y="73"/>
                  </a:lnTo>
                  <a:lnTo>
                    <a:pt x="82" y="74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5" y="81"/>
                  </a:lnTo>
                  <a:lnTo>
                    <a:pt x="88" y="82"/>
                  </a:lnTo>
                  <a:lnTo>
                    <a:pt x="88" y="85"/>
                  </a:lnTo>
                  <a:lnTo>
                    <a:pt x="89" y="87"/>
                  </a:lnTo>
                  <a:lnTo>
                    <a:pt x="91" y="89"/>
                  </a:lnTo>
                  <a:lnTo>
                    <a:pt x="93" y="89"/>
                  </a:lnTo>
                  <a:lnTo>
                    <a:pt x="93" y="90"/>
                  </a:lnTo>
                  <a:lnTo>
                    <a:pt x="93" y="90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7"/>
                  </a:lnTo>
                  <a:lnTo>
                    <a:pt x="97" y="97"/>
                  </a:lnTo>
                  <a:lnTo>
                    <a:pt x="96" y="95"/>
                  </a:lnTo>
                  <a:lnTo>
                    <a:pt x="96" y="93"/>
                  </a:lnTo>
                  <a:lnTo>
                    <a:pt x="96" y="92"/>
                  </a:lnTo>
                  <a:lnTo>
                    <a:pt x="96" y="92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8"/>
                  </a:lnTo>
                  <a:lnTo>
                    <a:pt x="101" y="100"/>
                  </a:lnTo>
                  <a:lnTo>
                    <a:pt x="101" y="100"/>
                  </a:lnTo>
                  <a:lnTo>
                    <a:pt x="101" y="101"/>
                  </a:lnTo>
                  <a:lnTo>
                    <a:pt x="102" y="104"/>
                  </a:lnTo>
                  <a:lnTo>
                    <a:pt x="102" y="106"/>
                  </a:lnTo>
                  <a:lnTo>
                    <a:pt x="104" y="109"/>
                  </a:lnTo>
                  <a:lnTo>
                    <a:pt x="105" y="112"/>
                  </a:lnTo>
                  <a:lnTo>
                    <a:pt x="107" y="112"/>
                  </a:lnTo>
                  <a:lnTo>
                    <a:pt x="107" y="114"/>
                  </a:lnTo>
                  <a:lnTo>
                    <a:pt x="108" y="119"/>
                  </a:lnTo>
                  <a:lnTo>
                    <a:pt x="110" y="122"/>
                  </a:lnTo>
                  <a:lnTo>
                    <a:pt x="112" y="123"/>
                  </a:lnTo>
                  <a:lnTo>
                    <a:pt x="112" y="125"/>
                  </a:lnTo>
                  <a:lnTo>
                    <a:pt x="112" y="126"/>
                  </a:lnTo>
                  <a:lnTo>
                    <a:pt x="112" y="126"/>
                  </a:lnTo>
                  <a:lnTo>
                    <a:pt x="112" y="131"/>
                  </a:lnTo>
                  <a:lnTo>
                    <a:pt x="113" y="133"/>
                  </a:lnTo>
                  <a:lnTo>
                    <a:pt x="115" y="133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6" y="134"/>
                  </a:lnTo>
                  <a:lnTo>
                    <a:pt x="118" y="133"/>
                  </a:lnTo>
                  <a:lnTo>
                    <a:pt x="116" y="133"/>
                  </a:lnTo>
                  <a:lnTo>
                    <a:pt x="116" y="131"/>
                  </a:lnTo>
                  <a:lnTo>
                    <a:pt x="118" y="131"/>
                  </a:lnTo>
                  <a:lnTo>
                    <a:pt x="118" y="131"/>
                  </a:lnTo>
                  <a:lnTo>
                    <a:pt x="121" y="133"/>
                  </a:lnTo>
                  <a:lnTo>
                    <a:pt x="123" y="134"/>
                  </a:lnTo>
                  <a:lnTo>
                    <a:pt x="123" y="136"/>
                  </a:lnTo>
                  <a:lnTo>
                    <a:pt x="124" y="137"/>
                  </a:lnTo>
                  <a:lnTo>
                    <a:pt x="124" y="137"/>
                  </a:lnTo>
                  <a:lnTo>
                    <a:pt x="126" y="139"/>
                  </a:lnTo>
                  <a:lnTo>
                    <a:pt x="126" y="141"/>
                  </a:lnTo>
                  <a:lnTo>
                    <a:pt x="129" y="142"/>
                  </a:lnTo>
                  <a:lnTo>
                    <a:pt x="130" y="144"/>
                  </a:lnTo>
                  <a:lnTo>
                    <a:pt x="130" y="145"/>
                  </a:lnTo>
                  <a:lnTo>
                    <a:pt x="129" y="149"/>
                  </a:lnTo>
                  <a:lnTo>
                    <a:pt x="129" y="149"/>
                  </a:lnTo>
                  <a:lnTo>
                    <a:pt x="127" y="150"/>
                  </a:lnTo>
                  <a:lnTo>
                    <a:pt x="126" y="152"/>
                  </a:lnTo>
                  <a:lnTo>
                    <a:pt x="124" y="153"/>
                  </a:lnTo>
                  <a:lnTo>
                    <a:pt x="123" y="153"/>
                  </a:lnTo>
                  <a:lnTo>
                    <a:pt x="121" y="153"/>
                  </a:lnTo>
                  <a:lnTo>
                    <a:pt x="121" y="152"/>
                  </a:lnTo>
                  <a:lnTo>
                    <a:pt x="119" y="147"/>
                  </a:lnTo>
                  <a:lnTo>
                    <a:pt x="118" y="145"/>
                  </a:lnTo>
                  <a:lnTo>
                    <a:pt x="118" y="144"/>
                  </a:lnTo>
                  <a:lnTo>
                    <a:pt x="116" y="141"/>
                  </a:lnTo>
                  <a:lnTo>
                    <a:pt x="113" y="141"/>
                  </a:lnTo>
                  <a:lnTo>
                    <a:pt x="110" y="137"/>
                  </a:lnTo>
                  <a:lnTo>
                    <a:pt x="108" y="136"/>
                  </a:lnTo>
                  <a:lnTo>
                    <a:pt x="107" y="134"/>
                  </a:lnTo>
                  <a:lnTo>
                    <a:pt x="101" y="131"/>
                  </a:lnTo>
                  <a:lnTo>
                    <a:pt x="99" y="130"/>
                  </a:lnTo>
                  <a:lnTo>
                    <a:pt x="97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8"/>
                  </a:lnTo>
                  <a:lnTo>
                    <a:pt x="96" y="126"/>
                  </a:lnTo>
                  <a:lnTo>
                    <a:pt x="94" y="126"/>
                  </a:lnTo>
                  <a:lnTo>
                    <a:pt x="91" y="123"/>
                  </a:lnTo>
                  <a:lnTo>
                    <a:pt x="91" y="122"/>
                  </a:lnTo>
                  <a:lnTo>
                    <a:pt x="91" y="120"/>
                  </a:lnTo>
                  <a:lnTo>
                    <a:pt x="91" y="115"/>
                  </a:lnTo>
                  <a:lnTo>
                    <a:pt x="93" y="114"/>
                  </a:lnTo>
                  <a:lnTo>
                    <a:pt x="91" y="112"/>
                  </a:lnTo>
                  <a:lnTo>
                    <a:pt x="91" y="112"/>
                  </a:lnTo>
                  <a:lnTo>
                    <a:pt x="91" y="111"/>
                  </a:lnTo>
                  <a:lnTo>
                    <a:pt x="91" y="109"/>
                  </a:lnTo>
                  <a:lnTo>
                    <a:pt x="89" y="108"/>
                  </a:lnTo>
                  <a:lnTo>
                    <a:pt x="88" y="103"/>
                  </a:lnTo>
                  <a:lnTo>
                    <a:pt x="85" y="101"/>
                  </a:lnTo>
                  <a:lnTo>
                    <a:pt x="83" y="101"/>
                  </a:lnTo>
                  <a:lnTo>
                    <a:pt x="78" y="97"/>
                  </a:lnTo>
                  <a:lnTo>
                    <a:pt x="77" y="95"/>
                  </a:lnTo>
                  <a:lnTo>
                    <a:pt x="77" y="93"/>
                  </a:lnTo>
                  <a:lnTo>
                    <a:pt x="75" y="92"/>
                  </a:lnTo>
                  <a:lnTo>
                    <a:pt x="75" y="92"/>
                  </a:lnTo>
                  <a:lnTo>
                    <a:pt x="74" y="93"/>
                  </a:lnTo>
                  <a:lnTo>
                    <a:pt x="72" y="93"/>
                  </a:lnTo>
                  <a:lnTo>
                    <a:pt x="69" y="95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90"/>
                  </a:lnTo>
                  <a:lnTo>
                    <a:pt x="64" y="90"/>
                  </a:lnTo>
                  <a:lnTo>
                    <a:pt x="63" y="89"/>
                  </a:lnTo>
                  <a:lnTo>
                    <a:pt x="61" y="89"/>
                  </a:lnTo>
                  <a:lnTo>
                    <a:pt x="60" y="87"/>
                  </a:lnTo>
                  <a:lnTo>
                    <a:pt x="58" y="87"/>
                  </a:lnTo>
                  <a:lnTo>
                    <a:pt x="56" y="85"/>
                  </a:lnTo>
                  <a:lnTo>
                    <a:pt x="56" y="84"/>
                  </a:lnTo>
                  <a:lnTo>
                    <a:pt x="56" y="84"/>
                  </a:lnTo>
                  <a:lnTo>
                    <a:pt x="53" y="82"/>
                  </a:lnTo>
                  <a:lnTo>
                    <a:pt x="52" y="81"/>
                  </a:lnTo>
                  <a:lnTo>
                    <a:pt x="50" y="79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5" y="78"/>
                  </a:lnTo>
                  <a:lnTo>
                    <a:pt x="58" y="78"/>
                  </a:lnTo>
                  <a:lnTo>
                    <a:pt x="58" y="78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1" y="79"/>
                  </a:lnTo>
                  <a:lnTo>
                    <a:pt x="61" y="79"/>
                  </a:lnTo>
                  <a:lnTo>
                    <a:pt x="63" y="79"/>
                  </a:lnTo>
                  <a:lnTo>
                    <a:pt x="61" y="79"/>
                  </a:lnTo>
                  <a:lnTo>
                    <a:pt x="61" y="78"/>
                  </a:lnTo>
                  <a:lnTo>
                    <a:pt x="61" y="76"/>
                  </a:lnTo>
                  <a:lnTo>
                    <a:pt x="61" y="76"/>
                  </a:lnTo>
                  <a:lnTo>
                    <a:pt x="60" y="76"/>
                  </a:lnTo>
                  <a:lnTo>
                    <a:pt x="60" y="76"/>
                  </a:lnTo>
                  <a:lnTo>
                    <a:pt x="61" y="74"/>
                  </a:lnTo>
                  <a:lnTo>
                    <a:pt x="63" y="71"/>
                  </a:lnTo>
                  <a:lnTo>
                    <a:pt x="63" y="68"/>
                  </a:lnTo>
                  <a:lnTo>
                    <a:pt x="61" y="65"/>
                  </a:lnTo>
                  <a:lnTo>
                    <a:pt x="60" y="63"/>
                  </a:lnTo>
                  <a:lnTo>
                    <a:pt x="55" y="57"/>
                  </a:lnTo>
                  <a:lnTo>
                    <a:pt x="52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47" y="52"/>
                  </a:lnTo>
                  <a:lnTo>
                    <a:pt x="45" y="51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9" y="45"/>
                  </a:lnTo>
                  <a:lnTo>
                    <a:pt x="37" y="45"/>
                  </a:lnTo>
                  <a:lnTo>
                    <a:pt x="37" y="41"/>
                  </a:lnTo>
                  <a:lnTo>
                    <a:pt x="37" y="38"/>
                  </a:lnTo>
                  <a:lnTo>
                    <a:pt x="37" y="38"/>
                  </a:lnTo>
                  <a:lnTo>
                    <a:pt x="34" y="37"/>
                  </a:lnTo>
                  <a:lnTo>
                    <a:pt x="34" y="35"/>
                  </a:lnTo>
                  <a:lnTo>
                    <a:pt x="34" y="32"/>
                  </a:lnTo>
                  <a:lnTo>
                    <a:pt x="34" y="30"/>
                  </a:lnTo>
                  <a:lnTo>
                    <a:pt x="31" y="29"/>
                  </a:lnTo>
                  <a:lnTo>
                    <a:pt x="31" y="27"/>
                  </a:lnTo>
                  <a:lnTo>
                    <a:pt x="31" y="26"/>
                  </a:lnTo>
                  <a:lnTo>
                    <a:pt x="30" y="24"/>
                  </a:lnTo>
                  <a:lnTo>
                    <a:pt x="28" y="22"/>
                  </a:lnTo>
                  <a:lnTo>
                    <a:pt x="26" y="19"/>
                  </a:lnTo>
                  <a:lnTo>
                    <a:pt x="25" y="19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5" y="16"/>
                  </a:lnTo>
                  <a:lnTo>
                    <a:pt x="26" y="16"/>
                  </a:lnTo>
                  <a:lnTo>
                    <a:pt x="26" y="15"/>
                  </a:lnTo>
                  <a:lnTo>
                    <a:pt x="23" y="11"/>
                  </a:lnTo>
                  <a:lnTo>
                    <a:pt x="22" y="8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19" y="4"/>
                  </a:lnTo>
                  <a:lnTo>
                    <a:pt x="23" y="4"/>
                  </a:lnTo>
                  <a:lnTo>
                    <a:pt x="26" y="2"/>
                  </a:lnTo>
                  <a:lnTo>
                    <a:pt x="31" y="2"/>
                  </a:lnTo>
                  <a:lnTo>
                    <a:pt x="36" y="2"/>
                  </a:lnTo>
                  <a:lnTo>
                    <a:pt x="39" y="2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2" name="Freeform 198">
              <a:extLst>
                <a:ext uri="{FF2B5EF4-FFF2-40B4-BE49-F238E27FC236}">
                  <a16:creationId xmlns:a16="http://schemas.microsoft.com/office/drawing/2014/main" id="{E2DDE0CA-C0C7-4EC0-B952-A6B525907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85027" y="4681017"/>
              <a:ext cx="91614" cy="220263"/>
            </a:xfrm>
            <a:custGeom>
              <a:avLst/>
              <a:gdLst>
                <a:gd name="T0" fmla="*/ 30 w 47"/>
                <a:gd name="T1" fmla="*/ 39 h 113"/>
                <a:gd name="T2" fmla="*/ 30 w 47"/>
                <a:gd name="T3" fmla="*/ 38 h 113"/>
                <a:gd name="T4" fmla="*/ 28 w 47"/>
                <a:gd name="T5" fmla="*/ 38 h 113"/>
                <a:gd name="T6" fmla="*/ 33 w 47"/>
                <a:gd name="T7" fmla="*/ 31 h 113"/>
                <a:gd name="T8" fmla="*/ 4 w 47"/>
                <a:gd name="T9" fmla="*/ 0 h 113"/>
                <a:gd name="T10" fmla="*/ 12 w 47"/>
                <a:gd name="T11" fmla="*/ 3 h 113"/>
                <a:gd name="T12" fmla="*/ 17 w 47"/>
                <a:gd name="T13" fmla="*/ 3 h 113"/>
                <a:gd name="T14" fmla="*/ 18 w 47"/>
                <a:gd name="T15" fmla="*/ 6 h 113"/>
                <a:gd name="T16" fmla="*/ 20 w 47"/>
                <a:gd name="T17" fmla="*/ 11 h 113"/>
                <a:gd name="T18" fmla="*/ 23 w 47"/>
                <a:gd name="T19" fmla="*/ 15 h 113"/>
                <a:gd name="T20" fmla="*/ 22 w 47"/>
                <a:gd name="T21" fmla="*/ 17 h 113"/>
                <a:gd name="T22" fmla="*/ 23 w 47"/>
                <a:gd name="T23" fmla="*/ 25 h 113"/>
                <a:gd name="T24" fmla="*/ 23 w 47"/>
                <a:gd name="T25" fmla="*/ 33 h 113"/>
                <a:gd name="T26" fmla="*/ 20 w 47"/>
                <a:gd name="T27" fmla="*/ 38 h 113"/>
                <a:gd name="T28" fmla="*/ 20 w 47"/>
                <a:gd name="T29" fmla="*/ 42 h 113"/>
                <a:gd name="T30" fmla="*/ 22 w 47"/>
                <a:gd name="T31" fmla="*/ 47 h 113"/>
                <a:gd name="T32" fmla="*/ 23 w 47"/>
                <a:gd name="T33" fmla="*/ 49 h 113"/>
                <a:gd name="T34" fmla="*/ 25 w 47"/>
                <a:gd name="T35" fmla="*/ 56 h 113"/>
                <a:gd name="T36" fmla="*/ 26 w 47"/>
                <a:gd name="T37" fmla="*/ 60 h 113"/>
                <a:gd name="T38" fmla="*/ 28 w 47"/>
                <a:gd name="T39" fmla="*/ 64 h 113"/>
                <a:gd name="T40" fmla="*/ 28 w 47"/>
                <a:gd name="T41" fmla="*/ 67 h 113"/>
                <a:gd name="T42" fmla="*/ 30 w 47"/>
                <a:gd name="T43" fmla="*/ 71 h 113"/>
                <a:gd name="T44" fmla="*/ 31 w 47"/>
                <a:gd name="T45" fmla="*/ 69 h 113"/>
                <a:gd name="T46" fmla="*/ 31 w 47"/>
                <a:gd name="T47" fmla="*/ 67 h 113"/>
                <a:gd name="T48" fmla="*/ 33 w 47"/>
                <a:gd name="T49" fmla="*/ 69 h 113"/>
                <a:gd name="T50" fmla="*/ 36 w 47"/>
                <a:gd name="T51" fmla="*/ 72 h 113"/>
                <a:gd name="T52" fmla="*/ 37 w 47"/>
                <a:gd name="T53" fmla="*/ 71 h 113"/>
                <a:gd name="T54" fmla="*/ 34 w 47"/>
                <a:gd name="T55" fmla="*/ 63 h 113"/>
                <a:gd name="T56" fmla="*/ 33 w 47"/>
                <a:gd name="T57" fmla="*/ 60 h 113"/>
                <a:gd name="T58" fmla="*/ 44 w 47"/>
                <a:gd name="T59" fmla="*/ 74 h 113"/>
                <a:gd name="T60" fmla="*/ 45 w 47"/>
                <a:gd name="T61" fmla="*/ 85 h 113"/>
                <a:gd name="T62" fmla="*/ 44 w 47"/>
                <a:gd name="T63" fmla="*/ 97 h 113"/>
                <a:gd name="T64" fmla="*/ 37 w 47"/>
                <a:gd name="T65" fmla="*/ 102 h 113"/>
                <a:gd name="T66" fmla="*/ 37 w 47"/>
                <a:gd name="T67" fmla="*/ 108 h 113"/>
                <a:gd name="T68" fmla="*/ 36 w 47"/>
                <a:gd name="T69" fmla="*/ 112 h 113"/>
                <a:gd name="T70" fmla="*/ 34 w 47"/>
                <a:gd name="T71" fmla="*/ 108 h 113"/>
                <a:gd name="T72" fmla="*/ 26 w 47"/>
                <a:gd name="T73" fmla="*/ 101 h 113"/>
                <a:gd name="T74" fmla="*/ 25 w 47"/>
                <a:gd name="T75" fmla="*/ 97 h 113"/>
                <a:gd name="T76" fmla="*/ 23 w 47"/>
                <a:gd name="T77" fmla="*/ 93 h 113"/>
                <a:gd name="T78" fmla="*/ 28 w 47"/>
                <a:gd name="T79" fmla="*/ 83 h 113"/>
                <a:gd name="T80" fmla="*/ 25 w 47"/>
                <a:gd name="T81" fmla="*/ 72 h 113"/>
                <a:gd name="T82" fmla="*/ 18 w 47"/>
                <a:gd name="T83" fmla="*/ 74 h 113"/>
                <a:gd name="T84" fmla="*/ 12 w 47"/>
                <a:gd name="T85" fmla="*/ 72 h 113"/>
                <a:gd name="T86" fmla="*/ 6 w 47"/>
                <a:gd name="T87" fmla="*/ 66 h 113"/>
                <a:gd name="T88" fmla="*/ 4 w 47"/>
                <a:gd name="T89" fmla="*/ 66 h 113"/>
                <a:gd name="T90" fmla="*/ 1 w 47"/>
                <a:gd name="T91" fmla="*/ 63 h 113"/>
                <a:gd name="T92" fmla="*/ 0 w 47"/>
                <a:gd name="T93" fmla="*/ 61 h 113"/>
                <a:gd name="T94" fmla="*/ 4 w 47"/>
                <a:gd name="T95" fmla="*/ 55 h 113"/>
                <a:gd name="T96" fmla="*/ 4 w 47"/>
                <a:gd name="T97" fmla="*/ 50 h 113"/>
                <a:gd name="T98" fmla="*/ 9 w 47"/>
                <a:gd name="T99" fmla="*/ 45 h 113"/>
                <a:gd name="T100" fmla="*/ 12 w 47"/>
                <a:gd name="T101" fmla="*/ 42 h 113"/>
                <a:gd name="T102" fmla="*/ 9 w 47"/>
                <a:gd name="T103" fmla="*/ 34 h 113"/>
                <a:gd name="T104" fmla="*/ 7 w 47"/>
                <a:gd name="T105" fmla="*/ 28 h 113"/>
                <a:gd name="T106" fmla="*/ 9 w 47"/>
                <a:gd name="T107" fmla="*/ 22 h 113"/>
                <a:gd name="T108" fmla="*/ 11 w 47"/>
                <a:gd name="T109" fmla="*/ 20 h 113"/>
                <a:gd name="T110" fmla="*/ 12 w 47"/>
                <a:gd name="T111" fmla="*/ 14 h 113"/>
                <a:gd name="T112" fmla="*/ 9 w 47"/>
                <a:gd name="T113" fmla="*/ 9 h 113"/>
                <a:gd name="T114" fmla="*/ 7 w 47"/>
                <a:gd name="T115" fmla="*/ 4 h 113"/>
                <a:gd name="T116" fmla="*/ 6 w 47"/>
                <a:gd name="T117" fmla="*/ 3 h 113"/>
                <a:gd name="T118" fmla="*/ 4 w 47"/>
                <a:gd name="T11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7" h="113">
                  <a:moveTo>
                    <a:pt x="30" y="38"/>
                  </a:move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9"/>
                  </a:lnTo>
                  <a:lnTo>
                    <a:pt x="30" y="38"/>
                  </a:lnTo>
                  <a:lnTo>
                    <a:pt x="30" y="38"/>
                  </a:lnTo>
                  <a:lnTo>
                    <a:pt x="30" y="38"/>
                  </a:lnTo>
                  <a:close/>
                  <a:moveTo>
                    <a:pt x="28" y="38"/>
                  </a:move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6" y="38"/>
                  </a:lnTo>
                  <a:lnTo>
                    <a:pt x="28" y="38"/>
                  </a:lnTo>
                  <a:lnTo>
                    <a:pt x="28" y="38"/>
                  </a:lnTo>
                  <a:close/>
                  <a:moveTo>
                    <a:pt x="33" y="31"/>
                  </a:move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3" y="31"/>
                  </a:lnTo>
                  <a:close/>
                  <a:moveTo>
                    <a:pt x="4" y="0"/>
                  </a:moveTo>
                  <a:lnTo>
                    <a:pt x="7" y="1"/>
                  </a:lnTo>
                  <a:lnTo>
                    <a:pt x="7" y="1"/>
                  </a:lnTo>
                  <a:lnTo>
                    <a:pt x="9" y="1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8" y="3"/>
                  </a:lnTo>
                  <a:lnTo>
                    <a:pt x="18" y="3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2" y="15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2" y="17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3" y="27"/>
                  </a:lnTo>
                  <a:lnTo>
                    <a:pt x="23" y="28"/>
                  </a:lnTo>
                  <a:lnTo>
                    <a:pt x="23" y="30"/>
                  </a:lnTo>
                  <a:lnTo>
                    <a:pt x="23" y="33"/>
                  </a:lnTo>
                  <a:lnTo>
                    <a:pt x="23" y="33"/>
                  </a:lnTo>
                  <a:lnTo>
                    <a:pt x="23" y="34"/>
                  </a:lnTo>
                  <a:lnTo>
                    <a:pt x="22" y="34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42"/>
                  </a:lnTo>
                  <a:lnTo>
                    <a:pt x="20" y="42"/>
                  </a:lnTo>
                  <a:lnTo>
                    <a:pt x="22" y="42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50"/>
                  </a:lnTo>
                  <a:lnTo>
                    <a:pt x="23" y="50"/>
                  </a:lnTo>
                  <a:lnTo>
                    <a:pt x="25" y="52"/>
                  </a:lnTo>
                  <a:lnTo>
                    <a:pt x="25" y="55"/>
                  </a:lnTo>
                  <a:lnTo>
                    <a:pt x="25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3" y="58"/>
                  </a:lnTo>
                  <a:lnTo>
                    <a:pt x="25" y="60"/>
                  </a:lnTo>
                  <a:lnTo>
                    <a:pt x="26" y="60"/>
                  </a:lnTo>
                  <a:lnTo>
                    <a:pt x="26" y="60"/>
                  </a:lnTo>
                  <a:lnTo>
                    <a:pt x="28" y="61"/>
                  </a:lnTo>
                  <a:lnTo>
                    <a:pt x="28" y="61"/>
                  </a:lnTo>
                  <a:lnTo>
                    <a:pt x="28" y="63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8" y="67"/>
                  </a:lnTo>
                  <a:lnTo>
                    <a:pt x="28" y="67"/>
                  </a:lnTo>
                  <a:lnTo>
                    <a:pt x="28" y="69"/>
                  </a:lnTo>
                  <a:lnTo>
                    <a:pt x="28" y="69"/>
                  </a:lnTo>
                  <a:lnTo>
                    <a:pt x="30" y="69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0" y="71"/>
                  </a:lnTo>
                  <a:lnTo>
                    <a:pt x="31" y="71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9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9"/>
                  </a:lnTo>
                  <a:lnTo>
                    <a:pt x="34" y="69"/>
                  </a:lnTo>
                  <a:lnTo>
                    <a:pt x="36" y="71"/>
                  </a:lnTo>
                  <a:lnTo>
                    <a:pt x="36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2"/>
                  </a:lnTo>
                  <a:lnTo>
                    <a:pt x="37" y="71"/>
                  </a:lnTo>
                  <a:lnTo>
                    <a:pt x="36" y="67"/>
                  </a:lnTo>
                  <a:lnTo>
                    <a:pt x="36" y="67"/>
                  </a:lnTo>
                  <a:lnTo>
                    <a:pt x="36" y="64"/>
                  </a:lnTo>
                  <a:lnTo>
                    <a:pt x="34" y="63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1"/>
                  </a:lnTo>
                  <a:lnTo>
                    <a:pt x="31" y="60"/>
                  </a:lnTo>
                  <a:lnTo>
                    <a:pt x="33" y="60"/>
                  </a:lnTo>
                  <a:lnTo>
                    <a:pt x="34" y="61"/>
                  </a:lnTo>
                  <a:lnTo>
                    <a:pt x="37" y="64"/>
                  </a:lnTo>
                  <a:lnTo>
                    <a:pt x="39" y="67"/>
                  </a:lnTo>
                  <a:lnTo>
                    <a:pt x="41" y="69"/>
                  </a:lnTo>
                  <a:lnTo>
                    <a:pt x="44" y="74"/>
                  </a:lnTo>
                  <a:lnTo>
                    <a:pt x="45" y="77"/>
                  </a:lnTo>
                  <a:lnTo>
                    <a:pt x="47" y="79"/>
                  </a:lnTo>
                  <a:lnTo>
                    <a:pt x="47" y="80"/>
                  </a:lnTo>
                  <a:lnTo>
                    <a:pt x="45" y="82"/>
                  </a:lnTo>
                  <a:lnTo>
                    <a:pt x="45" y="85"/>
                  </a:lnTo>
                  <a:lnTo>
                    <a:pt x="45" y="88"/>
                  </a:lnTo>
                  <a:lnTo>
                    <a:pt x="45" y="91"/>
                  </a:lnTo>
                  <a:lnTo>
                    <a:pt x="45" y="96"/>
                  </a:lnTo>
                  <a:lnTo>
                    <a:pt x="45" y="97"/>
                  </a:lnTo>
                  <a:lnTo>
                    <a:pt x="44" y="97"/>
                  </a:lnTo>
                  <a:lnTo>
                    <a:pt x="42" y="97"/>
                  </a:lnTo>
                  <a:lnTo>
                    <a:pt x="39" y="99"/>
                  </a:lnTo>
                  <a:lnTo>
                    <a:pt x="39" y="99"/>
                  </a:lnTo>
                  <a:lnTo>
                    <a:pt x="37" y="99"/>
                  </a:lnTo>
                  <a:lnTo>
                    <a:pt x="37" y="102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6" y="104"/>
                  </a:lnTo>
                  <a:lnTo>
                    <a:pt x="37" y="105"/>
                  </a:lnTo>
                  <a:lnTo>
                    <a:pt x="37" y="108"/>
                  </a:lnTo>
                  <a:lnTo>
                    <a:pt x="37" y="112"/>
                  </a:lnTo>
                  <a:lnTo>
                    <a:pt x="37" y="112"/>
                  </a:lnTo>
                  <a:lnTo>
                    <a:pt x="37" y="113"/>
                  </a:lnTo>
                  <a:lnTo>
                    <a:pt x="36" y="113"/>
                  </a:lnTo>
                  <a:lnTo>
                    <a:pt x="36" y="112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36" y="110"/>
                  </a:lnTo>
                  <a:lnTo>
                    <a:pt x="36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33" y="107"/>
                  </a:lnTo>
                  <a:lnTo>
                    <a:pt x="30" y="104"/>
                  </a:lnTo>
                  <a:lnTo>
                    <a:pt x="28" y="102"/>
                  </a:lnTo>
                  <a:lnTo>
                    <a:pt x="26" y="101"/>
                  </a:lnTo>
                  <a:lnTo>
                    <a:pt x="26" y="101"/>
                  </a:lnTo>
                  <a:lnTo>
                    <a:pt x="25" y="99"/>
                  </a:lnTo>
                  <a:lnTo>
                    <a:pt x="25" y="99"/>
                  </a:lnTo>
                  <a:lnTo>
                    <a:pt x="25" y="97"/>
                  </a:lnTo>
                  <a:lnTo>
                    <a:pt x="25" y="97"/>
                  </a:lnTo>
                  <a:lnTo>
                    <a:pt x="25" y="96"/>
                  </a:lnTo>
                  <a:lnTo>
                    <a:pt x="23" y="94"/>
                  </a:lnTo>
                  <a:lnTo>
                    <a:pt x="23" y="94"/>
                  </a:lnTo>
                  <a:lnTo>
                    <a:pt x="23" y="93"/>
                  </a:lnTo>
                  <a:lnTo>
                    <a:pt x="23" y="93"/>
                  </a:lnTo>
                  <a:lnTo>
                    <a:pt x="25" y="91"/>
                  </a:lnTo>
                  <a:lnTo>
                    <a:pt x="25" y="90"/>
                  </a:lnTo>
                  <a:lnTo>
                    <a:pt x="25" y="88"/>
                  </a:lnTo>
                  <a:lnTo>
                    <a:pt x="26" y="85"/>
                  </a:lnTo>
                  <a:lnTo>
                    <a:pt x="28" y="83"/>
                  </a:lnTo>
                  <a:lnTo>
                    <a:pt x="28" y="82"/>
                  </a:lnTo>
                  <a:lnTo>
                    <a:pt x="28" y="80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5" y="72"/>
                  </a:lnTo>
                  <a:lnTo>
                    <a:pt x="25" y="72"/>
                  </a:lnTo>
                  <a:lnTo>
                    <a:pt x="22" y="72"/>
                  </a:lnTo>
                  <a:lnTo>
                    <a:pt x="20" y="74"/>
                  </a:lnTo>
                  <a:lnTo>
                    <a:pt x="20" y="74"/>
                  </a:lnTo>
                  <a:lnTo>
                    <a:pt x="18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4" y="75"/>
                  </a:lnTo>
                  <a:lnTo>
                    <a:pt x="14" y="75"/>
                  </a:lnTo>
                  <a:lnTo>
                    <a:pt x="12" y="72"/>
                  </a:lnTo>
                  <a:lnTo>
                    <a:pt x="11" y="71"/>
                  </a:lnTo>
                  <a:lnTo>
                    <a:pt x="9" y="67"/>
                  </a:lnTo>
                  <a:lnTo>
                    <a:pt x="7" y="67"/>
                  </a:lnTo>
                  <a:lnTo>
                    <a:pt x="7" y="6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4" y="67"/>
                  </a:lnTo>
                  <a:lnTo>
                    <a:pt x="4" y="67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3" y="64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3"/>
                  </a:lnTo>
                  <a:lnTo>
                    <a:pt x="3" y="63"/>
                  </a:lnTo>
                  <a:lnTo>
                    <a:pt x="1" y="61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1" y="60"/>
                  </a:lnTo>
                  <a:lnTo>
                    <a:pt x="3" y="60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4" y="50"/>
                  </a:lnTo>
                  <a:lnTo>
                    <a:pt x="4" y="49"/>
                  </a:lnTo>
                  <a:lnTo>
                    <a:pt x="4" y="47"/>
                  </a:lnTo>
                  <a:lnTo>
                    <a:pt x="6" y="47"/>
                  </a:lnTo>
                  <a:lnTo>
                    <a:pt x="9" y="45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31"/>
                  </a:lnTo>
                  <a:lnTo>
                    <a:pt x="7" y="31"/>
                  </a:lnTo>
                  <a:lnTo>
                    <a:pt x="7" y="28"/>
                  </a:lnTo>
                  <a:lnTo>
                    <a:pt x="9" y="28"/>
                  </a:lnTo>
                  <a:lnTo>
                    <a:pt x="9" y="27"/>
                  </a:lnTo>
                  <a:lnTo>
                    <a:pt x="11" y="25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2"/>
                  </a:lnTo>
                  <a:lnTo>
                    <a:pt x="12" y="11"/>
                  </a:lnTo>
                  <a:lnTo>
                    <a:pt x="11" y="11"/>
                  </a:lnTo>
                  <a:lnTo>
                    <a:pt x="9" y="9"/>
                  </a:lnTo>
                  <a:lnTo>
                    <a:pt x="9" y="8"/>
                  </a:lnTo>
                  <a:lnTo>
                    <a:pt x="11" y="6"/>
                  </a:lnTo>
                  <a:lnTo>
                    <a:pt x="9" y="6"/>
                  </a:lnTo>
                  <a:lnTo>
                    <a:pt x="9" y="4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3" name="Freeform 199">
              <a:extLst>
                <a:ext uri="{FF2B5EF4-FFF2-40B4-BE49-F238E27FC236}">
                  <a16:creationId xmlns:a16="http://schemas.microsoft.com/office/drawing/2014/main" id="{CDCE0519-5DA2-44D7-936B-13F1E39AD9D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3117" y="4297020"/>
              <a:ext cx="3898" cy="31188"/>
            </a:xfrm>
            <a:custGeom>
              <a:avLst/>
              <a:gdLst>
                <a:gd name="T0" fmla="*/ 0 w 2"/>
                <a:gd name="T1" fmla="*/ 14 h 16"/>
                <a:gd name="T2" fmla="*/ 0 w 2"/>
                <a:gd name="T3" fmla="*/ 14 h 16"/>
                <a:gd name="T4" fmla="*/ 0 w 2"/>
                <a:gd name="T5" fmla="*/ 14 h 16"/>
                <a:gd name="T6" fmla="*/ 0 w 2"/>
                <a:gd name="T7" fmla="*/ 16 h 16"/>
                <a:gd name="T8" fmla="*/ 0 w 2"/>
                <a:gd name="T9" fmla="*/ 16 h 16"/>
                <a:gd name="T10" fmla="*/ 0 w 2"/>
                <a:gd name="T11" fmla="*/ 14 h 16"/>
                <a:gd name="T12" fmla="*/ 0 w 2"/>
                <a:gd name="T13" fmla="*/ 14 h 16"/>
                <a:gd name="T14" fmla="*/ 0 w 2"/>
                <a:gd name="T15" fmla="*/ 14 h 16"/>
                <a:gd name="T16" fmla="*/ 0 w 2"/>
                <a:gd name="T17" fmla="*/ 14 h 16"/>
                <a:gd name="T18" fmla="*/ 2 w 2"/>
                <a:gd name="T19" fmla="*/ 0 h 16"/>
                <a:gd name="T20" fmla="*/ 2 w 2"/>
                <a:gd name="T21" fmla="*/ 0 h 16"/>
                <a:gd name="T22" fmla="*/ 2 w 2"/>
                <a:gd name="T23" fmla="*/ 1 h 16"/>
                <a:gd name="T24" fmla="*/ 2 w 2"/>
                <a:gd name="T25" fmla="*/ 1 h 16"/>
                <a:gd name="T26" fmla="*/ 2 w 2"/>
                <a:gd name="T27" fmla="*/ 1 h 16"/>
                <a:gd name="T28" fmla="*/ 2 w 2"/>
                <a:gd name="T29" fmla="*/ 1 h 16"/>
                <a:gd name="T30" fmla="*/ 2 w 2"/>
                <a:gd name="T31" fmla="*/ 1 h 16"/>
                <a:gd name="T32" fmla="*/ 0 w 2"/>
                <a:gd name="T33" fmla="*/ 1 h 16"/>
                <a:gd name="T34" fmla="*/ 0 w 2"/>
                <a:gd name="T35" fmla="*/ 1 h 16"/>
                <a:gd name="T36" fmla="*/ 0 w 2"/>
                <a:gd name="T37" fmla="*/ 1 h 16"/>
                <a:gd name="T38" fmla="*/ 2 w 2"/>
                <a:gd name="T39" fmla="*/ 1 h 16"/>
                <a:gd name="T40" fmla="*/ 2 w 2"/>
                <a:gd name="T41" fmla="*/ 0 h 16"/>
                <a:gd name="T42" fmla="*/ 2 w 2"/>
                <a:gd name="T4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" h="16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4" name="Freeform 200">
              <a:extLst>
                <a:ext uri="{FF2B5EF4-FFF2-40B4-BE49-F238E27FC236}">
                  <a16:creationId xmlns:a16="http://schemas.microsoft.com/office/drawing/2014/main" id="{9734048A-1063-4C17-8229-88B3D14632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8949" y="4985096"/>
              <a:ext cx="15594" cy="15594"/>
            </a:xfrm>
            <a:custGeom>
              <a:avLst/>
              <a:gdLst>
                <a:gd name="T0" fmla="*/ 5 w 8"/>
                <a:gd name="T1" fmla="*/ 0 h 8"/>
                <a:gd name="T2" fmla="*/ 6 w 8"/>
                <a:gd name="T3" fmla="*/ 1 h 8"/>
                <a:gd name="T4" fmla="*/ 8 w 8"/>
                <a:gd name="T5" fmla="*/ 3 h 8"/>
                <a:gd name="T6" fmla="*/ 8 w 8"/>
                <a:gd name="T7" fmla="*/ 4 h 8"/>
                <a:gd name="T8" fmla="*/ 6 w 8"/>
                <a:gd name="T9" fmla="*/ 4 h 8"/>
                <a:gd name="T10" fmla="*/ 6 w 8"/>
                <a:gd name="T11" fmla="*/ 6 h 8"/>
                <a:gd name="T12" fmla="*/ 5 w 8"/>
                <a:gd name="T13" fmla="*/ 6 h 8"/>
                <a:gd name="T14" fmla="*/ 3 w 8"/>
                <a:gd name="T15" fmla="*/ 8 h 8"/>
                <a:gd name="T16" fmla="*/ 1 w 8"/>
                <a:gd name="T17" fmla="*/ 6 h 8"/>
                <a:gd name="T18" fmla="*/ 0 w 8"/>
                <a:gd name="T19" fmla="*/ 6 h 8"/>
                <a:gd name="T20" fmla="*/ 0 w 8"/>
                <a:gd name="T21" fmla="*/ 6 h 8"/>
                <a:gd name="T22" fmla="*/ 1 w 8"/>
                <a:gd name="T23" fmla="*/ 6 h 8"/>
                <a:gd name="T24" fmla="*/ 1 w 8"/>
                <a:gd name="T25" fmla="*/ 4 h 8"/>
                <a:gd name="T26" fmla="*/ 1 w 8"/>
                <a:gd name="T27" fmla="*/ 3 h 8"/>
                <a:gd name="T28" fmla="*/ 1 w 8"/>
                <a:gd name="T29" fmla="*/ 1 h 8"/>
                <a:gd name="T30" fmla="*/ 3 w 8"/>
                <a:gd name="T31" fmla="*/ 1 h 8"/>
                <a:gd name="T32" fmla="*/ 3 w 8"/>
                <a:gd name="T33" fmla="*/ 0 h 8"/>
                <a:gd name="T34" fmla="*/ 5 w 8"/>
                <a:gd name="T35" fmla="*/ 0 h 8"/>
                <a:gd name="T36" fmla="*/ 5 w 8"/>
                <a:gd name="T3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" h="8">
                  <a:moveTo>
                    <a:pt x="5" y="0"/>
                  </a:moveTo>
                  <a:lnTo>
                    <a:pt x="6" y="1"/>
                  </a:lnTo>
                  <a:lnTo>
                    <a:pt x="8" y="3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6"/>
                  </a:lnTo>
                  <a:lnTo>
                    <a:pt x="5" y="6"/>
                  </a:lnTo>
                  <a:lnTo>
                    <a:pt x="3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4"/>
                  </a:lnTo>
                  <a:lnTo>
                    <a:pt x="1" y="3"/>
                  </a:lnTo>
                  <a:lnTo>
                    <a:pt x="1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5" name="Freeform 201">
              <a:extLst>
                <a:ext uri="{FF2B5EF4-FFF2-40B4-BE49-F238E27FC236}">
                  <a16:creationId xmlns:a16="http://schemas.microsoft.com/office/drawing/2014/main" id="{41F2152B-5AA2-421E-9752-0DD4F60D8B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64584" y="3359445"/>
              <a:ext cx="9747" cy="9747"/>
            </a:xfrm>
            <a:custGeom>
              <a:avLst/>
              <a:gdLst>
                <a:gd name="T0" fmla="*/ 2 w 5"/>
                <a:gd name="T1" fmla="*/ 2 h 5"/>
                <a:gd name="T2" fmla="*/ 3 w 5"/>
                <a:gd name="T3" fmla="*/ 3 h 5"/>
                <a:gd name="T4" fmla="*/ 5 w 5"/>
                <a:gd name="T5" fmla="*/ 3 h 5"/>
                <a:gd name="T6" fmla="*/ 5 w 5"/>
                <a:gd name="T7" fmla="*/ 5 h 5"/>
                <a:gd name="T8" fmla="*/ 5 w 5"/>
                <a:gd name="T9" fmla="*/ 5 h 5"/>
                <a:gd name="T10" fmla="*/ 3 w 5"/>
                <a:gd name="T11" fmla="*/ 5 h 5"/>
                <a:gd name="T12" fmla="*/ 2 w 5"/>
                <a:gd name="T13" fmla="*/ 3 h 5"/>
                <a:gd name="T14" fmla="*/ 2 w 5"/>
                <a:gd name="T15" fmla="*/ 2 h 5"/>
                <a:gd name="T16" fmla="*/ 2 w 5"/>
                <a:gd name="T17" fmla="*/ 0 h 5"/>
                <a:gd name="T18" fmla="*/ 2 w 5"/>
                <a:gd name="T19" fmla="*/ 0 h 5"/>
                <a:gd name="T20" fmla="*/ 2 w 5"/>
                <a:gd name="T21" fmla="*/ 2 h 5"/>
                <a:gd name="T22" fmla="*/ 2 w 5"/>
                <a:gd name="T23" fmla="*/ 2 h 5"/>
                <a:gd name="T24" fmla="*/ 0 w 5"/>
                <a:gd name="T25" fmla="*/ 2 h 5"/>
                <a:gd name="T26" fmla="*/ 0 w 5"/>
                <a:gd name="T27" fmla="*/ 2 h 5"/>
                <a:gd name="T28" fmla="*/ 0 w 5"/>
                <a:gd name="T29" fmla="*/ 0 h 5"/>
                <a:gd name="T30" fmla="*/ 2 w 5"/>
                <a:gd name="T3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" h="5">
                  <a:moveTo>
                    <a:pt x="2" y="2"/>
                  </a:moveTo>
                  <a:lnTo>
                    <a:pt x="3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lnTo>
                    <a:pt x="3" y="5"/>
                  </a:lnTo>
                  <a:lnTo>
                    <a:pt x="2" y="3"/>
                  </a:lnTo>
                  <a:lnTo>
                    <a:pt x="2" y="2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6" name="Freeform 202">
              <a:extLst>
                <a:ext uri="{FF2B5EF4-FFF2-40B4-BE49-F238E27FC236}">
                  <a16:creationId xmlns:a16="http://schemas.microsoft.com/office/drawing/2014/main" id="{731C36DE-CB4A-4FB1-8A00-BF4890E2848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10695" y="3944211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7" name="Freeform 203">
              <a:extLst>
                <a:ext uri="{FF2B5EF4-FFF2-40B4-BE49-F238E27FC236}">
                  <a16:creationId xmlns:a16="http://schemas.microsoft.com/office/drawing/2014/main" id="{CA14389D-B025-43AE-907F-5E52654D5B0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3536" y="3632336"/>
              <a:ext cx="346961" cy="370352"/>
            </a:xfrm>
            <a:custGeom>
              <a:avLst/>
              <a:gdLst>
                <a:gd name="T0" fmla="*/ 9 w 178"/>
                <a:gd name="T1" fmla="*/ 116 h 190"/>
                <a:gd name="T2" fmla="*/ 124 w 178"/>
                <a:gd name="T3" fmla="*/ 2 h 190"/>
                <a:gd name="T4" fmla="*/ 138 w 178"/>
                <a:gd name="T5" fmla="*/ 12 h 190"/>
                <a:gd name="T6" fmla="*/ 151 w 178"/>
                <a:gd name="T7" fmla="*/ 19 h 190"/>
                <a:gd name="T8" fmla="*/ 165 w 178"/>
                <a:gd name="T9" fmla="*/ 27 h 190"/>
                <a:gd name="T10" fmla="*/ 171 w 178"/>
                <a:gd name="T11" fmla="*/ 37 h 190"/>
                <a:gd name="T12" fmla="*/ 152 w 178"/>
                <a:gd name="T13" fmla="*/ 43 h 190"/>
                <a:gd name="T14" fmla="*/ 154 w 178"/>
                <a:gd name="T15" fmla="*/ 62 h 190"/>
                <a:gd name="T16" fmla="*/ 156 w 178"/>
                <a:gd name="T17" fmla="*/ 81 h 190"/>
                <a:gd name="T18" fmla="*/ 159 w 178"/>
                <a:gd name="T19" fmla="*/ 100 h 190"/>
                <a:gd name="T20" fmla="*/ 160 w 178"/>
                <a:gd name="T21" fmla="*/ 119 h 190"/>
                <a:gd name="T22" fmla="*/ 162 w 178"/>
                <a:gd name="T23" fmla="*/ 138 h 190"/>
                <a:gd name="T24" fmla="*/ 165 w 178"/>
                <a:gd name="T25" fmla="*/ 155 h 190"/>
                <a:gd name="T26" fmla="*/ 168 w 178"/>
                <a:gd name="T27" fmla="*/ 171 h 190"/>
                <a:gd name="T28" fmla="*/ 111 w 178"/>
                <a:gd name="T29" fmla="*/ 179 h 190"/>
                <a:gd name="T30" fmla="*/ 110 w 178"/>
                <a:gd name="T31" fmla="*/ 179 h 190"/>
                <a:gd name="T32" fmla="*/ 100 w 178"/>
                <a:gd name="T33" fmla="*/ 180 h 190"/>
                <a:gd name="T34" fmla="*/ 94 w 178"/>
                <a:gd name="T35" fmla="*/ 179 h 190"/>
                <a:gd name="T36" fmla="*/ 88 w 178"/>
                <a:gd name="T37" fmla="*/ 183 h 190"/>
                <a:gd name="T38" fmla="*/ 80 w 178"/>
                <a:gd name="T39" fmla="*/ 175 h 190"/>
                <a:gd name="T40" fmla="*/ 75 w 178"/>
                <a:gd name="T41" fmla="*/ 182 h 190"/>
                <a:gd name="T42" fmla="*/ 72 w 178"/>
                <a:gd name="T43" fmla="*/ 190 h 190"/>
                <a:gd name="T44" fmla="*/ 67 w 178"/>
                <a:gd name="T45" fmla="*/ 186 h 190"/>
                <a:gd name="T46" fmla="*/ 61 w 178"/>
                <a:gd name="T47" fmla="*/ 182 h 190"/>
                <a:gd name="T48" fmla="*/ 59 w 178"/>
                <a:gd name="T49" fmla="*/ 179 h 190"/>
                <a:gd name="T50" fmla="*/ 58 w 178"/>
                <a:gd name="T51" fmla="*/ 177 h 190"/>
                <a:gd name="T52" fmla="*/ 53 w 178"/>
                <a:gd name="T53" fmla="*/ 171 h 190"/>
                <a:gd name="T54" fmla="*/ 52 w 178"/>
                <a:gd name="T55" fmla="*/ 169 h 190"/>
                <a:gd name="T56" fmla="*/ 48 w 178"/>
                <a:gd name="T57" fmla="*/ 167 h 190"/>
                <a:gd name="T58" fmla="*/ 45 w 178"/>
                <a:gd name="T59" fmla="*/ 166 h 190"/>
                <a:gd name="T60" fmla="*/ 31 w 178"/>
                <a:gd name="T61" fmla="*/ 161 h 190"/>
                <a:gd name="T62" fmla="*/ 28 w 178"/>
                <a:gd name="T63" fmla="*/ 161 h 190"/>
                <a:gd name="T64" fmla="*/ 23 w 178"/>
                <a:gd name="T65" fmla="*/ 163 h 190"/>
                <a:gd name="T66" fmla="*/ 14 w 178"/>
                <a:gd name="T67" fmla="*/ 163 h 190"/>
                <a:gd name="T68" fmla="*/ 9 w 178"/>
                <a:gd name="T69" fmla="*/ 167 h 190"/>
                <a:gd name="T70" fmla="*/ 7 w 178"/>
                <a:gd name="T71" fmla="*/ 166 h 190"/>
                <a:gd name="T72" fmla="*/ 14 w 178"/>
                <a:gd name="T73" fmla="*/ 149 h 190"/>
                <a:gd name="T74" fmla="*/ 12 w 178"/>
                <a:gd name="T75" fmla="*/ 127 h 190"/>
                <a:gd name="T76" fmla="*/ 11 w 178"/>
                <a:gd name="T77" fmla="*/ 120 h 190"/>
                <a:gd name="T78" fmla="*/ 12 w 178"/>
                <a:gd name="T79" fmla="*/ 109 h 190"/>
                <a:gd name="T80" fmla="*/ 7 w 178"/>
                <a:gd name="T81" fmla="*/ 101 h 190"/>
                <a:gd name="T82" fmla="*/ 3 w 178"/>
                <a:gd name="T83" fmla="*/ 95 h 190"/>
                <a:gd name="T84" fmla="*/ 0 w 178"/>
                <a:gd name="T85" fmla="*/ 98 h 190"/>
                <a:gd name="T86" fmla="*/ 11 w 178"/>
                <a:gd name="T87" fmla="*/ 92 h 190"/>
                <a:gd name="T88" fmla="*/ 26 w 178"/>
                <a:gd name="T89" fmla="*/ 92 h 190"/>
                <a:gd name="T90" fmla="*/ 47 w 178"/>
                <a:gd name="T91" fmla="*/ 92 h 190"/>
                <a:gd name="T92" fmla="*/ 58 w 178"/>
                <a:gd name="T93" fmla="*/ 87 h 190"/>
                <a:gd name="T94" fmla="*/ 58 w 178"/>
                <a:gd name="T95" fmla="*/ 78 h 190"/>
                <a:gd name="T96" fmla="*/ 56 w 178"/>
                <a:gd name="T97" fmla="*/ 70 h 190"/>
                <a:gd name="T98" fmla="*/ 63 w 178"/>
                <a:gd name="T99" fmla="*/ 64 h 190"/>
                <a:gd name="T100" fmla="*/ 72 w 178"/>
                <a:gd name="T101" fmla="*/ 60 h 190"/>
                <a:gd name="T102" fmla="*/ 121 w 178"/>
                <a:gd name="T103" fmla="*/ 19 h 190"/>
                <a:gd name="T104" fmla="*/ 121 w 178"/>
                <a:gd name="T105" fmla="*/ 4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78" h="190">
                  <a:moveTo>
                    <a:pt x="11" y="114"/>
                  </a:moveTo>
                  <a:lnTo>
                    <a:pt x="11" y="116"/>
                  </a:lnTo>
                  <a:lnTo>
                    <a:pt x="9" y="117"/>
                  </a:lnTo>
                  <a:lnTo>
                    <a:pt x="9" y="117"/>
                  </a:lnTo>
                  <a:lnTo>
                    <a:pt x="9" y="116"/>
                  </a:lnTo>
                  <a:lnTo>
                    <a:pt x="9" y="114"/>
                  </a:lnTo>
                  <a:lnTo>
                    <a:pt x="11" y="114"/>
                  </a:lnTo>
                  <a:lnTo>
                    <a:pt x="11" y="114"/>
                  </a:lnTo>
                  <a:close/>
                  <a:moveTo>
                    <a:pt x="121" y="0"/>
                  </a:moveTo>
                  <a:lnTo>
                    <a:pt x="124" y="2"/>
                  </a:lnTo>
                  <a:lnTo>
                    <a:pt x="127" y="4"/>
                  </a:lnTo>
                  <a:lnTo>
                    <a:pt x="129" y="5"/>
                  </a:lnTo>
                  <a:lnTo>
                    <a:pt x="132" y="8"/>
                  </a:lnTo>
                  <a:lnTo>
                    <a:pt x="135" y="10"/>
                  </a:lnTo>
                  <a:lnTo>
                    <a:pt x="138" y="12"/>
                  </a:lnTo>
                  <a:lnTo>
                    <a:pt x="140" y="13"/>
                  </a:lnTo>
                  <a:lnTo>
                    <a:pt x="143" y="15"/>
                  </a:lnTo>
                  <a:lnTo>
                    <a:pt x="146" y="16"/>
                  </a:lnTo>
                  <a:lnTo>
                    <a:pt x="148" y="18"/>
                  </a:lnTo>
                  <a:lnTo>
                    <a:pt x="151" y="19"/>
                  </a:lnTo>
                  <a:lnTo>
                    <a:pt x="154" y="21"/>
                  </a:lnTo>
                  <a:lnTo>
                    <a:pt x="157" y="23"/>
                  </a:lnTo>
                  <a:lnTo>
                    <a:pt x="159" y="24"/>
                  </a:lnTo>
                  <a:lnTo>
                    <a:pt x="162" y="26"/>
                  </a:lnTo>
                  <a:lnTo>
                    <a:pt x="165" y="27"/>
                  </a:lnTo>
                  <a:lnTo>
                    <a:pt x="167" y="29"/>
                  </a:lnTo>
                  <a:lnTo>
                    <a:pt x="170" y="32"/>
                  </a:lnTo>
                  <a:lnTo>
                    <a:pt x="175" y="34"/>
                  </a:lnTo>
                  <a:lnTo>
                    <a:pt x="178" y="37"/>
                  </a:lnTo>
                  <a:lnTo>
                    <a:pt x="171" y="37"/>
                  </a:lnTo>
                  <a:lnTo>
                    <a:pt x="165" y="37"/>
                  </a:lnTo>
                  <a:lnTo>
                    <a:pt x="156" y="37"/>
                  </a:lnTo>
                  <a:lnTo>
                    <a:pt x="151" y="37"/>
                  </a:lnTo>
                  <a:lnTo>
                    <a:pt x="152" y="40"/>
                  </a:lnTo>
                  <a:lnTo>
                    <a:pt x="152" y="43"/>
                  </a:lnTo>
                  <a:lnTo>
                    <a:pt x="152" y="48"/>
                  </a:lnTo>
                  <a:lnTo>
                    <a:pt x="152" y="51"/>
                  </a:lnTo>
                  <a:lnTo>
                    <a:pt x="154" y="54"/>
                  </a:lnTo>
                  <a:lnTo>
                    <a:pt x="154" y="59"/>
                  </a:lnTo>
                  <a:lnTo>
                    <a:pt x="154" y="62"/>
                  </a:lnTo>
                  <a:lnTo>
                    <a:pt x="154" y="67"/>
                  </a:lnTo>
                  <a:lnTo>
                    <a:pt x="156" y="70"/>
                  </a:lnTo>
                  <a:lnTo>
                    <a:pt x="156" y="73"/>
                  </a:lnTo>
                  <a:lnTo>
                    <a:pt x="156" y="78"/>
                  </a:lnTo>
                  <a:lnTo>
                    <a:pt x="156" y="81"/>
                  </a:lnTo>
                  <a:lnTo>
                    <a:pt x="157" y="84"/>
                  </a:lnTo>
                  <a:lnTo>
                    <a:pt x="157" y="89"/>
                  </a:lnTo>
                  <a:lnTo>
                    <a:pt x="157" y="92"/>
                  </a:lnTo>
                  <a:lnTo>
                    <a:pt x="159" y="97"/>
                  </a:lnTo>
                  <a:lnTo>
                    <a:pt x="159" y="100"/>
                  </a:lnTo>
                  <a:lnTo>
                    <a:pt x="159" y="103"/>
                  </a:lnTo>
                  <a:lnTo>
                    <a:pt x="159" y="108"/>
                  </a:lnTo>
                  <a:lnTo>
                    <a:pt x="160" y="111"/>
                  </a:lnTo>
                  <a:lnTo>
                    <a:pt x="160" y="114"/>
                  </a:lnTo>
                  <a:lnTo>
                    <a:pt x="160" y="119"/>
                  </a:lnTo>
                  <a:lnTo>
                    <a:pt x="160" y="122"/>
                  </a:lnTo>
                  <a:lnTo>
                    <a:pt x="162" y="125"/>
                  </a:lnTo>
                  <a:lnTo>
                    <a:pt x="162" y="130"/>
                  </a:lnTo>
                  <a:lnTo>
                    <a:pt x="162" y="133"/>
                  </a:lnTo>
                  <a:lnTo>
                    <a:pt x="162" y="138"/>
                  </a:lnTo>
                  <a:lnTo>
                    <a:pt x="163" y="141"/>
                  </a:lnTo>
                  <a:lnTo>
                    <a:pt x="163" y="144"/>
                  </a:lnTo>
                  <a:lnTo>
                    <a:pt x="163" y="149"/>
                  </a:lnTo>
                  <a:lnTo>
                    <a:pt x="163" y="152"/>
                  </a:lnTo>
                  <a:lnTo>
                    <a:pt x="165" y="155"/>
                  </a:lnTo>
                  <a:lnTo>
                    <a:pt x="165" y="160"/>
                  </a:lnTo>
                  <a:lnTo>
                    <a:pt x="165" y="163"/>
                  </a:lnTo>
                  <a:lnTo>
                    <a:pt x="167" y="164"/>
                  </a:lnTo>
                  <a:lnTo>
                    <a:pt x="170" y="166"/>
                  </a:lnTo>
                  <a:lnTo>
                    <a:pt x="168" y="171"/>
                  </a:lnTo>
                  <a:lnTo>
                    <a:pt x="168" y="174"/>
                  </a:lnTo>
                  <a:lnTo>
                    <a:pt x="167" y="179"/>
                  </a:lnTo>
                  <a:lnTo>
                    <a:pt x="115" y="179"/>
                  </a:lnTo>
                  <a:lnTo>
                    <a:pt x="113" y="179"/>
                  </a:lnTo>
                  <a:lnTo>
                    <a:pt x="111" y="179"/>
                  </a:lnTo>
                  <a:lnTo>
                    <a:pt x="111" y="175"/>
                  </a:lnTo>
                  <a:lnTo>
                    <a:pt x="111" y="175"/>
                  </a:lnTo>
                  <a:lnTo>
                    <a:pt x="110" y="177"/>
                  </a:lnTo>
                  <a:lnTo>
                    <a:pt x="110" y="177"/>
                  </a:lnTo>
                  <a:lnTo>
                    <a:pt x="110" y="179"/>
                  </a:lnTo>
                  <a:lnTo>
                    <a:pt x="110" y="179"/>
                  </a:lnTo>
                  <a:lnTo>
                    <a:pt x="108" y="179"/>
                  </a:lnTo>
                  <a:lnTo>
                    <a:pt x="105" y="180"/>
                  </a:lnTo>
                  <a:lnTo>
                    <a:pt x="104" y="180"/>
                  </a:lnTo>
                  <a:lnTo>
                    <a:pt x="100" y="180"/>
                  </a:lnTo>
                  <a:lnTo>
                    <a:pt x="99" y="180"/>
                  </a:lnTo>
                  <a:lnTo>
                    <a:pt x="99" y="180"/>
                  </a:lnTo>
                  <a:lnTo>
                    <a:pt x="96" y="179"/>
                  </a:lnTo>
                  <a:lnTo>
                    <a:pt x="96" y="179"/>
                  </a:lnTo>
                  <a:lnTo>
                    <a:pt x="94" y="179"/>
                  </a:lnTo>
                  <a:lnTo>
                    <a:pt x="93" y="179"/>
                  </a:lnTo>
                  <a:lnTo>
                    <a:pt x="91" y="180"/>
                  </a:lnTo>
                  <a:lnTo>
                    <a:pt x="91" y="182"/>
                  </a:lnTo>
                  <a:lnTo>
                    <a:pt x="89" y="183"/>
                  </a:lnTo>
                  <a:lnTo>
                    <a:pt x="88" y="183"/>
                  </a:lnTo>
                  <a:lnTo>
                    <a:pt x="88" y="182"/>
                  </a:lnTo>
                  <a:lnTo>
                    <a:pt x="85" y="180"/>
                  </a:lnTo>
                  <a:lnTo>
                    <a:pt x="83" y="177"/>
                  </a:lnTo>
                  <a:lnTo>
                    <a:pt x="81" y="177"/>
                  </a:lnTo>
                  <a:lnTo>
                    <a:pt x="80" y="175"/>
                  </a:lnTo>
                  <a:lnTo>
                    <a:pt x="78" y="177"/>
                  </a:lnTo>
                  <a:lnTo>
                    <a:pt x="78" y="179"/>
                  </a:lnTo>
                  <a:lnTo>
                    <a:pt x="77" y="179"/>
                  </a:lnTo>
                  <a:lnTo>
                    <a:pt x="77" y="180"/>
                  </a:lnTo>
                  <a:lnTo>
                    <a:pt x="75" y="182"/>
                  </a:lnTo>
                  <a:lnTo>
                    <a:pt x="75" y="183"/>
                  </a:lnTo>
                  <a:lnTo>
                    <a:pt x="75" y="185"/>
                  </a:lnTo>
                  <a:lnTo>
                    <a:pt x="74" y="186"/>
                  </a:lnTo>
                  <a:lnTo>
                    <a:pt x="74" y="188"/>
                  </a:lnTo>
                  <a:lnTo>
                    <a:pt x="72" y="190"/>
                  </a:lnTo>
                  <a:lnTo>
                    <a:pt x="72" y="190"/>
                  </a:lnTo>
                  <a:lnTo>
                    <a:pt x="69" y="188"/>
                  </a:lnTo>
                  <a:lnTo>
                    <a:pt x="69" y="188"/>
                  </a:lnTo>
                  <a:lnTo>
                    <a:pt x="67" y="186"/>
                  </a:lnTo>
                  <a:lnTo>
                    <a:pt x="67" y="186"/>
                  </a:lnTo>
                  <a:lnTo>
                    <a:pt x="66" y="185"/>
                  </a:lnTo>
                  <a:lnTo>
                    <a:pt x="64" y="185"/>
                  </a:lnTo>
                  <a:lnTo>
                    <a:pt x="63" y="183"/>
                  </a:lnTo>
                  <a:lnTo>
                    <a:pt x="63" y="183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0"/>
                  </a:lnTo>
                  <a:lnTo>
                    <a:pt x="59" y="179"/>
                  </a:lnTo>
                  <a:lnTo>
                    <a:pt x="59" y="179"/>
                  </a:lnTo>
                  <a:lnTo>
                    <a:pt x="58" y="179"/>
                  </a:lnTo>
                  <a:lnTo>
                    <a:pt x="58" y="179"/>
                  </a:lnTo>
                  <a:lnTo>
                    <a:pt x="58" y="177"/>
                  </a:lnTo>
                  <a:lnTo>
                    <a:pt x="58" y="177"/>
                  </a:lnTo>
                  <a:lnTo>
                    <a:pt x="56" y="177"/>
                  </a:lnTo>
                  <a:lnTo>
                    <a:pt x="56" y="177"/>
                  </a:lnTo>
                  <a:lnTo>
                    <a:pt x="55" y="175"/>
                  </a:lnTo>
                  <a:lnTo>
                    <a:pt x="55" y="172"/>
                  </a:lnTo>
                  <a:lnTo>
                    <a:pt x="53" y="171"/>
                  </a:lnTo>
                  <a:lnTo>
                    <a:pt x="53" y="171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2" y="169"/>
                  </a:lnTo>
                  <a:lnTo>
                    <a:pt x="50" y="169"/>
                  </a:lnTo>
                  <a:lnTo>
                    <a:pt x="48" y="169"/>
                  </a:lnTo>
                  <a:lnTo>
                    <a:pt x="48" y="169"/>
                  </a:lnTo>
                  <a:lnTo>
                    <a:pt x="48" y="167"/>
                  </a:lnTo>
                  <a:lnTo>
                    <a:pt x="47" y="169"/>
                  </a:lnTo>
                  <a:lnTo>
                    <a:pt x="47" y="169"/>
                  </a:lnTo>
                  <a:lnTo>
                    <a:pt x="45" y="167"/>
                  </a:lnTo>
                  <a:lnTo>
                    <a:pt x="45" y="167"/>
                  </a:lnTo>
                  <a:lnTo>
                    <a:pt x="45" y="166"/>
                  </a:lnTo>
                  <a:lnTo>
                    <a:pt x="44" y="164"/>
                  </a:lnTo>
                  <a:lnTo>
                    <a:pt x="41" y="163"/>
                  </a:lnTo>
                  <a:lnTo>
                    <a:pt x="37" y="161"/>
                  </a:lnTo>
                  <a:lnTo>
                    <a:pt x="33" y="161"/>
                  </a:lnTo>
                  <a:lnTo>
                    <a:pt x="31" y="161"/>
                  </a:lnTo>
                  <a:lnTo>
                    <a:pt x="31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9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8" y="161"/>
                  </a:lnTo>
                  <a:lnTo>
                    <a:pt x="26" y="163"/>
                  </a:lnTo>
                  <a:lnTo>
                    <a:pt x="25" y="163"/>
                  </a:lnTo>
                  <a:lnTo>
                    <a:pt x="23" y="163"/>
                  </a:lnTo>
                  <a:lnTo>
                    <a:pt x="22" y="163"/>
                  </a:lnTo>
                  <a:lnTo>
                    <a:pt x="18" y="164"/>
                  </a:lnTo>
                  <a:lnTo>
                    <a:pt x="15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4" y="163"/>
                  </a:lnTo>
                  <a:lnTo>
                    <a:pt x="12" y="163"/>
                  </a:lnTo>
                  <a:lnTo>
                    <a:pt x="11" y="164"/>
                  </a:lnTo>
                  <a:lnTo>
                    <a:pt x="11" y="166"/>
                  </a:lnTo>
                  <a:lnTo>
                    <a:pt x="9" y="167"/>
                  </a:lnTo>
                  <a:lnTo>
                    <a:pt x="9" y="167"/>
                  </a:lnTo>
                  <a:lnTo>
                    <a:pt x="9" y="169"/>
                  </a:lnTo>
                  <a:lnTo>
                    <a:pt x="9" y="172"/>
                  </a:lnTo>
                  <a:lnTo>
                    <a:pt x="7" y="174"/>
                  </a:lnTo>
                  <a:lnTo>
                    <a:pt x="7" y="166"/>
                  </a:lnTo>
                  <a:lnTo>
                    <a:pt x="9" y="164"/>
                  </a:lnTo>
                  <a:lnTo>
                    <a:pt x="9" y="161"/>
                  </a:lnTo>
                  <a:lnTo>
                    <a:pt x="11" y="156"/>
                  </a:lnTo>
                  <a:lnTo>
                    <a:pt x="12" y="153"/>
                  </a:lnTo>
                  <a:lnTo>
                    <a:pt x="14" y="149"/>
                  </a:lnTo>
                  <a:lnTo>
                    <a:pt x="15" y="142"/>
                  </a:lnTo>
                  <a:lnTo>
                    <a:pt x="15" y="138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27"/>
                  </a:lnTo>
                  <a:lnTo>
                    <a:pt x="11" y="123"/>
                  </a:lnTo>
                  <a:lnTo>
                    <a:pt x="9" y="122"/>
                  </a:lnTo>
                  <a:lnTo>
                    <a:pt x="7" y="120"/>
                  </a:lnTo>
                  <a:lnTo>
                    <a:pt x="9" y="120"/>
                  </a:lnTo>
                  <a:lnTo>
                    <a:pt x="11" y="120"/>
                  </a:lnTo>
                  <a:lnTo>
                    <a:pt x="11" y="119"/>
                  </a:lnTo>
                  <a:lnTo>
                    <a:pt x="9" y="119"/>
                  </a:lnTo>
                  <a:lnTo>
                    <a:pt x="12" y="114"/>
                  </a:lnTo>
                  <a:lnTo>
                    <a:pt x="12" y="111"/>
                  </a:lnTo>
                  <a:lnTo>
                    <a:pt x="12" y="109"/>
                  </a:lnTo>
                  <a:lnTo>
                    <a:pt x="12" y="108"/>
                  </a:lnTo>
                  <a:lnTo>
                    <a:pt x="11" y="106"/>
                  </a:lnTo>
                  <a:lnTo>
                    <a:pt x="9" y="101"/>
                  </a:lnTo>
                  <a:lnTo>
                    <a:pt x="9" y="101"/>
                  </a:lnTo>
                  <a:lnTo>
                    <a:pt x="7" y="101"/>
                  </a:lnTo>
                  <a:lnTo>
                    <a:pt x="7" y="101"/>
                  </a:lnTo>
                  <a:lnTo>
                    <a:pt x="7" y="103"/>
                  </a:lnTo>
                  <a:lnTo>
                    <a:pt x="6" y="101"/>
                  </a:lnTo>
                  <a:lnTo>
                    <a:pt x="4" y="100"/>
                  </a:lnTo>
                  <a:lnTo>
                    <a:pt x="3" y="95"/>
                  </a:lnTo>
                  <a:lnTo>
                    <a:pt x="3" y="95"/>
                  </a:lnTo>
                  <a:lnTo>
                    <a:pt x="1" y="95"/>
                  </a:lnTo>
                  <a:lnTo>
                    <a:pt x="1" y="97"/>
                  </a:lnTo>
                  <a:lnTo>
                    <a:pt x="1" y="100"/>
                  </a:lnTo>
                  <a:lnTo>
                    <a:pt x="0" y="98"/>
                  </a:lnTo>
                  <a:lnTo>
                    <a:pt x="1" y="97"/>
                  </a:lnTo>
                  <a:lnTo>
                    <a:pt x="1" y="95"/>
                  </a:lnTo>
                  <a:lnTo>
                    <a:pt x="1" y="92"/>
                  </a:lnTo>
                  <a:lnTo>
                    <a:pt x="7" y="92"/>
                  </a:lnTo>
                  <a:lnTo>
                    <a:pt x="11" y="92"/>
                  </a:lnTo>
                  <a:lnTo>
                    <a:pt x="14" y="92"/>
                  </a:lnTo>
                  <a:lnTo>
                    <a:pt x="17" y="92"/>
                  </a:lnTo>
                  <a:lnTo>
                    <a:pt x="20" y="92"/>
                  </a:lnTo>
                  <a:lnTo>
                    <a:pt x="23" y="92"/>
                  </a:lnTo>
                  <a:lnTo>
                    <a:pt x="26" y="92"/>
                  </a:lnTo>
                  <a:lnTo>
                    <a:pt x="29" y="92"/>
                  </a:lnTo>
                  <a:lnTo>
                    <a:pt x="33" y="92"/>
                  </a:lnTo>
                  <a:lnTo>
                    <a:pt x="36" y="92"/>
                  </a:lnTo>
                  <a:lnTo>
                    <a:pt x="41" y="92"/>
                  </a:lnTo>
                  <a:lnTo>
                    <a:pt x="47" y="92"/>
                  </a:lnTo>
                  <a:lnTo>
                    <a:pt x="50" y="92"/>
                  </a:lnTo>
                  <a:lnTo>
                    <a:pt x="53" y="92"/>
                  </a:lnTo>
                  <a:lnTo>
                    <a:pt x="58" y="92"/>
                  </a:lnTo>
                  <a:lnTo>
                    <a:pt x="58" y="90"/>
                  </a:lnTo>
                  <a:lnTo>
                    <a:pt x="58" y="87"/>
                  </a:lnTo>
                  <a:lnTo>
                    <a:pt x="58" y="86"/>
                  </a:lnTo>
                  <a:lnTo>
                    <a:pt x="58" y="84"/>
                  </a:lnTo>
                  <a:lnTo>
                    <a:pt x="58" y="81"/>
                  </a:lnTo>
                  <a:lnTo>
                    <a:pt x="58" y="79"/>
                  </a:lnTo>
                  <a:lnTo>
                    <a:pt x="58" y="78"/>
                  </a:lnTo>
                  <a:lnTo>
                    <a:pt x="58" y="76"/>
                  </a:lnTo>
                  <a:lnTo>
                    <a:pt x="58" y="75"/>
                  </a:lnTo>
                  <a:lnTo>
                    <a:pt x="58" y="73"/>
                  </a:lnTo>
                  <a:lnTo>
                    <a:pt x="56" y="71"/>
                  </a:lnTo>
                  <a:lnTo>
                    <a:pt x="56" y="70"/>
                  </a:lnTo>
                  <a:lnTo>
                    <a:pt x="56" y="70"/>
                  </a:lnTo>
                  <a:lnTo>
                    <a:pt x="58" y="68"/>
                  </a:lnTo>
                  <a:lnTo>
                    <a:pt x="58" y="67"/>
                  </a:lnTo>
                  <a:lnTo>
                    <a:pt x="61" y="65"/>
                  </a:lnTo>
                  <a:lnTo>
                    <a:pt x="63" y="64"/>
                  </a:lnTo>
                  <a:lnTo>
                    <a:pt x="64" y="62"/>
                  </a:lnTo>
                  <a:lnTo>
                    <a:pt x="66" y="62"/>
                  </a:lnTo>
                  <a:lnTo>
                    <a:pt x="67" y="62"/>
                  </a:lnTo>
                  <a:lnTo>
                    <a:pt x="70" y="60"/>
                  </a:lnTo>
                  <a:lnTo>
                    <a:pt x="72" y="60"/>
                  </a:lnTo>
                  <a:lnTo>
                    <a:pt x="74" y="59"/>
                  </a:lnTo>
                  <a:lnTo>
                    <a:pt x="74" y="57"/>
                  </a:lnTo>
                  <a:lnTo>
                    <a:pt x="74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16"/>
                  </a:lnTo>
                  <a:lnTo>
                    <a:pt x="121" y="13"/>
                  </a:lnTo>
                  <a:lnTo>
                    <a:pt x="121" y="10"/>
                  </a:lnTo>
                  <a:lnTo>
                    <a:pt x="121" y="7"/>
                  </a:lnTo>
                  <a:lnTo>
                    <a:pt x="121" y="4"/>
                  </a:lnTo>
                  <a:lnTo>
                    <a:pt x="1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8" name="Freeform 204">
              <a:extLst>
                <a:ext uri="{FF2B5EF4-FFF2-40B4-BE49-F238E27FC236}">
                  <a16:creationId xmlns:a16="http://schemas.microsoft.com/office/drawing/2014/main" id="{83BDE415-771F-4E84-AFB1-621E50CF0A18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9933" y="3998790"/>
              <a:ext cx="9747" cy="11695"/>
            </a:xfrm>
            <a:custGeom>
              <a:avLst/>
              <a:gdLst>
                <a:gd name="T0" fmla="*/ 0 w 5"/>
                <a:gd name="T1" fmla="*/ 0 h 6"/>
                <a:gd name="T2" fmla="*/ 2 w 5"/>
                <a:gd name="T3" fmla="*/ 0 h 6"/>
                <a:gd name="T4" fmla="*/ 4 w 5"/>
                <a:gd name="T5" fmla="*/ 2 h 6"/>
                <a:gd name="T6" fmla="*/ 4 w 5"/>
                <a:gd name="T7" fmla="*/ 2 h 6"/>
                <a:gd name="T8" fmla="*/ 4 w 5"/>
                <a:gd name="T9" fmla="*/ 2 h 6"/>
                <a:gd name="T10" fmla="*/ 4 w 5"/>
                <a:gd name="T11" fmla="*/ 2 h 6"/>
                <a:gd name="T12" fmla="*/ 5 w 5"/>
                <a:gd name="T13" fmla="*/ 3 h 6"/>
                <a:gd name="T14" fmla="*/ 5 w 5"/>
                <a:gd name="T15" fmla="*/ 3 h 6"/>
                <a:gd name="T16" fmla="*/ 5 w 5"/>
                <a:gd name="T17" fmla="*/ 5 h 6"/>
                <a:gd name="T18" fmla="*/ 5 w 5"/>
                <a:gd name="T19" fmla="*/ 6 h 6"/>
                <a:gd name="T20" fmla="*/ 5 w 5"/>
                <a:gd name="T21" fmla="*/ 6 h 6"/>
                <a:gd name="T22" fmla="*/ 4 w 5"/>
                <a:gd name="T23" fmla="*/ 5 h 6"/>
                <a:gd name="T24" fmla="*/ 2 w 5"/>
                <a:gd name="T25" fmla="*/ 5 h 6"/>
                <a:gd name="T26" fmla="*/ 2 w 5"/>
                <a:gd name="T27" fmla="*/ 5 h 6"/>
                <a:gd name="T28" fmla="*/ 2 w 5"/>
                <a:gd name="T29" fmla="*/ 5 h 6"/>
                <a:gd name="T30" fmla="*/ 2 w 5"/>
                <a:gd name="T31" fmla="*/ 3 h 6"/>
                <a:gd name="T32" fmla="*/ 2 w 5"/>
                <a:gd name="T33" fmla="*/ 3 h 6"/>
                <a:gd name="T34" fmla="*/ 0 w 5"/>
                <a:gd name="T35" fmla="*/ 3 h 6"/>
                <a:gd name="T36" fmla="*/ 0 w 5"/>
                <a:gd name="T37" fmla="*/ 0 h 6"/>
                <a:gd name="T38" fmla="*/ 0 w 5"/>
                <a:gd name="T39" fmla="*/ 0 h 6"/>
                <a:gd name="T40" fmla="*/ 0 w 5"/>
                <a:gd name="T41" fmla="*/ 0 h 6"/>
                <a:gd name="T42" fmla="*/ 0 w 5"/>
                <a:gd name="T43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" h="6">
                  <a:moveTo>
                    <a:pt x="0" y="0"/>
                  </a:move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4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39" name="Freeform 205">
              <a:extLst>
                <a:ext uri="{FF2B5EF4-FFF2-40B4-BE49-F238E27FC236}">
                  <a16:creationId xmlns:a16="http://schemas.microsoft.com/office/drawing/2014/main" id="{4EF6F594-547D-403B-9D6B-4A0EA317E1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52511" y="3885735"/>
              <a:ext cx="21442" cy="134497"/>
            </a:xfrm>
            <a:custGeom>
              <a:avLst/>
              <a:gdLst>
                <a:gd name="T0" fmla="*/ 2 w 11"/>
                <a:gd name="T1" fmla="*/ 67 h 69"/>
                <a:gd name="T2" fmla="*/ 3 w 11"/>
                <a:gd name="T3" fmla="*/ 67 h 69"/>
                <a:gd name="T4" fmla="*/ 3 w 11"/>
                <a:gd name="T5" fmla="*/ 67 h 69"/>
                <a:gd name="T6" fmla="*/ 2 w 11"/>
                <a:gd name="T7" fmla="*/ 69 h 69"/>
                <a:gd name="T8" fmla="*/ 2 w 11"/>
                <a:gd name="T9" fmla="*/ 69 h 69"/>
                <a:gd name="T10" fmla="*/ 2 w 11"/>
                <a:gd name="T11" fmla="*/ 67 h 69"/>
                <a:gd name="T12" fmla="*/ 0 w 11"/>
                <a:gd name="T13" fmla="*/ 67 h 69"/>
                <a:gd name="T14" fmla="*/ 2 w 11"/>
                <a:gd name="T15" fmla="*/ 67 h 69"/>
                <a:gd name="T16" fmla="*/ 8 w 11"/>
                <a:gd name="T17" fmla="*/ 55 h 69"/>
                <a:gd name="T18" fmla="*/ 8 w 11"/>
                <a:gd name="T19" fmla="*/ 55 h 69"/>
                <a:gd name="T20" fmla="*/ 8 w 11"/>
                <a:gd name="T21" fmla="*/ 56 h 69"/>
                <a:gd name="T22" fmla="*/ 8 w 11"/>
                <a:gd name="T23" fmla="*/ 56 h 69"/>
                <a:gd name="T24" fmla="*/ 8 w 11"/>
                <a:gd name="T25" fmla="*/ 55 h 69"/>
                <a:gd name="T26" fmla="*/ 7 w 11"/>
                <a:gd name="T27" fmla="*/ 55 h 69"/>
                <a:gd name="T28" fmla="*/ 8 w 11"/>
                <a:gd name="T29" fmla="*/ 55 h 69"/>
                <a:gd name="T30" fmla="*/ 11 w 11"/>
                <a:gd name="T31" fmla="*/ 52 h 69"/>
                <a:gd name="T32" fmla="*/ 10 w 11"/>
                <a:gd name="T33" fmla="*/ 52 h 69"/>
                <a:gd name="T34" fmla="*/ 10 w 11"/>
                <a:gd name="T35" fmla="*/ 53 h 69"/>
                <a:gd name="T36" fmla="*/ 10 w 11"/>
                <a:gd name="T37" fmla="*/ 53 h 69"/>
                <a:gd name="T38" fmla="*/ 10 w 11"/>
                <a:gd name="T39" fmla="*/ 53 h 69"/>
                <a:gd name="T40" fmla="*/ 10 w 11"/>
                <a:gd name="T41" fmla="*/ 53 h 69"/>
                <a:gd name="T42" fmla="*/ 8 w 11"/>
                <a:gd name="T43" fmla="*/ 53 h 69"/>
                <a:gd name="T44" fmla="*/ 10 w 11"/>
                <a:gd name="T45" fmla="*/ 52 h 69"/>
                <a:gd name="T46" fmla="*/ 10 w 11"/>
                <a:gd name="T47" fmla="*/ 52 h 69"/>
                <a:gd name="T48" fmla="*/ 11 w 11"/>
                <a:gd name="T49" fmla="*/ 52 h 69"/>
                <a:gd name="T50" fmla="*/ 8 w 11"/>
                <a:gd name="T51" fmla="*/ 36 h 69"/>
                <a:gd name="T52" fmla="*/ 10 w 11"/>
                <a:gd name="T53" fmla="*/ 36 h 69"/>
                <a:gd name="T54" fmla="*/ 10 w 11"/>
                <a:gd name="T55" fmla="*/ 36 h 69"/>
                <a:gd name="T56" fmla="*/ 8 w 11"/>
                <a:gd name="T57" fmla="*/ 36 h 69"/>
                <a:gd name="T58" fmla="*/ 8 w 11"/>
                <a:gd name="T59" fmla="*/ 36 h 69"/>
                <a:gd name="T60" fmla="*/ 8 w 11"/>
                <a:gd name="T61" fmla="*/ 36 h 69"/>
                <a:gd name="T62" fmla="*/ 8 w 11"/>
                <a:gd name="T63" fmla="*/ 36 h 69"/>
                <a:gd name="T64" fmla="*/ 8 w 11"/>
                <a:gd name="T65" fmla="*/ 36 h 69"/>
                <a:gd name="T66" fmla="*/ 11 w 11"/>
                <a:gd name="T67" fmla="*/ 9 h 69"/>
                <a:gd name="T68" fmla="*/ 11 w 11"/>
                <a:gd name="T69" fmla="*/ 9 h 69"/>
                <a:gd name="T70" fmla="*/ 10 w 11"/>
                <a:gd name="T71" fmla="*/ 11 h 69"/>
                <a:gd name="T72" fmla="*/ 10 w 11"/>
                <a:gd name="T73" fmla="*/ 11 h 69"/>
                <a:gd name="T74" fmla="*/ 10 w 11"/>
                <a:gd name="T75" fmla="*/ 9 h 69"/>
                <a:gd name="T76" fmla="*/ 11 w 11"/>
                <a:gd name="T77" fmla="*/ 9 h 69"/>
                <a:gd name="T78" fmla="*/ 8 w 11"/>
                <a:gd name="T79" fmla="*/ 0 h 69"/>
                <a:gd name="T80" fmla="*/ 8 w 11"/>
                <a:gd name="T81" fmla="*/ 0 h 69"/>
                <a:gd name="T82" fmla="*/ 10 w 11"/>
                <a:gd name="T83" fmla="*/ 0 h 69"/>
                <a:gd name="T84" fmla="*/ 10 w 11"/>
                <a:gd name="T85" fmla="*/ 0 h 69"/>
                <a:gd name="T86" fmla="*/ 8 w 11"/>
                <a:gd name="T87" fmla="*/ 1 h 69"/>
                <a:gd name="T88" fmla="*/ 8 w 11"/>
                <a:gd name="T89" fmla="*/ 0 h 69"/>
                <a:gd name="T90" fmla="*/ 8 w 11"/>
                <a:gd name="T9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69">
                  <a:moveTo>
                    <a:pt x="2" y="67"/>
                  </a:moveTo>
                  <a:lnTo>
                    <a:pt x="3" y="67"/>
                  </a:lnTo>
                  <a:lnTo>
                    <a:pt x="3" y="67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2" y="67"/>
                  </a:lnTo>
                  <a:lnTo>
                    <a:pt x="0" y="67"/>
                  </a:lnTo>
                  <a:lnTo>
                    <a:pt x="2" y="67"/>
                  </a:lnTo>
                  <a:close/>
                  <a:moveTo>
                    <a:pt x="8" y="55"/>
                  </a:moveTo>
                  <a:lnTo>
                    <a:pt x="8" y="55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8" y="55"/>
                  </a:lnTo>
                  <a:close/>
                  <a:moveTo>
                    <a:pt x="11" y="52"/>
                  </a:moveTo>
                  <a:lnTo>
                    <a:pt x="10" y="52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8" y="53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1" y="52"/>
                  </a:lnTo>
                  <a:close/>
                  <a:moveTo>
                    <a:pt x="8" y="36"/>
                  </a:moveTo>
                  <a:lnTo>
                    <a:pt x="10" y="36"/>
                  </a:lnTo>
                  <a:lnTo>
                    <a:pt x="10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36"/>
                  </a:lnTo>
                  <a:close/>
                  <a:moveTo>
                    <a:pt x="11" y="9"/>
                  </a:moveTo>
                  <a:lnTo>
                    <a:pt x="11" y="9"/>
                  </a:lnTo>
                  <a:lnTo>
                    <a:pt x="10" y="11"/>
                  </a:lnTo>
                  <a:lnTo>
                    <a:pt x="10" y="11"/>
                  </a:lnTo>
                  <a:lnTo>
                    <a:pt x="10" y="9"/>
                  </a:lnTo>
                  <a:lnTo>
                    <a:pt x="11" y="9"/>
                  </a:lnTo>
                  <a:close/>
                  <a:moveTo>
                    <a:pt x="8" y="0"/>
                  </a:moveTo>
                  <a:lnTo>
                    <a:pt x="8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1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0" name="Freeform 207">
              <a:extLst>
                <a:ext uri="{FF2B5EF4-FFF2-40B4-BE49-F238E27FC236}">
                  <a16:creationId xmlns:a16="http://schemas.microsoft.com/office/drawing/2014/main" id="{FD7E633B-BF67-4C2C-A2D8-AF3634178EA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61717" y="3784375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0 h 1"/>
                <a:gd name="T8" fmla="*/ 0 w 2"/>
                <a:gd name="T9" fmla="*/ 1 h 1"/>
                <a:gd name="T10" fmla="*/ 0 w 2"/>
                <a:gd name="T11" fmla="*/ 1 h 1"/>
                <a:gd name="T12" fmla="*/ 0 w 2"/>
                <a:gd name="T13" fmla="*/ 0 h 1"/>
                <a:gd name="T14" fmla="*/ 0 w 2"/>
                <a:gd name="T15" fmla="*/ 0 h 1"/>
                <a:gd name="T16" fmla="*/ 2 w 2"/>
                <a:gd name="T1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1" name="Freeform 208">
              <a:extLst>
                <a:ext uri="{FF2B5EF4-FFF2-40B4-BE49-F238E27FC236}">
                  <a16:creationId xmlns:a16="http://schemas.microsoft.com/office/drawing/2014/main" id="{CB2E974E-4350-4BF1-9BBA-2EB1D4AA9D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236607" y="2807815"/>
              <a:ext cx="906389" cy="370352"/>
            </a:xfrm>
            <a:custGeom>
              <a:avLst/>
              <a:gdLst>
                <a:gd name="T0" fmla="*/ 178 w 465"/>
                <a:gd name="T1" fmla="*/ 6 h 190"/>
                <a:gd name="T2" fmla="*/ 203 w 465"/>
                <a:gd name="T3" fmla="*/ 12 h 190"/>
                <a:gd name="T4" fmla="*/ 210 w 465"/>
                <a:gd name="T5" fmla="*/ 25 h 190"/>
                <a:gd name="T6" fmla="*/ 221 w 465"/>
                <a:gd name="T7" fmla="*/ 34 h 190"/>
                <a:gd name="T8" fmla="*/ 238 w 465"/>
                <a:gd name="T9" fmla="*/ 36 h 190"/>
                <a:gd name="T10" fmla="*/ 260 w 465"/>
                <a:gd name="T11" fmla="*/ 31 h 190"/>
                <a:gd name="T12" fmla="*/ 282 w 465"/>
                <a:gd name="T13" fmla="*/ 41 h 190"/>
                <a:gd name="T14" fmla="*/ 295 w 465"/>
                <a:gd name="T15" fmla="*/ 49 h 190"/>
                <a:gd name="T16" fmla="*/ 325 w 465"/>
                <a:gd name="T17" fmla="*/ 55 h 190"/>
                <a:gd name="T18" fmla="*/ 347 w 465"/>
                <a:gd name="T19" fmla="*/ 52 h 190"/>
                <a:gd name="T20" fmla="*/ 370 w 465"/>
                <a:gd name="T21" fmla="*/ 42 h 190"/>
                <a:gd name="T22" fmla="*/ 392 w 465"/>
                <a:gd name="T23" fmla="*/ 36 h 190"/>
                <a:gd name="T24" fmla="*/ 413 w 465"/>
                <a:gd name="T25" fmla="*/ 41 h 190"/>
                <a:gd name="T26" fmla="*/ 407 w 465"/>
                <a:gd name="T27" fmla="*/ 66 h 190"/>
                <a:gd name="T28" fmla="*/ 410 w 465"/>
                <a:gd name="T29" fmla="*/ 80 h 190"/>
                <a:gd name="T30" fmla="*/ 429 w 465"/>
                <a:gd name="T31" fmla="*/ 83 h 190"/>
                <a:gd name="T32" fmla="*/ 446 w 465"/>
                <a:gd name="T33" fmla="*/ 78 h 190"/>
                <a:gd name="T34" fmla="*/ 457 w 465"/>
                <a:gd name="T35" fmla="*/ 88 h 190"/>
                <a:gd name="T36" fmla="*/ 465 w 465"/>
                <a:gd name="T37" fmla="*/ 101 h 190"/>
                <a:gd name="T38" fmla="*/ 448 w 465"/>
                <a:gd name="T39" fmla="*/ 101 h 190"/>
                <a:gd name="T40" fmla="*/ 430 w 465"/>
                <a:gd name="T41" fmla="*/ 102 h 190"/>
                <a:gd name="T42" fmla="*/ 419 w 465"/>
                <a:gd name="T43" fmla="*/ 107 h 190"/>
                <a:gd name="T44" fmla="*/ 410 w 465"/>
                <a:gd name="T45" fmla="*/ 119 h 190"/>
                <a:gd name="T46" fmla="*/ 388 w 465"/>
                <a:gd name="T47" fmla="*/ 124 h 190"/>
                <a:gd name="T48" fmla="*/ 374 w 465"/>
                <a:gd name="T49" fmla="*/ 135 h 190"/>
                <a:gd name="T50" fmla="*/ 351 w 465"/>
                <a:gd name="T51" fmla="*/ 130 h 190"/>
                <a:gd name="T52" fmla="*/ 344 w 465"/>
                <a:gd name="T53" fmla="*/ 146 h 190"/>
                <a:gd name="T54" fmla="*/ 344 w 465"/>
                <a:gd name="T55" fmla="*/ 157 h 190"/>
                <a:gd name="T56" fmla="*/ 328 w 465"/>
                <a:gd name="T57" fmla="*/ 170 h 190"/>
                <a:gd name="T58" fmla="*/ 306 w 465"/>
                <a:gd name="T59" fmla="*/ 176 h 190"/>
                <a:gd name="T60" fmla="*/ 274 w 465"/>
                <a:gd name="T61" fmla="*/ 179 h 190"/>
                <a:gd name="T62" fmla="*/ 247 w 465"/>
                <a:gd name="T63" fmla="*/ 190 h 190"/>
                <a:gd name="T64" fmla="*/ 208 w 465"/>
                <a:gd name="T65" fmla="*/ 181 h 190"/>
                <a:gd name="T66" fmla="*/ 176 w 465"/>
                <a:gd name="T67" fmla="*/ 171 h 190"/>
                <a:gd name="T68" fmla="*/ 124 w 465"/>
                <a:gd name="T69" fmla="*/ 170 h 190"/>
                <a:gd name="T70" fmla="*/ 110 w 465"/>
                <a:gd name="T71" fmla="*/ 149 h 190"/>
                <a:gd name="T72" fmla="*/ 90 w 465"/>
                <a:gd name="T73" fmla="*/ 137 h 190"/>
                <a:gd name="T74" fmla="*/ 60 w 465"/>
                <a:gd name="T75" fmla="*/ 130 h 190"/>
                <a:gd name="T76" fmla="*/ 46 w 465"/>
                <a:gd name="T77" fmla="*/ 127 h 190"/>
                <a:gd name="T78" fmla="*/ 47 w 465"/>
                <a:gd name="T79" fmla="*/ 112 h 190"/>
                <a:gd name="T80" fmla="*/ 44 w 465"/>
                <a:gd name="T81" fmla="*/ 96 h 190"/>
                <a:gd name="T82" fmla="*/ 36 w 465"/>
                <a:gd name="T83" fmla="*/ 83 h 190"/>
                <a:gd name="T84" fmla="*/ 27 w 465"/>
                <a:gd name="T85" fmla="*/ 77 h 190"/>
                <a:gd name="T86" fmla="*/ 11 w 465"/>
                <a:gd name="T87" fmla="*/ 71 h 190"/>
                <a:gd name="T88" fmla="*/ 3 w 465"/>
                <a:gd name="T89" fmla="*/ 63 h 190"/>
                <a:gd name="T90" fmla="*/ 1 w 465"/>
                <a:gd name="T91" fmla="*/ 55 h 190"/>
                <a:gd name="T92" fmla="*/ 12 w 465"/>
                <a:gd name="T93" fmla="*/ 50 h 190"/>
                <a:gd name="T94" fmla="*/ 22 w 465"/>
                <a:gd name="T95" fmla="*/ 47 h 190"/>
                <a:gd name="T96" fmla="*/ 33 w 465"/>
                <a:gd name="T97" fmla="*/ 41 h 190"/>
                <a:gd name="T98" fmla="*/ 46 w 465"/>
                <a:gd name="T99" fmla="*/ 33 h 190"/>
                <a:gd name="T100" fmla="*/ 58 w 465"/>
                <a:gd name="T101" fmla="*/ 26 h 190"/>
                <a:gd name="T102" fmla="*/ 71 w 465"/>
                <a:gd name="T103" fmla="*/ 26 h 190"/>
                <a:gd name="T104" fmla="*/ 83 w 465"/>
                <a:gd name="T105" fmla="*/ 28 h 190"/>
                <a:gd name="T106" fmla="*/ 98 w 465"/>
                <a:gd name="T107" fmla="*/ 36 h 190"/>
                <a:gd name="T108" fmla="*/ 110 w 465"/>
                <a:gd name="T109" fmla="*/ 41 h 190"/>
                <a:gd name="T110" fmla="*/ 120 w 465"/>
                <a:gd name="T111" fmla="*/ 39 h 190"/>
                <a:gd name="T112" fmla="*/ 135 w 465"/>
                <a:gd name="T113" fmla="*/ 42 h 190"/>
                <a:gd name="T114" fmla="*/ 148 w 465"/>
                <a:gd name="T115" fmla="*/ 39 h 190"/>
                <a:gd name="T116" fmla="*/ 150 w 465"/>
                <a:gd name="T117" fmla="*/ 28 h 190"/>
                <a:gd name="T118" fmla="*/ 148 w 465"/>
                <a:gd name="T119" fmla="*/ 15 h 190"/>
                <a:gd name="T120" fmla="*/ 158 w 465"/>
                <a:gd name="T12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65" h="190">
                  <a:moveTo>
                    <a:pt x="161" y="0"/>
                  </a:moveTo>
                  <a:lnTo>
                    <a:pt x="162" y="0"/>
                  </a:lnTo>
                  <a:lnTo>
                    <a:pt x="164" y="1"/>
                  </a:lnTo>
                  <a:lnTo>
                    <a:pt x="164" y="1"/>
                  </a:lnTo>
                  <a:lnTo>
                    <a:pt x="165" y="1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2" y="4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6"/>
                  </a:lnTo>
                  <a:lnTo>
                    <a:pt x="178" y="6"/>
                  </a:lnTo>
                  <a:lnTo>
                    <a:pt x="181" y="8"/>
                  </a:lnTo>
                  <a:lnTo>
                    <a:pt x="184" y="8"/>
                  </a:lnTo>
                  <a:lnTo>
                    <a:pt x="184" y="8"/>
                  </a:lnTo>
                  <a:lnTo>
                    <a:pt x="187" y="8"/>
                  </a:lnTo>
                  <a:lnTo>
                    <a:pt x="191" y="9"/>
                  </a:lnTo>
                  <a:lnTo>
                    <a:pt x="194" y="11"/>
                  </a:lnTo>
                  <a:lnTo>
                    <a:pt x="195" y="11"/>
                  </a:lnTo>
                  <a:lnTo>
                    <a:pt x="197" y="12"/>
                  </a:lnTo>
                  <a:lnTo>
                    <a:pt x="197" y="12"/>
                  </a:lnTo>
                  <a:lnTo>
                    <a:pt x="199" y="12"/>
                  </a:lnTo>
                  <a:lnTo>
                    <a:pt x="200" y="12"/>
                  </a:lnTo>
                  <a:lnTo>
                    <a:pt x="203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08" y="15"/>
                  </a:lnTo>
                  <a:lnTo>
                    <a:pt x="208" y="15"/>
                  </a:lnTo>
                  <a:lnTo>
                    <a:pt x="208" y="17"/>
                  </a:lnTo>
                  <a:lnTo>
                    <a:pt x="208" y="19"/>
                  </a:lnTo>
                  <a:lnTo>
                    <a:pt x="210" y="20"/>
                  </a:lnTo>
                  <a:lnTo>
                    <a:pt x="210" y="22"/>
                  </a:lnTo>
                  <a:lnTo>
                    <a:pt x="210" y="23"/>
                  </a:lnTo>
                  <a:lnTo>
                    <a:pt x="210" y="23"/>
                  </a:lnTo>
                  <a:lnTo>
                    <a:pt x="210" y="25"/>
                  </a:lnTo>
                  <a:lnTo>
                    <a:pt x="210" y="25"/>
                  </a:lnTo>
                  <a:lnTo>
                    <a:pt x="211" y="26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30"/>
                  </a:lnTo>
                  <a:lnTo>
                    <a:pt x="213" y="30"/>
                  </a:lnTo>
                  <a:lnTo>
                    <a:pt x="213" y="30"/>
                  </a:lnTo>
                  <a:lnTo>
                    <a:pt x="214" y="31"/>
                  </a:lnTo>
                  <a:lnTo>
                    <a:pt x="216" y="33"/>
                  </a:lnTo>
                  <a:lnTo>
                    <a:pt x="217" y="33"/>
                  </a:lnTo>
                  <a:lnTo>
                    <a:pt x="219" y="33"/>
                  </a:lnTo>
                  <a:lnTo>
                    <a:pt x="221" y="34"/>
                  </a:lnTo>
                  <a:lnTo>
                    <a:pt x="224" y="34"/>
                  </a:lnTo>
                  <a:lnTo>
                    <a:pt x="224" y="34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8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6"/>
                  </a:lnTo>
                  <a:lnTo>
                    <a:pt x="233" y="36"/>
                  </a:lnTo>
                  <a:lnTo>
                    <a:pt x="235" y="37"/>
                  </a:lnTo>
                  <a:lnTo>
                    <a:pt x="236" y="37"/>
                  </a:lnTo>
                  <a:lnTo>
                    <a:pt x="238" y="36"/>
                  </a:lnTo>
                  <a:lnTo>
                    <a:pt x="240" y="36"/>
                  </a:lnTo>
                  <a:lnTo>
                    <a:pt x="240" y="34"/>
                  </a:lnTo>
                  <a:lnTo>
                    <a:pt x="243" y="34"/>
                  </a:lnTo>
                  <a:lnTo>
                    <a:pt x="244" y="34"/>
                  </a:lnTo>
                  <a:lnTo>
                    <a:pt x="246" y="33"/>
                  </a:lnTo>
                  <a:lnTo>
                    <a:pt x="249" y="33"/>
                  </a:lnTo>
                  <a:lnTo>
                    <a:pt x="251" y="33"/>
                  </a:lnTo>
                  <a:lnTo>
                    <a:pt x="252" y="31"/>
                  </a:lnTo>
                  <a:lnTo>
                    <a:pt x="254" y="31"/>
                  </a:lnTo>
                  <a:lnTo>
                    <a:pt x="255" y="31"/>
                  </a:lnTo>
                  <a:lnTo>
                    <a:pt x="257" y="31"/>
                  </a:lnTo>
                  <a:lnTo>
                    <a:pt x="260" y="31"/>
                  </a:lnTo>
                  <a:lnTo>
                    <a:pt x="262" y="33"/>
                  </a:lnTo>
                  <a:lnTo>
                    <a:pt x="265" y="33"/>
                  </a:lnTo>
                  <a:lnTo>
                    <a:pt x="265" y="33"/>
                  </a:lnTo>
                  <a:lnTo>
                    <a:pt x="268" y="34"/>
                  </a:lnTo>
                  <a:lnTo>
                    <a:pt x="269" y="34"/>
                  </a:lnTo>
                  <a:lnTo>
                    <a:pt x="273" y="33"/>
                  </a:lnTo>
                  <a:lnTo>
                    <a:pt x="274" y="34"/>
                  </a:lnTo>
                  <a:lnTo>
                    <a:pt x="276" y="34"/>
                  </a:lnTo>
                  <a:lnTo>
                    <a:pt x="277" y="36"/>
                  </a:lnTo>
                  <a:lnTo>
                    <a:pt x="279" y="37"/>
                  </a:lnTo>
                  <a:lnTo>
                    <a:pt x="281" y="39"/>
                  </a:lnTo>
                  <a:lnTo>
                    <a:pt x="282" y="41"/>
                  </a:lnTo>
                  <a:lnTo>
                    <a:pt x="284" y="41"/>
                  </a:lnTo>
                  <a:lnTo>
                    <a:pt x="288" y="41"/>
                  </a:lnTo>
                  <a:lnTo>
                    <a:pt x="290" y="41"/>
                  </a:lnTo>
                  <a:lnTo>
                    <a:pt x="292" y="41"/>
                  </a:lnTo>
                  <a:lnTo>
                    <a:pt x="292" y="41"/>
                  </a:lnTo>
                  <a:lnTo>
                    <a:pt x="292" y="42"/>
                  </a:lnTo>
                  <a:lnTo>
                    <a:pt x="292" y="45"/>
                  </a:lnTo>
                  <a:lnTo>
                    <a:pt x="292" y="45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3" y="47"/>
                  </a:lnTo>
                  <a:lnTo>
                    <a:pt x="295" y="49"/>
                  </a:lnTo>
                  <a:lnTo>
                    <a:pt x="296" y="49"/>
                  </a:lnTo>
                  <a:lnTo>
                    <a:pt x="299" y="52"/>
                  </a:lnTo>
                  <a:lnTo>
                    <a:pt x="301" y="52"/>
                  </a:lnTo>
                  <a:lnTo>
                    <a:pt x="303" y="52"/>
                  </a:lnTo>
                  <a:lnTo>
                    <a:pt x="304" y="52"/>
                  </a:lnTo>
                  <a:lnTo>
                    <a:pt x="306" y="52"/>
                  </a:lnTo>
                  <a:lnTo>
                    <a:pt x="310" y="52"/>
                  </a:lnTo>
                  <a:lnTo>
                    <a:pt x="314" y="53"/>
                  </a:lnTo>
                  <a:lnTo>
                    <a:pt x="315" y="53"/>
                  </a:lnTo>
                  <a:lnTo>
                    <a:pt x="318" y="53"/>
                  </a:lnTo>
                  <a:lnTo>
                    <a:pt x="322" y="55"/>
                  </a:lnTo>
                  <a:lnTo>
                    <a:pt x="325" y="55"/>
                  </a:lnTo>
                  <a:lnTo>
                    <a:pt x="326" y="55"/>
                  </a:lnTo>
                  <a:lnTo>
                    <a:pt x="328" y="55"/>
                  </a:lnTo>
                  <a:lnTo>
                    <a:pt x="329" y="55"/>
                  </a:lnTo>
                  <a:lnTo>
                    <a:pt x="331" y="56"/>
                  </a:lnTo>
                  <a:lnTo>
                    <a:pt x="333" y="56"/>
                  </a:lnTo>
                  <a:lnTo>
                    <a:pt x="334" y="55"/>
                  </a:lnTo>
                  <a:lnTo>
                    <a:pt x="339" y="53"/>
                  </a:lnTo>
                  <a:lnTo>
                    <a:pt x="340" y="52"/>
                  </a:lnTo>
                  <a:lnTo>
                    <a:pt x="342" y="52"/>
                  </a:lnTo>
                  <a:lnTo>
                    <a:pt x="344" y="52"/>
                  </a:lnTo>
                  <a:lnTo>
                    <a:pt x="345" y="52"/>
                  </a:lnTo>
                  <a:lnTo>
                    <a:pt x="347" y="52"/>
                  </a:lnTo>
                  <a:lnTo>
                    <a:pt x="348" y="52"/>
                  </a:lnTo>
                  <a:lnTo>
                    <a:pt x="350" y="50"/>
                  </a:lnTo>
                  <a:lnTo>
                    <a:pt x="351" y="50"/>
                  </a:lnTo>
                  <a:lnTo>
                    <a:pt x="356" y="49"/>
                  </a:lnTo>
                  <a:lnTo>
                    <a:pt x="358" y="49"/>
                  </a:lnTo>
                  <a:lnTo>
                    <a:pt x="361" y="49"/>
                  </a:lnTo>
                  <a:lnTo>
                    <a:pt x="363" y="49"/>
                  </a:lnTo>
                  <a:lnTo>
                    <a:pt x="364" y="49"/>
                  </a:lnTo>
                  <a:lnTo>
                    <a:pt x="366" y="47"/>
                  </a:lnTo>
                  <a:lnTo>
                    <a:pt x="367" y="45"/>
                  </a:lnTo>
                  <a:lnTo>
                    <a:pt x="367" y="44"/>
                  </a:lnTo>
                  <a:lnTo>
                    <a:pt x="370" y="42"/>
                  </a:lnTo>
                  <a:lnTo>
                    <a:pt x="372" y="41"/>
                  </a:lnTo>
                  <a:lnTo>
                    <a:pt x="374" y="39"/>
                  </a:lnTo>
                  <a:lnTo>
                    <a:pt x="375" y="39"/>
                  </a:lnTo>
                  <a:lnTo>
                    <a:pt x="378" y="37"/>
                  </a:lnTo>
                  <a:lnTo>
                    <a:pt x="381" y="36"/>
                  </a:lnTo>
                  <a:lnTo>
                    <a:pt x="383" y="34"/>
                  </a:lnTo>
                  <a:lnTo>
                    <a:pt x="385" y="34"/>
                  </a:lnTo>
                  <a:lnTo>
                    <a:pt x="385" y="34"/>
                  </a:lnTo>
                  <a:lnTo>
                    <a:pt x="388" y="36"/>
                  </a:lnTo>
                  <a:lnTo>
                    <a:pt x="389" y="34"/>
                  </a:lnTo>
                  <a:lnTo>
                    <a:pt x="391" y="36"/>
                  </a:lnTo>
                  <a:lnTo>
                    <a:pt x="392" y="36"/>
                  </a:lnTo>
                  <a:lnTo>
                    <a:pt x="394" y="37"/>
                  </a:lnTo>
                  <a:lnTo>
                    <a:pt x="396" y="39"/>
                  </a:lnTo>
                  <a:lnTo>
                    <a:pt x="399" y="41"/>
                  </a:lnTo>
                  <a:lnTo>
                    <a:pt x="399" y="41"/>
                  </a:lnTo>
                  <a:lnTo>
                    <a:pt x="400" y="42"/>
                  </a:lnTo>
                  <a:lnTo>
                    <a:pt x="402" y="42"/>
                  </a:lnTo>
                  <a:lnTo>
                    <a:pt x="405" y="42"/>
                  </a:lnTo>
                  <a:lnTo>
                    <a:pt x="405" y="42"/>
                  </a:lnTo>
                  <a:lnTo>
                    <a:pt x="408" y="41"/>
                  </a:lnTo>
                  <a:lnTo>
                    <a:pt x="410" y="39"/>
                  </a:lnTo>
                  <a:lnTo>
                    <a:pt x="411" y="39"/>
                  </a:lnTo>
                  <a:lnTo>
                    <a:pt x="413" y="41"/>
                  </a:lnTo>
                  <a:lnTo>
                    <a:pt x="416" y="41"/>
                  </a:lnTo>
                  <a:lnTo>
                    <a:pt x="418" y="42"/>
                  </a:lnTo>
                  <a:lnTo>
                    <a:pt x="419" y="44"/>
                  </a:lnTo>
                  <a:lnTo>
                    <a:pt x="418" y="45"/>
                  </a:lnTo>
                  <a:lnTo>
                    <a:pt x="415" y="50"/>
                  </a:lnTo>
                  <a:lnTo>
                    <a:pt x="411" y="55"/>
                  </a:lnTo>
                  <a:lnTo>
                    <a:pt x="411" y="58"/>
                  </a:lnTo>
                  <a:lnTo>
                    <a:pt x="410" y="60"/>
                  </a:lnTo>
                  <a:lnTo>
                    <a:pt x="410" y="61"/>
                  </a:lnTo>
                  <a:lnTo>
                    <a:pt x="408" y="63"/>
                  </a:lnTo>
                  <a:lnTo>
                    <a:pt x="408" y="64"/>
                  </a:lnTo>
                  <a:lnTo>
                    <a:pt x="407" y="66"/>
                  </a:lnTo>
                  <a:lnTo>
                    <a:pt x="405" y="69"/>
                  </a:lnTo>
                  <a:lnTo>
                    <a:pt x="405" y="71"/>
                  </a:lnTo>
                  <a:lnTo>
                    <a:pt x="405" y="72"/>
                  </a:lnTo>
                  <a:lnTo>
                    <a:pt x="404" y="74"/>
                  </a:lnTo>
                  <a:lnTo>
                    <a:pt x="402" y="75"/>
                  </a:lnTo>
                  <a:lnTo>
                    <a:pt x="402" y="78"/>
                  </a:lnTo>
                  <a:lnTo>
                    <a:pt x="404" y="80"/>
                  </a:lnTo>
                  <a:lnTo>
                    <a:pt x="405" y="80"/>
                  </a:lnTo>
                  <a:lnTo>
                    <a:pt x="407" y="82"/>
                  </a:lnTo>
                  <a:lnTo>
                    <a:pt x="407" y="83"/>
                  </a:lnTo>
                  <a:lnTo>
                    <a:pt x="408" y="82"/>
                  </a:lnTo>
                  <a:lnTo>
                    <a:pt x="410" y="80"/>
                  </a:lnTo>
                  <a:lnTo>
                    <a:pt x="411" y="80"/>
                  </a:lnTo>
                  <a:lnTo>
                    <a:pt x="413" y="80"/>
                  </a:lnTo>
                  <a:lnTo>
                    <a:pt x="415" y="80"/>
                  </a:lnTo>
                  <a:lnTo>
                    <a:pt x="416" y="80"/>
                  </a:lnTo>
                  <a:lnTo>
                    <a:pt x="418" y="80"/>
                  </a:lnTo>
                  <a:lnTo>
                    <a:pt x="419" y="80"/>
                  </a:lnTo>
                  <a:lnTo>
                    <a:pt x="422" y="80"/>
                  </a:lnTo>
                  <a:lnTo>
                    <a:pt x="422" y="80"/>
                  </a:lnTo>
                  <a:lnTo>
                    <a:pt x="424" y="80"/>
                  </a:lnTo>
                  <a:lnTo>
                    <a:pt x="426" y="82"/>
                  </a:lnTo>
                  <a:lnTo>
                    <a:pt x="427" y="83"/>
                  </a:lnTo>
                  <a:lnTo>
                    <a:pt x="429" y="83"/>
                  </a:lnTo>
                  <a:lnTo>
                    <a:pt x="429" y="83"/>
                  </a:lnTo>
                  <a:lnTo>
                    <a:pt x="430" y="82"/>
                  </a:lnTo>
                  <a:lnTo>
                    <a:pt x="430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5" y="77"/>
                  </a:lnTo>
                  <a:lnTo>
                    <a:pt x="437" y="77"/>
                  </a:lnTo>
                  <a:lnTo>
                    <a:pt x="438" y="77"/>
                  </a:lnTo>
                  <a:lnTo>
                    <a:pt x="440" y="77"/>
                  </a:lnTo>
                  <a:lnTo>
                    <a:pt x="441" y="77"/>
                  </a:lnTo>
                  <a:lnTo>
                    <a:pt x="445" y="77"/>
                  </a:lnTo>
                  <a:lnTo>
                    <a:pt x="446" y="78"/>
                  </a:lnTo>
                  <a:lnTo>
                    <a:pt x="448" y="80"/>
                  </a:lnTo>
                  <a:lnTo>
                    <a:pt x="449" y="82"/>
                  </a:lnTo>
                  <a:lnTo>
                    <a:pt x="451" y="82"/>
                  </a:lnTo>
                  <a:lnTo>
                    <a:pt x="451" y="83"/>
                  </a:lnTo>
                  <a:lnTo>
                    <a:pt x="452" y="83"/>
                  </a:lnTo>
                  <a:lnTo>
                    <a:pt x="452" y="83"/>
                  </a:lnTo>
                  <a:lnTo>
                    <a:pt x="454" y="85"/>
                  </a:lnTo>
                  <a:lnTo>
                    <a:pt x="454" y="85"/>
                  </a:lnTo>
                  <a:lnTo>
                    <a:pt x="454" y="86"/>
                  </a:lnTo>
                  <a:lnTo>
                    <a:pt x="456" y="86"/>
                  </a:lnTo>
                  <a:lnTo>
                    <a:pt x="456" y="86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57" y="88"/>
                  </a:lnTo>
                  <a:lnTo>
                    <a:pt x="460" y="91"/>
                  </a:lnTo>
                  <a:lnTo>
                    <a:pt x="460" y="91"/>
                  </a:lnTo>
                  <a:lnTo>
                    <a:pt x="462" y="93"/>
                  </a:lnTo>
                  <a:lnTo>
                    <a:pt x="463" y="94"/>
                  </a:lnTo>
                  <a:lnTo>
                    <a:pt x="463" y="94"/>
                  </a:lnTo>
                  <a:lnTo>
                    <a:pt x="463" y="96"/>
                  </a:lnTo>
                  <a:lnTo>
                    <a:pt x="465" y="97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5" y="101"/>
                  </a:lnTo>
                  <a:lnTo>
                    <a:pt x="465" y="101"/>
                  </a:lnTo>
                  <a:lnTo>
                    <a:pt x="463" y="102"/>
                  </a:lnTo>
                  <a:lnTo>
                    <a:pt x="462" y="102"/>
                  </a:lnTo>
                  <a:lnTo>
                    <a:pt x="460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4" y="102"/>
                  </a:lnTo>
                  <a:lnTo>
                    <a:pt x="452" y="101"/>
                  </a:lnTo>
                  <a:lnTo>
                    <a:pt x="451" y="101"/>
                  </a:lnTo>
                  <a:lnTo>
                    <a:pt x="449" y="99"/>
                  </a:lnTo>
                  <a:lnTo>
                    <a:pt x="449" y="101"/>
                  </a:lnTo>
                  <a:lnTo>
                    <a:pt x="448" y="101"/>
                  </a:lnTo>
                  <a:lnTo>
                    <a:pt x="448" y="101"/>
                  </a:lnTo>
                  <a:lnTo>
                    <a:pt x="446" y="101"/>
                  </a:lnTo>
                  <a:lnTo>
                    <a:pt x="443" y="101"/>
                  </a:lnTo>
                  <a:lnTo>
                    <a:pt x="441" y="101"/>
                  </a:lnTo>
                  <a:lnTo>
                    <a:pt x="440" y="101"/>
                  </a:lnTo>
                  <a:lnTo>
                    <a:pt x="438" y="102"/>
                  </a:lnTo>
                  <a:lnTo>
                    <a:pt x="437" y="102"/>
                  </a:lnTo>
                  <a:lnTo>
                    <a:pt x="435" y="104"/>
                  </a:lnTo>
                  <a:lnTo>
                    <a:pt x="433" y="104"/>
                  </a:lnTo>
                  <a:lnTo>
                    <a:pt x="433" y="104"/>
                  </a:lnTo>
                  <a:lnTo>
                    <a:pt x="432" y="104"/>
                  </a:lnTo>
                  <a:lnTo>
                    <a:pt x="430" y="102"/>
                  </a:lnTo>
                  <a:lnTo>
                    <a:pt x="429" y="102"/>
                  </a:lnTo>
                  <a:lnTo>
                    <a:pt x="429" y="104"/>
                  </a:lnTo>
                  <a:lnTo>
                    <a:pt x="429" y="104"/>
                  </a:lnTo>
                  <a:lnTo>
                    <a:pt x="429" y="105"/>
                  </a:lnTo>
                  <a:lnTo>
                    <a:pt x="429" y="107"/>
                  </a:lnTo>
                  <a:lnTo>
                    <a:pt x="427" y="107"/>
                  </a:lnTo>
                  <a:lnTo>
                    <a:pt x="427" y="107"/>
                  </a:lnTo>
                  <a:lnTo>
                    <a:pt x="426" y="107"/>
                  </a:lnTo>
                  <a:lnTo>
                    <a:pt x="422" y="107"/>
                  </a:lnTo>
                  <a:lnTo>
                    <a:pt x="421" y="107"/>
                  </a:lnTo>
                  <a:lnTo>
                    <a:pt x="419" y="107"/>
                  </a:lnTo>
                  <a:lnTo>
                    <a:pt x="419" y="107"/>
                  </a:lnTo>
                  <a:lnTo>
                    <a:pt x="418" y="108"/>
                  </a:lnTo>
                  <a:lnTo>
                    <a:pt x="416" y="108"/>
                  </a:lnTo>
                  <a:lnTo>
                    <a:pt x="416" y="110"/>
                  </a:lnTo>
                  <a:lnTo>
                    <a:pt x="415" y="110"/>
                  </a:lnTo>
                  <a:lnTo>
                    <a:pt x="415" y="112"/>
                  </a:lnTo>
                  <a:lnTo>
                    <a:pt x="413" y="115"/>
                  </a:lnTo>
                  <a:lnTo>
                    <a:pt x="411" y="115"/>
                  </a:lnTo>
                  <a:lnTo>
                    <a:pt x="411" y="116"/>
                  </a:lnTo>
                  <a:lnTo>
                    <a:pt x="411" y="116"/>
                  </a:lnTo>
                  <a:lnTo>
                    <a:pt x="411" y="118"/>
                  </a:lnTo>
                  <a:lnTo>
                    <a:pt x="410" y="119"/>
                  </a:lnTo>
                  <a:lnTo>
                    <a:pt x="410" y="119"/>
                  </a:lnTo>
                  <a:lnTo>
                    <a:pt x="408" y="119"/>
                  </a:lnTo>
                  <a:lnTo>
                    <a:pt x="405" y="121"/>
                  </a:lnTo>
                  <a:lnTo>
                    <a:pt x="404" y="123"/>
                  </a:lnTo>
                  <a:lnTo>
                    <a:pt x="402" y="124"/>
                  </a:lnTo>
                  <a:lnTo>
                    <a:pt x="400" y="124"/>
                  </a:lnTo>
                  <a:lnTo>
                    <a:pt x="397" y="124"/>
                  </a:lnTo>
                  <a:lnTo>
                    <a:pt x="397" y="124"/>
                  </a:lnTo>
                  <a:lnTo>
                    <a:pt x="392" y="124"/>
                  </a:lnTo>
                  <a:lnTo>
                    <a:pt x="391" y="124"/>
                  </a:lnTo>
                  <a:lnTo>
                    <a:pt x="389" y="124"/>
                  </a:lnTo>
                  <a:lnTo>
                    <a:pt x="388" y="124"/>
                  </a:lnTo>
                  <a:lnTo>
                    <a:pt x="388" y="124"/>
                  </a:lnTo>
                  <a:lnTo>
                    <a:pt x="388" y="126"/>
                  </a:lnTo>
                  <a:lnTo>
                    <a:pt x="386" y="126"/>
                  </a:lnTo>
                  <a:lnTo>
                    <a:pt x="386" y="127"/>
                  </a:lnTo>
                  <a:lnTo>
                    <a:pt x="383" y="129"/>
                  </a:lnTo>
                  <a:lnTo>
                    <a:pt x="381" y="130"/>
                  </a:lnTo>
                  <a:lnTo>
                    <a:pt x="381" y="132"/>
                  </a:lnTo>
                  <a:lnTo>
                    <a:pt x="380" y="132"/>
                  </a:lnTo>
                  <a:lnTo>
                    <a:pt x="378" y="134"/>
                  </a:lnTo>
                  <a:lnTo>
                    <a:pt x="378" y="134"/>
                  </a:lnTo>
                  <a:lnTo>
                    <a:pt x="377" y="134"/>
                  </a:lnTo>
                  <a:lnTo>
                    <a:pt x="375" y="135"/>
                  </a:lnTo>
                  <a:lnTo>
                    <a:pt x="374" y="135"/>
                  </a:lnTo>
                  <a:lnTo>
                    <a:pt x="372" y="135"/>
                  </a:lnTo>
                  <a:lnTo>
                    <a:pt x="372" y="135"/>
                  </a:lnTo>
                  <a:lnTo>
                    <a:pt x="369" y="135"/>
                  </a:lnTo>
                  <a:lnTo>
                    <a:pt x="369" y="135"/>
                  </a:lnTo>
                  <a:lnTo>
                    <a:pt x="366" y="135"/>
                  </a:lnTo>
                  <a:lnTo>
                    <a:pt x="361" y="134"/>
                  </a:lnTo>
                  <a:lnTo>
                    <a:pt x="359" y="132"/>
                  </a:lnTo>
                  <a:lnTo>
                    <a:pt x="358" y="130"/>
                  </a:lnTo>
                  <a:lnTo>
                    <a:pt x="356" y="130"/>
                  </a:lnTo>
                  <a:lnTo>
                    <a:pt x="355" y="130"/>
                  </a:lnTo>
                  <a:lnTo>
                    <a:pt x="353" y="130"/>
                  </a:lnTo>
                  <a:lnTo>
                    <a:pt x="351" y="130"/>
                  </a:lnTo>
                  <a:lnTo>
                    <a:pt x="350" y="130"/>
                  </a:lnTo>
                  <a:lnTo>
                    <a:pt x="347" y="132"/>
                  </a:lnTo>
                  <a:lnTo>
                    <a:pt x="347" y="134"/>
                  </a:lnTo>
                  <a:lnTo>
                    <a:pt x="345" y="134"/>
                  </a:lnTo>
                  <a:lnTo>
                    <a:pt x="344" y="137"/>
                  </a:lnTo>
                  <a:lnTo>
                    <a:pt x="344" y="138"/>
                  </a:lnTo>
                  <a:lnTo>
                    <a:pt x="344" y="140"/>
                  </a:lnTo>
                  <a:lnTo>
                    <a:pt x="342" y="141"/>
                  </a:lnTo>
                  <a:lnTo>
                    <a:pt x="342" y="143"/>
                  </a:lnTo>
                  <a:lnTo>
                    <a:pt x="342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5" y="148"/>
                  </a:lnTo>
                  <a:lnTo>
                    <a:pt x="347" y="148"/>
                  </a:lnTo>
                  <a:lnTo>
                    <a:pt x="348" y="151"/>
                  </a:lnTo>
                  <a:lnTo>
                    <a:pt x="348" y="151"/>
                  </a:lnTo>
                  <a:lnTo>
                    <a:pt x="350" y="153"/>
                  </a:lnTo>
                  <a:lnTo>
                    <a:pt x="350" y="154"/>
                  </a:lnTo>
                  <a:lnTo>
                    <a:pt x="350" y="154"/>
                  </a:lnTo>
                  <a:lnTo>
                    <a:pt x="348" y="154"/>
                  </a:lnTo>
                  <a:lnTo>
                    <a:pt x="347" y="156"/>
                  </a:lnTo>
                  <a:lnTo>
                    <a:pt x="347" y="156"/>
                  </a:lnTo>
                  <a:lnTo>
                    <a:pt x="345" y="157"/>
                  </a:lnTo>
                  <a:lnTo>
                    <a:pt x="344" y="157"/>
                  </a:lnTo>
                  <a:lnTo>
                    <a:pt x="344" y="157"/>
                  </a:lnTo>
                  <a:lnTo>
                    <a:pt x="344" y="159"/>
                  </a:lnTo>
                  <a:lnTo>
                    <a:pt x="339" y="160"/>
                  </a:lnTo>
                  <a:lnTo>
                    <a:pt x="337" y="160"/>
                  </a:lnTo>
                  <a:lnTo>
                    <a:pt x="336" y="160"/>
                  </a:lnTo>
                  <a:lnTo>
                    <a:pt x="336" y="162"/>
                  </a:lnTo>
                  <a:lnTo>
                    <a:pt x="334" y="164"/>
                  </a:lnTo>
                  <a:lnTo>
                    <a:pt x="333" y="165"/>
                  </a:lnTo>
                  <a:lnTo>
                    <a:pt x="333" y="165"/>
                  </a:lnTo>
                  <a:lnTo>
                    <a:pt x="331" y="167"/>
                  </a:lnTo>
                  <a:lnTo>
                    <a:pt x="329" y="168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8" y="170"/>
                  </a:lnTo>
                  <a:lnTo>
                    <a:pt x="326" y="171"/>
                  </a:lnTo>
                  <a:lnTo>
                    <a:pt x="325" y="171"/>
                  </a:lnTo>
                  <a:lnTo>
                    <a:pt x="323" y="173"/>
                  </a:lnTo>
                  <a:lnTo>
                    <a:pt x="320" y="173"/>
                  </a:lnTo>
                  <a:lnTo>
                    <a:pt x="317" y="175"/>
                  </a:lnTo>
                  <a:lnTo>
                    <a:pt x="317" y="175"/>
                  </a:lnTo>
                  <a:lnTo>
                    <a:pt x="314" y="176"/>
                  </a:lnTo>
                  <a:lnTo>
                    <a:pt x="312" y="176"/>
                  </a:lnTo>
                  <a:lnTo>
                    <a:pt x="309" y="176"/>
                  </a:lnTo>
                  <a:lnTo>
                    <a:pt x="306" y="176"/>
                  </a:lnTo>
                  <a:lnTo>
                    <a:pt x="303" y="176"/>
                  </a:lnTo>
                  <a:lnTo>
                    <a:pt x="301" y="176"/>
                  </a:lnTo>
                  <a:lnTo>
                    <a:pt x="298" y="176"/>
                  </a:lnTo>
                  <a:lnTo>
                    <a:pt x="295" y="176"/>
                  </a:lnTo>
                  <a:lnTo>
                    <a:pt x="293" y="176"/>
                  </a:lnTo>
                  <a:lnTo>
                    <a:pt x="290" y="176"/>
                  </a:lnTo>
                  <a:lnTo>
                    <a:pt x="290" y="178"/>
                  </a:lnTo>
                  <a:lnTo>
                    <a:pt x="282" y="178"/>
                  </a:lnTo>
                  <a:lnTo>
                    <a:pt x="281" y="178"/>
                  </a:lnTo>
                  <a:lnTo>
                    <a:pt x="277" y="179"/>
                  </a:lnTo>
                  <a:lnTo>
                    <a:pt x="276" y="179"/>
                  </a:lnTo>
                  <a:lnTo>
                    <a:pt x="274" y="179"/>
                  </a:lnTo>
                  <a:lnTo>
                    <a:pt x="273" y="179"/>
                  </a:lnTo>
                  <a:lnTo>
                    <a:pt x="271" y="181"/>
                  </a:lnTo>
                  <a:lnTo>
                    <a:pt x="268" y="181"/>
                  </a:lnTo>
                  <a:lnTo>
                    <a:pt x="262" y="184"/>
                  </a:lnTo>
                  <a:lnTo>
                    <a:pt x="258" y="186"/>
                  </a:lnTo>
                  <a:lnTo>
                    <a:pt x="257" y="187"/>
                  </a:lnTo>
                  <a:lnTo>
                    <a:pt x="254" y="187"/>
                  </a:lnTo>
                  <a:lnTo>
                    <a:pt x="252" y="189"/>
                  </a:lnTo>
                  <a:lnTo>
                    <a:pt x="251" y="190"/>
                  </a:lnTo>
                  <a:lnTo>
                    <a:pt x="251" y="190"/>
                  </a:lnTo>
                  <a:lnTo>
                    <a:pt x="249" y="190"/>
                  </a:lnTo>
                  <a:lnTo>
                    <a:pt x="247" y="190"/>
                  </a:lnTo>
                  <a:lnTo>
                    <a:pt x="246" y="190"/>
                  </a:lnTo>
                  <a:lnTo>
                    <a:pt x="243" y="190"/>
                  </a:lnTo>
                  <a:lnTo>
                    <a:pt x="243" y="186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2" y="189"/>
                  </a:lnTo>
                  <a:lnTo>
                    <a:pt x="227" y="187"/>
                  </a:lnTo>
                  <a:lnTo>
                    <a:pt x="224" y="186"/>
                  </a:lnTo>
                  <a:lnTo>
                    <a:pt x="222" y="184"/>
                  </a:lnTo>
                  <a:lnTo>
                    <a:pt x="217" y="182"/>
                  </a:lnTo>
                  <a:lnTo>
                    <a:pt x="214" y="182"/>
                  </a:lnTo>
                  <a:lnTo>
                    <a:pt x="208" y="181"/>
                  </a:lnTo>
                  <a:lnTo>
                    <a:pt x="206" y="181"/>
                  </a:lnTo>
                  <a:lnTo>
                    <a:pt x="205" y="179"/>
                  </a:lnTo>
                  <a:lnTo>
                    <a:pt x="202" y="176"/>
                  </a:lnTo>
                  <a:lnTo>
                    <a:pt x="202" y="175"/>
                  </a:lnTo>
                  <a:lnTo>
                    <a:pt x="200" y="175"/>
                  </a:lnTo>
                  <a:lnTo>
                    <a:pt x="199" y="175"/>
                  </a:lnTo>
                  <a:lnTo>
                    <a:pt x="197" y="175"/>
                  </a:lnTo>
                  <a:lnTo>
                    <a:pt x="194" y="175"/>
                  </a:lnTo>
                  <a:lnTo>
                    <a:pt x="189" y="173"/>
                  </a:lnTo>
                  <a:lnTo>
                    <a:pt x="184" y="173"/>
                  </a:lnTo>
                  <a:lnTo>
                    <a:pt x="178" y="173"/>
                  </a:lnTo>
                  <a:lnTo>
                    <a:pt x="176" y="171"/>
                  </a:lnTo>
                  <a:lnTo>
                    <a:pt x="173" y="173"/>
                  </a:lnTo>
                  <a:lnTo>
                    <a:pt x="170" y="175"/>
                  </a:lnTo>
                  <a:lnTo>
                    <a:pt x="162" y="173"/>
                  </a:lnTo>
                  <a:lnTo>
                    <a:pt x="159" y="173"/>
                  </a:lnTo>
                  <a:lnTo>
                    <a:pt x="151" y="171"/>
                  </a:lnTo>
                  <a:lnTo>
                    <a:pt x="145" y="171"/>
                  </a:lnTo>
                  <a:lnTo>
                    <a:pt x="137" y="170"/>
                  </a:lnTo>
                  <a:lnTo>
                    <a:pt x="132" y="171"/>
                  </a:lnTo>
                  <a:lnTo>
                    <a:pt x="129" y="171"/>
                  </a:lnTo>
                  <a:lnTo>
                    <a:pt x="124" y="171"/>
                  </a:lnTo>
                  <a:lnTo>
                    <a:pt x="124" y="171"/>
                  </a:lnTo>
                  <a:lnTo>
                    <a:pt x="124" y="170"/>
                  </a:lnTo>
                  <a:lnTo>
                    <a:pt x="124" y="168"/>
                  </a:lnTo>
                  <a:lnTo>
                    <a:pt x="121" y="167"/>
                  </a:lnTo>
                  <a:lnTo>
                    <a:pt x="121" y="165"/>
                  </a:lnTo>
                  <a:lnTo>
                    <a:pt x="118" y="164"/>
                  </a:lnTo>
                  <a:lnTo>
                    <a:pt x="118" y="162"/>
                  </a:lnTo>
                  <a:lnTo>
                    <a:pt x="117" y="160"/>
                  </a:lnTo>
                  <a:lnTo>
                    <a:pt x="115" y="156"/>
                  </a:lnTo>
                  <a:lnTo>
                    <a:pt x="113" y="151"/>
                  </a:lnTo>
                  <a:lnTo>
                    <a:pt x="113" y="151"/>
                  </a:lnTo>
                  <a:lnTo>
                    <a:pt x="113" y="149"/>
                  </a:lnTo>
                  <a:lnTo>
                    <a:pt x="112" y="149"/>
                  </a:lnTo>
                  <a:lnTo>
                    <a:pt x="110" y="149"/>
                  </a:lnTo>
                  <a:lnTo>
                    <a:pt x="110" y="148"/>
                  </a:lnTo>
                  <a:lnTo>
                    <a:pt x="110" y="148"/>
                  </a:lnTo>
                  <a:lnTo>
                    <a:pt x="110" y="146"/>
                  </a:lnTo>
                  <a:lnTo>
                    <a:pt x="110" y="145"/>
                  </a:lnTo>
                  <a:lnTo>
                    <a:pt x="110" y="145"/>
                  </a:lnTo>
                  <a:lnTo>
                    <a:pt x="105" y="145"/>
                  </a:lnTo>
                  <a:lnTo>
                    <a:pt x="102" y="143"/>
                  </a:lnTo>
                  <a:lnTo>
                    <a:pt x="101" y="143"/>
                  </a:lnTo>
                  <a:lnTo>
                    <a:pt x="98" y="140"/>
                  </a:lnTo>
                  <a:lnTo>
                    <a:pt x="96" y="140"/>
                  </a:lnTo>
                  <a:lnTo>
                    <a:pt x="93" y="138"/>
                  </a:lnTo>
                  <a:lnTo>
                    <a:pt x="90" y="137"/>
                  </a:lnTo>
                  <a:lnTo>
                    <a:pt x="88" y="137"/>
                  </a:lnTo>
                  <a:lnTo>
                    <a:pt x="87" y="134"/>
                  </a:lnTo>
                  <a:lnTo>
                    <a:pt x="85" y="134"/>
                  </a:lnTo>
                  <a:lnTo>
                    <a:pt x="83" y="132"/>
                  </a:lnTo>
                  <a:lnTo>
                    <a:pt x="80" y="132"/>
                  </a:lnTo>
                  <a:lnTo>
                    <a:pt x="76" y="130"/>
                  </a:lnTo>
                  <a:lnTo>
                    <a:pt x="72" y="130"/>
                  </a:lnTo>
                  <a:lnTo>
                    <a:pt x="71" y="130"/>
                  </a:lnTo>
                  <a:lnTo>
                    <a:pt x="68" y="130"/>
                  </a:lnTo>
                  <a:lnTo>
                    <a:pt x="64" y="130"/>
                  </a:lnTo>
                  <a:lnTo>
                    <a:pt x="61" y="130"/>
                  </a:lnTo>
                  <a:lnTo>
                    <a:pt x="60" y="130"/>
                  </a:lnTo>
                  <a:lnTo>
                    <a:pt x="58" y="130"/>
                  </a:lnTo>
                  <a:lnTo>
                    <a:pt x="55" y="130"/>
                  </a:lnTo>
                  <a:lnTo>
                    <a:pt x="55" y="129"/>
                  </a:lnTo>
                  <a:lnTo>
                    <a:pt x="53" y="129"/>
                  </a:lnTo>
                  <a:lnTo>
                    <a:pt x="52" y="129"/>
                  </a:lnTo>
                  <a:lnTo>
                    <a:pt x="50" y="129"/>
                  </a:lnTo>
                  <a:lnTo>
                    <a:pt x="49" y="127"/>
                  </a:lnTo>
                  <a:lnTo>
                    <a:pt x="49" y="127"/>
                  </a:lnTo>
                  <a:lnTo>
                    <a:pt x="47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44" y="124"/>
                  </a:lnTo>
                  <a:lnTo>
                    <a:pt x="44" y="124"/>
                  </a:lnTo>
                  <a:lnTo>
                    <a:pt x="42" y="123"/>
                  </a:lnTo>
                  <a:lnTo>
                    <a:pt x="42" y="123"/>
                  </a:lnTo>
                  <a:lnTo>
                    <a:pt x="42" y="121"/>
                  </a:lnTo>
                  <a:lnTo>
                    <a:pt x="42" y="118"/>
                  </a:lnTo>
                  <a:lnTo>
                    <a:pt x="44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7" y="113"/>
                  </a:lnTo>
                  <a:lnTo>
                    <a:pt x="47" y="113"/>
                  </a:lnTo>
                  <a:lnTo>
                    <a:pt x="47" y="112"/>
                  </a:lnTo>
                  <a:lnTo>
                    <a:pt x="47" y="110"/>
                  </a:lnTo>
                  <a:lnTo>
                    <a:pt x="46" y="108"/>
                  </a:lnTo>
                  <a:lnTo>
                    <a:pt x="46" y="107"/>
                  </a:lnTo>
                  <a:lnTo>
                    <a:pt x="47" y="107"/>
                  </a:lnTo>
                  <a:lnTo>
                    <a:pt x="47" y="104"/>
                  </a:lnTo>
                  <a:lnTo>
                    <a:pt x="47" y="104"/>
                  </a:lnTo>
                  <a:lnTo>
                    <a:pt x="47" y="102"/>
                  </a:lnTo>
                  <a:lnTo>
                    <a:pt x="47" y="102"/>
                  </a:lnTo>
                  <a:lnTo>
                    <a:pt x="47" y="101"/>
                  </a:lnTo>
                  <a:lnTo>
                    <a:pt x="46" y="97"/>
                  </a:lnTo>
                  <a:lnTo>
                    <a:pt x="46" y="96"/>
                  </a:lnTo>
                  <a:lnTo>
                    <a:pt x="44" y="96"/>
                  </a:lnTo>
                  <a:lnTo>
                    <a:pt x="42" y="96"/>
                  </a:lnTo>
                  <a:lnTo>
                    <a:pt x="42" y="94"/>
                  </a:lnTo>
                  <a:lnTo>
                    <a:pt x="41" y="91"/>
                  </a:lnTo>
                  <a:lnTo>
                    <a:pt x="39" y="89"/>
                  </a:lnTo>
                  <a:lnTo>
                    <a:pt x="39" y="89"/>
                  </a:lnTo>
                  <a:lnTo>
                    <a:pt x="39" y="88"/>
                  </a:lnTo>
                  <a:lnTo>
                    <a:pt x="39" y="86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8" y="83"/>
                  </a:lnTo>
                  <a:lnTo>
                    <a:pt x="38" y="83"/>
                  </a:lnTo>
                  <a:lnTo>
                    <a:pt x="36" y="83"/>
                  </a:lnTo>
                  <a:lnTo>
                    <a:pt x="35" y="82"/>
                  </a:lnTo>
                  <a:lnTo>
                    <a:pt x="33" y="80"/>
                  </a:lnTo>
                  <a:lnTo>
                    <a:pt x="33" y="80"/>
                  </a:lnTo>
                  <a:lnTo>
                    <a:pt x="33" y="78"/>
                  </a:lnTo>
                  <a:lnTo>
                    <a:pt x="33" y="78"/>
                  </a:lnTo>
                  <a:lnTo>
                    <a:pt x="31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8" y="80"/>
                  </a:lnTo>
                  <a:lnTo>
                    <a:pt x="28" y="78"/>
                  </a:lnTo>
                  <a:lnTo>
                    <a:pt x="28" y="78"/>
                  </a:lnTo>
                  <a:lnTo>
                    <a:pt x="27" y="77"/>
                  </a:lnTo>
                  <a:lnTo>
                    <a:pt x="25" y="77"/>
                  </a:lnTo>
                  <a:lnTo>
                    <a:pt x="23" y="77"/>
                  </a:lnTo>
                  <a:lnTo>
                    <a:pt x="22" y="77"/>
                  </a:lnTo>
                  <a:lnTo>
                    <a:pt x="20" y="77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5"/>
                  </a:lnTo>
                  <a:lnTo>
                    <a:pt x="16" y="75"/>
                  </a:lnTo>
                  <a:lnTo>
                    <a:pt x="14" y="74"/>
                  </a:lnTo>
                  <a:lnTo>
                    <a:pt x="12" y="72"/>
                  </a:lnTo>
                  <a:lnTo>
                    <a:pt x="12" y="71"/>
                  </a:lnTo>
                  <a:lnTo>
                    <a:pt x="11" y="71"/>
                  </a:lnTo>
                  <a:lnTo>
                    <a:pt x="9" y="69"/>
                  </a:lnTo>
                  <a:lnTo>
                    <a:pt x="8" y="69"/>
                  </a:lnTo>
                  <a:lnTo>
                    <a:pt x="6" y="67"/>
                  </a:lnTo>
                  <a:lnTo>
                    <a:pt x="5" y="67"/>
                  </a:lnTo>
                  <a:lnTo>
                    <a:pt x="3" y="67"/>
                  </a:lnTo>
                  <a:lnTo>
                    <a:pt x="3" y="66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0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3" y="55"/>
                  </a:lnTo>
                  <a:lnTo>
                    <a:pt x="3" y="55"/>
                  </a:lnTo>
                  <a:lnTo>
                    <a:pt x="5" y="55"/>
                  </a:lnTo>
                  <a:lnTo>
                    <a:pt x="6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6" y="50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1" y="50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6" y="50"/>
                  </a:lnTo>
                  <a:lnTo>
                    <a:pt x="16" y="50"/>
                  </a:lnTo>
                  <a:lnTo>
                    <a:pt x="16" y="49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3" y="47"/>
                  </a:lnTo>
                  <a:lnTo>
                    <a:pt x="25" y="45"/>
                  </a:lnTo>
                  <a:lnTo>
                    <a:pt x="27" y="45"/>
                  </a:lnTo>
                  <a:lnTo>
                    <a:pt x="28" y="45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28" y="42"/>
                  </a:lnTo>
                  <a:lnTo>
                    <a:pt x="30" y="41"/>
                  </a:lnTo>
                  <a:lnTo>
                    <a:pt x="31" y="41"/>
                  </a:lnTo>
                  <a:lnTo>
                    <a:pt x="33" y="41"/>
                  </a:lnTo>
                  <a:lnTo>
                    <a:pt x="33" y="39"/>
                  </a:lnTo>
                  <a:lnTo>
                    <a:pt x="33" y="37"/>
                  </a:lnTo>
                  <a:lnTo>
                    <a:pt x="35" y="37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8" y="36"/>
                  </a:lnTo>
                  <a:lnTo>
                    <a:pt x="41" y="36"/>
                  </a:lnTo>
                  <a:lnTo>
                    <a:pt x="42" y="36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6" y="34"/>
                  </a:lnTo>
                  <a:lnTo>
                    <a:pt x="46" y="33"/>
                  </a:lnTo>
                  <a:lnTo>
                    <a:pt x="47" y="31"/>
                  </a:lnTo>
                  <a:lnTo>
                    <a:pt x="49" y="31"/>
                  </a:lnTo>
                  <a:lnTo>
                    <a:pt x="50" y="31"/>
                  </a:lnTo>
                  <a:lnTo>
                    <a:pt x="52" y="31"/>
                  </a:lnTo>
                  <a:lnTo>
                    <a:pt x="52" y="31"/>
                  </a:lnTo>
                  <a:lnTo>
                    <a:pt x="53" y="31"/>
                  </a:lnTo>
                  <a:lnTo>
                    <a:pt x="53" y="30"/>
                  </a:lnTo>
                  <a:lnTo>
                    <a:pt x="55" y="30"/>
                  </a:lnTo>
                  <a:lnTo>
                    <a:pt x="57" y="30"/>
                  </a:lnTo>
                  <a:lnTo>
                    <a:pt x="57" y="28"/>
                  </a:lnTo>
                  <a:lnTo>
                    <a:pt x="58" y="26"/>
                  </a:lnTo>
                  <a:lnTo>
                    <a:pt x="58" y="26"/>
                  </a:lnTo>
                  <a:lnTo>
                    <a:pt x="61" y="26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6" y="25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9" y="25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1" y="26"/>
                  </a:lnTo>
                  <a:lnTo>
                    <a:pt x="72" y="26"/>
                  </a:lnTo>
                  <a:lnTo>
                    <a:pt x="72" y="25"/>
                  </a:lnTo>
                  <a:lnTo>
                    <a:pt x="74" y="25"/>
                  </a:lnTo>
                  <a:lnTo>
                    <a:pt x="76" y="25"/>
                  </a:lnTo>
                  <a:lnTo>
                    <a:pt x="76" y="25"/>
                  </a:lnTo>
                  <a:lnTo>
                    <a:pt x="76" y="26"/>
                  </a:lnTo>
                  <a:lnTo>
                    <a:pt x="76" y="28"/>
                  </a:lnTo>
                  <a:lnTo>
                    <a:pt x="77" y="28"/>
                  </a:lnTo>
                  <a:lnTo>
                    <a:pt x="79" y="28"/>
                  </a:lnTo>
                  <a:lnTo>
                    <a:pt x="80" y="28"/>
                  </a:lnTo>
                  <a:lnTo>
                    <a:pt x="82" y="28"/>
                  </a:lnTo>
                  <a:lnTo>
                    <a:pt x="83" y="28"/>
                  </a:lnTo>
                  <a:lnTo>
                    <a:pt x="85" y="28"/>
                  </a:lnTo>
                  <a:lnTo>
                    <a:pt x="85" y="28"/>
                  </a:lnTo>
                  <a:lnTo>
                    <a:pt x="88" y="28"/>
                  </a:lnTo>
                  <a:lnTo>
                    <a:pt x="90" y="30"/>
                  </a:lnTo>
                  <a:lnTo>
                    <a:pt x="91" y="30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4" y="33"/>
                  </a:lnTo>
                  <a:lnTo>
                    <a:pt x="96" y="34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8" y="36"/>
                  </a:lnTo>
                  <a:lnTo>
                    <a:pt x="98" y="37"/>
                  </a:lnTo>
                  <a:lnTo>
                    <a:pt x="99" y="37"/>
                  </a:lnTo>
                  <a:lnTo>
                    <a:pt x="99" y="39"/>
                  </a:lnTo>
                  <a:lnTo>
                    <a:pt x="101" y="39"/>
                  </a:lnTo>
                  <a:lnTo>
                    <a:pt x="101" y="39"/>
                  </a:lnTo>
                  <a:lnTo>
                    <a:pt x="102" y="39"/>
                  </a:lnTo>
                  <a:lnTo>
                    <a:pt x="104" y="39"/>
                  </a:lnTo>
                  <a:lnTo>
                    <a:pt x="105" y="39"/>
                  </a:lnTo>
                  <a:lnTo>
                    <a:pt x="105" y="41"/>
                  </a:lnTo>
                  <a:lnTo>
                    <a:pt x="107" y="41"/>
                  </a:lnTo>
                  <a:lnTo>
                    <a:pt x="107" y="41"/>
                  </a:lnTo>
                  <a:lnTo>
                    <a:pt x="110" y="41"/>
                  </a:lnTo>
                  <a:lnTo>
                    <a:pt x="110" y="41"/>
                  </a:lnTo>
                  <a:lnTo>
                    <a:pt x="112" y="41"/>
                  </a:lnTo>
                  <a:lnTo>
                    <a:pt x="113" y="41"/>
                  </a:lnTo>
                  <a:lnTo>
                    <a:pt x="113" y="41"/>
                  </a:lnTo>
                  <a:lnTo>
                    <a:pt x="115" y="41"/>
                  </a:lnTo>
                  <a:lnTo>
                    <a:pt x="117" y="39"/>
                  </a:lnTo>
                  <a:lnTo>
                    <a:pt x="118" y="39"/>
                  </a:lnTo>
                  <a:lnTo>
                    <a:pt x="118" y="41"/>
                  </a:lnTo>
                  <a:lnTo>
                    <a:pt x="118" y="41"/>
                  </a:lnTo>
                  <a:lnTo>
                    <a:pt x="120" y="41"/>
                  </a:lnTo>
                  <a:lnTo>
                    <a:pt x="120" y="39"/>
                  </a:lnTo>
                  <a:lnTo>
                    <a:pt x="120" y="39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26" y="41"/>
                  </a:lnTo>
                  <a:lnTo>
                    <a:pt x="128" y="41"/>
                  </a:lnTo>
                  <a:lnTo>
                    <a:pt x="128" y="42"/>
                  </a:lnTo>
                  <a:lnTo>
                    <a:pt x="128" y="42"/>
                  </a:lnTo>
                  <a:lnTo>
                    <a:pt x="129" y="42"/>
                  </a:lnTo>
                  <a:lnTo>
                    <a:pt x="129" y="41"/>
                  </a:lnTo>
                  <a:lnTo>
                    <a:pt x="134" y="42"/>
                  </a:lnTo>
                  <a:lnTo>
                    <a:pt x="135" y="42"/>
                  </a:lnTo>
                  <a:lnTo>
                    <a:pt x="135" y="44"/>
                  </a:lnTo>
                  <a:lnTo>
                    <a:pt x="135" y="44"/>
                  </a:lnTo>
                  <a:lnTo>
                    <a:pt x="137" y="45"/>
                  </a:lnTo>
                  <a:lnTo>
                    <a:pt x="139" y="45"/>
                  </a:lnTo>
                  <a:lnTo>
                    <a:pt x="140" y="44"/>
                  </a:lnTo>
                  <a:lnTo>
                    <a:pt x="142" y="42"/>
                  </a:lnTo>
                  <a:lnTo>
                    <a:pt x="142" y="41"/>
                  </a:lnTo>
                  <a:lnTo>
                    <a:pt x="143" y="41"/>
                  </a:lnTo>
                  <a:lnTo>
                    <a:pt x="145" y="41"/>
                  </a:lnTo>
                  <a:lnTo>
                    <a:pt x="145" y="41"/>
                  </a:lnTo>
                  <a:lnTo>
                    <a:pt x="146" y="41"/>
                  </a:lnTo>
                  <a:lnTo>
                    <a:pt x="148" y="39"/>
                  </a:lnTo>
                  <a:lnTo>
                    <a:pt x="148" y="39"/>
                  </a:lnTo>
                  <a:lnTo>
                    <a:pt x="150" y="37"/>
                  </a:lnTo>
                  <a:lnTo>
                    <a:pt x="150" y="37"/>
                  </a:lnTo>
                  <a:lnTo>
                    <a:pt x="151" y="36"/>
                  </a:lnTo>
                  <a:lnTo>
                    <a:pt x="151" y="36"/>
                  </a:lnTo>
                  <a:lnTo>
                    <a:pt x="153" y="34"/>
                  </a:lnTo>
                  <a:lnTo>
                    <a:pt x="153" y="31"/>
                  </a:lnTo>
                  <a:lnTo>
                    <a:pt x="153" y="31"/>
                  </a:lnTo>
                  <a:lnTo>
                    <a:pt x="153" y="30"/>
                  </a:lnTo>
                  <a:lnTo>
                    <a:pt x="151" y="30"/>
                  </a:lnTo>
                  <a:lnTo>
                    <a:pt x="151" y="30"/>
                  </a:lnTo>
                  <a:lnTo>
                    <a:pt x="150" y="28"/>
                  </a:lnTo>
                  <a:lnTo>
                    <a:pt x="148" y="28"/>
                  </a:lnTo>
                  <a:lnTo>
                    <a:pt x="148" y="26"/>
                  </a:lnTo>
                  <a:lnTo>
                    <a:pt x="148" y="25"/>
                  </a:lnTo>
                  <a:lnTo>
                    <a:pt x="148" y="25"/>
                  </a:lnTo>
                  <a:lnTo>
                    <a:pt x="148" y="23"/>
                  </a:lnTo>
                  <a:lnTo>
                    <a:pt x="146" y="23"/>
                  </a:lnTo>
                  <a:lnTo>
                    <a:pt x="146" y="22"/>
                  </a:lnTo>
                  <a:lnTo>
                    <a:pt x="146" y="22"/>
                  </a:lnTo>
                  <a:lnTo>
                    <a:pt x="146" y="20"/>
                  </a:lnTo>
                  <a:lnTo>
                    <a:pt x="146" y="17"/>
                  </a:lnTo>
                  <a:lnTo>
                    <a:pt x="146" y="17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4"/>
                  </a:lnTo>
                  <a:lnTo>
                    <a:pt x="148" y="14"/>
                  </a:lnTo>
                  <a:lnTo>
                    <a:pt x="150" y="12"/>
                  </a:lnTo>
                  <a:lnTo>
                    <a:pt x="150" y="12"/>
                  </a:lnTo>
                  <a:lnTo>
                    <a:pt x="151" y="11"/>
                  </a:lnTo>
                  <a:lnTo>
                    <a:pt x="151" y="11"/>
                  </a:lnTo>
                  <a:lnTo>
                    <a:pt x="151" y="9"/>
                  </a:lnTo>
                  <a:lnTo>
                    <a:pt x="153" y="9"/>
                  </a:lnTo>
                  <a:lnTo>
                    <a:pt x="153" y="8"/>
                  </a:lnTo>
                  <a:lnTo>
                    <a:pt x="153" y="8"/>
                  </a:lnTo>
                  <a:lnTo>
                    <a:pt x="158" y="6"/>
                  </a:lnTo>
                  <a:lnTo>
                    <a:pt x="159" y="3"/>
                  </a:lnTo>
                  <a:lnTo>
                    <a:pt x="161" y="3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2" name="Freeform 209">
              <a:extLst>
                <a:ext uri="{FF2B5EF4-FFF2-40B4-BE49-F238E27FC236}">
                  <a16:creationId xmlns:a16="http://schemas.microsoft.com/office/drawing/2014/main" id="{B796833C-E7F7-471F-8F50-8699AEC70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5418033" y="3704457"/>
              <a:ext cx="467813" cy="426880"/>
            </a:xfrm>
            <a:custGeom>
              <a:avLst/>
              <a:gdLst>
                <a:gd name="T0" fmla="*/ 135 w 240"/>
                <a:gd name="T1" fmla="*/ 17 h 219"/>
                <a:gd name="T2" fmla="*/ 173 w 240"/>
                <a:gd name="T3" fmla="*/ 44 h 219"/>
                <a:gd name="T4" fmla="*/ 194 w 240"/>
                <a:gd name="T5" fmla="*/ 61 h 219"/>
                <a:gd name="T6" fmla="*/ 203 w 240"/>
                <a:gd name="T7" fmla="*/ 69 h 219"/>
                <a:gd name="T8" fmla="*/ 219 w 240"/>
                <a:gd name="T9" fmla="*/ 75 h 219"/>
                <a:gd name="T10" fmla="*/ 224 w 240"/>
                <a:gd name="T11" fmla="*/ 82 h 219"/>
                <a:gd name="T12" fmla="*/ 222 w 240"/>
                <a:gd name="T13" fmla="*/ 88 h 219"/>
                <a:gd name="T14" fmla="*/ 235 w 240"/>
                <a:gd name="T15" fmla="*/ 88 h 219"/>
                <a:gd name="T16" fmla="*/ 240 w 240"/>
                <a:gd name="T17" fmla="*/ 115 h 219"/>
                <a:gd name="T18" fmla="*/ 235 w 240"/>
                <a:gd name="T19" fmla="*/ 135 h 219"/>
                <a:gd name="T20" fmla="*/ 229 w 240"/>
                <a:gd name="T21" fmla="*/ 143 h 219"/>
                <a:gd name="T22" fmla="*/ 208 w 240"/>
                <a:gd name="T23" fmla="*/ 145 h 219"/>
                <a:gd name="T24" fmla="*/ 184 w 240"/>
                <a:gd name="T25" fmla="*/ 149 h 219"/>
                <a:gd name="T26" fmla="*/ 172 w 240"/>
                <a:gd name="T27" fmla="*/ 148 h 219"/>
                <a:gd name="T28" fmla="*/ 156 w 240"/>
                <a:gd name="T29" fmla="*/ 154 h 219"/>
                <a:gd name="T30" fmla="*/ 142 w 240"/>
                <a:gd name="T31" fmla="*/ 159 h 219"/>
                <a:gd name="T32" fmla="*/ 135 w 240"/>
                <a:gd name="T33" fmla="*/ 168 h 219"/>
                <a:gd name="T34" fmla="*/ 129 w 240"/>
                <a:gd name="T35" fmla="*/ 175 h 219"/>
                <a:gd name="T36" fmla="*/ 117 w 240"/>
                <a:gd name="T37" fmla="*/ 175 h 219"/>
                <a:gd name="T38" fmla="*/ 113 w 240"/>
                <a:gd name="T39" fmla="*/ 182 h 219"/>
                <a:gd name="T40" fmla="*/ 110 w 240"/>
                <a:gd name="T41" fmla="*/ 192 h 219"/>
                <a:gd name="T42" fmla="*/ 101 w 240"/>
                <a:gd name="T43" fmla="*/ 197 h 219"/>
                <a:gd name="T44" fmla="*/ 98 w 240"/>
                <a:gd name="T45" fmla="*/ 206 h 219"/>
                <a:gd name="T46" fmla="*/ 96 w 240"/>
                <a:gd name="T47" fmla="*/ 216 h 219"/>
                <a:gd name="T48" fmla="*/ 88 w 240"/>
                <a:gd name="T49" fmla="*/ 219 h 219"/>
                <a:gd name="T50" fmla="*/ 88 w 240"/>
                <a:gd name="T51" fmla="*/ 212 h 219"/>
                <a:gd name="T52" fmla="*/ 85 w 240"/>
                <a:gd name="T53" fmla="*/ 214 h 219"/>
                <a:gd name="T54" fmla="*/ 80 w 240"/>
                <a:gd name="T55" fmla="*/ 216 h 219"/>
                <a:gd name="T56" fmla="*/ 77 w 240"/>
                <a:gd name="T57" fmla="*/ 219 h 219"/>
                <a:gd name="T58" fmla="*/ 71 w 240"/>
                <a:gd name="T59" fmla="*/ 217 h 219"/>
                <a:gd name="T60" fmla="*/ 65 w 240"/>
                <a:gd name="T61" fmla="*/ 219 h 219"/>
                <a:gd name="T62" fmla="*/ 58 w 240"/>
                <a:gd name="T63" fmla="*/ 212 h 219"/>
                <a:gd name="T64" fmla="*/ 53 w 240"/>
                <a:gd name="T65" fmla="*/ 208 h 219"/>
                <a:gd name="T66" fmla="*/ 57 w 240"/>
                <a:gd name="T67" fmla="*/ 203 h 219"/>
                <a:gd name="T68" fmla="*/ 52 w 240"/>
                <a:gd name="T69" fmla="*/ 198 h 219"/>
                <a:gd name="T70" fmla="*/ 47 w 240"/>
                <a:gd name="T71" fmla="*/ 187 h 219"/>
                <a:gd name="T72" fmla="*/ 42 w 240"/>
                <a:gd name="T73" fmla="*/ 187 h 219"/>
                <a:gd name="T74" fmla="*/ 38 w 240"/>
                <a:gd name="T75" fmla="*/ 192 h 219"/>
                <a:gd name="T76" fmla="*/ 27 w 240"/>
                <a:gd name="T77" fmla="*/ 190 h 219"/>
                <a:gd name="T78" fmla="*/ 22 w 240"/>
                <a:gd name="T79" fmla="*/ 192 h 219"/>
                <a:gd name="T80" fmla="*/ 14 w 240"/>
                <a:gd name="T81" fmla="*/ 192 h 219"/>
                <a:gd name="T82" fmla="*/ 12 w 240"/>
                <a:gd name="T83" fmla="*/ 186 h 219"/>
                <a:gd name="T84" fmla="*/ 12 w 240"/>
                <a:gd name="T85" fmla="*/ 178 h 219"/>
                <a:gd name="T86" fmla="*/ 8 w 240"/>
                <a:gd name="T87" fmla="*/ 173 h 219"/>
                <a:gd name="T88" fmla="*/ 3 w 240"/>
                <a:gd name="T89" fmla="*/ 167 h 219"/>
                <a:gd name="T90" fmla="*/ 3 w 240"/>
                <a:gd name="T91" fmla="*/ 159 h 219"/>
                <a:gd name="T92" fmla="*/ 3 w 240"/>
                <a:gd name="T93" fmla="*/ 153 h 219"/>
                <a:gd name="T94" fmla="*/ 9 w 240"/>
                <a:gd name="T95" fmla="*/ 142 h 219"/>
                <a:gd name="T96" fmla="*/ 20 w 240"/>
                <a:gd name="T97" fmla="*/ 146 h 219"/>
                <a:gd name="T98" fmla="*/ 30 w 240"/>
                <a:gd name="T99" fmla="*/ 143 h 219"/>
                <a:gd name="T100" fmla="*/ 41 w 240"/>
                <a:gd name="T101" fmla="*/ 140 h 219"/>
                <a:gd name="T102" fmla="*/ 99 w 240"/>
                <a:gd name="T103" fmla="*/ 134 h 219"/>
                <a:gd name="T104" fmla="*/ 94 w 240"/>
                <a:gd name="T105" fmla="*/ 107 h 219"/>
                <a:gd name="T106" fmla="*/ 91 w 240"/>
                <a:gd name="T107" fmla="*/ 77 h 219"/>
                <a:gd name="T108" fmla="*/ 88 w 240"/>
                <a:gd name="T109" fmla="*/ 47 h 219"/>
                <a:gd name="T110" fmla="*/ 85 w 240"/>
                <a:gd name="T111" fmla="*/ 17 h 219"/>
                <a:gd name="T112" fmla="*/ 102 w 240"/>
                <a:gd name="T113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40" h="219">
                  <a:moveTo>
                    <a:pt x="102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7" y="4"/>
                  </a:lnTo>
                  <a:lnTo>
                    <a:pt x="121" y="8"/>
                  </a:lnTo>
                  <a:lnTo>
                    <a:pt x="126" y="11"/>
                  </a:lnTo>
                  <a:lnTo>
                    <a:pt x="131" y="14"/>
                  </a:lnTo>
                  <a:lnTo>
                    <a:pt x="135" y="17"/>
                  </a:lnTo>
                  <a:lnTo>
                    <a:pt x="140" y="20"/>
                  </a:lnTo>
                  <a:lnTo>
                    <a:pt x="145" y="25"/>
                  </a:lnTo>
                  <a:lnTo>
                    <a:pt x="150" y="28"/>
                  </a:lnTo>
                  <a:lnTo>
                    <a:pt x="154" y="31"/>
                  </a:lnTo>
                  <a:lnTo>
                    <a:pt x="159" y="34"/>
                  </a:lnTo>
                  <a:lnTo>
                    <a:pt x="164" y="38"/>
                  </a:lnTo>
                  <a:lnTo>
                    <a:pt x="169" y="41"/>
                  </a:lnTo>
                  <a:lnTo>
                    <a:pt x="173" y="44"/>
                  </a:lnTo>
                  <a:lnTo>
                    <a:pt x="178" y="47"/>
                  </a:lnTo>
                  <a:lnTo>
                    <a:pt x="183" y="50"/>
                  </a:lnTo>
                  <a:lnTo>
                    <a:pt x="188" y="53"/>
                  </a:lnTo>
                  <a:lnTo>
                    <a:pt x="192" y="56"/>
                  </a:lnTo>
                  <a:lnTo>
                    <a:pt x="194" y="58"/>
                  </a:lnTo>
                  <a:lnTo>
                    <a:pt x="194" y="58"/>
                  </a:lnTo>
                  <a:lnTo>
                    <a:pt x="195" y="60"/>
                  </a:lnTo>
                  <a:lnTo>
                    <a:pt x="194" y="61"/>
                  </a:lnTo>
                  <a:lnTo>
                    <a:pt x="194" y="63"/>
                  </a:lnTo>
                  <a:lnTo>
                    <a:pt x="195" y="63"/>
                  </a:lnTo>
                  <a:lnTo>
                    <a:pt x="197" y="64"/>
                  </a:lnTo>
                  <a:lnTo>
                    <a:pt x="202" y="66"/>
                  </a:lnTo>
                  <a:lnTo>
                    <a:pt x="202" y="66"/>
                  </a:lnTo>
                  <a:lnTo>
                    <a:pt x="202" y="67"/>
                  </a:lnTo>
                  <a:lnTo>
                    <a:pt x="202" y="69"/>
                  </a:lnTo>
                  <a:lnTo>
                    <a:pt x="203" y="69"/>
                  </a:lnTo>
                  <a:lnTo>
                    <a:pt x="205" y="71"/>
                  </a:lnTo>
                  <a:lnTo>
                    <a:pt x="205" y="71"/>
                  </a:lnTo>
                  <a:lnTo>
                    <a:pt x="210" y="71"/>
                  </a:lnTo>
                  <a:lnTo>
                    <a:pt x="211" y="71"/>
                  </a:lnTo>
                  <a:lnTo>
                    <a:pt x="213" y="74"/>
                  </a:lnTo>
                  <a:lnTo>
                    <a:pt x="213" y="74"/>
                  </a:lnTo>
                  <a:lnTo>
                    <a:pt x="216" y="75"/>
                  </a:lnTo>
                  <a:lnTo>
                    <a:pt x="219" y="75"/>
                  </a:lnTo>
                  <a:lnTo>
                    <a:pt x="219" y="75"/>
                  </a:lnTo>
                  <a:lnTo>
                    <a:pt x="221" y="75"/>
                  </a:lnTo>
                  <a:lnTo>
                    <a:pt x="222" y="77"/>
                  </a:lnTo>
                  <a:lnTo>
                    <a:pt x="224" y="77"/>
                  </a:lnTo>
                  <a:lnTo>
                    <a:pt x="224" y="79"/>
                  </a:lnTo>
                  <a:lnTo>
                    <a:pt x="224" y="79"/>
                  </a:lnTo>
                  <a:lnTo>
                    <a:pt x="224" y="82"/>
                  </a:lnTo>
                  <a:lnTo>
                    <a:pt x="224" y="82"/>
                  </a:lnTo>
                  <a:lnTo>
                    <a:pt x="225" y="83"/>
                  </a:lnTo>
                  <a:lnTo>
                    <a:pt x="225" y="83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5"/>
                  </a:lnTo>
                  <a:lnTo>
                    <a:pt x="224" y="86"/>
                  </a:lnTo>
                  <a:lnTo>
                    <a:pt x="222" y="86"/>
                  </a:lnTo>
                  <a:lnTo>
                    <a:pt x="222" y="88"/>
                  </a:lnTo>
                  <a:lnTo>
                    <a:pt x="224" y="88"/>
                  </a:lnTo>
                  <a:lnTo>
                    <a:pt x="225" y="90"/>
                  </a:lnTo>
                  <a:lnTo>
                    <a:pt x="225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27" y="90"/>
                  </a:lnTo>
                  <a:lnTo>
                    <a:pt x="232" y="90"/>
                  </a:lnTo>
                  <a:lnTo>
                    <a:pt x="235" y="88"/>
                  </a:lnTo>
                  <a:lnTo>
                    <a:pt x="240" y="88"/>
                  </a:lnTo>
                  <a:lnTo>
                    <a:pt x="240" y="90"/>
                  </a:lnTo>
                  <a:lnTo>
                    <a:pt x="240" y="94"/>
                  </a:lnTo>
                  <a:lnTo>
                    <a:pt x="240" y="97"/>
                  </a:lnTo>
                  <a:lnTo>
                    <a:pt x="240" y="102"/>
                  </a:lnTo>
                  <a:lnTo>
                    <a:pt x="240" y="107"/>
                  </a:lnTo>
                  <a:lnTo>
                    <a:pt x="240" y="110"/>
                  </a:lnTo>
                  <a:lnTo>
                    <a:pt x="240" y="115"/>
                  </a:lnTo>
                  <a:lnTo>
                    <a:pt x="240" y="119"/>
                  </a:lnTo>
                  <a:lnTo>
                    <a:pt x="238" y="119"/>
                  </a:lnTo>
                  <a:lnTo>
                    <a:pt x="238" y="123"/>
                  </a:lnTo>
                  <a:lnTo>
                    <a:pt x="238" y="126"/>
                  </a:lnTo>
                  <a:lnTo>
                    <a:pt x="238" y="129"/>
                  </a:lnTo>
                  <a:lnTo>
                    <a:pt x="236" y="130"/>
                  </a:lnTo>
                  <a:lnTo>
                    <a:pt x="235" y="134"/>
                  </a:lnTo>
                  <a:lnTo>
                    <a:pt x="235" y="135"/>
                  </a:lnTo>
                  <a:lnTo>
                    <a:pt x="235" y="135"/>
                  </a:lnTo>
                  <a:lnTo>
                    <a:pt x="235" y="137"/>
                  </a:lnTo>
                  <a:lnTo>
                    <a:pt x="233" y="137"/>
                  </a:lnTo>
                  <a:lnTo>
                    <a:pt x="233" y="138"/>
                  </a:lnTo>
                  <a:lnTo>
                    <a:pt x="233" y="138"/>
                  </a:lnTo>
                  <a:lnTo>
                    <a:pt x="232" y="138"/>
                  </a:lnTo>
                  <a:lnTo>
                    <a:pt x="229" y="142"/>
                  </a:lnTo>
                  <a:lnTo>
                    <a:pt x="229" y="143"/>
                  </a:lnTo>
                  <a:lnTo>
                    <a:pt x="225" y="143"/>
                  </a:lnTo>
                  <a:lnTo>
                    <a:pt x="222" y="142"/>
                  </a:lnTo>
                  <a:lnTo>
                    <a:pt x="222" y="142"/>
                  </a:lnTo>
                  <a:lnTo>
                    <a:pt x="221" y="143"/>
                  </a:lnTo>
                  <a:lnTo>
                    <a:pt x="221" y="143"/>
                  </a:lnTo>
                  <a:lnTo>
                    <a:pt x="216" y="143"/>
                  </a:lnTo>
                  <a:lnTo>
                    <a:pt x="213" y="143"/>
                  </a:lnTo>
                  <a:lnTo>
                    <a:pt x="208" y="145"/>
                  </a:lnTo>
                  <a:lnTo>
                    <a:pt x="205" y="145"/>
                  </a:lnTo>
                  <a:lnTo>
                    <a:pt x="200" y="145"/>
                  </a:lnTo>
                  <a:lnTo>
                    <a:pt x="197" y="145"/>
                  </a:lnTo>
                  <a:lnTo>
                    <a:pt x="194" y="146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8" y="149"/>
                  </a:lnTo>
                  <a:lnTo>
                    <a:pt x="184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81" y="149"/>
                  </a:lnTo>
                  <a:lnTo>
                    <a:pt x="178" y="149"/>
                  </a:lnTo>
                  <a:lnTo>
                    <a:pt x="175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2" y="148"/>
                  </a:lnTo>
                  <a:lnTo>
                    <a:pt x="170" y="148"/>
                  </a:lnTo>
                  <a:lnTo>
                    <a:pt x="169" y="148"/>
                  </a:lnTo>
                  <a:lnTo>
                    <a:pt x="167" y="148"/>
                  </a:lnTo>
                  <a:lnTo>
                    <a:pt x="164" y="149"/>
                  </a:lnTo>
                  <a:lnTo>
                    <a:pt x="162" y="151"/>
                  </a:lnTo>
                  <a:lnTo>
                    <a:pt x="162" y="151"/>
                  </a:lnTo>
                  <a:lnTo>
                    <a:pt x="161" y="153"/>
                  </a:lnTo>
                  <a:lnTo>
                    <a:pt x="156" y="154"/>
                  </a:lnTo>
                  <a:lnTo>
                    <a:pt x="154" y="156"/>
                  </a:lnTo>
                  <a:lnTo>
                    <a:pt x="153" y="156"/>
                  </a:lnTo>
                  <a:lnTo>
                    <a:pt x="153" y="156"/>
                  </a:lnTo>
                  <a:lnTo>
                    <a:pt x="151" y="156"/>
                  </a:lnTo>
                  <a:lnTo>
                    <a:pt x="150" y="156"/>
                  </a:lnTo>
                  <a:lnTo>
                    <a:pt x="148" y="160"/>
                  </a:lnTo>
                  <a:lnTo>
                    <a:pt x="147" y="160"/>
                  </a:lnTo>
                  <a:lnTo>
                    <a:pt x="142" y="159"/>
                  </a:lnTo>
                  <a:lnTo>
                    <a:pt x="142" y="159"/>
                  </a:lnTo>
                  <a:lnTo>
                    <a:pt x="140" y="160"/>
                  </a:lnTo>
                  <a:lnTo>
                    <a:pt x="137" y="162"/>
                  </a:lnTo>
                  <a:lnTo>
                    <a:pt x="135" y="164"/>
                  </a:lnTo>
                  <a:lnTo>
                    <a:pt x="135" y="167"/>
                  </a:lnTo>
                  <a:lnTo>
                    <a:pt x="135" y="167"/>
                  </a:lnTo>
                  <a:lnTo>
                    <a:pt x="135" y="168"/>
                  </a:lnTo>
                  <a:lnTo>
                    <a:pt x="135" y="168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1" y="168"/>
                  </a:lnTo>
                  <a:lnTo>
                    <a:pt x="131" y="168"/>
                  </a:lnTo>
                  <a:lnTo>
                    <a:pt x="131" y="170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5"/>
                  </a:lnTo>
                  <a:lnTo>
                    <a:pt x="128" y="175"/>
                  </a:lnTo>
                  <a:lnTo>
                    <a:pt x="126" y="175"/>
                  </a:lnTo>
                  <a:lnTo>
                    <a:pt x="126" y="175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20" y="171"/>
                  </a:lnTo>
                  <a:lnTo>
                    <a:pt x="118" y="173"/>
                  </a:lnTo>
                  <a:lnTo>
                    <a:pt x="117" y="175"/>
                  </a:lnTo>
                  <a:lnTo>
                    <a:pt x="117" y="175"/>
                  </a:lnTo>
                  <a:lnTo>
                    <a:pt x="115" y="176"/>
                  </a:lnTo>
                  <a:lnTo>
                    <a:pt x="115" y="178"/>
                  </a:lnTo>
                  <a:lnTo>
                    <a:pt x="117" y="178"/>
                  </a:lnTo>
                  <a:lnTo>
                    <a:pt x="117" y="179"/>
                  </a:lnTo>
                  <a:lnTo>
                    <a:pt x="117" y="181"/>
                  </a:lnTo>
                  <a:lnTo>
                    <a:pt x="113" y="182"/>
                  </a:lnTo>
                  <a:lnTo>
                    <a:pt x="113" y="182"/>
                  </a:lnTo>
                  <a:lnTo>
                    <a:pt x="113" y="184"/>
                  </a:lnTo>
                  <a:lnTo>
                    <a:pt x="113" y="186"/>
                  </a:lnTo>
                  <a:lnTo>
                    <a:pt x="113" y="187"/>
                  </a:lnTo>
                  <a:lnTo>
                    <a:pt x="113" y="189"/>
                  </a:lnTo>
                  <a:lnTo>
                    <a:pt x="112" y="189"/>
                  </a:lnTo>
                  <a:lnTo>
                    <a:pt x="112" y="190"/>
                  </a:lnTo>
                  <a:lnTo>
                    <a:pt x="110" y="190"/>
                  </a:lnTo>
                  <a:lnTo>
                    <a:pt x="110" y="192"/>
                  </a:lnTo>
                  <a:lnTo>
                    <a:pt x="109" y="192"/>
                  </a:lnTo>
                  <a:lnTo>
                    <a:pt x="106" y="192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4"/>
                  </a:lnTo>
                  <a:lnTo>
                    <a:pt x="101" y="195"/>
                  </a:lnTo>
                  <a:lnTo>
                    <a:pt x="101" y="195"/>
                  </a:lnTo>
                  <a:lnTo>
                    <a:pt x="101" y="197"/>
                  </a:lnTo>
                  <a:lnTo>
                    <a:pt x="101" y="198"/>
                  </a:lnTo>
                  <a:lnTo>
                    <a:pt x="102" y="198"/>
                  </a:lnTo>
                  <a:lnTo>
                    <a:pt x="102" y="200"/>
                  </a:lnTo>
                  <a:lnTo>
                    <a:pt x="102" y="201"/>
                  </a:lnTo>
                  <a:lnTo>
                    <a:pt x="101" y="205"/>
                  </a:lnTo>
                  <a:lnTo>
                    <a:pt x="101" y="205"/>
                  </a:lnTo>
                  <a:lnTo>
                    <a:pt x="99" y="206"/>
                  </a:lnTo>
                  <a:lnTo>
                    <a:pt x="98" y="206"/>
                  </a:lnTo>
                  <a:lnTo>
                    <a:pt x="99" y="208"/>
                  </a:lnTo>
                  <a:lnTo>
                    <a:pt x="99" y="211"/>
                  </a:lnTo>
                  <a:lnTo>
                    <a:pt x="99" y="212"/>
                  </a:lnTo>
                  <a:lnTo>
                    <a:pt x="99" y="212"/>
                  </a:lnTo>
                  <a:lnTo>
                    <a:pt x="98" y="214"/>
                  </a:lnTo>
                  <a:lnTo>
                    <a:pt x="98" y="216"/>
                  </a:lnTo>
                  <a:lnTo>
                    <a:pt x="98" y="216"/>
                  </a:lnTo>
                  <a:lnTo>
                    <a:pt x="96" y="216"/>
                  </a:lnTo>
                  <a:lnTo>
                    <a:pt x="93" y="216"/>
                  </a:lnTo>
                  <a:lnTo>
                    <a:pt x="93" y="216"/>
                  </a:lnTo>
                  <a:lnTo>
                    <a:pt x="93" y="217"/>
                  </a:lnTo>
                  <a:lnTo>
                    <a:pt x="91" y="217"/>
                  </a:lnTo>
                  <a:lnTo>
                    <a:pt x="91" y="217"/>
                  </a:lnTo>
                  <a:lnTo>
                    <a:pt x="90" y="219"/>
                  </a:lnTo>
                  <a:lnTo>
                    <a:pt x="90" y="219"/>
                  </a:lnTo>
                  <a:lnTo>
                    <a:pt x="88" y="219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1"/>
                  </a:lnTo>
                  <a:lnTo>
                    <a:pt x="87" y="211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2"/>
                  </a:lnTo>
                  <a:lnTo>
                    <a:pt x="85" y="214"/>
                  </a:lnTo>
                  <a:lnTo>
                    <a:pt x="83" y="214"/>
                  </a:lnTo>
                  <a:lnTo>
                    <a:pt x="83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2" y="212"/>
                  </a:lnTo>
                  <a:lnTo>
                    <a:pt x="80" y="214"/>
                  </a:lnTo>
                  <a:lnTo>
                    <a:pt x="82" y="216"/>
                  </a:lnTo>
                  <a:lnTo>
                    <a:pt x="80" y="216"/>
                  </a:lnTo>
                  <a:lnTo>
                    <a:pt x="80" y="216"/>
                  </a:lnTo>
                  <a:lnTo>
                    <a:pt x="79" y="216"/>
                  </a:lnTo>
                  <a:lnTo>
                    <a:pt x="79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7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7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6" y="219"/>
                  </a:lnTo>
                  <a:lnTo>
                    <a:pt x="74" y="219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71" y="217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9" y="216"/>
                  </a:lnTo>
                  <a:lnTo>
                    <a:pt x="68" y="216"/>
                  </a:lnTo>
                  <a:lnTo>
                    <a:pt x="68" y="216"/>
                  </a:lnTo>
                  <a:lnTo>
                    <a:pt x="66" y="217"/>
                  </a:lnTo>
                  <a:lnTo>
                    <a:pt x="65" y="219"/>
                  </a:lnTo>
                  <a:lnTo>
                    <a:pt x="65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9"/>
                  </a:lnTo>
                  <a:lnTo>
                    <a:pt x="63" y="217"/>
                  </a:lnTo>
                  <a:lnTo>
                    <a:pt x="61" y="217"/>
                  </a:lnTo>
                  <a:lnTo>
                    <a:pt x="58" y="216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7" y="211"/>
                  </a:lnTo>
                  <a:lnTo>
                    <a:pt x="58" y="209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5" y="206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3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3" y="205"/>
                  </a:lnTo>
                  <a:lnTo>
                    <a:pt x="55" y="203"/>
                  </a:lnTo>
                  <a:lnTo>
                    <a:pt x="55" y="203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7" y="201"/>
                  </a:lnTo>
                  <a:lnTo>
                    <a:pt x="55" y="201"/>
                  </a:lnTo>
                  <a:lnTo>
                    <a:pt x="53" y="200"/>
                  </a:lnTo>
                  <a:lnTo>
                    <a:pt x="53" y="200"/>
                  </a:lnTo>
                  <a:lnTo>
                    <a:pt x="52" y="200"/>
                  </a:lnTo>
                  <a:lnTo>
                    <a:pt x="52" y="198"/>
                  </a:lnTo>
                  <a:lnTo>
                    <a:pt x="52" y="198"/>
                  </a:lnTo>
                  <a:lnTo>
                    <a:pt x="50" y="198"/>
                  </a:lnTo>
                  <a:lnTo>
                    <a:pt x="50" y="197"/>
                  </a:lnTo>
                  <a:lnTo>
                    <a:pt x="50" y="195"/>
                  </a:lnTo>
                  <a:lnTo>
                    <a:pt x="50" y="194"/>
                  </a:lnTo>
                  <a:lnTo>
                    <a:pt x="49" y="190"/>
                  </a:lnTo>
                  <a:lnTo>
                    <a:pt x="49" y="189"/>
                  </a:lnTo>
                  <a:lnTo>
                    <a:pt x="47" y="187"/>
                  </a:lnTo>
                  <a:lnTo>
                    <a:pt x="47" y="187"/>
                  </a:lnTo>
                  <a:lnTo>
                    <a:pt x="46" y="186"/>
                  </a:lnTo>
                  <a:lnTo>
                    <a:pt x="44" y="186"/>
                  </a:lnTo>
                  <a:lnTo>
                    <a:pt x="44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7"/>
                  </a:lnTo>
                  <a:lnTo>
                    <a:pt x="42" y="187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2" y="189"/>
                  </a:lnTo>
                  <a:lnTo>
                    <a:pt x="41" y="189"/>
                  </a:lnTo>
                  <a:lnTo>
                    <a:pt x="39" y="190"/>
                  </a:lnTo>
                  <a:lnTo>
                    <a:pt x="38" y="190"/>
                  </a:lnTo>
                  <a:lnTo>
                    <a:pt x="38" y="192"/>
                  </a:lnTo>
                  <a:lnTo>
                    <a:pt x="36" y="192"/>
                  </a:lnTo>
                  <a:lnTo>
                    <a:pt x="36" y="192"/>
                  </a:lnTo>
                  <a:lnTo>
                    <a:pt x="33" y="190"/>
                  </a:lnTo>
                  <a:lnTo>
                    <a:pt x="31" y="190"/>
                  </a:lnTo>
                  <a:lnTo>
                    <a:pt x="30" y="189"/>
                  </a:lnTo>
                  <a:lnTo>
                    <a:pt x="28" y="189"/>
                  </a:lnTo>
                  <a:lnTo>
                    <a:pt x="28" y="190"/>
                  </a:lnTo>
                  <a:lnTo>
                    <a:pt x="27" y="190"/>
                  </a:lnTo>
                  <a:lnTo>
                    <a:pt x="25" y="192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4" y="194"/>
                  </a:lnTo>
                  <a:lnTo>
                    <a:pt x="22" y="194"/>
                  </a:lnTo>
                  <a:lnTo>
                    <a:pt x="22" y="194"/>
                  </a:lnTo>
                  <a:lnTo>
                    <a:pt x="22" y="192"/>
                  </a:lnTo>
                  <a:lnTo>
                    <a:pt x="20" y="190"/>
                  </a:lnTo>
                  <a:lnTo>
                    <a:pt x="20" y="189"/>
                  </a:lnTo>
                  <a:lnTo>
                    <a:pt x="19" y="189"/>
                  </a:lnTo>
                  <a:lnTo>
                    <a:pt x="17" y="190"/>
                  </a:lnTo>
                  <a:lnTo>
                    <a:pt x="17" y="190"/>
                  </a:lnTo>
                  <a:lnTo>
                    <a:pt x="16" y="192"/>
                  </a:lnTo>
                  <a:lnTo>
                    <a:pt x="16" y="192"/>
                  </a:lnTo>
                  <a:lnTo>
                    <a:pt x="14" y="192"/>
                  </a:lnTo>
                  <a:lnTo>
                    <a:pt x="12" y="190"/>
                  </a:lnTo>
                  <a:lnTo>
                    <a:pt x="11" y="190"/>
                  </a:lnTo>
                  <a:lnTo>
                    <a:pt x="11" y="189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7"/>
                  </a:lnTo>
                  <a:lnTo>
                    <a:pt x="12" y="186"/>
                  </a:lnTo>
                  <a:lnTo>
                    <a:pt x="12" y="184"/>
                  </a:lnTo>
                  <a:lnTo>
                    <a:pt x="12" y="184"/>
                  </a:lnTo>
                  <a:lnTo>
                    <a:pt x="12" y="182"/>
                  </a:lnTo>
                  <a:lnTo>
                    <a:pt x="12" y="181"/>
                  </a:lnTo>
                  <a:lnTo>
                    <a:pt x="12" y="181"/>
                  </a:lnTo>
                  <a:lnTo>
                    <a:pt x="12" y="179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1" y="176"/>
                  </a:lnTo>
                  <a:lnTo>
                    <a:pt x="11" y="175"/>
                  </a:lnTo>
                  <a:lnTo>
                    <a:pt x="11" y="175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9" y="171"/>
                  </a:lnTo>
                  <a:lnTo>
                    <a:pt x="8" y="171"/>
                  </a:lnTo>
                  <a:lnTo>
                    <a:pt x="8" y="173"/>
                  </a:lnTo>
                  <a:lnTo>
                    <a:pt x="8" y="173"/>
                  </a:lnTo>
                  <a:lnTo>
                    <a:pt x="6" y="173"/>
                  </a:lnTo>
                  <a:lnTo>
                    <a:pt x="6" y="173"/>
                  </a:lnTo>
                  <a:lnTo>
                    <a:pt x="6" y="171"/>
                  </a:lnTo>
                  <a:lnTo>
                    <a:pt x="6" y="171"/>
                  </a:lnTo>
                  <a:lnTo>
                    <a:pt x="5" y="170"/>
                  </a:lnTo>
                  <a:lnTo>
                    <a:pt x="3" y="168"/>
                  </a:lnTo>
                  <a:lnTo>
                    <a:pt x="3" y="167"/>
                  </a:lnTo>
                  <a:lnTo>
                    <a:pt x="5" y="167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5" y="164"/>
                  </a:lnTo>
                  <a:lnTo>
                    <a:pt x="5" y="164"/>
                  </a:lnTo>
                  <a:lnTo>
                    <a:pt x="5" y="162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1" y="157"/>
                  </a:lnTo>
                  <a:lnTo>
                    <a:pt x="1" y="156"/>
                  </a:lnTo>
                  <a:lnTo>
                    <a:pt x="1" y="154"/>
                  </a:lnTo>
                  <a:lnTo>
                    <a:pt x="1" y="154"/>
                  </a:lnTo>
                  <a:lnTo>
                    <a:pt x="0" y="151"/>
                  </a:lnTo>
                  <a:lnTo>
                    <a:pt x="3" y="153"/>
                  </a:lnTo>
                  <a:lnTo>
                    <a:pt x="3" y="153"/>
                  </a:lnTo>
                  <a:lnTo>
                    <a:pt x="5" y="151"/>
                  </a:lnTo>
                  <a:lnTo>
                    <a:pt x="5" y="149"/>
                  </a:lnTo>
                  <a:lnTo>
                    <a:pt x="6" y="148"/>
                  </a:lnTo>
                  <a:lnTo>
                    <a:pt x="6" y="146"/>
                  </a:lnTo>
                  <a:lnTo>
                    <a:pt x="6" y="145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9" y="142"/>
                  </a:lnTo>
                  <a:lnTo>
                    <a:pt x="9" y="140"/>
                  </a:lnTo>
                  <a:lnTo>
                    <a:pt x="11" y="138"/>
                  </a:lnTo>
                  <a:lnTo>
                    <a:pt x="12" y="140"/>
                  </a:lnTo>
                  <a:lnTo>
                    <a:pt x="14" y="140"/>
                  </a:lnTo>
                  <a:lnTo>
                    <a:pt x="16" y="143"/>
                  </a:lnTo>
                  <a:lnTo>
                    <a:pt x="19" y="145"/>
                  </a:lnTo>
                  <a:lnTo>
                    <a:pt x="19" y="146"/>
                  </a:lnTo>
                  <a:lnTo>
                    <a:pt x="20" y="146"/>
                  </a:lnTo>
                  <a:lnTo>
                    <a:pt x="22" y="145"/>
                  </a:lnTo>
                  <a:lnTo>
                    <a:pt x="22" y="143"/>
                  </a:lnTo>
                  <a:lnTo>
                    <a:pt x="24" y="142"/>
                  </a:lnTo>
                  <a:lnTo>
                    <a:pt x="25" y="142"/>
                  </a:lnTo>
                  <a:lnTo>
                    <a:pt x="27" y="142"/>
                  </a:lnTo>
                  <a:lnTo>
                    <a:pt x="27" y="142"/>
                  </a:lnTo>
                  <a:lnTo>
                    <a:pt x="30" y="143"/>
                  </a:lnTo>
                  <a:lnTo>
                    <a:pt x="30" y="143"/>
                  </a:lnTo>
                  <a:lnTo>
                    <a:pt x="31" y="143"/>
                  </a:lnTo>
                  <a:lnTo>
                    <a:pt x="35" y="143"/>
                  </a:lnTo>
                  <a:lnTo>
                    <a:pt x="36" y="143"/>
                  </a:lnTo>
                  <a:lnTo>
                    <a:pt x="39" y="142"/>
                  </a:lnTo>
                  <a:lnTo>
                    <a:pt x="41" y="142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2" y="138"/>
                  </a:lnTo>
                  <a:lnTo>
                    <a:pt x="42" y="138"/>
                  </a:lnTo>
                  <a:lnTo>
                    <a:pt x="42" y="142"/>
                  </a:lnTo>
                  <a:lnTo>
                    <a:pt x="44" y="142"/>
                  </a:lnTo>
                  <a:lnTo>
                    <a:pt x="46" y="142"/>
                  </a:lnTo>
                  <a:lnTo>
                    <a:pt x="98" y="142"/>
                  </a:lnTo>
                  <a:lnTo>
                    <a:pt x="99" y="137"/>
                  </a:lnTo>
                  <a:lnTo>
                    <a:pt x="99" y="134"/>
                  </a:lnTo>
                  <a:lnTo>
                    <a:pt x="101" y="129"/>
                  </a:lnTo>
                  <a:lnTo>
                    <a:pt x="98" y="127"/>
                  </a:lnTo>
                  <a:lnTo>
                    <a:pt x="96" y="126"/>
                  </a:lnTo>
                  <a:lnTo>
                    <a:pt x="96" y="123"/>
                  </a:lnTo>
                  <a:lnTo>
                    <a:pt x="96" y="118"/>
                  </a:lnTo>
                  <a:lnTo>
                    <a:pt x="94" y="115"/>
                  </a:lnTo>
                  <a:lnTo>
                    <a:pt x="94" y="112"/>
                  </a:lnTo>
                  <a:lnTo>
                    <a:pt x="94" y="107"/>
                  </a:lnTo>
                  <a:lnTo>
                    <a:pt x="94" y="104"/>
                  </a:lnTo>
                  <a:lnTo>
                    <a:pt x="93" y="101"/>
                  </a:lnTo>
                  <a:lnTo>
                    <a:pt x="93" y="96"/>
                  </a:lnTo>
                  <a:lnTo>
                    <a:pt x="93" y="93"/>
                  </a:lnTo>
                  <a:lnTo>
                    <a:pt x="93" y="88"/>
                  </a:lnTo>
                  <a:lnTo>
                    <a:pt x="91" y="85"/>
                  </a:lnTo>
                  <a:lnTo>
                    <a:pt x="91" y="82"/>
                  </a:lnTo>
                  <a:lnTo>
                    <a:pt x="91" y="77"/>
                  </a:lnTo>
                  <a:lnTo>
                    <a:pt x="91" y="74"/>
                  </a:lnTo>
                  <a:lnTo>
                    <a:pt x="90" y="71"/>
                  </a:lnTo>
                  <a:lnTo>
                    <a:pt x="90" y="66"/>
                  </a:lnTo>
                  <a:lnTo>
                    <a:pt x="90" y="63"/>
                  </a:lnTo>
                  <a:lnTo>
                    <a:pt x="90" y="60"/>
                  </a:lnTo>
                  <a:lnTo>
                    <a:pt x="88" y="55"/>
                  </a:lnTo>
                  <a:lnTo>
                    <a:pt x="88" y="52"/>
                  </a:lnTo>
                  <a:lnTo>
                    <a:pt x="88" y="47"/>
                  </a:lnTo>
                  <a:lnTo>
                    <a:pt x="87" y="44"/>
                  </a:lnTo>
                  <a:lnTo>
                    <a:pt x="87" y="41"/>
                  </a:lnTo>
                  <a:lnTo>
                    <a:pt x="87" y="36"/>
                  </a:lnTo>
                  <a:lnTo>
                    <a:pt x="87" y="33"/>
                  </a:lnTo>
                  <a:lnTo>
                    <a:pt x="85" y="30"/>
                  </a:lnTo>
                  <a:lnTo>
                    <a:pt x="85" y="25"/>
                  </a:lnTo>
                  <a:lnTo>
                    <a:pt x="85" y="22"/>
                  </a:lnTo>
                  <a:lnTo>
                    <a:pt x="85" y="17"/>
                  </a:lnTo>
                  <a:lnTo>
                    <a:pt x="83" y="14"/>
                  </a:lnTo>
                  <a:lnTo>
                    <a:pt x="83" y="11"/>
                  </a:lnTo>
                  <a:lnTo>
                    <a:pt x="83" y="6"/>
                  </a:lnTo>
                  <a:lnTo>
                    <a:pt x="83" y="3"/>
                  </a:lnTo>
                  <a:lnTo>
                    <a:pt x="82" y="0"/>
                  </a:lnTo>
                  <a:lnTo>
                    <a:pt x="87" y="0"/>
                  </a:lnTo>
                  <a:lnTo>
                    <a:pt x="96" y="0"/>
                  </a:lnTo>
                  <a:lnTo>
                    <a:pt x="10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3" name="Freeform 210">
              <a:extLst>
                <a:ext uri="{FF2B5EF4-FFF2-40B4-BE49-F238E27FC236}">
                  <a16:creationId xmlns:a16="http://schemas.microsoft.com/office/drawing/2014/main" id="{FBAE9633-A922-4976-A3B4-81DE04F5F97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0014" y="3154776"/>
              <a:ext cx="74070" cy="50680"/>
            </a:xfrm>
            <a:custGeom>
              <a:avLst/>
              <a:gdLst>
                <a:gd name="T0" fmla="*/ 27 w 38"/>
                <a:gd name="T1" fmla="*/ 0 h 26"/>
                <a:gd name="T2" fmla="*/ 28 w 38"/>
                <a:gd name="T3" fmla="*/ 0 h 26"/>
                <a:gd name="T4" fmla="*/ 31 w 38"/>
                <a:gd name="T5" fmla="*/ 4 h 26"/>
                <a:gd name="T6" fmla="*/ 35 w 38"/>
                <a:gd name="T7" fmla="*/ 6 h 26"/>
                <a:gd name="T8" fmla="*/ 36 w 38"/>
                <a:gd name="T9" fmla="*/ 9 h 26"/>
                <a:gd name="T10" fmla="*/ 38 w 38"/>
                <a:gd name="T11" fmla="*/ 11 h 26"/>
                <a:gd name="T12" fmla="*/ 38 w 38"/>
                <a:gd name="T13" fmla="*/ 11 h 26"/>
                <a:gd name="T14" fmla="*/ 36 w 38"/>
                <a:gd name="T15" fmla="*/ 17 h 26"/>
                <a:gd name="T16" fmla="*/ 35 w 38"/>
                <a:gd name="T17" fmla="*/ 17 h 26"/>
                <a:gd name="T18" fmla="*/ 33 w 38"/>
                <a:gd name="T19" fmla="*/ 17 h 26"/>
                <a:gd name="T20" fmla="*/ 31 w 38"/>
                <a:gd name="T21" fmla="*/ 20 h 26"/>
                <a:gd name="T22" fmla="*/ 28 w 38"/>
                <a:gd name="T23" fmla="*/ 22 h 26"/>
                <a:gd name="T24" fmla="*/ 25 w 38"/>
                <a:gd name="T25" fmla="*/ 20 h 26"/>
                <a:gd name="T26" fmla="*/ 22 w 38"/>
                <a:gd name="T27" fmla="*/ 20 h 26"/>
                <a:gd name="T28" fmla="*/ 19 w 38"/>
                <a:gd name="T29" fmla="*/ 23 h 26"/>
                <a:gd name="T30" fmla="*/ 17 w 38"/>
                <a:gd name="T31" fmla="*/ 25 h 26"/>
                <a:gd name="T32" fmla="*/ 14 w 38"/>
                <a:gd name="T33" fmla="*/ 25 h 26"/>
                <a:gd name="T34" fmla="*/ 11 w 38"/>
                <a:gd name="T35" fmla="*/ 25 h 26"/>
                <a:gd name="T36" fmla="*/ 8 w 38"/>
                <a:gd name="T37" fmla="*/ 26 h 26"/>
                <a:gd name="T38" fmla="*/ 8 w 38"/>
                <a:gd name="T39" fmla="*/ 25 h 26"/>
                <a:gd name="T40" fmla="*/ 5 w 38"/>
                <a:gd name="T41" fmla="*/ 25 h 26"/>
                <a:gd name="T42" fmla="*/ 3 w 38"/>
                <a:gd name="T43" fmla="*/ 22 h 26"/>
                <a:gd name="T44" fmla="*/ 2 w 38"/>
                <a:gd name="T45" fmla="*/ 20 h 26"/>
                <a:gd name="T46" fmla="*/ 2 w 38"/>
                <a:gd name="T47" fmla="*/ 17 h 26"/>
                <a:gd name="T48" fmla="*/ 0 w 38"/>
                <a:gd name="T49" fmla="*/ 14 h 26"/>
                <a:gd name="T50" fmla="*/ 2 w 38"/>
                <a:gd name="T51" fmla="*/ 14 h 26"/>
                <a:gd name="T52" fmla="*/ 2 w 38"/>
                <a:gd name="T53" fmla="*/ 11 h 26"/>
                <a:gd name="T54" fmla="*/ 2 w 38"/>
                <a:gd name="T55" fmla="*/ 8 h 26"/>
                <a:gd name="T56" fmla="*/ 5 w 38"/>
                <a:gd name="T57" fmla="*/ 9 h 26"/>
                <a:gd name="T58" fmla="*/ 5 w 38"/>
                <a:gd name="T59" fmla="*/ 8 h 26"/>
                <a:gd name="T60" fmla="*/ 5 w 38"/>
                <a:gd name="T61" fmla="*/ 4 h 26"/>
                <a:gd name="T62" fmla="*/ 11 w 38"/>
                <a:gd name="T63" fmla="*/ 3 h 26"/>
                <a:gd name="T64" fmla="*/ 13 w 38"/>
                <a:gd name="T65" fmla="*/ 4 h 26"/>
                <a:gd name="T66" fmla="*/ 13 w 38"/>
                <a:gd name="T67" fmla="*/ 4 h 26"/>
                <a:gd name="T68" fmla="*/ 14 w 38"/>
                <a:gd name="T69" fmla="*/ 3 h 26"/>
                <a:gd name="T70" fmla="*/ 16 w 38"/>
                <a:gd name="T71" fmla="*/ 1 h 26"/>
                <a:gd name="T72" fmla="*/ 19 w 38"/>
                <a:gd name="T73" fmla="*/ 1 h 26"/>
                <a:gd name="T74" fmla="*/ 20 w 38"/>
                <a:gd name="T75" fmla="*/ 1 h 26"/>
                <a:gd name="T76" fmla="*/ 22 w 38"/>
                <a:gd name="T77" fmla="*/ 0 h 26"/>
                <a:gd name="T78" fmla="*/ 25 w 38"/>
                <a:gd name="T7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8" h="26">
                  <a:moveTo>
                    <a:pt x="27" y="0"/>
                  </a:moveTo>
                  <a:lnTo>
                    <a:pt x="27" y="0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33" y="17"/>
                  </a:lnTo>
                  <a:lnTo>
                    <a:pt x="33" y="20"/>
                  </a:lnTo>
                  <a:lnTo>
                    <a:pt x="31" y="20"/>
                  </a:lnTo>
                  <a:lnTo>
                    <a:pt x="30" y="22"/>
                  </a:lnTo>
                  <a:lnTo>
                    <a:pt x="28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2" y="20"/>
                  </a:lnTo>
                  <a:lnTo>
                    <a:pt x="22" y="22"/>
                  </a:lnTo>
                  <a:lnTo>
                    <a:pt x="19" y="23"/>
                  </a:lnTo>
                  <a:lnTo>
                    <a:pt x="17" y="25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1" y="25"/>
                  </a:lnTo>
                  <a:lnTo>
                    <a:pt x="9" y="25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8"/>
                  </a:lnTo>
                  <a:lnTo>
                    <a:pt x="5" y="8"/>
                  </a:lnTo>
                  <a:lnTo>
                    <a:pt x="5" y="6"/>
                  </a:lnTo>
                  <a:lnTo>
                    <a:pt x="5" y="4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1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0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5" y="0"/>
                  </a:lnTo>
                  <a:lnTo>
                    <a:pt x="2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4" name="Freeform 211">
              <a:extLst>
                <a:ext uri="{FF2B5EF4-FFF2-40B4-BE49-F238E27FC236}">
                  <a16:creationId xmlns:a16="http://schemas.microsoft.com/office/drawing/2014/main" id="{DC02BBE7-3407-474E-B815-60B3C71CA97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464566" y="4104048"/>
              <a:ext cx="138395" cy="150091"/>
            </a:xfrm>
            <a:custGeom>
              <a:avLst/>
              <a:gdLst>
                <a:gd name="T0" fmla="*/ 43 w 71"/>
                <a:gd name="T1" fmla="*/ 74 h 77"/>
                <a:gd name="T2" fmla="*/ 43 w 71"/>
                <a:gd name="T3" fmla="*/ 75 h 77"/>
                <a:gd name="T4" fmla="*/ 41 w 71"/>
                <a:gd name="T5" fmla="*/ 75 h 77"/>
                <a:gd name="T6" fmla="*/ 41 w 71"/>
                <a:gd name="T7" fmla="*/ 77 h 77"/>
                <a:gd name="T8" fmla="*/ 41 w 71"/>
                <a:gd name="T9" fmla="*/ 77 h 77"/>
                <a:gd name="T10" fmla="*/ 41 w 71"/>
                <a:gd name="T11" fmla="*/ 77 h 77"/>
                <a:gd name="T12" fmla="*/ 41 w 71"/>
                <a:gd name="T13" fmla="*/ 77 h 77"/>
                <a:gd name="T14" fmla="*/ 41 w 71"/>
                <a:gd name="T15" fmla="*/ 77 h 77"/>
                <a:gd name="T16" fmla="*/ 41 w 71"/>
                <a:gd name="T17" fmla="*/ 75 h 77"/>
                <a:gd name="T18" fmla="*/ 43 w 71"/>
                <a:gd name="T19" fmla="*/ 75 h 77"/>
                <a:gd name="T20" fmla="*/ 43 w 71"/>
                <a:gd name="T21" fmla="*/ 74 h 77"/>
                <a:gd name="T22" fmla="*/ 69 w 71"/>
                <a:gd name="T23" fmla="*/ 59 h 77"/>
                <a:gd name="T24" fmla="*/ 69 w 71"/>
                <a:gd name="T25" fmla="*/ 59 h 77"/>
                <a:gd name="T26" fmla="*/ 71 w 71"/>
                <a:gd name="T27" fmla="*/ 59 h 77"/>
                <a:gd name="T28" fmla="*/ 71 w 71"/>
                <a:gd name="T29" fmla="*/ 59 h 77"/>
                <a:gd name="T30" fmla="*/ 71 w 71"/>
                <a:gd name="T31" fmla="*/ 59 h 77"/>
                <a:gd name="T32" fmla="*/ 71 w 71"/>
                <a:gd name="T33" fmla="*/ 59 h 77"/>
                <a:gd name="T34" fmla="*/ 71 w 71"/>
                <a:gd name="T35" fmla="*/ 59 h 77"/>
                <a:gd name="T36" fmla="*/ 69 w 71"/>
                <a:gd name="T37" fmla="*/ 59 h 77"/>
                <a:gd name="T38" fmla="*/ 69 w 71"/>
                <a:gd name="T39" fmla="*/ 59 h 77"/>
                <a:gd name="T40" fmla="*/ 69 w 71"/>
                <a:gd name="T41" fmla="*/ 59 h 77"/>
                <a:gd name="T42" fmla="*/ 62 w 71"/>
                <a:gd name="T43" fmla="*/ 58 h 77"/>
                <a:gd name="T44" fmla="*/ 62 w 71"/>
                <a:gd name="T45" fmla="*/ 58 h 77"/>
                <a:gd name="T46" fmla="*/ 65 w 71"/>
                <a:gd name="T47" fmla="*/ 58 h 77"/>
                <a:gd name="T48" fmla="*/ 66 w 71"/>
                <a:gd name="T49" fmla="*/ 58 h 77"/>
                <a:gd name="T50" fmla="*/ 66 w 71"/>
                <a:gd name="T51" fmla="*/ 58 h 77"/>
                <a:gd name="T52" fmla="*/ 65 w 71"/>
                <a:gd name="T53" fmla="*/ 58 h 77"/>
                <a:gd name="T54" fmla="*/ 65 w 71"/>
                <a:gd name="T55" fmla="*/ 59 h 77"/>
                <a:gd name="T56" fmla="*/ 65 w 71"/>
                <a:gd name="T57" fmla="*/ 59 h 77"/>
                <a:gd name="T58" fmla="*/ 63 w 71"/>
                <a:gd name="T59" fmla="*/ 59 h 77"/>
                <a:gd name="T60" fmla="*/ 62 w 71"/>
                <a:gd name="T61" fmla="*/ 58 h 77"/>
                <a:gd name="T62" fmla="*/ 62 w 71"/>
                <a:gd name="T63" fmla="*/ 58 h 77"/>
                <a:gd name="T64" fmla="*/ 62 w 71"/>
                <a:gd name="T65" fmla="*/ 58 h 77"/>
                <a:gd name="T66" fmla="*/ 27 w 71"/>
                <a:gd name="T67" fmla="*/ 55 h 77"/>
                <a:gd name="T68" fmla="*/ 28 w 71"/>
                <a:gd name="T69" fmla="*/ 55 h 77"/>
                <a:gd name="T70" fmla="*/ 30 w 71"/>
                <a:gd name="T71" fmla="*/ 55 h 77"/>
                <a:gd name="T72" fmla="*/ 28 w 71"/>
                <a:gd name="T73" fmla="*/ 56 h 77"/>
                <a:gd name="T74" fmla="*/ 28 w 71"/>
                <a:gd name="T75" fmla="*/ 55 h 77"/>
                <a:gd name="T76" fmla="*/ 27 w 71"/>
                <a:gd name="T77" fmla="*/ 55 h 77"/>
                <a:gd name="T78" fmla="*/ 27 w 71"/>
                <a:gd name="T79" fmla="*/ 55 h 77"/>
                <a:gd name="T80" fmla="*/ 2 w 71"/>
                <a:gd name="T81" fmla="*/ 0 h 77"/>
                <a:gd name="T82" fmla="*/ 2 w 71"/>
                <a:gd name="T83" fmla="*/ 0 h 77"/>
                <a:gd name="T84" fmla="*/ 2 w 71"/>
                <a:gd name="T85" fmla="*/ 0 h 77"/>
                <a:gd name="T86" fmla="*/ 2 w 71"/>
                <a:gd name="T87" fmla="*/ 0 h 77"/>
                <a:gd name="T88" fmla="*/ 0 w 71"/>
                <a:gd name="T89" fmla="*/ 0 h 77"/>
                <a:gd name="T90" fmla="*/ 0 w 71"/>
                <a:gd name="T91" fmla="*/ 0 h 77"/>
                <a:gd name="T92" fmla="*/ 2 w 71"/>
                <a:gd name="T9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" h="77">
                  <a:moveTo>
                    <a:pt x="43" y="74"/>
                  </a:moveTo>
                  <a:lnTo>
                    <a:pt x="43" y="75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5"/>
                  </a:lnTo>
                  <a:lnTo>
                    <a:pt x="43" y="74"/>
                  </a:lnTo>
                  <a:close/>
                  <a:moveTo>
                    <a:pt x="69" y="59"/>
                  </a:moveTo>
                  <a:lnTo>
                    <a:pt x="69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69" y="59"/>
                  </a:lnTo>
                  <a:lnTo>
                    <a:pt x="69" y="59"/>
                  </a:lnTo>
                  <a:lnTo>
                    <a:pt x="69" y="59"/>
                  </a:lnTo>
                  <a:close/>
                  <a:moveTo>
                    <a:pt x="62" y="58"/>
                  </a:moveTo>
                  <a:lnTo>
                    <a:pt x="62" y="58"/>
                  </a:lnTo>
                  <a:lnTo>
                    <a:pt x="65" y="58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5" y="58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8"/>
                  </a:lnTo>
                  <a:close/>
                  <a:moveTo>
                    <a:pt x="27" y="55"/>
                  </a:moveTo>
                  <a:lnTo>
                    <a:pt x="28" y="55"/>
                  </a:lnTo>
                  <a:lnTo>
                    <a:pt x="30" y="55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5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5" name="Freeform 212">
              <a:extLst>
                <a:ext uri="{FF2B5EF4-FFF2-40B4-BE49-F238E27FC236}">
                  <a16:creationId xmlns:a16="http://schemas.microsoft.com/office/drawing/2014/main" id="{DC2053F7-CFF4-4893-8C2E-AE758B916F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57036"/>
              <a:ext cx="206617" cy="389844"/>
            </a:xfrm>
            <a:custGeom>
              <a:avLst/>
              <a:gdLst>
                <a:gd name="T0" fmla="*/ 98 w 106"/>
                <a:gd name="T1" fmla="*/ 68 h 200"/>
                <a:gd name="T2" fmla="*/ 75 w 106"/>
                <a:gd name="T3" fmla="*/ 19 h 200"/>
                <a:gd name="T4" fmla="*/ 75 w 106"/>
                <a:gd name="T5" fmla="*/ 16 h 200"/>
                <a:gd name="T6" fmla="*/ 89 w 106"/>
                <a:gd name="T7" fmla="*/ 2 h 200"/>
                <a:gd name="T8" fmla="*/ 95 w 106"/>
                <a:gd name="T9" fmla="*/ 11 h 200"/>
                <a:gd name="T10" fmla="*/ 101 w 106"/>
                <a:gd name="T11" fmla="*/ 28 h 200"/>
                <a:gd name="T12" fmla="*/ 106 w 106"/>
                <a:gd name="T13" fmla="*/ 47 h 200"/>
                <a:gd name="T14" fmla="*/ 101 w 106"/>
                <a:gd name="T15" fmla="*/ 57 h 200"/>
                <a:gd name="T16" fmla="*/ 97 w 106"/>
                <a:gd name="T17" fmla="*/ 49 h 200"/>
                <a:gd name="T18" fmla="*/ 94 w 106"/>
                <a:gd name="T19" fmla="*/ 54 h 200"/>
                <a:gd name="T20" fmla="*/ 97 w 106"/>
                <a:gd name="T21" fmla="*/ 60 h 200"/>
                <a:gd name="T22" fmla="*/ 95 w 106"/>
                <a:gd name="T23" fmla="*/ 69 h 200"/>
                <a:gd name="T24" fmla="*/ 90 w 106"/>
                <a:gd name="T25" fmla="*/ 76 h 200"/>
                <a:gd name="T26" fmla="*/ 89 w 106"/>
                <a:gd name="T27" fmla="*/ 95 h 200"/>
                <a:gd name="T28" fmla="*/ 79 w 106"/>
                <a:gd name="T29" fmla="*/ 120 h 200"/>
                <a:gd name="T30" fmla="*/ 68 w 106"/>
                <a:gd name="T31" fmla="*/ 151 h 200"/>
                <a:gd name="T32" fmla="*/ 64 w 106"/>
                <a:gd name="T33" fmla="*/ 170 h 200"/>
                <a:gd name="T34" fmla="*/ 60 w 106"/>
                <a:gd name="T35" fmla="*/ 181 h 200"/>
                <a:gd name="T36" fmla="*/ 54 w 106"/>
                <a:gd name="T37" fmla="*/ 192 h 200"/>
                <a:gd name="T38" fmla="*/ 40 w 106"/>
                <a:gd name="T39" fmla="*/ 197 h 200"/>
                <a:gd name="T40" fmla="*/ 27 w 106"/>
                <a:gd name="T41" fmla="*/ 200 h 200"/>
                <a:gd name="T42" fmla="*/ 16 w 106"/>
                <a:gd name="T43" fmla="*/ 195 h 200"/>
                <a:gd name="T44" fmla="*/ 12 w 106"/>
                <a:gd name="T45" fmla="*/ 189 h 200"/>
                <a:gd name="T46" fmla="*/ 7 w 106"/>
                <a:gd name="T47" fmla="*/ 181 h 200"/>
                <a:gd name="T48" fmla="*/ 8 w 106"/>
                <a:gd name="T49" fmla="*/ 169 h 200"/>
                <a:gd name="T50" fmla="*/ 4 w 106"/>
                <a:gd name="T51" fmla="*/ 159 h 200"/>
                <a:gd name="T52" fmla="*/ 0 w 106"/>
                <a:gd name="T53" fmla="*/ 147 h 200"/>
                <a:gd name="T54" fmla="*/ 4 w 106"/>
                <a:gd name="T55" fmla="*/ 142 h 200"/>
                <a:gd name="T56" fmla="*/ 8 w 106"/>
                <a:gd name="T57" fmla="*/ 134 h 200"/>
                <a:gd name="T58" fmla="*/ 15 w 106"/>
                <a:gd name="T59" fmla="*/ 121 h 200"/>
                <a:gd name="T60" fmla="*/ 18 w 106"/>
                <a:gd name="T61" fmla="*/ 109 h 200"/>
                <a:gd name="T62" fmla="*/ 15 w 106"/>
                <a:gd name="T63" fmla="*/ 99 h 200"/>
                <a:gd name="T64" fmla="*/ 12 w 106"/>
                <a:gd name="T65" fmla="*/ 85 h 200"/>
                <a:gd name="T66" fmla="*/ 18 w 106"/>
                <a:gd name="T67" fmla="*/ 68 h 200"/>
                <a:gd name="T68" fmla="*/ 19 w 106"/>
                <a:gd name="T69" fmla="*/ 60 h 200"/>
                <a:gd name="T70" fmla="*/ 29 w 106"/>
                <a:gd name="T71" fmla="*/ 57 h 200"/>
                <a:gd name="T72" fmla="*/ 34 w 106"/>
                <a:gd name="T73" fmla="*/ 57 h 200"/>
                <a:gd name="T74" fmla="*/ 35 w 106"/>
                <a:gd name="T75" fmla="*/ 55 h 200"/>
                <a:gd name="T76" fmla="*/ 43 w 106"/>
                <a:gd name="T77" fmla="*/ 54 h 200"/>
                <a:gd name="T78" fmla="*/ 46 w 106"/>
                <a:gd name="T79" fmla="*/ 54 h 200"/>
                <a:gd name="T80" fmla="*/ 51 w 106"/>
                <a:gd name="T81" fmla="*/ 47 h 200"/>
                <a:gd name="T82" fmla="*/ 56 w 106"/>
                <a:gd name="T83" fmla="*/ 49 h 200"/>
                <a:gd name="T84" fmla="*/ 57 w 106"/>
                <a:gd name="T85" fmla="*/ 46 h 200"/>
                <a:gd name="T86" fmla="*/ 60 w 106"/>
                <a:gd name="T87" fmla="*/ 40 h 200"/>
                <a:gd name="T88" fmla="*/ 62 w 106"/>
                <a:gd name="T89" fmla="*/ 40 h 200"/>
                <a:gd name="T90" fmla="*/ 62 w 106"/>
                <a:gd name="T91" fmla="*/ 43 h 200"/>
                <a:gd name="T92" fmla="*/ 68 w 106"/>
                <a:gd name="T93" fmla="*/ 36 h 200"/>
                <a:gd name="T94" fmla="*/ 68 w 106"/>
                <a:gd name="T95" fmla="*/ 27 h 200"/>
                <a:gd name="T96" fmla="*/ 68 w 106"/>
                <a:gd name="T97" fmla="*/ 24 h 200"/>
                <a:gd name="T98" fmla="*/ 73 w 106"/>
                <a:gd name="T99" fmla="*/ 24 h 200"/>
                <a:gd name="T100" fmla="*/ 79 w 106"/>
                <a:gd name="T101" fmla="*/ 19 h 200"/>
                <a:gd name="T102" fmla="*/ 82 w 106"/>
                <a:gd name="T103" fmla="*/ 8 h 200"/>
                <a:gd name="T104" fmla="*/ 84 w 106"/>
                <a:gd name="T105" fmla="*/ 3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6" h="200">
                  <a:moveTo>
                    <a:pt x="98" y="68"/>
                  </a:moveTo>
                  <a:lnTo>
                    <a:pt x="98" y="69"/>
                  </a:lnTo>
                  <a:lnTo>
                    <a:pt x="97" y="73"/>
                  </a:lnTo>
                  <a:lnTo>
                    <a:pt x="97" y="71"/>
                  </a:lnTo>
                  <a:lnTo>
                    <a:pt x="98" y="68"/>
                  </a:lnTo>
                  <a:lnTo>
                    <a:pt x="98" y="68"/>
                  </a:lnTo>
                  <a:close/>
                  <a:moveTo>
                    <a:pt x="75" y="16"/>
                  </a:moveTo>
                  <a:lnTo>
                    <a:pt x="75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3" y="19"/>
                  </a:lnTo>
                  <a:lnTo>
                    <a:pt x="73" y="17"/>
                  </a:lnTo>
                  <a:lnTo>
                    <a:pt x="73" y="16"/>
                  </a:lnTo>
                  <a:lnTo>
                    <a:pt x="73" y="16"/>
                  </a:lnTo>
                  <a:lnTo>
                    <a:pt x="75" y="16"/>
                  </a:lnTo>
                  <a:close/>
                  <a:moveTo>
                    <a:pt x="87" y="0"/>
                  </a:moveTo>
                  <a:lnTo>
                    <a:pt x="87" y="0"/>
                  </a:lnTo>
                  <a:lnTo>
                    <a:pt x="89" y="0"/>
                  </a:lnTo>
                  <a:lnTo>
                    <a:pt x="89" y="2"/>
                  </a:lnTo>
                  <a:lnTo>
                    <a:pt x="89" y="2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6"/>
                  </a:lnTo>
                  <a:lnTo>
                    <a:pt x="94" y="8"/>
                  </a:lnTo>
                  <a:lnTo>
                    <a:pt x="95" y="11"/>
                  </a:lnTo>
                  <a:lnTo>
                    <a:pt x="97" y="13"/>
                  </a:lnTo>
                  <a:lnTo>
                    <a:pt x="98" y="14"/>
                  </a:lnTo>
                  <a:lnTo>
                    <a:pt x="98" y="17"/>
                  </a:lnTo>
                  <a:lnTo>
                    <a:pt x="100" y="21"/>
                  </a:lnTo>
                  <a:lnTo>
                    <a:pt x="101" y="28"/>
                  </a:lnTo>
                  <a:lnTo>
                    <a:pt x="101" y="35"/>
                  </a:lnTo>
                  <a:lnTo>
                    <a:pt x="101" y="38"/>
                  </a:lnTo>
                  <a:lnTo>
                    <a:pt x="103" y="41"/>
                  </a:lnTo>
                  <a:lnTo>
                    <a:pt x="105" y="44"/>
                  </a:lnTo>
                  <a:lnTo>
                    <a:pt x="106" y="47"/>
                  </a:lnTo>
                  <a:lnTo>
                    <a:pt x="105" y="52"/>
                  </a:lnTo>
                  <a:lnTo>
                    <a:pt x="103" y="55"/>
                  </a:lnTo>
                  <a:lnTo>
                    <a:pt x="103" y="55"/>
                  </a:lnTo>
                  <a:lnTo>
                    <a:pt x="101" y="57"/>
                  </a:lnTo>
                  <a:lnTo>
                    <a:pt x="101" y="57"/>
                  </a:lnTo>
                  <a:lnTo>
                    <a:pt x="100" y="55"/>
                  </a:lnTo>
                  <a:lnTo>
                    <a:pt x="98" y="54"/>
                  </a:lnTo>
                  <a:lnTo>
                    <a:pt x="98" y="51"/>
                  </a:lnTo>
                  <a:lnTo>
                    <a:pt x="97" y="49"/>
                  </a:lnTo>
                  <a:lnTo>
                    <a:pt x="97" y="49"/>
                  </a:lnTo>
                  <a:lnTo>
                    <a:pt x="95" y="49"/>
                  </a:lnTo>
                  <a:lnTo>
                    <a:pt x="94" y="51"/>
                  </a:lnTo>
                  <a:lnTo>
                    <a:pt x="94" y="51"/>
                  </a:lnTo>
                  <a:lnTo>
                    <a:pt x="94" y="52"/>
                  </a:lnTo>
                  <a:lnTo>
                    <a:pt x="94" y="54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5" y="58"/>
                  </a:lnTo>
                  <a:lnTo>
                    <a:pt x="95" y="60"/>
                  </a:lnTo>
                  <a:lnTo>
                    <a:pt x="97" y="60"/>
                  </a:lnTo>
                  <a:lnTo>
                    <a:pt x="97" y="65"/>
                  </a:lnTo>
                  <a:lnTo>
                    <a:pt x="95" y="66"/>
                  </a:lnTo>
                  <a:lnTo>
                    <a:pt x="95" y="68"/>
                  </a:lnTo>
                  <a:lnTo>
                    <a:pt x="95" y="68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4" y="69"/>
                  </a:lnTo>
                  <a:lnTo>
                    <a:pt x="92" y="71"/>
                  </a:lnTo>
                  <a:lnTo>
                    <a:pt x="92" y="73"/>
                  </a:lnTo>
                  <a:lnTo>
                    <a:pt x="90" y="76"/>
                  </a:lnTo>
                  <a:lnTo>
                    <a:pt x="90" y="77"/>
                  </a:lnTo>
                  <a:lnTo>
                    <a:pt x="92" y="82"/>
                  </a:lnTo>
                  <a:lnTo>
                    <a:pt x="90" y="85"/>
                  </a:lnTo>
                  <a:lnTo>
                    <a:pt x="89" y="92"/>
                  </a:lnTo>
                  <a:lnTo>
                    <a:pt x="89" y="95"/>
                  </a:lnTo>
                  <a:lnTo>
                    <a:pt x="87" y="98"/>
                  </a:lnTo>
                  <a:lnTo>
                    <a:pt x="86" y="103"/>
                  </a:lnTo>
                  <a:lnTo>
                    <a:pt x="82" y="109"/>
                  </a:lnTo>
                  <a:lnTo>
                    <a:pt x="81" y="115"/>
                  </a:lnTo>
                  <a:lnTo>
                    <a:pt x="79" y="120"/>
                  </a:lnTo>
                  <a:lnTo>
                    <a:pt x="78" y="123"/>
                  </a:lnTo>
                  <a:lnTo>
                    <a:pt x="76" y="129"/>
                  </a:lnTo>
                  <a:lnTo>
                    <a:pt x="75" y="136"/>
                  </a:lnTo>
                  <a:lnTo>
                    <a:pt x="71" y="143"/>
                  </a:lnTo>
                  <a:lnTo>
                    <a:pt x="68" y="151"/>
                  </a:lnTo>
                  <a:lnTo>
                    <a:pt x="68" y="153"/>
                  </a:lnTo>
                  <a:lnTo>
                    <a:pt x="68" y="158"/>
                  </a:lnTo>
                  <a:lnTo>
                    <a:pt x="67" y="161"/>
                  </a:lnTo>
                  <a:lnTo>
                    <a:pt x="65" y="166"/>
                  </a:lnTo>
                  <a:lnTo>
                    <a:pt x="64" y="170"/>
                  </a:lnTo>
                  <a:lnTo>
                    <a:pt x="64" y="173"/>
                  </a:lnTo>
                  <a:lnTo>
                    <a:pt x="64" y="175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60" y="181"/>
                  </a:lnTo>
                  <a:lnTo>
                    <a:pt x="60" y="183"/>
                  </a:lnTo>
                  <a:lnTo>
                    <a:pt x="59" y="184"/>
                  </a:lnTo>
                  <a:lnTo>
                    <a:pt x="57" y="189"/>
                  </a:lnTo>
                  <a:lnTo>
                    <a:pt x="56" y="191"/>
                  </a:lnTo>
                  <a:lnTo>
                    <a:pt x="54" y="192"/>
                  </a:lnTo>
                  <a:lnTo>
                    <a:pt x="51" y="194"/>
                  </a:lnTo>
                  <a:lnTo>
                    <a:pt x="49" y="194"/>
                  </a:lnTo>
                  <a:lnTo>
                    <a:pt x="46" y="194"/>
                  </a:lnTo>
                  <a:lnTo>
                    <a:pt x="43" y="195"/>
                  </a:lnTo>
                  <a:lnTo>
                    <a:pt x="40" y="197"/>
                  </a:lnTo>
                  <a:lnTo>
                    <a:pt x="37" y="199"/>
                  </a:lnTo>
                  <a:lnTo>
                    <a:pt x="35" y="200"/>
                  </a:lnTo>
                  <a:lnTo>
                    <a:pt x="34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4" y="197"/>
                  </a:lnTo>
                  <a:lnTo>
                    <a:pt x="23" y="197"/>
                  </a:lnTo>
                  <a:lnTo>
                    <a:pt x="19" y="195"/>
                  </a:lnTo>
                  <a:lnTo>
                    <a:pt x="18" y="195"/>
                  </a:lnTo>
                  <a:lnTo>
                    <a:pt x="16" y="195"/>
                  </a:lnTo>
                  <a:lnTo>
                    <a:pt x="16" y="194"/>
                  </a:lnTo>
                  <a:lnTo>
                    <a:pt x="13" y="192"/>
                  </a:lnTo>
                  <a:lnTo>
                    <a:pt x="12" y="192"/>
                  </a:lnTo>
                  <a:lnTo>
                    <a:pt x="12" y="191"/>
                  </a:lnTo>
                  <a:lnTo>
                    <a:pt x="12" y="189"/>
                  </a:lnTo>
                  <a:lnTo>
                    <a:pt x="12" y="189"/>
                  </a:lnTo>
                  <a:lnTo>
                    <a:pt x="10" y="186"/>
                  </a:lnTo>
                  <a:lnTo>
                    <a:pt x="10" y="184"/>
                  </a:lnTo>
                  <a:lnTo>
                    <a:pt x="7" y="181"/>
                  </a:lnTo>
                  <a:lnTo>
                    <a:pt x="7" y="181"/>
                  </a:lnTo>
                  <a:lnTo>
                    <a:pt x="7" y="178"/>
                  </a:lnTo>
                  <a:lnTo>
                    <a:pt x="7" y="177"/>
                  </a:lnTo>
                  <a:lnTo>
                    <a:pt x="7" y="172"/>
                  </a:lnTo>
                  <a:lnTo>
                    <a:pt x="7" y="170"/>
                  </a:lnTo>
                  <a:lnTo>
                    <a:pt x="8" y="169"/>
                  </a:lnTo>
                  <a:lnTo>
                    <a:pt x="7" y="167"/>
                  </a:lnTo>
                  <a:lnTo>
                    <a:pt x="7" y="166"/>
                  </a:lnTo>
                  <a:lnTo>
                    <a:pt x="7" y="164"/>
                  </a:lnTo>
                  <a:lnTo>
                    <a:pt x="5" y="162"/>
                  </a:lnTo>
                  <a:lnTo>
                    <a:pt x="4" y="159"/>
                  </a:lnTo>
                  <a:lnTo>
                    <a:pt x="2" y="158"/>
                  </a:lnTo>
                  <a:lnTo>
                    <a:pt x="2" y="156"/>
                  </a:lnTo>
                  <a:lnTo>
                    <a:pt x="0" y="151"/>
                  </a:lnTo>
                  <a:lnTo>
                    <a:pt x="0" y="150"/>
                  </a:lnTo>
                  <a:lnTo>
                    <a:pt x="0" y="147"/>
                  </a:lnTo>
                  <a:lnTo>
                    <a:pt x="2" y="145"/>
                  </a:lnTo>
                  <a:lnTo>
                    <a:pt x="2" y="143"/>
                  </a:lnTo>
                  <a:lnTo>
                    <a:pt x="2" y="143"/>
                  </a:lnTo>
                  <a:lnTo>
                    <a:pt x="2" y="142"/>
                  </a:lnTo>
                  <a:lnTo>
                    <a:pt x="4" y="142"/>
                  </a:lnTo>
                  <a:lnTo>
                    <a:pt x="4" y="140"/>
                  </a:lnTo>
                  <a:lnTo>
                    <a:pt x="5" y="137"/>
                  </a:lnTo>
                  <a:lnTo>
                    <a:pt x="5" y="136"/>
                  </a:lnTo>
                  <a:lnTo>
                    <a:pt x="7" y="136"/>
                  </a:lnTo>
                  <a:lnTo>
                    <a:pt x="8" y="134"/>
                  </a:lnTo>
                  <a:lnTo>
                    <a:pt x="10" y="132"/>
                  </a:lnTo>
                  <a:lnTo>
                    <a:pt x="10" y="129"/>
                  </a:lnTo>
                  <a:lnTo>
                    <a:pt x="13" y="126"/>
                  </a:lnTo>
                  <a:lnTo>
                    <a:pt x="13" y="125"/>
                  </a:lnTo>
                  <a:lnTo>
                    <a:pt x="15" y="121"/>
                  </a:lnTo>
                  <a:lnTo>
                    <a:pt x="16" y="118"/>
                  </a:lnTo>
                  <a:lnTo>
                    <a:pt x="18" y="117"/>
                  </a:lnTo>
                  <a:lnTo>
                    <a:pt x="18" y="115"/>
                  </a:lnTo>
                  <a:lnTo>
                    <a:pt x="18" y="112"/>
                  </a:lnTo>
                  <a:lnTo>
                    <a:pt x="18" y="109"/>
                  </a:lnTo>
                  <a:lnTo>
                    <a:pt x="18" y="107"/>
                  </a:lnTo>
                  <a:lnTo>
                    <a:pt x="18" y="106"/>
                  </a:lnTo>
                  <a:lnTo>
                    <a:pt x="15" y="103"/>
                  </a:lnTo>
                  <a:lnTo>
                    <a:pt x="15" y="103"/>
                  </a:lnTo>
                  <a:lnTo>
                    <a:pt x="15" y="99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3" y="95"/>
                  </a:lnTo>
                  <a:lnTo>
                    <a:pt x="13" y="90"/>
                  </a:lnTo>
                  <a:lnTo>
                    <a:pt x="12" y="85"/>
                  </a:lnTo>
                  <a:lnTo>
                    <a:pt x="12" y="84"/>
                  </a:lnTo>
                  <a:lnTo>
                    <a:pt x="12" y="82"/>
                  </a:lnTo>
                  <a:lnTo>
                    <a:pt x="12" y="80"/>
                  </a:lnTo>
                  <a:lnTo>
                    <a:pt x="12" y="77"/>
                  </a:lnTo>
                  <a:lnTo>
                    <a:pt x="18" y="68"/>
                  </a:lnTo>
                  <a:lnTo>
                    <a:pt x="18" y="66"/>
                  </a:lnTo>
                  <a:lnTo>
                    <a:pt x="18" y="63"/>
                  </a:lnTo>
                  <a:lnTo>
                    <a:pt x="18" y="62"/>
                  </a:lnTo>
                  <a:lnTo>
                    <a:pt x="18" y="60"/>
                  </a:lnTo>
                  <a:lnTo>
                    <a:pt x="19" y="60"/>
                  </a:lnTo>
                  <a:lnTo>
                    <a:pt x="19" y="60"/>
                  </a:lnTo>
                  <a:lnTo>
                    <a:pt x="26" y="60"/>
                  </a:lnTo>
                  <a:lnTo>
                    <a:pt x="26" y="58"/>
                  </a:lnTo>
                  <a:lnTo>
                    <a:pt x="27" y="58"/>
                  </a:lnTo>
                  <a:lnTo>
                    <a:pt x="29" y="57"/>
                  </a:lnTo>
                  <a:lnTo>
                    <a:pt x="29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0" y="57"/>
                  </a:lnTo>
                  <a:lnTo>
                    <a:pt x="34" y="57"/>
                  </a:lnTo>
                  <a:lnTo>
                    <a:pt x="34" y="57"/>
                  </a:lnTo>
                  <a:lnTo>
                    <a:pt x="35" y="57"/>
                  </a:lnTo>
                  <a:lnTo>
                    <a:pt x="35" y="57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7" y="54"/>
                  </a:lnTo>
                  <a:lnTo>
                    <a:pt x="38" y="54"/>
                  </a:lnTo>
                  <a:lnTo>
                    <a:pt x="41" y="54"/>
                  </a:lnTo>
                  <a:lnTo>
                    <a:pt x="43" y="54"/>
                  </a:lnTo>
                  <a:lnTo>
                    <a:pt x="43" y="54"/>
                  </a:lnTo>
                  <a:lnTo>
                    <a:pt x="45" y="55"/>
                  </a:lnTo>
                  <a:lnTo>
                    <a:pt x="46" y="55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46" y="54"/>
                  </a:lnTo>
                  <a:lnTo>
                    <a:pt x="45" y="54"/>
                  </a:lnTo>
                  <a:lnTo>
                    <a:pt x="46" y="52"/>
                  </a:lnTo>
                  <a:lnTo>
                    <a:pt x="46" y="51"/>
                  </a:lnTo>
                  <a:lnTo>
                    <a:pt x="48" y="49"/>
                  </a:lnTo>
                  <a:lnTo>
                    <a:pt x="51" y="47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6" y="46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6" y="49"/>
                  </a:lnTo>
                  <a:lnTo>
                    <a:pt x="57" y="49"/>
                  </a:lnTo>
                  <a:lnTo>
                    <a:pt x="57" y="47"/>
                  </a:lnTo>
                  <a:lnTo>
                    <a:pt x="57" y="47"/>
                  </a:lnTo>
                  <a:lnTo>
                    <a:pt x="57" y="46"/>
                  </a:lnTo>
                  <a:lnTo>
                    <a:pt x="57" y="46"/>
                  </a:lnTo>
                  <a:lnTo>
                    <a:pt x="57" y="44"/>
                  </a:lnTo>
                  <a:lnTo>
                    <a:pt x="57" y="43"/>
                  </a:lnTo>
                  <a:lnTo>
                    <a:pt x="59" y="41"/>
                  </a:lnTo>
                  <a:lnTo>
                    <a:pt x="60" y="40"/>
                  </a:lnTo>
                  <a:lnTo>
                    <a:pt x="60" y="40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40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64" y="40"/>
                  </a:lnTo>
                  <a:lnTo>
                    <a:pt x="65" y="38"/>
                  </a:lnTo>
                  <a:lnTo>
                    <a:pt x="65" y="38"/>
                  </a:lnTo>
                  <a:lnTo>
                    <a:pt x="67" y="36"/>
                  </a:lnTo>
                  <a:lnTo>
                    <a:pt x="68" y="36"/>
                  </a:lnTo>
                  <a:lnTo>
                    <a:pt x="70" y="38"/>
                  </a:lnTo>
                  <a:lnTo>
                    <a:pt x="67" y="35"/>
                  </a:lnTo>
                  <a:lnTo>
                    <a:pt x="67" y="33"/>
                  </a:lnTo>
                  <a:lnTo>
                    <a:pt x="68" y="28"/>
                  </a:lnTo>
                  <a:lnTo>
                    <a:pt x="68" y="27"/>
                  </a:lnTo>
                  <a:lnTo>
                    <a:pt x="70" y="27"/>
                  </a:lnTo>
                  <a:lnTo>
                    <a:pt x="70" y="27"/>
                  </a:lnTo>
                  <a:lnTo>
                    <a:pt x="68" y="25"/>
                  </a:lnTo>
                  <a:lnTo>
                    <a:pt x="68" y="25"/>
                  </a:lnTo>
                  <a:lnTo>
                    <a:pt x="68" y="24"/>
                  </a:lnTo>
                  <a:lnTo>
                    <a:pt x="68" y="2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3" y="24"/>
                  </a:lnTo>
                  <a:lnTo>
                    <a:pt x="73" y="24"/>
                  </a:lnTo>
                  <a:lnTo>
                    <a:pt x="75" y="22"/>
                  </a:lnTo>
                  <a:lnTo>
                    <a:pt x="76" y="21"/>
                  </a:lnTo>
                  <a:lnTo>
                    <a:pt x="76" y="19"/>
                  </a:lnTo>
                  <a:lnTo>
                    <a:pt x="79" y="19"/>
                  </a:lnTo>
                  <a:lnTo>
                    <a:pt x="81" y="17"/>
                  </a:lnTo>
                  <a:lnTo>
                    <a:pt x="82" y="13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1" y="5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6" name="Freeform 213">
              <a:extLst>
                <a:ext uri="{FF2B5EF4-FFF2-40B4-BE49-F238E27FC236}">
                  <a16:creationId xmlns:a16="http://schemas.microsoft.com/office/drawing/2014/main" id="{2695FD54-783B-4D5F-9BF2-CE89A1A5D54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3277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2 h 2"/>
                <a:gd name="T8" fmla="*/ 0 w 2"/>
                <a:gd name="T9" fmla="*/ 2 h 2"/>
                <a:gd name="T10" fmla="*/ 0 w 2"/>
                <a:gd name="T11" fmla="*/ 0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7" name="Freeform 214">
              <a:extLst>
                <a:ext uri="{FF2B5EF4-FFF2-40B4-BE49-F238E27FC236}">
                  <a16:creationId xmlns:a16="http://schemas.microsoft.com/office/drawing/2014/main" id="{6440D7B5-AF67-4098-87B9-D539F05F939B}"/>
                </a:ext>
              </a:extLst>
            </p:cNvPr>
            <p:cNvSpPr>
              <a:spLocks/>
            </p:cNvSpPr>
            <p:nvPr/>
          </p:nvSpPr>
          <p:spPr bwMode="auto">
            <a:xfrm>
              <a:off x="6285436" y="3113843"/>
              <a:ext cx="50680" cy="56528"/>
            </a:xfrm>
            <a:custGeom>
              <a:avLst/>
              <a:gdLst>
                <a:gd name="T0" fmla="*/ 7 w 26"/>
                <a:gd name="T1" fmla="*/ 0 h 29"/>
                <a:gd name="T2" fmla="*/ 9 w 26"/>
                <a:gd name="T3" fmla="*/ 0 h 29"/>
                <a:gd name="T4" fmla="*/ 11 w 26"/>
                <a:gd name="T5" fmla="*/ 0 h 29"/>
                <a:gd name="T6" fmla="*/ 11 w 26"/>
                <a:gd name="T7" fmla="*/ 2 h 29"/>
                <a:gd name="T8" fmla="*/ 12 w 26"/>
                <a:gd name="T9" fmla="*/ 2 h 29"/>
                <a:gd name="T10" fmla="*/ 15 w 26"/>
                <a:gd name="T11" fmla="*/ 7 h 29"/>
                <a:gd name="T12" fmla="*/ 17 w 26"/>
                <a:gd name="T13" fmla="*/ 7 h 29"/>
                <a:gd name="T14" fmla="*/ 20 w 26"/>
                <a:gd name="T15" fmla="*/ 8 h 29"/>
                <a:gd name="T16" fmla="*/ 25 w 26"/>
                <a:gd name="T17" fmla="*/ 10 h 29"/>
                <a:gd name="T18" fmla="*/ 26 w 26"/>
                <a:gd name="T19" fmla="*/ 11 h 29"/>
                <a:gd name="T20" fmla="*/ 26 w 26"/>
                <a:gd name="T21" fmla="*/ 13 h 29"/>
                <a:gd name="T22" fmla="*/ 25 w 26"/>
                <a:gd name="T23" fmla="*/ 14 h 29"/>
                <a:gd name="T24" fmla="*/ 23 w 26"/>
                <a:gd name="T25" fmla="*/ 14 h 29"/>
                <a:gd name="T26" fmla="*/ 23 w 26"/>
                <a:gd name="T27" fmla="*/ 14 h 29"/>
                <a:gd name="T28" fmla="*/ 23 w 26"/>
                <a:gd name="T29" fmla="*/ 18 h 29"/>
                <a:gd name="T30" fmla="*/ 23 w 26"/>
                <a:gd name="T31" fmla="*/ 18 h 29"/>
                <a:gd name="T32" fmla="*/ 20 w 26"/>
                <a:gd name="T33" fmla="*/ 19 h 29"/>
                <a:gd name="T34" fmla="*/ 18 w 26"/>
                <a:gd name="T35" fmla="*/ 18 h 29"/>
                <a:gd name="T36" fmla="*/ 18 w 26"/>
                <a:gd name="T37" fmla="*/ 16 h 29"/>
                <a:gd name="T38" fmla="*/ 17 w 26"/>
                <a:gd name="T39" fmla="*/ 16 h 29"/>
                <a:gd name="T40" fmla="*/ 15 w 26"/>
                <a:gd name="T41" fmla="*/ 18 h 29"/>
                <a:gd name="T42" fmla="*/ 14 w 26"/>
                <a:gd name="T43" fmla="*/ 19 h 29"/>
                <a:gd name="T44" fmla="*/ 12 w 26"/>
                <a:gd name="T45" fmla="*/ 22 h 29"/>
                <a:gd name="T46" fmla="*/ 11 w 26"/>
                <a:gd name="T47" fmla="*/ 22 h 29"/>
                <a:gd name="T48" fmla="*/ 11 w 26"/>
                <a:gd name="T49" fmla="*/ 24 h 29"/>
                <a:gd name="T50" fmla="*/ 12 w 26"/>
                <a:gd name="T51" fmla="*/ 25 h 29"/>
                <a:gd name="T52" fmla="*/ 12 w 26"/>
                <a:gd name="T53" fmla="*/ 27 h 29"/>
                <a:gd name="T54" fmla="*/ 12 w 26"/>
                <a:gd name="T55" fmla="*/ 29 h 29"/>
                <a:gd name="T56" fmla="*/ 9 w 26"/>
                <a:gd name="T57" fmla="*/ 25 h 29"/>
                <a:gd name="T58" fmla="*/ 3 w 26"/>
                <a:gd name="T59" fmla="*/ 21 h 29"/>
                <a:gd name="T60" fmla="*/ 3 w 26"/>
                <a:gd name="T61" fmla="*/ 19 h 29"/>
                <a:gd name="T62" fmla="*/ 1 w 26"/>
                <a:gd name="T63" fmla="*/ 19 h 29"/>
                <a:gd name="T64" fmla="*/ 1 w 26"/>
                <a:gd name="T65" fmla="*/ 19 h 29"/>
                <a:gd name="T66" fmla="*/ 0 w 26"/>
                <a:gd name="T67" fmla="*/ 18 h 29"/>
                <a:gd name="T68" fmla="*/ 0 w 26"/>
                <a:gd name="T69" fmla="*/ 18 h 29"/>
                <a:gd name="T70" fmla="*/ 1 w 26"/>
                <a:gd name="T71" fmla="*/ 16 h 29"/>
                <a:gd name="T72" fmla="*/ 1 w 26"/>
                <a:gd name="T73" fmla="*/ 16 h 29"/>
                <a:gd name="T74" fmla="*/ 0 w 26"/>
                <a:gd name="T75" fmla="*/ 13 h 29"/>
                <a:gd name="T76" fmla="*/ 0 w 26"/>
                <a:gd name="T77" fmla="*/ 10 h 29"/>
                <a:gd name="T78" fmla="*/ 3 w 26"/>
                <a:gd name="T79" fmla="*/ 10 h 29"/>
                <a:gd name="T80" fmla="*/ 3 w 26"/>
                <a:gd name="T81" fmla="*/ 7 h 29"/>
                <a:gd name="T82" fmla="*/ 3 w 26"/>
                <a:gd name="T83" fmla="*/ 5 h 29"/>
                <a:gd name="T84" fmla="*/ 6 w 26"/>
                <a:gd name="T85" fmla="*/ 3 h 29"/>
                <a:gd name="T86" fmla="*/ 6 w 26"/>
                <a:gd name="T87" fmla="*/ 3 h 29"/>
                <a:gd name="T88" fmla="*/ 7 w 26"/>
                <a:gd name="T89" fmla="*/ 5 h 29"/>
                <a:gd name="T90" fmla="*/ 7 w 26"/>
                <a:gd name="T91" fmla="*/ 2 h 29"/>
                <a:gd name="T92" fmla="*/ 7 w 26"/>
                <a:gd name="T93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6" h="29">
                  <a:moveTo>
                    <a:pt x="7" y="0"/>
                  </a:move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4" y="3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7" y="7"/>
                  </a:lnTo>
                  <a:lnTo>
                    <a:pt x="18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5" y="10"/>
                  </a:lnTo>
                  <a:lnTo>
                    <a:pt x="26" y="11"/>
                  </a:lnTo>
                  <a:lnTo>
                    <a:pt x="26" y="11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2" y="14"/>
                  </a:lnTo>
                  <a:lnTo>
                    <a:pt x="23" y="14"/>
                  </a:lnTo>
                  <a:lnTo>
                    <a:pt x="23" y="16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5" y="18"/>
                  </a:lnTo>
                  <a:lnTo>
                    <a:pt x="15" y="19"/>
                  </a:lnTo>
                  <a:lnTo>
                    <a:pt x="14" y="19"/>
                  </a:lnTo>
                  <a:lnTo>
                    <a:pt x="14" y="21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11" y="24"/>
                  </a:lnTo>
                  <a:lnTo>
                    <a:pt x="12" y="25"/>
                  </a:lnTo>
                  <a:lnTo>
                    <a:pt x="12" y="25"/>
                  </a:lnTo>
                  <a:lnTo>
                    <a:pt x="12" y="27"/>
                  </a:lnTo>
                  <a:lnTo>
                    <a:pt x="12" y="27"/>
                  </a:lnTo>
                  <a:lnTo>
                    <a:pt x="12" y="29"/>
                  </a:lnTo>
                  <a:lnTo>
                    <a:pt x="12" y="29"/>
                  </a:lnTo>
                  <a:lnTo>
                    <a:pt x="11" y="29"/>
                  </a:lnTo>
                  <a:lnTo>
                    <a:pt x="9" y="25"/>
                  </a:lnTo>
                  <a:lnTo>
                    <a:pt x="6" y="22"/>
                  </a:lnTo>
                  <a:lnTo>
                    <a:pt x="3" y="21"/>
                  </a:lnTo>
                  <a:lnTo>
                    <a:pt x="1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3" y="7"/>
                  </a:lnTo>
                  <a:lnTo>
                    <a:pt x="3" y="7"/>
                  </a:lnTo>
                  <a:lnTo>
                    <a:pt x="3" y="5"/>
                  </a:lnTo>
                  <a:lnTo>
                    <a:pt x="4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3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3"/>
                  </a:lnTo>
                  <a:lnTo>
                    <a:pt x="7" y="2"/>
                  </a:lnTo>
                  <a:lnTo>
                    <a:pt x="6" y="0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8" name="Freeform 215">
              <a:extLst>
                <a:ext uri="{FF2B5EF4-FFF2-40B4-BE49-F238E27FC236}">
                  <a16:creationId xmlns:a16="http://schemas.microsoft.com/office/drawing/2014/main" id="{A871FCBB-708B-4657-927C-25CD6266EC7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15444" y="2938413"/>
              <a:ext cx="97461" cy="109156"/>
            </a:xfrm>
            <a:custGeom>
              <a:avLst/>
              <a:gdLst>
                <a:gd name="T0" fmla="*/ 14 w 50"/>
                <a:gd name="T1" fmla="*/ 2 h 56"/>
                <a:gd name="T2" fmla="*/ 17 w 50"/>
                <a:gd name="T3" fmla="*/ 4 h 56"/>
                <a:gd name="T4" fmla="*/ 20 w 50"/>
                <a:gd name="T5" fmla="*/ 5 h 56"/>
                <a:gd name="T6" fmla="*/ 23 w 50"/>
                <a:gd name="T7" fmla="*/ 5 h 56"/>
                <a:gd name="T8" fmla="*/ 25 w 50"/>
                <a:gd name="T9" fmla="*/ 7 h 56"/>
                <a:gd name="T10" fmla="*/ 27 w 50"/>
                <a:gd name="T11" fmla="*/ 8 h 56"/>
                <a:gd name="T12" fmla="*/ 28 w 50"/>
                <a:gd name="T13" fmla="*/ 7 h 56"/>
                <a:gd name="T14" fmla="*/ 33 w 50"/>
                <a:gd name="T15" fmla="*/ 11 h 56"/>
                <a:gd name="T16" fmla="*/ 36 w 50"/>
                <a:gd name="T17" fmla="*/ 10 h 56"/>
                <a:gd name="T18" fmla="*/ 38 w 50"/>
                <a:gd name="T19" fmla="*/ 15 h 56"/>
                <a:gd name="T20" fmla="*/ 36 w 50"/>
                <a:gd name="T21" fmla="*/ 18 h 56"/>
                <a:gd name="T22" fmla="*/ 36 w 50"/>
                <a:gd name="T23" fmla="*/ 19 h 56"/>
                <a:gd name="T24" fmla="*/ 39 w 50"/>
                <a:gd name="T25" fmla="*/ 22 h 56"/>
                <a:gd name="T26" fmla="*/ 42 w 50"/>
                <a:gd name="T27" fmla="*/ 24 h 56"/>
                <a:gd name="T28" fmla="*/ 41 w 50"/>
                <a:gd name="T29" fmla="*/ 26 h 56"/>
                <a:gd name="T30" fmla="*/ 42 w 50"/>
                <a:gd name="T31" fmla="*/ 29 h 56"/>
                <a:gd name="T32" fmla="*/ 44 w 50"/>
                <a:gd name="T33" fmla="*/ 30 h 56"/>
                <a:gd name="T34" fmla="*/ 47 w 50"/>
                <a:gd name="T35" fmla="*/ 34 h 56"/>
                <a:gd name="T36" fmla="*/ 50 w 50"/>
                <a:gd name="T37" fmla="*/ 38 h 56"/>
                <a:gd name="T38" fmla="*/ 47 w 50"/>
                <a:gd name="T39" fmla="*/ 40 h 56"/>
                <a:gd name="T40" fmla="*/ 44 w 50"/>
                <a:gd name="T41" fmla="*/ 38 h 56"/>
                <a:gd name="T42" fmla="*/ 42 w 50"/>
                <a:gd name="T43" fmla="*/ 38 h 56"/>
                <a:gd name="T44" fmla="*/ 41 w 50"/>
                <a:gd name="T45" fmla="*/ 38 h 56"/>
                <a:gd name="T46" fmla="*/ 38 w 50"/>
                <a:gd name="T47" fmla="*/ 38 h 56"/>
                <a:gd name="T48" fmla="*/ 38 w 50"/>
                <a:gd name="T49" fmla="*/ 40 h 56"/>
                <a:gd name="T50" fmla="*/ 36 w 50"/>
                <a:gd name="T51" fmla="*/ 37 h 56"/>
                <a:gd name="T52" fmla="*/ 33 w 50"/>
                <a:gd name="T53" fmla="*/ 38 h 56"/>
                <a:gd name="T54" fmla="*/ 35 w 50"/>
                <a:gd name="T55" fmla="*/ 43 h 56"/>
                <a:gd name="T56" fmla="*/ 31 w 50"/>
                <a:gd name="T57" fmla="*/ 46 h 56"/>
                <a:gd name="T58" fmla="*/ 30 w 50"/>
                <a:gd name="T59" fmla="*/ 51 h 56"/>
                <a:gd name="T60" fmla="*/ 27 w 50"/>
                <a:gd name="T61" fmla="*/ 54 h 56"/>
                <a:gd name="T62" fmla="*/ 27 w 50"/>
                <a:gd name="T63" fmla="*/ 56 h 56"/>
                <a:gd name="T64" fmla="*/ 23 w 50"/>
                <a:gd name="T65" fmla="*/ 56 h 56"/>
                <a:gd name="T66" fmla="*/ 22 w 50"/>
                <a:gd name="T67" fmla="*/ 54 h 56"/>
                <a:gd name="T68" fmla="*/ 22 w 50"/>
                <a:gd name="T69" fmla="*/ 52 h 56"/>
                <a:gd name="T70" fmla="*/ 22 w 50"/>
                <a:gd name="T71" fmla="*/ 51 h 56"/>
                <a:gd name="T72" fmla="*/ 20 w 50"/>
                <a:gd name="T73" fmla="*/ 46 h 56"/>
                <a:gd name="T74" fmla="*/ 23 w 50"/>
                <a:gd name="T75" fmla="*/ 38 h 56"/>
                <a:gd name="T76" fmla="*/ 22 w 50"/>
                <a:gd name="T77" fmla="*/ 34 h 56"/>
                <a:gd name="T78" fmla="*/ 19 w 50"/>
                <a:gd name="T79" fmla="*/ 27 h 56"/>
                <a:gd name="T80" fmla="*/ 16 w 50"/>
                <a:gd name="T81" fmla="*/ 24 h 56"/>
                <a:gd name="T82" fmla="*/ 12 w 50"/>
                <a:gd name="T83" fmla="*/ 19 h 56"/>
                <a:gd name="T84" fmla="*/ 9 w 50"/>
                <a:gd name="T85" fmla="*/ 16 h 56"/>
                <a:gd name="T86" fmla="*/ 8 w 50"/>
                <a:gd name="T87" fmla="*/ 13 h 56"/>
                <a:gd name="T88" fmla="*/ 5 w 50"/>
                <a:gd name="T89" fmla="*/ 8 h 56"/>
                <a:gd name="T90" fmla="*/ 1 w 50"/>
                <a:gd name="T91" fmla="*/ 5 h 56"/>
                <a:gd name="T92" fmla="*/ 0 w 50"/>
                <a:gd name="T93" fmla="*/ 5 h 56"/>
                <a:gd name="T94" fmla="*/ 5 w 50"/>
                <a:gd name="T95" fmla="*/ 4 h 56"/>
                <a:gd name="T96" fmla="*/ 11 w 50"/>
                <a:gd name="T9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" h="56"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0" y="4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7" y="8"/>
                  </a:lnTo>
                  <a:lnTo>
                    <a:pt x="27" y="8"/>
                  </a:lnTo>
                  <a:lnTo>
                    <a:pt x="27" y="7"/>
                  </a:lnTo>
                  <a:lnTo>
                    <a:pt x="28" y="7"/>
                  </a:lnTo>
                  <a:lnTo>
                    <a:pt x="31" y="8"/>
                  </a:lnTo>
                  <a:lnTo>
                    <a:pt x="31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5" y="11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1"/>
                  </a:lnTo>
                  <a:lnTo>
                    <a:pt x="38" y="15"/>
                  </a:lnTo>
                  <a:lnTo>
                    <a:pt x="38" y="15"/>
                  </a:lnTo>
                  <a:lnTo>
                    <a:pt x="36" y="16"/>
                  </a:lnTo>
                  <a:lnTo>
                    <a:pt x="36" y="18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21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2" y="26"/>
                  </a:lnTo>
                  <a:lnTo>
                    <a:pt x="41" y="26"/>
                  </a:lnTo>
                  <a:lnTo>
                    <a:pt x="41" y="27"/>
                  </a:lnTo>
                  <a:lnTo>
                    <a:pt x="42" y="27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2" y="29"/>
                  </a:lnTo>
                  <a:lnTo>
                    <a:pt x="44" y="30"/>
                  </a:lnTo>
                  <a:lnTo>
                    <a:pt x="47" y="32"/>
                  </a:lnTo>
                  <a:lnTo>
                    <a:pt x="47" y="32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7" y="37"/>
                  </a:lnTo>
                  <a:lnTo>
                    <a:pt x="50" y="38"/>
                  </a:lnTo>
                  <a:lnTo>
                    <a:pt x="50" y="40"/>
                  </a:lnTo>
                  <a:lnTo>
                    <a:pt x="50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40"/>
                  </a:lnTo>
                  <a:lnTo>
                    <a:pt x="42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39" y="38"/>
                  </a:lnTo>
                  <a:lnTo>
                    <a:pt x="39" y="38"/>
                  </a:lnTo>
                  <a:lnTo>
                    <a:pt x="38" y="38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6" y="37"/>
                  </a:lnTo>
                  <a:lnTo>
                    <a:pt x="35" y="37"/>
                  </a:lnTo>
                  <a:lnTo>
                    <a:pt x="33" y="38"/>
                  </a:lnTo>
                  <a:lnTo>
                    <a:pt x="33" y="38"/>
                  </a:lnTo>
                  <a:lnTo>
                    <a:pt x="33" y="40"/>
                  </a:lnTo>
                  <a:lnTo>
                    <a:pt x="33" y="41"/>
                  </a:lnTo>
                  <a:lnTo>
                    <a:pt x="35" y="43"/>
                  </a:lnTo>
                  <a:lnTo>
                    <a:pt x="33" y="45"/>
                  </a:lnTo>
                  <a:lnTo>
                    <a:pt x="33" y="46"/>
                  </a:lnTo>
                  <a:lnTo>
                    <a:pt x="31" y="46"/>
                  </a:lnTo>
                  <a:lnTo>
                    <a:pt x="30" y="48"/>
                  </a:lnTo>
                  <a:lnTo>
                    <a:pt x="30" y="49"/>
                  </a:lnTo>
                  <a:lnTo>
                    <a:pt x="30" y="51"/>
                  </a:lnTo>
                  <a:lnTo>
                    <a:pt x="28" y="51"/>
                  </a:lnTo>
                  <a:lnTo>
                    <a:pt x="27" y="52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7" y="56"/>
                  </a:lnTo>
                  <a:lnTo>
                    <a:pt x="27" y="56"/>
                  </a:lnTo>
                  <a:lnTo>
                    <a:pt x="23" y="56"/>
                  </a:lnTo>
                  <a:lnTo>
                    <a:pt x="23" y="56"/>
                  </a:lnTo>
                  <a:lnTo>
                    <a:pt x="22" y="56"/>
                  </a:lnTo>
                  <a:lnTo>
                    <a:pt x="22" y="56"/>
                  </a:lnTo>
                  <a:lnTo>
                    <a:pt x="22" y="54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2"/>
                  </a:lnTo>
                  <a:lnTo>
                    <a:pt x="22" y="51"/>
                  </a:lnTo>
                  <a:lnTo>
                    <a:pt x="22" y="51"/>
                  </a:lnTo>
                  <a:lnTo>
                    <a:pt x="22" y="49"/>
                  </a:lnTo>
                  <a:lnTo>
                    <a:pt x="22" y="48"/>
                  </a:lnTo>
                  <a:lnTo>
                    <a:pt x="20" y="46"/>
                  </a:lnTo>
                  <a:lnTo>
                    <a:pt x="22" y="45"/>
                  </a:lnTo>
                  <a:lnTo>
                    <a:pt x="22" y="40"/>
                  </a:lnTo>
                  <a:lnTo>
                    <a:pt x="23" y="38"/>
                  </a:lnTo>
                  <a:lnTo>
                    <a:pt x="23" y="37"/>
                  </a:lnTo>
                  <a:lnTo>
                    <a:pt x="23" y="35"/>
                  </a:lnTo>
                  <a:lnTo>
                    <a:pt x="22" y="34"/>
                  </a:lnTo>
                  <a:lnTo>
                    <a:pt x="22" y="32"/>
                  </a:lnTo>
                  <a:lnTo>
                    <a:pt x="20" y="29"/>
                  </a:lnTo>
                  <a:lnTo>
                    <a:pt x="19" y="27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2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1" y="18"/>
                  </a:lnTo>
                  <a:lnTo>
                    <a:pt x="9" y="16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8" y="13"/>
                  </a:lnTo>
                  <a:lnTo>
                    <a:pt x="8" y="11"/>
                  </a:lnTo>
                  <a:lnTo>
                    <a:pt x="6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3" y="7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3" y="4"/>
                  </a:lnTo>
                  <a:lnTo>
                    <a:pt x="3" y="4"/>
                  </a:lnTo>
                  <a:lnTo>
                    <a:pt x="5" y="4"/>
                  </a:lnTo>
                  <a:lnTo>
                    <a:pt x="8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49" name="Freeform 216">
              <a:extLst>
                <a:ext uri="{FF2B5EF4-FFF2-40B4-BE49-F238E27FC236}">
                  <a16:creationId xmlns:a16="http://schemas.microsoft.com/office/drawing/2014/main" id="{87405E47-D0B9-44CE-9F73-8EA93DF72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71612" y="3106046"/>
              <a:ext cx="1950" cy="1950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1 w 1"/>
                <a:gd name="T5" fmla="*/ 1 h 1"/>
                <a:gd name="T6" fmla="*/ 0 w 1"/>
                <a:gd name="T7" fmla="*/ 1 h 1"/>
                <a:gd name="T8" fmla="*/ 0 w 1"/>
                <a:gd name="T9" fmla="*/ 1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0" name="Freeform 217">
              <a:extLst>
                <a:ext uri="{FF2B5EF4-FFF2-40B4-BE49-F238E27FC236}">
                  <a16:creationId xmlns:a16="http://schemas.microsoft.com/office/drawing/2014/main" id="{F5E5D6FB-56DF-4F73-9211-4E5310E094C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85486" y="3365292"/>
              <a:ext cx="448321" cy="442474"/>
            </a:xfrm>
            <a:custGeom>
              <a:avLst/>
              <a:gdLst>
                <a:gd name="T0" fmla="*/ 169 w 230"/>
                <a:gd name="T1" fmla="*/ 0 h 227"/>
                <a:gd name="T2" fmla="*/ 178 w 230"/>
                <a:gd name="T3" fmla="*/ 11 h 227"/>
                <a:gd name="T4" fmla="*/ 197 w 230"/>
                <a:gd name="T5" fmla="*/ 11 h 227"/>
                <a:gd name="T6" fmla="*/ 203 w 230"/>
                <a:gd name="T7" fmla="*/ 11 h 227"/>
                <a:gd name="T8" fmla="*/ 213 w 230"/>
                <a:gd name="T9" fmla="*/ 13 h 227"/>
                <a:gd name="T10" fmla="*/ 219 w 230"/>
                <a:gd name="T11" fmla="*/ 21 h 227"/>
                <a:gd name="T12" fmla="*/ 219 w 230"/>
                <a:gd name="T13" fmla="*/ 26 h 227"/>
                <a:gd name="T14" fmla="*/ 222 w 230"/>
                <a:gd name="T15" fmla="*/ 38 h 227"/>
                <a:gd name="T16" fmla="*/ 226 w 230"/>
                <a:gd name="T17" fmla="*/ 52 h 227"/>
                <a:gd name="T18" fmla="*/ 227 w 230"/>
                <a:gd name="T19" fmla="*/ 59 h 227"/>
                <a:gd name="T20" fmla="*/ 222 w 230"/>
                <a:gd name="T21" fmla="*/ 62 h 227"/>
                <a:gd name="T22" fmla="*/ 207 w 230"/>
                <a:gd name="T23" fmla="*/ 62 h 227"/>
                <a:gd name="T24" fmla="*/ 202 w 230"/>
                <a:gd name="T25" fmla="*/ 67 h 227"/>
                <a:gd name="T26" fmla="*/ 191 w 230"/>
                <a:gd name="T27" fmla="*/ 70 h 227"/>
                <a:gd name="T28" fmla="*/ 191 w 230"/>
                <a:gd name="T29" fmla="*/ 76 h 227"/>
                <a:gd name="T30" fmla="*/ 194 w 230"/>
                <a:gd name="T31" fmla="*/ 79 h 227"/>
                <a:gd name="T32" fmla="*/ 186 w 230"/>
                <a:gd name="T33" fmla="*/ 82 h 227"/>
                <a:gd name="T34" fmla="*/ 172 w 230"/>
                <a:gd name="T35" fmla="*/ 90 h 227"/>
                <a:gd name="T36" fmla="*/ 159 w 230"/>
                <a:gd name="T37" fmla="*/ 98 h 227"/>
                <a:gd name="T38" fmla="*/ 151 w 230"/>
                <a:gd name="T39" fmla="*/ 98 h 227"/>
                <a:gd name="T40" fmla="*/ 150 w 230"/>
                <a:gd name="T41" fmla="*/ 103 h 227"/>
                <a:gd name="T42" fmla="*/ 140 w 230"/>
                <a:gd name="T43" fmla="*/ 103 h 227"/>
                <a:gd name="T44" fmla="*/ 131 w 230"/>
                <a:gd name="T45" fmla="*/ 109 h 227"/>
                <a:gd name="T46" fmla="*/ 120 w 230"/>
                <a:gd name="T47" fmla="*/ 115 h 227"/>
                <a:gd name="T48" fmla="*/ 118 w 230"/>
                <a:gd name="T49" fmla="*/ 133 h 227"/>
                <a:gd name="T50" fmla="*/ 118 w 230"/>
                <a:gd name="T51" fmla="*/ 139 h 227"/>
                <a:gd name="T52" fmla="*/ 115 w 230"/>
                <a:gd name="T53" fmla="*/ 141 h 227"/>
                <a:gd name="T54" fmla="*/ 107 w 230"/>
                <a:gd name="T55" fmla="*/ 142 h 227"/>
                <a:gd name="T56" fmla="*/ 101 w 230"/>
                <a:gd name="T57" fmla="*/ 144 h 227"/>
                <a:gd name="T58" fmla="*/ 95 w 230"/>
                <a:gd name="T59" fmla="*/ 142 h 227"/>
                <a:gd name="T60" fmla="*/ 87 w 230"/>
                <a:gd name="T61" fmla="*/ 142 h 227"/>
                <a:gd name="T62" fmla="*/ 82 w 230"/>
                <a:gd name="T63" fmla="*/ 147 h 227"/>
                <a:gd name="T64" fmla="*/ 79 w 230"/>
                <a:gd name="T65" fmla="*/ 152 h 227"/>
                <a:gd name="T66" fmla="*/ 74 w 230"/>
                <a:gd name="T67" fmla="*/ 156 h 227"/>
                <a:gd name="T68" fmla="*/ 71 w 230"/>
                <a:gd name="T69" fmla="*/ 160 h 227"/>
                <a:gd name="T70" fmla="*/ 68 w 230"/>
                <a:gd name="T71" fmla="*/ 169 h 227"/>
                <a:gd name="T72" fmla="*/ 65 w 230"/>
                <a:gd name="T73" fmla="*/ 177 h 227"/>
                <a:gd name="T74" fmla="*/ 58 w 230"/>
                <a:gd name="T75" fmla="*/ 182 h 227"/>
                <a:gd name="T76" fmla="*/ 54 w 230"/>
                <a:gd name="T77" fmla="*/ 188 h 227"/>
                <a:gd name="T78" fmla="*/ 46 w 230"/>
                <a:gd name="T79" fmla="*/ 193 h 227"/>
                <a:gd name="T80" fmla="*/ 43 w 230"/>
                <a:gd name="T81" fmla="*/ 202 h 227"/>
                <a:gd name="T82" fmla="*/ 41 w 230"/>
                <a:gd name="T83" fmla="*/ 213 h 227"/>
                <a:gd name="T84" fmla="*/ 36 w 230"/>
                <a:gd name="T85" fmla="*/ 218 h 227"/>
                <a:gd name="T86" fmla="*/ 35 w 230"/>
                <a:gd name="T87" fmla="*/ 223 h 227"/>
                <a:gd name="T88" fmla="*/ 25 w 230"/>
                <a:gd name="T89" fmla="*/ 227 h 227"/>
                <a:gd name="T90" fmla="*/ 11 w 230"/>
                <a:gd name="T91" fmla="*/ 226 h 227"/>
                <a:gd name="T92" fmla="*/ 3 w 230"/>
                <a:gd name="T93" fmla="*/ 216 h 227"/>
                <a:gd name="T94" fmla="*/ 13 w 230"/>
                <a:gd name="T95" fmla="*/ 204 h 227"/>
                <a:gd name="T96" fmla="*/ 17 w 230"/>
                <a:gd name="T97" fmla="*/ 191 h 227"/>
                <a:gd name="T98" fmla="*/ 16 w 230"/>
                <a:gd name="T99" fmla="*/ 191 h 227"/>
                <a:gd name="T100" fmla="*/ 32 w 230"/>
                <a:gd name="T101" fmla="*/ 175 h 227"/>
                <a:gd name="T102" fmla="*/ 36 w 230"/>
                <a:gd name="T103" fmla="*/ 155 h 227"/>
                <a:gd name="T104" fmla="*/ 49 w 230"/>
                <a:gd name="T105" fmla="*/ 147 h 227"/>
                <a:gd name="T106" fmla="*/ 57 w 230"/>
                <a:gd name="T107" fmla="*/ 130 h 227"/>
                <a:gd name="T108" fmla="*/ 80 w 230"/>
                <a:gd name="T109" fmla="*/ 120 h 227"/>
                <a:gd name="T110" fmla="*/ 101 w 230"/>
                <a:gd name="T111" fmla="*/ 101 h 227"/>
                <a:gd name="T112" fmla="*/ 104 w 230"/>
                <a:gd name="T113" fmla="*/ 86 h 227"/>
                <a:gd name="T114" fmla="*/ 106 w 230"/>
                <a:gd name="T115" fmla="*/ 68 h 227"/>
                <a:gd name="T116" fmla="*/ 121 w 230"/>
                <a:gd name="T117" fmla="*/ 45 h 227"/>
                <a:gd name="T118" fmla="*/ 148 w 230"/>
                <a:gd name="T119" fmla="*/ 29 h 227"/>
                <a:gd name="T120" fmla="*/ 166 w 230"/>
                <a:gd name="T121" fmla="*/ 2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0" h="227">
                  <a:moveTo>
                    <a:pt x="0" y="227"/>
                  </a:move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close/>
                  <a:moveTo>
                    <a:pt x="167" y="0"/>
                  </a:moveTo>
                  <a:lnTo>
                    <a:pt x="169" y="0"/>
                  </a:lnTo>
                  <a:lnTo>
                    <a:pt x="169" y="2"/>
                  </a:lnTo>
                  <a:lnTo>
                    <a:pt x="169" y="4"/>
                  </a:lnTo>
                  <a:lnTo>
                    <a:pt x="170" y="5"/>
                  </a:lnTo>
                  <a:lnTo>
                    <a:pt x="172" y="8"/>
                  </a:lnTo>
                  <a:lnTo>
                    <a:pt x="175" y="11"/>
                  </a:lnTo>
                  <a:lnTo>
                    <a:pt x="178" y="11"/>
                  </a:lnTo>
                  <a:lnTo>
                    <a:pt x="183" y="13"/>
                  </a:lnTo>
                  <a:lnTo>
                    <a:pt x="188" y="11"/>
                  </a:lnTo>
                  <a:lnTo>
                    <a:pt x="191" y="11"/>
                  </a:lnTo>
                  <a:lnTo>
                    <a:pt x="192" y="11"/>
                  </a:lnTo>
                  <a:lnTo>
                    <a:pt x="194" y="11"/>
                  </a:lnTo>
                  <a:lnTo>
                    <a:pt x="197" y="11"/>
                  </a:lnTo>
                  <a:lnTo>
                    <a:pt x="199" y="11"/>
                  </a:lnTo>
                  <a:lnTo>
                    <a:pt x="202" y="10"/>
                  </a:lnTo>
                  <a:lnTo>
                    <a:pt x="203" y="8"/>
                  </a:lnTo>
                  <a:lnTo>
                    <a:pt x="203" y="10"/>
                  </a:lnTo>
                  <a:lnTo>
                    <a:pt x="203" y="10"/>
                  </a:lnTo>
                  <a:lnTo>
                    <a:pt x="203" y="11"/>
                  </a:lnTo>
                  <a:lnTo>
                    <a:pt x="203" y="13"/>
                  </a:lnTo>
                  <a:lnTo>
                    <a:pt x="205" y="13"/>
                  </a:lnTo>
                  <a:lnTo>
                    <a:pt x="207" y="13"/>
                  </a:lnTo>
                  <a:lnTo>
                    <a:pt x="208" y="13"/>
                  </a:lnTo>
                  <a:lnTo>
                    <a:pt x="211" y="13"/>
                  </a:lnTo>
                  <a:lnTo>
                    <a:pt x="213" y="13"/>
                  </a:lnTo>
                  <a:lnTo>
                    <a:pt x="215" y="15"/>
                  </a:lnTo>
                  <a:lnTo>
                    <a:pt x="215" y="16"/>
                  </a:lnTo>
                  <a:lnTo>
                    <a:pt x="218" y="18"/>
                  </a:lnTo>
                  <a:lnTo>
                    <a:pt x="219" y="19"/>
                  </a:lnTo>
                  <a:lnTo>
                    <a:pt x="219" y="19"/>
                  </a:lnTo>
                  <a:lnTo>
                    <a:pt x="219" y="21"/>
                  </a:lnTo>
                  <a:lnTo>
                    <a:pt x="219" y="22"/>
                  </a:lnTo>
                  <a:lnTo>
                    <a:pt x="219" y="22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21" y="24"/>
                  </a:lnTo>
                  <a:lnTo>
                    <a:pt x="219" y="26"/>
                  </a:lnTo>
                  <a:lnTo>
                    <a:pt x="221" y="29"/>
                  </a:lnTo>
                  <a:lnTo>
                    <a:pt x="221" y="32"/>
                  </a:lnTo>
                  <a:lnTo>
                    <a:pt x="221" y="34"/>
                  </a:lnTo>
                  <a:lnTo>
                    <a:pt x="221" y="35"/>
                  </a:lnTo>
                  <a:lnTo>
                    <a:pt x="221" y="37"/>
                  </a:lnTo>
                  <a:lnTo>
                    <a:pt x="222" y="38"/>
                  </a:lnTo>
                  <a:lnTo>
                    <a:pt x="221" y="43"/>
                  </a:lnTo>
                  <a:lnTo>
                    <a:pt x="222" y="45"/>
                  </a:lnTo>
                  <a:lnTo>
                    <a:pt x="224" y="46"/>
                  </a:lnTo>
                  <a:lnTo>
                    <a:pt x="224" y="49"/>
                  </a:lnTo>
                  <a:lnTo>
                    <a:pt x="226" y="51"/>
                  </a:lnTo>
                  <a:lnTo>
                    <a:pt x="226" y="52"/>
                  </a:lnTo>
                  <a:lnTo>
                    <a:pt x="227" y="52"/>
                  </a:lnTo>
                  <a:lnTo>
                    <a:pt x="229" y="54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29" y="57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27" y="62"/>
                  </a:lnTo>
                  <a:lnTo>
                    <a:pt x="224" y="62"/>
                  </a:lnTo>
                  <a:lnTo>
                    <a:pt x="222" y="62"/>
                  </a:lnTo>
                  <a:lnTo>
                    <a:pt x="219" y="62"/>
                  </a:lnTo>
                  <a:lnTo>
                    <a:pt x="216" y="62"/>
                  </a:lnTo>
                  <a:lnTo>
                    <a:pt x="213" y="62"/>
                  </a:lnTo>
                  <a:lnTo>
                    <a:pt x="210" y="62"/>
                  </a:lnTo>
                  <a:lnTo>
                    <a:pt x="210" y="62"/>
                  </a:lnTo>
                  <a:lnTo>
                    <a:pt x="207" y="62"/>
                  </a:lnTo>
                  <a:lnTo>
                    <a:pt x="205" y="62"/>
                  </a:lnTo>
                  <a:lnTo>
                    <a:pt x="203" y="62"/>
                  </a:lnTo>
                  <a:lnTo>
                    <a:pt x="203" y="63"/>
                  </a:lnTo>
                  <a:lnTo>
                    <a:pt x="203" y="65"/>
                  </a:lnTo>
                  <a:lnTo>
                    <a:pt x="202" y="65"/>
                  </a:lnTo>
                  <a:lnTo>
                    <a:pt x="202" y="67"/>
                  </a:lnTo>
                  <a:lnTo>
                    <a:pt x="196" y="68"/>
                  </a:lnTo>
                  <a:lnTo>
                    <a:pt x="194" y="68"/>
                  </a:lnTo>
                  <a:lnTo>
                    <a:pt x="192" y="68"/>
                  </a:lnTo>
                  <a:lnTo>
                    <a:pt x="191" y="68"/>
                  </a:lnTo>
                  <a:lnTo>
                    <a:pt x="191" y="70"/>
                  </a:lnTo>
                  <a:lnTo>
                    <a:pt x="191" y="70"/>
                  </a:lnTo>
                  <a:lnTo>
                    <a:pt x="191" y="71"/>
                  </a:lnTo>
                  <a:lnTo>
                    <a:pt x="191" y="71"/>
                  </a:lnTo>
                  <a:lnTo>
                    <a:pt x="191" y="73"/>
                  </a:lnTo>
                  <a:lnTo>
                    <a:pt x="191" y="74"/>
                  </a:lnTo>
                  <a:lnTo>
                    <a:pt x="191" y="74"/>
                  </a:lnTo>
                  <a:lnTo>
                    <a:pt x="191" y="76"/>
                  </a:lnTo>
                  <a:lnTo>
                    <a:pt x="191" y="76"/>
                  </a:lnTo>
                  <a:lnTo>
                    <a:pt x="191" y="78"/>
                  </a:lnTo>
                  <a:lnTo>
                    <a:pt x="191" y="78"/>
                  </a:lnTo>
                  <a:lnTo>
                    <a:pt x="192" y="78"/>
                  </a:lnTo>
                  <a:lnTo>
                    <a:pt x="192" y="78"/>
                  </a:lnTo>
                  <a:lnTo>
                    <a:pt x="194" y="79"/>
                  </a:lnTo>
                  <a:lnTo>
                    <a:pt x="194" y="79"/>
                  </a:lnTo>
                  <a:lnTo>
                    <a:pt x="192" y="81"/>
                  </a:lnTo>
                  <a:lnTo>
                    <a:pt x="192" y="81"/>
                  </a:lnTo>
                  <a:lnTo>
                    <a:pt x="189" y="81"/>
                  </a:lnTo>
                  <a:lnTo>
                    <a:pt x="188" y="81"/>
                  </a:lnTo>
                  <a:lnTo>
                    <a:pt x="186" y="82"/>
                  </a:lnTo>
                  <a:lnTo>
                    <a:pt x="183" y="84"/>
                  </a:lnTo>
                  <a:lnTo>
                    <a:pt x="180" y="86"/>
                  </a:lnTo>
                  <a:lnTo>
                    <a:pt x="178" y="86"/>
                  </a:lnTo>
                  <a:lnTo>
                    <a:pt x="177" y="87"/>
                  </a:lnTo>
                  <a:lnTo>
                    <a:pt x="174" y="89"/>
                  </a:lnTo>
                  <a:lnTo>
                    <a:pt x="172" y="90"/>
                  </a:lnTo>
                  <a:lnTo>
                    <a:pt x="170" y="93"/>
                  </a:lnTo>
                  <a:lnTo>
                    <a:pt x="169" y="95"/>
                  </a:lnTo>
                  <a:lnTo>
                    <a:pt x="167" y="97"/>
                  </a:lnTo>
                  <a:lnTo>
                    <a:pt x="166" y="97"/>
                  </a:lnTo>
                  <a:lnTo>
                    <a:pt x="162" y="98"/>
                  </a:lnTo>
                  <a:lnTo>
                    <a:pt x="159" y="98"/>
                  </a:lnTo>
                  <a:lnTo>
                    <a:pt x="156" y="98"/>
                  </a:lnTo>
                  <a:lnTo>
                    <a:pt x="156" y="98"/>
                  </a:lnTo>
                  <a:lnTo>
                    <a:pt x="155" y="98"/>
                  </a:lnTo>
                  <a:lnTo>
                    <a:pt x="153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98"/>
                  </a:lnTo>
                  <a:lnTo>
                    <a:pt x="151" y="100"/>
                  </a:lnTo>
                  <a:lnTo>
                    <a:pt x="151" y="101"/>
                  </a:lnTo>
                  <a:lnTo>
                    <a:pt x="151" y="101"/>
                  </a:lnTo>
                  <a:lnTo>
                    <a:pt x="150" y="101"/>
                  </a:lnTo>
                  <a:lnTo>
                    <a:pt x="150" y="103"/>
                  </a:lnTo>
                  <a:lnTo>
                    <a:pt x="148" y="101"/>
                  </a:lnTo>
                  <a:lnTo>
                    <a:pt x="147" y="101"/>
                  </a:lnTo>
                  <a:lnTo>
                    <a:pt x="144" y="101"/>
                  </a:lnTo>
                  <a:lnTo>
                    <a:pt x="142" y="101"/>
                  </a:lnTo>
                  <a:lnTo>
                    <a:pt x="142" y="101"/>
                  </a:lnTo>
                  <a:lnTo>
                    <a:pt x="140" y="103"/>
                  </a:lnTo>
                  <a:lnTo>
                    <a:pt x="139" y="103"/>
                  </a:lnTo>
                  <a:lnTo>
                    <a:pt x="139" y="104"/>
                  </a:lnTo>
                  <a:lnTo>
                    <a:pt x="137" y="104"/>
                  </a:lnTo>
                  <a:lnTo>
                    <a:pt x="136" y="106"/>
                  </a:lnTo>
                  <a:lnTo>
                    <a:pt x="134" y="106"/>
                  </a:lnTo>
                  <a:lnTo>
                    <a:pt x="131" y="109"/>
                  </a:lnTo>
                  <a:lnTo>
                    <a:pt x="129" y="109"/>
                  </a:lnTo>
                  <a:lnTo>
                    <a:pt x="126" y="111"/>
                  </a:lnTo>
                  <a:lnTo>
                    <a:pt x="125" y="112"/>
                  </a:lnTo>
                  <a:lnTo>
                    <a:pt x="125" y="112"/>
                  </a:lnTo>
                  <a:lnTo>
                    <a:pt x="121" y="115"/>
                  </a:lnTo>
                  <a:lnTo>
                    <a:pt x="120" y="115"/>
                  </a:lnTo>
                  <a:lnTo>
                    <a:pt x="120" y="115"/>
                  </a:lnTo>
                  <a:lnTo>
                    <a:pt x="120" y="117"/>
                  </a:lnTo>
                  <a:lnTo>
                    <a:pt x="120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3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8" y="136"/>
                  </a:lnTo>
                  <a:lnTo>
                    <a:pt x="118" y="136"/>
                  </a:lnTo>
                  <a:lnTo>
                    <a:pt x="118" y="137"/>
                  </a:lnTo>
                  <a:lnTo>
                    <a:pt x="118" y="139"/>
                  </a:lnTo>
                  <a:lnTo>
                    <a:pt x="120" y="139"/>
                  </a:lnTo>
                  <a:lnTo>
                    <a:pt x="120" y="141"/>
                  </a:lnTo>
                  <a:lnTo>
                    <a:pt x="118" y="141"/>
                  </a:lnTo>
                  <a:lnTo>
                    <a:pt x="117" y="141"/>
                  </a:lnTo>
                  <a:lnTo>
                    <a:pt x="115" y="141"/>
                  </a:lnTo>
                  <a:lnTo>
                    <a:pt x="115" y="141"/>
                  </a:lnTo>
                  <a:lnTo>
                    <a:pt x="112" y="141"/>
                  </a:lnTo>
                  <a:lnTo>
                    <a:pt x="112" y="141"/>
                  </a:lnTo>
                  <a:lnTo>
                    <a:pt x="110" y="141"/>
                  </a:lnTo>
                  <a:lnTo>
                    <a:pt x="110" y="141"/>
                  </a:lnTo>
                  <a:lnTo>
                    <a:pt x="109" y="141"/>
                  </a:lnTo>
                  <a:lnTo>
                    <a:pt x="107" y="142"/>
                  </a:lnTo>
                  <a:lnTo>
                    <a:pt x="106" y="144"/>
                  </a:lnTo>
                  <a:lnTo>
                    <a:pt x="106" y="144"/>
                  </a:lnTo>
                  <a:lnTo>
                    <a:pt x="104" y="144"/>
                  </a:lnTo>
                  <a:lnTo>
                    <a:pt x="103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99" y="144"/>
                  </a:lnTo>
                  <a:lnTo>
                    <a:pt x="98" y="144"/>
                  </a:lnTo>
                  <a:lnTo>
                    <a:pt x="98" y="144"/>
                  </a:lnTo>
                  <a:lnTo>
                    <a:pt x="96" y="144"/>
                  </a:lnTo>
                  <a:lnTo>
                    <a:pt x="95" y="142"/>
                  </a:lnTo>
                  <a:lnTo>
                    <a:pt x="93" y="142"/>
                  </a:lnTo>
                  <a:lnTo>
                    <a:pt x="92" y="142"/>
                  </a:lnTo>
                  <a:lnTo>
                    <a:pt x="90" y="142"/>
                  </a:lnTo>
                  <a:lnTo>
                    <a:pt x="90" y="142"/>
                  </a:lnTo>
                  <a:lnTo>
                    <a:pt x="88" y="142"/>
                  </a:lnTo>
                  <a:lnTo>
                    <a:pt x="87" y="142"/>
                  </a:lnTo>
                  <a:lnTo>
                    <a:pt x="85" y="144"/>
                  </a:lnTo>
                  <a:lnTo>
                    <a:pt x="84" y="144"/>
                  </a:lnTo>
                  <a:lnTo>
                    <a:pt x="80" y="144"/>
                  </a:lnTo>
                  <a:lnTo>
                    <a:pt x="82" y="145"/>
                  </a:lnTo>
                  <a:lnTo>
                    <a:pt x="82" y="145"/>
                  </a:lnTo>
                  <a:lnTo>
                    <a:pt x="82" y="147"/>
                  </a:lnTo>
                  <a:lnTo>
                    <a:pt x="82" y="149"/>
                  </a:lnTo>
                  <a:lnTo>
                    <a:pt x="80" y="149"/>
                  </a:lnTo>
                  <a:lnTo>
                    <a:pt x="80" y="150"/>
                  </a:lnTo>
                  <a:lnTo>
                    <a:pt x="79" y="150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3"/>
                  </a:lnTo>
                  <a:lnTo>
                    <a:pt x="77" y="155"/>
                  </a:lnTo>
                  <a:lnTo>
                    <a:pt x="77" y="155"/>
                  </a:lnTo>
                  <a:lnTo>
                    <a:pt x="76" y="156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6"/>
                  </a:lnTo>
                  <a:lnTo>
                    <a:pt x="71" y="158"/>
                  </a:lnTo>
                  <a:lnTo>
                    <a:pt x="71" y="158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0"/>
                  </a:lnTo>
                  <a:lnTo>
                    <a:pt x="71" y="161"/>
                  </a:lnTo>
                  <a:lnTo>
                    <a:pt x="69" y="163"/>
                  </a:lnTo>
                  <a:lnTo>
                    <a:pt x="69" y="164"/>
                  </a:lnTo>
                  <a:lnTo>
                    <a:pt x="69" y="166"/>
                  </a:lnTo>
                  <a:lnTo>
                    <a:pt x="68" y="169"/>
                  </a:lnTo>
                  <a:lnTo>
                    <a:pt x="68" y="171"/>
                  </a:lnTo>
                  <a:lnTo>
                    <a:pt x="66" y="174"/>
                  </a:lnTo>
                  <a:lnTo>
                    <a:pt x="66" y="175"/>
                  </a:lnTo>
                  <a:lnTo>
                    <a:pt x="66" y="175"/>
                  </a:lnTo>
                  <a:lnTo>
                    <a:pt x="65" y="177"/>
                  </a:lnTo>
                  <a:lnTo>
                    <a:pt x="65" y="177"/>
                  </a:lnTo>
                  <a:lnTo>
                    <a:pt x="63" y="178"/>
                  </a:lnTo>
                  <a:lnTo>
                    <a:pt x="62" y="178"/>
                  </a:lnTo>
                  <a:lnTo>
                    <a:pt x="60" y="180"/>
                  </a:lnTo>
                  <a:lnTo>
                    <a:pt x="58" y="180"/>
                  </a:lnTo>
                  <a:lnTo>
                    <a:pt x="58" y="180"/>
                  </a:lnTo>
                  <a:lnTo>
                    <a:pt x="58" y="182"/>
                  </a:lnTo>
                  <a:lnTo>
                    <a:pt x="57" y="182"/>
                  </a:lnTo>
                  <a:lnTo>
                    <a:pt x="57" y="183"/>
                  </a:lnTo>
                  <a:lnTo>
                    <a:pt x="55" y="185"/>
                  </a:lnTo>
                  <a:lnTo>
                    <a:pt x="55" y="186"/>
                  </a:lnTo>
                  <a:lnTo>
                    <a:pt x="54" y="188"/>
                  </a:lnTo>
                  <a:lnTo>
                    <a:pt x="54" y="188"/>
                  </a:lnTo>
                  <a:lnTo>
                    <a:pt x="52" y="189"/>
                  </a:lnTo>
                  <a:lnTo>
                    <a:pt x="51" y="189"/>
                  </a:lnTo>
                  <a:lnTo>
                    <a:pt x="49" y="189"/>
                  </a:lnTo>
                  <a:lnTo>
                    <a:pt x="49" y="191"/>
                  </a:lnTo>
                  <a:lnTo>
                    <a:pt x="47" y="191"/>
                  </a:lnTo>
                  <a:lnTo>
                    <a:pt x="46" y="193"/>
                  </a:lnTo>
                  <a:lnTo>
                    <a:pt x="44" y="193"/>
                  </a:lnTo>
                  <a:lnTo>
                    <a:pt x="44" y="193"/>
                  </a:lnTo>
                  <a:lnTo>
                    <a:pt x="44" y="196"/>
                  </a:lnTo>
                  <a:lnTo>
                    <a:pt x="43" y="197"/>
                  </a:lnTo>
                  <a:lnTo>
                    <a:pt x="43" y="199"/>
                  </a:lnTo>
                  <a:lnTo>
                    <a:pt x="43" y="202"/>
                  </a:lnTo>
                  <a:lnTo>
                    <a:pt x="41" y="204"/>
                  </a:lnTo>
                  <a:lnTo>
                    <a:pt x="41" y="205"/>
                  </a:lnTo>
                  <a:lnTo>
                    <a:pt x="41" y="207"/>
                  </a:lnTo>
                  <a:lnTo>
                    <a:pt x="41" y="210"/>
                  </a:lnTo>
                  <a:lnTo>
                    <a:pt x="41" y="212"/>
                  </a:lnTo>
                  <a:lnTo>
                    <a:pt x="41" y="213"/>
                  </a:lnTo>
                  <a:lnTo>
                    <a:pt x="40" y="213"/>
                  </a:lnTo>
                  <a:lnTo>
                    <a:pt x="40" y="215"/>
                  </a:lnTo>
                  <a:lnTo>
                    <a:pt x="40" y="216"/>
                  </a:lnTo>
                  <a:lnTo>
                    <a:pt x="38" y="216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6" y="218"/>
                  </a:lnTo>
                  <a:lnTo>
                    <a:pt x="35" y="219"/>
                  </a:lnTo>
                  <a:lnTo>
                    <a:pt x="35" y="221"/>
                  </a:lnTo>
                  <a:lnTo>
                    <a:pt x="35" y="221"/>
                  </a:lnTo>
                  <a:lnTo>
                    <a:pt x="35" y="223"/>
                  </a:lnTo>
                  <a:lnTo>
                    <a:pt x="35" y="223"/>
                  </a:lnTo>
                  <a:lnTo>
                    <a:pt x="33" y="224"/>
                  </a:lnTo>
                  <a:lnTo>
                    <a:pt x="33" y="226"/>
                  </a:lnTo>
                  <a:lnTo>
                    <a:pt x="32" y="227"/>
                  </a:lnTo>
                  <a:lnTo>
                    <a:pt x="30" y="227"/>
                  </a:lnTo>
                  <a:lnTo>
                    <a:pt x="27" y="227"/>
                  </a:lnTo>
                  <a:lnTo>
                    <a:pt x="25" y="227"/>
                  </a:lnTo>
                  <a:lnTo>
                    <a:pt x="22" y="227"/>
                  </a:lnTo>
                  <a:lnTo>
                    <a:pt x="21" y="226"/>
                  </a:lnTo>
                  <a:lnTo>
                    <a:pt x="17" y="226"/>
                  </a:lnTo>
                  <a:lnTo>
                    <a:pt x="16" y="226"/>
                  </a:lnTo>
                  <a:lnTo>
                    <a:pt x="14" y="226"/>
                  </a:lnTo>
                  <a:lnTo>
                    <a:pt x="11" y="226"/>
                  </a:lnTo>
                  <a:lnTo>
                    <a:pt x="6" y="226"/>
                  </a:lnTo>
                  <a:lnTo>
                    <a:pt x="3" y="226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2" y="219"/>
                  </a:lnTo>
                  <a:lnTo>
                    <a:pt x="3" y="216"/>
                  </a:lnTo>
                  <a:lnTo>
                    <a:pt x="5" y="215"/>
                  </a:lnTo>
                  <a:lnTo>
                    <a:pt x="6" y="213"/>
                  </a:lnTo>
                  <a:lnTo>
                    <a:pt x="10" y="210"/>
                  </a:lnTo>
                  <a:lnTo>
                    <a:pt x="10" y="205"/>
                  </a:lnTo>
                  <a:lnTo>
                    <a:pt x="11" y="204"/>
                  </a:lnTo>
                  <a:lnTo>
                    <a:pt x="13" y="204"/>
                  </a:lnTo>
                  <a:lnTo>
                    <a:pt x="11" y="202"/>
                  </a:lnTo>
                  <a:lnTo>
                    <a:pt x="13" y="201"/>
                  </a:lnTo>
                  <a:lnTo>
                    <a:pt x="14" y="197"/>
                  </a:lnTo>
                  <a:lnTo>
                    <a:pt x="16" y="194"/>
                  </a:lnTo>
                  <a:lnTo>
                    <a:pt x="17" y="193"/>
                  </a:lnTo>
                  <a:lnTo>
                    <a:pt x="17" y="191"/>
                  </a:lnTo>
                  <a:lnTo>
                    <a:pt x="17" y="191"/>
                  </a:lnTo>
                  <a:lnTo>
                    <a:pt x="16" y="191"/>
                  </a:lnTo>
                  <a:lnTo>
                    <a:pt x="16" y="193"/>
                  </a:lnTo>
                  <a:lnTo>
                    <a:pt x="14" y="193"/>
                  </a:lnTo>
                  <a:lnTo>
                    <a:pt x="16" y="193"/>
                  </a:lnTo>
                  <a:lnTo>
                    <a:pt x="16" y="191"/>
                  </a:lnTo>
                  <a:lnTo>
                    <a:pt x="17" y="189"/>
                  </a:lnTo>
                  <a:lnTo>
                    <a:pt x="21" y="186"/>
                  </a:lnTo>
                  <a:lnTo>
                    <a:pt x="27" y="182"/>
                  </a:lnTo>
                  <a:lnTo>
                    <a:pt x="28" y="180"/>
                  </a:lnTo>
                  <a:lnTo>
                    <a:pt x="30" y="177"/>
                  </a:lnTo>
                  <a:lnTo>
                    <a:pt x="32" y="175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3" y="164"/>
                  </a:lnTo>
                  <a:lnTo>
                    <a:pt x="35" y="161"/>
                  </a:lnTo>
                  <a:lnTo>
                    <a:pt x="36" y="158"/>
                  </a:lnTo>
                  <a:lnTo>
                    <a:pt x="36" y="155"/>
                  </a:lnTo>
                  <a:lnTo>
                    <a:pt x="38" y="153"/>
                  </a:lnTo>
                  <a:lnTo>
                    <a:pt x="40" y="153"/>
                  </a:lnTo>
                  <a:lnTo>
                    <a:pt x="41" y="152"/>
                  </a:lnTo>
                  <a:lnTo>
                    <a:pt x="44" y="150"/>
                  </a:lnTo>
                  <a:lnTo>
                    <a:pt x="47" y="147"/>
                  </a:lnTo>
                  <a:lnTo>
                    <a:pt x="49" y="147"/>
                  </a:lnTo>
                  <a:lnTo>
                    <a:pt x="51" y="144"/>
                  </a:lnTo>
                  <a:lnTo>
                    <a:pt x="52" y="141"/>
                  </a:lnTo>
                  <a:lnTo>
                    <a:pt x="54" y="136"/>
                  </a:lnTo>
                  <a:lnTo>
                    <a:pt x="55" y="133"/>
                  </a:lnTo>
                  <a:lnTo>
                    <a:pt x="55" y="133"/>
                  </a:lnTo>
                  <a:lnTo>
                    <a:pt x="57" y="130"/>
                  </a:lnTo>
                  <a:lnTo>
                    <a:pt x="58" y="128"/>
                  </a:lnTo>
                  <a:lnTo>
                    <a:pt x="62" y="126"/>
                  </a:lnTo>
                  <a:lnTo>
                    <a:pt x="65" y="126"/>
                  </a:lnTo>
                  <a:lnTo>
                    <a:pt x="73" y="125"/>
                  </a:lnTo>
                  <a:lnTo>
                    <a:pt x="79" y="122"/>
                  </a:lnTo>
                  <a:lnTo>
                    <a:pt x="80" y="120"/>
                  </a:lnTo>
                  <a:lnTo>
                    <a:pt x="82" y="119"/>
                  </a:lnTo>
                  <a:lnTo>
                    <a:pt x="85" y="115"/>
                  </a:lnTo>
                  <a:lnTo>
                    <a:pt x="92" y="112"/>
                  </a:lnTo>
                  <a:lnTo>
                    <a:pt x="95" y="111"/>
                  </a:lnTo>
                  <a:lnTo>
                    <a:pt x="98" y="104"/>
                  </a:lnTo>
                  <a:lnTo>
                    <a:pt x="101" y="101"/>
                  </a:lnTo>
                  <a:lnTo>
                    <a:pt x="103" y="98"/>
                  </a:lnTo>
                  <a:lnTo>
                    <a:pt x="104" y="97"/>
                  </a:lnTo>
                  <a:lnTo>
                    <a:pt x="106" y="93"/>
                  </a:lnTo>
                  <a:lnTo>
                    <a:pt x="107" y="90"/>
                  </a:lnTo>
                  <a:lnTo>
                    <a:pt x="106" y="89"/>
                  </a:lnTo>
                  <a:lnTo>
                    <a:pt x="104" y="86"/>
                  </a:lnTo>
                  <a:lnTo>
                    <a:pt x="103" y="86"/>
                  </a:lnTo>
                  <a:lnTo>
                    <a:pt x="103" y="84"/>
                  </a:lnTo>
                  <a:lnTo>
                    <a:pt x="104" y="82"/>
                  </a:lnTo>
                  <a:lnTo>
                    <a:pt x="104" y="79"/>
                  </a:lnTo>
                  <a:lnTo>
                    <a:pt x="104" y="73"/>
                  </a:lnTo>
                  <a:lnTo>
                    <a:pt x="106" y="68"/>
                  </a:lnTo>
                  <a:lnTo>
                    <a:pt x="110" y="62"/>
                  </a:lnTo>
                  <a:lnTo>
                    <a:pt x="112" y="60"/>
                  </a:lnTo>
                  <a:lnTo>
                    <a:pt x="112" y="56"/>
                  </a:lnTo>
                  <a:lnTo>
                    <a:pt x="112" y="54"/>
                  </a:lnTo>
                  <a:lnTo>
                    <a:pt x="118" y="49"/>
                  </a:lnTo>
                  <a:lnTo>
                    <a:pt x="121" y="45"/>
                  </a:lnTo>
                  <a:lnTo>
                    <a:pt x="123" y="43"/>
                  </a:lnTo>
                  <a:lnTo>
                    <a:pt x="126" y="41"/>
                  </a:lnTo>
                  <a:lnTo>
                    <a:pt x="136" y="37"/>
                  </a:lnTo>
                  <a:lnTo>
                    <a:pt x="142" y="35"/>
                  </a:lnTo>
                  <a:lnTo>
                    <a:pt x="147" y="32"/>
                  </a:lnTo>
                  <a:lnTo>
                    <a:pt x="148" y="29"/>
                  </a:lnTo>
                  <a:lnTo>
                    <a:pt x="155" y="19"/>
                  </a:lnTo>
                  <a:lnTo>
                    <a:pt x="159" y="4"/>
                  </a:lnTo>
                  <a:lnTo>
                    <a:pt x="159" y="2"/>
                  </a:lnTo>
                  <a:lnTo>
                    <a:pt x="162" y="2"/>
                  </a:lnTo>
                  <a:lnTo>
                    <a:pt x="164" y="2"/>
                  </a:lnTo>
                  <a:lnTo>
                    <a:pt x="166" y="2"/>
                  </a:lnTo>
                  <a:lnTo>
                    <a:pt x="16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1" name="Freeform 218">
              <a:extLst>
                <a:ext uri="{FF2B5EF4-FFF2-40B4-BE49-F238E27FC236}">
                  <a16:creationId xmlns:a16="http://schemas.microsoft.com/office/drawing/2014/main" id="{99134DBB-5C57-4184-8C09-D2950E81664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6190" y="3453008"/>
              <a:ext cx="446372" cy="411286"/>
            </a:xfrm>
            <a:custGeom>
              <a:avLst/>
              <a:gdLst>
                <a:gd name="T0" fmla="*/ 43 w 229"/>
                <a:gd name="T1" fmla="*/ 4 h 211"/>
                <a:gd name="T2" fmla="*/ 58 w 229"/>
                <a:gd name="T3" fmla="*/ 4 h 211"/>
                <a:gd name="T4" fmla="*/ 71 w 229"/>
                <a:gd name="T5" fmla="*/ 7 h 211"/>
                <a:gd name="T6" fmla="*/ 85 w 229"/>
                <a:gd name="T7" fmla="*/ 12 h 211"/>
                <a:gd name="T8" fmla="*/ 88 w 229"/>
                <a:gd name="T9" fmla="*/ 22 h 211"/>
                <a:gd name="T10" fmla="*/ 95 w 229"/>
                <a:gd name="T11" fmla="*/ 29 h 211"/>
                <a:gd name="T12" fmla="*/ 117 w 229"/>
                <a:gd name="T13" fmla="*/ 33 h 211"/>
                <a:gd name="T14" fmla="*/ 136 w 229"/>
                <a:gd name="T15" fmla="*/ 44 h 211"/>
                <a:gd name="T16" fmla="*/ 148 w 229"/>
                <a:gd name="T17" fmla="*/ 44 h 211"/>
                <a:gd name="T18" fmla="*/ 158 w 229"/>
                <a:gd name="T19" fmla="*/ 33 h 211"/>
                <a:gd name="T20" fmla="*/ 155 w 229"/>
                <a:gd name="T21" fmla="*/ 26 h 211"/>
                <a:gd name="T22" fmla="*/ 156 w 229"/>
                <a:gd name="T23" fmla="*/ 15 h 211"/>
                <a:gd name="T24" fmla="*/ 174 w 229"/>
                <a:gd name="T25" fmla="*/ 6 h 211"/>
                <a:gd name="T26" fmla="*/ 181 w 229"/>
                <a:gd name="T27" fmla="*/ 4 h 211"/>
                <a:gd name="T28" fmla="*/ 194 w 229"/>
                <a:gd name="T29" fmla="*/ 7 h 211"/>
                <a:gd name="T30" fmla="*/ 200 w 229"/>
                <a:gd name="T31" fmla="*/ 12 h 211"/>
                <a:gd name="T32" fmla="*/ 211 w 229"/>
                <a:gd name="T33" fmla="*/ 17 h 211"/>
                <a:gd name="T34" fmla="*/ 222 w 229"/>
                <a:gd name="T35" fmla="*/ 18 h 211"/>
                <a:gd name="T36" fmla="*/ 229 w 229"/>
                <a:gd name="T37" fmla="*/ 23 h 211"/>
                <a:gd name="T38" fmla="*/ 227 w 229"/>
                <a:gd name="T39" fmla="*/ 26 h 211"/>
                <a:gd name="T40" fmla="*/ 226 w 229"/>
                <a:gd name="T41" fmla="*/ 34 h 211"/>
                <a:gd name="T42" fmla="*/ 226 w 229"/>
                <a:gd name="T43" fmla="*/ 42 h 211"/>
                <a:gd name="T44" fmla="*/ 222 w 229"/>
                <a:gd name="T45" fmla="*/ 48 h 211"/>
                <a:gd name="T46" fmla="*/ 226 w 229"/>
                <a:gd name="T47" fmla="*/ 61 h 211"/>
                <a:gd name="T48" fmla="*/ 227 w 229"/>
                <a:gd name="T49" fmla="*/ 189 h 211"/>
                <a:gd name="T50" fmla="*/ 227 w 229"/>
                <a:gd name="T51" fmla="*/ 203 h 211"/>
                <a:gd name="T52" fmla="*/ 213 w 229"/>
                <a:gd name="T53" fmla="*/ 203 h 211"/>
                <a:gd name="T54" fmla="*/ 191 w 229"/>
                <a:gd name="T55" fmla="*/ 200 h 211"/>
                <a:gd name="T56" fmla="*/ 164 w 229"/>
                <a:gd name="T57" fmla="*/ 185 h 211"/>
                <a:gd name="T58" fmla="*/ 136 w 229"/>
                <a:gd name="T59" fmla="*/ 171 h 211"/>
                <a:gd name="T60" fmla="*/ 109 w 229"/>
                <a:gd name="T61" fmla="*/ 157 h 211"/>
                <a:gd name="T62" fmla="*/ 87 w 229"/>
                <a:gd name="T63" fmla="*/ 156 h 211"/>
                <a:gd name="T64" fmla="*/ 71 w 229"/>
                <a:gd name="T65" fmla="*/ 163 h 211"/>
                <a:gd name="T66" fmla="*/ 60 w 229"/>
                <a:gd name="T67" fmla="*/ 156 h 211"/>
                <a:gd name="T68" fmla="*/ 38 w 229"/>
                <a:gd name="T69" fmla="*/ 148 h 211"/>
                <a:gd name="T70" fmla="*/ 32 w 229"/>
                <a:gd name="T71" fmla="*/ 138 h 211"/>
                <a:gd name="T72" fmla="*/ 16 w 229"/>
                <a:gd name="T73" fmla="*/ 135 h 211"/>
                <a:gd name="T74" fmla="*/ 13 w 229"/>
                <a:gd name="T75" fmla="*/ 132 h 211"/>
                <a:gd name="T76" fmla="*/ 6 w 229"/>
                <a:gd name="T77" fmla="*/ 118 h 211"/>
                <a:gd name="T78" fmla="*/ 2 w 229"/>
                <a:gd name="T79" fmla="*/ 108 h 211"/>
                <a:gd name="T80" fmla="*/ 8 w 229"/>
                <a:gd name="T81" fmla="*/ 104 h 211"/>
                <a:gd name="T82" fmla="*/ 6 w 229"/>
                <a:gd name="T83" fmla="*/ 94 h 211"/>
                <a:gd name="T84" fmla="*/ 8 w 229"/>
                <a:gd name="T85" fmla="*/ 81 h 211"/>
                <a:gd name="T86" fmla="*/ 8 w 229"/>
                <a:gd name="T87" fmla="*/ 63 h 211"/>
                <a:gd name="T88" fmla="*/ 3 w 229"/>
                <a:gd name="T89" fmla="*/ 53 h 211"/>
                <a:gd name="T90" fmla="*/ 3 w 229"/>
                <a:gd name="T91" fmla="*/ 47 h 211"/>
                <a:gd name="T92" fmla="*/ 10 w 229"/>
                <a:gd name="T93" fmla="*/ 44 h 211"/>
                <a:gd name="T94" fmla="*/ 14 w 229"/>
                <a:gd name="T95" fmla="*/ 37 h 211"/>
                <a:gd name="T96" fmla="*/ 13 w 229"/>
                <a:gd name="T97" fmla="*/ 28 h 211"/>
                <a:gd name="T98" fmla="*/ 14 w 229"/>
                <a:gd name="T99" fmla="*/ 23 h 211"/>
                <a:gd name="T100" fmla="*/ 19 w 229"/>
                <a:gd name="T101" fmla="*/ 20 h 211"/>
                <a:gd name="T102" fmla="*/ 25 w 229"/>
                <a:gd name="T103" fmla="*/ 15 h 211"/>
                <a:gd name="T104" fmla="*/ 33 w 229"/>
                <a:gd name="T105" fmla="*/ 11 h 211"/>
                <a:gd name="T106" fmla="*/ 32 w 229"/>
                <a:gd name="T10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29" h="211">
                  <a:moveTo>
                    <a:pt x="32" y="0"/>
                  </a:moveTo>
                  <a:lnTo>
                    <a:pt x="33" y="1"/>
                  </a:lnTo>
                  <a:lnTo>
                    <a:pt x="36" y="1"/>
                  </a:lnTo>
                  <a:lnTo>
                    <a:pt x="43" y="4"/>
                  </a:lnTo>
                  <a:lnTo>
                    <a:pt x="46" y="6"/>
                  </a:lnTo>
                  <a:lnTo>
                    <a:pt x="51" y="6"/>
                  </a:lnTo>
                  <a:lnTo>
                    <a:pt x="55" y="4"/>
                  </a:lnTo>
                  <a:lnTo>
                    <a:pt x="58" y="4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1" y="7"/>
                  </a:lnTo>
                  <a:lnTo>
                    <a:pt x="74" y="11"/>
                  </a:lnTo>
                  <a:lnTo>
                    <a:pt x="76" y="11"/>
                  </a:lnTo>
                  <a:lnTo>
                    <a:pt x="85" y="12"/>
                  </a:lnTo>
                  <a:lnTo>
                    <a:pt x="87" y="14"/>
                  </a:lnTo>
                  <a:lnTo>
                    <a:pt x="88" y="17"/>
                  </a:lnTo>
                  <a:lnTo>
                    <a:pt x="88" y="18"/>
                  </a:lnTo>
                  <a:lnTo>
                    <a:pt x="88" y="22"/>
                  </a:lnTo>
                  <a:lnTo>
                    <a:pt x="90" y="25"/>
                  </a:lnTo>
                  <a:lnTo>
                    <a:pt x="92" y="26"/>
                  </a:lnTo>
                  <a:lnTo>
                    <a:pt x="93" y="28"/>
                  </a:lnTo>
                  <a:lnTo>
                    <a:pt x="95" y="29"/>
                  </a:lnTo>
                  <a:lnTo>
                    <a:pt x="99" y="31"/>
                  </a:lnTo>
                  <a:lnTo>
                    <a:pt x="104" y="31"/>
                  </a:lnTo>
                  <a:lnTo>
                    <a:pt x="109" y="31"/>
                  </a:lnTo>
                  <a:lnTo>
                    <a:pt x="117" y="33"/>
                  </a:lnTo>
                  <a:lnTo>
                    <a:pt x="123" y="36"/>
                  </a:lnTo>
                  <a:lnTo>
                    <a:pt x="125" y="37"/>
                  </a:lnTo>
                  <a:lnTo>
                    <a:pt x="129" y="39"/>
                  </a:lnTo>
                  <a:lnTo>
                    <a:pt x="136" y="44"/>
                  </a:lnTo>
                  <a:lnTo>
                    <a:pt x="139" y="45"/>
                  </a:lnTo>
                  <a:lnTo>
                    <a:pt x="142" y="47"/>
                  </a:lnTo>
                  <a:lnTo>
                    <a:pt x="145" y="45"/>
                  </a:lnTo>
                  <a:lnTo>
                    <a:pt x="148" y="44"/>
                  </a:lnTo>
                  <a:lnTo>
                    <a:pt x="151" y="42"/>
                  </a:lnTo>
                  <a:lnTo>
                    <a:pt x="155" y="37"/>
                  </a:lnTo>
                  <a:lnTo>
                    <a:pt x="156" y="36"/>
                  </a:lnTo>
                  <a:lnTo>
                    <a:pt x="158" y="33"/>
                  </a:lnTo>
                  <a:lnTo>
                    <a:pt x="156" y="31"/>
                  </a:lnTo>
                  <a:lnTo>
                    <a:pt x="156" y="29"/>
                  </a:lnTo>
                  <a:lnTo>
                    <a:pt x="155" y="28"/>
                  </a:lnTo>
                  <a:lnTo>
                    <a:pt x="155" y="26"/>
                  </a:lnTo>
                  <a:lnTo>
                    <a:pt x="153" y="22"/>
                  </a:lnTo>
                  <a:lnTo>
                    <a:pt x="155" y="18"/>
                  </a:lnTo>
                  <a:lnTo>
                    <a:pt x="155" y="17"/>
                  </a:lnTo>
                  <a:lnTo>
                    <a:pt x="156" y="15"/>
                  </a:lnTo>
                  <a:lnTo>
                    <a:pt x="161" y="12"/>
                  </a:lnTo>
                  <a:lnTo>
                    <a:pt x="164" y="9"/>
                  </a:lnTo>
                  <a:lnTo>
                    <a:pt x="170" y="6"/>
                  </a:lnTo>
                  <a:lnTo>
                    <a:pt x="174" y="6"/>
                  </a:lnTo>
                  <a:lnTo>
                    <a:pt x="175" y="6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1" y="4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1" y="6"/>
                  </a:lnTo>
                  <a:lnTo>
                    <a:pt x="194" y="7"/>
                  </a:lnTo>
                  <a:lnTo>
                    <a:pt x="197" y="7"/>
                  </a:lnTo>
                  <a:lnTo>
                    <a:pt x="199" y="9"/>
                  </a:lnTo>
                  <a:lnTo>
                    <a:pt x="200" y="12"/>
                  </a:lnTo>
                  <a:lnTo>
                    <a:pt x="200" y="12"/>
                  </a:lnTo>
                  <a:lnTo>
                    <a:pt x="200" y="14"/>
                  </a:lnTo>
                  <a:lnTo>
                    <a:pt x="202" y="15"/>
                  </a:lnTo>
                  <a:lnTo>
                    <a:pt x="210" y="17"/>
                  </a:lnTo>
                  <a:lnTo>
                    <a:pt x="211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9" y="18"/>
                  </a:lnTo>
                  <a:lnTo>
                    <a:pt x="222" y="18"/>
                  </a:lnTo>
                  <a:lnTo>
                    <a:pt x="226" y="18"/>
                  </a:lnTo>
                  <a:lnTo>
                    <a:pt x="227" y="20"/>
                  </a:lnTo>
                  <a:lnTo>
                    <a:pt x="227" y="20"/>
                  </a:lnTo>
                  <a:lnTo>
                    <a:pt x="229" y="23"/>
                  </a:lnTo>
                  <a:lnTo>
                    <a:pt x="229" y="25"/>
                  </a:lnTo>
                  <a:lnTo>
                    <a:pt x="229" y="25"/>
                  </a:lnTo>
                  <a:lnTo>
                    <a:pt x="229" y="26"/>
                  </a:lnTo>
                  <a:lnTo>
                    <a:pt x="227" y="26"/>
                  </a:lnTo>
                  <a:lnTo>
                    <a:pt x="226" y="28"/>
                  </a:lnTo>
                  <a:lnTo>
                    <a:pt x="226" y="29"/>
                  </a:lnTo>
                  <a:lnTo>
                    <a:pt x="226" y="31"/>
                  </a:lnTo>
                  <a:lnTo>
                    <a:pt x="226" y="34"/>
                  </a:lnTo>
                  <a:lnTo>
                    <a:pt x="226" y="36"/>
                  </a:lnTo>
                  <a:lnTo>
                    <a:pt x="227" y="39"/>
                  </a:lnTo>
                  <a:lnTo>
                    <a:pt x="227" y="39"/>
                  </a:lnTo>
                  <a:lnTo>
                    <a:pt x="226" y="42"/>
                  </a:lnTo>
                  <a:lnTo>
                    <a:pt x="226" y="44"/>
                  </a:lnTo>
                  <a:lnTo>
                    <a:pt x="222" y="47"/>
                  </a:lnTo>
                  <a:lnTo>
                    <a:pt x="222" y="47"/>
                  </a:lnTo>
                  <a:lnTo>
                    <a:pt x="222" y="48"/>
                  </a:lnTo>
                  <a:lnTo>
                    <a:pt x="224" y="52"/>
                  </a:lnTo>
                  <a:lnTo>
                    <a:pt x="224" y="53"/>
                  </a:lnTo>
                  <a:lnTo>
                    <a:pt x="226" y="58"/>
                  </a:lnTo>
                  <a:lnTo>
                    <a:pt x="226" y="61"/>
                  </a:lnTo>
                  <a:lnTo>
                    <a:pt x="227" y="63"/>
                  </a:lnTo>
                  <a:lnTo>
                    <a:pt x="227" y="63"/>
                  </a:lnTo>
                  <a:lnTo>
                    <a:pt x="227" y="181"/>
                  </a:lnTo>
                  <a:lnTo>
                    <a:pt x="227" y="189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7" y="203"/>
                  </a:lnTo>
                  <a:lnTo>
                    <a:pt x="222" y="203"/>
                  </a:lnTo>
                  <a:lnTo>
                    <a:pt x="219" y="203"/>
                  </a:lnTo>
                  <a:lnTo>
                    <a:pt x="213" y="203"/>
                  </a:lnTo>
                  <a:lnTo>
                    <a:pt x="213" y="211"/>
                  </a:lnTo>
                  <a:lnTo>
                    <a:pt x="205" y="208"/>
                  </a:lnTo>
                  <a:lnTo>
                    <a:pt x="199" y="204"/>
                  </a:lnTo>
                  <a:lnTo>
                    <a:pt x="191" y="200"/>
                  </a:lnTo>
                  <a:lnTo>
                    <a:pt x="185" y="196"/>
                  </a:lnTo>
                  <a:lnTo>
                    <a:pt x="178" y="193"/>
                  </a:lnTo>
                  <a:lnTo>
                    <a:pt x="170" y="190"/>
                  </a:lnTo>
                  <a:lnTo>
                    <a:pt x="164" y="185"/>
                  </a:lnTo>
                  <a:lnTo>
                    <a:pt x="158" y="182"/>
                  </a:lnTo>
                  <a:lnTo>
                    <a:pt x="150" y="179"/>
                  </a:lnTo>
                  <a:lnTo>
                    <a:pt x="144" y="176"/>
                  </a:lnTo>
                  <a:lnTo>
                    <a:pt x="136" y="171"/>
                  </a:lnTo>
                  <a:lnTo>
                    <a:pt x="129" y="168"/>
                  </a:lnTo>
                  <a:lnTo>
                    <a:pt x="123" y="165"/>
                  </a:lnTo>
                  <a:lnTo>
                    <a:pt x="115" y="162"/>
                  </a:lnTo>
                  <a:lnTo>
                    <a:pt x="109" y="157"/>
                  </a:lnTo>
                  <a:lnTo>
                    <a:pt x="101" y="154"/>
                  </a:lnTo>
                  <a:lnTo>
                    <a:pt x="96" y="152"/>
                  </a:lnTo>
                  <a:lnTo>
                    <a:pt x="92" y="154"/>
                  </a:lnTo>
                  <a:lnTo>
                    <a:pt x="87" y="156"/>
                  </a:lnTo>
                  <a:lnTo>
                    <a:pt x="82" y="159"/>
                  </a:lnTo>
                  <a:lnTo>
                    <a:pt x="76" y="162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71" y="163"/>
                  </a:lnTo>
                  <a:lnTo>
                    <a:pt x="66" y="160"/>
                  </a:lnTo>
                  <a:lnTo>
                    <a:pt x="62" y="157"/>
                  </a:lnTo>
                  <a:lnTo>
                    <a:pt x="60" y="156"/>
                  </a:lnTo>
                  <a:lnTo>
                    <a:pt x="54" y="154"/>
                  </a:lnTo>
                  <a:lnTo>
                    <a:pt x="46" y="152"/>
                  </a:lnTo>
                  <a:lnTo>
                    <a:pt x="40" y="151"/>
                  </a:lnTo>
                  <a:lnTo>
                    <a:pt x="38" y="148"/>
                  </a:lnTo>
                  <a:lnTo>
                    <a:pt x="36" y="144"/>
                  </a:lnTo>
                  <a:lnTo>
                    <a:pt x="33" y="141"/>
                  </a:lnTo>
                  <a:lnTo>
                    <a:pt x="33" y="138"/>
                  </a:lnTo>
                  <a:lnTo>
                    <a:pt x="32" y="138"/>
                  </a:lnTo>
                  <a:lnTo>
                    <a:pt x="27" y="137"/>
                  </a:lnTo>
                  <a:lnTo>
                    <a:pt x="21" y="135"/>
                  </a:lnTo>
                  <a:lnTo>
                    <a:pt x="16" y="137"/>
                  </a:lnTo>
                  <a:lnTo>
                    <a:pt x="16" y="135"/>
                  </a:lnTo>
                  <a:lnTo>
                    <a:pt x="14" y="135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2"/>
                  </a:lnTo>
                  <a:lnTo>
                    <a:pt x="11" y="127"/>
                  </a:lnTo>
                  <a:lnTo>
                    <a:pt x="11" y="124"/>
                  </a:lnTo>
                  <a:lnTo>
                    <a:pt x="10" y="122"/>
                  </a:lnTo>
                  <a:lnTo>
                    <a:pt x="6" y="118"/>
                  </a:lnTo>
                  <a:lnTo>
                    <a:pt x="5" y="115"/>
                  </a:lnTo>
                  <a:lnTo>
                    <a:pt x="2" y="111"/>
                  </a:lnTo>
                  <a:lnTo>
                    <a:pt x="2" y="110"/>
                  </a:lnTo>
                  <a:lnTo>
                    <a:pt x="2" y="108"/>
                  </a:lnTo>
                  <a:lnTo>
                    <a:pt x="3" y="108"/>
                  </a:lnTo>
                  <a:lnTo>
                    <a:pt x="6" y="105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99"/>
                  </a:lnTo>
                  <a:lnTo>
                    <a:pt x="8" y="99"/>
                  </a:lnTo>
                  <a:lnTo>
                    <a:pt x="8" y="97"/>
                  </a:lnTo>
                  <a:lnTo>
                    <a:pt x="6" y="94"/>
                  </a:lnTo>
                  <a:lnTo>
                    <a:pt x="6" y="92"/>
                  </a:lnTo>
                  <a:lnTo>
                    <a:pt x="8" y="89"/>
                  </a:lnTo>
                  <a:lnTo>
                    <a:pt x="10" y="85"/>
                  </a:lnTo>
                  <a:lnTo>
                    <a:pt x="8" y="81"/>
                  </a:lnTo>
                  <a:lnTo>
                    <a:pt x="8" y="74"/>
                  </a:lnTo>
                  <a:lnTo>
                    <a:pt x="8" y="67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6" y="61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3" y="53"/>
                  </a:lnTo>
                  <a:lnTo>
                    <a:pt x="2" y="50"/>
                  </a:lnTo>
                  <a:lnTo>
                    <a:pt x="0" y="48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5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1" y="41"/>
                  </a:lnTo>
                  <a:lnTo>
                    <a:pt x="13" y="41"/>
                  </a:lnTo>
                  <a:lnTo>
                    <a:pt x="13" y="37"/>
                  </a:lnTo>
                  <a:lnTo>
                    <a:pt x="14" y="37"/>
                  </a:lnTo>
                  <a:lnTo>
                    <a:pt x="14" y="36"/>
                  </a:lnTo>
                  <a:lnTo>
                    <a:pt x="14" y="34"/>
                  </a:lnTo>
                  <a:lnTo>
                    <a:pt x="13" y="31"/>
                  </a:lnTo>
                  <a:lnTo>
                    <a:pt x="13" y="28"/>
                  </a:lnTo>
                  <a:lnTo>
                    <a:pt x="13" y="26"/>
                  </a:lnTo>
                  <a:lnTo>
                    <a:pt x="13" y="25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7" y="23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1" y="18"/>
                  </a:lnTo>
                  <a:lnTo>
                    <a:pt x="22" y="18"/>
                  </a:lnTo>
                  <a:lnTo>
                    <a:pt x="22" y="17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4"/>
                  </a:lnTo>
                  <a:lnTo>
                    <a:pt x="32" y="12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2" y="9"/>
                  </a:lnTo>
                  <a:lnTo>
                    <a:pt x="32" y="6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2" name="Freeform 219">
              <a:extLst>
                <a:ext uri="{FF2B5EF4-FFF2-40B4-BE49-F238E27FC236}">
                  <a16:creationId xmlns:a16="http://schemas.microsoft.com/office/drawing/2014/main" id="{251895B0-85D0-4B3C-8723-F39135BCD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5608" y="2573908"/>
              <a:ext cx="202719" cy="95512"/>
            </a:xfrm>
            <a:custGeom>
              <a:avLst/>
              <a:gdLst>
                <a:gd name="T0" fmla="*/ 61 w 104"/>
                <a:gd name="T1" fmla="*/ 2 h 49"/>
                <a:gd name="T2" fmla="*/ 61 w 104"/>
                <a:gd name="T3" fmla="*/ 0 h 49"/>
                <a:gd name="T4" fmla="*/ 66 w 104"/>
                <a:gd name="T5" fmla="*/ 2 h 49"/>
                <a:gd name="T6" fmla="*/ 69 w 104"/>
                <a:gd name="T7" fmla="*/ 3 h 49"/>
                <a:gd name="T8" fmla="*/ 72 w 104"/>
                <a:gd name="T9" fmla="*/ 6 h 49"/>
                <a:gd name="T10" fmla="*/ 79 w 104"/>
                <a:gd name="T11" fmla="*/ 11 h 49"/>
                <a:gd name="T12" fmla="*/ 85 w 104"/>
                <a:gd name="T13" fmla="*/ 9 h 49"/>
                <a:gd name="T14" fmla="*/ 90 w 104"/>
                <a:gd name="T15" fmla="*/ 11 h 49"/>
                <a:gd name="T16" fmla="*/ 94 w 104"/>
                <a:gd name="T17" fmla="*/ 11 h 49"/>
                <a:gd name="T18" fmla="*/ 96 w 104"/>
                <a:gd name="T19" fmla="*/ 14 h 49"/>
                <a:gd name="T20" fmla="*/ 99 w 104"/>
                <a:gd name="T21" fmla="*/ 17 h 49"/>
                <a:gd name="T22" fmla="*/ 98 w 104"/>
                <a:gd name="T23" fmla="*/ 19 h 49"/>
                <a:gd name="T24" fmla="*/ 96 w 104"/>
                <a:gd name="T25" fmla="*/ 25 h 49"/>
                <a:gd name="T26" fmla="*/ 99 w 104"/>
                <a:gd name="T27" fmla="*/ 25 h 49"/>
                <a:gd name="T28" fmla="*/ 101 w 104"/>
                <a:gd name="T29" fmla="*/ 28 h 49"/>
                <a:gd name="T30" fmla="*/ 102 w 104"/>
                <a:gd name="T31" fmla="*/ 31 h 49"/>
                <a:gd name="T32" fmla="*/ 104 w 104"/>
                <a:gd name="T33" fmla="*/ 36 h 49"/>
                <a:gd name="T34" fmla="*/ 104 w 104"/>
                <a:gd name="T35" fmla="*/ 39 h 49"/>
                <a:gd name="T36" fmla="*/ 101 w 104"/>
                <a:gd name="T37" fmla="*/ 41 h 49"/>
                <a:gd name="T38" fmla="*/ 96 w 104"/>
                <a:gd name="T39" fmla="*/ 46 h 49"/>
                <a:gd name="T40" fmla="*/ 93 w 104"/>
                <a:gd name="T41" fmla="*/ 46 h 49"/>
                <a:gd name="T42" fmla="*/ 87 w 104"/>
                <a:gd name="T43" fmla="*/ 46 h 49"/>
                <a:gd name="T44" fmla="*/ 82 w 104"/>
                <a:gd name="T45" fmla="*/ 49 h 49"/>
                <a:gd name="T46" fmla="*/ 79 w 104"/>
                <a:gd name="T47" fmla="*/ 49 h 49"/>
                <a:gd name="T48" fmla="*/ 74 w 104"/>
                <a:gd name="T49" fmla="*/ 44 h 49"/>
                <a:gd name="T50" fmla="*/ 68 w 104"/>
                <a:gd name="T51" fmla="*/ 41 h 49"/>
                <a:gd name="T52" fmla="*/ 60 w 104"/>
                <a:gd name="T53" fmla="*/ 38 h 49"/>
                <a:gd name="T54" fmla="*/ 57 w 104"/>
                <a:gd name="T55" fmla="*/ 35 h 49"/>
                <a:gd name="T56" fmla="*/ 52 w 104"/>
                <a:gd name="T57" fmla="*/ 36 h 49"/>
                <a:gd name="T58" fmla="*/ 46 w 104"/>
                <a:gd name="T59" fmla="*/ 36 h 49"/>
                <a:gd name="T60" fmla="*/ 39 w 104"/>
                <a:gd name="T61" fmla="*/ 36 h 49"/>
                <a:gd name="T62" fmla="*/ 31 w 104"/>
                <a:gd name="T63" fmla="*/ 36 h 49"/>
                <a:gd name="T64" fmla="*/ 28 w 104"/>
                <a:gd name="T65" fmla="*/ 35 h 49"/>
                <a:gd name="T66" fmla="*/ 20 w 104"/>
                <a:gd name="T67" fmla="*/ 35 h 49"/>
                <a:gd name="T68" fmla="*/ 11 w 104"/>
                <a:gd name="T69" fmla="*/ 36 h 49"/>
                <a:gd name="T70" fmla="*/ 1 w 104"/>
                <a:gd name="T71" fmla="*/ 41 h 49"/>
                <a:gd name="T72" fmla="*/ 1 w 104"/>
                <a:gd name="T73" fmla="*/ 25 h 49"/>
                <a:gd name="T74" fmla="*/ 6 w 104"/>
                <a:gd name="T75" fmla="*/ 19 h 49"/>
                <a:gd name="T76" fmla="*/ 11 w 104"/>
                <a:gd name="T77" fmla="*/ 9 h 49"/>
                <a:gd name="T78" fmla="*/ 23 w 104"/>
                <a:gd name="T79" fmla="*/ 6 h 49"/>
                <a:gd name="T80" fmla="*/ 30 w 104"/>
                <a:gd name="T81" fmla="*/ 14 h 49"/>
                <a:gd name="T82" fmla="*/ 39 w 104"/>
                <a:gd name="T83" fmla="*/ 22 h 49"/>
                <a:gd name="T84" fmla="*/ 47 w 104"/>
                <a:gd name="T85" fmla="*/ 19 h 49"/>
                <a:gd name="T86" fmla="*/ 49 w 104"/>
                <a:gd name="T87" fmla="*/ 8 h 49"/>
                <a:gd name="T88" fmla="*/ 49 w 104"/>
                <a:gd name="T89" fmla="*/ 3 h 49"/>
                <a:gd name="T90" fmla="*/ 57 w 104"/>
                <a:gd name="T91" fmla="*/ 2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4" h="49">
                  <a:moveTo>
                    <a:pt x="60" y="0"/>
                  </a:moveTo>
                  <a:lnTo>
                    <a:pt x="61" y="0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6" y="2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69" y="3"/>
                  </a:lnTo>
                  <a:lnTo>
                    <a:pt x="72" y="5"/>
                  </a:lnTo>
                  <a:lnTo>
                    <a:pt x="72" y="5"/>
                  </a:lnTo>
                  <a:lnTo>
                    <a:pt x="72" y="6"/>
                  </a:lnTo>
                  <a:lnTo>
                    <a:pt x="76" y="8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1"/>
                  </a:lnTo>
                  <a:lnTo>
                    <a:pt x="85" y="9"/>
                  </a:lnTo>
                  <a:lnTo>
                    <a:pt x="85" y="9"/>
                  </a:lnTo>
                  <a:lnTo>
                    <a:pt x="87" y="9"/>
                  </a:lnTo>
                  <a:lnTo>
                    <a:pt x="88" y="9"/>
                  </a:lnTo>
                  <a:lnTo>
                    <a:pt x="90" y="11"/>
                  </a:lnTo>
                  <a:lnTo>
                    <a:pt x="91" y="11"/>
                  </a:lnTo>
                  <a:lnTo>
                    <a:pt x="93" y="11"/>
                  </a:lnTo>
                  <a:lnTo>
                    <a:pt x="94" y="11"/>
                  </a:lnTo>
                  <a:lnTo>
                    <a:pt x="94" y="11"/>
                  </a:lnTo>
                  <a:lnTo>
                    <a:pt x="94" y="13"/>
                  </a:lnTo>
                  <a:lnTo>
                    <a:pt x="96" y="14"/>
                  </a:lnTo>
                  <a:lnTo>
                    <a:pt x="99" y="16"/>
                  </a:lnTo>
                  <a:lnTo>
                    <a:pt x="99" y="16"/>
                  </a:lnTo>
                  <a:lnTo>
                    <a:pt x="99" y="17"/>
                  </a:lnTo>
                  <a:lnTo>
                    <a:pt x="99" y="17"/>
                  </a:lnTo>
                  <a:lnTo>
                    <a:pt x="99" y="19"/>
                  </a:lnTo>
                  <a:lnTo>
                    <a:pt x="98" y="19"/>
                  </a:lnTo>
                  <a:lnTo>
                    <a:pt x="98" y="20"/>
                  </a:lnTo>
                  <a:lnTo>
                    <a:pt x="98" y="22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5"/>
                  </a:lnTo>
                  <a:lnTo>
                    <a:pt x="99" y="27"/>
                  </a:lnTo>
                  <a:lnTo>
                    <a:pt x="101" y="28"/>
                  </a:lnTo>
                  <a:lnTo>
                    <a:pt x="101" y="30"/>
                  </a:lnTo>
                  <a:lnTo>
                    <a:pt x="102" y="30"/>
                  </a:lnTo>
                  <a:lnTo>
                    <a:pt x="102" y="31"/>
                  </a:lnTo>
                  <a:lnTo>
                    <a:pt x="104" y="31"/>
                  </a:lnTo>
                  <a:lnTo>
                    <a:pt x="104" y="35"/>
                  </a:lnTo>
                  <a:lnTo>
                    <a:pt x="104" y="36"/>
                  </a:lnTo>
                  <a:lnTo>
                    <a:pt x="104" y="38"/>
                  </a:lnTo>
                  <a:lnTo>
                    <a:pt x="104" y="38"/>
                  </a:lnTo>
                  <a:lnTo>
                    <a:pt x="104" y="39"/>
                  </a:lnTo>
                  <a:lnTo>
                    <a:pt x="104" y="39"/>
                  </a:lnTo>
                  <a:lnTo>
                    <a:pt x="102" y="39"/>
                  </a:lnTo>
                  <a:lnTo>
                    <a:pt x="101" y="41"/>
                  </a:lnTo>
                  <a:lnTo>
                    <a:pt x="98" y="44"/>
                  </a:lnTo>
                  <a:lnTo>
                    <a:pt x="96" y="44"/>
                  </a:lnTo>
                  <a:lnTo>
                    <a:pt x="96" y="46"/>
                  </a:lnTo>
                  <a:lnTo>
                    <a:pt x="96" y="47"/>
                  </a:lnTo>
                  <a:lnTo>
                    <a:pt x="94" y="46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88" y="46"/>
                  </a:lnTo>
                  <a:lnTo>
                    <a:pt x="87" y="46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0" y="49"/>
                  </a:lnTo>
                  <a:lnTo>
                    <a:pt x="79" y="49"/>
                  </a:lnTo>
                  <a:lnTo>
                    <a:pt x="77" y="47"/>
                  </a:lnTo>
                  <a:lnTo>
                    <a:pt x="76" y="46"/>
                  </a:lnTo>
                  <a:lnTo>
                    <a:pt x="74" y="44"/>
                  </a:lnTo>
                  <a:lnTo>
                    <a:pt x="72" y="44"/>
                  </a:lnTo>
                  <a:lnTo>
                    <a:pt x="71" y="42"/>
                  </a:lnTo>
                  <a:lnTo>
                    <a:pt x="68" y="41"/>
                  </a:lnTo>
                  <a:lnTo>
                    <a:pt x="66" y="39"/>
                  </a:lnTo>
                  <a:lnTo>
                    <a:pt x="61" y="39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5"/>
                  </a:lnTo>
                  <a:lnTo>
                    <a:pt x="57" y="35"/>
                  </a:lnTo>
                  <a:lnTo>
                    <a:pt x="55" y="35"/>
                  </a:lnTo>
                  <a:lnTo>
                    <a:pt x="53" y="35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49" y="36"/>
                  </a:lnTo>
                  <a:lnTo>
                    <a:pt x="46" y="36"/>
                  </a:lnTo>
                  <a:lnTo>
                    <a:pt x="44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8" y="36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28" y="35"/>
                  </a:lnTo>
                  <a:lnTo>
                    <a:pt x="28" y="35"/>
                  </a:lnTo>
                  <a:lnTo>
                    <a:pt x="27" y="35"/>
                  </a:lnTo>
                  <a:lnTo>
                    <a:pt x="23" y="35"/>
                  </a:lnTo>
                  <a:lnTo>
                    <a:pt x="20" y="35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1" y="36"/>
                  </a:lnTo>
                  <a:lnTo>
                    <a:pt x="9" y="36"/>
                  </a:lnTo>
                  <a:lnTo>
                    <a:pt x="5" y="38"/>
                  </a:lnTo>
                  <a:lnTo>
                    <a:pt x="1" y="41"/>
                  </a:lnTo>
                  <a:lnTo>
                    <a:pt x="0" y="38"/>
                  </a:lnTo>
                  <a:lnTo>
                    <a:pt x="1" y="30"/>
                  </a:lnTo>
                  <a:lnTo>
                    <a:pt x="1" y="25"/>
                  </a:lnTo>
                  <a:lnTo>
                    <a:pt x="5" y="24"/>
                  </a:lnTo>
                  <a:lnTo>
                    <a:pt x="6" y="22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8" y="16"/>
                  </a:lnTo>
                  <a:lnTo>
                    <a:pt x="11" y="9"/>
                  </a:lnTo>
                  <a:lnTo>
                    <a:pt x="14" y="9"/>
                  </a:lnTo>
                  <a:lnTo>
                    <a:pt x="19" y="8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3" y="9"/>
                  </a:lnTo>
                  <a:lnTo>
                    <a:pt x="30" y="14"/>
                  </a:lnTo>
                  <a:lnTo>
                    <a:pt x="31" y="16"/>
                  </a:lnTo>
                  <a:lnTo>
                    <a:pt x="33" y="20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0"/>
                  </a:lnTo>
                  <a:lnTo>
                    <a:pt x="47" y="19"/>
                  </a:lnTo>
                  <a:lnTo>
                    <a:pt x="49" y="17"/>
                  </a:lnTo>
                  <a:lnTo>
                    <a:pt x="50" y="16"/>
                  </a:lnTo>
                  <a:lnTo>
                    <a:pt x="49" y="8"/>
                  </a:lnTo>
                  <a:lnTo>
                    <a:pt x="49" y="6"/>
                  </a:lnTo>
                  <a:lnTo>
                    <a:pt x="49" y="3"/>
                  </a:lnTo>
                  <a:lnTo>
                    <a:pt x="49" y="3"/>
                  </a:lnTo>
                  <a:lnTo>
                    <a:pt x="50" y="3"/>
                  </a:lnTo>
                  <a:lnTo>
                    <a:pt x="55" y="2"/>
                  </a:lnTo>
                  <a:lnTo>
                    <a:pt x="57" y="2"/>
                  </a:lnTo>
                  <a:lnTo>
                    <a:pt x="57" y="2"/>
                  </a:lnTo>
                  <a:lnTo>
                    <a:pt x="6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3" name="Freeform 220">
              <a:extLst>
                <a:ext uri="{FF2B5EF4-FFF2-40B4-BE49-F238E27FC236}">
                  <a16:creationId xmlns:a16="http://schemas.microsoft.com/office/drawing/2014/main" id="{76EE51CB-FA4C-439B-887C-CB83ECE7D0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4830" y="2877987"/>
              <a:ext cx="21442" cy="27289"/>
            </a:xfrm>
            <a:custGeom>
              <a:avLst/>
              <a:gdLst>
                <a:gd name="T0" fmla="*/ 5 w 11"/>
                <a:gd name="T1" fmla="*/ 0 h 14"/>
                <a:gd name="T2" fmla="*/ 5 w 11"/>
                <a:gd name="T3" fmla="*/ 1 h 14"/>
                <a:gd name="T4" fmla="*/ 6 w 11"/>
                <a:gd name="T5" fmla="*/ 1 h 14"/>
                <a:gd name="T6" fmla="*/ 6 w 11"/>
                <a:gd name="T7" fmla="*/ 1 h 14"/>
                <a:gd name="T8" fmla="*/ 6 w 11"/>
                <a:gd name="T9" fmla="*/ 1 h 14"/>
                <a:gd name="T10" fmla="*/ 6 w 11"/>
                <a:gd name="T11" fmla="*/ 1 h 14"/>
                <a:gd name="T12" fmla="*/ 6 w 11"/>
                <a:gd name="T13" fmla="*/ 3 h 14"/>
                <a:gd name="T14" fmla="*/ 6 w 11"/>
                <a:gd name="T15" fmla="*/ 5 h 14"/>
                <a:gd name="T16" fmla="*/ 8 w 11"/>
                <a:gd name="T17" fmla="*/ 5 h 14"/>
                <a:gd name="T18" fmla="*/ 8 w 11"/>
                <a:gd name="T19" fmla="*/ 6 h 14"/>
                <a:gd name="T20" fmla="*/ 10 w 11"/>
                <a:gd name="T21" fmla="*/ 6 h 14"/>
                <a:gd name="T22" fmla="*/ 11 w 11"/>
                <a:gd name="T23" fmla="*/ 8 h 14"/>
                <a:gd name="T24" fmla="*/ 11 w 11"/>
                <a:gd name="T25" fmla="*/ 8 h 14"/>
                <a:gd name="T26" fmla="*/ 11 w 11"/>
                <a:gd name="T27" fmla="*/ 8 h 14"/>
                <a:gd name="T28" fmla="*/ 11 w 11"/>
                <a:gd name="T29" fmla="*/ 9 h 14"/>
                <a:gd name="T30" fmla="*/ 11 w 11"/>
                <a:gd name="T31" fmla="*/ 9 h 14"/>
                <a:gd name="T32" fmla="*/ 11 w 11"/>
                <a:gd name="T33" fmla="*/ 11 h 14"/>
                <a:gd name="T34" fmla="*/ 10 w 11"/>
                <a:gd name="T35" fmla="*/ 11 h 14"/>
                <a:gd name="T36" fmla="*/ 10 w 11"/>
                <a:gd name="T37" fmla="*/ 13 h 14"/>
                <a:gd name="T38" fmla="*/ 10 w 11"/>
                <a:gd name="T39" fmla="*/ 14 h 14"/>
                <a:gd name="T40" fmla="*/ 8 w 11"/>
                <a:gd name="T41" fmla="*/ 14 h 14"/>
                <a:gd name="T42" fmla="*/ 8 w 11"/>
                <a:gd name="T43" fmla="*/ 13 h 14"/>
                <a:gd name="T44" fmla="*/ 6 w 11"/>
                <a:gd name="T45" fmla="*/ 13 h 14"/>
                <a:gd name="T46" fmla="*/ 6 w 11"/>
                <a:gd name="T47" fmla="*/ 14 h 14"/>
                <a:gd name="T48" fmla="*/ 5 w 11"/>
                <a:gd name="T49" fmla="*/ 14 h 14"/>
                <a:gd name="T50" fmla="*/ 5 w 11"/>
                <a:gd name="T51" fmla="*/ 14 h 14"/>
                <a:gd name="T52" fmla="*/ 3 w 11"/>
                <a:gd name="T53" fmla="*/ 14 h 14"/>
                <a:gd name="T54" fmla="*/ 3 w 11"/>
                <a:gd name="T55" fmla="*/ 14 h 14"/>
                <a:gd name="T56" fmla="*/ 3 w 11"/>
                <a:gd name="T57" fmla="*/ 13 h 14"/>
                <a:gd name="T58" fmla="*/ 2 w 11"/>
                <a:gd name="T59" fmla="*/ 13 h 14"/>
                <a:gd name="T60" fmla="*/ 2 w 11"/>
                <a:gd name="T61" fmla="*/ 13 h 14"/>
                <a:gd name="T62" fmla="*/ 2 w 11"/>
                <a:gd name="T63" fmla="*/ 13 h 14"/>
                <a:gd name="T64" fmla="*/ 2 w 11"/>
                <a:gd name="T65" fmla="*/ 11 h 14"/>
                <a:gd name="T66" fmla="*/ 2 w 11"/>
                <a:gd name="T67" fmla="*/ 11 h 14"/>
                <a:gd name="T68" fmla="*/ 3 w 11"/>
                <a:gd name="T69" fmla="*/ 11 h 14"/>
                <a:gd name="T70" fmla="*/ 2 w 11"/>
                <a:gd name="T71" fmla="*/ 9 h 14"/>
                <a:gd name="T72" fmla="*/ 2 w 11"/>
                <a:gd name="T73" fmla="*/ 8 h 14"/>
                <a:gd name="T74" fmla="*/ 0 w 11"/>
                <a:gd name="T75" fmla="*/ 8 h 14"/>
                <a:gd name="T76" fmla="*/ 0 w 11"/>
                <a:gd name="T77" fmla="*/ 6 h 14"/>
                <a:gd name="T78" fmla="*/ 0 w 11"/>
                <a:gd name="T79" fmla="*/ 6 h 14"/>
                <a:gd name="T80" fmla="*/ 0 w 11"/>
                <a:gd name="T81" fmla="*/ 6 h 14"/>
                <a:gd name="T82" fmla="*/ 0 w 11"/>
                <a:gd name="T83" fmla="*/ 5 h 14"/>
                <a:gd name="T84" fmla="*/ 2 w 11"/>
                <a:gd name="T85" fmla="*/ 5 h 14"/>
                <a:gd name="T86" fmla="*/ 2 w 11"/>
                <a:gd name="T87" fmla="*/ 3 h 14"/>
                <a:gd name="T88" fmla="*/ 3 w 11"/>
                <a:gd name="T89" fmla="*/ 1 h 14"/>
                <a:gd name="T90" fmla="*/ 5 w 11"/>
                <a:gd name="T9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" h="14">
                  <a:moveTo>
                    <a:pt x="5" y="0"/>
                  </a:moveTo>
                  <a:lnTo>
                    <a:pt x="5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10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11" y="11"/>
                  </a:lnTo>
                  <a:lnTo>
                    <a:pt x="10" y="11"/>
                  </a:lnTo>
                  <a:lnTo>
                    <a:pt x="10" y="13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3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3" y="11"/>
                  </a:lnTo>
                  <a:lnTo>
                    <a:pt x="2" y="9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4" name="Freeform 221">
              <a:extLst>
                <a:ext uri="{FF2B5EF4-FFF2-40B4-BE49-F238E27FC236}">
                  <a16:creationId xmlns:a16="http://schemas.microsoft.com/office/drawing/2014/main" id="{95A7D2AB-B0B6-41AD-AD2A-A4A3F6D9BB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51709" y="2642132"/>
              <a:ext cx="165684" cy="97461"/>
            </a:xfrm>
            <a:custGeom>
              <a:avLst/>
              <a:gdLst>
                <a:gd name="T0" fmla="*/ 3 w 85"/>
                <a:gd name="T1" fmla="*/ 19 h 50"/>
                <a:gd name="T2" fmla="*/ 0 w 85"/>
                <a:gd name="T3" fmla="*/ 22 h 50"/>
                <a:gd name="T4" fmla="*/ 3 w 85"/>
                <a:gd name="T5" fmla="*/ 15 h 50"/>
                <a:gd name="T6" fmla="*/ 59 w 85"/>
                <a:gd name="T7" fmla="*/ 0 h 50"/>
                <a:gd name="T8" fmla="*/ 63 w 85"/>
                <a:gd name="T9" fmla="*/ 4 h 50"/>
                <a:gd name="T10" fmla="*/ 73 w 85"/>
                <a:gd name="T11" fmla="*/ 7 h 50"/>
                <a:gd name="T12" fmla="*/ 78 w 85"/>
                <a:gd name="T13" fmla="*/ 11 h 50"/>
                <a:gd name="T14" fmla="*/ 82 w 85"/>
                <a:gd name="T15" fmla="*/ 14 h 50"/>
                <a:gd name="T16" fmla="*/ 82 w 85"/>
                <a:gd name="T17" fmla="*/ 17 h 50"/>
                <a:gd name="T18" fmla="*/ 81 w 85"/>
                <a:gd name="T19" fmla="*/ 20 h 50"/>
                <a:gd name="T20" fmla="*/ 85 w 85"/>
                <a:gd name="T21" fmla="*/ 22 h 50"/>
                <a:gd name="T22" fmla="*/ 84 w 85"/>
                <a:gd name="T23" fmla="*/ 23 h 50"/>
                <a:gd name="T24" fmla="*/ 79 w 85"/>
                <a:gd name="T25" fmla="*/ 25 h 50"/>
                <a:gd name="T26" fmla="*/ 78 w 85"/>
                <a:gd name="T27" fmla="*/ 26 h 50"/>
                <a:gd name="T28" fmla="*/ 74 w 85"/>
                <a:gd name="T29" fmla="*/ 28 h 50"/>
                <a:gd name="T30" fmla="*/ 71 w 85"/>
                <a:gd name="T31" fmla="*/ 33 h 50"/>
                <a:gd name="T32" fmla="*/ 71 w 85"/>
                <a:gd name="T33" fmla="*/ 36 h 50"/>
                <a:gd name="T34" fmla="*/ 68 w 85"/>
                <a:gd name="T35" fmla="*/ 41 h 50"/>
                <a:gd name="T36" fmla="*/ 70 w 85"/>
                <a:gd name="T37" fmla="*/ 41 h 50"/>
                <a:gd name="T38" fmla="*/ 71 w 85"/>
                <a:gd name="T39" fmla="*/ 44 h 50"/>
                <a:gd name="T40" fmla="*/ 70 w 85"/>
                <a:gd name="T41" fmla="*/ 45 h 50"/>
                <a:gd name="T42" fmla="*/ 68 w 85"/>
                <a:gd name="T43" fmla="*/ 44 h 50"/>
                <a:gd name="T44" fmla="*/ 66 w 85"/>
                <a:gd name="T45" fmla="*/ 42 h 50"/>
                <a:gd name="T46" fmla="*/ 63 w 85"/>
                <a:gd name="T47" fmla="*/ 44 h 50"/>
                <a:gd name="T48" fmla="*/ 59 w 85"/>
                <a:gd name="T49" fmla="*/ 45 h 50"/>
                <a:gd name="T50" fmla="*/ 57 w 85"/>
                <a:gd name="T51" fmla="*/ 48 h 50"/>
                <a:gd name="T52" fmla="*/ 51 w 85"/>
                <a:gd name="T53" fmla="*/ 50 h 50"/>
                <a:gd name="T54" fmla="*/ 48 w 85"/>
                <a:gd name="T55" fmla="*/ 48 h 50"/>
                <a:gd name="T56" fmla="*/ 44 w 85"/>
                <a:gd name="T57" fmla="*/ 48 h 50"/>
                <a:gd name="T58" fmla="*/ 38 w 85"/>
                <a:gd name="T59" fmla="*/ 48 h 50"/>
                <a:gd name="T60" fmla="*/ 38 w 85"/>
                <a:gd name="T61" fmla="*/ 45 h 50"/>
                <a:gd name="T62" fmla="*/ 35 w 85"/>
                <a:gd name="T63" fmla="*/ 42 h 50"/>
                <a:gd name="T64" fmla="*/ 32 w 85"/>
                <a:gd name="T65" fmla="*/ 42 h 50"/>
                <a:gd name="T66" fmla="*/ 30 w 85"/>
                <a:gd name="T67" fmla="*/ 41 h 50"/>
                <a:gd name="T68" fmla="*/ 29 w 85"/>
                <a:gd name="T69" fmla="*/ 41 h 50"/>
                <a:gd name="T70" fmla="*/ 27 w 85"/>
                <a:gd name="T71" fmla="*/ 36 h 50"/>
                <a:gd name="T72" fmla="*/ 29 w 85"/>
                <a:gd name="T73" fmla="*/ 30 h 50"/>
                <a:gd name="T74" fmla="*/ 25 w 85"/>
                <a:gd name="T75" fmla="*/ 26 h 50"/>
                <a:gd name="T76" fmla="*/ 18 w 85"/>
                <a:gd name="T77" fmla="*/ 26 h 50"/>
                <a:gd name="T78" fmla="*/ 10 w 85"/>
                <a:gd name="T79" fmla="*/ 23 h 50"/>
                <a:gd name="T80" fmla="*/ 7 w 85"/>
                <a:gd name="T81" fmla="*/ 22 h 50"/>
                <a:gd name="T82" fmla="*/ 5 w 85"/>
                <a:gd name="T83" fmla="*/ 20 h 50"/>
                <a:gd name="T84" fmla="*/ 3 w 85"/>
                <a:gd name="T85" fmla="*/ 11 h 50"/>
                <a:gd name="T86" fmla="*/ 7 w 85"/>
                <a:gd name="T87" fmla="*/ 3 h 50"/>
                <a:gd name="T88" fmla="*/ 18 w 85"/>
                <a:gd name="T89" fmla="*/ 0 h 50"/>
                <a:gd name="T90" fmla="*/ 25 w 85"/>
                <a:gd name="T91" fmla="*/ 0 h 50"/>
                <a:gd name="T92" fmla="*/ 30 w 85"/>
                <a:gd name="T93" fmla="*/ 0 h 50"/>
                <a:gd name="T94" fmla="*/ 33 w 85"/>
                <a:gd name="T95" fmla="*/ 0 h 50"/>
                <a:gd name="T96" fmla="*/ 43 w 85"/>
                <a:gd name="T97" fmla="*/ 1 h 50"/>
                <a:gd name="T98" fmla="*/ 51 w 85"/>
                <a:gd name="T99" fmla="*/ 1 h 50"/>
                <a:gd name="T100" fmla="*/ 55 w 85"/>
                <a:gd name="T10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5" h="50">
                  <a:moveTo>
                    <a:pt x="3" y="15"/>
                  </a:moveTo>
                  <a:lnTo>
                    <a:pt x="3" y="15"/>
                  </a:lnTo>
                  <a:lnTo>
                    <a:pt x="3" y="19"/>
                  </a:lnTo>
                  <a:lnTo>
                    <a:pt x="3" y="20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5"/>
                  </a:lnTo>
                  <a:lnTo>
                    <a:pt x="3" y="15"/>
                  </a:lnTo>
                  <a:close/>
                  <a:moveTo>
                    <a:pt x="59" y="0"/>
                  </a:moveTo>
                  <a:lnTo>
                    <a:pt x="59" y="0"/>
                  </a:lnTo>
                  <a:lnTo>
                    <a:pt x="59" y="1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8" y="4"/>
                  </a:lnTo>
                  <a:lnTo>
                    <a:pt x="70" y="6"/>
                  </a:lnTo>
                  <a:lnTo>
                    <a:pt x="73" y="7"/>
                  </a:lnTo>
                  <a:lnTo>
                    <a:pt x="74" y="9"/>
                  </a:lnTo>
                  <a:lnTo>
                    <a:pt x="76" y="9"/>
                  </a:lnTo>
                  <a:lnTo>
                    <a:pt x="78" y="11"/>
                  </a:lnTo>
                  <a:lnTo>
                    <a:pt x="79" y="12"/>
                  </a:lnTo>
                  <a:lnTo>
                    <a:pt x="81" y="14"/>
                  </a:lnTo>
                  <a:lnTo>
                    <a:pt x="82" y="14"/>
                  </a:lnTo>
                  <a:lnTo>
                    <a:pt x="84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1" y="20"/>
                  </a:lnTo>
                  <a:lnTo>
                    <a:pt x="81" y="20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2"/>
                  </a:lnTo>
                  <a:lnTo>
                    <a:pt x="85" y="23"/>
                  </a:lnTo>
                  <a:lnTo>
                    <a:pt x="84" y="23"/>
                  </a:lnTo>
                  <a:lnTo>
                    <a:pt x="84" y="23"/>
                  </a:lnTo>
                  <a:lnTo>
                    <a:pt x="84" y="25"/>
                  </a:lnTo>
                  <a:lnTo>
                    <a:pt x="79" y="25"/>
                  </a:lnTo>
                  <a:lnTo>
                    <a:pt x="78" y="25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28"/>
                  </a:lnTo>
                  <a:lnTo>
                    <a:pt x="76" y="28"/>
                  </a:lnTo>
                  <a:lnTo>
                    <a:pt x="74" y="28"/>
                  </a:lnTo>
                  <a:lnTo>
                    <a:pt x="73" y="30"/>
                  </a:lnTo>
                  <a:lnTo>
                    <a:pt x="71" y="31"/>
                  </a:lnTo>
                  <a:lnTo>
                    <a:pt x="71" y="33"/>
                  </a:lnTo>
                  <a:lnTo>
                    <a:pt x="71" y="34"/>
                  </a:lnTo>
                  <a:lnTo>
                    <a:pt x="71" y="36"/>
                  </a:lnTo>
                  <a:lnTo>
                    <a:pt x="71" y="36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68" y="41"/>
                  </a:lnTo>
                  <a:lnTo>
                    <a:pt x="70" y="41"/>
                  </a:lnTo>
                  <a:lnTo>
                    <a:pt x="70" y="42"/>
                  </a:lnTo>
                  <a:lnTo>
                    <a:pt x="71" y="42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1" y="44"/>
                  </a:lnTo>
                  <a:lnTo>
                    <a:pt x="70" y="45"/>
                  </a:lnTo>
                  <a:lnTo>
                    <a:pt x="68" y="45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2"/>
                  </a:lnTo>
                  <a:lnTo>
                    <a:pt x="66" y="42"/>
                  </a:lnTo>
                  <a:lnTo>
                    <a:pt x="65" y="42"/>
                  </a:lnTo>
                  <a:lnTo>
                    <a:pt x="65" y="42"/>
                  </a:lnTo>
                  <a:lnTo>
                    <a:pt x="63" y="44"/>
                  </a:lnTo>
                  <a:lnTo>
                    <a:pt x="62" y="44"/>
                  </a:lnTo>
                  <a:lnTo>
                    <a:pt x="60" y="45"/>
                  </a:lnTo>
                  <a:lnTo>
                    <a:pt x="59" y="45"/>
                  </a:lnTo>
                  <a:lnTo>
                    <a:pt x="57" y="45"/>
                  </a:lnTo>
                  <a:lnTo>
                    <a:pt x="57" y="47"/>
                  </a:lnTo>
                  <a:lnTo>
                    <a:pt x="57" y="48"/>
                  </a:lnTo>
                  <a:lnTo>
                    <a:pt x="55" y="48"/>
                  </a:lnTo>
                  <a:lnTo>
                    <a:pt x="52" y="48"/>
                  </a:lnTo>
                  <a:lnTo>
                    <a:pt x="51" y="50"/>
                  </a:lnTo>
                  <a:lnTo>
                    <a:pt x="49" y="48"/>
                  </a:lnTo>
                  <a:lnTo>
                    <a:pt x="49" y="48"/>
                  </a:lnTo>
                  <a:lnTo>
                    <a:pt x="48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1" y="48"/>
                  </a:lnTo>
                  <a:lnTo>
                    <a:pt x="40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8" y="47"/>
                  </a:lnTo>
                  <a:lnTo>
                    <a:pt x="38" y="45"/>
                  </a:lnTo>
                  <a:lnTo>
                    <a:pt x="38" y="45"/>
                  </a:lnTo>
                  <a:lnTo>
                    <a:pt x="37" y="44"/>
                  </a:lnTo>
                  <a:lnTo>
                    <a:pt x="35" y="42"/>
                  </a:lnTo>
                  <a:lnTo>
                    <a:pt x="33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0" y="41"/>
                  </a:lnTo>
                  <a:lnTo>
                    <a:pt x="30" y="39"/>
                  </a:lnTo>
                  <a:lnTo>
                    <a:pt x="29" y="39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7" y="37"/>
                  </a:lnTo>
                  <a:lnTo>
                    <a:pt x="27" y="36"/>
                  </a:lnTo>
                  <a:lnTo>
                    <a:pt x="27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19" y="26"/>
                  </a:lnTo>
                  <a:lnTo>
                    <a:pt x="18" y="26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0" y="23"/>
                  </a:lnTo>
                  <a:lnTo>
                    <a:pt x="8" y="23"/>
                  </a:lnTo>
                  <a:lnTo>
                    <a:pt x="8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9"/>
                  </a:lnTo>
                  <a:lnTo>
                    <a:pt x="5" y="15"/>
                  </a:lnTo>
                  <a:lnTo>
                    <a:pt x="3" y="11"/>
                  </a:lnTo>
                  <a:lnTo>
                    <a:pt x="3" y="7"/>
                  </a:lnTo>
                  <a:lnTo>
                    <a:pt x="3" y="6"/>
                  </a:lnTo>
                  <a:lnTo>
                    <a:pt x="7" y="3"/>
                  </a:lnTo>
                  <a:lnTo>
                    <a:pt x="11" y="1"/>
                  </a:lnTo>
                  <a:lnTo>
                    <a:pt x="13" y="1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2" y="0"/>
                  </a:lnTo>
                  <a:lnTo>
                    <a:pt x="25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3" y="0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3" y="1"/>
                  </a:lnTo>
                  <a:lnTo>
                    <a:pt x="46" y="1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5" name="Freeform 222">
              <a:extLst>
                <a:ext uri="{FF2B5EF4-FFF2-40B4-BE49-F238E27FC236}">
                  <a16:creationId xmlns:a16="http://schemas.microsoft.com/office/drawing/2014/main" id="{BF664831-71BD-4F64-B952-52A4BE276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7139" y="5238494"/>
              <a:ext cx="64325" cy="62375"/>
            </a:xfrm>
            <a:custGeom>
              <a:avLst/>
              <a:gdLst>
                <a:gd name="T0" fmla="*/ 22 w 33"/>
                <a:gd name="T1" fmla="*/ 0 h 32"/>
                <a:gd name="T2" fmla="*/ 24 w 33"/>
                <a:gd name="T3" fmla="*/ 2 h 32"/>
                <a:gd name="T4" fmla="*/ 25 w 33"/>
                <a:gd name="T5" fmla="*/ 4 h 32"/>
                <a:gd name="T6" fmla="*/ 29 w 33"/>
                <a:gd name="T7" fmla="*/ 5 h 32"/>
                <a:gd name="T8" fmla="*/ 32 w 33"/>
                <a:gd name="T9" fmla="*/ 8 h 32"/>
                <a:gd name="T10" fmla="*/ 33 w 33"/>
                <a:gd name="T11" fmla="*/ 10 h 32"/>
                <a:gd name="T12" fmla="*/ 33 w 33"/>
                <a:gd name="T13" fmla="*/ 12 h 32"/>
                <a:gd name="T14" fmla="*/ 33 w 33"/>
                <a:gd name="T15" fmla="*/ 13 h 32"/>
                <a:gd name="T16" fmla="*/ 32 w 33"/>
                <a:gd name="T17" fmla="*/ 16 h 32"/>
                <a:gd name="T18" fmla="*/ 30 w 33"/>
                <a:gd name="T19" fmla="*/ 18 h 32"/>
                <a:gd name="T20" fmla="*/ 30 w 33"/>
                <a:gd name="T21" fmla="*/ 21 h 32"/>
                <a:gd name="T22" fmla="*/ 27 w 33"/>
                <a:gd name="T23" fmla="*/ 23 h 32"/>
                <a:gd name="T24" fmla="*/ 24 w 33"/>
                <a:gd name="T25" fmla="*/ 24 h 32"/>
                <a:gd name="T26" fmla="*/ 22 w 33"/>
                <a:gd name="T27" fmla="*/ 24 h 32"/>
                <a:gd name="T28" fmla="*/ 21 w 33"/>
                <a:gd name="T29" fmla="*/ 24 h 32"/>
                <a:gd name="T30" fmla="*/ 19 w 33"/>
                <a:gd name="T31" fmla="*/ 24 h 32"/>
                <a:gd name="T32" fmla="*/ 16 w 33"/>
                <a:gd name="T33" fmla="*/ 29 h 32"/>
                <a:gd name="T34" fmla="*/ 16 w 33"/>
                <a:gd name="T35" fmla="*/ 30 h 32"/>
                <a:gd name="T36" fmla="*/ 14 w 33"/>
                <a:gd name="T37" fmla="*/ 32 h 32"/>
                <a:gd name="T38" fmla="*/ 13 w 33"/>
                <a:gd name="T39" fmla="*/ 32 h 32"/>
                <a:gd name="T40" fmla="*/ 8 w 33"/>
                <a:gd name="T41" fmla="*/ 30 h 32"/>
                <a:gd name="T42" fmla="*/ 6 w 33"/>
                <a:gd name="T43" fmla="*/ 29 h 32"/>
                <a:gd name="T44" fmla="*/ 6 w 33"/>
                <a:gd name="T45" fmla="*/ 27 h 32"/>
                <a:gd name="T46" fmla="*/ 5 w 33"/>
                <a:gd name="T47" fmla="*/ 27 h 32"/>
                <a:gd name="T48" fmla="*/ 5 w 33"/>
                <a:gd name="T49" fmla="*/ 27 h 32"/>
                <a:gd name="T50" fmla="*/ 5 w 33"/>
                <a:gd name="T51" fmla="*/ 24 h 32"/>
                <a:gd name="T52" fmla="*/ 3 w 33"/>
                <a:gd name="T53" fmla="*/ 23 h 32"/>
                <a:gd name="T54" fmla="*/ 2 w 33"/>
                <a:gd name="T55" fmla="*/ 19 h 32"/>
                <a:gd name="T56" fmla="*/ 0 w 33"/>
                <a:gd name="T57" fmla="*/ 16 h 32"/>
                <a:gd name="T58" fmla="*/ 0 w 33"/>
                <a:gd name="T59" fmla="*/ 16 h 32"/>
                <a:gd name="T60" fmla="*/ 3 w 33"/>
                <a:gd name="T61" fmla="*/ 15 h 32"/>
                <a:gd name="T62" fmla="*/ 5 w 33"/>
                <a:gd name="T63" fmla="*/ 12 h 32"/>
                <a:gd name="T64" fmla="*/ 6 w 33"/>
                <a:gd name="T65" fmla="*/ 12 h 32"/>
                <a:gd name="T66" fmla="*/ 8 w 33"/>
                <a:gd name="T67" fmla="*/ 8 h 32"/>
                <a:gd name="T68" fmla="*/ 10 w 33"/>
                <a:gd name="T69" fmla="*/ 5 h 32"/>
                <a:gd name="T70" fmla="*/ 13 w 33"/>
                <a:gd name="T71" fmla="*/ 5 h 32"/>
                <a:gd name="T72" fmla="*/ 17 w 33"/>
                <a:gd name="T73" fmla="*/ 2 h 32"/>
                <a:gd name="T74" fmla="*/ 22 w 33"/>
                <a:gd name="T7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" h="32">
                  <a:moveTo>
                    <a:pt x="22" y="0"/>
                  </a:moveTo>
                  <a:lnTo>
                    <a:pt x="22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5" y="2"/>
                  </a:lnTo>
                  <a:lnTo>
                    <a:pt x="25" y="4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3" y="12"/>
                  </a:lnTo>
                  <a:lnTo>
                    <a:pt x="33" y="13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0" y="19"/>
                  </a:lnTo>
                  <a:lnTo>
                    <a:pt x="30" y="21"/>
                  </a:lnTo>
                  <a:lnTo>
                    <a:pt x="29" y="23"/>
                  </a:lnTo>
                  <a:lnTo>
                    <a:pt x="27" y="23"/>
                  </a:lnTo>
                  <a:lnTo>
                    <a:pt x="27" y="23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1" y="24"/>
                  </a:lnTo>
                  <a:lnTo>
                    <a:pt x="21" y="24"/>
                  </a:lnTo>
                  <a:lnTo>
                    <a:pt x="19" y="24"/>
                  </a:lnTo>
                  <a:lnTo>
                    <a:pt x="17" y="26"/>
                  </a:lnTo>
                  <a:lnTo>
                    <a:pt x="16" y="29"/>
                  </a:lnTo>
                  <a:lnTo>
                    <a:pt x="16" y="29"/>
                  </a:lnTo>
                  <a:lnTo>
                    <a:pt x="16" y="30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3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29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7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3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" y="15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0"/>
                  </a:lnTo>
                  <a:lnTo>
                    <a:pt x="8" y="8"/>
                  </a:lnTo>
                  <a:lnTo>
                    <a:pt x="8" y="7"/>
                  </a:lnTo>
                  <a:lnTo>
                    <a:pt x="10" y="5"/>
                  </a:lnTo>
                  <a:lnTo>
                    <a:pt x="11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6" name="Freeform 223">
              <a:extLst>
                <a:ext uri="{FF2B5EF4-FFF2-40B4-BE49-F238E27FC236}">
                  <a16:creationId xmlns:a16="http://schemas.microsoft.com/office/drawing/2014/main" id="{FBFA1DA3-FF48-4292-98C4-B284008973F4}"/>
                </a:ext>
              </a:extLst>
            </p:cNvPr>
            <p:cNvSpPr>
              <a:spLocks/>
            </p:cNvSpPr>
            <p:nvPr/>
          </p:nvSpPr>
          <p:spPr bwMode="auto">
            <a:xfrm>
              <a:off x="5439474" y="4176168"/>
              <a:ext cx="116953" cy="116953"/>
            </a:xfrm>
            <a:custGeom>
              <a:avLst/>
              <a:gdLst>
                <a:gd name="T0" fmla="*/ 27 w 60"/>
                <a:gd name="T1" fmla="*/ 2 h 60"/>
                <a:gd name="T2" fmla="*/ 27 w 60"/>
                <a:gd name="T3" fmla="*/ 2 h 60"/>
                <a:gd name="T4" fmla="*/ 28 w 60"/>
                <a:gd name="T5" fmla="*/ 2 h 60"/>
                <a:gd name="T6" fmla="*/ 30 w 60"/>
                <a:gd name="T7" fmla="*/ 5 h 60"/>
                <a:gd name="T8" fmla="*/ 30 w 60"/>
                <a:gd name="T9" fmla="*/ 7 h 60"/>
                <a:gd name="T10" fmla="*/ 30 w 60"/>
                <a:gd name="T11" fmla="*/ 8 h 60"/>
                <a:gd name="T12" fmla="*/ 31 w 60"/>
                <a:gd name="T13" fmla="*/ 11 h 60"/>
                <a:gd name="T14" fmla="*/ 31 w 60"/>
                <a:gd name="T15" fmla="*/ 15 h 60"/>
                <a:gd name="T16" fmla="*/ 30 w 60"/>
                <a:gd name="T17" fmla="*/ 16 h 60"/>
                <a:gd name="T18" fmla="*/ 31 w 60"/>
                <a:gd name="T19" fmla="*/ 16 h 60"/>
                <a:gd name="T20" fmla="*/ 35 w 60"/>
                <a:gd name="T21" fmla="*/ 19 h 60"/>
                <a:gd name="T22" fmla="*/ 36 w 60"/>
                <a:gd name="T23" fmla="*/ 19 h 60"/>
                <a:gd name="T24" fmla="*/ 38 w 60"/>
                <a:gd name="T25" fmla="*/ 19 h 60"/>
                <a:gd name="T26" fmla="*/ 39 w 60"/>
                <a:gd name="T27" fmla="*/ 18 h 60"/>
                <a:gd name="T28" fmla="*/ 41 w 60"/>
                <a:gd name="T29" fmla="*/ 15 h 60"/>
                <a:gd name="T30" fmla="*/ 41 w 60"/>
                <a:gd name="T31" fmla="*/ 13 h 60"/>
                <a:gd name="T32" fmla="*/ 42 w 60"/>
                <a:gd name="T33" fmla="*/ 13 h 60"/>
                <a:gd name="T34" fmla="*/ 44 w 60"/>
                <a:gd name="T35" fmla="*/ 15 h 60"/>
                <a:gd name="T36" fmla="*/ 47 w 60"/>
                <a:gd name="T37" fmla="*/ 22 h 60"/>
                <a:gd name="T38" fmla="*/ 46 w 60"/>
                <a:gd name="T39" fmla="*/ 24 h 60"/>
                <a:gd name="T40" fmla="*/ 42 w 60"/>
                <a:gd name="T41" fmla="*/ 30 h 60"/>
                <a:gd name="T42" fmla="*/ 44 w 60"/>
                <a:gd name="T43" fmla="*/ 30 h 60"/>
                <a:gd name="T44" fmla="*/ 46 w 60"/>
                <a:gd name="T45" fmla="*/ 32 h 60"/>
                <a:gd name="T46" fmla="*/ 49 w 60"/>
                <a:gd name="T47" fmla="*/ 33 h 60"/>
                <a:gd name="T48" fmla="*/ 52 w 60"/>
                <a:gd name="T49" fmla="*/ 33 h 60"/>
                <a:gd name="T50" fmla="*/ 54 w 60"/>
                <a:gd name="T51" fmla="*/ 37 h 60"/>
                <a:gd name="T52" fmla="*/ 57 w 60"/>
                <a:gd name="T53" fmla="*/ 38 h 60"/>
                <a:gd name="T54" fmla="*/ 58 w 60"/>
                <a:gd name="T55" fmla="*/ 40 h 60"/>
                <a:gd name="T56" fmla="*/ 60 w 60"/>
                <a:gd name="T57" fmla="*/ 43 h 60"/>
                <a:gd name="T58" fmla="*/ 60 w 60"/>
                <a:gd name="T59" fmla="*/ 48 h 60"/>
                <a:gd name="T60" fmla="*/ 58 w 60"/>
                <a:gd name="T61" fmla="*/ 49 h 60"/>
                <a:gd name="T62" fmla="*/ 57 w 60"/>
                <a:gd name="T63" fmla="*/ 52 h 60"/>
                <a:gd name="T64" fmla="*/ 57 w 60"/>
                <a:gd name="T65" fmla="*/ 60 h 60"/>
                <a:gd name="T66" fmla="*/ 50 w 60"/>
                <a:gd name="T67" fmla="*/ 59 h 60"/>
                <a:gd name="T68" fmla="*/ 31 w 60"/>
                <a:gd name="T69" fmla="*/ 48 h 60"/>
                <a:gd name="T70" fmla="*/ 16 w 60"/>
                <a:gd name="T71" fmla="*/ 35 h 60"/>
                <a:gd name="T72" fmla="*/ 11 w 60"/>
                <a:gd name="T73" fmla="*/ 33 h 60"/>
                <a:gd name="T74" fmla="*/ 3 w 60"/>
                <a:gd name="T75" fmla="*/ 27 h 60"/>
                <a:gd name="T76" fmla="*/ 3 w 60"/>
                <a:gd name="T77" fmla="*/ 21 h 60"/>
                <a:gd name="T78" fmla="*/ 6 w 60"/>
                <a:gd name="T79" fmla="*/ 18 h 60"/>
                <a:gd name="T80" fmla="*/ 13 w 60"/>
                <a:gd name="T81" fmla="*/ 11 h 60"/>
                <a:gd name="T82" fmla="*/ 14 w 60"/>
                <a:gd name="T83" fmla="*/ 7 h 60"/>
                <a:gd name="T84" fmla="*/ 17 w 60"/>
                <a:gd name="T85" fmla="*/ 5 h 60"/>
                <a:gd name="T86" fmla="*/ 19 w 60"/>
                <a:gd name="T87" fmla="*/ 2 h 60"/>
                <a:gd name="T88" fmla="*/ 20 w 60"/>
                <a:gd name="T89" fmla="*/ 0 h 60"/>
                <a:gd name="T90" fmla="*/ 25 w 60"/>
                <a:gd name="T9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" h="60">
                  <a:moveTo>
                    <a:pt x="25" y="0"/>
                  </a:moveTo>
                  <a:lnTo>
                    <a:pt x="25" y="0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1" y="11"/>
                  </a:lnTo>
                  <a:lnTo>
                    <a:pt x="31" y="13"/>
                  </a:lnTo>
                  <a:lnTo>
                    <a:pt x="31" y="13"/>
                  </a:lnTo>
                  <a:lnTo>
                    <a:pt x="31" y="15"/>
                  </a:lnTo>
                  <a:lnTo>
                    <a:pt x="31" y="16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0" y="18"/>
                  </a:lnTo>
                  <a:lnTo>
                    <a:pt x="31" y="18"/>
                  </a:lnTo>
                  <a:lnTo>
                    <a:pt x="31" y="16"/>
                  </a:lnTo>
                  <a:lnTo>
                    <a:pt x="33" y="18"/>
                  </a:lnTo>
                  <a:lnTo>
                    <a:pt x="33" y="18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6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8" y="19"/>
                  </a:lnTo>
                  <a:lnTo>
                    <a:pt x="39" y="18"/>
                  </a:lnTo>
                  <a:lnTo>
                    <a:pt x="39" y="18"/>
                  </a:lnTo>
                  <a:lnTo>
                    <a:pt x="39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2" y="13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6" y="16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6" y="27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6" y="32"/>
                  </a:lnTo>
                  <a:lnTo>
                    <a:pt x="46" y="32"/>
                  </a:lnTo>
                  <a:lnTo>
                    <a:pt x="47" y="32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2" y="33"/>
                  </a:lnTo>
                  <a:lnTo>
                    <a:pt x="54" y="35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54" y="38"/>
                  </a:lnTo>
                  <a:lnTo>
                    <a:pt x="55" y="38"/>
                  </a:lnTo>
                  <a:lnTo>
                    <a:pt x="57" y="38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58" y="40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8"/>
                  </a:lnTo>
                  <a:lnTo>
                    <a:pt x="58" y="48"/>
                  </a:lnTo>
                  <a:lnTo>
                    <a:pt x="58" y="49"/>
                  </a:lnTo>
                  <a:lnTo>
                    <a:pt x="58" y="49"/>
                  </a:lnTo>
                  <a:lnTo>
                    <a:pt x="57" y="51"/>
                  </a:lnTo>
                  <a:lnTo>
                    <a:pt x="57" y="51"/>
                  </a:lnTo>
                  <a:lnTo>
                    <a:pt x="57" y="52"/>
                  </a:lnTo>
                  <a:lnTo>
                    <a:pt x="57" y="54"/>
                  </a:lnTo>
                  <a:lnTo>
                    <a:pt x="57" y="57"/>
                  </a:lnTo>
                  <a:lnTo>
                    <a:pt x="57" y="60"/>
                  </a:lnTo>
                  <a:lnTo>
                    <a:pt x="58" y="60"/>
                  </a:lnTo>
                  <a:lnTo>
                    <a:pt x="57" y="60"/>
                  </a:lnTo>
                  <a:lnTo>
                    <a:pt x="50" y="59"/>
                  </a:lnTo>
                  <a:lnTo>
                    <a:pt x="47" y="57"/>
                  </a:lnTo>
                  <a:lnTo>
                    <a:pt x="35" y="51"/>
                  </a:lnTo>
                  <a:lnTo>
                    <a:pt x="31" y="48"/>
                  </a:lnTo>
                  <a:lnTo>
                    <a:pt x="27" y="44"/>
                  </a:lnTo>
                  <a:lnTo>
                    <a:pt x="19" y="37"/>
                  </a:lnTo>
                  <a:lnTo>
                    <a:pt x="16" y="35"/>
                  </a:lnTo>
                  <a:lnTo>
                    <a:pt x="14" y="33"/>
                  </a:lnTo>
                  <a:lnTo>
                    <a:pt x="13" y="33"/>
                  </a:lnTo>
                  <a:lnTo>
                    <a:pt x="11" y="33"/>
                  </a:lnTo>
                  <a:lnTo>
                    <a:pt x="9" y="30"/>
                  </a:lnTo>
                  <a:lnTo>
                    <a:pt x="8" y="29"/>
                  </a:lnTo>
                  <a:lnTo>
                    <a:pt x="3" y="27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3" y="21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9" y="15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7" y="7"/>
                  </a:lnTo>
                  <a:lnTo>
                    <a:pt x="17" y="5"/>
                  </a:lnTo>
                  <a:lnTo>
                    <a:pt x="17" y="4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7" name="Freeform 224">
              <a:extLst>
                <a:ext uri="{FF2B5EF4-FFF2-40B4-BE49-F238E27FC236}">
                  <a16:creationId xmlns:a16="http://schemas.microsoft.com/office/drawing/2014/main" id="{3EE22661-A9E2-4AAD-B001-6571D35B203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012446" y="4139134"/>
              <a:ext cx="58477" cy="111106"/>
            </a:xfrm>
            <a:custGeom>
              <a:avLst/>
              <a:gdLst>
                <a:gd name="T0" fmla="*/ 1 w 30"/>
                <a:gd name="T1" fmla="*/ 11 h 57"/>
                <a:gd name="T2" fmla="*/ 1 w 30"/>
                <a:gd name="T3" fmla="*/ 13 h 57"/>
                <a:gd name="T4" fmla="*/ 0 w 30"/>
                <a:gd name="T5" fmla="*/ 11 h 57"/>
                <a:gd name="T6" fmla="*/ 1 w 30"/>
                <a:gd name="T7" fmla="*/ 2 h 57"/>
                <a:gd name="T8" fmla="*/ 1 w 30"/>
                <a:gd name="T9" fmla="*/ 4 h 57"/>
                <a:gd name="T10" fmla="*/ 1 w 30"/>
                <a:gd name="T11" fmla="*/ 4 h 57"/>
                <a:gd name="T12" fmla="*/ 1 w 30"/>
                <a:gd name="T13" fmla="*/ 2 h 57"/>
                <a:gd name="T14" fmla="*/ 1 w 30"/>
                <a:gd name="T15" fmla="*/ 2 h 57"/>
                <a:gd name="T16" fmla="*/ 4 w 30"/>
                <a:gd name="T17" fmla="*/ 0 h 57"/>
                <a:gd name="T18" fmla="*/ 8 w 30"/>
                <a:gd name="T19" fmla="*/ 2 h 57"/>
                <a:gd name="T20" fmla="*/ 14 w 30"/>
                <a:gd name="T21" fmla="*/ 8 h 57"/>
                <a:gd name="T22" fmla="*/ 17 w 30"/>
                <a:gd name="T23" fmla="*/ 13 h 57"/>
                <a:gd name="T24" fmla="*/ 17 w 30"/>
                <a:gd name="T25" fmla="*/ 13 h 57"/>
                <a:gd name="T26" fmla="*/ 20 w 30"/>
                <a:gd name="T27" fmla="*/ 18 h 57"/>
                <a:gd name="T28" fmla="*/ 20 w 30"/>
                <a:gd name="T29" fmla="*/ 19 h 57"/>
                <a:gd name="T30" fmla="*/ 22 w 30"/>
                <a:gd name="T31" fmla="*/ 21 h 57"/>
                <a:gd name="T32" fmla="*/ 23 w 30"/>
                <a:gd name="T33" fmla="*/ 21 h 57"/>
                <a:gd name="T34" fmla="*/ 23 w 30"/>
                <a:gd name="T35" fmla="*/ 26 h 57"/>
                <a:gd name="T36" fmla="*/ 27 w 30"/>
                <a:gd name="T37" fmla="*/ 30 h 57"/>
                <a:gd name="T38" fmla="*/ 28 w 30"/>
                <a:gd name="T39" fmla="*/ 32 h 57"/>
                <a:gd name="T40" fmla="*/ 28 w 30"/>
                <a:gd name="T41" fmla="*/ 32 h 57"/>
                <a:gd name="T42" fmla="*/ 30 w 30"/>
                <a:gd name="T43" fmla="*/ 35 h 57"/>
                <a:gd name="T44" fmla="*/ 30 w 30"/>
                <a:gd name="T45" fmla="*/ 41 h 57"/>
                <a:gd name="T46" fmla="*/ 30 w 30"/>
                <a:gd name="T47" fmla="*/ 45 h 57"/>
                <a:gd name="T48" fmla="*/ 28 w 30"/>
                <a:gd name="T49" fmla="*/ 49 h 57"/>
                <a:gd name="T50" fmla="*/ 23 w 30"/>
                <a:gd name="T51" fmla="*/ 52 h 57"/>
                <a:gd name="T52" fmla="*/ 17 w 30"/>
                <a:gd name="T53" fmla="*/ 56 h 57"/>
                <a:gd name="T54" fmla="*/ 11 w 30"/>
                <a:gd name="T55" fmla="*/ 57 h 57"/>
                <a:gd name="T56" fmla="*/ 4 w 30"/>
                <a:gd name="T57" fmla="*/ 54 h 57"/>
                <a:gd name="T58" fmla="*/ 3 w 30"/>
                <a:gd name="T59" fmla="*/ 48 h 57"/>
                <a:gd name="T60" fmla="*/ 0 w 30"/>
                <a:gd name="T61" fmla="*/ 34 h 57"/>
                <a:gd name="T62" fmla="*/ 0 w 30"/>
                <a:gd name="T63" fmla="*/ 26 h 57"/>
                <a:gd name="T64" fmla="*/ 0 w 30"/>
                <a:gd name="T65" fmla="*/ 23 h 57"/>
                <a:gd name="T66" fmla="*/ 0 w 30"/>
                <a:gd name="T67" fmla="*/ 27 h 57"/>
                <a:gd name="T68" fmla="*/ 1 w 30"/>
                <a:gd name="T69" fmla="*/ 23 h 57"/>
                <a:gd name="T70" fmla="*/ 3 w 30"/>
                <a:gd name="T71" fmla="*/ 18 h 57"/>
                <a:gd name="T72" fmla="*/ 3 w 30"/>
                <a:gd name="T73" fmla="*/ 15 h 57"/>
                <a:gd name="T74" fmla="*/ 4 w 30"/>
                <a:gd name="T75" fmla="*/ 11 h 57"/>
                <a:gd name="T76" fmla="*/ 4 w 30"/>
                <a:gd name="T77" fmla="*/ 8 h 57"/>
                <a:gd name="T78" fmla="*/ 4 w 30"/>
                <a:gd name="T79" fmla="*/ 5 h 57"/>
                <a:gd name="T80" fmla="*/ 8 w 30"/>
                <a:gd name="T81" fmla="*/ 5 h 57"/>
                <a:gd name="T82" fmla="*/ 9 w 30"/>
                <a:gd name="T83" fmla="*/ 5 h 57"/>
                <a:gd name="T84" fmla="*/ 9 w 30"/>
                <a:gd name="T85" fmla="*/ 5 h 57"/>
                <a:gd name="T86" fmla="*/ 4 w 30"/>
                <a:gd name="T87" fmla="*/ 4 h 57"/>
                <a:gd name="T88" fmla="*/ 3 w 30"/>
                <a:gd name="T89" fmla="*/ 2 h 57"/>
                <a:gd name="T90" fmla="*/ 3 w 30"/>
                <a:gd name="T91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0" h="57">
                  <a:moveTo>
                    <a:pt x="0" y="11"/>
                  </a:moveTo>
                  <a:lnTo>
                    <a:pt x="1" y="11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0" y="11"/>
                  </a:lnTo>
                  <a:close/>
                  <a:moveTo>
                    <a:pt x="1" y="2"/>
                  </a:moveTo>
                  <a:lnTo>
                    <a:pt x="1" y="2"/>
                  </a:lnTo>
                  <a:lnTo>
                    <a:pt x="1" y="4"/>
                  </a:lnTo>
                  <a:lnTo>
                    <a:pt x="3" y="4"/>
                  </a:lnTo>
                  <a:lnTo>
                    <a:pt x="1" y="4"/>
                  </a:lnTo>
                  <a:lnTo>
                    <a:pt x="1" y="4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close/>
                  <a:moveTo>
                    <a:pt x="3" y="0"/>
                  </a:moveTo>
                  <a:lnTo>
                    <a:pt x="4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14" y="8"/>
                  </a:lnTo>
                  <a:lnTo>
                    <a:pt x="16" y="11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2" y="21"/>
                  </a:lnTo>
                  <a:lnTo>
                    <a:pt x="22" y="21"/>
                  </a:lnTo>
                  <a:lnTo>
                    <a:pt x="23" y="21"/>
                  </a:lnTo>
                  <a:lnTo>
                    <a:pt x="23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7" y="30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28" y="32"/>
                  </a:lnTo>
                  <a:lnTo>
                    <a:pt x="30" y="35"/>
                  </a:lnTo>
                  <a:lnTo>
                    <a:pt x="30" y="35"/>
                  </a:lnTo>
                  <a:lnTo>
                    <a:pt x="30" y="38"/>
                  </a:lnTo>
                  <a:lnTo>
                    <a:pt x="30" y="41"/>
                  </a:lnTo>
                  <a:lnTo>
                    <a:pt x="30" y="43"/>
                  </a:lnTo>
                  <a:lnTo>
                    <a:pt x="30" y="45"/>
                  </a:lnTo>
                  <a:lnTo>
                    <a:pt x="28" y="48"/>
                  </a:lnTo>
                  <a:lnTo>
                    <a:pt x="28" y="49"/>
                  </a:lnTo>
                  <a:lnTo>
                    <a:pt x="27" y="49"/>
                  </a:lnTo>
                  <a:lnTo>
                    <a:pt x="23" y="52"/>
                  </a:lnTo>
                  <a:lnTo>
                    <a:pt x="22" y="52"/>
                  </a:lnTo>
                  <a:lnTo>
                    <a:pt x="17" y="56"/>
                  </a:lnTo>
                  <a:lnTo>
                    <a:pt x="14" y="57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4" y="54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1" y="45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0" y="24"/>
                  </a:lnTo>
                  <a:lnTo>
                    <a:pt x="0" y="23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1" y="23"/>
                  </a:lnTo>
                  <a:lnTo>
                    <a:pt x="1" y="21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4" y="11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5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4"/>
                  </a:lnTo>
                  <a:lnTo>
                    <a:pt x="4" y="4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8" name="Freeform 225">
              <a:extLst>
                <a:ext uri="{FF2B5EF4-FFF2-40B4-BE49-F238E27FC236}">
                  <a16:creationId xmlns:a16="http://schemas.microsoft.com/office/drawing/2014/main" id="{EAD11164-9A64-4D6F-811D-5F1093D37F2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85195"/>
              <a:ext cx="3898" cy="5848"/>
            </a:xfrm>
            <a:custGeom>
              <a:avLst/>
              <a:gdLst>
                <a:gd name="T0" fmla="*/ 0 w 2"/>
                <a:gd name="T1" fmla="*/ 0 h 3"/>
                <a:gd name="T2" fmla="*/ 0 w 2"/>
                <a:gd name="T3" fmla="*/ 0 h 3"/>
                <a:gd name="T4" fmla="*/ 0 w 2"/>
                <a:gd name="T5" fmla="*/ 0 h 3"/>
                <a:gd name="T6" fmla="*/ 0 w 2"/>
                <a:gd name="T7" fmla="*/ 0 h 3"/>
                <a:gd name="T8" fmla="*/ 0 w 2"/>
                <a:gd name="T9" fmla="*/ 2 h 3"/>
                <a:gd name="T10" fmla="*/ 2 w 2"/>
                <a:gd name="T11" fmla="*/ 2 h 3"/>
                <a:gd name="T12" fmla="*/ 2 w 2"/>
                <a:gd name="T13" fmla="*/ 2 h 3"/>
                <a:gd name="T14" fmla="*/ 2 w 2"/>
                <a:gd name="T15" fmla="*/ 2 h 3"/>
                <a:gd name="T16" fmla="*/ 2 w 2"/>
                <a:gd name="T17" fmla="*/ 3 h 3"/>
                <a:gd name="T18" fmla="*/ 2 w 2"/>
                <a:gd name="T19" fmla="*/ 3 h 3"/>
                <a:gd name="T20" fmla="*/ 0 w 2"/>
                <a:gd name="T21" fmla="*/ 3 h 3"/>
                <a:gd name="T22" fmla="*/ 0 w 2"/>
                <a:gd name="T23" fmla="*/ 3 h 3"/>
                <a:gd name="T24" fmla="*/ 0 w 2"/>
                <a:gd name="T25" fmla="*/ 3 h 3"/>
                <a:gd name="T26" fmla="*/ 0 w 2"/>
                <a:gd name="T27" fmla="*/ 2 h 3"/>
                <a:gd name="T28" fmla="*/ 0 w 2"/>
                <a:gd name="T2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" h="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59" name="Freeform 226">
              <a:extLst>
                <a:ext uri="{FF2B5EF4-FFF2-40B4-BE49-F238E27FC236}">
                  <a16:creationId xmlns:a16="http://schemas.microsoft.com/office/drawing/2014/main" id="{B7235CAF-D35D-4095-B925-C79D7908342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43831" y="4020230"/>
              <a:ext cx="5848" cy="9747"/>
            </a:xfrm>
            <a:custGeom>
              <a:avLst/>
              <a:gdLst>
                <a:gd name="T0" fmla="*/ 2 w 3"/>
                <a:gd name="T1" fmla="*/ 0 h 5"/>
                <a:gd name="T2" fmla="*/ 3 w 3"/>
                <a:gd name="T3" fmla="*/ 2 h 5"/>
                <a:gd name="T4" fmla="*/ 3 w 3"/>
                <a:gd name="T5" fmla="*/ 3 h 5"/>
                <a:gd name="T6" fmla="*/ 2 w 3"/>
                <a:gd name="T7" fmla="*/ 5 h 5"/>
                <a:gd name="T8" fmla="*/ 0 w 3"/>
                <a:gd name="T9" fmla="*/ 5 h 5"/>
                <a:gd name="T10" fmla="*/ 0 w 3"/>
                <a:gd name="T11" fmla="*/ 3 h 5"/>
                <a:gd name="T12" fmla="*/ 0 w 3"/>
                <a:gd name="T13" fmla="*/ 3 h 5"/>
                <a:gd name="T14" fmla="*/ 2 w 3"/>
                <a:gd name="T15" fmla="*/ 2 h 5"/>
                <a:gd name="T16" fmla="*/ 2 w 3"/>
                <a:gd name="T17" fmla="*/ 0 h 5"/>
                <a:gd name="T18" fmla="*/ 2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2" y="0"/>
                  </a:moveTo>
                  <a:lnTo>
                    <a:pt x="3" y="2"/>
                  </a:lnTo>
                  <a:lnTo>
                    <a:pt x="3" y="3"/>
                  </a:lnTo>
                  <a:lnTo>
                    <a:pt x="2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0" name="Freeform 227">
              <a:extLst>
                <a:ext uri="{FF2B5EF4-FFF2-40B4-BE49-F238E27FC236}">
                  <a16:creationId xmlns:a16="http://schemas.microsoft.com/office/drawing/2014/main" id="{C7AFCA6B-56AA-40EB-8DA1-45C271FA83DA}"/>
                </a:ext>
              </a:extLst>
            </p:cNvPr>
            <p:cNvSpPr>
              <a:spLocks/>
            </p:cNvSpPr>
            <p:nvPr/>
          </p:nvSpPr>
          <p:spPr bwMode="auto">
            <a:xfrm>
              <a:off x="6755199" y="3406226"/>
              <a:ext cx="38984" cy="48731"/>
            </a:xfrm>
            <a:custGeom>
              <a:avLst/>
              <a:gdLst>
                <a:gd name="T0" fmla="*/ 17 w 20"/>
                <a:gd name="T1" fmla="*/ 0 h 25"/>
                <a:gd name="T2" fmla="*/ 17 w 20"/>
                <a:gd name="T3" fmla="*/ 0 h 25"/>
                <a:gd name="T4" fmla="*/ 19 w 20"/>
                <a:gd name="T5" fmla="*/ 0 h 25"/>
                <a:gd name="T6" fmla="*/ 17 w 20"/>
                <a:gd name="T7" fmla="*/ 1 h 25"/>
                <a:gd name="T8" fmla="*/ 17 w 20"/>
                <a:gd name="T9" fmla="*/ 3 h 25"/>
                <a:gd name="T10" fmla="*/ 17 w 20"/>
                <a:gd name="T11" fmla="*/ 3 h 25"/>
                <a:gd name="T12" fmla="*/ 17 w 20"/>
                <a:gd name="T13" fmla="*/ 3 h 25"/>
                <a:gd name="T14" fmla="*/ 19 w 20"/>
                <a:gd name="T15" fmla="*/ 3 h 25"/>
                <a:gd name="T16" fmla="*/ 19 w 20"/>
                <a:gd name="T17" fmla="*/ 3 h 25"/>
                <a:gd name="T18" fmla="*/ 20 w 20"/>
                <a:gd name="T19" fmla="*/ 8 h 25"/>
                <a:gd name="T20" fmla="*/ 20 w 20"/>
                <a:gd name="T21" fmla="*/ 8 h 25"/>
                <a:gd name="T22" fmla="*/ 19 w 20"/>
                <a:gd name="T23" fmla="*/ 9 h 25"/>
                <a:gd name="T24" fmla="*/ 19 w 20"/>
                <a:gd name="T25" fmla="*/ 9 h 25"/>
                <a:gd name="T26" fmla="*/ 17 w 20"/>
                <a:gd name="T27" fmla="*/ 11 h 25"/>
                <a:gd name="T28" fmla="*/ 17 w 20"/>
                <a:gd name="T29" fmla="*/ 11 h 25"/>
                <a:gd name="T30" fmla="*/ 16 w 20"/>
                <a:gd name="T31" fmla="*/ 13 h 25"/>
                <a:gd name="T32" fmla="*/ 16 w 20"/>
                <a:gd name="T33" fmla="*/ 13 h 25"/>
                <a:gd name="T34" fmla="*/ 17 w 20"/>
                <a:gd name="T35" fmla="*/ 13 h 25"/>
                <a:gd name="T36" fmla="*/ 17 w 20"/>
                <a:gd name="T37" fmla="*/ 13 h 25"/>
                <a:gd name="T38" fmla="*/ 17 w 20"/>
                <a:gd name="T39" fmla="*/ 14 h 25"/>
                <a:gd name="T40" fmla="*/ 16 w 20"/>
                <a:gd name="T41" fmla="*/ 13 h 25"/>
                <a:gd name="T42" fmla="*/ 16 w 20"/>
                <a:gd name="T43" fmla="*/ 13 h 25"/>
                <a:gd name="T44" fmla="*/ 14 w 20"/>
                <a:gd name="T45" fmla="*/ 13 h 25"/>
                <a:gd name="T46" fmla="*/ 14 w 20"/>
                <a:gd name="T47" fmla="*/ 14 h 25"/>
                <a:gd name="T48" fmla="*/ 12 w 20"/>
                <a:gd name="T49" fmla="*/ 14 h 25"/>
                <a:gd name="T50" fmla="*/ 12 w 20"/>
                <a:gd name="T51" fmla="*/ 14 h 25"/>
                <a:gd name="T52" fmla="*/ 12 w 20"/>
                <a:gd name="T53" fmla="*/ 16 h 25"/>
                <a:gd name="T54" fmla="*/ 11 w 20"/>
                <a:gd name="T55" fmla="*/ 16 h 25"/>
                <a:gd name="T56" fmla="*/ 12 w 20"/>
                <a:gd name="T57" fmla="*/ 17 h 25"/>
                <a:gd name="T58" fmla="*/ 12 w 20"/>
                <a:gd name="T59" fmla="*/ 17 h 25"/>
                <a:gd name="T60" fmla="*/ 12 w 20"/>
                <a:gd name="T61" fmla="*/ 17 h 25"/>
                <a:gd name="T62" fmla="*/ 12 w 20"/>
                <a:gd name="T63" fmla="*/ 17 h 25"/>
                <a:gd name="T64" fmla="*/ 12 w 20"/>
                <a:gd name="T65" fmla="*/ 19 h 25"/>
                <a:gd name="T66" fmla="*/ 11 w 20"/>
                <a:gd name="T67" fmla="*/ 19 h 25"/>
                <a:gd name="T68" fmla="*/ 11 w 20"/>
                <a:gd name="T69" fmla="*/ 19 h 25"/>
                <a:gd name="T70" fmla="*/ 11 w 20"/>
                <a:gd name="T71" fmla="*/ 20 h 25"/>
                <a:gd name="T72" fmla="*/ 9 w 20"/>
                <a:gd name="T73" fmla="*/ 20 h 25"/>
                <a:gd name="T74" fmla="*/ 9 w 20"/>
                <a:gd name="T75" fmla="*/ 20 h 25"/>
                <a:gd name="T76" fmla="*/ 8 w 20"/>
                <a:gd name="T77" fmla="*/ 22 h 25"/>
                <a:gd name="T78" fmla="*/ 6 w 20"/>
                <a:gd name="T79" fmla="*/ 22 h 25"/>
                <a:gd name="T80" fmla="*/ 6 w 20"/>
                <a:gd name="T81" fmla="*/ 24 h 25"/>
                <a:gd name="T82" fmla="*/ 6 w 20"/>
                <a:gd name="T83" fmla="*/ 22 h 25"/>
                <a:gd name="T84" fmla="*/ 6 w 20"/>
                <a:gd name="T85" fmla="*/ 22 h 25"/>
                <a:gd name="T86" fmla="*/ 5 w 20"/>
                <a:gd name="T87" fmla="*/ 25 h 25"/>
                <a:gd name="T88" fmla="*/ 3 w 20"/>
                <a:gd name="T89" fmla="*/ 25 h 25"/>
                <a:gd name="T90" fmla="*/ 1 w 20"/>
                <a:gd name="T91" fmla="*/ 25 h 25"/>
                <a:gd name="T92" fmla="*/ 1 w 20"/>
                <a:gd name="T93" fmla="*/ 25 h 25"/>
                <a:gd name="T94" fmla="*/ 0 w 20"/>
                <a:gd name="T95" fmla="*/ 25 h 25"/>
                <a:gd name="T96" fmla="*/ 0 w 20"/>
                <a:gd name="T97" fmla="*/ 24 h 25"/>
                <a:gd name="T98" fmla="*/ 1 w 20"/>
                <a:gd name="T99" fmla="*/ 22 h 25"/>
                <a:gd name="T100" fmla="*/ 1 w 20"/>
                <a:gd name="T101" fmla="*/ 20 h 25"/>
                <a:gd name="T102" fmla="*/ 3 w 20"/>
                <a:gd name="T103" fmla="*/ 19 h 25"/>
                <a:gd name="T104" fmla="*/ 5 w 20"/>
                <a:gd name="T105" fmla="*/ 13 h 25"/>
                <a:gd name="T106" fmla="*/ 6 w 20"/>
                <a:gd name="T107" fmla="*/ 9 h 25"/>
                <a:gd name="T108" fmla="*/ 8 w 20"/>
                <a:gd name="T109" fmla="*/ 6 h 25"/>
                <a:gd name="T110" fmla="*/ 9 w 20"/>
                <a:gd name="T111" fmla="*/ 3 h 25"/>
                <a:gd name="T112" fmla="*/ 11 w 20"/>
                <a:gd name="T113" fmla="*/ 3 h 25"/>
                <a:gd name="T114" fmla="*/ 12 w 20"/>
                <a:gd name="T115" fmla="*/ 1 h 25"/>
                <a:gd name="T116" fmla="*/ 12 w 20"/>
                <a:gd name="T117" fmla="*/ 0 h 25"/>
                <a:gd name="T118" fmla="*/ 14 w 20"/>
                <a:gd name="T119" fmla="*/ 0 h 25"/>
                <a:gd name="T120" fmla="*/ 16 w 20"/>
                <a:gd name="T121" fmla="*/ 0 h 25"/>
                <a:gd name="T122" fmla="*/ 17 w 20"/>
                <a:gd name="T12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0" h="25">
                  <a:moveTo>
                    <a:pt x="17" y="0"/>
                  </a:moveTo>
                  <a:lnTo>
                    <a:pt x="17" y="0"/>
                  </a:lnTo>
                  <a:lnTo>
                    <a:pt x="19" y="0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4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4" y="13"/>
                  </a:lnTo>
                  <a:lnTo>
                    <a:pt x="14" y="14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7"/>
                  </a:lnTo>
                  <a:lnTo>
                    <a:pt x="12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22"/>
                  </a:lnTo>
                  <a:lnTo>
                    <a:pt x="6" y="22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5"/>
                  </a:lnTo>
                  <a:lnTo>
                    <a:pt x="0" y="24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5" y="13"/>
                  </a:lnTo>
                  <a:lnTo>
                    <a:pt x="6" y="9"/>
                  </a:lnTo>
                  <a:lnTo>
                    <a:pt x="8" y="6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1" name="Freeform 228">
              <a:extLst>
                <a:ext uri="{FF2B5EF4-FFF2-40B4-BE49-F238E27FC236}">
                  <a16:creationId xmlns:a16="http://schemas.microsoft.com/office/drawing/2014/main" id="{0DA25245-364E-4391-9F7D-1ACC9E655369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7467" y="3778527"/>
              <a:ext cx="210516" cy="245602"/>
            </a:xfrm>
            <a:custGeom>
              <a:avLst/>
              <a:gdLst>
                <a:gd name="T0" fmla="*/ 28 w 108"/>
                <a:gd name="T1" fmla="*/ 1 h 126"/>
                <a:gd name="T2" fmla="*/ 36 w 108"/>
                <a:gd name="T3" fmla="*/ 11 h 126"/>
                <a:gd name="T4" fmla="*/ 37 w 108"/>
                <a:gd name="T5" fmla="*/ 9 h 126"/>
                <a:gd name="T6" fmla="*/ 39 w 108"/>
                <a:gd name="T7" fmla="*/ 14 h 126"/>
                <a:gd name="T8" fmla="*/ 47 w 108"/>
                <a:gd name="T9" fmla="*/ 25 h 126"/>
                <a:gd name="T10" fmla="*/ 56 w 108"/>
                <a:gd name="T11" fmla="*/ 22 h 126"/>
                <a:gd name="T12" fmla="*/ 63 w 108"/>
                <a:gd name="T13" fmla="*/ 28 h 126"/>
                <a:gd name="T14" fmla="*/ 64 w 108"/>
                <a:gd name="T15" fmla="*/ 31 h 126"/>
                <a:gd name="T16" fmla="*/ 69 w 108"/>
                <a:gd name="T17" fmla="*/ 36 h 126"/>
                <a:gd name="T18" fmla="*/ 63 w 108"/>
                <a:gd name="T19" fmla="*/ 42 h 126"/>
                <a:gd name="T20" fmla="*/ 56 w 108"/>
                <a:gd name="T21" fmla="*/ 44 h 126"/>
                <a:gd name="T22" fmla="*/ 56 w 108"/>
                <a:gd name="T23" fmla="*/ 48 h 126"/>
                <a:gd name="T24" fmla="*/ 72 w 108"/>
                <a:gd name="T25" fmla="*/ 56 h 126"/>
                <a:gd name="T26" fmla="*/ 74 w 108"/>
                <a:gd name="T27" fmla="*/ 63 h 126"/>
                <a:gd name="T28" fmla="*/ 78 w 108"/>
                <a:gd name="T29" fmla="*/ 69 h 126"/>
                <a:gd name="T30" fmla="*/ 89 w 108"/>
                <a:gd name="T31" fmla="*/ 78 h 126"/>
                <a:gd name="T32" fmla="*/ 93 w 108"/>
                <a:gd name="T33" fmla="*/ 86 h 126"/>
                <a:gd name="T34" fmla="*/ 96 w 108"/>
                <a:gd name="T35" fmla="*/ 88 h 126"/>
                <a:gd name="T36" fmla="*/ 104 w 108"/>
                <a:gd name="T37" fmla="*/ 94 h 126"/>
                <a:gd name="T38" fmla="*/ 101 w 108"/>
                <a:gd name="T39" fmla="*/ 99 h 126"/>
                <a:gd name="T40" fmla="*/ 108 w 108"/>
                <a:gd name="T41" fmla="*/ 107 h 126"/>
                <a:gd name="T42" fmla="*/ 107 w 108"/>
                <a:gd name="T43" fmla="*/ 113 h 126"/>
                <a:gd name="T44" fmla="*/ 102 w 108"/>
                <a:gd name="T45" fmla="*/ 116 h 126"/>
                <a:gd name="T46" fmla="*/ 97 w 108"/>
                <a:gd name="T47" fmla="*/ 121 h 126"/>
                <a:gd name="T48" fmla="*/ 91 w 108"/>
                <a:gd name="T49" fmla="*/ 118 h 126"/>
                <a:gd name="T50" fmla="*/ 86 w 108"/>
                <a:gd name="T51" fmla="*/ 119 h 126"/>
                <a:gd name="T52" fmla="*/ 83 w 108"/>
                <a:gd name="T53" fmla="*/ 126 h 126"/>
                <a:gd name="T54" fmla="*/ 74 w 108"/>
                <a:gd name="T55" fmla="*/ 122 h 126"/>
                <a:gd name="T56" fmla="*/ 75 w 108"/>
                <a:gd name="T57" fmla="*/ 118 h 126"/>
                <a:gd name="T58" fmla="*/ 77 w 108"/>
                <a:gd name="T59" fmla="*/ 108 h 126"/>
                <a:gd name="T60" fmla="*/ 78 w 108"/>
                <a:gd name="T61" fmla="*/ 100 h 126"/>
                <a:gd name="T62" fmla="*/ 75 w 108"/>
                <a:gd name="T63" fmla="*/ 96 h 126"/>
                <a:gd name="T64" fmla="*/ 66 w 108"/>
                <a:gd name="T65" fmla="*/ 86 h 126"/>
                <a:gd name="T66" fmla="*/ 61 w 108"/>
                <a:gd name="T67" fmla="*/ 70 h 126"/>
                <a:gd name="T68" fmla="*/ 50 w 108"/>
                <a:gd name="T69" fmla="*/ 61 h 126"/>
                <a:gd name="T70" fmla="*/ 44 w 108"/>
                <a:gd name="T71" fmla="*/ 63 h 126"/>
                <a:gd name="T72" fmla="*/ 37 w 108"/>
                <a:gd name="T73" fmla="*/ 67 h 126"/>
                <a:gd name="T74" fmla="*/ 34 w 108"/>
                <a:gd name="T75" fmla="*/ 67 h 126"/>
                <a:gd name="T76" fmla="*/ 26 w 108"/>
                <a:gd name="T77" fmla="*/ 64 h 126"/>
                <a:gd name="T78" fmla="*/ 20 w 108"/>
                <a:gd name="T79" fmla="*/ 69 h 126"/>
                <a:gd name="T80" fmla="*/ 11 w 108"/>
                <a:gd name="T81" fmla="*/ 74 h 126"/>
                <a:gd name="T82" fmla="*/ 14 w 108"/>
                <a:gd name="T83" fmla="*/ 61 h 126"/>
                <a:gd name="T84" fmla="*/ 15 w 108"/>
                <a:gd name="T85" fmla="*/ 52 h 126"/>
                <a:gd name="T86" fmla="*/ 11 w 108"/>
                <a:gd name="T87" fmla="*/ 42 h 126"/>
                <a:gd name="T88" fmla="*/ 3 w 108"/>
                <a:gd name="T89" fmla="*/ 42 h 126"/>
                <a:gd name="T90" fmla="*/ 4 w 108"/>
                <a:gd name="T91" fmla="*/ 34 h 126"/>
                <a:gd name="T92" fmla="*/ 0 w 108"/>
                <a:gd name="T93" fmla="*/ 33 h 126"/>
                <a:gd name="T94" fmla="*/ 3 w 108"/>
                <a:gd name="T95" fmla="*/ 25 h 126"/>
                <a:gd name="T96" fmla="*/ 4 w 108"/>
                <a:gd name="T97" fmla="*/ 22 h 126"/>
                <a:gd name="T98" fmla="*/ 11 w 108"/>
                <a:gd name="T99" fmla="*/ 15 h 126"/>
                <a:gd name="T100" fmla="*/ 15 w 108"/>
                <a:gd name="T101" fmla="*/ 17 h 126"/>
                <a:gd name="T102" fmla="*/ 20 w 108"/>
                <a:gd name="T103" fmla="*/ 18 h 126"/>
                <a:gd name="T104" fmla="*/ 23 w 108"/>
                <a:gd name="T105" fmla="*/ 17 h 126"/>
                <a:gd name="T106" fmla="*/ 22 w 108"/>
                <a:gd name="T107" fmla="*/ 9 h 126"/>
                <a:gd name="T108" fmla="*/ 20 w 108"/>
                <a:gd name="T109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8" h="126"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0"/>
                  </a:lnTo>
                  <a:lnTo>
                    <a:pt x="26" y="0"/>
                  </a:lnTo>
                  <a:lnTo>
                    <a:pt x="28" y="0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6"/>
                  </a:lnTo>
                  <a:lnTo>
                    <a:pt x="33" y="7"/>
                  </a:lnTo>
                  <a:lnTo>
                    <a:pt x="34" y="7"/>
                  </a:lnTo>
                  <a:lnTo>
                    <a:pt x="34" y="9"/>
                  </a:lnTo>
                  <a:lnTo>
                    <a:pt x="36" y="11"/>
                  </a:lnTo>
                  <a:lnTo>
                    <a:pt x="36" y="11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37" y="11"/>
                  </a:lnTo>
                  <a:lnTo>
                    <a:pt x="37" y="11"/>
                  </a:lnTo>
                  <a:lnTo>
                    <a:pt x="37" y="9"/>
                  </a:lnTo>
                  <a:lnTo>
                    <a:pt x="37" y="9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39" y="14"/>
                  </a:lnTo>
                  <a:lnTo>
                    <a:pt x="39" y="15"/>
                  </a:lnTo>
                  <a:lnTo>
                    <a:pt x="39" y="17"/>
                  </a:lnTo>
                  <a:lnTo>
                    <a:pt x="39" y="17"/>
                  </a:lnTo>
                  <a:lnTo>
                    <a:pt x="39" y="18"/>
                  </a:lnTo>
                  <a:lnTo>
                    <a:pt x="42" y="23"/>
                  </a:lnTo>
                  <a:lnTo>
                    <a:pt x="44" y="23"/>
                  </a:lnTo>
                  <a:lnTo>
                    <a:pt x="47" y="25"/>
                  </a:lnTo>
                  <a:lnTo>
                    <a:pt x="48" y="25"/>
                  </a:lnTo>
                  <a:lnTo>
                    <a:pt x="50" y="26"/>
                  </a:lnTo>
                  <a:lnTo>
                    <a:pt x="52" y="26"/>
                  </a:lnTo>
                  <a:lnTo>
                    <a:pt x="52" y="25"/>
                  </a:lnTo>
                  <a:lnTo>
                    <a:pt x="53" y="23"/>
                  </a:lnTo>
                  <a:lnTo>
                    <a:pt x="56" y="23"/>
                  </a:lnTo>
                  <a:lnTo>
                    <a:pt x="56" y="22"/>
                  </a:lnTo>
                  <a:lnTo>
                    <a:pt x="58" y="23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3" y="26"/>
                  </a:lnTo>
                  <a:lnTo>
                    <a:pt x="64" y="26"/>
                  </a:lnTo>
                  <a:lnTo>
                    <a:pt x="64" y="28"/>
                  </a:lnTo>
                  <a:lnTo>
                    <a:pt x="63" y="28"/>
                  </a:lnTo>
                  <a:lnTo>
                    <a:pt x="63" y="28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1" y="29"/>
                  </a:lnTo>
                  <a:lnTo>
                    <a:pt x="63" y="31"/>
                  </a:lnTo>
                  <a:lnTo>
                    <a:pt x="64" y="31"/>
                  </a:lnTo>
                  <a:lnTo>
                    <a:pt x="64" y="31"/>
                  </a:lnTo>
                  <a:lnTo>
                    <a:pt x="64" y="33"/>
                  </a:lnTo>
                  <a:lnTo>
                    <a:pt x="64" y="33"/>
                  </a:lnTo>
                  <a:lnTo>
                    <a:pt x="66" y="34"/>
                  </a:lnTo>
                  <a:lnTo>
                    <a:pt x="67" y="33"/>
                  </a:lnTo>
                  <a:lnTo>
                    <a:pt x="67" y="34"/>
                  </a:lnTo>
                  <a:lnTo>
                    <a:pt x="67" y="34"/>
                  </a:lnTo>
                  <a:lnTo>
                    <a:pt x="69" y="36"/>
                  </a:lnTo>
                  <a:lnTo>
                    <a:pt x="69" y="36"/>
                  </a:lnTo>
                  <a:lnTo>
                    <a:pt x="67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4" y="42"/>
                  </a:lnTo>
                  <a:lnTo>
                    <a:pt x="63" y="42"/>
                  </a:lnTo>
                  <a:lnTo>
                    <a:pt x="60" y="41"/>
                  </a:lnTo>
                  <a:lnTo>
                    <a:pt x="56" y="41"/>
                  </a:lnTo>
                  <a:lnTo>
                    <a:pt x="56" y="42"/>
                  </a:lnTo>
                  <a:lnTo>
                    <a:pt x="56" y="42"/>
                  </a:lnTo>
                  <a:lnTo>
                    <a:pt x="55" y="42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5" y="45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3" y="47"/>
                  </a:lnTo>
                  <a:lnTo>
                    <a:pt x="55" y="48"/>
                  </a:lnTo>
                  <a:lnTo>
                    <a:pt x="56" y="48"/>
                  </a:lnTo>
                  <a:lnTo>
                    <a:pt x="61" y="52"/>
                  </a:lnTo>
                  <a:lnTo>
                    <a:pt x="63" y="53"/>
                  </a:lnTo>
                  <a:lnTo>
                    <a:pt x="64" y="53"/>
                  </a:lnTo>
                  <a:lnTo>
                    <a:pt x="66" y="55"/>
                  </a:lnTo>
                  <a:lnTo>
                    <a:pt x="69" y="55"/>
                  </a:lnTo>
                  <a:lnTo>
                    <a:pt x="71" y="56"/>
                  </a:lnTo>
                  <a:lnTo>
                    <a:pt x="72" y="56"/>
                  </a:lnTo>
                  <a:lnTo>
                    <a:pt x="72" y="58"/>
                  </a:lnTo>
                  <a:lnTo>
                    <a:pt x="71" y="58"/>
                  </a:lnTo>
                  <a:lnTo>
                    <a:pt x="71" y="59"/>
                  </a:lnTo>
                  <a:lnTo>
                    <a:pt x="71" y="59"/>
                  </a:lnTo>
                  <a:lnTo>
                    <a:pt x="71" y="61"/>
                  </a:lnTo>
                  <a:lnTo>
                    <a:pt x="72" y="61"/>
                  </a:lnTo>
                  <a:lnTo>
                    <a:pt x="74" y="63"/>
                  </a:lnTo>
                  <a:lnTo>
                    <a:pt x="74" y="64"/>
                  </a:lnTo>
                  <a:lnTo>
                    <a:pt x="75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78" y="69"/>
                  </a:lnTo>
                  <a:lnTo>
                    <a:pt x="80" y="70"/>
                  </a:lnTo>
                  <a:lnTo>
                    <a:pt x="82" y="72"/>
                  </a:lnTo>
                  <a:lnTo>
                    <a:pt x="83" y="74"/>
                  </a:lnTo>
                  <a:lnTo>
                    <a:pt x="83" y="75"/>
                  </a:lnTo>
                  <a:lnTo>
                    <a:pt x="85" y="75"/>
                  </a:lnTo>
                  <a:lnTo>
                    <a:pt x="88" y="78"/>
                  </a:lnTo>
                  <a:lnTo>
                    <a:pt x="89" y="78"/>
                  </a:lnTo>
                  <a:lnTo>
                    <a:pt x="89" y="81"/>
                  </a:lnTo>
                  <a:lnTo>
                    <a:pt x="91" y="81"/>
                  </a:lnTo>
                  <a:lnTo>
                    <a:pt x="91" y="81"/>
                  </a:lnTo>
                  <a:lnTo>
                    <a:pt x="91" y="83"/>
                  </a:lnTo>
                  <a:lnTo>
                    <a:pt x="91" y="83"/>
                  </a:lnTo>
                  <a:lnTo>
                    <a:pt x="93" y="86"/>
                  </a:lnTo>
                  <a:lnTo>
                    <a:pt x="93" y="86"/>
                  </a:lnTo>
                  <a:lnTo>
                    <a:pt x="93" y="88"/>
                  </a:lnTo>
                  <a:lnTo>
                    <a:pt x="94" y="88"/>
                  </a:lnTo>
                  <a:lnTo>
                    <a:pt x="94" y="89"/>
                  </a:lnTo>
                  <a:lnTo>
                    <a:pt x="94" y="89"/>
                  </a:lnTo>
                  <a:lnTo>
                    <a:pt x="96" y="89"/>
                  </a:lnTo>
                  <a:lnTo>
                    <a:pt x="96" y="88"/>
                  </a:lnTo>
                  <a:lnTo>
                    <a:pt x="96" y="88"/>
                  </a:lnTo>
                  <a:lnTo>
                    <a:pt x="97" y="89"/>
                  </a:lnTo>
                  <a:lnTo>
                    <a:pt x="97" y="91"/>
                  </a:lnTo>
                  <a:lnTo>
                    <a:pt x="99" y="91"/>
                  </a:lnTo>
                  <a:lnTo>
                    <a:pt x="99" y="91"/>
                  </a:lnTo>
                  <a:lnTo>
                    <a:pt x="102" y="94"/>
                  </a:lnTo>
                  <a:lnTo>
                    <a:pt x="102" y="94"/>
                  </a:lnTo>
                  <a:lnTo>
                    <a:pt x="104" y="94"/>
                  </a:lnTo>
                  <a:lnTo>
                    <a:pt x="104" y="96"/>
                  </a:lnTo>
                  <a:lnTo>
                    <a:pt x="104" y="96"/>
                  </a:lnTo>
                  <a:lnTo>
                    <a:pt x="104" y="97"/>
                  </a:lnTo>
                  <a:lnTo>
                    <a:pt x="104" y="97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1" y="99"/>
                  </a:lnTo>
                  <a:lnTo>
                    <a:pt x="102" y="100"/>
                  </a:lnTo>
                  <a:lnTo>
                    <a:pt x="102" y="102"/>
                  </a:lnTo>
                  <a:lnTo>
                    <a:pt x="104" y="102"/>
                  </a:lnTo>
                  <a:lnTo>
                    <a:pt x="105" y="104"/>
                  </a:lnTo>
                  <a:lnTo>
                    <a:pt x="107" y="105"/>
                  </a:lnTo>
                  <a:lnTo>
                    <a:pt x="107" y="107"/>
                  </a:lnTo>
                  <a:lnTo>
                    <a:pt x="108" y="107"/>
                  </a:lnTo>
                  <a:lnTo>
                    <a:pt x="108" y="108"/>
                  </a:lnTo>
                  <a:lnTo>
                    <a:pt x="107" y="108"/>
                  </a:lnTo>
                  <a:lnTo>
                    <a:pt x="107" y="110"/>
                  </a:lnTo>
                  <a:lnTo>
                    <a:pt x="105" y="110"/>
                  </a:lnTo>
                  <a:lnTo>
                    <a:pt x="105" y="111"/>
                  </a:lnTo>
                  <a:lnTo>
                    <a:pt x="105" y="111"/>
                  </a:lnTo>
                  <a:lnTo>
                    <a:pt x="107" y="113"/>
                  </a:lnTo>
                  <a:lnTo>
                    <a:pt x="105" y="113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5" y="116"/>
                  </a:lnTo>
                  <a:lnTo>
                    <a:pt x="104" y="118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102" y="118"/>
                  </a:lnTo>
                  <a:lnTo>
                    <a:pt x="101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9" y="119"/>
                  </a:lnTo>
                  <a:lnTo>
                    <a:pt x="97" y="121"/>
                  </a:lnTo>
                  <a:lnTo>
                    <a:pt x="97" y="121"/>
                  </a:lnTo>
                  <a:lnTo>
                    <a:pt x="96" y="121"/>
                  </a:lnTo>
                  <a:lnTo>
                    <a:pt x="96" y="121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3" y="118"/>
                  </a:lnTo>
                  <a:lnTo>
                    <a:pt x="93" y="118"/>
                  </a:lnTo>
                  <a:lnTo>
                    <a:pt x="91" y="118"/>
                  </a:lnTo>
                  <a:lnTo>
                    <a:pt x="91" y="116"/>
                  </a:lnTo>
                  <a:lnTo>
                    <a:pt x="91" y="118"/>
                  </a:lnTo>
                  <a:lnTo>
                    <a:pt x="89" y="119"/>
                  </a:lnTo>
                  <a:lnTo>
                    <a:pt x="88" y="118"/>
                  </a:lnTo>
                  <a:lnTo>
                    <a:pt x="88" y="118"/>
                  </a:lnTo>
                  <a:lnTo>
                    <a:pt x="86" y="119"/>
                  </a:lnTo>
                  <a:lnTo>
                    <a:pt x="86" y="119"/>
                  </a:lnTo>
                  <a:lnTo>
                    <a:pt x="85" y="119"/>
                  </a:lnTo>
                  <a:lnTo>
                    <a:pt x="83" y="121"/>
                  </a:lnTo>
                  <a:lnTo>
                    <a:pt x="85" y="121"/>
                  </a:lnTo>
                  <a:lnTo>
                    <a:pt x="85" y="124"/>
                  </a:lnTo>
                  <a:lnTo>
                    <a:pt x="86" y="124"/>
                  </a:lnTo>
                  <a:lnTo>
                    <a:pt x="85" y="126"/>
                  </a:lnTo>
                  <a:lnTo>
                    <a:pt x="83" y="126"/>
                  </a:lnTo>
                  <a:lnTo>
                    <a:pt x="82" y="126"/>
                  </a:lnTo>
                  <a:lnTo>
                    <a:pt x="80" y="124"/>
                  </a:lnTo>
                  <a:lnTo>
                    <a:pt x="80" y="124"/>
                  </a:lnTo>
                  <a:lnTo>
                    <a:pt x="77" y="122"/>
                  </a:lnTo>
                  <a:lnTo>
                    <a:pt x="75" y="124"/>
                  </a:lnTo>
                  <a:lnTo>
                    <a:pt x="75" y="124"/>
                  </a:lnTo>
                  <a:lnTo>
                    <a:pt x="74" y="122"/>
                  </a:lnTo>
                  <a:lnTo>
                    <a:pt x="74" y="122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2" y="121"/>
                  </a:lnTo>
                  <a:lnTo>
                    <a:pt x="74" y="119"/>
                  </a:lnTo>
                  <a:lnTo>
                    <a:pt x="75" y="119"/>
                  </a:lnTo>
                  <a:lnTo>
                    <a:pt x="75" y="118"/>
                  </a:lnTo>
                  <a:lnTo>
                    <a:pt x="77" y="118"/>
                  </a:lnTo>
                  <a:lnTo>
                    <a:pt x="77" y="116"/>
                  </a:lnTo>
                  <a:lnTo>
                    <a:pt x="77" y="116"/>
                  </a:lnTo>
                  <a:lnTo>
                    <a:pt x="77" y="113"/>
                  </a:lnTo>
                  <a:lnTo>
                    <a:pt x="77" y="111"/>
                  </a:lnTo>
                  <a:lnTo>
                    <a:pt x="77" y="110"/>
                  </a:lnTo>
                  <a:lnTo>
                    <a:pt x="77" y="108"/>
                  </a:lnTo>
                  <a:lnTo>
                    <a:pt x="77" y="107"/>
                  </a:lnTo>
                  <a:lnTo>
                    <a:pt x="77" y="105"/>
                  </a:lnTo>
                  <a:lnTo>
                    <a:pt x="77" y="105"/>
                  </a:lnTo>
                  <a:lnTo>
                    <a:pt x="78" y="105"/>
                  </a:lnTo>
                  <a:lnTo>
                    <a:pt x="78" y="104"/>
                  </a:lnTo>
                  <a:lnTo>
                    <a:pt x="78" y="102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8" y="100"/>
                  </a:lnTo>
                  <a:lnTo>
                    <a:pt x="77" y="99"/>
                  </a:lnTo>
                  <a:lnTo>
                    <a:pt x="75" y="99"/>
                  </a:lnTo>
                  <a:lnTo>
                    <a:pt x="75" y="97"/>
                  </a:lnTo>
                  <a:lnTo>
                    <a:pt x="75" y="97"/>
                  </a:lnTo>
                  <a:lnTo>
                    <a:pt x="75" y="96"/>
                  </a:lnTo>
                  <a:lnTo>
                    <a:pt x="74" y="96"/>
                  </a:lnTo>
                  <a:lnTo>
                    <a:pt x="72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69" y="91"/>
                  </a:lnTo>
                  <a:lnTo>
                    <a:pt x="67" y="89"/>
                  </a:lnTo>
                  <a:lnTo>
                    <a:pt x="66" y="86"/>
                  </a:lnTo>
                  <a:lnTo>
                    <a:pt x="66" y="83"/>
                  </a:lnTo>
                  <a:lnTo>
                    <a:pt x="66" y="80"/>
                  </a:lnTo>
                  <a:lnTo>
                    <a:pt x="67" y="77"/>
                  </a:lnTo>
                  <a:lnTo>
                    <a:pt x="66" y="74"/>
                  </a:lnTo>
                  <a:lnTo>
                    <a:pt x="64" y="74"/>
                  </a:lnTo>
                  <a:lnTo>
                    <a:pt x="63" y="72"/>
                  </a:lnTo>
                  <a:lnTo>
                    <a:pt x="61" y="70"/>
                  </a:lnTo>
                  <a:lnTo>
                    <a:pt x="60" y="69"/>
                  </a:lnTo>
                  <a:lnTo>
                    <a:pt x="58" y="66"/>
                  </a:lnTo>
                  <a:lnTo>
                    <a:pt x="56" y="63"/>
                  </a:lnTo>
                  <a:lnTo>
                    <a:pt x="55" y="61"/>
                  </a:lnTo>
                  <a:lnTo>
                    <a:pt x="53" y="63"/>
                  </a:lnTo>
                  <a:lnTo>
                    <a:pt x="52" y="61"/>
                  </a:lnTo>
                  <a:lnTo>
                    <a:pt x="50" y="61"/>
                  </a:lnTo>
                  <a:lnTo>
                    <a:pt x="48" y="59"/>
                  </a:lnTo>
                  <a:lnTo>
                    <a:pt x="45" y="59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5" y="61"/>
                  </a:lnTo>
                  <a:lnTo>
                    <a:pt x="44" y="63"/>
                  </a:lnTo>
                  <a:lnTo>
                    <a:pt x="44" y="63"/>
                  </a:lnTo>
                  <a:lnTo>
                    <a:pt x="42" y="63"/>
                  </a:lnTo>
                  <a:lnTo>
                    <a:pt x="42" y="64"/>
                  </a:lnTo>
                  <a:lnTo>
                    <a:pt x="42" y="66"/>
                  </a:lnTo>
                  <a:lnTo>
                    <a:pt x="41" y="66"/>
                  </a:lnTo>
                  <a:lnTo>
                    <a:pt x="39" y="67"/>
                  </a:lnTo>
                  <a:lnTo>
                    <a:pt x="37" y="67"/>
                  </a:lnTo>
                  <a:lnTo>
                    <a:pt x="36" y="67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4" y="69"/>
                  </a:lnTo>
                  <a:lnTo>
                    <a:pt x="34" y="67"/>
                  </a:lnTo>
                  <a:lnTo>
                    <a:pt x="34" y="67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30" y="64"/>
                  </a:lnTo>
                  <a:lnTo>
                    <a:pt x="28" y="63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6"/>
                  </a:lnTo>
                  <a:lnTo>
                    <a:pt x="23" y="66"/>
                  </a:lnTo>
                  <a:lnTo>
                    <a:pt x="23" y="67"/>
                  </a:lnTo>
                  <a:lnTo>
                    <a:pt x="22" y="67"/>
                  </a:lnTo>
                  <a:lnTo>
                    <a:pt x="20" y="69"/>
                  </a:lnTo>
                  <a:lnTo>
                    <a:pt x="20" y="69"/>
                  </a:lnTo>
                  <a:lnTo>
                    <a:pt x="19" y="70"/>
                  </a:lnTo>
                  <a:lnTo>
                    <a:pt x="15" y="72"/>
                  </a:lnTo>
                  <a:lnTo>
                    <a:pt x="14" y="74"/>
                  </a:lnTo>
                  <a:lnTo>
                    <a:pt x="14" y="74"/>
                  </a:lnTo>
                  <a:lnTo>
                    <a:pt x="12" y="74"/>
                  </a:lnTo>
                  <a:lnTo>
                    <a:pt x="11" y="74"/>
                  </a:lnTo>
                  <a:lnTo>
                    <a:pt x="11" y="72"/>
                  </a:lnTo>
                  <a:lnTo>
                    <a:pt x="12" y="69"/>
                  </a:lnTo>
                  <a:lnTo>
                    <a:pt x="14" y="66"/>
                  </a:lnTo>
                  <a:lnTo>
                    <a:pt x="14" y="64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2" y="61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5" y="55"/>
                  </a:lnTo>
                  <a:lnTo>
                    <a:pt x="15" y="52"/>
                  </a:lnTo>
                  <a:lnTo>
                    <a:pt x="15" y="50"/>
                  </a:lnTo>
                  <a:lnTo>
                    <a:pt x="15" y="48"/>
                  </a:lnTo>
                  <a:lnTo>
                    <a:pt x="15" y="47"/>
                  </a:lnTo>
                  <a:lnTo>
                    <a:pt x="15" y="44"/>
                  </a:lnTo>
                  <a:lnTo>
                    <a:pt x="15" y="44"/>
                  </a:lnTo>
                  <a:lnTo>
                    <a:pt x="14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42"/>
                  </a:lnTo>
                  <a:lnTo>
                    <a:pt x="9" y="44"/>
                  </a:lnTo>
                  <a:lnTo>
                    <a:pt x="7" y="44"/>
                  </a:lnTo>
                  <a:lnTo>
                    <a:pt x="6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3" y="41"/>
                  </a:lnTo>
                  <a:lnTo>
                    <a:pt x="4" y="39"/>
                  </a:lnTo>
                  <a:lnTo>
                    <a:pt x="4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1" y="31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8"/>
                  </a:lnTo>
                  <a:lnTo>
                    <a:pt x="1" y="26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2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7" y="20"/>
                  </a:lnTo>
                  <a:lnTo>
                    <a:pt x="7" y="18"/>
                  </a:lnTo>
                  <a:lnTo>
                    <a:pt x="7" y="17"/>
                  </a:lnTo>
                  <a:lnTo>
                    <a:pt x="9" y="17"/>
                  </a:lnTo>
                  <a:lnTo>
                    <a:pt x="11" y="15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5" y="14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5" y="18"/>
                  </a:lnTo>
                  <a:lnTo>
                    <a:pt x="19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7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3" y="14"/>
                  </a:lnTo>
                  <a:lnTo>
                    <a:pt x="23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7"/>
                  </a:lnTo>
                  <a:lnTo>
                    <a:pt x="20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0" y="1"/>
                  </a:lnTo>
                  <a:lnTo>
                    <a:pt x="22" y="1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2" name="Freeform 229">
              <a:extLst>
                <a:ext uri="{FF2B5EF4-FFF2-40B4-BE49-F238E27FC236}">
                  <a16:creationId xmlns:a16="http://schemas.microsoft.com/office/drawing/2014/main" id="{A763A724-20FA-44A3-9299-DA0ADBE65D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6820" y="2681116"/>
              <a:ext cx="1148092" cy="532138"/>
            </a:xfrm>
            <a:custGeom>
              <a:avLst/>
              <a:gdLst>
                <a:gd name="T0" fmla="*/ 89 w 589"/>
                <a:gd name="T1" fmla="*/ 188 h 273"/>
                <a:gd name="T2" fmla="*/ 186 w 589"/>
                <a:gd name="T3" fmla="*/ 194 h 273"/>
                <a:gd name="T4" fmla="*/ 182 w 589"/>
                <a:gd name="T5" fmla="*/ 181 h 273"/>
                <a:gd name="T6" fmla="*/ 355 w 589"/>
                <a:gd name="T7" fmla="*/ 21 h 273"/>
                <a:gd name="T8" fmla="*/ 376 w 589"/>
                <a:gd name="T9" fmla="*/ 25 h 273"/>
                <a:gd name="T10" fmla="*/ 387 w 589"/>
                <a:gd name="T11" fmla="*/ 38 h 273"/>
                <a:gd name="T12" fmla="*/ 417 w 589"/>
                <a:gd name="T13" fmla="*/ 27 h 273"/>
                <a:gd name="T14" fmla="*/ 434 w 589"/>
                <a:gd name="T15" fmla="*/ 28 h 273"/>
                <a:gd name="T16" fmla="*/ 484 w 589"/>
                <a:gd name="T17" fmla="*/ 88 h 273"/>
                <a:gd name="T18" fmla="*/ 499 w 589"/>
                <a:gd name="T19" fmla="*/ 85 h 273"/>
                <a:gd name="T20" fmla="*/ 524 w 589"/>
                <a:gd name="T21" fmla="*/ 88 h 273"/>
                <a:gd name="T22" fmla="*/ 554 w 589"/>
                <a:gd name="T23" fmla="*/ 102 h 273"/>
                <a:gd name="T24" fmla="*/ 578 w 589"/>
                <a:gd name="T25" fmla="*/ 110 h 273"/>
                <a:gd name="T26" fmla="*/ 582 w 589"/>
                <a:gd name="T27" fmla="*/ 123 h 273"/>
                <a:gd name="T28" fmla="*/ 565 w 589"/>
                <a:gd name="T29" fmla="*/ 153 h 273"/>
                <a:gd name="T30" fmla="*/ 538 w 589"/>
                <a:gd name="T31" fmla="*/ 161 h 273"/>
                <a:gd name="T32" fmla="*/ 521 w 589"/>
                <a:gd name="T33" fmla="*/ 189 h 273"/>
                <a:gd name="T34" fmla="*/ 494 w 589"/>
                <a:gd name="T35" fmla="*/ 194 h 273"/>
                <a:gd name="T36" fmla="*/ 488 w 589"/>
                <a:gd name="T37" fmla="*/ 206 h 273"/>
                <a:gd name="T38" fmla="*/ 489 w 589"/>
                <a:gd name="T39" fmla="*/ 232 h 273"/>
                <a:gd name="T40" fmla="*/ 477 w 589"/>
                <a:gd name="T41" fmla="*/ 241 h 273"/>
                <a:gd name="T42" fmla="*/ 443 w 589"/>
                <a:gd name="T43" fmla="*/ 233 h 273"/>
                <a:gd name="T44" fmla="*/ 396 w 589"/>
                <a:gd name="T45" fmla="*/ 229 h 273"/>
                <a:gd name="T46" fmla="*/ 363 w 589"/>
                <a:gd name="T47" fmla="*/ 235 h 273"/>
                <a:gd name="T48" fmla="*/ 344 w 589"/>
                <a:gd name="T49" fmla="*/ 247 h 273"/>
                <a:gd name="T50" fmla="*/ 319 w 589"/>
                <a:gd name="T51" fmla="*/ 271 h 273"/>
                <a:gd name="T52" fmla="*/ 298 w 589"/>
                <a:gd name="T53" fmla="*/ 263 h 273"/>
                <a:gd name="T54" fmla="*/ 283 w 589"/>
                <a:gd name="T55" fmla="*/ 233 h 273"/>
                <a:gd name="T56" fmla="*/ 254 w 589"/>
                <a:gd name="T57" fmla="*/ 222 h 273"/>
                <a:gd name="T58" fmla="*/ 210 w 589"/>
                <a:gd name="T59" fmla="*/ 208 h 273"/>
                <a:gd name="T60" fmla="*/ 191 w 589"/>
                <a:gd name="T61" fmla="*/ 183 h 273"/>
                <a:gd name="T62" fmla="*/ 207 w 589"/>
                <a:gd name="T63" fmla="*/ 177 h 273"/>
                <a:gd name="T64" fmla="*/ 205 w 589"/>
                <a:gd name="T65" fmla="*/ 167 h 273"/>
                <a:gd name="T66" fmla="*/ 202 w 589"/>
                <a:gd name="T67" fmla="*/ 172 h 273"/>
                <a:gd name="T68" fmla="*/ 191 w 589"/>
                <a:gd name="T69" fmla="*/ 177 h 273"/>
                <a:gd name="T70" fmla="*/ 186 w 589"/>
                <a:gd name="T71" fmla="*/ 184 h 273"/>
                <a:gd name="T72" fmla="*/ 179 w 589"/>
                <a:gd name="T73" fmla="*/ 180 h 273"/>
                <a:gd name="T74" fmla="*/ 145 w 589"/>
                <a:gd name="T75" fmla="*/ 194 h 273"/>
                <a:gd name="T76" fmla="*/ 125 w 589"/>
                <a:gd name="T77" fmla="*/ 257 h 273"/>
                <a:gd name="T78" fmla="*/ 86 w 589"/>
                <a:gd name="T79" fmla="*/ 251 h 273"/>
                <a:gd name="T80" fmla="*/ 74 w 589"/>
                <a:gd name="T81" fmla="*/ 230 h 273"/>
                <a:gd name="T82" fmla="*/ 52 w 589"/>
                <a:gd name="T83" fmla="*/ 206 h 273"/>
                <a:gd name="T84" fmla="*/ 67 w 589"/>
                <a:gd name="T85" fmla="*/ 195 h 273"/>
                <a:gd name="T86" fmla="*/ 93 w 589"/>
                <a:gd name="T87" fmla="*/ 170 h 273"/>
                <a:gd name="T88" fmla="*/ 68 w 589"/>
                <a:gd name="T89" fmla="*/ 159 h 273"/>
                <a:gd name="T90" fmla="*/ 38 w 589"/>
                <a:gd name="T91" fmla="*/ 172 h 273"/>
                <a:gd name="T92" fmla="*/ 29 w 589"/>
                <a:gd name="T93" fmla="*/ 156 h 273"/>
                <a:gd name="T94" fmla="*/ 2 w 589"/>
                <a:gd name="T95" fmla="*/ 128 h 273"/>
                <a:gd name="T96" fmla="*/ 15 w 589"/>
                <a:gd name="T97" fmla="*/ 96 h 273"/>
                <a:gd name="T98" fmla="*/ 33 w 589"/>
                <a:gd name="T99" fmla="*/ 93 h 273"/>
                <a:gd name="T100" fmla="*/ 68 w 589"/>
                <a:gd name="T101" fmla="*/ 76 h 273"/>
                <a:gd name="T102" fmla="*/ 97 w 589"/>
                <a:gd name="T103" fmla="*/ 76 h 273"/>
                <a:gd name="T104" fmla="*/ 115 w 589"/>
                <a:gd name="T105" fmla="*/ 87 h 273"/>
                <a:gd name="T106" fmla="*/ 149 w 589"/>
                <a:gd name="T107" fmla="*/ 85 h 273"/>
                <a:gd name="T108" fmla="*/ 182 w 589"/>
                <a:gd name="T109" fmla="*/ 93 h 273"/>
                <a:gd name="T110" fmla="*/ 215 w 589"/>
                <a:gd name="T111" fmla="*/ 87 h 273"/>
                <a:gd name="T112" fmla="*/ 205 w 589"/>
                <a:gd name="T113" fmla="*/ 62 h 273"/>
                <a:gd name="T114" fmla="*/ 220 w 589"/>
                <a:gd name="T115" fmla="*/ 44 h 273"/>
                <a:gd name="T116" fmla="*/ 209 w 589"/>
                <a:gd name="T117" fmla="*/ 35 h 273"/>
                <a:gd name="T118" fmla="*/ 248 w 589"/>
                <a:gd name="T119" fmla="*/ 22 h 273"/>
                <a:gd name="T120" fmla="*/ 276 w 589"/>
                <a:gd name="T121" fmla="*/ 16 h 273"/>
                <a:gd name="T122" fmla="*/ 320 w 589"/>
                <a:gd name="T123" fmla="*/ 2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9" h="273">
                  <a:moveTo>
                    <a:pt x="51" y="195"/>
                  </a:moveTo>
                  <a:lnTo>
                    <a:pt x="51" y="195"/>
                  </a:lnTo>
                  <a:lnTo>
                    <a:pt x="51" y="195"/>
                  </a:lnTo>
                  <a:lnTo>
                    <a:pt x="51" y="197"/>
                  </a:lnTo>
                  <a:lnTo>
                    <a:pt x="51" y="199"/>
                  </a:lnTo>
                  <a:lnTo>
                    <a:pt x="52" y="199"/>
                  </a:lnTo>
                  <a:lnTo>
                    <a:pt x="52" y="199"/>
                  </a:lnTo>
                  <a:lnTo>
                    <a:pt x="51" y="199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51" y="195"/>
                  </a:lnTo>
                  <a:lnTo>
                    <a:pt x="51" y="195"/>
                  </a:lnTo>
                  <a:close/>
                  <a:moveTo>
                    <a:pt x="54" y="195"/>
                  </a:moveTo>
                  <a:lnTo>
                    <a:pt x="54" y="197"/>
                  </a:lnTo>
                  <a:lnTo>
                    <a:pt x="54" y="197"/>
                  </a:lnTo>
                  <a:lnTo>
                    <a:pt x="54" y="197"/>
                  </a:lnTo>
                  <a:lnTo>
                    <a:pt x="54" y="195"/>
                  </a:lnTo>
                  <a:lnTo>
                    <a:pt x="54" y="195"/>
                  </a:lnTo>
                  <a:lnTo>
                    <a:pt x="54" y="195"/>
                  </a:lnTo>
                  <a:close/>
                  <a:moveTo>
                    <a:pt x="87" y="188"/>
                  </a:moveTo>
                  <a:lnTo>
                    <a:pt x="89" y="188"/>
                  </a:lnTo>
                  <a:lnTo>
                    <a:pt x="89" y="188"/>
                  </a:lnTo>
                  <a:lnTo>
                    <a:pt x="89" y="189"/>
                  </a:lnTo>
                  <a:lnTo>
                    <a:pt x="89" y="189"/>
                  </a:lnTo>
                  <a:lnTo>
                    <a:pt x="87" y="189"/>
                  </a:lnTo>
                  <a:lnTo>
                    <a:pt x="87" y="188"/>
                  </a:lnTo>
                  <a:lnTo>
                    <a:pt x="87" y="188"/>
                  </a:lnTo>
                  <a:close/>
                  <a:moveTo>
                    <a:pt x="182" y="181"/>
                  </a:moveTo>
                  <a:lnTo>
                    <a:pt x="182" y="183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3" y="184"/>
                  </a:lnTo>
                  <a:lnTo>
                    <a:pt x="185" y="184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6"/>
                  </a:lnTo>
                  <a:lnTo>
                    <a:pt x="185" y="188"/>
                  </a:lnTo>
                  <a:lnTo>
                    <a:pt x="185" y="189"/>
                  </a:lnTo>
                  <a:lnTo>
                    <a:pt x="186" y="191"/>
                  </a:lnTo>
                  <a:lnTo>
                    <a:pt x="186" y="192"/>
                  </a:lnTo>
                  <a:lnTo>
                    <a:pt x="186" y="194"/>
                  </a:lnTo>
                  <a:lnTo>
                    <a:pt x="186" y="194"/>
                  </a:lnTo>
                  <a:lnTo>
                    <a:pt x="185" y="192"/>
                  </a:lnTo>
                  <a:lnTo>
                    <a:pt x="183" y="192"/>
                  </a:lnTo>
                  <a:lnTo>
                    <a:pt x="180" y="191"/>
                  </a:lnTo>
                  <a:lnTo>
                    <a:pt x="179" y="189"/>
                  </a:lnTo>
                  <a:lnTo>
                    <a:pt x="177" y="189"/>
                  </a:lnTo>
                  <a:lnTo>
                    <a:pt x="175" y="188"/>
                  </a:lnTo>
                  <a:lnTo>
                    <a:pt x="175" y="188"/>
                  </a:lnTo>
                  <a:lnTo>
                    <a:pt x="177" y="186"/>
                  </a:lnTo>
                  <a:lnTo>
                    <a:pt x="179" y="186"/>
                  </a:lnTo>
                  <a:lnTo>
                    <a:pt x="179" y="184"/>
                  </a:lnTo>
                  <a:lnTo>
                    <a:pt x="179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3"/>
                  </a:lnTo>
                  <a:lnTo>
                    <a:pt x="180" y="184"/>
                  </a:lnTo>
                  <a:lnTo>
                    <a:pt x="180" y="184"/>
                  </a:lnTo>
                  <a:lnTo>
                    <a:pt x="180" y="183"/>
                  </a:lnTo>
                  <a:lnTo>
                    <a:pt x="182" y="183"/>
                  </a:lnTo>
                  <a:lnTo>
                    <a:pt x="182" y="181"/>
                  </a:lnTo>
                  <a:close/>
                  <a:moveTo>
                    <a:pt x="324" y="0"/>
                  </a:moveTo>
                  <a:lnTo>
                    <a:pt x="328" y="0"/>
                  </a:lnTo>
                  <a:lnTo>
                    <a:pt x="332" y="0"/>
                  </a:lnTo>
                  <a:lnTo>
                    <a:pt x="335" y="2"/>
                  </a:lnTo>
                  <a:lnTo>
                    <a:pt x="336" y="3"/>
                  </a:lnTo>
                  <a:lnTo>
                    <a:pt x="338" y="3"/>
                  </a:lnTo>
                  <a:lnTo>
                    <a:pt x="339" y="3"/>
                  </a:lnTo>
                  <a:lnTo>
                    <a:pt x="341" y="5"/>
                  </a:lnTo>
                  <a:lnTo>
                    <a:pt x="343" y="3"/>
                  </a:lnTo>
                  <a:lnTo>
                    <a:pt x="344" y="3"/>
                  </a:lnTo>
                  <a:lnTo>
                    <a:pt x="344" y="3"/>
                  </a:lnTo>
                  <a:lnTo>
                    <a:pt x="346" y="2"/>
                  </a:lnTo>
                  <a:lnTo>
                    <a:pt x="349" y="2"/>
                  </a:lnTo>
                  <a:lnTo>
                    <a:pt x="350" y="2"/>
                  </a:lnTo>
                  <a:lnTo>
                    <a:pt x="352" y="5"/>
                  </a:lnTo>
                  <a:lnTo>
                    <a:pt x="354" y="8"/>
                  </a:lnTo>
                  <a:lnTo>
                    <a:pt x="355" y="13"/>
                  </a:lnTo>
                  <a:lnTo>
                    <a:pt x="355" y="16"/>
                  </a:lnTo>
                  <a:lnTo>
                    <a:pt x="355" y="17"/>
                  </a:lnTo>
                  <a:lnTo>
                    <a:pt x="355" y="19"/>
                  </a:lnTo>
                  <a:lnTo>
                    <a:pt x="355" y="21"/>
                  </a:lnTo>
                  <a:lnTo>
                    <a:pt x="354" y="22"/>
                  </a:lnTo>
                  <a:lnTo>
                    <a:pt x="355" y="24"/>
                  </a:lnTo>
                  <a:lnTo>
                    <a:pt x="358" y="24"/>
                  </a:lnTo>
                  <a:lnTo>
                    <a:pt x="363" y="24"/>
                  </a:lnTo>
                  <a:lnTo>
                    <a:pt x="366" y="24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69" y="22"/>
                  </a:lnTo>
                  <a:lnTo>
                    <a:pt x="371" y="21"/>
                  </a:lnTo>
                  <a:lnTo>
                    <a:pt x="371" y="22"/>
                  </a:lnTo>
                  <a:lnTo>
                    <a:pt x="373" y="24"/>
                  </a:lnTo>
                  <a:lnTo>
                    <a:pt x="373" y="25"/>
                  </a:lnTo>
                  <a:lnTo>
                    <a:pt x="373" y="27"/>
                  </a:lnTo>
                  <a:lnTo>
                    <a:pt x="374" y="28"/>
                  </a:lnTo>
                  <a:lnTo>
                    <a:pt x="374" y="28"/>
                  </a:lnTo>
                  <a:lnTo>
                    <a:pt x="376" y="28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7"/>
                  </a:lnTo>
                  <a:lnTo>
                    <a:pt x="376" y="25"/>
                  </a:lnTo>
                  <a:lnTo>
                    <a:pt x="376" y="25"/>
                  </a:lnTo>
                  <a:lnTo>
                    <a:pt x="377" y="25"/>
                  </a:lnTo>
                  <a:lnTo>
                    <a:pt x="379" y="25"/>
                  </a:lnTo>
                  <a:lnTo>
                    <a:pt x="380" y="25"/>
                  </a:lnTo>
                  <a:lnTo>
                    <a:pt x="384" y="28"/>
                  </a:lnTo>
                  <a:lnTo>
                    <a:pt x="385" y="28"/>
                  </a:lnTo>
                  <a:lnTo>
                    <a:pt x="387" y="28"/>
                  </a:lnTo>
                  <a:lnTo>
                    <a:pt x="388" y="28"/>
                  </a:lnTo>
                  <a:lnTo>
                    <a:pt x="390" y="27"/>
                  </a:lnTo>
                  <a:lnTo>
                    <a:pt x="390" y="27"/>
                  </a:lnTo>
                  <a:lnTo>
                    <a:pt x="391" y="27"/>
                  </a:lnTo>
                  <a:lnTo>
                    <a:pt x="391" y="27"/>
                  </a:lnTo>
                  <a:lnTo>
                    <a:pt x="393" y="27"/>
                  </a:lnTo>
                  <a:lnTo>
                    <a:pt x="393" y="27"/>
                  </a:lnTo>
                  <a:lnTo>
                    <a:pt x="391" y="28"/>
                  </a:lnTo>
                  <a:lnTo>
                    <a:pt x="390" y="30"/>
                  </a:lnTo>
                  <a:lnTo>
                    <a:pt x="388" y="32"/>
                  </a:lnTo>
                  <a:lnTo>
                    <a:pt x="387" y="33"/>
                  </a:lnTo>
                  <a:lnTo>
                    <a:pt x="387" y="35"/>
                  </a:lnTo>
                  <a:lnTo>
                    <a:pt x="387" y="36"/>
                  </a:lnTo>
                  <a:lnTo>
                    <a:pt x="387" y="38"/>
                  </a:lnTo>
                  <a:lnTo>
                    <a:pt x="387" y="38"/>
                  </a:lnTo>
                  <a:lnTo>
                    <a:pt x="388" y="38"/>
                  </a:lnTo>
                  <a:lnTo>
                    <a:pt x="388" y="38"/>
                  </a:lnTo>
                  <a:lnTo>
                    <a:pt x="391" y="36"/>
                  </a:lnTo>
                  <a:lnTo>
                    <a:pt x="393" y="35"/>
                  </a:lnTo>
                  <a:lnTo>
                    <a:pt x="395" y="35"/>
                  </a:lnTo>
                  <a:lnTo>
                    <a:pt x="398" y="35"/>
                  </a:lnTo>
                  <a:lnTo>
                    <a:pt x="399" y="36"/>
                  </a:lnTo>
                  <a:lnTo>
                    <a:pt x="401" y="36"/>
                  </a:lnTo>
                  <a:lnTo>
                    <a:pt x="401" y="38"/>
                  </a:lnTo>
                  <a:lnTo>
                    <a:pt x="402" y="38"/>
                  </a:lnTo>
                  <a:lnTo>
                    <a:pt x="402" y="36"/>
                  </a:lnTo>
                  <a:lnTo>
                    <a:pt x="402" y="35"/>
                  </a:lnTo>
                  <a:lnTo>
                    <a:pt x="402" y="35"/>
                  </a:lnTo>
                  <a:lnTo>
                    <a:pt x="406" y="32"/>
                  </a:lnTo>
                  <a:lnTo>
                    <a:pt x="409" y="32"/>
                  </a:lnTo>
                  <a:lnTo>
                    <a:pt x="409" y="30"/>
                  </a:lnTo>
                  <a:lnTo>
                    <a:pt x="410" y="32"/>
                  </a:lnTo>
                  <a:lnTo>
                    <a:pt x="412" y="32"/>
                  </a:lnTo>
                  <a:lnTo>
                    <a:pt x="414" y="30"/>
                  </a:lnTo>
                  <a:lnTo>
                    <a:pt x="417" y="28"/>
                  </a:lnTo>
                  <a:lnTo>
                    <a:pt x="417" y="27"/>
                  </a:lnTo>
                  <a:lnTo>
                    <a:pt x="417" y="27"/>
                  </a:lnTo>
                  <a:lnTo>
                    <a:pt x="417" y="25"/>
                  </a:lnTo>
                  <a:lnTo>
                    <a:pt x="420" y="25"/>
                  </a:lnTo>
                  <a:lnTo>
                    <a:pt x="421" y="25"/>
                  </a:lnTo>
                  <a:lnTo>
                    <a:pt x="423" y="24"/>
                  </a:lnTo>
                  <a:lnTo>
                    <a:pt x="428" y="22"/>
                  </a:lnTo>
                  <a:lnTo>
                    <a:pt x="429" y="21"/>
                  </a:lnTo>
                  <a:lnTo>
                    <a:pt x="432" y="21"/>
                  </a:lnTo>
                  <a:lnTo>
                    <a:pt x="432" y="21"/>
                  </a:lnTo>
                  <a:lnTo>
                    <a:pt x="434" y="21"/>
                  </a:lnTo>
                  <a:lnTo>
                    <a:pt x="436" y="19"/>
                  </a:lnTo>
                  <a:lnTo>
                    <a:pt x="437" y="19"/>
                  </a:lnTo>
                  <a:lnTo>
                    <a:pt x="437" y="21"/>
                  </a:lnTo>
                  <a:lnTo>
                    <a:pt x="436" y="24"/>
                  </a:lnTo>
                  <a:lnTo>
                    <a:pt x="436" y="25"/>
                  </a:lnTo>
                  <a:lnTo>
                    <a:pt x="431" y="24"/>
                  </a:lnTo>
                  <a:lnTo>
                    <a:pt x="431" y="25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2" y="27"/>
                  </a:lnTo>
                  <a:lnTo>
                    <a:pt x="434" y="28"/>
                  </a:lnTo>
                  <a:lnTo>
                    <a:pt x="437" y="32"/>
                  </a:lnTo>
                  <a:lnTo>
                    <a:pt x="442" y="35"/>
                  </a:lnTo>
                  <a:lnTo>
                    <a:pt x="447" y="38"/>
                  </a:lnTo>
                  <a:lnTo>
                    <a:pt x="450" y="39"/>
                  </a:lnTo>
                  <a:lnTo>
                    <a:pt x="451" y="41"/>
                  </a:lnTo>
                  <a:lnTo>
                    <a:pt x="453" y="43"/>
                  </a:lnTo>
                  <a:lnTo>
                    <a:pt x="455" y="46"/>
                  </a:lnTo>
                  <a:lnTo>
                    <a:pt x="458" y="49"/>
                  </a:lnTo>
                  <a:lnTo>
                    <a:pt x="461" y="54"/>
                  </a:lnTo>
                  <a:lnTo>
                    <a:pt x="464" y="60"/>
                  </a:lnTo>
                  <a:lnTo>
                    <a:pt x="469" y="66"/>
                  </a:lnTo>
                  <a:lnTo>
                    <a:pt x="470" y="69"/>
                  </a:lnTo>
                  <a:lnTo>
                    <a:pt x="475" y="76"/>
                  </a:lnTo>
                  <a:lnTo>
                    <a:pt x="477" y="79"/>
                  </a:lnTo>
                  <a:lnTo>
                    <a:pt x="480" y="82"/>
                  </a:lnTo>
                  <a:lnTo>
                    <a:pt x="481" y="87"/>
                  </a:lnTo>
                  <a:lnTo>
                    <a:pt x="483" y="90"/>
                  </a:lnTo>
                  <a:lnTo>
                    <a:pt x="484" y="90"/>
                  </a:lnTo>
                  <a:lnTo>
                    <a:pt x="484" y="90"/>
                  </a:lnTo>
                  <a:lnTo>
                    <a:pt x="484" y="88"/>
                  </a:lnTo>
                  <a:lnTo>
                    <a:pt x="484" y="88"/>
                  </a:lnTo>
                  <a:lnTo>
                    <a:pt x="486" y="87"/>
                  </a:lnTo>
                  <a:lnTo>
                    <a:pt x="488" y="87"/>
                  </a:lnTo>
                  <a:lnTo>
                    <a:pt x="488" y="87"/>
                  </a:lnTo>
                  <a:lnTo>
                    <a:pt x="489" y="87"/>
                  </a:lnTo>
                  <a:lnTo>
                    <a:pt x="489" y="85"/>
                  </a:lnTo>
                  <a:lnTo>
                    <a:pt x="489" y="84"/>
                  </a:lnTo>
                  <a:lnTo>
                    <a:pt x="489" y="84"/>
                  </a:lnTo>
                  <a:lnTo>
                    <a:pt x="489" y="82"/>
                  </a:lnTo>
                  <a:lnTo>
                    <a:pt x="491" y="82"/>
                  </a:lnTo>
                  <a:lnTo>
                    <a:pt x="491" y="82"/>
                  </a:lnTo>
                  <a:lnTo>
                    <a:pt x="492" y="82"/>
                  </a:lnTo>
                  <a:lnTo>
                    <a:pt x="492" y="80"/>
                  </a:lnTo>
                  <a:lnTo>
                    <a:pt x="494" y="80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9" y="82"/>
                  </a:lnTo>
                  <a:lnTo>
                    <a:pt x="500" y="82"/>
                  </a:lnTo>
                  <a:lnTo>
                    <a:pt x="500" y="84"/>
                  </a:lnTo>
                  <a:lnTo>
                    <a:pt x="499" y="85"/>
                  </a:lnTo>
                  <a:lnTo>
                    <a:pt x="499" y="85"/>
                  </a:lnTo>
                  <a:lnTo>
                    <a:pt x="499" y="87"/>
                  </a:lnTo>
                  <a:lnTo>
                    <a:pt x="500" y="87"/>
                  </a:lnTo>
                  <a:lnTo>
                    <a:pt x="502" y="87"/>
                  </a:lnTo>
                  <a:lnTo>
                    <a:pt x="503" y="87"/>
                  </a:lnTo>
                  <a:lnTo>
                    <a:pt x="503" y="87"/>
                  </a:lnTo>
                  <a:lnTo>
                    <a:pt x="503" y="88"/>
                  </a:lnTo>
                  <a:lnTo>
                    <a:pt x="505" y="90"/>
                  </a:lnTo>
                  <a:lnTo>
                    <a:pt x="503" y="90"/>
                  </a:lnTo>
                  <a:lnTo>
                    <a:pt x="505" y="91"/>
                  </a:lnTo>
                  <a:lnTo>
                    <a:pt x="507" y="91"/>
                  </a:lnTo>
                  <a:lnTo>
                    <a:pt x="508" y="90"/>
                  </a:lnTo>
                  <a:lnTo>
                    <a:pt x="511" y="90"/>
                  </a:lnTo>
                  <a:lnTo>
                    <a:pt x="513" y="91"/>
                  </a:lnTo>
                  <a:lnTo>
                    <a:pt x="514" y="91"/>
                  </a:lnTo>
                  <a:lnTo>
                    <a:pt x="518" y="91"/>
                  </a:lnTo>
                  <a:lnTo>
                    <a:pt x="519" y="91"/>
                  </a:lnTo>
                  <a:lnTo>
                    <a:pt x="521" y="90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4" y="88"/>
                  </a:lnTo>
                  <a:lnTo>
                    <a:pt x="525" y="88"/>
                  </a:lnTo>
                  <a:lnTo>
                    <a:pt x="527" y="88"/>
                  </a:lnTo>
                  <a:lnTo>
                    <a:pt x="529" y="87"/>
                  </a:lnTo>
                  <a:lnTo>
                    <a:pt x="529" y="87"/>
                  </a:lnTo>
                  <a:lnTo>
                    <a:pt x="530" y="85"/>
                  </a:lnTo>
                  <a:lnTo>
                    <a:pt x="532" y="85"/>
                  </a:lnTo>
                  <a:lnTo>
                    <a:pt x="535" y="87"/>
                  </a:lnTo>
                  <a:lnTo>
                    <a:pt x="537" y="88"/>
                  </a:lnTo>
                  <a:lnTo>
                    <a:pt x="540" y="90"/>
                  </a:lnTo>
                  <a:lnTo>
                    <a:pt x="540" y="90"/>
                  </a:lnTo>
                  <a:lnTo>
                    <a:pt x="541" y="91"/>
                  </a:lnTo>
                  <a:lnTo>
                    <a:pt x="543" y="93"/>
                  </a:lnTo>
                  <a:lnTo>
                    <a:pt x="543" y="95"/>
                  </a:lnTo>
                  <a:lnTo>
                    <a:pt x="544" y="96"/>
                  </a:lnTo>
                  <a:lnTo>
                    <a:pt x="544" y="99"/>
                  </a:lnTo>
                  <a:lnTo>
                    <a:pt x="546" y="101"/>
                  </a:lnTo>
                  <a:lnTo>
                    <a:pt x="548" y="101"/>
                  </a:lnTo>
                  <a:lnTo>
                    <a:pt x="548" y="101"/>
                  </a:lnTo>
                  <a:lnTo>
                    <a:pt x="549" y="101"/>
                  </a:lnTo>
                  <a:lnTo>
                    <a:pt x="554" y="102"/>
                  </a:lnTo>
                  <a:lnTo>
                    <a:pt x="554" y="102"/>
                  </a:lnTo>
                  <a:lnTo>
                    <a:pt x="555" y="104"/>
                  </a:lnTo>
                  <a:lnTo>
                    <a:pt x="555" y="104"/>
                  </a:lnTo>
                  <a:lnTo>
                    <a:pt x="555" y="106"/>
                  </a:lnTo>
                  <a:lnTo>
                    <a:pt x="555" y="107"/>
                  </a:lnTo>
                  <a:lnTo>
                    <a:pt x="557" y="109"/>
                  </a:lnTo>
                  <a:lnTo>
                    <a:pt x="557" y="109"/>
                  </a:lnTo>
                  <a:lnTo>
                    <a:pt x="559" y="110"/>
                  </a:lnTo>
                  <a:lnTo>
                    <a:pt x="559" y="112"/>
                  </a:lnTo>
                  <a:lnTo>
                    <a:pt x="560" y="112"/>
                  </a:lnTo>
                  <a:lnTo>
                    <a:pt x="560" y="112"/>
                  </a:lnTo>
                  <a:lnTo>
                    <a:pt x="563" y="112"/>
                  </a:lnTo>
                  <a:lnTo>
                    <a:pt x="568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0" y="114"/>
                  </a:lnTo>
                  <a:lnTo>
                    <a:pt x="571" y="114"/>
                  </a:lnTo>
                  <a:lnTo>
                    <a:pt x="573" y="114"/>
                  </a:lnTo>
                  <a:lnTo>
                    <a:pt x="573" y="114"/>
                  </a:lnTo>
                  <a:lnTo>
                    <a:pt x="574" y="112"/>
                  </a:lnTo>
                  <a:lnTo>
                    <a:pt x="576" y="112"/>
                  </a:lnTo>
                  <a:lnTo>
                    <a:pt x="578" y="110"/>
                  </a:lnTo>
                  <a:lnTo>
                    <a:pt x="579" y="109"/>
                  </a:lnTo>
                  <a:lnTo>
                    <a:pt x="579" y="109"/>
                  </a:lnTo>
                  <a:lnTo>
                    <a:pt x="581" y="109"/>
                  </a:lnTo>
                  <a:lnTo>
                    <a:pt x="581" y="110"/>
                  </a:lnTo>
                  <a:lnTo>
                    <a:pt x="579" y="112"/>
                  </a:lnTo>
                  <a:lnTo>
                    <a:pt x="579" y="112"/>
                  </a:lnTo>
                  <a:lnTo>
                    <a:pt x="579" y="114"/>
                  </a:lnTo>
                  <a:lnTo>
                    <a:pt x="581" y="114"/>
                  </a:lnTo>
                  <a:lnTo>
                    <a:pt x="582" y="115"/>
                  </a:lnTo>
                  <a:lnTo>
                    <a:pt x="584" y="117"/>
                  </a:lnTo>
                  <a:lnTo>
                    <a:pt x="584" y="118"/>
                  </a:lnTo>
                  <a:lnTo>
                    <a:pt x="585" y="118"/>
                  </a:lnTo>
                  <a:lnTo>
                    <a:pt x="587" y="118"/>
                  </a:lnTo>
                  <a:lnTo>
                    <a:pt x="589" y="120"/>
                  </a:lnTo>
                  <a:lnTo>
                    <a:pt x="589" y="121"/>
                  </a:lnTo>
                  <a:lnTo>
                    <a:pt x="589" y="121"/>
                  </a:lnTo>
                  <a:lnTo>
                    <a:pt x="587" y="121"/>
                  </a:lnTo>
                  <a:lnTo>
                    <a:pt x="585" y="121"/>
                  </a:lnTo>
                  <a:lnTo>
                    <a:pt x="584" y="121"/>
                  </a:lnTo>
                  <a:lnTo>
                    <a:pt x="582" y="121"/>
                  </a:lnTo>
                  <a:lnTo>
                    <a:pt x="582" y="123"/>
                  </a:lnTo>
                  <a:lnTo>
                    <a:pt x="581" y="123"/>
                  </a:lnTo>
                  <a:lnTo>
                    <a:pt x="581" y="125"/>
                  </a:lnTo>
                  <a:lnTo>
                    <a:pt x="581" y="126"/>
                  </a:lnTo>
                  <a:lnTo>
                    <a:pt x="581" y="129"/>
                  </a:lnTo>
                  <a:lnTo>
                    <a:pt x="579" y="131"/>
                  </a:lnTo>
                  <a:lnTo>
                    <a:pt x="578" y="132"/>
                  </a:lnTo>
                  <a:lnTo>
                    <a:pt x="578" y="132"/>
                  </a:lnTo>
                  <a:lnTo>
                    <a:pt x="576" y="132"/>
                  </a:lnTo>
                  <a:lnTo>
                    <a:pt x="574" y="134"/>
                  </a:lnTo>
                  <a:lnTo>
                    <a:pt x="571" y="134"/>
                  </a:lnTo>
                  <a:lnTo>
                    <a:pt x="568" y="134"/>
                  </a:lnTo>
                  <a:lnTo>
                    <a:pt x="566" y="136"/>
                  </a:lnTo>
                  <a:lnTo>
                    <a:pt x="565" y="136"/>
                  </a:lnTo>
                  <a:lnTo>
                    <a:pt x="565" y="137"/>
                  </a:lnTo>
                  <a:lnTo>
                    <a:pt x="565" y="139"/>
                  </a:lnTo>
                  <a:lnTo>
                    <a:pt x="563" y="140"/>
                  </a:lnTo>
                  <a:lnTo>
                    <a:pt x="563" y="143"/>
                  </a:lnTo>
                  <a:lnTo>
                    <a:pt x="563" y="147"/>
                  </a:lnTo>
                  <a:lnTo>
                    <a:pt x="563" y="150"/>
                  </a:lnTo>
                  <a:lnTo>
                    <a:pt x="563" y="151"/>
                  </a:lnTo>
                  <a:lnTo>
                    <a:pt x="565" y="153"/>
                  </a:lnTo>
                  <a:lnTo>
                    <a:pt x="565" y="154"/>
                  </a:lnTo>
                  <a:lnTo>
                    <a:pt x="565" y="156"/>
                  </a:lnTo>
                  <a:lnTo>
                    <a:pt x="563" y="156"/>
                  </a:lnTo>
                  <a:lnTo>
                    <a:pt x="563" y="158"/>
                  </a:lnTo>
                  <a:lnTo>
                    <a:pt x="562" y="159"/>
                  </a:lnTo>
                  <a:lnTo>
                    <a:pt x="560" y="159"/>
                  </a:lnTo>
                  <a:lnTo>
                    <a:pt x="559" y="159"/>
                  </a:lnTo>
                  <a:lnTo>
                    <a:pt x="557" y="161"/>
                  </a:lnTo>
                  <a:lnTo>
                    <a:pt x="555" y="162"/>
                  </a:lnTo>
                  <a:lnTo>
                    <a:pt x="554" y="162"/>
                  </a:lnTo>
                  <a:lnTo>
                    <a:pt x="552" y="164"/>
                  </a:lnTo>
                  <a:lnTo>
                    <a:pt x="552" y="162"/>
                  </a:lnTo>
                  <a:lnTo>
                    <a:pt x="551" y="161"/>
                  </a:lnTo>
                  <a:lnTo>
                    <a:pt x="551" y="161"/>
                  </a:lnTo>
                  <a:lnTo>
                    <a:pt x="549" y="161"/>
                  </a:lnTo>
                  <a:lnTo>
                    <a:pt x="549" y="161"/>
                  </a:lnTo>
                  <a:lnTo>
                    <a:pt x="546" y="161"/>
                  </a:lnTo>
                  <a:lnTo>
                    <a:pt x="544" y="161"/>
                  </a:lnTo>
                  <a:lnTo>
                    <a:pt x="543" y="161"/>
                  </a:lnTo>
                  <a:lnTo>
                    <a:pt x="541" y="161"/>
                  </a:lnTo>
                  <a:lnTo>
                    <a:pt x="538" y="161"/>
                  </a:lnTo>
                  <a:lnTo>
                    <a:pt x="537" y="159"/>
                  </a:lnTo>
                  <a:lnTo>
                    <a:pt x="537" y="159"/>
                  </a:lnTo>
                  <a:lnTo>
                    <a:pt x="533" y="158"/>
                  </a:lnTo>
                  <a:lnTo>
                    <a:pt x="529" y="158"/>
                  </a:lnTo>
                  <a:lnTo>
                    <a:pt x="529" y="156"/>
                  </a:lnTo>
                  <a:lnTo>
                    <a:pt x="527" y="158"/>
                  </a:lnTo>
                  <a:lnTo>
                    <a:pt x="527" y="158"/>
                  </a:lnTo>
                  <a:lnTo>
                    <a:pt x="527" y="159"/>
                  </a:lnTo>
                  <a:lnTo>
                    <a:pt x="525" y="161"/>
                  </a:lnTo>
                  <a:lnTo>
                    <a:pt x="524" y="167"/>
                  </a:lnTo>
                  <a:lnTo>
                    <a:pt x="522" y="172"/>
                  </a:lnTo>
                  <a:lnTo>
                    <a:pt x="521" y="175"/>
                  </a:lnTo>
                  <a:lnTo>
                    <a:pt x="519" y="178"/>
                  </a:lnTo>
                  <a:lnTo>
                    <a:pt x="518" y="181"/>
                  </a:lnTo>
                  <a:lnTo>
                    <a:pt x="518" y="184"/>
                  </a:lnTo>
                  <a:lnTo>
                    <a:pt x="516" y="186"/>
                  </a:lnTo>
                  <a:lnTo>
                    <a:pt x="516" y="186"/>
                  </a:lnTo>
                  <a:lnTo>
                    <a:pt x="518" y="188"/>
                  </a:lnTo>
                  <a:lnTo>
                    <a:pt x="519" y="188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89"/>
                  </a:lnTo>
                  <a:lnTo>
                    <a:pt x="521" y="191"/>
                  </a:lnTo>
                  <a:lnTo>
                    <a:pt x="521" y="192"/>
                  </a:lnTo>
                  <a:lnTo>
                    <a:pt x="521" y="194"/>
                  </a:lnTo>
                  <a:lnTo>
                    <a:pt x="519" y="194"/>
                  </a:lnTo>
                  <a:lnTo>
                    <a:pt x="519" y="194"/>
                  </a:lnTo>
                  <a:lnTo>
                    <a:pt x="518" y="194"/>
                  </a:lnTo>
                  <a:lnTo>
                    <a:pt x="518" y="192"/>
                  </a:lnTo>
                  <a:lnTo>
                    <a:pt x="516" y="192"/>
                  </a:lnTo>
                  <a:lnTo>
                    <a:pt x="514" y="192"/>
                  </a:lnTo>
                  <a:lnTo>
                    <a:pt x="511" y="194"/>
                  </a:lnTo>
                  <a:lnTo>
                    <a:pt x="511" y="194"/>
                  </a:lnTo>
                  <a:lnTo>
                    <a:pt x="510" y="192"/>
                  </a:lnTo>
                  <a:lnTo>
                    <a:pt x="510" y="192"/>
                  </a:lnTo>
                  <a:lnTo>
                    <a:pt x="508" y="191"/>
                  </a:lnTo>
                  <a:lnTo>
                    <a:pt x="508" y="191"/>
                  </a:lnTo>
                  <a:lnTo>
                    <a:pt x="507" y="191"/>
                  </a:lnTo>
                  <a:lnTo>
                    <a:pt x="502" y="192"/>
                  </a:lnTo>
                  <a:lnTo>
                    <a:pt x="499" y="194"/>
                  </a:lnTo>
                  <a:lnTo>
                    <a:pt x="496" y="194"/>
                  </a:lnTo>
                  <a:lnTo>
                    <a:pt x="494" y="194"/>
                  </a:lnTo>
                  <a:lnTo>
                    <a:pt x="492" y="194"/>
                  </a:lnTo>
                  <a:lnTo>
                    <a:pt x="491" y="194"/>
                  </a:lnTo>
                  <a:lnTo>
                    <a:pt x="489" y="195"/>
                  </a:lnTo>
                  <a:lnTo>
                    <a:pt x="486" y="195"/>
                  </a:lnTo>
                  <a:lnTo>
                    <a:pt x="484" y="195"/>
                  </a:lnTo>
                  <a:lnTo>
                    <a:pt x="483" y="197"/>
                  </a:lnTo>
                  <a:lnTo>
                    <a:pt x="481" y="199"/>
                  </a:lnTo>
                  <a:lnTo>
                    <a:pt x="481" y="199"/>
                  </a:lnTo>
                  <a:lnTo>
                    <a:pt x="483" y="199"/>
                  </a:lnTo>
                  <a:lnTo>
                    <a:pt x="483" y="200"/>
                  </a:lnTo>
                  <a:lnTo>
                    <a:pt x="484" y="200"/>
                  </a:lnTo>
                  <a:lnTo>
                    <a:pt x="488" y="200"/>
                  </a:lnTo>
                  <a:lnTo>
                    <a:pt x="489" y="200"/>
                  </a:lnTo>
                  <a:lnTo>
                    <a:pt x="489" y="200"/>
                  </a:lnTo>
                  <a:lnTo>
                    <a:pt x="491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2"/>
                  </a:lnTo>
                  <a:lnTo>
                    <a:pt x="489" y="203"/>
                  </a:lnTo>
                  <a:lnTo>
                    <a:pt x="488" y="205"/>
                  </a:lnTo>
                  <a:lnTo>
                    <a:pt x="488" y="206"/>
                  </a:lnTo>
                  <a:lnTo>
                    <a:pt x="488" y="208"/>
                  </a:lnTo>
                  <a:lnTo>
                    <a:pt x="489" y="210"/>
                  </a:lnTo>
                  <a:lnTo>
                    <a:pt x="488" y="211"/>
                  </a:lnTo>
                  <a:lnTo>
                    <a:pt x="488" y="213"/>
                  </a:lnTo>
                  <a:lnTo>
                    <a:pt x="489" y="213"/>
                  </a:lnTo>
                  <a:lnTo>
                    <a:pt x="489" y="214"/>
                  </a:lnTo>
                  <a:lnTo>
                    <a:pt x="491" y="216"/>
                  </a:lnTo>
                  <a:lnTo>
                    <a:pt x="492" y="219"/>
                  </a:lnTo>
                  <a:lnTo>
                    <a:pt x="492" y="222"/>
                  </a:lnTo>
                  <a:lnTo>
                    <a:pt x="494" y="224"/>
                  </a:lnTo>
                  <a:lnTo>
                    <a:pt x="492" y="225"/>
                  </a:lnTo>
                  <a:lnTo>
                    <a:pt x="492" y="225"/>
                  </a:lnTo>
                  <a:lnTo>
                    <a:pt x="494" y="227"/>
                  </a:lnTo>
                  <a:lnTo>
                    <a:pt x="494" y="229"/>
                  </a:lnTo>
                  <a:lnTo>
                    <a:pt x="494" y="229"/>
                  </a:lnTo>
                  <a:lnTo>
                    <a:pt x="494" y="230"/>
                  </a:lnTo>
                  <a:lnTo>
                    <a:pt x="494" y="230"/>
                  </a:lnTo>
                  <a:lnTo>
                    <a:pt x="492" y="229"/>
                  </a:lnTo>
                  <a:lnTo>
                    <a:pt x="491" y="230"/>
                  </a:lnTo>
                  <a:lnTo>
                    <a:pt x="489" y="230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2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1" y="233"/>
                  </a:lnTo>
                  <a:lnTo>
                    <a:pt x="489" y="235"/>
                  </a:lnTo>
                  <a:lnTo>
                    <a:pt x="488" y="235"/>
                  </a:lnTo>
                  <a:lnTo>
                    <a:pt x="486" y="236"/>
                  </a:lnTo>
                  <a:lnTo>
                    <a:pt x="486" y="238"/>
                  </a:lnTo>
                  <a:lnTo>
                    <a:pt x="486" y="238"/>
                  </a:lnTo>
                  <a:lnTo>
                    <a:pt x="486" y="240"/>
                  </a:lnTo>
                  <a:lnTo>
                    <a:pt x="486" y="243"/>
                  </a:lnTo>
                  <a:lnTo>
                    <a:pt x="488" y="244"/>
                  </a:lnTo>
                  <a:lnTo>
                    <a:pt x="488" y="244"/>
                  </a:lnTo>
                  <a:lnTo>
                    <a:pt x="486" y="246"/>
                  </a:lnTo>
                  <a:lnTo>
                    <a:pt x="486" y="246"/>
                  </a:lnTo>
                  <a:lnTo>
                    <a:pt x="484" y="244"/>
                  </a:lnTo>
                  <a:lnTo>
                    <a:pt x="481" y="241"/>
                  </a:lnTo>
                  <a:lnTo>
                    <a:pt x="480" y="241"/>
                  </a:lnTo>
                  <a:lnTo>
                    <a:pt x="478" y="241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3" y="240"/>
                  </a:lnTo>
                  <a:lnTo>
                    <a:pt x="473" y="238"/>
                  </a:lnTo>
                  <a:lnTo>
                    <a:pt x="472" y="238"/>
                  </a:lnTo>
                  <a:lnTo>
                    <a:pt x="472" y="236"/>
                  </a:lnTo>
                  <a:lnTo>
                    <a:pt x="470" y="235"/>
                  </a:lnTo>
                  <a:lnTo>
                    <a:pt x="470" y="236"/>
                  </a:lnTo>
                  <a:lnTo>
                    <a:pt x="469" y="235"/>
                  </a:lnTo>
                  <a:lnTo>
                    <a:pt x="467" y="235"/>
                  </a:lnTo>
                  <a:lnTo>
                    <a:pt x="466" y="235"/>
                  </a:lnTo>
                  <a:lnTo>
                    <a:pt x="464" y="235"/>
                  </a:lnTo>
                  <a:lnTo>
                    <a:pt x="462" y="233"/>
                  </a:lnTo>
                  <a:lnTo>
                    <a:pt x="459" y="233"/>
                  </a:lnTo>
                  <a:lnTo>
                    <a:pt x="459" y="233"/>
                  </a:lnTo>
                  <a:lnTo>
                    <a:pt x="455" y="233"/>
                  </a:lnTo>
                  <a:lnTo>
                    <a:pt x="451" y="233"/>
                  </a:lnTo>
                  <a:lnTo>
                    <a:pt x="448" y="233"/>
                  </a:lnTo>
                  <a:lnTo>
                    <a:pt x="447" y="233"/>
                  </a:lnTo>
                  <a:lnTo>
                    <a:pt x="447" y="233"/>
                  </a:lnTo>
                  <a:lnTo>
                    <a:pt x="445" y="233"/>
                  </a:lnTo>
                  <a:lnTo>
                    <a:pt x="443" y="233"/>
                  </a:lnTo>
                  <a:lnTo>
                    <a:pt x="440" y="232"/>
                  </a:lnTo>
                  <a:lnTo>
                    <a:pt x="440" y="232"/>
                  </a:lnTo>
                  <a:lnTo>
                    <a:pt x="439" y="232"/>
                  </a:lnTo>
                  <a:lnTo>
                    <a:pt x="434" y="233"/>
                  </a:lnTo>
                  <a:lnTo>
                    <a:pt x="432" y="233"/>
                  </a:lnTo>
                  <a:lnTo>
                    <a:pt x="429" y="233"/>
                  </a:lnTo>
                  <a:lnTo>
                    <a:pt x="425" y="233"/>
                  </a:lnTo>
                  <a:lnTo>
                    <a:pt x="423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20" y="235"/>
                  </a:lnTo>
                  <a:lnTo>
                    <a:pt x="417" y="235"/>
                  </a:lnTo>
                  <a:lnTo>
                    <a:pt x="412" y="233"/>
                  </a:lnTo>
                  <a:lnTo>
                    <a:pt x="409" y="232"/>
                  </a:lnTo>
                  <a:lnTo>
                    <a:pt x="406" y="230"/>
                  </a:lnTo>
                  <a:lnTo>
                    <a:pt x="402" y="229"/>
                  </a:lnTo>
                  <a:lnTo>
                    <a:pt x="399" y="227"/>
                  </a:lnTo>
                  <a:lnTo>
                    <a:pt x="399" y="229"/>
                  </a:lnTo>
                  <a:lnTo>
                    <a:pt x="399" y="229"/>
                  </a:lnTo>
                  <a:lnTo>
                    <a:pt x="398" y="229"/>
                  </a:lnTo>
                  <a:lnTo>
                    <a:pt x="396" y="229"/>
                  </a:lnTo>
                  <a:lnTo>
                    <a:pt x="395" y="229"/>
                  </a:lnTo>
                  <a:lnTo>
                    <a:pt x="393" y="230"/>
                  </a:lnTo>
                  <a:lnTo>
                    <a:pt x="391" y="230"/>
                  </a:lnTo>
                  <a:lnTo>
                    <a:pt x="390" y="232"/>
                  </a:lnTo>
                  <a:lnTo>
                    <a:pt x="388" y="236"/>
                  </a:lnTo>
                  <a:lnTo>
                    <a:pt x="388" y="238"/>
                  </a:lnTo>
                  <a:lnTo>
                    <a:pt x="390" y="241"/>
                  </a:lnTo>
                  <a:lnTo>
                    <a:pt x="388" y="241"/>
                  </a:lnTo>
                  <a:lnTo>
                    <a:pt x="387" y="241"/>
                  </a:lnTo>
                  <a:lnTo>
                    <a:pt x="387" y="240"/>
                  </a:lnTo>
                  <a:lnTo>
                    <a:pt x="385" y="240"/>
                  </a:lnTo>
                  <a:lnTo>
                    <a:pt x="380" y="240"/>
                  </a:lnTo>
                  <a:lnTo>
                    <a:pt x="379" y="238"/>
                  </a:lnTo>
                  <a:lnTo>
                    <a:pt x="379" y="238"/>
                  </a:lnTo>
                  <a:lnTo>
                    <a:pt x="377" y="238"/>
                  </a:lnTo>
                  <a:lnTo>
                    <a:pt x="376" y="236"/>
                  </a:lnTo>
                  <a:lnTo>
                    <a:pt x="371" y="236"/>
                  </a:lnTo>
                  <a:lnTo>
                    <a:pt x="369" y="236"/>
                  </a:lnTo>
                  <a:lnTo>
                    <a:pt x="365" y="235"/>
                  </a:lnTo>
                  <a:lnTo>
                    <a:pt x="365" y="235"/>
                  </a:lnTo>
                  <a:lnTo>
                    <a:pt x="363" y="235"/>
                  </a:lnTo>
                  <a:lnTo>
                    <a:pt x="361" y="235"/>
                  </a:lnTo>
                  <a:lnTo>
                    <a:pt x="360" y="235"/>
                  </a:lnTo>
                  <a:lnTo>
                    <a:pt x="360" y="235"/>
                  </a:lnTo>
                  <a:lnTo>
                    <a:pt x="357" y="236"/>
                  </a:lnTo>
                  <a:lnTo>
                    <a:pt x="355" y="238"/>
                  </a:lnTo>
                  <a:lnTo>
                    <a:pt x="355" y="238"/>
                  </a:lnTo>
                  <a:lnTo>
                    <a:pt x="354" y="240"/>
                  </a:lnTo>
                  <a:lnTo>
                    <a:pt x="354" y="241"/>
                  </a:lnTo>
                  <a:lnTo>
                    <a:pt x="352" y="241"/>
                  </a:lnTo>
                  <a:lnTo>
                    <a:pt x="352" y="243"/>
                  </a:lnTo>
                  <a:lnTo>
                    <a:pt x="352" y="244"/>
                  </a:lnTo>
                  <a:lnTo>
                    <a:pt x="352" y="244"/>
                  </a:lnTo>
                  <a:lnTo>
                    <a:pt x="350" y="246"/>
                  </a:lnTo>
                  <a:lnTo>
                    <a:pt x="350" y="246"/>
                  </a:lnTo>
                  <a:lnTo>
                    <a:pt x="349" y="246"/>
                  </a:lnTo>
                  <a:lnTo>
                    <a:pt x="349" y="247"/>
                  </a:lnTo>
                  <a:lnTo>
                    <a:pt x="347" y="247"/>
                  </a:lnTo>
                  <a:lnTo>
                    <a:pt x="347" y="249"/>
                  </a:lnTo>
                  <a:lnTo>
                    <a:pt x="346" y="249"/>
                  </a:lnTo>
                  <a:lnTo>
                    <a:pt x="346" y="247"/>
                  </a:lnTo>
                  <a:lnTo>
                    <a:pt x="344" y="247"/>
                  </a:lnTo>
                  <a:lnTo>
                    <a:pt x="344" y="249"/>
                  </a:lnTo>
                  <a:lnTo>
                    <a:pt x="343" y="251"/>
                  </a:lnTo>
                  <a:lnTo>
                    <a:pt x="339" y="252"/>
                  </a:lnTo>
                  <a:lnTo>
                    <a:pt x="338" y="254"/>
                  </a:lnTo>
                  <a:lnTo>
                    <a:pt x="336" y="254"/>
                  </a:lnTo>
                  <a:lnTo>
                    <a:pt x="333" y="255"/>
                  </a:lnTo>
                  <a:lnTo>
                    <a:pt x="333" y="255"/>
                  </a:lnTo>
                  <a:lnTo>
                    <a:pt x="330" y="257"/>
                  </a:lnTo>
                  <a:lnTo>
                    <a:pt x="330" y="258"/>
                  </a:lnTo>
                  <a:lnTo>
                    <a:pt x="328" y="258"/>
                  </a:lnTo>
                  <a:lnTo>
                    <a:pt x="327" y="258"/>
                  </a:lnTo>
                  <a:lnTo>
                    <a:pt x="325" y="260"/>
                  </a:lnTo>
                  <a:lnTo>
                    <a:pt x="325" y="262"/>
                  </a:lnTo>
                  <a:lnTo>
                    <a:pt x="324" y="263"/>
                  </a:lnTo>
                  <a:lnTo>
                    <a:pt x="322" y="265"/>
                  </a:lnTo>
                  <a:lnTo>
                    <a:pt x="320" y="265"/>
                  </a:lnTo>
                  <a:lnTo>
                    <a:pt x="319" y="266"/>
                  </a:lnTo>
                  <a:lnTo>
                    <a:pt x="319" y="268"/>
                  </a:lnTo>
                  <a:lnTo>
                    <a:pt x="317" y="269"/>
                  </a:lnTo>
                  <a:lnTo>
                    <a:pt x="317" y="269"/>
                  </a:lnTo>
                  <a:lnTo>
                    <a:pt x="319" y="271"/>
                  </a:lnTo>
                  <a:lnTo>
                    <a:pt x="319" y="273"/>
                  </a:lnTo>
                  <a:lnTo>
                    <a:pt x="317" y="273"/>
                  </a:lnTo>
                  <a:lnTo>
                    <a:pt x="317" y="273"/>
                  </a:lnTo>
                  <a:lnTo>
                    <a:pt x="316" y="273"/>
                  </a:lnTo>
                  <a:lnTo>
                    <a:pt x="314" y="273"/>
                  </a:lnTo>
                  <a:lnTo>
                    <a:pt x="313" y="271"/>
                  </a:lnTo>
                  <a:lnTo>
                    <a:pt x="311" y="271"/>
                  </a:lnTo>
                  <a:lnTo>
                    <a:pt x="311" y="269"/>
                  </a:lnTo>
                  <a:lnTo>
                    <a:pt x="311" y="268"/>
                  </a:lnTo>
                  <a:lnTo>
                    <a:pt x="311" y="266"/>
                  </a:lnTo>
                  <a:lnTo>
                    <a:pt x="311" y="266"/>
                  </a:lnTo>
                  <a:lnTo>
                    <a:pt x="311" y="265"/>
                  </a:lnTo>
                  <a:lnTo>
                    <a:pt x="309" y="265"/>
                  </a:lnTo>
                  <a:lnTo>
                    <a:pt x="309" y="263"/>
                  </a:lnTo>
                  <a:lnTo>
                    <a:pt x="309" y="263"/>
                  </a:lnTo>
                  <a:lnTo>
                    <a:pt x="308" y="263"/>
                  </a:lnTo>
                  <a:lnTo>
                    <a:pt x="306" y="263"/>
                  </a:lnTo>
                  <a:lnTo>
                    <a:pt x="306" y="263"/>
                  </a:lnTo>
                  <a:lnTo>
                    <a:pt x="303" y="263"/>
                  </a:lnTo>
                  <a:lnTo>
                    <a:pt x="300" y="263"/>
                  </a:lnTo>
                  <a:lnTo>
                    <a:pt x="298" y="263"/>
                  </a:lnTo>
                  <a:lnTo>
                    <a:pt x="295" y="263"/>
                  </a:lnTo>
                  <a:lnTo>
                    <a:pt x="292" y="263"/>
                  </a:lnTo>
                  <a:lnTo>
                    <a:pt x="292" y="263"/>
                  </a:lnTo>
                  <a:lnTo>
                    <a:pt x="291" y="263"/>
                  </a:lnTo>
                  <a:lnTo>
                    <a:pt x="291" y="262"/>
                  </a:lnTo>
                  <a:lnTo>
                    <a:pt x="291" y="260"/>
                  </a:lnTo>
                  <a:lnTo>
                    <a:pt x="289" y="257"/>
                  </a:lnTo>
                  <a:lnTo>
                    <a:pt x="289" y="255"/>
                  </a:lnTo>
                  <a:lnTo>
                    <a:pt x="289" y="254"/>
                  </a:lnTo>
                  <a:lnTo>
                    <a:pt x="289" y="251"/>
                  </a:lnTo>
                  <a:lnTo>
                    <a:pt x="287" y="249"/>
                  </a:lnTo>
                  <a:lnTo>
                    <a:pt x="286" y="249"/>
                  </a:lnTo>
                  <a:lnTo>
                    <a:pt x="284" y="249"/>
                  </a:lnTo>
                  <a:lnTo>
                    <a:pt x="281" y="249"/>
                  </a:lnTo>
                  <a:lnTo>
                    <a:pt x="281" y="247"/>
                  </a:lnTo>
                  <a:lnTo>
                    <a:pt x="281" y="246"/>
                  </a:lnTo>
                  <a:lnTo>
                    <a:pt x="281" y="243"/>
                  </a:lnTo>
                  <a:lnTo>
                    <a:pt x="281" y="241"/>
                  </a:lnTo>
                  <a:lnTo>
                    <a:pt x="281" y="238"/>
                  </a:lnTo>
                  <a:lnTo>
                    <a:pt x="283" y="235"/>
                  </a:lnTo>
                  <a:lnTo>
                    <a:pt x="283" y="233"/>
                  </a:lnTo>
                  <a:lnTo>
                    <a:pt x="283" y="232"/>
                  </a:lnTo>
                  <a:lnTo>
                    <a:pt x="281" y="232"/>
                  </a:lnTo>
                  <a:lnTo>
                    <a:pt x="279" y="233"/>
                  </a:lnTo>
                  <a:lnTo>
                    <a:pt x="278" y="233"/>
                  </a:lnTo>
                  <a:lnTo>
                    <a:pt x="276" y="232"/>
                  </a:lnTo>
                  <a:lnTo>
                    <a:pt x="276" y="230"/>
                  </a:lnTo>
                  <a:lnTo>
                    <a:pt x="275" y="229"/>
                  </a:lnTo>
                  <a:lnTo>
                    <a:pt x="273" y="225"/>
                  </a:lnTo>
                  <a:lnTo>
                    <a:pt x="272" y="225"/>
                  </a:lnTo>
                  <a:lnTo>
                    <a:pt x="270" y="224"/>
                  </a:lnTo>
                  <a:lnTo>
                    <a:pt x="268" y="222"/>
                  </a:lnTo>
                  <a:lnTo>
                    <a:pt x="267" y="222"/>
                  </a:lnTo>
                  <a:lnTo>
                    <a:pt x="267" y="221"/>
                  </a:lnTo>
                  <a:lnTo>
                    <a:pt x="265" y="219"/>
                  </a:lnTo>
                  <a:lnTo>
                    <a:pt x="264" y="219"/>
                  </a:lnTo>
                  <a:lnTo>
                    <a:pt x="262" y="221"/>
                  </a:lnTo>
                  <a:lnTo>
                    <a:pt x="261" y="221"/>
                  </a:lnTo>
                  <a:lnTo>
                    <a:pt x="259" y="222"/>
                  </a:lnTo>
                  <a:lnTo>
                    <a:pt x="259" y="222"/>
                  </a:lnTo>
                  <a:lnTo>
                    <a:pt x="256" y="222"/>
                  </a:lnTo>
                  <a:lnTo>
                    <a:pt x="254" y="222"/>
                  </a:lnTo>
                  <a:lnTo>
                    <a:pt x="253" y="221"/>
                  </a:lnTo>
                  <a:lnTo>
                    <a:pt x="250" y="221"/>
                  </a:lnTo>
                  <a:lnTo>
                    <a:pt x="248" y="221"/>
                  </a:lnTo>
                  <a:lnTo>
                    <a:pt x="243" y="221"/>
                  </a:lnTo>
                  <a:lnTo>
                    <a:pt x="240" y="221"/>
                  </a:lnTo>
                  <a:lnTo>
                    <a:pt x="238" y="221"/>
                  </a:lnTo>
                  <a:lnTo>
                    <a:pt x="235" y="221"/>
                  </a:lnTo>
                  <a:lnTo>
                    <a:pt x="232" y="222"/>
                  </a:lnTo>
                  <a:lnTo>
                    <a:pt x="229" y="222"/>
                  </a:lnTo>
                  <a:lnTo>
                    <a:pt x="226" y="222"/>
                  </a:lnTo>
                  <a:lnTo>
                    <a:pt x="224" y="222"/>
                  </a:lnTo>
                  <a:lnTo>
                    <a:pt x="223" y="222"/>
                  </a:lnTo>
                  <a:lnTo>
                    <a:pt x="221" y="221"/>
                  </a:lnTo>
                  <a:lnTo>
                    <a:pt x="220" y="219"/>
                  </a:lnTo>
                  <a:lnTo>
                    <a:pt x="218" y="218"/>
                  </a:lnTo>
                  <a:lnTo>
                    <a:pt x="216" y="216"/>
                  </a:lnTo>
                  <a:lnTo>
                    <a:pt x="215" y="214"/>
                  </a:lnTo>
                  <a:lnTo>
                    <a:pt x="213" y="213"/>
                  </a:lnTo>
                  <a:lnTo>
                    <a:pt x="210" y="211"/>
                  </a:lnTo>
                  <a:lnTo>
                    <a:pt x="210" y="210"/>
                  </a:lnTo>
                  <a:lnTo>
                    <a:pt x="210" y="208"/>
                  </a:lnTo>
                  <a:lnTo>
                    <a:pt x="209" y="206"/>
                  </a:lnTo>
                  <a:lnTo>
                    <a:pt x="207" y="206"/>
                  </a:lnTo>
                  <a:lnTo>
                    <a:pt x="205" y="205"/>
                  </a:lnTo>
                  <a:lnTo>
                    <a:pt x="202" y="203"/>
                  </a:lnTo>
                  <a:lnTo>
                    <a:pt x="201" y="202"/>
                  </a:lnTo>
                  <a:lnTo>
                    <a:pt x="199" y="202"/>
                  </a:lnTo>
                  <a:lnTo>
                    <a:pt x="197" y="200"/>
                  </a:lnTo>
                  <a:lnTo>
                    <a:pt x="194" y="199"/>
                  </a:lnTo>
                  <a:lnTo>
                    <a:pt x="194" y="192"/>
                  </a:lnTo>
                  <a:lnTo>
                    <a:pt x="196" y="191"/>
                  </a:lnTo>
                  <a:lnTo>
                    <a:pt x="194" y="189"/>
                  </a:lnTo>
                  <a:lnTo>
                    <a:pt x="194" y="188"/>
                  </a:lnTo>
                  <a:lnTo>
                    <a:pt x="194" y="186"/>
                  </a:lnTo>
                  <a:lnTo>
                    <a:pt x="193" y="186"/>
                  </a:lnTo>
                  <a:lnTo>
                    <a:pt x="191" y="186"/>
                  </a:lnTo>
                  <a:lnTo>
                    <a:pt x="191" y="186"/>
                  </a:lnTo>
                  <a:lnTo>
                    <a:pt x="190" y="184"/>
                  </a:lnTo>
                  <a:lnTo>
                    <a:pt x="190" y="184"/>
                  </a:lnTo>
                  <a:lnTo>
                    <a:pt x="191" y="184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3" y="180"/>
                  </a:lnTo>
                  <a:lnTo>
                    <a:pt x="199" y="181"/>
                  </a:lnTo>
                  <a:lnTo>
                    <a:pt x="201" y="181"/>
                  </a:lnTo>
                  <a:lnTo>
                    <a:pt x="201" y="181"/>
                  </a:lnTo>
                  <a:lnTo>
                    <a:pt x="201" y="180"/>
                  </a:lnTo>
                  <a:lnTo>
                    <a:pt x="202" y="178"/>
                  </a:lnTo>
                  <a:lnTo>
                    <a:pt x="204" y="178"/>
                  </a:lnTo>
                  <a:lnTo>
                    <a:pt x="205" y="178"/>
                  </a:lnTo>
                  <a:lnTo>
                    <a:pt x="205" y="177"/>
                  </a:lnTo>
                  <a:lnTo>
                    <a:pt x="207" y="177"/>
                  </a:lnTo>
                  <a:lnTo>
                    <a:pt x="207" y="177"/>
                  </a:lnTo>
                  <a:lnTo>
                    <a:pt x="210" y="175"/>
                  </a:lnTo>
                  <a:lnTo>
                    <a:pt x="212" y="175"/>
                  </a:lnTo>
                  <a:lnTo>
                    <a:pt x="212" y="173"/>
                  </a:lnTo>
                  <a:lnTo>
                    <a:pt x="212" y="172"/>
                  </a:lnTo>
                  <a:lnTo>
                    <a:pt x="213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2" y="170"/>
                  </a:lnTo>
                  <a:lnTo>
                    <a:pt x="210" y="170"/>
                  </a:lnTo>
                  <a:lnTo>
                    <a:pt x="207" y="170"/>
                  </a:lnTo>
                  <a:lnTo>
                    <a:pt x="207" y="169"/>
                  </a:lnTo>
                  <a:lnTo>
                    <a:pt x="205" y="169"/>
                  </a:lnTo>
                  <a:lnTo>
                    <a:pt x="205" y="167"/>
                  </a:lnTo>
                  <a:lnTo>
                    <a:pt x="205" y="166"/>
                  </a:lnTo>
                  <a:lnTo>
                    <a:pt x="205" y="164"/>
                  </a:lnTo>
                  <a:lnTo>
                    <a:pt x="204" y="164"/>
                  </a:lnTo>
                  <a:lnTo>
                    <a:pt x="202" y="164"/>
                  </a:lnTo>
                  <a:lnTo>
                    <a:pt x="202" y="164"/>
                  </a:lnTo>
                  <a:lnTo>
                    <a:pt x="204" y="166"/>
                  </a:lnTo>
                  <a:lnTo>
                    <a:pt x="205" y="166"/>
                  </a:lnTo>
                  <a:lnTo>
                    <a:pt x="205" y="167"/>
                  </a:lnTo>
                  <a:lnTo>
                    <a:pt x="204" y="167"/>
                  </a:lnTo>
                  <a:lnTo>
                    <a:pt x="202" y="169"/>
                  </a:lnTo>
                  <a:lnTo>
                    <a:pt x="202" y="167"/>
                  </a:lnTo>
                  <a:lnTo>
                    <a:pt x="201" y="167"/>
                  </a:lnTo>
                  <a:lnTo>
                    <a:pt x="201" y="167"/>
                  </a:lnTo>
                  <a:lnTo>
                    <a:pt x="201" y="169"/>
                  </a:lnTo>
                  <a:lnTo>
                    <a:pt x="199" y="169"/>
                  </a:lnTo>
                  <a:lnTo>
                    <a:pt x="199" y="167"/>
                  </a:lnTo>
                  <a:lnTo>
                    <a:pt x="199" y="166"/>
                  </a:lnTo>
                  <a:lnTo>
                    <a:pt x="197" y="166"/>
                  </a:lnTo>
                  <a:lnTo>
                    <a:pt x="197" y="166"/>
                  </a:lnTo>
                  <a:lnTo>
                    <a:pt x="196" y="167"/>
                  </a:lnTo>
                  <a:lnTo>
                    <a:pt x="194" y="169"/>
                  </a:lnTo>
                  <a:lnTo>
                    <a:pt x="194" y="169"/>
                  </a:lnTo>
                  <a:lnTo>
                    <a:pt x="194" y="170"/>
                  </a:lnTo>
                  <a:lnTo>
                    <a:pt x="196" y="172"/>
                  </a:lnTo>
                  <a:lnTo>
                    <a:pt x="196" y="172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201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2" y="172"/>
                  </a:lnTo>
                  <a:lnTo>
                    <a:pt x="204" y="172"/>
                  </a:lnTo>
                  <a:lnTo>
                    <a:pt x="204" y="172"/>
                  </a:lnTo>
                  <a:lnTo>
                    <a:pt x="204" y="170"/>
                  </a:lnTo>
                  <a:lnTo>
                    <a:pt x="205" y="172"/>
                  </a:lnTo>
                  <a:lnTo>
                    <a:pt x="205" y="172"/>
                  </a:lnTo>
                  <a:lnTo>
                    <a:pt x="205" y="173"/>
                  </a:lnTo>
                  <a:lnTo>
                    <a:pt x="205" y="175"/>
                  </a:lnTo>
                  <a:lnTo>
                    <a:pt x="205" y="175"/>
                  </a:lnTo>
                  <a:lnTo>
                    <a:pt x="205" y="177"/>
                  </a:lnTo>
                  <a:lnTo>
                    <a:pt x="204" y="177"/>
                  </a:lnTo>
                  <a:lnTo>
                    <a:pt x="204" y="177"/>
                  </a:lnTo>
                  <a:lnTo>
                    <a:pt x="199" y="177"/>
                  </a:lnTo>
                  <a:lnTo>
                    <a:pt x="197" y="177"/>
                  </a:lnTo>
                  <a:lnTo>
                    <a:pt x="196" y="177"/>
                  </a:lnTo>
                  <a:lnTo>
                    <a:pt x="196" y="177"/>
                  </a:lnTo>
                  <a:lnTo>
                    <a:pt x="194" y="177"/>
                  </a:lnTo>
                  <a:lnTo>
                    <a:pt x="193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91" y="173"/>
                  </a:lnTo>
                  <a:lnTo>
                    <a:pt x="191" y="172"/>
                  </a:lnTo>
                  <a:lnTo>
                    <a:pt x="190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8" y="172"/>
                  </a:lnTo>
                  <a:lnTo>
                    <a:pt x="186" y="172"/>
                  </a:lnTo>
                  <a:lnTo>
                    <a:pt x="188" y="173"/>
                  </a:lnTo>
                  <a:lnTo>
                    <a:pt x="190" y="177"/>
                  </a:lnTo>
                  <a:lnTo>
                    <a:pt x="190" y="178"/>
                  </a:lnTo>
                  <a:lnTo>
                    <a:pt x="190" y="180"/>
                  </a:lnTo>
                  <a:lnTo>
                    <a:pt x="188" y="181"/>
                  </a:lnTo>
                  <a:lnTo>
                    <a:pt x="188" y="181"/>
                  </a:lnTo>
                  <a:lnTo>
                    <a:pt x="188" y="183"/>
                  </a:lnTo>
                  <a:lnTo>
                    <a:pt x="188" y="183"/>
                  </a:lnTo>
                  <a:lnTo>
                    <a:pt x="186" y="183"/>
                  </a:lnTo>
                  <a:lnTo>
                    <a:pt x="186" y="183"/>
                  </a:lnTo>
                  <a:lnTo>
                    <a:pt x="186" y="184"/>
                  </a:lnTo>
                  <a:lnTo>
                    <a:pt x="186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3"/>
                  </a:lnTo>
                  <a:lnTo>
                    <a:pt x="185" y="184"/>
                  </a:lnTo>
                  <a:lnTo>
                    <a:pt x="185" y="184"/>
                  </a:lnTo>
                  <a:lnTo>
                    <a:pt x="183" y="183"/>
                  </a:lnTo>
                  <a:lnTo>
                    <a:pt x="183" y="183"/>
                  </a:lnTo>
                  <a:lnTo>
                    <a:pt x="183" y="181"/>
                  </a:lnTo>
                  <a:lnTo>
                    <a:pt x="183" y="180"/>
                  </a:lnTo>
                  <a:lnTo>
                    <a:pt x="185" y="180"/>
                  </a:lnTo>
                  <a:lnTo>
                    <a:pt x="185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3" y="178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78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9" y="180"/>
                  </a:lnTo>
                  <a:lnTo>
                    <a:pt x="177" y="180"/>
                  </a:lnTo>
                  <a:lnTo>
                    <a:pt x="177" y="180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3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4" y="186"/>
                  </a:lnTo>
                  <a:lnTo>
                    <a:pt x="172" y="186"/>
                  </a:lnTo>
                  <a:lnTo>
                    <a:pt x="169" y="188"/>
                  </a:lnTo>
                  <a:lnTo>
                    <a:pt x="168" y="188"/>
                  </a:lnTo>
                  <a:lnTo>
                    <a:pt x="164" y="189"/>
                  </a:lnTo>
                  <a:lnTo>
                    <a:pt x="160" y="189"/>
                  </a:lnTo>
                  <a:lnTo>
                    <a:pt x="158" y="191"/>
                  </a:lnTo>
                  <a:lnTo>
                    <a:pt x="155" y="191"/>
                  </a:lnTo>
                  <a:lnTo>
                    <a:pt x="153" y="191"/>
                  </a:lnTo>
                  <a:lnTo>
                    <a:pt x="150" y="192"/>
                  </a:lnTo>
                  <a:lnTo>
                    <a:pt x="147" y="192"/>
                  </a:lnTo>
                  <a:lnTo>
                    <a:pt x="145" y="194"/>
                  </a:lnTo>
                  <a:lnTo>
                    <a:pt x="142" y="194"/>
                  </a:lnTo>
                  <a:lnTo>
                    <a:pt x="141" y="195"/>
                  </a:lnTo>
                  <a:lnTo>
                    <a:pt x="138" y="195"/>
                  </a:lnTo>
                  <a:lnTo>
                    <a:pt x="136" y="197"/>
                  </a:lnTo>
                  <a:lnTo>
                    <a:pt x="136" y="205"/>
                  </a:lnTo>
                  <a:lnTo>
                    <a:pt x="136" y="208"/>
                  </a:lnTo>
                  <a:lnTo>
                    <a:pt x="136" y="225"/>
                  </a:lnTo>
                  <a:lnTo>
                    <a:pt x="136" y="229"/>
                  </a:lnTo>
                  <a:lnTo>
                    <a:pt x="136" y="252"/>
                  </a:lnTo>
                  <a:lnTo>
                    <a:pt x="136" y="257"/>
                  </a:lnTo>
                  <a:lnTo>
                    <a:pt x="136" y="260"/>
                  </a:lnTo>
                  <a:lnTo>
                    <a:pt x="136" y="260"/>
                  </a:lnTo>
                  <a:lnTo>
                    <a:pt x="134" y="260"/>
                  </a:lnTo>
                  <a:lnTo>
                    <a:pt x="131" y="262"/>
                  </a:lnTo>
                  <a:lnTo>
                    <a:pt x="130" y="262"/>
                  </a:lnTo>
                  <a:lnTo>
                    <a:pt x="128" y="262"/>
                  </a:lnTo>
                  <a:lnTo>
                    <a:pt x="128" y="262"/>
                  </a:lnTo>
                  <a:lnTo>
                    <a:pt x="128" y="260"/>
                  </a:lnTo>
                  <a:lnTo>
                    <a:pt x="127" y="258"/>
                  </a:lnTo>
                  <a:lnTo>
                    <a:pt x="125" y="258"/>
                  </a:lnTo>
                  <a:lnTo>
                    <a:pt x="125" y="257"/>
                  </a:lnTo>
                  <a:lnTo>
                    <a:pt x="123" y="255"/>
                  </a:lnTo>
                  <a:lnTo>
                    <a:pt x="122" y="252"/>
                  </a:lnTo>
                  <a:lnTo>
                    <a:pt x="120" y="251"/>
                  </a:lnTo>
                  <a:lnTo>
                    <a:pt x="120" y="251"/>
                  </a:lnTo>
                  <a:lnTo>
                    <a:pt x="120" y="249"/>
                  </a:lnTo>
                  <a:lnTo>
                    <a:pt x="117" y="247"/>
                  </a:lnTo>
                  <a:lnTo>
                    <a:pt x="114" y="246"/>
                  </a:lnTo>
                  <a:lnTo>
                    <a:pt x="111" y="244"/>
                  </a:lnTo>
                  <a:lnTo>
                    <a:pt x="111" y="244"/>
                  </a:lnTo>
                  <a:lnTo>
                    <a:pt x="109" y="243"/>
                  </a:lnTo>
                  <a:lnTo>
                    <a:pt x="108" y="243"/>
                  </a:lnTo>
                  <a:lnTo>
                    <a:pt x="106" y="243"/>
                  </a:lnTo>
                  <a:lnTo>
                    <a:pt x="103" y="244"/>
                  </a:lnTo>
                  <a:lnTo>
                    <a:pt x="100" y="244"/>
                  </a:lnTo>
                  <a:lnTo>
                    <a:pt x="97" y="246"/>
                  </a:lnTo>
                  <a:lnTo>
                    <a:pt x="93" y="246"/>
                  </a:lnTo>
                  <a:lnTo>
                    <a:pt x="93" y="247"/>
                  </a:lnTo>
                  <a:lnTo>
                    <a:pt x="90" y="247"/>
                  </a:lnTo>
                  <a:lnTo>
                    <a:pt x="89" y="251"/>
                  </a:lnTo>
                  <a:lnTo>
                    <a:pt x="86" y="252"/>
                  </a:lnTo>
                  <a:lnTo>
                    <a:pt x="86" y="251"/>
                  </a:lnTo>
                  <a:lnTo>
                    <a:pt x="86" y="247"/>
                  </a:lnTo>
                  <a:lnTo>
                    <a:pt x="86" y="247"/>
                  </a:lnTo>
                  <a:lnTo>
                    <a:pt x="86" y="244"/>
                  </a:lnTo>
                  <a:lnTo>
                    <a:pt x="87" y="243"/>
                  </a:lnTo>
                  <a:lnTo>
                    <a:pt x="87" y="241"/>
                  </a:lnTo>
                  <a:lnTo>
                    <a:pt x="87" y="240"/>
                  </a:lnTo>
                  <a:lnTo>
                    <a:pt x="87" y="236"/>
                  </a:lnTo>
                  <a:lnTo>
                    <a:pt x="87" y="235"/>
                  </a:lnTo>
                  <a:lnTo>
                    <a:pt x="86" y="235"/>
                  </a:lnTo>
                  <a:lnTo>
                    <a:pt x="84" y="235"/>
                  </a:lnTo>
                  <a:lnTo>
                    <a:pt x="82" y="235"/>
                  </a:lnTo>
                  <a:lnTo>
                    <a:pt x="82" y="235"/>
                  </a:lnTo>
                  <a:lnTo>
                    <a:pt x="81" y="233"/>
                  </a:lnTo>
                  <a:lnTo>
                    <a:pt x="79" y="233"/>
                  </a:lnTo>
                  <a:lnTo>
                    <a:pt x="79" y="233"/>
                  </a:lnTo>
                  <a:lnTo>
                    <a:pt x="78" y="235"/>
                  </a:lnTo>
                  <a:lnTo>
                    <a:pt x="78" y="233"/>
                  </a:lnTo>
                  <a:lnTo>
                    <a:pt x="76" y="233"/>
                  </a:lnTo>
                  <a:lnTo>
                    <a:pt x="76" y="232"/>
                  </a:lnTo>
                  <a:lnTo>
                    <a:pt x="76" y="232"/>
                  </a:lnTo>
                  <a:lnTo>
                    <a:pt x="74" y="230"/>
                  </a:lnTo>
                  <a:lnTo>
                    <a:pt x="73" y="229"/>
                  </a:lnTo>
                  <a:lnTo>
                    <a:pt x="71" y="229"/>
                  </a:lnTo>
                  <a:lnTo>
                    <a:pt x="70" y="229"/>
                  </a:lnTo>
                  <a:lnTo>
                    <a:pt x="68" y="229"/>
                  </a:lnTo>
                  <a:lnTo>
                    <a:pt x="68" y="227"/>
                  </a:lnTo>
                  <a:lnTo>
                    <a:pt x="68" y="225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68" y="222"/>
                  </a:lnTo>
                  <a:lnTo>
                    <a:pt x="68" y="222"/>
                  </a:lnTo>
                  <a:lnTo>
                    <a:pt x="67" y="221"/>
                  </a:lnTo>
                  <a:lnTo>
                    <a:pt x="65" y="219"/>
                  </a:lnTo>
                  <a:lnTo>
                    <a:pt x="63" y="214"/>
                  </a:lnTo>
                  <a:lnTo>
                    <a:pt x="62" y="211"/>
                  </a:lnTo>
                  <a:lnTo>
                    <a:pt x="60" y="210"/>
                  </a:lnTo>
                  <a:lnTo>
                    <a:pt x="59" y="210"/>
                  </a:lnTo>
                  <a:lnTo>
                    <a:pt x="57" y="208"/>
                  </a:lnTo>
                  <a:lnTo>
                    <a:pt x="54" y="208"/>
                  </a:lnTo>
                  <a:lnTo>
                    <a:pt x="54" y="208"/>
                  </a:lnTo>
                  <a:lnTo>
                    <a:pt x="52" y="206"/>
                  </a:lnTo>
                  <a:lnTo>
                    <a:pt x="52" y="206"/>
                  </a:lnTo>
                  <a:lnTo>
                    <a:pt x="54" y="205"/>
                  </a:lnTo>
                  <a:lnTo>
                    <a:pt x="54" y="203"/>
                  </a:lnTo>
                  <a:lnTo>
                    <a:pt x="56" y="203"/>
                  </a:lnTo>
                  <a:lnTo>
                    <a:pt x="59" y="203"/>
                  </a:lnTo>
                  <a:lnTo>
                    <a:pt x="62" y="203"/>
                  </a:lnTo>
                  <a:lnTo>
                    <a:pt x="65" y="205"/>
                  </a:lnTo>
                  <a:lnTo>
                    <a:pt x="65" y="205"/>
                  </a:lnTo>
                  <a:lnTo>
                    <a:pt x="67" y="205"/>
                  </a:lnTo>
                  <a:lnTo>
                    <a:pt x="68" y="205"/>
                  </a:lnTo>
                  <a:lnTo>
                    <a:pt x="70" y="205"/>
                  </a:lnTo>
                  <a:lnTo>
                    <a:pt x="71" y="205"/>
                  </a:lnTo>
                  <a:lnTo>
                    <a:pt x="71" y="203"/>
                  </a:lnTo>
                  <a:lnTo>
                    <a:pt x="70" y="203"/>
                  </a:lnTo>
                  <a:lnTo>
                    <a:pt x="70" y="203"/>
                  </a:lnTo>
                  <a:lnTo>
                    <a:pt x="68" y="203"/>
                  </a:lnTo>
                  <a:lnTo>
                    <a:pt x="67" y="202"/>
                  </a:lnTo>
                  <a:lnTo>
                    <a:pt x="65" y="200"/>
                  </a:lnTo>
                  <a:lnTo>
                    <a:pt x="65" y="199"/>
                  </a:lnTo>
                  <a:lnTo>
                    <a:pt x="63" y="197"/>
                  </a:lnTo>
                  <a:lnTo>
                    <a:pt x="65" y="197"/>
                  </a:lnTo>
                  <a:lnTo>
                    <a:pt x="67" y="195"/>
                  </a:lnTo>
                  <a:lnTo>
                    <a:pt x="68" y="194"/>
                  </a:lnTo>
                  <a:lnTo>
                    <a:pt x="68" y="192"/>
                  </a:lnTo>
                  <a:lnTo>
                    <a:pt x="68" y="191"/>
                  </a:lnTo>
                  <a:lnTo>
                    <a:pt x="70" y="189"/>
                  </a:lnTo>
                  <a:lnTo>
                    <a:pt x="71" y="191"/>
                  </a:lnTo>
                  <a:lnTo>
                    <a:pt x="74" y="189"/>
                  </a:lnTo>
                  <a:lnTo>
                    <a:pt x="79" y="189"/>
                  </a:lnTo>
                  <a:lnTo>
                    <a:pt x="84" y="189"/>
                  </a:lnTo>
                  <a:lnTo>
                    <a:pt x="86" y="189"/>
                  </a:lnTo>
                  <a:lnTo>
                    <a:pt x="90" y="191"/>
                  </a:lnTo>
                  <a:lnTo>
                    <a:pt x="92" y="191"/>
                  </a:lnTo>
                  <a:lnTo>
                    <a:pt x="93" y="191"/>
                  </a:lnTo>
                  <a:lnTo>
                    <a:pt x="97" y="191"/>
                  </a:lnTo>
                  <a:lnTo>
                    <a:pt x="93" y="189"/>
                  </a:lnTo>
                  <a:lnTo>
                    <a:pt x="90" y="188"/>
                  </a:lnTo>
                  <a:lnTo>
                    <a:pt x="90" y="186"/>
                  </a:lnTo>
                  <a:lnTo>
                    <a:pt x="92" y="183"/>
                  </a:lnTo>
                  <a:lnTo>
                    <a:pt x="93" y="180"/>
                  </a:lnTo>
                  <a:lnTo>
                    <a:pt x="95" y="175"/>
                  </a:lnTo>
                  <a:lnTo>
                    <a:pt x="95" y="170"/>
                  </a:lnTo>
                  <a:lnTo>
                    <a:pt x="93" y="170"/>
                  </a:lnTo>
                  <a:lnTo>
                    <a:pt x="93" y="169"/>
                  </a:lnTo>
                  <a:lnTo>
                    <a:pt x="95" y="167"/>
                  </a:lnTo>
                  <a:lnTo>
                    <a:pt x="95" y="166"/>
                  </a:lnTo>
                  <a:lnTo>
                    <a:pt x="95" y="166"/>
                  </a:lnTo>
                  <a:lnTo>
                    <a:pt x="93" y="162"/>
                  </a:lnTo>
                  <a:lnTo>
                    <a:pt x="93" y="162"/>
                  </a:lnTo>
                  <a:lnTo>
                    <a:pt x="92" y="161"/>
                  </a:lnTo>
                  <a:lnTo>
                    <a:pt x="89" y="161"/>
                  </a:lnTo>
                  <a:lnTo>
                    <a:pt x="86" y="161"/>
                  </a:lnTo>
                  <a:lnTo>
                    <a:pt x="84" y="161"/>
                  </a:lnTo>
                  <a:lnTo>
                    <a:pt x="84" y="162"/>
                  </a:lnTo>
                  <a:lnTo>
                    <a:pt x="84" y="162"/>
                  </a:lnTo>
                  <a:lnTo>
                    <a:pt x="81" y="164"/>
                  </a:lnTo>
                  <a:lnTo>
                    <a:pt x="81" y="164"/>
                  </a:lnTo>
                  <a:lnTo>
                    <a:pt x="79" y="164"/>
                  </a:lnTo>
                  <a:lnTo>
                    <a:pt x="79" y="162"/>
                  </a:lnTo>
                  <a:lnTo>
                    <a:pt x="78" y="162"/>
                  </a:lnTo>
                  <a:lnTo>
                    <a:pt x="74" y="161"/>
                  </a:lnTo>
                  <a:lnTo>
                    <a:pt x="73" y="159"/>
                  </a:lnTo>
                  <a:lnTo>
                    <a:pt x="73" y="159"/>
                  </a:lnTo>
                  <a:lnTo>
                    <a:pt x="68" y="159"/>
                  </a:lnTo>
                  <a:lnTo>
                    <a:pt x="67" y="158"/>
                  </a:lnTo>
                  <a:lnTo>
                    <a:pt x="63" y="159"/>
                  </a:lnTo>
                  <a:lnTo>
                    <a:pt x="60" y="161"/>
                  </a:lnTo>
                  <a:lnTo>
                    <a:pt x="59" y="161"/>
                  </a:lnTo>
                  <a:lnTo>
                    <a:pt x="59" y="162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6" y="162"/>
                  </a:lnTo>
                  <a:lnTo>
                    <a:pt x="54" y="164"/>
                  </a:lnTo>
                  <a:lnTo>
                    <a:pt x="51" y="166"/>
                  </a:lnTo>
                  <a:lnTo>
                    <a:pt x="49" y="167"/>
                  </a:lnTo>
                  <a:lnTo>
                    <a:pt x="48" y="167"/>
                  </a:lnTo>
                  <a:lnTo>
                    <a:pt x="46" y="169"/>
                  </a:lnTo>
                  <a:lnTo>
                    <a:pt x="45" y="169"/>
                  </a:lnTo>
                  <a:lnTo>
                    <a:pt x="43" y="169"/>
                  </a:lnTo>
                  <a:lnTo>
                    <a:pt x="41" y="169"/>
                  </a:lnTo>
                  <a:lnTo>
                    <a:pt x="40" y="169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40" y="170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8" y="172"/>
                  </a:lnTo>
                  <a:lnTo>
                    <a:pt x="35" y="170"/>
                  </a:lnTo>
                  <a:lnTo>
                    <a:pt x="32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27" y="166"/>
                  </a:lnTo>
                  <a:lnTo>
                    <a:pt x="29" y="166"/>
                  </a:lnTo>
                  <a:lnTo>
                    <a:pt x="29" y="164"/>
                  </a:lnTo>
                  <a:lnTo>
                    <a:pt x="29" y="164"/>
                  </a:lnTo>
                  <a:lnTo>
                    <a:pt x="30" y="164"/>
                  </a:lnTo>
                  <a:lnTo>
                    <a:pt x="30" y="166"/>
                  </a:lnTo>
                  <a:lnTo>
                    <a:pt x="32" y="166"/>
                  </a:lnTo>
                  <a:lnTo>
                    <a:pt x="33" y="166"/>
                  </a:lnTo>
                  <a:lnTo>
                    <a:pt x="35" y="166"/>
                  </a:lnTo>
                  <a:lnTo>
                    <a:pt x="35" y="164"/>
                  </a:lnTo>
                  <a:lnTo>
                    <a:pt x="32" y="161"/>
                  </a:lnTo>
                  <a:lnTo>
                    <a:pt x="30" y="159"/>
                  </a:lnTo>
                  <a:lnTo>
                    <a:pt x="29" y="156"/>
                  </a:lnTo>
                  <a:lnTo>
                    <a:pt x="29" y="154"/>
                  </a:lnTo>
                  <a:lnTo>
                    <a:pt x="27" y="151"/>
                  </a:lnTo>
                  <a:lnTo>
                    <a:pt x="24" y="150"/>
                  </a:lnTo>
                  <a:lnTo>
                    <a:pt x="22" y="147"/>
                  </a:lnTo>
                  <a:lnTo>
                    <a:pt x="22" y="147"/>
                  </a:lnTo>
                  <a:lnTo>
                    <a:pt x="19" y="147"/>
                  </a:lnTo>
                  <a:lnTo>
                    <a:pt x="15" y="145"/>
                  </a:lnTo>
                  <a:lnTo>
                    <a:pt x="13" y="145"/>
                  </a:lnTo>
                  <a:lnTo>
                    <a:pt x="11" y="147"/>
                  </a:lnTo>
                  <a:lnTo>
                    <a:pt x="10" y="147"/>
                  </a:lnTo>
                  <a:lnTo>
                    <a:pt x="10" y="145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2"/>
                  </a:lnTo>
                  <a:lnTo>
                    <a:pt x="8" y="140"/>
                  </a:lnTo>
                  <a:lnTo>
                    <a:pt x="7" y="137"/>
                  </a:lnTo>
                  <a:lnTo>
                    <a:pt x="7" y="137"/>
                  </a:lnTo>
                  <a:lnTo>
                    <a:pt x="4" y="136"/>
                  </a:lnTo>
                  <a:lnTo>
                    <a:pt x="2" y="134"/>
                  </a:lnTo>
                  <a:lnTo>
                    <a:pt x="0" y="131"/>
                  </a:lnTo>
                  <a:lnTo>
                    <a:pt x="2" y="128"/>
                  </a:lnTo>
                  <a:lnTo>
                    <a:pt x="4" y="125"/>
                  </a:lnTo>
                  <a:lnTo>
                    <a:pt x="5" y="123"/>
                  </a:lnTo>
                  <a:lnTo>
                    <a:pt x="7" y="121"/>
                  </a:lnTo>
                  <a:lnTo>
                    <a:pt x="7" y="121"/>
                  </a:lnTo>
                  <a:lnTo>
                    <a:pt x="7" y="120"/>
                  </a:lnTo>
                  <a:lnTo>
                    <a:pt x="5" y="118"/>
                  </a:lnTo>
                  <a:lnTo>
                    <a:pt x="4" y="118"/>
                  </a:lnTo>
                  <a:lnTo>
                    <a:pt x="4" y="117"/>
                  </a:lnTo>
                  <a:lnTo>
                    <a:pt x="4" y="114"/>
                  </a:lnTo>
                  <a:lnTo>
                    <a:pt x="5" y="110"/>
                  </a:lnTo>
                  <a:lnTo>
                    <a:pt x="7" y="107"/>
                  </a:lnTo>
                  <a:lnTo>
                    <a:pt x="8" y="106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6"/>
                  </a:lnTo>
                  <a:lnTo>
                    <a:pt x="16" y="98"/>
                  </a:lnTo>
                  <a:lnTo>
                    <a:pt x="18" y="99"/>
                  </a:lnTo>
                  <a:lnTo>
                    <a:pt x="21" y="102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6" y="107"/>
                  </a:lnTo>
                  <a:lnTo>
                    <a:pt x="27" y="107"/>
                  </a:lnTo>
                  <a:lnTo>
                    <a:pt x="29" y="107"/>
                  </a:lnTo>
                  <a:lnTo>
                    <a:pt x="32" y="106"/>
                  </a:lnTo>
                  <a:lnTo>
                    <a:pt x="32" y="106"/>
                  </a:lnTo>
                  <a:lnTo>
                    <a:pt x="33" y="104"/>
                  </a:lnTo>
                  <a:lnTo>
                    <a:pt x="32" y="102"/>
                  </a:lnTo>
                  <a:lnTo>
                    <a:pt x="32" y="102"/>
                  </a:lnTo>
                  <a:lnTo>
                    <a:pt x="32" y="101"/>
                  </a:lnTo>
                  <a:lnTo>
                    <a:pt x="30" y="98"/>
                  </a:lnTo>
                  <a:lnTo>
                    <a:pt x="30" y="95"/>
                  </a:lnTo>
                  <a:lnTo>
                    <a:pt x="30" y="93"/>
                  </a:lnTo>
                  <a:lnTo>
                    <a:pt x="30" y="93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33" y="93"/>
                  </a:lnTo>
                  <a:lnTo>
                    <a:pt x="37" y="91"/>
                  </a:lnTo>
                  <a:lnTo>
                    <a:pt x="40" y="88"/>
                  </a:lnTo>
                  <a:lnTo>
                    <a:pt x="40" y="87"/>
                  </a:lnTo>
                  <a:lnTo>
                    <a:pt x="41" y="85"/>
                  </a:lnTo>
                  <a:lnTo>
                    <a:pt x="43" y="84"/>
                  </a:lnTo>
                  <a:lnTo>
                    <a:pt x="45" y="84"/>
                  </a:lnTo>
                  <a:lnTo>
                    <a:pt x="48" y="84"/>
                  </a:lnTo>
                  <a:lnTo>
                    <a:pt x="49" y="82"/>
                  </a:lnTo>
                  <a:lnTo>
                    <a:pt x="51" y="80"/>
                  </a:lnTo>
                  <a:lnTo>
                    <a:pt x="52" y="80"/>
                  </a:lnTo>
                  <a:lnTo>
                    <a:pt x="54" y="79"/>
                  </a:lnTo>
                  <a:lnTo>
                    <a:pt x="54" y="79"/>
                  </a:lnTo>
                  <a:lnTo>
                    <a:pt x="57" y="76"/>
                  </a:lnTo>
                  <a:lnTo>
                    <a:pt x="59" y="74"/>
                  </a:lnTo>
                  <a:lnTo>
                    <a:pt x="60" y="73"/>
                  </a:lnTo>
                  <a:lnTo>
                    <a:pt x="60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7" y="74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6"/>
                  </a:lnTo>
                  <a:lnTo>
                    <a:pt x="70" y="77"/>
                  </a:lnTo>
                  <a:lnTo>
                    <a:pt x="70" y="77"/>
                  </a:lnTo>
                  <a:lnTo>
                    <a:pt x="71" y="77"/>
                  </a:lnTo>
                  <a:lnTo>
                    <a:pt x="73" y="77"/>
                  </a:lnTo>
                  <a:lnTo>
                    <a:pt x="74" y="76"/>
                  </a:lnTo>
                  <a:lnTo>
                    <a:pt x="79" y="73"/>
                  </a:lnTo>
                  <a:lnTo>
                    <a:pt x="82" y="73"/>
                  </a:lnTo>
                  <a:lnTo>
                    <a:pt x="84" y="73"/>
                  </a:lnTo>
                  <a:lnTo>
                    <a:pt x="84" y="74"/>
                  </a:lnTo>
                  <a:lnTo>
                    <a:pt x="86" y="76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7" y="77"/>
                  </a:lnTo>
                  <a:lnTo>
                    <a:pt x="89" y="76"/>
                  </a:lnTo>
                  <a:lnTo>
                    <a:pt x="89" y="76"/>
                  </a:lnTo>
                  <a:lnTo>
                    <a:pt x="90" y="76"/>
                  </a:lnTo>
                  <a:lnTo>
                    <a:pt x="92" y="77"/>
                  </a:lnTo>
                  <a:lnTo>
                    <a:pt x="93" y="77"/>
                  </a:lnTo>
                  <a:lnTo>
                    <a:pt x="97" y="77"/>
                  </a:lnTo>
                  <a:lnTo>
                    <a:pt x="97" y="76"/>
                  </a:lnTo>
                  <a:lnTo>
                    <a:pt x="98" y="77"/>
                  </a:lnTo>
                  <a:lnTo>
                    <a:pt x="100" y="77"/>
                  </a:lnTo>
                  <a:lnTo>
                    <a:pt x="101" y="79"/>
                  </a:lnTo>
                  <a:lnTo>
                    <a:pt x="103" y="80"/>
                  </a:lnTo>
                  <a:lnTo>
                    <a:pt x="104" y="82"/>
                  </a:lnTo>
                  <a:lnTo>
                    <a:pt x="106" y="82"/>
                  </a:lnTo>
                  <a:lnTo>
                    <a:pt x="108" y="84"/>
                  </a:lnTo>
                  <a:lnTo>
                    <a:pt x="109" y="85"/>
                  </a:lnTo>
                  <a:lnTo>
                    <a:pt x="111" y="85"/>
                  </a:lnTo>
                  <a:lnTo>
                    <a:pt x="112" y="87"/>
                  </a:lnTo>
                  <a:lnTo>
                    <a:pt x="114" y="90"/>
                  </a:lnTo>
                  <a:lnTo>
                    <a:pt x="114" y="91"/>
                  </a:lnTo>
                  <a:lnTo>
                    <a:pt x="114" y="93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5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5" y="88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5" y="87"/>
                  </a:lnTo>
                  <a:lnTo>
                    <a:pt x="117" y="85"/>
                  </a:lnTo>
                  <a:lnTo>
                    <a:pt x="119" y="85"/>
                  </a:lnTo>
                  <a:lnTo>
                    <a:pt x="120" y="87"/>
                  </a:lnTo>
                  <a:lnTo>
                    <a:pt x="122" y="88"/>
                  </a:lnTo>
                  <a:lnTo>
                    <a:pt x="125" y="90"/>
                  </a:lnTo>
                  <a:lnTo>
                    <a:pt x="127" y="91"/>
                  </a:lnTo>
                  <a:lnTo>
                    <a:pt x="130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6" y="93"/>
                  </a:lnTo>
                  <a:lnTo>
                    <a:pt x="138" y="91"/>
                  </a:lnTo>
                  <a:lnTo>
                    <a:pt x="138" y="90"/>
                  </a:lnTo>
                  <a:lnTo>
                    <a:pt x="139" y="88"/>
                  </a:lnTo>
                  <a:lnTo>
                    <a:pt x="141" y="87"/>
                  </a:lnTo>
                  <a:lnTo>
                    <a:pt x="144" y="85"/>
                  </a:lnTo>
                  <a:lnTo>
                    <a:pt x="144" y="85"/>
                  </a:lnTo>
                  <a:lnTo>
                    <a:pt x="145" y="87"/>
                  </a:lnTo>
                  <a:lnTo>
                    <a:pt x="147" y="85"/>
                  </a:lnTo>
                  <a:lnTo>
                    <a:pt x="149" y="85"/>
                  </a:lnTo>
                  <a:lnTo>
                    <a:pt x="150" y="85"/>
                  </a:lnTo>
                  <a:lnTo>
                    <a:pt x="153" y="85"/>
                  </a:lnTo>
                  <a:lnTo>
                    <a:pt x="155" y="87"/>
                  </a:lnTo>
                  <a:lnTo>
                    <a:pt x="156" y="88"/>
                  </a:lnTo>
                  <a:lnTo>
                    <a:pt x="158" y="88"/>
                  </a:lnTo>
                  <a:lnTo>
                    <a:pt x="160" y="87"/>
                  </a:lnTo>
                  <a:lnTo>
                    <a:pt x="161" y="87"/>
                  </a:lnTo>
                  <a:lnTo>
                    <a:pt x="161" y="85"/>
                  </a:lnTo>
                  <a:lnTo>
                    <a:pt x="163" y="84"/>
                  </a:lnTo>
                  <a:lnTo>
                    <a:pt x="163" y="84"/>
                  </a:lnTo>
                  <a:lnTo>
                    <a:pt x="166" y="85"/>
                  </a:lnTo>
                  <a:lnTo>
                    <a:pt x="168" y="85"/>
                  </a:lnTo>
                  <a:lnTo>
                    <a:pt x="168" y="84"/>
                  </a:lnTo>
                  <a:lnTo>
                    <a:pt x="171" y="85"/>
                  </a:lnTo>
                  <a:lnTo>
                    <a:pt x="174" y="87"/>
                  </a:lnTo>
                  <a:lnTo>
                    <a:pt x="175" y="88"/>
                  </a:lnTo>
                  <a:lnTo>
                    <a:pt x="177" y="91"/>
                  </a:lnTo>
                  <a:lnTo>
                    <a:pt x="179" y="91"/>
                  </a:lnTo>
                  <a:lnTo>
                    <a:pt x="180" y="91"/>
                  </a:lnTo>
                  <a:lnTo>
                    <a:pt x="180" y="91"/>
                  </a:lnTo>
                  <a:lnTo>
                    <a:pt x="182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3"/>
                  </a:lnTo>
                  <a:lnTo>
                    <a:pt x="186" y="95"/>
                  </a:lnTo>
                  <a:lnTo>
                    <a:pt x="186" y="96"/>
                  </a:lnTo>
                  <a:lnTo>
                    <a:pt x="191" y="95"/>
                  </a:lnTo>
                  <a:lnTo>
                    <a:pt x="191" y="93"/>
                  </a:lnTo>
                  <a:lnTo>
                    <a:pt x="193" y="91"/>
                  </a:lnTo>
                  <a:lnTo>
                    <a:pt x="193" y="90"/>
                  </a:lnTo>
                  <a:lnTo>
                    <a:pt x="194" y="88"/>
                  </a:lnTo>
                  <a:lnTo>
                    <a:pt x="194" y="88"/>
                  </a:lnTo>
                  <a:lnTo>
                    <a:pt x="196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201" y="91"/>
                  </a:lnTo>
                  <a:lnTo>
                    <a:pt x="202" y="91"/>
                  </a:lnTo>
                  <a:lnTo>
                    <a:pt x="204" y="91"/>
                  </a:lnTo>
                  <a:lnTo>
                    <a:pt x="207" y="91"/>
                  </a:lnTo>
                  <a:lnTo>
                    <a:pt x="212" y="90"/>
                  </a:lnTo>
                  <a:lnTo>
                    <a:pt x="215" y="88"/>
                  </a:lnTo>
                  <a:lnTo>
                    <a:pt x="215" y="87"/>
                  </a:lnTo>
                  <a:lnTo>
                    <a:pt x="216" y="84"/>
                  </a:lnTo>
                  <a:lnTo>
                    <a:pt x="216" y="82"/>
                  </a:lnTo>
                  <a:lnTo>
                    <a:pt x="216" y="79"/>
                  </a:lnTo>
                  <a:lnTo>
                    <a:pt x="215" y="77"/>
                  </a:lnTo>
                  <a:lnTo>
                    <a:pt x="213" y="77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9" y="76"/>
                  </a:lnTo>
                  <a:lnTo>
                    <a:pt x="204" y="74"/>
                  </a:lnTo>
                  <a:lnTo>
                    <a:pt x="201" y="73"/>
                  </a:lnTo>
                  <a:lnTo>
                    <a:pt x="201" y="73"/>
                  </a:lnTo>
                  <a:lnTo>
                    <a:pt x="199" y="71"/>
                  </a:lnTo>
                  <a:lnTo>
                    <a:pt x="197" y="69"/>
                  </a:lnTo>
                  <a:lnTo>
                    <a:pt x="194" y="69"/>
                  </a:lnTo>
                  <a:lnTo>
                    <a:pt x="194" y="68"/>
                  </a:lnTo>
                  <a:lnTo>
                    <a:pt x="194" y="68"/>
                  </a:lnTo>
                  <a:lnTo>
                    <a:pt x="197" y="66"/>
                  </a:lnTo>
                  <a:lnTo>
                    <a:pt x="201" y="65"/>
                  </a:lnTo>
                  <a:lnTo>
                    <a:pt x="201" y="63"/>
                  </a:lnTo>
                  <a:lnTo>
                    <a:pt x="204" y="63"/>
                  </a:lnTo>
                  <a:lnTo>
                    <a:pt x="205" y="62"/>
                  </a:lnTo>
                  <a:lnTo>
                    <a:pt x="207" y="62"/>
                  </a:lnTo>
                  <a:lnTo>
                    <a:pt x="209" y="60"/>
                  </a:lnTo>
                  <a:lnTo>
                    <a:pt x="209" y="58"/>
                  </a:lnTo>
                  <a:lnTo>
                    <a:pt x="205" y="55"/>
                  </a:lnTo>
                  <a:lnTo>
                    <a:pt x="205" y="54"/>
                  </a:lnTo>
                  <a:lnTo>
                    <a:pt x="205" y="52"/>
                  </a:lnTo>
                  <a:lnTo>
                    <a:pt x="207" y="51"/>
                  </a:lnTo>
                  <a:lnTo>
                    <a:pt x="209" y="51"/>
                  </a:lnTo>
                  <a:lnTo>
                    <a:pt x="209" y="49"/>
                  </a:lnTo>
                  <a:lnTo>
                    <a:pt x="209" y="47"/>
                  </a:lnTo>
                  <a:lnTo>
                    <a:pt x="212" y="47"/>
                  </a:lnTo>
                  <a:lnTo>
                    <a:pt x="215" y="47"/>
                  </a:lnTo>
                  <a:lnTo>
                    <a:pt x="216" y="47"/>
                  </a:lnTo>
                  <a:lnTo>
                    <a:pt x="220" y="47"/>
                  </a:lnTo>
                  <a:lnTo>
                    <a:pt x="221" y="47"/>
                  </a:lnTo>
                  <a:lnTo>
                    <a:pt x="223" y="49"/>
                  </a:lnTo>
                  <a:lnTo>
                    <a:pt x="224" y="47"/>
                  </a:lnTo>
                  <a:lnTo>
                    <a:pt x="224" y="47"/>
                  </a:lnTo>
                  <a:lnTo>
                    <a:pt x="224" y="46"/>
                  </a:lnTo>
                  <a:lnTo>
                    <a:pt x="223" y="46"/>
                  </a:lnTo>
                  <a:lnTo>
                    <a:pt x="220" y="44"/>
                  </a:lnTo>
                  <a:lnTo>
                    <a:pt x="218" y="43"/>
                  </a:lnTo>
                  <a:lnTo>
                    <a:pt x="216" y="43"/>
                  </a:lnTo>
                  <a:lnTo>
                    <a:pt x="215" y="43"/>
                  </a:lnTo>
                  <a:lnTo>
                    <a:pt x="213" y="41"/>
                  </a:lnTo>
                  <a:lnTo>
                    <a:pt x="212" y="41"/>
                  </a:lnTo>
                  <a:lnTo>
                    <a:pt x="212" y="41"/>
                  </a:lnTo>
                  <a:lnTo>
                    <a:pt x="212" y="39"/>
                  </a:lnTo>
                  <a:lnTo>
                    <a:pt x="212" y="38"/>
                  </a:lnTo>
                  <a:lnTo>
                    <a:pt x="213" y="38"/>
                  </a:lnTo>
                  <a:lnTo>
                    <a:pt x="215" y="38"/>
                  </a:lnTo>
                  <a:lnTo>
                    <a:pt x="216" y="38"/>
                  </a:lnTo>
                  <a:lnTo>
                    <a:pt x="216" y="38"/>
                  </a:lnTo>
                  <a:lnTo>
                    <a:pt x="216" y="36"/>
                  </a:lnTo>
                  <a:lnTo>
                    <a:pt x="216" y="36"/>
                  </a:lnTo>
                  <a:lnTo>
                    <a:pt x="215" y="36"/>
                  </a:lnTo>
                  <a:lnTo>
                    <a:pt x="215" y="36"/>
                  </a:lnTo>
                  <a:lnTo>
                    <a:pt x="213" y="36"/>
                  </a:lnTo>
                  <a:lnTo>
                    <a:pt x="212" y="36"/>
                  </a:lnTo>
                  <a:lnTo>
                    <a:pt x="210" y="36"/>
                  </a:lnTo>
                  <a:lnTo>
                    <a:pt x="209" y="35"/>
                  </a:lnTo>
                  <a:lnTo>
                    <a:pt x="209" y="35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10" y="30"/>
                  </a:lnTo>
                  <a:lnTo>
                    <a:pt x="210" y="28"/>
                  </a:lnTo>
                  <a:lnTo>
                    <a:pt x="212" y="27"/>
                  </a:lnTo>
                  <a:lnTo>
                    <a:pt x="213" y="27"/>
                  </a:lnTo>
                  <a:lnTo>
                    <a:pt x="218" y="27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3" y="28"/>
                  </a:lnTo>
                  <a:lnTo>
                    <a:pt x="224" y="27"/>
                  </a:lnTo>
                  <a:lnTo>
                    <a:pt x="231" y="27"/>
                  </a:lnTo>
                  <a:lnTo>
                    <a:pt x="232" y="27"/>
                  </a:lnTo>
                  <a:lnTo>
                    <a:pt x="232" y="27"/>
                  </a:lnTo>
                  <a:lnTo>
                    <a:pt x="238" y="25"/>
                  </a:lnTo>
                  <a:lnTo>
                    <a:pt x="240" y="25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3" y="24"/>
                  </a:lnTo>
                  <a:lnTo>
                    <a:pt x="246" y="24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50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3" y="22"/>
                  </a:lnTo>
                  <a:lnTo>
                    <a:pt x="254" y="21"/>
                  </a:lnTo>
                  <a:lnTo>
                    <a:pt x="259" y="21"/>
                  </a:lnTo>
                  <a:lnTo>
                    <a:pt x="259" y="21"/>
                  </a:lnTo>
                  <a:lnTo>
                    <a:pt x="261" y="21"/>
                  </a:lnTo>
                  <a:lnTo>
                    <a:pt x="264" y="21"/>
                  </a:lnTo>
                  <a:lnTo>
                    <a:pt x="265" y="19"/>
                  </a:lnTo>
                  <a:lnTo>
                    <a:pt x="267" y="21"/>
                  </a:lnTo>
                  <a:lnTo>
                    <a:pt x="268" y="21"/>
                  </a:lnTo>
                  <a:lnTo>
                    <a:pt x="268" y="21"/>
                  </a:lnTo>
                  <a:lnTo>
                    <a:pt x="268" y="19"/>
                  </a:lnTo>
                  <a:lnTo>
                    <a:pt x="270" y="17"/>
                  </a:lnTo>
                  <a:lnTo>
                    <a:pt x="272" y="16"/>
                  </a:lnTo>
                  <a:lnTo>
                    <a:pt x="272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6" y="16"/>
                  </a:lnTo>
                  <a:lnTo>
                    <a:pt x="279" y="14"/>
                  </a:lnTo>
                  <a:lnTo>
                    <a:pt x="279" y="14"/>
                  </a:lnTo>
                  <a:lnTo>
                    <a:pt x="284" y="14"/>
                  </a:lnTo>
                  <a:lnTo>
                    <a:pt x="289" y="13"/>
                  </a:lnTo>
                  <a:lnTo>
                    <a:pt x="292" y="13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2" y="11"/>
                  </a:lnTo>
                  <a:lnTo>
                    <a:pt x="305" y="10"/>
                  </a:lnTo>
                  <a:lnTo>
                    <a:pt x="308" y="8"/>
                  </a:lnTo>
                  <a:lnTo>
                    <a:pt x="309" y="8"/>
                  </a:lnTo>
                  <a:lnTo>
                    <a:pt x="311" y="8"/>
                  </a:lnTo>
                  <a:lnTo>
                    <a:pt x="313" y="8"/>
                  </a:lnTo>
                  <a:lnTo>
                    <a:pt x="313" y="8"/>
                  </a:lnTo>
                  <a:lnTo>
                    <a:pt x="313" y="6"/>
                  </a:lnTo>
                  <a:lnTo>
                    <a:pt x="313" y="5"/>
                  </a:lnTo>
                  <a:lnTo>
                    <a:pt x="313" y="5"/>
                  </a:lnTo>
                  <a:lnTo>
                    <a:pt x="314" y="3"/>
                  </a:lnTo>
                  <a:lnTo>
                    <a:pt x="316" y="3"/>
                  </a:lnTo>
                  <a:lnTo>
                    <a:pt x="317" y="3"/>
                  </a:lnTo>
                  <a:lnTo>
                    <a:pt x="320" y="2"/>
                  </a:lnTo>
                  <a:lnTo>
                    <a:pt x="322" y="0"/>
                  </a:lnTo>
                  <a:lnTo>
                    <a:pt x="3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3" name="Freeform 230">
              <a:extLst>
                <a:ext uri="{FF2B5EF4-FFF2-40B4-BE49-F238E27FC236}">
                  <a16:creationId xmlns:a16="http://schemas.microsoft.com/office/drawing/2014/main" id="{B4C4F968-4591-4543-B3B3-4B92F1D5869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68811" y="3858446"/>
              <a:ext cx="48731" cy="11695"/>
            </a:xfrm>
            <a:custGeom>
              <a:avLst/>
              <a:gdLst>
                <a:gd name="T0" fmla="*/ 2 w 25"/>
                <a:gd name="T1" fmla="*/ 4 h 6"/>
                <a:gd name="T2" fmla="*/ 2 w 25"/>
                <a:gd name="T3" fmla="*/ 6 h 6"/>
                <a:gd name="T4" fmla="*/ 2 w 25"/>
                <a:gd name="T5" fmla="*/ 6 h 6"/>
                <a:gd name="T6" fmla="*/ 3 w 25"/>
                <a:gd name="T7" fmla="*/ 6 h 6"/>
                <a:gd name="T8" fmla="*/ 3 w 25"/>
                <a:gd name="T9" fmla="*/ 4 h 6"/>
                <a:gd name="T10" fmla="*/ 5 w 25"/>
                <a:gd name="T11" fmla="*/ 6 h 6"/>
                <a:gd name="T12" fmla="*/ 5 w 25"/>
                <a:gd name="T13" fmla="*/ 6 h 6"/>
                <a:gd name="T14" fmla="*/ 3 w 25"/>
                <a:gd name="T15" fmla="*/ 6 h 6"/>
                <a:gd name="T16" fmla="*/ 3 w 25"/>
                <a:gd name="T17" fmla="*/ 6 h 6"/>
                <a:gd name="T18" fmla="*/ 2 w 25"/>
                <a:gd name="T19" fmla="*/ 6 h 6"/>
                <a:gd name="T20" fmla="*/ 2 w 25"/>
                <a:gd name="T21" fmla="*/ 6 h 6"/>
                <a:gd name="T22" fmla="*/ 0 w 25"/>
                <a:gd name="T23" fmla="*/ 4 h 6"/>
                <a:gd name="T24" fmla="*/ 2 w 25"/>
                <a:gd name="T25" fmla="*/ 4 h 6"/>
                <a:gd name="T26" fmla="*/ 21 w 25"/>
                <a:gd name="T27" fmla="*/ 0 h 6"/>
                <a:gd name="T28" fmla="*/ 22 w 25"/>
                <a:gd name="T29" fmla="*/ 0 h 6"/>
                <a:gd name="T30" fmla="*/ 22 w 25"/>
                <a:gd name="T31" fmla="*/ 0 h 6"/>
                <a:gd name="T32" fmla="*/ 21 w 25"/>
                <a:gd name="T33" fmla="*/ 0 h 6"/>
                <a:gd name="T34" fmla="*/ 21 w 25"/>
                <a:gd name="T35" fmla="*/ 0 h 6"/>
                <a:gd name="T36" fmla="*/ 21 w 25"/>
                <a:gd name="T37" fmla="*/ 1 h 6"/>
                <a:gd name="T38" fmla="*/ 19 w 25"/>
                <a:gd name="T39" fmla="*/ 1 h 6"/>
                <a:gd name="T40" fmla="*/ 19 w 25"/>
                <a:gd name="T41" fmla="*/ 0 h 6"/>
                <a:gd name="T42" fmla="*/ 19 w 25"/>
                <a:gd name="T43" fmla="*/ 0 h 6"/>
                <a:gd name="T44" fmla="*/ 21 w 25"/>
                <a:gd name="T45" fmla="*/ 0 h 6"/>
                <a:gd name="T46" fmla="*/ 21 w 25"/>
                <a:gd name="T47" fmla="*/ 0 h 6"/>
                <a:gd name="T48" fmla="*/ 21 w 25"/>
                <a:gd name="T49" fmla="*/ 0 h 6"/>
                <a:gd name="T50" fmla="*/ 21 w 25"/>
                <a:gd name="T51" fmla="*/ 0 h 6"/>
                <a:gd name="T52" fmla="*/ 24 w 25"/>
                <a:gd name="T53" fmla="*/ 0 h 6"/>
                <a:gd name="T54" fmla="*/ 25 w 25"/>
                <a:gd name="T55" fmla="*/ 0 h 6"/>
                <a:gd name="T56" fmla="*/ 25 w 25"/>
                <a:gd name="T57" fmla="*/ 0 h 6"/>
                <a:gd name="T58" fmla="*/ 25 w 25"/>
                <a:gd name="T59" fmla="*/ 0 h 6"/>
                <a:gd name="T60" fmla="*/ 24 w 25"/>
                <a:gd name="T61" fmla="*/ 0 h 6"/>
                <a:gd name="T62" fmla="*/ 24 w 25"/>
                <a:gd name="T63" fmla="*/ 0 h 6"/>
                <a:gd name="T64" fmla="*/ 22 w 25"/>
                <a:gd name="T65" fmla="*/ 0 h 6"/>
                <a:gd name="T66" fmla="*/ 24 w 25"/>
                <a:gd name="T67" fmla="*/ 0 h 6"/>
                <a:gd name="T68" fmla="*/ 24 w 25"/>
                <a:gd name="T69" fmla="*/ 0 h 6"/>
                <a:gd name="T70" fmla="*/ 24 w 25"/>
                <a:gd name="T7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6">
                  <a:moveTo>
                    <a:pt x="2" y="4"/>
                  </a:moveTo>
                  <a:lnTo>
                    <a:pt x="2" y="6"/>
                  </a:lnTo>
                  <a:lnTo>
                    <a:pt x="2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2" y="4"/>
                  </a:lnTo>
                  <a:close/>
                  <a:moveTo>
                    <a:pt x="21" y="0"/>
                  </a:moveTo>
                  <a:lnTo>
                    <a:pt x="22" y="0"/>
                  </a:lnTo>
                  <a:lnTo>
                    <a:pt x="22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0"/>
                  </a:lnTo>
                  <a:close/>
                  <a:moveTo>
                    <a:pt x="24" y="0"/>
                  </a:moveTo>
                  <a:lnTo>
                    <a:pt x="25" y="0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4" name="Freeform 231">
              <a:extLst>
                <a:ext uri="{FF2B5EF4-FFF2-40B4-BE49-F238E27FC236}">
                  <a16:creationId xmlns:a16="http://schemas.microsoft.com/office/drawing/2014/main" id="{1CF97656-3F3E-4DF6-A5C0-876439E60E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74871" y="3546570"/>
              <a:ext cx="54578" cy="50680"/>
            </a:xfrm>
            <a:custGeom>
              <a:avLst/>
              <a:gdLst>
                <a:gd name="T0" fmla="*/ 25 w 28"/>
                <a:gd name="T1" fmla="*/ 4 h 26"/>
                <a:gd name="T2" fmla="*/ 27 w 28"/>
                <a:gd name="T3" fmla="*/ 7 h 26"/>
                <a:gd name="T4" fmla="*/ 25 w 28"/>
                <a:gd name="T5" fmla="*/ 8 h 26"/>
                <a:gd name="T6" fmla="*/ 23 w 28"/>
                <a:gd name="T7" fmla="*/ 8 h 26"/>
                <a:gd name="T8" fmla="*/ 23 w 28"/>
                <a:gd name="T9" fmla="*/ 5 h 26"/>
                <a:gd name="T10" fmla="*/ 23 w 28"/>
                <a:gd name="T11" fmla="*/ 5 h 26"/>
                <a:gd name="T12" fmla="*/ 23 w 28"/>
                <a:gd name="T13" fmla="*/ 4 h 26"/>
                <a:gd name="T14" fmla="*/ 25 w 28"/>
                <a:gd name="T15" fmla="*/ 2 h 26"/>
                <a:gd name="T16" fmla="*/ 17 w 28"/>
                <a:gd name="T17" fmla="*/ 0 h 26"/>
                <a:gd name="T18" fmla="*/ 22 w 28"/>
                <a:gd name="T19" fmla="*/ 2 h 26"/>
                <a:gd name="T20" fmla="*/ 22 w 28"/>
                <a:gd name="T21" fmla="*/ 5 h 26"/>
                <a:gd name="T22" fmla="*/ 23 w 28"/>
                <a:gd name="T23" fmla="*/ 8 h 26"/>
                <a:gd name="T24" fmla="*/ 23 w 28"/>
                <a:gd name="T25" fmla="*/ 8 h 26"/>
                <a:gd name="T26" fmla="*/ 22 w 28"/>
                <a:gd name="T27" fmla="*/ 8 h 26"/>
                <a:gd name="T28" fmla="*/ 17 w 28"/>
                <a:gd name="T29" fmla="*/ 11 h 26"/>
                <a:gd name="T30" fmla="*/ 19 w 28"/>
                <a:gd name="T31" fmla="*/ 13 h 26"/>
                <a:gd name="T32" fmla="*/ 22 w 28"/>
                <a:gd name="T33" fmla="*/ 11 h 26"/>
                <a:gd name="T34" fmla="*/ 23 w 28"/>
                <a:gd name="T35" fmla="*/ 15 h 26"/>
                <a:gd name="T36" fmla="*/ 25 w 28"/>
                <a:gd name="T37" fmla="*/ 18 h 26"/>
                <a:gd name="T38" fmla="*/ 27 w 28"/>
                <a:gd name="T39" fmla="*/ 22 h 26"/>
                <a:gd name="T40" fmla="*/ 27 w 28"/>
                <a:gd name="T41" fmla="*/ 24 h 26"/>
                <a:gd name="T42" fmla="*/ 25 w 28"/>
                <a:gd name="T43" fmla="*/ 26 h 26"/>
                <a:gd name="T44" fmla="*/ 20 w 28"/>
                <a:gd name="T45" fmla="*/ 26 h 26"/>
                <a:gd name="T46" fmla="*/ 16 w 28"/>
                <a:gd name="T47" fmla="*/ 24 h 26"/>
                <a:gd name="T48" fmla="*/ 14 w 28"/>
                <a:gd name="T49" fmla="*/ 21 h 26"/>
                <a:gd name="T50" fmla="*/ 9 w 28"/>
                <a:gd name="T51" fmla="*/ 18 h 26"/>
                <a:gd name="T52" fmla="*/ 3 w 28"/>
                <a:gd name="T53" fmla="*/ 18 h 26"/>
                <a:gd name="T54" fmla="*/ 3 w 28"/>
                <a:gd name="T55" fmla="*/ 15 h 26"/>
                <a:gd name="T56" fmla="*/ 6 w 28"/>
                <a:gd name="T57" fmla="*/ 10 h 26"/>
                <a:gd name="T58" fmla="*/ 8 w 28"/>
                <a:gd name="T59" fmla="*/ 5 h 26"/>
                <a:gd name="T60" fmla="*/ 9 w 28"/>
                <a:gd name="T61" fmla="*/ 4 h 26"/>
                <a:gd name="T62" fmla="*/ 11 w 28"/>
                <a:gd name="T63" fmla="*/ 2 h 26"/>
                <a:gd name="T64" fmla="*/ 14 w 28"/>
                <a:gd name="T6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" h="26">
                  <a:moveTo>
                    <a:pt x="25" y="2"/>
                  </a:moveTo>
                  <a:lnTo>
                    <a:pt x="25" y="4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7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25" y="2"/>
                  </a:lnTo>
                  <a:close/>
                  <a:moveTo>
                    <a:pt x="17" y="0"/>
                  </a:moveTo>
                  <a:lnTo>
                    <a:pt x="17" y="0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3" y="7"/>
                  </a:lnTo>
                  <a:lnTo>
                    <a:pt x="23" y="8"/>
                  </a:lnTo>
                  <a:lnTo>
                    <a:pt x="23" y="10"/>
                  </a:lnTo>
                  <a:lnTo>
                    <a:pt x="23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19" y="10"/>
                  </a:lnTo>
                  <a:lnTo>
                    <a:pt x="17" y="11"/>
                  </a:lnTo>
                  <a:lnTo>
                    <a:pt x="17" y="11"/>
                  </a:lnTo>
                  <a:lnTo>
                    <a:pt x="19" y="13"/>
                  </a:lnTo>
                  <a:lnTo>
                    <a:pt x="20" y="13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5" y="18"/>
                  </a:lnTo>
                  <a:lnTo>
                    <a:pt x="25" y="19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27" y="24"/>
                  </a:lnTo>
                  <a:lnTo>
                    <a:pt x="28" y="26"/>
                  </a:lnTo>
                  <a:lnTo>
                    <a:pt x="25" y="26"/>
                  </a:lnTo>
                  <a:lnTo>
                    <a:pt x="22" y="26"/>
                  </a:lnTo>
                  <a:lnTo>
                    <a:pt x="20" y="26"/>
                  </a:lnTo>
                  <a:lnTo>
                    <a:pt x="17" y="26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4" y="18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3" y="18"/>
                  </a:lnTo>
                  <a:lnTo>
                    <a:pt x="0" y="16"/>
                  </a:lnTo>
                  <a:lnTo>
                    <a:pt x="3" y="15"/>
                  </a:lnTo>
                  <a:lnTo>
                    <a:pt x="5" y="13"/>
                  </a:lnTo>
                  <a:lnTo>
                    <a:pt x="6" y="10"/>
                  </a:lnTo>
                  <a:lnTo>
                    <a:pt x="6" y="8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11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5" name="Freeform 232">
              <a:extLst>
                <a:ext uri="{FF2B5EF4-FFF2-40B4-BE49-F238E27FC236}">
                  <a16:creationId xmlns:a16="http://schemas.microsoft.com/office/drawing/2014/main" id="{8F2931F7-2AB0-4C77-804B-FFCF10B89E8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314526" y="3277578"/>
              <a:ext cx="138395" cy="175430"/>
            </a:xfrm>
            <a:custGeom>
              <a:avLst/>
              <a:gdLst>
                <a:gd name="T0" fmla="*/ 13 w 71"/>
                <a:gd name="T1" fmla="*/ 88 h 90"/>
                <a:gd name="T2" fmla="*/ 3 w 71"/>
                <a:gd name="T3" fmla="*/ 90 h 90"/>
                <a:gd name="T4" fmla="*/ 5 w 71"/>
                <a:gd name="T5" fmla="*/ 85 h 90"/>
                <a:gd name="T6" fmla="*/ 11 w 71"/>
                <a:gd name="T7" fmla="*/ 72 h 90"/>
                <a:gd name="T8" fmla="*/ 3 w 71"/>
                <a:gd name="T9" fmla="*/ 67 h 90"/>
                <a:gd name="T10" fmla="*/ 2 w 71"/>
                <a:gd name="T11" fmla="*/ 71 h 90"/>
                <a:gd name="T12" fmla="*/ 3 w 71"/>
                <a:gd name="T13" fmla="*/ 67 h 90"/>
                <a:gd name="T14" fmla="*/ 26 w 71"/>
                <a:gd name="T15" fmla="*/ 66 h 90"/>
                <a:gd name="T16" fmla="*/ 2 w 71"/>
                <a:gd name="T17" fmla="*/ 64 h 90"/>
                <a:gd name="T18" fmla="*/ 27 w 71"/>
                <a:gd name="T19" fmla="*/ 61 h 90"/>
                <a:gd name="T20" fmla="*/ 29 w 71"/>
                <a:gd name="T21" fmla="*/ 66 h 90"/>
                <a:gd name="T22" fmla="*/ 27 w 71"/>
                <a:gd name="T23" fmla="*/ 63 h 90"/>
                <a:gd name="T24" fmla="*/ 37 w 71"/>
                <a:gd name="T25" fmla="*/ 63 h 90"/>
                <a:gd name="T26" fmla="*/ 5 w 71"/>
                <a:gd name="T27" fmla="*/ 34 h 90"/>
                <a:gd name="T28" fmla="*/ 5 w 71"/>
                <a:gd name="T29" fmla="*/ 34 h 90"/>
                <a:gd name="T30" fmla="*/ 70 w 71"/>
                <a:gd name="T31" fmla="*/ 20 h 90"/>
                <a:gd name="T32" fmla="*/ 7 w 71"/>
                <a:gd name="T33" fmla="*/ 14 h 90"/>
                <a:gd name="T34" fmla="*/ 7 w 71"/>
                <a:gd name="T35" fmla="*/ 17 h 90"/>
                <a:gd name="T36" fmla="*/ 41 w 71"/>
                <a:gd name="T37" fmla="*/ 12 h 90"/>
                <a:gd name="T38" fmla="*/ 51 w 71"/>
                <a:gd name="T39" fmla="*/ 31 h 90"/>
                <a:gd name="T40" fmla="*/ 49 w 71"/>
                <a:gd name="T41" fmla="*/ 41 h 90"/>
                <a:gd name="T42" fmla="*/ 51 w 71"/>
                <a:gd name="T43" fmla="*/ 44 h 90"/>
                <a:gd name="T44" fmla="*/ 48 w 71"/>
                <a:gd name="T45" fmla="*/ 55 h 90"/>
                <a:gd name="T46" fmla="*/ 38 w 71"/>
                <a:gd name="T47" fmla="*/ 58 h 90"/>
                <a:gd name="T48" fmla="*/ 35 w 71"/>
                <a:gd name="T49" fmla="*/ 63 h 90"/>
                <a:gd name="T50" fmla="*/ 30 w 71"/>
                <a:gd name="T51" fmla="*/ 60 h 90"/>
                <a:gd name="T52" fmla="*/ 24 w 71"/>
                <a:gd name="T53" fmla="*/ 63 h 90"/>
                <a:gd name="T54" fmla="*/ 22 w 71"/>
                <a:gd name="T55" fmla="*/ 64 h 90"/>
                <a:gd name="T56" fmla="*/ 21 w 71"/>
                <a:gd name="T57" fmla="*/ 66 h 90"/>
                <a:gd name="T58" fmla="*/ 18 w 71"/>
                <a:gd name="T59" fmla="*/ 67 h 90"/>
                <a:gd name="T60" fmla="*/ 15 w 71"/>
                <a:gd name="T61" fmla="*/ 67 h 90"/>
                <a:gd name="T62" fmla="*/ 10 w 71"/>
                <a:gd name="T63" fmla="*/ 71 h 90"/>
                <a:gd name="T64" fmla="*/ 7 w 71"/>
                <a:gd name="T65" fmla="*/ 69 h 90"/>
                <a:gd name="T66" fmla="*/ 8 w 71"/>
                <a:gd name="T67" fmla="*/ 66 h 90"/>
                <a:gd name="T68" fmla="*/ 8 w 71"/>
                <a:gd name="T69" fmla="*/ 63 h 90"/>
                <a:gd name="T70" fmla="*/ 5 w 71"/>
                <a:gd name="T71" fmla="*/ 58 h 90"/>
                <a:gd name="T72" fmla="*/ 8 w 71"/>
                <a:gd name="T73" fmla="*/ 52 h 90"/>
                <a:gd name="T74" fmla="*/ 8 w 71"/>
                <a:gd name="T75" fmla="*/ 50 h 90"/>
                <a:gd name="T76" fmla="*/ 10 w 71"/>
                <a:gd name="T77" fmla="*/ 45 h 90"/>
                <a:gd name="T78" fmla="*/ 8 w 71"/>
                <a:gd name="T79" fmla="*/ 41 h 90"/>
                <a:gd name="T80" fmla="*/ 8 w 71"/>
                <a:gd name="T81" fmla="*/ 34 h 90"/>
                <a:gd name="T82" fmla="*/ 3 w 71"/>
                <a:gd name="T83" fmla="*/ 33 h 90"/>
                <a:gd name="T84" fmla="*/ 7 w 71"/>
                <a:gd name="T85" fmla="*/ 28 h 90"/>
                <a:gd name="T86" fmla="*/ 13 w 71"/>
                <a:gd name="T87" fmla="*/ 30 h 90"/>
                <a:gd name="T88" fmla="*/ 13 w 71"/>
                <a:gd name="T89" fmla="*/ 28 h 90"/>
                <a:gd name="T90" fmla="*/ 10 w 71"/>
                <a:gd name="T91" fmla="*/ 20 h 90"/>
                <a:gd name="T92" fmla="*/ 8 w 71"/>
                <a:gd name="T93" fmla="*/ 15 h 90"/>
                <a:gd name="T94" fmla="*/ 10 w 71"/>
                <a:gd name="T95" fmla="*/ 14 h 90"/>
                <a:gd name="T96" fmla="*/ 15 w 71"/>
                <a:gd name="T97" fmla="*/ 8 h 90"/>
                <a:gd name="T98" fmla="*/ 22 w 71"/>
                <a:gd name="T99" fmla="*/ 6 h 90"/>
                <a:gd name="T100" fmla="*/ 30 w 71"/>
                <a:gd name="T101" fmla="*/ 6 h 90"/>
                <a:gd name="T102" fmla="*/ 35 w 71"/>
                <a:gd name="T103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1" h="90">
                  <a:moveTo>
                    <a:pt x="11" y="83"/>
                  </a:moveTo>
                  <a:lnTo>
                    <a:pt x="13" y="85"/>
                  </a:lnTo>
                  <a:lnTo>
                    <a:pt x="13" y="85"/>
                  </a:lnTo>
                  <a:lnTo>
                    <a:pt x="13" y="86"/>
                  </a:lnTo>
                  <a:lnTo>
                    <a:pt x="13" y="88"/>
                  </a:lnTo>
                  <a:lnTo>
                    <a:pt x="10" y="88"/>
                  </a:lnTo>
                  <a:lnTo>
                    <a:pt x="8" y="90"/>
                  </a:lnTo>
                  <a:lnTo>
                    <a:pt x="5" y="90"/>
                  </a:lnTo>
                  <a:lnTo>
                    <a:pt x="5" y="90"/>
                  </a:lnTo>
                  <a:lnTo>
                    <a:pt x="3" y="90"/>
                  </a:lnTo>
                  <a:lnTo>
                    <a:pt x="3" y="90"/>
                  </a:lnTo>
                  <a:lnTo>
                    <a:pt x="3" y="88"/>
                  </a:lnTo>
                  <a:lnTo>
                    <a:pt x="2" y="88"/>
                  </a:lnTo>
                  <a:lnTo>
                    <a:pt x="3" y="86"/>
                  </a:lnTo>
                  <a:lnTo>
                    <a:pt x="5" y="85"/>
                  </a:lnTo>
                  <a:lnTo>
                    <a:pt x="10" y="83"/>
                  </a:lnTo>
                  <a:lnTo>
                    <a:pt x="11" y="83"/>
                  </a:lnTo>
                  <a:close/>
                  <a:moveTo>
                    <a:pt x="10" y="71"/>
                  </a:moveTo>
                  <a:lnTo>
                    <a:pt x="11" y="71"/>
                  </a:lnTo>
                  <a:lnTo>
                    <a:pt x="11" y="72"/>
                  </a:lnTo>
                  <a:lnTo>
                    <a:pt x="10" y="72"/>
                  </a:lnTo>
                  <a:lnTo>
                    <a:pt x="10" y="71"/>
                  </a:lnTo>
                  <a:lnTo>
                    <a:pt x="10" y="71"/>
                  </a:lnTo>
                  <a:lnTo>
                    <a:pt x="10" y="71"/>
                  </a:lnTo>
                  <a:close/>
                  <a:moveTo>
                    <a:pt x="3" y="67"/>
                  </a:moveTo>
                  <a:lnTo>
                    <a:pt x="5" y="67"/>
                  </a:lnTo>
                  <a:lnTo>
                    <a:pt x="5" y="69"/>
                  </a:lnTo>
                  <a:lnTo>
                    <a:pt x="5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3" y="67"/>
                  </a:lnTo>
                  <a:lnTo>
                    <a:pt x="3" y="67"/>
                  </a:lnTo>
                  <a:close/>
                  <a:moveTo>
                    <a:pt x="26" y="66"/>
                  </a:moveTo>
                  <a:lnTo>
                    <a:pt x="26" y="66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6"/>
                  </a:lnTo>
                  <a:close/>
                  <a:moveTo>
                    <a:pt x="2" y="61"/>
                  </a:moveTo>
                  <a:lnTo>
                    <a:pt x="2" y="63"/>
                  </a:lnTo>
                  <a:lnTo>
                    <a:pt x="2" y="64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2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1"/>
                  </a:lnTo>
                  <a:close/>
                  <a:moveTo>
                    <a:pt x="27" y="61"/>
                  </a:moveTo>
                  <a:lnTo>
                    <a:pt x="29" y="63"/>
                  </a:lnTo>
                  <a:lnTo>
                    <a:pt x="30" y="63"/>
                  </a:lnTo>
                  <a:lnTo>
                    <a:pt x="30" y="63"/>
                  </a:lnTo>
                  <a:lnTo>
                    <a:pt x="30" y="64"/>
                  </a:lnTo>
                  <a:lnTo>
                    <a:pt x="29" y="66"/>
                  </a:lnTo>
                  <a:lnTo>
                    <a:pt x="29" y="64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7" y="61"/>
                  </a:lnTo>
                  <a:close/>
                  <a:moveTo>
                    <a:pt x="40" y="60"/>
                  </a:moveTo>
                  <a:lnTo>
                    <a:pt x="40" y="64"/>
                  </a:lnTo>
                  <a:lnTo>
                    <a:pt x="38" y="64"/>
                  </a:lnTo>
                  <a:lnTo>
                    <a:pt x="37" y="63"/>
                  </a:lnTo>
                  <a:lnTo>
                    <a:pt x="37" y="63"/>
                  </a:lnTo>
                  <a:lnTo>
                    <a:pt x="38" y="61"/>
                  </a:lnTo>
                  <a:lnTo>
                    <a:pt x="38" y="60"/>
                  </a:lnTo>
                  <a:lnTo>
                    <a:pt x="40" y="60"/>
                  </a:lnTo>
                  <a:close/>
                  <a:moveTo>
                    <a:pt x="5" y="34"/>
                  </a:moveTo>
                  <a:lnTo>
                    <a:pt x="5" y="34"/>
                  </a:lnTo>
                  <a:lnTo>
                    <a:pt x="7" y="36"/>
                  </a:lnTo>
                  <a:lnTo>
                    <a:pt x="7" y="38"/>
                  </a:lnTo>
                  <a:lnTo>
                    <a:pt x="5" y="36"/>
                  </a:lnTo>
                  <a:lnTo>
                    <a:pt x="5" y="34"/>
                  </a:lnTo>
                  <a:close/>
                  <a:moveTo>
                    <a:pt x="71" y="19"/>
                  </a:moveTo>
                  <a:lnTo>
                    <a:pt x="71" y="19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0" y="20"/>
                  </a:lnTo>
                  <a:lnTo>
                    <a:pt x="70" y="19"/>
                  </a:lnTo>
                  <a:lnTo>
                    <a:pt x="70" y="19"/>
                  </a:lnTo>
                  <a:lnTo>
                    <a:pt x="71" y="19"/>
                  </a:lnTo>
                  <a:close/>
                  <a:moveTo>
                    <a:pt x="7" y="14"/>
                  </a:moveTo>
                  <a:lnTo>
                    <a:pt x="7" y="14"/>
                  </a:lnTo>
                  <a:lnTo>
                    <a:pt x="8" y="15"/>
                  </a:lnTo>
                  <a:lnTo>
                    <a:pt x="8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5" y="14"/>
                  </a:lnTo>
                  <a:lnTo>
                    <a:pt x="7" y="14"/>
                  </a:lnTo>
                  <a:close/>
                  <a:moveTo>
                    <a:pt x="35" y="0"/>
                  </a:moveTo>
                  <a:lnTo>
                    <a:pt x="38" y="8"/>
                  </a:lnTo>
                  <a:lnTo>
                    <a:pt x="41" y="12"/>
                  </a:lnTo>
                  <a:lnTo>
                    <a:pt x="44" y="15"/>
                  </a:lnTo>
                  <a:lnTo>
                    <a:pt x="48" y="23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51" y="31"/>
                  </a:lnTo>
                  <a:lnTo>
                    <a:pt x="49" y="33"/>
                  </a:lnTo>
                  <a:lnTo>
                    <a:pt x="51" y="36"/>
                  </a:lnTo>
                  <a:lnTo>
                    <a:pt x="49" y="38"/>
                  </a:lnTo>
                  <a:lnTo>
                    <a:pt x="49" y="39"/>
                  </a:lnTo>
                  <a:lnTo>
                    <a:pt x="49" y="41"/>
                  </a:lnTo>
                  <a:lnTo>
                    <a:pt x="49" y="42"/>
                  </a:lnTo>
                  <a:lnTo>
                    <a:pt x="49" y="44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9"/>
                  </a:lnTo>
                  <a:lnTo>
                    <a:pt x="49" y="52"/>
                  </a:lnTo>
                  <a:lnTo>
                    <a:pt x="48" y="55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3" y="58"/>
                  </a:lnTo>
                  <a:lnTo>
                    <a:pt x="41" y="60"/>
                  </a:lnTo>
                  <a:lnTo>
                    <a:pt x="38" y="58"/>
                  </a:lnTo>
                  <a:lnTo>
                    <a:pt x="37" y="58"/>
                  </a:lnTo>
                  <a:lnTo>
                    <a:pt x="35" y="60"/>
                  </a:lnTo>
                  <a:lnTo>
                    <a:pt x="35" y="60"/>
                  </a:lnTo>
                  <a:lnTo>
                    <a:pt x="35" y="61"/>
                  </a:lnTo>
                  <a:lnTo>
                    <a:pt x="35" y="63"/>
                  </a:lnTo>
                  <a:lnTo>
                    <a:pt x="35" y="63"/>
                  </a:lnTo>
                  <a:lnTo>
                    <a:pt x="33" y="61"/>
                  </a:lnTo>
                  <a:lnTo>
                    <a:pt x="32" y="61"/>
                  </a:lnTo>
                  <a:lnTo>
                    <a:pt x="30" y="61"/>
                  </a:lnTo>
                  <a:lnTo>
                    <a:pt x="30" y="60"/>
                  </a:lnTo>
                  <a:lnTo>
                    <a:pt x="29" y="60"/>
                  </a:lnTo>
                  <a:lnTo>
                    <a:pt x="27" y="61"/>
                  </a:lnTo>
                  <a:lnTo>
                    <a:pt x="26" y="61"/>
                  </a:lnTo>
                  <a:lnTo>
                    <a:pt x="24" y="61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24" y="66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1" y="63"/>
                  </a:lnTo>
                  <a:lnTo>
                    <a:pt x="21" y="63"/>
                  </a:lnTo>
                  <a:lnTo>
                    <a:pt x="21" y="64"/>
                  </a:lnTo>
                  <a:lnTo>
                    <a:pt x="21" y="66"/>
                  </a:lnTo>
                  <a:lnTo>
                    <a:pt x="21" y="66"/>
                  </a:lnTo>
                  <a:lnTo>
                    <a:pt x="21" y="67"/>
                  </a:lnTo>
                  <a:lnTo>
                    <a:pt x="21" y="69"/>
                  </a:lnTo>
                  <a:lnTo>
                    <a:pt x="19" y="69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8" y="66"/>
                  </a:lnTo>
                  <a:lnTo>
                    <a:pt x="19" y="64"/>
                  </a:lnTo>
                  <a:lnTo>
                    <a:pt x="18" y="64"/>
                  </a:lnTo>
                  <a:lnTo>
                    <a:pt x="15" y="67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0" y="71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7" y="69"/>
                  </a:lnTo>
                  <a:lnTo>
                    <a:pt x="5" y="67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7" y="66"/>
                  </a:lnTo>
                  <a:lnTo>
                    <a:pt x="8" y="66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8" y="64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7" y="63"/>
                  </a:lnTo>
                  <a:lnTo>
                    <a:pt x="7" y="63"/>
                  </a:lnTo>
                  <a:lnTo>
                    <a:pt x="7" y="61"/>
                  </a:lnTo>
                  <a:lnTo>
                    <a:pt x="5" y="60"/>
                  </a:lnTo>
                  <a:lnTo>
                    <a:pt x="5" y="58"/>
                  </a:lnTo>
                  <a:lnTo>
                    <a:pt x="5" y="56"/>
                  </a:lnTo>
                  <a:lnTo>
                    <a:pt x="7" y="55"/>
                  </a:lnTo>
                  <a:lnTo>
                    <a:pt x="7" y="53"/>
                  </a:lnTo>
                  <a:lnTo>
                    <a:pt x="7" y="52"/>
                  </a:lnTo>
                  <a:lnTo>
                    <a:pt x="8" y="52"/>
                  </a:lnTo>
                  <a:lnTo>
                    <a:pt x="10" y="52"/>
                  </a:lnTo>
                  <a:lnTo>
                    <a:pt x="8" y="50"/>
                  </a:lnTo>
                  <a:lnTo>
                    <a:pt x="7" y="50"/>
                  </a:lnTo>
                  <a:lnTo>
                    <a:pt x="7" y="50"/>
                  </a:lnTo>
                  <a:lnTo>
                    <a:pt x="8" y="50"/>
                  </a:lnTo>
                  <a:lnTo>
                    <a:pt x="8" y="49"/>
                  </a:lnTo>
                  <a:lnTo>
                    <a:pt x="10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2" y="31"/>
                  </a:lnTo>
                  <a:lnTo>
                    <a:pt x="3" y="30"/>
                  </a:lnTo>
                  <a:lnTo>
                    <a:pt x="5" y="28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8" y="27"/>
                  </a:lnTo>
                  <a:lnTo>
                    <a:pt x="10" y="28"/>
                  </a:lnTo>
                  <a:lnTo>
                    <a:pt x="11" y="28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3" y="28"/>
                  </a:lnTo>
                  <a:lnTo>
                    <a:pt x="11" y="27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8" y="17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3" y="9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7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33" y="3"/>
                  </a:lnTo>
                  <a:lnTo>
                    <a:pt x="33" y="1"/>
                  </a:lnTo>
                  <a:lnTo>
                    <a:pt x="3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6" name="Freeform 233">
              <a:extLst>
                <a:ext uri="{FF2B5EF4-FFF2-40B4-BE49-F238E27FC236}">
                  <a16:creationId xmlns:a16="http://schemas.microsoft.com/office/drawing/2014/main" id="{A3B9D10E-513D-41B5-8AE9-8D005C8B852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69694" y="3133335"/>
              <a:ext cx="177380" cy="173481"/>
            </a:xfrm>
            <a:custGeom>
              <a:avLst/>
              <a:gdLst>
                <a:gd name="T0" fmla="*/ 8 w 91"/>
                <a:gd name="T1" fmla="*/ 58 h 89"/>
                <a:gd name="T2" fmla="*/ 82 w 91"/>
                <a:gd name="T3" fmla="*/ 0 h 89"/>
                <a:gd name="T4" fmla="*/ 85 w 91"/>
                <a:gd name="T5" fmla="*/ 1 h 89"/>
                <a:gd name="T6" fmla="*/ 88 w 91"/>
                <a:gd name="T7" fmla="*/ 8 h 89"/>
                <a:gd name="T8" fmla="*/ 91 w 91"/>
                <a:gd name="T9" fmla="*/ 11 h 89"/>
                <a:gd name="T10" fmla="*/ 85 w 91"/>
                <a:gd name="T11" fmla="*/ 14 h 89"/>
                <a:gd name="T12" fmla="*/ 80 w 91"/>
                <a:gd name="T13" fmla="*/ 19 h 89"/>
                <a:gd name="T14" fmla="*/ 77 w 91"/>
                <a:gd name="T15" fmla="*/ 28 h 89"/>
                <a:gd name="T16" fmla="*/ 72 w 91"/>
                <a:gd name="T17" fmla="*/ 39 h 89"/>
                <a:gd name="T18" fmla="*/ 63 w 91"/>
                <a:gd name="T19" fmla="*/ 45 h 89"/>
                <a:gd name="T20" fmla="*/ 53 w 91"/>
                <a:gd name="T21" fmla="*/ 50 h 89"/>
                <a:gd name="T22" fmla="*/ 45 w 91"/>
                <a:gd name="T23" fmla="*/ 58 h 89"/>
                <a:gd name="T24" fmla="*/ 44 w 91"/>
                <a:gd name="T25" fmla="*/ 63 h 89"/>
                <a:gd name="T26" fmla="*/ 49 w 91"/>
                <a:gd name="T27" fmla="*/ 67 h 89"/>
                <a:gd name="T28" fmla="*/ 56 w 91"/>
                <a:gd name="T29" fmla="*/ 74 h 89"/>
                <a:gd name="T30" fmla="*/ 55 w 91"/>
                <a:gd name="T31" fmla="*/ 78 h 89"/>
                <a:gd name="T32" fmla="*/ 49 w 91"/>
                <a:gd name="T33" fmla="*/ 80 h 89"/>
                <a:gd name="T34" fmla="*/ 39 w 91"/>
                <a:gd name="T35" fmla="*/ 80 h 89"/>
                <a:gd name="T36" fmla="*/ 33 w 91"/>
                <a:gd name="T37" fmla="*/ 86 h 89"/>
                <a:gd name="T38" fmla="*/ 31 w 91"/>
                <a:gd name="T39" fmla="*/ 88 h 89"/>
                <a:gd name="T40" fmla="*/ 23 w 91"/>
                <a:gd name="T41" fmla="*/ 86 h 89"/>
                <a:gd name="T42" fmla="*/ 17 w 91"/>
                <a:gd name="T43" fmla="*/ 88 h 89"/>
                <a:gd name="T44" fmla="*/ 14 w 91"/>
                <a:gd name="T45" fmla="*/ 88 h 89"/>
                <a:gd name="T46" fmla="*/ 12 w 91"/>
                <a:gd name="T47" fmla="*/ 83 h 89"/>
                <a:gd name="T48" fmla="*/ 6 w 91"/>
                <a:gd name="T49" fmla="*/ 83 h 89"/>
                <a:gd name="T50" fmla="*/ 9 w 91"/>
                <a:gd name="T51" fmla="*/ 77 h 89"/>
                <a:gd name="T52" fmla="*/ 17 w 91"/>
                <a:gd name="T53" fmla="*/ 74 h 89"/>
                <a:gd name="T54" fmla="*/ 11 w 91"/>
                <a:gd name="T55" fmla="*/ 71 h 89"/>
                <a:gd name="T56" fmla="*/ 11 w 91"/>
                <a:gd name="T57" fmla="*/ 58 h 89"/>
                <a:gd name="T58" fmla="*/ 4 w 91"/>
                <a:gd name="T59" fmla="*/ 56 h 89"/>
                <a:gd name="T60" fmla="*/ 0 w 91"/>
                <a:gd name="T61" fmla="*/ 53 h 89"/>
                <a:gd name="T62" fmla="*/ 1 w 91"/>
                <a:gd name="T63" fmla="*/ 49 h 89"/>
                <a:gd name="T64" fmla="*/ 9 w 91"/>
                <a:gd name="T65" fmla="*/ 44 h 89"/>
                <a:gd name="T66" fmla="*/ 14 w 91"/>
                <a:gd name="T67" fmla="*/ 41 h 89"/>
                <a:gd name="T68" fmla="*/ 19 w 91"/>
                <a:gd name="T69" fmla="*/ 37 h 89"/>
                <a:gd name="T70" fmla="*/ 23 w 91"/>
                <a:gd name="T71" fmla="*/ 36 h 89"/>
                <a:gd name="T72" fmla="*/ 28 w 91"/>
                <a:gd name="T73" fmla="*/ 30 h 89"/>
                <a:gd name="T74" fmla="*/ 31 w 91"/>
                <a:gd name="T75" fmla="*/ 25 h 89"/>
                <a:gd name="T76" fmla="*/ 34 w 91"/>
                <a:gd name="T77" fmla="*/ 22 h 89"/>
                <a:gd name="T78" fmla="*/ 38 w 91"/>
                <a:gd name="T79" fmla="*/ 22 h 89"/>
                <a:gd name="T80" fmla="*/ 41 w 91"/>
                <a:gd name="T81" fmla="*/ 25 h 89"/>
                <a:gd name="T82" fmla="*/ 47 w 91"/>
                <a:gd name="T83" fmla="*/ 26 h 89"/>
                <a:gd name="T84" fmla="*/ 55 w 91"/>
                <a:gd name="T85" fmla="*/ 28 h 89"/>
                <a:gd name="T86" fmla="*/ 56 w 91"/>
                <a:gd name="T87" fmla="*/ 23 h 89"/>
                <a:gd name="T88" fmla="*/ 53 w 91"/>
                <a:gd name="T89" fmla="*/ 19 h 89"/>
                <a:gd name="T90" fmla="*/ 58 w 91"/>
                <a:gd name="T91" fmla="*/ 17 h 89"/>
                <a:gd name="T92" fmla="*/ 66 w 91"/>
                <a:gd name="T93" fmla="*/ 15 h 89"/>
                <a:gd name="T94" fmla="*/ 69 w 91"/>
                <a:gd name="T95" fmla="*/ 12 h 89"/>
                <a:gd name="T96" fmla="*/ 74 w 91"/>
                <a:gd name="T97" fmla="*/ 9 h 89"/>
                <a:gd name="T98" fmla="*/ 77 w 91"/>
                <a:gd name="T99" fmla="*/ 9 h 89"/>
                <a:gd name="T100" fmla="*/ 79 w 91"/>
                <a:gd name="T101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1" h="89">
                  <a:moveTo>
                    <a:pt x="8" y="58"/>
                  </a:moveTo>
                  <a:lnTo>
                    <a:pt x="8" y="60"/>
                  </a:lnTo>
                  <a:lnTo>
                    <a:pt x="6" y="60"/>
                  </a:lnTo>
                  <a:lnTo>
                    <a:pt x="6" y="58"/>
                  </a:lnTo>
                  <a:lnTo>
                    <a:pt x="8" y="58"/>
                  </a:lnTo>
                  <a:lnTo>
                    <a:pt x="8" y="58"/>
                  </a:lnTo>
                  <a:close/>
                  <a:moveTo>
                    <a:pt x="80" y="0"/>
                  </a:moveTo>
                  <a:lnTo>
                    <a:pt x="80" y="0"/>
                  </a:lnTo>
                  <a:lnTo>
                    <a:pt x="80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83" y="0"/>
                  </a:lnTo>
                  <a:lnTo>
                    <a:pt x="83" y="1"/>
                  </a:lnTo>
                  <a:lnTo>
                    <a:pt x="85" y="1"/>
                  </a:lnTo>
                  <a:lnTo>
                    <a:pt x="85" y="1"/>
                  </a:lnTo>
                  <a:lnTo>
                    <a:pt x="85" y="4"/>
                  </a:lnTo>
                  <a:lnTo>
                    <a:pt x="85" y="4"/>
                  </a:lnTo>
                  <a:lnTo>
                    <a:pt x="86" y="6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0" y="12"/>
                  </a:lnTo>
                  <a:lnTo>
                    <a:pt x="90" y="12"/>
                  </a:lnTo>
                  <a:lnTo>
                    <a:pt x="88" y="12"/>
                  </a:lnTo>
                  <a:lnTo>
                    <a:pt x="85" y="14"/>
                  </a:lnTo>
                  <a:lnTo>
                    <a:pt x="85" y="14"/>
                  </a:lnTo>
                  <a:lnTo>
                    <a:pt x="83" y="15"/>
                  </a:lnTo>
                  <a:lnTo>
                    <a:pt x="82" y="15"/>
                  </a:lnTo>
                  <a:lnTo>
                    <a:pt x="82" y="17"/>
                  </a:lnTo>
                  <a:lnTo>
                    <a:pt x="80" y="19"/>
                  </a:lnTo>
                  <a:lnTo>
                    <a:pt x="79" y="20"/>
                  </a:lnTo>
                  <a:lnTo>
                    <a:pt x="77" y="22"/>
                  </a:lnTo>
                  <a:lnTo>
                    <a:pt x="77" y="23"/>
                  </a:lnTo>
                  <a:lnTo>
                    <a:pt x="77" y="25"/>
                  </a:lnTo>
                  <a:lnTo>
                    <a:pt x="77" y="28"/>
                  </a:lnTo>
                  <a:lnTo>
                    <a:pt x="77" y="30"/>
                  </a:lnTo>
                  <a:lnTo>
                    <a:pt x="77" y="33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2" y="39"/>
                  </a:lnTo>
                  <a:lnTo>
                    <a:pt x="71" y="41"/>
                  </a:lnTo>
                  <a:lnTo>
                    <a:pt x="67" y="42"/>
                  </a:lnTo>
                  <a:lnTo>
                    <a:pt x="66" y="44"/>
                  </a:lnTo>
                  <a:lnTo>
                    <a:pt x="64" y="45"/>
                  </a:lnTo>
                  <a:lnTo>
                    <a:pt x="63" y="45"/>
                  </a:lnTo>
                  <a:lnTo>
                    <a:pt x="61" y="49"/>
                  </a:lnTo>
                  <a:lnTo>
                    <a:pt x="60" y="49"/>
                  </a:lnTo>
                  <a:lnTo>
                    <a:pt x="58" y="50"/>
                  </a:lnTo>
                  <a:lnTo>
                    <a:pt x="56" y="50"/>
                  </a:lnTo>
                  <a:lnTo>
                    <a:pt x="53" y="50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5" y="55"/>
                  </a:lnTo>
                  <a:lnTo>
                    <a:pt x="45" y="56"/>
                  </a:lnTo>
                  <a:lnTo>
                    <a:pt x="45" y="58"/>
                  </a:lnTo>
                  <a:lnTo>
                    <a:pt x="45" y="60"/>
                  </a:lnTo>
                  <a:lnTo>
                    <a:pt x="45" y="61"/>
                  </a:lnTo>
                  <a:lnTo>
                    <a:pt x="44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4"/>
                  </a:lnTo>
                  <a:lnTo>
                    <a:pt x="45" y="66"/>
                  </a:lnTo>
                  <a:lnTo>
                    <a:pt x="45" y="66"/>
                  </a:lnTo>
                  <a:lnTo>
                    <a:pt x="47" y="66"/>
                  </a:lnTo>
                  <a:lnTo>
                    <a:pt x="49" y="67"/>
                  </a:lnTo>
                  <a:lnTo>
                    <a:pt x="52" y="71"/>
                  </a:lnTo>
                  <a:lnTo>
                    <a:pt x="53" y="71"/>
                  </a:lnTo>
                  <a:lnTo>
                    <a:pt x="55" y="72"/>
                  </a:lnTo>
                  <a:lnTo>
                    <a:pt x="56" y="72"/>
                  </a:lnTo>
                  <a:lnTo>
                    <a:pt x="56" y="74"/>
                  </a:lnTo>
                  <a:lnTo>
                    <a:pt x="58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8"/>
                  </a:lnTo>
                  <a:lnTo>
                    <a:pt x="55" y="78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50" y="80"/>
                  </a:lnTo>
                  <a:lnTo>
                    <a:pt x="49" y="80"/>
                  </a:lnTo>
                  <a:lnTo>
                    <a:pt x="49" y="80"/>
                  </a:lnTo>
                  <a:lnTo>
                    <a:pt x="45" y="80"/>
                  </a:lnTo>
                  <a:lnTo>
                    <a:pt x="45" y="80"/>
                  </a:lnTo>
                  <a:lnTo>
                    <a:pt x="42" y="80"/>
                  </a:lnTo>
                  <a:lnTo>
                    <a:pt x="41" y="80"/>
                  </a:lnTo>
                  <a:lnTo>
                    <a:pt x="39" y="80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6" y="83"/>
                  </a:lnTo>
                  <a:lnTo>
                    <a:pt x="34" y="85"/>
                  </a:lnTo>
                  <a:lnTo>
                    <a:pt x="33" y="86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3" y="88"/>
                  </a:lnTo>
                  <a:lnTo>
                    <a:pt x="31" y="88"/>
                  </a:lnTo>
                  <a:lnTo>
                    <a:pt x="28" y="86"/>
                  </a:lnTo>
                  <a:lnTo>
                    <a:pt x="26" y="88"/>
                  </a:lnTo>
                  <a:lnTo>
                    <a:pt x="25" y="89"/>
                  </a:lnTo>
                  <a:lnTo>
                    <a:pt x="25" y="89"/>
                  </a:lnTo>
                  <a:lnTo>
                    <a:pt x="23" y="86"/>
                  </a:lnTo>
                  <a:lnTo>
                    <a:pt x="22" y="86"/>
                  </a:lnTo>
                  <a:lnTo>
                    <a:pt x="20" y="85"/>
                  </a:lnTo>
                  <a:lnTo>
                    <a:pt x="19" y="85"/>
                  </a:lnTo>
                  <a:lnTo>
                    <a:pt x="19" y="86"/>
                  </a:lnTo>
                  <a:lnTo>
                    <a:pt x="17" y="88"/>
                  </a:lnTo>
                  <a:lnTo>
                    <a:pt x="15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9"/>
                  </a:lnTo>
                  <a:lnTo>
                    <a:pt x="14" y="88"/>
                  </a:lnTo>
                  <a:lnTo>
                    <a:pt x="11" y="86"/>
                  </a:lnTo>
                  <a:lnTo>
                    <a:pt x="9" y="86"/>
                  </a:lnTo>
                  <a:lnTo>
                    <a:pt x="9" y="86"/>
                  </a:lnTo>
                  <a:lnTo>
                    <a:pt x="12" y="85"/>
                  </a:lnTo>
                  <a:lnTo>
                    <a:pt x="12" y="83"/>
                  </a:lnTo>
                  <a:lnTo>
                    <a:pt x="12" y="83"/>
                  </a:lnTo>
                  <a:lnTo>
                    <a:pt x="11" y="83"/>
                  </a:lnTo>
                  <a:lnTo>
                    <a:pt x="9" y="83"/>
                  </a:lnTo>
                  <a:lnTo>
                    <a:pt x="8" y="83"/>
                  </a:lnTo>
                  <a:lnTo>
                    <a:pt x="6" y="83"/>
                  </a:lnTo>
                  <a:lnTo>
                    <a:pt x="4" y="83"/>
                  </a:lnTo>
                  <a:lnTo>
                    <a:pt x="8" y="82"/>
                  </a:lnTo>
                  <a:lnTo>
                    <a:pt x="8" y="80"/>
                  </a:lnTo>
                  <a:lnTo>
                    <a:pt x="8" y="78"/>
                  </a:lnTo>
                  <a:lnTo>
                    <a:pt x="9" y="77"/>
                  </a:lnTo>
                  <a:lnTo>
                    <a:pt x="9" y="75"/>
                  </a:lnTo>
                  <a:lnTo>
                    <a:pt x="14" y="74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2" y="72"/>
                  </a:lnTo>
                  <a:lnTo>
                    <a:pt x="11" y="72"/>
                  </a:lnTo>
                  <a:lnTo>
                    <a:pt x="11" y="71"/>
                  </a:lnTo>
                  <a:lnTo>
                    <a:pt x="15" y="63"/>
                  </a:lnTo>
                  <a:lnTo>
                    <a:pt x="15" y="63"/>
                  </a:lnTo>
                  <a:lnTo>
                    <a:pt x="14" y="61"/>
                  </a:lnTo>
                  <a:lnTo>
                    <a:pt x="14" y="60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8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6"/>
                  </a:lnTo>
                  <a:lnTo>
                    <a:pt x="4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0"/>
                  </a:lnTo>
                  <a:lnTo>
                    <a:pt x="1" y="49"/>
                  </a:lnTo>
                  <a:lnTo>
                    <a:pt x="4" y="45"/>
                  </a:lnTo>
                  <a:lnTo>
                    <a:pt x="6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9" y="44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9" y="42"/>
                  </a:lnTo>
                  <a:lnTo>
                    <a:pt x="11" y="41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7" y="39"/>
                  </a:lnTo>
                  <a:lnTo>
                    <a:pt x="17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6"/>
                  </a:lnTo>
                  <a:lnTo>
                    <a:pt x="20" y="36"/>
                  </a:lnTo>
                  <a:lnTo>
                    <a:pt x="22" y="36"/>
                  </a:lnTo>
                  <a:lnTo>
                    <a:pt x="23" y="36"/>
                  </a:lnTo>
                  <a:lnTo>
                    <a:pt x="25" y="34"/>
                  </a:lnTo>
                  <a:lnTo>
                    <a:pt x="25" y="34"/>
                  </a:lnTo>
                  <a:lnTo>
                    <a:pt x="25" y="33"/>
                  </a:lnTo>
                  <a:lnTo>
                    <a:pt x="26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1" y="28"/>
                  </a:lnTo>
                  <a:lnTo>
                    <a:pt x="31" y="25"/>
                  </a:lnTo>
                  <a:lnTo>
                    <a:pt x="31" y="23"/>
                  </a:lnTo>
                  <a:lnTo>
                    <a:pt x="31" y="23"/>
                  </a:lnTo>
                  <a:lnTo>
                    <a:pt x="33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3"/>
                  </a:lnTo>
                  <a:lnTo>
                    <a:pt x="39" y="23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2" y="25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5" y="2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3" y="26"/>
                  </a:lnTo>
                  <a:lnTo>
                    <a:pt x="53" y="28"/>
                  </a:lnTo>
                  <a:lnTo>
                    <a:pt x="55" y="28"/>
                  </a:lnTo>
                  <a:lnTo>
                    <a:pt x="55" y="26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6" y="23"/>
                  </a:lnTo>
                  <a:lnTo>
                    <a:pt x="56" y="23"/>
                  </a:lnTo>
                  <a:lnTo>
                    <a:pt x="55" y="22"/>
                  </a:lnTo>
                  <a:lnTo>
                    <a:pt x="53" y="20"/>
                  </a:lnTo>
                  <a:lnTo>
                    <a:pt x="53" y="20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5" y="17"/>
                  </a:lnTo>
                  <a:lnTo>
                    <a:pt x="56" y="17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5"/>
                  </a:lnTo>
                  <a:lnTo>
                    <a:pt x="64" y="17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69" y="14"/>
                  </a:lnTo>
                  <a:lnTo>
                    <a:pt x="69" y="12"/>
                  </a:lnTo>
                  <a:lnTo>
                    <a:pt x="69" y="12"/>
                  </a:lnTo>
                  <a:lnTo>
                    <a:pt x="71" y="11"/>
                  </a:lnTo>
                  <a:lnTo>
                    <a:pt x="71" y="9"/>
                  </a:lnTo>
                  <a:lnTo>
                    <a:pt x="72" y="9"/>
                  </a:lnTo>
                  <a:lnTo>
                    <a:pt x="72" y="9"/>
                  </a:lnTo>
                  <a:lnTo>
                    <a:pt x="74" y="9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5" y="9"/>
                  </a:lnTo>
                  <a:lnTo>
                    <a:pt x="75" y="9"/>
                  </a:lnTo>
                  <a:lnTo>
                    <a:pt x="77" y="9"/>
                  </a:lnTo>
                  <a:lnTo>
                    <a:pt x="77" y="9"/>
                  </a:lnTo>
                  <a:lnTo>
                    <a:pt x="77" y="6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79" y="1"/>
                  </a:lnTo>
                  <a:lnTo>
                    <a:pt x="79" y="0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7" name="Freeform 234">
              <a:extLst>
                <a:ext uri="{FF2B5EF4-FFF2-40B4-BE49-F238E27FC236}">
                  <a16:creationId xmlns:a16="http://schemas.microsoft.com/office/drawing/2014/main" id="{87D4200D-F5DB-4D31-A8D0-EC6F78CBF7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95101" y="3924719"/>
              <a:ext cx="9747" cy="9747"/>
            </a:xfrm>
            <a:custGeom>
              <a:avLst/>
              <a:gdLst>
                <a:gd name="T0" fmla="*/ 3 w 5"/>
                <a:gd name="T1" fmla="*/ 3 h 5"/>
                <a:gd name="T2" fmla="*/ 5 w 5"/>
                <a:gd name="T3" fmla="*/ 3 h 5"/>
                <a:gd name="T4" fmla="*/ 5 w 5"/>
                <a:gd name="T5" fmla="*/ 5 h 5"/>
                <a:gd name="T6" fmla="*/ 3 w 5"/>
                <a:gd name="T7" fmla="*/ 5 h 5"/>
                <a:gd name="T8" fmla="*/ 3 w 5"/>
                <a:gd name="T9" fmla="*/ 5 h 5"/>
                <a:gd name="T10" fmla="*/ 3 w 5"/>
                <a:gd name="T11" fmla="*/ 3 h 5"/>
                <a:gd name="T12" fmla="*/ 3 w 5"/>
                <a:gd name="T13" fmla="*/ 3 h 5"/>
                <a:gd name="T14" fmla="*/ 0 w 5"/>
                <a:gd name="T15" fmla="*/ 0 h 5"/>
                <a:gd name="T16" fmla="*/ 1 w 5"/>
                <a:gd name="T17" fmla="*/ 0 h 5"/>
                <a:gd name="T18" fmla="*/ 1 w 5"/>
                <a:gd name="T19" fmla="*/ 2 h 5"/>
                <a:gd name="T20" fmla="*/ 3 w 5"/>
                <a:gd name="T21" fmla="*/ 2 h 5"/>
                <a:gd name="T22" fmla="*/ 3 w 5"/>
                <a:gd name="T23" fmla="*/ 2 h 5"/>
                <a:gd name="T24" fmla="*/ 1 w 5"/>
                <a:gd name="T25" fmla="*/ 3 h 5"/>
                <a:gd name="T26" fmla="*/ 1 w 5"/>
                <a:gd name="T27" fmla="*/ 2 h 5"/>
                <a:gd name="T28" fmla="*/ 0 w 5"/>
                <a:gd name="T29" fmla="*/ 2 h 5"/>
                <a:gd name="T30" fmla="*/ 0 w 5"/>
                <a:gd name="T31" fmla="*/ 2 h 5"/>
                <a:gd name="T32" fmla="*/ 0 w 5"/>
                <a:gd name="T33" fmla="*/ 0 h 5"/>
                <a:gd name="T34" fmla="*/ 0 w 5"/>
                <a:gd name="T35" fmla="*/ 0 h 5"/>
                <a:gd name="T36" fmla="*/ 0 w 5"/>
                <a:gd name="T37" fmla="*/ 0 h 5"/>
                <a:gd name="T38" fmla="*/ 0 w 5"/>
                <a:gd name="T3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" h="5">
                  <a:moveTo>
                    <a:pt x="3" y="3"/>
                  </a:moveTo>
                  <a:lnTo>
                    <a:pt x="5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3" y="3"/>
                  </a:lnTo>
                  <a:close/>
                  <a:moveTo>
                    <a:pt x="0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8" name="Freeform 235">
              <a:extLst>
                <a:ext uri="{FF2B5EF4-FFF2-40B4-BE49-F238E27FC236}">
                  <a16:creationId xmlns:a16="http://schemas.microsoft.com/office/drawing/2014/main" id="{62BF0793-A59F-4592-88A3-A6372D93AB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1308" y="4735595"/>
              <a:ext cx="37036" cy="27289"/>
            </a:xfrm>
            <a:custGeom>
              <a:avLst/>
              <a:gdLst>
                <a:gd name="T0" fmla="*/ 7 w 19"/>
                <a:gd name="T1" fmla="*/ 13 h 14"/>
                <a:gd name="T2" fmla="*/ 7 w 19"/>
                <a:gd name="T3" fmla="*/ 13 h 14"/>
                <a:gd name="T4" fmla="*/ 8 w 19"/>
                <a:gd name="T5" fmla="*/ 14 h 14"/>
                <a:gd name="T6" fmla="*/ 10 w 19"/>
                <a:gd name="T7" fmla="*/ 14 h 14"/>
                <a:gd name="T8" fmla="*/ 7 w 19"/>
                <a:gd name="T9" fmla="*/ 14 h 14"/>
                <a:gd name="T10" fmla="*/ 7 w 19"/>
                <a:gd name="T11" fmla="*/ 14 h 14"/>
                <a:gd name="T12" fmla="*/ 7 w 19"/>
                <a:gd name="T13" fmla="*/ 13 h 14"/>
                <a:gd name="T14" fmla="*/ 18 w 19"/>
                <a:gd name="T15" fmla="*/ 11 h 14"/>
                <a:gd name="T16" fmla="*/ 19 w 19"/>
                <a:gd name="T17" fmla="*/ 11 h 14"/>
                <a:gd name="T18" fmla="*/ 19 w 19"/>
                <a:gd name="T19" fmla="*/ 13 h 14"/>
                <a:gd name="T20" fmla="*/ 19 w 19"/>
                <a:gd name="T21" fmla="*/ 14 h 14"/>
                <a:gd name="T22" fmla="*/ 19 w 19"/>
                <a:gd name="T23" fmla="*/ 14 h 14"/>
                <a:gd name="T24" fmla="*/ 18 w 19"/>
                <a:gd name="T25" fmla="*/ 14 h 14"/>
                <a:gd name="T26" fmla="*/ 18 w 19"/>
                <a:gd name="T27" fmla="*/ 13 h 14"/>
                <a:gd name="T28" fmla="*/ 15 w 19"/>
                <a:gd name="T29" fmla="*/ 11 h 14"/>
                <a:gd name="T30" fmla="*/ 16 w 19"/>
                <a:gd name="T31" fmla="*/ 11 h 14"/>
                <a:gd name="T32" fmla="*/ 16 w 19"/>
                <a:gd name="T33" fmla="*/ 11 h 14"/>
                <a:gd name="T34" fmla="*/ 18 w 19"/>
                <a:gd name="T35" fmla="*/ 11 h 14"/>
                <a:gd name="T36" fmla="*/ 18 w 19"/>
                <a:gd name="T37" fmla="*/ 11 h 14"/>
                <a:gd name="T38" fmla="*/ 18 w 19"/>
                <a:gd name="T39" fmla="*/ 11 h 14"/>
                <a:gd name="T40" fmla="*/ 18 w 19"/>
                <a:gd name="T41" fmla="*/ 11 h 14"/>
                <a:gd name="T42" fmla="*/ 2 w 19"/>
                <a:gd name="T43" fmla="*/ 0 h 14"/>
                <a:gd name="T44" fmla="*/ 4 w 19"/>
                <a:gd name="T45" fmla="*/ 0 h 14"/>
                <a:gd name="T46" fmla="*/ 2 w 19"/>
                <a:gd name="T47" fmla="*/ 3 h 14"/>
                <a:gd name="T48" fmla="*/ 4 w 19"/>
                <a:gd name="T49" fmla="*/ 6 h 14"/>
                <a:gd name="T50" fmla="*/ 5 w 19"/>
                <a:gd name="T51" fmla="*/ 8 h 14"/>
                <a:gd name="T52" fmla="*/ 4 w 19"/>
                <a:gd name="T53" fmla="*/ 8 h 14"/>
                <a:gd name="T54" fmla="*/ 4 w 19"/>
                <a:gd name="T55" fmla="*/ 8 h 14"/>
                <a:gd name="T56" fmla="*/ 2 w 19"/>
                <a:gd name="T57" fmla="*/ 8 h 14"/>
                <a:gd name="T58" fmla="*/ 2 w 19"/>
                <a:gd name="T59" fmla="*/ 6 h 14"/>
                <a:gd name="T60" fmla="*/ 0 w 19"/>
                <a:gd name="T61" fmla="*/ 6 h 14"/>
                <a:gd name="T62" fmla="*/ 0 w 19"/>
                <a:gd name="T63" fmla="*/ 2 h 14"/>
                <a:gd name="T64" fmla="*/ 2 w 19"/>
                <a:gd name="T65" fmla="*/ 0 h 14"/>
                <a:gd name="T66" fmla="*/ 2 w 19"/>
                <a:gd name="T67" fmla="*/ 0 h 14"/>
                <a:gd name="T68" fmla="*/ 2 w 19"/>
                <a:gd name="T6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" h="14">
                  <a:moveTo>
                    <a:pt x="7" y="13"/>
                  </a:moveTo>
                  <a:lnTo>
                    <a:pt x="7" y="13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lose/>
                  <a:moveTo>
                    <a:pt x="18" y="11"/>
                  </a:moveTo>
                  <a:lnTo>
                    <a:pt x="19" y="11"/>
                  </a:lnTo>
                  <a:lnTo>
                    <a:pt x="19" y="13"/>
                  </a:lnTo>
                  <a:lnTo>
                    <a:pt x="19" y="14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5" y="11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lnTo>
                    <a:pt x="18" y="11"/>
                  </a:lnTo>
                  <a:close/>
                  <a:moveTo>
                    <a:pt x="2" y="0"/>
                  </a:moveTo>
                  <a:lnTo>
                    <a:pt x="4" y="0"/>
                  </a:lnTo>
                  <a:lnTo>
                    <a:pt x="2" y="3"/>
                  </a:lnTo>
                  <a:lnTo>
                    <a:pt x="4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69" name="Freeform 236">
              <a:extLst>
                <a:ext uri="{FF2B5EF4-FFF2-40B4-BE49-F238E27FC236}">
                  <a16:creationId xmlns:a16="http://schemas.microsoft.com/office/drawing/2014/main" id="{F41A7C56-EA18-41B1-9157-2DE2786F75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72038" y="4306767"/>
              <a:ext cx="9816279" cy="432727"/>
            </a:xfrm>
            <a:custGeom>
              <a:avLst/>
              <a:gdLst>
                <a:gd name="T0" fmla="*/ 110 w 5036"/>
                <a:gd name="T1" fmla="*/ 222 h 222"/>
                <a:gd name="T2" fmla="*/ 110 w 5036"/>
                <a:gd name="T3" fmla="*/ 220 h 222"/>
                <a:gd name="T4" fmla="*/ 50 w 5036"/>
                <a:gd name="T5" fmla="*/ 137 h 222"/>
                <a:gd name="T6" fmla="*/ 52 w 5036"/>
                <a:gd name="T7" fmla="*/ 137 h 222"/>
                <a:gd name="T8" fmla="*/ 4986 w 5036"/>
                <a:gd name="T9" fmla="*/ 124 h 222"/>
                <a:gd name="T10" fmla="*/ 4986 w 5036"/>
                <a:gd name="T11" fmla="*/ 124 h 222"/>
                <a:gd name="T12" fmla="*/ 4986 w 5036"/>
                <a:gd name="T13" fmla="*/ 124 h 222"/>
                <a:gd name="T14" fmla="*/ 4986 w 5036"/>
                <a:gd name="T15" fmla="*/ 124 h 222"/>
                <a:gd name="T16" fmla="*/ 5020 w 5036"/>
                <a:gd name="T17" fmla="*/ 121 h 222"/>
                <a:gd name="T18" fmla="*/ 5019 w 5036"/>
                <a:gd name="T19" fmla="*/ 121 h 222"/>
                <a:gd name="T20" fmla="*/ 5019 w 5036"/>
                <a:gd name="T21" fmla="*/ 121 h 222"/>
                <a:gd name="T22" fmla="*/ 5033 w 5036"/>
                <a:gd name="T23" fmla="*/ 121 h 222"/>
                <a:gd name="T24" fmla="*/ 5033 w 5036"/>
                <a:gd name="T25" fmla="*/ 121 h 222"/>
                <a:gd name="T26" fmla="*/ 5033 w 5036"/>
                <a:gd name="T27" fmla="*/ 121 h 222"/>
                <a:gd name="T28" fmla="*/ 64 w 5036"/>
                <a:gd name="T29" fmla="*/ 115 h 222"/>
                <a:gd name="T30" fmla="*/ 64 w 5036"/>
                <a:gd name="T31" fmla="*/ 115 h 222"/>
                <a:gd name="T32" fmla="*/ 5036 w 5036"/>
                <a:gd name="T33" fmla="*/ 100 h 222"/>
                <a:gd name="T34" fmla="*/ 5036 w 5036"/>
                <a:gd name="T35" fmla="*/ 102 h 222"/>
                <a:gd name="T36" fmla="*/ 5027 w 5036"/>
                <a:gd name="T37" fmla="*/ 96 h 222"/>
                <a:gd name="T38" fmla="*/ 5028 w 5036"/>
                <a:gd name="T39" fmla="*/ 97 h 222"/>
                <a:gd name="T40" fmla="*/ 5027 w 5036"/>
                <a:gd name="T41" fmla="*/ 97 h 222"/>
                <a:gd name="T42" fmla="*/ 5028 w 5036"/>
                <a:gd name="T43" fmla="*/ 97 h 222"/>
                <a:gd name="T44" fmla="*/ 5027 w 5036"/>
                <a:gd name="T45" fmla="*/ 96 h 222"/>
                <a:gd name="T46" fmla="*/ 5027 w 5036"/>
                <a:gd name="T47" fmla="*/ 96 h 222"/>
                <a:gd name="T48" fmla="*/ 4831 w 5036"/>
                <a:gd name="T49" fmla="*/ 74 h 222"/>
                <a:gd name="T50" fmla="*/ 4831 w 5036"/>
                <a:gd name="T51" fmla="*/ 75 h 222"/>
                <a:gd name="T52" fmla="*/ 4755 w 5036"/>
                <a:gd name="T53" fmla="*/ 69 h 222"/>
                <a:gd name="T54" fmla="*/ 4755 w 5036"/>
                <a:gd name="T55" fmla="*/ 69 h 222"/>
                <a:gd name="T56" fmla="*/ 4826 w 5036"/>
                <a:gd name="T57" fmla="*/ 64 h 222"/>
                <a:gd name="T58" fmla="*/ 4828 w 5036"/>
                <a:gd name="T59" fmla="*/ 67 h 222"/>
                <a:gd name="T60" fmla="*/ 4826 w 5036"/>
                <a:gd name="T61" fmla="*/ 66 h 222"/>
                <a:gd name="T62" fmla="*/ 4806 w 5036"/>
                <a:gd name="T63" fmla="*/ 42 h 222"/>
                <a:gd name="T64" fmla="*/ 4806 w 5036"/>
                <a:gd name="T65" fmla="*/ 44 h 222"/>
                <a:gd name="T66" fmla="*/ 4806 w 5036"/>
                <a:gd name="T67" fmla="*/ 42 h 222"/>
                <a:gd name="T68" fmla="*/ 4806 w 5036"/>
                <a:gd name="T69" fmla="*/ 42 h 222"/>
                <a:gd name="T70" fmla="*/ 4808 w 5036"/>
                <a:gd name="T71" fmla="*/ 37 h 222"/>
                <a:gd name="T72" fmla="*/ 4806 w 5036"/>
                <a:gd name="T73" fmla="*/ 37 h 222"/>
                <a:gd name="T74" fmla="*/ 4806 w 5036"/>
                <a:gd name="T75" fmla="*/ 31 h 222"/>
                <a:gd name="T76" fmla="*/ 4806 w 5036"/>
                <a:gd name="T77" fmla="*/ 31 h 222"/>
                <a:gd name="T78" fmla="*/ 4806 w 5036"/>
                <a:gd name="T79" fmla="*/ 31 h 222"/>
                <a:gd name="T80" fmla="*/ 4806 w 5036"/>
                <a:gd name="T81" fmla="*/ 29 h 222"/>
                <a:gd name="T82" fmla="*/ 4804 w 5036"/>
                <a:gd name="T83" fmla="*/ 29 h 222"/>
                <a:gd name="T84" fmla="*/ 31 w 5036"/>
                <a:gd name="T85" fmla="*/ 28 h 222"/>
                <a:gd name="T86" fmla="*/ 30 w 5036"/>
                <a:gd name="T87" fmla="*/ 31 h 222"/>
                <a:gd name="T88" fmla="*/ 28 w 5036"/>
                <a:gd name="T89" fmla="*/ 29 h 222"/>
                <a:gd name="T90" fmla="*/ 4804 w 5036"/>
                <a:gd name="T91" fmla="*/ 12 h 222"/>
                <a:gd name="T92" fmla="*/ 4803 w 5036"/>
                <a:gd name="T93" fmla="*/ 12 h 222"/>
                <a:gd name="T94" fmla="*/ 4804 w 5036"/>
                <a:gd name="T95" fmla="*/ 11 h 222"/>
                <a:gd name="T96" fmla="*/ 4804 w 5036"/>
                <a:gd name="T97" fmla="*/ 12 h 222"/>
                <a:gd name="T98" fmla="*/ 3 w 5036"/>
                <a:gd name="T99" fmla="*/ 1 h 222"/>
                <a:gd name="T100" fmla="*/ 1 w 5036"/>
                <a:gd name="T101" fmla="*/ 1 h 222"/>
                <a:gd name="T102" fmla="*/ 1 w 5036"/>
                <a:gd name="T103" fmla="*/ 1 h 222"/>
                <a:gd name="T104" fmla="*/ 1 w 5036"/>
                <a:gd name="T10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36" h="222">
                  <a:moveTo>
                    <a:pt x="110" y="220"/>
                  </a:moveTo>
                  <a:lnTo>
                    <a:pt x="110" y="220"/>
                  </a:lnTo>
                  <a:lnTo>
                    <a:pt x="110" y="220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2"/>
                  </a:lnTo>
                  <a:lnTo>
                    <a:pt x="110" y="220"/>
                  </a:lnTo>
                  <a:lnTo>
                    <a:pt x="110" y="220"/>
                  </a:lnTo>
                  <a:close/>
                  <a:moveTo>
                    <a:pt x="50" y="137"/>
                  </a:moveTo>
                  <a:lnTo>
                    <a:pt x="50" y="137"/>
                  </a:lnTo>
                  <a:lnTo>
                    <a:pt x="50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2" y="137"/>
                  </a:lnTo>
                  <a:lnTo>
                    <a:pt x="50" y="137"/>
                  </a:lnTo>
                  <a:lnTo>
                    <a:pt x="50" y="137"/>
                  </a:lnTo>
                  <a:lnTo>
                    <a:pt x="50" y="137"/>
                  </a:lnTo>
                  <a:close/>
                  <a:moveTo>
                    <a:pt x="4986" y="124"/>
                  </a:move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lnTo>
                    <a:pt x="4986" y="124"/>
                  </a:lnTo>
                  <a:close/>
                  <a:moveTo>
                    <a:pt x="5019" y="121"/>
                  </a:move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20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lnTo>
                    <a:pt x="5019" y="121"/>
                  </a:lnTo>
                  <a:close/>
                  <a:moveTo>
                    <a:pt x="5033" y="121"/>
                  </a:move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lnTo>
                    <a:pt x="5033" y="121"/>
                  </a:lnTo>
                  <a:close/>
                  <a:moveTo>
                    <a:pt x="64" y="115"/>
                  </a:move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lnTo>
                    <a:pt x="64" y="115"/>
                  </a:lnTo>
                  <a:close/>
                  <a:moveTo>
                    <a:pt x="5036" y="100"/>
                  </a:moveTo>
                  <a:lnTo>
                    <a:pt x="5036" y="100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2"/>
                  </a:lnTo>
                  <a:lnTo>
                    <a:pt x="5036" y="100"/>
                  </a:lnTo>
                  <a:close/>
                  <a:moveTo>
                    <a:pt x="5027" y="96"/>
                  </a:moveTo>
                  <a:lnTo>
                    <a:pt x="5027" y="96"/>
                  </a:lnTo>
                  <a:lnTo>
                    <a:pt x="5027" y="96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7" y="97"/>
                  </a:lnTo>
                  <a:lnTo>
                    <a:pt x="5028" y="97"/>
                  </a:lnTo>
                  <a:lnTo>
                    <a:pt x="5028" y="97"/>
                  </a:lnTo>
                  <a:lnTo>
                    <a:pt x="5027" y="97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lnTo>
                    <a:pt x="5027" y="96"/>
                  </a:lnTo>
                  <a:close/>
                  <a:moveTo>
                    <a:pt x="4831" y="72"/>
                  </a:moveTo>
                  <a:lnTo>
                    <a:pt x="4831" y="74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5"/>
                  </a:lnTo>
                  <a:lnTo>
                    <a:pt x="4831" y="75"/>
                  </a:lnTo>
                  <a:lnTo>
                    <a:pt x="4831" y="74"/>
                  </a:lnTo>
                  <a:lnTo>
                    <a:pt x="4831" y="74"/>
                  </a:lnTo>
                  <a:lnTo>
                    <a:pt x="4831" y="72"/>
                  </a:lnTo>
                  <a:close/>
                  <a:moveTo>
                    <a:pt x="4755" y="69"/>
                  </a:move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lnTo>
                    <a:pt x="4755" y="69"/>
                  </a:lnTo>
                  <a:close/>
                  <a:moveTo>
                    <a:pt x="4825" y="64"/>
                  </a:moveTo>
                  <a:lnTo>
                    <a:pt x="4826" y="64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8" y="67"/>
                  </a:lnTo>
                  <a:lnTo>
                    <a:pt x="4828" y="67"/>
                  </a:lnTo>
                  <a:lnTo>
                    <a:pt x="4826" y="69"/>
                  </a:lnTo>
                  <a:lnTo>
                    <a:pt x="4826" y="67"/>
                  </a:lnTo>
                  <a:lnTo>
                    <a:pt x="4826" y="67"/>
                  </a:lnTo>
                  <a:lnTo>
                    <a:pt x="4826" y="66"/>
                  </a:lnTo>
                  <a:lnTo>
                    <a:pt x="4826" y="66"/>
                  </a:lnTo>
                  <a:lnTo>
                    <a:pt x="4825" y="64"/>
                  </a:lnTo>
                  <a:close/>
                  <a:moveTo>
                    <a:pt x="4806" y="42"/>
                  </a:moveTo>
                  <a:lnTo>
                    <a:pt x="4806" y="42"/>
                  </a:lnTo>
                  <a:lnTo>
                    <a:pt x="4806" y="42"/>
                  </a:lnTo>
                  <a:lnTo>
                    <a:pt x="4808" y="42"/>
                  </a:lnTo>
                  <a:lnTo>
                    <a:pt x="4808" y="42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4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lnTo>
                    <a:pt x="4806" y="42"/>
                  </a:lnTo>
                  <a:close/>
                  <a:moveTo>
                    <a:pt x="4808" y="36"/>
                  </a:move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8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6" y="37"/>
                  </a:lnTo>
                  <a:lnTo>
                    <a:pt x="4808" y="36"/>
                  </a:lnTo>
                  <a:lnTo>
                    <a:pt x="4808" y="36"/>
                  </a:lnTo>
                  <a:close/>
                  <a:moveTo>
                    <a:pt x="4806" y="31"/>
                  </a:move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lnTo>
                    <a:pt x="4806" y="31"/>
                  </a:lnTo>
                  <a:close/>
                  <a:moveTo>
                    <a:pt x="4804" y="28"/>
                  </a:moveTo>
                  <a:lnTo>
                    <a:pt x="4804" y="28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6" y="29"/>
                  </a:lnTo>
                  <a:lnTo>
                    <a:pt x="4804" y="29"/>
                  </a:lnTo>
                  <a:lnTo>
                    <a:pt x="4804" y="29"/>
                  </a:lnTo>
                  <a:lnTo>
                    <a:pt x="4804" y="28"/>
                  </a:lnTo>
                  <a:close/>
                  <a:moveTo>
                    <a:pt x="28" y="28"/>
                  </a:moveTo>
                  <a:lnTo>
                    <a:pt x="28" y="28"/>
                  </a:lnTo>
                  <a:lnTo>
                    <a:pt x="31" y="28"/>
                  </a:lnTo>
                  <a:lnTo>
                    <a:pt x="30" y="29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0" y="31"/>
                  </a:lnTo>
                  <a:lnTo>
                    <a:pt x="27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0" y="28"/>
                  </a:lnTo>
                  <a:lnTo>
                    <a:pt x="28" y="28"/>
                  </a:lnTo>
                  <a:close/>
                  <a:moveTo>
                    <a:pt x="4804" y="12"/>
                  </a:moveTo>
                  <a:lnTo>
                    <a:pt x="4804" y="12"/>
                  </a:lnTo>
                  <a:lnTo>
                    <a:pt x="4803" y="12"/>
                  </a:lnTo>
                  <a:lnTo>
                    <a:pt x="4803" y="14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3" y="12"/>
                  </a:lnTo>
                  <a:lnTo>
                    <a:pt x="4804" y="12"/>
                  </a:lnTo>
                  <a:close/>
                  <a:moveTo>
                    <a:pt x="4804" y="11"/>
                  </a:moveTo>
                  <a:lnTo>
                    <a:pt x="4804" y="11"/>
                  </a:lnTo>
                  <a:lnTo>
                    <a:pt x="4806" y="12"/>
                  </a:lnTo>
                  <a:lnTo>
                    <a:pt x="4804" y="12"/>
                  </a:lnTo>
                  <a:lnTo>
                    <a:pt x="4804" y="12"/>
                  </a:lnTo>
                  <a:lnTo>
                    <a:pt x="4804" y="11"/>
                  </a:lnTo>
                  <a:close/>
                  <a:moveTo>
                    <a:pt x="1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0" name="Freeform 237">
              <a:extLst>
                <a:ext uri="{FF2B5EF4-FFF2-40B4-BE49-F238E27FC236}">
                  <a16:creationId xmlns:a16="http://schemas.microsoft.com/office/drawing/2014/main" id="{C72972C7-61C0-49DE-B26B-F7E894F9E4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47892" y="4002688"/>
              <a:ext cx="148141" cy="122802"/>
            </a:xfrm>
            <a:custGeom>
              <a:avLst/>
              <a:gdLst>
                <a:gd name="T0" fmla="*/ 13 w 76"/>
                <a:gd name="T1" fmla="*/ 58 h 63"/>
                <a:gd name="T2" fmla="*/ 10 w 76"/>
                <a:gd name="T3" fmla="*/ 50 h 63"/>
                <a:gd name="T4" fmla="*/ 10 w 76"/>
                <a:gd name="T5" fmla="*/ 48 h 63"/>
                <a:gd name="T6" fmla="*/ 74 w 76"/>
                <a:gd name="T7" fmla="*/ 3 h 63"/>
                <a:gd name="T8" fmla="*/ 73 w 76"/>
                <a:gd name="T9" fmla="*/ 9 h 63"/>
                <a:gd name="T10" fmla="*/ 74 w 76"/>
                <a:gd name="T11" fmla="*/ 12 h 63"/>
                <a:gd name="T12" fmla="*/ 76 w 76"/>
                <a:gd name="T13" fmla="*/ 22 h 63"/>
                <a:gd name="T14" fmla="*/ 76 w 76"/>
                <a:gd name="T15" fmla="*/ 29 h 63"/>
                <a:gd name="T16" fmla="*/ 74 w 76"/>
                <a:gd name="T17" fmla="*/ 36 h 63"/>
                <a:gd name="T18" fmla="*/ 71 w 76"/>
                <a:gd name="T19" fmla="*/ 34 h 63"/>
                <a:gd name="T20" fmla="*/ 65 w 76"/>
                <a:gd name="T21" fmla="*/ 39 h 63"/>
                <a:gd name="T22" fmla="*/ 58 w 76"/>
                <a:gd name="T23" fmla="*/ 41 h 63"/>
                <a:gd name="T24" fmla="*/ 58 w 76"/>
                <a:gd name="T25" fmla="*/ 44 h 63"/>
                <a:gd name="T26" fmla="*/ 54 w 76"/>
                <a:gd name="T27" fmla="*/ 42 h 63"/>
                <a:gd name="T28" fmla="*/ 51 w 76"/>
                <a:gd name="T29" fmla="*/ 45 h 63"/>
                <a:gd name="T30" fmla="*/ 51 w 76"/>
                <a:gd name="T31" fmla="*/ 48 h 63"/>
                <a:gd name="T32" fmla="*/ 55 w 76"/>
                <a:gd name="T33" fmla="*/ 53 h 63"/>
                <a:gd name="T34" fmla="*/ 54 w 76"/>
                <a:gd name="T35" fmla="*/ 56 h 63"/>
                <a:gd name="T36" fmla="*/ 51 w 76"/>
                <a:gd name="T37" fmla="*/ 56 h 63"/>
                <a:gd name="T38" fmla="*/ 47 w 76"/>
                <a:gd name="T39" fmla="*/ 55 h 63"/>
                <a:gd name="T40" fmla="*/ 43 w 76"/>
                <a:gd name="T41" fmla="*/ 56 h 63"/>
                <a:gd name="T42" fmla="*/ 40 w 76"/>
                <a:gd name="T43" fmla="*/ 56 h 63"/>
                <a:gd name="T44" fmla="*/ 38 w 76"/>
                <a:gd name="T45" fmla="*/ 59 h 63"/>
                <a:gd name="T46" fmla="*/ 35 w 76"/>
                <a:gd name="T47" fmla="*/ 61 h 63"/>
                <a:gd name="T48" fmla="*/ 30 w 76"/>
                <a:gd name="T49" fmla="*/ 63 h 63"/>
                <a:gd name="T50" fmla="*/ 22 w 76"/>
                <a:gd name="T51" fmla="*/ 59 h 63"/>
                <a:gd name="T52" fmla="*/ 17 w 76"/>
                <a:gd name="T53" fmla="*/ 59 h 63"/>
                <a:gd name="T54" fmla="*/ 21 w 76"/>
                <a:gd name="T55" fmla="*/ 55 h 63"/>
                <a:gd name="T56" fmla="*/ 16 w 76"/>
                <a:gd name="T57" fmla="*/ 53 h 63"/>
                <a:gd name="T58" fmla="*/ 11 w 76"/>
                <a:gd name="T59" fmla="*/ 55 h 63"/>
                <a:gd name="T60" fmla="*/ 11 w 76"/>
                <a:gd name="T61" fmla="*/ 47 h 63"/>
                <a:gd name="T62" fmla="*/ 8 w 76"/>
                <a:gd name="T63" fmla="*/ 44 h 63"/>
                <a:gd name="T64" fmla="*/ 5 w 76"/>
                <a:gd name="T65" fmla="*/ 36 h 63"/>
                <a:gd name="T66" fmla="*/ 5 w 76"/>
                <a:gd name="T67" fmla="*/ 31 h 63"/>
                <a:gd name="T68" fmla="*/ 2 w 76"/>
                <a:gd name="T69" fmla="*/ 23 h 63"/>
                <a:gd name="T70" fmla="*/ 0 w 76"/>
                <a:gd name="T71" fmla="*/ 17 h 63"/>
                <a:gd name="T72" fmla="*/ 3 w 76"/>
                <a:gd name="T73" fmla="*/ 15 h 63"/>
                <a:gd name="T74" fmla="*/ 8 w 76"/>
                <a:gd name="T75" fmla="*/ 9 h 63"/>
                <a:gd name="T76" fmla="*/ 14 w 76"/>
                <a:gd name="T77" fmla="*/ 4 h 63"/>
                <a:gd name="T78" fmla="*/ 21 w 76"/>
                <a:gd name="T79" fmla="*/ 4 h 63"/>
                <a:gd name="T80" fmla="*/ 25 w 76"/>
                <a:gd name="T81" fmla="*/ 4 h 63"/>
                <a:gd name="T82" fmla="*/ 35 w 76"/>
                <a:gd name="T83" fmla="*/ 4 h 63"/>
                <a:gd name="T84" fmla="*/ 38 w 76"/>
                <a:gd name="T85" fmla="*/ 6 h 63"/>
                <a:gd name="T86" fmla="*/ 41 w 76"/>
                <a:gd name="T87" fmla="*/ 6 h 63"/>
                <a:gd name="T88" fmla="*/ 43 w 76"/>
                <a:gd name="T89" fmla="*/ 7 h 63"/>
                <a:gd name="T90" fmla="*/ 46 w 76"/>
                <a:gd name="T91" fmla="*/ 7 h 63"/>
                <a:gd name="T92" fmla="*/ 52 w 76"/>
                <a:gd name="T93" fmla="*/ 11 h 63"/>
                <a:gd name="T94" fmla="*/ 54 w 76"/>
                <a:gd name="T95" fmla="*/ 6 h 63"/>
                <a:gd name="T96" fmla="*/ 55 w 76"/>
                <a:gd name="T97" fmla="*/ 4 h 63"/>
                <a:gd name="T98" fmla="*/ 60 w 76"/>
                <a:gd name="T99" fmla="*/ 3 h 63"/>
                <a:gd name="T100" fmla="*/ 62 w 76"/>
                <a:gd name="T101" fmla="*/ 3 h 63"/>
                <a:gd name="T102" fmla="*/ 65 w 76"/>
                <a:gd name="T103" fmla="*/ 6 h 63"/>
                <a:gd name="T104" fmla="*/ 68 w 76"/>
                <a:gd name="T105" fmla="*/ 4 h 63"/>
                <a:gd name="T106" fmla="*/ 71 w 76"/>
                <a:gd name="T107" fmla="*/ 1 h 63"/>
                <a:gd name="T108" fmla="*/ 74 w 76"/>
                <a:gd name="T10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6" h="63">
                  <a:moveTo>
                    <a:pt x="13" y="56"/>
                  </a:moveTo>
                  <a:lnTo>
                    <a:pt x="14" y="58"/>
                  </a:lnTo>
                  <a:lnTo>
                    <a:pt x="14" y="58"/>
                  </a:lnTo>
                  <a:lnTo>
                    <a:pt x="13" y="58"/>
                  </a:lnTo>
                  <a:lnTo>
                    <a:pt x="13" y="56"/>
                  </a:lnTo>
                  <a:close/>
                  <a:moveTo>
                    <a:pt x="10" y="48"/>
                  </a:move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8"/>
                  </a:lnTo>
                  <a:lnTo>
                    <a:pt x="10" y="48"/>
                  </a:lnTo>
                  <a:lnTo>
                    <a:pt x="10" y="48"/>
                  </a:lnTo>
                  <a:close/>
                  <a:moveTo>
                    <a:pt x="74" y="0"/>
                  </a:moveTo>
                  <a:lnTo>
                    <a:pt x="76" y="1"/>
                  </a:lnTo>
                  <a:lnTo>
                    <a:pt x="74" y="3"/>
                  </a:lnTo>
                  <a:lnTo>
                    <a:pt x="74" y="4"/>
                  </a:lnTo>
                  <a:lnTo>
                    <a:pt x="73" y="4"/>
                  </a:lnTo>
                  <a:lnTo>
                    <a:pt x="73" y="6"/>
                  </a:lnTo>
                  <a:lnTo>
                    <a:pt x="73" y="9"/>
                  </a:lnTo>
                  <a:lnTo>
                    <a:pt x="73" y="9"/>
                  </a:lnTo>
                  <a:lnTo>
                    <a:pt x="73" y="11"/>
                  </a:lnTo>
                  <a:lnTo>
                    <a:pt x="73" y="11"/>
                  </a:lnTo>
                  <a:lnTo>
                    <a:pt x="74" y="12"/>
                  </a:lnTo>
                  <a:lnTo>
                    <a:pt x="76" y="15"/>
                  </a:lnTo>
                  <a:lnTo>
                    <a:pt x="76" y="17"/>
                  </a:lnTo>
                  <a:lnTo>
                    <a:pt x="76" y="18"/>
                  </a:lnTo>
                  <a:lnTo>
                    <a:pt x="76" y="22"/>
                  </a:lnTo>
                  <a:lnTo>
                    <a:pt x="74" y="25"/>
                  </a:lnTo>
                  <a:lnTo>
                    <a:pt x="74" y="26"/>
                  </a:lnTo>
                  <a:lnTo>
                    <a:pt x="74" y="28"/>
                  </a:lnTo>
                  <a:lnTo>
                    <a:pt x="76" y="29"/>
                  </a:lnTo>
                  <a:lnTo>
                    <a:pt x="76" y="31"/>
                  </a:lnTo>
                  <a:lnTo>
                    <a:pt x="76" y="33"/>
                  </a:lnTo>
                  <a:lnTo>
                    <a:pt x="74" y="34"/>
                  </a:lnTo>
                  <a:lnTo>
                    <a:pt x="74" y="36"/>
                  </a:lnTo>
                  <a:lnTo>
                    <a:pt x="73" y="36"/>
                  </a:lnTo>
                  <a:lnTo>
                    <a:pt x="73" y="34"/>
                  </a:lnTo>
                  <a:lnTo>
                    <a:pt x="71" y="34"/>
                  </a:lnTo>
                  <a:lnTo>
                    <a:pt x="71" y="34"/>
                  </a:lnTo>
                  <a:lnTo>
                    <a:pt x="70" y="36"/>
                  </a:lnTo>
                  <a:lnTo>
                    <a:pt x="68" y="37"/>
                  </a:lnTo>
                  <a:lnTo>
                    <a:pt x="66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8" y="41"/>
                  </a:lnTo>
                  <a:lnTo>
                    <a:pt x="58" y="41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7" y="44"/>
                  </a:lnTo>
                  <a:lnTo>
                    <a:pt x="55" y="44"/>
                  </a:lnTo>
                  <a:lnTo>
                    <a:pt x="54" y="42"/>
                  </a:lnTo>
                  <a:lnTo>
                    <a:pt x="52" y="44"/>
                  </a:lnTo>
                  <a:lnTo>
                    <a:pt x="52" y="44"/>
                  </a:lnTo>
                  <a:lnTo>
                    <a:pt x="52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5"/>
                  </a:lnTo>
                  <a:lnTo>
                    <a:pt x="51" y="47"/>
                  </a:lnTo>
                  <a:lnTo>
                    <a:pt x="51" y="48"/>
                  </a:lnTo>
                  <a:lnTo>
                    <a:pt x="51" y="50"/>
                  </a:lnTo>
                  <a:lnTo>
                    <a:pt x="52" y="50"/>
                  </a:lnTo>
                  <a:lnTo>
                    <a:pt x="54" y="53"/>
                  </a:lnTo>
                  <a:lnTo>
                    <a:pt x="55" y="53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6"/>
                  </a:lnTo>
                  <a:lnTo>
                    <a:pt x="54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9" y="55"/>
                  </a:lnTo>
                  <a:lnTo>
                    <a:pt x="47" y="55"/>
                  </a:lnTo>
                  <a:lnTo>
                    <a:pt x="46" y="55"/>
                  </a:lnTo>
                  <a:lnTo>
                    <a:pt x="44" y="55"/>
                  </a:lnTo>
                  <a:lnTo>
                    <a:pt x="44" y="55"/>
                  </a:lnTo>
                  <a:lnTo>
                    <a:pt x="43" y="56"/>
                  </a:lnTo>
                  <a:lnTo>
                    <a:pt x="43" y="56"/>
                  </a:lnTo>
                  <a:lnTo>
                    <a:pt x="41" y="55"/>
                  </a:lnTo>
                  <a:lnTo>
                    <a:pt x="40" y="55"/>
                  </a:lnTo>
                  <a:lnTo>
                    <a:pt x="40" y="56"/>
                  </a:lnTo>
                  <a:lnTo>
                    <a:pt x="40" y="56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38" y="59"/>
                  </a:lnTo>
                  <a:lnTo>
                    <a:pt x="36" y="59"/>
                  </a:lnTo>
                  <a:lnTo>
                    <a:pt x="36" y="61"/>
                  </a:lnTo>
                  <a:lnTo>
                    <a:pt x="36" y="61"/>
                  </a:lnTo>
                  <a:lnTo>
                    <a:pt x="35" y="61"/>
                  </a:lnTo>
                  <a:lnTo>
                    <a:pt x="32" y="61"/>
                  </a:lnTo>
                  <a:lnTo>
                    <a:pt x="32" y="61"/>
                  </a:lnTo>
                  <a:lnTo>
                    <a:pt x="32" y="63"/>
                  </a:lnTo>
                  <a:lnTo>
                    <a:pt x="30" y="63"/>
                  </a:lnTo>
                  <a:lnTo>
                    <a:pt x="29" y="61"/>
                  </a:lnTo>
                  <a:lnTo>
                    <a:pt x="24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19" y="61"/>
                  </a:lnTo>
                  <a:lnTo>
                    <a:pt x="17" y="61"/>
                  </a:lnTo>
                  <a:lnTo>
                    <a:pt x="17" y="59"/>
                  </a:lnTo>
                  <a:lnTo>
                    <a:pt x="17" y="59"/>
                  </a:lnTo>
                  <a:lnTo>
                    <a:pt x="17" y="58"/>
                  </a:lnTo>
                  <a:lnTo>
                    <a:pt x="19" y="58"/>
                  </a:lnTo>
                  <a:lnTo>
                    <a:pt x="21" y="55"/>
                  </a:lnTo>
                  <a:lnTo>
                    <a:pt x="19" y="53"/>
                  </a:lnTo>
                  <a:lnTo>
                    <a:pt x="19" y="52"/>
                  </a:lnTo>
                  <a:lnTo>
                    <a:pt x="17" y="52"/>
                  </a:lnTo>
                  <a:lnTo>
                    <a:pt x="16" y="53"/>
                  </a:lnTo>
                  <a:lnTo>
                    <a:pt x="16" y="55"/>
                  </a:lnTo>
                  <a:lnTo>
                    <a:pt x="14" y="55"/>
                  </a:lnTo>
                  <a:lnTo>
                    <a:pt x="14" y="55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1" y="52"/>
                  </a:lnTo>
                  <a:lnTo>
                    <a:pt x="11" y="48"/>
                  </a:lnTo>
                  <a:lnTo>
                    <a:pt x="11" y="47"/>
                  </a:lnTo>
                  <a:lnTo>
                    <a:pt x="10" y="45"/>
                  </a:lnTo>
                  <a:lnTo>
                    <a:pt x="10" y="44"/>
                  </a:lnTo>
                  <a:lnTo>
                    <a:pt x="10" y="42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6" y="37"/>
                  </a:lnTo>
                  <a:lnTo>
                    <a:pt x="5" y="36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5" y="33"/>
                  </a:lnTo>
                  <a:lnTo>
                    <a:pt x="5" y="31"/>
                  </a:lnTo>
                  <a:lnTo>
                    <a:pt x="2" y="29"/>
                  </a:lnTo>
                  <a:lnTo>
                    <a:pt x="2" y="28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5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8" y="9"/>
                  </a:lnTo>
                  <a:lnTo>
                    <a:pt x="8" y="7"/>
                  </a:lnTo>
                  <a:lnTo>
                    <a:pt x="10" y="6"/>
                  </a:lnTo>
                  <a:lnTo>
                    <a:pt x="13" y="6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9" y="4"/>
                  </a:lnTo>
                  <a:lnTo>
                    <a:pt x="21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5" y="4"/>
                  </a:lnTo>
                  <a:lnTo>
                    <a:pt x="27" y="4"/>
                  </a:lnTo>
                  <a:lnTo>
                    <a:pt x="30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6" y="4"/>
                  </a:lnTo>
                  <a:lnTo>
                    <a:pt x="38" y="4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4" y="9"/>
                  </a:lnTo>
                  <a:lnTo>
                    <a:pt x="44" y="9"/>
                  </a:lnTo>
                  <a:lnTo>
                    <a:pt x="46" y="7"/>
                  </a:lnTo>
                  <a:lnTo>
                    <a:pt x="49" y="9"/>
                  </a:lnTo>
                  <a:lnTo>
                    <a:pt x="49" y="9"/>
                  </a:lnTo>
                  <a:lnTo>
                    <a:pt x="51" y="11"/>
                  </a:lnTo>
                  <a:lnTo>
                    <a:pt x="52" y="11"/>
                  </a:lnTo>
                  <a:lnTo>
                    <a:pt x="54" y="11"/>
                  </a:lnTo>
                  <a:lnTo>
                    <a:pt x="55" y="9"/>
                  </a:lnTo>
                  <a:lnTo>
                    <a:pt x="54" y="9"/>
                  </a:lnTo>
                  <a:lnTo>
                    <a:pt x="54" y="6"/>
                  </a:lnTo>
                  <a:lnTo>
                    <a:pt x="52" y="6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5" y="4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8" y="4"/>
                  </a:lnTo>
                  <a:lnTo>
                    <a:pt x="60" y="3"/>
                  </a:lnTo>
                  <a:lnTo>
                    <a:pt x="60" y="1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5" y="6"/>
                  </a:lnTo>
                  <a:lnTo>
                    <a:pt x="65" y="6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68" y="4"/>
                  </a:lnTo>
                  <a:lnTo>
                    <a:pt x="70" y="4"/>
                  </a:lnTo>
                  <a:lnTo>
                    <a:pt x="71" y="3"/>
                  </a:lnTo>
                  <a:lnTo>
                    <a:pt x="71" y="1"/>
                  </a:lnTo>
                  <a:lnTo>
                    <a:pt x="71" y="1"/>
                  </a:lnTo>
                  <a:lnTo>
                    <a:pt x="73" y="3"/>
                  </a:lnTo>
                  <a:lnTo>
                    <a:pt x="74" y="1"/>
                  </a:lnTo>
                  <a:lnTo>
                    <a:pt x="74" y="1"/>
                  </a:lnTo>
                  <a:lnTo>
                    <a:pt x="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1" name="Freeform 238">
              <a:extLst>
                <a:ext uri="{FF2B5EF4-FFF2-40B4-BE49-F238E27FC236}">
                  <a16:creationId xmlns:a16="http://schemas.microsoft.com/office/drawing/2014/main" id="{B8458C23-2B0B-4787-B7B2-BCC45BB33D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14216" y="3123589"/>
              <a:ext cx="309927" cy="134497"/>
            </a:xfrm>
            <a:custGeom>
              <a:avLst/>
              <a:gdLst>
                <a:gd name="T0" fmla="*/ 22 w 159"/>
                <a:gd name="T1" fmla="*/ 58 h 69"/>
                <a:gd name="T2" fmla="*/ 36 w 159"/>
                <a:gd name="T3" fmla="*/ 57 h 69"/>
                <a:gd name="T4" fmla="*/ 27 w 159"/>
                <a:gd name="T5" fmla="*/ 54 h 69"/>
                <a:gd name="T6" fmla="*/ 27 w 159"/>
                <a:gd name="T7" fmla="*/ 57 h 69"/>
                <a:gd name="T8" fmla="*/ 30 w 159"/>
                <a:gd name="T9" fmla="*/ 55 h 69"/>
                <a:gd name="T10" fmla="*/ 79 w 159"/>
                <a:gd name="T11" fmla="*/ 3 h 69"/>
                <a:gd name="T12" fmla="*/ 96 w 159"/>
                <a:gd name="T13" fmla="*/ 6 h 69"/>
                <a:gd name="T14" fmla="*/ 113 w 159"/>
                <a:gd name="T15" fmla="*/ 5 h 69"/>
                <a:gd name="T16" fmla="*/ 128 w 159"/>
                <a:gd name="T17" fmla="*/ 6 h 69"/>
                <a:gd name="T18" fmla="*/ 142 w 159"/>
                <a:gd name="T19" fmla="*/ 8 h 69"/>
                <a:gd name="T20" fmla="*/ 148 w 159"/>
                <a:gd name="T21" fmla="*/ 14 h 69"/>
                <a:gd name="T22" fmla="*/ 159 w 159"/>
                <a:gd name="T23" fmla="*/ 20 h 69"/>
                <a:gd name="T24" fmla="*/ 150 w 159"/>
                <a:gd name="T25" fmla="*/ 25 h 69"/>
                <a:gd name="T26" fmla="*/ 132 w 159"/>
                <a:gd name="T27" fmla="*/ 33 h 69"/>
                <a:gd name="T28" fmla="*/ 121 w 159"/>
                <a:gd name="T29" fmla="*/ 39 h 69"/>
                <a:gd name="T30" fmla="*/ 109 w 159"/>
                <a:gd name="T31" fmla="*/ 42 h 69"/>
                <a:gd name="T32" fmla="*/ 102 w 159"/>
                <a:gd name="T33" fmla="*/ 50 h 69"/>
                <a:gd name="T34" fmla="*/ 94 w 159"/>
                <a:gd name="T35" fmla="*/ 50 h 69"/>
                <a:gd name="T36" fmla="*/ 85 w 159"/>
                <a:gd name="T37" fmla="*/ 49 h 69"/>
                <a:gd name="T38" fmla="*/ 82 w 159"/>
                <a:gd name="T39" fmla="*/ 50 h 69"/>
                <a:gd name="T40" fmla="*/ 69 w 159"/>
                <a:gd name="T41" fmla="*/ 55 h 69"/>
                <a:gd name="T42" fmla="*/ 68 w 159"/>
                <a:gd name="T43" fmla="*/ 61 h 69"/>
                <a:gd name="T44" fmla="*/ 63 w 159"/>
                <a:gd name="T45" fmla="*/ 66 h 69"/>
                <a:gd name="T46" fmla="*/ 53 w 159"/>
                <a:gd name="T47" fmla="*/ 68 h 69"/>
                <a:gd name="T48" fmla="*/ 44 w 159"/>
                <a:gd name="T49" fmla="*/ 69 h 69"/>
                <a:gd name="T50" fmla="*/ 36 w 159"/>
                <a:gd name="T51" fmla="*/ 68 h 69"/>
                <a:gd name="T52" fmla="*/ 33 w 159"/>
                <a:gd name="T53" fmla="*/ 63 h 69"/>
                <a:gd name="T54" fmla="*/ 28 w 159"/>
                <a:gd name="T55" fmla="*/ 65 h 69"/>
                <a:gd name="T56" fmla="*/ 20 w 159"/>
                <a:gd name="T57" fmla="*/ 63 h 69"/>
                <a:gd name="T58" fmla="*/ 12 w 159"/>
                <a:gd name="T59" fmla="*/ 63 h 69"/>
                <a:gd name="T60" fmla="*/ 1 w 159"/>
                <a:gd name="T61" fmla="*/ 65 h 69"/>
                <a:gd name="T62" fmla="*/ 3 w 159"/>
                <a:gd name="T63" fmla="*/ 58 h 69"/>
                <a:gd name="T64" fmla="*/ 8 w 159"/>
                <a:gd name="T65" fmla="*/ 54 h 69"/>
                <a:gd name="T66" fmla="*/ 20 w 159"/>
                <a:gd name="T67" fmla="*/ 57 h 69"/>
                <a:gd name="T68" fmla="*/ 25 w 159"/>
                <a:gd name="T69" fmla="*/ 52 h 69"/>
                <a:gd name="T70" fmla="*/ 34 w 159"/>
                <a:gd name="T71" fmla="*/ 52 h 69"/>
                <a:gd name="T72" fmla="*/ 39 w 159"/>
                <a:gd name="T73" fmla="*/ 52 h 69"/>
                <a:gd name="T74" fmla="*/ 44 w 159"/>
                <a:gd name="T75" fmla="*/ 49 h 69"/>
                <a:gd name="T76" fmla="*/ 46 w 159"/>
                <a:gd name="T77" fmla="*/ 47 h 69"/>
                <a:gd name="T78" fmla="*/ 57 w 159"/>
                <a:gd name="T79" fmla="*/ 42 h 69"/>
                <a:gd name="T80" fmla="*/ 50 w 159"/>
                <a:gd name="T81" fmla="*/ 41 h 69"/>
                <a:gd name="T82" fmla="*/ 44 w 159"/>
                <a:gd name="T83" fmla="*/ 39 h 69"/>
                <a:gd name="T84" fmla="*/ 39 w 159"/>
                <a:gd name="T85" fmla="*/ 36 h 69"/>
                <a:gd name="T86" fmla="*/ 36 w 159"/>
                <a:gd name="T87" fmla="*/ 30 h 69"/>
                <a:gd name="T88" fmla="*/ 34 w 159"/>
                <a:gd name="T89" fmla="*/ 35 h 69"/>
                <a:gd name="T90" fmla="*/ 28 w 159"/>
                <a:gd name="T91" fmla="*/ 36 h 69"/>
                <a:gd name="T92" fmla="*/ 20 w 159"/>
                <a:gd name="T93" fmla="*/ 31 h 69"/>
                <a:gd name="T94" fmla="*/ 19 w 159"/>
                <a:gd name="T95" fmla="*/ 27 h 69"/>
                <a:gd name="T96" fmla="*/ 25 w 159"/>
                <a:gd name="T97" fmla="*/ 22 h 69"/>
                <a:gd name="T98" fmla="*/ 27 w 159"/>
                <a:gd name="T99" fmla="*/ 17 h 69"/>
                <a:gd name="T100" fmla="*/ 28 w 159"/>
                <a:gd name="T101" fmla="*/ 11 h 69"/>
                <a:gd name="T102" fmla="*/ 38 w 159"/>
                <a:gd name="T103" fmla="*/ 8 h 69"/>
                <a:gd name="T104" fmla="*/ 52 w 159"/>
                <a:gd name="T105" fmla="*/ 11 h 69"/>
                <a:gd name="T106" fmla="*/ 61 w 159"/>
                <a:gd name="T107" fmla="*/ 11 h 69"/>
                <a:gd name="T108" fmla="*/ 71 w 159"/>
                <a:gd name="T109" fmla="*/ 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9" h="69">
                  <a:moveTo>
                    <a:pt x="19" y="58"/>
                  </a:moveTo>
                  <a:lnTo>
                    <a:pt x="19" y="58"/>
                  </a:lnTo>
                  <a:lnTo>
                    <a:pt x="19" y="60"/>
                  </a:lnTo>
                  <a:lnTo>
                    <a:pt x="20" y="60"/>
                  </a:lnTo>
                  <a:lnTo>
                    <a:pt x="20" y="60"/>
                  </a:lnTo>
                  <a:lnTo>
                    <a:pt x="22" y="60"/>
                  </a:lnTo>
                  <a:lnTo>
                    <a:pt x="22" y="58"/>
                  </a:lnTo>
                  <a:lnTo>
                    <a:pt x="22" y="58"/>
                  </a:lnTo>
                  <a:lnTo>
                    <a:pt x="20" y="58"/>
                  </a:lnTo>
                  <a:lnTo>
                    <a:pt x="19" y="58"/>
                  </a:lnTo>
                  <a:lnTo>
                    <a:pt x="19" y="58"/>
                  </a:lnTo>
                  <a:close/>
                  <a:moveTo>
                    <a:pt x="38" y="57"/>
                  </a:moveTo>
                  <a:lnTo>
                    <a:pt x="38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7"/>
                  </a:lnTo>
                  <a:lnTo>
                    <a:pt x="36" y="58"/>
                  </a:lnTo>
                  <a:lnTo>
                    <a:pt x="38" y="58"/>
                  </a:lnTo>
                  <a:lnTo>
                    <a:pt x="38" y="57"/>
                  </a:lnTo>
                  <a:lnTo>
                    <a:pt x="38" y="57"/>
                  </a:lnTo>
                  <a:close/>
                  <a:moveTo>
                    <a:pt x="27" y="54"/>
                  </a:moveTo>
                  <a:lnTo>
                    <a:pt x="25" y="54"/>
                  </a:lnTo>
                  <a:lnTo>
                    <a:pt x="25" y="55"/>
                  </a:lnTo>
                  <a:lnTo>
                    <a:pt x="25" y="55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7"/>
                  </a:lnTo>
                  <a:lnTo>
                    <a:pt x="27" y="58"/>
                  </a:lnTo>
                  <a:lnTo>
                    <a:pt x="27" y="58"/>
                  </a:lnTo>
                  <a:lnTo>
                    <a:pt x="28" y="58"/>
                  </a:lnTo>
                  <a:lnTo>
                    <a:pt x="30" y="58"/>
                  </a:lnTo>
                  <a:lnTo>
                    <a:pt x="30" y="58"/>
                  </a:lnTo>
                  <a:lnTo>
                    <a:pt x="28" y="57"/>
                  </a:lnTo>
                  <a:lnTo>
                    <a:pt x="30" y="55"/>
                  </a:lnTo>
                  <a:lnTo>
                    <a:pt x="28" y="55"/>
                  </a:lnTo>
                  <a:lnTo>
                    <a:pt x="27" y="55"/>
                  </a:lnTo>
                  <a:lnTo>
                    <a:pt x="27" y="54"/>
                  </a:lnTo>
                  <a:lnTo>
                    <a:pt x="27" y="54"/>
                  </a:lnTo>
                  <a:close/>
                  <a:moveTo>
                    <a:pt x="72" y="0"/>
                  </a:moveTo>
                  <a:lnTo>
                    <a:pt x="75" y="2"/>
                  </a:lnTo>
                  <a:lnTo>
                    <a:pt x="79" y="3"/>
                  </a:lnTo>
                  <a:lnTo>
                    <a:pt x="82" y="5"/>
                  </a:lnTo>
                  <a:lnTo>
                    <a:pt x="85" y="6"/>
                  </a:lnTo>
                  <a:lnTo>
                    <a:pt x="90" y="8"/>
                  </a:lnTo>
                  <a:lnTo>
                    <a:pt x="93" y="8"/>
                  </a:lnTo>
                  <a:lnTo>
                    <a:pt x="94" y="8"/>
                  </a:lnTo>
                  <a:lnTo>
                    <a:pt x="96" y="6"/>
                  </a:lnTo>
                  <a:lnTo>
                    <a:pt x="96" y="6"/>
                  </a:lnTo>
                  <a:lnTo>
                    <a:pt x="98" y="6"/>
                  </a:lnTo>
                  <a:lnTo>
                    <a:pt x="102" y="6"/>
                  </a:lnTo>
                  <a:lnTo>
                    <a:pt x="105" y="6"/>
                  </a:lnTo>
                  <a:lnTo>
                    <a:pt x="107" y="6"/>
                  </a:lnTo>
                  <a:lnTo>
                    <a:pt x="112" y="5"/>
                  </a:lnTo>
                  <a:lnTo>
                    <a:pt x="113" y="5"/>
                  </a:lnTo>
                  <a:lnTo>
                    <a:pt x="113" y="5"/>
                  </a:lnTo>
                  <a:lnTo>
                    <a:pt x="116" y="6"/>
                  </a:lnTo>
                  <a:lnTo>
                    <a:pt x="118" y="6"/>
                  </a:lnTo>
                  <a:lnTo>
                    <a:pt x="120" y="6"/>
                  </a:lnTo>
                  <a:lnTo>
                    <a:pt x="120" y="6"/>
                  </a:lnTo>
                  <a:lnTo>
                    <a:pt x="121" y="6"/>
                  </a:lnTo>
                  <a:lnTo>
                    <a:pt x="124" y="6"/>
                  </a:lnTo>
                  <a:lnTo>
                    <a:pt x="128" y="6"/>
                  </a:lnTo>
                  <a:lnTo>
                    <a:pt x="132" y="6"/>
                  </a:lnTo>
                  <a:lnTo>
                    <a:pt x="132" y="6"/>
                  </a:lnTo>
                  <a:lnTo>
                    <a:pt x="135" y="6"/>
                  </a:lnTo>
                  <a:lnTo>
                    <a:pt x="137" y="8"/>
                  </a:lnTo>
                  <a:lnTo>
                    <a:pt x="139" y="8"/>
                  </a:lnTo>
                  <a:lnTo>
                    <a:pt x="140" y="8"/>
                  </a:lnTo>
                  <a:lnTo>
                    <a:pt x="142" y="8"/>
                  </a:lnTo>
                  <a:lnTo>
                    <a:pt x="143" y="9"/>
                  </a:lnTo>
                  <a:lnTo>
                    <a:pt x="143" y="8"/>
                  </a:lnTo>
                  <a:lnTo>
                    <a:pt x="145" y="9"/>
                  </a:lnTo>
                  <a:lnTo>
                    <a:pt x="145" y="11"/>
                  </a:lnTo>
                  <a:lnTo>
                    <a:pt x="146" y="11"/>
                  </a:lnTo>
                  <a:lnTo>
                    <a:pt x="146" y="13"/>
                  </a:lnTo>
                  <a:lnTo>
                    <a:pt x="148" y="14"/>
                  </a:lnTo>
                  <a:lnTo>
                    <a:pt x="150" y="14"/>
                  </a:lnTo>
                  <a:lnTo>
                    <a:pt x="151" y="14"/>
                  </a:lnTo>
                  <a:lnTo>
                    <a:pt x="153" y="14"/>
                  </a:lnTo>
                  <a:lnTo>
                    <a:pt x="154" y="14"/>
                  </a:lnTo>
                  <a:lnTo>
                    <a:pt x="157" y="17"/>
                  </a:lnTo>
                  <a:lnTo>
                    <a:pt x="159" y="19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4" y="22"/>
                  </a:lnTo>
                  <a:lnTo>
                    <a:pt x="154" y="22"/>
                  </a:lnTo>
                  <a:lnTo>
                    <a:pt x="153" y="24"/>
                  </a:lnTo>
                  <a:lnTo>
                    <a:pt x="150" y="25"/>
                  </a:lnTo>
                  <a:lnTo>
                    <a:pt x="146" y="25"/>
                  </a:lnTo>
                  <a:lnTo>
                    <a:pt x="146" y="25"/>
                  </a:lnTo>
                  <a:lnTo>
                    <a:pt x="143" y="27"/>
                  </a:lnTo>
                  <a:lnTo>
                    <a:pt x="139" y="30"/>
                  </a:lnTo>
                  <a:lnTo>
                    <a:pt x="135" y="31"/>
                  </a:lnTo>
                  <a:lnTo>
                    <a:pt x="134" y="31"/>
                  </a:lnTo>
                  <a:lnTo>
                    <a:pt x="132" y="33"/>
                  </a:lnTo>
                  <a:lnTo>
                    <a:pt x="132" y="33"/>
                  </a:lnTo>
                  <a:lnTo>
                    <a:pt x="132" y="35"/>
                  </a:lnTo>
                  <a:lnTo>
                    <a:pt x="129" y="38"/>
                  </a:lnTo>
                  <a:lnTo>
                    <a:pt x="126" y="38"/>
                  </a:lnTo>
                  <a:lnTo>
                    <a:pt x="124" y="38"/>
                  </a:lnTo>
                  <a:lnTo>
                    <a:pt x="123" y="39"/>
                  </a:lnTo>
                  <a:lnTo>
                    <a:pt x="121" y="39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3" y="38"/>
                  </a:lnTo>
                  <a:lnTo>
                    <a:pt x="112" y="39"/>
                  </a:lnTo>
                  <a:lnTo>
                    <a:pt x="110" y="39"/>
                  </a:lnTo>
                  <a:lnTo>
                    <a:pt x="109" y="42"/>
                  </a:lnTo>
                  <a:lnTo>
                    <a:pt x="109" y="42"/>
                  </a:lnTo>
                  <a:lnTo>
                    <a:pt x="107" y="44"/>
                  </a:lnTo>
                  <a:lnTo>
                    <a:pt x="107" y="46"/>
                  </a:lnTo>
                  <a:lnTo>
                    <a:pt x="107" y="46"/>
                  </a:lnTo>
                  <a:lnTo>
                    <a:pt x="105" y="47"/>
                  </a:lnTo>
                  <a:lnTo>
                    <a:pt x="105" y="49"/>
                  </a:lnTo>
                  <a:lnTo>
                    <a:pt x="104" y="49"/>
                  </a:lnTo>
                  <a:lnTo>
                    <a:pt x="102" y="50"/>
                  </a:lnTo>
                  <a:lnTo>
                    <a:pt x="102" y="49"/>
                  </a:lnTo>
                  <a:lnTo>
                    <a:pt x="101" y="49"/>
                  </a:lnTo>
                  <a:lnTo>
                    <a:pt x="101" y="50"/>
                  </a:lnTo>
                  <a:lnTo>
                    <a:pt x="99" y="50"/>
                  </a:lnTo>
                  <a:lnTo>
                    <a:pt x="99" y="50"/>
                  </a:lnTo>
                  <a:lnTo>
                    <a:pt x="96" y="50"/>
                  </a:lnTo>
                  <a:lnTo>
                    <a:pt x="94" y="50"/>
                  </a:lnTo>
                  <a:lnTo>
                    <a:pt x="93" y="50"/>
                  </a:lnTo>
                  <a:lnTo>
                    <a:pt x="93" y="47"/>
                  </a:lnTo>
                  <a:lnTo>
                    <a:pt x="93" y="46"/>
                  </a:lnTo>
                  <a:lnTo>
                    <a:pt x="91" y="46"/>
                  </a:lnTo>
                  <a:lnTo>
                    <a:pt x="91" y="46"/>
                  </a:lnTo>
                  <a:lnTo>
                    <a:pt x="88" y="49"/>
                  </a:lnTo>
                  <a:lnTo>
                    <a:pt x="85" y="49"/>
                  </a:lnTo>
                  <a:lnTo>
                    <a:pt x="83" y="49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49"/>
                  </a:lnTo>
                  <a:lnTo>
                    <a:pt x="82" y="50"/>
                  </a:lnTo>
                  <a:lnTo>
                    <a:pt x="82" y="50"/>
                  </a:lnTo>
                  <a:lnTo>
                    <a:pt x="80" y="50"/>
                  </a:lnTo>
                  <a:lnTo>
                    <a:pt x="79" y="50"/>
                  </a:lnTo>
                  <a:lnTo>
                    <a:pt x="79" y="52"/>
                  </a:lnTo>
                  <a:lnTo>
                    <a:pt x="75" y="54"/>
                  </a:lnTo>
                  <a:lnTo>
                    <a:pt x="72" y="55"/>
                  </a:lnTo>
                  <a:lnTo>
                    <a:pt x="71" y="55"/>
                  </a:lnTo>
                  <a:lnTo>
                    <a:pt x="69" y="55"/>
                  </a:lnTo>
                  <a:lnTo>
                    <a:pt x="69" y="55"/>
                  </a:lnTo>
                  <a:lnTo>
                    <a:pt x="69" y="57"/>
                  </a:lnTo>
                  <a:lnTo>
                    <a:pt x="68" y="58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0"/>
                  </a:lnTo>
                  <a:lnTo>
                    <a:pt x="68" y="61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5"/>
                  </a:lnTo>
                  <a:lnTo>
                    <a:pt x="68" y="65"/>
                  </a:lnTo>
                  <a:lnTo>
                    <a:pt x="66" y="65"/>
                  </a:lnTo>
                  <a:lnTo>
                    <a:pt x="64" y="66"/>
                  </a:lnTo>
                  <a:lnTo>
                    <a:pt x="63" y="66"/>
                  </a:lnTo>
                  <a:lnTo>
                    <a:pt x="61" y="66"/>
                  </a:lnTo>
                  <a:lnTo>
                    <a:pt x="61" y="66"/>
                  </a:lnTo>
                  <a:lnTo>
                    <a:pt x="60" y="66"/>
                  </a:lnTo>
                  <a:lnTo>
                    <a:pt x="58" y="66"/>
                  </a:lnTo>
                  <a:lnTo>
                    <a:pt x="57" y="68"/>
                  </a:lnTo>
                  <a:lnTo>
                    <a:pt x="55" y="68"/>
                  </a:lnTo>
                  <a:lnTo>
                    <a:pt x="53" y="68"/>
                  </a:lnTo>
                  <a:lnTo>
                    <a:pt x="50" y="66"/>
                  </a:lnTo>
                  <a:lnTo>
                    <a:pt x="49" y="66"/>
                  </a:lnTo>
                  <a:lnTo>
                    <a:pt x="47" y="68"/>
                  </a:lnTo>
                  <a:lnTo>
                    <a:pt x="46" y="68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38" y="68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6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3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0" y="65"/>
                  </a:lnTo>
                  <a:lnTo>
                    <a:pt x="30" y="65"/>
                  </a:lnTo>
                  <a:lnTo>
                    <a:pt x="28" y="65"/>
                  </a:lnTo>
                  <a:lnTo>
                    <a:pt x="27" y="65"/>
                  </a:lnTo>
                  <a:lnTo>
                    <a:pt x="27" y="66"/>
                  </a:lnTo>
                  <a:lnTo>
                    <a:pt x="23" y="66"/>
                  </a:lnTo>
                  <a:lnTo>
                    <a:pt x="22" y="66"/>
                  </a:lnTo>
                  <a:lnTo>
                    <a:pt x="22" y="65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7" y="63"/>
                  </a:lnTo>
                  <a:lnTo>
                    <a:pt x="16" y="65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1" y="65"/>
                  </a:lnTo>
                  <a:lnTo>
                    <a:pt x="8" y="63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5" y="65"/>
                  </a:lnTo>
                  <a:lnTo>
                    <a:pt x="3" y="65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0" y="60"/>
                  </a:lnTo>
                  <a:lnTo>
                    <a:pt x="1" y="60"/>
                  </a:lnTo>
                  <a:lnTo>
                    <a:pt x="1" y="58"/>
                  </a:lnTo>
                  <a:lnTo>
                    <a:pt x="1" y="57"/>
                  </a:lnTo>
                  <a:lnTo>
                    <a:pt x="3" y="57"/>
                  </a:lnTo>
                  <a:lnTo>
                    <a:pt x="3" y="58"/>
                  </a:lnTo>
                  <a:lnTo>
                    <a:pt x="5" y="58"/>
                  </a:lnTo>
                  <a:lnTo>
                    <a:pt x="5" y="57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5" y="55"/>
                  </a:lnTo>
                  <a:lnTo>
                    <a:pt x="8" y="54"/>
                  </a:lnTo>
                  <a:lnTo>
                    <a:pt x="11" y="54"/>
                  </a:lnTo>
                  <a:lnTo>
                    <a:pt x="12" y="54"/>
                  </a:lnTo>
                  <a:lnTo>
                    <a:pt x="16" y="55"/>
                  </a:lnTo>
                  <a:lnTo>
                    <a:pt x="17" y="55"/>
                  </a:lnTo>
                  <a:lnTo>
                    <a:pt x="19" y="55"/>
                  </a:lnTo>
                  <a:lnTo>
                    <a:pt x="19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7"/>
                  </a:lnTo>
                  <a:lnTo>
                    <a:pt x="20" y="55"/>
                  </a:lnTo>
                  <a:lnTo>
                    <a:pt x="22" y="54"/>
                  </a:lnTo>
                  <a:lnTo>
                    <a:pt x="25" y="54"/>
                  </a:lnTo>
                  <a:lnTo>
                    <a:pt x="25" y="52"/>
                  </a:lnTo>
                  <a:lnTo>
                    <a:pt x="25" y="52"/>
                  </a:lnTo>
                  <a:lnTo>
                    <a:pt x="27" y="52"/>
                  </a:lnTo>
                  <a:lnTo>
                    <a:pt x="28" y="52"/>
                  </a:lnTo>
                  <a:lnTo>
                    <a:pt x="30" y="52"/>
                  </a:lnTo>
                  <a:lnTo>
                    <a:pt x="31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6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8" y="54"/>
                  </a:lnTo>
                  <a:lnTo>
                    <a:pt x="38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41" y="52"/>
                  </a:lnTo>
                  <a:lnTo>
                    <a:pt x="41" y="50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4" y="49"/>
                  </a:lnTo>
                  <a:lnTo>
                    <a:pt x="46" y="49"/>
                  </a:lnTo>
                  <a:lnTo>
                    <a:pt x="46" y="49"/>
                  </a:lnTo>
                  <a:lnTo>
                    <a:pt x="47" y="49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6" y="47"/>
                  </a:lnTo>
                  <a:lnTo>
                    <a:pt x="47" y="46"/>
                  </a:lnTo>
                  <a:lnTo>
                    <a:pt x="49" y="47"/>
                  </a:lnTo>
                  <a:lnTo>
                    <a:pt x="49" y="47"/>
                  </a:lnTo>
                  <a:lnTo>
                    <a:pt x="50" y="47"/>
                  </a:lnTo>
                  <a:lnTo>
                    <a:pt x="52" y="46"/>
                  </a:lnTo>
                  <a:lnTo>
                    <a:pt x="52" y="46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5" y="41"/>
                  </a:lnTo>
                  <a:lnTo>
                    <a:pt x="53" y="42"/>
                  </a:lnTo>
                  <a:lnTo>
                    <a:pt x="53" y="42"/>
                  </a:lnTo>
                  <a:lnTo>
                    <a:pt x="52" y="41"/>
                  </a:lnTo>
                  <a:lnTo>
                    <a:pt x="50" y="41"/>
                  </a:lnTo>
                  <a:lnTo>
                    <a:pt x="50" y="41"/>
                  </a:lnTo>
                  <a:lnTo>
                    <a:pt x="49" y="39"/>
                  </a:lnTo>
                  <a:lnTo>
                    <a:pt x="47" y="39"/>
                  </a:lnTo>
                  <a:lnTo>
                    <a:pt x="46" y="38"/>
                  </a:lnTo>
                  <a:lnTo>
                    <a:pt x="46" y="38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1" y="36"/>
                  </a:lnTo>
                  <a:lnTo>
                    <a:pt x="39" y="36"/>
                  </a:lnTo>
                  <a:lnTo>
                    <a:pt x="39" y="36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34" y="30"/>
                  </a:lnTo>
                  <a:lnTo>
                    <a:pt x="34" y="31"/>
                  </a:lnTo>
                  <a:lnTo>
                    <a:pt x="34" y="33"/>
                  </a:lnTo>
                  <a:lnTo>
                    <a:pt x="34" y="33"/>
                  </a:lnTo>
                  <a:lnTo>
                    <a:pt x="34" y="35"/>
                  </a:lnTo>
                  <a:lnTo>
                    <a:pt x="33" y="35"/>
                  </a:lnTo>
                  <a:lnTo>
                    <a:pt x="33" y="33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28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3" y="35"/>
                  </a:lnTo>
                  <a:lnTo>
                    <a:pt x="23" y="35"/>
                  </a:lnTo>
                  <a:lnTo>
                    <a:pt x="22" y="33"/>
                  </a:lnTo>
                  <a:lnTo>
                    <a:pt x="22" y="31"/>
                  </a:lnTo>
                  <a:lnTo>
                    <a:pt x="20" y="31"/>
                  </a:lnTo>
                  <a:lnTo>
                    <a:pt x="19" y="31"/>
                  </a:lnTo>
                  <a:lnTo>
                    <a:pt x="17" y="31"/>
                  </a:lnTo>
                  <a:lnTo>
                    <a:pt x="16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0" y="24"/>
                  </a:lnTo>
                  <a:lnTo>
                    <a:pt x="22" y="24"/>
                  </a:lnTo>
                  <a:lnTo>
                    <a:pt x="23" y="24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30" y="19"/>
                  </a:lnTo>
                  <a:lnTo>
                    <a:pt x="28" y="17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7" y="13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9" y="9"/>
                  </a:lnTo>
                  <a:lnTo>
                    <a:pt x="50" y="11"/>
                  </a:lnTo>
                  <a:lnTo>
                    <a:pt x="52" y="11"/>
                  </a:lnTo>
                  <a:lnTo>
                    <a:pt x="52" y="11"/>
                  </a:lnTo>
                  <a:lnTo>
                    <a:pt x="53" y="13"/>
                  </a:lnTo>
                  <a:lnTo>
                    <a:pt x="58" y="13"/>
                  </a:lnTo>
                  <a:lnTo>
                    <a:pt x="60" y="13"/>
                  </a:lnTo>
                  <a:lnTo>
                    <a:pt x="60" y="14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1" y="11"/>
                  </a:lnTo>
                  <a:lnTo>
                    <a:pt x="61" y="9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8" y="2"/>
                  </a:lnTo>
                  <a:lnTo>
                    <a:pt x="69" y="2"/>
                  </a:lnTo>
                  <a:lnTo>
                    <a:pt x="71" y="2"/>
                  </a:lnTo>
                  <a:lnTo>
                    <a:pt x="72" y="2"/>
                  </a:lnTo>
                  <a:lnTo>
                    <a:pt x="72" y="2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2" name="Freeform 239">
              <a:extLst>
                <a:ext uri="{FF2B5EF4-FFF2-40B4-BE49-F238E27FC236}">
                  <a16:creationId xmlns:a16="http://schemas.microsoft.com/office/drawing/2014/main" id="{6CB86EAE-5B44-47F2-AD8B-8802AC091E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20113" y="4261934"/>
              <a:ext cx="226110" cy="286536"/>
            </a:xfrm>
            <a:custGeom>
              <a:avLst/>
              <a:gdLst>
                <a:gd name="T0" fmla="*/ 105 w 116"/>
                <a:gd name="T1" fmla="*/ 109 h 147"/>
                <a:gd name="T2" fmla="*/ 19 w 116"/>
                <a:gd name="T3" fmla="*/ 0 h 147"/>
                <a:gd name="T4" fmla="*/ 21 w 116"/>
                <a:gd name="T5" fmla="*/ 2 h 147"/>
                <a:gd name="T6" fmla="*/ 27 w 116"/>
                <a:gd name="T7" fmla="*/ 5 h 147"/>
                <a:gd name="T8" fmla="*/ 27 w 116"/>
                <a:gd name="T9" fmla="*/ 12 h 147"/>
                <a:gd name="T10" fmla="*/ 34 w 116"/>
                <a:gd name="T11" fmla="*/ 16 h 147"/>
                <a:gd name="T12" fmla="*/ 46 w 116"/>
                <a:gd name="T13" fmla="*/ 18 h 147"/>
                <a:gd name="T14" fmla="*/ 60 w 116"/>
                <a:gd name="T15" fmla="*/ 27 h 147"/>
                <a:gd name="T16" fmla="*/ 73 w 116"/>
                <a:gd name="T17" fmla="*/ 29 h 147"/>
                <a:gd name="T18" fmla="*/ 82 w 116"/>
                <a:gd name="T19" fmla="*/ 27 h 147"/>
                <a:gd name="T20" fmla="*/ 95 w 116"/>
                <a:gd name="T21" fmla="*/ 19 h 147"/>
                <a:gd name="T22" fmla="*/ 105 w 116"/>
                <a:gd name="T23" fmla="*/ 23 h 147"/>
                <a:gd name="T24" fmla="*/ 112 w 116"/>
                <a:gd name="T25" fmla="*/ 23 h 147"/>
                <a:gd name="T26" fmla="*/ 105 w 116"/>
                <a:gd name="T27" fmla="*/ 37 h 147"/>
                <a:gd name="T28" fmla="*/ 101 w 116"/>
                <a:gd name="T29" fmla="*/ 60 h 147"/>
                <a:gd name="T30" fmla="*/ 105 w 116"/>
                <a:gd name="T31" fmla="*/ 95 h 147"/>
                <a:gd name="T32" fmla="*/ 111 w 116"/>
                <a:gd name="T33" fmla="*/ 103 h 147"/>
                <a:gd name="T34" fmla="*/ 103 w 116"/>
                <a:gd name="T35" fmla="*/ 108 h 147"/>
                <a:gd name="T36" fmla="*/ 101 w 116"/>
                <a:gd name="T37" fmla="*/ 111 h 147"/>
                <a:gd name="T38" fmla="*/ 97 w 116"/>
                <a:gd name="T39" fmla="*/ 115 h 147"/>
                <a:gd name="T40" fmla="*/ 90 w 116"/>
                <a:gd name="T41" fmla="*/ 123 h 147"/>
                <a:gd name="T42" fmla="*/ 87 w 116"/>
                <a:gd name="T43" fmla="*/ 130 h 147"/>
                <a:gd name="T44" fmla="*/ 84 w 116"/>
                <a:gd name="T45" fmla="*/ 136 h 147"/>
                <a:gd name="T46" fmla="*/ 79 w 116"/>
                <a:gd name="T47" fmla="*/ 145 h 147"/>
                <a:gd name="T48" fmla="*/ 75 w 116"/>
                <a:gd name="T49" fmla="*/ 145 h 147"/>
                <a:gd name="T50" fmla="*/ 64 w 116"/>
                <a:gd name="T51" fmla="*/ 138 h 147"/>
                <a:gd name="T52" fmla="*/ 56 w 116"/>
                <a:gd name="T53" fmla="*/ 131 h 147"/>
                <a:gd name="T54" fmla="*/ 54 w 116"/>
                <a:gd name="T55" fmla="*/ 130 h 147"/>
                <a:gd name="T56" fmla="*/ 54 w 116"/>
                <a:gd name="T57" fmla="*/ 125 h 147"/>
                <a:gd name="T58" fmla="*/ 46 w 116"/>
                <a:gd name="T59" fmla="*/ 119 h 147"/>
                <a:gd name="T60" fmla="*/ 30 w 116"/>
                <a:gd name="T61" fmla="*/ 111 h 147"/>
                <a:gd name="T62" fmla="*/ 16 w 116"/>
                <a:gd name="T63" fmla="*/ 101 h 147"/>
                <a:gd name="T64" fmla="*/ 2 w 116"/>
                <a:gd name="T65" fmla="*/ 95 h 147"/>
                <a:gd name="T66" fmla="*/ 4 w 116"/>
                <a:gd name="T67" fmla="*/ 92 h 147"/>
                <a:gd name="T68" fmla="*/ 4 w 116"/>
                <a:gd name="T69" fmla="*/ 86 h 147"/>
                <a:gd name="T70" fmla="*/ 7 w 116"/>
                <a:gd name="T71" fmla="*/ 87 h 147"/>
                <a:gd name="T72" fmla="*/ 10 w 116"/>
                <a:gd name="T73" fmla="*/ 84 h 147"/>
                <a:gd name="T74" fmla="*/ 8 w 116"/>
                <a:gd name="T75" fmla="*/ 81 h 147"/>
                <a:gd name="T76" fmla="*/ 5 w 116"/>
                <a:gd name="T77" fmla="*/ 84 h 147"/>
                <a:gd name="T78" fmla="*/ 4 w 116"/>
                <a:gd name="T79" fmla="*/ 81 h 147"/>
                <a:gd name="T80" fmla="*/ 0 w 116"/>
                <a:gd name="T81" fmla="*/ 79 h 147"/>
                <a:gd name="T82" fmla="*/ 2 w 116"/>
                <a:gd name="T83" fmla="*/ 75 h 147"/>
                <a:gd name="T84" fmla="*/ 7 w 116"/>
                <a:gd name="T85" fmla="*/ 67 h 147"/>
                <a:gd name="T86" fmla="*/ 12 w 116"/>
                <a:gd name="T87" fmla="*/ 62 h 147"/>
                <a:gd name="T88" fmla="*/ 13 w 116"/>
                <a:gd name="T89" fmla="*/ 59 h 147"/>
                <a:gd name="T90" fmla="*/ 15 w 116"/>
                <a:gd name="T91" fmla="*/ 54 h 147"/>
                <a:gd name="T92" fmla="*/ 15 w 116"/>
                <a:gd name="T93" fmla="*/ 45 h 147"/>
                <a:gd name="T94" fmla="*/ 13 w 116"/>
                <a:gd name="T95" fmla="*/ 40 h 147"/>
                <a:gd name="T96" fmla="*/ 8 w 116"/>
                <a:gd name="T97" fmla="*/ 34 h 147"/>
                <a:gd name="T98" fmla="*/ 7 w 116"/>
                <a:gd name="T99" fmla="*/ 26 h 147"/>
                <a:gd name="T100" fmla="*/ 4 w 116"/>
                <a:gd name="T101" fmla="*/ 24 h 147"/>
                <a:gd name="T102" fmla="*/ 15 w 116"/>
                <a:gd name="T103" fmla="*/ 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6" h="147">
                  <a:moveTo>
                    <a:pt x="103" y="109"/>
                  </a:move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5" y="109"/>
                  </a:lnTo>
                  <a:lnTo>
                    <a:pt x="103" y="111"/>
                  </a:lnTo>
                  <a:lnTo>
                    <a:pt x="101" y="111"/>
                  </a:lnTo>
                  <a:lnTo>
                    <a:pt x="101" y="109"/>
                  </a:lnTo>
                  <a:lnTo>
                    <a:pt x="103" y="109"/>
                  </a:lnTo>
                  <a:close/>
                  <a:moveTo>
                    <a:pt x="19" y="0"/>
                  </a:moveTo>
                  <a:lnTo>
                    <a:pt x="19" y="0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3" y="2"/>
                  </a:lnTo>
                  <a:lnTo>
                    <a:pt x="26" y="2"/>
                  </a:lnTo>
                  <a:lnTo>
                    <a:pt x="27" y="4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7" y="7"/>
                  </a:lnTo>
                  <a:lnTo>
                    <a:pt x="27" y="8"/>
                  </a:lnTo>
                  <a:lnTo>
                    <a:pt x="27" y="10"/>
                  </a:lnTo>
                  <a:lnTo>
                    <a:pt x="27" y="12"/>
                  </a:lnTo>
                  <a:lnTo>
                    <a:pt x="29" y="13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8" y="16"/>
                  </a:lnTo>
                  <a:lnTo>
                    <a:pt x="41" y="16"/>
                  </a:lnTo>
                  <a:lnTo>
                    <a:pt x="43" y="16"/>
                  </a:lnTo>
                  <a:lnTo>
                    <a:pt x="43" y="16"/>
                  </a:lnTo>
                  <a:lnTo>
                    <a:pt x="46" y="18"/>
                  </a:lnTo>
                  <a:lnTo>
                    <a:pt x="51" y="21"/>
                  </a:lnTo>
                  <a:lnTo>
                    <a:pt x="52" y="23"/>
                  </a:lnTo>
                  <a:lnTo>
                    <a:pt x="56" y="24"/>
                  </a:lnTo>
                  <a:lnTo>
                    <a:pt x="59" y="26"/>
                  </a:lnTo>
                  <a:lnTo>
                    <a:pt x="60" y="27"/>
                  </a:lnTo>
                  <a:lnTo>
                    <a:pt x="62" y="27"/>
                  </a:lnTo>
                  <a:lnTo>
                    <a:pt x="65" y="27"/>
                  </a:lnTo>
                  <a:lnTo>
                    <a:pt x="68" y="27"/>
                  </a:lnTo>
                  <a:lnTo>
                    <a:pt x="70" y="29"/>
                  </a:lnTo>
                  <a:lnTo>
                    <a:pt x="73" y="29"/>
                  </a:lnTo>
                  <a:lnTo>
                    <a:pt x="76" y="29"/>
                  </a:lnTo>
                  <a:lnTo>
                    <a:pt x="76" y="29"/>
                  </a:lnTo>
                  <a:lnTo>
                    <a:pt x="81" y="30"/>
                  </a:lnTo>
                  <a:lnTo>
                    <a:pt x="81" y="29"/>
                  </a:lnTo>
                  <a:lnTo>
                    <a:pt x="82" y="27"/>
                  </a:lnTo>
                  <a:lnTo>
                    <a:pt x="86" y="26"/>
                  </a:lnTo>
                  <a:lnTo>
                    <a:pt x="86" y="24"/>
                  </a:lnTo>
                  <a:lnTo>
                    <a:pt x="89" y="23"/>
                  </a:lnTo>
                  <a:lnTo>
                    <a:pt x="92" y="21"/>
                  </a:lnTo>
                  <a:lnTo>
                    <a:pt x="95" y="19"/>
                  </a:lnTo>
                  <a:lnTo>
                    <a:pt x="100" y="18"/>
                  </a:lnTo>
                  <a:lnTo>
                    <a:pt x="101" y="19"/>
                  </a:lnTo>
                  <a:lnTo>
                    <a:pt x="103" y="21"/>
                  </a:lnTo>
                  <a:lnTo>
                    <a:pt x="103" y="23"/>
                  </a:lnTo>
                  <a:lnTo>
                    <a:pt x="105" y="23"/>
                  </a:lnTo>
                  <a:lnTo>
                    <a:pt x="106" y="23"/>
                  </a:lnTo>
                  <a:lnTo>
                    <a:pt x="108" y="23"/>
                  </a:lnTo>
                  <a:lnTo>
                    <a:pt x="108" y="23"/>
                  </a:lnTo>
                  <a:lnTo>
                    <a:pt x="109" y="23"/>
                  </a:lnTo>
                  <a:lnTo>
                    <a:pt x="112" y="23"/>
                  </a:lnTo>
                  <a:lnTo>
                    <a:pt x="116" y="23"/>
                  </a:lnTo>
                  <a:lnTo>
                    <a:pt x="114" y="24"/>
                  </a:lnTo>
                  <a:lnTo>
                    <a:pt x="111" y="27"/>
                  </a:lnTo>
                  <a:lnTo>
                    <a:pt x="108" y="34"/>
                  </a:lnTo>
                  <a:lnTo>
                    <a:pt x="105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1" y="41"/>
                  </a:lnTo>
                  <a:lnTo>
                    <a:pt x="101" y="48"/>
                  </a:lnTo>
                  <a:lnTo>
                    <a:pt x="101" y="60"/>
                  </a:lnTo>
                  <a:lnTo>
                    <a:pt x="101" y="71"/>
                  </a:lnTo>
                  <a:lnTo>
                    <a:pt x="101" y="84"/>
                  </a:lnTo>
                  <a:lnTo>
                    <a:pt x="101" y="90"/>
                  </a:lnTo>
                  <a:lnTo>
                    <a:pt x="101" y="92"/>
                  </a:lnTo>
                  <a:lnTo>
                    <a:pt x="105" y="95"/>
                  </a:lnTo>
                  <a:lnTo>
                    <a:pt x="106" y="97"/>
                  </a:lnTo>
                  <a:lnTo>
                    <a:pt x="109" y="100"/>
                  </a:lnTo>
                  <a:lnTo>
                    <a:pt x="109" y="101"/>
                  </a:lnTo>
                  <a:lnTo>
                    <a:pt x="111" y="103"/>
                  </a:lnTo>
                  <a:lnTo>
                    <a:pt x="111" y="103"/>
                  </a:lnTo>
                  <a:lnTo>
                    <a:pt x="108" y="106"/>
                  </a:lnTo>
                  <a:lnTo>
                    <a:pt x="106" y="108"/>
                  </a:lnTo>
                  <a:lnTo>
                    <a:pt x="105" y="108"/>
                  </a:lnTo>
                  <a:lnTo>
                    <a:pt x="103" y="108"/>
                  </a:lnTo>
                  <a:lnTo>
                    <a:pt x="103" y="108"/>
                  </a:lnTo>
                  <a:lnTo>
                    <a:pt x="101" y="108"/>
                  </a:lnTo>
                  <a:lnTo>
                    <a:pt x="101" y="109"/>
                  </a:lnTo>
                  <a:lnTo>
                    <a:pt x="101" y="109"/>
                  </a:lnTo>
                  <a:lnTo>
                    <a:pt x="101" y="108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1" y="112"/>
                  </a:lnTo>
                  <a:lnTo>
                    <a:pt x="100" y="112"/>
                  </a:lnTo>
                  <a:lnTo>
                    <a:pt x="100" y="114"/>
                  </a:lnTo>
                  <a:lnTo>
                    <a:pt x="97" y="115"/>
                  </a:lnTo>
                  <a:lnTo>
                    <a:pt x="93" y="115"/>
                  </a:lnTo>
                  <a:lnTo>
                    <a:pt x="92" y="117"/>
                  </a:lnTo>
                  <a:lnTo>
                    <a:pt x="92" y="119"/>
                  </a:lnTo>
                  <a:lnTo>
                    <a:pt x="90" y="120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0" y="127"/>
                  </a:lnTo>
                  <a:lnTo>
                    <a:pt x="87" y="128"/>
                  </a:lnTo>
                  <a:lnTo>
                    <a:pt x="87" y="128"/>
                  </a:lnTo>
                  <a:lnTo>
                    <a:pt x="87" y="130"/>
                  </a:lnTo>
                  <a:lnTo>
                    <a:pt x="86" y="131"/>
                  </a:lnTo>
                  <a:lnTo>
                    <a:pt x="86" y="134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4" y="138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1" y="144"/>
                  </a:lnTo>
                  <a:lnTo>
                    <a:pt x="79" y="145"/>
                  </a:lnTo>
                  <a:lnTo>
                    <a:pt x="78" y="145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6" y="147"/>
                  </a:lnTo>
                  <a:lnTo>
                    <a:pt x="75" y="145"/>
                  </a:lnTo>
                  <a:lnTo>
                    <a:pt x="73" y="144"/>
                  </a:lnTo>
                  <a:lnTo>
                    <a:pt x="71" y="142"/>
                  </a:lnTo>
                  <a:lnTo>
                    <a:pt x="68" y="141"/>
                  </a:lnTo>
                  <a:lnTo>
                    <a:pt x="67" y="139"/>
                  </a:lnTo>
                  <a:lnTo>
                    <a:pt x="64" y="138"/>
                  </a:lnTo>
                  <a:lnTo>
                    <a:pt x="62" y="136"/>
                  </a:lnTo>
                  <a:lnTo>
                    <a:pt x="60" y="134"/>
                  </a:lnTo>
                  <a:lnTo>
                    <a:pt x="57" y="133"/>
                  </a:lnTo>
                  <a:lnTo>
                    <a:pt x="56" y="133"/>
                  </a:lnTo>
                  <a:lnTo>
                    <a:pt x="56" y="131"/>
                  </a:lnTo>
                  <a:lnTo>
                    <a:pt x="56" y="130"/>
                  </a:lnTo>
                  <a:lnTo>
                    <a:pt x="56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30"/>
                  </a:lnTo>
                  <a:lnTo>
                    <a:pt x="54" y="128"/>
                  </a:lnTo>
                  <a:lnTo>
                    <a:pt x="54" y="127"/>
                  </a:lnTo>
                  <a:lnTo>
                    <a:pt x="54" y="127"/>
                  </a:lnTo>
                  <a:lnTo>
                    <a:pt x="54" y="125"/>
                  </a:lnTo>
                  <a:lnTo>
                    <a:pt x="54" y="123"/>
                  </a:lnTo>
                  <a:lnTo>
                    <a:pt x="54" y="123"/>
                  </a:lnTo>
                  <a:lnTo>
                    <a:pt x="52" y="122"/>
                  </a:lnTo>
                  <a:lnTo>
                    <a:pt x="49" y="120"/>
                  </a:lnTo>
                  <a:lnTo>
                    <a:pt x="46" y="119"/>
                  </a:lnTo>
                  <a:lnTo>
                    <a:pt x="43" y="117"/>
                  </a:lnTo>
                  <a:lnTo>
                    <a:pt x="40" y="115"/>
                  </a:lnTo>
                  <a:lnTo>
                    <a:pt x="37" y="114"/>
                  </a:lnTo>
                  <a:lnTo>
                    <a:pt x="34" y="112"/>
                  </a:lnTo>
                  <a:lnTo>
                    <a:pt x="30" y="111"/>
                  </a:lnTo>
                  <a:lnTo>
                    <a:pt x="27" y="109"/>
                  </a:lnTo>
                  <a:lnTo>
                    <a:pt x="24" y="108"/>
                  </a:lnTo>
                  <a:lnTo>
                    <a:pt x="21" y="104"/>
                  </a:lnTo>
                  <a:lnTo>
                    <a:pt x="18" y="103"/>
                  </a:lnTo>
                  <a:lnTo>
                    <a:pt x="16" y="101"/>
                  </a:lnTo>
                  <a:lnTo>
                    <a:pt x="13" y="100"/>
                  </a:lnTo>
                  <a:lnTo>
                    <a:pt x="10" y="98"/>
                  </a:lnTo>
                  <a:lnTo>
                    <a:pt x="7" y="97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2" y="93"/>
                  </a:lnTo>
                  <a:lnTo>
                    <a:pt x="2" y="93"/>
                  </a:lnTo>
                  <a:lnTo>
                    <a:pt x="4" y="93"/>
                  </a:lnTo>
                  <a:lnTo>
                    <a:pt x="4" y="93"/>
                  </a:lnTo>
                  <a:lnTo>
                    <a:pt x="4" y="92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2" y="89"/>
                  </a:lnTo>
                  <a:lnTo>
                    <a:pt x="2" y="87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5" y="86"/>
                  </a:lnTo>
                  <a:lnTo>
                    <a:pt x="7" y="86"/>
                  </a:lnTo>
                  <a:lnTo>
                    <a:pt x="7" y="86"/>
                  </a:lnTo>
                  <a:lnTo>
                    <a:pt x="7" y="87"/>
                  </a:lnTo>
                  <a:lnTo>
                    <a:pt x="8" y="87"/>
                  </a:lnTo>
                  <a:lnTo>
                    <a:pt x="8" y="86"/>
                  </a:lnTo>
                  <a:lnTo>
                    <a:pt x="8" y="84"/>
                  </a:lnTo>
                  <a:lnTo>
                    <a:pt x="8" y="84"/>
                  </a:lnTo>
                  <a:lnTo>
                    <a:pt x="10" y="84"/>
                  </a:lnTo>
                  <a:lnTo>
                    <a:pt x="12" y="84"/>
                  </a:lnTo>
                  <a:lnTo>
                    <a:pt x="13" y="84"/>
                  </a:lnTo>
                  <a:lnTo>
                    <a:pt x="13" y="84"/>
                  </a:lnTo>
                  <a:lnTo>
                    <a:pt x="12" y="81"/>
                  </a:lnTo>
                  <a:lnTo>
                    <a:pt x="8" y="81"/>
                  </a:lnTo>
                  <a:lnTo>
                    <a:pt x="7" y="82"/>
                  </a:lnTo>
                  <a:lnTo>
                    <a:pt x="7" y="82"/>
                  </a:lnTo>
                  <a:lnTo>
                    <a:pt x="7" y="84"/>
                  </a:lnTo>
                  <a:lnTo>
                    <a:pt x="7" y="84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4" y="82"/>
                  </a:lnTo>
                  <a:lnTo>
                    <a:pt x="2" y="81"/>
                  </a:lnTo>
                  <a:lnTo>
                    <a:pt x="4" y="81"/>
                  </a:lnTo>
                  <a:lnTo>
                    <a:pt x="4" y="81"/>
                  </a:lnTo>
                  <a:lnTo>
                    <a:pt x="2" y="81"/>
                  </a:lnTo>
                  <a:lnTo>
                    <a:pt x="2" y="81"/>
                  </a:lnTo>
                  <a:lnTo>
                    <a:pt x="2" y="79"/>
                  </a:lnTo>
                  <a:lnTo>
                    <a:pt x="0" y="79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4" y="71"/>
                  </a:lnTo>
                  <a:lnTo>
                    <a:pt x="4" y="71"/>
                  </a:lnTo>
                  <a:lnTo>
                    <a:pt x="5" y="70"/>
                  </a:lnTo>
                  <a:lnTo>
                    <a:pt x="5" y="68"/>
                  </a:lnTo>
                  <a:lnTo>
                    <a:pt x="7" y="67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12" y="62"/>
                  </a:lnTo>
                  <a:lnTo>
                    <a:pt x="13" y="62"/>
                  </a:lnTo>
                  <a:lnTo>
                    <a:pt x="13" y="62"/>
                  </a:lnTo>
                  <a:lnTo>
                    <a:pt x="13" y="60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7"/>
                  </a:lnTo>
                  <a:lnTo>
                    <a:pt x="15" y="57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4"/>
                  </a:lnTo>
                  <a:lnTo>
                    <a:pt x="15" y="54"/>
                  </a:lnTo>
                  <a:lnTo>
                    <a:pt x="15" y="52"/>
                  </a:lnTo>
                  <a:lnTo>
                    <a:pt x="15" y="49"/>
                  </a:lnTo>
                  <a:lnTo>
                    <a:pt x="15" y="48"/>
                  </a:lnTo>
                  <a:lnTo>
                    <a:pt x="15" y="45"/>
                  </a:lnTo>
                  <a:lnTo>
                    <a:pt x="15" y="43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1"/>
                  </a:lnTo>
                  <a:lnTo>
                    <a:pt x="13" y="40"/>
                  </a:lnTo>
                  <a:lnTo>
                    <a:pt x="12" y="38"/>
                  </a:lnTo>
                  <a:lnTo>
                    <a:pt x="12" y="38"/>
                  </a:lnTo>
                  <a:lnTo>
                    <a:pt x="10" y="37"/>
                  </a:lnTo>
                  <a:lnTo>
                    <a:pt x="8" y="35"/>
                  </a:lnTo>
                  <a:lnTo>
                    <a:pt x="8" y="34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7" y="26"/>
                  </a:lnTo>
                  <a:lnTo>
                    <a:pt x="5" y="26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19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16" y="4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3" name="Freeform 240">
              <a:extLst>
                <a:ext uri="{FF2B5EF4-FFF2-40B4-BE49-F238E27FC236}">
                  <a16:creationId xmlns:a16="http://schemas.microsoft.com/office/drawing/2014/main" id="{9D3542B9-1266-4173-B8AF-CAD8365FDD4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50202" y="3047570"/>
              <a:ext cx="623751" cy="678329"/>
            </a:xfrm>
            <a:custGeom>
              <a:avLst/>
              <a:gdLst>
                <a:gd name="T0" fmla="*/ 5 w 320"/>
                <a:gd name="T1" fmla="*/ 345 h 348"/>
                <a:gd name="T2" fmla="*/ 267 w 320"/>
                <a:gd name="T3" fmla="*/ 310 h 348"/>
                <a:gd name="T4" fmla="*/ 59 w 320"/>
                <a:gd name="T5" fmla="*/ 319 h 348"/>
                <a:gd name="T6" fmla="*/ 65 w 320"/>
                <a:gd name="T7" fmla="*/ 308 h 348"/>
                <a:gd name="T8" fmla="*/ 87 w 320"/>
                <a:gd name="T9" fmla="*/ 282 h 348"/>
                <a:gd name="T10" fmla="*/ 85 w 320"/>
                <a:gd name="T11" fmla="*/ 283 h 348"/>
                <a:gd name="T12" fmla="*/ 104 w 320"/>
                <a:gd name="T13" fmla="*/ 252 h 348"/>
                <a:gd name="T14" fmla="*/ 95 w 320"/>
                <a:gd name="T15" fmla="*/ 219 h 348"/>
                <a:gd name="T16" fmla="*/ 74 w 320"/>
                <a:gd name="T17" fmla="*/ 214 h 348"/>
                <a:gd name="T18" fmla="*/ 234 w 320"/>
                <a:gd name="T19" fmla="*/ 209 h 348"/>
                <a:gd name="T20" fmla="*/ 82 w 320"/>
                <a:gd name="T21" fmla="*/ 208 h 348"/>
                <a:gd name="T22" fmla="*/ 111 w 320"/>
                <a:gd name="T23" fmla="*/ 201 h 348"/>
                <a:gd name="T24" fmla="*/ 118 w 320"/>
                <a:gd name="T25" fmla="*/ 211 h 348"/>
                <a:gd name="T26" fmla="*/ 107 w 320"/>
                <a:gd name="T27" fmla="*/ 239 h 348"/>
                <a:gd name="T28" fmla="*/ 100 w 320"/>
                <a:gd name="T29" fmla="*/ 233 h 348"/>
                <a:gd name="T30" fmla="*/ 93 w 320"/>
                <a:gd name="T31" fmla="*/ 231 h 348"/>
                <a:gd name="T32" fmla="*/ 93 w 320"/>
                <a:gd name="T33" fmla="*/ 209 h 348"/>
                <a:gd name="T34" fmla="*/ 87 w 320"/>
                <a:gd name="T35" fmla="*/ 217 h 348"/>
                <a:gd name="T36" fmla="*/ 85 w 320"/>
                <a:gd name="T37" fmla="*/ 204 h 348"/>
                <a:gd name="T38" fmla="*/ 123 w 320"/>
                <a:gd name="T39" fmla="*/ 195 h 348"/>
                <a:gd name="T40" fmla="*/ 128 w 320"/>
                <a:gd name="T41" fmla="*/ 192 h 348"/>
                <a:gd name="T42" fmla="*/ 156 w 320"/>
                <a:gd name="T43" fmla="*/ 200 h 348"/>
                <a:gd name="T44" fmla="*/ 133 w 320"/>
                <a:gd name="T45" fmla="*/ 215 h 348"/>
                <a:gd name="T46" fmla="*/ 123 w 320"/>
                <a:gd name="T47" fmla="*/ 204 h 348"/>
                <a:gd name="T48" fmla="*/ 139 w 320"/>
                <a:gd name="T49" fmla="*/ 195 h 348"/>
                <a:gd name="T50" fmla="*/ 152 w 320"/>
                <a:gd name="T51" fmla="*/ 187 h 348"/>
                <a:gd name="T52" fmla="*/ 84 w 320"/>
                <a:gd name="T53" fmla="*/ 184 h 348"/>
                <a:gd name="T54" fmla="*/ 226 w 320"/>
                <a:gd name="T55" fmla="*/ 182 h 348"/>
                <a:gd name="T56" fmla="*/ 212 w 320"/>
                <a:gd name="T57" fmla="*/ 132 h 348"/>
                <a:gd name="T58" fmla="*/ 256 w 320"/>
                <a:gd name="T59" fmla="*/ 83 h 348"/>
                <a:gd name="T60" fmla="*/ 260 w 320"/>
                <a:gd name="T61" fmla="*/ 111 h 348"/>
                <a:gd name="T62" fmla="*/ 249 w 320"/>
                <a:gd name="T63" fmla="*/ 133 h 348"/>
                <a:gd name="T64" fmla="*/ 245 w 320"/>
                <a:gd name="T65" fmla="*/ 168 h 348"/>
                <a:gd name="T66" fmla="*/ 234 w 320"/>
                <a:gd name="T67" fmla="*/ 173 h 348"/>
                <a:gd name="T68" fmla="*/ 230 w 320"/>
                <a:gd name="T69" fmla="*/ 176 h 348"/>
                <a:gd name="T70" fmla="*/ 218 w 320"/>
                <a:gd name="T71" fmla="*/ 179 h 348"/>
                <a:gd name="T72" fmla="*/ 196 w 320"/>
                <a:gd name="T73" fmla="*/ 184 h 348"/>
                <a:gd name="T74" fmla="*/ 188 w 320"/>
                <a:gd name="T75" fmla="*/ 178 h 348"/>
                <a:gd name="T76" fmla="*/ 169 w 320"/>
                <a:gd name="T77" fmla="*/ 200 h 348"/>
                <a:gd name="T78" fmla="*/ 158 w 320"/>
                <a:gd name="T79" fmla="*/ 182 h 348"/>
                <a:gd name="T80" fmla="*/ 128 w 320"/>
                <a:gd name="T81" fmla="*/ 190 h 348"/>
                <a:gd name="T82" fmla="*/ 104 w 320"/>
                <a:gd name="T83" fmla="*/ 190 h 348"/>
                <a:gd name="T84" fmla="*/ 130 w 320"/>
                <a:gd name="T85" fmla="*/ 171 h 348"/>
                <a:gd name="T86" fmla="*/ 167 w 320"/>
                <a:gd name="T87" fmla="*/ 167 h 348"/>
                <a:gd name="T88" fmla="*/ 188 w 320"/>
                <a:gd name="T89" fmla="*/ 149 h 348"/>
                <a:gd name="T90" fmla="*/ 194 w 320"/>
                <a:gd name="T91" fmla="*/ 149 h 348"/>
                <a:gd name="T92" fmla="*/ 227 w 320"/>
                <a:gd name="T93" fmla="*/ 127 h 348"/>
                <a:gd name="T94" fmla="*/ 235 w 320"/>
                <a:gd name="T95" fmla="*/ 97 h 348"/>
                <a:gd name="T96" fmla="*/ 238 w 320"/>
                <a:gd name="T97" fmla="*/ 81 h 348"/>
                <a:gd name="T98" fmla="*/ 248 w 320"/>
                <a:gd name="T99" fmla="*/ 80 h 348"/>
                <a:gd name="T100" fmla="*/ 229 w 320"/>
                <a:gd name="T101" fmla="*/ 59 h 348"/>
                <a:gd name="T102" fmla="*/ 251 w 320"/>
                <a:gd name="T103" fmla="*/ 0 h 348"/>
                <a:gd name="T104" fmla="*/ 290 w 320"/>
                <a:gd name="T105" fmla="*/ 23 h 348"/>
                <a:gd name="T106" fmla="*/ 311 w 320"/>
                <a:gd name="T107" fmla="*/ 33 h 348"/>
                <a:gd name="T108" fmla="*/ 306 w 320"/>
                <a:gd name="T109" fmla="*/ 44 h 348"/>
                <a:gd name="T110" fmla="*/ 271 w 320"/>
                <a:gd name="T111" fmla="*/ 56 h 348"/>
                <a:gd name="T112" fmla="*/ 245 w 320"/>
                <a:gd name="T113" fmla="*/ 59 h 348"/>
                <a:gd name="T114" fmla="*/ 237 w 320"/>
                <a:gd name="T115" fmla="*/ 70 h 348"/>
                <a:gd name="T116" fmla="*/ 240 w 320"/>
                <a:gd name="T117" fmla="*/ 45 h 348"/>
                <a:gd name="T118" fmla="*/ 257 w 320"/>
                <a:gd name="T119" fmla="*/ 31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0" h="348">
                  <a:moveTo>
                    <a:pt x="0" y="345"/>
                  </a:moveTo>
                  <a:lnTo>
                    <a:pt x="3" y="346"/>
                  </a:lnTo>
                  <a:lnTo>
                    <a:pt x="3" y="346"/>
                  </a:lnTo>
                  <a:lnTo>
                    <a:pt x="3" y="346"/>
                  </a:lnTo>
                  <a:lnTo>
                    <a:pt x="2" y="348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6"/>
                  </a:lnTo>
                  <a:lnTo>
                    <a:pt x="0" y="345"/>
                  </a:lnTo>
                  <a:lnTo>
                    <a:pt x="0" y="345"/>
                  </a:lnTo>
                  <a:close/>
                  <a:moveTo>
                    <a:pt x="8" y="343"/>
                  </a:moveTo>
                  <a:lnTo>
                    <a:pt x="10" y="343"/>
                  </a:lnTo>
                  <a:lnTo>
                    <a:pt x="8" y="343"/>
                  </a:lnTo>
                  <a:lnTo>
                    <a:pt x="8" y="346"/>
                  </a:lnTo>
                  <a:lnTo>
                    <a:pt x="7" y="346"/>
                  </a:lnTo>
                  <a:lnTo>
                    <a:pt x="7" y="346"/>
                  </a:lnTo>
                  <a:lnTo>
                    <a:pt x="5" y="345"/>
                  </a:lnTo>
                  <a:lnTo>
                    <a:pt x="7" y="345"/>
                  </a:lnTo>
                  <a:lnTo>
                    <a:pt x="7" y="345"/>
                  </a:lnTo>
                  <a:lnTo>
                    <a:pt x="8" y="345"/>
                  </a:lnTo>
                  <a:lnTo>
                    <a:pt x="8" y="343"/>
                  </a:lnTo>
                  <a:close/>
                  <a:moveTo>
                    <a:pt x="22" y="338"/>
                  </a:moveTo>
                  <a:lnTo>
                    <a:pt x="24" y="338"/>
                  </a:lnTo>
                  <a:lnTo>
                    <a:pt x="24" y="338"/>
                  </a:lnTo>
                  <a:lnTo>
                    <a:pt x="24" y="340"/>
                  </a:lnTo>
                  <a:lnTo>
                    <a:pt x="25" y="340"/>
                  </a:lnTo>
                  <a:lnTo>
                    <a:pt x="24" y="340"/>
                  </a:lnTo>
                  <a:lnTo>
                    <a:pt x="22" y="340"/>
                  </a:lnTo>
                  <a:lnTo>
                    <a:pt x="22" y="338"/>
                  </a:lnTo>
                  <a:close/>
                  <a:moveTo>
                    <a:pt x="267" y="310"/>
                  </a:moveTo>
                  <a:lnTo>
                    <a:pt x="267" y="310"/>
                  </a:lnTo>
                  <a:lnTo>
                    <a:pt x="267" y="310"/>
                  </a:lnTo>
                  <a:lnTo>
                    <a:pt x="267" y="312"/>
                  </a:lnTo>
                  <a:lnTo>
                    <a:pt x="267" y="312"/>
                  </a:lnTo>
                  <a:lnTo>
                    <a:pt x="267" y="310"/>
                  </a:lnTo>
                  <a:lnTo>
                    <a:pt x="267" y="310"/>
                  </a:lnTo>
                  <a:close/>
                  <a:moveTo>
                    <a:pt x="66" y="307"/>
                  </a:moveTo>
                  <a:lnTo>
                    <a:pt x="66" y="308"/>
                  </a:lnTo>
                  <a:lnTo>
                    <a:pt x="66" y="310"/>
                  </a:lnTo>
                  <a:lnTo>
                    <a:pt x="66" y="310"/>
                  </a:lnTo>
                  <a:lnTo>
                    <a:pt x="65" y="312"/>
                  </a:lnTo>
                  <a:lnTo>
                    <a:pt x="63" y="312"/>
                  </a:lnTo>
                  <a:lnTo>
                    <a:pt x="63" y="313"/>
                  </a:lnTo>
                  <a:lnTo>
                    <a:pt x="62" y="313"/>
                  </a:lnTo>
                  <a:lnTo>
                    <a:pt x="60" y="313"/>
                  </a:lnTo>
                  <a:lnTo>
                    <a:pt x="60" y="315"/>
                  </a:lnTo>
                  <a:lnTo>
                    <a:pt x="60" y="316"/>
                  </a:lnTo>
                  <a:lnTo>
                    <a:pt x="60" y="316"/>
                  </a:lnTo>
                  <a:lnTo>
                    <a:pt x="59" y="316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8"/>
                  </a:lnTo>
                  <a:lnTo>
                    <a:pt x="59" y="319"/>
                  </a:lnTo>
                  <a:lnTo>
                    <a:pt x="57" y="319"/>
                  </a:lnTo>
                  <a:lnTo>
                    <a:pt x="57" y="318"/>
                  </a:lnTo>
                  <a:lnTo>
                    <a:pt x="57" y="318"/>
                  </a:lnTo>
                  <a:lnTo>
                    <a:pt x="59" y="316"/>
                  </a:lnTo>
                  <a:lnTo>
                    <a:pt x="59" y="315"/>
                  </a:lnTo>
                  <a:lnTo>
                    <a:pt x="59" y="313"/>
                  </a:lnTo>
                  <a:lnTo>
                    <a:pt x="60" y="313"/>
                  </a:lnTo>
                  <a:lnTo>
                    <a:pt x="62" y="312"/>
                  </a:lnTo>
                  <a:lnTo>
                    <a:pt x="62" y="312"/>
                  </a:lnTo>
                  <a:lnTo>
                    <a:pt x="60" y="312"/>
                  </a:lnTo>
                  <a:lnTo>
                    <a:pt x="60" y="310"/>
                  </a:lnTo>
                  <a:lnTo>
                    <a:pt x="60" y="310"/>
                  </a:lnTo>
                  <a:lnTo>
                    <a:pt x="62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3" y="310"/>
                  </a:lnTo>
                  <a:lnTo>
                    <a:pt x="65" y="308"/>
                  </a:lnTo>
                  <a:lnTo>
                    <a:pt x="66" y="307"/>
                  </a:lnTo>
                  <a:close/>
                  <a:moveTo>
                    <a:pt x="76" y="291"/>
                  </a:moveTo>
                  <a:lnTo>
                    <a:pt x="76" y="293"/>
                  </a:lnTo>
                  <a:lnTo>
                    <a:pt x="77" y="293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6" y="294"/>
                  </a:lnTo>
                  <a:lnTo>
                    <a:pt x="74" y="293"/>
                  </a:lnTo>
                  <a:lnTo>
                    <a:pt x="76" y="291"/>
                  </a:lnTo>
                  <a:lnTo>
                    <a:pt x="76" y="291"/>
                  </a:lnTo>
                  <a:close/>
                  <a:moveTo>
                    <a:pt x="79" y="286"/>
                  </a:moveTo>
                  <a:lnTo>
                    <a:pt x="81" y="286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81" y="288"/>
                  </a:lnTo>
                  <a:lnTo>
                    <a:pt x="79" y="286"/>
                  </a:lnTo>
                  <a:close/>
                  <a:moveTo>
                    <a:pt x="87" y="282"/>
                  </a:moveTo>
                  <a:lnTo>
                    <a:pt x="87" y="283"/>
                  </a:lnTo>
                  <a:lnTo>
                    <a:pt x="87" y="283"/>
                  </a:lnTo>
                  <a:lnTo>
                    <a:pt x="85" y="283"/>
                  </a:lnTo>
                  <a:lnTo>
                    <a:pt x="85" y="285"/>
                  </a:lnTo>
                  <a:lnTo>
                    <a:pt x="84" y="285"/>
                  </a:lnTo>
                  <a:lnTo>
                    <a:pt x="84" y="285"/>
                  </a:lnTo>
                  <a:lnTo>
                    <a:pt x="82" y="286"/>
                  </a:lnTo>
                  <a:lnTo>
                    <a:pt x="84" y="286"/>
                  </a:lnTo>
                  <a:lnTo>
                    <a:pt x="82" y="288"/>
                  </a:lnTo>
                  <a:lnTo>
                    <a:pt x="81" y="286"/>
                  </a:lnTo>
                  <a:lnTo>
                    <a:pt x="79" y="286"/>
                  </a:lnTo>
                  <a:lnTo>
                    <a:pt x="79" y="286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1" y="285"/>
                  </a:lnTo>
                  <a:lnTo>
                    <a:pt x="84" y="283"/>
                  </a:lnTo>
                  <a:lnTo>
                    <a:pt x="84" y="283"/>
                  </a:lnTo>
                  <a:lnTo>
                    <a:pt x="85" y="283"/>
                  </a:lnTo>
                  <a:lnTo>
                    <a:pt x="85" y="283"/>
                  </a:lnTo>
                  <a:lnTo>
                    <a:pt x="85" y="282"/>
                  </a:lnTo>
                  <a:lnTo>
                    <a:pt x="87" y="282"/>
                  </a:lnTo>
                  <a:close/>
                  <a:moveTo>
                    <a:pt x="98" y="252"/>
                  </a:moveTo>
                  <a:lnTo>
                    <a:pt x="100" y="252"/>
                  </a:lnTo>
                  <a:lnTo>
                    <a:pt x="101" y="253"/>
                  </a:lnTo>
                  <a:lnTo>
                    <a:pt x="100" y="255"/>
                  </a:lnTo>
                  <a:lnTo>
                    <a:pt x="98" y="255"/>
                  </a:lnTo>
                  <a:lnTo>
                    <a:pt x="98" y="255"/>
                  </a:lnTo>
                  <a:lnTo>
                    <a:pt x="96" y="252"/>
                  </a:lnTo>
                  <a:lnTo>
                    <a:pt x="98" y="252"/>
                  </a:lnTo>
                  <a:close/>
                  <a:moveTo>
                    <a:pt x="106" y="245"/>
                  </a:moveTo>
                  <a:lnTo>
                    <a:pt x="107" y="245"/>
                  </a:lnTo>
                  <a:lnTo>
                    <a:pt x="106" y="249"/>
                  </a:lnTo>
                  <a:lnTo>
                    <a:pt x="106" y="250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2"/>
                  </a:lnTo>
                  <a:lnTo>
                    <a:pt x="104" y="250"/>
                  </a:lnTo>
                  <a:lnTo>
                    <a:pt x="104" y="249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close/>
                  <a:moveTo>
                    <a:pt x="89" y="230"/>
                  </a:moveTo>
                  <a:lnTo>
                    <a:pt x="89" y="231"/>
                  </a:lnTo>
                  <a:lnTo>
                    <a:pt x="87" y="233"/>
                  </a:lnTo>
                  <a:lnTo>
                    <a:pt x="87" y="233"/>
                  </a:lnTo>
                  <a:lnTo>
                    <a:pt x="87" y="231"/>
                  </a:lnTo>
                  <a:lnTo>
                    <a:pt x="89" y="230"/>
                  </a:lnTo>
                  <a:close/>
                  <a:moveTo>
                    <a:pt x="96" y="219"/>
                  </a:moveTo>
                  <a:lnTo>
                    <a:pt x="98" y="219"/>
                  </a:lnTo>
                  <a:lnTo>
                    <a:pt x="96" y="220"/>
                  </a:lnTo>
                  <a:lnTo>
                    <a:pt x="96" y="220"/>
                  </a:lnTo>
                  <a:lnTo>
                    <a:pt x="95" y="220"/>
                  </a:lnTo>
                  <a:lnTo>
                    <a:pt x="95" y="220"/>
                  </a:lnTo>
                  <a:lnTo>
                    <a:pt x="95" y="219"/>
                  </a:lnTo>
                  <a:lnTo>
                    <a:pt x="96" y="219"/>
                  </a:lnTo>
                  <a:close/>
                  <a:moveTo>
                    <a:pt x="93" y="219"/>
                  </a:moveTo>
                  <a:lnTo>
                    <a:pt x="93" y="219"/>
                  </a:lnTo>
                  <a:lnTo>
                    <a:pt x="93" y="222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2" y="223"/>
                  </a:lnTo>
                  <a:lnTo>
                    <a:pt x="90" y="223"/>
                  </a:lnTo>
                  <a:lnTo>
                    <a:pt x="92" y="222"/>
                  </a:lnTo>
                  <a:lnTo>
                    <a:pt x="92" y="222"/>
                  </a:lnTo>
                  <a:lnTo>
                    <a:pt x="90" y="222"/>
                  </a:lnTo>
                  <a:lnTo>
                    <a:pt x="92" y="219"/>
                  </a:lnTo>
                  <a:lnTo>
                    <a:pt x="92" y="219"/>
                  </a:lnTo>
                  <a:lnTo>
                    <a:pt x="93" y="219"/>
                  </a:lnTo>
                  <a:close/>
                  <a:moveTo>
                    <a:pt x="71" y="214"/>
                  </a:moveTo>
                  <a:lnTo>
                    <a:pt x="73" y="214"/>
                  </a:lnTo>
                  <a:lnTo>
                    <a:pt x="73" y="214"/>
                  </a:lnTo>
                  <a:lnTo>
                    <a:pt x="74" y="214"/>
                  </a:lnTo>
                  <a:lnTo>
                    <a:pt x="74" y="214"/>
                  </a:lnTo>
                  <a:lnTo>
                    <a:pt x="74" y="215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4" y="217"/>
                  </a:lnTo>
                  <a:lnTo>
                    <a:pt x="73" y="217"/>
                  </a:lnTo>
                  <a:lnTo>
                    <a:pt x="73" y="217"/>
                  </a:lnTo>
                  <a:lnTo>
                    <a:pt x="71" y="217"/>
                  </a:lnTo>
                  <a:lnTo>
                    <a:pt x="71" y="215"/>
                  </a:lnTo>
                  <a:lnTo>
                    <a:pt x="71" y="214"/>
                  </a:lnTo>
                  <a:close/>
                  <a:moveTo>
                    <a:pt x="234" y="209"/>
                  </a:moveTo>
                  <a:lnTo>
                    <a:pt x="234" y="209"/>
                  </a:lnTo>
                  <a:lnTo>
                    <a:pt x="234" y="209"/>
                  </a:lnTo>
                  <a:lnTo>
                    <a:pt x="234" y="211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2" y="209"/>
                  </a:lnTo>
                  <a:lnTo>
                    <a:pt x="234" y="209"/>
                  </a:lnTo>
                  <a:close/>
                  <a:moveTo>
                    <a:pt x="77" y="209"/>
                  </a:moveTo>
                  <a:lnTo>
                    <a:pt x="79" y="209"/>
                  </a:lnTo>
                  <a:lnTo>
                    <a:pt x="79" y="211"/>
                  </a:lnTo>
                  <a:lnTo>
                    <a:pt x="79" y="211"/>
                  </a:lnTo>
                  <a:lnTo>
                    <a:pt x="79" y="212"/>
                  </a:lnTo>
                  <a:lnTo>
                    <a:pt x="77" y="212"/>
                  </a:lnTo>
                  <a:lnTo>
                    <a:pt x="77" y="214"/>
                  </a:lnTo>
                  <a:lnTo>
                    <a:pt x="77" y="214"/>
                  </a:lnTo>
                  <a:lnTo>
                    <a:pt x="77" y="212"/>
                  </a:lnTo>
                  <a:lnTo>
                    <a:pt x="76" y="212"/>
                  </a:lnTo>
                  <a:lnTo>
                    <a:pt x="77" y="211"/>
                  </a:lnTo>
                  <a:lnTo>
                    <a:pt x="77" y="209"/>
                  </a:lnTo>
                  <a:close/>
                  <a:moveTo>
                    <a:pt x="85" y="204"/>
                  </a:moveTo>
                  <a:lnTo>
                    <a:pt x="84" y="206"/>
                  </a:lnTo>
                  <a:lnTo>
                    <a:pt x="84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8"/>
                  </a:lnTo>
                  <a:lnTo>
                    <a:pt x="82" y="206"/>
                  </a:lnTo>
                  <a:lnTo>
                    <a:pt x="84" y="206"/>
                  </a:lnTo>
                  <a:lnTo>
                    <a:pt x="84" y="204"/>
                  </a:lnTo>
                  <a:lnTo>
                    <a:pt x="85" y="204"/>
                  </a:lnTo>
                  <a:close/>
                  <a:moveTo>
                    <a:pt x="87" y="197"/>
                  </a:moveTo>
                  <a:lnTo>
                    <a:pt x="89" y="198"/>
                  </a:lnTo>
                  <a:lnTo>
                    <a:pt x="89" y="198"/>
                  </a:lnTo>
                  <a:lnTo>
                    <a:pt x="87" y="200"/>
                  </a:lnTo>
                  <a:lnTo>
                    <a:pt x="87" y="198"/>
                  </a:lnTo>
                  <a:lnTo>
                    <a:pt x="87" y="198"/>
                  </a:lnTo>
                  <a:lnTo>
                    <a:pt x="87" y="197"/>
                  </a:lnTo>
                  <a:close/>
                  <a:moveTo>
                    <a:pt x="101" y="197"/>
                  </a:moveTo>
                  <a:lnTo>
                    <a:pt x="103" y="197"/>
                  </a:lnTo>
                  <a:lnTo>
                    <a:pt x="104" y="197"/>
                  </a:lnTo>
                  <a:lnTo>
                    <a:pt x="106" y="198"/>
                  </a:lnTo>
                  <a:lnTo>
                    <a:pt x="106" y="200"/>
                  </a:lnTo>
                  <a:lnTo>
                    <a:pt x="107" y="201"/>
                  </a:lnTo>
                  <a:lnTo>
                    <a:pt x="111" y="201"/>
                  </a:lnTo>
                  <a:lnTo>
                    <a:pt x="111" y="201"/>
                  </a:lnTo>
                  <a:lnTo>
                    <a:pt x="112" y="201"/>
                  </a:lnTo>
                  <a:lnTo>
                    <a:pt x="112" y="201"/>
                  </a:lnTo>
                  <a:lnTo>
                    <a:pt x="114" y="200"/>
                  </a:lnTo>
                  <a:lnTo>
                    <a:pt x="115" y="200"/>
                  </a:lnTo>
                  <a:lnTo>
                    <a:pt x="115" y="201"/>
                  </a:lnTo>
                  <a:lnTo>
                    <a:pt x="115" y="201"/>
                  </a:lnTo>
                  <a:lnTo>
                    <a:pt x="115" y="203"/>
                  </a:lnTo>
                  <a:lnTo>
                    <a:pt x="114" y="204"/>
                  </a:lnTo>
                  <a:lnTo>
                    <a:pt x="114" y="206"/>
                  </a:lnTo>
                  <a:lnTo>
                    <a:pt x="115" y="206"/>
                  </a:lnTo>
                  <a:lnTo>
                    <a:pt x="118" y="206"/>
                  </a:lnTo>
                  <a:lnTo>
                    <a:pt x="118" y="208"/>
                  </a:lnTo>
                  <a:lnTo>
                    <a:pt x="118" y="209"/>
                  </a:lnTo>
                  <a:lnTo>
                    <a:pt x="118" y="209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18" y="211"/>
                  </a:lnTo>
                  <a:lnTo>
                    <a:pt x="120" y="212"/>
                  </a:lnTo>
                  <a:lnTo>
                    <a:pt x="120" y="212"/>
                  </a:lnTo>
                  <a:lnTo>
                    <a:pt x="120" y="214"/>
                  </a:lnTo>
                  <a:lnTo>
                    <a:pt x="115" y="217"/>
                  </a:lnTo>
                  <a:lnTo>
                    <a:pt x="115" y="219"/>
                  </a:lnTo>
                  <a:lnTo>
                    <a:pt x="114" y="222"/>
                  </a:lnTo>
                  <a:lnTo>
                    <a:pt x="114" y="223"/>
                  </a:lnTo>
                  <a:lnTo>
                    <a:pt x="114" y="225"/>
                  </a:lnTo>
                  <a:lnTo>
                    <a:pt x="112" y="226"/>
                  </a:lnTo>
                  <a:lnTo>
                    <a:pt x="112" y="228"/>
                  </a:lnTo>
                  <a:lnTo>
                    <a:pt x="112" y="230"/>
                  </a:lnTo>
                  <a:lnTo>
                    <a:pt x="112" y="233"/>
                  </a:lnTo>
                  <a:lnTo>
                    <a:pt x="111" y="236"/>
                  </a:lnTo>
                  <a:lnTo>
                    <a:pt x="109" y="236"/>
                  </a:lnTo>
                  <a:lnTo>
                    <a:pt x="107" y="236"/>
                  </a:lnTo>
                  <a:lnTo>
                    <a:pt x="106" y="236"/>
                  </a:lnTo>
                  <a:lnTo>
                    <a:pt x="106" y="236"/>
                  </a:lnTo>
                  <a:lnTo>
                    <a:pt x="107" y="239"/>
                  </a:lnTo>
                  <a:lnTo>
                    <a:pt x="104" y="241"/>
                  </a:lnTo>
                  <a:lnTo>
                    <a:pt x="101" y="242"/>
                  </a:lnTo>
                  <a:lnTo>
                    <a:pt x="101" y="242"/>
                  </a:lnTo>
                  <a:lnTo>
                    <a:pt x="101" y="241"/>
                  </a:lnTo>
                  <a:lnTo>
                    <a:pt x="101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3" y="236"/>
                  </a:lnTo>
                  <a:lnTo>
                    <a:pt x="101" y="234"/>
                  </a:lnTo>
                  <a:lnTo>
                    <a:pt x="101" y="233"/>
                  </a:lnTo>
                  <a:lnTo>
                    <a:pt x="101" y="233"/>
                  </a:lnTo>
                  <a:lnTo>
                    <a:pt x="103" y="233"/>
                  </a:lnTo>
                  <a:lnTo>
                    <a:pt x="103" y="233"/>
                  </a:lnTo>
                  <a:lnTo>
                    <a:pt x="103" y="231"/>
                  </a:lnTo>
                  <a:lnTo>
                    <a:pt x="103" y="231"/>
                  </a:lnTo>
                  <a:lnTo>
                    <a:pt x="101" y="231"/>
                  </a:lnTo>
                  <a:lnTo>
                    <a:pt x="101" y="231"/>
                  </a:lnTo>
                  <a:lnTo>
                    <a:pt x="100" y="233"/>
                  </a:lnTo>
                  <a:lnTo>
                    <a:pt x="100" y="234"/>
                  </a:lnTo>
                  <a:lnTo>
                    <a:pt x="98" y="236"/>
                  </a:lnTo>
                  <a:lnTo>
                    <a:pt x="100" y="236"/>
                  </a:lnTo>
                  <a:lnTo>
                    <a:pt x="100" y="237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100" y="239"/>
                  </a:lnTo>
                  <a:lnTo>
                    <a:pt x="95" y="239"/>
                  </a:lnTo>
                  <a:lnTo>
                    <a:pt x="95" y="239"/>
                  </a:lnTo>
                  <a:lnTo>
                    <a:pt x="93" y="237"/>
                  </a:lnTo>
                  <a:lnTo>
                    <a:pt x="93" y="236"/>
                  </a:lnTo>
                  <a:lnTo>
                    <a:pt x="95" y="236"/>
                  </a:lnTo>
                  <a:lnTo>
                    <a:pt x="95" y="236"/>
                  </a:lnTo>
                  <a:lnTo>
                    <a:pt x="95" y="234"/>
                  </a:lnTo>
                  <a:lnTo>
                    <a:pt x="96" y="233"/>
                  </a:lnTo>
                  <a:lnTo>
                    <a:pt x="95" y="231"/>
                  </a:lnTo>
                  <a:lnTo>
                    <a:pt x="95" y="231"/>
                  </a:lnTo>
                  <a:lnTo>
                    <a:pt x="93" y="231"/>
                  </a:lnTo>
                  <a:lnTo>
                    <a:pt x="95" y="230"/>
                  </a:lnTo>
                  <a:lnTo>
                    <a:pt x="93" y="228"/>
                  </a:lnTo>
                  <a:lnTo>
                    <a:pt x="93" y="225"/>
                  </a:lnTo>
                  <a:lnTo>
                    <a:pt x="95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8" y="222"/>
                  </a:lnTo>
                  <a:lnTo>
                    <a:pt x="100" y="220"/>
                  </a:lnTo>
                  <a:lnTo>
                    <a:pt x="100" y="217"/>
                  </a:lnTo>
                  <a:lnTo>
                    <a:pt x="100" y="217"/>
                  </a:lnTo>
                  <a:lnTo>
                    <a:pt x="98" y="217"/>
                  </a:lnTo>
                  <a:lnTo>
                    <a:pt x="100" y="215"/>
                  </a:lnTo>
                  <a:lnTo>
                    <a:pt x="100" y="214"/>
                  </a:lnTo>
                  <a:lnTo>
                    <a:pt x="98" y="212"/>
                  </a:lnTo>
                  <a:lnTo>
                    <a:pt x="96" y="209"/>
                  </a:lnTo>
                  <a:lnTo>
                    <a:pt x="95" y="208"/>
                  </a:lnTo>
                  <a:lnTo>
                    <a:pt x="95" y="208"/>
                  </a:lnTo>
                  <a:lnTo>
                    <a:pt x="93" y="209"/>
                  </a:lnTo>
                  <a:lnTo>
                    <a:pt x="93" y="209"/>
                  </a:lnTo>
                  <a:lnTo>
                    <a:pt x="93" y="211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5" y="214"/>
                  </a:lnTo>
                  <a:lnTo>
                    <a:pt x="95" y="212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4"/>
                  </a:lnTo>
                  <a:lnTo>
                    <a:pt x="96" y="215"/>
                  </a:lnTo>
                  <a:lnTo>
                    <a:pt x="95" y="215"/>
                  </a:lnTo>
                  <a:lnTo>
                    <a:pt x="95" y="215"/>
                  </a:lnTo>
                  <a:lnTo>
                    <a:pt x="93" y="215"/>
                  </a:lnTo>
                  <a:lnTo>
                    <a:pt x="93" y="215"/>
                  </a:lnTo>
                  <a:lnTo>
                    <a:pt x="92" y="214"/>
                  </a:lnTo>
                  <a:lnTo>
                    <a:pt x="90" y="215"/>
                  </a:lnTo>
                  <a:lnTo>
                    <a:pt x="89" y="217"/>
                  </a:lnTo>
                  <a:lnTo>
                    <a:pt x="87" y="217"/>
                  </a:lnTo>
                  <a:lnTo>
                    <a:pt x="89" y="217"/>
                  </a:lnTo>
                  <a:lnTo>
                    <a:pt x="89" y="215"/>
                  </a:lnTo>
                  <a:lnTo>
                    <a:pt x="89" y="214"/>
                  </a:lnTo>
                  <a:lnTo>
                    <a:pt x="87" y="212"/>
                  </a:lnTo>
                  <a:lnTo>
                    <a:pt x="87" y="212"/>
                  </a:lnTo>
                  <a:lnTo>
                    <a:pt x="85" y="211"/>
                  </a:lnTo>
                  <a:lnTo>
                    <a:pt x="87" y="209"/>
                  </a:lnTo>
                  <a:lnTo>
                    <a:pt x="89" y="211"/>
                  </a:lnTo>
                  <a:lnTo>
                    <a:pt x="89" y="212"/>
                  </a:lnTo>
                  <a:lnTo>
                    <a:pt x="90" y="214"/>
                  </a:lnTo>
                  <a:lnTo>
                    <a:pt x="92" y="214"/>
                  </a:lnTo>
                  <a:lnTo>
                    <a:pt x="90" y="211"/>
                  </a:lnTo>
                  <a:lnTo>
                    <a:pt x="90" y="211"/>
                  </a:lnTo>
                  <a:lnTo>
                    <a:pt x="89" y="209"/>
                  </a:lnTo>
                  <a:lnTo>
                    <a:pt x="87" y="208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7" y="204"/>
                  </a:lnTo>
                  <a:lnTo>
                    <a:pt x="89" y="206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89" y="204"/>
                  </a:lnTo>
                  <a:lnTo>
                    <a:pt x="90" y="203"/>
                  </a:lnTo>
                  <a:lnTo>
                    <a:pt x="92" y="203"/>
                  </a:lnTo>
                  <a:lnTo>
                    <a:pt x="93" y="203"/>
                  </a:lnTo>
                  <a:lnTo>
                    <a:pt x="93" y="201"/>
                  </a:lnTo>
                  <a:lnTo>
                    <a:pt x="93" y="201"/>
                  </a:lnTo>
                  <a:lnTo>
                    <a:pt x="95" y="201"/>
                  </a:lnTo>
                  <a:lnTo>
                    <a:pt x="96" y="201"/>
                  </a:lnTo>
                  <a:lnTo>
                    <a:pt x="98" y="200"/>
                  </a:lnTo>
                  <a:lnTo>
                    <a:pt x="98" y="198"/>
                  </a:lnTo>
                  <a:lnTo>
                    <a:pt x="98" y="197"/>
                  </a:lnTo>
                  <a:lnTo>
                    <a:pt x="101" y="197"/>
                  </a:lnTo>
                  <a:lnTo>
                    <a:pt x="101" y="197"/>
                  </a:lnTo>
                  <a:close/>
                  <a:moveTo>
                    <a:pt x="123" y="195"/>
                  </a:moveTo>
                  <a:lnTo>
                    <a:pt x="123" y="195"/>
                  </a:lnTo>
                  <a:lnTo>
                    <a:pt x="125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7"/>
                  </a:lnTo>
                  <a:lnTo>
                    <a:pt x="123" y="195"/>
                  </a:lnTo>
                  <a:close/>
                  <a:moveTo>
                    <a:pt x="128" y="192"/>
                  </a:moveTo>
                  <a:lnTo>
                    <a:pt x="128" y="192"/>
                  </a:lnTo>
                  <a:lnTo>
                    <a:pt x="128" y="193"/>
                  </a:lnTo>
                  <a:lnTo>
                    <a:pt x="128" y="193"/>
                  </a:lnTo>
                  <a:lnTo>
                    <a:pt x="126" y="193"/>
                  </a:lnTo>
                  <a:lnTo>
                    <a:pt x="126" y="193"/>
                  </a:lnTo>
                  <a:lnTo>
                    <a:pt x="128" y="192"/>
                  </a:lnTo>
                  <a:lnTo>
                    <a:pt x="128" y="192"/>
                  </a:lnTo>
                  <a:close/>
                  <a:moveTo>
                    <a:pt x="79" y="189"/>
                  </a:moveTo>
                  <a:lnTo>
                    <a:pt x="82" y="190"/>
                  </a:lnTo>
                  <a:lnTo>
                    <a:pt x="81" y="190"/>
                  </a:lnTo>
                  <a:lnTo>
                    <a:pt x="81" y="193"/>
                  </a:lnTo>
                  <a:lnTo>
                    <a:pt x="79" y="193"/>
                  </a:lnTo>
                  <a:lnTo>
                    <a:pt x="79" y="192"/>
                  </a:lnTo>
                  <a:lnTo>
                    <a:pt x="79" y="189"/>
                  </a:lnTo>
                  <a:close/>
                  <a:moveTo>
                    <a:pt x="150" y="189"/>
                  </a:moveTo>
                  <a:lnTo>
                    <a:pt x="152" y="190"/>
                  </a:lnTo>
                  <a:lnTo>
                    <a:pt x="155" y="190"/>
                  </a:lnTo>
                  <a:lnTo>
                    <a:pt x="156" y="192"/>
                  </a:lnTo>
                  <a:lnTo>
                    <a:pt x="158" y="190"/>
                  </a:lnTo>
                  <a:lnTo>
                    <a:pt x="158" y="193"/>
                  </a:lnTo>
                  <a:lnTo>
                    <a:pt x="158" y="195"/>
                  </a:lnTo>
                  <a:lnTo>
                    <a:pt x="159" y="197"/>
                  </a:lnTo>
                  <a:lnTo>
                    <a:pt x="158" y="197"/>
                  </a:lnTo>
                  <a:lnTo>
                    <a:pt x="159" y="198"/>
                  </a:lnTo>
                  <a:lnTo>
                    <a:pt x="156" y="200"/>
                  </a:lnTo>
                  <a:lnTo>
                    <a:pt x="155" y="201"/>
                  </a:lnTo>
                  <a:lnTo>
                    <a:pt x="153" y="203"/>
                  </a:lnTo>
                  <a:lnTo>
                    <a:pt x="152" y="204"/>
                  </a:lnTo>
                  <a:lnTo>
                    <a:pt x="152" y="204"/>
                  </a:lnTo>
                  <a:lnTo>
                    <a:pt x="152" y="206"/>
                  </a:lnTo>
                  <a:lnTo>
                    <a:pt x="150" y="206"/>
                  </a:lnTo>
                  <a:lnTo>
                    <a:pt x="148" y="203"/>
                  </a:lnTo>
                  <a:lnTo>
                    <a:pt x="147" y="203"/>
                  </a:lnTo>
                  <a:lnTo>
                    <a:pt x="144" y="203"/>
                  </a:lnTo>
                  <a:lnTo>
                    <a:pt x="144" y="203"/>
                  </a:lnTo>
                  <a:lnTo>
                    <a:pt x="139" y="204"/>
                  </a:lnTo>
                  <a:lnTo>
                    <a:pt x="137" y="206"/>
                  </a:lnTo>
                  <a:lnTo>
                    <a:pt x="136" y="209"/>
                  </a:lnTo>
                  <a:lnTo>
                    <a:pt x="136" y="211"/>
                  </a:lnTo>
                  <a:lnTo>
                    <a:pt x="136" y="211"/>
                  </a:lnTo>
                  <a:lnTo>
                    <a:pt x="134" y="211"/>
                  </a:lnTo>
                  <a:lnTo>
                    <a:pt x="134" y="214"/>
                  </a:lnTo>
                  <a:lnTo>
                    <a:pt x="133" y="215"/>
                  </a:lnTo>
                  <a:lnTo>
                    <a:pt x="131" y="215"/>
                  </a:lnTo>
                  <a:lnTo>
                    <a:pt x="130" y="214"/>
                  </a:lnTo>
                  <a:lnTo>
                    <a:pt x="130" y="214"/>
                  </a:lnTo>
                  <a:lnTo>
                    <a:pt x="130" y="212"/>
                  </a:lnTo>
                  <a:lnTo>
                    <a:pt x="128" y="212"/>
                  </a:lnTo>
                  <a:lnTo>
                    <a:pt x="126" y="212"/>
                  </a:lnTo>
                  <a:lnTo>
                    <a:pt x="126" y="211"/>
                  </a:lnTo>
                  <a:lnTo>
                    <a:pt x="126" y="209"/>
                  </a:lnTo>
                  <a:lnTo>
                    <a:pt x="126" y="209"/>
                  </a:lnTo>
                  <a:lnTo>
                    <a:pt x="126" y="208"/>
                  </a:lnTo>
                  <a:lnTo>
                    <a:pt x="128" y="208"/>
                  </a:lnTo>
                  <a:lnTo>
                    <a:pt x="128" y="206"/>
                  </a:lnTo>
                  <a:lnTo>
                    <a:pt x="128" y="206"/>
                  </a:lnTo>
                  <a:lnTo>
                    <a:pt x="126" y="206"/>
                  </a:lnTo>
                  <a:lnTo>
                    <a:pt x="126" y="206"/>
                  </a:lnTo>
                  <a:lnTo>
                    <a:pt x="126" y="204"/>
                  </a:lnTo>
                  <a:lnTo>
                    <a:pt x="125" y="204"/>
                  </a:lnTo>
                  <a:lnTo>
                    <a:pt x="123" y="204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2" y="204"/>
                  </a:lnTo>
                  <a:lnTo>
                    <a:pt x="125" y="203"/>
                  </a:lnTo>
                  <a:lnTo>
                    <a:pt x="125" y="203"/>
                  </a:lnTo>
                  <a:lnTo>
                    <a:pt x="128" y="201"/>
                  </a:lnTo>
                  <a:lnTo>
                    <a:pt x="130" y="200"/>
                  </a:lnTo>
                  <a:lnTo>
                    <a:pt x="130" y="198"/>
                  </a:lnTo>
                  <a:lnTo>
                    <a:pt x="130" y="197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5"/>
                  </a:lnTo>
                  <a:lnTo>
                    <a:pt x="133" y="193"/>
                  </a:lnTo>
                  <a:lnTo>
                    <a:pt x="134" y="193"/>
                  </a:lnTo>
                  <a:lnTo>
                    <a:pt x="136" y="195"/>
                  </a:lnTo>
                  <a:lnTo>
                    <a:pt x="136" y="197"/>
                  </a:lnTo>
                  <a:lnTo>
                    <a:pt x="137" y="195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41" y="195"/>
                  </a:lnTo>
                  <a:lnTo>
                    <a:pt x="142" y="195"/>
                  </a:lnTo>
                  <a:lnTo>
                    <a:pt x="144" y="193"/>
                  </a:lnTo>
                  <a:lnTo>
                    <a:pt x="144" y="192"/>
                  </a:lnTo>
                  <a:lnTo>
                    <a:pt x="144" y="190"/>
                  </a:lnTo>
                  <a:lnTo>
                    <a:pt x="144" y="190"/>
                  </a:lnTo>
                  <a:lnTo>
                    <a:pt x="145" y="190"/>
                  </a:lnTo>
                  <a:lnTo>
                    <a:pt x="147" y="190"/>
                  </a:lnTo>
                  <a:lnTo>
                    <a:pt x="148" y="189"/>
                  </a:lnTo>
                  <a:lnTo>
                    <a:pt x="150" y="189"/>
                  </a:lnTo>
                  <a:close/>
                  <a:moveTo>
                    <a:pt x="153" y="185"/>
                  </a:moveTo>
                  <a:lnTo>
                    <a:pt x="155" y="185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3" y="187"/>
                  </a:lnTo>
                  <a:lnTo>
                    <a:pt x="152" y="187"/>
                  </a:lnTo>
                  <a:lnTo>
                    <a:pt x="152" y="187"/>
                  </a:lnTo>
                  <a:lnTo>
                    <a:pt x="152" y="185"/>
                  </a:lnTo>
                  <a:lnTo>
                    <a:pt x="153" y="185"/>
                  </a:lnTo>
                  <a:close/>
                  <a:moveTo>
                    <a:pt x="163" y="185"/>
                  </a:moveTo>
                  <a:lnTo>
                    <a:pt x="163" y="185"/>
                  </a:lnTo>
                  <a:lnTo>
                    <a:pt x="163" y="189"/>
                  </a:lnTo>
                  <a:lnTo>
                    <a:pt x="163" y="190"/>
                  </a:lnTo>
                  <a:lnTo>
                    <a:pt x="161" y="192"/>
                  </a:lnTo>
                  <a:lnTo>
                    <a:pt x="159" y="192"/>
                  </a:lnTo>
                  <a:lnTo>
                    <a:pt x="159" y="190"/>
                  </a:lnTo>
                  <a:lnTo>
                    <a:pt x="158" y="190"/>
                  </a:lnTo>
                  <a:lnTo>
                    <a:pt x="159" y="189"/>
                  </a:lnTo>
                  <a:lnTo>
                    <a:pt x="161" y="187"/>
                  </a:lnTo>
                  <a:lnTo>
                    <a:pt x="163" y="185"/>
                  </a:lnTo>
                  <a:lnTo>
                    <a:pt x="163" y="185"/>
                  </a:lnTo>
                  <a:close/>
                  <a:moveTo>
                    <a:pt x="84" y="184"/>
                  </a:moveTo>
                  <a:lnTo>
                    <a:pt x="84" y="184"/>
                  </a:lnTo>
                  <a:lnTo>
                    <a:pt x="84" y="184"/>
                  </a:lnTo>
                  <a:lnTo>
                    <a:pt x="84" y="184"/>
                  </a:lnTo>
                  <a:lnTo>
                    <a:pt x="84" y="185"/>
                  </a:lnTo>
                  <a:lnTo>
                    <a:pt x="82" y="189"/>
                  </a:lnTo>
                  <a:lnTo>
                    <a:pt x="82" y="189"/>
                  </a:lnTo>
                  <a:lnTo>
                    <a:pt x="82" y="190"/>
                  </a:lnTo>
                  <a:lnTo>
                    <a:pt x="81" y="189"/>
                  </a:lnTo>
                  <a:lnTo>
                    <a:pt x="81" y="189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1" y="185"/>
                  </a:lnTo>
                  <a:lnTo>
                    <a:pt x="84" y="184"/>
                  </a:lnTo>
                  <a:close/>
                  <a:moveTo>
                    <a:pt x="226" y="182"/>
                  </a:moveTo>
                  <a:lnTo>
                    <a:pt x="227" y="182"/>
                  </a:lnTo>
                  <a:lnTo>
                    <a:pt x="227" y="182"/>
                  </a:lnTo>
                  <a:lnTo>
                    <a:pt x="227" y="184"/>
                  </a:lnTo>
                  <a:lnTo>
                    <a:pt x="227" y="184"/>
                  </a:lnTo>
                  <a:lnTo>
                    <a:pt x="226" y="182"/>
                  </a:lnTo>
                  <a:lnTo>
                    <a:pt x="226" y="182"/>
                  </a:lnTo>
                  <a:close/>
                  <a:moveTo>
                    <a:pt x="139" y="157"/>
                  </a:moveTo>
                  <a:lnTo>
                    <a:pt x="141" y="159"/>
                  </a:lnTo>
                  <a:lnTo>
                    <a:pt x="139" y="159"/>
                  </a:lnTo>
                  <a:lnTo>
                    <a:pt x="139" y="159"/>
                  </a:lnTo>
                  <a:lnTo>
                    <a:pt x="137" y="159"/>
                  </a:lnTo>
                  <a:lnTo>
                    <a:pt x="137" y="159"/>
                  </a:lnTo>
                  <a:lnTo>
                    <a:pt x="137" y="157"/>
                  </a:lnTo>
                  <a:lnTo>
                    <a:pt x="139" y="157"/>
                  </a:lnTo>
                  <a:close/>
                  <a:moveTo>
                    <a:pt x="215" y="124"/>
                  </a:moveTo>
                  <a:lnTo>
                    <a:pt x="215" y="124"/>
                  </a:lnTo>
                  <a:lnTo>
                    <a:pt x="213" y="127"/>
                  </a:lnTo>
                  <a:lnTo>
                    <a:pt x="213" y="127"/>
                  </a:lnTo>
                  <a:lnTo>
                    <a:pt x="215" y="127"/>
                  </a:lnTo>
                  <a:lnTo>
                    <a:pt x="213" y="130"/>
                  </a:lnTo>
                  <a:lnTo>
                    <a:pt x="212" y="132"/>
                  </a:lnTo>
                  <a:lnTo>
                    <a:pt x="210" y="132"/>
                  </a:lnTo>
                  <a:lnTo>
                    <a:pt x="210" y="132"/>
                  </a:lnTo>
                  <a:lnTo>
                    <a:pt x="212" y="132"/>
                  </a:lnTo>
                  <a:lnTo>
                    <a:pt x="212" y="130"/>
                  </a:lnTo>
                  <a:lnTo>
                    <a:pt x="212" y="129"/>
                  </a:lnTo>
                  <a:lnTo>
                    <a:pt x="212" y="129"/>
                  </a:lnTo>
                  <a:lnTo>
                    <a:pt x="210" y="129"/>
                  </a:lnTo>
                  <a:lnTo>
                    <a:pt x="210" y="127"/>
                  </a:lnTo>
                  <a:lnTo>
                    <a:pt x="212" y="126"/>
                  </a:lnTo>
                  <a:lnTo>
                    <a:pt x="213" y="124"/>
                  </a:lnTo>
                  <a:lnTo>
                    <a:pt x="215" y="124"/>
                  </a:lnTo>
                  <a:close/>
                  <a:moveTo>
                    <a:pt x="249" y="69"/>
                  </a:moveTo>
                  <a:lnTo>
                    <a:pt x="251" y="70"/>
                  </a:lnTo>
                  <a:lnTo>
                    <a:pt x="251" y="70"/>
                  </a:lnTo>
                  <a:lnTo>
                    <a:pt x="254" y="72"/>
                  </a:lnTo>
                  <a:lnTo>
                    <a:pt x="254" y="72"/>
                  </a:lnTo>
                  <a:lnTo>
                    <a:pt x="257" y="70"/>
                  </a:lnTo>
                  <a:lnTo>
                    <a:pt x="256" y="74"/>
                  </a:lnTo>
                  <a:lnTo>
                    <a:pt x="256" y="77"/>
                  </a:lnTo>
                  <a:lnTo>
                    <a:pt x="256" y="81"/>
                  </a:lnTo>
                  <a:lnTo>
                    <a:pt x="256" y="83"/>
                  </a:lnTo>
                  <a:lnTo>
                    <a:pt x="257" y="85"/>
                  </a:lnTo>
                  <a:lnTo>
                    <a:pt x="257" y="86"/>
                  </a:lnTo>
                  <a:lnTo>
                    <a:pt x="259" y="88"/>
                  </a:lnTo>
                  <a:lnTo>
                    <a:pt x="262" y="91"/>
                  </a:lnTo>
                  <a:lnTo>
                    <a:pt x="262" y="94"/>
                  </a:lnTo>
                  <a:lnTo>
                    <a:pt x="264" y="96"/>
                  </a:lnTo>
                  <a:lnTo>
                    <a:pt x="264" y="97"/>
                  </a:lnTo>
                  <a:lnTo>
                    <a:pt x="265" y="99"/>
                  </a:lnTo>
                  <a:lnTo>
                    <a:pt x="265" y="100"/>
                  </a:lnTo>
                  <a:lnTo>
                    <a:pt x="264" y="100"/>
                  </a:lnTo>
                  <a:lnTo>
                    <a:pt x="265" y="102"/>
                  </a:lnTo>
                  <a:lnTo>
                    <a:pt x="264" y="105"/>
                  </a:lnTo>
                  <a:lnTo>
                    <a:pt x="264" y="108"/>
                  </a:lnTo>
                  <a:lnTo>
                    <a:pt x="264" y="110"/>
                  </a:lnTo>
                  <a:lnTo>
                    <a:pt x="262" y="110"/>
                  </a:lnTo>
                  <a:lnTo>
                    <a:pt x="262" y="111"/>
                  </a:lnTo>
                  <a:lnTo>
                    <a:pt x="262" y="111"/>
                  </a:lnTo>
                  <a:lnTo>
                    <a:pt x="260" y="111"/>
                  </a:lnTo>
                  <a:lnTo>
                    <a:pt x="260" y="111"/>
                  </a:lnTo>
                  <a:lnTo>
                    <a:pt x="259" y="113"/>
                  </a:lnTo>
                  <a:lnTo>
                    <a:pt x="259" y="113"/>
                  </a:lnTo>
                  <a:lnTo>
                    <a:pt x="259" y="115"/>
                  </a:lnTo>
                  <a:lnTo>
                    <a:pt x="259" y="115"/>
                  </a:lnTo>
                  <a:lnTo>
                    <a:pt x="257" y="116"/>
                  </a:lnTo>
                  <a:lnTo>
                    <a:pt x="257" y="118"/>
                  </a:lnTo>
                  <a:lnTo>
                    <a:pt x="257" y="121"/>
                  </a:lnTo>
                  <a:lnTo>
                    <a:pt x="257" y="122"/>
                  </a:lnTo>
                  <a:lnTo>
                    <a:pt x="256" y="122"/>
                  </a:lnTo>
                  <a:lnTo>
                    <a:pt x="254" y="122"/>
                  </a:lnTo>
                  <a:lnTo>
                    <a:pt x="251" y="122"/>
                  </a:lnTo>
                  <a:lnTo>
                    <a:pt x="251" y="124"/>
                  </a:lnTo>
                  <a:lnTo>
                    <a:pt x="249" y="126"/>
                  </a:lnTo>
                  <a:lnTo>
                    <a:pt x="249" y="129"/>
                  </a:lnTo>
                  <a:lnTo>
                    <a:pt x="249" y="130"/>
                  </a:lnTo>
                  <a:lnTo>
                    <a:pt x="249" y="132"/>
                  </a:lnTo>
                  <a:lnTo>
                    <a:pt x="249" y="133"/>
                  </a:lnTo>
                  <a:lnTo>
                    <a:pt x="251" y="138"/>
                  </a:lnTo>
                  <a:lnTo>
                    <a:pt x="249" y="143"/>
                  </a:lnTo>
                  <a:lnTo>
                    <a:pt x="249" y="146"/>
                  </a:lnTo>
                  <a:lnTo>
                    <a:pt x="248" y="146"/>
                  </a:lnTo>
                  <a:lnTo>
                    <a:pt x="248" y="148"/>
                  </a:lnTo>
                  <a:lnTo>
                    <a:pt x="248" y="148"/>
                  </a:lnTo>
                  <a:lnTo>
                    <a:pt x="246" y="149"/>
                  </a:lnTo>
                  <a:lnTo>
                    <a:pt x="245" y="154"/>
                  </a:lnTo>
                  <a:lnTo>
                    <a:pt x="245" y="154"/>
                  </a:lnTo>
                  <a:lnTo>
                    <a:pt x="245" y="156"/>
                  </a:lnTo>
                  <a:lnTo>
                    <a:pt x="245" y="157"/>
                  </a:lnTo>
                  <a:lnTo>
                    <a:pt x="245" y="159"/>
                  </a:lnTo>
                  <a:lnTo>
                    <a:pt x="245" y="160"/>
                  </a:lnTo>
                  <a:lnTo>
                    <a:pt x="245" y="160"/>
                  </a:lnTo>
                  <a:lnTo>
                    <a:pt x="246" y="165"/>
                  </a:lnTo>
                  <a:lnTo>
                    <a:pt x="248" y="165"/>
                  </a:lnTo>
                  <a:lnTo>
                    <a:pt x="248" y="167"/>
                  </a:lnTo>
                  <a:lnTo>
                    <a:pt x="245" y="168"/>
                  </a:lnTo>
                  <a:lnTo>
                    <a:pt x="245" y="168"/>
                  </a:lnTo>
                  <a:lnTo>
                    <a:pt x="241" y="170"/>
                  </a:lnTo>
                  <a:lnTo>
                    <a:pt x="241" y="171"/>
                  </a:lnTo>
                  <a:lnTo>
                    <a:pt x="241" y="174"/>
                  </a:lnTo>
                  <a:lnTo>
                    <a:pt x="241" y="174"/>
                  </a:lnTo>
                  <a:lnTo>
                    <a:pt x="241" y="176"/>
                  </a:lnTo>
                  <a:lnTo>
                    <a:pt x="240" y="176"/>
                  </a:lnTo>
                  <a:lnTo>
                    <a:pt x="238" y="176"/>
                  </a:lnTo>
                  <a:lnTo>
                    <a:pt x="237" y="178"/>
                  </a:lnTo>
                  <a:lnTo>
                    <a:pt x="235" y="179"/>
                  </a:lnTo>
                  <a:lnTo>
                    <a:pt x="235" y="181"/>
                  </a:lnTo>
                  <a:lnTo>
                    <a:pt x="234" y="179"/>
                  </a:lnTo>
                  <a:lnTo>
                    <a:pt x="232" y="179"/>
                  </a:lnTo>
                  <a:lnTo>
                    <a:pt x="234" y="178"/>
                  </a:lnTo>
                  <a:lnTo>
                    <a:pt x="234" y="178"/>
                  </a:lnTo>
                  <a:lnTo>
                    <a:pt x="234" y="174"/>
                  </a:lnTo>
                  <a:lnTo>
                    <a:pt x="234" y="173"/>
                  </a:lnTo>
                  <a:lnTo>
                    <a:pt x="234" y="173"/>
                  </a:lnTo>
                  <a:lnTo>
                    <a:pt x="235" y="171"/>
                  </a:lnTo>
                  <a:lnTo>
                    <a:pt x="237" y="170"/>
                  </a:lnTo>
                  <a:lnTo>
                    <a:pt x="237" y="170"/>
                  </a:lnTo>
                  <a:lnTo>
                    <a:pt x="237" y="168"/>
                  </a:lnTo>
                  <a:lnTo>
                    <a:pt x="237" y="168"/>
                  </a:lnTo>
                  <a:lnTo>
                    <a:pt x="235" y="168"/>
                  </a:lnTo>
                  <a:lnTo>
                    <a:pt x="234" y="168"/>
                  </a:lnTo>
                  <a:lnTo>
                    <a:pt x="234" y="168"/>
                  </a:lnTo>
                  <a:lnTo>
                    <a:pt x="232" y="168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2" y="170"/>
                  </a:lnTo>
                  <a:lnTo>
                    <a:pt x="230" y="171"/>
                  </a:lnTo>
                  <a:lnTo>
                    <a:pt x="230" y="173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2" y="174"/>
                  </a:lnTo>
                  <a:lnTo>
                    <a:pt x="230" y="176"/>
                  </a:lnTo>
                  <a:lnTo>
                    <a:pt x="230" y="176"/>
                  </a:lnTo>
                  <a:lnTo>
                    <a:pt x="229" y="174"/>
                  </a:lnTo>
                  <a:lnTo>
                    <a:pt x="227" y="173"/>
                  </a:lnTo>
                  <a:lnTo>
                    <a:pt x="226" y="173"/>
                  </a:lnTo>
                  <a:lnTo>
                    <a:pt x="224" y="174"/>
                  </a:lnTo>
                  <a:lnTo>
                    <a:pt x="224" y="174"/>
                  </a:lnTo>
                  <a:lnTo>
                    <a:pt x="223" y="176"/>
                  </a:lnTo>
                  <a:lnTo>
                    <a:pt x="223" y="176"/>
                  </a:lnTo>
                  <a:lnTo>
                    <a:pt x="223" y="179"/>
                  </a:lnTo>
                  <a:lnTo>
                    <a:pt x="223" y="181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19" y="184"/>
                  </a:lnTo>
                  <a:lnTo>
                    <a:pt x="219" y="184"/>
                  </a:lnTo>
                  <a:lnTo>
                    <a:pt x="218" y="184"/>
                  </a:lnTo>
                  <a:lnTo>
                    <a:pt x="218" y="184"/>
                  </a:lnTo>
                  <a:lnTo>
                    <a:pt x="218" y="181"/>
                  </a:lnTo>
                  <a:lnTo>
                    <a:pt x="218" y="179"/>
                  </a:lnTo>
                  <a:lnTo>
                    <a:pt x="219" y="178"/>
                  </a:lnTo>
                  <a:lnTo>
                    <a:pt x="218" y="176"/>
                  </a:lnTo>
                  <a:lnTo>
                    <a:pt x="218" y="176"/>
                  </a:lnTo>
                  <a:lnTo>
                    <a:pt x="215" y="178"/>
                  </a:lnTo>
                  <a:lnTo>
                    <a:pt x="215" y="178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2" y="181"/>
                  </a:lnTo>
                  <a:lnTo>
                    <a:pt x="210" y="182"/>
                  </a:lnTo>
                  <a:lnTo>
                    <a:pt x="210" y="185"/>
                  </a:lnTo>
                  <a:lnTo>
                    <a:pt x="207" y="184"/>
                  </a:lnTo>
                  <a:lnTo>
                    <a:pt x="205" y="184"/>
                  </a:lnTo>
                  <a:lnTo>
                    <a:pt x="204" y="184"/>
                  </a:lnTo>
                  <a:lnTo>
                    <a:pt x="200" y="184"/>
                  </a:lnTo>
                  <a:lnTo>
                    <a:pt x="197" y="184"/>
                  </a:lnTo>
                  <a:lnTo>
                    <a:pt x="193" y="185"/>
                  </a:lnTo>
                  <a:lnTo>
                    <a:pt x="193" y="184"/>
                  </a:lnTo>
                  <a:lnTo>
                    <a:pt x="196" y="184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6" y="182"/>
                  </a:lnTo>
                  <a:lnTo>
                    <a:pt x="194" y="182"/>
                  </a:lnTo>
                  <a:lnTo>
                    <a:pt x="193" y="182"/>
                  </a:lnTo>
                  <a:lnTo>
                    <a:pt x="193" y="181"/>
                  </a:lnTo>
                  <a:lnTo>
                    <a:pt x="191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2"/>
                  </a:lnTo>
                  <a:lnTo>
                    <a:pt x="191" y="181"/>
                  </a:lnTo>
                  <a:lnTo>
                    <a:pt x="189" y="179"/>
                  </a:lnTo>
                  <a:lnTo>
                    <a:pt x="189" y="179"/>
                  </a:lnTo>
                  <a:lnTo>
                    <a:pt x="191" y="178"/>
                  </a:lnTo>
                  <a:lnTo>
                    <a:pt x="189" y="178"/>
                  </a:lnTo>
                  <a:lnTo>
                    <a:pt x="189" y="178"/>
                  </a:lnTo>
                  <a:lnTo>
                    <a:pt x="188" y="178"/>
                  </a:lnTo>
                  <a:lnTo>
                    <a:pt x="188" y="179"/>
                  </a:lnTo>
                  <a:lnTo>
                    <a:pt x="186" y="182"/>
                  </a:lnTo>
                  <a:lnTo>
                    <a:pt x="185" y="184"/>
                  </a:lnTo>
                  <a:lnTo>
                    <a:pt x="186" y="185"/>
                  </a:lnTo>
                  <a:lnTo>
                    <a:pt x="189" y="187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89" y="189"/>
                  </a:lnTo>
                  <a:lnTo>
                    <a:pt x="189" y="190"/>
                  </a:lnTo>
                  <a:lnTo>
                    <a:pt x="186" y="190"/>
                  </a:lnTo>
                  <a:lnTo>
                    <a:pt x="183" y="192"/>
                  </a:lnTo>
                  <a:lnTo>
                    <a:pt x="182" y="193"/>
                  </a:lnTo>
                  <a:lnTo>
                    <a:pt x="178" y="198"/>
                  </a:lnTo>
                  <a:lnTo>
                    <a:pt x="177" y="201"/>
                  </a:lnTo>
                  <a:lnTo>
                    <a:pt x="174" y="203"/>
                  </a:lnTo>
                  <a:lnTo>
                    <a:pt x="171" y="201"/>
                  </a:lnTo>
                  <a:lnTo>
                    <a:pt x="169" y="201"/>
                  </a:lnTo>
                  <a:lnTo>
                    <a:pt x="169" y="200"/>
                  </a:lnTo>
                  <a:lnTo>
                    <a:pt x="167" y="198"/>
                  </a:lnTo>
                  <a:lnTo>
                    <a:pt x="166" y="197"/>
                  </a:lnTo>
                  <a:lnTo>
                    <a:pt x="166" y="195"/>
                  </a:lnTo>
                  <a:lnTo>
                    <a:pt x="166" y="192"/>
                  </a:lnTo>
                  <a:lnTo>
                    <a:pt x="164" y="190"/>
                  </a:lnTo>
                  <a:lnTo>
                    <a:pt x="166" y="190"/>
                  </a:lnTo>
                  <a:lnTo>
                    <a:pt x="167" y="189"/>
                  </a:lnTo>
                  <a:lnTo>
                    <a:pt x="167" y="187"/>
                  </a:lnTo>
                  <a:lnTo>
                    <a:pt x="169" y="187"/>
                  </a:lnTo>
                  <a:lnTo>
                    <a:pt x="169" y="185"/>
                  </a:lnTo>
                  <a:lnTo>
                    <a:pt x="169" y="184"/>
                  </a:lnTo>
                  <a:lnTo>
                    <a:pt x="169" y="184"/>
                  </a:lnTo>
                  <a:lnTo>
                    <a:pt x="166" y="184"/>
                  </a:lnTo>
                  <a:lnTo>
                    <a:pt x="164" y="184"/>
                  </a:lnTo>
                  <a:lnTo>
                    <a:pt x="163" y="184"/>
                  </a:lnTo>
                  <a:lnTo>
                    <a:pt x="159" y="182"/>
                  </a:lnTo>
                  <a:lnTo>
                    <a:pt x="159" y="182"/>
                  </a:lnTo>
                  <a:lnTo>
                    <a:pt x="158" y="182"/>
                  </a:lnTo>
                  <a:lnTo>
                    <a:pt x="156" y="182"/>
                  </a:lnTo>
                  <a:lnTo>
                    <a:pt x="155" y="182"/>
                  </a:lnTo>
                  <a:lnTo>
                    <a:pt x="153" y="182"/>
                  </a:lnTo>
                  <a:lnTo>
                    <a:pt x="152" y="184"/>
                  </a:lnTo>
                  <a:lnTo>
                    <a:pt x="150" y="185"/>
                  </a:lnTo>
                  <a:lnTo>
                    <a:pt x="148" y="185"/>
                  </a:lnTo>
                  <a:lnTo>
                    <a:pt x="147" y="187"/>
                  </a:lnTo>
                  <a:lnTo>
                    <a:pt x="144" y="187"/>
                  </a:lnTo>
                  <a:lnTo>
                    <a:pt x="142" y="187"/>
                  </a:lnTo>
                  <a:lnTo>
                    <a:pt x="141" y="187"/>
                  </a:lnTo>
                  <a:lnTo>
                    <a:pt x="141" y="187"/>
                  </a:lnTo>
                  <a:lnTo>
                    <a:pt x="139" y="189"/>
                  </a:lnTo>
                  <a:lnTo>
                    <a:pt x="137" y="189"/>
                  </a:lnTo>
                  <a:lnTo>
                    <a:pt x="136" y="190"/>
                  </a:lnTo>
                  <a:lnTo>
                    <a:pt x="134" y="189"/>
                  </a:lnTo>
                  <a:lnTo>
                    <a:pt x="131" y="190"/>
                  </a:lnTo>
                  <a:lnTo>
                    <a:pt x="130" y="190"/>
                  </a:lnTo>
                  <a:lnTo>
                    <a:pt x="128" y="190"/>
                  </a:lnTo>
                  <a:lnTo>
                    <a:pt x="126" y="189"/>
                  </a:lnTo>
                  <a:lnTo>
                    <a:pt x="125" y="189"/>
                  </a:lnTo>
                  <a:lnTo>
                    <a:pt x="123" y="190"/>
                  </a:lnTo>
                  <a:lnTo>
                    <a:pt x="123" y="193"/>
                  </a:lnTo>
                  <a:lnTo>
                    <a:pt x="122" y="195"/>
                  </a:lnTo>
                  <a:lnTo>
                    <a:pt x="122" y="197"/>
                  </a:lnTo>
                  <a:lnTo>
                    <a:pt x="122" y="197"/>
                  </a:lnTo>
                  <a:lnTo>
                    <a:pt x="117" y="193"/>
                  </a:lnTo>
                  <a:lnTo>
                    <a:pt x="117" y="193"/>
                  </a:lnTo>
                  <a:lnTo>
                    <a:pt x="112" y="195"/>
                  </a:lnTo>
                  <a:lnTo>
                    <a:pt x="111" y="195"/>
                  </a:lnTo>
                  <a:lnTo>
                    <a:pt x="111" y="195"/>
                  </a:lnTo>
                  <a:lnTo>
                    <a:pt x="109" y="195"/>
                  </a:lnTo>
                  <a:lnTo>
                    <a:pt x="107" y="195"/>
                  </a:lnTo>
                  <a:lnTo>
                    <a:pt x="106" y="195"/>
                  </a:lnTo>
                  <a:lnTo>
                    <a:pt x="106" y="195"/>
                  </a:lnTo>
                  <a:lnTo>
                    <a:pt x="104" y="195"/>
                  </a:lnTo>
                  <a:lnTo>
                    <a:pt x="104" y="190"/>
                  </a:lnTo>
                  <a:lnTo>
                    <a:pt x="104" y="190"/>
                  </a:lnTo>
                  <a:lnTo>
                    <a:pt x="104" y="189"/>
                  </a:lnTo>
                  <a:lnTo>
                    <a:pt x="106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2" y="187"/>
                  </a:lnTo>
                  <a:lnTo>
                    <a:pt x="112" y="185"/>
                  </a:lnTo>
                  <a:lnTo>
                    <a:pt x="114" y="184"/>
                  </a:lnTo>
                  <a:lnTo>
                    <a:pt x="115" y="184"/>
                  </a:lnTo>
                  <a:lnTo>
                    <a:pt x="118" y="182"/>
                  </a:lnTo>
                  <a:lnTo>
                    <a:pt x="120" y="181"/>
                  </a:lnTo>
                  <a:lnTo>
                    <a:pt x="122" y="181"/>
                  </a:lnTo>
                  <a:lnTo>
                    <a:pt x="122" y="179"/>
                  </a:lnTo>
                  <a:lnTo>
                    <a:pt x="123" y="178"/>
                  </a:lnTo>
                  <a:lnTo>
                    <a:pt x="126" y="176"/>
                  </a:lnTo>
                  <a:lnTo>
                    <a:pt x="130" y="173"/>
                  </a:lnTo>
                  <a:lnTo>
                    <a:pt x="130" y="171"/>
                  </a:lnTo>
                  <a:lnTo>
                    <a:pt x="131" y="171"/>
                  </a:lnTo>
                  <a:lnTo>
                    <a:pt x="133" y="170"/>
                  </a:lnTo>
                  <a:lnTo>
                    <a:pt x="137" y="170"/>
                  </a:lnTo>
                  <a:lnTo>
                    <a:pt x="139" y="170"/>
                  </a:lnTo>
                  <a:lnTo>
                    <a:pt x="141" y="171"/>
                  </a:lnTo>
                  <a:lnTo>
                    <a:pt x="141" y="171"/>
                  </a:lnTo>
                  <a:lnTo>
                    <a:pt x="142" y="170"/>
                  </a:lnTo>
                  <a:lnTo>
                    <a:pt x="144" y="170"/>
                  </a:lnTo>
                  <a:lnTo>
                    <a:pt x="145" y="170"/>
                  </a:lnTo>
                  <a:lnTo>
                    <a:pt x="147" y="170"/>
                  </a:lnTo>
                  <a:lnTo>
                    <a:pt x="148" y="170"/>
                  </a:lnTo>
                  <a:lnTo>
                    <a:pt x="152" y="170"/>
                  </a:lnTo>
                  <a:lnTo>
                    <a:pt x="153" y="168"/>
                  </a:lnTo>
                  <a:lnTo>
                    <a:pt x="155" y="168"/>
                  </a:lnTo>
                  <a:lnTo>
                    <a:pt x="161" y="168"/>
                  </a:lnTo>
                  <a:lnTo>
                    <a:pt x="166" y="167"/>
                  </a:lnTo>
                  <a:lnTo>
                    <a:pt x="166" y="167"/>
                  </a:lnTo>
                  <a:lnTo>
                    <a:pt x="167" y="167"/>
                  </a:lnTo>
                  <a:lnTo>
                    <a:pt x="167" y="168"/>
                  </a:lnTo>
                  <a:lnTo>
                    <a:pt x="167" y="168"/>
                  </a:lnTo>
                  <a:lnTo>
                    <a:pt x="167" y="170"/>
                  </a:lnTo>
                  <a:lnTo>
                    <a:pt x="167" y="170"/>
                  </a:lnTo>
                  <a:lnTo>
                    <a:pt x="172" y="170"/>
                  </a:lnTo>
                  <a:lnTo>
                    <a:pt x="174" y="170"/>
                  </a:lnTo>
                  <a:lnTo>
                    <a:pt x="175" y="170"/>
                  </a:lnTo>
                  <a:lnTo>
                    <a:pt x="177" y="168"/>
                  </a:lnTo>
                  <a:lnTo>
                    <a:pt x="178" y="167"/>
                  </a:lnTo>
                  <a:lnTo>
                    <a:pt x="178" y="167"/>
                  </a:lnTo>
                  <a:lnTo>
                    <a:pt x="178" y="163"/>
                  </a:lnTo>
                  <a:lnTo>
                    <a:pt x="178" y="162"/>
                  </a:lnTo>
                  <a:lnTo>
                    <a:pt x="178" y="160"/>
                  </a:lnTo>
                  <a:lnTo>
                    <a:pt x="180" y="159"/>
                  </a:lnTo>
                  <a:lnTo>
                    <a:pt x="182" y="157"/>
                  </a:lnTo>
                  <a:lnTo>
                    <a:pt x="183" y="156"/>
                  </a:lnTo>
                  <a:lnTo>
                    <a:pt x="186" y="152"/>
                  </a:lnTo>
                  <a:lnTo>
                    <a:pt x="188" y="149"/>
                  </a:lnTo>
                  <a:lnTo>
                    <a:pt x="188" y="146"/>
                  </a:lnTo>
                  <a:lnTo>
                    <a:pt x="188" y="143"/>
                  </a:lnTo>
                  <a:lnTo>
                    <a:pt x="189" y="140"/>
                  </a:lnTo>
                  <a:lnTo>
                    <a:pt x="191" y="138"/>
                  </a:lnTo>
                  <a:lnTo>
                    <a:pt x="196" y="137"/>
                  </a:lnTo>
                  <a:lnTo>
                    <a:pt x="197" y="137"/>
                  </a:lnTo>
                  <a:lnTo>
                    <a:pt x="197" y="138"/>
                  </a:lnTo>
                  <a:lnTo>
                    <a:pt x="197" y="138"/>
                  </a:lnTo>
                  <a:lnTo>
                    <a:pt x="194" y="141"/>
                  </a:lnTo>
                  <a:lnTo>
                    <a:pt x="193" y="141"/>
                  </a:lnTo>
                  <a:lnTo>
                    <a:pt x="193" y="143"/>
                  </a:lnTo>
                  <a:lnTo>
                    <a:pt x="191" y="143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3" y="146"/>
                  </a:lnTo>
                  <a:lnTo>
                    <a:pt x="193" y="148"/>
                  </a:lnTo>
                  <a:lnTo>
                    <a:pt x="193" y="148"/>
                  </a:lnTo>
                  <a:lnTo>
                    <a:pt x="194" y="149"/>
                  </a:lnTo>
                  <a:lnTo>
                    <a:pt x="196" y="149"/>
                  </a:lnTo>
                  <a:lnTo>
                    <a:pt x="196" y="149"/>
                  </a:lnTo>
                  <a:lnTo>
                    <a:pt x="197" y="149"/>
                  </a:lnTo>
                  <a:lnTo>
                    <a:pt x="199" y="146"/>
                  </a:lnTo>
                  <a:lnTo>
                    <a:pt x="199" y="146"/>
                  </a:lnTo>
                  <a:lnTo>
                    <a:pt x="205" y="145"/>
                  </a:lnTo>
                  <a:lnTo>
                    <a:pt x="208" y="143"/>
                  </a:lnTo>
                  <a:lnTo>
                    <a:pt x="210" y="143"/>
                  </a:lnTo>
                  <a:lnTo>
                    <a:pt x="212" y="141"/>
                  </a:lnTo>
                  <a:lnTo>
                    <a:pt x="215" y="138"/>
                  </a:lnTo>
                  <a:lnTo>
                    <a:pt x="216" y="138"/>
                  </a:lnTo>
                  <a:lnTo>
                    <a:pt x="216" y="137"/>
                  </a:lnTo>
                  <a:lnTo>
                    <a:pt x="218" y="135"/>
                  </a:lnTo>
                  <a:lnTo>
                    <a:pt x="218" y="132"/>
                  </a:lnTo>
                  <a:lnTo>
                    <a:pt x="219" y="132"/>
                  </a:lnTo>
                  <a:lnTo>
                    <a:pt x="224" y="129"/>
                  </a:lnTo>
                  <a:lnTo>
                    <a:pt x="226" y="127"/>
                  </a:lnTo>
                  <a:lnTo>
                    <a:pt x="227" y="127"/>
                  </a:lnTo>
                  <a:lnTo>
                    <a:pt x="227" y="124"/>
                  </a:lnTo>
                  <a:lnTo>
                    <a:pt x="227" y="122"/>
                  </a:lnTo>
                  <a:lnTo>
                    <a:pt x="229" y="121"/>
                  </a:lnTo>
                  <a:lnTo>
                    <a:pt x="229" y="119"/>
                  </a:lnTo>
                  <a:lnTo>
                    <a:pt x="230" y="118"/>
                  </a:lnTo>
                  <a:lnTo>
                    <a:pt x="232" y="116"/>
                  </a:lnTo>
                  <a:lnTo>
                    <a:pt x="232" y="115"/>
                  </a:lnTo>
                  <a:lnTo>
                    <a:pt x="234" y="110"/>
                  </a:lnTo>
                  <a:lnTo>
                    <a:pt x="234" y="108"/>
                  </a:lnTo>
                  <a:lnTo>
                    <a:pt x="235" y="108"/>
                  </a:lnTo>
                  <a:lnTo>
                    <a:pt x="235" y="107"/>
                  </a:lnTo>
                  <a:lnTo>
                    <a:pt x="235" y="107"/>
                  </a:lnTo>
                  <a:lnTo>
                    <a:pt x="237" y="105"/>
                  </a:lnTo>
                  <a:lnTo>
                    <a:pt x="237" y="104"/>
                  </a:lnTo>
                  <a:lnTo>
                    <a:pt x="237" y="102"/>
                  </a:lnTo>
                  <a:lnTo>
                    <a:pt x="237" y="99"/>
                  </a:lnTo>
                  <a:lnTo>
                    <a:pt x="235" y="97"/>
                  </a:lnTo>
                  <a:lnTo>
                    <a:pt x="235" y="97"/>
                  </a:lnTo>
                  <a:lnTo>
                    <a:pt x="234" y="97"/>
                  </a:lnTo>
                  <a:lnTo>
                    <a:pt x="234" y="97"/>
                  </a:lnTo>
                  <a:lnTo>
                    <a:pt x="232" y="97"/>
                  </a:lnTo>
                  <a:lnTo>
                    <a:pt x="232" y="96"/>
                  </a:lnTo>
                  <a:lnTo>
                    <a:pt x="234" y="96"/>
                  </a:lnTo>
                  <a:lnTo>
                    <a:pt x="234" y="96"/>
                  </a:lnTo>
                  <a:lnTo>
                    <a:pt x="234" y="94"/>
                  </a:lnTo>
                  <a:lnTo>
                    <a:pt x="235" y="93"/>
                  </a:lnTo>
                  <a:lnTo>
                    <a:pt x="235" y="91"/>
                  </a:lnTo>
                  <a:lnTo>
                    <a:pt x="235" y="89"/>
                  </a:lnTo>
                  <a:lnTo>
                    <a:pt x="235" y="88"/>
                  </a:lnTo>
                  <a:lnTo>
                    <a:pt x="235" y="86"/>
                  </a:lnTo>
                  <a:lnTo>
                    <a:pt x="235" y="85"/>
                  </a:lnTo>
                  <a:lnTo>
                    <a:pt x="235" y="83"/>
                  </a:lnTo>
                  <a:lnTo>
                    <a:pt x="237" y="83"/>
                  </a:lnTo>
                  <a:lnTo>
                    <a:pt x="237" y="83"/>
                  </a:lnTo>
                  <a:lnTo>
                    <a:pt x="238" y="83"/>
                  </a:lnTo>
                  <a:lnTo>
                    <a:pt x="238" y="81"/>
                  </a:lnTo>
                  <a:lnTo>
                    <a:pt x="240" y="81"/>
                  </a:lnTo>
                  <a:lnTo>
                    <a:pt x="240" y="81"/>
                  </a:lnTo>
                  <a:lnTo>
                    <a:pt x="240" y="78"/>
                  </a:lnTo>
                  <a:lnTo>
                    <a:pt x="240" y="78"/>
                  </a:lnTo>
                  <a:lnTo>
                    <a:pt x="240" y="75"/>
                  </a:lnTo>
                  <a:lnTo>
                    <a:pt x="240" y="75"/>
                  </a:lnTo>
                  <a:lnTo>
                    <a:pt x="241" y="74"/>
                  </a:lnTo>
                  <a:lnTo>
                    <a:pt x="241" y="75"/>
                  </a:lnTo>
                  <a:lnTo>
                    <a:pt x="243" y="75"/>
                  </a:lnTo>
                  <a:lnTo>
                    <a:pt x="243" y="75"/>
                  </a:lnTo>
                  <a:lnTo>
                    <a:pt x="245" y="75"/>
                  </a:lnTo>
                  <a:lnTo>
                    <a:pt x="245" y="75"/>
                  </a:lnTo>
                  <a:lnTo>
                    <a:pt x="245" y="80"/>
                  </a:lnTo>
                  <a:lnTo>
                    <a:pt x="246" y="80"/>
                  </a:lnTo>
                  <a:lnTo>
                    <a:pt x="246" y="81"/>
                  </a:lnTo>
                  <a:lnTo>
                    <a:pt x="248" y="81"/>
                  </a:lnTo>
                  <a:lnTo>
                    <a:pt x="248" y="80"/>
                  </a:lnTo>
                  <a:lnTo>
                    <a:pt x="248" y="80"/>
                  </a:lnTo>
                  <a:lnTo>
                    <a:pt x="249" y="80"/>
                  </a:lnTo>
                  <a:lnTo>
                    <a:pt x="252" y="80"/>
                  </a:lnTo>
                  <a:lnTo>
                    <a:pt x="252" y="80"/>
                  </a:lnTo>
                  <a:lnTo>
                    <a:pt x="252" y="78"/>
                  </a:lnTo>
                  <a:lnTo>
                    <a:pt x="254" y="77"/>
                  </a:lnTo>
                  <a:lnTo>
                    <a:pt x="254" y="75"/>
                  </a:lnTo>
                  <a:lnTo>
                    <a:pt x="252" y="74"/>
                  </a:lnTo>
                  <a:lnTo>
                    <a:pt x="252" y="74"/>
                  </a:lnTo>
                  <a:lnTo>
                    <a:pt x="251" y="75"/>
                  </a:lnTo>
                  <a:lnTo>
                    <a:pt x="251" y="75"/>
                  </a:lnTo>
                  <a:lnTo>
                    <a:pt x="248" y="75"/>
                  </a:lnTo>
                  <a:lnTo>
                    <a:pt x="248" y="74"/>
                  </a:lnTo>
                  <a:lnTo>
                    <a:pt x="248" y="70"/>
                  </a:lnTo>
                  <a:lnTo>
                    <a:pt x="248" y="70"/>
                  </a:lnTo>
                  <a:lnTo>
                    <a:pt x="249" y="69"/>
                  </a:lnTo>
                  <a:close/>
                  <a:moveTo>
                    <a:pt x="229" y="56"/>
                  </a:moveTo>
                  <a:lnTo>
                    <a:pt x="229" y="59"/>
                  </a:lnTo>
                  <a:lnTo>
                    <a:pt x="229" y="59"/>
                  </a:lnTo>
                  <a:lnTo>
                    <a:pt x="227" y="59"/>
                  </a:lnTo>
                  <a:lnTo>
                    <a:pt x="227" y="59"/>
                  </a:lnTo>
                  <a:lnTo>
                    <a:pt x="227" y="58"/>
                  </a:lnTo>
                  <a:lnTo>
                    <a:pt x="227" y="58"/>
                  </a:lnTo>
                  <a:lnTo>
                    <a:pt x="229" y="56"/>
                  </a:lnTo>
                  <a:lnTo>
                    <a:pt x="229" y="56"/>
                  </a:lnTo>
                  <a:close/>
                  <a:moveTo>
                    <a:pt x="252" y="4"/>
                  </a:moveTo>
                  <a:lnTo>
                    <a:pt x="254" y="4"/>
                  </a:lnTo>
                  <a:lnTo>
                    <a:pt x="254" y="4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4" y="6"/>
                  </a:lnTo>
                  <a:lnTo>
                    <a:pt x="252" y="6"/>
                  </a:lnTo>
                  <a:lnTo>
                    <a:pt x="252" y="4"/>
                  </a:lnTo>
                  <a:lnTo>
                    <a:pt x="252" y="4"/>
                  </a:lnTo>
                  <a:close/>
                  <a:moveTo>
                    <a:pt x="249" y="0"/>
                  </a:moveTo>
                  <a:lnTo>
                    <a:pt x="249" y="0"/>
                  </a:lnTo>
                  <a:lnTo>
                    <a:pt x="251" y="0"/>
                  </a:lnTo>
                  <a:lnTo>
                    <a:pt x="251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1"/>
                  </a:lnTo>
                  <a:lnTo>
                    <a:pt x="249" y="0"/>
                  </a:lnTo>
                  <a:close/>
                  <a:moveTo>
                    <a:pt x="264" y="0"/>
                  </a:moveTo>
                  <a:lnTo>
                    <a:pt x="264" y="0"/>
                  </a:lnTo>
                  <a:lnTo>
                    <a:pt x="265" y="1"/>
                  </a:lnTo>
                  <a:lnTo>
                    <a:pt x="267" y="3"/>
                  </a:lnTo>
                  <a:lnTo>
                    <a:pt x="270" y="6"/>
                  </a:lnTo>
                  <a:lnTo>
                    <a:pt x="275" y="12"/>
                  </a:lnTo>
                  <a:lnTo>
                    <a:pt x="278" y="14"/>
                  </a:lnTo>
                  <a:lnTo>
                    <a:pt x="279" y="17"/>
                  </a:lnTo>
                  <a:lnTo>
                    <a:pt x="282" y="18"/>
                  </a:lnTo>
                  <a:lnTo>
                    <a:pt x="286" y="22"/>
                  </a:lnTo>
                  <a:lnTo>
                    <a:pt x="289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2" y="25"/>
                  </a:lnTo>
                  <a:lnTo>
                    <a:pt x="293" y="23"/>
                  </a:lnTo>
                  <a:lnTo>
                    <a:pt x="295" y="25"/>
                  </a:lnTo>
                  <a:lnTo>
                    <a:pt x="300" y="26"/>
                  </a:lnTo>
                  <a:lnTo>
                    <a:pt x="301" y="28"/>
                  </a:lnTo>
                  <a:lnTo>
                    <a:pt x="303" y="28"/>
                  </a:lnTo>
                  <a:lnTo>
                    <a:pt x="305" y="26"/>
                  </a:lnTo>
                  <a:lnTo>
                    <a:pt x="306" y="26"/>
                  </a:lnTo>
                  <a:lnTo>
                    <a:pt x="309" y="23"/>
                  </a:lnTo>
                  <a:lnTo>
                    <a:pt x="312" y="20"/>
                  </a:lnTo>
                  <a:lnTo>
                    <a:pt x="312" y="20"/>
                  </a:lnTo>
                  <a:lnTo>
                    <a:pt x="312" y="22"/>
                  </a:lnTo>
                  <a:lnTo>
                    <a:pt x="312" y="22"/>
                  </a:lnTo>
                  <a:lnTo>
                    <a:pt x="311" y="25"/>
                  </a:lnTo>
                  <a:lnTo>
                    <a:pt x="309" y="28"/>
                  </a:lnTo>
                  <a:lnTo>
                    <a:pt x="309" y="30"/>
                  </a:lnTo>
                  <a:lnTo>
                    <a:pt x="309" y="33"/>
                  </a:lnTo>
                  <a:lnTo>
                    <a:pt x="311" y="33"/>
                  </a:lnTo>
                  <a:lnTo>
                    <a:pt x="312" y="36"/>
                  </a:lnTo>
                  <a:lnTo>
                    <a:pt x="312" y="39"/>
                  </a:lnTo>
                  <a:lnTo>
                    <a:pt x="314" y="39"/>
                  </a:lnTo>
                  <a:lnTo>
                    <a:pt x="316" y="39"/>
                  </a:lnTo>
                  <a:lnTo>
                    <a:pt x="316" y="37"/>
                  </a:lnTo>
                  <a:lnTo>
                    <a:pt x="317" y="37"/>
                  </a:lnTo>
                  <a:lnTo>
                    <a:pt x="319" y="37"/>
                  </a:lnTo>
                  <a:lnTo>
                    <a:pt x="320" y="37"/>
                  </a:lnTo>
                  <a:lnTo>
                    <a:pt x="319" y="37"/>
                  </a:lnTo>
                  <a:lnTo>
                    <a:pt x="317" y="39"/>
                  </a:lnTo>
                  <a:lnTo>
                    <a:pt x="316" y="41"/>
                  </a:lnTo>
                  <a:lnTo>
                    <a:pt x="316" y="41"/>
                  </a:lnTo>
                  <a:lnTo>
                    <a:pt x="314" y="41"/>
                  </a:lnTo>
                  <a:lnTo>
                    <a:pt x="312" y="41"/>
                  </a:lnTo>
                  <a:lnTo>
                    <a:pt x="311" y="41"/>
                  </a:lnTo>
                  <a:lnTo>
                    <a:pt x="309" y="42"/>
                  </a:lnTo>
                  <a:lnTo>
                    <a:pt x="308" y="44"/>
                  </a:lnTo>
                  <a:lnTo>
                    <a:pt x="306" y="44"/>
                  </a:lnTo>
                  <a:lnTo>
                    <a:pt x="305" y="44"/>
                  </a:lnTo>
                  <a:lnTo>
                    <a:pt x="303" y="45"/>
                  </a:lnTo>
                  <a:lnTo>
                    <a:pt x="301" y="45"/>
                  </a:lnTo>
                  <a:lnTo>
                    <a:pt x="298" y="44"/>
                  </a:lnTo>
                  <a:lnTo>
                    <a:pt x="297" y="44"/>
                  </a:lnTo>
                  <a:lnTo>
                    <a:pt x="293" y="45"/>
                  </a:lnTo>
                  <a:lnTo>
                    <a:pt x="290" y="48"/>
                  </a:lnTo>
                  <a:lnTo>
                    <a:pt x="287" y="50"/>
                  </a:lnTo>
                  <a:lnTo>
                    <a:pt x="286" y="53"/>
                  </a:lnTo>
                  <a:lnTo>
                    <a:pt x="284" y="55"/>
                  </a:lnTo>
                  <a:lnTo>
                    <a:pt x="284" y="58"/>
                  </a:lnTo>
                  <a:lnTo>
                    <a:pt x="284" y="58"/>
                  </a:lnTo>
                  <a:lnTo>
                    <a:pt x="284" y="59"/>
                  </a:lnTo>
                  <a:lnTo>
                    <a:pt x="282" y="61"/>
                  </a:lnTo>
                  <a:lnTo>
                    <a:pt x="282" y="61"/>
                  </a:lnTo>
                  <a:lnTo>
                    <a:pt x="281" y="61"/>
                  </a:lnTo>
                  <a:lnTo>
                    <a:pt x="278" y="59"/>
                  </a:lnTo>
                  <a:lnTo>
                    <a:pt x="271" y="56"/>
                  </a:lnTo>
                  <a:lnTo>
                    <a:pt x="265" y="53"/>
                  </a:lnTo>
                  <a:lnTo>
                    <a:pt x="262" y="52"/>
                  </a:lnTo>
                  <a:lnTo>
                    <a:pt x="256" y="52"/>
                  </a:lnTo>
                  <a:lnTo>
                    <a:pt x="249" y="55"/>
                  </a:lnTo>
                  <a:lnTo>
                    <a:pt x="249" y="55"/>
                  </a:lnTo>
                  <a:lnTo>
                    <a:pt x="246" y="52"/>
                  </a:lnTo>
                  <a:lnTo>
                    <a:pt x="246" y="52"/>
                  </a:lnTo>
                  <a:lnTo>
                    <a:pt x="245" y="52"/>
                  </a:lnTo>
                  <a:lnTo>
                    <a:pt x="243" y="52"/>
                  </a:lnTo>
                  <a:lnTo>
                    <a:pt x="243" y="52"/>
                  </a:lnTo>
                  <a:lnTo>
                    <a:pt x="241" y="53"/>
                  </a:lnTo>
                  <a:lnTo>
                    <a:pt x="240" y="53"/>
                  </a:lnTo>
                  <a:lnTo>
                    <a:pt x="240" y="55"/>
                  </a:lnTo>
                  <a:lnTo>
                    <a:pt x="240" y="55"/>
                  </a:lnTo>
                  <a:lnTo>
                    <a:pt x="240" y="56"/>
                  </a:lnTo>
                  <a:lnTo>
                    <a:pt x="241" y="58"/>
                  </a:lnTo>
                  <a:lnTo>
                    <a:pt x="243" y="58"/>
                  </a:lnTo>
                  <a:lnTo>
                    <a:pt x="245" y="59"/>
                  </a:lnTo>
                  <a:lnTo>
                    <a:pt x="246" y="59"/>
                  </a:lnTo>
                  <a:lnTo>
                    <a:pt x="246" y="59"/>
                  </a:lnTo>
                  <a:lnTo>
                    <a:pt x="249" y="61"/>
                  </a:lnTo>
                  <a:lnTo>
                    <a:pt x="251" y="64"/>
                  </a:lnTo>
                  <a:lnTo>
                    <a:pt x="252" y="64"/>
                  </a:lnTo>
                  <a:lnTo>
                    <a:pt x="251" y="66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48" y="66"/>
                  </a:lnTo>
                  <a:lnTo>
                    <a:pt x="245" y="64"/>
                  </a:lnTo>
                  <a:lnTo>
                    <a:pt x="245" y="64"/>
                  </a:lnTo>
                  <a:lnTo>
                    <a:pt x="243" y="67"/>
                  </a:lnTo>
                  <a:lnTo>
                    <a:pt x="241" y="69"/>
                  </a:lnTo>
                  <a:lnTo>
                    <a:pt x="241" y="69"/>
                  </a:lnTo>
                  <a:lnTo>
                    <a:pt x="240" y="70"/>
                  </a:lnTo>
                  <a:lnTo>
                    <a:pt x="238" y="70"/>
                  </a:lnTo>
                  <a:lnTo>
                    <a:pt x="237" y="70"/>
                  </a:lnTo>
                  <a:lnTo>
                    <a:pt x="237" y="70"/>
                  </a:lnTo>
                  <a:lnTo>
                    <a:pt x="235" y="69"/>
                  </a:lnTo>
                  <a:lnTo>
                    <a:pt x="235" y="69"/>
                  </a:lnTo>
                  <a:lnTo>
                    <a:pt x="235" y="66"/>
                  </a:lnTo>
                  <a:lnTo>
                    <a:pt x="237" y="64"/>
                  </a:lnTo>
                  <a:lnTo>
                    <a:pt x="237" y="63"/>
                  </a:lnTo>
                  <a:lnTo>
                    <a:pt x="237" y="59"/>
                  </a:lnTo>
                  <a:lnTo>
                    <a:pt x="235" y="59"/>
                  </a:lnTo>
                  <a:lnTo>
                    <a:pt x="234" y="58"/>
                  </a:lnTo>
                  <a:lnTo>
                    <a:pt x="234" y="56"/>
                  </a:lnTo>
                  <a:lnTo>
                    <a:pt x="234" y="55"/>
                  </a:lnTo>
                  <a:lnTo>
                    <a:pt x="234" y="53"/>
                  </a:lnTo>
                  <a:lnTo>
                    <a:pt x="234" y="52"/>
                  </a:lnTo>
                  <a:lnTo>
                    <a:pt x="234" y="50"/>
                  </a:lnTo>
                  <a:lnTo>
                    <a:pt x="235" y="50"/>
                  </a:lnTo>
                  <a:lnTo>
                    <a:pt x="235" y="48"/>
                  </a:lnTo>
                  <a:lnTo>
                    <a:pt x="237" y="48"/>
                  </a:lnTo>
                  <a:lnTo>
                    <a:pt x="238" y="47"/>
                  </a:lnTo>
                  <a:lnTo>
                    <a:pt x="240" y="45"/>
                  </a:lnTo>
                  <a:lnTo>
                    <a:pt x="241" y="44"/>
                  </a:lnTo>
                  <a:lnTo>
                    <a:pt x="243" y="42"/>
                  </a:lnTo>
                  <a:lnTo>
                    <a:pt x="241" y="41"/>
                  </a:lnTo>
                  <a:lnTo>
                    <a:pt x="241" y="39"/>
                  </a:lnTo>
                  <a:lnTo>
                    <a:pt x="241" y="39"/>
                  </a:lnTo>
                  <a:lnTo>
                    <a:pt x="243" y="37"/>
                  </a:lnTo>
                  <a:lnTo>
                    <a:pt x="245" y="37"/>
                  </a:lnTo>
                  <a:lnTo>
                    <a:pt x="246" y="41"/>
                  </a:lnTo>
                  <a:lnTo>
                    <a:pt x="248" y="41"/>
                  </a:lnTo>
                  <a:lnTo>
                    <a:pt x="249" y="41"/>
                  </a:lnTo>
                  <a:lnTo>
                    <a:pt x="252" y="41"/>
                  </a:lnTo>
                  <a:lnTo>
                    <a:pt x="254" y="41"/>
                  </a:lnTo>
                  <a:lnTo>
                    <a:pt x="254" y="41"/>
                  </a:lnTo>
                  <a:lnTo>
                    <a:pt x="256" y="39"/>
                  </a:lnTo>
                  <a:lnTo>
                    <a:pt x="256" y="37"/>
                  </a:lnTo>
                  <a:lnTo>
                    <a:pt x="256" y="34"/>
                  </a:lnTo>
                  <a:lnTo>
                    <a:pt x="256" y="33"/>
                  </a:lnTo>
                  <a:lnTo>
                    <a:pt x="257" y="31"/>
                  </a:lnTo>
                  <a:lnTo>
                    <a:pt x="259" y="28"/>
                  </a:lnTo>
                  <a:lnTo>
                    <a:pt x="259" y="26"/>
                  </a:lnTo>
                  <a:lnTo>
                    <a:pt x="259" y="22"/>
                  </a:lnTo>
                  <a:lnTo>
                    <a:pt x="260" y="20"/>
                  </a:lnTo>
                  <a:lnTo>
                    <a:pt x="260" y="17"/>
                  </a:lnTo>
                  <a:lnTo>
                    <a:pt x="262" y="14"/>
                  </a:lnTo>
                  <a:lnTo>
                    <a:pt x="260" y="9"/>
                  </a:lnTo>
                  <a:lnTo>
                    <a:pt x="259" y="7"/>
                  </a:lnTo>
                  <a:lnTo>
                    <a:pt x="259" y="6"/>
                  </a:lnTo>
                  <a:lnTo>
                    <a:pt x="259" y="4"/>
                  </a:lnTo>
                  <a:lnTo>
                    <a:pt x="259" y="3"/>
                  </a:lnTo>
                  <a:lnTo>
                    <a:pt x="259" y="1"/>
                  </a:lnTo>
                  <a:lnTo>
                    <a:pt x="260" y="1"/>
                  </a:lnTo>
                  <a:lnTo>
                    <a:pt x="262" y="1"/>
                  </a:lnTo>
                  <a:lnTo>
                    <a:pt x="262" y="1"/>
                  </a:lnTo>
                  <a:lnTo>
                    <a:pt x="262" y="0"/>
                  </a:lnTo>
                  <a:lnTo>
                    <a:pt x="26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4" name="Freeform 241">
              <a:extLst>
                <a:ext uri="{FF2B5EF4-FFF2-40B4-BE49-F238E27FC236}">
                  <a16:creationId xmlns:a16="http://schemas.microsoft.com/office/drawing/2014/main" id="{C0C693CB-26C4-4520-8A83-102E36230D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49350" y="3445211"/>
              <a:ext cx="122802" cy="130598"/>
            </a:xfrm>
            <a:custGeom>
              <a:avLst/>
              <a:gdLst>
                <a:gd name="T0" fmla="*/ 56 w 63"/>
                <a:gd name="T1" fmla="*/ 4 h 67"/>
                <a:gd name="T2" fmla="*/ 58 w 63"/>
                <a:gd name="T3" fmla="*/ 11 h 67"/>
                <a:gd name="T4" fmla="*/ 58 w 63"/>
                <a:gd name="T5" fmla="*/ 15 h 67"/>
                <a:gd name="T6" fmla="*/ 61 w 63"/>
                <a:gd name="T7" fmla="*/ 18 h 67"/>
                <a:gd name="T8" fmla="*/ 63 w 63"/>
                <a:gd name="T9" fmla="*/ 19 h 67"/>
                <a:gd name="T10" fmla="*/ 58 w 63"/>
                <a:gd name="T11" fmla="*/ 22 h 67"/>
                <a:gd name="T12" fmla="*/ 55 w 63"/>
                <a:gd name="T13" fmla="*/ 24 h 67"/>
                <a:gd name="T14" fmla="*/ 45 w 63"/>
                <a:gd name="T15" fmla="*/ 26 h 67"/>
                <a:gd name="T16" fmla="*/ 37 w 63"/>
                <a:gd name="T17" fmla="*/ 29 h 67"/>
                <a:gd name="T18" fmla="*/ 30 w 63"/>
                <a:gd name="T19" fmla="*/ 30 h 67"/>
                <a:gd name="T20" fmla="*/ 34 w 63"/>
                <a:gd name="T21" fmla="*/ 37 h 67"/>
                <a:gd name="T22" fmla="*/ 39 w 63"/>
                <a:gd name="T23" fmla="*/ 41 h 67"/>
                <a:gd name="T24" fmla="*/ 44 w 63"/>
                <a:gd name="T25" fmla="*/ 46 h 67"/>
                <a:gd name="T26" fmla="*/ 39 w 63"/>
                <a:gd name="T27" fmla="*/ 49 h 67"/>
                <a:gd name="T28" fmla="*/ 39 w 63"/>
                <a:gd name="T29" fmla="*/ 49 h 67"/>
                <a:gd name="T30" fmla="*/ 36 w 63"/>
                <a:gd name="T31" fmla="*/ 54 h 67"/>
                <a:gd name="T32" fmla="*/ 33 w 63"/>
                <a:gd name="T33" fmla="*/ 56 h 67"/>
                <a:gd name="T34" fmla="*/ 26 w 63"/>
                <a:gd name="T35" fmla="*/ 57 h 67"/>
                <a:gd name="T36" fmla="*/ 23 w 63"/>
                <a:gd name="T37" fmla="*/ 60 h 67"/>
                <a:gd name="T38" fmla="*/ 19 w 63"/>
                <a:gd name="T39" fmla="*/ 65 h 67"/>
                <a:gd name="T40" fmla="*/ 15 w 63"/>
                <a:gd name="T41" fmla="*/ 67 h 67"/>
                <a:gd name="T42" fmla="*/ 9 w 63"/>
                <a:gd name="T43" fmla="*/ 67 h 67"/>
                <a:gd name="T44" fmla="*/ 3 w 63"/>
                <a:gd name="T45" fmla="*/ 65 h 67"/>
                <a:gd name="T46" fmla="*/ 0 w 63"/>
                <a:gd name="T47" fmla="*/ 62 h 67"/>
                <a:gd name="T48" fmla="*/ 1 w 63"/>
                <a:gd name="T49" fmla="*/ 57 h 67"/>
                <a:gd name="T50" fmla="*/ 1 w 63"/>
                <a:gd name="T51" fmla="*/ 56 h 67"/>
                <a:gd name="T52" fmla="*/ 3 w 63"/>
                <a:gd name="T53" fmla="*/ 51 h 67"/>
                <a:gd name="T54" fmla="*/ 3 w 63"/>
                <a:gd name="T55" fmla="*/ 48 h 67"/>
                <a:gd name="T56" fmla="*/ 4 w 63"/>
                <a:gd name="T57" fmla="*/ 45 h 67"/>
                <a:gd name="T58" fmla="*/ 6 w 63"/>
                <a:gd name="T59" fmla="*/ 41 h 67"/>
                <a:gd name="T60" fmla="*/ 8 w 63"/>
                <a:gd name="T61" fmla="*/ 37 h 67"/>
                <a:gd name="T62" fmla="*/ 6 w 63"/>
                <a:gd name="T63" fmla="*/ 35 h 67"/>
                <a:gd name="T64" fmla="*/ 8 w 63"/>
                <a:gd name="T65" fmla="*/ 33 h 67"/>
                <a:gd name="T66" fmla="*/ 8 w 63"/>
                <a:gd name="T67" fmla="*/ 30 h 67"/>
                <a:gd name="T68" fmla="*/ 9 w 63"/>
                <a:gd name="T69" fmla="*/ 27 h 67"/>
                <a:gd name="T70" fmla="*/ 9 w 63"/>
                <a:gd name="T71" fmla="*/ 21 h 67"/>
                <a:gd name="T72" fmla="*/ 9 w 63"/>
                <a:gd name="T73" fmla="*/ 16 h 67"/>
                <a:gd name="T74" fmla="*/ 9 w 63"/>
                <a:gd name="T75" fmla="*/ 13 h 67"/>
                <a:gd name="T76" fmla="*/ 9 w 63"/>
                <a:gd name="T77" fmla="*/ 11 h 67"/>
                <a:gd name="T78" fmla="*/ 12 w 63"/>
                <a:gd name="T79" fmla="*/ 11 h 67"/>
                <a:gd name="T80" fmla="*/ 14 w 63"/>
                <a:gd name="T81" fmla="*/ 11 h 67"/>
                <a:gd name="T82" fmla="*/ 19 w 63"/>
                <a:gd name="T83" fmla="*/ 15 h 67"/>
                <a:gd name="T84" fmla="*/ 20 w 63"/>
                <a:gd name="T85" fmla="*/ 16 h 67"/>
                <a:gd name="T86" fmla="*/ 26 w 63"/>
                <a:gd name="T87" fmla="*/ 18 h 67"/>
                <a:gd name="T88" fmla="*/ 34 w 63"/>
                <a:gd name="T89" fmla="*/ 13 h 67"/>
                <a:gd name="T90" fmla="*/ 41 w 63"/>
                <a:gd name="T91" fmla="*/ 10 h 67"/>
                <a:gd name="T92" fmla="*/ 47 w 63"/>
                <a:gd name="T93" fmla="*/ 5 h 67"/>
                <a:gd name="T94" fmla="*/ 55 w 63"/>
                <a:gd name="T9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3" h="67">
                  <a:moveTo>
                    <a:pt x="55" y="0"/>
                  </a:moveTo>
                  <a:lnTo>
                    <a:pt x="56" y="4"/>
                  </a:lnTo>
                  <a:lnTo>
                    <a:pt x="58" y="8"/>
                  </a:lnTo>
                  <a:lnTo>
                    <a:pt x="58" y="11"/>
                  </a:lnTo>
                  <a:lnTo>
                    <a:pt x="60" y="15"/>
                  </a:lnTo>
                  <a:lnTo>
                    <a:pt x="58" y="15"/>
                  </a:lnTo>
                  <a:lnTo>
                    <a:pt x="60" y="18"/>
                  </a:lnTo>
                  <a:lnTo>
                    <a:pt x="61" y="18"/>
                  </a:lnTo>
                  <a:lnTo>
                    <a:pt x="63" y="18"/>
                  </a:lnTo>
                  <a:lnTo>
                    <a:pt x="63" y="19"/>
                  </a:lnTo>
                  <a:lnTo>
                    <a:pt x="61" y="21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5" y="24"/>
                  </a:lnTo>
                  <a:lnTo>
                    <a:pt x="50" y="26"/>
                  </a:lnTo>
                  <a:lnTo>
                    <a:pt x="45" y="26"/>
                  </a:lnTo>
                  <a:lnTo>
                    <a:pt x="41" y="27"/>
                  </a:lnTo>
                  <a:lnTo>
                    <a:pt x="37" y="29"/>
                  </a:lnTo>
                  <a:lnTo>
                    <a:pt x="33" y="30"/>
                  </a:lnTo>
                  <a:lnTo>
                    <a:pt x="30" y="30"/>
                  </a:lnTo>
                  <a:lnTo>
                    <a:pt x="31" y="33"/>
                  </a:lnTo>
                  <a:lnTo>
                    <a:pt x="34" y="37"/>
                  </a:lnTo>
                  <a:lnTo>
                    <a:pt x="36" y="38"/>
                  </a:lnTo>
                  <a:lnTo>
                    <a:pt x="39" y="41"/>
                  </a:lnTo>
                  <a:lnTo>
                    <a:pt x="41" y="45"/>
                  </a:lnTo>
                  <a:lnTo>
                    <a:pt x="44" y="46"/>
                  </a:lnTo>
                  <a:lnTo>
                    <a:pt x="42" y="48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9" y="49"/>
                  </a:lnTo>
                  <a:lnTo>
                    <a:pt x="37" y="52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33" y="56"/>
                  </a:lnTo>
                  <a:lnTo>
                    <a:pt x="28" y="56"/>
                  </a:lnTo>
                  <a:lnTo>
                    <a:pt x="26" y="57"/>
                  </a:lnTo>
                  <a:lnTo>
                    <a:pt x="25" y="57"/>
                  </a:lnTo>
                  <a:lnTo>
                    <a:pt x="23" y="60"/>
                  </a:lnTo>
                  <a:lnTo>
                    <a:pt x="22" y="62"/>
                  </a:lnTo>
                  <a:lnTo>
                    <a:pt x="19" y="65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4" y="67"/>
                  </a:lnTo>
                  <a:lnTo>
                    <a:pt x="9" y="67"/>
                  </a:lnTo>
                  <a:lnTo>
                    <a:pt x="6" y="65"/>
                  </a:lnTo>
                  <a:lnTo>
                    <a:pt x="3" y="65"/>
                  </a:lnTo>
                  <a:lnTo>
                    <a:pt x="0" y="65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6"/>
                  </a:lnTo>
                  <a:lnTo>
                    <a:pt x="3" y="52"/>
                  </a:lnTo>
                  <a:lnTo>
                    <a:pt x="3" y="51"/>
                  </a:lnTo>
                  <a:lnTo>
                    <a:pt x="3" y="48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4" y="45"/>
                  </a:lnTo>
                  <a:lnTo>
                    <a:pt x="4" y="41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8" y="37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27"/>
                  </a:lnTo>
                  <a:lnTo>
                    <a:pt x="9" y="27"/>
                  </a:lnTo>
                  <a:lnTo>
                    <a:pt x="9" y="22"/>
                  </a:lnTo>
                  <a:lnTo>
                    <a:pt x="9" y="21"/>
                  </a:lnTo>
                  <a:lnTo>
                    <a:pt x="9" y="19"/>
                  </a:lnTo>
                  <a:lnTo>
                    <a:pt x="9" y="16"/>
                  </a:lnTo>
                  <a:lnTo>
                    <a:pt x="9" y="13"/>
                  </a:lnTo>
                  <a:lnTo>
                    <a:pt x="9" y="13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20" y="16"/>
                  </a:lnTo>
                  <a:lnTo>
                    <a:pt x="22" y="18"/>
                  </a:lnTo>
                  <a:lnTo>
                    <a:pt x="26" y="18"/>
                  </a:lnTo>
                  <a:lnTo>
                    <a:pt x="31" y="15"/>
                  </a:lnTo>
                  <a:lnTo>
                    <a:pt x="34" y="13"/>
                  </a:lnTo>
                  <a:lnTo>
                    <a:pt x="37" y="11"/>
                  </a:lnTo>
                  <a:lnTo>
                    <a:pt x="41" y="10"/>
                  </a:lnTo>
                  <a:lnTo>
                    <a:pt x="45" y="7"/>
                  </a:lnTo>
                  <a:lnTo>
                    <a:pt x="47" y="5"/>
                  </a:lnTo>
                  <a:lnTo>
                    <a:pt x="52" y="4"/>
                  </a:lnTo>
                  <a:lnTo>
                    <a:pt x="5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5" name="Freeform 242">
              <a:extLst>
                <a:ext uri="{FF2B5EF4-FFF2-40B4-BE49-F238E27FC236}">
                  <a16:creationId xmlns:a16="http://schemas.microsoft.com/office/drawing/2014/main" id="{3CECEED0-3196-4F7E-9324-3896213062E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8476" y="3891582"/>
              <a:ext cx="58477" cy="23391"/>
            </a:xfrm>
            <a:custGeom>
              <a:avLst/>
              <a:gdLst>
                <a:gd name="T0" fmla="*/ 6 w 30"/>
                <a:gd name="T1" fmla="*/ 0 h 12"/>
                <a:gd name="T2" fmla="*/ 13 w 30"/>
                <a:gd name="T3" fmla="*/ 1 h 12"/>
                <a:gd name="T4" fmla="*/ 14 w 30"/>
                <a:gd name="T5" fmla="*/ 1 h 12"/>
                <a:gd name="T6" fmla="*/ 14 w 30"/>
                <a:gd name="T7" fmla="*/ 1 h 12"/>
                <a:gd name="T8" fmla="*/ 17 w 30"/>
                <a:gd name="T9" fmla="*/ 1 h 12"/>
                <a:gd name="T10" fmla="*/ 19 w 30"/>
                <a:gd name="T11" fmla="*/ 3 h 12"/>
                <a:gd name="T12" fmla="*/ 19 w 30"/>
                <a:gd name="T13" fmla="*/ 3 h 12"/>
                <a:gd name="T14" fmla="*/ 20 w 30"/>
                <a:gd name="T15" fmla="*/ 3 h 12"/>
                <a:gd name="T16" fmla="*/ 22 w 30"/>
                <a:gd name="T17" fmla="*/ 3 h 12"/>
                <a:gd name="T18" fmla="*/ 24 w 30"/>
                <a:gd name="T19" fmla="*/ 5 h 12"/>
                <a:gd name="T20" fmla="*/ 28 w 30"/>
                <a:gd name="T21" fmla="*/ 6 h 12"/>
                <a:gd name="T22" fmla="*/ 30 w 30"/>
                <a:gd name="T23" fmla="*/ 9 h 12"/>
                <a:gd name="T24" fmla="*/ 30 w 30"/>
                <a:gd name="T25" fmla="*/ 9 h 12"/>
                <a:gd name="T26" fmla="*/ 28 w 30"/>
                <a:gd name="T27" fmla="*/ 9 h 12"/>
                <a:gd name="T28" fmla="*/ 27 w 30"/>
                <a:gd name="T29" fmla="*/ 11 h 12"/>
                <a:gd name="T30" fmla="*/ 25 w 30"/>
                <a:gd name="T31" fmla="*/ 11 h 12"/>
                <a:gd name="T32" fmla="*/ 24 w 30"/>
                <a:gd name="T33" fmla="*/ 9 h 12"/>
                <a:gd name="T34" fmla="*/ 24 w 30"/>
                <a:gd name="T35" fmla="*/ 9 h 12"/>
                <a:gd name="T36" fmla="*/ 22 w 30"/>
                <a:gd name="T37" fmla="*/ 9 h 12"/>
                <a:gd name="T38" fmla="*/ 22 w 30"/>
                <a:gd name="T39" fmla="*/ 9 h 12"/>
                <a:gd name="T40" fmla="*/ 22 w 30"/>
                <a:gd name="T41" fmla="*/ 9 h 12"/>
                <a:gd name="T42" fmla="*/ 20 w 30"/>
                <a:gd name="T43" fmla="*/ 9 h 12"/>
                <a:gd name="T44" fmla="*/ 20 w 30"/>
                <a:gd name="T45" fmla="*/ 9 h 12"/>
                <a:gd name="T46" fmla="*/ 19 w 30"/>
                <a:gd name="T47" fmla="*/ 11 h 12"/>
                <a:gd name="T48" fmla="*/ 19 w 30"/>
                <a:gd name="T49" fmla="*/ 11 h 12"/>
                <a:gd name="T50" fmla="*/ 17 w 30"/>
                <a:gd name="T51" fmla="*/ 9 h 12"/>
                <a:gd name="T52" fmla="*/ 17 w 30"/>
                <a:gd name="T53" fmla="*/ 9 h 12"/>
                <a:gd name="T54" fmla="*/ 16 w 30"/>
                <a:gd name="T55" fmla="*/ 11 h 12"/>
                <a:gd name="T56" fmla="*/ 16 w 30"/>
                <a:gd name="T57" fmla="*/ 12 h 12"/>
                <a:gd name="T58" fmla="*/ 14 w 30"/>
                <a:gd name="T59" fmla="*/ 11 h 12"/>
                <a:gd name="T60" fmla="*/ 14 w 30"/>
                <a:gd name="T61" fmla="*/ 11 h 12"/>
                <a:gd name="T62" fmla="*/ 13 w 30"/>
                <a:gd name="T63" fmla="*/ 11 h 12"/>
                <a:gd name="T64" fmla="*/ 9 w 30"/>
                <a:gd name="T65" fmla="*/ 11 h 12"/>
                <a:gd name="T66" fmla="*/ 8 w 30"/>
                <a:gd name="T67" fmla="*/ 11 h 12"/>
                <a:gd name="T68" fmla="*/ 6 w 30"/>
                <a:gd name="T69" fmla="*/ 8 h 12"/>
                <a:gd name="T70" fmla="*/ 6 w 30"/>
                <a:gd name="T71" fmla="*/ 8 h 12"/>
                <a:gd name="T72" fmla="*/ 5 w 30"/>
                <a:gd name="T73" fmla="*/ 8 h 12"/>
                <a:gd name="T74" fmla="*/ 3 w 30"/>
                <a:gd name="T75" fmla="*/ 6 h 12"/>
                <a:gd name="T76" fmla="*/ 3 w 30"/>
                <a:gd name="T77" fmla="*/ 6 h 12"/>
                <a:gd name="T78" fmla="*/ 0 w 30"/>
                <a:gd name="T79" fmla="*/ 5 h 12"/>
                <a:gd name="T80" fmla="*/ 0 w 30"/>
                <a:gd name="T81" fmla="*/ 5 h 12"/>
                <a:gd name="T82" fmla="*/ 0 w 30"/>
                <a:gd name="T83" fmla="*/ 3 h 12"/>
                <a:gd name="T84" fmla="*/ 0 w 30"/>
                <a:gd name="T85" fmla="*/ 1 h 12"/>
                <a:gd name="T86" fmla="*/ 1 w 30"/>
                <a:gd name="T87" fmla="*/ 1 h 12"/>
                <a:gd name="T88" fmla="*/ 3 w 30"/>
                <a:gd name="T89" fmla="*/ 1 h 12"/>
                <a:gd name="T90" fmla="*/ 5 w 30"/>
                <a:gd name="T91" fmla="*/ 1 h 12"/>
                <a:gd name="T92" fmla="*/ 5 w 30"/>
                <a:gd name="T93" fmla="*/ 1 h 12"/>
                <a:gd name="T94" fmla="*/ 6 w 30"/>
                <a:gd name="T9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0" h="12">
                  <a:moveTo>
                    <a:pt x="6" y="0"/>
                  </a:moveTo>
                  <a:lnTo>
                    <a:pt x="13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7" y="1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4" y="5"/>
                  </a:lnTo>
                  <a:lnTo>
                    <a:pt x="28" y="6"/>
                  </a:lnTo>
                  <a:lnTo>
                    <a:pt x="30" y="9"/>
                  </a:lnTo>
                  <a:lnTo>
                    <a:pt x="30" y="9"/>
                  </a:lnTo>
                  <a:lnTo>
                    <a:pt x="28" y="9"/>
                  </a:lnTo>
                  <a:lnTo>
                    <a:pt x="27" y="11"/>
                  </a:lnTo>
                  <a:lnTo>
                    <a:pt x="25" y="11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11"/>
                  </a:lnTo>
                  <a:lnTo>
                    <a:pt x="16" y="12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6" y="8"/>
                  </a:lnTo>
                  <a:lnTo>
                    <a:pt x="6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6" name="Freeform 243">
              <a:extLst>
                <a:ext uri="{FF2B5EF4-FFF2-40B4-BE49-F238E27FC236}">
                  <a16:creationId xmlns:a16="http://schemas.microsoft.com/office/drawing/2014/main" id="{39D22F4E-A1DB-439D-BC9D-A613E173F5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52119" y="2991042"/>
              <a:ext cx="333317" cy="350860"/>
            </a:xfrm>
            <a:custGeom>
              <a:avLst/>
              <a:gdLst>
                <a:gd name="T0" fmla="*/ 130 w 171"/>
                <a:gd name="T1" fmla="*/ 153 h 180"/>
                <a:gd name="T2" fmla="*/ 122 w 171"/>
                <a:gd name="T3" fmla="*/ 169 h 180"/>
                <a:gd name="T4" fmla="*/ 123 w 171"/>
                <a:gd name="T5" fmla="*/ 175 h 180"/>
                <a:gd name="T6" fmla="*/ 114 w 171"/>
                <a:gd name="T7" fmla="*/ 178 h 180"/>
                <a:gd name="T8" fmla="*/ 95 w 171"/>
                <a:gd name="T9" fmla="*/ 167 h 180"/>
                <a:gd name="T10" fmla="*/ 84 w 171"/>
                <a:gd name="T11" fmla="*/ 161 h 180"/>
                <a:gd name="T12" fmla="*/ 92 w 171"/>
                <a:gd name="T13" fmla="*/ 158 h 180"/>
                <a:gd name="T14" fmla="*/ 103 w 171"/>
                <a:gd name="T15" fmla="*/ 158 h 180"/>
                <a:gd name="T16" fmla="*/ 119 w 171"/>
                <a:gd name="T17" fmla="*/ 155 h 180"/>
                <a:gd name="T18" fmla="*/ 25 w 171"/>
                <a:gd name="T19" fmla="*/ 139 h 180"/>
                <a:gd name="T20" fmla="*/ 104 w 171"/>
                <a:gd name="T21" fmla="*/ 112 h 180"/>
                <a:gd name="T22" fmla="*/ 22 w 171"/>
                <a:gd name="T23" fmla="*/ 107 h 180"/>
                <a:gd name="T24" fmla="*/ 43 w 171"/>
                <a:gd name="T25" fmla="*/ 107 h 180"/>
                <a:gd name="T26" fmla="*/ 44 w 171"/>
                <a:gd name="T27" fmla="*/ 117 h 180"/>
                <a:gd name="T28" fmla="*/ 40 w 171"/>
                <a:gd name="T29" fmla="*/ 139 h 180"/>
                <a:gd name="T30" fmla="*/ 30 w 171"/>
                <a:gd name="T31" fmla="*/ 142 h 180"/>
                <a:gd name="T32" fmla="*/ 25 w 171"/>
                <a:gd name="T33" fmla="*/ 129 h 180"/>
                <a:gd name="T34" fmla="*/ 25 w 171"/>
                <a:gd name="T35" fmla="*/ 123 h 180"/>
                <a:gd name="T36" fmla="*/ 22 w 171"/>
                <a:gd name="T37" fmla="*/ 110 h 180"/>
                <a:gd name="T38" fmla="*/ 33 w 171"/>
                <a:gd name="T39" fmla="*/ 106 h 180"/>
                <a:gd name="T40" fmla="*/ 54 w 171"/>
                <a:gd name="T41" fmla="*/ 77 h 180"/>
                <a:gd name="T42" fmla="*/ 84 w 171"/>
                <a:gd name="T43" fmla="*/ 55 h 180"/>
                <a:gd name="T44" fmla="*/ 79 w 171"/>
                <a:gd name="T45" fmla="*/ 2 h 180"/>
                <a:gd name="T46" fmla="*/ 96 w 171"/>
                <a:gd name="T47" fmla="*/ 10 h 180"/>
                <a:gd name="T48" fmla="*/ 98 w 171"/>
                <a:gd name="T49" fmla="*/ 16 h 180"/>
                <a:gd name="T50" fmla="*/ 98 w 171"/>
                <a:gd name="T51" fmla="*/ 19 h 180"/>
                <a:gd name="T52" fmla="*/ 104 w 171"/>
                <a:gd name="T53" fmla="*/ 27 h 180"/>
                <a:gd name="T54" fmla="*/ 92 w 171"/>
                <a:gd name="T55" fmla="*/ 25 h 180"/>
                <a:gd name="T56" fmla="*/ 81 w 171"/>
                <a:gd name="T57" fmla="*/ 30 h 180"/>
                <a:gd name="T58" fmla="*/ 81 w 171"/>
                <a:gd name="T59" fmla="*/ 43 h 180"/>
                <a:gd name="T60" fmla="*/ 103 w 171"/>
                <a:gd name="T61" fmla="*/ 70 h 180"/>
                <a:gd name="T62" fmla="*/ 137 w 171"/>
                <a:gd name="T63" fmla="*/ 92 h 180"/>
                <a:gd name="T64" fmla="*/ 156 w 171"/>
                <a:gd name="T65" fmla="*/ 110 h 180"/>
                <a:gd name="T66" fmla="*/ 166 w 171"/>
                <a:gd name="T67" fmla="*/ 125 h 180"/>
                <a:gd name="T68" fmla="*/ 147 w 171"/>
                <a:gd name="T69" fmla="*/ 118 h 180"/>
                <a:gd name="T70" fmla="*/ 152 w 171"/>
                <a:gd name="T71" fmla="*/ 142 h 180"/>
                <a:gd name="T72" fmla="*/ 136 w 171"/>
                <a:gd name="T73" fmla="*/ 159 h 180"/>
                <a:gd name="T74" fmla="*/ 136 w 171"/>
                <a:gd name="T75" fmla="*/ 145 h 180"/>
                <a:gd name="T76" fmla="*/ 126 w 171"/>
                <a:gd name="T77" fmla="*/ 123 h 180"/>
                <a:gd name="T78" fmla="*/ 115 w 171"/>
                <a:gd name="T79" fmla="*/ 114 h 180"/>
                <a:gd name="T80" fmla="*/ 107 w 171"/>
                <a:gd name="T81" fmla="*/ 110 h 180"/>
                <a:gd name="T82" fmla="*/ 93 w 171"/>
                <a:gd name="T83" fmla="*/ 103 h 180"/>
                <a:gd name="T84" fmla="*/ 66 w 171"/>
                <a:gd name="T85" fmla="*/ 82 h 180"/>
                <a:gd name="T86" fmla="*/ 59 w 171"/>
                <a:gd name="T87" fmla="*/ 76 h 180"/>
                <a:gd name="T88" fmla="*/ 52 w 171"/>
                <a:gd name="T89" fmla="*/ 63 h 180"/>
                <a:gd name="T90" fmla="*/ 24 w 171"/>
                <a:gd name="T91" fmla="*/ 52 h 180"/>
                <a:gd name="T92" fmla="*/ 14 w 171"/>
                <a:gd name="T93" fmla="*/ 54 h 180"/>
                <a:gd name="T94" fmla="*/ 3 w 171"/>
                <a:gd name="T95" fmla="*/ 47 h 180"/>
                <a:gd name="T96" fmla="*/ 3 w 171"/>
                <a:gd name="T97" fmla="*/ 40 h 180"/>
                <a:gd name="T98" fmla="*/ 3 w 171"/>
                <a:gd name="T99" fmla="*/ 35 h 180"/>
                <a:gd name="T100" fmla="*/ 3 w 171"/>
                <a:gd name="T101" fmla="*/ 25 h 180"/>
                <a:gd name="T102" fmla="*/ 11 w 171"/>
                <a:gd name="T103" fmla="*/ 21 h 180"/>
                <a:gd name="T104" fmla="*/ 21 w 171"/>
                <a:gd name="T105" fmla="*/ 14 h 180"/>
                <a:gd name="T106" fmla="*/ 29 w 171"/>
                <a:gd name="T107" fmla="*/ 18 h 180"/>
                <a:gd name="T108" fmla="*/ 33 w 171"/>
                <a:gd name="T109" fmla="*/ 19 h 180"/>
                <a:gd name="T110" fmla="*/ 40 w 171"/>
                <a:gd name="T111" fmla="*/ 11 h 180"/>
                <a:gd name="T112" fmla="*/ 49 w 171"/>
                <a:gd name="T113" fmla="*/ 14 h 180"/>
                <a:gd name="T114" fmla="*/ 49 w 171"/>
                <a:gd name="T115" fmla="*/ 8 h 180"/>
                <a:gd name="T116" fmla="*/ 55 w 171"/>
                <a:gd name="T117" fmla="*/ 3 h 180"/>
                <a:gd name="T118" fmla="*/ 65 w 171"/>
                <a:gd name="T119" fmla="*/ 2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1" h="180">
                  <a:moveTo>
                    <a:pt x="76" y="177"/>
                  </a:move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8" y="178"/>
                  </a:lnTo>
                  <a:lnTo>
                    <a:pt x="76" y="178"/>
                  </a:lnTo>
                  <a:lnTo>
                    <a:pt x="76" y="177"/>
                  </a:lnTo>
                  <a:lnTo>
                    <a:pt x="76" y="177"/>
                  </a:lnTo>
                  <a:close/>
                  <a:moveTo>
                    <a:pt x="130" y="153"/>
                  </a:moveTo>
                  <a:lnTo>
                    <a:pt x="130" y="153"/>
                  </a:lnTo>
                  <a:lnTo>
                    <a:pt x="130" y="155"/>
                  </a:lnTo>
                  <a:lnTo>
                    <a:pt x="128" y="156"/>
                  </a:lnTo>
                  <a:lnTo>
                    <a:pt x="128" y="156"/>
                  </a:lnTo>
                  <a:lnTo>
                    <a:pt x="123" y="161"/>
                  </a:lnTo>
                  <a:lnTo>
                    <a:pt x="123" y="162"/>
                  </a:lnTo>
                  <a:lnTo>
                    <a:pt x="123" y="164"/>
                  </a:lnTo>
                  <a:lnTo>
                    <a:pt x="123" y="164"/>
                  </a:lnTo>
                  <a:lnTo>
                    <a:pt x="123" y="166"/>
                  </a:lnTo>
                  <a:lnTo>
                    <a:pt x="122" y="167"/>
                  </a:lnTo>
                  <a:lnTo>
                    <a:pt x="122" y="169"/>
                  </a:lnTo>
                  <a:lnTo>
                    <a:pt x="122" y="169"/>
                  </a:lnTo>
                  <a:lnTo>
                    <a:pt x="123" y="169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0"/>
                  </a:lnTo>
                  <a:lnTo>
                    <a:pt x="123" y="172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2" y="177"/>
                  </a:lnTo>
                  <a:lnTo>
                    <a:pt x="122" y="178"/>
                  </a:lnTo>
                  <a:lnTo>
                    <a:pt x="122" y="178"/>
                  </a:lnTo>
                  <a:lnTo>
                    <a:pt x="122" y="180"/>
                  </a:lnTo>
                  <a:lnTo>
                    <a:pt x="120" y="180"/>
                  </a:lnTo>
                  <a:lnTo>
                    <a:pt x="119" y="180"/>
                  </a:lnTo>
                  <a:lnTo>
                    <a:pt x="117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8"/>
                  </a:lnTo>
                  <a:lnTo>
                    <a:pt x="112" y="175"/>
                  </a:lnTo>
                  <a:lnTo>
                    <a:pt x="111" y="174"/>
                  </a:lnTo>
                  <a:lnTo>
                    <a:pt x="107" y="174"/>
                  </a:lnTo>
                  <a:lnTo>
                    <a:pt x="106" y="172"/>
                  </a:lnTo>
                  <a:lnTo>
                    <a:pt x="104" y="174"/>
                  </a:lnTo>
                  <a:lnTo>
                    <a:pt x="103" y="172"/>
                  </a:lnTo>
                  <a:lnTo>
                    <a:pt x="100" y="170"/>
                  </a:lnTo>
                  <a:lnTo>
                    <a:pt x="96" y="169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5" y="167"/>
                  </a:lnTo>
                  <a:lnTo>
                    <a:pt x="92" y="166"/>
                  </a:lnTo>
                  <a:lnTo>
                    <a:pt x="90" y="166"/>
                  </a:lnTo>
                  <a:lnTo>
                    <a:pt x="90" y="166"/>
                  </a:lnTo>
                  <a:lnTo>
                    <a:pt x="89" y="166"/>
                  </a:lnTo>
                  <a:lnTo>
                    <a:pt x="87" y="166"/>
                  </a:lnTo>
                  <a:lnTo>
                    <a:pt x="87" y="164"/>
                  </a:lnTo>
                  <a:lnTo>
                    <a:pt x="85" y="164"/>
                  </a:lnTo>
                  <a:lnTo>
                    <a:pt x="84" y="161"/>
                  </a:lnTo>
                  <a:lnTo>
                    <a:pt x="84" y="161"/>
                  </a:lnTo>
                  <a:lnTo>
                    <a:pt x="84" y="159"/>
                  </a:lnTo>
                  <a:lnTo>
                    <a:pt x="85" y="158"/>
                  </a:lnTo>
                  <a:lnTo>
                    <a:pt x="85" y="156"/>
                  </a:lnTo>
                  <a:lnTo>
                    <a:pt x="87" y="156"/>
                  </a:lnTo>
                  <a:lnTo>
                    <a:pt x="87" y="156"/>
                  </a:lnTo>
                  <a:lnTo>
                    <a:pt x="89" y="155"/>
                  </a:lnTo>
                  <a:lnTo>
                    <a:pt x="90" y="156"/>
                  </a:lnTo>
                  <a:lnTo>
                    <a:pt x="90" y="158"/>
                  </a:lnTo>
                  <a:lnTo>
                    <a:pt x="92" y="158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93" y="155"/>
                  </a:lnTo>
                  <a:lnTo>
                    <a:pt x="96" y="155"/>
                  </a:lnTo>
                  <a:lnTo>
                    <a:pt x="96" y="155"/>
                  </a:lnTo>
                  <a:lnTo>
                    <a:pt x="96" y="156"/>
                  </a:lnTo>
                  <a:lnTo>
                    <a:pt x="98" y="156"/>
                  </a:lnTo>
                  <a:lnTo>
                    <a:pt x="98" y="156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3" y="158"/>
                  </a:lnTo>
                  <a:lnTo>
                    <a:pt x="106" y="158"/>
                  </a:lnTo>
                  <a:lnTo>
                    <a:pt x="107" y="158"/>
                  </a:lnTo>
                  <a:lnTo>
                    <a:pt x="111" y="158"/>
                  </a:lnTo>
                  <a:lnTo>
                    <a:pt x="112" y="158"/>
                  </a:lnTo>
                  <a:lnTo>
                    <a:pt x="114" y="158"/>
                  </a:lnTo>
                  <a:lnTo>
                    <a:pt x="115" y="156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5"/>
                  </a:lnTo>
                  <a:lnTo>
                    <a:pt x="120" y="155"/>
                  </a:lnTo>
                  <a:lnTo>
                    <a:pt x="122" y="155"/>
                  </a:lnTo>
                  <a:lnTo>
                    <a:pt x="123" y="155"/>
                  </a:lnTo>
                  <a:lnTo>
                    <a:pt x="123" y="155"/>
                  </a:lnTo>
                  <a:lnTo>
                    <a:pt x="125" y="155"/>
                  </a:lnTo>
                  <a:lnTo>
                    <a:pt x="125" y="155"/>
                  </a:lnTo>
                  <a:lnTo>
                    <a:pt x="128" y="153"/>
                  </a:lnTo>
                  <a:lnTo>
                    <a:pt x="130" y="153"/>
                  </a:lnTo>
                  <a:close/>
                  <a:moveTo>
                    <a:pt x="25" y="139"/>
                  </a:moveTo>
                  <a:lnTo>
                    <a:pt x="25" y="139"/>
                  </a:lnTo>
                  <a:lnTo>
                    <a:pt x="27" y="140"/>
                  </a:lnTo>
                  <a:lnTo>
                    <a:pt x="25" y="142"/>
                  </a:lnTo>
                  <a:lnTo>
                    <a:pt x="24" y="140"/>
                  </a:lnTo>
                  <a:lnTo>
                    <a:pt x="24" y="139"/>
                  </a:lnTo>
                  <a:lnTo>
                    <a:pt x="25" y="139"/>
                  </a:lnTo>
                  <a:close/>
                  <a:moveTo>
                    <a:pt x="104" y="110"/>
                  </a:moveTo>
                  <a:lnTo>
                    <a:pt x="106" y="112"/>
                  </a:lnTo>
                  <a:lnTo>
                    <a:pt x="106" y="112"/>
                  </a:lnTo>
                  <a:lnTo>
                    <a:pt x="106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2"/>
                  </a:lnTo>
                  <a:lnTo>
                    <a:pt x="104" y="110"/>
                  </a:lnTo>
                  <a:close/>
                  <a:moveTo>
                    <a:pt x="24" y="106"/>
                  </a:moveTo>
                  <a:lnTo>
                    <a:pt x="24" y="106"/>
                  </a:lnTo>
                  <a:lnTo>
                    <a:pt x="24" y="106"/>
                  </a:lnTo>
                  <a:lnTo>
                    <a:pt x="24" y="106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2" y="107"/>
                  </a:lnTo>
                  <a:lnTo>
                    <a:pt x="24" y="106"/>
                  </a:lnTo>
                  <a:lnTo>
                    <a:pt x="24" y="106"/>
                  </a:lnTo>
                  <a:close/>
                  <a:moveTo>
                    <a:pt x="37" y="103"/>
                  </a:moveTo>
                  <a:lnTo>
                    <a:pt x="38" y="104"/>
                  </a:lnTo>
                  <a:lnTo>
                    <a:pt x="40" y="104"/>
                  </a:lnTo>
                  <a:lnTo>
                    <a:pt x="40" y="104"/>
                  </a:lnTo>
                  <a:lnTo>
                    <a:pt x="41" y="106"/>
                  </a:lnTo>
                  <a:lnTo>
                    <a:pt x="41" y="106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3" y="107"/>
                  </a:lnTo>
                  <a:lnTo>
                    <a:pt x="41" y="109"/>
                  </a:lnTo>
                  <a:lnTo>
                    <a:pt x="43" y="109"/>
                  </a:lnTo>
                  <a:lnTo>
                    <a:pt x="43" y="109"/>
                  </a:lnTo>
                  <a:lnTo>
                    <a:pt x="44" y="110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3" y="120"/>
                  </a:lnTo>
                  <a:lnTo>
                    <a:pt x="43" y="122"/>
                  </a:lnTo>
                  <a:lnTo>
                    <a:pt x="44" y="123"/>
                  </a:lnTo>
                  <a:lnTo>
                    <a:pt x="44" y="125"/>
                  </a:lnTo>
                  <a:lnTo>
                    <a:pt x="44" y="126"/>
                  </a:lnTo>
                  <a:lnTo>
                    <a:pt x="43" y="136"/>
                  </a:lnTo>
                  <a:lnTo>
                    <a:pt x="43" y="137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0" y="139"/>
                  </a:lnTo>
                  <a:lnTo>
                    <a:pt x="38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5" y="140"/>
                  </a:lnTo>
                  <a:lnTo>
                    <a:pt x="33" y="142"/>
                  </a:lnTo>
                  <a:lnTo>
                    <a:pt x="32" y="142"/>
                  </a:lnTo>
                  <a:lnTo>
                    <a:pt x="30" y="142"/>
                  </a:lnTo>
                  <a:lnTo>
                    <a:pt x="30" y="142"/>
                  </a:lnTo>
                  <a:lnTo>
                    <a:pt x="29" y="142"/>
                  </a:lnTo>
                  <a:lnTo>
                    <a:pt x="29" y="142"/>
                  </a:lnTo>
                  <a:lnTo>
                    <a:pt x="27" y="140"/>
                  </a:lnTo>
                  <a:lnTo>
                    <a:pt x="27" y="139"/>
                  </a:lnTo>
                  <a:lnTo>
                    <a:pt x="25" y="137"/>
                  </a:lnTo>
                  <a:lnTo>
                    <a:pt x="25" y="136"/>
                  </a:lnTo>
                  <a:lnTo>
                    <a:pt x="25" y="133"/>
                  </a:lnTo>
                  <a:lnTo>
                    <a:pt x="25" y="133"/>
                  </a:lnTo>
                  <a:lnTo>
                    <a:pt x="25" y="131"/>
                  </a:lnTo>
                  <a:lnTo>
                    <a:pt x="25" y="129"/>
                  </a:lnTo>
                  <a:lnTo>
                    <a:pt x="25" y="129"/>
                  </a:lnTo>
                  <a:lnTo>
                    <a:pt x="25" y="128"/>
                  </a:lnTo>
                  <a:lnTo>
                    <a:pt x="27" y="129"/>
                  </a:lnTo>
                  <a:lnTo>
                    <a:pt x="27" y="129"/>
                  </a:lnTo>
                  <a:lnTo>
                    <a:pt x="27" y="128"/>
                  </a:lnTo>
                  <a:lnTo>
                    <a:pt x="27" y="126"/>
                  </a:lnTo>
                  <a:lnTo>
                    <a:pt x="27" y="126"/>
                  </a:lnTo>
                  <a:lnTo>
                    <a:pt x="25" y="126"/>
                  </a:lnTo>
                  <a:lnTo>
                    <a:pt x="25" y="125"/>
                  </a:lnTo>
                  <a:lnTo>
                    <a:pt x="25" y="123"/>
                  </a:lnTo>
                  <a:lnTo>
                    <a:pt x="25" y="123"/>
                  </a:lnTo>
                  <a:lnTo>
                    <a:pt x="25" y="122"/>
                  </a:lnTo>
                  <a:lnTo>
                    <a:pt x="25" y="120"/>
                  </a:lnTo>
                  <a:lnTo>
                    <a:pt x="25" y="118"/>
                  </a:lnTo>
                  <a:lnTo>
                    <a:pt x="25" y="117"/>
                  </a:lnTo>
                  <a:lnTo>
                    <a:pt x="24" y="115"/>
                  </a:lnTo>
                  <a:lnTo>
                    <a:pt x="24" y="115"/>
                  </a:lnTo>
                  <a:lnTo>
                    <a:pt x="22" y="114"/>
                  </a:lnTo>
                  <a:lnTo>
                    <a:pt x="22" y="114"/>
                  </a:lnTo>
                  <a:lnTo>
                    <a:pt x="22" y="110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2" y="109"/>
                  </a:lnTo>
                  <a:lnTo>
                    <a:pt x="24" y="109"/>
                  </a:lnTo>
                  <a:lnTo>
                    <a:pt x="24" y="110"/>
                  </a:lnTo>
                  <a:lnTo>
                    <a:pt x="25" y="110"/>
                  </a:lnTo>
                  <a:lnTo>
                    <a:pt x="27" y="110"/>
                  </a:lnTo>
                  <a:lnTo>
                    <a:pt x="30" y="109"/>
                  </a:lnTo>
                  <a:lnTo>
                    <a:pt x="32" y="107"/>
                  </a:lnTo>
                  <a:lnTo>
                    <a:pt x="33" y="106"/>
                  </a:lnTo>
                  <a:lnTo>
                    <a:pt x="35" y="104"/>
                  </a:lnTo>
                  <a:lnTo>
                    <a:pt x="37" y="104"/>
                  </a:lnTo>
                  <a:lnTo>
                    <a:pt x="37" y="103"/>
                  </a:lnTo>
                  <a:lnTo>
                    <a:pt x="37" y="103"/>
                  </a:lnTo>
                  <a:close/>
                  <a:moveTo>
                    <a:pt x="54" y="74"/>
                  </a:moveTo>
                  <a:lnTo>
                    <a:pt x="54" y="76"/>
                  </a:lnTo>
                  <a:lnTo>
                    <a:pt x="54" y="76"/>
                  </a:lnTo>
                  <a:lnTo>
                    <a:pt x="54" y="76"/>
                  </a:lnTo>
                  <a:lnTo>
                    <a:pt x="54" y="77"/>
                  </a:lnTo>
                  <a:lnTo>
                    <a:pt x="54" y="77"/>
                  </a:lnTo>
                  <a:lnTo>
                    <a:pt x="51" y="77"/>
                  </a:lnTo>
                  <a:lnTo>
                    <a:pt x="51" y="77"/>
                  </a:lnTo>
                  <a:lnTo>
                    <a:pt x="49" y="76"/>
                  </a:lnTo>
                  <a:lnTo>
                    <a:pt x="51" y="76"/>
                  </a:lnTo>
                  <a:lnTo>
                    <a:pt x="52" y="76"/>
                  </a:lnTo>
                  <a:lnTo>
                    <a:pt x="52" y="76"/>
                  </a:lnTo>
                  <a:lnTo>
                    <a:pt x="54" y="76"/>
                  </a:lnTo>
                  <a:lnTo>
                    <a:pt x="54" y="74"/>
                  </a:lnTo>
                  <a:close/>
                  <a:moveTo>
                    <a:pt x="84" y="55"/>
                  </a:moveTo>
                  <a:lnTo>
                    <a:pt x="84" y="55"/>
                  </a:lnTo>
                  <a:lnTo>
                    <a:pt x="82" y="57"/>
                  </a:lnTo>
                  <a:lnTo>
                    <a:pt x="84" y="57"/>
                  </a:lnTo>
                  <a:lnTo>
                    <a:pt x="84" y="57"/>
                  </a:lnTo>
                  <a:lnTo>
                    <a:pt x="85" y="55"/>
                  </a:lnTo>
                  <a:lnTo>
                    <a:pt x="84" y="55"/>
                  </a:lnTo>
                  <a:close/>
                  <a:moveTo>
                    <a:pt x="79" y="0"/>
                  </a:moveTo>
                  <a:lnTo>
                    <a:pt x="81" y="0"/>
                  </a:lnTo>
                  <a:lnTo>
                    <a:pt x="81" y="0"/>
                  </a:lnTo>
                  <a:lnTo>
                    <a:pt x="79" y="0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5"/>
                  </a:lnTo>
                  <a:lnTo>
                    <a:pt x="82" y="5"/>
                  </a:lnTo>
                  <a:lnTo>
                    <a:pt x="82" y="7"/>
                  </a:lnTo>
                  <a:lnTo>
                    <a:pt x="84" y="7"/>
                  </a:lnTo>
                  <a:lnTo>
                    <a:pt x="85" y="8"/>
                  </a:lnTo>
                  <a:lnTo>
                    <a:pt x="87" y="8"/>
                  </a:lnTo>
                  <a:lnTo>
                    <a:pt x="89" y="8"/>
                  </a:lnTo>
                  <a:lnTo>
                    <a:pt x="95" y="10"/>
                  </a:lnTo>
                  <a:lnTo>
                    <a:pt x="96" y="10"/>
                  </a:lnTo>
                  <a:lnTo>
                    <a:pt x="98" y="10"/>
                  </a:lnTo>
                  <a:lnTo>
                    <a:pt x="101" y="10"/>
                  </a:lnTo>
                  <a:lnTo>
                    <a:pt x="101" y="11"/>
                  </a:lnTo>
                  <a:lnTo>
                    <a:pt x="101" y="11"/>
                  </a:lnTo>
                  <a:lnTo>
                    <a:pt x="100" y="11"/>
                  </a:lnTo>
                  <a:lnTo>
                    <a:pt x="98" y="13"/>
                  </a:lnTo>
                  <a:lnTo>
                    <a:pt x="98" y="14"/>
                  </a:lnTo>
                  <a:lnTo>
                    <a:pt x="96" y="14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98" y="16"/>
                  </a:lnTo>
                  <a:lnTo>
                    <a:pt x="100" y="16"/>
                  </a:lnTo>
                  <a:lnTo>
                    <a:pt x="101" y="16"/>
                  </a:lnTo>
                  <a:lnTo>
                    <a:pt x="101" y="16"/>
                  </a:lnTo>
                  <a:lnTo>
                    <a:pt x="101" y="18"/>
                  </a:lnTo>
                  <a:lnTo>
                    <a:pt x="100" y="18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98" y="19"/>
                  </a:lnTo>
                  <a:lnTo>
                    <a:pt x="100" y="19"/>
                  </a:lnTo>
                  <a:lnTo>
                    <a:pt x="100" y="19"/>
                  </a:lnTo>
                  <a:lnTo>
                    <a:pt x="101" y="21"/>
                  </a:lnTo>
                  <a:lnTo>
                    <a:pt x="100" y="22"/>
                  </a:lnTo>
                  <a:lnTo>
                    <a:pt x="100" y="22"/>
                  </a:lnTo>
                  <a:lnTo>
                    <a:pt x="101" y="24"/>
                  </a:lnTo>
                  <a:lnTo>
                    <a:pt x="103" y="24"/>
                  </a:lnTo>
                  <a:lnTo>
                    <a:pt x="104" y="25"/>
                  </a:lnTo>
                  <a:lnTo>
                    <a:pt x="104" y="27"/>
                  </a:lnTo>
                  <a:lnTo>
                    <a:pt x="104" y="27"/>
                  </a:lnTo>
                  <a:lnTo>
                    <a:pt x="103" y="27"/>
                  </a:lnTo>
                  <a:lnTo>
                    <a:pt x="103" y="27"/>
                  </a:lnTo>
                  <a:lnTo>
                    <a:pt x="103" y="25"/>
                  </a:lnTo>
                  <a:lnTo>
                    <a:pt x="101" y="24"/>
                  </a:lnTo>
                  <a:lnTo>
                    <a:pt x="100" y="24"/>
                  </a:lnTo>
                  <a:lnTo>
                    <a:pt x="98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5"/>
                  </a:lnTo>
                  <a:lnTo>
                    <a:pt x="92" y="25"/>
                  </a:lnTo>
                  <a:lnTo>
                    <a:pt x="90" y="27"/>
                  </a:lnTo>
                  <a:lnTo>
                    <a:pt x="89" y="27"/>
                  </a:lnTo>
                  <a:lnTo>
                    <a:pt x="85" y="29"/>
                  </a:lnTo>
                  <a:lnTo>
                    <a:pt x="84" y="29"/>
                  </a:lnTo>
                  <a:lnTo>
                    <a:pt x="84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2" y="29"/>
                  </a:lnTo>
                  <a:lnTo>
                    <a:pt x="81" y="29"/>
                  </a:lnTo>
                  <a:lnTo>
                    <a:pt x="81" y="30"/>
                  </a:lnTo>
                  <a:lnTo>
                    <a:pt x="81" y="33"/>
                  </a:lnTo>
                  <a:lnTo>
                    <a:pt x="81" y="33"/>
                  </a:lnTo>
                  <a:lnTo>
                    <a:pt x="82" y="36"/>
                  </a:lnTo>
                  <a:lnTo>
                    <a:pt x="85" y="38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2" y="41"/>
                  </a:lnTo>
                  <a:lnTo>
                    <a:pt x="82" y="40"/>
                  </a:lnTo>
                  <a:lnTo>
                    <a:pt x="81" y="40"/>
                  </a:lnTo>
                  <a:lnTo>
                    <a:pt x="81" y="43"/>
                  </a:lnTo>
                  <a:lnTo>
                    <a:pt x="82" y="47"/>
                  </a:lnTo>
                  <a:lnTo>
                    <a:pt x="82" y="51"/>
                  </a:lnTo>
                  <a:lnTo>
                    <a:pt x="84" y="52"/>
                  </a:lnTo>
                  <a:lnTo>
                    <a:pt x="87" y="55"/>
                  </a:lnTo>
                  <a:lnTo>
                    <a:pt x="90" y="57"/>
                  </a:lnTo>
                  <a:lnTo>
                    <a:pt x="96" y="60"/>
                  </a:lnTo>
                  <a:lnTo>
                    <a:pt x="100" y="62"/>
                  </a:lnTo>
                  <a:lnTo>
                    <a:pt x="100" y="63"/>
                  </a:lnTo>
                  <a:lnTo>
                    <a:pt x="101" y="66"/>
                  </a:lnTo>
                  <a:lnTo>
                    <a:pt x="103" y="70"/>
                  </a:lnTo>
                  <a:lnTo>
                    <a:pt x="104" y="76"/>
                  </a:lnTo>
                  <a:lnTo>
                    <a:pt x="106" y="77"/>
                  </a:lnTo>
                  <a:lnTo>
                    <a:pt x="109" y="81"/>
                  </a:lnTo>
                  <a:lnTo>
                    <a:pt x="114" y="85"/>
                  </a:lnTo>
                  <a:lnTo>
                    <a:pt x="119" y="88"/>
                  </a:lnTo>
                  <a:lnTo>
                    <a:pt x="123" y="92"/>
                  </a:lnTo>
                  <a:lnTo>
                    <a:pt x="126" y="92"/>
                  </a:lnTo>
                  <a:lnTo>
                    <a:pt x="134" y="92"/>
                  </a:lnTo>
                  <a:lnTo>
                    <a:pt x="136" y="92"/>
                  </a:lnTo>
                  <a:lnTo>
                    <a:pt x="137" y="92"/>
                  </a:lnTo>
                  <a:lnTo>
                    <a:pt x="137" y="93"/>
                  </a:lnTo>
                  <a:lnTo>
                    <a:pt x="137" y="95"/>
                  </a:lnTo>
                  <a:lnTo>
                    <a:pt x="136" y="95"/>
                  </a:lnTo>
                  <a:lnTo>
                    <a:pt x="134" y="96"/>
                  </a:lnTo>
                  <a:lnTo>
                    <a:pt x="134" y="98"/>
                  </a:lnTo>
                  <a:lnTo>
                    <a:pt x="136" y="99"/>
                  </a:lnTo>
                  <a:lnTo>
                    <a:pt x="144" y="103"/>
                  </a:lnTo>
                  <a:lnTo>
                    <a:pt x="152" y="106"/>
                  </a:lnTo>
                  <a:lnTo>
                    <a:pt x="153" y="107"/>
                  </a:lnTo>
                  <a:lnTo>
                    <a:pt x="156" y="110"/>
                  </a:lnTo>
                  <a:lnTo>
                    <a:pt x="163" y="114"/>
                  </a:lnTo>
                  <a:lnTo>
                    <a:pt x="164" y="115"/>
                  </a:lnTo>
                  <a:lnTo>
                    <a:pt x="169" y="118"/>
                  </a:lnTo>
                  <a:lnTo>
                    <a:pt x="171" y="120"/>
                  </a:lnTo>
                  <a:lnTo>
                    <a:pt x="171" y="123"/>
                  </a:lnTo>
                  <a:lnTo>
                    <a:pt x="171" y="125"/>
                  </a:lnTo>
                  <a:lnTo>
                    <a:pt x="169" y="126"/>
                  </a:lnTo>
                  <a:lnTo>
                    <a:pt x="169" y="128"/>
                  </a:lnTo>
                  <a:lnTo>
                    <a:pt x="167" y="126"/>
                  </a:lnTo>
                  <a:lnTo>
                    <a:pt x="166" y="125"/>
                  </a:lnTo>
                  <a:lnTo>
                    <a:pt x="163" y="120"/>
                  </a:lnTo>
                  <a:lnTo>
                    <a:pt x="156" y="118"/>
                  </a:lnTo>
                  <a:lnTo>
                    <a:pt x="155" y="118"/>
                  </a:lnTo>
                  <a:lnTo>
                    <a:pt x="153" y="117"/>
                  </a:lnTo>
                  <a:lnTo>
                    <a:pt x="153" y="117"/>
                  </a:lnTo>
                  <a:lnTo>
                    <a:pt x="153" y="115"/>
                  </a:lnTo>
                  <a:lnTo>
                    <a:pt x="152" y="115"/>
                  </a:lnTo>
                  <a:lnTo>
                    <a:pt x="150" y="115"/>
                  </a:lnTo>
                  <a:lnTo>
                    <a:pt x="148" y="117"/>
                  </a:lnTo>
                  <a:lnTo>
                    <a:pt x="147" y="118"/>
                  </a:lnTo>
                  <a:lnTo>
                    <a:pt x="145" y="122"/>
                  </a:lnTo>
                  <a:lnTo>
                    <a:pt x="142" y="126"/>
                  </a:lnTo>
                  <a:lnTo>
                    <a:pt x="142" y="128"/>
                  </a:lnTo>
                  <a:lnTo>
                    <a:pt x="144" y="131"/>
                  </a:lnTo>
                  <a:lnTo>
                    <a:pt x="147" y="131"/>
                  </a:lnTo>
                  <a:lnTo>
                    <a:pt x="150" y="133"/>
                  </a:lnTo>
                  <a:lnTo>
                    <a:pt x="152" y="134"/>
                  </a:lnTo>
                  <a:lnTo>
                    <a:pt x="152" y="139"/>
                  </a:lnTo>
                  <a:lnTo>
                    <a:pt x="152" y="140"/>
                  </a:lnTo>
                  <a:lnTo>
                    <a:pt x="152" y="142"/>
                  </a:lnTo>
                  <a:lnTo>
                    <a:pt x="148" y="142"/>
                  </a:lnTo>
                  <a:lnTo>
                    <a:pt x="145" y="144"/>
                  </a:lnTo>
                  <a:lnTo>
                    <a:pt x="144" y="145"/>
                  </a:lnTo>
                  <a:lnTo>
                    <a:pt x="144" y="145"/>
                  </a:lnTo>
                  <a:lnTo>
                    <a:pt x="144" y="150"/>
                  </a:lnTo>
                  <a:lnTo>
                    <a:pt x="142" y="151"/>
                  </a:lnTo>
                  <a:lnTo>
                    <a:pt x="139" y="153"/>
                  </a:lnTo>
                  <a:lnTo>
                    <a:pt x="137" y="156"/>
                  </a:lnTo>
                  <a:lnTo>
                    <a:pt x="136" y="158"/>
                  </a:lnTo>
                  <a:lnTo>
                    <a:pt x="136" y="159"/>
                  </a:lnTo>
                  <a:lnTo>
                    <a:pt x="131" y="159"/>
                  </a:lnTo>
                  <a:lnTo>
                    <a:pt x="130" y="158"/>
                  </a:lnTo>
                  <a:lnTo>
                    <a:pt x="130" y="155"/>
                  </a:lnTo>
                  <a:lnTo>
                    <a:pt x="131" y="153"/>
                  </a:lnTo>
                  <a:lnTo>
                    <a:pt x="133" y="153"/>
                  </a:lnTo>
                  <a:lnTo>
                    <a:pt x="134" y="150"/>
                  </a:lnTo>
                  <a:lnTo>
                    <a:pt x="133" y="148"/>
                  </a:lnTo>
                  <a:lnTo>
                    <a:pt x="134" y="147"/>
                  </a:lnTo>
                  <a:lnTo>
                    <a:pt x="134" y="145"/>
                  </a:lnTo>
                  <a:lnTo>
                    <a:pt x="136" y="145"/>
                  </a:lnTo>
                  <a:lnTo>
                    <a:pt x="137" y="145"/>
                  </a:lnTo>
                  <a:lnTo>
                    <a:pt x="137" y="142"/>
                  </a:lnTo>
                  <a:lnTo>
                    <a:pt x="136" y="140"/>
                  </a:lnTo>
                  <a:lnTo>
                    <a:pt x="136" y="139"/>
                  </a:lnTo>
                  <a:lnTo>
                    <a:pt x="136" y="136"/>
                  </a:lnTo>
                  <a:lnTo>
                    <a:pt x="133" y="131"/>
                  </a:lnTo>
                  <a:lnTo>
                    <a:pt x="131" y="126"/>
                  </a:lnTo>
                  <a:lnTo>
                    <a:pt x="131" y="125"/>
                  </a:lnTo>
                  <a:lnTo>
                    <a:pt x="130" y="123"/>
                  </a:lnTo>
                  <a:lnTo>
                    <a:pt x="126" y="123"/>
                  </a:lnTo>
                  <a:lnTo>
                    <a:pt x="125" y="123"/>
                  </a:lnTo>
                  <a:lnTo>
                    <a:pt x="120" y="120"/>
                  </a:lnTo>
                  <a:lnTo>
                    <a:pt x="120" y="120"/>
                  </a:lnTo>
                  <a:lnTo>
                    <a:pt x="120" y="118"/>
                  </a:lnTo>
                  <a:lnTo>
                    <a:pt x="120" y="118"/>
                  </a:lnTo>
                  <a:lnTo>
                    <a:pt x="120" y="117"/>
                  </a:lnTo>
                  <a:lnTo>
                    <a:pt x="119" y="115"/>
                  </a:lnTo>
                  <a:lnTo>
                    <a:pt x="119" y="114"/>
                  </a:lnTo>
                  <a:lnTo>
                    <a:pt x="117" y="112"/>
                  </a:lnTo>
                  <a:lnTo>
                    <a:pt x="115" y="114"/>
                  </a:lnTo>
                  <a:lnTo>
                    <a:pt x="114" y="114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1" y="114"/>
                  </a:lnTo>
                  <a:lnTo>
                    <a:pt x="112" y="112"/>
                  </a:lnTo>
                  <a:lnTo>
                    <a:pt x="112" y="110"/>
                  </a:lnTo>
                  <a:lnTo>
                    <a:pt x="111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4" y="104"/>
                  </a:lnTo>
                  <a:lnTo>
                    <a:pt x="103" y="103"/>
                  </a:lnTo>
                  <a:lnTo>
                    <a:pt x="101" y="103"/>
                  </a:lnTo>
                  <a:lnTo>
                    <a:pt x="100" y="103"/>
                  </a:lnTo>
                  <a:lnTo>
                    <a:pt x="96" y="103"/>
                  </a:lnTo>
                  <a:lnTo>
                    <a:pt x="95" y="103"/>
                  </a:lnTo>
                  <a:lnTo>
                    <a:pt x="95" y="103"/>
                  </a:lnTo>
                  <a:lnTo>
                    <a:pt x="93" y="103"/>
                  </a:lnTo>
                  <a:lnTo>
                    <a:pt x="92" y="103"/>
                  </a:lnTo>
                  <a:lnTo>
                    <a:pt x="92" y="103"/>
                  </a:lnTo>
                  <a:lnTo>
                    <a:pt x="90" y="99"/>
                  </a:lnTo>
                  <a:lnTo>
                    <a:pt x="87" y="99"/>
                  </a:lnTo>
                  <a:lnTo>
                    <a:pt x="81" y="93"/>
                  </a:lnTo>
                  <a:lnTo>
                    <a:pt x="78" y="92"/>
                  </a:lnTo>
                  <a:lnTo>
                    <a:pt x="74" y="88"/>
                  </a:lnTo>
                  <a:lnTo>
                    <a:pt x="71" y="85"/>
                  </a:lnTo>
                  <a:lnTo>
                    <a:pt x="70" y="84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65" y="84"/>
                  </a:lnTo>
                  <a:lnTo>
                    <a:pt x="65" y="84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2"/>
                  </a:lnTo>
                  <a:lnTo>
                    <a:pt x="65" y="81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59" y="76"/>
                  </a:lnTo>
                  <a:lnTo>
                    <a:pt x="59" y="74"/>
                  </a:lnTo>
                  <a:lnTo>
                    <a:pt x="59" y="74"/>
                  </a:lnTo>
                  <a:lnTo>
                    <a:pt x="57" y="73"/>
                  </a:lnTo>
                  <a:lnTo>
                    <a:pt x="57" y="73"/>
                  </a:lnTo>
                  <a:lnTo>
                    <a:pt x="55" y="73"/>
                  </a:lnTo>
                  <a:lnTo>
                    <a:pt x="55" y="71"/>
                  </a:lnTo>
                  <a:lnTo>
                    <a:pt x="55" y="70"/>
                  </a:lnTo>
                  <a:lnTo>
                    <a:pt x="55" y="70"/>
                  </a:lnTo>
                  <a:lnTo>
                    <a:pt x="55" y="66"/>
                  </a:lnTo>
                  <a:lnTo>
                    <a:pt x="52" y="63"/>
                  </a:lnTo>
                  <a:lnTo>
                    <a:pt x="52" y="57"/>
                  </a:lnTo>
                  <a:lnTo>
                    <a:pt x="51" y="55"/>
                  </a:lnTo>
                  <a:lnTo>
                    <a:pt x="49" y="55"/>
                  </a:lnTo>
                  <a:lnTo>
                    <a:pt x="44" y="54"/>
                  </a:lnTo>
                  <a:lnTo>
                    <a:pt x="38" y="49"/>
                  </a:lnTo>
                  <a:lnTo>
                    <a:pt x="37" y="49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7" y="49"/>
                  </a:lnTo>
                  <a:lnTo>
                    <a:pt x="24" y="52"/>
                  </a:lnTo>
                  <a:lnTo>
                    <a:pt x="21" y="57"/>
                  </a:lnTo>
                  <a:lnTo>
                    <a:pt x="19" y="57"/>
                  </a:lnTo>
                  <a:lnTo>
                    <a:pt x="16" y="59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11" y="57"/>
                  </a:lnTo>
                  <a:lnTo>
                    <a:pt x="13" y="57"/>
                  </a:lnTo>
                  <a:lnTo>
                    <a:pt x="13" y="55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3" y="52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7" y="52"/>
                  </a:lnTo>
                  <a:lnTo>
                    <a:pt x="5" y="51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3" y="46"/>
                  </a:lnTo>
                  <a:lnTo>
                    <a:pt x="3" y="44"/>
                  </a:lnTo>
                  <a:lnTo>
                    <a:pt x="3" y="44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5" y="40"/>
                  </a:lnTo>
                  <a:lnTo>
                    <a:pt x="3" y="40"/>
                  </a:lnTo>
                  <a:lnTo>
                    <a:pt x="3" y="40"/>
                  </a:lnTo>
                  <a:lnTo>
                    <a:pt x="2" y="40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2" y="35"/>
                  </a:lnTo>
                  <a:lnTo>
                    <a:pt x="3" y="35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3" y="25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10" y="21"/>
                  </a:lnTo>
                  <a:lnTo>
                    <a:pt x="11" y="21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6" y="21"/>
                  </a:lnTo>
                  <a:lnTo>
                    <a:pt x="18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1" y="16"/>
                  </a:lnTo>
                  <a:lnTo>
                    <a:pt x="21" y="16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7" y="16"/>
                  </a:lnTo>
                  <a:lnTo>
                    <a:pt x="29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0" y="19"/>
                  </a:lnTo>
                  <a:lnTo>
                    <a:pt x="32" y="21"/>
                  </a:lnTo>
                  <a:lnTo>
                    <a:pt x="32" y="22"/>
                  </a:lnTo>
                  <a:lnTo>
                    <a:pt x="33" y="22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9"/>
                  </a:lnTo>
                  <a:lnTo>
                    <a:pt x="35" y="19"/>
                  </a:lnTo>
                  <a:lnTo>
                    <a:pt x="35" y="18"/>
                  </a:lnTo>
                  <a:lnTo>
                    <a:pt x="37" y="16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8" y="11"/>
                  </a:lnTo>
                  <a:lnTo>
                    <a:pt x="38" y="10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3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3"/>
                  </a:lnTo>
                  <a:lnTo>
                    <a:pt x="49" y="14"/>
                  </a:lnTo>
                  <a:lnTo>
                    <a:pt x="49" y="16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51" y="14"/>
                  </a:lnTo>
                  <a:lnTo>
                    <a:pt x="49" y="13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1"/>
                  </a:lnTo>
                  <a:lnTo>
                    <a:pt x="49" y="10"/>
                  </a:lnTo>
                  <a:lnTo>
                    <a:pt x="49" y="8"/>
                  </a:lnTo>
                  <a:lnTo>
                    <a:pt x="51" y="8"/>
                  </a:lnTo>
                  <a:lnTo>
                    <a:pt x="51" y="8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4" y="8"/>
                  </a:lnTo>
                  <a:lnTo>
                    <a:pt x="54" y="8"/>
                  </a:lnTo>
                  <a:lnTo>
                    <a:pt x="54" y="7"/>
                  </a:lnTo>
                  <a:lnTo>
                    <a:pt x="55" y="3"/>
                  </a:lnTo>
                  <a:lnTo>
                    <a:pt x="55" y="3"/>
                  </a:lnTo>
                  <a:lnTo>
                    <a:pt x="57" y="3"/>
                  </a:lnTo>
                  <a:lnTo>
                    <a:pt x="59" y="3"/>
                  </a:lnTo>
                  <a:lnTo>
                    <a:pt x="59" y="5"/>
                  </a:lnTo>
                  <a:lnTo>
                    <a:pt x="60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5"/>
                  </a:lnTo>
                  <a:lnTo>
                    <a:pt x="63" y="3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70" y="2"/>
                  </a:lnTo>
                  <a:lnTo>
                    <a:pt x="70" y="2"/>
                  </a:lnTo>
                  <a:lnTo>
                    <a:pt x="71" y="2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8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7" name="Freeform 244">
              <a:extLst>
                <a:ext uri="{FF2B5EF4-FFF2-40B4-BE49-F238E27FC236}">
                  <a16:creationId xmlns:a16="http://schemas.microsoft.com/office/drawing/2014/main" id="{48F2CE9C-052F-48D3-AD99-9B3D7D7E5128}"/>
                </a:ext>
              </a:extLst>
            </p:cNvPr>
            <p:cNvSpPr>
              <a:spLocks/>
            </p:cNvSpPr>
            <p:nvPr/>
          </p:nvSpPr>
          <p:spPr bwMode="auto">
            <a:xfrm>
              <a:off x="5073020" y="2201608"/>
              <a:ext cx="311875" cy="144242"/>
            </a:xfrm>
            <a:custGeom>
              <a:avLst/>
              <a:gdLst>
                <a:gd name="T0" fmla="*/ 130 w 160"/>
                <a:gd name="T1" fmla="*/ 8 h 74"/>
                <a:gd name="T2" fmla="*/ 144 w 160"/>
                <a:gd name="T3" fmla="*/ 3 h 74"/>
                <a:gd name="T4" fmla="*/ 139 w 160"/>
                <a:gd name="T5" fmla="*/ 13 h 74"/>
                <a:gd name="T6" fmla="*/ 141 w 160"/>
                <a:gd name="T7" fmla="*/ 19 h 74"/>
                <a:gd name="T8" fmla="*/ 149 w 160"/>
                <a:gd name="T9" fmla="*/ 21 h 74"/>
                <a:gd name="T10" fmla="*/ 156 w 160"/>
                <a:gd name="T11" fmla="*/ 24 h 74"/>
                <a:gd name="T12" fmla="*/ 155 w 160"/>
                <a:gd name="T13" fmla="*/ 29 h 74"/>
                <a:gd name="T14" fmla="*/ 156 w 160"/>
                <a:gd name="T15" fmla="*/ 32 h 74"/>
                <a:gd name="T16" fmla="*/ 155 w 160"/>
                <a:gd name="T17" fmla="*/ 37 h 74"/>
                <a:gd name="T18" fmla="*/ 149 w 160"/>
                <a:gd name="T19" fmla="*/ 43 h 74"/>
                <a:gd name="T20" fmla="*/ 144 w 160"/>
                <a:gd name="T21" fmla="*/ 49 h 74"/>
                <a:gd name="T22" fmla="*/ 123 w 160"/>
                <a:gd name="T23" fmla="*/ 57 h 74"/>
                <a:gd name="T24" fmla="*/ 96 w 160"/>
                <a:gd name="T25" fmla="*/ 66 h 74"/>
                <a:gd name="T26" fmla="*/ 92 w 160"/>
                <a:gd name="T27" fmla="*/ 71 h 74"/>
                <a:gd name="T28" fmla="*/ 76 w 160"/>
                <a:gd name="T29" fmla="*/ 73 h 74"/>
                <a:gd name="T30" fmla="*/ 59 w 160"/>
                <a:gd name="T31" fmla="*/ 66 h 74"/>
                <a:gd name="T32" fmla="*/ 55 w 160"/>
                <a:gd name="T33" fmla="*/ 66 h 74"/>
                <a:gd name="T34" fmla="*/ 49 w 160"/>
                <a:gd name="T35" fmla="*/ 62 h 74"/>
                <a:gd name="T36" fmla="*/ 27 w 160"/>
                <a:gd name="T37" fmla="*/ 63 h 74"/>
                <a:gd name="T38" fmla="*/ 29 w 160"/>
                <a:gd name="T39" fmla="*/ 60 h 74"/>
                <a:gd name="T40" fmla="*/ 41 w 160"/>
                <a:gd name="T41" fmla="*/ 52 h 74"/>
                <a:gd name="T42" fmla="*/ 37 w 160"/>
                <a:gd name="T43" fmla="*/ 52 h 74"/>
                <a:gd name="T44" fmla="*/ 43 w 160"/>
                <a:gd name="T45" fmla="*/ 46 h 74"/>
                <a:gd name="T46" fmla="*/ 33 w 160"/>
                <a:gd name="T47" fmla="*/ 46 h 74"/>
                <a:gd name="T48" fmla="*/ 18 w 160"/>
                <a:gd name="T49" fmla="*/ 41 h 74"/>
                <a:gd name="T50" fmla="*/ 8 w 160"/>
                <a:gd name="T51" fmla="*/ 40 h 74"/>
                <a:gd name="T52" fmla="*/ 19 w 160"/>
                <a:gd name="T53" fmla="*/ 37 h 74"/>
                <a:gd name="T54" fmla="*/ 29 w 160"/>
                <a:gd name="T55" fmla="*/ 37 h 74"/>
                <a:gd name="T56" fmla="*/ 37 w 160"/>
                <a:gd name="T57" fmla="*/ 33 h 74"/>
                <a:gd name="T58" fmla="*/ 38 w 160"/>
                <a:gd name="T59" fmla="*/ 27 h 74"/>
                <a:gd name="T60" fmla="*/ 21 w 160"/>
                <a:gd name="T61" fmla="*/ 24 h 74"/>
                <a:gd name="T62" fmla="*/ 3 w 160"/>
                <a:gd name="T63" fmla="*/ 22 h 74"/>
                <a:gd name="T64" fmla="*/ 7 w 160"/>
                <a:gd name="T65" fmla="*/ 21 h 74"/>
                <a:gd name="T66" fmla="*/ 18 w 160"/>
                <a:gd name="T67" fmla="*/ 19 h 74"/>
                <a:gd name="T68" fmla="*/ 14 w 160"/>
                <a:gd name="T69" fmla="*/ 16 h 74"/>
                <a:gd name="T70" fmla="*/ 16 w 160"/>
                <a:gd name="T71" fmla="*/ 13 h 74"/>
                <a:gd name="T72" fmla="*/ 16 w 160"/>
                <a:gd name="T73" fmla="*/ 8 h 74"/>
                <a:gd name="T74" fmla="*/ 24 w 160"/>
                <a:gd name="T75" fmla="*/ 13 h 74"/>
                <a:gd name="T76" fmla="*/ 27 w 160"/>
                <a:gd name="T77" fmla="*/ 16 h 74"/>
                <a:gd name="T78" fmla="*/ 24 w 160"/>
                <a:gd name="T79" fmla="*/ 10 h 74"/>
                <a:gd name="T80" fmla="*/ 27 w 160"/>
                <a:gd name="T81" fmla="*/ 7 h 74"/>
                <a:gd name="T82" fmla="*/ 22 w 160"/>
                <a:gd name="T83" fmla="*/ 3 h 74"/>
                <a:gd name="T84" fmla="*/ 38 w 160"/>
                <a:gd name="T85" fmla="*/ 8 h 74"/>
                <a:gd name="T86" fmla="*/ 46 w 160"/>
                <a:gd name="T87" fmla="*/ 14 h 74"/>
                <a:gd name="T88" fmla="*/ 44 w 160"/>
                <a:gd name="T89" fmla="*/ 22 h 74"/>
                <a:gd name="T90" fmla="*/ 44 w 160"/>
                <a:gd name="T91" fmla="*/ 26 h 74"/>
                <a:gd name="T92" fmla="*/ 51 w 160"/>
                <a:gd name="T93" fmla="*/ 27 h 74"/>
                <a:gd name="T94" fmla="*/ 55 w 160"/>
                <a:gd name="T95" fmla="*/ 21 h 74"/>
                <a:gd name="T96" fmla="*/ 60 w 160"/>
                <a:gd name="T97" fmla="*/ 14 h 74"/>
                <a:gd name="T98" fmla="*/ 71 w 160"/>
                <a:gd name="T99" fmla="*/ 18 h 74"/>
                <a:gd name="T100" fmla="*/ 74 w 160"/>
                <a:gd name="T101" fmla="*/ 11 h 74"/>
                <a:gd name="T102" fmla="*/ 85 w 160"/>
                <a:gd name="T103" fmla="*/ 11 h 74"/>
                <a:gd name="T104" fmla="*/ 93 w 160"/>
                <a:gd name="T105" fmla="*/ 18 h 74"/>
                <a:gd name="T106" fmla="*/ 100 w 160"/>
                <a:gd name="T107" fmla="*/ 13 h 74"/>
                <a:gd name="T108" fmla="*/ 108 w 160"/>
                <a:gd name="T109" fmla="*/ 8 h 74"/>
                <a:gd name="T110" fmla="*/ 117 w 160"/>
                <a:gd name="T111" fmla="*/ 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0" h="74">
                  <a:moveTo>
                    <a:pt x="123" y="0"/>
                  </a:moveTo>
                  <a:lnTo>
                    <a:pt x="123" y="0"/>
                  </a:lnTo>
                  <a:lnTo>
                    <a:pt x="125" y="3"/>
                  </a:lnTo>
                  <a:lnTo>
                    <a:pt x="126" y="3"/>
                  </a:lnTo>
                  <a:lnTo>
                    <a:pt x="128" y="5"/>
                  </a:lnTo>
                  <a:lnTo>
                    <a:pt x="128" y="7"/>
                  </a:lnTo>
                  <a:lnTo>
                    <a:pt x="128" y="7"/>
                  </a:lnTo>
                  <a:lnTo>
                    <a:pt x="130" y="8"/>
                  </a:lnTo>
                  <a:lnTo>
                    <a:pt x="131" y="8"/>
                  </a:lnTo>
                  <a:lnTo>
                    <a:pt x="134" y="7"/>
                  </a:lnTo>
                  <a:lnTo>
                    <a:pt x="136" y="7"/>
                  </a:lnTo>
                  <a:lnTo>
                    <a:pt x="139" y="5"/>
                  </a:lnTo>
                  <a:lnTo>
                    <a:pt x="141" y="3"/>
                  </a:lnTo>
                  <a:lnTo>
                    <a:pt x="142" y="3"/>
                  </a:lnTo>
                  <a:lnTo>
                    <a:pt x="144" y="3"/>
                  </a:lnTo>
                  <a:lnTo>
                    <a:pt x="144" y="3"/>
                  </a:lnTo>
                  <a:lnTo>
                    <a:pt x="142" y="5"/>
                  </a:lnTo>
                  <a:lnTo>
                    <a:pt x="141" y="5"/>
                  </a:lnTo>
                  <a:lnTo>
                    <a:pt x="139" y="7"/>
                  </a:lnTo>
                  <a:lnTo>
                    <a:pt x="137" y="8"/>
                  </a:lnTo>
                  <a:lnTo>
                    <a:pt x="136" y="10"/>
                  </a:lnTo>
                  <a:lnTo>
                    <a:pt x="136" y="11"/>
                  </a:lnTo>
                  <a:lnTo>
                    <a:pt x="137" y="11"/>
                  </a:lnTo>
                  <a:lnTo>
                    <a:pt x="139" y="13"/>
                  </a:lnTo>
                  <a:lnTo>
                    <a:pt x="141" y="11"/>
                  </a:lnTo>
                  <a:lnTo>
                    <a:pt x="142" y="11"/>
                  </a:lnTo>
                  <a:lnTo>
                    <a:pt x="142" y="13"/>
                  </a:lnTo>
                  <a:lnTo>
                    <a:pt x="142" y="13"/>
                  </a:lnTo>
                  <a:lnTo>
                    <a:pt x="142" y="14"/>
                  </a:lnTo>
                  <a:lnTo>
                    <a:pt x="142" y="16"/>
                  </a:lnTo>
                  <a:lnTo>
                    <a:pt x="142" y="18"/>
                  </a:lnTo>
                  <a:lnTo>
                    <a:pt x="141" y="19"/>
                  </a:lnTo>
                  <a:lnTo>
                    <a:pt x="141" y="19"/>
                  </a:lnTo>
                  <a:lnTo>
                    <a:pt x="142" y="19"/>
                  </a:lnTo>
                  <a:lnTo>
                    <a:pt x="147" y="18"/>
                  </a:lnTo>
                  <a:lnTo>
                    <a:pt x="147" y="18"/>
                  </a:lnTo>
                  <a:lnTo>
                    <a:pt x="147" y="19"/>
                  </a:lnTo>
                  <a:lnTo>
                    <a:pt x="147" y="19"/>
                  </a:lnTo>
                  <a:lnTo>
                    <a:pt x="147" y="21"/>
                  </a:lnTo>
                  <a:lnTo>
                    <a:pt x="149" y="21"/>
                  </a:lnTo>
                  <a:lnTo>
                    <a:pt x="147" y="21"/>
                  </a:lnTo>
                  <a:lnTo>
                    <a:pt x="145" y="24"/>
                  </a:lnTo>
                  <a:lnTo>
                    <a:pt x="149" y="22"/>
                  </a:lnTo>
                  <a:lnTo>
                    <a:pt x="150" y="22"/>
                  </a:lnTo>
                  <a:lnTo>
                    <a:pt x="153" y="22"/>
                  </a:lnTo>
                  <a:lnTo>
                    <a:pt x="155" y="22"/>
                  </a:lnTo>
                  <a:lnTo>
                    <a:pt x="155" y="24"/>
                  </a:lnTo>
                  <a:lnTo>
                    <a:pt x="156" y="24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6"/>
                  </a:lnTo>
                  <a:lnTo>
                    <a:pt x="158" y="27"/>
                  </a:lnTo>
                  <a:lnTo>
                    <a:pt x="156" y="27"/>
                  </a:lnTo>
                  <a:lnTo>
                    <a:pt x="156" y="29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6" y="29"/>
                  </a:lnTo>
                  <a:lnTo>
                    <a:pt x="156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0"/>
                  </a:lnTo>
                  <a:lnTo>
                    <a:pt x="158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8" y="33"/>
                  </a:lnTo>
                  <a:lnTo>
                    <a:pt x="158" y="33"/>
                  </a:lnTo>
                  <a:lnTo>
                    <a:pt x="160" y="35"/>
                  </a:lnTo>
                  <a:lnTo>
                    <a:pt x="158" y="35"/>
                  </a:lnTo>
                  <a:lnTo>
                    <a:pt x="158" y="37"/>
                  </a:lnTo>
                  <a:lnTo>
                    <a:pt x="158" y="37"/>
                  </a:lnTo>
                  <a:lnTo>
                    <a:pt x="155" y="37"/>
                  </a:lnTo>
                  <a:lnTo>
                    <a:pt x="155" y="37"/>
                  </a:lnTo>
                  <a:lnTo>
                    <a:pt x="155" y="38"/>
                  </a:lnTo>
                  <a:lnTo>
                    <a:pt x="155" y="40"/>
                  </a:lnTo>
                  <a:lnTo>
                    <a:pt x="155" y="40"/>
                  </a:lnTo>
                  <a:lnTo>
                    <a:pt x="153" y="41"/>
                  </a:lnTo>
                  <a:lnTo>
                    <a:pt x="152" y="43"/>
                  </a:lnTo>
                  <a:lnTo>
                    <a:pt x="150" y="43"/>
                  </a:lnTo>
                  <a:lnTo>
                    <a:pt x="149" y="43"/>
                  </a:lnTo>
                  <a:lnTo>
                    <a:pt x="147" y="43"/>
                  </a:lnTo>
                  <a:lnTo>
                    <a:pt x="147" y="44"/>
                  </a:lnTo>
                  <a:lnTo>
                    <a:pt x="145" y="46"/>
                  </a:lnTo>
                  <a:lnTo>
                    <a:pt x="145" y="46"/>
                  </a:lnTo>
                  <a:lnTo>
                    <a:pt x="147" y="46"/>
                  </a:lnTo>
                  <a:lnTo>
                    <a:pt x="145" y="48"/>
                  </a:lnTo>
                  <a:lnTo>
                    <a:pt x="145" y="49"/>
                  </a:lnTo>
                  <a:lnTo>
                    <a:pt x="144" y="49"/>
                  </a:lnTo>
                  <a:lnTo>
                    <a:pt x="144" y="51"/>
                  </a:lnTo>
                  <a:lnTo>
                    <a:pt x="141" y="51"/>
                  </a:lnTo>
                  <a:lnTo>
                    <a:pt x="139" y="52"/>
                  </a:lnTo>
                  <a:lnTo>
                    <a:pt x="137" y="54"/>
                  </a:lnTo>
                  <a:lnTo>
                    <a:pt x="134" y="54"/>
                  </a:lnTo>
                  <a:lnTo>
                    <a:pt x="131" y="54"/>
                  </a:lnTo>
                  <a:lnTo>
                    <a:pt x="126" y="55"/>
                  </a:lnTo>
                  <a:lnTo>
                    <a:pt x="123" y="57"/>
                  </a:lnTo>
                  <a:lnTo>
                    <a:pt x="120" y="59"/>
                  </a:lnTo>
                  <a:lnTo>
                    <a:pt x="117" y="62"/>
                  </a:lnTo>
                  <a:lnTo>
                    <a:pt x="114" y="63"/>
                  </a:lnTo>
                  <a:lnTo>
                    <a:pt x="112" y="63"/>
                  </a:lnTo>
                  <a:lnTo>
                    <a:pt x="111" y="63"/>
                  </a:lnTo>
                  <a:lnTo>
                    <a:pt x="108" y="65"/>
                  </a:lnTo>
                  <a:lnTo>
                    <a:pt x="100" y="66"/>
                  </a:lnTo>
                  <a:lnTo>
                    <a:pt x="96" y="66"/>
                  </a:lnTo>
                  <a:lnTo>
                    <a:pt x="96" y="68"/>
                  </a:lnTo>
                  <a:lnTo>
                    <a:pt x="96" y="68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6" y="70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2" y="71"/>
                  </a:lnTo>
                  <a:lnTo>
                    <a:pt x="92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0" y="71"/>
                  </a:lnTo>
                  <a:lnTo>
                    <a:pt x="92" y="73"/>
                  </a:lnTo>
                  <a:lnTo>
                    <a:pt x="90" y="73"/>
                  </a:lnTo>
                  <a:lnTo>
                    <a:pt x="85" y="74"/>
                  </a:lnTo>
                  <a:lnTo>
                    <a:pt x="76" y="73"/>
                  </a:lnTo>
                  <a:lnTo>
                    <a:pt x="73" y="73"/>
                  </a:lnTo>
                  <a:lnTo>
                    <a:pt x="68" y="71"/>
                  </a:lnTo>
                  <a:lnTo>
                    <a:pt x="67" y="71"/>
                  </a:lnTo>
                  <a:lnTo>
                    <a:pt x="63" y="71"/>
                  </a:lnTo>
                  <a:lnTo>
                    <a:pt x="60" y="68"/>
                  </a:lnTo>
                  <a:lnTo>
                    <a:pt x="59" y="68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59" y="66"/>
                  </a:lnTo>
                  <a:lnTo>
                    <a:pt x="60" y="66"/>
                  </a:lnTo>
                  <a:lnTo>
                    <a:pt x="60" y="65"/>
                  </a:lnTo>
                  <a:lnTo>
                    <a:pt x="60" y="65"/>
                  </a:lnTo>
                  <a:lnTo>
                    <a:pt x="59" y="65"/>
                  </a:lnTo>
                  <a:lnTo>
                    <a:pt x="57" y="66"/>
                  </a:lnTo>
                  <a:lnTo>
                    <a:pt x="55" y="66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2" y="65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9" y="62"/>
                  </a:lnTo>
                  <a:lnTo>
                    <a:pt x="48" y="62"/>
                  </a:lnTo>
                  <a:lnTo>
                    <a:pt x="46" y="63"/>
                  </a:lnTo>
                  <a:lnTo>
                    <a:pt x="44" y="63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5"/>
                  </a:lnTo>
                  <a:lnTo>
                    <a:pt x="27" y="63"/>
                  </a:lnTo>
                  <a:lnTo>
                    <a:pt x="26" y="62"/>
                  </a:lnTo>
                  <a:lnTo>
                    <a:pt x="26" y="60"/>
                  </a:lnTo>
                  <a:lnTo>
                    <a:pt x="26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9" y="59"/>
                  </a:lnTo>
                  <a:lnTo>
                    <a:pt x="29" y="60"/>
                  </a:lnTo>
                  <a:lnTo>
                    <a:pt x="29" y="60"/>
                  </a:lnTo>
                  <a:lnTo>
                    <a:pt x="33" y="59"/>
                  </a:lnTo>
                  <a:lnTo>
                    <a:pt x="37" y="59"/>
                  </a:lnTo>
                  <a:lnTo>
                    <a:pt x="37" y="59"/>
                  </a:lnTo>
                  <a:lnTo>
                    <a:pt x="38" y="57"/>
                  </a:lnTo>
                  <a:lnTo>
                    <a:pt x="38" y="55"/>
                  </a:lnTo>
                  <a:lnTo>
                    <a:pt x="40" y="55"/>
                  </a:lnTo>
                  <a:lnTo>
                    <a:pt x="40" y="54"/>
                  </a:lnTo>
                  <a:lnTo>
                    <a:pt x="41" y="52"/>
                  </a:lnTo>
                  <a:lnTo>
                    <a:pt x="41" y="52"/>
                  </a:lnTo>
                  <a:lnTo>
                    <a:pt x="43" y="52"/>
                  </a:lnTo>
                  <a:lnTo>
                    <a:pt x="44" y="51"/>
                  </a:lnTo>
                  <a:lnTo>
                    <a:pt x="43" y="51"/>
                  </a:lnTo>
                  <a:lnTo>
                    <a:pt x="41" y="51"/>
                  </a:lnTo>
                  <a:lnTo>
                    <a:pt x="38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8" y="51"/>
                  </a:lnTo>
                  <a:lnTo>
                    <a:pt x="37" y="51"/>
                  </a:lnTo>
                  <a:lnTo>
                    <a:pt x="37" y="51"/>
                  </a:lnTo>
                  <a:lnTo>
                    <a:pt x="37" y="49"/>
                  </a:lnTo>
                  <a:lnTo>
                    <a:pt x="38" y="48"/>
                  </a:lnTo>
                  <a:lnTo>
                    <a:pt x="41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3" y="46"/>
                  </a:lnTo>
                  <a:lnTo>
                    <a:pt x="41" y="44"/>
                  </a:lnTo>
                  <a:lnTo>
                    <a:pt x="38" y="48"/>
                  </a:lnTo>
                  <a:lnTo>
                    <a:pt x="35" y="48"/>
                  </a:lnTo>
                  <a:lnTo>
                    <a:pt x="35" y="4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2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3" y="43"/>
                  </a:lnTo>
                  <a:lnTo>
                    <a:pt x="32" y="43"/>
                  </a:lnTo>
                  <a:lnTo>
                    <a:pt x="30" y="41"/>
                  </a:lnTo>
                  <a:lnTo>
                    <a:pt x="27" y="41"/>
                  </a:lnTo>
                  <a:lnTo>
                    <a:pt x="18" y="41"/>
                  </a:lnTo>
                  <a:lnTo>
                    <a:pt x="16" y="41"/>
                  </a:lnTo>
                  <a:lnTo>
                    <a:pt x="13" y="43"/>
                  </a:lnTo>
                  <a:lnTo>
                    <a:pt x="10" y="43"/>
                  </a:lnTo>
                  <a:lnTo>
                    <a:pt x="10" y="43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10" y="38"/>
                  </a:lnTo>
                  <a:lnTo>
                    <a:pt x="13" y="40"/>
                  </a:lnTo>
                  <a:lnTo>
                    <a:pt x="14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21" y="37"/>
                  </a:lnTo>
                  <a:lnTo>
                    <a:pt x="21" y="38"/>
                  </a:lnTo>
                  <a:lnTo>
                    <a:pt x="24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6" y="37"/>
                  </a:lnTo>
                  <a:lnTo>
                    <a:pt x="27" y="37"/>
                  </a:lnTo>
                  <a:lnTo>
                    <a:pt x="29" y="37"/>
                  </a:lnTo>
                  <a:lnTo>
                    <a:pt x="30" y="37"/>
                  </a:lnTo>
                  <a:lnTo>
                    <a:pt x="32" y="37"/>
                  </a:lnTo>
                  <a:lnTo>
                    <a:pt x="38" y="37"/>
                  </a:lnTo>
                  <a:lnTo>
                    <a:pt x="40" y="35"/>
                  </a:lnTo>
                  <a:lnTo>
                    <a:pt x="40" y="35"/>
                  </a:lnTo>
                  <a:lnTo>
                    <a:pt x="40" y="33"/>
                  </a:lnTo>
                  <a:lnTo>
                    <a:pt x="40" y="32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0" y="33"/>
                  </a:lnTo>
                  <a:lnTo>
                    <a:pt x="29" y="32"/>
                  </a:lnTo>
                  <a:lnTo>
                    <a:pt x="30" y="32"/>
                  </a:lnTo>
                  <a:lnTo>
                    <a:pt x="32" y="30"/>
                  </a:lnTo>
                  <a:lnTo>
                    <a:pt x="35" y="29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40" y="27"/>
                  </a:lnTo>
                  <a:lnTo>
                    <a:pt x="37" y="26"/>
                  </a:lnTo>
                  <a:lnTo>
                    <a:pt x="32" y="26"/>
                  </a:lnTo>
                  <a:lnTo>
                    <a:pt x="32" y="24"/>
                  </a:lnTo>
                  <a:lnTo>
                    <a:pt x="27" y="24"/>
                  </a:lnTo>
                  <a:lnTo>
                    <a:pt x="26" y="24"/>
                  </a:lnTo>
                  <a:lnTo>
                    <a:pt x="24" y="24"/>
                  </a:lnTo>
                  <a:lnTo>
                    <a:pt x="21" y="24"/>
                  </a:lnTo>
                  <a:lnTo>
                    <a:pt x="13" y="26"/>
                  </a:lnTo>
                  <a:lnTo>
                    <a:pt x="11" y="27"/>
                  </a:lnTo>
                  <a:lnTo>
                    <a:pt x="10" y="27"/>
                  </a:lnTo>
                  <a:lnTo>
                    <a:pt x="8" y="27"/>
                  </a:lnTo>
                  <a:lnTo>
                    <a:pt x="5" y="26"/>
                  </a:lnTo>
                  <a:lnTo>
                    <a:pt x="2" y="26"/>
                  </a:lnTo>
                  <a:lnTo>
                    <a:pt x="0" y="24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5" y="22"/>
                  </a:lnTo>
                  <a:lnTo>
                    <a:pt x="8" y="24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21"/>
                  </a:lnTo>
                  <a:lnTo>
                    <a:pt x="7" y="21"/>
                  </a:lnTo>
                  <a:lnTo>
                    <a:pt x="7" y="19"/>
                  </a:lnTo>
                  <a:lnTo>
                    <a:pt x="7" y="19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21"/>
                  </a:lnTo>
                  <a:lnTo>
                    <a:pt x="16" y="21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4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11" y="16"/>
                  </a:lnTo>
                  <a:lnTo>
                    <a:pt x="14" y="16"/>
                  </a:lnTo>
                  <a:lnTo>
                    <a:pt x="13" y="14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4" y="13"/>
                  </a:lnTo>
                  <a:lnTo>
                    <a:pt x="16" y="13"/>
                  </a:lnTo>
                  <a:lnTo>
                    <a:pt x="14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8" y="10"/>
                  </a:lnTo>
                  <a:lnTo>
                    <a:pt x="21" y="11"/>
                  </a:lnTo>
                  <a:lnTo>
                    <a:pt x="22" y="11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2" y="13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6" y="13"/>
                  </a:lnTo>
                  <a:lnTo>
                    <a:pt x="26" y="1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29" y="14"/>
                  </a:lnTo>
                  <a:lnTo>
                    <a:pt x="29" y="14"/>
                  </a:lnTo>
                  <a:lnTo>
                    <a:pt x="27" y="16"/>
                  </a:lnTo>
                  <a:lnTo>
                    <a:pt x="27" y="16"/>
                  </a:lnTo>
                  <a:lnTo>
                    <a:pt x="29" y="16"/>
                  </a:lnTo>
                  <a:lnTo>
                    <a:pt x="30" y="16"/>
                  </a:lnTo>
                  <a:lnTo>
                    <a:pt x="30" y="14"/>
                  </a:lnTo>
                  <a:lnTo>
                    <a:pt x="30" y="13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26" y="10"/>
                  </a:lnTo>
                  <a:lnTo>
                    <a:pt x="24" y="10"/>
                  </a:lnTo>
                  <a:lnTo>
                    <a:pt x="22" y="8"/>
                  </a:lnTo>
                  <a:lnTo>
                    <a:pt x="24" y="8"/>
                  </a:lnTo>
                  <a:lnTo>
                    <a:pt x="24" y="7"/>
                  </a:lnTo>
                  <a:lnTo>
                    <a:pt x="26" y="7"/>
                  </a:lnTo>
                  <a:lnTo>
                    <a:pt x="29" y="7"/>
                  </a:lnTo>
                  <a:lnTo>
                    <a:pt x="30" y="7"/>
                  </a:lnTo>
                  <a:lnTo>
                    <a:pt x="29" y="7"/>
                  </a:lnTo>
                  <a:lnTo>
                    <a:pt x="27" y="7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2" y="5"/>
                  </a:lnTo>
                  <a:lnTo>
                    <a:pt x="21" y="5"/>
                  </a:lnTo>
                  <a:lnTo>
                    <a:pt x="21" y="5"/>
                  </a:lnTo>
                  <a:lnTo>
                    <a:pt x="21" y="3"/>
                  </a:lnTo>
                  <a:lnTo>
                    <a:pt x="22" y="3"/>
                  </a:lnTo>
                  <a:lnTo>
                    <a:pt x="24" y="2"/>
                  </a:lnTo>
                  <a:lnTo>
                    <a:pt x="26" y="3"/>
                  </a:lnTo>
                  <a:lnTo>
                    <a:pt x="29" y="2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5" y="7"/>
                  </a:lnTo>
                  <a:lnTo>
                    <a:pt x="37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3" y="11"/>
                  </a:lnTo>
                  <a:lnTo>
                    <a:pt x="46" y="13"/>
                  </a:lnTo>
                  <a:lnTo>
                    <a:pt x="46" y="13"/>
                  </a:lnTo>
                  <a:lnTo>
                    <a:pt x="44" y="13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46" y="19"/>
                  </a:lnTo>
                  <a:lnTo>
                    <a:pt x="44" y="21"/>
                  </a:lnTo>
                  <a:lnTo>
                    <a:pt x="44" y="21"/>
                  </a:lnTo>
                  <a:lnTo>
                    <a:pt x="41" y="19"/>
                  </a:lnTo>
                  <a:lnTo>
                    <a:pt x="43" y="21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6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4" y="26"/>
                  </a:lnTo>
                  <a:lnTo>
                    <a:pt x="44" y="26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8" y="27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49" y="30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7"/>
                  </a:lnTo>
                  <a:lnTo>
                    <a:pt x="51" y="26"/>
                  </a:lnTo>
                  <a:lnTo>
                    <a:pt x="52" y="24"/>
                  </a:lnTo>
                  <a:lnTo>
                    <a:pt x="54" y="22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5" y="21"/>
                  </a:lnTo>
                  <a:lnTo>
                    <a:pt x="57" y="24"/>
                  </a:lnTo>
                  <a:lnTo>
                    <a:pt x="59" y="24"/>
                  </a:lnTo>
                  <a:lnTo>
                    <a:pt x="59" y="24"/>
                  </a:lnTo>
                  <a:lnTo>
                    <a:pt x="60" y="22"/>
                  </a:lnTo>
                  <a:lnTo>
                    <a:pt x="60" y="19"/>
                  </a:lnTo>
                  <a:lnTo>
                    <a:pt x="60" y="18"/>
                  </a:lnTo>
                  <a:lnTo>
                    <a:pt x="60" y="14"/>
                  </a:lnTo>
                  <a:lnTo>
                    <a:pt x="60" y="13"/>
                  </a:lnTo>
                  <a:lnTo>
                    <a:pt x="62" y="11"/>
                  </a:lnTo>
                  <a:lnTo>
                    <a:pt x="63" y="11"/>
                  </a:lnTo>
                  <a:lnTo>
                    <a:pt x="65" y="11"/>
                  </a:lnTo>
                  <a:lnTo>
                    <a:pt x="65" y="11"/>
                  </a:lnTo>
                  <a:lnTo>
                    <a:pt x="68" y="14"/>
                  </a:lnTo>
                  <a:lnTo>
                    <a:pt x="70" y="16"/>
                  </a:lnTo>
                  <a:lnTo>
                    <a:pt x="71" y="18"/>
                  </a:lnTo>
                  <a:lnTo>
                    <a:pt x="71" y="19"/>
                  </a:lnTo>
                  <a:lnTo>
                    <a:pt x="73" y="19"/>
                  </a:lnTo>
                  <a:lnTo>
                    <a:pt x="73" y="19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4" y="11"/>
                  </a:lnTo>
                  <a:lnTo>
                    <a:pt x="78" y="11"/>
                  </a:lnTo>
                  <a:lnTo>
                    <a:pt x="79" y="10"/>
                  </a:lnTo>
                  <a:lnTo>
                    <a:pt x="81" y="10"/>
                  </a:lnTo>
                  <a:lnTo>
                    <a:pt x="81" y="8"/>
                  </a:lnTo>
                  <a:lnTo>
                    <a:pt x="82" y="8"/>
                  </a:lnTo>
                  <a:lnTo>
                    <a:pt x="84" y="10"/>
                  </a:lnTo>
                  <a:lnTo>
                    <a:pt x="84" y="10"/>
                  </a:lnTo>
                  <a:lnTo>
                    <a:pt x="85" y="11"/>
                  </a:lnTo>
                  <a:lnTo>
                    <a:pt x="89" y="14"/>
                  </a:lnTo>
                  <a:lnTo>
                    <a:pt x="90" y="16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2" y="19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8"/>
                  </a:lnTo>
                  <a:lnTo>
                    <a:pt x="92" y="16"/>
                  </a:lnTo>
                  <a:lnTo>
                    <a:pt x="90" y="11"/>
                  </a:lnTo>
                  <a:lnTo>
                    <a:pt x="90" y="10"/>
                  </a:lnTo>
                  <a:lnTo>
                    <a:pt x="90" y="10"/>
                  </a:lnTo>
                  <a:lnTo>
                    <a:pt x="92" y="10"/>
                  </a:lnTo>
                  <a:lnTo>
                    <a:pt x="96" y="10"/>
                  </a:lnTo>
                  <a:lnTo>
                    <a:pt x="96" y="10"/>
                  </a:lnTo>
                  <a:lnTo>
                    <a:pt x="100" y="13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3"/>
                  </a:lnTo>
                  <a:lnTo>
                    <a:pt x="103" y="13"/>
                  </a:lnTo>
                  <a:lnTo>
                    <a:pt x="104" y="11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10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112" y="10"/>
                  </a:lnTo>
                  <a:lnTo>
                    <a:pt x="114" y="10"/>
                  </a:lnTo>
                  <a:lnTo>
                    <a:pt x="117" y="8"/>
                  </a:lnTo>
                  <a:lnTo>
                    <a:pt x="117" y="7"/>
                  </a:lnTo>
                  <a:lnTo>
                    <a:pt x="117" y="7"/>
                  </a:lnTo>
                  <a:lnTo>
                    <a:pt x="115" y="2"/>
                  </a:lnTo>
                  <a:lnTo>
                    <a:pt x="117" y="2"/>
                  </a:lnTo>
                  <a:lnTo>
                    <a:pt x="120" y="0"/>
                  </a:lnTo>
                  <a:lnTo>
                    <a:pt x="1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8" name="Freeform 245">
              <a:extLst>
                <a:ext uri="{FF2B5EF4-FFF2-40B4-BE49-F238E27FC236}">
                  <a16:creationId xmlns:a16="http://schemas.microsoft.com/office/drawing/2014/main" id="{3BC3F7F0-DC4D-427F-B74B-C851DB0E14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04699" y="3240542"/>
              <a:ext cx="543833" cy="460016"/>
            </a:xfrm>
            <a:custGeom>
              <a:avLst/>
              <a:gdLst>
                <a:gd name="T0" fmla="*/ 167 w 279"/>
                <a:gd name="T1" fmla="*/ 213 h 236"/>
                <a:gd name="T2" fmla="*/ 170 w 279"/>
                <a:gd name="T3" fmla="*/ 208 h 236"/>
                <a:gd name="T4" fmla="*/ 14 w 279"/>
                <a:gd name="T5" fmla="*/ 6 h 236"/>
                <a:gd name="T6" fmla="*/ 28 w 279"/>
                <a:gd name="T7" fmla="*/ 14 h 236"/>
                <a:gd name="T8" fmla="*/ 45 w 279"/>
                <a:gd name="T9" fmla="*/ 8 h 236"/>
                <a:gd name="T10" fmla="*/ 61 w 279"/>
                <a:gd name="T11" fmla="*/ 8 h 236"/>
                <a:gd name="T12" fmla="*/ 61 w 279"/>
                <a:gd name="T13" fmla="*/ 14 h 236"/>
                <a:gd name="T14" fmla="*/ 63 w 279"/>
                <a:gd name="T15" fmla="*/ 20 h 236"/>
                <a:gd name="T16" fmla="*/ 72 w 279"/>
                <a:gd name="T17" fmla="*/ 31 h 236"/>
                <a:gd name="T18" fmla="*/ 89 w 279"/>
                <a:gd name="T19" fmla="*/ 41 h 236"/>
                <a:gd name="T20" fmla="*/ 141 w 279"/>
                <a:gd name="T21" fmla="*/ 49 h 236"/>
                <a:gd name="T22" fmla="*/ 148 w 279"/>
                <a:gd name="T23" fmla="*/ 41 h 236"/>
                <a:gd name="T24" fmla="*/ 162 w 279"/>
                <a:gd name="T25" fmla="*/ 30 h 236"/>
                <a:gd name="T26" fmla="*/ 179 w 279"/>
                <a:gd name="T27" fmla="*/ 27 h 236"/>
                <a:gd name="T28" fmla="*/ 192 w 279"/>
                <a:gd name="T29" fmla="*/ 28 h 236"/>
                <a:gd name="T30" fmla="*/ 206 w 279"/>
                <a:gd name="T31" fmla="*/ 36 h 236"/>
                <a:gd name="T32" fmla="*/ 220 w 279"/>
                <a:gd name="T33" fmla="*/ 38 h 236"/>
                <a:gd name="T34" fmla="*/ 233 w 279"/>
                <a:gd name="T35" fmla="*/ 49 h 236"/>
                <a:gd name="T36" fmla="*/ 249 w 279"/>
                <a:gd name="T37" fmla="*/ 63 h 236"/>
                <a:gd name="T38" fmla="*/ 250 w 279"/>
                <a:gd name="T39" fmla="*/ 71 h 236"/>
                <a:gd name="T40" fmla="*/ 247 w 279"/>
                <a:gd name="T41" fmla="*/ 79 h 236"/>
                <a:gd name="T42" fmla="*/ 242 w 279"/>
                <a:gd name="T43" fmla="*/ 86 h 236"/>
                <a:gd name="T44" fmla="*/ 239 w 279"/>
                <a:gd name="T45" fmla="*/ 98 h 236"/>
                <a:gd name="T46" fmla="*/ 241 w 279"/>
                <a:gd name="T47" fmla="*/ 107 h 236"/>
                <a:gd name="T48" fmla="*/ 242 w 279"/>
                <a:gd name="T49" fmla="*/ 132 h 236"/>
                <a:gd name="T50" fmla="*/ 257 w 279"/>
                <a:gd name="T51" fmla="*/ 146 h 236"/>
                <a:gd name="T52" fmla="*/ 250 w 279"/>
                <a:gd name="T53" fmla="*/ 172 h 236"/>
                <a:gd name="T54" fmla="*/ 268 w 279"/>
                <a:gd name="T55" fmla="*/ 187 h 236"/>
                <a:gd name="T56" fmla="*/ 271 w 279"/>
                <a:gd name="T57" fmla="*/ 201 h 236"/>
                <a:gd name="T58" fmla="*/ 279 w 279"/>
                <a:gd name="T59" fmla="*/ 205 h 236"/>
                <a:gd name="T60" fmla="*/ 269 w 279"/>
                <a:gd name="T61" fmla="*/ 213 h 236"/>
                <a:gd name="T62" fmla="*/ 258 w 279"/>
                <a:gd name="T63" fmla="*/ 219 h 236"/>
                <a:gd name="T64" fmla="*/ 253 w 279"/>
                <a:gd name="T65" fmla="*/ 235 h 236"/>
                <a:gd name="T66" fmla="*/ 238 w 279"/>
                <a:gd name="T67" fmla="*/ 231 h 236"/>
                <a:gd name="T68" fmla="*/ 206 w 279"/>
                <a:gd name="T69" fmla="*/ 228 h 236"/>
                <a:gd name="T70" fmla="*/ 189 w 279"/>
                <a:gd name="T71" fmla="*/ 216 h 236"/>
                <a:gd name="T72" fmla="*/ 173 w 279"/>
                <a:gd name="T73" fmla="*/ 206 h 236"/>
                <a:gd name="T74" fmla="*/ 152 w 279"/>
                <a:gd name="T75" fmla="*/ 213 h 236"/>
                <a:gd name="T76" fmla="*/ 124 w 279"/>
                <a:gd name="T77" fmla="*/ 200 h 236"/>
                <a:gd name="T78" fmla="*/ 105 w 279"/>
                <a:gd name="T79" fmla="*/ 187 h 236"/>
                <a:gd name="T80" fmla="*/ 96 w 279"/>
                <a:gd name="T81" fmla="*/ 173 h 236"/>
                <a:gd name="T82" fmla="*/ 86 w 279"/>
                <a:gd name="T83" fmla="*/ 156 h 236"/>
                <a:gd name="T84" fmla="*/ 75 w 279"/>
                <a:gd name="T85" fmla="*/ 153 h 236"/>
                <a:gd name="T86" fmla="*/ 67 w 279"/>
                <a:gd name="T87" fmla="*/ 159 h 236"/>
                <a:gd name="T88" fmla="*/ 61 w 279"/>
                <a:gd name="T89" fmla="*/ 154 h 236"/>
                <a:gd name="T90" fmla="*/ 53 w 279"/>
                <a:gd name="T91" fmla="*/ 143 h 236"/>
                <a:gd name="T92" fmla="*/ 47 w 279"/>
                <a:gd name="T93" fmla="*/ 120 h 236"/>
                <a:gd name="T94" fmla="*/ 29 w 279"/>
                <a:gd name="T95" fmla="*/ 110 h 236"/>
                <a:gd name="T96" fmla="*/ 26 w 279"/>
                <a:gd name="T97" fmla="*/ 102 h 236"/>
                <a:gd name="T98" fmla="*/ 20 w 279"/>
                <a:gd name="T99" fmla="*/ 90 h 236"/>
                <a:gd name="T100" fmla="*/ 29 w 279"/>
                <a:gd name="T101" fmla="*/ 79 h 236"/>
                <a:gd name="T102" fmla="*/ 29 w 279"/>
                <a:gd name="T103" fmla="*/ 68 h 236"/>
                <a:gd name="T104" fmla="*/ 22 w 279"/>
                <a:gd name="T105" fmla="*/ 63 h 236"/>
                <a:gd name="T106" fmla="*/ 15 w 279"/>
                <a:gd name="T107" fmla="*/ 55 h 236"/>
                <a:gd name="T108" fmla="*/ 11 w 279"/>
                <a:gd name="T109" fmla="*/ 44 h 236"/>
                <a:gd name="T110" fmla="*/ 7 w 279"/>
                <a:gd name="T111" fmla="*/ 36 h 236"/>
                <a:gd name="T112" fmla="*/ 4 w 279"/>
                <a:gd name="T113" fmla="*/ 28 h 236"/>
                <a:gd name="T114" fmla="*/ 4 w 279"/>
                <a:gd name="T115" fmla="*/ 23 h 236"/>
                <a:gd name="T116" fmla="*/ 3 w 279"/>
                <a:gd name="T117" fmla="*/ 11 h 236"/>
                <a:gd name="T118" fmla="*/ 3 w 279"/>
                <a:gd name="T119" fmla="*/ 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9" h="236">
                  <a:moveTo>
                    <a:pt x="176" y="206"/>
                  </a:moveTo>
                  <a:lnTo>
                    <a:pt x="178" y="206"/>
                  </a:lnTo>
                  <a:lnTo>
                    <a:pt x="176" y="208"/>
                  </a:lnTo>
                  <a:lnTo>
                    <a:pt x="175" y="209"/>
                  </a:lnTo>
                  <a:lnTo>
                    <a:pt x="173" y="211"/>
                  </a:lnTo>
                  <a:lnTo>
                    <a:pt x="171" y="211"/>
                  </a:lnTo>
                  <a:lnTo>
                    <a:pt x="171" y="211"/>
                  </a:lnTo>
                  <a:lnTo>
                    <a:pt x="170" y="211"/>
                  </a:lnTo>
                  <a:lnTo>
                    <a:pt x="168" y="211"/>
                  </a:lnTo>
                  <a:lnTo>
                    <a:pt x="167" y="213"/>
                  </a:lnTo>
                  <a:lnTo>
                    <a:pt x="165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3"/>
                  </a:lnTo>
                  <a:lnTo>
                    <a:pt x="164" y="211"/>
                  </a:lnTo>
                  <a:lnTo>
                    <a:pt x="164" y="211"/>
                  </a:lnTo>
                  <a:lnTo>
                    <a:pt x="167" y="211"/>
                  </a:lnTo>
                  <a:lnTo>
                    <a:pt x="170" y="209"/>
                  </a:lnTo>
                  <a:lnTo>
                    <a:pt x="170" y="208"/>
                  </a:lnTo>
                  <a:lnTo>
                    <a:pt x="170" y="208"/>
                  </a:lnTo>
                  <a:lnTo>
                    <a:pt x="170" y="206"/>
                  </a:lnTo>
                  <a:lnTo>
                    <a:pt x="171" y="208"/>
                  </a:lnTo>
                  <a:lnTo>
                    <a:pt x="175" y="206"/>
                  </a:lnTo>
                  <a:lnTo>
                    <a:pt x="176" y="206"/>
                  </a:lnTo>
                  <a:close/>
                  <a:moveTo>
                    <a:pt x="9" y="0"/>
                  </a:moveTo>
                  <a:lnTo>
                    <a:pt x="11" y="1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2" y="3"/>
                  </a:lnTo>
                  <a:lnTo>
                    <a:pt x="14" y="6"/>
                  </a:lnTo>
                  <a:lnTo>
                    <a:pt x="15" y="8"/>
                  </a:lnTo>
                  <a:lnTo>
                    <a:pt x="15" y="8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8" y="9"/>
                  </a:lnTo>
                  <a:lnTo>
                    <a:pt x="18" y="11"/>
                  </a:lnTo>
                  <a:lnTo>
                    <a:pt x="20" y="11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8" y="14"/>
                  </a:lnTo>
                  <a:lnTo>
                    <a:pt x="31" y="16"/>
                  </a:lnTo>
                  <a:lnTo>
                    <a:pt x="31" y="16"/>
                  </a:lnTo>
                  <a:lnTo>
                    <a:pt x="33" y="14"/>
                  </a:lnTo>
                  <a:lnTo>
                    <a:pt x="36" y="14"/>
                  </a:lnTo>
                  <a:lnTo>
                    <a:pt x="37" y="14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4" y="9"/>
                  </a:lnTo>
                  <a:lnTo>
                    <a:pt x="45" y="8"/>
                  </a:lnTo>
                  <a:lnTo>
                    <a:pt x="48" y="6"/>
                  </a:lnTo>
                  <a:lnTo>
                    <a:pt x="50" y="5"/>
                  </a:lnTo>
                  <a:lnTo>
                    <a:pt x="52" y="5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1"/>
                  </a:lnTo>
                  <a:lnTo>
                    <a:pt x="59" y="3"/>
                  </a:lnTo>
                  <a:lnTo>
                    <a:pt x="61" y="6"/>
                  </a:lnTo>
                  <a:lnTo>
                    <a:pt x="63" y="6"/>
                  </a:lnTo>
                  <a:lnTo>
                    <a:pt x="61" y="8"/>
                  </a:lnTo>
                  <a:lnTo>
                    <a:pt x="59" y="8"/>
                  </a:lnTo>
                  <a:lnTo>
                    <a:pt x="59" y="8"/>
                  </a:lnTo>
                  <a:lnTo>
                    <a:pt x="59" y="9"/>
                  </a:lnTo>
                  <a:lnTo>
                    <a:pt x="59" y="9"/>
                  </a:lnTo>
                  <a:lnTo>
                    <a:pt x="59" y="11"/>
                  </a:lnTo>
                  <a:lnTo>
                    <a:pt x="61" y="11"/>
                  </a:lnTo>
                  <a:lnTo>
                    <a:pt x="63" y="12"/>
                  </a:lnTo>
                  <a:lnTo>
                    <a:pt x="63" y="12"/>
                  </a:lnTo>
                  <a:lnTo>
                    <a:pt x="61" y="14"/>
                  </a:lnTo>
                  <a:lnTo>
                    <a:pt x="61" y="14"/>
                  </a:lnTo>
                  <a:lnTo>
                    <a:pt x="59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58" y="16"/>
                  </a:lnTo>
                  <a:lnTo>
                    <a:pt x="61" y="17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6" y="23"/>
                  </a:lnTo>
                  <a:lnTo>
                    <a:pt x="67" y="23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70" y="23"/>
                  </a:lnTo>
                  <a:lnTo>
                    <a:pt x="70" y="28"/>
                  </a:lnTo>
                  <a:lnTo>
                    <a:pt x="70" y="30"/>
                  </a:lnTo>
                  <a:lnTo>
                    <a:pt x="72" y="31"/>
                  </a:lnTo>
                  <a:lnTo>
                    <a:pt x="72" y="33"/>
                  </a:lnTo>
                  <a:lnTo>
                    <a:pt x="74" y="36"/>
                  </a:lnTo>
                  <a:lnTo>
                    <a:pt x="75" y="36"/>
                  </a:lnTo>
                  <a:lnTo>
                    <a:pt x="77" y="38"/>
                  </a:lnTo>
                  <a:lnTo>
                    <a:pt x="78" y="38"/>
                  </a:lnTo>
                  <a:lnTo>
                    <a:pt x="83" y="39"/>
                  </a:lnTo>
                  <a:lnTo>
                    <a:pt x="86" y="39"/>
                  </a:lnTo>
                  <a:lnTo>
                    <a:pt x="88" y="39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1" y="44"/>
                  </a:lnTo>
                  <a:lnTo>
                    <a:pt x="94" y="46"/>
                  </a:lnTo>
                  <a:lnTo>
                    <a:pt x="100" y="50"/>
                  </a:lnTo>
                  <a:lnTo>
                    <a:pt x="102" y="50"/>
                  </a:lnTo>
                  <a:lnTo>
                    <a:pt x="111" y="53"/>
                  </a:lnTo>
                  <a:lnTo>
                    <a:pt x="118" y="53"/>
                  </a:lnTo>
                  <a:lnTo>
                    <a:pt x="135" y="49"/>
                  </a:lnTo>
                  <a:lnTo>
                    <a:pt x="141" y="47"/>
                  </a:lnTo>
                  <a:lnTo>
                    <a:pt x="143" y="47"/>
                  </a:lnTo>
                  <a:lnTo>
                    <a:pt x="141" y="49"/>
                  </a:lnTo>
                  <a:lnTo>
                    <a:pt x="140" y="49"/>
                  </a:lnTo>
                  <a:lnTo>
                    <a:pt x="141" y="50"/>
                  </a:lnTo>
                  <a:lnTo>
                    <a:pt x="143" y="50"/>
                  </a:lnTo>
                  <a:lnTo>
                    <a:pt x="145" y="50"/>
                  </a:lnTo>
                  <a:lnTo>
                    <a:pt x="145" y="49"/>
                  </a:lnTo>
                  <a:lnTo>
                    <a:pt x="145" y="49"/>
                  </a:lnTo>
                  <a:lnTo>
                    <a:pt x="145" y="47"/>
                  </a:lnTo>
                  <a:lnTo>
                    <a:pt x="143" y="44"/>
                  </a:lnTo>
                  <a:lnTo>
                    <a:pt x="143" y="41"/>
                  </a:lnTo>
                  <a:lnTo>
                    <a:pt x="148" y="41"/>
                  </a:lnTo>
                  <a:lnTo>
                    <a:pt x="149" y="41"/>
                  </a:lnTo>
                  <a:lnTo>
                    <a:pt x="151" y="39"/>
                  </a:lnTo>
                  <a:lnTo>
                    <a:pt x="152" y="39"/>
                  </a:lnTo>
                  <a:lnTo>
                    <a:pt x="154" y="39"/>
                  </a:lnTo>
                  <a:lnTo>
                    <a:pt x="154" y="39"/>
                  </a:lnTo>
                  <a:lnTo>
                    <a:pt x="156" y="38"/>
                  </a:lnTo>
                  <a:lnTo>
                    <a:pt x="157" y="34"/>
                  </a:lnTo>
                  <a:lnTo>
                    <a:pt x="157" y="33"/>
                  </a:lnTo>
                  <a:lnTo>
                    <a:pt x="160" y="31"/>
                  </a:lnTo>
                  <a:lnTo>
                    <a:pt x="162" y="30"/>
                  </a:lnTo>
                  <a:lnTo>
                    <a:pt x="165" y="30"/>
                  </a:lnTo>
                  <a:lnTo>
                    <a:pt x="167" y="28"/>
                  </a:lnTo>
                  <a:lnTo>
                    <a:pt x="171" y="28"/>
                  </a:lnTo>
                  <a:lnTo>
                    <a:pt x="175" y="28"/>
                  </a:lnTo>
                  <a:lnTo>
                    <a:pt x="176" y="28"/>
                  </a:lnTo>
                  <a:lnTo>
                    <a:pt x="176" y="28"/>
                  </a:lnTo>
                  <a:lnTo>
                    <a:pt x="178" y="28"/>
                  </a:lnTo>
                  <a:lnTo>
                    <a:pt x="178" y="28"/>
                  </a:lnTo>
                  <a:lnTo>
                    <a:pt x="178" y="27"/>
                  </a:lnTo>
                  <a:lnTo>
                    <a:pt x="179" y="27"/>
                  </a:lnTo>
                  <a:lnTo>
                    <a:pt x="179" y="25"/>
                  </a:lnTo>
                  <a:lnTo>
                    <a:pt x="181" y="25"/>
                  </a:lnTo>
                  <a:lnTo>
                    <a:pt x="182" y="25"/>
                  </a:lnTo>
                  <a:lnTo>
                    <a:pt x="184" y="25"/>
                  </a:lnTo>
                  <a:lnTo>
                    <a:pt x="186" y="27"/>
                  </a:lnTo>
                  <a:lnTo>
                    <a:pt x="189" y="27"/>
                  </a:lnTo>
                  <a:lnTo>
                    <a:pt x="190" y="27"/>
                  </a:lnTo>
                  <a:lnTo>
                    <a:pt x="192" y="27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92" y="30"/>
                  </a:lnTo>
                  <a:lnTo>
                    <a:pt x="192" y="30"/>
                  </a:lnTo>
                  <a:lnTo>
                    <a:pt x="193" y="30"/>
                  </a:lnTo>
                  <a:lnTo>
                    <a:pt x="193" y="31"/>
                  </a:lnTo>
                  <a:lnTo>
                    <a:pt x="195" y="31"/>
                  </a:lnTo>
                  <a:lnTo>
                    <a:pt x="198" y="31"/>
                  </a:lnTo>
                  <a:lnTo>
                    <a:pt x="200" y="33"/>
                  </a:lnTo>
                  <a:lnTo>
                    <a:pt x="201" y="33"/>
                  </a:lnTo>
                  <a:lnTo>
                    <a:pt x="205" y="33"/>
                  </a:lnTo>
                  <a:lnTo>
                    <a:pt x="206" y="36"/>
                  </a:lnTo>
                  <a:lnTo>
                    <a:pt x="206" y="36"/>
                  </a:lnTo>
                  <a:lnTo>
                    <a:pt x="208" y="36"/>
                  </a:lnTo>
                  <a:lnTo>
                    <a:pt x="209" y="36"/>
                  </a:lnTo>
                  <a:lnTo>
                    <a:pt x="211" y="34"/>
                  </a:lnTo>
                  <a:lnTo>
                    <a:pt x="211" y="36"/>
                  </a:lnTo>
                  <a:lnTo>
                    <a:pt x="212" y="36"/>
                  </a:lnTo>
                  <a:lnTo>
                    <a:pt x="214" y="34"/>
                  </a:lnTo>
                  <a:lnTo>
                    <a:pt x="216" y="36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0" y="38"/>
                  </a:lnTo>
                  <a:lnTo>
                    <a:pt x="222" y="39"/>
                  </a:lnTo>
                  <a:lnTo>
                    <a:pt x="222" y="39"/>
                  </a:lnTo>
                  <a:lnTo>
                    <a:pt x="222" y="41"/>
                  </a:lnTo>
                  <a:lnTo>
                    <a:pt x="223" y="42"/>
                  </a:lnTo>
                  <a:lnTo>
                    <a:pt x="225" y="44"/>
                  </a:lnTo>
                  <a:lnTo>
                    <a:pt x="227" y="44"/>
                  </a:lnTo>
                  <a:lnTo>
                    <a:pt x="230" y="46"/>
                  </a:lnTo>
                  <a:lnTo>
                    <a:pt x="231" y="47"/>
                  </a:lnTo>
                  <a:lnTo>
                    <a:pt x="233" y="49"/>
                  </a:lnTo>
                  <a:lnTo>
                    <a:pt x="236" y="52"/>
                  </a:lnTo>
                  <a:lnTo>
                    <a:pt x="236" y="52"/>
                  </a:lnTo>
                  <a:lnTo>
                    <a:pt x="241" y="52"/>
                  </a:lnTo>
                  <a:lnTo>
                    <a:pt x="247" y="52"/>
                  </a:lnTo>
                  <a:lnTo>
                    <a:pt x="249" y="53"/>
                  </a:lnTo>
                  <a:lnTo>
                    <a:pt x="247" y="57"/>
                  </a:lnTo>
                  <a:lnTo>
                    <a:pt x="249" y="58"/>
                  </a:lnTo>
                  <a:lnTo>
                    <a:pt x="249" y="60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7" y="63"/>
                  </a:lnTo>
                  <a:lnTo>
                    <a:pt x="247" y="63"/>
                  </a:lnTo>
                  <a:lnTo>
                    <a:pt x="249" y="64"/>
                  </a:lnTo>
                  <a:lnTo>
                    <a:pt x="249" y="64"/>
                  </a:lnTo>
                  <a:lnTo>
                    <a:pt x="249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1"/>
                  </a:lnTo>
                  <a:lnTo>
                    <a:pt x="250" y="71"/>
                  </a:lnTo>
                  <a:lnTo>
                    <a:pt x="249" y="72"/>
                  </a:lnTo>
                  <a:lnTo>
                    <a:pt x="249" y="72"/>
                  </a:lnTo>
                  <a:lnTo>
                    <a:pt x="249" y="74"/>
                  </a:lnTo>
                  <a:lnTo>
                    <a:pt x="249" y="74"/>
                  </a:lnTo>
                  <a:lnTo>
                    <a:pt x="247" y="74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7" y="77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79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3"/>
                  </a:lnTo>
                  <a:lnTo>
                    <a:pt x="246" y="85"/>
                  </a:lnTo>
                  <a:lnTo>
                    <a:pt x="244" y="85"/>
                  </a:lnTo>
                  <a:lnTo>
                    <a:pt x="244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6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2" y="88"/>
                  </a:lnTo>
                  <a:lnTo>
                    <a:pt x="244" y="91"/>
                  </a:lnTo>
                  <a:lnTo>
                    <a:pt x="241" y="91"/>
                  </a:lnTo>
                  <a:lnTo>
                    <a:pt x="239" y="93"/>
                  </a:lnTo>
                  <a:lnTo>
                    <a:pt x="238" y="94"/>
                  </a:lnTo>
                  <a:lnTo>
                    <a:pt x="239" y="98"/>
                  </a:lnTo>
                  <a:lnTo>
                    <a:pt x="238" y="101"/>
                  </a:lnTo>
                  <a:lnTo>
                    <a:pt x="239" y="101"/>
                  </a:lnTo>
                  <a:lnTo>
                    <a:pt x="239" y="102"/>
                  </a:lnTo>
                  <a:lnTo>
                    <a:pt x="241" y="102"/>
                  </a:lnTo>
                  <a:lnTo>
                    <a:pt x="242" y="102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4" y="104"/>
                  </a:lnTo>
                  <a:lnTo>
                    <a:pt x="242" y="105"/>
                  </a:lnTo>
                  <a:lnTo>
                    <a:pt x="241" y="107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2"/>
                  </a:lnTo>
                  <a:lnTo>
                    <a:pt x="241" y="115"/>
                  </a:lnTo>
                  <a:lnTo>
                    <a:pt x="241" y="118"/>
                  </a:lnTo>
                  <a:lnTo>
                    <a:pt x="242" y="124"/>
                  </a:lnTo>
                  <a:lnTo>
                    <a:pt x="242" y="124"/>
                  </a:lnTo>
                  <a:lnTo>
                    <a:pt x="242" y="127"/>
                  </a:lnTo>
                  <a:lnTo>
                    <a:pt x="242" y="129"/>
                  </a:lnTo>
                  <a:lnTo>
                    <a:pt x="242" y="132"/>
                  </a:lnTo>
                  <a:lnTo>
                    <a:pt x="242" y="134"/>
                  </a:lnTo>
                  <a:lnTo>
                    <a:pt x="242" y="135"/>
                  </a:lnTo>
                  <a:lnTo>
                    <a:pt x="244" y="135"/>
                  </a:lnTo>
                  <a:lnTo>
                    <a:pt x="247" y="137"/>
                  </a:lnTo>
                  <a:lnTo>
                    <a:pt x="250" y="137"/>
                  </a:lnTo>
                  <a:lnTo>
                    <a:pt x="255" y="137"/>
                  </a:lnTo>
                  <a:lnTo>
                    <a:pt x="257" y="138"/>
                  </a:lnTo>
                  <a:lnTo>
                    <a:pt x="257" y="143"/>
                  </a:lnTo>
                  <a:lnTo>
                    <a:pt x="257" y="145"/>
                  </a:lnTo>
                  <a:lnTo>
                    <a:pt x="257" y="146"/>
                  </a:lnTo>
                  <a:lnTo>
                    <a:pt x="253" y="150"/>
                  </a:lnTo>
                  <a:lnTo>
                    <a:pt x="250" y="154"/>
                  </a:lnTo>
                  <a:lnTo>
                    <a:pt x="247" y="157"/>
                  </a:lnTo>
                  <a:lnTo>
                    <a:pt x="244" y="161"/>
                  </a:lnTo>
                  <a:lnTo>
                    <a:pt x="244" y="162"/>
                  </a:lnTo>
                  <a:lnTo>
                    <a:pt x="246" y="165"/>
                  </a:lnTo>
                  <a:lnTo>
                    <a:pt x="247" y="167"/>
                  </a:lnTo>
                  <a:lnTo>
                    <a:pt x="250" y="170"/>
                  </a:lnTo>
                  <a:lnTo>
                    <a:pt x="250" y="170"/>
                  </a:lnTo>
                  <a:lnTo>
                    <a:pt x="250" y="172"/>
                  </a:lnTo>
                  <a:lnTo>
                    <a:pt x="253" y="175"/>
                  </a:lnTo>
                  <a:lnTo>
                    <a:pt x="253" y="178"/>
                  </a:lnTo>
                  <a:lnTo>
                    <a:pt x="255" y="178"/>
                  </a:lnTo>
                  <a:lnTo>
                    <a:pt x="257" y="181"/>
                  </a:lnTo>
                  <a:lnTo>
                    <a:pt x="258" y="183"/>
                  </a:lnTo>
                  <a:lnTo>
                    <a:pt x="260" y="183"/>
                  </a:lnTo>
                  <a:lnTo>
                    <a:pt x="261" y="183"/>
                  </a:lnTo>
                  <a:lnTo>
                    <a:pt x="264" y="184"/>
                  </a:lnTo>
                  <a:lnTo>
                    <a:pt x="266" y="186"/>
                  </a:lnTo>
                  <a:lnTo>
                    <a:pt x="268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1" y="194"/>
                  </a:lnTo>
                  <a:lnTo>
                    <a:pt x="272" y="198"/>
                  </a:lnTo>
                  <a:lnTo>
                    <a:pt x="272" y="200"/>
                  </a:lnTo>
                  <a:lnTo>
                    <a:pt x="271" y="200"/>
                  </a:lnTo>
                  <a:lnTo>
                    <a:pt x="271" y="201"/>
                  </a:lnTo>
                  <a:lnTo>
                    <a:pt x="271" y="201"/>
                  </a:lnTo>
                  <a:lnTo>
                    <a:pt x="271" y="203"/>
                  </a:lnTo>
                  <a:lnTo>
                    <a:pt x="272" y="203"/>
                  </a:lnTo>
                  <a:lnTo>
                    <a:pt x="274" y="203"/>
                  </a:lnTo>
                  <a:lnTo>
                    <a:pt x="277" y="203"/>
                  </a:lnTo>
                  <a:lnTo>
                    <a:pt x="277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79" y="205"/>
                  </a:lnTo>
                  <a:lnTo>
                    <a:pt x="279" y="205"/>
                  </a:lnTo>
                  <a:lnTo>
                    <a:pt x="277" y="206"/>
                  </a:lnTo>
                  <a:lnTo>
                    <a:pt x="279" y="208"/>
                  </a:lnTo>
                  <a:lnTo>
                    <a:pt x="279" y="208"/>
                  </a:lnTo>
                  <a:lnTo>
                    <a:pt x="277" y="209"/>
                  </a:lnTo>
                  <a:lnTo>
                    <a:pt x="277" y="211"/>
                  </a:lnTo>
                  <a:lnTo>
                    <a:pt x="277" y="211"/>
                  </a:lnTo>
                  <a:lnTo>
                    <a:pt x="275" y="213"/>
                  </a:lnTo>
                  <a:lnTo>
                    <a:pt x="271" y="211"/>
                  </a:lnTo>
                  <a:lnTo>
                    <a:pt x="271" y="213"/>
                  </a:lnTo>
                  <a:lnTo>
                    <a:pt x="269" y="213"/>
                  </a:lnTo>
                  <a:lnTo>
                    <a:pt x="266" y="213"/>
                  </a:lnTo>
                  <a:lnTo>
                    <a:pt x="266" y="213"/>
                  </a:lnTo>
                  <a:lnTo>
                    <a:pt x="264" y="214"/>
                  </a:lnTo>
                  <a:lnTo>
                    <a:pt x="264" y="216"/>
                  </a:lnTo>
                  <a:lnTo>
                    <a:pt x="263" y="216"/>
                  </a:lnTo>
                  <a:lnTo>
                    <a:pt x="263" y="216"/>
                  </a:lnTo>
                  <a:lnTo>
                    <a:pt x="261" y="216"/>
                  </a:lnTo>
                  <a:lnTo>
                    <a:pt x="261" y="217"/>
                  </a:lnTo>
                  <a:lnTo>
                    <a:pt x="258" y="217"/>
                  </a:lnTo>
                  <a:lnTo>
                    <a:pt x="258" y="219"/>
                  </a:lnTo>
                  <a:lnTo>
                    <a:pt x="257" y="219"/>
                  </a:lnTo>
                  <a:lnTo>
                    <a:pt x="257" y="222"/>
                  </a:lnTo>
                  <a:lnTo>
                    <a:pt x="257" y="224"/>
                  </a:lnTo>
                  <a:lnTo>
                    <a:pt x="257" y="225"/>
                  </a:lnTo>
                  <a:lnTo>
                    <a:pt x="255" y="225"/>
                  </a:lnTo>
                  <a:lnTo>
                    <a:pt x="255" y="225"/>
                  </a:lnTo>
                  <a:lnTo>
                    <a:pt x="255" y="227"/>
                  </a:lnTo>
                  <a:lnTo>
                    <a:pt x="255" y="228"/>
                  </a:lnTo>
                  <a:lnTo>
                    <a:pt x="255" y="233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3" y="235"/>
                  </a:lnTo>
                  <a:lnTo>
                    <a:pt x="252" y="236"/>
                  </a:lnTo>
                  <a:lnTo>
                    <a:pt x="249" y="235"/>
                  </a:lnTo>
                  <a:lnTo>
                    <a:pt x="247" y="235"/>
                  </a:lnTo>
                  <a:lnTo>
                    <a:pt x="241" y="233"/>
                  </a:lnTo>
                  <a:lnTo>
                    <a:pt x="239" y="231"/>
                  </a:lnTo>
                  <a:lnTo>
                    <a:pt x="239" y="230"/>
                  </a:lnTo>
                  <a:lnTo>
                    <a:pt x="239" y="230"/>
                  </a:lnTo>
                  <a:lnTo>
                    <a:pt x="238" y="231"/>
                  </a:lnTo>
                  <a:lnTo>
                    <a:pt x="231" y="231"/>
                  </a:lnTo>
                  <a:lnTo>
                    <a:pt x="230" y="231"/>
                  </a:lnTo>
                  <a:lnTo>
                    <a:pt x="228" y="231"/>
                  </a:lnTo>
                  <a:lnTo>
                    <a:pt x="225" y="231"/>
                  </a:lnTo>
                  <a:lnTo>
                    <a:pt x="223" y="230"/>
                  </a:lnTo>
                  <a:lnTo>
                    <a:pt x="220" y="230"/>
                  </a:lnTo>
                  <a:lnTo>
                    <a:pt x="217" y="230"/>
                  </a:lnTo>
                  <a:lnTo>
                    <a:pt x="214" y="228"/>
                  </a:lnTo>
                  <a:lnTo>
                    <a:pt x="209" y="228"/>
                  </a:lnTo>
                  <a:lnTo>
                    <a:pt x="206" y="228"/>
                  </a:lnTo>
                  <a:lnTo>
                    <a:pt x="205" y="228"/>
                  </a:lnTo>
                  <a:lnTo>
                    <a:pt x="203" y="227"/>
                  </a:lnTo>
                  <a:lnTo>
                    <a:pt x="201" y="227"/>
                  </a:lnTo>
                  <a:lnTo>
                    <a:pt x="200" y="227"/>
                  </a:lnTo>
                  <a:lnTo>
                    <a:pt x="198" y="225"/>
                  </a:lnTo>
                  <a:lnTo>
                    <a:pt x="192" y="225"/>
                  </a:lnTo>
                  <a:lnTo>
                    <a:pt x="192" y="224"/>
                  </a:lnTo>
                  <a:lnTo>
                    <a:pt x="190" y="220"/>
                  </a:lnTo>
                  <a:lnTo>
                    <a:pt x="190" y="219"/>
                  </a:lnTo>
                  <a:lnTo>
                    <a:pt x="189" y="216"/>
                  </a:lnTo>
                  <a:lnTo>
                    <a:pt x="189" y="211"/>
                  </a:lnTo>
                  <a:lnTo>
                    <a:pt x="189" y="209"/>
                  </a:lnTo>
                  <a:lnTo>
                    <a:pt x="187" y="208"/>
                  </a:lnTo>
                  <a:lnTo>
                    <a:pt x="187" y="206"/>
                  </a:lnTo>
                  <a:lnTo>
                    <a:pt x="186" y="205"/>
                  </a:lnTo>
                  <a:lnTo>
                    <a:pt x="184" y="205"/>
                  </a:lnTo>
                  <a:lnTo>
                    <a:pt x="178" y="203"/>
                  </a:lnTo>
                  <a:lnTo>
                    <a:pt x="178" y="203"/>
                  </a:lnTo>
                  <a:lnTo>
                    <a:pt x="175" y="205"/>
                  </a:lnTo>
                  <a:lnTo>
                    <a:pt x="173" y="206"/>
                  </a:lnTo>
                  <a:lnTo>
                    <a:pt x="168" y="206"/>
                  </a:lnTo>
                  <a:lnTo>
                    <a:pt x="167" y="208"/>
                  </a:lnTo>
                  <a:lnTo>
                    <a:pt x="167" y="209"/>
                  </a:lnTo>
                  <a:lnTo>
                    <a:pt x="165" y="209"/>
                  </a:lnTo>
                  <a:lnTo>
                    <a:pt x="164" y="209"/>
                  </a:lnTo>
                  <a:lnTo>
                    <a:pt x="160" y="211"/>
                  </a:lnTo>
                  <a:lnTo>
                    <a:pt x="157" y="213"/>
                  </a:lnTo>
                  <a:lnTo>
                    <a:pt x="156" y="214"/>
                  </a:lnTo>
                  <a:lnTo>
                    <a:pt x="154" y="214"/>
                  </a:lnTo>
                  <a:lnTo>
                    <a:pt x="152" y="213"/>
                  </a:lnTo>
                  <a:lnTo>
                    <a:pt x="148" y="211"/>
                  </a:lnTo>
                  <a:lnTo>
                    <a:pt x="145" y="211"/>
                  </a:lnTo>
                  <a:lnTo>
                    <a:pt x="141" y="211"/>
                  </a:lnTo>
                  <a:lnTo>
                    <a:pt x="140" y="211"/>
                  </a:lnTo>
                  <a:lnTo>
                    <a:pt x="137" y="208"/>
                  </a:lnTo>
                  <a:lnTo>
                    <a:pt x="137" y="208"/>
                  </a:lnTo>
                  <a:lnTo>
                    <a:pt x="135" y="206"/>
                  </a:lnTo>
                  <a:lnTo>
                    <a:pt x="130" y="205"/>
                  </a:lnTo>
                  <a:lnTo>
                    <a:pt x="126" y="201"/>
                  </a:lnTo>
                  <a:lnTo>
                    <a:pt x="124" y="200"/>
                  </a:lnTo>
                  <a:lnTo>
                    <a:pt x="124" y="198"/>
                  </a:lnTo>
                  <a:lnTo>
                    <a:pt x="123" y="197"/>
                  </a:lnTo>
                  <a:lnTo>
                    <a:pt x="118" y="195"/>
                  </a:lnTo>
                  <a:lnTo>
                    <a:pt x="116" y="194"/>
                  </a:lnTo>
                  <a:lnTo>
                    <a:pt x="113" y="194"/>
                  </a:lnTo>
                  <a:lnTo>
                    <a:pt x="110" y="194"/>
                  </a:lnTo>
                  <a:lnTo>
                    <a:pt x="110" y="192"/>
                  </a:lnTo>
                  <a:lnTo>
                    <a:pt x="108" y="192"/>
                  </a:lnTo>
                  <a:lnTo>
                    <a:pt x="105" y="189"/>
                  </a:lnTo>
                  <a:lnTo>
                    <a:pt x="105" y="187"/>
                  </a:lnTo>
                  <a:lnTo>
                    <a:pt x="104" y="184"/>
                  </a:lnTo>
                  <a:lnTo>
                    <a:pt x="102" y="183"/>
                  </a:lnTo>
                  <a:lnTo>
                    <a:pt x="102" y="179"/>
                  </a:lnTo>
                  <a:lnTo>
                    <a:pt x="102" y="178"/>
                  </a:lnTo>
                  <a:lnTo>
                    <a:pt x="99" y="178"/>
                  </a:lnTo>
                  <a:lnTo>
                    <a:pt x="99" y="176"/>
                  </a:lnTo>
                  <a:lnTo>
                    <a:pt x="99" y="175"/>
                  </a:lnTo>
                  <a:lnTo>
                    <a:pt x="99" y="175"/>
                  </a:lnTo>
                  <a:lnTo>
                    <a:pt x="97" y="173"/>
                  </a:lnTo>
                  <a:lnTo>
                    <a:pt x="96" y="173"/>
                  </a:lnTo>
                  <a:lnTo>
                    <a:pt x="96" y="172"/>
                  </a:lnTo>
                  <a:lnTo>
                    <a:pt x="96" y="170"/>
                  </a:lnTo>
                  <a:lnTo>
                    <a:pt x="96" y="168"/>
                  </a:lnTo>
                  <a:lnTo>
                    <a:pt x="94" y="167"/>
                  </a:lnTo>
                  <a:lnTo>
                    <a:pt x="93" y="164"/>
                  </a:lnTo>
                  <a:lnTo>
                    <a:pt x="89" y="162"/>
                  </a:lnTo>
                  <a:lnTo>
                    <a:pt x="89" y="161"/>
                  </a:lnTo>
                  <a:lnTo>
                    <a:pt x="88" y="159"/>
                  </a:lnTo>
                  <a:lnTo>
                    <a:pt x="88" y="156"/>
                  </a:lnTo>
                  <a:lnTo>
                    <a:pt x="86" y="156"/>
                  </a:lnTo>
                  <a:lnTo>
                    <a:pt x="80" y="159"/>
                  </a:lnTo>
                  <a:lnTo>
                    <a:pt x="78" y="157"/>
                  </a:lnTo>
                  <a:lnTo>
                    <a:pt x="74" y="154"/>
                  </a:lnTo>
                  <a:lnTo>
                    <a:pt x="72" y="154"/>
                  </a:lnTo>
                  <a:lnTo>
                    <a:pt x="72" y="154"/>
                  </a:lnTo>
                  <a:lnTo>
                    <a:pt x="72" y="153"/>
                  </a:lnTo>
                  <a:lnTo>
                    <a:pt x="74" y="153"/>
                  </a:lnTo>
                  <a:lnTo>
                    <a:pt x="75" y="154"/>
                  </a:lnTo>
                  <a:lnTo>
                    <a:pt x="75" y="153"/>
                  </a:lnTo>
                  <a:lnTo>
                    <a:pt x="75" y="153"/>
                  </a:lnTo>
                  <a:lnTo>
                    <a:pt x="74" y="151"/>
                  </a:lnTo>
                  <a:lnTo>
                    <a:pt x="72" y="151"/>
                  </a:lnTo>
                  <a:lnTo>
                    <a:pt x="72" y="153"/>
                  </a:lnTo>
                  <a:lnTo>
                    <a:pt x="70" y="153"/>
                  </a:lnTo>
                  <a:lnTo>
                    <a:pt x="70" y="154"/>
                  </a:lnTo>
                  <a:lnTo>
                    <a:pt x="70" y="156"/>
                  </a:lnTo>
                  <a:lnTo>
                    <a:pt x="70" y="157"/>
                  </a:lnTo>
                  <a:lnTo>
                    <a:pt x="70" y="159"/>
                  </a:lnTo>
                  <a:lnTo>
                    <a:pt x="69" y="159"/>
                  </a:lnTo>
                  <a:lnTo>
                    <a:pt x="67" y="159"/>
                  </a:lnTo>
                  <a:lnTo>
                    <a:pt x="66" y="161"/>
                  </a:lnTo>
                  <a:lnTo>
                    <a:pt x="66" y="161"/>
                  </a:lnTo>
                  <a:lnTo>
                    <a:pt x="64" y="159"/>
                  </a:lnTo>
                  <a:lnTo>
                    <a:pt x="64" y="159"/>
                  </a:lnTo>
                  <a:lnTo>
                    <a:pt x="63" y="157"/>
                  </a:lnTo>
                  <a:lnTo>
                    <a:pt x="63" y="157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61" y="154"/>
                  </a:lnTo>
                  <a:lnTo>
                    <a:pt x="59" y="153"/>
                  </a:lnTo>
                  <a:lnTo>
                    <a:pt x="58" y="153"/>
                  </a:lnTo>
                  <a:lnTo>
                    <a:pt x="58" y="153"/>
                  </a:lnTo>
                  <a:lnTo>
                    <a:pt x="58" y="150"/>
                  </a:lnTo>
                  <a:lnTo>
                    <a:pt x="58" y="146"/>
                  </a:lnTo>
                  <a:lnTo>
                    <a:pt x="58" y="143"/>
                  </a:lnTo>
                  <a:lnTo>
                    <a:pt x="55" y="143"/>
                  </a:lnTo>
                  <a:lnTo>
                    <a:pt x="53" y="143"/>
                  </a:lnTo>
                  <a:lnTo>
                    <a:pt x="53" y="137"/>
                  </a:lnTo>
                  <a:lnTo>
                    <a:pt x="55" y="134"/>
                  </a:lnTo>
                  <a:lnTo>
                    <a:pt x="55" y="131"/>
                  </a:lnTo>
                  <a:lnTo>
                    <a:pt x="53" y="129"/>
                  </a:lnTo>
                  <a:lnTo>
                    <a:pt x="52" y="126"/>
                  </a:lnTo>
                  <a:lnTo>
                    <a:pt x="50" y="126"/>
                  </a:lnTo>
                  <a:lnTo>
                    <a:pt x="50" y="123"/>
                  </a:lnTo>
                  <a:lnTo>
                    <a:pt x="48" y="121"/>
                  </a:lnTo>
                  <a:lnTo>
                    <a:pt x="48" y="121"/>
                  </a:lnTo>
                  <a:lnTo>
                    <a:pt x="47" y="120"/>
                  </a:lnTo>
                  <a:lnTo>
                    <a:pt x="45" y="120"/>
                  </a:lnTo>
                  <a:lnTo>
                    <a:pt x="42" y="118"/>
                  </a:lnTo>
                  <a:lnTo>
                    <a:pt x="41" y="116"/>
                  </a:lnTo>
                  <a:lnTo>
                    <a:pt x="37" y="115"/>
                  </a:lnTo>
                  <a:lnTo>
                    <a:pt x="34" y="113"/>
                  </a:lnTo>
                  <a:lnTo>
                    <a:pt x="33" y="113"/>
                  </a:lnTo>
                  <a:lnTo>
                    <a:pt x="31" y="112"/>
                  </a:lnTo>
                  <a:lnTo>
                    <a:pt x="29" y="112"/>
                  </a:lnTo>
                  <a:lnTo>
                    <a:pt x="29" y="112"/>
                  </a:lnTo>
                  <a:lnTo>
                    <a:pt x="29" y="110"/>
                  </a:lnTo>
                  <a:lnTo>
                    <a:pt x="31" y="109"/>
                  </a:lnTo>
                  <a:lnTo>
                    <a:pt x="31" y="109"/>
                  </a:lnTo>
                  <a:lnTo>
                    <a:pt x="29" y="105"/>
                  </a:lnTo>
                  <a:lnTo>
                    <a:pt x="28" y="104"/>
                  </a:lnTo>
                  <a:lnTo>
                    <a:pt x="26" y="104"/>
                  </a:lnTo>
                  <a:lnTo>
                    <a:pt x="28" y="102"/>
                  </a:lnTo>
                  <a:lnTo>
                    <a:pt x="28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6" y="102"/>
                  </a:lnTo>
                  <a:lnTo>
                    <a:pt x="25" y="102"/>
                  </a:lnTo>
                  <a:lnTo>
                    <a:pt x="25" y="101"/>
                  </a:lnTo>
                  <a:lnTo>
                    <a:pt x="22" y="98"/>
                  </a:lnTo>
                  <a:lnTo>
                    <a:pt x="20" y="96"/>
                  </a:lnTo>
                  <a:lnTo>
                    <a:pt x="20" y="96"/>
                  </a:lnTo>
                  <a:lnTo>
                    <a:pt x="20" y="94"/>
                  </a:lnTo>
                  <a:lnTo>
                    <a:pt x="22" y="93"/>
                  </a:lnTo>
                  <a:lnTo>
                    <a:pt x="22" y="93"/>
                  </a:lnTo>
                  <a:lnTo>
                    <a:pt x="22" y="91"/>
                  </a:lnTo>
                  <a:lnTo>
                    <a:pt x="20" y="90"/>
                  </a:lnTo>
                  <a:lnTo>
                    <a:pt x="22" y="88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23" y="86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5" y="83"/>
                  </a:lnTo>
                  <a:lnTo>
                    <a:pt x="28" y="79"/>
                  </a:lnTo>
                  <a:lnTo>
                    <a:pt x="29" y="79"/>
                  </a:lnTo>
                  <a:lnTo>
                    <a:pt x="31" y="77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5"/>
                  </a:lnTo>
                  <a:lnTo>
                    <a:pt x="31" y="74"/>
                  </a:lnTo>
                  <a:lnTo>
                    <a:pt x="29" y="72"/>
                  </a:lnTo>
                  <a:lnTo>
                    <a:pt x="28" y="72"/>
                  </a:lnTo>
                  <a:lnTo>
                    <a:pt x="28" y="71"/>
                  </a:lnTo>
                  <a:lnTo>
                    <a:pt x="28" y="69"/>
                  </a:lnTo>
                  <a:lnTo>
                    <a:pt x="29" y="68"/>
                  </a:lnTo>
                  <a:lnTo>
                    <a:pt x="31" y="68"/>
                  </a:lnTo>
                  <a:lnTo>
                    <a:pt x="33" y="68"/>
                  </a:lnTo>
                  <a:lnTo>
                    <a:pt x="33" y="66"/>
                  </a:lnTo>
                  <a:lnTo>
                    <a:pt x="31" y="66"/>
                  </a:lnTo>
                  <a:lnTo>
                    <a:pt x="28" y="66"/>
                  </a:lnTo>
                  <a:lnTo>
                    <a:pt x="25" y="66"/>
                  </a:lnTo>
                  <a:lnTo>
                    <a:pt x="25" y="66"/>
                  </a:lnTo>
                  <a:lnTo>
                    <a:pt x="23" y="64"/>
                  </a:lnTo>
                  <a:lnTo>
                    <a:pt x="22" y="63"/>
                  </a:lnTo>
                  <a:lnTo>
                    <a:pt x="22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8" y="57"/>
                  </a:lnTo>
                  <a:lnTo>
                    <a:pt x="17" y="57"/>
                  </a:lnTo>
                  <a:lnTo>
                    <a:pt x="17" y="57"/>
                  </a:lnTo>
                  <a:lnTo>
                    <a:pt x="15" y="57"/>
                  </a:lnTo>
                  <a:lnTo>
                    <a:pt x="15" y="57"/>
                  </a:lnTo>
                  <a:lnTo>
                    <a:pt x="15" y="55"/>
                  </a:lnTo>
                  <a:lnTo>
                    <a:pt x="15" y="55"/>
                  </a:lnTo>
                  <a:lnTo>
                    <a:pt x="15" y="53"/>
                  </a:lnTo>
                  <a:lnTo>
                    <a:pt x="15" y="52"/>
                  </a:lnTo>
                  <a:lnTo>
                    <a:pt x="15" y="52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1" y="46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1" y="41"/>
                  </a:lnTo>
                  <a:lnTo>
                    <a:pt x="9" y="39"/>
                  </a:lnTo>
                  <a:lnTo>
                    <a:pt x="7" y="39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7" y="36"/>
                  </a:lnTo>
                  <a:lnTo>
                    <a:pt x="9" y="34"/>
                  </a:lnTo>
                  <a:lnTo>
                    <a:pt x="7" y="34"/>
                  </a:lnTo>
                  <a:lnTo>
                    <a:pt x="6" y="33"/>
                  </a:lnTo>
                  <a:lnTo>
                    <a:pt x="4" y="31"/>
                  </a:lnTo>
                  <a:lnTo>
                    <a:pt x="3" y="31"/>
                  </a:lnTo>
                  <a:lnTo>
                    <a:pt x="3" y="31"/>
                  </a:lnTo>
                  <a:lnTo>
                    <a:pt x="3" y="30"/>
                  </a:lnTo>
                  <a:lnTo>
                    <a:pt x="4" y="30"/>
                  </a:lnTo>
                  <a:lnTo>
                    <a:pt x="4" y="28"/>
                  </a:lnTo>
                  <a:lnTo>
                    <a:pt x="4" y="28"/>
                  </a:lnTo>
                  <a:lnTo>
                    <a:pt x="6" y="27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4" y="2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1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1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1" y="6"/>
                  </a:lnTo>
                  <a:lnTo>
                    <a:pt x="1" y="6"/>
                  </a:lnTo>
                  <a:lnTo>
                    <a:pt x="3" y="6"/>
                  </a:lnTo>
                  <a:lnTo>
                    <a:pt x="4" y="6"/>
                  </a:lnTo>
                  <a:lnTo>
                    <a:pt x="6" y="6"/>
                  </a:lnTo>
                  <a:lnTo>
                    <a:pt x="6" y="1"/>
                  </a:lnTo>
                  <a:lnTo>
                    <a:pt x="7" y="1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79" name="Freeform 246">
              <a:extLst>
                <a:ext uri="{FF2B5EF4-FFF2-40B4-BE49-F238E27FC236}">
                  <a16:creationId xmlns:a16="http://schemas.microsoft.com/office/drawing/2014/main" id="{29120C30-8E44-4FEE-B193-56A4CDA6E9E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6558" y="3320461"/>
              <a:ext cx="276789" cy="261196"/>
            </a:xfrm>
            <a:custGeom>
              <a:avLst/>
              <a:gdLst>
                <a:gd name="T0" fmla="*/ 63 w 142"/>
                <a:gd name="T1" fmla="*/ 0 h 134"/>
                <a:gd name="T2" fmla="*/ 69 w 142"/>
                <a:gd name="T3" fmla="*/ 1 h 134"/>
                <a:gd name="T4" fmla="*/ 76 w 142"/>
                <a:gd name="T5" fmla="*/ 1 h 134"/>
                <a:gd name="T6" fmla="*/ 79 w 142"/>
                <a:gd name="T7" fmla="*/ 1 h 134"/>
                <a:gd name="T8" fmla="*/ 79 w 142"/>
                <a:gd name="T9" fmla="*/ 6 h 134"/>
                <a:gd name="T10" fmla="*/ 82 w 142"/>
                <a:gd name="T11" fmla="*/ 5 h 134"/>
                <a:gd name="T12" fmla="*/ 85 w 142"/>
                <a:gd name="T13" fmla="*/ 3 h 134"/>
                <a:gd name="T14" fmla="*/ 87 w 142"/>
                <a:gd name="T15" fmla="*/ 5 h 134"/>
                <a:gd name="T16" fmla="*/ 91 w 142"/>
                <a:gd name="T17" fmla="*/ 11 h 134"/>
                <a:gd name="T18" fmla="*/ 91 w 142"/>
                <a:gd name="T19" fmla="*/ 14 h 134"/>
                <a:gd name="T20" fmla="*/ 93 w 142"/>
                <a:gd name="T21" fmla="*/ 16 h 134"/>
                <a:gd name="T22" fmla="*/ 96 w 142"/>
                <a:gd name="T23" fmla="*/ 22 h 134"/>
                <a:gd name="T24" fmla="*/ 101 w 142"/>
                <a:gd name="T25" fmla="*/ 25 h 134"/>
                <a:gd name="T26" fmla="*/ 109 w 142"/>
                <a:gd name="T27" fmla="*/ 25 h 134"/>
                <a:gd name="T28" fmla="*/ 104 w 142"/>
                <a:gd name="T29" fmla="*/ 28 h 134"/>
                <a:gd name="T30" fmla="*/ 107 w 142"/>
                <a:gd name="T31" fmla="*/ 33 h 134"/>
                <a:gd name="T32" fmla="*/ 107 w 142"/>
                <a:gd name="T33" fmla="*/ 36 h 134"/>
                <a:gd name="T34" fmla="*/ 99 w 142"/>
                <a:gd name="T35" fmla="*/ 42 h 134"/>
                <a:gd name="T36" fmla="*/ 98 w 142"/>
                <a:gd name="T37" fmla="*/ 45 h 134"/>
                <a:gd name="T38" fmla="*/ 98 w 142"/>
                <a:gd name="T39" fmla="*/ 50 h 134"/>
                <a:gd name="T40" fmla="*/ 96 w 142"/>
                <a:gd name="T41" fmla="*/ 55 h 134"/>
                <a:gd name="T42" fmla="*/ 101 w 142"/>
                <a:gd name="T43" fmla="*/ 61 h 134"/>
                <a:gd name="T44" fmla="*/ 104 w 142"/>
                <a:gd name="T45" fmla="*/ 61 h 134"/>
                <a:gd name="T46" fmla="*/ 105 w 142"/>
                <a:gd name="T47" fmla="*/ 64 h 134"/>
                <a:gd name="T48" fmla="*/ 105 w 142"/>
                <a:gd name="T49" fmla="*/ 71 h 134"/>
                <a:gd name="T50" fmla="*/ 110 w 142"/>
                <a:gd name="T51" fmla="*/ 72 h 134"/>
                <a:gd name="T52" fmla="*/ 121 w 142"/>
                <a:gd name="T53" fmla="*/ 79 h 134"/>
                <a:gd name="T54" fmla="*/ 126 w 142"/>
                <a:gd name="T55" fmla="*/ 82 h 134"/>
                <a:gd name="T56" fmla="*/ 131 w 142"/>
                <a:gd name="T57" fmla="*/ 90 h 134"/>
                <a:gd name="T58" fmla="*/ 131 w 142"/>
                <a:gd name="T59" fmla="*/ 102 h 134"/>
                <a:gd name="T60" fmla="*/ 134 w 142"/>
                <a:gd name="T61" fmla="*/ 112 h 134"/>
                <a:gd name="T62" fmla="*/ 137 w 142"/>
                <a:gd name="T63" fmla="*/ 113 h 134"/>
                <a:gd name="T64" fmla="*/ 140 w 142"/>
                <a:gd name="T65" fmla="*/ 115 h 134"/>
                <a:gd name="T66" fmla="*/ 140 w 142"/>
                <a:gd name="T67" fmla="*/ 118 h 134"/>
                <a:gd name="T68" fmla="*/ 135 w 142"/>
                <a:gd name="T69" fmla="*/ 118 h 134"/>
                <a:gd name="T70" fmla="*/ 131 w 142"/>
                <a:gd name="T71" fmla="*/ 118 h 134"/>
                <a:gd name="T72" fmla="*/ 124 w 142"/>
                <a:gd name="T73" fmla="*/ 116 h 134"/>
                <a:gd name="T74" fmla="*/ 121 w 142"/>
                <a:gd name="T75" fmla="*/ 120 h 134"/>
                <a:gd name="T76" fmla="*/ 117 w 142"/>
                <a:gd name="T77" fmla="*/ 129 h 134"/>
                <a:gd name="T78" fmla="*/ 104 w 142"/>
                <a:gd name="T79" fmla="*/ 132 h 134"/>
                <a:gd name="T80" fmla="*/ 87 w 142"/>
                <a:gd name="T81" fmla="*/ 131 h 134"/>
                <a:gd name="T82" fmla="*/ 68 w 142"/>
                <a:gd name="T83" fmla="*/ 116 h 134"/>
                <a:gd name="T84" fmla="*/ 50 w 142"/>
                <a:gd name="T85" fmla="*/ 104 h 134"/>
                <a:gd name="T86" fmla="*/ 36 w 142"/>
                <a:gd name="T87" fmla="*/ 94 h 134"/>
                <a:gd name="T88" fmla="*/ 23 w 142"/>
                <a:gd name="T89" fmla="*/ 88 h 134"/>
                <a:gd name="T90" fmla="*/ 6 w 142"/>
                <a:gd name="T91" fmla="*/ 85 h 134"/>
                <a:gd name="T92" fmla="*/ 5 w 142"/>
                <a:gd name="T93" fmla="*/ 82 h 134"/>
                <a:gd name="T94" fmla="*/ 3 w 142"/>
                <a:gd name="T95" fmla="*/ 72 h 134"/>
                <a:gd name="T96" fmla="*/ 8 w 142"/>
                <a:gd name="T97" fmla="*/ 61 h 134"/>
                <a:gd name="T98" fmla="*/ 23 w 142"/>
                <a:gd name="T99" fmla="*/ 52 h 134"/>
                <a:gd name="T100" fmla="*/ 35 w 142"/>
                <a:gd name="T101" fmla="*/ 44 h 134"/>
                <a:gd name="T102" fmla="*/ 36 w 142"/>
                <a:gd name="T103" fmla="*/ 33 h 134"/>
                <a:gd name="T104" fmla="*/ 38 w 142"/>
                <a:gd name="T105" fmla="*/ 27 h 134"/>
                <a:gd name="T106" fmla="*/ 36 w 142"/>
                <a:gd name="T107" fmla="*/ 19 h 134"/>
                <a:gd name="T108" fmla="*/ 38 w 142"/>
                <a:gd name="T109" fmla="*/ 14 h 134"/>
                <a:gd name="T110" fmla="*/ 49 w 142"/>
                <a:gd name="T111" fmla="*/ 8 h 134"/>
                <a:gd name="T112" fmla="*/ 52 w 142"/>
                <a:gd name="T113" fmla="*/ 3 h 134"/>
                <a:gd name="T114" fmla="*/ 58 w 142"/>
                <a:gd name="T11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2" h="134">
                  <a:moveTo>
                    <a:pt x="58" y="0"/>
                  </a:moveTo>
                  <a:lnTo>
                    <a:pt x="60" y="0"/>
                  </a:lnTo>
                  <a:lnTo>
                    <a:pt x="60" y="0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6" y="0"/>
                  </a:lnTo>
                  <a:lnTo>
                    <a:pt x="69" y="1"/>
                  </a:lnTo>
                  <a:lnTo>
                    <a:pt x="69" y="1"/>
                  </a:lnTo>
                  <a:lnTo>
                    <a:pt x="71" y="1"/>
                  </a:lnTo>
                  <a:lnTo>
                    <a:pt x="74" y="1"/>
                  </a:lnTo>
                  <a:lnTo>
                    <a:pt x="76" y="1"/>
                  </a:lnTo>
                  <a:lnTo>
                    <a:pt x="76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1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79" y="6"/>
                  </a:lnTo>
                  <a:lnTo>
                    <a:pt x="80" y="6"/>
                  </a:lnTo>
                  <a:lnTo>
                    <a:pt x="80" y="6"/>
                  </a:lnTo>
                  <a:lnTo>
                    <a:pt x="82" y="5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5" y="3"/>
                  </a:lnTo>
                  <a:lnTo>
                    <a:pt x="85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3"/>
                  </a:lnTo>
                  <a:lnTo>
                    <a:pt x="87" y="5"/>
                  </a:lnTo>
                  <a:lnTo>
                    <a:pt x="88" y="9"/>
                  </a:lnTo>
                  <a:lnTo>
                    <a:pt x="90" y="9"/>
                  </a:lnTo>
                  <a:lnTo>
                    <a:pt x="90" y="9"/>
                  </a:lnTo>
                  <a:lnTo>
                    <a:pt x="91" y="11"/>
                  </a:lnTo>
                  <a:lnTo>
                    <a:pt x="91" y="11"/>
                  </a:lnTo>
                  <a:lnTo>
                    <a:pt x="91" y="12"/>
                  </a:lnTo>
                  <a:lnTo>
                    <a:pt x="91" y="14"/>
                  </a:lnTo>
                  <a:lnTo>
                    <a:pt x="91" y="14"/>
                  </a:lnTo>
                  <a:lnTo>
                    <a:pt x="91" y="16"/>
                  </a:lnTo>
                  <a:lnTo>
                    <a:pt x="91" y="16"/>
                  </a:lnTo>
                  <a:lnTo>
                    <a:pt x="93" y="16"/>
                  </a:lnTo>
                  <a:lnTo>
                    <a:pt x="93" y="16"/>
                  </a:lnTo>
                  <a:lnTo>
                    <a:pt x="94" y="16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6" y="22"/>
                  </a:lnTo>
                  <a:lnTo>
                    <a:pt x="98" y="22"/>
                  </a:lnTo>
                  <a:lnTo>
                    <a:pt x="98" y="22"/>
                  </a:lnTo>
                  <a:lnTo>
                    <a:pt x="99" y="23"/>
                  </a:lnTo>
                  <a:lnTo>
                    <a:pt x="101" y="25"/>
                  </a:lnTo>
                  <a:lnTo>
                    <a:pt x="101" y="25"/>
                  </a:lnTo>
                  <a:lnTo>
                    <a:pt x="104" y="25"/>
                  </a:lnTo>
                  <a:lnTo>
                    <a:pt x="107" y="25"/>
                  </a:lnTo>
                  <a:lnTo>
                    <a:pt x="109" y="25"/>
                  </a:lnTo>
                  <a:lnTo>
                    <a:pt x="109" y="27"/>
                  </a:lnTo>
                  <a:lnTo>
                    <a:pt x="107" y="27"/>
                  </a:lnTo>
                  <a:lnTo>
                    <a:pt x="105" y="27"/>
                  </a:lnTo>
                  <a:lnTo>
                    <a:pt x="104" y="28"/>
                  </a:lnTo>
                  <a:lnTo>
                    <a:pt x="104" y="30"/>
                  </a:lnTo>
                  <a:lnTo>
                    <a:pt x="104" y="31"/>
                  </a:lnTo>
                  <a:lnTo>
                    <a:pt x="105" y="31"/>
                  </a:lnTo>
                  <a:lnTo>
                    <a:pt x="107" y="33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4"/>
                  </a:lnTo>
                  <a:lnTo>
                    <a:pt x="107" y="36"/>
                  </a:lnTo>
                  <a:lnTo>
                    <a:pt x="105" y="38"/>
                  </a:lnTo>
                  <a:lnTo>
                    <a:pt x="104" y="38"/>
                  </a:lnTo>
                  <a:lnTo>
                    <a:pt x="101" y="42"/>
                  </a:lnTo>
                  <a:lnTo>
                    <a:pt x="99" y="42"/>
                  </a:lnTo>
                  <a:lnTo>
                    <a:pt x="99" y="44"/>
                  </a:lnTo>
                  <a:lnTo>
                    <a:pt x="99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5"/>
                  </a:lnTo>
                  <a:lnTo>
                    <a:pt x="98" y="47"/>
                  </a:lnTo>
                  <a:lnTo>
                    <a:pt x="96" y="49"/>
                  </a:lnTo>
                  <a:lnTo>
                    <a:pt x="98" y="50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96" y="53"/>
                  </a:lnTo>
                  <a:lnTo>
                    <a:pt x="96" y="55"/>
                  </a:lnTo>
                  <a:lnTo>
                    <a:pt x="96" y="55"/>
                  </a:lnTo>
                  <a:lnTo>
                    <a:pt x="98" y="57"/>
                  </a:lnTo>
                  <a:lnTo>
                    <a:pt x="101" y="60"/>
                  </a:lnTo>
                  <a:lnTo>
                    <a:pt x="101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2" y="61"/>
                  </a:lnTo>
                  <a:lnTo>
                    <a:pt x="104" y="61"/>
                  </a:lnTo>
                  <a:lnTo>
                    <a:pt x="104" y="61"/>
                  </a:lnTo>
                  <a:lnTo>
                    <a:pt x="102" y="63"/>
                  </a:lnTo>
                  <a:lnTo>
                    <a:pt x="104" y="63"/>
                  </a:lnTo>
                  <a:lnTo>
                    <a:pt x="105" y="64"/>
                  </a:lnTo>
                  <a:lnTo>
                    <a:pt x="107" y="68"/>
                  </a:lnTo>
                  <a:lnTo>
                    <a:pt x="107" y="68"/>
                  </a:lnTo>
                  <a:lnTo>
                    <a:pt x="105" y="69"/>
                  </a:lnTo>
                  <a:lnTo>
                    <a:pt x="105" y="71"/>
                  </a:lnTo>
                  <a:lnTo>
                    <a:pt x="105" y="71"/>
                  </a:lnTo>
                  <a:lnTo>
                    <a:pt x="107" y="71"/>
                  </a:lnTo>
                  <a:lnTo>
                    <a:pt x="109" y="72"/>
                  </a:lnTo>
                  <a:lnTo>
                    <a:pt x="110" y="72"/>
                  </a:lnTo>
                  <a:lnTo>
                    <a:pt x="113" y="74"/>
                  </a:lnTo>
                  <a:lnTo>
                    <a:pt x="117" y="75"/>
                  </a:lnTo>
                  <a:lnTo>
                    <a:pt x="118" y="77"/>
                  </a:lnTo>
                  <a:lnTo>
                    <a:pt x="121" y="79"/>
                  </a:lnTo>
                  <a:lnTo>
                    <a:pt x="123" y="79"/>
                  </a:lnTo>
                  <a:lnTo>
                    <a:pt x="124" y="80"/>
                  </a:lnTo>
                  <a:lnTo>
                    <a:pt x="124" y="80"/>
                  </a:lnTo>
                  <a:lnTo>
                    <a:pt x="126" y="82"/>
                  </a:lnTo>
                  <a:lnTo>
                    <a:pt x="126" y="85"/>
                  </a:lnTo>
                  <a:lnTo>
                    <a:pt x="128" y="85"/>
                  </a:lnTo>
                  <a:lnTo>
                    <a:pt x="129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6"/>
                  </a:lnTo>
                  <a:lnTo>
                    <a:pt x="129" y="102"/>
                  </a:lnTo>
                  <a:lnTo>
                    <a:pt x="131" y="102"/>
                  </a:lnTo>
                  <a:lnTo>
                    <a:pt x="134" y="102"/>
                  </a:lnTo>
                  <a:lnTo>
                    <a:pt x="134" y="105"/>
                  </a:lnTo>
                  <a:lnTo>
                    <a:pt x="134" y="109"/>
                  </a:lnTo>
                  <a:lnTo>
                    <a:pt x="134" y="112"/>
                  </a:lnTo>
                  <a:lnTo>
                    <a:pt x="134" y="112"/>
                  </a:lnTo>
                  <a:lnTo>
                    <a:pt x="135" y="112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7" y="113"/>
                  </a:lnTo>
                  <a:lnTo>
                    <a:pt x="139" y="113"/>
                  </a:lnTo>
                  <a:lnTo>
                    <a:pt x="139" y="115"/>
                  </a:lnTo>
                  <a:lnTo>
                    <a:pt x="140" y="115"/>
                  </a:lnTo>
                  <a:lnTo>
                    <a:pt x="139" y="116"/>
                  </a:lnTo>
                  <a:lnTo>
                    <a:pt x="139" y="116"/>
                  </a:lnTo>
                  <a:lnTo>
                    <a:pt x="140" y="118"/>
                  </a:lnTo>
                  <a:lnTo>
                    <a:pt x="140" y="118"/>
                  </a:lnTo>
                  <a:lnTo>
                    <a:pt x="142" y="120"/>
                  </a:lnTo>
                  <a:lnTo>
                    <a:pt x="140" y="120"/>
                  </a:lnTo>
                  <a:lnTo>
                    <a:pt x="139" y="120"/>
                  </a:lnTo>
                  <a:lnTo>
                    <a:pt x="135" y="118"/>
                  </a:lnTo>
                  <a:lnTo>
                    <a:pt x="135" y="118"/>
                  </a:lnTo>
                  <a:lnTo>
                    <a:pt x="134" y="118"/>
                  </a:lnTo>
                  <a:lnTo>
                    <a:pt x="134" y="118"/>
                  </a:lnTo>
                  <a:lnTo>
                    <a:pt x="131" y="118"/>
                  </a:lnTo>
                  <a:lnTo>
                    <a:pt x="129" y="116"/>
                  </a:lnTo>
                  <a:lnTo>
                    <a:pt x="129" y="116"/>
                  </a:lnTo>
                  <a:lnTo>
                    <a:pt x="126" y="116"/>
                  </a:lnTo>
                  <a:lnTo>
                    <a:pt x="124" y="116"/>
                  </a:lnTo>
                  <a:lnTo>
                    <a:pt x="123" y="118"/>
                  </a:lnTo>
                  <a:lnTo>
                    <a:pt x="121" y="118"/>
                  </a:lnTo>
                  <a:lnTo>
                    <a:pt x="121" y="120"/>
                  </a:lnTo>
                  <a:lnTo>
                    <a:pt x="121" y="120"/>
                  </a:lnTo>
                  <a:lnTo>
                    <a:pt x="120" y="121"/>
                  </a:lnTo>
                  <a:lnTo>
                    <a:pt x="118" y="124"/>
                  </a:lnTo>
                  <a:lnTo>
                    <a:pt x="118" y="126"/>
                  </a:lnTo>
                  <a:lnTo>
                    <a:pt x="117" y="129"/>
                  </a:lnTo>
                  <a:lnTo>
                    <a:pt x="115" y="131"/>
                  </a:lnTo>
                  <a:lnTo>
                    <a:pt x="112" y="132"/>
                  </a:lnTo>
                  <a:lnTo>
                    <a:pt x="110" y="134"/>
                  </a:lnTo>
                  <a:lnTo>
                    <a:pt x="104" y="132"/>
                  </a:lnTo>
                  <a:lnTo>
                    <a:pt x="98" y="132"/>
                  </a:lnTo>
                  <a:lnTo>
                    <a:pt x="91" y="132"/>
                  </a:lnTo>
                  <a:lnTo>
                    <a:pt x="87" y="131"/>
                  </a:lnTo>
                  <a:lnTo>
                    <a:pt x="87" y="131"/>
                  </a:lnTo>
                  <a:lnTo>
                    <a:pt x="80" y="127"/>
                  </a:lnTo>
                  <a:lnTo>
                    <a:pt x="77" y="124"/>
                  </a:lnTo>
                  <a:lnTo>
                    <a:pt x="72" y="121"/>
                  </a:lnTo>
                  <a:lnTo>
                    <a:pt x="68" y="116"/>
                  </a:lnTo>
                  <a:lnTo>
                    <a:pt x="63" y="113"/>
                  </a:lnTo>
                  <a:lnTo>
                    <a:pt x="60" y="110"/>
                  </a:lnTo>
                  <a:lnTo>
                    <a:pt x="55" y="107"/>
                  </a:lnTo>
                  <a:lnTo>
                    <a:pt x="50" y="104"/>
                  </a:lnTo>
                  <a:lnTo>
                    <a:pt x="49" y="101"/>
                  </a:lnTo>
                  <a:lnTo>
                    <a:pt x="44" y="99"/>
                  </a:lnTo>
                  <a:lnTo>
                    <a:pt x="41" y="97"/>
                  </a:lnTo>
                  <a:lnTo>
                    <a:pt x="36" y="94"/>
                  </a:lnTo>
                  <a:lnTo>
                    <a:pt x="33" y="93"/>
                  </a:lnTo>
                  <a:lnTo>
                    <a:pt x="30" y="91"/>
                  </a:lnTo>
                  <a:lnTo>
                    <a:pt x="25" y="88"/>
                  </a:lnTo>
                  <a:lnTo>
                    <a:pt x="23" y="88"/>
                  </a:lnTo>
                  <a:lnTo>
                    <a:pt x="19" y="86"/>
                  </a:lnTo>
                  <a:lnTo>
                    <a:pt x="14" y="86"/>
                  </a:lnTo>
                  <a:lnTo>
                    <a:pt x="9" y="85"/>
                  </a:lnTo>
                  <a:lnTo>
                    <a:pt x="6" y="85"/>
                  </a:lnTo>
                  <a:lnTo>
                    <a:pt x="8" y="83"/>
                  </a:lnTo>
                  <a:lnTo>
                    <a:pt x="8" y="82"/>
                  </a:lnTo>
                  <a:lnTo>
                    <a:pt x="6" y="82"/>
                  </a:lnTo>
                  <a:lnTo>
                    <a:pt x="5" y="82"/>
                  </a:lnTo>
                  <a:lnTo>
                    <a:pt x="3" y="79"/>
                  </a:lnTo>
                  <a:lnTo>
                    <a:pt x="5" y="79"/>
                  </a:lnTo>
                  <a:lnTo>
                    <a:pt x="3" y="75"/>
                  </a:lnTo>
                  <a:lnTo>
                    <a:pt x="3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5" y="63"/>
                  </a:lnTo>
                  <a:lnTo>
                    <a:pt x="8" y="61"/>
                  </a:lnTo>
                  <a:lnTo>
                    <a:pt x="12" y="58"/>
                  </a:lnTo>
                  <a:lnTo>
                    <a:pt x="16" y="57"/>
                  </a:lnTo>
                  <a:lnTo>
                    <a:pt x="20" y="53"/>
                  </a:lnTo>
                  <a:lnTo>
                    <a:pt x="23" y="52"/>
                  </a:lnTo>
                  <a:lnTo>
                    <a:pt x="28" y="49"/>
                  </a:lnTo>
                  <a:lnTo>
                    <a:pt x="31" y="49"/>
                  </a:lnTo>
                  <a:lnTo>
                    <a:pt x="33" y="47"/>
                  </a:lnTo>
                  <a:lnTo>
                    <a:pt x="35" y="44"/>
                  </a:lnTo>
                  <a:lnTo>
                    <a:pt x="35" y="42"/>
                  </a:lnTo>
                  <a:lnTo>
                    <a:pt x="35" y="41"/>
                  </a:lnTo>
                  <a:lnTo>
                    <a:pt x="35" y="38"/>
                  </a:lnTo>
                  <a:lnTo>
                    <a:pt x="36" y="33"/>
                  </a:lnTo>
                  <a:lnTo>
                    <a:pt x="36" y="31"/>
                  </a:lnTo>
                  <a:lnTo>
                    <a:pt x="36" y="30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8" y="25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7"/>
                  </a:lnTo>
                  <a:lnTo>
                    <a:pt x="36" y="16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42" y="12"/>
                  </a:lnTo>
                  <a:lnTo>
                    <a:pt x="44" y="12"/>
                  </a:lnTo>
                  <a:lnTo>
                    <a:pt x="47" y="9"/>
                  </a:lnTo>
                  <a:lnTo>
                    <a:pt x="49" y="8"/>
                  </a:lnTo>
                  <a:lnTo>
                    <a:pt x="50" y="6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3"/>
                  </a:lnTo>
                  <a:lnTo>
                    <a:pt x="53" y="3"/>
                  </a:lnTo>
                  <a:lnTo>
                    <a:pt x="57" y="1"/>
                  </a:lnTo>
                  <a:lnTo>
                    <a:pt x="58" y="0"/>
                  </a:lnTo>
                  <a:lnTo>
                    <a:pt x="5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0" name="Freeform 247">
              <a:extLst>
                <a:ext uri="{FF2B5EF4-FFF2-40B4-BE49-F238E27FC236}">
                  <a16:creationId xmlns:a16="http://schemas.microsoft.com/office/drawing/2014/main" id="{7CA78C3B-B2F3-4640-A0BD-19D3F6B29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3880" y="4618642"/>
              <a:ext cx="1950" cy="5848"/>
            </a:xfrm>
            <a:custGeom>
              <a:avLst/>
              <a:gdLst>
                <a:gd name="T0" fmla="*/ 1 w 1"/>
                <a:gd name="T1" fmla="*/ 0 h 3"/>
                <a:gd name="T2" fmla="*/ 1 w 1"/>
                <a:gd name="T3" fmla="*/ 0 h 3"/>
                <a:gd name="T4" fmla="*/ 1 w 1"/>
                <a:gd name="T5" fmla="*/ 2 h 3"/>
                <a:gd name="T6" fmla="*/ 1 w 1"/>
                <a:gd name="T7" fmla="*/ 2 h 3"/>
                <a:gd name="T8" fmla="*/ 1 w 1"/>
                <a:gd name="T9" fmla="*/ 3 h 3"/>
                <a:gd name="T10" fmla="*/ 1 w 1"/>
                <a:gd name="T11" fmla="*/ 3 h 3"/>
                <a:gd name="T12" fmla="*/ 1 w 1"/>
                <a:gd name="T13" fmla="*/ 2 h 3"/>
                <a:gd name="T14" fmla="*/ 0 w 1"/>
                <a:gd name="T15" fmla="*/ 0 h 3"/>
                <a:gd name="T16" fmla="*/ 0 w 1"/>
                <a:gd name="T17" fmla="*/ 0 h 3"/>
                <a:gd name="T18" fmla="*/ 1 w 1"/>
                <a:gd name="T19" fmla="*/ 2 h 3"/>
                <a:gd name="T20" fmla="*/ 1 w 1"/>
                <a:gd name="T21" fmla="*/ 3 h 3"/>
                <a:gd name="T22" fmla="*/ 1 w 1"/>
                <a:gd name="T23" fmla="*/ 2 h 3"/>
                <a:gd name="T24" fmla="*/ 1 w 1"/>
                <a:gd name="T25" fmla="*/ 2 h 3"/>
                <a:gd name="T26" fmla="*/ 1 w 1"/>
                <a:gd name="T27" fmla="*/ 2 h 3"/>
                <a:gd name="T28" fmla="*/ 1 w 1"/>
                <a:gd name="T29" fmla="*/ 0 h 3"/>
                <a:gd name="T30" fmla="*/ 1 w 1"/>
                <a:gd name="T31" fmla="*/ 0 h 3"/>
                <a:gd name="T32" fmla="*/ 1 w 1"/>
                <a:gd name="T3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" h="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1" name="Freeform 248">
              <a:extLst>
                <a:ext uri="{FF2B5EF4-FFF2-40B4-BE49-F238E27FC236}">
                  <a16:creationId xmlns:a16="http://schemas.microsoft.com/office/drawing/2014/main" id="{308B263D-7B38-4ECB-A8C8-144B3139F0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86926" y="3378937"/>
              <a:ext cx="820623" cy="849861"/>
            </a:xfrm>
            <a:custGeom>
              <a:avLst/>
              <a:gdLst>
                <a:gd name="T0" fmla="*/ 362 w 421"/>
                <a:gd name="T1" fmla="*/ 417 h 436"/>
                <a:gd name="T2" fmla="*/ 71 w 421"/>
                <a:gd name="T3" fmla="*/ 414 h 436"/>
                <a:gd name="T4" fmla="*/ 350 w 421"/>
                <a:gd name="T5" fmla="*/ 381 h 436"/>
                <a:gd name="T6" fmla="*/ 359 w 421"/>
                <a:gd name="T7" fmla="*/ 361 h 436"/>
                <a:gd name="T8" fmla="*/ 358 w 421"/>
                <a:gd name="T9" fmla="*/ 351 h 436"/>
                <a:gd name="T10" fmla="*/ 354 w 421"/>
                <a:gd name="T11" fmla="*/ 356 h 436"/>
                <a:gd name="T12" fmla="*/ 142 w 421"/>
                <a:gd name="T13" fmla="*/ 0 h 436"/>
                <a:gd name="T14" fmla="*/ 153 w 421"/>
                <a:gd name="T15" fmla="*/ 30 h 436"/>
                <a:gd name="T16" fmla="*/ 154 w 421"/>
                <a:gd name="T17" fmla="*/ 52 h 436"/>
                <a:gd name="T18" fmla="*/ 153 w 421"/>
                <a:gd name="T19" fmla="*/ 64 h 436"/>
                <a:gd name="T20" fmla="*/ 168 w 421"/>
                <a:gd name="T21" fmla="*/ 74 h 436"/>
                <a:gd name="T22" fmla="*/ 176 w 421"/>
                <a:gd name="T23" fmla="*/ 93 h 436"/>
                <a:gd name="T24" fmla="*/ 187 w 421"/>
                <a:gd name="T25" fmla="*/ 115 h 436"/>
                <a:gd name="T26" fmla="*/ 220 w 421"/>
                <a:gd name="T27" fmla="*/ 127 h 436"/>
                <a:gd name="T28" fmla="*/ 250 w 421"/>
                <a:gd name="T29" fmla="*/ 138 h 436"/>
                <a:gd name="T30" fmla="*/ 283 w 421"/>
                <a:gd name="T31" fmla="*/ 145 h 436"/>
                <a:gd name="T32" fmla="*/ 294 w 421"/>
                <a:gd name="T33" fmla="*/ 118 h 436"/>
                <a:gd name="T34" fmla="*/ 309 w 421"/>
                <a:gd name="T35" fmla="*/ 138 h 436"/>
                <a:gd name="T36" fmla="*/ 342 w 421"/>
                <a:gd name="T37" fmla="*/ 137 h 436"/>
                <a:gd name="T38" fmla="*/ 340 w 421"/>
                <a:gd name="T39" fmla="*/ 124 h 436"/>
                <a:gd name="T40" fmla="*/ 361 w 421"/>
                <a:gd name="T41" fmla="*/ 110 h 436"/>
                <a:gd name="T42" fmla="*/ 394 w 421"/>
                <a:gd name="T43" fmla="*/ 104 h 436"/>
                <a:gd name="T44" fmla="*/ 408 w 421"/>
                <a:gd name="T45" fmla="*/ 105 h 436"/>
                <a:gd name="T46" fmla="*/ 421 w 421"/>
                <a:gd name="T47" fmla="*/ 119 h 436"/>
                <a:gd name="T48" fmla="*/ 400 w 421"/>
                <a:gd name="T49" fmla="*/ 135 h 436"/>
                <a:gd name="T50" fmla="*/ 381 w 421"/>
                <a:gd name="T51" fmla="*/ 162 h 436"/>
                <a:gd name="T52" fmla="*/ 365 w 421"/>
                <a:gd name="T53" fmla="*/ 181 h 436"/>
                <a:gd name="T54" fmla="*/ 359 w 421"/>
                <a:gd name="T55" fmla="*/ 208 h 436"/>
                <a:gd name="T56" fmla="*/ 348 w 421"/>
                <a:gd name="T57" fmla="*/ 189 h 436"/>
                <a:gd name="T58" fmla="*/ 334 w 421"/>
                <a:gd name="T59" fmla="*/ 195 h 436"/>
                <a:gd name="T60" fmla="*/ 343 w 421"/>
                <a:gd name="T61" fmla="*/ 176 h 436"/>
                <a:gd name="T62" fmla="*/ 326 w 421"/>
                <a:gd name="T63" fmla="*/ 164 h 436"/>
                <a:gd name="T64" fmla="*/ 304 w 421"/>
                <a:gd name="T65" fmla="*/ 149 h 436"/>
                <a:gd name="T66" fmla="*/ 291 w 421"/>
                <a:gd name="T67" fmla="*/ 143 h 436"/>
                <a:gd name="T68" fmla="*/ 299 w 421"/>
                <a:gd name="T69" fmla="*/ 162 h 436"/>
                <a:gd name="T70" fmla="*/ 296 w 421"/>
                <a:gd name="T71" fmla="*/ 178 h 436"/>
                <a:gd name="T72" fmla="*/ 301 w 421"/>
                <a:gd name="T73" fmla="*/ 208 h 436"/>
                <a:gd name="T74" fmla="*/ 293 w 421"/>
                <a:gd name="T75" fmla="*/ 217 h 436"/>
                <a:gd name="T76" fmla="*/ 271 w 421"/>
                <a:gd name="T77" fmla="*/ 220 h 436"/>
                <a:gd name="T78" fmla="*/ 250 w 421"/>
                <a:gd name="T79" fmla="*/ 246 h 436"/>
                <a:gd name="T80" fmla="*/ 208 w 421"/>
                <a:gd name="T81" fmla="*/ 282 h 436"/>
                <a:gd name="T82" fmla="*/ 181 w 421"/>
                <a:gd name="T83" fmla="*/ 302 h 436"/>
                <a:gd name="T84" fmla="*/ 173 w 421"/>
                <a:gd name="T85" fmla="*/ 349 h 436"/>
                <a:gd name="T86" fmla="*/ 154 w 421"/>
                <a:gd name="T87" fmla="*/ 395 h 436"/>
                <a:gd name="T88" fmla="*/ 119 w 421"/>
                <a:gd name="T89" fmla="*/ 401 h 436"/>
                <a:gd name="T90" fmla="*/ 108 w 421"/>
                <a:gd name="T91" fmla="*/ 368 h 436"/>
                <a:gd name="T92" fmla="*/ 85 w 421"/>
                <a:gd name="T93" fmla="*/ 316 h 436"/>
                <a:gd name="T94" fmla="*/ 67 w 421"/>
                <a:gd name="T95" fmla="*/ 261 h 436"/>
                <a:gd name="T96" fmla="*/ 67 w 421"/>
                <a:gd name="T97" fmla="*/ 227 h 436"/>
                <a:gd name="T98" fmla="*/ 64 w 421"/>
                <a:gd name="T99" fmla="*/ 208 h 436"/>
                <a:gd name="T100" fmla="*/ 41 w 421"/>
                <a:gd name="T101" fmla="*/ 230 h 436"/>
                <a:gd name="T102" fmla="*/ 28 w 421"/>
                <a:gd name="T103" fmla="*/ 203 h 436"/>
                <a:gd name="T104" fmla="*/ 6 w 421"/>
                <a:gd name="T105" fmla="*/ 184 h 436"/>
                <a:gd name="T106" fmla="*/ 15 w 421"/>
                <a:gd name="T107" fmla="*/ 178 h 436"/>
                <a:gd name="T108" fmla="*/ 41 w 421"/>
                <a:gd name="T109" fmla="*/ 175 h 436"/>
                <a:gd name="T110" fmla="*/ 26 w 421"/>
                <a:gd name="T111" fmla="*/ 149 h 436"/>
                <a:gd name="T112" fmla="*/ 30 w 421"/>
                <a:gd name="T113" fmla="*/ 119 h 436"/>
                <a:gd name="T114" fmla="*/ 69 w 421"/>
                <a:gd name="T115" fmla="*/ 102 h 436"/>
                <a:gd name="T116" fmla="*/ 91 w 421"/>
                <a:gd name="T117" fmla="*/ 69 h 436"/>
                <a:gd name="T118" fmla="*/ 93 w 421"/>
                <a:gd name="T119" fmla="*/ 45 h 436"/>
                <a:gd name="T120" fmla="*/ 85 w 421"/>
                <a:gd name="T121" fmla="*/ 27 h 436"/>
                <a:gd name="T122" fmla="*/ 93 w 421"/>
                <a:gd name="T123" fmla="*/ 12 h 436"/>
                <a:gd name="T124" fmla="*/ 129 w 421"/>
                <a:gd name="T125" fmla="*/ 6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21" h="436">
                  <a:moveTo>
                    <a:pt x="370" y="428"/>
                  </a:moveTo>
                  <a:lnTo>
                    <a:pt x="370" y="428"/>
                  </a:lnTo>
                  <a:lnTo>
                    <a:pt x="372" y="431"/>
                  </a:lnTo>
                  <a:lnTo>
                    <a:pt x="372" y="435"/>
                  </a:lnTo>
                  <a:lnTo>
                    <a:pt x="370" y="436"/>
                  </a:lnTo>
                  <a:lnTo>
                    <a:pt x="369" y="431"/>
                  </a:lnTo>
                  <a:lnTo>
                    <a:pt x="367" y="431"/>
                  </a:lnTo>
                  <a:lnTo>
                    <a:pt x="367" y="430"/>
                  </a:lnTo>
                  <a:lnTo>
                    <a:pt x="369" y="430"/>
                  </a:lnTo>
                  <a:lnTo>
                    <a:pt x="370" y="428"/>
                  </a:lnTo>
                  <a:close/>
                  <a:moveTo>
                    <a:pt x="369" y="425"/>
                  </a:moveTo>
                  <a:lnTo>
                    <a:pt x="369" y="427"/>
                  </a:lnTo>
                  <a:lnTo>
                    <a:pt x="367" y="428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7" y="427"/>
                  </a:lnTo>
                  <a:lnTo>
                    <a:pt x="369" y="425"/>
                  </a:lnTo>
                  <a:close/>
                  <a:moveTo>
                    <a:pt x="364" y="417"/>
                  </a:move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4" y="419"/>
                  </a:lnTo>
                  <a:lnTo>
                    <a:pt x="362" y="417"/>
                  </a:lnTo>
                  <a:lnTo>
                    <a:pt x="362" y="417"/>
                  </a:lnTo>
                  <a:lnTo>
                    <a:pt x="364" y="417"/>
                  </a:lnTo>
                  <a:close/>
                  <a:moveTo>
                    <a:pt x="365" y="414"/>
                  </a:moveTo>
                  <a:lnTo>
                    <a:pt x="365" y="414"/>
                  </a:lnTo>
                  <a:lnTo>
                    <a:pt x="365" y="416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7"/>
                  </a:lnTo>
                  <a:lnTo>
                    <a:pt x="365" y="416"/>
                  </a:lnTo>
                  <a:lnTo>
                    <a:pt x="365" y="416"/>
                  </a:lnTo>
                  <a:lnTo>
                    <a:pt x="365" y="414"/>
                  </a:lnTo>
                  <a:lnTo>
                    <a:pt x="365" y="414"/>
                  </a:lnTo>
                  <a:close/>
                  <a:moveTo>
                    <a:pt x="71" y="413"/>
                  </a:moveTo>
                  <a:lnTo>
                    <a:pt x="71" y="413"/>
                  </a:lnTo>
                  <a:lnTo>
                    <a:pt x="71" y="413"/>
                  </a:lnTo>
                  <a:lnTo>
                    <a:pt x="71" y="414"/>
                  </a:lnTo>
                  <a:lnTo>
                    <a:pt x="71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69" y="414"/>
                  </a:lnTo>
                  <a:lnTo>
                    <a:pt x="71" y="414"/>
                  </a:lnTo>
                  <a:lnTo>
                    <a:pt x="71" y="413"/>
                  </a:lnTo>
                  <a:lnTo>
                    <a:pt x="71" y="413"/>
                  </a:lnTo>
                  <a:close/>
                  <a:moveTo>
                    <a:pt x="359" y="413"/>
                  </a:moveTo>
                  <a:lnTo>
                    <a:pt x="361" y="414"/>
                  </a:lnTo>
                  <a:lnTo>
                    <a:pt x="361" y="414"/>
                  </a:lnTo>
                  <a:lnTo>
                    <a:pt x="359" y="414"/>
                  </a:lnTo>
                  <a:lnTo>
                    <a:pt x="359" y="414"/>
                  </a:lnTo>
                  <a:lnTo>
                    <a:pt x="359" y="413"/>
                  </a:lnTo>
                  <a:lnTo>
                    <a:pt x="359" y="413"/>
                  </a:lnTo>
                  <a:close/>
                  <a:moveTo>
                    <a:pt x="354" y="400"/>
                  </a:moveTo>
                  <a:lnTo>
                    <a:pt x="354" y="400"/>
                  </a:lnTo>
                  <a:lnTo>
                    <a:pt x="356" y="400"/>
                  </a:lnTo>
                  <a:lnTo>
                    <a:pt x="354" y="401"/>
                  </a:lnTo>
                  <a:lnTo>
                    <a:pt x="354" y="401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lnTo>
                    <a:pt x="354" y="400"/>
                  </a:lnTo>
                  <a:close/>
                  <a:moveTo>
                    <a:pt x="351" y="375"/>
                  </a:moveTo>
                  <a:lnTo>
                    <a:pt x="351" y="376"/>
                  </a:lnTo>
                  <a:lnTo>
                    <a:pt x="351" y="378"/>
                  </a:lnTo>
                  <a:lnTo>
                    <a:pt x="351" y="381"/>
                  </a:lnTo>
                  <a:lnTo>
                    <a:pt x="351" y="381"/>
                  </a:lnTo>
                  <a:lnTo>
                    <a:pt x="350" y="381"/>
                  </a:lnTo>
                  <a:lnTo>
                    <a:pt x="350" y="379"/>
                  </a:lnTo>
                  <a:lnTo>
                    <a:pt x="348" y="378"/>
                  </a:lnTo>
                  <a:lnTo>
                    <a:pt x="350" y="376"/>
                  </a:lnTo>
                  <a:lnTo>
                    <a:pt x="350" y="376"/>
                  </a:lnTo>
                  <a:lnTo>
                    <a:pt x="351" y="375"/>
                  </a:lnTo>
                  <a:close/>
                  <a:moveTo>
                    <a:pt x="66" y="370"/>
                  </a:moveTo>
                  <a:lnTo>
                    <a:pt x="66" y="370"/>
                  </a:lnTo>
                  <a:lnTo>
                    <a:pt x="66" y="370"/>
                  </a:lnTo>
                  <a:lnTo>
                    <a:pt x="66" y="370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2"/>
                  </a:lnTo>
                  <a:lnTo>
                    <a:pt x="66" y="370"/>
                  </a:lnTo>
                  <a:lnTo>
                    <a:pt x="66" y="370"/>
                  </a:lnTo>
                  <a:close/>
                  <a:moveTo>
                    <a:pt x="353" y="367"/>
                  </a:moveTo>
                  <a:lnTo>
                    <a:pt x="354" y="367"/>
                  </a:lnTo>
                  <a:lnTo>
                    <a:pt x="354" y="368"/>
                  </a:lnTo>
                  <a:lnTo>
                    <a:pt x="354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8"/>
                  </a:lnTo>
                  <a:lnTo>
                    <a:pt x="353" y="367"/>
                  </a:lnTo>
                  <a:close/>
                  <a:moveTo>
                    <a:pt x="359" y="359"/>
                  </a:moveTo>
                  <a:lnTo>
                    <a:pt x="359" y="361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8" y="359"/>
                  </a:lnTo>
                  <a:lnTo>
                    <a:pt x="359" y="359"/>
                  </a:lnTo>
                  <a:close/>
                  <a:moveTo>
                    <a:pt x="354" y="345"/>
                  </a:moveTo>
                  <a:lnTo>
                    <a:pt x="354" y="345"/>
                  </a:lnTo>
                  <a:lnTo>
                    <a:pt x="354" y="346"/>
                  </a:lnTo>
                  <a:lnTo>
                    <a:pt x="354" y="348"/>
                  </a:lnTo>
                  <a:lnTo>
                    <a:pt x="353" y="346"/>
                  </a:lnTo>
                  <a:lnTo>
                    <a:pt x="354" y="345"/>
                  </a:lnTo>
                  <a:lnTo>
                    <a:pt x="354" y="345"/>
                  </a:lnTo>
                  <a:close/>
                  <a:moveTo>
                    <a:pt x="359" y="337"/>
                  </a:moveTo>
                  <a:lnTo>
                    <a:pt x="359" y="338"/>
                  </a:lnTo>
                  <a:lnTo>
                    <a:pt x="359" y="338"/>
                  </a:lnTo>
                  <a:lnTo>
                    <a:pt x="359" y="340"/>
                  </a:lnTo>
                  <a:lnTo>
                    <a:pt x="359" y="342"/>
                  </a:lnTo>
                  <a:lnTo>
                    <a:pt x="359" y="342"/>
                  </a:lnTo>
                  <a:lnTo>
                    <a:pt x="359" y="343"/>
                  </a:lnTo>
                  <a:lnTo>
                    <a:pt x="358" y="343"/>
                  </a:lnTo>
                  <a:lnTo>
                    <a:pt x="358" y="343"/>
                  </a:lnTo>
                  <a:lnTo>
                    <a:pt x="358" y="345"/>
                  </a:lnTo>
                  <a:lnTo>
                    <a:pt x="356" y="346"/>
                  </a:lnTo>
                  <a:lnTo>
                    <a:pt x="358" y="346"/>
                  </a:lnTo>
                  <a:lnTo>
                    <a:pt x="358" y="351"/>
                  </a:lnTo>
                  <a:lnTo>
                    <a:pt x="358" y="353"/>
                  </a:lnTo>
                  <a:lnTo>
                    <a:pt x="356" y="353"/>
                  </a:lnTo>
                  <a:lnTo>
                    <a:pt x="356" y="356"/>
                  </a:lnTo>
                  <a:lnTo>
                    <a:pt x="356" y="357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6" y="361"/>
                  </a:lnTo>
                  <a:lnTo>
                    <a:pt x="356" y="361"/>
                  </a:lnTo>
                  <a:lnTo>
                    <a:pt x="354" y="362"/>
                  </a:lnTo>
                  <a:lnTo>
                    <a:pt x="354" y="365"/>
                  </a:lnTo>
                  <a:lnTo>
                    <a:pt x="354" y="367"/>
                  </a:lnTo>
                  <a:lnTo>
                    <a:pt x="354" y="367"/>
                  </a:lnTo>
                  <a:lnTo>
                    <a:pt x="353" y="367"/>
                  </a:lnTo>
                  <a:lnTo>
                    <a:pt x="351" y="364"/>
                  </a:lnTo>
                  <a:lnTo>
                    <a:pt x="351" y="362"/>
                  </a:lnTo>
                  <a:lnTo>
                    <a:pt x="351" y="361"/>
                  </a:lnTo>
                  <a:lnTo>
                    <a:pt x="351" y="361"/>
                  </a:lnTo>
                  <a:lnTo>
                    <a:pt x="353" y="361"/>
                  </a:lnTo>
                  <a:lnTo>
                    <a:pt x="353" y="359"/>
                  </a:lnTo>
                  <a:lnTo>
                    <a:pt x="353" y="357"/>
                  </a:lnTo>
                  <a:lnTo>
                    <a:pt x="353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6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4"/>
                  </a:lnTo>
                  <a:lnTo>
                    <a:pt x="354" y="351"/>
                  </a:lnTo>
                  <a:lnTo>
                    <a:pt x="354" y="351"/>
                  </a:lnTo>
                  <a:lnTo>
                    <a:pt x="354" y="349"/>
                  </a:lnTo>
                  <a:lnTo>
                    <a:pt x="354" y="348"/>
                  </a:lnTo>
                  <a:lnTo>
                    <a:pt x="354" y="348"/>
                  </a:lnTo>
                  <a:lnTo>
                    <a:pt x="356" y="346"/>
                  </a:lnTo>
                  <a:lnTo>
                    <a:pt x="356" y="345"/>
                  </a:lnTo>
                  <a:lnTo>
                    <a:pt x="356" y="345"/>
                  </a:lnTo>
                  <a:lnTo>
                    <a:pt x="356" y="342"/>
                  </a:lnTo>
                  <a:lnTo>
                    <a:pt x="356" y="340"/>
                  </a:lnTo>
                  <a:lnTo>
                    <a:pt x="358" y="338"/>
                  </a:lnTo>
                  <a:lnTo>
                    <a:pt x="359" y="337"/>
                  </a:lnTo>
                  <a:lnTo>
                    <a:pt x="359" y="337"/>
                  </a:lnTo>
                  <a:close/>
                  <a:moveTo>
                    <a:pt x="138" y="0"/>
                  </a:moveTo>
                  <a:lnTo>
                    <a:pt x="138" y="0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0" y="1"/>
                  </a:lnTo>
                  <a:lnTo>
                    <a:pt x="142" y="0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142" y="3"/>
                  </a:lnTo>
                  <a:lnTo>
                    <a:pt x="142" y="4"/>
                  </a:lnTo>
                  <a:lnTo>
                    <a:pt x="143" y="6"/>
                  </a:lnTo>
                  <a:lnTo>
                    <a:pt x="143" y="9"/>
                  </a:lnTo>
                  <a:lnTo>
                    <a:pt x="145" y="12"/>
                  </a:lnTo>
                  <a:lnTo>
                    <a:pt x="145" y="14"/>
                  </a:lnTo>
                  <a:lnTo>
                    <a:pt x="146" y="15"/>
                  </a:lnTo>
                  <a:lnTo>
                    <a:pt x="149" y="15"/>
                  </a:lnTo>
                  <a:lnTo>
                    <a:pt x="151" y="15"/>
                  </a:lnTo>
                  <a:lnTo>
                    <a:pt x="153" y="17"/>
                  </a:lnTo>
                  <a:lnTo>
                    <a:pt x="154" y="19"/>
                  </a:lnTo>
                  <a:lnTo>
                    <a:pt x="154" y="19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6" y="20"/>
                  </a:lnTo>
                  <a:lnTo>
                    <a:pt x="154" y="22"/>
                  </a:lnTo>
                  <a:lnTo>
                    <a:pt x="153" y="23"/>
                  </a:lnTo>
                  <a:lnTo>
                    <a:pt x="153" y="23"/>
                  </a:lnTo>
                  <a:lnTo>
                    <a:pt x="153" y="25"/>
                  </a:lnTo>
                  <a:lnTo>
                    <a:pt x="153" y="27"/>
                  </a:lnTo>
                  <a:lnTo>
                    <a:pt x="153" y="28"/>
                  </a:lnTo>
                  <a:lnTo>
                    <a:pt x="153" y="30"/>
                  </a:lnTo>
                  <a:lnTo>
                    <a:pt x="153" y="33"/>
                  </a:lnTo>
                  <a:lnTo>
                    <a:pt x="154" y="34"/>
                  </a:lnTo>
                  <a:lnTo>
                    <a:pt x="154" y="34"/>
                  </a:lnTo>
                  <a:lnTo>
                    <a:pt x="156" y="34"/>
                  </a:lnTo>
                  <a:lnTo>
                    <a:pt x="156" y="36"/>
                  </a:lnTo>
                  <a:lnTo>
                    <a:pt x="157" y="36"/>
                  </a:lnTo>
                  <a:lnTo>
                    <a:pt x="157" y="38"/>
                  </a:lnTo>
                  <a:lnTo>
                    <a:pt x="157" y="38"/>
                  </a:lnTo>
                  <a:lnTo>
                    <a:pt x="157" y="39"/>
                  </a:lnTo>
                  <a:lnTo>
                    <a:pt x="157" y="39"/>
                  </a:lnTo>
                  <a:lnTo>
                    <a:pt x="157" y="41"/>
                  </a:lnTo>
                  <a:lnTo>
                    <a:pt x="157" y="41"/>
                  </a:lnTo>
                  <a:lnTo>
                    <a:pt x="159" y="42"/>
                  </a:lnTo>
                  <a:lnTo>
                    <a:pt x="159" y="42"/>
                  </a:lnTo>
                  <a:lnTo>
                    <a:pt x="159" y="44"/>
                  </a:lnTo>
                  <a:lnTo>
                    <a:pt x="159" y="44"/>
                  </a:lnTo>
                  <a:lnTo>
                    <a:pt x="159" y="45"/>
                  </a:lnTo>
                  <a:lnTo>
                    <a:pt x="159" y="47"/>
                  </a:lnTo>
                  <a:lnTo>
                    <a:pt x="159" y="49"/>
                  </a:lnTo>
                  <a:lnTo>
                    <a:pt x="159" y="49"/>
                  </a:lnTo>
                  <a:lnTo>
                    <a:pt x="157" y="49"/>
                  </a:lnTo>
                  <a:lnTo>
                    <a:pt x="157" y="50"/>
                  </a:lnTo>
                  <a:lnTo>
                    <a:pt x="156" y="50"/>
                  </a:lnTo>
                  <a:lnTo>
                    <a:pt x="154" y="52"/>
                  </a:lnTo>
                  <a:lnTo>
                    <a:pt x="154" y="50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3" y="49"/>
                  </a:lnTo>
                  <a:lnTo>
                    <a:pt x="151" y="47"/>
                  </a:lnTo>
                  <a:lnTo>
                    <a:pt x="151" y="47"/>
                  </a:lnTo>
                  <a:lnTo>
                    <a:pt x="149" y="47"/>
                  </a:lnTo>
                  <a:lnTo>
                    <a:pt x="148" y="49"/>
                  </a:lnTo>
                  <a:lnTo>
                    <a:pt x="146" y="49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0"/>
                  </a:lnTo>
                  <a:lnTo>
                    <a:pt x="148" y="52"/>
                  </a:lnTo>
                  <a:lnTo>
                    <a:pt x="148" y="53"/>
                  </a:lnTo>
                  <a:lnTo>
                    <a:pt x="148" y="53"/>
                  </a:lnTo>
                  <a:lnTo>
                    <a:pt x="151" y="56"/>
                  </a:lnTo>
                  <a:lnTo>
                    <a:pt x="153" y="56"/>
                  </a:lnTo>
                  <a:lnTo>
                    <a:pt x="153" y="58"/>
                  </a:lnTo>
                  <a:lnTo>
                    <a:pt x="151" y="58"/>
                  </a:lnTo>
                  <a:lnTo>
                    <a:pt x="151" y="60"/>
                  </a:lnTo>
                  <a:lnTo>
                    <a:pt x="151" y="61"/>
                  </a:lnTo>
                  <a:lnTo>
                    <a:pt x="153" y="63"/>
                  </a:lnTo>
                  <a:lnTo>
                    <a:pt x="153" y="63"/>
                  </a:lnTo>
                  <a:lnTo>
                    <a:pt x="153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3" y="67"/>
                  </a:lnTo>
                  <a:lnTo>
                    <a:pt x="154" y="67"/>
                  </a:lnTo>
                  <a:lnTo>
                    <a:pt x="154" y="67"/>
                  </a:lnTo>
                  <a:lnTo>
                    <a:pt x="156" y="67"/>
                  </a:lnTo>
                  <a:lnTo>
                    <a:pt x="156" y="67"/>
                  </a:lnTo>
                  <a:lnTo>
                    <a:pt x="156" y="66"/>
                  </a:lnTo>
                  <a:lnTo>
                    <a:pt x="156" y="66"/>
                  </a:lnTo>
                  <a:lnTo>
                    <a:pt x="157" y="66"/>
                  </a:lnTo>
                  <a:lnTo>
                    <a:pt x="159" y="69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0" y="71"/>
                  </a:lnTo>
                  <a:lnTo>
                    <a:pt x="162" y="72"/>
                  </a:lnTo>
                  <a:lnTo>
                    <a:pt x="164" y="72"/>
                  </a:lnTo>
                  <a:lnTo>
                    <a:pt x="164" y="74"/>
                  </a:lnTo>
                  <a:lnTo>
                    <a:pt x="165" y="74"/>
                  </a:lnTo>
                  <a:lnTo>
                    <a:pt x="167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68" y="74"/>
                  </a:lnTo>
                  <a:lnTo>
                    <a:pt x="170" y="74"/>
                  </a:lnTo>
                  <a:lnTo>
                    <a:pt x="171" y="75"/>
                  </a:lnTo>
                  <a:lnTo>
                    <a:pt x="173" y="75"/>
                  </a:lnTo>
                  <a:lnTo>
                    <a:pt x="173" y="77"/>
                  </a:lnTo>
                  <a:lnTo>
                    <a:pt x="173" y="77"/>
                  </a:lnTo>
                  <a:lnTo>
                    <a:pt x="173" y="79"/>
                  </a:lnTo>
                  <a:lnTo>
                    <a:pt x="173" y="80"/>
                  </a:lnTo>
                  <a:lnTo>
                    <a:pt x="175" y="80"/>
                  </a:lnTo>
                  <a:lnTo>
                    <a:pt x="176" y="80"/>
                  </a:lnTo>
                  <a:lnTo>
                    <a:pt x="178" y="82"/>
                  </a:lnTo>
                  <a:lnTo>
                    <a:pt x="179" y="82"/>
                  </a:lnTo>
                  <a:lnTo>
                    <a:pt x="179" y="82"/>
                  </a:lnTo>
                  <a:lnTo>
                    <a:pt x="181" y="83"/>
                  </a:lnTo>
                  <a:lnTo>
                    <a:pt x="183" y="83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4" y="85"/>
                  </a:lnTo>
                  <a:lnTo>
                    <a:pt x="184" y="86"/>
                  </a:lnTo>
                  <a:lnTo>
                    <a:pt x="183" y="86"/>
                  </a:lnTo>
                  <a:lnTo>
                    <a:pt x="183" y="86"/>
                  </a:lnTo>
                  <a:lnTo>
                    <a:pt x="179" y="88"/>
                  </a:lnTo>
                  <a:lnTo>
                    <a:pt x="179" y="90"/>
                  </a:lnTo>
                  <a:lnTo>
                    <a:pt x="178" y="90"/>
                  </a:lnTo>
                  <a:lnTo>
                    <a:pt x="176" y="93"/>
                  </a:lnTo>
                  <a:lnTo>
                    <a:pt x="175" y="96"/>
                  </a:lnTo>
                  <a:lnTo>
                    <a:pt x="175" y="97"/>
                  </a:lnTo>
                  <a:lnTo>
                    <a:pt x="175" y="99"/>
                  </a:lnTo>
                  <a:lnTo>
                    <a:pt x="173" y="101"/>
                  </a:lnTo>
                  <a:lnTo>
                    <a:pt x="173" y="102"/>
                  </a:lnTo>
                  <a:lnTo>
                    <a:pt x="171" y="102"/>
                  </a:lnTo>
                  <a:lnTo>
                    <a:pt x="171" y="104"/>
                  </a:lnTo>
                  <a:lnTo>
                    <a:pt x="171" y="107"/>
                  </a:lnTo>
                  <a:lnTo>
                    <a:pt x="171" y="107"/>
                  </a:lnTo>
                  <a:lnTo>
                    <a:pt x="173" y="107"/>
                  </a:lnTo>
                  <a:lnTo>
                    <a:pt x="173" y="108"/>
                  </a:lnTo>
                  <a:lnTo>
                    <a:pt x="175" y="110"/>
                  </a:lnTo>
                  <a:lnTo>
                    <a:pt x="176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9" y="110"/>
                  </a:lnTo>
                  <a:lnTo>
                    <a:pt x="179" y="110"/>
                  </a:lnTo>
                  <a:lnTo>
                    <a:pt x="181" y="112"/>
                  </a:lnTo>
                  <a:lnTo>
                    <a:pt x="181" y="112"/>
                  </a:lnTo>
                  <a:lnTo>
                    <a:pt x="183" y="113"/>
                  </a:lnTo>
                  <a:lnTo>
                    <a:pt x="186" y="113"/>
                  </a:lnTo>
                  <a:lnTo>
                    <a:pt x="187" y="115"/>
                  </a:lnTo>
                  <a:lnTo>
                    <a:pt x="187" y="115"/>
                  </a:lnTo>
                  <a:lnTo>
                    <a:pt x="189" y="116"/>
                  </a:lnTo>
                  <a:lnTo>
                    <a:pt x="189" y="116"/>
                  </a:lnTo>
                  <a:lnTo>
                    <a:pt x="192" y="119"/>
                  </a:lnTo>
                  <a:lnTo>
                    <a:pt x="194" y="119"/>
                  </a:lnTo>
                  <a:lnTo>
                    <a:pt x="195" y="121"/>
                  </a:lnTo>
                  <a:lnTo>
                    <a:pt x="197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198" y="121"/>
                  </a:lnTo>
                  <a:lnTo>
                    <a:pt x="200" y="121"/>
                  </a:lnTo>
                  <a:lnTo>
                    <a:pt x="201" y="121"/>
                  </a:lnTo>
                  <a:lnTo>
                    <a:pt x="203" y="124"/>
                  </a:lnTo>
                  <a:lnTo>
                    <a:pt x="206" y="124"/>
                  </a:lnTo>
                  <a:lnTo>
                    <a:pt x="208" y="124"/>
                  </a:lnTo>
                  <a:lnTo>
                    <a:pt x="209" y="124"/>
                  </a:lnTo>
                  <a:lnTo>
                    <a:pt x="209" y="126"/>
                  </a:lnTo>
                  <a:lnTo>
                    <a:pt x="209" y="127"/>
                  </a:lnTo>
                  <a:lnTo>
                    <a:pt x="212" y="127"/>
                  </a:lnTo>
                  <a:lnTo>
                    <a:pt x="214" y="129"/>
                  </a:lnTo>
                  <a:lnTo>
                    <a:pt x="217" y="129"/>
                  </a:lnTo>
                  <a:lnTo>
                    <a:pt x="217" y="129"/>
                  </a:lnTo>
                  <a:lnTo>
                    <a:pt x="219" y="129"/>
                  </a:lnTo>
                  <a:lnTo>
                    <a:pt x="219" y="129"/>
                  </a:lnTo>
                  <a:lnTo>
                    <a:pt x="220" y="127"/>
                  </a:lnTo>
                  <a:lnTo>
                    <a:pt x="222" y="129"/>
                  </a:lnTo>
                  <a:lnTo>
                    <a:pt x="225" y="129"/>
                  </a:lnTo>
                  <a:lnTo>
                    <a:pt x="225" y="129"/>
                  </a:lnTo>
                  <a:lnTo>
                    <a:pt x="227" y="129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1" y="129"/>
                  </a:lnTo>
                  <a:lnTo>
                    <a:pt x="235" y="130"/>
                  </a:lnTo>
                  <a:lnTo>
                    <a:pt x="236" y="130"/>
                  </a:lnTo>
                  <a:lnTo>
                    <a:pt x="238" y="132"/>
                  </a:lnTo>
                  <a:lnTo>
                    <a:pt x="238" y="132"/>
                  </a:lnTo>
                  <a:lnTo>
                    <a:pt x="238" y="134"/>
                  </a:lnTo>
                  <a:lnTo>
                    <a:pt x="238" y="135"/>
                  </a:lnTo>
                  <a:lnTo>
                    <a:pt x="241" y="137"/>
                  </a:lnTo>
                  <a:lnTo>
                    <a:pt x="242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4" y="137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6" y="138"/>
                  </a:lnTo>
                  <a:lnTo>
                    <a:pt x="247" y="140"/>
                  </a:lnTo>
                  <a:lnTo>
                    <a:pt x="249" y="138"/>
                  </a:lnTo>
                  <a:lnTo>
                    <a:pt x="250" y="138"/>
                  </a:lnTo>
                  <a:lnTo>
                    <a:pt x="252" y="138"/>
                  </a:lnTo>
                  <a:lnTo>
                    <a:pt x="252" y="138"/>
                  </a:lnTo>
                  <a:lnTo>
                    <a:pt x="253" y="140"/>
                  </a:lnTo>
                  <a:lnTo>
                    <a:pt x="253" y="142"/>
                  </a:lnTo>
                  <a:lnTo>
                    <a:pt x="253" y="142"/>
                  </a:lnTo>
                  <a:lnTo>
                    <a:pt x="255" y="142"/>
                  </a:lnTo>
                  <a:lnTo>
                    <a:pt x="257" y="140"/>
                  </a:lnTo>
                  <a:lnTo>
                    <a:pt x="258" y="142"/>
                  </a:lnTo>
                  <a:lnTo>
                    <a:pt x="260" y="142"/>
                  </a:lnTo>
                  <a:lnTo>
                    <a:pt x="263" y="142"/>
                  </a:lnTo>
                  <a:lnTo>
                    <a:pt x="263" y="142"/>
                  </a:lnTo>
                  <a:lnTo>
                    <a:pt x="265" y="143"/>
                  </a:lnTo>
                  <a:lnTo>
                    <a:pt x="268" y="145"/>
                  </a:lnTo>
                  <a:lnTo>
                    <a:pt x="268" y="143"/>
                  </a:lnTo>
                  <a:lnTo>
                    <a:pt x="272" y="142"/>
                  </a:lnTo>
                  <a:lnTo>
                    <a:pt x="272" y="142"/>
                  </a:lnTo>
                  <a:lnTo>
                    <a:pt x="272" y="145"/>
                  </a:lnTo>
                  <a:lnTo>
                    <a:pt x="274" y="145"/>
                  </a:lnTo>
                  <a:lnTo>
                    <a:pt x="276" y="145"/>
                  </a:lnTo>
                  <a:lnTo>
                    <a:pt x="277" y="145"/>
                  </a:lnTo>
                  <a:lnTo>
                    <a:pt x="279" y="145"/>
                  </a:lnTo>
                  <a:lnTo>
                    <a:pt x="280" y="145"/>
                  </a:lnTo>
                  <a:lnTo>
                    <a:pt x="282" y="145"/>
                  </a:lnTo>
                  <a:lnTo>
                    <a:pt x="283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7" y="145"/>
                  </a:lnTo>
                  <a:lnTo>
                    <a:pt x="288" y="142"/>
                  </a:lnTo>
                  <a:lnTo>
                    <a:pt x="288" y="140"/>
                  </a:lnTo>
                  <a:lnTo>
                    <a:pt x="288" y="138"/>
                  </a:lnTo>
                  <a:lnTo>
                    <a:pt x="288" y="137"/>
                  </a:lnTo>
                  <a:lnTo>
                    <a:pt x="285" y="134"/>
                  </a:lnTo>
                  <a:lnTo>
                    <a:pt x="285" y="134"/>
                  </a:lnTo>
                  <a:lnTo>
                    <a:pt x="287" y="129"/>
                  </a:lnTo>
                  <a:lnTo>
                    <a:pt x="287" y="126"/>
                  </a:lnTo>
                  <a:lnTo>
                    <a:pt x="288" y="126"/>
                  </a:lnTo>
                  <a:lnTo>
                    <a:pt x="288" y="124"/>
                  </a:lnTo>
                  <a:lnTo>
                    <a:pt x="288" y="123"/>
                  </a:lnTo>
                  <a:lnTo>
                    <a:pt x="288" y="123"/>
                  </a:lnTo>
                  <a:lnTo>
                    <a:pt x="288" y="121"/>
                  </a:lnTo>
                  <a:lnTo>
                    <a:pt x="287" y="121"/>
                  </a:lnTo>
                  <a:lnTo>
                    <a:pt x="288" y="121"/>
                  </a:lnTo>
                  <a:lnTo>
                    <a:pt x="288" y="121"/>
                  </a:lnTo>
                  <a:lnTo>
                    <a:pt x="290" y="119"/>
                  </a:lnTo>
                  <a:lnTo>
                    <a:pt x="291" y="119"/>
                  </a:lnTo>
                  <a:lnTo>
                    <a:pt x="293" y="119"/>
                  </a:lnTo>
                  <a:lnTo>
                    <a:pt x="293" y="119"/>
                  </a:lnTo>
                  <a:lnTo>
                    <a:pt x="294" y="118"/>
                  </a:lnTo>
                  <a:lnTo>
                    <a:pt x="294" y="118"/>
                  </a:lnTo>
                  <a:lnTo>
                    <a:pt x="296" y="119"/>
                  </a:lnTo>
                  <a:lnTo>
                    <a:pt x="298" y="119"/>
                  </a:lnTo>
                  <a:lnTo>
                    <a:pt x="298" y="121"/>
                  </a:lnTo>
                  <a:lnTo>
                    <a:pt x="298" y="121"/>
                  </a:lnTo>
                  <a:lnTo>
                    <a:pt x="298" y="123"/>
                  </a:lnTo>
                  <a:lnTo>
                    <a:pt x="296" y="127"/>
                  </a:lnTo>
                  <a:lnTo>
                    <a:pt x="298" y="129"/>
                  </a:lnTo>
                  <a:lnTo>
                    <a:pt x="298" y="129"/>
                  </a:lnTo>
                  <a:lnTo>
                    <a:pt x="299" y="130"/>
                  </a:lnTo>
                  <a:lnTo>
                    <a:pt x="299" y="130"/>
                  </a:lnTo>
                  <a:lnTo>
                    <a:pt x="298" y="132"/>
                  </a:lnTo>
                  <a:lnTo>
                    <a:pt x="296" y="132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4"/>
                  </a:lnTo>
                  <a:lnTo>
                    <a:pt x="298" y="135"/>
                  </a:lnTo>
                  <a:lnTo>
                    <a:pt x="299" y="137"/>
                  </a:lnTo>
                  <a:lnTo>
                    <a:pt x="301" y="137"/>
                  </a:lnTo>
                  <a:lnTo>
                    <a:pt x="302" y="138"/>
                  </a:lnTo>
                  <a:lnTo>
                    <a:pt x="305" y="137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38"/>
                  </a:lnTo>
                  <a:lnTo>
                    <a:pt x="309" y="140"/>
                  </a:lnTo>
                  <a:lnTo>
                    <a:pt x="309" y="140"/>
                  </a:lnTo>
                  <a:lnTo>
                    <a:pt x="310" y="140"/>
                  </a:lnTo>
                  <a:lnTo>
                    <a:pt x="312" y="140"/>
                  </a:lnTo>
                  <a:lnTo>
                    <a:pt x="313" y="140"/>
                  </a:lnTo>
                  <a:lnTo>
                    <a:pt x="317" y="138"/>
                  </a:lnTo>
                  <a:lnTo>
                    <a:pt x="318" y="137"/>
                  </a:lnTo>
                  <a:lnTo>
                    <a:pt x="318" y="137"/>
                  </a:lnTo>
                  <a:lnTo>
                    <a:pt x="320" y="137"/>
                  </a:lnTo>
                  <a:lnTo>
                    <a:pt x="321" y="137"/>
                  </a:lnTo>
                  <a:lnTo>
                    <a:pt x="323" y="138"/>
                  </a:lnTo>
                  <a:lnTo>
                    <a:pt x="324" y="138"/>
                  </a:lnTo>
                  <a:lnTo>
                    <a:pt x="326" y="138"/>
                  </a:lnTo>
                  <a:lnTo>
                    <a:pt x="328" y="138"/>
                  </a:lnTo>
                  <a:lnTo>
                    <a:pt x="331" y="138"/>
                  </a:lnTo>
                  <a:lnTo>
                    <a:pt x="334" y="138"/>
                  </a:lnTo>
                  <a:lnTo>
                    <a:pt x="335" y="137"/>
                  </a:lnTo>
                  <a:lnTo>
                    <a:pt x="335" y="137"/>
                  </a:lnTo>
                  <a:lnTo>
                    <a:pt x="337" y="138"/>
                  </a:lnTo>
                  <a:lnTo>
                    <a:pt x="339" y="138"/>
                  </a:lnTo>
                  <a:lnTo>
                    <a:pt x="340" y="138"/>
                  </a:lnTo>
                  <a:lnTo>
                    <a:pt x="342" y="137"/>
                  </a:lnTo>
                  <a:lnTo>
                    <a:pt x="342" y="137"/>
                  </a:lnTo>
                  <a:lnTo>
                    <a:pt x="343" y="137"/>
                  </a:lnTo>
                  <a:lnTo>
                    <a:pt x="343" y="137"/>
                  </a:lnTo>
                  <a:lnTo>
                    <a:pt x="345" y="137"/>
                  </a:lnTo>
                  <a:lnTo>
                    <a:pt x="345" y="137"/>
                  </a:lnTo>
                  <a:lnTo>
                    <a:pt x="345" y="135"/>
                  </a:lnTo>
                  <a:lnTo>
                    <a:pt x="343" y="135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3" y="134"/>
                  </a:lnTo>
                  <a:lnTo>
                    <a:pt x="345" y="132"/>
                  </a:lnTo>
                  <a:lnTo>
                    <a:pt x="345" y="130"/>
                  </a:lnTo>
                  <a:lnTo>
                    <a:pt x="345" y="129"/>
                  </a:lnTo>
                  <a:lnTo>
                    <a:pt x="343" y="129"/>
                  </a:lnTo>
                  <a:lnTo>
                    <a:pt x="343" y="127"/>
                  </a:lnTo>
                  <a:lnTo>
                    <a:pt x="342" y="129"/>
                  </a:lnTo>
                  <a:lnTo>
                    <a:pt x="340" y="129"/>
                  </a:lnTo>
                  <a:lnTo>
                    <a:pt x="339" y="127"/>
                  </a:lnTo>
                  <a:lnTo>
                    <a:pt x="339" y="127"/>
                  </a:lnTo>
                  <a:lnTo>
                    <a:pt x="337" y="126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39" y="124"/>
                  </a:lnTo>
                  <a:lnTo>
                    <a:pt x="340" y="124"/>
                  </a:lnTo>
                  <a:lnTo>
                    <a:pt x="342" y="124"/>
                  </a:lnTo>
                  <a:lnTo>
                    <a:pt x="342" y="124"/>
                  </a:lnTo>
                  <a:lnTo>
                    <a:pt x="343" y="124"/>
                  </a:lnTo>
                  <a:lnTo>
                    <a:pt x="345" y="123"/>
                  </a:lnTo>
                  <a:lnTo>
                    <a:pt x="346" y="123"/>
                  </a:lnTo>
                  <a:lnTo>
                    <a:pt x="346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48" y="123"/>
                  </a:lnTo>
                  <a:lnTo>
                    <a:pt x="350" y="123"/>
                  </a:lnTo>
                  <a:lnTo>
                    <a:pt x="351" y="123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4" y="119"/>
                  </a:lnTo>
                  <a:lnTo>
                    <a:pt x="354" y="119"/>
                  </a:lnTo>
                  <a:lnTo>
                    <a:pt x="353" y="119"/>
                  </a:lnTo>
                  <a:lnTo>
                    <a:pt x="353" y="119"/>
                  </a:lnTo>
                  <a:lnTo>
                    <a:pt x="353" y="118"/>
                  </a:lnTo>
                  <a:lnTo>
                    <a:pt x="354" y="118"/>
                  </a:lnTo>
                  <a:lnTo>
                    <a:pt x="356" y="116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2"/>
                  </a:lnTo>
                  <a:lnTo>
                    <a:pt x="361" y="110"/>
                  </a:lnTo>
                  <a:lnTo>
                    <a:pt x="362" y="110"/>
                  </a:lnTo>
                  <a:lnTo>
                    <a:pt x="364" y="110"/>
                  </a:lnTo>
                  <a:lnTo>
                    <a:pt x="367" y="108"/>
                  </a:lnTo>
                  <a:lnTo>
                    <a:pt x="369" y="108"/>
                  </a:lnTo>
                  <a:lnTo>
                    <a:pt x="372" y="107"/>
                  </a:lnTo>
                  <a:lnTo>
                    <a:pt x="372" y="107"/>
                  </a:lnTo>
                  <a:lnTo>
                    <a:pt x="373" y="105"/>
                  </a:lnTo>
                  <a:lnTo>
                    <a:pt x="373" y="105"/>
                  </a:lnTo>
                  <a:lnTo>
                    <a:pt x="375" y="104"/>
                  </a:lnTo>
                  <a:lnTo>
                    <a:pt x="375" y="104"/>
                  </a:lnTo>
                  <a:lnTo>
                    <a:pt x="376" y="102"/>
                  </a:lnTo>
                  <a:lnTo>
                    <a:pt x="380" y="101"/>
                  </a:lnTo>
                  <a:lnTo>
                    <a:pt x="381" y="99"/>
                  </a:lnTo>
                  <a:lnTo>
                    <a:pt x="383" y="99"/>
                  </a:lnTo>
                  <a:lnTo>
                    <a:pt x="383" y="101"/>
                  </a:lnTo>
                  <a:lnTo>
                    <a:pt x="384" y="101"/>
                  </a:lnTo>
                  <a:lnTo>
                    <a:pt x="384" y="101"/>
                  </a:lnTo>
                  <a:lnTo>
                    <a:pt x="386" y="102"/>
                  </a:lnTo>
                  <a:lnTo>
                    <a:pt x="387" y="102"/>
                  </a:lnTo>
                  <a:lnTo>
                    <a:pt x="389" y="102"/>
                  </a:lnTo>
                  <a:lnTo>
                    <a:pt x="391" y="104"/>
                  </a:lnTo>
                  <a:lnTo>
                    <a:pt x="392" y="104"/>
                  </a:lnTo>
                  <a:lnTo>
                    <a:pt x="392" y="104"/>
                  </a:lnTo>
                  <a:lnTo>
                    <a:pt x="394" y="104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2"/>
                  </a:lnTo>
                  <a:lnTo>
                    <a:pt x="394" y="101"/>
                  </a:lnTo>
                  <a:lnTo>
                    <a:pt x="397" y="99"/>
                  </a:lnTo>
                  <a:lnTo>
                    <a:pt x="400" y="97"/>
                  </a:lnTo>
                  <a:lnTo>
                    <a:pt x="402" y="97"/>
                  </a:lnTo>
                  <a:lnTo>
                    <a:pt x="403" y="97"/>
                  </a:lnTo>
                  <a:lnTo>
                    <a:pt x="403" y="97"/>
                  </a:lnTo>
                  <a:lnTo>
                    <a:pt x="405" y="101"/>
                  </a:lnTo>
                  <a:lnTo>
                    <a:pt x="405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6" y="101"/>
                  </a:lnTo>
                  <a:lnTo>
                    <a:pt x="405" y="102"/>
                  </a:lnTo>
                  <a:lnTo>
                    <a:pt x="405" y="102"/>
                  </a:lnTo>
                  <a:lnTo>
                    <a:pt x="403" y="102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3" y="105"/>
                  </a:lnTo>
                  <a:lnTo>
                    <a:pt x="406" y="104"/>
                  </a:lnTo>
                  <a:lnTo>
                    <a:pt x="408" y="104"/>
                  </a:lnTo>
                  <a:lnTo>
                    <a:pt x="408" y="104"/>
                  </a:lnTo>
                  <a:lnTo>
                    <a:pt x="408" y="105"/>
                  </a:lnTo>
                  <a:lnTo>
                    <a:pt x="410" y="107"/>
                  </a:lnTo>
                  <a:lnTo>
                    <a:pt x="410" y="108"/>
                  </a:lnTo>
                  <a:lnTo>
                    <a:pt x="408" y="110"/>
                  </a:lnTo>
                  <a:lnTo>
                    <a:pt x="406" y="112"/>
                  </a:lnTo>
                  <a:lnTo>
                    <a:pt x="406" y="112"/>
                  </a:lnTo>
                  <a:lnTo>
                    <a:pt x="406" y="113"/>
                  </a:lnTo>
                  <a:lnTo>
                    <a:pt x="405" y="113"/>
                  </a:lnTo>
                  <a:lnTo>
                    <a:pt x="405" y="113"/>
                  </a:lnTo>
                  <a:lnTo>
                    <a:pt x="406" y="113"/>
                  </a:lnTo>
                  <a:lnTo>
                    <a:pt x="406" y="115"/>
                  </a:lnTo>
                  <a:lnTo>
                    <a:pt x="406" y="115"/>
                  </a:lnTo>
                  <a:lnTo>
                    <a:pt x="408" y="113"/>
                  </a:lnTo>
                  <a:lnTo>
                    <a:pt x="410" y="113"/>
                  </a:lnTo>
                  <a:lnTo>
                    <a:pt x="411" y="113"/>
                  </a:lnTo>
                  <a:lnTo>
                    <a:pt x="413" y="115"/>
                  </a:lnTo>
                  <a:lnTo>
                    <a:pt x="414" y="115"/>
                  </a:lnTo>
                  <a:lnTo>
                    <a:pt x="416" y="115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21" y="116"/>
                  </a:lnTo>
                  <a:lnTo>
                    <a:pt x="421" y="116"/>
                  </a:lnTo>
                  <a:lnTo>
                    <a:pt x="421" y="118"/>
                  </a:lnTo>
                  <a:lnTo>
                    <a:pt x="421" y="118"/>
                  </a:lnTo>
                  <a:lnTo>
                    <a:pt x="421" y="119"/>
                  </a:lnTo>
                  <a:lnTo>
                    <a:pt x="421" y="119"/>
                  </a:lnTo>
                  <a:lnTo>
                    <a:pt x="421" y="121"/>
                  </a:lnTo>
                  <a:lnTo>
                    <a:pt x="421" y="121"/>
                  </a:lnTo>
                  <a:lnTo>
                    <a:pt x="419" y="121"/>
                  </a:lnTo>
                  <a:lnTo>
                    <a:pt x="419" y="123"/>
                  </a:lnTo>
                  <a:lnTo>
                    <a:pt x="417" y="124"/>
                  </a:lnTo>
                  <a:lnTo>
                    <a:pt x="416" y="124"/>
                  </a:lnTo>
                  <a:lnTo>
                    <a:pt x="414" y="126"/>
                  </a:lnTo>
                  <a:lnTo>
                    <a:pt x="414" y="126"/>
                  </a:lnTo>
                  <a:lnTo>
                    <a:pt x="414" y="127"/>
                  </a:lnTo>
                  <a:lnTo>
                    <a:pt x="414" y="129"/>
                  </a:lnTo>
                  <a:lnTo>
                    <a:pt x="417" y="132"/>
                  </a:lnTo>
                  <a:lnTo>
                    <a:pt x="417" y="134"/>
                  </a:lnTo>
                  <a:lnTo>
                    <a:pt x="416" y="134"/>
                  </a:lnTo>
                  <a:lnTo>
                    <a:pt x="416" y="134"/>
                  </a:lnTo>
                  <a:lnTo>
                    <a:pt x="414" y="132"/>
                  </a:lnTo>
                  <a:lnTo>
                    <a:pt x="413" y="130"/>
                  </a:lnTo>
                  <a:lnTo>
                    <a:pt x="413" y="130"/>
                  </a:lnTo>
                  <a:lnTo>
                    <a:pt x="411" y="130"/>
                  </a:lnTo>
                  <a:lnTo>
                    <a:pt x="405" y="130"/>
                  </a:lnTo>
                  <a:lnTo>
                    <a:pt x="405" y="130"/>
                  </a:lnTo>
                  <a:lnTo>
                    <a:pt x="402" y="132"/>
                  </a:lnTo>
                  <a:lnTo>
                    <a:pt x="402" y="134"/>
                  </a:lnTo>
                  <a:lnTo>
                    <a:pt x="400" y="135"/>
                  </a:lnTo>
                  <a:lnTo>
                    <a:pt x="399" y="135"/>
                  </a:lnTo>
                  <a:lnTo>
                    <a:pt x="397" y="135"/>
                  </a:lnTo>
                  <a:lnTo>
                    <a:pt x="394" y="138"/>
                  </a:lnTo>
                  <a:lnTo>
                    <a:pt x="392" y="140"/>
                  </a:lnTo>
                  <a:lnTo>
                    <a:pt x="391" y="140"/>
                  </a:lnTo>
                  <a:lnTo>
                    <a:pt x="389" y="142"/>
                  </a:lnTo>
                  <a:lnTo>
                    <a:pt x="389" y="143"/>
                  </a:lnTo>
                  <a:lnTo>
                    <a:pt x="387" y="143"/>
                  </a:lnTo>
                  <a:lnTo>
                    <a:pt x="387" y="145"/>
                  </a:lnTo>
                  <a:lnTo>
                    <a:pt x="387" y="148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49"/>
                  </a:lnTo>
                  <a:lnTo>
                    <a:pt x="389" y="151"/>
                  </a:lnTo>
                  <a:lnTo>
                    <a:pt x="387" y="151"/>
                  </a:lnTo>
                  <a:lnTo>
                    <a:pt x="387" y="153"/>
                  </a:lnTo>
                  <a:lnTo>
                    <a:pt x="387" y="154"/>
                  </a:lnTo>
                  <a:lnTo>
                    <a:pt x="386" y="156"/>
                  </a:lnTo>
                  <a:lnTo>
                    <a:pt x="384" y="157"/>
                  </a:lnTo>
                  <a:lnTo>
                    <a:pt x="384" y="157"/>
                  </a:lnTo>
                  <a:lnTo>
                    <a:pt x="383" y="159"/>
                  </a:lnTo>
                  <a:lnTo>
                    <a:pt x="381" y="160"/>
                  </a:lnTo>
                  <a:lnTo>
                    <a:pt x="381" y="160"/>
                  </a:lnTo>
                  <a:lnTo>
                    <a:pt x="381" y="162"/>
                  </a:lnTo>
                  <a:lnTo>
                    <a:pt x="381" y="162"/>
                  </a:lnTo>
                  <a:lnTo>
                    <a:pt x="381" y="164"/>
                  </a:lnTo>
                  <a:lnTo>
                    <a:pt x="381" y="164"/>
                  </a:lnTo>
                  <a:lnTo>
                    <a:pt x="383" y="164"/>
                  </a:lnTo>
                  <a:lnTo>
                    <a:pt x="383" y="165"/>
                  </a:lnTo>
                  <a:lnTo>
                    <a:pt x="383" y="165"/>
                  </a:lnTo>
                  <a:lnTo>
                    <a:pt x="383" y="167"/>
                  </a:lnTo>
                  <a:lnTo>
                    <a:pt x="381" y="170"/>
                  </a:lnTo>
                  <a:lnTo>
                    <a:pt x="380" y="171"/>
                  </a:lnTo>
                  <a:lnTo>
                    <a:pt x="378" y="173"/>
                  </a:lnTo>
                  <a:lnTo>
                    <a:pt x="378" y="175"/>
                  </a:lnTo>
                  <a:lnTo>
                    <a:pt x="376" y="176"/>
                  </a:lnTo>
                  <a:lnTo>
                    <a:pt x="376" y="179"/>
                  </a:lnTo>
                  <a:lnTo>
                    <a:pt x="375" y="181"/>
                  </a:lnTo>
                  <a:lnTo>
                    <a:pt x="375" y="182"/>
                  </a:lnTo>
                  <a:lnTo>
                    <a:pt x="373" y="182"/>
                  </a:lnTo>
                  <a:lnTo>
                    <a:pt x="373" y="182"/>
                  </a:lnTo>
                  <a:lnTo>
                    <a:pt x="370" y="182"/>
                  </a:lnTo>
                  <a:lnTo>
                    <a:pt x="369" y="181"/>
                  </a:lnTo>
                  <a:lnTo>
                    <a:pt x="369" y="181"/>
                  </a:lnTo>
                  <a:lnTo>
                    <a:pt x="367" y="181"/>
                  </a:lnTo>
                  <a:lnTo>
                    <a:pt x="367" y="181"/>
                  </a:lnTo>
                  <a:lnTo>
                    <a:pt x="365" y="181"/>
                  </a:lnTo>
                  <a:lnTo>
                    <a:pt x="365" y="181"/>
                  </a:lnTo>
                  <a:lnTo>
                    <a:pt x="364" y="179"/>
                  </a:lnTo>
                  <a:lnTo>
                    <a:pt x="362" y="181"/>
                  </a:lnTo>
                  <a:lnTo>
                    <a:pt x="362" y="181"/>
                  </a:lnTo>
                  <a:lnTo>
                    <a:pt x="364" y="184"/>
                  </a:lnTo>
                  <a:lnTo>
                    <a:pt x="364" y="186"/>
                  </a:lnTo>
                  <a:lnTo>
                    <a:pt x="364" y="189"/>
                  </a:lnTo>
                  <a:lnTo>
                    <a:pt x="364" y="192"/>
                  </a:lnTo>
                  <a:lnTo>
                    <a:pt x="364" y="195"/>
                  </a:lnTo>
                  <a:lnTo>
                    <a:pt x="364" y="195"/>
                  </a:lnTo>
                  <a:lnTo>
                    <a:pt x="362" y="197"/>
                  </a:lnTo>
                  <a:lnTo>
                    <a:pt x="362" y="197"/>
                  </a:lnTo>
                  <a:lnTo>
                    <a:pt x="361" y="195"/>
                  </a:lnTo>
                  <a:lnTo>
                    <a:pt x="361" y="197"/>
                  </a:lnTo>
                  <a:lnTo>
                    <a:pt x="361" y="197"/>
                  </a:lnTo>
                  <a:lnTo>
                    <a:pt x="361" y="198"/>
                  </a:lnTo>
                  <a:lnTo>
                    <a:pt x="359" y="200"/>
                  </a:lnTo>
                  <a:lnTo>
                    <a:pt x="359" y="201"/>
                  </a:lnTo>
                  <a:lnTo>
                    <a:pt x="359" y="201"/>
                  </a:lnTo>
                  <a:lnTo>
                    <a:pt x="359" y="203"/>
                  </a:lnTo>
                  <a:lnTo>
                    <a:pt x="361" y="206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61" y="208"/>
                  </a:lnTo>
                  <a:lnTo>
                    <a:pt x="359" y="208"/>
                  </a:lnTo>
                  <a:lnTo>
                    <a:pt x="359" y="209"/>
                  </a:lnTo>
                  <a:lnTo>
                    <a:pt x="359" y="209"/>
                  </a:lnTo>
                  <a:lnTo>
                    <a:pt x="358" y="211"/>
                  </a:lnTo>
                  <a:lnTo>
                    <a:pt x="358" y="212"/>
                  </a:lnTo>
                  <a:lnTo>
                    <a:pt x="356" y="211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4" y="209"/>
                  </a:lnTo>
                  <a:lnTo>
                    <a:pt x="353" y="209"/>
                  </a:lnTo>
                  <a:lnTo>
                    <a:pt x="353" y="211"/>
                  </a:lnTo>
                  <a:lnTo>
                    <a:pt x="353" y="211"/>
                  </a:lnTo>
                  <a:lnTo>
                    <a:pt x="351" y="212"/>
                  </a:lnTo>
                  <a:lnTo>
                    <a:pt x="351" y="211"/>
                  </a:lnTo>
                  <a:lnTo>
                    <a:pt x="351" y="205"/>
                  </a:lnTo>
                  <a:lnTo>
                    <a:pt x="351" y="203"/>
                  </a:lnTo>
                  <a:lnTo>
                    <a:pt x="351" y="201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50" y="198"/>
                  </a:lnTo>
                  <a:lnTo>
                    <a:pt x="350" y="197"/>
                  </a:lnTo>
                  <a:lnTo>
                    <a:pt x="348" y="195"/>
                  </a:lnTo>
                  <a:lnTo>
                    <a:pt x="348" y="192"/>
                  </a:lnTo>
                  <a:lnTo>
                    <a:pt x="348" y="192"/>
                  </a:lnTo>
                  <a:lnTo>
                    <a:pt x="348" y="189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6" y="186"/>
                  </a:lnTo>
                  <a:lnTo>
                    <a:pt x="345" y="186"/>
                  </a:lnTo>
                  <a:lnTo>
                    <a:pt x="345" y="186"/>
                  </a:lnTo>
                  <a:lnTo>
                    <a:pt x="343" y="186"/>
                  </a:lnTo>
                  <a:lnTo>
                    <a:pt x="343" y="186"/>
                  </a:lnTo>
                  <a:lnTo>
                    <a:pt x="343" y="187"/>
                  </a:lnTo>
                  <a:lnTo>
                    <a:pt x="343" y="189"/>
                  </a:lnTo>
                  <a:lnTo>
                    <a:pt x="342" y="189"/>
                  </a:lnTo>
                  <a:lnTo>
                    <a:pt x="340" y="190"/>
                  </a:lnTo>
                  <a:lnTo>
                    <a:pt x="340" y="192"/>
                  </a:lnTo>
                  <a:lnTo>
                    <a:pt x="340" y="194"/>
                  </a:lnTo>
                  <a:lnTo>
                    <a:pt x="340" y="195"/>
                  </a:lnTo>
                  <a:lnTo>
                    <a:pt x="340" y="195"/>
                  </a:lnTo>
                  <a:lnTo>
                    <a:pt x="339" y="197"/>
                  </a:lnTo>
                  <a:lnTo>
                    <a:pt x="339" y="197"/>
                  </a:lnTo>
                  <a:lnTo>
                    <a:pt x="337" y="197"/>
                  </a:lnTo>
                  <a:lnTo>
                    <a:pt x="337" y="195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5" y="194"/>
                  </a:lnTo>
                  <a:lnTo>
                    <a:pt x="334" y="194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4" y="195"/>
                  </a:lnTo>
                  <a:lnTo>
                    <a:pt x="332" y="190"/>
                  </a:lnTo>
                  <a:lnTo>
                    <a:pt x="332" y="187"/>
                  </a:lnTo>
                  <a:lnTo>
                    <a:pt x="332" y="186"/>
                  </a:lnTo>
                  <a:lnTo>
                    <a:pt x="332" y="184"/>
                  </a:lnTo>
                  <a:lnTo>
                    <a:pt x="332" y="182"/>
                  </a:lnTo>
                  <a:lnTo>
                    <a:pt x="334" y="181"/>
                  </a:lnTo>
                  <a:lnTo>
                    <a:pt x="334" y="181"/>
                  </a:lnTo>
                  <a:lnTo>
                    <a:pt x="334" y="179"/>
                  </a:lnTo>
                  <a:lnTo>
                    <a:pt x="335" y="179"/>
                  </a:lnTo>
                  <a:lnTo>
                    <a:pt x="337" y="179"/>
                  </a:lnTo>
                  <a:lnTo>
                    <a:pt x="337" y="179"/>
                  </a:lnTo>
                  <a:lnTo>
                    <a:pt x="339" y="179"/>
                  </a:lnTo>
                  <a:lnTo>
                    <a:pt x="339" y="178"/>
                  </a:lnTo>
                  <a:lnTo>
                    <a:pt x="340" y="178"/>
                  </a:lnTo>
                  <a:lnTo>
                    <a:pt x="340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2" y="178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3" y="176"/>
                  </a:lnTo>
                  <a:lnTo>
                    <a:pt x="345" y="176"/>
                  </a:lnTo>
                  <a:lnTo>
                    <a:pt x="345" y="175"/>
                  </a:lnTo>
                  <a:lnTo>
                    <a:pt x="345" y="175"/>
                  </a:lnTo>
                  <a:lnTo>
                    <a:pt x="345" y="173"/>
                  </a:lnTo>
                  <a:lnTo>
                    <a:pt x="346" y="171"/>
                  </a:lnTo>
                  <a:lnTo>
                    <a:pt x="346" y="170"/>
                  </a:lnTo>
                  <a:lnTo>
                    <a:pt x="346" y="170"/>
                  </a:lnTo>
                  <a:lnTo>
                    <a:pt x="346" y="168"/>
                  </a:lnTo>
                  <a:lnTo>
                    <a:pt x="348" y="168"/>
                  </a:lnTo>
                  <a:lnTo>
                    <a:pt x="350" y="168"/>
                  </a:lnTo>
                  <a:lnTo>
                    <a:pt x="350" y="168"/>
                  </a:lnTo>
                  <a:lnTo>
                    <a:pt x="351" y="168"/>
                  </a:lnTo>
                  <a:lnTo>
                    <a:pt x="351" y="167"/>
                  </a:lnTo>
                  <a:lnTo>
                    <a:pt x="351" y="167"/>
                  </a:lnTo>
                  <a:lnTo>
                    <a:pt x="350" y="165"/>
                  </a:lnTo>
                  <a:lnTo>
                    <a:pt x="346" y="164"/>
                  </a:lnTo>
                  <a:lnTo>
                    <a:pt x="345" y="164"/>
                  </a:lnTo>
                  <a:lnTo>
                    <a:pt x="340" y="164"/>
                  </a:lnTo>
                  <a:lnTo>
                    <a:pt x="335" y="164"/>
                  </a:lnTo>
                  <a:lnTo>
                    <a:pt x="335" y="164"/>
                  </a:lnTo>
                  <a:lnTo>
                    <a:pt x="334" y="164"/>
                  </a:lnTo>
                  <a:lnTo>
                    <a:pt x="329" y="164"/>
                  </a:lnTo>
                  <a:lnTo>
                    <a:pt x="326" y="164"/>
                  </a:lnTo>
                  <a:lnTo>
                    <a:pt x="324" y="164"/>
                  </a:lnTo>
                  <a:lnTo>
                    <a:pt x="323" y="164"/>
                  </a:lnTo>
                  <a:lnTo>
                    <a:pt x="321" y="164"/>
                  </a:lnTo>
                  <a:lnTo>
                    <a:pt x="318" y="164"/>
                  </a:lnTo>
                  <a:lnTo>
                    <a:pt x="317" y="162"/>
                  </a:lnTo>
                  <a:lnTo>
                    <a:pt x="315" y="162"/>
                  </a:lnTo>
                  <a:lnTo>
                    <a:pt x="313" y="162"/>
                  </a:lnTo>
                  <a:lnTo>
                    <a:pt x="312" y="162"/>
                  </a:lnTo>
                  <a:lnTo>
                    <a:pt x="312" y="162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2" y="157"/>
                  </a:lnTo>
                  <a:lnTo>
                    <a:pt x="312" y="153"/>
                  </a:lnTo>
                  <a:lnTo>
                    <a:pt x="312" y="151"/>
                  </a:lnTo>
                  <a:lnTo>
                    <a:pt x="310" y="148"/>
                  </a:lnTo>
                  <a:lnTo>
                    <a:pt x="310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8"/>
                  </a:lnTo>
                  <a:lnTo>
                    <a:pt x="309" y="149"/>
                  </a:lnTo>
                  <a:lnTo>
                    <a:pt x="309" y="151"/>
                  </a:lnTo>
                  <a:lnTo>
                    <a:pt x="307" y="151"/>
                  </a:lnTo>
                  <a:lnTo>
                    <a:pt x="305" y="151"/>
                  </a:lnTo>
                  <a:lnTo>
                    <a:pt x="304" y="149"/>
                  </a:lnTo>
                  <a:lnTo>
                    <a:pt x="302" y="149"/>
                  </a:lnTo>
                  <a:lnTo>
                    <a:pt x="302" y="148"/>
                  </a:lnTo>
                  <a:lnTo>
                    <a:pt x="302" y="146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301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299" y="145"/>
                  </a:lnTo>
                  <a:lnTo>
                    <a:pt x="301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9" y="146"/>
                  </a:lnTo>
                  <a:lnTo>
                    <a:pt x="298" y="146"/>
                  </a:lnTo>
                  <a:lnTo>
                    <a:pt x="298" y="146"/>
                  </a:lnTo>
                  <a:lnTo>
                    <a:pt x="296" y="146"/>
                  </a:lnTo>
                  <a:lnTo>
                    <a:pt x="296" y="146"/>
                  </a:lnTo>
                  <a:lnTo>
                    <a:pt x="296" y="145"/>
                  </a:lnTo>
                  <a:lnTo>
                    <a:pt x="294" y="145"/>
                  </a:lnTo>
                  <a:lnTo>
                    <a:pt x="293" y="143"/>
                  </a:lnTo>
                  <a:lnTo>
                    <a:pt x="291" y="142"/>
                  </a:lnTo>
                  <a:lnTo>
                    <a:pt x="291" y="142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1" y="143"/>
                  </a:lnTo>
                  <a:lnTo>
                    <a:pt x="293" y="143"/>
                  </a:lnTo>
                  <a:lnTo>
                    <a:pt x="293" y="145"/>
                  </a:lnTo>
                  <a:lnTo>
                    <a:pt x="293" y="145"/>
                  </a:lnTo>
                  <a:lnTo>
                    <a:pt x="291" y="146"/>
                  </a:lnTo>
                  <a:lnTo>
                    <a:pt x="291" y="146"/>
                  </a:lnTo>
                  <a:lnTo>
                    <a:pt x="290" y="148"/>
                  </a:lnTo>
                  <a:lnTo>
                    <a:pt x="288" y="149"/>
                  </a:lnTo>
                  <a:lnTo>
                    <a:pt x="288" y="151"/>
                  </a:lnTo>
                  <a:lnTo>
                    <a:pt x="287" y="151"/>
                  </a:lnTo>
                  <a:lnTo>
                    <a:pt x="287" y="153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90" y="154"/>
                  </a:lnTo>
                  <a:lnTo>
                    <a:pt x="291" y="156"/>
                  </a:lnTo>
                  <a:lnTo>
                    <a:pt x="293" y="157"/>
                  </a:lnTo>
                  <a:lnTo>
                    <a:pt x="293" y="157"/>
                  </a:lnTo>
                  <a:lnTo>
                    <a:pt x="294" y="159"/>
                  </a:lnTo>
                  <a:lnTo>
                    <a:pt x="298" y="159"/>
                  </a:lnTo>
                  <a:lnTo>
                    <a:pt x="298" y="159"/>
                  </a:lnTo>
                  <a:lnTo>
                    <a:pt x="298" y="160"/>
                  </a:lnTo>
                  <a:lnTo>
                    <a:pt x="298" y="160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2"/>
                  </a:lnTo>
                  <a:lnTo>
                    <a:pt x="299" y="164"/>
                  </a:lnTo>
                  <a:lnTo>
                    <a:pt x="298" y="164"/>
                  </a:lnTo>
                  <a:lnTo>
                    <a:pt x="296" y="164"/>
                  </a:lnTo>
                  <a:lnTo>
                    <a:pt x="296" y="164"/>
                  </a:lnTo>
                  <a:lnTo>
                    <a:pt x="294" y="164"/>
                  </a:lnTo>
                  <a:lnTo>
                    <a:pt x="293" y="164"/>
                  </a:lnTo>
                  <a:lnTo>
                    <a:pt x="291" y="167"/>
                  </a:lnTo>
                  <a:lnTo>
                    <a:pt x="290" y="168"/>
                  </a:lnTo>
                  <a:lnTo>
                    <a:pt x="290" y="168"/>
                  </a:lnTo>
                  <a:lnTo>
                    <a:pt x="288" y="167"/>
                  </a:lnTo>
                  <a:lnTo>
                    <a:pt x="288" y="167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1"/>
                  </a:lnTo>
                  <a:lnTo>
                    <a:pt x="287" y="173"/>
                  </a:lnTo>
                  <a:lnTo>
                    <a:pt x="288" y="173"/>
                  </a:lnTo>
                  <a:lnTo>
                    <a:pt x="290" y="175"/>
                  </a:lnTo>
                  <a:lnTo>
                    <a:pt x="290" y="175"/>
                  </a:lnTo>
                  <a:lnTo>
                    <a:pt x="291" y="175"/>
                  </a:lnTo>
                  <a:lnTo>
                    <a:pt x="291" y="175"/>
                  </a:lnTo>
                  <a:lnTo>
                    <a:pt x="293" y="176"/>
                  </a:lnTo>
                  <a:lnTo>
                    <a:pt x="294" y="176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78"/>
                  </a:lnTo>
                  <a:lnTo>
                    <a:pt x="296" y="181"/>
                  </a:lnTo>
                  <a:lnTo>
                    <a:pt x="296" y="181"/>
                  </a:lnTo>
                  <a:lnTo>
                    <a:pt x="294" y="184"/>
                  </a:lnTo>
                  <a:lnTo>
                    <a:pt x="294" y="186"/>
                  </a:lnTo>
                  <a:lnTo>
                    <a:pt x="294" y="187"/>
                  </a:lnTo>
                  <a:lnTo>
                    <a:pt x="294" y="187"/>
                  </a:lnTo>
                  <a:lnTo>
                    <a:pt x="294" y="189"/>
                  </a:lnTo>
                  <a:lnTo>
                    <a:pt x="296" y="189"/>
                  </a:lnTo>
                  <a:lnTo>
                    <a:pt x="296" y="190"/>
                  </a:lnTo>
                  <a:lnTo>
                    <a:pt x="296" y="192"/>
                  </a:lnTo>
                  <a:lnTo>
                    <a:pt x="296" y="192"/>
                  </a:lnTo>
                  <a:lnTo>
                    <a:pt x="298" y="194"/>
                  </a:lnTo>
                  <a:lnTo>
                    <a:pt x="299" y="194"/>
                  </a:lnTo>
                  <a:lnTo>
                    <a:pt x="299" y="194"/>
                  </a:lnTo>
                  <a:lnTo>
                    <a:pt x="298" y="195"/>
                  </a:lnTo>
                  <a:lnTo>
                    <a:pt x="298" y="197"/>
                  </a:lnTo>
                  <a:lnTo>
                    <a:pt x="299" y="198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1"/>
                  </a:lnTo>
                  <a:lnTo>
                    <a:pt x="299" y="205"/>
                  </a:lnTo>
                  <a:lnTo>
                    <a:pt x="301" y="208"/>
                  </a:lnTo>
                  <a:lnTo>
                    <a:pt x="301" y="209"/>
                  </a:lnTo>
                  <a:lnTo>
                    <a:pt x="301" y="211"/>
                  </a:lnTo>
                  <a:lnTo>
                    <a:pt x="301" y="212"/>
                  </a:lnTo>
                  <a:lnTo>
                    <a:pt x="299" y="212"/>
                  </a:lnTo>
                  <a:lnTo>
                    <a:pt x="301" y="214"/>
                  </a:lnTo>
                  <a:lnTo>
                    <a:pt x="301" y="216"/>
                  </a:lnTo>
                  <a:lnTo>
                    <a:pt x="301" y="217"/>
                  </a:lnTo>
                  <a:lnTo>
                    <a:pt x="299" y="217"/>
                  </a:lnTo>
                  <a:lnTo>
                    <a:pt x="299" y="217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7"/>
                  </a:lnTo>
                  <a:lnTo>
                    <a:pt x="296" y="216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6" y="211"/>
                  </a:lnTo>
                  <a:lnTo>
                    <a:pt x="294" y="209"/>
                  </a:lnTo>
                  <a:lnTo>
                    <a:pt x="294" y="214"/>
                  </a:lnTo>
                  <a:lnTo>
                    <a:pt x="294" y="216"/>
                  </a:lnTo>
                  <a:lnTo>
                    <a:pt x="294" y="217"/>
                  </a:lnTo>
                  <a:lnTo>
                    <a:pt x="293" y="217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6"/>
                  </a:lnTo>
                  <a:lnTo>
                    <a:pt x="290" y="217"/>
                  </a:lnTo>
                  <a:lnTo>
                    <a:pt x="288" y="217"/>
                  </a:lnTo>
                  <a:lnTo>
                    <a:pt x="287" y="216"/>
                  </a:lnTo>
                  <a:lnTo>
                    <a:pt x="287" y="214"/>
                  </a:lnTo>
                  <a:lnTo>
                    <a:pt x="288" y="211"/>
                  </a:lnTo>
                  <a:lnTo>
                    <a:pt x="288" y="209"/>
                  </a:lnTo>
                  <a:lnTo>
                    <a:pt x="287" y="208"/>
                  </a:lnTo>
                  <a:lnTo>
                    <a:pt x="285" y="208"/>
                  </a:lnTo>
                  <a:lnTo>
                    <a:pt x="285" y="206"/>
                  </a:lnTo>
                  <a:lnTo>
                    <a:pt x="285" y="208"/>
                  </a:lnTo>
                  <a:lnTo>
                    <a:pt x="287" y="208"/>
                  </a:lnTo>
                  <a:lnTo>
                    <a:pt x="287" y="209"/>
                  </a:lnTo>
                  <a:lnTo>
                    <a:pt x="288" y="209"/>
                  </a:lnTo>
                  <a:lnTo>
                    <a:pt x="288" y="211"/>
                  </a:lnTo>
                  <a:lnTo>
                    <a:pt x="287" y="211"/>
                  </a:lnTo>
                  <a:lnTo>
                    <a:pt x="285" y="214"/>
                  </a:lnTo>
                  <a:lnTo>
                    <a:pt x="283" y="216"/>
                  </a:lnTo>
                  <a:lnTo>
                    <a:pt x="282" y="217"/>
                  </a:lnTo>
                  <a:lnTo>
                    <a:pt x="274" y="219"/>
                  </a:lnTo>
                  <a:lnTo>
                    <a:pt x="272" y="219"/>
                  </a:lnTo>
                  <a:lnTo>
                    <a:pt x="271" y="220"/>
                  </a:lnTo>
                  <a:lnTo>
                    <a:pt x="269" y="223"/>
                  </a:lnTo>
                  <a:lnTo>
                    <a:pt x="269" y="225"/>
                  </a:lnTo>
                  <a:lnTo>
                    <a:pt x="269" y="227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1" y="233"/>
                  </a:lnTo>
                  <a:lnTo>
                    <a:pt x="269" y="233"/>
                  </a:lnTo>
                  <a:lnTo>
                    <a:pt x="268" y="234"/>
                  </a:lnTo>
                  <a:lnTo>
                    <a:pt x="268" y="236"/>
                  </a:lnTo>
                  <a:lnTo>
                    <a:pt x="268" y="236"/>
                  </a:lnTo>
                  <a:lnTo>
                    <a:pt x="265" y="239"/>
                  </a:lnTo>
                  <a:lnTo>
                    <a:pt x="263" y="241"/>
                  </a:lnTo>
                  <a:lnTo>
                    <a:pt x="263" y="241"/>
                  </a:lnTo>
                  <a:lnTo>
                    <a:pt x="261" y="241"/>
                  </a:lnTo>
                  <a:lnTo>
                    <a:pt x="260" y="241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1" y="242"/>
                  </a:lnTo>
                  <a:lnTo>
                    <a:pt x="260" y="242"/>
                  </a:lnTo>
                  <a:lnTo>
                    <a:pt x="255" y="244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6"/>
                  </a:lnTo>
                  <a:lnTo>
                    <a:pt x="250" y="244"/>
                  </a:lnTo>
                  <a:lnTo>
                    <a:pt x="250" y="244"/>
                  </a:lnTo>
                  <a:lnTo>
                    <a:pt x="249" y="242"/>
                  </a:lnTo>
                  <a:lnTo>
                    <a:pt x="246" y="246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6" y="247"/>
                  </a:lnTo>
                  <a:lnTo>
                    <a:pt x="247" y="246"/>
                  </a:lnTo>
                  <a:lnTo>
                    <a:pt x="249" y="247"/>
                  </a:lnTo>
                  <a:lnTo>
                    <a:pt x="249" y="247"/>
                  </a:lnTo>
                  <a:lnTo>
                    <a:pt x="246" y="249"/>
                  </a:lnTo>
                  <a:lnTo>
                    <a:pt x="239" y="255"/>
                  </a:lnTo>
                  <a:lnTo>
                    <a:pt x="239" y="255"/>
                  </a:lnTo>
                  <a:lnTo>
                    <a:pt x="238" y="257"/>
                  </a:lnTo>
                  <a:lnTo>
                    <a:pt x="236" y="258"/>
                  </a:lnTo>
                  <a:lnTo>
                    <a:pt x="235" y="261"/>
                  </a:lnTo>
                  <a:lnTo>
                    <a:pt x="231" y="266"/>
                  </a:lnTo>
                  <a:lnTo>
                    <a:pt x="230" y="268"/>
                  </a:lnTo>
                  <a:lnTo>
                    <a:pt x="224" y="271"/>
                  </a:lnTo>
                  <a:lnTo>
                    <a:pt x="222" y="271"/>
                  </a:lnTo>
                  <a:lnTo>
                    <a:pt x="219" y="274"/>
                  </a:lnTo>
                  <a:lnTo>
                    <a:pt x="217" y="277"/>
                  </a:lnTo>
                  <a:lnTo>
                    <a:pt x="212" y="279"/>
                  </a:lnTo>
                  <a:lnTo>
                    <a:pt x="208" y="282"/>
                  </a:lnTo>
                  <a:lnTo>
                    <a:pt x="205" y="285"/>
                  </a:lnTo>
                  <a:lnTo>
                    <a:pt x="203" y="286"/>
                  </a:lnTo>
                  <a:lnTo>
                    <a:pt x="203" y="286"/>
                  </a:lnTo>
                  <a:lnTo>
                    <a:pt x="203" y="288"/>
                  </a:lnTo>
                  <a:lnTo>
                    <a:pt x="205" y="288"/>
                  </a:lnTo>
                  <a:lnTo>
                    <a:pt x="205" y="290"/>
                  </a:lnTo>
                  <a:lnTo>
                    <a:pt x="205" y="290"/>
                  </a:lnTo>
                  <a:lnTo>
                    <a:pt x="205" y="291"/>
                  </a:lnTo>
                  <a:lnTo>
                    <a:pt x="203" y="293"/>
                  </a:lnTo>
                  <a:lnTo>
                    <a:pt x="201" y="294"/>
                  </a:lnTo>
                  <a:lnTo>
                    <a:pt x="195" y="296"/>
                  </a:lnTo>
                  <a:lnTo>
                    <a:pt x="195" y="296"/>
                  </a:lnTo>
                  <a:lnTo>
                    <a:pt x="190" y="296"/>
                  </a:lnTo>
                  <a:lnTo>
                    <a:pt x="189" y="296"/>
                  </a:lnTo>
                  <a:lnTo>
                    <a:pt x="189" y="297"/>
                  </a:lnTo>
                  <a:lnTo>
                    <a:pt x="187" y="301"/>
                  </a:lnTo>
                  <a:lnTo>
                    <a:pt x="186" y="302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4" y="304"/>
                  </a:lnTo>
                  <a:lnTo>
                    <a:pt x="183" y="304"/>
                  </a:lnTo>
                  <a:lnTo>
                    <a:pt x="183" y="304"/>
                  </a:lnTo>
                  <a:lnTo>
                    <a:pt x="181" y="302"/>
                  </a:lnTo>
                  <a:lnTo>
                    <a:pt x="181" y="302"/>
                  </a:lnTo>
                  <a:lnTo>
                    <a:pt x="179" y="302"/>
                  </a:lnTo>
                  <a:lnTo>
                    <a:pt x="176" y="304"/>
                  </a:lnTo>
                  <a:lnTo>
                    <a:pt x="175" y="305"/>
                  </a:lnTo>
                  <a:lnTo>
                    <a:pt x="171" y="310"/>
                  </a:lnTo>
                  <a:lnTo>
                    <a:pt x="171" y="315"/>
                  </a:lnTo>
                  <a:lnTo>
                    <a:pt x="171" y="318"/>
                  </a:lnTo>
                  <a:lnTo>
                    <a:pt x="173" y="321"/>
                  </a:lnTo>
                  <a:lnTo>
                    <a:pt x="173" y="323"/>
                  </a:lnTo>
                  <a:lnTo>
                    <a:pt x="173" y="324"/>
                  </a:lnTo>
                  <a:lnTo>
                    <a:pt x="171" y="326"/>
                  </a:lnTo>
                  <a:lnTo>
                    <a:pt x="171" y="327"/>
                  </a:lnTo>
                  <a:lnTo>
                    <a:pt x="173" y="329"/>
                  </a:lnTo>
                  <a:lnTo>
                    <a:pt x="173" y="332"/>
                  </a:lnTo>
                  <a:lnTo>
                    <a:pt x="173" y="334"/>
                  </a:lnTo>
                  <a:lnTo>
                    <a:pt x="173" y="335"/>
                  </a:lnTo>
                  <a:lnTo>
                    <a:pt x="175" y="338"/>
                  </a:lnTo>
                  <a:lnTo>
                    <a:pt x="175" y="337"/>
                  </a:lnTo>
                  <a:lnTo>
                    <a:pt x="173" y="335"/>
                  </a:lnTo>
                  <a:lnTo>
                    <a:pt x="173" y="334"/>
                  </a:lnTo>
                  <a:lnTo>
                    <a:pt x="171" y="335"/>
                  </a:lnTo>
                  <a:lnTo>
                    <a:pt x="171" y="337"/>
                  </a:lnTo>
                  <a:lnTo>
                    <a:pt x="175" y="338"/>
                  </a:lnTo>
                  <a:lnTo>
                    <a:pt x="175" y="340"/>
                  </a:lnTo>
                  <a:lnTo>
                    <a:pt x="173" y="349"/>
                  </a:lnTo>
                  <a:lnTo>
                    <a:pt x="173" y="353"/>
                  </a:lnTo>
                  <a:lnTo>
                    <a:pt x="171" y="356"/>
                  </a:lnTo>
                  <a:lnTo>
                    <a:pt x="170" y="356"/>
                  </a:lnTo>
                  <a:lnTo>
                    <a:pt x="168" y="359"/>
                  </a:lnTo>
                  <a:lnTo>
                    <a:pt x="167" y="364"/>
                  </a:lnTo>
                  <a:lnTo>
                    <a:pt x="167" y="365"/>
                  </a:lnTo>
                  <a:lnTo>
                    <a:pt x="167" y="367"/>
                  </a:lnTo>
                  <a:lnTo>
                    <a:pt x="167" y="368"/>
                  </a:lnTo>
                  <a:lnTo>
                    <a:pt x="165" y="370"/>
                  </a:lnTo>
                  <a:lnTo>
                    <a:pt x="167" y="368"/>
                  </a:lnTo>
                  <a:lnTo>
                    <a:pt x="168" y="370"/>
                  </a:lnTo>
                  <a:lnTo>
                    <a:pt x="168" y="372"/>
                  </a:lnTo>
                  <a:lnTo>
                    <a:pt x="168" y="378"/>
                  </a:lnTo>
                  <a:lnTo>
                    <a:pt x="168" y="384"/>
                  </a:lnTo>
                  <a:lnTo>
                    <a:pt x="167" y="384"/>
                  </a:lnTo>
                  <a:lnTo>
                    <a:pt x="165" y="384"/>
                  </a:lnTo>
                  <a:lnTo>
                    <a:pt x="164" y="384"/>
                  </a:lnTo>
                  <a:lnTo>
                    <a:pt x="164" y="384"/>
                  </a:lnTo>
                  <a:lnTo>
                    <a:pt x="162" y="384"/>
                  </a:lnTo>
                  <a:lnTo>
                    <a:pt x="160" y="384"/>
                  </a:lnTo>
                  <a:lnTo>
                    <a:pt x="159" y="386"/>
                  </a:lnTo>
                  <a:lnTo>
                    <a:pt x="159" y="387"/>
                  </a:lnTo>
                  <a:lnTo>
                    <a:pt x="156" y="394"/>
                  </a:lnTo>
                  <a:lnTo>
                    <a:pt x="154" y="395"/>
                  </a:lnTo>
                  <a:lnTo>
                    <a:pt x="154" y="397"/>
                  </a:lnTo>
                  <a:lnTo>
                    <a:pt x="156" y="397"/>
                  </a:lnTo>
                  <a:lnTo>
                    <a:pt x="156" y="398"/>
                  </a:lnTo>
                  <a:lnTo>
                    <a:pt x="157" y="398"/>
                  </a:lnTo>
                  <a:lnTo>
                    <a:pt x="160" y="398"/>
                  </a:lnTo>
                  <a:lnTo>
                    <a:pt x="160" y="400"/>
                  </a:lnTo>
                  <a:lnTo>
                    <a:pt x="162" y="400"/>
                  </a:lnTo>
                  <a:lnTo>
                    <a:pt x="159" y="400"/>
                  </a:lnTo>
                  <a:lnTo>
                    <a:pt x="156" y="398"/>
                  </a:lnTo>
                  <a:lnTo>
                    <a:pt x="148" y="401"/>
                  </a:lnTo>
                  <a:lnTo>
                    <a:pt x="145" y="403"/>
                  </a:lnTo>
                  <a:lnTo>
                    <a:pt x="145" y="405"/>
                  </a:lnTo>
                  <a:lnTo>
                    <a:pt x="143" y="408"/>
                  </a:lnTo>
                  <a:lnTo>
                    <a:pt x="143" y="409"/>
                  </a:lnTo>
                  <a:lnTo>
                    <a:pt x="142" y="413"/>
                  </a:lnTo>
                  <a:lnTo>
                    <a:pt x="138" y="414"/>
                  </a:lnTo>
                  <a:lnTo>
                    <a:pt x="135" y="416"/>
                  </a:lnTo>
                  <a:lnTo>
                    <a:pt x="134" y="416"/>
                  </a:lnTo>
                  <a:lnTo>
                    <a:pt x="130" y="416"/>
                  </a:lnTo>
                  <a:lnTo>
                    <a:pt x="127" y="413"/>
                  </a:lnTo>
                  <a:lnTo>
                    <a:pt x="126" y="411"/>
                  </a:lnTo>
                  <a:lnTo>
                    <a:pt x="121" y="405"/>
                  </a:lnTo>
                  <a:lnTo>
                    <a:pt x="121" y="405"/>
                  </a:lnTo>
                  <a:lnTo>
                    <a:pt x="119" y="401"/>
                  </a:lnTo>
                  <a:lnTo>
                    <a:pt x="119" y="400"/>
                  </a:lnTo>
                  <a:lnTo>
                    <a:pt x="119" y="400"/>
                  </a:lnTo>
                  <a:lnTo>
                    <a:pt x="118" y="400"/>
                  </a:lnTo>
                  <a:lnTo>
                    <a:pt x="118" y="400"/>
                  </a:lnTo>
                  <a:lnTo>
                    <a:pt x="118" y="397"/>
                  </a:lnTo>
                  <a:lnTo>
                    <a:pt x="116" y="394"/>
                  </a:lnTo>
                  <a:lnTo>
                    <a:pt x="116" y="389"/>
                  </a:lnTo>
                  <a:lnTo>
                    <a:pt x="116" y="390"/>
                  </a:lnTo>
                  <a:lnTo>
                    <a:pt x="118" y="390"/>
                  </a:lnTo>
                  <a:lnTo>
                    <a:pt x="118" y="392"/>
                  </a:lnTo>
                  <a:lnTo>
                    <a:pt x="118" y="395"/>
                  </a:lnTo>
                  <a:lnTo>
                    <a:pt x="118" y="395"/>
                  </a:lnTo>
                  <a:lnTo>
                    <a:pt x="119" y="395"/>
                  </a:lnTo>
                  <a:lnTo>
                    <a:pt x="118" y="389"/>
                  </a:lnTo>
                  <a:lnTo>
                    <a:pt x="116" y="389"/>
                  </a:lnTo>
                  <a:lnTo>
                    <a:pt x="116" y="387"/>
                  </a:lnTo>
                  <a:lnTo>
                    <a:pt x="115" y="387"/>
                  </a:lnTo>
                  <a:lnTo>
                    <a:pt x="115" y="386"/>
                  </a:lnTo>
                  <a:lnTo>
                    <a:pt x="115" y="386"/>
                  </a:lnTo>
                  <a:lnTo>
                    <a:pt x="115" y="384"/>
                  </a:lnTo>
                  <a:lnTo>
                    <a:pt x="113" y="383"/>
                  </a:lnTo>
                  <a:lnTo>
                    <a:pt x="112" y="376"/>
                  </a:lnTo>
                  <a:lnTo>
                    <a:pt x="110" y="373"/>
                  </a:lnTo>
                  <a:lnTo>
                    <a:pt x="108" y="368"/>
                  </a:lnTo>
                  <a:lnTo>
                    <a:pt x="107" y="367"/>
                  </a:lnTo>
                  <a:lnTo>
                    <a:pt x="105" y="364"/>
                  </a:lnTo>
                  <a:lnTo>
                    <a:pt x="104" y="362"/>
                  </a:lnTo>
                  <a:lnTo>
                    <a:pt x="102" y="361"/>
                  </a:lnTo>
                  <a:lnTo>
                    <a:pt x="101" y="359"/>
                  </a:lnTo>
                  <a:lnTo>
                    <a:pt x="101" y="359"/>
                  </a:lnTo>
                  <a:lnTo>
                    <a:pt x="97" y="351"/>
                  </a:lnTo>
                  <a:lnTo>
                    <a:pt x="96" y="346"/>
                  </a:lnTo>
                  <a:lnTo>
                    <a:pt x="96" y="345"/>
                  </a:lnTo>
                  <a:lnTo>
                    <a:pt x="94" y="343"/>
                  </a:lnTo>
                  <a:lnTo>
                    <a:pt x="93" y="337"/>
                  </a:lnTo>
                  <a:lnTo>
                    <a:pt x="93" y="337"/>
                  </a:lnTo>
                  <a:lnTo>
                    <a:pt x="93" y="335"/>
                  </a:lnTo>
                  <a:lnTo>
                    <a:pt x="93" y="332"/>
                  </a:lnTo>
                  <a:lnTo>
                    <a:pt x="91" y="329"/>
                  </a:lnTo>
                  <a:lnTo>
                    <a:pt x="89" y="327"/>
                  </a:lnTo>
                  <a:lnTo>
                    <a:pt x="89" y="327"/>
                  </a:lnTo>
                  <a:lnTo>
                    <a:pt x="89" y="324"/>
                  </a:lnTo>
                  <a:lnTo>
                    <a:pt x="89" y="323"/>
                  </a:lnTo>
                  <a:lnTo>
                    <a:pt x="88" y="321"/>
                  </a:lnTo>
                  <a:lnTo>
                    <a:pt x="88" y="321"/>
                  </a:lnTo>
                  <a:lnTo>
                    <a:pt x="86" y="320"/>
                  </a:lnTo>
                  <a:lnTo>
                    <a:pt x="85" y="316"/>
                  </a:lnTo>
                  <a:lnTo>
                    <a:pt x="85" y="316"/>
                  </a:lnTo>
                  <a:lnTo>
                    <a:pt x="83" y="315"/>
                  </a:lnTo>
                  <a:lnTo>
                    <a:pt x="82" y="312"/>
                  </a:lnTo>
                  <a:lnTo>
                    <a:pt x="80" y="310"/>
                  </a:lnTo>
                  <a:lnTo>
                    <a:pt x="83" y="310"/>
                  </a:lnTo>
                  <a:lnTo>
                    <a:pt x="82" y="309"/>
                  </a:lnTo>
                  <a:lnTo>
                    <a:pt x="80" y="307"/>
                  </a:lnTo>
                  <a:lnTo>
                    <a:pt x="80" y="307"/>
                  </a:lnTo>
                  <a:lnTo>
                    <a:pt x="82" y="305"/>
                  </a:lnTo>
                  <a:lnTo>
                    <a:pt x="80" y="305"/>
                  </a:lnTo>
                  <a:lnTo>
                    <a:pt x="78" y="305"/>
                  </a:lnTo>
                  <a:lnTo>
                    <a:pt x="78" y="302"/>
                  </a:lnTo>
                  <a:lnTo>
                    <a:pt x="75" y="301"/>
                  </a:lnTo>
                  <a:lnTo>
                    <a:pt x="75" y="299"/>
                  </a:lnTo>
                  <a:lnTo>
                    <a:pt x="74" y="294"/>
                  </a:lnTo>
                  <a:lnTo>
                    <a:pt x="72" y="283"/>
                  </a:lnTo>
                  <a:lnTo>
                    <a:pt x="71" y="279"/>
                  </a:lnTo>
                  <a:lnTo>
                    <a:pt x="71" y="277"/>
                  </a:lnTo>
                  <a:lnTo>
                    <a:pt x="69" y="272"/>
                  </a:lnTo>
                  <a:lnTo>
                    <a:pt x="69" y="269"/>
                  </a:lnTo>
                  <a:lnTo>
                    <a:pt x="69" y="268"/>
                  </a:lnTo>
                  <a:lnTo>
                    <a:pt x="69" y="266"/>
                  </a:lnTo>
                  <a:lnTo>
                    <a:pt x="67" y="263"/>
                  </a:lnTo>
                  <a:lnTo>
                    <a:pt x="67" y="261"/>
                  </a:lnTo>
                  <a:lnTo>
                    <a:pt x="67" y="261"/>
                  </a:lnTo>
                  <a:lnTo>
                    <a:pt x="67" y="260"/>
                  </a:lnTo>
                  <a:lnTo>
                    <a:pt x="69" y="258"/>
                  </a:lnTo>
                  <a:lnTo>
                    <a:pt x="69" y="257"/>
                  </a:lnTo>
                  <a:lnTo>
                    <a:pt x="69" y="253"/>
                  </a:lnTo>
                  <a:lnTo>
                    <a:pt x="67" y="257"/>
                  </a:lnTo>
                  <a:lnTo>
                    <a:pt x="67" y="257"/>
                  </a:lnTo>
                  <a:lnTo>
                    <a:pt x="66" y="255"/>
                  </a:lnTo>
                  <a:lnTo>
                    <a:pt x="66" y="253"/>
                  </a:lnTo>
                  <a:lnTo>
                    <a:pt x="66" y="253"/>
                  </a:lnTo>
                  <a:lnTo>
                    <a:pt x="66" y="252"/>
                  </a:lnTo>
                  <a:lnTo>
                    <a:pt x="69" y="252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50"/>
                  </a:lnTo>
                  <a:lnTo>
                    <a:pt x="66" y="249"/>
                  </a:lnTo>
                  <a:lnTo>
                    <a:pt x="66" y="247"/>
                  </a:lnTo>
                  <a:lnTo>
                    <a:pt x="64" y="246"/>
                  </a:lnTo>
                  <a:lnTo>
                    <a:pt x="64" y="244"/>
                  </a:lnTo>
                  <a:lnTo>
                    <a:pt x="64" y="244"/>
                  </a:lnTo>
                  <a:lnTo>
                    <a:pt x="64" y="241"/>
                  </a:lnTo>
                  <a:lnTo>
                    <a:pt x="67" y="233"/>
                  </a:lnTo>
                  <a:lnTo>
                    <a:pt x="67" y="231"/>
                  </a:lnTo>
                  <a:lnTo>
                    <a:pt x="67" y="230"/>
                  </a:lnTo>
                  <a:lnTo>
                    <a:pt x="67" y="227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6" y="225"/>
                  </a:lnTo>
                  <a:lnTo>
                    <a:pt x="64" y="223"/>
                  </a:lnTo>
                  <a:lnTo>
                    <a:pt x="64" y="220"/>
                  </a:lnTo>
                  <a:lnTo>
                    <a:pt x="64" y="220"/>
                  </a:lnTo>
                  <a:lnTo>
                    <a:pt x="66" y="219"/>
                  </a:lnTo>
                  <a:lnTo>
                    <a:pt x="64" y="220"/>
                  </a:lnTo>
                  <a:lnTo>
                    <a:pt x="63" y="220"/>
                  </a:lnTo>
                  <a:lnTo>
                    <a:pt x="64" y="219"/>
                  </a:lnTo>
                  <a:lnTo>
                    <a:pt x="66" y="217"/>
                  </a:lnTo>
                  <a:lnTo>
                    <a:pt x="69" y="216"/>
                  </a:lnTo>
                  <a:lnTo>
                    <a:pt x="71" y="216"/>
                  </a:lnTo>
                  <a:lnTo>
                    <a:pt x="69" y="216"/>
                  </a:lnTo>
                  <a:lnTo>
                    <a:pt x="67" y="216"/>
                  </a:lnTo>
                  <a:lnTo>
                    <a:pt x="63" y="216"/>
                  </a:lnTo>
                  <a:lnTo>
                    <a:pt x="63" y="214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4" y="212"/>
                  </a:lnTo>
                  <a:lnTo>
                    <a:pt x="63" y="212"/>
                  </a:lnTo>
                  <a:lnTo>
                    <a:pt x="63" y="209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66" y="208"/>
                  </a:lnTo>
                  <a:lnTo>
                    <a:pt x="64" y="208"/>
                  </a:lnTo>
                  <a:lnTo>
                    <a:pt x="63" y="208"/>
                  </a:lnTo>
                  <a:lnTo>
                    <a:pt x="61" y="208"/>
                  </a:lnTo>
                  <a:lnTo>
                    <a:pt x="60" y="208"/>
                  </a:lnTo>
                  <a:lnTo>
                    <a:pt x="58" y="208"/>
                  </a:lnTo>
                  <a:lnTo>
                    <a:pt x="58" y="208"/>
                  </a:lnTo>
                  <a:lnTo>
                    <a:pt x="60" y="209"/>
                  </a:lnTo>
                  <a:lnTo>
                    <a:pt x="58" y="211"/>
                  </a:lnTo>
                  <a:lnTo>
                    <a:pt x="58" y="211"/>
                  </a:lnTo>
                  <a:lnTo>
                    <a:pt x="56" y="212"/>
                  </a:lnTo>
                  <a:lnTo>
                    <a:pt x="56" y="212"/>
                  </a:lnTo>
                  <a:lnTo>
                    <a:pt x="56" y="214"/>
                  </a:lnTo>
                  <a:lnTo>
                    <a:pt x="55" y="214"/>
                  </a:lnTo>
                  <a:lnTo>
                    <a:pt x="56" y="214"/>
                  </a:lnTo>
                  <a:lnTo>
                    <a:pt x="56" y="216"/>
                  </a:lnTo>
                  <a:lnTo>
                    <a:pt x="58" y="216"/>
                  </a:lnTo>
                  <a:lnTo>
                    <a:pt x="58" y="217"/>
                  </a:lnTo>
                  <a:lnTo>
                    <a:pt x="58" y="219"/>
                  </a:lnTo>
                  <a:lnTo>
                    <a:pt x="56" y="223"/>
                  </a:lnTo>
                  <a:lnTo>
                    <a:pt x="55" y="223"/>
                  </a:lnTo>
                  <a:lnTo>
                    <a:pt x="48" y="227"/>
                  </a:lnTo>
                  <a:lnTo>
                    <a:pt x="45" y="228"/>
                  </a:lnTo>
                  <a:lnTo>
                    <a:pt x="41" y="230"/>
                  </a:lnTo>
                  <a:lnTo>
                    <a:pt x="39" y="231"/>
                  </a:lnTo>
                  <a:lnTo>
                    <a:pt x="36" y="230"/>
                  </a:lnTo>
                  <a:lnTo>
                    <a:pt x="33" y="228"/>
                  </a:lnTo>
                  <a:lnTo>
                    <a:pt x="28" y="225"/>
                  </a:lnTo>
                  <a:lnTo>
                    <a:pt x="26" y="223"/>
                  </a:lnTo>
                  <a:lnTo>
                    <a:pt x="22" y="219"/>
                  </a:lnTo>
                  <a:lnTo>
                    <a:pt x="19" y="216"/>
                  </a:lnTo>
                  <a:lnTo>
                    <a:pt x="17" y="214"/>
                  </a:lnTo>
                  <a:lnTo>
                    <a:pt x="14" y="211"/>
                  </a:lnTo>
                  <a:lnTo>
                    <a:pt x="11" y="209"/>
                  </a:lnTo>
                  <a:lnTo>
                    <a:pt x="11" y="208"/>
                  </a:lnTo>
                  <a:lnTo>
                    <a:pt x="11" y="206"/>
                  </a:lnTo>
                  <a:lnTo>
                    <a:pt x="12" y="205"/>
                  </a:lnTo>
                  <a:lnTo>
                    <a:pt x="14" y="205"/>
                  </a:lnTo>
                  <a:lnTo>
                    <a:pt x="14" y="206"/>
                  </a:lnTo>
                  <a:lnTo>
                    <a:pt x="15" y="208"/>
                  </a:lnTo>
                  <a:lnTo>
                    <a:pt x="15" y="208"/>
                  </a:lnTo>
                  <a:lnTo>
                    <a:pt x="19" y="205"/>
                  </a:lnTo>
                  <a:lnTo>
                    <a:pt x="20" y="206"/>
                  </a:lnTo>
                  <a:lnTo>
                    <a:pt x="22" y="205"/>
                  </a:lnTo>
                  <a:lnTo>
                    <a:pt x="23" y="205"/>
                  </a:lnTo>
                  <a:lnTo>
                    <a:pt x="26" y="203"/>
                  </a:lnTo>
                  <a:lnTo>
                    <a:pt x="26" y="203"/>
                  </a:lnTo>
                  <a:lnTo>
                    <a:pt x="28" y="203"/>
                  </a:lnTo>
                  <a:lnTo>
                    <a:pt x="31" y="200"/>
                  </a:lnTo>
                  <a:lnTo>
                    <a:pt x="33" y="197"/>
                  </a:lnTo>
                  <a:lnTo>
                    <a:pt x="33" y="197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3" y="195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8" y="197"/>
                  </a:lnTo>
                  <a:lnTo>
                    <a:pt x="28" y="197"/>
                  </a:lnTo>
                  <a:lnTo>
                    <a:pt x="23" y="198"/>
                  </a:lnTo>
                  <a:lnTo>
                    <a:pt x="22" y="200"/>
                  </a:lnTo>
                  <a:lnTo>
                    <a:pt x="20" y="200"/>
                  </a:lnTo>
                  <a:lnTo>
                    <a:pt x="15" y="198"/>
                  </a:lnTo>
                  <a:lnTo>
                    <a:pt x="9" y="195"/>
                  </a:lnTo>
                  <a:lnTo>
                    <a:pt x="6" y="194"/>
                  </a:lnTo>
                  <a:lnTo>
                    <a:pt x="4" y="190"/>
                  </a:lnTo>
                  <a:lnTo>
                    <a:pt x="3" y="187"/>
                  </a:lnTo>
                  <a:lnTo>
                    <a:pt x="3" y="186"/>
                  </a:lnTo>
                  <a:lnTo>
                    <a:pt x="6" y="186"/>
                  </a:lnTo>
                  <a:lnTo>
                    <a:pt x="7" y="184"/>
                  </a:lnTo>
                  <a:lnTo>
                    <a:pt x="6" y="184"/>
                  </a:lnTo>
                  <a:lnTo>
                    <a:pt x="4" y="186"/>
                  </a:lnTo>
                  <a:lnTo>
                    <a:pt x="3" y="186"/>
                  </a:lnTo>
                  <a:lnTo>
                    <a:pt x="1" y="186"/>
                  </a:lnTo>
                  <a:lnTo>
                    <a:pt x="0" y="187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0" y="182"/>
                  </a:lnTo>
                  <a:lnTo>
                    <a:pt x="1" y="182"/>
                  </a:lnTo>
                  <a:lnTo>
                    <a:pt x="3" y="182"/>
                  </a:lnTo>
                  <a:lnTo>
                    <a:pt x="4" y="182"/>
                  </a:lnTo>
                  <a:lnTo>
                    <a:pt x="6" y="182"/>
                  </a:lnTo>
                  <a:lnTo>
                    <a:pt x="7" y="182"/>
                  </a:lnTo>
                  <a:lnTo>
                    <a:pt x="7" y="178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7" y="176"/>
                  </a:lnTo>
                  <a:lnTo>
                    <a:pt x="9" y="176"/>
                  </a:lnTo>
                  <a:lnTo>
                    <a:pt x="9" y="178"/>
                  </a:lnTo>
                  <a:lnTo>
                    <a:pt x="9" y="178"/>
                  </a:lnTo>
                  <a:lnTo>
                    <a:pt x="9" y="176"/>
                  </a:lnTo>
                  <a:lnTo>
                    <a:pt x="11" y="178"/>
                  </a:lnTo>
                  <a:lnTo>
                    <a:pt x="12" y="176"/>
                  </a:lnTo>
                  <a:lnTo>
                    <a:pt x="12" y="178"/>
                  </a:lnTo>
                  <a:lnTo>
                    <a:pt x="15" y="178"/>
                  </a:lnTo>
                  <a:lnTo>
                    <a:pt x="17" y="178"/>
                  </a:lnTo>
                  <a:lnTo>
                    <a:pt x="19" y="178"/>
                  </a:lnTo>
                  <a:lnTo>
                    <a:pt x="20" y="178"/>
                  </a:lnTo>
                  <a:lnTo>
                    <a:pt x="22" y="179"/>
                  </a:lnTo>
                  <a:lnTo>
                    <a:pt x="23" y="179"/>
                  </a:lnTo>
                  <a:lnTo>
                    <a:pt x="25" y="179"/>
                  </a:lnTo>
                  <a:lnTo>
                    <a:pt x="26" y="178"/>
                  </a:lnTo>
                  <a:lnTo>
                    <a:pt x="26" y="178"/>
                  </a:lnTo>
                  <a:lnTo>
                    <a:pt x="26" y="176"/>
                  </a:lnTo>
                  <a:lnTo>
                    <a:pt x="30" y="176"/>
                  </a:lnTo>
                  <a:lnTo>
                    <a:pt x="33" y="175"/>
                  </a:lnTo>
                  <a:lnTo>
                    <a:pt x="34" y="175"/>
                  </a:lnTo>
                  <a:lnTo>
                    <a:pt x="34" y="175"/>
                  </a:lnTo>
                  <a:lnTo>
                    <a:pt x="34" y="176"/>
                  </a:lnTo>
                  <a:lnTo>
                    <a:pt x="34" y="176"/>
                  </a:lnTo>
                  <a:lnTo>
                    <a:pt x="36" y="178"/>
                  </a:lnTo>
                  <a:lnTo>
                    <a:pt x="36" y="178"/>
                  </a:lnTo>
                  <a:lnTo>
                    <a:pt x="37" y="178"/>
                  </a:lnTo>
                  <a:lnTo>
                    <a:pt x="37" y="178"/>
                  </a:lnTo>
                  <a:lnTo>
                    <a:pt x="39" y="176"/>
                  </a:lnTo>
                  <a:lnTo>
                    <a:pt x="39" y="176"/>
                  </a:lnTo>
                  <a:lnTo>
                    <a:pt x="41" y="176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41" y="175"/>
                  </a:lnTo>
                  <a:lnTo>
                    <a:pt x="39" y="173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1"/>
                  </a:lnTo>
                  <a:lnTo>
                    <a:pt x="41" y="171"/>
                  </a:lnTo>
                  <a:lnTo>
                    <a:pt x="41" y="171"/>
                  </a:lnTo>
                  <a:lnTo>
                    <a:pt x="41" y="170"/>
                  </a:lnTo>
                  <a:lnTo>
                    <a:pt x="39" y="168"/>
                  </a:lnTo>
                  <a:lnTo>
                    <a:pt x="39" y="165"/>
                  </a:lnTo>
                  <a:lnTo>
                    <a:pt x="37" y="164"/>
                  </a:lnTo>
                  <a:lnTo>
                    <a:pt x="36" y="160"/>
                  </a:lnTo>
                  <a:lnTo>
                    <a:pt x="36" y="159"/>
                  </a:lnTo>
                  <a:lnTo>
                    <a:pt x="36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4" y="156"/>
                  </a:lnTo>
                  <a:lnTo>
                    <a:pt x="33" y="156"/>
                  </a:lnTo>
                  <a:lnTo>
                    <a:pt x="33" y="156"/>
                  </a:lnTo>
                  <a:lnTo>
                    <a:pt x="31" y="156"/>
                  </a:lnTo>
                  <a:lnTo>
                    <a:pt x="30" y="156"/>
                  </a:lnTo>
                  <a:lnTo>
                    <a:pt x="26" y="153"/>
                  </a:lnTo>
                  <a:lnTo>
                    <a:pt x="26" y="151"/>
                  </a:lnTo>
                  <a:lnTo>
                    <a:pt x="26" y="149"/>
                  </a:lnTo>
                  <a:lnTo>
                    <a:pt x="28" y="148"/>
                  </a:lnTo>
                  <a:lnTo>
                    <a:pt x="28" y="145"/>
                  </a:lnTo>
                  <a:lnTo>
                    <a:pt x="28" y="143"/>
                  </a:lnTo>
                  <a:lnTo>
                    <a:pt x="28" y="143"/>
                  </a:lnTo>
                  <a:lnTo>
                    <a:pt x="28" y="142"/>
                  </a:lnTo>
                  <a:lnTo>
                    <a:pt x="26" y="142"/>
                  </a:lnTo>
                  <a:lnTo>
                    <a:pt x="25" y="142"/>
                  </a:lnTo>
                  <a:lnTo>
                    <a:pt x="22" y="142"/>
                  </a:lnTo>
                  <a:lnTo>
                    <a:pt x="20" y="140"/>
                  </a:lnTo>
                  <a:lnTo>
                    <a:pt x="19" y="140"/>
                  </a:lnTo>
                  <a:lnTo>
                    <a:pt x="19" y="138"/>
                  </a:lnTo>
                  <a:lnTo>
                    <a:pt x="19" y="138"/>
                  </a:lnTo>
                  <a:lnTo>
                    <a:pt x="19" y="135"/>
                  </a:lnTo>
                  <a:lnTo>
                    <a:pt x="19" y="134"/>
                  </a:lnTo>
                  <a:lnTo>
                    <a:pt x="20" y="132"/>
                  </a:lnTo>
                  <a:lnTo>
                    <a:pt x="20" y="132"/>
                  </a:lnTo>
                  <a:lnTo>
                    <a:pt x="20" y="130"/>
                  </a:lnTo>
                  <a:lnTo>
                    <a:pt x="22" y="130"/>
                  </a:lnTo>
                  <a:lnTo>
                    <a:pt x="25" y="127"/>
                  </a:lnTo>
                  <a:lnTo>
                    <a:pt x="26" y="124"/>
                  </a:lnTo>
                  <a:lnTo>
                    <a:pt x="28" y="123"/>
                  </a:lnTo>
                  <a:lnTo>
                    <a:pt x="28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3" y="119"/>
                  </a:lnTo>
                  <a:lnTo>
                    <a:pt x="34" y="119"/>
                  </a:lnTo>
                  <a:lnTo>
                    <a:pt x="34" y="121"/>
                  </a:lnTo>
                  <a:lnTo>
                    <a:pt x="34" y="123"/>
                  </a:lnTo>
                  <a:lnTo>
                    <a:pt x="36" y="123"/>
                  </a:lnTo>
                  <a:lnTo>
                    <a:pt x="36" y="124"/>
                  </a:lnTo>
                  <a:lnTo>
                    <a:pt x="37" y="124"/>
                  </a:lnTo>
                  <a:lnTo>
                    <a:pt x="39" y="124"/>
                  </a:lnTo>
                  <a:lnTo>
                    <a:pt x="42" y="123"/>
                  </a:lnTo>
                  <a:lnTo>
                    <a:pt x="44" y="123"/>
                  </a:lnTo>
                  <a:lnTo>
                    <a:pt x="48" y="121"/>
                  </a:lnTo>
                  <a:lnTo>
                    <a:pt x="50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6"/>
                  </a:lnTo>
                  <a:lnTo>
                    <a:pt x="56" y="115"/>
                  </a:lnTo>
                  <a:lnTo>
                    <a:pt x="58" y="113"/>
                  </a:lnTo>
                  <a:lnTo>
                    <a:pt x="58" y="112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64" y="105"/>
                  </a:lnTo>
                  <a:lnTo>
                    <a:pt x="67" y="104"/>
                  </a:lnTo>
                  <a:lnTo>
                    <a:pt x="69" y="102"/>
                  </a:lnTo>
                  <a:lnTo>
                    <a:pt x="71" y="99"/>
                  </a:lnTo>
                  <a:lnTo>
                    <a:pt x="72" y="96"/>
                  </a:lnTo>
                  <a:lnTo>
                    <a:pt x="72" y="94"/>
                  </a:lnTo>
                  <a:lnTo>
                    <a:pt x="74" y="93"/>
                  </a:lnTo>
                  <a:lnTo>
                    <a:pt x="75" y="90"/>
                  </a:lnTo>
                  <a:lnTo>
                    <a:pt x="75" y="90"/>
                  </a:lnTo>
                  <a:lnTo>
                    <a:pt x="78" y="88"/>
                  </a:lnTo>
                  <a:lnTo>
                    <a:pt x="80" y="86"/>
                  </a:lnTo>
                  <a:lnTo>
                    <a:pt x="82" y="86"/>
                  </a:lnTo>
                  <a:lnTo>
                    <a:pt x="83" y="85"/>
                  </a:lnTo>
                  <a:lnTo>
                    <a:pt x="83" y="83"/>
                  </a:lnTo>
                  <a:lnTo>
                    <a:pt x="82" y="83"/>
                  </a:lnTo>
                  <a:lnTo>
                    <a:pt x="82" y="82"/>
                  </a:lnTo>
                  <a:lnTo>
                    <a:pt x="82" y="82"/>
                  </a:lnTo>
                  <a:lnTo>
                    <a:pt x="83" y="80"/>
                  </a:lnTo>
                  <a:lnTo>
                    <a:pt x="86" y="77"/>
                  </a:lnTo>
                  <a:lnTo>
                    <a:pt x="88" y="74"/>
                  </a:lnTo>
                  <a:lnTo>
                    <a:pt x="89" y="74"/>
                  </a:lnTo>
                  <a:lnTo>
                    <a:pt x="91" y="74"/>
                  </a:lnTo>
                  <a:lnTo>
                    <a:pt x="93" y="72"/>
                  </a:lnTo>
                  <a:lnTo>
                    <a:pt x="93" y="72"/>
                  </a:lnTo>
                  <a:lnTo>
                    <a:pt x="93" y="71"/>
                  </a:lnTo>
                  <a:lnTo>
                    <a:pt x="91" y="71"/>
                  </a:lnTo>
                  <a:lnTo>
                    <a:pt x="91" y="69"/>
                  </a:lnTo>
                  <a:lnTo>
                    <a:pt x="91" y="69"/>
                  </a:lnTo>
                  <a:lnTo>
                    <a:pt x="93" y="66"/>
                  </a:lnTo>
                  <a:lnTo>
                    <a:pt x="93" y="64"/>
                  </a:lnTo>
                  <a:lnTo>
                    <a:pt x="91" y="61"/>
                  </a:lnTo>
                  <a:lnTo>
                    <a:pt x="91" y="61"/>
                  </a:lnTo>
                  <a:lnTo>
                    <a:pt x="91" y="60"/>
                  </a:lnTo>
                  <a:lnTo>
                    <a:pt x="93" y="58"/>
                  </a:lnTo>
                  <a:lnTo>
                    <a:pt x="94" y="58"/>
                  </a:lnTo>
                  <a:lnTo>
                    <a:pt x="99" y="55"/>
                  </a:lnTo>
                  <a:lnTo>
                    <a:pt x="101" y="55"/>
                  </a:lnTo>
                  <a:lnTo>
                    <a:pt x="102" y="55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2" y="50"/>
                  </a:lnTo>
                  <a:lnTo>
                    <a:pt x="99" y="50"/>
                  </a:lnTo>
                  <a:lnTo>
                    <a:pt x="97" y="49"/>
                  </a:lnTo>
                  <a:lnTo>
                    <a:pt x="94" y="50"/>
                  </a:lnTo>
                  <a:lnTo>
                    <a:pt x="93" y="49"/>
                  </a:lnTo>
                  <a:lnTo>
                    <a:pt x="93" y="49"/>
                  </a:lnTo>
                  <a:lnTo>
                    <a:pt x="93" y="47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93" y="45"/>
                  </a:lnTo>
                  <a:lnTo>
                    <a:pt x="91" y="44"/>
                  </a:lnTo>
                  <a:lnTo>
                    <a:pt x="88" y="44"/>
                  </a:lnTo>
                  <a:lnTo>
                    <a:pt x="88" y="44"/>
                  </a:lnTo>
                  <a:lnTo>
                    <a:pt x="88" y="42"/>
                  </a:lnTo>
                  <a:lnTo>
                    <a:pt x="88" y="42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6" y="41"/>
                  </a:lnTo>
                  <a:lnTo>
                    <a:pt x="85" y="39"/>
                  </a:lnTo>
                  <a:lnTo>
                    <a:pt x="85" y="39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3" y="38"/>
                  </a:lnTo>
                  <a:lnTo>
                    <a:pt x="85" y="36"/>
                  </a:lnTo>
                  <a:lnTo>
                    <a:pt x="85" y="34"/>
                  </a:lnTo>
                  <a:lnTo>
                    <a:pt x="86" y="33"/>
                  </a:lnTo>
                  <a:lnTo>
                    <a:pt x="86" y="33"/>
                  </a:lnTo>
                  <a:lnTo>
                    <a:pt x="85" y="31"/>
                  </a:lnTo>
                  <a:lnTo>
                    <a:pt x="85" y="31"/>
                  </a:lnTo>
                  <a:lnTo>
                    <a:pt x="83" y="31"/>
                  </a:lnTo>
                  <a:lnTo>
                    <a:pt x="83" y="30"/>
                  </a:lnTo>
                  <a:lnTo>
                    <a:pt x="83" y="30"/>
                  </a:lnTo>
                  <a:lnTo>
                    <a:pt x="83" y="28"/>
                  </a:lnTo>
                  <a:lnTo>
                    <a:pt x="85" y="27"/>
                  </a:lnTo>
                  <a:lnTo>
                    <a:pt x="86" y="27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6" y="25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2" y="23"/>
                  </a:lnTo>
                  <a:lnTo>
                    <a:pt x="83" y="22"/>
                  </a:lnTo>
                  <a:lnTo>
                    <a:pt x="83" y="22"/>
                  </a:lnTo>
                  <a:lnTo>
                    <a:pt x="83" y="20"/>
                  </a:lnTo>
                  <a:lnTo>
                    <a:pt x="83" y="20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5"/>
                  </a:lnTo>
                  <a:lnTo>
                    <a:pt x="83" y="14"/>
                  </a:lnTo>
                  <a:lnTo>
                    <a:pt x="85" y="14"/>
                  </a:lnTo>
                  <a:lnTo>
                    <a:pt x="86" y="12"/>
                  </a:lnTo>
                  <a:lnTo>
                    <a:pt x="88" y="12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4"/>
                  </a:lnTo>
                  <a:lnTo>
                    <a:pt x="97" y="14"/>
                  </a:lnTo>
                  <a:lnTo>
                    <a:pt x="99" y="14"/>
                  </a:lnTo>
                  <a:lnTo>
                    <a:pt x="101" y="14"/>
                  </a:lnTo>
                  <a:lnTo>
                    <a:pt x="102" y="15"/>
                  </a:lnTo>
                  <a:lnTo>
                    <a:pt x="105" y="15"/>
                  </a:lnTo>
                  <a:lnTo>
                    <a:pt x="107" y="17"/>
                  </a:lnTo>
                  <a:lnTo>
                    <a:pt x="108" y="17"/>
                  </a:lnTo>
                  <a:lnTo>
                    <a:pt x="110" y="15"/>
                  </a:lnTo>
                  <a:lnTo>
                    <a:pt x="112" y="14"/>
                  </a:lnTo>
                  <a:lnTo>
                    <a:pt x="113" y="14"/>
                  </a:lnTo>
                  <a:lnTo>
                    <a:pt x="115" y="14"/>
                  </a:lnTo>
                  <a:lnTo>
                    <a:pt x="119" y="12"/>
                  </a:lnTo>
                  <a:lnTo>
                    <a:pt x="119" y="12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3" y="11"/>
                  </a:lnTo>
                  <a:lnTo>
                    <a:pt x="123" y="11"/>
                  </a:lnTo>
                  <a:lnTo>
                    <a:pt x="124" y="11"/>
                  </a:lnTo>
                  <a:lnTo>
                    <a:pt x="126" y="9"/>
                  </a:lnTo>
                  <a:lnTo>
                    <a:pt x="127" y="9"/>
                  </a:lnTo>
                  <a:lnTo>
                    <a:pt x="127" y="8"/>
                  </a:lnTo>
                  <a:lnTo>
                    <a:pt x="127" y="6"/>
                  </a:lnTo>
                  <a:lnTo>
                    <a:pt x="129" y="6"/>
                  </a:lnTo>
                  <a:lnTo>
                    <a:pt x="130" y="4"/>
                  </a:lnTo>
                  <a:lnTo>
                    <a:pt x="134" y="3"/>
                  </a:lnTo>
                  <a:lnTo>
                    <a:pt x="135" y="3"/>
                  </a:lnTo>
                  <a:lnTo>
                    <a:pt x="137" y="1"/>
                  </a:lnTo>
                  <a:lnTo>
                    <a:pt x="13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2" name="Freeform 249">
              <a:extLst>
                <a:ext uri="{FF2B5EF4-FFF2-40B4-BE49-F238E27FC236}">
                  <a16:creationId xmlns:a16="http://schemas.microsoft.com/office/drawing/2014/main" id="{BD5E2C4F-FA06-40A6-BFE1-7C15B20DBC80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9858" y="3445211"/>
              <a:ext cx="46781" cy="120852"/>
            </a:xfrm>
            <a:custGeom>
              <a:avLst/>
              <a:gdLst>
                <a:gd name="T0" fmla="*/ 22 w 24"/>
                <a:gd name="T1" fmla="*/ 0 h 62"/>
                <a:gd name="T2" fmla="*/ 22 w 24"/>
                <a:gd name="T3" fmla="*/ 2 h 62"/>
                <a:gd name="T4" fmla="*/ 24 w 24"/>
                <a:gd name="T5" fmla="*/ 4 h 62"/>
                <a:gd name="T6" fmla="*/ 24 w 24"/>
                <a:gd name="T7" fmla="*/ 5 h 62"/>
                <a:gd name="T8" fmla="*/ 24 w 24"/>
                <a:gd name="T9" fmla="*/ 7 h 62"/>
                <a:gd name="T10" fmla="*/ 24 w 24"/>
                <a:gd name="T11" fmla="*/ 8 h 62"/>
                <a:gd name="T12" fmla="*/ 22 w 24"/>
                <a:gd name="T13" fmla="*/ 11 h 62"/>
                <a:gd name="T14" fmla="*/ 19 w 24"/>
                <a:gd name="T15" fmla="*/ 11 h 62"/>
                <a:gd name="T16" fmla="*/ 19 w 24"/>
                <a:gd name="T17" fmla="*/ 13 h 62"/>
                <a:gd name="T18" fmla="*/ 19 w 24"/>
                <a:gd name="T19" fmla="*/ 16 h 62"/>
                <a:gd name="T20" fmla="*/ 16 w 24"/>
                <a:gd name="T21" fmla="*/ 16 h 62"/>
                <a:gd name="T22" fmla="*/ 16 w 24"/>
                <a:gd name="T23" fmla="*/ 15 h 62"/>
                <a:gd name="T24" fmla="*/ 13 w 24"/>
                <a:gd name="T25" fmla="*/ 15 h 62"/>
                <a:gd name="T26" fmla="*/ 11 w 24"/>
                <a:gd name="T27" fmla="*/ 18 h 62"/>
                <a:gd name="T28" fmla="*/ 10 w 24"/>
                <a:gd name="T29" fmla="*/ 21 h 62"/>
                <a:gd name="T30" fmla="*/ 10 w 24"/>
                <a:gd name="T31" fmla="*/ 22 h 62"/>
                <a:gd name="T32" fmla="*/ 10 w 24"/>
                <a:gd name="T33" fmla="*/ 26 h 62"/>
                <a:gd name="T34" fmla="*/ 10 w 24"/>
                <a:gd name="T35" fmla="*/ 26 h 62"/>
                <a:gd name="T36" fmla="*/ 11 w 24"/>
                <a:gd name="T37" fmla="*/ 26 h 62"/>
                <a:gd name="T38" fmla="*/ 13 w 24"/>
                <a:gd name="T39" fmla="*/ 26 h 62"/>
                <a:gd name="T40" fmla="*/ 13 w 24"/>
                <a:gd name="T41" fmla="*/ 27 h 62"/>
                <a:gd name="T42" fmla="*/ 10 w 24"/>
                <a:gd name="T43" fmla="*/ 29 h 62"/>
                <a:gd name="T44" fmla="*/ 8 w 24"/>
                <a:gd name="T45" fmla="*/ 32 h 62"/>
                <a:gd name="T46" fmla="*/ 10 w 24"/>
                <a:gd name="T47" fmla="*/ 33 h 62"/>
                <a:gd name="T48" fmla="*/ 14 w 24"/>
                <a:gd name="T49" fmla="*/ 32 h 62"/>
                <a:gd name="T50" fmla="*/ 18 w 24"/>
                <a:gd name="T51" fmla="*/ 30 h 62"/>
                <a:gd name="T52" fmla="*/ 18 w 24"/>
                <a:gd name="T53" fmla="*/ 33 h 62"/>
                <a:gd name="T54" fmla="*/ 16 w 24"/>
                <a:gd name="T55" fmla="*/ 35 h 62"/>
                <a:gd name="T56" fmla="*/ 16 w 24"/>
                <a:gd name="T57" fmla="*/ 38 h 62"/>
                <a:gd name="T58" fmla="*/ 14 w 24"/>
                <a:gd name="T59" fmla="*/ 41 h 62"/>
                <a:gd name="T60" fmla="*/ 13 w 24"/>
                <a:gd name="T61" fmla="*/ 46 h 62"/>
                <a:gd name="T62" fmla="*/ 13 w 24"/>
                <a:gd name="T63" fmla="*/ 48 h 62"/>
                <a:gd name="T64" fmla="*/ 13 w 24"/>
                <a:gd name="T65" fmla="*/ 52 h 62"/>
                <a:gd name="T66" fmla="*/ 11 w 24"/>
                <a:gd name="T67" fmla="*/ 56 h 62"/>
                <a:gd name="T68" fmla="*/ 10 w 24"/>
                <a:gd name="T69" fmla="*/ 62 h 62"/>
                <a:gd name="T70" fmla="*/ 8 w 24"/>
                <a:gd name="T71" fmla="*/ 62 h 62"/>
                <a:gd name="T72" fmla="*/ 7 w 24"/>
                <a:gd name="T73" fmla="*/ 54 h 62"/>
                <a:gd name="T74" fmla="*/ 3 w 24"/>
                <a:gd name="T75" fmla="*/ 48 h 62"/>
                <a:gd name="T76" fmla="*/ 3 w 24"/>
                <a:gd name="T77" fmla="*/ 45 h 62"/>
                <a:gd name="T78" fmla="*/ 2 w 24"/>
                <a:gd name="T79" fmla="*/ 38 h 62"/>
                <a:gd name="T80" fmla="*/ 2 w 24"/>
                <a:gd name="T81" fmla="*/ 33 h 62"/>
                <a:gd name="T82" fmla="*/ 3 w 24"/>
                <a:gd name="T83" fmla="*/ 30 h 62"/>
                <a:gd name="T84" fmla="*/ 3 w 24"/>
                <a:gd name="T85" fmla="*/ 29 h 62"/>
                <a:gd name="T86" fmla="*/ 7 w 24"/>
                <a:gd name="T87" fmla="*/ 24 h 62"/>
                <a:gd name="T88" fmla="*/ 10 w 24"/>
                <a:gd name="T89" fmla="*/ 13 h 62"/>
                <a:gd name="T90" fmla="*/ 11 w 24"/>
                <a:gd name="T91" fmla="*/ 7 h 62"/>
                <a:gd name="T92" fmla="*/ 14 w 24"/>
                <a:gd name="T93" fmla="*/ 5 h 62"/>
                <a:gd name="T94" fmla="*/ 16 w 24"/>
                <a:gd name="T95" fmla="*/ 5 h 62"/>
                <a:gd name="T96" fmla="*/ 19 w 24"/>
                <a:gd name="T97" fmla="*/ 2 h 62"/>
                <a:gd name="T98" fmla="*/ 19 w 24"/>
                <a:gd name="T99" fmla="*/ 4 h 62"/>
                <a:gd name="T100" fmla="*/ 21 w 24"/>
                <a:gd name="T101" fmla="*/ 2 h 62"/>
                <a:gd name="T102" fmla="*/ 22 w 24"/>
                <a:gd name="T10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" h="62">
                  <a:moveTo>
                    <a:pt x="24" y="0"/>
                  </a:moveTo>
                  <a:lnTo>
                    <a:pt x="22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7"/>
                  </a:lnTo>
                  <a:lnTo>
                    <a:pt x="24" y="7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2" y="10"/>
                  </a:lnTo>
                  <a:lnTo>
                    <a:pt x="22" y="11"/>
                  </a:lnTo>
                  <a:lnTo>
                    <a:pt x="21" y="11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19" y="16"/>
                  </a:lnTo>
                  <a:lnTo>
                    <a:pt x="18" y="16"/>
                  </a:lnTo>
                  <a:lnTo>
                    <a:pt x="16" y="16"/>
                  </a:lnTo>
                  <a:lnTo>
                    <a:pt x="16" y="15"/>
                  </a:lnTo>
                  <a:lnTo>
                    <a:pt x="16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1" y="2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7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8" y="32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3" y="33"/>
                  </a:lnTo>
                  <a:lnTo>
                    <a:pt x="14" y="32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6" y="35"/>
                  </a:lnTo>
                  <a:lnTo>
                    <a:pt x="16" y="35"/>
                  </a:lnTo>
                  <a:lnTo>
                    <a:pt x="18" y="37"/>
                  </a:lnTo>
                  <a:lnTo>
                    <a:pt x="16" y="38"/>
                  </a:lnTo>
                  <a:lnTo>
                    <a:pt x="16" y="41"/>
                  </a:lnTo>
                  <a:lnTo>
                    <a:pt x="14" y="41"/>
                  </a:lnTo>
                  <a:lnTo>
                    <a:pt x="14" y="45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13" y="48"/>
                  </a:lnTo>
                  <a:lnTo>
                    <a:pt x="13" y="51"/>
                  </a:lnTo>
                  <a:lnTo>
                    <a:pt x="13" y="52"/>
                  </a:lnTo>
                  <a:lnTo>
                    <a:pt x="11" y="56"/>
                  </a:lnTo>
                  <a:lnTo>
                    <a:pt x="11" y="56"/>
                  </a:lnTo>
                  <a:lnTo>
                    <a:pt x="11" y="57"/>
                  </a:lnTo>
                  <a:lnTo>
                    <a:pt x="10" y="62"/>
                  </a:lnTo>
                  <a:lnTo>
                    <a:pt x="10" y="62"/>
                  </a:lnTo>
                  <a:lnTo>
                    <a:pt x="8" y="62"/>
                  </a:lnTo>
                  <a:lnTo>
                    <a:pt x="8" y="57"/>
                  </a:lnTo>
                  <a:lnTo>
                    <a:pt x="7" y="54"/>
                  </a:lnTo>
                  <a:lnTo>
                    <a:pt x="7" y="51"/>
                  </a:lnTo>
                  <a:lnTo>
                    <a:pt x="3" y="48"/>
                  </a:lnTo>
                  <a:lnTo>
                    <a:pt x="3" y="46"/>
                  </a:lnTo>
                  <a:lnTo>
                    <a:pt x="3" y="45"/>
                  </a:lnTo>
                  <a:lnTo>
                    <a:pt x="2" y="41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2" y="33"/>
                  </a:lnTo>
                  <a:lnTo>
                    <a:pt x="2" y="33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9"/>
                  </a:lnTo>
                  <a:lnTo>
                    <a:pt x="7" y="24"/>
                  </a:lnTo>
                  <a:lnTo>
                    <a:pt x="8" y="19"/>
                  </a:lnTo>
                  <a:lnTo>
                    <a:pt x="10" y="13"/>
                  </a:lnTo>
                  <a:lnTo>
                    <a:pt x="11" y="10"/>
                  </a:lnTo>
                  <a:lnTo>
                    <a:pt x="11" y="7"/>
                  </a:lnTo>
                  <a:lnTo>
                    <a:pt x="13" y="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8" y="5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21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3" name="Freeform 250">
              <a:extLst>
                <a:ext uri="{FF2B5EF4-FFF2-40B4-BE49-F238E27FC236}">
                  <a16:creationId xmlns:a16="http://schemas.microsoft.com/office/drawing/2014/main" id="{EB59C6AC-E7D8-4E3C-92F5-096B710975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72611" y="2681116"/>
              <a:ext cx="122802" cy="150091"/>
            </a:xfrm>
            <a:custGeom>
              <a:avLst/>
              <a:gdLst>
                <a:gd name="T0" fmla="*/ 7 w 63"/>
                <a:gd name="T1" fmla="*/ 28 h 77"/>
                <a:gd name="T2" fmla="*/ 2 w 63"/>
                <a:gd name="T3" fmla="*/ 27 h 77"/>
                <a:gd name="T4" fmla="*/ 49 w 63"/>
                <a:gd name="T5" fmla="*/ 3 h 77"/>
                <a:gd name="T6" fmla="*/ 43 w 63"/>
                <a:gd name="T7" fmla="*/ 8 h 77"/>
                <a:gd name="T8" fmla="*/ 40 w 63"/>
                <a:gd name="T9" fmla="*/ 13 h 77"/>
                <a:gd name="T10" fmla="*/ 35 w 63"/>
                <a:gd name="T11" fmla="*/ 14 h 77"/>
                <a:gd name="T12" fmla="*/ 38 w 63"/>
                <a:gd name="T13" fmla="*/ 16 h 77"/>
                <a:gd name="T14" fmla="*/ 32 w 63"/>
                <a:gd name="T15" fmla="*/ 19 h 77"/>
                <a:gd name="T16" fmla="*/ 40 w 63"/>
                <a:gd name="T17" fmla="*/ 25 h 77"/>
                <a:gd name="T18" fmla="*/ 44 w 63"/>
                <a:gd name="T19" fmla="*/ 24 h 77"/>
                <a:gd name="T20" fmla="*/ 46 w 63"/>
                <a:gd name="T21" fmla="*/ 21 h 77"/>
                <a:gd name="T22" fmla="*/ 51 w 63"/>
                <a:gd name="T23" fmla="*/ 22 h 77"/>
                <a:gd name="T24" fmla="*/ 54 w 63"/>
                <a:gd name="T25" fmla="*/ 24 h 77"/>
                <a:gd name="T26" fmla="*/ 57 w 63"/>
                <a:gd name="T27" fmla="*/ 27 h 77"/>
                <a:gd name="T28" fmla="*/ 60 w 63"/>
                <a:gd name="T29" fmla="*/ 27 h 77"/>
                <a:gd name="T30" fmla="*/ 59 w 63"/>
                <a:gd name="T31" fmla="*/ 30 h 77"/>
                <a:gd name="T32" fmla="*/ 62 w 63"/>
                <a:gd name="T33" fmla="*/ 38 h 77"/>
                <a:gd name="T34" fmla="*/ 62 w 63"/>
                <a:gd name="T35" fmla="*/ 44 h 77"/>
                <a:gd name="T36" fmla="*/ 60 w 63"/>
                <a:gd name="T37" fmla="*/ 52 h 77"/>
                <a:gd name="T38" fmla="*/ 57 w 63"/>
                <a:gd name="T39" fmla="*/ 60 h 77"/>
                <a:gd name="T40" fmla="*/ 52 w 63"/>
                <a:gd name="T41" fmla="*/ 63 h 77"/>
                <a:gd name="T42" fmla="*/ 49 w 63"/>
                <a:gd name="T43" fmla="*/ 63 h 77"/>
                <a:gd name="T44" fmla="*/ 40 w 63"/>
                <a:gd name="T45" fmla="*/ 65 h 77"/>
                <a:gd name="T46" fmla="*/ 37 w 63"/>
                <a:gd name="T47" fmla="*/ 68 h 77"/>
                <a:gd name="T48" fmla="*/ 30 w 63"/>
                <a:gd name="T49" fmla="*/ 69 h 77"/>
                <a:gd name="T50" fmla="*/ 29 w 63"/>
                <a:gd name="T51" fmla="*/ 71 h 77"/>
                <a:gd name="T52" fmla="*/ 24 w 63"/>
                <a:gd name="T53" fmla="*/ 74 h 77"/>
                <a:gd name="T54" fmla="*/ 13 w 63"/>
                <a:gd name="T55" fmla="*/ 76 h 77"/>
                <a:gd name="T56" fmla="*/ 11 w 63"/>
                <a:gd name="T57" fmla="*/ 73 h 77"/>
                <a:gd name="T58" fmla="*/ 3 w 63"/>
                <a:gd name="T59" fmla="*/ 74 h 77"/>
                <a:gd name="T60" fmla="*/ 8 w 63"/>
                <a:gd name="T61" fmla="*/ 69 h 77"/>
                <a:gd name="T62" fmla="*/ 0 w 63"/>
                <a:gd name="T63" fmla="*/ 71 h 77"/>
                <a:gd name="T64" fmla="*/ 7 w 63"/>
                <a:gd name="T65" fmla="*/ 65 h 77"/>
                <a:gd name="T66" fmla="*/ 0 w 63"/>
                <a:gd name="T67" fmla="*/ 63 h 77"/>
                <a:gd name="T68" fmla="*/ 5 w 63"/>
                <a:gd name="T69" fmla="*/ 62 h 77"/>
                <a:gd name="T70" fmla="*/ 7 w 63"/>
                <a:gd name="T71" fmla="*/ 58 h 77"/>
                <a:gd name="T72" fmla="*/ 14 w 63"/>
                <a:gd name="T73" fmla="*/ 55 h 77"/>
                <a:gd name="T74" fmla="*/ 18 w 63"/>
                <a:gd name="T75" fmla="*/ 54 h 77"/>
                <a:gd name="T76" fmla="*/ 11 w 63"/>
                <a:gd name="T77" fmla="*/ 54 h 77"/>
                <a:gd name="T78" fmla="*/ 13 w 63"/>
                <a:gd name="T79" fmla="*/ 52 h 77"/>
                <a:gd name="T80" fmla="*/ 16 w 63"/>
                <a:gd name="T81" fmla="*/ 46 h 77"/>
                <a:gd name="T82" fmla="*/ 19 w 63"/>
                <a:gd name="T83" fmla="*/ 44 h 77"/>
                <a:gd name="T84" fmla="*/ 13 w 63"/>
                <a:gd name="T85" fmla="*/ 43 h 77"/>
                <a:gd name="T86" fmla="*/ 10 w 63"/>
                <a:gd name="T87" fmla="*/ 41 h 77"/>
                <a:gd name="T88" fmla="*/ 7 w 63"/>
                <a:gd name="T89" fmla="*/ 39 h 77"/>
                <a:gd name="T90" fmla="*/ 3 w 63"/>
                <a:gd name="T91" fmla="*/ 38 h 77"/>
                <a:gd name="T92" fmla="*/ 10 w 63"/>
                <a:gd name="T93" fmla="*/ 35 h 77"/>
                <a:gd name="T94" fmla="*/ 8 w 63"/>
                <a:gd name="T95" fmla="*/ 32 h 77"/>
                <a:gd name="T96" fmla="*/ 7 w 63"/>
                <a:gd name="T97" fmla="*/ 30 h 77"/>
                <a:gd name="T98" fmla="*/ 7 w 63"/>
                <a:gd name="T99" fmla="*/ 25 h 77"/>
                <a:gd name="T100" fmla="*/ 5 w 63"/>
                <a:gd name="T101" fmla="*/ 22 h 77"/>
                <a:gd name="T102" fmla="*/ 11 w 63"/>
                <a:gd name="T103" fmla="*/ 22 h 77"/>
                <a:gd name="T104" fmla="*/ 19 w 63"/>
                <a:gd name="T105" fmla="*/ 22 h 77"/>
                <a:gd name="T106" fmla="*/ 25 w 63"/>
                <a:gd name="T107" fmla="*/ 21 h 77"/>
                <a:gd name="T108" fmla="*/ 30 w 63"/>
                <a:gd name="T109" fmla="*/ 17 h 77"/>
                <a:gd name="T110" fmla="*/ 24 w 63"/>
                <a:gd name="T111" fmla="*/ 13 h 77"/>
                <a:gd name="T112" fmla="*/ 29 w 63"/>
                <a:gd name="T113" fmla="*/ 10 h 77"/>
                <a:gd name="T114" fmla="*/ 30 w 63"/>
                <a:gd name="T115" fmla="*/ 5 h 77"/>
                <a:gd name="T116" fmla="*/ 38 w 63"/>
                <a:gd name="T117" fmla="*/ 3 h 77"/>
                <a:gd name="T118" fmla="*/ 40 w 63"/>
                <a:gd name="T119" fmla="*/ 5 h 77"/>
                <a:gd name="T120" fmla="*/ 40 w 63"/>
                <a:gd name="T121" fmla="*/ 8 h 77"/>
                <a:gd name="T122" fmla="*/ 41 w 63"/>
                <a:gd name="T123" fmla="*/ 3 h 77"/>
                <a:gd name="T124" fmla="*/ 44 w 63"/>
                <a:gd name="T12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3" h="77">
                  <a:moveTo>
                    <a:pt x="2" y="27"/>
                  </a:move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7" y="30"/>
                  </a:lnTo>
                  <a:lnTo>
                    <a:pt x="5" y="28"/>
                  </a:lnTo>
                  <a:lnTo>
                    <a:pt x="5" y="28"/>
                  </a:lnTo>
                  <a:lnTo>
                    <a:pt x="2" y="28"/>
                  </a:lnTo>
                  <a:lnTo>
                    <a:pt x="2" y="27"/>
                  </a:lnTo>
                  <a:close/>
                  <a:moveTo>
                    <a:pt x="44" y="0"/>
                  </a:moveTo>
                  <a:lnTo>
                    <a:pt x="44" y="0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3"/>
                  </a:lnTo>
                  <a:lnTo>
                    <a:pt x="48" y="3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10"/>
                  </a:lnTo>
                  <a:lnTo>
                    <a:pt x="41" y="10"/>
                  </a:lnTo>
                  <a:lnTo>
                    <a:pt x="41" y="11"/>
                  </a:lnTo>
                  <a:lnTo>
                    <a:pt x="41" y="13"/>
                  </a:lnTo>
                  <a:lnTo>
                    <a:pt x="40" y="13"/>
                  </a:lnTo>
                  <a:lnTo>
                    <a:pt x="38" y="13"/>
                  </a:lnTo>
                  <a:lnTo>
                    <a:pt x="38" y="13"/>
                  </a:lnTo>
                  <a:lnTo>
                    <a:pt x="37" y="13"/>
                  </a:lnTo>
                  <a:lnTo>
                    <a:pt x="37" y="13"/>
                  </a:lnTo>
                  <a:lnTo>
                    <a:pt x="35" y="14"/>
                  </a:lnTo>
                  <a:lnTo>
                    <a:pt x="35" y="14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3" y="17"/>
                  </a:lnTo>
                  <a:lnTo>
                    <a:pt x="32" y="17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5" y="22"/>
                  </a:lnTo>
                  <a:lnTo>
                    <a:pt x="37" y="22"/>
                  </a:lnTo>
                  <a:lnTo>
                    <a:pt x="37" y="24"/>
                  </a:lnTo>
                  <a:lnTo>
                    <a:pt x="38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4"/>
                  </a:lnTo>
                  <a:lnTo>
                    <a:pt x="46" y="24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6" y="21"/>
                  </a:lnTo>
                  <a:lnTo>
                    <a:pt x="48" y="19"/>
                  </a:lnTo>
                  <a:lnTo>
                    <a:pt x="49" y="19"/>
                  </a:lnTo>
                  <a:lnTo>
                    <a:pt x="49" y="21"/>
                  </a:lnTo>
                  <a:lnTo>
                    <a:pt x="51" y="21"/>
                  </a:lnTo>
                  <a:lnTo>
                    <a:pt x="51" y="22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52" y="24"/>
                  </a:lnTo>
                  <a:lnTo>
                    <a:pt x="54" y="24"/>
                  </a:lnTo>
                  <a:lnTo>
                    <a:pt x="54" y="24"/>
                  </a:lnTo>
                  <a:lnTo>
                    <a:pt x="54" y="25"/>
                  </a:lnTo>
                  <a:lnTo>
                    <a:pt x="54" y="27"/>
                  </a:lnTo>
                  <a:lnTo>
                    <a:pt x="55" y="27"/>
                  </a:lnTo>
                  <a:lnTo>
                    <a:pt x="57" y="27"/>
                  </a:lnTo>
                  <a:lnTo>
                    <a:pt x="57" y="27"/>
                  </a:lnTo>
                  <a:lnTo>
                    <a:pt x="57" y="25"/>
                  </a:lnTo>
                  <a:lnTo>
                    <a:pt x="59" y="25"/>
                  </a:lnTo>
                  <a:lnTo>
                    <a:pt x="60" y="25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60" y="27"/>
                  </a:lnTo>
                  <a:lnTo>
                    <a:pt x="59" y="27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30"/>
                  </a:lnTo>
                  <a:lnTo>
                    <a:pt x="59" y="30"/>
                  </a:lnTo>
                  <a:lnTo>
                    <a:pt x="60" y="33"/>
                  </a:lnTo>
                  <a:lnTo>
                    <a:pt x="60" y="35"/>
                  </a:lnTo>
                  <a:lnTo>
                    <a:pt x="60" y="36"/>
                  </a:lnTo>
                  <a:lnTo>
                    <a:pt x="62" y="38"/>
                  </a:lnTo>
                  <a:lnTo>
                    <a:pt x="62" y="38"/>
                  </a:lnTo>
                  <a:lnTo>
                    <a:pt x="62" y="39"/>
                  </a:lnTo>
                  <a:lnTo>
                    <a:pt x="60" y="39"/>
                  </a:lnTo>
                  <a:lnTo>
                    <a:pt x="62" y="41"/>
                  </a:lnTo>
                  <a:lnTo>
                    <a:pt x="62" y="44"/>
                  </a:lnTo>
                  <a:lnTo>
                    <a:pt x="62" y="46"/>
                  </a:lnTo>
                  <a:lnTo>
                    <a:pt x="63" y="49"/>
                  </a:lnTo>
                  <a:lnTo>
                    <a:pt x="62" y="51"/>
                  </a:lnTo>
                  <a:lnTo>
                    <a:pt x="62" y="51"/>
                  </a:lnTo>
                  <a:lnTo>
                    <a:pt x="60" y="52"/>
                  </a:lnTo>
                  <a:lnTo>
                    <a:pt x="60" y="54"/>
                  </a:lnTo>
                  <a:lnTo>
                    <a:pt x="60" y="57"/>
                  </a:lnTo>
                  <a:lnTo>
                    <a:pt x="59" y="58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9" y="62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2" y="63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3"/>
                  </a:lnTo>
                  <a:lnTo>
                    <a:pt x="49" y="63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8" y="65"/>
                  </a:lnTo>
                  <a:lnTo>
                    <a:pt x="46" y="63"/>
                  </a:lnTo>
                  <a:lnTo>
                    <a:pt x="43" y="65"/>
                  </a:lnTo>
                  <a:lnTo>
                    <a:pt x="41" y="65"/>
                  </a:lnTo>
                  <a:lnTo>
                    <a:pt x="40" y="65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37" y="68"/>
                  </a:lnTo>
                  <a:lnTo>
                    <a:pt x="37" y="68"/>
                  </a:lnTo>
                  <a:lnTo>
                    <a:pt x="35" y="69"/>
                  </a:lnTo>
                  <a:lnTo>
                    <a:pt x="33" y="69"/>
                  </a:lnTo>
                  <a:lnTo>
                    <a:pt x="32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30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69"/>
                  </a:lnTo>
                  <a:lnTo>
                    <a:pt x="29" y="71"/>
                  </a:lnTo>
                  <a:lnTo>
                    <a:pt x="29" y="71"/>
                  </a:lnTo>
                  <a:lnTo>
                    <a:pt x="29" y="73"/>
                  </a:lnTo>
                  <a:lnTo>
                    <a:pt x="27" y="73"/>
                  </a:lnTo>
                  <a:lnTo>
                    <a:pt x="25" y="73"/>
                  </a:lnTo>
                  <a:lnTo>
                    <a:pt x="24" y="74"/>
                  </a:lnTo>
                  <a:lnTo>
                    <a:pt x="22" y="74"/>
                  </a:lnTo>
                  <a:lnTo>
                    <a:pt x="16" y="76"/>
                  </a:lnTo>
                  <a:lnTo>
                    <a:pt x="14" y="76"/>
                  </a:lnTo>
                  <a:lnTo>
                    <a:pt x="14" y="76"/>
                  </a:lnTo>
                  <a:lnTo>
                    <a:pt x="13" y="76"/>
                  </a:lnTo>
                  <a:lnTo>
                    <a:pt x="11" y="76"/>
                  </a:lnTo>
                  <a:lnTo>
                    <a:pt x="10" y="77"/>
                  </a:lnTo>
                  <a:lnTo>
                    <a:pt x="8" y="77"/>
                  </a:lnTo>
                  <a:lnTo>
                    <a:pt x="10" y="74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11" y="73"/>
                  </a:lnTo>
                  <a:lnTo>
                    <a:pt x="7" y="74"/>
                  </a:lnTo>
                  <a:lnTo>
                    <a:pt x="5" y="74"/>
                  </a:lnTo>
                  <a:lnTo>
                    <a:pt x="3" y="74"/>
                  </a:lnTo>
                  <a:lnTo>
                    <a:pt x="3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8" y="71"/>
                  </a:lnTo>
                  <a:lnTo>
                    <a:pt x="8" y="69"/>
                  </a:lnTo>
                  <a:lnTo>
                    <a:pt x="11" y="69"/>
                  </a:lnTo>
                  <a:lnTo>
                    <a:pt x="3" y="71"/>
                  </a:lnTo>
                  <a:lnTo>
                    <a:pt x="2" y="71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8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7" y="65"/>
                  </a:lnTo>
                  <a:lnTo>
                    <a:pt x="2" y="65"/>
                  </a:lnTo>
                  <a:lnTo>
                    <a:pt x="0" y="65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2" y="62"/>
                  </a:lnTo>
                  <a:lnTo>
                    <a:pt x="3" y="62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7" y="62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7" y="60"/>
                  </a:lnTo>
                  <a:lnTo>
                    <a:pt x="7" y="58"/>
                  </a:lnTo>
                  <a:lnTo>
                    <a:pt x="8" y="58"/>
                  </a:lnTo>
                  <a:lnTo>
                    <a:pt x="8" y="57"/>
                  </a:lnTo>
                  <a:lnTo>
                    <a:pt x="10" y="55"/>
                  </a:lnTo>
                  <a:lnTo>
                    <a:pt x="11" y="55"/>
                  </a:lnTo>
                  <a:lnTo>
                    <a:pt x="14" y="55"/>
                  </a:lnTo>
                  <a:lnTo>
                    <a:pt x="19" y="55"/>
                  </a:lnTo>
                  <a:lnTo>
                    <a:pt x="22" y="54"/>
                  </a:lnTo>
                  <a:lnTo>
                    <a:pt x="21" y="52"/>
                  </a:lnTo>
                  <a:lnTo>
                    <a:pt x="19" y="52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14" y="55"/>
                  </a:lnTo>
                  <a:lnTo>
                    <a:pt x="13" y="55"/>
                  </a:lnTo>
                  <a:lnTo>
                    <a:pt x="11" y="54"/>
                  </a:lnTo>
                  <a:lnTo>
                    <a:pt x="11" y="54"/>
                  </a:lnTo>
                  <a:lnTo>
                    <a:pt x="11" y="55"/>
                  </a:lnTo>
                  <a:lnTo>
                    <a:pt x="8" y="55"/>
                  </a:lnTo>
                  <a:lnTo>
                    <a:pt x="7" y="55"/>
                  </a:lnTo>
                  <a:lnTo>
                    <a:pt x="10" y="54"/>
                  </a:lnTo>
                  <a:lnTo>
                    <a:pt x="13" y="52"/>
                  </a:lnTo>
                  <a:lnTo>
                    <a:pt x="13" y="51"/>
                  </a:lnTo>
                  <a:lnTo>
                    <a:pt x="14" y="49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6" y="46"/>
                  </a:lnTo>
                  <a:lnTo>
                    <a:pt x="16" y="44"/>
                  </a:lnTo>
                  <a:lnTo>
                    <a:pt x="18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19" y="44"/>
                  </a:lnTo>
                  <a:lnTo>
                    <a:pt x="21" y="43"/>
                  </a:lnTo>
                  <a:lnTo>
                    <a:pt x="19" y="43"/>
                  </a:lnTo>
                  <a:lnTo>
                    <a:pt x="18" y="43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0" y="41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7" y="36"/>
                  </a:lnTo>
                  <a:lnTo>
                    <a:pt x="10" y="35"/>
                  </a:lnTo>
                  <a:lnTo>
                    <a:pt x="7" y="35"/>
                  </a:lnTo>
                  <a:lnTo>
                    <a:pt x="7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8" y="30"/>
                  </a:lnTo>
                  <a:lnTo>
                    <a:pt x="7" y="30"/>
                  </a:lnTo>
                  <a:lnTo>
                    <a:pt x="7" y="28"/>
                  </a:lnTo>
                  <a:lnTo>
                    <a:pt x="7" y="27"/>
                  </a:lnTo>
                  <a:lnTo>
                    <a:pt x="8" y="27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5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4" y="22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24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2"/>
                  </a:lnTo>
                  <a:lnTo>
                    <a:pt x="25" y="21"/>
                  </a:lnTo>
                  <a:lnTo>
                    <a:pt x="25" y="19"/>
                  </a:lnTo>
                  <a:lnTo>
                    <a:pt x="27" y="19"/>
                  </a:lnTo>
                  <a:lnTo>
                    <a:pt x="29" y="19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2" y="16"/>
                  </a:lnTo>
                  <a:lnTo>
                    <a:pt x="32" y="14"/>
                  </a:lnTo>
                  <a:lnTo>
                    <a:pt x="27" y="16"/>
                  </a:lnTo>
                  <a:lnTo>
                    <a:pt x="22" y="14"/>
                  </a:lnTo>
                  <a:lnTo>
                    <a:pt x="24" y="13"/>
                  </a:lnTo>
                  <a:lnTo>
                    <a:pt x="24" y="13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7" y="11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30" y="5"/>
                  </a:lnTo>
                  <a:lnTo>
                    <a:pt x="30" y="5"/>
                  </a:lnTo>
                  <a:lnTo>
                    <a:pt x="32" y="5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7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0" y="8"/>
                  </a:lnTo>
                  <a:lnTo>
                    <a:pt x="40" y="8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4" y="2"/>
                  </a:lnTo>
                  <a:lnTo>
                    <a:pt x="43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4" name="Freeform 251">
              <a:extLst>
                <a:ext uri="{FF2B5EF4-FFF2-40B4-BE49-F238E27FC236}">
                  <a16:creationId xmlns:a16="http://schemas.microsoft.com/office/drawing/2014/main" id="{AC571E90-9555-4677-9F11-416168CCB8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544584" y="4425668"/>
              <a:ext cx="1190975" cy="298231"/>
            </a:xfrm>
            <a:custGeom>
              <a:avLst/>
              <a:gdLst>
                <a:gd name="T0" fmla="*/ 357 w 611"/>
                <a:gd name="T1" fmla="*/ 143 h 153"/>
                <a:gd name="T2" fmla="*/ 302 w 611"/>
                <a:gd name="T3" fmla="*/ 135 h 153"/>
                <a:gd name="T4" fmla="*/ 381 w 611"/>
                <a:gd name="T5" fmla="*/ 132 h 153"/>
                <a:gd name="T6" fmla="*/ 372 w 611"/>
                <a:gd name="T7" fmla="*/ 129 h 153"/>
                <a:gd name="T8" fmla="*/ 302 w 611"/>
                <a:gd name="T9" fmla="*/ 118 h 153"/>
                <a:gd name="T10" fmla="*/ 253 w 611"/>
                <a:gd name="T11" fmla="*/ 123 h 153"/>
                <a:gd name="T12" fmla="*/ 365 w 611"/>
                <a:gd name="T13" fmla="*/ 115 h 153"/>
                <a:gd name="T14" fmla="*/ 577 w 611"/>
                <a:gd name="T15" fmla="*/ 115 h 153"/>
                <a:gd name="T16" fmla="*/ 383 w 611"/>
                <a:gd name="T17" fmla="*/ 115 h 153"/>
                <a:gd name="T18" fmla="*/ 339 w 611"/>
                <a:gd name="T19" fmla="*/ 121 h 153"/>
                <a:gd name="T20" fmla="*/ 315 w 611"/>
                <a:gd name="T21" fmla="*/ 113 h 153"/>
                <a:gd name="T22" fmla="*/ 348 w 611"/>
                <a:gd name="T23" fmla="*/ 113 h 153"/>
                <a:gd name="T24" fmla="*/ 294 w 611"/>
                <a:gd name="T25" fmla="*/ 120 h 153"/>
                <a:gd name="T26" fmla="*/ 269 w 611"/>
                <a:gd name="T27" fmla="*/ 124 h 153"/>
                <a:gd name="T28" fmla="*/ 280 w 611"/>
                <a:gd name="T29" fmla="*/ 117 h 153"/>
                <a:gd name="T30" fmla="*/ 231 w 611"/>
                <a:gd name="T31" fmla="*/ 117 h 153"/>
                <a:gd name="T32" fmla="*/ 397 w 611"/>
                <a:gd name="T33" fmla="*/ 109 h 153"/>
                <a:gd name="T34" fmla="*/ 567 w 611"/>
                <a:gd name="T35" fmla="*/ 117 h 153"/>
                <a:gd name="T36" fmla="*/ 471 w 611"/>
                <a:gd name="T37" fmla="*/ 102 h 153"/>
                <a:gd name="T38" fmla="*/ 432 w 611"/>
                <a:gd name="T39" fmla="*/ 98 h 153"/>
                <a:gd name="T40" fmla="*/ 244 w 611"/>
                <a:gd name="T41" fmla="*/ 95 h 153"/>
                <a:gd name="T42" fmla="*/ 523 w 611"/>
                <a:gd name="T43" fmla="*/ 87 h 153"/>
                <a:gd name="T44" fmla="*/ 129 w 611"/>
                <a:gd name="T45" fmla="*/ 83 h 153"/>
                <a:gd name="T46" fmla="*/ 173 w 611"/>
                <a:gd name="T47" fmla="*/ 90 h 153"/>
                <a:gd name="T48" fmla="*/ 220 w 611"/>
                <a:gd name="T49" fmla="*/ 106 h 153"/>
                <a:gd name="T50" fmla="*/ 179 w 611"/>
                <a:gd name="T51" fmla="*/ 113 h 153"/>
                <a:gd name="T52" fmla="*/ 102 w 611"/>
                <a:gd name="T53" fmla="*/ 95 h 153"/>
                <a:gd name="T54" fmla="*/ 121 w 611"/>
                <a:gd name="T55" fmla="*/ 82 h 153"/>
                <a:gd name="T56" fmla="*/ 493 w 611"/>
                <a:gd name="T57" fmla="*/ 79 h 153"/>
                <a:gd name="T58" fmla="*/ 514 w 611"/>
                <a:gd name="T59" fmla="*/ 82 h 153"/>
                <a:gd name="T60" fmla="*/ 361 w 611"/>
                <a:gd name="T61" fmla="*/ 71 h 153"/>
                <a:gd name="T62" fmla="*/ 342 w 611"/>
                <a:gd name="T63" fmla="*/ 72 h 153"/>
                <a:gd name="T64" fmla="*/ 351 w 611"/>
                <a:gd name="T65" fmla="*/ 74 h 153"/>
                <a:gd name="T66" fmla="*/ 356 w 611"/>
                <a:gd name="T67" fmla="*/ 54 h 153"/>
                <a:gd name="T68" fmla="*/ 428 w 611"/>
                <a:gd name="T69" fmla="*/ 46 h 153"/>
                <a:gd name="T70" fmla="*/ 252 w 611"/>
                <a:gd name="T71" fmla="*/ 54 h 153"/>
                <a:gd name="T72" fmla="*/ 395 w 611"/>
                <a:gd name="T73" fmla="*/ 44 h 153"/>
                <a:gd name="T74" fmla="*/ 449 w 611"/>
                <a:gd name="T75" fmla="*/ 36 h 153"/>
                <a:gd name="T76" fmla="*/ 438 w 611"/>
                <a:gd name="T77" fmla="*/ 43 h 153"/>
                <a:gd name="T78" fmla="*/ 439 w 611"/>
                <a:gd name="T79" fmla="*/ 38 h 153"/>
                <a:gd name="T80" fmla="*/ 134 w 611"/>
                <a:gd name="T81" fmla="*/ 41 h 153"/>
                <a:gd name="T82" fmla="*/ 515 w 611"/>
                <a:gd name="T83" fmla="*/ 25 h 153"/>
                <a:gd name="T84" fmla="*/ 364 w 611"/>
                <a:gd name="T85" fmla="*/ 22 h 153"/>
                <a:gd name="T86" fmla="*/ 454 w 611"/>
                <a:gd name="T87" fmla="*/ 25 h 153"/>
                <a:gd name="T88" fmla="*/ 537 w 611"/>
                <a:gd name="T89" fmla="*/ 19 h 153"/>
                <a:gd name="T90" fmla="*/ 118 w 611"/>
                <a:gd name="T91" fmla="*/ 31 h 153"/>
                <a:gd name="T92" fmla="*/ 96 w 611"/>
                <a:gd name="T93" fmla="*/ 22 h 153"/>
                <a:gd name="T94" fmla="*/ 422 w 611"/>
                <a:gd name="T95" fmla="*/ 19 h 153"/>
                <a:gd name="T96" fmla="*/ 350 w 611"/>
                <a:gd name="T97" fmla="*/ 19 h 153"/>
                <a:gd name="T98" fmla="*/ 6 w 611"/>
                <a:gd name="T99" fmla="*/ 14 h 153"/>
                <a:gd name="T100" fmla="*/ 466 w 611"/>
                <a:gd name="T101" fmla="*/ 8 h 153"/>
                <a:gd name="T102" fmla="*/ 533 w 611"/>
                <a:gd name="T103" fmla="*/ 6 h 153"/>
                <a:gd name="T104" fmla="*/ 332 w 611"/>
                <a:gd name="T105" fmla="*/ 3 h 153"/>
                <a:gd name="T106" fmla="*/ 518 w 611"/>
                <a:gd name="T107" fmla="*/ 31 h 153"/>
                <a:gd name="T108" fmla="*/ 556 w 611"/>
                <a:gd name="T109" fmla="*/ 22 h 153"/>
                <a:gd name="T110" fmla="*/ 611 w 611"/>
                <a:gd name="T111" fmla="*/ 82 h 153"/>
                <a:gd name="T112" fmla="*/ 586 w 611"/>
                <a:gd name="T113" fmla="*/ 112 h 153"/>
                <a:gd name="T114" fmla="*/ 581 w 611"/>
                <a:gd name="T115" fmla="*/ 95 h 153"/>
                <a:gd name="T116" fmla="*/ 556 w 611"/>
                <a:gd name="T117" fmla="*/ 66 h 153"/>
                <a:gd name="T118" fmla="*/ 510 w 611"/>
                <a:gd name="T119" fmla="*/ 50 h 153"/>
                <a:gd name="T120" fmla="*/ 495 w 611"/>
                <a:gd name="T121" fmla="*/ 46 h 153"/>
                <a:gd name="T122" fmla="*/ 509 w 611"/>
                <a:gd name="T123" fmla="*/ 27 h 153"/>
                <a:gd name="T124" fmla="*/ 471 w 611"/>
                <a:gd name="T125" fmla="*/ 13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11" h="153">
                  <a:moveTo>
                    <a:pt x="357" y="146"/>
                  </a:moveTo>
                  <a:lnTo>
                    <a:pt x="357" y="146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7" y="148"/>
                  </a:lnTo>
                  <a:lnTo>
                    <a:pt x="356" y="150"/>
                  </a:lnTo>
                  <a:lnTo>
                    <a:pt x="354" y="151"/>
                  </a:lnTo>
                  <a:lnTo>
                    <a:pt x="351" y="151"/>
                  </a:lnTo>
                  <a:lnTo>
                    <a:pt x="351" y="153"/>
                  </a:lnTo>
                  <a:lnTo>
                    <a:pt x="350" y="153"/>
                  </a:lnTo>
                  <a:lnTo>
                    <a:pt x="350" y="153"/>
                  </a:lnTo>
                  <a:lnTo>
                    <a:pt x="350" y="151"/>
                  </a:lnTo>
                  <a:lnTo>
                    <a:pt x="350" y="150"/>
                  </a:lnTo>
                  <a:lnTo>
                    <a:pt x="353" y="150"/>
                  </a:lnTo>
                  <a:lnTo>
                    <a:pt x="354" y="148"/>
                  </a:lnTo>
                  <a:lnTo>
                    <a:pt x="356" y="146"/>
                  </a:lnTo>
                  <a:lnTo>
                    <a:pt x="357" y="146"/>
                  </a:lnTo>
                  <a:lnTo>
                    <a:pt x="357" y="146"/>
                  </a:lnTo>
                  <a:close/>
                  <a:moveTo>
                    <a:pt x="337" y="145"/>
                  </a:moveTo>
                  <a:lnTo>
                    <a:pt x="337" y="146"/>
                  </a:lnTo>
                  <a:lnTo>
                    <a:pt x="337" y="146"/>
                  </a:lnTo>
                  <a:lnTo>
                    <a:pt x="335" y="148"/>
                  </a:lnTo>
                  <a:lnTo>
                    <a:pt x="335" y="148"/>
                  </a:lnTo>
                  <a:lnTo>
                    <a:pt x="334" y="148"/>
                  </a:lnTo>
                  <a:lnTo>
                    <a:pt x="334" y="148"/>
                  </a:lnTo>
                  <a:lnTo>
                    <a:pt x="334" y="146"/>
                  </a:lnTo>
                  <a:lnTo>
                    <a:pt x="335" y="145"/>
                  </a:lnTo>
                  <a:lnTo>
                    <a:pt x="337" y="145"/>
                  </a:lnTo>
                  <a:close/>
                  <a:moveTo>
                    <a:pt x="359" y="142"/>
                  </a:moveTo>
                  <a:lnTo>
                    <a:pt x="359" y="142"/>
                  </a:lnTo>
                  <a:lnTo>
                    <a:pt x="359" y="142"/>
                  </a:lnTo>
                  <a:lnTo>
                    <a:pt x="357" y="143"/>
                  </a:lnTo>
                  <a:lnTo>
                    <a:pt x="357" y="143"/>
                  </a:lnTo>
                  <a:lnTo>
                    <a:pt x="356" y="145"/>
                  </a:lnTo>
                  <a:lnTo>
                    <a:pt x="356" y="143"/>
                  </a:lnTo>
                  <a:lnTo>
                    <a:pt x="357" y="142"/>
                  </a:lnTo>
                  <a:lnTo>
                    <a:pt x="359" y="142"/>
                  </a:lnTo>
                  <a:close/>
                  <a:moveTo>
                    <a:pt x="307" y="129"/>
                  </a:moveTo>
                  <a:lnTo>
                    <a:pt x="309" y="129"/>
                  </a:lnTo>
                  <a:lnTo>
                    <a:pt x="309" y="131"/>
                  </a:lnTo>
                  <a:lnTo>
                    <a:pt x="309" y="131"/>
                  </a:lnTo>
                  <a:lnTo>
                    <a:pt x="312" y="132"/>
                  </a:lnTo>
                  <a:lnTo>
                    <a:pt x="312" y="132"/>
                  </a:lnTo>
                  <a:lnTo>
                    <a:pt x="312" y="134"/>
                  </a:lnTo>
                  <a:lnTo>
                    <a:pt x="313" y="134"/>
                  </a:lnTo>
                  <a:lnTo>
                    <a:pt x="313" y="134"/>
                  </a:lnTo>
                  <a:lnTo>
                    <a:pt x="315" y="134"/>
                  </a:lnTo>
                  <a:lnTo>
                    <a:pt x="316" y="134"/>
                  </a:lnTo>
                  <a:lnTo>
                    <a:pt x="316" y="135"/>
                  </a:lnTo>
                  <a:lnTo>
                    <a:pt x="318" y="137"/>
                  </a:lnTo>
                  <a:lnTo>
                    <a:pt x="318" y="139"/>
                  </a:lnTo>
                  <a:lnTo>
                    <a:pt x="320" y="139"/>
                  </a:lnTo>
                  <a:lnTo>
                    <a:pt x="321" y="140"/>
                  </a:lnTo>
                  <a:lnTo>
                    <a:pt x="320" y="140"/>
                  </a:lnTo>
                  <a:lnTo>
                    <a:pt x="318" y="142"/>
                  </a:lnTo>
                  <a:lnTo>
                    <a:pt x="318" y="143"/>
                  </a:lnTo>
                  <a:lnTo>
                    <a:pt x="316" y="143"/>
                  </a:lnTo>
                  <a:lnTo>
                    <a:pt x="315" y="143"/>
                  </a:lnTo>
                  <a:lnTo>
                    <a:pt x="315" y="143"/>
                  </a:lnTo>
                  <a:lnTo>
                    <a:pt x="312" y="143"/>
                  </a:lnTo>
                  <a:lnTo>
                    <a:pt x="310" y="142"/>
                  </a:lnTo>
                  <a:lnTo>
                    <a:pt x="309" y="142"/>
                  </a:lnTo>
                  <a:lnTo>
                    <a:pt x="309" y="140"/>
                  </a:lnTo>
                  <a:lnTo>
                    <a:pt x="307" y="139"/>
                  </a:lnTo>
                  <a:lnTo>
                    <a:pt x="305" y="139"/>
                  </a:lnTo>
                  <a:lnTo>
                    <a:pt x="302" y="135"/>
                  </a:lnTo>
                  <a:lnTo>
                    <a:pt x="301" y="135"/>
                  </a:lnTo>
                  <a:lnTo>
                    <a:pt x="301" y="135"/>
                  </a:lnTo>
                  <a:lnTo>
                    <a:pt x="299" y="135"/>
                  </a:lnTo>
                  <a:lnTo>
                    <a:pt x="296" y="135"/>
                  </a:lnTo>
                  <a:lnTo>
                    <a:pt x="294" y="134"/>
                  </a:lnTo>
                  <a:lnTo>
                    <a:pt x="294" y="134"/>
                  </a:lnTo>
                  <a:lnTo>
                    <a:pt x="294" y="132"/>
                  </a:lnTo>
                  <a:lnTo>
                    <a:pt x="293" y="132"/>
                  </a:lnTo>
                  <a:lnTo>
                    <a:pt x="294" y="132"/>
                  </a:lnTo>
                  <a:lnTo>
                    <a:pt x="294" y="131"/>
                  </a:lnTo>
                  <a:lnTo>
                    <a:pt x="296" y="131"/>
                  </a:lnTo>
                  <a:lnTo>
                    <a:pt x="298" y="131"/>
                  </a:lnTo>
                  <a:lnTo>
                    <a:pt x="301" y="131"/>
                  </a:lnTo>
                  <a:lnTo>
                    <a:pt x="302" y="129"/>
                  </a:lnTo>
                  <a:lnTo>
                    <a:pt x="305" y="131"/>
                  </a:lnTo>
                  <a:lnTo>
                    <a:pt x="307" y="131"/>
                  </a:lnTo>
                  <a:lnTo>
                    <a:pt x="307" y="129"/>
                  </a:lnTo>
                  <a:close/>
                  <a:moveTo>
                    <a:pt x="380" y="124"/>
                  </a:moveTo>
                  <a:lnTo>
                    <a:pt x="380" y="126"/>
                  </a:lnTo>
                  <a:lnTo>
                    <a:pt x="380" y="126"/>
                  </a:lnTo>
                  <a:lnTo>
                    <a:pt x="381" y="126"/>
                  </a:lnTo>
                  <a:lnTo>
                    <a:pt x="383" y="124"/>
                  </a:lnTo>
                  <a:lnTo>
                    <a:pt x="383" y="124"/>
                  </a:lnTo>
                  <a:lnTo>
                    <a:pt x="383" y="126"/>
                  </a:lnTo>
                  <a:lnTo>
                    <a:pt x="383" y="126"/>
                  </a:lnTo>
                  <a:lnTo>
                    <a:pt x="383" y="128"/>
                  </a:lnTo>
                  <a:lnTo>
                    <a:pt x="381" y="128"/>
                  </a:lnTo>
                  <a:lnTo>
                    <a:pt x="380" y="128"/>
                  </a:lnTo>
                  <a:lnTo>
                    <a:pt x="380" y="129"/>
                  </a:lnTo>
                  <a:lnTo>
                    <a:pt x="380" y="129"/>
                  </a:lnTo>
                  <a:lnTo>
                    <a:pt x="381" y="129"/>
                  </a:lnTo>
                  <a:lnTo>
                    <a:pt x="381" y="131"/>
                  </a:lnTo>
                  <a:lnTo>
                    <a:pt x="381" y="132"/>
                  </a:lnTo>
                  <a:lnTo>
                    <a:pt x="381" y="132"/>
                  </a:lnTo>
                  <a:lnTo>
                    <a:pt x="380" y="134"/>
                  </a:lnTo>
                  <a:lnTo>
                    <a:pt x="378" y="135"/>
                  </a:lnTo>
                  <a:lnTo>
                    <a:pt x="376" y="139"/>
                  </a:lnTo>
                  <a:lnTo>
                    <a:pt x="375" y="139"/>
                  </a:lnTo>
                  <a:lnTo>
                    <a:pt x="373" y="140"/>
                  </a:lnTo>
                  <a:lnTo>
                    <a:pt x="372" y="142"/>
                  </a:lnTo>
                  <a:lnTo>
                    <a:pt x="372" y="142"/>
                  </a:lnTo>
                  <a:lnTo>
                    <a:pt x="369" y="142"/>
                  </a:lnTo>
                  <a:lnTo>
                    <a:pt x="365" y="143"/>
                  </a:lnTo>
                  <a:lnTo>
                    <a:pt x="364" y="145"/>
                  </a:lnTo>
                  <a:lnTo>
                    <a:pt x="362" y="145"/>
                  </a:lnTo>
                  <a:lnTo>
                    <a:pt x="361" y="143"/>
                  </a:lnTo>
                  <a:lnTo>
                    <a:pt x="361" y="143"/>
                  </a:lnTo>
                  <a:lnTo>
                    <a:pt x="361" y="142"/>
                  </a:lnTo>
                  <a:lnTo>
                    <a:pt x="361" y="142"/>
                  </a:lnTo>
                  <a:lnTo>
                    <a:pt x="362" y="142"/>
                  </a:lnTo>
                  <a:lnTo>
                    <a:pt x="362" y="140"/>
                  </a:lnTo>
                  <a:lnTo>
                    <a:pt x="361" y="140"/>
                  </a:lnTo>
                  <a:lnTo>
                    <a:pt x="361" y="139"/>
                  </a:lnTo>
                  <a:lnTo>
                    <a:pt x="361" y="137"/>
                  </a:lnTo>
                  <a:lnTo>
                    <a:pt x="362" y="135"/>
                  </a:lnTo>
                  <a:lnTo>
                    <a:pt x="362" y="134"/>
                  </a:lnTo>
                  <a:lnTo>
                    <a:pt x="364" y="131"/>
                  </a:lnTo>
                  <a:lnTo>
                    <a:pt x="365" y="131"/>
                  </a:lnTo>
                  <a:lnTo>
                    <a:pt x="367" y="129"/>
                  </a:lnTo>
                  <a:lnTo>
                    <a:pt x="367" y="131"/>
                  </a:lnTo>
                  <a:lnTo>
                    <a:pt x="367" y="131"/>
                  </a:lnTo>
                  <a:lnTo>
                    <a:pt x="369" y="131"/>
                  </a:lnTo>
                  <a:lnTo>
                    <a:pt x="369" y="131"/>
                  </a:lnTo>
                  <a:lnTo>
                    <a:pt x="370" y="131"/>
                  </a:lnTo>
                  <a:lnTo>
                    <a:pt x="372" y="131"/>
                  </a:lnTo>
                  <a:lnTo>
                    <a:pt x="372" y="129"/>
                  </a:lnTo>
                  <a:lnTo>
                    <a:pt x="372" y="129"/>
                  </a:lnTo>
                  <a:lnTo>
                    <a:pt x="373" y="128"/>
                  </a:lnTo>
                  <a:lnTo>
                    <a:pt x="373" y="128"/>
                  </a:lnTo>
                  <a:lnTo>
                    <a:pt x="375" y="128"/>
                  </a:lnTo>
                  <a:lnTo>
                    <a:pt x="376" y="126"/>
                  </a:lnTo>
                  <a:lnTo>
                    <a:pt x="376" y="126"/>
                  </a:lnTo>
                  <a:lnTo>
                    <a:pt x="380" y="124"/>
                  </a:lnTo>
                  <a:lnTo>
                    <a:pt x="380" y="124"/>
                  </a:lnTo>
                  <a:close/>
                  <a:moveTo>
                    <a:pt x="244" y="120"/>
                  </a:moveTo>
                  <a:lnTo>
                    <a:pt x="246" y="121"/>
                  </a:lnTo>
                  <a:lnTo>
                    <a:pt x="246" y="121"/>
                  </a:lnTo>
                  <a:lnTo>
                    <a:pt x="244" y="121"/>
                  </a:lnTo>
                  <a:lnTo>
                    <a:pt x="244" y="121"/>
                  </a:lnTo>
                  <a:lnTo>
                    <a:pt x="242" y="121"/>
                  </a:lnTo>
                  <a:lnTo>
                    <a:pt x="244" y="120"/>
                  </a:lnTo>
                  <a:lnTo>
                    <a:pt x="244" y="120"/>
                  </a:lnTo>
                  <a:close/>
                  <a:moveTo>
                    <a:pt x="353" y="117"/>
                  </a:moveTo>
                  <a:lnTo>
                    <a:pt x="354" y="117"/>
                  </a:lnTo>
                  <a:lnTo>
                    <a:pt x="354" y="117"/>
                  </a:lnTo>
                  <a:lnTo>
                    <a:pt x="353" y="118"/>
                  </a:lnTo>
                  <a:lnTo>
                    <a:pt x="351" y="118"/>
                  </a:lnTo>
                  <a:lnTo>
                    <a:pt x="351" y="120"/>
                  </a:lnTo>
                  <a:lnTo>
                    <a:pt x="350" y="118"/>
                  </a:lnTo>
                  <a:lnTo>
                    <a:pt x="351" y="118"/>
                  </a:lnTo>
                  <a:lnTo>
                    <a:pt x="351" y="118"/>
                  </a:lnTo>
                  <a:lnTo>
                    <a:pt x="353" y="117"/>
                  </a:lnTo>
                  <a:lnTo>
                    <a:pt x="353" y="117"/>
                  </a:lnTo>
                  <a:close/>
                  <a:moveTo>
                    <a:pt x="301" y="117"/>
                  </a:moveTo>
                  <a:lnTo>
                    <a:pt x="301" y="117"/>
                  </a:lnTo>
                  <a:lnTo>
                    <a:pt x="301" y="117"/>
                  </a:lnTo>
                  <a:lnTo>
                    <a:pt x="301" y="117"/>
                  </a:lnTo>
                  <a:lnTo>
                    <a:pt x="302" y="117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301" y="120"/>
                  </a:lnTo>
                  <a:lnTo>
                    <a:pt x="301" y="120"/>
                  </a:lnTo>
                  <a:lnTo>
                    <a:pt x="301" y="121"/>
                  </a:lnTo>
                  <a:lnTo>
                    <a:pt x="301" y="121"/>
                  </a:lnTo>
                  <a:lnTo>
                    <a:pt x="299" y="121"/>
                  </a:lnTo>
                  <a:lnTo>
                    <a:pt x="299" y="120"/>
                  </a:lnTo>
                  <a:lnTo>
                    <a:pt x="299" y="118"/>
                  </a:lnTo>
                  <a:lnTo>
                    <a:pt x="301" y="118"/>
                  </a:lnTo>
                  <a:lnTo>
                    <a:pt x="301" y="117"/>
                  </a:lnTo>
                  <a:lnTo>
                    <a:pt x="301" y="117"/>
                  </a:lnTo>
                  <a:close/>
                  <a:moveTo>
                    <a:pt x="354" y="113"/>
                  </a:moveTo>
                  <a:lnTo>
                    <a:pt x="356" y="115"/>
                  </a:lnTo>
                  <a:lnTo>
                    <a:pt x="356" y="115"/>
                  </a:lnTo>
                  <a:lnTo>
                    <a:pt x="356" y="117"/>
                  </a:lnTo>
                  <a:lnTo>
                    <a:pt x="353" y="117"/>
                  </a:lnTo>
                  <a:lnTo>
                    <a:pt x="353" y="115"/>
                  </a:lnTo>
                  <a:lnTo>
                    <a:pt x="353" y="115"/>
                  </a:lnTo>
                  <a:lnTo>
                    <a:pt x="354" y="113"/>
                  </a:lnTo>
                  <a:lnTo>
                    <a:pt x="354" y="113"/>
                  </a:lnTo>
                  <a:close/>
                  <a:moveTo>
                    <a:pt x="257" y="113"/>
                  </a:moveTo>
                  <a:lnTo>
                    <a:pt x="260" y="115"/>
                  </a:lnTo>
                  <a:lnTo>
                    <a:pt x="261" y="115"/>
                  </a:lnTo>
                  <a:lnTo>
                    <a:pt x="261" y="115"/>
                  </a:lnTo>
                  <a:lnTo>
                    <a:pt x="261" y="117"/>
                  </a:lnTo>
                  <a:lnTo>
                    <a:pt x="260" y="120"/>
                  </a:lnTo>
                  <a:lnTo>
                    <a:pt x="258" y="123"/>
                  </a:lnTo>
                  <a:lnTo>
                    <a:pt x="258" y="123"/>
                  </a:lnTo>
                  <a:lnTo>
                    <a:pt x="260" y="123"/>
                  </a:lnTo>
                  <a:lnTo>
                    <a:pt x="257" y="124"/>
                  </a:lnTo>
                  <a:lnTo>
                    <a:pt x="255" y="123"/>
                  </a:lnTo>
                  <a:lnTo>
                    <a:pt x="253" y="123"/>
                  </a:lnTo>
                  <a:lnTo>
                    <a:pt x="250" y="123"/>
                  </a:lnTo>
                  <a:lnTo>
                    <a:pt x="249" y="123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49" y="121"/>
                  </a:lnTo>
                  <a:lnTo>
                    <a:pt x="252" y="121"/>
                  </a:lnTo>
                  <a:lnTo>
                    <a:pt x="252" y="121"/>
                  </a:lnTo>
                  <a:lnTo>
                    <a:pt x="252" y="120"/>
                  </a:lnTo>
                  <a:lnTo>
                    <a:pt x="252" y="117"/>
                  </a:lnTo>
                  <a:lnTo>
                    <a:pt x="253" y="115"/>
                  </a:lnTo>
                  <a:lnTo>
                    <a:pt x="255" y="113"/>
                  </a:lnTo>
                  <a:lnTo>
                    <a:pt x="257" y="113"/>
                  </a:lnTo>
                  <a:close/>
                  <a:moveTo>
                    <a:pt x="370" y="113"/>
                  </a:moveTo>
                  <a:lnTo>
                    <a:pt x="370" y="113"/>
                  </a:lnTo>
                  <a:lnTo>
                    <a:pt x="370" y="113"/>
                  </a:lnTo>
                  <a:lnTo>
                    <a:pt x="370" y="115"/>
                  </a:lnTo>
                  <a:lnTo>
                    <a:pt x="370" y="117"/>
                  </a:lnTo>
                  <a:lnTo>
                    <a:pt x="369" y="118"/>
                  </a:lnTo>
                  <a:lnTo>
                    <a:pt x="369" y="118"/>
                  </a:lnTo>
                  <a:lnTo>
                    <a:pt x="367" y="118"/>
                  </a:lnTo>
                  <a:lnTo>
                    <a:pt x="367" y="117"/>
                  </a:lnTo>
                  <a:lnTo>
                    <a:pt x="365" y="117"/>
                  </a:lnTo>
                  <a:lnTo>
                    <a:pt x="365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7" y="115"/>
                  </a:lnTo>
                  <a:lnTo>
                    <a:pt x="369" y="115"/>
                  </a:lnTo>
                  <a:lnTo>
                    <a:pt x="370" y="113"/>
                  </a:lnTo>
                  <a:lnTo>
                    <a:pt x="370" y="113"/>
                  </a:lnTo>
                  <a:close/>
                  <a:moveTo>
                    <a:pt x="364" y="113"/>
                  </a:moveTo>
                  <a:lnTo>
                    <a:pt x="364" y="113"/>
                  </a:lnTo>
                  <a:lnTo>
                    <a:pt x="365" y="113"/>
                  </a:lnTo>
                  <a:lnTo>
                    <a:pt x="365" y="115"/>
                  </a:lnTo>
                  <a:lnTo>
                    <a:pt x="364" y="115"/>
                  </a:lnTo>
                  <a:lnTo>
                    <a:pt x="362" y="117"/>
                  </a:lnTo>
                  <a:lnTo>
                    <a:pt x="361" y="117"/>
                  </a:lnTo>
                  <a:lnTo>
                    <a:pt x="361" y="117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61" y="118"/>
                  </a:lnTo>
                  <a:lnTo>
                    <a:pt x="359" y="118"/>
                  </a:lnTo>
                  <a:lnTo>
                    <a:pt x="359" y="118"/>
                  </a:lnTo>
                  <a:lnTo>
                    <a:pt x="357" y="118"/>
                  </a:lnTo>
                  <a:lnTo>
                    <a:pt x="357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8"/>
                  </a:lnTo>
                  <a:lnTo>
                    <a:pt x="356" y="117"/>
                  </a:lnTo>
                  <a:lnTo>
                    <a:pt x="359" y="115"/>
                  </a:lnTo>
                  <a:lnTo>
                    <a:pt x="359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7" y="115"/>
                  </a:lnTo>
                  <a:lnTo>
                    <a:pt x="359" y="115"/>
                  </a:lnTo>
                  <a:lnTo>
                    <a:pt x="359" y="113"/>
                  </a:lnTo>
                  <a:lnTo>
                    <a:pt x="361" y="115"/>
                  </a:lnTo>
                  <a:lnTo>
                    <a:pt x="361" y="115"/>
                  </a:lnTo>
                  <a:lnTo>
                    <a:pt x="364" y="113"/>
                  </a:lnTo>
                  <a:close/>
                  <a:moveTo>
                    <a:pt x="580" y="113"/>
                  </a:moveTo>
                  <a:lnTo>
                    <a:pt x="580" y="113"/>
                  </a:lnTo>
                  <a:lnTo>
                    <a:pt x="581" y="115"/>
                  </a:lnTo>
                  <a:lnTo>
                    <a:pt x="581" y="117"/>
                  </a:lnTo>
                  <a:lnTo>
                    <a:pt x="581" y="117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7" y="115"/>
                  </a:lnTo>
                  <a:lnTo>
                    <a:pt x="578" y="115"/>
                  </a:lnTo>
                  <a:lnTo>
                    <a:pt x="578" y="113"/>
                  </a:lnTo>
                  <a:lnTo>
                    <a:pt x="580" y="113"/>
                  </a:lnTo>
                  <a:close/>
                  <a:moveTo>
                    <a:pt x="275" y="112"/>
                  </a:moveTo>
                  <a:lnTo>
                    <a:pt x="275" y="113"/>
                  </a:lnTo>
                  <a:lnTo>
                    <a:pt x="274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5"/>
                  </a:lnTo>
                  <a:lnTo>
                    <a:pt x="272" y="113"/>
                  </a:lnTo>
                  <a:lnTo>
                    <a:pt x="272" y="113"/>
                  </a:lnTo>
                  <a:lnTo>
                    <a:pt x="272" y="112"/>
                  </a:lnTo>
                  <a:lnTo>
                    <a:pt x="275" y="112"/>
                  </a:lnTo>
                  <a:close/>
                  <a:moveTo>
                    <a:pt x="296" y="112"/>
                  </a:moveTo>
                  <a:lnTo>
                    <a:pt x="296" y="113"/>
                  </a:lnTo>
                  <a:lnTo>
                    <a:pt x="296" y="113"/>
                  </a:lnTo>
                  <a:lnTo>
                    <a:pt x="296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3"/>
                  </a:lnTo>
                  <a:lnTo>
                    <a:pt x="294" y="112"/>
                  </a:lnTo>
                  <a:lnTo>
                    <a:pt x="296" y="112"/>
                  </a:lnTo>
                  <a:close/>
                  <a:moveTo>
                    <a:pt x="373" y="112"/>
                  </a:moveTo>
                  <a:lnTo>
                    <a:pt x="375" y="112"/>
                  </a:lnTo>
                  <a:lnTo>
                    <a:pt x="375" y="113"/>
                  </a:lnTo>
                  <a:lnTo>
                    <a:pt x="376" y="113"/>
                  </a:lnTo>
                  <a:lnTo>
                    <a:pt x="376" y="113"/>
                  </a:lnTo>
                  <a:lnTo>
                    <a:pt x="380" y="113"/>
                  </a:lnTo>
                  <a:lnTo>
                    <a:pt x="381" y="113"/>
                  </a:lnTo>
                  <a:lnTo>
                    <a:pt x="383" y="113"/>
                  </a:lnTo>
                  <a:lnTo>
                    <a:pt x="383" y="115"/>
                  </a:lnTo>
                  <a:lnTo>
                    <a:pt x="383" y="115"/>
                  </a:lnTo>
                  <a:lnTo>
                    <a:pt x="373" y="117"/>
                  </a:lnTo>
                  <a:lnTo>
                    <a:pt x="372" y="117"/>
                  </a:lnTo>
                  <a:lnTo>
                    <a:pt x="372" y="117"/>
                  </a:lnTo>
                  <a:lnTo>
                    <a:pt x="372" y="115"/>
                  </a:lnTo>
                  <a:lnTo>
                    <a:pt x="372" y="113"/>
                  </a:lnTo>
                  <a:lnTo>
                    <a:pt x="373" y="113"/>
                  </a:lnTo>
                  <a:lnTo>
                    <a:pt x="373" y="112"/>
                  </a:lnTo>
                  <a:close/>
                  <a:moveTo>
                    <a:pt x="422" y="112"/>
                  </a:moveTo>
                  <a:lnTo>
                    <a:pt x="424" y="112"/>
                  </a:lnTo>
                  <a:lnTo>
                    <a:pt x="425" y="112"/>
                  </a:lnTo>
                  <a:lnTo>
                    <a:pt x="425" y="113"/>
                  </a:lnTo>
                  <a:lnTo>
                    <a:pt x="424" y="113"/>
                  </a:lnTo>
                  <a:lnTo>
                    <a:pt x="422" y="113"/>
                  </a:lnTo>
                  <a:lnTo>
                    <a:pt x="421" y="112"/>
                  </a:lnTo>
                  <a:lnTo>
                    <a:pt x="422" y="112"/>
                  </a:lnTo>
                  <a:close/>
                  <a:moveTo>
                    <a:pt x="350" y="112"/>
                  </a:moveTo>
                  <a:lnTo>
                    <a:pt x="351" y="112"/>
                  </a:lnTo>
                  <a:lnTo>
                    <a:pt x="351" y="112"/>
                  </a:lnTo>
                  <a:lnTo>
                    <a:pt x="351" y="115"/>
                  </a:lnTo>
                  <a:lnTo>
                    <a:pt x="351" y="115"/>
                  </a:lnTo>
                  <a:lnTo>
                    <a:pt x="351" y="117"/>
                  </a:lnTo>
                  <a:lnTo>
                    <a:pt x="351" y="117"/>
                  </a:lnTo>
                  <a:lnTo>
                    <a:pt x="350" y="117"/>
                  </a:lnTo>
                  <a:lnTo>
                    <a:pt x="350" y="118"/>
                  </a:lnTo>
                  <a:lnTo>
                    <a:pt x="350" y="120"/>
                  </a:lnTo>
                  <a:lnTo>
                    <a:pt x="348" y="120"/>
                  </a:lnTo>
                  <a:lnTo>
                    <a:pt x="346" y="120"/>
                  </a:lnTo>
                  <a:lnTo>
                    <a:pt x="345" y="120"/>
                  </a:lnTo>
                  <a:lnTo>
                    <a:pt x="345" y="121"/>
                  </a:lnTo>
                  <a:lnTo>
                    <a:pt x="343" y="121"/>
                  </a:lnTo>
                  <a:lnTo>
                    <a:pt x="342" y="121"/>
                  </a:lnTo>
                  <a:lnTo>
                    <a:pt x="340" y="121"/>
                  </a:lnTo>
                  <a:lnTo>
                    <a:pt x="339" y="121"/>
                  </a:lnTo>
                  <a:lnTo>
                    <a:pt x="335" y="123"/>
                  </a:lnTo>
                  <a:lnTo>
                    <a:pt x="334" y="123"/>
                  </a:lnTo>
                  <a:lnTo>
                    <a:pt x="332" y="123"/>
                  </a:lnTo>
                  <a:lnTo>
                    <a:pt x="332" y="123"/>
                  </a:lnTo>
                  <a:lnTo>
                    <a:pt x="331" y="123"/>
                  </a:lnTo>
                  <a:lnTo>
                    <a:pt x="331" y="123"/>
                  </a:lnTo>
                  <a:lnTo>
                    <a:pt x="329" y="123"/>
                  </a:lnTo>
                  <a:lnTo>
                    <a:pt x="328" y="123"/>
                  </a:lnTo>
                  <a:lnTo>
                    <a:pt x="326" y="123"/>
                  </a:lnTo>
                  <a:lnTo>
                    <a:pt x="324" y="123"/>
                  </a:lnTo>
                  <a:lnTo>
                    <a:pt x="324" y="124"/>
                  </a:lnTo>
                  <a:lnTo>
                    <a:pt x="323" y="124"/>
                  </a:lnTo>
                  <a:lnTo>
                    <a:pt x="323" y="124"/>
                  </a:lnTo>
                  <a:lnTo>
                    <a:pt x="320" y="123"/>
                  </a:lnTo>
                  <a:lnTo>
                    <a:pt x="316" y="121"/>
                  </a:lnTo>
                  <a:lnTo>
                    <a:pt x="313" y="123"/>
                  </a:lnTo>
                  <a:lnTo>
                    <a:pt x="310" y="121"/>
                  </a:lnTo>
                  <a:lnTo>
                    <a:pt x="309" y="121"/>
                  </a:lnTo>
                  <a:lnTo>
                    <a:pt x="307" y="123"/>
                  </a:lnTo>
                  <a:lnTo>
                    <a:pt x="307" y="121"/>
                  </a:lnTo>
                  <a:lnTo>
                    <a:pt x="305" y="121"/>
                  </a:lnTo>
                  <a:lnTo>
                    <a:pt x="305" y="120"/>
                  </a:lnTo>
                  <a:lnTo>
                    <a:pt x="305" y="120"/>
                  </a:lnTo>
                  <a:lnTo>
                    <a:pt x="305" y="118"/>
                  </a:lnTo>
                  <a:lnTo>
                    <a:pt x="307" y="118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7" y="117"/>
                  </a:lnTo>
                  <a:lnTo>
                    <a:pt x="309" y="117"/>
                  </a:lnTo>
                  <a:lnTo>
                    <a:pt x="310" y="117"/>
                  </a:lnTo>
                  <a:lnTo>
                    <a:pt x="312" y="115"/>
                  </a:lnTo>
                  <a:lnTo>
                    <a:pt x="313" y="113"/>
                  </a:lnTo>
                  <a:lnTo>
                    <a:pt x="315" y="113"/>
                  </a:lnTo>
                  <a:lnTo>
                    <a:pt x="315" y="115"/>
                  </a:lnTo>
                  <a:lnTo>
                    <a:pt x="316" y="113"/>
                  </a:lnTo>
                  <a:lnTo>
                    <a:pt x="318" y="113"/>
                  </a:lnTo>
                  <a:lnTo>
                    <a:pt x="318" y="115"/>
                  </a:lnTo>
                  <a:lnTo>
                    <a:pt x="320" y="115"/>
                  </a:lnTo>
                  <a:lnTo>
                    <a:pt x="321" y="115"/>
                  </a:lnTo>
                  <a:lnTo>
                    <a:pt x="323" y="115"/>
                  </a:lnTo>
                  <a:lnTo>
                    <a:pt x="324" y="117"/>
                  </a:lnTo>
                  <a:lnTo>
                    <a:pt x="328" y="117"/>
                  </a:lnTo>
                  <a:lnTo>
                    <a:pt x="328" y="118"/>
                  </a:lnTo>
                  <a:lnTo>
                    <a:pt x="329" y="118"/>
                  </a:lnTo>
                  <a:lnTo>
                    <a:pt x="331" y="118"/>
                  </a:lnTo>
                  <a:lnTo>
                    <a:pt x="331" y="118"/>
                  </a:lnTo>
                  <a:lnTo>
                    <a:pt x="332" y="118"/>
                  </a:lnTo>
                  <a:lnTo>
                    <a:pt x="332" y="118"/>
                  </a:lnTo>
                  <a:lnTo>
                    <a:pt x="334" y="118"/>
                  </a:lnTo>
                  <a:lnTo>
                    <a:pt x="335" y="118"/>
                  </a:lnTo>
                  <a:lnTo>
                    <a:pt x="335" y="117"/>
                  </a:lnTo>
                  <a:lnTo>
                    <a:pt x="337" y="117"/>
                  </a:lnTo>
                  <a:lnTo>
                    <a:pt x="337" y="117"/>
                  </a:lnTo>
                  <a:lnTo>
                    <a:pt x="339" y="118"/>
                  </a:lnTo>
                  <a:lnTo>
                    <a:pt x="342" y="120"/>
                  </a:lnTo>
                  <a:lnTo>
                    <a:pt x="342" y="120"/>
                  </a:lnTo>
                  <a:lnTo>
                    <a:pt x="343" y="120"/>
                  </a:lnTo>
                  <a:lnTo>
                    <a:pt x="345" y="118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5" y="117"/>
                  </a:lnTo>
                  <a:lnTo>
                    <a:pt x="346" y="117"/>
                  </a:lnTo>
                  <a:lnTo>
                    <a:pt x="348" y="115"/>
                  </a:lnTo>
                  <a:lnTo>
                    <a:pt x="350" y="115"/>
                  </a:lnTo>
                  <a:lnTo>
                    <a:pt x="351" y="113"/>
                  </a:lnTo>
                  <a:lnTo>
                    <a:pt x="348" y="113"/>
                  </a:lnTo>
                  <a:lnTo>
                    <a:pt x="350" y="112"/>
                  </a:lnTo>
                  <a:lnTo>
                    <a:pt x="350" y="112"/>
                  </a:lnTo>
                  <a:close/>
                  <a:moveTo>
                    <a:pt x="468" y="112"/>
                  </a:moveTo>
                  <a:lnTo>
                    <a:pt x="469" y="112"/>
                  </a:lnTo>
                  <a:lnTo>
                    <a:pt x="469" y="112"/>
                  </a:lnTo>
                  <a:lnTo>
                    <a:pt x="468" y="113"/>
                  </a:lnTo>
                  <a:lnTo>
                    <a:pt x="466" y="113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5" y="115"/>
                  </a:lnTo>
                  <a:lnTo>
                    <a:pt x="468" y="112"/>
                  </a:lnTo>
                  <a:close/>
                  <a:moveTo>
                    <a:pt x="279" y="112"/>
                  </a:moveTo>
                  <a:lnTo>
                    <a:pt x="282" y="112"/>
                  </a:lnTo>
                  <a:lnTo>
                    <a:pt x="282" y="112"/>
                  </a:lnTo>
                  <a:lnTo>
                    <a:pt x="282" y="115"/>
                  </a:lnTo>
                  <a:lnTo>
                    <a:pt x="283" y="115"/>
                  </a:lnTo>
                  <a:lnTo>
                    <a:pt x="283" y="115"/>
                  </a:lnTo>
                  <a:lnTo>
                    <a:pt x="285" y="115"/>
                  </a:lnTo>
                  <a:lnTo>
                    <a:pt x="287" y="115"/>
                  </a:lnTo>
                  <a:lnTo>
                    <a:pt x="287" y="115"/>
                  </a:lnTo>
                  <a:lnTo>
                    <a:pt x="288" y="115"/>
                  </a:lnTo>
                  <a:lnTo>
                    <a:pt x="288" y="115"/>
                  </a:lnTo>
                  <a:lnTo>
                    <a:pt x="290" y="115"/>
                  </a:lnTo>
                  <a:lnTo>
                    <a:pt x="290" y="117"/>
                  </a:lnTo>
                  <a:lnTo>
                    <a:pt x="290" y="117"/>
                  </a:lnTo>
                  <a:lnTo>
                    <a:pt x="290" y="115"/>
                  </a:lnTo>
                  <a:lnTo>
                    <a:pt x="291" y="115"/>
                  </a:lnTo>
                  <a:lnTo>
                    <a:pt x="291" y="115"/>
                  </a:lnTo>
                  <a:lnTo>
                    <a:pt x="293" y="115"/>
                  </a:lnTo>
                  <a:lnTo>
                    <a:pt x="294" y="115"/>
                  </a:lnTo>
                  <a:lnTo>
                    <a:pt x="294" y="117"/>
                  </a:lnTo>
                  <a:lnTo>
                    <a:pt x="294" y="118"/>
                  </a:lnTo>
                  <a:lnTo>
                    <a:pt x="294" y="120"/>
                  </a:lnTo>
                  <a:lnTo>
                    <a:pt x="296" y="120"/>
                  </a:lnTo>
                  <a:lnTo>
                    <a:pt x="296" y="120"/>
                  </a:lnTo>
                  <a:lnTo>
                    <a:pt x="296" y="121"/>
                  </a:lnTo>
                  <a:lnTo>
                    <a:pt x="294" y="121"/>
                  </a:lnTo>
                  <a:lnTo>
                    <a:pt x="294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3" y="121"/>
                  </a:lnTo>
                  <a:lnTo>
                    <a:pt x="291" y="121"/>
                  </a:lnTo>
                  <a:lnTo>
                    <a:pt x="290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1"/>
                  </a:lnTo>
                  <a:lnTo>
                    <a:pt x="291" y="123"/>
                  </a:lnTo>
                  <a:lnTo>
                    <a:pt x="291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87" y="123"/>
                  </a:lnTo>
                  <a:lnTo>
                    <a:pt x="285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5" y="120"/>
                  </a:lnTo>
                  <a:lnTo>
                    <a:pt x="283" y="121"/>
                  </a:lnTo>
                  <a:lnTo>
                    <a:pt x="282" y="123"/>
                  </a:lnTo>
                  <a:lnTo>
                    <a:pt x="282" y="123"/>
                  </a:lnTo>
                  <a:lnTo>
                    <a:pt x="280" y="123"/>
                  </a:lnTo>
                  <a:lnTo>
                    <a:pt x="277" y="124"/>
                  </a:lnTo>
                  <a:lnTo>
                    <a:pt x="277" y="124"/>
                  </a:lnTo>
                  <a:lnTo>
                    <a:pt x="275" y="124"/>
                  </a:lnTo>
                  <a:lnTo>
                    <a:pt x="272" y="124"/>
                  </a:lnTo>
                  <a:lnTo>
                    <a:pt x="271" y="126"/>
                  </a:lnTo>
                  <a:lnTo>
                    <a:pt x="269" y="126"/>
                  </a:lnTo>
                  <a:lnTo>
                    <a:pt x="269" y="124"/>
                  </a:lnTo>
                  <a:lnTo>
                    <a:pt x="268" y="126"/>
                  </a:lnTo>
                  <a:lnTo>
                    <a:pt x="268" y="126"/>
                  </a:lnTo>
                  <a:lnTo>
                    <a:pt x="266" y="126"/>
                  </a:lnTo>
                  <a:lnTo>
                    <a:pt x="264" y="126"/>
                  </a:lnTo>
                  <a:lnTo>
                    <a:pt x="263" y="126"/>
                  </a:lnTo>
                  <a:lnTo>
                    <a:pt x="261" y="124"/>
                  </a:lnTo>
                  <a:lnTo>
                    <a:pt x="261" y="124"/>
                  </a:lnTo>
                  <a:lnTo>
                    <a:pt x="261" y="123"/>
                  </a:lnTo>
                  <a:lnTo>
                    <a:pt x="263" y="123"/>
                  </a:lnTo>
                  <a:lnTo>
                    <a:pt x="261" y="120"/>
                  </a:lnTo>
                  <a:lnTo>
                    <a:pt x="263" y="120"/>
                  </a:lnTo>
                  <a:lnTo>
                    <a:pt x="263" y="118"/>
                  </a:lnTo>
                  <a:lnTo>
                    <a:pt x="263" y="118"/>
                  </a:lnTo>
                  <a:lnTo>
                    <a:pt x="264" y="118"/>
                  </a:lnTo>
                  <a:lnTo>
                    <a:pt x="266" y="117"/>
                  </a:lnTo>
                  <a:lnTo>
                    <a:pt x="268" y="115"/>
                  </a:lnTo>
                  <a:lnTo>
                    <a:pt x="268" y="117"/>
                  </a:lnTo>
                  <a:lnTo>
                    <a:pt x="271" y="117"/>
                  </a:lnTo>
                  <a:lnTo>
                    <a:pt x="271" y="117"/>
                  </a:lnTo>
                  <a:lnTo>
                    <a:pt x="274" y="117"/>
                  </a:lnTo>
                  <a:lnTo>
                    <a:pt x="274" y="117"/>
                  </a:lnTo>
                  <a:lnTo>
                    <a:pt x="274" y="118"/>
                  </a:lnTo>
                  <a:lnTo>
                    <a:pt x="275" y="118"/>
                  </a:lnTo>
                  <a:lnTo>
                    <a:pt x="275" y="118"/>
                  </a:lnTo>
                  <a:lnTo>
                    <a:pt x="277" y="121"/>
                  </a:lnTo>
                  <a:lnTo>
                    <a:pt x="279" y="121"/>
                  </a:lnTo>
                  <a:lnTo>
                    <a:pt x="279" y="121"/>
                  </a:lnTo>
                  <a:lnTo>
                    <a:pt x="282" y="120"/>
                  </a:lnTo>
                  <a:lnTo>
                    <a:pt x="282" y="120"/>
                  </a:lnTo>
                  <a:lnTo>
                    <a:pt x="283" y="118"/>
                  </a:lnTo>
                  <a:lnTo>
                    <a:pt x="282" y="118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80" y="117"/>
                  </a:lnTo>
                  <a:lnTo>
                    <a:pt x="279" y="117"/>
                  </a:lnTo>
                  <a:lnTo>
                    <a:pt x="277" y="115"/>
                  </a:lnTo>
                  <a:lnTo>
                    <a:pt x="275" y="115"/>
                  </a:lnTo>
                  <a:lnTo>
                    <a:pt x="275" y="113"/>
                  </a:lnTo>
                  <a:lnTo>
                    <a:pt x="275" y="112"/>
                  </a:lnTo>
                  <a:lnTo>
                    <a:pt x="277" y="112"/>
                  </a:lnTo>
                  <a:lnTo>
                    <a:pt x="279" y="112"/>
                  </a:lnTo>
                  <a:close/>
                  <a:moveTo>
                    <a:pt x="238" y="112"/>
                  </a:moveTo>
                  <a:lnTo>
                    <a:pt x="239" y="112"/>
                  </a:lnTo>
                  <a:lnTo>
                    <a:pt x="241" y="112"/>
                  </a:lnTo>
                  <a:lnTo>
                    <a:pt x="242" y="112"/>
                  </a:lnTo>
                  <a:lnTo>
                    <a:pt x="244" y="113"/>
                  </a:lnTo>
                  <a:lnTo>
                    <a:pt x="246" y="115"/>
                  </a:lnTo>
                  <a:lnTo>
                    <a:pt x="247" y="117"/>
                  </a:lnTo>
                  <a:lnTo>
                    <a:pt x="246" y="117"/>
                  </a:lnTo>
                  <a:lnTo>
                    <a:pt x="244" y="118"/>
                  </a:lnTo>
                  <a:lnTo>
                    <a:pt x="241" y="120"/>
                  </a:lnTo>
                  <a:lnTo>
                    <a:pt x="241" y="120"/>
                  </a:lnTo>
                  <a:lnTo>
                    <a:pt x="239" y="121"/>
                  </a:lnTo>
                  <a:lnTo>
                    <a:pt x="239" y="121"/>
                  </a:lnTo>
                  <a:lnTo>
                    <a:pt x="239" y="123"/>
                  </a:lnTo>
                  <a:lnTo>
                    <a:pt x="239" y="123"/>
                  </a:lnTo>
                  <a:lnTo>
                    <a:pt x="238" y="123"/>
                  </a:lnTo>
                  <a:lnTo>
                    <a:pt x="238" y="123"/>
                  </a:lnTo>
                  <a:lnTo>
                    <a:pt x="238" y="121"/>
                  </a:lnTo>
                  <a:lnTo>
                    <a:pt x="238" y="120"/>
                  </a:lnTo>
                  <a:lnTo>
                    <a:pt x="238" y="120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4" y="117"/>
                  </a:lnTo>
                  <a:lnTo>
                    <a:pt x="233" y="117"/>
                  </a:lnTo>
                  <a:lnTo>
                    <a:pt x="231" y="117"/>
                  </a:lnTo>
                  <a:lnTo>
                    <a:pt x="230" y="115"/>
                  </a:lnTo>
                  <a:lnTo>
                    <a:pt x="230" y="113"/>
                  </a:lnTo>
                  <a:lnTo>
                    <a:pt x="228" y="113"/>
                  </a:lnTo>
                  <a:lnTo>
                    <a:pt x="228" y="113"/>
                  </a:lnTo>
                  <a:lnTo>
                    <a:pt x="228" y="112"/>
                  </a:lnTo>
                  <a:lnTo>
                    <a:pt x="230" y="112"/>
                  </a:lnTo>
                  <a:lnTo>
                    <a:pt x="231" y="112"/>
                  </a:lnTo>
                  <a:lnTo>
                    <a:pt x="234" y="113"/>
                  </a:lnTo>
                  <a:lnTo>
                    <a:pt x="236" y="113"/>
                  </a:lnTo>
                  <a:lnTo>
                    <a:pt x="236" y="113"/>
                  </a:lnTo>
                  <a:lnTo>
                    <a:pt x="238" y="112"/>
                  </a:lnTo>
                  <a:close/>
                  <a:moveTo>
                    <a:pt x="447" y="107"/>
                  </a:moveTo>
                  <a:lnTo>
                    <a:pt x="451" y="107"/>
                  </a:lnTo>
                  <a:lnTo>
                    <a:pt x="451" y="109"/>
                  </a:lnTo>
                  <a:lnTo>
                    <a:pt x="451" y="110"/>
                  </a:lnTo>
                  <a:lnTo>
                    <a:pt x="451" y="110"/>
                  </a:lnTo>
                  <a:lnTo>
                    <a:pt x="449" y="110"/>
                  </a:lnTo>
                  <a:lnTo>
                    <a:pt x="447" y="109"/>
                  </a:lnTo>
                  <a:lnTo>
                    <a:pt x="447" y="109"/>
                  </a:lnTo>
                  <a:lnTo>
                    <a:pt x="447" y="107"/>
                  </a:lnTo>
                  <a:lnTo>
                    <a:pt x="447" y="107"/>
                  </a:lnTo>
                  <a:close/>
                  <a:moveTo>
                    <a:pt x="405" y="104"/>
                  </a:moveTo>
                  <a:lnTo>
                    <a:pt x="406" y="106"/>
                  </a:lnTo>
                  <a:lnTo>
                    <a:pt x="406" y="106"/>
                  </a:lnTo>
                  <a:lnTo>
                    <a:pt x="406" y="106"/>
                  </a:lnTo>
                  <a:lnTo>
                    <a:pt x="406" y="107"/>
                  </a:lnTo>
                  <a:lnTo>
                    <a:pt x="405" y="107"/>
                  </a:lnTo>
                  <a:lnTo>
                    <a:pt x="403" y="107"/>
                  </a:lnTo>
                  <a:lnTo>
                    <a:pt x="403" y="109"/>
                  </a:lnTo>
                  <a:lnTo>
                    <a:pt x="402" y="110"/>
                  </a:lnTo>
                  <a:lnTo>
                    <a:pt x="400" y="109"/>
                  </a:lnTo>
                  <a:lnTo>
                    <a:pt x="397" y="109"/>
                  </a:lnTo>
                  <a:lnTo>
                    <a:pt x="397" y="109"/>
                  </a:lnTo>
                  <a:lnTo>
                    <a:pt x="395" y="109"/>
                  </a:lnTo>
                  <a:lnTo>
                    <a:pt x="394" y="109"/>
                  </a:lnTo>
                  <a:lnTo>
                    <a:pt x="392" y="110"/>
                  </a:lnTo>
                  <a:lnTo>
                    <a:pt x="392" y="110"/>
                  </a:lnTo>
                  <a:lnTo>
                    <a:pt x="392" y="109"/>
                  </a:lnTo>
                  <a:lnTo>
                    <a:pt x="392" y="107"/>
                  </a:lnTo>
                  <a:lnTo>
                    <a:pt x="395" y="106"/>
                  </a:lnTo>
                  <a:lnTo>
                    <a:pt x="397" y="106"/>
                  </a:lnTo>
                  <a:lnTo>
                    <a:pt x="398" y="106"/>
                  </a:lnTo>
                  <a:lnTo>
                    <a:pt x="400" y="106"/>
                  </a:lnTo>
                  <a:lnTo>
                    <a:pt x="402" y="104"/>
                  </a:lnTo>
                  <a:lnTo>
                    <a:pt x="405" y="104"/>
                  </a:lnTo>
                  <a:close/>
                  <a:moveTo>
                    <a:pt x="414" y="104"/>
                  </a:moveTo>
                  <a:lnTo>
                    <a:pt x="416" y="104"/>
                  </a:lnTo>
                  <a:lnTo>
                    <a:pt x="416" y="104"/>
                  </a:lnTo>
                  <a:lnTo>
                    <a:pt x="416" y="104"/>
                  </a:lnTo>
                  <a:lnTo>
                    <a:pt x="416" y="106"/>
                  </a:lnTo>
                  <a:lnTo>
                    <a:pt x="414" y="106"/>
                  </a:lnTo>
                  <a:lnTo>
                    <a:pt x="416" y="104"/>
                  </a:lnTo>
                  <a:lnTo>
                    <a:pt x="414" y="104"/>
                  </a:lnTo>
                  <a:close/>
                  <a:moveTo>
                    <a:pt x="577" y="101"/>
                  </a:moveTo>
                  <a:lnTo>
                    <a:pt x="580" y="101"/>
                  </a:lnTo>
                  <a:lnTo>
                    <a:pt x="580" y="102"/>
                  </a:lnTo>
                  <a:lnTo>
                    <a:pt x="581" y="104"/>
                  </a:lnTo>
                  <a:lnTo>
                    <a:pt x="583" y="104"/>
                  </a:lnTo>
                  <a:lnTo>
                    <a:pt x="583" y="106"/>
                  </a:lnTo>
                  <a:lnTo>
                    <a:pt x="581" y="109"/>
                  </a:lnTo>
                  <a:lnTo>
                    <a:pt x="580" y="112"/>
                  </a:lnTo>
                  <a:lnTo>
                    <a:pt x="578" y="113"/>
                  </a:lnTo>
                  <a:lnTo>
                    <a:pt x="577" y="115"/>
                  </a:lnTo>
                  <a:lnTo>
                    <a:pt x="574" y="117"/>
                  </a:lnTo>
                  <a:lnTo>
                    <a:pt x="569" y="117"/>
                  </a:lnTo>
                  <a:lnTo>
                    <a:pt x="567" y="117"/>
                  </a:lnTo>
                  <a:lnTo>
                    <a:pt x="564" y="117"/>
                  </a:lnTo>
                  <a:lnTo>
                    <a:pt x="564" y="117"/>
                  </a:lnTo>
                  <a:lnTo>
                    <a:pt x="564" y="113"/>
                  </a:lnTo>
                  <a:lnTo>
                    <a:pt x="566" y="109"/>
                  </a:lnTo>
                  <a:lnTo>
                    <a:pt x="569" y="106"/>
                  </a:lnTo>
                  <a:lnTo>
                    <a:pt x="570" y="104"/>
                  </a:lnTo>
                  <a:lnTo>
                    <a:pt x="572" y="102"/>
                  </a:lnTo>
                  <a:lnTo>
                    <a:pt x="574" y="102"/>
                  </a:lnTo>
                  <a:lnTo>
                    <a:pt x="577" y="101"/>
                  </a:lnTo>
                  <a:close/>
                  <a:moveTo>
                    <a:pt x="477" y="98"/>
                  </a:moveTo>
                  <a:lnTo>
                    <a:pt x="477" y="98"/>
                  </a:lnTo>
                  <a:lnTo>
                    <a:pt x="479" y="99"/>
                  </a:lnTo>
                  <a:lnTo>
                    <a:pt x="477" y="99"/>
                  </a:lnTo>
                  <a:lnTo>
                    <a:pt x="477" y="102"/>
                  </a:lnTo>
                  <a:lnTo>
                    <a:pt x="476" y="106"/>
                  </a:lnTo>
                  <a:lnTo>
                    <a:pt x="476" y="106"/>
                  </a:lnTo>
                  <a:lnTo>
                    <a:pt x="474" y="107"/>
                  </a:lnTo>
                  <a:lnTo>
                    <a:pt x="474" y="107"/>
                  </a:lnTo>
                  <a:lnTo>
                    <a:pt x="473" y="109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73" y="110"/>
                  </a:lnTo>
                  <a:lnTo>
                    <a:pt x="469" y="110"/>
                  </a:lnTo>
                  <a:lnTo>
                    <a:pt x="469" y="110"/>
                  </a:lnTo>
                  <a:lnTo>
                    <a:pt x="469" y="109"/>
                  </a:lnTo>
                  <a:lnTo>
                    <a:pt x="469" y="109"/>
                  </a:lnTo>
                  <a:lnTo>
                    <a:pt x="469" y="107"/>
                  </a:lnTo>
                  <a:lnTo>
                    <a:pt x="469" y="106"/>
                  </a:lnTo>
                  <a:lnTo>
                    <a:pt x="469" y="106"/>
                  </a:lnTo>
                  <a:lnTo>
                    <a:pt x="471" y="106"/>
                  </a:lnTo>
                  <a:lnTo>
                    <a:pt x="471" y="102"/>
                  </a:lnTo>
                  <a:lnTo>
                    <a:pt x="471" y="102"/>
                  </a:lnTo>
                  <a:lnTo>
                    <a:pt x="473" y="102"/>
                  </a:lnTo>
                  <a:lnTo>
                    <a:pt x="474" y="101"/>
                  </a:lnTo>
                  <a:lnTo>
                    <a:pt x="474" y="101"/>
                  </a:lnTo>
                  <a:lnTo>
                    <a:pt x="474" y="99"/>
                  </a:lnTo>
                  <a:lnTo>
                    <a:pt x="476" y="99"/>
                  </a:lnTo>
                  <a:lnTo>
                    <a:pt x="476" y="98"/>
                  </a:lnTo>
                  <a:lnTo>
                    <a:pt x="476" y="98"/>
                  </a:lnTo>
                  <a:lnTo>
                    <a:pt x="477" y="98"/>
                  </a:lnTo>
                  <a:close/>
                  <a:moveTo>
                    <a:pt x="480" y="98"/>
                  </a:moveTo>
                  <a:lnTo>
                    <a:pt x="482" y="99"/>
                  </a:lnTo>
                  <a:lnTo>
                    <a:pt x="482" y="99"/>
                  </a:lnTo>
                  <a:lnTo>
                    <a:pt x="480" y="99"/>
                  </a:lnTo>
                  <a:lnTo>
                    <a:pt x="480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79" y="98"/>
                  </a:lnTo>
                  <a:lnTo>
                    <a:pt x="480" y="98"/>
                  </a:lnTo>
                  <a:close/>
                  <a:moveTo>
                    <a:pt x="227" y="98"/>
                  </a:moveTo>
                  <a:lnTo>
                    <a:pt x="227" y="98"/>
                  </a:lnTo>
                  <a:lnTo>
                    <a:pt x="228" y="98"/>
                  </a:lnTo>
                  <a:lnTo>
                    <a:pt x="228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lnTo>
                    <a:pt x="227" y="98"/>
                  </a:lnTo>
                  <a:close/>
                  <a:moveTo>
                    <a:pt x="433" y="98"/>
                  </a:moveTo>
                  <a:lnTo>
                    <a:pt x="433" y="98"/>
                  </a:lnTo>
                  <a:lnTo>
                    <a:pt x="433" y="98"/>
                  </a:lnTo>
                  <a:lnTo>
                    <a:pt x="433" y="98"/>
                  </a:lnTo>
                  <a:lnTo>
                    <a:pt x="433" y="99"/>
                  </a:lnTo>
                  <a:lnTo>
                    <a:pt x="433" y="99"/>
                  </a:lnTo>
                  <a:lnTo>
                    <a:pt x="432" y="98"/>
                  </a:lnTo>
                  <a:lnTo>
                    <a:pt x="432" y="98"/>
                  </a:lnTo>
                  <a:lnTo>
                    <a:pt x="433" y="98"/>
                  </a:lnTo>
                  <a:lnTo>
                    <a:pt x="433" y="98"/>
                  </a:lnTo>
                  <a:close/>
                  <a:moveTo>
                    <a:pt x="318" y="96"/>
                  </a:moveTo>
                  <a:lnTo>
                    <a:pt x="320" y="96"/>
                  </a:lnTo>
                  <a:lnTo>
                    <a:pt x="320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8" y="98"/>
                  </a:lnTo>
                  <a:lnTo>
                    <a:pt x="318" y="96"/>
                  </a:lnTo>
                  <a:close/>
                  <a:moveTo>
                    <a:pt x="222" y="95"/>
                  </a:moveTo>
                  <a:lnTo>
                    <a:pt x="223" y="96"/>
                  </a:lnTo>
                  <a:lnTo>
                    <a:pt x="223" y="96"/>
                  </a:lnTo>
                  <a:lnTo>
                    <a:pt x="220" y="96"/>
                  </a:lnTo>
                  <a:lnTo>
                    <a:pt x="219" y="98"/>
                  </a:lnTo>
                  <a:lnTo>
                    <a:pt x="219" y="98"/>
                  </a:lnTo>
                  <a:lnTo>
                    <a:pt x="217" y="98"/>
                  </a:lnTo>
                  <a:lnTo>
                    <a:pt x="216" y="99"/>
                  </a:lnTo>
                  <a:lnTo>
                    <a:pt x="214" y="99"/>
                  </a:lnTo>
                  <a:lnTo>
                    <a:pt x="211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5" y="96"/>
                  </a:lnTo>
                  <a:lnTo>
                    <a:pt x="206" y="95"/>
                  </a:lnTo>
                  <a:lnTo>
                    <a:pt x="208" y="95"/>
                  </a:lnTo>
                  <a:lnTo>
                    <a:pt x="222" y="95"/>
                  </a:lnTo>
                  <a:close/>
                  <a:moveTo>
                    <a:pt x="241" y="93"/>
                  </a:moveTo>
                  <a:lnTo>
                    <a:pt x="242" y="93"/>
                  </a:lnTo>
                  <a:lnTo>
                    <a:pt x="242" y="95"/>
                  </a:lnTo>
                  <a:lnTo>
                    <a:pt x="244" y="95"/>
                  </a:lnTo>
                  <a:lnTo>
                    <a:pt x="244" y="95"/>
                  </a:lnTo>
                  <a:lnTo>
                    <a:pt x="242" y="95"/>
                  </a:lnTo>
                  <a:lnTo>
                    <a:pt x="242" y="96"/>
                  </a:lnTo>
                  <a:lnTo>
                    <a:pt x="241" y="96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39" y="95"/>
                  </a:lnTo>
                  <a:lnTo>
                    <a:pt x="241" y="93"/>
                  </a:lnTo>
                  <a:close/>
                  <a:moveTo>
                    <a:pt x="521" y="90"/>
                  </a:moveTo>
                  <a:lnTo>
                    <a:pt x="521" y="91"/>
                  </a:lnTo>
                  <a:lnTo>
                    <a:pt x="520" y="93"/>
                  </a:lnTo>
                  <a:lnTo>
                    <a:pt x="520" y="93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0" y="91"/>
                  </a:lnTo>
                  <a:lnTo>
                    <a:pt x="521" y="90"/>
                  </a:lnTo>
                  <a:lnTo>
                    <a:pt x="521" y="90"/>
                  </a:lnTo>
                  <a:close/>
                  <a:moveTo>
                    <a:pt x="96" y="90"/>
                  </a:moveTo>
                  <a:lnTo>
                    <a:pt x="96" y="90"/>
                  </a:lnTo>
                  <a:lnTo>
                    <a:pt x="96" y="91"/>
                  </a:lnTo>
                  <a:lnTo>
                    <a:pt x="94" y="91"/>
                  </a:lnTo>
                  <a:lnTo>
                    <a:pt x="94" y="91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4" y="90"/>
                  </a:lnTo>
                  <a:lnTo>
                    <a:pt x="96" y="90"/>
                  </a:lnTo>
                  <a:close/>
                  <a:moveTo>
                    <a:pt x="520" y="88"/>
                  </a:moveTo>
                  <a:lnTo>
                    <a:pt x="521" y="88"/>
                  </a:lnTo>
                  <a:lnTo>
                    <a:pt x="521" y="90"/>
                  </a:lnTo>
                  <a:lnTo>
                    <a:pt x="520" y="90"/>
                  </a:lnTo>
                  <a:lnTo>
                    <a:pt x="520" y="88"/>
                  </a:lnTo>
                  <a:lnTo>
                    <a:pt x="520" y="88"/>
                  </a:lnTo>
                  <a:close/>
                  <a:moveTo>
                    <a:pt x="523" y="87"/>
                  </a:moveTo>
                  <a:lnTo>
                    <a:pt x="523" y="88"/>
                  </a:lnTo>
                  <a:lnTo>
                    <a:pt x="523" y="88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lnTo>
                    <a:pt x="523" y="87"/>
                  </a:lnTo>
                  <a:close/>
                  <a:moveTo>
                    <a:pt x="514" y="83"/>
                  </a:moveTo>
                  <a:lnTo>
                    <a:pt x="514" y="85"/>
                  </a:lnTo>
                  <a:lnTo>
                    <a:pt x="515" y="87"/>
                  </a:lnTo>
                  <a:lnTo>
                    <a:pt x="517" y="87"/>
                  </a:lnTo>
                  <a:lnTo>
                    <a:pt x="518" y="88"/>
                  </a:lnTo>
                  <a:lnTo>
                    <a:pt x="518" y="88"/>
                  </a:lnTo>
                  <a:lnTo>
                    <a:pt x="518" y="90"/>
                  </a:lnTo>
                  <a:lnTo>
                    <a:pt x="517" y="91"/>
                  </a:lnTo>
                  <a:lnTo>
                    <a:pt x="517" y="93"/>
                  </a:lnTo>
                  <a:lnTo>
                    <a:pt x="515" y="95"/>
                  </a:lnTo>
                  <a:lnTo>
                    <a:pt x="514" y="95"/>
                  </a:lnTo>
                  <a:lnTo>
                    <a:pt x="512" y="93"/>
                  </a:lnTo>
                  <a:lnTo>
                    <a:pt x="512" y="93"/>
                  </a:lnTo>
                  <a:lnTo>
                    <a:pt x="512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4" y="88"/>
                  </a:lnTo>
                  <a:lnTo>
                    <a:pt x="512" y="88"/>
                  </a:lnTo>
                  <a:lnTo>
                    <a:pt x="512" y="85"/>
                  </a:lnTo>
                  <a:lnTo>
                    <a:pt x="512" y="85"/>
                  </a:lnTo>
                  <a:lnTo>
                    <a:pt x="514" y="83"/>
                  </a:lnTo>
                  <a:close/>
                  <a:moveTo>
                    <a:pt x="121" y="80"/>
                  </a:moveTo>
                  <a:lnTo>
                    <a:pt x="123" y="80"/>
                  </a:lnTo>
                  <a:lnTo>
                    <a:pt x="126" y="82"/>
                  </a:lnTo>
                  <a:lnTo>
                    <a:pt x="126" y="82"/>
                  </a:lnTo>
                  <a:lnTo>
                    <a:pt x="127" y="83"/>
                  </a:lnTo>
                  <a:lnTo>
                    <a:pt x="129" y="83"/>
                  </a:lnTo>
                  <a:lnTo>
                    <a:pt x="130" y="85"/>
                  </a:lnTo>
                  <a:lnTo>
                    <a:pt x="132" y="85"/>
                  </a:lnTo>
                  <a:lnTo>
                    <a:pt x="134" y="85"/>
                  </a:lnTo>
                  <a:lnTo>
                    <a:pt x="135" y="85"/>
                  </a:lnTo>
                  <a:lnTo>
                    <a:pt x="137" y="8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40" y="85"/>
                  </a:lnTo>
                  <a:lnTo>
                    <a:pt x="140" y="85"/>
                  </a:lnTo>
                  <a:lnTo>
                    <a:pt x="141" y="87"/>
                  </a:lnTo>
                  <a:lnTo>
                    <a:pt x="143" y="88"/>
                  </a:lnTo>
                  <a:lnTo>
                    <a:pt x="143" y="88"/>
                  </a:lnTo>
                  <a:lnTo>
                    <a:pt x="143" y="91"/>
                  </a:lnTo>
                  <a:lnTo>
                    <a:pt x="145" y="93"/>
                  </a:lnTo>
                  <a:lnTo>
                    <a:pt x="146" y="93"/>
                  </a:lnTo>
                  <a:lnTo>
                    <a:pt x="148" y="93"/>
                  </a:lnTo>
                  <a:lnTo>
                    <a:pt x="149" y="93"/>
                  </a:lnTo>
                  <a:lnTo>
                    <a:pt x="154" y="95"/>
                  </a:lnTo>
                  <a:lnTo>
                    <a:pt x="156" y="95"/>
                  </a:lnTo>
                  <a:lnTo>
                    <a:pt x="157" y="93"/>
                  </a:lnTo>
                  <a:lnTo>
                    <a:pt x="157" y="93"/>
                  </a:lnTo>
                  <a:lnTo>
                    <a:pt x="162" y="95"/>
                  </a:lnTo>
                  <a:lnTo>
                    <a:pt x="164" y="95"/>
                  </a:lnTo>
                  <a:lnTo>
                    <a:pt x="165" y="95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5"/>
                  </a:lnTo>
                  <a:lnTo>
                    <a:pt x="170" y="95"/>
                  </a:lnTo>
                  <a:lnTo>
                    <a:pt x="170" y="95"/>
                  </a:lnTo>
                  <a:lnTo>
                    <a:pt x="171" y="95"/>
                  </a:lnTo>
                  <a:lnTo>
                    <a:pt x="173" y="93"/>
                  </a:lnTo>
                  <a:lnTo>
                    <a:pt x="173" y="91"/>
                  </a:lnTo>
                  <a:lnTo>
                    <a:pt x="173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6" y="88"/>
                  </a:lnTo>
                  <a:lnTo>
                    <a:pt x="178" y="88"/>
                  </a:lnTo>
                  <a:lnTo>
                    <a:pt x="178" y="88"/>
                  </a:lnTo>
                  <a:lnTo>
                    <a:pt x="181" y="91"/>
                  </a:lnTo>
                  <a:lnTo>
                    <a:pt x="181" y="91"/>
                  </a:lnTo>
                  <a:lnTo>
                    <a:pt x="184" y="91"/>
                  </a:lnTo>
                  <a:lnTo>
                    <a:pt x="184" y="91"/>
                  </a:lnTo>
                  <a:lnTo>
                    <a:pt x="186" y="91"/>
                  </a:lnTo>
                  <a:lnTo>
                    <a:pt x="186" y="91"/>
                  </a:lnTo>
                  <a:lnTo>
                    <a:pt x="187" y="91"/>
                  </a:lnTo>
                  <a:lnTo>
                    <a:pt x="189" y="93"/>
                  </a:lnTo>
                  <a:lnTo>
                    <a:pt x="189" y="93"/>
                  </a:lnTo>
                  <a:lnTo>
                    <a:pt x="192" y="93"/>
                  </a:lnTo>
                  <a:lnTo>
                    <a:pt x="193" y="95"/>
                  </a:lnTo>
                  <a:lnTo>
                    <a:pt x="195" y="95"/>
                  </a:lnTo>
                  <a:lnTo>
                    <a:pt x="197" y="95"/>
                  </a:lnTo>
                  <a:lnTo>
                    <a:pt x="200" y="95"/>
                  </a:lnTo>
                  <a:lnTo>
                    <a:pt x="201" y="95"/>
                  </a:lnTo>
                  <a:lnTo>
                    <a:pt x="201" y="96"/>
                  </a:lnTo>
                  <a:lnTo>
                    <a:pt x="201" y="99"/>
                  </a:lnTo>
                  <a:lnTo>
                    <a:pt x="203" y="99"/>
                  </a:lnTo>
                  <a:lnTo>
                    <a:pt x="203" y="99"/>
                  </a:lnTo>
                  <a:lnTo>
                    <a:pt x="205" y="101"/>
                  </a:lnTo>
                  <a:lnTo>
                    <a:pt x="205" y="102"/>
                  </a:lnTo>
                  <a:lnTo>
                    <a:pt x="205" y="104"/>
                  </a:lnTo>
                  <a:lnTo>
                    <a:pt x="208" y="106"/>
                  </a:lnTo>
                  <a:lnTo>
                    <a:pt x="211" y="106"/>
                  </a:lnTo>
                  <a:lnTo>
                    <a:pt x="214" y="107"/>
                  </a:lnTo>
                  <a:lnTo>
                    <a:pt x="219" y="106"/>
                  </a:lnTo>
                  <a:lnTo>
                    <a:pt x="220" y="106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7" y="107"/>
                  </a:lnTo>
                  <a:lnTo>
                    <a:pt x="228" y="107"/>
                  </a:lnTo>
                  <a:lnTo>
                    <a:pt x="228" y="109"/>
                  </a:lnTo>
                  <a:lnTo>
                    <a:pt x="228" y="110"/>
                  </a:lnTo>
                  <a:lnTo>
                    <a:pt x="227" y="113"/>
                  </a:lnTo>
                  <a:lnTo>
                    <a:pt x="227" y="115"/>
                  </a:lnTo>
                  <a:lnTo>
                    <a:pt x="227" y="117"/>
                  </a:lnTo>
                  <a:lnTo>
                    <a:pt x="228" y="118"/>
                  </a:lnTo>
                  <a:lnTo>
                    <a:pt x="228" y="120"/>
                  </a:lnTo>
                  <a:lnTo>
                    <a:pt x="230" y="120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28" y="121"/>
                  </a:lnTo>
                  <a:lnTo>
                    <a:pt x="227" y="121"/>
                  </a:lnTo>
                  <a:lnTo>
                    <a:pt x="227" y="120"/>
                  </a:lnTo>
                  <a:lnTo>
                    <a:pt x="225" y="120"/>
                  </a:lnTo>
                  <a:lnTo>
                    <a:pt x="223" y="120"/>
                  </a:lnTo>
                  <a:lnTo>
                    <a:pt x="220" y="118"/>
                  </a:lnTo>
                  <a:lnTo>
                    <a:pt x="217" y="117"/>
                  </a:lnTo>
                  <a:lnTo>
                    <a:pt x="211" y="115"/>
                  </a:lnTo>
                  <a:lnTo>
                    <a:pt x="209" y="115"/>
                  </a:lnTo>
                  <a:lnTo>
                    <a:pt x="208" y="115"/>
                  </a:lnTo>
                  <a:lnTo>
                    <a:pt x="206" y="115"/>
                  </a:lnTo>
                  <a:lnTo>
                    <a:pt x="205" y="117"/>
                  </a:lnTo>
                  <a:lnTo>
                    <a:pt x="203" y="117"/>
                  </a:lnTo>
                  <a:lnTo>
                    <a:pt x="201" y="117"/>
                  </a:lnTo>
                  <a:lnTo>
                    <a:pt x="198" y="115"/>
                  </a:lnTo>
                  <a:lnTo>
                    <a:pt x="195" y="115"/>
                  </a:lnTo>
                  <a:lnTo>
                    <a:pt x="186" y="115"/>
                  </a:lnTo>
                  <a:lnTo>
                    <a:pt x="184" y="113"/>
                  </a:lnTo>
                  <a:lnTo>
                    <a:pt x="179" y="113"/>
                  </a:lnTo>
                  <a:lnTo>
                    <a:pt x="176" y="113"/>
                  </a:lnTo>
                  <a:lnTo>
                    <a:pt x="173" y="112"/>
                  </a:lnTo>
                  <a:lnTo>
                    <a:pt x="165" y="109"/>
                  </a:lnTo>
                  <a:lnTo>
                    <a:pt x="162" y="107"/>
                  </a:lnTo>
                  <a:lnTo>
                    <a:pt x="154" y="106"/>
                  </a:lnTo>
                  <a:lnTo>
                    <a:pt x="152" y="106"/>
                  </a:lnTo>
                  <a:lnTo>
                    <a:pt x="149" y="106"/>
                  </a:lnTo>
                  <a:lnTo>
                    <a:pt x="148" y="106"/>
                  </a:lnTo>
                  <a:lnTo>
                    <a:pt x="146" y="106"/>
                  </a:lnTo>
                  <a:lnTo>
                    <a:pt x="143" y="106"/>
                  </a:lnTo>
                  <a:lnTo>
                    <a:pt x="143" y="107"/>
                  </a:lnTo>
                  <a:lnTo>
                    <a:pt x="141" y="107"/>
                  </a:lnTo>
                  <a:lnTo>
                    <a:pt x="140" y="107"/>
                  </a:lnTo>
                  <a:lnTo>
                    <a:pt x="138" y="107"/>
                  </a:lnTo>
                  <a:lnTo>
                    <a:pt x="134" y="107"/>
                  </a:lnTo>
                  <a:lnTo>
                    <a:pt x="132" y="106"/>
                  </a:lnTo>
                  <a:lnTo>
                    <a:pt x="130" y="106"/>
                  </a:lnTo>
                  <a:lnTo>
                    <a:pt x="129" y="104"/>
                  </a:lnTo>
                  <a:lnTo>
                    <a:pt x="129" y="104"/>
                  </a:lnTo>
                  <a:lnTo>
                    <a:pt x="124" y="102"/>
                  </a:lnTo>
                  <a:lnTo>
                    <a:pt x="121" y="102"/>
                  </a:lnTo>
                  <a:lnTo>
                    <a:pt x="115" y="102"/>
                  </a:lnTo>
                  <a:lnTo>
                    <a:pt x="113" y="102"/>
                  </a:lnTo>
                  <a:lnTo>
                    <a:pt x="113" y="101"/>
                  </a:lnTo>
                  <a:lnTo>
                    <a:pt x="111" y="101"/>
                  </a:lnTo>
                  <a:lnTo>
                    <a:pt x="111" y="99"/>
                  </a:lnTo>
                  <a:lnTo>
                    <a:pt x="113" y="99"/>
                  </a:lnTo>
                  <a:lnTo>
                    <a:pt x="113" y="98"/>
                  </a:lnTo>
                  <a:lnTo>
                    <a:pt x="113" y="96"/>
                  </a:lnTo>
                  <a:lnTo>
                    <a:pt x="108" y="95"/>
                  </a:lnTo>
                  <a:lnTo>
                    <a:pt x="105" y="95"/>
                  </a:lnTo>
                  <a:lnTo>
                    <a:pt x="104" y="95"/>
                  </a:lnTo>
                  <a:lnTo>
                    <a:pt x="102" y="95"/>
                  </a:lnTo>
                  <a:lnTo>
                    <a:pt x="100" y="95"/>
                  </a:lnTo>
                  <a:lnTo>
                    <a:pt x="99" y="95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1"/>
                  </a:lnTo>
                  <a:lnTo>
                    <a:pt x="96" y="91"/>
                  </a:lnTo>
                  <a:lnTo>
                    <a:pt x="97" y="91"/>
                  </a:lnTo>
                  <a:lnTo>
                    <a:pt x="97" y="93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99" y="93"/>
                  </a:lnTo>
                  <a:lnTo>
                    <a:pt x="100" y="91"/>
                  </a:lnTo>
                  <a:lnTo>
                    <a:pt x="100" y="90"/>
                  </a:lnTo>
                  <a:lnTo>
                    <a:pt x="100" y="88"/>
                  </a:lnTo>
                  <a:lnTo>
                    <a:pt x="102" y="88"/>
                  </a:lnTo>
                  <a:lnTo>
                    <a:pt x="102" y="88"/>
                  </a:lnTo>
                  <a:lnTo>
                    <a:pt x="104" y="88"/>
                  </a:lnTo>
                  <a:lnTo>
                    <a:pt x="104" y="83"/>
                  </a:lnTo>
                  <a:lnTo>
                    <a:pt x="105" y="82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8" y="80"/>
                  </a:lnTo>
                  <a:lnTo>
                    <a:pt x="111" y="82"/>
                  </a:lnTo>
                  <a:lnTo>
                    <a:pt x="113" y="82"/>
                  </a:lnTo>
                  <a:lnTo>
                    <a:pt x="115" y="82"/>
                  </a:lnTo>
                  <a:lnTo>
                    <a:pt x="116" y="82"/>
                  </a:lnTo>
                  <a:lnTo>
                    <a:pt x="118" y="83"/>
                  </a:lnTo>
                  <a:lnTo>
                    <a:pt x="119" y="83"/>
                  </a:lnTo>
                  <a:lnTo>
                    <a:pt x="119" y="82"/>
                  </a:lnTo>
                  <a:lnTo>
                    <a:pt x="121" y="82"/>
                  </a:lnTo>
                  <a:lnTo>
                    <a:pt x="121" y="80"/>
                  </a:lnTo>
                  <a:close/>
                  <a:moveTo>
                    <a:pt x="365" y="80"/>
                  </a:moveTo>
                  <a:lnTo>
                    <a:pt x="367" y="80"/>
                  </a:lnTo>
                  <a:lnTo>
                    <a:pt x="367" y="82"/>
                  </a:lnTo>
                  <a:lnTo>
                    <a:pt x="367" y="82"/>
                  </a:lnTo>
                  <a:lnTo>
                    <a:pt x="367" y="80"/>
                  </a:lnTo>
                  <a:lnTo>
                    <a:pt x="365" y="80"/>
                  </a:lnTo>
                  <a:lnTo>
                    <a:pt x="365" y="80"/>
                  </a:lnTo>
                  <a:close/>
                  <a:moveTo>
                    <a:pt x="315" y="79"/>
                  </a:moveTo>
                  <a:lnTo>
                    <a:pt x="316" y="80"/>
                  </a:lnTo>
                  <a:lnTo>
                    <a:pt x="316" y="80"/>
                  </a:lnTo>
                  <a:lnTo>
                    <a:pt x="316" y="85"/>
                  </a:lnTo>
                  <a:lnTo>
                    <a:pt x="315" y="88"/>
                  </a:lnTo>
                  <a:lnTo>
                    <a:pt x="315" y="87"/>
                  </a:lnTo>
                  <a:lnTo>
                    <a:pt x="315" y="85"/>
                  </a:lnTo>
                  <a:lnTo>
                    <a:pt x="315" y="83"/>
                  </a:lnTo>
                  <a:lnTo>
                    <a:pt x="315" y="83"/>
                  </a:lnTo>
                  <a:lnTo>
                    <a:pt x="315" y="80"/>
                  </a:lnTo>
                  <a:lnTo>
                    <a:pt x="315" y="79"/>
                  </a:lnTo>
                  <a:close/>
                  <a:moveTo>
                    <a:pt x="203" y="77"/>
                  </a:moveTo>
                  <a:lnTo>
                    <a:pt x="203" y="79"/>
                  </a:lnTo>
                  <a:lnTo>
                    <a:pt x="203" y="79"/>
                  </a:lnTo>
                  <a:lnTo>
                    <a:pt x="203" y="79"/>
                  </a:lnTo>
                  <a:lnTo>
                    <a:pt x="201" y="79"/>
                  </a:lnTo>
                  <a:lnTo>
                    <a:pt x="201" y="79"/>
                  </a:lnTo>
                  <a:lnTo>
                    <a:pt x="203" y="77"/>
                  </a:lnTo>
                  <a:lnTo>
                    <a:pt x="203" y="77"/>
                  </a:lnTo>
                  <a:close/>
                  <a:moveTo>
                    <a:pt x="492" y="76"/>
                  </a:moveTo>
                  <a:lnTo>
                    <a:pt x="492" y="76"/>
                  </a:lnTo>
                  <a:lnTo>
                    <a:pt x="492" y="77"/>
                  </a:lnTo>
                  <a:lnTo>
                    <a:pt x="493" y="77"/>
                  </a:lnTo>
                  <a:lnTo>
                    <a:pt x="493" y="79"/>
                  </a:lnTo>
                  <a:lnTo>
                    <a:pt x="493" y="79"/>
                  </a:lnTo>
                  <a:lnTo>
                    <a:pt x="493" y="80"/>
                  </a:lnTo>
                  <a:lnTo>
                    <a:pt x="492" y="80"/>
                  </a:lnTo>
                  <a:lnTo>
                    <a:pt x="492" y="80"/>
                  </a:lnTo>
                  <a:lnTo>
                    <a:pt x="492" y="79"/>
                  </a:lnTo>
                  <a:lnTo>
                    <a:pt x="492" y="77"/>
                  </a:lnTo>
                  <a:lnTo>
                    <a:pt x="492" y="76"/>
                  </a:lnTo>
                  <a:close/>
                  <a:moveTo>
                    <a:pt x="518" y="74"/>
                  </a:moveTo>
                  <a:lnTo>
                    <a:pt x="520" y="74"/>
                  </a:lnTo>
                  <a:lnTo>
                    <a:pt x="520" y="74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21" y="76"/>
                  </a:lnTo>
                  <a:lnTo>
                    <a:pt x="521" y="77"/>
                  </a:lnTo>
                  <a:lnTo>
                    <a:pt x="521" y="77"/>
                  </a:lnTo>
                  <a:lnTo>
                    <a:pt x="521" y="79"/>
                  </a:lnTo>
                  <a:lnTo>
                    <a:pt x="521" y="80"/>
                  </a:lnTo>
                  <a:lnTo>
                    <a:pt x="521" y="80"/>
                  </a:lnTo>
                  <a:lnTo>
                    <a:pt x="521" y="82"/>
                  </a:lnTo>
                  <a:lnTo>
                    <a:pt x="521" y="83"/>
                  </a:lnTo>
                  <a:lnTo>
                    <a:pt x="521" y="83"/>
                  </a:lnTo>
                  <a:lnTo>
                    <a:pt x="521" y="85"/>
                  </a:lnTo>
                  <a:lnTo>
                    <a:pt x="521" y="85"/>
                  </a:lnTo>
                  <a:lnTo>
                    <a:pt x="521" y="87"/>
                  </a:lnTo>
                  <a:lnTo>
                    <a:pt x="520" y="87"/>
                  </a:lnTo>
                  <a:lnTo>
                    <a:pt x="520" y="87"/>
                  </a:lnTo>
                  <a:lnTo>
                    <a:pt x="517" y="87"/>
                  </a:lnTo>
                  <a:lnTo>
                    <a:pt x="517" y="85"/>
                  </a:lnTo>
                  <a:lnTo>
                    <a:pt x="515" y="85"/>
                  </a:lnTo>
                  <a:lnTo>
                    <a:pt x="515" y="83"/>
                  </a:lnTo>
                  <a:lnTo>
                    <a:pt x="514" y="83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4" y="82"/>
                  </a:lnTo>
                  <a:lnTo>
                    <a:pt x="515" y="82"/>
                  </a:lnTo>
                  <a:lnTo>
                    <a:pt x="515" y="80"/>
                  </a:lnTo>
                  <a:lnTo>
                    <a:pt x="515" y="79"/>
                  </a:lnTo>
                  <a:lnTo>
                    <a:pt x="514" y="77"/>
                  </a:lnTo>
                  <a:lnTo>
                    <a:pt x="514" y="77"/>
                  </a:lnTo>
                  <a:lnTo>
                    <a:pt x="515" y="77"/>
                  </a:lnTo>
                  <a:lnTo>
                    <a:pt x="515" y="77"/>
                  </a:lnTo>
                  <a:lnTo>
                    <a:pt x="517" y="76"/>
                  </a:lnTo>
                  <a:lnTo>
                    <a:pt x="518" y="74"/>
                  </a:lnTo>
                  <a:lnTo>
                    <a:pt x="518" y="74"/>
                  </a:lnTo>
                  <a:lnTo>
                    <a:pt x="518" y="74"/>
                  </a:lnTo>
                  <a:close/>
                  <a:moveTo>
                    <a:pt x="498" y="71"/>
                  </a:moveTo>
                  <a:lnTo>
                    <a:pt x="498" y="72"/>
                  </a:lnTo>
                  <a:lnTo>
                    <a:pt x="499" y="72"/>
                  </a:lnTo>
                  <a:lnTo>
                    <a:pt x="498" y="76"/>
                  </a:lnTo>
                  <a:lnTo>
                    <a:pt x="496" y="77"/>
                  </a:lnTo>
                  <a:lnTo>
                    <a:pt x="495" y="80"/>
                  </a:lnTo>
                  <a:lnTo>
                    <a:pt x="495" y="82"/>
                  </a:lnTo>
                  <a:lnTo>
                    <a:pt x="495" y="79"/>
                  </a:lnTo>
                  <a:lnTo>
                    <a:pt x="496" y="77"/>
                  </a:lnTo>
                  <a:lnTo>
                    <a:pt x="496" y="76"/>
                  </a:lnTo>
                  <a:lnTo>
                    <a:pt x="498" y="71"/>
                  </a:lnTo>
                  <a:close/>
                  <a:moveTo>
                    <a:pt x="50" y="71"/>
                  </a:moveTo>
                  <a:lnTo>
                    <a:pt x="52" y="71"/>
                  </a:lnTo>
                  <a:lnTo>
                    <a:pt x="53" y="72"/>
                  </a:lnTo>
                  <a:lnTo>
                    <a:pt x="55" y="72"/>
                  </a:lnTo>
                  <a:lnTo>
                    <a:pt x="53" y="74"/>
                  </a:lnTo>
                  <a:lnTo>
                    <a:pt x="53" y="74"/>
                  </a:lnTo>
                  <a:lnTo>
                    <a:pt x="50" y="72"/>
                  </a:lnTo>
                  <a:lnTo>
                    <a:pt x="50" y="72"/>
                  </a:lnTo>
                  <a:lnTo>
                    <a:pt x="50" y="71"/>
                  </a:lnTo>
                  <a:close/>
                  <a:moveTo>
                    <a:pt x="361" y="71"/>
                  </a:moveTo>
                  <a:lnTo>
                    <a:pt x="361" y="71"/>
                  </a:lnTo>
                  <a:lnTo>
                    <a:pt x="361" y="72"/>
                  </a:lnTo>
                  <a:lnTo>
                    <a:pt x="361" y="72"/>
                  </a:lnTo>
                  <a:lnTo>
                    <a:pt x="359" y="72"/>
                  </a:lnTo>
                  <a:lnTo>
                    <a:pt x="359" y="71"/>
                  </a:lnTo>
                  <a:lnTo>
                    <a:pt x="359" y="71"/>
                  </a:lnTo>
                  <a:lnTo>
                    <a:pt x="361" y="71"/>
                  </a:lnTo>
                  <a:close/>
                  <a:moveTo>
                    <a:pt x="335" y="68"/>
                  </a:moveTo>
                  <a:lnTo>
                    <a:pt x="337" y="68"/>
                  </a:lnTo>
                  <a:lnTo>
                    <a:pt x="337" y="69"/>
                  </a:lnTo>
                  <a:lnTo>
                    <a:pt x="339" y="69"/>
                  </a:lnTo>
                  <a:lnTo>
                    <a:pt x="339" y="71"/>
                  </a:lnTo>
                  <a:lnTo>
                    <a:pt x="339" y="74"/>
                  </a:lnTo>
                  <a:lnTo>
                    <a:pt x="337" y="74"/>
                  </a:lnTo>
                  <a:lnTo>
                    <a:pt x="335" y="72"/>
                  </a:lnTo>
                  <a:lnTo>
                    <a:pt x="334" y="71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9"/>
                  </a:lnTo>
                  <a:lnTo>
                    <a:pt x="335" y="68"/>
                  </a:lnTo>
                  <a:close/>
                  <a:moveTo>
                    <a:pt x="348" y="61"/>
                  </a:moveTo>
                  <a:lnTo>
                    <a:pt x="348" y="63"/>
                  </a:lnTo>
                  <a:lnTo>
                    <a:pt x="348" y="66"/>
                  </a:lnTo>
                  <a:lnTo>
                    <a:pt x="346" y="69"/>
                  </a:lnTo>
                  <a:lnTo>
                    <a:pt x="346" y="71"/>
                  </a:lnTo>
                  <a:lnTo>
                    <a:pt x="346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5" y="72"/>
                  </a:lnTo>
                  <a:lnTo>
                    <a:pt x="343" y="72"/>
                  </a:lnTo>
                  <a:lnTo>
                    <a:pt x="343" y="72"/>
                  </a:lnTo>
                  <a:lnTo>
                    <a:pt x="342" y="72"/>
                  </a:lnTo>
                  <a:lnTo>
                    <a:pt x="342" y="72"/>
                  </a:lnTo>
                  <a:lnTo>
                    <a:pt x="342" y="69"/>
                  </a:lnTo>
                  <a:lnTo>
                    <a:pt x="343" y="68"/>
                  </a:lnTo>
                  <a:lnTo>
                    <a:pt x="343" y="68"/>
                  </a:lnTo>
                  <a:lnTo>
                    <a:pt x="342" y="65"/>
                  </a:lnTo>
                  <a:lnTo>
                    <a:pt x="343" y="65"/>
                  </a:lnTo>
                  <a:lnTo>
                    <a:pt x="345" y="63"/>
                  </a:lnTo>
                  <a:lnTo>
                    <a:pt x="346" y="61"/>
                  </a:lnTo>
                  <a:lnTo>
                    <a:pt x="348" y="61"/>
                  </a:lnTo>
                  <a:close/>
                  <a:moveTo>
                    <a:pt x="353" y="58"/>
                  </a:moveTo>
                  <a:lnTo>
                    <a:pt x="353" y="58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4" y="65"/>
                  </a:lnTo>
                  <a:lnTo>
                    <a:pt x="354" y="63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3" y="66"/>
                  </a:lnTo>
                  <a:lnTo>
                    <a:pt x="351" y="66"/>
                  </a:lnTo>
                  <a:lnTo>
                    <a:pt x="351" y="69"/>
                  </a:lnTo>
                  <a:lnTo>
                    <a:pt x="351" y="69"/>
                  </a:lnTo>
                  <a:lnTo>
                    <a:pt x="353" y="69"/>
                  </a:lnTo>
                  <a:lnTo>
                    <a:pt x="353" y="69"/>
                  </a:lnTo>
                  <a:lnTo>
                    <a:pt x="354" y="71"/>
                  </a:lnTo>
                  <a:lnTo>
                    <a:pt x="354" y="71"/>
                  </a:lnTo>
                  <a:lnTo>
                    <a:pt x="354" y="72"/>
                  </a:lnTo>
                  <a:lnTo>
                    <a:pt x="354" y="72"/>
                  </a:lnTo>
                  <a:lnTo>
                    <a:pt x="353" y="72"/>
                  </a:lnTo>
                  <a:lnTo>
                    <a:pt x="351" y="72"/>
                  </a:lnTo>
                  <a:lnTo>
                    <a:pt x="351" y="72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1" y="74"/>
                  </a:lnTo>
                  <a:lnTo>
                    <a:pt x="350" y="76"/>
                  </a:lnTo>
                  <a:lnTo>
                    <a:pt x="350" y="77"/>
                  </a:lnTo>
                  <a:lnTo>
                    <a:pt x="348" y="76"/>
                  </a:lnTo>
                  <a:lnTo>
                    <a:pt x="348" y="77"/>
                  </a:lnTo>
                  <a:lnTo>
                    <a:pt x="346" y="77"/>
                  </a:lnTo>
                  <a:lnTo>
                    <a:pt x="346" y="76"/>
                  </a:lnTo>
                  <a:lnTo>
                    <a:pt x="346" y="74"/>
                  </a:lnTo>
                  <a:lnTo>
                    <a:pt x="346" y="74"/>
                  </a:lnTo>
                  <a:lnTo>
                    <a:pt x="346" y="72"/>
                  </a:lnTo>
                  <a:lnTo>
                    <a:pt x="346" y="72"/>
                  </a:lnTo>
                  <a:lnTo>
                    <a:pt x="348" y="71"/>
                  </a:lnTo>
                  <a:lnTo>
                    <a:pt x="348" y="71"/>
                  </a:lnTo>
                  <a:lnTo>
                    <a:pt x="348" y="69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50" y="66"/>
                  </a:lnTo>
                  <a:lnTo>
                    <a:pt x="350" y="65"/>
                  </a:lnTo>
                  <a:lnTo>
                    <a:pt x="350" y="61"/>
                  </a:lnTo>
                  <a:lnTo>
                    <a:pt x="351" y="60"/>
                  </a:lnTo>
                  <a:lnTo>
                    <a:pt x="353" y="58"/>
                  </a:lnTo>
                  <a:lnTo>
                    <a:pt x="353" y="58"/>
                  </a:lnTo>
                  <a:close/>
                  <a:moveTo>
                    <a:pt x="501" y="55"/>
                  </a:moveTo>
                  <a:lnTo>
                    <a:pt x="503" y="55"/>
                  </a:lnTo>
                  <a:lnTo>
                    <a:pt x="504" y="57"/>
                  </a:lnTo>
                  <a:lnTo>
                    <a:pt x="506" y="57"/>
                  </a:lnTo>
                  <a:lnTo>
                    <a:pt x="504" y="57"/>
                  </a:lnTo>
                  <a:lnTo>
                    <a:pt x="501" y="55"/>
                  </a:lnTo>
                  <a:lnTo>
                    <a:pt x="501" y="55"/>
                  </a:lnTo>
                  <a:close/>
                  <a:moveTo>
                    <a:pt x="353" y="52"/>
                  </a:moveTo>
                  <a:lnTo>
                    <a:pt x="354" y="52"/>
                  </a:lnTo>
                  <a:lnTo>
                    <a:pt x="356" y="54"/>
                  </a:lnTo>
                  <a:lnTo>
                    <a:pt x="356" y="55"/>
                  </a:lnTo>
                  <a:lnTo>
                    <a:pt x="354" y="57"/>
                  </a:lnTo>
                  <a:lnTo>
                    <a:pt x="353" y="57"/>
                  </a:lnTo>
                  <a:lnTo>
                    <a:pt x="351" y="55"/>
                  </a:lnTo>
                  <a:lnTo>
                    <a:pt x="351" y="54"/>
                  </a:lnTo>
                  <a:lnTo>
                    <a:pt x="351" y="54"/>
                  </a:lnTo>
                  <a:lnTo>
                    <a:pt x="353" y="52"/>
                  </a:lnTo>
                  <a:close/>
                  <a:moveTo>
                    <a:pt x="430" y="46"/>
                  </a:moveTo>
                  <a:lnTo>
                    <a:pt x="432" y="46"/>
                  </a:lnTo>
                  <a:lnTo>
                    <a:pt x="432" y="47"/>
                  </a:lnTo>
                  <a:lnTo>
                    <a:pt x="430" y="47"/>
                  </a:lnTo>
                  <a:lnTo>
                    <a:pt x="430" y="46"/>
                  </a:lnTo>
                  <a:lnTo>
                    <a:pt x="430" y="46"/>
                  </a:lnTo>
                  <a:close/>
                  <a:moveTo>
                    <a:pt x="428" y="46"/>
                  </a:moveTo>
                  <a:lnTo>
                    <a:pt x="428" y="46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7"/>
                  </a:lnTo>
                  <a:lnTo>
                    <a:pt x="428" y="49"/>
                  </a:lnTo>
                  <a:lnTo>
                    <a:pt x="428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7" y="49"/>
                  </a:lnTo>
                  <a:lnTo>
                    <a:pt x="425" y="49"/>
                  </a:lnTo>
                  <a:lnTo>
                    <a:pt x="425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9"/>
                  </a:lnTo>
                  <a:lnTo>
                    <a:pt x="424" y="47"/>
                  </a:lnTo>
                  <a:lnTo>
                    <a:pt x="425" y="47"/>
                  </a:lnTo>
                  <a:lnTo>
                    <a:pt x="428" y="46"/>
                  </a:lnTo>
                  <a:close/>
                  <a:moveTo>
                    <a:pt x="433" y="46"/>
                  </a:moveTo>
                  <a:lnTo>
                    <a:pt x="433" y="46"/>
                  </a:lnTo>
                  <a:lnTo>
                    <a:pt x="435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3" y="47"/>
                  </a:lnTo>
                  <a:lnTo>
                    <a:pt x="433" y="47"/>
                  </a:lnTo>
                  <a:lnTo>
                    <a:pt x="433" y="46"/>
                  </a:lnTo>
                  <a:lnTo>
                    <a:pt x="433" y="46"/>
                  </a:lnTo>
                  <a:close/>
                  <a:moveTo>
                    <a:pt x="257" y="44"/>
                  </a:moveTo>
                  <a:lnTo>
                    <a:pt x="257" y="46"/>
                  </a:lnTo>
                  <a:lnTo>
                    <a:pt x="257" y="47"/>
                  </a:lnTo>
                  <a:lnTo>
                    <a:pt x="255" y="46"/>
                  </a:lnTo>
                  <a:lnTo>
                    <a:pt x="257" y="44"/>
                  </a:lnTo>
                  <a:lnTo>
                    <a:pt x="257" y="44"/>
                  </a:lnTo>
                  <a:close/>
                  <a:moveTo>
                    <a:pt x="417" y="43"/>
                  </a:moveTo>
                  <a:lnTo>
                    <a:pt x="419" y="43"/>
                  </a:lnTo>
                  <a:lnTo>
                    <a:pt x="419" y="44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lnTo>
                    <a:pt x="417" y="43"/>
                  </a:lnTo>
                  <a:close/>
                  <a:moveTo>
                    <a:pt x="255" y="43"/>
                  </a:moveTo>
                  <a:lnTo>
                    <a:pt x="255" y="44"/>
                  </a:lnTo>
                  <a:lnTo>
                    <a:pt x="255" y="44"/>
                  </a:lnTo>
                  <a:lnTo>
                    <a:pt x="255" y="46"/>
                  </a:lnTo>
                  <a:lnTo>
                    <a:pt x="255" y="46"/>
                  </a:lnTo>
                  <a:lnTo>
                    <a:pt x="255" y="49"/>
                  </a:lnTo>
                  <a:lnTo>
                    <a:pt x="255" y="49"/>
                  </a:lnTo>
                  <a:lnTo>
                    <a:pt x="255" y="50"/>
                  </a:lnTo>
                  <a:lnTo>
                    <a:pt x="255" y="50"/>
                  </a:lnTo>
                  <a:lnTo>
                    <a:pt x="252" y="54"/>
                  </a:lnTo>
                  <a:lnTo>
                    <a:pt x="252" y="54"/>
                  </a:lnTo>
                  <a:lnTo>
                    <a:pt x="252" y="50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6"/>
                  </a:lnTo>
                  <a:lnTo>
                    <a:pt x="252" y="43"/>
                  </a:lnTo>
                  <a:lnTo>
                    <a:pt x="253" y="43"/>
                  </a:lnTo>
                  <a:lnTo>
                    <a:pt x="255" y="43"/>
                  </a:lnTo>
                  <a:close/>
                  <a:moveTo>
                    <a:pt x="403" y="39"/>
                  </a:moveTo>
                  <a:lnTo>
                    <a:pt x="406" y="39"/>
                  </a:lnTo>
                  <a:lnTo>
                    <a:pt x="408" y="39"/>
                  </a:lnTo>
                  <a:lnTo>
                    <a:pt x="410" y="41"/>
                  </a:lnTo>
                  <a:lnTo>
                    <a:pt x="411" y="41"/>
                  </a:lnTo>
                  <a:lnTo>
                    <a:pt x="411" y="43"/>
                  </a:lnTo>
                  <a:lnTo>
                    <a:pt x="411" y="43"/>
                  </a:lnTo>
                  <a:lnTo>
                    <a:pt x="413" y="43"/>
                  </a:lnTo>
                  <a:lnTo>
                    <a:pt x="413" y="44"/>
                  </a:lnTo>
                  <a:lnTo>
                    <a:pt x="413" y="46"/>
                  </a:lnTo>
                  <a:lnTo>
                    <a:pt x="413" y="47"/>
                  </a:lnTo>
                  <a:lnTo>
                    <a:pt x="413" y="47"/>
                  </a:lnTo>
                  <a:lnTo>
                    <a:pt x="411" y="49"/>
                  </a:lnTo>
                  <a:lnTo>
                    <a:pt x="410" y="49"/>
                  </a:lnTo>
                  <a:lnTo>
                    <a:pt x="408" y="50"/>
                  </a:lnTo>
                  <a:lnTo>
                    <a:pt x="406" y="50"/>
                  </a:lnTo>
                  <a:lnTo>
                    <a:pt x="406" y="50"/>
                  </a:lnTo>
                  <a:lnTo>
                    <a:pt x="405" y="50"/>
                  </a:lnTo>
                  <a:lnTo>
                    <a:pt x="403" y="49"/>
                  </a:lnTo>
                  <a:lnTo>
                    <a:pt x="402" y="49"/>
                  </a:lnTo>
                  <a:lnTo>
                    <a:pt x="398" y="47"/>
                  </a:lnTo>
                  <a:lnTo>
                    <a:pt x="398" y="47"/>
                  </a:lnTo>
                  <a:lnTo>
                    <a:pt x="397" y="46"/>
                  </a:lnTo>
                  <a:lnTo>
                    <a:pt x="395" y="44"/>
                  </a:lnTo>
                  <a:lnTo>
                    <a:pt x="395" y="44"/>
                  </a:lnTo>
                  <a:lnTo>
                    <a:pt x="395" y="41"/>
                  </a:lnTo>
                  <a:lnTo>
                    <a:pt x="395" y="41"/>
                  </a:lnTo>
                  <a:lnTo>
                    <a:pt x="397" y="39"/>
                  </a:lnTo>
                  <a:lnTo>
                    <a:pt x="398" y="41"/>
                  </a:lnTo>
                  <a:lnTo>
                    <a:pt x="400" y="39"/>
                  </a:lnTo>
                  <a:lnTo>
                    <a:pt x="403" y="39"/>
                  </a:lnTo>
                  <a:close/>
                  <a:moveTo>
                    <a:pt x="424" y="38"/>
                  </a:moveTo>
                  <a:lnTo>
                    <a:pt x="424" y="39"/>
                  </a:lnTo>
                  <a:lnTo>
                    <a:pt x="422" y="39"/>
                  </a:lnTo>
                  <a:lnTo>
                    <a:pt x="422" y="38"/>
                  </a:lnTo>
                  <a:lnTo>
                    <a:pt x="424" y="38"/>
                  </a:lnTo>
                  <a:lnTo>
                    <a:pt x="424" y="38"/>
                  </a:lnTo>
                  <a:close/>
                  <a:moveTo>
                    <a:pt x="118" y="36"/>
                  </a:moveTo>
                  <a:lnTo>
                    <a:pt x="119" y="38"/>
                  </a:lnTo>
                  <a:lnTo>
                    <a:pt x="119" y="38"/>
                  </a:lnTo>
                  <a:lnTo>
                    <a:pt x="119" y="39"/>
                  </a:lnTo>
                  <a:lnTo>
                    <a:pt x="118" y="39"/>
                  </a:lnTo>
                  <a:lnTo>
                    <a:pt x="118" y="38"/>
                  </a:lnTo>
                  <a:lnTo>
                    <a:pt x="116" y="38"/>
                  </a:lnTo>
                  <a:lnTo>
                    <a:pt x="116" y="38"/>
                  </a:lnTo>
                  <a:lnTo>
                    <a:pt x="118" y="36"/>
                  </a:lnTo>
                  <a:close/>
                  <a:moveTo>
                    <a:pt x="127" y="36"/>
                  </a:moveTo>
                  <a:lnTo>
                    <a:pt x="127" y="36"/>
                  </a:lnTo>
                  <a:lnTo>
                    <a:pt x="127" y="36"/>
                  </a:lnTo>
                  <a:lnTo>
                    <a:pt x="127" y="3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6"/>
                  </a:lnTo>
                  <a:lnTo>
                    <a:pt x="127" y="36"/>
                  </a:lnTo>
                  <a:close/>
                  <a:moveTo>
                    <a:pt x="446" y="35"/>
                  </a:moveTo>
                  <a:lnTo>
                    <a:pt x="446" y="35"/>
                  </a:lnTo>
                  <a:lnTo>
                    <a:pt x="447" y="36"/>
                  </a:lnTo>
                  <a:lnTo>
                    <a:pt x="449" y="36"/>
                  </a:lnTo>
                  <a:lnTo>
                    <a:pt x="452" y="38"/>
                  </a:lnTo>
                  <a:lnTo>
                    <a:pt x="455" y="38"/>
                  </a:lnTo>
                  <a:lnTo>
                    <a:pt x="457" y="38"/>
                  </a:lnTo>
                  <a:lnTo>
                    <a:pt x="458" y="38"/>
                  </a:lnTo>
                  <a:lnTo>
                    <a:pt x="462" y="41"/>
                  </a:lnTo>
                  <a:lnTo>
                    <a:pt x="462" y="41"/>
                  </a:lnTo>
                  <a:lnTo>
                    <a:pt x="462" y="43"/>
                  </a:lnTo>
                  <a:lnTo>
                    <a:pt x="463" y="44"/>
                  </a:lnTo>
                  <a:lnTo>
                    <a:pt x="463" y="44"/>
                  </a:lnTo>
                  <a:lnTo>
                    <a:pt x="465" y="44"/>
                  </a:lnTo>
                  <a:lnTo>
                    <a:pt x="465" y="46"/>
                  </a:lnTo>
                  <a:lnTo>
                    <a:pt x="465" y="47"/>
                  </a:lnTo>
                  <a:lnTo>
                    <a:pt x="465" y="50"/>
                  </a:lnTo>
                  <a:lnTo>
                    <a:pt x="462" y="49"/>
                  </a:lnTo>
                  <a:lnTo>
                    <a:pt x="458" y="47"/>
                  </a:lnTo>
                  <a:lnTo>
                    <a:pt x="457" y="47"/>
                  </a:lnTo>
                  <a:lnTo>
                    <a:pt x="454" y="46"/>
                  </a:lnTo>
                  <a:lnTo>
                    <a:pt x="452" y="44"/>
                  </a:lnTo>
                  <a:lnTo>
                    <a:pt x="452" y="44"/>
                  </a:lnTo>
                  <a:lnTo>
                    <a:pt x="451" y="43"/>
                  </a:lnTo>
                  <a:lnTo>
                    <a:pt x="447" y="43"/>
                  </a:lnTo>
                  <a:lnTo>
                    <a:pt x="446" y="43"/>
                  </a:lnTo>
                  <a:lnTo>
                    <a:pt x="446" y="43"/>
                  </a:lnTo>
                  <a:lnTo>
                    <a:pt x="446" y="44"/>
                  </a:lnTo>
                  <a:lnTo>
                    <a:pt x="446" y="44"/>
                  </a:lnTo>
                  <a:lnTo>
                    <a:pt x="446" y="46"/>
                  </a:lnTo>
                  <a:lnTo>
                    <a:pt x="443" y="44"/>
                  </a:lnTo>
                  <a:lnTo>
                    <a:pt x="441" y="44"/>
                  </a:lnTo>
                  <a:lnTo>
                    <a:pt x="439" y="44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3"/>
                  </a:lnTo>
                  <a:lnTo>
                    <a:pt x="438" y="41"/>
                  </a:lnTo>
                  <a:lnTo>
                    <a:pt x="436" y="43"/>
                  </a:lnTo>
                  <a:lnTo>
                    <a:pt x="436" y="43"/>
                  </a:lnTo>
                  <a:lnTo>
                    <a:pt x="435" y="43"/>
                  </a:lnTo>
                  <a:lnTo>
                    <a:pt x="433" y="44"/>
                  </a:lnTo>
                  <a:lnTo>
                    <a:pt x="433" y="44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30" y="44"/>
                  </a:lnTo>
                  <a:lnTo>
                    <a:pt x="428" y="43"/>
                  </a:lnTo>
                  <a:lnTo>
                    <a:pt x="427" y="41"/>
                  </a:lnTo>
                  <a:lnTo>
                    <a:pt x="427" y="41"/>
                  </a:lnTo>
                  <a:lnTo>
                    <a:pt x="425" y="41"/>
                  </a:lnTo>
                  <a:lnTo>
                    <a:pt x="425" y="41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5" y="43"/>
                  </a:lnTo>
                  <a:lnTo>
                    <a:pt x="424" y="44"/>
                  </a:lnTo>
                  <a:lnTo>
                    <a:pt x="424" y="46"/>
                  </a:lnTo>
                  <a:lnTo>
                    <a:pt x="422" y="46"/>
                  </a:lnTo>
                  <a:lnTo>
                    <a:pt x="424" y="44"/>
                  </a:lnTo>
                  <a:lnTo>
                    <a:pt x="424" y="44"/>
                  </a:lnTo>
                  <a:lnTo>
                    <a:pt x="422" y="43"/>
                  </a:lnTo>
                  <a:lnTo>
                    <a:pt x="422" y="41"/>
                  </a:lnTo>
                  <a:lnTo>
                    <a:pt x="425" y="38"/>
                  </a:lnTo>
                  <a:lnTo>
                    <a:pt x="427" y="36"/>
                  </a:lnTo>
                  <a:lnTo>
                    <a:pt x="432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6"/>
                  </a:lnTo>
                  <a:lnTo>
                    <a:pt x="439" y="38"/>
                  </a:lnTo>
                  <a:lnTo>
                    <a:pt x="441" y="38"/>
                  </a:lnTo>
                  <a:lnTo>
                    <a:pt x="443" y="36"/>
                  </a:lnTo>
                  <a:lnTo>
                    <a:pt x="444" y="36"/>
                  </a:lnTo>
                  <a:lnTo>
                    <a:pt x="444" y="35"/>
                  </a:lnTo>
                  <a:lnTo>
                    <a:pt x="446" y="35"/>
                  </a:lnTo>
                  <a:close/>
                  <a:moveTo>
                    <a:pt x="23" y="35"/>
                  </a:moveTo>
                  <a:lnTo>
                    <a:pt x="26" y="38"/>
                  </a:lnTo>
                  <a:lnTo>
                    <a:pt x="26" y="39"/>
                  </a:lnTo>
                  <a:lnTo>
                    <a:pt x="26" y="39"/>
                  </a:lnTo>
                  <a:lnTo>
                    <a:pt x="26" y="41"/>
                  </a:lnTo>
                  <a:lnTo>
                    <a:pt x="25" y="41"/>
                  </a:lnTo>
                  <a:lnTo>
                    <a:pt x="26" y="43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3" y="35"/>
                  </a:lnTo>
                  <a:close/>
                  <a:moveTo>
                    <a:pt x="132" y="31"/>
                  </a:moveTo>
                  <a:lnTo>
                    <a:pt x="134" y="31"/>
                  </a:lnTo>
                  <a:lnTo>
                    <a:pt x="137" y="33"/>
                  </a:lnTo>
                  <a:lnTo>
                    <a:pt x="138" y="35"/>
                  </a:lnTo>
                  <a:lnTo>
                    <a:pt x="140" y="36"/>
                  </a:lnTo>
                  <a:lnTo>
                    <a:pt x="138" y="38"/>
                  </a:lnTo>
                  <a:lnTo>
                    <a:pt x="138" y="39"/>
                  </a:lnTo>
                  <a:lnTo>
                    <a:pt x="137" y="41"/>
                  </a:lnTo>
                  <a:lnTo>
                    <a:pt x="137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5" y="41"/>
                  </a:lnTo>
                  <a:lnTo>
                    <a:pt x="134" y="41"/>
                  </a:lnTo>
                  <a:lnTo>
                    <a:pt x="134" y="39"/>
                  </a:lnTo>
                  <a:lnTo>
                    <a:pt x="132" y="39"/>
                  </a:lnTo>
                  <a:lnTo>
                    <a:pt x="132" y="41"/>
                  </a:lnTo>
                  <a:lnTo>
                    <a:pt x="130" y="41"/>
                  </a:lnTo>
                  <a:lnTo>
                    <a:pt x="129" y="41"/>
                  </a:lnTo>
                  <a:lnTo>
                    <a:pt x="130" y="41"/>
                  </a:lnTo>
                  <a:lnTo>
                    <a:pt x="129" y="39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8"/>
                  </a:lnTo>
                  <a:lnTo>
                    <a:pt x="129" y="36"/>
                  </a:lnTo>
                  <a:lnTo>
                    <a:pt x="129" y="36"/>
                  </a:lnTo>
                  <a:lnTo>
                    <a:pt x="130" y="35"/>
                  </a:lnTo>
                  <a:lnTo>
                    <a:pt x="130" y="31"/>
                  </a:lnTo>
                  <a:lnTo>
                    <a:pt x="132" y="31"/>
                  </a:lnTo>
                  <a:close/>
                  <a:moveTo>
                    <a:pt x="20" y="31"/>
                  </a:moveTo>
                  <a:lnTo>
                    <a:pt x="22" y="33"/>
                  </a:lnTo>
                  <a:lnTo>
                    <a:pt x="22" y="35"/>
                  </a:lnTo>
                  <a:lnTo>
                    <a:pt x="22" y="36"/>
                  </a:lnTo>
                  <a:lnTo>
                    <a:pt x="20" y="36"/>
                  </a:lnTo>
                  <a:lnTo>
                    <a:pt x="18" y="35"/>
                  </a:lnTo>
                  <a:lnTo>
                    <a:pt x="20" y="33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8" y="31"/>
                  </a:lnTo>
                  <a:lnTo>
                    <a:pt x="20" y="31"/>
                  </a:lnTo>
                  <a:close/>
                  <a:moveTo>
                    <a:pt x="517" y="25"/>
                  </a:moveTo>
                  <a:lnTo>
                    <a:pt x="517" y="25"/>
                  </a:lnTo>
                  <a:lnTo>
                    <a:pt x="517" y="25"/>
                  </a:lnTo>
                  <a:lnTo>
                    <a:pt x="517" y="25"/>
                  </a:lnTo>
                  <a:lnTo>
                    <a:pt x="515" y="27"/>
                  </a:lnTo>
                  <a:lnTo>
                    <a:pt x="515" y="25"/>
                  </a:lnTo>
                  <a:lnTo>
                    <a:pt x="515" y="25"/>
                  </a:lnTo>
                  <a:lnTo>
                    <a:pt x="517" y="25"/>
                  </a:lnTo>
                  <a:close/>
                  <a:moveTo>
                    <a:pt x="14" y="24"/>
                  </a:moveTo>
                  <a:lnTo>
                    <a:pt x="15" y="25"/>
                  </a:lnTo>
                  <a:lnTo>
                    <a:pt x="15" y="27"/>
                  </a:lnTo>
                  <a:lnTo>
                    <a:pt x="17" y="28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5" y="28"/>
                  </a:lnTo>
                  <a:lnTo>
                    <a:pt x="14" y="28"/>
                  </a:lnTo>
                  <a:lnTo>
                    <a:pt x="12" y="27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4" y="24"/>
                  </a:lnTo>
                  <a:close/>
                  <a:moveTo>
                    <a:pt x="394" y="24"/>
                  </a:moveTo>
                  <a:lnTo>
                    <a:pt x="395" y="24"/>
                  </a:lnTo>
                  <a:lnTo>
                    <a:pt x="395" y="24"/>
                  </a:lnTo>
                  <a:lnTo>
                    <a:pt x="395" y="27"/>
                  </a:lnTo>
                  <a:lnTo>
                    <a:pt x="397" y="30"/>
                  </a:lnTo>
                  <a:lnTo>
                    <a:pt x="395" y="30"/>
                  </a:lnTo>
                  <a:lnTo>
                    <a:pt x="395" y="31"/>
                  </a:lnTo>
                  <a:lnTo>
                    <a:pt x="395" y="30"/>
                  </a:lnTo>
                  <a:lnTo>
                    <a:pt x="394" y="28"/>
                  </a:lnTo>
                  <a:lnTo>
                    <a:pt x="394" y="27"/>
                  </a:lnTo>
                  <a:lnTo>
                    <a:pt x="394" y="25"/>
                  </a:lnTo>
                  <a:lnTo>
                    <a:pt x="394" y="25"/>
                  </a:lnTo>
                  <a:lnTo>
                    <a:pt x="394" y="24"/>
                  </a:lnTo>
                  <a:close/>
                  <a:moveTo>
                    <a:pt x="364" y="22"/>
                  </a:move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4" y="22"/>
                  </a:lnTo>
                  <a:close/>
                  <a:moveTo>
                    <a:pt x="395" y="20"/>
                  </a:moveTo>
                  <a:lnTo>
                    <a:pt x="400" y="22"/>
                  </a:lnTo>
                  <a:lnTo>
                    <a:pt x="400" y="22"/>
                  </a:lnTo>
                  <a:lnTo>
                    <a:pt x="395" y="24"/>
                  </a:lnTo>
                  <a:lnTo>
                    <a:pt x="392" y="22"/>
                  </a:lnTo>
                  <a:lnTo>
                    <a:pt x="387" y="24"/>
                  </a:lnTo>
                  <a:lnTo>
                    <a:pt x="387" y="24"/>
                  </a:lnTo>
                  <a:lnTo>
                    <a:pt x="387" y="22"/>
                  </a:lnTo>
                  <a:lnTo>
                    <a:pt x="386" y="22"/>
                  </a:lnTo>
                  <a:lnTo>
                    <a:pt x="387" y="22"/>
                  </a:lnTo>
                  <a:lnTo>
                    <a:pt x="389" y="20"/>
                  </a:lnTo>
                  <a:lnTo>
                    <a:pt x="391" y="22"/>
                  </a:lnTo>
                  <a:lnTo>
                    <a:pt x="395" y="20"/>
                  </a:lnTo>
                  <a:close/>
                  <a:moveTo>
                    <a:pt x="354" y="20"/>
                  </a:moveTo>
                  <a:lnTo>
                    <a:pt x="354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2"/>
                  </a:lnTo>
                  <a:lnTo>
                    <a:pt x="353" y="20"/>
                  </a:lnTo>
                  <a:lnTo>
                    <a:pt x="354" y="20"/>
                  </a:lnTo>
                  <a:close/>
                  <a:moveTo>
                    <a:pt x="458" y="19"/>
                  </a:moveTo>
                  <a:lnTo>
                    <a:pt x="458" y="20"/>
                  </a:lnTo>
                  <a:lnTo>
                    <a:pt x="458" y="20"/>
                  </a:lnTo>
                  <a:lnTo>
                    <a:pt x="458" y="22"/>
                  </a:lnTo>
                  <a:lnTo>
                    <a:pt x="458" y="22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8" y="24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5"/>
                  </a:lnTo>
                  <a:lnTo>
                    <a:pt x="454" y="25"/>
                  </a:lnTo>
                  <a:lnTo>
                    <a:pt x="452" y="24"/>
                  </a:lnTo>
                  <a:lnTo>
                    <a:pt x="449" y="22"/>
                  </a:lnTo>
                  <a:lnTo>
                    <a:pt x="449" y="22"/>
                  </a:lnTo>
                  <a:lnTo>
                    <a:pt x="454" y="20"/>
                  </a:lnTo>
                  <a:lnTo>
                    <a:pt x="455" y="20"/>
                  </a:lnTo>
                  <a:lnTo>
                    <a:pt x="455" y="20"/>
                  </a:lnTo>
                  <a:lnTo>
                    <a:pt x="458" y="19"/>
                  </a:lnTo>
                  <a:lnTo>
                    <a:pt x="458" y="19"/>
                  </a:lnTo>
                  <a:close/>
                  <a:moveTo>
                    <a:pt x="376" y="19"/>
                  </a:moveTo>
                  <a:lnTo>
                    <a:pt x="380" y="20"/>
                  </a:lnTo>
                  <a:lnTo>
                    <a:pt x="381" y="20"/>
                  </a:lnTo>
                  <a:lnTo>
                    <a:pt x="383" y="20"/>
                  </a:lnTo>
                  <a:lnTo>
                    <a:pt x="383" y="20"/>
                  </a:lnTo>
                  <a:lnTo>
                    <a:pt x="383" y="19"/>
                  </a:lnTo>
                  <a:lnTo>
                    <a:pt x="383" y="20"/>
                  </a:lnTo>
                  <a:lnTo>
                    <a:pt x="384" y="20"/>
                  </a:lnTo>
                  <a:lnTo>
                    <a:pt x="384" y="20"/>
                  </a:lnTo>
                  <a:lnTo>
                    <a:pt x="386" y="20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3" y="22"/>
                  </a:lnTo>
                  <a:lnTo>
                    <a:pt x="381" y="24"/>
                  </a:lnTo>
                  <a:lnTo>
                    <a:pt x="378" y="22"/>
                  </a:lnTo>
                  <a:lnTo>
                    <a:pt x="375" y="24"/>
                  </a:lnTo>
                  <a:lnTo>
                    <a:pt x="373" y="24"/>
                  </a:lnTo>
                  <a:lnTo>
                    <a:pt x="372" y="24"/>
                  </a:lnTo>
                  <a:lnTo>
                    <a:pt x="372" y="22"/>
                  </a:lnTo>
                  <a:lnTo>
                    <a:pt x="372" y="19"/>
                  </a:lnTo>
                  <a:lnTo>
                    <a:pt x="372" y="19"/>
                  </a:lnTo>
                  <a:lnTo>
                    <a:pt x="373" y="19"/>
                  </a:lnTo>
                  <a:lnTo>
                    <a:pt x="376" y="19"/>
                  </a:lnTo>
                  <a:close/>
                  <a:moveTo>
                    <a:pt x="533" y="19"/>
                  </a:moveTo>
                  <a:lnTo>
                    <a:pt x="537" y="19"/>
                  </a:lnTo>
                  <a:lnTo>
                    <a:pt x="539" y="19"/>
                  </a:lnTo>
                  <a:lnTo>
                    <a:pt x="542" y="19"/>
                  </a:lnTo>
                  <a:lnTo>
                    <a:pt x="545" y="20"/>
                  </a:lnTo>
                  <a:lnTo>
                    <a:pt x="550" y="20"/>
                  </a:lnTo>
                  <a:lnTo>
                    <a:pt x="551" y="20"/>
                  </a:lnTo>
                  <a:lnTo>
                    <a:pt x="553" y="20"/>
                  </a:lnTo>
                  <a:lnTo>
                    <a:pt x="550" y="22"/>
                  </a:lnTo>
                  <a:lnTo>
                    <a:pt x="548" y="22"/>
                  </a:lnTo>
                  <a:lnTo>
                    <a:pt x="547" y="22"/>
                  </a:lnTo>
                  <a:lnTo>
                    <a:pt x="545" y="22"/>
                  </a:lnTo>
                  <a:lnTo>
                    <a:pt x="544" y="22"/>
                  </a:lnTo>
                  <a:lnTo>
                    <a:pt x="542" y="22"/>
                  </a:lnTo>
                  <a:lnTo>
                    <a:pt x="540" y="22"/>
                  </a:lnTo>
                  <a:lnTo>
                    <a:pt x="537" y="20"/>
                  </a:lnTo>
                  <a:lnTo>
                    <a:pt x="533" y="19"/>
                  </a:lnTo>
                  <a:lnTo>
                    <a:pt x="533" y="19"/>
                  </a:lnTo>
                  <a:lnTo>
                    <a:pt x="533" y="19"/>
                  </a:lnTo>
                  <a:close/>
                  <a:moveTo>
                    <a:pt x="148" y="17"/>
                  </a:moveTo>
                  <a:lnTo>
                    <a:pt x="149" y="17"/>
                  </a:lnTo>
                  <a:lnTo>
                    <a:pt x="149" y="19"/>
                  </a:lnTo>
                  <a:lnTo>
                    <a:pt x="148" y="19"/>
                  </a:lnTo>
                  <a:lnTo>
                    <a:pt x="146" y="17"/>
                  </a:lnTo>
                  <a:lnTo>
                    <a:pt x="148" y="17"/>
                  </a:lnTo>
                  <a:close/>
                  <a:moveTo>
                    <a:pt x="105" y="17"/>
                  </a:moveTo>
                  <a:lnTo>
                    <a:pt x="105" y="17"/>
                  </a:lnTo>
                  <a:lnTo>
                    <a:pt x="107" y="19"/>
                  </a:lnTo>
                  <a:lnTo>
                    <a:pt x="107" y="19"/>
                  </a:lnTo>
                  <a:lnTo>
                    <a:pt x="107" y="20"/>
                  </a:lnTo>
                  <a:lnTo>
                    <a:pt x="108" y="20"/>
                  </a:lnTo>
                  <a:lnTo>
                    <a:pt x="108" y="22"/>
                  </a:lnTo>
                  <a:lnTo>
                    <a:pt x="108" y="27"/>
                  </a:lnTo>
                  <a:lnTo>
                    <a:pt x="111" y="31"/>
                  </a:lnTo>
                  <a:lnTo>
                    <a:pt x="118" y="31"/>
                  </a:lnTo>
                  <a:lnTo>
                    <a:pt x="116" y="33"/>
                  </a:lnTo>
                  <a:lnTo>
                    <a:pt x="116" y="33"/>
                  </a:lnTo>
                  <a:lnTo>
                    <a:pt x="116" y="35"/>
                  </a:lnTo>
                  <a:lnTo>
                    <a:pt x="115" y="36"/>
                  </a:lnTo>
                  <a:lnTo>
                    <a:pt x="115" y="38"/>
                  </a:lnTo>
                  <a:lnTo>
                    <a:pt x="116" y="38"/>
                  </a:lnTo>
                  <a:lnTo>
                    <a:pt x="116" y="39"/>
                  </a:lnTo>
                  <a:lnTo>
                    <a:pt x="115" y="39"/>
                  </a:lnTo>
                  <a:lnTo>
                    <a:pt x="115" y="39"/>
                  </a:lnTo>
                  <a:lnTo>
                    <a:pt x="113" y="39"/>
                  </a:lnTo>
                  <a:lnTo>
                    <a:pt x="113" y="38"/>
                  </a:lnTo>
                  <a:lnTo>
                    <a:pt x="111" y="38"/>
                  </a:lnTo>
                  <a:lnTo>
                    <a:pt x="111" y="38"/>
                  </a:lnTo>
                  <a:lnTo>
                    <a:pt x="110" y="36"/>
                  </a:lnTo>
                  <a:lnTo>
                    <a:pt x="108" y="36"/>
                  </a:lnTo>
                  <a:lnTo>
                    <a:pt x="107" y="36"/>
                  </a:lnTo>
                  <a:lnTo>
                    <a:pt x="105" y="35"/>
                  </a:lnTo>
                  <a:lnTo>
                    <a:pt x="105" y="33"/>
                  </a:lnTo>
                  <a:lnTo>
                    <a:pt x="105" y="31"/>
                  </a:lnTo>
                  <a:lnTo>
                    <a:pt x="105" y="30"/>
                  </a:lnTo>
                  <a:lnTo>
                    <a:pt x="104" y="30"/>
                  </a:lnTo>
                  <a:lnTo>
                    <a:pt x="104" y="28"/>
                  </a:lnTo>
                  <a:lnTo>
                    <a:pt x="104" y="27"/>
                  </a:lnTo>
                  <a:lnTo>
                    <a:pt x="102" y="25"/>
                  </a:lnTo>
                  <a:lnTo>
                    <a:pt x="100" y="25"/>
                  </a:lnTo>
                  <a:lnTo>
                    <a:pt x="99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4"/>
                  </a:lnTo>
                  <a:lnTo>
                    <a:pt x="94" y="24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7" y="20"/>
                  </a:lnTo>
                  <a:lnTo>
                    <a:pt x="97" y="20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9" y="17"/>
                  </a:lnTo>
                  <a:lnTo>
                    <a:pt x="100" y="17"/>
                  </a:lnTo>
                  <a:lnTo>
                    <a:pt x="100" y="19"/>
                  </a:lnTo>
                  <a:lnTo>
                    <a:pt x="102" y="19"/>
                  </a:lnTo>
                  <a:lnTo>
                    <a:pt x="102" y="20"/>
                  </a:lnTo>
                  <a:lnTo>
                    <a:pt x="102" y="19"/>
                  </a:lnTo>
                  <a:lnTo>
                    <a:pt x="102" y="17"/>
                  </a:lnTo>
                  <a:lnTo>
                    <a:pt x="104" y="17"/>
                  </a:lnTo>
                  <a:lnTo>
                    <a:pt x="105" y="17"/>
                  </a:lnTo>
                  <a:close/>
                  <a:moveTo>
                    <a:pt x="359" y="17"/>
                  </a:moveTo>
                  <a:lnTo>
                    <a:pt x="359" y="17"/>
                  </a:lnTo>
                  <a:lnTo>
                    <a:pt x="361" y="17"/>
                  </a:lnTo>
                  <a:lnTo>
                    <a:pt x="361" y="19"/>
                  </a:lnTo>
                  <a:lnTo>
                    <a:pt x="361" y="19"/>
                  </a:lnTo>
                  <a:lnTo>
                    <a:pt x="361" y="20"/>
                  </a:lnTo>
                  <a:lnTo>
                    <a:pt x="359" y="20"/>
                  </a:lnTo>
                  <a:lnTo>
                    <a:pt x="359" y="19"/>
                  </a:lnTo>
                  <a:lnTo>
                    <a:pt x="359" y="17"/>
                  </a:lnTo>
                  <a:lnTo>
                    <a:pt x="359" y="17"/>
                  </a:lnTo>
                  <a:close/>
                  <a:moveTo>
                    <a:pt x="419" y="14"/>
                  </a:moveTo>
                  <a:lnTo>
                    <a:pt x="421" y="14"/>
                  </a:lnTo>
                  <a:lnTo>
                    <a:pt x="422" y="16"/>
                  </a:lnTo>
                  <a:lnTo>
                    <a:pt x="425" y="17"/>
                  </a:lnTo>
                  <a:lnTo>
                    <a:pt x="427" y="19"/>
                  </a:lnTo>
                  <a:lnTo>
                    <a:pt x="427" y="19"/>
                  </a:lnTo>
                  <a:lnTo>
                    <a:pt x="425" y="20"/>
                  </a:lnTo>
                  <a:lnTo>
                    <a:pt x="425" y="20"/>
                  </a:lnTo>
                  <a:lnTo>
                    <a:pt x="422" y="19"/>
                  </a:lnTo>
                  <a:lnTo>
                    <a:pt x="421" y="19"/>
                  </a:lnTo>
                  <a:lnTo>
                    <a:pt x="417" y="20"/>
                  </a:lnTo>
                  <a:lnTo>
                    <a:pt x="416" y="20"/>
                  </a:lnTo>
                  <a:lnTo>
                    <a:pt x="416" y="19"/>
                  </a:lnTo>
                  <a:lnTo>
                    <a:pt x="416" y="19"/>
                  </a:lnTo>
                  <a:lnTo>
                    <a:pt x="416" y="16"/>
                  </a:lnTo>
                  <a:lnTo>
                    <a:pt x="419" y="14"/>
                  </a:lnTo>
                  <a:lnTo>
                    <a:pt x="419" y="14"/>
                  </a:lnTo>
                  <a:close/>
                  <a:moveTo>
                    <a:pt x="354" y="13"/>
                  </a:moveTo>
                  <a:lnTo>
                    <a:pt x="354" y="13"/>
                  </a:lnTo>
                  <a:lnTo>
                    <a:pt x="356" y="13"/>
                  </a:lnTo>
                  <a:lnTo>
                    <a:pt x="354" y="14"/>
                  </a:lnTo>
                  <a:lnTo>
                    <a:pt x="356" y="16"/>
                  </a:lnTo>
                  <a:lnTo>
                    <a:pt x="357" y="13"/>
                  </a:lnTo>
                  <a:lnTo>
                    <a:pt x="357" y="13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4"/>
                  </a:lnTo>
                  <a:lnTo>
                    <a:pt x="359" y="16"/>
                  </a:lnTo>
                  <a:lnTo>
                    <a:pt x="359" y="17"/>
                  </a:lnTo>
                  <a:lnTo>
                    <a:pt x="357" y="17"/>
                  </a:lnTo>
                  <a:lnTo>
                    <a:pt x="356" y="16"/>
                  </a:lnTo>
                  <a:lnTo>
                    <a:pt x="356" y="16"/>
                  </a:lnTo>
                  <a:lnTo>
                    <a:pt x="356" y="17"/>
                  </a:lnTo>
                  <a:lnTo>
                    <a:pt x="354" y="19"/>
                  </a:lnTo>
                  <a:lnTo>
                    <a:pt x="354" y="19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7"/>
                  </a:lnTo>
                  <a:lnTo>
                    <a:pt x="354" y="14"/>
                  </a:lnTo>
                  <a:lnTo>
                    <a:pt x="353" y="14"/>
                  </a:lnTo>
                  <a:lnTo>
                    <a:pt x="351" y="17"/>
                  </a:lnTo>
                  <a:lnTo>
                    <a:pt x="350" y="19"/>
                  </a:lnTo>
                  <a:lnTo>
                    <a:pt x="350" y="17"/>
                  </a:lnTo>
                  <a:lnTo>
                    <a:pt x="350" y="16"/>
                  </a:lnTo>
                  <a:lnTo>
                    <a:pt x="350" y="14"/>
                  </a:lnTo>
                  <a:lnTo>
                    <a:pt x="351" y="13"/>
                  </a:lnTo>
                  <a:lnTo>
                    <a:pt x="351" y="13"/>
                  </a:lnTo>
                  <a:lnTo>
                    <a:pt x="354" y="13"/>
                  </a:lnTo>
                  <a:close/>
                  <a:moveTo>
                    <a:pt x="159" y="9"/>
                  </a:moveTo>
                  <a:lnTo>
                    <a:pt x="159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60" y="13"/>
                  </a:lnTo>
                  <a:lnTo>
                    <a:pt x="157" y="14"/>
                  </a:lnTo>
                  <a:lnTo>
                    <a:pt x="156" y="14"/>
                  </a:lnTo>
                  <a:lnTo>
                    <a:pt x="156" y="13"/>
                  </a:lnTo>
                  <a:lnTo>
                    <a:pt x="156" y="11"/>
                  </a:lnTo>
                  <a:lnTo>
                    <a:pt x="156" y="9"/>
                  </a:lnTo>
                  <a:lnTo>
                    <a:pt x="159" y="9"/>
                  </a:lnTo>
                  <a:close/>
                  <a:moveTo>
                    <a:pt x="523" y="9"/>
                  </a:moveTo>
                  <a:lnTo>
                    <a:pt x="525" y="9"/>
                  </a:lnTo>
                  <a:lnTo>
                    <a:pt x="525" y="9"/>
                  </a:lnTo>
                  <a:lnTo>
                    <a:pt x="525" y="9"/>
                  </a:lnTo>
                  <a:lnTo>
                    <a:pt x="525" y="11"/>
                  </a:lnTo>
                  <a:lnTo>
                    <a:pt x="525" y="11"/>
                  </a:lnTo>
                  <a:lnTo>
                    <a:pt x="523" y="11"/>
                  </a:lnTo>
                  <a:lnTo>
                    <a:pt x="523" y="11"/>
                  </a:lnTo>
                  <a:lnTo>
                    <a:pt x="523" y="9"/>
                  </a:lnTo>
                  <a:lnTo>
                    <a:pt x="523" y="9"/>
                  </a:lnTo>
                  <a:close/>
                  <a:moveTo>
                    <a:pt x="3" y="8"/>
                  </a:moveTo>
                  <a:lnTo>
                    <a:pt x="4" y="9"/>
                  </a:lnTo>
                  <a:lnTo>
                    <a:pt x="4" y="11"/>
                  </a:lnTo>
                  <a:lnTo>
                    <a:pt x="6" y="13"/>
                  </a:lnTo>
                  <a:lnTo>
                    <a:pt x="6" y="14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6"/>
                  </a:lnTo>
                  <a:lnTo>
                    <a:pt x="7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7" y="20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9"/>
                  </a:lnTo>
                  <a:lnTo>
                    <a:pt x="3" y="8"/>
                  </a:lnTo>
                  <a:close/>
                  <a:moveTo>
                    <a:pt x="466" y="8"/>
                  </a:moveTo>
                  <a:lnTo>
                    <a:pt x="466" y="8"/>
                  </a:lnTo>
                  <a:lnTo>
                    <a:pt x="468" y="8"/>
                  </a:lnTo>
                  <a:lnTo>
                    <a:pt x="468" y="9"/>
                  </a:lnTo>
                  <a:lnTo>
                    <a:pt x="468" y="13"/>
                  </a:lnTo>
                  <a:lnTo>
                    <a:pt x="468" y="14"/>
                  </a:lnTo>
                  <a:lnTo>
                    <a:pt x="466" y="14"/>
                  </a:lnTo>
                  <a:lnTo>
                    <a:pt x="465" y="14"/>
                  </a:lnTo>
                  <a:lnTo>
                    <a:pt x="465" y="13"/>
                  </a:lnTo>
                  <a:lnTo>
                    <a:pt x="463" y="13"/>
                  </a:lnTo>
                  <a:lnTo>
                    <a:pt x="463" y="11"/>
                  </a:lnTo>
                  <a:lnTo>
                    <a:pt x="463" y="11"/>
                  </a:lnTo>
                  <a:lnTo>
                    <a:pt x="463" y="9"/>
                  </a:lnTo>
                  <a:lnTo>
                    <a:pt x="463" y="9"/>
                  </a:lnTo>
                  <a:lnTo>
                    <a:pt x="466" y="8"/>
                  </a:lnTo>
                  <a:close/>
                  <a:moveTo>
                    <a:pt x="465" y="6"/>
                  </a:moveTo>
                  <a:lnTo>
                    <a:pt x="466" y="6"/>
                  </a:lnTo>
                  <a:lnTo>
                    <a:pt x="466" y="8"/>
                  </a:lnTo>
                  <a:lnTo>
                    <a:pt x="465" y="8"/>
                  </a:lnTo>
                  <a:lnTo>
                    <a:pt x="458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0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8"/>
                  </a:lnTo>
                  <a:lnTo>
                    <a:pt x="462" y="6"/>
                  </a:lnTo>
                  <a:lnTo>
                    <a:pt x="463" y="8"/>
                  </a:lnTo>
                  <a:lnTo>
                    <a:pt x="465" y="6"/>
                  </a:lnTo>
                  <a:lnTo>
                    <a:pt x="465" y="6"/>
                  </a:lnTo>
                  <a:close/>
                  <a:moveTo>
                    <a:pt x="531" y="5"/>
                  </a:moveTo>
                  <a:lnTo>
                    <a:pt x="534" y="5"/>
                  </a:lnTo>
                  <a:lnTo>
                    <a:pt x="536" y="5"/>
                  </a:lnTo>
                  <a:lnTo>
                    <a:pt x="536" y="6"/>
                  </a:lnTo>
                  <a:lnTo>
                    <a:pt x="537" y="6"/>
                  </a:lnTo>
                  <a:lnTo>
                    <a:pt x="539" y="6"/>
                  </a:lnTo>
                  <a:lnTo>
                    <a:pt x="540" y="8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1"/>
                  </a:lnTo>
                  <a:lnTo>
                    <a:pt x="544" y="13"/>
                  </a:lnTo>
                  <a:lnTo>
                    <a:pt x="542" y="13"/>
                  </a:lnTo>
                  <a:lnTo>
                    <a:pt x="542" y="13"/>
                  </a:lnTo>
                  <a:lnTo>
                    <a:pt x="540" y="13"/>
                  </a:lnTo>
                  <a:lnTo>
                    <a:pt x="539" y="13"/>
                  </a:lnTo>
                  <a:lnTo>
                    <a:pt x="537" y="11"/>
                  </a:lnTo>
                  <a:lnTo>
                    <a:pt x="537" y="9"/>
                  </a:lnTo>
                  <a:lnTo>
                    <a:pt x="536" y="8"/>
                  </a:lnTo>
                  <a:lnTo>
                    <a:pt x="534" y="8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3" y="6"/>
                  </a:lnTo>
                  <a:lnTo>
                    <a:pt x="531" y="6"/>
                  </a:lnTo>
                  <a:lnTo>
                    <a:pt x="531" y="5"/>
                  </a:lnTo>
                  <a:lnTo>
                    <a:pt x="531" y="5"/>
                  </a:lnTo>
                  <a:close/>
                  <a:moveTo>
                    <a:pt x="413" y="5"/>
                  </a:moveTo>
                  <a:lnTo>
                    <a:pt x="413" y="5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4" y="6"/>
                  </a:lnTo>
                  <a:lnTo>
                    <a:pt x="413" y="6"/>
                  </a:lnTo>
                  <a:lnTo>
                    <a:pt x="413" y="6"/>
                  </a:lnTo>
                  <a:lnTo>
                    <a:pt x="413" y="5"/>
                  </a:lnTo>
                  <a:close/>
                  <a:moveTo>
                    <a:pt x="462" y="2"/>
                  </a:moveTo>
                  <a:lnTo>
                    <a:pt x="463" y="2"/>
                  </a:lnTo>
                  <a:lnTo>
                    <a:pt x="463" y="2"/>
                  </a:lnTo>
                  <a:lnTo>
                    <a:pt x="462" y="3"/>
                  </a:lnTo>
                  <a:lnTo>
                    <a:pt x="462" y="3"/>
                  </a:lnTo>
                  <a:lnTo>
                    <a:pt x="460" y="2"/>
                  </a:lnTo>
                  <a:lnTo>
                    <a:pt x="460" y="2"/>
                  </a:lnTo>
                  <a:lnTo>
                    <a:pt x="462" y="2"/>
                  </a:lnTo>
                  <a:lnTo>
                    <a:pt x="462" y="2"/>
                  </a:lnTo>
                  <a:lnTo>
                    <a:pt x="462" y="2"/>
                  </a:lnTo>
                  <a:close/>
                  <a:moveTo>
                    <a:pt x="334" y="2"/>
                  </a:moveTo>
                  <a:lnTo>
                    <a:pt x="334" y="2"/>
                  </a:lnTo>
                  <a:lnTo>
                    <a:pt x="335" y="2"/>
                  </a:lnTo>
                  <a:lnTo>
                    <a:pt x="335" y="2"/>
                  </a:lnTo>
                  <a:lnTo>
                    <a:pt x="335" y="3"/>
                  </a:lnTo>
                  <a:lnTo>
                    <a:pt x="335" y="3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332" y="3"/>
                  </a:lnTo>
                  <a:lnTo>
                    <a:pt x="332" y="3"/>
                  </a:lnTo>
                  <a:lnTo>
                    <a:pt x="332" y="2"/>
                  </a:lnTo>
                  <a:lnTo>
                    <a:pt x="334" y="2"/>
                  </a:lnTo>
                  <a:close/>
                  <a:moveTo>
                    <a:pt x="490" y="0"/>
                  </a:moveTo>
                  <a:lnTo>
                    <a:pt x="492" y="0"/>
                  </a:lnTo>
                  <a:lnTo>
                    <a:pt x="495" y="2"/>
                  </a:lnTo>
                  <a:lnTo>
                    <a:pt x="498" y="3"/>
                  </a:lnTo>
                  <a:lnTo>
                    <a:pt x="501" y="5"/>
                  </a:lnTo>
                  <a:lnTo>
                    <a:pt x="503" y="6"/>
                  </a:lnTo>
                  <a:lnTo>
                    <a:pt x="507" y="6"/>
                  </a:lnTo>
                  <a:lnTo>
                    <a:pt x="509" y="6"/>
                  </a:lnTo>
                  <a:lnTo>
                    <a:pt x="510" y="6"/>
                  </a:lnTo>
                  <a:lnTo>
                    <a:pt x="510" y="6"/>
                  </a:lnTo>
                  <a:lnTo>
                    <a:pt x="512" y="8"/>
                  </a:lnTo>
                  <a:lnTo>
                    <a:pt x="512" y="8"/>
                  </a:lnTo>
                  <a:lnTo>
                    <a:pt x="512" y="9"/>
                  </a:lnTo>
                  <a:lnTo>
                    <a:pt x="512" y="11"/>
                  </a:lnTo>
                  <a:lnTo>
                    <a:pt x="514" y="13"/>
                  </a:lnTo>
                  <a:lnTo>
                    <a:pt x="515" y="14"/>
                  </a:lnTo>
                  <a:lnTo>
                    <a:pt x="515" y="14"/>
                  </a:lnTo>
                  <a:lnTo>
                    <a:pt x="514" y="16"/>
                  </a:lnTo>
                  <a:lnTo>
                    <a:pt x="514" y="17"/>
                  </a:lnTo>
                  <a:lnTo>
                    <a:pt x="514" y="19"/>
                  </a:lnTo>
                  <a:lnTo>
                    <a:pt x="512" y="20"/>
                  </a:lnTo>
                  <a:lnTo>
                    <a:pt x="512" y="22"/>
                  </a:lnTo>
                  <a:lnTo>
                    <a:pt x="514" y="24"/>
                  </a:lnTo>
                  <a:lnTo>
                    <a:pt x="514" y="25"/>
                  </a:lnTo>
                  <a:lnTo>
                    <a:pt x="514" y="27"/>
                  </a:lnTo>
                  <a:lnTo>
                    <a:pt x="514" y="28"/>
                  </a:lnTo>
                  <a:lnTo>
                    <a:pt x="517" y="33"/>
                  </a:lnTo>
                  <a:lnTo>
                    <a:pt x="517" y="36"/>
                  </a:lnTo>
                  <a:lnTo>
                    <a:pt x="518" y="35"/>
                  </a:lnTo>
                  <a:lnTo>
                    <a:pt x="518" y="33"/>
                  </a:lnTo>
                  <a:lnTo>
                    <a:pt x="518" y="31"/>
                  </a:lnTo>
                  <a:lnTo>
                    <a:pt x="518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20" y="35"/>
                  </a:lnTo>
                  <a:lnTo>
                    <a:pt x="521" y="38"/>
                  </a:lnTo>
                  <a:lnTo>
                    <a:pt x="521" y="38"/>
                  </a:lnTo>
                  <a:lnTo>
                    <a:pt x="523" y="38"/>
                  </a:lnTo>
                  <a:lnTo>
                    <a:pt x="523" y="38"/>
                  </a:lnTo>
                  <a:lnTo>
                    <a:pt x="523" y="39"/>
                  </a:lnTo>
                  <a:lnTo>
                    <a:pt x="523" y="41"/>
                  </a:lnTo>
                  <a:lnTo>
                    <a:pt x="525" y="43"/>
                  </a:lnTo>
                  <a:lnTo>
                    <a:pt x="526" y="43"/>
                  </a:lnTo>
                  <a:lnTo>
                    <a:pt x="526" y="44"/>
                  </a:lnTo>
                  <a:lnTo>
                    <a:pt x="529" y="44"/>
                  </a:lnTo>
                  <a:lnTo>
                    <a:pt x="531" y="44"/>
                  </a:lnTo>
                  <a:lnTo>
                    <a:pt x="533" y="44"/>
                  </a:lnTo>
                  <a:lnTo>
                    <a:pt x="534" y="43"/>
                  </a:lnTo>
                  <a:lnTo>
                    <a:pt x="534" y="41"/>
                  </a:lnTo>
                  <a:lnTo>
                    <a:pt x="537" y="38"/>
                  </a:lnTo>
                  <a:lnTo>
                    <a:pt x="539" y="38"/>
                  </a:lnTo>
                  <a:lnTo>
                    <a:pt x="540" y="35"/>
                  </a:lnTo>
                  <a:lnTo>
                    <a:pt x="540" y="35"/>
                  </a:lnTo>
                  <a:lnTo>
                    <a:pt x="544" y="33"/>
                  </a:lnTo>
                  <a:lnTo>
                    <a:pt x="544" y="31"/>
                  </a:lnTo>
                  <a:lnTo>
                    <a:pt x="544" y="30"/>
                  </a:lnTo>
                  <a:lnTo>
                    <a:pt x="545" y="28"/>
                  </a:lnTo>
                  <a:lnTo>
                    <a:pt x="545" y="28"/>
                  </a:lnTo>
                  <a:lnTo>
                    <a:pt x="548" y="27"/>
                  </a:lnTo>
                  <a:lnTo>
                    <a:pt x="551" y="27"/>
                  </a:lnTo>
                  <a:lnTo>
                    <a:pt x="555" y="25"/>
                  </a:lnTo>
                  <a:lnTo>
                    <a:pt x="556" y="25"/>
                  </a:lnTo>
                  <a:lnTo>
                    <a:pt x="556" y="24"/>
                  </a:lnTo>
                  <a:lnTo>
                    <a:pt x="556" y="22"/>
                  </a:lnTo>
                  <a:lnTo>
                    <a:pt x="556" y="22"/>
                  </a:lnTo>
                  <a:lnTo>
                    <a:pt x="556" y="20"/>
                  </a:lnTo>
                  <a:lnTo>
                    <a:pt x="559" y="19"/>
                  </a:lnTo>
                  <a:lnTo>
                    <a:pt x="562" y="17"/>
                  </a:lnTo>
                  <a:lnTo>
                    <a:pt x="566" y="17"/>
                  </a:lnTo>
                  <a:lnTo>
                    <a:pt x="567" y="17"/>
                  </a:lnTo>
                  <a:lnTo>
                    <a:pt x="569" y="17"/>
                  </a:lnTo>
                  <a:lnTo>
                    <a:pt x="570" y="19"/>
                  </a:lnTo>
                  <a:lnTo>
                    <a:pt x="578" y="20"/>
                  </a:lnTo>
                  <a:lnTo>
                    <a:pt x="580" y="22"/>
                  </a:lnTo>
                  <a:lnTo>
                    <a:pt x="580" y="24"/>
                  </a:lnTo>
                  <a:lnTo>
                    <a:pt x="581" y="24"/>
                  </a:lnTo>
                  <a:lnTo>
                    <a:pt x="583" y="24"/>
                  </a:lnTo>
                  <a:lnTo>
                    <a:pt x="585" y="25"/>
                  </a:lnTo>
                  <a:lnTo>
                    <a:pt x="586" y="25"/>
                  </a:lnTo>
                  <a:lnTo>
                    <a:pt x="591" y="27"/>
                  </a:lnTo>
                  <a:lnTo>
                    <a:pt x="594" y="28"/>
                  </a:lnTo>
                  <a:lnTo>
                    <a:pt x="596" y="30"/>
                  </a:lnTo>
                  <a:lnTo>
                    <a:pt x="600" y="28"/>
                  </a:lnTo>
                  <a:lnTo>
                    <a:pt x="600" y="30"/>
                  </a:lnTo>
                  <a:lnTo>
                    <a:pt x="602" y="30"/>
                  </a:lnTo>
                  <a:lnTo>
                    <a:pt x="602" y="30"/>
                  </a:lnTo>
                  <a:lnTo>
                    <a:pt x="607" y="30"/>
                  </a:lnTo>
                  <a:lnTo>
                    <a:pt x="607" y="31"/>
                  </a:lnTo>
                  <a:lnTo>
                    <a:pt x="608" y="31"/>
                  </a:lnTo>
                  <a:lnTo>
                    <a:pt x="608" y="33"/>
                  </a:lnTo>
                  <a:lnTo>
                    <a:pt x="611" y="33"/>
                  </a:lnTo>
                  <a:lnTo>
                    <a:pt x="611" y="38"/>
                  </a:lnTo>
                  <a:lnTo>
                    <a:pt x="611" y="41"/>
                  </a:lnTo>
                  <a:lnTo>
                    <a:pt x="611" y="58"/>
                  </a:lnTo>
                  <a:lnTo>
                    <a:pt x="611" y="61"/>
                  </a:lnTo>
                  <a:lnTo>
                    <a:pt x="611" y="79"/>
                  </a:lnTo>
                  <a:lnTo>
                    <a:pt x="611" y="82"/>
                  </a:lnTo>
                  <a:lnTo>
                    <a:pt x="611" y="87"/>
                  </a:lnTo>
                  <a:lnTo>
                    <a:pt x="611" y="88"/>
                  </a:lnTo>
                  <a:lnTo>
                    <a:pt x="610" y="90"/>
                  </a:lnTo>
                  <a:lnTo>
                    <a:pt x="610" y="93"/>
                  </a:lnTo>
                  <a:lnTo>
                    <a:pt x="611" y="93"/>
                  </a:lnTo>
                  <a:lnTo>
                    <a:pt x="611" y="95"/>
                  </a:lnTo>
                  <a:lnTo>
                    <a:pt x="611" y="102"/>
                  </a:lnTo>
                  <a:lnTo>
                    <a:pt x="611" y="106"/>
                  </a:lnTo>
                  <a:lnTo>
                    <a:pt x="611" y="120"/>
                  </a:lnTo>
                  <a:lnTo>
                    <a:pt x="611" y="123"/>
                  </a:lnTo>
                  <a:lnTo>
                    <a:pt x="611" y="126"/>
                  </a:lnTo>
                  <a:lnTo>
                    <a:pt x="611" y="126"/>
                  </a:lnTo>
                  <a:lnTo>
                    <a:pt x="608" y="124"/>
                  </a:lnTo>
                  <a:lnTo>
                    <a:pt x="607" y="123"/>
                  </a:lnTo>
                  <a:lnTo>
                    <a:pt x="607" y="121"/>
                  </a:lnTo>
                  <a:lnTo>
                    <a:pt x="605" y="120"/>
                  </a:lnTo>
                  <a:lnTo>
                    <a:pt x="599" y="115"/>
                  </a:lnTo>
                  <a:lnTo>
                    <a:pt x="597" y="113"/>
                  </a:lnTo>
                  <a:lnTo>
                    <a:pt x="597" y="113"/>
                  </a:lnTo>
                  <a:lnTo>
                    <a:pt x="597" y="112"/>
                  </a:lnTo>
                  <a:lnTo>
                    <a:pt x="599" y="112"/>
                  </a:lnTo>
                  <a:lnTo>
                    <a:pt x="599" y="109"/>
                  </a:lnTo>
                  <a:lnTo>
                    <a:pt x="599" y="110"/>
                  </a:lnTo>
                  <a:lnTo>
                    <a:pt x="597" y="112"/>
                  </a:lnTo>
                  <a:lnTo>
                    <a:pt x="594" y="112"/>
                  </a:lnTo>
                  <a:lnTo>
                    <a:pt x="592" y="112"/>
                  </a:lnTo>
                  <a:lnTo>
                    <a:pt x="591" y="113"/>
                  </a:lnTo>
                  <a:lnTo>
                    <a:pt x="589" y="113"/>
                  </a:lnTo>
                  <a:lnTo>
                    <a:pt x="588" y="113"/>
                  </a:lnTo>
                  <a:lnTo>
                    <a:pt x="588" y="112"/>
                  </a:lnTo>
                  <a:lnTo>
                    <a:pt x="586" y="110"/>
                  </a:lnTo>
                  <a:lnTo>
                    <a:pt x="586" y="110"/>
                  </a:lnTo>
                  <a:lnTo>
                    <a:pt x="586" y="112"/>
                  </a:lnTo>
                  <a:lnTo>
                    <a:pt x="585" y="112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3"/>
                  </a:lnTo>
                  <a:lnTo>
                    <a:pt x="581" y="112"/>
                  </a:lnTo>
                  <a:lnTo>
                    <a:pt x="581" y="112"/>
                  </a:lnTo>
                  <a:lnTo>
                    <a:pt x="581" y="110"/>
                  </a:lnTo>
                  <a:lnTo>
                    <a:pt x="583" y="109"/>
                  </a:lnTo>
                  <a:lnTo>
                    <a:pt x="583" y="109"/>
                  </a:lnTo>
                  <a:lnTo>
                    <a:pt x="585" y="106"/>
                  </a:lnTo>
                  <a:lnTo>
                    <a:pt x="585" y="106"/>
                  </a:lnTo>
                  <a:lnTo>
                    <a:pt x="585" y="104"/>
                  </a:lnTo>
                  <a:lnTo>
                    <a:pt x="585" y="104"/>
                  </a:lnTo>
                  <a:lnTo>
                    <a:pt x="583" y="104"/>
                  </a:lnTo>
                  <a:lnTo>
                    <a:pt x="583" y="102"/>
                  </a:lnTo>
                  <a:lnTo>
                    <a:pt x="581" y="101"/>
                  </a:lnTo>
                  <a:lnTo>
                    <a:pt x="581" y="101"/>
                  </a:lnTo>
                  <a:lnTo>
                    <a:pt x="580" y="101"/>
                  </a:lnTo>
                  <a:lnTo>
                    <a:pt x="580" y="99"/>
                  </a:lnTo>
                  <a:lnTo>
                    <a:pt x="580" y="99"/>
                  </a:lnTo>
                  <a:lnTo>
                    <a:pt x="581" y="99"/>
                  </a:lnTo>
                  <a:lnTo>
                    <a:pt x="581" y="99"/>
                  </a:lnTo>
                  <a:lnTo>
                    <a:pt x="583" y="99"/>
                  </a:lnTo>
                  <a:lnTo>
                    <a:pt x="585" y="99"/>
                  </a:lnTo>
                  <a:lnTo>
                    <a:pt x="586" y="99"/>
                  </a:lnTo>
                  <a:lnTo>
                    <a:pt x="585" y="99"/>
                  </a:lnTo>
                  <a:lnTo>
                    <a:pt x="585" y="99"/>
                  </a:lnTo>
                  <a:lnTo>
                    <a:pt x="581" y="98"/>
                  </a:lnTo>
                  <a:lnTo>
                    <a:pt x="580" y="98"/>
                  </a:lnTo>
                  <a:lnTo>
                    <a:pt x="577" y="95"/>
                  </a:lnTo>
                  <a:lnTo>
                    <a:pt x="577" y="95"/>
                  </a:lnTo>
                  <a:lnTo>
                    <a:pt x="578" y="95"/>
                  </a:lnTo>
                  <a:lnTo>
                    <a:pt x="581" y="95"/>
                  </a:lnTo>
                  <a:lnTo>
                    <a:pt x="580" y="93"/>
                  </a:lnTo>
                  <a:lnTo>
                    <a:pt x="580" y="91"/>
                  </a:lnTo>
                  <a:lnTo>
                    <a:pt x="578" y="90"/>
                  </a:lnTo>
                  <a:lnTo>
                    <a:pt x="578" y="90"/>
                  </a:lnTo>
                  <a:lnTo>
                    <a:pt x="577" y="88"/>
                  </a:lnTo>
                  <a:lnTo>
                    <a:pt x="575" y="87"/>
                  </a:lnTo>
                  <a:lnTo>
                    <a:pt x="574" y="83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9"/>
                  </a:lnTo>
                  <a:lnTo>
                    <a:pt x="572" y="79"/>
                  </a:lnTo>
                  <a:lnTo>
                    <a:pt x="572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7"/>
                  </a:lnTo>
                  <a:lnTo>
                    <a:pt x="570" y="76"/>
                  </a:lnTo>
                  <a:lnTo>
                    <a:pt x="570" y="76"/>
                  </a:lnTo>
                  <a:lnTo>
                    <a:pt x="569" y="74"/>
                  </a:lnTo>
                  <a:lnTo>
                    <a:pt x="569" y="74"/>
                  </a:lnTo>
                  <a:lnTo>
                    <a:pt x="567" y="72"/>
                  </a:lnTo>
                  <a:lnTo>
                    <a:pt x="567" y="72"/>
                  </a:lnTo>
                  <a:lnTo>
                    <a:pt x="566" y="72"/>
                  </a:lnTo>
                  <a:lnTo>
                    <a:pt x="566" y="71"/>
                  </a:lnTo>
                  <a:lnTo>
                    <a:pt x="566" y="71"/>
                  </a:lnTo>
                  <a:lnTo>
                    <a:pt x="559" y="68"/>
                  </a:lnTo>
                  <a:lnTo>
                    <a:pt x="558" y="66"/>
                  </a:lnTo>
                  <a:lnTo>
                    <a:pt x="558" y="66"/>
                  </a:lnTo>
                  <a:lnTo>
                    <a:pt x="558" y="68"/>
                  </a:lnTo>
                  <a:lnTo>
                    <a:pt x="556" y="66"/>
                  </a:lnTo>
                  <a:lnTo>
                    <a:pt x="556" y="66"/>
                  </a:lnTo>
                  <a:lnTo>
                    <a:pt x="555" y="66"/>
                  </a:lnTo>
                  <a:lnTo>
                    <a:pt x="555" y="66"/>
                  </a:lnTo>
                  <a:lnTo>
                    <a:pt x="553" y="66"/>
                  </a:lnTo>
                  <a:lnTo>
                    <a:pt x="551" y="66"/>
                  </a:lnTo>
                  <a:lnTo>
                    <a:pt x="548" y="65"/>
                  </a:lnTo>
                  <a:lnTo>
                    <a:pt x="545" y="63"/>
                  </a:lnTo>
                  <a:lnTo>
                    <a:pt x="544" y="61"/>
                  </a:lnTo>
                  <a:lnTo>
                    <a:pt x="540" y="61"/>
                  </a:lnTo>
                  <a:lnTo>
                    <a:pt x="539" y="60"/>
                  </a:lnTo>
                  <a:lnTo>
                    <a:pt x="536" y="60"/>
                  </a:lnTo>
                  <a:lnTo>
                    <a:pt x="533" y="60"/>
                  </a:lnTo>
                  <a:lnTo>
                    <a:pt x="531" y="60"/>
                  </a:lnTo>
                  <a:lnTo>
                    <a:pt x="529" y="60"/>
                  </a:lnTo>
                  <a:lnTo>
                    <a:pt x="528" y="60"/>
                  </a:lnTo>
                  <a:lnTo>
                    <a:pt x="521" y="55"/>
                  </a:lnTo>
                  <a:lnTo>
                    <a:pt x="520" y="54"/>
                  </a:lnTo>
                  <a:lnTo>
                    <a:pt x="521" y="54"/>
                  </a:lnTo>
                  <a:lnTo>
                    <a:pt x="521" y="52"/>
                  </a:lnTo>
                  <a:lnTo>
                    <a:pt x="523" y="52"/>
                  </a:lnTo>
                  <a:lnTo>
                    <a:pt x="521" y="52"/>
                  </a:lnTo>
                  <a:lnTo>
                    <a:pt x="521" y="52"/>
                  </a:lnTo>
                  <a:lnTo>
                    <a:pt x="520" y="52"/>
                  </a:lnTo>
                  <a:lnTo>
                    <a:pt x="518" y="52"/>
                  </a:lnTo>
                  <a:lnTo>
                    <a:pt x="518" y="52"/>
                  </a:lnTo>
                  <a:lnTo>
                    <a:pt x="517" y="52"/>
                  </a:lnTo>
                  <a:lnTo>
                    <a:pt x="515" y="52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4" y="50"/>
                  </a:lnTo>
                  <a:lnTo>
                    <a:pt x="512" y="50"/>
                  </a:lnTo>
                  <a:lnTo>
                    <a:pt x="512" y="50"/>
                  </a:lnTo>
                  <a:lnTo>
                    <a:pt x="510" y="50"/>
                  </a:lnTo>
                  <a:lnTo>
                    <a:pt x="510" y="49"/>
                  </a:lnTo>
                  <a:lnTo>
                    <a:pt x="509" y="49"/>
                  </a:lnTo>
                  <a:lnTo>
                    <a:pt x="509" y="49"/>
                  </a:lnTo>
                  <a:lnTo>
                    <a:pt x="509" y="47"/>
                  </a:lnTo>
                  <a:lnTo>
                    <a:pt x="507" y="47"/>
                  </a:lnTo>
                  <a:lnTo>
                    <a:pt x="506" y="46"/>
                  </a:lnTo>
                  <a:lnTo>
                    <a:pt x="506" y="43"/>
                  </a:lnTo>
                  <a:lnTo>
                    <a:pt x="506" y="43"/>
                  </a:lnTo>
                  <a:lnTo>
                    <a:pt x="507" y="41"/>
                  </a:lnTo>
                  <a:lnTo>
                    <a:pt x="509" y="39"/>
                  </a:lnTo>
                  <a:lnTo>
                    <a:pt x="507" y="39"/>
                  </a:lnTo>
                  <a:lnTo>
                    <a:pt x="507" y="39"/>
                  </a:lnTo>
                  <a:lnTo>
                    <a:pt x="506" y="41"/>
                  </a:lnTo>
                  <a:lnTo>
                    <a:pt x="506" y="41"/>
                  </a:lnTo>
                  <a:lnTo>
                    <a:pt x="506" y="44"/>
                  </a:lnTo>
                  <a:lnTo>
                    <a:pt x="506" y="44"/>
                  </a:lnTo>
                  <a:lnTo>
                    <a:pt x="504" y="44"/>
                  </a:lnTo>
                  <a:lnTo>
                    <a:pt x="504" y="46"/>
                  </a:lnTo>
                  <a:lnTo>
                    <a:pt x="504" y="47"/>
                  </a:lnTo>
                  <a:lnTo>
                    <a:pt x="503" y="49"/>
                  </a:lnTo>
                  <a:lnTo>
                    <a:pt x="503" y="50"/>
                  </a:lnTo>
                  <a:lnTo>
                    <a:pt x="503" y="50"/>
                  </a:lnTo>
                  <a:lnTo>
                    <a:pt x="503" y="52"/>
                  </a:lnTo>
                  <a:lnTo>
                    <a:pt x="499" y="54"/>
                  </a:lnTo>
                  <a:lnTo>
                    <a:pt x="499" y="54"/>
                  </a:lnTo>
                  <a:lnTo>
                    <a:pt x="498" y="54"/>
                  </a:lnTo>
                  <a:lnTo>
                    <a:pt x="496" y="54"/>
                  </a:lnTo>
                  <a:lnTo>
                    <a:pt x="495" y="54"/>
                  </a:lnTo>
                  <a:lnTo>
                    <a:pt x="495" y="54"/>
                  </a:lnTo>
                  <a:lnTo>
                    <a:pt x="495" y="52"/>
                  </a:lnTo>
                  <a:lnTo>
                    <a:pt x="493" y="50"/>
                  </a:lnTo>
                  <a:lnTo>
                    <a:pt x="493" y="49"/>
                  </a:lnTo>
                  <a:lnTo>
                    <a:pt x="495" y="46"/>
                  </a:lnTo>
                  <a:lnTo>
                    <a:pt x="495" y="44"/>
                  </a:lnTo>
                  <a:lnTo>
                    <a:pt x="493" y="43"/>
                  </a:lnTo>
                  <a:lnTo>
                    <a:pt x="490" y="41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4" y="38"/>
                  </a:lnTo>
                  <a:lnTo>
                    <a:pt x="482" y="38"/>
                  </a:lnTo>
                  <a:lnTo>
                    <a:pt x="482" y="36"/>
                  </a:lnTo>
                  <a:lnTo>
                    <a:pt x="482" y="35"/>
                  </a:lnTo>
                  <a:lnTo>
                    <a:pt x="484" y="35"/>
                  </a:lnTo>
                  <a:lnTo>
                    <a:pt x="485" y="33"/>
                  </a:lnTo>
                  <a:lnTo>
                    <a:pt x="487" y="35"/>
                  </a:lnTo>
                  <a:lnTo>
                    <a:pt x="490" y="35"/>
                  </a:lnTo>
                  <a:lnTo>
                    <a:pt x="492" y="35"/>
                  </a:lnTo>
                  <a:lnTo>
                    <a:pt x="493" y="35"/>
                  </a:lnTo>
                  <a:lnTo>
                    <a:pt x="495" y="33"/>
                  </a:lnTo>
                  <a:lnTo>
                    <a:pt x="496" y="31"/>
                  </a:lnTo>
                  <a:lnTo>
                    <a:pt x="498" y="30"/>
                  </a:lnTo>
                  <a:lnTo>
                    <a:pt x="499" y="30"/>
                  </a:lnTo>
                  <a:lnTo>
                    <a:pt x="501" y="30"/>
                  </a:lnTo>
                  <a:lnTo>
                    <a:pt x="503" y="31"/>
                  </a:lnTo>
                  <a:lnTo>
                    <a:pt x="504" y="31"/>
                  </a:lnTo>
                  <a:lnTo>
                    <a:pt x="506" y="31"/>
                  </a:lnTo>
                  <a:lnTo>
                    <a:pt x="506" y="33"/>
                  </a:lnTo>
                  <a:lnTo>
                    <a:pt x="507" y="33"/>
                  </a:lnTo>
                  <a:lnTo>
                    <a:pt x="507" y="31"/>
                  </a:lnTo>
                  <a:lnTo>
                    <a:pt x="507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30"/>
                  </a:lnTo>
                  <a:lnTo>
                    <a:pt x="509" y="28"/>
                  </a:lnTo>
                  <a:lnTo>
                    <a:pt x="507" y="28"/>
                  </a:lnTo>
                  <a:lnTo>
                    <a:pt x="509" y="27"/>
                  </a:lnTo>
                  <a:lnTo>
                    <a:pt x="509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07" y="27"/>
                  </a:lnTo>
                  <a:lnTo>
                    <a:pt x="504" y="27"/>
                  </a:lnTo>
                  <a:lnTo>
                    <a:pt x="501" y="27"/>
                  </a:lnTo>
                  <a:lnTo>
                    <a:pt x="499" y="27"/>
                  </a:lnTo>
                  <a:lnTo>
                    <a:pt x="496" y="28"/>
                  </a:lnTo>
                  <a:lnTo>
                    <a:pt x="495" y="28"/>
                  </a:lnTo>
                  <a:lnTo>
                    <a:pt x="492" y="28"/>
                  </a:lnTo>
                  <a:lnTo>
                    <a:pt x="490" y="27"/>
                  </a:lnTo>
                  <a:lnTo>
                    <a:pt x="488" y="27"/>
                  </a:lnTo>
                  <a:lnTo>
                    <a:pt x="487" y="27"/>
                  </a:lnTo>
                  <a:lnTo>
                    <a:pt x="485" y="27"/>
                  </a:lnTo>
                  <a:lnTo>
                    <a:pt x="484" y="25"/>
                  </a:lnTo>
                  <a:lnTo>
                    <a:pt x="484" y="25"/>
                  </a:lnTo>
                  <a:lnTo>
                    <a:pt x="482" y="24"/>
                  </a:lnTo>
                  <a:lnTo>
                    <a:pt x="482" y="24"/>
                  </a:lnTo>
                  <a:lnTo>
                    <a:pt x="480" y="20"/>
                  </a:lnTo>
                  <a:lnTo>
                    <a:pt x="480" y="17"/>
                  </a:lnTo>
                  <a:lnTo>
                    <a:pt x="479" y="17"/>
                  </a:lnTo>
                  <a:lnTo>
                    <a:pt x="477" y="17"/>
                  </a:lnTo>
                  <a:lnTo>
                    <a:pt x="471" y="16"/>
                  </a:lnTo>
                  <a:lnTo>
                    <a:pt x="471" y="16"/>
                  </a:lnTo>
                  <a:lnTo>
                    <a:pt x="469" y="16"/>
                  </a:lnTo>
                  <a:lnTo>
                    <a:pt x="469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6"/>
                  </a:lnTo>
                  <a:lnTo>
                    <a:pt x="468" y="14"/>
                  </a:lnTo>
                  <a:lnTo>
                    <a:pt x="469" y="13"/>
                  </a:lnTo>
                  <a:lnTo>
                    <a:pt x="469" y="13"/>
                  </a:lnTo>
                  <a:lnTo>
                    <a:pt x="471" y="13"/>
                  </a:lnTo>
                  <a:lnTo>
                    <a:pt x="471" y="9"/>
                  </a:lnTo>
                  <a:lnTo>
                    <a:pt x="471" y="9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1" y="8"/>
                  </a:lnTo>
                  <a:lnTo>
                    <a:pt x="474" y="6"/>
                  </a:lnTo>
                  <a:lnTo>
                    <a:pt x="479" y="5"/>
                  </a:lnTo>
                  <a:lnTo>
                    <a:pt x="480" y="5"/>
                  </a:lnTo>
                  <a:lnTo>
                    <a:pt x="482" y="3"/>
                  </a:lnTo>
                  <a:lnTo>
                    <a:pt x="482" y="3"/>
                  </a:lnTo>
                  <a:lnTo>
                    <a:pt x="484" y="3"/>
                  </a:lnTo>
                  <a:lnTo>
                    <a:pt x="484" y="2"/>
                  </a:lnTo>
                  <a:lnTo>
                    <a:pt x="488" y="0"/>
                  </a:lnTo>
                  <a:lnTo>
                    <a:pt x="49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5" name="Freeform 252">
              <a:extLst>
                <a:ext uri="{FF2B5EF4-FFF2-40B4-BE49-F238E27FC236}">
                  <a16:creationId xmlns:a16="http://schemas.microsoft.com/office/drawing/2014/main" id="{3364EF39-51C7-4B0C-9133-AD9E18B21C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49071" y="4250239"/>
              <a:ext cx="1017494" cy="331368"/>
            </a:xfrm>
            <a:custGeom>
              <a:avLst/>
              <a:gdLst>
                <a:gd name="T0" fmla="*/ 470 w 522"/>
                <a:gd name="T1" fmla="*/ 98 h 170"/>
                <a:gd name="T2" fmla="*/ 462 w 522"/>
                <a:gd name="T3" fmla="*/ 88 h 170"/>
                <a:gd name="T4" fmla="*/ 511 w 522"/>
                <a:gd name="T5" fmla="*/ 87 h 170"/>
                <a:gd name="T6" fmla="*/ 45 w 522"/>
                <a:gd name="T7" fmla="*/ 85 h 170"/>
                <a:gd name="T8" fmla="*/ 140 w 522"/>
                <a:gd name="T9" fmla="*/ 90 h 170"/>
                <a:gd name="T10" fmla="*/ 137 w 522"/>
                <a:gd name="T11" fmla="*/ 85 h 170"/>
                <a:gd name="T12" fmla="*/ 463 w 522"/>
                <a:gd name="T13" fmla="*/ 74 h 170"/>
                <a:gd name="T14" fmla="*/ 127 w 522"/>
                <a:gd name="T15" fmla="*/ 73 h 170"/>
                <a:gd name="T16" fmla="*/ 116 w 522"/>
                <a:gd name="T17" fmla="*/ 71 h 170"/>
                <a:gd name="T18" fmla="*/ 126 w 522"/>
                <a:gd name="T19" fmla="*/ 69 h 170"/>
                <a:gd name="T20" fmla="*/ 135 w 522"/>
                <a:gd name="T21" fmla="*/ 68 h 170"/>
                <a:gd name="T22" fmla="*/ 34 w 522"/>
                <a:gd name="T23" fmla="*/ 76 h 170"/>
                <a:gd name="T24" fmla="*/ 432 w 522"/>
                <a:gd name="T25" fmla="*/ 62 h 170"/>
                <a:gd name="T26" fmla="*/ 391 w 522"/>
                <a:gd name="T27" fmla="*/ 79 h 170"/>
                <a:gd name="T28" fmla="*/ 365 w 522"/>
                <a:gd name="T29" fmla="*/ 101 h 170"/>
                <a:gd name="T30" fmla="*/ 399 w 522"/>
                <a:gd name="T31" fmla="*/ 95 h 170"/>
                <a:gd name="T32" fmla="*/ 383 w 522"/>
                <a:gd name="T33" fmla="*/ 112 h 170"/>
                <a:gd name="T34" fmla="*/ 391 w 522"/>
                <a:gd name="T35" fmla="*/ 137 h 170"/>
                <a:gd name="T36" fmla="*/ 395 w 522"/>
                <a:gd name="T37" fmla="*/ 148 h 170"/>
                <a:gd name="T38" fmla="*/ 372 w 522"/>
                <a:gd name="T39" fmla="*/ 131 h 170"/>
                <a:gd name="T40" fmla="*/ 362 w 522"/>
                <a:gd name="T41" fmla="*/ 162 h 170"/>
                <a:gd name="T42" fmla="*/ 350 w 522"/>
                <a:gd name="T43" fmla="*/ 139 h 170"/>
                <a:gd name="T44" fmla="*/ 347 w 522"/>
                <a:gd name="T45" fmla="*/ 115 h 170"/>
                <a:gd name="T46" fmla="*/ 358 w 522"/>
                <a:gd name="T47" fmla="*/ 76 h 170"/>
                <a:gd name="T48" fmla="*/ 378 w 522"/>
                <a:gd name="T49" fmla="*/ 69 h 170"/>
                <a:gd name="T50" fmla="*/ 427 w 522"/>
                <a:gd name="T51" fmla="*/ 63 h 170"/>
                <a:gd name="T52" fmla="*/ 473 w 522"/>
                <a:gd name="T53" fmla="*/ 65 h 170"/>
                <a:gd name="T54" fmla="*/ 484 w 522"/>
                <a:gd name="T55" fmla="*/ 69 h 170"/>
                <a:gd name="T56" fmla="*/ 471 w 522"/>
                <a:gd name="T57" fmla="*/ 84 h 170"/>
                <a:gd name="T58" fmla="*/ 468 w 522"/>
                <a:gd name="T59" fmla="*/ 74 h 170"/>
                <a:gd name="T60" fmla="*/ 481 w 522"/>
                <a:gd name="T61" fmla="*/ 55 h 170"/>
                <a:gd name="T62" fmla="*/ 17 w 522"/>
                <a:gd name="T63" fmla="*/ 52 h 170"/>
                <a:gd name="T64" fmla="*/ 151 w 522"/>
                <a:gd name="T65" fmla="*/ 44 h 170"/>
                <a:gd name="T66" fmla="*/ 440 w 522"/>
                <a:gd name="T67" fmla="*/ 36 h 170"/>
                <a:gd name="T68" fmla="*/ 324 w 522"/>
                <a:gd name="T69" fmla="*/ 29 h 170"/>
                <a:gd name="T70" fmla="*/ 309 w 522"/>
                <a:gd name="T71" fmla="*/ 24 h 170"/>
                <a:gd name="T72" fmla="*/ 315 w 522"/>
                <a:gd name="T73" fmla="*/ 33 h 170"/>
                <a:gd name="T74" fmla="*/ 329 w 522"/>
                <a:gd name="T75" fmla="*/ 54 h 170"/>
                <a:gd name="T76" fmla="*/ 328 w 522"/>
                <a:gd name="T77" fmla="*/ 73 h 170"/>
                <a:gd name="T78" fmla="*/ 310 w 522"/>
                <a:gd name="T79" fmla="*/ 104 h 170"/>
                <a:gd name="T80" fmla="*/ 304 w 522"/>
                <a:gd name="T81" fmla="*/ 121 h 170"/>
                <a:gd name="T82" fmla="*/ 277 w 522"/>
                <a:gd name="T83" fmla="*/ 136 h 170"/>
                <a:gd name="T84" fmla="*/ 254 w 522"/>
                <a:gd name="T85" fmla="*/ 133 h 170"/>
                <a:gd name="T86" fmla="*/ 225 w 522"/>
                <a:gd name="T87" fmla="*/ 128 h 170"/>
                <a:gd name="T88" fmla="*/ 203 w 522"/>
                <a:gd name="T89" fmla="*/ 98 h 170"/>
                <a:gd name="T90" fmla="*/ 200 w 522"/>
                <a:gd name="T91" fmla="*/ 68 h 170"/>
                <a:gd name="T92" fmla="*/ 219 w 522"/>
                <a:gd name="T93" fmla="*/ 73 h 170"/>
                <a:gd name="T94" fmla="*/ 257 w 522"/>
                <a:gd name="T95" fmla="*/ 65 h 170"/>
                <a:gd name="T96" fmla="*/ 282 w 522"/>
                <a:gd name="T97" fmla="*/ 55 h 170"/>
                <a:gd name="T98" fmla="*/ 293 w 522"/>
                <a:gd name="T99" fmla="*/ 38 h 170"/>
                <a:gd name="T100" fmla="*/ 457 w 522"/>
                <a:gd name="T101" fmla="*/ 25 h 170"/>
                <a:gd name="T102" fmla="*/ 33 w 522"/>
                <a:gd name="T103" fmla="*/ 10 h 170"/>
                <a:gd name="T104" fmla="*/ 74 w 522"/>
                <a:gd name="T105" fmla="*/ 51 h 170"/>
                <a:gd name="T106" fmla="*/ 101 w 522"/>
                <a:gd name="T107" fmla="*/ 69 h 170"/>
                <a:gd name="T108" fmla="*/ 119 w 522"/>
                <a:gd name="T109" fmla="*/ 87 h 170"/>
                <a:gd name="T110" fmla="*/ 138 w 522"/>
                <a:gd name="T111" fmla="*/ 115 h 170"/>
                <a:gd name="T112" fmla="*/ 153 w 522"/>
                <a:gd name="T113" fmla="*/ 139 h 170"/>
                <a:gd name="T114" fmla="*/ 135 w 522"/>
                <a:gd name="T115" fmla="*/ 166 h 170"/>
                <a:gd name="T116" fmla="*/ 88 w 522"/>
                <a:gd name="T117" fmla="*/ 125 h 170"/>
                <a:gd name="T118" fmla="*/ 49 w 522"/>
                <a:gd name="T119" fmla="*/ 58 h 170"/>
                <a:gd name="T120" fmla="*/ 1 w 522"/>
                <a:gd name="T121" fmla="*/ 14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22" h="170">
                  <a:moveTo>
                    <a:pt x="134" y="90"/>
                  </a:moveTo>
                  <a:lnTo>
                    <a:pt x="134" y="92"/>
                  </a:lnTo>
                  <a:lnTo>
                    <a:pt x="135" y="92"/>
                  </a:lnTo>
                  <a:lnTo>
                    <a:pt x="134" y="93"/>
                  </a:lnTo>
                  <a:lnTo>
                    <a:pt x="134" y="93"/>
                  </a:lnTo>
                  <a:lnTo>
                    <a:pt x="134" y="95"/>
                  </a:lnTo>
                  <a:lnTo>
                    <a:pt x="132" y="93"/>
                  </a:lnTo>
                  <a:lnTo>
                    <a:pt x="132" y="95"/>
                  </a:lnTo>
                  <a:lnTo>
                    <a:pt x="131" y="93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1" y="92"/>
                  </a:lnTo>
                  <a:lnTo>
                    <a:pt x="132" y="92"/>
                  </a:lnTo>
                  <a:lnTo>
                    <a:pt x="134" y="90"/>
                  </a:lnTo>
                  <a:close/>
                  <a:moveTo>
                    <a:pt x="466" y="90"/>
                  </a:moveTo>
                  <a:lnTo>
                    <a:pt x="466" y="90"/>
                  </a:lnTo>
                  <a:lnTo>
                    <a:pt x="468" y="92"/>
                  </a:lnTo>
                  <a:lnTo>
                    <a:pt x="468" y="95"/>
                  </a:lnTo>
                  <a:lnTo>
                    <a:pt x="468" y="95"/>
                  </a:lnTo>
                  <a:lnTo>
                    <a:pt x="470" y="95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6"/>
                  </a:lnTo>
                  <a:lnTo>
                    <a:pt x="471" y="98"/>
                  </a:lnTo>
                  <a:lnTo>
                    <a:pt x="470" y="98"/>
                  </a:lnTo>
                  <a:lnTo>
                    <a:pt x="468" y="98"/>
                  </a:lnTo>
                  <a:lnTo>
                    <a:pt x="468" y="96"/>
                  </a:lnTo>
                  <a:lnTo>
                    <a:pt x="468" y="96"/>
                  </a:lnTo>
                  <a:lnTo>
                    <a:pt x="466" y="96"/>
                  </a:lnTo>
                  <a:lnTo>
                    <a:pt x="465" y="96"/>
                  </a:lnTo>
                  <a:lnTo>
                    <a:pt x="465" y="96"/>
                  </a:lnTo>
                  <a:lnTo>
                    <a:pt x="465" y="95"/>
                  </a:lnTo>
                  <a:lnTo>
                    <a:pt x="465" y="95"/>
                  </a:lnTo>
                  <a:lnTo>
                    <a:pt x="463" y="93"/>
                  </a:lnTo>
                  <a:lnTo>
                    <a:pt x="463" y="92"/>
                  </a:lnTo>
                  <a:lnTo>
                    <a:pt x="463" y="92"/>
                  </a:lnTo>
                  <a:lnTo>
                    <a:pt x="463" y="90"/>
                  </a:lnTo>
                  <a:lnTo>
                    <a:pt x="463" y="90"/>
                  </a:lnTo>
                  <a:lnTo>
                    <a:pt x="465" y="92"/>
                  </a:lnTo>
                  <a:lnTo>
                    <a:pt x="466" y="90"/>
                  </a:lnTo>
                  <a:lnTo>
                    <a:pt x="466" y="90"/>
                  </a:lnTo>
                  <a:close/>
                  <a:moveTo>
                    <a:pt x="462" y="88"/>
                  </a:moveTo>
                  <a:lnTo>
                    <a:pt x="463" y="90"/>
                  </a:lnTo>
                  <a:lnTo>
                    <a:pt x="462" y="90"/>
                  </a:lnTo>
                  <a:lnTo>
                    <a:pt x="463" y="92"/>
                  </a:lnTo>
                  <a:lnTo>
                    <a:pt x="462" y="93"/>
                  </a:lnTo>
                  <a:lnTo>
                    <a:pt x="462" y="93"/>
                  </a:lnTo>
                  <a:lnTo>
                    <a:pt x="460" y="93"/>
                  </a:lnTo>
                  <a:lnTo>
                    <a:pt x="460" y="92"/>
                  </a:lnTo>
                  <a:lnTo>
                    <a:pt x="460" y="90"/>
                  </a:lnTo>
                  <a:lnTo>
                    <a:pt x="462" y="88"/>
                  </a:lnTo>
                  <a:close/>
                  <a:moveTo>
                    <a:pt x="119" y="88"/>
                  </a:moveTo>
                  <a:lnTo>
                    <a:pt x="121" y="88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3" y="90"/>
                  </a:lnTo>
                  <a:lnTo>
                    <a:pt x="121" y="92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88"/>
                  </a:lnTo>
                  <a:close/>
                  <a:moveTo>
                    <a:pt x="514" y="85"/>
                  </a:moveTo>
                  <a:lnTo>
                    <a:pt x="517" y="85"/>
                  </a:lnTo>
                  <a:lnTo>
                    <a:pt x="517" y="85"/>
                  </a:lnTo>
                  <a:lnTo>
                    <a:pt x="520" y="87"/>
                  </a:lnTo>
                  <a:lnTo>
                    <a:pt x="522" y="88"/>
                  </a:lnTo>
                  <a:lnTo>
                    <a:pt x="522" y="88"/>
                  </a:lnTo>
                  <a:lnTo>
                    <a:pt x="522" y="90"/>
                  </a:lnTo>
                  <a:lnTo>
                    <a:pt x="520" y="90"/>
                  </a:lnTo>
                  <a:lnTo>
                    <a:pt x="520" y="90"/>
                  </a:lnTo>
                  <a:lnTo>
                    <a:pt x="518" y="90"/>
                  </a:lnTo>
                  <a:lnTo>
                    <a:pt x="518" y="90"/>
                  </a:lnTo>
                  <a:lnTo>
                    <a:pt x="517" y="90"/>
                  </a:lnTo>
                  <a:lnTo>
                    <a:pt x="515" y="90"/>
                  </a:lnTo>
                  <a:lnTo>
                    <a:pt x="515" y="90"/>
                  </a:lnTo>
                  <a:lnTo>
                    <a:pt x="514" y="88"/>
                  </a:lnTo>
                  <a:lnTo>
                    <a:pt x="512" y="87"/>
                  </a:lnTo>
                  <a:lnTo>
                    <a:pt x="511" y="87"/>
                  </a:lnTo>
                  <a:lnTo>
                    <a:pt x="511" y="87"/>
                  </a:lnTo>
                  <a:lnTo>
                    <a:pt x="512" y="88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4" y="90"/>
                  </a:lnTo>
                  <a:lnTo>
                    <a:pt x="515" y="90"/>
                  </a:lnTo>
                  <a:lnTo>
                    <a:pt x="515" y="92"/>
                  </a:lnTo>
                  <a:lnTo>
                    <a:pt x="512" y="92"/>
                  </a:lnTo>
                  <a:lnTo>
                    <a:pt x="512" y="92"/>
                  </a:lnTo>
                  <a:lnTo>
                    <a:pt x="512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11" y="90"/>
                  </a:lnTo>
                  <a:lnTo>
                    <a:pt x="509" y="88"/>
                  </a:lnTo>
                  <a:lnTo>
                    <a:pt x="507" y="88"/>
                  </a:lnTo>
                  <a:lnTo>
                    <a:pt x="506" y="88"/>
                  </a:lnTo>
                  <a:lnTo>
                    <a:pt x="506" y="87"/>
                  </a:lnTo>
                  <a:lnTo>
                    <a:pt x="506" y="87"/>
                  </a:lnTo>
                  <a:lnTo>
                    <a:pt x="507" y="87"/>
                  </a:lnTo>
                  <a:lnTo>
                    <a:pt x="509" y="87"/>
                  </a:lnTo>
                  <a:lnTo>
                    <a:pt x="509" y="87"/>
                  </a:lnTo>
                  <a:lnTo>
                    <a:pt x="511" y="87"/>
                  </a:lnTo>
                  <a:lnTo>
                    <a:pt x="511" y="85"/>
                  </a:lnTo>
                  <a:lnTo>
                    <a:pt x="512" y="85"/>
                  </a:lnTo>
                  <a:lnTo>
                    <a:pt x="514" y="85"/>
                  </a:lnTo>
                  <a:close/>
                  <a:moveTo>
                    <a:pt x="45" y="85"/>
                  </a:moveTo>
                  <a:lnTo>
                    <a:pt x="45" y="85"/>
                  </a:lnTo>
                  <a:lnTo>
                    <a:pt x="47" y="88"/>
                  </a:lnTo>
                  <a:lnTo>
                    <a:pt x="47" y="88"/>
                  </a:lnTo>
                  <a:lnTo>
                    <a:pt x="47" y="92"/>
                  </a:lnTo>
                  <a:lnTo>
                    <a:pt x="45" y="93"/>
                  </a:lnTo>
                  <a:lnTo>
                    <a:pt x="45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2"/>
                  </a:lnTo>
                  <a:lnTo>
                    <a:pt x="45" y="90"/>
                  </a:lnTo>
                  <a:lnTo>
                    <a:pt x="45" y="88"/>
                  </a:lnTo>
                  <a:lnTo>
                    <a:pt x="44" y="85"/>
                  </a:lnTo>
                  <a:lnTo>
                    <a:pt x="45" y="85"/>
                  </a:lnTo>
                  <a:close/>
                  <a:moveTo>
                    <a:pt x="134" y="85"/>
                  </a:moveTo>
                  <a:lnTo>
                    <a:pt x="135" y="85"/>
                  </a:lnTo>
                  <a:lnTo>
                    <a:pt x="135" y="87"/>
                  </a:lnTo>
                  <a:lnTo>
                    <a:pt x="135" y="87"/>
                  </a:lnTo>
                  <a:lnTo>
                    <a:pt x="137" y="87"/>
                  </a:lnTo>
                  <a:lnTo>
                    <a:pt x="137" y="88"/>
                  </a:lnTo>
                  <a:lnTo>
                    <a:pt x="138" y="88"/>
                  </a:lnTo>
                  <a:lnTo>
                    <a:pt x="138" y="87"/>
                  </a:lnTo>
                  <a:lnTo>
                    <a:pt x="140" y="88"/>
                  </a:lnTo>
                  <a:lnTo>
                    <a:pt x="140" y="88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40" y="90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4" y="87"/>
                  </a:lnTo>
                  <a:lnTo>
                    <a:pt x="134" y="85"/>
                  </a:lnTo>
                  <a:close/>
                  <a:moveTo>
                    <a:pt x="492" y="85"/>
                  </a:moveTo>
                  <a:lnTo>
                    <a:pt x="495" y="87"/>
                  </a:lnTo>
                  <a:lnTo>
                    <a:pt x="495" y="88"/>
                  </a:lnTo>
                  <a:lnTo>
                    <a:pt x="495" y="88"/>
                  </a:lnTo>
                  <a:lnTo>
                    <a:pt x="495" y="87"/>
                  </a:lnTo>
                  <a:lnTo>
                    <a:pt x="493" y="87"/>
                  </a:lnTo>
                  <a:lnTo>
                    <a:pt x="492" y="85"/>
                  </a:lnTo>
                  <a:close/>
                  <a:moveTo>
                    <a:pt x="465" y="84"/>
                  </a:moveTo>
                  <a:lnTo>
                    <a:pt x="465" y="84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5"/>
                  </a:lnTo>
                  <a:lnTo>
                    <a:pt x="465" y="84"/>
                  </a:lnTo>
                  <a:lnTo>
                    <a:pt x="465" y="84"/>
                  </a:lnTo>
                  <a:close/>
                  <a:moveTo>
                    <a:pt x="134" y="82"/>
                  </a:moveTo>
                  <a:lnTo>
                    <a:pt x="134" y="82"/>
                  </a:lnTo>
                  <a:lnTo>
                    <a:pt x="135" y="84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5" y="84"/>
                  </a:lnTo>
                  <a:lnTo>
                    <a:pt x="134" y="82"/>
                  </a:lnTo>
                  <a:close/>
                  <a:moveTo>
                    <a:pt x="115" y="76"/>
                  </a:moveTo>
                  <a:lnTo>
                    <a:pt x="115" y="76"/>
                  </a:lnTo>
                  <a:lnTo>
                    <a:pt x="116" y="76"/>
                  </a:lnTo>
                  <a:lnTo>
                    <a:pt x="116" y="77"/>
                  </a:lnTo>
                  <a:lnTo>
                    <a:pt x="115" y="77"/>
                  </a:lnTo>
                  <a:lnTo>
                    <a:pt x="113" y="77"/>
                  </a:lnTo>
                  <a:lnTo>
                    <a:pt x="113" y="76"/>
                  </a:lnTo>
                  <a:lnTo>
                    <a:pt x="115" y="76"/>
                  </a:lnTo>
                  <a:close/>
                  <a:moveTo>
                    <a:pt x="465" y="74"/>
                  </a:moveTo>
                  <a:lnTo>
                    <a:pt x="465" y="74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5" y="76"/>
                  </a:lnTo>
                  <a:lnTo>
                    <a:pt x="463" y="76"/>
                  </a:lnTo>
                  <a:lnTo>
                    <a:pt x="465" y="74"/>
                  </a:lnTo>
                  <a:lnTo>
                    <a:pt x="465" y="74"/>
                  </a:lnTo>
                  <a:close/>
                  <a:moveTo>
                    <a:pt x="463" y="73"/>
                  </a:moveTo>
                  <a:lnTo>
                    <a:pt x="463" y="73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3"/>
                  </a:lnTo>
                  <a:lnTo>
                    <a:pt x="463" y="73"/>
                  </a:lnTo>
                  <a:close/>
                  <a:moveTo>
                    <a:pt x="118" y="73"/>
                  </a:moveTo>
                  <a:lnTo>
                    <a:pt x="118" y="74"/>
                  </a:lnTo>
                  <a:lnTo>
                    <a:pt x="118" y="74"/>
                  </a:lnTo>
                  <a:lnTo>
                    <a:pt x="119" y="74"/>
                  </a:lnTo>
                  <a:lnTo>
                    <a:pt x="118" y="76"/>
                  </a:lnTo>
                  <a:lnTo>
                    <a:pt x="118" y="76"/>
                  </a:lnTo>
                  <a:lnTo>
                    <a:pt x="116" y="74"/>
                  </a:lnTo>
                  <a:lnTo>
                    <a:pt x="116" y="73"/>
                  </a:lnTo>
                  <a:lnTo>
                    <a:pt x="118" y="73"/>
                  </a:lnTo>
                  <a:close/>
                  <a:moveTo>
                    <a:pt x="123" y="73"/>
                  </a:moveTo>
                  <a:lnTo>
                    <a:pt x="123" y="73"/>
                  </a:lnTo>
                  <a:lnTo>
                    <a:pt x="124" y="74"/>
                  </a:lnTo>
                  <a:lnTo>
                    <a:pt x="124" y="74"/>
                  </a:lnTo>
                  <a:lnTo>
                    <a:pt x="123" y="73"/>
                  </a:lnTo>
                  <a:lnTo>
                    <a:pt x="123" y="73"/>
                  </a:lnTo>
                  <a:lnTo>
                    <a:pt x="123" y="73"/>
                  </a:lnTo>
                  <a:close/>
                  <a:moveTo>
                    <a:pt x="127" y="71"/>
                  </a:moveTo>
                  <a:lnTo>
                    <a:pt x="129" y="73"/>
                  </a:lnTo>
                  <a:lnTo>
                    <a:pt x="129" y="73"/>
                  </a:lnTo>
                  <a:lnTo>
                    <a:pt x="129" y="73"/>
                  </a:lnTo>
                  <a:lnTo>
                    <a:pt x="129" y="74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3"/>
                  </a:lnTo>
                  <a:lnTo>
                    <a:pt x="127" y="71"/>
                  </a:lnTo>
                  <a:close/>
                  <a:moveTo>
                    <a:pt x="105" y="69"/>
                  </a:moveTo>
                  <a:lnTo>
                    <a:pt x="107" y="69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74"/>
                  </a:lnTo>
                  <a:lnTo>
                    <a:pt x="112" y="76"/>
                  </a:lnTo>
                  <a:lnTo>
                    <a:pt x="112" y="74"/>
                  </a:lnTo>
                  <a:lnTo>
                    <a:pt x="108" y="74"/>
                  </a:lnTo>
                  <a:lnTo>
                    <a:pt x="107" y="74"/>
                  </a:lnTo>
                  <a:lnTo>
                    <a:pt x="105" y="73"/>
                  </a:lnTo>
                  <a:lnTo>
                    <a:pt x="104" y="73"/>
                  </a:lnTo>
                  <a:lnTo>
                    <a:pt x="104" y="73"/>
                  </a:lnTo>
                  <a:lnTo>
                    <a:pt x="104" y="71"/>
                  </a:lnTo>
                  <a:lnTo>
                    <a:pt x="104" y="71"/>
                  </a:lnTo>
                  <a:lnTo>
                    <a:pt x="105" y="69"/>
                  </a:lnTo>
                  <a:lnTo>
                    <a:pt x="105" y="69"/>
                  </a:lnTo>
                  <a:close/>
                  <a:moveTo>
                    <a:pt x="118" y="69"/>
                  </a:moveTo>
                  <a:lnTo>
                    <a:pt x="118" y="69"/>
                  </a:lnTo>
                  <a:lnTo>
                    <a:pt x="118" y="71"/>
                  </a:lnTo>
                  <a:lnTo>
                    <a:pt x="118" y="71"/>
                  </a:lnTo>
                  <a:lnTo>
                    <a:pt x="116" y="71"/>
                  </a:lnTo>
                  <a:lnTo>
                    <a:pt x="116" y="69"/>
                  </a:lnTo>
                  <a:lnTo>
                    <a:pt x="116" y="69"/>
                  </a:lnTo>
                  <a:lnTo>
                    <a:pt x="118" y="69"/>
                  </a:lnTo>
                  <a:close/>
                  <a:moveTo>
                    <a:pt x="108" y="68"/>
                  </a:moveTo>
                  <a:lnTo>
                    <a:pt x="112" y="69"/>
                  </a:lnTo>
                  <a:lnTo>
                    <a:pt x="113" y="71"/>
                  </a:lnTo>
                  <a:lnTo>
                    <a:pt x="115" y="73"/>
                  </a:lnTo>
                  <a:lnTo>
                    <a:pt x="113" y="73"/>
                  </a:lnTo>
                  <a:lnTo>
                    <a:pt x="113" y="73"/>
                  </a:lnTo>
                  <a:lnTo>
                    <a:pt x="112" y="73"/>
                  </a:lnTo>
                  <a:lnTo>
                    <a:pt x="112" y="71"/>
                  </a:lnTo>
                  <a:lnTo>
                    <a:pt x="110" y="71"/>
                  </a:lnTo>
                  <a:lnTo>
                    <a:pt x="108" y="71"/>
                  </a:lnTo>
                  <a:lnTo>
                    <a:pt x="108" y="71"/>
                  </a:lnTo>
                  <a:lnTo>
                    <a:pt x="107" y="69"/>
                  </a:lnTo>
                  <a:lnTo>
                    <a:pt x="108" y="69"/>
                  </a:lnTo>
                  <a:lnTo>
                    <a:pt x="108" y="68"/>
                  </a:lnTo>
                  <a:close/>
                  <a:moveTo>
                    <a:pt x="126" y="68"/>
                  </a:moveTo>
                  <a:lnTo>
                    <a:pt x="127" y="69"/>
                  </a:lnTo>
                  <a:lnTo>
                    <a:pt x="129" y="68"/>
                  </a:lnTo>
                  <a:lnTo>
                    <a:pt x="127" y="69"/>
                  </a:lnTo>
                  <a:lnTo>
                    <a:pt x="127" y="69"/>
                  </a:lnTo>
                  <a:lnTo>
                    <a:pt x="127" y="71"/>
                  </a:lnTo>
                  <a:lnTo>
                    <a:pt x="126" y="71"/>
                  </a:lnTo>
                  <a:lnTo>
                    <a:pt x="126" y="71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9"/>
                  </a:lnTo>
                  <a:lnTo>
                    <a:pt x="126" y="68"/>
                  </a:lnTo>
                  <a:close/>
                  <a:moveTo>
                    <a:pt x="135" y="68"/>
                  </a:moveTo>
                  <a:lnTo>
                    <a:pt x="135" y="69"/>
                  </a:lnTo>
                  <a:lnTo>
                    <a:pt x="135" y="69"/>
                  </a:lnTo>
                  <a:lnTo>
                    <a:pt x="135" y="71"/>
                  </a:lnTo>
                  <a:lnTo>
                    <a:pt x="135" y="71"/>
                  </a:lnTo>
                  <a:lnTo>
                    <a:pt x="135" y="73"/>
                  </a:lnTo>
                  <a:lnTo>
                    <a:pt x="135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4" y="73"/>
                  </a:lnTo>
                  <a:lnTo>
                    <a:pt x="132" y="71"/>
                  </a:lnTo>
                  <a:lnTo>
                    <a:pt x="132" y="71"/>
                  </a:lnTo>
                  <a:lnTo>
                    <a:pt x="132" y="69"/>
                  </a:lnTo>
                  <a:lnTo>
                    <a:pt x="131" y="71"/>
                  </a:lnTo>
                  <a:lnTo>
                    <a:pt x="131" y="71"/>
                  </a:lnTo>
                  <a:lnTo>
                    <a:pt x="129" y="69"/>
                  </a:lnTo>
                  <a:lnTo>
                    <a:pt x="131" y="69"/>
                  </a:lnTo>
                  <a:lnTo>
                    <a:pt x="132" y="68"/>
                  </a:lnTo>
                  <a:lnTo>
                    <a:pt x="132" y="68"/>
                  </a:lnTo>
                  <a:lnTo>
                    <a:pt x="134" y="68"/>
                  </a:lnTo>
                  <a:lnTo>
                    <a:pt x="135" y="68"/>
                  </a:lnTo>
                  <a:close/>
                  <a:moveTo>
                    <a:pt x="101" y="65"/>
                  </a:moveTo>
                  <a:lnTo>
                    <a:pt x="101" y="65"/>
                  </a:lnTo>
                  <a:lnTo>
                    <a:pt x="102" y="66"/>
                  </a:lnTo>
                  <a:lnTo>
                    <a:pt x="104" y="68"/>
                  </a:lnTo>
                  <a:lnTo>
                    <a:pt x="104" y="68"/>
                  </a:lnTo>
                  <a:lnTo>
                    <a:pt x="104" y="69"/>
                  </a:lnTo>
                  <a:lnTo>
                    <a:pt x="104" y="69"/>
                  </a:lnTo>
                  <a:lnTo>
                    <a:pt x="104" y="71"/>
                  </a:lnTo>
                  <a:lnTo>
                    <a:pt x="102" y="71"/>
                  </a:lnTo>
                  <a:lnTo>
                    <a:pt x="102" y="71"/>
                  </a:lnTo>
                  <a:lnTo>
                    <a:pt x="101" y="69"/>
                  </a:lnTo>
                  <a:lnTo>
                    <a:pt x="101" y="69"/>
                  </a:lnTo>
                  <a:lnTo>
                    <a:pt x="101" y="68"/>
                  </a:lnTo>
                  <a:lnTo>
                    <a:pt x="101" y="66"/>
                  </a:lnTo>
                  <a:lnTo>
                    <a:pt x="101" y="65"/>
                  </a:lnTo>
                  <a:close/>
                  <a:moveTo>
                    <a:pt x="30" y="63"/>
                  </a:moveTo>
                  <a:lnTo>
                    <a:pt x="31" y="65"/>
                  </a:lnTo>
                  <a:lnTo>
                    <a:pt x="34" y="68"/>
                  </a:lnTo>
                  <a:lnTo>
                    <a:pt x="36" y="69"/>
                  </a:lnTo>
                  <a:lnTo>
                    <a:pt x="37" y="71"/>
                  </a:lnTo>
                  <a:lnTo>
                    <a:pt x="39" y="71"/>
                  </a:lnTo>
                  <a:lnTo>
                    <a:pt x="37" y="73"/>
                  </a:lnTo>
                  <a:lnTo>
                    <a:pt x="37" y="76"/>
                  </a:lnTo>
                  <a:lnTo>
                    <a:pt x="37" y="77"/>
                  </a:lnTo>
                  <a:lnTo>
                    <a:pt x="34" y="77"/>
                  </a:lnTo>
                  <a:lnTo>
                    <a:pt x="34" y="76"/>
                  </a:lnTo>
                  <a:lnTo>
                    <a:pt x="34" y="73"/>
                  </a:lnTo>
                  <a:lnTo>
                    <a:pt x="31" y="71"/>
                  </a:lnTo>
                  <a:lnTo>
                    <a:pt x="31" y="71"/>
                  </a:lnTo>
                  <a:lnTo>
                    <a:pt x="30" y="69"/>
                  </a:lnTo>
                  <a:lnTo>
                    <a:pt x="30" y="68"/>
                  </a:lnTo>
                  <a:lnTo>
                    <a:pt x="26" y="65"/>
                  </a:lnTo>
                  <a:lnTo>
                    <a:pt x="28" y="65"/>
                  </a:lnTo>
                  <a:lnTo>
                    <a:pt x="30" y="65"/>
                  </a:lnTo>
                  <a:lnTo>
                    <a:pt x="30" y="63"/>
                  </a:lnTo>
                  <a:lnTo>
                    <a:pt x="30" y="63"/>
                  </a:lnTo>
                  <a:close/>
                  <a:moveTo>
                    <a:pt x="97" y="62"/>
                  </a:moveTo>
                  <a:lnTo>
                    <a:pt x="104" y="63"/>
                  </a:lnTo>
                  <a:lnTo>
                    <a:pt x="104" y="65"/>
                  </a:lnTo>
                  <a:lnTo>
                    <a:pt x="104" y="66"/>
                  </a:lnTo>
                  <a:lnTo>
                    <a:pt x="104" y="66"/>
                  </a:lnTo>
                  <a:lnTo>
                    <a:pt x="102" y="65"/>
                  </a:lnTo>
                  <a:lnTo>
                    <a:pt x="101" y="65"/>
                  </a:lnTo>
                  <a:lnTo>
                    <a:pt x="99" y="65"/>
                  </a:lnTo>
                  <a:lnTo>
                    <a:pt x="99" y="63"/>
                  </a:lnTo>
                  <a:lnTo>
                    <a:pt x="97" y="63"/>
                  </a:lnTo>
                  <a:lnTo>
                    <a:pt x="97" y="63"/>
                  </a:lnTo>
                  <a:lnTo>
                    <a:pt x="97" y="62"/>
                  </a:lnTo>
                  <a:lnTo>
                    <a:pt x="97" y="62"/>
                  </a:lnTo>
                  <a:close/>
                  <a:moveTo>
                    <a:pt x="430" y="62"/>
                  </a:moveTo>
                  <a:lnTo>
                    <a:pt x="432" y="62"/>
                  </a:lnTo>
                  <a:lnTo>
                    <a:pt x="432" y="62"/>
                  </a:lnTo>
                  <a:lnTo>
                    <a:pt x="433" y="63"/>
                  </a:lnTo>
                  <a:lnTo>
                    <a:pt x="433" y="65"/>
                  </a:lnTo>
                  <a:lnTo>
                    <a:pt x="432" y="65"/>
                  </a:lnTo>
                  <a:lnTo>
                    <a:pt x="432" y="66"/>
                  </a:lnTo>
                  <a:lnTo>
                    <a:pt x="430" y="68"/>
                  </a:lnTo>
                  <a:lnTo>
                    <a:pt x="429" y="69"/>
                  </a:lnTo>
                  <a:lnTo>
                    <a:pt x="429" y="71"/>
                  </a:lnTo>
                  <a:lnTo>
                    <a:pt x="425" y="74"/>
                  </a:lnTo>
                  <a:lnTo>
                    <a:pt x="424" y="74"/>
                  </a:lnTo>
                  <a:lnTo>
                    <a:pt x="424" y="76"/>
                  </a:lnTo>
                  <a:lnTo>
                    <a:pt x="422" y="77"/>
                  </a:lnTo>
                  <a:lnTo>
                    <a:pt x="421" y="79"/>
                  </a:lnTo>
                  <a:lnTo>
                    <a:pt x="421" y="79"/>
                  </a:lnTo>
                  <a:lnTo>
                    <a:pt x="419" y="79"/>
                  </a:lnTo>
                  <a:lnTo>
                    <a:pt x="419" y="81"/>
                  </a:lnTo>
                  <a:lnTo>
                    <a:pt x="418" y="81"/>
                  </a:lnTo>
                  <a:lnTo>
                    <a:pt x="411" y="81"/>
                  </a:lnTo>
                  <a:lnTo>
                    <a:pt x="410" y="81"/>
                  </a:lnTo>
                  <a:lnTo>
                    <a:pt x="408" y="81"/>
                  </a:lnTo>
                  <a:lnTo>
                    <a:pt x="405" y="81"/>
                  </a:lnTo>
                  <a:lnTo>
                    <a:pt x="405" y="81"/>
                  </a:lnTo>
                  <a:lnTo>
                    <a:pt x="403" y="79"/>
                  </a:lnTo>
                  <a:lnTo>
                    <a:pt x="402" y="79"/>
                  </a:lnTo>
                  <a:lnTo>
                    <a:pt x="400" y="79"/>
                  </a:lnTo>
                  <a:lnTo>
                    <a:pt x="400" y="79"/>
                  </a:lnTo>
                  <a:lnTo>
                    <a:pt x="391" y="79"/>
                  </a:lnTo>
                  <a:lnTo>
                    <a:pt x="388" y="79"/>
                  </a:lnTo>
                  <a:lnTo>
                    <a:pt x="384" y="79"/>
                  </a:lnTo>
                  <a:lnTo>
                    <a:pt x="383" y="79"/>
                  </a:lnTo>
                  <a:lnTo>
                    <a:pt x="381" y="79"/>
                  </a:lnTo>
                  <a:lnTo>
                    <a:pt x="380" y="79"/>
                  </a:lnTo>
                  <a:lnTo>
                    <a:pt x="378" y="79"/>
                  </a:lnTo>
                  <a:lnTo>
                    <a:pt x="372" y="79"/>
                  </a:lnTo>
                  <a:lnTo>
                    <a:pt x="370" y="79"/>
                  </a:lnTo>
                  <a:lnTo>
                    <a:pt x="367" y="77"/>
                  </a:lnTo>
                  <a:lnTo>
                    <a:pt x="365" y="77"/>
                  </a:lnTo>
                  <a:lnTo>
                    <a:pt x="364" y="77"/>
                  </a:lnTo>
                  <a:lnTo>
                    <a:pt x="362" y="79"/>
                  </a:lnTo>
                  <a:lnTo>
                    <a:pt x="362" y="79"/>
                  </a:lnTo>
                  <a:lnTo>
                    <a:pt x="361" y="82"/>
                  </a:lnTo>
                  <a:lnTo>
                    <a:pt x="359" y="84"/>
                  </a:lnTo>
                  <a:lnTo>
                    <a:pt x="359" y="85"/>
                  </a:lnTo>
                  <a:lnTo>
                    <a:pt x="358" y="87"/>
                  </a:lnTo>
                  <a:lnTo>
                    <a:pt x="358" y="88"/>
                  </a:lnTo>
                  <a:lnTo>
                    <a:pt x="358" y="90"/>
                  </a:lnTo>
                  <a:lnTo>
                    <a:pt x="358" y="92"/>
                  </a:lnTo>
                  <a:lnTo>
                    <a:pt x="358" y="93"/>
                  </a:lnTo>
                  <a:lnTo>
                    <a:pt x="359" y="95"/>
                  </a:lnTo>
                  <a:lnTo>
                    <a:pt x="361" y="98"/>
                  </a:lnTo>
                  <a:lnTo>
                    <a:pt x="361" y="98"/>
                  </a:lnTo>
                  <a:lnTo>
                    <a:pt x="364" y="99"/>
                  </a:lnTo>
                  <a:lnTo>
                    <a:pt x="365" y="101"/>
                  </a:lnTo>
                  <a:lnTo>
                    <a:pt x="365" y="104"/>
                  </a:lnTo>
                  <a:lnTo>
                    <a:pt x="367" y="106"/>
                  </a:lnTo>
                  <a:lnTo>
                    <a:pt x="369" y="106"/>
                  </a:lnTo>
                  <a:lnTo>
                    <a:pt x="369" y="104"/>
                  </a:lnTo>
                  <a:lnTo>
                    <a:pt x="370" y="106"/>
                  </a:lnTo>
                  <a:lnTo>
                    <a:pt x="372" y="106"/>
                  </a:lnTo>
                  <a:lnTo>
                    <a:pt x="373" y="104"/>
                  </a:lnTo>
                  <a:lnTo>
                    <a:pt x="375" y="103"/>
                  </a:lnTo>
                  <a:lnTo>
                    <a:pt x="377" y="101"/>
                  </a:lnTo>
                  <a:lnTo>
                    <a:pt x="378" y="99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81" y="98"/>
                  </a:lnTo>
                  <a:lnTo>
                    <a:pt x="381" y="98"/>
                  </a:lnTo>
                  <a:lnTo>
                    <a:pt x="383" y="98"/>
                  </a:lnTo>
                  <a:lnTo>
                    <a:pt x="384" y="99"/>
                  </a:lnTo>
                  <a:lnTo>
                    <a:pt x="386" y="99"/>
                  </a:lnTo>
                  <a:lnTo>
                    <a:pt x="388" y="98"/>
                  </a:lnTo>
                  <a:lnTo>
                    <a:pt x="389" y="98"/>
                  </a:lnTo>
                  <a:lnTo>
                    <a:pt x="389" y="96"/>
                  </a:lnTo>
                  <a:lnTo>
                    <a:pt x="391" y="96"/>
                  </a:lnTo>
                  <a:lnTo>
                    <a:pt x="394" y="96"/>
                  </a:lnTo>
                  <a:lnTo>
                    <a:pt x="395" y="96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399" y="95"/>
                  </a:lnTo>
                  <a:lnTo>
                    <a:pt x="402" y="95"/>
                  </a:lnTo>
                  <a:lnTo>
                    <a:pt x="403" y="93"/>
                  </a:lnTo>
                  <a:lnTo>
                    <a:pt x="405" y="93"/>
                  </a:lnTo>
                  <a:lnTo>
                    <a:pt x="406" y="95"/>
                  </a:lnTo>
                  <a:lnTo>
                    <a:pt x="406" y="96"/>
                  </a:lnTo>
                  <a:lnTo>
                    <a:pt x="406" y="96"/>
                  </a:lnTo>
                  <a:lnTo>
                    <a:pt x="406" y="99"/>
                  </a:lnTo>
                  <a:lnTo>
                    <a:pt x="406" y="99"/>
                  </a:lnTo>
                  <a:lnTo>
                    <a:pt x="405" y="99"/>
                  </a:lnTo>
                  <a:lnTo>
                    <a:pt x="403" y="99"/>
                  </a:lnTo>
                  <a:lnTo>
                    <a:pt x="403" y="98"/>
                  </a:lnTo>
                  <a:lnTo>
                    <a:pt x="402" y="98"/>
                  </a:lnTo>
                  <a:lnTo>
                    <a:pt x="400" y="98"/>
                  </a:lnTo>
                  <a:lnTo>
                    <a:pt x="399" y="99"/>
                  </a:lnTo>
                  <a:lnTo>
                    <a:pt x="399" y="99"/>
                  </a:lnTo>
                  <a:lnTo>
                    <a:pt x="397" y="101"/>
                  </a:lnTo>
                  <a:lnTo>
                    <a:pt x="395" y="103"/>
                  </a:lnTo>
                  <a:lnTo>
                    <a:pt x="394" y="104"/>
                  </a:lnTo>
                  <a:lnTo>
                    <a:pt x="391" y="107"/>
                  </a:lnTo>
                  <a:lnTo>
                    <a:pt x="391" y="107"/>
                  </a:lnTo>
                  <a:lnTo>
                    <a:pt x="389" y="109"/>
                  </a:lnTo>
                  <a:lnTo>
                    <a:pt x="384" y="109"/>
                  </a:lnTo>
                  <a:lnTo>
                    <a:pt x="383" y="110"/>
                  </a:lnTo>
                  <a:lnTo>
                    <a:pt x="383" y="112"/>
                  </a:lnTo>
                  <a:lnTo>
                    <a:pt x="381" y="112"/>
                  </a:lnTo>
                  <a:lnTo>
                    <a:pt x="380" y="112"/>
                  </a:lnTo>
                  <a:lnTo>
                    <a:pt x="380" y="112"/>
                  </a:lnTo>
                  <a:lnTo>
                    <a:pt x="378" y="112"/>
                  </a:lnTo>
                  <a:lnTo>
                    <a:pt x="377" y="112"/>
                  </a:lnTo>
                  <a:lnTo>
                    <a:pt x="377" y="114"/>
                  </a:lnTo>
                  <a:lnTo>
                    <a:pt x="378" y="114"/>
                  </a:lnTo>
                  <a:lnTo>
                    <a:pt x="380" y="115"/>
                  </a:lnTo>
                  <a:lnTo>
                    <a:pt x="380" y="117"/>
                  </a:lnTo>
                  <a:lnTo>
                    <a:pt x="381" y="117"/>
                  </a:lnTo>
                  <a:lnTo>
                    <a:pt x="383" y="117"/>
                  </a:lnTo>
                  <a:lnTo>
                    <a:pt x="383" y="117"/>
                  </a:lnTo>
                  <a:lnTo>
                    <a:pt x="384" y="118"/>
                  </a:lnTo>
                  <a:lnTo>
                    <a:pt x="386" y="121"/>
                  </a:lnTo>
                  <a:lnTo>
                    <a:pt x="386" y="123"/>
                  </a:lnTo>
                  <a:lnTo>
                    <a:pt x="388" y="125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8"/>
                  </a:lnTo>
                  <a:lnTo>
                    <a:pt x="391" y="129"/>
                  </a:lnTo>
                  <a:lnTo>
                    <a:pt x="392" y="131"/>
                  </a:lnTo>
                  <a:lnTo>
                    <a:pt x="392" y="131"/>
                  </a:lnTo>
                  <a:lnTo>
                    <a:pt x="391" y="133"/>
                  </a:lnTo>
                  <a:lnTo>
                    <a:pt x="391" y="134"/>
                  </a:lnTo>
                  <a:lnTo>
                    <a:pt x="391" y="136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7"/>
                  </a:lnTo>
                  <a:lnTo>
                    <a:pt x="391" y="139"/>
                  </a:lnTo>
                  <a:lnTo>
                    <a:pt x="392" y="139"/>
                  </a:lnTo>
                  <a:lnTo>
                    <a:pt x="392" y="139"/>
                  </a:lnTo>
                  <a:lnTo>
                    <a:pt x="394" y="140"/>
                  </a:lnTo>
                  <a:lnTo>
                    <a:pt x="395" y="140"/>
                  </a:lnTo>
                  <a:lnTo>
                    <a:pt x="395" y="142"/>
                  </a:lnTo>
                  <a:lnTo>
                    <a:pt x="395" y="142"/>
                  </a:lnTo>
                  <a:lnTo>
                    <a:pt x="395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7" y="144"/>
                  </a:lnTo>
                  <a:lnTo>
                    <a:pt x="399" y="144"/>
                  </a:lnTo>
                  <a:lnTo>
                    <a:pt x="399" y="144"/>
                  </a:lnTo>
                  <a:lnTo>
                    <a:pt x="399" y="145"/>
                  </a:lnTo>
                  <a:lnTo>
                    <a:pt x="399" y="145"/>
                  </a:lnTo>
                  <a:lnTo>
                    <a:pt x="399" y="147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9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7" y="148"/>
                  </a:lnTo>
                  <a:lnTo>
                    <a:pt x="395" y="148"/>
                  </a:lnTo>
                  <a:lnTo>
                    <a:pt x="395" y="148"/>
                  </a:lnTo>
                  <a:lnTo>
                    <a:pt x="394" y="148"/>
                  </a:lnTo>
                  <a:lnTo>
                    <a:pt x="389" y="150"/>
                  </a:lnTo>
                  <a:lnTo>
                    <a:pt x="388" y="150"/>
                  </a:lnTo>
                  <a:lnTo>
                    <a:pt x="388" y="151"/>
                  </a:lnTo>
                  <a:lnTo>
                    <a:pt x="388" y="153"/>
                  </a:lnTo>
                  <a:lnTo>
                    <a:pt x="388" y="155"/>
                  </a:lnTo>
                  <a:lnTo>
                    <a:pt x="388" y="155"/>
                  </a:lnTo>
                  <a:lnTo>
                    <a:pt x="384" y="155"/>
                  </a:lnTo>
                  <a:lnTo>
                    <a:pt x="383" y="155"/>
                  </a:lnTo>
                  <a:lnTo>
                    <a:pt x="381" y="155"/>
                  </a:lnTo>
                  <a:lnTo>
                    <a:pt x="380" y="153"/>
                  </a:lnTo>
                  <a:lnTo>
                    <a:pt x="380" y="153"/>
                  </a:lnTo>
                  <a:lnTo>
                    <a:pt x="380" y="151"/>
                  </a:lnTo>
                  <a:lnTo>
                    <a:pt x="380" y="147"/>
                  </a:lnTo>
                  <a:lnTo>
                    <a:pt x="380" y="147"/>
                  </a:lnTo>
                  <a:lnTo>
                    <a:pt x="380" y="145"/>
                  </a:lnTo>
                  <a:lnTo>
                    <a:pt x="381" y="145"/>
                  </a:lnTo>
                  <a:lnTo>
                    <a:pt x="381" y="144"/>
                  </a:lnTo>
                  <a:lnTo>
                    <a:pt x="380" y="144"/>
                  </a:lnTo>
                  <a:lnTo>
                    <a:pt x="378" y="142"/>
                  </a:lnTo>
                  <a:lnTo>
                    <a:pt x="377" y="142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6"/>
                  </a:lnTo>
                  <a:lnTo>
                    <a:pt x="370" y="134"/>
                  </a:lnTo>
                  <a:lnTo>
                    <a:pt x="372" y="131"/>
                  </a:lnTo>
                  <a:lnTo>
                    <a:pt x="373" y="131"/>
                  </a:lnTo>
                  <a:lnTo>
                    <a:pt x="373" y="128"/>
                  </a:lnTo>
                  <a:lnTo>
                    <a:pt x="373" y="126"/>
                  </a:lnTo>
                  <a:lnTo>
                    <a:pt x="373" y="125"/>
                  </a:lnTo>
                  <a:lnTo>
                    <a:pt x="372" y="123"/>
                  </a:lnTo>
                  <a:lnTo>
                    <a:pt x="370" y="123"/>
                  </a:lnTo>
                  <a:lnTo>
                    <a:pt x="369" y="123"/>
                  </a:lnTo>
                  <a:lnTo>
                    <a:pt x="367" y="123"/>
                  </a:lnTo>
                  <a:lnTo>
                    <a:pt x="365" y="125"/>
                  </a:lnTo>
                  <a:lnTo>
                    <a:pt x="362" y="126"/>
                  </a:lnTo>
                  <a:lnTo>
                    <a:pt x="361" y="128"/>
                  </a:lnTo>
                  <a:lnTo>
                    <a:pt x="361" y="129"/>
                  </a:lnTo>
                  <a:lnTo>
                    <a:pt x="362" y="131"/>
                  </a:lnTo>
                  <a:lnTo>
                    <a:pt x="362" y="133"/>
                  </a:lnTo>
                  <a:lnTo>
                    <a:pt x="364" y="134"/>
                  </a:lnTo>
                  <a:lnTo>
                    <a:pt x="364" y="139"/>
                  </a:lnTo>
                  <a:lnTo>
                    <a:pt x="364" y="139"/>
                  </a:lnTo>
                  <a:lnTo>
                    <a:pt x="362" y="140"/>
                  </a:lnTo>
                  <a:lnTo>
                    <a:pt x="362" y="144"/>
                  </a:lnTo>
                  <a:lnTo>
                    <a:pt x="362" y="148"/>
                  </a:lnTo>
                  <a:lnTo>
                    <a:pt x="364" y="151"/>
                  </a:lnTo>
                  <a:lnTo>
                    <a:pt x="364" y="153"/>
                  </a:lnTo>
                  <a:lnTo>
                    <a:pt x="362" y="156"/>
                  </a:lnTo>
                  <a:lnTo>
                    <a:pt x="361" y="158"/>
                  </a:lnTo>
                  <a:lnTo>
                    <a:pt x="361" y="159"/>
                  </a:lnTo>
                  <a:lnTo>
                    <a:pt x="362" y="162"/>
                  </a:lnTo>
                  <a:lnTo>
                    <a:pt x="364" y="164"/>
                  </a:lnTo>
                  <a:lnTo>
                    <a:pt x="364" y="166"/>
                  </a:lnTo>
                  <a:lnTo>
                    <a:pt x="362" y="166"/>
                  </a:lnTo>
                  <a:lnTo>
                    <a:pt x="361" y="166"/>
                  </a:lnTo>
                  <a:lnTo>
                    <a:pt x="361" y="166"/>
                  </a:lnTo>
                  <a:lnTo>
                    <a:pt x="359" y="166"/>
                  </a:lnTo>
                  <a:lnTo>
                    <a:pt x="356" y="166"/>
                  </a:lnTo>
                  <a:lnTo>
                    <a:pt x="356" y="166"/>
                  </a:lnTo>
                  <a:lnTo>
                    <a:pt x="354" y="167"/>
                  </a:lnTo>
                  <a:lnTo>
                    <a:pt x="354" y="167"/>
                  </a:lnTo>
                  <a:lnTo>
                    <a:pt x="353" y="167"/>
                  </a:lnTo>
                  <a:lnTo>
                    <a:pt x="351" y="166"/>
                  </a:lnTo>
                  <a:lnTo>
                    <a:pt x="350" y="164"/>
                  </a:lnTo>
                  <a:lnTo>
                    <a:pt x="348" y="164"/>
                  </a:lnTo>
                  <a:lnTo>
                    <a:pt x="348" y="161"/>
                  </a:lnTo>
                  <a:lnTo>
                    <a:pt x="348" y="159"/>
                  </a:lnTo>
                  <a:lnTo>
                    <a:pt x="350" y="158"/>
                  </a:lnTo>
                  <a:lnTo>
                    <a:pt x="351" y="156"/>
                  </a:lnTo>
                  <a:lnTo>
                    <a:pt x="350" y="153"/>
                  </a:lnTo>
                  <a:lnTo>
                    <a:pt x="351" y="151"/>
                  </a:lnTo>
                  <a:lnTo>
                    <a:pt x="351" y="150"/>
                  </a:lnTo>
                  <a:lnTo>
                    <a:pt x="351" y="148"/>
                  </a:lnTo>
                  <a:lnTo>
                    <a:pt x="351" y="144"/>
                  </a:lnTo>
                  <a:lnTo>
                    <a:pt x="351" y="144"/>
                  </a:lnTo>
                  <a:lnTo>
                    <a:pt x="350" y="139"/>
                  </a:lnTo>
                  <a:lnTo>
                    <a:pt x="350" y="139"/>
                  </a:lnTo>
                  <a:lnTo>
                    <a:pt x="350" y="137"/>
                  </a:lnTo>
                  <a:lnTo>
                    <a:pt x="350" y="137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50" y="136"/>
                  </a:lnTo>
                  <a:lnTo>
                    <a:pt x="348" y="136"/>
                  </a:lnTo>
                  <a:lnTo>
                    <a:pt x="347" y="136"/>
                  </a:lnTo>
                  <a:lnTo>
                    <a:pt x="343" y="136"/>
                  </a:lnTo>
                  <a:lnTo>
                    <a:pt x="342" y="136"/>
                  </a:lnTo>
                  <a:lnTo>
                    <a:pt x="342" y="134"/>
                  </a:lnTo>
                  <a:lnTo>
                    <a:pt x="340" y="133"/>
                  </a:lnTo>
                  <a:lnTo>
                    <a:pt x="340" y="131"/>
                  </a:lnTo>
                  <a:lnTo>
                    <a:pt x="340" y="129"/>
                  </a:lnTo>
                  <a:lnTo>
                    <a:pt x="340" y="128"/>
                  </a:lnTo>
                  <a:lnTo>
                    <a:pt x="340" y="126"/>
                  </a:lnTo>
                  <a:lnTo>
                    <a:pt x="340" y="125"/>
                  </a:lnTo>
                  <a:lnTo>
                    <a:pt x="340" y="125"/>
                  </a:lnTo>
                  <a:lnTo>
                    <a:pt x="340" y="123"/>
                  </a:lnTo>
                  <a:lnTo>
                    <a:pt x="340" y="123"/>
                  </a:lnTo>
                  <a:lnTo>
                    <a:pt x="342" y="123"/>
                  </a:lnTo>
                  <a:lnTo>
                    <a:pt x="342" y="123"/>
                  </a:lnTo>
                  <a:lnTo>
                    <a:pt x="345" y="121"/>
                  </a:lnTo>
                  <a:lnTo>
                    <a:pt x="345" y="120"/>
                  </a:lnTo>
                  <a:lnTo>
                    <a:pt x="345" y="118"/>
                  </a:lnTo>
                  <a:lnTo>
                    <a:pt x="345" y="117"/>
                  </a:lnTo>
                  <a:lnTo>
                    <a:pt x="347" y="115"/>
                  </a:lnTo>
                  <a:lnTo>
                    <a:pt x="348" y="114"/>
                  </a:lnTo>
                  <a:lnTo>
                    <a:pt x="348" y="112"/>
                  </a:lnTo>
                  <a:lnTo>
                    <a:pt x="348" y="109"/>
                  </a:lnTo>
                  <a:lnTo>
                    <a:pt x="348" y="107"/>
                  </a:lnTo>
                  <a:lnTo>
                    <a:pt x="348" y="107"/>
                  </a:lnTo>
                  <a:lnTo>
                    <a:pt x="348" y="106"/>
                  </a:lnTo>
                  <a:lnTo>
                    <a:pt x="348" y="103"/>
                  </a:lnTo>
                  <a:lnTo>
                    <a:pt x="350" y="98"/>
                  </a:lnTo>
                  <a:lnTo>
                    <a:pt x="353" y="96"/>
                  </a:lnTo>
                  <a:lnTo>
                    <a:pt x="353" y="95"/>
                  </a:lnTo>
                  <a:lnTo>
                    <a:pt x="354" y="96"/>
                  </a:lnTo>
                  <a:lnTo>
                    <a:pt x="354" y="98"/>
                  </a:lnTo>
                  <a:lnTo>
                    <a:pt x="354" y="96"/>
                  </a:lnTo>
                  <a:lnTo>
                    <a:pt x="354" y="95"/>
                  </a:lnTo>
                  <a:lnTo>
                    <a:pt x="354" y="92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4" y="87"/>
                  </a:lnTo>
                  <a:lnTo>
                    <a:pt x="354" y="85"/>
                  </a:lnTo>
                  <a:lnTo>
                    <a:pt x="356" y="85"/>
                  </a:lnTo>
                  <a:lnTo>
                    <a:pt x="354" y="82"/>
                  </a:lnTo>
                  <a:lnTo>
                    <a:pt x="354" y="82"/>
                  </a:lnTo>
                  <a:lnTo>
                    <a:pt x="356" y="79"/>
                  </a:lnTo>
                  <a:lnTo>
                    <a:pt x="358" y="77"/>
                  </a:lnTo>
                  <a:lnTo>
                    <a:pt x="358" y="77"/>
                  </a:lnTo>
                  <a:lnTo>
                    <a:pt x="358" y="76"/>
                  </a:lnTo>
                  <a:lnTo>
                    <a:pt x="359" y="74"/>
                  </a:lnTo>
                  <a:lnTo>
                    <a:pt x="359" y="74"/>
                  </a:lnTo>
                  <a:lnTo>
                    <a:pt x="361" y="73"/>
                  </a:lnTo>
                  <a:lnTo>
                    <a:pt x="361" y="71"/>
                  </a:lnTo>
                  <a:lnTo>
                    <a:pt x="362" y="71"/>
                  </a:lnTo>
                  <a:lnTo>
                    <a:pt x="362" y="71"/>
                  </a:lnTo>
                  <a:lnTo>
                    <a:pt x="362" y="73"/>
                  </a:lnTo>
                  <a:lnTo>
                    <a:pt x="364" y="73"/>
                  </a:lnTo>
                  <a:lnTo>
                    <a:pt x="365" y="74"/>
                  </a:lnTo>
                  <a:lnTo>
                    <a:pt x="365" y="73"/>
                  </a:lnTo>
                  <a:lnTo>
                    <a:pt x="367" y="73"/>
                  </a:lnTo>
                  <a:lnTo>
                    <a:pt x="367" y="71"/>
                  </a:lnTo>
                  <a:lnTo>
                    <a:pt x="367" y="71"/>
                  </a:lnTo>
                  <a:lnTo>
                    <a:pt x="369" y="71"/>
                  </a:lnTo>
                  <a:lnTo>
                    <a:pt x="369" y="69"/>
                  </a:lnTo>
                  <a:lnTo>
                    <a:pt x="370" y="68"/>
                  </a:lnTo>
                  <a:lnTo>
                    <a:pt x="370" y="66"/>
                  </a:lnTo>
                  <a:lnTo>
                    <a:pt x="372" y="66"/>
                  </a:lnTo>
                  <a:lnTo>
                    <a:pt x="372" y="66"/>
                  </a:lnTo>
                  <a:lnTo>
                    <a:pt x="373" y="66"/>
                  </a:lnTo>
                  <a:lnTo>
                    <a:pt x="375" y="68"/>
                  </a:lnTo>
                  <a:lnTo>
                    <a:pt x="377" y="68"/>
                  </a:lnTo>
                  <a:lnTo>
                    <a:pt x="377" y="68"/>
                  </a:lnTo>
                  <a:lnTo>
                    <a:pt x="378" y="68"/>
                  </a:lnTo>
                  <a:lnTo>
                    <a:pt x="378" y="68"/>
                  </a:lnTo>
                  <a:lnTo>
                    <a:pt x="378" y="69"/>
                  </a:lnTo>
                  <a:lnTo>
                    <a:pt x="380" y="69"/>
                  </a:lnTo>
                  <a:lnTo>
                    <a:pt x="380" y="69"/>
                  </a:lnTo>
                  <a:lnTo>
                    <a:pt x="381" y="69"/>
                  </a:lnTo>
                  <a:lnTo>
                    <a:pt x="384" y="69"/>
                  </a:lnTo>
                  <a:lnTo>
                    <a:pt x="388" y="71"/>
                  </a:lnTo>
                  <a:lnTo>
                    <a:pt x="392" y="71"/>
                  </a:lnTo>
                  <a:lnTo>
                    <a:pt x="394" y="71"/>
                  </a:lnTo>
                  <a:lnTo>
                    <a:pt x="395" y="71"/>
                  </a:lnTo>
                  <a:lnTo>
                    <a:pt x="397" y="73"/>
                  </a:lnTo>
                  <a:lnTo>
                    <a:pt x="399" y="73"/>
                  </a:lnTo>
                  <a:lnTo>
                    <a:pt x="399" y="73"/>
                  </a:lnTo>
                  <a:lnTo>
                    <a:pt x="400" y="73"/>
                  </a:lnTo>
                  <a:lnTo>
                    <a:pt x="402" y="73"/>
                  </a:lnTo>
                  <a:lnTo>
                    <a:pt x="402" y="71"/>
                  </a:lnTo>
                  <a:lnTo>
                    <a:pt x="405" y="73"/>
                  </a:lnTo>
                  <a:lnTo>
                    <a:pt x="413" y="73"/>
                  </a:lnTo>
                  <a:lnTo>
                    <a:pt x="414" y="73"/>
                  </a:lnTo>
                  <a:lnTo>
                    <a:pt x="419" y="71"/>
                  </a:lnTo>
                  <a:lnTo>
                    <a:pt x="421" y="68"/>
                  </a:lnTo>
                  <a:lnTo>
                    <a:pt x="422" y="68"/>
                  </a:lnTo>
                  <a:lnTo>
                    <a:pt x="424" y="66"/>
                  </a:lnTo>
                  <a:lnTo>
                    <a:pt x="424" y="65"/>
                  </a:lnTo>
                  <a:lnTo>
                    <a:pt x="424" y="65"/>
                  </a:lnTo>
                  <a:lnTo>
                    <a:pt x="425" y="65"/>
                  </a:lnTo>
                  <a:lnTo>
                    <a:pt x="427" y="65"/>
                  </a:lnTo>
                  <a:lnTo>
                    <a:pt x="427" y="63"/>
                  </a:lnTo>
                  <a:lnTo>
                    <a:pt x="429" y="62"/>
                  </a:lnTo>
                  <a:lnTo>
                    <a:pt x="430" y="62"/>
                  </a:lnTo>
                  <a:close/>
                  <a:moveTo>
                    <a:pt x="93" y="55"/>
                  </a:moveTo>
                  <a:lnTo>
                    <a:pt x="93" y="55"/>
                  </a:lnTo>
                  <a:lnTo>
                    <a:pt x="94" y="57"/>
                  </a:lnTo>
                  <a:lnTo>
                    <a:pt x="94" y="57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60"/>
                  </a:lnTo>
                  <a:lnTo>
                    <a:pt x="90" y="60"/>
                  </a:lnTo>
                  <a:lnTo>
                    <a:pt x="88" y="58"/>
                  </a:lnTo>
                  <a:lnTo>
                    <a:pt x="88" y="57"/>
                  </a:lnTo>
                  <a:lnTo>
                    <a:pt x="90" y="55"/>
                  </a:lnTo>
                  <a:lnTo>
                    <a:pt x="91" y="55"/>
                  </a:lnTo>
                  <a:lnTo>
                    <a:pt x="93" y="55"/>
                  </a:lnTo>
                  <a:close/>
                  <a:moveTo>
                    <a:pt x="474" y="54"/>
                  </a:moveTo>
                  <a:lnTo>
                    <a:pt x="474" y="54"/>
                  </a:lnTo>
                  <a:lnTo>
                    <a:pt x="474" y="55"/>
                  </a:lnTo>
                  <a:lnTo>
                    <a:pt x="471" y="57"/>
                  </a:lnTo>
                  <a:lnTo>
                    <a:pt x="471" y="58"/>
                  </a:lnTo>
                  <a:lnTo>
                    <a:pt x="471" y="58"/>
                  </a:lnTo>
                  <a:lnTo>
                    <a:pt x="473" y="60"/>
                  </a:lnTo>
                  <a:lnTo>
                    <a:pt x="473" y="62"/>
                  </a:lnTo>
                  <a:lnTo>
                    <a:pt x="473" y="63"/>
                  </a:lnTo>
                  <a:lnTo>
                    <a:pt x="473" y="65"/>
                  </a:lnTo>
                  <a:lnTo>
                    <a:pt x="473" y="66"/>
                  </a:lnTo>
                  <a:lnTo>
                    <a:pt x="473" y="66"/>
                  </a:lnTo>
                  <a:lnTo>
                    <a:pt x="471" y="68"/>
                  </a:lnTo>
                  <a:lnTo>
                    <a:pt x="468" y="71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8" y="73"/>
                  </a:lnTo>
                  <a:lnTo>
                    <a:pt x="470" y="73"/>
                  </a:lnTo>
                  <a:lnTo>
                    <a:pt x="470" y="74"/>
                  </a:lnTo>
                  <a:lnTo>
                    <a:pt x="471" y="73"/>
                  </a:lnTo>
                  <a:lnTo>
                    <a:pt x="473" y="73"/>
                  </a:lnTo>
                  <a:lnTo>
                    <a:pt x="473" y="73"/>
                  </a:lnTo>
                  <a:lnTo>
                    <a:pt x="473" y="71"/>
                  </a:lnTo>
                  <a:lnTo>
                    <a:pt x="474" y="69"/>
                  </a:lnTo>
                  <a:lnTo>
                    <a:pt x="474" y="69"/>
                  </a:lnTo>
                  <a:lnTo>
                    <a:pt x="476" y="69"/>
                  </a:lnTo>
                  <a:lnTo>
                    <a:pt x="476" y="68"/>
                  </a:lnTo>
                  <a:lnTo>
                    <a:pt x="476" y="66"/>
                  </a:lnTo>
                  <a:lnTo>
                    <a:pt x="476" y="65"/>
                  </a:lnTo>
                  <a:lnTo>
                    <a:pt x="479" y="63"/>
                  </a:lnTo>
                  <a:lnTo>
                    <a:pt x="481" y="63"/>
                  </a:lnTo>
                  <a:lnTo>
                    <a:pt x="484" y="63"/>
                  </a:lnTo>
                  <a:lnTo>
                    <a:pt x="484" y="63"/>
                  </a:lnTo>
                  <a:lnTo>
                    <a:pt x="484" y="65"/>
                  </a:lnTo>
                  <a:lnTo>
                    <a:pt x="484" y="66"/>
                  </a:lnTo>
                  <a:lnTo>
                    <a:pt x="484" y="69"/>
                  </a:lnTo>
                  <a:lnTo>
                    <a:pt x="482" y="69"/>
                  </a:lnTo>
                  <a:lnTo>
                    <a:pt x="481" y="71"/>
                  </a:lnTo>
                  <a:lnTo>
                    <a:pt x="477" y="73"/>
                  </a:lnTo>
                  <a:lnTo>
                    <a:pt x="477" y="73"/>
                  </a:lnTo>
                  <a:lnTo>
                    <a:pt x="477" y="74"/>
                  </a:lnTo>
                  <a:lnTo>
                    <a:pt x="477" y="74"/>
                  </a:lnTo>
                  <a:lnTo>
                    <a:pt x="479" y="76"/>
                  </a:lnTo>
                  <a:lnTo>
                    <a:pt x="482" y="77"/>
                  </a:lnTo>
                  <a:lnTo>
                    <a:pt x="482" y="77"/>
                  </a:lnTo>
                  <a:lnTo>
                    <a:pt x="484" y="79"/>
                  </a:lnTo>
                  <a:lnTo>
                    <a:pt x="484" y="81"/>
                  </a:lnTo>
                  <a:lnTo>
                    <a:pt x="484" y="81"/>
                  </a:lnTo>
                  <a:lnTo>
                    <a:pt x="485" y="81"/>
                  </a:lnTo>
                  <a:lnTo>
                    <a:pt x="485" y="82"/>
                  </a:lnTo>
                  <a:lnTo>
                    <a:pt x="487" y="82"/>
                  </a:lnTo>
                  <a:lnTo>
                    <a:pt x="481" y="81"/>
                  </a:lnTo>
                  <a:lnTo>
                    <a:pt x="479" y="79"/>
                  </a:lnTo>
                  <a:lnTo>
                    <a:pt x="477" y="79"/>
                  </a:lnTo>
                  <a:lnTo>
                    <a:pt x="476" y="79"/>
                  </a:lnTo>
                  <a:lnTo>
                    <a:pt x="474" y="79"/>
                  </a:lnTo>
                  <a:lnTo>
                    <a:pt x="473" y="79"/>
                  </a:lnTo>
                  <a:lnTo>
                    <a:pt x="473" y="79"/>
                  </a:lnTo>
                  <a:lnTo>
                    <a:pt x="471" y="81"/>
                  </a:lnTo>
                  <a:lnTo>
                    <a:pt x="471" y="81"/>
                  </a:lnTo>
                  <a:lnTo>
                    <a:pt x="471" y="82"/>
                  </a:lnTo>
                  <a:lnTo>
                    <a:pt x="471" y="84"/>
                  </a:lnTo>
                  <a:lnTo>
                    <a:pt x="471" y="85"/>
                  </a:lnTo>
                  <a:lnTo>
                    <a:pt x="473" y="88"/>
                  </a:lnTo>
                  <a:lnTo>
                    <a:pt x="474" y="92"/>
                  </a:lnTo>
                  <a:lnTo>
                    <a:pt x="477" y="96"/>
                  </a:lnTo>
                  <a:lnTo>
                    <a:pt x="477" y="96"/>
                  </a:lnTo>
                  <a:lnTo>
                    <a:pt x="479" y="98"/>
                  </a:lnTo>
                  <a:lnTo>
                    <a:pt x="477" y="98"/>
                  </a:lnTo>
                  <a:lnTo>
                    <a:pt x="476" y="96"/>
                  </a:lnTo>
                  <a:lnTo>
                    <a:pt x="474" y="95"/>
                  </a:lnTo>
                  <a:lnTo>
                    <a:pt x="473" y="95"/>
                  </a:lnTo>
                  <a:lnTo>
                    <a:pt x="471" y="92"/>
                  </a:lnTo>
                  <a:lnTo>
                    <a:pt x="471" y="92"/>
                  </a:lnTo>
                  <a:lnTo>
                    <a:pt x="470" y="90"/>
                  </a:lnTo>
                  <a:lnTo>
                    <a:pt x="468" y="88"/>
                  </a:lnTo>
                  <a:lnTo>
                    <a:pt x="468" y="88"/>
                  </a:lnTo>
                  <a:lnTo>
                    <a:pt x="468" y="87"/>
                  </a:lnTo>
                  <a:lnTo>
                    <a:pt x="468" y="85"/>
                  </a:lnTo>
                  <a:lnTo>
                    <a:pt x="468" y="84"/>
                  </a:lnTo>
                  <a:lnTo>
                    <a:pt x="470" y="81"/>
                  </a:lnTo>
                  <a:lnTo>
                    <a:pt x="468" y="81"/>
                  </a:lnTo>
                  <a:lnTo>
                    <a:pt x="468" y="81"/>
                  </a:lnTo>
                  <a:lnTo>
                    <a:pt x="466" y="79"/>
                  </a:lnTo>
                  <a:lnTo>
                    <a:pt x="466" y="76"/>
                  </a:lnTo>
                  <a:lnTo>
                    <a:pt x="466" y="76"/>
                  </a:lnTo>
                  <a:lnTo>
                    <a:pt x="466" y="74"/>
                  </a:lnTo>
                  <a:lnTo>
                    <a:pt x="468" y="74"/>
                  </a:lnTo>
                  <a:lnTo>
                    <a:pt x="468" y="73"/>
                  </a:lnTo>
                  <a:lnTo>
                    <a:pt x="466" y="73"/>
                  </a:lnTo>
                  <a:lnTo>
                    <a:pt x="465" y="69"/>
                  </a:lnTo>
                  <a:lnTo>
                    <a:pt x="465" y="68"/>
                  </a:lnTo>
                  <a:lnTo>
                    <a:pt x="466" y="65"/>
                  </a:lnTo>
                  <a:lnTo>
                    <a:pt x="466" y="63"/>
                  </a:lnTo>
                  <a:lnTo>
                    <a:pt x="466" y="62"/>
                  </a:lnTo>
                  <a:lnTo>
                    <a:pt x="466" y="62"/>
                  </a:lnTo>
                  <a:lnTo>
                    <a:pt x="468" y="58"/>
                  </a:lnTo>
                  <a:lnTo>
                    <a:pt x="470" y="57"/>
                  </a:lnTo>
                  <a:lnTo>
                    <a:pt x="471" y="55"/>
                  </a:lnTo>
                  <a:lnTo>
                    <a:pt x="473" y="54"/>
                  </a:lnTo>
                  <a:lnTo>
                    <a:pt x="474" y="54"/>
                  </a:lnTo>
                  <a:close/>
                  <a:moveTo>
                    <a:pt x="26" y="54"/>
                  </a:moveTo>
                  <a:lnTo>
                    <a:pt x="28" y="54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0" y="55"/>
                  </a:lnTo>
                  <a:lnTo>
                    <a:pt x="30" y="55"/>
                  </a:lnTo>
                  <a:lnTo>
                    <a:pt x="28" y="54"/>
                  </a:lnTo>
                  <a:lnTo>
                    <a:pt x="26" y="54"/>
                  </a:lnTo>
                  <a:lnTo>
                    <a:pt x="26" y="54"/>
                  </a:lnTo>
                  <a:close/>
                  <a:moveTo>
                    <a:pt x="482" y="47"/>
                  </a:moveTo>
                  <a:lnTo>
                    <a:pt x="484" y="51"/>
                  </a:lnTo>
                  <a:lnTo>
                    <a:pt x="482" y="54"/>
                  </a:lnTo>
                  <a:lnTo>
                    <a:pt x="481" y="55"/>
                  </a:lnTo>
                  <a:lnTo>
                    <a:pt x="479" y="55"/>
                  </a:lnTo>
                  <a:lnTo>
                    <a:pt x="477" y="57"/>
                  </a:lnTo>
                  <a:lnTo>
                    <a:pt x="477" y="55"/>
                  </a:lnTo>
                  <a:lnTo>
                    <a:pt x="476" y="52"/>
                  </a:lnTo>
                  <a:lnTo>
                    <a:pt x="477" y="51"/>
                  </a:lnTo>
                  <a:lnTo>
                    <a:pt x="481" y="49"/>
                  </a:lnTo>
                  <a:lnTo>
                    <a:pt x="481" y="47"/>
                  </a:lnTo>
                  <a:lnTo>
                    <a:pt x="482" y="47"/>
                  </a:lnTo>
                  <a:close/>
                  <a:moveTo>
                    <a:pt x="435" y="46"/>
                  </a:moveTo>
                  <a:lnTo>
                    <a:pt x="436" y="46"/>
                  </a:lnTo>
                  <a:lnTo>
                    <a:pt x="436" y="46"/>
                  </a:lnTo>
                  <a:lnTo>
                    <a:pt x="435" y="46"/>
                  </a:lnTo>
                  <a:lnTo>
                    <a:pt x="435" y="47"/>
                  </a:lnTo>
                  <a:lnTo>
                    <a:pt x="435" y="47"/>
                  </a:lnTo>
                  <a:lnTo>
                    <a:pt x="435" y="46"/>
                  </a:lnTo>
                  <a:lnTo>
                    <a:pt x="435" y="46"/>
                  </a:lnTo>
                  <a:close/>
                  <a:moveTo>
                    <a:pt x="8" y="43"/>
                  </a:moveTo>
                  <a:lnTo>
                    <a:pt x="9" y="44"/>
                  </a:lnTo>
                  <a:lnTo>
                    <a:pt x="11" y="46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14" y="47"/>
                  </a:lnTo>
                  <a:lnTo>
                    <a:pt x="17" y="49"/>
                  </a:lnTo>
                  <a:lnTo>
                    <a:pt x="17" y="51"/>
                  </a:lnTo>
                  <a:lnTo>
                    <a:pt x="17" y="51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1"/>
                  </a:lnTo>
                  <a:lnTo>
                    <a:pt x="15" y="51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9" y="47"/>
                  </a:lnTo>
                  <a:lnTo>
                    <a:pt x="8" y="47"/>
                  </a:lnTo>
                  <a:lnTo>
                    <a:pt x="6" y="46"/>
                  </a:lnTo>
                  <a:lnTo>
                    <a:pt x="6" y="44"/>
                  </a:lnTo>
                  <a:lnTo>
                    <a:pt x="8" y="44"/>
                  </a:lnTo>
                  <a:lnTo>
                    <a:pt x="8" y="43"/>
                  </a:lnTo>
                  <a:close/>
                  <a:moveTo>
                    <a:pt x="197" y="43"/>
                  </a:moveTo>
                  <a:lnTo>
                    <a:pt x="197" y="44"/>
                  </a:lnTo>
                  <a:lnTo>
                    <a:pt x="197" y="44"/>
                  </a:lnTo>
                  <a:lnTo>
                    <a:pt x="195" y="44"/>
                  </a:lnTo>
                  <a:lnTo>
                    <a:pt x="197" y="43"/>
                  </a:lnTo>
                  <a:lnTo>
                    <a:pt x="197" y="43"/>
                  </a:lnTo>
                  <a:close/>
                  <a:moveTo>
                    <a:pt x="151" y="41"/>
                  </a:moveTo>
                  <a:lnTo>
                    <a:pt x="151" y="41"/>
                  </a:lnTo>
                  <a:lnTo>
                    <a:pt x="151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3"/>
                  </a:lnTo>
                  <a:lnTo>
                    <a:pt x="153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4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3"/>
                  </a:lnTo>
                  <a:lnTo>
                    <a:pt x="151" y="41"/>
                  </a:lnTo>
                  <a:close/>
                  <a:moveTo>
                    <a:pt x="159" y="40"/>
                  </a:moveTo>
                  <a:lnTo>
                    <a:pt x="159" y="40"/>
                  </a:lnTo>
                  <a:lnTo>
                    <a:pt x="159" y="40"/>
                  </a:lnTo>
                  <a:lnTo>
                    <a:pt x="159" y="41"/>
                  </a:lnTo>
                  <a:lnTo>
                    <a:pt x="159" y="41"/>
                  </a:lnTo>
                  <a:lnTo>
                    <a:pt x="157" y="40"/>
                  </a:lnTo>
                  <a:lnTo>
                    <a:pt x="159" y="40"/>
                  </a:lnTo>
                  <a:close/>
                  <a:moveTo>
                    <a:pt x="323" y="36"/>
                  </a:moveTo>
                  <a:lnTo>
                    <a:pt x="324" y="36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3" y="38"/>
                  </a:lnTo>
                  <a:lnTo>
                    <a:pt x="321" y="36"/>
                  </a:lnTo>
                  <a:lnTo>
                    <a:pt x="321" y="36"/>
                  </a:lnTo>
                  <a:lnTo>
                    <a:pt x="323" y="36"/>
                  </a:lnTo>
                  <a:close/>
                  <a:moveTo>
                    <a:pt x="436" y="32"/>
                  </a:moveTo>
                  <a:lnTo>
                    <a:pt x="438" y="33"/>
                  </a:lnTo>
                  <a:lnTo>
                    <a:pt x="438" y="35"/>
                  </a:lnTo>
                  <a:lnTo>
                    <a:pt x="440" y="35"/>
                  </a:lnTo>
                  <a:lnTo>
                    <a:pt x="440" y="36"/>
                  </a:lnTo>
                  <a:lnTo>
                    <a:pt x="440" y="36"/>
                  </a:lnTo>
                  <a:lnTo>
                    <a:pt x="436" y="36"/>
                  </a:lnTo>
                  <a:lnTo>
                    <a:pt x="436" y="35"/>
                  </a:lnTo>
                  <a:lnTo>
                    <a:pt x="436" y="33"/>
                  </a:lnTo>
                  <a:lnTo>
                    <a:pt x="436" y="33"/>
                  </a:lnTo>
                  <a:lnTo>
                    <a:pt x="436" y="32"/>
                  </a:lnTo>
                  <a:lnTo>
                    <a:pt x="436" y="32"/>
                  </a:lnTo>
                  <a:close/>
                  <a:moveTo>
                    <a:pt x="455" y="30"/>
                  </a:moveTo>
                  <a:lnTo>
                    <a:pt x="457" y="30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7" y="32"/>
                  </a:lnTo>
                  <a:lnTo>
                    <a:pt x="455" y="32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5" y="30"/>
                  </a:lnTo>
                  <a:close/>
                  <a:moveTo>
                    <a:pt x="454" y="27"/>
                  </a:moveTo>
                  <a:lnTo>
                    <a:pt x="454" y="29"/>
                  </a:lnTo>
                  <a:lnTo>
                    <a:pt x="455" y="29"/>
                  </a:lnTo>
                  <a:lnTo>
                    <a:pt x="455" y="30"/>
                  </a:lnTo>
                  <a:lnTo>
                    <a:pt x="455" y="30"/>
                  </a:lnTo>
                  <a:lnTo>
                    <a:pt x="454" y="29"/>
                  </a:lnTo>
                  <a:lnTo>
                    <a:pt x="454" y="27"/>
                  </a:lnTo>
                  <a:close/>
                  <a:moveTo>
                    <a:pt x="328" y="25"/>
                  </a:moveTo>
                  <a:lnTo>
                    <a:pt x="328" y="27"/>
                  </a:lnTo>
                  <a:lnTo>
                    <a:pt x="328" y="27"/>
                  </a:lnTo>
                  <a:lnTo>
                    <a:pt x="324" y="29"/>
                  </a:lnTo>
                  <a:lnTo>
                    <a:pt x="323" y="27"/>
                  </a:lnTo>
                  <a:lnTo>
                    <a:pt x="323" y="25"/>
                  </a:lnTo>
                  <a:lnTo>
                    <a:pt x="324" y="25"/>
                  </a:lnTo>
                  <a:lnTo>
                    <a:pt x="328" y="25"/>
                  </a:lnTo>
                  <a:close/>
                  <a:moveTo>
                    <a:pt x="187" y="25"/>
                  </a:moveTo>
                  <a:lnTo>
                    <a:pt x="187" y="25"/>
                  </a:lnTo>
                  <a:lnTo>
                    <a:pt x="190" y="29"/>
                  </a:lnTo>
                  <a:lnTo>
                    <a:pt x="190" y="30"/>
                  </a:lnTo>
                  <a:lnTo>
                    <a:pt x="190" y="30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86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2"/>
                  </a:lnTo>
                  <a:lnTo>
                    <a:pt x="187" y="30"/>
                  </a:lnTo>
                  <a:lnTo>
                    <a:pt x="186" y="30"/>
                  </a:lnTo>
                  <a:lnTo>
                    <a:pt x="184" y="30"/>
                  </a:lnTo>
                  <a:lnTo>
                    <a:pt x="184" y="29"/>
                  </a:lnTo>
                  <a:lnTo>
                    <a:pt x="184" y="27"/>
                  </a:lnTo>
                  <a:lnTo>
                    <a:pt x="187" y="25"/>
                  </a:lnTo>
                  <a:lnTo>
                    <a:pt x="187" y="25"/>
                  </a:lnTo>
                  <a:close/>
                  <a:moveTo>
                    <a:pt x="307" y="22"/>
                  </a:moveTo>
                  <a:lnTo>
                    <a:pt x="307" y="22"/>
                  </a:lnTo>
                  <a:lnTo>
                    <a:pt x="309" y="24"/>
                  </a:lnTo>
                  <a:lnTo>
                    <a:pt x="309" y="24"/>
                  </a:lnTo>
                  <a:lnTo>
                    <a:pt x="310" y="22"/>
                  </a:lnTo>
                  <a:lnTo>
                    <a:pt x="312" y="24"/>
                  </a:lnTo>
                  <a:lnTo>
                    <a:pt x="315" y="24"/>
                  </a:lnTo>
                  <a:lnTo>
                    <a:pt x="318" y="24"/>
                  </a:lnTo>
                  <a:lnTo>
                    <a:pt x="321" y="25"/>
                  </a:lnTo>
                  <a:lnTo>
                    <a:pt x="321" y="25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1" y="25"/>
                  </a:lnTo>
                  <a:lnTo>
                    <a:pt x="321" y="27"/>
                  </a:lnTo>
                  <a:lnTo>
                    <a:pt x="323" y="29"/>
                  </a:lnTo>
                  <a:lnTo>
                    <a:pt x="323" y="29"/>
                  </a:lnTo>
                  <a:lnTo>
                    <a:pt x="323" y="30"/>
                  </a:lnTo>
                  <a:lnTo>
                    <a:pt x="324" y="30"/>
                  </a:lnTo>
                  <a:lnTo>
                    <a:pt x="324" y="32"/>
                  </a:lnTo>
                  <a:lnTo>
                    <a:pt x="324" y="32"/>
                  </a:lnTo>
                  <a:lnTo>
                    <a:pt x="326" y="32"/>
                  </a:lnTo>
                  <a:lnTo>
                    <a:pt x="324" y="33"/>
                  </a:lnTo>
                  <a:lnTo>
                    <a:pt x="323" y="33"/>
                  </a:lnTo>
                  <a:lnTo>
                    <a:pt x="323" y="33"/>
                  </a:lnTo>
                  <a:lnTo>
                    <a:pt x="321" y="32"/>
                  </a:lnTo>
                  <a:lnTo>
                    <a:pt x="321" y="33"/>
                  </a:lnTo>
                  <a:lnTo>
                    <a:pt x="321" y="33"/>
                  </a:lnTo>
                  <a:lnTo>
                    <a:pt x="318" y="33"/>
                  </a:lnTo>
                  <a:lnTo>
                    <a:pt x="317" y="33"/>
                  </a:lnTo>
                  <a:lnTo>
                    <a:pt x="315" y="33"/>
                  </a:lnTo>
                  <a:lnTo>
                    <a:pt x="315" y="33"/>
                  </a:lnTo>
                  <a:lnTo>
                    <a:pt x="317" y="33"/>
                  </a:lnTo>
                  <a:lnTo>
                    <a:pt x="320" y="36"/>
                  </a:lnTo>
                  <a:lnTo>
                    <a:pt x="320" y="36"/>
                  </a:lnTo>
                  <a:lnTo>
                    <a:pt x="318" y="40"/>
                  </a:lnTo>
                  <a:lnTo>
                    <a:pt x="320" y="40"/>
                  </a:lnTo>
                  <a:lnTo>
                    <a:pt x="320" y="40"/>
                  </a:lnTo>
                  <a:lnTo>
                    <a:pt x="321" y="41"/>
                  </a:lnTo>
                  <a:lnTo>
                    <a:pt x="323" y="41"/>
                  </a:lnTo>
                  <a:lnTo>
                    <a:pt x="323" y="41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3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3" y="44"/>
                  </a:lnTo>
                  <a:lnTo>
                    <a:pt x="323" y="44"/>
                  </a:lnTo>
                  <a:lnTo>
                    <a:pt x="324" y="44"/>
                  </a:lnTo>
                  <a:lnTo>
                    <a:pt x="324" y="46"/>
                  </a:lnTo>
                  <a:lnTo>
                    <a:pt x="326" y="46"/>
                  </a:lnTo>
                  <a:lnTo>
                    <a:pt x="326" y="47"/>
                  </a:lnTo>
                  <a:lnTo>
                    <a:pt x="328" y="49"/>
                  </a:lnTo>
                  <a:lnTo>
                    <a:pt x="329" y="51"/>
                  </a:lnTo>
                  <a:lnTo>
                    <a:pt x="329" y="52"/>
                  </a:lnTo>
                  <a:lnTo>
                    <a:pt x="329" y="52"/>
                  </a:lnTo>
                  <a:lnTo>
                    <a:pt x="329" y="54"/>
                  </a:lnTo>
                  <a:lnTo>
                    <a:pt x="328" y="54"/>
                  </a:lnTo>
                  <a:lnTo>
                    <a:pt x="328" y="55"/>
                  </a:lnTo>
                  <a:lnTo>
                    <a:pt x="326" y="55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6" y="57"/>
                  </a:lnTo>
                  <a:lnTo>
                    <a:pt x="328" y="58"/>
                  </a:lnTo>
                  <a:lnTo>
                    <a:pt x="329" y="62"/>
                  </a:lnTo>
                  <a:lnTo>
                    <a:pt x="331" y="62"/>
                  </a:lnTo>
                  <a:lnTo>
                    <a:pt x="336" y="65"/>
                  </a:lnTo>
                  <a:lnTo>
                    <a:pt x="337" y="66"/>
                  </a:lnTo>
                  <a:lnTo>
                    <a:pt x="340" y="69"/>
                  </a:lnTo>
                  <a:lnTo>
                    <a:pt x="342" y="71"/>
                  </a:lnTo>
                  <a:lnTo>
                    <a:pt x="343" y="71"/>
                  </a:lnTo>
                  <a:lnTo>
                    <a:pt x="342" y="73"/>
                  </a:lnTo>
                  <a:lnTo>
                    <a:pt x="340" y="73"/>
                  </a:lnTo>
                  <a:lnTo>
                    <a:pt x="336" y="74"/>
                  </a:lnTo>
                  <a:lnTo>
                    <a:pt x="332" y="73"/>
                  </a:lnTo>
                  <a:lnTo>
                    <a:pt x="331" y="73"/>
                  </a:lnTo>
                  <a:lnTo>
                    <a:pt x="329" y="73"/>
                  </a:lnTo>
                  <a:lnTo>
                    <a:pt x="329" y="71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1"/>
                  </a:lnTo>
                  <a:lnTo>
                    <a:pt x="328" y="73"/>
                  </a:lnTo>
                  <a:lnTo>
                    <a:pt x="328" y="73"/>
                  </a:lnTo>
                  <a:lnTo>
                    <a:pt x="326" y="74"/>
                  </a:lnTo>
                  <a:lnTo>
                    <a:pt x="326" y="74"/>
                  </a:lnTo>
                  <a:lnTo>
                    <a:pt x="324" y="74"/>
                  </a:lnTo>
                  <a:lnTo>
                    <a:pt x="321" y="81"/>
                  </a:lnTo>
                  <a:lnTo>
                    <a:pt x="321" y="82"/>
                  </a:lnTo>
                  <a:lnTo>
                    <a:pt x="321" y="88"/>
                  </a:lnTo>
                  <a:lnTo>
                    <a:pt x="321" y="90"/>
                  </a:lnTo>
                  <a:lnTo>
                    <a:pt x="321" y="93"/>
                  </a:lnTo>
                  <a:lnTo>
                    <a:pt x="323" y="95"/>
                  </a:lnTo>
                  <a:lnTo>
                    <a:pt x="323" y="96"/>
                  </a:lnTo>
                  <a:lnTo>
                    <a:pt x="323" y="96"/>
                  </a:lnTo>
                  <a:lnTo>
                    <a:pt x="321" y="96"/>
                  </a:lnTo>
                  <a:lnTo>
                    <a:pt x="320" y="98"/>
                  </a:lnTo>
                  <a:lnTo>
                    <a:pt x="318" y="98"/>
                  </a:lnTo>
                  <a:lnTo>
                    <a:pt x="317" y="99"/>
                  </a:lnTo>
                  <a:lnTo>
                    <a:pt x="315" y="101"/>
                  </a:lnTo>
                  <a:lnTo>
                    <a:pt x="313" y="103"/>
                  </a:lnTo>
                  <a:lnTo>
                    <a:pt x="313" y="103"/>
                  </a:lnTo>
                  <a:lnTo>
                    <a:pt x="312" y="103"/>
                  </a:lnTo>
                  <a:lnTo>
                    <a:pt x="312" y="103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1"/>
                  </a:lnTo>
                  <a:lnTo>
                    <a:pt x="310" y="103"/>
                  </a:lnTo>
                  <a:lnTo>
                    <a:pt x="310" y="103"/>
                  </a:lnTo>
                  <a:lnTo>
                    <a:pt x="310" y="104"/>
                  </a:lnTo>
                  <a:lnTo>
                    <a:pt x="310" y="104"/>
                  </a:lnTo>
                  <a:lnTo>
                    <a:pt x="310" y="106"/>
                  </a:lnTo>
                  <a:lnTo>
                    <a:pt x="309" y="106"/>
                  </a:lnTo>
                  <a:lnTo>
                    <a:pt x="307" y="106"/>
                  </a:lnTo>
                  <a:lnTo>
                    <a:pt x="307" y="107"/>
                  </a:lnTo>
                  <a:lnTo>
                    <a:pt x="307" y="109"/>
                  </a:lnTo>
                  <a:lnTo>
                    <a:pt x="307" y="109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4" y="110"/>
                  </a:lnTo>
                  <a:lnTo>
                    <a:pt x="306" y="110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6" y="115"/>
                  </a:lnTo>
                  <a:lnTo>
                    <a:pt x="304" y="117"/>
                  </a:lnTo>
                  <a:lnTo>
                    <a:pt x="306" y="117"/>
                  </a:lnTo>
                  <a:lnTo>
                    <a:pt x="306" y="117"/>
                  </a:lnTo>
                  <a:lnTo>
                    <a:pt x="307" y="117"/>
                  </a:lnTo>
                  <a:lnTo>
                    <a:pt x="307" y="118"/>
                  </a:lnTo>
                  <a:lnTo>
                    <a:pt x="307" y="120"/>
                  </a:lnTo>
                  <a:lnTo>
                    <a:pt x="307" y="121"/>
                  </a:lnTo>
                  <a:lnTo>
                    <a:pt x="306" y="121"/>
                  </a:lnTo>
                  <a:lnTo>
                    <a:pt x="306" y="121"/>
                  </a:lnTo>
                  <a:lnTo>
                    <a:pt x="304" y="121"/>
                  </a:lnTo>
                  <a:lnTo>
                    <a:pt x="304" y="121"/>
                  </a:lnTo>
                  <a:lnTo>
                    <a:pt x="304" y="123"/>
                  </a:lnTo>
                  <a:lnTo>
                    <a:pt x="306" y="123"/>
                  </a:lnTo>
                  <a:lnTo>
                    <a:pt x="306" y="125"/>
                  </a:lnTo>
                  <a:lnTo>
                    <a:pt x="304" y="126"/>
                  </a:lnTo>
                  <a:lnTo>
                    <a:pt x="304" y="126"/>
                  </a:lnTo>
                  <a:lnTo>
                    <a:pt x="304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02" y="129"/>
                  </a:lnTo>
                  <a:lnTo>
                    <a:pt x="304" y="131"/>
                  </a:lnTo>
                  <a:lnTo>
                    <a:pt x="302" y="131"/>
                  </a:lnTo>
                  <a:lnTo>
                    <a:pt x="302" y="131"/>
                  </a:lnTo>
                  <a:lnTo>
                    <a:pt x="302" y="133"/>
                  </a:lnTo>
                  <a:lnTo>
                    <a:pt x="301" y="134"/>
                  </a:lnTo>
                  <a:lnTo>
                    <a:pt x="299" y="134"/>
                  </a:lnTo>
                  <a:lnTo>
                    <a:pt x="299" y="136"/>
                  </a:lnTo>
                  <a:lnTo>
                    <a:pt x="299" y="137"/>
                  </a:lnTo>
                  <a:lnTo>
                    <a:pt x="288" y="142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80" y="145"/>
                  </a:lnTo>
                  <a:lnTo>
                    <a:pt x="279" y="139"/>
                  </a:lnTo>
                  <a:lnTo>
                    <a:pt x="279" y="136"/>
                  </a:lnTo>
                  <a:lnTo>
                    <a:pt x="279" y="134"/>
                  </a:lnTo>
                  <a:lnTo>
                    <a:pt x="277" y="136"/>
                  </a:lnTo>
                  <a:lnTo>
                    <a:pt x="277" y="136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4"/>
                  </a:lnTo>
                  <a:lnTo>
                    <a:pt x="276" y="133"/>
                  </a:lnTo>
                  <a:lnTo>
                    <a:pt x="276" y="133"/>
                  </a:lnTo>
                  <a:lnTo>
                    <a:pt x="274" y="134"/>
                  </a:lnTo>
                  <a:lnTo>
                    <a:pt x="274" y="134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2" y="133"/>
                  </a:lnTo>
                  <a:lnTo>
                    <a:pt x="271" y="134"/>
                  </a:lnTo>
                  <a:lnTo>
                    <a:pt x="268" y="136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3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5" y="131"/>
                  </a:lnTo>
                  <a:lnTo>
                    <a:pt x="261" y="131"/>
                  </a:lnTo>
                  <a:lnTo>
                    <a:pt x="261" y="131"/>
                  </a:lnTo>
                  <a:lnTo>
                    <a:pt x="261" y="133"/>
                  </a:lnTo>
                  <a:lnTo>
                    <a:pt x="257" y="128"/>
                  </a:lnTo>
                  <a:lnTo>
                    <a:pt x="255" y="131"/>
                  </a:lnTo>
                  <a:lnTo>
                    <a:pt x="254" y="133"/>
                  </a:lnTo>
                  <a:lnTo>
                    <a:pt x="250" y="134"/>
                  </a:lnTo>
                  <a:lnTo>
                    <a:pt x="249" y="134"/>
                  </a:lnTo>
                  <a:lnTo>
                    <a:pt x="246" y="133"/>
                  </a:lnTo>
                  <a:lnTo>
                    <a:pt x="244" y="134"/>
                  </a:lnTo>
                  <a:lnTo>
                    <a:pt x="241" y="136"/>
                  </a:lnTo>
                  <a:lnTo>
                    <a:pt x="241" y="136"/>
                  </a:lnTo>
                  <a:lnTo>
                    <a:pt x="239" y="136"/>
                  </a:lnTo>
                  <a:lnTo>
                    <a:pt x="239" y="136"/>
                  </a:lnTo>
                  <a:lnTo>
                    <a:pt x="239" y="134"/>
                  </a:lnTo>
                  <a:lnTo>
                    <a:pt x="239" y="133"/>
                  </a:lnTo>
                  <a:lnTo>
                    <a:pt x="239" y="129"/>
                  </a:lnTo>
                  <a:lnTo>
                    <a:pt x="239" y="128"/>
                  </a:lnTo>
                  <a:lnTo>
                    <a:pt x="238" y="128"/>
                  </a:lnTo>
                  <a:lnTo>
                    <a:pt x="238" y="126"/>
                  </a:lnTo>
                  <a:lnTo>
                    <a:pt x="236" y="128"/>
                  </a:lnTo>
                  <a:lnTo>
                    <a:pt x="236" y="128"/>
                  </a:lnTo>
                  <a:lnTo>
                    <a:pt x="235" y="128"/>
                  </a:lnTo>
                  <a:lnTo>
                    <a:pt x="233" y="128"/>
                  </a:lnTo>
                  <a:lnTo>
                    <a:pt x="231" y="128"/>
                  </a:lnTo>
                  <a:lnTo>
                    <a:pt x="228" y="129"/>
                  </a:lnTo>
                  <a:lnTo>
                    <a:pt x="227" y="129"/>
                  </a:lnTo>
                  <a:lnTo>
                    <a:pt x="225" y="129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5" y="128"/>
                  </a:lnTo>
                  <a:lnTo>
                    <a:pt x="224" y="128"/>
                  </a:lnTo>
                  <a:lnTo>
                    <a:pt x="224" y="129"/>
                  </a:lnTo>
                  <a:lnTo>
                    <a:pt x="222" y="128"/>
                  </a:lnTo>
                  <a:lnTo>
                    <a:pt x="220" y="126"/>
                  </a:lnTo>
                  <a:lnTo>
                    <a:pt x="219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7" y="128"/>
                  </a:lnTo>
                  <a:lnTo>
                    <a:pt x="216" y="128"/>
                  </a:lnTo>
                  <a:lnTo>
                    <a:pt x="216" y="125"/>
                  </a:lnTo>
                  <a:lnTo>
                    <a:pt x="214" y="117"/>
                  </a:lnTo>
                  <a:lnTo>
                    <a:pt x="214" y="114"/>
                  </a:lnTo>
                  <a:lnTo>
                    <a:pt x="214" y="114"/>
                  </a:lnTo>
                  <a:lnTo>
                    <a:pt x="213" y="112"/>
                  </a:lnTo>
                  <a:lnTo>
                    <a:pt x="213" y="110"/>
                  </a:lnTo>
                  <a:lnTo>
                    <a:pt x="213" y="109"/>
                  </a:lnTo>
                  <a:lnTo>
                    <a:pt x="214" y="107"/>
                  </a:lnTo>
                  <a:lnTo>
                    <a:pt x="213" y="106"/>
                  </a:lnTo>
                  <a:lnTo>
                    <a:pt x="213" y="104"/>
                  </a:lnTo>
                  <a:lnTo>
                    <a:pt x="213" y="103"/>
                  </a:lnTo>
                  <a:lnTo>
                    <a:pt x="211" y="101"/>
                  </a:lnTo>
                  <a:lnTo>
                    <a:pt x="209" y="99"/>
                  </a:lnTo>
                  <a:lnTo>
                    <a:pt x="208" y="99"/>
                  </a:lnTo>
                  <a:lnTo>
                    <a:pt x="205" y="98"/>
                  </a:lnTo>
                  <a:lnTo>
                    <a:pt x="203" y="98"/>
                  </a:lnTo>
                  <a:lnTo>
                    <a:pt x="203" y="98"/>
                  </a:lnTo>
                  <a:lnTo>
                    <a:pt x="201" y="96"/>
                  </a:lnTo>
                  <a:lnTo>
                    <a:pt x="203" y="96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3" y="95"/>
                  </a:lnTo>
                  <a:lnTo>
                    <a:pt x="201" y="93"/>
                  </a:lnTo>
                  <a:lnTo>
                    <a:pt x="201" y="93"/>
                  </a:lnTo>
                  <a:lnTo>
                    <a:pt x="200" y="92"/>
                  </a:lnTo>
                  <a:lnTo>
                    <a:pt x="200" y="92"/>
                  </a:lnTo>
                  <a:lnTo>
                    <a:pt x="200" y="88"/>
                  </a:lnTo>
                  <a:lnTo>
                    <a:pt x="200" y="88"/>
                  </a:lnTo>
                  <a:lnTo>
                    <a:pt x="201" y="87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1" y="84"/>
                  </a:lnTo>
                  <a:lnTo>
                    <a:pt x="201" y="84"/>
                  </a:lnTo>
                  <a:lnTo>
                    <a:pt x="200" y="84"/>
                  </a:lnTo>
                  <a:lnTo>
                    <a:pt x="200" y="82"/>
                  </a:lnTo>
                  <a:lnTo>
                    <a:pt x="198" y="81"/>
                  </a:lnTo>
                  <a:lnTo>
                    <a:pt x="197" y="77"/>
                  </a:lnTo>
                  <a:lnTo>
                    <a:pt x="197" y="74"/>
                  </a:lnTo>
                  <a:lnTo>
                    <a:pt x="197" y="73"/>
                  </a:lnTo>
                  <a:lnTo>
                    <a:pt x="198" y="69"/>
                  </a:lnTo>
                  <a:lnTo>
                    <a:pt x="198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200" y="68"/>
                  </a:lnTo>
                  <a:lnTo>
                    <a:pt x="198" y="68"/>
                  </a:lnTo>
                  <a:lnTo>
                    <a:pt x="200" y="65"/>
                  </a:lnTo>
                  <a:lnTo>
                    <a:pt x="200" y="63"/>
                  </a:lnTo>
                  <a:lnTo>
                    <a:pt x="201" y="62"/>
                  </a:lnTo>
                  <a:lnTo>
                    <a:pt x="203" y="62"/>
                  </a:lnTo>
                  <a:lnTo>
                    <a:pt x="203" y="58"/>
                  </a:lnTo>
                  <a:lnTo>
                    <a:pt x="205" y="58"/>
                  </a:lnTo>
                  <a:lnTo>
                    <a:pt x="208" y="57"/>
                  </a:lnTo>
                  <a:lnTo>
                    <a:pt x="206" y="58"/>
                  </a:lnTo>
                  <a:lnTo>
                    <a:pt x="206" y="58"/>
                  </a:lnTo>
                  <a:lnTo>
                    <a:pt x="206" y="60"/>
                  </a:lnTo>
                  <a:lnTo>
                    <a:pt x="208" y="60"/>
                  </a:lnTo>
                  <a:lnTo>
                    <a:pt x="208" y="62"/>
                  </a:lnTo>
                  <a:lnTo>
                    <a:pt x="209" y="63"/>
                  </a:lnTo>
                  <a:lnTo>
                    <a:pt x="211" y="65"/>
                  </a:lnTo>
                  <a:lnTo>
                    <a:pt x="211" y="65"/>
                  </a:lnTo>
                  <a:lnTo>
                    <a:pt x="213" y="66"/>
                  </a:lnTo>
                  <a:lnTo>
                    <a:pt x="213" y="66"/>
                  </a:lnTo>
                  <a:lnTo>
                    <a:pt x="214" y="68"/>
                  </a:lnTo>
                  <a:lnTo>
                    <a:pt x="214" y="68"/>
                  </a:lnTo>
                  <a:lnTo>
                    <a:pt x="217" y="71"/>
                  </a:lnTo>
                  <a:lnTo>
                    <a:pt x="219" y="73"/>
                  </a:lnTo>
                  <a:lnTo>
                    <a:pt x="219" y="73"/>
                  </a:lnTo>
                  <a:lnTo>
                    <a:pt x="220" y="73"/>
                  </a:lnTo>
                  <a:lnTo>
                    <a:pt x="222" y="73"/>
                  </a:lnTo>
                  <a:lnTo>
                    <a:pt x="227" y="71"/>
                  </a:lnTo>
                  <a:lnTo>
                    <a:pt x="227" y="71"/>
                  </a:lnTo>
                  <a:lnTo>
                    <a:pt x="228" y="69"/>
                  </a:lnTo>
                  <a:lnTo>
                    <a:pt x="231" y="71"/>
                  </a:lnTo>
                  <a:lnTo>
                    <a:pt x="235" y="71"/>
                  </a:lnTo>
                  <a:lnTo>
                    <a:pt x="235" y="71"/>
                  </a:lnTo>
                  <a:lnTo>
                    <a:pt x="236" y="71"/>
                  </a:lnTo>
                  <a:lnTo>
                    <a:pt x="238" y="71"/>
                  </a:lnTo>
                  <a:lnTo>
                    <a:pt x="238" y="71"/>
                  </a:lnTo>
                  <a:lnTo>
                    <a:pt x="239" y="71"/>
                  </a:lnTo>
                  <a:lnTo>
                    <a:pt x="241" y="69"/>
                  </a:lnTo>
                  <a:lnTo>
                    <a:pt x="242" y="69"/>
                  </a:lnTo>
                  <a:lnTo>
                    <a:pt x="244" y="68"/>
                  </a:lnTo>
                  <a:lnTo>
                    <a:pt x="244" y="66"/>
                  </a:lnTo>
                  <a:lnTo>
                    <a:pt x="244" y="65"/>
                  </a:lnTo>
                  <a:lnTo>
                    <a:pt x="246" y="65"/>
                  </a:lnTo>
                  <a:lnTo>
                    <a:pt x="247" y="63"/>
                  </a:lnTo>
                  <a:lnTo>
                    <a:pt x="249" y="63"/>
                  </a:lnTo>
                  <a:lnTo>
                    <a:pt x="255" y="63"/>
                  </a:lnTo>
                  <a:lnTo>
                    <a:pt x="257" y="63"/>
                  </a:lnTo>
                  <a:lnTo>
                    <a:pt x="257" y="63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7" y="65"/>
                  </a:lnTo>
                  <a:lnTo>
                    <a:pt x="258" y="65"/>
                  </a:lnTo>
                  <a:lnTo>
                    <a:pt x="261" y="66"/>
                  </a:lnTo>
                  <a:lnTo>
                    <a:pt x="263" y="66"/>
                  </a:lnTo>
                  <a:lnTo>
                    <a:pt x="263" y="66"/>
                  </a:lnTo>
                  <a:lnTo>
                    <a:pt x="265" y="68"/>
                  </a:lnTo>
                  <a:lnTo>
                    <a:pt x="266" y="68"/>
                  </a:lnTo>
                  <a:lnTo>
                    <a:pt x="268" y="66"/>
                  </a:lnTo>
                  <a:lnTo>
                    <a:pt x="268" y="65"/>
                  </a:lnTo>
                  <a:lnTo>
                    <a:pt x="269" y="65"/>
                  </a:lnTo>
                  <a:lnTo>
                    <a:pt x="271" y="65"/>
                  </a:lnTo>
                  <a:lnTo>
                    <a:pt x="272" y="65"/>
                  </a:lnTo>
                  <a:lnTo>
                    <a:pt x="274" y="65"/>
                  </a:lnTo>
                  <a:lnTo>
                    <a:pt x="276" y="63"/>
                  </a:lnTo>
                  <a:lnTo>
                    <a:pt x="279" y="65"/>
                  </a:lnTo>
                  <a:lnTo>
                    <a:pt x="279" y="65"/>
                  </a:lnTo>
                  <a:lnTo>
                    <a:pt x="279" y="63"/>
                  </a:lnTo>
                  <a:lnTo>
                    <a:pt x="280" y="62"/>
                  </a:lnTo>
                  <a:lnTo>
                    <a:pt x="280" y="62"/>
                  </a:lnTo>
                  <a:lnTo>
                    <a:pt x="280" y="58"/>
                  </a:lnTo>
                  <a:lnTo>
                    <a:pt x="280" y="58"/>
                  </a:lnTo>
                  <a:lnTo>
                    <a:pt x="282" y="58"/>
                  </a:lnTo>
                  <a:lnTo>
                    <a:pt x="282" y="58"/>
                  </a:lnTo>
                  <a:lnTo>
                    <a:pt x="282" y="57"/>
                  </a:lnTo>
                  <a:lnTo>
                    <a:pt x="283" y="57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3" y="52"/>
                  </a:lnTo>
                  <a:lnTo>
                    <a:pt x="285" y="52"/>
                  </a:lnTo>
                  <a:lnTo>
                    <a:pt x="287" y="51"/>
                  </a:lnTo>
                  <a:lnTo>
                    <a:pt x="287" y="49"/>
                  </a:lnTo>
                  <a:lnTo>
                    <a:pt x="288" y="49"/>
                  </a:lnTo>
                  <a:lnTo>
                    <a:pt x="288" y="49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7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6"/>
                  </a:lnTo>
                  <a:lnTo>
                    <a:pt x="287" y="44"/>
                  </a:lnTo>
                  <a:lnTo>
                    <a:pt x="287" y="44"/>
                  </a:lnTo>
                  <a:lnTo>
                    <a:pt x="288" y="43"/>
                  </a:lnTo>
                  <a:lnTo>
                    <a:pt x="288" y="41"/>
                  </a:lnTo>
                  <a:lnTo>
                    <a:pt x="290" y="43"/>
                  </a:lnTo>
                  <a:lnTo>
                    <a:pt x="291" y="43"/>
                  </a:lnTo>
                  <a:lnTo>
                    <a:pt x="291" y="41"/>
                  </a:lnTo>
                  <a:lnTo>
                    <a:pt x="293" y="41"/>
                  </a:lnTo>
                  <a:lnTo>
                    <a:pt x="293" y="40"/>
                  </a:lnTo>
                  <a:lnTo>
                    <a:pt x="293" y="40"/>
                  </a:lnTo>
                  <a:lnTo>
                    <a:pt x="293" y="38"/>
                  </a:lnTo>
                  <a:lnTo>
                    <a:pt x="293" y="36"/>
                  </a:lnTo>
                  <a:lnTo>
                    <a:pt x="293" y="36"/>
                  </a:lnTo>
                  <a:lnTo>
                    <a:pt x="293" y="35"/>
                  </a:lnTo>
                  <a:lnTo>
                    <a:pt x="293" y="33"/>
                  </a:lnTo>
                  <a:lnTo>
                    <a:pt x="293" y="32"/>
                  </a:lnTo>
                  <a:lnTo>
                    <a:pt x="293" y="29"/>
                  </a:lnTo>
                  <a:lnTo>
                    <a:pt x="295" y="29"/>
                  </a:lnTo>
                  <a:lnTo>
                    <a:pt x="295" y="27"/>
                  </a:lnTo>
                  <a:lnTo>
                    <a:pt x="295" y="25"/>
                  </a:lnTo>
                  <a:lnTo>
                    <a:pt x="296" y="24"/>
                  </a:lnTo>
                  <a:lnTo>
                    <a:pt x="298" y="24"/>
                  </a:lnTo>
                  <a:lnTo>
                    <a:pt x="298" y="22"/>
                  </a:lnTo>
                  <a:lnTo>
                    <a:pt x="298" y="22"/>
                  </a:lnTo>
                  <a:lnTo>
                    <a:pt x="299" y="24"/>
                  </a:lnTo>
                  <a:lnTo>
                    <a:pt x="301" y="22"/>
                  </a:lnTo>
                  <a:lnTo>
                    <a:pt x="302" y="22"/>
                  </a:lnTo>
                  <a:lnTo>
                    <a:pt x="304" y="22"/>
                  </a:lnTo>
                  <a:lnTo>
                    <a:pt x="306" y="24"/>
                  </a:lnTo>
                  <a:lnTo>
                    <a:pt x="306" y="24"/>
                  </a:lnTo>
                  <a:lnTo>
                    <a:pt x="307" y="22"/>
                  </a:lnTo>
                  <a:close/>
                  <a:moveTo>
                    <a:pt x="455" y="21"/>
                  </a:moveTo>
                  <a:lnTo>
                    <a:pt x="455" y="21"/>
                  </a:lnTo>
                  <a:lnTo>
                    <a:pt x="457" y="21"/>
                  </a:lnTo>
                  <a:lnTo>
                    <a:pt x="457" y="22"/>
                  </a:lnTo>
                  <a:lnTo>
                    <a:pt x="457" y="24"/>
                  </a:lnTo>
                  <a:lnTo>
                    <a:pt x="457" y="25"/>
                  </a:lnTo>
                  <a:lnTo>
                    <a:pt x="455" y="27"/>
                  </a:lnTo>
                  <a:lnTo>
                    <a:pt x="455" y="29"/>
                  </a:lnTo>
                  <a:lnTo>
                    <a:pt x="454" y="27"/>
                  </a:lnTo>
                  <a:lnTo>
                    <a:pt x="454" y="27"/>
                  </a:lnTo>
                  <a:lnTo>
                    <a:pt x="455" y="25"/>
                  </a:lnTo>
                  <a:lnTo>
                    <a:pt x="455" y="24"/>
                  </a:lnTo>
                  <a:lnTo>
                    <a:pt x="455" y="24"/>
                  </a:lnTo>
                  <a:lnTo>
                    <a:pt x="455" y="22"/>
                  </a:lnTo>
                  <a:lnTo>
                    <a:pt x="455" y="22"/>
                  </a:lnTo>
                  <a:lnTo>
                    <a:pt x="455" y="21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8" y="6"/>
                  </a:lnTo>
                  <a:lnTo>
                    <a:pt x="11" y="8"/>
                  </a:lnTo>
                  <a:lnTo>
                    <a:pt x="12" y="10"/>
                  </a:lnTo>
                  <a:lnTo>
                    <a:pt x="14" y="10"/>
                  </a:lnTo>
                  <a:lnTo>
                    <a:pt x="17" y="10"/>
                  </a:lnTo>
                  <a:lnTo>
                    <a:pt x="20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6" y="10"/>
                  </a:lnTo>
                  <a:lnTo>
                    <a:pt x="28" y="11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1"/>
                  </a:lnTo>
                  <a:lnTo>
                    <a:pt x="33" y="11"/>
                  </a:lnTo>
                  <a:lnTo>
                    <a:pt x="36" y="13"/>
                  </a:lnTo>
                  <a:lnTo>
                    <a:pt x="37" y="16"/>
                  </a:lnTo>
                  <a:lnTo>
                    <a:pt x="39" y="18"/>
                  </a:lnTo>
                  <a:lnTo>
                    <a:pt x="39" y="19"/>
                  </a:lnTo>
                  <a:lnTo>
                    <a:pt x="39" y="19"/>
                  </a:lnTo>
                  <a:lnTo>
                    <a:pt x="44" y="22"/>
                  </a:lnTo>
                  <a:lnTo>
                    <a:pt x="44" y="24"/>
                  </a:lnTo>
                  <a:lnTo>
                    <a:pt x="42" y="25"/>
                  </a:lnTo>
                  <a:lnTo>
                    <a:pt x="44" y="27"/>
                  </a:lnTo>
                  <a:lnTo>
                    <a:pt x="47" y="29"/>
                  </a:lnTo>
                  <a:lnTo>
                    <a:pt x="49" y="29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32"/>
                  </a:lnTo>
                  <a:lnTo>
                    <a:pt x="52" y="32"/>
                  </a:lnTo>
                  <a:lnTo>
                    <a:pt x="56" y="33"/>
                  </a:lnTo>
                  <a:lnTo>
                    <a:pt x="61" y="38"/>
                  </a:lnTo>
                  <a:lnTo>
                    <a:pt x="64" y="40"/>
                  </a:lnTo>
                  <a:lnTo>
                    <a:pt x="67" y="43"/>
                  </a:lnTo>
                  <a:lnTo>
                    <a:pt x="67" y="44"/>
                  </a:lnTo>
                  <a:lnTo>
                    <a:pt x="69" y="46"/>
                  </a:lnTo>
                  <a:lnTo>
                    <a:pt x="71" y="47"/>
                  </a:lnTo>
                  <a:lnTo>
                    <a:pt x="72" y="51"/>
                  </a:lnTo>
                  <a:lnTo>
                    <a:pt x="74" y="51"/>
                  </a:lnTo>
                  <a:lnTo>
                    <a:pt x="74" y="52"/>
                  </a:lnTo>
                  <a:lnTo>
                    <a:pt x="75" y="52"/>
                  </a:lnTo>
                  <a:lnTo>
                    <a:pt x="75" y="54"/>
                  </a:lnTo>
                  <a:lnTo>
                    <a:pt x="77" y="55"/>
                  </a:lnTo>
                  <a:lnTo>
                    <a:pt x="78" y="55"/>
                  </a:lnTo>
                  <a:lnTo>
                    <a:pt x="80" y="57"/>
                  </a:lnTo>
                  <a:lnTo>
                    <a:pt x="82" y="57"/>
                  </a:lnTo>
                  <a:lnTo>
                    <a:pt x="82" y="55"/>
                  </a:lnTo>
                  <a:lnTo>
                    <a:pt x="80" y="55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2" y="52"/>
                  </a:lnTo>
                  <a:lnTo>
                    <a:pt x="82" y="52"/>
                  </a:lnTo>
                  <a:lnTo>
                    <a:pt x="83" y="52"/>
                  </a:lnTo>
                  <a:lnTo>
                    <a:pt x="86" y="55"/>
                  </a:lnTo>
                  <a:lnTo>
                    <a:pt x="86" y="57"/>
                  </a:lnTo>
                  <a:lnTo>
                    <a:pt x="88" y="58"/>
                  </a:lnTo>
                  <a:lnTo>
                    <a:pt x="88" y="60"/>
                  </a:lnTo>
                  <a:lnTo>
                    <a:pt x="90" y="62"/>
                  </a:lnTo>
                  <a:lnTo>
                    <a:pt x="91" y="62"/>
                  </a:lnTo>
                  <a:lnTo>
                    <a:pt x="93" y="62"/>
                  </a:lnTo>
                  <a:lnTo>
                    <a:pt x="94" y="62"/>
                  </a:lnTo>
                  <a:lnTo>
                    <a:pt x="97" y="65"/>
                  </a:lnTo>
                  <a:lnTo>
                    <a:pt x="99" y="66"/>
                  </a:lnTo>
                  <a:lnTo>
                    <a:pt x="99" y="68"/>
                  </a:lnTo>
                  <a:lnTo>
                    <a:pt x="101" y="69"/>
                  </a:lnTo>
                  <a:lnTo>
                    <a:pt x="101" y="71"/>
                  </a:lnTo>
                  <a:lnTo>
                    <a:pt x="101" y="71"/>
                  </a:lnTo>
                  <a:lnTo>
                    <a:pt x="102" y="73"/>
                  </a:lnTo>
                  <a:lnTo>
                    <a:pt x="104" y="74"/>
                  </a:lnTo>
                  <a:lnTo>
                    <a:pt x="105" y="74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2" y="77"/>
                  </a:lnTo>
                  <a:lnTo>
                    <a:pt x="113" y="79"/>
                  </a:lnTo>
                  <a:lnTo>
                    <a:pt x="112" y="79"/>
                  </a:lnTo>
                  <a:lnTo>
                    <a:pt x="108" y="81"/>
                  </a:lnTo>
                  <a:lnTo>
                    <a:pt x="105" y="82"/>
                  </a:lnTo>
                  <a:lnTo>
                    <a:pt x="108" y="82"/>
                  </a:lnTo>
                  <a:lnTo>
                    <a:pt x="110" y="82"/>
                  </a:lnTo>
                  <a:lnTo>
                    <a:pt x="112" y="81"/>
                  </a:lnTo>
                  <a:lnTo>
                    <a:pt x="113" y="79"/>
                  </a:lnTo>
                  <a:lnTo>
                    <a:pt x="116" y="79"/>
                  </a:lnTo>
                  <a:lnTo>
                    <a:pt x="116" y="77"/>
                  </a:lnTo>
                  <a:lnTo>
                    <a:pt x="118" y="77"/>
                  </a:lnTo>
                  <a:lnTo>
                    <a:pt x="118" y="79"/>
                  </a:lnTo>
                  <a:lnTo>
                    <a:pt x="119" y="81"/>
                  </a:lnTo>
                  <a:lnTo>
                    <a:pt x="121" y="81"/>
                  </a:lnTo>
                  <a:lnTo>
                    <a:pt x="123" y="82"/>
                  </a:lnTo>
                  <a:lnTo>
                    <a:pt x="123" y="85"/>
                  </a:lnTo>
                  <a:lnTo>
                    <a:pt x="123" y="85"/>
                  </a:lnTo>
                  <a:lnTo>
                    <a:pt x="119" y="87"/>
                  </a:lnTo>
                  <a:lnTo>
                    <a:pt x="118" y="88"/>
                  </a:lnTo>
                  <a:lnTo>
                    <a:pt x="118" y="88"/>
                  </a:lnTo>
                  <a:lnTo>
                    <a:pt x="118" y="90"/>
                  </a:lnTo>
                  <a:lnTo>
                    <a:pt x="118" y="90"/>
                  </a:lnTo>
                  <a:lnTo>
                    <a:pt x="119" y="92"/>
                  </a:lnTo>
                  <a:lnTo>
                    <a:pt x="119" y="92"/>
                  </a:lnTo>
                  <a:lnTo>
                    <a:pt x="118" y="93"/>
                  </a:lnTo>
                  <a:lnTo>
                    <a:pt x="118" y="93"/>
                  </a:lnTo>
                  <a:lnTo>
                    <a:pt x="119" y="96"/>
                  </a:lnTo>
                  <a:lnTo>
                    <a:pt x="119" y="96"/>
                  </a:lnTo>
                  <a:lnTo>
                    <a:pt x="123" y="98"/>
                  </a:lnTo>
                  <a:lnTo>
                    <a:pt x="126" y="99"/>
                  </a:lnTo>
                  <a:lnTo>
                    <a:pt x="127" y="99"/>
                  </a:lnTo>
                  <a:lnTo>
                    <a:pt x="129" y="101"/>
                  </a:lnTo>
                  <a:lnTo>
                    <a:pt x="131" y="101"/>
                  </a:lnTo>
                  <a:lnTo>
                    <a:pt x="132" y="101"/>
                  </a:lnTo>
                  <a:lnTo>
                    <a:pt x="132" y="101"/>
                  </a:lnTo>
                  <a:lnTo>
                    <a:pt x="132" y="103"/>
                  </a:lnTo>
                  <a:lnTo>
                    <a:pt x="132" y="104"/>
                  </a:lnTo>
                  <a:lnTo>
                    <a:pt x="134" y="109"/>
                  </a:lnTo>
                  <a:lnTo>
                    <a:pt x="134" y="110"/>
                  </a:lnTo>
                  <a:lnTo>
                    <a:pt x="134" y="112"/>
                  </a:lnTo>
                  <a:lnTo>
                    <a:pt x="134" y="114"/>
                  </a:lnTo>
                  <a:lnTo>
                    <a:pt x="135" y="114"/>
                  </a:lnTo>
                  <a:lnTo>
                    <a:pt x="137" y="115"/>
                  </a:lnTo>
                  <a:lnTo>
                    <a:pt x="138" y="115"/>
                  </a:lnTo>
                  <a:lnTo>
                    <a:pt x="138" y="117"/>
                  </a:lnTo>
                  <a:lnTo>
                    <a:pt x="138" y="117"/>
                  </a:lnTo>
                  <a:lnTo>
                    <a:pt x="137" y="118"/>
                  </a:lnTo>
                  <a:lnTo>
                    <a:pt x="135" y="120"/>
                  </a:lnTo>
                  <a:lnTo>
                    <a:pt x="135" y="120"/>
                  </a:lnTo>
                  <a:lnTo>
                    <a:pt x="135" y="121"/>
                  </a:lnTo>
                  <a:lnTo>
                    <a:pt x="135" y="123"/>
                  </a:lnTo>
                  <a:lnTo>
                    <a:pt x="137" y="123"/>
                  </a:lnTo>
                  <a:lnTo>
                    <a:pt x="137" y="121"/>
                  </a:lnTo>
                  <a:lnTo>
                    <a:pt x="138" y="120"/>
                  </a:lnTo>
                  <a:lnTo>
                    <a:pt x="140" y="120"/>
                  </a:lnTo>
                  <a:lnTo>
                    <a:pt x="140" y="120"/>
                  </a:lnTo>
                  <a:lnTo>
                    <a:pt x="142" y="120"/>
                  </a:lnTo>
                  <a:lnTo>
                    <a:pt x="145" y="120"/>
                  </a:lnTo>
                  <a:lnTo>
                    <a:pt x="146" y="120"/>
                  </a:lnTo>
                  <a:lnTo>
                    <a:pt x="148" y="120"/>
                  </a:lnTo>
                  <a:lnTo>
                    <a:pt x="149" y="121"/>
                  </a:lnTo>
                  <a:lnTo>
                    <a:pt x="154" y="126"/>
                  </a:lnTo>
                  <a:lnTo>
                    <a:pt x="156" y="129"/>
                  </a:lnTo>
                  <a:lnTo>
                    <a:pt x="156" y="131"/>
                  </a:lnTo>
                  <a:lnTo>
                    <a:pt x="156" y="131"/>
                  </a:lnTo>
                  <a:lnTo>
                    <a:pt x="156" y="133"/>
                  </a:lnTo>
                  <a:lnTo>
                    <a:pt x="154" y="134"/>
                  </a:lnTo>
                  <a:lnTo>
                    <a:pt x="154" y="136"/>
                  </a:lnTo>
                  <a:lnTo>
                    <a:pt x="153" y="137"/>
                  </a:lnTo>
                  <a:lnTo>
                    <a:pt x="153" y="139"/>
                  </a:lnTo>
                  <a:lnTo>
                    <a:pt x="154" y="139"/>
                  </a:lnTo>
                  <a:lnTo>
                    <a:pt x="154" y="140"/>
                  </a:lnTo>
                  <a:lnTo>
                    <a:pt x="154" y="140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4" y="151"/>
                  </a:lnTo>
                  <a:lnTo>
                    <a:pt x="154" y="153"/>
                  </a:lnTo>
                  <a:lnTo>
                    <a:pt x="153" y="155"/>
                  </a:lnTo>
                  <a:lnTo>
                    <a:pt x="154" y="158"/>
                  </a:lnTo>
                  <a:lnTo>
                    <a:pt x="153" y="167"/>
                  </a:lnTo>
                  <a:lnTo>
                    <a:pt x="153" y="167"/>
                  </a:lnTo>
                  <a:lnTo>
                    <a:pt x="151" y="169"/>
                  </a:lnTo>
                  <a:lnTo>
                    <a:pt x="151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8" y="167"/>
                  </a:lnTo>
                  <a:lnTo>
                    <a:pt x="148" y="167"/>
                  </a:lnTo>
                  <a:lnTo>
                    <a:pt x="146" y="166"/>
                  </a:lnTo>
                  <a:lnTo>
                    <a:pt x="145" y="166"/>
                  </a:lnTo>
                  <a:lnTo>
                    <a:pt x="143" y="167"/>
                  </a:lnTo>
                  <a:lnTo>
                    <a:pt x="142" y="167"/>
                  </a:lnTo>
                  <a:lnTo>
                    <a:pt x="142" y="167"/>
                  </a:lnTo>
                  <a:lnTo>
                    <a:pt x="140" y="167"/>
                  </a:lnTo>
                  <a:lnTo>
                    <a:pt x="135" y="164"/>
                  </a:lnTo>
                  <a:lnTo>
                    <a:pt x="135" y="166"/>
                  </a:lnTo>
                  <a:lnTo>
                    <a:pt x="135" y="166"/>
                  </a:lnTo>
                  <a:lnTo>
                    <a:pt x="135" y="169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69"/>
                  </a:lnTo>
                  <a:lnTo>
                    <a:pt x="132" y="167"/>
                  </a:lnTo>
                  <a:lnTo>
                    <a:pt x="129" y="166"/>
                  </a:lnTo>
                  <a:lnTo>
                    <a:pt x="129" y="164"/>
                  </a:lnTo>
                  <a:lnTo>
                    <a:pt x="127" y="162"/>
                  </a:lnTo>
                  <a:lnTo>
                    <a:pt x="124" y="158"/>
                  </a:lnTo>
                  <a:lnTo>
                    <a:pt x="123" y="158"/>
                  </a:lnTo>
                  <a:lnTo>
                    <a:pt x="118" y="155"/>
                  </a:lnTo>
                  <a:lnTo>
                    <a:pt x="116" y="153"/>
                  </a:lnTo>
                  <a:lnTo>
                    <a:pt x="115" y="153"/>
                  </a:lnTo>
                  <a:lnTo>
                    <a:pt x="113" y="151"/>
                  </a:lnTo>
                  <a:lnTo>
                    <a:pt x="110" y="150"/>
                  </a:lnTo>
                  <a:lnTo>
                    <a:pt x="105" y="145"/>
                  </a:lnTo>
                  <a:lnTo>
                    <a:pt x="102" y="142"/>
                  </a:lnTo>
                  <a:lnTo>
                    <a:pt x="101" y="139"/>
                  </a:lnTo>
                  <a:lnTo>
                    <a:pt x="99" y="137"/>
                  </a:lnTo>
                  <a:lnTo>
                    <a:pt x="94" y="134"/>
                  </a:lnTo>
                  <a:lnTo>
                    <a:pt x="93" y="133"/>
                  </a:lnTo>
                  <a:lnTo>
                    <a:pt x="91" y="131"/>
                  </a:lnTo>
                  <a:lnTo>
                    <a:pt x="90" y="126"/>
                  </a:lnTo>
                  <a:lnTo>
                    <a:pt x="88" y="126"/>
                  </a:lnTo>
                  <a:lnTo>
                    <a:pt x="88" y="125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0" y="117"/>
                  </a:lnTo>
                  <a:lnTo>
                    <a:pt x="80" y="114"/>
                  </a:lnTo>
                  <a:lnTo>
                    <a:pt x="75" y="104"/>
                  </a:lnTo>
                  <a:lnTo>
                    <a:pt x="74" y="101"/>
                  </a:lnTo>
                  <a:lnTo>
                    <a:pt x="72" y="98"/>
                  </a:lnTo>
                  <a:lnTo>
                    <a:pt x="72" y="96"/>
                  </a:lnTo>
                  <a:lnTo>
                    <a:pt x="69" y="93"/>
                  </a:lnTo>
                  <a:lnTo>
                    <a:pt x="69" y="92"/>
                  </a:lnTo>
                  <a:lnTo>
                    <a:pt x="67" y="92"/>
                  </a:lnTo>
                  <a:lnTo>
                    <a:pt x="66" y="90"/>
                  </a:lnTo>
                  <a:lnTo>
                    <a:pt x="64" y="85"/>
                  </a:lnTo>
                  <a:lnTo>
                    <a:pt x="64" y="85"/>
                  </a:lnTo>
                  <a:lnTo>
                    <a:pt x="63" y="8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6" y="81"/>
                  </a:lnTo>
                  <a:lnTo>
                    <a:pt x="55" y="79"/>
                  </a:lnTo>
                  <a:lnTo>
                    <a:pt x="55" y="76"/>
                  </a:lnTo>
                  <a:lnTo>
                    <a:pt x="53" y="71"/>
                  </a:lnTo>
                  <a:lnTo>
                    <a:pt x="52" y="63"/>
                  </a:lnTo>
                  <a:lnTo>
                    <a:pt x="50" y="62"/>
                  </a:lnTo>
                  <a:lnTo>
                    <a:pt x="49" y="58"/>
                  </a:lnTo>
                  <a:lnTo>
                    <a:pt x="47" y="58"/>
                  </a:lnTo>
                  <a:lnTo>
                    <a:pt x="41" y="54"/>
                  </a:lnTo>
                  <a:lnTo>
                    <a:pt x="39" y="54"/>
                  </a:lnTo>
                  <a:lnTo>
                    <a:pt x="37" y="52"/>
                  </a:lnTo>
                  <a:lnTo>
                    <a:pt x="36" y="52"/>
                  </a:lnTo>
                  <a:lnTo>
                    <a:pt x="34" y="52"/>
                  </a:lnTo>
                  <a:lnTo>
                    <a:pt x="34" y="49"/>
                  </a:lnTo>
                  <a:lnTo>
                    <a:pt x="34" y="47"/>
                  </a:lnTo>
                  <a:lnTo>
                    <a:pt x="34" y="46"/>
                  </a:lnTo>
                  <a:lnTo>
                    <a:pt x="33" y="44"/>
                  </a:lnTo>
                  <a:lnTo>
                    <a:pt x="31" y="43"/>
                  </a:lnTo>
                  <a:lnTo>
                    <a:pt x="30" y="41"/>
                  </a:lnTo>
                  <a:lnTo>
                    <a:pt x="28" y="40"/>
                  </a:lnTo>
                  <a:lnTo>
                    <a:pt x="28" y="38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2" y="32"/>
                  </a:lnTo>
                  <a:lnTo>
                    <a:pt x="19" y="32"/>
                  </a:lnTo>
                  <a:lnTo>
                    <a:pt x="17" y="30"/>
                  </a:lnTo>
                  <a:lnTo>
                    <a:pt x="15" y="29"/>
                  </a:lnTo>
                  <a:lnTo>
                    <a:pt x="14" y="27"/>
                  </a:lnTo>
                  <a:lnTo>
                    <a:pt x="11" y="24"/>
                  </a:lnTo>
                  <a:lnTo>
                    <a:pt x="4" y="19"/>
                  </a:lnTo>
                  <a:lnTo>
                    <a:pt x="3" y="18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6" name="Freeform 253">
              <a:extLst>
                <a:ext uri="{FF2B5EF4-FFF2-40B4-BE49-F238E27FC236}">
                  <a16:creationId xmlns:a16="http://schemas.microsoft.com/office/drawing/2014/main" id="{AE7D8667-44BB-4E26-8698-AAC7DD959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6217214" y="2938413"/>
              <a:ext cx="192974" cy="99411"/>
            </a:xfrm>
            <a:custGeom>
              <a:avLst/>
              <a:gdLst>
                <a:gd name="T0" fmla="*/ 79 w 99"/>
                <a:gd name="T1" fmla="*/ 0 h 51"/>
                <a:gd name="T2" fmla="*/ 82 w 99"/>
                <a:gd name="T3" fmla="*/ 4 h 51"/>
                <a:gd name="T4" fmla="*/ 88 w 99"/>
                <a:gd name="T5" fmla="*/ 2 h 51"/>
                <a:gd name="T6" fmla="*/ 90 w 99"/>
                <a:gd name="T7" fmla="*/ 4 h 51"/>
                <a:gd name="T8" fmla="*/ 91 w 99"/>
                <a:gd name="T9" fmla="*/ 5 h 51"/>
                <a:gd name="T10" fmla="*/ 96 w 99"/>
                <a:gd name="T11" fmla="*/ 8 h 51"/>
                <a:gd name="T12" fmla="*/ 98 w 99"/>
                <a:gd name="T13" fmla="*/ 8 h 51"/>
                <a:gd name="T14" fmla="*/ 98 w 99"/>
                <a:gd name="T15" fmla="*/ 11 h 51"/>
                <a:gd name="T16" fmla="*/ 94 w 99"/>
                <a:gd name="T17" fmla="*/ 15 h 51"/>
                <a:gd name="T18" fmla="*/ 91 w 99"/>
                <a:gd name="T19" fmla="*/ 15 h 51"/>
                <a:gd name="T20" fmla="*/ 88 w 99"/>
                <a:gd name="T21" fmla="*/ 18 h 51"/>
                <a:gd name="T22" fmla="*/ 85 w 99"/>
                <a:gd name="T23" fmla="*/ 21 h 51"/>
                <a:gd name="T24" fmla="*/ 82 w 99"/>
                <a:gd name="T25" fmla="*/ 27 h 51"/>
                <a:gd name="T26" fmla="*/ 80 w 99"/>
                <a:gd name="T27" fmla="*/ 30 h 51"/>
                <a:gd name="T28" fmla="*/ 77 w 99"/>
                <a:gd name="T29" fmla="*/ 35 h 51"/>
                <a:gd name="T30" fmla="*/ 76 w 99"/>
                <a:gd name="T31" fmla="*/ 38 h 51"/>
                <a:gd name="T32" fmla="*/ 74 w 99"/>
                <a:gd name="T33" fmla="*/ 40 h 51"/>
                <a:gd name="T34" fmla="*/ 69 w 99"/>
                <a:gd name="T35" fmla="*/ 41 h 51"/>
                <a:gd name="T36" fmla="*/ 68 w 99"/>
                <a:gd name="T37" fmla="*/ 43 h 51"/>
                <a:gd name="T38" fmla="*/ 61 w 99"/>
                <a:gd name="T39" fmla="*/ 45 h 51"/>
                <a:gd name="T40" fmla="*/ 57 w 99"/>
                <a:gd name="T41" fmla="*/ 43 h 51"/>
                <a:gd name="T42" fmla="*/ 50 w 99"/>
                <a:gd name="T43" fmla="*/ 43 h 51"/>
                <a:gd name="T44" fmla="*/ 47 w 99"/>
                <a:gd name="T45" fmla="*/ 46 h 51"/>
                <a:gd name="T46" fmla="*/ 44 w 99"/>
                <a:gd name="T47" fmla="*/ 46 h 51"/>
                <a:gd name="T48" fmla="*/ 41 w 99"/>
                <a:gd name="T49" fmla="*/ 48 h 51"/>
                <a:gd name="T50" fmla="*/ 38 w 99"/>
                <a:gd name="T51" fmla="*/ 48 h 51"/>
                <a:gd name="T52" fmla="*/ 35 w 99"/>
                <a:gd name="T53" fmla="*/ 51 h 51"/>
                <a:gd name="T54" fmla="*/ 27 w 99"/>
                <a:gd name="T55" fmla="*/ 51 h 51"/>
                <a:gd name="T56" fmla="*/ 22 w 99"/>
                <a:gd name="T57" fmla="*/ 48 h 51"/>
                <a:gd name="T58" fmla="*/ 17 w 99"/>
                <a:gd name="T59" fmla="*/ 45 h 51"/>
                <a:gd name="T60" fmla="*/ 11 w 99"/>
                <a:gd name="T61" fmla="*/ 40 h 51"/>
                <a:gd name="T62" fmla="*/ 6 w 99"/>
                <a:gd name="T63" fmla="*/ 37 h 51"/>
                <a:gd name="T64" fmla="*/ 5 w 99"/>
                <a:gd name="T65" fmla="*/ 34 h 51"/>
                <a:gd name="T66" fmla="*/ 3 w 99"/>
                <a:gd name="T67" fmla="*/ 30 h 51"/>
                <a:gd name="T68" fmla="*/ 5 w 99"/>
                <a:gd name="T69" fmla="*/ 29 h 51"/>
                <a:gd name="T70" fmla="*/ 6 w 99"/>
                <a:gd name="T71" fmla="*/ 27 h 51"/>
                <a:gd name="T72" fmla="*/ 5 w 99"/>
                <a:gd name="T73" fmla="*/ 24 h 51"/>
                <a:gd name="T74" fmla="*/ 6 w 99"/>
                <a:gd name="T75" fmla="*/ 21 h 51"/>
                <a:gd name="T76" fmla="*/ 8 w 99"/>
                <a:gd name="T77" fmla="*/ 19 h 51"/>
                <a:gd name="T78" fmla="*/ 5 w 99"/>
                <a:gd name="T79" fmla="*/ 16 h 51"/>
                <a:gd name="T80" fmla="*/ 8 w 99"/>
                <a:gd name="T81" fmla="*/ 15 h 51"/>
                <a:gd name="T82" fmla="*/ 11 w 99"/>
                <a:gd name="T83" fmla="*/ 16 h 51"/>
                <a:gd name="T84" fmla="*/ 14 w 99"/>
                <a:gd name="T85" fmla="*/ 15 h 51"/>
                <a:gd name="T86" fmla="*/ 14 w 99"/>
                <a:gd name="T87" fmla="*/ 11 h 51"/>
                <a:gd name="T88" fmla="*/ 17 w 99"/>
                <a:gd name="T89" fmla="*/ 10 h 51"/>
                <a:gd name="T90" fmla="*/ 22 w 99"/>
                <a:gd name="T91" fmla="*/ 13 h 51"/>
                <a:gd name="T92" fmla="*/ 35 w 99"/>
                <a:gd name="T93" fmla="*/ 15 h 51"/>
                <a:gd name="T94" fmla="*/ 39 w 99"/>
                <a:gd name="T95" fmla="*/ 11 h 51"/>
                <a:gd name="T96" fmla="*/ 46 w 99"/>
                <a:gd name="T97" fmla="*/ 8 h 51"/>
                <a:gd name="T98" fmla="*/ 52 w 99"/>
                <a:gd name="T99" fmla="*/ 5 h 51"/>
                <a:gd name="T100" fmla="*/ 57 w 99"/>
                <a:gd name="T101" fmla="*/ 7 h 51"/>
                <a:gd name="T102" fmla="*/ 65 w 99"/>
                <a:gd name="T103" fmla="*/ 0 h 51"/>
                <a:gd name="T104" fmla="*/ 72 w 99"/>
                <a:gd name="T10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9" h="51">
                  <a:moveTo>
                    <a:pt x="77" y="0"/>
                  </a:moveTo>
                  <a:lnTo>
                    <a:pt x="77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0" y="2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0" y="5"/>
                  </a:lnTo>
                  <a:lnTo>
                    <a:pt x="91" y="5"/>
                  </a:lnTo>
                  <a:lnTo>
                    <a:pt x="91" y="5"/>
                  </a:lnTo>
                  <a:lnTo>
                    <a:pt x="93" y="7"/>
                  </a:lnTo>
                  <a:lnTo>
                    <a:pt x="94" y="7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98" y="10"/>
                  </a:lnTo>
                  <a:lnTo>
                    <a:pt x="98" y="10"/>
                  </a:lnTo>
                  <a:lnTo>
                    <a:pt x="98" y="11"/>
                  </a:lnTo>
                  <a:lnTo>
                    <a:pt x="99" y="11"/>
                  </a:lnTo>
                  <a:lnTo>
                    <a:pt x="98" y="11"/>
                  </a:lnTo>
                  <a:lnTo>
                    <a:pt x="96" y="13"/>
                  </a:lnTo>
                  <a:lnTo>
                    <a:pt x="94" y="15"/>
                  </a:lnTo>
                  <a:lnTo>
                    <a:pt x="94" y="15"/>
                  </a:lnTo>
                  <a:lnTo>
                    <a:pt x="93" y="15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88" y="16"/>
                  </a:lnTo>
                  <a:lnTo>
                    <a:pt x="88" y="18"/>
                  </a:lnTo>
                  <a:lnTo>
                    <a:pt x="87" y="18"/>
                  </a:lnTo>
                  <a:lnTo>
                    <a:pt x="85" y="19"/>
                  </a:lnTo>
                  <a:lnTo>
                    <a:pt x="85" y="21"/>
                  </a:lnTo>
                  <a:lnTo>
                    <a:pt x="85" y="21"/>
                  </a:lnTo>
                  <a:lnTo>
                    <a:pt x="85" y="22"/>
                  </a:lnTo>
                  <a:lnTo>
                    <a:pt x="83" y="22"/>
                  </a:lnTo>
                  <a:lnTo>
                    <a:pt x="83" y="26"/>
                  </a:lnTo>
                  <a:lnTo>
                    <a:pt x="82" y="27"/>
                  </a:lnTo>
                  <a:lnTo>
                    <a:pt x="80" y="27"/>
                  </a:lnTo>
                  <a:lnTo>
                    <a:pt x="80" y="29"/>
                  </a:lnTo>
                  <a:lnTo>
                    <a:pt x="80" y="29"/>
                  </a:lnTo>
                  <a:lnTo>
                    <a:pt x="80" y="30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7" y="35"/>
                  </a:lnTo>
                  <a:lnTo>
                    <a:pt x="77" y="35"/>
                  </a:lnTo>
                  <a:lnTo>
                    <a:pt x="76" y="35"/>
                  </a:lnTo>
                  <a:lnTo>
                    <a:pt x="76" y="37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74" y="40"/>
                  </a:lnTo>
                  <a:lnTo>
                    <a:pt x="74" y="40"/>
                  </a:lnTo>
                  <a:lnTo>
                    <a:pt x="74" y="41"/>
                  </a:lnTo>
                  <a:lnTo>
                    <a:pt x="72" y="41"/>
                  </a:lnTo>
                  <a:lnTo>
                    <a:pt x="72" y="41"/>
                  </a:lnTo>
                  <a:lnTo>
                    <a:pt x="69" y="41"/>
                  </a:lnTo>
                  <a:lnTo>
                    <a:pt x="68" y="41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8" y="43"/>
                  </a:lnTo>
                  <a:lnTo>
                    <a:pt x="66" y="43"/>
                  </a:lnTo>
                  <a:lnTo>
                    <a:pt x="66" y="45"/>
                  </a:lnTo>
                  <a:lnTo>
                    <a:pt x="65" y="43"/>
                  </a:lnTo>
                  <a:lnTo>
                    <a:pt x="61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60" y="45"/>
                  </a:lnTo>
                  <a:lnTo>
                    <a:pt x="57" y="43"/>
                  </a:lnTo>
                  <a:lnTo>
                    <a:pt x="55" y="43"/>
                  </a:lnTo>
                  <a:lnTo>
                    <a:pt x="53" y="43"/>
                  </a:lnTo>
                  <a:lnTo>
                    <a:pt x="52" y="43"/>
                  </a:lnTo>
                  <a:lnTo>
                    <a:pt x="50" y="43"/>
                  </a:lnTo>
                  <a:lnTo>
                    <a:pt x="49" y="45"/>
                  </a:lnTo>
                  <a:lnTo>
                    <a:pt x="49" y="45"/>
                  </a:lnTo>
                  <a:lnTo>
                    <a:pt x="49" y="46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46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39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36" y="49"/>
                  </a:lnTo>
                  <a:lnTo>
                    <a:pt x="36" y="49"/>
                  </a:lnTo>
                  <a:lnTo>
                    <a:pt x="35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1"/>
                  </a:lnTo>
                  <a:lnTo>
                    <a:pt x="27" y="51"/>
                  </a:lnTo>
                  <a:lnTo>
                    <a:pt x="25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2" y="48"/>
                  </a:lnTo>
                  <a:lnTo>
                    <a:pt x="20" y="48"/>
                  </a:lnTo>
                  <a:lnTo>
                    <a:pt x="19" y="48"/>
                  </a:lnTo>
                  <a:lnTo>
                    <a:pt x="17" y="46"/>
                  </a:lnTo>
                  <a:lnTo>
                    <a:pt x="17" y="45"/>
                  </a:lnTo>
                  <a:lnTo>
                    <a:pt x="16" y="45"/>
                  </a:lnTo>
                  <a:lnTo>
                    <a:pt x="14" y="43"/>
                  </a:lnTo>
                  <a:lnTo>
                    <a:pt x="12" y="41"/>
                  </a:lnTo>
                  <a:lnTo>
                    <a:pt x="11" y="40"/>
                  </a:lnTo>
                  <a:lnTo>
                    <a:pt x="9" y="38"/>
                  </a:lnTo>
                  <a:lnTo>
                    <a:pt x="8" y="38"/>
                  </a:lnTo>
                  <a:lnTo>
                    <a:pt x="6" y="37"/>
                  </a:lnTo>
                  <a:lnTo>
                    <a:pt x="6" y="37"/>
                  </a:lnTo>
                  <a:lnTo>
                    <a:pt x="5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3" y="32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0" y="30"/>
                  </a:lnTo>
                  <a:lnTo>
                    <a:pt x="3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6" y="29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5" y="26"/>
                  </a:lnTo>
                  <a:lnTo>
                    <a:pt x="5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5" y="21"/>
                  </a:lnTo>
                  <a:lnTo>
                    <a:pt x="6" y="21"/>
                  </a:lnTo>
                  <a:lnTo>
                    <a:pt x="6" y="21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9" y="18"/>
                  </a:lnTo>
                  <a:lnTo>
                    <a:pt x="8" y="18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9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2" y="16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3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7" y="10"/>
                  </a:lnTo>
                  <a:lnTo>
                    <a:pt x="17" y="10"/>
                  </a:lnTo>
                  <a:lnTo>
                    <a:pt x="19" y="10"/>
                  </a:lnTo>
                  <a:lnTo>
                    <a:pt x="20" y="11"/>
                  </a:lnTo>
                  <a:lnTo>
                    <a:pt x="22" y="13"/>
                  </a:lnTo>
                  <a:lnTo>
                    <a:pt x="25" y="15"/>
                  </a:lnTo>
                  <a:lnTo>
                    <a:pt x="27" y="15"/>
                  </a:lnTo>
                  <a:lnTo>
                    <a:pt x="30" y="15"/>
                  </a:lnTo>
                  <a:lnTo>
                    <a:pt x="35" y="15"/>
                  </a:lnTo>
                  <a:lnTo>
                    <a:pt x="38" y="15"/>
                  </a:lnTo>
                  <a:lnTo>
                    <a:pt x="39" y="13"/>
                  </a:lnTo>
                  <a:lnTo>
                    <a:pt x="39" y="13"/>
                  </a:lnTo>
                  <a:lnTo>
                    <a:pt x="39" y="11"/>
                  </a:lnTo>
                  <a:lnTo>
                    <a:pt x="39" y="11"/>
                  </a:lnTo>
                  <a:lnTo>
                    <a:pt x="39" y="10"/>
                  </a:lnTo>
                  <a:lnTo>
                    <a:pt x="41" y="8"/>
                  </a:lnTo>
                  <a:lnTo>
                    <a:pt x="46" y="8"/>
                  </a:lnTo>
                  <a:lnTo>
                    <a:pt x="49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3" y="7"/>
                  </a:lnTo>
                  <a:lnTo>
                    <a:pt x="55" y="8"/>
                  </a:lnTo>
                  <a:lnTo>
                    <a:pt x="57" y="7"/>
                  </a:lnTo>
                  <a:lnTo>
                    <a:pt x="58" y="5"/>
                  </a:lnTo>
                  <a:lnTo>
                    <a:pt x="61" y="5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6" y="0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lnTo>
                    <a:pt x="74" y="0"/>
                  </a:lnTo>
                  <a:lnTo>
                    <a:pt x="7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7" name="Freeform 254">
              <a:extLst>
                <a:ext uri="{FF2B5EF4-FFF2-40B4-BE49-F238E27FC236}">
                  <a16:creationId xmlns:a16="http://schemas.microsoft.com/office/drawing/2014/main" id="{3209EBAF-BCE3-4500-AD9F-EA6E44C7D4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65682" y="3848699"/>
              <a:ext cx="79919" cy="58477"/>
            </a:xfrm>
            <a:custGeom>
              <a:avLst/>
              <a:gdLst>
                <a:gd name="T0" fmla="*/ 21 w 41"/>
                <a:gd name="T1" fmla="*/ 17 h 30"/>
                <a:gd name="T2" fmla="*/ 24 w 41"/>
                <a:gd name="T3" fmla="*/ 19 h 30"/>
                <a:gd name="T4" fmla="*/ 21 w 41"/>
                <a:gd name="T5" fmla="*/ 19 h 30"/>
                <a:gd name="T6" fmla="*/ 17 w 41"/>
                <a:gd name="T7" fmla="*/ 16 h 30"/>
                <a:gd name="T8" fmla="*/ 24 w 41"/>
                <a:gd name="T9" fmla="*/ 1 h 30"/>
                <a:gd name="T10" fmla="*/ 30 w 41"/>
                <a:gd name="T11" fmla="*/ 3 h 30"/>
                <a:gd name="T12" fmla="*/ 36 w 41"/>
                <a:gd name="T13" fmla="*/ 5 h 30"/>
                <a:gd name="T14" fmla="*/ 40 w 41"/>
                <a:gd name="T15" fmla="*/ 5 h 30"/>
                <a:gd name="T16" fmla="*/ 40 w 41"/>
                <a:gd name="T17" fmla="*/ 8 h 30"/>
                <a:gd name="T18" fmla="*/ 40 w 41"/>
                <a:gd name="T19" fmla="*/ 11 h 30"/>
                <a:gd name="T20" fmla="*/ 41 w 41"/>
                <a:gd name="T21" fmla="*/ 12 h 30"/>
                <a:gd name="T22" fmla="*/ 41 w 41"/>
                <a:gd name="T23" fmla="*/ 14 h 30"/>
                <a:gd name="T24" fmla="*/ 38 w 41"/>
                <a:gd name="T25" fmla="*/ 16 h 30"/>
                <a:gd name="T26" fmla="*/ 40 w 41"/>
                <a:gd name="T27" fmla="*/ 17 h 30"/>
                <a:gd name="T28" fmla="*/ 40 w 41"/>
                <a:gd name="T29" fmla="*/ 19 h 30"/>
                <a:gd name="T30" fmla="*/ 38 w 41"/>
                <a:gd name="T31" fmla="*/ 22 h 30"/>
                <a:gd name="T32" fmla="*/ 36 w 41"/>
                <a:gd name="T33" fmla="*/ 22 h 30"/>
                <a:gd name="T34" fmla="*/ 38 w 41"/>
                <a:gd name="T35" fmla="*/ 23 h 30"/>
                <a:gd name="T36" fmla="*/ 40 w 41"/>
                <a:gd name="T37" fmla="*/ 27 h 30"/>
                <a:gd name="T38" fmla="*/ 40 w 41"/>
                <a:gd name="T39" fmla="*/ 30 h 30"/>
                <a:gd name="T40" fmla="*/ 36 w 41"/>
                <a:gd name="T41" fmla="*/ 28 h 30"/>
                <a:gd name="T42" fmla="*/ 35 w 41"/>
                <a:gd name="T43" fmla="*/ 27 h 30"/>
                <a:gd name="T44" fmla="*/ 28 w 41"/>
                <a:gd name="T45" fmla="*/ 27 h 30"/>
                <a:gd name="T46" fmla="*/ 27 w 41"/>
                <a:gd name="T47" fmla="*/ 28 h 30"/>
                <a:gd name="T48" fmla="*/ 24 w 41"/>
                <a:gd name="T49" fmla="*/ 28 h 30"/>
                <a:gd name="T50" fmla="*/ 17 w 41"/>
                <a:gd name="T51" fmla="*/ 27 h 30"/>
                <a:gd name="T52" fmla="*/ 14 w 41"/>
                <a:gd name="T53" fmla="*/ 27 h 30"/>
                <a:gd name="T54" fmla="*/ 11 w 41"/>
                <a:gd name="T55" fmla="*/ 28 h 30"/>
                <a:gd name="T56" fmla="*/ 10 w 41"/>
                <a:gd name="T57" fmla="*/ 30 h 30"/>
                <a:gd name="T58" fmla="*/ 6 w 41"/>
                <a:gd name="T59" fmla="*/ 28 h 30"/>
                <a:gd name="T60" fmla="*/ 5 w 41"/>
                <a:gd name="T61" fmla="*/ 27 h 30"/>
                <a:gd name="T62" fmla="*/ 0 w 41"/>
                <a:gd name="T63" fmla="*/ 25 h 30"/>
                <a:gd name="T64" fmla="*/ 2 w 41"/>
                <a:gd name="T65" fmla="*/ 20 h 30"/>
                <a:gd name="T66" fmla="*/ 3 w 41"/>
                <a:gd name="T67" fmla="*/ 20 h 30"/>
                <a:gd name="T68" fmla="*/ 8 w 41"/>
                <a:gd name="T69" fmla="*/ 22 h 30"/>
                <a:gd name="T70" fmla="*/ 11 w 41"/>
                <a:gd name="T71" fmla="*/ 22 h 30"/>
                <a:gd name="T72" fmla="*/ 22 w 41"/>
                <a:gd name="T73" fmla="*/ 23 h 30"/>
                <a:gd name="T74" fmla="*/ 25 w 41"/>
                <a:gd name="T75" fmla="*/ 23 h 30"/>
                <a:gd name="T76" fmla="*/ 27 w 41"/>
                <a:gd name="T77" fmla="*/ 22 h 30"/>
                <a:gd name="T78" fmla="*/ 30 w 41"/>
                <a:gd name="T79" fmla="*/ 22 h 30"/>
                <a:gd name="T80" fmla="*/ 32 w 41"/>
                <a:gd name="T81" fmla="*/ 20 h 30"/>
                <a:gd name="T82" fmla="*/ 28 w 41"/>
                <a:gd name="T83" fmla="*/ 19 h 30"/>
                <a:gd name="T84" fmla="*/ 24 w 41"/>
                <a:gd name="T85" fmla="*/ 14 h 30"/>
                <a:gd name="T86" fmla="*/ 25 w 41"/>
                <a:gd name="T87" fmla="*/ 12 h 30"/>
                <a:gd name="T88" fmla="*/ 25 w 41"/>
                <a:gd name="T89" fmla="*/ 9 h 30"/>
                <a:gd name="T90" fmla="*/ 21 w 41"/>
                <a:gd name="T91" fmla="*/ 6 h 30"/>
                <a:gd name="T92" fmla="*/ 16 w 41"/>
                <a:gd name="T93" fmla="*/ 6 h 30"/>
                <a:gd name="T94" fmla="*/ 16 w 41"/>
                <a:gd name="T95" fmla="*/ 3 h 30"/>
                <a:gd name="T96" fmla="*/ 19 w 41"/>
                <a:gd name="T97" fmla="*/ 3 h 30"/>
                <a:gd name="T98" fmla="*/ 24 w 41"/>
                <a:gd name="T99" fmla="*/ 1 h 30"/>
                <a:gd name="T100" fmla="*/ 24 w 41"/>
                <a:gd name="T101" fmla="*/ 0 h 30"/>
                <a:gd name="T102" fmla="*/ 27 w 41"/>
                <a:gd name="T103" fmla="*/ 0 h 30"/>
                <a:gd name="T104" fmla="*/ 25 w 41"/>
                <a:gd name="T105" fmla="*/ 0 h 30"/>
                <a:gd name="T106" fmla="*/ 24 w 41"/>
                <a:gd name="T107" fmla="*/ 0 h 30"/>
                <a:gd name="T108" fmla="*/ 22 w 41"/>
                <a:gd name="T109" fmla="*/ 0 h 30"/>
                <a:gd name="T110" fmla="*/ 24 w 41"/>
                <a:gd name="T111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1" h="30">
                  <a:moveTo>
                    <a:pt x="19" y="16"/>
                  </a:moveTo>
                  <a:lnTo>
                    <a:pt x="21" y="17"/>
                  </a:lnTo>
                  <a:lnTo>
                    <a:pt x="22" y="17"/>
                  </a:lnTo>
                  <a:lnTo>
                    <a:pt x="24" y="19"/>
                  </a:lnTo>
                  <a:lnTo>
                    <a:pt x="24" y="20"/>
                  </a:lnTo>
                  <a:lnTo>
                    <a:pt x="21" y="19"/>
                  </a:lnTo>
                  <a:lnTo>
                    <a:pt x="17" y="17"/>
                  </a:lnTo>
                  <a:lnTo>
                    <a:pt x="17" y="16"/>
                  </a:lnTo>
                  <a:lnTo>
                    <a:pt x="19" y="16"/>
                  </a:lnTo>
                  <a:close/>
                  <a:moveTo>
                    <a:pt x="24" y="1"/>
                  </a:moveTo>
                  <a:lnTo>
                    <a:pt x="27" y="1"/>
                  </a:lnTo>
                  <a:lnTo>
                    <a:pt x="30" y="3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0" y="8"/>
                  </a:lnTo>
                  <a:lnTo>
                    <a:pt x="40" y="9"/>
                  </a:lnTo>
                  <a:lnTo>
                    <a:pt x="40" y="11"/>
                  </a:lnTo>
                  <a:lnTo>
                    <a:pt x="40" y="11"/>
                  </a:lnTo>
                  <a:lnTo>
                    <a:pt x="41" y="12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0" y="14"/>
                  </a:lnTo>
                  <a:lnTo>
                    <a:pt x="38" y="16"/>
                  </a:lnTo>
                  <a:lnTo>
                    <a:pt x="40" y="17"/>
                  </a:lnTo>
                  <a:lnTo>
                    <a:pt x="40" y="17"/>
                  </a:lnTo>
                  <a:lnTo>
                    <a:pt x="40" y="19"/>
                  </a:lnTo>
                  <a:lnTo>
                    <a:pt x="40" y="19"/>
                  </a:lnTo>
                  <a:lnTo>
                    <a:pt x="38" y="20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23"/>
                  </a:lnTo>
                  <a:lnTo>
                    <a:pt x="38" y="23"/>
                  </a:lnTo>
                  <a:lnTo>
                    <a:pt x="40" y="25"/>
                  </a:lnTo>
                  <a:lnTo>
                    <a:pt x="40" y="27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38" y="28"/>
                  </a:lnTo>
                  <a:lnTo>
                    <a:pt x="36" y="28"/>
                  </a:lnTo>
                  <a:lnTo>
                    <a:pt x="36" y="27"/>
                  </a:lnTo>
                  <a:lnTo>
                    <a:pt x="35" y="27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5" y="28"/>
                  </a:lnTo>
                  <a:lnTo>
                    <a:pt x="24" y="28"/>
                  </a:lnTo>
                  <a:lnTo>
                    <a:pt x="19" y="27"/>
                  </a:lnTo>
                  <a:lnTo>
                    <a:pt x="17" y="27"/>
                  </a:lnTo>
                  <a:lnTo>
                    <a:pt x="16" y="27"/>
                  </a:lnTo>
                  <a:lnTo>
                    <a:pt x="14" y="27"/>
                  </a:lnTo>
                  <a:lnTo>
                    <a:pt x="13" y="27"/>
                  </a:lnTo>
                  <a:lnTo>
                    <a:pt x="11" y="28"/>
                  </a:lnTo>
                  <a:lnTo>
                    <a:pt x="10" y="28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2" y="20"/>
                  </a:lnTo>
                  <a:lnTo>
                    <a:pt x="3" y="20"/>
                  </a:lnTo>
                  <a:lnTo>
                    <a:pt x="3" y="20"/>
                  </a:lnTo>
                  <a:lnTo>
                    <a:pt x="5" y="20"/>
                  </a:lnTo>
                  <a:lnTo>
                    <a:pt x="8" y="22"/>
                  </a:lnTo>
                  <a:lnTo>
                    <a:pt x="10" y="22"/>
                  </a:lnTo>
                  <a:lnTo>
                    <a:pt x="11" y="22"/>
                  </a:lnTo>
                  <a:lnTo>
                    <a:pt x="13" y="22"/>
                  </a:lnTo>
                  <a:lnTo>
                    <a:pt x="22" y="23"/>
                  </a:lnTo>
                  <a:lnTo>
                    <a:pt x="24" y="23"/>
                  </a:lnTo>
                  <a:lnTo>
                    <a:pt x="25" y="23"/>
                  </a:lnTo>
                  <a:lnTo>
                    <a:pt x="25" y="23"/>
                  </a:lnTo>
                  <a:lnTo>
                    <a:pt x="27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9"/>
                  </a:lnTo>
                  <a:lnTo>
                    <a:pt x="27" y="17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5" y="12"/>
                  </a:lnTo>
                  <a:lnTo>
                    <a:pt x="25" y="11"/>
                  </a:lnTo>
                  <a:lnTo>
                    <a:pt x="25" y="9"/>
                  </a:lnTo>
                  <a:lnTo>
                    <a:pt x="24" y="8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6" y="5"/>
                  </a:lnTo>
                  <a:lnTo>
                    <a:pt x="16" y="3"/>
                  </a:lnTo>
                  <a:lnTo>
                    <a:pt x="17" y="3"/>
                  </a:lnTo>
                  <a:lnTo>
                    <a:pt x="19" y="3"/>
                  </a:lnTo>
                  <a:lnTo>
                    <a:pt x="19" y="1"/>
                  </a:lnTo>
                  <a:lnTo>
                    <a:pt x="24" y="1"/>
                  </a:lnTo>
                  <a:close/>
                  <a:moveTo>
                    <a:pt x="24" y="0"/>
                  </a:move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1"/>
                  </a:lnTo>
                  <a:lnTo>
                    <a:pt x="25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8" name="Freeform 255">
              <a:extLst>
                <a:ext uri="{FF2B5EF4-FFF2-40B4-BE49-F238E27FC236}">
                  <a16:creationId xmlns:a16="http://schemas.microsoft.com/office/drawing/2014/main" id="{EBCA5E7B-49A7-4A76-86E5-102273337E6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47042" y="3010534"/>
              <a:ext cx="165684" cy="140344"/>
            </a:xfrm>
            <a:custGeom>
              <a:avLst/>
              <a:gdLst>
                <a:gd name="T0" fmla="*/ 56 w 85"/>
                <a:gd name="T1" fmla="*/ 66 h 72"/>
                <a:gd name="T2" fmla="*/ 52 w 85"/>
                <a:gd name="T3" fmla="*/ 64 h 72"/>
                <a:gd name="T4" fmla="*/ 45 w 85"/>
                <a:gd name="T5" fmla="*/ 63 h 72"/>
                <a:gd name="T6" fmla="*/ 61 w 85"/>
                <a:gd name="T7" fmla="*/ 64 h 72"/>
                <a:gd name="T8" fmla="*/ 69 w 85"/>
                <a:gd name="T9" fmla="*/ 69 h 72"/>
                <a:gd name="T10" fmla="*/ 66 w 85"/>
                <a:gd name="T11" fmla="*/ 69 h 72"/>
                <a:gd name="T12" fmla="*/ 53 w 85"/>
                <a:gd name="T13" fmla="*/ 63 h 72"/>
                <a:gd name="T14" fmla="*/ 52 w 85"/>
                <a:gd name="T15" fmla="*/ 61 h 72"/>
                <a:gd name="T16" fmla="*/ 42 w 85"/>
                <a:gd name="T17" fmla="*/ 56 h 72"/>
                <a:gd name="T18" fmla="*/ 44 w 85"/>
                <a:gd name="T19" fmla="*/ 58 h 72"/>
                <a:gd name="T20" fmla="*/ 26 w 85"/>
                <a:gd name="T21" fmla="*/ 45 h 72"/>
                <a:gd name="T22" fmla="*/ 23 w 85"/>
                <a:gd name="T23" fmla="*/ 44 h 72"/>
                <a:gd name="T24" fmla="*/ 20 w 85"/>
                <a:gd name="T25" fmla="*/ 42 h 72"/>
                <a:gd name="T26" fmla="*/ 19 w 85"/>
                <a:gd name="T27" fmla="*/ 42 h 72"/>
                <a:gd name="T28" fmla="*/ 20 w 85"/>
                <a:gd name="T29" fmla="*/ 36 h 72"/>
                <a:gd name="T30" fmla="*/ 22 w 85"/>
                <a:gd name="T31" fmla="*/ 39 h 72"/>
                <a:gd name="T32" fmla="*/ 17 w 85"/>
                <a:gd name="T33" fmla="*/ 33 h 72"/>
                <a:gd name="T34" fmla="*/ 17 w 85"/>
                <a:gd name="T35" fmla="*/ 31 h 72"/>
                <a:gd name="T36" fmla="*/ 12 w 85"/>
                <a:gd name="T37" fmla="*/ 26 h 72"/>
                <a:gd name="T38" fmla="*/ 14 w 85"/>
                <a:gd name="T39" fmla="*/ 33 h 72"/>
                <a:gd name="T40" fmla="*/ 11 w 85"/>
                <a:gd name="T41" fmla="*/ 28 h 72"/>
                <a:gd name="T42" fmla="*/ 15 w 85"/>
                <a:gd name="T43" fmla="*/ 25 h 72"/>
                <a:gd name="T44" fmla="*/ 15 w 85"/>
                <a:gd name="T45" fmla="*/ 26 h 72"/>
                <a:gd name="T46" fmla="*/ 39 w 85"/>
                <a:gd name="T47" fmla="*/ 0 h 72"/>
                <a:gd name="T48" fmla="*/ 48 w 85"/>
                <a:gd name="T49" fmla="*/ 4 h 72"/>
                <a:gd name="T50" fmla="*/ 56 w 85"/>
                <a:gd name="T51" fmla="*/ 11 h 72"/>
                <a:gd name="T52" fmla="*/ 67 w 85"/>
                <a:gd name="T53" fmla="*/ 14 h 72"/>
                <a:gd name="T54" fmla="*/ 74 w 85"/>
                <a:gd name="T55" fmla="*/ 11 h 72"/>
                <a:gd name="T56" fmla="*/ 77 w 85"/>
                <a:gd name="T57" fmla="*/ 12 h 72"/>
                <a:gd name="T58" fmla="*/ 78 w 85"/>
                <a:gd name="T59" fmla="*/ 19 h 72"/>
                <a:gd name="T60" fmla="*/ 82 w 85"/>
                <a:gd name="T61" fmla="*/ 22 h 72"/>
                <a:gd name="T62" fmla="*/ 85 w 85"/>
                <a:gd name="T63" fmla="*/ 25 h 72"/>
                <a:gd name="T64" fmla="*/ 80 w 85"/>
                <a:gd name="T65" fmla="*/ 25 h 72"/>
                <a:gd name="T66" fmla="*/ 78 w 85"/>
                <a:gd name="T67" fmla="*/ 30 h 72"/>
                <a:gd name="T68" fmla="*/ 75 w 85"/>
                <a:gd name="T69" fmla="*/ 28 h 72"/>
                <a:gd name="T70" fmla="*/ 67 w 85"/>
                <a:gd name="T71" fmla="*/ 25 h 72"/>
                <a:gd name="T72" fmla="*/ 61 w 85"/>
                <a:gd name="T73" fmla="*/ 26 h 72"/>
                <a:gd name="T74" fmla="*/ 55 w 85"/>
                <a:gd name="T75" fmla="*/ 25 h 72"/>
                <a:gd name="T76" fmla="*/ 42 w 85"/>
                <a:gd name="T77" fmla="*/ 23 h 72"/>
                <a:gd name="T78" fmla="*/ 36 w 85"/>
                <a:gd name="T79" fmla="*/ 23 h 72"/>
                <a:gd name="T80" fmla="*/ 31 w 85"/>
                <a:gd name="T81" fmla="*/ 30 h 72"/>
                <a:gd name="T82" fmla="*/ 37 w 85"/>
                <a:gd name="T83" fmla="*/ 39 h 72"/>
                <a:gd name="T84" fmla="*/ 45 w 85"/>
                <a:gd name="T85" fmla="*/ 49 h 72"/>
                <a:gd name="T86" fmla="*/ 53 w 85"/>
                <a:gd name="T87" fmla="*/ 56 h 72"/>
                <a:gd name="T88" fmla="*/ 60 w 85"/>
                <a:gd name="T89" fmla="*/ 63 h 72"/>
                <a:gd name="T90" fmla="*/ 44 w 85"/>
                <a:gd name="T91" fmla="*/ 55 h 72"/>
                <a:gd name="T92" fmla="*/ 34 w 85"/>
                <a:gd name="T93" fmla="*/ 53 h 72"/>
                <a:gd name="T94" fmla="*/ 23 w 85"/>
                <a:gd name="T95" fmla="*/ 42 h 72"/>
                <a:gd name="T96" fmla="*/ 28 w 85"/>
                <a:gd name="T97" fmla="*/ 41 h 72"/>
                <a:gd name="T98" fmla="*/ 19 w 85"/>
                <a:gd name="T99" fmla="*/ 28 h 72"/>
                <a:gd name="T100" fmla="*/ 11 w 85"/>
                <a:gd name="T101" fmla="*/ 22 h 72"/>
                <a:gd name="T102" fmla="*/ 4 w 85"/>
                <a:gd name="T103" fmla="*/ 30 h 72"/>
                <a:gd name="T104" fmla="*/ 0 w 85"/>
                <a:gd name="T105" fmla="*/ 19 h 72"/>
                <a:gd name="T106" fmla="*/ 6 w 85"/>
                <a:gd name="T107" fmla="*/ 19 h 72"/>
                <a:gd name="T108" fmla="*/ 14 w 85"/>
                <a:gd name="T109" fmla="*/ 17 h 72"/>
                <a:gd name="T110" fmla="*/ 17 w 85"/>
                <a:gd name="T111" fmla="*/ 19 h 72"/>
                <a:gd name="T112" fmla="*/ 25 w 85"/>
                <a:gd name="T113" fmla="*/ 20 h 72"/>
                <a:gd name="T114" fmla="*/ 26 w 85"/>
                <a:gd name="T115" fmla="*/ 15 h 72"/>
                <a:gd name="T116" fmla="*/ 30 w 85"/>
                <a:gd name="T117" fmla="*/ 12 h 72"/>
                <a:gd name="T118" fmla="*/ 30 w 85"/>
                <a:gd name="T119" fmla="*/ 6 h 72"/>
                <a:gd name="T120" fmla="*/ 34 w 85"/>
                <a:gd name="T121" fmla="*/ 4 h 72"/>
                <a:gd name="T122" fmla="*/ 39 w 85"/>
                <a:gd name="T123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" h="72">
                  <a:moveTo>
                    <a:pt x="56" y="66"/>
                  </a:moveTo>
                  <a:lnTo>
                    <a:pt x="58" y="66"/>
                  </a:lnTo>
                  <a:lnTo>
                    <a:pt x="60" y="67"/>
                  </a:lnTo>
                  <a:lnTo>
                    <a:pt x="55" y="66"/>
                  </a:lnTo>
                  <a:lnTo>
                    <a:pt x="55" y="66"/>
                  </a:lnTo>
                  <a:lnTo>
                    <a:pt x="56" y="66"/>
                  </a:lnTo>
                  <a:close/>
                  <a:moveTo>
                    <a:pt x="44" y="63"/>
                  </a:moveTo>
                  <a:lnTo>
                    <a:pt x="47" y="63"/>
                  </a:lnTo>
                  <a:lnTo>
                    <a:pt x="48" y="63"/>
                  </a:lnTo>
                  <a:lnTo>
                    <a:pt x="52" y="63"/>
                  </a:lnTo>
                  <a:lnTo>
                    <a:pt x="52" y="64"/>
                  </a:lnTo>
                  <a:lnTo>
                    <a:pt x="52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7" y="64"/>
                  </a:lnTo>
                  <a:lnTo>
                    <a:pt x="45" y="64"/>
                  </a:lnTo>
                  <a:lnTo>
                    <a:pt x="45" y="64"/>
                  </a:lnTo>
                  <a:lnTo>
                    <a:pt x="45" y="63"/>
                  </a:lnTo>
                  <a:lnTo>
                    <a:pt x="44" y="63"/>
                  </a:lnTo>
                  <a:close/>
                  <a:moveTo>
                    <a:pt x="53" y="63"/>
                  </a:moveTo>
                  <a:lnTo>
                    <a:pt x="60" y="66"/>
                  </a:lnTo>
                  <a:lnTo>
                    <a:pt x="60" y="64"/>
                  </a:lnTo>
                  <a:lnTo>
                    <a:pt x="60" y="64"/>
                  </a:lnTo>
                  <a:lnTo>
                    <a:pt x="61" y="64"/>
                  </a:lnTo>
                  <a:lnTo>
                    <a:pt x="61" y="66"/>
                  </a:lnTo>
                  <a:lnTo>
                    <a:pt x="63" y="66"/>
                  </a:lnTo>
                  <a:lnTo>
                    <a:pt x="64" y="67"/>
                  </a:lnTo>
                  <a:lnTo>
                    <a:pt x="66" y="67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72" y="72"/>
                  </a:lnTo>
                  <a:lnTo>
                    <a:pt x="69" y="71"/>
                  </a:lnTo>
                  <a:lnTo>
                    <a:pt x="66" y="69"/>
                  </a:lnTo>
                  <a:lnTo>
                    <a:pt x="61" y="66"/>
                  </a:lnTo>
                  <a:lnTo>
                    <a:pt x="58" y="66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2" y="63"/>
                  </a:lnTo>
                  <a:lnTo>
                    <a:pt x="53" y="63"/>
                  </a:lnTo>
                  <a:close/>
                  <a:moveTo>
                    <a:pt x="42" y="58"/>
                  </a:moveTo>
                  <a:lnTo>
                    <a:pt x="44" y="60"/>
                  </a:lnTo>
                  <a:lnTo>
                    <a:pt x="45" y="60"/>
                  </a:lnTo>
                  <a:lnTo>
                    <a:pt x="50" y="60"/>
                  </a:lnTo>
                  <a:lnTo>
                    <a:pt x="52" y="61"/>
                  </a:lnTo>
                  <a:lnTo>
                    <a:pt x="52" y="61"/>
                  </a:lnTo>
                  <a:lnTo>
                    <a:pt x="45" y="61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42" y="58"/>
                  </a:lnTo>
                  <a:close/>
                  <a:moveTo>
                    <a:pt x="42" y="56"/>
                  </a:moveTo>
                  <a:lnTo>
                    <a:pt x="44" y="56"/>
                  </a:lnTo>
                  <a:lnTo>
                    <a:pt x="47" y="56"/>
                  </a:lnTo>
                  <a:lnTo>
                    <a:pt x="48" y="56"/>
                  </a:lnTo>
                  <a:lnTo>
                    <a:pt x="47" y="58"/>
                  </a:lnTo>
                  <a:lnTo>
                    <a:pt x="47" y="58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1" y="56"/>
                  </a:lnTo>
                  <a:lnTo>
                    <a:pt x="41" y="56"/>
                  </a:lnTo>
                  <a:lnTo>
                    <a:pt x="42" y="56"/>
                  </a:lnTo>
                  <a:close/>
                  <a:moveTo>
                    <a:pt x="25" y="45"/>
                  </a:moveTo>
                  <a:lnTo>
                    <a:pt x="26" y="45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5" y="45"/>
                  </a:lnTo>
                  <a:close/>
                  <a:moveTo>
                    <a:pt x="22" y="42"/>
                  </a:moveTo>
                  <a:lnTo>
                    <a:pt x="23" y="44"/>
                  </a:lnTo>
                  <a:lnTo>
                    <a:pt x="25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2" y="42"/>
                  </a:lnTo>
                  <a:close/>
                  <a:moveTo>
                    <a:pt x="19" y="42"/>
                  </a:moveTo>
                  <a:lnTo>
                    <a:pt x="20" y="42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23" y="47"/>
                  </a:lnTo>
                  <a:lnTo>
                    <a:pt x="19" y="42"/>
                  </a:lnTo>
                  <a:lnTo>
                    <a:pt x="19" y="42"/>
                  </a:lnTo>
                  <a:close/>
                  <a:moveTo>
                    <a:pt x="17" y="33"/>
                  </a:moveTo>
                  <a:lnTo>
                    <a:pt x="19" y="33"/>
                  </a:lnTo>
                  <a:lnTo>
                    <a:pt x="19" y="34"/>
                  </a:lnTo>
                  <a:lnTo>
                    <a:pt x="19" y="34"/>
                  </a:lnTo>
                  <a:lnTo>
                    <a:pt x="20" y="36"/>
                  </a:lnTo>
                  <a:lnTo>
                    <a:pt x="22" y="37"/>
                  </a:lnTo>
                  <a:lnTo>
                    <a:pt x="25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0" y="37"/>
                  </a:lnTo>
                  <a:lnTo>
                    <a:pt x="20" y="36"/>
                  </a:lnTo>
                  <a:lnTo>
                    <a:pt x="19" y="36"/>
                  </a:lnTo>
                  <a:lnTo>
                    <a:pt x="17" y="33"/>
                  </a:lnTo>
                  <a:lnTo>
                    <a:pt x="17" y="33"/>
                  </a:lnTo>
                  <a:close/>
                  <a:moveTo>
                    <a:pt x="15" y="30"/>
                  </a:moveTo>
                  <a:lnTo>
                    <a:pt x="17" y="30"/>
                  </a:lnTo>
                  <a:lnTo>
                    <a:pt x="17" y="31"/>
                  </a:lnTo>
                  <a:lnTo>
                    <a:pt x="19" y="31"/>
                  </a:lnTo>
                  <a:lnTo>
                    <a:pt x="19" y="33"/>
                  </a:lnTo>
                  <a:lnTo>
                    <a:pt x="17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15" y="30"/>
                  </a:lnTo>
                  <a:close/>
                  <a:moveTo>
                    <a:pt x="11" y="25"/>
                  </a:moveTo>
                  <a:lnTo>
                    <a:pt x="12" y="26"/>
                  </a:lnTo>
                  <a:lnTo>
                    <a:pt x="12" y="26"/>
                  </a:lnTo>
                  <a:lnTo>
                    <a:pt x="12" y="28"/>
                  </a:lnTo>
                  <a:lnTo>
                    <a:pt x="12" y="30"/>
                  </a:lnTo>
                  <a:lnTo>
                    <a:pt x="12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4"/>
                  </a:lnTo>
                  <a:lnTo>
                    <a:pt x="12" y="33"/>
                  </a:lnTo>
                  <a:lnTo>
                    <a:pt x="12" y="31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5"/>
                  </a:lnTo>
                  <a:close/>
                  <a:moveTo>
                    <a:pt x="14" y="23"/>
                  </a:moveTo>
                  <a:lnTo>
                    <a:pt x="15" y="25"/>
                  </a:lnTo>
                  <a:lnTo>
                    <a:pt x="17" y="26"/>
                  </a:lnTo>
                  <a:lnTo>
                    <a:pt x="17" y="26"/>
                  </a:lnTo>
                  <a:lnTo>
                    <a:pt x="19" y="28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26"/>
                  </a:lnTo>
                  <a:lnTo>
                    <a:pt x="14" y="26"/>
                  </a:lnTo>
                  <a:lnTo>
                    <a:pt x="12" y="26"/>
                  </a:lnTo>
                  <a:lnTo>
                    <a:pt x="12" y="25"/>
                  </a:lnTo>
                  <a:lnTo>
                    <a:pt x="14" y="25"/>
                  </a:lnTo>
                  <a:lnTo>
                    <a:pt x="14" y="23"/>
                  </a:lnTo>
                  <a:close/>
                  <a:moveTo>
                    <a:pt x="39" y="0"/>
                  </a:moveTo>
                  <a:lnTo>
                    <a:pt x="41" y="0"/>
                  </a:lnTo>
                  <a:lnTo>
                    <a:pt x="42" y="0"/>
                  </a:lnTo>
                  <a:lnTo>
                    <a:pt x="44" y="1"/>
                  </a:lnTo>
                  <a:lnTo>
                    <a:pt x="45" y="1"/>
                  </a:lnTo>
                  <a:lnTo>
                    <a:pt x="47" y="3"/>
                  </a:lnTo>
                  <a:lnTo>
                    <a:pt x="48" y="4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3" y="9"/>
                  </a:lnTo>
                  <a:lnTo>
                    <a:pt x="55" y="11"/>
                  </a:lnTo>
                  <a:lnTo>
                    <a:pt x="56" y="11"/>
                  </a:lnTo>
                  <a:lnTo>
                    <a:pt x="58" y="11"/>
                  </a:lnTo>
                  <a:lnTo>
                    <a:pt x="60" y="12"/>
                  </a:lnTo>
                  <a:lnTo>
                    <a:pt x="60" y="12"/>
                  </a:lnTo>
                  <a:lnTo>
                    <a:pt x="61" y="14"/>
                  </a:lnTo>
                  <a:lnTo>
                    <a:pt x="63" y="1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69" y="14"/>
                  </a:lnTo>
                  <a:lnTo>
                    <a:pt x="71" y="14"/>
                  </a:lnTo>
                  <a:lnTo>
                    <a:pt x="72" y="12"/>
                  </a:lnTo>
                  <a:lnTo>
                    <a:pt x="72" y="12"/>
                  </a:lnTo>
                  <a:lnTo>
                    <a:pt x="74" y="11"/>
                  </a:lnTo>
                  <a:lnTo>
                    <a:pt x="74" y="11"/>
                  </a:lnTo>
                  <a:lnTo>
                    <a:pt x="75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1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7" y="15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78" y="19"/>
                  </a:lnTo>
                  <a:lnTo>
                    <a:pt x="80" y="19"/>
                  </a:lnTo>
                  <a:lnTo>
                    <a:pt x="78" y="19"/>
                  </a:lnTo>
                  <a:lnTo>
                    <a:pt x="78" y="19"/>
                  </a:lnTo>
                  <a:lnTo>
                    <a:pt x="78" y="20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3" y="22"/>
                  </a:lnTo>
                  <a:lnTo>
                    <a:pt x="83" y="23"/>
                  </a:lnTo>
                  <a:lnTo>
                    <a:pt x="83" y="23"/>
                  </a:lnTo>
                  <a:lnTo>
                    <a:pt x="85" y="23"/>
                  </a:lnTo>
                  <a:lnTo>
                    <a:pt x="85" y="23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2" y="25"/>
                  </a:lnTo>
                  <a:lnTo>
                    <a:pt x="80" y="23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5"/>
                  </a:lnTo>
                  <a:lnTo>
                    <a:pt x="80" y="28"/>
                  </a:lnTo>
                  <a:lnTo>
                    <a:pt x="80" y="28"/>
                  </a:lnTo>
                  <a:lnTo>
                    <a:pt x="80" y="30"/>
                  </a:lnTo>
                  <a:lnTo>
                    <a:pt x="78" y="28"/>
                  </a:lnTo>
                  <a:lnTo>
                    <a:pt x="78" y="28"/>
                  </a:lnTo>
                  <a:lnTo>
                    <a:pt x="78" y="30"/>
                  </a:lnTo>
                  <a:lnTo>
                    <a:pt x="78" y="30"/>
                  </a:lnTo>
                  <a:lnTo>
                    <a:pt x="77" y="30"/>
                  </a:lnTo>
                  <a:lnTo>
                    <a:pt x="75" y="30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8"/>
                  </a:lnTo>
                  <a:lnTo>
                    <a:pt x="75" y="26"/>
                  </a:lnTo>
                  <a:lnTo>
                    <a:pt x="74" y="26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69" y="25"/>
                  </a:lnTo>
                  <a:lnTo>
                    <a:pt x="67" y="25"/>
                  </a:lnTo>
                  <a:lnTo>
                    <a:pt x="67" y="25"/>
                  </a:lnTo>
                  <a:lnTo>
                    <a:pt x="66" y="25"/>
                  </a:lnTo>
                  <a:lnTo>
                    <a:pt x="64" y="25"/>
                  </a:lnTo>
                  <a:lnTo>
                    <a:pt x="63" y="25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6" y="25"/>
                  </a:lnTo>
                  <a:lnTo>
                    <a:pt x="56" y="25"/>
                  </a:lnTo>
                  <a:lnTo>
                    <a:pt x="55" y="25"/>
                  </a:lnTo>
                  <a:lnTo>
                    <a:pt x="53" y="25"/>
                  </a:lnTo>
                  <a:lnTo>
                    <a:pt x="53" y="25"/>
                  </a:lnTo>
                  <a:lnTo>
                    <a:pt x="52" y="25"/>
                  </a:lnTo>
                  <a:lnTo>
                    <a:pt x="48" y="22"/>
                  </a:lnTo>
                  <a:lnTo>
                    <a:pt x="47" y="23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7" y="26"/>
                  </a:lnTo>
                  <a:lnTo>
                    <a:pt x="36" y="23"/>
                  </a:lnTo>
                  <a:lnTo>
                    <a:pt x="34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1" y="26"/>
                  </a:lnTo>
                  <a:lnTo>
                    <a:pt x="31" y="30"/>
                  </a:lnTo>
                  <a:lnTo>
                    <a:pt x="31" y="31"/>
                  </a:lnTo>
                  <a:lnTo>
                    <a:pt x="33" y="33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6"/>
                  </a:lnTo>
                  <a:lnTo>
                    <a:pt x="37" y="39"/>
                  </a:lnTo>
                  <a:lnTo>
                    <a:pt x="37" y="41"/>
                  </a:lnTo>
                  <a:lnTo>
                    <a:pt x="39" y="42"/>
                  </a:lnTo>
                  <a:lnTo>
                    <a:pt x="41" y="44"/>
                  </a:lnTo>
                  <a:lnTo>
                    <a:pt x="42" y="45"/>
                  </a:lnTo>
                  <a:lnTo>
                    <a:pt x="44" y="47"/>
                  </a:lnTo>
                  <a:lnTo>
                    <a:pt x="45" y="49"/>
                  </a:lnTo>
                  <a:lnTo>
                    <a:pt x="45" y="49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3" y="55"/>
                  </a:lnTo>
                  <a:lnTo>
                    <a:pt x="53" y="55"/>
                  </a:lnTo>
                  <a:lnTo>
                    <a:pt x="53" y="56"/>
                  </a:lnTo>
                  <a:lnTo>
                    <a:pt x="53" y="58"/>
                  </a:lnTo>
                  <a:lnTo>
                    <a:pt x="55" y="60"/>
                  </a:lnTo>
                  <a:lnTo>
                    <a:pt x="58" y="61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60" y="63"/>
                  </a:lnTo>
                  <a:lnTo>
                    <a:pt x="58" y="64"/>
                  </a:lnTo>
                  <a:lnTo>
                    <a:pt x="58" y="63"/>
                  </a:lnTo>
                  <a:lnTo>
                    <a:pt x="55" y="61"/>
                  </a:lnTo>
                  <a:lnTo>
                    <a:pt x="52" y="60"/>
                  </a:lnTo>
                  <a:lnTo>
                    <a:pt x="48" y="56"/>
                  </a:lnTo>
                  <a:lnTo>
                    <a:pt x="44" y="55"/>
                  </a:lnTo>
                  <a:lnTo>
                    <a:pt x="41" y="53"/>
                  </a:lnTo>
                  <a:lnTo>
                    <a:pt x="39" y="53"/>
                  </a:lnTo>
                  <a:lnTo>
                    <a:pt x="37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3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3" y="50"/>
                  </a:lnTo>
                  <a:lnTo>
                    <a:pt x="30" y="49"/>
                  </a:lnTo>
                  <a:lnTo>
                    <a:pt x="28" y="47"/>
                  </a:lnTo>
                  <a:lnTo>
                    <a:pt x="23" y="42"/>
                  </a:lnTo>
                  <a:lnTo>
                    <a:pt x="22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41"/>
                  </a:lnTo>
                  <a:lnTo>
                    <a:pt x="26" y="41"/>
                  </a:lnTo>
                  <a:lnTo>
                    <a:pt x="28" y="41"/>
                  </a:lnTo>
                  <a:lnTo>
                    <a:pt x="26" y="39"/>
                  </a:lnTo>
                  <a:lnTo>
                    <a:pt x="25" y="37"/>
                  </a:lnTo>
                  <a:lnTo>
                    <a:pt x="20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28"/>
                  </a:lnTo>
                  <a:lnTo>
                    <a:pt x="19" y="26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9" y="25"/>
                  </a:lnTo>
                  <a:lnTo>
                    <a:pt x="7" y="28"/>
                  </a:lnTo>
                  <a:lnTo>
                    <a:pt x="7" y="28"/>
                  </a:lnTo>
                  <a:lnTo>
                    <a:pt x="6" y="30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3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19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6" y="19"/>
                  </a:lnTo>
                  <a:lnTo>
                    <a:pt x="7" y="19"/>
                  </a:lnTo>
                  <a:lnTo>
                    <a:pt x="9" y="19"/>
                  </a:lnTo>
                  <a:lnTo>
                    <a:pt x="11" y="19"/>
                  </a:lnTo>
                  <a:lnTo>
                    <a:pt x="12" y="19"/>
                  </a:lnTo>
                  <a:lnTo>
                    <a:pt x="12" y="19"/>
                  </a:lnTo>
                  <a:lnTo>
                    <a:pt x="14" y="17"/>
                  </a:lnTo>
                  <a:lnTo>
                    <a:pt x="14" y="15"/>
                  </a:lnTo>
                  <a:lnTo>
                    <a:pt x="14" y="15"/>
                  </a:lnTo>
                  <a:lnTo>
                    <a:pt x="15" y="15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20" y="19"/>
                  </a:lnTo>
                  <a:lnTo>
                    <a:pt x="22" y="19"/>
                  </a:lnTo>
                  <a:lnTo>
                    <a:pt x="25" y="20"/>
                  </a:lnTo>
                  <a:lnTo>
                    <a:pt x="25" y="19"/>
                  </a:lnTo>
                  <a:lnTo>
                    <a:pt x="25" y="19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5" y="17"/>
                  </a:lnTo>
                  <a:lnTo>
                    <a:pt x="26" y="15"/>
                  </a:lnTo>
                  <a:lnTo>
                    <a:pt x="26" y="15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30" y="12"/>
                  </a:lnTo>
                  <a:lnTo>
                    <a:pt x="30" y="12"/>
                  </a:lnTo>
                  <a:lnTo>
                    <a:pt x="30" y="11"/>
                  </a:lnTo>
                  <a:lnTo>
                    <a:pt x="31" y="9"/>
                  </a:lnTo>
                  <a:lnTo>
                    <a:pt x="30" y="9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1" y="6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4"/>
                  </a:lnTo>
                  <a:lnTo>
                    <a:pt x="34" y="4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89" name="Freeform 256">
              <a:extLst>
                <a:ext uri="{FF2B5EF4-FFF2-40B4-BE49-F238E27FC236}">
                  <a16:creationId xmlns:a16="http://schemas.microsoft.com/office/drawing/2014/main" id="{05EA482F-9CBD-436C-ACDF-8900996497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48549" y="3950058"/>
              <a:ext cx="171531" cy="101360"/>
            </a:xfrm>
            <a:custGeom>
              <a:avLst/>
              <a:gdLst>
                <a:gd name="T0" fmla="*/ 60 w 88"/>
                <a:gd name="T1" fmla="*/ 9 h 52"/>
                <a:gd name="T2" fmla="*/ 69 w 88"/>
                <a:gd name="T3" fmla="*/ 11 h 52"/>
                <a:gd name="T4" fmla="*/ 69 w 88"/>
                <a:gd name="T5" fmla="*/ 11 h 52"/>
                <a:gd name="T6" fmla="*/ 80 w 88"/>
                <a:gd name="T7" fmla="*/ 17 h 52"/>
                <a:gd name="T8" fmla="*/ 75 w 88"/>
                <a:gd name="T9" fmla="*/ 16 h 52"/>
                <a:gd name="T10" fmla="*/ 77 w 88"/>
                <a:gd name="T11" fmla="*/ 17 h 52"/>
                <a:gd name="T12" fmla="*/ 80 w 88"/>
                <a:gd name="T13" fmla="*/ 19 h 52"/>
                <a:gd name="T14" fmla="*/ 83 w 88"/>
                <a:gd name="T15" fmla="*/ 19 h 52"/>
                <a:gd name="T16" fmla="*/ 86 w 88"/>
                <a:gd name="T17" fmla="*/ 19 h 52"/>
                <a:gd name="T18" fmla="*/ 85 w 88"/>
                <a:gd name="T19" fmla="*/ 22 h 52"/>
                <a:gd name="T20" fmla="*/ 82 w 88"/>
                <a:gd name="T21" fmla="*/ 25 h 52"/>
                <a:gd name="T22" fmla="*/ 75 w 88"/>
                <a:gd name="T23" fmla="*/ 25 h 52"/>
                <a:gd name="T24" fmla="*/ 74 w 88"/>
                <a:gd name="T25" fmla="*/ 27 h 52"/>
                <a:gd name="T26" fmla="*/ 72 w 88"/>
                <a:gd name="T27" fmla="*/ 27 h 52"/>
                <a:gd name="T28" fmla="*/ 71 w 88"/>
                <a:gd name="T29" fmla="*/ 28 h 52"/>
                <a:gd name="T30" fmla="*/ 64 w 88"/>
                <a:gd name="T31" fmla="*/ 25 h 52"/>
                <a:gd name="T32" fmla="*/ 61 w 88"/>
                <a:gd name="T33" fmla="*/ 28 h 52"/>
                <a:gd name="T34" fmla="*/ 60 w 88"/>
                <a:gd name="T35" fmla="*/ 30 h 52"/>
                <a:gd name="T36" fmla="*/ 60 w 88"/>
                <a:gd name="T37" fmla="*/ 33 h 52"/>
                <a:gd name="T38" fmla="*/ 53 w 88"/>
                <a:gd name="T39" fmla="*/ 36 h 52"/>
                <a:gd name="T40" fmla="*/ 52 w 88"/>
                <a:gd name="T41" fmla="*/ 39 h 52"/>
                <a:gd name="T42" fmla="*/ 47 w 88"/>
                <a:gd name="T43" fmla="*/ 36 h 52"/>
                <a:gd name="T44" fmla="*/ 42 w 88"/>
                <a:gd name="T45" fmla="*/ 41 h 52"/>
                <a:gd name="T46" fmla="*/ 36 w 88"/>
                <a:gd name="T47" fmla="*/ 41 h 52"/>
                <a:gd name="T48" fmla="*/ 37 w 88"/>
                <a:gd name="T49" fmla="*/ 47 h 52"/>
                <a:gd name="T50" fmla="*/ 34 w 88"/>
                <a:gd name="T51" fmla="*/ 49 h 52"/>
                <a:gd name="T52" fmla="*/ 33 w 88"/>
                <a:gd name="T53" fmla="*/ 52 h 52"/>
                <a:gd name="T54" fmla="*/ 26 w 88"/>
                <a:gd name="T55" fmla="*/ 50 h 52"/>
                <a:gd name="T56" fmla="*/ 26 w 88"/>
                <a:gd name="T57" fmla="*/ 47 h 52"/>
                <a:gd name="T58" fmla="*/ 22 w 88"/>
                <a:gd name="T59" fmla="*/ 45 h 52"/>
                <a:gd name="T60" fmla="*/ 22 w 88"/>
                <a:gd name="T61" fmla="*/ 44 h 52"/>
                <a:gd name="T62" fmla="*/ 23 w 88"/>
                <a:gd name="T63" fmla="*/ 39 h 52"/>
                <a:gd name="T64" fmla="*/ 19 w 88"/>
                <a:gd name="T65" fmla="*/ 39 h 52"/>
                <a:gd name="T66" fmla="*/ 12 w 88"/>
                <a:gd name="T67" fmla="*/ 39 h 52"/>
                <a:gd name="T68" fmla="*/ 11 w 88"/>
                <a:gd name="T69" fmla="*/ 38 h 52"/>
                <a:gd name="T70" fmla="*/ 9 w 88"/>
                <a:gd name="T71" fmla="*/ 36 h 52"/>
                <a:gd name="T72" fmla="*/ 4 w 88"/>
                <a:gd name="T73" fmla="*/ 33 h 52"/>
                <a:gd name="T74" fmla="*/ 1 w 88"/>
                <a:gd name="T75" fmla="*/ 31 h 52"/>
                <a:gd name="T76" fmla="*/ 0 w 88"/>
                <a:gd name="T77" fmla="*/ 30 h 52"/>
                <a:gd name="T78" fmla="*/ 1 w 88"/>
                <a:gd name="T79" fmla="*/ 25 h 52"/>
                <a:gd name="T80" fmla="*/ 4 w 88"/>
                <a:gd name="T81" fmla="*/ 20 h 52"/>
                <a:gd name="T82" fmla="*/ 11 w 88"/>
                <a:gd name="T83" fmla="*/ 16 h 52"/>
                <a:gd name="T84" fmla="*/ 17 w 88"/>
                <a:gd name="T85" fmla="*/ 12 h 52"/>
                <a:gd name="T86" fmla="*/ 20 w 88"/>
                <a:gd name="T87" fmla="*/ 9 h 52"/>
                <a:gd name="T88" fmla="*/ 26 w 88"/>
                <a:gd name="T89" fmla="*/ 11 h 52"/>
                <a:gd name="T90" fmla="*/ 36 w 88"/>
                <a:gd name="T91" fmla="*/ 11 h 52"/>
                <a:gd name="T92" fmla="*/ 47 w 88"/>
                <a:gd name="T93" fmla="*/ 9 h 52"/>
                <a:gd name="T94" fmla="*/ 42 w 88"/>
                <a:gd name="T95" fmla="*/ 1 h 52"/>
                <a:gd name="T96" fmla="*/ 39 w 88"/>
                <a:gd name="T97" fmla="*/ 3 h 52"/>
                <a:gd name="T98" fmla="*/ 49 w 88"/>
                <a:gd name="T99" fmla="*/ 0 h 52"/>
                <a:gd name="T100" fmla="*/ 49 w 88"/>
                <a:gd name="T101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" h="52">
                  <a:moveTo>
                    <a:pt x="49" y="8"/>
                  </a:moveTo>
                  <a:lnTo>
                    <a:pt x="50" y="8"/>
                  </a:lnTo>
                  <a:lnTo>
                    <a:pt x="55" y="9"/>
                  </a:lnTo>
                  <a:lnTo>
                    <a:pt x="60" y="9"/>
                  </a:lnTo>
                  <a:lnTo>
                    <a:pt x="61" y="8"/>
                  </a:lnTo>
                  <a:lnTo>
                    <a:pt x="63" y="8"/>
                  </a:lnTo>
                  <a:lnTo>
                    <a:pt x="67" y="9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1" y="11"/>
                  </a:lnTo>
                  <a:lnTo>
                    <a:pt x="71" y="11"/>
                  </a:lnTo>
                  <a:lnTo>
                    <a:pt x="69" y="11"/>
                  </a:lnTo>
                  <a:lnTo>
                    <a:pt x="69" y="9"/>
                  </a:lnTo>
                  <a:lnTo>
                    <a:pt x="72" y="11"/>
                  </a:lnTo>
                  <a:lnTo>
                    <a:pt x="80" y="16"/>
                  </a:lnTo>
                  <a:lnTo>
                    <a:pt x="80" y="17"/>
                  </a:lnTo>
                  <a:lnTo>
                    <a:pt x="77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7" y="17"/>
                  </a:lnTo>
                  <a:lnTo>
                    <a:pt x="78" y="17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6" y="19"/>
                  </a:lnTo>
                  <a:lnTo>
                    <a:pt x="86" y="22"/>
                  </a:lnTo>
                  <a:lnTo>
                    <a:pt x="88" y="22"/>
                  </a:lnTo>
                  <a:lnTo>
                    <a:pt x="88" y="22"/>
                  </a:lnTo>
                  <a:lnTo>
                    <a:pt x="85" y="22"/>
                  </a:lnTo>
                  <a:lnTo>
                    <a:pt x="83" y="23"/>
                  </a:lnTo>
                  <a:lnTo>
                    <a:pt x="82" y="23"/>
                  </a:lnTo>
                  <a:lnTo>
                    <a:pt x="82" y="25"/>
                  </a:lnTo>
                  <a:lnTo>
                    <a:pt x="82" y="25"/>
                  </a:lnTo>
                  <a:lnTo>
                    <a:pt x="80" y="25"/>
                  </a:lnTo>
                  <a:lnTo>
                    <a:pt x="78" y="25"/>
                  </a:lnTo>
                  <a:lnTo>
                    <a:pt x="77" y="27"/>
                  </a:lnTo>
                  <a:lnTo>
                    <a:pt x="75" y="25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4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2" y="27"/>
                  </a:lnTo>
                  <a:lnTo>
                    <a:pt x="71" y="27"/>
                  </a:lnTo>
                  <a:lnTo>
                    <a:pt x="71" y="28"/>
                  </a:lnTo>
                  <a:lnTo>
                    <a:pt x="69" y="28"/>
                  </a:lnTo>
                  <a:lnTo>
                    <a:pt x="67" y="28"/>
                  </a:lnTo>
                  <a:lnTo>
                    <a:pt x="66" y="27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3" y="27"/>
                  </a:lnTo>
                  <a:lnTo>
                    <a:pt x="61" y="27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1" y="28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0" y="31"/>
                  </a:lnTo>
                  <a:lnTo>
                    <a:pt x="60" y="31"/>
                  </a:lnTo>
                  <a:lnTo>
                    <a:pt x="60" y="33"/>
                  </a:lnTo>
                  <a:lnTo>
                    <a:pt x="60" y="33"/>
                  </a:lnTo>
                  <a:lnTo>
                    <a:pt x="58" y="33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8"/>
                  </a:lnTo>
                  <a:lnTo>
                    <a:pt x="52" y="38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0" y="39"/>
                  </a:lnTo>
                  <a:lnTo>
                    <a:pt x="49" y="38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5" y="38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39" y="41"/>
                  </a:lnTo>
                  <a:lnTo>
                    <a:pt x="37" y="41"/>
                  </a:lnTo>
                  <a:lnTo>
                    <a:pt x="36" y="41"/>
                  </a:lnTo>
                  <a:lnTo>
                    <a:pt x="36" y="42"/>
                  </a:lnTo>
                  <a:lnTo>
                    <a:pt x="36" y="42"/>
                  </a:lnTo>
                  <a:lnTo>
                    <a:pt x="37" y="45"/>
                  </a:lnTo>
                  <a:lnTo>
                    <a:pt x="37" y="47"/>
                  </a:lnTo>
                  <a:lnTo>
                    <a:pt x="37" y="47"/>
                  </a:lnTo>
                  <a:lnTo>
                    <a:pt x="36" y="47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49"/>
                  </a:lnTo>
                  <a:lnTo>
                    <a:pt x="34" y="50"/>
                  </a:lnTo>
                  <a:lnTo>
                    <a:pt x="34" y="52"/>
                  </a:lnTo>
                  <a:lnTo>
                    <a:pt x="33" y="52"/>
                  </a:lnTo>
                  <a:lnTo>
                    <a:pt x="33" y="52"/>
                  </a:lnTo>
                  <a:lnTo>
                    <a:pt x="28" y="52"/>
                  </a:lnTo>
                  <a:lnTo>
                    <a:pt x="28" y="50"/>
                  </a:lnTo>
                  <a:lnTo>
                    <a:pt x="26" y="50"/>
                  </a:lnTo>
                  <a:lnTo>
                    <a:pt x="26" y="49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5" y="45"/>
                  </a:lnTo>
                  <a:lnTo>
                    <a:pt x="23" y="47"/>
                  </a:lnTo>
                  <a:lnTo>
                    <a:pt x="22" y="47"/>
                  </a:lnTo>
                  <a:lnTo>
                    <a:pt x="22" y="45"/>
                  </a:lnTo>
                  <a:lnTo>
                    <a:pt x="22" y="45"/>
                  </a:lnTo>
                  <a:lnTo>
                    <a:pt x="23" y="45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4"/>
                  </a:lnTo>
                  <a:lnTo>
                    <a:pt x="22" y="42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9" y="39"/>
                  </a:lnTo>
                  <a:lnTo>
                    <a:pt x="19" y="39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5" y="38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2" y="39"/>
                  </a:lnTo>
                  <a:lnTo>
                    <a:pt x="11" y="39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11" y="38"/>
                  </a:lnTo>
                  <a:lnTo>
                    <a:pt x="9" y="38"/>
                  </a:lnTo>
                  <a:lnTo>
                    <a:pt x="9" y="36"/>
                  </a:lnTo>
                  <a:lnTo>
                    <a:pt x="8" y="36"/>
                  </a:lnTo>
                  <a:lnTo>
                    <a:pt x="6" y="36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3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6" y="19"/>
                  </a:lnTo>
                  <a:lnTo>
                    <a:pt x="9" y="17"/>
                  </a:lnTo>
                  <a:lnTo>
                    <a:pt x="11" y="16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9"/>
                  </a:lnTo>
                  <a:lnTo>
                    <a:pt x="20" y="9"/>
                  </a:lnTo>
                  <a:lnTo>
                    <a:pt x="23" y="9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6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4" y="11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42" y="11"/>
                  </a:lnTo>
                  <a:lnTo>
                    <a:pt x="45" y="9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8"/>
                  </a:lnTo>
                  <a:lnTo>
                    <a:pt x="49" y="8"/>
                  </a:lnTo>
                  <a:close/>
                  <a:moveTo>
                    <a:pt x="42" y="1"/>
                  </a:moveTo>
                  <a:lnTo>
                    <a:pt x="44" y="1"/>
                  </a:lnTo>
                  <a:lnTo>
                    <a:pt x="42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39" y="3"/>
                  </a:lnTo>
                  <a:lnTo>
                    <a:pt x="41" y="1"/>
                  </a:lnTo>
                  <a:lnTo>
                    <a:pt x="42" y="1"/>
                  </a:lnTo>
                  <a:close/>
                  <a:moveTo>
                    <a:pt x="49" y="0"/>
                  </a:moveTo>
                  <a:lnTo>
                    <a:pt x="50" y="0"/>
                  </a:lnTo>
                  <a:lnTo>
                    <a:pt x="50" y="1"/>
                  </a:lnTo>
                  <a:lnTo>
                    <a:pt x="50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0" name="Freeform 257">
              <a:extLst>
                <a:ext uri="{FF2B5EF4-FFF2-40B4-BE49-F238E27FC236}">
                  <a16:creationId xmlns:a16="http://schemas.microsoft.com/office/drawing/2014/main" id="{6F8CE47B-976D-409F-81EF-EE63CAED6EE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7270" y="6059116"/>
              <a:ext cx="19492" cy="9747"/>
            </a:xfrm>
            <a:custGeom>
              <a:avLst/>
              <a:gdLst>
                <a:gd name="T0" fmla="*/ 2 w 10"/>
                <a:gd name="T1" fmla="*/ 0 h 5"/>
                <a:gd name="T2" fmla="*/ 3 w 10"/>
                <a:gd name="T3" fmla="*/ 0 h 5"/>
                <a:gd name="T4" fmla="*/ 5 w 10"/>
                <a:gd name="T5" fmla="*/ 2 h 5"/>
                <a:gd name="T6" fmla="*/ 8 w 10"/>
                <a:gd name="T7" fmla="*/ 2 h 5"/>
                <a:gd name="T8" fmla="*/ 10 w 10"/>
                <a:gd name="T9" fmla="*/ 3 h 5"/>
                <a:gd name="T10" fmla="*/ 8 w 10"/>
                <a:gd name="T11" fmla="*/ 3 h 5"/>
                <a:gd name="T12" fmla="*/ 8 w 10"/>
                <a:gd name="T13" fmla="*/ 3 h 5"/>
                <a:gd name="T14" fmla="*/ 5 w 10"/>
                <a:gd name="T15" fmla="*/ 5 h 5"/>
                <a:gd name="T16" fmla="*/ 3 w 10"/>
                <a:gd name="T17" fmla="*/ 5 h 5"/>
                <a:gd name="T18" fmla="*/ 3 w 10"/>
                <a:gd name="T19" fmla="*/ 3 h 5"/>
                <a:gd name="T20" fmla="*/ 2 w 10"/>
                <a:gd name="T21" fmla="*/ 2 h 5"/>
                <a:gd name="T22" fmla="*/ 2 w 10"/>
                <a:gd name="T23" fmla="*/ 2 h 5"/>
                <a:gd name="T24" fmla="*/ 0 w 10"/>
                <a:gd name="T25" fmla="*/ 0 h 5"/>
                <a:gd name="T26" fmla="*/ 0 w 10"/>
                <a:gd name="T27" fmla="*/ 0 h 5"/>
                <a:gd name="T28" fmla="*/ 2 w 10"/>
                <a:gd name="T2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" h="5">
                  <a:moveTo>
                    <a:pt x="2" y="0"/>
                  </a:moveTo>
                  <a:lnTo>
                    <a:pt x="3" y="0"/>
                  </a:lnTo>
                  <a:lnTo>
                    <a:pt x="5" y="2"/>
                  </a:lnTo>
                  <a:lnTo>
                    <a:pt x="8" y="2"/>
                  </a:lnTo>
                  <a:lnTo>
                    <a:pt x="10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1" name="Freeform 258">
              <a:extLst>
                <a:ext uri="{FF2B5EF4-FFF2-40B4-BE49-F238E27FC236}">
                  <a16:creationId xmlns:a16="http://schemas.microsoft.com/office/drawing/2014/main" id="{B764DCCE-7AC6-46AB-AEC4-FFCBCF6082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1463" y="3774629"/>
              <a:ext cx="15594" cy="11695"/>
            </a:xfrm>
            <a:custGeom>
              <a:avLst/>
              <a:gdLst>
                <a:gd name="T0" fmla="*/ 6 w 8"/>
                <a:gd name="T1" fmla="*/ 5 h 6"/>
                <a:gd name="T2" fmla="*/ 6 w 8"/>
                <a:gd name="T3" fmla="*/ 5 h 6"/>
                <a:gd name="T4" fmla="*/ 6 w 8"/>
                <a:gd name="T5" fmla="*/ 5 h 6"/>
                <a:gd name="T6" fmla="*/ 6 w 8"/>
                <a:gd name="T7" fmla="*/ 5 h 6"/>
                <a:gd name="T8" fmla="*/ 6 w 8"/>
                <a:gd name="T9" fmla="*/ 6 h 6"/>
                <a:gd name="T10" fmla="*/ 4 w 8"/>
                <a:gd name="T11" fmla="*/ 5 h 6"/>
                <a:gd name="T12" fmla="*/ 4 w 8"/>
                <a:gd name="T13" fmla="*/ 5 h 6"/>
                <a:gd name="T14" fmla="*/ 6 w 8"/>
                <a:gd name="T15" fmla="*/ 5 h 6"/>
                <a:gd name="T16" fmla="*/ 3 w 8"/>
                <a:gd name="T17" fmla="*/ 3 h 6"/>
                <a:gd name="T18" fmla="*/ 3 w 8"/>
                <a:gd name="T19" fmla="*/ 5 h 6"/>
                <a:gd name="T20" fmla="*/ 3 w 8"/>
                <a:gd name="T21" fmla="*/ 5 h 6"/>
                <a:gd name="T22" fmla="*/ 1 w 8"/>
                <a:gd name="T23" fmla="*/ 5 h 6"/>
                <a:gd name="T24" fmla="*/ 1 w 8"/>
                <a:gd name="T25" fmla="*/ 5 h 6"/>
                <a:gd name="T26" fmla="*/ 0 w 8"/>
                <a:gd name="T27" fmla="*/ 5 h 6"/>
                <a:gd name="T28" fmla="*/ 1 w 8"/>
                <a:gd name="T29" fmla="*/ 5 h 6"/>
                <a:gd name="T30" fmla="*/ 3 w 8"/>
                <a:gd name="T31" fmla="*/ 3 h 6"/>
                <a:gd name="T32" fmla="*/ 4 w 8"/>
                <a:gd name="T33" fmla="*/ 0 h 6"/>
                <a:gd name="T34" fmla="*/ 6 w 8"/>
                <a:gd name="T35" fmla="*/ 0 h 6"/>
                <a:gd name="T36" fmla="*/ 6 w 8"/>
                <a:gd name="T37" fmla="*/ 0 h 6"/>
                <a:gd name="T38" fmla="*/ 6 w 8"/>
                <a:gd name="T39" fmla="*/ 0 h 6"/>
                <a:gd name="T40" fmla="*/ 6 w 8"/>
                <a:gd name="T41" fmla="*/ 0 h 6"/>
                <a:gd name="T42" fmla="*/ 8 w 8"/>
                <a:gd name="T43" fmla="*/ 2 h 6"/>
                <a:gd name="T44" fmla="*/ 8 w 8"/>
                <a:gd name="T45" fmla="*/ 2 h 6"/>
                <a:gd name="T46" fmla="*/ 8 w 8"/>
                <a:gd name="T47" fmla="*/ 2 h 6"/>
                <a:gd name="T48" fmla="*/ 8 w 8"/>
                <a:gd name="T49" fmla="*/ 3 h 6"/>
                <a:gd name="T50" fmla="*/ 8 w 8"/>
                <a:gd name="T51" fmla="*/ 3 h 6"/>
                <a:gd name="T52" fmla="*/ 8 w 8"/>
                <a:gd name="T53" fmla="*/ 3 h 6"/>
                <a:gd name="T54" fmla="*/ 6 w 8"/>
                <a:gd name="T55" fmla="*/ 5 h 6"/>
                <a:gd name="T56" fmla="*/ 4 w 8"/>
                <a:gd name="T57" fmla="*/ 3 h 6"/>
                <a:gd name="T58" fmla="*/ 3 w 8"/>
                <a:gd name="T59" fmla="*/ 3 h 6"/>
                <a:gd name="T60" fmla="*/ 1 w 8"/>
                <a:gd name="T61" fmla="*/ 3 h 6"/>
                <a:gd name="T62" fmla="*/ 1 w 8"/>
                <a:gd name="T63" fmla="*/ 3 h 6"/>
                <a:gd name="T64" fmla="*/ 1 w 8"/>
                <a:gd name="T65" fmla="*/ 2 h 6"/>
                <a:gd name="T66" fmla="*/ 3 w 8"/>
                <a:gd name="T67" fmla="*/ 2 h 6"/>
                <a:gd name="T68" fmla="*/ 3 w 8"/>
                <a:gd name="T69" fmla="*/ 2 h 6"/>
                <a:gd name="T70" fmla="*/ 3 w 8"/>
                <a:gd name="T71" fmla="*/ 0 h 6"/>
                <a:gd name="T72" fmla="*/ 3 w 8"/>
                <a:gd name="T73" fmla="*/ 0 h 6"/>
                <a:gd name="T74" fmla="*/ 4 w 8"/>
                <a:gd name="T75" fmla="*/ 0 h 6"/>
                <a:gd name="T76" fmla="*/ 4 w 8"/>
                <a:gd name="T7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" h="6">
                  <a:moveTo>
                    <a:pt x="6" y="5"/>
                  </a:moveTo>
                  <a:lnTo>
                    <a:pt x="6" y="5"/>
                  </a:lnTo>
                  <a:lnTo>
                    <a:pt x="6" y="5"/>
                  </a:lnTo>
                  <a:lnTo>
                    <a:pt x="6" y="5"/>
                  </a:lnTo>
                  <a:lnTo>
                    <a:pt x="6" y="6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close/>
                  <a:moveTo>
                    <a:pt x="3" y="3"/>
                  </a:moveTo>
                  <a:lnTo>
                    <a:pt x="3" y="5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3"/>
                  </a:lnTo>
                  <a:close/>
                  <a:moveTo>
                    <a:pt x="4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2" name="Freeform 259">
              <a:extLst>
                <a:ext uri="{FF2B5EF4-FFF2-40B4-BE49-F238E27FC236}">
                  <a16:creationId xmlns:a16="http://schemas.microsoft.com/office/drawing/2014/main" id="{343D0634-3697-428C-9596-FDAA6E12A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4086" y="4176168"/>
              <a:ext cx="138395" cy="206617"/>
            </a:xfrm>
            <a:custGeom>
              <a:avLst/>
              <a:gdLst>
                <a:gd name="T0" fmla="*/ 24 w 71"/>
                <a:gd name="T1" fmla="*/ 4 h 106"/>
                <a:gd name="T2" fmla="*/ 38 w 71"/>
                <a:gd name="T3" fmla="*/ 11 h 106"/>
                <a:gd name="T4" fmla="*/ 43 w 71"/>
                <a:gd name="T5" fmla="*/ 22 h 106"/>
                <a:gd name="T6" fmla="*/ 41 w 71"/>
                <a:gd name="T7" fmla="*/ 30 h 106"/>
                <a:gd name="T8" fmla="*/ 46 w 71"/>
                <a:gd name="T9" fmla="*/ 26 h 106"/>
                <a:gd name="T10" fmla="*/ 55 w 71"/>
                <a:gd name="T11" fmla="*/ 32 h 106"/>
                <a:gd name="T12" fmla="*/ 60 w 71"/>
                <a:gd name="T13" fmla="*/ 43 h 106"/>
                <a:gd name="T14" fmla="*/ 59 w 71"/>
                <a:gd name="T15" fmla="*/ 46 h 106"/>
                <a:gd name="T16" fmla="*/ 60 w 71"/>
                <a:gd name="T17" fmla="*/ 49 h 106"/>
                <a:gd name="T18" fmla="*/ 59 w 71"/>
                <a:gd name="T19" fmla="*/ 51 h 106"/>
                <a:gd name="T20" fmla="*/ 52 w 71"/>
                <a:gd name="T21" fmla="*/ 52 h 106"/>
                <a:gd name="T22" fmla="*/ 51 w 71"/>
                <a:gd name="T23" fmla="*/ 56 h 106"/>
                <a:gd name="T24" fmla="*/ 51 w 71"/>
                <a:gd name="T25" fmla="*/ 59 h 106"/>
                <a:gd name="T26" fmla="*/ 49 w 71"/>
                <a:gd name="T27" fmla="*/ 67 h 106"/>
                <a:gd name="T28" fmla="*/ 54 w 71"/>
                <a:gd name="T29" fmla="*/ 73 h 106"/>
                <a:gd name="T30" fmla="*/ 57 w 71"/>
                <a:gd name="T31" fmla="*/ 76 h 106"/>
                <a:gd name="T32" fmla="*/ 60 w 71"/>
                <a:gd name="T33" fmla="*/ 78 h 106"/>
                <a:gd name="T34" fmla="*/ 60 w 71"/>
                <a:gd name="T35" fmla="*/ 81 h 106"/>
                <a:gd name="T36" fmla="*/ 62 w 71"/>
                <a:gd name="T37" fmla="*/ 84 h 106"/>
                <a:gd name="T38" fmla="*/ 63 w 71"/>
                <a:gd name="T39" fmla="*/ 85 h 106"/>
                <a:gd name="T40" fmla="*/ 65 w 71"/>
                <a:gd name="T41" fmla="*/ 89 h 106"/>
                <a:gd name="T42" fmla="*/ 68 w 71"/>
                <a:gd name="T43" fmla="*/ 95 h 106"/>
                <a:gd name="T44" fmla="*/ 71 w 71"/>
                <a:gd name="T45" fmla="*/ 96 h 106"/>
                <a:gd name="T46" fmla="*/ 67 w 71"/>
                <a:gd name="T47" fmla="*/ 96 h 106"/>
                <a:gd name="T48" fmla="*/ 62 w 71"/>
                <a:gd name="T49" fmla="*/ 95 h 106"/>
                <a:gd name="T50" fmla="*/ 57 w 71"/>
                <a:gd name="T51" fmla="*/ 96 h 106"/>
                <a:gd name="T52" fmla="*/ 52 w 71"/>
                <a:gd name="T53" fmla="*/ 100 h 106"/>
                <a:gd name="T54" fmla="*/ 49 w 71"/>
                <a:gd name="T55" fmla="*/ 101 h 106"/>
                <a:gd name="T56" fmla="*/ 46 w 71"/>
                <a:gd name="T57" fmla="*/ 101 h 106"/>
                <a:gd name="T58" fmla="*/ 44 w 71"/>
                <a:gd name="T59" fmla="*/ 101 h 106"/>
                <a:gd name="T60" fmla="*/ 43 w 71"/>
                <a:gd name="T61" fmla="*/ 104 h 106"/>
                <a:gd name="T62" fmla="*/ 38 w 71"/>
                <a:gd name="T63" fmla="*/ 106 h 106"/>
                <a:gd name="T64" fmla="*/ 33 w 71"/>
                <a:gd name="T65" fmla="*/ 104 h 106"/>
                <a:gd name="T66" fmla="*/ 29 w 71"/>
                <a:gd name="T67" fmla="*/ 100 h 106"/>
                <a:gd name="T68" fmla="*/ 26 w 71"/>
                <a:gd name="T69" fmla="*/ 96 h 106"/>
                <a:gd name="T70" fmla="*/ 24 w 71"/>
                <a:gd name="T71" fmla="*/ 93 h 106"/>
                <a:gd name="T72" fmla="*/ 21 w 71"/>
                <a:gd name="T73" fmla="*/ 85 h 106"/>
                <a:gd name="T74" fmla="*/ 22 w 71"/>
                <a:gd name="T75" fmla="*/ 76 h 106"/>
                <a:gd name="T76" fmla="*/ 26 w 71"/>
                <a:gd name="T77" fmla="*/ 70 h 106"/>
                <a:gd name="T78" fmla="*/ 27 w 71"/>
                <a:gd name="T79" fmla="*/ 67 h 106"/>
                <a:gd name="T80" fmla="*/ 24 w 71"/>
                <a:gd name="T81" fmla="*/ 63 h 106"/>
                <a:gd name="T82" fmla="*/ 22 w 71"/>
                <a:gd name="T83" fmla="*/ 59 h 106"/>
                <a:gd name="T84" fmla="*/ 18 w 71"/>
                <a:gd name="T85" fmla="*/ 59 h 106"/>
                <a:gd name="T86" fmla="*/ 19 w 71"/>
                <a:gd name="T87" fmla="*/ 54 h 106"/>
                <a:gd name="T88" fmla="*/ 19 w 71"/>
                <a:gd name="T89" fmla="*/ 49 h 106"/>
                <a:gd name="T90" fmla="*/ 14 w 71"/>
                <a:gd name="T91" fmla="*/ 49 h 106"/>
                <a:gd name="T92" fmla="*/ 7 w 71"/>
                <a:gd name="T93" fmla="*/ 44 h 106"/>
                <a:gd name="T94" fmla="*/ 3 w 71"/>
                <a:gd name="T95" fmla="*/ 35 h 106"/>
                <a:gd name="T96" fmla="*/ 3 w 71"/>
                <a:gd name="T97" fmla="*/ 30 h 106"/>
                <a:gd name="T98" fmla="*/ 7 w 71"/>
                <a:gd name="T99" fmla="*/ 27 h 106"/>
                <a:gd name="T100" fmla="*/ 10 w 71"/>
                <a:gd name="T101" fmla="*/ 26 h 106"/>
                <a:gd name="T102" fmla="*/ 16 w 71"/>
                <a:gd name="T103" fmla="*/ 21 h 106"/>
                <a:gd name="T104" fmla="*/ 13 w 71"/>
                <a:gd name="T105" fmla="*/ 21 h 106"/>
                <a:gd name="T106" fmla="*/ 11 w 71"/>
                <a:gd name="T107" fmla="*/ 18 h 106"/>
                <a:gd name="T108" fmla="*/ 13 w 71"/>
                <a:gd name="T109" fmla="*/ 11 h 106"/>
                <a:gd name="T110" fmla="*/ 18 w 71"/>
                <a:gd name="T111" fmla="*/ 8 h 106"/>
                <a:gd name="T112" fmla="*/ 22 w 71"/>
                <a:gd name="T11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1" h="106">
                  <a:moveTo>
                    <a:pt x="21" y="0"/>
                  </a:moveTo>
                  <a:lnTo>
                    <a:pt x="21" y="0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9" y="5"/>
                  </a:lnTo>
                  <a:lnTo>
                    <a:pt x="32" y="7"/>
                  </a:lnTo>
                  <a:lnTo>
                    <a:pt x="38" y="11"/>
                  </a:lnTo>
                  <a:lnTo>
                    <a:pt x="40" y="15"/>
                  </a:lnTo>
                  <a:lnTo>
                    <a:pt x="40" y="15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22"/>
                  </a:lnTo>
                  <a:lnTo>
                    <a:pt x="41" y="26"/>
                  </a:lnTo>
                  <a:lnTo>
                    <a:pt x="40" y="27"/>
                  </a:lnTo>
                  <a:lnTo>
                    <a:pt x="40" y="30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1" y="29"/>
                  </a:lnTo>
                  <a:lnTo>
                    <a:pt x="41" y="27"/>
                  </a:lnTo>
                  <a:lnTo>
                    <a:pt x="43" y="26"/>
                  </a:lnTo>
                  <a:lnTo>
                    <a:pt x="44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49" y="26"/>
                  </a:lnTo>
                  <a:lnTo>
                    <a:pt x="52" y="29"/>
                  </a:lnTo>
                  <a:lnTo>
                    <a:pt x="55" y="30"/>
                  </a:lnTo>
                  <a:lnTo>
                    <a:pt x="55" y="32"/>
                  </a:lnTo>
                  <a:lnTo>
                    <a:pt x="59" y="33"/>
                  </a:lnTo>
                  <a:lnTo>
                    <a:pt x="60" y="35"/>
                  </a:lnTo>
                  <a:lnTo>
                    <a:pt x="60" y="35"/>
                  </a:lnTo>
                  <a:lnTo>
                    <a:pt x="62" y="38"/>
                  </a:lnTo>
                  <a:lnTo>
                    <a:pt x="60" y="43"/>
                  </a:lnTo>
                  <a:lnTo>
                    <a:pt x="60" y="43"/>
                  </a:lnTo>
                  <a:lnTo>
                    <a:pt x="60" y="44"/>
                  </a:lnTo>
                  <a:lnTo>
                    <a:pt x="60" y="44"/>
                  </a:lnTo>
                  <a:lnTo>
                    <a:pt x="60" y="46"/>
                  </a:lnTo>
                  <a:lnTo>
                    <a:pt x="59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60" y="49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9" y="51"/>
                  </a:lnTo>
                  <a:lnTo>
                    <a:pt x="57" y="51"/>
                  </a:lnTo>
                  <a:lnTo>
                    <a:pt x="55" y="51"/>
                  </a:lnTo>
                  <a:lnTo>
                    <a:pt x="54" y="51"/>
                  </a:lnTo>
                  <a:lnTo>
                    <a:pt x="54" y="52"/>
                  </a:lnTo>
                  <a:lnTo>
                    <a:pt x="52" y="52"/>
                  </a:lnTo>
                  <a:lnTo>
                    <a:pt x="52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59"/>
                  </a:lnTo>
                  <a:lnTo>
                    <a:pt x="51" y="60"/>
                  </a:lnTo>
                  <a:lnTo>
                    <a:pt x="49" y="62"/>
                  </a:lnTo>
                  <a:lnTo>
                    <a:pt x="49" y="63"/>
                  </a:lnTo>
                  <a:lnTo>
                    <a:pt x="49" y="65"/>
                  </a:lnTo>
                  <a:lnTo>
                    <a:pt x="49" y="67"/>
                  </a:lnTo>
                  <a:lnTo>
                    <a:pt x="51" y="68"/>
                  </a:lnTo>
                  <a:lnTo>
                    <a:pt x="51" y="70"/>
                  </a:lnTo>
                  <a:lnTo>
                    <a:pt x="52" y="71"/>
                  </a:lnTo>
                  <a:lnTo>
                    <a:pt x="54" y="71"/>
                  </a:lnTo>
                  <a:lnTo>
                    <a:pt x="54" y="73"/>
                  </a:lnTo>
                  <a:lnTo>
                    <a:pt x="54" y="74"/>
                  </a:lnTo>
                  <a:lnTo>
                    <a:pt x="54" y="74"/>
                  </a:lnTo>
                  <a:lnTo>
                    <a:pt x="55" y="74"/>
                  </a:lnTo>
                  <a:lnTo>
                    <a:pt x="55" y="76"/>
                  </a:lnTo>
                  <a:lnTo>
                    <a:pt x="57" y="76"/>
                  </a:lnTo>
                  <a:lnTo>
                    <a:pt x="57" y="74"/>
                  </a:lnTo>
                  <a:lnTo>
                    <a:pt x="57" y="74"/>
                  </a:lnTo>
                  <a:lnTo>
                    <a:pt x="59" y="74"/>
                  </a:lnTo>
                  <a:lnTo>
                    <a:pt x="60" y="76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8"/>
                  </a:lnTo>
                  <a:lnTo>
                    <a:pt x="60" y="79"/>
                  </a:lnTo>
                  <a:lnTo>
                    <a:pt x="60" y="79"/>
                  </a:lnTo>
                  <a:lnTo>
                    <a:pt x="60" y="81"/>
                  </a:lnTo>
                  <a:lnTo>
                    <a:pt x="60" y="81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2" y="82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2" y="84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5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5" y="89"/>
                  </a:lnTo>
                  <a:lnTo>
                    <a:pt x="65" y="89"/>
                  </a:lnTo>
                  <a:lnTo>
                    <a:pt x="65" y="90"/>
                  </a:lnTo>
                  <a:lnTo>
                    <a:pt x="67" y="90"/>
                  </a:lnTo>
                  <a:lnTo>
                    <a:pt x="67" y="92"/>
                  </a:lnTo>
                  <a:lnTo>
                    <a:pt x="67" y="93"/>
                  </a:lnTo>
                  <a:lnTo>
                    <a:pt x="68" y="95"/>
                  </a:lnTo>
                  <a:lnTo>
                    <a:pt x="70" y="95"/>
                  </a:lnTo>
                  <a:lnTo>
                    <a:pt x="70" y="95"/>
                  </a:lnTo>
                  <a:lnTo>
                    <a:pt x="71" y="95"/>
                  </a:lnTo>
                  <a:lnTo>
                    <a:pt x="71" y="95"/>
                  </a:lnTo>
                  <a:lnTo>
                    <a:pt x="71" y="96"/>
                  </a:lnTo>
                  <a:lnTo>
                    <a:pt x="70" y="96"/>
                  </a:lnTo>
                  <a:lnTo>
                    <a:pt x="70" y="96"/>
                  </a:lnTo>
                  <a:lnTo>
                    <a:pt x="68" y="96"/>
                  </a:lnTo>
                  <a:lnTo>
                    <a:pt x="67" y="96"/>
                  </a:lnTo>
                  <a:lnTo>
                    <a:pt x="67" y="96"/>
                  </a:lnTo>
                  <a:lnTo>
                    <a:pt x="65" y="96"/>
                  </a:lnTo>
                  <a:lnTo>
                    <a:pt x="63" y="96"/>
                  </a:lnTo>
                  <a:lnTo>
                    <a:pt x="63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2" y="95"/>
                  </a:lnTo>
                  <a:lnTo>
                    <a:pt x="60" y="95"/>
                  </a:lnTo>
                  <a:lnTo>
                    <a:pt x="59" y="95"/>
                  </a:lnTo>
                  <a:lnTo>
                    <a:pt x="59" y="95"/>
                  </a:lnTo>
                  <a:lnTo>
                    <a:pt x="57" y="96"/>
                  </a:lnTo>
                  <a:lnTo>
                    <a:pt x="57" y="98"/>
                  </a:lnTo>
                  <a:lnTo>
                    <a:pt x="55" y="98"/>
                  </a:lnTo>
                  <a:lnTo>
                    <a:pt x="55" y="100"/>
                  </a:lnTo>
                  <a:lnTo>
                    <a:pt x="54" y="100"/>
                  </a:lnTo>
                  <a:lnTo>
                    <a:pt x="52" y="100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49" y="100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9" y="101"/>
                  </a:lnTo>
                  <a:lnTo>
                    <a:pt x="48" y="101"/>
                  </a:lnTo>
                  <a:lnTo>
                    <a:pt x="48" y="101"/>
                  </a:lnTo>
                  <a:lnTo>
                    <a:pt x="46" y="101"/>
                  </a:lnTo>
                  <a:lnTo>
                    <a:pt x="46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4" y="101"/>
                  </a:lnTo>
                  <a:lnTo>
                    <a:pt x="43" y="103"/>
                  </a:lnTo>
                  <a:lnTo>
                    <a:pt x="43" y="103"/>
                  </a:lnTo>
                  <a:lnTo>
                    <a:pt x="41" y="103"/>
                  </a:lnTo>
                  <a:lnTo>
                    <a:pt x="43" y="104"/>
                  </a:lnTo>
                  <a:lnTo>
                    <a:pt x="43" y="104"/>
                  </a:lnTo>
                  <a:lnTo>
                    <a:pt x="41" y="104"/>
                  </a:lnTo>
                  <a:lnTo>
                    <a:pt x="41" y="104"/>
                  </a:lnTo>
                  <a:lnTo>
                    <a:pt x="40" y="104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8" y="106"/>
                  </a:lnTo>
                  <a:lnTo>
                    <a:pt x="37" y="106"/>
                  </a:lnTo>
                  <a:lnTo>
                    <a:pt x="37" y="106"/>
                  </a:lnTo>
                  <a:lnTo>
                    <a:pt x="35" y="104"/>
                  </a:lnTo>
                  <a:lnTo>
                    <a:pt x="33" y="104"/>
                  </a:lnTo>
                  <a:lnTo>
                    <a:pt x="32" y="104"/>
                  </a:lnTo>
                  <a:lnTo>
                    <a:pt x="30" y="103"/>
                  </a:lnTo>
                  <a:lnTo>
                    <a:pt x="30" y="101"/>
                  </a:lnTo>
                  <a:lnTo>
                    <a:pt x="29" y="101"/>
                  </a:lnTo>
                  <a:lnTo>
                    <a:pt x="29" y="100"/>
                  </a:lnTo>
                  <a:lnTo>
                    <a:pt x="27" y="100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8"/>
                  </a:lnTo>
                  <a:lnTo>
                    <a:pt x="26" y="96"/>
                  </a:lnTo>
                  <a:lnTo>
                    <a:pt x="26" y="96"/>
                  </a:lnTo>
                  <a:lnTo>
                    <a:pt x="24" y="96"/>
                  </a:lnTo>
                  <a:lnTo>
                    <a:pt x="24" y="96"/>
                  </a:lnTo>
                  <a:lnTo>
                    <a:pt x="24" y="95"/>
                  </a:lnTo>
                  <a:lnTo>
                    <a:pt x="24" y="93"/>
                  </a:lnTo>
                  <a:lnTo>
                    <a:pt x="24" y="90"/>
                  </a:lnTo>
                  <a:lnTo>
                    <a:pt x="22" y="90"/>
                  </a:lnTo>
                  <a:lnTo>
                    <a:pt x="22" y="90"/>
                  </a:lnTo>
                  <a:lnTo>
                    <a:pt x="21" y="85"/>
                  </a:lnTo>
                  <a:lnTo>
                    <a:pt x="21" y="85"/>
                  </a:lnTo>
                  <a:lnTo>
                    <a:pt x="21" y="84"/>
                  </a:lnTo>
                  <a:lnTo>
                    <a:pt x="21" y="81"/>
                  </a:lnTo>
                  <a:lnTo>
                    <a:pt x="21" y="79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22" y="71"/>
                  </a:lnTo>
                  <a:lnTo>
                    <a:pt x="24" y="71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6" y="68"/>
                  </a:lnTo>
                  <a:lnTo>
                    <a:pt x="27" y="68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7" y="67"/>
                  </a:lnTo>
                  <a:lnTo>
                    <a:pt x="26" y="65"/>
                  </a:lnTo>
                  <a:lnTo>
                    <a:pt x="26" y="63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2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2" y="59"/>
                  </a:lnTo>
                  <a:lnTo>
                    <a:pt x="22" y="59"/>
                  </a:lnTo>
                  <a:lnTo>
                    <a:pt x="21" y="59"/>
                  </a:lnTo>
                  <a:lnTo>
                    <a:pt x="19" y="59"/>
                  </a:lnTo>
                  <a:lnTo>
                    <a:pt x="19" y="59"/>
                  </a:lnTo>
                  <a:lnTo>
                    <a:pt x="18" y="59"/>
                  </a:lnTo>
                  <a:lnTo>
                    <a:pt x="18" y="57"/>
                  </a:lnTo>
                  <a:lnTo>
                    <a:pt x="19" y="57"/>
                  </a:lnTo>
                  <a:lnTo>
                    <a:pt x="19" y="57"/>
                  </a:lnTo>
                  <a:lnTo>
                    <a:pt x="19" y="56"/>
                  </a:lnTo>
                  <a:lnTo>
                    <a:pt x="19" y="54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1"/>
                  </a:lnTo>
                  <a:lnTo>
                    <a:pt x="19" y="49"/>
                  </a:lnTo>
                  <a:lnTo>
                    <a:pt x="19" y="49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8" y="48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1" y="49"/>
                  </a:lnTo>
                  <a:lnTo>
                    <a:pt x="11" y="48"/>
                  </a:lnTo>
                  <a:lnTo>
                    <a:pt x="10" y="49"/>
                  </a:lnTo>
                  <a:lnTo>
                    <a:pt x="7" y="44"/>
                  </a:lnTo>
                  <a:lnTo>
                    <a:pt x="3" y="41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3" y="33"/>
                  </a:lnTo>
                  <a:lnTo>
                    <a:pt x="3" y="32"/>
                  </a:lnTo>
                  <a:lnTo>
                    <a:pt x="3" y="30"/>
                  </a:lnTo>
                  <a:lnTo>
                    <a:pt x="3" y="30"/>
                  </a:lnTo>
                  <a:lnTo>
                    <a:pt x="3" y="29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7"/>
                  </a:lnTo>
                  <a:lnTo>
                    <a:pt x="7" y="27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4" y="24"/>
                  </a:lnTo>
                  <a:lnTo>
                    <a:pt x="16" y="22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6" y="21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0" y="16"/>
                  </a:lnTo>
                  <a:lnTo>
                    <a:pt x="10" y="15"/>
                  </a:lnTo>
                  <a:lnTo>
                    <a:pt x="11" y="15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4" y="11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1" y="7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3" name="Freeform 260">
              <a:extLst>
                <a:ext uri="{FF2B5EF4-FFF2-40B4-BE49-F238E27FC236}">
                  <a16:creationId xmlns:a16="http://schemas.microsoft.com/office/drawing/2014/main" id="{3ECF9B13-7872-4BD9-BB20-0EB2D4BB436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95231" y="4059215"/>
              <a:ext cx="81867" cy="50680"/>
            </a:xfrm>
            <a:custGeom>
              <a:avLst/>
              <a:gdLst>
                <a:gd name="T0" fmla="*/ 11 w 42"/>
                <a:gd name="T1" fmla="*/ 23 h 26"/>
                <a:gd name="T2" fmla="*/ 9 w 42"/>
                <a:gd name="T3" fmla="*/ 24 h 26"/>
                <a:gd name="T4" fmla="*/ 11 w 42"/>
                <a:gd name="T5" fmla="*/ 23 h 26"/>
                <a:gd name="T6" fmla="*/ 8 w 42"/>
                <a:gd name="T7" fmla="*/ 23 h 26"/>
                <a:gd name="T8" fmla="*/ 8 w 42"/>
                <a:gd name="T9" fmla="*/ 24 h 26"/>
                <a:gd name="T10" fmla="*/ 6 w 42"/>
                <a:gd name="T11" fmla="*/ 23 h 26"/>
                <a:gd name="T12" fmla="*/ 8 w 42"/>
                <a:gd name="T13" fmla="*/ 23 h 26"/>
                <a:gd name="T14" fmla="*/ 14 w 42"/>
                <a:gd name="T15" fmla="*/ 21 h 26"/>
                <a:gd name="T16" fmla="*/ 14 w 42"/>
                <a:gd name="T17" fmla="*/ 21 h 26"/>
                <a:gd name="T18" fmla="*/ 14 w 42"/>
                <a:gd name="T19" fmla="*/ 23 h 26"/>
                <a:gd name="T20" fmla="*/ 12 w 42"/>
                <a:gd name="T21" fmla="*/ 21 h 26"/>
                <a:gd name="T22" fmla="*/ 11 w 42"/>
                <a:gd name="T23" fmla="*/ 16 h 26"/>
                <a:gd name="T24" fmla="*/ 9 w 42"/>
                <a:gd name="T25" fmla="*/ 18 h 26"/>
                <a:gd name="T26" fmla="*/ 9 w 42"/>
                <a:gd name="T27" fmla="*/ 16 h 26"/>
                <a:gd name="T28" fmla="*/ 16 w 42"/>
                <a:gd name="T29" fmla="*/ 16 h 26"/>
                <a:gd name="T30" fmla="*/ 16 w 42"/>
                <a:gd name="T31" fmla="*/ 18 h 26"/>
                <a:gd name="T32" fmla="*/ 9 w 42"/>
                <a:gd name="T33" fmla="*/ 12 h 26"/>
                <a:gd name="T34" fmla="*/ 8 w 42"/>
                <a:gd name="T35" fmla="*/ 13 h 26"/>
                <a:gd name="T36" fmla="*/ 9 w 42"/>
                <a:gd name="T37" fmla="*/ 12 h 26"/>
                <a:gd name="T38" fmla="*/ 28 w 42"/>
                <a:gd name="T39" fmla="*/ 0 h 26"/>
                <a:gd name="T40" fmla="*/ 42 w 42"/>
                <a:gd name="T41" fmla="*/ 0 h 26"/>
                <a:gd name="T42" fmla="*/ 42 w 42"/>
                <a:gd name="T43" fmla="*/ 5 h 26"/>
                <a:gd name="T44" fmla="*/ 42 w 42"/>
                <a:gd name="T45" fmla="*/ 7 h 26"/>
                <a:gd name="T46" fmla="*/ 39 w 42"/>
                <a:gd name="T47" fmla="*/ 7 h 26"/>
                <a:gd name="T48" fmla="*/ 41 w 42"/>
                <a:gd name="T49" fmla="*/ 8 h 26"/>
                <a:gd name="T50" fmla="*/ 42 w 42"/>
                <a:gd name="T51" fmla="*/ 12 h 26"/>
                <a:gd name="T52" fmla="*/ 39 w 42"/>
                <a:gd name="T53" fmla="*/ 15 h 26"/>
                <a:gd name="T54" fmla="*/ 33 w 42"/>
                <a:gd name="T55" fmla="*/ 16 h 26"/>
                <a:gd name="T56" fmla="*/ 28 w 42"/>
                <a:gd name="T57" fmla="*/ 18 h 26"/>
                <a:gd name="T58" fmla="*/ 25 w 42"/>
                <a:gd name="T59" fmla="*/ 24 h 26"/>
                <a:gd name="T60" fmla="*/ 22 w 42"/>
                <a:gd name="T61" fmla="*/ 24 h 26"/>
                <a:gd name="T62" fmla="*/ 22 w 42"/>
                <a:gd name="T63" fmla="*/ 24 h 26"/>
                <a:gd name="T64" fmla="*/ 20 w 42"/>
                <a:gd name="T65" fmla="*/ 23 h 26"/>
                <a:gd name="T66" fmla="*/ 19 w 42"/>
                <a:gd name="T67" fmla="*/ 21 h 26"/>
                <a:gd name="T68" fmla="*/ 19 w 42"/>
                <a:gd name="T69" fmla="*/ 19 h 26"/>
                <a:gd name="T70" fmla="*/ 17 w 42"/>
                <a:gd name="T71" fmla="*/ 19 h 26"/>
                <a:gd name="T72" fmla="*/ 22 w 42"/>
                <a:gd name="T73" fmla="*/ 16 h 26"/>
                <a:gd name="T74" fmla="*/ 20 w 42"/>
                <a:gd name="T75" fmla="*/ 15 h 26"/>
                <a:gd name="T76" fmla="*/ 17 w 42"/>
                <a:gd name="T77" fmla="*/ 16 h 26"/>
                <a:gd name="T78" fmla="*/ 17 w 42"/>
                <a:gd name="T79" fmla="*/ 13 h 26"/>
                <a:gd name="T80" fmla="*/ 22 w 42"/>
                <a:gd name="T81" fmla="*/ 12 h 26"/>
                <a:gd name="T82" fmla="*/ 23 w 42"/>
                <a:gd name="T83" fmla="*/ 12 h 26"/>
                <a:gd name="T84" fmla="*/ 17 w 42"/>
                <a:gd name="T85" fmla="*/ 12 h 26"/>
                <a:gd name="T86" fmla="*/ 12 w 42"/>
                <a:gd name="T87" fmla="*/ 13 h 26"/>
                <a:gd name="T88" fmla="*/ 11 w 42"/>
                <a:gd name="T89" fmla="*/ 12 h 26"/>
                <a:gd name="T90" fmla="*/ 6 w 42"/>
                <a:gd name="T91" fmla="*/ 10 h 26"/>
                <a:gd name="T92" fmla="*/ 6 w 42"/>
                <a:gd name="T93" fmla="*/ 7 h 26"/>
                <a:gd name="T94" fmla="*/ 3 w 42"/>
                <a:gd name="T95" fmla="*/ 7 h 26"/>
                <a:gd name="T96" fmla="*/ 1 w 42"/>
                <a:gd name="T97" fmla="*/ 5 h 26"/>
                <a:gd name="T98" fmla="*/ 6 w 42"/>
                <a:gd name="T99" fmla="*/ 4 h 26"/>
                <a:gd name="T100" fmla="*/ 16 w 42"/>
                <a:gd name="T10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2" h="26">
                  <a:moveTo>
                    <a:pt x="11" y="23"/>
                  </a:moveTo>
                  <a:lnTo>
                    <a:pt x="11" y="23"/>
                  </a:lnTo>
                  <a:lnTo>
                    <a:pt x="11" y="23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11" y="23"/>
                  </a:lnTo>
                  <a:lnTo>
                    <a:pt x="11" y="23"/>
                  </a:lnTo>
                  <a:close/>
                  <a:moveTo>
                    <a:pt x="8" y="23"/>
                  </a:moveTo>
                  <a:lnTo>
                    <a:pt x="8" y="23"/>
                  </a:lnTo>
                  <a:lnTo>
                    <a:pt x="9" y="23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8" y="23"/>
                  </a:lnTo>
                  <a:close/>
                  <a:moveTo>
                    <a:pt x="14" y="21"/>
                  </a:move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1"/>
                  </a:lnTo>
                  <a:lnTo>
                    <a:pt x="14" y="23"/>
                  </a:lnTo>
                  <a:lnTo>
                    <a:pt x="14" y="23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1"/>
                  </a:lnTo>
                  <a:lnTo>
                    <a:pt x="14" y="21"/>
                  </a:lnTo>
                  <a:close/>
                  <a:moveTo>
                    <a:pt x="9" y="16"/>
                  </a:move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9" y="16"/>
                  </a:lnTo>
                  <a:close/>
                  <a:moveTo>
                    <a:pt x="17" y="16"/>
                  </a:moveTo>
                  <a:lnTo>
                    <a:pt x="17" y="16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6"/>
                  </a:lnTo>
                  <a:lnTo>
                    <a:pt x="17" y="16"/>
                  </a:lnTo>
                  <a:close/>
                  <a:moveTo>
                    <a:pt x="9" y="12"/>
                  </a:moveTo>
                  <a:lnTo>
                    <a:pt x="9" y="12"/>
                  </a:lnTo>
                  <a:lnTo>
                    <a:pt x="9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8" y="12"/>
                  </a:lnTo>
                  <a:lnTo>
                    <a:pt x="9" y="12"/>
                  </a:lnTo>
                  <a:close/>
                  <a:moveTo>
                    <a:pt x="20" y="0"/>
                  </a:moveTo>
                  <a:lnTo>
                    <a:pt x="25" y="0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42" y="0"/>
                  </a:lnTo>
                  <a:lnTo>
                    <a:pt x="42" y="2"/>
                  </a:lnTo>
                  <a:lnTo>
                    <a:pt x="42" y="4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7"/>
                  </a:lnTo>
                  <a:lnTo>
                    <a:pt x="42" y="7"/>
                  </a:lnTo>
                  <a:lnTo>
                    <a:pt x="41" y="7"/>
                  </a:lnTo>
                  <a:lnTo>
                    <a:pt x="39" y="7"/>
                  </a:lnTo>
                  <a:lnTo>
                    <a:pt x="39" y="7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41" y="8"/>
                  </a:lnTo>
                  <a:lnTo>
                    <a:pt x="41" y="10"/>
                  </a:lnTo>
                  <a:lnTo>
                    <a:pt x="42" y="10"/>
                  </a:lnTo>
                  <a:lnTo>
                    <a:pt x="42" y="12"/>
                  </a:lnTo>
                  <a:lnTo>
                    <a:pt x="42" y="13"/>
                  </a:lnTo>
                  <a:lnTo>
                    <a:pt x="42" y="15"/>
                  </a:lnTo>
                  <a:lnTo>
                    <a:pt x="39" y="15"/>
                  </a:lnTo>
                  <a:lnTo>
                    <a:pt x="36" y="15"/>
                  </a:lnTo>
                  <a:lnTo>
                    <a:pt x="35" y="15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7" y="19"/>
                  </a:lnTo>
                  <a:lnTo>
                    <a:pt x="25" y="24"/>
                  </a:lnTo>
                  <a:lnTo>
                    <a:pt x="23" y="26"/>
                  </a:lnTo>
                  <a:lnTo>
                    <a:pt x="23" y="26"/>
                  </a:lnTo>
                  <a:lnTo>
                    <a:pt x="22" y="24"/>
                  </a:lnTo>
                  <a:lnTo>
                    <a:pt x="23" y="23"/>
                  </a:lnTo>
                  <a:lnTo>
                    <a:pt x="22" y="23"/>
                  </a:lnTo>
                  <a:lnTo>
                    <a:pt x="22" y="24"/>
                  </a:lnTo>
                  <a:lnTo>
                    <a:pt x="20" y="24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9" y="21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9" y="19"/>
                  </a:lnTo>
                  <a:lnTo>
                    <a:pt x="17" y="19"/>
                  </a:lnTo>
                  <a:lnTo>
                    <a:pt x="17" y="19"/>
                  </a:lnTo>
                  <a:lnTo>
                    <a:pt x="17" y="18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2" y="15"/>
                  </a:lnTo>
                  <a:lnTo>
                    <a:pt x="20" y="15"/>
                  </a:lnTo>
                  <a:lnTo>
                    <a:pt x="19" y="15"/>
                  </a:lnTo>
                  <a:lnTo>
                    <a:pt x="19" y="16"/>
                  </a:lnTo>
                  <a:lnTo>
                    <a:pt x="17" y="16"/>
                  </a:lnTo>
                  <a:lnTo>
                    <a:pt x="17" y="15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3" y="12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7" y="12"/>
                  </a:lnTo>
                  <a:lnTo>
                    <a:pt x="17" y="12"/>
                  </a:lnTo>
                  <a:lnTo>
                    <a:pt x="14" y="13"/>
                  </a:lnTo>
                  <a:lnTo>
                    <a:pt x="12" y="13"/>
                  </a:lnTo>
                  <a:lnTo>
                    <a:pt x="11" y="13"/>
                  </a:lnTo>
                  <a:lnTo>
                    <a:pt x="11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8" y="12"/>
                  </a:lnTo>
                  <a:lnTo>
                    <a:pt x="6" y="10"/>
                  </a:lnTo>
                  <a:lnTo>
                    <a:pt x="5" y="10"/>
                  </a:lnTo>
                  <a:lnTo>
                    <a:pt x="5" y="8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3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8" y="4"/>
                  </a:lnTo>
                  <a:lnTo>
                    <a:pt x="12" y="4"/>
                  </a:lnTo>
                  <a:lnTo>
                    <a:pt x="16" y="4"/>
                  </a:lnTo>
                  <a:lnTo>
                    <a:pt x="19" y="2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4" name="Freeform 261">
              <a:extLst>
                <a:ext uri="{FF2B5EF4-FFF2-40B4-BE49-F238E27FC236}">
                  <a16:creationId xmlns:a16="http://schemas.microsoft.com/office/drawing/2014/main" id="{EA14E432-31A9-4BC4-90CA-23FDE8EB2CA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40815" y="4031926"/>
              <a:ext cx="9747" cy="13645"/>
            </a:xfrm>
            <a:custGeom>
              <a:avLst/>
              <a:gdLst>
                <a:gd name="T0" fmla="*/ 3 w 5"/>
                <a:gd name="T1" fmla="*/ 0 h 7"/>
                <a:gd name="T2" fmla="*/ 3 w 5"/>
                <a:gd name="T3" fmla="*/ 0 h 7"/>
                <a:gd name="T4" fmla="*/ 3 w 5"/>
                <a:gd name="T5" fmla="*/ 0 h 7"/>
                <a:gd name="T6" fmla="*/ 5 w 5"/>
                <a:gd name="T7" fmla="*/ 2 h 7"/>
                <a:gd name="T8" fmla="*/ 2 w 5"/>
                <a:gd name="T9" fmla="*/ 3 h 7"/>
                <a:gd name="T10" fmla="*/ 2 w 5"/>
                <a:gd name="T11" fmla="*/ 7 h 7"/>
                <a:gd name="T12" fmla="*/ 0 w 5"/>
                <a:gd name="T13" fmla="*/ 7 h 7"/>
                <a:gd name="T14" fmla="*/ 0 w 5"/>
                <a:gd name="T15" fmla="*/ 5 h 7"/>
                <a:gd name="T16" fmla="*/ 0 w 5"/>
                <a:gd name="T17" fmla="*/ 5 h 7"/>
                <a:gd name="T18" fmla="*/ 0 w 5"/>
                <a:gd name="T19" fmla="*/ 3 h 7"/>
                <a:gd name="T20" fmla="*/ 2 w 5"/>
                <a:gd name="T21" fmla="*/ 2 h 7"/>
                <a:gd name="T22" fmla="*/ 3 w 5"/>
                <a:gd name="T23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" h="7">
                  <a:moveTo>
                    <a:pt x="3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2" y="3"/>
                  </a:lnTo>
                  <a:lnTo>
                    <a:pt x="2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2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5" name="Freeform 262">
              <a:extLst>
                <a:ext uri="{FF2B5EF4-FFF2-40B4-BE49-F238E27FC236}">
                  <a16:creationId xmlns:a16="http://schemas.microsoft.com/office/drawing/2014/main" id="{5CC0C60F-0F4B-4F09-8EB4-E3CF1AC044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4733" y="3913024"/>
              <a:ext cx="113055" cy="116953"/>
            </a:xfrm>
            <a:custGeom>
              <a:avLst/>
              <a:gdLst>
                <a:gd name="T0" fmla="*/ 24 w 58"/>
                <a:gd name="T1" fmla="*/ 0 h 60"/>
                <a:gd name="T2" fmla="*/ 36 w 58"/>
                <a:gd name="T3" fmla="*/ 0 h 60"/>
                <a:gd name="T4" fmla="*/ 44 w 58"/>
                <a:gd name="T5" fmla="*/ 3 h 60"/>
                <a:gd name="T6" fmla="*/ 44 w 58"/>
                <a:gd name="T7" fmla="*/ 11 h 60"/>
                <a:gd name="T8" fmla="*/ 44 w 58"/>
                <a:gd name="T9" fmla="*/ 19 h 60"/>
                <a:gd name="T10" fmla="*/ 44 w 58"/>
                <a:gd name="T11" fmla="*/ 28 h 60"/>
                <a:gd name="T12" fmla="*/ 46 w 58"/>
                <a:gd name="T13" fmla="*/ 28 h 60"/>
                <a:gd name="T14" fmla="*/ 49 w 58"/>
                <a:gd name="T15" fmla="*/ 28 h 60"/>
                <a:gd name="T16" fmla="*/ 51 w 58"/>
                <a:gd name="T17" fmla="*/ 28 h 60"/>
                <a:gd name="T18" fmla="*/ 54 w 58"/>
                <a:gd name="T19" fmla="*/ 30 h 60"/>
                <a:gd name="T20" fmla="*/ 54 w 58"/>
                <a:gd name="T21" fmla="*/ 28 h 60"/>
                <a:gd name="T22" fmla="*/ 54 w 58"/>
                <a:gd name="T23" fmla="*/ 28 h 60"/>
                <a:gd name="T24" fmla="*/ 58 w 58"/>
                <a:gd name="T25" fmla="*/ 31 h 60"/>
                <a:gd name="T26" fmla="*/ 54 w 58"/>
                <a:gd name="T27" fmla="*/ 35 h 60"/>
                <a:gd name="T28" fmla="*/ 49 w 58"/>
                <a:gd name="T29" fmla="*/ 38 h 60"/>
                <a:gd name="T30" fmla="*/ 47 w 58"/>
                <a:gd name="T31" fmla="*/ 39 h 60"/>
                <a:gd name="T32" fmla="*/ 44 w 58"/>
                <a:gd name="T33" fmla="*/ 41 h 60"/>
                <a:gd name="T34" fmla="*/ 44 w 58"/>
                <a:gd name="T35" fmla="*/ 44 h 60"/>
                <a:gd name="T36" fmla="*/ 44 w 58"/>
                <a:gd name="T37" fmla="*/ 47 h 60"/>
                <a:gd name="T38" fmla="*/ 43 w 58"/>
                <a:gd name="T39" fmla="*/ 49 h 60"/>
                <a:gd name="T40" fmla="*/ 43 w 58"/>
                <a:gd name="T41" fmla="*/ 50 h 60"/>
                <a:gd name="T42" fmla="*/ 41 w 58"/>
                <a:gd name="T43" fmla="*/ 50 h 60"/>
                <a:gd name="T44" fmla="*/ 39 w 58"/>
                <a:gd name="T45" fmla="*/ 50 h 60"/>
                <a:gd name="T46" fmla="*/ 39 w 58"/>
                <a:gd name="T47" fmla="*/ 52 h 60"/>
                <a:gd name="T48" fmla="*/ 39 w 58"/>
                <a:gd name="T49" fmla="*/ 52 h 60"/>
                <a:gd name="T50" fmla="*/ 38 w 58"/>
                <a:gd name="T51" fmla="*/ 53 h 60"/>
                <a:gd name="T52" fmla="*/ 36 w 58"/>
                <a:gd name="T53" fmla="*/ 55 h 60"/>
                <a:gd name="T54" fmla="*/ 35 w 58"/>
                <a:gd name="T55" fmla="*/ 55 h 60"/>
                <a:gd name="T56" fmla="*/ 33 w 58"/>
                <a:gd name="T57" fmla="*/ 57 h 60"/>
                <a:gd name="T58" fmla="*/ 32 w 58"/>
                <a:gd name="T59" fmla="*/ 58 h 60"/>
                <a:gd name="T60" fmla="*/ 32 w 58"/>
                <a:gd name="T61" fmla="*/ 60 h 60"/>
                <a:gd name="T62" fmla="*/ 24 w 58"/>
                <a:gd name="T63" fmla="*/ 57 h 60"/>
                <a:gd name="T64" fmla="*/ 13 w 58"/>
                <a:gd name="T65" fmla="*/ 57 h 60"/>
                <a:gd name="T66" fmla="*/ 6 w 58"/>
                <a:gd name="T67" fmla="*/ 53 h 60"/>
                <a:gd name="T68" fmla="*/ 0 w 58"/>
                <a:gd name="T69" fmla="*/ 47 h 60"/>
                <a:gd name="T70" fmla="*/ 2 w 58"/>
                <a:gd name="T71" fmla="*/ 46 h 60"/>
                <a:gd name="T72" fmla="*/ 2 w 58"/>
                <a:gd name="T73" fmla="*/ 44 h 60"/>
                <a:gd name="T74" fmla="*/ 2 w 58"/>
                <a:gd name="T75" fmla="*/ 42 h 60"/>
                <a:gd name="T76" fmla="*/ 2 w 58"/>
                <a:gd name="T77" fmla="*/ 41 h 60"/>
                <a:gd name="T78" fmla="*/ 2 w 58"/>
                <a:gd name="T79" fmla="*/ 38 h 60"/>
                <a:gd name="T80" fmla="*/ 2 w 58"/>
                <a:gd name="T81" fmla="*/ 36 h 60"/>
                <a:gd name="T82" fmla="*/ 5 w 58"/>
                <a:gd name="T83" fmla="*/ 31 h 60"/>
                <a:gd name="T84" fmla="*/ 8 w 58"/>
                <a:gd name="T85" fmla="*/ 25 h 60"/>
                <a:gd name="T86" fmla="*/ 14 w 58"/>
                <a:gd name="T87" fmla="*/ 25 h 60"/>
                <a:gd name="T88" fmla="*/ 22 w 58"/>
                <a:gd name="T89" fmla="*/ 25 h 60"/>
                <a:gd name="T90" fmla="*/ 27 w 58"/>
                <a:gd name="T91" fmla="*/ 25 h 60"/>
                <a:gd name="T92" fmla="*/ 27 w 58"/>
                <a:gd name="T93" fmla="*/ 23 h 60"/>
                <a:gd name="T94" fmla="*/ 27 w 58"/>
                <a:gd name="T95" fmla="*/ 20 h 60"/>
                <a:gd name="T96" fmla="*/ 24 w 58"/>
                <a:gd name="T97" fmla="*/ 20 h 60"/>
                <a:gd name="T98" fmla="*/ 24 w 58"/>
                <a:gd name="T99" fmla="*/ 19 h 60"/>
                <a:gd name="T100" fmla="*/ 22 w 58"/>
                <a:gd name="T101" fmla="*/ 16 h 60"/>
                <a:gd name="T102" fmla="*/ 19 w 58"/>
                <a:gd name="T103" fmla="*/ 14 h 60"/>
                <a:gd name="T104" fmla="*/ 14 w 58"/>
                <a:gd name="T105" fmla="*/ 11 h 60"/>
                <a:gd name="T106" fmla="*/ 13 w 58"/>
                <a:gd name="T107" fmla="*/ 9 h 60"/>
                <a:gd name="T108" fmla="*/ 16 w 58"/>
                <a:gd name="T109" fmla="*/ 8 h 60"/>
                <a:gd name="T110" fmla="*/ 19 w 58"/>
                <a:gd name="T111" fmla="*/ 6 h 60"/>
                <a:gd name="T112" fmla="*/ 19 w 58"/>
                <a:gd name="T113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8" h="60">
                  <a:moveTo>
                    <a:pt x="19" y="0"/>
                  </a:moveTo>
                  <a:lnTo>
                    <a:pt x="24" y="0"/>
                  </a:lnTo>
                  <a:lnTo>
                    <a:pt x="30" y="0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44" y="3"/>
                  </a:lnTo>
                  <a:lnTo>
                    <a:pt x="44" y="8"/>
                  </a:lnTo>
                  <a:lnTo>
                    <a:pt x="44" y="11"/>
                  </a:lnTo>
                  <a:lnTo>
                    <a:pt x="44" y="16"/>
                  </a:lnTo>
                  <a:lnTo>
                    <a:pt x="44" y="19"/>
                  </a:lnTo>
                  <a:lnTo>
                    <a:pt x="44" y="25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46" y="28"/>
                  </a:lnTo>
                  <a:lnTo>
                    <a:pt x="47" y="28"/>
                  </a:lnTo>
                  <a:lnTo>
                    <a:pt x="49" y="28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2" y="30"/>
                  </a:lnTo>
                  <a:lnTo>
                    <a:pt x="54" y="30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8" y="31"/>
                  </a:lnTo>
                  <a:lnTo>
                    <a:pt x="58" y="31"/>
                  </a:lnTo>
                  <a:lnTo>
                    <a:pt x="57" y="33"/>
                  </a:lnTo>
                  <a:lnTo>
                    <a:pt x="54" y="35"/>
                  </a:lnTo>
                  <a:lnTo>
                    <a:pt x="52" y="36"/>
                  </a:lnTo>
                  <a:lnTo>
                    <a:pt x="49" y="38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6" y="41"/>
                  </a:lnTo>
                  <a:lnTo>
                    <a:pt x="44" y="41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4" y="47"/>
                  </a:lnTo>
                  <a:lnTo>
                    <a:pt x="44" y="47"/>
                  </a:lnTo>
                  <a:lnTo>
                    <a:pt x="43" y="49"/>
                  </a:lnTo>
                  <a:lnTo>
                    <a:pt x="43" y="49"/>
                  </a:lnTo>
                  <a:lnTo>
                    <a:pt x="43" y="50"/>
                  </a:lnTo>
                  <a:lnTo>
                    <a:pt x="41" y="50"/>
                  </a:lnTo>
                  <a:lnTo>
                    <a:pt x="41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0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3"/>
                  </a:lnTo>
                  <a:lnTo>
                    <a:pt x="38" y="53"/>
                  </a:lnTo>
                  <a:lnTo>
                    <a:pt x="36" y="53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5" y="55"/>
                  </a:lnTo>
                  <a:lnTo>
                    <a:pt x="35" y="55"/>
                  </a:lnTo>
                  <a:lnTo>
                    <a:pt x="33" y="57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32" y="60"/>
                  </a:lnTo>
                  <a:lnTo>
                    <a:pt x="32" y="60"/>
                  </a:lnTo>
                  <a:lnTo>
                    <a:pt x="25" y="58"/>
                  </a:lnTo>
                  <a:lnTo>
                    <a:pt x="24" y="57"/>
                  </a:lnTo>
                  <a:lnTo>
                    <a:pt x="16" y="57"/>
                  </a:lnTo>
                  <a:lnTo>
                    <a:pt x="13" y="57"/>
                  </a:lnTo>
                  <a:lnTo>
                    <a:pt x="10" y="55"/>
                  </a:lnTo>
                  <a:lnTo>
                    <a:pt x="6" y="53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4"/>
                  </a:lnTo>
                  <a:lnTo>
                    <a:pt x="2" y="42"/>
                  </a:lnTo>
                  <a:lnTo>
                    <a:pt x="2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3" y="41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2" y="36"/>
                  </a:lnTo>
                  <a:lnTo>
                    <a:pt x="3" y="35"/>
                  </a:lnTo>
                  <a:lnTo>
                    <a:pt x="5" y="31"/>
                  </a:lnTo>
                  <a:lnTo>
                    <a:pt x="6" y="28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2" y="25"/>
                  </a:lnTo>
                  <a:lnTo>
                    <a:pt x="25" y="25"/>
                  </a:lnTo>
                  <a:lnTo>
                    <a:pt x="27" y="25"/>
                  </a:lnTo>
                  <a:lnTo>
                    <a:pt x="25" y="25"/>
                  </a:lnTo>
                  <a:lnTo>
                    <a:pt x="27" y="23"/>
                  </a:lnTo>
                  <a:lnTo>
                    <a:pt x="27" y="22"/>
                  </a:lnTo>
                  <a:lnTo>
                    <a:pt x="27" y="20"/>
                  </a:lnTo>
                  <a:lnTo>
                    <a:pt x="25" y="20"/>
                  </a:lnTo>
                  <a:lnTo>
                    <a:pt x="24" y="20"/>
                  </a:lnTo>
                  <a:lnTo>
                    <a:pt x="24" y="19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2" y="16"/>
                  </a:lnTo>
                  <a:lnTo>
                    <a:pt x="21" y="16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4" y="11"/>
                  </a:lnTo>
                  <a:lnTo>
                    <a:pt x="14" y="9"/>
                  </a:lnTo>
                  <a:lnTo>
                    <a:pt x="13" y="9"/>
                  </a:lnTo>
                  <a:lnTo>
                    <a:pt x="13" y="8"/>
                  </a:lnTo>
                  <a:lnTo>
                    <a:pt x="16" y="8"/>
                  </a:lnTo>
                  <a:lnTo>
                    <a:pt x="19" y="8"/>
                  </a:lnTo>
                  <a:lnTo>
                    <a:pt x="19" y="6"/>
                  </a:lnTo>
                  <a:lnTo>
                    <a:pt x="19" y="3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6" name="Freeform 263">
              <a:extLst>
                <a:ext uri="{FF2B5EF4-FFF2-40B4-BE49-F238E27FC236}">
                  <a16:creationId xmlns:a16="http://schemas.microsoft.com/office/drawing/2014/main" id="{993EDDCD-12E5-49B6-B34C-5EB652A14E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92922" y="6100050"/>
              <a:ext cx="331368" cy="177380"/>
            </a:xfrm>
            <a:custGeom>
              <a:avLst/>
              <a:gdLst>
                <a:gd name="T0" fmla="*/ 170 w 170"/>
                <a:gd name="T1" fmla="*/ 89 h 91"/>
                <a:gd name="T2" fmla="*/ 170 w 170"/>
                <a:gd name="T3" fmla="*/ 89 h 91"/>
                <a:gd name="T4" fmla="*/ 170 w 170"/>
                <a:gd name="T5" fmla="*/ 89 h 91"/>
                <a:gd name="T6" fmla="*/ 170 w 170"/>
                <a:gd name="T7" fmla="*/ 91 h 91"/>
                <a:gd name="T8" fmla="*/ 168 w 170"/>
                <a:gd name="T9" fmla="*/ 89 h 91"/>
                <a:gd name="T10" fmla="*/ 167 w 170"/>
                <a:gd name="T11" fmla="*/ 89 h 91"/>
                <a:gd name="T12" fmla="*/ 168 w 170"/>
                <a:gd name="T13" fmla="*/ 89 h 91"/>
                <a:gd name="T14" fmla="*/ 170 w 170"/>
                <a:gd name="T15" fmla="*/ 89 h 91"/>
                <a:gd name="T16" fmla="*/ 9 w 170"/>
                <a:gd name="T17" fmla="*/ 0 h 91"/>
                <a:gd name="T18" fmla="*/ 9 w 170"/>
                <a:gd name="T19" fmla="*/ 0 h 91"/>
                <a:gd name="T20" fmla="*/ 11 w 170"/>
                <a:gd name="T21" fmla="*/ 0 h 91"/>
                <a:gd name="T22" fmla="*/ 14 w 170"/>
                <a:gd name="T23" fmla="*/ 1 h 91"/>
                <a:gd name="T24" fmla="*/ 16 w 170"/>
                <a:gd name="T25" fmla="*/ 1 h 91"/>
                <a:gd name="T26" fmla="*/ 16 w 170"/>
                <a:gd name="T27" fmla="*/ 1 h 91"/>
                <a:gd name="T28" fmla="*/ 17 w 170"/>
                <a:gd name="T29" fmla="*/ 1 h 91"/>
                <a:gd name="T30" fmla="*/ 17 w 170"/>
                <a:gd name="T31" fmla="*/ 1 h 91"/>
                <a:gd name="T32" fmla="*/ 19 w 170"/>
                <a:gd name="T33" fmla="*/ 1 h 91"/>
                <a:gd name="T34" fmla="*/ 19 w 170"/>
                <a:gd name="T35" fmla="*/ 1 h 91"/>
                <a:gd name="T36" fmla="*/ 20 w 170"/>
                <a:gd name="T37" fmla="*/ 3 h 91"/>
                <a:gd name="T38" fmla="*/ 20 w 170"/>
                <a:gd name="T39" fmla="*/ 4 h 91"/>
                <a:gd name="T40" fmla="*/ 22 w 170"/>
                <a:gd name="T41" fmla="*/ 4 h 91"/>
                <a:gd name="T42" fmla="*/ 23 w 170"/>
                <a:gd name="T43" fmla="*/ 6 h 91"/>
                <a:gd name="T44" fmla="*/ 23 w 170"/>
                <a:gd name="T45" fmla="*/ 6 h 91"/>
                <a:gd name="T46" fmla="*/ 23 w 170"/>
                <a:gd name="T47" fmla="*/ 4 h 91"/>
                <a:gd name="T48" fmla="*/ 25 w 170"/>
                <a:gd name="T49" fmla="*/ 4 h 91"/>
                <a:gd name="T50" fmla="*/ 25 w 170"/>
                <a:gd name="T51" fmla="*/ 4 h 91"/>
                <a:gd name="T52" fmla="*/ 27 w 170"/>
                <a:gd name="T53" fmla="*/ 6 h 91"/>
                <a:gd name="T54" fmla="*/ 27 w 170"/>
                <a:gd name="T55" fmla="*/ 7 h 91"/>
                <a:gd name="T56" fmla="*/ 28 w 170"/>
                <a:gd name="T57" fmla="*/ 9 h 91"/>
                <a:gd name="T58" fmla="*/ 28 w 170"/>
                <a:gd name="T59" fmla="*/ 11 h 91"/>
                <a:gd name="T60" fmla="*/ 28 w 170"/>
                <a:gd name="T61" fmla="*/ 11 h 91"/>
                <a:gd name="T62" fmla="*/ 30 w 170"/>
                <a:gd name="T63" fmla="*/ 11 h 91"/>
                <a:gd name="T64" fmla="*/ 31 w 170"/>
                <a:gd name="T65" fmla="*/ 11 h 91"/>
                <a:gd name="T66" fmla="*/ 30 w 170"/>
                <a:gd name="T67" fmla="*/ 12 h 91"/>
                <a:gd name="T68" fmla="*/ 31 w 170"/>
                <a:gd name="T69" fmla="*/ 14 h 91"/>
                <a:gd name="T70" fmla="*/ 33 w 170"/>
                <a:gd name="T71" fmla="*/ 14 h 91"/>
                <a:gd name="T72" fmla="*/ 31 w 170"/>
                <a:gd name="T73" fmla="*/ 15 h 91"/>
                <a:gd name="T74" fmla="*/ 30 w 170"/>
                <a:gd name="T75" fmla="*/ 15 h 91"/>
                <a:gd name="T76" fmla="*/ 28 w 170"/>
                <a:gd name="T77" fmla="*/ 17 h 91"/>
                <a:gd name="T78" fmla="*/ 28 w 170"/>
                <a:gd name="T79" fmla="*/ 17 h 91"/>
                <a:gd name="T80" fmla="*/ 25 w 170"/>
                <a:gd name="T81" fmla="*/ 15 h 91"/>
                <a:gd name="T82" fmla="*/ 25 w 170"/>
                <a:gd name="T83" fmla="*/ 12 h 91"/>
                <a:gd name="T84" fmla="*/ 23 w 170"/>
                <a:gd name="T85" fmla="*/ 11 h 91"/>
                <a:gd name="T86" fmla="*/ 22 w 170"/>
                <a:gd name="T87" fmla="*/ 9 h 91"/>
                <a:gd name="T88" fmla="*/ 22 w 170"/>
                <a:gd name="T89" fmla="*/ 9 h 91"/>
                <a:gd name="T90" fmla="*/ 20 w 170"/>
                <a:gd name="T91" fmla="*/ 9 h 91"/>
                <a:gd name="T92" fmla="*/ 19 w 170"/>
                <a:gd name="T93" fmla="*/ 9 h 91"/>
                <a:gd name="T94" fmla="*/ 17 w 170"/>
                <a:gd name="T95" fmla="*/ 7 h 91"/>
                <a:gd name="T96" fmla="*/ 17 w 170"/>
                <a:gd name="T97" fmla="*/ 6 h 91"/>
                <a:gd name="T98" fmla="*/ 17 w 170"/>
                <a:gd name="T99" fmla="*/ 6 h 91"/>
                <a:gd name="T100" fmla="*/ 16 w 170"/>
                <a:gd name="T101" fmla="*/ 6 h 91"/>
                <a:gd name="T102" fmla="*/ 14 w 170"/>
                <a:gd name="T103" fmla="*/ 6 h 91"/>
                <a:gd name="T104" fmla="*/ 12 w 170"/>
                <a:gd name="T105" fmla="*/ 4 h 91"/>
                <a:gd name="T106" fmla="*/ 8 w 170"/>
                <a:gd name="T107" fmla="*/ 3 h 91"/>
                <a:gd name="T108" fmla="*/ 6 w 170"/>
                <a:gd name="T109" fmla="*/ 3 h 91"/>
                <a:gd name="T110" fmla="*/ 4 w 170"/>
                <a:gd name="T111" fmla="*/ 1 h 91"/>
                <a:gd name="T112" fmla="*/ 4 w 170"/>
                <a:gd name="T113" fmla="*/ 1 h 91"/>
                <a:gd name="T114" fmla="*/ 6 w 170"/>
                <a:gd name="T115" fmla="*/ 0 h 91"/>
                <a:gd name="T116" fmla="*/ 1 w 170"/>
                <a:gd name="T117" fmla="*/ 0 h 91"/>
                <a:gd name="T118" fmla="*/ 0 w 170"/>
                <a:gd name="T119" fmla="*/ 0 h 91"/>
                <a:gd name="T120" fmla="*/ 1 w 170"/>
                <a:gd name="T121" fmla="*/ 0 h 91"/>
                <a:gd name="T122" fmla="*/ 8 w 170"/>
                <a:gd name="T123" fmla="*/ 0 h 91"/>
                <a:gd name="T124" fmla="*/ 9 w 170"/>
                <a:gd name="T12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0" h="91">
                  <a:moveTo>
                    <a:pt x="170" y="89"/>
                  </a:moveTo>
                  <a:lnTo>
                    <a:pt x="170" y="89"/>
                  </a:lnTo>
                  <a:lnTo>
                    <a:pt x="170" y="89"/>
                  </a:lnTo>
                  <a:lnTo>
                    <a:pt x="170" y="91"/>
                  </a:lnTo>
                  <a:lnTo>
                    <a:pt x="168" y="89"/>
                  </a:lnTo>
                  <a:lnTo>
                    <a:pt x="167" y="89"/>
                  </a:lnTo>
                  <a:lnTo>
                    <a:pt x="168" y="89"/>
                  </a:lnTo>
                  <a:lnTo>
                    <a:pt x="170" y="89"/>
                  </a:lnTo>
                  <a:close/>
                  <a:moveTo>
                    <a:pt x="9" y="0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19" y="1"/>
                  </a:lnTo>
                  <a:lnTo>
                    <a:pt x="20" y="3"/>
                  </a:lnTo>
                  <a:lnTo>
                    <a:pt x="20" y="4"/>
                  </a:lnTo>
                  <a:lnTo>
                    <a:pt x="22" y="4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3" y="4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7" y="6"/>
                  </a:lnTo>
                  <a:lnTo>
                    <a:pt x="27" y="7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30" y="11"/>
                  </a:lnTo>
                  <a:lnTo>
                    <a:pt x="31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4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8" y="17"/>
                  </a:lnTo>
                  <a:lnTo>
                    <a:pt x="28" y="17"/>
                  </a:lnTo>
                  <a:lnTo>
                    <a:pt x="25" y="15"/>
                  </a:lnTo>
                  <a:lnTo>
                    <a:pt x="25" y="12"/>
                  </a:lnTo>
                  <a:lnTo>
                    <a:pt x="23" y="11"/>
                  </a:lnTo>
                  <a:lnTo>
                    <a:pt x="22" y="9"/>
                  </a:lnTo>
                  <a:lnTo>
                    <a:pt x="22" y="9"/>
                  </a:lnTo>
                  <a:lnTo>
                    <a:pt x="20" y="9"/>
                  </a:lnTo>
                  <a:lnTo>
                    <a:pt x="19" y="9"/>
                  </a:lnTo>
                  <a:lnTo>
                    <a:pt x="17" y="7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6" y="6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8" y="3"/>
                  </a:lnTo>
                  <a:lnTo>
                    <a:pt x="6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8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7" name="Freeform 264">
              <a:extLst>
                <a:ext uri="{FF2B5EF4-FFF2-40B4-BE49-F238E27FC236}">
                  <a16:creationId xmlns:a16="http://schemas.microsoft.com/office/drawing/2014/main" id="{1B15EBB6-DD17-4FDA-BABC-55CBA83856A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8573" y="3176218"/>
              <a:ext cx="241703" cy="220263"/>
            </a:xfrm>
            <a:custGeom>
              <a:avLst/>
              <a:gdLst>
                <a:gd name="T0" fmla="*/ 66 w 124"/>
                <a:gd name="T1" fmla="*/ 105 h 113"/>
                <a:gd name="T2" fmla="*/ 88 w 124"/>
                <a:gd name="T3" fmla="*/ 107 h 113"/>
                <a:gd name="T4" fmla="*/ 93 w 124"/>
                <a:gd name="T5" fmla="*/ 112 h 113"/>
                <a:gd name="T6" fmla="*/ 57 w 124"/>
                <a:gd name="T7" fmla="*/ 108 h 113"/>
                <a:gd name="T8" fmla="*/ 109 w 124"/>
                <a:gd name="T9" fmla="*/ 105 h 113"/>
                <a:gd name="T10" fmla="*/ 47 w 124"/>
                <a:gd name="T11" fmla="*/ 91 h 113"/>
                <a:gd name="T12" fmla="*/ 117 w 124"/>
                <a:gd name="T13" fmla="*/ 93 h 113"/>
                <a:gd name="T14" fmla="*/ 83 w 124"/>
                <a:gd name="T15" fmla="*/ 88 h 113"/>
                <a:gd name="T16" fmla="*/ 118 w 124"/>
                <a:gd name="T17" fmla="*/ 86 h 113"/>
                <a:gd name="T18" fmla="*/ 82 w 124"/>
                <a:gd name="T19" fmla="*/ 83 h 113"/>
                <a:gd name="T20" fmla="*/ 107 w 124"/>
                <a:gd name="T21" fmla="*/ 82 h 113"/>
                <a:gd name="T22" fmla="*/ 74 w 124"/>
                <a:gd name="T23" fmla="*/ 80 h 113"/>
                <a:gd name="T24" fmla="*/ 104 w 124"/>
                <a:gd name="T25" fmla="*/ 79 h 113"/>
                <a:gd name="T26" fmla="*/ 83 w 124"/>
                <a:gd name="T27" fmla="*/ 80 h 113"/>
                <a:gd name="T28" fmla="*/ 69 w 124"/>
                <a:gd name="T29" fmla="*/ 74 h 113"/>
                <a:gd name="T30" fmla="*/ 83 w 124"/>
                <a:gd name="T31" fmla="*/ 72 h 113"/>
                <a:gd name="T32" fmla="*/ 77 w 124"/>
                <a:gd name="T33" fmla="*/ 67 h 113"/>
                <a:gd name="T34" fmla="*/ 68 w 124"/>
                <a:gd name="T35" fmla="*/ 67 h 113"/>
                <a:gd name="T36" fmla="*/ 104 w 124"/>
                <a:gd name="T37" fmla="*/ 66 h 113"/>
                <a:gd name="T38" fmla="*/ 77 w 124"/>
                <a:gd name="T39" fmla="*/ 66 h 113"/>
                <a:gd name="T40" fmla="*/ 55 w 124"/>
                <a:gd name="T41" fmla="*/ 64 h 113"/>
                <a:gd name="T42" fmla="*/ 13 w 124"/>
                <a:gd name="T43" fmla="*/ 61 h 113"/>
                <a:gd name="T44" fmla="*/ 13 w 124"/>
                <a:gd name="T45" fmla="*/ 55 h 113"/>
                <a:gd name="T46" fmla="*/ 93 w 124"/>
                <a:gd name="T47" fmla="*/ 55 h 113"/>
                <a:gd name="T48" fmla="*/ 16 w 124"/>
                <a:gd name="T49" fmla="*/ 49 h 113"/>
                <a:gd name="T50" fmla="*/ 72 w 124"/>
                <a:gd name="T51" fmla="*/ 49 h 113"/>
                <a:gd name="T52" fmla="*/ 65 w 124"/>
                <a:gd name="T53" fmla="*/ 52 h 113"/>
                <a:gd name="T54" fmla="*/ 69 w 124"/>
                <a:gd name="T55" fmla="*/ 63 h 113"/>
                <a:gd name="T56" fmla="*/ 58 w 124"/>
                <a:gd name="T57" fmla="*/ 55 h 113"/>
                <a:gd name="T58" fmla="*/ 54 w 124"/>
                <a:gd name="T59" fmla="*/ 45 h 113"/>
                <a:gd name="T60" fmla="*/ 99 w 124"/>
                <a:gd name="T61" fmla="*/ 44 h 113"/>
                <a:gd name="T62" fmla="*/ 93 w 124"/>
                <a:gd name="T63" fmla="*/ 44 h 113"/>
                <a:gd name="T64" fmla="*/ 3 w 124"/>
                <a:gd name="T65" fmla="*/ 34 h 113"/>
                <a:gd name="T66" fmla="*/ 83 w 124"/>
                <a:gd name="T67" fmla="*/ 28 h 113"/>
                <a:gd name="T68" fmla="*/ 77 w 124"/>
                <a:gd name="T69" fmla="*/ 30 h 113"/>
                <a:gd name="T70" fmla="*/ 72 w 124"/>
                <a:gd name="T71" fmla="*/ 15 h 113"/>
                <a:gd name="T72" fmla="*/ 99 w 124"/>
                <a:gd name="T73" fmla="*/ 1 h 113"/>
                <a:gd name="T74" fmla="*/ 93 w 124"/>
                <a:gd name="T75" fmla="*/ 17 h 113"/>
                <a:gd name="T76" fmla="*/ 66 w 124"/>
                <a:gd name="T77" fmla="*/ 15 h 113"/>
                <a:gd name="T78" fmla="*/ 65 w 124"/>
                <a:gd name="T79" fmla="*/ 25 h 113"/>
                <a:gd name="T80" fmla="*/ 54 w 124"/>
                <a:gd name="T81" fmla="*/ 25 h 113"/>
                <a:gd name="T82" fmla="*/ 44 w 124"/>
                <a:gd name="T83" fmla="*/ 20 h 113"/>
                <a:gd name="T84" fmla="*/ 50 w 124"/>
                <a:gd name="T85" fmla="*/ 44 h 113"/>
                <a:gd name="T86" fmla="*/ 42 w 124"/>
                <a:gd name="T87" fmla="*/ 49 h 113"/>
                <a:gd name="T88" fmla="*/ 63 w 124"/>
                <a:gd name="T89" fmla="*/ 66 h 113"/>
                <a:gd name="T90" fmla="*/ 49 w 124"/>
                <a:gd name="T91" fmla="*/ 66 h 113"/>
                <a:gd name="T92" fmla="*/ 50 w 124"/>
                <a:gd name="T93" fmla="*/ 72 h 113"/>
                <a:gd name="T94" fmla="*/ 49 w 124"/>
                <a:gd name="T95" fmla="*/ 88 h 113"/>
                <a:gd name="T96" fmla="*/ 35 w 124"/>
                <a:gd name="T97" fmla="*/ 79 h 113"/>
                <a:gd name="T98" fmla="*/ 22 w 124"/>
                <a:gd name="T99" fmla="*/ 66 h 113"/>
                <a:gd name="T100" fmla="*/ 46 w 124"/>
                <a:gd name="T101" fmla="*/ 63 h 113"/>
                <a:gd name="T102" fmla="*/ 46 w 124"/>
                <a:gd name="T103" fmla="*/ 58 h 113"/>
                <a:gd name="T104" fmla="*/ 24 w 124"/>
                <a:gd name="T105" fmla="*/ 55 h 113"/>
                <a:gd name="T106" fmla="*/ 22 w 124"/>
                <a:gd name="T107" fmla="*/ 47 h 113"/>
                <a:gd name="T108" fmla="*/ 6 w 124"/>
                <a:gd name="T109" fmla="*/ 34 h 113"/>
                <a:gd name="T110" fmla="*/ 11 w 124"/>
                <a:gd name="T111" fmla="*/ 30 h 113"/>
                <a:gd name="T112" fmla="*/ 20 w 124"/>
                <a:gd name="T113" fmla="*/ 19 h 113"/>
                <a:gd name="T114" fmla="*/ 36 w 124"/>
                <a:gd name="T115" fmla="*/ 9 h 113"/>
                <a:gd name="T116" fmla="*/ 55 w 124"/>
                <a:gd name="T117" fmla="*/ 6 h 113"/>
                <a:gd name="T118" fmla="*/ 71 w 124"/>
                <a:gd name="T119" fmla="*/ 4 h 113"/>
                <a:gd name="T120" fmla="*/ 93 w 124"/>
                <a:gd name="T121" fmla="*/ 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4" h="113">
                  <a:moveTo>
                    <a:pt x="58" y="102"/>
                  </a:moveTo>
                  <a:lnTo>
                    <a:pt x="60" y="102"/>
                  </a:lnTo>
                  <a:lnTo>
                    <a:pt x="60" y="104"/>
                  </a:lnTo>
                  <a:lnTo>
                    <a:pt x="60" y="104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3" y="104"/>
                  </a:lnTo>
                  <a:lnTo>
                    <a:pt x="65" y="102"/>
                  </a:lnTo>
                  <a:lnTo>
                    <a:pt x="65" y="102"/>
                  </a:lnTo>
                  <a:lnTo>
                    <a:pt x="66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4"/>
                  </a:lnTo>
                  <a:lnTo>
                    <a:pt x="65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6" y="105"/>
                  </a:lnTo>
                  <a:lnTo>
                    <a:pt x="68" y="107"/>
                  </a:lnTo>
                  <a:lnTo>
                    <a:pt x="68" y="107"/>
                  </a:lnTo>
                  <a:lnTo>
                    <a:pt x="69" y="107"/>
                  </a:lnTo>
                  <a:lnTo>
                    <a:pt x="71" y="107"/>
                  </a:lnTo>
                  <a:lnTo>
                    <a:pt x="72" y="105"/>
                  </a:lnTo>
                  <a:lnTo>
                    <a:pt x="72" y="105"/>
                  </a:lnTo>
                  <a:lnTo>
                    <a:pt x="77" y="105"/>
                  </a:lnTo>
                  <a:lnTo>
                    <a:pt x="79" y="107"/>
                  </a:lnTo>
                  <a:lnTo>
                    <a:pt x="82" y="107"/>
                  </a:lnTo>
                  <a:lnTo>
                    <a:pt x="83" y="107"/>
                  </a:lnTo>
                  <a:lnTo>
                    <a:pt x="85" y="107"/>
                  </a:lnTo>
                  <a:lnTo>
                    <a:pt x="88" y="107"/>
                  </a:lnTo>
                  <a:lnTo>
                    <a:pt x="88" y="107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88" y="110"/>
                  </a:lnTo>
                  <a:lnTo>
                    <a:pt x="90" y="110"/>
                  </a:lnTo>
                  <a:lnTo>
                    <a:pt x="90" y="110"/>
                  </a:lnTo>
                  <a:lnTo>
                    <a:pt x="91" y="108"/>
                  </a:lnTo>
                  <a:lnTo>
                    <a:pt x="95" y="108"/>
                  </a:lnTo>
                  <a:lnTo>
                    <a:pt x="96" y="107"/>
                  </a:lnTo>
                  <a:lnTo>
                    <a:pt x="96" y="107"/>
                  </a:lnTo>
                  <a:lnTo>
                    <a:pt x="96" y="108"/>
                  </a:lnTo>
                  <a:lnTo>
                    <a:pt x="96" y="110"/>
                  </a:lnTo>
                  <a:lnTo>
                    <a:pt x="95" y="110"/>
                  </a:lnTo>
                  <a:lnTo>
                    <a:pt x="95" y="112"/>
                  </a:lnTo>
                  <a:lnTo>
                    <a:pt x="95" y="112"/>
                  </a:lnTo>
                  <a:lnTo>
                    <a:pt x="93" y="112"/>
                  </a:lnTo>
                  <a:lnTo>
                    <a:pt x="90" y="112"/>
                  </a:lnTo>
                  <a:lnTo>
                    <a:pt x="87" y="112"/>
                  </a:lnTo>
                  <a:lnTo>
                    <a:pt x="80" y="113"/>
                  </a:lnTo>
                  <a:lnTo>
                    <a:pt x="74" y="113"/>
                  </a:lnTo>
                  <a:lnTo>
                    <a:pt x="74" y="113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2" y="112"/>
                  </a:lnTo>
                  <a:lnTo>
                    <a:pt x="71" y="110"/>
                  </a:lnTo>
                  <a:lnTo>
                    <a:pt x="69" y="110"/>
                  </a:lnTo>
                  <a:lnTo>
                    <a:pt x="63" y="108"/>
                  </a:lnTo>
                  <a:lnTo>
                    <a:pt x="61" y="108"/>
                  </a:lnTo>
                  <a:lnTo>
                    <a:pt x="58" y="108"/>
                  </a:lnTo>
                  <a:lnTo>
                    <a:pt x="58" y="108"/>
                  </a:lnTo>
                  <a:lnTo>
                    <a:pt x="57" y="108"/>
                  </a:lnTo>
                  <a:lnTo>
                    <a:pt x="57" y="107"/>
                  </a:lnTo>
                  <a:lnTo>
                    <a:pt x="57" y="105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7" y="104"/>
                  </a:lnTo>
                  <a:lnTo>
                    <a:pt x="58" y="104"/>
                  </a:lnTo>
                  <a:lnTo>
                    <a:pt x="58" y="104"/>
                  </a:lnTo>
                  <a:lnTo>
                    <a:pt x="58" y="102"/>
                  </a:lnTo>
                  <a:lnTo>
                    <a:pt x="58" y="102"/>
                  </a:lnTo>
                  <a:close/>
                  <a:moveTo>
                    <a:pt x="109" y="99"/>
                  </a:moveTo>
                  <a:lnTo>
                    <a:pt x="109" y="101"/>
                  </a:lnTo>
                  <a:lnTo>
                    <a:pt x="109" y="102"/>
                  </a:lnTo>
                  <a:lnTo>
                    <a:pt x="109" y="104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9" y="105"/>
                  </a:lnTo>
                  <a:lnTo>
                    <a:pt x="107" y="105"/>
                  </a:lnTo>
                  <a:lnTo>
                    <a:pt x="107" y="104"/>
                  </a:lnTo>
                  <a:lnTo>
                    <a:pt x="107" y="102"/>
                  </a:lnTo>
                  <a:lnTo>
                    <a:pt x="109" y="101"/>
                  </a:lnTo>
                  <a:lnTo>
                    <a:pt x="109" y="99"/>
                  </a:lnTo>
                  <a:lnTo>
                    <a:pt x="109" y="99"/>
                  </a:lnTo>
                  <a:close/>
                  <a:moveTo>
                    <a:pt x="47" y="90"/>
                  </a:moveTo>
                  <a:lnTo>
                    <a:pt x="49" y="91"/>
                  </a:lnTo>
                  <a:lnTo>
                    <a:pt x="50" y="93"/>
                  </a:lnTo>
                  <a:lnTo>
                    <a:pt x="49" y="93"/>
                  </a:lnTo>
                  <a:lnTo>
                    <a:pt x="49" y="94"/>
                  </a:lnTo>
                  <a:lnTo>
                    <a:pt x="47" y="93"/>
                  </a:lnTo>
                  <a:lnTo>
                    <a:pt x="47" y="93"/>
                  </a:lnTo>
                  <a:lnTo>
                    <a:pt x="47" y="91"/>
                  </a:lnTo>
                  <a:lnTo>
                    <a:pt x="47" y="90"/>
                  </a:lnTo>
                  <a:lnTo>
                    <a:pt x="47" y="90"/>
                  </a:lnTo>
                  <a:close/>
                  <a:moveTo>
                    <a:pt x="124" y="90"/>
                  </a:moveTo>
                  <a:lnTo>
                    <a:pt x="124" y="90"/>
                  </a:lnTo>
                  <a:lnTo>
                    <a:pt x="123" y="93"/>
                  </a:lnTo>
                  <a:lnTo>
                    <a:pt x="121" y="94"/>
                  </a:lnTo>
                  <a:lnTo>
                    <a:pt x="121" y="94"/>
                  </a:lnTo>
                  <a:lnTo>
                    <a:pt x="120" y="96"/>
                  </a:lnTo>
                  <a:lnTo>
                    <a:pt x="118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4"/>
                  </a:lnTo>
                  <a:lnTo>
                    <a:pt x="117" y="94"/>
                  </a:lnTo>
                  <a:lnTo>
                    <a:pt x="117" y="93"/>
                  </a:lnTo>
                  <a:lnTo>
                    <a:pt x="117" y="93"/>
                  </a:lnTo>
                  <a:lnTo>
                    <a:pt x="118" y="91"/>
                  </a:lnTo>
                  <a:lnTo>
                    <a:pt x="120" y="90"/>
                  </a:lnTo>
                  <a:lnTo>
                    <a:pt x="123" y="90"/>
                  </a:lnTo>
                  <a:lnTo>
                    <a:pt x="124" y="90"/>
                  </a:lnTo>
                  <a:close/>
                  <a:moveTo>
                    <a:pt x="83" y="88"/>
                  </a:moveTo>
                  <a:lnTo>
                    <a:pt x="83" y="90"/>
                  </a:lnTo>
                  <a:lnTo>
                    <a:pt x="83" y="90"/>
                  </a:lnTo>
                  <a:lnTo>
                    <a:pt x="83" y="91"/>
                  </a:lnTo>
                  <a:lnTo>
                    <a:pt x="82" y="90"/>
                  </a:lnTo>
                  <a:lnTo>
                    <a:pt x="83" y="90"/>
                  </a:lnTo>
                  <a:lnTo>
                    <a:pt x="83" y="90"/>
                  </a:lnTo>
                  <a:lnTo>
                    <a:pt x="83" y="88"/>
                  </a:lnTo>
                  <a:lnTo>
                    <a:pt x="83" y="88"/>
                  </a:lnTo>
                  <a:lnTo>
                    <a:pt x="83" y="88"/>
                  </a:lnTo>
                  <a:close/>
                  <a:moveTo>
                    <a:pt x="98" y="85"/>
                  </a:moveTo>
                  <a:lnTo>
                    <a:pt x="98" y="86"/>
                  </a:lnTo>
                  <a:lnTo>
                    <a:pt x="98" y="86"/>
                  </a:lnTo>
                  <a:lnTo>
                    <a:pt x="98" y="86"/>
                  </a:lnTo>
                  <a:lnTo>
                    <a:pt x="96" y="88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6" y="86"/>
                  </a:lnTo>
                  <a:lnTo>
                    <a:pt x="98" y="86"/>
                  </a:lnTo>
                  <a:lnTo>
                    <a:pt x="98" y="85"/>
                  </a:lnTo>
                  <a:close/>
                  <a:moveTo>
                    <a:pt x="118" y="85"/>
                  </a:move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6"/>
                  </a:lnTo>
                  <a:lnTo>
                    <a:pt x="118" y="85"/>
                  </a:lnTo>
                  <a:lnTo>
                    <a:pt x="118" y="85"/>
                  </a:lnTo>
                  <a:close/>
                  <a:moveTo>
                    <a:pt x="71" y="83"/>
                  </a:moveTo>
                  <a:lnTo>
                    <a:pt x="71" y="85"/>
                  </a:lnTo>
                  <a:lnTo>
                    <a:pt x="71" y="85"/>
                  </a:lnTo>
                  <a:lnTo>
                    <a:pt x="68" y="85"/>
                  </a:lnTo>
                  <a:lnTo>
                    <a:pt x="68" y="85"/>
                  </a:lnTo>
                  <a:lnTo>
                    <a:pt x="68" y="83"/>
                  </a:lnTo>
                  <a:lnTo>
                    <a:pt x="69" y="85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71" y="83"/>
                  </a:lnTo>
                  <a:close/>
                  <a:moveTo>
                    <a:pt x="82" y="83"/>
                  </a:moveTo>
                  <a:lnTo>
                    <a:pt x="83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2" y="85"/>
                  </a:lnTo>
                  <a:lnTo>
                    <a:pt x="80" y="83"/>
                  </a:lnTo>
                  <a:lnTo>
                    <a:pt x="82" y="83"/>
                  </a:lnTo>
                  <a:close/>
                  <a:moveTo>
                    <a:pt x="110" y="82"/>
                  </a:moveTo>
                  <a:lnTo>
                    <a:pt x="112" y="82"/>
                  </a:lnTo>
                  <a:lnTo>
                    <a:pt x="109" y="83"/>
                  </a:lnTo>
                  <a:lnTo>
                    <a:pt x="109" y="83"/>
                  </a:lnTo>
                  <a:lnTo>
                    <a:pt x="107" y="83"/>
                  </a:lnTo>
                  <a:lnTo>
                    <a:pt x="106" y="83"/>
                  </a:lnTo>
                  <a:lnTo>
                    <a:pt x="106" y="85"/>
                  </a:lnTo>
                  <a:lnTo>
                    <a:pt x="106" y="83"/>
                  </a:lnTo>
                  <a:lnTo>
                    <a:pt x="107" y="82"/>
                  </a:lnTo>
                  <a:lnTo>
                    <a:pt x="109" y="82"/>
                  </a:lnTo>
                  <a:lnTo>
                    <a:pt x="110" y="82"/>
                  </a:lnTo>
                  <a:close/>
                  <a:moveTo>
                    <a:pt x="91" y="80"/>
                  </a:moveTo>
                  <a:lnTo>
                    <a:pt x="93" y="82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88" y="83"/>
                  </a:lnTo>
                  <a:lnTo>
                    <a:pt x="90" y="82"/>
                  </a:lnTo>
                  <a:lnTo>
                    <a:pt x="90" y="82"/>
                  </a:lnTo>
                  <a:lnTo>
                    <a:pt x="91" y="82"/>
                  </a:lnTo>
                  <a:lnTo>
                    <a:pt x="91" y="80"/>
                  </a:lnTo>
                  <a:close/>
                  <a:moveTo>
                    <a:pt x="72" y="79"/>
                  </a:moveTo>
                  <a:lnTo>
                    <a:pt x="74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80"/>
                  </a:lnTo>
                  <a:lnTo>
                    <a:pt x="72" y="79"/>
                  </a:lnTo>
                  <a:lnTo>
                    <a:pt x="72" y="79"/>
                  </a:lnTo>
                  <a:close/>
                  <a:moveTo>
                    <a:pt x="104" y="79"/>
                  </a:moveTo>
                  <a:lnTo>
                    <a:pt x="106" y="79"/>
                  </a:lnTo>
                  <a:lnTo>
                    <a:pt x="106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7" y="80"/>
                  </a:lnTo>
                  <a:lnTo>
                    <a:pt x="106" y="80"/>
                  </a:lnTo>
                  <a:lnTo>
                    <a:pt x="106" y="79"/>
                  </a:lnTo>
                  <a:lnTo>
                    <a:pt x="104" y="79"/>
                  </a:lnTo>
                  <a:close/>
                  <a:moveTo>
                    <a:pt x="80" y="77"/>
                  </a:moveTo>
                  <a:lnTo>
                    <a:pt x="82" y="77"/>
                  </a:lnTo>
                  <a:lnTo>
                    <a:pt x="80" y="79"/>
                  </a:lnTo>
                  <a:lnTo>
                    <a:pt x="82" y="79"/>
                  </a:lnTo>
                  <a:lnTo>
                    <a:pt x="80" y="80"/>
                  </a:lnTo>
                  <a:lnTo>
                    <a:pt x="79" y="80"/>
                  </a:lnTo>
                  <a:lnTo>
                    <a:pt x="79" y="79"/>
                  </a:lnTo>
                  <a:lnTo>
                    <a:pt x="79" y="77"/>
                  </a:lnTo>
                  <a:lnTo>
                    <a:pt x="80" y="77"/>
                  </a:lnTo>
                  <a:close/>
                  <a:moveTo>
                    <a:pt x="85" y="77"/>
                  </a:moveTo>
                  <a:lnTo>
                    <a:pt x="85" y="77"/>
                  </a:lnTo>
                  <a:lnTo>
                    <a:pt x="85" y="77"/>
                  </a:lnTo>
                  <a:lnTo>
                    <a:pt x="85" y="79"/>
                  </a:lnTo>
                  <a:lnTo>
                    <a:pt x="85" y="80"/>
                  </a:lnTo>
                  <a:lnTo>
                    <a:pt x="83" y="80"/>
                  </a:lnTo>
                  <a:lnTo>
                    <a:pt x="83" y="80"/>
                  </a:lnTo>
                  <a:lnTo>
                    <a:pt x="82" y="79"/>
                  </a:lnTo>
                  <a:lnTo>
                    <a:pt x="85" y="77"/>
                  </a:lnTo>
                  <a:close/>
                  <a:moveTo>
                    <a:pt x="69" y="75"/>
                  </a:moveTo>
                  <a:lnTo>
                    <a:pt x="71" y="77"/>
                  </a:lnTo>
                  <a:lnTo>
                    <a:pt x="71" y="77"/>
                  </a:lnTo>
                  <a:lnTo>
                    <a:pt x="71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7"/>
                  </a:lnTo>
                  <a:lnTo>
                    <a:pt x="69" y="75"/>
                  </a:lnTo>
                  <a:close/>
                  <a:moveTo>
                    <a:pt x="69" y="72"/>
                  </a:moveTo>
                  <a:lnTo>
                    <a:pt x="69" y="72"/>
                  </a:lnTo>
                  <a:lnTo>
                    <a:pt x="69" y="72"/>
                  </a:lnTo>
                  <a:lnTo>
                    <a:pt x="69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9" y="72"/>
                  </a:lnTo>
                  <a:close/>
                  <a:moveTo>
                    <a:pt x="76" y="71"/>
                  </a:moveTo>
                  <a:lnTo>
                    <a:pt x="76" y="71"/>
                  </a:lnTo>
                  <a:lnTo>
                    <a:pt x="76" y="74"/>
                  </a:lnTo>
                  <a:lnTo>
                    <a:pt x="76" y="74"/>
                  </a:lnTo>
                  <a:lnTo>
                    <a:pt x="76" y="72"/>
                  </a:lnTo>
                  <a:lnTo>
                    <a:pt x="76" y="72"/>
                  </a:lnTo>
                  <a:lnTo>
                    <a:pt x="76" y="71"/>
                  </a:lnTo>
                  <a:close/>
                  <a:moveTo>
                    <a:pt x="82" y="71"/>
                  </a:moveTo>
                  <a:lnTo>
                    <a:pt x="83" y="72"/>
                  </a:lnTo>
                  <a:lnTo>
                    <a:pt x="83" y="72"/>
                  </a:lnTo>
                  <a:lnTo>
                    <a:pt x="83" y="72"/>
                  </a:lnTo>
                  <a:lnTo>
                    <a:pt x="82" y="72"/>
                  </a:lnTo>
                  <a:lnTo>
                    <a:pt x="82" y="71"/>
                  </a:lnTo>
                  <a:lnTo>
                    <a:pt x="82" y="71"/>
                  </a:lnTo>
                  <a:close/>
                  <a:moveTo>
                    <a:pt x="96" y="69"/>
                  </a:moveTo>
                  <a:lnTo>
                    <a:pt x="96" y="69"/>
                  </a:lnTo>
                  <a:lnTo>
                    <a:pt x="95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1" y="71"/>
                  </a:lnTo>
                  <a:lnTo>
                    <a:pt x="93" y="69"/>
                  </a:lnTo>
                  <a:lnTo>
                    <a:pt x="95" y="69"/>
                  </a:lnTo>
                  <a:lnTo>
                    <a:pt x="96" y="69"/>
                  </a:lnTo>
                  <a:lnTo>
                    <a:pt x="96" y="69"/>
                  </a:lnTo>
                  <a:close/>
                  <a:moveTo>
                    <a:pt x="77" y="67"/>
                  </a:moveTo>
                  <a:lnTo>
                    <a:pt x="79" y="69"/>
                  </a:lnTo>
                  <a:lnTo>
                    <a:pt x="80" y="69"/>
                  </a:lnTo>
                  <a:lnTo>
                    <a:pt x="80" y="69"/>
                  </a:lnTo>
                  <a:lnTo>
                    <a:pt x="80" y="71"/>
                  </a:lnTo>
                  <a:lnTo>
                    <a:pt x="79" y="71"/>
                  </a:lnTo>
                  <a:lnTo>
                    <a:pt x="77" y="69"/>
                  </a:lnTo>
                  <a:lnTo>
                    <a:pt x="77" y="69"/>
                  </a:lnTo>
                  <a:lnTo>
                    <a:pt x="77" y="67"/>
                  </a:lnTo>
                  <a:lnTo>
                    <a:pt x="77" y="67"/>
                  </a:lnTo>
                  <a:close/>
                  <a:moveTo>
                    <a:pt x="68" y="67"/>
                  </a:moveTo>
                  <a:lnTo>
                    <a:pt x="68" y="69"/>
                  </a:lnTo>
                  <a:lnTo>
                    <a:pt x="68" y="71"/>
                  </a:lnTo>
                  <a:lnTo>
                    <a:pt x="66" y="71"/>
                  </a:lnTo>
                  <a:lnTo>
                    <a:pt x="66" y="69"/>
                  </a:lnTo>
                  <a:lnTo>
                    <a:pt x="68" y="67"/>
                  </a:lnTo>
                  <a:lnTo>
                    <a:pt x="68" y="67"/>
                  </a:lnTo>
                  <a:close/>
                  <a:moveTo>
                    <a:pt x="104" y="66"/>
                  </a:moveTo>
                  <a:lnTo>
                    <a:pt x="106" y="66"/>
                  </a:lnTo>
                  <a:lnTo>
                    <a:pt x="106" y="66"/>
                  </a:lnTo>
                  <a:lnTo>
                    <a:pt x="107" y="67"/>
                  </a:lnTo>
                  <a:lnTo>
                    <a:pt x="107" y="67"/>
                  </a:lnTo>
                  <a:lnTo>
                    <a:pt x="106" y="67"/>
                  </a:lnTo>
                  <a:lnTo>
                    <a:pt x="104" y="69"/>
                  </a:lnTo>
                  <a:lnTo>
                    <a:pt x="102" y="69"/>
                  </a:lnTo>
                  <a:lnTo>
                    <a:pt x="102" y="67"/>
                  </a:lnTo>
                  <a:lnTo>
                    <a:pt x="101" y="67"/>
                  </a:lnTo>
                  <a:lnTo>
                    <a:pt x="99" y="67"/>
                  </a:lnTo>
                  <a:lnTo>
                    <a:pt x="101" y="66"/>
                  </a:lnTo>
                  <a:lnTo>
                    <a:pt x="102" y="66"/>
                  </a:lnTo>
                  <a:lnTo>
                    <a:pt x="104" y="66"/>
                  </a:lnTo>
                  <a:close/>
                  <a:moveTo>
                    <a:pt x="14" y="64"/>
                  </a:moveTo>
                  <a:lnTo>
                    <a:pt x="16" y="66"/>
                  </a:lnTo>
                  <a:lnTo>
                    <a:pt x="17" y="66"/>
                  </a:lnTo>
                  <a:lnTo>
                    <a:pt x="17" y="66"/>
                  </a:lnTo>
                  <a:lnTo>
                    <a:pt x="19" y="67"/>
                  </a:lnTo>
                  <a:lnTo>
                    <a:pt x="17" y="67"/>
                  </a:lnTo>
                  <a:lnTo>
                    <a:pt x="17" y="69"/>
                  </a:lnTo>
                  <a:lnTo>
                    <a:pt x="16" y="67"/>
                  </a:lnTo>
                  <a:lnTo>
                    <a:pt x="14" y="66"/>
                  </a:lnTo>
                  <a:lnTo>
                    <a:pt x="14" y="66"/>
                  </a:lnTo>
                  <a:lnTo>
                    <a:pt x="14" y="64"/>
                  </a:lnTo>
                  <a:close/>
                  <a:moveTo>
                    <a:pt x="74" y="63"/>
                  </a:moveTo>
                  <a:lnTo>
                    <a:pt x="76" y="64"/>
                  </a:lnTo>
                  <a:lnTo>
                    <a:pt x="77" y="64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7"/>
                  </a:lnTo>
                  <a:lnTo>
                    <a:pt x="77" y="67"/>
                  </a:lnTo>
                  <a:lnTo>
                    <a:pt x="76" y="67"/>
                  </a:lnTo>
                  <a:lnTo>
                    <a:pt x="74" y="66"/>
                  </a:lnTo>
                  <a:lnTo>
                    <a:pt x="74" y="64"/>
                  </a:lnTo>
                  <a:lnTo>
                    <a:pt x="72" y="64"/>
                  </a:lnTo>
                  <a:lnTo>
                    <a:pt x="72" y="63"/>
                  </a:lnTo>
                  <a:lnTo>
                    <a:pt x="74" y="63"/>
                  </a:lnTo>
                  <a:lnTo>
                    <a:pt x="74" y="63"/>
                  </a:lnTo>
                  <a:close/>
                  <a:moveTo>
                    <a:pt x="55" y="63"/>
                  </a:moveTo>
                  <a:lnTo>
                    <a:pt x="55" y="63"/>
                  </a:lnTo>
                  <a:lnTo>
                    <a:pt x="57" y="63"/>
                  </a:lnTo>
                  <a:lnTo>
                    <a:pt x="57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4" y="64"/>
                  </a:lnTo>
                  <a:lnTo>
                    <a:pt x="55" y="64"/>
                  </a:lnTo>
                  <a:lnTo>
                    <a:pt x="55" y="63"/>
                  </a:lnTo>
                  <a:lnTo>
                    <a:pt x="55" y="63"/>
                  </a:lnTo>
                  <a:close/>
                  <a:moveTo>
                    <a:pt x="13" y="55"/>
                  </a:moveTo>
                  <a:lnTo>
                    <a:pt x="14" y="56"/>
                  </a:lnTo>
                  <a:lnTo>
                    <a:pt x="14" y="58"/>
                  </a:lnTo>
                  <a:lnTo>
                    <a:pt x="16" y="58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6" y="61"/>
                  </a:lnTo>
                  <a:lnTo>
                    <a:pt x="14" y="61"/>
                  </a:lnTo>
                  <a:lnTo>
                    <a:pt x="13" y="61"/>
                  </a:lnTo>
                  <a:lnTo>
                    <a:pt x="13" y="61"/>
                  </a:lnTo>
                  <a:lnTo>
                    <a:pt x="13" y="60"/>
                  </a:lnTo>
                  <a:lnTo>
                    <a:pt x="13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60"/>
                  </a:lnTo>
                  <a:lnTo>
                    <a:pt x="11" y="58"/>
                  </a:lnTo>
                  <a:lnTo>
                    <a:pt x="11" y="56"/>
                  </a:lnTo>
                  <a:lnTo>
                    <a:pt x="13" y="58"/>
                  </a:lnTo>
                  <a:lnTo>
                    <a:pt x="13" y="58"/>
                  </a:lnTo>
                  <a:lnTo>
                    <a:pt x="13" y="56"/>
                  </a:lnTo>
                  <a:lnTo>
                    <a:pt x="13" y="55"/>
                  </a:lnTo>
                  <a:lnTo>
                    <a:pt x="13" y="55"/>
                  </a:lnTo>
                  <a:close/>
                  <a:moveTo>
                    <a:pt x="14" y="55"/>
                  </a:moveTo>
                  <a:lnTo>
                    <a:pt x="14" y="55"/>
                  </a:lnTo>
                  <a:lnTo>
                    <a:pt x="16" y="55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4" y="56"/>
                  </a:lnTo>
                  <a:lnTo>
                    <a:pt x="14" y="55"/>
                  </a:lnTo>
                  <a:lnTo>
                    <a:pt x="14" y="55"/>
                  </a:lnTo>
                  <a:close/>
                  <a:moveTo>
                    <a:pt x="91" y="53"/>
                  </a:moveTo>
                  <a:lnTo>
                    <a:pt x="93" y="53"/>
                  </a:lnTo>
                  <a:lnTo>
                    <a:pt x="95" y="53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5" y="58"/>
                  </a:lnTo>
                  <a:lnTo>
                    <a:pt x="93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1" y="60"/>
                  </a:lnTo>
                  <a:lnTo>
                    <a:pt x="90" y="58"/>
                  </a:lnTo>
                  <a:lnTo>
                    <a:pt x="90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1" y="56"/>
                  </a:lnTo>
                  <a:lnTo>
                    <a:pt x="90" y="55"/>
                  </a:lnTo>
                  <a:lnTo>
                    <a:pt x="90" y="53"/>
                  </a:lnTo>
                  <a:lnTo>
                    <a:pt x="91" y="53"/>
                  </a:lnTo>
                  <a:close/>
                  <a:moveTo>
                    <a:pt x="16" y="49"/>
                  </a:moveTo>
                  <a:lnTo>
                    <a:pt x="16" y="50"/>
                  </a:lnTo>
                  <a:lnTo>
                    <a:pt x="16" y="52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4" y="50"/>
                  </a:lnTo>
                  <a:lnTo>
                    <a:pt x="14" y="49"/>
                  </a:lnTo>
                  <a:lnTo>
                    <a:pt x="16" y="49"/>
                  </a:lnTo>
                  <a:close/>
                  <a:moveTo>
                    <a:pt x="69" y="47"/>
                  </a:moveTo>
                  <a:lnTo>
                    <a:pt x="71" y="47"/>
                  </a:lnTo>
                  <a:lnTo>
                    <a:pt x="71" y="49"/>
                  </a:lnTo>
                  <a:lnTo>
                    <a:pt x="72" y="49"/>
                  </a:lnTo>
                  <a:lnTo>
                    <a:pt x="71" y="50"/>
                  </a:lnTo>
                  <a:lnTo>
                    <a:pt x="71" y="50"/>
                  </a:lnTo>
                  <a:lnTo>
                    <a:pt x="71" y="49"/>
                  </a:lnTo>
                  <a:lnTo>
                    <a:pt x="71" y="49"/>
                  </a:lnTo>
                  <a:lnTo>
                    <a:pt x="69" y="49"/>
                  </a:lnTo>
                  <a:lnTo>
                    <a:pt x="69" y="47"/>
                  </a:lnTo>
                  <a:lnTo>
                    <a:pt x="69" y="47"/>
                  </a:lnTo>
                  <a:close/>
                  <a:moveTo>
                    <a:pt x="54" y="45"/>
                  </a:moveTo>
                  <a:lnTo>
                    <a:pt x="54" y="47"/>
                  </a:lnTo>
                  <a:lnTo>
                    <a:pt x="55" y="49"/>
                  </a:lnTo>
                  <a:lnTo>
                    <a:pt x="55" y="49"/>
                  </a:lnTo>
                  <a:lnTo>
                    <a:pt x="57" y="50"/>
                  </a:lnTo>
                  <a:lnTo>
                    <a:pt x="58" y="50"/>
                  </a:lnTo>
                  <a:lnTo>
                    <a:pt x="61" y="52"/>
                  </a:lnTo>
                  <a:lnTo>
                    <a:pt x="65" y="52"/>
                  </a:lnTo>
                  <a:lnTo>
                    <a:pt x="65" y="52"/>
                  </a:lnTo>
                  <a:lnTo>
                    <a:pt x="65" y="53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6" y="55"/>
                  </a:lnTo>
                  <a:lnTo>
                    <a:pt x="66" y="56"/>
                  </a:lnTo>
                  <a:lnTo>
                    <a:pt x="66" y="60"/>
                  </a:lnTo>
                  <a:lnTo>
                    <a:pt x="68" y="60"/>
                  </a:lnTo>
                  <a:lnTo>
                    <a:pt x="69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3"/>
                  </a:lnTo>
                  <a:lnTo>
                    <a:pt x="71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8" y="61"/>
                  </a:lnTo>
                  <a:lnTo>
                    <a:pt x="66" y="61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5" y="58"/>
                  </a:lnTo>
                  <a:lnTo>
                    <a:pt x="65" y="58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3" y="56"/>
                  </a:lnTo>
                  <a:lnTo>
                    <a:pt x="61" y="56"/>
                  </a:lnTo>
                  <a:lnTo>
                    <a:pt x="60" y="56"/>
                  </a:lnTo>
                  <a:lnTo>
                    <a:pt x="58" y="55"/>
                  </a:lnTo>
                  <a:lnTo>
                    <a:pt x="57" y="53"/>
                  </a:lnTo>
                  <a:lnTo>
                    <a:pt x="57" y="53"/>
                  </a:lnTo>
                  <a:lnTo>
                    <a:pt x="55" y="53"/>
                  </a:lnTo>
                  <a:lnTo>
                    <a:pt x="55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0" y="49"/>
                  </a:lnTo>
                  <a:lnTo>
                    <a:pt x="49" y="49"/>
                  </a:lnTo>
                  <a:lnTo>
                    <a:pt x="47" y="49"/>
                  </a:lnTo>
                  <a:lnTo>
                    <a:pt x="47" y="49"/>
                  </a:lnTo>
                  <a:lnTo>
                    <a:pt x="46" y="49"/>
                  </a:lnTo>
                  <a:lnTo>
                    <a:pt x="49" y="47"/>
                  </a:lnTo>
                  <a:lnTo>
                    <a:pt x="50" y="45"/>
                  </a:lnTo>
                  <a:lnTo>
                    <a:pt x="52" y="45"/>
                  </a:lnTo>
                  <a:lnTo>
                    <a:pt x="54" y="45"/>
                  </a:lnTo>
                  <a:close/>
                  <a:moveTo>
                    <a:pt x="57" y="42"/>
                  </a:moveTo>
                  <a:lnTo>
                    <a:pt x="60" y="44"/>
                  </a:lnTo>
                  <a:lnTo>
                    <a:pt x="58" y="45"/>
                  </a:lnTo>
                  <a:lnTo>
                    <a:pt x="58" y="44"/>
                  </a:lnTo>
                  <a:lnTo>
                    <a:pt x="57" y="42"/>
                  </a:lnTo>
                  <a:close/>
                  <a:moveTo>
                    <a:pt x="63" y="42"/>
                  </a:moveTo>
                  <a:lnTo>
                    <a:pt x="61" y="42"/>
                  </a:lnTo>
                  <a:lnTo>
                    <a:pt x="61" y="44"/>
                  </a:lnTo>
                  <a:lnTo>
                    <a:pt x="60" y="44"/>
                  </a:lnTo>
                  <a:lnTo>
                    <a:pt x="61" y="42"/>
                  </a:lnTo>
                  <a:lnTo>
                    <a:pt x="63" y="42"/>
                  </a:lnTo>
                  <a:close/>
                  <a:moveTo>
                    <a:pt x="96" y="39"/>
                  </a:moveTo>
                  <a:lnTo>
                    <a:pt x="98" y="41"/>
                  </a:lnTo>
                  <a:lnTo>
                    <a:pt x="98" y="42"/>
                  </a:lnTo>
                  <a:lnTo>
                    <a:pt x="99" y="44"/>
                  </a:lnTo>
                  <a:lnTo>
                    <a:pt x="99" y="44"/>
                  </a:lnTo>
                  <a:lnTo>
                    <a:pt x="101" y="45"/>
                  </a:lnTo>
                  <a:lnTo>
                    <a:pt x="101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9" y="45"/>
                  </a:lnTo>
                  <a:lnTo>
                    <a:pt x="98" y="47"/>
                  </a:lnTo>
                  <a:lnTo>
                    <a:pt x="98" y="47"/>
                  </a:lnTo>
                  <a:lnTo>
                    <a:pt x="95" y="45"/>
                  </a:lnTo>
                  <a:lnTo>
                    <a:pt x="93" y="45"/>
                  </a:lnTo>
                  <a:lnTo>
                    <a:pt x="95" y="44"/>
                  </a:lnTo>
                  <a:lnTo>
                    <a:pt x="96" y="42"/>
                  </a:lnTo>
                  <a:lnTo>
                    <a:pt x="95" y="42"/>
                  </a:lnTo>
                  <a:lnTo>
                    <a:pt x="93" y="44"/>
                  </a:lnTo>
                  <a:lnTo>
                    <a:pt x="90" y="44"/>
                  </a:lnTo>
                  <a:lnTo>
                    <a:pt x="90" y="44"/>
                  </a:lnTo>
                  <a:lnTo>
                    <a:pt x="90" y="42"/>
                  </a:lnTo>
                  <a:lnTo>
                    <a:pt x="90" y="41"/>
                  </a:lnTo>
                  <a:lnTo>
                    <a:pt x="91" y="41"/>
                  </a:lnTo>
                  <a:lnTo>
                    <a:pt x="93" y="41"/>
                  </a:lnTo>
                  <a:lnTo>
                    <a:pt x="95" y="41"/>
                  </a:lnTo>
                  <a:lnTo>
                    <a:pt x="95" y="39"/>
                  </a:lnTo>
                  <a:lnTo>
                    <a:pt x="96" y="39"/>
                  </a:lnTo>
                  <a:close/>
                  <a:moveTo>
                    <a:pt x="3" y="33"/>
                  </a:moveTo>
                  <a:lnTo>
                    <a:pt x="3" y="33"/>
                  </a:lnTo>
                  <a:lnTo>
                    <a:pt x="3" y="33"/>
                  </a:lnTo>
                  <a:lnTo>
                    <a:pt x="5" y="33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3" y="36"/>
                  </a:lnTo>
                  <a:lnTo>
                    <a:pt x="3" y="36"/>
                  </a:lnTo>
                  <a:lnTo>
                    <a:pt x="3" y="38"/>
                  </a:lnTo>
                  <a:lnTo>
                    <a:pt x="5" y="38"/>
                  </a:lnTo>
                  <a:lnTo>
                    <a:pt x="5" y="39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5" y="39"/>
                  </a:lnTo>
                  <a:lnTo>
                    <a:pt x="3" y="38"/>
                  </a:lnTo>
                  <a:lnTo>
                    <a:pt x="1" y="36"/>
                  </a:lnTo>
                  <a:lnTo>
                    <a:pt x="0" y="34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3" y="33"/>
                  </a:lnTo>
                  <a:close/>
                  <a:moveTo>
                    <a:pt x="83" y="28"/>
                  </a:moveTo>
                  <a:lnTo>
                    <a:pt x="83" y="30"/>
                  </a:lnTo>
                  <a:lnTo>
                    <a:pt x="83" y="30"/>
                  </a:lnTo>
                  <a:lnTo>
                    <a:pt x="82" y="31"/>
                  </a:lnTo>
                  <a:lnTo>
                    <a:pt x="82" y="33"/>
                  </a:lnTo>
                  <a:lnTo>
                    <a:pt x="82" y="33"/>
                  </a:lnTo>
                  <a:lnTo>
                    <a:pt x="80" y="33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1"/>
                  </a:lnTo>
                  <a:lnTo>
                    <a:pt x="80" y="33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79" y="31"/>
                  </a:lnTo>
                  <a:lnTo>
                    <a:pt x="77" y="30"/>
                  </a:lnTo>
                  <a:lnTo>
                    <a:pt x="79" y="30"/>
                  </a:lnTo>
                  <a:lnTo>
                    <a:pt x="80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3" y="28"/>
                  </a:lnTo>
                  <a:close/>
                  <a:moveTo>
                    <a:pt x="85" y="20"/>
                  </a:moveTo>
                  <a:lnTo>
                    <a:pt x="87" y="20"/>
                  </a:lnTo>
                  <a:lnTo>
                    <a:pt x="87" y="22"/>
                  </a:lnTo>
                  <a:lnTo>
                    <a:pt x="87" y="22"/>
                  </a:lnTo>
                  <a:lnTo>
                    <a:pt x="85" y="22"/>
                  </a:lnTo>
                  <a:lnTo>
                    <a:pt x="83" y="20"/>
                  </a:lnTo>
                  <a:lnTo>
                    <a:pt x="85" y="20"/>
                  </a:lnTo>
                  <a:close/>
                  <a:moveTo>
                    <a:pt x="72" y="15"/>
                  </a:moveTo>
                  <a:lnTo>
                    <a:pt x="72" y="15"/>
                  </a:lnTo>
                  <a:lnTo>
                    <a:pt x="74" y="17"/>
                  </a:lnTo>
                  <a:lnTo>
                    <a:pt x="74" y="17"/>
                  </a:lnTo>
                  <a:lnTo>
                    <a:pt x="74" y="19"/>
                  </a:lnTo>
                  <a:lnTo>
                    <a:pt x="74" y="19"/>
                  </a:lnTo>
                  <a:lnTo>
                    <a:pt x="72" y="19"/>
                  </a:lnTo>
                  <a:lnTo>
                    <a:pt x="71" y="19"/>
                  </a:lnTo>
                  <a:lnTo>
                    <a:pt x="71" y="17"/>
                  </a:lnTo>
                  <a:lnTo>
                    <a:pt x="71" y="15"/>
                  </a:lnTo>
                  <a:lnTo>
                    <a:pt x="72" y="15"/>
                  </a:lnTo>
                  <a:close/>
                  <a:moveTo>
                    <a:pt x="95" y="0"/>
                  </a:moveTo>
                  <a:lnTo>
                    <a:pt x="96" y="0"/>
                  </a:lnTo>
                  <a:lnTo>
                    <a:pt x="98" y="0"/>
                  </a:lnTo>
                  <a:lnTo>
                    <a:pt x="98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99" y="1"/>
                  </a:lnTo>
                  <a:lnTo>
                    <a:pt x="101" y="3"/>
                  </a:lnTo>
                  <a:lnTo>
                    <a:pt x="101" y="4"/>
                  </a:lnTo>
                  <a:lnTo>
                    <a:pt x="101" y="6"/>
                  </a:lnTo>
                  <a:lnTo>
                    <a:pt x="99" y="6"/>
                  </a:lnTo>
                  <a:lnTo>
                    <a:pt x="96" y="8"/>
                  </a:lnTo>
                  <a:lnTo>
                    <a:pt x="96" y="9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4"/>
                  </a:lnTo>
                  <a:lnTo>
                    <a:pt x="95" y="15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3" y="17"/>
                  </a:lnTo>
                  <a:lnTo>
                    <a:pt x="91" y="15"/>
                  </a:lnTo>
                  <a:lnTo>
                    <a:pt x="90" y="15"/>
                  </a:lnTo>
                  <a:lnTo>
                    <a:pt x="85" y="14"/>
                  </a:lnTo>
                  <a:lnTo>
                    <a:pt x="82" y="12"/>
                  </a:lnTo>
                  <a:lnTo>
                    <a:pt x="80" y="14"/>
                  </a:lnTo>
                  <a:lnTo>
                    <a:pt x="79" y="12"/>
                  </a:lnTo>
                  <a:lnTo>
                    <a:pt x="77" y="12"/>
                  </a:lnTo>
                  <a:lnTo>
                    <a:pt x="74" y="14"/>
                  </a:lnTo>
                  <a:lnTo>
                    <a:pt x="72" y="14"/>
                  </a:lnTo>
                  <a:lnTo>
                    <a:pt x="71" y="14"/>
                  </a:lnTo>
                  <a:lnTo>
                    <a:pt x="69" y="12"/>
                  </a:lnTo>
                  <a:lnTo>
                    <a:pt x="68" y="14"/>
                  </a:lnTo>
                  <a:lnTo>
                    <a:pt x="66" y="15"/>
                  </a:lnTo>
                  <a:lnTo>
                    <a:pt x="65" y="17"/>
                  </a:lnTo>
                  <a:lnTo>
                    <a:pt x="61" y="17"/>
                  </a:lnTo>
                  <a:lnTo>
                    <a:pt x="60" y="17"/>
                  </a:lnTo>
                  <a:lnTo>
                    <a:pt x="58" y="17"/>
                  </a:lnTo>
                  <a:lnTo>
                    <a:pt x="60" y="19"/>
                  </a:lnTo>
                  <a:lnTo>
                    <a:pt x="61" y="20"/>
                  </a:lnTo>
                  <a:lnTo>
                    <a:pt x="60" y="20"/>
                  </a:lnTo>
                  <a:lnTo>
                    <a:pt x="61" y="22"/>
                  </a:lnTo>
                  <a:lnTo>
                    <a:pt x="61" y="22"/>
                  </a:lnTo>
                  <a:lnTo>
                    <a:pt x="63" y="22"/>
                  </a:lnTo>
                  <a:lnTo>
                    <a:pt x="66" y="23"/>
                  </a:lnTo>
                  <a:lnTo>
                    <a:pt x="66" y="25"/>
                  </a:lnTo>
                  <a:lnTo>
                    <a:pt x="68" y="27"/>
                  </a:lnTo>
                  <a:lnTo>
                    <a:pt x="66" y="25"/>
                  </a:lnTo>
                  <a:lnTo>
                    <a:pt x="65" y="25"/>
                  </a:lnTo>
                  <a:lnTo>
                    <a:pt x="63" y="23"/>
                  </a:lnTo>
                  <a:lnTo>
                    <a:pt x="61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1" y="27"/>
                  </a:lnTo>
                  <a:lnTo>
                    <a:pt x="63" y="27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1" y="30"/>
                  </a:lnTo>
                  <a:lnTo>
                    <a:pt x="60" y="28"/>
                  </a:lnTo>
                  <a:lnTo>
                    <a:pt x="58" y="25"/>
                  </a:lnTo>
                  <a:lnTo>
                    <a:pt x="55" y="25"/>
                  </a:lnTo>
                  <a:lnTo>
                    <a:pt x="54" y="25"/>
                  </a:lnTo>
                  <a:lnTo>
                    <a:pt x="55" y="27"/>
                  </a:lnTo>
                  <a:lnTo>
                    <a:pt x="55" y="28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57" y="31"/>
                  </a:lnTo>
                  <a:lnTo>
                    <a:pt x="54" y="30"/>
                  </a:lnTo>
                  <a:lnTo>
                    <a:pt x="54" y="28"/>
                  </a:lnTo>
                  <a:lnTo>
                    <a:pt x="54" y="25"/>
                  </a:lnTo>
                  <a:lnTo>
                    <a:pt x="50" y="23"/>
                  </a:lnTo>
                  <a:lnTo>
                    <a:pt x="47" y="22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47" y="19"/>
                  </a:lnTo>
                  <a:lnTo>
                    <a:pt x="46" y="19"/>
                  </a:lnTo>
                  <a:lnTo>
                    <a:pt x="44" y="20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42" y="23"/>
                  </a:lnTo>
                  <a:lnTo>
                    <a:pt x="42" y="25"/>
                  </a:lnTo>
                  <a:lnTo>
                    <a:pt x="42" y="27"/>
                  </a:lnTo>
                  <a:lnTo>
                    <a:pt x="42" y="28"/>
                  </a:lnTo>
                  <a:lnTo>
                    <a:pt x="46" y="33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50" y="38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4" y="44"/>
                  </a:lnTo>
                  <a:lnTo>
                    <a:pt x="52" y="44"/>
                  </a:lnTo>
                  <a:lnTo>
                    <a:pt x="50" y="44"/>
                  </a:lnTo>
                  <a:lnTo>
                    <a:pt x="50" y="44"/>
                  </a:lnTo>
                  <a:lnTo>
                    <a:pt x="50" y="42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2"/>
                  </a:lnTo>
                  <a:lnTo>
                    <a:pt x="47" y="44"/>
                  </a:lnTo>
                  <a:lnTo>
                    <a:pt x="47" y="44"/>
                  </a:lnTo>
                  <a:lnTo>
                    <a:pt x="47" y="45"/>
                  </a:lnTo>
                  <a:lnTo>
                    <a:pt x="49" y="45"/>
                  </a:lnTo>
                  <a:lnTo>
                    <a:pt x="47" y="47"/>
                  </a:lnTo>
                  <a:lnTo>
                    <a:pt x="46" y="47"/>
                  </a:lnTo>
                  <a:lnTo>
                    <a:pt x="44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2" y="49"/>
                  </a:lnTo>
                  <a:lnTo>
                    <a:pt x="44" y="49"/>
                  </a:lnTo>
                  <a:lnTo>
                    <a:pt x="46" y="50"/>
                  </a:lnTo>
                  <a:lnTo>
                    <a:pt x="49" y="50"/>
                  </a:lnTo>
                  <a:lnTo>
                    <a:pt x="50" y="52"/>
                  </a:lnTo>
                  <a:lnTo>
                    <a:pt x="52" y="52"/>
                  </a:lnTo>
                  <a:lnTo>
                    <a:pt x="54" y="53"/>
                  </a:lnTo>
                  <a:lnTo>
                    <a:pt x="57" y="55"/>
                  </a:lnTo>
                  <a:lnTo>
                    <a:pt x="58" y="56"/>
                  </a:lnTo>
                  <a:lnTo>
                    <a:pt x="60" y="58"/>
                  </a:lnTo>
                  <a:lnTo>
                    <a:pt x="63" y="58"/>
                  </a:lnTo>
                  <a:lnTo>
                    <a:pt x="63" y="60"/>
                  </a:lnTo>
                  <a:lnTo>
                    <a:pt x="63" y="61"/>
                  </a:lnTo>
                  <a:lnTo>
                    <a:pt x="63" y="64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3" y="67"/>
                  </a:lnTo>
                  <a:lnTo>
                    <a:pt x="61" y="66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0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4"/>
                  </a:lnTo>
                  <a:lnTo>
                    <a:pt x="49" y="66"/>
                  </a:lnTo>
                  <a:lnTo>
                    <a:pt x="50" y="66"/>
                  </a:lnTo>
                  <a:lnTo>
                    <a:pt x="50" y="67"/>
                  </a:lnTo>
                  <a:lnTo>
                    <a:pt x="50" y="69"/>
                  </a:lnTo>
                  <a:lnTo>
                    <a:pt x="52" y="69"/>
                  </a:lnTo>
                  <a:lnTo>
                    <a:pt x="54" y="69"/>
                  </a:lnTo>
                  <a:lnTo>
                    <a:pt x="54" y="71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2" y="74"/>
                  </a:lnTo>
                  <a:lnTo>
                    <a:pt x="52" y="74"/>
                  </a:lnTo>
                  <a:lnTo>
                    <a:pt x="50" y="74"/>
                  </a:lnTo>
                  <a:lnTo>
                    <a:pt x="50" y="74"/>
                  </a:lnTo>
                  <a:lnTo>
                    <a:pt x="50" y="72"/>
                  </a:lnTo>
                  <a:lnTo>
                    <a:pt x="49" y="72"/>
                  </a:lnTo>
                  <a:lnTo>
                    <a:pt x="47" y="71"/>
                  </a:lnTo>
                  <a:lnTo>
                    <a:pt x="46" y="71"/>
                  </a:lnTo>
                  <a:lnTo>
                    <a:pt x="46" y="69"/>
                  </a:lnTo>
                  <a:lnTo>
                    <a:pt x="44" y="71"/>
                  </a:lnTo>
                  <a:lnTo>
                    <a:pt x="44" y="72"/>
                  </a:lnTo>
                  <a:lnTo>
                    <a:pt x="46" y="75"/>
                  </a:lnTo>
                  <a:lnTo>
                    <a:pt x="49" y="79"/>
                  </a:lnTo>
                  <a:lnTo>
                    <a:pt x="49" y="82"/>
                  </a:lnTo>
                  <a:lnTo>
                    <a:pt x="49" y="83"/>
                  </a:lnTo>
                  <a:lnTo>
                    <a:pt x="49" y="85"/>
                  </a:lnTo>
                  <a:lnTo>
                    <a:pt x="50" y="86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7" y="88"/>
                  </a:lnTo>
                  <a:lnTo>
                    <a:pt x="46" y="85"/>
                  </a:lnTo>
                  <a:lnTo>
                    <a:pt x="46" y="83"/>
                  </a:lnTo>
                  <a:lnTo>
                    <a:pt x="44" y="83"/>
                  </a:lnTo>
                  <a:lnTo>
                    <a:pt x="42" y="83"/>
                  </a:lnTo>
                  <a:lnTo>
                    <a:pt x="41" y="86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8" y="82"/>
                  </a:lnTo>
                  <a:lnTo>
                    <a:pt x="36" y="82"/>
                  </a:lnTo>
                  <a:lnTo>
                    <a:pt x="36" y="80"/>
                  </a:lnTo>
                  <a:lnTo>
                    <a:pt x="35" y="79"/>
                  </a:lnTo>
                  <a:lnTo>
                    <a:pt x="35" y="79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3" y="83"/>
                  </a:lnTo>
                  <a:lnTo>
                    <a:pt x="31" y="83"/>
                  </a:lnTo>
                  <a:lnTo>
                    <a:pt x="30" y="82"/>
                  </a:lnTo>
                  <a:lnTo>
                    <a:pt x="28" y="79"/>
                  </a:lnTo>
                  <a:lnTo>
                    <a:pt x="28" y="77"/>
                  </a:lnTo>
                  <a:lnTo>
                    <a:pt x="30" y="74"/>
                  </a:lnTo>
                  <a:lnTo>
                    <a:pt x="30" y="74"/>
                  </a:lnTo>
                  <a:lnTo>
                    <a:pt x="28" y="71"/>
                  </a:lnTo>
                  <a:lnTo>
                    <a:pt x="25" y="69"/>
                  </a:lnTo>
                  <a:lnTo>
                    <a:pt x="24" y="69"/>
                  </a:lnTo>
                  <a:lnTo>
                    <a:pt x="24" y="66"/>
                  </a:lnTo>
                  <a:lnTo>
                    <a:pt x="22" y="66"/>
                  </a:lnTo>
                  <a:lnTo>
                    <a:pt x="22" y="66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3"/>
                  </a:lnTo>
                  <a:lnTo>
                    <a:pt x="25" y="60"/>
                  </a:lnTo>
                  <a:lnTo>
                    <a:pt x="25" y="60"/>
                  </a:lnTo>
                  <a:lnTo>
                    <a:pt x="27" y="60"/>
                  </a:lnTo>
                  <a:lnTo>
                    <a:pt x="28" y="60"/>
                  </a:lnTo>
                  <a:lnTo>
                    <a:pt x="30" y="58"/>
                  </a:lnTo>
                  <a:lnTo>
                    <a:pt x="31" y="58"/>
                  </a:lnTo>
                  <a:lnTo>
                    <a:pt x="33" y="58"/>
                  </a:lnTo>
                  <a:lnTo>
                    <a:pt x="38" y="60"/>
                  </a:lnTo>
                  <a:lnTo>
                    <a:pt x="42" y="61"/>
                  </a:lnTo>
                  <a:lnTo>
                    <a:pt x="44" y="63"/>
                  </a:lnTo>
                  <a:lnTo>
                    <a:pt x="46" y="63"/>
                  </a:lnTo>
                  <a:lnTo>
                    <a:pt x="46" y="63"/>
                  </a:lnTo>
                  <a:lnTo>
                    <a:pt x="47" y="64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47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1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49" y="60"/>
                  </a:lnTo>
                  <a:lnTo>
                    <a:pt x="49" y="60"/>
                  </a:lnTo>
                  <a:lnTo>
                    <a:pt x="47" y="60"/>
                  </a:lnTo>
                  <a:lnTo>
                    <a:pt x="46" y="60"/>
                  </a:lnTo>
                  <a:lnTo>
                    <a:pt x="46" y="58"/>
                  </a:lnTo>
                  <a:lnTo>
                    <a:pt x="44" y="58"/>
                  </a:lnTo>
                  <a:lnTo>
                    <a:pt x="42" y="56"/>
                  </a:lnTo>
                  <a:lnTo>
                    <a:pt x="39" y="55"/>
                  </a:lnTo>
                  <a:lnTo>
                    <a:pt x="39" y="56"/>
                  </a:lnTo>
                  <a:lnTo>
                    <a:pt x="38" y="56"/>
                  </a:lnTo>
                  <a:lnTo>
                    <a:pt x="38" y="56"/>
                  </a:lnTo>
                  <a:lnTo>
                    <a:pt x="33" y="56"/>
                  </a:lnTo>
                  <a:lnTo>
                    <a:pt x="31" y="56"/>
                  </a:lnTo>
                  <a:lnTo>
                    <a:pt x="30" y="56"/>
                  </a:lnTo>
                  <a:lnTo>
                    <a:pt x="28" y="56"/>
                  </a:lnTo>
                  <a:lnTo>
                    <a:pt x="28" y="58"/>
                  </a:lnTo>
                  <a:lnTo>
                    <a:pt x="27" y="58"/>
                  </a:lnTo>
                  <a:lnTo>
                    <a:pt x="25" y="56"/>
                  </a:lnTo>
                  <a:lnTo>
                    <a:pt x="25" y="55"/>
                  </a:lnTo>
                  <a:lnTo>
                    <a:pt x="24" y="55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2" y="56"/>
                  </a:lnTo>
                  <a:lnTo>
                    <a:pt x="20" y="56"/>
                  </a:lnTo>
                  <a:lnTo>
                    <a:pt x="20" y="55"/>
                  </a:lnTo>
                  <a:lnTo>
                    <a:pt x="19" y="52"/>
                  </a:lnTo>
                  <a:lnTo>
                    <a:pt x="17" y="50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6" y="47"/>
                  </a:lnTo>
                  <a:lnTo>
                    <a:pt x="17" y="47"/>
                  </a:lnTo>
                  <a:lnTo>
                    <a:pt x="20" y="49"/>
                  </a:lnTo>
                  <a:lnTo>
                    <a:pt x="20" y="49"/>
                  </a:lnTo>
                  <a:lnTo>
                    <a:pt x="22" y="47"/>
                  </a:lnTo>
                  <a:lnTo>
                    <a:pt x="22" y="47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20" y="45"/>
                  </a:lnTo>
                  <a:lnTo>
                    <a:pt x="19" y="45"/>
                  </a:lnTo>
                  <a:lnTo>
                    <a:pt x="16" y="45"/>
                  </a:lnTo>
                  <a:lnTo>
                    <a:pt x="16" y="45"/>
                  </a:lnTo>
                  <a:lnTo>
                    <a:pt x="14" y="45"/>
                  </a:lnTo>
                  <a:lnTo>
                    <a:pt x="13" y="44"/>
                  </a:lnTo>
                  <a:lnTo>
                    <a:pt x="11" y="42"/>
                  </a:lnTo>
                  <a:lnTo>
                    <a:pt x="9" y="41"/>
                  </a:lnTo>
                  <a:lnTo>
                    <a:pt x="8" y="38"/>
                  </a:lnTo>
                  <a:lnTo>
                    <a:pt x="6" y="36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9" y="33"/>
                  </a:lnTo>
                  <a:lnTo>
                    <a:pt x="11" y="33"/>
                  </a:lnTo>
                  <a:lnTo>
                    <a:pt x="11" y="31"/>
                  </a:lnTo>
                  <a:lnTo>
                    <a:pt x="9" y="31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9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8"/>
                  </a:lnTo>
                  <a:lnTo>
                    <a:pt x="13" y="28"/>
                  </a:lnTo>
                  <a:lnTo>
                    <a:pt x="14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6" y="25"/>
                  </a:lnTo>
                  <a:lnTo>
                    <a:pt x="16" y="25"/>
                  </a:lnTo>
                  <a:lnTo>
                    <a:pt x="16" y="23"/>
                  </a:lnTo>
                  <a:lnTo>
                    <a:pt x="16" y="22"/>
                  </a:lnTo>
                  <a:lnTo>
                    <a:pt x="17" y="22"/>
                  </a:lnTo>
                  <a:lnTo>
                    <a:pt x="17" y="22"/>
                  </a:lnTo>
                  <a:lnTo>
                    <a:pt x="19" y="20"/>
                  </a:lnTo>
                  <a:lnTo>
                    <a:pt x="19" y="20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19" y="17"/>
                  </a:lnTo>
                  <a:lnTo>
                    <a:pt x="19" y="15"/>
                  </a:lnTo>
                  <a:lnTo>
                    <a:pt x="19" y="15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4" y="14"/>
                  </a:lnTo>
                  <a:lnTo>
                    <a:pt x="25" y="14"/>
                  </a:lnTo>
                  <a:lnTo>
                    <a:pt x="27" y="14"/>
                  </a:lnTo>
                  <a:lnTo>
                    <a:pt x="28" y="14"/>
                  </a:lnTo>
                  <a:lnTo>
                    <a:pt x="28" y="14"/>
                  </a:lnTo>
                  <a:lnTo>
                    <a:pt x="30" y="12"/>
                  </a:lnTo>
                  <a:lnTo>
                    <a:pt x="33" y="11"/>
                  </a:lnTo>
                  <a:lnTo>
                    <a:pt x="33" y="9"/>
                  </a:lnTo>
                  <a:lnTo>
                    <a:pt x="36" y="9"/>
                  </a:lnTo>
                  <a:lnTo>
                    <a:pt x="36" y="9"/>
                  </a:lnTo>
                  <a:lnTo>
                    <a:pt x="38" y="9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2" y="9"/>
                  </a:lnTo>
                  <a:lnTo>
                    <a:pt x="44" y="9"/>
                  </a:lnTo>
                  <a:lnTo>
                    <a:pt x="44" y="6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47" y="6"/>
                  </a:lnTo>
                  <a:lnTo>
                    <a:pt x="49" y="6"/>
                  </a:lnTo>
                  <a:lnTo>
                    <a:pt x="50" y="6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7" y="6"/>
                  </a:lnTo>
                  <a:lnTo>
                    <a:pt x="57" y="6"/>
                  </a:lnTo>
                  <a:lnTo>
                    <a:pt x="60" y="4"/>
                  </a:lnTo>
                  <a:lnTo>
                    <a:pt x="61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4"/>
                  </a:lnTo>
                  <a:lnTo>
                    <a:pt x="63" y="3"/>
                  </a:lnTo>
                  <a:lnTo>
                    <a:pt x="66" y="3"/>
                  </a:lnTo>
                  <a:lnTo>
                    <a:pt x="66" y="3"/>
                  </a:lnTo>
                  <a:lnTo>
                    <a:pt x="68" y="3"/>
                  </a:lnTo>
                  <a:lnTo>
                    <a:pt x="69" y="3"/>
                  </a:lnTo>
                  <a:lnTo>
                    <a:pt x="71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2" y="4"/>
                  </a:lnTo>
                  <a:lnTo>
                    <a:pt x="74" y="6"/>
                  </a:lnTo>
                  <a:lnTo>
                    <a:pt x="74" y="6"/>
                  </a:lnTo>
                  <a:lnTo>
                    <a:pt x="76" y="6"/>
                  </a:lnTo>
                  <a:lnTo>
                    <a:pt x="77" y="6"/>
                  </a:lnTo>
                  <a:lnTo>
                    <a:pt x="79" y="6"/>
                  </a:lnTo>
                  <a:lnTo>
                    <a:pt x="80" y="8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6"/>
                  </a:lnTo>
                  <a:lnTo>
                    <a:pt x="88" y="6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3" y="6"/>
                  </a:lnTo>
                  <a:lnTo>
                    <a:pt x="93" y="6"/>
                  </a:lnTo>
                  <a:lnTo>
                    <a:pt x="95" y="4"/>
                  </a:lnTo>
                  <a:lnTo>
                    <a:pt x="93" y="3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1"/>
                  </a:lnTo>
                  <a:lnTo>
                    <a:pt x="93" y="0"/>
                  </a:lnTo>
                  <a:lnTo>
                    <a:pt x="93" y="0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8" name="Freeform 265">
              <a:extLst>
                <a:ext uri="{FF2B5EF4-FFF2-40B4-BE49-F238E27FC236}">
                  <a16:creationId xmlns:a16="http://schemas.microsoft.com/office/drawing/2014/main" id="{3AD74FA7-25EA-4AA9-904B-8EEB3F84E3F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00849" y="4312614"/>
              <a:ext cx="83817" cy="76020"/>
            </a:xfrm>
            <a:custGeom>
              <a:avLst/>
              <a:gdLst>
                <a:gd name="T0" fmla="*/ 21 w 43"/>
                <a:gd name="T1" fmla="*/ 20 h 39"/>
                <a:gd name="T2" fmla="*/ 21 w 43"/>
                <a:gd name="T3" fmla="*/ 22 h 39"/>
                <a:gd name="T4" fmla="*/ 23 w 43"/>
                <a:gd name="T5" fmla="*/ 22 h 39"/>
                <a:gd name="T6" fmla="*/ 30 w 43"/>
                <a:gd name="T7" fmla="*/ 22 h 39"/>
                <a:gd name="T8" fmla="*/ 43 w 43"/>
                <a:gd name="T9" fmla="*/ 25 h 39"/>
                <a:gd name="T10" fmla="*/ 43 w 43"/>
                <a:gd name="T11" fmla="*/ 31 h 39"/>
                <a:gd name="T12" fmla="*/ 43 w 43"/>
                <a:gd name="T13" fmla="*/ 37 h 39"/>
                <a:gd name="T14" fmla="*/ 40 w 43"/>
                <a:gd name="T15" fmla="*/ 39 h 39"/>
                <a:gd name="T16" fmla="*/ 32 w 43"/>
                <a:gd name="T17" fmla="*/ 39 h 39"/>
                <a:gd name="T18" fmla="*/ 26 w 43"/>
                <a:gd name="T19" fmla="*/ 39 h 39"/>
                <a:gd name="T20" fmla="*/ 23 w 43"/>
                <a:gd name="T21" fmla="*/ 39 h 39"/>
                <a:gd name="T22" fmla="*/ 23 w 43"/>
                <a:gd name="T23" fmla="*/ 39 h 39"/>
                <a:gd name="T24" fmla="*/ 21 w 43"/>
                <a:gd name="T25" fmla="*/ 39 h 39"/>
                <a:gd name="T26" fmla="*/ 19 w 43"/>
                <a:gd name="T27" fmla="*/ 37 h 39"/>
                <a:gd name="T28" fmla="*/ 19 w 43"/>
                <a:gd name="T29" fmla="*/ 37 h 39"/>
                <a:gd name="T30" fmla="*/ 18 w 43"/>
                <a:gd name="T31" fmla="*/ 39 h 39"/>
                <a:gd name="T32" fmla="*/ 16 w 43"/>
                <a:gd name="T33" fmla="*/ 37 h 39"/>
                <a:gd name="T34" fmla="*/ 15 w 43"/>
                <a:gd name="T35" fmla="*/ 37 h 39"/>
                <a:gd name="T36" fmla="*/ 16 w 43"/>
                <a:gd name="T37" fmla="*/ 33 h 39"/>
                <a:gd name="T38" fmla="*/ 18 w 43"/>
                <a:gd name="T39" fmla="*/ 31 h 39"/>
                <a:gd name="T40" fmla="*/ 19 w 43"/>
                <a:gd name="T41" fmla="*/ 28 h 39"/>
                <a:gd name="T42" fmla="*/ 19 w 43"/>
                <a:gd name="T43" fmla="*/ 23 h 39"/>
                <a:gd name="T44" fmla="*/ 5 w 43"/>
                <a:gd name="T45" fmla="*/ 0 h 39"/>
                <a:gd name="T46" fmla="*/ 7 w 43"/>
                <a:gd name="T47" fmla="*/ 0 h 39"/>
                <a:gd name="T48" fmla="*/ 8 w 43"/>
                <a:gd name="T49" fmla="*/ 1 h 39"/>
                <a:gd name="T50" fmla="*/ 5 w 43"/>
                <a:gd name="T51" fmla="*/ 6 h 39"/>
                <a:gd name="T52" fmla="*/ 4 w 43"/>
                <a:gd name="T53" fmla="*/ 8 h 39"/>
                <a:gd name="T54" fmla="*/ 0 w 43"/>
                <a:gd name="T55" fmla="*/ 6 h 39"/>
                <a:gd name="T56" fmla="*/ 0 w 43"/>
                <a:gd name="T57" fmla="*/ 4 h 39"/>
                <a:gd name="T58" fmla="*/ 2 w 43"/>
                <a:gd name="T59" fmla="*/ 3 h 39"/>
                <a:gd name="T60" fmla="*/ 4 w 43"/>
                <a:gd name="T61" fmla="*/ 1 h 39"/>
                <a:gd name="T62" fmla="*/ 4 w 43"/>
                <a:gd name="T6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" h="39">
                  <a:moveTo>
                    <a:pt x="21" y="20"/>
                  </a:moveTo>
                  <a:lnTo>
                    <a:pt x="21" y="20"/>
                  </a:lnTo>
                  <a:lnTo>
                    <a:pt x="21" y="20"/>
                  </a:lnTo>
                  <a:lnTo>
                    <a:pt x="21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7" y="22"/>
                  </a:lnTo>
                  <a:lnTo>
                    <a:pt x="30" y="22"/>
                  </a:lnTo>
                  <a:lnTo>
                    <a:pt x="43" y="22"/>
                  </a:lnTo>
                  <a:lnTo>
                    <a:pt x="43" y="25"/>
                  </a:lnTo>
                  <a:lnTo>
                    <a:pt x="43" y="28"/>
                  </a:lnTo>
                  <a:lnTo>
                    <a:pt x="43" y="31"/>
                  </a:lnTo>
                  <a:lnTo>
                    <a:pt x="43" y="34"/>
                  </a:lnTo>
                  <a:lnTo>
                    <a:pt x="43" y="37"/>
                  </a:lnTo>
                  <a:lnTo>
                    <a:pt x="43" y="39"/>
                  </a:lnTo>
                  <a:lnTo>
                    <a:pt x="40" y="39"/>
                  </a:lnTo>
                  <a:lnTo>
                    <a:pt x="35" y="39"/>
                  </a:lnTo>
                  <a:lnTo>
                    <a:pt x="32" y="39"/>
                  </a:lnTo>
                  <a:lnTo>
                    <a:pt x="27" y="39"/>
                  </a:lnTo>
                  <a:lnTo>
                    <a:pt x="26" y="39"/>
                  </a:lnTo>
                  <a:lnTo>
                    <a:pt x="24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21" y="39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9" y="37"/>
                  </a:lnTo>
                  <a:lnTo>
                    <a:pt x="18" y="39"/>
                  </a:lnTo>
                  <a:lnTo>
                    <a:pt x="18" y="39"/>
                  </a:lnTo>
                  <a:lnTo>
                    <a:pt x="18" y="37"/>
                  </a:lnTo>
                  <a:lnTo>
                    <a:pt x="16" y="37"/>
                  </a:lnTo>
                  <a:lnTo>
                    <a:pt x="15" y="37"/>
                  </a:lnTo>
                  <a:lnTo>
                    <a:pt x="15" y="37"/>
                  </a:lnTo>
                  <a:lnTo>
                    <a:pt x="15" y="34"/>
                  </a:lnTo>
                  <a:lnTo>
                    <a:pt x="16" y="33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0"/>
                  </a:lnTo>
                  <a:lnTo>
                    <a:pt x="19" y="28"/>
                  </a:lnTo>
                  <a:lnTo>
                    <a:pt x="21" y="26"/>
                  </a:lnTo>
                  <a:lnTo>
                    <a:pt x="19" y="23"/>
                  </a:lnTo>
                  <a:lnTo>
                    <a:pt x="21" y="20"/>
                  </a:lnTo>
                  <a:close/>
                  <a:moveTo>
                    <a:pt x="5" y="0"/>
                  </a:moveTo>
                  <a:lnTo>
                    <a:pt x="5" y="0"/>
                  </a:lnTo>
                  <a:lnTo>
                    <a:pt x="7" y="0"/>
                  </a:lnTo>
                  <a:lnTo>
                    <a:pt x="8" y="0"/>
                  </a:lnTo>
                  <a:lnTo>
                    <a:pt x="8" y="1"/>
                  </a:lnTo>
                  <a:lnTo>
                    <a:pt x="5" y="4"/>
                  </a:lnTo>
                  <a:lnTo>
                    <a:pt x="5" y="6"/>
                  </a:lnTo>
                  <a:lnTo>
                    <a:pt x="5" y="8"/>
                  </a:lnTo>
                  <a:lnTo>
                    <a:pt x="4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3"/>
                  </a:lnTo>
                  <a:lnTo>
                    <a:pt x="2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799" name="Freeform 266">
              <a:extLst>
                <a:ext uri="{FF2B5EF4-FFF2-40B4-BE49-F238E27FC236}">
                  <a16:creationId xmlns:a16="http://schemas.microsoft.com/office/drawing/2014/main" id="{AD34A47A-73D7-4413-8DEE-12F4819CD2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22390" y="3950058"/>
              <a:ext cx="17544" cy="17544"/>
            </a:xfrm>
            <a:custGeom>
              <a:avLst/>
              <a:gdLst>
                <a:gd name="T0" fmla="*/ 8 w 9"/>
                <a:gd name="T1" fmla="*/ 8 h 9"/>
                <a:gd name="T2" fmla="*/ 9 w 9"/>
                <a:gd name="T3" fmla="*/ 8 h 9"/>
                <a:gd name="T4" fmla="*/ 9 w 9"/>
                <a:gd name="T5" fmla="*/ 9 h 9"/>
                <a:gd name="T6" fmla="*/ 8 w 9"/>
                <a:gd name="T7" fmla="*/ 9 h 9"/>
                <a:gd name="T8" fmla="*/ 8 w 9"/>
                <a:gd name="T9" fmla="*/ 9 h 9"/>
                <a:gd name="T10" fmla="*/ 8 w 9"/>
                <a:gd name="T11" fmla="*/ 9 h 9"/>
                <a:gd name="T12" fmla="*/ 8 w 9"/>
                <a:gd name="T13" fmla="*/ 9 h 9"/>
                <a:gd name="T14" fmla="*/ 8 w 9"/>
                <a:gd name="T15" fmla="*/ 8 h 9"/>
                <a:gd name="T16" fmla="*/ 8 w 9"/>
                <a:gd name="T17" fmla="*/ 8 h 9"/>
                <a:gd name="T18" fmla="*/ 2 w 9"/>
                <a:gd name="T19" fmla="*/ 3 h 9"/>
                <a:gd name="T20" fmla="*/ 3 w 9"/>
                <a:gd name="T21" fmla="*/ 3 h 9"/>
                <a:gd name="T22" fmla="*/ 3 w 9"/>
                <a:gd name="T23" fmla="*/ 3 h 9"/>
                <a:gd name="T24" fmla="*/ 5 w 9"/>
                <a:gd name="T25" fmla="*/ 4 h 9"/>
                <a:gd name="T26" fmla="*/ 3 w 9"/>
                <a:gd name="T27" fmla="*/ 4 h 9"/>
                <a:gd name="T28" fmla="*/ 3 w 9"/>
                <a:gd name="T29" fmla="*/ 8 h 9"/>
                <a:gd name="T30" fmla="*/ 3 w 9"/>
                <a:gd name="T31" fmla="*/ 8 h 9"/>
                <a:gd name="T32" fmla="*/ 2 w 9"/>
                <a:gd name="T33" fmla="*/ 8 h 9"/>
                <a:gd name="T34" fmla="*/ 2 w 9"/>
                <a:gd name="T35" fmla="*/ 8 h 9"/>
                <a:gd name="T36" fmla="*/ 2 w 9"/>
                <a:gd name="T37" fmla="*/ 8 h 9"/>
                <a:gd name="T38" fmla="*/ 0 w 9"/>
                <a:gd name="T39" fmla="*/ 3 h 9"/>
                <a:gd name="T40" fmla="*/ 2 w 9"/>
                <a:gd name="T41" fmla="*/ 3 h 9"/>
                <a:gd name="T42" fmla="*/ 2 w 9"/>
                <a:gd name="T43" fmla="*/ 3 h 9"/>
                <a:gd name="T44" fmla="*/ 5 w 9"/>
                <a:gd name="T45" fmla="*/ 0 h 9"/>
                <a:gd name="T46" fmla="*/ 6 w 9"/>
                <a:gd name="T47" fmla="*/ 1 h 9"/>
                <a:gd name="T48" fmla="*/ 6 w 9"/>
                <a:gd name="T49" fmla="*/ 1 h 9"/>
                <a:gd name="T50" fmla="*/ 6 w 9"/>
                <a:gd name="T51" fmla="*/ 3 h 9"/>
                <a:gd name="T52" fmla="*/ 9 w 9"/>
                <a:gd name="T53" fmla="*/ 4 h 9"/>
                <a:gd name="T54" fmla="*/ 8 w 9"/>
                <a:gd name="T55" fmla="*/ 4 h 9"/>
                <a:gd name="T56" fmla="*/ 5 w 9"/>
                <a:gd name="T57" fmla="*/ 4 h 9"/>
                <a:gd name="T58" fmla="*/ 5 w 9"/>
                <a:gd name="T59" fmla="*/ 4 h 9"/>
                <a:gd name="T60" fmla="*/ 5 w 9"/>
                <a:gd name="T61" fmla="*/ 3 h 9"/>
                <a:gd name="T62" fmla="*/ 5 w 9"/>
                <a:gd name="T63" fmla="*/ 3 h 9"/>
                <a:gd name="T64" fmla="*/ 5 w 9"/>
                <a:gd name="T65" fmla="*/ 1 h 9"/>
                <a:gd name="T66" fmla="*/ 5 w 9"/>
                <a:gd name="T67" fmla="*/ 1 h 9"/>
                <a:gd name="T68" fmla="*/ 5 w 9"/>
                <a:gd name="T6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" h="9">
                  <a:moveTo>
                    <a:pt x="8" y="8"/>
                  </a:moveTo>
                  <a:lnTo>
                    <a:pt x="9" y="8"/>
                  </a:lnTo>
                  <a:lnTo>
                    <a:pt x="9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8" y="8"/>
                  </a:lnTo>
                  <a:lnTo>
                    <a:pt x="8" y="8"/>
                  </a:lnTo>
                  <a:close/>
                  <a:moveTo>
                    <a:pt x="2" y="3"/>
                  </a:moveTo>
                  <a:lnTo>
                    <a:pt x="3" y="3"/>
                  </a:lnTo>
                  <a:lnTo>
                    <a:pt x="3" y="3"/>
                  </a:lnTo>
                  <a:lnTo>
                    <a:pt x="5" y="4"/>
                  </a:lnTo>
                  <a:lnTo>
                    <a:pt x="3" y="4"/>
                  </a:lnTo>
                  <a:lnTo>
                    <a:pt x="3" y="8"/>
                  </a:lnTo>
                  <a:lnTo>
                    <a:pt x="3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close/>
                  <a:moveTo>
                    <a:pt x="5" y="0"/>
                  </a:moveTo>
                  <a:lnTo>
                    <a:pt x="6" y="1"/>
                  </a:lnTo>
                  <a:lnTo>
                    <a:pt x="6" y="1"/>
                  </a:lnTo>
                  <a:lnTo>
                    <a:pt x="6" y="3"/>
                  </a:lnTo>
                  <a:lnTo>
                    <a:pt x="9" y="4"/>
                  </a:lnTo>
                  <a:lnTo>
                    <a:pt x="8" y="4"/>
                  </a:lnTo>
                  <a:lnTo>
                    <a:pt x="5" y="4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0" name="Freeform 267">
              <a:extLst>
                <a:ext uri="{FF2B5EF4-FFF2-40B4-BE49-F238E27FC236}">
                  <a16:creationId xmlns:a16="http://schemas.microsoft.com/office/drawing/2014/main" id="{B104A951-2C85-44BE-B6F3-200A55F674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0064" y="4059215"/>
              <a:ext cx="206617" cy="153989"/>
            </a:xfrm>
            <a:custGeom>
              <a:avLst/>
              <a:gdLst>
                <a:gd name="T0" fmla="*/ 29 w 106"/>
                <a:gd name="T1" fmla="*/ 0 h 79"/>
                <a:gd name="T2" fmla="*/ 30 w 106"/>
                <a:gd name="T3" fmla="*/ 4 h 79"/>
                <a:gd name="T4" fmla="*/ 35 w 106"/>
                <a:gd name="T5" fmla="*/ 5 h 79"/>
                <a:gd name="T6" fmla="*/ 43 w 106"/>
                <a:gd name="T7" fmla="*/ 5 h 79"/>
                <a:gd name="T8" fmla="*/ 52 w 106"/>
                <a:gd name="T9" fmla="*/ 5 h 79"/>
                <a:gd name="T10" fmla="*/ 54 w 106"/>
                <a:gd name="T11" fmla="*/ 10 h 79"/>
                <a:gd name="T12" fmla="*/ 60 w 106"/>
                <a:gd name="T13" fmla="*/ 7 h 79"/>
                <a:gd name="T14" fmla="*/ 64 w 106"/>
                <a:gd name="T15" fmla="*/ 12 h 79"/>
                <a:gd name="T16" fmla="*/ 68 w 106"/>
                <a:gd name="T17" fmla="*/ 7 h 79"/>
                <a:gd name="T18" fmla="*/ 78 w 106"/>
                <a:gd name="T19" fmla="*/ 10 h 79"/>
                <a:gd name="T20" fmla="*/ 82 w 106"/>
                <a:gd name="T21" fmla="*/ 7 h 79"/>
                <a:gd name="T22" fmla="*/ 84 w 106"/>
                <a:gd name="T23" fmla="*/ 4 h 79"/>
                <a:gd name="T24" fmla="*/ 89 w 106"/>
                <a:gd name="T25" fmla="*/ 8 h 79"/>
                <a:gd name="T26" fmla="*/ 92 w 106"/>
                <a:gd name="T27" fmla="*/ 16 h 79"/>
                <a:gd name="T28" fmla="*/ 97 w 106"/>
                <a:gd name="T29" fmla="*/ 19 h 79"/>
                <a:gd name="T30" fmla="*/ 92 w 106"/>
                <a:gd name="T31" fmla="*/ 24 h 79"/>
                <a:gd name="T32" fmla="*/ 97 w 106"/>
                <a:gd name="T33" fmla="*/ 24 h 79"/>
                <a:gd name="T34" fmla="*/ 98 w 106"/>
                <a:gd name="T35" fmla="*/ 30 h 79"/>
                <a:gd name="T36" fmla="*/ 103 w 106"/>
                <a:gd name="T37" fmla="*/ 37 h 79"/>
                <a:gd name="T38" fmla="*/ 100 w 106"/>
                <a:gd name="T39" fmla="*/ 45 h 79"/>
                <a:gd name="T40" fmla="*/ 103 w 106"/>
                <a:gd name="T41" fmla="*/ 49 h 79"/>
                <a:gd name="T42" fmla="*/ 103 w 106"/>
                <a:gd name="T43" fmla="*/ 54 h 79"/>
                <a:gd name="T44" fmla="*/ 106 w 106"/>
                <a:gd name="T45" fmla="*/ 62 h 79"/>
                <a:gd name="T46" fmla="*/ 103 w 106"/>
                <a:gd name="T47" fmla="*/ 62 h 79"/>
                <a:gd name="T48" fmla="*/ 98 w 106"/>
                <a:gd name="T49" fmla="*/ 65 h 79"/>
                <a:gd name="T50" fmla="*/ 101 w 106"/>
                <a:gd name="T51" fmla="*/ 67 h 79"/>
                <a:gd name="T52" fmla="*/ 100 w 106"/>
                <a:gd name="T53" fmla="*/ 75 h 79"/>
                <a:gd name="T54" fmla="*/ 93 w 106"/>
                <a:gd name="T55" fmla="*/ 73 h 79"/>
                <a:gd name="T56" fmla="*/ 92 w 106"/>
                <a:gd name="T57" fmla="*/ 75 h 79"/>
                <a:gd name="T58" fmla="*/ 89 w 106"/>
                <a:gd name="T59" fmla="*/ 79 h 79"/>
                <a:gd name="T60" fmla="*/ 86 w 106"/>
                <a:gd name="T61" fmla="*/ 79 h 79"/>
                <a:gd name="T62" fmla="*/ 81 w 106"/>
                <a:gd name="T63" fmla="*/ 76 h 79"/>
                <a:gd name="T64" fmla="*/ 82 w 106"/>
                <a:gd name="T65" fmla="*/ 71 h 79"/>
                <a:gd name="T66" fmla="*/ 81 w 106"/>
                <a:gd name="T67" fmla="*/ 67 h 79"/>
                <a:gd name="T68" fmla="*/ 79 w 106"/>
                <a:gd name="T69" fmla="*/ 62 h 79"/>
                <a:gd name="T70" fmla="*/ 78 w 106"/>
                <a:gd name="T71" fmla="*/ 62 h 79"/>
                <a:gd name="T72" fmla="*/ 71 w 106"/>
                <a:gd name="T73" fmla="*/ 60 h 79"/>
                <a:gd name="T74" fmla="*/ 67 w 106"/>
                <a:gd name="T75" fmla="*/ 64 h 79"/>
                <a:gd name="T76" fmla="*/ 64 w 106"/>
                <a:gd name="T77" fmla="*/ 64 h 79"/>
                <a:gd name="T78" fmla="*/ 65 w 106"/>
                <a:gd name="T79" fmla="*/ 56 h 79"/>
                <a:gd name="T80" fmla="*/ 64 w 106"/>
                <a:gd name="T81" fmla="*/ 51 h 79"/>
                <a:gd name="T82" fmla="*/ 59 w 106"/>
                <a:gd name="T83" fmla="*/ 45 h 79"/>
                <a:gd name="T84" fmla="*/ 52 w 106"/>
                <a:gd name="T85" fmla="*/ 40 h 79"/>
                <a:gd name="T86" fmla="*/ 38 w 106"/>
                <a:gd name="T87" fmla="*/ 41 h 79"/>
                <a:gd name="T88" fmla="*/ 35 w 106"/>
                <a:gd name="T89" fmla="*/ 45 h 79"/>
                <a:gd name="T90" fmla="*/ 30 w 106"/>
                <a:gd name="T91" fmla="*/ 52 h 79"/>
                <a:gd name="T92" fmla="*/ 26 w 106"/>
                <a:gd name="T93" fmla="*/ 52 h 79"/>
                <a:gd name="T94" fmla="*/ 24 w 106"/>
                <a:gd name="T95" fmla="*/ 48 h 79"/>
                <a:gd name="T96" fmla="*/ 19 w 106"/>
                <a:gd name="T97" fmla="*/ 40 h 79"/>
                <a:gd name="T98" fmla="*/ 15 w 106"/>
                <a:gd name="T99" fmla="*/ 38 h 79"/>
                <a:gd name="T100" fmla="*/ 7 w 106"/>
                <a:gd name="T101" fmla="*/ 30 h 79"/>
                <a:gd name="T102" fmla="*/ 4 w 106"/>
                <a:gd name="T103" fmla="*/ 26 h 79"/>
                <a:gd name="T104" fmla="*/ 0 w 106"/>
                <a:gd name="T105" fmla="*/ 27 h 79"/>
                <a:gd name="T106" fmla="*/ 5 w 106"/>
                <a:gd name="T107" fmla="*/ 18 h 79"/>
                <a:gd name="T108" fmla="*/ 16 w 106"/>
                <a:gd name="T109" fmla="*/ 15 h 79"/>
                <a:gd name="T110" fmla="*/ 18 w 106"/>
                <a:gd name="T111" fmla="*/ 8 h 79"/>
                <a:gd name="T112" fmla="*/ 19 w 106"/>
                <a:gd name="T113" fmla="*/ 7 h 79"/>
                <a:gd name="T114" fmla="*/ 19 w 106"/>
                <a:gd name="T115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6" h="79">
                  <a:moveTo>
                    <a:pt x="19" y="0"/>
                  </a:moveTo>
                  <a:lnTo>
                    <a:pt x="24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2" y="4"/>
                  </a:lnTo>
                  <a:lnTo>
                    <a:pt x="34" y="4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51" y="4"/>
                  </a:lnTo>
                  <a:lnTo>
                    <a:pt x="52" y="4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5"/>
                  </a:lnTo>
                  <a:lnTo>
                    <a:pt x="52" y="7"/>
                  </a:lnTo>
                  <a:lnTo>
                    <a:pt x="51" y="7"/>
                  </a:lnTo>
                  <a:lnTo>
                    <a:pt x="51" y="8"/>
                  </a:lnTo>
                  <a:lnTo>
                    <a:pt x="52" y="8"/>
                  </a:lnTo>
                  <a:lnTo>
                    <a:pt x="54" y="10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0" y="8"/>
                  </a:lnTo>
                  <a:lnTo>
                    <a:pt x="62" y="10"/>
                  </a:lnTo>
                  <a:lnTo>
                    <a:pt x="62" y="12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5" y="10"/>
                  </a:lnTo>
                  <a:lnTo>
                    <a:pt x="67" y="8"/>
                  </a:lnTo>
                  <a:lnTo>
                    <a:pt x="68" y="8"/>
                  </a:lnTo>
                  <a:lnTo>
                    <a:pt x="68" y="7"/>
                  </a:lnTo>
                  <a:lnTo>
                    <a:pt x="70" y="7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6" y="10"/>
                  </a:lnTo>
                  <a:lnTo>
                    <a:pt x="76" y="10"/>
                  </a:lnTo>
                  <a:lnTo>
                    <a:pt x="78" y="10"/>
                  </a:lnTo>
                  <a:lnTo>
                    <a:pt x="78" y="8"/>
                  </a:lnTo>
                  <a:lnTo>
                    <a:pt x="79" y="8"/>
                  </a:lnTo>
                  <a:lnTo>
                    <a:pt x="81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7"/>
                  </a:lnTo>
                  <a:lnTo>
                    <a:pt x="82" y="5"/>
                  </a:lnTo>
                  <a:lnTo>
                    <a:pt x="82" y="5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2" y="4"/>
                  </a:lnTo>
                  <a:lnTo>
                    <a:pt x="84" y="4"/>
                  </a:lnTo>
                  <a:lnTo>
                    <a:pt x="84" y="4"/>
                  </a:lnTo>
                  <a:lnTo>
                    <a:pt x="86" y="4"/>
                  </a:lnTo>
                  <a:lnTo>
                    <a:pt x="87" y="5"/>
                  </a:lnTo>
                  <a:lnTo>
                    <a:pt x="87" y="5"/>
                  </a:lnTo>
                  <a:lnTo>
                    <a:pt x="89" y="7"/>
                  </a:lnTo>
                  <a:lnTo>
                    <a:pt x="89" y="8"/>
                  </a:lnTo>
                  <a:lnTo>
                    <a:pt x="90" y="12"/>
                  </a:lnTo>
                  <a:lnTo>
                    <a:pt x="90" y="13"/>
                  </a:lnTo>
                  <a:lnTo>
                    <a:pt x="90" y="15"/>
                  </a:lnTo>
                  <a:lnTo>
                    <a:pt x="90" y="16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92" y="18"/>
                  </a:lnTo>
                  <a:lnTo>
                    <a:pt x="93" y="18"/>
                  </a:lnTo>
                  <a:lnTo>
                    <a:pt x="93" y="18"/>
                  </a:lnTo>
                  <a:lnTo>
                    <a:pt x="95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19"/>
                  </a:lnTo>
                  <a:lnTo>
                    <a:pt x="97" y="21"/>
                  </a:lnTo>
                  <a:lnTo>
                    <a:pt x="95" y="21"/>
                  </a:lnTo>
                  <a:lnTo>
                    <a:pt x="95" y="21"/>
                  </a:lnTo>
                  <a:lnTo>
                    <a:pt x="93" y="23"/>
                  </a:lnTo>
                  <a:lnTo>
                    <a:pt x="92" y="24"/>
                  </a:lnTo>
                  <a:lnTo>
                    <a:pt x="92" y="24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3" y="26"/>
                  </a:lnTo>
                  <a:lnTo>
                    <a:pt x="95" y="24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8" y="26"/>
                  </a:lnTo>
                  <a:lnTo>
                    <a:pt x="98" y="26"/>
                  </a:lnTo>
                  <a:lnTo>
                    <a:pt x="98" y="27"/>
                  </a:lnTo>
                  <a:lnTo>
                    <a:pt x="97" y="29"/>
                  </a:lnTo>
                  <a:lnTo>
                    <a:pt x="98" y="30"/>
                  </a:lnTo>
                  <a:lnTo>
                    <a:pt x="98" y="32"/>
                  </a:lnTo>
                  <a:lnTo>
                    <a:pt x="98" y="34"/>
                  </a:lnTo>
                  <a:lnTo>
                    <a:pt x="101" y="35"/>
                  </a:lnTo>
                  <a:lnTo>
                    <a:pt x="103" y="35"/>
                  </a:lnTo>
                  <a:lnTo>
                    <a:pt x="103" y="37"/>
                  </a:lnTo>
                  <a:lnTo>
                    <a:pt x="103" y="37"/>
                  </a:lnTo>
                  <a:lnTo>
                    <a:pt x="101" y="38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40"/>
                  </a:lnTo>
                  <a:lnTo>
                    <a:pt x="100" y="41"/>
                  </a:lnTo>
                  <a:lnTo>
                    <a:pt x="100" y="45"/>
                  </a:lnTo>
                  <a:lnTo>
                    <a:pt x="100" y="46"/>
                  </a:lnTo>
                  <a:lnTo>
                    <a:pt x="101" y="48"/>
                  </a:lnTo>
                  <a:lnTo>
                    <a:pt x="101" y="48"/>
                  </a:lnTo>
                  <a:lnTo>
                    <a:pt x="103" y="48"/>
                  </a:lnTo>
                  <a:lnTo>
                    <a:pt x="103" y="48"/>
                  </a:lnTo>
                  <a:lnTo>
                    <a:pt x="103" y="49"/>
                  </a:lnTo>
                  <a:lnTo>
                    <a:pt x="103" y="51"/>
                  </a:lnTo>
                  <a:lnTo>
                    <a:pt x="105" y="51"/>
                  </a:lnTo>
                  <a:lnTo>
                    <a:pt x="105" y="52"/>
                  </a:lnTo>
                  <a:lnTo>
                    <a:pt x="105" y="52"/>
                  </a:lnTo>
                  <a:lnTo>
                    <a:pt x="103" y="54"/>
                  </a:lnTo>
                  <a:lnTo>
                    <a:pt x="103" y="54"/>
                  </a:lnTo>
                  <a:lnTo>
                    <a:pt x="103" y="56"/>
                  </a:lnTo>
                  <a:lnTo>
                    <a:pt x="103" y="57"/>
                  </a:lnTo>
                  <a:lnTo>
                    <a:pt x="105" y="57"/>
                  </a:lnTo>
                  <a:lnTo>
                    <a:pt x="106" y="59"/>
                  </a:lnTo>
                  <a:lnTo>
                    <a:pt x="106" y="60"/>
                  </a:lnTo>
                  <a:lnTo>
                    <a:pt x="106" y="62"/>
                  </a:lnTo>
                  <a:lnTo>
                    <a:pt x="106" y="64"/>
                  </a:lnTo>
                  <a:lnTo>
                    <a:pt x="106" y="64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03" y="62"/>
                  </a:lnTo>
                  <a:lnTo>
                    <a:pt x="101" y="62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98" y="62"/>
                  </a:lnTo>
                  <a:lnTo>
                    <a:pt x="98" y="62"/>
                  </a:lnTo>
                  <a:lnTo>
                    <a:pt x="98" y="65"/>
                  </a:lnTo>
                  <a:lnTo>
                    <a:pt x="98" y="65"/>
                  </a:lnTo>
                  <a:lnTo>
                    <a:pt x="100" y="65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7"/>
                  </a:lnTo>
                  <a:lnTo>
                    <a:pt x="101" y="67"/>
                  </a:lnTo>
                  <a:lnTo>
                    <a:pt x="101" y="68"/>
                  </a:lnTo>
                  <a:lnTo>
                    <a:pt x="101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0" y="75"/>
                  </a:lnTo>
                  <a:lnTo>
                    <a:pt x="98" y="75"/>
                  </a:lnTo>
                  <a:lnTo>
                    <a:pt x="97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5" y="75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3" y="73"/>
                  </a:lnTo>
                  <a:lnTo>
                    <a:pt x="92" y="73"/>
                  </a:lnTo>
                  <a:lnTo>
                    <a:pt x="92" y="73"/>
                  </a:lnTo>
                  <a:lnTo>
                    <a:pt x="92" y="75"/>
                  </a:lnTo>
                  <a:lnTo>
                    <a:pt x="92" y="75"/>
                  </a:lnTo>
                  <a:lnTo>
                    <a:pt x="92" y="76"/>
                  </a:lnTo>
                  <a:lnTo>
                    <a:pt x="90" y="76"/>
                  </a:lnTo>
                  <a:lnTo>
                    <a:pt x="90" y="78"/>
                  </a:lnTo>
                  <a:lnTo>
                    <a:pt x="90" y="78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9" y="79"/>
                  </a:lnTo>
                  <a:lnTo>
                    <a:pt x="87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6" y="79"/>
                  </a:lnTo>
                  <a:lnTo>
                    <a:pt x="84" y="78"/>
                  </a:lnTo>
                  <a:lnTo>
                    <a:pt x="84" y="78"/>
                  </a:lnTo>
                  <a:lnTo>
                    <a:pt x="82" y="76"/>
                  </a:lnTo>
                  <a:lnTo>
                    <a:pt x="82" y="78"/>
                  </a:lnTo>
                  <a:lnTo>
                    <a:pt x="81" y="78"/>
                  </a:lnTo>
                  <a:lnTo>
                    <a:pt x="81" y="76"/>
                  </a:lnTo>
                  <a:lnTo>
                    <a:pt x="81" y="76"/>
                  </a:lnTo>
                  <a:lnTo>
                    <a:pt x="82" y="76"/>
                  </a:lnTo>
                  <a:lnTo>
                    <a:pt x="82" y="75"/>
                  </a:lnTo>
                  <a:lnTo>
                    <a:pt x="82" y="73"/>
                  </a:lnTo>
                  <a:lnTo>
                    <a:pt x="82" y="73"/>
                  </a:lnTo>
                  <a:lnTo>
                    <a:pt x="82" y="71"/>
                  </a:lnTo>
                  <a:lnTo>
                    <a:pt x="81" y="70"/>
                  </a:lnTo>
                  <a:lnTo>
                    <a:pt x="81" y="70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8"/>
                  </a:lnTo>
                  <a:lnTo>
                    <a:pt x="81" y="67"/>
                  </a:lnTo>
                  <a:lnTo>
                    <a:pt x="81" y="67"/>
                  </a:lnTo>
                  <a:lnTo>
                    <a:pt x="81" y="65"/>
                  </a:lnTo>
                  <a:lnTo>
                    <a:pt x="81" y="65"/>
                  </a:lnTo>
                  <a:lnTo>
                    <a:pt x="81" y="64"/>
                  </a:lnTo>
                  <a:lnTo>
                    <a:pt x="79" y="64"/>
                  </a:lnTo>
                  <a:lnTo>
                    <a:pt x="79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8" y="62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6" y="60"/>
                  </a:lnTo>
                  <a:lnTo>
                    <a:pt x="73" y="62"/>
                  </a:lnTo>
                  <a:lnTo>
                    <a:pt x="71" y="62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0" y="62"/>
                  </a:lnTo>
                  <a:lnTo>
                    <a:pt x="70" y="62"/>
                  </a:lnTo>
                  <a:lnTo>
                    <a:pt x="68" y="62"/>
                  </a:lnTo>
                  <a:lnTo>
                    <a:pt x="68" y="62"/>
                  </a:lnTo>
                  <a:lnTo>
                    <a:pt x="67" y="64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4"/>
                  </a:lnTo>
                  <a:lnTo>
                    <a:pt x="64" y="62"/>
                  </a:lnTo>
                  <a:lnTo>
                    <a:pt x="64" y="60"/>
                  </a:lnTo>
                  <a:lnTo>
                    <a:pt x="67" y="59"/>
                  </a:lnTo>
                  <a:lnTo>
                    <a:pt x="67" y="59"/>
                  </a:lnTo>
                  <a:lnTo>
                    <a:pt x="65" y="57"/>
                  </a:lnTo>
                  <a:lnTo>
                    <a:pt x="65" y="56"/>
                  </a:lnTo>
                  <a:lnTo>
                    <a:pt x="65" y="54"/>
                  </a:lnTo>
                  <a:lnTo>
                    <a:pt x="64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2" y="52"/>
                  </a:lnTo>
                  <a:lnTo>
                    <a:pt x="64" y="51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4" y="49"/>
                  </a:lnTo>
                  <a:lnTo>
                    <a:pt x="62" y="48"/>
                  </a:lnTo>
                  <a:lnTo>
                    <a:pt x="60" y="46"/>
                  </a:lnTo>
                  <a:lnTo>
                    <a:pt x="59" y="45"/>
                  </a:lnTo>
                  <a:lnTo>
                    <a:pt x="59" y="43"/>
                  </a:lnTo>
                  <a:lnTo>
                    <a:pt x="57" y="41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0"/>
                  </a:lnTo>
                  <a:lnTo>
                    <a:pt x="52" y="40"/>
                  </a:lnTo>
                  <a:lnTo>
                    <a:pt x="48" y="40"/>
                  </a:lnTo>
                  <a:lnTo>
                    <a:pt x="46" y="40"/>
                  </a:lnTo>
                  <a:lnTo>
                    <a:pt x="45" y="40"/>
                  </a:lnTo>
                  <a:lnTo>
                    <a:pt x="41" y="41"/>
                  </a:lnTo>
                  <a:lnTo>
                    <a:pt x="40" y="40"/>
                  </a:lnTo>
                  <a:lnTo>
                    <a:pt x="38" y="41"/>
                  </a:lnTo>
                  <a:lnTo>
                    <a:pt x="37" y="41"/>
                  </a:lnTo>
                  <a:lnTo>
                    <a:pt x="37" y="43"/>
                  </a:lnTo>
                  <a:lnTo>
                    <a:pt x="37" y="43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5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4" y="48"/>
                  </a:lnTo>
                  <a:lnTo>
                    <a:pt x="32" y="49"/>
                  </a:lnTo>
                  <a:lnTo>
                    <a:pt x="30" y="49"/>
                  </a:lnTo>
                  <a:lnTo>
                    <a:pt x="30" y="52"/>
                  </a:lnTo>
                  <a:lnTo>
                    <a:pt x="29" y="52"/>
                  </a:lnTo>
                  <a:lnTo>
                    <a:pt x="29" y="52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2"/>
                  </a:lnTo>
                  <a:lnTo>
                    <a:pt x="26" y="51"/>
                  </a:lnTo>
                  <a:lnTo>
                    <a:pt x="26" y="51"/>
                  </a:lnTo>
                  <a:lnTo>
                    <a:pt x="24" y="49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1" y="46"/>
                  </a:lnTo>
                  <a:lnTo>
                    <a:pt x="19" y="46"/>
                  </a:lnTo>
                  <a:lnTo>
                    <a:pt x="21" y="45"/>
                  </a:lnTo>
                  <a:lnTo>
                    <a:pt x="21" y="43"/>
                  </a:lnTo>
                  <a:lnTo>
                    <a:pt x="19" y="41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6" y="40"/>
                  </a:lnTo>
                  <a:lnTo>
                    <a:pt x="15" y="38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5" y="38"/>
                  </a:lnTo>
                  <a:lnTo>
                    <a:pt x="13" y="38"/>
                  </a:lnTo>
                  <a:lnTo>
                    <a:pt x="10" y="35"/>
                  </a:lnTo>
                  <a:lnTo>
                    <a:pt x="7" y="32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7" y="29"/>
                  </a:lnTo>
                  <a:lnTo>
                    <a:pt x="5" y="29"/>
                  </a:lnTo>
                  <a:lnTo>
                    <a:pt x="5" y="29"/>
                  </a:lnTo>
                  <a:lnTo>
                    <a:pt x="5" y="27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24"/>
                  </a:lnTo>
                  <a:lnTo>
                    <a:pt x="4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7" y="18"/>
                  </a:lnTo>
                  <a:lnTo>
                    <a:pt x="8" y="16"/>
                  </a:lnTo>
                  <a:lnTo>
                    <a:pt x="10" y="16"/>
                  </a:lnTo>
                  <a:lnTo>
                    <a:pt x="12" y="15"/>
                  </a:lnTo>
                  <a:lnTo>
                    <a:pt x="13" y="15"/>
                  </a:lnTo>
                  <a:lnTo>
                    <a:pt x="16" y="15"/>
                  </a:lnTo>
                  <a:lnTo>
                    <a:pt x="19" y="15"/>
                  </a:lnTo>
                  <a:lnTo>
                    <a:pt x="19" y="13"/>
                  </a:lnTo>
                  <a:lnTo>
                    <a:pt x="19" y="12"/>
                  </a:lnTo>
                  <a:lnTo>
                    <a:pt x="19" y="10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8" y="7"/>
                  </a:lnTo>
                  <a:lnTo>
                    <a:pt x="19" y="7"/>
                  </a:lnTo>
                  <a:lnTo>
                    <a:pt x="19" y="7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9" y="4"/>
                  </a:lnTo>
                  <a:lnTo>
                    <a:pt x="19" y="2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1" name="Freeform 268">
              <a:extLst>
                <a:ext uri="{FF2B5EF4-FFF2-40B4-BE49-F238E27FC236}">
                  <a16:creationId xmlns:a16="http://schemas.microsoft.com/office/drawing/2014/main" id="{66BDCA03-2583-421F-9B20-F2AAAD73A7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1333" y="4026079"/>
              <a:ext cx="83817" cy="21442"/>
            </a:xfrm>
            <a:custGeom>
              <a:avLst/>
              <a:gdLst>
                <a:gd name="T0" fmla="*/ 25 w 43"/>
                <a:gd name="T1" fmla="*/ 2 h 11"/>
                <a:gd name="T2" fmla="*/ 29 w 43"/>
                <a:gd name="T3" fmla="*/ 3 h 11"/>
                <a:gd name="T4" fmla="*/ 32 w 43"/>
                <a:gd name="T5" fmla="*/ 3 h 11"/>
                <a:gd name="T6" fmla="*/ 35 w 43"/>
                <a:gd name="T7" fmla="*/ 5 h 11"/>
                <a:gd name="T8" fmla="*/ 37 w 43"/>
                <a:gd name="T9" fmla="*/ 5 h 11"/>
                <a:gd name="T10" fmla="*/ 38 w 43"/>
                <a:gd name="T11" fmla="*/ 5 h 11"/>
                <a:gd name="T12" fmla="*/ 43 w 43"/>
                <a:gd name="T13" fmla="*/ 6 h 11"/>
                <a:gd name="T14" fmla="*/ 43 w 43"/>
                <a:gd name="T15" fmla="*/ 8 h 11"/>
                <a:gd name="T16" fmla="*/ 37 w 43"/>
                <a:gd name="T17" fmla="*/ 10 h 11"/>
                <a:gd name="T18" fmla="*/ 30 w 43"/>
                <a:gd name="T19" fmla="*/ 8 h 11"/>
                <a:gd name="T20" fmla="*/ 29 w 43"/>
                <a:gd name="T21" fmla="*/ 6 h 11"/>
                <a:gd name="T22" fmla="*/ 25 w 43"/>
                <a:gd name="T23" fmla="*/ 5 h 11"/>
                <a:gd name="T24" fmla="*/ 24 w 43"/>
                <a:gd name="T25" fmla="*/ 5 h 11"/>
                <a:gd name="T26" fmla="*/ 22 w 43"/>
                <a:gd name="T27" fmla="*/ 6 h 11"/>
                <a:gd name="T28" fmla="*/ 22 w 43"/>
                <a:gd name="T29" fmla="*/ 6 h 11"/>
                <a:gd name="T30" fmla="*/ 16 w 43"/>
                <a:gd name="T31" fmla="*/ 8 h 11"/>
                <a:gd name="T32" fmla="*/ 14 w 43"/>
                <a:gd name="T33" fmla="*/ 8 h 11"/>
                <a:gd name="T34" fmla="*/ 11 w 43"/>
                <a:gd name="T35" fmla="*/ 11 h 11"/>
                <a:gd name="T36" fmla="*/ 5 w 43"/>
                <a:gd name="T37" fmla="*/ 11 h 11"/>
                <a:gd name="T38" fmla="*/ 2 w 43"/>
                <a:gd name="T39" fmla="*/ 11 h 11"/>
                <a:gd name="T40" fmla="*/ 0 w 43"/>
                <a:gd name="T41" fmla="*/ 11 h 11"/>
                <a:gd name="T42" fmla="*/ 0 w 43"/>
                <a:gd name="T43" fmla="*/ 6 h 11"/>
                <a:gd name="T44" fmla="*/ 2 w 43"/>
                <a:gd name="T45" fmla="*/ 6 h 11"/>
                <a:gd name="T46" fmla="*/ 3 w 43"/>
                <a:gd name="T47" fmla="*/ 8 h 11"/>
                <a:gd name="T48" fmla="*/ 8 w 43"/>
                <a:gd name="T49" fmla="*/ 8 h 11"/>
                <a:gd name="T50" fmla="*/ 8 w 43"/>
                <a:gd name="T51" fmla="*/ 8 h 11"/>
                <a:gd name="T52" fmla="*/ 11 w 43"/>
                <a:gd name="T53" fmla="*/ 6 h 11"/>
                <a:gd name="T54" fmla="*/ 18 w 43"/>
                <a:gd name="T55" fmla="*/ 6 h 11"/>
                <a:gd name="T56" fmla="*/ 19 w 43"/>
                <a:gd name="T57" fmla="*/ 6 h 11"/>
                <a:gd name="T58" fmla="*/ 18 w 43"/>
                <a:gd name="T59" fmla="*/ 5 h 11"/>
                <a:gd name="T60" fmla="*/ 10 w 43"/>
                <a:gd name="T61" fmla="*/ 6 h 11"/>
                <a:gd name="T62" fmla="*/ 5 w 43"/>
                <a:gd name="T63" fmla="*/ 8 h 11"/>
                <a:gd name="T64" fmla="*/ 3 w 43"/>
                <a:gd name="T65" fmla="*/ 5 h 11"/>
                <a:gd name="T66" fmla="*/ 11 w 43"/>
                <a:gd name="T67" fmla="*/ 5 h 11"/>
                <a:gd name="T68" fmla="*/ 19 w 43"/>
                <a:gd name="T69" fmla="*/ 5 h 11"/>
                <a:gd name="T70" fmla="*/ 22 w 43"/>
                <a:gd name="T71" fmla="*/ 2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11">
                  <a:moveTo>
                    <a:pt x="24" y="0"/>
                  </a:moveTo>
                  <a:lnTo>
                    <a:pt x="25" y="2"/>
                  </a:lnTo>
                  <a:lnTo>
                    <a:pt x="27" y="2"/>
                  </a:lnTo>
                  <a:lnTo>
                    <a:pt x="29" y="3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3" y="5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7" y="5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41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0" y="8"/>
                  </a:lnTo>
                  <a:lnTo>
                    <a:pt x="37" y="10"/>
                  </a:lnTo>
                  <a:lnTo>
                    <a:pt x="33" y="10"/>
                  </a:lnTo>
                  <a:lnTo>
                    <a:pt x="30" y="8"/>
                  </a:lnTo>
                  <a:lnTo>
                    <a:pt x="29" y="6"/>
                  </a:lnTo>
                  <a:lnTo>
                    <a:pt x="29" y="6"/>
                  </a:lnTo>
                  <a:lnTo>
                    <a:pt x="27" y="6"/>
                  </a:lnTo>
                  <a:lnTo>
                    <a:pt x="25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4" y="5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19" y="8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8" y="11"/>
                  </a:lnTo>
                  <a:lnTo>
                    <a:pt x="5" y="11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3" y="8"/>
                  </a:lnTo>
                  <a:lnTo>
                    <a:pt x="3" y="8"/>
                  </a:lnTo>
                  <a:lnTo>
                    <a:pt x="5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1" y="6"/>
                  </a:lnTo>
                  <a:lnTo>
                    <a:pt x="14" y="6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9" y="6"/>
                  </a:lnTo>
                  <a:lnTo>
                    <a:pt x="18" y="5"/>
                  </a:lnTo>
                  <a:lnTo>
                    <a:pt x="13" y="6"/>
                  </a:lnTo>
                  <a:lnTo>
                    <a:pt x="10" y="6"/>
                  </a:lnTo>
                  <a:lnTo>
                    <a:pt x="7" y="8"/>
                  </a:lnTo>
                  <a:lnTo>
                    <a:pt x="5" y="8"/>
                  </a:lnTo>
                  <a:lnTo>
                    <a:pt x="3" y="6"/>
                  </a:lnTo>
                  <a:lnTo>
                    <a:pt x="3" y="5"/>
                  </a:lnTo>
                  <a:lnTo>
                    <a:pt x="7" y="3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9" y="5"/>
                  </a:lnTo>
                  <a:lnTo>
                    <a:pt x="19" y="2"/>
                  </a:lnTo>
                  <a:lnTo>
                    <a:pt x="22" y="2"/>
                  </a:lnTo>
                  <a:lnTo>
                    <a:pt x="2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2" name="Freeform 269">
              <a:extLst>
                <a:ext uri="{FF2B5EF4-FFF2-40B4-BE49-F238E27FC236}">
                  <a16:creationId xmlns:a16="http://schemas.microsoft.com/office/drawing/2014/main" id="{FE63B3B2-9837-4BFF-97E9-AE61BAAF3B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12463" y="1219200"/>
              <a:ext cx="1728960" cy="1280639"/>
            </a:xfrm>
            <a:custGeom>
              <a:avLst/>
              <a:gdLst>
                <a:gd name="T0" fmla="*/ 310 w 887"/>
                <a:gd name="T1" fmla="*/ 422 h 657"/>
                <a:gd name="T2" fmla="*/ 276 w 887"/>
                <a:gd name="T3" fmla="*/ 430 h 657"/>
                <a:gd name="T4" fmla="*/ 681 w 887"/>
                <a:gd name="T5" fmla="*/ 391 h 657"/>
                <a:gd name="T6" fmla="*/ 662 w 887"/>
                <a:gd name="T7" fmla="*/ 396 h 657"/>
                <a:gd name="T8" fmla="*/ 239 w 887"/>
                <a:gd name="T9" fmla="*/ 345 h 657"/>
                <a:gd name="T10" fmla="*/ 16 w 887"/>
                <a:gd name="T11" fmla="*/ 208 h 657"/>
                <a:gd name="T12" fmla="*/ 801 w 887"/>
                <a:gd name="T13" fmla="*/ 128 h 657"/>
                <a:gd name="T14" fmla="*/ 608 w 887"/>
                <a:gd name="T15" fmla="*/ 0 h 657"/>
                <a:gd name="T16" fmla="*/ 741 w 887"/>
                <a:gd name="T17" fmla="*/ 35 h 657"/>
                <a:gd name="T18" fmla="*/ 739 w 887"/>
                <a:gd name="T19" fmla="*/ 81 h 657"/>
                <a:gd name="T20" fmla="*/ 829 w 887"/>
                <a:gd name="T21" fmla="*/ 63 h 657"/>
                <a:gd name="T22" fmla="*/ 809 w 887"/>
                <a:gd name="T23" fmla="*/ 120 h 657"/>
                <a:gd name="T24" fmla="*/ 777 w 887"/>
                <a:gd name="T25" fmla="*/ 155 h 657"/>
                <a:gd name="T26" fmla="*/ 771 w 887"/>
                <a:gd name="T27" fmla="*/ 203 h 657"/>
                <a:gd name="T28" fmla="*/ 731 w 887"/>
                <a:gd name="T29" fmla="*/ 227 h 657"/>
                <a:gd name="T30" fmla="*/ 766 w 887"/>
                <a:gd name="T31" fmla="*/ 276 h 657"/>
                <a:gd name="T32" fmla="*/ 771 w 887"/>
                <a:gd name="T33" fmla="*/ 292 h 657"/>
                <a:gd name="T34" fmla="*/ 746 w 887"/>
                <a:gd name="T35" fmla="*/ 311 h 657"/>
                <a:gd name="T36" fmla="*/ 676 w 887"/>
                <a:gd name="T37" fmla="*/ 331 h 657"/>
                <a:gd name="T38" fmla="*/ 722 w 887"/>
                <a:gd name="T39" fmla="*/ 336 h 657"/>
                <a:gd name="T40" fmla="*/ 695 w 887"/>
                <a:gd name="T41" fmla="*/ 340 h 657"/>
                <a:gd name="T42" fmla="*/ 739 w 887"/>
                <a:gd name="T43" fmla="*/ 383 h 657"/>
                <a:gd name="T44" fmla="*/ 683 w 887"/>
                <a:gd name="T45" fmla="*/ 377 h 657"/>
                <a:gd name="T46" fmla="*/ 632 w 887"/>
                <a:gd name="T47" fmla="*/ 407 h 657"/>
                <a:gd name="T48" fmla="*/ 725 w 887"/>
                <a:gd name="T49" fmla="*/ 419 h 657"/>
                <a:gd name="T50" fmla="*/ 678 w 887"/>
                <a:gd name="T51" fmla="*/ 448 h 657"/>
                <a:gd name="T52" fmla="*/ 588 w 887"/>
                <a:gd name="T53" fmla="*/ 462 h 657"/>
                <a:gd name="T54" fmla="*/ 541 w 887"/>
                <a:gd name="T55" fmla="*/ 511 h 657"/>
                <a:gd name="T56" fmla="*/ 506 w 887"/>
                <a:gd name="T57" fmla="*/ 520 h 657"/>
                <a:gd name="T58" fmla="*/ 462 w 887"/>
                <a:gd name="T59" fmla="*/ 539 h 657"/>
                <a:gd name="T60" fmla="*/ 459 w 887"/>
                <a:gd name="T61" fmla="*/ 582 h 657"/>
                <a:gd name="T62" fmla="*/ 443 w 887"/>
                <a:gd name="T63" fmla="*/ 610 h 657"/>
                <a:gd name="T64" fmla="*/ 422 w 887"/>
                <a:gd name="T65" fmla="*/ 657 h 657"/>
                <a:gd name="T66" fmla="*/ 392 w 887"/>
                <a:gd name="T67" fmla="*/ 641 h 657"/>
                <a:gd name="T68" fmla="*/ 362 w 887"/>
                <a:gd name="T69" fmla="*/ 632 h 657"/>
                <a:gd name="T70" fmla="*/ 334 w 887"/>
                <a:gd name="T71" fmla="*/ 608 h 657"/>
                <a:gd name="T72" fmla="*/ 321 w 887"/>
                <a:gd name="T73" fmla="*/ 561 h 657"/>
                <a:gd name="T74" fmla="*/ 326 w 887"/>
                <a:gd name="T75" fmla="*/ 547 h 657"/>
                <a:gd name="T76" fmla="*/ 295 w 887"/>
                <a:gd name="T77" fmla="*/ 536 h 657"/>
                <a:gd name="T78" fmla="*/ 302 w 887"/>
                <a:gd name="T79" fmla="*/ 503 h 657"/>
                <a:gd name="T80" fmla="*/ 288 w 887"/>
                <a:gd name="T81" fmla="*/ 495 h 657"/>
                <a:gd name="T82" fmla="*/ 288 w 887"/>
                <a:gd name="T83" fmla="*/ 474 h 657"/>
                <a:gd name="T84" fmla="*/ 290 w 887"/>
                <a:gd name="T85" fmla="*/ 462 h 657"/>
                <a:gd name="T86" fmla="*/ 317 w 887"/>
                <a:gd name="T87" fmla="*/ 432 h 657"/>
                <a:gd name="T88" fmla="*/ 274 w 887"/>
                <a:gd name="T89" fmla="*/ 397 h 657"/>
                <a:gd name="T90" fmla="*/ 301 w 887"/>
                <a:gd name="T91" fmla="*/ 388 h 657"/>
                <a:gd name="T92" fmla="*/ 279 w 887"/>
                <a:gd name="T93" fmla="*/ 363 h 657"/>
                <a:gd name="T94" fmla="*/ 249 w 887"/>
                <a:gd name="T95" fmla="*/ 377 h 657"/>
                <a:gd name="T96" fmla="*/ 255 w 887"/>
                <a:gd name="T97" fmla="*/ 339 h 657"/>
                <a:gd name="T98" fmla="*/ 239 w 887"/>
                <a:gd name="T99" fmla="*/ 306 h 657"/>
                <a:gd name="T100" fmla="*/ 209 w 887"/>
                <a:gd name="T101" fmla="*/ 263 h 657"/>
                <a:gd name="T102" fmla="*/ 102 w 887"/>
                <a:gd name="T103" fmla="*/ 244 h 657"/>
                <a:gd name="T104" fmla="*/ 42 w 887"/>
                <a:gd name="T105" fmla="*/ 225 h 657"/>
                <a:gd name="T106" fmla="*/ 86 w 887"/>
                <a:gd name="T107" fmla="*/ 200 h 657"/>
                <a:gd name="T108" fmla="*/ 3 w 887"/>
                <a:gd name="T109" fmla="*/ 188 h 657"/>
                <a:gd name="T110" fmla="*/ 105 w 887"/>
                <a:gd name="T111" fmla="*/ 150 h 657"/>
                <a:gd name="T112" fmla="*/ 102 w 887"/>
                <a:gd name="T113" fmla="*/ 104 h 657"/>
                <a:gd name="T114" fmla="*/ 191 w 887"/>
                <a:gd name="T115" fmla="*/ 62 h 657"/>
                <a:gd name="T116" fmla="*/ 279 w 887"/>
                <a:gd name="T117" fmla="*/ 69 h 657"/>
                <a:gd name="T118" fmla="*/ 408 w 887"/>
                <a:gd name="T119" fmla="*/ 54 h 657"/>
                <a:gd name="T120" fmla="*/ 448 w 887"/>
                <a:gd name="T121" fmla="*/ 17 h 657"/>
                <a:gd name="T122" fmla="*/ 541 w 887"/>
                <a:gd name="T123" fmla="*/ 3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87" h="657">
                  <a:moveTo>
                    <a:pt x="384" y="634"/>
                  </a:moveTo>
                  <a:lnTo>
                    <a:pt x="384" y="634"/>
                  </a:lnTo>
                  <a:lnTo>
                    <a:pt x="384" y="635"/>
                  </a:lnTo>
                  <a:lnTo>
                    <a:pt x="384" y="637"/>
                  </a:lnTo>
                  <a:lnTo>
                    <a:pt x="383" y="640"/>
                  </a:lnTo>
                  <a:lnTo>
                    <a:pt x="381" y="638"/>
                  </a:lnTo>
                  <a:lnTo>
                    <a:pt x="380" y="637"/>
                  </a:lnTo>
                  <a:lnTo>
                    <a:pt x="378" y="637"/>
                  </a:lnTo>
                  <a:lnTo>
                    <a:pt x="377" y="637"/>
                  </a:lnTo>
                  <a:lnTo>
                    <a:pt x="377" y="637"/>
                  </a:lnTo>
                  <a:lnTo>
                    <a:pt x="381" y="634"/>
                  </a:lnTo>
                  <a:lnTo>
                    <a:pt x="384" y="634"/>
                  </a:lnTo>
                  <a:close/>
                  <a:moveTo>
                    <a:pt x="517" y="523"/>
                  </a:moveTo>
                  <a:lnTo>
                    <a:pt x="519" y="525"/>
                  </a:lnTo>
                  <a:lnTo>
                    <a:pt x="519" y="528"/>
                  </a:lnTo>
                  <a:lnTo>
                    <a:pt x="517" y="528"/>
                  </a:lnTo>
                  <a:lnTo>
                    <a:pt x="515" y="528"/>
                  </a:lnTo>
                  <a:lnTo>
                    <a:pt x="514" y="526"/>
                  </a:lnTo>
                  <a:lnTo>
                    <a:pt x="515" y="525"/>
                  </a:lnTo>
                  <a:lnTo>
                    <a:pt x="517" y="523"/>
                  </a:lnTo>
                  <a:close/>
                  <a:moveTo>
                    <a:pt x="314" y="419"/>
                  </a:moveTo>
                  <a:lnTo>
                    <a:pt x="317" y="421"/>
                  </a:lnTo>
                  <a:lnTo>
                    <a:pt x="320" y="421"/>
                  </a:lnTo>
                  <a:lnTo>
                    <a:pt x="320" y="422"/>
                  </a:lnTo>
                  <a:lnTo>
                    <a:pt x="320" y="422"/>
                  </a:lnTo>
                  <a:lnTo>
                    <a:pt x="317" y="424"/>
                  </a:lnTo>
                  <a:lnTo>
                    <a:pt x="317" y="427"/>
                  </a:lnTo>
                  <a:lnTo>
                    <a:pt x="315" y="427"/>
                  </a:lnTo>
                  <a:lnTo>
                    <a:pt x="317" y="429"/>
                  </a:lnTo>
                  <a:lnTo>
                    <a:pt x="315" y="429"/>
                  </a:lnTo>
                  <a:lnTo>
                    <a:pt x="314" y="430"/>
                  </a:lnTo>
                  <a:lnTo>
                    <a:pt x="312" y="430"/>
                  </a:lnTo>
                  <a:lnTo>
                    <a:pt x="312" y="429"/>
                  </a:lnTo>
                  <a:lnTo>
                    <a:pt x="310" y="426"/>
                  </a:lnTo>
                  <a:lnTo>
                    <a:pt x="310" y="424"/>
                  </a:lnTo>
                  <a:lnTo>
                    <a:pt x="310" y="422"/>
                  </a:lnTo>
                  <a:lnTo>
                    <a:pt x="310" y="421"/>
                  </a:lnTo>
                  <a:lnTo>
                    <a:pt x="312" y="419"/>
                  </a:lnTo>
                  <a:lnTo>
                    <a:pt x="314" y="419"/>
                  </a:lnTo>
                  <a:close/>
                  <a:moveTo>
                    <a:pt x="266" y="410"/>
                  </a:moveTo>
                  <a:lnTo>
                    <a:pt x="273" y="410"/>
                  </a:lnTo>
                  <a:lnTo>
                    <a:pt x="280" y="411"/>
                  </a:lnTo>
                  <a:lnTo>
                    <a:pt x="282" y="413"/>
                  </a:lnTo>
                  <a:lnTo>
                    <a:pt x="285" y="415"/>
                  </a:lnTo>
                  <a:lnTo>
                    <a:pt x="290" y="419"/>
                  </a:lnTo>
                  <a:lnTo>
                    <a:pt x="295" y="421"/>
                  </a:lnTo>
                  <a:lnTo>
                    <a:pt x="301" y="422"/>
                  </a:lnTo>
                  <a:lnTo>
                    <a:pt x="301" y="424"/>
                  </a:lnTo>
                  <a:lnTo>
                    <a:pt x="301" y="424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6"/>
                  </a:lnTo>
                  <a:lnTo>
                    <a:pt x="301" y="427"/>
                  </a:lnTo>
                  <a:lnTo>
                    <a:pt x="302" y="427"/>
                  </a:lnTo>
                  <a:lnTo>
                    <a:pt x="302" y="427"/>
                  </a:lnTo>
                  <a:lnTo>
                    <a:pt x="301" y="429"/>
                  </a:lnTo>
                  <a:lnTo>
                    <a:pt x="299" y="430"/>
                  </a:lnTo>
                  <a:lnTo>
                    <a:pt x="290" y="433"/>
                  </a:lnTo>
                  <a:lnTo>
                    <a:pt x="287" y="435"/>
                  </a:lnTo>
                  <a:lnTo>
                    <a:pt x="279" y="437"/>
                  </a:lnTo>
                  <a:lnTo>
                    <a:pt x="276" y="437"/>
                  </a:lnTo>
                  <a:lnTo>
                    <a:pt x="276" y="437"/>
                  </a:lnTo>
                  <a:lnTo>
                    <a:pt x="274" y="435"/>
                  </a:lnTo>
                  <a:lnTo>
                    <a:pt x="271" y="435"/>
                  </a:lnTo>
                  <a:lnTo>
                    <a:pt x="271" y="433"/>
                  </a:lnTo>
                  <a:lnTo>
                    <a:pt x="269" y="433"/>
                  </a:lnTo>
                  <a:lnTo>
                    <a:pt x="269" y="432"/>
                  </a:lnTo>
                  <a:lnTo>
                    <a:pt x="271" y="432"/>
                  </a:lnTo>
                  <a:lnTo>
                    <a:pt x="274" y="432"/>
                  </a:lnTo>
                  <a:lnTo>
                    <a:pt x="277" y="432"/>
                  </a:lnTo>
                  <a:lnTo>
                    <a:pt x="276" y="430"/>
                  </a:lnTo>
                  <a:lnTo>
                    <a:pt x="276" y="430"/>
                  </a:lnTo>
                  <a:lnTo>
                    <a:pt x="274" y="430"/>
                  </a:lnTo>
                  <a:lnTo>
                    <a:pt x="273" y="430"/>
                  </a:lnTo>
                  <a:lnTo>
                    <a:pt x="273" y="429"/>
                  </a:lnTo>
                  <a:lnTo>
                    <a:pt x="271" y="429"/>
                  </a:lnTo>
                  <a:lnTo>
                    <a:pt x="265" y="429"/>
                  </a:lnTo>
                  <a:lnTo>
                    <a:pt x="261" y="427"/>
                  </a:lnTo>
                  <a:lnTo>
                    <a:pt x="260" y="427"/>
                  </a:lnTo>
                  <a:lnTo>
                    <a:pt x="260" y="426"/>
                  </a:lnTo>
                  <a:lnTo>
                    <a:pt x="258" y="426"/>
                  </a:lnTo>
                  <a:lnTo>
                    <a:pt x="260" y="421"/>
                  </a:lnTo>
                  <a:lnTo>
                    <a:pt x="261" y="419"/>
                  </a:lnTo>
                  <a:lnTo>
                    <a:pt x="263" y="419"/>
                  </a:lnTo>
                  <a:lnTo>
                    <a:pt x="266" y="419"/>
                  </a:lnTo>
                  <a:lnTo>
                    <a:pt x="268" y="419"/>
                  </a:lnTo>
                  <a:lnTo>
                    <a:pt x="263" y="418"/>
                  </a:lnTo>
                  <a:lnTo>
                    <a:pt x="261" y="416"/>
                  </a:lnTo>
                  <a:lnTo>
                    <a:pt x="260" y="416"/>
                  </a:lnTo>
                  <a:lnTo>
                    <a:pt x="260" y="415"/>
                  </a:lnTo>
                  <a:lnTo>
                    <a:pt x="260" y="413"/>
                  </a:lnTo>
                  <a:lnTo>
                    <a:pt x="260" y="413"/>
                  </a:lnTo>
                  <a:lnTo>
                    <a:pt x="261" y="411"/>
                  </a:lnTo>
                  <a:lnTo>
                    <a:pt x="261" y="411"/>
                  </a:lnTo>
                  <a:lnTo>
                    <a:pt x="266" y="410"/>
                  </a:lnTo>
                  <a:close/>
                  <a:moveTo>
                    <a:pt x="301" y="392"/>
                  </a:moveTo>
                  <a:lnTo>
                    <a:pt x="304" y="392"/>
                  </a:lnTo>
                  <a:lnTo>
                    <a:pt x="306" y="394"/>
                  </a:lnTo>
                  <a:lnTo>
                    <a:pt x="307" y="396"/>
                  </a:lnTo>
                  <a:lnTo>
                    <a:pt x="306" y="396"/>
                  </a:lnTo>
                  <a:lnTo>
                    <a:pt x="304" y="396"/>
                  </a:lnTo>
                  <a:lnTo>
                    <a:pt x="299" y="396"/>
                  </a:lnTo>
                  <a:lnTo>
                    <a:pt x="299" y="394"/>
                  </a:lnTo>
                  <a:lnTo>
                    <a:pt x="299" y="394"/>
                  </a:lnTo>
                  <a:lnTo>
                    <a:pt x="299" y="392"/>
                  </a:lnTo>
                  <a:lnTo>
                    <a:pt x="301" y="392"/>
                  </a:lnTo>
                  <a:close/>
                  <a:moveTo>
                    <a:pt x="679" y="391"/>
                  </a:moveTo>
                  <a:lnTo>
                    <a:pt x="681" y="391"/>
                  </a:lnTo>
                  <a:lnTo>
                    <a:pt x="683" y="391"/>
                  </a:lnTo>
                  <a:lnTo>
                    <a:pt x="683" y="392"/>
                  </a:lnTo>
                  <a:lnTo>
                    <a:pt x="684" y="392"/>
                  </a:lnTo>
                  <a:lnTo>
                    <a:pt x="686" y="394"/>
                  </a:lnTo>
                  <a:lnTo>
                    <a:pt x="686" y="396"/>
                  </a:lnTo>
                  <a:lnTo>
                    <a:pt x="686" y="396"/>
                  </a:lnTo>
                  <a:lnTo>
                    <a:pt x="686" y="397"/>
                  </a:lnTo>
                  <a:lnTo>
                    <a:pt x="686" y="397"/>
                  </a:lnTo>
                  <a:lnTo>
                    <a:pt x="684" y="397"/>
                  </a:lnTo>
                  <a:lnTo>
                    <a:pt x="686" y="399"/>
                  </a:lnTo>
                  <a:lnTo>
                    <a:pt x="686" y="399"/>
                  </a:lnTo>
                  <a:lnTo>
                    <a:pt x="686" y="400"/>
                  </a:lnTo>
                  <a:lnTo>
                    <a:pt x="686" y="400"/>
                  </a:lnTo>
                  <a:lnTo>
                    <a:pt x="679" y="402"/>
                  </a:lnTo>
                  <a:lnTo>
                    <a:pt x="678" y="403"/>
                  </a:lnTo>
                  <a:lnTo>
                    <a:pt x="676" y="405"/>
                  </a:lnTo>
                  <a:lnTo>
                    <a:pt x="673" y="407"/>
                  </a:lnTo>
                  <a:lnTo>
                    <a:pt x="673" y="407"/>
                  </a:lnTo>
                  <a:lnTo>
                    <a:pt x="671" y="405"/>
                  </a:lnTo>
                  <a:lnTo>
                    <a:pt x="668" y="403"/>
                  </a:lnTo>
                  <a:lnTo>
                    <a:pt x="660" y="403"/>
                  </a:lnTo>
                  <a:lnTo>
                    <a:pt x="653" y="405"/>
                  </a:lnTo>
                  <a:lnTo>
                    <a:pt x="649" y="407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5"/>
                  </a:lnTo>
                  <a:lnTo>
                    <a:pt x="648" y="402"/>
                  </a:lnTo>
                  <a:lnTo>
                    <a:pt x="649" y="402"/>
                  </a:lnTo>
                  <a:lnTo>
                    <a:pt x="651" y="400"/>
                  </a:lnTo>
                  <a:lnTo>
                    <a:pt x="653" y="399"/>
                  </a:lnTo>
                  <a:lnTo>
                    <a:pt x="651" y="397"/>
                  </a:lnTo>
                  <a:lnTo>
                    <a:pt x="653" y="394"/>
                  </a:lnTo>
                  <a:lnTo>
                    <a:pt x="654" y="394"/>
                  </a:lnTo>
                  <a:lnTo>
                    <a:pt x="657" y="394"/>
                  </a:lnTo>
                  <a:lnTo>
                    <a:pt x="659" y="396"/>
                  </a:lnTo>
                  <a:lnTo>
                    <a:pt x="662" y="396"/>
                  </a:lnTo>
                  <a:lnTo>
                    <a:pt x="668" y="394"/>
                  </a:lnTo>
                  <a:lnTo>
                    <a:pt x="671" y="394"/>
                  </a:lnTo>
                  <a:lnTo>
                    <a:pt x="679" y="391"/>
                  </a:lnTo>
                  <a:close/>
                  <a:moveTo>
                    <a:pt x="279" y="383"/>
                  </a:moveTo>
                  <a:lnTo>
                    <a:pt x="279" y="385"/>
                  </a:lnTo>
                  <a:lnTo>
                    <a:pt x="280" y="386"/>
                  </a:lnTo>
                  <a:lnTo>
                    <a:pt x="280" y="388"/>
                  </a:lnTo>
                  <a:lnTo>
                    <a:pt x="280" y="388"/>
                  </a:lnTo>
                  <a:lnTo>
                    <a:pt x="280" y="389"/>
                  </a:lnTo>
                  <a:lnTo>
                    <a:pt x="279" y="389"/>
                  </a:lnTo>
                  <a:lnTo>
                    <a:pt x="279" y="391"/>
                  </a:lnTo>
                  <a:lnTo>
                    <a:pt x="277" y="391"/>
                  </a:lnTo>
                  <a:lnTo>
                    <a:pt x="274" y="389"/>
                  </a:lnTo>
                  <a:lnTo>
                    <a:pt x="273" y="389"/>
                  </a:lnTo>
                  <a:lnTo>
                    <a:pt x="273" y="388"/>
                  </a:lnTo>
                  <a:lnTo>
                    <a:pt x="273" y="388"/>
                  </a:lnTo>
                  <a:lnTo>
                    <a:pt x="274" y="386"/>
                  </a:lnTo>
                  <a:lnTo>
                    <a:pt x="276" y="385"/>
                  </a:lnTo>
                  <a:lnTo>
                    <a:pt x="279" y="383"/>
                  </a:lnTo>
                  <a:close/>
                  <a:moveTo>
                    <a:pt x="255" y="342"/>
                  </a:moveTo>
                  <a:lnTo>
                    <a:pt x="257" y="342"/>
                  </a:lnTo>
                  <a:lnTo>
                    <a:pt x="257" y="344"/>
                  </a:lnTo>
                  <a:lnTo>
                    <a:pt x="255" y="345"/>
                  </a:lnTo>
                  <a:lnTo>
                    <a:pt x="254" y="347"/>
                  </a:lnTo>
                  <a:lnTo>
                    <a:pt x="250" y="350"/>
                  </a:lnTo>
                  <a:lnTo>
                    <a:pt x="249" y="350"/>
                  </a:lnTo>
                  <a:lnTo>
                    <a:pt x="249" y="348"/>
                  </a:lnTo>
                  <a:lnTo>
                    <a:pt x="247" y="348"/>
                  </a:lnTo>
                  <a:lnTo>
                    <a:pt x="246" y="348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6" y="347"/>
                  </a:lnTo>
                  <a:lnTo>
                    <a:pt x="244" y="347"/>
                  </a:lnTo>
                  <a:lnTo>
                    <a:pt x="243" y="347"/>
                  </a:lnTo>
                  <a:lnTo>
                    <a:pt x="241" y="347"/>
                  </a:lnTo>
                  <a:lnTo>
                    <a:pt x="239" y="345"/>
                  </a:lnTo>
                  <a:lnTo>
                    <a:pt x="243" y="344"/>
                  </a:lnTo>
                  <a:lnTo>
                    <a:pt x="243" y="344"/>
                  </a:lnTo>
                  <a:lnTo>
                    <a:pt x="247" y="344"/>
                  </a:lnTo>
                  <a:lnTo>
                    <a:pt x="249" y="344"/>
                  </a:lnTo>
                  <a:lnTo>
                    <a:pt x="250" y="344"/>
                  </a:lnTo>
                  <a:lnTo>
                    <a:pt x="252" y="344"/>
                  </a:lnTo>
                  <a:lnTo>
                    <a:pt x="254" y="342"/>
                  </a:lnTo>
                  <a:lnTo>
                    <a:pt x="255" y="342"/>
                  </a:lnTo>
                  <a:close/>
                  <a:moveTo>
                    <a:pt x="793" y="270"/>
                  </a:moveTo>
                  <a:lnTo>
                    <a:pt x="794" y="273"/>
                  </a:lnTo>
                  <a:lnTo>
                    <a:pt x="794" y="274"/>
                  </a:lnTo>
                  <a:lnTo>
                    <a:pt x="796" y="277"/>
                  </a:lnTo>
                  <a:lnTo>
                    <a:pt x="799" y="276"/>
                  </a:lnTo>
                  <a:lnTo>
                    <a:pt x="801" y="279"/>
                  </a:lnTo>
                  <a:lnTo>
                    <a:pt x="799" y="281"/>
                  </a:lnTo>
                  <a:lnTo>
                    <a:pt x="788" y="281"/>
                  </a:lnTo>
                  <a:lnTo>
                    <a:pt x="783" y="281"/>
                  </a:lnTo>
                  <a:lnTo>
                    <a:pt x="780" y="279"/>
                  </a:lnTo>
                  <a:lnTo>
                    <a:pt x="780" y="276"/>
                  </a:lnTo>
                  <a:lnTo>
                    <a:pt x="780" y="271"/>
                  </a:lnTo>
                  <a:lnTo>
                    <a:pt x="783" y="270"/>
                  </a:lnTo>
                  <a:lnTo>
                    <a:pt x="787" y="271"/>
                  </a:lnTo>
                  <a:lnTo>
                    <a:pt x="790" y="270"/>
                  </a:lnTo>
                  <a:lnTo>
                    <a:pt x="793" y="270"/>
                  </a:lnTo>
                  <a:close/>
                  <a:moveTo>
                    <a:pt x="780" y="230"/>
                  </a:moveTo>
                  <a:lnTo>
                    <a:pt x="782" y="232"/>
                  </a:lnTo>
                  <a:lnTo>
                    <a:pt x="783" y="240"/>
                  </a:lnTo>
                  <a:lnTo>
                    <a:pt x="783" y="251"/>
                  </a:lnTo>
                  <a:lnTo>
                    <a:pt x="782" y="251"/>
                  </a:lnTo>
                  <a:lnTo>
                    <a:pt x="777" y="238"/>
                  </a:lnTo>
                  <a:lnTo>
                    <a:pt x="777" y="233"/>
                  </a:lnTo>
                  <a:lnTo>
                    <a:pt x="777" y="230"/>
                  </a:lnTo>
                  <a:lnTo>
                    <a:pt x="780" y="230"/>
                  </a:lnTo>
                  <a:close/>
                  <a:moveTo>
                    <a:pt x="11" y="207"/>
                  </a:moveTo>
                  <a:lnTo>
                    <a:pt x="12" y="207"/>
                  </a:lnTo>
                  <a:lnTo>
                    <a:pt x="16" y="208"/>
                  </a:lnTo>
                  <a:lnTo>
                    <a:pt x="19" y="210"/>
                  </a:lnTo>
                  <a:lnTo>
                    <a:pt x="20" y="210"/>
                  </a:lnTo>
                  <a:lnTo>
                    <a:pt x="20" y="211"/>
                  </a:lnTo>
                  <a:lnTo>
                    <a:pt x="17" y="211"/>
                  </a:lnTo>
                  <a:lnTo>
                    <a:pt x="12" y="211"/>
                  </a:lnTo>
                  <a:lnTo>
                    <a:pt x="6" y="210"/>
                  </a:lnTo>
                  <a:lnTo>
                    <a:pt x="4" y="210"/>
                  </a:lnTo>
                  <a:lnTo>
                    <a:pt x="4" y="208"/>
                  </a:lnTo>
                  <a:lnTo>
                    <a:pt x="6" y="208"/>
                  </a:lnTo>
                  <a:lnTo>
                    <a:pt x="8" y="207"/>
                  </a:lnTo>
                  <a:lnTo>
                    <a:pt x="11" y="207"/>
                  </a:lnTo>
                  <a:close/>
                  <a:moveTo>
                    <a:pt x="794" y="194"/>
                  </a:moveTo>
                  <a:lnTo>
                    <a:pt x="798" y="196"/>
                  </a:lnTo>
                  <a:lnTo>
                    <a:pt x="798" y="197"/>
                  </a:lnTo>
                  <a:lnTo>
                    <a:pt x="796" y="200"/>
                  </a:lnTo>
                  <a:lnTo>
                    <a:pt x="793" y="202"/>
                  </a:lnTo>
                  <a:lnTo>
                    <a:pt x="790" y="202"/>
                  </a:lnTo>
                  <a:lnTo>
                    <a:pt x="790" y="200"/>
                  </a:lnTo>
                  <a:lnTo>
                    <a:pt x="790" y="199"/>
                  </a:lnTo>
                  <a:lnTo>
                    <a:pt x="794" y="196"/>
                  </a:lnTo>
                  <a:lnTo>
                    <a:pt x="794" y="194"/>
                  </a:lnTo>
                  <a:close/>
                  <a:moveTo>
                    <a:pt x="779" y="177"/>
                  </a:moveTo>
                  <a:lnTo>
                    <a:pt x="779" y="177"/>
                  </a:lnTo>
                  <a:lnTo>
                    <a:pt x="779" y="180"/>
                  </a:lnTo>
                  <a:lnTo>
                    <a:pt x="779" y="184"/>
                  </a:lnTo>
                  <a:lnTo>
                    <a:pt x="780" y="188"/>
                  </a:lnTo>
                  <a:lnTo>
                    <a:pt x="779" y="191"/>
                  </a:lnTo>
                  <a:lnTo>
                    <a:pt x="776" y="192"/>
                  </a:lnTo>
                  <a:lnTo>
                    <a:pt x="776" y="189"/>
                  </a:lnTo>
                  <a:lnTo>
                    <a:pt x="774" y="184"/>
                  </a:lnTo>
                  <a:lnTo>
                    <a:pt x="774" y="180"/>
                  </a:lnTo>
                  <a:lnTo>
                    <a:pt x="777" y="177"/>
                  </a:lnTo>
                  <a:lnTo>
                    <a:pt x="779" y="177"/>
                  </a:lnTo>
                  <a:close/>
                  <a:moveTo>
                    <a:pt x="793" y="125"/>
                  </a:moveTo>
                  <a:lnTo>
                    <a:pt x="801" y="125"/>
                  </a:lnTo>
                  <a:lnTo>
                    <a:pt x="801" y="128"/>
                  </a:lnTo>
                  <a:lnTo>
                    <a:pt x="798" y="132"/>
                  </a:lnTo>
                  <a:lnTo>
                    <a:pt x="791" y="136"/>
                  </a:lnTo>
                  <a:lnTo>
                    <a:pt x="783" y="136"/>
                  </a:lnTo>
                  <a:lnTo>
                    <a:pt x="777" y="134"/>
                  </a:lnTo>
                  <a:lnTo>
                    <a:pt x="776" y="131"/>
                  </a:lnTo>
                  <a:lnTo>
                    <a:pt x="779" y="128"/>
                  </a:lnTo>
                  <a:lnTo>
                    <a:pt x="785" y="126"/>
                  </a:lnTo>
                  <a:lnTo>
                    <a:pt x="793" y="125"/>
                  </a:lnTo>
                  <a:close/>
                  <a:moveTo>
                    <a:pt x="774" y="54"/>
                  </a:moveTo>
                  <a:lnTo>
                    <a:pt x="777" y="57"/>
                  </a:lnTo>
                  <a:lnTo>
                    <a:pt x="780" y="60"/>
                  </a:lnTo>
                  <a:lnTo>
                    <a:pt x="783" y="63"/>
                  </a:lnTo>
                  <a:lnTo>
                    <a:pt x="782" y="65"/>
                  </a:lnTo>
                  <a:lnTo>
                    <a:pt x="777" y="65"/>
                  </a:lnTo>
                  <a:lnTo>
                    <a:pt x="772" y="62"/>
                  </a:lnTo>
                  <a:lnTo>
                    <a:pt x="769" y="58"/>
                  </a:lnTo>
                  <a:lnTo>
                    <a:pt x="769" y="55"/>
                  </a:lnTo>
                  <a:lnTo>
                    <a:pt x="771" y="54"/>
                  </a:lnTo>
                  <a:lnTo>
                    <a:pt x="774" y="54"/>
                  </a:lnTo>
                  <a:close/>
                  <a:moveTo>
                    <a:pt x="381" y="33"/>
                  </a:moveTo>
                  <a:lnTo>
                    <a:pt x="396" y="38"/>
                  </a:lnTo>
                  <a:lnTo>
                    <a:pt x="403" y="41"/>
                  </a:lnTo>
                  <a:lnTo>
                    <a:pt x="407" y="44"/>
                  </a:lnTo>
                  <a:lnTo>
                    <a:pt x="405" y="49"/>
                  </a:lnTo>
                  <a:lnTo>
                    <a:pt x="403" y="55"/>
                  </a:lnTo>
                  <a:lnTo>
                    <a:pt x="402" y="55"/>
                  </a:lnTo>
                  <a:lnTo>
                    <a:pt x="396" y="52"/>
                  </a:lnTo>
                  <a:lnTo>
                    <a:pt x="386" y="47"/>
                  </a:lnTo>
                  <a:lnTo>
                    <a:pt x="377" y="46"/>
                  </a:lnTo>
                  <a:lnTo>
                    <a:pt x="369" y="40"/>
                  </a:lnTo>
                  <a:lnTo>
                    <a:pt x="369" y="36"/>
                  </a:lnTo>
                  <a:lnTo>
                    <a:pt x="369" y="35"/>
                  </a:lnTo>
                  <a:lnTo>
                    <a:pt x="377" y="35"/>
                  </a:lnTo>
                  <a:lnTo>
                    <a:pt x="381" y="33"/>
                  </a:lnTo>
                  <a:close/>
                  <a:moveTo>
                    <a:pt x="575" y="0"/>
                  </a:moveTo>
                  <a:lnTo>
                    <a:pt x="608" y="0"/>
                  </a:lnTo>
                  <a:lnTo>
                    <a:pt x="619" y="2"/>
                  </a:lnTo>
                  <a:lnTo>
                    <a:pt x="634" y="3"/>
                  </a:lnTo>
                  <a:lnTo>
                    <a:pt x="642" y="6"/>
                  </a:lnTo>
                  <a:lnTo>
                    <a:pt x="643" y="6"/>
                  </a:lnTo>
                  <a:lnTo>
                    <a:pt x="653" y="8"/>
                  </a:lnTo>
                  <a:lnTo>
                    <a:pt x="662" y="8"/>
                  </a:lnTo>
                  <a:lnTo>
                    <a:pt x="678" y="11"/>
                  </a:lnTo>
                  <a:lnTo>
                    <a:pt x="679" y="13"/>
                  </a:lnTo>
                  <a:lnTo>
                    <a:pt x="678" y="14"/>
                  </a:lnTo>
                  <a:lnTo>
                    <a:pt x="675" y="14"/>
                  </a:lnTo>
                  <a:lnTo>
                    <a:pt x="654" y="16"/>
                  </a:lnTo>
                  <a:lnTo>
                    <a:pt x="618" y="16"/>
                  </a:lnTo>
                  <a:lnTo>
                    <a:pt x="597" y="19"/>
                  </a:lnTo>
                  <a:lnTo>
                    <a:pt x="591" y="19"/>
                  </a:lnTo>
                  <a:lnTo>
                    <a:pt x="589" y="22"/>
                  </a:lnTo>
                  <a:lnTo>
                    <a:pt x="593" y="24"/>
                  </a:lnTo>
                  <a:lnTo>
                    <a:pt x="597" y="22"/>
                  </a:lnTo>
                  <a:lnTo>
                    <a:pt x="613" y="19"/>
                  </a:lnTo>
                  <a:lnTo>
                    <a:pt x="619" y="17"/>
                  </a:lnTo>
                  <a:lnTo>
                    <a:pt x="630" y="19"/>
                  </a:lnTo>
                  <a:lnTo>
                    <a:pt x="646" y="21"/>
                  </a:lnTo>
                  <a:lnTo>
                    <a:pt x="653" y="19"/>
                  </a:lnTo>
                  <a:lnTo>
                    <a:pt x="662" y="19"/>
                  </a:lnTo>
                  <a:lnTo>
                    <a:pt x="675" y="19"/>
                  </a:lnTo>
                  <a:lnTo>
                    <a:pt x="689" y="16"/>
                  </a:lnTo>
                  <a:lnTo>
                    <a:pt x="694" y="22"/>
                  </a:lnTo>
                  <a:lnTo>
                    <a:pt x="698" y="27"/>
                  </a:lnTo>
                  <a:lnTo>
                    <a:pt x="703" y="25"/>
                  </a:lnTo>
                  <a:lnTo>
                    <a:pt x="708" y="27"/>
                  </a:lnTo>
                  <a:lnTo>
                    <a:pt x="708" y="29"/>
                  </a:lnTo>
                  <a:lnTo>
                    <a:pt x="711" y="29"/>
                  </a:lnTo>
                  <a:lnTo>
                    <a:pt x="714" y="29"/>
                  </a:lnTo>
                  <a:lnTo>
                    <a:pt x="727" y="30"/>
                  </a:lnTo>
                  <a:lnTo>
                    <a:pt x="736" y="33"/>
                  </a:lnTo>
                  <a:lnTo>
                    <a:pt x="739" y="33"/>
                  </a:lnTo>
                  <a:lnTo>
                    <a:pt x="741" y="35"/>
                  </a:lnTo>
                  <a:lnTo>
                    <a:pt x="742" y="36"/>
                  </a:lnTo>
                  <a:lnTo>
                    <a:pt x="741" y="38"/>
                  </a:lnTo>
                  <a:lnTo>
                    <a:pt x="735" y="41"/>
                  </a:lnTo>
                  <a:lnTo>
                    <a:pt x="728" y="44"/>
                  </a:lnTo>
                  <a:lnTo>
                    <a:pt x="719" y="46"/>
                  </a:lnTo>
                  <a:lnTo>
                    <a:pt x="708" y="47"/>
                  </a:lnTo>
                  <a:lnTo>
                    <a:pt x="626" y="52"/>
                  </a:lnTo>
                  <a:lnTo>
                    <a:pt x="623" y="54"/>
                  </a:lnTo>
                  <a:lnTo>
                    <a:pt x="621" y="55"/>
                  </a:lnTo>
                  <a:lnTo>
                    <a:pt x="621" y="60"/>
                  </a:lnTo>
                  <a:lnTo>
                    <a:pt x="626" y="60"/>
                  </a:lnTo>
                  <a:lnTo>
                    <a:pt x="635" y="58"/>
                  </a:lnTo>
                  <a:lnTo>
                    <a:pt x="651" y="57"/>
                  </a:lnTo>
                  <a:lnTo>
                    <a:pt x="662" y="57"/>
                  </a:lnTo>
                  <a:lnTo>
                    <a:pt x="689" y="58"/>
                  </a:lnTo>
                  <a:lnTo>
                    <a:pt x="697" y="62"/>
                  </a:lnTo>
                  <a:lnTo>
                    <a:pt x="701" y="68"/>
                  </a:lnTo>
                  <a:lnTo>
                    <a:pt x="711" y="66"/>
                  </a:lnTo>
                  <a:lnTo>
                    <a:pt x="712" y="66"/>
                  </a:lnTo>
                  <a:lnTo>
                    <a:pt x="714" y="65"/>
                  </a:lnTo>
                  <a:lnTo>
                    <a:pt x="716" y="62"/>
                  </a:lnTo>
                  <a:lnTo>
                    <a:pt x="717" y="60"/>
                  </a:lnTo>
                  <a:lnTo>
                    <a:pt x="717" y="58"/>
                  </a:lnTo>
                  <a:lnTo>
                    <a:pt x="719" y="57"/>
                  </a:lnTo>
                  <a:lnTo>
                    <a:pt x="720" y="57"/>
                  </a:lnTo>
                  <a:lnTo>
                    <a:pt x="727" y="55"/>
                  </a:lnTo>
                  <a:lnTo>
                    <a:pt x="741" y="55"/>
                  </a:lnTo>
                  <a:lnTo>
                    <a:pt x="744" y="55"/>
                  </a:lnTo>
                  <a:lnTo>
                    <a:pt x="747" y="58"/>
                  </a:lnTo>
                  <a:lnTo>
                    <a:pt x="747" y="60"/>
                  </a:lnTo>
                  <a:lnTo>
                    <a:pt x="747" y="63"/>
                  </a:lnTo>
                  <a:lnTo>
                    <a:pt x="747" y="65"/>
                  </a:lnTo>
                  <a:lnTo>
                    <a:pt x="747" y="68"/>
                  </a:lnTo>
                  <a:lnTo>
                    <a:pt x="746" y="73"/>
                  </a:lnTo>
                  <a:lnTo>
                    <a:pt x="742" y="77"/>
                  </a:lnTo>
                  <a:lnTo>
                    <a:pt x="739" y="81"/>
                  </a:lnTo>
                  <a:lnTo>
                    <a:pt x="735" y="82"/>
                  </a:lnTo>
                  <a:lnTo>
                    <a:pt x="728" y="88"/>
                  </a:lnTo>
                  <a:lnTo>
                    <a:pt x="727" y="90"/>
                  </a:lnTo>
                  <a:lnTo>
                    <a:pt x="719" y="95"/>
                  </a:lnTo>
                  <a:lnTo>
                    <a:pt x="717" y="98"/>
                  </a:lnTo>
                  <a:lnTo>
                    <a:pt x="717" y="99"/>
                  </a:lnTo>
                  <a:lnTo>
                    <a:pt x="719" y="99"/>
                  </a:lnTo>
                  <a:lnTo>
                    <a:pt x="720" y="98"/>
                  </a:lnTo>
                  <a:lnTo>
                    <a:pt x="722" y="96"/>
                  </a:lnTo>
                  <a:lnTo>
                    <a:pt x="724" y="96"/>
                  </a:lnTo>
                  <a:lnTo>
                    <a:pt x="733" y="92"/>
                  </a:lnTo>
                  <a:lnTo>
                    <a:pt x="736" y="92"/>
                  </a:lnTo>
                  <a:lnTo>
                    <a:pt x="742" y="87"/>
                  </a:lnTo>
                  <a:lnTo>
                    <a:pt x="747" y="85"/>
                  </a:lnTo>
                  <a:lnTo>
                    <a:pt x="750" y="84"/>
                  </a:lnTo>
                  <a:lnTo>
                    <a:pt x="753" y="82"/>
                  </a:lnTo>
                  <a:lnTo>
                    <a:pt x="763" y="73"/>
                  </a:lnTo>
                  <a:lnTo>
                    <a:pt x="769" y="71"/>
                  </a:lnTo>
                  <a:lnTo>
                    <a:pt x="776" y="71"/>
                  </a:lnTo>
                  <a:lnTo>
                    <a:pt x="776" y="74"/>
                  </a:lnTo>
                  <a:lnTo>
                    <a:pt x="783" y="76"/>
                  </a:lnTo>
                  <a:lnTo>
                    <a:pt x="787" y="76"/>
                  </a:lnTo>
                  <a:lnTo>
                    <a:pt x="791" y="76"/>
                  </a:lnTo>
                  <a:lnTo>
                    <a:pt x="793" y="77"/>
                  </a:lnTo>
                  <a:lnTo>
                    <a:pt x="796" y="77"/>
                  </a:lnTo>
                  <a:lnTo>
                    <a:pt x="801" y="79"/>
                  </a:lnTo>
                  <a:lnTo>
                    <a:pt x="804" y="77"/>
                  </a:lnTo>
                  <a:lnTo>
                    <a:pt x="804" y="77"/>
                  </a:lnTo>
                  <a:lnTo>
                    <a:pt x="809" y="74"/>
                  </a:lnTo>
                  <a:lnTo>
                    <a:pt x="812" y="71"/>
                  </a:lnTo>
                  <a:lnTo>
                    <a:pt x="817" y="68"/>
                  </a:lnTo>
                  <a:lnTo>
                    <a:pt x="818" y="66"/>
                  </a:lnTo>
                  <a:lnTo>
                    <a:pt x="820" y="66"/>
                  </a:lnTo>
                  <a:lnTo>
                    <a:pt x="821" y="65"/>
                  </a:lnTo>
                  <a:lnTo>
                    <a:pt x="828" y="63"/>
                  </a:lnTo>
                  <a:lnTo>
                    <a:pt x="829" y="63"/>
                  </a:lnTo>
                  <a:lnTo>
                    <a:pt x="832" y="65"/>
                  </a:lnTo>
                  <a:lnTo>
                    <a:pt x="847" y="65"/>
                  </a:lnTo>
                  <a:lnTo>
                    <a:pt x="854" y="65"/>
                  </a:lnTo>
                  <a:lnTo>
                    <a:pt x="865" y="68"/>
                  </a:lnTo>
                  <a:lnTo>
                    <a:pt x="873" y="69"/>
                  </a:lnTo>
                  <a:lnTo>
                    <a:pt x="876" y="69"/>
                  </a:lnTo>
                  <a:lnTo>
                    <a:pt x="881" y="73"/>
                  </a:lnTo>
                  <a:lnTo>
                    <a:pt x="886" y="76"/>
                  </a:lnTo>
                  <a:lnTo>
                    <a:pt x="887" y="76"/>
                  </a:lnTo>
                  <a:lnTo>
                    <a:pt x="887" y="77"/>
                  </a:lnTo>
                  <a:lnTo>
                    <a:pt x="886" y="77"/>
                  </a:lnTo>
                  <a:lnTo>
                    <a:pt x="876" y="82"/>
                  </a:lnTo>
                  <a:lnTo>
                    <a:pt x="873" y="85"/>
                  </a:lnTo>
                  <a:lnTo>
                    <a:pt x="862" y="90"/>
                  </a:lnTo>
                  <a:lnTo>
                    <a:pt x="858" y="92"/>
                  </a:lnTo>
                  <a:lnTo>
                    <a:pt x="853" y="92"/>
                  </a:lnTo>
                  <a:lnTo>
                    <a:pt x="848" y="92"/>
                  </a:lnTo>
                  <a:lnTo>
                    <a:pt x="843" y="93"/>
                  </a:lnTo>
                  <a:lnTo>
                    <a:pt x="843" y="93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47" y="98"/>
                  </a:lnTo>
                  <a:lnTo>
                    <a:pt x="843" y="99"/>
                  </a:lnTo>
                  <a:lnTo>
                    <a:pt x="843" y="101"/>
                  </a:lnTo>
                  <a:lnTo>
                    <a:pt x="834" y="103"/>
                  </a:lnTo>
                  <a:lnTo>
                    <a:pt x="828" y="104"/>
                  </a:lnTo>
                  <a:lnTo>
                    <a:pt x="821" y="104"/>
                  </a:lnTo>
                  <a:lnTo>
                    <a:pt x="817" y="104"/>
                  </a:lnTo>
                  <a:lnTo>
                    <a:pt x="810" y="107"/>
                  </a:lnTo>
                  <a:lnTo>
                    <a:pt x="813" y="109"/>
                  </a:lnTo>
                  <a:lnTo>
                    <a:pt x="815" y="110"/>
                  </a:lnTo>
                  <a:lnTo>
                    <a:pt x="823" y="112"/>
                  </a:lnTo>
                  <a:lnTo>
                    <a:pt x="823" y="114"/>
                  </a:lnTo>
                  <a:lnTo>
                    <a:pt x="820" y="115"/>
                  </a:lnTo>
                  <a:lnTo>
                    <a:pt x="815" y="118"/>
                  </a:lnTo>
                  <a:lnTo>
                    <a:pt x="809" y="120"/>
                  </a:lnTo>
                  <a:lnTo>
                    <a:pt x="807" y="120"/>
                  </a:lnTo>
                  <a:lnTo>
                    <a:pt x="804" y="120"/>
                  </a:lnTo>
                  <a:lnTo>
                    <a:pt x="802" y="120"/>
                  </a:lnTo>
                  <a:lnTo>
                    <a:pt x="796" y="120"/>
                  </a:lnTo>
                  <a:lnTo>
                    <a:pt x="791" y="120"/>
                  </a:lnTo>
                  <a:lnTo>
                    <a:pt x="782" y="120"/>
                  </a:lnTo>
                  <a:lnTo>
                    <a:pt x="777" y="118"/>
                  </a:lnTo>
                  <a:lnTo>
                    <a:pt x="776" y="117"/>
                  </a:lnTo>
                  <a:lnTo>
                    <a:pt x="772" y="118"/>
                  </a:lnTo>
                  <a:lnTo>
                    <a:pt x="771" y="118"/>
                  </a:lnTo>
                  <a:lnTo>
                    <a:pt x="766" y="121"/>
                  </a:lnTo>
                  <a:lnTo>
                    <a:pt x="763" y="123"/>
                  </a:lnTo>
                  <a:lnTo>
                    <a:pt x="761" y="126"/>
                  </a:lnTo>
                  <a:lnTo>
                    <a:pt x="761" y="128"/>
                  </a:lnTo>
                  <a:lnTo>
                    <a:pt x="761" y="131"/>
                  </a:lnTo>
                  <a:lnTo>
                    <a:pt x="761" y="132"/>
                  </a:lnTo>
                  <a:lnTo>
                    <a:pt x="763" y="134"/>
                  </a:lnTo>
                  <a:lnTo>
                    <a:pt x="765" y="134"/>
                  </a:lnTo>
                  <a:lnTo>
                    <a:pt x="766" y="134"/>
                  </a:lnTo>
                  <a:lnTo>
                    <a:pt x="771" y="134"/>
                  </a:lnTo>
                  <a:lnTo>
                    <a:pt x="772" y="134"/>
                  </a:lnTo>
                  <a:lnTo>
                    <a:pt x="772" y="136"/>
                  </a:lnTo>
                  <a:lnTo>
                    <a:pt x="774" y="137"/>
                  </a:lnTo>
                  <a:lnTo>
                    <a:pt x="774" y="139"/>
                  </a:lnTo>
                  <a:lnTo>
                    <a:pt x="772" y="140"/>
                  </a:lnTo>
                  <a:lnTo>
                    <a:pt x="772" y="144"/>
                  </a:lnTo>
                  <a:lnTo>
                    <a:pt x="772" y="145"/>
                  </a:lnTo>
                  <a:lnTo>
                    <a:pt x="772" y="148"/>
                  </a:lnTo>
                  <a:lnTo>
                    <a:pt x="774" y="148"/>
                  </a:lnTo>
                  <a:lnTo>
                    <a:pt x="776" y="148"/>
                  </a:lnTo>
                  <a:lnTo>
                    <a:pt x="776" y="148"/>
                  </a:lnTo>
                  <a:lnTo>
                    <a:pt x="777" y="150"/>
                  </a:lnTo>
                  <a:lnTo>
                    <a:pt x="779" y="151"/>
                  </a:lnTo>
                  <a:lnTo>
                    <a:pt x="779" y="151"/>
                  </a:lnTo>
                  <a:lnTo>
                    <a:pt x="779" y="153"/>
                  </a:lnTo>
                  <a:lnTo>
                    <a:pt x="777" y="155"/>
                  </a:lnTo>
                  <a:lnTo>
                    <a:pt x="774" y="155"/>
                  </a:lnTo>
                  <a:lnTo>
                    <a:pt x="768" y="156"/>
                  </a:lnTo>
                  <a:lnTo>
                    <a:pt x="768" y="158"/>
                  </a:lnTo>
                  <a:lnTo>
                    <a:pt x="766" y="158"/>
                  </a:lnTo>
                  <a:lnTo>
                    <a:pt x="766" y="159"/>
                  </a:lnTo>
                  <a:lnTo>
                    <a:pt x="765" y="161"/>
                  </a:lnTo>
                  <a:lnTo>
                    <a:pt x="765" y="162"/>
                  </a:lnTo>
                  <a:lnTo>
                    <a:pt x="763" y="164"/>
                  </a:lnTo>
                  <a:lnTo>
                    <a:pt x="761" y="164"/>
                  </a:lnTo>
                  <a:lnTo>
                    <a:pt x="758" y="164"/>
                  </a:lnTo>
                  <a:lnTo>
                    <a:pt x="755" y="166"/>
                  </a:lnTo>
                  <a:lnTo>
                    <a:pt x="747" y="170"/>
                  </a:lnTo>
                  <a:lnTo>
                    <a:pt x="747" y="170"/>
                  </a:lnTo>
                  <a:lnTo>
                    <a:pt x="750" y="172"/>
                  </a:lnTo>
                  <a:lnTo>
                    <a:pt x="750" y="173"/>
                  </a:lnTo>
                  <a:lnTo>
                    <a:pt x="746" y="178"/>
                  </a:lnTo>
                  <a:lnTo>
                    <a:pt x="746" y="181"/>
                  </a:lnTo>
                  <a:lnTo>
                    <a:pt x="744" y="184"/>
                  </a:lnTo>
                  <a:lnTo>
                    <a:pt x="744" y="188"/>
                  </a:lnTo>
                  <a:lnTo>
                    <a:pt x="742" y="191"/>
                  </a:lnTo>
                  <a:lnTo>
                    <a:pt x="739" y="194"/>
                  </a:lnTo>
                  <a:lnTo>
                    <a:pt x="738" y="197"/>
                  </a:lnTo>
                  <a:lnTo>
                    <a:pt x="739" y="200"/>
                  </a:lnTo>
                  <a:lnTo>
                    <a:pt x="741" y="202"/>
                  </a:lnTo>
                  <a:lnTo>
                    <a:pt x="744" y="200"/>
                  </a:lnTo>
                  <a:lnTo>
                    <a:pt x="747" y="196"/>
                  </a:lnTo>
                  <a:lnTo>
                    <a:pt x="752" y="194"/>
                  </a:lnTo>
                  <a:lnTo>
                    <a:pt x="755" y="194"/>
                  </a:lnTo>
                  <a:lnTo>
                    <a:pt x="760" y="196"/>
                  </a:lnTo>
                  <a:lnTo>
                    <a:pt x="763" y="197"/>
                  </a:lnTo>
                  <a:lnTo>
                    <a:pt x="768" y="197"/>
                  </a:lnTo>
                  <a:lnTo>
                    <a:pt x="771" y="199"/>
                  </a:lnTo>
                  <a:lnTo>
                    <a:pt x="772" y="200"/>
                  </a:lnTo>
                  <a:lnTo>
                    <a:pt x="774" y="202"/>
                  </a:lnTo>
                  <a:lnTo>
                    <a:pt x="774" y="203"/>
                  </a:lnTo>
                  <a:lnTo>
                    <a:pt x="771" y="203"/>
                  </a:lnTo>
                  <a:lnTo>
                    <a:pt x="771" y="203"/>
                  </a:lnTo>
                  <a:lnTo>
                    <a:pt x="765" y="200"/>
                  </a:lnTo>
                  <a:lnTo>
                    <a:pt x="761" y="200"/>
                  </a:lnTo>
                  <a:lnTo>
                    <a:pt x="757" y="200"/>
                  </a:lnTo>
                  <a:lnTo>
                    <a:pt x="753" y="202"/>
                  </a:lnTo>
                  <a:lnTo>
                    <a:pt x="757" y="208"/>
                  </a:lnTo>
                  <a:lnTo>
                    <a:pt x="760" y="210"/>
                  </a:lnTo>
                  <a:lnTo>
                    <a:pt x="766" y="211"/>
                  </a:lnTo>
                  <a:lnTo>
                    <a:pt x="769" y="213"/>
                  </a:lnTo>
                  <a:lnTo>
                    <a:pt x="772" y="214"/>
                  </a:lnTo>
                  <a:lnTo>
                    <a:pt x="774" y="214"/>
                  </a:lnTo>
                  <a:lnTo>
                    <a:pt x="776" y="214"/>
                  </a:lnTo>
                  <a:lnTo>
                    <a:pt x="779" y="213"/>
                  </a:lnTo>
                  <a:lnTo>
                    <a:pt x="783" y="213"/>
                  </a:lnTo>
                  <a:lnTo>
                    <a:pt x="787" y="213"/>
                  </a:lnTo>
                  <a:lnTo>
                    <a:pt x="788" y="214"/>
                  </a:lnTo>
                  <a:lnTo>
                    <a:pt x="788" y="218"/>
                  </a:lnTo>
                  <a:lnTo>
                    <a:pt x="788" y="221"/>
                  </a:lnTo>
                  <a:lnTo>
                    <a:pt x="788" y="224"/>
                  </a:lnTo>
                  <a:lnTo>
                    <a:pt x="787" y="225"/>
                  </a:lnTo>
                  <a:lnTo>
                    <a:pt x="785" y="229"/>
                  </a:lnTo>
                  <a:lnTo>
                    <a:pt x="783" y="229"/>
                  </a:lnTo>
                  <a:lnTo>
                    <a:pt x="782" y="229"/>
                  </a:lnTo>
                  <a:lnTo>
                    <a:pt x="780" y="229"/>
                  </a:lnTo>
                  <a:lnTo>
                    <a:pt x="779" y="227"/>
                  </a:lnTo>
                  <a:lnTo>
                    <a:pt x="776" y="227"/>
                  </a:lnTo>
                  <a:lnTo>
                    <a:pt x="771" y="225"/>
                  </a:lnTo>
                  <a:lnTo>
                    <a:pt x="766" y="224"/>
                  </a:lnTo>
                  <a:lnTo>
                    <a:pt x="763" y="224"/>
                  </a:lnTo>
                  <a:lnTo>
                    <a:pt x="757" y="224"/>
                  </a:lnTo>
                  <a:lnTo>
                    <a:pt x="750" y="225"/>
                  </a:lnTo>
                  <a:lnTo>
                    <a:pt x="750" y="225"/>
                  </a:lnTo>
                  <a:lnTo>
                    <a:pt x="741" y="230"/>
                  </a:lnTo>
                  <a:lnTo>
                    <a:pt x="738" y="230"/>
                  </a:lnTo>
                  <a:lnTo>
                    <a:pt x="736" y="229"/>
                  </a:lnTo>
                  <a:lnTo>
                    <a:pt x="731" y="227"/>
                  </a:lnTo>
                  <a:lnTo>
                    <a:pt x="730" y="227"/>
                  </a:lnTo>
                  <a:lnTo>
                    <a:pt x="727" y="230"/>
                  </a:lnTo>
                  <a:lnTo>
                    <a:pt x="727" y="230"/>
                  </a:lnTo>
                  <a:lnTo>
                    <a:pt x="727" y="232"/>
                  </a:lnTo>
                  <a:lnTo>
                    <a:pt x="728" y="233"/>
                  </a:lnTo>
                  <a:lnTo>
                    <a:pt x="730" y="233"/>
                  </a:lnTo>
                  <a:lnTo>
                    <a:pt x="730" y="233"/>
                  </a:lnTo>
                  <a:lnTo>
                    <a:pt x="735" y="233"/>
                  </a:lnTo>
                  <a:lnTo>
                    <a:pt x="736" y="235"/>
                  </a:lnTo>
                  <a:lnTo>
                    <a:pt x="738" y="240"/>
                  </a:lnTo>
                  <a:lnTo>
                    <a:pt x="741" y="243"/>
                  </a:lnTo>
                  <a:lnTo>
                    <a:pt x="742" y="243"/>
                  </a:lnTo>
                  <a:lnTo>
                    <a:pt x="742" y="244"/>
                  </a:lnTo>
                  <a:lnTo>
                    <a:pt x="747" y="243"/>
                  </a:lnTo>
                  <a:lnTo>
                    <a:pt x="750" y="243"/>
                  </a:lnTo>
                  <a:lnTo>
                    <a:pt x="752" y="243"/>
                  </a:lnTo>
                  <a:lnTo>
                    <a:pt x="755" y="244"/>
                  </a:lnTo>
                  <a:lnTo>
                    <a:pt x="757" y="244"/>
                  </a:lnTo>
                  <a:lnTo>
                    <a:pt x="760" y="244"/>
                  </a:lnTo>
                  <a:lnTo>
                    <a:pt x="761" y="244"/>
                  </a:lnTo>
                  <a:lnTo>
                    <a:pt x="766" y="248"/>
                  </a:lnTo>
                  <a:lnTo>
                    <a:pt x="765" y="252"/>
                  </a:lnTo>
                  <a:lnTo>
                    <a:pt x="766" y="254"/>
                  </a:lnTo>
                  <a:lnTo>
                    <a:pt x="769" y="257"/>
                  </a:lnTo>
                  <a:lnTo>
                    <a:pt x="771" y="259"/>
                  </a:lnTo>
                  <a:lnTo>
                    <a:pt x="771" y="260"/>
                  </a:lnTo>
                  <a:lnTo>
                    <a:pt x="771" y="262"/>
                  </a:lnTo>
                  <a:lnTo>
                    <a:pt x="771" y="263"/>
                  </a:lnTo>
                  <a:lnTo>
                    <a:pt x="772" y="265"/>
                  </a:lnTo>
                  <a:lnTo>
                    <a:pt x="772" y="266"/>
                  </a:lnTo>
                  <a:lnTo>
                    <a:pt x="772" y="270"/>
                  </a:lnTo>
                  <a:lnTo>
                    <a:pt x="772" y="273"/>
                  </a:lnTo>
                  <a:lnTo>
                    <a:pt x="772" y="274"/>
                  </a:lnTo>
                  <a:lnTo>
                    <a:pt x="771" y="276"/>
                  </a:lnTo>
                  <a:lnTo>
                    <a:pt x="768" y="276"/>
                  </a:lnTo>
                  <a:lnTo>
                    <a:pt x="766" y="276"/>
                  </a:lnTo>
                  <a:lnTo>
                    <a:pt x="765" y="274"/>
                  </a:lnTo>
                  <a:lnTo>
                    <a:pt x="763" y="273"/>
                  </a:lnTo>
                  <a:lnTo>
                    <a:pt x="761" y="271"/>
                  </a:lnTo>
                  <a:lnTo>
                    <a:pt x="757" y="271"/>
                  </a:lnTo>
                  <a:lnTo>
                    <a:pt x="750" y="276"/>
                  </a:lnTo>
                  <a:lnTo>
                    <a:pt x="747" y="276"/>
                  </a:lnTo>
                  <a:lnTo>
                    <a:pt x="746" y="277"/>
                  </a:lnTo>
                  <a:lnTo>
                    <a:pt x="744" y="279"/>
                  </a:lnTo>
                  <a:lnTo>
                    <a:pt x="739" y="281"/>
                  </a:lnTo>
                  <a:lnTo>
                    <a:pt x="736" y="279"/>
                  </a:lnTo>
                  <a:lnTo>
                    <a:pt x="731" y="277"/>
                  </a:lnTo>
                  <a:lnTo>
                    <a:pt x="733" y="279"/>
                  </a:lnTo>
                  <a:lnTo>
                    <a:pt x="736" y="281"/>
                  </a:lnTo>
                  <a:lnTo>
                    <a:pt x="738" y="282"/>
                  </a:lnTo>
                  <a:lnTo>
                    <a:pt x="739" y="282"/>
                  </a:lnTo>
                  <a:lnTo>
                    <a:pt x="741" y="282"/>
                  </a:lnTo>
                  <a:lnTo>
                    <a:pt x="742" y="281"/>
                  </a:lnTo>
                  <a:lnTo>
                    <a:pt x="747" y="279"/>
                  </a:lnTo>
                  <a:lnTo>
                    <a:pt x="749" y="279"/>
                  </a:lnTo>
                  <a:lnTo>
                    <a:pt x="749" y="279"/>
                  </a:lnTo>
                  <a:lnTo>
                    <a:pt x="750" y="279"/>
                  </a:lnTo>
                  <a:lnTo>
                    <a:pt x="752" y="281"/>
                  </a:lnTo>
                  <a:lnTo>
                    <a:pt x="752" y="284"/>
                  </a:lnTo>
                  <a:lnTo>
                    <a:pt x="752" y="287"/>
                  </a:lnTo>
                  <a:lnTo>
                    <a:pt x="750" y="288"/>
                  </a:lnTo>
                  <a:lnTo>
                    <a:pt x="750" y="290"/>
                  </a:lnTo>
                  <a:lnTo>
                    <a:pt x="749" y="290"/>
                  </a:lnTo>
                  <a:lnTo>
                    <a:pt x="749" y="290"/>
                  </a:lnTo>
                  <a:lnTo>
                    <a:pt x="752" y="292"/>
                  </a:lnTo>
                  <a:lnTo>
                    <a:pt x="755" y="288"/>
                  </a:lnTo>
                  <a:lnTo>
                    <a:pt x="757" y="285"/>
                  </a:lnTo>
                  <a:lnTo>
                    <a:pt x="758" y="282"/>
                  </a:lnTo>
                  <a:lnTo>
                    <a:pt x="760" y="281"/>
                  </a:lnTo>
                  <a:lnTo>
                    <a:pt x="765" y="282"/>
                  </a:lnTo>
                  <a:lnTo>
                    <a:pt x="766" y="285"/>
                  </a:lnTo>
                  <a:lnTo>
                    <a:pt x="771" y="292"/>
                  </a:lnTo>
                  <a:lnTo>
                    <a:pt x="772" y="292"/>
                  </a:lnTo>
                  <a:lnTo>
                    <a:pt x="774" y="293"/>
                  </a:lnTo>
                  <a:lnTo>
                    <a:pt x="776" y="296"/>
                  </a:lnTo>
                  <a:lnTo>
                    <a:pt x="774" y="298"/>
                  </a:lnTo>
                  <a:lnTo>
                    <a:pt x="774" y="299"/>
                  </a:lnTo>
                  <a:lnTo>
                    <a:pt x="774" y="301"/>
                  </a:lnTo>
                  <a:lnTo>
                    <a:pt x="772" y="301"/>
                  </a:lnTo>
                  <a:lnTo>
                    <a:pt x="771" y="301"/>
                  </a:lnTo>
                  <a:lnTo>
                    <a:pt x="769" y="303"/>
                  </a:lnTo>
                  <a:lnTo>
                    <a:pt x="763" y="301"/>
                  </a:lnTo>
                  <a:lnTo>
                    <a:pt x="760" y="301"/>
                  </a:lnTo>
                  <a:lnTo>
                    <a:pt x="760" y="304"/>
                  </a:lnTo>
                  <a:lnTo>
                    <a:pt x="753" y="306"/>
                  </a:lnTo>
                  <a:lnTo>
                    <a:pt x="747" y="306"/>
                  </a:lnTo>
                  <a:lnTo>
                    <a:pt x="741" y="304"/>
                  </a:lnTo>
                  <a:lnTo>
                    <a:pt x="736" y="303"/>
                  </a:lnTo>
                  <a:lnTo>
                    <a:pt x="738" y="299"/>
                  </a:lnTo>
                  <a:lnTo>
                    <a:pt x="738" y="296"/>
                  </a:lnTo>
                  <a:lnTo>
                    <a:pt x="736" y="293"/>
                  </a:lnTo>
                  <a:lnTo>
                    <a:pt x="735" y="293"/>
                  </a:lnTo>
                  <a:lnTo>
                    <a:pt x="736" y="296"/>
                  </a:lnTo>
                  <a:lnTo>
                    <a:pt x="735" y="298"/>
                  </a:lnTo>
                  <a:lnTo>
                    <a:pt x="731" y="299"/>
                  </a:lnTo>
                  <a:lnTo>
                    <a:pt x="730" y="301"/>
                  </a:lnTo>
                  <a:lnTo>
                    <a:pt x="730" y="301"/>
                  </a:lnTo>
                  <a:lnTo>
                    <a:pt x="731" y="301"/>
                  </a:lnTo>
                  <a:lnTo>
                    <a:pt x="731" y="303"/>
                  </a:lnTo>
                  <a:lnTo>
                    <a:pt x="731" y="304"/>
                  </a:lnTo>
                  <a:lnTo>
                    <a:pt x="731" y="304"/>
                  </a:lnTo>
                  <a:lnTo>
                    <a:pt x="730" y="306"/>
                  </a:lnTo>
                  <a:lnTo>
                    <a:pt x="730" y="307"/>
                  </a:lnTo>
                  <a:lnTo>
                    <a:pt x="730" y="307"/>
                  </a:lnTo>
                  <a:lnTo>
                    <a:pt x="731" y="309"/>
                  </a:lnTo>
                  <a:lnTo>
                    <a:pt x="733" y="309"/>
                  </a:lnTo>
                  <a:lnTo>
                    <a:pt x="735" y="311"/>
                  </a:lnTo>
                  <a:lnTo>
                    <a:pt x="746" y="311"/>
                  </a:lnTo>
                  <a:lnTo>
                    <a:pt x="749" y="311"/>
                  </a:lnTo>
                  <a:lnTo>
                    <a:pt x="758" y="314"/>
                  </a:lnTo>
                  <a:lnTo>
                    <a:pt x="758" y="315"/>
                  </a:lnTo>
                  <a:lnTo>
                    <a:pt x="757" y="320"/>
                  </a:lnTo>
                  <a:lnTo>
                    <a:pt x="757" y="323"/>
                  </a:lnTo>
                  <a:lnTo>
                    <a:pt x="755" y="325"/>
                  </a:lnTo>
                  <a:lnTo>
                    <a:pt x="744" y="325"/>
                  </a:lnTo>
                  <a:lnTo>
                    <a:pt x="741" y="325"/>
                  </a:lnTo>
                  <a:lnTo>
                    <a:pt x="736" y="328"/>
                  </a:lnTo>
                  <a:lnTo>
                    <a:pt x="731" y="329"/>
                  </a:lnTo>
                  <a:lnTo>
                    <a:pt x="730" y="329"/>
                  </a:lnTo>
                  <a:lnTo>
                    <a:pt x="720" y="328"/>
                  </a:lnTo>
                  <a:lnTo>
                    <a:pt x="717" y="326"/>
                  </a:lnTo>
                  <a:lnTo>
                    <a:pt x="709" y="322"/>
                  </a:lnTo>
                  <a:lnTo>
                    <a:pt x="703" y="317"/>
                  </a:lnTo>
                  <a:lnTo>
                    <a:pt x="701" y="318"/>
                  </a:lnTo>
                  <a:lnTo>
                    <a:pt x="700" y="320"/>
                  </a:lnTo>
                  <a:lnTo>
                    <a:pt x="698" y="320"/>
                  </a:lnTo>
                  <a:lnTo>
                    <a:pt x="697" y="320"/>
                  </a:lnTo>
                  <a:lnTo>
                    <a:pt x="695" y="320"/>
                  </a:lnTo>
                  <a:lnTo>
                    <a:pt x="692" y="320"/>
                  </a:lnTo>
                  <a:lnTo>
                    <a:pt x="690" y="317"/>
                  </a:lnTo>
                  <a:lnTo>
                    <a:pt x="686" y="315"/>
                  </a:lnTo>
                  <a:lnTo>
                    <a:pt x="684" y="314"/>
                  </a:lnTo>
                  <a:lnTo>
                    <a:pt x="684" y="314"/>
                  </a:lnTo>
                  <a:lnTo>
                    <a:pt x="686" y="315"/>
                  </a:lnTo>
                  <a:lnTo>
                    <a:pt x="687" y="317"/>
                  </a:lnTo>
                  <a:lnTo>
                    <a:pt x="692" y="322"/>
                  </a:lnTo>
                  <a:lnTo>
                    <a:pt x="695" y="323"/>
                  </a:lnTo>
                  <a:lnTo>
                    <a:pt x="695" y="323"/>
                  </a:lnTo>
                  <a:lnTo>
                    <a:pt x="690" y="323"/>
                  </a:lnTo>
                  <a:lnTo>
                    <a:pt x="687" y="325"/>
                  </a:lnTo>
                  <a:lnTo>
                    <a:pt x="684" y="326"/>
                  </a:lnTo>
                  <a:lnTo>
                    <a:pt x="683" y="329"/>
                  </a:lnTo>
                  <a:lnTo>
                    <a:pt x="681" y="329"/>
                  </a:lnTo>
                  <a:lnTo>
                    <a:pt x="676" y="331"/>
                  </a:lnTo>
                  <a:lnTo>
                    <a:pt x="675" y="331"/>
                  </a:lnTo>
                  <a:lnTo>
                    <a:pt x="671" y="329"/>
                  </a:lnTo>
                  <a:lnTo>
                    <a:pt x="665" y="328"/>
                  </a:lnTo>
                  <a:lnTo>
                    <a:pt x="662" y="326"/>
                  </a:lnTo>
                  <a:lnTo>
                    <a:pt x="659" y="325"/>
                  </a:lnTo>
                  <a:lnTo>
                    <a:pt x="660" y="326"/>
                  </a:lnTo>
                  <a:lnTo>
                    <a:pt x="668" y="329"/>
                  </a:lnTo>
                  <a:lnTo>
                    <a:pt x="668" y="331"/>
                  </a:lnTo>
                  <a:lnTo>
                    <a:pt x="667" y="333"/>
                  </a:lnTo>
                  <a:lnTo>
                    <a:pt x="667" y="333"/>
                  </a:lnTo>
                  <a:lnTo>
                    <a:pt x="665" y="333"/>
                  </a:lnTo>
                  <a:lnTo>
                    <a:pt x="662" y="333"/>
                  </a:lnTo>
                  <a:lnTo>
                    <a:pt x="659" y="333"/>
                  </a:lnTo>
                  <a:lnTo>
                    <a:pt x="656" y="333"/>
                  </a:lnTo>
                  <a:lnTo>
                    <a:pt x="654" y="334"/>
                  </a:lnTo>
                  <a:lnTo>
                    <a:pt x="654" y="334"/>
                  </a:lnTo>
                  <a:lnTo>
                    <a:pt x="656" y="336"/>
                  </a:lnTo>
                  <a:lnTo>
                    <a:pt x="656" y="336"/>
                  </a:lnTo>
                  <a:lnTo>
                    <a:pt x="657" y="336"/>
                  </a:lnTo>
                  <a:lnTo>
                    <a:pt x="660" y="334"/>
                  </a:lnTo>
                  <a:lnTo>
                    <a:pt x="662" y="334"/>
                  </a:lnTo>
                  <a:lnTo>
                    <a:pt x="667" y="334"/>
                  </a:lnTo>
                  <a:lnTo>
                    <a:pt x="670" y="333"/>
                  </a:lnTo>
                  <a:lnTo>
                    <a:pt x="675" y="333"/>
                  </a:lnTo>
                  <a:lnTo>
                    <a:pt x="676" y="333"/>
                  </a:lnTo>
                  <a:lnTo>
                    <a:pt x="686" y="329"/>
                  </a:lnTo>
                  <a:lnTo>
                    <a:pt x="687" y="328"/>
                  </a:lnTo>
                  <a:lnTo>
                    <a:pt x="690" y="326"/>
                  </a:lnTo>
                  <a:lnTo>
                    <a:pt x="697" y="326"/>
                  </a:lnTo>
                  <a:lnTo>
                    <a:pt x="705" y="326"/>
                  </a:lnTo>
                  <a:lnTo>
                    <a:pt x="708" y="326"/>
                  </a:lnTo>
                  <a:lnTo>
                    <a:pt x="709" y="328"/>
                  </a:lnTo>
                  <a:lnTo>
                    <a:pt x="714" y="331"/>
                  </a:lnTo>
                  <a:lnTo>
                    <a:pt x="717" y="333"/>
                  </a:lnTo>
                  <a:lnTo>
                    <a:pt x="720" y="333"/>
                  </a:lnTo>
                  <a:lnTo>
                    <a:pt x="722" y="336"/>
                  </a:lnTo>
                  <a:lnTo>
                    <a:pt x="728" y="337"/>
                  </a:lnTo>
                  <a:lnTo>
                    <a:pt x="731" y="339"/>
                  </a:lnTo>
                  <a:lnTo>
                    <a:pt x="735" y="340"/>
                  </a:lnTo>
                  <a:lnTo>
                    <a:pt x="735" y="345"/>
                  </a:lnTo>
                  <a:lnTo>
                    <a:pt x="735" y="347"/>
                  </a:lnTo>
                  <a:lnTo>
                    <a:pt x="733" y="355"/>
                  </a:lnTo>
                  <a:lnTo>
                    <a:pt x="731" y="355"/>
                  </a:lnTo>
                  <a:lnTo>
                    <a:pt x="731" y="359"/>
                  </a:lnTo>
                  <a:lnTo>
                    <a:pt x="730" y="361"/>
                  </a:lnTo>
                  <a:lnTo>
                    <a:pt x="728" y="361"/>
                  </a:lnTo>
                  <a:lnTo>
                    <a:pt x="725" y="359"/>
                  </a:lnTo>
                  <a:lnTo>
                    <a:pt x="717" y="356"/>
                  </a:lnTo>
                  <a:lnTo>
                    <a:pt x="711" y="355"/>
                  </a:lnTo>
                  <a:lnTo>
                    <a:pt x="708" y="353"/>
                  </a:lnTo>
                  <a:lnTo>
                    <a:pt x="705" y="351"/>
                  </a:lnTo>
                  <a:lnTo>
                    <a:pt x="700" y="347"/>
                  </a:lnTo>
                  <a:lnTo>
                    <a:pt x="698" y="339"/>
                  </a:lnTo>
                  <a:lnTo>
                    <a:pt x="697" y="336"/>
                  </a:lnTo>
                  <a:lnTo>
                    <a:pt x="695" y="336"/>
                  </a:lnTo>
                  <a:lnTo>
                    <a:pt x="692" y="337"/>
                  </a:lnTo>
                  <a:lnTo>
                    <a:pt x="689" y="337"/>
                  </a:lnTo>
                  <a:lnTo>
                    <a:pt x="687" y="339"/>
                  </a:lnTo>
                  <a:lnTo>
                    <a:pt x="679" y="342"/>
                  </a:lnTo>
                  <a:lnTo>
                    <a:pt x="676" y="344"/>
                  </a:lnTo>
                  <a:lnTo>
                    <a:pt x="675" y="344"/>
                  </a:lnTo>
                  <a:lnTo>
                    <a:pt x="667" y="345"/>
                  </a:lnTo>
                  <a:lnTo>
                    <a:pt x="670" y="347"/>
                  </a:lnTo>
                  <a:lnTo>
                    <a:pt x="671" y="347"/>
                  </a:lnTo>
                  <a:lnTo>
                    <a:pt x="675" y="345"/>
                  </a:lnTo>
                  <a:lnTo>
                    <a:pt x="676" y="345"/>
                  </a:lnTo>
                  <a:lnTo>
                    <a:pt x="681" y="344"/>
                  </a:lnTo>
                  <a:lnTo>
                    <a:pt x="686" y="342"/>
                  </a:lnTo>
                  <a:lnTo>
                    <a:pt x="687" y="342"/>
                  </a:lnTo>
                  <a:lnTo>
                    <a:pt x="692" y="340"/>
                  </a:lnTo>
                  <a:lnTo>
                    <a:pt x="694" y="340"/>
                  </a:lnTo>
                  <a:lnTo>
                    <a:pt x="695" y="340"/>
                  </a:lnTo>
                  <a:lnTo>
                    <a:pt x="695" y="340"/>
                  </a:lnTo>
                  <a:lnTo>
                    <a:pt x="697" y="348"/>
                  </a:lnTo>
                  <a:lnTo>
                    <a:pt x="695" y="351"/>
                  </a:lnTo>
                  <a:lnTo>
                    <a:pt x="694" y="351"/>
                  </a:lnTo>
                  <a:lnTo>
                    <a:pt x="689" y="353"/>
                  </a:lnTo>
                  <a:lnTo>
                    <a:pt x="689" y="355"/>
                  </a:lnTo>
                  <a:lnTo>
                    <a:pt x="690" y="355"/>
                  </a:lnTo>
                  <a:lnTo>
                    <a:pt x="694" y="355"/>
                  </a:lnTo>
                  <a:lnTo>
                    <a:pt x="697" y="353"/>
                  </a:lnTo>
                  <a:lnTo>
                    <a:pt x="698" y="353"/>
                  </a:lnTo>
                  <a:lnTo>
                    <a:pt x="700" y="355"/>
                  </a:lnTo>
                  <a:lnTo>
                    <a:pt x="703" y="356"/>
                  </a:lnTo>
                  <a:lnTo>
                    <a:pt x="709" y="359"/>
                  </a:lnTo>
                  <a:lnTo>
                    <a:pt x="712" y="361"/>
                  </a:lnTo>
                  <a:lnTo>
                    <a:pt x="716" y="363"/>
                  </a:lnTo>
                  <a:lnTo>
                    <a:pt x="720" y="364"/>
                  </a:lnTo>
                  <a:lnTo>
                    <a:pt x="722" y="366"/>
                  </a:lnTo>
                  <a:lnTo>
                    <a:pt x="727" y="367"/>
                  </a:lnTo>
                  <a:lnTo>
                    <a:pt x="728" y="367"/>
                  </a:lnTo>
                  <a:lnTo>
                    <a:pt x="730" y="370"/>
                  </a:lnTo>
                  <a:lnTo>
                    <a:pt x="731" y="372"/>
                  </a:lnTo>
                  <a:lnTo>
                    <a:pt x="735" y="372"/>
                  </a:lnTo>
                  <a:lnTo>
                    <a:pt x="735" y="374"/>
                  </a:lnTo>
                  <a:lnTo>
                    <a:pt x="730" y="377"/>
                  </a:lnTo>
                  <a:lnTo>
                    <a:pt x="728" y="378"/>
                  </a:lnTo>
                  <a:lnTo>
                    <a:pt x="727" y="378"/>
                  </a:lnTo>
                  <a:lnTo>
                    <a:pt x="728" y="380"/>
                  </a:lnTo>
                  <a:lnTo>
                    <a:pt x="728" y="381"/>
                  </a:lnTo>
                  <a:lnTo>
                    <a:pt x="728" y="385"/>
                  </a:lnTo>
                  <a:lnTo>
                    <a:pt x="730" y="381"/>
                  </a:lnTo>
                  <a:lnTo>
                    <a:pt x="730" y="380"/>
                  </a:lnTo>
                  <a:lnTo>
                    <a:pt x="731" y="380"/>
                  </a:lnTo>
                  <a:lnTo>
                    <a:pt x="733" y="380"/>
                  </a:lnTo>
                  <a:lnTo>
                    <a:pt x="735" y="378"/>
                  </a:lnTo>
                  <a:lnTo>
                    <a:pt x="738" y="378"/>
                  </a:lnTo>
                  <a:lnTo>
                    <a:pt x="739" y="383"/>
                  </a:lnTo>
                  <a:lnTo>
                    <a:pt x="739" y="386"/>
                  </a:lnTo>
                  <a:lnTo>
                    <a:pt x="739" y="389"/>
                  </a:lnTo>
                  <a:lnTo>
                    <a:pt x="739" y="394"/>
                  </a:lnTo>
                  <a:lnTo>
                    <a:pt x="739" y="396"/>
                  </a:lnTo>
                  <a:lnTo>
                    <a:pt x="741" y="397"/>
                  </a:lnTo>
                  <a:lnTo>
                    <a:pt x="741" y="402"/>
                  </a:lnTo>
                  <a:lnTo>
                    <a:pt x="741" y="403"/>
                  </a:lnTo>
                  <a:lnTo>
                    <a:pt x="741" y="405"/>
                  </a:lnTo>
                  <a:lnTo>
                    <a:pt x="736" y="407"/>
                  </a:lnTo>
                  <a:lnTo>
                    <a:pt x="733" y="405"/>
                  </a:lnTo>
                  <a:lnTo>
                    <a:pt x="730" y="405"/>
                  </a:lnTo>
                  <a:lnTo>
                    <a:pt x="730" y="405"/>
                  </a:lnTo>
                  <a:lnTo>
                    <a:pt x="728" y="403"/>
                  </a:lnTo>
                  <a:lnTo>
                    <a:pt x="728" y="402"/>
                  </a:lnTo>
                  <a:lnTo>
                    <a:pt x="728" y="400"/>
                  </a:lnTo>
                  <a:lnTo>
                    <a:pt x="728" y="396"/>
                  </a:lnTo>
                  <a:lnTo>
                    <a:pt x="727" y="397"/>
                  </a:lnTo>
                  <a:lnTo>
                    <a:pt x="727" y="397"/>
                  </a:lnTo>
                  <a:lnTo>
                    <a:pt x="727" y="399"/>
                  </a:lnTo>
                  <a:lnTo>
                    <a:pt x="727" y="405"/>
                  </a:lnTo>
                  <a:lnTo>
                    <a:pt x="725" y="407"/>
                  </a:lnTo>
                  <a:lnTo>
                    <a:pt x="720" y="407"/>
                  </a:lnTo>
                  <a:lnTo>
                    <a:pt x="717" y="407"/>
                  </a:lnTo>
                  <a:lnTo>
                    <a:pt x="716" y="407"/>
                  </a:lnTo>
                  <a:lnTo>
                    <a:pt x="709" y="403"/>
                  </a:lnTo>
                  <a:lnTo>
                    <a:pt x="706" y="400"/>
                  </a:lnTo>
                  <a:lnTo>
                    <a:pt x="705" y="397"/>
                  </a:lnTo>
                  <a:lnTo>
                    <a:pt x="703" y="394"/>
                  </a:lnTo>
                  <a:lnTo>
                    <a:pt x="701" y="391"/>
                  </a:lnTo>
                  <a:lnTo>
                    <a:pt x="700" y="388"/>
                  </a:lnTo>
                  <a:lnTo>
                    <a:pt x="698" y="386"/>
                  </a:lnTo>
                  <a:lnTo>
                    <a:pt x="695" y="385"/>
                  </a:lnTo>
                  <a:lnTo>
                    <a:pt x="690" y="383"/>
                  </a:lnTo>
                  <a:lnTo>
                    <a:pt x="687" y="381"/>
                  </a:lnTo>
                  <a:lnTo>
                    <a:pt x="686" y="378"/>
                  </a:lnTo>
                  <a:lnTo>
                    <a:pt x="683" y="377"/>
                  </a:lnTo>
                  <a:lnTo>
                    <a:pt x="678" y="377"/>
                  </a:lnTo>
                  <a:lnTo>
                    <a:pt x="673" y="375"/>
                  </a:lnTo>
                  <a:lnTo>
                    <a:pt x="667" y="377"/>
                  </a:lnTo>
                  <a:lnTo>
                    <a:pt x="662" y="375"/>
                  </a:lnTo>
                  <a:lnTo>
                    <a:pt x="660" y="375"/>
                  </a:lnTo>
                  <a:lnTo>
                    <a:pt x="660" y="375"/>
                  </a:lnTo>
                  <a:lnTo>
                    <a:pt x="660" y="377"/>
                  </a:lnTo>
                  <a:lnTo>
                    <a:pt x="667" y="378"/>
                  </a:lnTo>
                  <a:lnTo>
                    <a:pt x="670" y="378"/>
                  </a:lnTo>
                  <a:lnTo>
                    <a:pt x="676" y="378"/>
                  </a:lnTo>
                  <a:lnTo>
                    <a:pt x="679" y="378"/>
                  </a:lnTo>
                  <a:lnTo>
                    <a:pt x="681" y="380"/>
                  </a:lnTo>
                  <a:lnTo>
                    <a:pt x="681" y="381"/>
                  </a:lnTo>
                  <a:lnTo>
                    <a:pt x="681" y="385"/>
                  </a:lnTo>
                  <a:lnTo>
                    <a:pt x="681" y="386"/>
                  </a:lnTo>
                  <a:lnTo>
                    <a:pt x="676" y="389"/>
                  </a:lnTo>
                  <a:lnTo>
                    <a:pt x="675" y="391"/>
                  </a:lnTo>
                  <a:lnTo>
                    <a:pt x="668" y="392"/>
                  </a:lnTo>
                  <a:lnTo>
                    <a:pt x="667" y="392"/>
                  </a:lnTo>
                  <a:lnTo>
                    <a:pt x="662" y="392"/>
                  </a:lnTo>
                  <a:lnTo>
                    <a:pt x="657" y="392"/>
                  </a:lnTo>
                  <a:lnTo>
                    <a:pt x="653" y="392"/>
                  </a:lnTo>
                  <a:lnTo>
                    <a:pt x="649" y="391"/>
                  </a:lnTo>
                  <a:lnTo>
                    <a:pt x="643" y="391"/>
                  </a:lnTo>
                  <a:lnTo>
                    <a:pt x="642" y="392"/>
                  </a:lnTo>
                  <a:lnTo>
                    <a:pt x="643" y="392"/>
                  </a:lnTo>
                  <a:lnTo>
                    <a:pt x="646" y="394"/>
                  </a:lnTo>
                  <a:lnTo>
                    <a:pt x="648" y="394"/>
                  </a:lnTo>
                  <a:lnTo>
                    <a:pt x="648" y="396"/>
                  </a:lnTo>
                  <a:lnTo>
                    <a:pt x="648" y="397"/>
                  </a:lnTo>
                  <a:lnTo>
                    <a:pt x="646" y="399"/>
                  </a:lnTo>
                  <a:lnTo>
                    <a:pt x="646" y="400"/>
                  </a:lnTo>
                  <a:lnTo>
                    <a:pt x="642" y="403"/>
                  </a:lnTo>
                  <a:lnTo>
                    <a:pt x="640" y="403"/>
                  </a:lnTo>
                  <a:lnTo>
                    <a:pt x="634" y="405"/>
                  </a:lnTo>
                  <a:lnTo>
                    <a:pt x="632" y="407"/>
                  </a:lnTo>
                  <a:lnTo>
                    <a:pt x="634" y="407"/>
                  </a:lnTo>
                  <a:lnTo>
                    <a:pt x="638" y="405"/>
                  </a:lnTo>
                  <a:lnTo>
                    <a:pt x="640" y="405"/>
                  </a:lnTo>
                  <a:lnTo>
                    <a:pt x="648" y="407"/>
                  </a:lnTo>
                  <a:lnTo>
                    <a:pt x="654" y="407"/>
                  </a:lnTo>
                  <a:lnTo>
                    <a:pt x="667" y="405"/>
                  </a:lnTo>
                  <a:lnTo>
                    <a:pt x="667" y="405"/>
                  </a:lnTo>
                  <a:lnTo>
                    <a:pt x="668" y="405"/>
                  </a:lnTo>
                  <a:lnTo>
                    <a:pt x="668" y="407"/>
                  </a:lnTo>
                  <a:lnTo>
                    <a:pt x="670" y="407"/>
                  </a:lnTo>
                  <a:lnTo>
                    <a:pt x="668" y="408"/>
                  </a:lnTo>
                  <a:lnTo>
                    <a:pt x="665" y="410"/>
                  </a:lnTo>
                  <a:lnTo>
                    <a:pt x="662" y="410"/>
                  </a:lnTo>
                  <a:lnTo>
                    <a:pt x="659" y="411"/>
                  </a:lnTo>
                  <a:lnTo>
                    <a:pt x="657" y="411"/>
                  </a:lnTo>
                  <a:lnTo>
                    <a:pt x="654" y="415"/>
                  </a:lnTo>
                  <a:lnTo>
                    <a:pt x="654" y="418"/>
                  </a:lnTo>
                  <a:lnTo>
                    <a:pt x="657" y="418"/>
                  </a:lnTo>
                  <a:lnTo>
                    <a:pt x="659" y="416"/>
                  </a:lnTo>
                  <a:lnTo>
                    <a:pt x="660" y="415"/>
                  </a:lnTo>
                  <a:lnTo>
                    <a:pt x="662" y="413"/>
                  </a:lnTo>
                  <a:lnTo>
                    <a:pt x="667" y="411"/>
                  </a:lnTo>
                  <a:lnTo>
                    <a:pt x="671" y="411"/>
                  </a:lnTo>
                  <a:lnTo>
                    <a:pt x="675" y="411"/>
                  </a:lnTo>
                  <a:lnTo>
                    <a:pt x="683" y="408"/>
                  </a:lnTo>
                  <a:lnTo>
                    <a:pt x="684" y="408"/>
                  </a:lnTo>
                  <a:lnTo>
                    <a:pt x="695" y="410"/>
                  </a:lnTo>
                  <a:lnTo>
                    <a:pt x="705" y="413"/>
                  </a:lnTo>
                  <a:lnTo>
                    <a:pt x="711" y="415"/>
                  </a:lnTo>
                  <a:lnTo>
                    <a:pt x="717" y="415"/>
                  </a:lnTo>
                  <a:lnTo>
                    <a:pt x="731" y="415"/>
                  </a:lnTo>
                  <a:lnTo>
                    <a:pt x="731" y="415"/>
                  </a:lnTo>
                  <a:lnTo>
                    <a:pt x="731" y="416"/>
                  </a:lnTo>
                  <a:lnTo>
                    <a:pt x="730" y="416"/>
                  </a:lnTo>
                  <a:lnTo>
                    <a:pt x="728" y="418"/>
                  </a:lnTo>
                  <a:lnTo>
                    <a:pt x="725" y="419"/>
                  </a:lnTo>
                  <a:lnTo>
                    <a:pt x="724" y="419"/>
                  </a:lnTo>
                  <a:lnTo>
                    <a:pt x="724" y="419"/>
                  </a:lnTo>
                  <a:lnTo>
                    <a:pt x="720" y="421"/>
                  </a:lnTo>
                  <a:lnTo>
                    <a:pt x="719" y="421"/>
                  </a:lnTo>
                  <a:lnTo>
                    <a:pt x="720" y="422"/>
                  </a:lnTo>
                  <a:lnTo>
                    <a:pt x="719" y="422"/>
                  </a:lnTo>
                  <a:lnTo>
                    <a:pt x="717" y="422"/>
                  </a:lnTo>
                  <a:lnTo>
                    <a:pt x="712" y="424"/>
                  </a:lnTo>
                  <a:lnTo>
                    <a:pt x="709" y="424"/>
                  </a:lnTo>
                  <a:lnTo>
                    <a:pt x="708" y="424"/>
                  </a:lnTo>
                  <a:lnTo>
                    <a:pt x="708" y="426"/>
                  </a:lnTo>
                  <a:lnTo>
                    <a:pt x="709" y="426"/>
                  </a:lnTo>
                  <a:lnTo>
                    <a:pt x="709" y="427"/>
                  </a:lnTo>
                  <a:lnTo>
                    <a:pt x="709" y="429"/>
                  </a:lnTo>
                  <a:lnTo>
                    <a:pt x="708" y="429"/>
                  </a:lnTo>
                  <a:lnTo>
                    <a:pt x="706" y="429"/>
                  </a:lnTo>
                  <a:lnTo>
                    <a:pt x="703" y="429"/>
                  </a:lnTo>
                  <a:lnTo>
                    <a:pt x="701" y="429"/>
                  </a:lnTo>
                  <a:lnTo>
                    <a:pt x="701" y="429"/>
                  </a:lnTo>
                  <a:lnTo>
                    <a:pt x="703" y="430"/>
                  </a:lnTo>
                  <a:lnTo>
                    <a:pt x="703" y="432"/>
                  </a:lnTo>
                  <a:lnTo>
                    <a:pt x="701" y="432"/>
                  </a:lnTo>
                  <a:lnTo>
                    <a:pt x="700" y="433"/>
                  </a:lnTo>
                  <a:lnTo>
                    <a:pt x="695" y="435"/>
                  </a:lnTo>
                  <a:lnTo>
                    <a:pt x="694" y="437"/>
                  </a:lnTo>
                  <a:lnTo>
                    <a:pt x="689" y="437"/>
                  </a:lnTo>
                  <a:lnTo>
                    <a:pt x="689" y="437"/>
                  </a:lnTo>
                  <a:lnTo>
                    <a:pt x="690" y="438"/>
                  </a:lnTo>
                  <a:lnTo>
                    <a:pt x="690" y="440"/>
                  </a:lnTo>
                  <a:lnTo>
                    <a:pt x="687" y="441"/>
                  </a:lnTo>
                  <a:lnTo>
                    <a:pt x="684" y="443"/>
                  </a:lnTo>
                  <a:lnTo>
                    <a:pt x="683" y="443"/>
                  </a:lnTo>
                  <a:lnTo>
                    <a:pt x="683" y="444"/>
                  </a:lnTo>
                  <a:lnTo>
                    <a:pt x="683" y="444"/>
                  </a:lnTo>
                  <a:lnTo>
                    <a:pt x="681" y="446"/>
                  </a:lnTo>
                  <a:lnTo>
                    <a:pt x="678" y="448"/>
                  </a:lnTo>
                  <a:lnTo>
                    <a:pt x="675" y="449"/>
                  </a:lnTo>
                  <a:lnTo>
                    <a:pt x="673" y="449"/>
                  </a:lnTo>
                  <a:lnTo>
                    <a:pt x="671" y="451"/>
                  </a:lnTo>
                  <a:lnTo>
                    <a:pt x="670" y="451"/>
                  </a:lnTo>
                  <a:lnTo>
                    <a:pt x="667" y="452"/>
                  </a:lnTo>
                  <a:lnTo>
                    <a:pt x="665" y="452"/>
                  </a:lnTo>
                  <a:lnTo>
                    <a:pt x="662" y="454"/>
                  </a:lnTo>
                  <a:lnTo>
                    <a:pt x="659" y="454"/>
                  </a:lnTo>
                  <a:lnTo>
                    <a:pt x="649" y="455"/>
                  </a:lnTo>
                  <a:lnTo>
                    <a:pt x="646" y="457"/>
                  </a:lnTo>
                  <a:lnTo>
                    <a:pt x="643" y="457"/>
                  </a:lnTo>
                  <a:lnTo>
                    <a:pt x="635" y="460"/>
                  </a:lnTo>
                  <a:lnTo>
                    <a:pt x="632" y="460"/>
                  </a:lnTo>
                  <a:lnTo>
                    <a:pt x="630" y="460"/>
                  </a:lnTo>
                  <a:lnTo>
                    <a:pt x="627" y="462"/>
                  </a:lnTo>
                  <a:lnTo>
                    <a:pt x="623" y="460"/>
                  </a:lnTo>
                  <a:lnTo>
                    <a:pt x="621" y="460"/>
                  </a:lnTo>
                  <a:lnTo>
                    <a:pt x="619" y="460"/>
                  </a:lnTo>
                  <a:lnTo>
                    <a:pt x="618" y="462"/>
                  </a:lnTo>
                  <a:lnTo>
                    <a:pt x="616" y="463"/>
                  </a:lnTo>
                  <a:lnTo>
                    <a:pt x="615" y="463"/>
                  </a:lnTo>
                  <a:lnTo>
                    <a:pt x="608" y="462"/>
                  </a:lnTo>
                  <a:lnTo>
                    <a:pt x="608" y="463"/>
                  </a:lnTo>
                  <a:lnTo>
                    <a:pt x="610" y="465"/>
                  </a:lnTo>
                  <a:lnTo>
                    <a:pt x="610" y="465"/>
                  </a:lnTo>
                  <a:lnTo>
                    <a:pt x="607" y="466"/>
                  </a:lnTo>
                  <a:lnTo>
                    <a:pt x="605" y="466"/>
                  </a:lnTo>
                  <a:lnTo>
                    <a:pt x="602" y="466"/>
                  </a:lnTo>
                  <a:lnTo>
                    <a:pt x="599" y="465"/>
                  </a:lnTo>
                  <a:lnTo>
                    <a:pt x="594" y="463"/>
                  </a:lnTo>
                  <a:lnTo>
                    <a:pt x="588" y="459"/>
                  </a:lnTo>
                  <a:lnTo>
                    <a:pt x="585" y="457"/>
                  </a:lnTo>
                  <a:lnTo>
                    <a:pt x="586" y="459"/>
                  </a:lnTo>
                  <a:lnTo>
                    <a:pt x="586" y="460"/>
                  </a:lnTo>
                  <a:lnTo>
                    <a:pt x="588" y="462"/>
                  </a:lnTo>
                  <a:lnTo>
                    <a:pt x="588" y="462"/>
                  </a:lnTo>
                  <a:lnTo>
                    <a:pt x="586" y="462"/>
                  </a:lnTo>
                  <a:lnTo>
                    <a:pt x="586" y="463"/>
                  </a:lnTo>
                  <a:lnTo>
                    <a:pt x="585" y="463"/>
                  </a:lnTo>
                  <a:lnTo>
                    <a:pt x="585" y="463"/>
                  </a:lnTo>
                  <a:lnTo>
                    <a:pt x="586" y="465"/>
                  </a:lnTo>
                  <a:lnTo>
                    <a:pt x="588" y="466"/>
                  </a:lnTo>
                  <a:lnTo>
                    <a:pt x="588" y="468"/>
                  </a:lnTo>
                  <a:lnTo>
                    <a:pt x="586" y="470"/>
                  </a:lnTo>
                  <a:lnTo>
                    <a:pt x="585" y="471"/>
                  </a:lnTo>
                  <a:lnTo>
                    <a:pt x="583" y="471"/>
                  </a:lnTo>
                  <a:lnTo>
                    <a:pt x="577" y="476"/>
                  </a:lnTo>
                  <a:lnTo>
                    <a:pt x="575" y="476"/>
                  </a:lnTo>
                  <a:lnTo>
                    <a:pt x="574" y="478"/>
                  </a:lnTo>
                  <a:lnTo>
                    <a:pt x="574" y="478"/>
                  </a:lnTo>
                  <a:lnTo>
                    <a:pt x="572" y="481"/>
                  </a:lnTo>
                  <a:lnTo>
                    <a:pt x="571" y="482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4"/>
                  </a:lnTo>
                  <a:lnTo>
                    <a:pt x="569" y="485"/>
                  </a:lnTo>
                  <a:lnTo>
                    <a:pt x="567" y="487"/>
                  </a:lnTo>
                  <a:lnTo>
                    <a:pt x="567" y="489"/>
                  </a:lnTo>
                  <a:lnTo>
                    <a:pt x="563" y="495"/>
                  </a:lnTo>
                  <a:lnTo>
                    <a:pt x="560" y="500"/>
                  </a:lnTo>
                  <a:lnTo>
                    <a:pt x="558" y="501"/>
                  </a:lnTo>
                  <a:lnTo>
                    <a:pt x="558" y="503"/>
                  </a:lnTo>
                  <a:lnTo>
                    <a:pt x="556" y="501"/>
                  </a:lnTo>
                  <a:lnTo>
                    <a:pt x="555" y="503"/>
                  </a:lnTo>
                  <a:lnTo>
                    <a:pt x="555" y="503"/>
                  </a:lnTo>
                  <a:lnTo>
                    <a:pt x="553" y="504"/>
                  </a:lnTo>
                  <a:lnTo>
                    <a:pt x="553" y="506"/>
                  </a:lnTo>
                  <a:lnTo>
                    <a:pt x="552" y="507"/>
                  </a:lnTo>
                  <a:lnTo>
                    <a:pt x="545" y="511"/>
                  </a:lnTo>
                  <a:lnTo>
                    <a:pt x="544" y="511"/>
                  </a:lnTo>
                  <a:lnTo>
                    <a:pt x="542" y="511"/>
                  </a:lnTo>
                  <a:lnTo>
                    <a:pt x="541" y="511"/>
                  </a:lnTo>
                  <a:lnTo>
                    <a:pt x="537" y="509"/>
                  </a:lnTo>
                  <a:lnTo>
                    <a:pt x="536" y="507"/>
                  </a:lnTo>
                  <a:lnTo>
                    <a:pt x="534" y="506"/>
                  </a:lnTo>
                  <a:lnTo>
                    <a:pt x="534" y="507"/>
                  </a:lnTo>
                  <a:lnTo>
                    <a:pt x="534" y="507"/>
                  </a:lnTo>
                  <a:lnTo>
                    <a:pt x="534" y="509"/>
                  </a:lnTo>
                  <a:lnTo>
                    <a:pt x="536" y="509"/>
                  </a:lnTo>
                  <a:lnTo>
                    <a:pt x="537" y="514"/>
                  </a:lnTo>
                  <a:lnTo>
                    <a:pt x="536" y="515"/>
                  </a:lnTo>
                  <a:lnTo>
                    <a:pt x="534" y="515"/>
                  </a:lnTo>
                  <a:lnTo>
                    <a:pt x="531" y="517"/>
                  </a:lnTo>
                  <a:lnTo>
                    <a:pt x="528" y="520"/>
                  </a:lnTo>
                  <a:lnTo>
                    <a:pt x="526" y="522"/>
                  </a:lnTo>
                  <a:lnTo>
                    <a:pt x="526" y="518"/>
                  </a:lnTo>
                  <a:lnTo>
                    <a:pt x="526" y="518"/>
                  </a:lnTo>
                  <a:lnTo>
                    <a:pt x="525" y="517"/>
                  </a:lnTo>
                  <a:lnTo>
                    <a:pt x="525" y="518"/>
                  </a:lnTo>
                  <a:lnTo>
                    <a:pt x="525" y="518"/>
                  </a:lnTo>
                  <a:lnTo>
                    <a:pt x="523" y="522"/>
                  </a:lnTo>
                  <a:lnTo>
                    <a:pt x="523" y="522"/>
                  </a:lnTo>
                  <a:lnTo>
                    <a:pt x="522" y="522"/>
                  </a:lnTo>
                  <a:lnTo>
                    <a:pt x="520" y="523"/>
                  </a:lnTo>
                  <a:lnTo>
                    <a:pt x="519" y="522"/>
                  </a:lnTo>
                  <a:lnTo>
                    <a:pt x="517" y="522"/>
                  </a:lnTo>
                  <a:lnTo>
                    <a:pt x="517" y="520"/>
                  </a:lnTo>
                  <a:lnTo>
                    <a:pt x="514" y="522"/>
                  </a:lnTo>
                  <a:lnTo>
                    <a:pt x="514" y="522"/>
                  </a:lnTo>
                  <a:lnTo>
                    <a:pt x="514" y="523"/>
                  </a:lnTo>
                  <a:lnTo>
                    <a:pt x="512" y="525"/>
                  </a:lnTo>
                  <a:lnTo>
                    <a:pt x="511" y="526"/>
                  </a:lnTo>
                  <a:lnTo>
                    <a:pt x="509" y="526"/>
                  </a:lnTo>
                  <a:lnTo>
                    <a:pt x="507" y="526"/>
                  </a:lnTo>
                  <a:lnTo>
                    <a:pt x="504" y="526"/>
                  </a:lnTo>
                  <a:lnTo>
                    <a:pt x="503" y="525"/>
                  </a:lnTo>
                  <a:lnTo>
                    <a:pt x="506" y="522"/>
                  </a:lnTo>
                  <a:lnTo>
                    <a:pt x="506" y="520"/>
                  </a:lnTo>
                  <a:lnTo>
                    <a:pt x="506" y="520"/>
                  </a:lnTo>
                  <a:lnTo>
                    <a:pt x="506" y="518"/>
                  </a:lnTo>
                  <a:lnTo>
                    <a:pt x="511" y="512"/>
                  </a:lnTo>
                  <a:lnTo>
                    <a:pt x="514" y="511"/>
                  </a:lnTo>
                  <a:lnTo>
                    <a:pt x="514" y="509"/>
                  </a:lnTo>
                  <a:lnTo>
                    <a:pt x="509" y="509"/>
                  </a:lnTo>
                  <a:lnTo>
                    <a:pt x="506" y="507"/>
                  </a:lnTo>
                  <a:lnTo>
                    <a:pt x="503" y="507"/>
                  </a:lnTo>
                  <a:lnTo>
                    <a:pt x="501" y="507"/>
                  </a:lnTo>
                  <a:lnTo>
                    <a:pt x="504" y="509"/>
                  </a:lnTo>
                  <a:lnTo>
                    <a:pt x="507" y="511"/>
                  </a:lnTo>
                  <a:lnTo>
                    <a:pt x="506" y="512"/>
                  </a:lnTo>
                  <a:lnTo>
                    <a:pt x="504" y="514"/>
                  </a:lnTo>
                  <a:lnTo>
                    <a:pt x="503" y="518"/>
                  </a:lnTo>
                  <a:lnTo>
                    <a:pt x="501" y="520"/>
                  </a:lnTo>
                  <a:lnTo>
                    <a:pt x="498" y="517"/>
                  </a:lnTo>
                  <a:lnTo>
                    <a:pt x="496" y="517"/>
                  </a:lnTo>
                  <a:lnTo>
                    <a:pt x="496" y="518"/>
                  </a:lnTo>
                  <a:lnTo>
                    <a:pt x="500" y="522"/>
                  </a:lnTo>
                  <a:lnTo>
                    <a:pt x="501" y="522"/>
                  </a:lnTo>
                  <a:lnTo>
                    <a:pt x="501" y="525"/>
                  </a:lnTo>
                  <a:lnTo>
                    <a:pt x="495" y="526"/>
                  </a:lnTo>
                  <a:lnTo>
                    <a:pt x="487" y="526"/>
                  </a:lnTo>
                  <a:lnTo>
                    <a:pt x="482" y="526"/>
                  </a:lnTo>
                  <a:lnTo>
                    <a:pt x="474" y="528"/>
                  </a:lnTo>
                  <a:lnTo>
                    <a:pt x="473" y="528"/>
                  </a:lnTo>
                  <a:lnTo>
                    <a:pt x="471" y="528"/>
                  </a:lnTo>
                  <a:lnTo>
                    <a:pt x="479" y="533"/>
                  </a:lnTo>
                  <a:lnTo>
                    <a:pt x="481" y="533"/>
                  </a:lnTo>
                  <a:lnTo>
                    <a:pt x="479" y="534"/>
                  </a:lnTo>
                  <a:lnTo>
                    <a:pt x="478" y="534"/>
                  </a:lnTo>
                  <a:lnTo>
                    <a:pt x="476" y="537"/>
                  </a:lnTo>
                  <a:lnTo>
                    <a:pt x="474" y="539"/>
                  </a:lnTo>
                  <a:lnTo>
                    <a:pt x="471" y="541"/>
                  </a:lnTo>
                  <a:lnTo>
                    <a:pt x="465" y="539"/>
                  </a:lnTo>
                  <a:lnTo>
                    <a:pt x="462" y="539"/>
                  </a:lnTo>
                  <a:lnTo>
                    <a:pt x="459" y="539"/>
                  </a:lnTo>
                  <a:lnTo>
                    <a:pt x="459" y="541"/>
                  </a:lnTo>
                  <a:lnTo>
                    <a:pt x="460" y="541"/>
                  </a:lnTo>
                  <a:lnTo>
                    <a:pt x="460" y="544"/>
                  </a:lnTo>
                  <a:lnTo>
                    <a:pt x="462" y="544"/>
                  </a:lnTo>
                  <a:lnTo>
                    <a:pt x="465" y="542"/>
                  </a:lnTo>
                  <a:lnTo>
                    <a:pt x="466" y="545"/>
                  </a:lnTo>
                  <a:lnTo>
                    <a:pt x="468" y="548"/>
                  </a:lnTo>
                  <a:lnTo>
                    <a:pt x="471" y="550"/>
                  </a:lnTo>
                  <a:lnTo>
                    <a:pt x="471" y="552"/>
                  </a:lnTo>
                  <a:lnTo>
                    <a:pt x="471" y="553"/>
                  </a:lnTo>
                  <a:lnTo>
                    <a:pt x="471" y="555"/>
                  </a:lnTo>
                  <a:lnTo>
                    <a:pt x="468" y="556"/>
                  </a:lnTo>
                  <a:lnTo>
                    <a:pt x="465" y="556"/>
                  </a:lnTo>
                  <a:lnTo>
                    <a:pt x="465" y="558"/>
                  </a:lnTo>
                  <a:lnTo>
                    <a:pt x="463" y="559"/>
                  </a:lnTo>
                  <a:lnTo>
                    <a:pt x="460" y="559"/>
                  </a:lnTo>
                  <a:lnTo>
                    <a:pt x="459" y="558"/>
                  </a:lnTo>
                  <a:lnTo>
                    <a:pt x="457" y="558"/>
                  </a:lnTo>
                  <a:lnTo>
                    <a:pt x="452" y="558"/>
                  </a:lnTo>
                  <a:lnTo>
                    <a:pt x="457" y="559"/>
                  </a:lnTo>
                  <a:lnTo>
                    <a:pt x="460" y="561"/>
                  </a:lnTo>
                  <a:lnTo>
                    <a:pt x="460" y="561"/>
                  </a:lnTo>
                  <a:lnTo>
                    <a:pt x="463" y="561"/>
                  </a:lnTo>
                  <a:lnTo>
                    <a:pt x="465" y="561"/>
                  </a:lnTo>
                  <a:lnTo>
                    <a:pt x="465" y="566"/>
                  </a:lnTo>
                  <a:lnTo>
                    <a:pt x="466" y="569"/>
                  </a:lnTo>
                  <a:lnTo>
                    <a:pt x="466" y="570"/>
                  </a:lnTo>
                  <a:lnTo>
                    <a:pt x="463" y="572"/>
                  </a:lnTo>
                  <a:lnTo>
                    <a:pt x="463" y="575"/>
                  </a:lnTo>
                  <a:lnTo>
                    <a:pt x="462" y="575"/>
                  </a:lnTo>
                  <a:lnTo>
                    <a:pt x="459" y="575"/>
                  </a:lnTo>
                  <a:lnTo>
                    <a:pt x="459" y="578"/>
                  </a:lnTo>
                  <a:lnTo>
                    <a:pt x="459" y="580"/>
                  </a:lnTo>
                  <a:lnTo>
                    <a:pt x="459" y="580"/>
                  </a:lnTo>
                  <a:lnTo>
                    <a:pt x="459" y="582"/>
                  </a:lnTo>
                  <a:lnTo>
                    <a:pt x="457" y="583"/>
                  </a:lnTo>
                  <a:lnTo>
                    <a:pt x="455" y="585"/>
                  </a:lnTo>
                  <a:lnTo>
                    <a:pt x="454" y="586"/>
                  </a:lnTo>
                  <a:lnTo>
                    <a:pt x="454" y="586"/>
                  </a:lnTo>
                  <a:lnTo>
                    <a:pt x="451" y="586"/>
                  </a:lnTo>
                  <a:lnTo>
                    <a:pt x="448" y="586"/>
                  </a:lnTo>
                  <a:lnTo>
                    <a:pt x="446" y="583"/>
                  </a:lnTo>
                  <a:lnTo>
                    <a:pt x="444" y="583"/>
                  </a:lnTo>
                  <a:lnTo>
                    <a:pt x="443" y="583"/>
                  </a:lnTo>
                  <a:lnTo>
                    <a:pt x="443" y="583"/>
                  </a:lnTo>
                  <a:lnTo>
                    <a:pt x="444" y="585"/>
                  </a:lnTo>
                  <a:lnTo>
                    <a:pt x="446" y="586"/>
                  </a:lnTo>
                  <a:lnTo>
                    <a:pt x="451" y="588"/>
                  </a:lnTo>
                  <a:lnTo>
                    <a:pt x="451" y="589"/>
                  </a:lnTo>
                  <a:lnTo>
                    <a:pt x="449" y="589"/>
                  </a:lnTo>
                  <a:lnTo>
                    <a:pt x="448" y="593"/>
                  </a:lnTo>
                  <a:lnTo>
                    <a:pt x="446" y="593"/>
                  </a:lnTo>
                  <a:lnTo>
                    <a:pt x="444" y="594"/>
                  </a:lnTo>
                  <a:lnTo>
                    <a:pt x="441" y="594"/>
                  </a:lnTo>
                  <a:lnTo>
                    <a:pt x="440" y="594"/>
                  </a:lnTo>
                  <a:lnTo>
                    <a:pt x="435" y="594"/>
                  </a:lnTo>
                  <a:lnTo>
                    <a:pt x="433" y="593"/>
                  </a:lnTo>
                  <a:lnTo>
                    <a:pt x="432" y="594"/>
                  </a:lnTo>
                  <a:lnTo>
                    <a:pt x="433" y="594"/>
                  </a:lnTo>
                  <a:lnTo>
                    <a:pt x="437" y="596"/>
                  </a:lnTo>
                  <a:lnTo>
                    <a:pt x="438" y="596"/>
                  </a:lnTo>
                  <a:lnTo>
                    <a:pt x="443" y="597"/>
                  </a:lnTo>
                  <a:lnTo>
                    <a:pt x="443" y="599"/>
                  </a:lnTo>
                  <a:lnTo>
                    <a:pt x="443" y="599"/>
                  </a:lnTo>
                  <a:lnTo>
                    <a:pt x="443" y="600"/>
                  </a:lnTo>
                  <a:lnTo>
                    <a:pt x="443" y="602"/>
                  </a:lnTo>
                  <a:lnTo>
                    <a:pt x="441" y="604"/>
                  </a:lnTo>
                  <a:lnTo>
                    <a:pt x="441" y="607"/>
                  </a:lnTo>
                  <a:lnTo>
                    <a:pt x="443" y="608"/>
                  </a:lnTo>
                  <a:lnTo>
                    <a:pt x="443" y="610"/>
                  </a:lnTo>
                  <a:lnTo>
                    <a:pt x="443" y="610"/>
                  </a:lnTo>
                  <a:lnTo>
                    <a:pt x="444" y="613"/>
                  </a:lnTo>
                  <a:lnTo>
                    <a:pt x="441" y="615"/>
                  </a:lnTo>
                  <a:lnTo>
                    <a:pt x="440" y="615"/>
                  </a:lnTo>
                  <a:lnTo>
                    <a:pt x="438" y="615"/>
                  </a:lnTo>
                  <a:lnTo>
                    <a:pt x="437" y="616"/>
                  </a:lnTo>
                  <a:lnTo>
                    <a:pt x="441" y="616"/>
                  </a:lnTo>
                  <a:lnTo>
                    <a:pt x="441" y="618"/>
                  </a:lnTo>
                  <a:lnTo>
                    <a:pt x="440" y="619"/>
                  </a:lnTo>
                  <a:lnTo>
                    <a:pt x="438" y="624"/>
                  </a:lnTo>
                  <a:lnTo>
                    <a:pt x="437" y="630"/>
                  </a:lnTo>
                  <a:lnTo>
                    <a:pt x="435" y="637"/>
                  </a:lnTo>
                  <a:lnTo>
                    <a:pt x="430" y="641"/>
                  </a:lnTo>
                  <a:lnTo>
                    <a:pt x="429" y="643"/>
                  </a:lnTo>
                  <a:lnTo>
                    <a:pt x="429" y="643"/>
                  </a:lnTo>
                  <a:lnTo>
                    <a:pt x="425" y="643"/>
                  </a:lnTo>
                  <a:lnTo>
                    <a:pt x="422" y="641"/>
                  </a:lnTo>
                  <a:lnTo>
                    <a:pt x="419" y="640"/>
                  </a:lnTo>
                  <a:lnTo>
                    <a:pt x="418" y="640"/>
                  </a:lnTo>
                  <a:lnTo>
                    <a:pt x="418" y="641"/>
                  </a:lnTo>
                  <a:lnTo>
                    <a:pt x="419" y="643"/>
                  </a:lnTo>
                  <a:lnTo>
                    <a:pt x="421" y="643"/>
                  </a:lnTo>
                  <a:lnTo>
                    <a:pt x="424" y="643"/>
                  </a:lnTo>
                  <a:lnTo>
                    <a:pt x="427" y="645"/>
                  </a:lnTo>
                  <a:lnTo>
                    <a:pt x="429" y="645"/>
                  </a:lnTo>
                  <a:lnTo>
                    <a:pt x="429" y="646"/>
                  </a:lnTo>
                  <a:lnTo>
                    <a:pt x="429" y="648"/>
                  </a:lnTo>
                  <a:lnTo>
                    <a:pt x="429" y="648"/>
                  </a:lnTo>
                  <a:lnTo>
                    <a:pt x="429" y="652"/>
                  </a:lnTo>
                  <a:lnTo>
                    <a:pt x="427" y="654"/>
                  </a:lnTo>
                  <a:lnTo>
                    <a:pt x="427" y="656"/>
                  </a:lnTo>
                  <a:lnTo>
                    <a:pt x="422" y="656"/>
                  </a:lnTo>
                  <a:lnTo>
                    <a:pt x="421" y="654"/>
                  </a:lnTo>
                  <a:lnTo>
                    <a:pt x="418" y="652"/>
                  </a:lnTo>
                  <a:lnTo>
                    <a:pt x="418" y="654"/>
                  </a:lnTo>
                  <a:lnTo>
                    <a:pt x="421" y="656"/>
                  </a:lnTo>
                  <a:lnTo>
                    <a:pt x="422" y="657"/>
                  </a:lnTo>
                  <a:lnTo>
                    <a:pt x="421" y="657"/>
                  </a:lnTo>
                  <a:lnTo>
                    <a:pt x="419" y="657"/>
                  </a:lnTo>
                  <a:lnTo>
                    <a:pt x="418" y="657"/>
                  </a:lnTo>
                  <a:lnTo>
                    <a:pt x="414" y="657"/>
                  </a:lnTo>
                  <a:lnTo>
                    <a:pt x="414" y="656"/>
                  </a:lnTo>
                  <a:lnTo>
                    <a:pt x="416" y="656"/>
                  </a:lnTo>
                  <a:lnTo>
                    <a:pt x="414" y="656"/>
                  </a:lnTo>
                  <a:lnTo>
                    <a:pt x="413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1" y="656"/>
                  </a:lnTo>
                  <a:lnTo>
                    <a:pt x="410" y="652"/>
                  </a:lnTo>
                  <a:lnTo>
                    <a:pt x="411" y="652"/>
                  </a:lnTo>
                  <a:lnTo>
                    <a:pt x="413" y="649"/>
                  </a:lnTo>
                  <a:lnTo>
                    <a:pt x="414" y="648"/>
                  </a:lnTo>
                  <a:lnTo>
                    <a:pt x="413" y="648"/>
                  </a:lnTo>
                  <a:lnTo>
                    <a:pt x="411" y="649"/>
                  </a:lnTo>
                  <a:lnTo>
                    <a:pt x="410" y="651"/>
                  </a:lnTo>
                  <a:lnTo>
                    <a:pt x="410" y="652"/>
                  </a:lnTo>
                  <a:lnTo>
                    <a:pt x="408" y="652"/>
                  </a:lnTo>
                  <a:lnTo>
                    <a:pt x="405" y="652"/>
                  </a:lnTo>
                  <a:lnTo>
                    <a:pt x="397" y="649"/>
                  </a:lnTo>
                  <a:lnTo>
                    <a:pt x="397" y="648"/>
                  </a:lnTo>
                  <a:lnTo>
                    <a:pt x="397" y="646"/>
                  </a:lnTo>
                  <a:lnTo>
                    <a:pt x="399" y="645"/>
                  </a:lnTo>
                  <a:lnTo>
                    <a:pt x="400" y="645"/>
                  </a:lnTo>
                  <a:lnTo>
                    <a:pt x="402" y="643"/>
                  </a:lnTo>
                  <a:lnTo>
                    <a:pt x="405" y="641"/>
                  </a:lnTo>
                  <a:lnTo>
                    <a:pt x="407" y="640"/>
                  </a:lnTo>
                  <a:lnTo>
                    <a:pt x="405" y="640"/>
                  </a:lnTo>
                  <a:lnTo>
                    <a:pt x="400" y="643"/>
                  </a:lnTo>
                  <a:lnTo>
                    <a:pt x="399" y="643"/>
                  </a:lnTo>
                  <a:lnTo>
                    <a:pt x="397" y="645"/>
                  </a:lnTo>
                  <a:lnTo>
                    <a:pt x="396" y="643"/>
                  </a:lnTo>
                  <a:lnTo>
                    <a:pt x="394" y="643"/>
                  </a:lnTo>
                  <a:lnTo>
                    <a:pt x="392" y="641"/>
                  </a:lnTo>
                  <a:lnTo>
                    <a:pt x="389" y="641"/>
                  </a:lnTo>
                  <a:lnTo>
                    <a:pt x="388" y="640"/>
                  </a:lnTo>
                  <a:lnTo>
                    <a:pt x="388" y="640"/>
                  </a:lnTo>
                  <a:lnTo>
                    <a:pt x="386" y="637"/>
                  </a:lnTo>
                  <a:lnTo>
                    <a:pt x="388" y="632"/>
                  </a:lnTo>
                  <a:lnTo>
                    <a:pt x="389" y="630"/>
                  </a:lnTo>
                  <a:lnTo>
                    <a:pt x="389" y="630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9" y="627"/>
                  </a:lnTo>
                  <a:lnTo>
                    <a:pt x="388" y="627"/>
                  </a:lnTo>
                  <a:lnTo>
                    <a:pt x="388" y="629"/>
                  </a:lnTo>
                  <a:lnTo>
                    <a:pt x="388" y="630"/>
                  </a:lnTo>
                  <a:lnTo>
                    <a:pt x="383" y="632"/>
                  </a:lnTo>
                  <a:lnTo>
                    <a:pt x="380" y="632"/>
                  </a:lnTo>
                  <a:lnTo>
                    <a:pt x="378" y="634"/>
                  </a:lnTo>
                  <a:lnTo>
                    <a:pt x="377" y="635"/>
                  </a:lnTo>
                  <a:lnTo>
                    <a:pt x="375" y="635"/>
                  </a:lnTo>
                  <a:lnTo>
                    <a:pt x="373" y="635"/>
                  </a:lnTo>
                  <a:lnTo>
                    <a:pt x="372" y="635"/>
                  </a:lnTo>
                  <a:lnTo>
                    <a:pt x="370" y="637"/>
                  </a:lnTo>
                  <a:lnTo>
                    <a:pt x="369" y="637"/>
                  </a:lnTo>
                  <a:lnTo>
                    <a:pt x="367" y="635"/>
                  </a:lnTo>
                  <a:lnTo>
                    <a:pt x="366" y="635"/>
                  </a:lnTo>
                  <a:lnTo>
                    <a:pt x="362" y="635"/>
                  </a:lnTo>
                  <a:lnTo>
                    <a:pt x="362" y="635"/>
                  </a:lnTo>
                  <a:lnTo>
                    <a:pt x="362" y="637"/>
                  </a:lnTo>
                  <a:lnTo>
                    <a:pt x="362" y="638"/>
                  </a:lnTo>
                  <a:lnTo>
                    <a:pt x="361" y="638"/>
                  </a:lnTo>
                  <a:lnTo>
                    <a:pt x="359" y="638"/>
                  </a:lnTo>
                  <a:lnTo>
                    <a:pt x="358" y="637"/>
                  </a:lnTo>
                  <a:lnTo>
                    <a:pt x="356" y="637"/>
                  </a:lnTo>
                  <a:lnTo>
                    <a:pt x="356" y="637"/>
                  </a:lnTo>
                  <a:lnTo>
                    <a:pt x="356" y="635"/>
                  </a:lnTo>
                  <a:lnTo>
                    <a:pt x="361" y="634"/>
                  </a:lnTo>
                  <a:lnTo>
                    <a:pt x="362" y="632"/>
                  </a:lnTo>
                  <a:lnTo>
                    <a:pt x="361" y="632"/>
                  </a:lnTo>
                  <a:lnTo>
                    <a:pt x="356" y="632"/>
                  </a:lnTo>
                  <a:lnTo>
                    <a:pt x="356" y="632"/>
                  </a:lnTo>
                  <a:lnTo>
                    <a:pt x="353" y="632"/>
                  </a:lnTo>
                  <a:lnTo>
                    <a:pt x="353" y="629"/>
                  </a:lnTo>
                  <a:lnTo>
                    <a:pt x="353" y="627"/>
                  </a:lnTo>
                  <a:lnTo>
                    <a:pt x="353" y="627"/>
                  </a:lnTo>
                  <a:lnTo>
                    <a:pt x="351" y="627"/>
                  </a:lnTo>
                  <a:lnTo>
                    <a:pt x="351" y="627"/>
                  </a:lnTo>
                  <a:lnTo>
                    <a:pt x="350" y="626"/>
                  </a:lnTo>
                  <a:lnTo>
                    <a:pt x="345" y="626"/>
                  </a:lnTo>
                  <a:lnTo>
                    <a:pt x="345" y="624"/>
                  </a:lnTo>
                  <a:lnTo>
                    <a:pt x="345" y="622"/>
                  </a:lnTo>
                  <a:lnTo>
                    <a:pt x="343" y="621"/>
                  </a:lnTo>
                  <a:lnTo>
                    <a:pt x="342" y="619"/>
                  </a:lnTo>
                  <a:lnTo>
                    <a:pt x="340" y="619"/>
                  </a:lnTo>
                  <a:lnTo>
                    <a:pt x="342" y="618"/>
                  </a:lnTo>
                  <a:lnTo>
                    <a:pt x="342" y="616"/>
                  </a:lnTo>
                  <a:lnTo>
                    <a:pt x="340" y="616"/>
                  </a:lnTo>
                  <a:lnTo>
                    <a:pt x="340" y="615"/>
                  </a:lnTo>
                  <a:lnTo>
                    <a:pt x="340" y="615"/>
                  </a:lnTo>
                  <a:lnTo>
                    <a:pt x="339" y="613"/>
                  </a:lnTo>
                  <a:lnTo>
                    <a:pt x="339" y="611"/>
                  </a:lnTo>
                  <a:lnTo>
                    <a:pt x="340" y="611"/>
                  </a:lnTo>
                  <a:lnTo>
                    <a:pt x="342" y="610"/>
                  </a:lnTo>
                  <a:lnTo>
                    <a:pt x="343" y="610"/>
                  </a:lnTo>
                  <a:lnTo>
                    <a:pt x="343" y="608"/>
                  </a:lnTo>
                  <a:lnTo>
                    <a:pt x="347" y="608"/>
                  </a:lnTo>
                  <a:lnTo>
                    <a:pt x="345" y="607"/>
                  </a:lnTo>
                  <a:lnTo>
                    <a:pt x="342" y="607"/>
                  </a:lnTo>
                  <a:lnTo>
                    <a:pt x="342" y="607"/>
                  </a:lnTo>
                  <a:lnTo>
                    <a:pt x="340" y="608"/>
                  </a:lnTo>
                  <a:lnTo>
                    <a:pt x="339" y="610"/>
                  </a:lnTo>
                  <a:lnTo>
                    <a:pt x="336" y="610"/>
                  </a:lnTo>
                  <a:lnTo>
                    <a:pt x="334" y="610"/>
                  </a:lnTo>
                  <a:lnTo>
                    <a:pt x="334" y="608"/>
                  </a:lnTo>
                  <a:lnTo>
                    <a:pt x="334" y="607"/>
                  </a:lnTo>
                  <a:lnTo>
                    <a:pt x="337" y="605"/>
                  </a:lnTo>
                  <a:lnTo>
                    <a:pt x="334" y="604"/>
                  </a:lnTo>
                  <a:lnTo>
                    <a:pt x="332" y="604"/>
                  </a:lnTo>
                  <a:lnTo>
                    <a:pt x="331" y="602"/>
                  </a:lnTo>
                  <a:lnTo>
                    <a:pt x="329" y="602"/>
                  </a:lnTo>
                  <a:lnTo>
                    <a:pt x="328" y="600"/>
                  </a:lnTo>
                  <a:lnTo>
                    <a:pt x="326" y="599"/>
                  </a:lnTo>
                  <a:lnTo>
                    <a:pt x="325" y="599"/>
                  </a:lnTo>
                  <a:lnTo>
                    <a:pt x="326" y="597"/>
                  </a:lnTo>
                  <a:lnTo>
                    <a:pt x="326" y="597"/>
                  </a:lnTo>
                  <a:lnTo>
                    <a:pt x="326" y="594"/>
                  </a:lnTo>
                  <a:lnTo>
                    <a:pt x="326" y="594"/>
                  </a:lnTo>
                  <a:lnTo>
                    <a:pt x="328" y="591"/>
                  </a:lnTo>
                  <a:lnTo>
                    <a:pt x="329" y="589"/>
                  </a:lnTo>
                  <a:lnTo>
                    <a:pt x="332" y="586"/>
                  </a:lnTo>
                  <a:lnTo>
                    <a:pt x="329" y="588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5" y="591"/>
                  </a:lnTo>
                  <a:lnTo>
                    <a:pt x="323" y="588"/>
                  </a:lnTo>
                  <a:lnTo>
                    <a:pt x="321" y="588"/>
                  </a:lnTo>
                  <a:lnTo>
                    <a:pt x="321" y="588"/>
                  </a:lnTo>
                  <a:lnTo>
                    <a:pt x="320" y="586"/>
                  </a:lnTo>
                  <a:lnTo>
                    <a:pt x="318" y="585"/>
                  </a:lnTo>
                  <a:lnTo>
                    <a:pt x="317" y="583"/>
                  </a:lnTo>
                  <a:lnTo>
                    <a:pt x="315" y="582"/>
                  </a:lnTo>
                  <a:lnTo>
                    <a:pt x="314" y="577"/>
                  </a:lnTo>
                  <a:lnTo>
                    <a:pt x="309" y="572"/>
                  </a:lnTo>
                  <a:lnTo>
                    <a:pt x="307" y="570"/>
                  </a:lnTo>
                  <a:lnTo>
                    <a:pt x="309" y="566"/>
                  </a:lnTo>
                  <a:lnTo>
                    <a:pt x="307" y="564"/>
                  </a:lnTo>
                  <a:lnTo>
                    <a:pt x="312" y="563"/>
                  </a:lnTo>
                  <a:lnTo>
                    <a:pt x="317" y="561"/>
                  </a:lnTo>
                  <a:lnTo>
                    <a:pt x="320" y="561"/>
                  </a:lnTo>
                  <a:lnTo>
                    <a:pt x="321" y="561"/>
                  </a:lnTo>
                  <a:lnTo>
                    <a:pt x="325" y="561"/>
                  </a:lnTo>
                  <a:lnTo>
                    <a:pt x="326" y="559"/>
                  </a:lnTo>
                  <a:lnTo>
                    <a:pt x="325" y="559"/>
                  </a:lnTo>
                  <a:lnTo>
                    <a:pt x="323" y="559"/>
                  </a:lnTo>
                  <a:lnTo>
                    <a:pt x="323" y="559"/>
                  </a:lnTo>
                  <a:lnTo>
                    <a:pt x="323" y="558"/>
                  </a:lnTo>
                  <a:lnTo>
                    <a:pt x="323" y="556"/>
                  </a:lnTo>
                  <a:lnTo>
                    <a:pt x="323" y="558"/>
                  </a:lnTo>
                  <a:lnTo>
                    <a:pt x="320" y="559"/>
                  </a:lnTo>
                  <a:lnTo>
                    <a:pt x="315" y="561"/>
                  </a:lnTo>
                  <a:lnTo>
                    <a:pt x="310" y="561"/>
                  </a:lnTo>
                  <a:lnTo>
                    <a:pt x="310" y="561"/>
                  </a:lnTo>
                  <a:lnTo>
                    <a:pt x="309" y="563"/>
                  </a:lnTo>
                  <a:lnTo>
                    <a:pt x="307" y="563"/>
                  </a:lnTo>
                  <a:lnTo>
                    <a:pt x="307" y="563"/>
                  </a:lnTo>
                  <a:lnTo>
                    <a:pt x="306" y="561"/>
                  </a:lnTo>
                  <a:lnTo>
                    <a:pt x="306" y="559"/>
                  </a:lnTo>
                  <a:lnTo>
                    <a:pt x="307" y="556"/>
                  </a:lnTo>
                  <a:lnTo>
                    <a:pt x="310" y="553"/>
                  </a:lnTo>
                  <a:lnTo>
                    <a:pt x="312" y="552"/>
                  </a:lnTo>
                  <a:lnTo>
                    <a:pt x="314" y="552"/>
                  </a:lnTo>
                  <a:lnTo>
                    <a:pt x="317" y="552"/>
                  </a:lnTo>
                  <a:lnTo>
                    <a:pt x="318" y="552"/>
                  </a:lnTo>
                  <a:lnTo>
                    <a:pt x="318" y="550"/>
                  </a:lnTo>
                  <a:lnTo>
                    <a:pt x="318" y="550"/>
                  </a:lnTo>
                  <a:lnTo>
                    <a:pt x="320" y="548"/>
                  </a:lnTo>
                  <a:lnTo>
                    <a:pt x="323" y="548"/>
                  </a:lnTo>
                  <a:lnTo>
                    <a:pt x="325" y="548"/>
                  </a:lnTo>
                  <a:lnTo>
                    <a:pt x="326" y="550"/>
                  </a:lnTo>
                  <a:lnTo>
                    <a:pt x="328" y="553"/>
                  </a:lnTo>
                  <a:lnTo>
                    <a:pt x="329" y="553"/>
                  </a:lnTo>
                  <a:lnTo>
                    <a:pt x="329" y="553"/>
                  </a:lnTo>
                  <a:lnTo>
                    <a:pt x="329" y="550"/>
                  </a:lnTo>
                  <a:lnTo>
                    <a:pt x="328" y="548"/>
                  </a:lnTo>
                  <a:lnTo>
                    <a:pt x="326" y="547"/>
                  </a:lnTo>
                  <a:lnTo>
                    <a:pt x="326" y="547"/>
                  </a:lnTo>
                  <a:lnTo>
                    <a:pt x="323" y="547"/>
                  </a:lnTo>
                  <a:lnTo>
                    <a:pt x="320" y="544"/>
                  </a:lnTo>
                  <a:lnTo>
                    <a:pt x="320" y="544"/>
                  </a:lnTo>
                  <a:lnTo>
                    <a:pt x="320" y="542"/>
                  </a:lnTo>
                  <a:lnTo>
                    <a:pt x="318" y="539"/>
                  </a:lnTo>
                  <a:lnTo>
                    <a:pt x="318" y="539"/>
                  </a:lnTo>
                  <a:lnTo>
                    <a:pt x="317" y="536"/>
                  </a:lnTo>
                  <a:lnTo>
                    <a:pt x="317" y="536"/>
                  </a:lnTo>
                  <a:lnTo>
                    <a:pt x="317" y="539"/>
                  </a:lnTo>
                  <a:lnTo>
                    <a:pt x="318" y="541"/>
                  </a:lnTo>
                  <a:lnTo>
                    <a:pt x="318" y="544"/>
                  </a:lnTo>
                  <a:lnTo>
                    <a:pt x="320" y="545"/>
                  </a:lnTo>
                  <a:lnTo>
                    <a:pt x="318" y="547"/>
                  </a:lnTo>
                  <a:lnTo>
                    <a:pt x="317" y="548"/>
                  </a:lnTo>
                  <a:lnTo>
                    <a:pt x="315" y="548"/>
                  </a:lnTo>
                  <a:lnTo>
                    <a:pt x="312" y="550"/>
                  </a:lnTo>
                  <a:lnTo>
                    <a:pt x="314" y="548"/>
                  </a:lnTo>
                  <a:lnTo>
                    <a:pt x="314" y="545"/>
                  </a:lnTo>
                  <a:lnTo>
                    <a:pt x="312" y="547"/>
                  </a:lnTo>
                  <a:lnTo>
                    <a:pt x="310" y="548"/>
                  </a:lnTo>
                  <a:lnTo>
                    <a:pt x="310" y="550"/>
                  </a:lnTo>
                  <a:lnTo>
                    <a:pt x="309" y="552"/>
                  </a:lnTo>
                  <a:lnTo>
                    <a:pt x="306" y="555"/>
                  </a:lnTo>
                  <a:lnTo>
                    <a:pt x="304" y="558"/>
                  </a:lnTo>
                  <a:lnTo>
                    <a:pt x="304" y="559"/>
                  </a:lnTo>
                  <a:lnTo>
                    <a:pt x="302" y="559"/>
                  </a:lnTo>
                  <a:lnTo>
                    <a:pt x="301" y="558"/>
                  </a:lnTo>
                  <a:lnTo>
                    <a:pt x="299" y="556"/>
                  </a:lnTo>
                  <a:lnTo>
                    <a:pt x="299" y="555"/>
                  </a:lnTo>
                  <a:lnTo>
                    <a:pt x="299" y="550"/>
                  </a:lnTo>
                  <a:lnTo>
                    <a:pt x="299" y="548"/>
                  </a:lnTo>
                  <a:lnTo>
                    <a:pt x="299" y="545"/>
                  </a:lnTo>
                  <a:lnTo>
                    <a:pt x="298" y="539"/>
                  </a:lnTo>
                  <a:lnTo>
                    <a:pt x="298" y="537"/>
                  </a:lnTo>
                  <a:lnTo>
                    <a:pt x="295" y="536"/>
                  </a:lnTo>
                  <a:lnTo>
                    <a:pt x="295" y="536"/>
                  </a:lnTo>
                  <a:lnTo>
                    <a:pt x="293" y="534"/>
                  </a:lnTo>
                  <a:lnTo>
                    <a:pt x="293" y="533"/>
                  </a:lnTo>
                  <a:lnTo>
                    <a:pt x="293" y="533"/>
                  </a:lnTo>
                  <a:lnTo>
                    <a:pt x="295" y="533"/>
                  </a:lnTo>
                  <a:lnTo>
                    <a:pt x="298" y="531"/>
                  </a:lnTo>
                  <a:lnTo>
                    <a:pt x="301" y="528"/>
                  </a:lnTo>
                  <a:lnTo>
                    <a:pt x="306" y="525"/>
                  </a:lnTo>
                  <a:lnTo>
                    <a:pt x="307" y="525"/>
                  </a:lnTo>
                  <a:lnTo>
                    <a:pt x="312" y="523"/>
                  </a:lnTo>
                  <a:lnTo>
                    <a:pt x="314" y="523"/>
                  </a:lnTo>
                  <a:lnTo>
                    <a:pt x="314" y="523"/>
                  </a:lnTo>
                  <a:lnTo>
                    <a:pt x="314" y="522"/>
                  </a:lnTo>
                  <a:lnTo>
                    <a:pt x="310" y="523"/>
                  </a:lnTo>
                  <a:lnTo>
                    <a:pt x="306" y="523"/>
                  </a:lnTo>
                  <a:lnTo>
                    <a:pt x="304" y="525"/>
                  </a:lnTo>
                  <a:lnTo>
                    <a:pt x="302" y="526"/>
                  </a:lnTo>
                  <a:lnTo>
                    <a:pt x="301" y="528"/>
                  </a:lnTo>
                  <a:lnTo>
                    <a:pt x="296" y="530"/>
                  </a:lnTo>
                  <a:lnTo>
                    <a:pt x="293" y="530"/>
                  </a:lnTo>
                  <a:lnTo>
                    <a:pt x="290" y="526"/>
                  </a:lnTo>
                  <a:lnTo>
                    <a:pt x="287" y="528"/>
                  </a:lnTo>
                  <a:lnTo>
                    <a:pt x="285" y="528"/>
                  </a:lnTo>
                  <a:lnTo>
                    <a:pt x="284" y="526"/>
                  </a:lnTo>
                  <a:lnTo>
                    <a:pt x="284" y="523"/>
                  </a:lnTo>
                  <a:lnTo>
                    <a:pt x="285" y="518"/>
                  </a:lnTo>
                  <a:lnTo>
                    <a:pt x="284" y="518"/>
                  </a:lnTo>
                  <a:lnTo>
                    <a:pt x="282" y="517"/>
                  </a:lnTo>
                  <a:lnTo>
                    <a:pt x="282" y="517"/>
                  </a:lnTo>
                  <a:lnTo>
                    <a:pt x="280" y="515"/>
                  </a:lnTo>
                  <a:lnTo>
                    <a:pt x="282" y="515"/>
                  </a:lnTo>
                  <a:lnTo>
                    <a:pt x="287" y="514"/>
                  </a:lnTo>
                  <a:lnTo>
                    <a:pt x="293" y="509"/>
                  </a:lnTo>
                  <a:lnTo>
                    <a:pt x="296" y="507"/>
                  </a:lnTo>
                  <a:lnTo>
                    <a:pt x="299" y="506"/>
                  </a:lnTo>
                  <a:lnTo>
                    <a:pt x="301" y="504"/>
                  </a:lnTo>
                  <a:lnTo>
                    <a:pt x="302" y="503"/>
                  </a:lnTo>
                  <a:lnTo>
                    <a:pt x="302" y="503"/>
                  </a:lnTo>
                  <a:lnTo>
                    <a:pt x="304" y="501"/>
                  </a:lnTo>
                  <a:lnTo>
                    <a:pt x="306" y="501"/>
                  </a:lnTo>
                  <a:lnTo>
                    <a:pt x="309" y="500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2" y="496"/>
                  </a:lnTo>
                  <a:lnTo>
                    <a:pt x="310" y="496"/>
                  </a:lnTo>
                  <a:lnTo>
                    <a:pt x="306" y="500"/>
                  </a:lnTo>
                  <a:lnTo>
                    <a:pt x="304" y="501"/>
                  </a:lnTo>
                  <a:lnTo>
                    <a:pt x="295" y="506"/>
                  </a:lnTo>
                  <a:lnTo>
                    <a:pt x="291" y="509"/>
                  </a:lnTo>
                  <a:lnTo>
                    <a:pt x="290" y="511"/>
                  </a:lnTo>
                  <a:lnTo>
                    <a:pt x="288" y="512"/>
                  </a:lnTo>
                  <a:lnTo>
                    <a:pt x="287" y="512"/>
                  </a:lnTo>
                  <a:lnTo>
                    <a:pt x="284" y="512"/>
                  </a:lnTo>
                  <a:lnTo>
                    <a:pt x="280" y="514"/>
                  </a:lnTo>
                  <a:lnTo>
                    <a:pt x="279" y="514"/>
                  </a:lnTo>
                  <a:lnTo>
                    <a:pt x="277" y="514"/>
                  </a:lnTo>
                  <a:lnTo>
                    <a:pt x="277" y="511"/>
                  </a:lnTo>
                  <a:lnTo>
                    <a:pt x="277" y="509"/>
                  </a:lnTo>
                  <a:lnTo>
                    <a:pt x="277" y="507"/>
                  </a:lnTo>
                  <a:lnTo>
                    <a:pt x="279" y="504"/>
                  </a:lnTo>
                  <a:lnTo>
                    <a:pt x="280" y="503"/>
                  </a:lnTo>
                  <a:lnTo>
                    <a:pt x="280" y="503"/>
                  </a:lnTo>
                  <a:lnTo>
                    <a:pt x="280" y="501"/>
                  </a:lnTo>
                  <a:lnTo>
                    <a:pt x="284" y="500"/>
                  </a:lnTo>
                  <a:lnTo>
                    <a:pt x="285" y="500"/>
                  </a:lnTo>
                  <a:lnTo>
                    <a:pt x="287" y="498"/>
                  </a:lnTo>
                  <a:lnTo>
                    <a:pt x="293" y="496"/>
                  </a:lnTo>
                  <a:lnTo>
                    <a:pt x="295" y="496"/>
                  </a:lnTo>
                  <a:lnTo>
                    <a:pt x="295" y="496"/>
                  </a:lnTo>
                  <a:lnTo>
                    <a:pt x="296" y="496"/>
                  </a:lnTo>
                  <a:lnTo>
                    <a:pt x="295" y="495"/>
                  </a:lnTo>
                  <a:lnTo>
                    <a:pt x="293" y="495"/>
                  </a:lnTo>
                  <a:lnTo>
                    <a:pt x="288" y="495"/>
                  </a:lnTo>
                  <a:lnTo>
                    <a:pt x="284" y="495"/>
                  </a:lnTo>
                  <a:lnTo>
                    <a:pt x="280" y="495"/>
                  </a:lnTo>
                  <a:lnTo>
                    <a:pt x="280" y="495"/>
                  </a:lnTo>
                  <a:lnTo>
                    <a:pt x="279" y="495"/>
                  </a:lnTo>
                  <a:lnTo>
                    <a:pt x="277" y="493"/>
                  </a:lnTo>
                  <a:lnTo>
                    <a:pt x="274" y="490"/>
                  </a:lnTo>
                  <a:lnTo>
                    <a:pt x="276" y="485"/>
                  </a:lnTo>
                  <a:lnTo>
                    <a:pt x="276" y="482"/>
                  </a:lnTo>
                  <a:lnTo>
                    <a:pt x="279" y="481"/>
                  </a:lnTo>
                  <a:lnTo>
                    <a:pt x="280" y="481"/>
                  </a:lnTo>
                  <a:lnTo>
                    <a:pt x="284" y="479"/>
                  </a:lnTo>
                  <a:lnTo>
                    <a:pt x="287" y="476"/>
                  </a:lnTo>
                  <a:lnTo>
                    <a:pt x="291" y="474"/>
                  </a:lnTo>
                  <a:lnTo>
                    <a:pt x="293" y="474"/>
                  </a:lnTo>
                  <a:lnTo>
                    <a:pt x="296" y="474"/>
                  </a:lnTo>
                  <a:lnTo>
                    <a:pt x="302" y="478"/>
                  </a:lnTo>
                  <a:lnTo>
                    <a:pt x="306" y="478"/>
                  </a:lnTo>
                  <a:lnTo>
                    <a:pt x="309" y="476"/>
                  </a:lnTo>
                  <a:lnTo>
                    <a:pt x="314" y="478"/>
                  </a:lnTo>
                  <a:lnTo>
                    <a:pt x="320" y="481"/>
                  </a:lnTo>
                  <a:lnTo>
                    <a:pt x="321" y="481"/>
                  </a:lnTo>
                  <a:lnTo>
                    <a:pt x="321" y="479"/>
                  </a:lnTo>
                  <a:lnTo>
                    <a:pt x="314" y="476"/>
                  </a:lnTo>
                  <a:lnTo>
                    <a:pt x="314" y="474"/>
                  </a:lnTo>
                  <a:lnTo>
                    <a:pt x="315" y="474"/>
                  </a:lnTo>
                  <a:lnTo>
                    <a:pt x="317" y="474"/>
                  </a:lnTo>
                  <a:lnTo>
                    <a:pt x="317" y="473"/>
                  </a:lnTo>
                  <a:lnTo>
                    <a:pt x="310" y="474"/>
                  </a:lnTo>
                  <a:lnTo>
                    <a:pt x="309" y="474"/>
                  </a:lnTo>
                  <a:lnTo>
                    <a:pt x="304" y="474"/>
                  </a:lnTo>
                  <a:lnTo>
                    <a:pt x="302" y="474"/>
                  </a:lnTo>
                  <a:lnTo>
                    <a:pt x="299" y="474"/>
                  </a:lnTo>
                  <a:lnTo>
                    <a:pt x="296" y="473"/>
                  </a:lnTo>
                  <a:lnTo>
                    <a:pt x="293" y="473"/>
                  </a:lnTo>
                  <a:lnTo>
                    <a:pt x="291" y="473"/>
                  </a:lnTo>
                  <a:lnTo>
                    <a:pt x="288" y="474"/>
                  </a:lnTo>
                  <a:lnTo>
                    <a:pt x="287" y="474"/>
                  </a:lnTo>
                  <a:lnTo>
                    <a:pt x="280" y="479"/>
                  </a:lnTo>
                  <a:lnTo>
                    <a:pt x="277" y="479"/>
                  </a:lnTo>
                  <a:lnTo>
                    <a:pt x="276" y="479"/>
                  </a:lnTo>
                  <a:lnTo>
                    <a:pt x="277" y="476"/>
                  </a:lnTo>
                  <a:lnTo>
                    <a:pt x="277" y="476"/>
                  </a:lnTo>
                  <a:lnTo>
                    <a:pt x="277" y="474"/>
                  </a:lnTo>
                  <a:lnTo>
                    <a:pt x="279" y="473"/>
                  </a:lnTo>
                  <a:lnTo>
                    <a:pt x="282" y="470"/>
                  </a:lnTo>
                  <a:lnTo>
                    <a:pt x="284" y="465"/>
                  </a:lnTo>
                  <a:lnTo>
                    <a:pt x="285" y="463"/>
                  </a:lnTo>
                  <a:lnTo>
                    <a:pt x="287" y="463"/>
                  </a:lnTo>
                  <a:lnTo>
                    <a:pt x="288" y="463"/>
                  </a:lnTo>
                  <a:lnTo>
                    <a:pt x="295" y="465"/>
                  </a:lnTo>
                  <a:lnTo>
                    <a:pt x="301" y="466"/>
                  </a:lnTo>
                  <a:lnTo>
                    <a:pt x="304" y="466"/>
                  </a:lnTo>
                  <a:lnTo>
                    <a:pt x="307" y="466"/>
                  </a:lnTo>
                  <a:lnTo>
                    <a:pt x="307" y="466"/>
                  </a:lnTo>
                  <a:lnTo>
                    <a:pt x="309" y="465"/>
                  </a:lnTo>
                  <a:lnTo>
                    <a:pt x="309" y="465"/>
                  </a:lnTo>
                  <a:lnTo>
                    <a:pt x="309" y="463"/>
                  </a:lnTo>
                  <a:lnTo>
                    <a:pt x="310" y="463"/>
                  </a:lnTo>
                  <a:lnTo>
                    <a:pt x="310" y="462"/>
                  </a:lnTo>
                  <a:lnTo>
                    <a:pt x="312" y="460"/>
                  </a:lnTo>
                  <a:lnTo>
                    <a:pt x="314" y="459"/>
                  </a:lnTo>
                  <a:lnTo>
                    <a:pt x="312" y="459"/>
                  </a:lnTo>
                  <a:lnTo>
                    <a:pt x="312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9" y="459"/>
                  </a:lnTo>
                  <a:lnTo>
                    <a:pt x="306" y="462"/>
                  </a:lnTo>
                  <a:lnTo>
                    <a:pt x="304" y="462"/>
                  </a:lnTo>
                  <a:lnTo>
                    <a:pt x="298" y="463"/>
                  </a:lnTo>
                  <a:lnTo>
                    <a:pt x="296" y="463"/>
                  </a:lnTo>
                  <a:lnTo>
                    <a:pt x="291" y="462"/>
                  </a:lnTo>
                  <a:lnTo>
                    <a:pt x="290" y="462"/>
                  </a:lnTo>
                  <a:lnTo>
                    <a:pt x="290" y="460"/>
                  </a:lnTo>
                  <a:lnTo>
                    <a:pt x="284" y="460"/>
                  </a:lnTo>
                  <a:lnTo>
                    <a:pt x="282" y="462"/>
                  </a:lnTo>
                  <a:lnTo>
                    <a:pt x="280" y="462"/>
                  </a:lnTo>
                  <a:lnTo>
                    <a:pt x="282" y="460"/>
                  </a:lnTo>
                  <a:lnTo>
                    <a:pt x="284" y="459"/>
                  </a:lnTo>
                  <a:lnTo>
                    <a:pt x="287" y="454"/>
                  </a:lnTo>
                  <a:lnTo>
                    <a:pt x="288" y="452"/>
                  </a:lnTo>
                  <a:lnTo>
                    <a:pt x="293" y="451"/>
                  </a:lnTo>
                  <a:lnTo>
                    <a:pt x="296" y="451"/>
                  </a:lnTo>
                  <a:lnTo>
                    <a:pt x="304" y="455"/>
                  </a:lnTo>
                  <a:lnTo>
                    <a:pt x="307" y="455"/>
                  </a:lnTo>
                  <a:lnTo>
                    <a:pt x="309" y="455"/>
                  </a:lnTo>
                  <a:lnTo>
                    <a:pt x="314" y="454"/>
                  </a:lnTo>
                  <a:lnTo>
                    <a:pt x="315" y="452"/>
                  </a:lnTo>
                  <a:lnTo>
                    <a:pt x="317" y="451"/>
                  </a:lnTo>
                  <a:lnTo>
                    <a:pt x="318" y="449"/>
                  </a:lnTo>
                  <a:lnTo>
                    <a:pt x="318" y="448"/>
                  </a:lnTo>
                  <a:lnTo>
                    <a:pt x="315" y="449"/>
                  </a:lnTo>
                  <a:lnTo>
                    <a:pt x="314" y="449"/>
                  </a:lnTo>
                  <a:lnTo>
                    <a:pt x="312" y="449"/>
                  </a:lnTo>
                  <a:lnTo>
                    <a:pt x="314" y="444"/>
                  </a:lnTo>
                  <a:lnTo>
                    <a:pt x="314" y="441"/>
                  </a:lnTo>
                  <a:lnTo>
                    <a:pt x="314" y="440"/>
                  </a:lnTo>
                  <a:lnTo>
                    <a:pt x="318" y="440"/>
                  </a:lnTo>
                  <a:lnTo>
                    <a:pt x="325" y="440"/>
                  </a:lnTo>
                  <a:lnTo>
                    <a:pt x="326" y="440"/>
                  </a:lnTo>
                  <a:lnTo>
                    <a:pt x="326" y="438"/>
                  </a:lnTo>
                  <a:lnTo>
                    <a:pt x="323" y="438"/>
                  </a:lnTo>
                  <a:lnTo>
                    <a:pt x="321" y="437"/>
                  </a:lnTo>
                  <a:lnTo>
                    <a:pt x="320" y="437"/>
                  </a:lnTo>
                  <a:lnTo>
                    <a:pt x="318" y="438"/>
                  </a:lnTo>
                  <a:lnTo>
                    <a:pt x="315" y="438"/>
                  </a:lnTo>
                  <a:lnTo>
                    <a:pt x="315" y="437"/>
                  </a:lnTo>
                  <a:lnTo>
                    <a:pt x="317" y="433"/>
                  </a:lnTo>
                  <a:lnTo>
                    <a:pt x="317" y="432"/>
                  </a:lnTo>
                  <a:lnTo>
                    <a:pt x="318" y="429"/>
                  </a:lnTo>
                  <a:lnTo>
                    <a:pt x="318" y="427"/>
                  </a:lnTo>
                  <a:lnTo>
                    <a:pt x="320" y="426"/>
                  </a:lnTo>
                  <a:lnTo>
                    <a:pt x="323" y="424"/>
                  </a:lnTo>
                  <a:lnTo>
                    <a:pt x="325" y="422"/>
                  </a:lnTo>
                  <a:lnTo>
                    <a:pt x="325" y="422"/>
                  </a:lnTo>
                  <a:lnTo>
                    <a:pt x="323" y="419"/>
                  </a:lnTo>
                  <a:lnTo>
                    <a:pt x="323" y="419"/>
                  </a:lnTo>
                  <a:lnTo>
                    <a:pt x="325" y="418"/>
                  </a:lnTo>
                  <a:lnTo>
                    <a:pt x="326" y="418"/>
                  </a:lnTo>
                  <a:lnTo>
                    <a:pt x="325" y="418"/>
                  </a:lnTo>
                  <a:lnTo>
                    <a:pt x="323" y="416"/>
                  </a:lnTo>
                  <a:lnTo>
                    <a:pt x="321" y="418"/>
                  </a:lnTo>
                  <a:lnTo>
                    <a:pt x="318" y="418"/>
                  </a:lnTo>
                  <a:lnTo>
                    <a:pt x="317" y="416"/>
                  </a:lnTo>
                  <a:lnTo>
                    <a:pt x="314" y="416"/>
                  </a:lnTo>
                  <a:lnTo>
                    <a:pt x="314" y="416"/>
                  </a:lnTo>
                  <a:lnTo>
                    <a:pt x="309" y="418"/>
                  </a:lnTo>
                  <a:lnTo>
                    <a:pt x="309" y="418"/>
                  </a:lnTo>
                  <a:lnTo>
                    <a:pt x="307" y="418"/>
                  </a:lnTo>
                  <a:lnTo>
                    <a:pt x="298" y="416"/>
                  </a:lnTo>
                  <a:lnTo>
                    <a:pt x="296" y="416"/>
                  </a:lnTo>
                  <a:lnTo>
                    <a:pt x="293" y="413"/>
                  </a:lnTo>
                  <a:lnTo>
                    <a:pt x="290" y="411"/>
                  </a:lnTo>
                  <a:lnTo>
                    <a:pt x="287" y="410"/>
                  </a:lnTo>
                  <a:lnTo>
                    <a:pt x="282" y="408"/>
                  </a:lnTo>
                  <a:lnTo>
                    <a:pt x="276" y="408"/>
                  </a:lnTo>
                  <a:lnTo>
                    <a:pt x="273" y="407"/>
                  </a:lnTo>
                  <a:lnTo>
                    <a:pt x="271" y="405"/>
                  </a:lnTo>
                  <a:lnTo>
                    <a:pt x="268" y="403"/>
                  </a:lnTo>
                  <a:lnTo>
                    <a:pt x="265" y="400"/>
                  </a:lnTo>
                  <a:lnTo>
                    <a:pt x="265" y="399"/>
                  </a:lnTo>
                  <a:lnTo>
                    <a:pt x="266" y="399"/>
                  </a:lnTo>
                  <a:lnTo>
                    <a:pt x="268" y="397"/>
                  </a:lnTo>
                  <a:lnTo>
                    <a:pt x="269" y="396"/>
                  </a:lnTo>
                  <a:lnTo>
                    <a:pt x="274" y="397"/>
                  </a:lnTo>
                  <a:lnTo>
                    <a:pt x="277" y="397"/>
                  </a:lnTo>
                  <a:lnTo>
                    <a:pt x="279" y="397"/>
                  </a:lnTo>
                  <a:lnTo>
                    <a:pt x="280" y="397"/>
                  </a:lnTo>
                  <a:lnTo>
                    <a:pt x="285" y="397"/>
                  </a:lnTo>
                  <a:lnTo>
                    <a:pt x="290" y="399"/>
                  </a:lnTo>
                  <a:lnTo>
                    <a:pt x="291" y="399"/>
                  </a:lnTo>
                  <a:lnTo>
                    <a:pt x="295" y="400"/>
                  </a:lnTo>
                  <a:lnTo>
                    <a:pt x="304" y="405"/>
                  </a:lnTo>
                  <a:lnTo>
                    <a:pt x="307" y="407"/>
                  </a:lnTo>
                  <a:lnTo>
                    <a:pt x="309" y="407"/>
                  </a:lnTo>
                  <a:lnTo>
                    <a:pt x="317" y="408"/>
                  </a:lnTo>
                  <a:lnTo>
                    <a:pt x="317" y="408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20" y="407"/>
                  </a:lnTo>
                  <a:lnTo>
                    <a:pt x="317" y="407"/>
                  </a:lnTo>
                  <a:lnTo>
                    <a:pt x="314" y="403"/>
                  </a:lnTo>
                  <a:lnTo>
                    <a:pt x="310" y="402"/>
                  </a:lnTo>
                  <a:lnTo>
                    <a:pt x="310" y="400"/>
                  </a:lnTo>
                  <a:lnTo>
                    <a:pt x="310" y="399"/>
                  </a:lnTo>
                  <a:lnTo>
                    <a:pt x="312" y="397"/>
                  </a:lnTo>
                  <a:lnTo>
                    <a:pt x="312" y="396"/>
                  </a:lnTo>
                  <a:lnTo>
                    <a:pt x="310" y="394"/>
                  </a:lnTo>
                  <a:lnTo>
                    <a:pt x="309" y="394"/>
                  </a:lnTo>
                  <a:lnTo>
                    <a:pt x="304" y="392"/>
                  </a:lnTo>
                  <a:lnTo>
                    <a:pt x="304" y="391"/>
                  </a:lnTo>
                  <a:lnTo>
                    <a:pt x="306" y="391"/>
                  </a:lnTo>
                  <a:lnTo>
                    <a:pt x="307" y="391"/>
                  </a:lnTo>
                  <a:lnTo>
                    <a:pt x="312" y="392"/>
                  </a:lnTo>
                  <a:lnTo>
                    <a:pt x="314" y="392"/>
                  </a:lnTo>
                  <a:lnTo>
                    <a:pt x="315" y="392"/>
                  </a:lnTo>
                  <a:lnTo>
                    <a:pt x="315" y="391"/>
                  </a:lnTo>
                  <a:lnTo>
                    <a:pt x="314" y="391"/>
                  </a:lnTo>
                  <a:lnTo>
                    <a:pt x="310" y="388"/>
                  </a:lnTo>
                  <a:lnTo>
                    <a:pt x="304" y="388"/>
                  </a:lnTo>
                  <a:lnTo>
                    <a:pt x="301" y="388"/>
                  </a:lnTo>
                  <a:lnTo>
                    <a:pt x="298" y="388"/>
                  </a:lnTo>
                  <a:lnTo>
                    <a:pt x="295" y="386"/>
                  </a:lnTo>
                  <a:lnTo>
                    <a:pt x="293" y="386"/>
                  </a:lnTo>
                  <a:lnTo>
                    <a:pt x="290" y="386"/>
                  </a:lnTo>
                  <a:lnTo>
                    <a:pt x="288" y="388"/>
                  </a:lnTo>
                  <a:lnTo>
                    <a:pt x="287" y="386"/>
                  </a:lnTo>
                  <a:lnTo>
                    <a:pt x="285" y="383"/>
                  </a:lnTo>
                  <a:lnTo>
                    <a:pt x="285" y="381"/>
                  </a:lnTo>
                  <a:lnTo>
                    <a:pt x="287" y="381"/>
                  </a:lnTo>
                  <a:lnTo>
                    <a:pt x="287" y="380"/>
                  </a:lnTo>
                  <a:lnTo>
                    <a:pt x="288" y="380"/>
                  </a:lnTo>
                  <a:lnTo>
                    <a:pt x="290" y="378"/>
                  </a:lnTo>
                  <a:lnTo>
                    <a:pt x="301" y="375"/>
                  </a:lnTo>
                  <a:lnTo>
                    <a:pt x="304" y="374"/>
                  </a:lnTo>
                  <a:lnTo>
                    <a:pt x="304" y="374"/>
                  </a:lnTo>
                  <a:lnTo>
                    <a:pt x="302" y="374"/>
                  </a:lnTo>
                  <a:lnTo>
                    <a:pt x="299" y="375"/>
                  </a:lnTo>
                  <a:lnTo>
                    <a:pt x="298" y="375"/>
                  </a:lnTo>
                  <a:lnTo>
                    <a:pt x="291" y="374"/>
                  </a:lnTo>
                  <a:lnTo>
                    <a:pt x="290" y="374"/>
                  </a:lnTo>
                  <a:lnTo>
                    <a:pt x="288" y="375"/>
                  </a:lnTo>
                  <a:lnTo>
                    <a:pt x="284" y="377"/>
                  </a:lnTo>
                  <a:lnTo>
                    <a:pt x="282" y="377"/>
                  </a:lnTo>
                  <a:lnTo>
                    <a:pt x="280" y="377"/>
                  </a:lnTo>
                  <a:lnTo>
                    <a:pt x="280" y="375"/>
                  </a:lnTo>
                  <a:lnTo>
                    <a:pt x="280" y="375"/>
                  </a:lnTo>
                  <a:lnTo>
                    <a:pt x="282" y="374"/>
                  </a:lnTo>
                  <a:lnTo>
                    <a:pt x="284" y="372"/>
                  </a:lnTo>
                  <a:lnTo>
                    <a:pt x="285" y="370"/>
                  </a:lnTo>
                  <a:lnTo>
                    <a:pt x="285" y="370"/>
                  </a:lnTo>
                  <a:lnTo>
                    <a:pt x="282" y="370"/>
                  </a:lnTo>
                  <a:lnTo>
                    <a:pt x="282" y="370"/>
                  </a:lnTo>
                  <a:lnTo>
                    <a:pt x="282" y="369"/>
                  </a:lnTo>
                  <a:lnTo>
                    <a:pt x="280" y="367"/>
                  </a:lnTo>
                  <a:lnTo>
                    <a:pt x="280" y="364"/>
                  </a:lnTo>
                  <a:lnTo>
                    <a:pt x="279" y="363"/>
                  </a:lnTo>
                  <a:lnTo>
                    <a:pt x="277" y="361"/>
                  </a:lnTo>
                  <a:lnTo>
                    <a:pt x="277" y="361"/>
                  </a:lnTo>
                  <a:lnTo>
                    <a:pt x="274" y="356"/>
                  </a:lnTo>
                  <a:lnTo>
                    <a:pt x="276" y="356"/>
                  </a:lnTo>
                  <a:lnTo>
                    <a:pt x="277" y="355"/>
                  </a:lnTo>
                  <a:lnTo>
                    <a:pt x="277" y="355"/>
                  </a:lnTo>
                  <a:lnTo>
                    <a:pt x="274" y="356"/>
                  </a:lnTo>
                  <a:lnTo>
                    <a:pt x="273" y="356"/>
                  </a:lnTo>
                  <a:lnTo>
                    <a:pt x="274" y="358"/>
                  </a:lnTo>
                  <a:lnTo>
                    <a:pt x="274" y="358"/>
                  </a:lnTo>
                  <a:lnTo>
                    <a:pt x="274" y="359"/>
                  </a:lnTo>
                  <a:lnTo>
                    <a:pt x="276" y="361"/>
                  </a:lnTo>
                  <a:lnTo>
                    <a:pt x="276" y="363"/>
                  </a:lnTo>
                  <a:lnTo>
                    <a:pt x="277" y="364"/>
                  </a:lnTo>
                  <a:lnTo>
                    <a:pt x="279" y="366"/>
                  </a:lnTo>
                  <a:lnTo>
                    <a:pt x="280" y="367"/>
                  </a:lnTo>
                  <a:lnTo>
                    <a:pt x="280" y="369"/>
                  </a:lnTo>
                  <a:lnTo>
                    <a:pt x="279" y="370"/>
                  </a:lnTo>
                  <a:lnTo>
                    <a:pt x="276" y="372"/>
                  </a:lnTo>
                  <a:lnTo>
                    <a:pt x="276" y="372"/>
                  </a:lnTo>
                  <a:lnTo>
                    <a:pt x="276" y="374"/>
                  </a:lnTo>
                  <a:lnTo>
                    <a:pt x="274" y="375"/>
                  </a:lnTo>
                  <a:lnTo>
                    <a:pt x="273" y="374"/>
                  </a:lnTo>
                  <a:lnTo>
                    <a:pt x="273" y="374"/>
                  </a:lnTo>
                  <a:lnTo>
                    <a:pt x="273" y="375"/>
                  </a:lnTo>
                  <a:lnTo>
                    <a:pt x="274" y="378"/>
                  </a:lnTo>
                  <a:lnTo>
                    <a:pt x="273" y="380"/>
                  </a:lnTo>
                  <a:lnTo>
                    <a:pt x="271" y="380"/>
                  </a:lnTo>
                  <a:lnTo>
                    <a:pt x="269" y="380"/>
                  </a:lnTo>
                  <a:lnTo>
                    <a:pt x="268" y="381"/>
                  </a:lnTo>
                  <a:lnTo>
                    <a:pt x="261" y="381"/>
                  </a:lnTo>
                  <a:lnTo>
                    <a:pt x="260" y="381"/>
                  </a:lnTo>
                  <a:lnTo>
                    <a:pt x="257" y="381"/>
                  </a:lnTo>
                  <a:lnTo>
                    <a:pt x="252" y="380"/>
                  </a:lnTo>
                  <a:lnTo>
                    <a:pt x="250" y="378"/>
                  </a:lnTo>
                  <a:lnTo>
                    <a:pt x="249" y="377"/>
                  </a:lnTo>
                  <a:lnTo>
                    <a:pt x="247" y="375"/>
                  </a:lnTo>
                  <a:lnTo>
                    <a:pt x="247" y="374"/>
                  </a:lnTo>
                  <a:lnTo>
                    <a:pt x="249" y="372"/>
                  </a:lnTo>
                  <a:lnTo>
                    <a:pt x="250" y="370"/>
                  </a:lnTo>
                  <a:lnTo>
                    <a:pt x="250" y="366"/>
                  </a:lnTo>
                  <a:lnTo>
                    <a:pt x="254" y="363"/>
                  </a:lnTo>
                  <a:lnTo>
                    <a:pt x="258" y="358"/>
                  </a:lnTo>
                  <a:lnTo>
                    <a:pt x="260" y="356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60" y="355"/>
                  </a:lnTo>
                  <a:lnTo>
                    <a:pt x="254" y="359"/>
                  </a:lnTo>
                  <a:lnTo>
                    <a:pt x="249" y="359"/>
                  </a:lnTo>
                  <a:lnTo>
                    <a:pt x="249" y="359"/>
                  </a:lnTo>
                  <a:lnTo>
                    <a:pt x="249" y="356"/>
                  </a:lnTo>
                  <a:lnTo>
                    <a:pt x="249" y="356"/>
                  </a:lnTo>
                  <a:lnTo>
                    <a:pt x="252" y="356"/>
                  </a:lnTo>
                  <a:lnTo>
                    <a:pt x="254" y="355"/>
                  </a:lnTo>
                  <a:lnTo>
                    <a:pt x="252" y="353"/>
                  </a:lnTo>
                  <a:lnTo>
                    <a:pt x="249" y="353"/>
                  </a:lnTo>
                  <a:lnTo>
                    <a:pt x="249" y="353"/>
                  </a:lnTo>
                  <a:lnTo>
                    <a:pt x="250" y="351"/>
                  </a:lnTo>
                  <a:lnTo>
                    <a:pt x="255" y="351"/>
                  </a:lnTo>
                  <a:lnTo>
                    <a:pt x="257" y="350"/>
                  </a:lnTo>
                  <a:lnTo>
                    <a:pt x="258" y="350"/>
                  </a:lnTo>
                  <a:lnTo>
                    <a:pt x="261" y="347"/>
                  </a:lnTo>
                  <a:lnTo>
                    <a:pt x="261" y="345"/>
                  </a:lnTo>
                  <a:lnTo>
                    <a:pt x="261" y="344"/>
                  </a:lnTo>
                  <a:lnTo>
                    <a:pt x="261" y="344"/>
                  </a:lnTo>
                  <a:lnTo>
                    <a:pt x="261" y="342"/>
                  </a:lnTo>
                  <a:lnTo>
                    <a:pt x="261" y="340"/>
                  </a:lnTo>
                  <a:lnTo>
                    <a:pt x="261" y="340"/>
                  </a:lnTo>
                  <a:lnTo>
                    <a:pt x="260" y="339"/>
                  </a:lnTo>
                  <a:lnTo>
                    <a:pt x="257" y="337"/>
                  </a:lnTo>
                  <a:lnTo>
                    <a:pt x="255" y="339"/>
                  </a:lnTo>
                  <a:lnTo>
                    <a:pt x="255" y="339"/>
                  </a:lnTo>
                  <a:lnTo>
                    <a:pt x="254" y="339"/>
                  </a:lnTo>
                  <a:lnTo>
                    <a:pt x="252" y="339"/>
                  </a:lnTo>
                  <a:lnTo>
                    <a:pt x="250" y="339"/>
                  </a:lnTo>
                  <a:lnTo>
                    <a:pt x="250" y="337"/>
                  </a:lnTo>
                  <a:lnTo>
                    <a:pt x="249" y="337"/>
                  </a:lnTo>
                  <a:lnTo>
                    <a:pt x="247" y="337"/>
                  </a:lnTo>
                  <a:lnTo>
                    <a:pt x="247" y="336"/>
                  </a:lnTo>
                  <a:lnTo>
                    <a:pt x="247" y="334"/>
                  </a:lnTo>
                  <a:lnTo>
                    <a:pt x="249" y="334"/>
                  </a:lnTo>
                  <a:lnTo>
                    <a:pt x="250" y="333"/>
                  </a:lnTo>
                  <a:lnTo>
                    <a:pt x="252" y="333"/>
                  </a:lnTo>
                  <a:lnTo>
                    <a:pt x="254" y="329"/>
                  </a:lnTo>
                  <a:lnTo>
                    <a:pt x="254" y="328"/>
                  </a:lnTo>
                  <a:lnTo>
                    <a:pt x="254" y="326"/>
                  </a:lnTo>
                  <a:lnTo>
                    <a:pt x="250" y="325"/>
                  </a:lnTo>
                  <a:lnTo>
                    <a:pt x="249" y="326"/>
                  </a:lnTo>
                  <a:lnTo>
                    <a:pt x="247" y="326"/>
                  </a:lnTo>
                  <a:lnTo>
                    <a:pt x="247" y="326"/>
                  </a:lnTo>
                  <a:lnTo>
                    <a:pt x="246" y="325"/>
                  </a:lnTo>
                  <a:lnTo>
                    <a:pt x="246" y="323"/>
                  </a:lnTo>
                  <a:lnTo>
                    <a:pt x="243" y="323"/>
                  </a:lnTo>
                  <a:lnTo>
                    <a:pt x="241" y="322"/>
                  </a:lnTo>
                  <a:lnTo>
                    <a:pt x="241" y="322"/>
                  </a:lnTo>
                  <a:lnTo>
                    <a:pt x="243" y="320"/>
                  </a:lnTo>
                  <a:lnTo>
                    <a:pt x="243" y="318"/>
                  </a:lnTo>
                  <a:lnTo>
                    <a:pt x="244" y="317"/>
                  </a:lnTo>
                  <a:lnTo>
                    <a:pt x="244" y="317"/>
                  </a:lnTo>
                  <a:lnTo>
                    <a:pt x="246" y="317"/>
                  </a:lnTo>
                  <a:lnTo>
                    <a:pt x="246" y="314"/>
                  </a:lnTo>
                  <a:lnTo>
                    <a:pt x="244" y="312"/>
                  </a:lnTo>
                  <a:lnTo>
                    <a:pt x="243" y="312"/>
                  </a:lnTo>
                  <a:lnTo>
                    <a:pt x="243" y="311"/>
                  </a:lnTo>
                  <a:lnTo>
                    <a:pt x="243" y="311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39" y="306"/>
                  </a:lnTo>
                  <a:lnTo>
                    <a:pt x="239" y="304"/>
                  </a:lnTo>
                  <a:lnTo>
                    <a:pt x="238" y="304"/>
                  </a:lnTo>
                  <a:lnTo>
                    <a:pt x="236" y="304"/>
                  </a:lnTo>
                  <a:lnTo>
                    <a:pt x="233" y="304"/>
                  </a:lnTo>
                  <a:lnTo>
                    <a:pt x="230" y="306"/>
                  </a:lnTo>
                  <a:lnTo>
                    <a:pt x="225" y="306"/>
                  </a:lnTo>
                  <a:lnTo>
                    <a:pt x="225" y="306"/>
                  </a:lnTo>
                  <a:lnTo>
                    <a:pt x="227" y="304"/>
                  </a:lnTo>
                  <a:lnTo>
                    <a:pt x="230" y="304"/>
                  </a:lnTo>
                  <a:lnTo>
                    <a:pt x="233" y="303"/>
                  </a:lnTo>
                  <a:lnTo>
                    <a:pt x="235" y="301"/>
                  </a:lnTo>
                  <a:lnTo>
                    <a:pt x="233" y="299"/>
                  </a:lnTo>
                  <a:lnTo>
                    <a:pt x="233" y="298"/>
                  </a:lnTo>
                  <a:lnTo>
                    <a:pt x="233" y="298"/>
                  </a:lnTo>
                  <a:lnTo>
                    <a:pt x="233" y="296"/>
                  </a:lnTo>
                  <a:lnTo>
                    <a:pt x="236" y="296"/>
                  </a:lnTo>
                  <a:lnTo>
                    <a:pt x="238" y="295"/>
                  </a:lnTo>
                  <a:lnTo>
                    <a:pt x="239" y="295"/>
                  </a:lnTo>
                  <a:lnTo>
                    <a:pt x="236" y="292"/>
                  </a:lnTo>
                  <a:lnTo>
                    <a:pt x="232" y="290"/>
                  </a:lnTo>
                  <a:lnTo>
                    <a:pt x="230" y="290"/>
                  </a:lnTo>
                  <a:lnTo>
                    <a:pt x="230" y="288"/>
                  </a:lnTo>
                  <a:lnTo>
                    <a:pt x="228" y="287"/>
                  </a:lnTo>
                  <a:lnTo>
                    <a:pt x="228" y="285"/>
                  </a:lnTo>
                  <a:lnTo>
                    <a:pt x="225" y="284"/>
                  </a:lnTo>
                  <a:lnTo>
                    <a:pt x="224" y="282"/>
                  </a:lnTo>
                  <a:lnTo>
                    <a:pt x="217" y="279"/>
                  </a:lnTo>
                  <a:lnTo>
                    <a:pt x="214" y="277"/>
                  </a:lnTo>
                  <a:lnTo>
                    <a:pt x="213" y="274"/>
                  </a:lnTo>
                  <a:lnTo>
                    <a:pt x="211" y="274"/>
                  </a:lnTo>
                  <a:lnTo>
                    <a:pt x="211" y="273"/>
                  </a:lnTo>
                  <a:lnTo>
                    <a:pt x="206" y="271"/>
                  </a:lnTo>
                  <a:lnTo>
                    <a:pt x="206" y="270"/>
                  </a:lnTo>
                  <a:lnTo>
                    <a:pt x="209" y="266"/>
                  </a:lnTo>
                  <a:lnTo>
                    <a:pt x="211" y="266"/>
                  </a:lnTo>
                  <a:lnTo>
                    <a:pt x="209" y="263"/>
                  </a:lnTo>
                  <a:lnTo>
                    <a:pt x="206" y="260"/>
                  </a:lnTo>
                  <a:lnTo>
                    <a:pt x="205" y="260"/>
                  </a:lnTo>
                  <a:lnTo>
                    <a:pt x="202" y="260"/>
                  </a:lnTo>
                  <a:lnTo>
                    <a:pt x="198" y="259"/>
                  </a:lnTo>
                  <a:lnTo>
                    <a:pt x="195" y="257"/>
                  </a:lnTo>
                  <a:lnTo>
                    <a:pt x="194" y="255"/>
                  </a:lnTo>
                  <a:lnTo>
                    <a:pt x="189" y="254"/>
                  </a:lnTo>
                  <a:lnTo>
                    <a:pt x="183" y="252"/>
                  </a:lnTo>
                  <a:lnTo>
                    <a:pt x="173" y="249"/>
                  </a:lnTo>
                  <a:lnTo>
                    <a:pt x="168" y="248"/>
                  </a:lnTo>
                  <a:lnTo>
                    <a:pt x="165" y="246"/>
                  </a:lnTo>
                  <a:lnTo>
                    <a:pt x="162" y="246"/>
                  </a:lnTo>
                  <a:lnTo>
                    <a:pt x="156" y="244"/>
                  </a:lnTo>
                  <a:lnTo>
                    <a:pt x="150" y="244"/>
                  </a:lnTo>
                  <a:lnTo>
                    <a:pt x="146" y="244"/>
                  </a:lnTo>
                  <a:lnTo>
                    <a:pt x="145" y="244"/>
                  </a:lnTo>
                  <a:lnTo>
                    <a:pt x="142" y="241"/>
                  </a:lnTo>
                  <a:lnTo>
                    <a:pt x="138" y="241"/>
                  </a:lnTo>
                  <a:lnTo>
                    <a:pt x="135" y="241"/>
                  </a:lnTo>
                  <a:lnTo>
                    <a:pt x="134" y="243"/>
                  </a:lnTo>
                  <a:lnTo>
                    <a:pt x="131" y="244"/>
                  </a:lnTo>
                  <a:lnTo>
                    <a:pt x="127" y="246"/>
                  </a:lnTo>
                  <a:lnTo>
                    <a:pt x="126" y="244"/>
                  </a:lnTo>
                  <a:lnTo>
                    <a:pt x="124" y="243"/>
                  </a:lnTo>
                  <a:lnTo>
                    <a:pt x="123" y="243"/>
                  </a:lnTo>
                  <a:lnTo>
                    <a:pt x="123" y="243"/>
                  </a:lnTo>
                  <a:lnTo>
                    <a:pt x="120" y="244"/>
                  </a:lnTo>
                  <a:lnTo>
                    <a:pt x="118" y="244"/>
                  </a:lnTo>
                  <a:lnTo>
                    <a:pt x="115" y="246"/>
                  </a:lnTo>
                  <a:lnTo>
                    <a:pt x="112" y="248"/>
                  </a:lnTo>
                  <a:lnTo>
                    <a:pt x="109" y="248"/>
                  </a:lnTo>
                  <a:lnTo>
                    <a:pt x="109" y="248"/>
                  </a:lnTo>
                  <a:lnTo>
                    <a:pt x="107" y="248"/>
                  </a:lnTo>
                  <a:lnTo>
                    <a:pt x="105" y="248"/>
                  </a:lnTo>
                  <a:lnTo>
                    <a:pt x="104" y="246"/>
                  </a:lnTo>
                  <a:lnTo>
                    <a:pt x="102" y="244"/>
                  </a:lnTo>
                  <a:lnTo>
                    <a:pt x="101" y="244"/>
                  </a:lnTo>
                  <a:lnTo>
                    <a:pt x="99" y="244"/>
                  </a:lnTo>
                  <a:lnTo>
                    <a:pt x="98" y="244"/>
                  </a:lnTo>
                  <a:lnTo>
                    <a:pt x="93" y="248"/>
                  </a:lnTo>
                  <a:lnTo>
                    <a:pt x="91" y="248"/>
                  </a:lnTo>
                  <a:lnTo>
                    <a:pt x="91" y="248"/>
                  </a:lnTo>
                  <a:lnTo>
                    <a:pt x="90" y="246"/>
                  </a:lnTo>
                  <a:lnTo>
                    <a:pt x="86" y="244"/>
                  </a:lnTo>
                  <a:lnTo>
                    <a:pt x="85" y="244"/>
                  </a:lnTo>
                  <a:lnTo>
                    <a:pt x="83" y="246"/>
                  </a:lnTo>
                  <a:lnTo>
                    <a:pt x="83" y="248"/>
                  </a:lnTo>
                  <a:lnTo>
                    <a:pt x="86" y="251"/>
                  </a:lnTo>
                  <a:lnTo>
                    <a:pt x="90" y="252"/>
                  </a:lnTo>
                  <a:lnTo>
                    <a:pt x="86" y="252"/>
                  </a:lnTo>
                  <a:lnTo>
                    <a:pt x="68" y="249"/>
                  </a:lnTo>
                  <a:lnTo>
                    <a:pt x="64" y="249"/>
                  </a:lnTo>
                  <a:lnTo>
                    <a:pt x="61" y="248"/>
                  </a:lnTo>
                  <a:lnTo>
                    <a:pt x="58" y="246"/>
                  </a:lnTo>
                  <a:lnTo>
                    <a:pt x="53" y="243"/>
                  </a:lnTo>
                  <a:lnTo>
                    <a:pt x="50" y="241"/>
                  </a:lnTo>
                  <a:lnTo>
                    <a:pt x="49" y="240"/>
                  </a:lnTo>
                  <a:lnTo>
                    <a:pt x="49" y="240"/>
                  </a:lnTo>
                  <a:lnTo>
                    <a:pt x="50" y="238"/>
                  </a:lnTo>
                  <a:lnTo>
                    <a:pt x="57" y="235"/>
                  </a:lnTo>
                  <a:lnTo>
                    <a:pt x="60" y="233"/>
                  </a:lnTo>
                  <a:lnTo>
                    <a:pt x="66" y="233"/>
                  </a:lnTo>
                  <a:lnTo>
                    <a:pt x="68" y="232"/>
                  </a:lnTo>
                  <a:lnTo>
                    <a:pt x="68" y="232"/>
                  </a:lnTo>
                  <a:lnTo>
                    <a:pt x="66" y="232"/>
                  </a:lnTo>
                  <a:lnTo>
                    <a:pt x="58" y="232"/>
                  </a:lnTo>
                  <a:lnTo>
                    <a:pt x="52" y="230"/>
                  </a:lnTo>
                  <a:lnTo>
                    <a:pt x="45" y="229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2" y="227"/>
                  </a:lnTo>
                  <a:lnTo>
                    <a:pt x="42" y="225"/>
                  </a:lnTo>
                  <a:lnTo>
                    <a:pt x="44" y="224"/>
                  </a:lnTo>
                  <a:lnTo>
                    <a:pt x="45" y="222"/>
                  </a:lnTo>
                  <a:lnTo>
                    <a:pt x="45" y="222"/>
                  </a:lnTo>
                  <a:lnTo>
                    <a:pt x="38" y="225"/>
                  </a:lnTo>
                  <a:lnTo>
                    <a:pt x="34" y="227"/>
                  </a:lnTo>
                  <a:lnTo>
                    <a:pt x="31" y="227"/>
                  </a:lnTo>
                  <a:lnTo>
                    <a:pt x="30" y="225"/>
                  </a:lnTo>
                  <a:lnTo>
                    <a:pt x="30" y="225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30" y="224"/>
                  </a:lnTo>
                  <a:lnTo>
                    <a:pt x="27" y="222"/>
                  </a:lnTo>
                  <a:lnTo>
                    <a:pt x="25" y="221"/>
                  </a:lnTo>
                  <a:lnTo>
                    <a:pt x="23" y="219"/>
                  </a:lnTo>
                  <a:lnTo>
                    <a:pt x="25" y="218"/>
                  </a:lnTo>
                  <a:lnTo>
                    <a:pt x="27" y="216"/>
                  </a:lnTo>
                  <a:lnTo>
                    <a:pt x="28" y="216"/>
                  </a:lnTo>
                  <a:lnTo>
                    <a:pt x="33" y="216"/>
                  </a:lnTo>
                  <a:lnTo>
                    <a:pt x="45" y="214"/>
                  </a:lnTo>
                  <a:lnTo>
                    <a:pt x="55" y="216"/>
                  </a:lnTo>
                  <a:lnTo>
                    <a:pt x="60" y="211"/>
                  </a:lnTo>
                  <a:lnTo>
                    <a:pt x="61" y="211"/>
                  </a:lnTo>
                  <a:lnTo>
                    <a:pt x="68" y="210"/>
                  </a:lnTo>
                  <a:lnTo>
                    <a:pt x="79" y="210"/>
                  </a:lnTo>
                  <a:lnTo>
                    <a:pt x="85" y="210"/>
                  </a:lnTo>
                  <a:lnTo>
                    <a:pt x="88" y="211"/>
                  </a:lnTo>
                  <a:lnTo>
                    <a:pt x="93" y="213"/>
                  </a:lnTo>
                  <a:lnTo>
                    <a:pt x="93" y="213"/>
                  </a:lnTo>
                  <a:lnTo>
                    <a:pt x="93" y="211"/>
                  </a:lnTo>
                  <a:lnTo>
                    <a:pt x="93" y="210"/>
                  </a:lnTo>
                  <a:lnTo>
                    <a:pt x="94" y="207"/>
                  </a:lnTo>
                  <a:lnTo>
                    <a:pt x="94" y="205"/>
                  </a:lnTo>
                  <a:lnTo>
                    <a:pt x="94" y="203"/>
                  </a:lnTo>
                  <a:lnTo>
                    <a:pt x="93" y="202"/>
                  </a:lnTo>
                  <a:lnTo>
                    <a:pt x="88" y="200"/>
                  </a:lnTo>
                  <a:lnTo>
                    <a:pt x="86" y="200"/>
                  </a:lnTo>
                  <a:lnTo>
                    <a:pt x="85" y="200"/>
                  </a:lnTo>
                  <a:lnTo>
                    <a:pt x="82" y="202"/>
                  </a:lnTo>
                  <a:lnTo>
                    <a:pt x="77" y="205"/>
                  </a:lnTo>
                  <a:lnTo>
                    <a:pt x="74" y="205"/>
                  </a:lnTo>
                  <a:lnTo>
                    <a:pt x="71" y="205"/>
                  </a:lnTo>
                  <a:lnTo>
                    <a:pt x="68" y="205"/>
                  </a:lnTo>
                  <a:lnTo>
                    <a:pt x="66" y="205"/>
                  </a:lnTo>
                  <a:lnTo>
                    <a:pt x="63" y="203"/>
                  </a:lnTo>
                  <a:lnTo>
                    <a:pt x="61" y="203"/>
                  </a:lnTo>
                  <a:lnTo>
                    <a:pt x="60" y="203"/>
                  </a:lnTo>
                  <a:lnTo>
                    <a:pt x="58" y="205"/>
                  </a:lnTo>
                  <a:lnTo>
                    <a:pt x="55" y="207"/>
                  </a:lnTo>
                  <a:lnTo>
                    <a:pt x="53" y="207"/>
                  </a:lnTo>
                  <a:lnTo>
                    <a:pt x="52" y="207"/>
                  </a:lnTo>
                  <a:lnTo>
                    <a:pt x="50" y="207"/>
                  </a:lnTo>
                  <a:lnTo>
                    <a:pt x="41" y="205"/>
                  </a:lnTo>
                  <a:lnTo>
                    <a:pt x="39" y="203"/>
                  </a:lnTo>
                  <a:lnTo>
                    <a:pt x="39" y="202"/>
                  </a:lnTo>
                  <a:lnTo>
                    <a:pt x="36" y="200"/>
                  </a:lnTo>
                  <a:lnTo>
                    <a:pt x="33" y="200"/>
                  </a:lnTo>
                  <a:lnTo>
                    <a:pt x="33" y="199"/>
                  </a:lnTo>
                  <a:lnTo>
                    <a:pt x="36" y="197"/>
                  </a:lnTo>
                  <a:lnTo>
                    <a:pt x="39" y="196"/>
                  </a:lnTo>
                  <a:lnTo>
                    <a:pt x="39" y="196"/>
                  </a:lnTo>
                  <a:lnTo>
                    <a:pt x="34" y="196"/>
                  </a:lnTo>
                  <a:lnTo>
                    <a:pt x="31" y="197"/>
                  </a:lnTo>
                  <a:lnTo>
                    <a:pt x="30" y="197"/>
                  </a:lnTo>
                  <a:lnTo>
                    <a:pt x="27" y="197"/>
                  </a:lnTo>
                  <a:lnTo>
                    <a:pt x="22" y="197"/>
                  </a:lnTo>
                  <a:lnTo>
                    <a:pt x="20" y="196"/>
                  </a:lnTo>
                  <a:lnTo>
                    <a:pt x="19" y="194"/>
                  </a:lnTo>
                  <a:lnTo>
                    <a:pt x="17" y="194"/>
                  </a:lnTo>
                  <a:lnTo>
                    <a:pt x="11" y="192"/>
                  </a:lnTo>
                  <a:lnTo>
                    <a:pt x="9" y="192"/>
                  </a:lnTo>
                  <a:lnTo>
                    <a:pt x="8" y="191"/>
                  </a:lnTo>
                  <a:lnTo>
                    <a:pt x="3" y="188"/>
                  </a:lnTo>
                  <a:lnTo>
                    <a:pt x="0" y="186"/>
                  </a:lnTo>
                  <a:lnTo>
                    <a:pt x="0" y="184"/>
                  </a:lnTo>
                  <a:lnTo>
                    <a:pt x="3" y="181"/>
                  </a:lnTo>
                  <a:lnTo>
                    <a:pt x="3" y="181"/>
                  </a:lnTo>
                  <a:lnTo>
                    <a:pt x="3" y="180"/>
                  </a:lnTo>
                  <a:lnTo>
                    <a:pt x="1" y="180"/>
                  </a:lnTo>
                  <a:lnTo>
                    <a:pt x="1" y="178"/>
                  </a:lnTo>
                  <a:lnTo>
                    <a:pt x="4" y="175"/>
                  </a:lnTo>
                  <a:lnTo>
                    <a:pt x="6" y="175"/>
                  </a:lnTo>
                  <a:lnTo>
                    <a:pt x="12" y="173"/>
                  </a:lnTo>
                  <a:lnTo>
                    <a:pt x="17" y="170"/>
                  </a:lnTo>
                  <a:lnTo>
                    <a:pt x="19" y="170"/>
                  </a:lnTo>
                  <a:lnTo>
                    <a:pt x="20" y="170"/>
                  </a:lnTo>
                  <a:lnTo>
                    <a:pt x="28" y="170"/>
                  </a:lnTo>
                  <a:lnTo>
                    <a:pt x="30" y="170"/>
                  </a:lnTo>
                  <a:lnTo>
                    <a:pt x="31" y="169"/>
                  </a:lnTo>
                  <a:lnTo>
                    <a:pt x="34" y="167"/>
                  </a:lnTo>
                  <a:lnTo>
                    <a:pt x="41" y="166"/>
                  </a:lnTo>
                  <a:lnTo>
                    <a:pt x="55" y="164"/>
                  </a:lnTo>
                  <a:lnTo>
                    <a:pt x="57" y="162"/>
                  </a:lnTo>
                  <a:lnTo>
                    <a:pt x="57" y="162"/>
                  </a:lnTo>
                  <a:lnTo>
                    <a:pt x="55" y="161"/>
                  </a:lnTo>
                  <a:lnTo>
                    <a:pt x="55" y="161"/>
                  </a:lnTo>
                  <a:lnTo>
                    <a:pt x="58" y="159"/>
                  </a:lnTo>
                  <a:lnTo>
                    <a:pt x="64" y="158"/>
                  </a:lnTo>
                  <a:lnTo>
                    <a:pt x="69" y="156"/>
                  </a:lnTo>
                  <a:lnTo>
                    <a:pt x="72" y="156"/>
                  </a:lnTo>
                  <a:lnTo>
                    <a:pt x="74" y="156"/>
                  </a:lnTo>
                  <a:lnTo>
                    <a:pt x="77" y="155"/>
                  </a:lnTo>
                  <a:lnTo>
                    <a:pt x="79" y="155"/>
                  </a:lnTo>
                  <a:lnTo>
                    <a:pt x="90" y="155"/>
                  </a:lnTo>
                  <a:lnTo>
                    <a:pt x="96" y="155"/>
                  </a:lnTo>
                  <a:lnTo>
                    <a:pt x="98" y="155"/>
                  </a:lnTo>
                  <a:lnTo>
                    <a:pt x="99" y="155"/>
                  </a:lnTo>
                  <a:lnTo>
                    <a:pt x="101" y="153"/>
                  </a:lnTo>
                  <a:lnTo>
                    <a:pt x="105" y="150"/>
                  </a:lnTo>
                  <a:lnTo>
                    <a:pt x="107" y="148"/>
                  </a:lnTo>
                  <a:lnTo>
                    <a:pt x="109" y="145"/>
                  </a:lnTo>
                  <a:lnTo>
                    <a:pt x="112" y="140"/>
                  </a:lnTo>
                  <a:lnTo>
                    <a:pt x="113" y="134"/>
                  </a:lnTo>
                  <a:lnTo>
                    <a:pt x="115" y="129"/>
                  </a:lnTo>
                  <a:lnTo>
                    <a:pt x="115" y="128"/>
                  </a:lnTo>
                  <a:lnTo>
                    <a:pt x="116" y="126"/>
                  </a:lnTo>
                  <a:lnTo>
                    <a:pt x="118" y="125"/>
                  </a:lnTo>
                  <a:lnTo>
                    <a:pt x="121" y="123"/>
                  </a:lnTo>
                  <a:lnTo>
                    <a:pt x="124" y="123"/>
                  </a:lnTo>
                  <a:lnTo>
                    <a:pt x="124" y="123"/>
                  </a:lnTo>
                  <a:lnTo>
                    <a:pt x="123" y="121"/>
                  </a:lnTo>
                  <a:lnTo>
                    <a:pt x="121" y="121"/>
                  </a:lnTo>
                  <a:lnTo>
                    <a:pt x="120" y="121"/>
                  </a:lnTo>
                  <a:lnTo>
                    <a:pt x="116" y="123"/>
                  </a:lnTo>
                  <a:lnTo>
                    <a:pt x="113" y="123"/>
                  </a:lnTo>
                  <a:lnTo>
                    <a:pt x="110" y="123"/>
                  </a:lnTo>
                  <a:lnTo>
                    <a:pt x="107" y="123"/>
                  </a:lnTo>
                  <a:lnTo>
                    <a:pt x="105" y="125"/>
                  </a:lnTo>
                  <a:lnTo>
                    <a:pt x="101" y="125"/>
                  </a:lnTo>
                  <a:lnTo>
                    <a:pt x="99" y="125"/>
                  </a:lnTo>
                  <a:lnTo>
                    <a:pt x="94" y="123"/>
                  </a:lnTo>
                  <a:lnTo>
                    <a:pt x="93" y="123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3" y="121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7"/>
                  </a:lnTo>
                  <a:lnTo>
                    <a:pt x="83" y="114"/>
                  </a:lnTo>
                  <a:lnTo>
                    <a:pt x="85" y="112"/>
                  </a:lnTo>
                  <a:lnTo>
                    <a:pt x="90" y="109"/>
                  </a:lnTo>
                  <a:lnTo>
                    <a:pt x="93" y="107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4"/>
                  </a:lnTo>
                  <a:lnTo>
                    <a:pt x="104" y="103"/>
                  </a:lnTo>
                  <a:lnTo>
                    <a:pt x="109" y="101"/>
                  </a:lnTo>
                  <a:lnTo>
                    <a:pt x="112" y="98"/>
                  </a:lnTo>
                  <a:lnTo>
                    <a:pt x="118" y="93"/>
                  </a:lnTo>
                  <a:lnTo>
                    <a:pt x="120" y="93"/>
                  </a:lnTo>
                  <a:lnTo>
                    <a:pt x="129" y="90"/>
                  </a:lnTo>
                  <a:lnTo>
                    <a:pt x="132" y="90"/>
                  </a:lnTo>
                  <a:lnTo>
                    <a:pt x="134" y="92"/>
                  </a:lnTo>
                  <a:lnTo>
                    <a:pt x="135" y="92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0" y="95"/>
                  </a:lnTo>
                  <a:lnTo>
                    <a:pt x="138" y="90"/>
                  </a:lnTo>
                  <a:lnTo>
                    <a:pt x="138" y="88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6" y="85"/>
                  </a:lnTo>
                  <a:lnTo>
                    <a:pt x="153" y="85"/>
                  </a:lnTo>
                  <a:lnTo>
                    <a:pt x="156" y="87"/>
                  </a:lnTo>
                  <a:lnTo>
                    <a:pt x="159" y="88"/>
                  </a:lnTo>
                  <a:lnTo>
                    <a:pt x="162" y="88"/>
                  </a:lnTo>
                  <a:lnTo>
                    <a:pt x="164" y="88"/>
                  </a:lnTo>
                  <a:lnTo>
                    <a:pt x="165" y="88"/>
                  </a:lnTo>
                  <a:lnTo>
                    <a:pt x="167" y="87"/>
                  </a:lnTo>
                  <a:lnTo>
                    <a:pt x="168" y="84"/>
                  </a:lnTo>
                  <a:lnTo>
                    <a:pt x="170" y="79"/>
                  </a:lnTo>
                  <a:lnTo>
                    <a:pt x="168" y="74"/>
                  </a:lnTo>
                  <a:lnTo>
                    <a:pt x="168" y="71"/>
                  </a:lnTo>
                  <a:lnTo>
                    <a:pt x="167" y="68"/>
                  </a:lnTo>
                  <a:lnTo>
                    <a:pt x="168" y="66"/>
                  </a:lnTo>
                  <a:lnTo>
                    <a:pt x="170" y="65"/>
                  </a:lnTo>
                  <a:lnTo>
                    <a:pt x="173" y="63"/>
                  </a:lnTo>
                  <a:lnTo>
                    <a:pt x="179" y="60"/>
                  </a:lnTo>
                  <a:lnTo>
                    <a:pt x="184" y="60"/>
                  </a:lnTo>
                  <a:lnTo>
                    <a:pt x="187" y="60"/>
                  </a:lnTo>
                  <a:lnTo>
                    <a:pt x="191" y="62"/>
                  </a:lnTo>
                  <a:lnTo>
                    <a:pt x="195" y="62"/>
                  </a:lnTo>
                  <a:lnTo>
                    <a:pt x="200" y="65"/>
                  </a:lnTo>
                  <a:lnTo>
                    <a:pt x="208" y="69"/>
                  </a:lnTo>
                  <a:lnTo>
                    <a:pt x="213" y="71"/>
                  </a:lnTo>
                  <a:lnTo>
                    <a:pt x="217" y="73"/>
                  </a:lnTo>
                  <a:lnTo>
                    <a:pt x="222" y="74"/>
                  </a:lnTo>
                  <a:lnTo>
                    <a:pt x="227" y="77"/>
                  </a:lnTo>
                  <a:lnTo>
                    <a:pt x="232" y="79"/>
                  </a:lnTo>
                  <a:lnTo>
                    <a:pt x="233" y="81"/>
                  </a:lnTo>
                  <a:lnTo>
                    <a:pt x="235" y="81"/>
                  </a:lnTo>
                  <a:lnTo>
                    <a:pt x="233" y="79"/>
                  </a:lnTo>
                  <a:lnTo>
                    <a:pt x="232" y="77"/>
                  </a:lnTo>
                  <a:lnTo>
                    <a:pt x="227" y="74"/>
                  </a:lnTo>
                  <a:lnTo>
                    <a:pt x="216" y="69"/>
                  </a:lnTo>
                  <a:lnTo>
                    <a:pt x="211" y="66"/>
                  </a:lnTo>
                  <a:lnTo>
                    <a:pt x="206" y="63"/>
                  </a:lnTo>
                  <a:lnTo>
                    <a:pt x="203" y="60"/>
                  </a:lnTo>
                  <a:lnTo>
                    <a:pt x="195" y="58"/>
                  </a:lnTo>
                  <a:lnTo>
                    <a:pt x="197" y="58"/>
                  </a:lnTo>
                  <a:lnTo>
                    <a:pt x="203" y="55"/>
                  </a:lnTo>
                  <a:lnTo>
                    <a:pt x="219" y="52"/>
                  </a:lnTo>
                  <a:lnTo>
                    <a:pt x="235" y="51"/>
                  </a:lnTo>
                  <a:lnTo>
                    <a:pt x="239" y="51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2" y="47"/>
                  </a:lnTo>
                  <a:lnTo>
                    <a:pt x="261" y="46"/>
                  </a:lnTo>
                  <a:lnTo>
                    <a:pt x="265" y="46"/>
                  </a:lnTo>
                  <a:lnTo>
                    <a:pt x="268" y="46"/>
                  </a:lnTo>
                  <a:lnTo>
                    <a:pt x="273" y="47"/>
                  </a:lnTo>
                  <a:lnTo>
                    <a:pt x="274" y="49"/>
                  </a:lnTo>
                  <a:lnTo>
                    <a:pt x="277" y="52"/>
                  </a:lnTo>
                  <a:lnTo>
                    <a:pt x="279" y="55"/>
                  </a:lnTo>
                  <a:lnTo>
                    <a:pt x="277" y="66"/>
                  </a:lnTo>
                  <a:lnTo>
                    <a:pt x="277" y="69"/>
                  </a:lnTo>
                  <a:lnTo>
                    <a:pt x="279" y="69"/>
                  </a:lnTo>
                  <a:lnTo>
                    <a:pt x="280" y="69"/>
                  </a:lnTo>
                  <a:lnTo>
                    <a:pt x="282" y="66"/>
                  </a:lnTo>
                  <a:lnTo>
                    <a:pt x="285" y="65"/>
                  </a:lnTo>
                  <a:lnTo>
                    <a:pt x="287" y="63"/>
                  </a:lnTo>
                  <a:lnTo>
                    <a:pt x="287" y="58"/>
                  </a:lnTo>
                  <a:lnTo>
                    <a:pt x="288" y="57"/>
                  </a:lnTo>
                  <a:lnTo>
                    <a:pt x="285" y="54"/>
                  </a:lnTo>
                  <a:lnTo>
                    <a:pt x="285" y="49"/>
                  </a:lnTo>
                  <a:lnTo>
                    <a:pt x="287" y="46"/>
                  </a:lnTo>
                  <a:lnTo>
                    <a:pt x="290" y="46"/>
                  </a:lnTo>
                  <a:lnTo>
                    <a:pt x="304" y="55"/>
                  </a:lnTo>
                  <a:lnTo>
                    <a:pt x="310" y="57"/>
                  </a:lnTo>
                  <a:lnTo>
                    <a:pt x="317" y="62"/>
                  </a:lnTo>
                  <a:lnTo>
                    <a:pt x="325" y="62"/>
                  </a:lnTo>
                  <a:lnTo>
                    <a:pt x="332" y="62"/>
                  </a:lnTo>
                  <a:lnTo>
                    <a:pt x="336" y="62"/>
                  </a:lnTo>
                  <a:lnTo>
                    <a:pt x="337" y="60"/>
                  </a:lnTo>
                  <a:lnTo>
                    <a:pt x="334" y="58"/>
                  </a:lnTo>
                  <a:lnTo>
                    <a:pt x="325" y="54"/>
                  </a:lnTo>
                  <a:lnTo>
                    <a:pt x="320" y="49"/>
                  </a:lnTo>
                  <a:lnTo>
                    <a:pt x="317" y="44"/>
                  </a:lnTo>
                  <a:lnTo>
                    <a:pt x="315" y="41"/>
                  </a:lnTo>
                  <a:lnTo>
                    <a:pt x="318" y="41"/>
                  </a:lnTo>
                  <a:lnTo>
                    <a:pt x="329" y="41"/>
                  </a:lnTo>
                  <a:lnTo>
                    <a:pt x="347" y="44"/>
                  </a:lnTo>
                  <a:lnTo>
                    <a:pt x="369" y="52"/>
                  </a:lnTo>
                  <a:lnTo>
                    <a:pt x="378" y="55"/>
                  </a:lnTo>
                  <a:lnTo>
                    <a:pt x="399" y="63"/>
                  </a:lnTo>
                  <a:lnTo>
                    <a:pt x="403" y="65"/>
                  </a:lnTo>
                  <a:lnTo>
                    <a:pt x="407" y="66"/>
                  </a:lnTo>
                  <a:lnTo>
                    <a:pt x="408" y="65"/>
                  </a:lnTo>
                  <a:lnTo>
                    <a:pt x="410" y="63"/>
                  </a:lnTo>
                  <a:lnTo>
                    <a:pt x="410" y="62"/>
                  </a:lnTo>
                  <a:lnTo>
                    <a:pt x="408" y="60"/>
                  </a:lnTo>
                  <a:lnTo>
                    <a:pt x="408" y="57"/>
                  </a:lnTo>
                  <a:lnTo>
                    <a:pt x="408" y="54"/>
                  </a:lnTo>
                  <a:lnTo>
                    <a:pt x="408" y="49"/>
                  </a:lnTo>
                  <a:lnTo>
                    <a:pt x="411" y="47"/>
                  </a:lnTo>
                  <a:lnTo>
                    <a:pt x="413" y="44"/>
                  </a:lnTo>
                  <a:lnTo>
                    <a:pt x="411" y="41"/>
                  </a:lnTo>
                  <a:lnTo>
                    <a:pt x="408" y="38"/>
                  </a:lnTo>
                  <a:lnTo>
                    <a:pt x="394" y="32"/>
                  </a:lnTo>
                  <a:lnTo>
                    <a:pt x="394" y="32"/>
                  </a:lnTo>
                  <a:lnTo>
                    <a:pt x="397" y="30"/>
                  </a:lnTo>
                  <a:lnTo>
                    <a:pt x="402" y="30"/>
                  </a:lnTo>
                  <a:lnTo>
                    <a:pt x="437" y="32"/>
                  </a:lnTo>
                  <a:lnTo>
                    <a:pt x="443" y="32"/>
                  </a:lnTo>
                  <a:lnTo>
                    <a:pt x="444" y="33"/>
                  </a:lnTo>
                  <a:lnTo>
                    <a:pt x="446" y="33"/>
                  </a:lnTo>
                  <a:lnTo>
                    <a:pt x="448" y="33"/>
                  </a:lnTo>
                  <a:lnTo>
                    <a:pt x="455" y="33"/>
                  </a:lnTo>
                  <a:lnTo>
                    <a:pt x="455" y="32"/>
                  </a:lnTo>
                  <a:lnTo>
                    <a:pt x="454" y="30"/>
                  </a:lnTo>
                  <a:lnTo>
                    <a:pt x="413" y="27"/>
                  </a:lnTo>
                  <a:lnTo>
                    <a:pt x="405" y="27"/>
                  </a:lnTo>
                  <a:lnTo>
                    <a:pt x="402" y="27"/>
                  </a:lnTo>
                  <a:lnTo>
                    <a:pt x="397" y="27"/>
                  </a:lnTo>
                  <a:lnTo>
                    <a:pt x="389" y="27"/>
                  </a:lnTo>
                  <a:lnTo>
                    <a:pt x="386" y="27"/>
                  </a:lnTo>
                  <a:lnTo>
                    <a:pt x="381" y="24"/>
                  </a:lnTo>
                  <a:lnTo>
                    <a:pt x="386" y="21"/>
                  </a:lnTo>
                  <a:lnTo>
                    <a:pt x="389" y="21"/>
                  </a:lnTo>
                  <a:lnTo>
                    <a:pt x="396" y="22"/>
                  </a:lnTo>
                  <a:lnTo>
                    <a:pt x="400" y="19"/>
                  </a:lnTo>
                  <a:lnTo>
                    <a:pt x="407" y="17"/>
                  </a:lnTo>
                  <a:lnTo>
                    <a:pt x="414" y="17"/>
                  </a:lnTo>
                  <a:lnTo>
                    <a:pt x="429" y="13"/>
                  </a:lnTo>
                  <a:lnTo>
                    <a:pt x="432" y="13"/>
                  </a:lnTo>
                  <a:lnTo>
                    <a:pt x="435" y="13"/>
                  </a:lnTo>
                  <a:lnTo>
                    <a:pt x="441" y="14"/>
                  </a:lnTo>
                  <a:lnTo>
                    <a:pt x="444" y="14"/>
                  </a:lnTo>
                  <a:lnTo>
                    <a:pt x="448" y="17"/>
                  </a:lnTo>
                  <a:lnTo>
                    <a:pt x="451" y="17"/>
                  </a:lnTo>
                  <a:lnTo>
                    <a:pt x="452" y="17"/>
                  </a:lnTo>
                  <a:lnTo>
                    <a:pt x="455" y="19"/>
                  </a:lnTo>
                  <a:lnTo>
                    <a:pt x="460" y="16"/>
                  </a:lnTo>
                  <a:lnTo>
                    <a:pt x="465" y="13"/>
                  </a:lnTo>
                  <a:lnTo>
                    <a:pt x="470" y="10"/>
                  </a:lnTo>
                  <a:lnTo>
                    <a:pt x="476" y="11"/>
                  </a:lnTo>
                  <a:lnTo>
                    <a:pt x="481" y="13"/>
                  </a:lnTo>
                  <a:lnTo>
                    <a:pt x="484" y="14"/>
                  </a:lnTo>
                  <a:lnTo>
                    <a:pt x="490" y="16"/>
                  </a:lnTo>
                  <a:lnTo>
                    <a:pt x="500" y="22"/>
                  </a:lnTo>
                  <a:lnTo>
                    <a:pt x="501" y="22"/>
                  </a:lnTo>
                  <a:lnTo>
                    <a:pt x="503" y="22"/>
                  </a:lnTo>
                  <a:lnTo>
                    <a:pt x="503" y="21"/>
                  </a:lnTo>
                  <a:lnTo>
                    <a:pt x="503" y="19"/>
                  </a:lnTo>
                  <a:lnTo>
                    <a:pt x="504" y="16"/>
                  </a:lnTo>
                  <a:lnTo>
                    <a:pt x="503" y="16"/>
                  </a:lnTo>
                  <a:lnTo>
                    <a:pt x="495" y="13"/>
                  </a:lnTo>
                  <a:lnTo>
                    <a:pt x="495" y="11"/>
                  </a:lnTo>
                  <a:lnTo>
                    <a:pt x="493" y="10"/>
                  </a:lnTo>
                  <a:lnTo>
                    <a:pt x="493" y="8"/>
                  </a:lnTo>
                  <a:lnTo>
                    <a:pt x="493" y="8"/>
                  </a:lnTo>
                  <a:lnTo>
                    <a:pt x="495" y="6"/>
                  </a:lnTo>
                  <a:lnTo>
                    <a:pt x="501" y="8"/>
                  </a:lnTo>
                  <a:lnTo>
                    <a:pt x="503" y="6"/>
                  </a:lnTo>
                  <a:lnTo>
                    <a:pt x="504" y="6"/>
                  </a:lnTo>
                  <a:lnTo>
                    <a:pt x="506" y="5"/>
                  </a:lnTo>
                  <a:lnTo>
                    <a:pt x="507" y="3"/>
                  </a:lnTo>
                  <a:lnTo>
                    <a:pt x="511" y="3"/>
                  </a:lnTo>
                  <a:lnTo>
                    <a:pt x="515" y="5"/>
                  </a:lnTo>
                  <a:lnTo>
                    <a:pt x="520" y="5"/>
                  </a:lnTo>
                  <a:lnTo>
                    <a:pt x="522" y="5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23" y="3"/>
                  </a:lnTo>
                  <a:lnTo>
                    <a:pt x="541" y="3"/>
                  </a:lnTo>
                  <a:lnTo>
                    <a:pt x="544" y="2"/>
                  </a:lnTo>
                  <a:lnTo>
                    <a:pt x="547" y="2"/>
                  </a:lnTo>
                  <a:lnTo>
                    <a:pt x="552" y="2"/>
                  </a:lnTo>
                  <a:lnTo>
                    <a:pt x="555" y="2"/>
                  </a:lnTo>
                  <a:lnTo>
                    <a:pt x="560" y="3"/>
                  </a:lnTo>
                  <a:lnTo>
                    <a:pt x="564" y="3"/>
                  </a:lnTo>
                  <a:lnTo>
                    <a:pt x="571" y="2"/>
                  </a:lnTo>
                  <a:lnTo>
                    <a:pt x="5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3" name="Freeform 270">
              <a:extLst>
                <a:ext uri="{FF2B5EF4-FFF2-40B4-BE49-F238E27FC236}">
                  <a16:creationId xmlns:a16="http://schemas.microsoft.com/office/drawing/2014/main" id="{F575A16D-830D-41AD-9413-39A75BB5B4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673380" y="4104048"/>
              <a:ext cx="124750" cy="181278"/>
            </a:xfrm>
            <a:custGeom>
              <a:avLst/>
              <a:gdLst>
                <a:gd name="T0" fmla="*/ 47 w 64"/>
                <a:gd name="T1" fmla="*/ 1 h 93"/>
                <a:gd name="T2" fmla="*/ 45 w 64"/>
                <a:gd name="T3" fmla="*/ 6 h 93"/>
                <a:gd name="T4" fmla="*/ 49 w 64"/>
                <a:gd name="T5" fmla="*/ 11 h 93"/>
                <a:gd name="T6" fmla="*/ 52 w 64"/>
                <a:gd name="T7" fmla="*/ 12 h 93"/>
                <a:gd name="T8" fmla="*/ 52 w 64"/>
                <a:gd name="T9" fmla="*/ 18 h 93"/>
                <a:gd name="T10" fmla="*/ 50 w 64"/>
                <a:gd name="T11" fmla="*/ 22 h 93"/>
                <a:gd name="T12" fmla="*/ 52 w 64"/>
                <a:gd name="T13" fmla="*/ 22 h 93"/>
                <a:gd name="T14" fmla="*/ 50 w 64"/>
                <a:gd name="T15" fmla="*/ 25 h 93"/>
                <a:gd name="T16" fmla="*/ 52 w 64"/>
                <a:gd name="T17" fmla="*/ 23 h 93"/>
                <a:gd name="T18" fmla="*/ 55 w 64"/>
                <a:gd name="T19" fmla="*/ 26 h 93"/>
                <a:gd name="T20" fmla="*/ 53 w 64"/>
                <a:gd name="T21" fmla="*/ 33 h 93"/>
                <a:gd name="T22" fmla="*/ 52 w 64"/>
                <a:gd name="T23" fmla="*/ 34 h 93"/>
                <a:gd name="T24" fmla="*/ 57 w 64"/>
                <a:gd name="T25" fmla="*/ 41 h 93"/>
                <a:gd name="T26" fmla="*/ 55 w 64"/>
                <a:gd name="T27" fmla="*/ 44 h 93"/>
                <a:gd name="T28" fmla="*/ 53 w 64"/>
                <a:gd name="T29" fmla="*/ 53 h 93"/>
                <a:gd name="T30" fmla="*/ 55 w 64"/>
                <a:gd name="T31" fmla="*/ 56 h 93"/>
                <a:gd name="T32" fmla="*/ 55 w 64"/>
                <a:gd name="T33" fmla="*/ 59 h 93"/>
                <a:gd name="T34" fmla="*/ 55 w 64"/>
                <a:gd name="T35" fmla="*/ 63 h 93"/>
                <a:gd name="T36" fmla="*/ 57 w 64"/>
                <a:gd name="T37" fmla="*/ 66 h 93"/>
                <a:gd name="T38" fmla="*/ 60 w 64"/>
                <a:gd name="T39" fmla="*/ 69 h 93"/>
                <a:gd name="T40" fmla="*/ 63 w 64"/>
                <a:gd name="T41" fmla="*/ 72 h 93"/>
                <a:gd name="T42" fmla="*/ 63 w 64"/>
                <a:gd name="T43" fmla="*/ 74 h 93"/>
                <a:gd name="T44" fmla="*/ 58 w 64"/>
                <a:gd name="T45" fmla="*/ 78 h 93"/>
                <a:gd name="T46" fmla="*/ 42 w 64"/>
                <a:gd name="T47" fmla="*/ 81 h 93"/>
                <a:gd name="T48" fmla="*/ 31 w 64"/>
                <a:gd name="T49" fmla="*/ 86 h 93"/>
                <a:gd name="T50" fmla="*/ 17 w 64"/>
                <a:gd name="T51" fmla="*/ 93 h 93"/>
                <a:gd name="T52" fmla="*/ 8 w 64"/>
                <a:gd name="T53" fmla="*/ 88 h 93"/>
                <a:gd name="T54" fmla="*/ 1 w 64"/>
                <a:gd name="T55" fmla="*/ 86 h 93"/>
                <a:gd name="T56" fmla="*/ 6 w 64"/>
                <a:gd name="T57" fmla="*/ 86 h 93"/>
                <a:gd name="T58" fmla="*/ 6 w 64"/>
                <a:gd name="T59" fmla="*/ 83 h 93"/>
                <a:gd name="T60" fmla="*/ 4 w 64"/>
                <a:gd name="T61" fmla="*/ 80 h 93"/>
                <a:gd name="T62" fmla="*/ 3 w 64"/>
                <a:gd name="T63" fmla="*/ 75 h 93"/>
                <a:gd name="T64" fmla="*/ 0 w 64"/>
                <a:gd name="T65" fmla="*/ 66 h 93"/>
                <a:gd name="T66" fmla="*/ 0 w 64"/>
                <a:gd name="T67" fmla="*/ 63 h 93"/>
                <a:gd name="T68" fmla="*/ 3 w 64"/>
                <a:gd name="T69" fmla="*/ 56 h 93"/>
                <a:gd name="T70" fmla="*/ 6 w 64"/>
                <a:gd name="T71" fmla="*/ 48 h 93"/>
                <a:gd name="T72" fmla="*/ 8 w 64"/>
                <a:gd name="T73" fmla="*/ 45 h 93"/>
                <a:gd name="T74" fmla="*/ 9 w 64"/>
                <a:gd name="T75" fmla="*/ 44 h 93"/>
                <a:gd name="T76" fmla="*/ 9 w 64"/>
                <a:gd name="T77" fmla="*/ 39 h 93"/>
                <a:gd name="T78" fmla="*/ 9 w 64"/>
                <a:gd name="T79" fmla="*/ 31 h 93"/>
                <a:gd name="T80" fmla="*/ 8 w 64"/>
                <a:gd name="T81" fmla="*/ 28 h 93"/>
                <a:gd name="T82" fmla="*/ 8 w 64"/>
                <a:gd name="T83" fmla="*/ 25 h 93"/>
                <a:gd name="T84" fmla="*/ 6 w 64"/>
                <a:gd name="T85" fmla="*/ 20 h 93"/>
                <a:gd name="T86" fmla="*/ 6 w 64"/>
                <a:gd name="T87" fmla="*/ 14 h 93"/>
                <a:gd name="T88" fmla="*/ 6 w 64"/>
                <a:gd name="T89" fmla="*/ 11 h 93"/>
                <a:gd name="T90" fmla="*/ 4 w 64"/>
                <a:gd name="T91" fmla="*/ 9 h 93"/>
                <a:gd name="T92" fmla="*/ 6 w 64"/>
                <a:gd name="T93" fmla="*/ 3 h 93"/>
                <a:gd name="T94" fmla="*/ 14 w 64"/>
                <a:gd name="T95" fmla="*/ 3 h 93"/>
                <a:gd name="T96" fmla="*/ 25 w 64"/>
                <a:gd name="T97" fmla="*/ 1 h 93"/>
                <a:gd name="T98" fmla="*/ 34 w 64"/>
                <a:gd name="T99" fmla="*/ 3 h 93"/>
                <a:gd name="T100" fmla="*/ 38 w 64"/>
                <a:gd name="T101" fmla="*/ 3 h 93"/>
                <a:gd name="T102" fmla="*/ 41 w 64"/>
                <a:gd name="T103" fmla="*/ 1 h 93"/>
                <a:gd name="T104" fmla="*/ 42 w 64"/>
                <a:gd name="T10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4" h="93">
                  <a:moveTo>
                    <a:pt x="42" y="0"/>
                  </a:moveTo>
                  <a:lnTo>
                    <a:pt x="45" y="0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7" y="3"/>
                  </a:lnTo>
                  <a:lnTo>
                    <a:pt x="45" y="4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45" y="7"/>
                  </a:lnTo>
                  <a:lnTo>
                    <a:pt x="47" y="9"/>
                  </a:lnTo>
                  <a:lnTo>
                    <a:pt x="49" y="9"/>
                  </a:lnTo>
                  <a:lnTo>
                    <a:pt x="49" y="11"/>
                  </a:lnTo>
                  <a:lnTo>
                    <a:pt x="50" y="11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2" y="14"/>
                  </a:lnTo>
                  <a:lnTo>
                    <a:pt x="52" y="17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0" y="22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3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0" y="25"/>
                  </a:lnTo>
                  <a:lnTo>
                    <a:pt x="52" y="23"/>
                  </a:lnTo>
                  <a:lnTo>
                    <a:pt x="53" y="23"/>
                  </a:lnTo>
                  <a:lnTo>
                    <a:pt x="53" y="23"/>
                  </a:lnTo>
                  <a:lnTo>
                    <a:pt x="55" y="25"/>
                  </a:lnTo>
                  <a:lnTo>
                    <a:pt x="55" y="26"/>
                  </a:lnTo>
                  <a:lnTo>
                    <a:pt x="53" y="28"/>
                  </a:lnTo>
                  <a:lnTo>
                    <a:pt x="53" y="29"/>
                  </a:lnTo>
                  <a:lnTo>
                    <a:pt x="53" y="31"/>
                  </a:lnTo>
                  <a:lnTo>
                    <a:pt x="53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3" y="36"/>
                  </a:lnTo>
                  <a:lnTo>
                    <a:pt x="53" y="37"/>
                  </a:lnTo>
                  <a:lnTo>
                    <a:pt x="55" y="39"/>
                  </a:lnTo>
                  <a:lnTo>
                    <a:pt x="57" y="41"/>
                  </a:lnTo>
                  <a:lnTo>
                    <a:pt x="57" y="41"/>
                  </a:lnTo>
                  <a:lnTo>
                    <a:pt x="57" y="42"/>
                  </a:lnTo>
                  <a:lnTo>
                    <a:pt x="55" y="42"/>
                  </a:lnTo>
                  <a:lnTo>
                    <a:pt x="55" y="44"/>
                  </a:lnTo>
                  <a:lnTo>
                    <a:pt x="55" y="50"/>
                  </a:lnTo>
                  <a:lnTo>
                    <a:pt x="53" y="52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7" y="55"/>
                  </a:lnTo>
                  <a:lnTo>
                    <a:pt x="55" y="56"/>
                  </a:lnTo>
                  <a:lnTo>
                    <a:pt x="55" y="58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59"/>
                  </a:lnTo>
                  <a:lnTo>
                    <a:pt x="55" y="61"/>
                  </a:lnTo>
                  <a:lnTo>
                    <a:pt x="55" y="61"/>
                  </a:lnTo>
                  <a:lnTo>
                    <a:pt x="55" y="63"/>
                  </a:lnTo>
                  <a:lnTo>
                    <a:pt x="55" y="63"/>
                  </a:lnTo>
                  <a:lnTo>
                    <a:pt x="55" y="64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7"/>
                  </a:lnTo>
                  <a:lnTo>
                    <a:pt x="58" y="67"/>
                  </a:lnTo>
                  <a:lnTo>
                    <a:pt x="58" y="69"/>
                  </a:lnTo>
                  <a:lnTo>
                    <a:pt x="60" y="69"/>
                  </a:lnTo>
                  <a:lnTo>
                    <a:pt x="61" y="69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2"/>
                  </a:lnTo>
                  <a:lnTo>
                    <a:pt x="64" y="72"/>
                  </a:lnTo>
                  <a:lnTo>
                    <a:pt x="64" y="74"/>
                  </a:lnTo>
                  <a:lnTo>
                    <a:pt x="63" y="74"/>
                  </a:lnTo>
                  <a:lnTo>
                    <a:pt x="61" y="74"/>
                  </a:lnTo>
                  <a:lnTo>
                    <a:pt x="61" y="75"/>
                  </a:lnTo>
                  <a:lnTo>
                    <a:pt x="61" y="77"/>
                  </a:lnTo>
                  <a:lnTo>
                    <a:pt x="58" y="78"/>
                  </a:lnTo>
                  <a:lnTo>
                    <a:pt x="57" y="78"/>
                  </a:lnTo>
                  <a:lnTo>
                    <a:pt x="50" y="78"/>
                  </a:lnTo>
                  <a:lnTo>
                    <a:pt x="45" y="80"/>
                  </a:lnTo>
                  <a:lnTo>
                    <a:pt x="42" y="81"/>
                  </a:lnTo>
                  <a:lnTo>
                    <a:pt x="39" y="83"/>
                  </a:lnTo>
                  <a:lnTo>
                    <a:pt x="38" y="85"/>
                  </a:lnTo>
                  <a:lnTo>
                    <a:pt x="34" y="85"/>
                  </a:lnTo>
                  <a:lnTo>
                    <a:pt x="31" y="86"/>
                  </a:lnTo>
                  <a:lnTo>
                    <a:pt x="25" y="88"/>
                  </a:lnTo>
                  <a:lnTo>
                    <a:pt x="23" y="89"/>
                  </a:lnTo>
                  <a:lnTo>
                    <a:pt x="22" y="91"/>
                  </a:lnTo>
                  <a:lnTo>
                    <a:pt x="17" y="93"/>
                  </a:lnTo>
                  <a:lnTo>
                    <a:pt x="17" y="93"/>
                  </a:lnTo>
                  <a:lnTo>
                    <a:pt x="14" y="91"/>
                  </a:lnTo>
                  <a:lnTo>
                    <a:pt x="12" y="89"/>
                  </a:lnTo>
                  <a:lnTo>
                    <a:pt x="8" y="88"/>
                  </a:lnTo>
                  <a:lnTo>
                    <a:pt x="4" y="88"/>
                  </a:lnTo>
                  <a:lnTo>
                    <a:pt x="3" y="88"/>
                  </a:lnTo>
                  <a:lnTo>
                    <a:pt x="1" y="88"/>
                  </a:lnTo>
                  <a:lnTo>
                    <a:pt x="1" y="86"/>
                  </a:lnTo>
                  <a:lnTo>
                    <a:pt x="3" y="86"/>
                  </a:lnTo>
                  <a:lnTo>
                    <a:pt x="4" y="86"/>
                  </a:lnTo>
                  <a:lnTo>
                    <a:pt x="4" y="86"/>
                  </a:lnTo>
                  <a:lnTo>
                    <a:pt x="6" y="86"/>
                  </a:lnTo>
                  <a:lnTo>
                    <a:pt x="6" y="86"/>
                  </a:lnTo>
                  <a:lnTo>
                    <a:pt x="6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8" y="83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80"/>
                  </a:lnTo>
                  <a:lnTo>
                    <a:pt x="4" y="78"/>
                  </a:lnTo>
                  <a:lnTo>
                    <a:pt x="3" y="78"/>
                  </a:lnTo>
                  <a:lnTo>
                    <a:pt x="3" y="77"/>
                  </a:lnTo>
                  <a:lnTo>
                    <a:pt x="3" y="75"/>
                  </a:lnTo>
                  <a:lnTo>
                    <a:pt x="1" y="74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1" y="61"/>
                  </a:lnTo>
                  <a:lnTo>
                    <a:pt x="3" y="58"/>
                  </a:lnTo>
                  <a:lnTo>
                    <a:pt x="3" y="58"/>
                  </a:lnTo>
                  <a:lnTo>
                    <a:pt x="3" y="56"/>
                  </a:lnTo>
                  <a:lnTo>
                    <a:pt x="3" y="56"/>
                  </a:lnTo>
                  <a:lnTo>
                    <a:pt x="4" y="53"/>
                  </a:lnTo>
                  <a:lnTo>
                    <a:pt x="4" y="5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47"/>
                  </a:lnTo>
                  <a:lnTo>
                    <a:pt x="6" y="47"/>
                  </a:lnTo>
                  <a:lnTo>
                    <a:pt x="8" y="45"/>
                  </a:lnTo>
                  <a:lnTo>
                    <a:pt x="9" y="45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9" y="44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9" y="39"/>
                  </a:lnTo>
                  <a:lnTo>
                    <a:pt x="9" y="34"/>
                  </a:lnTo>
                  <a:lnTo>
                    <a:pt x="9" y="34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8" y="31"/>
                  </a:lnTo>
                  <a:lnTo>
                    <a:pt x="8" y="29"/>
                  </a:lnTo>
                  <a:lnTo>
                    <a:pt x="8" y="29"/>
                  </a:lnTo>
                  <a:lnTo>
                    <a:pt x="8" y="28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8" y="25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6" y="22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8" y="18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6" y="11"/>
                  </a:lnTo>
                  <a:lnTo>
                    <a:pt x="4" y="9"/>
                  </a:lnTo>
                  <a:lnTo>
                    <a:pt x="4" y="7"/>
                  </a:lnTo>
                  <a:lnTo>
                    <a:pt x="4" y="6"/>
                  </a:lnTo>
                  <a:lnTo>
                    <a:pt x="6" y="3"/>
                  </a:lnTo>
                  <a:lnTo>
                    <a:pt x="6" y="3"/>
                  </a:lnTo>
                  <a:lnTo>
                    <a:pt x="8" y="3"/>
                  </a:lnTo>
                  <a:lnTo>
                    <a:pt x="8" y="3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9" y="3"/>
                  </a:lnTo>
                  <a:lnTo>
                    <a:pt x="23" y="3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8" y="3"/>
                  </a:lnTo>
                  <a:lnTo>
                    <a:pt x="31" y="1"/>
                  </a:lnTo>
                  <a:lnTo>
                    <a:pt x="33" y="1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8" y="3"/>
                  </a:lnTo>
                  <a:lnTo>
                    <a:pt x="39" y="3"/>
                  </a:lnTo>
                  <a:lnTo>
                    <a:pt x="39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4" name="Freeform 271">
              <a:extLst>
                <a:ext uri="{FF2B5EF4-FFF2-40B4-BE49-F238E27FC236}">
                  <a16:creationId xmlns:a16="http://schemas.microsoft.com/office/drawing/2014/main" id="{B7C7FE40-33D1-4F21-8B06-90D025A0BD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25109" y="4254137"/>
              <a:ext cx="83817" cy="103309"/>
            </a:xfrm>
            <a:custGeom>
              <a:avLst/>
              <a:gdLst>
                <a:gd name="T0" fmla="*/ 17 w 43"/>
                <a:gd name="T1" fmla="*/ 3 h 53"/>
                <a:gd name="T2" fmla="*/ 25 w 43"/>
                <a:gd name="T3" fmla="*/ 6 h 53"/>
                <a:gd name="T4" fmla="*/ 32 w 43"/>
                <a:gd name="T5" fmla="*/ 11 h 53"/>
                <a:gd name="T6" fmla="*/ 33 w 43"/>
                <a:gd name="T7" fmla="*/ 14 h 53"/>
                <a:gd name="T8" fmla="*/ 35 w 43"/>
                <a:gd name="T9" fmla="*/ 14 h 53"/>
                <a:gd name="T10" fmla="*/ 38 w 43"/>
                <a:gd name="T11" fmla="*/ 17 h 53"/>
                <a:gd name="T12" fmla="*/ 38 w 43"/>
                <a:gd name="T13" fmla="*/ 20 h 53"/>
                <a:gd name="T14" fmla="*/ 38 w 43"/>
                <a:gd name="T15" fmla="*/ 20 h 53"/>
                <a:gd name="T16" fmla="*/ 39 w 43"/>
                <a:gd name="T17" fmla="*/ 20 h 53"/>
                <a:gd name="T18" fmla="*/ 39 w 43"/>
                <a:gd name="T19" fmla="*/ 17 h 53"/>
                <a:gd name="T20" fmla="*/ 41 w 43"/>
                <a:gd name="T21" fmla="*/ 17 h 53"/>
                <a:gd name="T22" fmla="*/ 43 w 43"/>
                <a:gd name="T23" fmla="*/ 23 h 53"/>
                <a:gd name="T24" fmla="*/ 43 w 43"/>
                <a:gd name="T25" fmla="*/ 25 h 53"/>
                <a:gd name="T26" fmla="*/ 43 w 43"/>
                <a:gd name="T27" fmla="*/ 25 h 53"/>
                <a:gd name="T28" fmla="*/ 41 w 43"/>
                <a:gd name="T29" fmla="*/ 27 h 53"/>
                <a:gd name="T30" fmla="*/ 39 w 43"/>
                <a:gd name="T31" fmla="*/ 28 h 53"/>
                <a:gd name="T32" fmla="*/ 39 w 43"/>
                <a:gd name="T33" fmla="*/ 30 h 53"/>
                <a:gd name="T34" fmla="*/ 38 w 43"/>
                <a:gd name="T35" fmla="*/ 31 h 53"/>
                <a:gd name="T36" fmla="*/ 36 w 43"/>
                <a:gd name="T37" fmla="*/ 34 h 53"/>
                <a:gd name="T38" fmla="*/ 35 w 43"/>
                <a:gd name="T39" fmla="*/ 38 h 53"/>
                <a:gd name="T40" fmla="*/ 33 w 43"/>
                <a:gd name="T41" fmla="*/ 39 h 53"/>
                <a:gd name="T42" fmla="*/ 32 w 43"/>
                <a:gd name="T43" fmla="*/ 41 h 53"/>
                <a:gd name="T44" fmla="*/ 32 w 43"/>
                <a:gd name="T45" fmla="*/ 42 h 53"/>
                <a:gd name="T46" fmla="*/ 30 w 43"/>
                <a:gd name="T47" fmla="*/ 47 h 53"/>
                <a:gd name="T48" fmla="*/ 28 w 43"/>
                <a:gd name="T49" fmla="*/ 49 h 53"/>
                <a:gd name="T50" fmla="*/ 27 w 43"/>
                <a:gd name="T51" fmla="*/ 50 h 53"/>
                <a:gd name="T52" fmla="*/ 25 w 43"/>
                <a:gd name="T53" fmla="*/ 52 h 53"/>
                <a:gd name="T54" fmla="*/ 24 w 43"/>
                <a:gd name="T55" fmla="*/ 52 h 53"/>
                <a:gd name="T56" fmla="*/ 21 w 43"/>
                <a:gd name="T57" fmla="*/ 52 h 53"/>
                <a:gd name="T58" fmla="*/ 21 w 43"/>
                <a:gd name="T59" fmla="*/ 52 h 53"/>
                <a:gd name="T60" fmla="*/ 19 w 43"/>
                <a:gd name="T61" fmla="*/ 50 h 53"/>
                <a:gd name="T62" fmla="*/ 17 w 43"/>
                <a:gd name="T63" fmla="*/ 50 h 53"/>
                <a:gd name="T64" fmla="*/ 16 w 43"/>
                <a:gd name="T65" fmla="*/ 50 h 53"/>
                <a:gd name="T66" fmla="*/ 13 w 43"/>
                <a:gd name="T67" fmla="*/ 50 h 53"/>
                <a:gd name="T68" fmla="*/ 13 w 43"/>
                <a:gd name="T69" fmla="*/ 50 h 53"/>
                <a:gd name="T70" fmla="*/ 11 w 43"/>
                <a:gd name="T71" fmla="*/ 50 h 53"/>
                <a:gd name="T72" fmla="*/ 10 w 43"/>
                <a:gd name="T73" fmla="*/ 52 h 53"/>
                <a:gd name="T74" fmla="*/ 8 w 43"/>
                <a:gd name="T75" fmla="*/ 53 h 53"/>
                <a:gd name="T76" fmla="*/ 6 w 43"/>
                <a:gd name="T77" fmla="*/ 52 h 53"/>
                <a:gd name="T78" fmla="*/ 3 w 43"/>
                <a:gd name="T79" fmla="*/ 52 h 53"/>
                <a:gd name="T80" fmla="*/ 2 w 43"/>
                <a:gd name="T81" fmla="*/ 50 h 53"/>
                <a:gd name="T82" fmla="*/ 0 w 43"/>
                <a:gd name="T83" fmla="*/ 50 h 53"/>
                <a:gd name="T84" fmla="*/ 2 w 43"/>
                <a:gd name="T85" fmla="*/ 50 h 53"/>
                <a:gd name="T86" fmla="*/ 2 w 43"/>
                <a:gd name="T87" fmla="*/ 49 h 53"/>
                <a:gd name="T88" fmla="*/ 5 w 43"/>
                <a:gd name="T89" fmla="*/ 44 h 53"/>
                <a:gd name="T90" fmla="*/ 6 w 43"/>
                <a:gd name="T91" fmla="*/ 42 h 53"/>
                <a:gd name="T92" fmla="*/ 6 w 43"/>
                <a:gd name="T93" fmla="*/ 38 h 53"/>
                <a:gd name="T94" fmla="*/ 8 w 43"/>
                <a:gd name="T95" fmla="*/ 36 h 53"/>
                <a:gd name="T96" fmla="*/ 10 w 43"/>
                <a:gd name="T97" fmla="*/ 33 h 53"/>
                <a:gd name="T98" fmla="*/ 10 w 43"/>
                <a:gd name="T99" fmla="*/ 31 h 53"/>
                <a:gd name="T100" fmla="*/ 8 w 43"/>
                <a:gd name="T101" fmla="*/ 30 h 53"/>
                <a:gd name="T102" fmla="*/ 6 w 43"/>
                <a:gd name="T103" fmla="*/ 28 h 53"/>
                <a:gd name="T104" fmla="*/ 5 w 43"/>
                <a:gd name="T105" fmla="*/ 25 h 53"/>
                <a:gd name="T106" fmla="*/ 3 w 43"/>
                <a:gd name="T107" fmla="*/ 23 h 53"/>
                <a:gd name="T108" fmla="*/ 3 w 43"/>
                <a:gd name="T109" fmla="*/ 22 h 53"/>
                <a:gd name="T110" fmla="*/ 3 w 43"/>
                <a:gd name="T111" fmla="*/ 20 h 53"/>
                <a:gd name="T112" fmla="*/ 3 w 43"/>
                <a:gd name="T113" fmla="*/ 17 h 53"/>
                <a:gd name="T114" fmla="*/ 2 w 43"/>
                <a:gd name="T115" fmla="*/ 16 h 53"/>
                <a:gd name="T116" fmla="*/ 2 w 43"/>
                <a:gd name="T117" fmla="*/ 12 h 53"/>
                <a:gd name="T118" fmla="*/ 3 w 43"/>
                <a:gd name="T119" fmla="*/ 11 h 53"/>
                <a:gd name="T120" fmla="*/ 6 w 43"/>
                <a:gd name="T121" fmla="*/ 8 h 53"/>
                <a:gd name="T122" fmla="*/ 8 w 43"/>
                <a:gd name="T123" fmla="*/ 6 h 53"/>
                <a:gd name="T124" fmla="*/ 10 w 43"/>
                <a:gd name="T125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3" h="53">
                  <a:moveTo>
                    <a:pt x="11" y="0"/>
                  </a:moveTo>
                  <a:lnTo>
                    <a:pt x="17" y="3"/>
                  </a:lnTo>
                  <a:lnTo>
                    <a:pt x="19" y="4"/>
                  </a:lnTo>
                  <a:lnTo>
                    <a:pt x="25" y="6"/>
                  </a:lnTo>
                  <a:lnTo>
                    <a:pt x="27" y="8"/>
                  </a:lnTo>
                  <a:lnTo>
                    <a:pt x="32" y="11"/>
                  </a:lnTo>
                  <a:lnTo>
                    <a:pt x="33" y="12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5" y="14"/>
                  </a:lnTo>
                  <a:lnTo>
                    <a:pt x="38" y="16"/>
                  </a:lnTo>
                  <a:lnTo>
                    <a:pt x="38" y="17"/>
                  </a:lnTo>
                  <a:lnTo>
                    <a:pt x="38" y="19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9" y="20"/>
                  </a:lnTo>
                  <a:lnTo>
                    <a:pt x="39" y="19"/>
                  </a:lnTo>
                  <a:lnTo>
                    <a:pt x="39" y="17"/>
                  </a:lnTo>
                  <a:lnTo>
                    <a:pt x="41" y="17"/>
                  </a:lnTo>
                  <a:lnTo>
                    <a:pt x="41" y="17"/>
                  </a:lnTo>
                  <a:lnTo>
                    <a:pt x="43" y="22"/>
                  </a:lnTo>
                  <a:lnTo>
                    <a:pt x="43" y="23"/>
                  </a:lnTo>
                  <a:lnTo>
                    <a:pt x="43" y="23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39" y="28"/>
                  </a:lnTo>
                  <a:lnTo>
                    <a:pt x="39" y="30"/>
                  </a:lnTo>
                  <a:lnTo>
                    <a:pt x="39" y="30"/>
                  </a:lnTo>
                  <a:lnTo>
                    <a:pt x="38" y="30"/>
                  </a:lnTo>
                  <a:lnTo>
                    <a:pt x="38" y="31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35" y="36"/>
                  </a:lnTo>
                  <a:lnTo>
                    <a:pt x="35" y="38"/>
                  </a:lnTo>
                  <a:lnTo>
                    <a:pt x="33" y="38"/>
                  </a:lnTo>
                  <a:lnTo>
                    <a:pt x="33" y="39"/>
                  </a:lnTo>
                  <a:lnTo>
                    <a:pt x="33" y="39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0" y="45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8" y="49"/>
                  </a:lnTo>
                  <a:lnTo>
                    <a:pt x="28" y="50"/>
                  </a:lnTo>
                  <a:lnTo>
                    <a:pt x="27" y="50"/>
                  </a:lnTo>
                  <a:lnTo>
                    <a:pt x="25" y="50"/>
                  </a:lnTo>
                  <a:lnTo>
                    <a:pt x="25" y="52"/>
                  </a:lnTo>
                  <a:lnTo>
                    <a:pt x="24" y="52"/>
                  </a:lnTo>
                  <a:lnTo>
                    <a:pt x="24" y="52"/>
                  </a:lnTo>
                  <a:lnTo>
                    <a:pt x="22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21" y="52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9" y="50"/>
                  </a:lnTo>
                  <a:lnTo>
                    <a:pt x="17" y="50"/>
                  </a:lnTo>
                  <a:lnTo>
                    <a:pt x="16" y="52"/>
                  </a:lnTo>
                  <a:lnTo>
                    <a:pt x="16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2"/>
                  </a:lnTo>
                  <a:lnTo>
                    <a:pt x="8" y="52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6" y="52"/>
                  </a:lnTo>
                  <a:lnTo>
                    <a:pt x="5" y="52"/>
                  </a:lnTo>
                  <a:lnTo>
                    <a:pt x="3" y="52"/>
                  </a:lnTo>
                  <a:lnTo>
                    <a:pt x="2" y="52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2" y="49"/>
                  </a:lnTo>
                  <a:lnTo>
                    <a:pt x="3" y="49"/>
                  </a:lnTo>
                  <a:lnTo>
                    <a:pt x="5" y="44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6" y="41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8" y="36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8" y="31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8"/>
                  </a:lnTo>
                  <a:lnTo>
                    <a:pt x="5" y="28"/>
                  </a:lnTo>
                  <a:lnTo>
                    <a:pt x="5" y="25"/>
                  </a:lnTo>
                  <a:lnTo>
                    <a:pt x="5" y="23"/>
                  </a:lnTo>
                  <a:lnTo>
                    <a:pt x="3" y="23"/>
                  </a:lnTo>
                  <a:lnTo>
                    <a:pt x="3" y="23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3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6"/>
                  </a:lnTo>
                  <a:lnTo>
                    <a:pt x="2" y="16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3" y="12"/>
                  </a:lnTo>
                  <a:lnTo>
                    <a:pt x="3" y="11"/>
                  </a:lnTo>
                  <a:lnTo>
                    <a:pt x="5" y="9"/>
                  </a:lnTo>
                  <a:lnTo>
                    <a:pt x="6" y="8"/>
                  </a:lnTo>
                  <a:lnTo>
                    <a:pt x="6" y="6"/>
                  </a:lnTo>
                  <a:lnTo>
                    <a:pt x="8" y="6"/>
                  </a:lnTo>
                  <a:lnTo>
                    <a:pt x="10" y="1"/>
                  </a:lnTo>
                  <a:lnTo>
                    <a:pt x="1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5" name="Freeform 272">
              <a:extLst>
                <a:ext uri="{FF2B5EF4-FFF2-40B4-BE49-F238E27FC236}">
                  <a16:creationId xmlns:a16="http://schemas.microsoft.com/office/drawing/2014/main" id="{8AD9789A-3F5B-45DA-B2FF-15F3ECBC82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89694" y="3113843"/>
              <a:ext cx="191024" cy="83817"/>
            </a:xfrm>
            <a:custGeom>
              <a:avLst/>
              <a:gdLst>
                <a:gd name="T0" fmla="*/ 8 w 98"/>
                <a:gd name="T1" fmla="*/ 0 h 43"/>
                <a:gd name="T2" fmla="*/ 14 w 98"/>
                <a:gd name="T3" fmla="*/ 2 h 43"/>
                <a:gd name="T4" fmla="*/ 22 w 98"/>
                <a:gd name="T5" fmla="*/ 5 h 43"/>
                <a:gd name="T6" fmla="*/ 32 w 98"/>
                <a:gd name="T7" fmla="*/ 7 h 43"/>
                <a:gd name="T8" fmla="*/ 36 w 98"/>
                <a:gd name="T9" fmla="*/ 5 h 43"/>
                <a:gd name="T10" fmla="*/ 41 w 98"/>
                <a:gd name="T11" fmla="*/ 7 h 43"/>
                <a:gd name="T12" fmla="*/ 44 w 98"/>
                <a:gd name="T13" fmla="*/ 8 h 43"/>
                <a:gd name="T14" fmla="*/ 52 w 98"/>
                <a:gd name="T15" fmla="*/ 13 h 43"/>
                <a:gd name="T16" fmla="*/ 55 w 98"/>
                <a:gd name="T17" fmla="*/ 14 h 43"/>
                <a:gd name="T18" fmla="*/ 55 w 98"/>
                <a:gd name="T19" fmla="*/ 16 h 43"/>
                <a:gd name="T20" fmla="*/ 59 w 98"/>
                <a:gd name="T21" fmla="*/ 18 h 43"/>
                <a:gd name="T22" fmla="*/ 62 w 98"/>
                <a:gd name="T23" fmla="*/ 16 h 43"/>
                <a:gd name="T24" fmla="*/ 66 w 98"/>
                <a:gd name="T25" fmla="*/ 14 h 43"/>
                <a:gd name="T26" fmla="*/ 70 w 98"/>
                <a:gd name="T27" fmla="*/ 16 h 43"/>
                <a:gd name="T28" fmla="*/ 73 w 98"/>
                <a:gd name="T29" fmla="*/ 14 h 43"/>
                <a:gd name="T30" fmla="*/ 76 w 98"/>
                <a:gd name="T31" fmla="*/ 16 h 43"/>
                <a:gd name="T32" fmla="*/ 82 w 98"/>
                <a:gd name="T33" fmla="*/ 18 h 43"/>
                <a:gd name="T34" fmla="*/ 84 w 98"/>
                <a:gd name="T35" fmla="*/ 21 h 43"/>
                <a:gd name="T36" fmla="*/ 84 w 98"/>
                <a:gd name="T37" fmla="*/ 24 h 43"/>
                <a:gd name="T38" fmla="*/ 87 w 98"/>
                <a:gd name="T39" fmla="*/ 27 h 43"/>
                <a:gd name="T40" fmla="*/ 90 w 98"/>
                <a:gd name="T41" fmla="*/ 27 h 43"/>
                <a:gd name="T42" fmla="*/ 93 w 98"/>
                <a:gd name="T43" fmla="*/ 29 h 43"/>
                <a:gd name="T44" fmla="*/ 92 w 98"/>
                <a:gd name="T45" fmla="*/ 32 h 43"/>
                <a:gd name="T46" fmla="*/ 90 w 98"/>
                <a:gd name="T47" fmla="*/ 32 h 43"/>
                <a:gd name="T48" fmla="*/ 90 w 98"/>
                <a:gd name="T49" fmla="*/ 33 h 43"/>
                <a:gd name="T50" fmla="*/ 93 w 98"/>
                <a:gd name="T51" fmla="*/ 36 h 43"/>
                <a:gd name="T52" fmla="*/ 98 w 98"/>
                <a:gd name="T53" fmla="*/ 40 h 43"/>
                <a:gd name="T54" fmla="*/ 95 w 98"/>
                <a:gd name="T55" fmla="*/ 43 h 43"/>
                <a:gd name="T56" fmla="*/ 93 w 98"/>
                <a:gd name="T57" fmla="*/ 43 h 43"/>
                <a:gd name="T58" fmla="*/ 88 w 98"/>
                <a:gd name="T59" fmla="*/ 41 h 43"/>
                <a:gd name="T60" fmla="*/ 85 w 98"/>
                <a:gd name="T61" fmla="*/ 40 h 43"/>
                <a:gd name="T62" fmla="*/ 84 w 98"/>
                <a:gd name="T63" fmla="*/ 38 h 43"/>
                <a:gd name="T64" fmla="*/ 76 w 98"/>
                <a:gd name="T65" fmla="*/ 36 h 43"/>
                <a:gd name="T66" fmla="*/ 71 w 98"/>
                <a:gd name="T67" fmla="*/ 40 h 43"/>
                <a:gd name="T68" fmla="*/ 71 w 98"/>
                <a:gd name="T69" fmla="*/ 41 h 43"/>
                <a:gd name="T70" fmla="*/ 62 w 98"/>
                <a:gd name="T71" fmla="*/ 41 h 43"/>
                <a:gd name="T72" fmla="*/ 57 w 98"/>
                <a:gd name="T73" fmla="*/ 41 h 43"/>
                <a:gd name="T74" fmla="*/ 52 w 98"/>
                <a:gd name="T75" fmla="*/ 43 h 43"/>
                <a:gd name="T76" fmla="*/ 51 w 98"/>
                <a:gd name="T77" fmla="*/ 41 h 43"/>
                <a:gd name="T78" fmla="*/ 49 w 98"/>
                <a:gd name="T79" fmla="*/ 41 h 43"/>
                <a:gd name="T80" fmla="*/ 46 w 98"/>
                <a:gd name="T81" fmla="*/ 40 h 43"/>
                <a:gd name="T82" fmla="*/ 46 w 98"/>
                <a:gd name="T83" fmla="*/ 38 h 43"/>
                <a:gd name="T84" fmla="*/ 41 w 98"/>
                <a:gd name="T85" fmla="*/ 35 h 43"/>
                <a:gd name="T86" fmla="*/ 38 w 98"/>
                <a:gd name="T87" fmla="*/ 35 h 43"/>
                <a:gd name="T88" fmla="*/ 36 w 98"/>
                <a:gd name="T89" fmla="*/ 36 h 43"/>
                <a:gd name="T90" fmla="*/ 33 w 98"/>
                <a:gd name="T91" fmla="*/ 36 h 43"/>
                <a:gd name="T92" fmla="*/ 29 w 98"/>
                <a:gd name="T93" fmla="*/ 35 h 43"/>
                <a:gd name="T94" fmla="*/ 25 w 98"/>
                <a:gd name="T95" fmla="*/ 36 h 43"/>
                <a:gd name="T96" fmla="*/ 25 w 98"/>
                <a:gd name="T97" fmla="*/ 32 h 43"/>
                <a:gd name="T98" fmla="*/ 27 w 98"/>
                <a:gd name="T99" fmla="*/ 27 h 43"/>
                <a:gd name="T100" fmla="*/ 22 w 98"/>
                <a:gd name="T101" fmla="*/ 16 h 43"/>
                <a:gd name="T102" fmla="*/ 16 w 98"/>
                <a:gd name="T103" fmla="*/ 11 h 43"/>
                <a:gd name="T104" fmla="*/ 8 w 98"/>
                <a:gd name="T105" fmla="*/ 7 h 43"/>
                <a:gd name="T106" fmla="*/ 2 w 98"/>
                <a:gd name="T10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8" h="43">
                  <a:moveTo>
                    <a:pt x="3" y="0"/>
                  </a:move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3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4" y="5"/>
                  </a:lnTo>
                  <a:lnTo>
                    <a:pt x="30" y="7"/>
                  </a:lnTo>
                  <a:lnTo>
                    <a:pt x="32" y="7"/>
                  </a:lnTo>
                  <a:lnTo>
                    <a:pt x="32" y="7"/>
                  </a:lnTo>
                  <a:lnTo>
                    <a:pt x="33" y="5"/>
                  </a:lnTo>
                  <a:lnTo>
                    <a:pt x="36" y="5"/>
                  </a:lnTo>
                  <a:lnTo>
                    <a:pt x="38" y="7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3" y="7"/>
                  </a:lnTo>
                  <a:lnTo>
                    <a:pt x="44" y="8"/>
                  </a:lnTo>
                  <a:lnTo>
                    <a:pt x="44" y="8"/>
                  </a:lnTo>
                  <a:lnTo>
                    <a:pt x="46" y="10"/>
                  </a:lnTo>
                  <a:lnTo>
                    <a:pt x="49" y="11"/>
                  </a:lnTo>
                  <a:lnTo>
                    <a:pt x="52" y="13"/>
                  </a:lnTo>
                  <a:lnTo>
                    <a:pt x="54" y="13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5" y="16"/>
                  </a:lnTo>
                  <a:lnTo>
                    <a:pt x="57" y="18"/>
                  </a:lnTo>
                  <a:lnTo>
                    <a:pt x="59" y="18"/>
                  </a:lnTo>
                  <a:lnTo>
                    <a:pt x="59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3" y="14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8" y="14"/>
                  </a:lnTo>
                  <a:lnTo>
                    <a:pt x="70" y="14"/>
                  </a:lnTo>
                  <a:lnTo>
                    <a:pt x="70" y="16"/>
                  </a:lnTo>
                  <a:lnTo>
                    <a:pt x="71" y="14"/>
                  </a:lnTo>
                  <a:lnTo>
                    <a:pt x="71" y="14"/>
                  </a:lnTo>
                  <a:lnTo>
                    <a:pt x="73" y="14"/>
                  </a:lnTo>
                  <a:lnTo>
                    <a:pt x="74" y="14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7" y="18"/>
                  </a:lnTo>
                  <a:lnTo>
                    <a:pt x="81" y="18"/>
                  </a:lnTo>
                  <a:lnTo>
                    <a:pt x="82" y="18"/>
                  </a:lnTo>
                  <a:lnTo>
                    <a:pt x="84" y="18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4" y="24"/>
                  </a:lnTo>
                  <a:lnTo>
                    <a:pt x="85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8" y="27"/>
                  </a:lnTo>
                  <a:lnTo>
                    <a:pt x="90" y="27"/>
                  </a:lnTo>
                  <a:lnTo>
                    <a:pt x="90" y="27"/>
                  </a:lnTo>
                  <a:lnTo>
                    <a:pt x="92" y="27"/>
                  </a:lnTo>
                  <a:lnTo>
                    <a:pt x="93" y="29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3" y="30"/>
                  </a:lnTo>
                  <a:lnTo>
                    <a:pt x="92" y="32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0" y="33"/>
                  </a:lnTo>
                  <a:lnTo>
                    <a:pt x="92" y="33"/>
                  </a:lnTo>
                  <a:lnTo>
                    <a:pt x="92" y="35"/>
                  </a:lnTo>
                  <a:lnTo>
                    <a:pt x="93" y="36"/>
                  </a:lnTo>
                  <a:lnTo>
                    <a:pt x="95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8" y="40"/>
                  </a:lnTo>
                  <a:lnTo>
                    <a:pt x="96" y="41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2" y="41"/>
                  </a:lnTo>
                  <a:lnTo>
                    <a:pt x="90" y="41"/>
                  </a:lnTo>
                  <a:lnTo>
                    <a:pt x="88" y="41"/>
                  </a:lnTo>
                  <a:lnTo>
                    <a:pt x="88" y="41"/>
                  </a:lnTo>
                  <a:lnTo>
                    <a:pt x="87" y="41"/>
                  </a:lnTo>
                  <a:lnTo>
                    <a:pt x="85" y="40"/>
                  </a:lnTo>
                  <a:lnTo>
                    <a:pt x="84" y="40"/>
                  </a:lnTo>
                  <a:lnTo>
                    <a:pt x="84" y="40"/>
                  </a:lnTo>
                  <a:lnTo>
                    <a:pt x="84" y="38"/>
                  </a:lnTo>
                  <a:lnTo>
                    <a:pt x="79" y="36"/>
                  </a:lnTo>
                  <a:lnTo>
                    <a:pt x="77" y="36"/>
                  </a:lnTo>
                  <a:lnTo>
                    <a:pt x="76" y="36"/>
                  </a:lnTo>
                  <a:lnTo>
                    <a:pt x="73" y="40"/>
                  </a:lnTo>
                  <a:lnTo>
                    <a:pt x="73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0"/>
                  </a:lnTo>
                  <a:lnTo>
                    <a:pt x="71" y="41"/>
                  </a:lnTo>
                  <a:lnTo>
                    <a:pt x="66" y="41"/>
                  </a:lnTo>
                  <a:lnTo>
                    <a:pt x="66" y="41"/>
                  </a:lnTo>
                  <a:lnTo>
                    <a:pt x="62" y="41"/>
                  </a:lnTo>
                  <a:lnTo>
                    <a:pt x="62" y="41"/>
                  </a:lnTo>
                  <a:lnTo>
                    <a:pt x="60" y="41"/>
                  </a:lnTo>
                  <a:lnTo>
                    <a:pt x="57" y="41"/>
                  </a:lnTo>
                  <a:lnTo>
                    <a:pt x="55" y="41"/>
                  </a:lnTo>
                  <a:lnTo>
                    <a:pt x="54" y="43"/>
                  </a:lnTo>
                  <a:lnTo>
                    <a:pt x="52" y="43"/>
                  </a:lnTo>
                  <a:lnTo>
                    <a:pt x="51" y="43"/>
                  </a:lnTo>
                  <a:lnTo>
                    <a:pt x="51" y="43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49" y="41"/>
                  </a:lnTo>
                  <a:lnTo>
                    <a:pt x="49" y="41"/>
                  </a:lnTo>
                  <a:lnTo>
                    <a:pt x="47" y="41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38"/>
                  </a:lnTo>
                  <a:lnTo>
                    <a:pt x="43" y="36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1" y="35"/>
                  </a:lnTo>
                  <a:lnTo>
                    <a:pt x="40" y="33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8" y="35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5" y="36"/>
                  </a:lnTo>
                  <a:lnTo>
                    <a:pt x="33" y="36"/>
                  </a:lnTo>
                  <a:lnTo>
                    <a:pt x="33" y="36"/>
                  </a:lnTo>
                  <a:lnTo>
                    <a:pt x="32" y="35"/>
                  </a:lnTo>
                  <a:lnTo>
                    <a:pt x="29" y="35"/>
                  </a:lnTo>
                  <a:lnTo>
                    <a:pt x="27" y="36"/>
                  </a:lnTo>
                  <a:lnTo>
                    <a:pt x="27" y="36"/>
                  </a:lnTo>
                  <a:lnTo>
                    <a:pt x="25" y="36"/>
                  </a:lnTo>
                  <a:lnTo>
                    <a:pt x="24" y="35"/>
                  </a:lnTo>
                  <a:lnTo>
                    <a:pt x="22" y="35"/>
                  </a:lnTo>
                  <a:lnTo>
                    <a:pt x="25" y="32"/>
                  </a:lnTo>
                  <a:lnTo>
                    <a:pt x="27" y="30"/>
                  </a:lnTo>
                  <a:lnTo>
                    <a:pt x="27" y="29"/>
                  </a:lnTo>
                  <a:lnTo>
                    <a:pt x="27" y="27"/>
                  </a:lnTo>
                  <a:lnTo>
                    <a:pt x="25" y="24"/>
                  </a:lnTo>
                  <a:lnTo>
                    <a:pt x="24" y="21"/>
                  </a:lnTo>
                  <a:lnTo>
                    <a:pt x="22" y="16"/>
                  </a:lnTo>
                  <a:lnTo>
                    <a:pt x="22" y="14"/>
                  </a:lnTo>
                  <a:lnTo>
                    <a:pt x="18" y="13"/>
                  </a:lnTo>
                  <a:lnTo>
                    <a:pt x="16" y="11"/>
                  </a:lnTo>
                  <a:lnTo>
                    <a:pt x="13" y="8"/>
                  </a:lnTo>
                  <a:lnTo>
                    <a:pt x="8" y="8"/>
                  </a:lnTo>
                  <a:lnTo>
                    <a:pt x="8" y="7"/>
                  </a:lnTo>
                  <a:lnTo>
                    <a:pt x="3" y="3"/>
                  </a:lnTo>
                  <a:lnTo>
                    <a:pt x="0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6" name="Freeform 273">
              <a:extLst>
                <a:ext uri="{FF2B5EF4-FFF2-40B4-BE49-F238E27FC236}">
                  <a16:creationId xmlns:a16="http://schemas.microsoft.com/office/drawing/2014/main" id="{305AFA78-BFA9-4441-B813-42008E878F4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390" y="4072860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3 w 3"/>
                <a:gd name="T5" fmla="*/ 3 h 3"/>
                <a:gd name="T6" fmla="*/ 2 w 3"/>
                <a:gd name="T7" fmla="*/ 3 h 3"/>
                <a:gd name="T8" fmla="*/ 0 w 3"/>
                <a:gd name="T9" fmla="*/ 3 h 3"/>
                <a:gd name="T10" fmla="*/ 2 w 3"/>
                <a:gd name="T11" fmla="*/ 3 h 3"/>
                <a:gd name="T12" fmla="*/ 2 w 3"/>
                <a:gd name="T13" fmla="*/ 1 h 3"/>
                <a:gd name="T14" fmla="*/ 2 w 3"/>
                <a:gd name="T15" fmla="*/ 1 h 3"/>
                <a:gd name="T16" fmla="*/ 3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2" y="3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7" name="Freeform 274">
              <a:extLst>
                <a:ext uri="{FF2B5EF4-FFF2-40B4-BE49-F238E27FC236}">
                  <a16:creationId xmlns:a16="http://schemas.microsoft.com/office/drawing/2014/main" id="{A5451423-1FE7-4DA3-A32C-8042A5DDBD4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0596" y="4351598"/>
              <a:ext cx="163735" cy="175430"/>
            </a:xfrm>
            <a:custGeom>
              <a:avLst/>
              <a:gdLst>
                <a:gd name="T0" fmla="*/ 52 w 84"/>
                <a:gd name="T1" fmla="*/ 0 h 90"/>
                <a:gd name="T2" fmla="*/ 63 w 84"/>
                <a:gd name="T3" fmla="*/ 0 h 90"/>
                <a:gd name="T4" fmla="*/ 65 w 84"/>
                <a:gd name="T5" fmla="*/ 6 h 90"/>
                <a:gd name="T6" fmla="*/ 65 w 84"/>
                <a:gd name="T7" fmla="*/ 14 h 90"/>
                <a:gd name="T8" fmla="*/ 66 w 84"/>
                <a:gd name="T9" fmla="*/ 16 h 90"/>
                <a:gd name="T10" fmla="*/ 79 w 84"/>
                <a:gd name="T11" fmla="*/ 14 h 90"/>
                <a:gd name="T12" fmla="*/ 82 w 84"/>
                <a:gd name="T13" fmla="*/ 21 h 90"/>
                <a:gd name="T14" fmla="*/ 81 w 84"/>
                <a:gd name="T15" fmla="*/ 24 h 90"/>
                <a:gd name="T16" fmla="*/ 76 w 84"/>
                <a:gd name="T17" fmla="*/ 27 h 90"/>
                <a:gd name="T18" fmla="*/ 74 w 84"/>
                <a:gd name="T19" fmla="*/ 35 h 90"/>
                <a:gd name="T20" fmla="*/ 79 w 84"/>
                <a:gd name="T21" fmla="*/ 38 h 90"/>
                <a:gd name="T22" fmla="*/ 84 w 84"/>
                <a:gd name="T23" fmla="*/ 43 h 90"/>
                <a:gd name="T24" fmla="*/ 82 w 84"/>
                <a:gd name="T25" fmla="*/ 54 h 90"/>
                <a:gd name="T26" fmla="*/ 82 w 84"/>
                <a:gd name="T27" fmla="*/ 60 h 90"/>
                <a:gd name="T28" fmla="*/ 79 w 84"/>
                <a:gd name="T29" fmla="*/ 65 h 90"/>
                <a:gd name="T30" fmla="*/ 77 w 84"/>
                <a:gd name="T31" fmla="*/ 68 h 90"/>
                <a:gd name="T32" fmla="*/ 74 w 84"/>
                <a:gd name="T33" fmla="*/ 68 h 90"/>
                <a:gd name="T34" fmla="*/ 71 w 84"/>
                <a:gd name="T35" fmla="*/ 65 h 90"/>
                <a:gd name="T36" fmla="*/ 62 w 84"/>
                <a:gd name="T37" fmla="*/ 66 h 90"/>
                <a:gd name="T38" fmla="*/ 57 w 84"/>
                <a:gd name="T39" fmla="*/ 60 h 90"/>
                <a:gd name="T40" fmla="*/ 54 w 84"/>
                <a:gd name="T41" fmla="*/ 63 h 90"/>
                <a:gd name="T42" fmla="*/ 54 w 84"/>
                <a:gd name="T43" fmla="*/ 66 h 90"/>
                <a:gd name="T44" fmla="*/ 43 w 84"/>
                <a:gd name="T45" fmla="*/ 68 h 90"/>
                <a:gd name="T46" fmla="*/ 41 w 84"/>
                <a:gd name="T47" fmla="*/ 71 h 90"/>
                <a:gd name="T48" fmla="*/ 41 w 84"/>
                <a:gd name="T49" fmla="*/ 74 h 90"/>
                <a:gd name="T50" fmla="*/ 41 w 84"/>
                <a:gd name="T51" fmla="*/ 79 h 90"/>
                <a:gd name="T52" fmla="*/ 46 w 84"/>
                <a:gd name="T53" fmla="*/ 82 h 90"/>
                <a:gd name="T54" fmla="*/ 46 w 84"/>
                <a:gd name="T55" fmla="*/ 85 h 90"/>
                <a:gd name="T56" fmla="*/ 41 w 84"/>
                <a:gd name="T57" fmla="*/ 87 h 90"/>
                <a:gd name="T58" fmla="*/ 35 w 84"/>
                <a:gd name="T59" fmla="*/ 87 h 90"/>
                <a:gd name="T60" fmla="*/ 27 w 84"/>
                <a:gd name="T61" fmla="*/ 82 h 90"/>
                <a:gd name="T62" fmla="*/ 14 w 84"/>
                <a:gd name="T63" fmla="*/ 69 h 90"/>
                <a:gd name="T64" fmla="*/ 18 w 84"/>
                <a:gd name="T65" fmla="*/ 69 h 90"/>
                <a:gd name="T66" fmla="*/ 13 w 84"/>
                <a:gd name="T67" fmla="*/ 66 h 90"/>
                <a:gd name="T68" fmla="*/ 8 w 84"/>
                <a:gd name="T69" fmla="*/ 60 h 90"/>
                <a:gd name="T70" fmla="*/ 8 w 84"/>
                <a:gd name="T71" fmla="*/ 60 h 90"/>
                <a:gd name="T72" fmla="*/ 5 w 84"/>
                <a:gd name="T73" fmla="*/ 54 h 90"/>
                <a:gd name="T74" fmla="*/ 11 w 84"/>
                <a:gd name="T75" fmla="*/ 57 h 90"/>
                <a:gd name="T76" fmla="*/ 8 w 84"/>
                <a:gd name="T77" fmla="*/ 55 h 90"/>
                <a:gd name="T78" fmla="*/ 8 w 84"/>
                <a:gd name="T79" fmla="*/ 54 h 90"/>
                <a:gd name="T80" fmla="*/ 2 w 84"/>
                <a:gd name="T81" fmla="*/ 47 h 90"/>
                <a:gd name="T82" fmla="*/ 3 w 84"/>
                <a:gd name="T83" fmla="*/ 43 h 90"/>
                <a:gd name="T84" fmla="*/ 8 w 84"/>
                <a:gd name="T85" fmla="*/ 38 h 90"/>
                <a:gd name="T86" fmla="*/ 10 w 84"/>
                <a:gd name="T87" fmla="*/ 29 h 90"/>
                <a:gd name="T88" fmla="*/ 14 w 84"/>
                <a:gd name="T89" fmla="*/ 32 h 90"/>
                <a:gd name="T90" fmla="*/ 14 w 84"/>
                <a:gd name="T91" fmla="*/ 30 h 90"/>
                <a:gd name="T92" fmla="*/ 8 w 84"/>
                <a:gd name="T93" fmla="*/ 24 h 90"/>
                <a:gd name="T94" fmla="*/ 13 w 84"/>
                <a:gd name="T95" fmla="*/ 25 h 90"/>
                <a:gd name="T96" fmla="*/ 13 w 84"/>
                <a:gd name="T97" fmla="*/ 19 h 90"/>
                <a:gd name="T98" fmla="*/ 16 w 84"/>
                <a:gd name="T99" fmla="*/ 19 h 90"/>
                <a:gd name="T100" fmla="*/ 19 w 84"/>
                <a:gd name="T101" fmla="*/ 19 h 90"/>
                <a:gd name="T102" fmla="*/ 35 w 84"/>
                <a:gd name="T103" fmla="*/ 19 h 90"/>
                <a:gd name="T104" fmla="*/ 38 w 84"/>
                <a:gd name="T105" fmla="*/ 8 h 90"/>
                <a:gd name="T106" fmla="*/ 38 w 84"/>
                <a:gd name="T107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" h="90">
                  <a:moveTo>
                    <a:pt x="41" y="0"/>
                  </a:moveTo>
                  <a:lnTo>
                    <a:pt x="46" y="0"/>
                  </a:lnTo>
                  <a:lnTo>
                    <a:pt x="49" y="0"/>
                  </a:lnTo>
                  <a:lnTo>
                    <a:pt x="49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7" y="2"/>
                  </a:lnTo>
                  <a:lnTo>
                    <a:pt x="60" y="2"/>
                  </a:lnTo>
                  <a:lnTo>
                    <a:pt x="63" y="0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66" y="2"/>
                  </a:lnTo>
                  <a:lnTo>
                    <a:pt x="66" y="3"/>
                  </a:lnTo>
                  <a:lnTo>
                    <a:pt x="65" y="6"/>
                  </a:lnTo>
                  <a:lnTo>
                    <a:pt x="65" y="8"/>
                  </a:lnTo>
                  <a:lnTo>
                    <a:pt x="63" y="10"/>
                  </a:lnTo>
                  <a:lnTo>
                    <a:pt x="65" y="11"/>
                  </a:lnTo>
                  <a:lnTo>
                    <a:pt x="65" y="13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4"/>
                  </a:lnTo>
                  <a:lnTo>
                    <a:pt x="65" y="16"/>
                  </a:lnTo>
                  <a:lnTo>
                    <a:pt x="65" y="16"/>
                  </a:lnTo>
                  <a:lnTo>
                    <a:pt x="66" y="16"/>
                  </a:lnTo>
                  <a:lnTo>
                    <a:pt x="70" y="14"/>
                  </a:lnTo>
                  <a:lnTo>
                    <a:pt x="73" y="13"/>
                  </a:lnTo>
                  <a:lnTo>
                    <a:pt x="74" y="13"/>
                  </a:lnTo>
                  <a:lnTo>
                    <a:pt x="77" y="13"/>
                  </a:lnTo>
                  <a:lnTo>
                    <a:pt x="79" y="14"/>
                  </a:lnTo>
                  <a:lnTo>
                    <a:pt x="79" y="14"/>
                  </a:lnTo>
                  <a:lnTo>
                    <a:pt x="81" y="17"/>
                  </a:lnTo>
                  <a:lnTo>
                    <a:pt x="81" y="17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2" y="22"/>
                  </a:lnTo>
                  <a:lnTo>
                    <a:pt x="81" y="24"/>
                  </a:lnTo>
                  <a:lnTo>
                    <a:pt x="81" y="24"/>
                  </a:lnTo>
                  <a:lnTo>
                    <a:pt x="81" y="25"/>
                  </a:lnTo>
                  <a:lnTo>
                    <a:pt x="79" y="25"/>
                  </a:lnTo>
                  <a:lnTo>
                    <a:pt x="77" y="25"/>
                  </a:lnTo>
                  <a:lnTo>
                    <a:pt x="77" y="25"/>
                  </a:lnTo>
                  <a:lnTo>
                    <a:pt x="76" y="27"/>
                  </a:lnTo>
                  <a:lnTo>
                    <a:pt x="76" y="29"/>
                  </a:lnTo>
                  <a:lnTo>
                    <a:pt x="74" y="29"/>
                  </a:lnTo>
                  <a:lnTo>
                    <a:pt x="74" y="30"/>
                  </a:lnTo>
                  <a:lnTo>
                    <a:pt x="74" y="32"/>
                  </a:lnTo>
                  <a:lnTo>
                    <a:pt x="74" y="35"/>
                  </a:lnTo>
                  <a:lnTo>
                    <a:pt x="74" y="36"/>
                  </a:lnTo>
                  <a:lnTo>
                    <a:pt x="74" y="36"/>
                  </a:lnTo>
                  <a:lnTo>
                    <a:pt x="77" y="38"/>
                  </a:lnTo>
                  <a:lnTo>
                    <a:pt x="77" y="38"/>
                  </a:lnTo>
                  <a:lnTo>
                    <a:pt x="79" y="38"/>
                  </a:lnTo>
                  <a:lnTo>
                    <a:pt x="79" y="40"/>
                  </a:lnTo>
                  <a:lnTo>
                    <a:pt x="81" y="40"/>
                  </a:lnTo>
                  <a:lnTo>
                    <a:pt x="82" y="41"/>
                  </a:lnTo>
                  <a:lnTo>
                    <a:pt x="82" y="41"/>
                  </a:lnTo>
                  <a:lnTo>
                    <a:pt x="84" y="43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2" y="49"/>
                  </a:lnTo>
                  <a:lnTo>
                    <a:pt x="82" y="51"/>
                  </a:lnTo>
                  <a:lnTo>
                    <a:pt x="82" y="54"/>
                  </a:lnTo>
                  <a:lnTo>
                    <a:pt x="82" y="55"/>
                  </a:lnTo>
                  <a:lnTo>
                    <a:pt x="82" y="57"/>
                  </a:lnTo>
                  <a:lnTo>
                    <a:pt x="82" y="57"/>
                  </a:lnTo>
                  <a:lnTo>
                    <a:pt x="82" y="58"/>
                  </a:lnTo>
                  <a:lnTo>
                    <a:pt x="82" y="60"/>
                  </a:lnTo>
                  <a:lnTo>
                    <a:pt x="81" y="62"/>
                  </a:lnTo>
                  <a:lnTo>
                    <a:pt x="81" y="62"/>
                  </a:lnTo>
                  <a:lnTo>
                    <a:pt x="79" y="62"/>
                  </a:lnTo>
                  <a:lnTo>
                    <a:pt x="79" y="63"/>
                  </a:lnTo>
                  <a:lnTo>
                    <a:pt x="79" y="65"/>
                  </a:lnTo>
                  <a:lnTo>
                    <a:pt x="79" y="65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8"/>
                  </a:lnTo>
                  <a:lnTo>
                    <a:pt x="77" y="68"/>
                  </a:lnTo>
                  <a:lnTo>
                    <a:pt x="77" y="69"/>
                  </a:lnTo>
                  <a:lnTo>
                    <a:pt x="76" y="69"/>
                  </a:lnTo>
                  <a:lnTo>
                    <a:pt x="74" y="69"/>
                  </a:lnTo>
                  <a:lnTo>
                    <a:pt x="74" y="68"/>
                  </a:lnTo>
                  <a:lnTo>
                    <a:pt x="74" y="68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73" y="65"/>
                  </a:lnTo>
                  <a:lnTo>
                    <a:pt x="73" y="65"/>
                  </a:lnTo>
                  <a:lnTo>
                    <a:pt x="71" y="65"/>
                  </a:lnTo>
                  <a:lnTo>
                    <a:pt x="71" y="66"/>
                  </a:lnTo>
                  <a:lnTo>
                    <a:pt x="68" y="68"/>
                  </a:lnTo>
                  <a:lnTo>
                    <a:pt x="66" y="68"/>
                  </a:lnTo>
                  <a:lnTo>
                    <a:pt x="63" y="68"/>
                  </a:lnTo>
                  <a:lnTo>
                    <a:pt x="62" y="66"/>
                  </a:lnTo>
                  <a:lnTo>
                    <a:pt x="60" y="65"/>
                  </a:lnTo>
                  <a:lnTo>
                    <a:pt x="60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60"/>
                  </a:lnTo>
                  <a:lnTo>
                    <a:pt x="55" y="60"/>
                  </a:lnTo>
                  <a:lnTo>
                    <a:pt x="54" y="60"/>
                  </a:lnTo>
                  <a:lnTo>
                    <a:pt x="54" y="62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5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68"/>
                  </a:lnTo>
                  <a:lnTo>
                    <a:pt x="48" y="68"/>
                  </a:lnTo>
                  <a:lnTo>
                    <a:pt x="46" y="66"/>
                  </a:lnTo>
                  <a:lnTo>
                    <a:pt x="46" y="66"/>
                  </a:lnTo>
                  <a:lnTo>
                    <a:pt x="43" y="68"/>
                  </a:lnTo>
                  <a:lnTo>
                    <a:pt x="41" y="68"/>
                  </a:lnTo>
                  <a:lnTo>
                    <a:pt x="41" y="66"/>
                  </a:lnTo>
                  <a:lnTo>
                    <a:pt x="41" y="68"/>
                  </a:lnTo>
                  <a:lnTo>
                    <a:pt x="41" y="68"/>
                  </a:lnTo>
                  <a:lnTo>
                    <a:pt x="41" y="71"/>
                  </a:lnTo>
                  <a:lnTo>
                    <a:pt x="41" y="71"/>
                  </a:lnTo>
                  <a:lnTo>
                    <a:pt x="41" y="73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1" y="74"/>
                  </a:lnTo>
                  <a:lnTo>
                    <a:pt x="43" y="76"/>
                  </a:lnTo>
                  <a:lnTo>
                    <a:pt x="44" y="76"/>
                  </a:lnTo>
                  <a:lnTo>
                    <a:pt x="44" y="76"/>
                  </a:lnTo>
                  <a:lnTo>
                    <a:pt x="43" y="77"/>
                  </a:lnTo>
                  <a:lnTo>
                    <a:pt x="41" y="79"/>
                  </a:lnTo>
                  <a:lnTo>
                    <a:pt x="43" y="79"/>
                  </a:lnTo>
                  <a:lnTo>
                    <a:pt x="44" y="79"/>
                  </a:lnTo>
                  <a:lnTo>
                    <a:pt x="46" y="81"/>
                  </a:lnTo>
                  <a:lnTo>
                    <a:pt x="46" y="81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6" y="84"/>
                  </a:lnTo>
                  <a:lnTo>
                    <a:pt x="44" y="84"/>
                  </a:lnTo>
                  <a:lnTo>
                    <a:pt x="44" y="85"/>
                  </a:lnTo>
                  <a:lnTo>
                    <a:pt x="46" y="85"/>
                  </a:lnTo>
                  <a:lnTo>
                    <a:pt x="46" y="85"/>
                  </a:lnTo>
                  <a:lnTo>
                    <a:pt x="44" y="87"/>
                  </a:lnTo>
                  <a:lnTo>
                    <a:pt x="44" y="87"/>
                  </a:lnTo>
                  <a:lnTo>
                    <a:pt x="43" y="87"/>
                  </a:lnTo>
                  <a:lnTo>
                    <a:pt x="41" y="87"/>
                  </a:lnTo>
                  <a:lnTo>
                    <a:pt x="41" y="84"/>
                  </a:lnTo>
                  <a:lnTo>
                    <a:pt x="40" y="84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5" y="87"/>
                  </a:lnTo>
                  <a:lnTo>
                    <a:pt x="35" y="90"/>
                  </a:lnTo>
                  <a:lnTo>
                    <a:pt x="33" y="88"/>
                  </a:lnTo>
                  <a:lnTo>
                    <a:pt x="32" y="85"/>
                  </a:lnTo>
                  <a:lnTo>
                    <a:pt x="30" y="85"/>
                  </a:lnTo>
                  <a:lnTo>
                    <a:pt x="27" y="82"/>
                  </a:lnTo>
                  <a:lnTo>
                    <a:pt x="27" y="81"/>
                  </a:lnTo>
                  <a:lnTo>
                    <a:pt x="24" y="77"/>
                  </a:lnTo>
                  <a:lnTo>
                    <a:pt x="19" y="73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8" y="71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8" y="69"/>
                  </a:lnTo>
                  <a:lnTo>
                    <a:pt x="16" y="68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13" y="68"/>
                  </a:lnTo>
                  <a:lnTo>
                    <a:pt x="13" y="66"/>
                  </a:lnTo>
                  <a:lnTo>
                    <a:pt x="13" y="65"/>
                  </a:lnTo>
                  <a:lnTo>
                    <a:pt x="11" y="65"/>
                  </a:lnTo>
                  <a:lnTo>
                    <a:pt x="10" y="63"/>
                  </a:lnTo>
                  <a:lnTo>
                    <a:pt x="10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2"/>
                  </a:lnTo>
                  <a:lnTo>
                    <a:pt x="11" y="62"/>
                  </a:lnTo>
                  <a:lnTo>
                    <a:pt x="11" y="60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7" y="55"/>
                  </a:lnTo>
                  <a:lnTo>
                    <a:pt x="5" y="54"/>
                  </a:lnTo>
                  <a:lnTo>
                    <a:pt x="5" y="52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1" y="57"/>
                  </a:lnTo>
                  <a:lnTo>
                    <a:pt x="11" y="55"/>
                  </a:lnTo>
                  <a:lnTo>
                    <a:pt x="10" y="55"/>
                  </a:lnTo>
                  <a:lnTo>
                    <a:pt x="10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5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2"/>
                  </a:lnTo>
                  <a:lnTo>
                    <a:pt x="8" y="54"/>
                  </a:lnTo>
                  <a:lnTo>
                    <a:pt x="7" y="54"/>
                  </a:lnTo>
                  <a:lnTo>
                    <a:pt x="5" y="52"/>
                  </a:lnTo>
                  <a:lnTo>
                    <a:pt x="3" y="49"/>
                  </a:lnTo>
                  <a:lnTo>
                    <a:pt x="2" y="47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0" y="41"/>
                  </a:lnTo>
                  <a:lnTo>
                    <a:pt x="0" y="43"/>
                  </a:lnTo>
                  <a:lnTo>
                    <a:pt x="2" y="44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5" y="43"/>
                  </a:lnTo>
                  <a:lnTo>
                    <a:pt x="5" y="43"/>
                  </a:lnTo>
                  <a:lnTo>
                    <a:pt x="7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2"/>
                  </a:lnTo>
                  <a:lnTo>
                    <a:pt x="8" y="29"/>
                  </a:lnTo>
                  <a:lnTo>
                    <a:pt x="10" y="29"/>
                  </a:lnTo>
                  <a:lnTo>
                    <a:pt x="10" y="29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4" y="32"/>
                  </a:lnTo>
                  <a:lnTo>
                    <a:pt x="16" y="33"/>
                  </a:lnTo>
                  <a:lnTo>
                    <a:pt x="16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4" y="30"/>
                  </a:lnTo>
                  <a:lnTo>
                    <a:pt x="11" y="29"/>
                  </a:lnTo>
                  <a:lnTo>
                    <a:pt x="11" y="29"/>
                  </a:lnTo>
                  <a:lnTo>
                    <a:pt x="10" y="27"/>
                  </a:lnTo>
                  <a:lnTo>
                    <a:pt x="8" y="25"/>
                  </a:lnTo>
                  <a:lnTo>
                    <a:pt x="8" y="24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1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4"/>
                  </a:lnTo>
                  <a:lnTo>
                    <a:pt x="13" y="22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4" y="17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6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9"/>
                  </a:lnTo>
                  <a:lnTo>
                    <a:pt x="22" y="19"/>
                  </a:lnTo>
                  <a:lnTo>
                    <a:pt x="27" y="19"/>
                  </a:lnTo>
                  <a:lnTo>
                    <a:pt x="30" y="19"/>
                  </a:lnTo>
                  <a:lnTo>
                    <a:pt x="35" y="19"/>
                  </a:lnTo>
                  <a:lnTo>
                    <a:pt x="38" y="19"/>
                  </a:lnTo>
                  <a:lnTo>
                    <a:pt x="38" y="17"/>
                  </a:lnTo>
                  <a:lnTo>
                    <a:pt x="38" y="14"/>
                  </a:lnTo>
                  <a:lnTo>
                    <a:pt x="38" y="11"/>
                  </a:lnTo>
                  <a:lnTo>
                    <a:pt x="38" y="8"/>
                  </a:lnTo>
                  <a:lnTo>
                    <a:pt x="38" y="5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8" name="Freeform 275">
              <a:extLst>
                <a:ext uri="{FF2B5EF4-FFF2-40B4-BE49-F238E27FC236}">
                  <a16:creationId xmlns:a16="http://schemas.microsoft.com/office/drawing/2014/main" id="{4F3C1DB1-E582-41A9-AC83-5B1821C7E4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30497" y="2844851"/>
              <a:ext cx="401540" cy="343063"/>
            </a:xfrm>
            <a:custGeom>
              <a:avLst/>
              <a:gdLst>
                <a:gd name="T0" fmla="*/ 206 w 206"/>
                <a:gd name="T1" fmla="*/ 162 h 176"/>
                <a:gd name="T2" fmla="*/ 197 w 206"/>
                <a:gd name="T3" fmla="*/ 173 h 176"/>
                <a:gd name="T4" fmla="*/ 195 w 206"/>
                <a:gd name="T5" fmla="*/ 167 h 176"/>
                <a:gd name="T6" fmla="*/ 194 w 206"/>
                <a:gd name="T7" fmla="*/ 160 h 176"/>
                <a:gd name="T8" fmla="*/ 200 w 206"/>
                <a:gd name="T9" fmla="*/ 154 h 176"/>
                <a:gd name="T10" fmla="*/ 205 w 206"/>
                <a:gd name="T11" fmla="*/ 148 h 176"/>
                <a:gd name="T12" fmla="*/ 105 w 206"/>
                <a:gd name="T13" fmla="*/ 0 h 176"/>
                <a:gd name="T14" fmla="*/ 112 w 206"/>
                <a:gd name="T15" fmla="*/ 7 h 176"/>
                <a:gd name="T16" fmla="*/ 121 w 206"/>
                <a:gd name="T17" fmla="*/ 12 h 176"/>
                <a:gd name="T18" fmla="*/ 129 w 206"/>
                <a:gd name="T19" fmla="*/ 15 h 176"/>
                <a:gd name="T20" fmla="*/ 129 w 206"/>
                <a:gd name="T21" fmla="*/ 22 h 176"/>
                <a:gd name="T22" fmla="*/ 138 w 206"/>
                <a:gd name="T23" fmla="*/ 22 h 176"/>
                <a:gd name="T24" fmla="*/ 145 w 206"/>
                <a:gd name="T25" fmla="*/ 28 h 176"/>
                <a:gd name="T26" fmla="*/ 154 w 206"/>
                <a:gd name="T27" fmla="*/ 31 h 176"/>
                <a:gd name="T28" fmla="*/ 162 w 206"/>
                <a:gd name="T29" fmla="*/ 31 h 176"/>
                <a:gd name="T30" fmla="*/ 170 w 206"/>
                <a:gd name="T31" fmla="*/ 36 h 176"/>
                <a:gd name="T32" fmla="*/ 178 w 206"/>
                <a:gd name="T33" fmla="*/ 37 h 176"/>
                <a:gd name="T34" fmla="*/ 181 w 206"/>
                <a:gd name="T35" fmla="*/ 48 h 176"/>
                <a:gd name="T36" fmla="*/ 179 w 206"/>
                <a:gd name="T37" fmla="*/ 66 h 176"/>
                <a:gd name="T38" fmla="*/ 170 w 206"/>
                <a:gd name="T39" fmla="*/ 67 h 176"/>
                <a:gd name="T40" fmla="*/ 165 w 206"/>
                <a:gd name="T41" fmla="*/ 75 h 176"/>
                <a:gd name="T42" fmla="*/ 157 w 206"/>
                <a:gd name="T43" fmla="*/ 85 h 176"/>
                <a:gd name="T44" fmla="*/ 157 w 206"/>
                <a:gd name="T45" fmla="*/ 91 h 176"/>
                <a:gd name="T46" fmla="*/ 167 w 206"/>
                <a:gd name="T47" fmla="*/ 86 h 176"/>
                <a:gd name="T48" fmla="*/ 170 w 206"/>
                <a:gd name="T49" fmla="*/ 96 h 176"/>
                <a:gd name="T50" fmla="*/ 172 w 206"/>
                <a:gd name="T51" fmla="*/ 105 h 176"/>
                <a:gd name="T52" fmla="*/ 165 w 206"/>
                <a:gd name="T53" fmla="*/ 111 h 176"/>
                <a:gd name="T54" fmla="*/ 170 w 206"/>
                <a:gd name="T55" fmla="*/ 118 h 176"/>
                <a:gd name="T56" fmla="*/ 172 w 206"/>
                <a:gd name="T57" fmla="*/ 127 h 176"/>
                <a:gd name="T58" fmla="*/ 176 w 206"/>
                <a:gd name="T59" fmla="*/ 132 h 176"/>
                <a:gd name="T60" fmla="*/ 173 w 206"/>
                <a:gd name="T61" fmla="*/ 137 h 176"/>
                <a:gd name="T62" fmla="*/ 153 w 206"/>
                <a:gd name="T63" fmla="*/ 146 h 176"/>
                <a:gd name="T64" fmla="*/ 140 w 206"/>
                <a:gd name="T65" fmla="*/ 140 h 176"/>
                <a:gd name="T66" fmla="*/ 131 w 206"/>
                <a:gd name="T67" fmla="*/ 140 h 176"/>
                <a:gd name="T68" fmla="*/ 113 w 206"/>
                <a:gd name="T69" fmla="*/ 149 h 176"/>
                <a:gd name="T70" fmla="*/ 108 w 206"/>
                <a:gd name="T71" fmla="*/ 157 h 176"/>
                <a:gd name="T72" fmla="*/ 97 w 206"/>
                <a:gd name="T73" fmla="*/ 159 h 176"/>
                <a:gd name="T74" fmla="*/ 91 w 206"/>
                <a:gd name="T75" fmla="*/ 154 h 176"/>
                <a:gd name="T76" fmla="*/ 79 w 206"/>
                <a:gd name="T77" fmla="*/ 151 h 176"/>
                <a:gd name="T78" fmla="*/ 67 w 206"/>
                <a:gd name="T79" fmla="*/ 152 h 176"/>
                <a:gd name="T80" fmla="*/ 58 w 206"/>
                <a:gd name="T81" fmla="*/ 149 h 176"/>
                <a:gd name="T82" fmla="*/ 49 w 206"/>
                <a:gd name="T83" fmla="*/ 146 h 176"/>
                <a:gd name="T84" fmla="*/ 45 w 206"/>
                <a:gd name="T85" fmla="*/ 143 h 176"/>
                <a:gd name="T86" fmla="*/ 52 w 206"/>
                <a:gd name="T87" fmla="*/ 118 h 176"/>
                <a:gd name="T88" fmla="*/ 56 w 206"/>
                <a:gd name="T89" fmla="*/ 105 h 176"/>
                <a:gd name="T90" fmla="*/ 52 w 206"/>
                <a:gd name="T91" fmla="*/ 100 h 176"/>
                <a:gd name="T92" fmla="*/ 52 w 206"/>
                <a:gd name="T93" fmla="*/ 89 h 176"/>
                <a:gd name="T94" fmla="*/ 39 w 206"/>
                <a:gd name="T95" fmla="*/ 74 h 176"/>
                <a:gd name="T96" fmla="*/ 34 w 206"/>
                <a:gd name="T97" fmla="*/ 70 h 176"/>
                <a:gd name="T98" fmla="*/ 28 w 206"/>
                <a:gd name="T99" fmla="*/ 66 h 176"/>
                <a:gd name="T100" fmla="*/ 20 w 206"/>
                <a:gd name="T101" fmla="*/ 63 h 176"/>
                <a:gd name="T102" fmla="*/ 1 w 206"/>
                <a:gd name="T103" fmla="*/ 56 h 176"/>
                <a:gd name="T104" fmla="*/ 4 w 206"/>
                <a:gd name="T105" fmla="*/ 53 h 176"/>
                <a:gd name="T106" fmla="*/ 1 w 206"/>
                <a:gd name="T107" fmla="*/ 48 h 176"/>
                <a:gd name="T108" fmla="*/ 30 w 206"/>
                <a:gd name="T109" fmla="*/ 48 h 176"/>
                <a:gd name="T110" fmla="*/ 47 w 206"/>
                <a:gd name="T111" fmla="*/ 45 h 176"/>
                <a:gd name="T112" fmla="*/ 49 w 206"/>
                <a:gd name="T113" fmla="*/ 26 h 176"/>
                <a:gd name="T114" fmla="*/ 69 w 206"/>
                <a:gd name="T115" fmla="*/ 33 h 176"/>
                <a:gd name="T116" fmla="*/ 82 w 206"/>
                <a:gd name="T117" fmla="*/ 22 h 176"/>
                <a:gd name="T118" fmla="*/ 94 w 206"/>
                <a:gd name="T119" fmla="*/ 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76">
                  <a:moveTo>
                    <a:pt x="205" y="148"/>
                  </a:moveTo>
                  <a:lnTo>
                    <a:pt x="206" y="148"/>
                  </a:lnTo>
                  <a:lnTo>
                    <a:pt x="206" y="149"/>
                  </a:lnTo>
                  <a:lnTo>
                    <a:pt x="206" y="149"/>
                  </a:lnTo>
                  <a:lnTo>
                    <a:pt x="206" y="151"/>
                  </a:lnTo>
                  <a:lnTo>
                    <a:pt x="205" y="154"/>
                  </a:lnTo>
                  <a:lnTo>
                    <a:pt x="206" y="154"/>
                  </a:lnTo>
                  <a:lnTo>
                    <a:pt x="206" y="154"/>
                  </a:lnTo>
                  <a:lnTo>
                    <a:pt x="206" y="156"/>
                  </a:lnTo>
                  <a:lnTo>
                    <a:pt x="206" y="162"/>
                  </a:lnTo>
                  <a:lnTo>
                    <a:pt x="206" y="163"/>
                  </a:lnTo>
                  <a:lnTo>
                    <a:pt x="205" y="165"/>
                  </a:lnTo>
                  <a:lnTo>
                    <a:pt x="205" y="167"/>
                  </a:lnTo>
                  <a:lnTo>
                    <a:pt x="205" y="170"/>
                  </a:lnTo>
                  <a:lnTo>
                    <a:pt x="205" y="170"/>
                  </a:lnTo>
                  <a:lnTo>
                    <a:pt x="203" y="171"/>
                  </a:lnTo>
                  <a:lnTo>
                    <a:pt x="203" y="174"/>
                  </a:lnTo>
                  <a:lnTo>
                    <a:pt x="202" y="176"/>
                  </a:lnTo>
                  <a:lnTo>
                    <a:pt x="198" y="174"/>
                  </a:lnTo>
                  <a:lnTo>
                    <a:pt x="197" y="173"/>
                  </a:lnTo>
                  <a:lnTo>
                    <a:pt x="197" y="173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1"/>
                  </a:lnTo>
                  <a:lnTo>
                    <a:pt x="197" y="170"/>
                  </a:lnTo>
                  <a:lnTo>
                    <a:pt x="195" y="170"/>
                  </a:lnTo>
                  <a:lnTo>
                    <a:pt x="195" y="170"/>
                  </a:lnTo>
                  <a:lnTo>
                    <a:pt x="195" y="168"/>
                  </a:lnTo>
                  <a:lnTo>
                    <a:pt x="195" y="167"/>
                  </a:lnTo>
                  <a:lnTo>
                    <a:pt x="195" y="167"/>
                  </a:lnTo>
                  <a:lnTo>
                    <a:pt x="194" y="167"/>
                  </a:lnTo>
                  <a:lnTo>
                    <a:pt x="194" y="167"/>
                  </a:lnTo>
                  <a:lnTo>
                    <a:pt x="194" y="165"/>
                  </a:lnTo>
                  <a:lnTo>
                    <a:pt x="194" y="165"/>
                  </a:lnTo>
                  <a:lnTo>
                    <a:pt x="195" y="163"/>
                  </a:lnTo>
                  <a:lnTo>
                    <a:pt x="195" y="163"/>
                  </a:lnTo>
                  <a:lnTo>
                    <a:pt x="194" y="163"/>
                  </a:lnTo>
                  <a:lnTo>
                    <a:pt x="194" y="162"/>
                  </a:lnTo>
                  <a:lnTo>
                    <a:pt x="192" y="162"/>
                  </a:lnTo>
                  <a:lnTo>
                    <a:pt x="194" y="160"/>
                  </a:lnTo>
                  <a:lnTo>
                    <a:pt x="194" y="160"/>
                  </a:lnTo>
                  <a:lnTo>
                    <a:pt x="194" y="159"/>
                  </a:lnTo>
                  <a:lnTo>
                    <a:pt x="194" y="159"/>
                  </a:lnTo>
                  <a:lnTo>
                    <a:pt x="192" y="159"/>
                  </a:lnTo>
                  <a:lnTo>
                    <a:pt x="194" y="159"/>
                  </a:lnTo>
                  <a:lnTo>
                    <a:pt x="194" y="157"/>
                  </a:lnTo>
                  <a:lnTo>
                    <a:pt x="195" y="156"/>
                  </a:lnTo>
                  <a:lnTo>
                    <a:pt x="197" y="154"/>
                  </a:lnTo>
                  <a:lnTo>
                    <a:pt x="198" y="154"/>
                  </a:lnTo>
                  <a:lnTo>
                    <a:pt x="200" y="154"/>
                  </a:lnTo>
                  <a:lnTo>
                    <a:pt x="200" y="152"/>
                  </a:lnTo>
                  <a:lnTo>
                    <a:pt x="202" y="152"/>
                  </a:lnTo>
                  <a:lnTo>
                    <a:pt x="202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2"/>
                  </a:lnTo>
                  <a:lnTo>
                    <a:pt x="203" y="151"/>
                  </a:lnTo>
                  <a:lnTo>
                    <a:pt x="203" y="151"/>
                  </a:lnTo>
                  <a:lnTo>
                    <a:pt x="203" y="149"/>
                  </a:lnTo>
                  <a:lnTo>
                    <a:pt x="205" y="148"/>
                  </a:lnTo>
                  <a:lnTo>
                    <a:pt x="205" y="148"/>
                  </a:lnTo>
                  <a:close/>
                  <a:moveTo>
                    <a:pt x="49" y="94"/>
                  </a:moveTo>
                  <a:lnTo>
                    <a:pt x="50" y="94"/>
                  </a:lnTo>
                  <a:lnTo>
                    <a:pt x="52" y="96"/>
                  </a:lnTo>
                  <a:lnTo>
                    <a:pt x="52" y="97"/>
                  </a:lnTo>
                  <a:lnTo>
                    <a:pt x="50" y="96"/>
                  </a:lnTo>
                  <a:lnTo>
                    <a:pt x="49" y="96"/>
                  </a:lnTo>
                  <a:lnTo>
                    <a:pt x="49" y="94"/>
                  </a:lnTo>
                  <a:lnTo>
                    <a:pt x="49" y="94"/>
                  </a:lnTo>
                  <a:close/>
                  <a:moveTo>
                    <a:pt x="105" y="0"/>
                  </a:moveTo>
                  <a:lnTo>
                    <a:pt x="105" y="1"/>
                  </a:lnTo>
                  <a:lnTo>
                    <a:pt x="105" y="3"/>
                  </a:lnTo>
                  <a:lnTo>
                    <a:pt x="107" y="3"/>
                  </a:lnTo>
                  <a:lnTo>
                    <a:pt x="105" y="3"/>
                  </a:lnTo>
                  <a:lnTo>
                    <a:pt x="107" y="4"/>
                  </a:lnTo>
                  <a:lnTo>
                    <a:pt x="107" y="6"/>
                  </a:lnTo>
                  <a:lnTo>
                    <a:pt x="108" y="6"/>
                  </a:lnTo>
                  <a:lnTo>
                    <a:pt x="110" y="7"/>
                  </a:lnTo>
                  <a:lnTo>
                    <a:pt x="110" y="7"/>
                  </a:lnTo>
                  <a:lnTo>
                    <a:pt x="112" y="7"/>
                  </a:lnTo>
                  <a:lnTo>
                    <a:pt x="113" y="6"/>
                  </a:lnTo>
                  <a:lnTo>
                    <a:pt x="113" y="6"/>
                  </a:lnTo>
                  <a:lnTo>
                    <a:pt x="115" y="6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6" y="9"/>
                  </a:lnTo>
                  <a:lnTo>
                    <a:pt x="116" y="11"/>
                  </a:lnTo>
                  <a:lnTo>
                    <a:pt x="116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1" y="12"/>
                  </a:lnTo>
                  <a:lnTo>
                    <a:pt x="121" y="15"/>
                  </a:lnTo>
                  <a:lnTo>
                    <a:pt x="123" y="15"/>
                  </a:lnTo>
                  <a:lnTo>
                    <a:pt x="123" y="15"/>
                  </a:lnTo>
                  <a:lnTo>
                    <a:pt x="123" y="14"/>
                  </a:lnTo>
                  <a:lnTo>
                    <a:pt x="124" y="14"/>
                  </a:lnTo>
                  <a:lnTo>
                    <a:pt x="124" y="14"/>
                  </a:lnTo>
                  <a:lnTo>
                    <a:pt x="126" y="14"/>
                  </a:lnTo>
                  <a:lnTo>
                    <a:pt x="127" y="15"/>
                  </a:lnTo>
                  <a:lnTo>
                    <a:pt x="129" y="15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18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29" y="22"/>
                  </a:lnTo>
                  <a:lnTo>
                    <a:pt x="132" y="22"/>
                  </a:lnTo>
                  <a:lnTo>
                    <a:pt x="134" y="22"/>
                  </a:lnTo>
                  <a:lnTo>
                    <a:pt x="135" y="20"/>
                  </a:lnTo>
                  <a:lnTo>
                    <a:pt x="137" y="20"/>
                  </a:lnTo>
                  <a:lnTo>
                    <a:pt x="137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38" y="22"/>
                  </a:lnTo>
                  <a:lnTo>
                    <a:pt x="138" y="22"/>
                  </a:lnTo>
                  <a:lnTo>
                    <a:pt x="138" y="23"/>
                  </a:lnTo>
                  <a:lnTo>
                    <a:pt x="138" y="25"/>
                  </a:lnTo>
                  <a:lnTo>
                    <a:pt x="140" y="25"/>
                  </a:lnTo>
                  <a:lnTo>
                    <a:pt x="142" y="25"/>
                  </a:lnTo>
                  <a:lnTo>
                    <a:pt x="142" y="25"/>
                  </a:lnTo>
                  <a:lnTo>
                    <a:pt x="143" y="26"/>
                  </a:lnTo>
                  <a:lnTo>
                    <a:pt x="145" y="26"/>
                  </a:lnTo>
                  <a:lnTo>
                    <a:pt x="145" y="26"/>
                  </a:lnTo>
                  <a:lnTo>
                    <a:pt x="145" y="28"/>
                  </a:lnTo>
                  <a:lnTo>
                    <a:pt x="146" y="28"/>
                  </a:lnTo>
                  <a:lnTo>
                    <a:pt x="148" y="30"/>
                  </a:lnTo>
                  <a:lnTo>
                    <a:pt x="148" y="30"/>
                  </a:lnTo>
                  <a:lnTo>
                    <a:pt x="149" y="30"/>
                  </a:lnTo>
                  <a:lnTo>
                    <a:pt x="149" y="30"/>
                  </a:lnTo>
                  <a:lnTo>
                    <a:pt x="151" y="30"/>
                  </a:lnTo>
                  <a:lnTo>
                    <a:pt x="153" y="30"/>
                  </a:lnTo>
                  <a:lnTo>
                    <a:pt x="153" y="30"/>
                  </a:lnTo>
                  <a:lnTo>
                    <a:pt x="154" y="30"/>
                  </a:lnTo>
                  <a:lnTo>
                    <a:pt x="154" y="31"/>
                  </a:lnTo>
                  <a:lnTo>
                    <a:pt x="154" y="31"/>
                  </a:lnTo>
                  <a:lnTo>
                    <a:pt x="156" y="31"/>
                  </a:lnTo>
                  <a:lnTo>
                    <a:pt x="156" y="31"/>
                  </a:lnTo>
                  <a:lnTo>
                    <a:pt x="157" y="31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59" y="31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62" y="31"/>
                  </a:lnTo>
                  <a:lnTo>
                    <a:pt x="164" y="33"/>
                  </a:lnTo>
                  <a:lnTo>
                    <a:pt x="164" y="33"/>
                  </a:lnTo>
                  <a:lnTo>
                    <a:pt x="164" y="34"/>
                  </a:lnTo>
                  <a:lnTo>
                    <a:pt x="164" y="34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7" y="36"/>
                  </a:lnTo>
                  <a:lnTo>
                    <a:pt x="168" y="36"/>
                  </a:lnTo>
                  <a:lnTo>
                    <a:pt x="168" y="36"/>
                  </a:lnTo>
                  <a:lnTo>
                    <a:pt x="170" y="36"/>
                  </a:lnTo>
                  <a:lnTo>
                    <a:pt x="170" y="36"/>
                  </a:lnTo>
                  <a:lnTo>
                    <a:pt x="170" y="37"/>
                  </a:lnTo>
                  <a:lnTo>
                    <a:pt x="170" y="37"/>
                  </a:lnTo>
                  <a:lnTo>
                    <a:pt x="172" y="37"/>
                  </a:lnTo>
                  <a:lnTo>
                    <a:pt x="172" y="37"/>
                  </a:lnTo>
                  <a:lnTo>
                    <a:pt x="173" y="37"/>
                  </a:lnTo>
                  <a:lnTo>
                    <a:pt x="175" y="37"/>
                  </a:lnTo>
                  <a:lnTo>
                    <a:pt x="176" y="36"/>
                  </a:lnTo>
                  <a:lnTo>
                    <a:pt x="176" y="36"/>
                  </a:lnTo>
                  <a:lnTo>
                    <a:pt x="178" y="37"/>
                  </a:lnTo>
                  <a:lnTo>
                    <a:pt x="179" y="39"/>
                  </a:lnTo>
                  <a:lnTo>
                    <a:pt x="181" y="39"/>
                  </a:lnTo>
                  <a:lnTo>
                    <a:pt x="184" y="39"/>
                  </a:lnTo>
                  <a:lnTo>
                    <a:pt x="186" y="39"/>
                  </a:lnTo>
                  <a:lnTo>
                    <a:pt x="186" y="41"/>
                  </a:lnTo>
                  <a:lnTo>
                    <a:pt x="186" y="42"/>
                  </a:lnTo>
                  <a:lnTo>
                    <a:pt x="186" y="42"/>
                  </a:lnTo>
                  <a:lnTo>
                    <a:pt x="183" y="45"/>
                  </a:lnTo>
                  <a:lnTo>
                    <a:pt x="183" y="47"/>
                  </a:lnTo>
                  <a:lnTo>
                    <a:pt x="181" y="48"/>
                  </a:lnTo>
                  <a:lnTo>
                    <a:pt x="181" y="50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8" y="56"/>
                  </a:lnTo>
                  <a:lnTo>
                    <a:pt x="179" y="58"/>
                  </a:lnTo>
                  <a:lnTo>
                    <a:pt x="178" y="59"/>
                  </a:lnTo>
                  <a:lnTo>
                    <a:pt x="178" y="63"/>
                  </a:lnTo>
                  <a:lnTo>
                    <a:pt x="178" y="64"/>
                  </a:lnTo>
                  <a:lnTo>
                    <a:pt x="178" y="66"/>
                  </a:lnTo>
                  <a:lnTo>
                    <a:pt x="179" y="66"/>
                  </a:lnTo>
                  <a:lnTo>
                    <a:pt x="178" y="66"/>
                  </a:lnTo>
                  <a:lnTo>
                    <a:pt x="176" y="67"/>
                  </a:lnTo>
                  <a:lnTo>
                    <a:pt x="176" y="67"/>
                  </a:lnTo>
                  <a:lnTo>
                    <a:pt x="175" y="69"/>
                  </a:lnTo>
                  <a:lnTo>
                    <a:pt x="173" y="69"/>
                  </a:lnTo>
                  <a:lnTo>
                    <a:pt x="173" y="69"/>
                  </a:lnTo>
                  <a:lnTo>
                    <a:pt x="173" y="67"/>
                  </a:lnTo>
                  <a:lnTo>
                    <a:pt x="173" y="67"/>
                  </a:lnTo>
                  <a:lnTo>
                    <a:pt x="172" y="67"/>
                  </a:lnTo>
                  <a:lnTo>
                    <a:pt x="170" y="67"/>
                  </a:lnTo>
                  <a:lnTo>
                    <a:pt x="170" y="67"/>
                  </a:lnTo>
                  <a:lnTo>
                    <a:pt x="168" y="69"/>
                  </a:lnTo>
                  <a:lnTo>
                    <a:pt x="168" y="69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0"/>
                  </a:lnTo>
                  <a:lnTo>
                    <a:pt x="170" y="72"/>
                  </a:lnTo>
                  <a:lnTo>
                    <a:pt x="167" y="74"/>
                  </a:lnTo>
                  <a:lnTo>
                    <a:pt x="165" y="75"/>
                  </a:lnTo>
                  <a:lnTo>
                    <a:pt x="165" y="75"/>
                  </a:lnTo>
                  <a:lnTo>
                    <a:pt x="165" y="77"/>
                  </a:lnTo>
                  <a:lnTo>
                    <a:pt x="162" y="77"/>
                  </a:lnTo>
                  <a:lnTo>
                    <a:pt x="162" y="78"/>
                  </a:lnTo>
                  <a:lnTo>
                    <a:pt x="162" y="80"/>
                  </a:lnTo>
                  <a:lnTo>
                    <a:pt x="162" y="80"/>
                  </a:lnTo>
                  <a:lnTo>
                    <a:pt x="159" y="82"/>
                  </a:lnTo>
                  <a:lnTo>
                    <a:pt x="157" y="83"/>
                  </a:lnTo>
                  <a:lnTo>
                    <a:pt x="157" y="85"/>
                  </a:lnTo>
                  <a:lnTo>
                    <a:pt x="157" y="85"/>
                  </a:lnTo>
                  <a:lnTo>
                    <a:pt x="156" y="86"/>
                  </a:lnTo>
                  <a:lnTo>
                    <a:pt x="156" y="86"/>
                  </a:lnTo>
                  <a:lnTo>
                    <a:pt x="157" y="88"/>
                  </a:lnTo>
                  <a:lnTo>
                    <a:pt x="157" y="88"/>
                  </a:lnTo>
                  <a:lnTo>
                    <a:pt x="157" y="89"/>
                  </a:lnTo>
                  <a:lnTo>
                    <a:pt x="156" y="89"/>
                  </a:lnTo>
                  <a:lnTo>
                    <a:pt x="156" y="91"/>
                  </a:lnTo>
                  <a:lnTo>
                    <a:pt x="156" y="91"/>
                  </a:lnTo>
                  <a:lnTo>
                    <a:pt x="156" y="93"/>
                  </a:lnTo>
                  <a:lnTo>
                    <a:pt x="157" y="91"/>
                  </a:lnTo>
                  <a:lnTo>
                    <a:pt x="159" y="91"/>
                  </a:lnTo>
                  <a:lnTo>
                    <a:pt x="159" y="89"/>
                  </a:lnTo>
                  <a:lnTo>
                    <a:pt x="159" y="89"/>
                  </a:lnTo>
                  <a:lnTo>
                    <a:pt x="159" y="88"/>
                  </a:lnTo>
                  <a:lnTo>
                    <a:pt x="159" y="88"/>
                  </a:lnTo>
                  <a:lnTo>
                    <a:pt x="161" y="88"/>
                  </a:lnTo>
                  <a:lnTo>
                    <a:pt x="162" y="86"/>
                  </a:lnTo>
                  <a:lnTo>
                    <a:pt x="164" y="86"/>
                  </a:lnTo>
                  <a:lnTo>
                    <a:pt x="167" y="86"/>
                  </a:lnTo>
                  <a:lnTo>
                    <a:pt x="167" y="86"/>
                  </a:lnTo>
                  <a:lnTo>
                    <a:pt x="167" y="88"/>
                  </a:lnTo>
                  <a:lnTo>
                    <a:pt x="167" y="89"/>
                  </a:lnTo>
                  <a:lnTo>
                    <a:pt x="167" y="89"/>
                  </a:lnTo>
                  <a:lnTo>
                    <a:pt x="167" y="91"/>
                  </a:lnTo>
                  <a:lnTo>
                    <a:pt x="167" y="93"/>
                  </a:lnTo>
                  <a:lnTo>
                    <a:pt x="168" y="93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0" y="96"/>
                  </a:lnTo>
                  <a:lnTo>
                    <a:pt x="170" y="96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7" y="99"/>
                  </a:lnTo>
                  <a:lnTo>
                    <a:pt x="168" y="100"/>
                  </a:lnTo>
                  <a:lnTo>
                    <a:pt x="170" y="102"/>
                  </a:lnTo>
                  <a:lnTo>
                    <a:pt x="170" y="104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5"/>
                  </a:lnTo>
                  <a:lnTo>
                    <a:pt x="172" y="107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70" y="108"/>
                  </a:lnTo>
                  <a:lnTo>
                    <a:pt x="168" y="110"/>
                  </a:lnTo>
                  <a:lnTo>
                    <a:pt x="167" y="110"/>
                  </a:lnTo>
                  <a:lnTo>
                    <a:pt x="165" y="110"/>
                  </a:lnTo>
                  <a:lnTo>
                    <a:pt x="165" y="110"/>
                  </a:lnTo>
                  <a:lnTo>
                    <a:pt x="165" y="111"/>
                  </a:lnTo>
                  <a:lnTo>
                    <a:pt x="165" y="111"/>
                  </a:lnTo>
                  <a:lnTo>
                    <a:pt x="165" y="113"/>
                  </a:lnTo>
                  <a:lnTo>
                    <a:pt x="167" y="113"/>
                  </a:lnTo>
                  <a:lnTo>
                    <a:pt x="167" y="115"/>
                  </a:lnTo>
                  <a:lnTo>
                    <a:pt x="168" y="115"/>
                  </a:lnTo>
                  <a:lnTo>
                    <a:pt x="168" y="115"/>
                  </a:lnTo>
                  <a:lnTo>
                    <a:pt x="170" y="115"/>
                  </a:lnTo>
                  <a:lnTo>
                    <a:pt x="170" y="115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70" y="118"/>
                  </a:lnTo>
                  <a:lnTo>
                    <a:pt x="168" y="119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2"/>
                  </a:lnTo>
                  <a:lnTo>
                    <a:pt x="168" y="124"/>
                  </a:lnTo>
                  <a:lnTo>
                    <a:pt x="170" y="126"/>
                  </a:lnTo>
                  <a:lnTo>
                    <a:pt x="172" y="127"/>
                  </a:lnTo>
                  <a:lnTo>
                    <a:pt x="175" y="127"/>
                  </a:lnTo>
                  <a:lnTo>
                    <a:pt x="175" y="127"/>
                  </a:lnTo>
                  <a:lnTo>
                    <a:pt x="178" y="127"/>
                  </a:lnTo>
                  <a:lnTo>
                    <a:pt x="179" y="127"/>
                  </a:lnTo>
                  <a:lnTo>
                    <a:pt x="179" y="127"/>
                  </a:lnTo>
                  <a:lnTo>
                    <a:pt x="179" y="129"/>
                  </a:lnTo>
                  <a:lnTo>
                    <a:pt x="179" y="129"/>
                  </a:lnTo>
                  <a:lnTo>
                    <a:pt x="178" y="130"/>
                  </a:lnTo>
                  <a:lnTo>
                    <a:pt x="178" y="132"/>
                  </a:lnTo>
                  <a:lnTo>
                    <a:pt x="176" y="132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5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6" y="134"/>
                  </a:lnTo>
                  <a:lnTo>
                    <a:pt x="175" y="135"/>
                  </a:lnTo>
                  <a:lnTo>
                    <a:pt x="175" y="135"/>
                  </a:lnTo>
                  <a:lnTo>
                    <a:pt x="173" y="135"/>
                  </a:lnTo>
                  <a:lnTo>
                    <a:pt x="173" y="137"/>
                  </a:lnTo>
                  <a:lnTo>
                    <a:pt x="168" y="140"/>
                  </a:lnTo>
                  <a:lnTo>
                    <a:pt x="165" y="141"/>
                  </a:lnTo>
                  <a:lnTo>
                    <a:pt x="165" y="141"/>
                  </a:lnTo>
                  <a:lnTo>
                    <a:pt x="165" y="143"/>
                  </a:lnTo>
                  <a:lnTo>
                    <a:pt x="164" y="145"/>
                  </a:lnTo>
                  <a:lnTo>
                    <a:pt x="162" y="145"/>
                  </a:lnTo>
                  <a:lnTo>
                    <a:pt x="161" y="145"/>
                  </a:lnTo>
                  <a:lnTo>
                    <a:pt x="157" y="146"/>
                  </a:lnTo>
                  <a:lnTo>
                    <a:pt x="156" y="146"/>
                  </a:lnTo>
                  <a:lnTo>
                    <a:pt x="153" y="146"/>
                  </a:lnTo>
                  <a:lnTo>
                    <a:pt x="151" y="145"/>
                  </a:lnTo>
                  <a:lnTo>
                    <a:pt x="146" y="143"/>
                  </a:lnTo>
                  <a:lnTo>
                    <a:pt x="146" y="141"/>
                  </a:lnTo>
                  <a:lnTo>
                    <a:pt x="143" y="141"/>
                  </a:lnTo>
                  <a:lnTo>
                    <a:pt x="143" y="141"/>
                  </a:lnTo>
                  <a:lnTo>
                    <a:pt x="142" y="141"/>
                  </a:lnTo>
                  <a:lnTo>
                    <a:pt x="142" y="140"/>
                  </a:lnTo>
                  <a:lnTo>
                    <a:pt x="142" y="140"/>
                  </a:lnTo>
                  <a:lnTo>
                    <a:pt x="140" y="140"/>
                  </a:lnTo>
                  <a:lnTo>
                    <a:pt x="140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8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37" y="141"/>
                  </a:lnTo>
                  <a:lnTo>
                    <a:pt x="135" y="141"/>
                  </a:lnTo>
                  <a:lnTo>
                    <a:pt x="132" y="140"/>
                  </a:lnTo>
                  <a:lnTo>
                    <a:pt x="132" y="140"/>
                  </a:lnTo>
                  <a:lnTo>
                    <a:pt x="131" y="140"/>
                  </a:lnTo>
                  <a:lnTo>
                    <a:pt x="129" y="138"/>
                  </a:lnTo>
                  <a:lnTo>
                    <a:pt x="129" y="138"/>
                  </a:lnTo>
                  <a:lnTo>
                    <a:pt x="127" y="137"/>
                  </a:lnTo>
                  <a:lnTo>
                    <a:pt x="127" y="137"/>
                  </a:lnTo>
                  <a:lnTo>
                    <a:pt x="126" y="138"/>
                  </a:lnTo>
                  <a:lnTo>
                    <a:pt x="124" y="138"/>
                  </a:lnTo>
                  <a:lnTo>
                    <a:pt x="123" y="140"/>
                  </a:lnTo>
                  <a:lnTo>
                    <a:pt x="116" y="145"/>
                  </a:lnTo>
                  <a:lnTo>
                    <a:pt x="115" y="146"/>
                  </a:lnTo>
                  <a:lnTo>
                    <a:pt x="113" y="149"/>
                  </a:lnTo>
                  <a:lnTo>
                    <a:pt x="113" y="151"/>
                  </a:lnTo>
                  <a:lnTo>
                    <a:pt x="113" y="154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5" y="157"/>
                  </a:lnTo>
                  <a:lnTo>
                    <a:pt x="113" y="157"/>
                  </a:lnTo>
                  <a:lnTo>
                    <a:pt x="112" y="157"/>
                  </a:lnTo>
                  <a:lnTo>
                    <a:pt x="110" y="157"/>
                  </a:lnTo>
                  <a:lnTo>
                    <a:pt x="110" y="157"/>
                  </a:lnTo>
                  <a:lnTo>
                    <a:pt x="108" y="157"/>
                  </a:lnTo>
                  <a:lnTo>
                    <a:pt x="108" y="157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7" y="159"/>
                  </a:lnTo>
                  <a:lnTo>
                    <a:pt x="105" y="159"/>
                  </a:lnTo>
                  <a:lnTo>
                    <a:pt x="104" y="159"/>
                  </a:lnTo>
                  <a:lnTo>
                    <a:pt x="101" y="157"/>
                  </a:lnTo>
                  <a:lnTo>
                    <a:pt x="99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7" y="159"/>
                  </a:lnTo>
                  <a:lnTo>
                    <a:pt x="96" y="157"/>
                  </a:lnTo>
                  <a:lnTo>
                    <a:pt x="96" y="157"/>
                  </a:lnTo>
                  <a:lnTo>
                    <a:pt x="93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4" y="156"/>
                  </a:lnTo>
                  <a:lnTo>
                    <a:pt x="93" y="154"/>
                  </a:lnTo>
                  <a:lnTo>
                    <a:pt x="91" y="154"/>
                  </a:lnTo>
                  <a:lnTo>
                    <a:pt x="91" y="154"/>
                  </a:lnTo>
                  <a:lnTo>
                    <a:pt x="90" y="154"/>
                  </a:lnTo>
                  <a:lnTo>
                    <a:pt x="90" y="154"/>
                  </a:lnTo>
                  <a:lnTo>
                    <a:pt x="88" y="152"/>
                  </a:lnTo>
                  <a:lnTo>
                    <a:pt x="88" y="152"/>
                  </a:lnTo>
                  <a:lnTo>
                    <a:pt x="86" y="152"/>
                  </a:lnTo>
                  <a:lnTo>
                    <a:pt x="85" y="152"/>
                  </a:lnTo>
                  <a:lnTo>
                    <a:pt x="83" y="151"/>
                  </a:lnTo>
                  <a:lnTo>
                    <a:pt x="80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1"/>
                  </a:lnTo>
                  <a:lnTo>
                    <a:pt x="79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4" y="152"/>
                  </a:lnTo>
                  <a:lnTo>
                    <a:pt x="74" y="152"/>
                  </a:lnTo>
                  <a:lnTo>
                    <a:pt x="72" y="152"/>
                  </a:lnTo>
                  <a:lnTo>
                    <a:pt x="72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7" y="152"/>
                  </a:lnTo>
                  <a:lnTo>
                    <a:pt x="66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4" y="151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51"/>
                  </a:lnTo>
                  <a:lnTo>
                    <a:pt x="60" y="151"/>
                  </a:lnTo>
                  <a:lnTo>
                    <a:pt x="58" y="149"/>
                  </a:lnTo>
                  <a:lnTo>
                    <a:pt x="58" y="149"/>
                  </a:lnTo>
                  <a:lnTo>
                    <a:pt x="56" y="148"/>
                  </a:lnTo>
                  <a:lnTo>
                    <a:pt x="55" y="148"/>
                  </a:lnTo>
                  <a:lnTo>
                    <a:pt x="52" y="148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50" y="146"/>
                  </a:lnTo>
                  <a:lnTo>
                    <a:pt x="49" y="146"/>
                  </a:lnTo>
                  <a:lnTo>
                    <a:pt x="49" y="146"/>
                  </a:lnTo>
                  <a:lnTo>
                    <a:pt x="49" y="148"/>
                  </a:lnTo>
                  <a:lnTo>
                    <a:pt x="49" y="148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7" y="146"/>
                  </a:lnTo>
                  <a:lnTo>
                    <a:pt x="49" y="145"/>
                  </a:lnTo>
                  <a:lnTo>
                    <a:pt x="49" y="145"/>
                  </a:lnTo>
                  <a:lnTo>
                    <a:pt x="49" y="143"/>
                  </a:lnTo>
                  <a:lnTo>
                    <a:pt x="47" y="143"/>
                  </a:lnTo>
                  <a:lnTo>
                    <a:pt x="45" y="143"/>
                  </a:lnTo>
                  <a:lnTo>
                    <a:pt x="45" y="143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2" y="141"/>
                  </a:lnTo>
                  <a:lnTo>
                    <a:pt x="42" y="140"/>
                  </a:lnTo>
                  <a:lnTo>
                    <a:pt x="45" y="140"/>
                  </a:lnTo>
                  <a:lnTo>
                    <a:pt x="47" y="138"/>
                  </a:lnTo>
                  <a:lnTo>
                    <a:pt x="49" y="130"/>
                  </a:lnTo>
                  <a:lnTo>
                    <a:pt x="50" y="119"/>
                  </a:lnTo>
                  <a:lnTo>
                    <a:pt x="52" y="118"/>
                  </a:lnTo>
                  <a:lnTo>
                    <a:pt x="53" y="118"/>
                  </a:lnTo>
                  <a:lnTo>
                    <a:pt x="52" y="116"/>
                  </a:lnTo>
                  <a:lnTo>
                    <a:pt x="52" y="118"/>
                  </a:lnTo>
                  <a:lnTo>
                    <a:pt x="52" y="118"/>
                  </a:lnTo>
                  <a:lnTo>
                    <a:pt x="50" y="118"/>
                  </a:lnTo>
                  <a:lnTo>
                    <a:pt x="52" y="110"/>
                  </a:lnTo>
                  <a:lnTo>
                    <a:pt x="52" y="107"/>
                  </a:lnTo>
                  <a:lnTo>
                    <a:pt x="53" y="102"/>
                  </a:lnTo>
                  <a:lnTo>
                    <a:pt x="55" y="104"/>
                  </a:lnTo>
                  <a:lnTo>
                    <a:pt x="56" y="105"/>
                  </a:lnTo>
                  <a:lnTo>
                    <a:pt x="58" y="107"/>
                  </a:lnTo>
                  <a:lnTo>
                    <a:pt x="58" y="110"/>
                  </a:lnTo>
                  <a:lnTo>
                    <a:pt x="60" y="111"/>
                  </a:lnTo>
                  <a:lnTo>
                    <a:pt x="61" y="113"/>
                  </a:lnTo>
                  <a:lnTo>
                    <a:pt x="60" y="111"/>
                  </a:lnTo>
                  <a:lnTo>
                    <a:pt x="60" y="110"/>
                  </a:lnTo>
                  <a:lnTo>
                    <a:pt x="58" y="105"/>
                  </a:lnTo>
                  <a:lnTo>
                    <a:pt x="58" y="104"/>
                  </a:lnTo>
                  <a:lnTo>
                    <a:pt x="56" y="102"/>
                  </a:lnTo>
                  <a:lnTo>
                    <a:pt x="52" y="100"/>
                  </a:lnTo>
                  <a:lnTo>
                    <a:pt x="52" y="99"/>
                  </a:lnTo>
                  <a:lnTo>
                    <a:pt x="52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6"/>
                  </a:lnTo>
                  <a:lnTo>
                    <a:pt x="52" y="91"/>
                  </a:lnTo>
                  <a:lnTo>
                    <a:pt x="52" y="89"/>
                  </a:lnTo>
                  <a:lnTo>
                    <a:pt x="52" y="89"/>
                  </a:lnTo>
                  <a:lnTo>
                    <a:pt x="50" y="88"/>
                  </a:lnTo>
                  <a:lnTo>
                    <a:pt x="50" y="88"/>
                  </a:lnTo>
                  <a:lnTo>
                    <a:pt x="49" y="88"/>
                  </a:lnTo>
                  <a:lnTo>
                    <a:pt x="42" y="85"/>
                  </a:lnTo>
                  <a:lnTo>
                    <a:pt x="41" y="82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5"/>
                  </a:lnTo>
                  <a:lnTo>
                    <a:pt x="39" y="74"/>
                  </a:lnTo>
                  <a:lnTo>
                    <a:pt x="38" y="74"/>
                  </a:lnTo>
                  <a:lnTo>
                    <a:pt x="38" y="74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9" y="70"/>
                  </a:lnTo>
                  <a:lnTo>
                    <a:pt x="41" y="72"/>
                  </a:lnTo>
                  <a:lnTo>
                    <a:pt x="42" y="72"/>
                  </a:lnTo>
                  <a:lnTo>
                    <a:pt x="44" y="72"/>
                  </a:lnTo>
                  <a:lnTo>
                    <a:pt x="41" y="70"/>
                  </a:lnTo>
                  <a:lnTo>
                    <a:pt x="34" y="70"/>
                  </a:lnTo>
                  <a:lnTo>
                    <a:pt x="33" y="70"/>
                  </a:lnTo>
                  <a:lnTo>
                    <a:pt x="33" y="70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4" y="67"/>
                  </a:lnTo>
                  <a:lnTo>
                    <a:pt x="33" y="67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28" y="67"/>
                  </a:lnTo>
                  <a:lnTo>
                    <a:pt x="28" y="66"/>
                  </a:lnTo>
                  <a:lnTo>
                    <a:pt x="30" y="66"/>
                  </a:lnTo>
                  <a:lnTo>
                    <a:pt x="28" y="64"/>
                  </a:lnTo>
                  <a:lnTo>
                    <a:pt x="28" y="66"/>
                  </a:lnTo>
                  <a:lnTo>
                    <a:pt x="26" y="66"/>
                  </a:lnTo>
                  <a:lnTo>
                    <a:pt x="25" y="64"/>
                  </a:lnTo>
                  <a:lnTo>
                    <a:pt x="23" y="64"/>
                  </a:lnTo>
                  <a:lnTo>
                    <a:pt x="22" y="64"/>
                  </a:lnTo>
                  <a:lnTo>
                    <a:pt x="22" y="64"/>
                  </a:lnTo>
                  <a:lnTo>
                    <a:pt x="20" y="63"/>
                  </a:lnTo>
                  <a:lnTo>
                    <a:pt x="20" y="63"/>
                  </a:lnTo>
                  <a:lnTo>
                    <a:pt x="19" y="63"/>
                  </a:lnTo>
                  <a:lnTo>
                    <a:pt x="19" y="63"/>
                  </a:lnTo>
                  <a:lnTo>
                    <a:pt x="12" y="61"/>
                  </a:lnTo>
                  <a:lnTo>
                    <a:pt x="9" y="61"/>
                  </a:lnTo>
                  <a:lnTo>
                    <a:pt x="8" y="61"/>
                  </a:lnTo>
                  <a:lnTo>
                    <a:pt x="6" y="61"/>
                  </a:lnTo>
                  <a:lnTo>
                    <a:pt x="6" y="59"/>
                  </a:lnTo>
                  <a:lnTo>
                    <a:pt x="4" y="58"/>
                  </a:lnTo>
                  <a:lnTo>
                    <a:pt x="1" y="58"/>
                  </a:lnTo>
                  <a:lnTo>
                    <a:pt x="1" y="56"/>
                  </a:lnTo>
                  <a:lnTo>
                    <a:pt x="3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2"/>
                  </a:lnTo>
                  <a:lnTo>
                    <a:pt x="4" y="53"/>
                  </a:lnTo>
                  <a:lnTo>
                    <a:pt x="4" y="53"/>
                  </a:lnTo>
                  <a:lnTo>
                    <a:pt x="8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3" y="52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0" y="50"/>
                  </a:lnTo>
                  <a:lnTo>
                    <a:pt x="0" y="50"/>
                  </a:lnTo>
                  <a:lnTo>
                    <a:pt x="1" y="48"/>
                  </a:lnTo>
                  <a:lnTo>
                    <a:pt x="3" y="47"/>
                  </a:lnTo>
                  <a:lnTo>
                    <a:pt x="11" y="45"/>
                  </a:lnTo>
                  <a:lnTo>
                    <a:pt x="12" y="45"/>
                  </a:lnTo>
                  <a:lnTo>
                    <a:pt x="15" y="45"/>
                  </a:lnTo>
                  <a:lnTo>
                    <a:pt x="17" y="44"/>
                  </a:lnTo>
                  <a:lnTo>
                    <a:pt x="19" y="44"/>
                  </a:lnTo>
                  <a:lnTo>
                    <a:pt x="22" y="42"/>
                  </a:lnTo>
                  <a:lnTo>
                    <a:pt x="25" y="44"/>
                  </a:lnTo>
                  <a:lnTo>
                    <a:pt x="28" y="47"/>
                  </a:lnTo>
                  <a:lnTo>
                    <a:pt x="30" y="48"/>
                  </a:lnTo>
                  <a:lnTo>
                    <a:pt x="33" y="45"/>
                  </a:lnTo>
                  <a:lnTo>
                    <a:pt x="39" y="45"/>
                  </a:lnTo>
                  <a:lnTo>
                    <a:pt x="39" y="47"/>
                  </a:lnTo>
                  <a:lnTo>
                    <a:pt x="41" y="47"/>
                  </a:lnTo>
                  <a:lnTo>
                    <a:pt x="41" y="45"/>
                  </a:lnTo>
                  <a:lnTo>
                    <a:pt x="42" y="45"/>
                  </a:lnTo>
                  <a:lnTo>
                    <a:pt x="42" y="47"/>
                  </a:lnTo>
                  <a:lnTo>
                    <a:pt x="49" y="47"/>
                  </a:lnTo>
                  <a:lnTo>
                    <a:pt x="49" y="45"/>
                  </a:lnTo>
                  <a:lnTo>
                    <a:pt x="47" y="45"/>
                  </a:lnTo>
                  <a:lnTo>
                    <a:pt x="45" y="44"/>
                  </a:lnTo>
                  <a:lnTo>
                    <a:pt x="45" y="36"/>
                  </a:lnTo>
                  <a:lnTo>
                    <a:pt x="44" y="34"/>
                  </a:lnTo>
                  <a:lnTo>
                    <a:pt x="42" y="30"/>
                  </a:lnTo>
                  <a:lnTo>
                    <a:pt x="42" y="28"/>
                  </a:lnTo>
                  <a:lnTo>
                    <a:pt x="42" y="28"/>
                  </a:lnTo>
                  <a:lnTo>
                    <a:pt x="42" y="26"/>
                  </a:lnTo>
                  <a:lnTo>
                    <a:pt x="44" y="26"/>
                  </a:lnTo>
                  <a:lnTo>
                    <a:pt x="45" y="26"/>
                  </a:lnTo>
                  <a:lnTo>
                    <a:pt x="49" y="26"/>
                  </a:lnTo>
                  <a:lnTo>
                    <a:pt x="50" y="26"/>
                  </a:lnTo>
                  <a:lnTo>
                    <a:pt x="50" y="28"/>
                  </a:lnTo>
                  <a:lnTo>
                    <a:pt x="50" y="30"/>
                  </a:lnTo>
                  <a:lnTo>
                    <a:pt x="52" y="31"/>
                  </a:lnTo>
                  <a:lnTo>
                    <a:pt x="52" y="33"/>
                  </a:lnTo>
                  <a:lnTo>
                    <a:pt x="55" y="33"/>
                  </a:lnTo>
                  <a:lnTo>
                    <a:pt x="58" y="33"/>
                  </a:lnTo>
                  <a:lnTo>
                    <a:pt x="61" y="33"/>
                  </a:lnTo>
                  <a:lnTo>
                    <a:pt x="66" y="34"/>
                  </a:lnTo>
                  <a:lnTo>
                    <a:pt x="69" y="33"/>
                  </a:lnTo>
                  <a:lnTo>
                    <a:pt x="71" y="33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2" y="31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1" y="28"/>
                  </a:lnTo>
                  <a:lnTo>
                    <a:pt x="72" y="26"/>
                  </a:lnTo>
                  <a:lnTo>
                    <a:pt x="77" y="23"/>
                  </a:lnTo>
                  <a:lnTo>
                    <a:pt x="82" y="22"/>
                  </a:lnTo>
                  <a:lnTo>
                    <a:pt x="86" y="20"/>
                  </a:lnTo>
                  <a:lnTo>
                    <a:pt x="90" y="18"/>
                  </a:lnTo>
                  <a:lnTo>
                    <a:pt x="91" y="17"/>
                  </a:lnTo>
                  <a:lnTo>
                    <a:pt x="91" y="17"/>
                  </a:lnTo>
                  <a:lnTo>
                    <a:pt x="91" y="15"/>
                  </a:lnTo>
                  <a:lnTo>
                    <a:pt x="91" y="15"/>
                  </a:lnTo>
                  <a:lnTo>
                    <a:pt x="91" y="7"/>
                  </a:lnTo>
                  <a:lnTo>
                    <a:pt x="93" y="6"/>
                  </a:lnTo>
                  <a:lnTo>
                    <a:pt x="93" y="4"/>
                  </a:lnTo>
                  <a:lnTo>
                    <a:pt x="94" y="3"/>
                  </a:lnTo>
                  <a:lnTo>
                    <a:pt x="96" y="1"/>
                  </a:lnTo>
                  <a:lnTo>
                    <a:pt x="104" y="1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09" name="Freeform 276">
              <a:extLst>
                <a:ext uri="{FF2B5EF4-FFF2-40B4-BE49-F238E27FC236}">
                  <a16:creationId xmlns:a16="http://schemas.microsoft.com/office/drawing/2014/main" id="{D6C84A49-ECD6-45C3-8270-6CD0E2601AB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56427" y="2392631"/>
              <a:ext cx="27289" cy="38984"/>
            </a:xfrm>
            <a:custGeom>
              <a:avLst/>
              <a:gdLst>
                <a:gd name="T0" fmla="*/ 6 w 14"/>
                <a:gd name="T1" fmla="*/ 16 h 20"/>
                <a:gd name="T2" fmla="*/ 6 w 14"/>
                <a:gd name="T3" fmla="*/ 16 h 20"/>
                <a:gd name="T4" fmla="*/ 8 w 14"/>
                <a:gd name="T5" fmla="*/ 16 h 20"/>
                <a:gd name="T6" fmla="*/ 9 w 14"/>
                <a:gd name="T7" fmla="*/ 17 h 20"/>
                <a:gd name="T8" fmla="*/ 9 w 14"/>
                <a:gd name="T9" fmla="*/ 17 h 20"/>
                <a:gd name="T10" fmla="*/ 9 w 14"/>
                <a:gd name="T11" fmla="*/ 17 h 20"/>
                <a:gd name="T12" fmla="*/ 9 w 14"/>
                <a:gd name="T13" fmla="*/ 19 h 20"/>
                <a:gd name="T14" fmla="*/ 9 w 14"/>
                <a:gd name="T15" fmla="*/ 20 h 20"/>
                <a:gd name="T16" fmla="*/ 11 w 14"/>
                <a:gd name="T17" fmla="*/ 20 h 20"/>
                <a:gd name="T18" fmla="*/ 9 w 14"/>
                <a:gd name="T19" fmla="*/ 20 h 20"/>
                <a:gd name="T20" fmla="*/ 9 w 14"/>
                <a:gd name="T21" fmla="*/ 20 h 20"/>
                <a:gd name="T22" fmla="*/ 8 w 14"/>
                <a:gd name="T23" fmla="*/ 17 h 20"/>
                <a:gd name="T24" fmla="*/ 6 w 14"/>
                <a:gd name="T25" fmla="*/ 16 h 20"/>
                <a:gd name="T26" fmla="*/ 6 w 14"/>
                <a:gd name="T27" fmla="*/ 16 h 20"/>
                <a:gd name="T28" fmla="*/ 8 w 14"/>
                <a:gd name="T29" fmla="*/ 9 h 20"/>
                <a:gd name="T30" fmla="*/ 9 w 14"/>
                <a:gd name="T31" fmla="*/ 9 h 20"/>
                <a:gd name="T32" fmla="*/ 11 w 14"/>
                <a:gd name="T33" fmla="*/ 11 h 20"/>
                <a:gd name="T34" fmla="*/ 11 w 14"/>
                <a:gd name="T35" fmla="*/ 11 h 20"/>
                <a:gd name="T36" fmla="*/ 11 w 14"/>
                <a:gd name="T37" fmla="*/ 13 h 20"/>
                <a:gd name="T38" fmla="*/ 11 w 14"/>
                <a:gd name="T39" fmla="*/ 13 h 20"/>
                <a:gd name="T40" fmla="*/ 11 w 14"/>
                <a:gd name="T41" fmla="*/ 13 h 20"/>
                <a:gd name="T42" fmla="*/ 9 w 14"/>
                <a:gd name="T43" fmla="*/ 11 h 20"/>
                <a:gd name="T44" fmla="*/ 8 w 14"/>
                <a:gd name="T45" fmla="*/ 11 h 20"/>
                <a:gd name="T46" fmla="*/ 8 w 14"/>
                <a:gd name="T47" fmla="*/ 11 h 20"/>
                <a:gd name="T48" fmla="*/ 8 w 14"/>
                <a:gd name="T49" fmla="*/ 9 h 20"/>
                <a:gd name="T50" fmla="*/ 8 w 14"/>
                <a:gd name="T51" fmla="*/ 9 h 20"/>
                <a:gd name="T52" fmla="*/ 1 w 14"/>
                <a:gd name="T53" fmla="*/ 5 h 20"/>
                <a:gd name="T54" fmla="*/ 3 w 14"/>
                <a:gd name="T55" fmla="*/ 5 h 20"/>
                <a:gd name="T56" fmla="*/ 5 w 14"/>
                <a:gd name="T57" fmla="*/ 5 h 20"/>
                <a:gd name="T58" fmla="*/ 5 w 14"/>
                <a:gd name="T59" fmla="*/ 6 h 20"/>
                <a:gd name="T60" fmla="*/ 5 w 14"/>
                <a:gd name="T61" fmla="*/ 6 h 20"/>
                <a:gd name="T62" fmla="*/ 3 w 14"/>
                <a:gd name="T63" fmla="*/ 6 h 20"/>
                <a:gd name="T64" fmla="*/ 1 w 14"/>
                <a:gd name="T65" fmla="*/ 6 h 20"/>
                <a:gd name="T66" fmla="*/ 0 w 14"/>
                <a:gd name="T67" fmla="*/ 6 h 20"/>
                <a:gd name="T68" fmla="*/ 0 w 14"/>
                <a:gd name="T69" fmla="*/ 5 h 20"/>
                <a:gd name="T70" fmla="*/ 1 w 14"/>
                <a:gd name="T71" fmla="*/ 5 h 20"/>
                <a:gd name="T72" fmla="*/ 1 w 14"/>
                <a:gd name="T73" fmla="*/ 5 h 20"/>
                <a:gd name="T74" fmla="*/ 6 w 14"/>
                <a:gd name="T75" fmla="*/ 0 h 20"/>
                <a:gd name="T76" fmla="*/ 8 w 14"/>
                <a:gd name="T77" fmla="*/ 2 h 20"/>
                <a:gd name="T78" fmla="*/ 11 w 14"/>
                <a:gd name="T79" fmla="*/ 3 h 20"/>
                <a:gd name="T80" fmla="*/ 11 w 14"/>
                <a:gd name="T81" fmla="*/ 5 h 20"/>
                <a:gd name="T82" fmla="*/ 9 w 14"/>
                <a:gd name="T83" fmla="*/ 5 h 20"/>
                <a:gd name="T84" fmla="*/ 9 w 14"/>
                <a:gd name="T85" fmla="*/ 5 h 20"/>
                <a:gd name="T86" fmla="*/ 8 w 14"/>
                <a:gd name="T87" fmla="*/ 5 h 20"/>
                <a:gd name="T88" fmla="*/ 8 w 14"/>
                <a:gd name="T89" fmla="*/ 5 h 20"/>
                <a:gd name="T90" fmla="*/ 8 w 14"/>
                <a:gd name="T91" fmla="*/ 5 h 20"/>
                <a:gd name="T92" fmla="*/ 8 w 14"/>
                <a:gd name="T93" fmla="*/ 6 h 20"/>
                <a:gd name="T94" fmla="*/ 9 w 14"/>
                <a:gd name="T95" fmla="*/ 8 h 20"/>
                <a:gd name="T96" fmla="*/ 9 w 14"/>
                <a:gd name="T97" fmla="*/ 8 h 20"/>
                <a:gd name="T98" fmla="*/ 9 w 14"/>
                <a:gd name="T99" fmla="*/ 9 h 20"/>
                <a:gd name="T100" fmla="*/ 8 w 14"/>
                <a:gd name="T101" fmla="*/ 8 h 20"/>
                <a:gd name="T102" fmla="*/ 6 w 14"/>
                <a:gd name="T103" fmla="*/ 5 h 20"/>
                <a:gd name="T104" fmla="*/ 3 w 14"/>
                <a:gd name="T105" fmla="*/ 2 h 20"/>
                <a:gd name="T106" fmla="*/ 6 w 14"/>
                <a:gd name="T107" fmla="*/ 0 h 20"/>
                <a:gd name="T108" fmla="*/ 12 w 14"/>
                <a:gd name="T109" fmla="*/ 0 h 20"/>
                <a:gd name="T110" fmla="*/ 12 w 14"/>
                <a:gd name="T111" fmla="*/ 2 h 20"/>
                <a:gd name="T112" fmla="*/ 14 w 14"/>
                <a:gd name="T113" fmla="*/ 2 h 20"/>
                <a:gd name="T114" fmla="*/ 14 w 14"/>
                <a:gd name="T115" fmla="*/ 3 h 20"/>
                <a:gd name="T116" fmla="*/ 12 w 14"/>
                <a:gd name="T117" fmla="*/ 3 h 20"/>
                <a:gd name="T118" fmla="*/ 12 w 14"/>
                <a:gd name="T119" fmla="*/ 3 h 20"/>
                <a:gd name="T120" fmla="*/ 12 w 14"/>
                <a:gd name="T121" fmla="*/ 3 h 20"/>
                <a:gd name="T122" fmla="*/ 12 w 14"/>
                <a:gd name="T123" fmla="*/ 2 h 20"/>
                <a:gd name="T124" fmla="*/ 12 w 14"/>
                <a:gd name="T1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" h="20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9"/>
                  </a:lnTo>
                  <a:lnTo>
                    <a:pt x="9" y="20"/>
                  </a:lnTo>
                  <a:lnTo>
                    <a:pt x="11" y="20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8" y="17"/>
                  </a:lnTo>
                  <a:lnTo>
                    <a:pt x="6" y="16"/>
                  </a:lnTo>
                  <a:lnTo>
                    <a:pt x="6" y="16"/>
                  </a:lnTo>
                  <a:close/>
                  <a:moveTo>
                    <a:pt x="8" y="9"/>
                  </a:moveTo>
                  <a:lnTo>
                    <a:pt x="9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9" y="11"/>
                  </a:lnTo>
                  <a:lnTo>
                    <a:pt x="8" y="11"/>
                  </a:lnTo>
                  <a:lnTo>
                    <a:pt x="8" y="11"/>
                  </a:lnTo>
                  <a:lnTo>
                    <a:pt x="8" y="9"/>
                  </a:lnTo>
                  <a:lnTo>
                    <a:pt x="8" y="9"/>
                  </a:lnTo>
                  <a:close/>
                  <a:moveTo>
                    <a:pt x="1" y="5"/>
                  </a:moveTo>
                  <a:lnTo>
                    <a:pt x="3" y="5"/>
                  </a:lnTo>
                  <a:lnTo>
                    <a:pt x="5" y="5"/>
                  </a:lnTo>
                  <a:lnTo>
                    <a:pt x="5" y="6"/>
                  </a:lnTo>
                  <a:lnTo>
                    <a:pt x="5" y="6"/>
                  </a:lnTo>
                  <a:lnTo>
                    <a:pt x="3" y="6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close/>
                  <a:moveTo>
                    <a:pt x="6" y="0"/>
                  </a:moveTo>
                  <a:lnTo>
                    <a:pt x="8" y="2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8" y="6"/>
                  </a:lnTo>
                  <a:lnTo>
                    <a:pt x="9" y="8"/>
                  </a:lnTo>
                  <a:lnTo>
                    <a:pt x="9" y="8"/>
                  </a:lnTo>
                  <a:lnTo>
                    <a:pt x="9" y="9"/>
                  </a:lnTo>
                  <a:lnTo>
                    <a:pt x="8" y="8"/>
                  </a:lnTo>
                  <a:lnTo>
                    <a:pt x="6" y="5"/>
                  </a:lnTo>
                  <a:lnTo>
                    <a:pt x="3" y="2"/>
                  </a:lnTo>
                  <a:lnTo>
                    <a:pt x="6" y="0"/>
                  </a:lnTo>
                  <a:close/>
                  <a:moveTo>
                    <a:pt x="12" y="0"/>
                  </a:moveTo>
                  <a:lnTo>
                    <a:pt x="12" y="2"/>
                  </a:lnTo>
                  <a:lnTo>
                    <a:pt x="14" y="2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0" name="Freeform 277">
              <a:extLst>
                <a:ext uri="{FF2B5EF4-FFF2-40B4-BE49-F238E27FC236}">
                  <a16:creationId xmlns:a16="http://schemas.microsoft.com/office/drawing/2014/main" id="{EAF9F17A-2BFE-4087-A6D8-376F6A8738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53690" y="4146930"/>
              <a:ext cx="703670" cy="122802"/>
            </a:xfrm>
            <a:custGeom>
              <a:avLst/>
              <a:gdLst>
                <a:gd name="T0" fmla="*/ 361 w 361"/>
                <a:gd name="T1" fmla="*/ 61 h 63"/>
                <a:gd name="T2" fmla="*/ 361 w 361"/>
                <a:gd name="T3" fmla="*/ 63 h 63"/>
                <a:gd name="T4" fmla="*/ 361 w 361"/>
                <a:gd name="T5" fmla="*/ 63 h 63"/>
                <a:gd name="T6" fmla="*/ 359 w 361"/>
                <a:gd name="T7" fmla="*/ 63 h 63"/>
                <a:gd name="T8" fmla="*/ 359 w 361"/>
                <a:gd name="T9" fmla="*/ 63 h 63"/>
                <a:gd name="T10" fmla="*/ 361 w 361"/>
                <a:gd name="T11" fmla="*/ 61 h 63"/>
                <a:gd name="T12" fmla="*/ 291 w 361"/>
                <a:gd name="T13" fmla="*/ 37 h 63"/>
                <a:gd name="T14" fmla="*/ 293 w 361"/>
                <a:gd name="T15" fmla="*/ 39 h 63"/>
                <a:gd name="T16" fmla="*/ 293 w 361"/>
                <a:gd name="T17" fmla="*/ 39 h 63"/>
                <a:gd name="T18" fmla="*/ 293 w 361"/>
                <a:gd name="T19" fmla="*/ 41 h 63"/>
                <a:gd name="T20" fmla="*/ 293 w 361"/>
                <a:gd name="T21" fmla="*/ 41 h 63"/>
                <a:gd name="T22" fmla="*/ 293 w 361"/>
                <a:gd name="T23" fmla="*/ 41 h 63"/>
                <a:gd name="T24" fmla="*/ 291 w 361"/>
                <a:gd name="T25" fmla="*/ 41 h 63"/>
                <a:gd name="T26" fmla="*/ 291 w 361"/>
                <a:gd name="T27" fmla="*/ 39 h 63"/>
                <a:gd name="T28" fmla="*/ 290 w 361"/>
                <a:gd name="T29" fmla="*/ 39 h 63"/>
                <a:gd name="T30" fmla="*/ 291 w 361"/>
                <a:gd name="T31" fmla="*/ 39 h 63"/>
                <a:gd name="T32" fmla="*/ 291 w 361"/>
                <a:gd name="T33" fmla="*/ 37 h 63"/>
                <a:gd name="T34" fmla="*/ 197 w 361"/>
                <a:gd name="T35" fmla="*/ 33 h 63"/>
                <a:gd name="T36" fmla="*/ 197 w 361"/>
                <a:gd name="T37" fmla="*/ 33 h 63"/>
                <a:gd name="T38" fmla="*/ 197 w 361"/>
                <a:gd name="T39" fmla="*/ 33 h 63"/>
                <a:gd name="T40" fmla="*/ 197 w 361"/>
                <a:gd name="T41" fmla="*/ 33 h 63"/>
                <a:gd name="T42" fmla="*/ 197 w 361"/>
                <a:gd name="T43" fmla="*/ 33 h 63"/>
                <a:gd name="T44" fmla="*/ 195 w 361"/>
                <a:gd name="T45" fmla="*/ 33 h 63"/>
                <a:gd name="T46" fmla="*/ 195 w 361"/>
                <a:gd name="T47" fmla="*/ 33 h 63"/>
                <a:gd name="T48" fmla="*/ 195 w 361"/>
                <a:gd name="T49" fmla="*/ 33 h 63"/>
                <a:gd name="T50" fmla="*/ 197 w 361"/>
                <a:gd name="T51" fmla="*/ 33 h 63"/>
                <a:gd name="T52" fmla="*/ 197 w 361"/>
                <a:gd name="T53" fmla="*/ 33 h 63"/>
                <a:gd name="T54" fmla="*/ 197 w 361"/>
                <a:gd name="T55" fmla="*/ 33 h 63"/>
                <a:gd name="T56" fmla="*/ 197 w 361"/>
                <a:gd name="T57" fmla="*/ 33 h 63"/>
                <a:gd name="T58" fmla="*/ 197 w 361"/>
                <a:gd name="T59" fmla="*/ 33 h 63"/>
                <a:gd name="T60" fmla="*/ 200 w 361"/>
                <a:gd name="T61" fmla="*/ 31 h 63"/>
                <a:gd name="T62" fmla="*/ 200 w 361"/>
                <a:gd name="T63" fmla="*/ 31 h 63"/>
                <a:gd name="T64" fmla="*/ 200 w 361"/>
                <a:gd name="T65" fmla="*/ 31 h 63"/>
                <a:gd name="T66" fmla="*/ 200 w 361"/>
                <a:gd name="T67" fmla="*/ 31 h 63"/>
                <a:gd name="T68" fmla="*/ 200 w 361"/>
                <a:gd name="T69" fmla="*/ 31 h 63"/>
                <a:gd name="T70" fmla="*/ 200 w 361"/>
                <a:gd name="T71" fmla="*/ 31 h 63"/>
                <a:gd name="T72" fmla="*/ 200 w 361"/>
                <a:gd name="T73" fmla="*/ 31 h 63"/>
                <a:gd name="T74" fmla="*/ 200 w 361"/>
                <a:gd name="T75" fmla="*/ 31 h 63"/>
                <a:gd name="T76" fmla="*/ 200 w 361"/>
                <a:gd name="T77" fmla="*/ 31 h 63"/>
                <a:gd name="T78" fmla="*/ 3 w 361"/>
                <a:gd name="T79" fmla="*/ 0 h 63"/>
                <a:gd name="T80" fmla="*/ 3 w 361"/>
                <a:gd name="T81" fmla="*/ 1 h 63"/>
                <a:gd name="T82" fmla="*/ 3 w 361"/>
                <a:gd name="T83" fmla="*/ 1 h 63"/>
                <a:gd name="T84" fmla="*/ 1 w 361"/>
                <a:gd name="T85" fmla="*/ 1 h 63"/>
                <a:gd name="T86" fmla="*/ 1 w 361"/>
                <a:gd name="T87" fmla="*/ 3 h 63"/>
                <a:gd name="T88" fmla="*/ 0 w 361"/>
                <a:gd name="T89" fmla="*/ 3 h 63"/>
                <a:gd name="T90" fmla="*/ 1 w 361"/>
                <a:gd name="T91" fmla="*/ 1 h 63"/>
                <a:gd name="T92" fmla="*/ 1 w 361"/>
                <a:gd name="T93" fmla="*/ 1 h 63"/>
                <a:gd name="T94" fmla="*/ 1 w 361"/>
                <a:gd name="T95" fmla="*/ 1 h 63"/>
                <a:gd name="T96" fmla="*/ 3 w 361"/>
                <a:gd name="T97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1" h="63">
                  <a:moveTo>
                    <a:pt x="361" y="61"/>
                  </a:moveTo>
                  <a:lnTo>
                    <a:pt x="361" y="63"/>
                  </a:lnTo>
                  <a:lnTo>
                    <a:pt x="361" y="63"/>
                  </a:lnTo>
                  <a:lnTo>
                    <a:pt x="359" y="63"/>
                  </a:lnTo>
                  <a:lnTo>
                    <a:pt x="359" y="63"/>
                  </a:lnTo>
                  <a:lnTo>
                    <a:pt x="361" y="61"/>
                  </a:lnTo>
                  <a:close/>
                  <a:moveTo>
                    <a:pt x="291" y="37"/>
                  </a:moveTo>
                  <a:lnTo>
                    <a:pt x="293" y="39"/>
                  </a:lnTo>
                  <a:lnTo>
                    <a:pt x="293" y="39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3" y="41"/>
                  </a:lnTo>
                  <a:lnTo>
                    <a:pt x="291" y="41"/>
                  </a:lnTo>
                  <a:lnTo>
                    <a:pt x="291" y="39"/>
                  </a:lnTo>
                  <a:lnTo>
                    <a:pt x="290" y="39"/>
                  </a:lnTo>
                  <a:lnTo>
                    <a:pt x="291" y="39"/>
                  </a:lnTo>
                  <a:lnTo>
                    <a:pt x="291" y="37"/>
                  </a:lnTo>
                  <a:close/>
                  <a:moveTo>
                    <a:pt x="197" y="33"/>
                  </a:move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lnTo>
                    <a:pt x="197" y="33"/>
                  </a:lnTo>
                  <a:close/>
                  <a:moveTo>
                    <a:pt x="200" y="31"/>
                  </a:move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lnTo>
                    <a:pt x="200" y="31"/>
                  </a:lnTo>
                  <a:close/>
                  <a:moveTo>
                    <a:pt x="3" y="0"/>
                  </a:moveTo>
                  <a:lnTo>
                    <a:pt x="3" y="1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1" name="Freeform 278">
              <a:extLst>
                <a:ext uri="{FF2B5EF4-FFF2-40B4-BE49-F238E27FC236}">
                  <a16:creationId xmlns:a16="http://schemas.microsoft.com/office/drawing/2014/main" id="{76810C66-5BE0-4BFF-BC40-DCFA1C05F1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39933" y="5994792"/>
              <a:ext cx="95512" cy="40934"/>
            </a:xfrm>
            <a:custGeom>
              <a:avLst/>
              <a:gdLst>
                <a:gd name="T0" fmla="*/ 23 w 49"/>
                <a:gd name="T1" fmla="*/ 17 h 21"/>
                <a:gd name="T2" fmla="*/ 21 w 49"/>
                <a:gd name="T3" fmla="*/ 19 h 21"/>
                <a:gd name="T4" fmla="*/ 21 w 49"/>
                <a:gd name="T5" fmla="*/ 17 h 21"/>
                <a:gd name="T6" fmla="*/ 40 w 49"/>
                <a:gd name="T7" fmla="*/ 14 h 21"/>
                <a:gd name="T8" fmla="*/ 38 w 49"/>
                <a:gd name="T9" fmla="*/ 14 h 21"/>
                <a:gd name="T10" fmla="*/ 4 w 49"/>
                <a:gd name="T11" fmla="*/ 10 h 21"/>
                <a:gd name="T12" fmla="*/ 4 w 49"/>
                <a:gd name="T13" fmla="*/ 13 h 21"/>
                <a:gd name="T14" fmla="*/ 0 w 49"/>
                <a:gd name="T15" fmla="*/ 11 h 21"/>
                <a:gd name="T16" fmla="*/ 10 w 49"/>
                <a:gd name="T17" fmla="*/ 2 h 21"/>
                <a:gd name="T18" fmla="*/ 15 w 49"/>
                <a:gd name="T19" fmla="*/ 5 h 21"/>
                <a:gd name="T20" fmla="*/ 19 w 49"/>
                <a:gd name="T21" fmla="*/ 3 h 21"/>
                <a:gd name="T22" fmla="*/ 24 w 49"/>
                <a:gd name="T23" fmla="*/ 3 h 21"/>
                <a:gd name="T24" fmla="*/ 27 w 49"/>
                <a:gd name="T25" fmla="*/ 2 h 21"/>
                <a:gd name="T26" fmla="*/ 27 w 49"/>
                <a:gd name="T27" fmla="*/ 5 h 21"/>
                <a:gd name="T28" fmla="*/ 24 w 49"/>
                <a:gd name="T29" fmla="*/ 6 h 21"/>
                <a:gd name="T30" fmla="*/ 18 w 49"/>
                <a:gd name="T31" fmla="*/ 14 h 21"/>
                <a:gd name="T32" fmla="*/ 15 w 49"/>
                <a:gd name="T33" fmla="*/ 14 h 21"/>
                <a:gd name="T34" fmla="*/ 11 w 49"/>
                <a:gd name="T35" fmla="*/ 17 h 21"/>
                <a:gd name="T36" fmla="*/ 10 w 49"/>
                <a:gd name="T37" fmla="*/ 17 h 21"/>
                <a:gd name="T38" fmla="*/ 5 w 49"/>
                <a:gd name="T39" fmla="*/ 17 h 21"/>
                <a:gd name="T40" fmla="*/ 8 w 49"/>
                <a:gd name="T41" fmla="*/ 13 h 21"/>
                <a:gd name="T42" fmla="*/ 13 w 49"/>
                <a:gd name="T43" fmla="*/ 10 h 21"/>
                <a:gd name="T44" fmla="*/ 13 w 49"/>
                <a:gd name="T45" fmla="*/ 8 h 21"/>
                <a:gd name="T46" fmla="*/ 10 w 49"/>
                <a:gd name="T47" fmla="*/ 10 h 21"/>
                <a:gd name="T48" fmla="*/ 10 w 49"/>
                <a:gd name="T49" fmla="*/ 8 h 21"/>
                <a:gd name="T50" fmla="*/ 13 w 49"/>
                <a:gd name="T51" fmla="*/ 6 h 21"/>
                <a:gd name="T52" fmla="*/ 10 w 49"/>
                <a:gd name="T53" fmla="*/ 3 h 21"/>
                <a:gd name="T54" fmla="*/ 10 w 49"/>
                <a:gd name="T55" fmla="*/ 2 h 21"/>
                <a:gd name="T56" fmla="*/ 16 w 49"/>
                <a:gd name="T57" fmla="*/ 2 h 21"/>
                <a:gd name="T58" fmla="*/ 13 w 49"/>
                <a:gd name="T59" fmla="*/ 2 h 21"/>
                <a:gd name="T60" fmla="*/ 34 w 49"/>
                <a:gd name="T61" fmla="*/ 0 h 21"/>
                <a:gd name="T62" fmla="*/ 40 w 49"/>
                <a:gd name="T63" fmla="*/ 2 h 21"/>
                <a:gd name="T64" fmla="*/ 40 w 49"/>
                <a:gd name="T65" fmla="*/ 3 h 21"/>
                <a:gd name="T66" fmla="*/ 40 w 49"/>
                <a:gd name="T67" fmla="*/ 5 h 21"/>
                <a:gd name="T68" fmla="*/ 43 w 49"/>
                <a:gd name="T69" fmla="*/ 5 h 21"/>
                <a:gd name="T70" fmla="*/ 43 w 49"/>
                <a:gd name="T71" fmla="*/ 3 h 21"/>
                <a:gd name="T72" fmla="*/ 48 w 49"/>
                <a:gd name="T73" fmla="*/ 3 h 21"/>
                <a:gd name="T74" fmla="*/ 46 w 49"/>
                <a:gd name="T75" fmla="*/ 6 h 21"/>
                <a:gd name="T76" fmla="*/ 49 w 49"/>
                <a:gd name="T77" fmla="*/ 8 h 21"/>
                <a:gd name="T78" fmla="*/ 45 w 49"/>
                <a:gd name="T79" fmla="*/ 10 h 21"/>
                <a:gd name="T80" fmla="*/ 37 w 49"/>
                <a:gd name="T81" fmla="*/ 13 h 21"/>
                <a:gd name="T82" fmla="*/ 37 w 49"/>
                <a:gd name="T83" fmla="*/ 16 h 21"/>
                <a:gd name="T84" fmla="*/ 30 w 49"/>
                <a:gd name="T85" fmla="*/ 17 h 21"/>
                <a:gd name="T86" fmla="*/ 27 w 49"/>
                <a:gd name="T87" fmla="*/ 17 h 21"/>
                <a:gd name="T88" fmla="*/ 23 w 49"/>
                <a:gd name="T89" fmla="*/ 17 h 21"/>
                <a:gd name="T90" fmla="*/ 24 w 49"/>
                <a:gd name="T91" fmla="*/ 13 h 21"/>
                <a:gd name="T92" fmla="*/ 29 w 49"/>
                <a:gd name="T93" fmla="*/ 8 h 21"/>
                <a:gd name="T94" fmla="*/ 30 w 49"/>
                <a:gd name="T95" fmla="*/ 8 h 21"/>
                <a:gd name="T96" fmla="*/ 34 w 49"/>
                <a:gd name="T97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9" h="21">
                  <a:moveTo>
                    <a:pt x="21" y="17"/>
                  </a:moveTo>
                  <a:lnTo>
                    <a:pt x="21" y="17"/>
                  </a:lnTo>
                  <a:lnTo>
                    <a:pt x="23" y="17"/>
                  </a:lnTo>
                  <a:lnTo>
                    <a:pt x="23" y="19"/>
                  </a:lnTo>
                  <a:lnTo>
                    <a:pt x="21" y="19"/>
                  </a:lnTo>
                  <a:lnTo>
                    <a:pt x="21" y="19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21" y="17"/>
                  </a:lnTo>
                  <a:close/>
                  <a:moveTo>
                    <a:pt x="40" y="14"/>
                  </a:moveTo>
                  <a:lnTo>
                    <a:pt x="40" y="14"/>
                  </a:lnTo>
                  <a:lnTo>
                    <a:pt x="40" y="14"/>
                  </a:lnTo>
                  <a:lnTo>
                    <a:pt x="40" y="16"/>
                  </a:lnTo>
                  <a:lnTo>
                    <a:pt x="38" y="16"/>
                  </a:lnTo>
                  <a:lnTo>
                    <a:pt x="38" y="14"/>
                  </a:lnTo>
                  <a:lnTo>
                    <a:pt x="40" y="14"/>
                  </a:lnTo>
                  <a:close/>
                  <a:moveTo>
                    <a:pt x="2" y="10"/>
                  </a:moveTo>
                  <a:lnTo>
                    <a:pt x="4" y="10"/>
                  </a:lnTo>
                  <a:lnTo>
                    <a:pt x="5" y="10"/>
                  </a:lnTo>
                  <a:lnTo>
                    <a:pt x="4" y="13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2" y="10"/>
                  </a:lnTo>
                  <a:close/>
                  <a:moveTo>
                    <a:pt x="10" y="2"/>
                  </a:moveTo>
                  <a:lnTo>
                    <a:pt x="11" y="3"/>
                  </a:lnTo>
                  <a:lnTo>
                    <a:pt x="13" y="3"/>
                  </a:lnTo>
                  <a:lnTo>
                    <a:pt x="15" y="5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9" y="3"/>
                  </a:lnTo>
                  <a:lnTo>
                    <a:pt x="21" y="3"/>
                  </a:lnTo>
                  <a:lnTo>
                    <a:pt x="21" y="3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3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6" y="5"/>
                  </a:lnTo>
                  <a:lnTo>
                    <a:pt x="26" y="6"/>
                  </a:lnTo>
                  <a:lnTo>
                    <a:pt x="24" y="6"/>
                  </a:lnTo>
                  <a:lnTo>
                    <a:pt x="24" y="8"/>
                  </a:lnTo>
                  <a:lnTo>
                    <a:pt x="21" y="11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6" y="14"/>
                  </a:lnTo>
                  <a:lnTo>
                    <a:pt x="15" y="14"/>
                  </a:lnTo>
                  <a:lnTo>
                    <a:pt x="13" y="14"/>
                  </a:lnTo>
                  <a:lnTo>
                    <a:pt x="13" y="16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7" y="17"/>
                  </a:lnTo>
                  <a:lnTo>
                    <a:pt x="5" y="17"/>
                  </a:lnTo>
                  <a:lnTo>
                    <a:pt x="4" y="16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11" y="10"/>
                  </a:lnTo>
                  <a:lnTo>
                    <a:pt x="10" y="10"/>
                  </a:lnTo>
                  <a:lnTo>
                    <a:pt x="8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3" y="8"/>
                  </a:lnTo>
                  <a:lnTo>
                    <a:pt x="13" y="6"/>
                  </a:lnTo>
                  <a:lnTo>
                    <a:pt x="13" y="6"/>
                  </a:lnTo>
                  <a:lnTo>
                    <a:pt x="11" y="5"/>
                  </a:lnTo>
                  <a:lnTo>
                    <a:pt x="10" y="5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2"/>
                  </a:lnTo>
                  <a:close/>
                  <a:moveTo>
                    <a:pt x="15" y="0"/>
                  </a:moveTo>
                  <a:lnTo>
                    <a:pt x="16" y="0"/>
                  </a:lnTo>
                  <a:lnTo>
                    <a:pt x="16" y="2"/>
                  </a:lnTo>
                  <a:lnTo>
                    <a:pt x="16" y="3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5" y="0"/>
                  </a:lnTo>
                  <a:close/>
                  <a:moveTo>
                    <a:pt x="34" y="0"/>
                  </a:moveTo>
                  <a:lnTo>
                    <a:pt x="37" y="2"/>
                  </a:lnTo>
                  <a:lnTo>
                    <a:pt x="38" y="0"/>
                  </a:lnTo>
                  <a:lnTo>
                    <a:pt x="40" y="2"/>
                  </a:lnTo>
                  <a:lnTo>
                    <a:pt x="41" y="2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38" y="3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5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48" y="3"/>
                  </a:lnTo>
                  <a:lnTo>
                    <a:pt x="49" y="5"/>
                  </a:lnTo>
                  <a:lnTo>
                    <a:pt x="48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9" y="6"/>
                  </a:lnTo>
                  <a:lnTo>
                    <a:pt x="49" y="8"/>
                  </a:lnTo>
                  <a:lnTo>
                    <a:pt x="49" y="8"/>
                  </a:lnTo>
                  <a:lnTo>
                    <a:pt x="46" y="10"/>
                  </a:lnTo>
                  <a:lnTo>
                    <a:pt x="45" y="10"/>
                  </a:lnTo>
                  <a:lnTo>
                    <a:pt x="43" y="11"/>
                  </a:lnTo>
                  <a:lnTo>
                    <a:pt x="41" y="11"/>
                  </a:lnTo>
                  <a:lnTo>
                    <a:pt x="37" y="13"/>
                  </a:lnTo>
                  <a:lnTo>
                    <a:pt x="37" y="14"/>
                  </a:lnTo>
                  <a:lnTo>
                    <a:pt x="37" y="14"/>
                  </a:lnTo>
                  <a:lnTo>
                    <a:pt x="37" y="16"/>
                  </a:lnTo>
                  <a:lnTo>
                    <a:pt x="30" y="14"/>
                  </a:lnTo>
                  <a:lnTo>
                    <a:pt x="29" y="14"/>
                  </a:lnTo>
                  <a:lnTo>
                    <a:pt x="30" y="17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27" y="17"/>
                  </a:lnTo>
                  <a:lnTo>
                    <a:pt x="26" y="21"/>
                  </a:lnTo>
                  <a:lnTo>
                    <a:pt x="24" y="19"/>
                  </a:lnTo>
                  <a:lnTo>
                    <a:pt x="23" y="17"/>
                  </a:lnTo>
                  <a:lnTo>
                    <a:pt x="23" y="16"/>
                  </a:lnTo>
                  <a:lnTo>
                    <a:pt x="24" y="14"/>
                  </a:lnTo>
                  <a:lnTo>
                    <a:pt x="24" y="13"/>
                  </a:lnTo>
                  <a:lnTo>
                    <a:pt x="27" y="10"/>
                  </a:lnTo>
                  <a:lnTo>
                    <a:pt x="29" y="10"/>
                  </a:lnTo>
                  <a:lnTo>
                    <a:pt x="29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0" y="6"/>
                  </a:lnTo>
                  <a:lnTo>
                    <a:pt x="30" y="5"/>
                  </a:lnTo>
                  <a:lnTo>
                    <a:pt x="34" y="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2" name="Freeform 279">
              <a:extLst>
                <a:ext uri="{FF2B5EF4-FFF2-40B4-BE49-F238E27FC236}">
                  <a16:creationId xmlns:a16="http://schemas.microsoft.com/office/drawing/2014/main" id="{41A6DF8C-E63A-43E2-B453-5784C1198CE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682879" y="4766783"/>
              <a:ext cx="202719" cy="267044"/>
            </a:xfrm>
            <a:custGeom>
              <a:avLst/>
              <a:gdLst>
                <a:gd name="T0" fmla="*/ 0 w 104"/>
                <a:gd name="T1" fmla="*/ 137 h 137"/>
                <a:gd name="T2" fmla="*/ 98 w 104"/>
                <a:gd name="T3" fmla="*/ 121 h 137"/>
                <a:gd name="T4" fmla="*/ 98 w 104"/>
                <a:gd name="T5" fmla="*/ 121 h 137"/>
                <a:gd name="T6" fmla="*/ 99 w 104"/>
                <a:gd name="T7" fmla="*/ 98 h 137"/>
                <a:gd name="T8" fmla="*/ 99 w 104"/>
                <a:gd name="T9" fmla="*/ 99 h 137"/>
                <a:gd name="T10" fmla="*/ 99 w 104"/>
                <a:gd name="T11" fmla="*/ 98 h 137"/>
                <a:gd name="T12" fmla="*/ 57 w 104"/>
                <a:gd name="T13" fmla="*/ 96 h 137"/>
                <a:gd name="T14" fmla="*/ 54 w 104"/>
                <a:gd name="T15" fmla="*/ 98 h 137"/>
                <a:gd name="T16" fmla="*/ 49 w 104"/>
                <a:gd name="T17" fmla="*/ 98 h 137"/>
                <a:gd name="T18" fmla="*/ 54 w 104"/>
                <a:gd name="T19" fmla="*/ 96 h 137"/>
                <a:gd name="T20" fmla="*/ 82 w 104"/>
                <a:gd name="T21" fmla="*/ 96 h 137"/>
                <a:gd name="T22" fmla="*/ 80 w 104"/>
                <a:gd name="T23" fmla="*/ 96 h 137"/>
                <a:gd name="T24" fmla="*/ 80 w 104"/>
                <a:gd name="T25" fmla="*/ 96 h 137"/>
                <a:gd name="T26" fmla="*/ 96 w 104"/>
                <a:gd name="T27" fmla="*/ 85 h 137"/>
                <a:gd name="T28" fmla="*/ 69 w 104"/>
                <a:gd name="T29" fmla="*/ 82 h 137"/>
                <a:gd name="T30" fmla="*/ 68 w 104"/>
                <a:gd name="T31" fmla="*/ 82 h 137"/>
                <a:gd name="T32" fmla="*/ 93 w 104"/>
                <a:gd name="T33" fmla="*/ 82 h 137"/>
                <a:gd name="T34" fmla="*/ 93 w 104"/>
                <a:gd name="T35" fmla="*/ 80 h 137"/>
                <a:gd name="T36" fmla="*/ 103 w 104"/>
                <a:gd name="T37" fmla="*/ 80 h 137"/>
                <a:gd name="T38" fmla="*/ 62 w 104"/>
                <a:gd name="T39" fmla="*/ 77 h 137"/>
                <a:gd name="T40" fmla="*/ 52 w 104"/>
                <a:gd name="T41" fmla="*/ 71 h 137"/>
                <a:gd name="T42" fmla="*/ 55 w 104"/>
                <a:gd name="T43" fmla="*/ 72 h 137"/>
                <a:gd name="T44" fmla="*/ 58 w 104"/>
                <a:gd name="T45" fmla="*/ 77 h 137"/>
                <a:gd name="T46" fmla="*/ 57 w 104"/>
                <a:gd name="T47" fmla="*/ 83 h 137"/>
                <a:gd name="T48" fmla="*/ 52 w 104"/>
                <a:gd name="T49" fmla="*/ 85 h 137"/>
                <a:gd name="T50" fmla="*/ 44 w 104"/>
                <a:gd name="T51" fmla="*/ 83 h 137"/>
                <a:gd name="T52" fmla="*/ 39 w 104"/>
                <a:gd name="T53" fmla="*/ 80 h 137"/>
                <a:gd name="T54" fmla="*/ 41 w 104"/>
                <a:gd name="T55" fmla="*/ 79 h 137"/>
                <a:gd name="T56" fmla="*/ 43 w 104"/>
                <a:gd name="T57" fmla="*/ 74 h 137"/>
                <a:gd name="T58" fmla="*/ 52 w 104"/>
                <a:gd name="T59" fmla="*/ 71 h 137"/>
                <a:gd name="T60" fmla="*/ 71 w 104"/>
                <a:gd name="T61" fmla="*/ 72 h 137"/>
                <a:gd name="T62" fmla="*/ 95 w 104"/>
                <a:gd name="T63" fmla="*/ 69 h 137"/>
                <a:gd name="T64" fmla="*/ 93 w 104"/>
                <a:gd name="T65" fmla="*/ 71 h 137"/>
                <a:gd name="T66" fmla="*/ 93 w 104"/>
                <a:gd name="T67" fmla="*/ 69 h 137"/>
                <a:gd name="T68" fmla="*/ 38 w 104"/>
                <a:gd name="T69" fmla="*/ 68 h 137"/>
                <a:gd name="T70" fmla="*/ 79 w 104"/>
                <a:gd name="T71" fmla="*/ 64 h 137"/>
                <a:gd name="T72" fmla="*/ 79 w 104"/>
                <a:gd name="T73" fmla="*/ 63 h 137"/>
                <a:gd name="T74" fmla="*/ 79 w 104"/>
                <a:gd name="T75" fmla="*/ 66 h 137"/>
                <a:gd name="T76" fmla="*/ 80 w 104"/>
                <a:gd name="T77" fmla="*/ 60 h 137"/>
                <a:gd name="T78" fmla="*/ 79 w 104"/>
                <a:gd name="T79" fmla="*/ 60 h 137"/>
                <a:gd name="T80" fmla="*/ 77 w 104"/>
                <a:gd name="T81" fmla="*/ 57 h 137"/>
                <a:gd name="T82" fmla="*/ 73 w 104"/>
                <a:gd name="T83" fmla="*/ 63 h 137"/>
                <a:gd name="T84" fmla="*/ 77 w 104"/>
                <a:gd name="T85" fmla="*/ 60 h 137"/>
                <a:gd name="T86" fmla="*/ 74 w 104"/>
                <a:gd name="T87" fmla="*/ 63 h 137"/>
                <a:gd name="T88" fmla="*/ 69 w 104"/>
                <a:gd name="T89" fmla="*/ 63 h 137"/>
                <a:gd name="T90" fmla="*/ 65 w 104"/>
                <a:gd name="T91" fmla="*/ 64 h 137"/>
                <a:gd name="T92" fmla="*/ 60 w 104"/>
                <a:gd name="T93" fmla="*/ 66 h 137"/>
                <a:gd name="T94" fmla="*/ 58 w 104"/>
                <a:gd name="T95" fmla="*/ 63 h 137"/>
                <a:gd name="T96" fmla="*/ 60 w 104"/>
                <a:gd name="T97" fmla="*/ 61 h 137"/>
                <a:gd name="T98" fmla="*/ 68 w 104"/>
                <a:gd name="T99" fmla="*/ 58 h 137"/>
                <a:gd name="T100" fmla="*/ 74 w 104"/>
                <a:gd name="T101" fmla="*/ 55 h 137"/>
                <a:gd name="T102" fmla="*/ 79 w 104"/>
                <a:gd name="T103" fmla="*/ 53 h 137"/>
                <a:gd name="T104" fmla="*/ 79 w 104"/>
                <a:gd name="T105" fmla="*/ 53 h 137"/>
                <a:gd name="T106" fmla="*/ 36 w 104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4" h="137">
                  <a:moveTo>
                    <a:pt x="0" y="137"/>
                  </a:moveTo>
                  <a:lnTo>
                    <a:pt x="2" y="137"/>
                  </a:lnTo>
                  <a:lnTo>
                    <a:pt x="2" y="137"/>
                  </a:lnTo>
                  <a:lnTo>
                    <a:pt x="2" y="137"/>
                  </a:lnTo>
                  <a:lnTo>
                    <a:pt x="0" y="137"/>
                  </a:lnTo>
                  <a:lnTo>
                    <a:pt x="0" y="137"/>
                  </a:lnTo>
                  <a:lnTo>
                    <a:pt x="0" y="137"/>
                  </a:lnTo>
                  <a:close/>
                  <a:moveTo>
                    <a:pt x="98" y="121"/>
                  </a:move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lnTo>
                    <a:pt x="98" y="121"/>
                  </a:lnTo>
                  <a:close/>
                  <a:moveTo>
                    <a:pt x="99" y="98"/>
                  </a:move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9"/>
                  </a:lnTo>
                  <a:lnTo>
                    <a:pt x="99" y="98"/>
                  </a:lnTo>
                  <a:lnTo>
                    <a:pt x="99" y="98"/>
                  </a:lnTo>
                  <a:lnTo>
                    <a:pt x="99" y="98"/>
                  </a:lnTo>
                  <a:close/>
                  <a:moveTo>
                    <a:pt x="55" y="96"/>
                  </a:moveTo>
                  <a:lnTo>
                    <a:pt x="55" y="96"/>
                  </a:lnTo>
                  <a:lnTo>
                    <a:pt x="57" y="96"/>
                  </a:lnTo>
                  <a:lnTo>
                    <a:pt x="57" y="96"/>
                  </a:lnTo>
                  <a:lnTo>
                    <a:pt x="55" y="98"/>
                  </a:lnTo>
                  <a:lnTo>
                    <a:pt x="55" y="96"/>
                  </a:lnTo>
                  <a:lnTo>
                    <a:pt x="54" y="96"/>
                  </a:lnTo>
                  <a:lnTo>
                    <a:pt x="54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2" y="98"/>
                  </a:lnTo>
                  <a:lnTo>
                    <a:pt x="50" y="99"/>
                  </a:lnTo>
                  <a:lnTo>
                    <a:pt x="49" y="98"/>
                  </a:lnTo>
                  <a:lnTo>
                    <a:pt x="50" y="98"/>
                  </a:lnTo>
                  <a:lnTo>
                    <a:pt x="50" y="98"/>
                  </a:lnTo>
                  <a:lnTo>
                    <a:pt x="52" y="98"/>
                  </a:lnTo>
                  <a:lnTo>
                    <a:pt x="52" y="96"/>
                  </a:lnTo>
                  <a:lnTo>
                    <a:pt x="54" y="96"/>
                  </a:lnTo>
                  <a:lnTo>
                    <a:pt x="54" y="96"/>
                  </a:lnTo>
                  <a:lnTo>
                    <a:pt x="55" y="96"/>
                  </a:lnTo>
                  <a:close/>
                  <a:moveTo>
                    <a:pt x="82" y="94"/>
                  </a:move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82" y="94"/>
                  </a:lnTo>
                  <a:close/>
                  <a:moveTo>
                    <a:pt x="96" y="85"/>
                  </a:move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lnTo>
                    <a:pt x="96" y="85"/>
                  </a:lnTo>
                  <a:close/>
                  <a:moveTo>
                    <a:pt x="69" y="80"/>
                  </a:moveTo>
                  <a:lnTo>
                    <a:pt x="69" y="82"/>
                  </a:lnTo>
                  <a:lnTo>
                    <a:pt x="69" y="82"/>
                  </a:lnTo>
                  <a:lnTo>
                    <a:pt x="69" y="83"/>
                  </a:lnTo>
                  <a:lnTo>
                    <a:pt x="69" y="83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8" y="82"/>
                  </a:lnTo>
                  <a:lnTo>
                    <a:pt x="69" y="80"/>
                  </a:lnTo>
                  <a:close/>
                  <a:moveTo>
                    <a:pt x="93" y="80"/>
                  </a:moveTo>
                  <a:lnTo>
                    <a:pt x="93" y="80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3" y="82"/>
                  </a:lnTo>
                  <a:lnTo>
                    <a:pt x="91" y="80"/>
                  </a:lnTo>
                  <a:lnTo>
                    <a:pt x="93" y="80"/>
                  </a:lnTo>
                  <a:close/>
                  <a:moveTo>
                    <a:pt x="103" y="80"/>
                  </a:moveTo>
                  <a:lnTo>
                    <a:pt x="104" y="80"/>
                  </a:lnTo>
                  <a:lnTo>
                    <a:pt x="104" y="80"/>
                  </a:lnTo>
                  <a:lnTo>
                    <a:pt x="104" y="80"/>
                  </a:lnTo>
                  <a:lnTo>
                    <a:pt x="103" y="80"/>
                  </a:lnTo>
                  <a:lnTo>
                    <a:pt x="103" y="80"/>
                  </a:lnTo>
                  <a:lnTo>
                    <a:pt x="103" y="80"/>
                  </a:lnTo>
                  <a:close/>
                  <a:moveTo>
                    <a:pt x="62" y="75"/>
                  </a:moveTo>
                  <a:lnTo>
                    <a:pt x="62" y="77"/>
                  </a:lnTo>
                  <a:lnTo>
                    <a:pt x="62" y="77"/>
                  </a:lnTo>
                  <a:lnTo>
                    <a:pt x="62" y="77"/>
                  </a:lnTo>
                  <a:lnTo>
                    <a:pt x="60" y="77"/>
                  </a:lnTo>
                  <a:lnTo>
                    <a:pt x="62" y="75"/>
                  </a:lnTo>
                  <a:lnTo>
                    <a:pt x="62" y="75"/>
                  </a:lnTo>
                  <a:close/>
                  <a:moveTo>
                    <a:pt x="52" y="71"/>
                  </a:moveTo>
                  <a:lnTo>
                    <a:pt x="54" y="71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7" y="75"/>
                  </a:lnTo>
                  <a:lnTo>
                    <a:pt x="58" y="75"/>
                  </a:lnTo>
                  <a:lnTo>
                    <a:pt x="58" y="77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60" y="83"/>
                  </a:lnTo>
                  <a:lnTo>
                    <a:pt x="58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7" y="83"/>
                  </a:lnTo>
                  <a:lnTo>
                    <a:pt x="55" y="83"/>
                  </a:lnTo>
                  <a:lnTo>
                    <a:pt x="54" y="85"/>
                  </a:lnTo>
                  <a:lnTo>
                    <a:pt x="52" y="85"/>
                  </a:lnTo>
                  <a:lnTo>
                    <a:pt x="50" y="85"/>
                  </a:lnTo>
                  <a:lnTo>
                    <a:pt x="49" y="85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4" y="83"/>
                  </a:lnTo>
                  <a:lnTo>
                    <a:pt x="43" y="83"/>
                  </a:lnTo>
                  <a:lnTo>
                    <a:pt x="41" y="83"/>
                  </a:lnTo>
                  <a:lnTo>
                    <a:pt x="39" y="83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9"/>
                  </a:lnTo>
                  <a:lnTo>
                    <a:pt x="39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9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7"/>
                  </a:lnTo>
                  <a:lnTo>
                    <a:pt x="41" y="75"/>
                  </a:lnTo>
                  <a:lnTo>
                    <a:pt x="43" y="74"/>
                  </a:lnTo>
                  <a:lnTo>
                    <a:pt x="44" y="74"/>
                  </a:lnTo>
                  <a:lnTo>
                    <a:pt x="47" y="72"/>
                  </a:lnTo>
                  <a:lnTo>
                    <a:pt x="49" y="72"/>
                  </a:lnTo>
                  <a:lnTo>
                    <a:pt x="52" y="72"/>
                  </a:lnTo>
                  <a:lnTo>
                    <a:pt x="52" y="71"/>
                  </a:lnTo>
                  <a:close/>
                  <a:moveTo>
                    <a:pt x="69" y="71"/>
                  </a:moveTo>
                  <a:lnTo>
                    <a:pt x="71" y="71"/>
                  </a:lnTo>
                  <a:lnTo>
                    <a:pt x="71" y="71"/>
                  </a:lnTo>
                  <a:lnTo>
                    <a:pt x="71" y="71"/>
                  </a:lnTo>
                  <a:lnTo>
                    <a:pt x="71" y="72"/>
                  </a:lnTo>
                  <a:lnTo>
                    <a:pt x="69" y="72"/>
                  </a:lnTo>
                  <a:lnTo>
                    <a:pt x="69" y="71"/>
                  </a:lnTo>
                  <a:close/>
                  <a:moveTo>
                    <a:pt x="93" y="69"/>
                  </a:moveTo>
                  <a:lnTo>
                    <a:pt x="95" y="69"/>
                  </a:lnTo>
                  <a:lnTo>
                    <a:pt x="95" y="69"/>
                  </a:lnTo>
                  <a:lnTo>
                    <a:pt x="95" y="69"/>
                  </a:lnTo>
                  <a:lnTo>
                    <a:pt x="95" y="71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71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lnTo>
                    <a:pt x="93" y="69"/>
                  </a:lnTo>
                  <a:close/>
                  <a:moveTo>
                    <a:pt x="39" y="68"/>
                  </a:moveTo>
                  <a:lnTo>
                    <a:pt x="39" y="68"/>
                  </a:lnTo>
                  <a:lnTo>
                    <a:pt x="39" y="69"/>
                  </a:lnTo>
                  <a:lnTo>
                    <a:pt x="38" y="69"/>
                  </a:lnTo>
                  <a:lnTo>
                    <a:pt x="38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close/>
                  <a:moveTo>
                    <a:pt x="79" y="63"/>
                  </a:moveTo>
                  <a:lnTo>
                    <a:pt x="79" y="64"/>
                  </a:lnTo>
                  <a:lnTo>
                    <a:pt x="79" y="66"/>
                  </a:lnTo>
                  <a:lnTo>
                    <a:pt x="77" y="66"/>
                  </a:lnTo>
                  <a:lnTo>
                    <a:pt x="77" y="66"/>
                  </a:lnTo>
                  <a:lnTo>
                    <a:pt x="77" y="64"/>
                  </a:lnTo>
                  <a:lnTo>
                    <a:pt x="79" y="63"/>
                  </a:lnTo>
                  <a:close/>
                  <a:moveTo>
                    <a:pt x="80" y="61"/>
                  </a:moveTo>
                  <a:lnTo>
                    <a:pt x="82" y="63"/>
                  </a:lnTo>
                  <a:lnTo>
                    <a:pt x="80" y="64"/>
                  </a:lnTo>
                  <a:lnTo>
                    <a:pt x="79" y="66"/>
                  </a:lnTo>
                  <a:lnTo>
                    <a:pt x="79" y="66"/>
                  </a:lnTo>
                  <a:lnTo>
                    <a:pt x="79" y="63"/>
                  </a:lnTo>
                  <a:lnTo>
                    <a:pt x="80" y="63"/>
                  </a:lnTo>
                  <a:lnTo>
                    <a:pt x="80" y="61"/>
                  </a:lnTo>
                  <a:close/>
                  <a:moveTo>
                    <a:pt x="80" y="58"/>
                  </a:moveTo>
                  <a:lnTo>
                    <a:pt x="80" y="60"/>
                  </a:lnTo>
                  <a:lnTo>
                    <a:pt x="80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60"/>
                  </a:lnTo>
                  <a:lnTo>
                    <a:pt x="79" y="58"/>
                  </a:lnTo>
                  <a:lnTo>
                    <a:pt x="80" y="58"/>
                  </a:lnTo>
                  <a:close/>
                  <a:moveTo>
                    <a:pt x="79" y="53"/>
                  </a:moveTo>
                  <a:lnTo>
                    <a:pt x="79" y="55"/>
                  </a:lnTo>
                  <a:lnTo>
                    <a:pt x="77" y="57"/>
                  </a:lnTo>
                  <a:lnTo>
                    <a:pt x="76" y="57"/>
                  </a:lnTo>
                  <a:lnTo>
                    <a:pt x="76" y="58"/>
                  </a:lnTo>
                  <a:lnTo>
                    <a:pt x="73" y="60"/>
                  </a:lnTo>
                  <a:lnTo>
                    <a:pt x="73" y="61"/>
                  </a:lnTo>
                  <a:lnTo>
                    <a:pt x="73" y="63"/>
                  </a:lnTo>
                  <a:lnTo>
                    <a:pt x="74" y="61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0"/>
                  </a:lnTo>
                  <a:lnTo>
                    <a:pt x="77" y="61"/>
                  </a:lnTo>
                  <a:lnTo>
                    <a:pt x="77" y="63"/>
                  </a:lnTo>
                  <a:lnTo>
                    <a:pt x="76" y="63"/>
                  </a:lnTo>
                  <a:lnTo>
                    <a:pt x="74" y="63"/>
                  </a:lnTo>
                  <a:lnTo>
                    <a:pt x="73" y="63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9" y="63"/>
                  </a:lnTo>
                  <a:lnTo>
                    <a:pt x="68" y="63"/>
                  </a:lnTo>
                  <a:lnTo>
                    <a:pt x="65" y="64"/>
                  </a:lnTo>
                  <a:lnTo>
                    <a:pt x="65" y="64"/>
                  </a:lnTo>
                  <a:lnTo>
                    <a:pt x="63" y="64"/>
                  </a:lnTo>
                  <a:lnTo>
                    <a:pt x="63" y="64"/>
                  </a:lnTo>
                  <a:lnTo>
                    <a:pt x="62" y="66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8" y="64"/>
                  </a:lnTo>
                  <a:lnTo>
                    <a:pt x="58" y="64"/>
                  </a:lnTo>
                  <a:lnTo>
                    <a:pt x="57" y="63"/>
                  </a:lnTo>
                  <a:lnTo>
                    <a:pt x="57" y="63"/>
                  </a:lnTo>
                  <a:lnTo>
                    <a:pt x="58" y="63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58" y="61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2" y="61"/>
                  </a:lnTo>
                  <a:lnTo>
                    <a:pt x="63" y="60"/>
                  </a:lnTo>
                  <a:lnTo>
                    <a:pt x="63" y="60"/>
                  </a:lnTo>
                  <a:lnTo>
                    <a:pt x="66" y="58"/>
                  </a:lnTo>
                  <a:lnTo>
                    <a:pt x="68" y="58"/>
                  </a:lnTo>
                  <a:lnTo>
                    <a:pt x="68" y="58"/>
                  </a:lnTo>
                  <a:lnTo>
                    <a:pt x="69" y="58"/>
                  </a:lnTo>
                  <a:lnTo>
                    <a:pt x="71" y="57"/>
                  </a:lnTo>
                  <a:lnTo>
                    <a:pt x="73" y="55"/>
                  </a:lnTo>
                  <a:lnTo>
                    <a:pt x="74" y="55"/>
                  </a:lnTo>
                  <a:lnTo>
                    <a:pt x="74" y="55"/>
                  </a:lnTo>
                  <a:lnTo>
                    <a:pt x="76" y="55"/>
                  </a:lnTo>
                  <a:lnTo>
                    <a:pt x="77" y="55"/>
                  </a:lnTo>
                  <a:lnTo>
                    <a:pt x="79" y="53"/>
                  </a:lnTo>
                  <a:close/>
                  <a:moveTo>
                    <a:pt x="79" y="53"/>
                  </a:moveTo>
                  <a:lnTo>
                    <a:pt x="79" y="53"/>
                  </a:lnTo>
                  <a:lnTo>
                    <a:pt x="79" y="53"/>
                  </a:lnTo>
                  <a:lnTo>
                    <a:pt x="79" y="55"/>
                  </a:lnTo>
                  <a:lnTo>
                    <a:pt x="79" y="53"/>
                  </a:lnTo>
                  <a:lnTo>
                    <a:pt x="79" y="53"/>
                  </a:lnTo>
                  <a:close/>
                  <a:moveTo>
                    <a:pt x="36" y="0"/>
                  </a:moveTo>
                  <a:lnTo>
                    <a:pt x="38" y="0"/>
                  </a:lnTo>
                  <a:lnTo>
                    <a:pt x="38" y="0"/>
                  </a:lnTo>
                  <a:lnTo>
                    <a:pt x="38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3" name="Freeform 280">
              <a:extLst>
                <a:ext uri="{FF2B5EF4-FFF2-40B4-BE49-F238E27FC236}">
                  <a16:creationId xmlns:a16="http://schemas.microsoft.com/office/drawing/2014/main" id="{1842FDF0-99CA-41BC-A121-104174E71D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14675" y="2030076"/>
              <a:ext cx="339165" cy="469763"/>
            </a:xfrm>
            <a:custGeom>
              <a:avLst/>
              <a:gdLst>
                <a:gd name="T0" fmla="*/ 13 w 174"/>
                <a:gd name="T1" fmla="*/ 236 h 241"/>
                <a:gd name="T2" fmla="*/ 30 w 174"/>
                <a:gd name="T3" fmla="*/ 233 h 241"/>
                <a:gd name="T4" fmla="*/ 2 w 174"/>
                <a:gd name="T5" fmla="*/ 233 h 241"/>
                <a:gd name="T6" fmla="*/ 38 w 174"/>
                <a:gd name="T7" fmla="*/ 230 h 241"/>
                <a:gd name="T8" fmla="*/ 38 w 174"/>
                <a:gd name="T9" fmla="*/ 233 h 241"/>
                <a:gd name="T10" fmla="*/ 7 w 174"/>
                <a:gd name="T11" fmla="*/ 230 h 241"/>
                <a:gd name="T12" fmla="*/ 10 w 174"/>
                <a:gd name="T13" fmla="*/ 233 h 241"/>
                <a:gd name="T14" fmla="*/ 2 w 174"/>
                <a:gd name="T15" fmla="*/ 232 h 241"/>
                <a:gd name="T16" fmla="*/ 3 w 174"/>
                <a:gd name="T17" fmla="*/ 230 h 241"/>
                <a:gd name="T18" fmla="*/ 35 w 174"/>
                <a:gd name="T19" fmla="*/ 230 h 241"/>
                <a:gd name="T20" fmla="*/ 27 w 174"/>
                <a:gd name="T21" fmla="*/ 227 h 241"/>
                <a:gd name="T22" fmla="*/ 24 w 174"/>
                <a:gd name="T23" fmla="*/ 166 h 241"/>
                <a:gd name="T24" fmla="*/ 26 w 174"/>
                <a:gd name="T25" fmla="*/ 167 h 241"/>
                <a:gd name="T26" fmla="*/ 78 w 174"/>
                <a:gd name="T27" fmla="*/ 125 h 241"/>
                <a:gd name="T28" fmla="*/ 126 w 174"/>
                <a:gd name="T29" fmla="*/ 5 h 241"/>
                <a:gd name="T30" fmla="*/ 134 w 174"/>
                <a:gd name="T31" fmla="*/ 24 h 241"/>
                <a:gd name="T32" fmla="*/ 133 w 174"/>
                <a:gd name="T33" fmla="*/ 32 h 241"/>
                <a:gd name="T34" fmla="*/ 142 w 174"/>
                <a:gd name="T35" fmla="*/ 50 h 241"/>
                <a:gd name="T36" fmla="*/ 141 w 174"/>
                <a:gd name="T37" fmla="*/ 74 h 241"/>
                <a:gd name="T38" fmla="*/ 145 w 174"/>
                <a:gd name="T39" fmla="*/ 93 h 241"/>
                <a:gd name="T40" fmla="*/ 152 w 174"/>
                <a:gd name="T41" fmla="*/ 109 h 241"/>
                <a:gd name="T42" fmla="*/ 145 w 174"/>
                <a:gd name="T43" fmla="*/ 120 h 241"/>
                <a:gd name="T44" fmla="*/ 145 w 174"/>
                <a:gd name="T45" fmla="*/ 126 h 241"/>
                <a:gd name="T46" fmla="*/ 152 w 174"/>
                <a:gd name="T47" fmla="*/ 136 h 241"/>
                <a:gd name="T48" fmla="*/ 158 w 174"/>
                <a:gd name="T49" fmla="*/ 150 h 241"/>
                <a:gd name="T50" fmla="*/ 169 w 174"/>
                <a:gd name="T51" fmla="*/ 167 h 241"/>
                <a:gd name="T52" fmla="*/ 169 w 174"/>
                <a:gd name="T53" fmla="*/ 183 h 241"/>
                <a:gd name="T54" fmla="*/ 144 w 174"/>
                <a:gd name="T55" fmla="*/ 206 h 241"/>
                <a:gd name="T56" fmla="*/ 120 w 174"/>
                <a:gd name="T57" fmla="*/ 225 h 241"/>
                <a:gd name="T58" fmla="*/ 104 w 174"/>
                <a:gd name="T59" fmla="*/ 227 h 241"/>
                <a:gd name="T60" fmla="*/ 100 w 174"/>
                <a:gd name="T61" fmla="*/ 227 h 241"/>
                <a:gd name="T62" fmla="*/ 92 w 174"/>
                <a:gd name="T63" fmla="*/ 230 h 241"/>
                <a:gd name="T64" fmla="*/ 78 w 174"/>
                <a:gd name="T65" fmla="*/ 235 h 241"/>
                <a:gd name="T66" fmla="*/ 56 w 174"/>
                <a:gd name="T67" fmla="*/ 240 h 241"/>
                <a:gd name="T68" fmla="*/ 51 w 174"/>
                <a:gd name="T69" fmla="*/ 236 h 241"/>
                <a:gd name="T70" fmla="*/ 44 w 174"/>
                <a:gd name="T71" fmla="*/ 236 h 241"/>
                <a:gd name="T72" fmla="*/ 44 w 174"/>
                <a:gd name="T73" fmla="*/ 233 h 241"/>
                <a:gd name="T74" fmla="*/ 35 w 174"/>
                <a:gd name="T75" fmla="*/ 227 h 241"/>
                <a:gd name="T76" fmla="*/ 27 w 174"/>
                <a:gd name="T77" fmla="*/ 221 h 241"/>
                <a:gd name="T78" fmla="*/ 29 w 174"/>
                <a:gd name="T79" fmla="*/ 205 h 241"/>
                <a:gd name="T80" fmla="*/ 29 w 174"/>
                <a:gd name="T81" fmla="*/ 202 h 241"/>
                <a:gd name="T82" fmla="*/ 24 w 174"/>
                <a:gd name="T83" fmla="*/ 184 h 241"/>
                <a:gd name="T84" fmla="*/ 30 w 174"/>
                <a:gd name="T85" fmla="*/ 169 h 241"/>
                <a:gd name="T86" fmla="*/ 40 w 174"/>
                <a:gd name="T87" fmla="*/ 161 h 241"/>
                <a:gd name="T88" fmla="*/ 51 w 174"/>
                <a:gd name="T89" fmla="*/ 153 h 241"/>
                <a:gd name="T90" fmla="*/ 68 w 174"/>
                <a:gd name="T91" fmla="*/ 136 h 241"/>
                <a:gd name="T92" fmla="*/ 84 w 174"/>
                <a:gd name="T93" fmla="*/ 128 h 241"/>
                <a:gd name="T94" fmla="*/ 84 w 174"/>
                <a:gd name="T95" fmla="*/ 117 h 241"/>
                <a:gd name="T96" fmla="*/ 73 w 174"/>
                <a:gd name="T97" fmla="*/ 104 h 241"/>
                <a:gd name="T98" fmla="*/ 60 w 174"/>
                <a:gd name="T99" fmla="*/ 96 h 241"/>
                <a:gd name="T100" fmla="*/ 63 w 174"/>
                <a:gd name="T101" fmla="*/ 84 h 241"/>
                <a:gd name="T102" fmla="*/ 59 w 174"/>
                <a:gd name="T103" fmla="*/ 73 h 241"/>
                <a:gd name="T104" fmla="*/ 57 w 174"/>
                <a:gd name="T105" fmla="*/ 66 h 241"/>
                <a:gd name="T106" fmla="*/ 59 w 174"/>
                <a:gd name="T107" fmla="*/ 54 h 241"/>
                <a:gd name="T108" fmla="*/ 48 w 174"/>
                <a:gd name="T109" fmla="*/ 43 h 241"/>
                <a:gd name="T110" fmla="*/ 26 w 174"/>
                <a:gd name="T111" fmla="*/ 33 h 241"/>
                <a:gd name="T112" fmla="*/ 22 w 174"/>
                <a:gd name="T113" fmla="*/ 27 h 241"/>
                <a:gd name="T114" fmla="*/ 30 w 174"/>
                <a:gd name="T115" fmla="*/ 21 h 241"/>
                <a:gd name="T116" fmla="*/ 51 w 174"/>
                <a:gd name="T117" fmla="*/ 36 h 241"/>
                <a:gd name="T118" fmla="*/ 70 w 174"/>
                <a:gd name="T119" fmla="*/ 35 h 241"/>
                <a:gd name="T120" fmla="*/ 85 w 174"/>
                <a:gd name="T121" fmla="*/ 30 h 241"/>
                <a:gd name="T122" fmla="*/ 93 w 174"/>
                <a:gd name="T123" fmla="*/ 11 h 241"/>
                <a:gd name="T124" fmla="*/ 109 w 174"/>
                <a:gd name="T125" fmla="*/ 5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4" h="241">
                  <a:moveTo>
                    <a:pt x="15" y="236"/>
                  </a:moveTo>
                  <a:lnTo>
                    <a:pt x="15" y="236"/>
                  </a:lnTo>
                  <a:lnTo>
                    <a:pt x="16" y="236"/>
                  </a:lnTo>
                  <a:lnTo>
                    <a:pt x="16" y="236"/>
                  </a:lnTo>
                  <a:lnTo>
                    <a:pt x="15" y="238"/>
                  </a:lnTo>
                  <a:lnTo>
                    <a:pt x="15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3" y="236"/>
                  </a:lnTo>
                  <a:lnTo>
                    <a:pt x="15" y="236"/>
                  </a:lnTo>
                  <a:close/>
                  <a:moveTo>
                    <a:pt x="30" y="233"/>
                  </a:moveTo>
                  <a:lnTo>
                    <a:pt x="30" y="233"/>
                  </a:lnTo>
                  <a:lnTo>
                    <a:pt x="30" y="235"/>
                  </a:lnTo>
                  <a:lnTo>
                    <a:pt x="30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29" y="235"/>
                  </a:lnTo>
                  <a:lnTo>
                    <a:pt x="30" y="233"/>
                  </a:lnTo>
                  <a:close/>
                  <a:moveTo>
                    <a:pt x="33" y="233"/>
                  </a:moveTo>
                  <a:lnTo>
                    <a:pt x="33" y="235"/>
                  </a:lnTo>
                  <a:lnTo>
                    <a:pt x="32" y="235"/>
                  </a:lnTo>
                  <a:lnTo>
                    <a:pt x="32" y="235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3" y="233"/>
                  </a:lnTo>
                  <a:close/>
                  <a:moveTo>
                    <a:pt x="2" y="232"/>
                  </a:moveTo>
                  <a:lnTo>
                    <a:pt x="2" y="233"/>
                  </a:lnTo>
                  <a:lnTo>
                    <a:pt x="2" y="233"/>
                  </a:lnTo>
                  <a:lnTo>
                    <a:pt x="2" y="233"/>
                  </a:lnTo>
                  <a:lnTo>
                    <a:pt x="0" y="233"/>
                  </a:lnTo>
                  <a:lnTo>
                    <a:pt x="0" y="235"/>
                  </a:lnTo>
                  <a:lnTo>
                    <a:pt x="0" y="235"/>
                  </a:lnTo>
                  <a:lnTo>
                    <a:pt x="0" y="233"/>
                  </a:lnTo>
                  <a:lnTo>
                    <a:pt x="0" y="232"/>
                  </a:lnTo>
                  <a:lnTo>
                    <a:pt x="2" y="232"/>
                  </a:lnTo>
                  <a:close/>
                  <a:moveTo>
                    <a:pt x="38" y="230"/>
                  </a:moveTo>
                  <a:lnTo>
                    <a:pt x="40" y="230"/>
                  </a:lnTo>
                  <a:lnTo>
                    <a:pt x="41" y="230"/>
                  </a:lnTo>
                  <a:lnTo>
                    <a:pt x="41" y="232"/>
                  </a:lnTo>
                  <a:lnTo>
                    <a:pt x="40" y="232"/>
                  </a:lnTo>
                  <a:lnTo>
                    <a:pt x="40" y="233"/>
                  </a:lnTo>
                  <a:lnTo>
                    <a:pt x="41" y="233"/>
                  </a:lnTo>
                  <a:lnTo>
                    <a:pt x="41" y="233"/>
                  </a:lnTo>
                  <a:lnTo>
                    <a:pt x="40" y="233"/>
                  </a:lnTo>
                  <a:lnTo>
                    <a:pt x="38" y="233"/>
                  </a:lnTo>
                  <a:lnTo>
                    <a:pt x="38" y="232"/>
                  </a:lnTo>
                  <a:lnTo>
                    <a:pt x="38" y="232"/>
                  </a:lnTo>
                  <a:lnTo>
                    <a:pt x="37" y="232"/>
                  </a:lnTo>
                  <a:lnTo>
                    <a:pt x="37" y="230"/>
                  </a:lnTo>
                  <a:lnTo>
                    <a:pt x="38" y="230"/>
                  </a:lnTo>
                  <a:lnTo>
                    <a:pt x="38" y="230"/>
                  </a:lnTo>
                  <a:close/>
                  <a:moveTo>
                    <a:pt x="5" y="229"/>
                  </a:move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7" y="230"/>
                  </a:lnTo>
                  <a:lnTo>
                    <a:pt x="8" y="230"/>
                  </a:lnTo>
                  <a:lnTo>
                    <a:pt x="10" y="230"/>
                  </a:lnTo>
                  <a:lnTo>
                    <a:pt x="10" y="232"/>
                  </a:lnTo>
                  <a:lnTo>
                    <a:pt x="10" y="232"/>
                  </a:lnTo>
                  <a:lnTo>
                    <a:pt x="11" y="232"/>
                  </a:lnTo>
                  <a:lnTo>
                    <a:pt x="10" y="233"/>
                  </a:lnTo>
                  <a:lnTo>
                    <a:pt x="10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8" y="233"/>
                  </a:lnTo>
                  <a:lnTo>
                    <a:pt x="7" y="235"/>
                  </a:lnTo>
                  <a:lnTo>
                    <a:pt x="7" y="235"/>
                  </a:lnTo>
                  <a:lnTo>
                    <a:pt x="3" y="236"/>
                  </a:lnTo>
                  <a:lnTo>
                    <a:pt x="3" y="235"/>
                  </a:lnTo>
                  <a:lnTo>
                    <a:pt x="2" y="232"/>
                  </a:lnTo>
                  <a:lnTo>
                    <a:pt x="2" y="232"/>
                  </a:lnTo>
                  <a:lnTo>
                    <a:pt x="3" y="232"/>
                  </a:lnTo>
                  <a:lnTo>
                    <a:pt x="3" y="232"/>
                  </a:lnTo>
                  <a:lnTo>
                    <a:pt x="3" y="233"/>
                  </a:lnTo>
                  <a:lnTo>
                    <a:pt x="5" y="233"/>
                  </a:lnTo>
                  <a:lnTo>
                    <a:pt x="5" y="232"/>
                  </a:lnTo>
                  <a:lnTo>
                    <a:pt x="5" y="232"/>
                  </a:lnTo>
                  <a:lnTo>
                    <a:pt x="5" y="230"/>
                  </a:lnTo>
                  <a:lnTo>
                    <a:pt x="3" y="230"/>
                  </a:lnTo>
                  <a:lnTo>
                    <a:pt x="3" y="230"/>
                  </a:lnTo>
                  <a:lnTo>
                    <a:pt x="5" y="229"/>
                  </a:lnTo>
                  <a:lnTo>
                    <a:pt x="5" y="229"/>
                  </a:lnTo>
                  <a:close/>
                  <a:moveTo>
                    <a:pt x="33" y="227"/>
                  </a:moveTo>
                  <a:lnTo>
                    <a:pt x="35" y="229"/>
                  </a:lnTo>
                  <a:lnTo>
                    <a:pt x="35" y="229"/>
                  </a:lnTo>
                  <a:lnTo>
                    <a:pt x="35" y="229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5" y="230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9"/>
                  </a:lnTo>
                  <a:lnTo>
                    <a:pt x="33" y="227"/>
                  </a:lnTo>
                  <a:lnTo>
                    <a:pt x="33" y="227"/>
                  </a:lnTo>
                  <a:close/>
                  <a:moveTo>
                    <a:pt x="26" y="224"/>
                  </a:moveTo>
                  <a:lnTo>
                    <a:pt x="26" y="224"/>
                  </a:lnTo>
                  <a:lnTo>
                    <a:pt x="27" y="225"/>
                  </a:lnTo>
                  <a:lnTo>
                    <a:pt x="27" y="227"/>
                  </a:lnTo>
                  <a:lnTo>
                    <a:pt x="27" y="227"/>
                  </a:lnTo>
                  <a:lnTo>
                    <a:pt x="26" y="227"/>
                  </a:lnTo>
                  <a:lnTo>
                    <a:pt x="26" y="225"/>
                  </a:lnTo>
                  <a:lnTo>
                    <a:pt x="24" y="224"/>
                  </a:lnTo>
                  <a:lnTo>
                    <a:pt x="24" y="224"/>
                  </a:lnTo>
                  <a:lnTo>
                    <a:pt x="26" y="224"/>
                  </a:lnTo>
                  <a:close/>
                  <a:moveTo>
                    <a:pt x="24" y="166"/>
                  </a:moveTo>
                  <a:lnTo>
                    <a:pt x="24" y="166"/>
                  </a:lnTo>
                  <a:lnTo>
                    <a:pt x="24" y="166"/>
                  </a:lnTo>
                  <a:lnTo>
                    <a:pt x="24" y="166"/>
                  </a:lnTo>
                  <a:lnTo>
                    <a:pt x="26" y="166"/>
                  </a:lnTo>
                  <a:lnTo>
                    <a:pt x="27" y="166"/>
                  </a:lnTo>
                  <a:lnTo>
                    <a:pt x="27" y="166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7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6" y="167"/>
                  </a:lnTo>
                  <a:lnTo>
                    <a:pt x="24" y="167"/>
                  </a:lnTo>
                  <a:lnTo>
                    <a:pt x="22" y="166"/>
                  </a:lnTo>
                  <a:lnTo>
                    <a:pt x="24" y="166"/>
                  </a:lnTo>
                  <a:close/>
                  <a:moveTo>
                    <a:pt x="76" y="123"/>
                  </a:moveTo>
                  <a:lnTo>
                    <a:pt x="79" y="123"/>
                  </a:lnTo>
                  <a:lnTo>
                    <a:pt x="79" y="125"/>
                  </a:lnTo>
                  <a:lnTo>
                    <a:pt x="78" y="125"/>
                  </a:lnTo>
                  <a:lnTo>
                    <a:pt x="78" y="125"/>
                  </a:lnTo>
                  <a:lnTo>
                    <a:pt x="74" y="126"/>
                  </a:lnTo>
                  <a:lnTo>
                    <a:pt x="73" y="126"/>
                  </a:lnTo>
                  <a:lnTo>
                    <a:pt x="73" y="125"/>
                  </a:lnTo>
                  <a:lnTo>
                    <a:pt x="74" y="123"/>
                  </a:lnTo>
                  <a:lnTo>
                    <a:pt x="76" y="123"/>
                  </a:lnTo>
                  <a:close/>
                  <a:moveTo>
                    <a:pt x="119" y="0"/>
                  </a:moveTo>
                  <a:lnTo>
                    <a:pt x="120" y="0"/>
                  </a:lnTo>
                  <a:lnTo>
                    <a:pt x="123" y="2"/>
                  </a:lnTo>
                  <a:lnTo>
                    <a:pt x="126" y="5"/>
                  </a:lnTo>
                  <a:lnTo>
                    <a:pt x="128" y="6"/>
                  </a:lnTo>
                  <a:lnTo>
                    <a:pt x="134" y="8"/>
                  </a:lnTo>
                  <a:lnTo>
                    <a:pt x="139" y="10"/>
                  </a:lnTo>
                  <a:lnTo>
                    <a:pt x="142" y="16"/>
                  </a:lnTo>
                  <a:lnTo>
                    <a:pt x="141" y="17"/>
                  </a:lnTo>
                  <a:lnTo>
                    <a:pt x="139" y="17"/>
                  </a:lnTo>
                  <a:lnTo>
                    <a:pt x="138" y="21"/>
                  </a:lnTo>
                  <a:lnTo>
                    <a:pt x="134" y="22"/>
                  </a:lnTo>
                  <a:lnTo>
                    <a:pt x="134" y="24"/>
                  </a:lnTo>
                  <a:lnTo>
                    <a:pt x="136" y="25"/>
                  </a:lnTo>
                  <a:lnTo>
                    <a:pt x="136" y="27"/>
                  </a:lnTo>
                  <a:lnTo>
                    <a:pt x="136" y="27"/>
                  </a:lnTo>
                  <a:lnTo>
                    <a:pt x="133" y="28"/>
                  </a:lnTo>
                  <a:lnTo>
                    <a:pt x="131" y="28"/>
                  </a:lnTo>
                  <a:lnTo>
                    <a:pt x="128" y="30"/>
                  </a:lnTo>
                  <a:lnTo>
                    <a:pt x="130" y="30"/>
                  </a:lnTo>
                  <a:lnTo>
                    <a:pt x="133" y="30"/>
                  </a:lnTo>
                  <a:lnTo>
                    <a:pt x="133" y="32"/>
                  </a:lnTo>
                  <a:lnTo>
                    <a:pt x="134" y="32"/>
                  </a:lnTo>
                  <a:lnTo>
                    <a:pt x="134" y="32"/>
                  </a:lnTo>
                  <a:lnTo>
                    <a:pt x="133" y="33"/>
                  </a:lnTo>
                  <a:lnTo>
                    <a:pt x="130" y="39"/>
                  </a:lnTo>
                  <a:lnTo>
                    <a:pt x="130" y="39"/>
                  </a:lnTo>
                  <a:lnTo>
                    <a:pt x="131" y="44"/>
                  </a:lnTo>
                  <a:lnTo>
                    <a:pt x="133" y="47"/>
                  </a:lnTo>
                  <a:lnTo>
                    <a:pt x="138" y="49"/>
                  </a:lnTo>
                  <a:lnTo>
                    <a:pt x="142" y="50"/>
                  </a:lnTo>
                  <a:lnTo>
                    <a:pt x="144" y="54"/>
                  </a:lnTo>
                  <a:lnTo>
                    <a:pt x="149" y="58"/>
                  </a:lnTo>
                  <a:lnTo>
                    <a:pt x="152" y="60"/>
                  </a:lnTo>
                  <a:lnTo>
                    <a:pt x="152" y="60"/>
                  </a:lnTo>
                  <a:lnTo>
                    <a:pt x="150" y="63"/>
                  </a:lnTo>
                  <a:lnTo>
                    <a:pt x="149" y="66"/>
                  </a:lnTo>
                  <a:lnTo>
                    <a:pt x="145" y="69"/>
                  </a:lnTo>
                  <a:lnTo>
                    <a:pt x="142" y="73"/>
                  </a:lnTo>
                  <a:lnTo>
                    <a:pt x="141" y="74"/>
                  </a:lnTo>
                  <a:lnTo>
                    <a:pt x="138" y="77"/>
                  </a:lnTo>
                  <a:lnTo>
                    <a:pt x="138" y="79"/>
                  </a:lnTo>
                  <a:lnTo>
                    <a:pt x="138" y="80"/>
                  </a:lnTo>
                  <a:lnTo>
                    <a:pt x="139" y="80"/>
                  </a:lnTo>
                  <a:lnTo>
                    <a:pt x="141" y="85"/>
                  </a:lnTo>
                  <a:lnTo>
                    <a:pt x="142" y="87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3"/>
                  </a:lnTo>
                  <a:lnTo>
                    <a:pt x="147" y="95"/>
                  </a:lnTo>
                  <a:lnTo>
                    <a:pt x="147" y="96"/>
                  </a:lnTo>
                  <a:lnTo>
                    <a:pt x="149" y="96"/>
                  </a:lnTo>
                  <a:lnTo>
                    <a:pt x="150" y="99"/>
                  </a:lnTo>
                  <a:lnTo>
                    <a:pt x="150" y="101"/>
                  </a:lnTo>
                  <a:lnTo>
                    <a:pt x="153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2" y="109"/>
                  </a:lnTo>
                  <a:lnTo>
                    <a:pt x="150" y="109"/>
                  </a:lnTo>
                  <a:lnTo>
                    <a:pt x="147" y="110"/>
                  </a:lnTo>
                  <a:lnTo>
                    <a:pt x="147" y="110"/>
                  </a:lnTo>
                  <a:lnTo>
                    <a:pt x="149" y="112"/>
                  </a:lnTo>
                  <a:lnTo>
                    <a:pt x="147" y="114"/>
                  </a:lnTo>
                  <a:lnTo>
                    <a:pt x="147" y="117"/>
                  </a:lnTo>
                  <a:lnTo>
                    <a:pt x="145" y="118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5" y="120"/>
                  </a:lnTo>
                  <a:lnTo>
                    <a:pt x="149" y="120"/>
                  </a:lnTo>
                  <a:lnTo>
                    <a:pt x="149" y="120"/>
                  </a:lnTo>
                  <a:lnTo>
                    <a:pt x="149" y="121"/>
                  </a:lnTo>
                  <a:lnTo>
                    <a:pt x="149" y="123"/>
                  </a:lnTo>
                  <a:lnTo>
                    <a:pt x="147" y="123"/>
                  </a:lnTo>
                  <a:lnTo>
                    <a:pt x="145" y="125"/>
                  </a:lnTo>
                  <a:lnTo>
                    <a:pt x="145" y="125"/>
                  </a:lnTo>
                  <a:lnTo>
                    <a:pt x="145" y="126"/>
                  </a:lnTo>
                  <a:lnTo>
                    <a:pt x="147" y="128"/>
                  </a:lnTo>
                  <a:lnTo>
                    <a:pt x="147" y="129"/>
                  </a:lnTo>
                  <a:lnTo>
                    <a:pt x="149" y="129"/>
                  </a:lnTo>
                  <a:lnTo>
                    <a:pt x="152" y="131"/>
                  </a:lnTo>
                  <a:lnTo>
                    <a:pt x="153" y="131"/>
                  </a:lnTo>
                  <a:lnTo>
                    <a:pt x="153" y="132"/>
                  </a:lnTo>
                  <a:lnTo>
                    <a:pt x="153" y="134"/>
                  </a:lnTo>
                  <a:lnTo>
                    <a:pt x="152" y="136"/>
                  </a:lnTo>
                  <a:lnTo>
                    <a:pt x="152" y="136"/>
                  </a:lnTo>
                  <a:lnTo>
                    <a:pt x="152" y="137"/>
                  </a:lnTo>
                  <a:lnTo>
                    <a:pt x="153" y="140"/>
                  </a:lnTo>
                  <a:lnTo>
                    <a:pt x="156" y="142"/>
                  </a:lnTo>
                  <a:lnTo>
                    <a:pt x="158" y="143"/>
                  </a:lnTo>
                  <a:lnTo>
                    <a:pt x="160" y="143"/>
                  </a:lnTo>
                  <a:lnTo>
                    <a:pt x="160" y="145"/>
                  </a:lnTo>
                  <a:lnTo>
                    <a:pt x="160" y="147"/>
                  </a:lnTo>
                  <a:lnTo>
                    <a:pt x="158" y="148"/>
                  </a:lnTo>
                  <a:lnTo>
                    <a:pt x="158" y="150"/>
                  </a:lnTo>
                  <a:lnTo>
                    <a:pt x="155" y="153"/>
                  </a:lnTo>
                  <a:lnTo>
                    <a:pt x="152" y="154"/>
                  </a:lnTo>
                  <a:lnTo>
                    <a:pt x="152" y="154"/>
                  </a:lnTo>
                  <a:lnTo>
                    <a:pt x="152" y="156"/>
                  </a:lnTo>
                  <a:lnTo>
                    <a:pt x="158" y="159"/>
                  </a:lnTo>
                  <a:lnTo>
                    <a:pt x="161" y="162"/>
                  </a:lnTo>
                  <a:lnTo>
                    <a:pt x="166" y="164"/>
                  </a:lnTo>
                  <a:lnTo>
                    <a:pt x="169" y="167"/>
                  </a:lnTo>
                  <a:lnTo>
                    <a:pt x="169" y="167"/>
                  </a:lnTo>
                  <a:lnTo>
                    <a:pt x="171" y="170"/>
                  </a:lnTo>
                  <a:lnTo>
                    <a:pt x="172" y="170"/>
                  </a:lnTo>
                  <a:lnTo>
                    <a:pt x="174" y="172"/>
                  </a:lnTo>
                  <a:lnTo>
                    <a:pt x="174" y="173"/>
                  </a:lnTo>
                  <a:lnTo>
                    <a:pt x="174" y="173"/>
                  </a:lnTo>
                  <a:lnTo>
                    <a:pt x="172" y="177"/>
                  </a:lnTo>
                  <a:lnTo>
                    <a:pt x="171" y="178"/>
                  </a:lnTo>
                  <a:lnTo>
                    <a:pt x="171" y="181"/>
                  </a:lnTo>
                  <a:lnTo>
                    <a:pt x="169" y="183"/>
                  </a:lnTo>
                  <a:lnTo>
                    <a:pt x="164" y="186"/>
                  </a:lnTo>
                  <a:lnTo>
                    <a:pt x="160" y="191"/>
                  </a:lnTo>
                  <a:lnTo>
                    <a:pt x="158" y="192"/>
                  </a:lnTo>
                  <a:lnTo>
                    <a:pt x="156" y="194"/>
                  </a:lnTo>
                  <a:lnTo>
                    <a:pt x="152" y="199"/>
                  </a:lnTo>
                  <a:lnTo>
                    <a:pt x="150" y="200"/>
                  </a:lnTo>
                  <a:lnTo>
                    <a:pt x="147" y="203"/>
                  </a:lnTo>
                  <a:lnTo>
                    <a:pt x="145" y="205"/>
                  </a:lnTo>
                  <a:lnTo>
                    <a:pt x="144" y="206"/>
                  </a:lnTo>
                  <a:lnTo>
                    <a:pt x="141" y="210"/>
                  </a:lnTo>
                  <a:lnTo>
                    <a:pt x="138" y="213"/>
                  </a:lnTo>
                  <a:lnTo>
                    <a:pt x="133" y="214"/>
                  </a:lnTo>
                  <a:lnTo>
                    <a:pt x="133" y="216"/>
                  </a:lnTo>
                  <a:lnTo>
                    <a:pt x="131" y="216"/>
                  </a:lnTo>
                  <a:lnTo>
                    <a:pt x="130" y="218"/>
                  </a:lnTo>
                  <a:lnTo>
                    <a:pt x="128" y="218"/>
                  </a:lnTo>
                  <a:lnTo>
                    <a:pt x="125" y="221"/>
                  </a:lnTo>
                  <a:lnTo>
                    <a:pt x="120" y="225"/>
                  </a:lnTo>
                  <a:lnTo>
                    <a:pt x="119" y="225"/>
                  </a:lnTo>
                  <a:lnTo>
                    <a:pt x="117" y="227"/>
                  </a:lnTo>
                  <a:lnTo>
                    <a:pt x="115" y="227"/>
                  </a:lnTo>
                  <a:lnTo>
                    <a:pt x="115" y="227"/>
                  </a:lnTo>
                  <a:lnTo>
                    <a:pt x="112" y="225"/>
                  </a:lnTo>
                  <a:lnTo>
                    <a:pt x="111" y="225"/>
                  </a:lnTo>
                  <a:lnTo>
                    <a:pt x="109" y="225"/>
                  </a:lnTo>
                  <a:lnTo>
                    <a:pt x="108" y="227"/>
                  </a:lnTo>
                  <a:lnTo>
                    <a:pt x="104" y="227"/>
                  </a:lnTo>
                  <a:lnTo>
                    <a:pt x="103" y="229"/>
                  </a:lnTo>
                  <a:lnTo>
                    <a:pt x="101" y="229"/>
                  </a:lnTo>
                  <a:lnTo>
                    <a:pt x="101" y="227"/>
                  </a:lnTo>
                  <a:lnTo>
                    <a:pt x="101" y="225"/>
                  </a:lnTo>
                  <a:lnTo>
                    <a:pt x="103" y="224"/>
                  </a:lnTo>
                  <a:lnTo>
                    <a:pt x="103" y="224"/>
                  </a:lnTo>
                  <a:lnTo>
                    <a:pt x="101" y="224"/>
                  </a:lnTo>
                  <a:lnTo>
                    <a:pt x="101" y="225"/>
                  </a:lnTo>
                  <a:lnTo>
                    <a:pt x="100" y="227"/>
                  </a:lnTo>
                  <a:lnTo>
                    <a:pt x="100" y="229"/>
                  </a:lnTo>
                  <a:lnTo>
                    <a:pt x="97" y="229"/>
                  </a:lnTo>
                  <a:lnTo>
                    <a:pt x="93" y="227"/>
                  </a:lnTo>
                  <a:lnTo>
                    <a:pt x="93" y="227"/>
                  </a:lnTo>
                  <a:lnTo>
                    <a:pt x="93" y="229"/>
                  </a:lnTo>
                  <a:lnTo>
                    <a:pt x="95" y="230"/>
                  </a:lnTo>
                  <a:lnTo>
                    <a:pt x="93" y="230"/>
                  </a:lnTo>
                  <a:lnTo>
                    <a:pt x="93" y="230"/>
                  </a:lnTo>
                  <a:lnTo>
                    <a:pt x="92" y="230"/>
                  </a:lnTo>
                  <a:lnTo>
                    <a:pt x="90" y="232"/>
                  </a:lnTo>
                  <a:lnTo>
                    <a:pt x="90" y="232"/>
                  </a:lnTo>
                  <a:lnTo>
                    <a:pt x="89" y="230"/>
                  </a:lnTo>
                  <a:lnTo>
                    <a:pt x="87" y="232"/>
                  </a:lnTo>
                  <a:lnTo>
                    <a:pt x="85" y="232"/>
                  </a:lnTo>
                  <a:lnTo>
                    <a:pt x="82" y="232"/>
                  </a:lnTo>
                  <a:lnTo>
                    <a:pt x="81" y="233"/>
                  </a:lnTo>
                  <a:lnTo>
                    <a:pt x="79" y="235"/>
                  </a:lnTo>
                  <a:lnTo>
                    <a:pt x="78" y="235"/>
                  </a:lnTo>
                  <a:lnTo>
                    <a:pt x="73" y="235"/>
                  </a:lnTo>
                  <a:lnTo>
                    <a:pt x="73" y="236"/>
                  </a:lnTo>
                  <a:lnTo>
                    <a:pt x="71" y="236"/>
                  </a:lnTo>
                  <a:lnTo>
                    <a:pt x="70" y="236"/>
                  </a:lnTo>
                  <a:lnTo>
                    <a:pt x="65" y="238"/>
                  </a:lnTo>
                  <a:lnTo>
                    <a:pt x="60" y="238"/>
                  </a:lnTo>
                  <a:lnTo>
                    <a:pt x="59" y="238"/>
                  </a:lnTo>
                  <a:lnTo>
                    <a:pt x="57" y="238"/>
                  </a:lnTo>
                  <a:lnTo>
                    <a:pt x="56" y="240"/>
                  </a:lnTo>
                  <a:lnTo>
                    <a:pt x="52" y="241"/>
                  </a:lnTo>
                  <a:lnTo>
                    <a:pt x="51" y="241"/>
                  </a:lnTo>
                  <a:lnTo>
                    <a:pt x="49" y="241"/>
                  </a:lnTo>
                  <a:lnTo>
                    <a:pt x="51" y="240"/>
                  </a:lnTo>
                  <a:lnTo>
                    <a:pt x="52" y="240"/>
                  </a:lnTo>
                  <a:lnTo>
                    <a:pt x="52" y="238"/>
                  </a:lnTo>
                  <a:lnTo>
                    <a:pt x="52" y="236"/>
                  </a:lnTo>
                  <a:lnTo>
                    <a:pt x="52" y="236"/>
                  </a:lnTo>
                  <a:lnTo>
                    <a:pt x="51" y="236"/>
                  </a:lnTo>
                  <a:lnTo>
                    <a:pt x="51" y="235"/>
                  </a:lnTo>
                  <a:lnTo>
                    <a:pt x="49" y="233"/>
                  </a:lnTo>
                  <a:lnTo>
                    <a:pt x="48" y="233"/>
                  </a:lnTo>
                  <a:lnTo>
                    <a:pt x="48" y="233"/>
                  </a:lnTo>
                  <a:lnTo>
                    <a:pt x="48" y="235"/>
                  </a:lnTo>
                  <a:lnTo>
                    <a:pt x="48" y="236"/>
                  </a:lnTo>
                  <a:lnTo>
                    <a:pt x="46" y="236"/>
                  </a:lnTo>
                  <a:lnTo>
                    <a:pt x="46" y="236"/>
                  </a:lnTo>
                  <a:lnTo>
                    <a:pt x="44" y="236"/>
                  </a:lnTo>
                  <a:lnTo>
                    <a:pt x="43" y="236"/>
                  </a:lnTo>
                  <a:lnTo>
                    <a:pt x="43" y="236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5"/>
                  </a:lnTo>
                  <a:lnTo>
                    <a:pt x="43" y="233"/>
                  </a:lnTo>
                  <a:lnTo>
                    <a:pt x="43" y="233"/>
                  </a:lnTo>
                  <a:lnTo>
                    <a:pt x="44" y="233"/>
                  </a:lnTo>
                  <a:lnTo>
                    <a:pt x="44" y="233"/>
                  </a:lnTo>
                  <a:lnTo>
                    <a:pt x="44" y="232"/>
                  </a:lnTo>
                  <a:lnTo>
                    <a:pt x="43" y="232"/>
                  </a:lnTo>
                  <a:lnTo>
                    <a:pt x="43" y="232"/>
                  </a:lnTo>
                  <a:lnTo>
                    <a:pt x="44" y="230"/>
                  </a:lnTo>
                  <a:lnTo>
                    <a:pt x="44" y="229"/>
                  </a:lnTo>
                  <a:lnTo>
                    <a:pt x="44" y="229"/>
                  </a:lnTo>
                  <a:lnTo>
                    <a:pt x="43" y="230"/>
                  </a:lnTo>
                  <a:lnTo>
                    <a:pt x="40" y="229"/>
                  </a:lnTo>
                  <a:lnTo>
                    <a:pt x="35" y="227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2" y="225"/>
                  </a:lnTo>
                  <a:lnTo>
                    <a:pt x="30" y="225"/>
                  </a:lnTo>
                  <a:lnTo>
                    <a:pt x="29" y="225"/>
                  </a:lnTo>
                  <a:lnTo>
                    <a:pt x="27" y="224"/>
                  </a:lnTo>
                  <a:lnTo>
                    <a:pt x="27" y="224"/>
                  </a:lnTo>
                  <a:lnTo>
                    <a:pt x="27" y="222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3"/>
                  </a:lnTo>
                  <a:lnTo>
                    <a:pt x="29" y="211"/>
                  </a:lnTo>
                  <a:lnTo>
                    <a:pt x="29" y="210"/>
                  </a:lnTo>
                  <a:lnTo>
                    <a:pt x="29" y="206"/>
                  </a:lnTo>
                  <a:lnTo>
                    <a:pt x="29" y="206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5"/>
                  </a:lnTo>
                  <a:lnTo>
                    <a:pt x="29" y="203"/>
                  </a:lnTo>
                  <a:lnTo>
                    <a:pt x="29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30" y="203"/>
                  </a:lnTo>
                  <a:lnTo>
                    <a:pt x="29" y="202"/>
                  </a:lnTo>
                  <a:lnTo>
                    <a:pt x="29" y="200"/>
                  </a:lnTo>
                  <a:lnTo>
                    <a:pt x="29" y="197"/>
                  </a:lnTo>
                  <a:lnTo>
                    <a:pt x="27" y="195"/>
                  </a:lnTo>
                  <a:lnTo>
                    <a:pt x="26" y="194"/>
                  </a:lnTo>
                  <a:lnTo>
                    <a:pt x="26" y="191"/>
                  </a:lnTo>
                  <a:lnTo>
                    <a:pt x="27" y="189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4" y="184"/>
                  </a:lnTo>
                  <a:lnTo>
                    <a:pt x="24" y="183"/>
                  </a:lnTo>
                  <a:lnTo>
                    <a:pt x="22" y="180"/>
                  </a:lnTo>
                  <a:lnTo>
                    <a:pt x="22" y="178"/>
                  </a:lnTo>
                  <a:lnTo>
                    <a:pt x="24" y="177"/>
                  </a:lnTo>
                  <a:lnTo>
                    <a:pt x="24" y="177"/>
                  </a:lnTo>
                  <a:lnTo>
                    <a:pt x="29" y="172"/>
                  </a:lnTo>
                  <a:lnTo>
                    <a:pt x="29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7"/>
                  </a:lnTo>
                  <a:lnTo>
                    <a:pt x="29" y="167"/>
                  </a:lnTo>
                  <a:lnTo>
                    <a:pt x="33" y="166"/>
                  </a:lnTo>
                  <a:lnTo>
                    <a:pt x="35" y="167"/>
                  </a:lnTo>
                  <a:lnTo>
                    <a:pt x="38" y="166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0" y="162"/>
                  </a:lnTo>
                  <a:lnTo>
                    <a:pt x="40" y="161"/>
                  </a:lnTo>
                  <a:lnTo>
                    <a:pt x="40" y="161"/>
                  </a:lnTo>
                  <a:lnTo>
                    <a:pt x="41" y="161"/>
                  </a:lnTo>
                  <a:lnTo>
                    <a:pt x="40" y="161"/>
                  </a:lnTo>
                  <a:lnTo>
                    <a:pt x="40" y="159"/>
                  </a:lnTo>
                  <a:lnTo>
                    <a:pt x="41" y="159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6" y="156"/>
                  </a:lnTo>
                  <a:lnTo>
                    <a:pt x="51" y="153"/>
                  </a:lnTo>
                  <a:lnTo>
                    <a:pt x="52" y="151"/>
                  </a:lnTo>
                  <a:lnTo>
                    <a:pt x="54" y="151"/>
                  </a:lnTo>
                  <a:lnTo>
                    <a:pt x="57" y="148"/>
                  </a:lnTo>
                  <a:lnTo>
                    <a:pt x="59" y="147"/>
                  </a:lnTo>
                  <a:lnTo>
                    <a:pt x="60" y="145"/>
                  </a:lnTo>
                  <a:lnTo>
                    <a:pt x="63" y="142"/>
                  </a:lnTo>
                  <a:lnTo>
                    <a:pt x="63" y="142"/>
                  </a:lnTo>
                  <a:lnTo>
                    <a:pt x="65" y="139"/>
                  </a:lnTo>
                  <a:lnTo>
                    <a:pt x="68" y="136"/>
                  </a:lnTo>
                  <a:lnTo>
                    <a:pt x="71" y="132"/>
                  </a:lnTo>
                  <a:lnTo>
                    <a:pt x="73" y="131"/>
                  </a:lnTo>
                  <a:lnTo>
                    <a:pt x="73" y="129"/>
                  </a:lnTo>
                  <a:lnTo>
                    <a:pt x="74" y="129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1" y="128"/>
                  </a:lnTo>
                  <a:lnTo>
                    <a:pt x="82" y="128"/>
                  </a:lnTo>
                  <a:lnTo>
                    <a:pt x="84" y="128"/>
                  </a:lnTo>
                  <a:lnTo>
                    <a:pt x="84" y="126"/>
                  </a:lnTo>
                  <a:lnTo>
                    <a:pt x="82" y="126"/>
                  </a:lnTo>
                  <a:lnTo>
                    <a:pt x="82" y="125"/>
                  </a:lnTo>
                  <a:lnTo>
                    <a:pt x="84" y="125"/>
                  </a:lnTo>
                  <a:lnTo>
                    <a:pt x="84" y="123"/>
                  </a:lnTo>
                  <a:lnTo>
                    <a:pt x="84" y="123"/>
                  </a:lnTo>
                  <a:lnTo>
                    <a:pt x="82" y="121"/>
                  </a:lnTo>
                  <a:lnTo>
                    <a:pt x="84" y="120"/>
                  </a:lnTo>
                  <a:lnTo>
                    <a:pt x="84" y="117"/>
                  </a:lnTo>
                  <a:lnTo>
                    <a:pt x="84" y="114"/>
                  </a:lnTo>
                  <a:lnTo>
                    <a:pt x="82" y="112"/>
                  </a:lnTo>
                  <a:lnTo>
                    <a:pt x="78" y="109"/>
                  </a:lnTo>
                  <a:lnTo>
                    <a:pt x="76" y="109"/>
                  </a:lnTo>
                  <a:lnTo>
                    <a:pt x="74" y="109"/>
                  </a:lnTo>
                  <a:lnTo>
                    <a:pt x="73" y="107"/>
                  </a:lnTo>
                  <a:lnTo>
                    <a:pt x="74" y="106"/>
                  </a:lnTo>
                  <a:lnTo>
                    <a:pt x="74" y="104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1" y="107"/>
                  </a:lnTo>
                  <a:lnTo>
                    <a:pt x="68" y="106"/>
                  </a:lnTo>
                  <a:lnTo>
                    <a:pt x="67" y="106"/>
                  </a:lnTo>
                  <a:lnTo>
                    <a:pt x="65" y="101"/>
                  </a:lnTo>
                  <a:lnTo>
                    <a:pt x="65" y="99"/>
                  </a:lnTo>
                  <a:lnTo>
                    <a:pt x="63" y="98"/>
                  </a:lnTo>
                  <a:lnTo>
                    <a:pt x="62" y="96"/>
                  </a:lnTo>
                  <a:lnTo>
                    <a:pt x="60" y="96"/>
                  </a:lnTo>
                  <a:lnTo>
                    <a:pt x="60" y="95"/>
                  </a:lnTo>
                  <a:lnTo>
                    <a:pt x="60" y="95"/>
                  </a:lnTo>
                  <a:lnTo>
                    <a:pt x="60" y="91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2" y="88"/>
                  </a:lnTo>
                  <a:lnTo>
                    <a:pt x="63" y="87"/>
                  </a:lnTo>
                  <a:lnTo>
                    <a:pt x="63" y="87"/>
                  </a:lnTo>
                  <a:lnTo>
                    <a:pt x="63" y="84"/>
                  </a:lnTo>
                  <a:lnTo>
                    <a:pt x="63" y="82"/>
                  </a:lnTo>
                  <a:lnTo>
                    <a:pt x="65" y="82"/>
                  </a:lnTo>
                  <a:lnTo>
                    <a:pt x="65" y="80"/>
                  </a:lnTo>
                  <a:lnTo>
                    <a:pt x="63" y="80"/>
                  </a:lnTo>
                  <a:lnTo>
                    <a:pt x="63" y="79"/>
                  </a:lnTo>
                  <a:lnTo>
                    <a:pt x="62" y="77"/>
                  </a:lnTo>
                  <a:lnTo>
                    <a:pt x="60" y="76"/>
                  </a:lnTo>
                  <a:lnTo>
                    <a:pt x="60" y="74"/>
                  </a:lnTo>
                  <a:lnTo>
                    <a:pt x="59" y="73"/>
                  </a:lnTo>
                  <a:lnTo>
                    <a:pt x="59" y="71"/>
                  </a:lnTo>
                  <a:lnTo>
                    <a:pt x="60" y="71"/>
                  </a:lnTo>
                  <a:lnTo>
                    <a:pt x="62" y="69"/>
                  </a:lnTo>
                  <a:lnTo>
                    <a:pt x="62" y="69"/>
                  </a:lnTo>
                  <a:lnTo>
                    <a:pt x="60" y="66"/>
                  </a:lnTo>
                  <a:lnTo>
                    <a:pt x="60" y="66"/>
                  </a:lnTo>
                  <a:lnTo>
                    <a:pt x="59" y="66"/>
                  </a:lnTo>
                  <a:lnTo>
                    <a:pt x="57" y="66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3"/>
                  </a:lnTo>
                  <a:lnTo>
                    <a:pt x="59" y="62"/>
                  </a:lnTo>
                  <a:lnTo>
                    <a:pt x="57" y="60"/>
                  </a:lnTo>
                  <a:lnTo>
                    <a:pt x="57" y="57"/>
                  </a:lnTo>
                  <a:lnTo>
                    <a:pt x="57" y="55"/>
                  </a:lnTo>
                  <a:lnTo>
                    <a:pt x="59" y="54"/>
                  </a:lnTo>
                  <a:lnTo>
                    <a:pt x="60" y="54"/>
                  </a:lnTo>
                  <a:lnTo>
                    <a:pt x="57" y="52"/>
                  </a:lnTo>
                  <a:lnTo>
                    <a:pt x="56" y="50"/>
                  </a:lnTo>
                  <a:lnTo>
                    <a:pt x="56" y="49"/>
                  </a:lnTo>
                  <a:lnTo>
                    <a:pt x="52" y="49"/>
                  </a:lnTo>
                  <a:lnTo>
                    <a:pt x="52" y="46"/>
                  </a:lnTo>
                  <a:lnTo>
                    <a:pt x="49" y="44"/>
                  </a:lnTo>
                  <a:lnTo>
                    <a:pt x="48" y="43"/>
                  </a:lnTo>
                  <a:lnTo>
                    <a:pt x="48" y="43"/>
                  </a:lnTo>
                  <a:lnTo>
                    <a:pt x="41" y="41"/>
                  </a:lnTo>
                  <a:lnTo>
                    <a:pt x="38" y="41"/>
                  </a:lnTo>
                  <a:lnTo>
                    <a:pt x="35" y="39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6"/>
                  </a:lnTo>
                  <a:lnTo>
                    <a:pt x="29" y="35"/>
                  </a:lnTo>
                  <a:lnTo>
                    <a:pt x="27" y="35"/>
                  </a:lnTo>
                  <a:lnTo>
                    <a:pt x="26" y="33"/>
                  </a:lnTo>
                  <a:lnTo>
                    <a:pt x="24" y="32"/>
                  </a:lnTo>
                  <a:lnTo>
                    <a:pt x="21" y="30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16" y="27"/>
                  </a:lnTo>
                  <a:lnTo>
                    <a:pt x="16" y="25"/>
                  </a:lnTo>
                  <a:lnTo>
                    <a:pt x="19" y="25"/>
                  </a:lnTo>
                  <a:lnTo>
                    <a:pt x="22" y="27"/>
                  </a:lnTo>
                  <a:lnTo>
                    <a:pt x="22" y="25"/>
                  </a:lnTo>
                  <a:lnTo>
                    <a:pt x="22" y="25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9" y="21"/>
                  </a:lnTo>
                  <a:lnTo>
                    <a:pt x="30" y="21"/>
                  </a:lnTo>
                  <a:lnTo>
                    <a:pt x="30" y="21"/>
                  </a:lnTo>
                  <a:lnTo>
                    <a:pt x="33" y="24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40" y="32"/>
                  </a:lnTo>
                  <a:lnTo>
                    <a:pt x="41" y="33"/>
                  </a:lnTo>
                  <a:lnTo>
                    <a:pt x="41" y="35"/>
                  </a:lnTo>
                  <a:lnTo>
                    <a:pt x="43" y="35"/>
                  </a:lnTo>
                  <a:lnTo>
                    <a:pt x="48" y="35"/>
                  </a:lnTo>
                  <a:lnTo>
                    <a:pt x="51" y="36"/>
                  </a:lnTo>
                  <a:lnTo>
                    <a:pt x="52" y="36"/>
                  </a:lnTo>
                  <a:lnTo>
                    <a:pt x="56" y="36"/>
                  </a:lnTo>
                  <a:lnTo>
                    <a:pt x="57" y="35"/>
                  </a:lnTo>
                  <a:lnTo>
                    <a:pt x="60" y="35"/>
                  </a:lnTo>
                  <a:lnTo>
                    <a:pt x="62" y="33"/>
                  </a:lnTo>
                  <a:lnTo>
                    <a:pt x="62" y="32"/>
                  </a:lnTo>
                  <a:lnTo>
                    <a:pt x="65" y="33"/>
                  </a:lnTo>
                  <a:lnTo>
                    <a:pt x="67" y="33"/>
                  </a:lnTo>
                  <a:lnTo>
                    <a:pt x="70" y="35"/>
                  </a:lnTo>
                  <a:lnTo>
                    <a:pt x="71" y="35"/>
                  </a:lnTo>
                  <a:lnTo>
                    <a:pt x="74" y="36"/>
                  </a:lnTo>
                  <a:lnTo>
                    <a:pt x="76" y="38"/>
                  </a:lnTo>
                  <a:lnTo>
                    <a:pt x="78" y="38"/>
                  </a:lnTo>
                  <a:lnTo>
                    <a:pt x="81" y="36"/>
                  </a:lnTo>
                  <a:lnTo>
                    <a:pt x="82" y="33"/>
                  </a:lnTo>
                  <a:lnTo>
                    <a:pt x="82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87" y="30"/>
                  </a:lnTo>
                  <a:lnTo>
                    <a:pt x="89" y="30"/>
                  </a:lnTo>
                  <a:lnTo>
                    <a:pt x="90" y="27"/>
                  </a:lnTo>
                  <a:lnTo>
                    <a:pt x="90" y="25"/>
                  </a:lnTo>
                  <a:lnTo>
                    <a:pt x="90" y="22"/>
                  </a:lnTo>
                  <a:lnTo>
                    <a:pt x="90" y="21"/>
                  </a:lnTo>
                  <a:lnTo>
                    <a:pt x="92" y="17"/>
                  </a:lnTo>
                  <a:lnTo>
                    <a:pt x="93" y="13"/>
                  </a:lnTo>
                  <a:lnTo>
                    <a:pt x="93" y="11"/>
                  </a:lnTo>
                  <a:lnTo>
                    <a:pt x="95" y="10"/>
                  </a:lnTo>
                  <a:lnTo>
                    <a:pt x="97" y="10"/>
                  </a:lnTo>
                  <a:lnTo>
                    <a:pt x="98" y="8"/>
                  </a:lnTo>
                  <a:lnTo>
                    <a:pt x="101" y="3"/>
                  </a:lnTo>
                  <a:lnTo>
                    <a:pt x="103" y="3"/>
                  </a:lnTo>
                  <a:lnTo>
                    <a:pt x="104" y="3"/>
                  </a:lnTo>
                  <a:lnTo>
                    <a:pt x="108" y="3"/>
                  </a:lnTo>
                  <a:lnTo>
                    <a:pt x="109" y="5"/>
                  </a:lnTo>
                  <a:lnTo>
                    <a:pt x="109" y="5"/>
                  </a:lnTo>
                  <a:lnTo>
                    <a:pt x="111" y="3"/>
                  </a:lnTo>
                  <a:lnTo>
                    <a:pt x="114" y="3"/>
                  </a:lnTo>
                  <a:lnTo>
                    <a:pt x="117" y="0"/>
                  </a:lnTo>
                  <a:lnTo>
                    <a:pt x="1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4" name="Freeform 281">
              <a:extLst>
                <a:ext uri="{FF2B5EF4-FFF2-40B4-BE49-F238E27FC236}">
                  <a16:creationId xmlns:a16="http://schemas.microsoft.com/office/drawing/2014/main" id="{61ED2AD3-62F6-4157-A102-5690571BC4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692824" y="3998790"/>
              <a:ext cx="424930" cy="321622"/>
            </a:xfrm>
            <a:custGeom>
              <a:avLst/>
              <a:gdLst>
                <a:gd name="T0" fmla="*/ 74 w 218"/>
                <a:gd name="T1" fmla="*/ 2 h 165"/>
                <a:gd name="T2" fmla="*/ 81 w 218"/>
                <a:gd name="T3" fmla="*/ 6 h 165"/>
                <a:gd name="T4" fmla="*/ 90 w 218"/>
                <a:gd name="T5" fmla="*/ 3 h 165"/>
                <a:gd name="T6" fmla="*/ 95 w 218"/>
                <a:gd name="T7" fmla="*/ 5 h 165"/>
                <a:gd name="T8" fmla="*/ 103 w 218"/>
                <a:gd name="T9" fmla="*/ 5 h 165"/>
                <a:gd name="T10" fmla="*/ 114 w 218"/>
                <a:gd name="T11" fmla="*/ 9 h 165"/>
                <a:gd name="T12" fmla="*/ 125 w 218"/>
                <a:gd name="T13" fmla="*/ 22 h 165"/>
                <a:gd name="T14" fmla="*/ 133 w 218"/>
                <a:gd name="T15" fmla="*/ 30 h 165"/>
                <a:gd name="T16" fmla="*/ 133 w 218"/>
                <a:gd name="T17" fmla="*/ 39 h 165"/>
                <a:gd name="T18" fmla="*/ 128 w 218"/>
                <a:gd name="T19" fmla="*/ 47 h 165"/>
                <a:gd name="T20" fmla="*/ 130 w 218"/>
                <a:gd name="T21" fmla="*/ 57 h 165"/>
                <a:gd name="T22" fmla="*/ 139 w 218"/>
                <a:gd name="T23" fmla="*/ 55 h 165"/>
                <a:gd name="T24" fmla="*/ 144 w 218"/>
                <a:gd name="T25" fmla="*/ 55 h 165"/>
                <a:gd name="T26" fmla="*/ 141 w 218"/>
                <a:gd name="T27" fmla="*/ 61 h 165"/>
                <a:gd name="T28" fmla="*/ 142 w 218"/>
                <a:gd name="T29" fmla="*/ 66 h 165"/>
                <a:gd name="T30" fmla="*/ 148 w 218"/>
                <a:gd name="T31" fmla="*/ 72 h 165"/>
                <a:gd name="T32" fmla="*/ 153 w 218"/>
                <a:gd name="T33" fmla="*/ 80 h 165"/>
                <a:gd name="T34" fmla="*/ 164 w 218"/>
                <a:gd name="T35" fmla="*/ 87 h 165"/>
                <a:gd name="T36" fmla="*/ 186 w 218"/>
                <a:gd name="T37" fmla="*/ 95 h 165"/>
                <a:gd name="T38" fmla="*/ 218 w 218"/>
                <a:gd name="T39" fmla="*/ 99 h 165"/>
                <a:gd name="T40" fmla="*/ 199 w 218"/>
                <a:gd name="T41" fmla="*/ 118 h 165"/>
                <a:gd name="T42" fmla="*/ 180 w 218"/>
                <a:gd name="T43" fmla="*/ 135 h 165"/>
                <a:gd name="T44" fmla="*/ 166 w 218"/>
                <a:gd name="T45" fmla="*/ 143 h 165"/>
                <a:gd name="T46" fmla="*/ 153 w 218"/>
                <a:gd name="T47" fmla="*/ 145 h 165"/>
                <a:gd name="T48" fmla="*/ 144 w 218"/>
                <a:gd name="T49" fmla="*/ 151 h 165"/>
                <a:gd name="T50" fmla="*/ 134 w 218"/>
                <a:gd name="T51" fmla="*/ 154 h 165"/>
                <a:gd name="T52" fmla="*/ 123 w 218"/>
                <a:gd name="T53" fmla="*/ 158 h 165"/>
                <a:gd name="T54" fmla="*/ 117 w 218"/>
                <a:gd name="T55" fmla="*/ 158 h 165"/>
                <a:gd name="T56" fmla="*/ 106 w 218"/>
                <a:gd name="T57" fmla="*/ 156 h 165"/>
                <a:gd name="T58" fmla="*/ 95 w 218"/>
                <a:gd name="T59" fmla="*/ 164 h 165"/>
                <a:gd name="T60" fmla="*/ 84 w 218"/>
                <a:gd name="T61" fmla="*/ 164 h 165"/>
                <a:gd name="T62" fmla="*/ 73 w 218"/>
                <a:gd name="T63" fmla="*/ 161 h 165"/>
                <a:gd name="T64" fmla="*/ 57 w 218"/>
                <a:gd name="T65" fmla="*/ 151 h 165"/>
                <a:gd name="T66" fmla="*/ 46 w 218"/>
                <a:gd name="T67" fmla="*/ 151 h 165"/>
                <a:gd name="T68" fmla="*/ 41 w 218"/>
                <a:gd name="T69" fmla="*/ 145 h 165"/>
                <a:gd name="T70" fmla="*/ 41 w 218"/>
                <a:gd name="T71" fmla="*/ 139 h 165"/>
                <a:gd name="T72" fmla="*/ 35 w 218"/>
                <a:gd name="T73" fmla="*/ 137 h 165"/>
                <a:gd name="T74" fmla="*/ 33 w 218"/>
                <a:gd name="T75" fmla="*/ 135 h 165"/>
                <a:gd name="T76" fmla="*/ 29 w 218"/>
                <a:gd name="T77" fmla="*/ 128 h 165"/>
                <a:gd name="T78" fmla="*/ 24 w 218"/>
                <a:gd name="T79" fmla="*/ 118 h 165"/>
                <a:gd name="T80" fmla="*/ 16 w 218"/>
                <a:gd name="T81" fmla="*/ 110 h 165"/>
                <a:gd name="T82" fmla="*/ 10 w 218"/>
                <a:gd name="T83" fmla="*/ 104 h 165"/>
                <a:gd name="T84" fmla="*/ 2 w 218"/>
                <a:gd name="T85" fmla="*/ 102 h 165"/>
                <a:gd name="T86" fmla="*/ 3 w 218"/>
                <a:gd name="T87" fmla="*/ 96 h 165"/>
                <a:gd name="T88" fmla="*/ 10 w 218"/>
                <a:gd name="T89" fmla="*/ 93 h 165"/>
                <a:gd name="T90" fmla="*/ 16 w 218"/>
                <a:gd name="T91" fmla="*/ 91 h 165"/>
                <a:gd name="T92" fmla="*/ 16 w 218"/>
                <a:gd name="T93" fmla="*/ 79 h 165"/>
                <a:gd name="T94" fmla="*/ 18 w 218"/>
                <a:gd name="T95" fmla="*/ 71 h 165"/>
                <a:gd name="T96" fmla="*/ 21 w 218"/>
                <a:gd name="T97" fmla="*/ 61 h 165"/>
                <a:gd name="T98" fmla="*/ 26 w 218"/>
                <a:gd name="T99" fmla="*/ 58 h 165"/>
                <a:gd name="T100" fmla="*/ 29 w 218"/>
                <a:gd name="T101" fmla="*/ 57 h 165"/>
                <a:gd name="T102" fmla="*/ 30 w 218"/>
                <a:gd name="T103" fmla="*/ 46 h 165"/>
                <a:gd name="T104" fmla="*/ 38 w 218"/>
                <a:gd name="T105" fmla="*/ 33 h 165"/>
                <a:gd name="T106" fmla="*/ 46 w 218"/>
                <a:gd name="T107" fmla="*/ 31 h 165"/>
                <a:gd name="T108" fmla="*/ 48 w 218"/>
                <a:gd name="T109" fmla="*/ 22 h 165"/>
                <a:gd name="T110" fmla="*/ 51 w 218"/>
                <a:gd name="T111" fmla="*/ 14 h 165"/>
                <a:gd name="T112" fmla="*/ 55 w 218"/>
                <a:gd name="T113" fmla="*/ 8 h 165"/>
                <a:gd name="T114" fmla="*/ 60 w 218"/>
                <a:gd name="T115" fmla="*/ 6 h 165"/>
                <a:gd name="T116" fmla="*/ 66 w 218"/>
                <a:gd name="T117" fmla="*/ 9 h 165"/>
                <a:gd name="T118" fmla="*/ 71 w 218"/>
                <a:gd name="T11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8" h="165">
                  <a:moveTo>
                    <a:pt x="71" y="0"/>
                  </a:moveTo>
                  <a:lnTo>
                    <a:pt x="73" y="0"/>
                  </a:lnTo>
                  <a:lnTo>
                    <a:pt x="73" y="2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3"/>
                  </a:lnTo>
                  <a:lnTo>
                    <a:pt x="79" y="5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5" y="5"/>
                  </a:lnTo>
                  <a:lnTo>
                    <a:pt x="87" y="3"/>
                  </a:lnTo>
                  <a:lnTo>
                    <a:pt x="89" y="3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2" y="5"/>
                  </a:lnTo>
                  <a:lnTo>
                    <a:pt x="93" y="5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98" y="5"/>
                  </a:lnTo>
                  <a:lnTo>
                    <a:pt x="98" y="5"/>
                  </a:lnTo>
                  <a:lnTo>
                    <a:pt x="101" y="6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6" y="6"/>
                  </a:lnTo>
                  <a:lnTo>
                    <a:pt x="107" y="8"/>
                  </a:lnTo>
                  <a:lnTo>
                    <a:pt x="109" y="9"/>
                  </a:lnTo>
                  <a:lnTo>
                    <a:pt x="114" y="9"/>
                  </a:lnTo>
                  <a:lnTo>
                    <a:pt x="114" y="11"/>
                  </a:lnTo>
                  <a:lnTo>
                    <a:pt x="115" y="13"/>
                  </a:lnTo>
                  <a:lnTo>
                    <a:pt x="119" y="16"/>
                  </a:lnTo>
                  <a:lnTo>
                    <a:pt x="122" y="19"/>
                  </a:lnTo>
                  <a:lnTo>
                    <a:pt x="125" y="22"/>
                  </a:lnTo>
                  <a:lnTo>
                    <a:pt x="128" y="24"/>
                  </a:lnTo>
                  <a:lnTo>
                    <a:pt x="130" y="27"/>
                  </a:lnTo>
                  <a:lnTo>
                    <a:pt x="130" y="28"/>
                  </a:lnTo>
                  <a:lnTo>
                    <a:pt x="131" y="30"/>
                  </a:lnTo>
                  <a:lnTo>
                    <a:pt x="133" y="30"/>
                  </a:lnTo>
                  <a:lnTo>
                    <a:pt x="134" y="31"/>
                  </a:lnTo>
                  <a:lnTo>
                    <a:pt x="134" y="33"/>
                  </a:lnTo>
                  <a:lnTo>
                    <a:pt x="136" y="35"/>
                  </a:lnTo>
                  <a:lnTo>
                    <a:pt x="134" y="36"/>
                  </a:lnTo>
                  <a:lnTo>
                    <a:pt x="133" y="39"/>
                  </a:lnTo>
                  <a:lnTo>
                    <a:pt x="131" y="43"/>
                  </a:lnTo>
                  <a:lnTo>
                    <a:pt x="130" y="44"/>
                  </a:lnTo>
                  <a:lnTo>
                    <a:pt x="128" y="46"/>
                  </a:lnTo>
                  <a:lnTo>
                    <a:pt x="128" y="46"/>
                  </a:lnTo>
                  <a:lnTo>
                    <a:pt x="128" y="47"/>
                  </a:lnTo>
                  <a:lnTo>
                    <a:pt x="128" y="50"/>
                  </a:lnTo>
                  <a:lnTo>
                    <a:pt x="128" y="54"/>
                  </a:lnTo>
                  <a:lnTo>
                    <a:pt x="128" y="57"/>
                  </a:lnTo>
                  <a:lnTo>
                    <a:pt x="130" y="57"/>
                  </a:lnTo>
                  <a:lnTo>
                    <a:pt x="130" y="57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6" y="55"/>
                  </a:lnTo>
                  <a:lnTo>
                    <a:pt x="137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5"/>
                  </a:lnTo>
                  <a:lnTo>
                    <a:pt x="142" y="55"/>
                  </a:lnTo>
                  <a:lnTo>
                    <a:pt x="144" y="57"/>
                  </a:lnTo>
                  <a:lnTo>
                    <a:pt x="144" y="55"/>
                  </a:lnTo>
                  <a:lnTo>
                    <a:pt x="144" y="57"/>
                  </a:lnTo>
                  <a:lnTo>
                    <a:pt x="144" y="57"/>
                  </a:lnTo>
                  <a:lnTo>
                    <a:pt x="142" y="58"/>
                  </a:lnTo>
                  <a:lnTo>
                    <a:pt x="142" y="58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1"/>
                  </a:lnTo>
                  <a:lnTo>
                    <a:pt x="141" y="63"/>
                  </a:lnTo>
                  <a:lnTo>
                    <a:pt x="142" y="65"/>
                  </a:lnTo>
                  <a:lnTo>
                    <a:pt x="142" y="66"/>
                  </a:lnTo>
                  <a:lnTo>
                    <a:pt x="144" y="68"/>
                  </a:lnTo>
                  <a:lnTo>
                    <a:pt x="144" y="68"/>
                  </a:lnTo>
                  <a:lnTo>
                    <a:pt x="145" y="71"/>
                  </a:lnTo>
                  <a:lnTo>
                    <a:pt x="147" y="71"/>
                  </a:lnTo>
                  <a:lnTo>
                    <a:pt x="148" y="72"/>
                  </a:lnTo>
                  <a:lnTo>
                    <a:pt x="148" y="74"/>
                  </a:lnTo>
                  <a:lnTo>
                    <a:pt x="150" y="76"/>
                  </a:lnTo>
                  <a:lnTo>
                    <a:pt x="152" y="77"/>
                  </a:lnTo>
                  <a:lnTo>
                    <a:pt x="152" y="79"/>
                  </a:lnTo>
                  <a:lnTo>
                    <a:pt x="153" y="80"/>
                  </a:lnTo>
                  <a:lnTo>
                    <a:pt x="155" y="80"/>
                  </a:lnTo>
                  <a:lnTo>
                    <a:pt x="158" y="82"/>
                  </a:lnTo>
                  <a:lnTo>
                    <a:pt x="160" y="85"/>
                  </a:lnTo>
                  <a:lnTo>
                    <a:pt x="160" y="85"/>
                  </a:lnTo>
                  <a:lnTo>
                    <a:pt x="164" y="87"/>
                  </a:lnTo>
                  <a:lnTo>
                    <a:pt x="169" y="88"/>
                  </a:lnTo>
                  <a:lnTo>
                    <a:pt x="172" y="90"/>
                  </a:lnTo>
                  <a:lnTo>
                    <a:pt x="177" y="91"/>
                  </a:lnTo>
                  <a:lnTo>
                    <a:pt x="182" y="93"/>
                  </a:lnTo>
                  <a:lnTo>
                    <a:pt x="186" y="95"/>
                  </a:lnTo>
                  <a:lnTo>
                    <a:pt x="193" y="96"/>
                  </a:lnTo>
                  <a:lnTo>
                    <a:pt x="197" y="98"/>
                  </a:lnTo>
                  <a:lnTo>
                    <a:pt x="202" y="99"/>
                  </a:lnTo>
                  <a:lnTo>
                    <a:pt x="202" y="99"/>
                  </a:lnTo>
                  <a:lnTo>
                    <a:pt x="218" y="99"/>
                  </a:lnTo>
                  <a:lnTo>
                    <a:pt x="213" y="102"/>
                  </a:lnTo>
                  <a:lnTo>
                    <a:pt x="210" y="107"/>
                  </a:lnTo>
                  <a:lnTo>
                    <a:pt x="205" y="110"/>
                  </a:lnTo>
                  <a:lnTo>
                    <a:pt x="202" y="113"/>
                  </a:lnTo>
                  <a:lnTo>
                    <a:pt x="199" y="118"/>
                  </a:lnTo>
                  <a:lnTo>
                    <a:pt x="194" y="121"/>
                  </a:lnTo>
                  <a:lnTo>
                    <a:pt x="191" y="124"/>
                  </a:lnTo>
                  <a:lnTo>
                    <a:pt x="188" y="128"/>
                  </a:lnTo>
                  <a:lnTo>
                    <a:pt x="183" y="132"/>
                  </a:lnTo>
                  <a:lnTo>
                    <a:pt x="180" y="135"/>
                  </a:lnTo>
                  <a:lnTo>
                    <a:pt x="177" y="140"/>
                  </a:lnTo>
                  <a:lnTo>
                    <a:pt x="174" y="143"/>
                  </a:lnTo>
                  <a:lnTo>
                    <a:pt x="174" y="143"/>
                  </a:lnTo>
                  <a:lnTo>
                    <a:pt x="169" y="143"/>
                  </a:lnTo>
                  <a:lnTo>
                    <a:pt x="166" y="143"/>
                  </a:lnTo>
                  <a:lnTo>
                    <a:pt x="160" y="143"/>
                  </a:lnTo>
                  <a:lnTo>
                    <a:pt x="160" y="143"/>
                  </a:lnTo>
                  <a:lnTo>
                    <a:pt x="158" y="143"/>
                  </a:lnTo>
                  <a:lnTo>
                    <a:pt x="158" y="143"/>
                  </a:lnTo>
                  <a:lnTo>
                    <a:pt x="153" y="145"/>
                  </a:lnTo>
                  <a:lnTo>
                    <a:pt x="153" y="145"/>
                  </a:lnTo>
                  <a:lnTo>
                    <a:pt x="150" y="147"/>
                  </a:lnTo>
                  <a:lnTo>
                    <a:pt x="147" y="148"/>
                  </a:lnTo>
                  <a:lnTo>
                    <a:pt x="145" y="148"/>
                  </a:lnTo>
                  <a:lnTo>
                    <a:pt x="144" y="151"/>
                  </a:lnTo>
                  <a:lnTo>
                    <a:pt x="144" y="151"/>
                  </a:lnTo>
                  <a:lnTo>
                    <a:pt x="144" y="153"/>
                  </a:lnTo>
                  <a:lnTo>
                    <a:pt x="142" y="153"/>
                  </a:lnTo>
                  <a:lnTo>
                    <a:pt x="136" y="154"/>
                  </a:lnTo>
                  <a:lnTo>
                    <a:pt x="134" y="154"/>
                  </a:lnTo>
                  <a:lnTo>
                    <a:pt x="131" y="154"/>
                  </a:lnTo>
                  <a:lnTo>
                    <a:pt x="130" y="156"/>
                  </a:lnTo>
                  <a:lnTo>
                    <a:pt x="130" y="158"/>
                  </a:lnTo>
                  <a:lnTo>
                    <a:pt x="126" y="158"/>
                  </a:lnTo>
                  <a:lnTo>
                    <a:pt x="123" y="158"/>
                  </a:lnTo>
                  <a:lnTo>
                    <a:pt x="122" y="158"/>
                  </a:lnTo>
                  <a:lnTo>
                    <a:pt x="122" y="158"/>
                  </a:lnTo>
                  <a:lnTo>
                    <a:pt x="120" y="158"/>
                  </a:lnTo>
                  <a:lnTo>
                    <a:pt x="119" y="158"/>
                  </a:lnTo>
                  <a:lnTo>
                    <a:pt x="117" y="158"/>
                  </a:lnTo>
                  <a:lnTo>
                    <a:pt x="117" y="156"/>
                  </a:lnTo>
                  <a:lnTo>
                    <a:pt x="115" y="154"/>
                  </a:lnTo>
                  <a:lnTo>
                    <a:pt x="114" y="153"/>
                  </a:lnTo>
                  <a:lnTo>
                    <a:pt x="109" y="154"/>
                  </a:lnTo>
                  <a:lnTo>
                    <a:pt x="106" y="156"/>
                  </a:lnTo>
                  <a:lnTo>
                    <a:pt x="103" y="158"/>
                  </a:lnTo>
                  <a:lnTo>
                    <a:pt x="100" y="159"/>
                  </a:lnTo>
                  <a:lnTo>
                    <a:pt x="100" y="161"/>
                  </a:lnTo>
                  <a:lnTo>
                    <a:pt x="96" y="162"/>
                  </a:lnTo>
                  <a:lnTo>
                    <a:pt x="95" y="164"/>
                  </a:lnTo>
                  <a:lnTo>
                    <a:pt x="95" y="165"/>
                  </a:lnTo>
                  <a:lnTo>
                    <a:pt x="90" y="164"/>
                  </a:lnTo>
                  <a:lnTo>
                    <a:pt x="90" y="164"/>
                  </a:lnTo>
                  <a:lnTo>
                    <a:pt x="87" y="164"/>
                  </a:lnTo>
                  <a:lnTo>
                    <a:pt x="84" y="164"/>
                  </a:lnTo>
                  <a:lnTo>
                    <a:pt x="82" y="162"/>
                  </a:lnTo>
                  <a:lnTo>
                    <a:pt x="79" y="162"/>
                  </a:lnTo>
                  <a:lnTo>
                    <a:pt x="76" y="162"/>
                  </a:lnTo>
                  <a:lnTo>
                    <a:pt x="74" y="162"/>
                  </a:lnTo>
                  <a:lnTo>
                    <a:pt x="73" y="161"/>
                  </a:lnTo>
                  <a:lnTo>
                    <a:pt x="70" y="159"/>
                  </a:lnTo>
                  <a:lnTo>
                    <a:pt x="66" y="158"/>
                  </a:lnTo>
                  <a:lnTo>
                    <a:pt x="65" y="156"/>
                  </a:lnTo>
                  <a:lnTo>
                    <a:pt x="60" y="153"/>
                  </a:lnTo>
                  <a:lnTo>
                    <a:pt x="57" y="151"/>
                  </a:lnTo>
                  <a:lnTo>
                    <a:pt x="57" y="151"/>
                  </a:lnTo>
                  <a:lnTo>
                    <a:pt x="55" y="151"/>
                  </a:lnTo>
                  <a:lnTo>
                    <a:pt x="52" y="151"/>
                  </a:lnTo>
                  <a:lnTo>
                    <a:pt x="48" y="151"/>
                  </a:lnTo>
                  <a:lnTo>
                    <a:pt x="46" y="151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43" y="148"/>
                  </a:lnTo>
                  <a:lnTo>
                    <a:pt x="41" y="147"/>
                  </a:lnTo>
                  <a:lnTo>
                    <a:pt x="41" y="145"/>
                  </a:lnTo>
                  <a:lnTo>
                    <a:pt x="41" y="143"/>
                  </a:lnTo>
                  <a:lnTo>
                    <a:pt x="41" y="142"/>
                  </a:lnTo>
                  <a:lnTo>
                    <a:pt x="41" y="140"/>
                  </a:lnTo>
                  <a:lnTo>
                    <a:pt x="41" y="140"/>
                  </a:lnTo>
                  <a:lnTo>
                    <a:pt x="41" y="139"/>
                  </a:lnTo>
                  <a:lnTo>
                    <a:pt x="40" y="137"/>
                  </a:lnTo>
                  <a:lnTo>
                    <a:pt x="37" y="137"/>
                  </a:lnTo>
                  <a:lnTo>
                    <a:pt x="37" y="137"/>
                  </a:lnTo>
                  <a:lnTo>
                    <a:pt x="35" y="137"/>
                  </a:lnTo>
                  <a:lnTo>
                    <a:pt x="35" y="137"/>
                  </a:lnTo>
                  <a:lnTo>
                    <a:pt x="33" y="137"/>
                  </a:lnTo>
                  <a:lnTo>
                    <a:pt x="33" y="137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3" y="135"/>
                  </a:lnTo>
                  <a:lnTo>
                    <a:pt x="32" y="134"/>
                  </a:lnTo>
                  <a:lnTo>
                    <a:pt x="30" y="132"/>
                  </a:lnTo>
                  <a:lnTo>
                    <a:pt x="30" y="131"/>
                  </a:lnTo>
                  <a:lnTo>
                    <a:pt x="30" y="131"/>
                  </a:lnTo>
                  <a:lnTo>
                    <a:pt x="29" y="128"/>
                  </a:lnTo>
                  <a:lnTo>
                    <a:pt x="29" y="126"/>
                  </a:lnTo>
                  <a:lnTo>
                    <a:pt x="27" y="124"/>
                  </a:lnTo>
                  <a:lnTo>
                    <a:pt x="26" y="120"/>
                  </a:lnTo>
                  <a:lnTo>
                    <a:pt x="26" y="118"/>
                  </a:lnTo>
                  <a:lnTo>
                    <a:pt x="24" y="118"/>
                  </a:lnTo>
                  <a:lnTo>
                    <a:pt x="24" y="117"/>
                  </a:lnTo>
                  <a:lnTo>
                    <a:pt x="22" y="115"/>
                  </a:lnTo>
                  <a:lnTo>
                    <a:pt x="19" y="113"/>
                  </a:lnTo>
                  <a:lnTo>
                    <a:pt x="18" y="112"/>
                  </a:lnTo>
                  <a:lnTo>
                    <a:pt x="16" y="110"/>
                  </a:lnTo>
                  <a:lnTo>
                    <a:pt x="16" y="109"/>
                  </a:lnTo>
                  <a:lnTo>
                    <a:pt x="16" y="109"/>
                  </a:lnTo>
                  <a:lnTo>
                    <a:pt x="14" y="107"/>
                  </a:lnTo>
                  <a:lnTo>
                    <a:pt x="14" y="107"/>
                  </a:lnTo>
                  <a:lnTo>
                    <a:pt x="10" y="104"/>
                  </a:lnTo>
                  <a:lnTo>
                    <a:pt x="10" y="104"/>
                  </a:lnTo>
                  <a:lnTo>
                    <a:pt x="8" y="104"/>
                  </a:lnTo>
                  <a:lnTo>
                    <a:pt x="7" y="104"/>
                  </a:lnTo>
                  <a:lnTo>
                    <a:pt x="3" y="102"/>
                  </a:lnTo>
                  <a:lnTo>
                    <a:pt x="2" y="102"/>
                  </a:lnTo>
                  <a:lnTo>
                    <a:pt x="0" y="101"/>
                  </a:lnTo>
                  <a:lnTo>
                    <a:pt x="0" y="101"/>
                  </a:lnTo>
                  <a:lnTo>
                    <a:pt x="0" y="99"/>
                  </a:lnTo>
                  <a:lnTo>
                    <a:pt x="2" y="99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5" y="93"/>
                  </a:lnTo>
                  <a:lnTo>
                    <a:pt x="7" y="93"/>
                  </a:lnTo>
                  <a:lnTo>
                    <a:pt x="8" y="93"/>
                  </a:lnTo>
                  <a:lnTo>
                    <a:pt x="10" y="93"/>
                  </a:lnTo>
                  <a:lnTo>
                    <a:pt x="13" y="93"/>
                  </a:lnTo>
                  <a:lnTo>
                    <a:pt x="14" y="93"/>
                  </a:lnTo>
                  <a:lnTo>
                    <a:pt x="16" y="93"/>
                  </a:lnTo>
                  <a:lnTo>
                    <a:pt x="16" y="91"/>
                  </a:lnTo>
                  <a:lnTo>
                    <a:pt x="16" y="91"/>
                  </a:lnTo>
                  <a:lnTo>
                    <a:pt x="16" y="90"/>
                  </a:lnTo>
                  <a:lnTo>
                    <a:pt x="16" y="88"/>
                  </a:lnTo>
                  <a:lnTo>
                    <a:pt x="16" y="85"/>
                  </a:lnTo>
                  <a:lnTo>
                    <a:pt x="16" y="82"/>
                  </a:lnTo>
                  <a:lnTo>
                    <a:pt x="16" y="79"/>
                  </a:lnTo>
                  <a:lnTo>
                    <a:pt x="16" y="79"/>
                  </a:lnTo>
                  <a:lnTo>
                    <a:pt x="16" y="77"/>
                  </a:lnTo>
                  <a:lnTo>
                    <a:pt x="18" y="74"/>
                  </a:lnTo>
                  <a:lnTo>
                    <a:pt x="18" y="72"/>
                  </a:lnTo>
                  <a:lnTo>
                    <a:pt x="18" y="71"/>
                  </a:lnTo>
                  <a:lnTo>
                    <a:pt x="19" y="69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3"/>
                  </a:lnTo>
                  <a:lnTo>
                    <a:pt x="21" y="61"/>
                  </a:lnTo>
                  <a:lnTo>
                    <a:pt x="21" y="58"/>
                  </a:lnTo>
                  <a:lnTo>
                    <a:pt x="22" y="58"/>
                  </a:lnTo>
                  <a:lnTo>
                    <a:pt x="24" y="58"/>
                  </a:lnTo>
                  <a:lnTo>
                    <a:pt x="24" y="58"/>
                  </a:lnTo>
                  <a:lnTo>
                    <a:pt x="26" y="58"/>
                  </a:lnTo>
                  <a:lnTo>
                    <a:pt x="27" y="60"/>
                  </a:lnTo>
                  <a:lnTo>
                    <a:pt x="27" y="60"/>
                  </a:lnTo>
                  <a:lnTo>
                    <a:pt x="29" y="58"/>
                  </a:lnTo>
                  <a:lnTo>
                    <a:pt x="29" y="58"/>
                  </a:lnTo>
                  <a:lnTo>
                    <a:pt x="29" y="57"/>
                  </a:lnTo>
                  <a:lnTo>
                    <a:pt x="29" y="54"/>
                  </a:lnTo>
                  <a:lnTo>
                    <a:pt x="29" y="52"/>
                  </a:lnTo>
                  <a:lnTo>
                    <a:pt x="30" y="50"/>
                  </a:lnTo>
                  <a:lnTo>
                    <a:pt x="30" y="47"/>
                  </a:lnTo>
                  <a:lnTo>
                    <a:pt x="30" y="46"/>
                  </a:lnTo>
                  <a:lnTo>
                    <a:pt x="32" y="44"/>
                  </a:lnTo>
                  <a:lnTo>
                    <a:pt x="33" y="43"/>
                  </a:lnTo>
                  <a:lnTo>
                    <a:pt x="35" y="39"/>
                  </a:lnTo>
                  <a:lnTo>
                    <a:pt x="37" y="36"/>
                  </a:lnTo>
                  <a:lnTo>
                    <a:pt x="38" y="33"/>
                  </a:lnTo>
                  <a:lnTo>
                    <a:pt x="40" y="31"/>
                  </a:lnTo>
                  <a:lnTo>
                    <a:pt x="40" y="31"/>
                  </a:lnTo>
                  <a:lnTo>
                    <a:pt x="41" y="31"/>
                  </a:lnTo>
                  <a:lnTo>
                    <a:pt x="44" y="31"/>
                  </a:lnTo>
                  <a:lnTo>
                    <a:pt x="46" y="31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46" y="28"/>
                  </a:lnTo>
                  <a:lnTo>
                    <a:pt x="46" y="25"/>
                  </a:lnTo>
                  <a:lnTo>
                    <a:pt x="48" y="22"/>
                  </a:lnTo>
                  <a:lnTo>
                    <a:pt x="48" y="20"/>
                  </a:lnTo>
                  <a:lnTo>
                    <a:pt x="49" y="20"/>
                  </a:lnTo>
                  <a:lnTo>
                    <a:pt x="49" y="19"/>
                  </a:lnTo>
                  <a:lnTo>
                    <a:pt x="49" y="17"/>
                  </a:lnTo>
                  <a:lnTo>
                    <a:pt x="51" y="14"/>
                  </a:lnTo>
                  <a:lnTo>
                    <a:pt x="51" y="13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4" y="8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60" y="6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3" y="6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6" y="9"/>
                  </a:lnTo>
                  <a:lnTo>
                    <a:pt x="68" y="8"/>
                  </a:lnTo>
                  <a:lnTo>
                    <a:pt x="68" y="5"/>
                  </a:lnTo>
                  <a:lnTo>
                    <a:pt x="71" y="2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5" name="Freeform 282">
              <a:extLst>
                <a:ext uri="{FF2B5EF4-FFF2-40B4-BE49-F238E27FC236}">
                  <a16:creationId xmlns:a16="http://schemas.microsoft.com/office/drawing/2014/main" id="{B4DC4AF6-7D8E-45D2-A76B-3C44DBF0C68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52348" y="3106046"/>
              <a:ext cx="633498" cy="518493"/>
            </a:xfrm>
            <a:custGeom>
              <a:avLst/>
              <a:gdLst>
                <a:gd name="T0" fmla="*/ 39 w 325"/>
                <a:gd name="T1" fmla="*/ 258 h 266"/>
                <a:gd name="T2" fmla="*/ 34 w 325"/>
                <a:gd name="T3" fmla="*/ 261 h 266"/>
                <a:gd name="T4" fmla="*/ 16 w 325"/>
                <a:gd name="T5" fmla="*/ 258 h 266"/>
                <a:gd name="T6" fmla="*/ 30 w 325"/>
                <a:gd name="T7" fmla="*/ 250 h 266"/>
                <a:gd name="T8" fmla="*/ 19 w 325"/>
                <a:gd name="T9" fmla="*/ 255 h 266"/>
                <a:gd name="T10" fmla="*/ 63 w 325"/>
                <a:gd name="T11" fmla="*/ 248 h 266"/>
                <a:gd name="T12" fmla="*/ 57 w 325"/>
                <a:gd name="T13" fmla="*/ 256 h 266"/>
                <a:gd name="T14" fmla="*/ 6 w 325"/>
                <a:gd name="T15" fmla="*/ 248 h 266"/>
                <a:gd name="T16" fmla="*/ 68 w 325"/>
                <a:gd name="T17" fmla="*/ 241 h 266"/>
                <a:gd name="T18" fmla="*/ 63 w 325"/>
                <a:gd name="T19" fmla="*/ 244 h 266"/>
                <a:gd name="T20" fmla="*/ 285 w 325"/>
                <a:gd name="T21" fmla="*/ 88 h 266"/>
                <a:gd name="T22" fmla="*/ 284 w 325"/>
                <a:gd name="T23" fmla="*/ 83 h 266"/>
                <a:gd name="T24" fmla="*/ 285 w 325"/>
                <a:gd name="T25" fmla="*/ 80 h 266"/>
                <a:gd name="T26" fmla="*/ 310 w 325"/>
                <a:gd name="T27" fmla="*/ 69 h 266"/>
                <a:gd name="T28" fmla="*/ 309 w 325"/>
                <a:gd name="T29" fmla="*/ 77 h 266"/>
                <a:gd name="T30" fmla="*/ 299 w 325"/>
                <a:gd name="T31" fmla="*/ 74 h 266"/>
                <a:gd name="T32" fmla="*/ 325 w 325"/>
                <a:gd name="T33" fmla="*/ 64 h 266"/>
                <a:gd name="T34" fmla="*/ 318 w 325"/>
                <a:gd name="T35" fmla="*/ 64 h 266"/>
                <a:gd name="T36" fmla="*/ 167 w 325"/>
                <a:gd name="T37" fmla="*/ 3 h 266"/>
                <a:gd name="T38" fmla="*/ 200 w 325"/>
                <a:gd name="T39" fmla="*/ 6 h 266"/>
                <a:gd name="T40" fmla="*/ 220 w 325"/>
                <a:gd name="T41" fmla="*/ 6 h 266"/>
                <a:gd name="T42" fmla="*/ 238 w 325"/>
                <a:gd name="T43" fmla="*/ 9 h 266"/>
                <a:gd name="T44" fmla="*/ 241 w 325"/>
                <a:gd name="T45" fmla="*/ 12 h 266"/>
                <a:gd name="T46" fmla="*/ 246 w 325"/>
                <a:gd name="T47" fmla="*/ 14 h 266"/>
                <a:gd name="T48" fmla="*/ 258 w 325"/>
                <a:gd name="T49" fmla="*/ 17 h 266"/>
                <a:gd name="T50" fmla="*/ 268 w 325"/>
                <a:gd name="T51" fmla="*/ 18 h 266"/>
                <a:gd name="T52" fmla="*/ 277 w 325"/>
                <a:gd name="T53" fmla="*/ 17 h 266"/>
                <a:gd name="T54" fmla="*/ 284 w 325"/>
                <a:gd name="T55" fmla="*/ 23 h 266"/>
                <a:gd name="T56" fmla="*/ 291 w 325"/>
                <a:gd name="T57" fmla="*/ 25 h 266"/>
                <a:gd name="T58" fmla="*/ 301 w 325"/>
                <a:gd name="T59" fmla="*/ 25 h 266"/>
                <a:gd name="T60" fmla="*/ 310 w 325"/>
                <a:gd name="T61" fmla="*/ 25 h 266"/>
                <a:gd name="T62" fmla="*/ 310 w 325"/>
                <a:gd name="T63" fmla="*/ 33 h 266"/>
                <a:gd name="T64" fmla="*/ 274 w 325"/>
                <a:gd name="T65" fmla="*/ 50 h 266"/>
                <a:gd name="T66" fmla="*/ 268 w 325"/>
                <a:gd name="T67" fmla="*/ 59 h 266"/>
                <a:gd name="T68" fmla="*/ 265 w 325"/>
                <a:gd name="T69" fmla="*/ 85 h 266"/>
                <a:gd name="T70" fmla="*/ 252 w 325"/>
                <a:gd name="T71" fmla="*/ 100 h 266"/>
                <a:gd name="T72" fmla="*/ 239 w 325"/>
                <a:gd name="T73" fmla="*/ 110 h 266"/>
                <a:gd name="T74" fmla="*/ 222 w 325"/>
                <a:gd name="T75" fmla="*/ 121 h 266"/>
                <a:gd name="T76" fmla="*/ 198 w 325"/>
                <a:gd name="T77" fmla="*/ 122 h 266"/>
                <a:gd name="T78" fmla="*/ 184 w 325"/>
                <a:gd name="T79" fmla="*/ 130 h 266"/>
                <a:gd name="T80" fmla="*/ 172 w 325"/>
                <a:gd name="T81" fmla="*/ 124 h 266"/>
                <a:gd name="T82" fmla="*/ 170 w 325"/>
                <a:gd name="T83" fmla="*/ 118 h 266"/>
                <a:gd name="T84" fmla="*/ 154 w 325"/>
                <a:gd name="T85" fmla="*/ 108 h 266"/>
                <a:gd name="T86" fmla="*/ 162 w 325"/>
                <a:gd name="T87" fmla="*/ 97 h 266"/>
                <a:gd name="T88" fmla="*/ 159 w 325"/>
                <a:gd name="T89" fmla="*/ 86 h 266"/>
                <a:gd name="T90" fmla="*/ 156 w 325"/>
                <a:gd name="T91" fmla="*/ 74 h 266"/>
                <a:gd name="T92" fmla="*/ 162 w 325"/>
                <a:gd name="T93" fmla="*/ 66 h 266"/>
                <a:gd name="T94" fmla="*/ 164 w 325"/>
                <a:gd name="T95" fmla="*/ 59 h 266"/>
                <a:gd name="T96" fmla="*/ 162 w 325"/>
                <a:gd name="T97" fmla="*/ 47 h 266"/>
                <a:gd name="T98" fmla="*/ 173 w 325"/>
                <a:gd name="T99" fmla="*/ 39 h 266"/>
                <a:gd name="T100" fmla="*/ 168 w 325"/>
                <a:gd name="T101" fmla="*/ 33 h 266"/>
                <a:gd name="T102" fmla="*/ 159 w 325"/>
                <a:gd name="T103" fmla="*/ 31 h 266"/>
                <a:gd name="T104" fmla="*/ 151 w 325"/>
                <a:gd name="T105" fmla="*/ 33 h 266"/>
                <a:gd name="T106" fmla="*/ 143 w 325"/>
                <a:gd name="T107" fmla="*/ 33 h 266"/>
                <a:gd name="T108" fmla="*/ 138 w 325"/>
                <a:gd name="T109" fmla="*/ 29 h 266"/>
                <a:gd name="T110" fmla="*/ 135 w 325"/>
                <a:gd name="T111" fmla="*/ 26 h 266"/>
                <a:gd name="T112" fmla="*/ 132 w 325"/>
                <a:gd name="T113" fmla="*/ 20 h 266"/>
                <a:gd name="T114" fmla="*/ 129 w 325"/>
                <a:gd name="T115" fmla="*/ 14 h 266"/>
                <a:gd name="T116" fmla="*/ 143 w 325"/>
                <a:gd name="T117" fmla="*/ 6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25" h="266">
                  <a:moveTo>
                    <a:pt x="3" y="263"/>
                  </a:moveTo>
                  <a:lnTo>
                    <a:pt x="4" y="263"/>
                  </a:lnTo>
                  <a:lnTo>
                    <a:pt x="3" y="266"/>
                  </a:lnTo>
                  <a:lnTo>
                    <a:pt x="1" y="264"/>
                  </a:lnTo>
                  <a:lnTo>
                    <a:pt x="1" y="264"/>
                  </a:lnTo>
                  <a:lnTo>
                    <a:pt x="0" y="263"/>
                  </a:lnTo>
                  <a:lnTo>
                    <a:pt x="1" y="263"/>
                  </a:lnTo>
                  <a:lnTo>
                    <a:pt x="3" y="263"/>
                  </a:lnTo>
                  <a:close/>
                  <a:moveTo>
                    <a:pt x="39" y="258"/>
                  </a:moveTo>
                  <a:lnTo>
                    <a:pt x="41" y="258"/>
                  </a:lnTo>
                  <a:lnTo>
                    <a:pt x="41" y="258"/>
                  </a:lnTo>
                  <a:lnTo>
                    <a:pt x="41" y="259"/>
                  </a:lnTo>
                  <a:lnTo>
                    <a:pt x="41" y="261"/>
                  </a:lnTo>
                  <a:lnTo>
                    <a:pt x="39" y="263"/>
                  </a:lnTo>
                  <a:lnTo>
                    <a:pt x="38" y="264"/>
                  </a:lnTo>
                  <a:lnTo>
                    <a:pt x="36" y="264"/>
                  </a:lnTo>
                  <a:lnTo>
                    <a:pt x="36" y="263"/>
                  </a:lnTo>
                  <a:lnTo>
                    <a:pt x="34" y="261"/>
                  </a:lnTo>
                  <a:lnTo>
                    <a:pt x="34" y="259"/>
                  </a:lnTo>
                  <a:lnTo>
                    <a:pt x="36" y="259"/>
                  </a:lnTo>
                  <a:lnTo>
                    <a:pt x="36" y="258"/>
                  </a:lnTo>
                  <a:lnTo>
                    <a:pt x="39" y="258"/>
                  </a:lnTo>
                  <a:lnTo>
                    <a:pt x="39" y="258"/>
                  </a:lnTo>
                  <a:lnTo>
                    <a:pt x="39" y="258"/>
                  </a:lnTo>
                  <a:close/>
                  <a:moveTo>
                    <a:pt x="14" y="256"/>
                  </a:moveTo>
                  <a:lnTo>
                    <a:pt x="14" y="256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6" y="258"/>
                  </a:lnTo>
                  <a:lnTo>
                    <a:pt x="14" y="259"/>
                  </a:lnTo>
                  <a:lnTo>
                    <a:pt x="14" y="259"/>
                  </a:lnTo>
                  <a:lnTo>
                    <a:pt x="12" y="259"/>
                  </a:lnTo>
                  <a:lnTo>
                    <a:pt x="12" y="258"/>
                  </a:lnTo>
                  <a:lnTo>
                    <a:pt x="12" y="256"/>
                  </a:lnTo>
                  <a:lnTo>
                    <a:pt x="14" y="256"/>
                  </a:lnTo>
                  <a:close/>
                  <a:moveTo>
                    <a:pt x="30" y="250"/>
                  </a:moveTo>
                  <a:lnTo>
                    <a:pt x="30" y="252"/>
                  </a:lnTo>
                  <a:lnTo>
                    <a:pt x="27" y="253"/>
                  </a:lnTo>
                  <a:lnTo>
                    <a:pt x="25" y="258"/>
                  </a:lnTo>
                  <a:lnTo>
                    <a:pt x="25" y="259"/>
                  </a:lnTo>
                  <a:lnTo>
                    <a:pt x="23" y="259"/>
                  </a:lnTo>
                  <a:lnTo>
                    <a:pt x="22" y="259"/>
                  </a:lnTo>
                  <a:lnTo>
                    <a:pt x="20" y="258"/>
                  </a:lnTo>
                  <a:lnTo>
                    <a:pt x="19" y="255"/>
                  </a:lnTo>
                  <a:lnTo>
                    <a:pt x="19" y="255"/>
                  </a:lnTo>
                  <a:lnTo>
                    <a:pt x="19" y="253"/>
                  </a:lnTo>
                  <a:lnTo>
                    <a:pt x="20" y="253"/>
                  </a:lnTo>
                  <a:lnTo>
                    <a:pt x="23" y="253"/>
                  </a:lnTo>
                  <a:lnTo>
                    <a:pt x="23" y="253"/>
                  </a:lnTo>
                  <a:lnTo>
                    <a:pt x="27" y="252"/>
                  </a:lnTo>
                  <a:lnTo>
                    <a:pt x="30" y="250"/>
                  </a:lnTo>
                  <a:close/>
                  <a:moveTo>
                    <a:pt x="61" y="248"/>
                  </a:moveTo>
                  <a:lnTo>
                    <a:pt x="63" y="248"/>
                  </a:lnTo>
                  <a:lnTo>
                    <a:pt x="63" y="248"/>
                  </a:lnTo>
                  <a:lnTo>
                    <a:pt x="63" y="250"/>
                  </a:lnTo>
                  <a:lnTo>
                    <a:pt x="63" y="253"/>
                  </a:lnTo>
                  <a:lnTo>
                    <a:pt x="61" y="256"/>
                  </a:lnTo>
                  <a:lnTo>
                    <a:pt x="58" y="256"/>
                  </a:lnTo>
                  <a:lnTo>
                    <a:pt x="55" y="259"/>
                  </a:lnTo>
                  <a:lnTo>
                    <a:pt x="53" y="258"/>
                  </a:lnTo>
                  <a:lnTo>
                    <a:pt x="53" y="258"/>
                  </a:lnTo>
                  <a:lnTo>
                    <a:pt x="55" y="258"/>
                  </a:lnTo>
                  <a:lnTo>
                    <a:pt x="57" y="256"/>
                  </a:lnTo>
                  <a:lnTo>
                    <a:pt x="58" y="253"/>
                  </a:lnTo>
                  <a:lnTo>
                    <a:pt x="60" y="250"/>
                  </a:lnTo>
                  <a:lnTo>
                    <a:pt x="60" y="248"/>
                  </a:lnTo>
                  <a:lnTo>
                    <a:pt x="61" y="248"/>
                  </a:lnTo>
                  <a:lnTo>
                    <a:pt x="61" y="248"/>
                  </a:lnTo>
                  <a:close/>
                  <a:moveTo>
                    <a:pt x="6" y="247"/>
                  </a:moveTo>
                  <a:lnTo>
                    <a:pt x="6" y="247"/>
                  </a:lnTo>
                  <a:lnTo>
                    <a:pt x="6" y="248"/>
                  </a:lnTo>
                  <a:lnTo>
                    <a:pt x="6" y="248"/>
                  </a:lnTo>
                  <a:lnTo>
                    <a:pt x="6" y="250"/>
                  </a:lnTo>
                  <a:lnTo>
                    <a:pt x="6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3" y="247"/>
                  </a:lnTo>
                  <a:lnTo>
                    <a:pt x="6" y="247"/>
                  </a:lnTo>
                  <a:close/>
                  <a:moveTo>
                    <a:pt x="68" y="241"/>
                  </a:moveTo>
                  <a:lnTo>
                    <a:pt x="69" y="241"/>
                  </a:lnTo>
                  <a:lnTo>
                    <a:pt x="68" y="242"/>
                  </a:lnTo>
                  <a:lnTo>
                    <a:pt x="68" y="244"/>
                  </a:lnTo>
                  <a:lnTo>
                    <a:pt x="68" y="245"/>
                  </a:lnTo>
                  <a:lnTo>
                    <a:pt x="64" y="245"/>
                  </a:lnTo>
                  <a:lnTo>
                    <a:pt x="63" y="247"/>
                  </a:lnTo>
                  <a:lnTo>
                    <a:pt x="63" y="247"/>
                  </a:lnTo>
                  <a:lnTo>
                    <a:pt x="63" y="244"/>
                  </a:lnTo>
                  <a:lnTo>
                    <a:pt x="63" y="244"/>
                  </a:lnTo>
                  <a:lnTo>
                    <a:pt x="66" y="242"/>
                  </a:lnTo>
                  <a:lnTo>
                    <a:pt x="68" y="242"/>
                  </a:lnTo>
                  <a:lnTo>
                    <a:pt x="68" y="241"/>
                  </a:lnTo>
                  <a:lnTo>
                    <a:pt x="68" y="241"/>
                  </a:lnTo>
                  <a:close/>
                  <a:moveTo>
                    <a:pt x="284" y="86"/>
                  </a:move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5" y="88"/>
                  </a:lnTo>
                  <a:lnTo>
                    <a:pt x="284" y="88"/>
                  </a:lnTo>
                  <a:lnTo>
                    <a:pt x="284" y="88"/>
                  </a:lnTo>
                  <a:lnTo>
                    <a:pt x="284" y="86"/>
                  </a:lnTo>
                  <a:lnTo>
                    <a:pt x="284" y="86"/>
                  </a:lnTo>
                  <a:close/>
                  <a:moveTo>
                    <a:pt x="285" y="80"/>
                  </a:moveTo>
                  <a:lnTo>
                    <a:pt x="287" y="80"/>
                  </a:lnTo>
                  <a:lnTo>
                    <a:pt x="287" y="81"/>
                  </a:lnTo>
                  <a:lnTo>
                    <a:pt x="284" y="83"/>
                  </a:lnTo>
                  <a:lnTo>
                    <a:pt x="284" y="83"/>
                  </a:lnTo>
                  <a:lnTo>
                    <a:pt x="284" y="85"/>
                  </a:lnTo>
                  <a:lnTo>
                    <a:pt x="280" y="85"/>
                  </a:lnTo>
                  <a:lnTo>
                    <a:pt x="280" y="83"/>
                  </a:lnTo>
                  <a:lnTo>
                    <a:pt x="280" y="83"/>
                  </a:lnTo>
                  <a:lnTo>
                    <a:pt x="282" y="83"/>
                  </a:lnTo>
                  <a:lnTo>
                    <a:pt x="282" y="81"/>
                  </a:lnTo>
                  <a:lnTo>
                    <a:pt x="282" y="81"/>
                  </a:lnTo>
                  <a:lnTo>
                    <a:pt x="285" y="80"/>
                  </a:lnTo>
                  <a:close/>
                  <a:moveTo>
                    <a:pt x="309" y="66"/>
                  </a:moveTo>
                  <a:lnTo>
                    <a:pt x="309" y="66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7"/>
                  </a:lnTo>
                  <a:lnTo>
                    <a:pt x="309" y="69"/>
                  </a:lnTo>
                  <a:lnTo>
                    <a:pt x="310" y="69"/>
                  </a:lnTo>
                  <a:lnTo>
                    <a:pt x="310" y="69"/>
                  </a:lnTo>
                  <a:lnTo>
                    <a:pt x="312" y="69"/>
                  </a:lnTo>
                  <a:lnTo>
                    <a:pt x="312" y="69"/>
                  </a:lnTo>
                  <a:lnTo>
                    <a:pt x="314" y="70"/>
                  </a:lnTo>
                  <a:lnTo>
                    <a:pt x="312" y="72"/>
                  </a:lnTo>
                  <a:lnTo>
                    <a:pt x="310" y="72"/>
                  </a:lnTo>
                  <a:lnTo>
                    <a:pt x="310" y="74"/>
                  </a:lnTo>
                  <a:lnTo>
                    <a:pt x="310" y="75"/>
                  </a:lnTo>
                  <a:lnTo>
                    <a:pt x="309" y="77"/>
                  </a:lnTo>
                  <a:lnTo>
                    <a:pt x="307" y="77"/>
                  </a:lnTo>
                  <a:lnTo>
                    <a:pt x="304" y="75"/>
                  </a:lnTo>
                  <a:lnTo>
                    <a:pt x="302" y="75"/>
                  </a:lnTo>
                  <a:lnTo>
                    <a:pt x="302" y="75"/>
                  </a:lnTo>
                  <a:lnTo>
                    <a:pt x="302" y="74"/>
                  </a:lnTo>
                  <a:lnTo>
                    <a:pt x="302" y="74"/>
                  </a:lnTo>
                  <a:lnTo>
                    <a:pt x="301" y="72"/>
                  </a:lnTo>
                  <a:lnTo>
                    <a:pt x="299" y="74"/>
                  </a:lnTo>
                  <a:lnTo>
                    <a:pt x="299" y="74"/>
                  </a:lnTo>
                  <a:lnTo>
                    <a:pt x="298" y="74"/>
                  </a:lnTo>
                  <a:lnTo>
                    <a:pt x="298" y="74"/>
                  </a:lnTo>
                  <a:lnTo>
                    <a:pt x="298" y="72"/>
                  </a:lnTo>
                  <a:lnTo>
                    <a:pt x="298" y="72"/>
                  </a:lnTo>
                  <a:lnTo>
                    <a:pt x="302" y="67"/>
                  </a:lnTo>
                  <a:lnTo>
                    <a:pt x="304" y="67"/>
                  </a:lnTo>
                  <a:lnTo>
                    <a:pt x="309" y="66"/>
                  </a:lnTo>
                  <a:close/>
                  <a:moveTo>
                    <a:pt x="321" y="64"/>
                  </a:moveTo>
                  <a:lnTo>
                    <a:pt x="325" y="64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7"/>
                  </a:lnTo>
                  <a:lnTo>
                    <a:pt x="325" y="69"/>
                  </a:lnTo>
                  <a:lnTo>
                    <a:pt x="320" y="66"/>
                  </a:lnTo>
                  <a:lnTo>
                    <a:pt x="318" y="66"/>
                  </a:lnTo>
                  <a:lnTo>
                    <a:pt x="318" y="66"/>
                  </a:lnTo>
                  <a:lnTo>
                    <a:pt x="318" y="64"/>
                  </a:lnTo>
                  <a:lnTo>
                    <a:pt x="318" y="64"/>
                  </a:lnTo>
                  <a:lnTo>
                    <a:pt x="321" y="64"/>
                  </a:lnTo>
                  <a:close/>
                  <a:moveTo>
                    <a:pt x="151" y="0"/>
                  </a:moveTo>
                  <a:lnTo>
                    <a:pt x="153" y="1"/>
                  </a:lnTo>
                  <a:lnTo>
                    <a:pt x="154" y="1"/>
                  </a:lnTo>
                  <a:lnTo>
                    <a:pt x="156" y="1"/>
                  </a:lnTo>
                  <a:lnTo>
                    <a:pt x="157" y="3"/>
                  </a:lnTo>
                  <a:lnTo>
                    <a:pt x="161" y="4"/>
                  </a:lnTo>
                  <a:lnTo>
                    <a:pt x="164" y="3"/>
                  </a:lnTo>
                  <a:lnTo>
                    <a:pt x="167" y="3"/>
                  </a:lnTo>
                  <a:lnTo>
                    <a:pt x="168" y="3"/>
                  </a:lnTo>
                  <a:lnTo>
                    <a:pt x="173" y="3"/>
                  </a:lnTo>
                  <a:lnTo>
                    <a:pt x="175" y="3"/>
                  </a:lnTo>
                  <a:lnTo>
                    <a:pt x="178" y="3"/>
                  </a:lnTo>
                  <a:lnTo>
                    <a:pt x="181" y="3"/>
                  </a:lnTo>
                  <a:lnTo>
                    <a:pt x="186" y="4"/>
                  </a:lnTo>
                  <a:lnTo>
                    <a:pt x="189" y="4"/>
                  </a:lnTo>
                  <a:lnTo>
                    <a:pt x="197" y="6"/>
                  </a:lnTo>
                  <a:lnTo>
                    <a:pt x="200" y="6"/>
                  </a:lnTo>
                  <a:lnTo>
                    <a:pt x="205" y="6"/>
                  </a:lnTo>
                  <a:lnTo>
                    <a:pt x="206" y="4"/>
                  </a:lnTo>
                  <a:lnTo>
                    <a:pt x="208" y="6"/>
                  </a:lnTo>
                  <a:lnTo>
                    <a:pt x="211" y="4"/>
                  </a:lnTo>
                  <a:lnTo>
                    <a:pt x="211" y="4"/>
                  </a:lnTo>
                  <a:lnTo>
                    <a:pt x="213" y="6"/>
                  </a:lnTo>
                  <a:lnTo>
                    <a:pt x="219" y="7"/>
                  </a:lnTo>
                  <a:lnTo>
                    <a:pt x="220" y="6"/>
                  </a:lnTo>
                  <a:lnTo>
                    <a:pt x="220" y="6"/>
                  </a:lnTo>
                  <a:lnTo>
                    <a:pt x="225" y="6"/>
                  </a:lnTo>
                  <a:lnTo>
                    <a:pt x="228" y="7"/>
                  </a:lnTo>
                  <a:lnTo>
                    <a:pt x="232" y="7"/>
                  </a:lnTo>
                  <a:lnTo>
                    <a:pt x="235" y="7"/>
                  </a:lnTo>
                  <a:lnTo>
                    <a:pt x="236" y="6"/>
                  </a:lnTo>
                  <a:lnTo>
                    <a:pt x="236" y="6"/>
                  </a:lnTo>
                  <a:lnTo>
                    <a:pt x="236" y="7"/>
                  </a:lnTo>
                  <a:lnTo>
                    <a:pt x="238" y="7"/>
                  </a:lnTo>
                  <a:lnTo>
                    <a:pt x="238" y="9"/>
                  </a:lnTo>
                  <a:lnTo>
                    <a:pt x="239" y="9"/>
                  </a:lnTo>
                  <a:lnTo>
                    <a:pt x="239" y="9"/>
                  </a:lnTo>
                  <a:lnTo>
                    <a:pt x="241" y="9"/>
                  </a:lnTo>
                  <a:lnTo>
                    <a:pt x="243" y="9"/>
                  </a:lnTo>
                  <a:lnTo>
                    <a:pt x="243" y="11"/>
                  </a:lnTo>
                  <a:lnTo>
                    <a:pt x="243" y="11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1" y="12"/>
                  </a:lnTo>
                  <a:lnTo>
                    <a:pt x="243" y="14"/>
                  </a:lnTo>
                  <a:lnTo>
                    <a:pt x="243" y="14"/>
                  </a:lnTo>
                  <a:lnTo>
                    <a:pt x="243" y="12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4" y="12"/>
                  </a:lnTo>
                  <a:lnTo>
                    <a:pt x="246" y="14"/>
                  </a:lnTo>
                  <a:lnTo>
                    <a:pt x="249" y="14"/>
                  </a:lnTo>
                  <a:lnTo>
                    <a:pt x="250" y="14"/>
                  </a:lnTo>
                  <a:lnTo>
                    <a:pt x="252" y="15"/>
                  </a:lnTo>
                  <a:lnTo>
                    <a:pt x="252" y="15"/>
                  </a:lnTo>
                  <a:lnTo>
                    <a:pt x="254" y="17"/>
                  </a:lnTo>
                  <a:lnTo>
                    <a:pt x="255" y="17"/>
                  </a:lnTo>
                  <a:lnTo>
                    <a:pt x="255" y="17"/>
                  </a:lnTo>
                  <a:lnTo>
                    <a:pt x="257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58" y="17"/>
                  </a:lnTo>
                  <a:lnTo>
                    <a:pt x="260" y="17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1" y="18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8" y="18"/>
                  </a:lnTo>
                  <a:lnTo>
                    <a:pt x="268" y="18"/>
                  </a:lnTo>
                  <a:lnTo>
                    <a:pt x="271" y="18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3" y="17"/>
                  </a:lnTo>
                  <a:lnTo>
                    <a:pt x="274" y="17"/>
                  </a:lnTo>
                  <a:lnTo>
                    <a:pt x="277" y="17"/>
                  </a:lnTo>
                  <a:lnTo>
                    <a:pt x="279" y="18"/>
                  </a:lnTo>
                  <a:lnTo>
                    <a:pt x="280" y="18"/>
                  </a:lnTo>
                  <a:lnTo>
                    <a:pt x="282" y="18"/>
                  </a:lnTo>
                  <a:lnTo>
                    <a:pt x="282" y="18"/>
                  </a:lnTo>
                  <a:lnTo>
                    <a:pt x="284" y="20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4" y="23"/>
                  </a:lnTo>
                  <a:lnTo>
                    <a:pt x="285" y="23"/>
                  </a:lnTo>
                  <a:lnTo>
                    <a:pt x="285" y="23"/>
                  </a:lnTo>
                  <a:lnTo>
                    <a:pt x="287" y="22"/>
                  </a:lnTo>
                  <a:lnTo>
                    <a:pt x="287" y="22"/>
                  </a:lnTo>
                  <a:lnTo>
                    <a:pt x="290" y="23"/>
                  </a:lnTo>
                  <a:lnTo>
                    <a:pt x="290" y="23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1" y="25"/>
                  </a:lnTo>
                  <a:lnTo>
                    <a:pt x="293" y="25"/>
                  </a:lnTo>
                  <a:lnTo>
                    <a:pt x="295" y="23"/>
                  </a:lnTo>
                  <a:lnTo>
                    <a:pt x="298" y="25"/>
                  </a:lnTo>
                  <a:lnTo>
                    <a:pt x="299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1" y="25"/>
                  </a:lnTo>
                  <a:lnTo>
                    <a:pt x="302" y="23"/>
                  </a:lnTo>
                  <a:lnTo>
                    <a:pt x="302" y="23"/>
                  </a:lnTo>
                  <a:lnTo>
                    <a:pt x="304" y="23"/>
                  </a:lnTo>
                  <a:lnTo>
                    <a:pt x="304" y="23"/>
                  </a:lnTo>
                  <a:lnTo>
                    <a:pt x="306" y="23"/>
                  </a:lnTo>
                  <a:lnTo>
                    <a:pt x="307" y="23"/>
                  </a:lnTo>
                  <a:lnTo>
                    <a:pt x="309" y="23"/>
                  </a:lnTo>
                  <a:lnTo>
                    <a:pt x="309" y="23"/>
                  </a:lnTo>
                  <a:lnTo>
                    <a:pt x="310" y="25"/>
                  </a:lnTo>
                  <a:lnTo>
                    <a:pt x="310" y="25"/>
                  </a:lnTo>
                  <a:lnTo>
                    <a:pt x="310" y="26"/>
                  </a:lnTo>
                  <a:lnTo>
                    <a:pt x="309" y="26"/>
                  </a:lnTo>
                  <a:lnTo>
                    <a:pt x="309" y="26"/>
                  </a:lnTo>
                  <a:lnTo>
                    <a:pt x="309" y="28"/>
                  </a:lnTo>
                  <a:lnTo>
                    <a:pt x="309" y="28"/>
                  </a:lnTo>
                  <a:lnTo>
                    <a:pt x="309" y="29"/>
                  </a:lnTo>
                  <a:lnTo>
                    <a:pt x="309" y="29"/>
                  </a:lnTo>
                  <a:lnTo>
                    <a:pt x="310" y="33"/>
                  </a:lnTo>
                  <a:lnTo>
                    <a:pt x="309" y="33"/>
                  </a:lnTo>
                  <a:lnTo>
                    <a:pt x="306" y="34"/>
                  </a:lnTo>
                  <a:lnTo>
                    <a:pt x="296" y="40"/>
                  </a:lnTo>
                  <a:lnTo>
                    <a:pt x="293" y="42"/>
                  </a:lnTo>
                  <a:lnTo>
                    <a:pt x="293" y="44"/>
                  </a:lnTo>
                  <a:lnTo>
                    <a:pt x="285" y="45"/>
                  </a:lnTo>
                  <a:lnTo>
                    <a:pt x="280" y="47"/>
                  </a:lnTo>
                  <a:lnTo>
                    <a:pt x="277" y="47"/>
                  </a:lnTo>
                  <a:lnTo>
                    <a:pt x="274" y="50"/>
                  </a:lnTo>
                  <a:lnTo>
                    <a:pt x="273" y="51"/>
                  </a:lnTo>
                  <a:lnTo>
                    <a:pt x="274" y="51"/>
                  </a:lnTo>
                  <a:lnTo>
                    <a:pt x="276" y="53"/>
                  </a:lnTo>
                  <a:lnTo>
                    <a:pt x="276" y="53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3" y="55"/>
                  </a:lnTo>
                  <a:lnTo>
                    <a:pt x="271" y="55"/>
                  </a:lnTo>
                  <a:lnTo>
                    <a:pt x="268" y="59"/>
                  </a:lnTo>
                  <a:lnTo>
                    <a:pt x="265" y="64"/>
                  </a:lnTo>
                  <a:lnTo>
                    <a:pt x="263" y="66"/>
                  </a:lnTo>
                  <a:lnTo>
                    <a:pt x="261" y="67"/>
                  </a:lnTo>
                  <a:lnTo>
                    <a:pt x="258" y="74"/>
                  </a:lnTo>
                  <a:lnTo>
                    <a:pt x="258" y="75"/>
                  </a:lnTo>
                  <a:lnTo>
                    <a:pt x="260" y="81"/>
                  </a:lnTo>
                  <a:lnTo>
                    <a:pt x="261" y="83"/>
                  </a:lnTo>
                  <a:lnTo>
                    <a:pt x="261" y="85"/>
                  </a:lnTo>
                  <a:lnTo>
                    <a:pt x="265" y="85"/>
                  </a:lnTo>
                  <a:lnTo>
                    <a:pt x="266" y="86"/>
                  </a:lnTo>
                  <a:lnTo>
                    <a:pt x="265" y="88"/>
                  </a:lnTo>
                  <a:lnTo>
                    <a:pt x="261" y="89"/>
                  </a:lnTo>
                  <a:lnTo>
                    <a:pt x="257" y="91"/>
                  </a:lnTo>
                  <a:lnTo>
                    <a:pt x="255" y="94"/>
                  </a:lnTo>
                  <a:lnTo>
                    <a:pt x="255" y="96"/>
                  </a:lnTo>
                  <a:lnTo>
                    <a:pt x="254" y="96"/>
                  </a:lnTo>
                  <a:lnTo>
                    <a:pt x="254" y="99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0" y="103"/>
                  </a:lnTo>
                  <a:lnTo>
                    <a:pt x="250" y="103"/>
                  </a:lnTo>
                  <a:lnTo>
                    <a:pt x="252" y="105"/>
                  </a:lnTo>
                  <a:lnTo>
                    <a:pt x="252" y="105"/>
                  </a:lnTo>
                  <a:lnTo>
                    <a:pt x="250" y="107"/>
                  </a:lnTo>
                  <a:lnTo>
                    <a:pt x="249" y="107"/>
                  </a:lnTo>
                  <a:lnTo>
                    <a:pt x="244" y="107"/>
                  </a:lnTo>
                  <a:lnTo>
                    <a:pt x="239" y="110"/>
                  </a:lnTo>
                  <a:lnTo>
                    <a:pt x="236" y="111"/>
                  </a:lnTo>
                  <a:lnTo>
                    <a:pt x="235" y="116"/>
                  </a:lnTo>
                  <a:lnTo>
                    <a:pt x="232" y="119"/>
                  </a:lnTo>
                  <a:lnTo>
                    <a:pt x="232" y="119"/>
                  </a:lnTo>
                  <a:lnTo>
                    <a:pt x="230" y="119"/>
                  </a:lnTo>
                  <a:lnTo>
                    <a:pt x="227" y="118"/>
                  </a:lnTo>
                  <a:lnTo>
                    <a:pt x="225" y="119"/>
                  </a:lnTo>
                  <a:lnTo>
                    <a:pt x="224" y="119"/>
                  </a:lnTo>
                  <a:lnTo>
                    <a:pt x="222" y="121"/>
                  </a:lnTo>
                  <a:lnTo>
                    <a:pt x="220" y="119"/>
                  </a:lnTo>
                  <a:lnTo>
                    <a:pt x="217" y="119"/>
                  </a:lnTo>
                  <a:lnTo>
                    <a:pt x="216" y="119"/>
                  </a:lnTo>
                  <a:lnTo>
                    <a:pt x="213" y="121"/>
                  </a:lnTo>
                  <a:lnTo>
                    <a:pt x="211" y="119"/>
                  </a:lnTo>
                  <a:lnTo>
                    <a:pt x="208" y="119"/>
                  </a:lnTo>
                  <a:lnTo>
                    <a:pt x="200" y="121"/>
                  </a:lnTo>
                  <a:lnTo>
                    <a:pt x="198" y="121"/>
                  </a:lnTo>
                  <a:lnTo>
                    <a:pt x="198" y="122"/>
                  </a:lnTo>
                  <a:lnTo>
                    <a:pt x="195" y="124"/>
                  </a:lnTo>
                  <a:lnTo>
                    <a:pt x="192" y="124"/>
                  </a:lnTo>
                  <a:lnTo>
                    <a:pt x="187" y="126"/>
                  </a:lnTo>
                  <a:lnTo>
                    <a:pt x="187" y="126"/>
                  </a:lnTo>
                  <a:lnTo>
                    <a:pt x="186" y="129"/>
                  </a:lnTo>
                  <a:lnTo>
                    <a:pt x="186" y="130"/>
                  </a:lnTo>
                  <a:lnTo>
                    <a:pt x="184" y="130"/>
                  </a:lnTo>
                  <a:lnTo>
                    <a:pt x="184" y="129"/>
                  </a:lnTo>
                  <a:lnTo>
                    <a:pt x="184" y="130"/>
                  </a:lnTo>
                  <a:lnTo>
                    <a:pt x="184" y="130"/>
                  </a:lnTo>
                  <a:lnTo>
                    <a:pt x="183" y="132"/>
                  </a:lnTo>
                  <a:lnTo>
                    <a:pt x="181" y="132"/>
                  </a:lnTo>
                  <a:lnTo>
                    <a:pt x="179" y="130"/>
                  </a:lnTo>
                  <a:lnTo>
                    <a:pt x="176" y="129"/>
                  </a:lnTo>
                  <a:lnTo>
                    <a:pt x="175" y="129"/>
                  </a:lnTo>
                  <a:lnTo>
                    <a:pt x="173" y="127"/>
                  </a:lnTo>
                  <a:lnTo>
                    <a:pt x="173" y="126"/>
                  </a:lnTo>
                  <a:lnTo>
                    <a:pt x="172" y="124"/>
                  </a:lnTo>
                  <a:lnTo>
                    <a:pt x="172" y="122"/>
                  </a:lnTo>
                  <a:lnTo>
                    <a:pt x="172" y="122"/>
                  </a:lnTo>
                  <a:lnTo>
                    <a:pt x="170" y="121"/>
                  </a:lnTo>
                  <a:lnTo>
                    <a:pt x="170" y="119"/>
                  </a:lnTo>
                  <a:lnTo>
                    <a:pt x="172" y="118"/>
                  </a:lnTo>
                  <a:lnTo>
                    <a:pt x="172" y="118"/>
                  </a:lnTo>
                  <a:lnTo>
                    <a:pt x="173" y="118"/>
                  </a:lnTo>
                  <a:lnTo>
                    <a:pt x="172" y="118"/>
                  </a:lnTo>
                  <a:lnTo>
                    <a:pt x="170" y="118"/>
                  </a:lnTo>
                  <a:lnTo>
                    <a:pt x="168" y="116"/>
                  </a:lnTo>
                  <a:lnTo>
                    <a:pt x="164" y="113"/>
                  </a:lnTo>
                  <a:lnTo>
                    <a:pt x="164" y="111"/>
                  </a:lnTo>
                  <a:lnTo>
                    <a:pt x="164" y="111"/>
                  </a:lnTo>
                  <a:lnTo>
                    <a:pt x="162" y="111"/>
                  </a:lnTo>
                  <a:lnTo>
                    <a:pt x="162" y="113"/>
                  </a:lnTo>
                  <a:lnTo>
                    <a:pt x="159" y="111"/>
                  </a:lnTo>
                  <a:lnTo>
                    <a:pt x="156" y="113"/>
                  </a:lnTo>
                  <a:lnTo>
                    <a:pt x="154" y="108"/>
                  </a:lnTo>
                  <a:lnTo>
                    <a:pt x="154" y="107"/>
                  </a:lnTo>
                  <a:lnTo>
                    <a:pt x="154" y="105"/>
                  </a:lnTo>
                  <a:lnTo>
                    <a:pt x="156" y="103"/>
                  </a:lnTo>
                  <a:lnTo>
                    <a:pt x="156" y="102"/>
                  </a:lnTo>
                  <a:lnTo>
                    <a:pt x="157" y="100"/>
                  </a:lnTo>
                  <a:lnTo>
                    <a:pt x="159" y="99"/>
                  </a:lnTo>
                  <a:lnTo>
                    <a:pt x="161" y="99"/>
                  </a:lnTo>
                  <a:lnTo>
                    <a:pt x="161" y="99"/>
                  </a:lnTo>
                  <a:lnTo>
                    <a:pt x="162" y="97"/>
                  </a:lnTo>
                  <a:lnTo>
                    <a:pt x="162" y="96"/>
                  </a:lnTo>
                  <a:lnTo>
                    <a:pt x="162" y="96"/>
                  </a:lnTo>
                  <a:lnTo>
                    <a:pt x="161" y="96"/>
                  </a:lnTo>
                  <a:lnTo>
                    <a:pt x="156" y="91"/>
                  </a:lnTo>
                  <a:lnTo>
                    <a:pt x="157" y="91"/>
                  </a:lnTo>
                  <a:lnTo>
                    <a:pt x="157" y="89"/>
                  </a:lnTo>
                  <a:lnTo>
                    <a:pt x="157" y="88"/>
                  </a:lnTo>
                  <a:lnTo>
                    <a:pt x="157" y="86"/>
                  </a:lnTo>
                  <a:lnTo>
                    <a:pt x="159" y="86"/>
                  </a:lnTo>
                  <a:lnTo>
                    <a:pt x="159" y="85"/>
                  </a:lnTo>
                  <a:lnTo>
                    <a:pt x="161" y="83"/>
                  </a:lnTo>
                  <a:lnTo>
                    <a:pt x="162" y="83"/>
                  </a:lnTo>
                  <a:lnTo>
                    <a:pt x="162" y="81"/>
                  </a:lnTo>
                  <a:lnTo>
                    <a:pt x="161" y="80"/>
                  </a:lnTo>
                  <a:lnTo>
                    <a:pt x="159" y="80"/>
                  </a:lnTo>
                  <a:lnTo>
                    <a:pt x="157" y="77"/>
                  </a:lnTo>
                  <a:lnTo>
                    <a:pt x="157" y="74"/>
                  </a:lnTo>
                  <a:lnTo>
                    <a:pt x="156" y="74"/>
                  </a:lnTo>
                  <a:lnTo>
                    <a:pt x="156" y="74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4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1" y="70"/>
                  </a:lnTo>
                  <a:lnTo>
                    <a:pt x="162" y="69"/>
                  </a:lnTo>
                  <a:lnTo>
                    <a:pt x="162" y="66"/>
                  </a:lnTo>
                  <a:lnTo>
                    <a:pt x="164" y="64"/>
                  </a:lnTo>
                  <a:lnTo>
                    <a:pt x="162" y="64"/>
                  </a:lnTo>
                  <a:lnTo>
                    <a:pt x="161" y="63"/>
                  </a:lnTo>
                  <a:lnTo>
                    <a:pt x="161" y="63"/>
                  </a:lnTo>
                  <a:lnTo>
                    <a:pt x="161" y="61"/>
                  </a:lnTo>
                  <a:lnTo>
                    <a:pt x="162" y="61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9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56"/>
                  </a:lnTo>
                  <a:lnTo>
                    <a:pt x="164" y="55"/>
                  </a:lnTo>
                  <a:lnTo>
                    <a:pt x="164" y="55"/>
                  </a:lnTo>
                  <a:lnTo>
                    <a:pt x="164" y="51"/>
                  </a:lnTo>
                  <a:lnTo>
                    <a:pt x="164" y="50"/>
                  </a:lnTo>
                  <a:lnTo>
                    <a:pt x="162" y="48"/>
                  </a:lnTo>
                  <a:lnTo>
                    <a:pt x="162" y="47"/>
                  </a:lnTo>
                  <a:lnTo>
                    <a:pt x="164" y="47"/>
                  </a:lnTo>
                  <a:lnTo>
                    <a:pt x="165" y="47"/>
                  </a:lnTo>
                  <a:lnTo>
                    <a:pt x="165" y="45"/>
                  </a:lnTo>
                  <a:lnTo>
                    <a:pt x="168" y="44"/>
                  </a:lnTo>
                  <a:lnTo>
                    <a:pt x="170" y="42"/>
                  </a:lnTo>
                  <a:lnTo>
                    <a:pt x="172" y="40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9"/>
                  </a:lnTo>
                  <a:lnTo>
                    <a:pt x="173" y="37"/>
                  </a:lnTo>
                  <a:lnTo>
                    <a:pt x="172" y="37"/>
                  </a:lnTo>
                  <a:lnTo>
                    <a:pt x="170" y="37"/>
                  </a:lnTo>
                  <a:lnTo>
                    <a:pt x="168" y="37"/>
                  </a:lnTo>
                  <a:lnTo>
                    <a:pt x="168" y="37"/>
                  </a:lnTo>
                  <a:lnTo>
                    <a:pt x="168" y="36"/>
                  </a:lnTo>
                  <a:lnTo>
                    <a:pt x="168" y="34"/>
                  </a:lnTo>
                  <a:lnTo>
                    <a:pt x="168" y="33"/>
                  </a:lnTo>
                  <a:lnTo>
                    <a:pt x="168" y="33"/>
                  </a:lnTo>
                  <a:lnTo>
                    <a:pt x="167" y="33"/>
                  </a:lnTo>
                  <a:lnTo>
                    <a:pt x="165" y="33"/>
                  </a:lnTo>
                  <a:lnTo>
                    <a:pt x="165" y="31"/>
                  </a:lnTo>
                  <a:lnTo>
                    <a:pt x="164" y="31"/>
                  </a:lnTo>
                  <a:lnTo>
                    <a:pt x="164" y="33"/>
                  </a:lnTo>
                  <a:lnTo>
                    <a:pt x="161" y="31"/>
                  </a:lnTo>
                  <a:lnTo>
                    <a:pt x="161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1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57" y="33"/>
                  </a:lnTo>
                  <a:lnTo>
                    <a:pt x="156" y="34"/>
                  </a:lnTo>
                  <a:lnTo>
                    <a:pt x="154" y="34"/>
                  </a:lnTo>
                  <a:lnTo>
                    <a:pt x="153" y="34"/>
                  </a:lnTo>
                  <a:lnTo>
                    <a:pt x="153" y="33"/>
                  </a:lnTo>
                  <a:lnTo>
                    <a:pt x="151" y="33"/>
                  </a:lnTo>
                  <a:lnTo>
                    <a:pt x="148" y="33"/>
                  </a:lnTo>
                  <a:lnTo>
                    <a:pt x="148" y="33"/>
                  </a:lnTo>
                  <a:lnTo>
                    <a:pt x="148" y="34"/>
                  </a:lnTo>
                  <a:lnTo>
                    <a:pt x="146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5" y="34"/>
                  </a:lnTo>
                  <a:lnTo>
                    <a:pt x="143" y="33"/>
                  </a:lnTo>
                  <a:lnTo>
                    <a:pt x="143" y="33"/>
                  </a:lnTo>
                  <a:lnTo>
                    <a:pt x="145" y="31"/>
                  </a:lnTo>
                  <a:lnTo>
                    <a:pt x="145" y="31"/>
                  </a:lnTo>
                  <a:lnTo>
                    <a:pt x="145" y="29"/>
                  </a:lnTo>
                  <a:lnTo>
                    <a:pt x="145" y="29"/>
                  </a:lnTo>
                  <a:lnTo>
                    <a:pt x="143" y="28"/>
                  </a:lnTo>
                  <a:lnTo>
                    <a:pt x="143" y="28"/>
                  </a:lnTo>
                  <a:lnTo>
                    <a:pt x="142" y="29"/>
                  </a:lnTo>
                  <a:lnTo>
                    <a:pt x="140" y="29"/>
                  </a:lnTo>
                  <a:lnTo>
                    <a:pt x="138" y="29"/>
                  </a:lnTo>
                  <a:lnTo>
                    <a:pt x="137" y="31"/>
                  </a:lnTo>
                  <a:lnTo>
                    <a:pt x="135" y="33"/>
                  </a:lnTo>
                  <a:lnTo>
                    <a:pt x="135" y="33"/>
                  </a:lnTo>
                  <a:lnTo>
                    <a:pt x="134" y="33"/>
                  </a:lnTo>
                  <a:lnTo>
                    <a:pt x="134" y="29"/>
                  </a:lnTo>
                  <a:lnTo>
                    <a:pt x="135" y="28"/>
                  </a:lnTo>
                  <a:lnTo>
                    <a:pt x="137" y="26"/>
                  </a:lnTo>
                  <a:lnTo>
                    <a:pt x="137" y="26"/>
                  </a:lnTo>
                  <a:lnTo>
                    <a:pt x="135" y="26"/>
                  </a:lnTo>
                  <a:lnTo>
                    <a:pt x="135" y="25"/>
                  </a:lnTo>
                  <a:lnTo>
                    <a:pt x="135" y="25"/>
                  </a:lnTo>
                  <a:lnTo>
                    <a:pt x="137" y="23"/>
                  </a:lnTo>
                  <a:lnTo>
                    <a:pt x="135" y="23"/>
                  </a:lnTo>
                  <a:lnTo>
                    <a:pt x="135" y="23"/>
                  </a:lnTo>
                  <a:lnTo>
                    <a:pt x="135" y="22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4" y="17"/>
                  </a:lnTo>
                  <a:lnTo>
                    <a:pt x="134" y="17"/>
                  </a:lnTo>
                  <a:lnTo>
                    <a:pt x="132" y="17"/>
                  </a:lnTo>
                  <a:lnTo>
                    <a:pt x="131" y="15"/>
                  </a:lnTo>
                  <a:lnTo>
                    <a:pt x="131" y="15"/>
                  </a:lnTo>
                  <a:lnTo>
                    <a:pt x="129" y="14"/>
                  </a:lnTo>
                  <a:lnTo>
                    <a:pt x="129" y="14"/>
                  </a:lnTo>
                  <a:lnTo>
                    <a:pt x="131" y="11"/>
                  </a:lnTo>
                  <a:lnTo>
                    <a:pt x="131" y="11"/>
                  </a:lnTo>
                  <a:lnTo>
                    <a:pt x="132" y="9"/>
                  </a:lnTo>
                  <a:lnTo>
                    <a:pt x="134" y="7"/>
                  </a:lnTo>
                  <a:lnTo>
                    <a:pt x="137" y="7"/>
                  </a:lnTo>
                  <a:lnTo>
                    <a:pt x="140" y="7"/>
                  </a:lnTo>
                  <a:lnTo>
                    <a:pt x="142" y="7"/>
                  </a:lnTo>
                  <a:lnTo>
                    <a:pt x="142" y="7"/>
                  </a:lnTo>
                  <a:lnTo>
                    <a:pt x="143" y="6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6" y="1"/>
                  </a:lnTo>
                  <a:lnTo>
                    <a:pt x="150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6" name="Freeform 283">
              <a:extLst>
                <a:ext uri="{FF2B5EF4-FFF2-40B4-BE49-F238E27FC236}">
                  <a16:creationId xmlns:a16="http://schemas.microsoft.com/office/drawing/2014/main" id="{0BED0AC8-8873-4805-BFA1-9E789A287C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92233" y="3907176"/>
              <a:ext cx="187125" cy="161786"/>
            </a:xfrm>
            <a:custGeom>
              <a:avLst/>
              <a:gdLst>
                <a:gd name="T0" fmla="*/ 53 w 96"/>
                <a:gd name="T1" fmla="*/ 33 h 83"/>
                <a:gd name="T2" fmla="*/ 55 w 96"/>
                <a:gd name="T3" fmla="*/ 34 h 83"/>
                <a:gd name="T4" fmla="*/ 55 w 96"/>
                <a:gd name="T5" fmla="*/ 36 h 83"/>
                <a:gd name="T6" fmla="*/ 50 w 96"/>
                <a:gd name="T7" fmla="*/ 34 h 83"/>
                <a:gd name="T8" fmla="*/ 52 w 96"/>
                <a:gd name="T9" fmla="*/ 34 h 83"/>
                <a:gd name="T10" fmla="*/ 52 w 96"/>
                <a:gd name="T11" fmla="*/ 33 h 83"/>
                <a:gd name="T12" fmla="*/ 53 w 96"/>
                <a:gd name="T13" fmla="*/ 30 h 83"/>
                <a:gd name="T14" fmla="*/ 52 w 96"/>
                <a:gd name="T15" fmla="*/ 28 h 83"/>
                <a:gd name="T16" fmla="*/ 39 w 96"/>
                <a:gd name="T17" fmla="*/ 19 h 83"/>
                <a:gd name="T18" fmla="*/ 44 w 96"/>
                <a:gd name="T19" fmla="*/ 36 h 83"/>
                <a:gd name="T20" fmla="*/ 49 w 96"/>
                <a:gd name="T21" fmla="*/ 42 h 83"/>
                <a:gd name="T22" fmla="*/ 49 w 96"/>
                <a:gd name="T23" fmla="*/ 39 h 83"/>
                <a:gd name="T24" fmla="*/ 52 w 96"/>
                <a:gd name="T25" fmla="*/ 41 h 83"/>
                <a:gd name="T26" fmla="*/ 58 w 96"/>
                <a:gd name="T27" fmla="*/ 45 h 83"/>
                <a:gd name="T28" fmla="*/ 68 w 96"/>
                <a:gd name="T29" fmla="*/ 50 h 83"/>
                <a:gd name="T30" fmla="*/ 85 w 96"/>
                <a:gd name="T31" fmla="*/ 67 h 83"/>
                <a:gd name="T32" fmla="*/ 91 w 96"/>
                <a:gd name="T33" fmla="*/ 75 h 83"/>
                <a:gd name="T34" fmla="*/ 96 w 96"/>
                <a:gd name="T35" fmla="*/ 78 h 83"/>
                <a:gd name="T36" fmla="*/ 91 w 96"/>
                <a:gd name="T37" fmla="*/ 80 h 83"/>
                <a:gd name="T38" fmla="*/ 86 w 96"/>
                <a:gd name="T39" fmla="*/ 82 h 83"/>
                <a:gd name="T40" fmla="*/ 83 w 96"/>
                <a:gd name="T41" fmla="*/ 80 h 83"/>
                <a:gd name="T42" fmla="*/ 79 w 96"/>
                <a:gd name="T43" fmla="*/ 75 h 83"/>
                <a:gd name="T44" fmla="*/ 71 w 96"/>
                <a:gd name="T45" fmla="*/ 66 h 83"/>
                <a:gd name="T46" fmla="*/ 63 w 96"/>
                <a:gd name="T47" fmla="*/ 56 h 83"/>
                <a:gd name="T48" fmla="*/ 53 w 96"/>
                <a:gd name="T49" fmla="*/ 52 h 83"/>
                <a:gd name="T50" fmla="*/ 47 w 96"/>
                <a:gd name="T51" fmla="*/ 52 h 83"/>
                <a:gd name="T52" fmla="*/ 41 w 96"/>
                <a:gd name="T53" fmla="*/ 52 h 83"/>
                <a:gd name="T54" fmla="*/ 38 w 96"/>
                <a:gd name="T55" fmla="*/ 50 h 83"/>
                <a:gd name="T56" fmla="*/ 30 w 96"/>
                <a:gd name="T57" fmla="*/ 53 h 83"/>
                <a:gd name="T58" fmla="*/ 25 w 96"/>
                <a:gd name="T59" fmla="*/ 49 h 83"/>
                <a:gd name="T60" fmla="*/ 22 w 96"/>
                <a:gd name="T61" fmla="*/ 47 h 83"/>
                <a:gd name="T62" fmla="*/ 17 w 96"/>
                <a:gd name="T63" fmla="*/ 55 h 83"/>
                <a:gd name="T64" fmla="*/ 12 w 96"/>
                <a:gd name="T65" fmla="*/ 53 h 83"/>
                <a:gd name="T66" fmla="*/ 9 w 96"/>
                <a:gd name="T67" fmla="*/ 55 h 83"/>
                <a:gd name="T68" fmla="*/ 4 w 96"/>
                <a:gd name="T69" fmla="*/ 55 h 83"/>
                <a:gd name="T70" fmla="*/ 0 w 96"/>
                <a:gd name="T71" fmla="*/ 52 h 83"/>
                <a:gd name="T72" fmla="*/ 1 w 96"/>
                <a:gd name="T73" fmla="*/ 41 h 83"/>
                <a:gd name="T74" fmla="*/ 4 w 96"/>
                <a:gd name="T75" fmla="*/ 30 h 83"/>
                <a:gd name="T76" fmla="*/ 6 w 96"/>
                <a:gd name="T77" fmla="*/ 20 h 83"/>
                <a:gd name="T78" fmla="*/ 8 w 96"/>
                <a:gd name="T79" fmla="*/ 15 h 83"/>
                <a:gd name="T80" fmla="*/ 11 w 96"/>
                <a:gd name="T81" fmla="*/ 14 h 83"/>
                <a:gd name="T82" fmla="*/ 15 w 96"/>
                <a:gd name="T83" fmla="*/ 11 h 83"/>
                <a:gd name="T84" fmla="*/ 19 w 96"/>
                <a:gd name="T85" fmla="*/ 9 h 83"/>
                <a:gd name="T86" fmla="*/ 20 w 96"/>
                <a:gd name="T87" fmla="*/ 8 h 83"/>
                <a:gd name="T88" fmla="*/ 25 w 96"/>
                <a:gd name="T89" fmla="*/ 8 h 83"/>
                <a:gd name="T90" fmla="*/ 27 w 96"/>
                <a:gd name="T91" fmla="*/ 6 h 83"/>
                <a:gd name="T92" fmla="*/ 28 w 96"/>
                <a:gd name="T93" fmla="*/ 4 h 83"/>
                <a:gd name="T94" fmla="*/ 31 w 96"/>
                <a:gd name="T95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96" h="83">
                  <a:moveTo>
                    <a:pt x="50" y="31"/>
                  </a:moveTo>
                  <a:lnTo>
                    <a:pt x="52" y="31"/>
                  </a:lnTo>
                  <a:lnTo>
                    <a:pt x="52" y="33"/>
                  </a:lnTo>
                  <a:lnTo>
                    <a:pt x="53" y="33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3" y="34"/>
                  </a:lnTo>
                  <a:lnTo>
                    <a:pt x="55" y="34"/>
                  </a:lnTo>
                  <a:lnTo>
                    <a:pt x="55" y="34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52" y="33"/>
                  </a:lnTo>
                  <a:lnTo>
                    <a:pt x="50" y="31"/>
                  </a:lnTo>
                  <a:close/>
                  <a:moveTo>
                    <a:pt x="52" y="28"/>
                  </a:moveTo>
                  <a:lnTo>
                    <a:pt x="52" y="28"/>
                  </a:lnTo>
                  <a:lnTo>
                    <a:pt x="53" y="30"/>
                  </a:lnTo>
                  <a:lnTo>
                    <a:pt x="52" y="30"/>
                  </a:lnTo>
                  <a:lnTo>
                    <a:pt x="50" y="30"/>
                  </a:lnTo>
                  <a:lnTo>
                    <a:pt x="52" y="28"/>
                  </a:lnTo>
                  <a:lnTo>
                    <a:pt x="52" y="28"/>
                  </a:lnTo>
                  <a:close/>
                  <a:moveTo>
                    <a:pt x="31" y="0"/>
                  </a:moveTo>
                  <a:lnTo>
                    <a:pt x="36" y="9"/>
                  </a:lnTo>
                  <a:lnTo>
                    <a:pt x="38" y="14"/>
                  </a:lnTo>
                  <a:lnTo>
                    <a:pt x="39" y="19"/>
                  </a:lnTo>
                  <a:lnTo>
                    <a:pt x="39" y="26"/>
                  </a:lnTo>
                  <a:lnTo>
                    <a:pt x="41" y="31"/>
                  </a:lnTo>
                  <a:lnTo>
                    <a:pt x="42" y="33"/>
                  </a:lnTo>
                  <a:lnTo>
                    <a:pt x="44" y="36"/>
                  </a:lnTo>
                  <a:lnTo>
                    <a:pt x="45" y="38"/>
                  </a:lnTo>
                  <a:lnTo>
                    <a:pt x="45" y="38"/>
                  </a:lnTo>
                  <a:lnTo>
                    <a:pt x="47" y="41"/>
                  </a:lnTo>
                  <a:lnTo>
                    <a:pt x="49" y="42"/>
                  </a:lnTo>
                  <a:lnTo>
                    <a:pt x="49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9"/>
                  </a:lnTo>
                  <a:lnTo>
                    <a:pt x="49" y="38"/>
                  </a:lnTo>
                  <a:lnTo>
                    <a:pt x="50" y="39"/>
                  </a:lnTo>
                  <a:lnTo>
                    <a:pt x="52" y="39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3" y="44"/>
                  </a:lnTo>
                  <a:lnTo>
                    <a:pt x="55" y="45"/>
                  </a:lnTo>
                  <a:lnTo>
                    <a:pt x="58" y="45"/>
                  </a:lnTo>
                  <a:lnTo>
                    <a:pt x="60" y="45"/>
                  </a:lnTo>
                  <a:lnTo>
                    <a:pt x="60" y="47"/>
                  </a:lnTo>
                  <a:lnTo>
                    <a:pt x="63" y="49"/>
                  </a:lnTo>
                  <a:lnTo>
                    <a:pt x="68" y="50"/>
                  </a:lnTo>
                  <a:lnTo>
                    <a:pt x="72" y="55"/>
                  </a:lnTo>
                  <a:lnTo>
                    <a:pt x="75" y="60"/>
                  </a:lnTo>
                  <a:lnTo>
                    <a:pt x="83" y="66"/>
                  </a:lnTo>
                  <a:lnTo>
                    <a:pt x="85" y="67"/>
                  </a:lnTo>
                  <a:lnTo>
                    <a:pt x="86" y="71"/>
                  </a:lnTo>
                  <a:lnTo>
                    <a:pt x="88" y="71"/>
                  </a:lnTo>
                  <a:lnTo>
                    <a:pt x="91" y="74"/>
                  </a:lnTo>
                  <a:lnTo>
                    <a:pt x="91" y="75"/>
                  </a:lnTo>
                  <a:lnTo>
                    <a:pt x="94" y="77"/>
                  </a:lnTo>
                  <a:lnTo>
                    <a:pt x="94" y="75"/>
                  </a:lnTo>
                  <a:lnTo>
                    <a:pt x="96" y="77"/>
                  </a:lnTo>
                  <a:lnTo>
                    <a:pt x="96" y="78"/>
                  </a:lnTo>
                  <a:lnTo>
                    <a:pt x="94" y="78"/>
                  </a:lnTo>
                  <a:lnTo>
                    <a:pt x="93" y="80"/>
                  </a:lnTo>
                  <a:lnTo>
                    <a:pt x="93" y="78"/>
                  </a:lnTo>
                  <a:lnTo>
                    <a:pt x="91" y="80"/>
                  </a:lnTo>
                  <a:lnTo>
                    <a:pt x="91" y="82"/>
                  </a:lnTo>
                  <a:lnTo>
                    <a:pt x="90" y="83"/>
                  </a:lnTo>
                  <a:lnTo>
                    <a:pt x="90" y="83"/>
                  </a:lnTo>
                  <a:lnTo>
                    <a:pt x="86" y="82"/>
                  </a:lnTo>
                  <a:lnTo>
                    <a:pt x="86" y="80"/>
                  </a:lnTo>
                  <a:lnTo>
                    <a:pt x="86" y="82"/>
                  </a:lnTo>
                  <a:lnTo>
                    <a:pt x="85" y="82"/>
                  </a:lnTo>
                  <a:lnTo>
                    <a:pt x="83" y="80"/>
                  </a:lnTo>
                  <a:lnTo>
                    <a:pt x="83" y="78"/>
                  </a:lnTo>
                  <a:lnTo>
                    <a:pt x="82" y="77"/>
                  </a:lnTo>
                  <a:lnTo>
                    <a:pt x="80" y="77"/>
                  </a:lnTo>
                  <a:lnTo>
                    <a:pt x="79" y="75"/>
                  </a:lnTo>
                  <a:lnTo>
                    <a:pt x="79" y="74"/>
                  </a:lnTo>
                  <a:lnTo>
                    <a:pt x="77" y="71"/>
                  </a:lnTo>
                  <a:lnTo>
                    <a:pt x="74" y="69"/>
                  </a:lnTo>
                  <a:lnTo>
                    <a:pt x="71" y="66"/>
                  </a:lnTo>
                  <a:lnTo>
                    <a:pt x="68" y="63"/>
                  </a:lnTo>
                  <a:lnTo>
                    <a:pt x="64" y="60"/>
                  </a:lnTo>
                  <a:lnTo>
                    <a:pt x="63" y="58"/>
                  </a:lnTo>
                  <a:lnTo>
                    <a:pt x="63" y="56"/>
                  </a:lnTo>
                  <a:lnTo>
                    <a:pt x="58" y="56"/>
                  </a:lnTo>
                  <a:lnTo>
                    <a:pt x="56" y="55"/>
                  </a:lnTo>
                  <a:lnTo>
                    <a:pt x="55" y="53"/>
                  </a:lnTo>
                  <a:lnTo>
                    <a:pt x="53" y="52"/>
                  </a:lnTo>
                  <a:lnTo>
                    <a:pt x="52" y="52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4" y="52"/>
                  </a:lnTo>
                  <a:lnTo>
                    <a:pt x="42" y="52"/>
                  </a:lnTo>
                  <a:lnTo>
                    <a:pt x="41" y="52"/>
                  </a:lnTo>
                  <a:lnTo>
                    <a:pt x="39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8" y="50"/>
                  </a:lnTo>
                  <a:lnTo>
                    <a:pt x="38" y="50"/>
                  </a:lnTo>
                  <a:lnTo>
                    <a:pt x="36" y="50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8" y="53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5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2" y="49"/>
                  </a:lnTo>
                  <a:lnTo>
                    <a:pt x="22" y="47"/>
                  </a:lnTo>
                  <a:lnTo>
                    <a:pt x="20" y="47"/>
                  </a:lnTo>
                  <a:lnTo>
                    <a:pt x="20" y="49"/>
                  </a:lnTo>
                  <a:lnTo>
                    <a:pt x="17" y="52"/>
                  </a:lnTo>
                  <a:lnTo>
                    <a:pt x="17" y="55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5" y="56"/>
                  </a:lnTo>
                  <a:lnTo>
                    <a:pt x="12" y="53"/>
                  </a:lnTo>
                  <a:lnTo>
                    <a:pt x="11" y="53"/>
                  </a:lnTo>
                  <a:lnTo>
                    <a:pt x="11" y="53"/>
                  </a:lnTo>
                  <a:lnTo>
                    <a:pt x="9" y="53"/>
                  </a:lnTo>
                  <a:lnTo>
                    <a:pt x="9" y="55"/>
                  </a:lnTo>
                  <a:lnTo>
                    <a:pt x="9" y="55"/>
                  </a:lnTo>
                  <a:lnTo>
                    <a:pt x="8" y="55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3" y="55"/>
                  </a:lnTo>
                  <a:lnTo>
                    <a:pt x="1" y="55"/>
                  </a:lnTo>
                  <a:lnTo>
                    <a:pt x="1" y="55"/>
                  </a:lnTo>
                  <a:lnTo>
                    <a:pt x="0" y="52"/>
                  </a:lnTo>
                  <a:lnTo>
                    <a:pt x="0" y="49"/>
                  </a:lnTo>
                  <a:lnTo>
                    <a:pt x="0" y="45"/>
                  </a:lnTo>
                  <a:lnTo>
                    <a:pt x="0" y="42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3" y="34"/>
                  </a:lnTo>
                  <a:lnTo>
                    <a:pt x="3" y="33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6" y="25"/>
                  </a:lnTo>
                  <a:lnTo>
                    <a:pt x="6" y="23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8" y="19"/>
                  </a:lnTo>
                  <a:lnTo>
                    <a:pt x="8" y="17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9" y="14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12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5" y="11"/>
                  </a:lnTo>
                  <a:lnTo>
                    <a:pt x="17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3" y="8"/>
                  </a:lnTo>
                  <a:lnTo>
                    <a:pt x="25" y="8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5" y="6"/>
                  </a:lnTo>
                  <a:lnTo>
                    <a:pt x="27" y="6"/>
                  </a:lnTo>
                  <a:lnTo>
                    <a:pt x="27" y="6"/>
                  </a:lnTo>
                  <a:lnTo>
                    <a:pt x="27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1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7" name="Freeform 284">
              <a:extLst>
                <a:ext uri="{FF2B5EF4-FFF2-40B4-BE49-F238E27FC236}">
                  <a16:creationId xmlns:a16="http://schemas.microsoft.com/office/drawing/2014/main" id="{B3828807-116D-4926-983E-88AAE253B9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83536" y="3624539"/>
              <a:ext cx="235856" cy="202719"/>
            </a:xfrm>
            <a:custGeom>
              <a:avLst/>
              <a:gdLst>
                <a:gd name="T0" fmla="*/ 121 w 121"/>
                <a:gd name="T1" fmla="*/ 0 h 104"/>
                <a:gd name="T2" fmla="*/ 121 w 121"/>
                <a:gd name="T3" fmla="*/ 8 h 104"/>
                <a:gd name="T4" fmla="*/ 121 w 121"/>
                <a:gd name="T5" fmla="*/ 14 h 104"/>
                <a:gd name="T6" fmla="*/ 121 w 121"/>
                <a:gd name="T7" fmla="*/ 20 h 104"/>
                <a:gd name="T8" fmla="*/ 121 w 121"/>
                <a:gd name="T9" fmla="*/ 25 h 104"/>
                <a:gd name="T10" fmla="*/ 74 w 121"/>
                <a:gd name="T11" fmla="*/ 61 h 104"/>
                <a:gd name="T12" fmla="*/ 72 w 121"/>
                <a:gd name="T13" fmla="*/ 64 h 104"/>
                <a:gd name="T14" fmla="*/ 67 w 121"/>
                <a:gd name="T15" fmla="*/ 66 h 104"/>
                <a:gd name="T16" fmla="*/ 64 w 121"/>
                <a:gd name="T17" fmla="*/ 66 h 104"/>
                <a:gd name="T18" fmla="*/ 61 w 121"/>
                <a:gd name="T19" fmla="*/ 69 h 104"/>
                <a:gd name="T20" fmla="*/ 58 w 121"/>
                <a:gd name="T21" fmla="*/ 72 h 104"/>
                <a:gd name="T22" fmla="*/ 56 w 121"/>
                <a:gd name="T23" fmla="*/ 74 h 104"/>
                <a:gd name="T24" fmla="*/ 58 w 121"/>
                <a:gd name="T25" fmla="*/ 77 h 104"/>
                <a:gd name="T26" fmla="*/ 58 w 121"/>
                <a:gd name="T27" fmla="*/ 80 h 104"/>
                <a:gd name="T28" fmla="*/ 58 w 121"/>
                <a:gd name="T29" fmla="*/ 83 h 104"/>
                <a:gd name="T30" fmla="*/ 58 w 121"/>
                <a:gd name="T31" fmla="*/ 88 h 104"/>
                <a:gd name="T32" fmla="*/ 58 w 121"/>
                <a:gd name="T33" fmla="*/ 91 h 104"/>
                <a:gd name="T34" fmla="*/ 58 w 121"/>
                <a:gd name="T35" fmla="*/ 96 h 104"/>
                <a:gd name="T36" fmla="*/ 50 w 121"/>
                <a:gd name="T37" fmla="*/ 96 h 104"/>
                <a:gd name="T38" fmla="*/ 41 w 121"/>
                <a:gd name="T39" fmla="*/ 96 h 104"/>
                <a:gd name="T40" fmla="*/ 33 w 121"/>
                <a:gd name="T41" fmla="*/ 96 h 104"/>
                <a:gd name="T42" fmla="*/ 26 w 121"/>
                <a:gd name="T43" fmla="*/ 96 h 104"/>
                <a:gd name="T44" fmla="*/ 20 w 121"/>
                <a:gd name="T45" fmla="*/ 96 h 104"/>
                <a:gd name="T46" fmla="*/ 14 w 121"/>
                <a:gd name="T47" fmla="*/ 96 h 104"/>
                <a:gd name="T48" fmla="*/ 7 w 121"/>
                <a:gd name="T49" fmla="*/ 96 h 104"/>
                <a:gd name="T50" fmla="*/ 1 w 121"/>
                <a:gd name="T51" fmla="*/ 99 h 104"/>
                <a:gd name="T52" fmla="*/ 0 w 121"/>
                <a:gd name="T53" fmla="*/ 102 h 104"/>
                <a:gd name="T54" fmla="*/ 0 w 121"/>
                <a:gd name="T55" fmla="*/ 102 h 104"/>
                <a:gd name="T56" fmla="*/ 3 w 121"/>
                <a:gd name="T57" fmla="*/ 86 h 104"/>
                <a:gd name="T58" fmla="*/ 6 w 121"/>
                <a:gd name="T59" fmla="*/ 82 h 104"/>
                <a:gd name="T60" fmla="*/ 11 w 121"/>
                <a:gd name="T61" fmla="*/ 77 h 104"/>
                <a:gd name="T62" fmla="*/ 12 w 121"/>
                <a:gd name="T63" fmla="*/ 71 h 104"/>
                <a:gd name="T64" fmla="*/ 12 w 121"/>
                <a:gd name="T65" fmla="*/ 69 h 104"/>
                <a:gd name="T66" fmla="*/ 15 w 121"/>
                <a:gd name="T67" fmla="*/ 64 h 104"/>
                <a:gd name="T68" fmla="*/ 18 w 121"/>
                <a:gd name="T69" fmla="*/ 60 h 104"/>
                <a:gd name="T70" fmla="*/ 18 w 121"/>
                <a:gd name="T71" fmla="*/ 58 h 104"/>
                <a:gd name="T72" fmla="*/ 17 w 121"/>
                <a:gd name="T73" fmla="*/ 60 h 104"/>
                <a:gd name="T74" fmla="*/ 17 w 121"/>
                <a:gd name="T75" fmla="*/ 60 h 104"/>
                <a:gd name="T76" fmla="*/ 18 w 121"/>
                <a:gd name="T77" fmla="*/ 56 h 104"/>
                <a:gd name="T78" fmla="*/ 28 w 121"/>
                <a:gd name="T79" fmla="*/ 49 h 104"/>
                <a:gd name="T80" fmla="*/ 31 w 121"/>
                <a:gd name="T81" fmla="*/ 44 h 104"/>
                <a:gd name="T82" fmla="*/ 33 w 121"/>
                <a:gd name="T83" fmla="*/ 36 h 104"/>
                <a:gd name="T84" fmla="*/ 34 w 121"/>
                <a:gd name="T85" fmla="*/ 31 h 104"/>
                <a:gd name="T86" fmla="*/ 37 w 121"/>
                <a:gd name="T87" fmla="*/ 25 h 104"/>
                <a:gd name="T88" fmla="*/ 39 w 121"/>
                <a:gd name="T89" fmla="*/ 20 h 104"/>
                <a:gd name="T90" fmla="*/ 42 w 121"/>
                <a:gd name="T91" fmla="*/ 19 h 104"/>
                <a:gd name="T92" fmla="*/ 48 w 121"/>
                <a:gd name="T93" fmla="*/ 14 h 104"/>
                <a:gd name="T94" fmla="*/ 52 w 121"/>
                <a:gd name="T95" fmla="*/ 11 h 104"/>
                <a:gd name="T96" fmla="*/ 55 w 121"/>
                <a:gd name="T97" fmla="*/ 3 h 104"/>
                <a:gd name="T98" fmla="*/ 93 w 121"/>
                <a:gd name="T99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1" h="104">
                  <a:moveTo>
                    <a:pt x="97" y="0"/>
                  </a:moveTo>
                  <a:lnTo>
                    <a:pt x="121" y="0"/>
                  </a:lnTo>
                  <a:lnTo>
                    <a:pt x="121" y="4"/>
                  </a:lnTo>
                  <a:lnTo>
                    <a:pt x="121" y="8"/>
                  </a:lnTo>
                  <a:lnTo>
                    <a:pt x="121" y="11"/>
                  </a:lnTo>
                  <a:lnTo>
                    <a:pt x="121" y="14"/>
                  </a:lnTo>
                  <a:lnTo>
                    <a:pt x="121" y="17"/>
                  </a:lnTo>
                  <a:lnTo>
                    <a:pt x="121" y="20"/>
                  </a:lnTo>
                  <a:lnTo>
                    <a:pt x="121" y="23"/>
                  </a:lnTo>
                  <a:lnTo>
                    <a:pt x="121" y="25"/>
                  </a:lnTo>
                  <a:lnTo>
                    <a:pt x="74" y="25"/>
                  </a:lnTo>
                  <a:lnTo>
                    <a:pt x="74" y="61"/>
                  </a:lnTo>
                  <a:lnTo>
                    <a:pt x="74" y="63"/>
                  </a:lnTo>
                  <a:lnTo>
                    <a:pt x="72" y="64"/>
                  </a:lnTo>
                  <a:lnTo>
                    <a:pt x="70" y="64"/>
                  </a:lnTo>
                  <a:lnTo>
                    <a:pt x="67" y="66"/>
                  </a:lnTo>
                  <a:lnTo>
                    <a:pt x="66" y="66"/>
                  </a:lnTo>
                  <a:lnTo>
                    <a:pt x="64" y="66"/>
                  </a:lnTo>
                  <a:lnTo>
                    <a:pt x="63" y="68"/>
                  </a:lnTo>
                  <a:lnTo>
                    <a:pt x="61" y="69"/>
                  </a:lnTo>
                  <a:lnTo>
                    <a:pt x="58" y="71"/>
                  </a:lnTo>
                  <a:lnTo>
                    <a:pt x="58" y="72"/>
                  </a:ln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8" y="77"/>
                  </a:lnTo>
                  <a:lnTo>
                    <a:pt x="58" y="79"/>
                  </a:lnTo>
                  <a:lnTo>
                    <a:pt x="58" y="80"/>
                  </a:lnTo>
                  <a:lnTo>
                    <a:pt x="58" y="82"/>
                  </a:lnTo>
                  <a:lnTo>
                    <a:pt x="58" y="83"/>
                  </a:lnTo>
                  <a:lnTo>
                    <a:pt x="58" y="85"/>
                  </a:lnTo>
                  <a:lnTo>
                    <a:pt x="58" y="88"/>
                  </a:lnTo>
                  <a:lnTo>
                    <a:pt x="58" y="90"/>
                  </a:lnTo>
                  <a:lnTo>
                    <a:pt x="58" y="91"/>
                  </a:lnTo>
                  <a:lnTo>
                    <a:pt x="58" y="94"/>
                  </a:lnTo>
                  <a:lnTo>
                    <a:pt x="58" y="96"/>
                  </a:lnTo>
                  <a:lnTo>
                    <a:pt x="53" y="96"/>
                  </a:lnTo>
                  <a:lnTo>
                    <a:pt x="50" y="96"/>
                  </a:lnTo>
                  <a:lnTo>
                    <a:pt x="47" y="96"/>
                  </a:lnTo>
                  <a:lnTo>
                    <a:pt x="41" y="96"/>
                  </a:lnTo>
                  <a:lnTo>
                    <a:pt x="36" y="96"/>
                  </a:lnTo>
                  <a:lnTo>
                    <a:pt x="33" y="96"/>
                  </a:lnTo>
                  <a:lnTo>
                    <a:pt x="29" y="96"/>
                  </a:lnTo>
                  <a:lnTo>
                    <a:pt x="26" y="96"/>
                  </a:lnTo>
                  <a:lnTo>
                    <a:pt x="23" y="96"/>
                  </a:lnTo>
                  <a:lnTo>
                    <a:pt x="20" y="96"/>
                  </a:lnTo>
                  <a:lnTo>
                    <a:pt x="17" y="96"/>
                  </a:lnTo>
                  <a:lnTo>
                    <a:pt x="14" y="96"/>
                  </a:lnTo>
                  <a:lnTo>
                    <a:pt x="11" y="96"/>
                  </a:lnTo>
                  <a:lnTo>
                    <a:pt x="7" y="96"/>
                  </a:lnTo>
                  <a:lnTo>
                    <a:pt x="1" y="96"/>
                  </a:lnTo>
                  <a:lnTo>
                    <a:pt x="1" y="99"/>
                  </a:lnTo>
                  <a:lnTo>
                    <a:pt x="1" y="101"/>
                  </a:lnTo>
                  <a:lnTo>
                    <a:pt x="0" y="102"/>
                  </a:lnTo>
                  <a:lnTo>
                    <a:pt x="1" y="104"/>
                  </a:lnTo>
                  <a:lnTo>
                    <a:pt x="0" y="102"/>
                  </a:lnTo>
                  <a:lnTo>
                    <a:pt x="1" y="94"/>
                  </a:lnTo>
                  <a:lnTo>
                    <a:pt x="3" y="86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7" y="80"/>
                  </a:lnTo>
                  <a:lnTo>
                    <a:pt x="11" y="77"/>
                  </a:lnTo>
                  <a:lnTo>
                    <a:pt x="11" y="72"/>
                  </a:lnTo>
                  <a:lnTo>
                    <a:pt x="12" y="71"/>
                  </a:lnTo>
                  <a:lnTo>
                    <a:pt x="14" y="71"/>
                  </a:lnTo>
                  <a:lnTo>
                    <a:pt x="12" y="69"/>
                  </a:lnTo>
                  <a:lnTo>
                    <a:pt x="14" y="68"/>
                  </a:lnTo>
                  <a:lnTo>
                    <a:pt x="15" y="64"/>
                  </a:lnTo>
                  <a:lnTo>
                    <a:pt x="17" y="63"/>
                  </a:lnTo>
                  <a:lnTo>
                    <a:pt x="18" y="60"/>
                  </a:lnTo>
                  <a:lnTo>
                    <a:pt x="18" y="58"/>
                  </a:lnTo>
                  <a:lnTo>
                    <a:pt x="18" y="58"/>
                  </a:lnTo>
                  <a:lnTo>
                    <a:pt x="17" y="58"/>
                  </a:lnTo>
                  <a:lnTo>
                    <a:pt x="17" y="60"/>
                  </a:lnTo>
                  <a:lnTo>
                    <a:pt x="15" y="60"/>
                  </a:lnTo>
                  <a:lnTo>
                    <a:pt x="17" y="60"/>
                  </a:lnTo>
                  <a:lnTo>
                    <a:pt x="17" y="58"/>
                  </a:lnTo>
                  <a:lnTo>
                    <a:pt x="18" y="56"/>
                  </a:lnTo>
                  <a:lnTo>
                    <a:pt x="22" y="53"/>
                  </a:lnTo>
                  <a:lnTo>
                    <a:pt x="28" y="49"/>
                  </a:lnTo>
                  <a:lnTo>
                    <a:pt x="29" y="47"/>
                  </a:lnTo>
                  <a:lnTo>
                    <a:pt x="31" y="44"/>
                  </a:lnTo>
                  <a:lnTo>
                    <a:pt x="33" y="42"/>
                  </a:lnTo>
                  <a:lnTo>
                    <a:pt x="33" y="36"/>
                  </a:lnTo>
                  <a:lnTo>
                    <a:pt x="33" y="34"/>
                  </a:lnTo>
                  <a:lnTo>
                    <a:pt x="34" y="31"/>
                  </a:lnTo>
                  <a:lnTo>
                    <a:pt x="36" y="28"/>
                  </a:lnTo>
                  <a:lnTo>
                    <a:pt x="37" y="25"/>
                  </a:lnTo>
                  <a:lnTo>
                    <a:pt x="37" y="22"/>
                  </a:lnTo>
                  <a:lnTo>
                    <a:pt x="39" y="20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5" y="17"/>
                  </a:lnTo>
                  <a:lnTo>
                    <a:pt x="48" y="14"/>
                  </a:lnTo>
                  <a:lnTo>
                    <a:pt x="50" y="14"/>
                  </a:lnTo>
                  <a:lnTo>
                    <a:pt x="52" y="11"/>
                  </a:lnTo>
                  <a:lnTo>
                    <a:pt x="53" y="8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93" y="0"/>
                  </a:lnTo>
                  <a:lnTo>
                    <a:pt x="9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8" name="Freeform 285">
              <a:extLst>
                <a:ext uri="{FF2B5EF4-FFF2-40B4-BE49-F238E27FC236}">
                  <a16:creationId xmlns:a16="http://schemas.microsoft.com/office/drawing/2014/main" id="{939D0C88-6613-4072-BB30-3B0D7728FF36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8917" y="3501738"/>
              <a:ext cx="345013" cy="288485"/>
            </a:xfrm>
            <a:custGeom>
              <a:avLst/>
              <a:gdLst>
                <a:gd name="T0" fmla="*/ 18 w 177"/>
                <a:gd name="T1" fmla="*/ 0 h 148"/>
                <a:gd name="T2" fmla="*/ 41 w 177"/>
                <a:gd name="T3" fmla="*/ 6 h 148"/>
                <a:gd name="T4" fmla="*/ 56 w 177"/>
                <a:gd name="T5" fmla="*/ 9 h 148"/>
                <a:gd name="T6" fmla="*/ 65 w 177"/>
                <a:gd name="T7" fmla="*/ 12 h 148"/>
                <a:gd name="T8" fmla="*/ 76 w 177"/>
                <a:gd name="T9" fmla="*/ 6 h 148"/>
                <a:gd name="T10" fmla="*/ 81 w 177"/>
                <a:gd name="T11" fmla="*/ 4 h 148"/>
                <a:gd name="T12" fmla="*/ 86 w 177"/>
                <a:gd name="T13" fmla="*/ 3 h 148"/>
                <a:gd name="T14" fmla="*/ 87 w 177"/>
                <a:gd name="T15" fmla="*/ 3 h 148"/>
                <a:gd name="T16" fmla="*/ 92 w 177"/>
                <a:gd name="T17" fmla="*/ 0 h 148"/>
                <a:gd name="T18" fmla="*/ 101 w 177"/>
                <a:gd name="T19" fmla="*/ 3 h 148"/>
                <a:gd name="T20" fmla="*/ 108 w 177"/>
                <a:gd name="T21" fmla="*/ 4 h 148"/>
                <a:gd name="T22" fmla="*/ 103 w 177"/>
                <a:gd name="T23" fmla="*/ 4 h 148"/>
                <a:gd name="T24" fmla="*/ 108 w 177"/>
                <a:gd name="T25" fmla="*/ 8 h 148"/>
                <a:gd name="T26" fmla="*/ 109 w 177"/>
                <a:gd name="T27" fmla="*/ 4 h 148"/>
                <a:gd name="T28" fmla="*/ 116 w 177"/>
                <a:gd name="T29" fmla="*/ 9 h 148"/>
                <a:gd name="T30" fmla="*/ 123 w 177"/>
                <a:gd name="T31" fmla="*/ 8 h 148"/>
                <a:gd name="T32" fmla="*/ 130 w 177"/>
                <a:gd name="T33" fmla="*/ 8 h 148"/>
                <a:gd name="T34" fmla="*/ 138 w 177"/>
                <a:gd name="T35" fmla="*/ 4 h 148"/>
                <a:gd name="T36" fmla="*/ 142 w 177"/>
                <a:gd name="T37" fmla="*/ 16 h 148"/>
                <a:gd name="T38" fmla="*/ 146 w 177"/>
                <a:gd name="T39" fmla="*/ 25 h 148"/>
                <a:gd name="T40" fmla="*/ 147 w 177"/>
                <a:gd name="T41" fmla="*/ 34 h 148"/>
                <a:gd name="T42" fmla="*/ 141 w 177"/>
                <a:gd name="T43" fmla="*/ 55 h 148"/>
                <a:gd name="T44" fmla="*/ 136 w 177"/>
                <a:gd name="T45" fmla="*/ 60 h 148"/>
                <a:gd name="T46" fmla="*/ 125 w 177"/>
                <a:gd name="T47" fmla="*/ 49 h 148"/>
                <a:gd name="T48" fmla="*/ 122 w 177"/>
                <a:gd name="T49" fmla="*/ 41 h 148"/>
                <a:gd name="T50" fmla="*/ 117 w 177"/>
                <a:gd name="T51" fmla="*/ 33 h 148"/>
                <a:gd name="T52" fmla="*/ 114 w 177"/>
                <a:gd name="T53" fmla="*/ 28 h 148"/>
                <a:gd name="T54" fmla="*/ 114 w 177"/>
                <a:gd name="T55" fmla="*/ 34 h 148"/>
                <a:gd name="T56" fmla="*/ 116 w 177"/>
                <a:gd name="T57" fmla="*/ 42 h 148"/>
                <a:gd name="T58" fmla="*/ 119 w 177"/>
                <a:gd name="T59" fmla="*/ 49 h 148"/>
                <a:gd name="T60" fmla="*/ 128 w 177"/>
                <a:gd name="T61" fmla="*/ 56 h 148"/>
                <a:gd name="T62" fmla="*/ 130 w 177"/>
                <a:gd name="T63" fmla="*/ 66 h 148"/>
                <a:gd name="T64" fmla="*/ 134 w 177"/>
                <a:gd name="T65" fmla="*/ 72 h 148"/>
                <a:gd name="T66" fmla="*/ 144 w 177"/>
                <a:gd name="T67" fmla="*/ 93 h 148"/>
                <a:gd name="T68" fmla="*/ 155 w 177"/>
                <a:gd name="T69" fmla="*/ 115 h 148"/>
                <a:gd name="T70" fmla="*/ 158 w 177"/>
                <a:gd name="T71" fmla="*/ 119 h 148"/>
                <a:gd name="T72" fmla="*/ 157 w 177"/>
                <a:gd name="T73" fmla="*/ 121 h 148"/>
                <a:gd name="T74" fmla="*/ 161 w 177"/>
                <a:gd name="T75" fmla="*/ 135 h 148"/>
                <a:gd name="T76" fmla="*/ 171 w 177"/>
                <a:gd name="T77" fmla="*/ 143 h 148"/>
                <a:gd name="T78" fmla="*/ 149 w 177"/>
                <a:gd name="T79" fmla="*/ 148 h 148"/>
                <a:gd name="T80" fmla="*/ 98 w 177"/>
                <a:gd name="T81" fmla="*/ 146 h 148"/>
                <a:gd name="T82" fmla="*/ 95 w 177"/>
                <a:gd name="T83" fmla="*/ 148 h 148"/>
                <a:gd name="T84" fmla="*/ 16 w 177"/>
                <a:gd name="T85" fmla="*/ 148 h 148"/>
                <a:gd name="T86" fmla="*/ 5 w 177"/>
                <a:gd name="T87" fmla="*/ 38 h 148"/>
                <a:gd name="T88" fmla="*/ 2 w 177"/>
                <a:gd name="T89" fmla="*/ 27 h 148"/>
                <a:gd name="T90" fmla="*/ 4 w 177"/>
                <a:gd name="T91" fmla="*/ 19 h 148"/>
                <a:gd name="T92" fmla="*/ 4 w 177"/>
                <a:gd name="T93" fmla="*/ 11 h 148"/>
                <a:gd name="T94" fmla="*/ 4 w 177"/>
                <a:gd name="T95" fmla="*/ 3 h 148"/>
                <a:gd name="T96" fmla="*/ 7 w 177"/>
                <a:gd name="T9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7" h="148">
                  <a:moveTo>
                    <a:pt x="7" y="0"/>
                  </a:moveTo>
                  <a:lnTo>
                    <a:pt x="8" y="1"/>
                  </a:lnTo>
                  <a:lnTo>
                    <a:pt x="10" y="1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0" y="3"/>
                  </a:lnTo>
                  <a:lnTo>
                    <a:pt x="38" y="3"/>
                  </a:lnTo>
                  <a:lnTo>
                    <a:pt x="41" y="6"/>
                  </a:lnTo>
                  <a:lnTo>
                    <a:pt x="43" y="6"/>
                  </a:lnTo>
                  <a:lnTo>
                    <a:pt x="46" y="6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0" y="11"/>
                  </a:lnTo>
                  <a:lnTo>
                    <a:pt x="62" y="12"/>
                  </a:lnTo>
                  <a:lnTo>
                    <a:pt x="64" y="12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70" y="11"/>
                  </a:lnTo>
                  <a:lnTo>
                    <a:pt x="71" y="9"/>
                  </a:lnTo>
                  <a:lnTo>
                    <a:pt x="76" y="6"/>
                  </a:lnTo>
                  <a:lnTo>
                    <a:pt x="78" y="6"/>
                  </a:lnTo>
                  <a:lnTo>
                    <a:pt x="79" y="6"/>
                  </a:lnTo>
                  <a:lnTo>
                    <a:pt x="81" y="6"/>
                  </a:lnTo>
                  <a:lnTo>
                    <a:pt x="81" y="4"/>
                  </a:lnTo>
                  <a:lnTo>
                    <a:pt x="82" y="4"/>
                  </a:lnTo>
                  <a:lnTo>
                    <a:pt x="82" y="3"/>
                  </a:lnTo>
                  <a:lnTo>
                    <a:pt x="82" y="3"/>
                  </a:lnTo>
                  <a:lnTo>
                    <a:pt x="86" y="3"/>
                  </a:lnTo>
                  <a:lnTo>
                    <a:pt x="90" y="1"/>
                  </a:lnTo>
                  <a:lnTo>
                    <a:pt x="90" y="1"/>
                  </a:lnTo>
                  <a:lnTo>
                    <a:pt x="86" y="3"/>
                  </a:lnTo>
                  <a:lnTo>
                    <a:pt x="87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2" y="1"/>
                  </a:lnTo>
                  <a:lnTo>
                    <a:pt x="92" y="0"/>
                  </a:lnTo>
                  <a:lnTo>
                    <a:pt x="93" y="0"/>
                  </a:lnTo>
                  <a:lnTo>
                    <a:pt x="95" y="0"/>
                  </a:lnTo>
                  <a:lnTo>
                    <a:pt x="100" y="3"/>
                  </a:lnTo>
                  <a:lnTo>
                    <a:pt x="101" y="3"/>
                  </a:lnTo>
                  <a:lnTo>
                    <a:pt x="105" y="1"/>
                  </a:lnTo>
                  <a:lnTo>
                    <a:pt x="105" y="1"/>
                  </a:lnTo>
                  <a:lnTo>
                    <a:pt x="106" y="1"/>
                  </a:lnTo>
                  <a:lnTo>
                    <a:pt x="108" y="4"/>
                  </a:lnTo>
                  <a:lnTo>
                    <a:pt x="108" y="4"/>
                  </a:lnTo>
                  <a:lnTo>
                    <a:pt x="105" y="1"/>
                  </a:lnTo>
                  <a:lnTo>
                    <a:pt x="105" y="3"/>
                  </a:lnTo>
                  <a:lnTo>
                    <a:pt x="103" y="4"/>
                  </a:lnTo>
                  <a:lnTo>
                    <a:pt x="105" y="6"/>
                  </a:lnTo>
                  <a:lnTo>
                    <a:pt x="106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09" y="8"/>
                  </a:lnTo>
                  <a:lnTo>
                    <a:pt x="111" y="6"/>
                  </a:lnTo>
                  <a:lnTo>
                    <a:pt x="109" y="6"/>
                  </a:lnTo>
                  <a:lnTo>
                    <a:pt x="109" y="4"/>
                  </a:lnTo>
                  <a:lnTo>
                    <a:pt x="109" y="4"/>
                  </a:lnTo>
                  <a:lnTo>
                    <a:pt x="111" y="6"/>
                  </a:lnTo>
                  <a:lnTo>
                    <a:pt x="114" y="8"/>
                  </a:lnTo>
                  <a:lnTo>
                    <a:pt x="116" y="9"/>
                  </a:lnTo>
                  <a:lnTo>
                    <a:pt x="116" y="9"/>
                  </a:lnTo>
                  <a:lnTo>
                    <a:pt x="119" y="8"/>
                  </a:lnTo>
                  <a:lnTo>
                    <a:pt x="119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3" y="8"/>
                  </a:lnTo>
                  <a:lnTo>
                    <a:pt x="127" y="8"/>
                  </a:lnTo>
                  <a:lnTo>
                    <a:pt x="130" y="8"/>
                  </a:lnTo>
                  <a:lnTo>
                    <a:pt x="134" y="6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8" y="4"/>
                  </a:lnTo>
                  <a:lnTo>
                    <a:pt x="139" y="6"/>
                  </a:lnTo>
                  <a:lnTo>
                    <a:pt x="141" y="9"/>
                  </a:lnTo>
                  <a:lnTo>
                    <a:pt x="141" y="12"/>
                  </a:lnTo>
                  <a:lnTo>
                    <a:pt x="142" y="16"/>
                  </a:lnTo>
                  <a:lnTo>
                    <a:pt x="142" y="17"/>
                  </a:lnTo>
                  <a:lnTo>
                    <a:pt x="142" y="19"/>
                  </a:lnTo>
                  <a:lnTo>
                    <a:pt x="146" y="22"/>
                  </a:lnTo>
                  <a:lnTo>
                    <a:pt x="146" y="25"/>
                  </a:lnTo>
                  <a:lnTo>
                    <a:pt x="147" y="28"/>
                  </a:lnTo>
                  <a:lnTo>
                    <a:pt x="147" y="33"/>
                  </a:lnTo>
                  <a:lnTo>
                    <a:pt x="149" y="33"/>
                  </a:lnTo>
                  <a:lnTo>
                    <a:pt x="147" y="34"/>
                  </a:lnTo>
                  <a:lnTo>
                    <a:pt x="146" y="38"/>
                  </a:lnTo>
                  <a:lnTo>
                    <a:pt x="144" y="45"/>
                  </a:lnTo>
                  <a:lnTo>
                    <a:pt x="142" y="52"/>
                  </a:lnTo>
                  <a:lnTo>
                    <a:pt x="141" y="55"/>
                  </a:lnTo>
                  <a:lnTo>
                    <a:pt x="141" y="56"/>
                  </a:lnTo>
                  <a:lnTo>
                    <a:pt x="139" y="58"/>
                  </a:lnTo>
                  <a:lnTo>
                    <a:pt x="139" y="60"/>
                  </a:lnTo>
                  <a:lnTo>
                    <a:pt x="136" y="60"/>
                  </a:lnTo>
                  <a:lnTo>
                    <a:pt x="131" y="56"/>
                  </a:lnTo>
                  <a:lnTo>
                    <a:pt x="130" y="53"/>
                  </a:lnTo>
                  <a:lnTo>
                    <a:pt x="127" y="50"/>
                  </a:lnTo>
                  <a:lnTo>
                    <a:pt x="125" y="49"/>
                  </a:lnTo>
                  <a:lnTo>
                    <a:pt x="123" y="45"/>
                  </a:lnTo>
                  <a:lnTo>
                    <a:pt x="123" y="44"/>
                  </a:lnTo>
                  <a:lnTo>
                    <a:pt x="123" y="41"/>
                  </a:lnTo>
                  <a:lnTo>
                    <a:pt x="122" y="41"/>
                  </a:lnTo>
                  <a:lnTo>
                    <a:pt x="119" y="36"/>
                  </a:lnTo>
                  <a:lnTo>
                    <a:pt x="119" y="34"/>
                  </a:lnTo>
                  <a:lnTo>
                    <a:pt x="117" y="34"/>
                  </a:lnTo>
                  <a:lnTo>
                    <a:pt x="117" y="33"/>
                  </a:lnTo>
                  <a:lnTo>
                    <a:pt x="116" y="28"/>
                  </a:lnTo>
                  <a:lnTo>
                    <a:pt x="114" y="27"/>
                  </a:lnTo>
                  <a:lnTo>
                    <a:pt x="112" y="27"/>
                  </a:lnTo>
                  <a:lnTo>
                    <a:pt x="114" y="28"/>
                  </a:lnTo>
                  <a:lnTo>
                    <a:pt x="112" y="30"/>
                  </a:lnTo>
                  <a:lnTo>
                    <a:pt x="111" y="31"/>
                  </a:lnTo>
                  <a:lnTo>
                    <a:pt x="112" y="33"/>
                  </a:lnTo>
                  <a:lnTo>
                    <a:pt x="114" y="34"/>
                  </a:lnTo>
                  <a:lnTo>
                    <a:pt x="116" y="36"/>
                  </a:lnTo>
                  <a:lnTo>
                    <a:pt x="116" y="38"/>
                  </a:lnTo>
                  <a:lnTo>
                    <a:pt x="116" y="41"/>
                  </a:lnTo>
                  <a:lnTo>
                    <a:pt x="116" y="42"/>
                  </a:lnTo>
                  <a:lnTo>
                    <a:pt x="117" y="44"/>
                  </a:lnTo>
                  <a:lnTo>
                    <a:pt x="119" y="45"/>
                  </a:lnTo>
                  <a:lnTo>
                    <a:pt x="119" y="47"/>
                  </a:lnTo>
                  <a:lnTo>
                    <a:pt x="119" y="49"/>
                  </a:lnTo>
                  <a:lnTo>
                    <a:pt x="122" y="50"/>
                  </a:lnTo>
                  <a:lnTo>
                    <a:pt x="123" y="53"/>
                  </a:lnTo>
                  <a:lnTo>
                    <a:pt x="127" y="56"/>
                  </a:lnTo>
                  <a:lnTo>
                    <a:pt x="128" y="56"/>
                  </a:lnTo>
                  <a:lnTo>
                    <a:pt x="128" y="58"/>
                  </a:lnTo>
                  <a:lnTo>
                    <a:pt x="128" y="61"/>
                  </a:lnTo>
                  <a:lnTo>
                    <a:pt x="128" y="63"/>
                  </a:lnTo>
                  <a:lnTo>
                    <a:pt x="130" y="66"/>
                  </a:lnTo>
                  <a:lnTo>
                    <a:pt x="131" y="67"/>
                  </a:lnTo>
                  <a:lnTo>
                    <a:pt x="133" y="67"/>
                  </a:lnTo>
                  <a:lnTo>
                    <a:pt x="133" y="69"/>
                  </a:lnTo>
                  <a:lnTo>
                    <a:pt x="134" y="72"/>
                  </a:lnTo>
                  <a:lnTo>
                    <a:pt x="134" y="77"/>
                  </a:lnTo>
                  <a:lnTo>
                    <a:pt x="136" y="79"/>
                  </a:lnTo>
                  <a:lnTo>
                    <a:pt x="141" y="88"/>
                  </a:lnTo>
                  <a:lnTo>
                    <a:pt x="144" y="93"/>
                  </a:lnTo>
                  <a:lnTo>
                    <a:pt x="146" y="96"/>
                  </a:lnTo>
                  <a:lnTo>
                    <a:pt x="147" y="101"/>
                  </a:lnTo>
                  <a:lnTo>
                    <a:pt x="152" y="112"/>
                  </a:lnTo>
                  <a:lnTo>
                    <a:pt x="155" y="115"/>
                  </a:lnTo>
                  <a:lnTo>
                    <a:pt x="157" y="116"/>
                  </a:lnTo>
                  <a:lnTo>
                    <a:pt x="158" y="118"/>
                  </a:lnTo>
                  <a:lnTo>
                    <a:pt x="161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8" y="119"/>
                  </a:lnTo>
                  <a:lnTo>
                    <a:pt x="157" y="121"/>
                  </a:lnTo>
                  <a:lnTo>
                    <a:pt x="157" y="121"/>
                  </a:lnTo>
                  <a:lnTo>
                    <a:pt x="157" y="127"/>
                  </a:lnTo>
                  <a:lnTo>
                    <a:pt x="158" y="129"/>
                  </a:lnTo>
                  <a:lnTo>
                    <a:pt x="160" y="134"/>
                  </a:lnTo>
                  <a:lnTo>
                    <a:pt x="161" y="135"/>
                  </a:lnTo>
                  <a:lnTo>
                    <a:pt x="161" y="137"/>
                  </a:lnTo>
                  <a:lnTo>
                    <a:pt x="163" y="137"/>
                  </a:lnTo>
                  <a:lnTo>
                    <a:pt x="168" y="138"/>
                  </a:lnTo>
                  <a:lnTo>
                    <a:pt x="171" y="143"/>
                  </a:lnTo>
                  <a:lnTo>
                    <a:pt x="175" y="146"/>
                  </a:lnTo>
                  <a:lnTo>
                    <a:pt x="177" y="148"/>
                  </a:lnTo>
                  <a:lnTo>
                    <a:pt x="177" y="148"/>
                  </a:lnTo>
                  <a:lnTo>
                    <a:pt x="149" y="148"/>
                  </a:lnTo>
                  <a:lnTo>
                    <a:pt x="144" y="148"/>
                  </a:lnTo>
                  <a:lnTo>
                    <a:pt x="98" y="148"/>
                  </a:lnTo>
                  <a:lnTo>
                    <a:pt x="98" y="148"/>
                  </a:lnTo>
                  <a:lnTo>
                    <a:pt x="98" y="146"/>
                  </a:lnTo>
                  <a:lnTo>
                    <a:pt x="98" y="146"/>
                  </a:lnTo>
                  <a:lnTo>
                    <a:pt x="98" y="145"/>
                  </a:lnTo>
                  <a:lnTo>
                    <a:pt x="97" y="146"/>
                  </a:lnTo>
                  <a:lnTo>
                    <a:pt x="95" y="148"/>
                  </a:lnTo>
                  <a:lnTo>
                    <a:pt x="95" y="148"/>
                  </a:lnTo>
                  <a:lnTo>
                    <a:pt x="60" y="148"/>
                  </a:lnTo>
                  <a:lnTo>
                    <a:pt x="54" y="148"/>
                  </a:lnTo>
                  <a:lnTo>
                    <a:pt x="16" y="148"/>
                  </a:lnTo>
                  <a:lnTo>
                    <a:pt x="10" y="148"/>
                  </a:lnTo>
                  <a:lnTo>
                    <a:pt x="5" y="14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4" y="36"/>
                  </a:lnTo>
                  <a:lnTo>
                    <a:pt x="4" y="33"/>
                  </a:lnTo>
                  <a:lnTo>
                    <a:pt x="2" y="28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4" y="19"/>
                  </a:lnTo>
                  <a:lnTo>
                    <a:pt x="4" y="17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4" y="11"/>
                  </a:lnTo>
                  <a:lnTo>
                    <a:pt x="4" y="9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3"/>
                  </a:lnTo>
                  <a:lnTo>
                    <a:pt x="5" y="1"/>
                  </a:lnTo>
                  <a:lnTo>
                    <a:pt x="7" y="1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19" name="Freeform 286">
              <a:extLst>
                <a:ext uri="{FF2B5EF4-FFF2-40B4-BE49-F238E27FC236}">
                  <a16:creationId xmlns:a16="http://schemas.microsoft.com/office/drawing/2014/main" id="{78EB6B35-4CE7-4C8A-BA4C-55E80A41DA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78998" y="2509585"/>
              <a:ext cx="179328" cy="85766"/>
            </a:xfrm>
            <a:custGeom>
              <a:avLst/>
              <a:gdLst>
                <a:gd name="T0" fmla="*/ 13 w 92"/>
                <a:gd name="T1" fmla="*/ 22 h 44"/>
                <a:gd name="T2" fmla="*/ 23 w 92"/>
                <a:gd name="T3" fmla="*/ 25 h 44"/>
                <a:gd name="T4" fmla="*/ 16 w 92"/>
                <a:gd name="T5" fmla="*/ 27 h 44"/>
                <a:gd name="T6" fmla="*/ 10 w 92"/>
                <a:gd name="T7" fmla="*/ 30 h 44"/>
                <a:gd name="T8" fmla="*/ 5 w 92"/>
                <a:gd name="T9" fmla="*/ 35 h 44"/>
                <a:gd name="T10" fmla="*/ 2 w 92"/>
                <a:gd name="T11" fmla="*/ 35 h 44"/>
                <a:gd name="T12" fmla="*/ 4 w 92"/>
                <a:gd name="T13" fmla="*/ 30 h 44"/>
                <a:gd name="T14" fmla="*/ 2 w 92"/>
                <a:gd name="T15" fmla="*/ 27 h 44"/>
                <a:gd name="T16" fmla="*/ 2 w 92"/>
                <a:gd name="T17" fmla="*/ 23 h 44"/>
                <a:gd name="T18" fmla="*/ 5 w 92"/>
                <a:gd name="T19" fmla="*/ 23 h 44"/>
                <a:gd name="T20" fmla="*/ 10 w 92"/>
                <a:gd name="T21" fmla="*/ 20 h 44"/>
                <a:gd name="T22" fmla="*/ 23 w 92"/>
                <a:gd name="T23" fmla="*/ 22 h 44"/>
                <a:gd name="T24" fmla="*/ 19 w 92"/>
                <a:gd name="T25" fmla="*/ 20 h 44"/>
                <a:gd name="T26" fmla="*/ 13 w 92"/>
                <a:gd name="T27" fmla="*/ 12 h 44"/>
                <a:gd name="T28" fmla="*/ 16 w 92"/>
                <a:gd name="T29" fmla="*/ 17 h 44"/>
                <a:gd name="T30" fmla="*/ 13 w 92"/>
                <a:gd name="T31" fmla="*/ 19 h 44"/>
                <a:gd name="T32" fmla="*/ 8 w 92"/>
                <a:gd name="T33" fmla="*/ 16 h 44"/>
                <a:gd name="T34" fmla="*/ 10 w 92"/>
                <a:gd name="T35" fmla="*/ 14 h 44"/>
                <a:gd name="T36" fmla="*/ 54 w 92"/>
                <a:gd name="T37" fmla="*/ 0 h 44"/>
                <a:gd name="T38" fmla="*/ 70 w 92"/>
                <a:gd name="T39" fmla="*/ 1 h 44"/>
                <a:gd name="T40" fmla="*/ 89 w 92"/>
                <a:gd name="T41" fmla="*/ 5 h 44"/>
                <a:gd name="T42" fmla="*/ 92 w 92"/>
                <a:gd name="T43" fmla="*/ 5 h 44"/>
                <a:gd name="T44" fmla="*/ 90 w 92"/>
                <a:gd name="T45" fmla="*/ 6 h 44"/>
                <a:gd name="T46" fmla="*/ 87 w 92"/>
                <a:gd name="T47" fmla="*/ 9 h 44"/>
                <a:gd name="T48" fmla="*/ 79 w 92"/>
                <a:gd name="T49" fmla="*/ 12 h 44"/>
                <a:gd name="T50" fmla="*/ 78 w 92"/>
                <a:gd name="T51" fmla="*/ 20 h 44"/>
                <a:gd name="T52" fmla="*/ 82 w 92"/>
                <a:gd name="T53" fmla="*/ 30 h 44"/>
                <a:gd name="T54" fmla="*/ 84 w 92"/>
                <a:gd name="T55" fmla="*/ 35 h 44"/>
                <a:gd name="T56" fmla="*/ 86 w 92"/>
                <a:gd name="T57" fmla="*/ 36 h 44"/>
                <a:gd name="T58" fmla="*/ 82 w 92"/>
                <a:gd name="T59" fmla="*/ 39 h 44"/>
                <a:gd name="T60" fmla="*/ 81 w 92"/>
                <a:gd name="T61" fmla="*/ 44 h 44"/>
                <a:gd name="T62" fmla="*/ 76 w 92"/>
                <a:gd name="T63" fmla="*/ 42 h 44"/>
                <a:gd name="T64" fmla="*/ 68 w 92"/>
                <a:gd name="T65" fmla="*/ 44 h 44"/>
                <a:gd name="T66" fmla="*/ 60 w 92"/>
                <a:gd name="T67" fmla="*/ 39 h 44"/>
                <a:gd name="T68" fmla="*/ 57 w 92"/>
                <a:gd name="T69" fmla="*/ 36 h 44"/>
                <a:gd name="T70" fmla="*/ 51 w 92"/>
                <a:gd name="T71" fmla="*/ 33 h 44"/>
                <a:gd name="T72" fmla="*/ 49 w 92"/>
                <a:gd name="T73" fmla="*/ 35 h 44"/>
                <a:gd name="T74" fmla="*/ 45 w 92"/>
                <a:gd name="T75" fmla="*/ 35 h 44"/>
                <a:gd name="T76" fmla="*/ 37 w 92"/>
                <a:gd name="T77" fmla="*/ 36 h 44"/>
                <a:gd name="T78" fmla="*/ 40 w 92"/>
                <a:gd name="T79" fmla="*/ 28 h 44"/>
                <a:gd name="T80" fmla="*/ 37 w 92"/>
                <a:gd name="T81" fmla="*/ 27 h 44"/>
                <a:gd name="T82" fmla="*/ 32 w 92"/>
                <a:gd name="T83" fmla="*/ 28 h 44"/>
                <a:gd name="T84" fmla="*/ 26 w 92"/>
                <a:gd name="T85" fmla="*/ 22 h 44"/>
                <a:gd name="T86" fmla="*/ 27 w 92"/>
                <a:gd name="T87" fmla="*/ 17 h 44"/>
                <a:gd name="T88" fmla="*/ 24 w 92"/>
                <a:gd name="T89" fmla="*/ 14 h 44"/>
                <a:gd name="T90" fmla="*/ 24 w 92"/>
                <a:gd name="T91" fmla="*/ 11 h 44"/>
                <a:gd name="T92" fmla="*/ 29 w 92"/>
                <a:gd name="T93" fmla="*/ 8 h 44"/>
                <a:gd name="T94" fmla="*/ 37 w 92"/>
                <a:gd name="T95" fmla="*/ 3 h 44"/>
                <a:gd name="T96" fmla="*/ 54 w 92"/>
                <a:gd name="T97" fmla="*/ 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2" h="44">
                  <a:moveTo>
                    <a:pt x="10" y="20"/>
                  </a:moveTo>
                  <a:lnTo>
                    <a:pt x="11" y="20"/>
                  </a:lnTo>
                  <a:lnTo>
                    <a:pt x="13" y="22"/>
                  </a:lnTo>
                  <a:lnTo>
                    <a:pt x="13" y="22"/>
                  </a:lnTo>
                  <a:lnTo>
                    <a:pt x="15" y="20"/>
                  </a:lnTo>
                  <a:lnTo>
                    <a:pt x="16" y="22"/>
                  </a:lnTo>
                  <a:lnTo>
                    <a:pt x="21" y="23"/>
                  </a:lnTo>
                  <a:lnTo>
                    <a:pt x="23" y="25"/>
                  </a:lnTo>
                  <a:lnTo>
                    <a:pt x="19" y="25"/>
                  </a:lnTo>
                  <a:lnTo>
                    <a:pt x="18" y="25"/>
                  </a:lnTo>
                  <a:lnTo>
                    <a:pt x="18" y="27"/>
                  </a:lnTo>
                  <a:lnTo>
                    <a:pt x="16" y="27"/>
                  </a:lnTo>
                  <a:lnTo>
                    <a:pt x="16" y="28"/>
                  </a:lnTo>
                  <a:lnTo>
                    <a:pt x="13" y="28"/>
                  </a:lnTo>
                  <a:lnTo>
                    <a:pt x="13" y="30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7" y="31"/>
                  </a:lnTo>
                  <a:lnTo>
                    <a:pt x="7" y="33"/>
                  </a:lnTo>
                  <a:lnTo>
                    <a:pt x="5" y="35"/>
                  </a:lnTo>
                  <a:lnTo>
                    <a:pt x="4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5" y="31"/>
                  </a:lnTo>
                  <a:lnTo>
                    <a:pt x="5" y="31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2" y="27"/>
                  </a:lnTo>
                  <a:lnTo>
                    <a:pt x="0" y="23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5" y="23"/>
                  </a:lnTo>
                  <a:lnTo>
                    <a:pt x="7" y="23"/>
                  </a:lnTo>
                  <a:lnTo>
                    <a:pt x="7" y="22"/>
                  </a:lnTo>
                  <a:lnTo>
                    <a:pt x="10" y="22"/>
                  </a:lnTo>
                  <a:lnTo>
                    <a:pt x="10" y="20"/>
                  </a:lnTo>
                  <a:close/>
                  <a:moveTo>
                    <a:pt x="19" y="20"/>
                  </a:moveTo>
                  <a:lnTo>
                    <a:pt x="23" y="20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1" y="22"/>
                  </a:lnTo>
                  <a:lnTo>
                    <a:pt x="18" y="22"/>
                  </a:lnTo>
                  <a:lnTo>
                    <a:pt x="19" y="20"/>
                  </a:lnTo>
                  <a:lnTo>
                    <a:pt x="19" y="20"/>
                  </a:lnTo>
                  <a:close/>
                  <a:moveTo>
                    <a:pt x="11" y="11"/>
                  </a:moveTo>
                  <a:lnTo>
                    <a:pt x="13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16" y="12"/>
                  </a:lnTo>
                  <a:lnTo>
                    <a:pt x="16" y="14"/>
                  </a:lnTo>
                  <a:lnTo>
                    <a:pt x="18" y="17"/>
                  </a:lnTo>
                  <a:lnTo>
                    <a:pt x="16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5" y="17"/>
                  </a:lnTo>
                  <a:lnTo>
                    <a:pt x="13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  <a:lnTo>
                    <a:pt x="4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1" y="11"/>
                  </a:lnTo>
                  <a:lnTo>
                    <a:pt x="11" y="11"/>
                  </a:lnTo>
                  <a:close/>
                  <a:moveTo>
                    <a:pt x="54" y="0"/>
                  </a:moveTo>
                  <a:lnTo>
                    <a:pt x="56" y="0"/>
                  </a:lnTo>
                  <a:lnTo>
                    <a:pt x="57" y="0"/>
                  </a:lnTo>
                  <a:lnTo>
                    <a:pt x="67" y="1"/>
                  </a:lnTo>
                  <a:lnTo>
                    <a:pt x="70" y="1"/>
                  </a:lnTo>
                  <a:lnTo>
                    <a:pt x="73" y="3"/>
                  </a:lnTo>
                  <a:lnTo>
                    <a:pt x="75" y="3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2" y="5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89" y="6"/>
                  </a:lnTo>
                  <a:lnTo>
                    <a:pt x="89" y="8"/>
                  </a:lnTo>
                  <a:lnTo>
                    <a:pt x="87" y="9"/>
                  </a:lnTo>
                  <a:lnTo>
                    <a:pt x="86" y="12"/>
                  </a:lnTo>
                  <a:lnTo>
                    <a:pt x="84" y="14"/>
                  </a:lnTo>
                  <a:lnTo>
                    <a:pt x="82" y="12"/>
                  </a:lnTo>
                  <a:lnTo>
                    <a:pt x="79" y="12"/>
                  </a:lnTo>
                  <a:lnTo>
                    <a:pt x="76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8" y="20"/>
                  </a:lnTo>
                  <a:lnTo>
                    <a:pt x="78" y="25"/>
                  </a:lnTo>
                  <a:lnTo>
                    <a:pt x="79" y="25"/>
                  </a:lnTo>
                  <a:lnTo>
                    <a:pt x="81" y="28"/>
                  </a:lnTo>
                  <a:lnTo>
                    <a:pt x="82" y="30"/>
                  </a:lnTo>
                  <a:lnTo>
                    <a:pt x="82" y="30"/>
                  </a:lnTo>
                  <a:lnTo>
                    <a:pt x="84" y="35"/>
                  </a:lnTo>
                  <a:lnTo>
                    <a:pt x="84" y="33"/>
                  </a:lnTo>
                  <a:lnTo>
                    <a:pt x="84" y="35"/>
                  </a:lnTo>
                  <a:lnTo>
                    <a:pt x="84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6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2" y="38"/>
                  </a:lnTo>
                  <a:lnTo>
                    <a:pt x="82" y="39"/>
                  </a:lnTo>
                  <a:lnTo>
                    <a:pt x="82" y="39"/>
                  </a:lnTo>
                  <a:lnTo>
                    <a:pt x="81" y="41"/>
                  </a:lnTo>
                  <a:lnTo>
                    <a:pt x="81" y="42"/>
                  </a:lnTo>
                  <a:lnTo>
                    <a:pt x="81" y="44"/>
                  </a:lnTo>
                  <a:lnTo>
                    <a:pt x="81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6" y="42"/>
                  </a:lnTo>
                  <a:lnTo>
                    <a:pt x="75" y="42"/>
                  </a:lnTo>
                  <a:lnTo>
                    <a:pt x="73" y="42"/>
                  </a:lnTo>
                  <a:lnTo>
                    <a:pt x="73" y="42"/>
                  </a:lnTo>
                  <a:lnTo>
                    <a:pt x="68" y="44"/>
                  </a:lnTo>
                  <a:lnTo>
                    <a:pt x="67" y="44"/>
                  </a:lnTo>
                  <a:lnTo>
                    <a:pt x="65" y="42"/>
                  </a:lnTo>
                  <a:lnTo>
                    <a:pt x="64" y="41"/>
                  </a:lnTo>
                  <a:lnTo>
                    <a:pt x="60" y="39"/>
                  </a:lnTo>
                  <a:lnTo>
                    <a:pt x="60" y="38"/>
                  </a:lnTo>
                  <a:lnTo>
                    <a:pt x="60" y="38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6" y="36"/>
                  </a:lnTo>
                  <a:lnTo>
                    <a:pt x="54" y="35"/>
                  </a:lnTo>
                  <a:lnTo>
                    <a:pt x="51" y="33"/>
                  </a:lnTo>
                  <a:lnTo>
                    <a:pt x="51" y="33"/>
                  </a:lnTo>
                  <a:lnTo>
                    <a:pt x="49" y="33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5"/>
                  </a:lnTo>
                  <a:lnTo>
                    <a:pt x="49" y="33"/>
                  </a:lnTo>
                  <a:lnTo>
                    <a:pt x="48" y="33"/>
                  </a:lnTo>
                  <a:lnTo>
                    <a:pt x="45" y="35"/>
                  </a:lnTo>
                  <a:lnTo>
                    <a:pt x="45" y="35"/>
                  </a:lnTo>
                  <a:lnTo>
                    <a:pt x="43" y="35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7" y="36"/>
                  </a:lnTo>
                  <a:lnTo>
                    <a:pt x="38" y="31"/>
                  </a:lnTo>
                  <a:lnTo>
                    <a:pt x="38" y="28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37" y="27"/>
                  </a:lnTo>
                  <a:lnTo>
                    <a:pt x="37" y="27"/>
                  </a:lnTo>
                  <a:lnTo>
                    <a:pt x="35" y="27"/>
                  </a:lnTo>
                  <a:lnTo>
                    <a:pt x="35" y="28"/>
                  </a:lnTo>
                  <a:lnTo>
                    <a:pt x="34" y="28"/>
                  </a:lnTo>
                  <a:lnTo>
                    <a:pt x="32" y="28"/>
                  </a:lnTo>
                  <a:lnTo>
                    <a:pt x="29" y="27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6" y="19"/>
                  </a:lnTo>
                  <a:lnTo>
                    <a:pt x="27" y="19"/>
                  </a:lnTo>
                  <a:lnTo>
                    <a:pt x="27" y="17"/>
                  </a:lnTo>
                  <a:lnTo>
                    <a:pt x="26" y="17"/>
                  </a:lnTo>
                  <a:lnTo>
                    <a:pt x="24" y="17"/>
                  </a:lnTo>
                  <a:lnTo>
                    <a:pt x="24" y="17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4" y="11"/>
                  </a:lnTo>
                  <a:lnTo>
                    <a:pt x="24" y="11"/>
                  </a:lnTo>
                  <a:lnTo>
                    <a:pt x="24" y="9"/>
                  </a:lnTo>
                  <a:lnTo>
                    <a:pt x="27" y="8"/>
                  </a:lnTo>
                  <a:lnTo>
                    <a:pt x="29" y="8"/>
                  </a:lnTo>
                  <a:lnTo>
                    <a:pt x="34" y="6"/>
                  </a:lnTo>
                  <a:lnTo>
                    <a:pt x="32" y="5"/>
                  </a:lnTo>
                  <a:lnTo>
                    <a:pt x="34" y="5"/>
                  </a:lnTo>
                  <a:lnTo>
                    <a:pt x="37" y="3"/>
                  </a:lnTo>
                  <a:lnTo>
                    <a:pt x="40" y="3"/>
                  </a:lnTo>
                  <a:lnTo>
                    <a:pt x="45" y="1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0" name="Freeform 287">
              <a:extLst>
                <a:ext uri="{FF2B5EF4-FFF2-40B4-BE49-F238E27FC236}">
                  <a16:creationId xmlns:a16="http://schemas.microsoft.com/office/drawing/2014/main" id="{C6A4A959-8440-453C-9352-6C32C3B396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84225" y="4376939"/>
              <a:ext cx="460016" cy="181278"/>
            </a:xfrm>
            <a:custGeom>
              <a:avLst/>
              <a:gdLst>
                <a:gd name="T0" fmla="*/ 167 w 236"/>
                <a:gd name="T1" fmla="*/ 61 h 93"/>
                <a:gd name="T2" fmla="*/ 164 w 236"/>
                <a:gd name="T3" fmla="*/ 61 h 93"/>
                <a:gd name="T4" fmla="*/ 17 w 236"/>
                <a:gd name="T5" fmla="*/ 39 h 93"/>
                <a:gd name="T6" fmla="*/ 33 w 236"/>
                <a:gd name="T7" fmla="*/ 30 h 93"/>
                <a:gd name="T8" fmla="*/ 31 w 236"/>
                <a:gd name="T9" fmla="*/ 33 h 93"/>
                <a:gd name="T10" fmla="*/ 29 w 236"/>
                <a:gd name="T11" fmla="*/ 31 h 93"/>
                <a:gd name="T12" fmla="*/ 18 w 236"/>
                <a:gd name="T13" fmla="*/ 31 h 93"/>
                <a:gd name="T14" fmla="*/ 15 w 236"/>
                <a:gd name="T15" fmla="*/ 28 h 93"/>
                <a:gd name="T16" fmla="*/ 1 w 236"/>
                <a:gd name="T17" fmla="*/ 27 h 93"/>
                <a:gd name="T18" fmla="*/ 12 w 236"/>
                <a:gd name="T19" fmla="*/ 23 h 93"/>
                <a:gd name="T20" fmla="*/ 11 w 236"/>
                <a:gd name="T21" fmla="*/ 25 h 93"/>
                <a:gd name="T22" fmla="*/ 6 w 236"/>
                <a:gd name="T23" fmla="*/ 20 h 93"/>
                <a:gd name="T24" fmla="*/ 11 w 236"/>
                <a:gd name="T25" fmla="*/ 30 h 93"/>
                <a:gd name="T26" fmla="*/ 1 w 236"/>
                <a:gd name="T27" fmla="*/ 33 h 93"/>
                <a:gd name="T28" fmla="*/ 6 w 236"/>
                <a:gd name="T29" fmla="*/ 28 h 93"/>
                <a:gd name="T30" fmla="*/ 0 w 236"/>
                <a:gd name="T31" fmla="*/ 20 h 93"/>
                <a:gd name="T32" fmla="*/ 182 w 236"/>
                <a:gd name="T33" fmla="*/ 3 h 93"/>
                <a:gd name="T34" fmla="*/ 184 w 236"/>
                <a:gd name="T35" fmla="*/ 0 h 93"/>
                <a:gd name="T36" fmla="*/ 193 w 236"/>
                <a:gd name="T37" fmla="*/ 6 h 93"/>
                <a:gd name="T38" fmla="*/ 201 w 236"/>
                <a:gd name="T39" fmla="*/ 11 h 93"/>
                <a:gd name="T40" fmla="*/ 206 w 236"/>
                <a:gd name="T41" fmla="*/ 16 h 93"/>
                <a:gd name="T42" fmla="*/ 214 w 236"/>
                <a:gd name="T43" fmla="*/ 17 h 93"/>
                <a:gd name="T44" fmla="*/ 219 w 236"/>
                <a:gd name="T45" fmla="*/ 17 h 93"/>
                <a:gd name="T46" fmla="*/ 223 w 236"/>
                <a:gd name="T47" fmla="*/ 16 h 93"/>
                <a:gd name="T48" fmla="*/ 233 w 236"/>
                <a:gd name="T49" fmla="*/ 20 h 93"/>
                <a:gd name="T50" fmla="*/ 230 w 236"/>
                <a:gd name="T51" fmla="*/ 22 h 93"/>
                <a:gd name="T52" fmla="*/ 234 w 236"/>
                <a:gd name="T53" fmla="*/ 28 h 93"/>
                <a:gd name="T54" fmla="*/ 236 w 236"/>
                <a:gd name="T55" fmla="*/ 34 h 93"/>
                <a:gd name="T56" fmla="*/ 233 w 236"/>
                <a:gd name="T57" fmla="*/ 36 h 93"/>
                <a:gd name="T58" fmla="*/ 223 w 236"/>
                <a:gd name="T59" fmla="*/ 50 h 93"/>
                <a:gd name="T60" fmla="*/ 208 w 236"/>
                <a:gd name="T61" fmla="*/ 60 h 93"/>
                <a:gd name="T62" fmla="*/ 195 w 236"/>
                <a:gd name="T63" fmla="*/ 66 h 93"/>
                <a:gd name="T64" fmla="*/ 193 w 236"/>
                <a:gd name="T65" fmla="*/ 71 h 93"/>
                <a:gd name="T66" fmla="*/ 192 w 236"/>
                <a:gd name="T67" fmla="*/ 69 h 93"/>
                <a:gd name="T68" fmla="*/ 190 w 236"/>
                <a:gd name="T69" fmla="*/ 74 h 93"/>
                <a:gd name="T70" fmla="*/ 187 w 236"/>
                <a:gd name="T71" fmla="*/ 80 h 93"/>
                <a:gd name="T72" fmla="*/ 187 w 236"/>
                <a:gd name="T73" fmla="*/ 85 h 93"/>
                <a:gd name="T74" fmla="*/ 182 w 236"/>
                <a:gd name="T75" fmla="*/ 90 h 93"/>
                <a:gd name="T76" fmla="*/ 179 w 236"/>
                <a:gd name="T77" fmla="*/ 91 h 93"/>
                <a:gd name="T78" fmla="*/ 175 w 236"/>
                <a:gd name="T79" fmla="*/ 85 h 93"/>
                <a:gd name="T80" fmla="*/ 168 w 236"/>
                <a:gd name="T81" fmla="*/ 83 h 93"/>
                <a:gd name="T82" fmla="*/ 162 w 236"/>
                <a:gd name="T83" fmla="*/ 85 h 93"/>
                <a:gd name="T84" fmla="*/ 160 w 236"/>
                <a:gd name="T85" fmla="*/ 80 h 93"/>
                <a:gd name="T86" fmla="*/ 162 w 236"/>
                <a:gd name="T87" fmla="*/ 79 h 93"/>
                <a:gd name="T88" fmla="*/ 164 w 236"/>
                <a:gd name="T89" fmla="*/ 75 h 93"/>
                <a:gd name="T90" fmla="*/ 164 w 236"/>
                <a:gd name="T91" fmla="*/ 71 h 93"/>
                <a:gd name="T92" fmla="*/ 164 w 236"/>
                <a:gd name="T93" fmla="*/ 69 h 93"/>
                <a:gd name="T94" fmla="*/ 170 w 236"/>
                <a:gd name="T95" fmla="*/ 60 h 93"/>
                <a:gd name="T96" fmla="*/ 170 w 236"/>
                <a:gd name="T97" fmla="*/ 50 h 93"/>
                <a:gd name="T98" fmla="*/ 167 w 236"/>
                <a:gd name="T99" fmla="*/ 53 h 93"/>
                <a:gd name="T100" fmla="*/ 162 w 236"/>
                <a:gd name="T101" fmla="*/ 58 h 93"/>
                <a:gd name="T102" fmla="*/ 154 w 236"/>
                <a:gd name="T103" fmla="*/ 52 h 93"/>
                <a:gd name="T104" fmla="*/ 156 w 236"/>
                <a:gd name="T105" fmla="*/ 41 h 93"/>
                <a:gd name="T106" fmla="*/ 160 w 236"/>
                <a:gd name="T107" fmla="*/ 30 h 93"/>
                <a:gd name="T108" fmla="*/ 160 w 236"/>
                <a:gd name="T109" fmla="*/ 25 h 93"/>
                <a:gd name="T110" fmla="*/ 167 w 236"/>
                <a:gd name="T111" fmla="*/ 12 h 93"/>
                <a:gd name="T112" fmla="*/ 173 w 236"/>
                <a:gd name="T113" fmla="*/ 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6" h="93">
                  <a:moveTo>
                    <a:pt x="167" y="58"/>
                  </a:moveTo>
                  <a:lnTo>
                    <a:pt x="167" y="58"/>
                  </a:lnTo>
                  <a:lnTo>
                    <a:pt x="168" y="60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5" y="63"/>
                  </a:lnTo>
                  <a:lnTo>
                    <a:pt x="165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3"/>
                  </a:lnTo>
                  <a:lnTo>
                    <a:pt x="164" y="61"/>
                  </a:lnTo>
                  <a:lnTo>
                    <a:pt x="164" y="60"/>
                  </a:lnTo>
                  <a:lnTo>
                    <a:pt x="165" y="60"/>
                  </a:lnTo>
                  <a:lnTo>
                    <a:pt x="167" y="58"/>
                  </a:lnTo>
                  <a:close/>
                  <a:moveTo>
                    <a:pt x="15" y="38"/>
                  </a:moveTo>
                  <a:lnTo>
                    <a:pt x="17" y="38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7" y="39"/>
                  </a:lnTo>
                  <a:lnTo>
                    <a:pt x="15" y="39"/>
                  </a:lnTo>
                  <a:lnTo>
                    <a:pt x="15" y="39"/>
                  </a:lnTo>
                  <a:lnTo>
                    <a:pt x="15" y="38"/>
                  </a:lnTo>
                  <a:close/>
                  <a:moveTo>
                    <a:pt x="33" y="30"/>
                  </a:moveTo>
                  <a:lnTo>
                    <a:pt x="33" y="30"/>
                  </a:lnTo>
                  <a:lnTo>
                    <a:pt x="33" y="30"/>
                  </a:lnTo>
                  <a:lnTo>
                    <a:pt x="34" y="31"/>
                  </a:lnTo>
                  <a:lnTo>
                    <a:pt x="33" y="31"/>
                  </a:lnTo>
                  <a:lnTo>
                    <a:pt x="33" y="33"/>
                  </a:lnTo>
                  <a:lnTo>
                    <a:pt x="31" y="33"/>
                  </a:lnTo>
                  <a:lnTo>
                    <a:pt x="29" y="34"/>
                  </a:lnTo>
                  <a:lnTo>
                    <a:pt x="29" y="34"/>
                  </a:lnTo>
                  <a:lnTo>
                    <a:pt x="28" y="33"/>
                  </a:lnTo>
                  <a:lnTo>
                    <a:pt x="28" y="33"/>
                  </a:lnTo>
                  <a:lnTo>
                    <a:pt x="29" y="33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3" y="30"/>
                  </a:lnTo>
                  <a:close/>
                  <a:moveTo>
                    <a:pt x="18" y="27"/>
                  </a:moveTo>
                  <a:lnTo>
                    <a:pt x="20" y="28"/>
                  </a:lnTo>
                  <a:lnTo>
                    <a:pt x="20" y="30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8" y="31"/>
                  </a:lnTo>
                  <a:lnTo>
                    <a:pt x="17" y="31"/>
                  </a:lnTo>
                  <a:lnTo>
                    <a:pt x="15" y="30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8" y="27"/>
                  </a:lnTo>
                  <a:close/>
                  <a:moveTo>
                    <a:pt x="1" y="23"/>
                  </a:moveTo>
                  <a:lnTo>
                    <a:pt x="3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3"/>
                  </a:lnTo>
                  <a:close/>
                  <a:moveTo>
                    <a:pt x="12" y="23"/>
                  </a:moveTo>
                  <a:lnTo>
                    <a:pt x="14" y="23"/>
                  </a:lnTo>
                  <a:lnTo>
                    <a:pt x="15" y="25"/>
                  </a:lnTo>
                  <a:lnTo>
                    <a:pt x="14" y="25"/>
                  </a:lnTo>
                  <a:lnTo>
                    <a:pt x="14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2" y="23"/>
                  </a:lnTo>
                  <a:close/>
                  <a:moveTo>
                    <a:pt x="3" y="19"/>
                  </a:moveTo>
                  <a:lnTo>
                    <a:pt x="4" y="19"/>
                  </a:lnTo>
                  <a:lnTo>
                    <a:pt x="4" y="20"/>
                  </a:lnTo>
                  <a:lnTo>
                    <a:pt x="6" y="20"/>
                  </a:lnTo>
                  <a:lnTo>
                    <a:pt x="6" y="23"/>
                  </a:lnTo>
                  <a:lnTo>
                    <a:pt x="9" y="27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30"/>
                  </a:lnTo>
                  <a:lnTo>
                    <a:pt x="11" y="31"/>
                  </a:lnTo>
                  <a:lnTo>
                    <a:pt x="9" y="34"/>
                  </a:lnTo>
                  <a:lnTo>
                    <a:pt x="6" y="34"/>
                  </a:lnTo>
                  <a:lnTo>
                    <a:pt x="3" y="34"/>
                  </a:lnTo>
                  <a:lnTo>
                    <a:pt x="3" y="34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1" y="31"/>
                  </a:lnTo>
                  <a:lnTo>
                    <a:pt x="3" y="30"/>
                  </a:lnTo>
                  <a:lnTo>
                    <a:pt x="6" y="30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4" y="25"/>
                  </a:lnTo>
                  <a:lnTo>
                    <a:pt x="3" y="25"/>
                  </a:lnTo>
                  <a:lnTo>
                    <a:pt x="3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3" y="19"/>
                  </a:lnTo>
                  <a:close/>
                  <a:moveTo>
                    <a:pt x="182" y="1"/>
                  </a:moveTo>
                  <a:lnTo>
                    <a:pt x="182" y="3"/>
                  </a:lnTo>
                  <a:lnTo>
                    <a:pt x="182" y="3"/>
                  </a:lnTo>
                  <a:lnTo>
                    <a:pt x="182" y="1"/>
                  </a:lnTo>
                  <a:lnTo>
                    <a:pt x="182" y="1"/>
                  </a:lnTo>
                  <a:lnTo>
                    <a:pt x="182" y="1"/>
                  </a:lnTo>
                  <a:close/>
                  <a:moveTo>
                    <a:pt x="184" y="0"/>
                  </a:moveTo>
                  <a:lnTo>
                    <a:pt x="184" y="0"/>
                  </a:lnTo>
                  <a:lnTo>
                    <a:pt x="186" y="1"/>
                  </a:lnTo>
                  <a:lnTo>
                    <a:pt x="186" y="1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2" y="6"/>
                  </a:lnTo>
                  <a:lnTo>
                    <a:pt x="193" y="6"/>
                  </a:lnTo>
                  <a:lnTo>
                    <a:pt x="195" y="8"/>
                  </a:lnTo>
                  <a:lnTo>
                    <a:pt x="198" y="9"/>
                  </a:lnTo>
                  <a:lnTo>
                    <a:pt x="200" y="8"/>
                  </a:lnTo>
                  <a:lnTo>
                    <a:pt x="201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3" y="11"/>
                  </a:lnTo>
                  <a:lnTo>
                    <a:pt x="203" y="11"/>
                  </a:lnTo>
                  <a:lnTo>
                    <a:pt x="205" y="11"/>
                  </a:lnTo>
                  <a:lnTo>
                    <a:pt x="205" y="14"/>
                  </a:lnTo>
                  <a:lnTo>
                    <a:pt x="205" y="14"/>
                  </a:lnTo>
                  <a:lnTo>
                    <a:pt x="206" y="16"/>
                  </a:lnTo>
                  <a:lnTo>
                    <a:pt x="208" y="16"/>
                  </a:lnTo>
                  <a:lnTo>
                    <a:pt x="209" y="16"/>
                  </a:lnTo>
                  <a:lnTo>
                    <a:pt x="211" y="16"/>
                  </a:lnTo>
                  <a:lnTo>
                    <a:pt x="212" y="17"/>
                  </a:lnTo>
                  <a:lnTo>
                    <a:pt x="212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4" y="17"/>
                  </a:lnTo>
                  <a:lnTo>
                    <a:pt x="216" y="17"/>
                  </a:lnTo>
                  <a:lnTo>
                    <a:pt x="217" y="17"/>
                  </a:lnTo>
                  <a:lnTo>
                    <a:pt x="219" y="17"/>
                  </a:lnTo>
                  <a:lnTo>
                    <a:pt x="219" y="17"/>
                  </a:lnTo>
                  <a:lnTo>
                    <a:pt x="219" y="16"/>
                  </a:lnTo>
                  <a:lnTo>
                    <a:pt x="219" y="16"/>
                  </a:lnTo>
                  <a:lnTo>
                    <a:pt x="220" y="14"/>
                  </a:lnTo>
                  <a:lnTo>
                    <a:pt x="220" y="14"/>
                  </a:lnTo>
                  <a:lnTo>
                    <a:pt x="222" y="14"/>
                  </a:lnTo>
                  <a:lnTo>
                    <a:pt x="223" y="16"/>
                  </a:lnTo>
                  <a:lnTo>
                    <a:pt x="225" y="16"/>
                  </a:lnTo>
                  <a:lnTo>
                    <a:pt x="225" y="17"/>
                  </a:lnTo>
                  <a:lnTo>
                    <a:pt x="227" y="19"/>
                  </a:lnTo>
                  <a:lnTo>
                    <a:pt x="228" y="19"/>
                  </a:lnTo>
                  <a:lnTo>
                    <a:pt x="231" y="19"/>
                  </a:lnTo>
                  <a:lnTo>
                    <a:pt x="233" y="20"/>
                  </a:lnTo>
                  <a:lnTo>
                    <a:pt x="236" y="22"/>
                  </a:lnTo>
                  <a:lnTo>
                    <a:pt x="234" y="22"/>
                  </a:lnTo>
                  <a:lnTo>
                    <a:pt x="234" y="22"/>
                  </a:lnTo>
                  <a:lnTo>
                    <a:pt x="233" y="22"/>
                  </a:lnTo>
                  <a:lnTo>
                    <a:pt x="231" y="22"/>
                  </a:lnTo>
                  <a:lnTo>
                    <a:pt x="230" y="22"/>
                  </a:lnTo>
                  <a:lnTo>
                    <a:pt x="230" y="22"/>
                  </a:lnTo>
                  <a:lnTo>
                    <a:pt x="231" y="23"/>
                  </a:lnTo>
                  <a:lnTo>
                    <a:pt x="233" y="23"/>
                  </a:lnTo>
                  <a:lnTo>
                    <a:pt x="233" y="25"/>
                  </a:lnTo>
                  <a:lnTo>
                    <a:pt x="233" y="27"/>
                  </a:lnTo>
                  <a:lnTo>
                    <a:pt x="234" y="28"/>
                  </a:lnTo>
                  <a:lnTo>
                    <a:pt x="236" y="28"/>
                  </a:lnTo>
                  <a:lnTo>
                    <a:pt x="236" y="28"/>
                  </a:lnTo>
                  <a:lnTo>
                    <a:pt x="236" y="30"/>
                  </a:lnTo>
                  <a:lnTo>
                    <a:pt x="236" y="31"/>
                  </a:lnTo>
                  <a:lnTo>
                    <a:pt x="236" y="34"/>
                  </a:lnTo>
                  <a:lnTo>
                    <a:pt x="236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4" y="34"/>
                  </a:lnTo>
                  <a:lnTo>
                    <a:pt x="233" y="33"/>
                  </a:lnTo>
                  <a:lnTo>
                    <a:pt x="233" y="34"/>
                  </a:lnTo>
                  <a:lnTo>
                    <a:pt x="233" y="36"/>
                  </a:lnTo>
                  <a:lnTo>
                    <a:pt x="233" y="39"/>
                  </a:lnTo>
                  <a:lnTo>
                    <a:pt x="231" y="42"/>
                  </a:lnTo>
                  <a:lnTo>
                    <a:pt x="230" y="44"/>
                  </a:lnTo>
                  <a:lnTo>
                    <a:pt x="228" y="45"/>
                  </a:lnTo>
                  <a:lnTo>
                    <a:pt x="227" y="47"/>
                  </a:lnTo>
                  <a:lnTo>
                    <a:pt x="223" y="50"/>
                  </a:lnTo>
                  <a:lnTo>
                    <a:pt x="222" y="52"/>
                  </a:lnTo>
                  <a:lnTo>
                    <a:pt x="220" y="53"/>
                  </a:lnTo>
                  <a:lnTo>
                    <a:pt x="217" y="55"/>
                  </a:lnTo>
                  <a:lnTo>
                    <a:pt x="216" y="56"/>
                  </a:lnTo>
                  <a:lnTo>
                    <a:pt x="212" y="58"/>
                  </a:lnTo>
                  <a:lnTo>
                    <a:pt x="208" y="60"/>
                  </a:lnTo>
                  <a:lnTo>
                    <a:pt x="206" y="61"/>
                  </a:lnTo>
                  <a:lnTo>
                    <a:pt x="203" y="61"/>
                  </a:lnTo>
                  <a:lnTo>
                    <a:pt x="201" y="63"/>
                  </a:lnTo>
                  <a:lnTo>
                    <a:pt x="198" y="63"/>
                  </a:lnTo>
                  <a:lnTo>
                    <a:pt x="197" y="64"/>
                  </a:lnTo>
                  <a:lnTo>
                    <a:pt x="195" y="66"/>
                  </a:lnTo>
                  <a:lnTo>
                    <a:pt x="195" y="68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69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3" y="71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2" y="69"/>
                  </a:lnTo>
                  <a:lnTo>
                    <a:pt x="190" y="72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90" y="74"/>
                  </a:lnTo>
                  <a:lnTo>
                    <a:pt x="189" y="75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7"/>
                  </a:lnTo>
                  <a:lnTo>
                    <a:pt x="189" y="79"/>
                  </a:lnTo>
                  <a:lnTo>
                    <a:pt x="187" y="80"/>
                  </a:lnTo>
                  <a:lnTo>
                    <a:pt x="187" y="82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7" y="83"/>
                  </a:lnTo>
                  <a:lnTo>
                    <a:pt x="187" y="85"/>
                  </a:lnTo>
                  <a:lnTo>
                    <a:pt x="187" y="85"/>
                  </a:lnTo>
                  <a:lnTo>
                    <a:pt x="186" y="86"/>
                  </a:lnTo>
                  <a:lnTo>
                    <a:pt x="186" y="86"/>
                  </a:lnTo>
                  <a:lnTo>
                    <a:pt x="184" y="88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1"/>
                  </a:lnTo>
                  <a:lnTo>
                    <a:pt x="181" y="91"/>
                  </a:lnTo>
                  <a:lnTo>
                    <a:pt x="181" y="93"/>
                  </a:lnTo>
                  <a:lnTo>
                    <a:pt x="179" y="91"/>
                  </a:lnTo>
                  <a:lnTo>
                    <a:pt x="178" y="91"/>
                  </a:lnTo>
                  <a:lnTo>
                    <a:pt x="178" y="91"/>
                  </a:lnTo>
                  <a:lnTo>
                    <a:pt x="176" y="90"/>
                  </a:lnTo>
                  <a:lnTo>
                    <a:pt x="175" y="88"/>
                  </a:lnTo>
                  <a:lnTo>
                    <a:pt x="175" y="88"/>
                  </a:lnTo>
                  <a:lnTo>
                    <a:pt x="175" y="85"/>
                  </a:lnTo>
                  <a:lnTo>
                    <a:pt x="173" y="85"/>
                  </a:lnTo>
                  <a:lnTo>
                    <a:pt x="173" y="85"/>
                  </a:lnTo>
                  <a:lnTo>
                    <a:pt x="171" y="85"/>
                  </a:lnTo>
                  <a:lnTo>
                    <a:pt x="170" y="85"/>
                  </a:lnTo>
                  <a:lnTo>
                    <a:pt x="170" y="85"/>
                  </a:lnTo>
                  <a:lnTo>
                    <a:pt x="168" y="83"/>
                  </a:lnTo>
                  <a:lnTo>
                    <a:pt x="167" y="82"/>
                  </a:lnTo>
                  <a:lnTo>
                    <a:pt x="165" y="82"/>
                  </a:lnTo>
                  <a:lnTo>
                    <a:pt x="165" y="82"/>
                  </a:lnTo>
                  <a:lnTo>
                    <a:pt x="164" y="83"/>
                  </a:lnTo>
                  <a:lnTo>
                    <a:pt x="164" y="83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0" y="83"/>
                  </a:lnTo>
                  <a:lnTo>
                    <a:pt x="162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60" y="79"/>
                  </a:lnTo>
                  <a:lnTo>
                    <a:pt x="160" y="79"/>
                  </a:lnTo>
                  <a:lnTo>
                    <a:pt x="160" y="77"/>
                  </a:lnTo>
                  <a:lnTo>
                    <a:pt x="162" y="79"/>
                  </a:lnTo>
                  <a:lnTo>
                    <a:pt x="164" y="79"/>
                  </a:lnTo>
                  <a:lnTo>
                    <a:pt x="164" y="77"/>
                  </a:lnTo>
                  <a:lnTo>
                    <a:pt x="164" y="77"/>
                  </a:lnTo>
                  <a:lnTo>
                    <a:pt x="165" y="77"/>
                  </a:lnTo>
                  <a:lnTo>
                    <a:pt x="165" y="75"/>
                  </a:lnTo>
                  <a:lnTo>
                    <a:pt x="164" y="75"/>
                  </a:lnTo>
                  <a:lnTo>
                    <a:pt x="164" y="74"/>
                  </a:lnTo>
                  <a:lnTo>
                    <a:pt x="164" y="74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71"/>
                  </a:lnTo>
                  <a:lnTo>
                    <a:pt x="164" y="69"/>
                  </a:lnTo>
                  <a:lnTo>
                    <a:pt x="164" y="69"/>
                  </a:lnTo>
                  <a:lnTo>
                    <a:pt x="162" y="69"/>
                  </a:lnTo>
                  <a:lnTo>
                    <a:pt x="164" y="69"/>
                  </a:lnTo>
                  <a:lnTo>
                    <a:pt x="165" y="68"/>
                  </a:lnTo>
                  <a:lnTo>
                    <a:pt x="165" y="68"/>
                  </a:lnTo>
                  <a:lnTo>
                    <a:pt x="167" y="66"/>
                  </a:lnTo>
                  <a:lnTo>
                    <a:pt x="168" y="66"/>
                  </a:lnTo>
                  <a:lnTo>
                    <a:pt x="168" y="64"/>
                  </a:lnTo>
                  <a:lnTo>
                    <a:pt x="170" y="60"/>
                  </a:lnTo>
                  <a:lnTo>
                    <a:pt x="171" y="58"/>
                  </a:lnTo>
                  <a:lnTo>
                    <a:pt x="171" y="56"/>
                  </a:lnTo>
                  <a:lnTo>
                    <a:pt x="170" y="55"/>
                  </a:lnTo>
                  <a:lnTo>
                    <a:pt x="170" y="52"/>
                  </a:lnTo>
                  <a:lnTo>
                    <a:pt x="170" y="50"/>
                  </a:lnTo>
                  <a:lnTo>
                    <a:pt x="170" y="50"/>
                  </a:lnTo>
                  <a:lnTo>
                    <a:pt x="168" y="52"/>
                  </a:lnTo>
                  <a:lnTo>
                    <a:pt x="168" y="55"/>
                  </a:lnTo>
                  <a:lnTo>
                    <a:pt x="168" y="56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7" y="53"/>
                  </a:lnTo>
                  <a:lnTo>
                    <a:pt x="167" y="55"/>
                  </a:lnTo>
                  <a:lnTo>
                    <a:pt x="165" y="56"/>
                  </a:lnTo>
                  <a:lnTo>
                    <a:pt x="164" y="58"/>
                  </a:lnTo>
                  <a:lnTo>
                    <a:pt x="164" y="58"/>
                  </a:lnTo>
                  <a:lnTo>
                    <a:pt x="164" y="60"/>
                  </a:lnTo>
                  <a:lnTo>
                    <a:pt x="162" y="58"/>
                  </a:lnTo>
                  <a:lnTo>
                    <a:pt x="160" y="58"/>
                  </a:lnTo>
                  <a:lnTo>
                    <a:pt x="157" y="55"/>
                  </a:lnTo>
                  <a:lnTo>
                    <a:pt x="156" y="53"/>
                  </a:lnTo>
                  <a:lnTo>
                    <a:pt x="154" y="53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56" y="50"/>
                  </a:lnTo>
                  <a:lnTo>
                    <a:pt x="156" y="49"/>
                  </a:lnTo>
                  <a:lnTo>
                    <a:pt x="156" y="47"/>
                  </a:lnTo>
                  <a:lnTo>
                    <a:pt x="156" y="44"/>
                  </a:lnTo>
                  <a:lnTo>
                    <a:pt x="156" y="41"/>
                  </a:lnTo>
                  <a:lnTo>
                    <a:pt x="156" y="39"/>
                  </a:lnTo>
                  <a:lnTo>
                    <a:pt x="154" y="36"/>
                  </a:lnTo>
                  <a:lnTo>
                    <a:pt x="156" y="34"/>
                  </a:lnTo>
                  <a:lnTo>
                    <a:pt x="159" y="33"/>
                  </a:lnTo>
                  <a:lnTo>
                    <a:pt x="159" y="33"/>
                  </a:lnTo>
                  <a:lnTo>
                    <a:pt x="160" y="30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2" y="28"/>
                  </a:lnTo>
                  <a:lnTo>
                    <a:pt x="160" y="27"/>
                  </a:lnTo>
                  <a:lnTo>
                    <a:pt x="160" y="25"/>
                  </a:lnTo>
                  <a:lnTo>
                    <a:pt x="162" y="23"/>
                  </a:lnTo>
                  <a:lnTo>
                    <a:pt x="164" y="22"/>
                  </a:lnTo>
                  <a:lnTo>
                    <a:pt x="165" y="20"/>
                  </a:lnTo>
                  <a:lnTo>
                    <a:pt x="167" y="19"/>
                  </a:lnTo>
                  <a:lnTo>
                    <a:pt x="167" y="14"/>
                  </a:lnTo>
                  <a:lnTo>
                    <a:pt x="167" y="12"/>
                  </a:lnTo>
                  <a:lnTo>
                    <a:pt x="167" y="9"/>
                  </a:lnTo>
                  <a:lnTo>
                    <a:pt x="167" y="8"/>
                  </a:lnTo>
                  <a:lnTo>
                    <a:pt x="168" y="8"/>
                  </a:lnTo>
                  <a:lnTo>
                    <a:pt x="170" y="8"/>
                  </a:lnTo>
                  <a:lnTo>
                    <a:pt x="171" y="6"/>
                  </a:lnTo>
                  <a:lnTo>
                    <a:pt x="173" y="6"/>
                  </a:lnTo>
                  <a:lnTo>
                    <a:pt x="175" y="4"/>
                  </a:lnTo>
                  <a:lnTo>
                    <a:pt x="178" y="4"/>
                  </a:lnTo>
                  <a:lnTo>
                    <a:pt x="182" y="3"/>
                  </a:lnTo>
                  <a:lnTo>
                    <a:pt x="184" y="1"/>
                  </a:lnTo>
                  <a:lnTo>
                    <a:pt x="18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1" name="Freeform 288">
              <a:extLst>
                <a:ext uri="{FF2B5EF4-FFF2-40B4-BE49-F238E27FC236}">
                  <a16:creationId xmlns:a16="http://schemas.microsoft.com/office/drawing/2014/main" id="{2EDC5648-379B-4E6C-B104-C6FC69411F3B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9392" y="3330206"/>
              <a:ext cx="584766" cy="549680"/>
            </a:xfrm>
            <a:custGeom>
              <a:avLst/>
              <a:gdLst>
                <a:gd name="T0" fmla="*/ 243 w 300"/>
                <a:gd name="T1" fmla="*/ 3 h 282"/>
                <a:gd name="T2" fmla="*/ 247 w 300"/>
                <a:gd name="T3" fmla="*/ 6 h 282"/>
                <a:gd name="T4" fmla="*/ 246 w 300"/>
                <a:gd name="T5" fmla="*/ 11 h 282"/>
                <a:gd name="T6" fmla="*/ 246 w 300"/>
                <a:gd name="T7" fmla="*/ 23 h 282"/>
                <a:gd name="T8" fmla="*/ 246 w 300"/>
                <a:gd name="T9" fmla="*/ 34 h 282"/>
                <a:gd name="T10" fmla="*/ 241 w 300"/>
                <a:gd name="T11" fmla="*/ 42 h 282"/>
                <a:gd name="T12" fmla="*/ 235 w 300"/>
                <a:gd name="T13" fmla="*/ 53 h 282"/>
                <a:gd name="T14" fmla="*/ 240 w 300"/>
                <a:gd name="T15" fmla="*/ 63 h 282"/>
                <a:gd name="T16" fmla="*/ 249 w 300"/>
                <a:gd name="T17" fmla="*/ 75 h 282"/>
                <a:gd name="T18" fmla="*/ 259 w 300"/>
                <a:gd name="T19" fmla="*/ 88 h 282"/>
                <a:gd name="T20" fmla="*/ 263 w 300"/>
                <a:gd name="T21" fmla="*/ 110 h 282"/>
                <a:gd name="T22" fmla="*/ 265 w 300"/>
                <a:gd name="T23" fmla="*/ 121 h 282"/>
                <a:gd name="T24" fmla="*/ 268 w 300"/>
                <a:gd name="T25" fmla="*/ 144 h 282"/>
                <a:gd name="T26" fmla="*/ 268 w 300"/>
                <a:gd name="T27" fmla="*/ 162 h 282"/>
                <a:gd name="T28" fmla="*/ 262 w 300"/>
                <a:gd name="T29" fmla="*/ 171 h 282"/>
                <a:gd name="T30" fmla="*/ 271 w 300"/>
                <a:gd name="T31" fmla="*/ 187 h 282"/>
                <a:gd name="T32" fmla="*/ 276 w 300"/>
                <a:gd name="T33" fmla="*/ 198 h 282"/>
                <a:gd name="T34" fmla="*/ 293 w 300"/>
                <a:gd name="T35" fmla="*/ 204 h 282"/>
                <a:gd name="T36" fmla="*/ 276 w 300"/>
                <a:gd name="T37" fmla="*/ 228 h 282"/>
                <a:gd name="T38" fmla="*/ 233 w 300"/>
                <a:gd name="T39" fmla="*/ 253 h 282"/>
                <a:gd name="T40" fmla="*/ 214 w 300"/>
                <a:gd name="T41" fmla="*/ 271 h 282"/>
                <a:gd name="T42" fmla="*/ 191 w 300"/>
                <a:gd name="T43" fmla="*/ 278 h 282"/>
                <a:gd name="T44" fmla="*/ 175 w 300"/>
                <a:gd name="T45" fmla="*/ 282 h 282"/>
                <a:gd name="T46" fmla="*/ 172 w 300"/>
                <a:gd name="T47" fmla="*/ 278 h 282"/>
                <a:gd name="T48" fmla="*/ 172 w 300"/>
                <a:gd name="T49" fmla="*/ 274 h 282"/>
                <a:gd name="T50" fmla="*/ 169 w 300"/>
                <a:gd name="T51" fmla="*/ 267 h 282"/>
                <a:gd name="T52" fmla="*/ 159 w 300"/>
                <a:gd name="T53" fmla="*/ 263 h 282"/>
                <a:gd name="T54" fmla="*/ 150 w 300"/>
                <a:gd name="T55" fmla="*/ 259 h 282"/>
                <a:gd name="T56" fmla="*/ 142 w 300"/>
                <a:gd name="T57" fmla="*/ 253 h 282"/>
                <a:gd name="T58" fmla="*/ 131 w 300"/>
                <a:gd name="T59" fmla="*/ 242 h 282"/>
                <a:gd name="T60" fmla="*/ 102 w 300"/>
                <a:gd name="T61" fmla="*/ 223 h 282"/>
                <a:gd name="T62" fmla="*/ 74 w 300"/>
                <a:gd name="T63" fmla="*/ 203 h 282"/>
                <a:gd name="T64" fmla="*/ 49 w 300"/>
                <a:gd name="T65" fmla="*/ 187 h 282"/>
                <a:gd name="T66" fmla="*/ 33 w 300"/>
                <a:gd name="T67" fmla="*/ 176 h 282"/>
                <a:gd name="T68" fmla="*/ 17 w 300"/>
                <a:gd name="T69" fmla="*/ 167 h 282"/>
                <a:gd name="T70" fmla="*/ 0 w 300"/>
                <a:gd name="T71" fmla="*/ 155 h 282"/>
                <a:gd name="T72" fmla="*/ 5 w 300"/>
                <a:gd name="T73" fmla="*/ 130 h 282"/>
                <a:gd name="T74" fmla="*/ 17 w 300"/>
                <a:gd name="T75" fmla="*/ 122 h 282"/>
                <a:gd name="T76" fmla="*/ 24 w 300"/>
                <a:gd name="T77" fmla="*/ 119 h 282"/>
                <a:gd name="T78" fmla="*/ 31 w 300"/>
                <a:gd name="T79" fmla="*/ 119 h 282"/>
                <a:gd name="T80" fmla="*/ 35 w 300"/>
                <a:gd name="T81" fmla="*/ 116 h 282"/>
                <a:gd name="T82" fmla="*/ 47 w 300"/>
                <a:gd name="T83" fmla="*/ 115 h 282"/>
                <a:gd name="T84" fmla="*/ 58 w 300"/>
                <a:gd name="T85" fmla="*/ 104 h 282"/>
                <a:gd name="T86" fmla="*/ 72 w 300"/>
                <a:gd name="T87" fmla="*/ 99 h 282"/>
                <a:gd name="T88" fmla="*/ 71 w 300"/>
                <a:gd name="T89" fmla="*/ 96 h 282"/>
                <a:gd name="T90" fmla="*/ 71 w 300"/>
                <a:gd name="T91" fmla="*/ 91 h 282"/>
                <a:gd name="T92" fmla="*/ 72 w 300"/>
                <a:gd name="T93" fmla="*/ 86 h 282"/>
                <a:gd name="T94" fmla="*/ 83 w 300"/>
                <a:gd name="T95" fmla="*/ 81 h 282"/>
                <a:gd name="T96" fmla="*/ 93 w 300"/>
                <a:gd name="T97" fmla="*/ 80 h 282"/>
                <a:gd name="T98" fmla="*/ 109 w 300"/>
                <a:gd name="T99" fmla="*/ 80 h 282"/>
                <a:gd name="T100" fmla="*/ 110 w 300"/>
                <a:gd name="T101" fmla="*/ 74 h 282"/>
                <a:gd name="T102" fmla="*/ 104 w 300"/>
                <a:gd name="T103" fmla="*/ 64 h 282"/>
                <a:gd name="T104" fmla="*/ 101 w 300"/>
                <a:gd name="T105" fmla="*/ 52 h 282"/>
                <a:gd name="T106" fmla="*/ 101 w 300"/>
                <a:gd name="T107" fmla="*/ 42 h 282"/>
                <a:gd name="T108" fmla="*/ 98 w 300"/>
                <a:gd name="T109" fmla="*/ 36 h 282"/>
                <a:gd name="T110" fmla="*/ 101 w 300"/>
                <a:gd name="T111" fmla="*/ 31 h 282"/>
                <a:gd name="T112" fmla="*/ 120 w 300"/>
                <a:gd name="T113" fmla="*/ 20 h 282"/>
                <a:gd name="T114" fmla="*/ 131 w 300"/>
                <a:gd name="T115" fmla="*/ 14 h 282"/>
                <a:gd name="T116" fmla="*/ 159 w 300"/>
                <a:gd name="T117" fmla="*/ 7 h 282"/>
                <a:gd name="T118" fmla="*/ 194 w 300"/>
                <a:gd name="T119" fmla="*/ 3 h 282"/>
                <a:gd name="T120" fmla="*/ 208 w 300"/>
                <a:gd name="T121" fmla="*/ 4 h 282"/>
                <a:gd name="T122" fmla="*/ 225 w 300"/>
                <a:gd name="T123" fmla="*/ 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0" h="282">
                  <a:moveTo>
                    <a:pt x="230" y="0"/>
                  </a:moveTo>
                  <a:lnTo>
                    <a:pt x="233" y="0"/>
                  </a:lnTo>
                  <a:lnTo>
                    <a:pt x="236" y="1"/>
                  </a:lnTo>
                  <a:lnTo>
                    <a:pt x="238" y="3"/>
                  </a:lnTo>
                  <a:lnTo>
                    <a:pt x="240" y="3"/>
                  </a:lnTo>
                  <a:lnTo>
                    <a:pt x="243" y="3"/>
                  </a:lnTo>
                  <a:lnTo>
                    <a:pt x="249" y="1"/>
                  </a:lnTo>
                  <a:lnTo>
                    <a:pt x="251" y="3"/>
                  </a:lnTo>
                  <a:lnTo>
                    <a:pt x="251" y="3"/>
                  </a:lnTo>
                  <a:lnTo>
                    <a:pt x="249" y="4"/>
                  </a:lnTo>
                  <a:lnTo>
                    <a:pt x="247" y="4"/>
                  </a:lnTo>
                  <a:lnTo>
                    <a:pt x="247" y="6"/>
                  </a:lnTo>
                  <a:lnTo>
                    <a:pt x="244" y="7"/>
                  </a:lnTo>
                  <a:lnTo>
                    <a:pt x="244" y="9"/>
                  </a:lnTo>
                  <a:lnTo>
                    <a:pt x="244" y="9"/>
                  </a:lnTo>
                  <a:lnTo>
                    <a:pt x="246" y="9"/>
                  </a:lnTo>
                  <a:lnTo>
                    <a:pt x="246" y="11"/>
                  </a:lnTo>
                  <a:lnTo>
                    <a:pt x="246" y="11"/>
                  </a:lnTo>
                  <a:lnTo>
                    <a:pt x="246" y="14"/>
                  </a:lnTo>
                  <a:lnTo>
                    <a:pt x="246" y="17"/>
                  </a:lnTo>
                  <a:lnTo>
                    <a:pt x="244" y="18"/>
                  </a:lnTo>
                  <a:lnTo>
                    <a:pt x="244" y="20"/>
                  </a:lnTo>
                  <a:lnTo>
                    <a:pt x="246" y="22"/>
                  </a:lnTo>
                  <a:lnTo>
                    <a:pt x="246" y="23"/>
                  </a:lnTo>
                  <a:lnTo>
                    <a:pt x="246" y="23"/>
                  </a:lnTo>
                  <a:lnTo>
                    <a:pt x="246" y="26"/>
                  </a:lnTo>
                  <a:lnTo>
                    <a:pt x="246" y="28"/>
                  </a:lnTo>
                  <a:lnTo>
                    <a:pt x="247" y="29"/>
                  </a:lnTo>
                  <a:lnTo>
                    <a:pt x="246" y="33"/>
                  </a:lnTo>
                  <a:lnTo>
                    <a:pt x="246" y="34"/>
                  </a:lnTo>
                  <a:lnTo>
                    <a:pt x="244" y="36"/>
                  </a:lnTo>
                  <a:lnTo>
                    <a:pt x="244" y="37"/>
                  </a:lnTo>
                  <a:lnTo>
                    <a:pt x="244" y="39"/>
                  </a:lnTo>
                  <a:lnTo>
                    <a:pt x="243" y="40"/>
                  </a:lnTo>
                  <a:lnTo>
                    <a:pt x="243" y="42"/>
                  </a:lnTo>
                  <a:lnTo>
                    <a:pt x="241" y="42"/>
                  </a:lnTo>
                  <a:lnTo>
                    <a:pt x="240" y="44"/>
                  </a:lnTo>
                  <a:lnTo>
                    <a:pt x="238" y="45"/>
                  </a:lnTo>
                  <a:lnTo>
                    <a:pt x="235" y="48"/>
                  </a:lnTo>
                  <a:lnTo>
                    <a:pt x="235" y="48"/>
                  </a:lnTo>
                  <a:lnTo>
                    <a:pt x="235" y="50"/>
                  </a:lnTo>
                  <a:lnTo>
                    <a:pt x="235" y="53"/>
                  </a:lnTo>
                  <a:lnTo>
                    <a:pt x="235" y="55"/>
                  </a:lnTo>
                  <a:lnTo>
                    <a:pt x="236" y="56"/>
                  </a:lnTo>
                  <a:lnTo>
                    <a:pt x="236" y="59"/>
                  </a:lnTo>
                  <a:lnTo>
                    <a:pt x="238" y="61"/>
                  </a:lnTo>
                  <a:lnTo>
                    <a:pt x="238" y="63"/>
                  </a:lnTo>
                  <a:lnTo>
                    <a:pt x="240" y="63"/>
                  </a:lnTo>
                  <a:lnTo>
                    <a:pt x="243" y="64"/>
                  </a:lnTo>
                  <a:lnTo>
                    <a:pt x="243" y="64"/>
                  </a:lnTo>
                  <a:lnTo>
                    <a:pt x="244" y="67"/>
                  </a:lnTo>
                  <a:lnTo>
                    <a:pt x="246" y="70"/>
                  </a:lnTo>
                  <a:lnTo>
                    <a:pt x="246" y="74"/>
                  </a:lnTo>
                  <a:lnTo>
                    <a:pt x="249" y="75"/>
                  </a:lnTo>
                  <a:lnTo>
                    <a:pt x="251" y="77"/>
                  </a:lnTo>
                  <a:lnTo>
                    <a:pt x="254" y="78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5"/>
                  </a:lnTo>
                  <a:lnTo>
                    <a:pt x="259" y="88"/>
                  </a:lnTo>
                  <a:lnTo>
                    <a:pt x="259" y="92"/>
                  </a:lnTo>
                  <a:lnTo>
                    <a:pt x="260" y="96"/>
                  </a:lnTo>
                  <a:lnTo>
                    <a:pt x="262" y="100"/>
                  </a:lnTo>
                  <a:lnTo>
                    <a:pt x="262" y="104"/>
                  </a:lnTo>
                  <a:lnTo>
                    <a:pt x="263" y="107"/>
                  </a:lnTo>
                  <a:lnTo>
                    <a:pt x="263" y="110"/>
                  </a:lnTo>
                  <a:lnTo>
                    <a:pt x="262" y="110"/>
                  </a:lnTo>
                  <a:lnTo>
                    <a:pt x="260" y="111"/>
                  </a:lnTo>
                  <a:lnTo>
                    <a:pt x="262" y="113"/>
                  </a:lnTo>
                  <a:lnTo>
                    <a:pt x="263" y="116"/>
                  </a:lnTo>
                  <a:lnTo>
                    <a:pt x="265" y="119"/>
                  </a:lnTo>
                  <a:lnTo>
                    <a:pt x="265" y="121"/>
                  </a:lnTo>
                  <a:lnTo>
                    <a:pt x="266" y="124"/>
                  </a:lnTo>
                  <a:lnTo>
                    <a:pt x="268" y="126"/>
                  </a:lnTo>
                  <a:lnTo>
                    <a:pt x="268" y="127"/>
                  </a:lnTo>
                  <a:lnTo>
                    <a:pt x="268" y="130"/>
                  </a:lnTo>
                  <a:lnTo>
                    <a:pt x="268" y="137"/>
                  </a:lnTo>
                  <a:lnTo>
                    <a:pt x="268" y="144"/>
                  </a:lnTo>
                  <a:lnTo>
                    <a:pt x="270" y="148"/>
                  </a:lnTo>
                  <a:lnTo>
                    <a:pt x="268" y="152"/>
                  </a:lnTo>
                  <a:lnTo>
                    <a:pt x="266" y="155"/>
                  </a:lnTo>
                  <a:lnTo>
                    <a:pt x="266" y="157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70" y="162"/>
                  </a:lnTo>
                  <a:lnTo>
                    <a:pt x="268" y="167"/>
                  </a:lnTo>
                  <a:lnTo>
                    <a:pt x="268" y="167"/>
                  </a:lnTo>
                  <a:lnTo>
                    <a:pt x="266" y="168"/>
                  </a:lnTo>
                  <a:lnTo>
                    <a:pt x="263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62" y="174"/>
                  </a:lnTo>
                  <a:lnTo>
                    <a:pt x="265" y="178"/>
                  </a:lnTo>
                  <a:lnTo>
                    <a:pt x="266" y="181"/>
                  </a:lnTo>
                  <a:lnTo>
                    <a:pt x="270" y="185"/>
                  </a:lnTo>
                  <a:lnTo>
                    <a:pt x="271" y="187"/>
                  </a:lnTo>
                  <a:lnTo>
                    <a:pt x="271" y="190"/>
                  </a:lnTo>
                  <a:lnTo>
                    <a:pt x="273" y="195"/>
                  </a:lnTo>
                  <a:lnTo>
                    <a:pt x="273" y="196"/>
                  </a:lnTo>
                  <a:lnTo>
                    <a:pt x="274" y="196"/>
                  </a:lnTo>
                  <a:lnTo>
                    <a:pt x="274" y="198"/>
                  </a:lnTo>
                  <a:lnTo>
                    <a:pt x="276" y="198"/>
                  </a:lnTo>
                  <a:lnTo>
                    <a:pt x="276" y="200"/>
                  </a:lnTo>
                  <a:lnTo>
                    <a:pt x="281" y="198"/>
                  </a:lnTo>
                  <a:lnTo>
                    <a:pt x="287" y="200"/>
                  </a:lnTo>
                  <a:lnTo>
                    <a:pt x="292" y="201"/>
                  </a:lnTo>
                  <a:lnTo>
                    <a:pt x="293" y="201"/>
                  </a:lnTo>
                  <a:lnTo>
                    <a:pt x="293" y="204"/>
                  </a:lnTo>
                  <a:lnTo>
                    <a:pt x="296" y="207"/>
                  </a:lnTo>
                  <a:lnTo>
                    <a:pt x="298" y="211"/>
                  </a:lnTo>
                  <a:lnTo>
                    <a:pt x="300" y="214"/>
                  </a:lnTo>
                  <a:lnTo>
                    <a:pt x="292" y="219"/>
                  </a:lnTo>
                  <a:lnTo>
                    <a:pt x="284" y="223"/>
                  </a:lnTo>
                  <a:lnTo>
                    <a:pt x="276" y="228"/>
                  </a:lnTo>
                  <a:lnTo>
                    <a:pt x="270" y="233"/>
                  </a:lnTo>
                  <a:lnTo>
                    <a:pt x="262" y="236"/>
                  </a:lnTo>
                  <a:lnTo>
                    <a:pt x="254" y="241"/>
                  </a:lnTo>
                  <a:lnTo>
                    <a:pt x="246" y="245"/>
                  </a:lnTo>
                  <a:lnTo>
                    <a:pt x="240" y="250"/>
                  </a:lnTo>
                  <a:lnTo>
                    <a:pt x="233" y="253"/>
                  </a:lnTo>
                  <a:lnTo>
                    <a:pt x="230" y="256"/>
                  </a:lnTo>
                  <a:lnTo>
                    <a:pt x="227" y="259"/>
                  </a:lnTo>
                  <a:lnTo>
                    <a:pt x="224" y="263"/>
                  </a:lnTo>
                  <a:lnTo>
                    <a:pt x="221" y="266"/>
                  </a:lnTo>
                  <a:lnTo>
                    <a:pt x="216" y="269"/>
                  </a:lnTo>
                  <a:lnTo>
                    <a:pt x="214" y="271"/>
                  </a:lnTo>
                  <a:lnTo>
                    <a:pt x="210" y="274"/>
                  </a:lnTo>
                  <a:lnTo>
                    <a:pt x="208" y="275"/>
                  </a:lnTo>
                  <a:lnTo>
                    <a:pt x="203" y="277"/>
                  </a:lnTo>
                  <a:lnTo>
                    <a:pt x="199" y="277"/>
                  </a:lnTo>
                  <a:lnTo>
                    <a:pt x="194" y="278"/>
                  </a:lnTo>
                  <a:lnTo>
                    <a:pt x="191" y="278"/>
                  </a:lnTo>
                  <a:lnTo>
                    <a:pt x="188" y="280"/>
                  </a:lnTo>
                  <a:lnTo>
                    <a:pt x="183" y="280"/>
                  </a:lnTo>
                  <a:lnTo>
                    <a:pt x="180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5" y="282"/>
                  </a:lnTo>
                  <a:lnTo>
                    <a:pt x="173" y="282"/>
                  </a:lnTo>
                  <a:lnTo>
                    <a:pt x="173" y="282"/>
                  </a:lnTo>
                  <a:lnTo>
                    <a:pt x="172" y="280"/>
                  </a:lnTo>
                  <a:lnTo>
                    <a:pt x="170" y="280"/>
                  </a:lnTo>
                  <a:lnTo>
                    <a:pt x="170" y="278"/>
                  </a:lnTo>
                  <a:lnTo>
                    <a:pt x="172" y="278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2" y="277"/>
                  </a:lnTo>
                  <a:lnTo>
                    <a:pt x="173" y="275"/>
                  </a:lnTo>
                  <a:lnTo>
                    <a:pt x="173" y="275"/>
                  </a:lnTo>
                  <a:lnTo>
                    <a:pt x="172" y="274"/>
                  </a:lnTo>
                  <a:lnTo>
                    <a:pt x="172" y="274"/>
                  </a:lnTo>
                  <a:lnTo>
                    <a:pt x="172" y="271"/>
                  </a:lnTo>
                  <a:lnTo>
                    <a:pt x="172" y="271"/>
                  </a:lnTo>
                  <a:lnTo>
                    <a:pt x="172" y="269"/>
                  </a:lnTo>
                  <a:lnTo>
                    <a:pt x="170" y="269"/>
                  </a:lnTo>
                  <a:lnTo>
                    <a:pt x="169" y="267"/>
                  </a:lnTo>
                  <a:lnTo>
                    <a:pt x="167" y="267"/>
                  </a:lnTo>
                  <a:lnTo>
                    <a:pt x="167" y="267"/>
                  </a:lnTo>
                  <a:lnTo>
                    <a:pt x="164" y="267"/>
                  </a:lnTo>
                  <a:lnTo>
                    <a:pt x="161" y="266"/>
                  </a:lnTo>
                  <a:lnTo>
                    <a:pt x="161" y="266"/>
                  </a:lnTo>
                  <a:lnTo>
                    <a:pt x="159" y="263"/>
                  </a:lnTo>
                  <a:lnTo>
                    <a:pt x="158" y="263"/>
                  </a:lnTo>
                  <a:lnTo>
                    <a:pt x="153" y="263"/>
                  </a:lnTo>
                  <a:lnTo>
                    <a:pt x="153" y="263"/>
                  </a:lnTo>
                  <a:lnTo>
                    <a:pt x="151" y="261"/>
                  </a:lnTo>
                  <a:lnTo>
                    <a:pt x="150" y="261"/>
                  </a:lnTo>
                  <a:lnTo>
                    <a:pt x="150" y="259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45" y="256"/>
                  </a:lnTo>
                  <a:lnTo>
                    <a:pt x="143" y="255"/>
                  </a:lnTo>
                  <a:lnTo>
                    <a:pt x="142" y="255"/>
                  </a:lnTo>
                  <a:lnTo>
                    <a:pt x="142" y="253"/>
                  </a:lnTo>
                  <a:lnTo>
                    <a:pt x="143" y="252"/>
                  </a:lnTo>
                  <a:lnTo>
                    <a:pt x="142" y="250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6" y="245"/>
                  </a:lnTo>
                  <a:lnTo>
                    <a:pt x="131" y="242"/>
                  </a:lnTo>
                  <a:lnTo>
                    <a:pt x="126" y="239"/>
                  </a:lnTo>
                  <a:lnTo>
                    <a:pt x="121" y="236"/>
                  </a:lnTo>
                  <a:lnTo>
                    <a:pt x="117" y="233"/>
                  </a:lnTo>
                  <a:lnTo>
                    <a:pt x="112" y="230"/>
                  </a:lnTo>
                  <a:lnTo>
                    <a:pt x="107" y="226"/>
                  </a:lnTo>
                  <a:lnTo>
                    <a:pt x="102" y="223"/>
                  </a:lnTo>
                  <a:lnTo>
                    <a:pt x="98" y="220"/>
                  </a:lnTo>
                  <a:lnTo>
                    <a:pt x="93" y="217"/>
                  </a:lnTo>
                  <a:lnTo>
                    <a:pt x="88" y="212"/>
                  </a:lnTo>
                  <a:lnTo>
                    <a:pt x="83" y="209"/>
                  </a:lnTo>
                  <a:lnTo>
                    <a:pt x="79" y="206"/>
                  </a:lnTo>
                  <a:lnTo>
                    <a:pt x="74" y="203"/>
                  </a:lnTo>
                  <a:lnTo>
                    <a:pt x="69" y="200"/>
                  </a:lnTo>
                  <a:lnTo>
                    <a:pt x="65" y="196"/>
                  </a:lnTo>
                  <a:lnTo>
                    <a:pt x="60" y="193"/>
                  </a:lnTo>
                  <a:lnTo>
                    <a:pt x="57" y="192"/>
                  </a:lnTo>
                  <a:lnTo>
                    <a:pt x="54" y="189"/>
                  </a:lnTo>
                  <a:lnTo>
                    <a:pt x="49" y="187"/>
                  </a:lnTo>
                  <a:lnTo>
                    <a:pt x="46" y="184"/>
                  </a:lnTo>
                  <a:lnTo>
                    <a:pt x="44" y="182"/>
                  </a:lnTo>
                  <a:lnTo>
                    <a:pt x="41" y="181"/>
                  </a:lnTo>
                  <a:lnTo>
                    <a:pt x="38" y="179"/>
                  </a:lnTo>
                  <a:lnTo>
                    <a:pt x="36" y="178"/>
                  </a:lnTo>
                  <a:lnTo>
                    <a:pt x="33" y="176"/>
                  </a:lnTo>
                  <a:lnTo>
                    <a:pt x="30" y="174"/>
                  </a:lnTo>
                  <a:lnTo>
                    <a:pt x="27" y="173"/>
                  </a:lnTo>
                  <a:lnTo>
                    <a:pt x="25" y="171"/>
                  </a:lnTo>
                  <a:lnTo>
                    <a:pt x="22" y="170"/>
                  </a:lnTo>
                  <a:lnTo>
                    <a:pt x="19" y="168"/>
                  </a:lnTo>
                  <a:lnTo>
                    <a:pt x="17" y="167"/>
                  </a:lnTo>
                  <a:lnTo>
                    <a:pt x="14" y="165"/>
                  </a:lnTo>
                  <a:lnTo>
                    <a:pt x="11" y="163"/>
                  </a:lnTo>
                  <a:lnTo>
                    <a:pt x="8" y="160"/>
                  </a:lnTo>
                  <a:lnTo>
                    <a:pt x="6" y="159"/>
                  </a:lnTo>
                  <a:lnTo>
                    <a:pt x="3" y="157"/>
                  </a:lnTo>
                  <a:lnTo>
                    <a:pt x="0" y="155"/>
                  </a:lnTo>
                  <a:lnTo>
                    <a:pt x="0" y="135"/>
                  </a:lnTo>
                  <a:lnTo>
                    <a:pt x="0" y="133"/>
                  </a:lnTo>
                  <a:lnTo>
                    <a:pt x="0" y="133"/>
                  </a:lnTo>
                  <a:lnTo>
                    <a:pt x="1" y="133"/>
                  </a:lnTo>
                  <a:lnTo>
                    <a:pt x="5" y="130"/>
                  </a:lnTo>
                  <a:lnTo>
                    <a:pt x="5" y="130"/>
                  </a:lnTo>
                  <a:lnTo>
                    <a:pt x="6" y="129"/>
                  </a:lnTo>
                  <a:lnTo>
                    <a:pt x="9" y="127"/>
                  </a:lnTo>
                  <a:lnTo>
                    <a:pt x="11" y="127"/>
                  </a:lnTo>
                  <a:lnTo>
                    <a:pt x="14" y="124"/>
                  </a:lnTo>
                  <a:lnTo>
                    <a:pt x="16" y="124"/>
                  </a:lnTo>
                  <a:lnTo>
                    <a:pt x="17" y="122"/>
                  </a:lnTo>
                  <a:lnTo>
                    <a:pt x="19" y="122"/>
                  </a:lnTo>
                  <a:lnTo>
                    <a:pt x="19" y="121"/>
                  </a:lnTo>
                  <a:lnTo>
                    <a:pt x="20" y="121"/>
                  </a:lnTo>
                  <a:lnTo>
                    <a:pt x="22" y="119"/>
                  </a:lnTo>
                  <a:lnTo>
                    <a:pt x="22" y="119"/>
                  </a:lnTo>
                  <a:lnTo>
                    <a:pt x="24" y="119"/>
                  </a:lnTo>
                  <a:lnTo>
                    <a:pt x="27" y="119"/>
                  </a:lnTo>
                  <a:lnTo>
                    <a:pt x="28" y="119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31" y="119"/>
                  </a:lnTo>
                  <a:lnTo>
                    <a:pt x="31" y="119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1" y="116"/>
                  </a:lnTo>
                  <a:lnTo>
                    <a:pt x="33" y="116"/>
                  </a:lnTo>
                  <a:lnTo>
                    <a:pt x="35" y="116"/>
                  </a:lnTo>
                  <a:lnTo>
                    <a:pt x="36" y="116"/>
                  </a:lnTo>
                  <a:lnTo>
                    <a:pt x="36" y="116"/>
                  </a:lnTo>
                  <a:lnTo>
                    <a:pt x="39" y="116"/>
                  </a:lnTo>
                  <a:lnTo>
                    <a:pt x="42" y="116"/>
                  </a:lnTo>
                  <a:lnTo>
                    <a:pt x="46" y="115"/>
                  </a:lnTo>
                  <a:lnTo>
                    <a:pt x="47" y="115"/>
                  </a:lnTo>
                  <a:lnTo>
                    <a:pt x="49" y="113"/>
                  </a:lnTo>
                  <a:lnTo>
                    <a:pt x="50" y="111"/>
                  </a:lnTo>
                  <a:lnTo>
                    <a:pt x="52" y="108"/>
                  </a:lnTo>
                  <a:lnTo>
                    <a:pt x="54" y="107"/>
                  </a:lnTo>
                  <a:lnTo>
                    <a:pt x="57" y="105"/>
                  </a:lnTo>
                  <a:lnTo>
                    <a:pt x="58" y="104"/>
                  </a:lnTo>
                  <a:lnTo>
                    <a:pt x="60" y="104"/>
                  </a:lnTo>
                  <a:lnTo>
                    <a:pt x="63" y="102"/>
                  </a:lnTo>
                  <a:lnTo>
                    <a:pt x="66" y="100"/>
                  </a:lnTo>
                  <a:lnTo>
                    <a:pt x="68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2" y="99"/>
                  </a:lnTo>
                  <a:lnTo>
                    <a:pt x="74" y="97"/>
                  </a:lnTo>
                  <a:lnTo>
                    <a:pt x="74" y="97"/>
                  </a:lnTo>
                  <a:lnTo>
                    <a:pt x="72" y="96"/>
                  </a:lnTo>
                  <a:lnTo>
                    <a:pt x="72" y="96"/>
                  </a:lnTo>
                  <a:lnTo>
                    <a:pt x="71" y="96"/>
                  </a:lnTo>
                  <a:lnTo>
                    <a:pt x="71" y="96"/>
                  </a:lnTo>
                  <a:lnTo>
                    <a:pt x="71" y="94"/>
                  </a:lnTo>
                  <a:lnTo>
                    <a:pt x="71" y="94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71" y="91"/>
                  </a:lnTo>
                  <a:lnTo>
                    <a:pt x="71" y="89"/>
                  </a:lnTo>
                  <a:lnTo>
                    <a:pt x="71" y="89"/>
                  </a:lnTo>
                  <a:lnTo>
                    <a:pt x="71" y="88"/>
                  </a:lnTo>
                  <a:lnTo>
                    <a:pt x="71" y="88"/>
                  </a:lnTo>
                  <a:lnTo>
                    <a:pt x="71" y="86"/>
                  </a:lnTo>
                  <a:lnTo>
                    <a:pt x="72" y="86"/>
                  </a:lnTo>
                  <a:lnTo>
                    <a:pt x="74" y="86"/>
                  </a:lnTo>
                  <a:lnTo>
                    <a:pt x="76" y="86"/>
                  </a:lnTo>
                  <a:lnTo>
                    <a:pt x="82" y="85"/>
                  </a:lnTo>
                  <a:lnTo>
                    <a:pt x="82" y="83"/>
                  </a:lnTo>
                  <a:lnTo>
                    <a:pt x="83" y="83"/>
                  </a:lnTo>
                  <a:lnTo>
                    <a:pt x="83" y="81"/>
                  </a:lnTo>
                  <a:lnTo>
                    <a:pt x="83" y="80"/>
                  </a:lnTo>
                  <a:lnTo>
                    <a:pt x="85" y="80"/>
                  </a:lnTo>
                  <a:lnTo>
                    <a:pt x="87" y="80"/>
                  </a:lnTo>
                  <a:lnTo>
                    <a:pt x="90" y="80"/>
                  </a:lnTo>
                  <a:lnTo>
                    <a:pt x="90" y="80"/>
                  </a:lnTo>
                  <a:lnTo>
                    <a:pt x="93" y="80"/>
                  </a:lnTo>
                  <a:lnTo>
                    <a:pt x="96" y="80"/>
                  </a:lnTo>
                  <a:lnTo>
                    <a:pt x="99" y="80"/>
                  </a:lnTo>
                  <a:lnTo>
                    <a:pt x="102" y="80"/>
                  </a:lnTo>
                  <a:lnTo>
                    <a:pt x="104" y="80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80"/>
                  </a:lnTo>
                  <a:lnTo>
                    <a:pt x="107" y="77"/>
                  </a:lnTo>
                  <a:lnTo>
                    <a:pt x="107" y="77"/>
                  </a:lnTo>
                  <a:lnTo>
                    <a:pt x="109" y="75"/>
                  </a:lnTo>
                  <a:lnTo>
                    <a:pt x="110" y="74"/>
                  </a:lnTo>
                  <a:lnTo>
                    <a:pt x="110" y="74"/>
                  </a:lnTo>
                  <a:lnTo>
                    <a:pt x="109" y="72"/>
                  </a:lnTo>
                  <a:lnTo>
                    <a:pt x="107" y="70"/>
                  </a:lnTo>
                  <a:lnTo>
                    <a:pt x="106" y="70"/>
                  </a:lnTo>
                  <a:lnTo>
                    <a:pt x="106" y="69"/>
                  </a:lnTo>
                  <a:lnTo>
                    <a:pt x="104" y="67"/>
                  </a:lnTo>
                  <a:lnTo>
                    <a:pt x="104" y="64"/>
                  </a:lnTo>
                  <a:lnTo>
                    <a:pt x="102" y="63"/>
                  </a:lnTo>
                  <a:lnTo>
                    <a:pt x="101" y="61"/>
                  </a:lnTo>
                  <a:lnTo>
                    <a:pt x="102" y="56"/>
                  </a:lnTo>
                  <a:lnTo>
                    <a:pt x="101" y="55"/>
                  </a:lnTo>
                  <a:lnTo>
                    <a:pt x="101" y="53"/>
                  </a:lnTo>
                  <a:lnTo>
                    <a:pt x="101" y="52"/>
                  </a:lnTo>
                  <a:lnTo>
                    <a:pt x="101" y="50"/>
                  </a:lnTo>
                  <a:lnTo>
                    <a:pt x="101" y="47"/>
                  </a:lnTo>
                  <a:lnTo>
                    <a:pt x="99" y="44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101" y="42"/>
                  </a:lnTo>
                  <a:lnTo>
                    <a:pt x="99" y="40"/>
                  </a:lnTo>
                  <a:lnTo>
                    <a:pt x="99" y="40"/>
                  </a:lnTo>
                  <a:lnTo>
                    <a:pt x="99" y="39"/>
                  </a:lnTo>
                  <a:lnTo>
                    <a:pt x="99" y="37"/>
                  </a:lnTo>
                  <a:lnTo>
                    <a:pt x="99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5" y="33"/>
                  </a:lnTo>
                  <a:lnTo>
                    <a:pt x="93" y="31"/>
                  </a:lnTo>
                  <a:lnTo>
                    <a:pt x="96" y="33"/>
                  </a:lnTo>
                  <a:lnTo>
                    <a:pt x="98" y="33"/>
                  </a:lnTo>
                  <a:lnTo>
                    <a:pt x="101" y="31"/>
                  </a:lnTo>
                  <a:lnTo>
                    <a:pt x="104" y="28"/>
                  </a:lnTo>
                  <a:lnTo>
                    <a:pt x="107" y="28"/>
                  </a:lnTo>
                  <a:lnTo>
                    <a:pt x="109" y="25"/>
                  </a:lnTo>
                  <a:lnTo>
                    <a:pt x="110" y="23"/>
                  </a:lnTo>
                  <a:lnTo>
                    <a:pt x="112" y="23"/>
                  </a:lnTo>
                  <a:lnTo>
                    <a:pt x="120" y="20"/>
                  </a:lnTo>
                  <a:lnTo>
                    <a:pt x="121" y="20"/>
                  </a:lnTo>
                  <a:lnTo>
                    <a:pt x="123" y="20"/>
                  </a:lnTo>
                  <a:lnTo>
                    <a:pt x="124" y="20"/>
                  </a:lnTo>
                  <a:lnTo>
                    <a:pt x="126" y="18"/>
                  </a:lnTo>
                  <a:lnTo>
                    <a:pt x="128" y="15"/>
                  </a:lnTo>
                  <a:lnTo>
                    <a:pt x="131" y="14"/>
                  </a:lnTo>
                  <a:lnTo>
                    <a:pt x="134" y="12"/>
                  </a:lnTo>
                  <a:lnTo>
                    <a:pt x="137" y="11"/>
                  </a:lnTo>
                  <a:lnTo>
                    <a:pt x="140" y="9"/>
                  </a:lnTo>
                  <a:lnTo>
                    <a:pt x="143" y="9"/>
                  </a:lnTo>
                  <a:lnTo>
                    <a:pt x="154" y="7"/>
                  </a:lnTo>
                  <a:lnTo>
                    <a:pt x="159" y="7"/>
                  </a:lnTo>
                  <a:lnTo>
                    <a:pt x="164" y="7"/>
                  </a:lnTo>
                  <a:lnTo>
                    <a:pt x="167" y="4"/>
                  </a:lnTo>
                  <a:lnTo>
                    <a:pt x="169" y="4"/>
                  </a:lnTo>
                  <a:lnTo>
                    <a:pt x="177" y="4"/>
                  </a:lnTo>
                  <a:lnTo>
                    <a:pt x="180" y="3"/>
                  </a:lnTo>
                  <a:lnTo>
                    <a:pt x="194" y="3"/>
                  </a:lnTo>
                  <a:lnTo>
                    <a:pt x="197" y="3"/>
                  </a:lnTo>
                  <a:lnTo>
                    <a:pt x="199" y="4"/>
                  </a:lnTo>
                  <a:lnTo>
                    <a:pt x="200" y="6"/>
                  </a:lnTo>
                  <a:lnTo>
                    <a:pt x="202" y="6"/>
                  </a:lnTo>
                  <a:lnTo>
                    <a:pt x="205" y="6"/>
                  </a:lnTo>
                  <a:lnTo>
                    <a:pt x="208" y="4"/>
                  </a:lnTo>
                  <a:lnTo>
                    <a:pt x="213" y="3"/>
                  </a:lnTo>
                  <a:lnTo>
                    <a:pt x="216" y="1"/>
                  </a:lnTo>
                  <a:lnTo>
                    <a:pt x="218" y="0"/>
                  </a:lnTo>
                  <a:lnTo>
                    <a:pt x="219" y="0"/>
                  </a:lnTo>
                  <a:lnTo>
                    <a:pt x="221" y="1"/>
                  </a:lnTo>
                  <a:lnTo>
                    <a:pt x="225" y="1"/>
                  </a:lnTo>
                  <a:lnTo>
                    <a:pt x="229" y="1"/>
                  </a:lnTo>
                  <a:lnTo>
                    <a:pt x="230" y="1"/>
                  </a:lnTo>
                  <a:lnTo>
                    <a:pt x="2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2" name="Freeform 289">
              <a:extLst>
                <a:ext uri="{FF2B5EF4-FFF2-40B4-BE49-F238E27FC236}">
                  <a16:creationId xmlns:a16="http://schemas.microsoft.com/office/drawing/2014/main" id="{576F145F-D432-4052-8851-1D3B63467FD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35854" y="3850649"/>
              <a:ext cx="101360" cy="68223"/>
            </a:xfrm>
            <a:custGeom>
              <a:avLst/>
              <a:gdLst>
                <a:gd name="T0" fmla="*/ 16 w 52"/>
                <a:gd name="T1" fmla="*/ 2 h 35"/>
                <a:gd name="T2" fmla="*/ 19 w 52"/>
                <a:gd name="T3" fmla="*/ 2 h 35"/>
                <a:gd name="T4" fmla="*/ 22 w 52"/>
                <a:gd name="T5" fmla="*/ 4 h 35"/>
                <a:gd name="T6" fmla="*/ 24 w 52"/>
                <a:gd name="T7" fmla="*/ 5 h 35"/>
                <a:gd name="T8" fmla="*/ 27 w 52"/>
                <a:gd name="T9" fmla="*/ 5 h 35"/>
                <a:gd name="T10" fmla="*/ 29 w 52"/>
                <a:gd name="T11" fmla="*/ 5 h 35"/>
                <a:gd name="T12" fmla="*/ 30 w 52"/>
                <a:gd name="T13" fmla="*/ 7 h 35"/>
                <a:gd name="T14" fmla="*/ 32 w 52"/>
                <a:gd name="T15" fmla="*/ 10 h 35"/>
                <a:gd name="T16" fmla="*/ 40 w 52"/>
                <a:gd name="T17" fmla="*/ 10 h 35"/>
                <a:gd name="T18" fmla="*/ 38 w 52"/>
                <a:gd name="T19" fmla="*/ 11 h 35"/>
                <a:gd name="T20" fmla="*/ 35 w 52"/>
                <a:gd name="T21" fmla="*/ 11 h 35"/>
                <a:gd name="T22" fmla="*/ 35 w 52"/>
                <a:gd name="T23" fmla="*/ 13 h 35"/>
                <a:gd name="T24" fmla="*/ 38 w 52"/>
                <a:gd name="T25" fmla="*/ 13 h 35"/>
                <a:gd name="T26" fmla="*/ 41 w 52"/>
                <a:gd name="T27" fmla="*/ 15 h 35"/>
                <a:gd name="T28" fmla="*/ 45 w 52"/>
                <a:gd name="T29" fmla="*/ 15 h 35"/>
                <a:gd name="T30" fmla="*/ 51 w 52"/>
                <a:gd name="T31" fmla="*/ 19 h 35"/>
                <a:gd name="T32" fmla="*/ 52 w 52"/>
                <a:gd name="T33" fmla="*/ 21 h 35"/>
                <a:gd name="T34" fmla="*/ 51 w 52"/>
                <a:gd name="T35" fmla="*/ 22 h 35"/>
                <a:gd name="T36" fmla="*/ 49 w 52"/>
                <a:gd name="T37" fmla="*/ 24 h 35"/>
                <a:gd name="T38" fmla="*/ 48 w 52"/>
                <a:gd name="T39" fmla="*/ 26 h 35"/>
                <a:gd name="T40" fmla="*/ 48 w 52"/>
                <a:gd name="T41" fmla="*/ 26 h 35"/>
                <a:gd name="T42" fmla="*/ 46 w 52"/>
                <a:gd name="T43" fmla="*/ 24 h 35"/>
                <a:gd name="T44" fmla="*/ 43 w 52"/>
                <a:gd name="T45" fmla="*/ 24 h 35"/>
                <a:gd name="T46" fmla="*/ 38 w 52"/>
                <a:gd name="T47" fmla="*/ 22 h 35"/>
                <a:gd name="T48" fmla="*/ 33 w 52"/>
                <a:gd name="T49" fmla="*/ 22 h 35"/>
                <a:gd name="T50" fmla="*/ 30 w 52"/>
                <a:gd name="T51" fmla="*/ 22 h 35"/>
                <a:gd name="T52" fmla="*/ 27 w 52"/>
                <a:gd name="T53" fmla="*/ 24 h 35"/>
                <a:gd name="T54" fmla="*/ 26 w 52"/>
                <a:gd name="T55" fmla="*/ 26 h 35"/>
                <a:gd name="T56" fmla="*/ 21 w 52"/>
                <a:gd name="T57" fmla="*/ 26 h 35"/>
                <a:gd name="T58" fmla="*/ 18 w 52"/>
                <a:gd name="T59" fmla="*/ 24 h 35"/>
                <a:gd name="T60" fmla="*/ 15 w 52"/>
                <a:gd name="T61" fmla="*/ 26 h 35"/>
                <a:gd name="T62" fmla="*/ 13 w 52"/>
                <a:gd name="T63" fmla="*/ 26 h 35"/>
                <a:gd name="T64" fmla="*/ 13 w 52"/>
                <a:gd name="T65" fmla="*/ 29 h 35"/>
                <a:gd name="T66" fmla="*/ 10 w 52"/>
                <a:gd name="T67" fmla="*/ 33 h 35"/>
                <a:gd name="T68" fmla="*/ 8 w 52"/>
                <a:gd name="T69" fmla="*/ 35 h 35"/>
                <a:gd name="T70" fmla="*/ 7 w 52"/>
                <a:gd name="T71" fmla="*/ 33 h 35"/>
                <a:gd name="T72" fmla="*/ 5 w 52"/>
                <a:gd name="T73" fmla="*/ 32 h 35"/>
                <a:gd name="T74" fmla="*/ 5 w 52"/>
                <a:gd name="T75" fmla="*/ 30 h 35"/>
                <a:gd name="T76" fmla="*/ 4 w 52"/>
                <a:gd name="T77" fmla="*/ 29 h 35"/>
                <a:gd name="T78" fmla="*/ 4 w 52"/>
                <a:gd name="T79" fmla="*/ 26 h 35"/>
                <a:gd name="T80" fmla="*/ 2 w 52"/>
                <a:gd name="T81" fmla="*/ 22 h 35"/>
                <a:gd name="T82" fmla="*/ 0 w 52"/>
                <a:gd name="T83" fmla="*/ 21 h 35"/>
                <a:gd name="T84" fmla="*/ 2 w 52"/>
                <a:gd name="T85" fmla="*/ 21 h 35"/>
                <a:gd name="T86" fmla="*/ 4 w 52"/>
                <a:gd name="T87" fmla="*/ 18 h 35"/>
                <a:gd name="T88" fmla="*/ 4 w 52"/>
                <a:gd name="T89" fmla="*/ 16 h 35"/>
                <a:gd name="T90" fmla="*/ 2 w 52"/>
                <a:gd name="T91" fmla="*/ 15 h 35"/>
                <a:gd name="T92" fmla="*/ 5 w 52"/>
                <a:gd name="T93" fmla="*/ 13 h 35"/>
                <a:gd name="T94" fmla="*/ 5 w 52"/>
                <a:gd name="T95" fmla="*/ 11 h 35"/>
                <a:gd name="T96" fmla="*/ 4 w 52"/>
                <a:gd name="T97" fmla="*/ 10 h 35"/>
                <a:gd name="T98" fmla="*/ 4 w 52"/>
                <a:gd name="T99" fmla="*/ 7 h 35"/>
                <a:gd name="T100" fmla="*/ 4 w 52"/>
                <a:gd name="T101" fmla="*/ 4 h 35"/>
                <a:gd name="T102" fmla="*/ 4 w 52"/>
                <a:gd name="T103" fmla="*/ 2 h 35"/>
                <a:gd name="T104" fmla="*/ 5 w 52"/>
                <a:gd name="T105" fmla="*/ 2 h 35"/>
                <a:gd name="T106" fmla="*/ 8 w 52"/>
                <a:gd name="T107" fmla="*/ 0 h 35"/>
                <a:gd name="T108" fmla="*/ 11 w 52"/>
                <a:gd name="T109" fmla="*/ 2 h 35"/>
                <a:gd name="T110" fmla="*/ 15 w 52"/>
                <a:gd name="T1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2" h="35">
                  <a:moveTo>
                    <a:pt x="15" y="0"/>
                  </a:moveTo>
                  <a:lnTo>
                    <a:pt x="16" y="2"/>
                  </a:lnTo>
                  <a:lnTo>
                    <a:pt x="18" y="2"/>
                  </a:lnTo>
                  <a:lnTo>
                    <a:pt x="19" y="2"/>
                  </a:lnTo>
                  <a:lnTo>
                    <a:pt x="19" y="4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30" y="5"/>
                  </a:lnTo>
                  <a:lnTo>
                    <a:pt x="30" y="7"/>
                  </a:lnTo>
                  <a:lnTo>
                    <a:pt x="32" y="8"/>
                  </a:lnTo>
                  <a:lnTo>
                    <a:pt x="32" y="10"/>
                  </a:lnTo>
                  <a:lnTo>
                    <a:pt x="38" y="10"/>
                  </a:lnTo>
                  <a:lnTo>
                    <a:pt x="40" y="10"/>
                  </a:lnTo>
                  <a:lnTo>
                    <a:pt x="40" y="11"/>
                  </a:lnTo>
                  <a:lnTo>
                    <a:pt x="38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1"/>
                  </a:lnTo>
                  <a:lnTo>
                    <a:pt x="35" y="13"/>
                  </a:lnTo>
                  <a:lnTo>
                    <a:pt x="37" y="13"/>
                  </a:lnTo>
                  <a:lnTo>
                    <a:pt x="38" y="13"/>
                  </a:lnTo>
                  <a:lnTo>
                    <a:pt x="40" y="13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5" y="15"/>
                  </a:lnTo>
                  <a:lnTo>
                    <a:pt x="48" y="16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21"/>
                  </a:lnTo>
                  <a:lnTo>
                    <a:pt x="52" y="21"/>
                  </a:lnTo>
                  <a:lnTo>
                    <a:pt x="51" y="22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0" y="22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3" y="22"/>
                  </a:lnTo>
                  <a:lnTo>
                    <a:pt x="32" y="22"/>
                  </a:lnTo>
                  <a:lnTo>
                    <a:pt x="30" y="22"/>
                  </a:lnTo>
                  <a:lnTo>
                    <a:pt x="29" y="24"/>
                  </a:lnTo>
                  <a:lnTo>
                    <a:pt x="27" y="24"/>
                  </a:lnTo>
                  <a:lnTo>
                    <a:pt x="27" y="26"/>
                  </a:lnTo>
                  <a:lnTo>
                    <a:pt x="26" y="26"/>
                  </a:lnTo>
                  <a:lnTo>
                    <a:pt x="22" y="26"/>
                  </a:lnTo>
                  <a:lnTo>
                    <a:pt x="21" y="26"/>
                  </a:lnTo>
                  <a:lnTo>
                    <a:pt x="19" y="24"/>
                  </a:lnTo>
                  <a:lnTo>
                    <a:pt x="18" y="24"/>
                  </a:lnTo>
                  <a:lnTo>
                    <a:pt x="16" y="26"/>
                  </a:lnTo>
                  <a:lnTo>
                    <a:pt x="15" y="26"/>
                  </a:lnTo>
                  <a:lnTo>
                    <a:pt x="13" y="26"/>
                  </a:lnTo>
                  <a:lnTo>
                    <a:pt x="13" y="26"/>
                  </a:lnTo>
                  <a:lnTo>
                    <a:pt x="13" y="27"/>
                  </a:lnTo>
                  <a:lnTo>
                    <a:pt x="13" y="29"/>
                  </a:lnTo>
                  <a:lnTo>
                    <a:pt x="10" y="32"/>
                  </a:lnTo>
                  <a:lnTo>
                    <a:pt x="10" y="33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5" y="32"/>
                  </a:lnTo>
                  <a:lnTo>
                    <a:pt x="5" y="32"/>
                  </a:lnTo>
                  <a:lnTo>
                    <a:pt x="5" y="30"/>
                  </a:lnTo>
                  <a:lnTo>
                    <a:pt x="5" y="30"/>
                  </a:lnTo>
                  <a:lnTo>
                    <a:pt x="4" y="29"/>
                  </a:lnTo>
                  <a:lnTo>
                    <a:pt x="4" y="29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4" y="24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2" y="21"/>
                  </a:lnTo>
                  <a:lnTo>
                    <a:pt x="2" y="19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" y="15"/>
                  </a:lnTo>
                  <a:lnTo>
                    <a:pt x="4" y="13"/>
                  </a:lnTo>
                  <a:lnTo>
                    <a:pt x="5" y="1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8"/>
                  </a:lnTo>
                  <a:lnTo>
                    <a:pt x="4" y="7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7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3" y="0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3" name="Freeform 290">
              <a:extLst>
                <a:ext uri="{FF2B5EF4-FFF2-40B4-BE49-F238E27FC236}">
                  <a16:creationId xmlns:a16="http://schemas.microsoft.com/office/drawing/2014/main" id="{12EF51E3-878C-4C90-AFEA-C9D2389321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2136" y="3977348"/>
              <a:ext cx="5848" cy="9747"/>
            </a:xfrm>
            <a:custGeom>
              <a:avLst/>
              <a:gdLst>
                <a:gd name="T0" fmla="*/ 0 w 3"/>
                <a:gd name="T1" fmla="*/ 0 h 5"/>
                <a:gd name="T2" fmla="*/ 3 w 3"/>
                <a:gd name="T3" fmla="*/ 0 h 5"/>
                <a:gd name="T4" fmla="*/ 3 w 3"/>
                <a:gd name="T5" fmla="*/ 2 h 5"/>
                <a:gd name="T6" fmla="*/ 3 w 3"/>
                <a:gd name="T7" fmla="*/ 3 h 5"/>
                <a:gd name="T8" fmla="*/ 3 w 3"/>
                <a:gd name="T9" fmla="*/ 5 h 5"/>
                <a:gd name="T10" fmla="*/ 1 w 3"/>
                <a:gd name="T11" fmla="*/ 5 h 5"/>
                <a:gd name="T12" fmla="*/ 1 w 3"/>
                <a:gd name="T13" fmla="*/ 3 h 5"/>
                <a:gd name="T14" fmla="*/ 0 w 3"/>
                <a:gd name="T15" fmla="*/ 2 h 5"/>
                <a:gd name="T16" fmla="*/ 0 w 3"/>
                <a:gd name="T17" fmla="*/ 0 h 5"/>
                <a:gd name="T18" fmla="*/ 0 w 3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5">
                  <a:moveTo>
                    <a:pt x="0" y="0"/>
                  </a:moveTo>
                  <a:lnTo>
                    <a:pt x="3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1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4" name="Freeform 291">
              <a:extLst>
                <a:ext uri="{FF2B5EF4-FFF2-40B4-BE49-F238E27FC236}">
                  <a16:creationId xmlns:a16="http://schemas.microsoft.com/office/drawing/2014/main" id="{1B1C1353-9E68-4C93-AB1A-C6241BB0A5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052" y="2585604"/>
              <a:ext cx="198821" cy="122802"/>
            </a:xfrm>
            <a:custGeom>
              <a:avLst/>
              <a:gdLst>
                <a:gd name="T0" fmla="*/ 52 w 102"/>
                <a:gd name="T1" fmla="*/ 60 h 63"/>
                <a:gd name="T2" fmla="*/ 49 w 102"/>
                <a:gd name="T3" fmla="*/ 63 h 63"/>
                <a:gd name="T4" fmla="*/ 30 w 102"/>
                <a:gd name="T5" fmla="*/ 57 h 63"/>
                <a:gd name="T6" fmla="*/ 34 w 102"/>
                <a:gd name="T7" fmla="*/ 60 h 63"/>
                <a:gd name="T8" fmla="*/ 60 w 102"/>
                <a:gd name="T9" fmla="*/ 55 h 63"/>
                <a:gd name="T10" fmla="*/ 64 w 102"/>
                <a:gd name="T11" fmla="*/ 57 h 63"/>
                <a:gd name="T12" fmla="*/ 58 w 102"/>
                <a:gd name="T13" fmla="*/ 57 h 63"/>
                <a:gd name="T14" fmla="*/ 23 w 102"/>
                <a:gd name="T15" fmla="*/ 55 h 63"/>
                <a:gd name="T16" fmla="*/ 27 w 102"/>
                <a:gd name="T17" fmla="*/ 59 h 63"/>
                <a:gd name="T18" fmla="*/ 41 w 102"/>
                <a:gd name="T19" fmla="*/ 54 h 63"/>
                <a:gd name="T20" fmla="*/ 38 w 102"/>
                <a:gd name="T21" fmla="*/ 62 h 63"/>
                <a:gd name="T22" fmla="*/ 39 w 102"/>
                <a:gd name="T23" fmla="*/ 55 h 63"/>
                <a:gd name="T24" fmla="*/ 101 w 102"/>
                <a:gd name="T25" fmla="*/ 55 h 63"/>
                <a:gd name="T26" fmla="*/ 96 w 102"/>
                <a:gd name="T27" fmla="*/ 51 h 63"/>
                <a:gd name="T28" fmla="*/ 39 w 102"/>
                <a:gd name="T29" fmla="*/ 51 h 63"/>
                <a:gd name="T30" fmla="*/ 34 w 102"/>
                <a:gd name="T31" fmla="*/ 55 h 63"/>
                <a:gd name="T32" fmla="*/ 25 w 102"/>
                <a:gd name="T33" fmla="*/ 49 h 63"/>
                <a:gd name="T34" fmla="*/ 33 w 102"/>
                <a:gd name="T35" fmla="*/ 46 h 63"/>
                <a:gd name="T36" fmla="*/ 66 w 102"/>
                <a:gd name="T37" fmla="*/ 43 h 63"/>
                <a:gd name="T38" fmla="*/ 64 w 102"/>
                <a:gd name="T39" fmla="*/ 43 h 63"/>
                <a:gd name="T40" fmla="*/ 36 w 102"/>
                <a:gd name="T41" fmla="*/ 40 h 63"/>
                <a:gd name="T42" fmla="*/ 34 w 102"/>
                <a:gd name="T43" fmla="*/ 38 h 63"/>
                <a:gd name="T44" fmla="*/ 64 w 102"/>
                <a:gd name="T45" fmla="*/ 35 h 63"/>
                <a:gd name="T46" fmla="*/ 64 w 102"/>
                <a:gd name="T47" fmla="*/ 41 h 63"/>
                <a:gd name="T48" fmla="*/ 61 w 102"/>
                <a:gd name="T49" fmla="*/ 44 h 63"/>
                <a:gd name="T50" fmla="*/ 63 w 102"/>
                <a:gd name="T51" fmla="*/ 51 h 63"/>
                <a:gd name="T52" fmla="*/ 57 w 102"/>
                <a:gd name="T53" fmla="*/ 59 h 63"/>
                <a:gd name="T54" fmla="*/ 52 w 102"/>
                <a:gd name="T55" fmla="*/ 55 h 63"/>
                <a:gd name="T56" fmla="*/ 45 w 102"/>
                <a:gd name="T57" fmla="*/ 52 h 63"/>
                <a:gd name="T58" fmla="*/ 44 w 102"/>
                <a:gd name="T59" fmla="*/ 44 h 63"/>
                <a:gd name="T60" fmla="*/ 42 w 102"/>
                <a:gd name="T61" fmla="*/ 41 h 63"/>
                <a:gd name="T62" fmla="*/ 49 w 102"/>
                <a:gd name="T63" fmla="*/ 38 h 63"/>
                <a:gd name="T64" fmla="*/ 50 w 102"/>
                <a:gd name="T65" fmla="*/ 41 h 63"/>
                <a:gd name="T66" fmla="*/ 55 w 102"/>
                <a:gd name="T67" fmla="*/ 40 h 63"/>
                <a:gd name="T68" fmla="*/ 60 w 102"/>
                <a:gd name="T69" fmla="*/ 33 h 63"/>
                <a:gd name="T70" fmla="*/ 42 w 102"/>
                <a:gd name="T71" fmla="*/ 11 h 63"/>
                <a:gd name="T72" fmla="*/ 36 w 102"/>
                <a:gd name="T73" fmla="*/ 0 h 63"/>
                <a:gd name="T74" fmla="*/ 34 w 102"/>
                <a:gd name="T75" fmla="*/ 8 h 63"/>
                <a:gd name="T76" fmla="*/ 31 w 102"/>
                <a:gd name="T77" fmla="*/ 19 h 63"/>
                <a:gd name="T78" fmla="*/ 39 w 102"/>
                <a:gd name="T79" fmla="*/ 25 h 63"/>
                <a:gd name="T80" fmla="*/ 38 w 102"/>
                <a:gd name="T81" fmla="*/ 32 h 63"/>
                <a:gd name="T82" fmla="*/ 31 w 102"/>
                <a:gd name="T83" fmla="*/ 32 h 63"/>
                <a:gd name="T84" fmla="*/ 28 w 102"/>
                <a:gd name="T85" fmla="*/ 40 h 63"/>
                <a:gd name="T86" fmla="*/ 27 w 102"/>
                <a:gd name="T87" fmla="*/ 43 h 63"/>
                <a:gd name="T88" fmla="*/ 22 w 102"/>
                <a:gd name="T89" fmla="*/ 48 h 63"/>
                <a:gd name="T90" fmla="*/ 19 w 102"/>
                <a:gd name="T91" fmla="*/ 55 h 63"/>
                <a:gd name="T92" fmla="*/ 23 w 102"/>
                <a:gd name="T93" fmla="*/ 59 h 63"/>
                <a:gd name="T94" fmla="*/ 20 w 102"/>
                <a:gd name="T95" fmla="*/ 60 h 63"/>
                <a:gd name="T96" fmla="*/ 11 w 102"/>
                <a:gd name="T97" fmla="*/ 59 h 63"/>
                <a:gd name="T98" fmla="*/ 6 w 102"/>
                <a:gd name="T99" fmla="*/ 54 h 63"/>
                <a:gd name="T100" fmla="*/ 0 w 102"/>
                <a:gd name="T101" fmla="*/ 44 h 63"/>
                <a:gd name="T102" fmla="*/ 1 w 102"/>
                <a:gd name="T103" fmla="*/ 24 h 63"/>
                <a:gd name="T104" fmla="*/ 8 w 102"/>
                <a:gd name="T105" fmla="*/ 25 h 63"/>
                <a:gd name="T106" fmla="*/ 12 w 102"/>
                <a:gd name="T107" fmla="*/ 21 h 63"/>
                <a:gd name="T108" fmla="*/ 17 w 102"/>
                <a:gd name="T109" fmla="*/ 16 h 63"/>
                <a:gd name="T110" fmla="*/ 8 w 102"/>
                <a:gd name="T111" fmla="*/ 22 h 63"/>
                <a:gd name="T112" fmla="*/ 3 w 102"/>
                <a:gd name="T113" fmla="*/ 19 h 63"/>
                <a:gd name="T114" fmla="*/ 14 w 102"/>
                <a:gd name="T115" fmla="*/ 13 h 63"/>
                <a:gd name="T116" fmla="*/ 27 w 102"/>
                <a:gd name="T117" fmla="*/ 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2" h="63">
                  <a:moveTo>
                    <a:pt x="45" y="57"/>
                  </a:moveTo>
                  <a:lnTo>
                    <a:pt x="47" y="59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2" y="60"/>
                  </a:lnTo>
                  <a:lnTo>
                    <a:pt x="53" y="62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49" y="63"/>
                  </a:lnTo>
                  <a:lnTo>
                    <a:pt x="42" y="62"/>
                  </a:lnTo>
                  <a:lnTo>
                    <a:pt x="42" y="59"/>
                  </a:lnTo>
                  <a:lnTo>
                    <a:pt x="42" y="57"/>
                  </a:lnTo>
                  <a:lnTo>
                    <a:pt x="45" y="57"/>
                  </a:lnTo>
                  <a:close/>
                  <a:moveTo>
                    <a:pt x="30" y="57"/>
                  </a:moveTo>
                  <a:lnTo>
                    <a:pt x="31" y="57"/>
                  </a:lnTo>
                  <a:lnTo>
                    <a:pt x="33" y="59"/>
                  </a:lnTo>
                  <a:lnTo>
                    <a:pt x="33" y="59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3" y="60"/>
                  </a:lnTo>
                  <a:lnTo>
                    <a:pt x="33" y="60"/>
                  </a:lnTo>
                  <a:lnTo>
                    <a:pt x="30" y="57"/>
                  </a:lnTo>
                  <a:lnTo>
                    <a:pt x="30" y="57"/>
                  </a:lnTo>
                  <a:close/>
                  <a:moveTo>
                    <a:pt x="60" y="55"/>
                  </a:moveTo>
                  <a:lnTo>
                    <a:pt x="61" y="55"/>
                  </a:lnTo>
                  <a:lnTo>
                    <a:pt x="63" y="55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4" y="57"/>
                  </a:lnTo>
                  <a:lnTo>
                    <a:pt x="63" y="57"/>
                  </a:lnTo>
                  <a:lnTo>
                    <a:pt x="61" y="57"/>
                  </a:lnTo>
                  <a:lnTo>
                    <a:pt x="58" y="59"/>
                  </a:lnTo>
                  <a:lnTo>
                    <a:pt x="58" y="59"/>
                  </a:lnTo>
                  <a:lnTo>
                    <a:pt x="58" y="57"/>
                  </a:lnTo>
                  <a:lnTo>
                    <a:pt x="58" y="57"/>
                  </a:lnTo>
                  <a:lnTo>
                    <a:pt x="60" y="57"/>
                  </a:lnTo>
                  <a:lnTo>
                    <a:pt x="60" y="55"/>
                  </a:lnTo>
                  <a:lnTo>
                    <a:pt x="60" y="55"/>
                  </a:lnTo>
                  <a:close/>
                  <a:moveTo>
                    <a:pt x="23" y="55"/>
                  </a:moveTo>
                  <a:lnTo>
                    <a:pt x="25" y="55"/>
                  </a:lnTo>
                  <a:lnTo>
                    <a:pt x="27" y="57"/>
                  </a:lnTo>
                  <a:lnTo>
                    <a:pt x="28" y="59"/>
                  </a:lnTo>
                  <a:lnTo>
                    <a:pt x="28" y="59"/>
                  </a:lnTo>
                  <a:lnTo>
                    <a:pt x="27" y="59"/>
                  </a:lnTo>
                  <a:lnTo>
                    <a:pt x="27" y="59"/>
                  </a:lnTo>
                  <a:lnTo>
                    <a:pt x="25" y="59"/>
                  </a:lnTo>
                  <a:lnTo>
                    <a:pt x="23" y="55"/>
                  </a:lnTo>
                  <a:lnTo>
                    <a:pt x="23" y="55"/>
                  </a:lnTo>
                  <a:close/>
                  <a:moveTo>
                    <a:pt x="41" y="54"/>
                  </a:moveTo>
                  <a:lnTo>
                    <a:pt x="41" y="54"/>
                  </a:lnTo>
                  <a:lnTo>
                    <a:pt x="41" y="55"/>
                  </a:lnTo>
                  <a:lnTo>
                    <a:pt x="38" y="60"/>
                  </a:lnTo>
                  <a:lnTo>
                    <a:pt x="38" y="62"/>
                  </a:lnTo>
                  <a:lnTo>
                    <a:pt x="38" y="62"/>
                  </a:lnTo>
                  <a:lnTo>
                    <a:pt x="36" y="60"/>
                  </a:lnTo>
                  <a:lnTo>
                    <a:pt x="36" y="60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39" y="55"/>
                  </a:lnTo>
                  <a:lnTo>
                    <a:pt x="41" y="54"/>
                  </a:lnTo>
                  <a:close/>
                  <a:moveTo>
                    <a:pt x="96" y="51"/>
                  </a:moveTo>
                  <a:lnTo>
                    <a:pt x="102" y="54"/>
                  </a:lnTo>
                  <a:lnTo>
                    <a:pt x="102" y="55"/>
                  </a:lnTo>
                  <a:lnTo>
                    <a:pt x="101" y="55"/>
                  </a:lnTo>
                  <a:lnTo>
                    <a:pt x="101" y="57"/>
                  </a:lnTo>
                  <a:lnTo>
                    <a:pt x="98" y="55"/>
                  </a:lnTo>
                  <a:lnTo>
                    <a:pt x="94" y="54"/>
                  </a:lnTo>
                  <a:lnTo>
                    <a:pt x="96" y="52"/>
                  </a:lnTo>
                  <a:lnTo>
                    <a:pt x="96" y="51"/>
                  </a:lnTo>
                  <a:close/>
                  <a:moveTo>
                    <a:pt x="36" y="44"/>
                  </a:moveTo>
                  <a:lnTo>
                    <a:pt x="36" y="44"/>
                  </a:lnTo>
                  <a:lnTo>
                    <a:pt x="38" y="46"/>
                  </a:lnTo>
                  <a:lnTo>
                    <a:pt x="38" y="48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9" y="52"/>
                  </a:lnTo>
                  <a:lnTo>
                    <a:pt x="39" y="54"/>
                  </a:lnTo>
                  <a:lnTo>
                    <a:pt x="36" y="55"/>
                  </a:lnTo>
                  <a:lnTo>
                    <a:pt x="34" y="55"/>
                  </a:lnTo>
                  <a:lnTo>
                    <a:pt x="31" y="55"/>
                  </a:lnTo>
                  <a:lnTo>
                    <a:pt x="27" y="54"/>
                  </a:lnTo>
                  <a:lnTo>
                    <a:pt x="27" y="52"/>
                  </a:lnTo>
                  <a:lnTo>
                    <a:pt x="27" y="52"/>
                  </a:lnTo>
                  <a:lnTo>
                    <a:pt x="25" y="49"/>
                  </a:lnTo>
                  <a:lnTo>
                    <a:pt x="25" y="46"/>
                  </a:lnTo>
                  <a:lnTo>
                    <a:pt x="27" y="46"/>
                  </a:lnTo>
                  <a:lnTo>
                    <a:pt x="31" y="44"/>
                  </a:lnTo>
                  <a:lnTo>
                    <a:pt x="33" y="44"/>
                  </a:lnTo>
                  <a:lnTo>
                    <a:pt x="33" y="46"/>
                  </a:lnTo>
                  <a:lnTo>
                    <a:pt x="34" y="46"/>
                  </a:lnTo>
                  <a:lnTo>
                    <a:pt x="36" y="44"/>
                  </a:lnTo>
                  <a:close/>
                  <a:moveTo>
                    <a:pt x="64" y="43"/>
                  </a:moveTo>
                  <a:lnTo>
                    <a:pt x="64" y="43"/>
                  </a:lnTo>
                  <a:lnTo>
                    <a:pt x="66" y="43"/>
                  </a:lnTo>
                  <a:lnTo>
                    <a:pt x="66" y="44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4" y="44"/>
                  </a:lnTo>
                  <a:lnTo>
                    <a:pt x="64" y="43"/>
                  </a:lnTo>
                  <a:lnTo>
                    <a:pt x="64" y="43"/>
                  </a:lnTo>
                  <a:close/>
                  <a:moveTo>
                    <a:pt x="34" y="36"/>
                  </a:moveTo>
                  <a:lnTo>
                    <a:pt x="36" y="38"/>
                  </a:lnTo>
                  <a:lnTo>
                    <a:pt x="38" y="38"/>
                  </a:lnTo>
                  <a:lnTo>
                    <a:pt x="36" y="40"/>
                  </a:lnTo>
                  <a:lnTo>
                    <a:pt x="36" y="41"/>
                  </a:lnTo>
                  <a:lnTo>
                    <a:pt x="36" y="41"/>
                  </a:lnTo>
                  <a:lnTo>
                    <a:pt x="34" y="41"/>
                  </a:lnTo>
                  <a:lnTo>
                    <a:pt x="34" y="40"/>
                  </a:lnTo>
                  <a:lnTo>
                    <a:pt x="34" y="38"/>
                  </a:lnTo>
                  <a:lnTo>
                    <a:pt x="34" y="36"/>
                  </a:lnTo>
                  <a:lnTo>
                    <a:pt x="34" y="36"/>
                  </a:lnTo>
                  <a:close/>
                  <a:moveTo>
                    <a:pt x="61" y="33"/>
                  </a:moveTo>
                  <a:lnTo>
                    <a:pt x="63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5"/>
                  </a:lnTo>
                  <a:lnTo>
                    <a:pt x="64" y="36"/>
                  </a:lnTo>
                  <a:lnTo>
                    <a:pt x="64" y="38"/>
                  </a:lnTo>
                  <a:lnTo>
                    <a:pt x="64" y="41"/>
                  </a:lnTo>
                  <a:lnTo>
                    <a:pt x="64" y="43"/>
                  </a:lnTo>
                  <a:lnTo>
                    <a:pt x="64" y="43"/>
                  </a:lnTo>
                  <a:lnTo>
                    <a:pt x="63" y="44"/>
                  </a:lnTo>
                  <a:lnTo>
                    <a:pt x="63" y="44"/>
                  </a:lnTo>
                  <a:lnTo>
                    <a:pt x="61" y="44"/>
                  </a:lnTo>
                  <a:lnTo>
                    <a:pt x="60" y="46"/>
                  </a:lnTo>
                  <a:lnTo>
                    <a:pt x="60" y="48"/>
                  </a:lnTo>
                  <a:lnTo>
                    <a:pt x="60" y="48"/>
                  </a:lnTo>
                  <a:lnTo>
                    <a:pt x="61" y="49"/>
                  </a:lnTo>
                  <a:lnTo>
                    <a:pt x="63" y="51"/>
                  </a:lnTo>
                  <a:lnTo>
                    <a:pt x="61" y="52"/>
                  </a:lnTo>
                  <a:lnTo>
                    <a:pt x="58" y="52"/>
                  </a:lnTo>
                  <a:lnTo>
                    <a:pt x="57" y="55"/>
                  </a:lnTo>
                  <a:lnTo>
                    <a:pt x="57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5" y="62"/>
                  </a:lnTo>
                  <a:lnTo>
                    <a:pt x="52" y="59"/>
                  </a:lnTo>
                  <a:lnTo>
                    <a:pt x="52" y="57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5" y="52"/>
                  </a:lnTo>
                  <a:lnTo>
                    <a:pt x="45" y="52"/>
                  </a:lnTo>
                  <a:lnTo>
                    <a:pt x="44" y="51"/>
                  </a:lnTo>
                  <a:lnTo>
                    <a:pt x="44" y="48"/>
                  </a:lnTo>
                  <a:lnTo>
                    <a:pt x="44" y="46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4"/>
                  </a:lnTo>
                  <a:lnTo>
                    <a:pt x="42" y="43"/>
                  </a:lnTo>
                  <a:lnTo>
                    <a:pt x="41" y="41"/>
                  </a:lnTo>
                  <a:lnTo>
                    <a:pt x="42" y="41"/>
                  </a:lnTo>
                  <a:lnTo>
                    <a:pt x="45" y="41"/>
                  </a:lnTo>
                  <a:lnTo>
                    <a:pt x="45" y="41"/>
                  </a:lnTo>
                  <a:lnTo>
                    <a:pt x="47" y="41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0" y="36"/>
                  </a:lnTo>
                  <a:lnTo>
                    <a:pt x="52" y="38"/>
                  </a:lnTo>
                  <a:lnTo>
                    <a:pt x="50" y="40"/>
                  </a:lnTo>
                  <a:lnTo>
                    <a:pt x="50" y="41"/>
                  </a:lnTo>
                  <a:lnTo>
                    <a:pt x="53" y="43"/>
                  </a:lnTo>
                  <a:lnTo>
                    <a:pt x="53" y="43"/>
                  </a:lnTo>
                  <a:lnTo>
                    <a:pt x="55" y="41"/>
                  </a:lnTo>
                  <a:lnTo>
                    <a:pt x="55" y="40"/>
                  </a:lnTo>
                  <a:lnTo>
                    <a:pt x="55" y="40"/>
                  </a:lnTo>
                  <a:lnTo>
                    <a:pt x="55" y="38"/>
                  </a:lnTo>
                  <a:lnTo>
                    <a:pt x="55" y="38"/>
                  </a:lnTo>
                  <a:lnTo>
                    <a:pt x="55" y="36"/>
                  </a:lnTo>
                  <a:lnTo>
                    <a:pt x="57" y="35"/>
                  </a:lnTo>
                  <a:lnTo>
                    <a:pt x="60" y="33"/>
                  </a:lnTo>
                  <a:lnTo>
                    <a:pt x="61" y="33"/>
                  </a:lnTo>
                  <a:close/>
                  <a:moveTo>
                    <a:pt x="42" y="10"/>
                  </a:moveTo>
                  <a:lnTo>
                    <a:pt x="44" y="10"/>
                  </a:lnTo>
                  <a:lnTo>
                    <a:pt x="42" y="10"/>
                  </a:lnTo>
                  <a:lnTo>
                    <a:pt x="42" y="11"/>
                  </a:lnTo>
                  <a:lnTo>
                    <a:pt x="42" y="11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2" y="10"/>
                  </a:lnTo>
                  <a:close/>
                  <a:moveTo>
                    <a:pt x="36" y="0"/>
                  </a:moveTo>
                  <a:lnTo>
                    <a:pt x="34" y="2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7"/>
                  </a:lnTo>
                  <a:lnTo>
                    <a:pt x="34" y="8"/>
                  </a:lnTo>
                  <a:lnTo>
                    <a:pt x="34" y="11"/>
                  </a:lnTo>
                  <a:lnTo>
                    <a:pt x="33" y="13"/>
                  </a:lnTo>
                  <a:lnTo>
                    <a:pt x="33" y="16"/>
                  </a:lnTo>
                  <a:lnTo>
                    <a:pt x="31" y="16"/>
                  </a:lnTo>
                  <a:lnTo>
                    <a:pt x="31" y="19"/>
                  </a:lnTo>
                  <a:lnTo>
                    <a:pt x="31" y="21"/>
                  </a:lnTo>
                  <a:lnTo>
                    <a:pt x="31" y="24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9" y="25"/>
                  </a:lnTo>
                  <a:lnTo>
                    <a:pt x="41" y="27"/>
                  </a:lnTo>
                  <a:lnTo>
                    <a:pt x="41" y="27"/>
                  </a:lnTo>
                  <a:lnTo>
                    <a:pt x="41" y="29"/>
                  </a:lnTo>
                  <a:lnTo>
                    <a:pt x="39" y="30"/>
                  </a:lnTo>
                  <a:lnTo>
                    <a:pt x="38" y="32"/>
                  </a:lnTo>
                  <a:lnTo>
                    <a:pt x="36" y="32"/>
                  </a:lnTo>
                  <a:lnTo>
                    <a:pt x="34" y="32"/>
                  </a:lnTo>
                  <a:lnTo>
                    <a:pt x="33" y="30"/>
                  </a:lnTo>
                  <a:lnTo>
                    <a:pt x="33" y="32"/>
                  </a:lnTo>
                  <a:lnTo>
                    <a:pt x="31" y="32"/>
                  </a:lnTo>
                  <a:lnTo>
                    <a:pt x="31" y="36"/>
                  </a:lnTo>
                  <a:lnTo>
                    <a:pt x="30" y="40"/>
                  </a:lnTo>
                  <a:lnTo>
                    <a:pt x="30" y="40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27" y="40"/>
                  </a:lnTo>
                  <a:lnTo>
                    <a:pt x="27" y="40"/>
                  </a:lnTo>
                  <a:lnTo>
                    <a:pt x="28" y="41"/>
                  </a:lnTo>
                  <a:lnTo>
                    <a:pt x="27" y="41"/>
                  </a:lnTo>
                  <a:lnTo>
                    <a:pt x="27" y="43"/>
                  </a:lnTo>
                  <a:lnTo>
                    <a:pt x="25" y="43"/>
                  </a:lnTo>
                  <a:lnTo>
                    <a:pt x="23" y="44"/>
                  </a:lnTo>
                  <a:lnTo>
                    <a:pt x="22" y="46"/>
                  </a:lnTo>
                  <a:lnTo>
                    <a:pt x="22" y="46"/>
                  </a:lnTo>
                  <a:lnTo>
                    <a:pt x="22" y="48"/>
                  </a:lnTo>
                  <a:lnTo>
                    <a:pt x="22" y="49"/>
                  </a:lnTo>
                  <a:lnTo>
                    <a:pt x="22" y="51"/>
                  </a:lnTo>
                  <a:lnTo>
                    <a:pt x="22" y="52"/>
                  </a:lnTo>
                  <a:lnTo>
                    <a:pt x="20" y="54"/>
                  </a:lnTo>
                  <a:lnTo>
                    <a:pt x="19" y="55"/>
                  </a:lnTo>
                  <a:lnTo>
                    <a:pt x="22" y="55"/>
                  </a:lnTo>
                  <a:lnTo>
                    <a:pt x="22" y="55"/>
                  </a:lnTo>
                  <a:lnTo>
                    <a:pt x="23" y="57"/>
                  </a:lnTo>
                  <a:lnTo>
                    <a:pt x="23" y="57"/>
                  </a:lnTo>
                  <a:lnTo>
                    <a:pt x="23" y="59"/>
                  </a:lnTo>
                  <a:lnTo>
                    <a:pt x="23" y="60"/>
                  </a:lnTo>
                  <a:lnTo>
                    <a:pt x="23" y="60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7" y="60"/>
                  </a:lnTo>
                  <a:lnTo>
                    <a:pt x="17" y="60"/>
                  </a:lnTo>
                  <a:lnTo>
                    <a:pt x="16" y="60"/>
                  </a:lnTo>
                  <a:lnTo>
                    <a:pt x="11" y="59"/>
                  </a:lnTo>
                  <a:lnTo>
                    <a:pt x="11" y="59"/>
                  </a:lnTo>
                  <a:lnTo>
                    <a:pt x="8" y="59"/>
                  </a:lnTo>
                  <a:lnTo>
                    <a:pt x="8" y="59"/>
                  </a:lnTo>
                  <a:lnTo>
                    <a:pt x="8" y="57"/>
                  </a:lnTo>
                  <a:lnTo>
                    <a:pt x="8" y="55"/>
                  </a:lnTo>
                  <a:lnTo>
                    <a:pt x="6" y="54"/>
                  </a:lnTo>
                  <a:lnTo>
                    <a:pt x="8" y="54"/>
                  </a:lnTo>
                  <a:lnTo>
                    <a:pt x="8" y="51"/>
                  </a:lnTo>
                  <a:lnTo>
                    <a:pt x="8" y="48"/>
                  </a:lnTo>
                  <a:lnTo>
                    <a:pt x="3" y="46"/>
                  </a:lnTo>
                  <a:lnTo>
                    <a:pt x="0" y="44"/>
                  </a:lnTo>
                  <a:lnTo>
                    <a:pt x="1" y="38"/>
                  </a:lnTo>
                  <a:lnTo>
                    <a:pt x="1" y="36"/>
                  </a:lnTo>
                  <a:lnTo>
                    <a:pt x="0" y="33"/>
                  </a:lnTo>
                  <a:lnTo>
                    <a:pt x="0" y="30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4"/>
                  </a:lnTo>
                  <a:lnTo>
                    <a:pt x="11" y="21"/>
                  </a:lnTo>
                  <a:lnTo>
                    <a:pt x="12" y="21"/>
                  </a:lnTo>
                  <a:lnTo>
                    <a:pt x="14" y="21"/>
                  </a:lnTo>
                  <a:lnTo>
                    <a:pt x="16" y="21"/>
                  </a:lnTo>
                  <a:lnTo>
                    <a:pt x="16" y="22"/>
                  </a:lnTo>
                  <a:lnTo>
                    <a:pt x="16" y="19"/>
                  </a:lnTo>
                  <a:lnTo>
                    <a:pt x="17" y="16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8"/>
                  </a:lnTo>
                  <a:lnTo>
                    <a:pt x="9" y="21"/>
                  </a:lnTo>
                  <a:lnTo>
                    <a:pt x="8" y="22"/>
                  </a:lnTo>
                  <a:lnTo>
                    <a:pt x="4" y="22"/>
                  </a:lnTo>
                  <a:lnTo>
                    <a:pt x="3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6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2" y="13"/>
                  </a:lnTo>
                  <a:lnTo>
                    <a:pt x="14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5" y="7"/>
                  </a:lnTo>
                  <a:lnTo>
                    <a:pt x="27" y="3"/>
                  </a:lnTo>
                  <a:lnTo>
                    <a:pt x="31" y="3"/>
                  </a:lnTo>
                  <a:lnTo>
                    <a:pt x="34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5" name="Freeform 292">
              <a:extLst>
                <a:ext uri="{FF2B5EF4-FFF2-40B4-BE49-F238E27FC236}">
                  <a16:creationId xmlns:a16="http://schemas.microsoft.com/office/drawing/2014/main" id="{70A61B06-CB81-4B2D-94A0-BCB362572C41}"/>
                </a:ext>
              </a:extLst>
            </p:cNvPr>
            <p:cNvSpPr>
              <a:spLocks/>
            </p:cNvSpPr>
            <p:nvPr/>
          </p:nvSpPr>
          <p:spPr bwMode="auto">
            <a:xfrm>
              <a:off x="6942324" y="4059215"/>
              <a:ext cx="46781" cy="50680"/>
            </a:xfrm>
            <a:custGeom>
              <a:avLst/>
              <a:gdLst>
                <a:gd name="T0" fmla="*/ 19 w 24"/>
                <a:gd name="T1" fmla="*/ 0 h 26"/>
                <a:gd name="T2" fmla="*/ 19 w 24"/>
                <a:gd name="T3" fmla="*/ 0 h 26"/>
                <a:gd name="T4" fmla="*/ 22 w 24"/>
                <a:gd name="T5" fmla="*/ 4 h 26"/>
                <a:gd name="T6" fmla="*/ 22 w 24"/>
                <a:gd name="T7" fmla="*/ 5 h 26"/>
                <a:gd name="T8" fmla="*/ 24 w 24"/>
                <a:gd name="T9" fmla="*/ 7 h 26"/>
                <a:gd name="T10" fmla="*/ 22 w 24"/>
                <a:gd name="T11" fmla="*/ 8 h 26"/>
                <a:gd name="T12" fmla="*/ 22 w 24"/>
                <a:gd name="T13" fmla="*/ 10 h 26"/>
                <a:gd name="T14" fmla="*/ 20 w 24"/>
                <a:gd name="T15" fmla="*/ 12 h 26"/>
                <a:gd name="T16" fmla="*/ 17 w 24"/>
                <a:gd name="T17" fmla="*/ 13 h 26"/>
                <a:gd name="T18" fmla="*/ 14 w 24"/>
                <a:gd name="T19" fmla="*/ 15 h 26"/>
                <a:gd name="T20" fmla="*/ 13 w 24"/>
                <a:gd name="T21" fmla="*/ 16 h 26"/>
                <a:gd name="T22" fmla="*/ 11 w 24"/>
                <a:gd name="T23" fmla="*/ 16 h 26"/>
                <a:gd name="T24" fmla="*/ 11 w 24"/>
                <a:gd name="T25" fmla="*/ 18 h 26"/>
                <a:gd name="T26" fmla="*/ 11 w 24"/>
                <a:gd name="T27" fmla="*/ 18 h 26"/>
                <a:gd name="T28" fmla="*/ 13 w 24"/>
                <a:gd name="T29" fmla="*/ 18 h 26"/>
                <a:gd name="T30" fmla="*/ 14 w 24"/>
                <a:gd name="T31" fmla="*/ 16 h 26"/>
                <a:gd name="T32" fmla="*/ 16 w 24"/>
                <a:gd name="T33" fmla="*/ 16 h 26"/>
                <a:gd name="T34" fmla="*/ 17 w 24"/>
                <a:gd name="T35" fmla="*/ 16 h 26"/>
                <a:gd name="T36" fmla="*/ 19 w 24"/>
                <a:gd name="T37" fmla="*/ 16 h 26"/>
                <a:gd name="T38" fmla="*/ 20 w 24"/>
                <a:gd name="T39" fmla="*/ 18 h 26"/>
                <a:gd name="T40" fmla="*/ 19 w 24"/>
                <a:gd name="T41" fmla="*/ 19 h 26"/>
                <a:gd name="T42" fmla="*/ 17 w 24"/>
                <a:gd name="T43" fmla="*/ 23 h 26"/>
                <a:gd name="T44" fmla="*/ 16 w 24"/>
                <a:gd name="T45" fmla="*/ 24 h 26"/>
                <a:gd name="T46" fmla="*/ 16 w 24"/>
                <a:gd name="T47" fmla="*/ 26 h 26"/>
                <a:gd name="T48" fmla="*/ 14 w 24"/>
                <a:gd name="T49" fmla="*/ 24 h 26"/>
                <a:gd name="T50" fmla="*/ 14 w 24"/>
                <a:gd name="T51" fmla="*/ 24 h 26"/>
                <a:gd name="T52" fmla="*/ 13 w 24"/>
                <a:gd name="T53" fmla="*/ 24 h 26"/>
                <a:gd name="T54" fmla="*/ 11 w 24"/>
                <a:gd name="T55" fmla="*/ 24 h 26"/>
                <a:gd name="T56" fmla="*/ 9 w 24"/>
                <a:gd name="T57" fmla="*/ 24 h 26"/>
                <a:gd name="T58" fmla="*/ 8 w 24"/>
                <a:gd name="T59" fmla="*/ 24 h 26"/>
                <a:gd name="T60" fmla="*/ 5 w 24"/>
                <a:gd name="T61" fmla="*/ 26 h 26"/>
                <a:gd name="T62" fmla="*/ 3 w 24"/>
                <a:gd name="T63" fmla="*/ 26 h 26"/>
                <a:gd name="T64" fmla="*/ 2 w 24"/>
                <a:gd name="T65" fmla="*/ 26 h 26"/>
                <a:gd name="T66" fmla="*/ 2 w 24"/>
                <a:gd name="T67" fmla="*/ 26 h 26"/>
                <a:gd name="T68" fmla="*/ 0 w 24"/>
                <a:gd name="T69" fmla="*/ 26 h 26"/>
                <a:gd name="T70" fmla="*/ 0 w 24"/>
                <a:gd name="T71" fmla="*/ 23 h 26"/>
                <a:gd name="T72" fmla="*/ 0 w 24"/>
                <a:gd name="T73" fmla="*/ 19 h 26"/>
                <a:gd name="T74" fmla="*/ 0 w 24"/>
                <a:gd name="T75" fmla="*/ 16 h 26"/>
                <a:gd name="T76" fmla="*/ 0 w 24"/>
                <a:gd name="T77" fmla="*/ 15 h 26"/>
                <a:gd name="T78" fmla="*/ 0 w 24"/>
                <a:gd name="T79" fmla="*/ 15 h 26"/>
                <a:gd name="T80" fmla="*/ 2 w 24"/>
                <a:gd name="T81" fmla="*/ 13 h 26"/>
                <a:gd name="T82" fmla="*/ 3 w 24"/>
                <a:gd name="T83" fmla="*/ 12 h 26"/>
                <a:gd name="T84" fmla="*/ 5 w 24"/>
                <a:gd name="T85" fmla="*/ 8 h 26"/>
                <a:gd name="T86" fmla="*/ 6 w 24"/>
                <a:gd name="T87" fmla="*/ 5 h 26"/>
                <a:gd name="T88" fmla="*/ 8 w 24"/>
                <a:gd name="T89" fmla="*/ 4 h 26"/>
                <a:gd name="T90" fmla="*/ 9 w 24"/>
                <a:gd name="T91" fmla="*/ 4 h 26"/>
                <a:gd name="T92" fmla="*/ 9 w 24"/>
                <a:gd name="T93" fmla="*/ 2 h 26"/>
                <a:gd name="T94" fmla="*/ 9 w 24"/>
                <a:gd name="T95" fmla="*/ 4 h 26"/>
                <a:gd name="T96" fmla="*/ 13 w 24"/>
                <a:gd name="T97" fmla="*/ 5 h 26"/>
                <a:gd name="T98" fmla="*/ 13 w 24"/>
                <a:gd name="T99" fmla="*/ 5 h 26"/>
                <a:gd name="T100" fmla="*/ 14 w 24"/>
                <a:gd name="T101" fmla="*/ 4 h 26"/>
                <a:gd name="T102" fmla="*/ 14 w 24"/>
                <a:gd name="T103" fmla="*/ 2 h 26"/>
                <a:gd name="T104" fmla="*/ 16 w 24"/>
                <a:gd name="T105" fmla="*/ 0 h 26"/>
                <a:gd name="T106" fmla="*/ 16 w 24"/>
                <a:gd name="T107" fmla="*/ 2 h 26"/>
                <a:gd name="T108" fmla="*/ 17 w 24"/>
                <a:gd name="T109" fmla="*/ 0 h 26"/>
                <a:gd name="T110" fmla="*/ 19 w 24"/>
                <a:gd name="T1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" h="26">
                  <a:moveTo>
                    <a:pt x="19" y="0"/>
                  </a:moveTo>
                  <a:lnTo>
                    <a:pt x="19" y="0"/>
                  </a:lnTo>
                  <a:lnTo>
                    <a:pt x="22" y="4"/>
                  </a:lnTo>
                  <a:lnTo>
                    <a:pt x="22" y="5"/>
                  </a:lnTo>
                  <a:lnTo>
                    <a:pt x="24" y="7"/>
                  </a:lnTo>
                  <a:lnTo>
                    <a:pt x="22" y="8"/>
                  </a:lnTo>
                  <a:lnTo>
                    <a:pt x="22" y="10"/>
                  </a:lnTo>
                  <a:lnTo>
                    <a:pt x="20" y="12"/>
                  </a:lnTo>
                  <a:lnTo>
                    <a:pt x="17" y="13"/>
                  </a:lnTo>
                  <a:lnTo>
                    <a:pt x="14" y="15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3" y="18"/>
                  </a:lnTo>
                  <a:lnTo>
                    <a:pt x="14" y="16"/>
                  </a:lnTo>
                  <a:lnTo>
                    <a:pt x="16" y="16"/>
                  </a:lnTo>
                  <a:lnTo>
                    <a:pt x="17" y="16"/>
                  </a:lnTo>
                  <a:lnTo>
                    <a:pt x="19" y="16"/>
                  </a:lnTo>
                  <a:lnTo>
                    <a:pt x="20" y="18"/>
                  </a:lnTo>
                  <a:lnTo>
                    <a:pt x="19" y="19"/>
                  </a:lnTo>
                  <a:lnTo>
                    <a:pt x="17" y="23"/>
                  </a:lnTo>
                  <a:lnTo>
                    <a:pt x="16" y="24"/>
                  </a:lnTo>
                  <a:lnTo>
                    <a:pt x="16" y="2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3" y="24"/>
                  </a:lnTo>
                  <a:lnTo>
                    <a:pt x="11" y="24"/>
                  </a:lnTo>
                  <a:lnTo>
                    <a:pt x="9" y="24"/>
                  </a:lnTo>
                  <a:lnTo>
                    <a:pt x="8" y="24"/>
                  </a:lnTo>
                  <a:lnTo>
                    <a:pt x="5" y="26"/>
                  </a:lnTo>
                  <a:lnTo>
                    <a:pt x="3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3" y="12"/>
                  </a:lnTo>
                  <a:lnTo>
                    <a:pt x="5" y="8"/>
                  </a:lnTo>
                  <a:lnTo>
                    <a:pt x="6" y="5"/>
                  </a:lnTo>
                  <a:lnTo>
                    <a:pt x="8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9" y="4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6" name="Freeform 293">
              <a:extLst>
                <a:ext uri="{FF2B5EF4-FFF2-40B4-BE49-F238E27FC236}">
                  <a16:creationId xmlns:a16="http://schemas.microsoft.com/office/drawing/2014/main" id="{02C6DE5E-A7C7-4FEC-9FC7-ED9A0B7B73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729" y="2692811"/>
              <a:ext cx="257297" cy="288485"/>
            </a:xfrm>
            <a:custGeom>
              <a:avLst/>
              <a:gdLst>
                <a:gd name="T0" fmla="*/ 116 w 132"/>
                <a:gd name="T1" fmla="*/ 22 h 148"/>
                <a:gd name="T2" fmla="*/ 78 w 132"/>
                <a:gd name="T3" fmla="*/ 13 h 148"/>
                <a:gd name="T4" fmla="*/ 113 w 132"/>
                <a:gd name="T5" fmla="*/ 10 h 148"/>
                <a:gd name="T6" fmla="*/ 112 w 132"/>
                <a:gd name="T7" fmla="*/ 15 h 148"/>
                <a:gd name="T8" fmla="*/ 107 w 132"/>
                <a:gd name="T9" fmla="*/ 10 h 148"/>
                <a:gd name="T10" fmla="*/ 37 w 132"/>
                <a:gd name="T11" fmla="*/ 7 h 148"/>
                <a:gd name="T12" fmla="*/ 50 w 132"/>
                <a:gd name="T13" fmla="*/ 5 h 148"/>
                <a:gd name="T14" fmla="*/ 61 w 132"/>
                <a:gd name="T15" fmla="*/ 8 h 148"/>
                <a:gd name="T16" fmla="*/ 74 w 132"/>
                <a:gd name="T17" fmla="*/ 15 h 148"/>
                <a:gd name="T18" fmla="*/ 82 w 132"/>
                <a:gd name="T19" fmla="*/ 22 h 148"/>
                <a:gd name="T20" fmla="*/ 102 w 132"/>
                <a:gd name="T21" fmla="*/ 13 h 148"/>
                <a:gd name="T22" fmla="*/ 121 w 132"/>
                <a:gd name="T23" fmla="*/ 27 h 148"/>
                <a:gd name="T24" fmla="*/ 123 w 132"/>
                <a:gd name="T25" fmla="*/ 41 h 148"/>
                <a:gd name="T26" fmla="*/ 126 w 132"/>
                <a:gd name="T27" fmla="*/ 54 h 148"/>
                <a:gd name="T28" fmla="*/ 127 w 132"/>
                <a:gd name="T29" fmla="*/ 62 h 148"/>
                <a:gd name="T30" fmla="*/ 131 w 132"/>
                <a:gd name="T31" fmla="*/ 71 h 148"/>
                <a:gd name="T32" fmla="*/ 129 w 132"/>
                <a:gd name="T33" fmla="*/ 84 h 148"/>
                <a:gd name="T34" fmla="*/ 124 w 132"/>
                <a:gd name="T35" fmla="*/ 79 h 148"/>
                <a:gd name="T36" fmla="*/ 119 w 132"/>
                <a:gd name="T37" fmla="*/ 84 h 148"/>
                <a:gd name="T38" fmla="*/ 108 w 132"/>
                <a:gd name="T39" fmla="*/ 87 h 148"/>
                <a:gd name="T40" fmla="*/ 102 w 132"/>
                <a:gd name="T41" fmla="*/ 92 h 148"/>
                <a:gd name="T42" fmla="*/ 93 w 132"/>
                <a:gd name="T43" fmla="*/ 95 h 148"/>
                <a:gd name="T44" fmla="*/ 91 w 132"/>
                <a:gd name="T45" fmla="*/ 96 h 148"/>
                <a:gd name="T46" fmla="*/ 96 w 132"/>
                <a:gd name="T47" fmla="*/ 103 h 148"/>
                <a:gd name="T48" fmla="*/ 101 w 132"/>
                <a:gd name="T49" fmla="*/ 111 h 148"/>
                <a:gd name="T50" fmla="*/ 110 w 132"/>
                <a:gd name="T51" fmla="*/ 119 h 148"/>
                <a:gd name="T52" fmla="*/ 115 w 132"/>
                <a:gd name="T53" fmla="*/ 126 h 148"/>
                <a:gd name="T54" fmla="*/ 107 w 132"/>
                <a:gd name="T55" fmla="*/ 131 h 148"/>
                <a:gd name="T56" fmla="*/ 104 w 132"/>
                <a:gd name="T57" fmla="*/ 139 h 148"/>
                <a:gd name="T58" fmla="*/ 104 w 132"/>
                <a:gd name="T59" fmla="*/ 145 h 148"/>
                <a:gd name="T60" fmla="*/ 97 w 132"/>
                <a:gd name="T61" fmla="*/ 142 h 148"/>
                <a:gd name="T62" fmla="*/ 93 w 132"/>
                <a:gd name="T63" fmla="*/ 142 h 148"/>
                <a:gd name="T64" fmla="*/ 77 w 132"/>
                <a:gd name="T65" fmla="*/ 147 h 148"/>
                <a:gd name="T66" fmla="*/ 67 w 132"/>
                <a:gd name="T67" fmla="*/ 144 h 148"/>
                <a:gd name="T68" fmla="*/ 63 w 132"/>
                <a:gd name="T69" fmla="*/ 147 h 148"/>
                <a:gd name="T70" fmla="*/ 56 w 132"/>
                <a:gd name="T71" fmla="*/ 144 h 148"/>
                <a:gd name="T72" fmla="*/ 49 w 132"/>
                <a:gd name="T73" fmla="*/ 142 h 148"/>
                <a:gd name="T74" fmla="*/ 41 w 132"/>
                <a:gd name="T75" fmla="*/ 141 h 148"/>
                <a:gd name="T76" fmla="*/ 39 w 132"/>
                <a:gd name="T77" fmla="*/ 142 h 148"/>
                <a:gd name="T78" fmla="*/ 30 w 132"/>
                <a:gd name="T79" fmla="*/ 144 h 148"/>
                <a:gd name="T80" fmla="*/ 26 w 132"/>
                <a:gd name="T81" fmla="*/ 133 h 148"/>
                <a:gd name="T82" fmla="*/ 33 w 132"/>
                <a:gd name="T83" fmla="*/ 117 h 148"/>
                <a:gd name="T84" fmla="*/ 19 w 132"/>
                <a:gd name="T85" fmla="*/ 115 h 148"/>
                <a:gd name="T86" fmla="*/ 14 w 132"/>
                <a:gd name="T87" fmla="*/ 114 h 148"/>
                <a:gd name="T88" fmla="*/ 8 w 132"/>
                <a:gd name="T89" fmla="*/ 108 h 148"/>
                <a:gd name="T90" fmla="*/ 6 w 132"/>
                <a:gd name="T91" fmla="*/ 101 h 148"/>
                <a:gd name="T92" fmla="*/ 8 w 132"/>
                <a:gd name="T93" fmla="*/ 92 h 148"/>
                <a:gd name="T94" fmla="*/ 3 w 132"/>
                <a:gd name="T95" fmla="*/ 85 h 148"/>
                <a:gd name="T96" fmla="*/ 1 w 132"/>
                <a:gd name="T97" fmla="*/ 79 h 148"/>
                <a:gd name="T98" fmla="*/ 6 w 132"/>
                <a:gd name="T99" fmla="*/ 71 h 148"/>
                <a:gd name="T100" fmla="*/ 3 w 132"/>
                <a:gd name="T101" fmla="*/ 63 h 148"/>
                <a:gd name="T102" fmla="*/ 14 w 132"/>
                <a:gd name="T103" fmla="*/ 62 h 148"/>
                <a:gd name="T104" fmla="*/ 15 w 132"/>
                <a:gd name="T105" fmla="*/ 59 h 148"/>
                <a:gd name="T106" fmla="*/ 14 w 132"/>
                <a:gd name="T107" fmla="*/ 52 h 148"/>
                <a:gd name="T108" fmla="*/ 17 w 132"/>
                <a:gd name="T109" fmla="*/ 48 h 148"/>
                <a:gd name="T110" fmla="*/ 19 w 132"/>
                <a:gd name="T111" fmla="*/ 32 h 148"/>
                <a:gd name="T112" fmla="*/ 34 w 132"/>
                <a:gd name="T113" fmla="*/ 32 h 148"/>
                <a:gd name="T114" fmla="*/ 39 w 132"/>
                <a:gd name="T115" fmla="*/ 26 h 148"/>
                <a:gd name="T116" fmla="*/ 55 w 132"/>
                <a:gd name="T117" fmla="*/ 29 h 148"/>
                <a:gd name="T118" fmla="*/ 42 w 132"/>
                <a:gd name="T119" fmla="*/ 15 h 148"/>
                <a:gd name="T120" fmla="*/ 42 w 132"/>
                <a:gd name="T121" fmla="*/ 8 h 148"/>
                <a:gd name="T122" fmla="*/ 37 w 132"/>
                <a:gd name="T123" fmla="*/ 2 h 148"/>
                <a:gd name="T124" fmla="*/ 36 w 132"/>
                <a:gd name="T125" fmla="*/ 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2" h="148">
                  <a:moveTo>
                    <a:pt x="116" y="19"/>
                  </a:moveTo>
                  <a:lnTo>
                    <a:pt x="119" y="21"/>
                  </a:lnTo>
                  <a:lnTo>
                    <a:pt x="121" y="22"/>
                  </a:lnTo>
                  <a:lnTo>
                    <a:pt x="121" y="22"/>
                  </a:lnTo>
                  <a:lnTo>
                    <a:pt x="121" y="24"/>
                  </a:lnTo>
                  <a:lnTo>
                    <a:pt x="121" y="24"/>
                  </a:lnTo>
                  <a:lnTo>
                    <a:pt x="119" y="24"/>
                  </a:lnTo>
                  <a:lnTo>
                    <a:pt x="116" y="24"/>
                  </a:lnTo>
                  <a:lnTo>
                    <a:pt x="116" y="22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6" y="21"/>
                  </a:lnTo>
                  <a:lnTo>
                    <a:pt x="115" y="19"/>
                  </a:lnTo>
                  <a:lnTo>
                    <a:pt x="116" y="19"/>
                  </a:lnTo>
                  <a:close/>
                  <a:moveTo>
                    <a:pt x="75" y="11"/>
                  </a:moveTo>
                  <a:lnTo>
                    <a:pt x="78" y="11"/>
                  </a:lnTo>
                  <a:lnTo>
                    <a:pt x="78" y="13"/>
                  </a:lnTo>
                  <a:lnTo>
                    <a:pt x="78" y="13"/>
                  </a:lnTo>
                  <a:lnTo>
                    <a:pt x="77" y="13"/>
                  </a:lnTo>
                  <a:lnTo>
                    <a:pt x="75" y="13"/>
                  </a:lnTo>
                  <a:lnTo>
                    <a:pt x="75" y="13"/>
                  </a:lnTo>
                  <a:lnTo>
                    <a:pt x="75" y="11"/>
                  </a:lnTo>
                  <a:lnTo>
                    <a:pt x="75" y="11"/>
                  </a:lnTo>
                  <a:close/>
                  <a:moveTo>
                    <a:pt x="110" y="8"/>
                  </a:moveTo>
                  <a:lnTo>
                    <a:pt x="110" y="8"/>
                  </a:lnTo>
                  <a:lnTo>
                    <a:pt x="110" y="10"/>
                  </a:lnTo>
                  <a:lnTo>
                    <a:pt x="113" y="10"/>
                  </a:lnTo>
                  <a:lnTo>
                    <a:pt x="113" y="10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2" y="13"/>
                  </a:lnTo>
                  <a:lnTo>
                    <a:pt x="112" y="13"/>
                  </a:lnTo>
                  <a:lnTo>
                    <a:pt x="113" y="15"/>
                  </a:lnTo>
                  <a:lnTo>
                    <a:pt x="115" y="15"/>
                  </a:lnTo>
                  <a:lnTo>
                    <a:pt x="113" y="16"/>
                  </a:lnTo>
                  <a:lnTo>
                    <a:pt x="112" y="15"/>
                  </a:lnTo>
                  <a:lnTo>
                    <a:pt x="110" y="15"/>
                  </a:lnTo>
                  <a:lnTo>
                    <a:pt x="110" y="16"/>
                  </a:lnTo>
                  <a:lnTo>
                    <a:pt x="108" y="16"/>
                  </a:lnTo>
                  <a:lnTo>
                    <a:pt x="107" y="15"/>
                  </a:lnTo>
                  <a:lnTo>
                    <a:pt x="105" y="15"/>
                  </a:lnTo>
                  <a:lnTo>
                    <a:pt x="105" y="13"/>
                  </a:lnTo>
                  <a:lnTo>
                    <a:pt x="107" y="11"/>
                  </a:lnTo>
                  <a:lnTo>
                    <a:pt x="107" y="11"/>
                  </a:lnTo>
                  <a:lnTo>
                    <a:pt x="107" y="10"/>
                  </a:lnTo>
                  <a:lnTo>
                    <a:pt x="107" y="8"/>
                  </a:lnTo>
                  <a:lnTo>
                    <a:pt x="108" y="8"/>
                  </a:lnTo>
                  <a:lnTo>
                    <a:pt x="110" y="8"/>
                  </a:lnTo>
                  <a:close/>
                  <a:moveTo>
                    <a:pt x="39" y="7"/>
                  </a:moveTo>
                  <a:lnTo>
                    <a:pt x="39" y="7"/>
                  </a:lnTo>
                  <a:lnTo>
                    <a:pt x="41" y="7"/>
                  </a:lnTo>
                  <a:lnTo>
                    <a:pt x="39" y="8"/>
                  </a:lnTo>
                  <a:lnTo>
                    <a:pt x="37" y="8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7" y="7"/>
                  </a:lnTo>
                  <a:lnTo>
                    <a:pt x="39" y="7"/>
                  </a:lnTo>
                  <a:close/>
                  <a:moveTo>
                    <a:pt x="41" y="4"/>
                  </a:moveTo>
                  <a:lnTo>
                    <a:pt x="44" y="4"/>
                  </a:lnTo>
                  <a:lnTo>
                    <a:pt x="44" y="4"/>
                  </a:lnTo>
                  <a:lnTo>
                    <a:pt x="49" y="5"/>
                  </a:lnTo>
                  <a:lnTo>
                    <a:pt x="50" y="5"/>
                  </a:lnTo>
                  <a:lnTo>
                    <a:pt x="50" y="5"/>
                  </a:lnTo>
                  <a:lnTo>
                    <a:pt x="53" y="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6" y="5"/>
                  </a:lnTo>
                  <a:lnTo>
                    <a:pt x="58" y="7"/>
                  </a:lnTo>
                  <a:lnTo>
                    <a:pt x="60" y="7"/>
                  </a:lnTo>
                  <a:lnTo>
                    <a:pt x="61" y="8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3" y="11"/>
                  </a:lnTo>
                  <a:lnTo>
                    <a:pt x="63" y="13"/>
                  </a:lnTo>
                  <a:lnTo>
                    <a:pt x="63" y="13"/>
                  </a:lnTo>
                  <a:lnTo>
                    <a:pt x="66" y="13"/>
                  </a:lnTo>
                  <a:lnTo>
                    <a:pt x="71" y="15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6"/>
                  </a:lnTo>
                  <a:lnTo>
                    <a:pt x="75" y="18"/>
                  </a:lnTo>
                  <a:lnTo>
                    <a:pt x="72" y="19"/>
                  </a:lnTo>
                  <a:lnTo>
                    <a:pt x="72" y="21"/>
                  </a:lnTo>
                  <a:lnTo>
                    <a:pt x="74" y="21"/>
                  </a:lnTo>
                  <a:lnTo>
                    <a:pt x="77" y="21"/>
                  </a:lnTo>
                  <a:lnTo>
                    <a:pt x="80" y="22"/>
                  </a:lnTo>
                  <a:lnTo>
                    <a:pt x="82" y="22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91" y="18"/>
                  </a:lnTo>
                  <a:lnTo>
                    <a:pt x="91" y="18"/>
                  </a:lnTo>
                  <a:lnTo>
                    <a:pt x="94" y="16"/>
                  </a:lnTo>
                  <a:lnTo>
                    <a:pt x="94" y="15"/>
                  </a:lnTo>
                  <a:lnTo>
                    <a:pt x="97" y="13"/>
                  </a:lnTo>
                  <a:lnTo>
                    <a:pt x="101" y="13"/>
                  </a:lnTo>
                  <a:lnTo>
                    <a:pt x="102" y="13"/>
                  </a:lnTo>
                  <a:lnTo>
                    <a:pt x="104" y="13"/>
                  </a:lnTo>
                  <a:lnTo>
                    <a:pt x="105" y="16"/>
                  </a:lnTo>
                  <a:lnTo>
                    <a:pt x="110" y="19"/>
                  </a:lnTo>
                  <a:lnTo>
                    <a:pt x="115" y="18"/>
                  </a:lnTo>
                  <a:lnTo>
                    <a:pt x="116" y="21"/>
                  </a:lnTo>
                  <a:lnTo>
                    <a:pt x="116" y="24"/>
                  </a:lnTo>
                  <a:lnTo>
                    <a:pt x="118" y="26"/>
                  </a:lnTo>
                  <a:lnTo>
                    <a:pt x="118" y="26"/>
                  </a:lnTo>
                  <a:lnTo>
                    <a:pt x="121" y="27"/>
                  </a:lnTo>
                  <a:lnTo>
                    <a:pt x="123" y="27"/>
                  </a:lnTo>
                  <a:lnTo>
                    <a:pt x="123" y="27"/>
                  </a:lnTo>
                  <a:lnTo>
                    <a:pt x="123" y="29"/>
                  </a:lnTo>
                  <a:lnTo>
                    <a:pt x="123" y="30"/>
                  </a:lnTo>
                  <a:lnTo>
                    <a:pt x="124" y="35"/>
                  </a:lnTo>
                  <a:lnTo>
                    <a:pt x="124" y="37"/>
                  </a:lnTo>
                  <a:lnTo>
                    <a:pt x="124" y="37"/>
                  </a:lnTo>
                  <a:lnTo>
                    <a:pt x="124" y="40"/>
                  </a:lnTo>
                  <a:lnTo>
                    <a:pt x="123" y="41"/>
                  </a:lnTo>
                  <a:lnTo>
                    <a:pt x="121" y="41"/>
                  </a:lnTo>
                  <a:lnTo>
                    <a:pt x="119" y="43"/>
                  </a:lnTo>
                  <a:lnTo>
                    <a:pt x="119" y="43"/>
                  </a:lnTo>
                  <a:lnTo>
                    <a:pt x="121" y="46"/>
                  </a:lnTo>
                  <a:lnTo>
                    <a:pt x="126" y="48"/>
                  </a:lnTo>
                  <a:lnTo>
                    <a:pt x="127" y="51"/>
                  </a:lnTo>
                  <a:lnTo>
                    <a:pt x="126" y="52"/>
                  </a:lnTo>
                  <a:lnTo>
                    <a:pt x="126" y="54"/>
                  </a:lnTo>
                  <a:lnTo>
                    <a:pt x="126" y="54"/>
                  </a:lnTo>
                  <a:lnTo>
                    <a:pt x="127" y="56"/>
                  </a:lnTo>
                  <a:lnTo>
                    <a:pt x="127" y="56"/>
                  </a:lnTo>
                  <a:lnTo>
                    <a:pt x="129" y="57"/>
                  </a:lnTo>
                  <a:lnTo>
                    <a:pt x="127" y="57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59"/>
                  </a:lnTo>
                  <a:lnTo>
                    <a:pt x="129" y="60"/>
                  </a:lnTo>
                  <a:lnTo>
                    <a:pt x="127" y="62"/>
                  </a:lnTo>
                  <a:lnTo>
                    <a:pt x="127" y="62"/>
                  </a:lnTo>
                  <a:lnTo>
                    <a:pt x="127" y="63"/>
                  </a:lnTo>
                  <a:lnTo>
                    <a:pt x="127" y="65"/>
                  </a:lnTo>
                  <a:lnTo>
                    <a:pt x="127" y="67"/>
                  </a:lnTo>
                  <a:lnTo>
                    <a:pt x="129" y="67"/>
                  </a:lnTo>
                  <a:lnTo>
                    <a:pt x="129" y="68"/>
                  </a:lnTo>
                  <a:lnTo>
                    <a:pt x="129" y="70"/>
                  </a:lnTo>
                  <a:lnTo>
                    <a:pt x="129" y="70"/>
                  </a:lnTo>
                  <a:lnTo>
                    <a:pt x="131" y="71"/>
                  </a:lnTo>
                  <a:lnTo>
                    <a:pt x="132" y="71"/>
                  </a:lnTo>
                  <a:lnTo>
                    <a:pt x="132" y="73"/>
                  </a:lnTo>
                  <a:lnTo>
                    <a:pt x="132" y="74"/>
                  </a:lnTo>
                  <a:lnTo>
                    <a:pt x="132" y="78"/>
                  </a:lnTo>
                  <a:lnTo>
                    <a:pt x="132" y="79"/>
                  </a:lnTo>
                  <a:lnTo>
                    <a:pt x="131" y="82"/>
                  </a:lnTo>
                  <a:lnTo>
                    <a:pt x="131" y="82"/>
                  </a:lnTo>
                  <a:lnTo>
                    <a:pt x="129" y="82"/>
                  </a:lnTo>
                  <a:lnTo>
                    <a:pt x="129" y="84"/>
                  </a:lnTo>
                  <a:lnTo>
                    <a:pt x="129" y="84"/>
                  </a:lnTo>
                  <a:lnTo>
                    <a:pt x="127" y="82"/>
                  </a:lnTo>
                  <a:lnTo>
                    <a:pt x="127" y="82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6" y="81"/>
                  </a:lnTo>
                  <a:lnTo>
                    <a:pt x="126" y="79"/>
                  </a:lnTo>
                  <a:lnTo>
                    <a:pt x="126" y="79"/>
                  </a:lnTo>
                  <a:lnTo>
                    <a:pt x="124" y="79"/>
                  </a:lnTo>
                  <a:lnTo>
                    <a:pt x="123" y="79"/>
                  </a:lnTo>
                  <a:lnTo>
                    <a:pt x="123" y="79"/>
                  </a:lnTo>
                  <a:lnTo>
                    <a:pt x="121" y="79"/>
                  </a:lnTo>
                  <a:lnTo>
                    <a:pt x="123" y="81"/>
                  </a:lnTo>
                  <a:lnTo>
                    <a:pt x="123" y="81"/>
                  </a:lnTo>
                  <a:lnTo>
                    <a:pt x="124" y="81"/>
                  </a:lnTo>
                  <a:lnTo>
                    <a:pt x="124" y="82"/>
                  </a:lnTo>
                  <a:lnTo>
                    <a:pt x="121" y="82"/>
                  </a:lnTo>
                  <a:lnTo>
                    <a:pt x="119" y="84"/>
                  </a:lnTo>
                  <a:lnTo>
                    <a:pt x="118" y="84"/>
                  </a:lnTo>
                  <a:lnTo>
                    <a:pt x="116" y="84"/>
                  </a:lnTo>
                  <a:lnTo>
                    <a:pt x="113" y="85"/>
                  </a:lnTo>
                  <a:lnTo>
                    <a:pt x="112" y="85"/>
                  </a:lnTo>
                  <a:lnTo>
                    <a:pt x="112" y="85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10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8" y="87"/>
                  </a:lnTo>
                  <a:lnTo>
                    <a:pt x="107" y="87"/>
                  </a:lnTo>
                  <a:lnTo>
                    <a:pt x="107" y="87"/>
                  </a:lnTo>
                  <a:lnTo>
                    <a:pt x="107" y="89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102" y="92"/>
                  </a:lnTo>
                  <a:lnTo>
                    <a:pt x="102" y="90"/>
                  </a:lnTo>
                  <a:lnTo>
                    <a:pt x="101" y="90"/>
                  </a:lnTo>
                  <a:lnTo>
                    <a:pt x="99" y="92"/>
                  </a:lnTo>
                  <a:lnTo>
                    <a:pt x="99" y="92"/>
                  </a:lnTo>
                  <a:lnTo>
                    <a:pt x="97" y="92"/>
                  </a:lnTo>
                  <a:lnTo>
                    <a:pt x="96" y="92"/>
                  </a:lnTo>
                  <a:lnTo>
                    <a:pt x="94" y="93"/>
                  </a:lnTo>
                  <a:lnTo>
                    <a:pt x="94" y="95"/>
                  </a:lnTo>
                  <a:lnTo>
                    <a:pt x="93" y="95"/>
                  </a:lnTo>
                  <a:lnTo>
                    <a:pt x="93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3"/>
                  </a:lnTo>
                  <a:lnTo>
                    <a:pt x="91" y="95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93" y="96"/>
                  </a:lnTo>
                  <a:lnTo>
                    <a:pt x="93" y="98"/>
                  </a:lnTo>
                  <a:lnTo>
                    <a:pt x="94" y="98"/>
                  </a:lnTo>
                  <a:lnTo>
                    <a:pt x="96" y="100"/>
                  </a:lnTo>
                  <a:lnTo>
                    <a:pt x="97" y="101"/>
                  </a:lnTo>
                  <a:lnTo>
                    <a:pt x="97" y="101"/>
                  </a:lnTo>
                  <a:lnTo>
                    <a:pt x="96" y="101"/>
                  </a:lnTo>
                  <a:lnTo>
                    <a:pt x="96" y="101"/>
                  </a:lnTo>
                  <a:lnTo>
                    <a:pt x="96" y="103"/>
                  </a:lnTo>
                  <a:lnTo>
                    <a:pt x="94" y="104"/>
                  </a:lnTo>
                  <a:lnTo>
                    <a:pt x="96" y="104"/>
                  </a:lnTo>
                  <a:lnTo>
                    <a:pt x="96" y="104"/>
                  </a:lnTo>
                  <a:lnTo>
                    <a:pt x="96" y="106"/>
                  </a:lnTo>
                  <a:lnTo>
                    <a:pt x="97" y="106"/>
                  </a:lnTo>
                  <a:lnTo>
                    <a:pt x="99" y="109"/>
                  </a:lnTo>
                  <a:lnTo>
                    <a:pt x="99" y="109"/>
                  </a:lnTo>
                  <a:lnTo>
                    <a:pt x="101" y="111"/>
                  </a:lnTo>
                  <a:lnTo>
                    <a:pt x="101" y="111"/>
                  </a:lnTo>
                  <a:lnTo>
                    <a:pt x="102" y="111"/>
                  </a:lnTo>
                  <a:lnTo>
                    <a:pt x="104" y="112"/>
                  </a:lnTo>
                  <a:lnTo>
                    <a:pt x="105" y="114"/>
                  </a:lnTo>
                  <a:lnTo>
                    <a:pt x="107" y="115"/>
                  </a:lnTo>
                  <a:lnTo>
                    <a:pt x="108" y="115"/>
                  </a:lnTo>
                  <a:lnTo>
                    <a:pt x="108" y="117"/>
                  </a:lnTo>
                  <a:lnTo>
                    <a:pt x="108" y="117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112" y="119"/>
                  </a:lnTo>
                  <a:lnTo>
                    <a:pt x="113" y="120"/>
                  </a:lnTo>
                  <a:lnTo>
                    <a:pt x="115" y="120"/>
                  </a:lnTo>
                  <a:lnTo>
                    <a:pt x="115" y="122"/>
                  </a:lnTo>
                  <a:lnTo>
                    <a:pt x="115" y="122"/>
                  </a:lnTo>
                  <a:lnTo>
                    <a:pt x="115" y="123"/>
                  </a:lnTo>
                  <a:lnTo>
                    <a:pt x="115" y="125"/>
                  </a:lnTo>
                  <a:lnTo>
                    <a:pt x="115" y="125"/>
                  </a:lnTo>
                  <a:lnTo>
                    <a:pt x="115" y="126"/>
                  </a:lnTo>
                  <a:lnTo>
                    <a:pt x="113" y="126"/>
                  </a:lnTo>
                  <a:lnTo>
                    <a:pt x="113" y="126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5"/>
                  </a:lnTo>
                  <a:lnTo>
                    <a:pt x="110" y="128"/>
                  </a:lnTo>
                  <a:lnTo>
                    <a:pt x="108" y="130"/>
                  </a:lnTo>
                  <a:lnTo>
                    <a:pt x="108" y="130"/>
                  </a:lnTo>
                  <a:lnTo>
                    <a:pt x="107" y="131"/>
                  </a:lnTo>
                  <a:lnTo>
                    <a:pt x="105" y="131"/>
                  </a:lnTo>
                  <a:lnTo>
                    <a:pt x="105" y="131"/>
                  </a:lnTo>
                  <a:lnTo>
                    <a:pt x="102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1" y="134"/>
                  </a:lnTo>
                  <a:lnTo>
                    <a:pt x="102" y="136"/>
                  </a:lnTo>
                  <a:lnTo>
                    <a:pt x="104" y="137"/>
                  </a:lnTo>
                  <a:lnTo>
                    <a:pt x="104" y="139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2" y="141"/>
                  </a:lnTo>
                  <a:lnTo>
                    <a:pt x="104" y="141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4" y="145"/>
                  </a:lnTo>
                  <a:lnTo>
                    <a:pt x="102" y="145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4"/>
                  </a:lnTo>
                  <a:lnTo>
                    <a:pt x="101" y="142"/>
                  </a:lnTo>
                  <a:lnTo>
                    <a:pt x="99" y="142"/>
                  </a:lnTo>
                  <a:lnTo>
                    <a:pt x="97" y="142"/>
                  </a:lnTo>
                  <a:lnTo>
                    <a:pt x="97" y="142"/>
                  </a:lnTo>
                  <a:lnTo>
                    <a:pt x="96" y="142"/>
                  </a:lnTo>
                  <a:lnTo>
                    <a:pt x="96" y="142"/>
                  </a:lnTo>
                  <a:lnTo>
                    <a:pt x="94" y="142"/>
                  </a:lnTo>
                  <a:lnTo>
                    <a:pt x="93" y="142"/>
                  </a:lnTo>
                  <a:lnTo>
                    <a:pt x="93" y="141"/>
                  </a:lnTo>
                  <a:lnTo>
                    <a:pt x="93" y="141"/>
                  </a:lnTo>
                  <a:lnTo>
                    <a:pt x="93" y="142"/>
                  </a:lnTo>
                  <a:lnTo>
                    <a:pt x="93" y="142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5"/>
                  </a:lnTo>
                  <a:lnTo>
                    <a:pt x="80" y="145"/>
                  </a:lnTo>
                  <a:lnTo>
                    <a:pt x="80" y="145"/>
                  </a:lnTo>
                  <a:lnTo>
                    <a:pt x="78" y="147"/>
                  </a:lnTo>
                  <a:lnTo>
                    <a:pt x="78" y="147"/>
                  </a:lnTo>
                  <a:lnTo>
                    <a:pt x="77" y="147"/>
                  </a:lnTo>
                  <a:lnTo>
                    <a:pt x="77" y="147"/>
                  </a:lnTo>
                  <a:lnTo>
                    <a:pt x="75" y="147"/>
                  </a:lnTo>
                  <a:lnTo>
                    <a:pt x="74" y="147"/>
                  </a:lnTo>
                  <a:lnTo>
                    <a:pt x="74" y="147"/>
                  </a:lnTo>
                  <a:lnTo>
                    <a:pt x="74" y="145"/>
                  </a:lnTo>
                  <a:lnTo>
                    <a:pt x="72" y="145"/>
                  </a:lnTo>
                  <a:lnTo>
                    <a:pt x="72" y="145"/>
                  </a:lnTo>
                  <a:lnTo>
                    <a:pt x="71" y="145"/>
                  </a:lnTo>
                  <a:lnTo>
                    <a:pt x="71" y="144"/>
                  </a:lnTo>
                  <a:lnTo>
                    <a:pt x="67" y="144"/>
                  </a:lnTo>
                  <a:lnTo>
                    <a:pt x="67" y="144"/>
                  </a:lnTo>
                  <a:lnTo>
                    <a:pt x="66" y="144"/>
                  </a:lnTo>
                  <a:lnTo>
                    <a:pt x="66" y="147"/>
                  </a:lnTo>
                  <a:lnTo>
                    <a:pt x="66" y="147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3" y="147"/>
                  </a:lnTo>
                  <a:lnTo>
                    <a:pt x="63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7"/>
                  </a:lnTo>
                  <a:lnTo>
                    <a:pt x="61" y="145"/>
                  </a:lnTo>
                  <a:lnTo>
                    <a:pt x="61" y="145"/>
                  </a:lnTo>
                  <a:lnTo>
                    <a:pt x="60" y="145"/>
                  </a:lnTo>
                  <a:lnTo>
                    <a:pt x="58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6" y="144"/>
                  </a:lnTo>
                  <a:lnTo>
                    <a:pt x="55" y="144"/>
                  </a:lnTo>
                  <a:lnTo>
                    <a:pt x="53" y="142"/>
                  </a:lnTo>
                  <a:lnTo>
                    <a:pt x="52" y="142"/>
                  </a:lnTo>
                  <a:lnTo>
                    <a:pt x="49" y="141"/>
                  </a:lnTo>
                  <a:lnTo>
                    <a:pt x="49" y="141"/>
                  </a:lnTo>
                  <a:lnTo>
                    <a:pt x="47" y="141"/>
                  </a:lnTo>
                  <a:lnTo>
                    <a:pt x="49" y="142"/>
                  </a:lnTo>
                  <a:lnTo>
                    <a:pt x="47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4" y="142"/>
                  </a:lnTo>
                  <a:lnTo>
                    <a:pt x="42" y="141"/>
                  </a:lnTo>
                  <a:lnTo>
                    <a:pt x="42" y="141"/>
                  </a:lnTo>
                  <a:lnTo>
                    <a:pt x="42" y="142"/>
                  </a:lnTo>
                  <a:lnTo>
                    <a:pt x="42" y="142"/>
                  </a:lnTo>
                  <a:lnTo>
                    <a:pt x="41" y="141"/>
                  </a:lnTo>
                  <a:lnTo>
                    <a:pt x="39" y="141"/>
                  </a:lnTo>
                  <a:lnTo>
                    <a:pt x="39" y="141"/>
                  </a:lnTo>
                  <a:lnTo>
                    <a:pt x="37" y="141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7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2"/>
                  </a:lnTo>
                  <a:lnTo>
                    <a:pt x="39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7" y="144"/>
                  </a:lnTo>
                  <a:lnTo>
                    <a:pt x="36" y="144"/>
                  </a:lnTo>
                  <a:lnTo>
                    <a:pt x="34" y="144"/>
                  </a:lnTo>
                  <a:lnTo>
                    <a:pt x="33" y="144"/>
                  </a:lnTo>
                  <a:lnTo>
                    <a:pt x="30" y="144"/>
                  </a:lnTo>
                  <a:lnTo>
                    <a:pt x="26" y="144"/>
                  </a:lnTo>
                  <a:lnTo>
                    <a:pt x="26" y="144"/>
                  </a:lnTo>
                  <a:lnTo>
                    <a:pt x="25" y="144"/>
                  </a:lnTo>
                  <a:lnTo>
                    <a:pt x="25" y="142"/>
                  </a:lnTo>
                  <a:lnTo>
                    <a:pt x="25" y="141"/>
                  </a:lnTo>
                  <a:lnTo>
                    <a:pt x="25" y="137"/>
                  </a:lnTo>
                  <a:lnTo>
                    <a:pt x="26" y="136"/>
                  </a:lnTo>
                  <a:lnTo>
                    <a:pt x="25" y="134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8" y="128"/>
                  </a:lnTo>
                  <a:lnTo>
                    <a:pt x="28" y="126"/>
                  </a:lnTo>
                  <a:lnTo>
                    <a:pt x="30" y="125"/>
                  </a:lnTo>
                  <a:lnTo>
                    <a:pt x="30" y="123"/>
                  </a:lnTo>
                  <a:lnTo>
                    <a:pt x="33" y="120"/>
                  </a:lnTo>
                  <a:lnTo>
                    <a:pt x="33" y="120"/>
                  </a:lnTo>
                  <a:lnTo>
                    <a:pt x="33" y="119"/>
                  </a:lnTo>
                  <a:lnTo>
                    <a:pt x="33" y="117"/>
                  </a:lnTo>
                  <a:lnTo>
                    <a:pt x="31" y="117"/>
                  </a:lnTo>
                  <a:lnTo>
                    <a:pt x="28" y="117"/>
                  </a:lnTo>
                  <a:lnTo>
                    <a:pt x="26" y="117"/>
                  </a:lnTo>
                  <a:lnTo>
                    <a:pt x="25" y="115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22" y="115"/>
                  </a:lnTo>
                  <a:lnTo>
                    <a:pt x="20" y="115"/>
                  </a:lnTo>
                  <a:lnTo>
                    <a:pt x="19" y="115"/>
                  </a:lnTo>
                  <a:lnTo>
                    <a:pt x="19" y="115"/>
                  </a:lnTo>
                  <a:lnTo>
                    <a:pt x="17" y="115"/>
                  </a:lnTo>
                  <a:lnTo>
                    <a:pt x="17" y="115"/>
                  </a:lnTo>
                  <a:lnTo>
                    <a:pt x="17" y="114"/>
                  </a:lnTo>
                  <a:lnTo>
                    <a:pt x="17" y="114"/>
                  </a:lnTo>
                  <a:lnTo>
                    <a:pt x="15" y="114"/>
                  </a:lnTo>
                  <a:lnTo>
                    <a:pt x="15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4" y="114"/>
                  </a:lnTo>
                  <a:lnTo>
                    <a:pt x="11" y="112"/>
                  </a:lnTo>
                  <a:lnTo>
                    <a:pt x="11" y="112"/>
                  </a:lnTo>
                  <a:lnTo>
                    <a:pt x="11" y="111"/>
                  </a:lnTo>
                  <a:lnTo>
                    <a:pt x="11" y="111"/>
                  </a:lnTo>
                  <a:lnTo>
                    <a:pt x="9" y="109"/>
                  </a:lnTo>
                  <a:lnTo>
                    <a:pt x="8" y="109"/>
                  </a:lnTo>
                  <a:lnTo>
                    <a:pt x="8" y="109"/>
                  </a:lnTo>
                  <a:lnTo>
                    <a:pt x="8" y="108"/>
                  </a:lnTo>
                  <a:lnTo>
                    <a:pt x="8" y="106"/>
                  </a:lnTo>
                  <a:lnTo>
                    <a:pt x="9" y="106"/>
                  </a:lnTo>
                  <a:lnTo>
                    <a:pt x="9" y="104"/>
                  </a:lnTo>
                  <a:lnTo>
                    <a:pt x="9" y="104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8" y="101"/>
                  </a:lnTo>
                  <a:lnTo>
                    <a:pt x="6" y="101"/>
                  </a:lnTo>
                  <a:lnTo>
                    <a:pt x="6" y="100"/>
                  </a:lnTo>
                  <a:lnTo>
                    <a:pt x="4" y="100"/>
                  </a:lnTo>
                  <a:lnTo>
                    <a:pt x="4" y="98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6"/>
                  </a:lnTo>
                  <a:lnTo>
                    <a:pt x="4" y="95"/>
                  </a:lnTo>
                  <a:lnTo>
                    <a:pt x="8" y="93"/>
                  </a:lnTo>
                  <a:lnTo>
                    <a:pt x="8" y="92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6" y="89"/>
                  </a:lnTo>
                  <a:lnTo>
                    <a:pt x="4" y="89"/>
                  </a:lnTo>
                  <a:lnTo>
                    <a:pt x="4" y="89"/>
                  </a:lnTo>
                  <a:lnTo>
                    <a:pt x="6" y="87"/>
                  </a:lnTo>
                  <a:lnTo>
                    <a:pt x="4" y="87"/>
                  </a:lnTo>
                  <a:lnTo>
                    <a:pt x="4" y="85"/>
                  </a:lnTo>
                  <a:lnTo>
                    <a:pt x="3" y="85"/>
                  </a:lnTo>
                  <a:lnTo>
                    <a:pt x="3" y="84"/>
                  </a:lnTo>
                  <a:lnTo>
                    <a:pt x="3" y="82"/>
                  </a:lnTo>
                  <a:lnTo>
                    <a:pt x="3" y="81"/>
                  </a:lnTo>
                  <a:lnTo>
                    <a:pt x="1" y="81"/>
                  </a:lnTo>
                  <a:lnTo>
                    <a:pt x="1" y="81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1" y="79"/>
                  </a:lnTo>
                  <a:lnTo>
                    <a:pt x="4" y="78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4" y="76"/>
                  </a:lnTo>
                  <a:lnTo>
                    <a:pt x="3" y="76"/>
                  </a:lnTo>
                  <a:lnTo>
                    <a:pt x="3" y="76"/>
                  </a:lnTo>
                  <a:lnTo>
                    <a:pt x="4" y="73"/>
                  </a:lnTo>
                  <a:lnTo>
                    <a:pt x="6" y="71"/>
                  </a:lnTo>
                  <a:lnTo>
                    <a:pt x="6" y="71"/>
                  </a:lnTo>
                  <a:lnTo>
                    <a:pt x="6" y="70"/>
                  </a:lnTo>
                  <a:lnTo>
                    <a:pt x="4" y="70"/>
                  </a:lnTo>
                  <a:lnTo>
                    <a:pt x="4" y="68"/>
                  </a:lnTo>
                  <a:lnTo>
                    <a:pt x="4" y="68"/>
                  </a:lnTo>
                  <a:lnTo>
                    <a:pt x="3" y="67"/>
                  </a:lnTo>
                  <a:lnTo>
                    <a:pt x="1" y="65"/>
                  </a:lnTo>
                  <a:lnTo>
                    <a:pt x="1" y="65"/>
                  </a:lnTo>
                  <a:lnTo>
                    <a:pt x="3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8" y="63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2" y="60"/>
                  </a:lnTo>
                  <a:lnTo>
                    <a:pt x="12" y="60"/>
                  </a:lnTo>
                  <a:lnTo>
                    <a:pt x="12" y="59"/>
                  </a:lnTo>
                  <a:lnTo>
                    <a:pt x="14" y="59"/>
                  </a:lnTo>
                  <a:lnTo>
                    <a:pt x="14" y="59"/>
                  </a:lnTo>
                  <a:lnTo>
                    <a:pt x="15" y="59"/>
                  </a:lnTo>
                  <a:lnTo>
                    <a:pt x="17" y="57"/>
                  </a:lnTo>
                  <a:lnTo>
                    <a:pt x="17" y="56"/>
                  </a:lnTo>
                  <a:lnTo>
                    <a:pt x="17" y="54"/>
                  </a:lnTo>
                  <a:lnTo>
                    <a:pt x="17" y="54"/>
                  </a:lnTo>
                  <a:lnTo>
                    <a:pt x="17" y="52"/>
                  </a:lnTo>
                  <a:lnTo>
                    <a:pt x="17" y="52"/>
                  </a:lnTo>
                  <a:lnTo>
                    <a:pt x="15" y="52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2" y="51"/>
                  </a:lnTo>
                  <a:lnTo>
                    <a:pt x="12" y="51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4" y="4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7" y="46"/>
                  </a:lnTo>
                  <a:lnTo>
                    <a:pt x="19" y="43"/>
                  </a:lnTo>
                  <a:lnTo>
                    <a:pt x="20" y="41"/>
                  </a:lnTo>
                  <a:lnTo>
                    <a:pt x="20" y="41"/>
                  </a:lnTo>
                  <a:lnTo>
                    <a:pt x="20" y="38"/>
                  </a:lnTo>
                  <a:lnTo>
                    <a:pt x="20" y="35"/>
                  </a:lnTo>
                  <a:lnTo>
                    <a:pt x="19" y="35"/>
                  </a:lnTo>
                  <a:lnTo>
                    <a:pt x="17" y="33"/>
                  </a:lnTo>
                  <a:lnTo>
                    <a:pt x="19" y="32"/>
                  </a:lnTo>
                  <a:lnTo>
                    <a:pt x="19" y="30"/>
                  </a:lnTo>
                  <a:lnTo>
                    <a:pt x="20" y="29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1" y="27"/>
                  </a:lnTo>
                  <a:lnTo>
                    <a:pt x="34" y="30"/>
                  </a:lnTo>
                  <a:lnTo>
                    <a:pt x="33" y="32"/>
                  </a:lnTo>
                  <a:lnTo>
                    <a:pt x="34" y="33"/>
                  </a:lnTo>
                  <a:lnTo>
                    <a:pt x="34" y="32"/>
                  </a:lnTo>
                  <a:lnTo>
                    <a:pt x="36" y="32"/>
                  </a:lnTo>
                  <a:lnTo>
                    <a:pt x="36" y="30"/>
                  </a:lnTo>
                  <a:lnTo>
                    <a:pt x="36" y="29"/>
                  </a:lnTo>
                  <a:lnTo>
                    <a:pt x="37" y="30"/>
                  </a:lnTo>
                  <a:lnTo>
                    <a:pt x="39" y="30"/>
                  </a:lnTo>
                  <a:lnTo>
                    <a:pt x="39" y="33"/>
                  </a:lnTo>
                  <a:lnTo>
                    <a:pt x="39" y="30"/>
                  </a:lnTo>
                  <a:lnTo>
                    <a:pt x="39" y="29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lnTo>
                    <a:pt x="44" y="24"/>
                  </a:lnTo>
                  <a:lnTo>
                    <a:pt x="49" y="24"/>
                  </a:lnTo>
                  <a:lnTo>
                    <a:pt x="50" y="26"/>
                  </a:lnTo>
                  <a:lnTo>
                    <a:pt x="55" y="29"/>
                  </a:lnTo>
                  <a:lnTo>
                    <a:pt x="55" y="30"/>
                  </a:lnTo>
                  <a:lnTo>
                    <a:pt x="56" y="30"/>
                  </a:lnTo>
                  <a:lnTo>
                    <a:pt x="55" y="29"/>
                  </a:lnTo>
                  <a:lnTo>
                    <a:pt x="50" y="24"/>
                  </a:lnTo>
                  <a:lnTo>
                    <a:pt x="49" y="24"/>
                  </a:lnTo>
                  <a:lnTo>
                    <a:pt x="47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4" y="21"/>
                  </a:lnTo>
                  <a:lnTo>
                    <a:pt x="44" y="16"/>
                  </a:lnTo>
                  <a:lnTo>
                    <a:pt x="44" y="16"/>
                  </a:lnTo>
                  <a:lnTo>
                    <a:pt x="42" y="15"/>
                  </a:lnTo>
                  <a:lnTo>
                    <a:pt x="42" y="16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3"/>
                  </a:lnTo>
                  <a:lnTo>
                    <a:pt x="44" y="13"/>
                  </a:lnTo>
                  <a:lnTo>
                    <a:pt x="45" y="11"/>
                  </a:lnTo>
                  <a:lnTo>
                    <a:pt x="45" y="11"/>
                  </a:lnTo>
                  <a:lnTo>
                    <a:pt x="44" y="10"/>
                  </a:lnTo>
                  <a:lnTo>
                    <a:pt x="42" y="8"/>
                  </a:lnTo>
                  <a:lnTo>
                    <a:pt x="41" y="5"/>
                  </a:lnTo>
                  <a:lnTo>
                    <a:pt x="41" y="4"/>
                  </a:lnTo>
                  <a:close/>
                  <a:moveTo>
                    <a:pt x="41" y="4"/>
                  </a:moveTo>
                  <a:lnTo>
                    <a:pt x="41" y="4"/>
                  </a:lnTo>
                  <a:lnTo>
                    <a:pt x="41" y="4"/>
                  </a:lnTo>
                  <a:lnTo>
                    <a:pt x="41" y="4"/>
                  </a:lnTo>
                  <a:close/>
                  <a:moveTo>
                    <a:pt x="37" y="0"/>
                  </a:moveTo>
                  <a:lnTo>
                    <a:pt x="37" y="0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7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36" y="5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7" name="Freeform 294">
              <a:extLst>
                <a:ext uri="{FF2B5EF4-FFF2-40B4-BE49-F238E27FC236}">
                  <a16:creationId xmlns:a16="http://schemas.microsoft.com/office/drawing/2014/main" id="{E45D0D2C-C3B3-44B0-93FA-CB7579E5403F}"/>
                </a:ext>
              </a:extLst>
            </p:cNvPr>
            <p:cNvSpPr>
              <a:spLocks/>
            </p:cNvSpPr>
            <p:nvPr/>
          </p:nvSpPr>
          <p:spPr bwMode="auto">
            <a:xfrm>
              <a:off x="6106107" y="2846799"/>
              <a:ext cx="187125" cy="89664"/>
            </a:xfrm>
            <a:custGeom>
              <a:avLst/>
              <a:gdLst>
                <a:gd name="T0" fmla="*/ 35 w 96"/>
                <a:gd name="T1" fmla="*/ 0 h 46"/>
                <a:gd name="T2" fmla="*/ 36 w 96"/>
                <a:gd name="T3" fmla="*/ 3 h 46"/>
                <a:gd name="T4" fmla="*/ 38 w 96"/>
                <a:gd name="T5" fmla="*/ 3 h 46"/>
                <a:gd name="T6" fmla="*/ 41 w 96"/>
                <a:gd name="T7" fmla="*/ 2 h 46"/>
                <a:gd name="T8" fmla="*/ 46 w 96"/>
                <a:gd name="T9" fmla="*/ 2 h 46"/>
                <a:gd name="T10" fmla="*/ 47 w 96"/>
                <a:gd name="T11" fmla="*/ 5 h 46"/>
                <a:gd name="T12" fmla="*/ 54 w 96"/>
                <a:gd name="T13" fmla="*/ 6 h 46"/>
                <a:gd name="T14" fmla="*/ 57 w 96"/>
                <a:gd name="T15" fmla="*/ 8 h 46"/>
                <a:gd name="T16" fmla="*/ 62 w 96"/>
                <a:gd name="T17" fmla="*/ 8 h 46"/>
                <a:gd name="T18" fmla="*/ 62 w 96"/>
                <a:gd name="T19" fmla="*/ 10 h 46"/>
                <a:gd name="T20" fmla="*/ 60 w 96"/>
                <a:gd name="T21" fmla="*/ 13 h 46"/>
                <a:gd name="T22" fmla="*/ 63 w 96"/>
                <a:gd name="T23" fmla="*/ 14 h 46"/>
                <a:gd name="T24" fmla="*/ 66 w 96"/>
                <a:gd name="T25" fmla="*/ 17 h 46"/>
                <a:gd name="T26" fmla="*/ 71 w 96"/>
                <a:gd name="T27" fmla="*/ 16 h 46"/>
                <a:gd name="T28" fmla="*/ 69 w 96"/>
                <a:gd name="T29" fmla="*/ 11 h 46"/>
                <a:gd name="T30" fmla="*/ 77 w 96"/>
                <a:gd name="T31" fmla="*/ 14 h 46"/>
                <a:gd name="T32" fmla="*/ 81 w 96"/>
                <a:gd name="T33" fmla="*/ 14 h 46"/>
                <a:gd name="T34" fmla="*/ 79 w 96"/>
                <a:gd name="T35" fmla="*/ 17 h 46"/>
                <a:gd name="T36" fmla="*/ 82 w 96"/>
                <a:gd name="T37" fmla="*/ 19 h 46"/>
                <a:gd name="T38" fmla="*/ 85 w 96"/>
                <a:gd name="T39" fmla="*/ 19 h 46"/>
                <a:gd name="T40" fmla="*/ 87 w 96"/>
                <a:gd name="T41" fmla="*/ 21 h 46"/>
                <a:gd name="T42" fmla="*/ 90 w 96"/>
                <a:gd name="T43" fmla="*/ 21 h 46"/>
                <a:gd name="T44" fmla="*/ 93 w 96"/>
                <a:gd name="T45" fmla="*/ 24 h 46"/>
                <a:gd name="T46" fmla="*/ 96 w 96"/>
                <a:gd name="T47" fmla="*/ 29 h 46"/>
                <a:gd name="T48" fmla="*/ 93 w 96"/>
                <a:gd name="T49" fmla="*/ 29 h 46"/>
                <a:gd name="T50" fmla="*/ 90 w 96"/>
                <a:gd name="T51" fmla="*/ 32 h 46"/>
                <a:gd name="T52" fmla="*/ 87 w 96"/>
                <a:gd name="T53" fmla="*/ 35 h 46"/>
                <a:gd name="T54" fmla="*/ 84 w 96"/>
                <a:gd name="T55" fmla="*/ 38 h 46"/>
                <a:gd name="T56" fmla="*/ 82 w 96"/>
                <a:gd name="T57" fmla="*/ 41 h 46"/>
                <a:gd name="T58" fmla="*/ 73 w 96"/>
                <a:gd name="T59" fmla="*/ 41 h 46"/>
                <a:gd name="T60" fmla="*/ 69 w 96"/>
                <a:gd name="T61" fmla="*/ 46 h 46"/>
                <a:gd name="T62" fmla="*/ 66 w 96"/>
                <a:gd name="T63" fmla="*/ 44 h 46"/>
                <a:gd name="T64" fmla="*/ 63 w 96"/>
                <a:gd name="T65" fmla="*/ 43 h 46"/>
                <a:gd name="T66" fmla="*/ 57 w 96"/>
                <a:gd name="T67" fmla="*/ 43 h 46"/>
                <a:gd name="T68" fmla="*/ 51 w 96"/>
                <a:gd name="T69" fmla="*/ 41 h 46"/>
                <a:gd name="T70" fmla="*/ 44 w 96"/>
                <a:gd name="T71" fmla="*/ 40 h 46"/>
                <a:gd name="T72" fmla="*/ 41 w 96"/>
                <a:gd name="T73" fmla="*/ 38 h 46"/>
                <a:gd name="T74" fmla="*/ 40 w 96"/>
                <a:gd name="T75" fmla="*/ 43 h 46"/>
                <a:gd name="T76" fmla="*/ 35 w 96"/>
                <a:gd name="T77" fmla="*/ 46 h 46"/>
                <a:gd name="T78" fmla="*/ 30 w 96"/>
                <a:gd name="T79" fmla="*/ 46 h 46"/>
                <a:gd name="T80" fmla="*/ 25 w 96"/>
                <a:gd name="T81" fmla="*/ 43 h 46"/>
                <a:gd name="T82" fmla="*/ 21 w 96"/>
                <a:gd name="T83" fmla="*/ 40 h 46"/>
                <a:gd name="T84" fmla="*/ 17 w 96"/>
                <a:gd name="T85" fmla="*/ 38 h 46"/>
                <a:gd name="T86" fmla="*/ 13 w 96"/>
                <a:gd name="T87" fmla="*/ 33 h 46"/>
                <a:gd name="T88" fmla="*/ 8 w 96"/>
                <a:gd name="T89" fmla="*/ 30 h 46"/>
                <a:gd name="T90" fmla="*/ 5 w 96"/>
                <a:gd name="T91" fmla="*/ 25 h 46"/>
                <a:gd name="T92" fmla="*/ 5 w 96"/>
                <a:gd name="T93" fmla="*/ 22 h 46"/>
                <a:gd name="T94" fmla="*/ 5 w 96"/>
                <a:gd name="T95" fmla="*/ 21 h 46"/>
                <a:gd name="T96" fmla="*/ 0 w 96"/>
                <a:gd name="T97" fmla="*/ 17 h 46"/>
                <a:gd name="T98" fmla="*/ 0 w 96"/>
                <a:gd name="T99" fmla="*/ 14 h 46"/>
                <a:gd name="T100" fmla="*/ 2 w 96"/>
                <a:gd name="T101" fmla="*/ 14 h 46"/>
                <a:gd name="T102" fmla="*/ 5 w 96"/>
                <a:gd name="T103" fmla="*/ 13 h 46"/>
                <a:gd name="T104" fmla="*/ 10 w 96"/>
                <a:gd name="T105" fmla="*/ 11 h 46"/>
                <a:gd name="T106" fmla="*/ 13 w 96"/>
                <a:gd name="T107" fmla="*/ 11 h 46"/>
                <a:gd name="T108" fmla="*/ 16 w 96"/>
                <a:gd name="T109" fmla="*/ 8 h 46"/>
                <a:gd name="T110" fmla="*/ 19 w 96"/>
                <a:gd name="T111" fmla="*/ 8 h 46"/>
                <a:gd name="T112" fmla="*/ 21 w 96"/>
                <a:gd name="T113" fmla="*/ 6 h 46"/>
                <a:gd name="T114" fmla="*/ 28 w 96"/>
                <a:gd name="T115" fmla="*/ 5 h 46"/>
                <a:gd name="T116" fmla="*/ 32 w 96"/>
                <a:gd name="T117" fmla="*/ 2 h 46"/>
                <a:gd name="T118" fmla="*/ 32 w 96"/>
                <a:gd name="T11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46">
                  <a:moveTo>
                    <a:pt x="32" y="0"/>
                  </a:moveTo>
                  <a:lnTo>
                    <a:pt x="33" y="0"/>
                  </a:lnTo>
                  <a:lnTo>
                    <a:pt x="35" y="0"/>
                  </a:lnTo>
                  <a:lnTo>
                    <a:pt x="35" y="0"/>
                  </a:lnTo>
                  <a:lnTo>
                    <a:pt x="35" y="2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5"/>
                  </a:lnTo>
                  <a:lnTo>
                    <a:pt x="38" y="5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3"/>
                  </a:lnTo>
                  <a:lnTo>
                    <a:pt x="41" y="3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3" y="0"/>
                  </a:lnTo>
                  <a:lnTo>
                    <a:pt x="46" y="2"/>
                  </a:lnTo>
                  <a:lnTo>
                    <a:pt x="46" y="3"/>
                  </a:lnTo>
                  <a:lnTo>
                    <a:pt x="46" y="3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9" y="5"/>
                  </a:lnTo>
                  <a:lnTo>
                    <a:pt x="51" y="5"/>
                  </a:lnTo>
                  <a:lnTo>
                    <a:pt x="52" y="6"/>
                  </a:lnTo>
                  <a:lnTo>
                    <a:pt x="54" y="6"/>
                  </a:lnTo>
                  <a:lnTo>
                    <a:pt x="55" y="6"/>
                  </a:lnTo>
                  <a:lnTo>
                    <a:pt x="55" y="6"/>
                  </a:lnTo>
                  <a:lnTo>
                    <a:pt x="55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2" y="10"/>
                  </a:lnTo>
                  <a:lnTo>
                    <a:pt x="60" y="11"/>
                  </a:lnTo>
                  <a:lnTo>
                    <a:pt x="60" y="11"/>
                  </a:lnTo>
                  <a:lnTo>
                    <a:pt x="58" y="11"/>
                  </a:lnTo>
                  <a:lnTo>
                    <a:pt x="60" y="13"/>
                  </a:lnTo>
                  <a:lnTo>
                    <a:pt x="60" y="13"/>
                  </a:lnTo>
                  <a:lnTo>
                    <a:pt x="62" y="13"/>
                  </a:lnTo>
                  <a:lnTo>
                    <a:pt x="62" y="13"/>
                  </a:lnTo>
                  <a:lnTo>
                    <a:pt x="63" y="14"/>
                  </a:lnTo>
                  <a:lnTo>
                    <a:pt x="65" y="17"/>
                  </a:lnTo>
                  <a:lnTo>
                    <a:pt x="65" y="17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68" y="17"/>
                  </a:lnTo>
                  <a:lnTo>
                    <a:pt x="68" y="16"/>
                  </a:lnTo>
                  <a:lnTo>
                    <a:pt x="69" y="16"/>
                  </a:lnTo>
                  <a:lnTo>
                    <a:pt x="71" y="16"/>
                  </a:lnTo>
                  <a:lnTo>
                    <a:pt x="71" y="14"/>
                  </a:lnTo>
                  <a:lnTo>
                    <a:pt x="69" y="13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69" y="11"/>
                  </a:lnTo>
                  <a:lnTo>
                    <a:pt x="73" y="13"/>
                  </a:lnTo>
                  <a:lnTo>
                    <a:pt x="76" y="14"/>
                  </a:lnTo>
                  <a:lnTo>
                    <a:pt x="77" y="14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1" y="16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79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4" y="21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7" y="21"/>
                  </a:lnTo>
                  <a:lnTo>
                    <a:pt x="88" y="21"/>
                  </a:lnTo>
                  <a:lnTo>
                    <a:pt x="88" y="21"/>
                  </a:lnTo>
                  <a:lnTo>
                    <a:pt x="90" y="21"/>
                  </a:lnTo>
                  <a:lnTo>
                    <a:pt x="90" y="21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6" y="27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6" y="29"/>
                  </a:lnTo>
                  <a:lnTo>
                    <a:pt x="95" y="30"/>
                  </a:lnTo>
                  <a:lnTo>
                    <a:pt x="93" y="29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92" y="32"/>
                  </a:lnTo>
                  <a:lnTo>
                    <a:pt x="90" y="32"/>
                  </a:lnTo>
                  <a:lnTo>
                    <a:pt x="90" y="32"/>
                  </a:lnTo>
                  <a:lnTo>
                    <a:pt x="87" y="33"/>
                  </a:lnTo>
                  <a:lnTo>
                    <a:pt x="87" y="35"/>
                  </a:lnTo>
                  <a:lnTo>
                    <a:pt x="87" y="35"/>
                  </a:lnTo>
                  <a:lnTo>
                    <a:pt x="87" y="36"/>
                  </a:lnTo>
                  <a:lnTo>
                    <a:pt x="87" y="38"/>
                  </a:lnTo>
                  <a:lnTo>
                    <a:pt x="85" y="38"/>
                  </a:lnTo>
                  <a:lnTo>
                    <a:pt x="84" y="38"/>
                  </a:lnTo>
                  <a:lnTo>
                    <a:pt x="84" y="38"/>
                  </a:lnTo>
                  <a:lnTo>
                    <a:pt x="84" y="40"/>
                  </a:lnTo>
                  <a:lnTo>
                    <a:pt x="82" y="40"/>
                  </a:lnTo>
                  <a:lnTo>
                    <a:pt x="82" y="41"/>
                  </a:lnTo>
                  <a:lnTo>
                    <a:pt x="79" y="41"/>
                  </a:lnTo>
                  <a:lnTo>
                    <a:pt x="77" y="41"/>
                  </a:lnTo>
                  <a:lnTo>
                    <a:pt x="74" y="41"/>
                  </a:lnTo>
                  <a:lnTo>
                    <a:pt x="73" y="41"/>
                  </a:lnTo>
                  <a:lnTo>
                    <a:pt x="73" y="41"/>
                  </a:lnTo>
                  <a:lnTo>
                    <a:pt x="71" y="43"/>
                  </a:lnTo>
                  <a:lnTo>
                    <a:pt x="71" y="44"/>
                  </a:lnTo>
                  <a:lnTo>
                    <a:pt x="69" y="46"/>
                  </a:lnTo>
                  <a:lnTo>
                    <a:pt x="69" y="46"/>
                  </a:lnTo>
                  <a:lnTo>
                    <a:pt x="69" y="44"/>
                  </a:lnTo>
                  <a:lnTo>
                    <a:pt x="68" y="44"/>
                  </a:lnTo>
                  <a:lnTo>
                    <a:pt x="66" y="44"/>
                  </a:lnTo>
                  <a:lnTo>
                    <a:pt x="66" y="43"/>
                  </a:lnTo>
                  <a:lnTo>
                    <a:pt x="65" y="43"/>
                  </a:lnTo>
                  <a:lnTo>
                    <a:pt x="63" y="43"/>
                  </a:lnTo>
                  <a:lnTo>
                    <a:pt x="63" y="43"/>
                  </a:lnTo>
                  <a:lnTo>
                    <a:pt x="62" y="43"/>
                  </a:lnTo>
                  <a:lnTo>
                    <a:pt x="62" y="43"/>
                  </a:lnTo>
                  <a:lnTo>
                    <a:pt x="58" y="43"/>
                  </a:lnTo>
                  <a:lnTo>
                    <a:pt x="57" y="43"/>
                  </a:lnTo>
                  <a:lnTo>
                    <a:pt x="54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1" y="41"/>
                  </a:lnTo>
                  <a:lnTo>
                    <a:pt x="47" y="40"/>
                  </a:lnTo>
                  <a:lnTo>
                    <a:pt x="46" y="40"/>
                  </a:lnTo>
                  <a:lnTo>
                    <a:pt x="46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3" y="38"/>
                  </a:lnTo>
                  <a:lnTo>
                    <a:pt x="41" y="38"/>
                  </a:lnTo>
                  <a:lnTo>
                    <a:pt x="41" y="38"/>
                  </a:lnTo>
                  <a:lnTo>
                    <a:pt x="41" y="41"/>
                  </a:lnTo>
                  <a:lnTo>
                    <a:pt x="41" y="43"/>
                  </a:lnTo>
                  <a:lnTo>
                    <a:pt x="40" y="43"/>
                  </a:lnTo>
                  <a:lnTo>
                    <a:pt x="38" y="43"/>
                  </a:lnTo>
                  <a:lnTo>
                    <a:pt x="38" y="44"/>
                  </a:lnTo>
                  <a:lnTo>
                    <a:pt x="36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3" y="46"/>
                  </a:lnTo>
                  <a:lnTo>
                    <a:pt x="33" y="46"/>
                  </a:lnTo>
                  <a:lnTo>
                    <a:pt x="30" y="46"/>
                  </a:lnTo>
                  <a:lnTo>
                    <a:pt x="28" y="46"/>
                  </a:lnTo>
                  <a:lnTo>
                    <a:pt x="27" y="44"/>
                  </a:lnTo>
                  <a:lnTo>
                    <a:pt x="25" y="44"/>
                  </a:lnTo>
                  <a:lnTo>
                    <a:pt x="25" y="43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2" y="41"/>
                  </a:lnTo>
                  <a:lnTo>
                    <a:pt x="21" y="40"/>
                  </a:lnTo>
                  <a:lnTo>
                    <a:pt x="19" y="40"/>
                  </a:lnTo>
                  <a:lnTo>
                    <a:pt x="19" y="40"/>
                  </a:lnTo>
                  <a:lnTo>
                    <a:pt x="17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6" y="36"/>
                  </a:lnTo>
                  <a:lnTo>
                    <a:pt x="14" y="35"/>
                  </a:lnTo>
                  <a:lnTo>
                    <a:pt x="13" y="33"/>
                  </a:lnTo>
                  <a:lnTo>
                    <a:pt x="11" y="32"/>
                  </a:lnTo>
                  <a:lnTo>
                    <a:pt x="10" y="32"/>
                  </a:lnTo>
                  <a:lnTo>
                    <a:pt x="10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27"/>
                  </a:lnTo>
                  <a:lnTo>
                    <a:pt x="5" y="27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5" y="24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5" y="21"/>
                  </a:lnTo>
                  <a:lnTo>
                    <a:pt x="3" y="19"/>
                  </a:lnTo>
                  <a:lnTo>
                    <a:pt x="2" y="19"/>
                  </a:lnTo>
                  <a:lnTo>
                    <a:pt x="2" y="17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3" y="16"/>
                  </a:lnTo>
                  <a:lnTo>
                    <a:pt x="3" y="14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10" y="11"/>
                  </a:lnTo>
                  <a:lnTo>
                    <a:pt x="11" y="11"/>
                  </a:lnTo>
                  <a:lnTo>
                    <a:pt x="11" y="13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7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21" y="6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5" y="5"/>
                  </a:lnTo>
                  <a:lnTo>
                    <a:pt x="27" y="5"/>
                  </a:lnTo>
                  <a:lnTo>
                    <a:pt x="28" y="5"/>
                  </a:lnTo>
                  <a:lnTo>
                    <a:pt x="30" y="3"/>
                  </a:lnTo>
                  <a:lnTo>
                    <a:pt x="33" y="3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8" name="Freeform 295">
              <a:extLst>
                <a:ext uri="{FF2B5EF4-FFF2-40B4-BE49-F238E27FC236}">
                  <a16:creationId xmlns:a16="http://schemas.microsoft.com/office/drawing/2014/main" id="{F6D49145-03CD-49D6-B34A-1B07E57B7692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5280" y="3375039"/>
              <a:ext cx="64325" cy="33137"/>
            </a:xfrm>
            <a:custGeom>
              <a:avLst/>
              <a:gdLst>
                <a:gd name="T0" fmla="*/ 33 w 33"/>
                <a:gd name="T1" fmla="*/ 0 h 17"/>
                <a:gd name="T2" fmla="*/ 31 w 33"/>
                <a:gd name="T3" fmla="*/ 0 h 17"/>
                <a:gd name="T4" fmla="*/ 23 w 33"/>
                <a:gd name="T5" fmla="*/ 5 h 17"/>
                <a:gd name="T6" fmla="*/ 23 w 33"/>
                <a:gd name="T7" fmla="*/ 6 h 17"/>
                <a:gd name="T8" fmla="*/ 23 w 33"/>
                <a:gd name="T9" fmla="*/ 8 h 17"/>
                <a:gd name="T10" fmla="*/ 25 w 33"/>
                <a:gd name="T11" fmla="*/ 10 h 17"/>
                <a:gd name="T12" fmla="*/ 25 w 33"/>
                <a:gd name="T13" fmla="*/ 10 h 17"/>
                <a:gd name="T14" fmla="*/ 25 w 33"/>
                <a:gd name="T15" fmla="*/ 11 h 17"/>
                <a:gd name="T16" fmla="*/ 23 w 33"/>
                <a:gd name="T17" fmla="*/ 11 h 17"/>
                <a:gd name="T18" fmla="*/ 22 w 33"/>
                <a:gd name="T19" fmla="*/ 11 h 17"/>
                <a:gd name="T20" fmla="*/ 20 w 33"/>
                <a:gd name="T21" fmla="*/ 11 h 17"/>
                <a:gd name="T22" fmla="*/ 20 w 33"/>
                <a:gd name="T23" fmla="*/ 11 h 17"/>
                <a:gd name="T24" fmla="*/ 17 w 33"/>
                <a:gd name="T25" fmla="*/ 13 h 17"/>
                <a:gd name="T26" fmla="*/ 16 w 33"/>
                <a:gd name="T27" fmla="*/ 14 h 17"/>
                <a:gd name="T28" fmla="*/ 14 w 33"/>
                <a:gd name="T29" fmla="*/ 14 h 17"/>
                <a:gd name="T30" fmla="*/ 12 w 33"/>
                <a:gd name="T31" fmla="*/ 16 h 17"/>
                <a:gd name="T32" fmla="*/ 11 w 33"/>
                <a:gd name="T33" fmla="*/ 16 h 17"/>
                <a:gd name="T34" fmla="*/ 11 w 33"/>
                <a:gd name="T35" fmla="*/ 16 h 17"/>
                <a:gd name="T36" fmla="*/ 11 w 33"/>
                <a:gd name="T37" fmla="*/ 16 h 17"/>
                <a:gd name="T38" fmla="*/ 11 w 33"/>
                <a:gd name="T39" fmla="*/ 17 h 17"/>
                <a:gd name="T40" fmla="*/ 9 w 33"/>
                <a:gd name="T41" fmla="*/ 17 h 17"/>
                <a:gd name="T42" fmla="*/ 9 w 33"/>
                <a:gd name="T43" fmla="*/ 17 h 17"/>
                <a:gd name="T44" fmla="*/ 9 w 33"/>
                <a:gd name="T45" fmla="*/ 16 h 17"/>
                <a:gd name="T46" fmla="*/ 8 w 33"/>
                <a:gd name="T47" fmla="*/ 16 h 17"/>
                <a:gd name="T48" fmla="*/ 6 w 33"/>
                <a:gd name="T49" fmla="*/ 16 h 17"/>
                <a:gd name="T50" fmla="*/ 6 w 33"/>
                <a:gd name="T51" fmla="*/ 16 h 17"/>
                <a:gd name="T52" fmla="*/ 3 w 33"/>
                <a:gd name="T53" fmla="*/ 16 h 17"/>
                <a:gd name="T54" fmla="*/ 1 w 33"/>
                <a:gd name="T55" fmla="*/ 14 h 17"/>
                <a:gd name="T56" fmla="*/ 1 w 33"/>
                <a:gd name="T57" fmla="*/ 14 h 17"/>
                <a:gd name="T58" fmla="*/ 0 w 33"/>
                <a:gd name="T59" fmla="*/ 11 h 17"/>
                <a:gd name="T60" fmla="*/ 0 w 33"/>
                <a:gd name="T61" fmla="*/ 10 h 17"/>
                <a:gd name="T62" fmla="*/ 1 w 33"/>
                <a:gd name="T63" fmla="*/ 10 h 17"/>
                <a:gd name="T64" fmla="*/ 3 w 33"/>
                <a:gd name="T65" fmla="*/ 10 h 17"/>
                <a:gd name="T66" fmla="*/ 3 w 33"/>
                <a:gd name="T67" fmla="*/ 8 h 17"/>
                <a:gd name="T68" fmla="*/ 5 w 33"/>
                <a:gd name="T69" fmla="*/ 8 h 17"/>
                <a:gd name="T70" fmla="*/ 6 w 33"/>
                <a:gd name="T71" fmla="*/ 8 h 17"/>
                <a:gd name="T72" fmla="*/ 6 w 33"/>
                <a:gd name="T73" fmla="*/ 8 h 17"/>
                <a:gd name="T74" fmla="*/ 8 w 33"/>
                <a:gd name="T75" fmla="*/ 8 h 17"/>
                <a:gd name="T76" fmla="*/ 9 w 33"/>
                <a:gd name="T77" fmla="*/ 6 h 17"/>
                <a:gd name="T78" fmla="*/ 9 w 33"/>
                <a:gd name="T79" fmla="*/ 3 h 17"/>
                <a:gd name="T80" fmla="*/ 11 w 33"/>
                <a:gd name="T81" fmla="*/ 5 h 17"/>
                <a:gd name="T82" fmla="*/ 14 w 33"/>
                <a:gd name="T83" fmla="*/ 5 h 17"/>
                <a:gd name="T84" fmla="*/ 17 w 33"/>
                <a:gd name="T85" fmla="*/ 5 h 17"/>
                <a:gd name="T86" fmla="*/ 19 w 33"/>
                <a:gd name="T87" fmla="*/ 5 h 17"/>
                <a:gd name="T88" fmla="*/ 25 w 33"/>
                <a:gd name="T89" fmla="*/ 3 h 17"/>
                <a:gd name="T90" fmla="*/ 27 w 33"/>
                <a:gd name="T91" fmla="*/ 2 h 17"/>
                <a:gd name="T92" fmla="*/ 28 w 33"/>
                <a:gd name="T93" fmla="*/ 2 h 17"/>
                <a:gd name="T94" fmla="*/ 30 w 33"/>
                <a:gd name="T95" fmla="*/ 0 h 17"/>
                <a:gd name="T96" fmla="*/ 33 w 33"/>
                <a:gd name="T97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" h="17">
                  <a:moveTo>
                    <a:pt x="33" y="0"/>
                  </a:moveTo>
                  <a:lnTo>
                    <a:pt x="31" y="0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3" y="8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3" y="11"/>
                  </a:lnTo>
                  <a:lnTo>
                    <a:pt x="22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17" y="13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6"/>
                  </a:lnTo>
                  <a:lnTo>
                    <a:pt x="11" y="17"/>
                  </a:lnTo>
                  <a:lnTo>
                    <a:pt x="9" y="17"/>
                  </a:lnTo>
                  <a:lnTo>
                    <a:pt x="9" y="17"/>
                  </a:lnTo>
                  <a:lnTo>
                    <a:pt x="9" y="16"/>
                  </a:lnTo>
                  <a:lnTo>
                    <a:pt x="8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10"/>
                  </a:lnTo>
                  <a:lnTo>
                    <a:pt x="3" y="10"/>
                  </a:lnTo>
                  <a:lnTo>
                    <a:pt x="3" y="8"/>
                  </a:lnTo>
                  <a:lnTo>
                    <a:pt x="5" y="8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8"/>
                  </a:lnTo>
                  <a:lnTo>
                    <a:pt x="9" y="6"/>
                  </a:lnTo>
                  <a:lnTo>
                    <a:pt x="9" y="3"/>
                  </a:lnTo>
                  <a:lnTo>
                    <a:pt x="11" y="5"/>
                  </a:lnTo>
                  <a:lnTo>
                    <a:pt x="14" y="5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5" y="3"/>
                  </a:lnTo>
                  <a:lnTo>
                    <a:pt x="27" y="2"/>
                  </a:lnTo>
                  <a:lnTo>
                    <a:pt x="28" y="2"/>
                  </a:lnTo>
                  <a:lnTo>
                    <a:pt x="3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29" name="Freeform 296">
              <a:extLst>
                <a:ext uri="{FF2B5EF4-FFF2-40B4-BE49-F238E27FC236}">
                  <a16:creationId xmlns:a16="http://schemas.microsoft.com/office/drawing/2014/main" id="{7EFA9710-C4CD-4F7B-99EA-20907A0F613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491954" y="4708306"/>
              <a:ext cx="251450" cy="52630"/>
            </a:xfrm>
            <a:custGeom>
              <a:avLst/>
              <a:gdLst>
                <a:gd name="T0" fmla="*/ 1 w 129"/>
                <a:gd name="T1" fmla="*/ 25 h 27"/>
                <a:gd name="T2" fmla="*/ 1 w 129"/>
                <a:gd name="T3" fmla="*/ 25 h 27"/>
                <a:gd name="T4" fmla="*/ 1 w 129"/>
                <a:gd name="T5" fmla="*/ 27 h 27"/>
                <a:gd name="T6" fmla="*/ 1 w 129"/>
                <a:gd name="T7" fmla="*/ 27 h 27"/>
                <a:gd name="T8" fmla="*/ 1 w 129"/>
                <a:gd name="T9" fmla="*/ 27 h 27"/>
                <a:gd name="T10" fmla="*/ 1 w 129"/>
                <a:gd name="T11" fmla="*/ 27 h 27"/>
                <a:gd name="T12" fmla="*/ 1 w 129"/>
                <a:gd name="T13" fmla="*/ 27 h 27"/>
                <a:gd name="T14" fmla="*/ 1 w 129"/>
                <a:gd name="T15" fmla="*/ 27 h 27"/>
                <a:gd name="T16" fmla="*/ 1 w 129"/>
                <a:gd name="T17" fmla="*/ 27 h 27"/>
                <a:gd name="T18" fmla="*/ 1 w 129"/>
                <a:gd name="T19" fmla="*/ 27 h 27"/>
                <a:gd name="T20" fmla="*/ 1 w 129"/>
                <a:gd name="T21" fmla="*/ 25 h 27"/>
                <a:gd name="T22" fmla="*/ 1 w 129"/>
                <a:gd name="T23" fmla="*/ 25 h 27"/>
                <a:gd name="T24" fmla="*/ 0 w 129"/>
                <a:gd name="T25" fmla="*/ 25 h 27"/>
                <a:gd name="T26" fmla="*/ 1 w 129"/>
                <a:gd name="T27" fmla="*/ 25 h 27"/>
                <a:gd name="T28" fmla="*/ 1 w 129"/>
                <a:gd name="T29" fmla="*/ 25 h 27"/>
                <a:gd name="T30" fmla="*/ 1 w 129"/>
                <a:gd name="T31" fmla="*/ 25 h 27"/>
                <a:gd name="T32" fmla="*/ 1 w 129"/>
                <a:gd name="T33" fmla="*/ 25 h 27"/>
                <a:gd name="T34" fmla="*/ 1 w 129"/>
                <a:gd name="T35" fmla="*/ 25 h 27"/>
                <a:gd name="T36" fmla="*/ 1 w 129"/>
                <a:gd name="T37" fmla="*/ 27 h 27"/>
                <a:gd name="T38" fmla="*/ 1 w 129"/>
                <a:gd name="T39" fmla="*/ 27 h 27"/>
                <a:gd name="T40" fmla="*/ 1 w 129"/>
                <a:gd name="T41" fmla="*/ 27 h 27"/>
                <a:gd name="T42" fmla="*/ 1 w 129"/>
                <a:gd name="T43" fmla="*/ 27 h 27"/>
                <a:gd name="T44" fmla="*/ 1 w 129"/>
                <a:gd name="T45" fmla="*/ 27 h 27"/>
                <a:gd name="T46" fmla="*/ 1 w 129"/>
                <a:gd name="T47" fmla="*/ 27 h 27"/>
                <a:gd name="T48" fmla="*/ 0 w 129"/>
                <a:gd name="T49" fmla="*/ 25 h 27"/>
                <a:gd name="T50" fmla="*/ 0 w 129"/>
                <a:gd name="T51" fmla="*/ 25 h 27"/>
                <a:gd name="T52" fmla="*/ 129 w 129"/>
                <a:gd name="T53" fmla="*/ 0 h 27"/>
                <a:gd name="T54" fmla="*/ 129 w 129"/>
                <a:gd name="T55" fmla="*/ 1 h 27"/>
                <a:gd name="T56" fmla="*/ 129 w 129"/>
                <a:gd name="T57" fmla="*/ 3 h 27"/>
                <a:gd name="T58" fmla="*/ 127 w 129"/>
                <a:gd name="T59" fmla="*/ 1 h 27"/>
                <a:gd name="T60" fmla="*/ 127 w 129"/>
                <a:gd name="T61" fmla="*/ 1 h 27"/>
                <a:gd name="T62" fmla="*/ 127 w 129"/>
                <a:gd name="T63" fmla="*/ 1 h 27"/>
                <a:gd name="T64" fmla="*/ 127 w 129"/>
                <a:gd name="T65" fmla="*/ 1 h 27"/>
                <a:gd name="T66" fmla="*/ 129 w 129"/>
                <a:gd name="T67" fmla="*/ 1 h 27"/>
                <a:gd name="T68" fmla="*/ 129 w 129"/>
                <a:gd name="T6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9" h="27">
                  <a:moveTo>
                    <a:pt x="1" y="25"/>
                  </a:move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5"/>
                  </a:lnTo>
                  <a:lnTo>
                    <a:pt x="1" y="25"/>
                  </a:lnTo>
                  <a:close/>
                  <a:moveTo>
                    <a:pt x="0" y="25"/>
                  </a:move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close/>
                  <a:moveTo>
                    <a:pt x="129" y="0"/>
                  </a:moveTo>
                  <a:lnTo>
                    <a:pt x="129" y="1"/>
                  </a:lnTo>
                  <a:lnTo>
                    <a:pt x="129" y="3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7" y="1"/>
                  </a:lnTo>
                  <a:lnTo>
                    <a:pt x="129" y="1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0" name="Freeform 297">
              <a:extLst>
                <a:ext uri="{FF2B5EF4-FFF2-40B4-BE49-F238E27FC236}">
                  <a16:creationId xmlns:a16="http://schemas.microsoft.com/office/drawing/2014/main" id="{A6D95750-CD8D-4475-AD4C-7D695EE1BBA8}"/>
                </a:ext>
              </a:extLst>
            </p:cNvPr>
            <p:cNvSpPr>
              <a:spLocks/>
            </p:cNvSpPr>
            <p:nvPr/>
          </p:nvSpPr>
          <p:spPr bwMode="auto">
            <a:xfrm>
              <a:off x="3815773" y="4068962"/>
              <a:ext cx="13645" cy="9747"/>
            </a:xfrm>
            <a:custGeom>
              <a:avLst/>
              <a:gdLst>
                <a:gd name="T0" fmla="*/ 0 w 7"/>
                <a:gd name="T1" fmla="*/ 0 h 5"/>
                <a:gd name="T2" fmla="*/ 0 w 7"/>
                <a:gd name="T3" fmla="*/ 0 h 5"/>
                <a:gd name="T4" fmla="*/ 2 w 7"/>
                <a:gd name="T5" fmla="*/ 0 h 5"/>
                <a:gd name="T6" fmla="*/ 2 w 7"/>
                <a:gd name="T7" fmla="*/ 2 h 5"/>
                <a:gd name="T8" fmla="*/ 5 w 7"/>
                <a:gd name="T9" fmla="*/ 3 h 5"/>
                <a:gd name="T10" fmla="*/ 7 w 7"/>
                <a:gd name="T11" fmla="*/ 5 h 5"/>
                <a:gd name="T12" fmla="*/ 5 w 7"/>
                <a:gd name="T13" fmla="*/ 5 h 5"/>
                <a:gd name="T14" fmla="*/ 2 w 7"/>
                <a:gd name="T15" fmla="*/ 3 h 5"/>
                <a:gd name="T16" fmla="*/ 0 w 7"/>
                <a:gd name="T17" fmla="*/ 0 h 5"/>
                <a:gd name="T18" fmla="*/ 0 w 7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5" y="3"/>
                  </a:lnTo>
                  <a:lnTo>
                    <a:pt x="7" y="5"/>
                  </a:lnTo>
                  <a:lnTo>
                    <a:pt x="5" y="5"/>
                  </a:lnTo>
                  <a:lnTo>
                    <a:pt x="2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1" name="Freeform 298">
              <a:extLst>
                <a:ext uri="{FF2B5EF4-FFF2-40B4-BE49-F238E27FC236}">
                  <a16:creationId xmlns:a16="http://schemas.microsoft.com/office/drawing/2014/main" id="{6AD1F3F4-5113-4400-8B8B-8D8F5EF184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49629" y="3930566"/>
              <a:ext cx="76020" cy="68223"/>
            </a:xfrm>
            <a:custGeom>
              <a:avLst/>
              <a:gdLst>
                <a:gd name="T0" fmla="*/ 15 w 39"/>
                <a:gd name="T1" fmla="*/ 32 h 35"/>
                <a:gd name="T2" fmla="*/ 15 w 39"/>
                <a:gd name="T3" fmla="*/ 35 h 35"/>
                <a:gd name="T4" fmla="*/ 14 w 39"/>
                <a:gd name="T5" fmla="*/ 35 h 35"/>
                <a:gd name="T6" fmla="*/ 12 w 39"/>
                <a:gd name="T7" fmla="*/ 33 h 35"/>
                <a:gd name="T8" fmla="*/ 14 w 39"/>
                <a:gd name="T9" fmla="*/ 32 h 35"/>
                <a:gd name="T10" fmla="*/ 33 w 39"/>
                <a:gd name="T11" fmla="*/ 27 h 35"/>
                <a:gd name="T12" fmla="*/ 33 w 39"/>
                <a:gd name="T13" fmla="*/ 30 h 35"/>
                <a:gd name="T14" fmla="*/ 31 w 39"/>
                <a:gd name="T15" fmla="*/ 30 h 35"/>
                <a:gd name="T16" fmla="*/ 31 w 39"/>
                <a:gd name="T17" fmla="*/ 29 h 35"/>
                <a:gd name="T18" fmla="*/ 31 w 39"/>
                <a:gd name="T19" fmla="*/ 27 h 35"/>
                <a:gd name="T20" fmla="*/ 23 w 39"/>
                <a:gd name="T21" fmla="*/ 27 h 35"/>
                <a:gd name="T22" fmla="*/ 26 w 39"/>
                <a:gd name="T23" fmla="*/ 30 h 35"/>
                <a:gd name="T24" fmla="*/ 28 w 39"/>
                <a:gd name="T25" fmla="*/ 32 h 35"/>
                <a:gd name="T26" fmla="*/ 25 w 39"/>
                <a:gd name="T27" fmla="*/ 33 h 35"/>
                <a:gd name="T28" fmla="*/ 23 w 39"/>
                <a:gd name="T29" fmla="*/ 32 h 35"/>
                <a:gd name="T30" fmla="*/ 23 w 39"/>
                <a:gd name="T31" fmla="*/ 29 h 35"/>
                <a:gd name="T32" fmla="*/ 23 w 39"/>
                <a:gd name="T33" fmla="*/ 27 h 35"/>
                <a:gd name="T34" fmla="*/ 36 w 39"/>
                <a:gd name="T35" fmla="*/ 14 h 35"/>
                <a:gd name="T36" fmla="*/ 38 w 39"/>
                <a:gd name="T37" fmla="*/ 14 h 35"/>
                <a:gd name="T38" fmla="*/ 39 w 39"/>
                <a:gd name="T39" fmla="*/ 16 h 35"/>
                <a:gd name="T40" fmla="*/ 38 w 39"/>
                <a:gd name="T41" fmla="*/ 18 h 35"/>
                <a:gd name="T42" fmla="*/ 34 w 39"/>
                <a:gd name="T43" fmla="*/ 18 h 35"/>
                <a:gd name="T44" fmla="*/ 36 w 39"/>
                <a:gd name="T45" fmla="*/ 14 h 35"/>
                <a:gd name="T46" fmla="*/ 15 w 39"/>
                <a:gd name="T47" fmla="*/ 8 h 35"/>
                <a:gd name="T48" fmla="*/ 19 w 39"/>
                <a:gd name="T49" fmla="*/ 10 h 35"/>
                <a:gd name="T50" fmla="*/ 19 w 39"/>
                <a:gd name="T51" fmla="*/ 10 h 35"/>
                <a:gd name="T52" fmla="*/ 15 w 39"/>
                <a:gd name="T53" fmla="*/ 10 h 35"/>
                <a:gd name="T54" fmla="*/ 14 w 39"/>
                <a:gd name="T55" fmla="*/ 8 h 35"/>
                <a:gd name="T56" fmla="*/ 14 w 39"/>
                <a:gd name="T57" fmla="*/ 8 h 35"/>
                <a:gd name="T58" fmla="*/ 36 w 39"/>
                <a:gd name="T59" fmla="*/ 7 h 35"/>
                <a:gd name="T60" fmla="*/ 36 w 39"/>
                <a:gd name="T61" fmla="*/ 8 h 35"/>
                <a:gd name="T62" fmla="*/ 34 w 39"/>
                <a:gd name="T63" fmla="*/ 8 h 35"/>
                <a:gd name="T64" fmla="*/ 36 w 39"/>
                <a:gd name="T65" fmla="*/ 5 h 35"/>
                <a:gd name="T66" fmla="*/ 6 w 39"/>
                <a:gd name="T67" fmla="*/ 3 h 35"/>
                <a:gd name="T68" fmla="*/ 8 w 39"/>
                <a:gd name="T69" fmla="*/ 5 h 35"/>
                <a:gd name="T70" fmla="*/ 4 w 39"/>
                <a:gd name="T71" fmla="*/ 7 h 35"/>
                <a:gd name="T72" fmla="*/ 4 w 39"/>
                <a:gd name="T73" fmla="*/ 5 h 35"/>
                <a:gd name="T74" fmla="*/ 6 w 39"/>
                <a:gd name="T75" fmla="*/ 3 h 35"/>
                <a:gd name="T76" fmla="*/ 4 w 39"/>
                <a:gd name="T77" fmla="*/ 0 h 35"/>
                <a:gd name="T78" fmla="*/ 4 w 39"/>
                <a:gd name="T79" fmla="*/ 2 h 35"/>
                <a:gd name="T80" fmla="*/ 1 w 39"/>
                <a:gd name="T81" fmla="*/ 3 h 35"/>
                <a:gd name="T82" fmla="*/ 1 w 39"/>
                <a:gd name="T83" fmla="*/ 3 h 35"/>
                <a:gd name="T84" fmla="*/ 1 w 39"/>
                <a:gd name="T8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" h="35">
                  <a:moveTo>
                    <a:pt x="14" y="32"/>
                  </a:moveTo>
                  <a:lnTo>
                    <a:pt x="15" y="32"/>
                  </a:lnTo>
                  <a:lnTo>
                    <a:pt x="15" y="33"/>
                  </a:lnTo>
                  <a:lnTo>
                    <a:pt x="15" y="35"/>
                  </a:lnTo>
                  <a:lnTo>
                    <a:pt x="14" y="35"/>
                  </a:lnTo>
                  <a:lnTo>
                    <a:pt x="14" y="35"/>
                  </a:lnTo>
                  <a:lnTo>
                    <a:pt x="12" y="35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4" y="32"/>
                  </a:lnTo>
                  <a:close/>
                  <a:moveTo>
                    <a:pt x="31" y="27"/>
                  </a:moveTo>
                  <a:lnTo>
                    <a:pt x="33" y="27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1" y="29"/>
                  </a:lnTo>
                  <a:lnTo>
                    <a:pt x="31" y="29"/>
                  </a:lnTo>
                  <a:lnTo>
                    <a:pt x="31" y="27"/>
                  </a:lnTo>
                  <a:close/>
                  <a:moveTo>
                    <a:pt x="23" y="27"/>
                  </a:moveTo>
                  <a:lnTo>
                    <a:pt x="23" y="27"/>
                  </a:lnTo>
                  <a:lnTo>
                    <a:pt x="25" y="29"/>
                  </a:lnTo>
                  <a:lnTo>
                    <a:pt x="26" y="30"/>
                  </a:lnTo>
                  <a:lnTo>
                    <a:pt x="26" y="30"/>
                  </a:lnTo>
                  <a:lnTo>
                    <a:pt x="28" y="32"/>
                  </a:lnTo>
                  <a:lnTo>
                    <a:pt x="26" y="33"/>
                  </a:lnTo>
                  <a:lnTo>
                    <a:pt x="25" y="33"/>
                  </a:lnTo>
                  <a:lnTo>
                    <a:pt x="23" y="33"/>
                  </a:lnTo>
                  <a:lnTo>
                    <a:pt x="23" y="32"/>
                  </a:lnTo>
                  <a:lnTo>
                    <a:pt x="23" y="30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23" y="27"/>
                  </a:lnTo>
                  <a:close/>
                  <a:moveTo>
                    <a:pt x="36" y="14"/>
                  </a:moveTo>
                  <a:lnTo>
                    <a:pt x="36" y="14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9" y="16"/>
                  </a:lnTo>
                  <a:lnTo>
                    <a:pt x="39" y="16"/>
                  </a:lnTo>
                  <a:lnTo>
                    <a:pt x="39" y="18"/>
                  </a:lnTo>
                  <a:lnTo>
                    <a:pt x="38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36" y="14"/>
                  </a:lnTo>
                  <a:close/>
                  <a:moveTo>
                    <a:pt x="14" y="8"/>
                  </a:moveTo>
                  <a:lnTo>
                    <a:pt x="15" y="8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7" y="8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8"/>
                  </a:lnTo>
                  <a:close/>
                  <a:moveTo>
                    <a:pt x="36" y="5"/>
                  </a:moveTo>
                  <a:lnTo>
                    <a:pt x="36" y="7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4" y="8"/>
                  </a:lnTo>
                  <a:lnTo>
                    <a:pt x="34" y="7"/>
                  </a:lnTo>
                  <a:lnTo>
                    <a:pt x="36" y="5"/>
                  </a:lnTo>
                  <a:lnTo>
                    <a:pt x="36" y="5"/>
                  </a:lnTo>
                  <a:close/>
                  <a:moveTo>
                    <a:pt x="6" y="3"/>
                  </a:moveTo>
                  <a:lnTo>
                    <a:pt x="8" y="5"/>
                  </a:lnTo>
                  <a:lnTo>
                    <a:pt x="8" y="5"/>
                  </a:lnTo>
                  <a:lnTo>
                    <a:pt x="6" y="7"/>
                  </a:lnTo>
                  <a:lnTo>
                    <a:pt x="4" y="7"/>
                  </a:lnTo>
                  <a:lnTo>
                    <a:pt x="4" y="5"/>
                  </a:lnTo>
                  <a:lnTo>
                    <a:pt x="4" y="5"/>
                  </a:lnTo>
                  <a:lnTo>
                    <a:pt x="6" y="5"/>
                  </a:lnTo>
                  <a:lnTo>
                    <a:pt x="6" y="3"/>
                  </a:lnTo>
                  <a:close/>
                  <a:moveTo>
                    <a:pt x="4" y="0"/>
                  </a:moveTo>
                  <a:lnTo>
                    <a:pt x="4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2" name="Freeform 299">
              <a:extLst>
                <a:ext uri="{FF2B5EF4-FFF2-40B4-BE49-F238E27FC236}">
                  <a16:creationId xmlns:a16="http://schemas.microsoft.com/office/drawing/2014/main" id="{0515CCE1-31FA-47A5-8B9E-FA56774136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73299" y="3757086"/>
              <a:ext cx="302130" cy="97461"/>
            </a:xfrm>
            <a:custGeom>
              <a:avLst/>
              <a:gdLst>
                <a:gd name="T0" fmla="*/ 32 w 155"/>
                <a:gd name="T1" fmla="*/ 22 h 50"/>
                <a:gd name="T2" fmla="*/ 27 w 155"/>
                <a:gd name="T3" fmla="*/ 26 h 50"/>
                <a:gd name="T4" fmla="*/ 26 w 155"/>
                <a:gd name="T5" fmla="*/ 23 h 50"/>
                <a:gd name="T6" fmla="*/ 26 w 155"/>
                <a:gd name="T7" fmla="*/ 20 h 50"/>
                <a:gd name="T8" fmla="*/ 104 w 155"/>
                <a:gd name="T9" fmla="*/ 17 h 50"/>
                <a:gd name="T10" fmla="*/ 101 w 155"/>
                <a:gd name="T11" fmla="*/ 18 h 50"/>
                <a:gd name="T12" fmla="*/ 100 w 155"/>
                <a:gd name="T13" fmla="*/ 14 h 50"/>
                <a:gd name="T14" fmla="*/ 101 w 155"/>
                <a:gd name="T15" fmla="*/ 15 h 50"/>
                <a:gd name="T16" fmla="*/ 100 w 155"/>
                <a:gd name="T17" fmla="*/ 14 h 50"/>
                <a:gd name="T18" fmla="*/ 98 w 155"/>
                <a:gd name="T19" fmla="*/ 14 h 50"/>
                <a:gd name="T20" fmla="*/ 95 w 155"/>
                <a:gd name="T21" fmla="*/ 12 h 50"/>
                <a:gd name="T22" fmla="*/ 93 w 155"/>
                <a:gd name="T23" fmla="*/ 9 h 50"/>
                <a:gd name="T24" fmla="*/ 93 w 155"/>
                <a:gd name="T25" fmla="*/ 11 h 50"/>
                <a:gd name="T26" fmla="*/ 89 w 155"/>
                <a:gd name="T27" fmla="*/ 9 h 50"/>
                <a:gd name="T28" fmla="*/ 79 w 155"/>
                <a:gd name="T29" fmla="*/ 7 h 50"/>
                <a:gd name="T30" fmla="*/ 40 w 155"/>
                <a:gd name="T31" fmla="*/ 0 h 50"/>
                <a:gd name="T32" fmla="*/ 52 w 155"/>
                <a:gd name="T33" fmla="*/ 1 h 50"/>
                <a:gd name="T34" fmla="*/ 62 w 155"/>
                <a:gd name="T35" fmla="*/ 1 h 50"/>
                <a:gd name="T36" fmla="*/ 68 w 155"/>
                <a:gd name="T37" fmla="*/ 3 h 50"/>
                <a:gd name="T38" fmla="*/ 73 w 155"/>
                <a:gd name="T39" fmla="*/ 4 h 50"/>
                <a:gd name="T40" fmla="*/ 81 w 155"/>
                <a:gd name="T41" fmla="*/ 12 h 50"/>
                <a:gd name="T42" fmla="*/ 89 w 155"/>
                <a:gd name="T43" fmla="*/ 12 h 50"/>
                <a:gd name="T44" fmla="*/ 104 w 155"/>
                <a:gd name="T45" fmla="*/ 20 h 50"/>
                <a:gd name="T46" fmla="*/ 106 w 155"/>
                <a:gd name="T47" fmla="*/ 18 h 50"/>
                <a:gd name="T48" fmla="*/ 112 w 155"/>
                <a:gd name="T49" fmla="*/ 23 h 50"/>
                <a:gd name="T50" fmla="*/ 111 w 155"/>
                <a:gd name="T51" fmla="*/ 25 h 50"/>
                <a:gd name="T52" fmla="*/ 115 w 155"/>
                <a:gd name="T53" fmla="*/ 26 h 50"/>
                <a:gd name="T54" fmla="*/ 119 w 155"/>
                <a:gd name="T55" fmla="*/ 28 h 50"/>
                <a:gd name="T56" fmla="*/ 126 w 155"/>
                <a:gd name="T57" fmla="*/ 31 h 50"/>
                <a:gd name="T58" fmla="*/ 133 w 155"/>
                <a:gd name="T59" fmla="*/ 33 h 50"/>
                <a:gd name="T60" fmla="*/ 131 w 155"/>
                <a:gd name="T61" fmla="*/ 36 h 50"/>
                <a:gd name="T62" fmla="*/ 139 w 155"/>
                <a:gd name="T63" fmla="*/ 37 h 50"/>
                <a:gd name="T64" fmla="*/ 150 w 155"/>
                <a:gd name="T65" fmla="*/ 42 h 50"/>
                <a:gd name="T66" fmla="*/ 155 w 155"/>
                <a:gd name="T67" fmla="*/ 44 h 50"/>
                <a:gd name="T68" fmla="*/ 152 w 155"/>
                <a:gd name="T69" fmla="*/ 47 h 50"/>
                <a:gd name="T70" fmla="*/ 141 w 155"/>
                <a:gd name="T71" fmla="*/ 48 h 50"/>
                <a:gd name="T72" fmla="*/ 139 w 155"/>
                <a:gd name="T73" fmla="*/ 48 h 50"/>
                <a:gd name="T74" fmla="*/ 126 w 155"/>
                <a:gd name="T75" fmla="*/ 48 h 50"/>
                <a:gd name="T76" fmla="*/ 114 w 155"/>
                <a:gd name="T77" fmla="*/ 48 h 50"/>
                <a:gd name="T78" fmla="*/ 111 w 155"/>
                <a:gd name="T79" fmla="*/ 44 h 50"/>
                <a:gd name="T80" fmla="*/ 111 w 155"/>
                <a:gd name="T81" fmla="*/ 39 h 50"/>
                <a:gd name="T82" fmla="*/ 104 w 155"/>
                <a:gd name="T83" fmla="*/ 37 h 50"/>
                <a:gd name="T84" fmla="*/ 93 w 155"/>
                <a:gd name="T85" fmla="*/ 33 h 50"/>
                <a:gd name="T86" fmla="*/ 90 w 155"/>
                <a:gd name="T87" fmla="*/ 25 h 50"/>
                <a:gd name="T88" fmla="*/ 79 w 155"/>
                <a:gd name="T89" fmla="*/ 23 h 50"/>
                <a:gd name="T90" fmla="*/ 65 w 155"/>
                <a:gd name="T91" fmla="*/ 17 h 50"/>
                <a:gd name="T92" fmla="*/ 55 w 155"/>
                <a:gd name="T93" fmla="*/ 17 h 50"/>
                <a:gd name="T94" fmla="*/ 52 w 155"/>
                <a:gd name="T95" fmla="*/ 14 h 50"/>
                <a:gd name="T96" fmla="*/ 44 w 155"/>
                <a:gd name="T97" fmla="*/ 14 h 50"/>
                <a:gd name="T98" fmla="*/ 44 w 155"/>
                <a:gd name="T99" fmla="*/ 11 h 50"/>
                <a:gd name="T100" fmla="*/ 44 w 155"/>
                <a:gd name="T101" fmla="*/ 7 h 50"/>
                <a:gd name="T102" fmla="*/ 29 w 155"/>
                <a:gd name="T103" fmla="*/ 9 h 50"/>
                <a:gd name="T104" fmla="*/ 22 w 155"/>
                <a:gd name="T105" fmla="*/ 14 h 50"/>
                <a:gd name="T106" fmla="*/ 18 w 155"/>
                <a:gd name="T107" fmla="*/ 15 h 50"/>
                <a:gd name="T108" fmla="*/ 13 w 155"/>
                <a:gd name="T109" fmla="*/ 18 h 50"/>
                <a:gd name="T110" fmla="*/ 5 w 155"/>
                <a:gd name="T111" fmla="*/ 22 h 50"/>
                <a:gd name="T112" fmla="*/ 2 w 155"/>
                <a:gd name="T113" fmla="*/ 18 h 50"/>
                <a:gd name="T114" fmla="*/ 5 w 155"/>
                <a:gd name="T115" fmla="*/ 17 h 50"/>
                <a:gd name="T116" fmla="*/ 7 w 155"/>
                <a:gd name="T117" fmla="*/ 14 h 50"/>
                <a:gd name="T118" fmla="*/ 24 w 155"/>
                <a:gd name="T119" fmla="*/ 3 h 50"/>
                <a:gd name="T120" fmla="*/ 40 w 155"/>
                <a:gd name="T12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" h="50">
                  <a:moveTo>
                    <a:pt x="27" y="18"/>
                  </a:moveTo>
                  <a:lnTo>
                    <a:pt x="30" y="18"/>
                  </a:lnTo>
                  <a:lnTo>
                    <a:pt x="32" y="18"/>
                  </a:lnTo>
                  <a:lnTo>
                    <a:pt x="32" y="20"/>
                  </a:lnTo>
                  <a:lnTo>
                    <a:pt x="32" y="22"/>
                  </a:lnTo>
                  <a:lnTo>
                    <a:pt x="33" y="23"/>
                  </a:lnTo>
                  <a:lnTo>
                    <a:pt x="33" y="25"/>
                  </a:lnTo>
                  <a:lnTo>
                    <a:pt x="32" y="25"/>
                  </a:lnTo>
                  <a:lnTo>
                    <a:pt x="29" y="26"/>
                  </a:lnTo>
                  <a:lnTo>
                    <a:pt x="27" y="26"/>
                  </a:lnTo>
                  <a:lnTo>
                    <a:pt x="26" y="25"/>
                  </a:lnTo>
                  <a:lnTo>
                    <a:pt x="26" y="25"/>
                  </a:lnTo>
                  <a:lnTo>
                    <a:pt x="24" y="23"/>
                  </a:lnTo>
                  <a:lnTo>
                    <a:pt x="24" y="23"/>
                  </a:lnTo>
                  <a:lnTo>
                    <a:pt x="26" y="23"/>
                  </a:lnTo>
                  <a:lnTo>
                    <a:pt x="26" y="25"/>
                  </a:lnTo>
                  <a:lnTo>
                    <a:pt x="27" y="25"/>
                  </a:lnTo>
                  <a:lnTo>
                    <a:pt x="27" y="23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7" y="18"/>
                  </a:lnTo>
                  <a:close/>
                  <a:moveTo>
                    <a:pt x="101" y="17"/>
                  </a:moveTo>
                  <a:lnTo>
                    <a:pt x="103" y="17"/>
                  </a:lnTo>
                  <a:lnTo>
                    <a:pt x="104" y="17"/>
                  </a:lnTo>
                  <a:lnTo>
                    <a:pt x="104" y="17"/>
                  </a:lnTo>
                  <a:lnTo>
                    <a:pt x="104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3" y="18"/>
                  </a:lnTo>
                  <a:lnTo>
                    <a:pt x="101" y="18"/>
                  </a:lnTo>
                  <a:lnTo>
                    <a:pt x="101" y="17"/>
                  </a:lnTo>
                  <a:lnTo>
                    <a:pt x="100" y="17"/>
                  </a:lnTo>
                  <a:lnTo>
                    <a:pt x="101" y="17"/>
                  </a:lnTo>
                  <a:close/>
                  <a:moveTo>
                    <a:pt x="100" y="14"/>
                  </a:move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1" y="15"/>
                  </a:lnTo>
                  <a:lnTo>
                    <a:pt x="100" y="15"/>
                  </a:lnTo>
                  <a:lnTo>
                    <a:pt x="98" y="14"/>
                  </a:lnTo>
                  <a:lnTo>
                    <a:pt x="100" y="14"/>
                  </a:lnTo>
                  <a:lnTo>
                    <a:pt x="100" y="14"/>
                  </a:lnTo>
                  <a:lnTo>
                    <a:pt x="100" y="14"/>
                  </a:lnTo>
                  <a:close/>
                  <a:moveTo>
                    <a:pt x="96" y="11"/>
                  </a:moveTo>
                  <a:lnTo>
                    <a:pt x="96" y="11"/>
                  </a:lnTo>
                  <a:lnTo>
                    <a:pt x="98" y="12"/>
                  </a:lnTo>
                  <a:lnTo>
                    <a:pt x="98" y="12"/>
                  </a:lnTo>
                  <a:lnTo>
                    <a:pt x="98" y="14"/>
                  </a:lnTo>
                  <a:lnTo>
                    <a:pt x="98" y="14"/>
                  </a:lnTo>
                  <a:lnTo>
                    <a:pt x="98" y="12"/>
                  </a:lnTo>
                  <a:lnTo>
                    <a:pt x="96" y="12"/>
                  </a:lnTo>
                  <a:lnTo>
                    <a:pt x="96" y="12"/>
                  </a:lnTo>
                  <a:lnTo>
                    <a:pt x="95" y="12"/>
                  </a:lnTo>
                  <a:lnTo>
                    <a:pt x="95" y="11"/>
                  </a:lnTo>
                  <a:lnTo>
                    <a:pt x="96" y="11"/>
                  </a:lnTo>
                  <a:close/>
                  <a:moveTo>
                    <a:pt x="90" y="9"/>
                  </a:moveTo>
                  <a:lnTo>
                    <a:pt x="92" y="9"/>
                  </a:lnTo>
                  <a:lnTo>
                    <a:pt x="93" y="9"/>
                  </a:lnTo>
                  <a:lnTo>
                    <a:pt x="93" y="9"/>
                  </a:lnTo>
                  <a:lnTo>
                    <a:pt x="95" y="9"/>
                  </a:lnTo>
                  <a:lnTo>
                    <a:pt x="95" y="11"/>
                  </a:lnTo>
                  <a:lnTo>
                    <a:pt x="95" y="11"/>
                  </a:lnTo>
                  <a:lnTo>
                    <a:pt x="93" y="11"/>
                  </a:lnTo>
                  <a:lnTo>
                    <a:pt x="93" y="11"/>
                  </a:lnTo>
                  <a:lnTo>
                    <a:pt x="92" y="11"/>
                  </a:lnTo>
                  <a:lnTo>
                    <a:pt x="90" y="11"/>
                  </a:lnTo>
                  <a:lnTo>
                    <a:pt x="90" y="11"/>
                  </a:lnTo>
                  <a:lnTo>
                    <a:pt x="89" y="9"/>
                  </a:lnTo>
                  <a:lnTo>
                    <a:pt x="90" y="9"/>
                  </a:lnTo>
                  <a:close/>
                  <a:moveTo>
                    <a:pt x="76" y="6"/>
                  </a:moveTo>
                  <a:lnTo>
                    <a:pt x="79" y="7"/>
                  </a:lnTo>
                  <a:lnTo>
                    <a:pt x="79" y="7"/>
                  </a:lnTo>
                  <a:lnTo>
                    <a:pt x="79" y="7"/>
                  </a:lnTo>
                  <a:lnTo>
                    <a:pt x="78" y="7"/>
                  </a:lnTo>
                  <a:lnTo>
                    <a:pt x="76" y="6"/>
                  </a:lnTo>
                  <a:lnTo>
                    <a:pt x="76" y="6"/>
                  </a:lnTo>
                  <a:lnTo>
                    <a:pt x="76" y="6"/>
                  </a:lnTo>
                  <a:close/>
                  <a:moveTo>
                    <a:pt x="40" y="0"/>
                  </a:moveTo>
                  <a:lnTo>
                    <a:pt x="44" y="0"/>
                  </a:lnTo>
                  <a:lnTo>
                    <a:pt x="48" y="1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2" y="1"/>
                  </a:lnTo>
                  <a:lnTo>
                    <a:pt x="54" y="1"/>
                  </a:lnTo>
                  <a:lnTo>
                    <a:pt x="54" y="1"/>
                  </a:lnTo>
                  <a:lnTo>
                    <a:pt x="55" y="1"/>
                  </a:lnTo>
                  <a:lnTo>
                    <a:pt x="60" y="1"/>
                  </a:lnTo>
                  <a:lnTo>
                    <a:pt x="62" y="1"/>
                  </a:lnTo>
                  <a:lnTo>
                    <a:pt x="62" y="3"/>
                  </a:lnTo>
                  <a:lnTo>
                    <a:pt x="63" y="3"/>
                  </a:lnTo>
                  <a:lnTo>
                    <a:pt x="65" y="3"/>
                  </a:lnTo>
                  <a:lnTo>
                    <a:pt x="67" y="3"/>
                  </a:lnTo>
                  <a:lnTo>
                    <a:pt x="68" y="3"/>
                  </a:lnTo>
                  <a:lnTo>
                    <a:pt x="70" y="3"/>
                  </a:lnTo>
                  <a:lnTo>
                    <a:pt x="71" y="4"/>
                  </a:lnTo>
                  <a:lnTo>
                    <a:pt x="71" y="4"/>
                  </a:lnTo>
                  <a:lnTo>
                    <a:pt x="73" y="4"/>
                  </a:lnTo>
                  <a:lnTo>
                    <a:pt x="73" y="4"/>
                  </a:lnTo>
                  <a:lnTo>
                    <a:pt x="74" y="6"/>
                  </a:lnTo>
                  <a:lnTo>
                    <a:pt x="78" y="9"/>
                  </a:lnTo>
                  <a:lnTo>
                    <a:pt x="78" y="11"/>
                  </a:lnTo>
                  <a:lnTo>
                    <a:pt x="79" y="11"/>
                  </a:lnTo>
                  <a:lnTo>
                    <a:pt x="81" y="12"/>
                  </a:lnTo>
                  <a:lnTo>
                    <a:pt x="82" y="12"/>
                  </a:lnTo>
                  <a:lnTo>
                    <a:pt x="85" y="12"/>
                  </a:lnTo>
                  <a:lnTo>
                    <a:pt x="87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89" y="12"/>
                  </a:lnTo>
                  <a:lnTo>
                    <a:pt x="96" y="15"/>
                  </a:lnTo>
                  <a:lnTo>
                    <a:pt x="100" y="18"/>
                  </a:lnTo>
                  <a:lnTo>
                    <a:pt x="101" y="18"/>
                  </a:lnTo>
                  <a:lnTo>
                    <a:pt x="104" y="20"/>
                  </a:lnTo>
                  <a:lnTo>
                    <a:pt x="106" y="2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06" y="18"/>
                  </a:lnTo>
                  <a:lnTo>
                    <a:pt x="106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11" y="23"/>
                  </a:lnTo>
                  <a:lnTo>
                    <a:pt x="112" y="23"/>
                  </a:lnTo>
                  <a:lnTo>
                    <a:pt x="111" y="23"/>
                  </a:lnTo>
                  <a:lnTo>
                    <a:pt x="111" y="23"/>
                  </a:lnTo>
                  <a:lnTo>
                    <a:pt x="109" y="23"/>
                  </a:lnTo>
                  <a:lnTo>
                    <a:pt x="109" y="25"/>
                  </a:lnTo>
                  <a:lnTo>
                    <a:pt x="111" y="25"/>
                  </a:lnTo>
                  <a:lnTo>
                    <a:pt x="111" y="25"/>
                  </a:lnTo>
                  <a:lnTo>
                    <a:pt x="112" y="25"/>
                  </a:lnTo>
                  <a:lnTo>
                    <a:pt x="112" y="23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6"/>
                  </a:lnTo>
                  <a:lnTo>
                    <a:pt x="115" y="28"/>
                  </a:lnTo>
                  <a:lnTo>
                    <a:pt x="117" y="26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20" y="28"/>
                  </a:lnTo>
                  <a:lnTo>
                    <a:pt x="122" y="28"/>
                  </a:lnTo>
                  <a:lnTo>
                    <a:pt x="125" y="29"/>
                  </a:lnTo>
                  <a:lnTo>
                    <a:pt x="126" y="31"/>
                  </a:lnTo>
                  <a:lnTo>
                    <a:pt x="130" y="31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3"/>
                  </a:lnTo>
                  <a:lnTo>
                    <a:pt x="133" y="33"/>
                  </a:lnTo>
                  <a:lnTo>
                    <a:pt x="133" y="34"/>
                  </a:lnTo>
                  <a:lnTo>
                    <a:pt x="134" y="34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1" y="36"/>
                  </a:lnTo>
                  <a:lnTo>
                    <a:pt x="133" y="37"/>
                  </a:lnTo>
                  <a:lnTo>
                    <a:pt x="133" y="36"/>
                  </a:lnTo>
                  <a:lnTo>
                    <a:pt x="134" y="37"/>
                  </a:lnTo>
                  <a:lnTo>
                    <a:pt x="137" y="37"/>
                  </a:lnTo>
                  <a:lnTo>
                    <a:pt x="139" y="37"/>
                  </a:lnTo>
                  <a:lnTo>
                    <a:pt x="144" y="37"/>
                  </a:lnTo>
                  <a:lnTo>
                    <a:pt x="144" y="37"/>
                  </a:lnTo>
                  <a:lnTo>
                    <a:pt x="147" y="39"/>
                  </a:lnTo>
                  <a:lnTo>
                    <a:pt x="147" y="39"/>
                  </a:lnTo>
                  <a:lnTo>
                    <a:pt x="150" y="42"/>
                  </a:lnTo>
                  <a:lnTo>
                    <a:pt x="152" y="42"/>
                  </a:lnTo>
                  <a:lnTo>
                    <a:pt x="153" y="42"/>
                  </a:lnTo>
                  <a:lnTo>
                    <a:pt x="153" y="42"/>
                  </a:lnTo>
                  <a:lnTo>
                    <a:pt x="155" y="42"/>
                  </a:lnTo>
                  <a:lnTo>
                    <a:pt x="155" y="44"/>
                  </a:lnTo>
                  <a:lnTo>
                    <a:pt x="155" y="44"/>
                  </a:lnTo>
                  <a:lnTo>
                    <a:pt x="155" y="45"/>
                  </a:lnTo>
                  <a:lnTo>
                    <a:pt x="153" y="45"/>
                  </a:lnTo>
                  <a:lnTo>
                    <a:pt x="153" y="47"/>
                  </a:lnTo>
                  <a:lnTo>
                    <a:pt x="152" y="47"/>
                  </a:lnTo>
                  <a:lnTo>
                    <a:pt x="149" y="47"/>
                  </a:lnTo>
                  <a:lnTo>
                    <a:pt x="145" y="47"/>
                  </a:lnTo>
                  <a:lnTo>
                    <a:pt x="144" y="48"/>
                  </a:lnTo>
                  <a:lnTo>
                    <a:pt x="142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8"/>
                  </a:lnTo>
                  <a:lnTo>
                    <a:pt x="141" y="47"/>
                  </a:lnTo>
                  <a:lnTo>
                    <a:pt x="141" y="48"/>
                  </a:lnTo>
                  <a:lnTo>
                    <a:pt x="139" y="48"/>
                  </a:lnTo>
                  <a:lnTo>
                    <a:pt x="139" y="48"/>
                  </a:lnTo>
                  <a:lnTo>
                    <a:pt x="134" y="48"/>
                  </a:lnTo>
                  <a:lnTo>
                    <a:pt x="133" y="48"/>
                  </a:lnTo>
                  <a:lnTo>
                    <a:pt x="131" y="48"/>
                  </a:lnTo>
                  <a:lnTo>
                    <a:pt x="126" y="48"/>
                  </a:lnTo>
                  <a:lnTo>
                    <a:pt x="125" y="48"/>
                  </a:lnTo>
                  <a:lnTo>
                    <a:pt x="120" y="48"/>
                  </a:lnTo>
                  <a:lnTo>
                    <a:pt x="117" y="48"/>
                  </a:lnTo>
                  <a:lnTo>
                    <a:pt x="115" y="48"/>
                  </a:lnTo>
                  <a:lnTo>
                    <a:pt x="114" y="48"/>
                  </a:lnTo>
                  <a:lnTo>
                    <a:pt x="111" y="48"/>
                  </a:lnTo>
                  <a:lnTo>
                    <a:pt x="108" y="50"/>
                  </a:lnTo>
                  <a:lnTo>
                    <a:pt x="103" y="50"/>
                  </a:lnTo>
                  <a:lnTo>
                    <a:pt x="106" y="47"/>
                  </a:lnTo>
                  <a:lnTo>
                    <a:pt x="111" y="44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0"/>
                  </a:lnTo>
                  <a:lnTo>
                    <a:pt x="112" y="40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11" y="37"/>
                  </a:lnTo>
                  <a:lnTo>
                    <a:pt x="109" y="37"/>
                  </a:lnTo>
                  <a:lnTo>
                    <a:pt x="108" y="37"/>
                  </a:lnTo>
                  <a:lnTo>
                    <a:pt x="104" y="37"/>
                  </a:lnTo>
                  <a:lnTo>
                    <a:pt x="101" y="37"/>
                  </a:lnTo>
                  <a:lnTo>
                    <a:pt x="100" y="37"/>
                  </a:lnTo>
                  <a:lnTo>
                    <a:pt x="98" y="36"/>
                  </a:lnTo>
                  <a:lnTo>
                    <a:pt x="95" y="34"/>
                  </a:lnTo>
                  <a:lnTo>
                    <a:pt x="93" y="33"/>
                  </a:lnTo>
                  <a:lnTo>
                    <a:pt x="93" y="33"/>
                  </a:lnTo>
                  <a:lnTo>
                    <a:pt x="92" y="31"/>
                  </a:lnTo>
                  <a:lnTo>
                    <a:pt x="92" y="28"/>
                  </a:lnTo>
                  <a:lnTo>
                    <a:pt x="90" y="26"/>
                  </a:lnTo>
                  <a:lnTo>
                    <a:pt x="90" y="25"/>
                  </a:lnTo>
                  <a:lnTo>
                    <a:pt x="89" y="23"/>
                  </a:lnTo>
                  <a:lnTo>
                    <a:pt x="87" y="23"/>
                  </a:lnTo>
                  <a:lnTo>
                    <a:pt x="82" y="25"/>
                  </a:lnTo>
                  <a:lnTo>
                    <a:pt x="81" y="25"/>
                  </a:lnTo>
                  <a:lnTo>
                    <a:pt x="79" y="23"/>
                  </a:lnTo>
                  <a:lnTo>
                    <a:pt x="71" y="22"/>
                  </a:lnTo>
                  <a:lnTo>
                    <a:pt x="68" y="20"/>
                  </a:lnTo>
                  <a:lnTo>
                    <a:pt x="67" y="20"/>
                  </a:lnTo>
                  <a:lnTo>
                    <a:pt x="67" y="18"/>
                  </a:lnTo>
                  <a:lnTo>
                    <a:pt x="65" y="17"/>
                  </a:lnTo>
                  <a:lnTo>
                    <a:pt x="63" y="15"/>
                  </a:lnTo>
                  <a:lnTo>
                    <a:pt x="63" y="17"/>
                  </a:lnTo>
                  <a:lnTo>
                    <a:pt x="63" y="17"/>
                  </a:lnTo>
                  <a:lnTo>
                    <a:pt x="57" y="17"/>
                  </a:lnTo>
                  <a:lnTo>
                    <a:pt x="55" y="17"/>
                  </a:lnTo>
                  <a:lnTo>
                    <a:pt x="54" y="15"/>
                  </a:lnTo>
                  <a:lnTo>
                    <a:pt x="54" y="15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4"/>
                  </a:lnTo>
                  <a:lnTo>
                    <a:pt x="52" y="15"/>
                  </a:lnTo>
                  <a:lnTo>
                    <a:pt x="52" y="15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44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0" y="12"/>
                  </a:lnTo>
                  <a:lnTo>
                    <a:pt x="41" y="11"/>
                  </a:lnTo>
                  <a:lnTo>
                    <a:pt x="44" y="11"/>
                  </a:lnTo>
                  <a:lnTo>
                    <a:pt x="46" y="11"/>
                  </a:lnTo>
                  <a:lnTo>
                    <a:pt x="46" y="9"/>
                  </a:lnTo>
                  <a:lnTo>
                    <a:pt x="46" y="9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4" y="7"/>
                  </a:lnTo>
                  <a:lnTo>
                    <a:pt x="43" y="7"/>
                  </a:lnTo>
                  <a:lnTo>
                    <a:pt x="30" y="7"/>
                  </a:lnTo>
                  <a:lnTo>
                    <a:pt x="30" y="7"/>
                  </a:lnTo>
                  <a:lnTo>
                    <a:pt x="29" y="9"/>
                  </a:lnTo>
                  <a:lnTo>
                    <a:pt x="27" y="9"/>
                  </a:lnTo>
                  <a:lnTo>
                    <a:pt x="26" y="11"/>
                  </a:lnTo>
                  <a:lnTo>
                    <a:pt x="26" y="12"/>
                  </a:lnTo>
                  <a:lnTo>
                    <a:pt x="24" y="12"/>
                  </a:lnTo>
                  <a:lnTo>
                    <a:pt x="22" y="14"/>
                  </a:lnTo>
                  <a:lnTo>
                    <a:pt x="21" y="14"/>
                  </a:lnTo>
                  <a:lnTo>
                    <a:pt x="19" y="15"/>
                  </a:lnTo>
                  <a:lnTo>
                    <a:pt x="19" y="14"/>
                  </a:lnTo>
                  <a:lnTo>
                    <a:pt x="18" y="14"/>
                  </a:lnTo>
                  <a:lnTo>
                    <a:pt x="18" y="15"/>
                  </a:lnTo>
                  <a:lnTo>
                    <a:pt x="18" y="15"/>
                  </a:lnTo>
                  <a:lnTo>
                    <a:pt x="14" y="15"/>
                  </a:lnTo>
                  <a:lnTo>
                    <a:pt x="13" y="15"/>
                  </a:lnTo>
                  <a:lnTo>
                    <a:pt x="13" y="17"/>
                  </a:lnTo>
                  <a:lnTo>
                    <a:pt x="13" y="18"/>
                  </a:lnTo>
                  <a:lnTo>
                    <a:pt x="11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7" y="20"/>
                  </a:lnTo>
                  <a:lnTo>
                    <a:pt x="5" y="22"/>
                  </a:lnTo>
                  <a:lnTo>
                    <a:pt x="5" y="20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3" y="18"/>
                  </a:lnTo>
                  <a:lnTo>
                    <a:pt x="2" y="18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8" y="17"/>
                  </a:lnTo>
                  <a:lnTo>
                    <a:pt x="7" y="14"/>
                  </a:lnTo>
                  <a:lnTo>
                    <a:pt x="7" y="12"/>
                  </a:lnTo>
                  <a:lnTo>
                    <a:pt x="8" y="11"/>
                  </a:lnTo>
                  <a:lnTo>
                    <a:pt x="11" y="7"/>
                  </a:lnTo>
                  <a:lnTo>
                    <a:pt x="11" y="7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33" y="1"/>
                  </a:lnTo>
                  <a:lnTo>
                    <a:pt x="37" y="0"/>
                  </a:lnTo>
                  <a:lnTo>
                    <a:pt x="4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3" name="Freeform 300">
              <a:extLst>
                <a:ext uri="{FF2B5EF4-FFF2-40B4-BE49-F238E27FC236}">
                  <a16:creationId xmlns:a16="http://schemas.microsoft.com/office/drawing/2014/main" id="{6496B4FB-E700-4C39-BD5F-EACCC07EF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4061" y="4104048"/>
              <a:ext cx="93563" cy="85766"/>
            </a:xfrm>
            <a:custGeom>
              <a:avLst/>
              <a:gdLst>
                <a:gd name="T0" fmla="*/ 7 w 48"/>
                <a:gd name="T1" fmla="*/ 1 h 44"/>
                <a:gd name="T2" fmla="*/ 15 w 48"/>
                <a:gd name="T3" fmla="*/ 1 h 44"/>
                <a:gd name="T4" fmla="*/ 20 w 48"/>
                <a:gd name="T5" fmla="*/ 3 h 44"/>
                <a:gd name="T6" fmla="*/ 23 w 48"/>
                <a:gd name="T7" fmla="*/ 3 h 44"/>
                <a:gd name="T8" fmla="*/ 25 w 48"/>
                <a:gd name="T9" fmla="*/ 6 h 44"/>
                <a:gd name="T10" fmla="*/ 29 w 48"/>
                <a:gd name="T11" fmla="*/ 6 h 44"/>
                <a:gd name="T12" fmla="*/ 33 w 48"/>
                <a:gd name="T13" fmla="*/ 3 h 44"/>
                <a:gd name="T14" fmla="*/ 34 w 48"/>
                <a:gd name="T15" fmla="*/ 6 h 44"/>
                <a:gd name="T16" fmla="*/ 41 w 48"/>
                <a:gd name="T17" fmla="*/ 15 h 44"/>
                <a:gd name="T18" fmla="*/ 45 w 48"/>
                <a:gd name="T19" fmla="*/ 20 h 44"/>
                <a:gd name="T20" fmla="*/ 48 w 48"/>
                <a:gd name="T21" fmla="*/ 23 h 44"/>
                <a:gd name="T22" fmla="*/ 47 w 48"/>
                <a:gd name="T23" fmla="*/ 23 h 44"/>
                <a:gd name="T24" fmla="*/ 45 w 48"/>
                <a:gd name="T25" fmla="*/ 22 h 44"/>
                <a:gd name="T26" fmla="*/ 44 w 48"/>
                <a:gd name="T27" fmla="*/ 23 h 44"/>
                <a:gd name="T28" fmla="*/ 42 w 48"/>
                <a:gd name="T29" fmla="*/ 28 h 44"/>
                <a:gd name="T30" fmla="*/ 45 w 48"/>
                <a:gd name="T31" fmla="*/ 31 h 44"/>
                <a:gd name="T32" fmla="*/ 45 w 48"/>
                <a:gd name="T33" fmla="*/ 33 h 44"/>
                <a:gd name="T34" fmla="*/ 44 w 48"/>
                <a:gd name="T35" fmla="*/ 34 h 44"/>
                <a:gd name="T36" fmla="*/ 44 w 48"/>
                <a:gd name="T37" fmla="*/ 39 h 44"/>
                <a:gd name="T38" fmla="*/ 42 w 48"/>
                <a:gd name="T39" fmla="*/ 41 h 44"/>
                <a:gd name="T40" fmla="*/ 44 w 48"/>
                <a:gd name="T41" fmla="*/ 42 h 44"/>
                <a:gd name="T42" fmla="*/ 42 w 48"/>
                <a:gd name="T43" fmla="*/ 42 h 44"/>
                <a:gd name="T44" fmla="*/ 41 w 48"/>
                <a:gd name="T45" fmla="*/ 37 h 44"/>
                <a:gd name="T46" fmla="*/ 36 w 48"/>
                <a:gd name="T47" fmla="*/ 34 h 44"/>
                <a:gd name="T48" fmla="*/ 37 w 48"/>
                <a:gd name="T49" fmla="*/ 37 h 44"/>
                <a:gd name="T50" fmla="*/ 36 w 48"/>
                <a:gd name="T51" fmla="*/ 39 h 44"/>
                <a:gd name="T52" fmla="*/ 33 w 48"/>
                <a:gd name="T53" fmla="*/ 39 h 44"/>
                <a:gd name="T54" fmla="*/ 33 w 48"/>
                <a:gd name="T55" fmla="*/ 34 h 44"/>
                <a:gd name="T56" fmla="*/ 31 w 48"/>
                <a:gd name="T57" fmla="*/ 29 h 44"/>
                <a:gd name="T58" fmla="*/ 25 w 48"/>
                <a:gd name="T59" fmla="*/ 25 h 44"/>
                <a:gd name="T60" fmla="*/ 18 w 48"/>
                <a:gd name="T61" fmla="*/ 22 h 44"/>
                <a:gd name="T62" fmla="*/ 17 w 48"/>
                <a:gd name="T63" fmla="*/ 18 h 44"/>
                <a:gd name="T64" fmla="*/ 9 w 48"/>
                <a:gd name="T65" fmla="*/ 12 h 44"/>
                <a:gd name="T66" fmla="*/ 11 w 48"/>
                <a:gd name="T67" fmla="*/ 17 h 44"/>
                <a:gd name="T68" fmla="*/ 15 w 48"/>
                <a:gd name="T69" fmla="*/ 18 h 44"/>
                <a:gd name="T70" fmla="*/ 12 w 48"/>
                <a:gd name="T71" fmla="*/ 22 h 44"/>
                <a:gd name="T72" fmla="*/ 9 w 48"/>
                <a:gd name="T73" fmla="*/ 18 h 44"/>
                <a:gd name="T74" fmla="*/ 1 w 48"/>
                <a:gd name="T75" fmla="*/ 14 h 44"/>
                <a:gd name="T76" fmla="*/ 3 w 48"/>
                <a:gd name="T77" fmla="*/ 9 h 44"/>
                <a:gd name="T78" fmla="*/ 3 w 48"/>
                <a:gd name="T79" fmla="*/ 6 h 44"/>
                <a:gd name="T80" fmla="*/ 0 w 48"/>
                <a:gd name="T81" fmla="*/ 3 h 44"/>
                <a:gd name="T82" fmla="*/ 3 w 48"/>
                <a:gd name="T83" fmla="*/ 1 h 44"/>
                <a:gd name="T84" fmla="*/ 3 w 48"/>
                <a:gd name="T85" fmla="*/ 1 h 44"/>
                <a:gd name="T86" fmla="*/ 4 w 48"/>
                <a:gd name="T87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8" h="44">
                  <a:moveTo>
                    <a:pt x="4" y="0"/>
                  </a:moveTo>
                  <a:lnTo>
                    <a:pt x="6" y="0"/>
                  </a:lnTo>
                  <a:lnTo>
                    <a:pt x="7" y="1"/>
                  </a:lnTo>
                  <a:lnTo>
                    <a:pt x="11" y="1"/>
                  </a:lnTo>
                  <a:lnTo>
                    <a:pt x="14" y="3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5" y="6"/>
                  </a:lnTo>
                  <a:lnTo>
                    <a:pt x="26" y="6"/>
                  </a:lnTo>
                  <a:lnTo>
                    <a:pt x="28" y="6"/>
                  </a:lnTo>
                  <a:lnTo>
                    <a:pt x="29" y="6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3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4" y="6"/>
                  </a:lnTo>
                  <a:lnTo>
                    <a:pt x="36" y="9"/>
                  </a:lnTo>
                  <a:lnTo>
                    <a:pt x="37" y="12"/>
                  </a:lnTo>
                  <a:lnTo>
                    <a:pt x="41" y="15"/>
                  </a:lnTo>
                  <a:lnTo>
                    <a:pt x="42" y="17"/>
                  </a:lnTo>
                  <a:lnTo>
                    <a:pt x="44" y="20"/>
                  </a:lnTo>
                  <a:lnTo>
                    <a:pt x="45" y="20"/>
                  </a:lnTo>
                  <a:lnTo>
                    <a:pt x="45" y="22"/>
                  </a:lnTo>
                  <a:lnTo>
                    <a:pt x="47" y="22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7" y="23"/>
                  </a:lnTo>
                  <a:lnTo>
                    <a:pt x="47" y="23"/>
                  </a:lnTo>
                  <a:lnTo>
                    <a:pt x="45" y="23"/>
                  </a:lnTo>
                  <a:lnTo>
                    <a:pt x="45" y="22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3"/>
                  </a:lnTo>
                  <a:lnTo>
                    <a:pt x="44" y="25"/>
                  </a:lnTo>
                  <a:lnTo>
                    <a:pt x="42" y="25"/>
                  </a:lnTo>
                  <a:lnTo>
                    <a:pt x="42" y="28"/>
                  </a:lnTo>
                  <a:lnTo>
                    <a:pt x="42" y="29"/>
                  </a:lnTo>
                  <a:lnTo>
                    <a:pt x="44" y="29"/>
                  </a:lnTo>
                  <a:lnTo>
                    <a:pt x="45" y="31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4" y="39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42" y="42"/>
                  </a:lnTo>
                  <a:lnTo>
                    <a:pt x="44" y="42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2" y="42"/>
                  </a:lnTo>
                  <a:lnTo>
                    <a:pt x="42" y="41"/>
                  </a:lnTo>
                  <a:lnTo>
                    <a:pt x="41" y="41"/>
                  </a:lnTo>
                  <a:lnTo>
                    <a:pt x="41" y="37"/>
                  </a:lnTo>
                  <a:lnTo>
                    <a:pt x="39" y="37"/>
                  </a:lnTo>
                  <a:lnTo>
                    <a:pt x="37" y="36"/>
                  </a:lnTo>
                  <a:lnTo>
                    <a:pt x="36" y="34"/>
                  </a:lnTo>
                  <a:lnTo>
                    <a:pt x="36" y="36"/>
                  </a:lnTo>
                  <a:lnTo>
                    <a:pt x="36" y="36"/>
                  </a:lnTo>
                  <a:lnTo>
                    <a:pt x="37" y="37"/>
                  </a:lnTo>
                  <a:lnTo>
                    <a:pt x="37" y="39"/>
                  </a:lnTo>
                  <a:lnTo>
                    <a:pt x="37" y="39"/>
                  </a:lnTo>
                  <a:lnTo>
                    <a:pt x="36" y="39"/>
                  </a:lnTo>
                  <a:lnTo>
                    <a:pt x="36" y="39"/>
                  </a:lnTo>
                  <a:lnTo>
                    <a:pt x="34" y="39"/>
                  </a:lnTo>
                  <a:lnTo>
                    <a:pt x="33" y="39"/>
                  </a:lnTo>
                  <a:lnTo>
                    <a:pt x="31" y="36"/>
                  </a:lnTo>
                  <a:lnTo>
                    <a:pt x="33" y="34"/>
                  </a:lnTo>
                  <a:lnTo>
                    <a:pt x="33" y="34"/>
                  </a:lnTo>
                  <a:lnTo>
                    <a:pt x="33" y="31"/>
                  </a:lnTo>
                  <a:lnTo>
                    <a:pt x="33" y="31"/>
                  </a:lnTo>
                  <a:lnTo>
                    <a:pt x="31" y="29"/>
                  </a:lnTo>
                  <a:lnTo>
                    <a:pt x="29" y="26"/>
                  </a:lnTo>
                  <a:lnTo>
                    <a:pt x="26" y="25"/>
                  </a:lnTo>
                  <a:lnTo>
                    <a:pt x="25" y="25"/>
                  </a:lnTo>
                  <a:lnTo>
                    <a:pt x="20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7" y="18"/>
                  </a:lnTo>
                  <a:lnTo>
                    <a:pt x="12" y="15"/>
                  </a:lnTo>
                  <a:lnTo>
                    <a:pt x="11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9" y="15"/>
                  </a:lnTo>
                  <a:lnTo>
                    <a:pt x="11" y="17"/>
                  </a:lnTo>
                  <a:lnTo>
                    <a:pt x="14" y="17"/>
                  </a:lnTo>
                  <a:lnTo>
                    <a:pt x="14" y="18"/>
                  </a:lnTo>
                  <a:lnTo>
                    <a:pt x="15" y="18"/>
                  </a:lnTo>
                  <a:lnTo>
                    <a:pt x="14" y="20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1" y="23"/>
                  </a:lnTo>
                  <a:lnTo>
                    <a:pt x="11" y="22"/>
                  </a:lnTo>
                  <a:lnTo>
                    <a:pt x="9" y="18"/>
                  </a:lnTo>
                  <a:lnTo>
                    <a:pt x="4" y="18"/>
                  </a:lnTo>
                  <a:lnTo>
                    <a:pt x="3" y="17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3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3" y="6"/>
                  </a:lnTo>
                  <a:lnTo>
                    <a:pt x="3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4" name="Freeform 301">
              <a:extLst>
                <a:ext uri="{FF2B5EF4-FFF2-40B4-BE49-F238E27FC236}">
                  <a16:creationId xmlns:a16="http://schemas.microsoft.com/office/drawing/2014/main" id="{9955D1FD-5E98-48B3-B9DD-46AF43A87A7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7034" y="4067012"/>
              <a:ext cx="343063" cy="469763"/>
            </a:xfrm>
            <a:custGeom>
              <a:avLst/>
              <a:gdLst>
                <a:gd name="T0" fmla="*/ 109 w 176"/>
                <a:gd name="T1" fmla="*/ 0 h 241"/>
                <a:gd name="T2" fmla="*/ 102 w 176"/>
                <a:gd name="T3" fmla="*/ 11 h 241"/>
                <a:gd name="T4" fmla="*/ 88 w 176"/>
                <a:gd name="T5" fmla="*/ 34 h 241"/>
                <a:gd name="T6" fmla="*/ 85 w 176"/>
                <a:gd name="T7" fmla="*/ 47 h 241"/>
                <a:gd name="T8" fmla="*/ 96 w 176"/>
                <a:gd name="T9" fmla="*/ 60 h 241"/>
                <a:gd name="T10" fmla="*/ 96 w 176"/>
                <a:gd name="T11" fmla="*/ 72 h 241"/>
                <a:gd name="T12" fmla="*/ 110 w 176"/>
                <a:gd name="T13" fmla="*/ 78 h 241"/>
                <a:gd name="T14" fmla="*/ 128 w 176"/>
                <a:gd name="T15" fmla="*/ 80 h 241"/>
                <a:gd name="T16" fmla="*/ 140 w 176"/>
                <a:gd name="T17" fmla="*/ 91 h 241"/>
                <a:gd name="T18" fmla="*/ 164 w 176"/>
                <a:gd name="T19" fmla="*/ 89 h 241"/>
                <a:gd name="T20" fmla="*/ 162 w 176"/>
                <a:gd name="T21" fmla="*/ 102 h 241"/>
                <a:gd name="T22" fmla="*/ 164 w 176"/>
                <a:gd name="T23" fmla="*/ 121 h 241"/>
                <a:gd name="T24" fmla="*/ 167 w 176"/>
                <a:gd name="T25" fmla="*/ 134 h 241"/>
                <a:gd name="T26" fmla="*/ 167 w 176"/>
                <a:gd name="T27" fmla="*/ 141 h 241"/>
                <a:gd name="T28" fmla="*/ 172 w 176"/>
                <a:gd name="T29" fmla="*/ 151 h 241"/>
                <a:gd name="T30" fmla="*/ 173 w 176"/>
                <a:gd name="T31" fmla="*/ 162 h 241"/>
                <a:gd name="T32" fmla="*/ 167 w 176"/>
                <a:gd name="T33" fmla="*/ 149 h 241"/>
                <a:gd name="T34" fmla="*/ 159 w 176"/>
                <a:gd name="T35" fmla="*/ 152 h 241"/>
                <a:gd name="T36" fmla="*/ 143 w 176"/>
                <a:gd name="T37" fmla="*/ 154 h 241"/>
                <a:gd name="T38" fmla="*/ 132 w 176"/>
                <a:gd name="T39" fmla="*/ 157 h 241"/>
                <a:gd name="T40" fmla="*/ 139 w 176"/>
                <a:gd name="T41" fmla="*/ 165 h 241"/>
                <a:gd name="T42" fmla="*/ 143 w 176"/>
                <a:gd name="T43" fmla="*/ 170 h 241"/>
                <a:gd name="T44" fmla="*/ 140 w 176"/>
                <a:gd name="T45" fmla="*/ 170 h 241"/>
                <a:gd name="T46" fmla="*/ 134 w 176"/>
                <a:gd name="T47" fmla="*/ 170 h 241"/>
                <a:gd name="T48" fmla="*/ 131 w 176"/>
                <a:gd name="T49" fmla="*/ 182 h 241"/>
                <a:gd name="T50" fmla="*/ 137 w 176"/>
                <a:gd name="T51" fmla="*/ 190 h 241"/>
                <a:gd name="T52" fmla="*/ 139 w 176"/>
                <a:gd name="T53" fmla="*/ 195 h 241"/>
                <a:gd name="T54" fmla="*/ 135 w 176"/>
                <a:gd name="T55" fmla="*/ 217 h 241"/>
                <a:gd name="T56" fmla="*/ 128 w 176"/>
                <a:gd name="T57" fmla="*/ 236 h 241"/>
                <a:gd name="T58" fmla="*/ 121 w 176"/>
                <a:gd name="T59" fmla="*/ 231 h 241"/>
                <a:gd name="T60" fmla="*/ 126 w 176"/>
                <a:gd name="T61" fmla="*/ 215 h 241"/>
                <a:gd name="T62" fmla="*/ 115 w 176"/>
                <a:gd name="T63" fmla="*/ 212 h 241"/>
                <a:gd name="T64" fmla="*/ 104 w 176"/>
                <a:gd name="T65" fmla="*/ 211 h 241"/>
                <a:gd name="T66" fmla="*/ 93 w 176"/>
                <a:gd name="T67" fmla="*/ 212 h 241"/>
                <a:gd name="T68" fmla="*/ 85 w 176"/>
                <a:gd name="T69" fmla="*/ 211 h 241"/>
                <a:gd name="T70" fmla="*/ 80 w 176"/>
                <a:gd name="T71" fmla="*/ 203 h 241"/>
                <a:gd name="T72" fmla="*/ 74 w 176"/>
                <a:gd name="T73" fmla="*/ 195 h 241"/>
                <a:gd name="T74" fmla="*/ 66 w 176"/>
                <a:gd name="T75" fmla="*/ 187 h 241"/>
                <a:gd name="T76" fmla="*/ 60 w 176"/>
                <a:gd name="T77" fmla="*/ 182 h 241"/>
                <a:gd name="T78" fmla="*/ 46 w 176"/>
                <a:gd name="T79" fmla="*/ 178 h 241"/>
                <a:gd name="T80" fmla="*/ 38 w 176"/>
                <a:gd name="T81" fmla="*/ 176 h 241"/>
                <a:gd name="T82" fmla="*/ 27 w 176"/>
                <a:gd name="T83" fmla="*/ 175 h 241"/>
                <a:gd name="T84" fmla="*/ 19 w 176"/>
                <a:gd name="T85" fmla="*/ 167 h 241"/>
                <a:gd name="T86" fmla="*/ 3 w 176"/>
                <a:gd name="T87" fmla="*/ 159 h 241"/>
                <a:gd name="T88" fmla="*/ 8 w 176"/>
                <a:gd name="T89" fmla="*/ 145 h 241"/>
                <a:gd name="T90" fmla="*/ 17 w 176"/>
                <a:gd name="T91" fmla="*/ 140 h 241"/>
                <a:gd name="T92" fmla="*/ 22 w 176"/>
                <a:gd name="T93" fmla="*/ 135 h 241"/>
                <a:gd name="T94" fmla="*/ 27 w 176"/>
                <a:gd name="T95" fmla="*/ 124 h 241"/>
                <a:gd name="T96" fmla="*/ 22 w 176"/>
                <a:gd name="T97" fmla="*/ 118 h 241"/>
                <a:gd name="T98" fmla="*/ 25 w 176"/>
                <a:gd name="T99" fmla="*/ 105 h 241"/>
                <a:gd name="T100" fmla="*/ 24 w 176"/>
                <a:gd name="T101" fmla="*/ 89 h 241"/>
                <a:gd name="T102" fmla="*/ 17 w 176"/>
                <a:gd name="T103" fmla="*/ 72 h 241"/>
                <a:gd name="T104" fmla="*/ 22 w 176"/>
                <a:gd name="T105" fmla="*/ 71 h 241"/>
                <a:gd name="T106" fmla="*/ 25 w 176"/>
                <a:gd name="T107" fmla="*/ 61 h 241"/>
                <a:gd name="T108" fmla="*/ 30 w 176"/>
                <a:gd name="T109" fmla="*/ 61 h 241"/>
                <a:gd name="T110" fmla="*/ 33 w 176"/>
                <a:gd name="T111" fmla="*/ 64 h 241"/>
                <a:gd name="T112" fmla="*/ 44 w 176"/>
                <a:gd name="T113" fmla="*/ 45 h 241"/>
                <a:gd name="T114" fmla="*/ 50 w 176"/>
                <a:gd name="T115" fmla="*/ 33 h 241"/>
                <a:gd name="T116" fmla="*/ 57 w 176"/>
                <a:gd name="T117" fmla="*/ 23 h 241"/>
                <a:gd name="T118" fmla="*/ 68 w 176"/>
                <a:gd name="T119" fmla="*/ 25 h 241"/>
                <a:gd name="T120" fmla="*/ 83 w 176"/>
                <a:gd name="T121" fmla="*/ 17 h 241"/>
                <a:gd name="T122" fmla="*/ 106 w 176"/>
                <a:gd name="T12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76" h="241">
                  <a:moveTo>
                    <a:pt x="12" y="141"/>
                  </a:move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2" y="143"/>
                  </a:lnTo>
                  <a:lnTo>
                    <a:pt x="12" y="143"/>
                  </a:lnTo>
                  <a:lnTo>
                    <a:pt x="12" y="141"/>
                  </a:lnTo>
                  <a:lnTo>
                    <a:pt x="12" y="141"/>
                  </a:lnTo>
                  <a:close/>
                  <a:moveTo>
                    <a:pt x="107" y="0"/>
                  </a:moveTo>
                  <a:lnTo>
                    <a:pt x="109" y="0"/>
                  </a:lnTo>
                  <a:lnTo>
                    <a:pt x="112" y="1"/>
                  </a:lnTo>
                  <a:lnTo>
                    <a:pt x="113" y="4"/>
                  </a:lnTo>
                  <a:lnTo>
                    <a:pt x="115" y="6"/>
                  </a:lnTo>
                  <a:lnTo>
                    <a:pt x="112" y="8"/>
                  </a:lnTo>
                  <a:lnTo>
                    <a:pt x="112" y="9"/>
                  </a:lnTo>
                  <a:lnTo>
                    <a:pt x="112" y="9"/>
                  </a:lnTo>
                  <a:lnTo>
                    <a:pt x="110" y="9"/>
                  </a:lnTo>
                  <a:lnTo>
                    <a:pt x="109" y="9"/>
                  </a:lnTo>
                  <a:lnTo>
                    <a:pt x="106" y="11"/>
                  </a:lnTo>
                  <a:lnTo>
                    <a:pt x="102" y="11"/>
                  </a:lnTo>
                  <a:lnTo>
                    <a:pt x="102" y="12"/>
                  </a:lnTo>
                  <a:lnTo>
                    <a:pt x="98" y="19"/>
                  </a:lnTo>
                  <a:lnTo>
                    <a:pt x="96" y="19"/>
                  </a:lnTo>
                  <a:lnTo>
                    <a:pt x="94" y="20"/>
                  </a:lnTo>
                  <a:lnTo>
                    <a:pt x="93" y="22"/>
                  </a:lnTo>
                  <a:lnTo>
                    <a:pt x="91" y="23"/>
                  </a:lnTo>
                  <a:lnTo>
                    <a:pt x="91" y="25"/>
                  </a:lnTo>
                  <a:lnTo>
                    <a:pt x="90" y="28"/>
                  </a:lnTo>
                  <a:lnTo>
                    <a:pt x="88" y="33"/>
                  </a:lnTo>
                  <a:lnTo>
                    <a:pt x="88" y="34"/>
                  </a:lnTo>
                  <a:lnTo>
                    <a:pt x="87" y="39"/>
                  </a:lnTo>
                  <a:lnTo>
                    <a:pt x="87" y="41"/>
                  </a:lnTo>
                  <a:lnTo>
                    <a:pt x="85" y="42"/>
                  </a:lnTo>
                  <a:lnTo>
                    <a:pt x="85" y="44"/>
                  </a:lnTo>
                  <a:lnTo>
                    <a:pt x="83" y="45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2" y="47"/>
                  </a:lnTo>
                  <a:lnTo>
                    <a:pt x="85" y="47"/>
                  </a:lnTo>
                  <a:lnTo>
                    <a:pt x="85" y="47"/>
                  </a:lnTo>
                  <a:lnTo>
                    <a:pt x="87" y="45"/>
                  </a:lnTo>
                  <a:lnTo>
                    <a:pt x="87" y="47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0" y="48"/>
                  </a:lnTo>
                  <a:lnTo>
                    <a:pt x="90" y="48"/>
                  </a:lnTo>
                  <a:lnTo>
                    <a:pt x="91" y="52"/>
                  </a:lnTo>
                  <a:lnTo>
                    <a:pt x="93" y="55"/>
                  </a:lnTo>
                  <a:lnTo>
                    <a:pt x="94" y="58"/>
                  </a:lnTo>
                  <a:lnTo>
                    <a:pt x="96" y="60"/>
                  </a:lnTo>
                  <a:lnTo>
                    <a:pt x="96" y="60"/>
                  </a:lnTo>
                  <a:lnTo>
                    <a:pt x="96" y="63"/>
                  </a:lnTo>
                  <a:lnTo>
                    <a:pt x="96" y="63"/>
                  </a:lnTo>
                  <a:lnTo>
                    <a:pt x="96" y="64"/>
                  </a:lnTo>
                  <a:lnTo>
                    <a:pt x="96" y="64"/>
                  </a:lnTo>
                  <a:lnTo>
                    <a:pt x="96" y="67"/>
                  </a:lnTo>
                  <a:lnTo>
                    <a:pt x="94" y="67"/>
                  </a:lnTo>
                  <a:lnTo>
                    <a:pt x="94" y="71"/>
                  </a:lnTo>
                  <a:lnTo>
                    <a:pt x="94" y="71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98" y="74"/>
                  </a:lnTo>
                  <a:lnTo>
                    <a:pt x="99" y="74"/>
                  </a:lnTo>
                  <a:lnTo>
                    <a:pt x="99" y="75"/>
                  </a:lnTo>
                  <a:lnTo>
                    <a:pt x="101" y="77"/>
                  </a:lnTo>
                  <a:lnTo>
                    <a:pt x="102" y="78"/>
                  </a:lnTo>
                  <a:lnTo>
                    <a:pt x="104" y="78"/>
                  </a:lnTo>
                  <a:lnTo>
                    <a:pt x="104" y="78"/>
                  </a:lnTo>
                  <a:lnTo>
                    <a:pt x="107" y="78"/>
                  </a:lnTo>
                  <a:lnTo>
                    <a:pt x="110" y="78"/>
                  </a:lnTo>
                  <a:lnTo>
                    <a:pt x="113" y="78"/>
                  </a:lnTo>
                  <a:lnTo>
                    <a:pt x="115" y="78"/>
                  </a:lnTo>
                  <a:lnTo>
                    <a:pt x="117" y="78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1" y="77"/>
                  </a:lnTo>
                  <a:lnTo>
                    <a:pt x="123" y="78"/>
                  </a:lnTo>
                  <a:lnTo>
                    <a:pt x="124" y="78"/>
                  </a:lnTo>
                  <a:lnTo>
                    <a:pt x="126" y="78"/>
                  </a:lnTo>
                  <a:lnTo>
                    <a:pt x="128" y="80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80"/>
                  </a:lnTo>
                  <a:lnTo>
                    <a:pt x="132" y="83"/>
                  </a:lnTo>
                  <a:lnTo>
                    <a:pt x="134" y="86"/>
                  </a:lnTo>
                  <a:lnTo>
                    <a:pt x="137" y="88"/>
                  </a:lnTo>
                  <a:lnTo>
                    <a:pt x="139" y="91"/>
                  </a:lnTo>
                  <a:lnTo>
                    <a:pt x="139" y="91"/>
                  </a:lnTo>
                  <a:lnTo>
                    <a:pt x="140" y="91"/>
                  </a:lnTo>
                  <a:lnTo>
                    <a:pt x="140" y="91"/>
                  </a:lnTo>
                  <a:lnTo>
                    <a:pt x="142" y="91"/>
                  </a:lnTo>
                  <a:lnTo>
                    <a:pt x="142" y="91"/>
                  </a:lnTo>
                  <a:lnTo>
                    <a:pt x="143" y="91"/>
                  </a:lnTo>
                  <a:lnTo>
                    <a:pt x="147" y="91"/>
                  </a:lnTo>
                  <a:lnTo>
                    <a:pt x="150" y="91"/>
                  </a:lnTo>
                  <a:lnTo>
                    <a:pt x="153" y="91"/>
                  </a:lnTo>
                  <a:lnTo>
                    <a:pt x="158" y="91"/>
                  </a:lnTo>
                  <a:lnTo>
                    <a:pt x="161" y="89"/>
                  </a:lnTo>
                  <a:lnTo>
                    <a:pt x="162" y="89"/>
                  </a:lnTo>
                  <a:lnTo>
                    <a:pt x="164" y="89"/>
                  </a:lnTo>
                  <a:lnTo>
                    <a:pt x="165" y="89"/>
                  </a:lnTo>
                  <a:lnTo>
                    <a:pt x="167" y="91"/>
                  </a:lnTo>
                  <a:lnTo>
                    <a:pt x="167" y="91"/>
                  </a:lnTo>
                  <a:lnTo>
                    <a:pt x="169" y="93"/>
                  </a:lnTo>
                  <a:lnTo>
                    <a:pt x="167" y="94"/>
                  </a:lnTo>
                  <a:lnTo>
                    <a:pt x="165" y="96"/>
                  </a:lnTo>
                  <a:lnTo>
                    <a:pt x="165" y="97"/>
                  </a:lnTo>
                  <a:lnTo>
                    <a:pt x="165" y="99"/>
                  </a:lnTo>
                  <a:lnTo>
                    <a:pt x="164" y="100"/>
                  </a:lnTo>
                  <a:lnTo>
                    <a:pt x="162" y="102"/>
                  </a:lnTo>
                  <a:lnTo>
                    <a:pt x="162" y="104"/>
                  </a:lnTo>
                  <a:lnTo>
                    <a:pt x="162" y="105"/>
                  </a:lnTo>
                  <a:lnTo>
                    <a:pt x="162" y="108"/>
                  </a:lnTo>
                  <a:lnTo>
                    <a:pt x="162" y="113"/>
                  </a:lnTo>
                  <a:lnTo>
                    <a:pt x="162" y="115"/>
                  </a:lnTo>
                  <a:lnTo>
                    <a:pt x="162" y="115"/>
                  </a:lnTo>
                  <a:lnTo>
                    <a:pt x="162" y="116"/>
                  </a:lnTo>
                  <a:lnTo>
                    <a:pt x="162" y="118"/>
                  </a:lnTo>
                  <a:lnTo>
                    <a:pt x="162" y="119"/>
                  </a:lnTo>
                  <a:lnTo>
                    <a:pt x="164" y="121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7" y="126"/>
                  </a:lnTo>
                  <a:lnTo>
                    <a:pt x="167" y="126"/>
                  </a:lnTo>
                  <a:lnTo>
                    <a:pt x="169" y="130"/>
                  </a:lnTo>
                  <a:lnTo>
                    <a:pt x="170" y="130"/>
                  </a:lnTo>
                  <a:lnTo>
                    <a:pt x="170" y="130"/>
                  </a:lnTo>
                  <a:lnTo>
                    <a:pt x="169" y="132"/>
                  </a:lnTo>
                  <a:lnTo>
                    <a:pt x="169" y="132"/>
                  </a:lnTo>
                  <a:lnTo>
                    <a:pt x="167" y="134"/>
                  </a:lnTo>
                  <a:lnTo>
                    <a:pt x="162" y="138"/>
                  </a:lnTo>
                  <a:lnTo>
                    <a:pt x="162" y="138"/>
                  </a:lnTo>
                  <a:lnTo>
                    <a:pt x="162" y="140"/>
                  </a:lnTo>
                  <a:lnTo>
                    <a:pt x="164" y="138"/>
                  </a:lnTo>
                  <a:lnTo>
                    <a:pt x="164" y="140"/>
                  </a:lnTo>
                  <a:lnTo>
                    <a:pt x="165" y="140"/>
                  </a:lnTo>
                  <a:lnTo>
                    <a:pt x="165" y="140"/>
                  </a:lnTo>
                  <a:lnTo>
                    <a:pt x="165" y="141"/>
                  </a:lnTo>
                  <a:lnTo>
                    <a:pt x="167" y="141"/>
                  </a:lnTo>
                  <a:lnTo>
                    <a:pt x="167" y="141"/>
                  </a:lnTo>
                  <a:lnTo>
                    <a:pt x="169" y="143"/>
                  </a:lnTo>
                  <a:lnTo>
                    <a:pt x="170" y="145"/>
                  </a:lnTo>
                  <a:lnTo>
                    <a:pt x="170" y="145"/>
                  </a:lnTo>
                  <a:lnTo>
                    <a:pt x="172" y="145"/>
                  </a:lnTo>
                  <a:lnTo>
                    <a:pt x="172" y="146"/>
                  </a:lnTo>
                  <a:lnTo>
                    <a:pt x="172" y="146"/>
                  </a:lnTo>
                  <a:lnTo>
                    <a:pt x="172" y="149"/>
                  </a:lnTo>
                  <a:lnTo>
                    <a:pt x="172" y="149"/>
                  </a:lnTo>
                  <a:lnTo>
                    <a:pt x="173" y="149"/>
                  </a:lnTo>
                  <a:lnTo>
                    <a:pt x="172" y="151"/>
                  </a:lnTo>
                  <a:lnTo>
                    <a:pt x="173" y="151"/>
                  </a:lnTo>
                  <a:lnTo>
                    <a:pt x="173" y="152"/>
                  </a:lnTo>
                  <a:lnTo>
                    <a:pt x="175" y="156"/>
                  </a:lnTo>
                  <a:lnTo>
                    <a:pt x="175" y="156"/>
                  </a:lnTo>
                  <a:lnTo>
                    <a:pt x="175" y="157"/>
                  </a:lnTo>
                  <a:lnTo>
                    <a:pt x="175" y="159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62"/>
                  </a:lnTo>
                  <a:lnTo>
                    <a:pt x="173" y="159"/>
                  </a:lnTo>
                  <a:lnTo>
                    <a:pt x="173" y="156"/>
                  </a:lnTo>
                  <a:lnTo>
                    <a:pt x="172" y="156"/>
                  </a:lnTo>
                  <a:lnTo>
                    <a:pt x="172" y="152"/>
                  </a:lnTo>
                  <a:lnTo>
                    <a:pt x="170" y="151"/>
                  </a:lnTo>
                  <a:lnTo>
                    <a:pt x="169" y="149"/>
                  </a:lnTo>
                  <a:lnTo>
                    <a:pt x="169" y="149"/>
                  </a:lnTo>
                  <a:lnTo>
                    <a:pt x="167" y="149"/>
                  </a:lnTo>
                  <a:lnTo>
                    <a:pt x="167" y="149"/>
                  </a:lnTo>
                  <a:lnTo>
                    <a:pt x="165" y="149"/>
                  </a:lnTo>
                  <a:lnTo>
                    <a:pt x="165" y="151"/>
                  </a:lnTo>
                  <a:lnTo>
                    <a:pt x="164" y="152"/>
                  </a:lnTo>
                  <a:lnTo>
                    <a:pt x="162" y="154"/>
                  </a:lnTo>
                  <a:lnTo>
                    <a:pt x="162" y="154"/>
                  </a:lnTo>
                  <a:lnTo>
                    <a:pt x="161" y="154"/>
                  </a:lnTo>
                  <a:lnTo>
                    <a:pt x="159" y="154"/>
                  </a:lnTo>
                  <a:lnTo>
                    <a:pt x="159" y="154"/>
                  </a:lnTo>
                  <a:lnTo>
                    <a:pt x="159" y="152"/>
                  </a:lnTo>
                  <a:lnTo>
                    <a:pt x="158" y="151"/>
                  </a:lnTo>
                  <a:lnTo>
                    <a:pt x="158" y="151"/>
                  </a:lnTo>
                  <a:lnTo>
                    <a:pt x="156" y="151"/>
                  </a:lnTo>
                  <a:lnTo>
                    <a:pt x="156" y="152"/>
                  </a:lnTo>
                  <a:lnTo>
                    <a:pt x="156" y="152"/>
                  </a:lnTo>
                  <a:lnTo>
                    <a:pt x="156" y="154"/>
                  </a:lnTo>
                  <a:lnTo>
                    <a:pt x="158" y="154"/>
                  </a:lnTo>
                  <a:lnTo>
                    <a:pt x="156" y="154"/>
                  </a:lnTo>
                  <a:lnTo>
                    <a:pt x="147" y="154"/>
                  </a:lnTo>
                  <a:lnTo>
                    <a:pt x="143" y="154"/>
                  </a:lnTo>
                  <a:lnTo>
                    <a:pt x="140" y="154"/>
                  </a:lnTo>
                  <a:lnTo>
                    <a:pt x="140" y="154"/>
                  </a:lnTo>
                  <a:lnTo>
                    <a:pt x="139" y="154"/>
                  </a:lnTo>
                  <a:lnTo>
                    <a:pt x="137" y="154"/>
                  </a:lnTo>
                  <a:lnTo>
                    <a:pt x="137" y="154"/>
                  </a:lnTo>
                  <a:lnTo>
                    <a:pt x="135" y="154"/>
                  </a:lnTo>
                  <a:lnTo>
                    <a:pt x="134" y="154"/>
                  </a:lnTo>
                  <a:lnTo>
                    <a:pt x="134" y="156"/>
                  </a:lnTo>
                  <a:lnTo>
                    <a:pt x="132" y="154"/>
                  </a:lnTo>
                  <a:lnTo>
                    <a:pt x="132" y="157"/>
                  </a:lnTo>
                  <a:lnTo>
                    <a:pt x="132" y="160"/>
                  </a:lnTo>
                  <a:lnTo>
                    <a:pt x="132" y="163"/>
                  </a:lnTo>
                  <a:lnTo>
                    <a:pt x="134" y="163"/>
                  </a:lnTo>
                  <a:lnTo>
                    <a:pt x="134" y="163"/>
                  </a:lnTo>
                  <a:lnTo>
                    <a:pt x="135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7" y="163"/>
                  </a:lnTo>
                  <a:lnTo>
                    <a:pt x="139" y="163"/>
                  </a:lnTo>
                  <a:lnTo>
                    <a:pt x="139" y="165"/>
                  </a:lnTo>
                  <a:lnTo>
                    <a:pt x="140" y="165"/>
                  </a:lnTo>
                  <a:lnTo>
                    <a:pt x="140" y="163"/>
                  </a:lnTo>
                  <a:lnTo>
                    <a:pt x="140" y="163"/>
                  </a:lnTo>
                  <a:lnTo>
                    <a:pt x="142" y="165"/>
                  </a:lnTo>
                  <a:lnTo>
                    <a:pt x="142" y="165"/>
                  </a:lnTo>
                  <a:lnTo>
                    <a:pt x="142" y="167"/>
                  </a:lnTo>
                  <a:lnTo>
                    <a:pt x="143" y="167"/>
                  </a:lnTo>
                  <a:lnTo>
                    <a:pt x="143" y="168"/>
                  </a:lnTo>
                  <a:lnTo>
                    <a:pt x="143" y="168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3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2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40" y="170"/>
                  </a:lnTo>
                  <a:lnTo>
                    <a:pt x="139" y="170"/>
                  </a:lnTo>
                  <a:lnTo>
                    <a:pt x="139" y="168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7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5" y="170"/>
                  </a:lnTo>
                  <a:lnTo>
                    <a:pt x="134" y="170"/>
                  </a:lnTo>
                  <a:lnTo>
                    <a:pt x="134" y="171"/>
                  </a:lnTo>
                  <a:lnTo>
                    <a:pt x="132" y="171"/>
                  </a:lnTo>
                  <a:lnTo>
                    <a:pt x="132" y="171"/>
                  </a:lnTo>
                  <a:lnTo>
                    <a:pt x="131" y="171"/>
                  </a:lnTo>
                  <a:lnTo>
                    <a:pt x="131" y="171"/>
                  </a:lnTo>
                  <a:lnTo>
                    <a:pt x="131" y="173"/>
                  </a:lnTo>
                  <a:lnTo>
                    <a:pt x="129" y="176"/>
                  </a:lnTo>
                  <a:lnTo>
                    <a:pt x="129" y="179"/>
                  </a:lnTo>
                  <a:lnTo>
                    <a:pt x="129" y="181"/>
                  </a:lnTo>
                  <a:lnTo>
                    <a:pt x="131" y="182"/>
                  </a:lnTo>
                  <a:lnTo>
                    <a:pt x="132" y="184"/>
                  </a:lnTo>
                  <a:lnTo>
                    <a:pt x="134" y="186"/>
                  </a:lnTo>
                  <a:lnTo>
                    <a:pt x="134" y="186"/>
                  </a:lnTo>
                  <a:lnTo>
                    <a:pt x="135" y="186"/>
                  </a:lnTo>
                  <a:lnTo>
                    <a:pt x="135" y="187"/>
                  </a:lnTo>
                  <a:lnTo>
                    <a:pt x="137" y="187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89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0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2"/>
                  </a:lnTo>
                  <a:lnTo>
                    <a:pt x="137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3"/>
                  </a:lnTo>
                  <a:lnTo>
                    <a:pt x="139" y="195"/>
                  </a:lnTo>
                  <a:lnTo>
                    <a:pt x="139" y="195"/>
                  </a:lnTo>
                  <a:lnTo>
                    <a:pt x="139" y="197"/>
                  </a:lnTo>
                  <a:lnTo>
                    <a:pt x="140" y="197"/>
                  </a:lnTo>
                  <a:lnTo>
                    <a:pt x="139" y="197"/>
                  </a:lnTo>
                  <a:lnTo>
                    <a:pt x="139" y="200"/>
                  </a:lnTo>
                  <a:lnTo>
                    <a:pt x="139" y="203"/>
                  </a:lnTo>
                  <a:lnTo>
                    <a:pt x="139" y="204"/>
                  </a:lnTo>
                  <a:lnTo>
                    <a:pt x="137" y="208"/>
                  </a:lnTo>
                  <a:lnTo>
                    <a:pt x="137" y="212"/>
                  </a:lnTo>
                  <a:lnTo>
                    <a:pt x="135" y="217"/>
                  </a:lnTo>
                  <a:lnTo>
                    <a:pt x="135" y="223"/>
                  </a:lnTo>
                  <a:lnTo>
                    <a:pt x="134" y="228"/>
                  </a:lnTo>
                  <a:lnTo>
                    <a:pt x="132" y="231"/>
                  </a:lnTo>
                  <a:lnTo>
                    <a:pt x="132" y="236"/>
                  </a:lnTo>
                  <a:lnTo>
                    <a:pt x="132" y="239"/>
                  </a:lnTo>
                  <a:lnTo>
                    <a:pt x="131" y="241"/>
                  </a:lnTo>
                  <a:lnTo>
                    <a:pt x="131" y="239"/>
                  </a:lnTo>
                  <a:lnTo>
                    <a:pt x="129" y="238"/>
                  </a:lnTo>
                  <a:lnTo>
                    <a:pt x="129" y="238"/>
                  </a:lnTo>
                  <a:lnTo>
                    <a:pt x="128" y="236"/>
                  </a:lnTo>
                  <a:lnTo>
                    <a:pt x="128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6" y="234"/>
                  </a:lnTo>
                  <a:lnTo>
                    <a:pt x="124" y="234"/>
                  </a:lnTo>
                  <a:lnTo>
                    <a:pt x="124" y="234"/>
                  </a:lnTo>
                  <a:lnTo>
                    <a:pt x="123" y="234"/>
                  </a:lnTo>
                  <a:lnTo>
                    <a:pt x="121" y="234"/>
                  </a:lnTo>
                  <a:lnTo>
                    <a:pt x="120" y="234"/>
                  </a:lnTo>
                  <a:lnTo>
                    <a:pt x="121" y="231"/>
                  </a:lnTo>
                  <a:lnTo>
                    <a:pt x="124" y="227"/>
                  </a:lnTo>
                  <a:lnTo>
                    <a:pt x="126" y="223"/>
                  </a:lnTo>
                  <a:lnTo>
                    <a:pt x="129" y="220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9"/>
                  </a:lnTo>
                  <a:lnTo>
                    <a:pt x="129" y="217"/>
                  </a:lnTo>
                  <a:lnTo>
                    <a:pt x="129" y="217"/>
                  </a:lnTo>
                  <a:lnTo>
                    <a:pt x="128" y="217"/>
                  </a:lnTo>
                  <a:lnTo>
                    <a:pt x="126" y="215"/>
                  </a:lnTo>
                  <a:lnTo>
                    <a:pt x="126" y="215"/>
                  </a:lnTo>
                  <a:lnTo>
                    <a:pt x="124" y="215"/>
                  </a:lnTo>
                  <a:lnTo>
                    <a:pt x="123" y="214"/>
                  </a:lnTo>
                  <a:lnTo>
                    <a:pt x="123" y="214"/>
                  </a:lnTo>
                  <a:lnTo>
                    <a:pt x="121" y="214"/>
                  </a:lnTo>
                  <a:lnTo>
                    <a:pt x="121" y="212"/>
                  </a:lnTo>
                  <a:lnTo>
                    <a:pt x="118" y="211"/>
                  </a:lnTo>
                  <a:lnTo>
                    <a:pt x="117" y="211"/>
                  </a:lnTo>
                  <a:lnTo>
                    <a:pt x="117" y="211"/>
                  </a:lnTo>
                  <a:lnTo>
                    <a:pt x="115" y="212"/>
                  </a:lnTo>
                  <a:lnTo>
                    <a:pt x="113" y="212"/>
                  </a:lnTo>
                  <a:lnTo>
                    <a:pt x="112" y="212"/>
                  </a:lnTo>
                  <a:lnTo>
                    <a:pt x="110" y="212"/>
                  </a:lnTo>
                  <a:lnTo>
                    <a:pt x="110" y="212"/>
                  </a:lnTo>
                  <a:lnTo>
                    <a:pt x="109" y="212"/>
                  </a:lnTo>
                  <a:lnTo>
                    <a:pt x="109" y="211"/>
                  </a:lnTo>
                  <a:lnTo>
                    <a:pt x="107" y="211"/>
                  </a:lnTo>
                  <a:lnTo>
                    <a:pt x="106" y="211"/>
                  </a:lnTo>
                  <a:lnTo>
                    <a:pt x="106" y="211"/>
                  </a:lnTo>
                  <a:lnTo>
                    <a:pt x="104" y="211"/>
                  </a:lnTo>
                  <a:lnTo>
                    <a:pt x="102" y="212"/>
                  </a:lnTo>
                  <a:lnTo>
                    <a:pt x="102" y="212"/>
                  </a:lnTo>
                  <a:lnTo>
                    <a:pt x="101" y="212"/>
                  </a:lnTo>
                  <a:lnTo>
                    <a:pt x="99" y="214"/>
                  </a:lnTo>
                  <a:lnTo>
                    <a:pt x="99" y="214"/>
                  </a:lnTo>
                  <a:lnTo>
                    <a:pt x="98" y="214"/>
                  </a:lnTo>
                  <a:lnTo>
                    <a:pt x="96" y="214"/>
                  </a:lnTo>
                  <a:lnTo>
                    <a:pt x="94" y="214"/>
                  </a:lnTo>
                  <a:lnTo>
                    <a:pt x="93" y="214"/>
                  </a:lnTo>
                  <a:lnTo>
                    <a:pt x="93" y="212"/>
                  </a:lnTo>
                  <a:lnTo>
                    <a:pt x="93" y="214"/>
                  </a:lnTo>
                  <a:lnTo>
                    <a:pt x="91" y="214"/>
                  </a:lnTo>
                  <a:lnTo>
                    <a:pt x="90" y="214"/>
                  </a:lnTo>
                  <a:lnTo>
                    <a:pt x="90" y="214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87" y="212"/>
                  </a:lnTo>
                  <a:lnTo>
                    <a:pt x="85" y="212"/>
                  </a:lnTo>
                  <a:lnTo>
                    <a:pt x="85" y="211"/>
                  </a:lnTo>
                  <a:lnTo>
                    <a:pt x="85" y="211"/>
                  </a:lnTo>
                  <a:lnTo>
                    <a:pt x="85" y="209"/>
                  </a:lnTo>
                  <a:lnTo>
                    <a:pt x="85" y="208"/>
                  </a:lnTo>
                  <a:lnTo>
                    <a:pt x="85" y="206"/>
                  </a:lnTo>
                  <a:lnTo>
                    <a:pt x="85" y="206"/>
                  </a:lnTo>
                  <a:lnTo>
                    <a:pt x="85" y="204"/>
                  </a:lnTo>
                  <a:lnTo>
                    <a:pt x="83" y="204"/>
                  </a:lnTo>
                  <a:lnTo>
                    <a:pt x="82" y="204"/>
                  </a:lnTo>
                  <a:lnTo>
                    <a:pt x="82" y="204"/>
                  </a:lnTo>
                  <a:lnTo>
                    <a:pt x="80" y="203"/>
                  </a:lnTo>
                  <a:lnTo>
                    <a:pt x="80" y="203"/>
                  </a:lnTo>
                  <a:lnTo>
                    <a:pt x="80" y="201"/>
                  </a:lnTo>
                  <a:lnTo>
                    <a:pt x="80" y="200"/>
                  </a:lnTo>
                  <a:lnTo>
                    <a:pt x="79" y="200"/>
                  </a:lnTo>
                  <a:lnTo>
                    <a:pt x="79" y="198"/>
                  </a:lnTo>
                  <a:lnTo>
                    <a:pt x="77" y="197"/>
                  </a:lnTo>
                  <a:lnTo>
                    <a:pt x="77" y="197"/>
                  </a:lnTo>
                  <a:lnTo>
                    <a:pt x="76" y="197"/>
                  </a:lnTo>
                  <a:lnTo>
                    <a:pt x="76" y="197"/>
                  </a:lnTo>
                  <a:lnTo>
                    <a:pt x="74" y="195"/>
                  </a:lnTo>
                  <a:lnTo>
                    <a:pt x="74" y="195"/>
                  </a:lnTo>
                  <a:lnTo>
                    <a:pt x="72" y="193"/>
                  </a:lnTo>
                  <a:lnTo>
                    <a:pt x="71" y="193"/>
                  </a:lnTo>
                  <a:lnTo>
                    <a:pt x="69" y="193"/>
                  </a:lnTo>
                  <a:lnTo>
                    <a:pt x="69" y="193"/>
                  </a:lnTo>
                  <a:lnTo>
                    <a:pt x="68" y="192"/>
                  </a:lnTo>
                  <a:lnTo>
                    <a:pt x="68" y="190"/>
                  </a:lnTo>
                  <a:lnTo>
                    <a:pt x="68" y="190"/>
                  </a:lnTo>
                  <a:lnTo>
                    <a:pt x="68" y="189"/>
                  </a:lnTo>
                  <a:lnTo>
                    <a:pt x="68" y="187"/>
                  </a:lnTo>
                  <a:lnTo>
                    <a:pt x="66" y="187"/>
                  </a:lnTo>
                  <a:lnTo>
                    <a:pt x="66" y="186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3" y="184"/>
                  </a:lnTo>
                  <a:lnTo>
                    <a:pt x="61" y="184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1" y="182"/>
                  </a:lnTo>
                  <a:lnTo>
                    <a:pt x="60" y="182"/>
                  </a:lnTo>
                  <a:lnTo>
                    <a:pt x="60" y="182"/>
                  </a:lnTo>
                  <a:lnTo>
                    <a:pt x="58" y="181"/>
                  </a:lnTo>
                  <a:lnTo>
                    <a:pt x="58" y="181"/>
                  </a:lnTo>
                  <a:lnTo>
                    <a:pt x="57" y="181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81"/>
                  </a:lnTo>
                  <a:lnTo>
                    <a:pt x="52" y="179"/>
                  </a:lnTo>
                  <a:lnTo>
                    <a:pt x="50" y="178"/>
                  </a:lnTo>
                  <a:lnTo>
                    <a:pt x="47" y="178"/>
                  </a:lnTo>
                  <a:lnTo>
                    <a:pt x="46" y="178"/>
                  </a:lnTo>
                  <a:lnTo>
                    <a:pt x="44" y="176"/>
                  </a:lnTo>
                  <a:lnTo>
                    <a:pt x="44" y="175"/>
                  </a:lnTo>
                  <a:lnTo>
                    <a:pt x="42" y="175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9" y="173"/>
                  </a:lnTo>
                  <a:lnTo>
                    <a:pt x="38" y="175"/>
                  </a:lnTo>
                  <a:lnTo>
                    <a:pt x="38" y="175"/>
                  </a:lnTo>
                  <a:lnTo>
                    <a:pt x="38" y="176"/>
                  </a:lnTo>
                  <a:lnTo>
                    <a:pt x="38" y="176"/>
                  </a:lnTo>
                  <a:lnTo>
                    <a:pt x="36" y="176"/>
                  </a:lnTo>
                  <a:lnTo>
                    <a:pt x="35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3" y="176"/>
                  </a:lnTo>
                  <a:lnTo>
                    <a:pt x="31" y="176"/>
                  </a:lnTo>
                  <a:lnTo>
                    <a:pt x="31" y="176"/>
                  </a:lnTo>
                  <a:lnTo>
                    <a:pt x="30" y="175"/>
                  </a:lnTo>
                  <a:lnTo>
                    <a:pt x="28" y="175"/>
                  </a:lnTo>
                  <a:lnTo>
                    <a:pt x="27" y="175"/>
                  </a:lnTo>
                  <a:lnTo>
                    <a:pt x="25" y="175"/>
                  </a:lnTo>
                  <a:lnTo>
                    <a:pt x="24" y="173"/>
                  </a:lnTo>
                  <a:lnTo>
                    <a:pt x="24" y="173"/>
                  </a:lnTo>
                  <a:lnTo>
                    <a:pt x="24" y="170"/>
                  </a:lnTo>
                  <a:lnTo>
                    <a:pt x="22" y="170"/>
                  </a:lnTo>
                  <a:lnTo>
                    <a:pt x="22" y="170"/>
                  </a:lnTo>
                  <a:lnTo>
                    <a:pt x="20" y="170"/>
                  </a:lnTo>
                  <a:lnTo>
                    <a:pt x="20" y="168"/>
                  </a:lnTo>
                  <a:lnTo>
                    <a:pt x="20" y="168"/>
                  </a:lnTo>
                  <a:lnTo>
                    <a:pt x="19" y="167"/>
                  </a:lnTo>
                  <a:lnTo>
                    <a:pt x="17" y="168"/>
                  </a:lnTo>
                  <a:lnTo>
                    <a:pt x="14" y="167"/>
                  </a:lnTo>
                  <a:lnTo>
                    <a:pt x="12" y="165"/>
                  </a:lnTo>
                  <a:lnTo>
                    <a:pt x="11" y="165"/>
                  </a:lnTo>
                  <a:lnTo>
                    <a:pt x="8" y="162"/>
                  </a:lnTo>
                  <a:lnTo>
                    <a:pt x="6" y="162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7"/>
                  </a:lnTo>
                  <a:lnTo>
                    <a:pt x="0" y="156"/>
                  </a:lnTo>
                  <a:lnTo>
                    <a:pt x="1" y="154"/>
                  </a:lnTo>
                  <a:lnTo>
                    <a:pt x="3" y="152"/>
                  </a:lnTo>
                  <a:lnTo>
                    <a:pt x="6" y="154"/>
                  </a:lnTo>
                  <a:lnTo>
                    <a:pt x="8" y="152"/>
                  </a:lnTo>
                  <a:lnTo>
                    <a:pt x="6" y="149"/>
                  </a:lnTo>
                  <a:lnTo>
                    <a:pt x="6" y="146"/>
                  </a:lnTo>
                  <a:lnTo>
                    <a:pt x="6" y="146"/>
                  </a:lnTo>
                  <a:lnTo>
                    <a:pt x="8" y="145"/>
                  </a:lnTo>
                  <a:lnTo>
                    <a:pt x="9" y="145"/>
                  </a:lnTo>
                  <a:lnTo>
                    <a:pt x="9" y="143"/>
                  </a:lnTo>
                  <a:lnTo>
                    <a:pt x="11" y="145"/>
                  </a:lnTo>
                  <a:lnTo>
                    <a:pt x="11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4" y="143"/>
                  </a:lnTo>
                  <a:lnTo>
                    <a:pt x="16" y="143"/>
                  </a:lnTo>
                  <a:lnTo>
                    <a:pt x="16" y="141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7" y="140"/>
                  </a:lnTo>
                  <a:lnTo>
                    <a:pt x="19" y="140"/>
                  </a:lnTo>
                  <a:lnTo>
                    <a:pt x="20" y="138"/>
                  </a:lnTo>
                  <a:lnTo>
                    <a:pt x="20" y="137"/>
                  </a:lnTo>
                  <a:lnTo>
                    <a:pt x="19" y="137"/>
                  </a:lnTo>
                  <a:lnTo>
                    <a:pt x="20" y="135"/>
                  </a:lnTo>
                  <a:lnTo>
                    <a:pt x="20" y="135"/>
                  </a:lnTo>
                  <a:lnTo>
                    <a:pt x="22" y="135"/>
                  </a:lnTo>
                  <a:lnTo>
                    <a:pt x="22" y="134"/>
                  </a:lnTo>
                  <a:lnTo>
                    <a:pt x="24" y="134"/>
                  </a:lnTo>
                  <a:lnTo>
                    <a:pt x="24" y="132"/>
                  </a:lnTo>
                  <a:lnTo>
                    <a:pt x="25" y="132"/>
                  </a:lnTo>
                  <a:lnTo>
                    <a:pt x="25" y="129"/>
                  </a:lnTo>
                  <a:lnTo>
                    <a:pt x="27" y="127"/>
                  </a:lnTo>
                  <a:lnTo>
                    <a:pt x="28" y="123"/>
                  </a:lnTo>
                  <a:lnTo>
                    <a:pt x="28" y="123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5" y="124"/>
                  </a:lnTo>
                  <a:lnTo>
                    <a:pt x="27" y="121"/>
                  </a:lnTo>
                  <a:lnTo>
                    <a:pt x="25" y="121"/>
                  </a:lnTo>
                  <a:lnTo>
                    <a:pt x="25" y="123"/>
                  </a:lnTo>
                  <a:lnTo>
                    <a:pt x="24" y="121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5" y="116"/>
                  </a:lnTo>
                  <a:lnTo>
                    <a:pt x="25" y="115"/>
                  </a:lnTo>
                  <a:lnTo>
                    <a:pt x="25" y="113"/>
                  </a:lnTo>
                  <a:lnTo>
                    <a:pt x="25" y="112"/>
                  </a:lnTo>
                  <a:lnTo>
                    <a:pt x="25" y="110"/>
                  </a:lnTo>
                  <a:lnTo>
                    <a:pt x="25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4" y="104"/>
                  </a:lnTo>
                  <a:lnTo>
                    <a:pt x="24" y="102"/>
                  </a:lnTo>
                  <a:lnTo>
                    <a:pt x="22" y="100"/>
                  </a:lnTo>
                  <a:lnTo>
                    <a:pt x="25" y="97"/>
                  </a:lnTo>
                  <a:lnTo>
                    <a:pt x="27" y="96"/>
                  </a:lnTo>
                  <a:lnTo>
                    <a:pt x="25" y="93"/>
                  </a:lnTo>
                  <a:lnTo>
                    <a:pt x="24" y="91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4" y="89"/>
                  </a:lnTo>
                  <a:lnTo>
                    <a:pt x="25" y="86"/>
                  </a:lnTo>
                  <a:lnTo>
                    <a:pt x="25" y="85"/>
                  </a:lnTo>
                  <a:lnTo>
                    <a:pt x="24" y="83"/>
                  </a:lnTo>
                  <a:lnTo>
                    <a:pt x="22" y="83"/>
                  </a:lnTo>
                  <a:lnTo>
                    <a:pt x="20" y="82"/>
                  </a:lnTo>
                  <a:lnTo>
                    <a:pt x="20" y="80"/>
                  </a:lnTo>
                  <a:lnTo>
                    <a:pt x="20" y="80"/>
                  </a:lnTo>
                  <a:lnTo>
                    <a:pt x="19" y="77"/>
                  </a:lnTo>
                  <a:lnTo>
                    <a:pt x="17" y="75"/>
                  </a:lnTo>
                  <a:lnTo>
                    <a:pt x="17" y="72"/>
                  </a:lnTo>
                  <a:lnTo>
                    <a:pt x="19" y="72"/>
                  </a:lnTo>
                  <a:lnTo>
                    <a:pt x="19" y="71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0" y="71"/>
                  </a:lnTo>
                  <a:lnTo>
                    <a:pt x="22" y="71"/>
                  </a:lnTo>
                  <a:lnTo>
                    <a:pt x="22" y="71"/>
                  </a:lnTo>
                  <a:lnTo>
                    <a:pt x="25" y="69"/>
                  </a:lnTo>
                  <a:lnTo>
                    <a:pt x="25" y="67"/>
                  </a:lnTo>
                  <a:lnTo>
                    <a:pt x="25" y="67"/>
                  </a:lnTo>
                  <a:lnTo>
                    <a:pt x="25" y="66"/>
                  </a:lnTo>
                  <a:lnTo>
                    <a:pt x="27" y="66"/>
                  </a:lnTo>
                  <a:lnTo>
                    <a:pt x="27" y="64"/>
                  </a:lnTo>
                  <a:lnTo>
                    <a:pt x="27" y="64"/>
                  </a:lnTo>
                  <a:lnTo>
                    <a:pt x="25" y="61"/>
                  </a:lnTo>
                  <a:lnTo>
                    <a:pt x="25" y="61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4" y="56"/>
                  </a:lnTo>
                  <a:lnTo>
                    <a:pt x="24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5" y="55"/>
                  </a:lnTo>
                  <a:lnTo>
                    <a:pt x="25" y="58"/>
                  </a:lnTo>
                  <a:lnTo>
                    <a:pt x="28" y="58"/>
                  </a:lnTo>
                  <a:lnTo>
                    <a:pt x="30" y="61"/>
                  </a:lnTo>
                  <a:lnTo>
                    <a:pt x="30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3"/>
                  </a:lnTo>
                  <a:lnTo>
                    <a:pt x="31" y="64"/>
                  </a:lnTo>
                  <a:lnTo>
                    <a:pt x="31" y="64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33" y="66"/>
                  </a:lnTo>
                  <a:lnTo>
                    <a:pt x="33" y="64"/>
                  </a:lnTo>
                  <a:lnTo>
                    <a:pt x="33" y="60"/>
                  </a:lnTo>
                  <a:lnTo>
                    <a:pt x="33" y="58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55"/>
                  </a:lnTo>
                  <a:lnTo>
                    <a:pt x="33" y="55"/>
                  </a:lnTo>
                  <a:lnTo>
                    <a:pt x="35" y="55"/>
                  </a:lnTo>
                  <a:lnTo>
                    <a:pt x="41" y="50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4"/>
                  </a:lnTo>
                  <a:lnTo>
                    <a:pt x="47" y="44"/>
                  </a:lnTo>
                  <a:lnTo>
                    <a:pt x="49" y="44"/>
                  </a:lnTo>
                  <a:lnTo>
                    <a:pt x="50" y="42"/>
                  </a:lnTo>
                  <a:lnTo>
                    <a:pt x="49" y="41"/>
                  </a:lnTo>
                  <a:lnTo>
                    <a:pt x="49" y="39"/>
                  </a:lnTo>
                  <a:lnTo>
                    <a:pt x="49" y="37"/>
                  </a:lnTo>
                  <a:lnTo>
                    <a:pt x="50" y="36"/>
                  </a:lnTo>
                  <a:lnTo>
                    <a:pt x="50" y="34"/>
                  </a:lnTo>
                  <a:lnTo>
                    <a:pt x="50" y="33"/>
                  </a:lnTo>
                  <a:lnTo>
                    <a:pt x="50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49" y="33"/>
                  </a:lnTo>
                  <a:lnTo>
                    <a:pt x="50" y="31"/>
                  </a:lnTo>
                  <a:lnTo>
                    <a:pt x="52" y="28"/>
                  </a:lnTo>
                  <a:lnTo>
                    <a:pt x="52" y="26"/>
                  </a:lnTo>
                  <a:lnTo>
                    <a:pt x="55" y="25"/>
                  </a:lnTo>
                  <a:lnTo>
                    <a:pt x="55" y="23"/>
                  </a:lnTo>
                  <a:lnTo>
                    <a:pt x="57" y="23"/>
                  </a:lnTo>
                  <a:lnTo>
                    <a:pt x="60" y="20"/>
                  </a:lnTo>
                  <a:lnTo>
                    <a:pt x="61" y="19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6" y="23"/>
                  </a:lnTo>
                  <a:lnTo>
                    <a:pt x="66" y="23"/>
                  </a:lnTo>
                  <a:lnTo>
                    <a:pt x="68" y="25"/>
                  </a:lnTo>
                  <a:lnTo>
                    <a:pt x="68" y="23"/>
                  </a:lnTo>
                  <a:lnTo>
                    <a:pt x="69" y="22"/>
                  </a:lnTo>
                  <a:lnTo>
                    <a:pt x="69" y="20"/>
                  </a:lnTo>
                  <a:lnTo>
                    <a:pt x="71" y="17"/>
                  </a:lnTo>
                  <a:lnTo>
                    <a:pt x="71" y="17"/>
                  </a:lnTo>
                  <a:lnTo>
                    <a:pt x="72" y="15"/>
                  </a:lnTo>
                  <a:lnTo>
                    <a:pt x="74" y="17"/>
                  </a:lnTo>
                  <a:lnTo>
                    <a:pt x="76" y="17"/>
                  </a:lnTo>
                  <a:lnTo>
                    <a:pt x="77" y="17"/>
                  </a:lnTo>
                  <a:lnTo>
                    <a:pt x="83" y="17"/>
                  </a:lnTo>
                  <a:lnTo>
                    <a:pt x="91" y="11"/>
                  </a:lnTo>
                  <a:lnTo>
                    <a:pt x="96" y="9"/>
                  </a:lnTo>
                  <a:lnTo>
                    <a:pt x="98" y="8"/>
                  </a:lnTo>
                  <a:lnTo>
                    <a:pt x="99" y="6"/>
                  </a:lnTo>
                  <a:lnTo>
                    <a:pt x="99" y="4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2" y="1"/>
                  </a:lnTo>
                  <a:lnTo>
                    <a:pt x="106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5" name="Freeform 302">
              <a:extLst>
                <a:ext uri="{FF2B5EF4-FFF2-40B4-BE49-F238E27FC236}">
                  <a16:creationId xmlns:a16="http://schemas.microsoft.com/office/drawing/2014/main" id="{F814342E-CC74-4C41-BDAF-CA29F64A30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38966" y="2751288"/>
              <a:ext cx="1721163" cy="1150041"/>
            </a:xfrm>
            <a:custGeom>
              <a:avLst/>
              <a:gdLst>
                <a:gd name="T0" fmla="*/ 507 w 883"/>
                <a:gd name="T1" fmla="*/ 582 h 590"/>
                <a:gd name="T2" fmla="*/ 530 w 883"/>
                <a:gd name="T3" fmla="*/ 549 h 590"/>
                <a:gd name="T4" fmla="*/ 667 w 883"/>
                <a:gd name="T5" fmla="*/ 479 h 590"/>
                <a:gd name="T6" fmla="*/ 699 w 883"/>
                <a:gd name="T7" fmla="*/ 410 h 590"/>
                <a:gd name="T8" fmla="*/ 753 w 883"/>
                <a:gd name="T9" fmla="*/ 11 h 590"/>
                <a:gd name="T10" fmla="*/ 772 w 883"/>
                <a:gd name="T11" fmla="*/ 51 h 590"/>
                <a:gd name="T12" fmla="*/ 813 w 883"/>
                <a:gd name="T13" fmla="*/ 84 h 590"/>
                <a:gd name="T14" fmla="*/ 877 w 883"/>
                <a:gd name="T15" fmla="*/ 100 h 590"/>
                <a:gd name="T16" fmla="*/ 869 w 883"/>
                <a:gd name="T17" fmla="*/ 139 h 590"/>
                <a:gd name="T18" fmla="*/ 833 w 883"/>
                <a:gd name="T19" fmla="*/ 161 h 590"/>
                <a:gd name="T20" fmla="*/ 822 w 883"/>
                <a:gd name="T21" fmla="*/ 204 h 590"/>
                <a:gd name="T22" fmla="*/ 790 w 883"/>
                <a:gd name="T23" fmla="*/ 213 h 590"/>
                <a:gd name="T24" fmla="*/ 764 w 883"/>
                <a:gd name="T25" fmla="*/ 224 h 590"/>
                <a:gd name="T26" fmla="*/ 713 w 883"/>
                <a:gd name="T27" fmla="*/ 254 h 590"/>
                <a:gd name="T28" fmla="*/ 696 w 883"/>
                <a:gd name="T29" fmla="*/ 248 h 590"/>
                <a:gd name="T30" fmla="*/ 636 w 883"/>
                <a:gd name="T31" fmla="*/ 267 h 590"/>
                <a:gd name="T32" fmla="*/ 701 w 883"/>
                <a:gd name="T33" fmla="*/ 289 h 590"/>
                <a:gd name="T34" fmla="*/ 675 w 883"/>
                <a:gd name="T35" fmla="*/ 312 h 590"/>
                <a:gd name="T36" fmla="*/ 683 w 883"/>
                <a:gd name="T37" fmla="*/ 367 h 590"/>
                <a:gd name="T38" fmla="*/ 693 w 883"/>
                <a:gd name="T39" fmla="*/ 397 h 590"/>
                <a:gd name="T40" fmla="*/ 691 w 883"/>
                <a:gd name="T41" fmla="*/ 424 h 590"/>
                <a:gd name="T42" fmla="*/ 671 w 883"/>
                <a:gd name="T43" fmla="*/ 464 h 590"/>
                <a:gd name="T44" fmla="*/ 663 w 883"/>
                <a:gd name="T45" fmla="*/ 481 h 590"/>
                <a:gd name="T46" fmla="*/ 634 w 883"/>
                <a:gd name="T47" fmla="*/ 506 h 590"/>
                <a:gd name="T48" fmla="*/ 596 w 883"/>
                <a:gd name="T49" fmla="*/ 523 h 590"/>
                <a:gd name="T50" fmla="*/ 578 w 883"/>
                <a:gd name="T51" fmla="*/ 528 h 590"/>
                <a:gd name="T52" fmla="*/ 551 w 883"/>
                <a:gd name="T53" fmla="*/ 539 h 590"/>
                <a:gd name="T54" fmla="*/ 526 w 883"/>
                <a:gd name="T55" fmla="*/ 556 h 590"/>
                <a:gd name="T56" fmla="*/ 503 w 883"/>
                <a:gd name="T57" fmla="*/ 538 h 590"/>
                <a:gd name="T58" fmla="*/ 478 w 883"/>
                <a:gd name="T59" fmla="*/ 523 h 590"/>
                <a:gd name="T60" fmla="*/ 439 w 883"/>
                <a:gd name="T61" fmla="*/ 523 h 590"/>
                <a:gd name="T62" fmla="*/ 406 w 883"/>
                <a:gd name="T63" fmla="*/ 527 h 590"/>
                <a:gd name="T64" fmla="*/ 396 w 883"/>
                <a:gd name="T65" fmla="*/ 538 h 590"/>
                <a:gd name="T66" fmla="*/ 365 w 883"/>
                <a:gd name="T67" fmla="*/ 516 h 590"/>
                <a:gd name="T68" fmla="*/ 349 w 883"/>
                <a:gd name="T69" fmla="*/ 486 h 590"/>
                <a:gd name="T70" fmla="*/ 354 w 883"/>
                <a:gd name="T71" fmla="*/ 441 h 590"/>
                <a:gd name="T72" fmla="*/ 330 w 883"/>
                <a:gd name="T73" fmla="*/ 426 h 590"/>
                <a:gd name="T74" fmla="*/ 291 w 883"/>
                <a:gd name="T75" fmla="*/ 430 h 590"/>
                <a:gd name="T76" fmla="*/ 250 w 883"/>
                <a:gd name="T77" fmla="*/ 441 h 590"/>
                <a:gd name="T78" fmla="*/ 209 w 883"/>
                <a:gd name="T79" fmla="*/ 443 h 590"/>
                <a:gd name="T80" fmla="*/ 166 w 883"/>
                <a:gd name="T81" fmla="*/ 432 h 590"/>
                <a:gd name="T82" fmla="*/ 105 w 883"/>
                <a:gd name="T83" fmla="*/ 405 h 590"/>
                <a:gd name="T84" fmla="*/ 75 w 883"/>
                <a:gd name="T85" fmla="*/ 380 h 590"/>
                <a:gd name="T86" fmla="*/ 76 w 883"/>
                <a:gd name="T87" fmla="*/ 356 h 590"/>
                <a:gd name="T88" fmla="*/ 43 w 883"/>
                <a:gd name="T89" fmla="*/ 319 h 590"/>
                <a:gd name="T90" fmla="*/ 15 w 883"/>
                <a:gd name="T91" fmla="*/ 293 h 590"/>
                <a:gd name="T92" fmla="*/ 2 w 883"/>
                <a:gd name="T93" fmla="*/ 263 h 590"/>
                <a:gd name="T94" fmla="*/ 35 w 883"/>
                <a:gd name="T95" fmla="*/ 241 h 590"/>
                <a:gd name="T96" fmla="*/ 95 w 883"/>
                <a:gd name="T97" fmla="*/ 210 h 590"/>
                <a:gd name="T98" fmla="*/ 100 w 883"/>
                <a:gd name="T99" fmla="*/ 166 h 590"/>
                <a:gd name="T100" fmla="*/ 127 w 883"/>
                <a:gd name="T101" fmla="*/ 148 h 590"/>
                <a:gd name="T102" fmla="*/ 174 w 883"/>
                <a:gd name="T103" fmla="*/ 103 h 590"/>
                <a:gd name="T104" fmla="*/ 209 w 883"/>
                <a:gd name="T105" fmla="*/ 95 h 590"/>
                <a:gd name="T106" fmla="*/ 246 w 883"/>
                <a:gd name="T107" fmla="*/ 123 h 590"/>
                <a:gd name="T108" fmla="*/ 275 w 883"/>
                <a:gd name="T109" fmla="*/ 159 h 590"/>
                <a:gd name="T110" fmla="*/ 374 w 883"/>
                <a:gd name="T111" fmla="*/ 204 h 590"/>
                <a:gd name="T112" fmla="*/ 486 w 883"/>
                <a:gd name="T113" fmla="*/ 207 h 590"/>
                <a:gd name="T114" fmla="*/ 551 w 883"/>
                <a:gd name="T115" fmla="*/ 177 h 590"/>
                <a:gd name="T116" fmla="*/ 596 w 883"/>
                <a:gd name="T117" fmla="*/ 153 h 590"/>
                <a:gd name="T118" fmla="*/ 650 w 883"/>
                <a:gd name="T119" fmla="*/ 130 h 590"/>
                <a:gd name="T120" fmla="*/ 642 w 883"/>
                <a:gd name="T121" fmla="*/ 106 h 590"/>
                <a:gd name="T122" fmla="*/ 625 w 883"/>
                <a:gd name="T123" fmla="*/ 74 h 590"/>
                <a:gd name="T124" fmla="*/ 675 w 883"/>
                <a:gd name="T125" fmla="*/ 19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883" h="590">
                  <a:moveTo>
                    <a:pt x="535" y="561"/>
                  </a:moveTo>
                  <a:lnTo>
                    <a:pt x="535" y="561"/>
                  </a:lnTo>
                  <a:lnTo>
                    <a:pt x="537" y="563"/>
                  </a:lnTo>
                  <a:lnTo>
                    <a:pt x="538" y="563"/>
                  </a:lnTo>
                  <a:lnTo>
                    <a:pt x="538" y="564"/>
                  </a:lnTo>
                  <a:lnTo>
                    <a:pt x="540" y="564"/>
                  </a:lnTo>
                  <a:lnTo>
                    <a:pt x="540" y="566"/>
                  </a:lnTo>
                  <a:lnTo>
                    <a:pt x="540" y="568"/>
                  </a:lnTo>
                  <a:lnTo>
                    <a:pt x="541" y="569"/>
                  </a:lnTo>
                  <a:lnTo>
                    <a:pt x="540" y="569"/>
                  </a:lnTo>
                  <a:lnTo>
                    <a:pt x="538" y="571"/>
                  </a:lnTo>
                  <a:lnTo>
                    <a:pt x="535" y="574"/>
                  </a:lnTo>
                  <a:lnTo>
                    <a:pt x="535" y="575"/>
                  </a:lnTo>
                  <a:lnTo>
                    <a:pt x="533" y="575"/>
                  </a:lnTo>
                  <a:lnTo>
                    <a:pt x="533" y="577"/>
                  </a:lnTo>
                  <a:lnTo>
                    <a:pt x="533" y="577"/>
                  </a:lnTo>
                  <a:lnTo>
                    <a:pt x="533" y="579"/>
                  </a:lnTo>
                  <a:lnTo>
                    <a:pt x="533" y="582"/>
                  </a:lnTo>
                  <a:lnTo>
                    <a:pt x="532" y="582"/>
                  </a:lnTo>
                  <a:lnTo>
                    <a:pt x="532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30" y="583"/>
                  </a:lnTo>
                  <a:lnTo>
                    <a:pt x="529" y="585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7" y="586"/>
                  </a:lnTo>
                  <a:lnTo>
                    <a:pt x="526" y="586"/>
                  </a:lnTo>
                  <a:lnTo>
                    <a:pt x="526" y="586"/>
                  </a:lnTo>
                  <a:lnTo>
                    <a:pt x="524" y="588"/>
                  </a:lnTo>
                  <a:lnTo>
                    <a:pt x="522" y="588"/>
                  </a:lnTo>
                  <a:lnTo>
                    <a:pt x="522" y="590"/>
                  </a:lnTo>
                  <a:lnTo>
                    <a:pt x="521" y="590"/>
                  </a:lnTo>
                  <a:lnTo>
                    <a:pt x="519" y="590"/>
                  </a:lnTo>
                  <a:lnTo>
                    <a:pt x="519" y="590"/>
                  </a:lnTo>
                  <a:lnTo>
                    <a:pt x="518" y="590"/>
                  </a:lnTo>
                  <a:lnTo>
                    <a:pt x="516" y="590"/>
                  </a:lnTo>
                  <a:lnTo>
                    <a:pt x="514" y="588"/>
                  </a:lnTo>
                  <a:lnTo>
                    <a:pt x="511" y="588"/>
                  </a:lnTo>
                  <a:lnTo>
                    <a:pt x="510" y="586"/>
                  </a:lnTo>
                  <a:lnTo>
                    <a:pt x="507" y="585"/>
                  </a:lnTo>
                  <a:lnTo>
                    <a:pt x="507" y="582"/>
                  </a:lnTo>
                  <a:lnTo>
                    <a:pt x="507" y="580"/>
                  </a:lnTo>
                  <a:lnTo>
                    <a:pt x="507" y="580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7" y="574"/>
                  </a:lnTo>
                  <a:lnTo>
                    <a:pt x="508" y="572"/>
                  </a:lnTo>
                  <a:lnTo>
                    <a:pt x="510" y="571"/>
                  </a:lnTo>
                  <a:lnTo>
                    <a:pt x="513" y="569"/>
                  </a:lnTo>
                  <a:lnTo>
                    <a:pt x="514" y="569"/>
                  </a:lnTo>
                  <a:lnTo>
                    <a:pt x="516" y="568"/>
                  </a:lnTo>
                  <a:lnTo>
                    <a:pt x="514" y="568"/>
                  </a:lnTo>
                  <a:lnTo>
                    <a:pt x="514" y="568"/>
                  </a:lnTo>
                  <a:lnTo>
                    <a:pt x="514" y="566"/>
                  </a:lnTo>
                  <a:lnTo>
                    <a:pt x="514" y="566"/>
                  </a:lnTo>
                  <a:lnTo>
                    <a:pt x="516" y="564"/>
                  </a:lnTo>
                  <a:lnTo>
                    <a:pt x="518" y="566"/>
                  </a:lnTo>
                  <a:lnTo>
                    <a:pt x="519" y="564"/>
                  </a:lnTo>
                  <a:lnTo>
                    <a:pt x="519" y="564"/>
                  </a:lnTo>
                  <a:lnTo>
                    <a:pt x="521" y="564"/>
                  </a:lnTo>
                  <a:lnTo>
                    <a:pt x="524" y="564"/>
                  </a:lnTo>
                  <a:lnTo>
                    <a:pt x="527" y="564"/>
                  </a:lnTo>
                  <a:lnTo>
                    <a:pt x="529" y="563"/>
                  </a:lnTo>
                  <a:lnTo>
                    <a:pt x="529" y="563"/>
                  </a:lnTo>
                  <a:lnTo>
                    <a:pt x="530" y="563"/>
                  </a:lnTo>
                  <a:lnTo>
                    <a:pt x="532" y="564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2" y="563"/>
                  </a:lnTo>
                  <a:lnTo>
                    <a:pt x="535" y="564"/>
                  </a:lnTo>
                  <a:lnTo>
                    <a:pt x="535" y="563"/>
                  </a:lnTo>
                  <a:lnTo>
                    <a:pt x="535" y="563"/>
                  </a:lnTo>
                  <a:lnTo>
                    <a:pt x="535" y="561"/>
                  </a:lnTo>
                  <a:close/>
                  <a:moveTo>
                    <a:pt x="532" y="547"/>
                  </a:moveTo>
                  <a:lnTo>
                    <a:pt x="532" y="547"/>
                  </a:lnTo>
                  <a:lnTo>
                    <a:pt x="533" y="547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3" y="549"/>
                  </a:lnTo>
                  <a:lnTo>
                    <a:pt x="532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9"/>
                  </a:lnTo>
                  <a:lnTo>
                    <a:pt x="530" y="547"/>
                  </a:lnTo>
                  <a:lnTo>
                    <a:pt x="532" y="547"/>
                  </a:lnTo>
                  <a:close/>
                  <a:moveTo>
                    <a:pt x="565" y="538"/>
                  </a:moveTo>
                  <a:lnTo>
                    <a:pt x="563" y="539"/>
                  </a:lnTo>
                  <a:lnTo>
                    <a:pt x="563" y="539"/>
                  </a:lnTo>
                  <a:lnTo>
                    <a:pt x="562" y="539"/>
                  </a:lnTo>
                  <a:lnTo>
                    <a:pt x="563" y="539"/>
                  </a:lnTo>
                  <a:lnTo>
                    <a:pt x="565" y="538"/>
                  </a:lnTo>
                  <a:close/>
                  <a:moveTo>
                    <a:pt x="567" y="538"/>
                  </a:move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8"/>
                  </a:lnTo>
                  <a:lnTo>
                    <a:pt x="567" y="539"/>
                  </a:lnTo>
                  <a:lnTo>
                    <a:pt x="567" y="539"/>
                  </a:lnTo>
                  <a:lnTo>
                    <a:pt x="565" y="539"/>
                  </a:lnTo>
                  <a:lnTo>
                    <a:pt x="565" y="539"/>
                  </a:lnTo>
                  <a:lnTo>
                    <a:pt x="565" y="538"/>
                  </a:lnTo>
                  <a:lnTo>
                    <a:pt x="567" y="538"/>
                  </a:lnTo>
                  <a:lnTo>
                    <a:pt x="567" y="538"/>
                  </a:lnTo>
                  <a:close/>
                  <a:moveTo>
                    <a:pt x="576" y="520"/>
                  </a:moveTo>
                  <a:lnTo>
                    <a:pt x="578" y="520"/>
                  </a:lnTo>
                  <a:lnTo>
                    <a:pt x="578" y="522"/>
                  </a:lnTo>
                  <a:lnTo>
                    <a:pt x="578" y="522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6" y="520"/>
                  </a:lnTo>
                  <a:lnTo>
                    <a:pt x="574" y="520"/>
                  </a:lnTo>
                  <a:lnTo>
                    <a:pt x="576" y="520"/>
                  </a:lnTo>
                  <a:close/>
                  <a:moveTo>
                    <a:pt x="644" y="495"/>
                  </a:moveTo>
                  <a:lnTo>
                    <a:pt x="644" y="495"/>
                  </a:lnTo>
                  <a:lnTo>
                    <a:pt x="644" y="495"/>
                  </a:lnTo>
                  <a:lnTo>
                    <a:pt x="644" y="497"/>
                  </a:lnTo>
                  <a:lnTo>
                    <a:pt x="642" y="497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2" y="495"/>
                  </a:lnTo>
                  <a:lnTo>
                    <a:pt x="644" y="495"/>
                  </a:lnTo>
                  <a:close/>
                  <a:moveTo>
                    <a:pt x="667" y="478"/>
                  </a:moveTo>
                  <a:lnTo>
                    <a:pt x="667" y="478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79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1"/>
                  </a:lnTo>
                  <a:lnTo>
                    <a:pt x="667" y="482"/>
                  </a:lnTo>
                  <a:lnTo>
                    <a:pt x="666" y="481"/>
                  </a:lnTo>
                  <a:lnTo>
                    <a:pt x="666" y="481"/>
                  </a:lnTo>
                  <a:lnTo>
                    <a:pt x="666" y="479"/>
                  </a:lnTo>
                  <a:lnTo>
                    <a:pt x="666" y="479"/>
                  </a:lnTo>
                  <a:lnTo>
                    <a:pt x="666" y="478"/>
                  </a:lnTo>
                  <a:lnTo>
                    <a:pt x="667" y="478"/>
                  </a:lnTo>
                  <a:close/>
                  <a:moveTo>
                    <a:pt x="688" y="438"/>
                  </a:moveTo>
                  <a:lnTo>
                    <a:pt x="688" y="438"/>
                  </a:lnTo>
                  <a:lnTo>
                    <a:pt x="688" y="440"/>
                  </a:lnTo>
                  <a:lnTo>
                    <a:pt x="688" y="440"/>
                  </a:lnTo>
                  <a:lnTo>
                    <a:pt x="688" y="441"/>
                  </a:lnTo>
                  <a:lnTo>
                    <a:pt x="686" y="441"/>
                  </a:lnTo>
                  <a:lnTo>
                    <a:pt x="686" y="440"/>
                  </a:lnTo>
                  <a:lnTo>
                    <a:pt x="688" y="438"/>
                  </a:lnTo>
                  <a:close/>
                  <a:moveTo>
                    <a:pt x="701" y="413"/>
                  </a:moveTo>
                  <a:lnTo>
                    <a:pt x="702" y="415"/>
                  </a:lnTo>
                  <a:lnTo>
                    <a:pt x="702" y="415"/>
                  </a:lnTo>
                  <a:lnTo>
                    <a:pt x="702" y="416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5"/>
                  </a:lnTo>
                  <a:lnTo>
                    <a:pt x="701" y="413"/>
                  </a:lnTo>
                  <a:close/>
                  <a:moveTo>
                    <a:pt x="704" y="412"/>
                  </a:moveTo>
                  <a:lnTo>
                    <a:pt x="705" y="412"/>
                  </a:lnTo>
                  <a:lnTo>
                    <a:pt x="705" y="412"/>
                  </a:lnTo>
                  <a:lnTo>
                    <a:pt x="705" y="413"/>
                  </a:lnTo>
                  <a:lnTo>
                    <a:pt x="705" y="413"/>
                  </a:lnTo>
                  <a:lnTo>
                    <a:pt x="704" y="412"/>
                  </a:lnTo>
                  <a:lnTo>
                    <a:pt x="704" y="412"/>
                  </a:lnTo>
                  <a:close/>
                  <a:moveTo>
                    <a:pt x="699" y="408"/>
                  </a:moveTo>
                  <a:lnTo>
                    <a:pt x="701" y="408"/>
                  </a:lnTo>
                  <a:lnTo>
                    <a:pt x="704" y="410"/>
                  </a:lnTo>
                  <a:lnTo>
                    <a:pt x="704" y="410"/>
                  </a:lnTo>
                  <a:lnTo>
                    <a:pt x="704" y="412"/>
                  </a:lnTo>
                  <a:lnTo>
                    <a:pt x="704" y="412"/>
                  </a:lnTo>
                  <a:lnTo>
                    <a:pt x="702" y="410"/>
                  </a:lnTo>
                  <a:lnTo>
                    <a:pt x="699" y="410"/>
                  </a:lnTo>
                  <a:lnTo>
                    <a:pt x="699" y="410"/>
                  </a:lnTo>
                  <a:lnTo>
                    <a:pt x="699" y="408"/>
                  </a:lnTo>
                  <a:close/>
                  <a:moveTo>
                    <a:pt x="688" y="382"/>
                  </a:moveTo>
                  <a:lnTo>
                    <a:pt x="690" y="382"/>
                  </a:lnTo>
                  <a:lnTo>
                    <a:pt x="691" y="383"/>
                  </a:lnTo>
                  <a:lnTo>
                    <a:pt x="693" y="383"/>
                  </a:lnTo>
                  <a:lnTo>
                    <a:pt x="693" y="383"/>
                  </a:lnTo>
                  <a:lnTo>
                    <a:pt x="693" y="385"/>
                  </a:lnTo>
                  <a:lnTo>
                    <a:pt x="696" y="386"/>
                  </a:lnTo>
                  <a:lnTo>
                    <a:pt x="697" y="386"/>
                  </a:lnTo>
                  <a:lnTo>
                    <a:pt x="697" y="386"/>
                  </a:lnTo>
                  <a:lnTo>
                    <a:pt x="696" y="388"/>
                  </a:lnTo>
                  <a:lnTo>
                    <a:pt x="693" y="386"/>
                  </a:lnTo>
                  <a:lnTo>
                    <a:pt x="690" y="385"/>
                  </a:lnTo>
                  <a:lnTo>
                    <a:pt x="688" y="383"/>
                  </a:lnTo>
                  <a:lnTo>
                    <a:pt x="688" y="382"/>
                  </a:lnTo>
                  <a:close/>
                  <a:moveTo>
                    <a:pt x="718" y="0"/>
                  </a:moveTo>
                  <a:lnTo>
                    <a:pt x="719" y="0"/>
                  </a:lnTo>
                  <a:lnTo>
                    <a:pt x="721" y="0"/>
                  </a:lnTo>
                  <a:lnTo>
                    <a:pt x="721" y="0"/>
                  </a:lnTo>
                  <a:lnTo>
                    <a:pt x="723" y="0"/>
                  </a:lnTo>
                  <a:lnTo>
                    <a:pt x="723" y="0"/>
                  </a:lnTo>
                  <a:lnTo>
                    <a:pt x="724" y="2"/>
                  </a:lnTo>
                  <a:lnTo>
                    <a:pt x="729" y="3"/>
                  </a:lnTo>
                  <a:lnTo>
                    <a:pt x="731" y="3"/>
                  </a:lnTo>
                  <a:lnTo>
                    <a:pt x="732" y="3"/>
                  </a:lnTo>
                  <a:lnTo>
                    <a:pt x="732" y="5"/>
                  </a:lnTo>
                  <a:lnTo>
                    <a:pt x="734" y="7"/>
                  </a:lnTo>
                  <a:lnTo>
                    <a:pt x="735" y="7"/>
                  </a:lnTo>
                  <a:lnTo>
                    <a:pt x="737" y="7"/>
                  </a:lnTo>
                  <a:lnTo>
                    <a:pt x="740" y="8"/>
                  </a:lnTo>
                  <a:lnTo>
                    <a:pt x="742" y="8"/>
                  </a:lnTo>
                  <a:lnTo>
                    <a:pt x="742" y="8"/>
                  </a:lnTo>
                  <a:lnTo>
                    <a:pt x="742" y="7"/>
                  </a:lnTo>
                  <a:lnTo>
                    <a:pt x="743" y="7"/>
                  </a:lnTo>
                  <a:lnTo>
                    <a:pt x="746" y="8"/>
                  </a:lnTo>
                  <a:lnTo>
                    <a:pt x="749" y="10"/>
                  </a:lnTo>
                  <a:lnTo>
                    <a:pt x="751" y="10"/>
                  </a:lnTo>
                  <a:lnTo>
                    <a:pt x="751" y="10"/>
                  </a:lnTo>
                  <a:lnTo>
                    <a:pt x="753" y="10"/>
                  </a:lnTo>
                  <a:lnTo>
                    <a:pt x="753" y="11"/>
                  </a:lnTo>
                  <a:lnTo>
                    <a:pt x="753" y="11"/>
                  </a:lnTo>
                  <a:lnTo>
                    <a:pt x="753" y="13"/>
                  </a:lnTo>
                  <a:lnTo>
                    <a:pt x="753" y="13"/>
                  </a:lnTo>
                  <a:lnTo>
                    <a:pt x="754" y="13"/>
                  </a:lnTo>
                  <a:lnTo>
                    <a:pt x="756" y="13"/>
                  </a:lnTo>
                  <a:lnTo>
                    <a:pt x="756" y="15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6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8"/>
                  </a:lnTo>
                  <a:lnTo>
                    <a:pt x="757" y="19"/>
                  </a:lnTo>
                  <a:lnTo>
                    <a:pt x="757" y="19"/>
                  </a:lnTo>
                  <a:lnTo>
                    <a:pt x="759" y="19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2" y="22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4"/>
                  </a:lnTo>
                  <a:lnTo>
                    <a:pt x="762" y="26"/>
                  </a:lnTo>
                  <a:lnTo>
                    <a:pt x="764" y="27"/>
                  </a:lnTo>
                  <a:lnTo>
                    <a:pt x="764" y="27"/>
                  </a:lnTo>
                  <a:lnTo>
                    <a:pt x="764" y="29"/>
                  </a:lnTo>
                  <a:lnTo>
                    <a:pt x="764" y="30"/>
                  </a:lnTo>
                  <a:lnTo>
                    <a:pt x="765" y="32"/>
                  </a:lnTo>
                  <a:lnTo>
                    <a:pt x="767" y="35"/>
                  </a:lnTo>
                  <a:lnTo>
                    <a:pt x="767" y="37"/>
                  </a:lnTo>
                  <a:lnTo>
                    <a:pt x="767" y="38"/>
                  </a:lnTo>
                  <a:lnTo>
                    <a:pt x="767" y="40"/>
                  </a:lnTo>
                  <a:lnTo>
                    <a:pt x="768" y="40"/>
                  </a:lnTo>
                  <a:lnTo>
                    <a:pt x="768" y="40"/>
                  </a:lnTo>
                  <a:lnTo>
                    <a:pt x="768" y="41"/>
                  </a:lnTo>
                  <a:lnTo>
                    <a:pt x="770" y="41"/>
                  </a:lnTo>
                  <a:lnTo>
                    <a:pt x="770" y="43"/>
                  </a:lnTo>
                  <a:lnTo>
                    <a:pt x="770" y="44"/>
                  </a:lnTo>
                  <a:lnTo>
                    <a:pt x="770" y="44"/>
                  </a:lnTo>
                  <a:lnTo>
                    <a:pt x="770" y="46"/>
                  </a:lnTo>
                  <a:lnTo>
                    <a:pt x="770" y="46"/>
                  </a:lnTo>
                  <a:lnTo>
                    <a:pt x="770" y="48"/>
                  </a:lnTo>
                  <a:lnTo>
                    <a:pt x="772" y="51"/>
                  </a:lnTo>
                  <a:lnTo>
                    <a:pt x="775" y="52"/>
                  </a:lnTo>
                  <a:lnTo>
                    <a:pt x="776" y="55"/>
                  </a:lnTo>
                  <a:lnTo>
                    <a:pt x="776" y="57"/>
                  </a:lnTo>
                  <a:lnTo>
                    <a:pt x="776" y="59"/>
                  </a:lnTo>
                  <a:lnTo>
                    <a:pt x="776" y="59"/>
                  </a:lnTo>
                  <a:lnTo>
                    <a:pt x="776" y="60"/>
                  </a:lnTo>
                  <a:lnTo>
                    <a:pt x="776" y="60"/>
                  </a:lnTo>
                  <a:lnTo>
                    <a:pt x="776" y="62"/>
                  </a:lnTo>
                  <a:lnTo>
                    <a:pt x="776" y="62"/>
                  </a:lnTo>
                  <a:lnTo>
                    <a:pt x="778" y="63"/>
                  </a:lnTo>
                  <a:lnTo>
                    <a:pt x="779" y="65"/>
                  </a:lnTo>
                  <a:lnTo>
                    <a:pt x="779" y="68"/>
                  </a:lnTo>
                  <a:lnTo>
                    <a:pt x="779" y="70"/>
                  </a:lnTo>
                  <a:lnTo>
                    <a:pt x="779" y="71"/>
                  </a:lnTo>
                  <a:lnTo>
                    <a:pt x="779" y="73"/>
                  </a:lnTo>
                  <a:lnTo>
                    <a:pt x="781" y="73"/>
                  </a:lnTo>
                  <a:lnTo>
                    <a:pt x="781" y="74"/>
                  </a:lnTo>
                  <a:lnTo>
                    <a:pt x="783" y="74"/>
                  </a:lnTo>
                  <a:lnTo>
                    <a:pt x="784" y="76"/>
                  </a:lnTo>
                  <a:lnTo>
                    <a:pt x="786" y="78"/>
                  </a:lnTo>
                  <a:lnTo>
                    <a:pt x="789" y="78"/>
                  </a:lnTo>
                  <a:lnTo>
                    <a:pt x="794" y="76"/>
                  </a:lnTo>
                  <a:lnTo>
                    <a:pt x="797" y="76"/>
                  </a:lnTo>
                  <a:lnTo>
                    <a:pt x="797" y="76"/>
                  </a:lnTo>
                  <a:lnTo>
                    <a:pt x="798" y="78"/>
                  </a:lnTo>
                  <a:lnTo>
                    <a:pt x="797" y="78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1" y="79"/>
                  </a:lnTo>
                  <a:lnTo>
                    <a:pt x="801" y="81"/>
                  </a:lnTo>
                  <a:lnTo>
                    <a:pt x="803" y="81"/>
                  </a:lnTo>
                  <a:lnTo>
                    <a:pt x="803" y="81"/>
                  </a:lnTo>
                  <a:lnTo>
                    <a:pt x="805" y="81"/>
                  </a:lnTo>
                  <a:lnTo>
                    <a:pt x="805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6" y="81"/>
                  </a:lnTo>
                  <a:lnTo>
                    <a:pt x="808" y="81"/>
                  </a:lnTo>
                  <a:lnTo>
                    <a:pt x="808" y="81"/>
                  </a:lnTo>
                  <a:lnTo>
                    <a:pt x="809" y="82"/>
                  </a:lnTo>
                  <a:lnTo>
                    <a:pt x="811" y="82"/>
                  </a:lnTo>
                  <a:lnTo>
                    <a:pt x="813" y="84"/>
                  </a:lnTo>
                  <a:lnTo>
                    <a:pt x="816" y="89"/>
                  </a:lnTo>
                  <a:lnTo>
                    <a:pt x="817" y="90"/>
                  </a:lnTo>
                  <a:lnTo>
                    <a:pt x="820" y="90"/>
                  </a:lnTo>
                  <a:lnTo>
                    <a:pt x="824" y="90"/>
                  </a:lnTo>
                  <a:lnTo>
                    <a:pt x="824" y="92"/>
                  </a:lnTo>
                  <a:lnTo>
                    <a:pt x="824" y="93"/>
                  </a:lnTo>
                  <a:lnTo>
                    <a:pt x="824" y="95"/>
                  </a:lnTo>
                  <a:lnTo>
                    <a:pt x="824" y="95"/>
                  </a:lnTo>
                  <a:lnTo>
                    <a:pt x="825" y="96"/>
                  </a:lnTo>
                  <a:lnTo>
                    <a:pt x="825" y="98"/>
                  </a:lnTo>
                  <a:lnTo>
                    <a:pt x="827" y="98"/>
                  </a:lnTo>
                  <a:lnTo>
                    <a:pt x="827" y="100"/>
                  </a:lnTo>
                  <a:lnTo>
                    <a:pt x="827" y="101"/>
                  </a:lnTo>
                  <a:lnTo>
                    <a:pt x="825" y="104"/>
                  </a:lnTo>
                  <a:lnTo>
                    <a:pt x="825" y="106"/>
                  </a:lnTo>
                  <a:lnTo>
                    <a:pt x="827" y="107"/>
                  </a:lnTo>
                  <a:lnTo>
                    <a:pt x="828" y="109"/>
                  </a:lnTo>
                  <a:lnTo>
                    <a:pt x="828" y="111"/>
                  </a:lnTo>
                  <a:lnTo>
                    <a:pt x="828" y="111"/>
                  </a:lnTo>
                  <a:lnTo>
                    <a:pt x="830" y="112"/>
                  </a:lnTo>
                  <a:lnTo>
                    <a:pt x="831" y="112"/>
                  </a:lnTo>
                  <a:lnTo>
                    <a:pt x="835" y="111"/>
                  </a:lnTo>
                  <a:lnTo>
                    <a:pt x="836" y="111"/>
                  </a:lnTo>
                  <a:lnTo>
                    <a:pt x="838" y="112"/>
                  </a:lnTo>
                  <a:lnTo>
                    <a:pt x="841" y="112"/>
                  </a:lnTo>
                  <a:lnTo>
                    <a:pt x="846" y="111"/>
                  </a:lnTo>
                  <a:lnTo>
                    <a:pt x="849" y="111"/>
                  </a:lnTo>
                  <a:lnTo>
                    <a:pt x="850" y="111"/>
                  </a:lnTo>
                  <a:lnTo>
                    <a:pt x="852" y="111"/>
                  </a:lnTo>
                  <a:lnTo>
                    <a:pt x="854" y="107"/>
                  </a:lnTo>
                  <a:lnTo>
                    <a:pt x="854" y="107"/>
                  </a:lnTo>
                  <a:lnTo>
                    <a:pt x="855" y="107"/>
                  </a:lnTo>
                  <a:lnTo>
                    <a:pt x="857" y="106"/>
                  </a:lnTo>
                  <a:lnTo>
                    <a:pt x="858" y="104"/>
                  </a:lnTo>
                  <a:lnTo>
                    <a:pt x="860" y="104"/>
                  </a:lnTo>
                  <a:lnTo>
                    <a:pt x="863" y="104"/>
                  </a:lnTo>
                  <a:lnTo>
                    <a:pt x="865" y="104"/>
                  </a:lnTo>
                  <a:lnTo>
                    <a:pt x="866" y="103"/>
                  </a:lnTo>
                  <a:lnTo>
                    <a:pt x="868" y="103"/>
                  </a:lnTo>
                  <a:lnTo>
                    <a:pt x="871" y="101"/>
                  </a:lnTo>
                  <a:lnTo>
                    <a:pt x="876" y="100"/>
                  </a:lnTo>
                  <a:lnTo>
                    <a:pt x="877" y="100"/>
                  </a:lnTo>
                  <a:lnTo>
                    <a:pt x="877" y="100"/>
                  </a:lnTo>
                  <a:lnTo>
                    <a:pt x="879" y="100"/>
                  </a:lnTo>
                  <a:lnTo>
                    <a:pt x="880" y="100"/>
                  </a:lnTo>
                  <a:lnTo>
                    <a:pt x="882" y="101"/>
                  </a:lnTo>
                  <a:lnTo>
                    <a:pt x="882" y="103"/>
                  </a:lnTo>
                  <a:lnTo>
                    <a:pt x="882" y="103"/>
                  </a:lnTo>
                  <a:lnTo>
                    <a:pt x="882" y="104"/>
                  </a:lnTo>
                  <a:lnTo>
                    <a:pt x="882" y="104"/>
                  </a:lnTo>
                  <a:lnTo>
                    <a:pt x="880" y="106"/>
                  </a:lnTo>
                  <a:lnTo>
                    <a:pt x="882" y="106"/>
                  </a:lnTo>
                  <a:lnTo>
                    <a:pt x="882" y="109"/>
                  </a:lnTo>
                  <a:lnTo>
                    <a:pt x="883" y="109"/>
                  </a:lnTo>
                  <a:lnTo>
                    <a:pt x="883" y="111"/>
                  </a:lnTo>
                  <a:lnTo>
                    <a:pt x="883" y="112"/>
                  </a:lnTo>
                  <a:lnTo>
                    <a:pt x="883" y="112"/>
                  </a:lnTo>
                  <a:lnTo>
                    <a:pt x="882" y="115"/>
                  </a:lnTo>
                  <a:lnTo>
                    <a:pt x="880" y="115"/>
                  </a:lnTo>
                  <a:lnTo>
                    <a:pt x="880" y="115"/>
                  </a:lnTo>
                  <a:lnTo>
                    <a:pt x="879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7" y="117"/>
                  </a:lnTo>
                  <a:lnTo>
                    <a:pt x="876" y="118"/>
                  </a:lnTo>
                  <a:lnTo>
                    <a:pt x="876" y="118"/>
                  </a:lnTo>
                  <a:lnTo>
                    <a:pt x="876" y="120"/>
                  </a:lnTo>
                  <a:lnTo>
                    <a:pt x="876" y="120"/>
                  </a:lnTo>
                  <a:lnTo>
                    <a:pt x="876" y="122"/>
                  </a:lnTo>
                  <a:lnTo>
                    <a:pt x="876" y="123"/>
                  </a:lnTo>
                  <a:lnTo>
                    <a:pt x="874" y="125"/>
                  </a:lnTo>
                  <a:lnTo>
                    <a:pt x="874" y="125"/>
                  </a:lnTo>
                  <a:lnTo>
                    <a:pt x="874" y="126"/>
                  </a:lnTo>
                  <a:lnTo>
                    <a:pt x="874" y="126"/>
                  </a:lnTo>
                  <a:lnTo>
                    <a:pt x="872" y="130"/>
                  </a:lnTo>
                  <a:lnTo>
                    <a:pt x="872" y="131"/>
                  </a:lnTo>
                  <a:lnTo>
                    <a:pt x="871" y="133"/>
                  </a:lnTo>
                  <a:lnTo>
                    <a:pt x="871" y="134"/>
                  </a:lnTo>
                  <a:lnTo>
                    <a:pt x="871" y="136"/>
                  </a:lnTo>
                  <a:lnTo>
                    <a:pt x="871" y="136"/>
                  </a:lnTo>
                  <a:lnTo>
                    <a:pt x="871" y="137"/>
                  </a:lnTo>
                  <a:lnTo>
                    <a:pt x="871" y="137"/>
                  </a:lnTo>
                  <a:lnTo>
                    <a:pt x="871" y="139"/>
                  </a:lnTo>
                  <a:lnTo>
                    <a:pt x="869" y="139"/>
                  </a:lnTo>
                  <a:lnTo>
                    <a:pt x="869" y="141"/>
                  </a:lnTo>
                  <a:lnTo>
                    <a:pt x="869" y="141"/>
                  </a:lnTo>
                  <a:lnTo>
                    <a:pt x="868" y="142"/>
                  </a:lnTo>
                  <a:lnTo>
                    <a:pt x="868" y="144"/>
                  </a:lnTo>
                  <a:lnTo>
                    <a:pt x="868" y="144"/>
                  </a:lnTo>
                  <a:lnTo>
                    <a:pt x="866" y="144"/>
                  </a:lnTo>
                  <a:lnTo>
                    <a:pt x="866" y="145"/>
                  </a:lnTo>
                  <a:lnTo>
                    <a:pt x="866" y="145"/>
                  </a:lnTo>
                  <a:lnTo>
                    <a:pt x="865" y="147"/>
                  </a:lnTo>
                  <a:lnTo>
                    <a:pt x="865" y="148"/>
                  </a:lnTo>
                  <a:lnTo>
                    <a:pt x="865" y="148"/>
                  </a:lnTo>
                  <a:lnTo>
                    <a:pt x="865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3" y="150"/>
                  </a:lnTo>
                  <a:lnTo>
                    <a:pt x="861" y="152"/>
                  </a:lnTo>
                  <a:lnTo>
                    <a:pt x="860" y="155"/>
                  </a:lnTo>
                  <a:lnTo>
                    <a:pt x="860" y="156"/>
                  </a:lnTo>
                  <a:lnTo>
                    <a:pt x="860" y="158"/>
                  </a:lnTo>
                  <a:lnTo>
                    <a:pt x="858" y="159"/>
                  </a:lnTo>
                  <a:lnTo>
                    <a:pt x="858" y="159"/>
                  </a:lnTo>
                  <a:lnTo>
                    <a:pt x="857" y="159"/>
                  </a:lnTo>
                  <a:lnTo>
                    <a:pt x="857" y="159"/>
                  </a:lnTo>
                  <a:lnTo>
                    <a:pt x="855" y="159"/>
                  </a:lnTo>
                  <a:lnTo>
                    <a:pt x="855" y="158"/>
                  </a:lnTo>
                  <a:lnTo>
                    <a:pt x="855" y="156"/>
                  </a:lnTo>
                  <a:lnTo>
                    <a:pt x="852" y="155"/>
                  </a:lnTo>
                  <a:lnTo>
                    <a:pt x="850" y="155"/>
                  </a:lnTo>
                  <a:lnTo>
                    <a:pt x="847" y="155"/>
                  </a:lnTo>
                  <a:lnTo>
                    <a:pt x="846" y="155"/>
                  </a:lnTo>
                  <a:lnTo>
                    <a:pt x="844" y="156"/>
                  </a:lnTo>
                  <a:lnTo>
                    <a:pt x="844" y="156"/>
                  </a:lnTo>
                  <a:lnTo>
                    <a:pt x="842" y="155"/>
                  </a:lnTo>
                  <a:lnTo>
                    <a:pt x="842" y="155"/>
                  </a:lnTo>
                  <a:lnTo>
                    <a:pt x="841" y="155"/>
                  </a:lnTo>
                  <a:lnTo>
                    <a:pt x="841" y="156"/>
                  </a:lnTo>
                  <a:lnTo>
                    <a:pt x="839" y="156"/>
                  </a:lnTo>
                  <a:lnTo>
                    <a:pt x="838" y="158"/>
                  </a:lnTo>
                  <a:lnTo>
                    <a:pt x="838" y="159"/>
                  </a:lnTo>
                  <a:lnTo>
                    <a:pt x="836" y="159"/>
                  </a:lnTo>
                  <a:lnTo>
                    <a:pt x="836" y="161"/>
                  </a:lnTo>
                  <a:lnTo>
                    <a:pt x="833" y="161"/>
                  </a:lnTo>
                  <a:lnTo>
                    <a:pt x="833" y="161"/>
                  </a:lnTo>
                  <a:lnTo>
                    <a:pt x="831" y="163"/>
                  </a:lnTo>
                  <a:lnTo>
                    <a:pt x="830" y="163"/>
                  </a:lnTo>
                  <a:lnTo>
                    <a:pt x="830" y="163"/>
                  </a:lnTo>
                  <a:lnTo>
                    <a:pt x="828" y="164"/>
                  </a:lnTo>
                  <a:lnTo>
                    <a:pt x="830" y="164"/>
                  </a:lnTo>
                  <a:lnTo>
                    <a:pt x="830" y="166"/>
                  </a:lnTo>
                  <a:lnTo>
                    <a:pt x="831" y="167"/>
                  </a:lnTo>
                  <a:lnTo>
                    <a:pt x="831" y="170"/>
                  </a:lnTo>
                  <a:lnTo>
                    <a:pt x="833" y="177"/>
                  </a:lnTo>
                  <a:lnTo>
                    <a:pt x="833" y="178"/>
                  </a:lnTo>
                  <a:lnTo>
                    <a:pt x="831" y="183"/>
                  </a:lnTo>
                  <a:lnTo>
                    <a:pt x="831" y="185"/>
                  </a:lnTo>
                  <a:lnTo>
                    <a:pt x="831" y="186"/>
                  </a:lnTo>
                  <a:lnTo>
                    <a:pt x="831" y="186"/>
                  </a:lnTo>
                  <a:lnTo>
                    <a:pt x="833" y="186"/>
                  </a:lnTo>
                  <a:lnTo>
                    <a:pt x="833" y="188"/>
                  </a:lnTo>
                  <a:lnTo>
                    <a:pt x="833" y="188"/>
                  </a:lnTo>
                  <a:lnTo>
                    <a:pt x="833" y="189"/>
                  </a:lnTo>
                  <a:lnTo>
                    <a:pt x="833" y="189"/>
                  </a:lnTo>
                  <a:lnTo>
                    <a:pt x="833" y="191"/>
                  </a:lnTo>
                  <a:lnTo>
                    <a:pt x="831" y="193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4"/>
                  </a:lnTo>
                  <a:lnTo>
                    <a:pt x="831" y="196"/>
                  </a:lnTo>
                  <a:lnTo>
                    <a:pt x="830" y="197"/>
                  </a:lnTo>
                  <a:lnTo>
                    <a:pt x="830" y="197"/>
                  </a:lnTo>
                  <a:lnTo>
                    <a:pt x="828" y="199"/>
                  </a:lnTo>
                  <a:lnTo>
                    <a:pt x="828" y="197"/>
                  </a:lnTo>
                  <a:lnTo>
                    <a:pt x="827" y="197"/>
                  </a:lnTo>
                  <a:lnTo>
                    <a:pt x="825" y="199"/>
                  </a:lnTo>
                  <a:lnTo>
                    <a:pt x="824" y="199"/>
                  </a:lnTo>
                  <a:lnTo>
                    <a:pt x="822" y="199"/>
                  </a:lnTo>
                  <a:lnTo>
                    <a:pt x="822" y="200"/>
                  </a:lnTo>
                  <a:lnTo>
                    <a:pt x="820" y="200"/>
                  </a:lnTo>
                  <a:lnTo>
                    <a:pt x="820" y="200"/>
                  </a:lnTo>
                  <a:lnTo>
                    <a:pt x="822" y="200"/>
                  </a:lnTo>
                  <a:lnTo>
                    <a:pt x="822" y="202"/>
                  </a:lnTo>
                  <a:lnTo>
                    <a:pt x="824" y="202"/>
                  </a:lnTo>
                  <a:lnTo>
                    <a:pt x="824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2" y="204"/>
                  </a:lnTo>
                  <a:lnTo>
                    <a:pt x="820" y="202"/>
                  </a:lnTo>
                  <a:lnTo>
                    <a:pt x="819" y="200"/>
                  </a:lnTo>
                  <a:lnTo>
                    <a:pt x="819" y="200"/>
                  </a:lnTo>
                  <a:lnTo>
                    <a:pt x="819" y="197"/>
                  </a:lnTo>
                  <a:lnTo>
                    <a:pt x="819" y="197"/>
                  </a:lnTo>
                  <a:lnTo>
                    <a:pt x="817" y="197"/>
                  </a:lnTo>
                  <a:lnTo>
                    <a:pt x="817" y="196"/>
                  </a:lnTo>
                  <a:lnTo>
                    <a:pt x="816" y="196"/>
                  </a:lnTo>
                  <a:lnTo>
                    <a:pt x="816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4" y="196"/>
                  </a:lnTo>
                  <a:lnTo>
                    <a:pt x="813" y="196"/>
                  </a:lnTo>
                  <a:lnTo>
                    <a:pt x="813" y="197"/>
                  </a:lnTo>
                  <a:lnTo>
                    <a:pt x="813" y="199"/>
                  </a:lnTo>
                  <a:lnTo>
                    <a:pt x="813" y="200"/>
                  </a:lnTo>
                  <a:lnTo>
                    <a:pt x="811" y="202"/>
                  </a:lnTo>
                  <a:lnTo>
                    <a:pt x="811" y="205"/>
                  </a:lnTo>
                  <a:lnTo>
                    <a:pt x="811" y="205"/>
                  </a:lnTo>
                  <a:lnTo>
                    <a:pt x="809" y="205"/>
                  </a:lnTo>
                  <a:lnTo>
                    <a:pt x="809" y="205"/>
                  </a:lnTo>
                  <a:lnTo>
                    <a:pt x="809" y="207"/>
                  </a:lnTo>
                  <a:lnTo>
                    <a:pt x="808" y="207"/>
                  </a:lnTo>
                  <a:lnTo>
                    <a:pt x="808" y="205"/>
                  </a:lnTo>
                  <a:lnTo>
                    <a:pt x="806" y="205"/>
                  </a:lnTo>
                  <a:lnTo>
                    <a:pt x="806" y="205"/>
                  </a:lnTo>
                  <a:lnTo>
                    <a:pt x="805" y="205"/>
                  </a:lnTo>
                  <a:lnTo>
                    <a:pt x="805" y="207"/>
                  </a:lnTo>
                  <a:lnTo>
                    <a:pt x="803" y="208"/>
                  </a:lnTo>
                  <a:lnTo>
                    <a:pt x="803" y="208"/>
                  </a:lnTo>
                  <a:lnTo>
                    <a:pt x="803" y="210"/>
                  </a:lnTo>
                  <a:lnTo>
                    <a:pt x="803" y="210"/>
                  </a:lnTo>
                  <a:lnTo>
                    <a:pt x="801" y="210"/>
                  </a:lnTo>
                  <a:lnTo>
                    <a:pt x="800" y="211"/>
                  </a:lnTo>
                  <a:lnTo>
                    <a:pt x="800" y="213"/>
                  </a:lnTo>
                  <a:lnTo>
                    <a:pt x="798" y="213"/>
                  </a:lnTo>
                  <a:lnTo>
                    <a:pt x="797" y="211"/>
                  </a:lnTo>
                  <a:lnTo>
                    <a:pt x="795" y="213"/>
                  </a:lnTo>
                  <a:lnTo>
                    <a:pt x="792" y="213"/>
                  </a:lnTo>
                  <a:lnTo>
                    <a:pt x="790" y="213"/>
                  </a:lnTo>
                  <a:lnTo>
                    <a:pt x="789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7" y="215"/>
                  </a:lnTo>
                  <a:lnTo>
                    <a:pt x="787" y="215"/>
                  </a:lnTo>
                  <a:lnTo>
                    <a:pt x="787" y="216"/>
                  </a:lnTo>
                  <a:lnTo>
                    <a:pt x="787" y="216"/>
                  </a:lnTo>
                  <a:lnTo>
                    <a:pt x="789" y="218"/>
                  </a:lnTo>
                  <a:lnTo>
                    <a:pt x="790" y="219"/>
                  </a:lnTo>
                  <a:lnTo>
                    <a:pt x="790" y="219"/>
                  </a:lnTo>
                  <a:lnTo>
                    <a:pt x="790" y="221"/>
                  </a:lnTo>
                  <a:lnTo>
                    <a:pt x="790" y="221"/>
                  </a:lnTo>
                  <a:lnTo>
                    <a:pt x="789" y="222"/>
                  </a:lnTo>
                  <a:lnTo>
                    <a:pt x="789" y="224"/>
                  </a:lnTo>
                  <a:lnTo>
                    <a:pt x="787" y="224"/>
                  </a:lnTo>
                  <a:lnTo>
                    <a:pt x="787" y="222"/>
                  </a:lnTo>
                  <a:lnTo>
                    <a:pt x="786" y="222"/>
                  </a:lnTo>
                  <a:lnTo>
                    <a:pt x="786" y="222"/>
                  </a:lnTo>
                  <a:lnTo>
                    <a:pt x="781" y="222"/>
                  </a:lnTo>
                  <a:lnTo>
                    <a:pt x="779" y="222"/>
                  </a:lnTo>
                  <a:lnTo>
                    <a:pt x="779" y="222"/>
                  </a:lnTo>
                  <a:lnTo>
                    <a:pt x="778" y="222"/>
                  </a:lnTo>
                  <a:lnTo>
                    <a:pt x="776" y="221"/>
                  </a:lnTo>
                  <a:lnTo>
                    <a:pt x="775" y="221"/>
                  </a:lnTo>
                  <a:lnTo>
                    <a:pt x="773" y="221"/>
                  </a:lnTo>
                  <a:lnTo>
                    <a:pt x="773" y="219"/>
                  </a:lnTo>
                  <a:lnTo>
                    <a:pt x="773" y="219"/>
                  </a:lnTo>
                  <a:lnTo>
                    <a:pt x="773" y="218"/>
                  </a:lnTo>
                  <a:lnTo>
                    <a:pt x="772" y="218"/>
                  </a:lnTo>
                  <a:lnTo>
                    <a:pt x="772" y="216"/>
                  </a:lnTo>
                  <a:lnTo>
                    <a:pt x="770" y="216"/>
                  </a:lnTo>
                  <a:lnTo>
                    <a:pt x="770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8" y="218"/>
                  </a:lnTo>
                  <a:lnTo>
                    <a:pt x="767" y="218"/>
                  </a:lnTo>
                  <a:lnTo>
                    <a:pt x="765" y="219"/>
                  </a:lnTo>
                  <a:lnTo>
                    <a:pt x="765" y="219"/>
                  </a:lnTo>
                  <a:lnTo>
                    <a:pt x="765" y="221"/>
                  </a:lnTo>
                  <a:lnTo>
                    <a:pt x="765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4" y="224"/>
                  </a:lnTo>
                  <a:lnTo>
                    <a:pt x="762" y="226"/>
                  </a:lnTo>
                  <a:lnTo>
                    <a:pt x="760" y="227"/>
                  </a:lnTo>
                  <a:lnTo>
                    <a:pt x="759" y="229"/>
                  </a:lnTo>
                  <a:lnTo>
                    <a:pt x="759" y="230"/>
                  </a:lnTo>
                  <a:lnTo>
                    <a:pt x="759" y="230"/>
                  </a:lnTo>
                  <a:lnTo>
                    <a:pt x="757" y="232"/>
                  </a:lnTo>
                  <a:lnTo>
                    <a:pt x="756" y="232"/>
                  </a:lnTo>
                  <a:lnTo>
                    <a:pt x="754" y="232"/>
                  </a:lnTo>
                  <a:lnTo>
                    <a:pt x="753" y="232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3" y="233"/>
                  </a:lnTo>
                  <a:lnTo>
                    <a:pt x="751" y="233"/>
                  </a:lnTo>
                  <a:lnTo>
                    <a:pt x="751" y="235"/>
                  </a:lnTo>
                  <a:lnTo>
                    <a:pt x="749" y="237"/>
                  </a:lnTo>
                  <a:lnTo>
                    <a:pt x="748" y="237"/>
                  </a:lnTo>
                  <a:lnTo>
                    <a:pt x="745" y="237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38"/>
                  </a:lnTo>
                  <a:lnTo>
                    <a:pt x="743" y="240"/>
                  </a:lnTo>
                  <a:lnTo>
                    <a:pt x="742" y="240"/>
                  </a:lnTo>
                  <a:lnTo>
                    <a:pt x="742" y="240"/>
                  </a:lnTo>
                  <a:lnTo>
                    <a:pt x="740" y="241"/>
                  </a:lnTo>
                  <a:lnTo>
                    <a:pt x="738" y="241"/>
                  </a:lnTo>
                  <a:lnTo>
                    <a:pt x="735" y="245"/>
                  </a:lnTo>
                  <a:lnTo>
                    <a:pt x="734" y="246"/>
                  </a:lnTo>
                  <a:lnTo>
                    <a:pt x="734" y="248"/>
                  </a:lnTo>
                  <a:lnTo>
                    <a:pt x="734" y="248"/>
                  </a:lnTo>
                  <a:lnTo>
                    <a:pt x="732" y="249"/>
                  </a:lnTo>
                  <a:lnTo>
                    <a:pt x="731" y="249"/>
                  </a:lnTo>
                  <a:lnTo>
                    <a:pt x="724" y="251"/>
                  </a:lnTo>
                  <a:lnTo>
                    <a:pt x="723" y="249"/>
                  </a:lnTo>
                  <a:lnTo>
                    <a:pt x="723" y="249"/>
                  </a:lnTo>
                  <a:lnTo>
                    <a:pt x="723" y="251"/>
                  </a:lnTo>
                  <a:lnTo>
                    <a:pt x="721" y="251"/>
                  </a:lnTo>
                  <a:lnTo>
                    <a:pt x="719" y="251"/>
                  </a:lnTo>
                  <a:lnTo>
                    <a:pt x="718" y="252"/>
                  </a:lnTo>
                  <a:lnTo>
                    <a:pt x="716" y="252"/>
                  </a:lnTo>
                  <a:lnTo>
                    <a:pt x="715" y="252"/>
                  </a:lnTo>
                  <a:lnTo>
                    <a:pt x="713" y="254"/>
                  </a:lnTo>
                  <a:lnTo>
                    <a:pt x="712" y="254"/>
                  </a:lnTo>
                  <a:lnTo>
                    <a:pt x="704" y="259"/>
                  </a:lnTo>
                  <a:lnTo>
                    <a:pt x="702" y="260"/>
                  </a:lnTo>
                  <a:lnTo>
                    <a:pt x="701" y="262"/>
                  </a:lnTo>
                  <a:lnTo>
                    <a:pt x="701" y="262"/>
                  </a:lnTo>
                  <a:lnTo>
                    <a:pt x="699" y="263"/>
                  </a:lnTo>
                  <a:lnTo>
                    <a:pt x="699" y="263"/>
                  </a:lnTo>
                  <a:lnTo>
                    <a:pt x="697" y="263"/>
                  </a:lnTo>
                  <a:lnTo>
                    <a:pt x="696" y="265"/>
                  </a:lnTo>
                  <a:lnTo>
                    <a:pt x="696" y="263"/>
                  </a:lnTo>
                  <a:lnTo>
                    <a:pt x="694" y="263"/>
                  </a:lnTo>
                  <a:lnTo>
                    <a:pt x="694" y="265"/>
                  </a:lnTo>
                  <a:lnTo>
                    <a:pt x="694" y="267"/>
                  </a:lnTo>
                  <a:lnTo>
                    <a:pt x="694" y="267"/>
                  </a:lnTo>
                  <a:lnTo>
                    <a:pt x="693" y="267"/>
                  </a:lnTo>
                  <a:lnTo>
                    <a:pt x="690" y="267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8" y="268"/>
                  </a:lnTo>
                  <a:lnTo>
                    <a:pt x="686" y="267"/>
                  </a:lnTo>
                  <a:lnTo>
                    <a:pt x="686" y="265"/>
                  </a:lnTo>
                  <a:lnTo>
                    <a:pt x="688" y="265"/>
                  </a:lnTo>
                  <a:lnTo>
                    <a:pt x="688" y="265"/>
                  </a:lnTo>
                  <a:lnTo>
                    <a:pt x="694" y="262"/>
                  </a:lnTo>
                  <a:lnTo>
                    <a:pt x="694" y="260"/>
                  </a:lnTo>
                  <a:lnTo>
                    <a:pt x="694" y="260"/>
                  </a:lnTo>
                  <a:lnTo>
                    <a:pt x="696" y="259"/>
                  </a:lnTo>
                  <a:lnTo>
                    <a:pt x="697" y="257"/>
                  </a:lnTo>
                  <a:lnTo>
                    <a:pt x="696" y="257"/>
                  </a:lnTo>
                  <a:lnTo>
                    <a:pt x="693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7"/>
                  </a:lnTo>
                  <a:lnTo>
                    <a:pt x="690" y="256"/>
                  </a:lnTo>
                  <a:lnTo>
                    <a:pt x="690" y="256"/>
                  </a:lnTo>
                  <a:lnTo>
                    <a:pt x="691" y="254"/>
                  </a:lnTo>
                  <a:lnTo>
                    <a:pt x="691" y="254"/>
                  </a:lnTo>
                  <a:lnTo>
                    <a:pt x="693" y="254"/>
                  </a:lnTo>
                  <a:lnTo>
                    <a:pt x="693" y="252"/>
                  </a:lnTo>
                  <a:lnTo>
                    <a:pt x="691" y="251"/>
                  </a:lnTo>
                  <a:lnTo>
                    <a:pt x="693" y="249"/>
                  </a:lnTo>
                  <a:lnTo>
                    <a:pt x="696" y="248"/>
                  </a:lnTo>
                  <a:lnTo>
                    <a:pt x="697" y="246"/>
                  </a:lnTo>
                  <a:lnTo>
                    <a:pt x="699" y="245"/>
                  </a:lnTo>
                  <a:lnTo>
                    <a:pt x="702" y="241"/>
                  </a:lnTo>
                  <a:lnTo>
                    <a:pt x="702" y="240"/>
                  </a:lnTo>
                  <a:lnTo>
                    <a:pt x="704" y="238"/>
                  </a:lnTo>
                  <a:lnTo>
                    <a:pt x="704" y="238"/>
                  </a:lnTo>
                  <a:lnTo>
                    <a:pt x="702" y="237"/>
                  </a:lnTo>
                  <a:lnTo>
                    <a:pt x="702" y="235"/>
                  </a:lnTo>
                  <a:lnTo>
                    <a:pt x="697" y="233"/>
                  </a:lnTo>
                  <a:lnTo>
                    <a:pt x="697" y="230"/>
                  </a:lnTo>
                  <a:lnTo>
                    <a:pt x="696" y="230"/>
                  </a:lnTo>
                  <a:lnTo>
                    <a:pt x="696" y="232"/>
                  </a:lnTo>
                  <a:lnTo>
                    <a:pt x="696" y="233"/>
                  </a:lnTo>
                  <a:lnTo>
                    <a:pt x="694" y="233"/>
                  </a:lnTo>
                  <a:lnTo>
                    <a:pt x="693" y="232"/>
                  </a:lnTo>
                  <a:lnTo>
                    <a:pt x="688" y="232"/>
                  </a:lnTo>
                  <a:lnTo>
                    <a:pt x="686" y="233"/>
                  </a:lnTo>
                  <a:lnTo>
                    <a:pt x="685" y="235"/>
                  </a:lnTo>
                  <a:lnTo>
                    <a:pt x="683" y="235"/>
                  </a:lnTo>
                  <a:lnTo>
                    <a:pt x="683" y="237"/>
                  </a:lnTo>
                  <a:lnTo>
                    <a:pt x="682" y="237"/>
                  </a:lnTo>
                  <a:lnTo>
                    <a:pt x="677" y="243"/>
                  </a:lnTo>
                  <a:lnTo>
                    <a:pt x="675" y="245"/>
                  </a:lnTo>
                  <a:lnTo>
                    <a:pt x="669" y="248"/>
                  </a:lnTo>
                  <a:lnTo>
                    <a:pt x="664" y="249"/>
                  </a:lnTo>
                  <a:lnTo>
                    <a:pt x="661" y="251"/>
                  </a:lnTo>
                  <a:lnTo>
                    <a:pt x="661" y="252"/>
                  </a:lnTo>
                  <a:lnTo>
                    <a:pt x="660" y="254"/>
                  </a:lnTo>
                  <a:lnTo>
                    <a:pt x="660" y="257"/>
                  </a:lnTo>
                  <a:lnTo>
                    <a:pt x="656" y="260"/>
                  </a:lnTo>
                  <a:lnTo>
                    <a:pt x="656" y="260"/>
                  </a:lnTo>
                  <a:lnTo>
                    <a:pt x="655" y="262"/>
                  </a:lnTo>
                  <a:lnTo>
                    <a:pt x="653" y="262"/>
                  </a:lnTo>
                  <a:lnTo>
                    <a:pt x="652" y="262"/>
                  </a:lnTo>
                  <a:lnTo>
                    <a:pt x="650" y="262"/>
                  </a:lnTo>
                  <a:lnTo>
                    <a:pt x="649" y="262"/>
                  </a:lnTo>
                  <a:lnTo>
                    <a:pt x="645" y="263"/>
                  </a:lnTo>
                  <a:lnTo>
                    <a:pt x="644" y="260"/>
                  </a:lnTo>
                  <a:lnTo>
                    <a:pt x="642" y="260"/>
                  </a:lnTo>
                  <a:lnTo>
                    <a:pt x="639" y="260"/>
                  </a:lnTo>
                  <a:lnTo>
                    <a:pt x="639" y="262"/>
                  </a:lnTo>
                  <a:lnTo>
                    <a:pt x="636" y="267"/>
                  </a:lnTo>
                  <a:lnTo>
                    <a:pt x="634" y="270"/>
                  </a:lnTo>
                  <a:lnTo>
                    <a:pt x="636" y="270"/>
                  </a:lnTo>
                  <a:lnTo>
                    <a:pt x="636" y="274"/>
                  </a:lnTo>
                  <a:lnTo>
                    <a:pt x="637" y="276"/>
                  </a:lnTo>
                  <a:lnTo>
                    <a:pt x="642" y="278"/>
                  </a:lnTo>
                  <a:lnTo>
                    <a:pt x="650" y="279"/>
                  </a:lnTo>
                  <a:lnTo>
                    <a:pt x="652" y="279"/>
                  </a:lnTo>
                  <a:lnTo>
                    <a:pt x="653" y="279"/>
                  </a:lnTo>
                  <a:lnTo>
                    <a:pt x="655" y="281"/>
                  </a:lnTo>
                  <a:lnTo>
                    <a:pt x="656" y="282"/>
                  </a:lnTo>
                  <a:lnTo>
                    <a:pt x="656" y="284"/>
                  </a:lnTo>
                  <a:lnTo>
                    <a:pt x="656" y="284"/>
                  </a:lnTo>
                  <a:lnTo>
                    <a:pt x="656" y="285"/>
                  </a:lnTo>
                  <a:lnTo>
                    <a:pt x="658" y="285"/>
                  </a:lnTo>
                  <a:lnTo>
                    <a:pt x="656" y="287"/>
                  </a:lnTo>
                  <a:lnTo>
                    <a:pt x="656" y="287"/>
                  </a:lnTo>
                  <a:lnTo>
                    <a:pt x="655" y="289"/>
                  </a:lnTo>
                  <a:lnTo>
                    <a:pt x="655" y="292"/>
                  </a:lnTo>
                  <a:lnTo>
                    <a:pt x="656" y="293"/>
                  </a:lnTo>
                  <a:lnTo>
                    <a:pt x="658" y="295"/>
                  </a:lnTo>
                  <a:lnTo>
                    <a:pt x="660" y="295"/>
                  </a:lnTo>
                  <a:lnTo>
                    <a:pt x="663" y="295"/>
                  </a:lnTo>
                  <a:lnTo>
                    <a:pt x="667" y="295"/>
                  </a:lnTo>
                  <a:lnTo>
                    <a:pt x="669" y="293"/>
                  </a:lnTo>
                  <a:lnTo>
                    <a:pt x="669" y="293"/>
                  </a:lnTo>
                  <a:lnTo>
                    <a:pt x="669" y="292"/>
                  </a:lnTo>
                  <a:lnTo>
                    <a:pt x="672" y="289"/>
                  </a:lnTo>
                  <a:lnTo>
                    <a:pt x="675" y="287"/>
                  </a:lnTo>
                  <a:lnTo>
                    <a:pt x="675" y="287"/>
                  </a:lnTo>
                  <a:lnTo>
                    <a:pt x="674" y="285"/>
                  </a:lnTo>
                  <a:lnTo>
                    <a:pt x="675" y="285"/>
                  </a:lnTo>
                  <a:lnTo>
                    <a:pt x="675" y="285"/>
                  </a:lnTo>
                  <a:lnTo>
                    <a:pt x="682" y="284"/>
                  </a:lnTo>
                  <a:lnTo>
                    <a:pt x="686" y="285"/>
                  </a:lnTo>
                  <a:lnTo>
                    <a:pt x="688" y="287"/>
                  </a:lnTo>
                  <a:lnTo>
                    <a:pt x="691" y="289"/>
                  </a:lnTo>
                  <a:lnTo>
                    <a:pt x="693" y="289"/>
                  </a:lnTo>
                  <a:lnTo>
                    <a:pt x="694" y="290"/>
                  </a:lnTo>
                  <a:lnTo>
                    <a:pt x="697" y="290"/>
                  </a:lnTo>
                  <a:lnTo>
                    <a:pt x="699" y="290"/>
                  </a:lnTo>
                  <a:lnTo>
                    <a:pt x="699" y="289"/>
                  </a:lnTo>
                  <a:lnTo>
                    <a:pt x="701" y="289"/>
                  </a:lnTo>
                  <a:lnTo>
                    <a:pt x="701" y="289"/>
                  </a:lnTo>
                  <a:lnTo>
                    <a:pt x="702" y="290"/>
                  </a:lnTo>
                  <a:lnTo>
                    <a:pt x="704" y="290"/>
                  </a:lnTo>
                  <a:lnTo>
                    <a:pt x="707" y="290"/>
                  </a:lnTo>
                  <a:lnTo>
                    <a:pt x="708" y="290"/>
                  </a:lnTo>
                  <a:lnTo>
                    <a:pt x="708" y="290"/>
                  </a:lnTo>
                  <a:lnTo>
                    <a:pt x="708" y="292"/>
                  </a:lnTo>
                  <a:lnTo>
                    <a:pt x="708" y="295"/>
                  </a:lnTo>
                  <a:lnTo>
                    <a:pt x="707" y="295"/>
                  </a:lnTo>
                  <a:lnTo>
                    <a:pt x="705" y="297"/>
                  </a:lnTo>
                  <a:lnTo>
                    <a:pt x="707" y="297"/>
                  </a:lnTo>
                  <a:lnTo>
                    <a:pt x="707" y="298"/>
                  </a:lnTo>
                  <a:lnTo>
                    <a:pt x="707" y="298"/>
                  </a:lnTo>
                  <a:lnTo>
                    <a:pt x="705" y="300"/>
                  </a:lnTo>
                  <a:lnTo>
                    <a:pt x="704" y="300"/>
                  </a:lnTo>
                  <a:lnTo>
                    <a:pt x="704" y="300"/>
                  </a:lnTo>
                  <a:lnTo>
                    <a:pt x="702" y="300"/>
                  </a:lnTo>
                  <a:lnTo>
                    <a:pt x="702" y="300"/>
                  </a:lnTo>
                  <a:lnTo>
                    <a:pt x="702" y="298"/>
                  </a:lnTo>
                  <a:lnTo>
                    <a:pt x="702" y="298"/>
                  </a:lnTo>
                  <a:lnTo>
                    <a:pt x="701" y="298"/>
                  </a:lnTo>
                  <a:lnTo>
                    <a:pt x="699" y="298"/>
                  </a:lnTo>
                  <a:lnTo>
                    <a:pt x="694" y="300"/>
                  </a:lnTo>
                  <a:lnTo>
                    <a:pt x="691" y="301"/>
                  </a:lnTo>
                  <a:lnTo>
                    <a:pt x="686" y="303"/>
                  </a:lnTo>
                  <a:lnTo>
                    <a:pt x="686" y="304"/>
                  </a:lnTo>
                  <a:lnTo>
                    <a:pt x="685" y="304"/>
                  </a:lnTo>
                  <a:lnTo>
                    <a:pt x="683" y="303"/>
                  </a:lnTo>
                  <a:lnTo>
                    <a:pt x="682" y="303"/>
                  </a:lnTo>
                  <a:lnTo>
                    <a:pt x="682" y="304"/>
                  </a:lnTo>
                  <a:lnTo>
                    <a:pt x="683" y="304"/>
                  </a:lnTo>
                  <a:lnTo>
                    <a:pt x="683" y="306"/>
                  </a:lnTo>
                  <a:lnTo>
                    <a:pt x="683" y="306"/>
                  </a:lnTo>
                  <a:lnTo>
                    <a:pt x="683" y="308"/>
                  </a:lnTo>
                  <a:lnTo>
                    <a:pt x="682" y="306"/>
                  </a:lnTo>
                  <a:lnTo>
                    <a:pt x="680" y="308"/>
                  </a:lnTo>
                  <a:lnTo>
                    <a:pt x="680" y="309"/>
                  </a:lnTo>
                  <a:lnTo>
                    <a:pt x="680" y="311"/>
                  </a:lnTo>
                  <a:lnTo>
                    <a:pt x="680" y="312"/>
                  </a:lnTo>
                  <a:lnTo>
                    <a:pt x="678" y="312"/>
                  </a:lnTo>
                  <a:lnTo>
                    <a:pt x="677" y="314"/>
                  </a:lnTo>
                  <a:lnTo>
                    <a:pt x="675" y="312"/>
                  </a:lnTo>
                  <a:lnTo>
                    <a:pt x="675" y="312"/>
                  </a:lnTo>
                  <a:lnTo>
                    <a:pt x="675" y="311"/>
                  </a:lnTo>
                  <a:lnTo>
                    <a:pt x="675" y="311"/>
                  </a:lnTo>
                  <a:lnTo>
                    <a:pt x="674" y="311"/>
                  </a:lnTo>
                  <a:lnTo>
                    <a:pt x="674" y="311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4"/>
                  </a:lnTo>
                  <a:lnTo>
                    <a:pt x="674" y="314"/>
                  </a:lnTo>
                  <a:lnTo>
                    <a:pt x="675" y="314"/>
                  </a:lnTo>
                  <a:lnTo>
                    <a:pt x="674" y="315"/>
                  </a:lnTo>
                  <a:lnTo>
                    <a:pt x="671" y="317"/>
                  </a:lnTo>
                  <a:lnTo>
                    <a:pt x="671" y="317"/>
                  </a:lnTo>
                  <a:lnTo>
                    <a:pt x="671" y="319"/>
                  </a:lnTo>
                  <a:lnTo>
                    <a:pt x="669" y="319"/>
                  </a:lnTo>
                  <a:lnTo>
                    <a:pt x="669" y="320"/>
                  </a:lnTo>
                  <a:lnTo>
                    <a:pt x="667" y="320"/>
                  </a:lnTo>
                  <a:lnTo>
                    <a:pt x="666" y="320"/>
                  </a:lnTo>
                  <a:lnTo>
                    <a:pt x="664" y="323"/>
                  </a:lnTo>
                  <a:lnTo>
                    <a:pt x="664" y="325"/>
                  </a:lnTo>
                  <a:lnTo>
                    <a:pt x="663" y="325"/>
                  </a:lnTo>
                  <a:lnTo>
                    <a:pt x="661" y="328"/>
                  </a:lnTo>
                  <a:lnTo>
                    <a:pt x="660" y="330"/>
                  </a:lnTo>
                  <a:lnTo>
                    <a:pt x="658" y="333"/>
                  </a:lnTo>
                  <a:lnTo>
                    <a:pt x="660" y="334"/>
                  </a:lnTo>
                  <a:lnTo>
                    <a:pt x="661" y="334"/>
                  </a:lnTo>
                  <a:lnTo>
                    <a:pt x="663" y="334"/>
                  </a:lnTo>
                  <a:lnTo>
                    <a:pt x="664" y="337"/>
                  </a:lnTo>
                  <a:lnTo>
                    <a:pt x="667" y="339"/>
                  </a:lnTo>
                  <a:lnTo>
                    <a:pt x="671" y="339"/>
                  </a:lnTo>
                  <a:lnTo>
                    <a:pt x="674" y="341"/>
                  </a:lnTo>
                  <a:lnTo>
                    <a:pt x="674" y="342"/>
                  </a:lnTo>
                  <a:lnTo>
                    <a:pt x="675" y="344"/>
                  </a:lnTo>
                  <a:lnTo>
                    <a:pt x="677" y="349"/>
                  </a:lnTo>
                  <a:lnTo>
                    <a:pt x="677" y="352"/>
                  </a:lnTo>
                  <a:lnTo>
                    <a:pt x="678" y="352"/>
                  </a:lnTo>
                  <a:lnTo>
                    <a:pt x="680" y="355"/>
                  </a:lnTo>
                  <a:lnTo>
                    <a:pt x="682" y="360"/>
                  </a:lnTo>
                  <a:lnTo>
                    <a:pt x="683" y="363"/>
                  </a:lnTo>
                  <a:lnTo>
                    <a:pt x="683" y="366"/>
                  </a:lnTo>
                  <a:lnTo>
                    <a:pt x="683" y="366"/>
                  </a:lnTo>
                  <a:lnTo>
                    <a:pt x="683" y="367"/>
                  </a:lnTo>
                  <a:lnTo>
                    <a:pt x="685" y="369"/>
                  </a:lnTo>
                  <a:lnTo>
                    <a:pt x="690" y="372"/>
                  </a:lnTo>
                  <a:lnTo>
                    <a:pt x="690" y="372"/>
                  </a:lnTo>
                  <a:lnTo>
                    <a:pt x="691" y="372"/>
                  </a:lnTo>
                  <a:lnTo>
                    <a:pt x="691" y="375"/>
                  </a:lnTo>
                  <a:lnTo>
                    <a:pt x="691" y="377"/>
                  </a:lnTo>
                  <a:lnTo>
                    <a:pt x="693" y="377"/>
                  </a:lnTo>
                  <a:lnTo>
                    <a:pt x="694" y="378"/>
                  </a:lnTo>
                  <a:lnTo>
                    <a:pt x="696" y="378"/>
                  </a:lnTo>
                  <a:lnTo>
                    <a:pt x="697" y="380"/>
                  </a:lnTo>
                  <a:lnTo>
                    <a:pt x="697" y="382"/>
                  </a:lnTo>
                  <a:lnTo>
                    <a:pt x="697" y="383"/>
                  </a:lnTo>
                  <a:lnTo>
                    <a:pt x="696" y="383"/>
                  </a:lnTo>
                  <a:lnTo>
                    <a:pt x="694" y="383"/>
                  </a:lnTo>
                  <a:lnTo>
                    <a:pt x="690" y="382"/>
                  </a:lnTo>
                  <a:lnTo>
                    <a:pt x="690" y="382"/>
                  </a:lnTo>
                  <a:lnTo>
                    <a:pt x="686" y="382"/>
                  </a:lnTo>
                  <a:lnTo>
                    <a:pt x="685" y="380"/>
                  </a:lnTo>
                  <a:lnTo>
                    <a:pt x="682" y="378"/>
                  </a:lnTo>
                  <a:lnTo>
                    <a:pt x="680" y="377"/>
                  </a:lnTo>
                  <a:lnTo>
                    <a:pt x="678" y="377"/>
                  </a:lnTo>
                  <a:lnTo>
                    <a:pt x="674" y="380"/>
                  </a:lnTo>
                  <a:lnTo>
                    <a:pt x="672" y="378"/>
                  </a:lnTo>
                  <a:lnTo>
                    <a:pt x="672" y="380"/>
                  </a:lnTo>
                  <a:lnTo>
                    <a:pt x="671" y="380"/>
                  </a:lnTo>
                  <a:lnTo>
                    <a:pt x="674" y="380"/>
                  </a:lnTo>
                  <a:lnTo>
                    <a:pt x="675" y="380"/>
                  </a:lnTo>
                  <a:lnTo>
                    <a:pt x="677" y="378"/>
                  </a:lnTo>
                  <a:lnTo>
                    <a:pt x="680" y="378"/>
                  </a:lnTo>
                  <a:lnTo>
                    <a:pt x="682" y="380"/>
                  </a:lnTo>
                  <a:lnTo>
                    <a:pt x="682" y="382"/>
                  </a:lnTo>
                  <a:lnTo>
                    <a:pt x="685" y="383"/>
                  </a:lnTo>
                  <a:lnTo>
                    <a:pt x="686" y="383"/>
                  </a:lnTo>
                  <a:lnTo>
                    <a:pt x="688" y="385"/>
                  </a:lnTo>
                  <a:lnTo>
                    <a:pt x="690" y="386"/>
                  </a:lnTo>
                  <a:lnTo>
                    <a:pt x="694" y="389"/>
                  </a:lnTo>
                  <a:lnTo>
                    <a:pt x="696" y="393"/>
                  </a:lnTo>
                  <a:lnTo>
                    <a:pt x="697" y="394"/>
                  </a:lnTo>
                  <a:lnTo>
                    <a:pt x="697" y="396"/>
                  </a:lnTo>
                  <a:lnTo>
                    <a:pt x="696" y="397"/>
                  </a:lnTo>
                  <a:lnTo>
                    <a:pt x="694" y="397"/>
                  </a:lnTo>
                  <a:lnTo>
                    <a:pt x="693" y="397"/>
                  </a:lnTo>
                  <a:lnTo>
                    <a:pt x="691" y="397"/>
                  </a:lnTo>
                  <a:lnTo>
                    <a:pt x="690" y="399"/>
                  </a:lnTo>
                  <a:lnTo>
                    <a:pt x="685" y="402"/>
                  </a:lnTo>
                  <a:lnTo>
                    <a:pt x="685" y="404"/>
                  </a:lnTo>
                  <a:lnTo>
                    <a:pt x="683" y="404"/>
                  </a:lnTo>
                  <a:lnTo>
                    <a:pt x="682" y="405"/>
                  </a:lnTo>
                  <a:lnTo>
                    <a:pt x="680" y="404"/>
                  </a:lnTo>
                  <a:lnTo>
                    <a:pt x="677" y="404"/>
                  </a:lnTo>
                  <a:lnTo>
                    <a:pt x="674" y="405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4" y="407"/>
                  </a:lnTo>
                  <a:lnTo>
                    <a:pt x="675" y="407"/>
                  </a:lnTo>
                  <a:lnTo>
                    <a:pt x="677" y="405"/>
                  </a:lnTo>
                  <a:lnTo>
                    <a:pt x="680" y="408"/>
                  </a:lnTo>
                  <a:lnTo>
                    <a:pt x="683" y="408"/>
                  </a:lnTo>
                  <a:lnTo>
                    <a:pt x="688" y="405"/>
                  </a:lnTo>
                  <a:lnTo>
                    <a:pt x="688" y="405"/>
                  </a:lnTo>
                  <a:lnTo>
                    <a:pt x="690" y="405"/>
                  </a:lnTo>
                  <a:lnTo>
                    <a:pt x="691" y="407"/>
                  </a:lnTo>
                  <a:lnTo>
                    <a:pt x="694" y="410"/>
                  </a:lnTo>
                  <a:lnTo>
                    <a:pt x="697" y="412"/>
                  </a:lnTo>
                  <a:lnTo>
                    <a:pt x="699" y="412"/>
                  </a:lnTo>
                  <a:lnTo>
                    <a:pt x="699" y="412"/>
                  </a:lnTo>
                  <a:lnTo>
                    <a:pt x="701" y="413"/>
                  </a:lnTo>
                  <a:lnTo>
                    <a:pt x="697" y="413"/>
                  </a:lnTo>
                  <a:lnTo>
                    <a:pt x="694" y="416"/>
                  </a:lnTo>
                  <a:lnTo>
                    <a:pt x="693" y="418"/>
                  </a:lnTo>
                  <a:lnTo>
                    <a:pt x="693" y="418"/>
                  </a:lnTo>
                  <a:lnTo>
                    <a:pt x="694" y="418"/>
                  </a:lnTo>
                  <a:lnTo>
                    <a:pt x="697" y="416"/>
                  </a:lnTo>
                  <a:lnTo>
                    <a:pt x="697" y="416"/>
                  </a:lnTo>
                  <a:lnTo>
                    <a:pt x="699" y="416"/>
                  </a:lnTo>
                  <a:lnTo>
                    <a:pt x="699" y="418"/>
                  </a:lnTo>
                  <a:lnTo>
                    <a:pt x="697" y="424"/>
                  </a:lnTo>
                  <a:lnTo>
                    <a:pt x="697" y="424"/>
                  </a:lnTo>
                  <a:lnTo>
                    <a:pt x="696" y="423"/>
                  </a:lnTo>
                  <a:lnTo>
                    <a:pt x="696" y="423"/>
                  </a:lnTo>
                  <a:lnTo>
                    <a:pt x="694" y="423"/>
                  </a:lnTo>
                  <a:lnTo>
                    <a:pt x="693" y="423"/>
                  </a:lnTo>
                  <a:lnTo>
                    <a:pt x="693" y="423"/>
                  </a:lnTo>
                  <a:lnTo>
                    <a:pt x="691" y="424"/>
                  </a:lnTo>
                  <a:lnTo>
                    <a:pt x="693" y="424"/>
                  </a:lnTo>
                  <a:lnTo>
                    <a:pt x="694" y="426"/>
                  </a:lnTo>
                  <a:lnTo>
                    <a:pt x="694" y="427"/>
                  </a:lnTo>
                  <a:lnTo>
                    <a:pt x="694" y="427"/>
                  </a:lnTo>
                  <a:lnTo>
                    <a:pt x="693" y="427"/>
                  </a:lnTo>
                  <a:lnTo>
                    <a:pt x="694" y="429"/>
                  </a:lnTo>
                  <a:lnTo>
                    <a:pt x="694" y="430"/>
                  </a:lnTo>
                  <a:lnTo>
                    <a:pt x="693" y="430"/>
                  </a:lnTo>
                  <a:lnTo>
                    <a:pt x="693" y="430"/>
                  </a:lnTo>
                  <a:lnTo>
                    <a:pt x="691" y="432"/>
                  </a:lnTo>
                  <a:lnTo>
                    <a:pt x="693" y="434"/>
                  </a:lnTo>
                  <a:lnTo>
                    <a:pt x="694" y="437"/>
                  </a:lnTo>
                  <a:lnTo>
                    <a:pt x="694" y="437"/>
                  </a:lnTo>
                  <a:lnTo>
                    <a:pt x="693" y="437"/>
                  </a:lnTo>
                  <a:lnTo>
                    <a:pt x="690" y="438"/>
                  </a:lnTo>
                  <a:lnTo>
                    <a:pt x="690" y="438"/>
                  </a:lnTo>
                  <a:lnTo>
                    <a:pt x="688" y="437"/>
                  </a:lnTo>
                  <a:lnTo>
                    <a:pt x="686" y="437"/>
                  </a:lnTo>
                  <a:lnTo>
                    <a:pt x="686" y="437"/>
                  </a:lnTo>
                  <a:lnTo>
                    <a:pt x="685" y="440"/>
                  </a:lnTo>
                  <a:lnTo>
                    <a:pt x="685" y="441"/>
                  </a:lnTo>
                  <a:lnTo>
                    <a:pt x="683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2" y="441"/>
                  </a:lnTo>
                  <a:lnTo>
                    <a:pt x="683" y="443"/>
                  </a:lnTo>
                  <a:lnTo>
                    <a:pt x="683" y="443"/>
                  </a:lnTo>
                  <a:lnTo>
                    <a:pt x="680" y="446"/>
                  </a:lnTo>
                  <a:lnTo>
                    <a:pt x="680" y="446"/>
                  </a:lnTo>
                  <a:lnTo>
                    <a:pt x="680" y="448"/>
                  </a:lnTo>
                  <a:lnTo>
                    <a:pt x="678" y="448"/>
                  </a:lnTo>
                  <a:lnTo>
                    <a:pt x="680" y="449"/>
                  </a:lnTo>
                  <a:lnTo>
                    <a:pt x="678" y="451"/>
                  </a:lnTo>
                  <a:lnTo>
                    <a:pt x="678" y="452"/>
                  </a:lnTo>
                  <a:lnTo>
                    <a:pt x="677" y="452"/>
                  </a:lnTo>
                  <a:lnTo>
                    <a:pt x="675" y="454"/>
                  </a:lnTo>
                  <a:lnTo>
                    <a:pt x="674" y="456"/>
                  </a:lnTo>
                  <a:lnTo>
                    <a:pt x="672" y="459"/>
                  </a:lnTo>
                  <a:lnTo>
                    <a:pt x="672" y="460"/>
                  </a:lnTo>
                  <a:lnTo>
                    <a:pt x="672" y="462"/>
                  </a:lnTo>
                  <a:lnTo>
                    <a:pt x="671" y="464"/>
                  </a:lnTo>
                  <a:lnTo>
                    <a:pt x="671" y="464"/>
                  </a:lnTo>
                  <a:lnTo>
                    <a:pt x="669" y="464"/>
                  </a:lnTo>
                  <a:lnTo>
                    <a:pt x="669" y="462"/>
                  </a:lnTo>
                  <a:lnTo>
                    <a:pt x="667" y="462"/>
                  </a:lnTo>
                  <a:lnTo>
                    <a:pt x="667" y="462"/>
                  </a:lnTo>
                  <a:lnTo>
                    <a:pt x="667" y="460"/>
                  </a:lnTo>
                  <a:lnTo>
                    <a:pt x="667" y="459"/>
                  </a:lnTo>
                  <a:lnTo>
                    <a:pt x="667" y="460"/>
                  </a:lnTo>
                  <a:lnTo>
                    <a:pt x="667" y="460"/>
                  </a:lnTo>
                  <a:lnTo>
                    <a:pt x="666" y="462"/>
                  </a:lnTo>
                  <a:lnTo>
                    <a:pt x="666" y="460"/>
                  </a:lnTo>
                  <a:lnTo>
                    <a:pt x="664" y="460"/>
                  </a:lnTo>
                  <a:lnTo>
                    <a:pt x="664" y="462"/>
                  </a:lnTo>
                  <a:lnTo>
                    <a:pt x="664" y="462"/>
                  </a:lnTo>
                  <a:lnTo>
                    <a:pt x="666" y="464"/>
                  </a:lnTo>
                  <a:lnTo>
                    <a:pt x="666" y="464"/>
                  </a:lnTo>
                  <a:lnTo>
                    <a:pt x="667" y="464"/>
                  </a:lnTo>
                  <a:lnTo>
                    <a:pt x="667" y="465"/>
                  </a:lnTo>
                  <a:lnTo>
                    <a:pt x="667" y="467"/>
                  </a:lnTo>
                  <a:lnTo>
                    <a:pt x="669" y="467"/>
                  </a:lnTo>
                  <a:lnTo>
                    <a:pt x="669" y="468"/>
                  </a:lnTo>
                  <a:lnTo>
                    <a:pt x="667" y="468"/>
                  </a:lnTo>
                  <a:lnTo>
                    <a:pt x="666" y="468"/>
                  </a:lnTo>
                  <a:lnTo>
                    <a:pt x="664" y="471"/>
                  </a:lnTo>
                  <a:lnTo>
                    <a:pt x="663" y="471"/>
                  </a:lnTo>
                  <a:lnTo>
                    <a:pt x="661" y="471"/>
                  </a:lnTo>
                  <a:lnTo>
                    <a:pt x="661" y="471"/>
                  </a:lnTo>
                  <a:lnTo>
                    <a:pt x="660" y="471"/>
                  </a:lnTo>
                  <a:lnTo>
                    <a:pt x="658" y="471"/>
                  </a:lnTo>
                  <a:lnTo>
                    <a:pt x="660" y="473"/>
                  </a:lnTo>
                  <a:lnTo>
                    <a:pt x="661" y="473"/>
                  </a:lnTo>
                  <a:lnTo>
                    <a:pt x="663" y="473"/>
                  </a:lnTo>
                  <a:lnTo>
                    <a:pt x="663" y="473"/>
                  </a:lnTo>
                  <a:lnTo>
                    <a:pt x="664" y="473"/>
                  </a:lnTo>
                  <a:lnTo>
                    <a:pt x="666" y="475"/>
                  </a:lnTo>
                  <a:lnTo>
                    <a:pt x="664" y="475"/>
                  </a:lnTo>
                  <a:lnTo>
                    <a:pt x="664" y="478"/>
                  </a:lnTo>
                  <a:lnTo>
                    <a:pt x="664" y="479"/>
                  </a:lnTo>
                  <a:lnTo>
                    <a:pt x="664" y="481"/>
                  </a:lnTo>
                  <a:lnTo>
                    <a:pt x="664" y="482"/>
                  </a:lnTo>
                  <a:lnTo>
                    <a:pt x="664" y="482"/>
                  </a:lnTo>
                  <a:lnTo>
                    <a:pt x="663" y="482"/>
                  </a:lnTo>
                  <a:lnTo>
                    <a:pt x="663" y="481"/>
                  </a:lnTo>
                  <a:lnTo>
                    <a:pt x="661" y="481"/>
                  </a:lnTo>
                  <a:lnTo>
                    <a:pt x="660" y="481"/>
                  </a:lnTo>
                  <a:lnTo>
                    <a:pt x="658" y="481"/>
                  </a:lnTo>
                  <a:lnTo>
                    <a:pt x="658" y="481"/>
                  </a:lnTo>
                  <a:lnTo>
                    <a:pt x="658" y="482"/>
                  </a:lnTo>
                  <a:lnTo>
                    <a:pt x="660" y="484"/>
                  </a:lnTo>
                  <a:lnTo>
                    <a:pt x="660" y="484"/>
                  </a:lnTo>
                  <a:lnTo>
                    <a:pt x="660" y="486"/>
                  </a:lnTo>
                  <a:lnTo>
                    <a:pt x="656" y="484"/>
                  </a:lnTo>
                  <a:lnTo>
                    <a:pt x="656" y="484"/>
                  </a:lnTo>
                  <a:lnTo>
                    <a:pt x="655" y="486"/>
                  </a:lnTo>
                  <a:lnTo>
                    <a:pt x="655" y="487"/>
                  </a:lnTo>
                  <a:lnTo>
                    <a:pt x="655" y="489"/>
                  </a:lnTo>
                  <a:lnTo>
                    <a:pt x="653" y="489"/>
                  </a:lnTo>
                  <a:lnTo>
                    <a:pt x="652" y="490"/>
                  </a:lnTo>
                  <a:lnTo>
                    <a:pt x="650" y="490"/>
                  </a:lnTo>
                  <a:lnTo>
                    <a:pt x="650" y="490"/>
                  </a:lnTo>
                  <a:lnTo>
                    <a:pt x="652" y="492"/>
                  </a:lnTo>
                  <a:lnTo>
                    <a:pt x="652" y="492"/>
                  </a:lnTo>
                  <a:lnTo>
                    <a:pt x="652" y="493"/>
                  </a:lnTo>
                  <a:lnTo>
                    <a:pt x="650" y="495"/>
                  </a:lnTo>
                  <a:lnTo>
                    <a:pt x="647" y="493"/>
                  </a:lnTo>
                  <a:lnTo>
                    <a:pt x="645" y="495"/>
                  </a:lnTo>
                  <a:lnTo>
                    <a:pt x="644" y="493"/>
                  </a:lnTo>
                  <a:lnTo>
                    <a:pt x="642" y="493"/>
                  </a:lnTo>
                  <a:lnTo>
                    <a:pt x="642" y="495"/>
                  </a:lnTo>
                  <a:lnTo>
                    <a:pt x="642" y="497"/>
                  </a:lnTo>
                  <a:lnTo>
                    <a:pt x="641" y="497"/>
                  </a:lnTo>
                  <a:lnTo>
                    <a:pt x="641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39" y="497"/>
                  </a:lnTo>
                  <a:lnTo>
                    <a:pt x="642" y="498"/>
                  </a:lnTo>
                  <a:lnTo>
                    <a:pt x="642" y="498"/>
                  </a:lnTo>
                  <a:lnTo>
                    <a:pt x="642" y="500"/>
                  </a:lnTo>
                  <a:lnTo>
                    <a:pt x="641" y="501"/>
                  </a:lnTo>
                  <a:lnTo>
                    <a:pt x="639" y="503"/>
                  </a:lnTo>
                  <a:lnTo>
                    <a:pt x="637" y="503"/>
                  </a:lnTo>
                  <a:lnTo>
                    <a:pt x="637" y="504"/>
                  </a:lnTo>
                  <a:lnTo>
                    <a:pt x="636" y="506"/>
                  </a:lnTo>
                  <a:lnTo>
                    <a:pt x="636" y="506"/>
                  </a:lnTo>
                  <a:lnTo>
                    <a:pt x="634" y="506"/>
                  </a:lnTo>
                  <a:lnTo>
                    <a:pt x="633" y="506"/>
                  </a:lnTo>
                  <a:lnTo>
                    <a:pt x="634" y="506"/>
                  </a:lnTo>
                  <a:lnTo>
                    <a:pt x="634" y="508"/>
                  </a:lnTo>
                  <a:lnTo>
                    <a:pt x="633" y="508"/>
                  </a:lnTo>
                  <a:lnTo>
                    <a:pt x="633" y="509"/>
                  </a:lnTo>
                  <a:lnTo>
                    <a:pt x="633" y="508"/>
                  </a:lnTo>
                  <a:lnTo>
                    <a:pt x="631" y="508"/>
                  </a:lnTo>
                  <a:lnTo>
                    <a:pt x="631" y="508"/>
                  </a:lnTo>
                  <a:lnTo>
                    <a:pt x="630" y="508"/>
                  </a:lnTo>
                  <a:lnTo>
                    <a:pt x="630" y="509"/>
                  </a:lnTo>
                  <a:lnTo>
                    <a:pt x="628" y="509"/>
                  </a:lnTo>
                  <a:lnTo>
                    <a:pt x="628" y="508"/>
                  </a:lnTo>
                  <a:lnTo>
                    <a:pt x="626" y="508"/>
                  </a:lnTo>
                  <a:lnTo>
                    <a:pt x="625" y="511"/>
                  </a:lnTo>
                  <a:lnTo>
                    <a:pt x="623" y="512"/>
                  </a:lnTo>
                  <a:lnTo>
                    <a:pt x="623" y="512"/>
                  </a:lnTo>
                  <a:lnTo>
                    <a:pt x="622" y="512"/>
                  </a:lnTo>
                  <a:lnTo>
                    <a:pt x="622" y="514"/>
                  </a:lnTo>
                  <a:lnTo>
                    <a:pt x="623" y="514"/>
                  </a:lnTo>
                  <a:lnTo>
                    <a:pt x="622" y="516"/>
                  </a:lnTo>
                  <a:lnTo>
                    <a:pt x="622" y="516"/>
                  </a:lnTo>
                  <a:lnTo>
                    <a:pt x="620" y="516"/>
                  </a:lnTo>
                  <a:lnTo>
                    <a:pt x="620" y="519"/>
                  </a:lnTo>
                  <a:lnTo>
                    <a:pt x="620" y="519"/>
                  </a:lnTo>
                  <a:lnTo>
                    <a:pt x="617" y="519"/>
                  </a:lnTo>
                  <a:lnTo>
                    <a:pt x="617" y="519"/>
                  </a:lnTo>
                  <a:lnTo>
                    <a:pt x="615" y="519"/>
                  </a:lnTo>
                  <a:lnTo>
                    <a:pt x="615" y="520"/>
                  </a:lnTo>
                  <a:lnTo>
                    <a:pt x="615" y="520"/>
                  </a:lnTo>
                  <a:lnTo>
                    <a:pt x="614" y="520"/>
                  </a:lnTo>
                  <a:lnTo>
                    <a:pt x="611" y="522"/>
                  </a:lnTo>
                  <a:lnTo>
                    <a:pt x="609" y="522"/>
                  </a:lnTo>
                  <a:lnTo>
                    <a:pt x="608" y="520"/>
                  </a:lnTo>
                  <a:lnTo>
                    <a:pt x="606" y="522"/>
                  </a:lnTo>
                  <a:lnTo>
                    <a:pt x="606" y="522"/>
                  </a:lnTo>
                  <a:lnTo>
                    <a:pt x="606" y="523"/>
                  </a:lnTo>
                  <a:lnTo>
                    <a:pt x="604" y="523"/>
                  </a:lnTo>
                  <a:lnTo>
                    <a:pt x="603" y="522"/>
                  </a:lnTo>
                  <a:lnTo>
                    <a:pt x="601" y="522"/>
                  </a:lnTo>
                  <a:lnTo>
                    <a:pt x="600" y="522"/>
                  </a:lnTo>
                  <a:lnTo>
                    <a:pt x="598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6" y="523"/>
                  </a:lnTo>
                  <a:lnTo>
                    <a:pt x="595" y="523"/>
                  </a:lnTo>
                  <a:lnTo>
                    <a:pt x="593" y="522"/>
                  </a:lnTo>
                  <a:lnTo>
                    <a:pt x="593" y="522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3"/>
                  </a:lnTo>
                  <a:lnTo>
                    <a:pt x="592" y="525"/>
                  </a:lnTo>
                  <a:lnTo>
                    <a:pt x="590" y="525"/>
                  </a:lnTo>
                  <a:lnTo>
                    <a:pt x="590" y="525"/>
                  </a:lnTo>
                  <a:lnTo>
                    <a:pt x="589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7" y="525"/>
                  </a:lnTo>
                  <a:lnTo>
                    <a:pt x="585" y="525"/>
                  </a:lnTo>
                  <a:lnTo>
                    <a:pt x="585" y="525"/>
                  </a:lnTo>
                  <a:lnTo>
                    <a:pt x="584" y="525"/>
                  </a:lnTo>
                  <a:lnTo>
                    <a:pt x="584" y="525"/>
                  </a:lnTo>
                  <a:lnTo>
                    <a:pt x="584" y="527"/>
                  </a:lnTo>
                  <a:lnTo>
                    <a:pt x="582" y="525"/>
                  </a:lnTo>
                  <a:lnTo>
                    <a:pt x="581" y="525"/>
                  </a:lnTo>
                  <a:lnTo>
                    <a:pt x="581" y="522"/>
                  </a:lnTo>
                  <a:lnTo>
                    <a:pt x="579" y="522"/>
                  </a:lnTo>
                  <a:lnTo>
                    <a:pt x="578" y="520"/>
                  </a:lnTo>
                  <a:lnTo>
                    <a:pt x="578" y="519"/>
                  </a:lnTo>
                  <a:lnTo>
                    <a:pt x="578" y="519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8" y="517"/>
                  </a:lnTo>
                  <a:lnTo>
                    <a:pt x="576" y="517"/>
                  </a:lnTo>
                  <a:lnTo>
                    <a:pt x="576" y="519"/>
                  </a:lnTo>
                  <a:lnTo>
                    <a:pt x="576" y="519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4" y="520"/>
                  </a:lnTo>
                  <a:lnTo>
                    <a:pt x="576" y="522"/>
                  </a:lnTo>
                  <a:lnTo>
                    <a:pt x="576" y="522"/>
                  </a:lnTo>
                  <a:lnTo>
                    <a:pt x="576" y="523"/>
                  </a:lnTo>
                  <a:lnTo>
                    <a:pt x="578" y="525"/>
                  </a:lnTo>
                  <a:lnTo>
                    <a:pt x="578" y="528"/>
                  </a:lnTo>
                  <a:lnTo>
                    <a:pt x="578" y="528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8" y="530"/>
                  </a:lnTo>
                  <a:lnTo>
                    <a:pt x="576" y="530"/>
                  </a:lnTo>
                  <a:lnTo>
                    <a:pt x="576" y="530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6" y="531"/>
                  </a:lnTo>
                  <a:lnTo>
                    <a:pt x="574" y="531"/>
                  </a:lnTo>
                  <a:lnTo>
                    <a:pt x="574" y="531"/>
                  </a:lnTo>
                  <a:lnTo>
                    <a:pt x="573" y="533"/>
                  </a:lnTo>
                  <a:lnTo>
                    <a:pt x="571" y="533"/>
                  </a:lnTo>
                  <a:lnTo>
                    <a:pt x="571" y="530"/>
                  </a:lnTo>
                  <a:lnTo>
                    <a:pt x="570" y="531"/>
                  </a:lnTo>
                  <a:lnTo>
                    <a:pt x="570" y="534"/>
                  </a:lnTo>
                  <a:lnTo>
                    <a:pt x="568" y="534"/>
                  </a:lnTo>
                  <a:lnTo>
                    <a:pt x="568" y="536"/>
                  </a:lnTo>
                  <a:lnTo>
                    <a:pt x="567" y="534"/>
                  </a:lnTo>
                  <a:lnTo>
                    <a:pt x="565" y="534"/>
                  </a:lnTo>
                  <a:lnTo>
                    <a:pt x="565" y="536"/>
                  </a:lnTo>
                  <a:lnTo>
                    <a:pt x="563" y="536"/>
                  </a:lnTo>
                  <a:lnTo>
                    <a:pt x="563" y="538"/>
                  </a:lnTo>
                  <a:lnTo>
                    <a:pt x="562" y="536"/>
                  </a:lnTo>
                  <a:lnTo>
                    <a:pt x="560" y="536"/>
                  </a:lnTo>
                  <a:lnTo>
                    <a:pt x="562" y="534"/>
                  </a:lnTo>
                  <a:lnTo>
                    <a:pt x="562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4"/>
                  </a:lnTo>
                  <a:lnTo>
                    <a:pt x="560" y="536"/>
                  </a:lnTo>
                  <a:lnTo>
                    <a:pt x="560" y="538"/>
                  </a:lnTo>
                  <a:lnTo>
                    <a:pt x="559" y="538"/>
                  </a:lnTo>
                  <a:lnTo>
                    <a:pt x="557" y="538"/>
                  </a:lnTo>
                  <a:lnTo>
                    <a:pt x="557" y="536"/>
                  </a:lnTo>
                  <a:lnTo>
                    <a:pt x="555" y="536"/>
                  </a:lnTo>
                  <a:lnTo>
                    <a:pt x="554" y="536"/>
                  </a:lnTo>
                  <a:lnTo>
                    <a:pt x="554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2" y="538"/>
                  </a:lnTo>
                  <a:lnTo>
                    <a:pt x="551" y="539"/>
                  </a:lnTo>
                  <a:lnTo>
                    <a:pt x="551" y="539"/>
                  </a:lnTo>
                  <a:lnTo>
                    <a:pt x="549" y="541"/>
                  </a:lnTo>
                  <a:lnTo>
                    <a:pt x="546" y="541"/>
                  </a:lnTo>
                  <a:lnTo>
                    <a:pt x="544" y="541"/>
                  </a:lnTo>
                  <a:lnTo>
                    <a:pt x="543" y="541"/>
                  </a:lnTo>
                  <a:lnTo>
                    <a:pt x="543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1" y="541"/>
                  </a:lnTo>
                  <a:lnTo>
                    <a:pt x="540" y="542"/>
                  </a:lnTo>
                  <a:lnTo>
                    <a:pt x="538" y="542"/>
                  </a:lnTo>
                  <a:lnTo>
                    <a:pt x="537" y="542"/>
                  </a:lnTo>
                  <a:lnTo>
                    <a:pt x="535" y="544"/>
                  </a:lnTo>
                  <a:lnTo>
                    <a:pt x="533" y="545"/>
                  </a:lnTo>
                  <a:lnTo>
                    <a:pt x="533" y="545"/>
                  </a:lnTo>
                  <a:lnTo>
                    <a:pt x="532" y="545"/>
                  </a:lnTo>
                  <a:lnTo>
                    <a:pt x="532" y="544"/>
                  </a:lnTo>
                  <a:lnTo>
                    <a:pt x="532" y="544"/>
                  </a:lnTo>
                  <a:lnTo>
                    <a:pt x="532" y="545"/>
                  </a:lnTo>
                  <a:lnTo>
                    <a:pt x="532" y="545"/>
                  </a:lnTo>
                  <a:lnTo>
                    <a:pt x="530" y="547"/>
                  </a:lnTo>
                  <a:lnTo>
                    <a:pt x="529" y="549"/>
                  </a:lnTo>
                  <a:lnTo>
                    <a:pt x="529" y="549"/>
                  </a:lnTo>
                  <a:lnTo>
                    <a:pt x="529" y="550"/>
                  </a:lnTo>
                  <a:lnTo>
                    <a:pt x="532" y="550"/>
                  </a:lnTo>
                  <a:lnTo>
                    <a:pt x="532" y="552"/>
                  </a:lnTo>
                  <a:lnTo>
                    <a:pt x="532" y="552"/>
                  </a:lnTo>
                  <a:lnTo>
                    <a:pt x="530" y="553"/>
                  </a:lnTo>
                  <a:lnTo>
                    <a:pt x="530" y="553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3" y="556"/>
                  </a:lnTo>
                  <a:lnTo>
                    <a:pt x="532" y="558"/>
                  </a:lnTo>
                  <a:lnTo>
                    <a:pt x="530" y="560"/>
                  </a:lnTo>
                  <a:lnTo>
                    <a:pt x="527" y="560"/>
                  </a:lnTo>
                  <a:lnTo>
                    <a:pt x="526" y="560"/>
                  </a:lnTo>
                  <a:lnTo>
                    <a:pt x="524" y="558"/>
                  </a:lnTo>
                  <a:lnTo>
                    <a:pt x="524" y="558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6" y="556"/>
                  </a:lnTo>
                  <a:lnTo>
                    <a:pt x="526" y="556"/>
                  </a:lnTo>
                  <a:lnTo>
                    <a:pt x="524" y="556"/>
                  </a:lnTo>
                  <a:lnTo>
                    <a:pt x="522" y="555"/>
                  </a:lnTo>
                  <a:lnTo>
                    <a:pt x="522" y="553"/>
                  </a:lnTo>
                  <a:lnTo>
                    <a:pt x="522" y="552"/>
                  </a:lnTo>
                  <a:lnTo>
                    <a:pt x="522" y="550"/>
                  </a:lnTo>
                  <a:lnTo>
                    <a:pt x="521" y="550"/>
                  </a:lnTo>
                  <a:lnTo>
                    <a:pt x="521" y="550"/>
                  </a:lnTo>
                  <a:lnTo>
                    <a:pt x="522" y="547"/>
                  </a:lnTo>
                  <a:lnTo>
                    <a:pt x="521" y="547"/>
                  </a:lnTo>
                  <a:lnTo>
                    <a:pt x="522" y="545"/>
                  </a:lnTo>
                  <a:lnTo>
                    <a:pt x="522" y="544"/>
                  </a:lnTo>
                  <a:lnTo>
                    <a:pt x="526" y="542"/>
                  </a:lnTo>
                  <a:lnTo>
                    <a:pt x="526" y="541"/>
                  </a:lnTo>
                  <a:lnTo>
                    <a:pt x="524" y="541"/>
                  </a:lnTo>
                  <a:lnTo>
                    <a:pt x="522" y="541"/>
                  </a:lnTo>
                  <a:lnTo>
                    <a:pt x="522" y="541"/>
                  </a:lnTo>
                  <a:lnTo>
                    <a:pt x="521" y="541"/>
                  </a:lnTo>
                  <a:lnTo>
                    <a:pt x="521" y="539"/>
                  </a:lnTo>
                  <a:lnTo>
                    <a:pt x="519" y="538"/>
                  </a:lnTo>
                  <a:lnTo>
                    <a:pt x="519" y="538"/>
                  </a:lnTo>
                  <a:lnTo>
                    <a:pt x="519" y="541"/>
                  </a:lnTo>
                  <a:lnTo>
                    <a:pt x="518" y="541"/>
                  </a:lnTo>
                  <a:lnTo>
                    <a:pt x="516" y="542"/>
                  </a:lnTo>
                  <a:lnTo>
                    <a:pt x="514" y="542"/>
                  </a:lnTo>
                  <a:lnTo>
                    <a:pt x="513" y="542"/>
                  </a:lnTo>
                  <a:lnTo>
                    <a:pt x="513" y="542"/>
                  </a:lnTo>
                  <a:lnTo>
                    <a:pt x="513" y="541"/>
                  </a:lnTo>
                  <a:lnTo>
                    <a:pt x="513" y="541"/>
                  </a:lnTo>
                  <a:lnTo>
                    <a:pt x="513" y="539"/>
                  </a:lnTo>
                  <a:lnTo>
                    <a:pt x="511" y="539"/>
                  </a:lnTo>
                  <a:lnTo>
                    <a:pt x="510" y="539"/>
                  </a:lnTo>
                  <a:lnTo>
                    <a:pt x="510" y="539"/>
                  </a:lnTo>
                  <a:lnTo>
                    <a:pt x="508" y="539"/>
                  </a:lnTo>
                  <a:lnTo>
                    <a:pt x="508" y="539"/>
                  </a:lnTo>
                  <a:lnTo>
                    <a:pt x="507" y="538"/>
                  </a:lnTo>
                  <a:lnTo>
                    <a:pt x="507" y="538"/>
                  </a:lnTo>
                  <a:lnTo>
                    <a:pt x="505" y="536"/>
                  </a:lnTo>
                  <a:lnTo>
                    <a:pt x="507" y="536"/>
                  </a:lnTo>
                  <a:lnTo>
                    <a:pt x="505" y="534"/>
                  </a:lnTo>
                  <a:lnTo>
                    <a:pt x="503" y="534"/>
                  </a:lnTo>
                  <a:lnTo>
                    <a:pt x="503" y="536"/>
                  </a:lnTo>
                  <a:lnTo>
                    <a:pt x="503" y="538"/>
                  </a:lnTo>
                  <a:lnTo>
                    <a:pt x="505" y="539"/>
                  </a:lnTo>
                  <a:lnTo>
                    <a:pt x="505" y="539"/>
                  </a:lnTo>
                  <a:lnTo>
                    <a:pt x="503" y="539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8"/>
                  </a:lnTo>
                  <a:lnTo>
                    <a:pt x="502" y="539"/>
                  </a:lnTo>
                  <a:lnTo>
                    <a:pt x="500" y="541"/>
                  </a:lnTo>
                  <a:lnTo>
                    <a:pt x="499" y="541"/>
                  </a:lnTo>
                  <a:lnTo>
                    <a:pt x="499" y="541"/>
                  </a:lnTo>
                  <a:lnTo>
                    <a:pt x="497" y="541"/>
                  </a:lnTo>
                  <a:lnTo>
                    <a:pt x="496" y="541"/>
                  </a:lnTo>
                  <a:lnTo>
                    <a:pt x="494" y="539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89" y="539"/>
                  </a:lnTo>
                  <a:lnTo>
                    <a:pt x="489" y="539"/>
                  </a:lnTo>
                  <a:lnTo>
                    <a:pt x="488" y="539"/>
                  </a:lnTo>
                  <a:lnTo>
                    <a:pt x="486" y="538"/>
                  </a:lnTo>
                  <a:lnTo>
                    <a:pt x="485" y="538"/>
                  </a:lnTo>
                  <a:lnTo>
                    <a:pt x="483" y="536"/>
                  </a:lnTo>
                  <a:lnTo>
                    <a:pt x="483" y="536"/>
                  </a:lnTo>
                  <a:lnTo>
                    <a:pt x="483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1" y="534"/>
                  </a:lnTo>
                  <a:lnTo>
                    <a:pt x="480" y="534"/>
                  </a:lnTo>
                  <a:lnTo>
                    <a:pt x="478" y="533"/>
                  </a:lnTo>
                  <a:lnTo>
                    <a:pt x="478" y="534"/>
                  </a:lnTo>
                  <a:lnTo>
                    <a:pt x="478" y="534"/>
                  </a:lnTo>
                  <a:lnTo>
                    <a:pt x="478" y="533"/>
                  </a:lnTo>
                  <a:lnTo>
                    <a:pt x="478" y="531"/>
                  </a:lnTo>
                  <a:lnTo>
                    <a:pt x="478" y="530"/>
                  </a:lnTo>
                  <a:lnTo>
                    <a:pt x="477" y="530"/>
                  </a:lnTo>
                  <a:lnTo>
                    <a:pt x="477" y="528"/>
                  </a:lnTo>
                  <a:lnTo>
                    <a:pt x="477" y="528"/>
                  </a:lnTo>
                  <a:lnTo>
                    <a:pt x="475" y="528"/>
                  </a:lnTo>
                  <a:lnTo>
                    <a:pt x="477" y="527"/>
                  </a:lnTo>
                  <a:lnTo>
                    <a:pt x="477" y="525"/>
                  </a:lnTo>
                  <a:lnTo>
                    <a:pt x="477" y="525"/>
                  </a:lnTo>
                  <a:lnTo>
                    <a:pt x="478" y="523"/>
                  </a:lnTo>
                  <a:lnTo>
                    <a:pt x="478" y="523"/>
                  </a:lnTo>
                  <a:lnTo>
                    <a:pt x="480" y="522"/>
                  </a:lnTo>
                  <a:lnTo>
                    <a:pt x="477" y="520"/>
                  </a:lnTo>
                  <a:lnTo>
                    <a:pt x="477" y="520"/>
                  </a:lnTo>
                  <a:lnTo>
                    <a:pt x="475" y="520"/>
                  </a:lnTo>
                  <a:lnTo>
                    <a:pt x="473" y="520"/>
                  </a:lnTo>
                  <a:lnTo>
                    <a:pt x="472" y="520"/>
                  </a:lnTo>
                  <a:lnTo>
                    <a:pt x="472" y="520"/>
                  </a:lnTo>
                  <a:lnTo>
                    <a:pt x="470" y="519"/>
                  </a:lnTo>
                  <a:lnTo>
                    <a:pt x="470" y="519"/>
                  </a:lnTo>
                  <a:lnTo>
                    <a:pt x="469" y="519"/>
                  </a:lnTo>
                  <a:lnTo>
                    <a:pt x="469" y="519"/>
                  </a:lnTo>
                  <a:lnTo>
                    <a:pt x="467" y="519"/>
                  </a:lnTo>
                  <a:lnTo>
                    <a:pt x="467" y="520"/>
                  </a:lnTo>
                  <a:lnTo>
                    <a:pt x="466" y="520"/>
                  </a:lnTo>
                  <a:lnTo>
                    <a:pt x="466" y="519"/>
                  </a:lnTo>
                  <a:lnTo>
                    <a:pt x="464" y="519"/>
                  </a:lnTo>
                  <a:lnTo>
                    <a:pt x="461" y="517"/>
                  </a:lnTo>
                  <a:lnTo>
                    <a:pt x="461" y="517"/>
                  </a:lnTo>
                  <a:lnTo>
                    <a:pt x="461" y="516"/>
                  </a:lnTo>
                  <a:lnTo>
                    <a:pt x="459" y="516"/>
                  </a:lnTo>
                  <a:lnTo>
                    <a:pt x="459" y="514"/>
                  </a:lnTo>
                  <a:lnTo>
                    <a:pt x="458" y="512"/>
                  </a:lnTo>
                  <a:lnTo>
                    <a:pt x="458" y="514"/>
                  </a:lnTo>
                  <a:lnTo>
                    <a:pt x="456" y="514"/>
                  </a:lnTo>
                  <a:lnTo>
                    <a:pt x="453" y="516"/>
                  </a:lnTo>
                  <a:lnTo>
                    <a:pt x="453" y="516"/>
                  </a:lnTo>
                  <a:lnTo>
                    <a:pt x="451" y="517"/>
                  </a:lnTo>
                  <a:lnTo>
                    <a:pt x="451" y="517"/>
                  </a:lnTo>
                  <a:lnTo>
                    <a:pt x="451" y="519"/>
                  </a:lnTo>
                  <a:lnTo>
                    <a:pt x="451" y="520"/>
                  </a:lnTo>
                  <a:lnTo>
                    <a:pt x="450" y="520"/>
                  </a:lnTo>
                  <a:lnTo>
                    <a:pt x="450" y="522"/>
                  </a:lnTo>
                  <a:lnTo>
                    <a:pt x="448" y="522"/>
                  </a:lnTo>
                  <a:lnTo>
                    <a:pt x="448" y="522"/>
                  </a:lnTo>
                  <a:lnTo>
                    <a:pt x="447" y="522"/>
                  </a:lnTo>
                  <a:lnTo>
                    <a:pt x="445" y="523"/>
                  </a:lnTo>
                  <a:lnTo>
                    <a:pt x="444" y="523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2" y="522"/>
                  </a:lnTo>
                  <a:lnTo>
                    <a:pt x="440" y="522"/>
                  </a:lnTo>
                  <a:lnTo>
                    <a:pt x="439" y="523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9" y="525"/>
                  </a:lnTo>
                  <a:lnTo>
                    <a:pt x="437" y="525"/>
                  </a:lnTo>
                  <a:lnTo>
                    <a:pt x="434" y="522"/>
                  </a:lnTo>
                  <a:lnTo>
                    <a:pt x="434" y="522"/>
                  </a:lnTo>
                  <a:lnTo>
                    <a:pt x="432" y="522"/>
                  </a:lnTo>
                  <a:lnTo>
                    <a:pt x="432" y="525"/>
                  </a:lnTo>
                  <a:lnTo>
                    <a:pt x="432" y="525"/>
                  </a:lnTo>
                  <a:lnTo>
                    <a:pt x="431" y="525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2"/>
                  </a:lnTo>
                  <a:lnTo>
                    <a:pt x="429" y="523"/>
                  </a:lnTo>
                  <a:lnTo>
                    <a:pt x="428" y="523"/>
                  </a:lnTo>
                  <a:lnTo>
                    <a:pt x="426" y="525"/>
                  </a:lnTo>
                  <a:lnTo>
                    <a:pt x="426" y="525"/>
                  </a:lnTo>
                  <a:lnTo>
                    <a:pt x="426" y="527"/>
                  </a:lnTo>
                  <a:lnTo>
                    <a:pt x="425" y="527"/>
                  </a:lnTo>
                  <a:lnTo>
                    <a:pt x="425" y="527"/>
                  </a:lnTo>
                  <a:lnTo>
                    <a:pt x="423" y="527"/>
                  </a:lnTo>
                  <a:lnTo>
                    <a:pt x="423" y="525"/>
                  </a:lnTo>
                  <a:lnTo>
                    <a:pt x="423" y="525"/>
                  </a:lnTo>
                  <a:lnTo>
                    <a:pt x="421" y="523"/>
                  </a:lnTo>
                  <a:lnTo>
                    <a:pt x="418" y="523"/>
                  </a:lnTo>
                  <a:lnTo>
                    <a:pt x="418" y="522"/>
                  </a:lnTo>
                  <a:lnTo>
                    <a:pt x="417" y="522"/>
                  </a:lnTo>
                  <a:lnTo>
                    <a:pt x="417" y="522"/>
                  </a:lnTo>
                  <a:lnTo>
                    <a:pt x="417" y="523"/>
                  </a:lnTo>
                  <a:lnTo>
                    <a:pt x="415" y="523"/>
                  </a:lnTo>
                  <a:lnTo>
                    <a:pt x="415" y="525"/>
                  </a:lnTo>
                  <a:lnTo>
                    <a:pt x="414" y="527"/>
                  </a:lnTo>
                  <a:lnTo>
                    <a:pt x="414" y="527"/>
                  </a:lnTo>
                  <a:lnTo>
                    <a:pt x="412" y="528"/>
                  </a:lnTo>
                  <a:lnTo>
                    <a:pt x="412" y="527"/>
                  </a:lnTo>
                  <a:lnTo>
                    <a:pt x="410" y="527"/>
                  </a:lnTo>
                  <a:lnTo>
                    <a:pt x="409" y="527"/>
                  </a:lnTo>
                  <a:lnTo>
                    <a:pt x="407" y="528"/>
                  </a:lnTo>
                  <a:lnTo>
                    <a:pt x="407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7"/>
                  </a:lnTo>
                  <a:lnTo>
                    <a:pt x="406" y="528"/>
                  </a:lnTo>
                  <a:lnTo>
                    <a:pt x="404" y="528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0"/>
                  </a:lnTo>
                  <a:lnTo>
                    <a:pt x="404" y="531"/>
                  </a:lnTo>
                  <a:lnTo>
                    <a:pt x="404" y="531"/>
                  </a:lnTo>
                  <a:lnTo>
                    <a:pt x="404" y="533"/>
                  </a:lnTo>
                  <a:lnTo>
                    <a:pt x="404" y="534"/>
                  </a:lnTo>
                  <a:lnTo>
                    <a:pt x="406" y="536"/>
                  </a:lnTo>
                  <a:lnTo>
                    <a:pt x="406" y="536"/>
                  </a:lnTo>
                  <a:lnTo>
                    <a:pt x="407" y="538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6" y="542"/>
                  </a:lnTo>
                  <a:lnTo>
                    <a:pt x="406" y="544"/>
                  </a:lnTo>
                  <a:lnTo>
                    <a:pt x="407" y="544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7" y="545"/>
                  </a:lnTo>
                  <a:lnTo>
                    <a:pt x="406" y="545"/>
                  </a:lnTo>
                  <a:lnTo>
                    <a:pt x="406" y="547"/>
                  </a:lnTo>
                  <a:lnTo>
                    <a:pt x="406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4" y="545"/>
                  </a:lnTo>
                  <a:lnTo>
                    <a:pt x="403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5"/>
                  </a:lnTo>
                  <a:lnTo>
                    <a:pt x="399" y="544"/>
                  </a:lnTo>
                  <a:lnTo>
                    <a:pt x="399" y="544"/>
                  </a:lnTo>
                  <a:lnTo>
                    <a:pt x="399" y="542"/>
                  </a:lnTo>
                  <a:lnTo>
                    <a:pt x="398" y="542"/>
                  </a:lnTo>
                  <a:lnTo>
                    <a:pt x="399" y="541"/>
                  </a:lnTo>
                  <a:lnTo>
                    <a:pt x="398" y="541"/>
                  </a:lnTo>
                  <a:lnTo>
                    <a:pt x="398" y="539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8" y="538"/>
                  </a:lnTo>
                  <a:lnTo>
                    <a:pt x="396" y="538"/>
                  </a:lnTo>
                  <a:lnTo>
                    <a:pt x="396" y="538"/>
                  </a:lnTo>
                  <a:lnTo>
                    <a:pt x="393" y="539"/>
                  </a:lnTo>
                  <a:lnTo>
                    <a:pt x="391" y="541"/>
                  </a:lnTo>
                  <a:lnTo>
                    <a:pt x="390" y="541"/>
                  </a:lnTo>
                  <a:lnTo>
                    <a:pt x="388" y="542"/>
                  </a:lnTo>
                  <a:lnTo>
                    <a:pt x="388" y="541"/>
                  </a:lnTo>
                  <a:lnTo>
                    <a:pt x="387" y="541"/>
                  </a:lnTo>
                  <a:lnTo>
                    <a:pt x="385" y="542"/>
                  </a:lnTo>
                  <a:lnTo>
                    <a:pt x="384" y="541"/>
                  </a:lnTo>
                  <a:lnTo>
                    <a:pt x="384" y="541"/>
                  </a:lnTo>
                  <a:lnTo>
                    <a:pt x="382" y="541"/>
                  </a:lnTo>
                  <a:lnTo>
                    <a:pt x="384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8"/>
                  </a:lnTo>
                  <a:lnTo>
                    <a:pt x="380" y="538"/>
                  </a:lnTo>
                  <a:lnTo>
                    <a:pt x="380" y="536"/>
                  </a:lnTo>
                  <a:lnTo>
                    <a:pt x="380" y="534"/>
                  </a:lnTo>
                  <a:lnTo>
                    <a:pt x="380" y="534"/>
                  </a:lnTo>
                  <a:lnTo>
                    <a:pt x="380" y="533"/>
                  </a:lnTo>
                  <a:lnTo>
                    <a:pt x="379" y="533"/>
                  </a:lnTo>
                  <a:lnTo>
                    <a:pt x="376" y="533"/>
                  </a:lnTo>
                  <a:lnTo>
                    <a:pt x="373" y="531"/>
                  </a:lnTo>
                  <a:lnTo>
                    <a:pt x="371" y="531"/>
                  </a:lnTo>
                  <a:lnTo>
                    <a:pt x="371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1"/>
                  </a:lnTo>
                  <a:lnTo>
                    <a:pt x="369" y="530"/>
                  </a:lnTo>
                  <a:lnTo>
                    <a:pt x="371" y="528"/>
                  </a:lnTo>
                  <a:lnTo>
                    <a:pt x="371" y="527"/>
                  </a:lnTo>
                  <a:lnTo>
                    <a:pt x="373" y="525"/>
                  </a:lnTo>
                  <a:lnTo>
                    <a:pt x="371" y="523"/>
                  </a:lnTo>
                  <a:lnTo>
                    <a:pt x="373" y="520"/>
                  </a:lnTo>
                  <a:lnTo>
                    <a:pt x="374" y="520"/>
                  </a:lnTo>
                  <a:lnTo>
                    <a:pt x="374" y="519"/>
                  </a:lnTo>
                  <a:lnTo>
                    <a:pt x="374" y="519"/>
                  </a:lnTo>
                  <a:lnTo>
                    <a:pt x="374" y="517"/>
                  </a:lnTo>
                  <a:lnTo>
                    <a:pt x="373" y="517"/>
                  </a:lnTo>
                  <a:lnTo>
                    <a:pt x="373" y="517"/>
                  </a:lnTo>
                  <a:lnTo>
                    <a:pt x="369" y="517"/>
                  </a:lnTo>
                  <a:lnTo>
                    <a:pt x="368" y="517"/>
                  </a:lnTo>
                  <a:lnTo>
                    <a:pt x="365" y="516"/>
                  </a:lnTo>
                  <a:lnTo>
                    <a:pt x="365" y="514"/>
                  </a:lnTo>
                  <a:lnTo>
                    <a:pt x="365" y="512"/>
                  </a:lnTo>
                  <a:lnTo>
                    <a:pt x="365" y="512"/>
                  </a:lnTo>
                  <a:lnTo>
                    <a:pt x="365" y="511"/>
                  </a:lnTo>
                  <a:lnTo>
                    <a:pt x="365" y="511"/>
                  </a:lnTo>
                  <a:lnTo>
                    <a:pt x="365" y="508"/>
                  </a:lnTo>
                  <a:lnTo>
                    <a:pt x="363" y="508"/>
                  </a:lnTo>
                  <a:lnTo>
                    <a:pt x="363" y="506"/>
                  </a:lnTo>
                  <a:lnTo>
                    <a:pt x="362" y="506"/>
                  </a:lnTo>
                  <a:lnTo>
                    <a:pt x="362" y="504"/>
                  </a:lnTo>
                  <a:lnTo>
                    <a:pt x="363" y="504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5" y="501"/>
                  </a:lnTo>
                  <a:lnTo>
                    <a:pt x="363" y="501"/>
                  </a:lnTo>
                  <a:lnTo>
                    <a:pt x="362" y="503"/>
                  </a:lnTo>
                  <a:lnTo>
                    <a:pt x="360" y="501"/>
                  </a:lnTo>
                  <a:lnTo>
                    <a:pt x="360" y="501"/>
                  </a:lnTo>
                  <a:lnTo>
                    <a:pt x="358" y="501"/>
                  </a:lnTo>
                  <a:lnTo>
                    <a:pt x="355" y="501"/>
                  </a:lnTo>
                  <a:lnTo>
                    <a:pt x="352" y="503"/>
                  </a:lnTo>
                  <a:lnTo>
                    <a:pt x="350" y="503"/>
                  </a:lnTo>
                  <a:lnTo>
                    <a:pt x="349" y="504"/>
                  </a:lnTo>
                  <a:lnTo>
                    <a:pt x="347" y="504"/>
                  </a:lnTo>
                  <a:lnTo>
                    <a:pt x="347" y="504"/>
                  </a:lnTo>
                  <a:lnTo>
                    <a:pt x="346" y="504"/>
                  </a:lnTo>
                  <a:lnTo>
                    <a:pt x="346" y="503"/>
                  </a:lnTo>
                  <a:lnTo>
                    <a:pt x="347" y="501"/>
                  </a:lnTo>
                  <a:lnTo>
                    <a:pt x="349" y="500"/>
                  </a:lnTo>
                  <a:lnTo>
                    <a:pt x="347" y="498"/>
                  </a:lnTo>
                  <a:lnTo>
                    <a:pt x="347" y="498"/>
                  </a:lnTo>
                  <a:lnTo>
                    <a:pt x="347" y="497"/>
                  </a:lnTo>
                  <a:lnTo>
                    <a:pt x="346" y="497"/>
                  </a:lnTo>
                  <a:lnTo>
                    <a:pt x="346" y="495"/>
                  </a:lnTo>
                  <a:lnTo>
                    <a:pt x="346" y="493"/>
                  </a:lnTo>
                  <a:lnTo>
                    <a:pt x="346" y="492"/>
                  </a:lnTo>
                  <a:lnTo>
                    <a:pt x="347" y="490"/>
                  </a:lnTo>
                  <a:lnTo>
                    <a:pt x="349" y="490"/>
                  </a:lnTo>
                  <a:lnTo>
                    <a:pt x="349" y="490"/>
                  </a:lnTo>
                  <a:lnTo>
                    <a:pt x="349" y="489"/>
                  </a:lnTo>
                  <a:lnTo>
                    <a:pt x="349" y="487"/>
                  </a:lnTo>
                  <a:lnTo>
                    <a:pt x="349" y="486"/>
                  </a:lnTo>
                  <a:lnTo>
                    <a:pt x="350" y="484"/>
                  </a:lnTo>
                  <a:lnTo>
                    <a:pt x="350" y="484"/>
                  </a:lnTo>
                  <a:lnTo>
                    <a:pt x="352" y="484"/>
                  </a:lnTo>
                  <a:lnTo>
                    <a:pt x="352" y="484"/>
                  </a:lnTo>
                  <a:lnTo>
                    <a:pt x="354" y="482"/>
                  </a:lnTo>
                  <a:lnTo>
                    <a:pt x="354" y="481"/>
                  </a:lnTo>
                  <a:lnTo>
                    <a:pt x="355" y="479"/>
                  </a:lnTo>
                  <a:lnTo>
                    <a:pt x="355" y="479"/>
                  </a:lnTo>
                  <a:lnTo>
                    <a:pt x="357" y="479"/>
                  </a:lnTo>
                  <a:lnTo>
                    <a:pt x="357" y="479"/>
                  </a:lnTo>
                  <a:lnTo>
                    <a:pt x="358" y="478"/>
                  </a:lnTo>
                  <a:lnTo>
                    <a:pt x="358" y="476"/>
                  </a:lnTo>
                  <a:lnTo>
                    <a:pt x="360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5"/>
                  </a:lnTo>
                  <a:lnTo>
                    <a:pt x="362" y="473"/>
                  </a:lnTo>
                  <a:lnTo>
                    <a:pt x="360" y="471"/>
                  </a:lnTo>
                  <a:lnTo>
                    <a:pt x="360" y="471"/>
                  </a:lnTo>
                  <a:lnTo>
                    <a:pt x="362" y="470"/>
                  </a:lnTo>
                  <a:lnTo>
                    <a:pt x="363" y="470"/>
                  </a:lnTo>
                  <a:lnTo>
                    <a:pt x="362" y="468"/>
                  </a:lnTo>
                  <a:lnTo>
                    <a:pt x="363" y="467"/>
                  </a:lnTo>
                  <a:lnTo>
                    <a:pt x="363" y="464"/>
                  </a:lnTo>
                  <a:lnTo>
                    <a:pt x="363" y="462"/>
                  </a:lnTo>
                  <a:lnTo>
                    <a:pt x="363" y="460"/>
                  </a:lnTo>
                  <a:lnTo>
                    <a:pt x="363" y="459"/>
                  </a:lnTo>
                  <a:lnTo>
                    <a:pt x="363" y="457"/>
                  </a:lnTo>
                  <a:lnTo>
                    <a:pt x="362" y="454"/>
                  </a:lnTo>
                  <a:lnTo>
                    <a:pt x="362" y="454"/>
                  </a:lnTo>
                  <a:lnTo>
                    <a:pt x="362" y="451"/>
                  </a:lnTo>
                  <a:lnTo>
                    <a:pt x="362" y="448"/>
                  </a:lnTo>
                  <a:lnTo>
                    <a:pt x="362" y="448"/>
                  </a:lnTo>
                  <a:lnTo>
                    <a:pt x="360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8" y="448"/>
                  </a:lnTo>
                  <a:lnTo>
                    <a:pt x="357" y="449"/>
                  </a:lnTo>
                  <a:lnTo>
                    <a:pt x="357" y="449"/>
                  </a:lnTo>
                  <a:lnTo>
                    <a:pt x="357" y="448"/>
                  </a:lnTo>
                  <a:lnTo>
                    <a:pt x="355" y="446"/>
                  </a:lnTo>
                  <a:lnTo>
                    <a:pt x="354" y="441"/>
                  </a:lnTo>
                  <a:lnTo>
                    <a:pt x="354" y="441"/>
                  </a:lnTo>
                  <a:lnTo>
                    <a:pt x="354" y="440"/>
                  </a:lnTo>
                  <a:lnTo>
                    <a:pt x="354" y="438"/>
                  </a:lnTo>
                  <a:lnTo>
                    <a:pt x="352" y="438"/>
                  </a:lnTo>
                  <a:lnTo>
                    <a:pt x="352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50" y="437"/>
                  </a:lnTo>
                  <a:lnTo>
                    <a:pt x="349" y="437"/>
                  </a:lnTo>
                  <a:lnTo>
                    <a:pt x="349" y="435"/>
                  </a:lnTo>
                  <a:lnTo>
                    <a:pt x="347" y="435"/>
                  </a:lnTo>
                  <a:lnTo>
                    <a:pt x="347" y="434"/>
                  </a:lnTo>
                  <a:lnTo>
                    <a:pt x="347" y="434"/>
                  </a:lnTo>
                  <a:lnTo>
                    <a:pt x="346" y="434"/>
                  </a:lnTo>
                  <a:lnTo>
                    <a:pt x="346" y="435"/>
                  </a:lnTo>
                  <a:lnTo>
                    <a:pt x="344" y="435"/>
                  </a:lnTo>
                  <a:lnTo>
                    <a:pt x="344" y="437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43" y="438"/>
                  </a:lnTo>
                  <a:lnTo>
                    <a:pt x="339" y="437"/>
                  </a:lnTo>
                  <a:lnTo>
                    <a:pt x="339" y="437"/>
                  </a:lnTo>
                  <a:lnTo>
                    <a:pt x="338" y="437"/>
                  </a:lnTo>
                  <a:lnTo>
                    <a:pt x="336" y="437"/>
                  </a:lnTo>
                  <a:lnTo>
                    <a:pt x="335" y="437"/>
                  </a:lnTo>
                  <a:lnTo>
                    <a:pt x="333" y="435"/>
                  </a:lnTo>
                  <a:lnTo>
                    <a:pt x="332" y="435"/>
                  </a:lnTo>
                  <a:lnTo>
                    <a:pt x="330" y="435"/>
                  </a:lnTo>
                  <a:lnTo>
                    <a:pt x="328" y="437"/>
                  </a:lnTo>
                  <a:lnTo>
                    <a:pt x="328" y="437"/>
                  </a:lnTo>
                  <a:lnTo>
                    <a:pt x="328" y="435"/>
                  </a:lnTo>
                  <a:lnTo>
                    <a:pt x="327" y="435"/>
                  </a:lnTo>
                  <a:lnTo>
                    <a:pt x="327" y="435"/>
                  </a:lnTo>
                  <a:lnTo>
                    <a:pt x="328" y="435"/>
                  </a:lnTo>
                  <a:lnTo>
                    <a:pt x="328" y="434"/>
                  </a:lnTo>
                  <a:lnTo>
                    <a:pt x="328" y="434"/>
                  </a:lnTo>
                  <a:lnTo>
                    <a:pt x="330" y="432"/>
                  </a:lnTo>
                  <a:lnTo>
                    <a:pt x="332" y="430"/>
                  </a:lnTo>
                  <a:lnTo>
                    <a:pt x="332" y="429"/>
                  </a:lnTo>
                  <a:lnTo>
                    <a:pt x="330" y="427"/>
                  </a:lnTo>
                  <a:lnTo>
                    <a:pt x="330" y="426"/>
                  </a:lnTo>
                  <a:lnTo>
                    <a:pt x="330" y="426"/>
                  </a:lnTo>
                  <a:lnTo>
                    <a:pt x="328" y="426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7"/>
                  </a:lnTo>
                  <a:lnTo>
                    <a:pt x="325" y="424"/>
                  </a:lnTo>
                  <a:lnTo>
                    <a:pt x="327" y="424"/>
                  </a:lnTo>
                  <a:lnTo>
                    <a:pt x="327" y="424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8" y="423"/>
                  </a:lnTo>
                  <a:lnTo>
                    <a:pt x="327" y="423"/>
                  </a:lnTo>
                  <a:lnTo>
                    <a:pt x="327" y="423"/>
                  </a:lnTo>
                  <a:lnTo>
                    <a:pt x="325" y="419"/>
                  </a:lnTo>
                  <a:lnTo>
                    <a:pt x="325" y="419"/>
                  </a:lnTo>
                  <a:lnTo>
                    <a:pt x="324" y="419"/>
                  </a:lnTo>
                  <a:lnTo>
                    <a:pt x="322" y="419"/>
                  </a:lnTo>
                  <a:lnTo>
                    <a:pt x="319" y="421"/>
                  </a:lnTo>
                  <a:lnTo>
                    <a:pt x="316" y="423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4"/>
                  </a:lnTo>
                  <a:lnTo>
                    <a:pt x="316" y="426"/>
                  </a:lnTo>
                  <a:lnTo>
                    <a:pt x="314" y="426"/>
                  </a:lnTo>
                  <a:lnTo>
                    <a:pt x="314" y="426"/>
                  </a:lnTo>
                  <a:lnTo>
                    <a:pt x="313" y="426"/>
                  </a:lnTo>
                  <a:lnTo>
                    <a:pt x="311" y="424"/>
                  </a:lnTo>
                  <a:lnTo>
                    <a:pt x="309" y="424"/>
                  </a:lnTo>
                  <a:lnTo>
                    <a:pt x="308" y="424"/>
                  </a:lnTo>
                  <a:lnTo>
                    <a:pt x="306" y="423"/>
                  </a:lnTo>
                  <a:lnTo>
                    <a:pt x="306" y="423"/>
                  </a:lnTo>
                  <a:lnTo>
                    <a:pt x="305" y="423"/>
                  </a:lnTo>
                  <a:lnTo>
                    <a:pt x="305" y="421"/>
                  </a:lnTo>
                  <a:lnTo>
                    <a:pt x="303" y="421"/>
                  </a:lnTo>
                  <a:lnTo>
                    <a:pt x="302" y="423"/>
                  </a:lnTo>
                  <a:lnTo>
                    <a:pt x="298" y="424"/>
                  </a:lnTo>
                  <a:lnTo>
                    <a:pt x="297" y="426"/>
                  </a:lnTo>
                  <a:lnTo>
                    <a:pt x="297" y="426"/>
                  </a:lnTo>
                  <a:lnTo>
                    <a:pt x="295" y="427"/>
                  </a:lnTo>
                  <a:lnTo>
                    <a:pt x="295" y="427"/>
                  </a:lnTo>
                  <a:lnTo>
                    <a:pt x="294" y="429"/>
                  </a:lnTo>
                  <a:lnTo>
                    <a:pt x="294" y="429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6" y="432"/>
                  </a:lnTo>
                  <a:lnTo>
                    <a:pt x="284" y="432"/>
                  </a:lnTo>
                  <a:lnTo>
                    <a:pt x="283" y="432"/>
                  </a:lnTo>
                  <a:lnTo>
                    <a:pt x="283" y="434"/>
                  </a:lnTo>
                  <a:lnTo>
                    <a:pt x="281" y="435"/>
                  </a:lnTo>
                  <a:lnTo>
                    <a:pt x="281" y="437"/>
                  </a:lnTo>
                  <a:lnTo>
                    <a:pt x="278" y="438"/>
                  </a:lnTo>
                  <a:lnTo>
                    <a:pt x="276" y="440"/>
                  </a:lnTo>
                  <a:lnTo>
                    <a:pt x="275" y="440"/>
                  </a:lnTo>
                  <a:lnTo>
                    <a:pt x="275" y="441"/>
                  </a:lnTo>
                  <a:lnTo>
                    <a:pt x="275" y="441"/>
                  </a:lnTo>
                  <a:lnTo>
                    <a:pt x="276" y="441"/>
                  </a:lnTo>
                  <a:lnTo>
                    <a:pt x="276" y="441"/>
                  </a:lnTo>
                  <a:lnTo>
                    <a:pt x="275" y="443"/>
                  </a:lnTo>
                  <a:lnTo>
                    <a:pt x="273" y="443"/>
                  </a:lnTo>
                  <a:lnTo>
                    <a:pt x="273" y="445"/>
                  </a:lnTo>
                  <a:lnTo>
                    <a:pt x="272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70" y="445"/>
                  </a:lnTo>
                  <a:lnTo>
                    <a:pt x="268" y="445"/>
                  </a:lnTo>
                  <a:lnTo>
                    <a:pt x="268" y="445"/>
                  </a:lnTo>
                  <a:lnTo>
                    <a:pt x="267" y="445"/>
                  </a:lnTo>
                  <a:lnTo>
                    <a:pt x="265" y="446"/>
                  </a:lnTo>
                  <a:lnTo>
                    <a:pt x="264" y="446"/>
                  </a:lnTo>
                  <a:lnTo>
                    <a:pt x="264" y="446"/>
                  </a:lnTo>
                  <a:lnTo>
                    <a:pt x="262" y="446"/>
                  </a:lnTo>
                  <a:lnTo>
                    <a:pt x="261" y="446"/>
                  </a:lnTo>
                  <a:lnTo>
                    <a:pt x="261" y="445"/>
                  </a:lnTo>
                  <a:lnTo>
                    <a:pt x="261" y="443"/>
                  </a:lnTo>
                  <a:lnTo>
                    <a:pt x="261" y="443"/>
                  </a:lnTo>
                  <a:lnTo>
                    <a:pt x="259" y="441"/>
                  </a:lnTo>
                  <a:lnTo>
                    <a:pt x="256" y="441"/>
                  </a:lnTo>
                  <a:lnTo>
                    <a:pt x="256" y="441"/>
                  </a:lnTo>
                  <a:lnTo>
                    <a:pt x="256" y="440"/>
                  </a:lnTo>
                  <a:lnTo>
                    <a:pt x="254" y="440"/>
                  </a:lnTo>
                  <a:lnTo>
                    <a:pt x="253" y="441"/>
                  </a:lnTo>
                  <a:lnTo>
                    <a:pt x="253" y="441"/>
                  </a:lnTo>
                  <a:lnTo>
                    <a:pt x="251" y="441"/>
                  </a:lnTo>
                  <a:lnTo>
                    <a:pt x="251" y="441"/>
                  </a:lnTo>
                  <a:lnTo>
                    <a:pt x="250" y="441"/>
                  </a:lnTo>
                  <a:lnTo>
                    <a:pt x="246" y="440"/>
                  </a:lnTo>
                  <a:lnTo>
                    <a:pt x="246" y="440"/>
                  </a:lnTo>
                  <a:lnTo>
                    <a:pt x="243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40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2" y="438"/>
                  </a:lnTo>
                  <a:lnTo>
                    <a:pt x="240" y="437"/>
                  </a:lnTo>
                  <a:lnTo>
                    <a:pt x="239" y="437"/>
                  </a:lnTo>
                  <a:lnTo>
                    <a:pt x="237" y="437"/>
                  </a:lnTo>
                  <a:lnTo>
                    <a:pt x="235" y="437"/>
                  </a:lnTo>
                  <a:lnTo>
                    <a:pt x="234" y="438"/>
                  </a:lnTo>
                  <a:lnTo>
                    <a:pt x="234" y="438"/>
                  </a:lnTo>
                  <a:lnTo>
                    <a:pt x="232" y="440"/>
                  </a:lnTo>
                  <a:lnTo>
                    <a:pt x="231" y="440"/>
                  </a:lnTo>
                  <a:lnTo>
                    <a:pt x="229" y="441"/>
                  </a:lnTo>
                  <a:lnTo>
                    <a:pt x="227" y="443"/>
                  </a:lnTo>
                  <a:lnTo>
                    <a:pt x="226" y="445"/>
                  </a:lnTo>
                  <a:lnTo>
                    <a:pt x="224" y="446"/>
                  </a:lnTo>
                  <a:lnTo>
                    <a:pt x="224" y="448"/>
                  </a:lnTo>
                  <a:lnTo>
                    <a:pt x="223" y="449"/>
                  </a:lnTo>
                  <a:lnTo>
                    <a:pt x="221" y="449"/>
                  </a:lnTo>
                  <a:lnTo>
                    <a:pt x="221" y="452"/>
                  </a:lnTo>
                  <a:lnTo>
                    <a:pt x="220" y="451"/>
                  </a:lnTo>
                  <a:lnTo>
                    <a:pt x="220" y="451"/>
                  </a:lnTo>
                  <a:lnTo>
                    <a:pt x="218" y="449"/>
                  </a:lnTo>
                  <a:lnTo>
                    <a:pt x="220" y="445"/>
                  </a:lnTo>
                  <a:lnTo>
                    <a:pt x="220" y="443"/>
                  </a:lnTo>
                  <a:lnTo>
                    <a:pt x="220" y="443"/>
                  </a:lnTo>
                  <a:lnTo>
                    <a:pt x="220" y="441"/>
                  </a:lnTo>
                  <a:lnTo>
                    <a:pt x="218" y="441"/>
                  </a:lnTo>
                  <a:lnTo>
                    <a:pt x="216" y="440"/>
                  </a:lnTo>
                  <a:lnTo>
                    <a:pt x="216" y="440"/>
                  </a:lnTo>
                  <a:lnTo>
                    <a:pt x="215" y="441"/>
                  </a:lnTo>
                  <a:lnTo>
                    <a:pt x="215" y="441"/>
                  </a:lnTo>
                  <a:lnTo>
                    <a:pt x="213" y="441"/>
                  </a:lnTo>
                  <a:lnTo>
                    <a:pt x="212" y="441"/>
                  </a:lnTo>
                  <a:lnTo>
                    <a:pt x="210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10" y="443"/>
                  </a:lnTo>
                  <a:lnTo>
                    <a:pt x="209" y="443"/>
                  </a:lnTo>
                  <a:lnTo>
                    <a:pt x="207" y="443"/>
                  </a:lnTo>
                  <a:lnTo>
                    <a:pt x="205" y="443"/>
                  </a:lnTo>
                  <a:lnTo>
                    <a:pt x="204" y="445"/>
                  </a:lnTo>
                  <a:lnTo>
                    <a:pt x="202" y="445"/>
                  </a:lnTo>
                  <a:lnTo>
                    <a:pt x="201" y="445"/>
                  </a:lnTo>
                  <a:lnTo>
                    <a:pt x="201" y="445"/>
                  </a:lnTo>
                  <a:lnTo>
                    <a:pt x="198" y="445"/>
                  </a:lnTo>
                  <a:lnTo>
                    <a:pt x="196" y="445"/>
                  </a:lnTo>
                  <a:lnTo>
                    <a:pt x="194" y="443"/>
                  </a:lnTo>
                  <a:lnTo>
                    <a:pt x="193" y="441"/>
                  </a:lnTo>
                  <a:lnTo>
                    <a:pt x="191" y="441"/>
                  </a:lnTo>
                  <a:lnTo>
                    <a:pt x="190" y="441"/>
                  </a:lnTo>
                  <a:lnTo>
                    <a:pt x="190" y="440"/>
                  </a:lnTo>
                  <a:lnTo>
                    <a:pt x="190" y="440"/>
                  </a:lnTo>
                  <a:lnTo>
                    <a:pt x="188" y="440"/>
                  </a:lnTo>
                  <a:lnTo>
                    <a:pt x="187" y="440"/>
                  </a:lnTo>
                  <a:lnTo>
                    <a:pt x="187" y="443"/>
                  </a:lnTo>
                  <a:lnTo>
                    <a:pt x="187" y="443"/>
                  </a:lnTo>
                  <a:lnTo>
                    <a:pt x="185" y="443"/>
                  </a:lnTo>
                  <a:lnTo>
                    <a:pt x="183" y="443"/>
                  </a:lnTo>
                  <a:lnTo>
                    <a:pt x="182" y="441"/>
                  </a:lnTo>
                  <a:lnTo>
                    <a:pt x="182" y="440"/>
                  </a:lnTo>
                  <a:lnTo>
                    <a:pt x="180" y="440"/>
                  </a:lnTo>
                  <a:lnTo>
                    <a:pt x="180" y="440"/>
                  </a:lnTo>
                  <a:lnTo>
                    <a:pt x="180" y="441"/>
                  </a:lnTo>
                  <a:lnTo>
                    <a:pt x="180" y="443"/>
                  </a:lnTo>
                  <a:lnTo>
                    <a:pt x="179" y="443"/>
                  </a:lnTo>
                  <a:lnTo>
                    <a:pt x="179" y="443"/>
                  </a:lnTo>
                  <a:lnTo>
                    <a:pt x="177" y="441"/>
                  </a:lnTo>
                  <a:lnTo>
                    <a:pt x="177" y="440"/>
                  </a:lnTo>
                  <a:lnTo>
                    <a:pt x="175" y="438"/>
                  </a:lnTo>
                  <a:lnTo>
                    <a:pt x="174" y="437"/>
                  </a:lnTo>
                  <a:lnTo>
                    <a:pt x="171" y="437"/>
                  </a:lnTo>
                  <a:lnTo>
                    <a:pt x="168" y="437"/>
                  </a:lnTo>
                  <a:lnTo>
                    <a:pt x="166" y="437"/>
                  </a:lnTo>
                  <a:lnTo>
                    <a:pt x="166" y="435"/>
                  </a:lnTo>
                  <a:lnTo>
                    <a:pt x="166" y="434"/>
                  </a:lnTo>
                  <a:lnTo>
                    <a:pt x="168" y="432"/>
                  </a:lnTo>
                  <a:lnTo>
                    <a:pt x="168" y="432"/>
                  </a:lnTo>
                  <a:lnTo>
                    <a:pt x="166" y="432"/>
                  </a:lnTo>
                  <a:lnTo>
                    <a:pt x="166" y="432"/>
                  </a:lnTo>
                  <a:lnTo>
                    <a:pt x="163" y="434"/>
                  </a:lnTo>
                  <a:lnTo>
                    <a:pt x="161" y="434"/>
                  </a:lnTo>
                  <a:lnTo>
                    <a:pt x="161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60" y="432"/>
                  </a:lnTo>
                  <a:lnTo>
                    <a:pt x="157" y="430"/>
                  </a:lnTo>
                  <a:lnTo>
                    <a:pt x="157" y="429"/>
                  </a:lnTo>
                  <a:lnTo>
                    <a:pt x="155" y="429"/>
                  </a:lnTo>
                  <a:lnTo>
                    <a:pt x="153" y="427"/>
                  </a:lnTo>
                  <a:lnTo>
                    <a:pt x="152" y="426"/>
                  </a:lnTo>
                  <a:lnTo>
                    <a:pt x="152" y="424"/>
                  </a:lnTo>
                  <a:lnTo>
                    <a:pt x="152" y="423"/>
                  </a:lnTo>
                  <a:lnTo>
                    <a:pt x="150" y="423"/>
                  </a:lnTo>
                  <a:lnTo>
                    <a:pt x="149" y="421"/>
                  </a:lnTo>
                  <a:lnTo>
                    <a:pt x="147" y="423"/>
                  </a:lnTo>
                  <a:lnTo>
                    <a:pt x="146" y="423"/>
                  </a:lnTo>
                  <a:lnTo>
                    <a:pt x="144" y="423"/>
                  </a:lnTo>
                  <a:lnTo>
                    <a:pt x="142" y="421"/>
                  </a:lnTo>
                  <a:lnTo>
                    <a:pt x="141" y="419"/>
                  </a:lnTo>
                  <a:lnTo>
                    <a:pt x="139" y="418"/>
                  </a:lnTo>
                  <a:lnTo>
                    <a:pt x="138" y="416"/>
                  </a:lnTo>
                  <a:lnTo>
                    <a:pt x="136" y="416"/>
                  </a:lnTo>
                  <a:lnTo>
                    <a:pt x="133" y="415"/>
                  </a:lnTo>
                  <a:lnTo>
                    <a:pt x="130" y="413"/>
                  </a:lnTo>
                  <a:lnTo>
                    <a:pt x="128" y="412"/>
                  </a:lnTo>
                  <a:lnTo>
                    <a:pt x="125" y="410"/>
                  </a:lnTo>
                  <a:lnTo>
                    <a:pt x="123" y="408"/>
                  </a:lnTo>
                  <a:lnTo>
                    <a:pt x="123" y="408"/>
                  </a:lnTo>
                  <a:lnTo>
                    <a:pt x="122" y="407"/>
                  </a:lnTo>
                  <a:lnTo>
                    <a:pt x="122" y="405"/>
                  </a:lnTo>
                  <a:lnTo>
                    <a:pt x="119" y="405"/>
                  </a:lnTo>
                  <a:lnTo>
                    <a:pt x="116" y="404"/>
                  </a:lnTo>
                  <a:lnTo>
                    <a:pt x="112" y="405"/>
                  </a:lnTo>
                  <a:lnTo>
                    <a:pt x="111" y="408"/>
                  </a:lnTo>
                  <a:lnTo>
                    <a:pt x="109" y="410"/>
                  </a:lnTo>
                  <a:lnTo>
                    <a:pt x="108" y="410"/>
                  </a:lnTo>
                  <a:lnTo>
                    <a:pt x="108" y="408"/>
                  </a:lnTo>
                  <a:lnTo>
                    <a:pt x="106" y="408"/>
                  </a:lnTo>
                  <a:lnTo>
                    <a:pt x="106" y="407"/>
                  </a:lnTo>
                  <a:lnTo>
                    <a:pt x="105" y="405"/>
                  </a:lnTo>
                  <a:lnTo>
                    <a:pt x="103" y="405"/>
                  </a:lnTo>
                  <a:lnTo>
                    <a:pt x="101" y="404"/>
                  </a:lnTo>
                  <a:lnTo>
                    <a:pt x="101" y="404"/>
                  </a:lnTo>
                  <a:lnTo>
                    <a:pt x="100" y="404"/>
                  </a:lnTo>
                  <a:lnTo>
                    <a:pt x="98" y="402"/>
                  </a:lnTo>
                  <a:lnTo>
                    <a:pt x="97" y="402"/>
                  </a:lnTo>
                  <a:lnTo>
                    <a:pt x="95" y="402"/>
                  </a:lnTo>
                  <a:lnTo>
                    <a:pt x="95" y="401"/>
                  </a:lnTo>
                  <a:lnTo>
                    <a:pt x="95" y="399"/>
                  </a:lnTo>
                  <a:lnTo>
                    <a:pt x="95" y="399"/>
                  </a:lnTo>
                  <a:lnTo>
                    <a:pt x="95" y="397"/>
                  </a:lnTo>
                  <a:lnTo>
                    <a:pt x="93" y="397"/>
                  </a:lnTo>
                  <a:lnTo>
                    <a:pt x="92" y="396"/>
                  </a:lnTo>
                  <a:lnTo>
                    <a:pt x="90" y="396"/>
                  </a:lnTo>
                  <a:lnTo>
                    <a:pt x="90" y="396"/>
                  </a:lnTo>
                  <a:lnTo>
                    <a:pt x="89" y="396"/>
                  </a:lnTo>
                  <a:lnTo>
                    <a:pt x="87" y="396"/>
                  </a:lnTo>
                  <a:lnTo>
                    <a:pt x="86" y="396"/>
                  </a:lnTo>
                  <a:lnTo>
                    <a:pt x="86" y="394"/>
                  </a:lnTo>
                  <a:lnTo>
                    <a:pt x="84" y="394"/>
                  </a:lnTo>
                  <a:lnTo>
                    <a:pt x="82" y="393"/>
                  </a:lnTo>
                  <a:lnTo>
                    <a:pt x="82" y="393"/>
                  </a:lnTo>
                  <a:lnTo>
                    <a:pt x="81" y="391"/>
                  </a:lnTo>
                  <a:lnTo>
                    <a:pt x="79" y="388"/>
                  </a:lnTo>
                  <a:lnTo>
                    <a:pt x="78" y="388"/>
                  </a:lnTo>
                  <a:lnTo>
                    <a:pt x="78" y="388"/>
                  </a:lnTo>
                  <a:lnTo>
                    <a:pt x="78" y="389"/>
                  </a:lnTo>
                  <a:lnTo>
                    <a:pt x="78" y="389"/>
                  </a:lnTo>
                  <a:lnTo>
                    <a:pt x="76" y="389"/>
                  </a:lnTo>
                  <a:lnTo>
                    <a:pt x="76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9"/>
                  </a:lnTo>
                  <a:lnTo>
                    <a:pt x="75" y="388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5"/>
                  </a:lnTo>
                  <a:lnTo>
                    <a:pt x="73" y="383"/>
                  </a:lnTo>
                  <a:lnTo>
                    <a:pt x="73" y="382"/>
                  </a:lnTo>
                  <a:lnTo>
                    <a:pt x="73" y="380"/>
                  </a:lnTo>
                  <a:lnTo>
                    <a:pt x="75" y="380"/>
                  </a:lnTo>
                  <a:lnTo>
                    <a:pt x="75" y="378"/>
                  </a:lnTo>
                  <a:lnTo>
                    <a:pt x="73" y="378"/>
                  </a:lnTo>
                  <a:lnTo>
                    <a:pt x="70" y="375"/>
                  </a:lnTo>
                  <a:lnTo>
                    <a:pt x="70" y="375"/>
                  </a:lnTo>
                  <a:lnTo>
                    <a:pt x="70" y="374"/>
                  </a:lnTo>
                  <a:lnTo>
                    <a:pt x="70" y="372"/>
                  </a:lnTo>
                  <a:lnTo>
                    <a:pt x="70" y="371"/>
                  </a:lnTo>
                  <a:lnTo>
                    <a:pt x="68" y="371"/>
                  </a:lnTo>
                  <a:lnTo>
                    <a:pt x="68" y="371"/>
                  </a:lnTo>
                  <a:lnTo>
                    <a:pt x="70" y="371"/>
                  </a:lnTo>
                  <a:lnTo>
                    <a:pt x="71" y="369"/>
                  </a:lnTo>
                  <a:lnTo>
                    <a:pt x="73" y="369"/>
                  </a:lnTo>
                  <a:lnTo>
                    <a:pt x="73" y="369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5" y="371"/>
                  </a:lnTo>
                  <a:lnTo>
                    <a:pt x="76" y="372"/>
                  </a:lnTo>
                  <a:lnTo>
                    <a:pt x="76" y="374"/>
                  </a:lnTo>
                  <a:lnTo>
                    <a:pt x="78" y="372"/>
                  </a:lnTo>
                  <a:lnTo>
                    <a:pt x="79" y="372"/>
                  </a:lnTo>
                  <a:lnTo>
                    <a:pt x="79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71"/>
                  </a:lnTo>
                  <a:lnTo>
                    <a:pt x="81" y="369"/>
                  </a:lnTo>
                  <a:lnTo>
                    <a:pt x="81" y="367"/>
                  </a:lnTo>
                  <a:lnTo>
                    <a:pt x="81" y="366"/>
                  </a:lnTo>
                  <a:lnTo>
                    <a:pt x="81" y="366"/>
                  </a:lnTo>
                  <a:lnTo>
                    <a:pt x="81" y="364"/>
                  </a:lnTo>
                  <a:lnTo>
                    <a:pt x="81" y="364"/>
                  </a:lnTo>
                  <a:lnTo>
                    <a:pt x="79" y="363"/>
                  </a:lnTo>
                  <a:lnTo>
                    <a:pt x="79" y="363"/>
                  </a:lnTo>
                  <a:lnTo>
                    <a:pt x="79" y="361"/>
                  </a:lnTo>
                  <a:lnTo>
                    <a:pt x="79" y="361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60"/>
                  </a:lnTo>
                  <a:lnTo>
                    <a:pt x="79" y="358"/>
                  </a:lnTo>
                  <a:lnTo>
                    <a:pt x="78" y="358"/>
                  </a:lnTo>
                  <a:lnTo>
                    <a:pt x="78" y="356"/>
                  </a:lnTo>
                  <a:lnTo>
                    <a:pt x="76" y="356"/>
                  </a:lnTo>
                  <a:lnTo>
                    <a:pt x="76" y="356"/>
                  </a:lnTo>
                  <a:lnTo>
                    <a:pt x="75" y="355"/>
                  </a:lnTo>
                  <a:lnTo>
                    <a:pt x="75" y="352"/>
                  </a:lnTo>
                  <a:lnTo>
                    <a:pt x="75" y="350"/>
                  </a:lnTo>
                  <a:lnTo>
                    <a:pt x="75" y="349"/>
                  </a:lnTo>
                  <a:lnTo>
                    <a:pt x="75" y="347"/>
                  </a:lnTo>
                  <a:lnTo>
                    <a:pt x="75" y="345"/>
                  </a:lnTo>
                  <a:lnTo>
                    <a:pt x="75" y="345"/>
                  </a:lnTo>
                  <a:lnTo>
                    <a:pt x="76" y="344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8" y="342"/>
                  </a:lnTo>
                  <a:lnTo>
                    <a:pt x="76" y="341"/>
                  </a:lnTo>
                  <a:lnTo>
                    <a:pt x="76" y="341"/>
                  </a:lnTo>
                  <a:lnTo>
                    <a:pt x="75" y="339"/>
                  </a:lnTo>
                  <a:lnTo>
                    <a:pt x="73" y="337"/>
                  </a:lnTo>
                  <a:lnTo>
                    <a:pt x="71" y="337"/>
                  </a:lnTo>
                  <a:lnTo>
                    <a:pt x="68" y="337"/>
                  </a:lnTo>
                  <a:lnTo>
                    <a:pt x="67" y="336"/>
                  </a:lnTo>
                  <a:lnTo>
                    <a:pt x="67" y="334"/>
                  </a:lnTo>
                  <a:lnTo>
                    <a:pt x="65" y="331"/>
                  </a:lnTo>
                  <a:lnTo>
                    <a:pt x="65" y="328"/>
                  </a:lnTo>
                  <a:lnTo>
                    <a:pt x="64" y="326"/>
                  </a:lnTo>
                  <a:lnTo>
                    <a:pt x="64" y="325"/>
                  </a:lnTo>
                  <a:lnTo>
                    <a:pt x="64" y="323"/>
                  </a:lnTo>
                  <a:lnTo>
                    <a:pt x="64" y="323"/>
                  </a:lnTo>
                  <a:lnTo>
                    <a:pt x="64" y="322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2" y="323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60" y="322"/>
                  </a:lnTo>
                  <a:lnTo>
                    <a:pt x="59" y="322"/>
                  </a:lnTo>
                  <a:lnTo>
                    <a:pt x="57" y="323"/>
                  </a:lnTo>
                  <a:lnTo>
                    <a:pt x="56" y="323"/>
                  </a:lnTo>
                  <a:lnTo>
                    <a:pt x="56" y="323"/>
                  </a:lnTo>
                  <a:lnTo>
                    <a:pt x="52" y="322"/>
                  </a:lnTo>
                  <a:lnTo>
                    <a:pt x="51" y="322"/>
                  </a:lnTo>
                  <a:lnTo>
                    <a:pt x="48" y="320"/>
                  </a:lnTo>
                  <a:lnTo>
                    <a:pt x="46" y="320"/>
                  </a:lnTo>
                  <a:lnTo>
                    <a:pt x="45" y="319"/>
                  </a:lnTo>
                  <a:lnTo>
                    <a:pt x="43" y="319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1" y="315"/>
                  </a:lnTo>
                  <a:lnTo>
                    <a:pt x="40" y="317"/>
                  </a:lnTo>
                  <a:lnTo>
                    <a:pt x="38" y="317"/>
                  </a:lnTo>
                  <a:lnTo>
                    <a:pt x="37" y="317"/>
                  </a:lnTo>
                  <a:lnTo>
                    <a:pt x="37" y="317"/>
                  </a:lnTo>
                  <a:lnTo>
                    <a:pt x="35" y="315"/>
                  </a:lnTo>
                  <a:lnTo>
                    <a:pt x="35" y="314"/>
                  </a:lnTo>
                  <a:lnTo>
                    <a:pt x="35" y="314"/>
                  </a:lnTo>
                  <a:lnTo>
                    <a:pt x="34" y="314"/>
                  </a:lnTo>
                  <a:lnTo>
                    <a:pt x="34" y="314"/>
                  </a:lnTo>
                  <a:lnTo>
                    <a:pt x="34" y="312"/>
                  </a:lnTo>
                  <a:lnTo>
                    <a:pt x="34" y="312"/>
                  </a:lnTo>
                  <a:lnTo>
                    <a:pt x="34" y="311"/>
                  </a:lnTo>
                  <a:lnTo>
                    <a:pt x="34" y="308"/>
                  </a:lnTo>
                  <a:lnTo>
                    <a:pt x="34" y="306"/>
                  </a:lnTo>
                  <a:lnTo>
                    <a:pt x="34" y="306"/>
                  </a:lnTo>
                  <a:lnTo>
                    <a:pt x="32" y="304"/>
                  </a:lnTo>
                  <a:lnTo>
                    <a:pt x="32" y="303"/>
                  </a:lnTo>
                  <a:lnTo>
                    <a:pt x="30" y="303"/>
                  </a:lnTo>
                  <a:lnTo>
                    <a:pt x="29" y="301"/>
                  </a:lnTo>
                  <a:lnTo>
                    <a:pt x="29" y="301"/>
                  </a:lnTo>
                  <a:lnTo>
                    <a:pt x="27" y="303"/>
                  </a:lnTo>
                  <a:lnTo>
                    <a:pt x="26" y="301"/>
                  </a:lnTo>
                  <a:lnTo>
                    <a:pt x="26" y="300"/>
                  </a:lnTo>
                  <a:lnTo>
                    <a:pt x="26" y="300"/>
                  </a:lnTo>
                  <a:lnTo>
                    <a:pt x="23" y="298"/>
                  </a:lnTo>
                  <a:lnTo>
                    <a:pt x="21" y="298"/>
                  </a:lnTo>
                  <a:lnTo>
                    <a:pt x="19" y="298"/>
                  </a:lnTo>
                  <a:lnTo>
                    <a:pt x="18" y="298"/>
                  </a:lnTo>
                  <a:lnTo>
                    <a:pt x="18" y="298"/>
                  </a:lnTo>
                  <a:lnTo>
                    <a:pt x="16" y="297"/>
                  </a:lnTo>
                  <a:lnTo>
                    <a:pt x="16" y="297"/>
                  </a:lnTo>
                  <a:lnTo>
                    <a:pt x="15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3" y="297"/>
                  </a:lnTo>
                  <a:lnTo>
                    <a:pt x="11" y="295"/>
                  </a:lnTo>
                  <a:lnTo>
                    <a:pt x="11" y="295"/>
                  </a:lnTo>
                  <a:lnTo>
                    <a:pt x="13" y="293"/>
                  </a:lnTo>
                  <a:lnTo>
                    <a:pt x="15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6" y="293"/>
                  </a:lnTo>
                  <a:lnTo>
                    <a:pt x="18" y="293"/>
                  </a:lnTo>
                  <a:lnTo>
                    <a:pt x="18" y="293"/>
                  </a:lnTo>
                  <a:lnTo>
                    <a:pt x="19" y="293"/>
                  </a:lnTo>
                  <a:lnTo>
                    <a:pt x="19" y="293"/>
                  </a:lnTo>
                  <a:lnTo>
                    <a:pt x="21" y="292"/>
                  </a:lnTo>
                  <a:lnTo>
                    <a:pt x="21" y="292"/>
                  </a:lnTo>
                  <a:lnTo>
                    <a:pt x="21" y="290"/>
                  </a:lnTo>
                  <a:lnTo>
                    <a:pt x="19" y="289"/>
                  </a:lnTo>
                  <a:lnTo>
                    <a:pt x="19" y="289"/>
                  </a:lnTo>
                  <a:lnTo>
                    <a:pt x="18" y="287"/>
                  </a:lnTo>
                  <a:lnTo>
                    <a:pt x="19" y="285"/>
                  </a:lnTo>
                  <a:lnTo>
                    <a:pt x="19" y="284"/>
                  </a:lnTo>
                  <a:lnTo>
                    <a:pt x="19" y="284"/>
                  </a:lnTo>
                  <a:lnTo>
                    <a:pt x="18" y="284"/>
                  </a:lnTo>
                  <a:lnTo>
                    <a:pt x="18" y="282"/>
                  </a:lnTo>
                  <a:lnTo>
                    <a:pt x="18" y="281"/>
                  </a:lnTo>
                  <a:lnTo>
                    <a:pt x="16" y="279"/>
                  </a:lnTo>
                  <a:lnTo>
                    <a:pt x="16" y="278"/>
                  </a:lnTo>
                  <a:lnTo>
                    <a:pt x="16" y="276"/>
                  </a:lnTo>
                  <a:lnTo>
                    <a:pt x="18" y="274"/>
                  </a:lnTo>
                  <a:lnTo>
                    <a:pt x="18" y="273"/>
                  </a:lnTo>
                  <a:lnTo>
                    <a:pt x="16" y="273"/>
                  </a:lnTo>
                  <a:lnTo>
                    <a:pt x="13" y="271"/>
                  </a:lnTo>
                  <a:lnTo>
                    <a:pt x="10" y="270"/>
                  </a:lnTo>
                  <a:lnTo>
                    <a:pt x="8" y="270"/>
                  </a:lnTo>
                  <a:lnTo>
                    <a:pt x="7" y="270"/>
                  </a:lnTo>
                  <a:lnTo>
                    <a:pt x="7" y="271"/>
                  </a:lnTo>
                  <a:lnTo>
                    <a:pt x="5" y="271"/>
                  </a:lnTo>
                  <a:lnTo>
                    <a:pt x="5" y="271"/>
                  </a:lnTo>
                  <a:lnTo>
                    <a:pt x="4" y="271"/>
                  </a:lnTo>
                  <a:lnTo>
                    <a:pt x="2" y="271"/>
                  </a:lnTo>
                  <a:lnTo>
                    <a:pt x="2" y="270"/>
                  </a:lnTo>
                  <a:lnTo>
                    <a:pt x="2" y="267"/>
                  </a:lnTo>
                  <a:lnTo>
                    <a:pt x="0" y="267"/>
                  </a:lnTo>
                  <a:lnTo>
                    <a:pt x="2" y="267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5"/>
                  </a:lnTo>
                  <a:lnTo>
                    <a:pt x="2" y="263"/>
                  </a:lnTo>
                  <a:lnTo>
                    <a:pt x="2" y="263"/>
                  </a:lnTo>
                  <a:lnTo>
                    <a:pt x="0" y="262"/>
                  </a:lnTo>
                  <a:lnTo>
                    <a:pt x="0" y="260"/>
                  </a:lnTo>
                  <a:lnTo>
                    <a:pt x="0" y="259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2" y="256"/>
                  </a:lnTo>
                  <a:lnTo>
                    <a:pt x="4" y="256"/>
                  </a:lnTo>
                  <a:lnTo>
                    <a:pt x="4" y="256"/>
                  </a:lnTo>
                  <a:lnTo>
                    <a:pt x="4" y="254"/>
                  </a:lnTo>
                  <a:lnTo>
                    <a:pt x="4" y="254"/>
                  </a:lnTo>
                  <a:lnTo>
                    <a:pt x="4" y="252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51"/>
                  </a:lnTo>
                  <a:lnTo>
                    <a:pt x="4" y="249"/>
                  </a:lnTo>
                  <a:lnTo>
                    <a:pt x="5" y="248"/>
                  </a:lnTo>
                  <a:lnTo>
                    <a:pt x="5" y="246"/>
                  </a:lnTo>
                  <a:lnTo>
                    <a:pt x="5" y="246"/>
                  </a:lnTo>
                  <a:lnTo>
                    <a:pt x="7" y="246"/>
                  </a:lnTo>
                  <a:lnTo>
                    <a:pt x="8" y="246"/>
                  </a:lnTo>
                  <a:lnTo>
                    <a:pt x="11" y="245"/>
                  </a:lnTo>
                  <a:lnTo>
                    <a:pt x="15" y="243"/>
                  </a:lnTo>
                  <a:lnTo>
                    <a:pt x="15" y="241"/>
                  </a:lnTo>
                  <a:lnTo>
                    <a:pt x="16" y="241"/>
                  </a:lnTo>
                  <a:lnTo>
                    <a:pt x="18" y="241"/>
                  </a:lnTo>
                  <a:lnTo>
                    <a:pt x="18" y="241"/>
                  </a:lnTo>
                  <a:lnTo>
                    <a:pt x="18" y="240"/>
                  </a:lnTo>
                  <a:lnTo>
                    <a:pt x="18" y="240"/>
                  </a:lnTo>
                  <a:lnTo>
                    <a:pt x="18" y="238"/>
                  </a:lnTo>
                  <a:lnTo>
                    <a:pt x="18" y="238"/>
                  </a:lnTo>
                  <a:lnTo>
                    <a:pt x="19" y="240"/>
                  </a:lnTo>
                  <a:lnTo>
                    <a:pt x="21" y="240"/>
                  </a:lnTo>
                  <a:lnTo>
                    <a:pt x="24" y="240"/>
                  </a:lnTo>
                  <a:lnTo>
                    <a:pt x="27" y="237"/>
                  </a:lnTo>
                  <a:lnTo>
                    <a:pt x="27" y="237"/>
                  </a:lnTo>
                  <a:lnTo>
                    <a:pt x="29" y="237"/>
                  </a:lnTo>
                  <a:lnTo>
                    <a:pt x="29" y="238"/>
                  </a:lnTo>
                  <a:lnTo>
                    <a:pt x="29" y="241"/>
                  </a:lnTo>
                  <a:lnTo>
                    <a:pt x="30" y="241"/>
                  </a:lnTo>
                  <a:lnTo>
                    <a:pt x="32" y="241"/>
                  </a:lnTo>
                  <a:lnTo>
                    <a:pt x="35" y="241"/>
                  </a:lnTo>
                  <a:lnTo>
                    <a:pt x="35" y="241"/>
                  </a:lnTo>
                  <a:lnTo>
                    <a:pt x="37" y="241"/>
                  </a:lnTo>
                  <a:lnTo>
                    <a:pt x="37" y="240"/>
                  </a:lnTo>
                  <a:lnTo>
                    <a:pt x="38" y="240"/>
                  </a:lnTo>
                  <a:lnTo>
                    <a:pt x="38" y="241"/>
                  </a:lnTo>
                  <a:lnTo>
                    <a:pt x="40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43" y="237"/>
                  </a:lnTo>
                  <a:lnTo>
                    <a:pt x="43" y="237"/>
                  </a:lnTo>
                  <a:lnTo>
                    <a:pt x="43" y="235"/>
                  </a:lnTo>
                  <a:lnTo>
                    <a:pt x="45" y="233"/>
                  </a:lnTo>
                  <a:lnTo>
                    <a:pt x="45" y="233"/>
                  </a:lnTo>
                  <a:lnTo>
                    <a:pt x="46" y="230"/>
                  </a:lnTo>
                  <a:lnTo>
                    <a:pt x="48" y="230"/>
                  </a:lnTo>
                  <a:lnTo>
                    <a:pt x="49" y="229"/>
                  </a:lnTo>
                  <a:lnTo>
                    <a:pt x="51" y="230"/>
                  </a:lnTo>
                  <a:lnTo>
                    <a:pt x="52" y="230"/>
                  </a:lnTo>
                  <a:lnTo>
                    <a:pt x="57" y="230"/>
                  </a:lnTo>
                  <a:lnTo>
                    <a:pt x="59" y="230"/>
                  </a:lnTo>
                  <a:lnTo>
                    <a:pt x="60" y="229"/>
                  </a:lnTo>
                  <a:lnTo>
                    <a:pt x="62" y="229"/>
                  </a:lnTo>
                  <a:lnTo>
                    <a:pt x="65" y="229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8" y="224"/>
                  </a:lnTo>
                  <a:lnTo>
                    <a:pt x="70" y="222"/>
                  </a:lnTo>
                  <a:lnTo>
                    <a:pt x="71" y="222"/>
                  </a:lnTo>
                  <a:lnTo>
                    <a:pt x="75" y="221"/>
                  </a:lnTo>
                  <a:lnTo>
                    <a:pt x="79" y="218"/>
                  </a:lnTo>
                  <a:lnTo>
                    <a:pt x="82" y="216"/>
                  </a:lnTo>
                  <a:lnTo>
                    <a:pt x="82" y="216"/>
                  </a:lnTo>
                  <a:lnTo>
                    <a:pt x="86" y="216"/>
                  </a:lnTo>
                  <a:lnTo>
                    <a:pt x="89" y="215"/>
                  </a:lnTo>
                  <a:lnTo>
                    <a:pt x="90" y="213"/>
                  </a:lnTo>
                  <a:lnTo>
                    <a:pt x="90" y="213"/>
                  </a:lnTo>
                  <a:lnTo>
                    <a:pt x="95" y="213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1"/>
                  </a:lnTo>
                  <a:lnTo>
                    <a:pt x="95" y="210"/>
                  </a:lnTo>
                  <a:lnTo>
                    <a:pt x="95" y="210"/>
                  </a:lnTo>
                  <a:lnTo>
                    <a:pt x="97" y="208"/>
                  </a:lnTo>
                  <a:lnTo>
                    <a:pt x="97" y="208"/>
                  </a:lnTo>
                  <a:lnTo>
                    <a:pt x="95" y="207"/>
                  </a:lnTo>
                  <a:lnTo>
                    <a:pt x="95" y="204"/>
                  </a:lnTo>
                  <a:lnTo>
                    <a:pt x="95" y="202"/>
                  </a:lnTo>
                  <a:lnTo>
                    <a:pt x="95" y="202"/>
                  </a:lnTo>
                  <a:lnTo>
                    <a:pt x="95" y="200"/>
                  </a:lnTo>
                  <a:lnTo>
                    <a:pt x="97" y="199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0" y="197"/>
                  </a:lnTo>
                  <a:lnTo>
                    <a:pt x="98" y="197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6"/>
                  </a:lnTo>
                  <a:lnTo>
                    <a:pt x="98" y="194"/>
                  </a:lnTo>
                  <a:lnTo>
                    <a:pt x="100" y="194"/>
                  </a:lnTo>
                  <a:lnTo>
                    <a:pt x="101" y="193"/>
                  </a:lnTo>
                  <a:lnTo>
                    <a:pt x="103" y="194"/>
                  </a:lnTo>
                  <a:lnTo>
                    <a:pt x="103" y="194"/>
                  </a:lnTo>
                  <a:lnTo>
                    <a:pt x="103" y="193"/>
                  </a:lnTo>
                  <a:lnTo>
                    <a:pt x="103" y="193"/>
                  </a:lnTo>
                  <a:lnTo>
                    <a:pt x="103" y="191"/>
                  </a:lnTo>
                  <a:lnTo>
                    <a:pt x="101" y="189"/>
                  </a:lnTo>
                  <a:lnTo>
                    <a:pt x="101" y="189"/>
                  </a:lnTo>
                  <a:lnTo>
                    <a:pt x="103" y="188"/>
                  </a:lnTo>
                  <a:lnTo>
                    <a:pt x="101" y="186"/>
                  </a:lnTo>
                  <a:lnTo>
                    <a:pt x="101" y="183"/>
                  </a:lnTo>
                  <a:lnTo>
                    <a:pt x="100" y="180"/>
                  </a:lnTo>
                  <a:lnTo>
                    <a:pt x="98" y="178"/>
                  </a:lnTo>
                  <a:lnTo>
                    <a:pt x="98" y="177"/>
                  </a:lnTo>
                  <a:lnTo>
                    <a:pt x="97" y="177"/>
                  </a:lnTo>
                  <a:lnTo>
                    <a:pt x="97" y="175"/>
                  </a:lnTo>
                  <a:lnTo>
                    <a:pt x="98" y="174"/>
                  </a:lnTo>
                  <a:lnTo>
                    <a:pt x="97" y="172"/>
                  </a:lnTo>
                  <a:lnTo>
                    <a:pt x="97" y="170"/>
                  </a:lnTo>
                  <a:lnTo>
                    <a:pt x="97" y="169"/>
                  </a:lnTo>
                  <a:lnTo>
                    <a:pt x="98" y="167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98" y="166"/>
                  </a:lnTo>
                  <a:lnTo>
                    <a:pt x="100" y="166"/>
                  </a:lnTo>
                  <a:lnTo>
                    <a:pt x="98" y="164"/>
                  </a:lnTo>
                  <a:lnTo>
                    <a:pt x="98" y="164"/>
                  </a:lnTo>
                  <a:lnTo>
                    <a:pt x="97" y="164"/>
                  </a:lnTo>
                  <a:lnTo>
                    <a:pt x="93" y="164"/>
                  </a:lnTo>
                  <a:lnTo>
                    <a:pt x="92" y="164"/>
                  </a:lnTo>
                  <a:lnTo>
                    <a:pt x="92" y="163"/>
                  </a:lnTo>
                  <a:lnTo>
                    <a:pt x="90" y="163"/>
                  </a:lnTo>
                  <a:lnTo>
                    <a:pt x="90" y="163"/>
                  </a:lnTo>
                  <a:lnTo>
                    <a:pt x="92" y="161"/>
                  </a:lnTo>
                  <a:lnTo>
                    <a:pt x="93" y="159"/>
                  </a:lnTo>
                  <a:lnTo>
                    <a:pt x="95" y="159"/>
                  </a:lnTo>
                  <a:lnTo>
                    <a:pt x="98" y="159"/>
                  </a:lnTo>
                  <a:lnTo>
                    <a:pt x="100" y="158"/>
                  </a:lnTo>
                  <a:lnTo>
                    <a:pt x="101" y="158"/>
                  </a:lnTo>
                  <a:lnTo>
                    <a:pt x="103" y="158"/>
                  </a:lnTo>
                  <a:lnTo>
                    <a:pt x="105" y="158"/>
                  </a:lnTo>
                  <a:lnTo>
                    <a:pt x="108" y="158"/>
                  </a:lnTo>
                  <a:lnTo>
                    <a:pt x="111" y="156"/>
                  </a:lnTo>
                  <a:lnTo>
                    <a:pt x="116" y="155"/>
                  </a:lnTo>
                  <a:lnTo>
                    <a:pt x="117" y="155"/>
                  </a:lnTo>
                  <a:lnTo>
                    <a:pt x="117" y="155"/>
                  </a:lnTo>
                  <a:lnTo>
                    <a:pt x="119" y="156"/>
                  </a:lnTo>
                  <a:lnTo>
                    <a:pt x="119" y="156"/>
                  </a:lnTo>
                  <a:lnTo>
                    <a:pt x="120" y="158"/>
                  </a:lnTo>
                  <a:lnTo>
                    <a:pt x="120" y="158"/>
                  </a:lnTo>
                  <a:lnTo>
                    <a:pt x="123" y="156"/>
                  </a:lnTo>
                  <a:lnTo>
                    <a:pt x="125" y="156"/>
                  </a:lnTo>
                  <a:lnTo>
                    <a:pt x="127" y="156"/>
                  </a:lnTo>
                  <a:lnTo>
                    <a:pt x="127" y="158"/>
                  </a:lnTo>
                  <a:lnTo>
                    <a:pt x="128" y="158"/>
                  </a:lnTo>
                  <a:lnTo>
                    <a:pt x="128" y="158"/>
                  </a:lnTo>
                  <a:lnTo>
                    <a:pt x="130" y="158"/>
                  </a:lnTo>
                  <a:lnTo>
                    <a:pt x="130" y="156"/>
                  </a:lnTo>
                  <a:lnTo>
                    <a:pt x="130" y="155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30" y="153"/>
                  </a:lnTo>
                  <a:lnTo>
                    <a:pt x="128" y="152"/>
                  </a:lnTo>
                  <a:lnTo>
                    <a:pt x="127" y="152"/>
                  </a:lnTo>
                  <a:lnTo>
                    <a:pt x="125" y="150"/>
                  </a:lnTo>
                  <a:lnTo>
                    <a:pt x="125" y="150"/>
                  </a:lnTo>
                  <a:lnTo>
                    <a:pt x="127" y="148"/>
                  </a:lnTo>
                  <a:lnTo>
                    <a:pt x="127" y="145"/>
                  </a:lnTo>
                  <a:lnTo>
                    <a:pt x="128" y="142"/>
                  </a:lnTo>
                  <a:lnTo>
                    <a:pt x="130" y="139"/>
                  </a:lnTo>
                  <a:lnTo>
                    <a:pt x="131" y="136"/>
                  </a:lnTo>
                  <a:lnTo>
                    <a:pt x="133" y="131"/>
                  </a:lnTo>
                  <a:lnTo>
                    <a:pt x="134" y="125"/>
                  </a:lnTo>
                  <a:lnTo>
                    <a:pt x="136" y="123"/>
                  </a:lnTo>
                  <a:lnTo>
                    <a:pt x="136" y="122"/>
                  </a:lnTo>
                  <a:lnTo>
                    <a:pt x="136" y="122"/>
                  </a:lnTo>
                  <a:lnTo>
                    <a:pt x="138" y="120"/>
                  </a:lnTo>
                  <a:lnTo>
                    <a:pt x="138" y="122"/>
                  </a:lnTo>
                  <a:lnTo>
                    <a:pt x="142" y="122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7" y="125"/>
                  </a:lnTo>
                  <a:lnTo>
                    <a:pt x="150" y="125"/>
                  </a:lnTo>
                  <a:lnTo>
                    <a:pt x="152" y="125"/>
                  </a:lnTo>
                  <a:lnTo>
                    <a:pt x="153" y="125"/>
                  </a:lnTo>
                  <a:lnTo>
                    <a:pt x="155" y="125"/>
                  </a:lnTo>
                  <a:lnTo>
                    <a:pt x="158" y="125"/>
                  </a:lnTo>
                  <a:lnTo>
                    <a:pt x="158" y="125"/>
                  </a:lnTo>
                  <a:lnTo>
                    <a:pt x="160" y="125"/>
                  </a:lnTo>
                  <a:lnTo>
                    <a:pt x="160" y="125"/>
                  </a:lnTo>
                  <a:lnTo>
                    <a:pt x="161" y="126"/>
                  </a:lnTo>
                  <a:lnTo>
                    <a:pt x="161" y="128"/>
                  </a:lnTo>
                  <a:lnTo>
                    <a:pt x="163" y="126"/>
                  </a:lnTo>
                  <a:lnTo>
                    <a:pt x="164" y="126"/>
                  </a:lnTo>
                  <a:lnTo>
                    <a:pt x="166" y="125"/>
                  </a:lnTo>
                  <a:lnTo>
                    <a:pt x="168" y="123"/>
                  </a:lnTo>
                  <a:lnTo>
                    <a:pt x="169" y="123"/>
                  </a:lnTo>
                  <a:lnTo>
                    <a:pt x="171" y="123"/>
                  </a:lnTo>
                  <a:lnTo>
                    <a:pt x="172" y="122"/>
                  </a:lnTo>
                  <a:lnTo>
                    <a:pt x="172" y="120"/>
                  </a:lnTo>
                  <a:lnTo>
                    <a:pt x="174" y="120"/>
                  </a:lnTo>
                  <a:lnTo>
                    <a:pt x="174" y="118"/>
                  </a:lnTo>
                  <a:lnTo>
                    <a:pt x="174" y="117"/>
                  </a:lnTo>
                  <a:lnTo>
                    <a:pt x="172" y="115"/>
                  </a:lnTo>
                  <a:lnTo>
                    <a:pt x="172" y="114"/>
                  </a:lnTo>
                  <a:lnTo>
                    <a:pt x="172" y="111"/>
                  </a:lnTo>
                  <a:lnTo>
                    <a:pt x="172" y="107"/>
                  </a:lnTo>
                  <a:lnTo>
                    <a:pt x="172" y="104"/>
                  </a:lnTo>
                  <a:lnTo>
                    <a:pt x="174" y="103"/>
                  </a:lnTo>
                  <a:lnTo>
                    <a:pt x="174" y="101"/>
                  </a:lnTo>
                  <a:lnTo>
                    <a:pt x="174" y="100"/>
                  </a:lnTo>
                  <a:lnTo>
                    <a:pt x="175" y="100"/>
                  </a:lnTo>
                  <a:lnTo>
                    <a:pt x="177" y="98"/>
                  </a:lnTo>
                  <a:lnTo>
                    <a:pt x="180" y="98"/>
                  </a:lnTo>
                  <a:lnTo>
                    <a:pt x="183" y="98"/>
                  </a:lnTo>
                  <a:lnTo>
                    <a:pt x="185" y="96"/>
                  </a:lnTo>
                  <a:lnTo>
                    <a:pt x="187" y="96"/>
                  </a:lnTo>
                  <a:lnTo>
                    <a:pt x="187" y="96"/>
                  </a:lnTo>
                  <a:lnTo>
                    <a:pt x="188" y="95"/>
                  </a:lnTo>
                  <a:lnTo>
                    <a:pt x="190" y="93"/>
                  </a:lnTo>
                  <a:lnTo>
                    <a:pt x="190" y="90"/>
                  </a:lnTo>
                  <a:lnTo>
                    <a:pt x="190" y="89"/>
                  </a:lnTo>
                  <a:lnTo>
                    <a:pt x="190" y="87"/>
                  </a:lnTo>
                  <a:lnTo>
                    <a:pt x="191" y="87"/>
                  </a:lnTo>
                  <a:lnTo>
                    <a:pt x="191" y="85"/>
                  </a:lnTo>
                  <a:lnTo>
                    <a:pt x="193" y="85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9" y="85"/>
                  </a:lnTo>
                  <a:lnTo>
                    <a:pt x="201" y="85"/>
                  </a:lnTo>
                  <a:lnTo>
                    <a:pt x="201" y="85"/>
                  </a:lnTo>
                  <a:lnTo>
                    <a:pt x="202" y="85"/>
                  </a:lnTo>
                  <a:lnTo>
                    <a:pt x="204" y="85"/>
                  </a:lnTo>
                  <a:lnTo>
                    <a:pt x="204" y="84"/>
                  </a:lnTo>
                  <a:lnTo>
                    <a:pt x="205" y="84"/>
                  </a:lnTo>
                  <a:lnTo>
                    <a:pt x="205" y="85"/>
                  </a:lnTo>
                  <a:lnTo>
                    <a:pt x="205" y="85"/>
                  </a:lnTo>
                  <a:lnTo>
                    <a:pt x="205" y="87"/>
                  </a:lnTo>
                  <a:lnTo>
                    <a:pt x="205" y="87"/>
                  </a:lnTo>
                  <a:lnTo>
                    <a:pt x="205" y="89"/>
                  </a:lnTo>
                  <a:lnTo>
                    <a:pt x="205" y="89"/>
                  </a:lnTo>
                  <a:lnTo>
                    <a:pt x="204" y="89"/>
                  </a:lnTo>
                  <a:lnTo>
                    <a:pt x="204" y="90"/>
                  </a:lnTo>
                  <a:lnTo>
                    <a:pt x="205" y="90"/>
                  </a:lnTo>
                  <a:lnTo>
                    <a:pt x="205" y="92"/>
                  </a:lnTo>
                  <a:lnTo>
                    <a:pt x="207" y="92"/>
                  </a:lnTo>
                  <a:lnTo>
                    <a:pt x="209" y="92"/>
                  </a:lnTo>
                  <a:lnTo>
                    <a:pt x="209" y="93"/>
                  </a:lnTo>
                  <a:lnTo>
                    <a:pt x="209" y="93"/>
                  </a:lnTo>
                  <a:lnTo>
                    <a:pt x="209" y="95"/>
                  </a:lnTo>
                  <a:lnTo>
                    <a:pt x="207" y="95"/>
                  </a:lnTo>
                  <a:lnTo>
                    <a:pt x="207" y="95"/>
                  </a:lnTo>
                  <a:lnTo>
                    <a:pt x="207" y="96"/>
                  </a:lnTo>
                  <a:lnTo>
                    <a:pt x="209" y="96"/>
                  </a:lnTo>
                  <a:lnTo>
                    <a:pt x="210" y="96"/>
                  </a:lnTo>
                  <a:lnTo>
                    <a:pt x="212" y="98"/>
                  </a:lnTo>
                  <a:lnTo>
                    <a:pt x="213" y="98"/>
                  </a:lnTo>
                  <a:lnTo>
                    <a:pt x="215" y="100"/>
                  </a:lnTo>
                  <a:lnTo>
                    <a:pt x="216" y="100"/>
                  </a:lnTo>
                  <a:lnTo>
                    <a:pt x="216" y="101"/>
                  </a:lnTo>
                  <a:lnTo>
                    <a:pt x="218" y="103"/>
                  </a:lnTo>
                  <a:lnTo>
                    <a:pt x="220" y="104"/>
                  </a:lnTo>
                  <a:lnTo>
                    <a:pt x="221" y="104"/>
                  </a:lnTo>
                  <a:lnTo>
                    <a:pt x="221" y="104"/>
                  </a:lnTo>
                  <a:lnTo>
                    <a:pt x="223" y="106"/>
                  </a:lnTo>
                  <a:lnTo>
                    <a:pt x="224" y="106"/>
                  </a:lnTo>
                  <a:lnTo>
                    <a:pt x="226" y="106"/>
                  </a:lnTo>
                  <a:lnTo>
                    <a:pt x="227" y="106"/>
                  </a:lnTo>
                  <a:lnTo>
                    <a:pt x="229" y="106"/>
                  </a:lnTo>
                  <a:lnTo>
                    <a:pt x="231" y="106"/>
                  </a:lnTo>
                  <a:lnTo>
                    <a:pt x="232" y="107"/>
                  </a:lnTo>
                  <a:lnTo>
                    <a:pt x="232" y="107"/>
                  </a:lnTo>
                  <a:lnTo>
                    <a:pt x="232" y="109"/>
                  </a:lnTo>
                  <a:lnTo>
                    <a:pt x="234" y="109"/>
                  </a:lnTo>
                  <a:lnTo>
                    <a:pt x="234" y="109"/>
                  </a:lnTo>
                  <a:lnTo>
                    <a:pt x="235" y="109"/>
                  </a:lnTo>
                  <a:lnTo>
                    <a:pt x="237" y="107"/>
                  </a:lnTo>
                  <a:lnTo>
                    <a:pt x="237" y="107"/>
                  </a:lnTo>
                  <a:lnTo>
                    <a:pt x="237" y="109"/>
                  </a:lnTo>
                  <a:lnTo>
                    <a:pt x="237" y="109"/>
                  </a:lnTo>
                  <a:lnTo>
                    <a:pt x="239" y="111"/>
                  </a:lnTo>
                  <a:lnTo>
                    <a:pt x="240" y="112"/>
                  </a:lnTo>
                  <a:lnTo>
                    <a:pt x="242" y="112"/>
                  </a:lnTo>
                  <a:lnTo>
                    <a:pt x="242" y="112"/>
                  </a:lnTo>
                  <a:lnTo>
                    <a:pt x="242" y="114"/>
                  </a:lnTo>
                  <a:lnTo>
                    <a:pt x="242" y="114"/>
                  </a:lnTo>
                  <a:lnTo>
                    <a:pt x="243" y="115"/>
                  </a:lnTo>
                  <a:lnTo>
                    <a:pt x="243" y="117"/>
                  </a:lnTo>
                  <a:lnTo>
                    <a:pt x="243" y="118"/>
                  </a:lnTo>
                  <a:lnTo>
                    <a:pt x="243" y="118"/>
                  </a:lnTo>
                  <a:lnTo>
                    <a:pt x="245" y="120"/>
                  </a:lnTo>
                  <a:lnTo>
                    <a:pt x="246" y="123"/>
                  </a:lnTo>
                  <a:lnTo>
                    <a:pt x="246" y="125"/>
                  </a:lnTo>
                  <a:lnTo>
                    <a:pt x="248" y="125"/>
                  </a:lnTo>
                  <a:lnTo>
                    <a:pt x="250" y="125"/>
                  </a:lnTo>
                  <a:lnTo>
                    <a:pt x="250" y="126"/>
                  </a:lnTo>
                  <a:lnTo>
                    <a:pt x="251" y="130"/>
                  </a:lnTo>
                  <a:lnTo>
                    <a:pt x="251" y="131"/>
                  </a:lnTo>
                  <a:lnTo>
                    <a:pt x="251" y="131"/>
                  </a:lnTo>
                  <a:lnTo>
                    <a:pt x="251" y="133"/>
                  </a:lnTo>
                  <a:lnTo>
                    <a:pt x="251" y="133"/>
                  </a:lnTo>
                  <a:lnTo>
                    <a:pt x="251" y="136"/>
                  </a:lnTo>
                  <a:lnTo>
                    <a:pt x="250" y="136"/>
                  </a:lnTo>
                  <a:lnTo>
                    <a:pt x="250" y="137"/>
                  </a:lnTo>
                  <a:lnTo>
                    <a:pt x="251" y="139"/>
                  </a:lnTo>
                  <a:lnTo>
                    <a:pt x="251" y="141"/>
                  </a:lnTo>
                  <a:lnTo>
                    <a:pt x="251" y="142"/>
                  </a:lnTo>
                  <a:lnTo>
                    <a:pt x="251" y="142"/>
                  </a:lnTo>
                  <a:lnTo>
                    <a:pt x="250" y="144"/>
                  </a:lnTo>
                  <a:lnTo>
                    <a:pt x="250" y="144"/>
                  </a:lnTo>
                  <a:lnTo>
                    <a:pt x="248" y="145"/>
                  </a:lnTo>
                  <a:lnTo>
                    <a:pt x="246" y="147"/>
                  </a:lnTo>
                  <a:lnTo>
                    <a:pt x="246" y="150"/>
                  </a:lnTo>
                  <a:lnTo>
                    <a:pt x="246" y="152"/>
                  </a:lnTo>
                  <a:lnTo>
                    <a:pt x="246" y="152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0" y="156"/>
                  </a:lnTo>
                  <a:lnTo>
                    <a:pt x="251" y="156"/>
                  </a:lnTo>
                  <a:lnTo>
                    <a:pt x="253" y="156"/>
                  </a:lnTo>
                  <a:lnTo>
                    <a:pt x="253" y="156"/>
                  </a:lnTo>
                  <a:lnTo>
                    <a:pt x="254" y="158"/>
                  </a:lnTo>
                  <a:lnTo>
                    <a:pt x="256" y="158"/>
                  </a:lnTo>
                  <a:lnTo>
                    <a:pt x="257" y="158"/>
                  </a:lnTo>
                  <a:lnTo>
                    <a:pt x="259" y="158"/>
                  </a:lnTo>
                  <a:lnTo>
                    <a:pt x="259" y="159"/>
                  </a:lnTo>
                  <a:lnTo>
                    <a:pt x="262" y="159"/>
                  </a:lnTo>
                  <a:lnTo>
                    <a:pt x="264" y="159"/>
                  </a:lnTo>
                  <a:lnTo>
                    <a:pt x="265" y="159"/>
                  </a:lnTo>
                  <a:lnTo>
                    <a:pt x="268" y="159"/>
                  </a:lnTo>
                  <a:lnTo>
                    <a:pt x="272" y="159"/>
                  </a:lnTo>
                  <a:lnTo>
                    <a:pt x="275" y="159"/>
                  </a:lnTo>
                  <a:lnTo>
                    <a:pt x="276" y="159"/>
                  </a:lnTo>
                  <a:lnTo>
                    <a:pt x="280" y="159"/>
                  </a:lnTo>
                  <a:lnTo>
                    <a:pt x="284" y="161"/>
                  </a:lnTo>
                  <a:lnTo>
                    <a:pt x="287" y="161"/>
                  </a:lnTo>
                  <a:lnTo>
                    <a:pt x="289" y="163"/>
                  </a:lnTo>
                  <a:lnTo>
                    <a:pt x="291" y="163"/>
                  </a:lnTo>
                  <a:lnTo>
                    <a:pt x="292" y="166"/>
                  </a:lnTo>
                  <a:lnTo>
                    <a:pt x="294" y="166"/>
                  </a:lnTo>
                  <a:lnTo>
                    <a:pt x="297" y="167"/>
                  </a:lnTo>
                  <a:lnTo>
                    <a:pt x="300" y="169"/>
                  </a:lnTo>
                  <a:lnTo>
                    <a:pt x="302" y="169"/>
                  </a:lnTo>
                  <a:lnTo>
                    <a:pt x="305" y="172"/>
                  </a:lnTo>
                  <a:lnTo>
                    <a:pt x="306" y="172"/>
                  </a:lnTo>
                  <a:lnTo>
                    <a:pt x="309" y="174"/>
                  </a:lnTo>
                  <a:lnTo>
                    <a:pt x="314" y="174"/>
                  </a:lnTo>
                  <a:lnTo>
                    <a:pt x="314" y="174"/>
                  </a:lnTo>
                  <a:lnTo>
                    <a:pt x="314" y="175"/>
                  </a:lnTo>
                  <a:lnTo>
                    <a:pt x="314" y="177"/>
                  </a:lnTo>
                  <a:lnTo>
                    <a:pt x="314" y="177"/>
                  </a:lnTo>
                  <a:lnTo>
                    <a:pt x="314" y="178"/>
                  </a:lnTo>
                  <a:lnTo>
                    <a:pt x="316" y="178"/>
                  </a:lnTo>
                  <a:lnTo>
                    <a:pt x="317" y="178"/>
                  </a:lnTo>
                  <a:lnTo>
                    <a:pt x="317" y="180"/>
                  </a:lnTo>
                  <a:lnTo>
                    <a:pt x="317" y="180"/>
                  </a:lnTo>
                  <a:lnTo>
                    <a:pt x="319" y="185"/>
                  </a:lnTo>
                  <a:lnTo>
                    <a:pt x="321" y="189"/>
                  </a:lnTo>
                  <a:lnTo>
                    <a:pt x="322" y="191"/>
                  </a:lnTo>
                  <a:lnTo>
                    <a:pt x="322" y="193"/>
                  </a:lnTo>
                  <a:lnTo>
                    <a:pt x="325" y="194"/>
                  </a:lnTo>
                  <a:lnTo>
                    <a:pt x="325" y="196"/>
                  </a:lnTo>
                  <a:lnTo>
                    <a:pt x="328" y="197"/>
                  </a:lnTo>
                  <a:lnTo>
                    <a:pt x="328" y="199"/>
                  </a:lnTo>
                  <a:lnTo>
                    <a:pt x="328" y="200"/>
                  </a:lnTo>
                  <a:lnTo>
                    <a:pt x="328" y="200"/>
                  </a:lnTo>
                  <a:lnTo>
                    <a:pt x="333" y="200"/>
                  </a:lnTo>
                  <a:lnTo>
                    <a:pt x="336" y="200"/>
                  </a:lnTo>
                  <a:lnTo>
                    <a:pt x="341" y="199"/>
                  </a:lnTo>
                  <a:lnTo>
                    <a:pt x="349" y="200"/>
                  </a:lnTo>
                  <a:lnTo>
                    <a:pt x="355" y="200"/>
                  </a:lnTo>
                  <a:lnTo>
                    <a:pt x="363" y="202"/>
                  </a:lnTo>
                  <a:lnTo>
                    <a:pt x="366" y="202"/>
                  </a:lnTo>
                  <a:lnTo>
                    <a:pt x="374" y="204"/>
                  </a:lnTo>
                  <a:lnTo>
                    <a:pt x="377" y="202"/>
                  </a:lnTo>
                  <a:lnTo>
                    <a:pt x="380" y="200"/>
                  </a:lnTo>
                  <a:lnTo>
                    <a:pt x="382" y="202"/>
                  </a:lnTo>
                  <a:lnTo>
                    <a:pt x="388" y="202"/>
                  </a:lnTo>
                  <a:lnTo>
                    <a:pt x="393" y="202"/>
                  </a:lnTo>
                  <a:lnTo>
                    <a:pt x="398" y="204"/>
                  </a:lnTo>
                  <a:lnTo>
                    <a:pt x="401" y="204"/>
                  </a:lnTo>
                  <a:lnTo>
                    <a:pt x="403" y="204"/>
                  </a:lnTo>
                  <a:lnTo>
                    <a:pt x="404" y="204"/>
                  </a:lnTo>
                  <a:lnTo>
                    <a:pt x="406" y="204"/>
                  </a:lnTo>
                  <a:lnTo>
                    <a:pt x="406" y="205"/>
                  </a:lnTo>
                  <a:lnTo>
                    <a:pt x="409" y="208"/>
                  </a:lnTo>
                  <a:lnTo>
                    <a:pt x="410" y="210"/>
                  </a:lnTo>
                  <a:lnTo>
                    <a:pt x="412" y="210"/>
                  </a:lnTo>
                  <a:lnTo>
                    <a:pt x="418" y="211"/>
                  </a:lnTo>
                  <a:lnTo>
                    <a:pt x="421" y="211"/>
                  </a:lnTo>
                  <a:lnTo>
                    <a:pt x="426" y="213"/>
                  </a:lnTo>
                  <a:lnTo>
                    <a:pt x="428" y="215"/>
                  </a:lnTo>
                  <a:lnTo>
                    <a:pt x="431" y="216"/>
                  </a:lnTo>
                  <a:lnTo>
                    <a:pt x="436" y="218"/>
                  </a:lnTo>
                  <a:lnTo>
                    <a:pt x="439" y="216"/>
                  </a:lnTo>
                  <a:lnTo>
                    <a:pt x="444" y="216"/>
                  </a:lnTo>
                  <a:lnTo>
                    <a:pt x="447" y="215"/>
                  </a:lnTo>
                  <a:lnTo>
                    <a:pt x="447" y="219"/>
                  </a:lnTo>
                  <a:lnTo>
                    <a:pt x="450" y="219"/>
                  </a:lnTo>
                  <a:lnTo>
                    <a:pt x="451" y="219"/>
                  </a:lnTo>
                  <a:lnTo>
                    <a:pt x="453" y="219"/>
                  </a:lnTo>
                  <a:lnTo>
                    <a:pt x="455" y="219"/>
                  </a:lnTo>
                  <a:lnTo>
                    <a:pt x="455" y="219"/>
                  </a:lnTo>
                  <a:lnTo>
                    <a:pt x="456" y="218"/>
                  </a:lnTo>
                  <a:lnTo>
                    <a:pt x="458" y="216"/>
                  </a:lnTo>
                  <a:lnTo>
                    <a:pt x="461" y="216"/>
                  </a:lnTo>
                  <a:lnTo>
                    <a:pt x="462" y="215"/>
                  </a:lnTo>
                  <a:lnTo>
                    <a:pt x="466" y="213"/>
                  </a:lnTo>
                  <a:lnTo>
                    <a:pt x="472" y="210"/>
                  </a:lnTo>
                  <a:lnTo>
                    <a:pt x="475" y="210"/>
                  </a:lnTo>
                  <a:lnTo>
                    <a:pt x="477" y="208"/>
                  </a:lnTo>
                  <a:lnTo>
                    <a:pt x="478" y="208"/>
                  </a:lnTo>
                  <a:lnTo>
                    <a:pt x="480" y="208"/>
                  </a:lnTo>
                  <a:lnTo>
                    <a:pt x="481" y="208"/>
                  </a:lnTo>
                  <a:lnTo>
                    <a:pt x="485" y="207"/>
                  </a:lnTo>
                  <a:lnTo>
                    <a:pt x="486" y="207"/>
                  </a:lnTo>
                  <a:lnTo>
                    <a:pt x="494" y="207"/>
                  </a:lnTo>
                  <a:lnTo>
                    <a:pt x="494" y="205"/>
                  </a:lnTo>
                  <a:lnTo>
                    <a:pt x="497" y="205"/>
                  </a:lnTo>
                  <a:lnTo>
                    <a:pt x="499" y="205"/>
                  </a:lnTo>
                  <a:lnTo>
                    <a:pt x="502" y="205"/>
                  </a:lnTo>
                  <a:lnTo>
                    <a:pt x="505" y="205"/>
                  </a:lnTo>
                  <a:lnTo>
                    <a:pt x="507" y="205"/>
                  </a:lnTo>
                  <a:lnTo>
                    <a:pt x="510" y="205"/>
                  </a:lnTo>
                  <a:lnTo>
                    <a:pt x="513" y="205"/>
                  </a:lnTo>
                  <a:lnTo>
                    <a:pt x="516" y="205"/>
                  </a:lnTo>
                  <a:lnTo>
                    <a:pt x="518" y="205"/>
                  </a:lnTo>
                  <a:lnTo>
                    <a:pt x="521" y="204"/>
                  </a:lnTo>
                  <a:lnTo>
                    <a:pt x="521" y="204"/>
                  </a:lnTo>
                  <a:lnTo>
                    <a:pt x="524" y="202"/>
                  </a:lnTo>
                  <a:lnTo>
                    <a:pt x="527" y="202"/>
                  </a:lnTo>
                  <a:lnTo>
                    <a:pt x="529" y="200"/>
                  </a:lnTo>
                  <a:lnTo>
                    <a:pt x="530" y="200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2" y="199"/>
                  </a:lnTo>
                  <a:lnTo>
                    <a:pt x="533" y="197"/>
                  </a:lnTo>
                  <a:lnTo>
                    <a:pt x="535" y="196"/>
                  </a:lnTo>
                  <a:lnTo>
                    <a:pt x="537" y="194"/>
                  </a:lnTo>
                  <a:lnTo>
                    <a:pt x="537" y="194"/>
                  </a:lnTo>
                  <a:lnTo>
                    <a:pt x="538" y="193"/>
                  </a:lnTo>
                  <a:lnTo>
                    <a:pt x="540" y="191"/>
                  </a:lnTo>
                  <a:lnTo>
                    <a:pt x="540" y="189"/>
                  </a:lnTo>
                  <a:lnTo>
                    <a:pt x="541" y="189"/>
                  </a:lnTo>
                  <a:lnTo>
                    <a:pt x="543" y="189"/>
                  </a:lnTo>
                  <a:lnTo>
                    <a:pt x="548" y="188"/>
                  </a:lnTo>
                  <a:lnTo>
                    <a:pt x="548" y="186"/>
                  </a:lnTo>
                  <a:lnTo>
                    <a:pt x="548" y="186"/>
                  </a:lnTo>
                  <a:lnTo>
                    <a:pt x="549" y="186"/>
                  </a:lnTo>
                  <a:lnTo>
                    <a:pt x="551" y="185"/>
                  </a:lnTo>
                  <a:lnTo>
                    <a:pt x="551" y="185"/>
                  </a:lnTo>
                  <a:lnTo>
                    <a:pt x="552" y="183"/>
                  </a:lnTo>
                  <a:lnTo>
                    <a:pt x="554" y="183"/>
                  </a:lnTo>
                  <a:lnTo>
                    <a:pt x="554" y="183"/>
                  </a:lnTo>
                  <a:lnTo>
                    <a:pt x="554" y="182"/>
                  </a:lnTo>
                  <a:lnTo>
                    <a:pt x="552" y="180"/>
                  </a:lnTo>
                  <a:lnTo>
                    <a:pt x="552" y="180"/>
                  </a:lnTo>
                  <a:lnTo>
                    <a:pt x="551" y="177"/>
                  </a:lnTo>
                  <a:lnTo>
                    <a:pt x="549" y="177"/>
                  </a:lnTo>
                  <a:lnTo>
                    <a:pt x="548" y="175"/>
                  </a:lnTo>
                  <a:lnTo>
                    <a:pt x="548" y="174"/>
                  </a:lnTo>
                  <a:lnTo>
                    <a:pt x="546" y="172"/>
                  </a:lnTo>
                  <a:lnTo>
                    <a:pt x="546" y="172"/>
                  </a:lnTo>
                  <a:lnTo>
                    <a:pt x="546" y="170"/>
                  </a:lnTo>
                  <a:lnTo>
                    <a:pt x="548" y="169"/>
                  </a:lnTo>
                  <a:lnTo>
                    <a:pt x="548" y="167"/>
                  </a:lnTo>
                  <a:lnTo>
                    <a:pt x="548" y="166"/>
                  </a:lnTo>
                  <a:lnTo>
                    <a:pt x="549" y="163"/>
                  </a:lnTo>
                  <a:lnTo>
                    <a:pt x="551" y="163"/>
                  </a:lnTo>
                  <a:lnTo>
                    <a:pt x="551" y="161"/>
                  </a:lnTo>
                  <a:lnTo>
                    <a:pt x="554" y="159"/>
                  </a:lnTo>
                  <a:lnTo>
                    <a:pt x="555" y="159"/>
                  </a:lnTo>
                  <a:lnTo>
                    <a:pt x="557" y="159"/>
                  </a:lnTo>
                  <a:lnTo>
                    <a:pt x="559" y="159"/>
                  </a:lnTo>
                  <a:lnTo>
                    <a:pt x="560" y="159"/>
                  </a:lnTo>
                  <a:lnTo>
                    <a:pt x="562" y="159"/>
                  </a:lnTo>
                  <a:lnTo>
                    <a:pt x="563" y="161"/>
                  </a:lnTo>
                  <a:lnTo>
                    <a:pt x="565" y="163"/>
                  </a:lnTo>
                  <a:lnTo>
                    <a:pt x="570" y="164"/>
                  </a:lnTo>
                  <a:lnTo>
                    <a:pt x="573" y="164"/>
                  </a:lnTo>
                  <a:lnTo>
                    <a:pt x="573" y="164"/>
                  </a:lnTo>
                  <a:lnTo>
                    <a:pt x="576" y="164"/>
                  </a:lnTo>
                  <a:lnTo>
                    <a:pt x="576" y="164"/>
                  </a:lnTo>
                  <a:lnTo>
                    <a:pt x="578" y="164"/>
                  </a:lnTo>
                  <a:lnTo>
                    <a:pt x="579" y="164"/>
                  </a:lnTo>
                  <a:lnTo>
                    <a:pt x="581" y="163"/>
                  </a:lnTo>
                  <a:lnTo>
                    <a:pt x="582" y="163"/>
                  </a:lnTo>
                  <a:lnTo>
                    <a:pt x="582" y="163"/>
                  </a:lnTo>
                  <a:lnTo>
                    <a:pt x="584" y="161"/>
                  </a:lnTo>
                  <a:lnTo>
                    <a:pt x="585" y="161"/>
                  </a:lnTo>
                  <a:lnTo>
                    <a:pt x="585" y="159"/>
                  </a:lnTo>
                  <a:lnTo>
                    <a:pt x="587" y="158"/>
                  </a:lnTo>
                  <a:lnTo>
                    <a:pt x="590" y="156"/>
                  </a:lnTo>
                  <a:lnTo>
                    <a:pt x="590" y="155"/>
                  </a:lnTo>
                  <a:lnTo>
                    <a:pt x="592" y="155"/>
                  </a:lnTo>
                  <a:lnTo>
                    <a:pt x="592" y="153"/>
                  </a:lnTo>
                  <a:lnTo>
                    <a:pt x="592" y="153"/>
                  </a:lnTo>
                  <a:lnTo>
                    <a:pt x="593" y="153"/>
                  </a:lnTo>
                  <a:lnTo>
                    <a:pt x="595" y="153"/>
                  </a:lnTo>
                  <a:lnTo>
                    <a:pt x="596" y="153"/>
                  </a:lnTo>
                  <a:lnTo>
                    <a:pt x="601" y="153"/>
                  </a:lnTo>
                  <a:lnTo>
                    <a:pt x="601" y="153"/>
                  </a:lnTo>
                  <a:lnTo>
                    <a:pt x="604" y="153"/>
                  </a:lnTo>
                  <a:lnTo>
                    <a:pt x="606" y="153"/>
                  </a:lnTo>
                  <a:lnTo>
                    <a:pt x="608" y="152"/>
                  </a:lnTo>
                  <a:lnTo>
                    <a:pt x="609" y="150"/>
                  </a:lnTo>
                  <a:lnTo>
                    <a:pt x="612" y="148"/>
                  </a:lnTo>
                  <a:lnTo>
                    <a:pt x="614" y="148"/>
                  </a:lnTo>
                  <a:lnTo>
                    <a:pt x="614" y="148"/>
                  </a:lnTo>
                  <a:lnTo>
                    <a:pt x="615" y="147"/>
                  </a:lnTo>
                  <a:lnTo>
                    <a:pt x="615" y="145"/>
                  </a:lnTo>
                  <a:lnTo>
                    <a:pt x="615" y="145"/>
                  </a:lnTo>
                  <a:lnTo>
                    <a:pt x="615" y="144"/>
                  </a:lnTo>
                  <a:lnTo>
                    <a:pt x="617" y="144"/>
                  </a:lnTo>
                  <a:lnTo>
                    <a:pt x="619" y="141"/>
                  </a:lnTo>
                  <a:lnTo>
                    <a:pt x="619" y="139"/>
                  </a:lnTo>
                  <a:lnTo>
                    <a:pt x="620" y="139"/>
                  </a:lnTo>
                  <a:lnTo>
                    <a:pt x="620" y="137"/>
                  </a:lnTo>
                  <a:lnTo>
                    <a:pt x="622" y="137"/>
                  </a:lnTo>
                  <a:lnTo>
                    <a:pt x="623" y="136"/>
                  </a:lnTo>
                  <a:lnTo>
                    <a:pt x="623" y="136"/>
                  </a:lnTo>
                  <a:lnTo>
                    <a:pt x="625" y="136"/>
                  </a:lnTo>
                  <a:lnTo>
                    <a:pt x="626" y="136"/>
                  </a:lnTo>
                  <a:lnTo>
                    <a:pt x="630" y="136"/>
                  </a:lnTo>
                  <a:lnTo>
                    <a:pt x="631" y="136"/>
                  </a:lnTo>
                  <a:lnTo>
                    <a:pt x="631" y="136"/>
                  </a:lnTo>
                  <a:lnTo>
                    <a:pt x="633" y="136"/>
                  </a:lnTo>
                  <a:lnTo>
                    <a:pt x="633" y="134"/>
                  </a:lnTo>
                  <a:lnTo>
                    <a:pt x="633" y="133"/>
                  </a:lnTo>
                  <a:lnTo>
                    <a:pt x="633" y="133"/>
                  </a:lnTo>
                  <a:lnTo>
                    <a:pt x="633" y="131"/>
                  </a:lnTo>
                  <a:lnTo>
                    <a:pt x="634" y="131"/>
                  </a:lnTo>
                  <a:lnTo>
                    <a:pt x="636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9" y="133"/>
                  </a:lnTo>
                  <a:lnTo>
                    <a:pt x="641" y="131"/>
                  </a:lnTo>
                  <a:lnTo>
                    <a:pt x="642" y="131"/>
                  </a:lnTo>
                  <a:lnTo>
                    <a:pt x="644" y="130"/>
                  </a:lnTo>
                  <a:lnTo>
                    <a:pt x="645" y="130"/>
                  </a:lnTo>
                  <a:lnTo>
                    <a:pt x="647" y="130"/>
                  </a:lnTo>
                  <a:lnTo>
                    <a:pt x="650" y="130"/>
                  </a:lnTo>
                  <a:lnTo>
                    <a:pt x="652" y="130"/>
                  </a:lnTo>
                  <a:lnTo>
                    <a:pt x="652" y="130"/>
                  </a:lnTo>
                  <a:lnTo>
                    <a:pt x="653" y="130"/>
                  </a:lnTo>
                  <a:lnTo>
                    <a:pt x="653" y="128"/>
                  </a:lnTo>
                  <a:lnTo>
                    <a:pt x="655" y="130"/>
                  </a:lnTo>
                  <a:lnTo>
                    <a:pt x="656" y="130"/>
                  </a:lnTo>
                  <a:lnTo>
                    <a:pt x="658" y="131"/>
                  </a:lnTo>
                  <a:lnTo>
                    <a:pt x="661" y="131"/>
                  </a:lnTo>
                  <a:lnTo>
                    <a:pt x="663" y="131"/>
                  </a:lnTo>
                  <a:lnTo>
                    <a:pt x="664" y="131"/>
                  </a:lnTo>
                  <a:lnTo>
                    <a:pt x="666" y="131"/>
                  </a:lnTo>
                  <a:lnTo>
                    <a:pt x="667" y="131"/>
                  </a:lnTo>
                  <a:lnTo>
                    <a:pt x="669" y="130"/>
                  </a:lnTo>
                  <a:lnTo>
                    <a:pt x="669" y="130"/>
                  </a:lnTo>
                  <a:lnTo>
                    <a:pt x="669" y="128"/>
                  </a:lnTo>
                  <a:lnTo>
                    <a:pt x="669" y="126"/>
                  </a:lnTo>
                  <a:lnTo>
                    <a:pt x="669" y="126"/>
                  </a:lnTo>
                  <a:lnTo>
                    <a:pt x="667" y="125"/>
                  </a:lnTo>
                  <a:lnTo>
                    <a:pt x="667" y="123"/>
                  </a:lnTo>
                  <a:lnTo>
                    <a:pt x="667" y="123"/>
                  </a:lnTo>
                  <a:lnTo>
                    <a:pt x="666" y="122"/>
                  </a:lnTo>
                  <a:lnTo>
                    <a:pt x="664" y="120"/>
                  </a:lnTo>
                  <a:lnTo>
                    <a:pt x="664" y="120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1" y="117"/>
                  </a:lnTo>
                  <a:lnTo>
                    <a:pt x="660" y="115"/>
                  </a:lnTo>
                  <a:lnTo>
                    <a:pt x="660" y="115"/>
                  </a:lnTo>
                  <a:lnTo>
                    <a:pt x="658" y="115"/>
                  </a:lnTo>
                  <a:lnTo>
                    <a:pt x="658" y="114"/>
                  </a:lnTo>
                  <a:lnTo>
                    <a:pt x="658" y="114"/>
                  </a:lnTo>
                  <a:lnTo>
                    <a:pt x="656" y="112"/>
                  </a:lnTo>
                  <a:lnTo>
                    <a:pt x="656" y="112"/>
                  </a:lnTo>
                  <a:lnTo>
                    <a:pt x="655" y="112"/>
                  </a:lnTo>
                  <a:lnTo>
                    <a:pt x="655" y="111"/>
                  </a:lnTo>
                  <a:lnTo>
                    <a:pt x="653" y="111"/>
                  </a:lnTo>
                  <a:lnTo>
                    <a:pt x="652" y="109"/>
                  </a:lnTo>
                  <a:lnTo>
                    <a:pt x="650" y="107"/>
                  </a:lnTo>
                  <a:lnTo>
                    <a:pt x="649" y="106"/>
                  </a:lnTo>
                  <a:lnTo>
                    <a:pt x="645" y="106"/>
                  </a:lnTo>
                  <a:lnTo>
                    <a:pt x="644" y="106"/>
                  </a:lnTo>
                  <a:lnTo>
                    <a:pt x="642" y="106"/>
                  </a:lnTo>
                  <a:lnTo>
                    <a:pt x="641" y="106"/>
                  </a:lnTo>
                  <a:lnTo>
                    <a:pt x="639" y="106"/>
                  </a:lnTo>
                  <a:lnTo>
                    <a:pt x="637" y="106"/>
                  </a:lnTo>
                  <a:lnTo>
                    <a:pt x="637" y="107"/>
                  </a:lnTo>
                  <a:lnTo>
                    <a:pt x="634" y="109"/>
                  </a:lnTo>
                  <a:lnTo>
                    <a:pt x="634" y="111"/>
                  </a:lnTo>
                  <a:lnTo>
                    <a:pt x="633" y="112"/>
                  </a:lnTo>
                  <a:lnTo>
                    <a:pt x="633" y="112"/>
                  </a:lnTo>
                  <a:lnTo>
                    <a:pt x="631" y="112"/>
                  </a:lnTo>
                  <a:lnTo>
                    <a:pt x="630" y="111"/>
                  </a:lnTo>
                  <a:lnTo>
                    <a:pt x="628" y="109"/>
                  </a:lnTo>
                  <a:lnTo>
                    <a:pt x="626" y="109"/>
                  </a:lnTo>
                  <a:lnTo>
                    <a:pt x="626" y="109"/>
                  </a:lnTo>
                  <a:lnTo>
                    <a:pt x="623" y="109"/>
                  </a:lnTo>
                  <a:lnTo>
                    <a:pt x="622" y="109"/>
                  </a:lnTo>
                  <a:lnTo>
                    <a:pt x="620" y="109"/>
                  </a:lnTo>
                  <a:lnTo>
                    <a:pt x="619" y="109"/>
                  </a:lnTo>
                  <a:lnTo>
                    <a:pt x="617" y="109"/>
                  </a:lnTo>
                  <a:lnTo>
                    <a:pt x="615" y="109"/>
                  </a:lnTo>
                  <a:lnTo>
                    <a:pt x="614" y="109"/>
                  </a:lnTo>
                  <a:lnTo>
                    <a:pt x="612" y="111"/>
                  </a:lnTo>
                  <a:lnTo>
                    <a:pt x="611" y="112"/>
                  </a:lnTo>
                  <a:lnTo>
                    <a:pt x="611" y="111"/>
                  </a:lnTo>
                  <a:lnTo>
                    <a:pt x="609" y="109"/>
                  </a:lnTo>
                  <a:lnTo>
                    <a:pt x="608" y="109"/>
                  </a:lnTo>
                  <a:lnTo>
                    <a:pt x="606" y="107"/>
                  </a:lnTo>
                  <a:lnTo>
                    <a:pt x="606" y="104"/>
                  </a:lnTo>
                  <a:lnTo>
                    <a:pt x="608" y="103"/>
                  </a:lnTo>
                  <a:lnTo>
                    <a:pt x="609" y="101"/>
                  </a:lnTo>
                  <a:lnTo>
                    <a:pt x="609" y="100"/>
                  </a:lnTo>
                  <a:lnTo>
                    <a:pt x="609" y="98"/>
                  </a:lnTo>
                  <a:lnTo>
                    <a:pt x="611" y="95"/>
                  </a:lnTo>
                  <a:lnTo>
                    <a:pt x="612" y="93"/>
                  </a:lnTo>
                  <a:lnTo>
                    <a:pt x="612" y="92"/>
                  </a:lnTo>
                  <a:lnTo>
                    <a:pt x="614" y="90"/>
                  </a:lnTo>
                  <a:lnTo>
                    <a:pt x="614" y="89"/>
                  </a:lnTo>
                  <a:lnTo>
                    <a:pt x="615" y="87"/>
                  </a:lnTo>
                  <a:lnTo>
                    <a:pt x="615" y="84"/>
                  </a:lnTo>
                  <a:lnTo>
                    <a:pt x="619" y="79"/>
                  </a:lnTo>
                  <a:lnTo>
                    <a:pt x="622" y="74"/>
                  </a:lnTo>
                  <a:lnTo>
                    <a:pt x="623" y="73"/>
                  </a:lnTo>
                  <a:lnTo>
                    <a:pt x="625" y="74"/>
                  </a:lnTo>
                  <a:lnTo>
                    <a:pt x="628" y="74"/>
                  </a:lnTo>
                  <a:lnTo>
                    <a:pt x="631" y="76"/>
                  </a:lnTo>
                  <a:lnTo>
                    <a:pt x="634" y="76"/>
                  </a:lnTo>
                  <a:lnTo>
                    <a:pt x="637" y="78"/>
                  </a:lnTo>
                  <a:lnTo>
                    <a:pt x="639" y="78"/>
                  </a:lnTo>
                  <a:lnTo>
                    <a:pt x="639" y="78"/>
                  </a:lnTo>
                  <a:lnTo>
                    <a:pt x="644" y="74"/>
                  </a:lnTo>
                  <a:lnTo>
                    <a:pt x="649" y="71"/>
                  </a:lnTo>
                  <a:lnTo>
                    <a:pt x="653" y="70"/>
                  </a:lnTo>
                  <a:lnTo>
                    <a:pt x="656" y="70"/>
                  </a:lnTo>
                  <a:lnTo>
                    <a:pt x="658" y="68"/>
                  </a:lnTo>
                  <a:lnTo>
                    <a:pt x="660" y="68"/>
                  </a:lnTo>
                  <a:lnTo>
                    <a:pt x="661" y="66"/>
                  </a:lnTo>
                  <a:lnTo>
                    <a:pt x="661" y="63"/>
                  </a:lnTo>
                  <a:lnTo>
                    <a:pt x="661" y="62"/>
                  </a:lnTo>
                  <a:lnTo>
                    <a:pt x="660" y="62"/>
                  </a:lnTo>
                  <a:lnTo>
                    <a:pt x="658" y="62"/>
                  </a:lnTo>
                  <a:lnTo>
                    <a:pt x="660" y="60"/>
                  </a:lnTo>
                  <a:lnTo>
                    <a:pt x="660" y="60"/>
                  </a:lnTo>
                  <a:lnTo>
                    <a:pt x="660" y="59"/>
                  </a:lnTo>
                  <a:lnTo>
                    <a:pt x="661" y="57"/>
                  </a:lnTo>
                  <a:lnTo>
                    <a:pt x="663" y="55"/>
                  </a:lnTo>
                  <a:lnTo>
                    <a:pt x="663" y="54"/>
                  </a:lnTo>
                  <a:lnTo>
                    <a:pt x="663" y="52"/>
                  </a:lnTo>
                  <a:lnTo>
                    <a:pt x="664" y="51"/>
                  </a:lnTo>
                  <a:lnTo>
                    <a:pt x="666" y="49"/>
                  </a:lnTo>
                  <a:lnTo>
                    <a:pt x="667" y="48"/>
                  </a:lnTo>
                  <a:lnTo>
                    <a:pt x="667" y="46"/>
                  </a:lnTo>
                  <a:lnTo>
                    <a:pt x="667" y="44"/>
                  </a:lnTo>
                  <a:lnTo>
                    <a:pt x="671" y="41"/>
                  </a:lnTo>
                  <a:lnTo>
                    <a:pt x="672" y="38"/>
                  </a:lnTo>
                  <a:lnTo>
                    <a:pt x="674" y="37"/>
                  </a:lnTo>
                  <a:lnTo>
                    <a:pt x="678" y="33"/>
                  </a:lnTo>
                  <a:lnTo>
                    <a:pt x="680" y="32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0" y="26"/>
                  </a:lnTo>
                  <a:lnTo>
                    <a:pt x="680" y="22"/>
                  </a:lnTo>
                  <a:lnTo>
                    <a:pt x="680" y="21"/>
                  </a:lnTo>
                  <a:lnTo>
                    <a:pt x="680" y="19"/>
                  </a:lnTo>
                  <a:lnTo>
                    <a:pt x="678" y="19"/>
                  </a:lnTo>
                  <a:lnTo>
                    <a:pt x="675" y="19"/>
                  </a:lnTo>
                  <a:lnTo>
                    <a:pt x="672" y="19"/>
                  </a:lnTo>
                  <a:lnTo>
                    <a:pt x="672" y="18"/>
                  </a:lnTo>
                  <a:lnTo>
                    <a:pt x="671" y="16"/>
                  </a:lnTo>
                  <a:lnTo>
                    <a:pt x="672" y="16"/>
                  </a:lnTo>
                  <a:lnTo>
                    <a:pt x="674" y="15"/>
                  </a:lnTo>
                  <a:lnTo>
                    <a:pt x="677" y="11"/>
                  </a:lnTo>
                  <a:lnTo>
                    <a:pt x="680" y="8"/>
                  </a:lnTo>
                  <a:lnTo>
                    <a:pt x="685" y="5"/>
                  </a:lnTo>
                  <a:lnTo>
                    <a:pt x="691" y="5"/>
                  </a:lnTo>
                  <a:lnTo>
                    <a:pt x="696" y="3"/>
                  </a:lnTo>
                  <a:lnTo>
                    <a:pt x="701" y="2"/>
                  </a:lnTo>
                  <a:lnTo>
                    <a:pt x="704" y="2"/>
                  </a:lnTo>
                  <a:lnTo>
                    <a:pt x="705" y="2"/>
                  </a:lnTo>
                  <a:lnTo>
                    <a:pt x="707" y="2"/>
                  </a:lnTo>
                  <a:lnTo>
                    <a:pt x="710" y="2"/>
                  </a:lnTo>
                  <a:lnTo>
                    <a:pt x="713" y="2"/>
                  </a:lnTo>
                  <a:lnTo>
                    <a:pt x="716" y="0"/>
                  </a:lnTo>
                  <a:lnTo>
                    <a:pt x="718" y="0"/>
                  </a:lnTo>
                  <a:close/>
                </a:path>
              </a:pathLst>
            </a:custGeom>
            <a:solidFill>
              <a:srgbClr val="D9D9D9"/>
            </a:solidFill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6" name="Freeform 303">
              <a:extLst>
                <a:ext uri="{FF2B5EF4-FFF2-40B4-BE49-F238E27FC236}">
                  <a16:creationId xmlns:a16="http://schemas.microsoft.com/office/drawing/2014/main" id="{54847F75-BC04-488B-985F-394120A138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004748" y="4047520"/>
              <a:ext cx="214414" cy="323571"/>
            </a:xfrm>
            <a:custGeom>
              <a:avLst/>
              <a:gdLst>
                <a:gd name="T0" fmla="*/ 88 w 110"/>
                <a:gd name="T1" fmla="*/ 6 h 166"/>
                <a:gd name="T2" fmla="*/ 95 w 110"/>
                <a:gd name="T3" fmla="*/ 18 h 166"/>
                <a:gd name="T4" fmla="*/ 95 w 110"/>
                <a:gd name="T5" fmla="*/ 27 h 166"/>
                <a:gd name="T6" fmla="*/ 99 w 110"/>
                <a:gd name="T7" fmla="*/ 43 h 166"/>
                <a:gd name="T8" fmla="*/ 96 w 110"/>
                <a:gd name="T9" fmla="*/ 46 h 166"/>
                <a:gd name="T10" fmla="*/ 80 w 110"/>
                <a:gd name="T11" fmla="*/ 47 h 166"/>
                <a:gd name="T12" fmla="*/ 84 w 110"/>
                <a:gd name="T13" fmla="*/ 55 h 166"/>
                <a:gd name="T14" fmla="*/ 92 w 110"/>
                <a:gd name="T15" fmla="*/ 63 h 166"/>
                <a:gd name="T16" fmla="*/ 101 w 110"/>
                <a:gd name="T17" fmla="*/ 77 h 166"/>
                <a:gd name="T18" fmla="*/ 99 w 110"/>
                <a:gd name="T19" fmla="*/ 84 h 166"/>
                <a:gd name="T20" fmla="*/ 95 w 110"/>
                <a:gd name="T21" fmla="*/ 92 h 166"/>
                <a:gd name="T22" fmla="*/ 90 w 110"/>
                <a:gd name="T23" fmla="*/ 99 h 166"/>
                <a:gd name="T24" fmla="*/ 85 w 110"/>
                <a:gd name="T25" fmla="*/ 104 h 166"/>
                <a:gd name="T26" fmla="*/ 88 w 110"/>
                <a:gd name="T27" fmla="*/ 110 h 166"/>
                <a:gd name="T28" fmla="*/ 88 w 110"/>
                <a:gd name="T29" fmla="*/ 114 h 166"/>
                <a:gd name="T30" fmla="*/ 92 w 110"/>
                <a:gd name="T31" fmla="*/ 125 h 166"/>
                <a:gd name="T32" fmla="*/ 95 w 110"/>
                <a:gd name="T33" fmla="*/ 131 h 166"/>
                <a:gd name="T34" fmla="*/ 99 w 110"/>
                <a:gd name="T35" fmla="*/ 139 h 166"/>
                <a:gd name="T36" fmla="*/ 107 w 110"/>
                <a:gd name="T37" fmla="*/ 145 h 166"/>
                <a:gd name="T38" fmla="*/ 109 w 110"/>
                <a:gd name="T39" fmla="*/ 150 h 166"/>
                <a:gd name="T40" fmla="*/ 110 w 110"/>
                <a:gd name="T41" fmla="*/ 156 h 166"/>
                <a:gd name="T42" fmla="*/ 109 w 110"/>
                <a:gd name="T43" fmla="*/ 161 h 166"/>
                <a:gd name="T44" fmla="*/ 109 w 110"/>
                <a:gd name="T45" fmla="*/ 166 h 166"/>
                <a:gd name="T46" fmla="*/ 98 w 110"/>
                <a:gd name="T47" fmla="*/ 161 h 166"/>
                <a:gd name="T48" fmla="*/ 93 w 110"/>
                <a:gd name="T49" fmla="*/ 161 h 166"/>
                <a:gd name="T50" fmla="*/ 90 w 110"/>
                <a:gd name="T51" fmla="*/ 159 h 166"/>
                <a:gd name="T52" fmla="*/ 76 w 110"/>
                <a:gd name="T53" fmla="*/ 158 h 166"/>
                <a:gd name="T54" fmla="*/ 63 w 110"/>
                <a:gd name="T55" fmla="*/ 158 h 166"/>
                <a:gd name="T56" fmla="*/ 52 w 110"/>
                <a:gd name="T57" fmla="*/ 156 h 166"/>
                <a:gd name="T58" fmla="*/ 41 w 110"/>
                <a:gd name="T59" fmla="*/ 158 h 166"/>
                <a:gd name="T60" fmla="*/ 19 w 110"/>
                <a:gd name="T61" fmla="*/ 156 h 166"/>
                <a:gd name="T62" fmla="*/ 21 w 110"/>
                <a:gd name="T63" fmla="*/ 145 h 166"/>
                <a:gd name="T64" fmla="*/ 16 w 110"/>
                <a:gd name="T65" fmla="*/ 136 h 166"/>
                <a:gd name="T66" fmla="*/ 16 w 110"/>
                <a:gd name="T67" fmla="*/ 133 h 166"/>
                <a:gd name="T68" fmla="*/ 14 w 110"/>
                <a:gd name="T69" fmla="*/ 131 h 166"/>
                <a:gd name="T70" fmla="*/ 11 w 110"/>
                <a:gd name="T71" fmla="*/ 133 h 166"/>
                <a:gd name="T72" fmla="*/ 6 w 110"/>
                <a:gd name="T73" fmla="*/ 128 h 166"/>
                <a:gd name="T74" fmla="*/ 5 w 110"/>
                <a:gd name="T75" fmla="*/ 123 h 166"/>
                <a:gd name="T76" fmla="*/ 0 w 110"/>
                <a:gd name="T77" fmla="*/ 125 h 166"/>
                <a:gd name="T78" fmla="*/ 2 w 110"/>
                <a:gd name="T79" fmla="*/ 118 h 166"/>
                <a:gd name="T80" fmla="*/ 6 w 110"/>
                <a:gd name="T81" fmla="*/ 104 h 166"/>
                <a:gd name="T82" fmla="*/ 16 w 110"/>
                <a:gd name="T83" fmla="*/ 96 h 166"/>
                <a:gd name="T84" fmla="*/ 22 w 110"/>
                <a:gd name="T85" fmla="*/ 90 h 166"/>
                <a:gd name="T86" fmla="*/ 27 w 110"/>
                <a:gd name="T87" fmla="*/ 90 h 166"/>
                <a:gd name="T88" fmla="*/ 32 w 110"/>
                <a:gd name="T89" fmla="*/ 88 h 166"/>
                <a:gd name="T90" fmla="*/ 38 w 110"/>
                <a:gd name="T91" fmla="*/ 96 h 166"/>
                <a:gd name="T92" fmla="*/ 43 w 110"/>
                <a:gd name="T93" fmla="*/ 93 h 166"/>
                <a:gd name="T94" fmla="*/ 49 w 110"/>
                <a:gd name="T95" fmla="*/ 87 h 166"/>
                <a:gd name="T96" fmla="*/ 51 w 110"/>
                <a:gd name="T97" fmla="*/ 81 h 166"/>
                <a:gd name="T98" fmla="*/ 55 w 110"/>
                <a:gd name="T99" fmla="*/ 68 h 166"/>
                <a:gd name="T100" fmla="*/ 62 w 110"/>
                <a:gd name="T101" fmla="*/ 62 h 166"/>
                <a:gd name="T102" fmla="*/ 68 w 110"/>
                <a:gd name="T103" fmla="*/ 52 h 166"/>
                <a:gd name="T104" fmla="*/ 68 w 110"/>
                <a:gd name="T105" fmla="*/ 44 h 166"/>
                <a:gd name="T106" fmla="*/ 79 w 110"/>
                <a:gd name="T107" fmla="*/ 29 h 166"/>
                <a:gd name="T108" fmla="*/ 87 w 110"/>
                <a:gd name="T109" fmla="*/ 24 h 166"/>
                <a:gd name="T110" fmla="*/ 88 w 110"/>
                <a:gd name="T111" fmla="*/ 14 h 166"/>
                <a:gd name="T112" fmla="*/ 84 w 110"/>
                <a:gd name="T113" fmla="*/ 11 h 166"/>
                <a:gd name="T114" fmla="*/ 80 w 110"/>
                <a:gd name="T115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" h="166">
                  <a:moveTo>
                    <a:pt x="80" y="0"/>
                  </a:moveTo>
                  <a:lnTo>
                    <a:pt x="82" y="0"/>
                  </a:lnTo>
                  <a:lnTo>
                    <a:pt x="85" y="2"/>
                  </a:lnTo>
                  <a:lnTo>
                    <a:pt x="87" y="2"/>
                  </a:lnTo>
                  <a:lnTo>
                    <a:pt x="87" y="5"/>
                  </a:lnTo>
                  <a:lnTo>
                    <a:pt x="88" y="6"/>
                  </a:lnTo>
                  <a:lnTo>
                    <a:pt x="90" y="6"/>
                  </a:lnTo>
                  <a:lnTo>
                    <a:pt x="92" y="10"/>
                  </a:lnTo>
                  <a:lnTo>
                    <a:pt x="92" y="13"/>
                  </a:lnTo>
                  <a:lnTo>
                    <a:pt x="93" y="14"/>
                  </a:lnTo>
                  <a:lnTo>
                    <a:pt x="93" y="14"/>
                  </a:lnTo>
                  <a:lnTo>
                    <a:pt x="95" y="18"/>
                  </a:lnTo>
                  <a:lnTo>
                    <a:pt x="95" y="19"/>
                  </a:lnTo>
                  <a:lnTo>
                    <a:pt x="95" y="21"/>
                  </a:lnTo>
                  <a:lnTo>
                    <a:pt x="95" y="22"/>
                  </a:lnTo>
                  <a:lnTo>
                    <a:pt x="95" y="22"/>
                  </a:lnTo>
                  <a:lnTo>
                    <a:pt x="95" y="25"/>
                  </a:lnTo>
                  <a:lnTo>
                    <a:pt x="95" y="27"/>
                  </a:lnTo>
                  <a:lnTo>
                    <a:pt x="95" y="29"/>
                  </a:lnTo>
                  <a:lnTo>
                    <a:pt x="95" y="33"/>
                  </a:lnTo>
                  <a:lnTo>
                    <a:pt x="96" y="36"/>
                  </a:lnTo>
                  <a:lnTo>
                    <a:pt x="96" y="38"/>
                  </a:lnTo>
                  <a:lnTo>
                    <a:pt x="98" y="40"/>
                  </a:lnTo>
                  <a:lnTo>
                    <a:pt x="99" y="43"/>
                  </a:lnTo>
                  <a:lnTo>
                    <a:pt x="101" y="44"/>
                  </a:lnTo>
                  <a:lnTo>
                    <a:pt x="103" y="46"/>
                  </a:lnTo>
                  <a:lnTo>
                    <a:pt x="101" y="46"/>
                  </a:lnTo>
                  <a:lnTo>
                    <a:pt x="98" y="46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95" y="46"/>
                  </a:lnTo>
                  <a:lnTo>
                    <a:pt x="92" y="46"/>
                  </a:lnTo>
                  <a:lnTo>
                    <a:pt x="88" y="46"/>
                  </a:lnTo>
                  <a:lnTo>
                    <a:pt x="85" y="46"/>
                  </a:lnTo>
                  <a:lnTo>
                    <a:pt x="82" y="46"/>
                  </a:lnTo>
                  <a:lnTo>
                    <a:pt x="80" y="47"/>
                  </a:lnTo>
                  <a:lnTo>
                    <a:pt x="80" y="49"/>
                  </a:lnTo>
                  <a:lnTo>
                    <a:pt x="79" y="51"/>
                  </a:lnTo>
                  <a:lnTo>
                    <a:pt x="79" y="51"/>
                  </a:lnTo>
                  <a:lnTo>
                    <a:pt x="80" y="52"/>
                  </a:lnTo>
                  <a:lnTo>
                    <a:pt x="82" y="54"/>
                  </a:lnTo>
                  <a:lnTo>
                    <a:pt x="84" y="55"/>
                  </a:lnTo>
                  <a:lnTo>
                    <a:pt x="84" y="57"/>
                  </a:lnTo>
                  <a:lnTo>
                    <a:pt x="87" y="60"/>
                  </a:lnTo>
                  <a:lnTo>
                    <a:pt x="90" y="62"/>
                  </a:lnTo>
                  <a:lnTo>
                    <a:pt x="90" y="62"/>
                  </a:lnTo>
                  <a:lnTo>
                    <a:pt x="92" y="63"/>
                  </a:lnTo>
                  <a:lnTo>
                    <a:pt x="92" y="63"/>
                  </a:lnTo>
                  <a:lnTo>
                    <a:pt x="93" y="65"/>
                  </a:lnTo>
                  <a:lnTo>
                    <a:pt x="95" y="66"/>
                  </a:lnTo>
                  <a:lnTo>
                    <a:pt x="98" y="70"/>
                  </a:lnTo>
                  <a:lnTo>
                    <a:pt x="99" y="73"/>
                  </a:lnTo>
                  <a:lnTo>
                    <a:pt x="99" y="76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7"/>
                  </a:lnTo>
                  <a:lnTo>
                    <a:pt x="101" y="79"/>
                  </a:lnTo>
                  <a:lnTo>
                    <a:pt x="101" y="81"/>
                  </a:lnTo>
                  <a:lnTo>
                    <a:pt x="101" y="81"/>
                  </a:lnTo>
                  <a:lnTo>
                    <a:pt x="99" y="84"/>
                  </a:lnTo>
                  <a:lnTo>
                    <a:pt x="98" y="85"/>
                  </a:lnTo>
                  <a:lnTo>
                    <a:pt x="96" y="85"/>
                  </a:lnTo>
                  <a:lnTo>
                    <a:pt x="96" y="87"/>
                  </a:lnTo>
                  <a:lnTo>
                    <a:pt x="96" y="88"/>
                  </a:lnTo>
                  <a:lnTo>
                    <a:pt x="95" y="90"/>
                  </a:lnTo>
                  <a:lnTo>
                    <a:pt x="95" y="92"/>
                  </a:lnTo>
                  <a:lnTo>
                    <a:pt x="93" y="93"/>
                  </a:lnTo>
                  <a:lnTo>
                    <a:pt x="92" y="95"/>
                  </a:lnTo>
                  <a:lnTo>
                    <a:pt x="90" y="98"/>
                  </a:lnTo>
                  <a:lnTo>
                    <a:pt x="90" y="98"/>
                  </a:lnTo>
                  <a:lnTo>
                    <a:pt x="90" y="99"/>
                  </a:lnTo>
                  <a:lnTo>
                    <a:pt x="90" y="99"/>
                  </a:lnTo>
                  <a:lnTo>
                    <a:pt x="87" y="101"/>
                  </a:lnTo>
                  <a:lnTo>
                    <a:pt x="87" y="101"/>
                  </a:lnTo>
                  <a:lnTo>
                    <a:pt x="85" y="101"/>
                  </a:lnTo>
                  <a:lnTo>
                    <a:pt x="85" y="103"/>
                  </a:lnTo>
                  <a:lnTo>
                    <a:pt x="85" y="103"/>
                  </a:lnTo>
                  <a:lnTo>
                    <a:pt x="85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7" y="104"/>
                  </a:lnTo>
                  <a:lnTo>
                    <a:pt x="88" y="104"/>
                  </a:lnTo>
                  <a:lnTo>
                    <a:pt x="88" y="106"/>
                  </a:lnTo>
                  <a:lnTo>
                    <a:pt x="88" y="110"/>
                  </a:lnTo>
                  <a:lnTo>
                    <a:pt x="87" y="110"/>
                  </a:lnTo>
                  <a:lnTo>
                    <a:pt x="88" y="112"/>
                  </a:lnTo>
                  <a:lnTo>
                    <a:pt x="87" y="112"/>
                  </a:lnTo>
                  <a:lnTo>
                    <a:pt x="87" y="114"/>
                  </a:lnTo>
                  <a:lnTo>
                    <a:pt x="87" y="114"/>
                  </a:lnTo>
                  <a:lnTo>
                    <a:pt x="88" y="114"/>
                  </a:lnTo>
                  <a:lnTo>
                    <a:pt x="88" y="115"/>
                  </a:lnTo>
                  <a:lnTo>
                    <a:pt x="88" y="117"/>
                  </a:lnTo>
                  <a:lnTo>
                    <a:pt x="90" y="123"/>
                  </a:lnTo>
                  <a:lnTo>
                    <a:pt x="90" y="123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5" y="126"/>
                  </a:lnTo>
                  <a:lnTo>
                    <a:pt x="95" y="128"/>
                  </a:lnTo>
                  <a:lnTo>
                    <a:pt x="95" y="129"/>
                  </a:lnTo>
                  <a:lnTo>
                    <a:pt x="96" y="131"/>
                  </a:lnTo>
                  <a:lnTo>
                    <a:pt x="96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1"/>
                  </a:lnTo>
                  <a:lnTo>
                    <a:pt x="95" y="133"/>
                  </a:lnTo>
                  <a:lnTo>
                    <a:pt x="95" y="134"/>
                  </a:lnTo>
                  <a:lnTo>
                    <a:pt x="98" y="136"/>
                  </a:lnTo>
                  <a:lnTo>
                    <a:pt x="99" y="139"/>
                  </a:lnTo>
                  <a:lnTo>
                    <a:pt x="101" y="140"/>
                  </a:lnTo>
                  <a:lnTo>
                    <a:pt x="103" y="142"/>
                  </a:lnTo>
                  <a:lnTo>
                    <a:pt x="104" y="144"/>
                  </a:lnTo>
                  <a:lnTo>
                    <a:pt x="104" y="145"/>
                  </a:lnTo>
                  <a:lnTo>
                    <a:pt x="106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7" y="145"/>
                  </a:lnTo>
                  <a:lnTo>
                    <a:pt x="109" y="147"/>
                  </a:lnTo>
                  <a:lnTo>
                    <a:pt x="109" y="148"/>
                  </a:lnTo>
                  <a:lnTo>
                    <a:pt x="109" y="148"/>
                  </a:lnTo>
                  <a:lnTo>
                    <a:pt x="109" y="150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1"/>
                  </a:lnTo>
                  <a:lnTo>
                    <a:pt x="109" y="155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6"/>
                  </a:lnTo>
                  <a:lnTo>
                    <a:pt x="110" y="158"/>
                  </a:lnTo>
                  <a:lnTo>
                    <a:pt x="110" y="158"/>
                  </a:lnTo>
                  <a:lnTo>
                    <a:pt x="109" y="159"/>
                  </a:lnTo>
                  <a:lnTo>
                    <a:pt x="109" y="161"/>
                  </a:lnTo>
                  <a:lnTo>
                    <a:pt x="109" y="162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10" y="164"/>
                  </a:lnTo>
                  <a:lnTo>
                    <a:pt x="109" y="166"/>
                  </a:lnTo>
                  <a:lnTo>
                    <a:pt x="109" y="166"/>
                  </a:lnTo>
                  <a:lnTo>
                    <a:pt x="107" y="164"/>
                  </a:lnTo>
                  <a:lnTo>
                    <a:pt x="106" y="164"/>
                  </a:lnTo>
                  <a:lnTo>
                    <a:pt x="104" y="162"/>
                  </a:lnTo>
                  <a:lnTo>
                    <a:pt x="103" y="161"/>
                  </a:lnTo>
                  <a:lnTo>
                    <a:pt x="99" y="161"/>
                  </a:lnTo>
                  <a:lnTo>
                    <a:pt x="98" y="161"/>
                  </a:lnTo>
                  <a:lnTo>
                    <a:pt x="98" y="161"/>
                  </a:lnTo>
                  <a:lnTo>
                    <a:pt x="96" y="161"/>
                  </a:lnTo>
                  <a:lnTo>
                    <a:pt x="96" y="161"/>
                  </a:lnTo>
                  <a:lnTo>
                    <a:pt x="95" y="161"/>
                  </a:lnTo>
                  <a:lnTo>
                    <a:pt x="95" y="161"/>
                  </a:lnTo>
                  <a:lnTo>
                    <a:pt x="93" y="161"/>
                  </a:lnTo>
                  <a:lnTo>
                    <a:pt x="92" y="161"/>
                  </a:lnTo>
                  <a:lnTo>
                    <a:pt x="92" y="159"/>
                  </a:lnTo>
                  <a:lnTo>
                    <a:pt x="92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90" y="159"/>
                  </a:lnTo>
                  <a:lnTo>
                    <a:pt x="88" y="159"/>
                  </a:lnTo>
                  <a:lnTo>
                    <a:pt x="87" y="158"/>
                  </a:lnTo>
                  <a:lnTo>
                    <a:pt x="87" y="158"/>
                  </a:lnTo>
                  <a:lnTo>
                    <a:pt x="84" y="158"/>
                  </a:lnTo>
                  <a:lnTo>
                    <a:pt x="79" y="158"/>
                  </a:lnTo>
                  <a:lnTo>
                    <a:pt x="76" y="158"/>
                  </a:lnTo>
                  <a:lnTo>
                    <a:pt x="73" y="158"/>
                  </a:lnTo>
                  <a:lnTo>
                    <a:pt x="69" y="158"/>
                  </a:lnTo>
                  <a:lnTo>
                    <a:pt x="68" y="158"/>
                  </a:lnTo>
                  <a:lnTo>
                    <a:pt x="68" y="158"/>
                  </a:lnTo>
                  <a:lnTo>
                    <a:pt x="66" y="156"/>
                  </a:lnTo>
                  <a:lnTo>
                    <a:pt x="63" y="158"/>
                  </a:lnTo>
                  <a:lnTo>
                    <a:pt x="60" y="158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55" y="156"/>
                  </a:lnTo>
                  <a:lnTo>
                    <a:pt x="52" y="156"/>
                  </a:lnTo>
                  <a:lnTo>
                    <a:pt x="52" y="156"/>
                  </a:lnTo>
                  <a:lnTo>
                    <a:pt x="49" y="156"/>
                  </a:lnTo>
                  <a:lnTo>
                    <a:pt x="44" y="156"/>
                  </a:lnTo>
                  <a:lnTo>
                    <a:pt x="41" y="156"/>
                  </a:lnTo>
                  <a:lnTo>
                    <a:pt x="41" y="156"/>
                  </a:lnTo>
                  <a:lnTo>
                    <a:pt x="41" y="158"/>
                  </a:lnTo>
                  <a:lnTo>
                    <a:pt x="41" y="158"/>
                  </a:lnTo>
                  <a:lnTo>
                    <a:pt x="28" y="158"/>
                  </a:lnTo>
                  <a:lnTo>
                    <a:pt x="25" y="158"/>
                  </a:lnTo>
                  <a:lnTo>
                    <a:pt x="21" y="158"/>
                  </a:lnTo>
                  <a:lnTo>
                    <a:pt x="19" y="158"/>
                  </a:lnTo>
                  <a:lnTo>
                    <a:pt x="19" y="158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6"/>
                  </a:lnTo>
                  <a:lnTo>
                    <a:pt x="19" y="153"/>
                  </a:lnTo>
                  <a:lnTo>
                    <a:pt x="19" y="150"/>
                  </a:lnTo>
                  <a:lnTo>
                    <a:pt x="19" y="147"/>
                  </a:lnTo>
                  <a:lnTo>
                    <a:pt x="21" y="145"/>
                  </a:lnTo>
                  <a:lnTo>
                    <a:pt x="21" y="144"/>
                  </a:lnTo>
                  <a:lnTo>
                    <a:pt x="19" y="142"/>
                  </a:lnTo>
                  <a:lnTo>
                    <a:pt x="16" y="139"/>
                  </a:lnTo>
                  <a:lnTo>
                    <a:pt x="17" y="137"/>
                  </a:lnTo>
                  <a:lnTo>
                    <a:pt x="16" y="137"/>
                  </a:lnTo>
                  <a:lnTo>
                    <a:pt x="16" y="136"/>
                  </a:lnTo>
                  <a:lnTo>
                    <a:pt x="14" y="134"/>
                  </a:lnTo>
                  <a:lnTo>
                    <a:pt x="16" y="134"/>
                  </a:lnTo>
                  <a:lnTo>
                    <a:pt x="16" y="134"/>
                  </a:lnTo>
                  <a:lnTo>
                    <a:pt x="17" y="134"/>
                  </a:lnTo>
                  <a:lnTo>
                    <a:pt x="17" y="134"/>
                  </a:lnTo>
                  <a:lnTo>
                    <a:pt x="16" y="133"/>
                  </a:lnTo>
                  <a:lnTo>
                    <a:pt x="16" y="133"/>
                  </a:lnTo>
                  <a:lnTo>
                    <a:pt x="17" y="131"/>
                  </a:lnTo>
                  <a:lnTo>
                    <a:pt x="16" y="131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1"/>
                  </a:lnTo>
                  <a:lnTo>
                    <a:pt x="14" y="133"/>
                  </a:lnTo>
                  <a:lnTo>
                    <a:pt x="14" y="133"/>
                  </a:lnTo>
                  <a:lnTo>
                    <a:pt x="13" y="133"/>
                  </a:lnTo>
                  <a:lnTo>
                    <a:pt x="13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11" y="133"/>
                  </a:lnTo>
                  <a:lnTo>
                    <a:pt x="8" y="131"/>
                  </a:lnTo>
                  <a:lnTo>
                    <a:pt x="6" y="131"/>
                  </a:lnTo>
                  <a:lnTo>
                    <a:pt x="6" y="129"/>
                  </a:lnTo>
                  <a:lnTo>
                    <a:pt x="6" y="128"/>
                  </a:lnTo>
                  <a:lnTo>
                    <a:pt x="6" y="126"/>
                  </a:lnTo>
                  <a:lnTo>
                    <a:pt x="5" y="126"/>
                  </a:lnTo>
                  <a:lnTo>
                    <a:pt x="6" y="125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5" y="123"/>
                  </a:lnTo>
                  <a:lnTo>
                    <a:pt x="3" y="123"/>
                  </a:lnTo>
                  <a:lnTo>
                    <a:pt x="3" y="123"/>
                  </a:lnTo>
                  <a:lnTo>
                    <a:pt x="2" y="122"/>
                  </a:lnTo>
                  <a:lnTo>
                    <a:pt x="2" y="125"/>
                  </a:lnTo>
                  <a:lnTo>
                    <a:pt x="2" y="125"/>
                  </a:lnTo>
                  <a:lnTo>
                    <a:pt x="0" y="125"/>
                  </a:lnTo>
                  <a:lnTo>
                    <a:pt x="0" y="123"/>
                  </a:lnTo>
                  <a:lnTo>
                    <a:pt x="0" y="123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2" y="120"/>
                  </a:lnTo>
                  <a:lnTo>
                    <a:pt x="2" y="118"/>
                  </a:lnTo>
                  <a:lnTo>
                    <a:pt x="3" y="117"/>
                  </a:lnTo>
                  <a:lnTo>
                    <a:pt x="3" y="115"/>
                  </a:lnTo>
                  <a:lnTo>
                    <a:pt x="5" y="110"/>
                  </a:lnTo>
                  <a:lnTo>
                    <a:pt x="5" y="109"/>
                  </a:lnTo>
                  <a:lnTo>
                    <a:pt x="6" y="106"/>
                  </a:lnTo>
                  <a:lnTo>
                    <a:pt x="6" y="104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4" y="98"/>
                  </a:lnTo>
                  <a:lnTo>
                    <a:pt x="16" y="96"/>
                  </a:lnTo>
                  <a:lnTo>
                    <a:pt x="16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22" y="90"/>
                  </a:lnTo>
                  <a:lnTo>
                    <a:pt x="24" y="88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4" y="90"/>
                  </a:lnTo>
                  <a:lnTo>
                    <a:pt x="25" y="90"/>
                  </a:lnTo>
                  <a:lnTo>
                    <a:pt x="27" y="90"/>
                  </a:lnTo>
                  <a:lnTo>
                    <a:pt x="28" y="90"/>
                  </a:lnTo>
                  <a:lnTo>
                    <a:pt x="28" y="90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0" y="88"/>
                  </a:lnTo>
                  <a:lnTo>
                    <a:pt x="32" y="88"/>
                  </a:lnTo>
                  <a:lnTo>
                    <a:pt x="33" y="90"/>
                  </a:lnTo>
                  <a:lnTo>
                    <a:pt x="35" y="92"/>
                  </a:lnTo>
                  <a:lnTo>
                    <a:pt x="36" y="93"/>
                  </a:lnTo>
                  <a:lnTo>
                    <a:pt x="36" y="93"/>
                  </a:lnTo>
                  <a:lnTo>
                    <a:pt x="36" y="96"/>
                  </a:lnTo>
                  <a:lnTo>
                    <a:pt x="38" y="96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41" y="96"/>
                  </a:lnTo>
                  <a:lnTo>
                    <a:pt x="41" y="95"/>
                  </a:lnTo>
                  <a:lnTo>
                    <a:pt x="43" y="95"/>
                  </a:lnTo>
                  <a:lnTo>
                    <a:pt x="43" y="93"/>
                  </a:lnTo>
                  <a:lnTo>
                    <a:pt x="44" y="93"/>
                  </a:lnTo>
                  <a:lnTo>
                    <a:pt x="44" y="92"/>
                  </a:lnTo>
                  <a:lnTo>
                    <a:pt x="44" y="90"/>
                  </a:lnTo>
                  <a:lnTo>
                    <a:pt x="44" y="90"/>
                  </a:lnTo>
                  <a:lnTo>
                    <a:pt x="47" y="88"/>
                  </a:lnTo>
                  <a:lnTo>
                    <a:pt x="49" y="87"/>
                  </a:lnTo>
                  <a:lnTo>
                    <a:pt x="47" y="87"/>
                  </a:lnTo>
                  <a:lnTo>
                    <a:pt x="47" y="85"/>
                  </a:lnTo>
                  <a:lnTo>
                    <a:pt x="47" y="85"/>
                  </a:lnTo>
                  <a:lnTo>
                    <a:pt x="47" y="84"/>
                  </a:lnTo>
                  <a:lnTo>
                    <a:pt x="47" y="84"/>
                  </a:lnTo>
                  <a:lnTo>
                    <a:pt x="51" y="81"/>
                  </a:lnTo>
                  <a:lnTo>
                    <a:pt x="51" y="79"/>
                  </a:lnTo>
                  <a:lnTo>
                    <a:pt x="51" y="79"/>
                  </a:lnTo>
                  <a:lnTo>
                    <a:pt x="52" y="76"/>
                  </a:lnTo>
                  <a:lnTo>
                    <a:pt x="54" y="71"/>
                  </a:lnTo>
                  <a:lnTo>
                    <a:pt x="54" y="70"/>
                  </a:lnTo>
                  <a:lnTo>
                    <a:pt x="55" y="68"/>
                  </a:lnTo>
                  <a:lnTo>
                    <a:pt x="57" y="66"/>
                  </a:lnTo>
                  <a:lnTo>
                    <a:pt x="58" y="65"/>
                  </a:lnTo>
                  <a:lnTo>
                    <a:pt x="60" y="65"/>
                  </a:lnTo>
                  <a:lnTo>
                    <a:pt x="62" y="63"/>
                  </a:lnTo>
                  <a:lnTo>
                    <a:pt x="62" y="63"/>
                  </a:lnTo>
                  <a:lnTo>
                    <a:pt x="62" y="62"/>
                  </a:lnTo>
                  <a:lnTo>
                    <a:pt x="62" y="60"/>
                  </a:lnTo>
                  <a:lnTo>
                    <a:pt x="63" y="57"/>
                  </a:lnTo>
                  <a:lnTo>
                    <a:pt x="63" y="55"/>
                  </a:lnTo>
                  <a:lnTo>
                    <a:pt x="63" y="54"/>
                  </a:lnTo>
                  <a:lnTo>
                    <a:pt x="65" y="52"/>
                  </a:lnTo>
                  <a:lnTo>
                    <a:pt x="68" y="52"/>
                  </a:lnTo>
                  <a:lnTo>
                    <a:pt x="68" y="52"/>
                  </a:lnTo>
                  <a:lnTo>
                    <a:pt x="68" y="51"/>
                  </a:lnTo>
                  <a:lnTo>
                    <a:pt x="68" y="47"/>
                  </a:lnTo>
                  <a:lnTo>
                    <a:pt x="68" y="46"/>
                  </a:lnTo>
                  <a:lnTo>
                    <a:pt x="68" y="46"/>
                  </a:lnTo>
                  <a:lnTo>
                    <a:pt x="68" y="44"/>
                  </a:lnTo>
                  <a:lnTo>
                    <a:pt x="71" y="43"/>
                  </a:lnTo>
                  <a:lnTo>
                    <a:pt x="71" y="40"/>
                  </a:lnTo>
                  <a:lnTo>
                    <a:pt x="73" y="36"/>
                  </a:lnTo>
                  <a:lnTo>
                    <a:pt x="74" y="33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2" y="27"/>
                  </a:lnTo>
                  <a:lnTo>
                    <a:pt x="85" y="25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4"/>
                  </a:lnTo>
                  <a:lnTo>
                    <a:pt x="87" y="22"/>
                  </a:lnTo>
                  <a:lnTo>
                    <a:pt x="87" y="21"/>
                  </a:lnTo>
                  <a:lnTo>
                    <a:pt x="88" y="19"/>
                  </a:lnTo>
                  <a:lnTo>
                    <a:pt x="88" y="16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88" y="13"/>
                  </a:lnTo>
                  <a:lnTo>
                    <a:pt x="87" y="13"/>
                  </a:lnTo>
                  <a:lnTo>
                    <a:pt x="87" y="11"/>
                  </a:lnTo>
                  <a:lnTo>
                    <a:pt x="85" y="11"/>
                  </a:lnTo>
                  <a:lnTo>
                    <a:pt x="84" y="11"/>
                  </a:lnTo>
                  <a:lnTo>
                    <a:pt x="82" y="11"/>
                  </a:lnTo>
                  <a:lnTo>
                    <a:pt x="82" y="10"/>
                  </a:lnTo>
                  <a:lnTo>
                    <a:pt x="82" y="10"/>
                  </a:lnTo>
                  <a:lnTo>
                    <a:pt x="82" y="8"/>
                  </a:lnTo>
                  <a:lnTo>
                    <a:pt x="82" y="8"/>
                  </a:lnTo>
                  <a:lnTo>
                    <a:pt x="8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7" name="Freeform 304">
              <a:extLst>
                <a:ext uri="{FF2B5EF4-FFF2-40B4-BE49-F238E27FC236}">
                  <a16:creationId xmlns:a16="http://schemas.microsoft.com/office/drawing/2014/main" id="{D0E59358-EF57-4511-8E12-D1AF08706C7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81326" y="4911025"/>
              <a:ext cx="1212416" cy="1261147"/>
            </a:xfrm>
            <a:custGeom>
              <a:avLst/>
              <a:gdLst>
                <a:gd name="T0" fmla="*/ 620 w 622"/>
                <a:gd name="T1" fmla="*/ 633 h 647"/>
                <a:gd name="T2" fmla="*/ 597 w 622"/>
                <a:gd name="T3" fmla="*/ 633 h 647"/>
                <a:gd name="T4" fmla="*/ 587 w 622"/>
                <a:gd name="T5" fmla="*/ 638 h 647"/>
                <a:gd name="T6" fmla="*/ 571 w 622"/>
                <a:gd name="T7" fmla="*/ 632 h 647"/>
                <a:gd name="T8" fmla="*/ 551 w 622"/>
                <a:gd name="T9" fmla="*/ 627 h 647"/>
                <a:gd name="T10" fmla="*/ 540 w 622"/>
                <a:gd name="T11" fmla="*/ 608 h 647"/>
                <a:gd name="T12" fmla="*/ 529 w 622"/>
                <a:gd name="T13" fmla="*/ 606 h 647"/>
                <a:gd name="T14" fmla="*/ 507 w 622"/>
                <a:gd name="T15" fmla="*/ 588 h 647"/>
                <a:gd name="T16" fmla="*/ 502 w 622"/>
                <a:gd name="T17" fmla="*/ 584 h 647"/>
                <a:gd name="T18" fmla="*/ 559 w 622"/>
                <a:gd name="T19" fmla="*/ 624 h 647"/>
                <a:gd name="T20" fmla="*/ 560 w 622"/>
                <a:gd name="T21" fmla="*/ 614 h 647"/>
                <a:gd name="T22" fmla="*/ 584 w 622"/>
                <a:gd name="T23" fmla="*/ 617 h 647"/>
                <a:gd name="T24" fmla="*/ 568 w 622"/>
                <a:gd name="T25" fmla="*/ 588 h 647"/>
                <a:gd name="T26" fmla="*/ 502 w 622"/>
                <a:gd name="T27" fmla="*/ 567 h 647"/>
                <a:gd name="T28" fmla="*/ 494 w 622"/>
                <a:gd name="T29" fmla="*/ 558 h 647"/>
                <a:gd name="T30" fmla="*/ 491 w 622"/>
                <a:gd name="T31" fmla="*/ 539 h 647"/>
                <a:gd name="T32" fmla="*/ 505 w 622"/>
                <a:gd name="T33" fmla="*/ 510 h 647"/>
                <a:gd name="T34" fmla="*/ 497 w 622"/>
                <a:gd name="T35" fmla="*/ 529 h 647"/>
                <a:gd name="T36" fmla="*/ 496 w 622"/>
                <a:gd name="T37" fmla="*/ 506 h 647"/>
                <a:gd name="T38" fmla="*/ 496 w 622"/>
                <a:gd name="T39" fmla="*/ 499 h 647"/>
                <a:gd name="T40" fmla="*/ 504 w 622"/>
                <a:gd name="T41" fmla="*/ 450 h 647"/>
                <a:gd name="T42" fmla="*/ 526 w 622"/>
                <a:gd name="T43" fmla="*/ 430 h 647"/>
                <a:gd name="T44" fmla="*/ 515 w 622"/>
                <a:gd name="T45" fmla="*/ 438 h 647"/>
                <a:gd name="T46" fmla="*/ 515 w 622"/>
                <a:gd name="T47" fmla="*/ 419 h 647"/>
                <a:gd name="T48" fmla="*/ 519 w 622"/>
                <a:gd name="T49" fmla="*/ 394 h 647"/>
                <a:gd name="T50" fmla="*/ 510 w 622"/>
                <a:gd name="T51" fmla="*/ 394 h 647"/>
                <a:gd name="T52" fmla="*/ 579 w 622"/>
                <a:gd name="T53" fmla="*/ 5 h 647"/>
                <a:gd name="T54" fmla="*/ 590 w 622"/>
                <a:gd name="T55" fmla="*/ 38 h 647"/>
                <a:gd name="T56" fmla="*/ 600 w 622"/>
                <a:gd name="T57" fmla="*/ 74 h 647"/>
                <a:gd name="T58" fmla="*/ 593 w 622"/>
                <a:gd name="T59" fmla="*/ 115 h 647"/>
                <a:gd name="T60" fmla="*/ 582 w 622"/>
                <a:gd name="T61" fmla="*/ 154 h 647"/>
                <a:gd name="T62" fmla="*/ 568 w 622"/>
                <a:gd name="T63" fmla="*/ 197 h 647"/>
                <a:gd name="T64" fmla="*/ 568 w 622"/>
                <a:gd name="T65" fmla="*/ 235 h 647"/>
                <a:gd name="T66" fmla="*/ 565 w 622"/>
                <a:gd name="T67" fmla="*/ 269 h 647"/>
                <a:gd name="T68" fmla="*/ 554 w 622"/>
                <a:gd name="T69" fmla="*/ 304 h 647"/>
                <a:gd name="T70" fmla="*/ 548 w 622"/>
                <a:gd name="T71" fmla="*/ 347 h 647"/>
                <a:gd name="T72" fmla="*/ 545 w 622"/>
                <a:gd name="T73" fmla="*/ 389 h 647"/>
                <a:gd name="T74" fmla="*/ 545 w 622"/>
                <a:gd name="T75" fmla="*/ 422 h 647"/>
                <a:gd name="T76" fmla="*/ 545 w 622"/>
                <a:gd name="T77" fmla="*/ 454 h 647"/>
                <a:gd name="T78" fmla="*/ 537 w 622"/>
                <a:gd name="T79" fmla="*/ 496 h 647"/>
                <a:gd name="T80" fmla="*/ 524 w 622"/>
                <a:gd name="T81" fmla="*/ 547 h 647"/>
                <a:gd name="T82" fmla="*/ 574 w 622"/>
                <a:gd name="T83" fmla="*/ 572 h 647"/>
                <a:gd name="T84" fmla="*/ 540 w 622"/>
                <a:gd name="T85" fmla="*/ 603 h 647"/>
                <a:gd name="T86" fmla="*/ 526 w 622"/>
                <a:gd name="T87" fmla="*/ 594 h 647"/>
                <a:gd name="T88" fmla="*/ 526 w 622"/>
                <a:gd name="T89" fmla="*/ 591 h 647"/>
                <a:gd name="T90" fmla="*/ 511 w 622"/>
                <a:gd name="T91" fmla="*/ 573 h 647"/>
                <a:gd name="T92" fmla="*/ 532 w 622"/>
                <a:gd name="T93" fmla="*/ 570 h 647"/>
                <a:gd name="T94" fmla="*/ 513 w 622"/>
                <a:gd name="T95" fmla="*/ 558 h 647"/>
                <a:gd name="T96" fmla="*/ 518 w 622"/>
                <a:gd name="T97" fmla="*/ 543 h 647"/>
                <a:gd name="T98" fmla="*/ 515 w 622"/>
                <a:gd name="T99" fmla="*/ 525 h 647"/>
                <a:gd name="T100" fmla="*/ 508 w 622"/>
                <a:gd name="T101" fmla="*/ 502 h 647"/>
                <a:gd name="T102" fmla="*/ 504 w 622"/>
                <a:gd name="T103" fmla="*/ 488 h 647"/>
                <a:gd name="T104" fmla="*/ 496 w 622"/>
                <a:gd name="T105" fmla="*/ 469 h 647"/>
                <a:gd name="T106" fmla="*/ 510 w 622"/>
                <a:gd name="T107" fmla="*/ 450 h 647"/>
                <a:gd name="T108" fmla="*/ 515 w 622"/>
                <a:gd name="T109" fmla="*/ 468 h 647"/>
                <a:gd name="T110" fmla="*/ 524 w 622"/>
                <a:gd name="T111" fmla="*/ 427 h 647"/>
                <a:gd name="T112" fmla="*/ 529 w 622"/>
                <a:gd name="T113" fmla="*/ 386 h 647"/>
                <a:gd name="T114" fmla="*/ 515 w 622"/>
                <a:gd name="T115" fmla="*/ 361 h 647"/>
                <a:gd name="T116" fmla="*/ 532 w 622"/>
                <a:gd name="T117" fmla="*/ 283 h 647"/>
                <a:gd name="T118" fmla="*/ 546 w 622"/>
                <a:gd name="T119" fmla="*/ 195 h 647"/>
                <a:gd name="T120" fmla="*/ 563 w 622"/>
                <a:gd name="T121" fmla="*/ 118 h 647"/>
                <a:gd name="T122" fmla="*/ 568 w 622"/>
                <a:gd name="T123" fmla="*/ 35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22" h="647">
                  <a:moveTo>
                    <a:pt x="603" y="646"/>
                  </a:moveTo>
                  <a:lnTo>
                    <a:pt x="606" y="646"/>
                  </a:lnTo>
                  <a:lnTo>
                    <a:pt x="606" y="646"/>
                  </a:lnTo>
                  <a:lnTo>
                    <a:pt x="606" y="646"/>
                  </a:lnTo>
                  <a:lnTo>
                    <a:pt x="606" y="647"/>
                  </a:lnTo>
                  <a:lnTo>
                    <a:pt x="604" y="647"/>
                  </a:lnTo>
                  <a:lnTo>
                    <a:pt x="604" y="647"/>
                  </a:lnTo>
                  <a:lnTo>
                    <a:pt x="603" y="647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1" y="646"/>
                  </a:lnTo>
                  <a:lnTo>
                    <a:pt x="603" y="646"/>
                  </a:lnTo>
                  <a:close/>
                  <a:moveTo>
                    <a:pt x="608" y="641"/>
                  </a:moveTo>
                  <a:lnTo>
                    <a:pt x="608" y="641"/>
                  </a:lnTo>
                  <a:lnTo>
                    <a:pt x="608" y="641"/>
                  </a:lnTo>
                  <a:lnTo>
                    <a:pt x="609" y="643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9" y="644"/>
                  </a:lnTo>
                  <a:lnTo>
                    <a:pt x="608" y="644"/>
                  </a:lnTo>
                  <a:lnTo>
                    <a:pt x="608" y="644"/>
                  </a:lnTo>
                  <a:lnTo>
                    <a:pt x="604" y="644"/>
                  </a:lnTo>
                  <a:lnTo>
                    <a:pt x="604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6" y="643"/>
                  </a:lnTo>
                  <a:lnTo>
                    <a:pt x="608" y="641"/>
                  </a:lnTo>
                  <a:close/>
                  <a:moveTo>
                    <a:pt x="620" y="632"/>
                  </a:moveTo>
                  <a:lnTo>
                    <a:pt x="622" y="633"/>
                  </a:lnTo>
                  <a:lnTo>
                    <a:pt x="620" y="633"/>
                  </a:lnTo>
                  <a:lnTo>
                    <a:pt x="620" y="635"/>
                  </a:lnTo>
                  <a:lnTo>
                    <a:pt x="619" y="635"/>
                  </a:lnTo>
                  <a:lnTo>
                    <a:pt x="619" y="635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19" y="633"/>
                  </a:lnTo>
                  <a:lnTo>
                    <a:pt x="620" y="633"/>
                  </a:lnTo>
                  <a:lnTo>
                    <a:pt x="620" y="632"/>
                  </a:lnTo>
                  <a:close/>
                  <a:moveTo>
                    <a:pt x="597" y="627"/>
                  </a:moveTo>
                  <a:lnTo>
                    <a:pt x="601" y="627"/>
                  </a:lnTo>
                  <a:lnTo>
                    <a:pt x="608" y="629"/>
                  </a:lnTo>
                  <a:lnTo>
                    <a:pt x="609" y="629"/>
                  </a:lnTo>
                  <a:lnTo>
                    <a:pt x="612" y="630"/>
                  </a:lnTo>
                  <a:lnTo>
                    <a:pt x="612" y="632"/>
                  </a:lnTo>
                  <a:lnTo>
                    <a:pt x="612" y="632"/>
                  </a:lnTo>
                  <a:lnTo>
                    <a:pt x="612" y="633"/>
                  </a:lnTo>
                  <a:lnTo>
                    <a:pt x="611" y="633"/>
                  </a:lnTo>
                  <a:lnTo>
                    <a:pt x="609" y="635"/>
                  </a:lnTo>
                  <a:lnTo>
                    <a:pt x="608" y="635"/>
                  </a:lnTo>
                  <a:lnTo>
                    <a:pt x="608" y="635"/>
                  </a:lnTo>
                  <a:lnTo>
                    <a:pt x="608" y="633"/>
                  </a:lnTo>
                  <a:lnTo>
                    <a:pt x="608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6" y="633"/>
                  </a:lnTo>
                  <a:lnTo>
                    <a:pt x="604" y="633"/>
                  </a:lnTo>
                  <a:lnTo>
                    <a:pt x="603" y="633"/>
                  </a:lnTo>
                  <a:lnTo>
                    <a:pt x="603" y="635"/>
                  </a:lnTo>
                  <a:lnTo>
                    <a:pt x="603" y="635"/>
                  </a:lnTo>
                  <a:lnTo>
                    <a:pt x="598" y="633"/>
                  </a:lnTo>
                  <a:lnTo>
                    <a:pt x="597" y="633"/>
                  </a:lnTo>
                  <a:lnTo>
                    <a:pt x="597" y="633"/>
                  </a:lnTo>
                  <a:lnTo>
                    <a:pt x="597" y="630"/>
                  </a:lnTo>
                  <a:lnTo>
                    <a:pt x="595" y="629"/>
                  </a:lnTo>
                  <a:lnTo>
                    <a:pt x="597" y="627"/>
                  </a:lnTo>
                  <a:close/>
                  <a:moveTo>
                    <a:pt x="571" y="627"/>
                  </a:moveTo>
                  <a:lnTo>
                    <a:pt x="574" y="627"/>
                  </a:lnTo>
                  <a:lnTo>
                    <a:pt x="586" y="630"/>
                  </a:lnTo>
                  <a:lnTo>
                    <a:pt x="589" y="629"/>
                  </a:lnTo>
                  <a:lnTo>
                    <a:pt x="592" y="629"/>
                  </a:lnTo>
                  <a:lnTo>
                    <a:pt x="593" y="630"/>
                  </a:lnTo>
                  <a:lnTo>
                    <a:pt x="590" y="632"/>
                  </a:lnTo>
                  <a:lnTo>
                    <a:pt x="590" y="632"/>
                  </a:lnTo>
                  <a:lnTo>
                    <a:pt x="590" y="633"/>
                  </a:lnTo>
                  <a:lnTo>
                    <a:pt x="593" y="633"/>
                  </a:lnTo>
                  <a:lnTo>
                    <a:pt x="593" y="633"/>
                  </a:lnTo>
                  <a:lnTo>
                    <a:pt x="595" y="635"/>
                  </a:lnTo>
                  <a:lnTo>
                    <a:pt x="593" y="635"/>
                  </a:lnTo>
                  <a:lnTo>
                    <a:pt x="593" y="636"/>
                  </a:lnTo>
                  <a:lnTo>
                    <a:pt x="595" y="636"/>
                  </a:lnTo>
                  <a:lnTo>
                    <a:pt x="597" y="638"/>
                  </a:lnTo>
                  <a:lnTo>
                    <a:pt x="598" y="638"/>
                  </a:lnTo>
                  <a:lnTo>
                    <a:pt x="598" y="640"/>
                  </a:lnTo>
                  <a:lnTo>
                    <a:pt x="598" y="641"/>
                  </a:lnTo>
                  <a:lnTo>
                    <a:pt x="598" y="643"/>
                  </a:lnTo>
                  <a:lnTo>
                    <a:pt x="598" y="643"/>
                  </a:lnTo>
                  <a:lnTo>
                    <a:pt x="597" y="641"/>
                  </a:lnTo>
                  <a:lnTo>
                    <a:pt x="595" y="641"/>
                  </a:lnTo>
                  <a:lnTo>
                    <a:pt x="595" y="640"/>
                  </a:lnTo>
                  <a:lnTo>
                    <a:pt x="593" y="640"/>
                  </a:lnTo>
                  <a:lnTo>
                    <a:pt x="592" y="640"/>
                  </a:lnTo>
                  <a:lnTo>
                    <a:pt x="590" y="638"/>
                  </a:lnTo>
                  <a:lnTo>
                    <a:pt x="589" y="638"/>
                  </a:lnTo>
                  <a:lnTo>
                    <a:pt x="587" y="638"/>
                  </a:lnTo>
                  <a:lnTo>
                    <a:pt x="586" y="638"/>
                  </a:lnTo>
                  <a:lnTo>
                    <a:pt x="586" y="638"/>
                  </a:lnTo>
                  <a:lnTo>
                    <a:pt x="586" y="636"/>
                  </a:lnTo>
                  <a:lnTo>
                    <a:pt x="586" y="636"/>
                  </a:lnTo>
                  <a:lnTo>
                    <a:pt x="586" y="635"/>
                  </a:lnTo>
                  <a:lnTo>
                    <a:pt x="586" y="633"/>
                  </a:lnTo>
                  <a:lnTo>
                    <a:pt x="586" y="633"/>
                  </a:lnTo>
                  <a:lnTo>
                    <a:pt x="584" y="635"/>
                  </a:lnTo>
                  <a:lnTo>
                    <a:pt x="584" y="635"/>
                  </a:lnTo>
                  <a:lnTo>
                    <a:pt x="582" y="633"/>
                  </a:lnTo>
                  <a:lnTo>
                    <a:pt x="581" y="633"/>
                  </a:lnTo>
                  <a:lnTo>
                    <a:pt x="581" y="632"/>
                  </a:lnTo>
                  <a:lnTo>
                    <a:pt x="579" y="635"/>
                  </a:lnTo>
                  <a:lnTo>
                    <a:pt x="579" y="635"/>
                  </a:lnTo>
                  <a:lnTo>
                    <a:pt x="579" y="636"/>
                  </a:lnTo>
                  <a:lnTo>
                    <a:pt x="582" y="638"/>
                  </a:lnTo>
                  <a:lnTo>
                    <a:pt x="581" y="638"/>
                  </a:lnTo>
                  <a:lnTo>
                    <a:pt x="578" y="638"/>
                  </a:lnTo>
                  <a:lnTo>
                    <a:pt x="578" y="638"/>
                  </a:lnTo>
                  <a:lnTo>
                    <a:pt x="578" y="636"/>
                  </a:lnTo>
                  <a:lnTo>
                    <a:pt x="576" y="636"/>
                  </a:lnTo>
                  <a:lnTo>
                    <a:pt x="574" y="635"/>
                  </a:lnTo>
                  <a:lnTo>
                    <a:pt x="574" y="635"/>
                  </a:lnTo>
                  <a:lnTo>
                    <a:pt x="574" y="633"/>
                  </a:lnTo>
                  <a:lnTo>
                    <a:pt x="574" y="633"/>
                  </a:lnTo>
                  <a:lnTo>
                    <a:pt x="573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1" y="633"/>
                  </a:lnTo>
                  <a:lnTo>
                    <a:pt x="570" y="632"/>
                  </a:lnTo>
                  <a:lnTo>
                    <a:pt x="570" y="632"/>
                  </a:lnTo>
                  <a:lnTo>
                    <a:pt x="571" y="632"/>
                  </a:lnTo>
                  <a:lnTo>
                    <a:pt x="571" y="630"/>
                  </a:lnTo>
                  <a:lnTo>
                    <a:pt x="571" y="627"/>
                  </a:lnTo>
                  <a:close/>
                  <a:moveTo>
                    <a:pt x="549" y="625"/>
                  </a:moveTo>
                  <a:lnTo>
                    <a:pt x="552" y="625"/>
                  </a:lnTo>
                  <a:lnTo>
                    <a:pt x="554" y="627"/>
                  </a:lnTo>
                  <a:lnTo>
                    <a:pt x="556" y="627"/>
                  </a:lnTo>
                  <a:lnTo>
                    <a:pt x="556" y="629"/>
                  </a:lnTo>
                  <a:lnTo>
                    <a:pt x="557" y="629"/>
                  </a:lnTo>
                  <a:lnTo>
                    <a:pt x="559" y="629"/>
                  </a:lnTo>
                  <a:lnTo>
                    <a:pt x="559" y="629"/>
                  </a:lnTo>
                  <a:lnTo>
                    <a:pt x="560" y="629"/>
                  </a:lnTo>
                  <a:lnTo>
                    <a:pt x="562" y="627"/>
                  </a:lnTo>
                  <a:lnTo>
                    <a:pt x="563" y="627"/>
                  </a:lnTo>
                  <a:lnTo>
                    <a:pt x="565" y="630"/>
                  </a:lnTo>
                  <a:lnTo>
                    <a:pt x="565" y="632"/>
                  </a:lnTo>
                  <a:lnTo>
                    <a:pt x="563" y="632"/>
                  </a:lnTo>
                  <a:lnTo>
                    <a:pt x="563" y="633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2"/>
                  </a:lnTo>
                  <a:lnTo>
                    <a:pt x="562" y="630"/>
                  </a:lnTo>
                  <a:lnTo>
                    <a:pt x="560" y="630"/>
                  </a:lnTo>
                  <a:lnTo>
                    <a:pt x="560" y="632"/>
                  </a:lnTo>
                  <a:lnTo>
                    <a:pt x="559" y="632"/>
                  </a:lnTo>
                  <a:lnTo>
                    <a:pt x="559" y="630"/>
                  </a:lnTo>
                  <a:lnTo>
                    <a:pt x="556" y="630"/>
                  </a:lnTo>
                  <a:lnTo>
                    <a:pt x="556" y="630"/>
                  </a:lnTo>
                  <a:lnTo>
                    <a:pt x="556" y="629"/>
                  </a:lnTo>
                  <a:lnTo>
                    <a:pt x="556" y="629"/>
                  </a:lnTo>
                  <a:lnTo>
                    <a:pt x="554" y="629"/>
                  </a:lnTo>
                  <a:lnTo>
                    <a:pt x="552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51" y="627"/>
                  </a:lnTo>
                  <a:lnTo>
                    <a:pt x="549" y="629"/>
                  </a:lnTo>
                  <a:lnTo>
                    <a:pt x="549" y="629"/>
                  </a:lnTo>
                  <a:lnTo>
                    <a:pt x="549" y="627"/>
                  </a:lnTo>
                  <a:lnTo>
                    <a:pt x="549" y="627"/>
                  </a:lnTo>
                  <a:lnTo>
                    <a:pt x="549" y="625"/>
                  </a:lnTo>
                  <a:lnTo>
                    <a:pt x="549" y="625"/>
                  </a:lnTo>
                  <a:close/>
                  <a:moveTo>
                    <a:pt x="541" y="606"/>
                  </a:moveTo>
                  <a:lnTo>
                    <a:pt x="545" y="608"/>
                  </a:lnTo>
                  <a:lnTo>
                    <a:pt x="548" y="608"/>
                  </a:lnTo>
                  <a:lnTo>
                    <a:pt x="549" y="610"/>
                  </a:lnTo>
                  <a:lnTo>
                    <a:pt x="552" y="611"/>
                  </a:lnTo>
                  <a:lnTo>
                    <a:pt x="556" y="611"/>
                  </a:lnTo>
                  <a:lnTo>
                    <a:pt x="556" y="613"/>
                  </a:lnTo>
                  <a:lnTo>
                    <a:pt x="556" y="614"/>
                  </a:lnTo>
                  <a:lnTo>
                    <a:pt x="556" y="614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4" y="616"/>
                  </a:lnTo>
                  <a:lnTo>
                    <a:pt x="551" y="616"/>
                  </a:lnTo>
                  <a:lnTo>
                    <a:pt x="549" y="614"/>
                  </a:lnTo>
                  <a:lnTo>
                    <a:pt x="548" y="614"/>
                  </a:lnTo>
                  <a:lnTo>
                    <a:pt x="546" y="614"/>
                  </a:lnTo>
                  <a:lnTo>
                    <a:pt x="545" y="614"/>
                  </a:lnTo>
                  <a:lnTo>
                    <a:pt x="543" y="614"/>
                  </a:lnTo>
                  <a:lnTo>
                    <a:pt x="541" y="616"/>
                  </a:lnTo>
                  <a:lnTo>
                    <a:pt x="541" y="613"/>
                  </a:lnTo>
                  <a:lnTo>
                    <a:pt x="540" y="611"/>
                  </a:lnTo>
                  <a:lnTo>
                    <a:pt x="538" y="610"/>
                  </a:lnTo>
                  <a:lnTo>
                    <a:pt x="538" y="608"/>
                  </a:lnTo>
                  <a:lnTo>
                    <a:pt x="540" y="608"/>
                  </a:lnTo>
                  <a:lnTo>
                    <a:pt x="541" y="606"/>
                  </a:lnTo>
                  <a:close/>
                  <a:moveTo>
                    <a:pt x="526" y="597"/>
                  </a:moveTo>
                  <a:lnTo>
                    <a:pt x="526" y="597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7" y="599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29" y="600"/>
                  </a:lnTo>
                  <a:lnTo>
                    <a:pt x="530" y="600"/>
                  </a:lnTo>
                  <a:lnTo>
                    <a:pt x="533" y="602"/>
                  </a:lnTo>
                  <a:lnTo>
                    <a:pt x="535" y="602"/>
                  </a:lnTo>
                  <a:lnTo>
                    <a:pt x="535" y="603"/>
                  </a:lnTo>
                  <a:lnTo>
                    <a:pt x="537" y="603"/>
                  </a:lnTo>
                  <a:lnTo>
                    <a:pt x="538" y="605"/>
                  </a:lnTo>
                  <a:lnTo>
                    <a:pt x="537" y="606"/>
                  </a:lnTo>
                  <a:lnTo>
                    <a:pt x="535" y="608"/>
                  </a:lnTo>
                  <a:lnTo>
                    <a:pt x="535" y="608"/>
                  </a:lnTo>
                  <a:lnTo>
                    <a:pt x="535" y="610"/>
                  </a:lnTo>
                  <a:lnTo>
                    <a:pt x="533" y="610"/>
                  </a:lnTo>
                  <a:lnTo>
                    <a:pt x="533" y="611"/>
                  </a:lnTo>
                  <a:lnTo>
                    <a:pt x="532" y="611"/>
                  </a:lnTo>
                  <a:lnTo>
                    <a:pt x="530" y="611"/>
                  </a:lnTo>
                  <a:lnTo>
                    <a:pt x="529" y="611"/>
                  </a:lnTo>
                  <a:lnTo>
                    <a:pt x="529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7" y="611"/>
                  </a:lnTo>
                  <a:lnTo>
                    <a:pt x="529" y="610"/>
                  </a:lnTo>
                  <a:lnTo>
                    <a:pt x="530" y="608"/>
                  </a:lnTo>
                  <a:lnTo>
                    <a:pt x="530" y="606"/>
                  </a:lnTo>
                  <a:lnTo>
                    <a:pt x="529" y="606"/>
                  </a:lnTo>
                  <a:lnTo>
                    <a:pt x="527" y="606"/>
                  </a:lnTo>
                  <a:lnTo>
                    <a:pt x="527" y="606"/>
                  </a:lnTo>
                  <a:lnTo>
                    <a:pt x="526" y="606"/>
                  </a:lnTo>
                  <a:lnTo>
                    <a:pt x="526" y="606"/>
                  </a:lnTo>
                  <a:lnTo>
                    <a:pt x="526" y="608"/>
                  </a:lnTo>
                  <a:lnTo>
                    <a:pt x="526" y="608"/>
                  </a:lnTo>
                  <a:lnTo>
                    <a:pt x="526" y="610"/>
                  </a:lnTo>
                  <a:lnTo>
                    <a:pt x="524" y="610"/>
                  </a:lnTo>
                  <a:lnTo>
                    <a:pt x="524" y="610"/>
                  </a:lnTo>
                  <a:lnTo>
                    <a:pt x="522" y="608"/>
                  </a:lnTo>
                  <a:lnTo>
                    <a:pt x="522" y="608"/>
                  </a:lnTo>
                  <a:lnTo>
                    <a:pt x="522" y="606"/>
                  </a:lnTo>
                  <a:lnTo>
                    <a:pt x="522" y="605"/>
                  </a:lnTo>
                  <a:lnTo>
                    <a:pt x="522" y="603"/>
                  </a:lnTo>
                  <a:lnTo>
                    <a:pt x="522" y="603"/>
                  </a:lnTo>
                  <a:lnTo>
                    <a:pt x="521" y="603"/>
                  </a:lnTo>
                  <a:lnTo>
                    <a:pt x="519" y="603"/>
                  </a:lnTo>
                  <a:lnTo>
                    <a:pt x="518" y="602"/>
                  </a:lnTo>
                  <a:lnTo>
                    <a:pt x="518" y="600"/>
                  </a:lnTo>
                  <a:lnTo>
                    <a:pt x="515" y="600"/>
                  </a:lnTo>
                  <a:lnTo>
                    <a:pt x="516" y="599"/>
                  </a:lnTo>
                  <a:lnTo>
                    <a:pt x="519" y="597"/>
                  </a:lnTo>
                  <a:lnTo>
                    <a:pt x="521" y="599"/>
                  </a:lnTo>
                  <a:lnTo>
                    <a:pt x="526" y="600"/>
                  </a:lnTo>
                  <a:lnTo>
                    <a:pt x="526" y="599"/>
                  </a:lnTo>
                  <a:lnTo>
                    <a:pt x="526" y="599"/>
                  </a:lnTo>
                  <a:lnTo>
                    <a:pt x="526" y="597"/>
                  </a:lnTo>
                  <a:lnTo>
                    <a:pt x="526" y="597"/>
                  </a:lnTo>
                  <a:close/>
                  <a:moveTo>
                    <a:pt x="502" y="584"/>
                  </a:moveTo>
                  <a:lnTo>
                    <a:pt x="504" y="584"/>
                  </a:lnTo>
                  <a:lnTo>
                    <a:pt x="505" y="586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7" y="588"/>
                  </a:lnTo>
                  <a:lnTo>
                    <a:pt x="508" y="589"/>
                  </a:lnTo>
                  <a:lnTo>
                    <a:pt x="511" y="589"/>
                  </a:lnTo>
                  <a:lnTo>
                    <a:pt x="513" y="589"/>
                  </a:lnTo>
                  <a:lnTo>
                    <a:pt x="515" y="591"/>
                  </a:lnTo>
                  <a:lnTo>
                    <a:pt x="518" y="591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19" y="592"/>
                  </a:lnTo>
                  <a:lnTo>
                    <a:pt x="522" y="594"/>
                  </a:lnTo>
                  <a:lnTo>
                    <a:pt x="522" y="594"/>
                  </a:lnTo>
                  <a:lnTo>
                    <a:pt x="524" y="595"/>
                  </a:lnTo>
                  <a:lnTo>
                    <a:pt x="524" y="597"/>
                  </a:lnTo>
                  <a:lnTo>
                    <a:pt x="522" y="597"/>
                  </a:lnTo>
                  <a:lnTo>
                    <a:pt x="521" y="595"/>
                  </a:lnTo>
                  <a:lnTo>
                    <a:pt x="519" y="595"/>
                  </a:lnTo>
                  <a:lnTo>
                    <a:pt x="518" y="595"/>
                  </a:lnTo>
                  <a:lnTo>
                    <a:pt x="518" y="595"/>
                  </a:lnTo>
                  <a:lnTo>
                    <a:pt x="518" y="594"/>
                  </a:lnTo>
                  <a:lnTo>
                    <a:pt x="518" y="594"/>
                  </a:lnTo>
                  <a:lnTo>
                    <a:pt x="515" y="592"/>
                  </a:lnTo>
                  <a:lnTo>
                    <a:pt x="515" y="591"/>
                  </a:lnTo>
                  <a:lnTo>
                    <a:pt x="511" y="591"/>
                  </a:lnTo>
                  <a:lnTo>
                    <a:pt x="510" y="591"/>
                  </a:lnTo>
                  <a:lnTo>
                    <a:pt x="508" y="591"/>
                  </a:lnTo>
                  <a:lnTo>
                    <a:pt x="508" y="591"/>
                  </a:lnTo>
                  <a:lnTo>
                    <a:pt x="507" y="589"/>
                  </a:lnTo>
                  <a:lnTo>
                    <a:pt x="504" y="588"/>
                  </a:lnTo>
                  <a:lnTo>
                    <a:pt x="504" y="586"/>
                  </a:lnTo>
                  <a:lnTo>
                    <a:pt x="502" y="584"/>
                  </a:lnTo>
                  <a:lnTo>
                    <a:pt x="502" y="584"/>
                  </a:lnTo>
                  <a:lnTo>
                    <a:pt x="502" y="584"/>
                  </a:lnTo>
                  <a:close/>
                  <a:moveTo>
                    <a:pt x="578" y="580"/>
                  </a:moveTo>
                  <a:lnTo>
                    <a:pt x="582" y="583"/>
                  </a:lnTo>
                  <a:lnTo>
                    <a:pt x="584" y="583"/>
                  </a:lnTo>
                  <a:lnTo>
                    <a:pt x="587" y="581"/>
                  </a:lnTo>
                  <a:lnTo>
                    <a:pt x="587" y="581"/>
                  </a:lnTo>
                  <a:lnTo>
                    <a:pt x="589" y="583"/>
                  </a:lnTo>
                  <a:lnTo>
                    <a:pt x="590" y="583"/>
                  </a:lnTo>
                  <a:lnTo>
                    <a:pt x="590" y="589"/>
                  </a:lnTo>
                  <a:lnTo>
                    <a:pt x="590" y="594"/>
                  </a:lnTo>
                  <a:lnTo>
                    <a:pt x="590" y="600"/>
                  </a:lnTo>
                  <a:lnTo>
                    <a:pt x="590" y="605"/>
                  </a:lnTo>
                  <a:lnTo>
                    <a:pt x="590" y="610"/>
                  </a:lnTo>
                  <a:lnTo>
                    <a:pt x="590" y="616"/>
                  </a:lnTo>
                  <a:lnTo>
                    <a:pt x="589" y="622"/>
                  </a:lnTo>
                  <a:lnTo>
                    <a:pt x="589" y="627"/>
                  </a:lnTo>
                  <a:lnTo>
                    <a:pt x="587" y="627"/>
                  </a:lnTo>
                  <a:lnTo>
                    <a:pt x="587" y="627"/>
                  </a:lnTo>
                  <a:lnTo>
                    <a:pt x="582" y="627"/>
                  </a:lnTo>
                  <a:lnTo>
                    <a:pt x="578" y="627"/>
                  </a:lnTo>
                  <a:lnTo>
                    <a:pt x="576" y="625"/>
                  </a:lnTo>
                  <a:lnTo>
                    <a:pt x="574" y="624"/>
                  </a:lnTo>
                  <a:lnTo>
                    <a:pt x="573" y="624"/>
                  </a:lnTo>
                  <a:lnTo>
                    <a:pt x="571" y="625"/>
                  </a:lnTo>
                  <a:lnTo>
                    <a:pt x="570" y="625"/>
                  </a:lnTo>
                  <a:lnTo>
                    <a:pt x="568" y="625"/>
                  </a:lnTo>
                  <a:lnTo>
                    <a:pt x="567" y="625"/>
                  </a:lnTo>
                  <a:lnTo>
                    <a:pt x="567" y="624"/>
                  </a:lnTo>
                  <a:lnTo>
                    <a:pt x="565" y="624"/>
                  </a:lnTo>
                  <a:lnTo>
                    <a:pt x="563" y="625"/>
                  </a:lnTo>
                  <a:lnTo>
                    <a:pt x="559" y="624"/>
                  </a:lnTo>
                  <a:lnTo>
                    <a:pt x="557" y="624"/>
                  </a:lnTo>
                  <a:lnTo>
                    <a:pt x="552" y="622"/>
                  </a:lnTo>
                  <a:lnTo>
                    <a:pt x="549" y="622"/>
                  </a:lnTo>
                  <a:lnTo>
                    <a:pt x="543" y="622"/>
                  </a:lnTo>
                  <a:lnTo>
                    <a:pt x="543" y="621"/>
                  </a:lnTo>
                  <a:lnTo>
                    <a:pt x="541" y="619"/>
                  </a:lnTo>
                  <a:lnTo>
                    <a:pt x="543" y="619"/>
                  </a:lnTo>
                  <a:lnTo>
                    <a:pt x="543" y="619"/>
                  </a:lnTo>
                  <a:lnTo>
                    <a:pt x="545" y="617"/>
                  </a:lnTo>
                  <a:lnTo>
                    <a:pt x="545" y="617"/>
                  </a:lnTo>
                  <a:lnTo>
                    <a:pt x="546" y="619"/>
                  </a:lnTo>
                  <a:lnTo>
                    <a:pt x="548" y="619"/>
                  </a:lnTo>
                  <a:lnTo>
                    <a:pt x="548" y="617"/>
                  </a:lnTo>
                  <a:lnTo>
                    <a:pt x="549" y="617"/>
                  </a:lnTo>
                  <a:lnTo>
                    <a:pt x="551" y="617"/>
                  </a:lnTo>
                  <a:lnTo>
                    <a:pt x="552" y="617"/>
                  </a:lnTo>
                  <a:lnTo>
                    <a:pt x="554" y="617"/>
                  </a:lnTo>
                  <a:lnTo>
                    <a:pt x="556" y="617"/>
                  </a:lnTo>
                  <a:lnTo>
                    <a:pt x="556" y="617"/>
                  </a:lnTo>
                  <a:lnTo>
                    <a:pt x="557" y="616"/>
                  </a:lnTo>
                  <a:lnTo>
                    <a:pt x="557" y="616"/>
                  </a:lnTo>
                  <a:lnTo>
                    <a:pt x="559" y="616"/>
                  </a:lnTo>
                  <a:lnTo>
                    <a:pt x="560" y="616"/>
                  </a:lnTo>
                  <a:lnTo>
                    <a:pt x="560" y="617"/>
                  </a:lnTo>
                  <a:lnTo>
                    <a:pt x="560" y="619"/>
                  </a:lnTo>
                  <a:lnTo>
                    <a:pt x="562" y="619"/>
                  </a:lnTo>
                  <a:lnTo>
                    <a:pt x="563" y="619"/>
                  </a:lnTo>
                  <a:lnTo>
                    <a:pt x="565" y="619"/>
                  </a:lnTo>
                  <a:lnTo>
                    <a:pt x="565" y="619"/>
                  </a:lnTo>
                  <a:lnTo>
                    <a:pt x="563" y="616"/>
                  </a:lnTo>
                  <a:lnTo>
                    <a:pt x="562" y="616"/>
                  </a:lnTo>
                  <a:lnTo>
                    <a:pt x="560" y="614"/>
                  </a:lnTo>
                  <a:lnTo>
                    <a:pt x="559" y="614"/>
                  </a:lnTo>
                  <a:lnTo>
                    <a:pt x="557" y="611"/>
                  </a:lnTo>
                  <a:lnTo>
                    <a:pt x="557" y="610"/>
                  </a:lnTo>
                  <a:lnTo>
                    <a:pt x="557" y="606"/>
                  </a:lnTo>
                  <a:lnTo>
                    <a:pt x="560" y="606"/>
                  </a:lnTo>
                  <a:lnTo>
                    <a:pt x="560" y="603"/>
                  </a:lnTo>
                  <a:lnTo>
                    <a:pt x="560" y="602"/>
                  </a:lnTo>
                  <a:lnTo>
                    <a:pt x="562" y="602"/>
                  </a:lnTo>
                  <a:lnTo>
                    <a:pt x="563" y="606"/>
                  </a:lnTo>
                  <a:lnTo>
                    <a:pt x="565" y="610"/>
                  </a:lnTo>
                  <a:lnTo>
                    <a:pt x="563" y="610"/>
                  </a:lnTo>
                  <a:lnTo>
                    <a:pt x="560" y="610"/>
                  </a:lnTo>
                  <a:lnTo>
                    <a:pt x="562" y="611"/>
                  </a:lnTo>
                  <a:lnTo>
                    <a:pt x="565" y="613"/>
                  </a:lnTo>
                  <a:lnTo>
                    <a:pt x="567" y="614"/>
                  </a:lnTo>
                  <a:lnTo>
                    <a:pt x="567" y="616"/>
                  </a:lnTo>
                  <a:lnTo>
                    <a:pt x="568" y="617"/>
                  </a:lnTo>
                  <a:lnTo>
                    <a:pt x="570" y="617"/>
                  </a:lnTo>
                  <a:lnTo>
                    <a:pt x="571" y="616"/>
                  </a:lnTo>
                  <a:lnTo>
                    <a:pt x="573" y="616"/>
                  </a:lnTo>
                  <a:lnTo>
                    <a:pt x="573" y="616"/>
                  </a:lnTo>
                  <a:lnTo>
                    <a:pt x="576" y="616"/>
                  </a:lnTo>
                  <a:lnTo>
                    <a:pt x="578" y="617"/>
                  </a:lnTo>
                  <a:lnTo>
                    <a:pt x="579" y="617"/>
                  </a:lnTo>
                  <a:lnTo>
                    <a:pt x="579" y="619"/>
                  </a:lnTo>
                  <a:lnTo>
                    <a:pt x="579" y="621"/>
                  </a:lnTo>
                  <a:lnTo>
                    <a:pt x="579" y="621"/>
                  </a:lnTo>
                  <a:lnTo>
                    <a:pt x="581" y="621"/>
                  </a:lnTo>
                  <a:lnTo>
                    <a:pt x="582" y="619"/>
                  </a:lnTo>
                  <a:lnTo>
                    <a:pt x="582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4" y="617"/>
                  </a:lnTo>
                  <a:lnTo>
                    <a:pt x="581" y="616"/>
                  </a:lnTo>
                  <a:lnTo>
                    <a:pt x="570" y="611"/>
                  </a:lnTo>
                  <a:lnTo>
                    <a:pt x="568" y="610"/>
                  </a:lnTo>
                  <a:lnTo>
                    <a:pt x="568" y="606"/>
                  </a:lnTo>
                  <a:lnTo>
                    <a:pt x="568" y="605"/>
                  </a:lnTo>
                  <a:lnTo>
                    <a:pt x="568" y="603"/>
                  </a:lnTo>
                  <a:lnTo>
                    <a:pt x="571" y="603"/>
                  </a:lnTo>
                  <a:lnTo>
                    <a:pt x="574" y="602"/>
                  </a:lnTo>
                  <a:lnTo>
                    <a:pt x="579" y="599"/>
                  </a:lnTo>
                  <a:lnTo>
                    <a:pt x="579" y="599"/>
                  </a:lnTo>
                  <a:lnTo>
                    <a:pt x="579" y="597"/>
                  </a:lnTo>
                  <a:lnTo>
                    <a:pt x="579" y="597"/>
                  </a:lnTo>
                  <a:lnTo>
                    <a:pt x="578" y="595"/>
                  </a:lnTo>
                  <a:lnTo>
                    <a:pt x="574" y="595"/>
                  </a:lnTo>
                  <a:lnTo>
                    <a:pt x="573" y="595"/>
                  </a:lnTo>
                  <a:lnTo>
                    <a:pt x="571" y="597"/>
                  </a:lnTo>
                  <a:lnTo>
                    <a:pt x="568" y="597"/>
                  </a:lnTo>
                  <a:lnTo>
                    <a:pt x="567" y="597"/>
                  </a:lnTo>
                  <a:lnTo>
                    <a:pt x="565" y="597"/>
                  </a:lnTo>
                  <a:lnTo>
                    <a:pt x="563" y="595"/>
                  </a:lnTo>
                  <a:lnTo>
                    <a:pt x="563" y="594"/>
                  </a:lnTo>
                  <a:lnTo>
                    <a:pt x="563" y="592"/>
                  </a:lnTo>
                  <a:lnTo>
                    <a:pt x="563" y="591"/>
                  </a:lnTo>
                  <a:lnTo>
                    <a:pt x="563" y="591"/>
                  </a:lnTo>
                  <a:lnTo>
                    <a:pt x="565" y="589"/>
                  </a:lnTo>
                  <a:lnTo>
                    <a:pt x="567" y="589"/>
                  </a:lnTo>
                  <a:lnTo>
                    <a:pt x="567" y="589"/>
                  </a:lnTo>
                  <a:lnTo>
                    <a:pt x="568" y="589"/>
                  </a:lnTo>
                  <a:lnTo>
                    <a:pt x="568" y="589"/>
                  </a:lnTo>
                  <a:lnTo>
                    <a:pt x="568" y="588"/>
                  </a:lnTo>
                  <a:lnTo>
                    <a:pt x="568" y="588"/>
                  </a:lnTo>
                  <a:lnTo>
                    <a:pt x="567" y="586"/>
                  </a:lnTo>
                  <a:lnTo>
                    <a:pt x="565" y="586"/>
                  </a:lnTo>
                  <a:lnTo>
                    <a:pt x="565" y="584"/>
                  </a:lnTo>
                  <a:lnTo>
                    <a:pt x="565" y="584"/>
                  </a:lnTo>
                  <a:lnTo>
                    <a:pt x="567" y="584"/>
                  </a:lnTo>
                  <a:lnTo>
                    <a:pt x="568" y="584"/>
                  </a:lnTo>
                  <a:lnTo>
                    <a:pt x="570" y="586"/>
                  </a:lnTo>
                  <a:lnTo>
                    <a:pt x="571" y="586"/>
                  </a:lnTo>
                  <a:lnTo>
                    <a:pt x="571" y="586"/>
                  </a:lnTo>
                  <a:lnTo>
                    <a:pt x="573" y="584"/>
                  </a:lnTo>
                  <a:lnTo>
                    <a:pt x="574" y="583"/>
                  </a:lnTo>
                  <a:lnTo>
                    <a:pt x="576" y="581"/>
                  </a:lnTo>
                  <a:lnTo>
                    <a:pt x="578" y="580"/>
                  </a:lnTo>
                  <a:lnTo>
                    <a:pt x="578" y="580"/>
                  </a:lnTo>
                  <a:close/>
                  <a:moveTo>
                    <a:pt x="505" y="566"/>
                  </a:moveTo>
                  <a:lnTo>
                    <a:pt x="507" y="566"/>
                  </a:lnTo>
                  <a:lnTo>
                    <a:pt x="507" y="566"/>
                  </a:lnTo>
                  <a:lnTo>
                    <a:pt x="508" y="567"/>
                  </a:lnTo>
                  <a:lnTo>
                    <a:pt x="510" y="567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10" y="569"/>
                  </a:lnTo>
                  <a:lnTo>
                    <a:pt x="508" y="569"/>
                  </a:lnTo>
                  <a:lnTo>
                    <a:pt x="507" y="569"/>
                  </a:lnTo>
                  <a:lnTo>
                    <a:pt x="507" y="567"/>
                  </a:lnTo>
                  <a:lnTo>
                    <a:pt x="505" y="566"/>
                  </a:lnTo>
                  <a:lnTo>
                    <a:pt x="505" y="566"/>
                  </a:lnTo>
                  <a:lnTo>
                    <a:pt x="505" y="566"/>
                  </a:lnTo>
                  <a:close/>
                  <a:moveTo>
                    <a:pt x="500" y="562"/>
                  </a:moveTo>
                  <a:lnTo>
                    <a:pt x="500" y="567"/>
                  </a:lnTo>
                  <a:lnTo>
                    <a:pt x="502" y="567"/>
                  </a:lnTo>
                  <a:lnTo>
                    <a:pt x="502" y="567"/>
                  </a:lnTo>
                  <a:lnTo>
                    <a:pt x="504" y="569"/>
                  </a:lnTo>
                  <a:lnTo>
                    <a:pt x="505" y="570"/>
                  </a:lnTo>
                  <a:lnTo>
                    <a:pt x="502" y="573"/>
                  </a:lnTo>
                  <a:lnTo>
                    <a:pt x="502" y="575"/>
                  </a:lnTo>
                  <a:lnTo>
                    <a:pt x="500" y="575"/>
                  </a:lnTo>
                  <a:lnTo>
                    <a:pt x="499" y="573"/>
                  </a:lnTo>
                  <a:lnTo>
                    <a:pt x="497" y="570"/>
                  </a:lnTo>
                  <a:lnTo>
                    <a:pt x="497" y="569"/>
                  </a:lnTo>
                  <a:lnTo>
                    <a:pt x="496" y="566"/>
                  </a:lnTo>
                  <a:lnTo>
                    <a:pt x="497" y="566"/>
                  </a:lnTo>
                  <a:lnTo>
                    <a:pt x="499" y="566"/>
                  </a:lnTo>
                  <a:lnTo>
                    <a:pt x="499" y="564"/>
                  </a:lnTo>
                  <a:lnTo>
                    <a:pt x="500" y="562"/>
                  </a:lnTo>
                  <a:close/>
                  <a:moveTo>
                    <a:pt x="504" y="554"/>
                  </a:moveTo>
                  <a:lnTo>
                    <a:pt x="504" y="556"/>
                  </a:lnTo>
                  <a:lnTo>
                    <a:pt x="504" y="556"/>
                  </a:lnTo>
                  <a:lnTo>
                    <a:pt x="504" y="558"/>
                  </a:lnTo>
                  <a:lnTo>
                    <a:pt x="504" y="558"/>
                  </a:lnTo>
                  <a:lnTo>
                    <a:pt x="504" y="559"/>
                  </a:lnTo>
                  <a:lnTo>
                    <a:pt x="502" y="558"/>
                  </a:lnTo>
                  <a:lnTo>
                    <a:pt x="502" y="558"/>
                  </a:lnTo>
                  <a:lnTo>
                    <a:pt x="500" y="559"/>
                  </a:lnTo>
                  <a:lnTo>
                    <a:pt x="500" y="559"/>
                  </a:lnTo>
                  <a:lnTo>
                    <a:pt x="499" y="559"/>
                  </a:lnTo>
                  <a:lnTo>
                    <a:pt x="497" y="559"/>
                  </a:lnTo>
                  <a:lnTo>
                    <a:pt x="496" y="561"/>
                  </a:lnTo>
                  <a:lnTo>
                    <a:pt x="494" y="562"/>
                  </a:lnTo>
                  <a:lnTo>
                    <a:pt x="494" y="562"/>
                  </a:lnTo>
                  <a:lnTo>
                    <a:pt x="492" y="561"/>
                  </a:lnTo>
                  <a:lnTo>
                    <a:pt x="494" y="559"/>
                  </a:lnTo>
                  <a:lnTo>
                    <a:pt x="494" y="558"/>
                  </a:lnTo>
                  <a:lnTo>
                    <a:pt x="496" y="556"/>
                  </a:lnTo>
                  <a:lnTo>
                    <a:pt x="497" y="558"/>
                  </a:lnTo>
                  <a:lnTo>
                    <a:pt x="499" y="556"/>
                  </a:lnTo>
                  <a:lnTo>
                    <a:pt x="502" y="554"/>
                  </a:lnTo>
                  <a:lnTo>
                    <a:pt x="504" y="554"/>
                  </a:lnTo>
                  <a:close/>
                  <a:moveTo>
                    <a:pt x="491" y="540"/>
                  </a:moveTo>
                  <a:lnTo>
                    <a:pt x="492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6" y="542"/>
                  </a:lnTo>
                  <a:lnTo>
                    <a:pt x="494" y="543"/>
                  </a:lnTo>
                  <a:lnTo>
                    <a:pt x="494" y="543"/>
                  </a:lnTo>
                  <a:lnTo>
                    <a:pt x="492" y="545"/>
                  </a:lnTo>
                  <a:lnTo>
                    <a:pt x="492" y="547"/>
                  </a:lnTo>
                  <a:lnTo>
                    <a:pt x="491" y="547"/>
                  </a:lnTo>
                  <a:lnTo>
                    <a:pt x="491" y="547"/>
                  </a:lnTo>
                  <a:lnTo>
                    <a:pt x="491" y="545"/>
                  </a:lnTo>
                  <a:lnTo>
                    <a:pt x="491" y="545"/>
                  </a:lnTo>
                  <a:lnTo>
                    <a:pt x="491" y="543"/>
                  </a:lnTo>
                  <a:lnTo>
                    <a:pt x="491" y="542"/>
                  </a:lnTo>
                  <a:lnTo>
                    <a:pt x="491" y="540"/>
                  </a:lnTo>
                  <a:close/>
                  <a:moveTo>
                    <a:pt x="492" y="532"/>
                  </a:moveTo>
                  <a:lnTo>
                    <a:pt x="494" y="532"/>
                  </a:lnTo>
                  <a:lnTo>
                    <a:pt x="496" y="532"/>
                  </a:lnTo>
                  <a:lnTo>
                    <a:pt x="497" y="534"/>
                  </a:lnTo>
                  <a:lnTo>
                    <a:pt x="499" y="534"/>
                  </a:lnTo>
                  <a:lnTo>
                    <a:pt x="500" y="536"/>
                  </a:lnTo>
                  <a:lnTo>
                    <a:pt x="499" y="537"/>
                  </a:lnTo>
                  <a:lnTo>
                    <a:pt x="497" y="537"/>
                  </a:lnTo>
                  <a:lnTo>
                    <a:pt x="494" y="539"/>
                  </a:lnTo>
                  <a:lnTo>
                    <a:pt x="492" y="539"/>
                  </a:lnTo>
                  <a:lnTo>
                    <a:pt x="491" y="539"/>
                  </a:lnTo>
                  <a:lnTo>
                    <a:pt x="491" y="537"/>
                  </a:lnTo>
                  <a:lnTo>
                    <a:pt x="492" y="536"/>
                  </a:lnTo>
                  <a:lnTo>
                    <a:pt x="492" y="536"/>
                  </a:lnTo>
                  <a:lnTo>
                    <a:pt x="492" y="534"/>
                  </a:lnTo>
                  <a:lnTo>
                    <a:pt x="492" y="532"/>
                  </a:lnTo>
                  <a:close/>
                  <a:moveTo>
                    <a:pt x="496" y="509"/>
                  </a:moveTo>
                  <a:lnTo>
                    <a:pt x="496" y="510"/>
                  </a:lnTo>
                  <a:lnTo>
                    <a:pt x="496" y="512"/>
                  </a:lnTo>
                  <a:lnTo>
                    <a:pt x="494" y="515"/>
                  </a:lnTo>
                  <a:lnTo>
                    <a:pt x="492" y="517"/>
                  </a:lnTo>
                  <a:lnTo>
                    <a:pt x="491" y="518"/>
                  </a:lnTo>
                  <a:lnTo>
                    <a:pt x="489" y="518"/>
                  </a:lnTo>
                  <a:lnTo>
                    <a:pt x="488" y="517"/>
                  </a:lnTo>
                  <a:lnTo>
                    <a:pt x="489" y="515"/>
                  </a:lnTo>
                  <a:lnTo>
                    <a:pt x="491" y="515"/>
                  </a:lnTo>
                  <a:lnTo>
                    <a:pt x="491" y="514"/>
                  </a:lnTo>
                  <a:lnTo>
                    <a:pt x="489" y="514"/>
                  </a:lnTo>
                  <a:lnTo>
                    <a:pt x="489" y="514"/>
                  </a:lnTo>
                  <a:lnTo>
                    <a:pt x="488" y="512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89" y="510"/>
                  </a:lnTo>
                  <a:lnTo>
                    <a:pt x="491" y="510"/>
                  </a:lnTo>
                  <a:lnTo>
                    <a:pt x="494" y="510"/>
                  </a:lnTo>
                  <a:lnTo>
                    <a:pt x="494" y="509"/>
                  </a:lnTo>
                  <a:lnTo>
                    <a:pt x="496" y="509"/>
                  </a:lnTo>
                  <a:close/>
                  <a:moveTo>
                    <a:pt x="500" y="507"/>
                  </a:moveTo>
                  <a:lnTo>
                    <a:pt x="502" y="507"/>
                  </a:lnTo>
                  <a:lnTo>
                    <a:pt x="502" y="509"/>
                  </a:lnTo>
                  <a:lnTo>
                    <a:pt x="504" y="509"/>
                  </a:lnTo>
                  <a:lnTo>
                    <a:pt x="504" y="509"/>
                  </a:lnTo>
                  <a:lnTo>
                    <a:pt x="505" y="510"/>
                  </a:lnTo>
                  <a:lnTo>
                    <a:pt x="505" y="517"/>
                  </a:lnTo>
                  <a:lnTo>
                    <a:pt x="505" y="518"/>
                  </a:lnTo>
                  <a:lnTo>
                    <a:pt x="505" y="521"/>
                  </a:lnTo>
                  <a:lnTo>
                    <a:pt x="505" y="525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6"/>
                  </a:lnTo>
                  <a:lnTo>
                    <a:pt x="505" y="528"/>
                  </a:lnTo>
                  <a:lnTo>
                    <a:pt x="505" y="529"/>
                  </a:lnTo>
                  <a:lnTo>
                    <a:pt x="504" y="531"/>
                  </a:lnTo>
                  <a:lnTo>
                    <a:pt x="504" y="532"/>
                  </a:lnTo>
                  <a:lnTo>
                    <a:pt x="504" y="532"/>
                  </a:lnTo>
                  <a:lnTo>
                    <a:pt x="502" y="532"/>
                  </a:lnTo>
                  <a:lnTo>
                    <a:pt x="500" y="532"/>
                  </a:lnTo>
                  <a:lnTo>
                    <a:pt x="500" y="531"/>
                  </a:lnTo>
                  <a:lnTo>
                    <a:pt x="500" y="529"/>
                  </a:lnTo>
                  <a:lnTo>
                    <a:pt x="500" y="528"/>
                  </a:lnTo>
                  <a:lnTo>
                    <a:pt x="499" y="526"/>
                  </a:lnTo>
                  <a:lnTo>
                    <a:pt x="499" y="526"/>
                  </a:lnTo>
                  <a:lnTo>
                    <a:pt x="500" y="525"/>
                  </a:lnTo>
                  <a:lnTo>
                    <a:pt x="500" y="525"/>
                  </a:lnTo>
                  <a:lnTo>
                    <a:pt x="500" y="523"/>
                  </a:lnTo>
                  <a:lnTo>
                    <a:pt x="500" y="523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502" y="521"/>
                  </a:lnTo>
                  <a:lnTo>
                    <a:pt x="499" y="523"/>
                  </a:lnTo>
                  <a:lnTo>
                    <a:pt x="497" y="525"/>
                  </a:lnTo>
                  <a:lnTo>
                    <a:pt x="497" y="525"/>
                  </a:lnTo>
                  <a:lnTo>
                    <a:pt x="497" y="528"/>
                  </a:lnTo>
                  <a:lnTo>
                    <a:pt x="497" y="529"/>
                  </a:lnTo>
                  <a:lnTo>
                    <a:pt x="497" y="529"/>
                  </a:lnTo>
                  <a:lnTo>
                    <a:pt x="496" y="529"/>
                  </a:lnTo>
                  <a:lnTo>
                    <a:pt x="492" y="529"/>
                  </a:lnTo>
                  <a:lnTo>
                    <a:pt x="491" y="528"/>
                  </a:lnTo>
                  <a:lnTo>
                    <a:pt x="489" y="528"/>
                  </a:lnTo>
                  <a:lnTo>
                    <a:pt x="489" y="526"/>
                  </a:lnTo>
                  <a:lnTo>
                    <a:pt x="489" y="525"/>
                  </a:lnTo>
                  <a:lnTo>
                    <a:pt x="492" y="525"/>
                  </a:lnTo>
                  <a:lnTo>
                    <a:pt x="492" y="523"/>
                  </a:lnTo>
                  <a:lnTo>
                    <a:pt x="492" y="521"/>
                  </a:lnTo>
                  <a:lnTo>
                    <a:pt x="491" y="521"/>
                  </a:lnTo>
                  <a:lnTo>
                    <a:pt x="491" y="520"/>
                  </a:lnTo>
                  <a:lnTo>
                    <a:pt x="491" y="520"/>
                  </a:lnTo>
                  <a:lnTo>
                    <a:pt x="492" y="518"/>
                  </a:lnTo>
                  <a:lnTo>
                    <a:pt x="494" y="518"/>
                  </a:lnTo>
                  <a:lnTo>
                    <a:pt x="494" y="518"/>
                  </a:lnTo>
                  <a:lnTo>
                    <a:pt x="496" y="518"/>
                  </a:lnTo>
                  <a:lnTo>
                    <a:pt x="496" y="517"/>
                  </a:lnTo>
                  <a:lnTo>
                    <a:pt x="494" y="517"/>
                  </a:lnTo>
                  <a:lnTo>
                    <a:pt x="496" y="515"/>
                  </a:lnTo>
                  <a:lnTo>
                    <a:pt x="497" y="514"/>
                  </a:lnTo>
                  <a:lnTo>
                    <a:pt x="499" y="512"/>
                  </a:lnTo>
                  <a:lnTo>
                    <a:pt x="499" y="512"/>
                  </a:lnTo>
                  <a:lnTo>
                    <a:pt x="497" y="510"/>
                  </a:lnTo>
                  <a:lnTo>
                    <a:pt x="499" y="509"/>
                  </a:lnTo>
                  <a:lnTo>
                    <a:pt x="499" y="509"/>
                  </a:lnTo>
                  <a:lnTo>
                    <a:pt x="500" y="507"/>
                  </a:lnTo>
                  <a:close/>
                  <a:moveTo>
                    <a:pt x="492" y="495"/>
                  </a:moveTo>
                  <a:lnTo>
                    <a:pt x="492" y="496"/>
                  </a:lnTo>
                  <a:lnTo>
                    <a:pt x="494" y="499"/>
                  </a:lnTo>
                  <a:lnTo>
                    <a:pt x="496" y="502"/>
                  </a:lnTo>
                  <a:lnTo>
                    <a:pt x="496" y="506"/>
                  </a:lnTo>
                  <a:lnTo>
                    <a:pt x="494" y="507"/>
                  </a:lnTo>
                  <a:lnTo>
                    <a:pt x="491" y="509"/>
                  </a:lnTo>
                  <a:lnTo>
                    <a:pt x="491" y="509"/>
                  </a:lnTo>
                  <a:lnTo>
                    <a:pt x="489" y="509"/>
                  </a:lnTo>
                  <a:lnTo>
                    <a:pt x="488" y="506"/>
                  </a:lnTo>
                  <a:lnTo>
                    <a:pt x="489" y="501"/>
                  </a:lnTo>
                  <a:lnTo>
                    <a:pt x="491" y="499"/>
                  </a:lnTo>
                  <a:lnTo>
                    <a:pt x="489" y="498"/>
                  </a:lnTo>
                  <a:lnTo>
                    <a:pt x="489" y="496"/>
                  </a:lnTo>
                  <a:lnTo>
                    <a:pt x="489" y="496"/>
                  </a:lnTo>
                  <a:lnTo>
                    <a:pt x="492" y="495"/>
                  </a:lnTo>
                  <a:close/>
                  <a:moveTo>
                    <a:pt x="499" y="491"/>
                  </a:moveTo>
                  <a:lnTo>
                    <a:pt x="500" y="491"/>
                  </a:lnTo>
                  <a:lnTo>
                    <a:pt x="500" y="495"/>
                  </a:lnTo>
                  <a:lnTo>
                    <a:pt x="500" y="496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498"/>
                  </a:lnTo>
                  <a:lnTo>
                    <a:pt x="502" y="501"/>
                  </a:lnTo>
                  <a:lnTo>
                    <a:pt x="504" y="501"/>
                  </a:lnTo>
                  <a:lnTo>
                    <a:pt x="504" y="501"/>
                  </a:lnTo>
                  <a:lnTo>
                    <a:pt x="504" y="502"/>
                  </a:lnTo>
                  <a:lnTo>
                    <a:pt x="504" y="502"/>
                  </a:lnTo>
                  <a:lnTo>
                    <a:pt x="504" y="506"/>
                  </a:lnTo>
                  <a:lnTo>
                    <a:pt x="504" y="506"/>
                  </a:lnTo>
                  <a:lnTo>
                    <a:pt x="502" y="506"/>
                  </a:lnTo>
                  <a:lnTo>
                    <a:pt x="499" y="506"/>
                  </a:lnTo>
                  <a:lnTo>
                    <a:pt x="497" y="504"/>
                  </a:lnTo>
                  <a:lnTo>
                    <a:pt x="497" y="502"/>
                  </a:lnTo>
                  <a:lnTo>
                    <a:pt x="497" y="501"/>
                  </a:lnTo>
                  <a:lnTo>
                    <a:pt x="496" y="499"/>
                  </a:lnTo>
                  <a:lnTo>
                    <a:pt x="496" y="499"/>
                  </a:lnTo>
                  <a:lnTo>
                    <a:pt x="494" y="498"/>
                  </a:lnTo>
                  <a:lnTo>
                    <a:pt x="494" y="496"/>
                  </a:lnTo>
                  <a:lnTo>
                    <a:pt x="494" y="495"/>
                  </a:lnTo>
                  <a:lnTo>
                    <a:pt x="494" y="495"/>
                  </a:lnTo>
                  <a:lnTo>
                    <a:pt x="497" y="493"/>
                  </a:lnTo>
                  <a:lnTo>
                    <a:pt x="499" y="491"/>
                  </a:lnTo>
                  <a:close/>
                  <a:moveTo>
                    <a:pt x="496" y="488"/>
                  </a:moveTo>
                  <a:lnTo>
                    <a:pt x="497" y="490"/>
                  </a:lnTo>
                  <a:lnTo>
                    <a:pt x="499" y="490"/>
                  </a:lnTo>
                  <a:lnTo>
                    <a:pt x="499" y="490"/>
                  </a:lnTo>
                  <a:lnTo>
                    <a:pt x="497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6" y="491"/>
                  </a:lnTo>
                  <a:lnTo>
                    <a:pt x="494" y="491"/>
                  </a:lnTo>
                  <a:lnTo>
                    <a:pt x="494" y="490"/>
                  </a:lnTo>
                  <a:lnTo>
                    <a:pt x="494" y="490"/>
                  </a:lnTo>
                  <a:lnTo>
                    <a:pt x="496" y="488"/>
                  </a:lnTo>
                  <a:close/>
                  <a:moveTo>
                    <a:pt x="508" y="444"/>
                  </a:moveTo>
                  <a:lnTo>
                    <a:pt x="508" y="446"/>
                  </a:lnTo>
                  <a:lnTo>
                    <a:pt x="508" y="449"/>
                  </a:lnTo>
                  <a:lnTo>
                    <a:pt x="508" y="450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8" y="452"/>
                  </a:lnTo>
                  <a:lnTo>
                    <a:pt x="507" y="454"/>
                  </a:lnTo>
                  <a:lnTo>
                    <a:pt x="505" y="454"/>
                  </a:lnTo>
                  <a:lnTo>
                    <a:pt x="504" y="454"/>
                  </a:lnTo>
                  <a:lnTo>
                    <a:pt x="502" y="454"/>
                  </a:lnTo>
                  <a:lnTo>
                    <a:pt x="502" y="452"/>
                  </a:lnTo>
                  <a:lnTo>
                    <a:pt x="502" y="450"/>
                  </a:lnTo>
                  <a:lnTo>
                    <a:pt x="504" y="450"/>
                  </a:lnTo>
                  <a:lnTo>
                    <a:pt x="505" y="447"/>
                  </a:lnTo>
                  <a:lnTo>
                    <a:pt x="505" y="446"/>
                  </a:lnTo>
                  <a:lnTo>
                    <a:pt x="505" y="444"/>
                  </a:lnTo>
                  <a:lnTo>
                    <a:pt x="507" y="444"/>
                  </a:lnTo>
                  <a:lnTo>
                    <a:pt x="508" y="444"/>
                  </a:lnTo>
                  <a:close/>
                  <a:moveTo>
                    <a:pt x="496" y="436"/>
                  </a:moveTo>
                  <a:lnTo>
                    <a:pt x="496" y="436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8"/>
                  </a:lnTo>
                  <a:lnTo>
                    <a:pt x="497" y="439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8"/>
                  </a:lnTo>
                  <a:lnTo>
                    <a:pt x="496" y="436"/>
                  </a:lnTo>
                  <a:close/>
                  <a:moveTo>
                    <a:pt x="516" y="432"/>
                  </a:moveTo>
                  <a:lnTo>
                    <a:pt x="516" y="432"/>
                  </a:lnTo>
                  <a:lnTo>
                    <a:pt x="518" y="433"/>
                  </a:lnTo>
                  <a:lnTo>
                    <a:pt x="518" y="435"/>
                  </a:lnTo>
                  <a:lnTo>
                    <a:pt x="518" y="436"/>
                  </a:lnTo>
                  <a:lnTo>
                    <a:pt x="518" y="438"/>
                  </a:lnTo>
                  <a:lnTo>
                    <a:pt x="516" y="438"/>
                  </a:lnTo>
                  <a:lnTo>
                    <a:pt x="516" y="438"/>
                  </a:lnTo>
                  <a:lnTo>
                    <a:pt x="516" y="436"/>
                  </a:lnTo>
                  <a:lnTo>
                    <a:pt x="516" y="436"/>
                  </a:lnTo>
                  <a:lnTo>
                    <a:pt x="515" y="435"/>
                  </a:lnTo>
                  <a:lnTo>
                    <a:pt x="515" y="435"/>
                  </a:lnTo>
                  <a:lnTo>
                    <a:pt x="515" y="433"/>
                  </a:lnTo>
                  <a:lnTo>
                    <a:pt x="515" y="433"/>
                  </a:lnTo>
                  <a:lnTo>
                    <a:pt x="516" y="432"/>
                  </a:lnTo>
                  <a:close/>
                  <a:moveTo>
                    <a:pt x="524" y="428"/>
                  </a:moveTo>
                  <a:lnTo>
                    <a:pt x="526" y="430"/>
                  </a:lnTo>
                  <a:lnTo>
                    <a:pt x="529" y="430"/>
                  </a:lnTo>
                  <a:lnTo>
                    <a:pt x="530" y="432"/>
                  </a:lnTo>
                  <a:lnTo>
                    <a:pt x="530" y="433"/>
                  </a:lnTo>
                  <a:lnTo>
                    <a:pt x="529" y="435"/>
                  </a:lnTo>
                  <a:lnTo>
                    <a:pt x="529" y="435"/>
                  </a:lnTo>
                  <a:lnTo>
                    <a:pt x="527" y="436"/>
                  </a:lnTo>
                  <a:lnTo>
                    <a:pt x="522" y="438"/>
                  </a:lnTo>
                  <a:lnTo>
                    <a:pt x="521" y="438"/>
                  </a:lnTo>
                  <a:lnTo>
                    <a:pt x="521" y="436"/>
                  </a:lnTo>
                  <a:lnTo>
                    <a:pt x="521" y="435"/>
                  </a:lnTo>
                  <a:lnTo>
                    <a:pt x="519" y="435"/>
                  </a:lnTo>
                  <a:lnTo>
                    <a:pt x="521" y="433"/>
                  </a:lnTo>
                  <a:lnTo>
                    <a:pt x="522" y="432"/>
                  </a:lnTo>
                  <a:lnTo>
                    <a:pt x="522" y="432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2" y="428"/>
                  </a:lnTo>
                  <a:lnTo>
                    <a:pt x="524" y="428"/>
                  </a:lnTo>
                  <a:close/>
                  <a:moveTo>
                    <a:pt x="513" y="425"/>
                  </a:moveTo>
                  <a:lnTo>
                    <a:pt x="515" y="425"/>
                  </a:lnTo>
                  <a:lnTo>
                    <a:pt x="515" y="427"/>
                  </a:lnTo>
                  <a:lnTo>
                    <a:pt x="516" y="427"/>
                  </a:lnTo>
                  <a:lnTo>
                    <a:pt x="516" y="428"/>
                  </a:lnTo>
                  <a:lnTo>
                    <a:pt x="516" y="430"/>
                  </a:lnTo>
                  <a:lnTo>
                    <a:pt x="515" y="430"/>
                  </a:lnTo>
                  <a:lnTo>
                    <a:pt x="515" y="430"/>
                  </a:lnTo>
                  <a:lnTo>
                    <a:pt x="513" y="432"/>
                  </a:lnTo>
                  <a:lnTo>
                    <a:pt x="511" y="432"/>
                  </a:lnTo>
                  <a:lnTo>
                    <a:pt x="511" y="433"/>
                  </a:lnTo>
                  <a:lnTo>
                    <a:pt x="513" y="435"/>
                  </a:lnTo>
                  <a:lnTo>
                    <a:pt x="515" y="436"/>
                  </a:lnTo>
                  <a:lnTo>
                    <a:pt x="515" y="438"/>
                  </a:lnTo>
                  <a:lnTo>
                    <a:pt x="515" y="439"/>
                  </a:lnTo>
                  <a:lnTo>
                    <a:pt x="515" y="439"/>
                  </a:lnTo>
                  <a:lnTo>
                    <a:pt x="515" y="441"/>
                  </a:lnTo>
                  <a:lnTo>
                    <a:pt x="516" y="443"/>
                  </a:lnTo>
                  <a:lnTo>
                    <a:pt x="516" y="443"/>
                  </a:lnTo>
                  <a:lnTo>
                    <a:pt x="516" y="444"/>
                  </a:lnTo>
                  <a:lnTo>
                    <a:pt x="516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5" y="446"/>
                  </a:lnTo>
                  <a:lnTo>
                    <a:pt x="511" y="447"/>
                  </a:lnTo>
                  <a:lnTo>
                    <a:pt x="510" y="446"/>
                  </a:lnTo>
                  <a:lnTo>
                    <a:pt x="511" y="444"/>
                  </a:lnTo>
                  <a:lnTo>
                    <a:pt x="510" y="443"/>
                  </a:lnTo>
                  <a:lnTo>
                    <a:pt x="508" y="441"/>
                  </a:lnTo>
                  <a:lnTo>
                    <a:pt x="507" y="439"/>
                  </a:lnTo>
                  <a:lnTo>
                    <a:pt x="507" y="438"/>
                  </a:lnTo>
                  <a:lnTo>
                    <a:pt x="505" y="436"/>
                  </a:lnTo>
                  <a:lnTo>
                    <a:pt x="504" y="435"/>
                  </a:lnTo>
                  <a:lnTo>
                    <a:pt x="505" y="433"/>
                  </a:lnTo>
                  <a:lnTo>
                    <a:pt x="505" y="432"/>
                  </a:lnTo>
                  <a:lnTo>
                    <a:pt x="507" y="430"/>
                  </a:lnTo>
                  <a:lnTo>
                    <a:pt x="508" y="430"/>
                  </a:lnTo>
                  <a:lnTo>
                    <a:pt x="508" y="430"/>
                  </a:lnTo>
                  <a:lnTo>
                    <a:pt x="510" y="430"/>
                  </a:lnTo>
                  <a:lnTo>
                    <a:pt x="511" y="430"/>
                  </a:lnTo>
                  <a:lnTo>
                    <a:pt x="510" y="427"/>
                  </a:lnTo>
                  <a:lnTo>
                    <a:pt x="511" y="425"/>
                  </a:lnTo>
                  <a:lnTo>
                    <a:pt x="511" y="425"/>
                  </a:lnTo>
                  <a:lnTo>
                    <a:pt x="513" y="425"/>
                  </a:lnTo>
                  <a:close/>
                  <a:moveTo>
                    <a:pt x="515" y="419"/>
                  </a:moveTo>
                  <a:lnTo>
                    <a:pt x="515" y="419"/>
                  </a:lnTo>
                  <a:lnTo>
                    <a:pt x="515" y="419"/>
                  </a:lnTo>
                  <a:lnTo>
                    <a:pt x="515" y="421"/>
                  </a:lnTo>
                  <a:lnTo>
                    <a:pt x="515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3" y="421"/>
                  </a:lnTo>
                  <a:lnTo>
                    <a:pt x="510" y="421"/>
                  </a:lnTo>
                  <a:lnTo>
                    <a:pt x="510" y="421"/>
                  </a:lnTo>
                  <a:lnTo>
                    <a:pt x="510" y="419"/>
                  </a:lnTo>
                  <a:lnTo>
                    <a:pt x="513" y="419"/>
                  </a:lnTo>
                  <a:lnTo>
                    <a:pt x="515" y="419"/>
                  </a:lnTo>
                  <a:close/>
                  <a:moveTo>
                    <a:pt x="502" y="414"/>
                  </a:moveTo>
                  <a:lnTo>
                    <a:pt x="502" y="414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2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6"/>
                  </a:lnTo>
                  <a:lnTo>
                    <a:pt x="500" y="414"/>
                  </a:lnTo>
                  <a:lnTo>
                    <a:pt x="502" y="414"/>
                  </a:lnTo>
                  <a:close/>
                  <a:moveTo>
                    <a:pt x="511" y="384"/>
                  </a:moveTo>
                  <a:lnTo>
                    <a:pt x="516" y="386"/>
                  </a:lnTo>
                  <a:lnTo>
                    <a:pt x="519" y="386"/>
                  </a:lnTo>
                  <a:lnTo>
                    <a:pt x="519" y="387"/>
                  </a:lnTo>
                  <a:lnTo>
                    <a:pt x="519" y="389"/>
                  </a:lnTo>
                  <a:lnTo>
                    <a:pt x="519" y="391"/>
                  </a:lnTo>
                  <a:lnTo>
                    <a:pt x="521" y="391"/>
                  </a:lnTo>
                  <a:lnTo>
                    <a:pt x="521" y="392"/>
                  </a:lnTo>
                  <a:lnTo>
                    <a:pt x="519" y="394"/>
                  </a:lnTo>
                  <a:lnTo>
                    <a:pt x="519" y="394"/>
                  </a:lnTo>
                  <a:lnTo>
                    <a:pt x="519" y="395"/>
                  </a:lnTo>
                  <a:lnTo>
                    <a:pt x="519" y="397"/>
                  </a:lnTo>
                  <a:lnTo>
                    <a:pt x="518" y="397"/>
                  </a:lnTo>
                  <a:lnTo>
                    <a:pt x="518" y="397"/>
                  </a:lnTo>
                  <a:lnTo>
                    <a:pt x="516" y="397"/>
                  </a:lnTo>
                  <a:lnTo>
                    <a:pt x="515" y="399"/>
                  </a:lnTo>
                  <a:lnTo>
                    <a:pt x="516" y="399"/>
                  </a:lnTo>
                  <a:lnTo>
                    <a:pt x="516" y="400"/>
                  </a:lnTo>
                  <a:lnTo>
                    <a:pt x="518" y="402"/>
                  </a:lnTo>
                  <a:lnTo>
                    <a:pt x="519" y="403"/>
                  </a:lnTo>
                  <a:lnTo>
                    <a:pt x="521" y="405"/>
                  </a:lnTo>
                  <a:lnTo>
                    <a:pt x="519" y="405"/>
                  </a:lnTo>
                  <a:lnTo>
                    <a:pt x="519" y="406"/>
                  </a:lnTo>
                  <a:lnTo>
                    <a:pt x="518" y="408"/>
                  </a:lnTo>
                  <a:lnTo>
                    <a:pt x="516" y="408"/>
                  </a:lnTo>
                  <a:lnTo>
                    <a:pt x="516" y="410"/>
                  </a:lnTo>
                  <a:lnTo>
                    <a:pt x="515" y="411"/>
                  </a:lnTo>
                  <a:lnTo>
                    <a:pt x="515" y="411"/>
                  </a:lnTo>
                  <a:lnTo>
                    <a:pt x="513" y="411"/>
                  </a:lnTo>
                  <a:lnTo>
                    <a:pt x="511" y="411"/>
                  </a:lnTo>
                  <a:lnTo>
                    <a:pt x="510" y="411"/>
                  </a:lnTo>
                  <a:lnTo>
                    <a:pt x="508" y="411"/>
                  </a:lnTo>
                  <a:lnTo>
                    <a:pt x="507" y="410"/>
                  </a:lnTo>
                  <a:lnTo>
                    <a:pt x="507" y="410"/>
                  </a:lnTo>
                  <a:lnTo>
                    <a:pt x="507" y="408"/>
                  </a:lnTo>
                  <a:lnTo>
                    <a:pt x="508" y="406"/>
                  </a:lnTo>
                  <a:lnTo>
                    <a:pt x="508" y="403"/>
                  </a:lnTo>
                  <a:lnTo>
                    <a:pt x="510" y="399"/>
                  </a:lnTo>
                  <a:lnTo>
                    <a:pt x="510" y="395"/>
                  </a:lnTo>
                  <a:lnTo>
                    <a:pt x="510" y="395"/>
                  </a:lnTo>
                  <a:lnTo>
                    <a:pt x="510" y="394"/>
                  </a:lnTo>
                  <a:lnTo>
                    <a:pt x="510" y="394"/>
                  </a:lnTo>
                  <a:lnTo>
                    <a:pt x="510" y="392"/>
                  </a:lnTo>
                  <a:lnTo>
                    <a:pt x="510" y="392"/>
                  </a:lnTo>
                  <a:lnTo>
                    <a:pt x="511" y="389"/>
                  </a:lnTo>
                  <a:lnTo>
                    <a:pt x="511" y="389"/>
                  </a:lnTo>
                  <a:lnTo>
                    <a:pt x="511" y="387"/>
                  </a:lnTo>
                  <a:lnTo>
                    <a:pt x="511" y="386"/>
                  </a:lnTo>
                  <a:lnTo>
                    <a:pt x="511" y="386"/>
                  </a:lnTo>
                  <a:lnTo>
                    <a:pt x="511" y="384"/>
                  </a:lnTo>
                  <a:lnTo>
                    <a:pt x="511" y="384"/>
                  </a:lnTo>
                  <a:close/>
                  <a:moveTo>
                    <a:pt x="442" y="247"/>
                  </a:moveTo>
                  <a:lnTo>
                    <a:pt x="442" y="247"/>
                  </a:lnTo>
                  <a:lnTo>
                    <a:pt x="442" y="247"/>
                  </a:lnTo>
                  <a:lnTo>
                    <a:pt x="444" y="247"/>
                  </a:lnTo>
                  <a:lnTo>
                    <a:pt x="444" y="249"/>
                  </a:lnTo>
                  <a:lnTo>
                    <a:pt x="444" y="249"/>
                  </a:lnTo>
                  <a:lnTo>
                    <a:pt x="442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9"/>
                  </a:lnTo>
                  <a:lnTo>
                    <a:pt x="440" y="247"/>
                  </a:lnTo>
                  <a:lnTo>
                    <a:pt x="442" y="247"/>
                  </a:lnTo>
                  <a:lnTo>
                    <a:pt x="442" y="247"/>
                  </a:lnTo>
                  <a:close/>
                  <a:moveTo>
                    <a:pt x="0" y="145"/>
                  </a:moveTo>
                  <a:lnTo>
                    <a:pt x="2" y="145"/>
                  </a:lnTo>
                  <a:lnTo>
                    <a:pt x="2" y="145"/>
                  </a:lnTo>
                  <a:lnTo>
                    <a:pt x="2" y="14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0" y="145"/>
                  </a:lnTo>
                  <a:close/>
                  <a:moveTo>
                    <a:pt x="578" y="0"/>
                  </a:moveTo>
                  <a:lnTo>
                    <a:pt x="578" y="1"/>
                  </a:lnTo>
                  <a:lnTo>
                    <a:pt x="579" y="5"/>
                  </a:lnTo>
                  <a:lnTo>
                    <a:pt x="579" y="6"/>
                  </a:lnTo>
                  <a:lnTo>
                    <a:pt x="581" y="6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9"/>
                  </a:lnTo>
                  <a:lnTo>
                    <a:pt x="582" y="9"/>
                  </a:lnTo>
                  <a:lnTo>
                    <a:pt x="582" y="11"/>
                  </a:lnTo>
                  <a:lnTo>
                    <a:pt x="582" y="11"/>
                  </a:lnTo>
                  <a:lnTo>
                    <a:pt x="582" y="13"/>
                  </a:lnTo>
                  <a:lnTo>
                    <a:pt x="584" y="14"/>
                  </a:lnTo>
                  <a:lnTo>
                    <a:pt x="584" y="16"/>
                  </a:lnTo>
                  <a:lnTo>
                    <a:pt x="584" y="17"/>
                  </a:lnTo>
                  <a:lnTo>
                    <a:pt x="584" y="19"/>
                  </a:lnTo>
                  <a:lnTo>
                    <a:pt x="586" y="20"/>
                  </a:lnTo>
                  <a:lnTo>
                    <a:pt x="586" y="22"/>
                  </a:lnTo>
                  <a:lnTo>
                    <a:pt x="586" y="22"/>
                  </a:lnTo>
                  <a:lnTo>
                    <a:pt x="587" y="24"/>
                  </a:lnTo>
                  <a:lnTo>
                    <a:pt x="587" y="25"/>
                  </a:lnTo>
                  <a:lnTo>
                    <a:pt x="589" y="25"/>
                  </a:lnTo>
                  <a:lnTo>
                    <a:pt x="590" y="27"/>
                  </a:lnTo>
                  <a:lnTo>
                    <a:pt x="590" y="27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2" y="28"/>
                  </a:lnTo>
                  <a:lnTo>
                    <a:pt x="590" y="30"/>
                  </a:lnTo>
                  <a:lnTo>
                    <a:pt x="589" y="33"/>
                  </a:lnTo>
                  <a:lnTo>
                    <a:pt x="589" y="33"/>
                  </a:lnTo>
                  <a:lnTo>
                    <a:pt x="590" y="35"/>
                  </a:lnTo>
                  <a:lnTo>
                    <a:pt x="590" y="36"/>
                  </a:lnTo>
                  <a:lnTo>
                    <a:pt x="590" y="36"/>
                  </a:lnTo>
                  <a:lnTo>
                    <a:pt x="590" y="38"/>
                  </a:lnTo>
                  <a:lnTo>
                    <a:pt x="589" y="38"/>
                  </a:lnTo>
                  <a:lnTo>
                    <a:pt x="587" y="39"/>
                  </a:lnTo>
                  <a:lnTo>
                    <a:pt x="587" y="39"/>
                  </a:lnTo>
                  <a:lnTo>
                    <a:pt x="589" y="39"/>
                  </a:lnTo>
                  <a:lnTo>
                    <a:pt x="589" y="41"/>
                  </a:lnTo>
                  <a:lnTo>
                    <a:pt x="589" y="42"/>
                  </a:lnTo>
                  <a:lnTo>
                    <a:pt x="589" y="42"/>
                  </a:lnTo>
                  <a:lnTo>
                    <a:pt x="587" y="42"/>
                  </a:lnTo>
                  <a:lnTo>
                    <a:pt x="587" y="44"/>
                  </a:lnTo>
                  <a:lnTo>
                    <a:pt x="589" y="44"/>
                  </a:lnTo>
                  <a:lnTo>
                    <a:pt x="589" y="44"/>
                  </a:lnTo>
                  <a:lnTo>
                    <a:pt x="592" y="46"/>
                  </a:lnTo>
                  <a:lnTo>
                    <a:pt x="592" y="47"/>
                  </a:lnTo>
                  <a:lnTo>
                    <a:pt x="592" y="47"/>
                  </a:lnTo>
                  <a:lnTo>
                    <a:pt x="590" y="49"/>
                  </a:lnTo>
                  <a:lnTo>
                    <a:pt x="590" y="49"/>
                  </a:lnTo>
                  <a:lnTo>
                    <a:pt x="590" y="50"/>
                  </a:lnTo>
                  <a:lnTo>
                    <a:pt x="590" y="50"/>
                  </a:lnTo>
                  <a:lnTo>
                    <a:pt x="592" y="50"/>
                  </a:lnTo>
                  <a:lnTo>
                    <a:pt x="592" y="52"/>
                  </a:lnTo>
                  <a:lnTo>
                    <a:pt x="595" y="53"/>
                  </a:lnTo>
                  <a:lnTo>
                    <a:pt x="597" y="57"/>
                  </a:lnTo>
                  <a:lnTo>
                    <a:pt x="597" y="58"/>
                  </a:lnTo>
                  <a:lnTo>
                    <a:pt x="597" y="61"/>
                  </a:lnTo>
                  <a:lnTo>
                    <a:pt x="597" y="63"/>
                  </a:lnTo>
                  <a:lnTo>
                    <a:pt x="597" y="64"/>
                  </a:lnTo>
                  <a:lnTo>
                    <a:pt x="598" y="68"/>
                  </a:lnTo>
                  <a:lnTo>
                    <a:pt x="600" y="68"/>
                  </a:lnTo>
                  <a:lnTo>
                    <a:pt x="600" y="71"/>
                  </a:lnTo>
                  <a:lnTo>
                    <a:pt x="600" y="71"/>
                  </a:lnTo>
                  <a:lnTo>
                    <a:pt x="600" y="72"/>
                  </a:lnTo>
                  <a:lnTo>
                    <a:pt x="600" y="74"/>
                  </a:lnTo>
                  <a:lnTo>
                    <a:pt x="601" y="77"/>
                  </a:lnTo>
                  <a:lnTo>
                    <a:pt x="600" y="79"/>
                  </a:lnTo>
                  <a:lnTo>
                    <a:pt x="600" y="79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1" y="80"/>
                  </a:lnTo>
                  <a:lnTo>
                    <a:pt x="603" y="80"/>
                  </a:lnTo>
                  <a:lnTo>
                    <a:pt x="604" y="80"/>
                  </a:lnTo>
                  <a:lnTo>
                    <a:pt x="608" y="80"/>
                  </a:lnTo>
                  <a:lnTo>
                    <a:pt x="611" y="80"/>
                  </a:lnTo>
                  <a:lnTo>
                    <a:pt x="612" y="82"/>
                  </a:lnTo>
                  <a:lnTo>
                    <a:pt x="612" y="87"/>
                  </a:lnTo>
                  <a:lnTo>
                    <a:pt x="611" y="91"/>
                  </a:lnTo>
                  <a:lnTo>
                    <a:pt x="609" y="96"/>
                  </a:lnTo>
                  <a:lnTo>
                    <a:pt x="608" y="98"/>
                  </a:lnTo>
                  <a:lnTo>
                    <a:pt x="608" y="98"/>
                  </a:lnTo>
                  <a:lnTo>
                    <a:pt x="604" y="99"/>
                  </a:lnTo>
                  <a:lnTo>
                    <a:pt x="600" y="101"/>
                  </a:lnTo>
                  <a:lnTo>
                    <a:pt x="598" y="102"/>
                  </a:lnTo>
                  <a:lnTo>
                    <a:pt x="595" y="104"/>
                  </a:lnTo>
                  <a:lnTo>
                    <a:pt x="595" y="104"/>
                  </a:lnTo>
                  <a:lnTo>
                    <a:pt x="593" y="105"/>
                  </a:lnTo>
                  <a:lnTo>
                    <a:pt x="593" y="105"/>
                  </a:lnTo>
                  <a:lnTo>
                    <a:pt x="592" y="107"/>
                  </a:lnTo>
                  <a:lnTo>
                    <a:pt x="592" y="107"/>
                  </a:lnTo>
                  <a:lnTo>
                    <a:pt x="590" y="109"/>
                  </a:lnTo>
                  <a:lnTo>
                    <a:pt x="590" y="110"/>
                  </a:lnTo>
                  <a:lnTo>
                    <a:pt x="592" y="112"/>
                  </a:lnTo>
                  <a:lnTo>
                    <a:pt x="592" y="112"/>
                  </a:lnTo>
                  <a:lnTo>
                    <a:pt x="592" y="113"/>
                  </a:lnTo>
                  <a:lnTo>
                    <a:pt x="592" y="113"/>
                  </a:lnTo>
                  <a:lnTo>
                    <a:pt x="593" y="115"/>
                  </a:lnTo>
                  <a:lnTo>
                    <a:pt x="593" y="115"/>
                  </a:lnTo>
                  <a:lnTo>
                    <a:pt x="592" y="115"/>
                  </a:lnTo>
                  <a:lnTo>
                    <a:pt x="592" y="115"/>
                  </a:lnTo>
                  <a:lnTo>
                    <a:pt x="590" y="116"/>
                  </a:lnTo>
                  <a:lnTo>
                    <a:pt x="590" y="120"/>
                  </a:lnTo>
                  <a:lnTo>
                    <a:pt x="590" y="120"/>
                  </a:lnTo>
                  <a:lnTo>
                    <a:pt x="590" y="123"/>
                  </a:lnTo>
                  <a:lnTo>
                    <a:pt x="592" y="124"/>
                  </a:lnTo>
                  <a:lnTo>
                    <a:pt x="592" y="129"/>
                  </a:lnTo>
                  <a:lnTo>
                    <a:pt x="593" y="131"/>
                  </a:lnTo>
                  <a:lnTo>
                    <a:pt x="592" y="132"/>
                  </a:lnTo>
                  <a:lnTo>
                    <a:pt x="590" y="134"/>
                  </a:lnTo>
                  <a:lnTo>
                    <a:pt x="590" y="134"/>
                  </a:lnTo>
                  <a:lnTo>
                    <a:pt x="590" y="135"/>
                  </a:lnTo>
                  <a:lnTo>
                    <a:pt x="590" y="135"/>
                  </a:lnTo>
                  <a:lnTo>
                    <a:pt x="592" y="139"/>
                  </a:lnTo>
                  <a:lnTo>
                    <a:pt x="593" y="140"/>
                  </a:lnTo>
                  <a:lnTo>
                    <a:pt x="593" y="142"/>
                  </a:lnTo>
                  <a:lnTo>
                    <a:pt x="593" y="143"/>
                  </a:lnTo>
                  <a:lnTo>
                    <a:pt x="593" y="143"/>
                  </a:lnTo>
                  <a:lnTo>
                    <a:pt x="593" y="145"/>
                  </a:lnTo>
                  <a:lnTo>
                    <a:pt x="590" y="145"/>
                  </a:lnTo>
                  <a:lnTo>
                    <a:pt x="590" y="146"/>
                  </a:lnTo>
                  <a:lnTo>
                    <a:pt x="589" y="146"/>
                  </a:lnTo>
                  <a:lnTo>
                    <a:pt x="589" y="145"/>
                  </a:lnTo>
                  <a:lnTo>
                    <a:pt x="587" y="145"/>
                  </a:lnTo>
                  <a:lnTo>
                    <a:pt x="587" y="146"/>
                  </a:lnTo>
                  <a:lnTo>
                    <a:pt x="586" y="148"/>
                  </a:lnTo>
                  <a:lnTo>
                    <a:pt x="586" y="150"/>
                  </a:lnTo>
                  <a:lnTo>
                    <a:pt x="584" y="151"/>
                  </a:lnTo>
                  <a:lnTo>
                    <a:pt x="584" y="153"/>
                  </a:lnTo>
                  <a:lnTo>
                    <a:pt x="582" y="154"/>
                  </a:lnTo>
                  <a:lnTo>
                    <a:pt x="582" y="156"/>
                  </a:lnTo>
                  <a:lnTo>
                    <a:pt x="582" y="157"/>
                  </a:lnTo>
                  <a:lnTo>
                    <a:pt x="581" y="159"/>
                  </a:lnTo>
                  <a:lnTo>
                    <a:pt x="579" y="161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8" y="162"/>
                  </a:lnTo>
                  <a:lnTo>
                    <a:pt x="576" y="164"/>
                  </a:lnTo>
                  <a:lnTo>
                    <a:pt x="574" y="165"/>
                  </a:lnTo>
                  <a:lnTo>
                    <a:pt x="574" y="168"/>
                  </a:lnTo>
                  <a:lnTo>
                    <a:pt x="573" y="168"/>
                  </a:lnTo>
                  <a:lnTo>
                    <a:pt x="573" y="172"/>
                  </a:lnTo>
                  <a:lnTo>
                    <a:pt x="573" y="175"/>
                  </a:lnTo>
                  <a:lnTo>
                    <a:pt x="573" y="176"/>
                  </a:lnTo>
                  <a:lnTo>
                    <a:pt x="571" y="176"/>
                  </a:lnTo>
                  <a:lnTo>
                    <a:pt x="570" y="178"/>
                  </a:lnTo>
                  <a:lnTo>
                    <a:pt x="570" y="180"/>
                  </a:lnTo>
                  <a:lnTo>
                    <a:pt x="570" y="183"/>
                  </a:lnTo>
                  <a:lnTo>
                    <a:pt x="571" y="187"/>
                  </a:lnTo>
                  <a:lnTo>
                    <a:pt x="571" y="189"/>
                  </a:lnTo>
                  <a:lnTo>
                    <a:pt x="571" y="191"/>
                  </a:lnTo>
                  <a:lnTo>
                    <a:pt x="570" y="192"/>
                  </a:lnTo>
                  <a:lnTo>
                    <a:pt x="571" y="192"/>
                  </a:lnTo>
                  <a:lnTo>
                    <a:pt x="571" y="192"/>
                  </a:lnTo>
                  <a:lnTo>
                    <a:pt x="571" y="194"/>
                  </a:lnTo>
                  <a:lnTo>
                    <a:pt x="571" y="194"/>
                  </a:lnTo>
                  <a:lnTo>
                    <a:pt x="571" y="195"/>
                  </a:lnTo>
                  <a:lnTo>
                    <a:pt x="570" y="195"/>
                  </a:lnTo>
                  <a:lnTo>
                    <a:pt x="568" y="197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68" y="197"/>
                  </a:lnTo>
                  <a:lnTo>
                    <a:pt x="567" y="198"/>
                  </a:lnTo>
                  <a:lnTo>
                    <a:pt x="567" y="202"/>
                  </a:lnTo>
                  <a:lnTo>
                    <a:pt x="565" y="203"/>
                  </a:lnTo>
                  <a:lnTo>
                    <a:pt x="565" y="205"/>
                  </a:lnTo>
                  <a:lnTo>
                    <a:pt x="565" y="205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6"/>
                  </a:lnTo>
                  <a:lnTo>
                    <a:pt x="565" y="208"/>
                  </a:lnTo>
                  <a:lnTo>
                    <a:pt x="563" y="208"/>
                  </a:lnTo>
                  <a:lnTo>
                    <a:pt x="563" y="208"/>
                  </a:lnTo>
                  <a:lnTo>
                    <a:pt x="562" y="208"/>
                  </a:lnTo>
                  <a:lnTo>
                    <a:pt x="562" y="209"/>
                  </a:lnTo>
                  <a:lnTo>
                    <a:pt x="562" y="211"/>
                  </a:lnTo>
                  <a:lnTo>
                    <a:pt x="562" y="213"/>
                  </a:lnTo>
                  <a:lnTo>
                    <a:pt x="562" y="216"/>
                  </a:lnTo>
                  <a:lnTo>
                    <a:pt x="562" y="217"/>
                  </a:lnTo>
                  <a:lnTo>
                    <a:pt x="563" y="219"/>
                  </a:lnTo>
                  <a:lnTo>
                    <a:pt x="563" y="220"/>
                  </a:lnTo>
                  <a:lnTo>
                    <a:pt x="565" y="220"/>
                  </a:lnTo>
                  <a:lnTo>
                    <a:pt x="565" y="220"/>
                  </a:lnTo>
                  <a:lnTo>
                    <a:pt x="567" y="222"/>
                  </a:lnTo>
                  <a:lnTo>
                    <a:pt x="565" y="222"/>
                  </a:lnTo>
                  <a:lnTo>
                    <a:pt x="565" y="222"/>
                  </a:lnTo>
                  <a:lnTo>
                    <a:pt x="565" y="224"/>
                  </a:lnTo>
                  <a:lnTo>
                    <a:pt x="565" y="225"/>
                  </a:lnTo>
                  <a:lnTo>
                    <a:pt x="565" y="227"/>
                  </a:lnTo>
                  <a:lnTo>
                    <a:pt x="567" y="227"/>
                  </a:lnTo>
                  <a:lnTo>
                    <a:pt x="567" y="228"/>
                  </a:lnTo>
                  <a:lnTo>
                    <a:pt x="568" y="230"/>
                  </a:lnTo>
                  <a:lnTo>
                    <a:pt x="567" y="232"/>
                  </a:lnTo>
                  <a:lnTo>
                    <a:pt x="568" y="235"/>
                  </a:lnTo>
                  <a:lnTo>
                    <a:pt x="570" y="236"/>
                  </a:lnTo>
                  <a:lnTo>
                    <a:pt x="570" y="236"/>
                  </a:lnTo>
                  <a:lnTo>
                    <a:pt x="570" y="238"/>
                  </a:lnTo>
                  <a:lnTo>
                    <a:pt x="568" y="238"/>
                  </a:lnTo>
                  <a:lnTo>
                    <a:pt x="568" y="239"/>
                  </a:lnTo>
                  <a:lnTo>
                    <a:pt x="568" y="241"/>
                  </a:lnTo>
                  <a:lnTo>
                    <a:pt x="570" y="243"/>
                  </a:lnTo>
                  <a:lnTo>
                    <a:pt x="570" y="243"/>
                  </a:lnTo>
                  <a:lnTo>
                    <a:pt x="571" y="243"/>
                  </a:lnTo>
                  <a:lnTo>
                    <a:pt x="573" y="243"/>
                  </a:lnTo>
                  <a:lnTo>
                    <a:pt x="573" y="244"/>
                  </a:lnTo>
                  <a:lnTo>
                    <a:pt x="573" y="244"/>
                  </a:lnTo>
                  <a:lnTo>
                    <a:pt x="573" y="246"/>
                  </a:lnTo>
                  <a:lnTo>
                    <a:pt x="571" y="247"/>
                  </a:lnTo>
                  <a:lnTo>
                    <a:pt x="571" y="250"/>
                  </a:lnTo>
                  <a:lnTo>
                    <a:pt x="571" y="254"/>
                  </a:lnTo>
                  <a:lnTo>
                    <a:pt x="571" y="255"/>
                  </a:lnTo>
                  <a:lnTo>
                    <a:pt x="571" y="257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1" y="258"/>
                  </a:lnTo>
                  <a:lnTo>
                    <a:pt x="570" y="258"/>
                  </a:lnTo>
                  <a:lnTo>
                    <a:pt x="570" y="258"/>
                  </a:lnTo>
                  <a:lnTo>
                    <a:pt x="568" y="260"/>
                  </a:lnTo>
                  <a:lnTo>
                    <a:pt x="568" y="261"/>
                  </a:lnTo>
                  <a:lnTo>
                    <a:pt x="568" y="261"/>
                  </a:lnTo>
                  <a:lnTo>
                    <a:pt x="567" y="263"/>
                  </a:lnTo>
                  <a:lnTo>
                    <a:pt x="567" y="265"/>
                  </a:lnTo>
                  <a:lnTo>
                    <a:pt x="565" y="266"/>
                  </a:lnTo>
                  <a:lnTo>
                    <a:pt x="565" y="266"/>
                  </a:lnTo>
                  <a:lnTo>
                    <a:pt x="565" y="268"/>
                  </a:lnTo>
                  <a:lnTo>
                    <a:pt x="565" y="269"/>
                  </a:lnTo>
                  <a:lnTo>
                    <a:pt x="563" y="272"/>
                  </a:lnTo>
                  <a:lnTo>
                    <a:pt x="563" y="274"/>
                  </a:lnTo>
                  <a:lnTo>
                    <a:pt x="562" y="274"/>
                  </a:lnTo>
                  <a:lnTo>
                    <a:pt x="562" y="274"/>
                  </a:lnTo>
                  <a:lnTo>
                    <a:pt x="562" y="276"/>
                  </a:lnTo>
                  <a:lnTo>
                    <a:pt x="563" y="276"/>
                  </a:lnTo>
                  <a:lnTo>
                    <a:pt x="563" y="277"/>
                  </a:lnTo>
                  <a:lnTo>
                    <a:pt x="563" y="277"/>
                  </a:lnTo>
                  <a:lnTo>
                    <a:pt x="563" y="279"/>
                  </a:lnTo>
                  <a:lnTo>
                    <a:pt x="563" y="280"/>
                  </a:lnTo>
                  <a:lnTo>
                    <a:pt x="565" y="283"/>
                  </a:lnTo>
                  <a:lnTo>
                    <a:pt x="563" y="285"/>
                  </a:lnTo>
                  <a:lnTo>
                    <a:pt x="563" y="287"/>
                  </a:lnTo>
                  <a:lnTo>
                    <a:pt x="563" y="288"/>
                  </a:lnTo>
                  <a:lnTo>
                    <a:pt x="563" y="288"/>
                  </a:lnTo>
                  <a:lnTo>
                    <a:pt x="562" y="290"/>
                  </a:lnTo>
                  <a:lnTo>
                    <a:pt x="560" y="290"/>
                  </a:lnTo>
                  <a:lnTo>
                    <a:pt x="559" y="291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9" y="293"/>
                  </a:lnTo>
                  <a:lnTo>
                    <a:pt x="557" y="293"/>
                  </a:lnTo>
                  <a:lnTo>
                    <a:pt x="557" y="293"/>
                  </a:lnTo>
                  <a:lnTo>
                    <a:pt x="556" y="295"/>
                  </a:lnTo>
                  <a:lnTo>
                    <a:pt x="554" y="295"/>
                  </a:lnTo>
                  <a:lnTo>
                    <a:pt x="554" y="296"/>
                  </a:lnTo>
                  <a:lnTo>
                    <a:pt x="554" y="298"/>
                  </a:lnTo>
                  <a:lnTo>
                    <a:pt x="554" y="298"/>
                  </a:lnTo>
                  <a:lnTo>
                    <a:pt x="552" y="299"/>
                  </a:lnTo>
                  <a:lnTo>
                    <a:pt x="552" y="301"/>
                  </a:lnTo>
                  <a:lnTo>
                    <a:pt x="552" y="302"/>
                  </a:lnTo>
                  <a:lnTo>
                    <a:pt x="554" y="304"/>
                  </a:lnTo>
                  <a:lnTo>
                    <a:pt x="554" y="306"/>
                  </a:lnTo>
                  <a:lnTo>
                    <a:pt x="552" y="307"/>
                  </a:lnTo>
                  <a:lnTo>
                    <a:pt x="552" y="309"/>
                  </a:lnTo>
                  <a:lnTo>
                    <a:pt x="552" y="310"/>
                  </a:lnTo>
                  <a:lnTo>
                    <a:pt x="554" y="310"/>
                  </a:lnTo>
                  <a:lnTo>
                    <a:pt x="552" y="312"/>
                  </a:lnTo>
                  <a:lnTo>
                    <a:pt x="552" y="313"/>
                  </a:lnTo>
                  <a:lnTo>
                    <a:pt x="552" y="317"/>
                  </a:lnTo>
                  <a:lnTo>
                    <a:pt x="554" y="318"/>
                  </a:lnTo>
                  <a:lnTo>
                    <a:pt x="556" y="320"/>
                  </a:lnTo>
                  <a:lnTo>
                    <a:pt x="556" y="323"/>
                  </a:lnTo>
                  <a:lnTo>
                    <a:pt x="556" y="324"/>
                  </a:lnTo>
                  <a:lnTo>
                    <a:pt x="556" y="328"/>
                  </a:lnTo>
                  <a:lnTo>
                    <a:pt x="557" y="328"/>
                  </a:lnTo>
                  <a:lnTo>
                    <a:pt x="557" y="329"/>
                  </a:lnTo>
                  <a:lnTo>
                    <a:pt x="557" y="329"/>
                  </a:lnTo>
                  <a:lnTo>
                    <a:pt x="557" y="331"/>
                  </a:lnTo>
                  <a:lnTo>
                    <a:pt x="556" y="332"/>
                  </a:lnTo>
                  <a:lnTo>
                    <a:pt x="554" y="332"/>
                  </a:lnTo>
                  <a:lnTo>
                    <a:pt x="552" y="334"/>
                  </a:lnTo>
                  <a:lnTo>
                    <a:pt x="551" y="334"/>
                  </a:lnTo>
                  <a:lnTo>
                    <a:pt x="551" y="335"/>
                  </a:lnTo>
                  <a:lnTo>
                    <a:pt x="549" y="335"/>
                  </a:lnTo>
                  <a:lnTo>
                    <a:pt x="549" y="337"/>
                  </a:lnTo>
                  <a:lnTo>
                    <a:pt x="549" y="340"/>
                  </a:lnTo>
                  <a:lnTo>
                    <a:pt x="549" y="342"/>
                  </a:lnTo>
                  <a:lnTo>
                    <a:pt x="549" y="343"/>
                  </a:lnTo>
                  <a:lnTo>
                    <a:pt x="548" y="345"/>
                  </a:lnTo>
                  <a:lnTo>
                    <a:pt x="548" y="345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8" y="347"/>
                  </a:lnTo>
                  <a:lnTo>
                    <a:pt x="546" y="347"/>
                  </a:lnTo>
                  <a:lnTo>
                    <a:pt x="546" y="347"/>
                  </a:lnTo>
                  <a:lnTo>
                    <a:pt x="545" y="347"/>
                  </a:lnTo>
                  <a:lnTo>
                    <a:pt x="546" y="348"/>
                  </a:lnTo>
                  <a:lnTo>
                    <a:pt x="546" y="351"/>
                  </a:lnTo>
                  <a:lnTo>
                    <a:pt x="546" y="351"/>
                  </a:lnTo>
                  <a:lnTo>
                    <a:pt x="546" y="353"/>
                  </a:lnTo>
                  <a:lnTo>
                    <a:pt x="546" y="354"/>
                  </a:lnTo>
                  <a:lnTo>
                    <a:pt x="545" y="354"/>
                  </a:lnTo>
                  <a:lnTo>
                    <a:pt x="545" y="354"/>
                  </a:lnTo>
                  <a:lnTo>
                    <a:pt x="545" y="356"/>
                  </a:lnTo>
                  <a:lnTo>
                    <a:pt x="543" y="356"/>
                  </a:lnTo>
                  <a:lnTo>
                    <a:pt x="545" y="358"/>
                  </a:lnTo>
                  <a:lnTo>
                    <a:pt x="545" y="359"/>
                  </a:lnTo>
                  <a:lnTo>
                    <a:pt x="546" y="359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5" y="361"/>
                  </a:lnTo>
                  <a:lnTo>
                    <a:pt x="543" y="362"/>
                  </a:lnTo>
                  <a:lnTo>
                    <a:pt x="543" y="364"/>
                  </a:lnTo>
                  <a:lnTo>
                    <a:pt x="541" y="365"/>
                  </a:lnTo>
                  <a:lnTo>
                    <a:pt x="541" y="367"/>
                  </a:lnTo>
                  <a:lnTo>
                    <a:pt x="543" y="369"/>
                  </a:lnTo>
                  <a:lnTo>
                    <a:pt x="543" y="370"/>
                  </a:lnTo>
                  <a:lnTo>
                    <a:pt x="543" y="375"/>
                  </a:lnTo>
                  <a:lnTo>
                    <a:pt x="543" y="378"/>
                  </a:lnTo>
                  <a:lnTo>
                    <a:pt x="543" y="380"/>
                  </a:lnTo>
                  <a:lnTo>
                    <a:pt x="543" y="381"/>
                  </a:lnTo>
                  <a:lnTo>
                    <a:pt x="543" y="381"/>
                  </a:lnTo>
                  <a:lnTo>
                    <a:pt x="543" y="384"/>
                  </a:lnTo>
                  <a:lnTo>
                    <a:pt x="545" y="387"/>
                  </a:lnTo>
                  <a:lnTo>
                    <a:pt x="545" y="389"/>
                  </a:lnTo>
                  <a:lnTo>
                    <a:pt x="545" y="389"/>
                  </a:lnTo>
                  <a:lnTo>
                    <a:pt x="543" y="391"/>
                  </a:lnTo>
                  <a:lnTo>
                    <a:pt x="541" y="391"/>
                  </a:lnTo>
                  <a:lnTo>
                    <a:pt x="541" y="391"/>
                  </a:lnTo>
                  <a:lnTo>
                    <a:pt x="540" y="391"/>
                  </a:lnTo>
                  <a:lnTo>
                    <a:pt x="540" y="391"/>
                  </a:lnTo>
                  <a:lnTo>
                    <a:pt x="540" y="392"/>
                  </a:lnTo>
                  <a:lnTo>
                    <a:pt x="540" y="392"/>
                  </a:lnTo>
                  <a:lnTo>
                    <a:pt x="540" y="394"/>
                  </a:lnTo>
                  <a:lnTo>
                    <a:pt x="540" y="395"/>
                  </a:lnTo>
                  <a:lnTo>
                    <a:pt x="540" y="397"/>
                  </a:lnTo>
                  <a:lnTo>
                    <a:pt x="538" y="399"/>
                  </a:lnTo>
                  <a:lnTo>
                    <a:pt x="540" y="399"/>
                  </a:lnTo>
                  <a:lnTo>
                    <a:pt x="540" y="402"/>
                  </a:lnTo>
                  <a:lnTo>
                    <a:pt x="538" y="405"/>
                  </a:lnTo>
                  <a:lnTo>
                    <a:pt x="540" y="406"/>
                  </a:lnTo>
                  <a:lnTo>
                    <a:pt x="540" y="406"/>
                  </a:lnTo>
                  <a:lnTo>
                    <a:pt x="543" y="408"/>
                  </a:lnTo>
                  <a:lnTo>
                    <a:pt x="545" y="408"/>
                  </a:lnTo>
                  <a:lnTo>
                    <a:pt x="545" y="410"/>
                  </a:lnTo>
                  <a:lnTo>
                    <a:pt x="545" y="410"/>
                  </a:lnTo>
                  <a:lnTo>
                    <a:pt x="543" y="411"/>
                  </a:lnTo>
                  <a:lnTo>
                    <a:pt x="543" y="411"/>
                  </a:lnTo>
                  <a:lnTo>
                    <a:pt x="543" y="413"/>
                  </a:lnTo>
                  <a:lnTo>
                    <a:pt x="543" y="414"/>
                  </a:lnTo>
                  <a:lnTo>
                    <a:pt x="545" y="416"/>
                  </a:lnTo>
                  <a:lnTo>
                    <a:pt x="545" y="416"/>
                  </a:lnTo>
                  <a:lnTo>
                    <a:pt x="545" y="417"/>
                  </a:lnTo>
                  <a:lnTo>
                    <a:pt x="545" y="419"/>
                  </a:lnTo>
                  <a:lnTo>
                    <a:pt x="545" y="421"/>
                  </a:lnTo>
                  <a:lnTo>
                    <a:pt x="546" y="422"/>
                  </a:lnTo>
                  <a:lnTo>
                    <a:pt x="545" y="422"/>
                  </a:lnTo>
                  <a:lnTo>
                    <a:pt x="545" y="424"/>
                  </a:lnTo>
                  <a:lnTo>
                    <a:pt x="543" y="425"/>
                  </a:lnTo>
                  <a:lnTo>
                    <a:pt x="543" y="425"/>
                  </a:lnTo>
                  <a:lnTo>
                    <a:pt x="543" y="427"/>
                  </a:lnTo>
                  <a:lnTo>
                    <a:pt x="543" y="428"/>
                  </a:lnTo>
                  <a:lnTo>
                    <a:pt x="543" y="430"/>
                  </a:lnTo>
                  <a:lnTo>
                    <a:pt x="551" y="430"/>
                  </a:lnTo>
                  <a:lnTo>
                    <a:pt x="552" y="430"/>
                  </a:lnTo>
                  <a:lnTo>
                    <a:pt x="554" y="432"/>
                  </a:lnTo>
                  <a:lnTo>
                    <a:pt x="552" y="433"/>
                  </a:lnTo>
                  <a:lnTo>
                    <a:pt x="552" y="433"/>
                  </a:lnTo>
                  <a:lnTo>
                    <a:pt x="552" y="436"/>
                  </a:lnTo>
                  <a:lnTo>
                    <a:pt x="551" y="436"/>
                  </a:lnTo>
                  <a:lnTo>
                    <a:pt x="549" y="436"/>
                  </a:lnTo>
                  <a:lnTo>
                    <a:pt x="548" y="436"/>
                  </a:lnTo>
                  <a:lnTo>
                    <a:pt x="546" y="436"/>
                  </a:lnTo>
                  <a:lnTo>
                    <a:pt x="545" y="436"/>
                  </a:lnTo>
                  <a:lnTo>
                    <a:pt x="541" y="436"/>
                  </a:lnTo>
                  <a:lnTo>
                    <a:pt x="540" y="436"/>
                  </a:lnTo>
                  <a:lnTo>
                    <a:pt x="540" y="438"/>
                  </a:lnTo>
                  <a:lnTo>
                    <a:pt x="540" y="439"/>
                  </a:lnTo>
                  <a:lnTo>
                    <a:pt x="543" y="439"/>
                  </a:lnTo>
                  <a:lnTo>
                    <a:pt x="546" y="439"/>
                  </a:lnTo>
                  <a:lnTo>
                    <a:pt x="548" y="441"/>
                  </a:lnTo>
                  <a:lnTo>
                    <a:pt x="549" y="444"/>
                  </a:lnTo>
                  <a:lnTo>
                    <a:pt x="551" y="444"/>
                  </a:lnTo>
                  <a:lnTo>
                    <a:pt x="551" y="446"/>
                  </a:lnTo>
                  <a:lnTo>
                    <a:pt x="548" y="449"/>
                  </a:lnTo>
                  <a:lnTo>
                    <a:pt x="548" y="449"/>
                  </a:lnTo>
                  <a:lnTo>
                    <a:pt x="546" y="450"/>
                  </a:lnTo>
                  <a:lnTo>
                    <a:pt x="545" y="450"/>
                  </a:lnTo>
                  <a:lnTo>
                    <a:pt x="545" y="454"/>
                  </a:lnTo>
                  <a:lnTo>
                    <a:pt x="545" y="455"/>
                  </a:lnTo>
                  <a:lnTo>
                    <a:pt x="546" y="457"/>
                  </a:lnTo>
                  <a:lnTo>
                    <a:pt x="546" y="457"/>
                  </a:lnTo>
                  <a:lnTo>
                    <a:pt x="546" y="458"/>
                  </a:lnTo>
                  <a:lnTo>
                    <a:pt x="543" y="460"/>
                  </a:lnTo>
                  <a:lnTo>
                    <a:pt x="543" y="462"/>
                  </a:lnTo>
                  <a:lnTo>
                    <a:pt x="543" y="462"/>
                  </a:lnTo>
                  <a:lnTo>
                    <a:pt x="545" y="463"/>
                  </a:lnTo>
                  <a:lnTo>
                    <a:pt x="545" y="465"/>
                  </a:lnTo>
                  <a:lnTo>
                    <a:pt x="545" y="466"/>
                  </a:lnTo>
                  <a:lnTo>
                    <a:pt x="546" y="469"/>
                  </a:lnTo>
                  <a:lnTo>
                    <a:pt x="545" y="469"/>
                  </a:lnTo>
                  <a:lnTo>
                    <a:pt x="545" y="471"/>
                  </a:lnTo>
                  <a:lnTo>
                    <a:pt x="543" y="473"/>
                  </a:lnTo>
                  <a:lnTo>
                    <a:pt x="541" y="474"/>
                  </a:lnTo>
                  <a:lnTo>
                    <a:pt x="541" y="476"/>
                  </a:lnTo>
                  <a:lnTo>
                    <a:pt x="541" y="477"/>
                  </a:lnTo>
                  <a:lnTo>
                    <a:pt x="541" y="477"/>
                  </a:lnTo>
                  <a:lnTo>
                    <a:pt x="543" y="479"/>
                  </a:lnTo>
                  <a:lnTo>
                    <a:pt x="543" y="480"/>
                  </a:lnTo>
                  <a:lnTo>
                    <a:pt x="541" y="480"/>
                  </a:lnTo>
                  <a:lnTo>
                    <a:pt x="540" y="480"/>
                  </a:lnTo>
                  <a:lnTo>
                    <a:pt x="540" y="482"/>
                  </a:lnTo>
                  <a:lnTo>
                    <a:pt x="537" y="485"/>
                  </a:lnTo>
                  <a:lnTo>
                    <a:pt x="537" y="485"/>
                  </a:lnTo>
                  <a:lnTo>
                    <a:pt x="537" y="487"/>
                  </a:lnTo>
                  <a:lnTo>
                    <a:pt x="535" y="488"/>
                  </a:lnTo>
                  <a:lnTo>
                    <a:pt x="533" y="491"/>
                  </a:lnTo>
                  <a:lnTo>
                    <a:pt x="533" y="493"/>
                  </a:lnTo>
                  <a:lnTo>
                    <a:pt x="533" y="495"/>
                  </a:lnTo>
                  <a:lnTo>
                    <a:pt x="535" y="495"/>
                  </a:lnTo>
                  <a:lnTo>
                    <a:pt x="537" y="496"/>
                  </a:lnTo>
                  <a:lnTo>
                    <a:pt x="537" y="499"/>
                  </a:lnTo>
                  <a:lnTo>
                    <a:pt x="535" y="501"/>
                  </a:lnTo>
                  <a:lnTo>
                    <a:pt x="533" y="502"/>
                  </a:lnTo>
                  <a:lnTo>
                    <a:pt x="532" y="504"/>
                  </a:lnTo>
                  <a:lnTo>
                    <a:pt x="532" y="504"/>
                  </a:lnTo>
                  <a:lnTo>
                    <a:pt x="532" y="507"/>
                  </a:lnTo>
                  <a:lnTo>
                    <a:pt x="532" y="509"/>
                  </a:lnTo>
                  <a:lnTo>
                    <a:pt x="532" y="509"/>
                  </a:lnTo>
                  <a:lnTo>
                    <a:pt x="532" y="510"/>
                  </a:lnTo>
                  <a:lnTo>
                    <a:pt x="530" y="512"/>
                  </a:lnTo>
                  <a:lnTo>
                    <a:pt x="529" y="512"/>
                  </a:lnTo>
                  <a:lnTo>
                    <a:pt x="527" y="514"/>
                  </a:lnTo>
                  <a:lnTo>
                    <a:pt x="526" y="514"/>
                  </a:lnTo>
                  <a:lnTo>
                    <a:pt x="526" y="515"/>
                  </a:lnTo>
                  <a:lnTo>
                    <a:pt x="524" y="517"/>
                  </a:lnTo>
                  <a:lnTo>
                    <a:pt x="524" y="518"/>
                  </a:lnTo>
                  <a:lnTo>
                    <a:pt x="519" y="520"/>
                  </a:lnTo>
                  <a:lnTo>
                    <a:pt x="519" y="521"/>
                  </a:lnTo>
                  <a:lnTo>
                    <a:pt x="518" y="521"/>
                  </a:lnTo>
                  <a:lnTo>
                    <a:pt x="518" y="525"/>
                  </a:lnTo>
                  <a:lnTo>
                    <a:pt x="519" y="526"/>
                  </a:lnTo>
                  <a:lnTo>
                    <a:pt x="519" y="528"/>
                  </a:lnTo>
                  <a:lnTo>
                    <a:pt x="519" y="531"/>
                  </a:lnTo>
                  <a:lnTo>
                    <a:pt x="519" y="532"/>
                  </a:lnTo>
                  <a:lnTo>
                    <a:pt x="519" y="534"/>
                  </a:lnTo>
                  <a:lnTo>
                    <a:pt x="521" y="536"/>
                  </a:lnTo>
                  <a:lnTo>
                    <a:pt x="522" y="539"/>
                  </a:lnTo>
                  <a:lnTo>
                    <a:pt x="522" y="540"/>
                  </a:lnTo>
                  <a:lnTo>
                    <a:pt x="522" y="542"/>
                  </a:lnTo>
                  <a:lnTo>
                    <a:pt x="524" y="543"/>
                  </a:lnTo>
                  <a:lnTo>
                    <a:pt x="524" y="545"/>
                  </a:lnTo>
                  <a:lnTo>
                    <a:pt x="524" y="547"/>
                  </a:lnTo>
                  <a:lnTo>
                    <a:pt x="526" y="547"/>
                  </a:lnTo>
                  <a:lnTo>
                    <a:pt x="527" y="545"/>
                  </a:lnTo>
                  <a:lnTo>
                    <a:pt x="529" y="545"/>
                  </a:lnTo>
                  <a:lnTo>
                    <a:pt x="529" y="543"/>
                  </a:lnTo>
                  <a:lnTo>
                    <a:pt x="532" y="543"/>
                  </a:lnTo>
                  <a:lnTo>
                    <a:pt x="533" y="543"/>
                  </a:lnTo>
                  <a:lnTo>
                    <a:pt x="535" y="543"/>
                  </a:lnTo>
                  <a:lnTo>
                    <a:pt x="535" y="543"/>
                  </a:lnTo>
                  <a:lnTo>
                    <a:pt x="537" y="545"/>
                  </a:lnTo>
                  <a:lnTo>
                    <a:pt x="537" y="547"/>
                  </a:lnTo>
                  <a:lnTo>
                    <a:pt x="537" y="550"/>
                  </a:lnTo>
                  <a:lnTo>
                    <a:pt x="537" y="551"/>
                  </a:lnTo>
                  <a:lnTo>
                    <a:pt x="535" y="551"/>
                  </a:lnTo>
                  <a:lnTo>
                    <a:pt x="535" y="553"/>
                  </a:lnTo>
                  <a:lnTo>
                    <a:pt x="535" y="554"/>
                  </a:lnTo>
                  <a:lnTo>
                    <a:pt x="537" y="554"/>
                  </a:lnTo>
                  <a:lnTo>
                    <a:pt x="537" y="556"/>
                  </a:lnTo>
                  <a:lnTo>
                    <a:pt x="535" y="559"/>
                  </a:lnTo>
                  <a:lnTo>
                    <a:pt x="535" y="561"/>
                  </a:lnTo>
                  <a:lnTo>
                    <a:pt x="537" y="562"/>
                  </a:lnTo>
                  <a:lnTo>
                    <a:pt x="537" y="564"/>
                  </a:lnTo>
                  <a:lnTo>
                    <a:pt x="538" y="566"/>
                  </a:lnTo>
                  <a:lnTo>
                    <a:pt x="540" y="567"/>
                  </a:lnTo>
                  <a:lnTo>
                    <a:pt x="541" y="567"/>
                  </a:lnTo>
                  <a:lnTo>
                    <a:pt x="541" y="569"/>
                  </a:lnTo>
                  <a:lnTo>
                    <a:pt x="541" y="570"/>
                  </a:lnTo>
                  <a:lnTo>
                    <a:pt x="545" y="570"/>
                  </a:lnTo>
                  <a:lnTo>
                    <a:pt x="549" y="570"/>
                  </a:lnTo>
                  <a:lnTo>
                    <a:pt x="556" y="570"/>
                  </a:lnTo>
                  <a:lnTo>
                    <a:pt x="563" y="570"/>
                  </a:lnTo>
                  <a:lnTo>
                    <a:pt x="570" y="570"/>
                  </a:lnTo>
                  <a:lnTo>
                    <a:pt x="574" y="572"/>
                  </a:lnTo>
                  <a:lnTo>
                    <a:pt x="578" y="573"/>
                  </a:lnTo>
                  <a:lnTo>
                    <a:pt x="581" y="573"/>
                  </a:lnTo>
                  <a:lnTo>
                    <a:pt x="586" y="573"/>
                  </a:lnTo>
                  <a:lnTo>
                    <a:pt x="589" y="575"/>
                  </a:lnTo>
                  <a:lnTo>
                    <a:pt x="590" y="575"/>
                  </a:lnTo>
                  <a:lnTo>
                    <a:pt x="592" y="575"/>
                  </a:lnTo>
                  <a:lnTo>
                    <a:pt x="592" y="577"/>
                  </a:lnTo>
                  <a:lnTo>
                    <a:pt x="584" y="575"/>
                  </a:lnTo>
                  <a:lnTo>
                    <a:pt x="582" y="575"/>
                  </a:lnTo>
                  <a:lnTo>
                    <a:pt x="581" y="573"/>
                  </a:lnTo>
                  <a:lnTo>
                    <a:pt x="578" y="575"/>
                  </a:lnTo>
                  <a:lnTo>
                    <a:pt x="576" y="578"/>
                  </a:lnTo>
                  <a:lnTo>
                    <a:pt x="576" y="580"/>
                  </a:lnTo>
                  <a:lnTo>
                    <a:pt x="573" y="580"/>
                  </a:lnTo>
                  <a:lnTo>
                    <a:pt x="571" y="580"/>
                  </a:lnTo>
                  <a:lnTo>
                    <a:pt x="563" y="583"/>
                  </a:lnTo>
                  <a:lnTo>
                    <a:pt x="562" y="583"/>
                  </a:lnTo>
                  <a:lnTo>
                    <a:pt x="560" y="584"/>
                  </a:lnTo>
                  <a:lnTo>
                    <a:pt x="559" y="584"/>
                  </a:lnTo>
                  <a:lnTo>
                    <a:pt x="557" y="588"/>
                  </a:lnTo>
                  <a:lnTo>
                    <a:pt x="559" y="589"/>
                  </a:lnTo>
                  <a:lnTo>
                    <a:pt x="556" y="594"/>
                  </a:lnTo>
                  <a:lnTo>
                    <a:pt x="556" y="597"/>
                  </a:lnTo>
                  <a:lnTo>
                    <a:pt x="556" y="599"/>
                  </a:lnTo>
                  <a:lnTo>
                    <a:pt x="556" y="600"/>
                  </a:lnTo>
                  <a:lnTo>
                    <a:pt x="556" y="605"/>
                  </a:lnTo>
                  <a:lnTo>
                    <a:pt x="554" y="606"/>
                  </a:lnTo>
                  <a:lnTo>
                    <a:pt x="551" y="606"/>
                  </a:lnTo>
                  <a:lnTo>
                    <a:pt x="549" y="606"/>
                  </a:lnTo>
                  <a:lnTo>
                    <a:pt x="546" y="605"/>
                  </a:lnTo>
                  <a:lnTo>
                    <a:pt x="543" y="603"/>
                  </a:lnTo>
                  <a:lnTo>
                    <a:pt x="540" y="603"/>
                  </a:lnTo>
                  <a:lnTo>
                    <a:pt x="538" y="602"/>
                  </a:lnTo>
                  <a:lnTo>
                    <a:pt x="535" y="599"/>
                  </a:lnTo>
                  <a:lnTo>
                    <a:pt x="535" y="597"/>
                  </a:lnTo>
                  <a:lnTo>
                    <a:pt x="535" y="597"/>
                  </a:lnTo>
                  <a:lnTo>
                    <a:pt x="537" y="594"/>
                  </a:lnTo>
                  <a:lnTo>
                    <a:pt x="537" y="594"/>
                  </a:lnTo>
                  <a:lnTo>
                    <a:pt x="540" y="594"/>
                  </a:lnTo>
                  <a:lnTo>
                    <a:pt x="541" y="594"/>
                  </a:lnTo>
                  <a:lnTo>
                    <a:pt x="543" y="595"/>
                  </a:lnTo>
                  <a:lnTo>
                    <a:pt x="543" y="597"/>
                  </a:lnTo>
                  <a:lnTo>
                    <a:pt x="543" y="599"/>
                  </a:lnTo>
                  <a:lnTo>
                    <a:pt x="543" y="599"/>
                  </a:lnTo>
                  <a:lnTo>
                    <a:pt x="543" y="600"/>
                  </a:lnTo>
                  <a:lnTo>
                    <a:pt x="545" y="599"/>
                  </a:lnTo>
                  <a:lnTo>
                    <a:pt x="545" y="594"/>
                  </a:lnTo>
                  <a:lnTo>
                    <a:pt x="549" y="592"/>
                  </a:lnTo>
                  <a:lnTo>
                    <a:pt x="551" y="591"/>
                  </a:lnTo>
                  <a:lnTo>
                    <a:pt x="552" y="588"/>
                  </a:lnTo>
                  <a:lnTo>
                    <a:pt x="552" y="588"/>
                  </a:lnTo>
                  <a:lnTo>
                    <a:pt x="552" y="586"/>
                  </a:lnTo>
                  <a:lnTo>
                    <a:pt x="552" y="586"/>
                  </a:lnTo>
                  <a:lnTo>
                    <a:pt x="549" y="584"/>
                  </a:lnTo>
                  <a:lnTo>
                    <a:pt x="543" y="589"/>
                  </a:lnTo>
                  <a:lnTo>
                    <a:pt x="540" y="591"/>
                  </a:lnTo>
                  <a:lnTo>
                    <a:pt x="537" y="592"/>
                  </a:lnTo>
                  <a:lnTo>
                    <a:pt x="535" y="594"/>
                  </a:lnTo>
                  <a:lnTo>
                    <a:pt x="533" y="595"/>
                  </a:lnTo>
                  <a:lnTo>
                    <a:pt x="533" y="597"/>
                  </a:lnTo>
                  <a:lnTo>
                    <a:pt x="533" y="599"/>
                  </a:lnTo>
                  <a:lnTo>
                    <a:pt x="530" y="597"/>
                  </a:lnTo>
                  <a:lnTo>
                    <a:pt x="527" y="595"/>
                  </a:lnTo>
                  <a:lnTo>
                    <a:pt x="526" y="594"/>
                  </a:lnTo>
                  <a:lnTo>
                    <a:pt x="527" y="592"/>
                  </a:lnTo>
                  <a:lnTo>
                    <a:pt x="527" y="592"/>
                  </a:lnTo>
                  <a:lnTo>
                    <a:pt x="527" y="588"/>
                  </a:lnTo>
                  <a:lnTo>
                    <a:pt x="529" y="588"/>
                  </a:lnTo>
                  <a:lnTo>
                    <a:pt x="529" y="586"/>
                  </a:lnTo>
                  <a:lnTo>
                    <a:pt x="530" y="584"/>
                  </a:lnTo>
                  <a:lnTo>
                    <a:pt x="532" y="584"/>
                  </a:lnTo>
                  <a:lnTo>
                    <a:pt x="532" y="584"/>
                  </a:lnTo>
                  <a:lnTo>
                    <a:pt x="532" y="586"/>
                  </a:lnTo>
                  <a:lnTo>
                    <a:pt x="535" y="586"/>
                  </a:lnTo>
                  <a:lnTo>
                    <a:pt x="540" y="583"/>
                  </a:lnTo>
                  <a:lnTo>
                    <a:pt x="541" y="583"/>
                  </a:lnTo>
                  <a:lnTo>
                    <a:pt x="545" y="583"/>
                  </a:lnTo>
                  <a:lnTo>
                    <a:pt x="546" y="583"/>
                  </a:lnTo>
                  <a:lnTo>
                    <a:pt x="548" y="583"/>
                  </a:lnTo>
                  <a:lnTo>
                    <a:pt x="548" y="581"/>
                  </a:lnTo>
                  <a:lnTo>
                    <a:pt x="546" y="581"/>
                  </a:lnTo>
                  <a:lnTo>
                    <a:pt x="543" y="581"/>
                  </a:lnTo>
                  <a:lnTo>
                    <a:pt x="538" y="580"/>
                  </a:lnTo>
                  <a:lnTo>
                    <a:pt x="537" y="581"/>
                  </a:lnTo>
                  <a:lnTo>
                    <a:pt x="535" y="583"/>
                  </a:lnTo>
                  <a:lnTo>
                    <a:pt x="533" y="581"/>
                  </a:lnTo>
                  <a:lnTo>
                    <a:pt x="533" y="581"/>
                  </a:lnTo>
                  <a:lnTo>
                    <a:pt x="532" y="580"/>
                  </a:lnTo>
                  <a:lnTo>
                    <a:pt x="530" y="580"/>
                  </a:lnTo>
                  <a:lnTo>
                    <a:pt x="530" y="581"/>
                  </a:lnTo>
                  <a:lnTo>
                    <a:pt x="530" y="583"/>
                  </a:lnTo>
                  <a:lnTo>
                    <a:pt x="529" y="584"/>
                  </a:lnTo>
                  <a:lnTo>
                    <a:pt x="527" y="586"/>
                  </a:lnTo>
                  <a:lnTo>
                    <a:pt x="526" y="588"/>
                  </a:lnTo>
                  <a:lnTo>
                    <a:pt x="526" y="589"/>
                  </a:lnTo>
                  <a:lnTo>
                    <a:pt x="526" y="591"/>
                  </a:lnTo>
                  <a:lnTo>
                    <a:pt x="526" y="591"/>
                  </a:lnTo>
                  <a:lnTo>
                    <a:pt x="524" y="591"/>
                  </a:lnTo>
                  <a:lnTo>
                    <a:pt x="521" y="591"/>
                  </a:lnTo>
                  <a:lnTo>
                    <a:pt x="519" y="589"/>
                  </a:lnTo>
                  <a:lnTo>
                    <a:pt x="519" y="588"/>
                  </a:lnTo>
                  <a:lnTo>
                    <a:pt x="518" y="586"/>
                  </a:lnTo>
                  <a:lnTo>
                    <a:pt x="521" y="584"/>
                  </a:lnTo>
                  <a:lnTo>
                    <a:pt x="522" y="584"/>
                  </a:lnTo>
                  <a:lnTo>
                    <a:pt x="524" y="581"/>
                  </a:lnTo>
                  <a:lnTo>
                    <a:pt x="526" y="580"/>
                  </a:lnTo>
                  <a:lnTo>
                    <a:pt x="524" y="580"/>
                  </a:lnTo>
                  <a:lnTo>
                    <a:pt x="524" y="580"/>
                  </a:lnTo>
                  <a:lnTo>
                    <a:pt x="524" y="581"/>
                  </a:lnTo>
                  <a:lnTo>
                    <a:pt x="522" y="583"/>
                  </a:lnTo>
                  <a:lnTo>
                    <a:pt x="521" y="581"/>
                  </a:lnTo>
                  <a:lnTo>
                    <a:pt x="518" y="583"/>
                  </a:lnTo>
                  <a:lnTo>
                    <a:pt x="516" y="583"/>
                  </a:lnTo>
                  <a:lnTo>
                    <a:pt x="513" y="583"/>
                  </a:lnTo>
                  <a:lnTo>
                    <a:pt x="511" y="583"/>
                  </a:lnTo>
                  <a:lnTo>
                    <a:pt x="511" y="581"/>
                  </a:lnTo>
                  <a:lnTo>
                    <a:pt x="511" y="580"/>
                  </a:lnTo>
                  <a:lnTo>
                    <a:pt x="511" y="578"/>
                  </a:lnTo>
                  <a:lnTo>
                    <a:pt x="511" y="578"/>
                  </a:lnTo>
                  <a:lnTo>
                    <a:pt x="510" y="578"/>
                  </a:lnTo>
                  <a:lnTo>
                    <a:pt x="510" y="577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508" y="572"/>
                  </a:lnTo>
                  <a:lnTo>
                    <a:pt x="508" y="572"/>
                  </a:lnTo>
                  <a:lnTo>
                    <a:pt x="510" y="572"/>
                  </a:lnTo>
                  <a:lnTo>
                    <a:pt x="510" y="573"/>
                  </a:lnTo>
                  <a:lnTo>
                    <a:pt x="511" y="573"/>
                  </a:lnTo>
                  <a:lnTo>
                    <a:pt x="515" y="575"/>
                  </a:lnTo>
                  <a:lnTo>
                    <a:pt x="516" y="575"/>
                  </a:lnTo>
                  <a:lnTo>
                    <a:pt x="516" y="573"/>
                  </a:lnTo>
                  <a:lnTo>
                    <a:pt x="516" y="573"/>
                  </a:lnTo>
                  <a:lnTo>
                    <a:pt x="516" y="572"/>
                  </a:lnTo>
                  <a:lnTo>
                    <a:pt x="518" y="572"/>
                  </a:lnTo>
                  <a:lnTo>
                    <a:pt x="519" y="573"/>
                  </a:lnTo>
                  <a:lnTo>
                    <a:pt x="519" y="573"/>
                  </a:lnTo>
                  <a:lnTo>
                    <a:pt x="522" y="573"/>
                  </a:lnTo>
                  <a:lnTo>
                    <a:pt x="522" y="573"/>
                  </a:lnTo>
                  <a:lnTo>
                    <a:pt x="524" y="573"/>
                  </a:lnTo>
                  <a:lnTo>
                    <a:pt x="527" y="570"/>
                  </a:lnTo>
                  <a:lnTo>
                    <a:pt x="529" y="569"/>
                  </a:lnTo>
                  <a:lnTo>
                    <a:pt x="529" y="569"/>
                  </a:lnTo>
                  <a:lnTo>
                    <a:pt x="530" y="569"/>
                  </a:lnTo>
                  <a:lnTo>
                    <a:pt x="530" y="570"/>
                  </a:lnTo>
                  <a:lnTo>
                    <a:pt x="530" y="570"/>
                  </a:lnTo>
                  <a:lnTo>
                    <a:pt x="532" y="572"/>
                  </a:lnTo>
                  <a:lnTo>
                    <a:pt x="532" y="573"/>
                  </a:lnTo>
                  <a:lnTo>
                    <a:pt x="532" y="573"/>
                  </a:lnTo>
                  <a:lnTo>
                    <a:pt x="532" y="575"/>
                  </a:lnTo>
                  <a:lnTo>
                    <a:pt x="530" y="577"/>
                  </a:lnTo>
                  <a:lnTo>
                    <a:pt x="530" y="577"/>
                  </a:lnTo>
                  <a:lnTo>
                    <a:pt x="532" y="578"/>
                  </a:lnTo>
                  <a:lnTo>
                    <a:pt x="532" y="577"/>
                  </a:lnTo>
                  <a:lnTo>
                    <a:pt x="533" y="577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5"/>
                  </a:lnTo>
                  <a:lnTo>
                    <a:pt x="533" y="573"/>
                  </a:lnTo>
                  <a:lnTo>
                    <a:pt x="532" y="570"/>
                  </a:lnTo>
                  <a:lnTo>
                    <a:pt x="532" y="570"/>
                  </a:lnTo>
                  <a:lnTo>
                    <a:pt x="532" y="569"/>
                  </a:lnTo>
                  <a:lnTo>
                    <a:pt x="533" y="569"/>
                  </a:lnTo>
                  <a:lnTo>
                    <a:pt x="533" y="567"/>
                  </a:lnTo>
                  <a:lnTo>
                    <a:pt x="533" y="566"/>
                  </a:lnTo>
                  <a:lnTo>
                    <a:pt x="533" y="564"/>
                  </a:lnTo>
                  <a:lnTo>
                    <a:pt x="530" y="562"/>
                  </a:lnTo>
                  <a:lnTo>
                    <a:pt x="524" y="559"/>
                  </a:lnTo>
                  <a:lnTo>
                    <a:pt x="524" y="559"/>
                  </a:lnTo>
                  <a:lnTo>
                    <a:pt x="524" y="561"/>
                  </a:lnTo>
                  <a:lnTo>
                    <a:pt x="524" y="561"/>
                  </a:lnTo>
                  <a:lnTo>
                    <a:pt x="526" y="561"/>
                  </a:lnTo>
                  <a:lnTo>
                    <a:pt x="529" y="562"/>
                  </a:lnTo>
                  <a:lnTo>
                    <a:pt x="530" y="564"/>
                  </a:lnTo>
                  <a:lnTo>
                    <a:pt x="532" y="564"/>
                  </a:lnTo>
                  <a:lnTo>
                    <a:pt x="532" y="566"/>
                  </a:lnTo>
                  <a:lnTo>
                    <a:pt x="532" y="566"/>
                  </a:lnTo>
                  <a:lnTo>
                    <a:pt x="527" y="567"/>
                  </a:lnTo>
                  <a:lnTo>
                    <a:pt x="524" y="570"/>
                  </a:lnTo>
                  <a:lnTo>
                    <a:pt x="521" y="572"/>
                  </a:lnTo>
                  <a:lnTo>
                    <a:pt x="519" y="570"/>
                  </a:lnTo>
                  <a:lnTo>
                    <a:pt x="518" y="569"/>
                  </a:lnTo>
                  <a:lnTo>
                    <a:pt x="518" y="567"/>
                  </a:lnTo>
                  <a:lnTo>
                    <a:pt x="516" y="566"/>
                  </a:lnTo>
                  <a:lnTo>
                    <a:pt x="515" y="566"/>
                  </a:lnTo>
                  <a:lnTo>
                    <a:pt x="515" y="566"/>
                  </a:lnTo>
                  <a:lnTo>
                    <a:pt x="513" y="566"/>
                  </a:lnTo>
                  <a:lnTo>
                    <a:pt x="513" y="566"/>
                  </a:lnTo>
                  <a:lnTo>
                    <a:pt x="510" y="564"/>
                  </a:lnTo>
                  <a:lnTo>
                    <a:pt x="510" y="564"/>
                  </a:lnTo>
                  <a:lnTo>
                    <a:pt x="511" y="562"/>
                  </a:lnTo>
                  <a:lnTo>
                    <a:pt x="513" y="562"/>
                  </a:lnTo>
                  <a:lnTo>
                    <a:pt x="513" y="558"/>
                  </a:lnTo>
                  <a:lnTo>
                    <a:pt x="513" y="556"/>
                  </a:lnTo>
                  <a:lnTo>
                    <a:pt x="510" y="554"/>
                  </a:lnTo>
                  <a:lnTo>
                    <a:pt x="508" y="554"/>
                  </a:lnTo>
                  <a:lnTo>
                    <a:pt x="507" y="554"/>
                  </a:lnTo>
                  <a:lnTo>
                    <a:pt x="507" y="554"/>
                  </a:lnTo>
                  <a:lnTo>
                    <a:pt x="505" y="554"/>
                  </a:lnTo>
                  <a:lnTo>
                    <a:pt x="504" y="553"/>
                  </a:lnTo>
                  <a:lnTo>
                    <a:pt x="502" y="553"/>
                  </a:lnTo>
                  <a:lnTo>
                    <a:pt x="500" y="551"/>
                  </a:lnTo>
                  <a:lnTo>
                    <a:pt x="497" y="548"/>
                  </a:lnTo>
                  <a:lnTo>
                    <a:pt x="497" y="547"/>
                  </a:lnTo>
                  <a:lnTo>
                    <a:pt x="496" y="545"/>
                  </a:lnTo>
                  <a:lnTo>
                    <a:pt x="500" y="545"/>
                  </a:lnTo>
                  <a:lnTo>
                    <a:pt x="502" y="545"/>
                  </a:lnTo>
                  <a:lnTo>
                    <a:pt x="502" y="543"/>
                  </a:lnTo>
                  <a:lnTo>
                    <a:pt x="502" y="542"/>
                  </a:lnTo>
                  <a:lnTo>
                    <a:pt x="500" y="540"/>
                  </a:lnTo>
                  <a:lnTo>
                    <a:pt x="502" y="540"/>
                  </a:lnTo>
                  <a:lnTo>
                    <a:pt x="502" y="539"/>
                  </a:lnTo>
                  <a:lnTo>
                    <a:pt x="504" y="539"/>
                  </a:lnTo>
                  <a:lnTo>
                    <a:pt x="507" y="542"/>
                  </a:lnTo>
                  <a:lnTo>
                    <a:pt x="507" y="542"/>
                  </a:lnTo>
                  <a:lnTo>
                    <a:pt x="510" y="547"/>
                  </a:lnTo>
                  <a:lnTo>
                    <a:pt x="510" y="547"/>
                  </a:lnTo>
                  <a:lnTo>
                    <a:pt x="510" y="548"/>
                  </a:lnTo>
                  <a:lnTo>
                    <a:pt x="515" y="550"/>
                  </a:lnTo>
                  <a:lnTo>
                    <a:pt x="515" y="550"/>
                  </a:lnTo>
                  <a:lnTo>
                    <a:pt x="515" y="548"/>
                  </a:lnTo>
                  <a:lnTo>
                    <a:pt x="516" y="545"/>
                  </a:lnTo>
                  <a:lnTo>
                    <a:pt x="518" y="545"/>
                  </a:lnTo>
                  <a:lnTo>
                    <a:pt x="518" y="545"/>
                  </a:lnTo>
                  <a:lnTo>
                    <a:pt x="518" y="543"/>
                  </a:lnTo>
                  <a:lnTo>
                    <a:pt x="516" y="543"/>
                  </a:lnTo>
                  <a:lnTo>
                    <a:pt x="518" y="542"/>
                  </a:lnTo>
                  <a:lnTo>
                    <a:pt x="516" y="542"/>
                  </a:lnTo>
                  <a:lnTo>
                    <a:pt x="516" y="542"/>
                  </a:lnTo>
                  <a:lnTo>
                    <a:pt x="513" y="547"/>
                  </a:lnTo>
                  <a:lnTo>
                    <a:pt x="513" y="548"/>
                  </a:lnTo>
                  <a:lnTo>
                    <a:pt x="511" y="545"/>
                  </a:lnTo>
                  <a:lnTo>
                    <a:pt x="510" y="543"/>
                  </a:lnTo>
                  <a:lnTo>
                    <a:pt x="510" y="543"/>
                  </a:lnTo>
                  <a:lnTo>
                    <a:pt x="510" y="542"/>
                  </a:lnTo>
                  <a:lnTo>
                    <a:pt x="513" y="542"/>
                  </a:lnTo>
                  <a:lnTo>
                    <a:pt x="511" y="540"/>
                  </a:lnTo>
                  <a:lnTo>
                    <a:pt x="508" y="539"/>
                  </a:lnTo>
                  <a:lnTo>
                    <a:pt x="507" y="539"/>
                  </a:lnTo>
                  <a:lnTo>
                    <a:pt x="505" y="539"/>
                  </a:lnTo>
                  <a:lnTo>
                    <a:pt x="505" y="537"/>
                  </a:lnTo>
                  <a:lnTo>
                    <a:pt x="504" y="536"/>
                  </a:lnTo>
                  <a:lnTo>
                    <a:pt x="505" y="532"/>
                  </a:lnTo>
                  <a:lnTo>
                    <a:pt x="507" y="531"/>
                  </a:lnTo>
                  <a:lnTo>
                    <a:pt x="511" y="532"/>
                  </a:lnTo>
                  <a:lnTo>
                    <a:pt x="513" y="532"/>
                  </a:lnTo>
                  <a:lnTo>
                    <a:pt x="511" y="531"/>
                  </a:lnTo>
                  <a:lnTo>
                    <a:pt x="511" y="531"/>
                  </a:lnTo>
                  <a:lnTo>
                    <a:pt x="510" y="531"/>
                  </a:lnTo>
                  <a:lnTo>
                    <a:pt x="507" y="528"/>
                  </a:lnTo>
                  <a:lnTo>
                    <a:pt x="507" y="526"/>
                  </a:lnTo>
                  <a:lnTo>
                    <a:pt x="508" y="525"/>
                  </a:lnTo>
                  <a:lnTo>
                    <a:pt x="508" y="525"/>
                  </a:lnTo>
                  <a:lnTo>
                    <a:pt x="510" y="523"/>
                  </a:lnTo>
                  <a:lnTo>
                    <a:pt x="513" y="525"/>
                  </a:lnTo>
                  <a:lnTo>
                    <a:pt x="513" y="525"/>
                  </a:lnTo>
                  <a:lnTo>
                    <a:pt x="515" y="525"/>
                  </a:lnTo>
                  <a:lnTo>
                    <a:pt x="513" y="523"/>
                  </a:lnTo>
                  <a:lnTo>
                    <a:pt x="513" y="523"/>
                  </a:lnTo>
                  <a:lnTo>
                    <a:pt x="511" y="521"/>
                  </a:lnTo>
                  <a:lnTo>
                    <a:pt x="511" y="520"/>
                  </a:lnTo>
                  <a:lnTo>
                    <a:pt x="511" y="518"/>
                  </a:lnTo>
                  <a:lnTo>
                    <a:pt x="511" y="518"/>
                  </a:lnTo>
                  <a:lnTo>
                    <a:pt x="511" y="517"/>
                  </a:lnTo>
                  <a:lnTo>
                    <a:pt x="511" y="515"/>
                  </a:lnTo>
                  <a:lnTo>
                    <a:pt x="513" y="515"/>
                  </a:lnTo>
                  <a:lnTo>
                    <a:pt x="513" y="514"/>
                  </a:lnTo>
                  <a:lnTo>
                    <a:pt x="513" y="514"/>
                  </a:lnTo>
                  <a:lnTo>
                    <a:pt x="511" y="514"/>
                  </a:lnTo>
                  <a:lnTo>
                    <a:pt x="511" y="515"/>
                  </a:lnTo>
                  <a:lnTo>
                    <a:pt x="511" y="517"/>
                  </a:lnTo>
                  <a:lnTo>
                    <a:pt x="510" y="518"/>
                  </a:lnTo>
                  <a:lnTo>
                    <a:pt x="510" y="520"/>
                  </a:lnTo>
                  <a:lnTo>
                    <a:pt x="510" y="521"/>
                  </a:lnTo>
                  <a:lnTo>
                    <a:pt x="508" y="523"/>
                  </a:lnTo>
                  <a:lnTo>
                    <a:pt x="508" y="521"/>
                  </a:lnTo>
                  <a:lnTo>
                    <a:pt x="507" y="521"/>
                  </a:lnTo>
                  <a:lnTo>
                    <a:pt x="507" y="521"/>
                  </a:lnTo>
                  <a:lnTo>
                    <a:pt x="507" y="520"/>
                  </a:lnTo>
                  <a:lnTo>
                    <a:pt x="507" y="514"/>
                  </a:lnTo>
                  <a:lnTo>
                    <a:pt x="507" y="509"/>
                  </a:lnTo>
                  <a:lnTo>
                    <a:pt x="507" y="506"/>
                  </a:lnTo>
                  <a:lnTo>
                    <a:pt x="508" y="504"/>
                  </a:lnTo>
                  <a:lnTo>
                    <a:pt x="510" y="504"/>
                  </a:lnTo>
                  <a:lnTo>
                    <a:pt x="510" y="504"/>
                  </a:lnTo>
                  <a:lnTo>
                    <a:pt x="511" y="504"/>
                  </a:lnTo>
                  <a:lnTo>
                    <a:pt x="511" y="504"/>
                  </a:lnTo>
                  <a:lnTo>
                    <a:pt x="510" y="502"/>
                  </a:lnTo>
                  <a:lnTo>
                    <a:pt x="508" y="502"/>
                  </a:lnTo>
                  <a:lnTo>
                    <a:pt x="507" y="504"/>
                  </a:lnTo>
                  <a:lnTo>
                    <a:pt x="505" y="504"/>
                  </a:lnTo>
                  <a:lnTo>
                    <a:pt x="505" y="501"/>
                  </a:lnTo>
                  <a:lnTo>
                    <a:pt x="504" y="499"/>
                  </a:lnTo>
                  <a:lnTo>
                    <a:pt x="504" y="498"/>
                  </a:lnTo>
                  <a:lnTo>
                    <a:pt x="504" y="495"/>
                  </a:lnTo>
                  <a:lnTo>
                    <a:pt x="507" y="495"/>
                  </a:lnTo>
                  <a:lnTo>
                    <a:pt x="508" y="496"/>
                  </a:lnTo>
                  <a:lnTo>
                    <a:pt x="515" y="496"/>
                  </a:lnTo>
                  <a:lnTo>
                    <a:pt x="519" y="498"/>
                  </a:lnTo>
                  <a:lnTo>
                    <a:pt x="521" y="498"/>
                  </a:lnTo>
                  <a:lnTo>
                    <a:pt x="521" y="498"/>
                  </a:lnTo>
                  <a:lnTo>
                    <a:pt x="519" y="496"/>
                  </a:lnTo>
                  <a:lnTo>
                    <a:pt x="518" y="495"/>
                  </a:lnTo>
                  <a:lnTo>
                    <a:pt x="518" y="495"/>
                  </a:lnTo>
                  <a:lnTo>
                    <a:pt x="518" y="493"/>
                  </a:lnTo>
                  <a:lnTo>
                    <a:pt x="518" y="493"/>
                  </a:lnTo>
                  <a:lnTo>
                    <a:pt x="516" y="488"/>
                  </a:lnTo>
                  <a:lnTo>
                    <a:pt x="516" y="488"/>
                  </a:lnTo>
                  <a:lnTo>
                    <a:pt x="515" y="490"/>
                  </a:lnTo>
                  <a:lnTo>
                    <a:pt x="515" y="493"/>
                  </a:lnTo>
                  <a:lnTo>
                    <a:pt x="513" y="493"/>
                  </a:lnTo>
                  <a:lnTo>
                    <a:pt x="511" y="495"/>
                  </a:lnTo>
                  <a:lnTo>
                    <a:pt x="508" y="495"/>
                  </a:lnTo>
                  <a:lnTo>
                    <a:pt x="507" y="493"/>
                  </a:lnTo>
                  <a:lnTo>
                    <a:pt x="507" y="493"/>
                  </a:lnTo>
                  <a:lnTo>
                    <a:pt x="507" y="491"/>
                  </a:lnTo>
                  <a:lnTo>
                    <a:pt x="505" y="491"/>
                  </a:lnTo>
                  <a:lnTo>
                    <a:pt x="504" y="490"/>
                  </a:lnTo>
                  <a:lnTo>
                    <a:pt x="504" y="490"/>
                  </a:lnTo>
                  <a:lnTo>
                    <a:pt x="502" y="490"/>
                  </a:lnTo>
                  <a:lnTo>
                    <a:pt x="504" y="488"/>
                  </a:lnTo>
                  <a:lnTo>
                    <a:pt x="504" y="487"/>
                  </a:lnTo>
                  <a:lnTo>
                    <a:pt x="505" y="487"/>
                  </a:lnTo>
                  <a:lnTo>
                    <a:pt x="507" y="487"/>
                  </a:lnTo>
                  <a:lnTo>
                    <a:pt x="507" y="488"/>
                  </a:lnTo>
                  <a:lnTo>
                    <a:pt x="508" y="488"/>
                  </a:lnTo>
                  <a:lnTo>
                    <a:pt x="510" y="488"/>
                  </a:lnTo>
                  <a:lnTo>
                    <a:pt x="510" y="487"/>
                  </a:lnTo>
                  <a:lnTo>
                    <a:pt x="510" y="487"/>
                  </a:lnTo>
                  <a:lnTo>
                    <a:pt x="508" y="487"/>
                  </a:lnTo>
                  <a:lnTo>
                    <a:pt x="507" y="487"/>
                  </a:lnTo>
                  <a:lnTo>
                    <a:pt x="505" y="484"/>
                  </a:lnTo>
                  <a:lnTo>
                    <a:pt x="507" y="482"/>
                  </a:lnTo>
                  <a:lnTo>
                    <a:pt x="508" y="480"/>
                  </a:lnTo>
                  <a:lnTo>
                    <a:pt x="510" y="480"/>
                  </a:lnTo>
                  <a:lnTo>
                    <a:pt x="508" y="477"/>
                  </a:lnTo>
                  <a:lnTo>
                    <a:pt x="510" y="476"/>
                  </a:lnTo>
                  <a:lnTo>
                    <a:pt x="508" y="474"/>
                  </a:lnTo>
                  <a:lnTo>
                    <a:pt x="508" y="473"/>
                  </a:lnTo>
                  <a:lnTo>
                    <a:pt x="505" y="473"/>
                  </a:lnTo>
                  <a:lnTo>
                    <a:pt x="505" y="473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5" y="474"/>
                  </a:lnTo>
                  <a:lnTo>
                    <a:pt x="502" y="474"/>
                  </a:lnTo>
                  <a:lnTo>
                    <a:pt x="500" y="473"/>
                  </a:lnTo>
                  <a:lnTo>
                    <a:pt x="497" y="471"/>
                  </a:lnTo>
                  <a:lnTo>
                    <a:pt x="497" y="471"/>
                  </a:lnTo>
                  <a:lnTo>
                    <a:pt x="497" y="469"/>
                  </a:lnTo>
                  <a:lnTo>
                    <a:pt x="497" y="468"/>
                  </a:lnTo>
                  <a:lnTo>
                    <a:pt x="497" y="468"/>
                  </a:lnTo>
                  <a:lnTo>
                    <a:pt x="496" y="469"/>
                  </a:lnTo>
                  <a:lnTo>
                    <a:pt x="492" y="469"/>
                  </a:lnTo>
                  <a:lnTo>
                    <a:pt x="491" y="471"/>
                  </a:lnTo>
                  <a:lnTo>
                    <a:pt x="489" y="471"/>
                  </a:lnTo>
                  <a:lnTo>
                    <a:pt x="489" y="471"/>
                  </a:lnTo>
                  <a:lnTo>
                    <a:pt x="489" y="473"/>
                  </a:lnTo>
                  <a:lnTo>
                    <a:pt x="491" y="473"/>
                  </a:lnTo>
                  <a:lnTo>
                    <a:pt x="492" y="474"/>
                  </a:lnTo>
                  <a:lnTo>
                    <a:pt x="492" y="474"/>
                  </a:lnTo>
                  <a:lnTo>
                    <a:pt x="491" y="476"/>
                  </a:lnTo>
                  <a:lnTo>
                    <a:pt x="491" y="476"/>
                  </a:lnTo>
                  <a:lnTo>
                    <a:pt x="488" y="474"/>
                  </a:lnTo>
                  <a:lnTo>
                    <a:pt x="488" y="473"/>
                  </a:lnTo>
                  <a:lnTo>
                    <a:pt x="488" y="471"/>
                  </a:lnTo>
                  <a:lnTo>
                    <a:pt x="488" y="469"/>
                  </a:lnTo>
                  <a:lnTo>
                    <a:pt x="491" y="468"/>
                  </a:lnTo>
                  <a:lnTo>
                    <a:pt x="492" y="466"/>
                  </a:lnTo>
                  <a:lnTo>
                    <a:pt x="494" y="465"/>
                  </a:lnTo>
                  <a:lnTo>
                    <a:pt x="497" y="463"/>
                  </a:lnTo>
                  <a:lnTo>
                    <a:pt x="499" y="462"/>
                  </a:lnTo>
                  <a:lnTo>
                    <a:pt x="497" y="460"/>
                  </a:lnTo>
                  <a:lnTo>
                    <a:pt x="497" y="458"/>
                  </a:lnTo>
                  <a:lnTo>
                    <a:pt x="497" y="457"/>
                  </a:lnTo>
                  <a:lnTo>
                    <a:pt x="500" y="455"/>
                  </a:lnTo>
                  <a:lnTo>
                    <a:pt x="504" y="455"/>
                  </a:lnTo>
                  <a:lnTo>
                    <a:pt x="505" y="455"/>
                  </a:lnTo>
                  <a:lnTo>
                    <a:pt x="507" y="455"/>
                  </a:lnTo>
                  <a:lnTo>
                    <a:pt x="508" y="455"/>
                  </a:lnTo>
                  <a:lnTo>
                    <a:pt x="510" y="454"/>
                  </a:lnTo>
                  <a:lnTo>
                    <a:pt x="511" y="454"/>
                  </a:lnTo>
                  <a:lnTo>
                    <a:pt x="511" y="452"/>
                  </a:lnTo>
                  <a:lnTo>
                    <a:pt x="511" y="452"/>
                  </a:lnTo>
                  <a:lnTo>
                    <a:pt x="510" y="450"/>
                  </a:lnTo>
                  <a:lnTo>
                    <a:pt x="510" y="449"/>
                  </a:lnTo>
                  <a:lnTo>
                    <a:pt x="510" y="449"/>
                  </a:lnTo>
                  <a:lnTo>
                    <a:pt x="511" y="447"/>
                  </a:lnTo>
                  <a:lnTo>
                    <a:pt x="513" y="447"/>
                  </a:lnTo>
                  <a:lnTo>
                    <a:pt x="513" y="447"/>
                  </a:lnTo>
                  <a:lnTo>
                    <a:pt x="515" y="449"/>
                  </a:lnTo>
                  <a:lnTo>
                    <a:pt x="515" y="449"/>
                  </a:lnTo>
                  <a:lnTo>
                    <a:pt x="513" y="450"/>
                  </a:lnTo>
                  <a:lnTo>
                    <a:pt x="513" y="455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60"/>
                  </a:lnTo>
                  <a:lnTo>
                    <a:pt x="511" y="460"/>
                  </a:lnTo>
                  <a:lnTo>
                    <a:pt x="507" y="462"/>
                  </a:lnTo>
                  <a:lnTo>
                    <a:pt x="507" y="462"/>
                  </a:lnTo>
                  <a:lnTo>
                    <a:pt x="507" y="463"/>
                  </a:lnTo>
                  <a:lnTo>
                    <a:pt x="508" y="463"/>
                  </a:lnTo>
                  <a:lnTo>
                    <a:pt x="511" y="463"/>
                  </a:lnTo>
                  <a:lnTo>
                    <a:pt x="513" y="462"/>
                  </a:lnTo>
                  <a:lnTo>
                    <a:pt x="513" y="460"/>
                  </a:lnTo>
                  <a:lnTo>
                    <a:pt x="515" y="455"/>
                  </a:lnTo>
                  <a:lnTo>
                    <a:pt x="515" y="455"/>
                  </a:lnTo>
                  <a:lnTo>
                    <a:pt x="516" y="455"/>
                  </a:lnTo>
                  <a:lnTo>
                    <a:pt x="516" y="455"/>
                  </a:lnTo>
                  <a:lnTo>
                    <a:pt x="516" y="458"/>
                  </a:lnTo>
                  <a:lnTo>
                    <a:pt x="516" y="460"/>
                  </a:lnTo>
                  <a:lnTo>
                    <a:pt x="515" y="465"/>
                  </a:lnTo>
                  <a:lnTo>
                    <a:pt x="513" y="468"/>
                  </a:lnTo>
                  <a:lnTo>
                    <a:pt x="513" y="468"/>
                  </a:lnTo>
                  <a:lnTo>
                    <a:pt x="513" y="469"/>
                  </a:lnTo>
                  <a:lnTo>
                    <a:pt x="515" y="468"/>
                  </a:lnTo>
                  <a:lnTo>
                    <a:pt x="515" y="468"/>
                  </a:lnTo>
                  <a:lnTo>
                    <a:pt x="516" y="466"/>
                  </a:lnTo>
                  <a:lnTo>
                    <a:pt x="516" y="463"/>
                  </a:lnTo>
                  <a:lnTo>
                    <a:pt x="516" y="462"/>
                  </a:lnTo>
                  <a:lnTo>
                    <a:pt x="518" y="462"/>
                  </a:lnTo>
                  <a:lnTo>
                    <a:pt x="518" y="458"/>
                  </a:lnTo>
                  <a:lnTo>
                    <a:pt x="518" y="457"/>
                  </a:lnTo>
                  <a:lnTo>
                    <a:pt x="518" y="454"/>
                  </a:lnTo>
                  <a:lnTo>
                    <a:pt x="516" y="454"/>
                  </a:lnTo>
                  <a:lnTo>
                    <a:pt x="516" y="454"/>
                  </a:lnTo>
                  <a:lnTo>
                    <a:pt x="515" y="452"/>
                  </a:lnTo>
                  <a:lnTo>
                    <a:pt x="516" y="449"/>
                  </a:lnTo>
                  <a:lnTo>
                    <a:pt x="519" y="449"/>
                  </a:lnTo>
                  <a:lnTo>
                    <a:pt x="521" y="447"/>
                  </a:lnTo>
                  <a:lnTo>
                    <a:pt x="522" y="447"/>
                  </a:lnTo>
                  <a:lnTo>
                    <a:pt x="524" y="447"/>
                  </a:lnTo>
                  <a:lnTo>
                    <a:pt x="527" y="449"/>
                  </a:lnTo>
                  <a:lnTo>
                    <a:pt x="527" y="449"/>
                  </a:lnTo>
                  <a:lnTo>
                    <a:pt x="527" y="447"/>
                  </a:lnTo>
                  <a:lnTo>
                    <a:pt x="527" y="447"/>
                  </a:lnTo>
                  <a:lnTo>
                    <a:pt x="526" y="447"/>
                  </a:lnTo>
                  <a:lnTo>
                    <a:pt x="522" y="444"/>
                  </a:lnTo>
                  <a:lnTo>
                    <a:pt x="519" y="444"/>
                  </a:lnTo>
                  <a:lnTo>
                    <a:pt x="521" y="443"/>
                  </a:lnTo>
                  <a:lnTo>
                    <a:pt x="521" y="439"/>
                  </a:lnTo>
                  <a:lnTo>
                    <a:pt x="522" y="439"/>
                  </a:lnTo>
                  <a:lnTo>
                    <a:pt x="526" y="439"/>
                  </a:lnTo>
                  <a:lnTo>
                    <a:pt x="530" y="436"/>
                  </a:lnTo>
                  <a:lnTo>
                    <a:pt x="530" y="433"/>
                  </a:lnTo>
                  <a:lnTo>
                    <a:pt x="532" y="430"/>
                  </a:lnTo>
                  <a:lnTo>
                    <a:pt x="529" y="430"/>
                  </a:lnTo>
                  <a:lnTo>
                    <a:pt x="527" y="428"/>
                  </a:lnTo>
                  <a:lnTo>
                    <a:pt x="524" y="427"/>
                  </a:lnTo>
                  <a:lnTo>
                    <a:pt x="522" y="425"/>
                  </a:lnTo>
                  <a:lnTo>
                    <a:pt x="522" y="424"/>
                  </a:lnTo>
                  <a:lnTo>
                    <a:pt x="524" y="421"/>
                  </a:lnTo>
                  <a:lnTo>
                    <a:pt x="526" y="421"/>
                  </a:lnTo>
                  <a:lnTo>
                    <a:pt x="527" y="416"/>
                  </a:lnTo>
                  <a:lnTo>
                    <a:pt x="526" y="413"/>
                  </a:lnTo>
                  <a:lnTo>
                    <a:pt x="526" y="411"/>
                  </a:lnTo>
                  <a:lnTo>
                    <a:pt x="527" y="410"/>
                  </a:lnTo>
                  <a:lnTo>
                    <a:pt x="527" y="408"/>
                  </a:lnTo>
                  <a:lnTo>
                    <a:pt x="529" y="406"/>
                  </a:lnTo>
                  <a:lnTo>
                    <a:pt x="530" y="406"/>
                  </a:lnTo>
                  <a:lnTo>
                    <a:pt x="530" y="405"/>
                  </a:lnTo>
                  <a:lnTo>
                    <a:pt x="530" y="403"/>
                  </a:lnTo>
                  <a:lnTo>
                    <a:pt x="529" y="402"/>
                  </a:lnTo>
                  <a:lnTo>
                    <a:pt x="529" y="400"/>
                  </a:lnTo>
                  <a:lnTo>
                    <a:pt x="530" y="397"/>
                  </a:lnTo>
                  <a:lnTo>
                    <a:pt x="532" y="397"/>
                  </a:lnTo>
                  <a:lnTo>
                    <a:pt x="532" y="397"/>
                  </a:lnTo>
                  <a:lnTo>
                    <a:pt x="530" y="395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0" y="392"/>
                  </a:lnTo>
                  <a:lnTo>
                    <a:pt x="532" y="391"/>
                  </a:lnTo>
                  <a:lnTo>
                    <a:pt x="533" y="392"/>
                  </a:lnTo>
                  <a:lnTo>
                    <a:pt x="535" y="395"/>
                  </a:lnTo>
                  <a:lnTo>
                    <a:pt x="535" y="394"/>
                  </a:lnTo>
                  <a:lnTo>
                    <a:pt x="535" y="391"/>
                  </a:lnTo>
                  <a:lnTo>
                    <a:pt x="533" y="387"/>
                  </a:lnTo>
                  <a:lnTo>
                    <a:pt x="532" y="387"/>
                  </a:lnTo>
                  <a:lnTo>
                    <a:pt x="530" y="387"/>
                  </a:lnTo>
                  <a:lnTo>
                    <a:pt x="530" y="387"/>
                  </a:lnTo>
                  <a:lnTo>
                    <a:pt x="529" y="386"/>
                  </a:lnTo>
                  <a:lnTo>
                    <a:pt x="530" y="384"/>
                  </a:lnTo>
                  <a:lnTo>
                    <a:pt x="530" y="384"/>
                  </a:lnTo>
                  <a:lnTo>
                    <a:pt x="532" y="383"/>
                  </a:lnTo>
                  <a:lnTo>
                    <a:pt x="533" y="383"/>
                  </a:lnTo>
                  <a:lnTo>
                    <a:pt x="535" y="381"/>
                  </a:lnTo>
                  <a:lnTo>
                    <a:pt x="537" y="380"/>
                  </a:lnTo>
                  <a:lnTo>
                    <a:pt x="535" y="380"/>
                  </a:lnTo>
                  <a:lnTo>
                    <a:pt x="535" y="381"/>
                  </a:lnTo>
                  <a:lnTo>
                    <a:pt x="533" y="383"/>
                  </a:lnTo>
                  <a:lnTo>
                    <a:pt x="532" y="383"/>
                  </a:lnTo>
                  <a:lnTo>
                    <a:pt x="532" y="381"/>
                  </a:lnTo>
                  <a:lnTo>
                    <a:pt x="529" y="380"/>
                  </a:lnTo>
                  <a:lnTo>
                    <a:pt x="529" y="380"/>
                  </a:lnTo>
                  <a:lnTo>
                    <a:pt x="527" y="380"/>
                  </a:lnTo>
                  <a:lnTo>
                    <a:pt x="526" y="380"/>
                  </a:lnTo>
                  <a:lnTo>
                    <a:pt x="524" y="383"/>
                  </a:lnTo>
                  <a:lnTo>
                    <a:pt x="522" y="384"/>
                  </a:lnTo>
                  <a:lnTo>
                    <a:pt x="519" y="384"/>
                  </a:lnTo>
                  <a:lnTo>
                    <a:pt x="518" y="384"/>
                  </a:lnTo>
                  <a:lnTo>
                    <a:pt x="516" y="383"/>
                  </a:lnTo>
                  <a:lnTo>
                    <a:pt x="516" y="383"/>
                  </a:lnTo>
                  <a:lnTo>
                    <a:pt x="516" y="381"/>
                  </a:lnTo>
                  <a:lnTo>
                    <a:pt x="518" y="381"/>
                  </a:lnTo>
                  <a:lnTo>
                    <a:pt x="518" y="381"/>
                  </a:lnTo>
                  <a:lnTo>
                    <a:pt x="516" y="381"/>
                  </a:lnTo>
                  <a:lnTo>
                    <a:pt x="515" y="380"/>
                  </a:lnTo>
                  <a:lnTo>
                    <a:pt x="515" y="378"/>
                  </a:lnTo>
                  <a:lnTo>
                    <a:pt x="515" y="376"/>
                  </a:lnTo>
                  <a:lnTo>
                    <a:pt x="513" y="373"/>
                  </a:lnTo>
                  <a:lnTo>
                    <a:pt x="513" y="370"/>
                  </a:lnTo>
                  <a:lnTo>
                    <a:pt x="513" y="369"/>
                  </a:lnTo>
                  <a:lnTo>
                    <a:pt x="515" y="361"/>
                  </a:lnTo>
                  <a:lnTo>
                    <a:pt x="516" y="358"/>
                  </a:lnTo>
                  <a:lnTo>
                    <a:pt x="516" y="354"/>
                  </a:lnTo>
                  <a:lnTo>
                    <a:pt x="516" y="353"/>
                  </a:lnTo>
                  <a:lnTo>
                    <a:pt x="519" y="351"/>
                  </a:lnTo>
                  <a:lnTo>
                    <a:pt x="521" y="350"/>
                  </a:lnTo>
                  <a:lnTo>
                    <a:pt x="522" y="343"/>
                  </a:lnTo>
                  <a:lnTo>
                    <a:pt x="522" y="340"/>
                  </a:lnTo>
                  <a:lnTo>
                    <a:pt x="519" y="331"/>
                  </a:lnTo>
                  <a:lnTo>
                    <a:pt x="519" y="328"/>
                  </a:lnTo>
                  <a:lnTo>
                    <a:pt x="519" y="326"/>
                  </a:lnTo>
                  <a:lnTo>
                    <a:pt x="519" y="321"/>
                  </a:lnTo>
                  <a:lnTo>
                    <a:pt x="519" y="320"/>
                  </a:lnTo>
                  <a:lnTo>
                    <a:pt x="519" y="318"/>
                  </a:lnTo>
                  <a:lnTo>
                    <a:pt x="516" y="315"/>
                  </a:lnTo>
                  <a:lnTo>
                    <a:pt x="516" y="313"/>
                  </a:lnTo>
                  <a:lnTo>
                    <a:pt x="518" y="312"/>
                  </a:lnTo>
                  <a:lnTo>
                    <a:pt x="516" y="309"/>
                  </a:lnTo>
                  <a:lnTo>
                    <a:pt x="518" y="307"/>
                  </a:lnTo>
                  <a:lnTo>
                    <a:pt x="518" y="306"/>
                  </a:lnTo>
                  <a:lnTo>
                    <a:pt x="521" y="307"/>
                  </a:lnTo>
                  <a:lnTo>
                    <a:pt x="522" y="307"/>
                  </a:lnTo>
                  <a:lnTo>
                    <a:pt x="524" y="306"/>
                  </a:lnTo>
                  <a:lnTo>
                    <a:pt x="524" y="304"/>
                  </a:lnTo>
                  <a:lnTo>
                    <a:pt x="524" y="301"/>
                  </a:lnTo>
                  <a:lnTo>
                    <a:pt x="524" y="299"/>
                  </a:lnTo>
                  <a:lnTo>
                    <a:pt x="524" y="298"/>
                  </a:lnTo>
                  <a:lnTo>
                    <a:pt x="526" y="298"/>
                  </a:lnTo>
                  <a:lnTo>
                    <a:pt x="527" y="296"/>
                  </a:lnTo>
                  <a:lnTo>
                    <a:pt x="529" y="293"/>
                  </a:lnTo>
                  <a:lnTo>
                    <a:pt x="530" y="287"/>
                  </a:lnTo>
                  <a:lnTo>
                    <a:pt x="530" y="285"/>
                  </a:lnTo>
                  <a:lnTo>
                    <a:pt x="532" y="283"/>
                  </a:lnTo>
                  <a:lnTo>
                    <a:pt x="532" y="280"/>
                  </a:lnTo>
                  <a:lnTo>
                    <a:pt x="533" y="279"/>
                  </a:lnTo>
                  <a:lnTo>
                    <a:pt x="533" y="277"/>
                  </a:lnTo>
                  <a:lnTo>
                    <a:pt x="535" y="276"/>
                  </a:lnTo>
                  <a:lnTo>
                    <a:pt x="535" y="274"/>
                  </a:lnTo>
                  <a:lnTo>
                    <a:pt x="538" y="272"/>
                  </a:lnTo>
                  <a:lnTo>
                    <a:pt x="538" y="269"/>
                  </a:lnTo>
                  <a:lnTo>
                    <a:pt x="540" y="265"/>
                  </a:lnTo>
                  <a:lnTo>
                    <a:pt x="540" y="261"/>
                  </a:lnTo>
                  <a:lnTo>
                    <a:pt x="541" y="258"/>
                  </a:lnTo>
                  <a:lnTo>
                    <a:pt x="541" y="257"/>
                  </a:lnTo>
                  <a:lnTo>
                    <a:pt x="541" y="254"/>
                  </a:lnTo>
                  <a:lnTo>
                    <a:pt x="543" y="252"/>
                  </a:lnTo>
                  <a:lnTo>
                    <a:pt x="543" y="250"/>
                  </a:lnTo>
                  <a:lnTo>
                    <a:pt x="546" y="249"/>
                  </a:lnTo>
                  <a:lnTo>
                    <a:pt x="546" y="246"/>
                  </a:lnTo>
                  <a:lnTo>
                    <a:pt x="546" y="244"/>
                  </a:lnTo>
                  <a:lnTo>
                    <a:pt x="546" y="243"/>
                  </a:lnTo>
                  <a:lnTo>
                    <a:pt x="545" y="239"/>
                  </a:lnTo>
                  <a:lnTo>
                    <a:pt x="546" y="238"/>
                  </a:lnTo>
                  <a:lnTo>
                    <a:pt x="546" y="238"/>
                  </a:lnTo>
                  <a:lnTo>
                    <a:pt x="549" y="233"/>
                  </a:lnTo>
                  <a:lnTo>
                    <a:pt x="549" y="230"/>
                  </a:lnTo>
                  <a:lnTo>
                    <a:pt x="549" y="228"/>
                  </a:lnTo>
                  <a:lnTo>
                    <a:pt x="548" y="225"/>
                  </a:lnTo>
                  <a:lnTo>
                    <a:pt x="548" y="219"/>
                  </a:lnTo>
                  <a:lnTo>
                    <a:pt x="548" y="214"/>
                  </a:lnTo>
                  <a:lnTo>
                    <a:pt x="546" y="209"/>
                  </a:lnTo>
                  <a:lnTo>
                    <a:pt x="546" y="206"/>
                  </a:lnTo>
                  <a:lnTo>
                    <a:pt x="545" y="202"/>
                  </a:lnTo>
                  <a:lnTo>
                    <a:pt x="545" y="200"/>
                  </a:lnTo>
                  <a:lnTo>
                    <a:pt x="546" y="195"/>
                  </a:lnTo>
                  <a:lnTo>
                    <a:pt x="549" y="192"/>
                  </a:lnTo>
                  <a:lnTo>
                    <a:pt x="551" y="189"/>
                  </a:lnTo>
                  <a:lnTo>
                    <a:pt x="551" y="184"/>
                  </a:lnTo>
                  <a:lnTo>
                    <a:pt x="551" y="181"/>
                  </a:lnTo>
                  <a:lnTo>
                    <a:pt x="551" y="180"/>
                  </a:lnTo>
                  <a:lnTo>
                    <a:pt x="548" y="178"/>
                  </a:lnTo>
                  <a:lnTo>
                    <a:pt x="548" y="173"/>
                  </a:lnTo>
                  <a:lnTo>
                    <a:pt x="548" y="172"/>
                  </a:lnTo>
                  <a:lnTo>
                    <a:pt x="549" y="172"/>
                  </a:lnTo>
                  <a:lnTo>
                    <a:pt x="551" y="170"/>
                  </a:lnTo>
                  <a:lnTo>
                    <a:pt x="551" y="167"/>
                  </a:lnTo>
                  <a:lnTo>
                    <a:pt x="552" y="165"/>
                  </a:lnTo>
                  <a:lnTo>
                    <a:pt x="552" y="161"/>
                  </a:lnTo>
                  <a:lnTo>
                    <a:pt x="554" y="156"/>
                  </a:lnTo>
                  <a:lnTo>
                    <a:pt x="554" y="154"/>
                  </a:lnTo>
                  <a:lnTo>
                    <a:pt x="556" y="153"/>
                  </a:lnTo>
                  <a:lnTo>
                    <a:pt x="557" y="153"/>
                  </a:lnTo>
                  <a:lnTo>
                    <a:pt x="557" y="151"/>
                  </a:lnTo>
                  <a:lnTo>
                    <a:pt x="557" y="148"/>
                  </a:lnTo>
                  <a:lnTo>
                    <a:pt x="557" y="146"/>
                  </a:lnTo>
                  <a:lnTo>
                    <a:pt x="559" y="143"/>
                  </a:lnTo>
                  <a:lnTo>
                    <a:pt x="559" y="142"/>
                  </a:lnTo>
                  <a:lnTo>
                    <a:pt x="560" y="137"/>
                  </a:lnTo>
                  <a:lnTo>
                    <a:pt x="560" y="134"/>
                  </a:lnTo>
                  <a:lnTo>
                    <a:pt x="560" y="134"/>
                  </a:lnTo>
                  <a:lnTo>
                    <a:pt x="560" y="132"/>
                  </a:lnTo>
                  <a:lnTo>
                    <a:pt x="560" y="128"/>
                  </a:lnTo>
                  <a:lnTo>
                    <a:pt x="560" y="126"/>
                  </a:lnTo>
                  <a:lnTo>
                    <a:pt x="560" y="124"/>
                  </a:lnTo>
                  <a:lnTo>
                    <a:pt x="560" y="121"/>
                  </a:lnTo>
                  <a:lnTo>
                    <a:pt x="562" y="120"/>
                  </a:lnTo>
                  <a:lnTo>
                    <a:pt x="563" y="118"/>
                  </a:lnTo>
                  <a:lnTo>
                    <a:pt x="563" y="116"/>
                  </a:lnTo>
                  <a:lnTo>
                    <a:pt x="563" y="115"/>
                  </a:lnTo>
                  <a:lnTo>
                    <a:pt x="562" y="109"/>
                  </a:lnTo>
                  <a:lnTo>
                    <a:pt x="562" y="107"/>
                  </a:lnTo>
                  <a:lnTo>
                    <a:pt x="562" y="102"/>
                  </a:lnTo>
                  <a:lnTo>
                    <a:pt x="562" y="99"/>
                  </a:lnTo>
                  <a:lnTo>
                    <a:pt x="562" y="98"/>
                  </a:lnTo>
                  <a:lnTo>
                    <a:pt x="562" y="96"/>
                  </a:lnTo>
                  <a:lnTo>
                    <a:pt x="563" y="94"/>
                  </a:lnTo>
                  <a:lnTo>
                    <a:pt x="563" y="93"/>
                  </a:lnTo>
                  <a:lnTo>
                    <a:pt x="563" y="91"/>
                  </a:lnTo>
                  <a:lnTo>
                    <a:pt x="563" y="90"/>
                  </a:lnTo>
                  <a:lnTo>
                    <a:pt x="562" y="90"/>
                  </a:lnTo>
                  <a:lnTo>
                    <a:pt x="562" y="88"/>
                  </a:lnTo>
                  <a:lnTo>
                    <a:pt x="562" y="87"/>
                  </a:lnTo>
                  <a:lnTo>
                    <a:pt x="562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3" y="82"/>
                  </a:lnTo>
                  <a:lnTo>
                    <a:pt x="565" y="80"/>
                  </a:lnTo>
                  <a:lnTo>
                    <a:pt x="567" y="76"/>
                  </a:lnTo>
                  <a:lnTo>
                    <a:pt x="567" y="71"/>
                  </a:lnTo>
                  <a:lnTo>
                    <a:pt x="567" y="66"/>
                  </a:lnTo>
                  <a:lnTo>
                    <a:pt x="568" y="64"/>
                  </a:lnTo>
                  <a:lnTo>
                    <a:pt x="568" y="61"/>
                  </a:lnTo>
                  <a:lnTo>
                    <a:pt x="568" y="60"/>
                  </a:lnTo>
                  <a:lnTo>
                    <a:pt x="568" y="58"/>
                  </a:lnTo>
                  <a:lnTo>
                    <a:pt x="568" y="57"/>
                  </a:lnTo>
                  <a:lnTo>
                    <a:pt x="567" y="49"/>
                  </a:lnTo>
                  <a:lnTo>
                    <a:pt x="567" y="46"/>
                  </a:lnTo>
                  <a:lnTo>
                    <a:pt x="568" y="41"/>
                  </a:lnTo>
                  <a:lnTo>
                    <a:pt x="568" y="35"/>
                  </a:lnTo>
                  <a:lnTo>
                    <a:pt x="568" y="33"/>
                  </a:lnTo>
                  <a:lnTo>
                    <a:pt x="567" y="31"/>
                  </a:lnTo>
                  <a:lnTo>
                    <a:pt x="567" y="30"/>
                  </a:lnTo>
                  <a:lnTo>
                    <a:pt x="567" y="27"/>
                  </a:lnTo>
                  <a:lnTo>
                    <a:pt x="565" y="20"/>
                  </a:lnTo>
                  <a:lnTo>
                    <a:pt x="565" y="16"/>
                  </a:lnTo>
                  <a:lnTo>
                    <a:pt x="565" y="14"/>
                  </a:lnTo>
                  <a:lnTo>
                    <a:pt x="563" y="13"/>
                  </a:lnTo>
                  <a:lnTo>
                    <a:pt x="565" y="13"/>
                  </a:lnTo>
                  <a:lnTo>
                    <a:pt x="565" y="13"/>
                  </a:lnTo>
                  <a:lnTo>
                    <a:pt x="567" y="13"/>
                  </a:lnTo>
                  <a:lnTo>
                    <a:pt x="570" y="11"/>
                  </a:lnTo>
                  <a:lnTo>
                    <a:pt x="571" y="11"/>
                  </a:lnTo>
                  <a:lnTo>
                    <a:pt x="573" y="9"/>
                  </a:lnTo>
                  <a:lnTo>
                    <a:pt x="573" y="8"/>
                  </a:lnTo>
                  <a:lnTo>
                    <a:pt x="573" y="6"/>
                  </a:lnTo>
                  <a:lnTo>
                    <a:pt x="573" y="5"/>
                  </a:lnTo>
                  <a:lnTo>
                    <a:pt x="571" y="3"/>
                  </a:lnTo>
                  <a:lnTo>
                    <a:pt x="573" y="3"/>
                  </a:lnTo>
                  <a:lnTo>
                    <a:pt x="574" y="1"/>
                  </a:lnTo>
                  <a:lnTo>
                    <a:pt x="576" y="1"/>
                  </a:lnTo>
                  <a:lnTo>
                    <a:pt x="57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8" name="Freeform 305">
              <a:extLst>
                <a:ext uri="{FF2B5EF4-FFF2-40B4-BE49-F238E27FC236}">
                  <a16:creationId xmlns:a16="http://schemas.microsoft.com/office/drawing/2014/main" id="{D871854A-A4A9-411B-BCFB-2A77920BD4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58394" y="5018232"/>
              <a:ext cx="3898" cy="3898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2 h 2"/>
                <a:gd name="T10" fmla="*/ 2 w 2"/>
                <a:gd name="T11" fmla="*/ 2 h 2"/>
                <a:gd name="T12" fmla="*/ 2 w 2"/>
                <a:gd name="T13" fmla="*/ 0 h 2"/>
                <a:gd name="T14" fmla="*/ 0 w 2"/>
                <a:gd name="T15" fmla="*/ 0 h 2"/>
                <a:gd name="T16" fmla="*/ 0 w 2"/>
                <a:gd name="T17" fmla="*/ 0 h 2"/>
                <a:gd name="T18" fmla="*/ 2 w 2"/>
                <a:gd name="T19" fmla="*/ 0 h 2"/>
                <a:gd name="T20" fmla="*/ 2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39" name="Freeform 306">
              <a:extLst>
                <a:ext uri="{FF2B5EF4-FFF2-40B4-BE49-F238E27FC236}">
                  <a16:creationId xmlns:a16="http://schemas.microsoft.com/office/drawing/2014/main" id="{1FF63058-773B-470C-8551-130AF62029B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21341" y="4115743"/>
              <a:ext cx="173481" cy="177380"/>
            </a:xfrm>
            <a:custGeom>
              <a:avLst/>
              <a:gdLst>
                <a:gd name="T0" fmla="*/ 78 w 89"/>
                <a:gd name="T1" fmla="*/ 80 h 91"/>
                <a:gd name="T2" fmla="*/ 35 w 89"/>
                <a:gd name="T3" fmla="*/ 3 h 91"/>
                <a:gd name="T4" fmla="*/ 35 w 89"/>
                <a:gd name="T5" fmla="*/ 6 h 91"/>
                <a:gd name="T6" fmla="*/ 38 w 89"/>
                <a:gd name="T7" fmla="*/ 6 h 91"/>
                <a:gd name="T8" fmla="*/ 45 w 89"/>
                <a:gd name="T9" fmla="*/ 5 h 91"/>
                <a:gd name="T10" fmla="*/ 49 w 89"/>
                <a:gd name="T11" fmla="*/ 6 h 91"/>
                <a:gd name="T12" fmla="*/ 54 w 89"/>
                <a:gd name="T13" fmla="*/ 12 h 91"/>
                <a:gd name="T14" fmla="*/ 60 w 89"/>
                <a:gd name="T15" fmla="*/ 16 h 91"/>
                <a:gd name="T16" fmla="*/ 67 w 89"/>
                <a:gd name="T17" fmla="*/ 12 h 91"/>
                <a:gd name="T18" fmla="*/ 78 w 89"/>
                <a:gd name="T19" fmla="*/ 12 h 91"/>
                <a:gd name="T20" fmla="*/ 81 w 89"/>
                <a:gd name="T21" fmla="*/ 16 h 91"/>
                <a:gd name="T22" fmla="*/ 84 w 89"/>
                <a:gd name="T23" fmla="*/ 19 h 91"/>
                <a:gd name="T24" fmla="*/ 86 w 89"/>
                <a:gd name="T25" fmla="*/ 20 h 91"/>
                <a:gd name="T26" fmla="*/ 86 w 89"/>
                <a:gd name="T27" fmla="*/ 25 h 91"/>
                <a:gd name="T28" fmla="*/ 87 w 89"/>
                <a:gd name="T29" fmla="*/ 33 h 91"/>
                <a:gd name="T30" fmla="*/ 87 w 89"/>
                <a:gd name="T31" fmla="*/ 38 h 91"/>
                <a:gd name="T32" fmla="*/ 84 w 89"/>
                <a:gd name="T33" fmla="*/ 41 h 91"/>
                <a:gd name="T34" fmla="*/ 81 w 89"/>
                <a:gd name="T35" fmla="*/ 50 h 91"/>
                <a:gd name="T36" fmla="*/ 78 w 89"/>
                <a:gd name="T37" fmla="*/ 57 h 91"/>
                <a:gd name="T38" fmla="*/ 78 w 89"/>
                <a:gd name="T39" fmla="*/ 61 h 91"/>
                <a:gd name="T40" fmla="*/ 81 w 89"/>
                <a:gd name="T41" fmla="*/ 72 h 91"/>
                <a:gd name="T42" fmla="*/ 86 w 89"/>
                <a:gd name="T43" fmla="*/ 77 h 91"/>
                <a:gd name="T44" fmla="*/ 84 w 89"/>
                <a:gd name="T45" fmla="*/ 80 h 91"/>
                <a:gd name="T46" fmla="*/ 81 w 89"/>
                <a:gd name="T47" fmla="*/ 80 h 91"/>
                <a:gd name="T48" fmla="*/ 76 w 89"/>
                <a:gd name="T49" fmla="*/ 80 h 91"/>
                <a:gd name="T50" fmla="*/ 62 w 89"/>
                <a:gd name="T51" fmla="*/ 79 h 91"/>
                <a:gd name="T52" fmla="*/ 67 w 89"/>
                <a:gd name="T53" fmla="*/ 79 h 91"/>
                <a:gd name="T54" fmla="*/ 48 w 89"/>
                <a:gd name="T55" fmla="*/ 80 h 91"/>
                <a:gd name="T56" fmla="*/ 51 w 89"/>
                <a:gd name="T57" fmla="*/ 80 h 91"/>
                <a:gd name="T58" fmla="*/ 26 w 89"/>
                <a:gd name="T59" fmla="*/ 87 h 91"/>
                <a:gd name="T60" fmla="*/ 16 w 89"/>
                <a:gd name="T61" fmla="*/ 91 h 91"/>
                <a:gd name="T62" fmla="*/ 15 w 89"/>
                <a:gd name="T63" fmla="*/ 82 h 91"/>
                <a:gd name="T64" fmla="*/ 18 w 89"/>
                <a:gd name="T65" fmla="*/ 79 h 91"/>
                <a:gd name="T66" fmla="*/ 16 w 89"/>
                <a:gd name="T67" fmla="*/ 71 h 91"/>
                <a:gd name="T68" fmla="*/ 13 w 89"/>
                <a:gd name="T69" fmla="*/ 69 h 91"/>
                <a:gd name="T70" fmla="*/ 10 w 89"/>
                <a:gd name="T71" fmla="*/ 64 h 91"/>
                <a:gd name="T72" fmla="*/ 5 w 89"/>
                <a:gd name="T73" fmla="*/ 63 h 91"/>
                <a:gd name="T74" fmla="*/ 2 w 89"/>
                <a:gd name="T75" fmla="*/ 61 h 91"/>
                <a:gd name="T76" fmla="*/ 4 w 89"/>
                <a:gd name="T77" fmla="*/ 55 h 91"/>
                <a:gd name="T78" fmla="*/ 2 w 89"/>
                <a:gd name="T79" fmla="*/ 46 h 91"/>
                <a:gd name="T80" fmla="*/ 5 w 89"/>
                <a:gd name="T81" fmla="*/ 46 h 91"/>
                <a:gd name="T82" fmla="*/ 8 w 89"/>
                <a:gd name="T83" fmla="*/ 39 h 91"/>
                <a:gd name="T84" fmla="*/ 8 w 89"/>
                <a:gd name="T85" fmla="*/ 38 h 91"/>
                <a:gd name="T86" fmla="*/ 5 w 89"/>
                <a:gd name="T87" fmla="*/ 33 h 91"/>
                <a:gd name="T88" fmla="*/ 12 w 89"/>
                <a:gd name="T89" fmla="*/ 33 h 91"/>
                <a:gd name="T90" fmla="*/ 13 w 89"/>
                <a:gd name="T91" fmla="*/ 33 h 91"/>
                <a:gd name="T92" fmla="*/ 10 w 89"/>
                <a:gd name="T93" fmla="*/ 27 h 91"/>
                <a:gd name="T94" fmla="*/ 12 w 89"/>
                <a:gd name="T95" fmla="*/ 22 h 91"/>
                <a:gd name="T96" fmla="*/ 8 w 89"/>
                <a:gd name="T97" fmla="*/ 19 h 91"/>
                <a:gd name="T98" fmla="*/ 7 w 89"/>
                <a:gd name="T99" fmla="*/ 11 h 91"/>
                <a:gd name="T100" fmla="*/ 10 w 89"/>
                <a:gd name="T101" fmla="*/ 8 h 91"/>
                <a:gd name="T102" fmla="*/ 15 w 89"/>
                <a:gd name="T103" fmla="*/ 5 h 91"/>
                <a:gd name="T104" fmla="*/ 18 w 89"/>
                <a:gd name="T105" fmla="*/ 6 h 91"/>
                <a:gd name="T106" fmla="*/ 23 w 89"/>
                <a:gd name="T107" fmla="*/ 8 h 91"/>
                <a:gd name="T108" fmla="*/ 24 w 89"/>
                <a:gd name="T109" fmla="*/ 6 h 91"/>
                <a:gd name="T110" fmla="*/ 27 w 89"/>
                <a:gd name="T111" fmla="*/ 5 h 91"/>
                <a:gd name="T112" fmla="*/ 29 w 89"/>
                <a:gd name="T113" fmla="*/ 1 h 91"/>
                <a:gd name="T114" fmla="*/ 32 w 89"/>
                <a:gd name="T115" fmla="*/ 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" h="91">
                  <a:moveTo>
                    <a:pt x="78" y="80"/>
                  </a:moveTo>
                  <a:lnTo>
                    <a:pt x="79" y="80"/>
                  </a:lnTo>
                  <a:lnTo>
                    <a:pt x="79" y="82"/>
                  </a:lnTo>
                  <a:lnTo>
                    <a:pt x="78" y="80"/>
                  </a:lnTo>
                  <a:lnTo>
                    <a:pt x="78" y="80"/>
                  </a:lnTo>
                  <a:close/>
                  <a:moveTo>
                    <a:pt x="34" y="0"/>
                  </a:moveTo>
                  <a:lnTo>
                    <a:pt x="34" y="0"/>
                  </a:lnTo>
                  <a:lnTo>
                    <a:pt x="35" y="1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7" y="8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0" y="6"/>
                  </a:lnTo>
                  <a:lnTo>
                    <a:pt x="40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5" y="5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51" y="6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3" y="11"/>
                  </a:lnTo>
                  <a:lnTo>
                    <a:pt x="54" y="12"/>
                  </a:lnTo>
                  <a:lnTo>
                    <a:pt x="56" y="12"/>
                  </a:lnTo>
                  <a:lnTo>
                    <a:pt x="57" y="14"/>
                  </a:lnTo>
                  <a:lnTo>
                    <a:pt x="57" y="14"/>
                  </a:lnTo>
                  <a:lnTo>
                    <a:pt x="59" y="14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70" y="11"/>
                  </a:lnTo>
                  <a:lnTo>
                    <a:pt x="73" y="11"/>
                  </a:lnTo>
                  <a:lnTo>
                    <a:pt x="76" y="12"/>
                  </a:lnTo>
                  <a:lnTo>
                    <a:pt x="78" y="12"/>
                  </a:lnTo>
                  <a:lnTo>
                    <a:pt x="78" y="12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81" y="14"/>
                  </a:lnTo>
                  <a:lnTo>
                    <a:pt x="81" y="16"/>
                  </a:lnTo>
                  <a:lnTo>
                    <a:pt x="82" y="16"/>
                  </a:lnTo>
                  <a:lnTo>
                    <a:pt x="82" y="17"/>
                  </a:lnTo>
                  <a:lnTo>
                    <a:pt x="82" y="17"/>
                  </a:lnTo>
                  <a:lnTo>
                    <a:pt x="84" y="19"/>
                  </a:lnTo>
                  <a:lnTo>
                    <a:pt x="84" y="19"/>
                  </a:lnTo>
                  <a:lnTo>
                    <a:pt x="86" y="19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0"/>
                  </a:lnTo>
                  <a:lnTo>
                    <a:pt x="86" y="22"/>
                  </a:lnTo>
                  <a:lnTo>
                    <a:pt x="86" y="23"/>
                  </a:lnTo>
                  <a:lnTo>
                    <a:pt x="86" y="23"/>
                  </a:lnTo>
                  <a:lnTo>
                    <a:pt x="86" y="25"/>
                  </a:lnTo>
                  <a:lnTo>
                    <a:pt x="87" y="25"/>
                  </a:lnTo>
                  <a:lnTo>
                    <a:pt x="87" y="27"/>
                  </a:lnTo>
                  <a:lnTo>
                    <a:pt x="87" y="28"/>
                  </a:lnTo>
                  <a:lnTo>
                    <a:pt x="87" y="28"/>
                  </a:lnTo>
                  <a:lnTo>
                    <a:pt x="87" y="33"/>
                  </a:lnTo>
                  <a:lnTo>
                    <a:pt x="89" y="36"/>
                  </a:lnTo>
                  <a:lnTo>
                    <a:pt x="89" y="36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8"/>
                  </a:lnTo>
                  <a:lnTo>
                    <a:pt x="87" y="39"/>
                  </a:lnTo>
                  <a:lnTo>
                    <a:pt x="86" y="39"/>
                  </a:lnTo>
                  <a:lnTo>
                    <a:pt x="84" y="41"/>
                  </a:lnTo>
                  <a:lnTo>
                    <a:pt x="84" y="41"/>
                  </a:lnTo>
                  <a:lnTo>
                    <a:pt x="84" y="42"/>
                  </a:lnTo>
                  <a:lnTo>
                    <a:pt x="84" y="42"/>
                  </a:lnTo>
                  <a:lnTo>
                    <a:pt x="82" y="44"/>
                  </a:lnTo>
                  <a:lnTo>
                    <a:pt x="82" y="47"/>
                  </a:lnTo>
                  <a:lnTo>
                    <a:pt x="81" y="50"/>
                  </a:lnTo>
                  <a:lnTo>
                    <a:pt x="81" y="50"/>
                  </a:lnTo>
                  <a:lnTo>
                    <a:pt x="81" y="52"/>
                  </a:lnTo>
                  <a:lnTo>
                    <a:pt x="81" y="52"/>
                  </a:lnTo>
                  <a:lnTo>
                    <a:pt x="79" y="55"/>
                  </a:lnTo>
                  <a:lnTo>
                    <a:pt x="78" y="57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58"/>
                  </a:lnTo>
                  <a:lnTo>
                    <a:pt x="78" y="60"/>
                  </a:lnTo>
                  <a:lnTo>
                    <a:pt x="78" y="61"/>
                  </a:lnTo>
                  <a:lnTo>
                    <a:pt x="78" y="63"/>
                  </a:lnTo>
                  <a:lnTo>
                    <a:pt x="79" y="68"/>
                  </a:lnTo>
                  <a:lnTo>
                    <a:pt x="81" y="69"/>
                  </a:lnTo>
                  <a:lnTo>
                    <a:pt x="81" y="71"/>
                  </a:lnTo>
                  <a:lnTo>
                    <a:pt x="81" y="72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84" y="74"/>
                  </a:lnTo>
                  <a:lnTo>
                    <a:pt x="84" y="74"/>
                  </a:lnTo>
                  <a:lnTo>
                    <a:pt x="86" y="77"/>
                  </a:lnTo>
                  <a:lnTo>
                    <a:pt x="84" y="77"/>
                  </a:lnTo>
                  <a:lnTo>
                    <a:pt x="84" y="77"/>
                  </a:lnTo>
                  <a:lnTo>
                    <a:pt x="84" y="79"/>
                  </a:lnTo>
                  <a:lnTo>
                    <a:pt x="84" y="80"/>
                  </a:lnTo>
                  <a:lnTo>
                    <a:pt x="84" y="80"/>
                  </a:lnTo>
                  <a:lnTo>
                    <a:pt x="82" y="80"/>
                  </a:lnTo>
                  <a:lnTo>
                    <a:pt x="82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81" y="80"/>
                  </a:lnTo>
                  <a:lnTo>
                    <a:pt x="79" y="80"/>
                  </a:lnTo>
                  <a:lnTo>
                    <a:pt x="79" y="77"/>
                  </a:lnTo>
                  <a:lnTo>
                    <a:pt x="78" y="77"/>
                  </a:lnTo>
                  <a:lnTo>
                    <a:pt x="78" y="77"/>
                  </a:lnTo>
                  <a:lnTo>
                    <a:pt x="76" y="80"/>
                  </a:lnTo>
                  <a:lnTo>
                    <a:pt x="76" y="80"/>
                  </a:lnTo>
                  <a:lnTo>
                    <a:pt x="68" y="79"/>
                  </a:lnTo>
                  <a:lnTo>
                    <a:pt x="67" y="79"/>
                  </a:lnTo>
                  <a:lnTo>
                    <a:pt x="65" y="79"/>
                  </a:lnTo>
                  <a:lnTo>
                    <a:pt x="62" y="79"/>
                  </a:lnTo>
                  <a:lnTo>
                    <a:pt x="59" y="79"/>
                  </a:lnTo>
                  <a:lnTo>
                    <a:pt x="59" y="79"/>
                  </a:lnTo>
                  <a:lnTo>
                    <a:pt x="65" y="79"/>
                  </a:lnTo>
                  <a:lnTo>
                    <a:pt x="67" y="79"/>
                  </a:lnTo>
                  <a:lnTo>
                    <a:pt x="67" y="79"/>
                  </a:lnTo>
                  <a:lnTo>
                    <a:pt x="57" y="80"/>
                  </a:lnTo>
                  <a:lnTo>
                    <a:pt x="54" y="80"/>
                  </a:lnTo>
                  <a:lnTo>
                    <a:pt x="53" y="80"/>
                  </a:lnTo>
                  <a:lnTo>
                    <a:pt x="53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8" y="80"/>
                  </a:lnTo>
                  <a:lnTo>
                    <a:pt x="49" y="80"/>
                  </a:lnTo>
                  <a:lnTo>
                    <a:pt x="51" y="80"/>
                  </a:lnTo>
                  <a:lnTo>
                    <a:pt x="51" y="80"/>
                  </a:lnTo>
                  <a:lnTo>
                    <a:pt x="45" y="82"/>
                  </a:lnTo>
                  <a:lnTo>
                    <a:pt x="40" y="82"/>
                  </a:lnTo>
                  <a:lnTo>
                    <a:pt x="37" y="83"/>
                  </a:lnTo>
                  <a:lnTo>
                    <a:pt x="30" y="87"/>
                  </a:lnTo>
                  <a:lnTo>
                    <a:pt x="26" y="87"/>
                  </a:lnTo>
                  <a:lnTo>
                    <a:pt x="24" y="88"/>
                  </a:lnTo>
                  <a:lnTo>
                    <a:pt x="23" y="90"/>
                  </a:lnTo>
                  <a:lnTo>
                    <a:pt x="21" y="90"/>
                  </a:lnTo>
                  <a:lnTo>
                    <a:pt x="18" y="91"/>
                  </a:lnTo>
                  <a:lnTo>
                    <a:pt x="16" y="91"/>
                  </a:lnTo>
                  <a:lnTo>
                    <a:pt x="15" y="91"/>
                  </a:lnTo>
                  <a:lnTo>
                    <a:pt x="15" y="88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2"/>
                  </a:lnTo>
                  <a:lnTo>
                    <a:pt x="15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6" y="79"/>
                  </a:lnTo>
                  <a:lnTo>
                    <a:pt x="18" y="79"/>
                  </a:lnTo>
                  <a:lnTo>
                    <a:pt x="18" y="75"/>
                  </a:lnTo>
                  <a:lnTo>
                    <a:pt x="18" y="75"/>
                  </a:lnTo>
                  <a:lnTo>
                    <a:pt x="18" y="74"/>
                  </a:lnTo>
                  <a:lnTo>
                    <a:pt x="18" y="74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6" y="71"/>
                  </a:lnTo>
                  <a:lnTo>
                    <a:pt x="15" y="69"/>
                  </a:lnTo>
                  <a:lnTo>
                    <a:pt x="13" y="69"/>
                  </a:lnTo>
                  <a:lnTo>
                    <a:pt x="12" y="69"/>
                  </a:lnTo>
                  <a:lnTo>
                    <a:pt x="12" y="68"/>
                  </a:lnTo>
                  <a:lnTo>
                    <a:pt x="12" y="68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8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5" y="63"/>
                  </a:lnTo>
                  <a:lnTo>
                    <a:pt x="4" y="63"/>
                  </a:lnTo>
                  <a:lnTo>
                    <a:pt x="4" y="63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2" y="61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4" y="58"/>
                  </a:lnTo>
                  <a:lnTo>
                    <a:pt x="4" y="57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4" y="47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6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2"/>
                  </a:lnTo>
                  <a:lnTo>
                    <a:pt x="7" y="42"/>
                  </a:lnTo>
                  <a:lnTo>
                    <a:pt x="7" y="41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8" y="36"/>
                  </a:lnTo>
                  <a:lnTo>
                    <a:pt x="8" y="38"/>
                  </a:lnTo>
                  <a:lnTo>
                    <a:pt x="7" y="36"/>
                  </a:lnTo>
                  <a:lnTo>
                    <a:pt x="5" y="36"/>
                  </a:lnTo>
                  <a:lnTo>
                    <a:pt x="5" y="36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7" y="33"/>
                  </a:lnTo>
                  <a:lnTo>
                    <a:pt x="7" y="33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3" y="35"/>
                  </a:lnTo>
                  <a:lnTo>
                    <a:pt x="13" y="35"/>
                  </a:lnTo>
                  <a:lnTo>
                    <a:pt x="13" y="33"/>
                  </a:lnTo>
                  <a:lnTo>
                    <a:pt x="13" y="31"/>
                  </a:lnTo>
                  <a:lnTo>
                    <a:pt x="13" y="30"/>
                  </a:lnTo>
                  <a:lnTo>
                    <a:pt x="12" y="28"/>
                  </a:lnTo>
                  <a:lnTo>
                    <a:pt x="10" y="28"/>
                  </a:lnTo>
                  <a:lnTo>
                    <a:pt x="10" y="27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2" y="23"/>
                  </a:lnTo>
                  <a:lnTo>
                    <a:pt x="12" y="23"/>
                  </a:lnTo>
                  <a:lnTo>
                    <a:pt x="12" y="22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7" y="12"/>
                  </a:lnTo>
                  <a:lnTo>
                    <a:pt x="7" y="11"/>
                  </a:lnTo>
                  <a:lnTo>
                    <a:pt x="7" y="9"/>
                  </a:lnTo>
                  <a:lnTo>
                    <a:pt x="8" y="9"/>
                  </a:lnTo>
                  <a:lnTo>
                    <a:pt x="8" y="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3" y="6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21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7" y="3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3"/>
                  </a:lnTo>
                  <a:lnTo>
                    <a:pt x="32" y="3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0" name="Freeform 307">
              <a:extLst>
                <a:ext uri="{FF2B5EF4-FFF2-40B4-BE49-F238E27FC236}">
                  <a16:creationId xmlns:a16="http://schemas.microsoft.com/office/drawing/2014/main" id="{1DD83CE7-F77E-430B-B6B0-988807D38D9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4576" y="2967651"/>
              <a:ext cx="124750" cy="66274"/>
            </a:xfrm>
            <a:custGeom>
              <a:avLst/>
              <a:gdLst>
                <a:gd name="T0" fmla="*/ 39 w 64"/>
                <a:gd name="T1" fmla="*/ 1 h 34"/>
                <a:gd name="T2" fmla="*/ 39 w 64"/>
                <a:gd name="T3" fmla="*/ 0 h 34"/>
                <a:gd name="T4" fmla="*/ 41 w 64"/>
                <a:gd name="T5" fmla="*/ 1 h 34"/>
                <a:gd name="T6" fmla="*/ 47 w 64"/>
                <a:gd name="T7" fmla="*/ 3 h 34"/>
                <a:gd name="T8" fmla="*/ 52 w 64"/>
                <a:gd name="T9" fmla="*/ 4 h 34"/>
                <a:gd name="T10" fmla="*/ 50 w 64"/>
                <a:gd name="T11" fmla="*/ 11 h 34"/>
                <a:gd name="T12" fmla="*/ 50 w 64"/>
                <a:gd name="T13" fmla="*/ 12 h 34"/>
                <a:gd name="T14" fmla="*/ 53 w 64"/>
                <a:gd name="T15" fmla="*/ 12 h 34"/>
                <a:gd name="T16" fmla="*/ 55 w 64"/>
                <a:gd name="T17" fmla="*/ 14 h 34"/>
                <a:gd name="T18" fmla="*/ 60 w 64"/>
                <a:gd name="T19" fmla="*/ 15 h 34"/>
                <a:gd name="T20" fmla="*/ 64 w 64"/>
                <a:gd name="T21" fmla="*/ 15 h 34"/>
                <a:gd name="T22" fmla="*/ 63 w 64"/>
                <a:gd name="T23" fmla="*/ 20 h 34"/>
                <a:gd name="T24" fmla="*/ 63 w 64"/>
                <a:gd name="T25" fmla="*/ 22 h 34"/>
                <a:gd name="T26" fmla="*/ 60 w 64"/>
                <a:gd name="T27" fmla="*/ 20 h 34"/>
                <a:gd name="T28" fmla="*/ 58 w 64"/>
                <a:gd name="T29" fmla="*/ 22 h 34"/>
                <a:gd name="T30" fmla="*/ 58 w 64"/>
                <a:gd name="T31" fmla="*/ 23 h 34"/>
                <a:gd name="T32" fmla="*/ 60 w 64"/>
                <a:gd name="T33" fmla="*/ 26 h 34"/>
                <a:gd name="T34" fmla="*/ 58 w 64"/>
                <a:gd name="T35" fmla="*/ 26 h 34"/>
                <a:gd name="T36" fmla="*/ 55 w 64"/>
                <a:gd name="T37" fmla="*/ 25 h 34"/>
                <a:gd name="T38" fmla="*/ 52 w 64"/>
                <a:gd name="T39" fmla="*/ 26 h 34"/>
                <a:gd name="T40" fmla="*/ 49 w 64"/>
                <a:gd name="T41" fmla="*/ 23 h 34"/>
                <a:gd name="T42" fmla="*/ 47 w 64"/>
                <a:gd name="T43" fmla="*/ 22 h 34"/>
                <a:gd name="T44" fmla="*/ 47 w 64"/>
                <a:gd name="T45" fmla="*/ 26 h 34"/>
                <a:gd name="T46" fmla="*/ 44 w 64"/>
                <a:gd name="T47" fmla="*/ 31 h 34"/>
                <a:gd name="T48" fmla="*/ 42 w 64"/>
                <a:gd name="T49" fmla="*/ 33 h 34"/>
                <a:gd name="T50" fmla="*/ 42 w 64"/>
                <a:gd name="T51" fmla="*/ 34 h 34"/>
                <a:gd name="T52" fmla="*/ 39 w 64"/>
                <a:gd name="T53" fmla="*/ 31 h 34"/>
                <a:gd name="T54" fmla="*/ 38 w 64"/>
                <a:gd name="T55" fmla="*/ 30 h 34"/>
                <a:gd name="T56" fmla="*/ 34 w 64"/>
                <a:gd name="T57" fmla="*/ 26 h 34"/>
                <a:gd name="T58" fmla="*/ 34 w 64"/>
                <a:gd name="T59" fmla="*/ 23 h 34"/>
                <a:gd name="T60" fmla="*/ 31 w 64"/>
                <a:gd name="T61" fmla="*/ 25 h 34"/>
                <a:gd name="T62" fmla="*/ 30 w 64"/>
                <a:gd name="T63" fmla="*/ 28 h 34"/>
                <a:gd name="T64" fmla="*/ 28 w 64"/>
                <a:gd name="T65" fmla="*/ 31 h 34"/>
                <a:gd name="T66" fmla="*/ 22 w 64"/>
                <a:gd name="T67" fmla="*/ 31 h 34"/>
                <a:gd name="T68" fmla="*/ 19 w 64"/>
                <a:gd name="T69" fmla="*/ 33 h 34"/>
                <a:gd name="T70" fmla="*/ 14 w 64"/>
                <a:gd name="T71" fmla="*/ 33 h 34"/>
                <a:gd name="T72" fmla="*/ 12 w 64"/>
                <a:gd name="T73" fmla="*/ 31 h 34"/>
                <a:gd name="T74" fmla="*/ 11 w 64"/>
                <a:gd name="T75" fmla="*/ 28 h 34"/>
                <a:gd name="T76" fmla="*/ 11 w 64"/>
                <a:gd name="T77" fmla="*/ 25 h 34"/>
                <a:gd name="T78" fmla="*/ 8 w 64"/>
                <a:gd name="T79" fmla="*/ 23 h 34"/>
                <a:gd name="T80" fmla="*/ 3 w 64"/>
                <a:gd name="T81" fmla="*/ 25 h 34"/>
                <a:gd name="T82" fmla="*/ 3 w 64"/>
                <a:gd name="T83" fmla="*/ 26 h 34"/>
                <a:gd name="T84" fmla="*/ 0 w 64"/>
                <a:gd name="T85" fmla="*/ 30 h 34"/>
                <a:gd name="T86" fmla="*/ 0 w 64"/>
                <a:gd name="T87" fmla="*/ 26 h 34"/>
                <a:gd name="T88" fmla="*/ 1 w 64"/>
                <a:gd name="T89" fmla="*/ 25 h 34"/>
                <a:gd name="T90" fmla="*/ 1 w 64"/>
                <a:gd name="T91" fmla="*/ 22 h 34"/>
                <a:gd name="T92" fmla="*/ 3 w 64"/>
                <a:gd name="T93" fmla="*/ 19 h 34"/>
                <a:gd name="T94" fmla="*/ 6 w 64"/>
                <a:gd name="T95" fmla="*/ 15 h 34"/>
                <a:gd name="T96" fmla="*/ 9 w 64"/>
                <a:gd name="T97" fmla="*/ 12 h 34"/>
                <a:gd name="T98" fmla="*/ 14 w 64"/>
                <a:gd name="T99" fmla="*/ 9 h 34"/>
                <a:gd name="T100" fmla="*/ 14 w 64"/>
                <a:gd name="T101" fmla="*/ 7 h 34"/>
                <a:gd name="T102" fmla="*/ 12 w 64"/>
                <a:gd name="T103" fmla="*/ 6 h 34"/>
                <a:gd name="T104" fmla="*/ 16 w 64"/>
                <a:gd name="T105" fmla="*/ 4 h 34"/>
                <a:gd name="T106" fmla="*/ 17 w 64"/>
                <a:gd name="T107" fmla="*/ 6 h 34"/>
                <a:gd name="T108" fmla="*/ 20 w 64"/>
                <a:gd name="T109" fmla="*/ 4 h 34"/>
                <a:gd name="T110" fmla="*/ 23 w 64"/>
                <a:gd name="T111" fmla="*/ 3 h 34"/>
                <a:gd name="T112" fmla="*/ 30 w 64"/>
                <a:gd name="T113" fmla="*/ 3 h 34"/>
                <a:gd name="T114" fmla="*/ 34 w 64"/>
                <a:gd name="T115" fmla="*/ 3 h 34"/>
                <a:gd name="T116" fmla="*/ 36 w 64"/>
                <a:gd name="T117" fmla="*/ 3 h 34"/>
                <a:gd name="T118" fmla="*/ 36 w 64"/>
                <a:gd name="T119" fmla="*/ 1 h 34"/>
                <a:gd name="T120" fmla="*/ 34 w 64"/>
                <a:gd name="T121" fmla="*/ 1 h 34"/>
                <a:gd name="T122" fmla="*/ 36 w 64"/>
                <a:gd name="T123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4" h="34">
                  <a:moveTo>
                    <a:pt x="36" y="0"/>
                  </a:moveTo>
                  <a:lnTo>
                    <a:pt x="38" y="0"/>
                  </a:lnTo>
                  <a:lnTo>
                    <a:pt x="39" y="1"/>
                  </a:lnTo>
                  <a:lnTo>
                    <a:pt x="39" y="1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1" y="1"/>
                  </a:lnTo>
                  <a:lnTo>
                    <a:pt x="44" y="1"/>
                  </a:lnTo>
                  <a:lnTo>
                    <a:pt x="46" y="1"/>
                  </a:lnTo>
                  <a:lnTo>
                    <a:pt x="47" y="3"/>
                  </a:lnTo>
                  <a:lnTo>
                    <a:pt x="49" y="4"/>
                  </a:lnTo>
                  <a:lnTo>
                    <a:pt x="50" y="4"/>
                  </a:lnTo>
                  <a:lnTo>
                    <a:pt x="52" y="4"/>
                  </a:lnTo>
                  <a:lnTo>
                    <a:pt x="52" y="6"/>
                  </a:lnTo>
                  <a:lnTo>
                    <a:pt x="50" y="9"/>
                  </a:lnTo>
                  <a:lnTo>
                    <a:pt x="50" y="11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3" y="12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5" y="14"/>
                  </a:lnTo>
                  <a:lnTo>
                    <a:pt x="57" y="15"/>
                  </a:lnTo>
                  <a:lnTo>
                    <a:pt x="60" y="15"/>
                  </a:lnTo>
                  <a:lnTo>
                    <a:pt x="60" y="15"/>
                  </a:lnTo>
                  <a:lnTo>
                    <a:pt x="63" y="14"/>
                  </a:lnTo>
                  <a:lnTo>
                    <a:pt x="63" y="14"/>
                  </a:lnTo>
                  <a:lnTo>
                    <a:pt x="64" y="15"/>
                  </a:lnTo>
                  <a:lnTo>
                    <a:pt x="64" y="15"/>
                  </a:lnTo>
                  <a:lnTo>
                    <a:pt x="63" y="19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64" y="20"/>
                  </a:lnTo>
                  <a:lnTo>
                    <a:pt x="63" y="22"/>
                  </a:lnTo>
                  <a:lnTo>
                    <a:pt x="63" y="22"/>
                  </a:lnTo>
                  <a:lnTo>
                    <a:pt x="61" y="22"/>
                  </a:lnTo>
                  <a:lnTo>
                    <a:pt x="60" y="20"/>
                  </a:lnTo>
                  <a:lnTo>
                    <a:pt x="60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58" y="28"/>
                  </a:lnTo>
                  <a:lnTo>
                    <a:pt x="58" y="26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5" y="25"/>
                  </a:lnTo>
                  <a:lnTo>
                    <a:pt x="55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0" y="26"/>
                  </a:lnTo>
                  <a:lnTo>
                    <a:pt x="50" y="25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9" y="23"/>
                  </a:lnTo>
                  <a:lnTo>
                    <a:pt x="47" y="22"/>
                  </a:lnTo>
                  <a:lnTo>
                    <a:pt x="47" y="23"/>
                  </a:lnTo>
                  <a:lnTo>
                    <a:pt x="47" y="25"/>
                  </a:lnTo>
                  <a:lnTo>
                    <a:pt x="47" y="26"/>
                  </a:lnTo>
                  <a:lnTo>
                    <a:pt x="46" y="28"/>
                  </a:lnTo>
                  <a:lnTo>
                    <a:pt x="44" y="30"/>
                  </a:lnTo>
                  <a:lnTo>
                    <a:pt x="44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3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1" y="34"/>
                  </a:lnTo>
                  <a:lnTo>
                    <a:pt x="41" y="33"/>
                  </a:lnTo>
                  <a:lnTo>
                    <a:pt x="39" y="31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38" y="30"/>
                  </a:lnTo>
                  <a:lnTo>
                    <a:pt x="36" y="28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4" y="23"/>
                  </a:lnTo>
                  <a:lnTo>
                    <a:pt x="33" y="25"/>
                  </a:lnTo>
                  <a:lnTo>
                    <a:pt x="31" y="25"/>
                  </a:lnTo>
                  <a:lnTo>
                    <a:pt x="30" y="26"/>
                  </a:lnTo>
                  <a:lnTo>
                    <a:pt x="30" y="26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8" y="31"/>
                  </a:lnTo>
                  <a:lnTo>
                    <a:pt x="28" y="31"/>
                  </a:lnTo>
                  <a:lnTo>
                    <a:pt x="27" y="33"/>
                  </a:lnTo>
                  <a:lnTo>
                    <a:pt x="25" y="33"/>
                  </a:lnTo>
                  <a:lnTo>
                    <a:pt x="22" y="31"/>
                  </a:lnTo>
                  <a:lnTo>
                    <a:pt x="22" y="31"/>
                  </a:lnTo>
                  <a:lnTo>
                    <a:pt x="20" y="33"/>
                  </a:lnTo>
                  <a:lnTo>
                    <a:pt x="19" y="33"/>
                  </a:lnTo>
                  <a:lnTo>
                    <a:pt x="16" y="34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14" y="31"/>
                  </a:lnTo>
                  <a:lnTo>
                    <a:pt x="12" y="31"/>
                  </a:lnTo>
                  <a:lnTo>
                    <a:pt x="12" y="30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6"/>
                  </a:lnTo>
                  <a:lnTo>
                    <a:pt x="11" y="26"/>
                  </a:lnTo>
                  <a:lnTo>
                    <a:pt x="11" y="25"/>
                  </a:lnTo>
                  <a:lnTo>
                    <a:pt x="11" y="23"/>
                  </a:lnTo>
                  <a:lnTo>
                    <a:pt x="11" y="23"/>
                  </a:lnTo>
                  <a:lnTo>
                    <a:pt x="8" y="23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3" y="28"/>
                  </a:lnTo>
                  <a:lnTo>
                    <a:pt x="1" y="28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1" y="26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3" y="19"/>
                  </a:lnTo>
                  <a:lnTo>
                    <a:pt x="6" y="17"/>
                  </a:lnTo>
                  <a:lnTo>
                    <a:pt x="6" y="17"/>
                  </a:lnTo>
                  <a:lnTo>
                    <a:pt x="6" y="15"/>
                  </a:lnTo>
                  <a:lnTo>
                    <a:pt x="6" y="14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2"/>
                  </a:lnTo>
                  <a:lnTo>
                    <a:pt x="11" y="11"/>
                  </a:lnTo>
                  <a:lnTo>
                    <a:pt x="14" y="9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7" y="4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9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2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7" y="3"/>
                  </a:lnTo>
                  <a:lnTo>
                    <a:pt x="30" y="3"/>
                  </a:lnTo>
                  <a:lnTo>
                    <a:pt x="31" y="3"/>
                  </a:lnTo>
                  <a:lnTo>
                    <a:pt x="33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4" y="3"/>
                  </a:lnTo>
                  <a:lnTo>
                    <a:pt x="36" y="3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1" name="Freeform 308">
              <a:extLst>
                <a:ext uri="{FF2B5EF4-FFF2-40B4-BE49-F238E27FC236}">
                  <a16:creationId xmlns:a16="http://schemas.microsoft.com/office/drawing/2014/main" id="{F38B13C7-95E0-46EE-B6E0-47D51DDECF1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78818" y="4312614"/>
              <a:ext cx="212466" cy="245602"/>
            </a:xfrm>
            <a:custGeom>
              <a:avLst/>
              <a:gdLst>
                <a:gd name="T0" fmla="*/ 98 w 109"/>
                <a:gd name="T1" fmla="*/ 3 h 126"/>
                <a:gd name="T2" fmla="*/ 102 w 109"/>
                <a:gd name="T3" fmla="*/ 3 h 126"/>
                <a:gd name="T4" fmla="*/ 109 w 109"/>
                <a:gd name="T5" fmla="*/ 6 h 126"/>
                <a:gd name="T6" fmla="*/ 99 w 109"/>
                <a:gd name="T7" fmla="*/ 28 h 126"/>
                <a:gd name="T8" fmla="*/ 98 w 109"/>
                <a:gd name="T9" fmla="*/ 50 h 126"/>
                <a:gd name="T10" fmla="*/ 87 w 109"/>
                <a:gd name="T11" fmla="*/ 69 h 126"/>
                <a:gd name="T12" fmla="*/ 77 w 109"/>
                <a:gd name="T13" fmla="*/ 80 h 126"/>
                <a:gd name="T14" fmla="*/ 72 w 109"/>
                <a:gd name="T15" fmla="*/ 97 h 126"/>
                <a:gd name="T16" fmla="*/ 65 w 109"/>
                <a:gd name="T17" fmla="*/ 112 h 126"/>
                <a:gd name="T18" fmla="*/ 55 w 109"/>
                <a:gd name="T19" fmla="*/ 121 h 126"/>
                <a:gd name="T20" fmla="*/ 47 w 109"/>
                <a:gd name="T21" fmla="*/ 123 h 126"/>
                <a:gd name="T22" fmla="*/ 47 w 109"/>
                <a:gd name="T23" fmla="*/ 118 h 126"/>
                <a:gd name="T24" fmla="*/ 44 w 109"/>
                <a:gd name="T25" fmla="*/ 116 h 126"/>
                <a:gd name="T26" fmla="*/ 39 w 109"/>
                <a:gd name="T27" fmla="*/ 118 h 126"/>
                <a:gd name="T28" fmla="*/ 36 w 109"/>
                <a:gd name="T29" fmla="*/ 121 h 126"/>
                <a:gd name="T30" fmla="*/ 31 w 109"/>
                <a:gd name="T31" fmla="*/ 121 h 126"/>
                <a:gd name="T32" fmla="*/ 28 w 109"/>
                <a:gd name="T33" fmla="*/ 119 h 126"/>
                <a:gd name="T34" fmla="*/ 22 w 109"/>
                <a:gd name="T35" fmla="*/ 118 h 126"/>
                <a:gd name="T36" fmla="*/ 17 w 109"/>
                <a:gd name="T37" fmla="*/ 121 h 126"/>
                <a:gd name="T38" fmla="*/ 13 w 109"/>
                <a:gd name="T39" fmla="*/ 124 h 126"/>
                <a:gd name="T40" fmla="*/ 6 w 109"/>
                <a:gd name="T41" fmla="*/ 116 h 126"/>
                <a:gd name="T42" fmla="*/ 1 w 109"/>
                <a:gd name="T43" fmla="*/ 105 h 126"/>
                <a:gd name="T44" fmla="*/ 9 w 109"/>
                <a:gd name="T45" fmla="*/ 107 h 126"/>
                <a:gd name="T46" fmla="*/ 11 w 109"/>
                <a:gd name="T47" fmla="*/ 102 h 126"/>
                <a:gd name="T48" fmla="*/ 6 w 109"/>
                <a:gd name="T49" fmla="*/ 99 h 126"/>
                <a:gd name="T50" fmla="*/ 6 w 109"/>
                <a:gd name="T51" fmla="*/ 94 h 126"/>
                <a:gd name="T52" fmla="*/ 6 w 109"/>
                <a:gd name="T53" fmla="*/ 88 h 126"/>
                <a:gd name="T54" fmla="*/ 13 w 109"/>
                <a:gd name="T55" fmla="*/ 88 h 126"/>
                <a:gd name="T56" fmla="*/ 19 w 109"/>
                <a:gd name="T57" fmla="*/ 83 h 126"/>
                <a:gd name="T58" fmla="*/ 22 w 109"/>
                <a:gd name="T59" fmla="*/ 80 h 126"/>
                <a:gd name="T60" fmla="*/ 28 w 109"/>
                <a:gd name="T61" fmla="*/ 88 h 126"/>
                <a:gd name="T62" fmla="*/ 38 w 109"/>
                <a:gd name="T63" fmla="*/ 85 h 126"/>
                <a:gd name="T64" fmla="*/ 41 w 109"/>
                <a:gd name="T65" fmla="*/ 89 h 126"/>
                <a:gd name="T66" fmla="*/ 44 w 109"/>
                <a:gd name="T67" fmla="*/ 85 h 126"/>
                <a:gd name="T68" fmla="*/ 47 w 109"/>
                <a:gd name="T69" fmla="*/ 80 h 126"/>
                <a:gd name="T70" fmla="*/ 47 w 109"/>
                <a:gd name="T71" fmla="*/ 71 h 126"/>
                <a:gd name="T72" fmla="*/ 47 w 109"/>
                <a:gd name="T73" fmla="*/ 61 h 126"/>
                <a:gd name="T74" fmla="*/ 39 w 109"/>
                <a:gd name="T75" fmla="*/ 56 h 126"/>
                <a:gd name="T76" fmla="*/ 41 w 109"/>
                <a:gd name="T77" fmla="*/ 49 h 126"/>
                <a:gd name="T78" fmla="*/ 46 w 109"/>
                <a:gd name="T79" fmla="*/ 44 h 126"/>
                <a:gd name="T80" fmla="*/ 47 w 109"/>
                <a:gd name="T81" fmla="*/ 39 h 126"/>
                <a:gd name="T82" fmla="*/ 39 w 109"/>
                <a:gd name="T83" fmla="*/ 33 h 126"/>
                <a:gd name="T84" fmla="*/ 30 w 109"/>
                <a:gd name="T85" fmla="*/ 34 h 126"/>
                <a:gd name="T86" fmla="*/ 30 w 109"/>
                <a:gd name="T87" fmla="*/ 28 h 126"/>
                <a:gd name="T88" fmla="*/ 41 w 109"/>
                <a:gd name="T89" fmla="*/ 22 h 126"/>
                <a:gd name="T90" fmla="*/ 52 w 109"/>
                <a:gd name="T91" fmla="*/ 23 h 126"/>
                <a:gd name="T92" fmla="*/ 57 w 109"/>
                <a:gd name="T93" fmla="*/ 25 h 126"/>
                <a:gd name="T94" fmla="*/ 61 w 109"/>
                <a:gd name="T95" fmla="*/ 25 h 126"/>
                <a:gd name="T96" fmla="*/ 71 w 109"/>
                <a:gd name="T97" fmla="*/ 30 h 126"/>
                <a:gd name="T98" fmla="*/ 71 w 109"/>
                <a:gd name="T99" fmla="*/ 23 h 126"/>
                <a:gd name="T100" fmla="*/ 74 w 109"/>
                <a:gd name="T101" fmla="*/ 17 h 126"/>
                <a:gd name="T102" fmla="*/ 77 w 109"/>
                <a:gd name="T103" fmla="*/ 8 h 126"/>
                <a:gd name="T104" fmla="*/ 80 w 109"/>
                <a:gd name="T105" fmla="*/ 3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9" h="126">
                  <a:moveTo>
                    <a:pt x="91" y="0"/>
                  </a:moveTo>
                  <a:lnTo>
                    <a:pt x="93" y="1"/>
                  </a:lnTo>
                  <a:lnTo>
                    <a:pt x="96" y="1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8" y="3"/>
                  </a:lnTo>
                  <a:lnTo>
                    <a:pt x="99" y="3"/>
                  </a:lnTo>
                  <a:lnTo>
                    <a:pt x="99" y="3"/>
                  </a:lnTo>
                  <a:lnTo>
                    <a:pt x="101" y="3"/>
                  </a:lnTo>
                  <a:lnTo>
                    <a:pt x="101" y="3"/>
                  </a:lnTo>
                  <a:lnTo>
                    <a:pt x="102" y="3"/>
                  </a:lnTo>
                  <a:lnTo>
                    <a:pt x="102" y="3"/>
                  </a:lnTo>
                  <a:lnTo>
                    <a:pt x="104" y="1"/>
                  </a:lnTo>
                  <a:lnTo>
                    <a:pt x="106" y="1"/>
                  </a:lnTo>
                  <a:lnTo>
                    <a:pt x="106" y="1"/>
                  </a:lnTo>
                  <a:lnTo>
                    <a:pt x="107" y="3"/>
                  </a:lnTo>
                  <a:lnTo>
                    <a:pt x="107" y="3"/>
                  </a:lnTo>
                  <a:lnTo>
                    <a:pt x="109" y="6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4" y="15"/>
                  </a:lnTo>
                  <a:lnTo>
                    <a:pt x="102" y="19"/>
                  </a:lnTo>
                  <a:lnTo>
                    <a:pt x="99" y="25"/>
                  </a:lnTo>
                  <a:lnTo>
                    <a:pt x="99" y="28"/>
                  </a:lnTo>
                  <a:lnTo>
                    <a:pt x="99" y="31"/>
                  </a:lnTo>
                  <a:lnTo>
                    <a:pt x="99" y="33"/>
                  </a:lnTo>
                  <a:lnTo>
                    <a:pt x="98" y="37"/>
                  </a:lnTo>
                  <a:lnTo>
                    <a:pt x="98" y="41"/>
                  </a:lnTo>
                  <a:lnTo>
                    <a:pt x="98" y="45"/>
                  </a:lnTo>
                  <a:lnTo>
                    <a:pt x="98" y="50"/>
                  </a:lnTo>
                  <a:lnTo>
                    <a:pt x="96" y="55"/>
                  </a:lnTo>
                  <a:lnTo>
                    <a:pt x="95" y="58"/>
                  </a:lnTo>
                  <a:lnTo>
                    <a:pt x="96" y="61"/>
                  </a:lnTo>
                  <a:lnTo>
                    <a:pt x="93" y="64"/>
                  </a:lnTo>
                  <a:lnTo>
                    <a:pt x="88" y="67"/>
                  </a:lnTo>
                  <a:lnTo>
                    <a:pt x="87" y="69"/>
                  </a:lnTo>
                  <a:lnTo>
                    <a:pt x="83" y="69"/>
                  </a:lnTo>
                  <a:lnTo>
                    <a:pt x="83" y="71"/>
                  </a:lnTo>
                  <a:lnTo>
                    <a:pt x="82" y="72"/>
                  </a:lnTo>
                  <a:lnTo>
                    <a:pt x="82" y="74"/>
                  </a:lnTo>
                  <a:lnTo>
                    <a:pt x="79" y="78"/>
                  </a:lnTo>
                  <a:lnTo>
                    <a:pt x="77" y="80"/>
                  </a:lnTo>
                  <a:lnTo>
                    <a:pt x="76" y="82"/>
                  </a:lnTo>
                  <a:lnTo>
                    <a:pt x="74" y="83"/>
                  </a:lnTo>
                  <a:lnTo>
                    <a:pt x="72" y="85"/>
                  </a:lnTo>
                  <a:lnTo>
                    <a:pt x="72" y="86"/>
                  </a:lnTo>
                  <a:lnTo>
                    <a:pt x="72" y="89"/>
                  </a:lnTo>
                  <a:lnTo>
                    <a:pt x="72" y="97"/>
                  </a:lnTo>
                  <a:lnTo>
                    <a:pt x="72" y="99"/>
                  </a:lnTo>
                  <a:lnTo>
                    <a:pt x="72" y="104"/>
                  </a:lnTo>
                  <a:lnTo>
                    <a:pt x="69" y="107"/>
                  </a:lnTo>
                  <a:lnTo>
                    <a:pt x="68" y="110"/>
                  </a:lnTo>
                  <a:lnTo>
                    <a:pt x="66" y="110"/>
                  </a:lnTo>
                  <a:lnTo>
                    <a:pt x="65" y="112"/>
                  </a:lnTo>
                  <a:lnTo>
                    <a:pt x="63" y="112"/>
                  </a:lnTo>
                  <a:lnTo>
                    <a:pt x="63" y="113"/>
                  </a:lnTo>
                  <a:lnTo>
                    <a:pt x="61" y="115"/>
                  </a:lnTo>
                  <a:lnTo>
                    <a:pt x="60" y="115"/>
                  </a:lnTo>
                  <a:lnTo>
                    <a:pt x="57" y="118"/>
                  </a:lnTo>
                  <a:lnTo>
                    <a:pt x="55" y="121"/>
                  </a:lnTo>
                  <a:lnTo>
                    <a:pt x="52" y="123"/>
                  </a:lnTo>
                  <a:lnTo>
                    <a:pt x="52" y="124"/>
                  </a:lnTo>
                  <a:lnTo>
                    <a:pt x="50" y="124"/>
                  </a:lnTo>
                  <a:lnTo>
                    <a:pt x="49" y="123"/>
                  </a:lnTo>
                  <a:lnTo>
                    <a:pt x="49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47" y="121"/>
                  </a:lnTo>
                  <a:lnTo>
                    <a:pt x="46" y="119"/>
                  </a:lnTo>
                  <a:lnTo>
                    <a:pt x="47" y="118"/>
                  </a:lnTo>
                  <a:lnTo>
                    <a:pt x="47" y="118"/>
                  </a:lnTo>
                  <a:lnTo>
                    <a:pt x="47" y="116"/>
                  </a:lnTo>
                  <a:lnTo>
                    <a:pt x="47" y="116"/>
                  </a:lnTo>
                  <a:lnTo>
                    <a:pt x="46" y="115"/>
                  </a:lnTo>
                  <a:lnTo>
                    <a:pt x="46" y="115"/>
                  </a:lnTo>
                  <a:lnTo>
                    <a:pt x="44" y="116"/>
                  </a:lnTo>
                  <a:lnTo>
                    <a:pt x="42" y="116"/>
                  </a:lnTo>
                  <a:lnTo>
                    <a:pt x="42" y="116"/>
                  </a:lnTo>
                  <a:lnTo>
                    <a:pt x="41" y="118"/>
                  </a:lnTo>
                  <a:lnTo>
                    <a:pt x="41" y="118"/>
                  </a:lnTo>
                  <a:lnTo>
                    <a:pt x="39" y="118"/>
                  </a:lnTo>
                  <a:lnTo>
                    <a:pt x="39" y="118"/>
                  </a:lnTo>
                  <a:lnTo>
                    <a:pt x="38" y="116"/>
                  </a:lnTo>
                  <a:lnTo>
                    <a:pt x="38" y="118"/>
                  </a:lnTo>
                  <a:lnTo>
                    <a:pt x="38" y="118"/>
                  </a:lnTo>
                  <a:lnTo>
                    <a:pt x="36" y="118"/>
                  </a:lnTo>
                  <a:lnTo>
                    <a:pt x="36" y="119"/>
                  </a:lnTo>
                  <a:lnTo>
                    <a:pt x="36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1" y="123"/>
                  </a:lnTo>
                  <a:lnTo>
                    <a:pt x="31" y="121"/>
                  </a:lnTo>
                  <a:lnTo>
                    <a:pt x="30" y="121"/>
                  </a:lnTo>
                  <a:lnTo>
                    <a:pt x="30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8" y="119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25" y="118"/>
                  </a:lnTo>
                  <a:lnTo>
                    <a:pt x="25" y="116"/>
                  </a:lnTo>
                  <a:lnTo>
                    <a:pt x="24" y="116"/>
                  </a:lnTo>
                  <a:lnTo>
                    <a:pt x="22" y="118"/>
                  </a:lnTo>
                  <a:lnTo>
                    <a:pt x="22" y="118"/>
                  </a:lnTo>
                  <a:lnTo>
                    <a:pt x="19" y="119"/>
                  </a:lnTo>
                  <a:lnTo>
                    <a:pt x="17" y="119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7" y="121"/>
                  </a:lnTo>
                  <a:lnTo>
                    <a:pt x="16" y="123"/>
                  </a:lnTo>
                  <a:lnTo>
                    <a:pt x="14" y="123"/>
                  </a:lnTo>
                  <a:lnTo>
                    <a:pt x="14" y="124"/>
                  </a:lnTo>
                  <a:lnTo>
                    <a:pt x="13" y="126"/>
                  </a:lnTo>
                  <a:lnTo>
                    <a:pt x="13" y="124"/>
                  </a:lnTo>
                  <a:lnTo>
                    <a:pt x="13" y="124"/>
                  </a:lnTo>
                  <a:lnTo>
                    <a:pt x="11" y="123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21"/>
                  </a:lnTo>
                  <a:lnTo>
                    <a:pt x="9" y="119"/>
                  </a:lnTo>
                  <a:lnTo>
                    <a:pt x="6" y="116"/>
                  </a:lnTo>
                  <a:lnTo>
                    <a:pt x="3" y="113"/>
                  </a:lnTo>
                  <a:lnTo>
                    <a:pt x="3" y="113"/>
                  </a:lnTo>
                  <a:lnTo>
                    <a:pt x="0" y="110"/>
                  </a:lnTo>
                  <a:lnTo>
                    <a:pt x="0" y="107"/>
                  </a:lnTo>
                  <a:lnTo>
                    <a:pt x="1" y="107"/>
                  </a:lnTo>
                  <a:lnTo>
                    <a:pt x="1" y="105"/>
                  </a:lnTo>
                  <a:lnTo>
                    <a:pt x="5" y="104"/>
                  </a:lnTo>
                  <a:lnTo>
                    <a:pt x="6" y="104"/>
                  </a:lnTo>
                  <a:lnTo>
                    <a:pt x="6" y="107"/>
                  </a:lnTo>
                  <a:lnTo>
                    <a:pt x="8" y="107"/>
                  </a:lnTo>
                  <a:lnTo>
                    <a:pt x="9" y="107"/>
                  </a:lnTo>
                  <a:lnTo>
                    <a:pt x="9" y="107"/>
                  </a:lnTo>
                  <a:lnTo>
                    <a:pt x="11" y="105"/>
                  </a:lnTo>
                  <a:lnTo>
                    <a:pt x="11" y="105"/>
                  </a:lnTo>
                  <a:lnTo>
                    <a:pt x="9" y="105"/>
                  </a:lnTo>
                  <a:lnTo>
                    <a:pt x="9" y="104"/>
                  </a:lnTo>
                  <a:lnTo>
                    <a:pt x="11" y="104"/>
                  </a:lnTo>
                  <a:lnTo>
                    <a:pt x="11" y="102"/>
                  </a:lnTo>
                  <a:lnTo>
                    <a:pt x="11" y="102"/>
                  </a:lnTo>
                  <a:lnTo>
                    <a:pt x="11" y="101"/>
                  </a:lnTo>
                  <a:lnTo>
                    <a:pt x="11" y="101"/>
                  </a:lnTo>
                  <a:lnTo>
                    <a:pt x="9" y="99"/>
                  </a:lnTo>
                  <a:lnTo>
                    <a:pt x="8" y="99"/>
                  </a:lnTo>
                  <a:lnTo>
                    <a:pt x="6" y="99"/>
                  </a:lnTo>
                  <a:lnTo>
                    <a:pt x="8" y="97"/>
                  </a:lnTo>
                  <a:lnTo>
                    <a:pt x="9" y="96"/>
                  </a:lnTo>
                  <a:lnTo>
                    <a:pt x="9" y="96"/>
                  </a:lnTo>
                  <a:lnTo>
                    <a:pt x="8" y="96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4"/>
                  </a:lnTo>
                  <a:lnTo>
                    <a:pt x="6" y="93"/>
                  </a:lnTo>
                  <a:lnTo>
                    <a:pt x="6" y="91"/>
                  </a:lnTo>
                  <a:lnTo>
                    <a:pt x="6" y="91"/>
                  </a:lnTo>
                  <a:lnTo>
                    <a:pt x="6" y="88"/>
                  </a:lnTo>
                  <a:lnTo>
                    <a:pt x="6" y="88"/>
                  </a:lnTo>
                  <a:lnTo>
                    <a:pt x="6" y="86"/>
                  </a:lnTo>
                  <a:lnTo>
                    <a:pt x="6" y="88"/>
                  </a:lnTo>
                  <a:lnTo>
                    <a:pt x="8" y="88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9" y="86"/>
                  </a:lnTo>
                  <a:lnTo>
                    <a:pt x="19" y="86"/>
                  </a:lnTo>
                  <a:lnTo>
                    <a:pt x="19" y="85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3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19" y="80"/>
                  </a:lnTo>
                  <a:lnTo>
                    <a:pt x="20" y="8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24" y="82"/>
                  </a:lnTo>
                  <a:lnTo>
                    <a:pt x="25" y="83"/>
                  </a:lnTo>
                  <a:lnTo>
                    <a:pt x="25" y="85"/>
                  </a:lnTo>
                  <a:lnTo>
                    <a:pt x="27" y="86"/>
                  </a:lnTo>
                  <a:lnTo>
                    <a:pt x="28" y="88"/>
                  </a:lnTo>
                  <a:lnTo>
                    <a:pt x="31" y="88"/>
                  </a:lnTo>
                  <a:lnTo>
                    <a:pt x="33" y="88"/>
                  </a:lnTo>
                  <a:lnTo>
                    <a:pt x="36" y="86"/>
                  </a:lnTo>
                  <a:lnTo>
                    <a:pt x="36" y="85"/>
                  </a:lnTo>
                  <a:lnTo>
                    <a:pt x="38" y="85"/>
                  </a:lnTo>
                  <a:lnTo>
                    <a:pt x="38" y="85"/>
                  </a:lnTo>
                  <a:lnTo>
                    <a:pt x="39" y="86"/>
                  </a:lnTo>
                  <a:lnTo>
                    <a:pt x="39" y="86"/>
                  </a:lnTo>
                  <a:lnTo>
                    <a:pt x="39" y="88"/>
                  </a:lnTo>
                  <a:lnTo>
                    <a:pt x="39" y="88"/>
                  </a:lnTo>
                  <a:lnTo>
                    <a:pt x="39" y="89"/>
                  </a:lnTo>
                  <a:lnTo>
                    <a:pt x="41" y="89"/>
                  </a:lnTo>
                  <a:lnTo>
                    <a:pt x="42" y="89"/>
                  </a:lnTo>
                  <a:lnTo>
                    <a:pt x="42" y="88"/>
                  </a:lnTo>
                  <a:lnTo>
                    <a:pt x="44" y="88"/>
                  </a:lnTo>
                  <a:lnTo>
                    <a:pt x="44" y="86"/>
                  </a:lnTo>
                  <a:lnTo>
                    <a:pt x="44" y="86"/>
                  </a:lnTo>
                  <a:lnTo>
                    <a:pt x="44" y="85"/>
                  </a:lnTo>
                  <a:lnTo>
                    <a:pt x="44" y="85"/>
                  </a:lnTo>
                  <a:lnTo>
                    <a:pt x="44" y="83"/>
                  </a:lnTo>
                  <a:lnTo>
                    <a:pt x="44" y="82"/>
                  </a:lnTo>
                  <a:lnTo>
                    <a:pt x="46" y="82"/>
                  </a:lnTo>
                  <a:lnTo>
                    <a:pt x="46" y="82"/>
                  </a:lnTo>
                  <a:lnTo>
                    <a:pt x="47" y="80"/>
                  </a:lnTo>
                  <a:lnTo>
                    <a:pt x="47" y="78"/>
                  </a:lnTo>
                  <a:lnTo>
                    <a:pt x="47" y="77"/>
                  </a:lnTo>
                  <a:lnTo>
                    <a:pt x="47" y="77"/>
                  </a:lnTo>
                  <a:lnTo>
                    <a:pt x="47" y="75"/>
                  </a:lnTo>
                  <a:lnTo>
                    <a:pt x="47" y="74"/>
                  </a:lnTo>
                  <a:lnTo>
                    <a:pt x="47" y="71"/>
                  </a:lnTo>
                  <a:lnTo>
                    <a:pt x="47" y="69"/>
                  </a:lnTo>
                  <a:lnTo>
                    <a:pt x="47" y="67"/>
                  </a:lnTo>
                  <a:lnTo>
                    <a:pt x="47" y="64"/>
                  </a:lnTo>
                  <a:lnTo>
                    <a:pt x="49" y="63"/>
                  </a:lnTo>
                  <a:lnTo>
                    <a:pt x="47" y="61"/>
                  </a:lnTo>
                  <a:lnTo>
                    <a:pt x="47" y="61"/>
                  </a:lnTo>
                  <a:lnTo>
                    <a:pt x="46" y="60"/>
                  </a:lnTo>
                  <a:lnTo>
                    <a:pt x="44" y="60"/>
                  </a:lnTo>
                  <a:lnTo>
                    <a:pt x="44" y="58"/>
                  </a:lnTo>
                  <a:lnTo>
                    <a:pt x="42" y="58"/>
                  </a:lnTo>
                  <a:lnTo>
                    <a:pt x="42" y="58"/>
                  </a:lnTo>
                  <a:lnTo>
                    <a:pt x="39" y="56"/>
                  </a:lnTo>
                  <a:lnTo>
                    <a:pt x="39" y="56"/>
                  </a:lnTo>
                  <a:lnTo>
                    <a:pt x="39" y="55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39" y="49"/>
                  </a:lnTo>
                  <a:lnTo>
                    <a:pt x="41" y="49"/>
                  </a:lnTo>
                  <a:lnTo>
                    <a:pt x="41" y="47"/>
                  </a:lnTo>
                  <a:lnTo>
                    <a:pt x="42" y="45"/>
                  </a:lnTo>
                  <a:lnTo>
                    <a:pt x="42" y="45"/>
                  </a:lnTo>
                  <a:lnTo>
                    <a:pt x="44" y="45"/>
                  </a:lnTo>
                  <a:lnTo>
                    <a:pt x="46" y="45"/>
                  </a:lnTo>
                  <a:lnTo>
                    <a:pt x="46" y="44"/>
                  </a:lnTo>
                  <a:lnTo>
                    <a:pt x="46" y="44"/>
                  </a:lnTo>
                  <a:lnTo>
                    <a:pt x="47" y="42"/>
                  </a:lnTo>
                  <a:lnTo>
                    <a:pt x="47" y="42"/>
                  </a:lnTo>
                  <a:lnTo>
                    <a:pt x="47" y="41"/>
                  </a:lnTo>
                  <a:lnTo>
                    <a:pt x="47" y="41"/>
                  </a:lnTo>
                  <a:lnTo>
                    <a:pt x="47" y="39"/>
                  </a:lnTo>
                  <a:lnTo>
                    <a:pt x="46" y="37"/>
                  </a:lnTo>
                  <a:lnTo>
                    <a:pt x="46" y="37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42" y="33"/>
                  </a:lnTo>
                  <a:lnTo>
                    <a:pt x="39" y="33"/>
                  </a:lnTo>
                  <a:lnTo>
                    <a:pt x="38" y="33"/>
                  </a:lnTo>
                  <a:lnTo>
                    <a:pt x="35" y="34"/>
                  </a:lnTo>
                  <a:lnTo>
                    <a:pt x="31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0" y="33"/>
                  </a:lnTo>
                  <a:lnTo>
                    <a:pt x="30" y="31"/>
                  </a:lnTo>
                  <a:lnTo>
                    <a:pt x="28" y="30"/>
                  </a:lnTo>
                  <a:lnTo>
                    <a:pt x="30" y="28"/>
                  </a:lnTo>
                  <a:lnTo>
                    <a:pt x="30" y="26"/>
                  </a:lnTo>
                  <a:lnTo>
                    <a:pt x="31" y="23"/>
                  </a:lnTo>
                  <a:lnTo>
                    <a:pt x="31" y="22"/>
                  </a:lnTo>
                  <a:lnTo>
                    <a:pt x="35" y="22"/>
                  </a:lnTo>
                  <a:lnTo>
                    <a:pt x="38" y="22"/>
                  </a:lnTo>
                  <a:lnTo>
                    <a:pt x="41" y="22"/>
                  </a:lnTo>
                  <a:lnTo>
                    <a:pt x="46" y="22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50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4" y="23"/>
                  </a:lnTo>
                  <a:lnTo>
                    <a:pt x="54" y="23"/>
                  </a:lnTo>
                  <a:lnTo>
                    <a:pt x="54" y="25"/>
                  </a:lnTo>
                  <a:lnTo>
                    <a:pt x="55" y="25"/>
                  </a:lnTo>
                  <a:lnTo>
                    <a:pt x="57" y="25"/>
                  </a:lnTo>
                  <a:lnTo>
                    <a:pt x="57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60" y="25"/>
                  </a:lnTo>
                  <a:lnTo>
                    <a:pt x="60" y="25"/>
                  </a:lnTo>
                  <a:lnTo>
                    <a:pt x="61" y="25"/>
                  </a:lnTo>
                  <a:lnTo>
                    <a:pt x="65" y="25"/>
                  </a:lnTo>
                  <a:lnTo>
                    <a:pt x="66" y="26"/>
                  </a:lnTo>
                  <a:lnTo>
                    <a:pt x="68" y="28"/>
                  </a:lnTo>
                  <a:lnTo>
                    <a:pt x="69" y="28"/>
                  </a:lnTo>
                  <a:lnTo>
                    <a:pt x="71" y="30"/>
                  </a:lnTo>
                  <a:lnTo>
                    <a:pt x="71" y="30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1" y="26"/>
                  </a:lnTo>
                  <a:lnTo>
                    <a:pt x="71" y="25"/>
                  </a:lnTo>
                  <a:lnTo>
                    <a:pt x="71" y="23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2" y="20"/>
                  </a:lnTo>
                  <a:lnTo>
                    <a:pt x="72" y="20"/>
                  </a:lnTo>
                  <a:lnTo>
                    <a:pt x="74" y="19"/>
                  </a:lnTo>
                  <a:lnTo>
                    <a:pt x="74" y="17"/>
                  </a:lnTo>
                  <a:lnTo>
                    <a:pt x="76" y="14"/>
                  </a:lnTo>
                  <a:lnTo>
                    <a:pt x="77" y="12"/>
                  </a:lnTo>
                  <a:lnTo>
                    <a:pt x="77" y="12"/>
                  </a:lnTo>
                  <a:lnTo>
                    <a:pt x="77" y="11"/>
                  </a:lnTo>
                  <a:lnTo>
                    <a:pt x="77" y="9"/>
                  </a:lnTo>
                  <a:lnTo>
                    <a:pt x="77" y="8"/>
                  </a:lnTo>
                  <a:lnTo>
                    <a:pt x="77" y="8"/>
                  </a:lnTo>
                  <a:lnTo>
                    <a:pt x="77" y="4"/>
                  </a:lnTo>
                  <a:lnTo>
                    <a:pt x="79" y="4"/>
                  </a:lnTo>
                  <a:lnTo>
                    <a:pt x="79" y="3"/>
                  </a:lnTo>
                  <a:lnTo>
                    <a:pt x="80" y="3"/>
                  </a:lnTo>
                  <a:lnTo>
                    <a:pt x="80" y="3"/>
                  </a:lnTo>
                  <a:lnTo>
                    <a:pt x="85" y="3"/>
                  </a:lnTo>
                  <a:lnTo>
                    <a:pt x="88" y="1"/>
                  </a:lnTo>
                  <a:lnTo>
                    <a:pt x="88" y="1"/>
                  </a:lnTo>
                  <a:lnTo>
                    <a:pt x="91" y="0"/>
                  </a:lnTo>
                  <a:lnTo>
                    <a:pt x="9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2" name="Freeform 309">
              <a:extLst>
                <a:ext uri="{FF2B5EF4-FFF2-40B4-BE49-F238E27FC236}">
                  <a16:creationId xmlns:a16="http://schemas.microsoft.com/office/drawing/2014/main" id="{76B51E83-979D-496E-B676-964BD45C40A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70432" y="4109895"/>
              <a:ext cx="366454" cy="241703"/>
            </a:xfrm>
            <a:custGeom>
              <a:avLst/>
              <a:gdLst>
                <a:gd name="T0" fmla="*/ 123 w 188"/>
                <a:gd name="T1" fmla="*/ 1 h 124"/>
                <a:gd name="T2" fmla="*/ 134 w 188"/>
                <a:gd name="T3" fmla="*/ 15 h 124"/>
                <a:gd name="T4" fmla="*/ 131 w 188"/>
                <a:gd name="T5" fmla="*/ 26 h 124"/>
                <a:gd name="T6" fmla="*/ 134 w 188"/>
                <a:gd name="T7" fmla="*/ 31 h 124"/>
                <a:gd name="T8" fmla="*/ 141 w 188"/>
                <a:gd name="T9" fmla="*/ 36 h 124"/>
                <a:gd name="T10" fmla="*/ 152 w 188"/>
                <a:gd name="T11" fmla="*/ 41 h 124"/>
                <a:gd name="T12" fmla="*/ 156 w 188"/>
                <a:gd name="T13" fmla="*/ 49 h 124"/>
                <a:gd name="T14" fmla="*/ 169 w 188"/>
                <a:gd name="T15" fmla="*/ 58 h 124"/>
                <a:gd name="T16" fmla="*/ 172 w 188"/>
                <a:gd name="T17" fmla="*/ 66 h 124"/>
                <a:gd name="T18" fmla="*/ 178 w 188"/>
                <a:gd name="T19" fmla="*/ 72 h 124"/>
                <a:gd name="T20" fmla="*/ 185 w 188"/>
                <a:gd name="T21" fmla="*/ 77 h 124"/>
                <a:gd name="T22" fmla="*/ 183 w 188"/>
                <a:gd name="T23" fmla="*/ 83 h 124"/>
                <a:gd name="T24" fmla="*/ 171 w 188"/>
                <a:gd name="T25" fmla="*/ 83 h 124"/>
                <a:gd name="T26" fmla="*/ 156 w 188"/>
                <a:gd name="T27" fmla="*/ 85 h 124"/>
                <a:gd name="T28" fmla="*/ 142 w 188"/>
                <a:gd name="T29" fmla="*/ 86 h 124"/>
                <a:gd name="T30" fmla="*/ 130 w 188"/>
                <a:gd name="T31" fmla="*/ 91 h 124"/>
                <a:gd name="T32" fmla="*/ 120 w 188"/>
                <a:gd name="T33" fmla="*/ 91 h 124"/>
                <a:gd name="T34" fmla="*/ 109 w 188"/>
                <a:gd name="T35" fmla="*/ 96 h 124"/>
                <a:gd name="T36" fmla="*/ 96 w 188"/>
                <a:gd name="T37" fmla="*/ 96 h 124"/>
                <a:gd name="T38" fmla="*/ 87 w 188"/>
                <a:gd name="T39" fmla="*/ 90 h 124"/>
                <a:gd name="T40" fmla="*/ 74 w 188"/>
                <a:gd name="T41" fmla="*/ 83 h 124"/>
                <a:gd name="T42" fmla="*/ 60 w 188"/>
                <a:gd name="T43" fmla="*/ 96 h 124"/>
                <a:gd name="T44" fmla="*/ 59 w 188"/>
                <a:gd name="T45" fmla="*/ 105 h 124"/>
                <a:gd name="T46" fmla="*/ 54 w 188"/>
                <a:gd name="T47" fmla="*/ 107 h 124"/>
                <a:gd name="T48" fmla="*/ 49 w 188"/>
                <a:gd name="T49" fmla="*/ 105 h 124"/>
                <a:gd name="T50" fmla="*/ 38 w 188"/>
                <a:gd name="T51" fmla="*/ 107 h 124"/>
                <a:gd name="T52" fmla="*/ 30 w 188"/>
                <a:gd name="T53" fmla="*/ 112 h 124"/>
                <a:gd name="T54" fmla="*/ 29 w 188"/>
                <a:gd name="T55" fmla="*/ 118 h 124"/>
                <a:gd name="T56" fmla="*/ 24 w 188"/>
                <a:gd name="T57" fmla="*/ 119 h 124"/>
                <a:gd name="T58" fmla="*/ 24 w 188"/>
                <a:gd name="T59" fmla="*/ 116 h 124"/>
                <a:gd name="T60" fmla="*/ 19 w 188"/>
                <a:gd name="T61" fmla="*/ 113 h 124"/>
                <a:gd name="T62" fmla="*/ 10 w 188"/>
                <a:gd name="T63" fmla="*/ 102 h 124"/>
                <a:gd name="T64" fmla="*/ 11 w 188"/>
                <a:gd name="T65" fmla="*/ 99 h 124"/>
                <a:gd name="T66" fmla="*/ 5 w 188"/>
                <a:gd name="T67" fmla="*/ 91 h 124"/>
                <a:gd name="T68" fmla="*/ 2 w 188"/>
                <a:gd name="T69" fmla="*/ 82 h 124"/>
                <a:gd name="T70" fmla="*/ 3 w 188"/>
                <a:gd name="T71" fmla="*/ 72 h 124"/>
                <a:gd name="T72" fmla="*/ 0 w 188"/>
                <a:gd name="T73" fmla="*/ 71 h 124"/>
                <a:gd name="T74" fmla="*/ 5 w 188"/>
                <a:gd name="T75" fmla="*/ 66 h 124"/>
                <a:gd name="T76" fmla="*/ 11 w 188"/>
                <a:gd name="T77" fmla="*/ 56 h 124"/>
                <a:gd name="T78" fmla="*/ 18 w 188"/>
                <a:gd name="T79" fmla="*/ 49 h 124"/>
                <a:gd name="T80" fmla="*/ 29 w 188"/>
                <a:gd name="T81" fmla="*/ 47 h 124"/>
                <a:gd name="T82" fmla="*/ 32 w 188"/>
                <a:gd name="T83" fmla="*/ 45 h 124"/>
                <a:gd name="T84" fmla="*/ 40 w 188"/>
                <a:gd name="T85" fmla="*/ 47 h 124"/>
                <a:gd name="T86" fmla="*/ 49 w 188"/>
                <a:gd name="T87" fmla="*/ 42 h 124"/>
                <a:gd name="T88" fmla="*/ 62 w 188"/>
                <a:gd name="T89" fmla="*/ 41 h 124"/>
                <a:gd name="T90" fmla="*/ 66 w 188"/>
                <a:gd name="T91" fmla="*/ 34 h 124"/>
                <a:gd name="T92" fmla="*/ 65 w 188"/>
                <a:gd name="T93" fmla="*/ 30 h 124"/>
                <a:gd name="T94" fmla="*/ 76 w 188"/>
                <a:gd name="T95" fmla="*/ 28 h 124"/>
                <a:gd name="T96" fmla="*/ 89 w 188"/>
                <a:gd name="T97" fmla="*/ 23 h 124"/>
                <a:gd name="T98" fmla="*/ 95 w 188"/>
                <a:gd name="T99" fmla="*/ 19 h 124"/>
                <a:gd name="T100" fmla="*/ 103 w 188"/>
                <a:gd name="T101" fmla="*/ 11 h 124"/>
                <a:gd name="T102" fmla="*/ 106 w 188"/>
                <a:gd name="T103" fmla="*/ 6 h 124"/>
                <a:gd name="T104" fmla="*/ 111 w 188"/>
                <a:gd name="T105" fmla="*/ 1 h 124"/>
                <a:gd name="T106" fmla="*/ 117 w 188"/>
                <a:gd name="T107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8" h="124">
                  <a:moveTo>
                    <a:pt x="117" y="0"/>
                  </a:moveTo>
                  <a:lnTo>
                    <a:pt x="118" y="0"/>
                  </a:lnTo>
                  <a:lnTo>
                    <a:pt x="120" y="0"/>
                  </a:lnTo>
                  <a:lnTo>
                    <a:pt x="122" y="0"/>
                  </a:lnTo>
                  <a:lnTo>
                    <a:pt x="122" y="0"/>
                  </a:lnTo>
                  <a:lnTo>
                    <a:pt x="123" y="1"/>
                  </a:lnTo>
                  <a:lnTo>
                    <a:pt x="123" y="3"/>
                  </a:lnTo>
                  <a:lnTo>
                    <a:pt x="128" y="6"/>
                  </a:lnTo>
                  <a:lnTo>
                    <a:pt x="130" y="8"/>
                  </a:lnTo>
                  <a:lnTo>
                    <a:pt x="131" y="11"/>
                  </a:lnTo>
                  <a:lnTo>
                    <a:pt x="133" y="12"/>
                  </a:lnTo>
                  <a:lnTo>
                    <a:pt x="134" y="15"/>
                  </a:lnTo>
                  <a:lnTo>
                    <a:pt x="134" y="17"/>
                  </a:lnTo>
                  <a:lnTo>
                    <a:pt x="134" y="19"/>
                  </a:lnTo>
                  <a:lnTo>
                    <a:pt x="133" y="23"/>
                  </a:lnTo>
                  <a:lnTo>
                    <a:pt x="133" y="23"/>
                  </a:lnTo>
                  <a:lnTo>
                    <a:pt x="131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31" y="28"/>
                  </a:lnTo>
                  <a:lnTo>
                    <a:pt x="133" y="28"/>
                  </a:lnTo>
                  <a:lnTo>
                    <a:pt x="133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7" y="33"/>
                  </a:lnTo>
                  <a:lnTo>
                    <a:pt x="139" y="33"/>
                  </a:lnTo>
                  <a:lnTo>
                    <a:pt x="141" y="33"/>
                  </a:lnTo>
                  <a:lnTo>
                    <a:pt x="142" y="33"/>
                  </a:lnTo>
                  <a:lnTo>
                    <a:pt x="142" y="33"/>
                  </a:lnTo>
                  <a:lnTo>
                    <a:pt x="141" y="36"/>
                  </a:lnTo>
                  <a:lnTo>
                    <a:pt x="142" y="38"/>
                  </a:lnTo>
                  <a:lnTo>
                    <a:pt x="142" y="38"/>
                  </a:lnTo>
                  <a:lnTo>
                    <a:pt x="144" y="39"/>
                  </a:lnTo>
                  <a:lnTo>
                    <a:pt x="145" y="39"/>
                  </a:lnTo>
                  <a:lnTo>
                    <a:pt x="150" y="39"/>
                  </a:lnTo>
                  <a:lnTo>
                    <a:pt x="152" y="41"/>
                  </a:lnTo>
                  <a:lnTo>
                    <a:pt x="153" y="42"/>
                  </a:lnTo>
                  <a:lnTo>
                    <a:pt x="156" y="45"/>
                  </a:lnTo>
                  <a:lnTo>
                    <a:pt x="156" y="47"/>
                  </a:lnTo>
                  <a:lnTo>
                    <a:pt x="156" y="47"/>
                  </a:lnTo>
                  <a:lnTo>
                    <a:pt x="156" y="49"/>
                  </a:lnTo>
                  <a:lnTo>
                    <a:pt x="156" y="49"/>
                  </a:lnTo>
                  <a:lnTo>
                    <a:pt x="158" y="50"/>
                  </a:lnTo>
                  <a:lnTo>
                    <a:pt x="158" y="52"/>
                  </a:lnTo>
                  <a:lnTo>
                    <a:pt x="161" y="53"/>
                  </a:lnTo>
                  <a:lnTo>
                    <a:pt x="166" y="56"/>
                  </a:lnTo>
                  <a:lnTo>
                    <a:pt x="167" y="58"/>
                  </a:lnTo>
                  <a:lnTo>
                    <a:pt x="169" y="58"/>
                  </a:lnTo>
                  <a:lnTo>
                    <a:pt x="171" y="60"/>
                  </a:lnTo>
                  <a:lnTo>
                    <a:pt x="172" y="61"/>
                  </a:lnTo>
                  <a:lnTo>
                    <a:pt x="172" y="63"/>
                  </a:lnTo>
                  <a:lnTo>
                    <a:pt x="172" y="64"/>
                  </a:lnTo>
                  <a:lnTo>
                    <a:pt x="172" y="66"/>
                  </a:lnTo>
                  <a:lnTo>
                    <a:pt x="172" y="66"/>
                  </a:lnTo>
                  <a:lnTo>
                    <a:pt x="174" y="67"/>
                  </a:lnTo>
                  <a:lnTo>
                    <a:pt x="174" y="69"/>
                  </a:lnTo>
                  <a:lnTo>
                    <a:pt x="175" y="71"/>
                  </a:lnTo>
                  <a:lnTo>
                    <a:pt x="177" y="71"/>
                  </a:lnTo>
                  <a:lnTo>
                    <a:pt x="178" y="71"/>
                  </a:lnTo>
                  <a:lnTo>
                    <a:pt x="178" y="72"/>
                  </a:lnTo>
                  <a:lnTo>
                    <a:pt x="182" y="74"/>
                  </a:lnTo>
                  <a:lnTo>
                    <a:pt x="183" y="74"/>
                  </a:lnTo>
                  <a:lnTo>
                    <a:pt x="185" y="75"/>
                  </a:lnTo>
                  <a:lnTo>
                    <a:pt x="185" y="75"/>
                  </a:lnTo>
                  <a:lnTo>
                    <a:pt x="185" y="77"/>
                  </a:lnTo>
                  <a:lnTo>
                    <a:pt x="185" y="77"/>
                  </a:lnTo>
                  <a:lnTo>
                    <a:pt x="185" y="78"/>
                  </a:lnTo>
                  <a:lnTo>
                    <a:pt x="186" y="82"/>
                  </a:lnTo>
                  <a:lnTo>
                    <a:pt x="186" y="83"/>
                  </a:lnTo>
                  <a:lnTo>
                    <a:pt x="188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3" y="83"/>
                  </a:lnTo>
                  <a:lnTo>
                    <a:pt x="180" y="85"/>
                  </a:lnTo>
                  <a:lnTo>
                    <a:pt x="180" y="85"/>
                  </a:lnTo>
                  <a:lnTo>
                    <a:pt x="178" y="85"/>
                  </a:lnTo>
                  <a:lnTo>
                    <a:pt x="177" y="85"/>
                  </a:lnTo>
                  <a:lnTo>
                    <a:pt x="171" y="83"/>
                  </a:lnTo>
                  <a:lnTo>
                    <a:pt x="166" y="82"/>
                  </a:lnTo>
                  <a:lnTo>
                    <a:pt x="164" y="82"/>
                  </a:lnTo>
                  <a:lnTo>
                    <a:pt x="161" y="82"/>
                  </a:lnTo>
                  <a:lnTo>
                    <a:pt x="159" y="82"/>
                  </a:lnTo>
                  <a:lnTo>
                    <a:pt x="158" y="85"/>
                  </a:lnTo>
                  <a:lnTo>
                    <a:pt x="156" y="85"/>
                  </a:lnTo>
                  <a:lnTo>
                    <a:pt x="155" y="86"/>
                  </a:lnTo>
                  <a:lnTo>
                    <a:pt x="153" y="86"/>
                  </a:lnTo>
                  <a:lnTo>
                    <a:pt x="150" y="86"/>
                  </a:lnTo>
                  <a:lnTo>
                    <a:pt x="145" y="85"/>
                  </a:lnTo>
                  <a:lnTo>
                    <a:pt x="144" y="86"/>
                  </a:lnTo>
                  <a:lnTo>
                    <a:pt x="142" y="86"/>
                  </a:lnTo>
                  <a:lnTo>
                    <a:pt x="139" y="88"/>
                  </a:lnTo>
                  <a:lnTo>
                    <a:pt x="136" y="88"/>
                  </a:lnTo>
                  <a:lnTo>
                    <a:pt x="134" y="90"/>
                  </a:lnTo>
                  <a:lnTo>
                    <a:pt x="131" y="90"/>
                  </a:lnTo>
                  <a:lnTo>
                    <a:pt x="130" y="91"/>
                  </a:lnTo>
                  <a:lnTo>
                    <a:pt x="130" y="91"/>
                  </a:lnTo>
                  <a:lnTo>
                    <a:pt x="128" y="90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2" y="90"/>
                  </a:lnTo>
                  <a:lnTo>
                    <a:pt x="120" y="91"/>
                  </a:lnTo>
                  <a:lnTo>
                    <a:pt x="120" y="91"/>
                  </a:lnTo>
                  <a:lnTo>
                    <a:pt x="118" y="94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7" y="97"/>
                  </a:lnTo>
                  <a:lnTo>
                    <a:pt x="115" y="97"/>
                  </a:lnTo>
                  <a:lnTo>
                    <a:pt x="109" y="96"/>
                  </a:lnTo>
                  <a:lnTo>
                    <a:pt x="106" y="96"/>
                  </a:lnTo>
                  <a:lnTo>
                    <a:pt x="103" y="96"/>
                  </a:lnTo>
                  <a:lnTo>
                    <a:pt x="101" y="96"/>
                  </a:lnTo>
                  <a:lnTo>
                    <a:pt x="100" y="96"/>
                  </a:lnTo>
                  <a:lnTo>
                    <a:pt x="98" y="96"/>
                  </a:lnTo>
                  <a:lnTo>
                    <a:pt x="96" y="96"/>
                  </a:lnTo>
                  <a:lnTo>
                    <a:pt x="95" y="94"/>
                  </a:lnTo>
                  <a:lnTo>
                    <a:pt x="92" y="94"/>
                  </a:lnTo>
                  <a:lnTo>
                    <a:pt x="90" y="94"/>
                  </a:lnTo>
                  <a:lnTo>
                    <a:pt x="89" y="93"/>
                  </a:lnTo>
                  <a:lnTo>
                    <a:pt x="89" y="93"/>
                  </a:lnTo>
                  <a:lnTo>
                    <a:pt x="87" y="90"/>
                  </a:lnTo>
                  <a:lnTo>
                    <a:pt x="84" y="88"/>
                  </a:lnTo>
                  <a:lnTo>
                    <a:pt x="81" y="86"/>
                  </a:lnTo>
                  <a:lnTo>
                    <a:pt x="79" y="85"/>
                  </a:lnTo>
                  <a:lnTo>
                    <a:pt x="77" y="85"/>
                  </a:lnTo>
                  <a:lnTo>
                    <a:pt x="76" y="83"/>
                  </a:lnTo>
                  <a:lnTo>
                    <a:pt x="74" y="83"/>
                  </a:lnTo>
                  <a:lnTo>
                    <a:pt x="71" y="85"/>
                  </a:lnTo>
                  <a:lnTo>
                    <a:pt x="68" y="86"/>
                  </a:lnTo>
                  <a:lnTo>
                    <a:pt x="63" y="93"/>
                  </a:lnTo>
                  <a:lnTo>
                    <a:pt x="62" y="94"/>
                  </a:lnTo>
                  <a:lnTo>
                    <a:pt x="60" y="94"/>
                  </a:lnTo>
                  <a:lnTo>
                    <a:pt x="60" y="96"/>
                  </a:lnTo>
                  <a:lnTo>
                    <a:pt x="60" y="99"/>
                  </a:lnTo>
                  <a:lnTo>
                    <a:pt x="62" y="101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0" y="107"/>
                  </a:lnTo>
                  <a:lnTo>
                    <a:pt x="59" y="105"/>
                  </a:lnTo>
                  <a:lnTo>
                    <a:pt x="59" y="105"/>
                  </a:lnTo>
                  <a:lnTo>
                    <a:pt x="57" y="105"/>
                  </a:lnTo>
                  <a:lnTo>
                    <a:pt x="55" y="107"/>
                  </a:lnTo>
                  <a:lnTo>
                    <a:pt x="55" y="107"/>
                  </a:lnTo>
                  <a:lnTo>
                    <a:pt x="54" y="107"/>
                  </a:lnTo>
                  <a:lnTo>
                    <a:pt x="54" y="107"/>
                  </a:lnTo>
                  <a:lnTo>
                    <a:pt x="52" y="107"/>
                  </a:lnTo>
                  <a:lnTo>
                    <a:pt x="52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51" y="107"/>
                  </a:lnTo>
                  <a:lnTo>
                    <a:pt x="49" y="105"/>
                  </a:lnTo>
                  <a:lnTo>
                    <a:pt x="46" y="105"/>
                  </a:lnTo>
                  <a:lnTo>
                    <a:pt x="44" y="104"/>
                  </a:lnTo>
                  <a:lnTo>
                    <a:pt x="44" y="104"/>
                  </a:lnTo>
                  <a:lnTo>
                    <a:pt x="41" y="105"/>
                  </a:lnTo>
                  <a:lnTo>
                    <a:pt x="41" y="105"/>
                  </a:lnTo>
                  <a:lnTo>
                    <a:pt x="38" y="107"/>
                  </a:lnTo>
                  <a:lnTo>
                    <a:pt x="33" y="107"/>
                  </a:lnTo>
                  <a:lnTo>
                    <a:pt x="33" y="107"/>
                  </a:lnTo>
                  <a:lnTo>
                    <a:pt x="32" y="107"/>
                  </a:lnTo>
                  <a:lnTo>
                    <a:pt x="32" y="108"/>
                  </a:lnTo>
                  <a:lnTo>
                    <a:pt x="30" y="108"/>
                  </a:lnTo>
                  <a:lnTo>
                    <a:pt x="30" y="112"/>
                  </a:lnTo>
                  <a:lnTo>
                    <a:pt x="30" y="112"/>
                  </a:lnTo>
                  <a:lnTo>
                    <a:pt x="30" y="113"/>
                  </a:lnTo>
                  <a:lnTo>
                    <a:pt x="30" y="115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29" y="118"/>
                  </a:lnTo>
                  <a:lnTo>
                    <a:pt x="27" y="121"/>
                  </a:lnTo>
                  <a:lnTo>
                    <a:pt x="27" y="123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4" y="123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24" y="118"/>
                  </a:lnTo>
                  <a:lnTo>
                    <a:pt x="24" y="116"/>
                  </a:lnTo>
                  <a:lnTo>
                    <a:pt x="24" y="116"/>
                  </a:lnTo>
                  <a:lnTo>
                    <a:pt x="24" y="115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21" y="113"/>
                  </a:lnTo>
                  <a:lnTo>
                    <a:pt x="19" y="113"/>
                  </a:lnTo>
                  <a:lnTo>
                    <a:pt x="19" y="112"/>
                  </a:lnTo>
                  <a:lnTo>
                    <a:pt x="18" y="110"/>
                  </a:lnTo>
                  <a:lnTo>
                    <a:pt x="16" y="108"/>
                  </a:lnTo>
                  <a:lnTo>
                    <a:pt x="14" y="107"/>
                  </a:lnTo>
                  <a:lnTo>
                    <a:pt x="13" y="104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0" y="99"/>
                  </a:lnTo>
                  <a:lnTo>
                    <a:pt x="11" y="99"/>
                  </a:lnTo>
                  <a:lnTo>
                    <a:pt x="11" y="99"/>
                  </a:lnTo>
                  <a:lnTo>
                    <a:pt x="10" y="97"/>
                  </a:lnTo>
                  <a:lnTo>
                    <a:pt x="10" y="96"/>
                  </a:lnTo>
                  <a:lnTo>
                    <a:pt x="10" y="94"/>
                  </a:lnTo>
                  <a:lnTo>
                    <a:pt x="7" y="93"/>
                  </a:lnTo>
                  <a:lnTo>
                    <a:pt x="5" y="93"/>
                  </a:lnTo>
                  <a:lnTo>
                    <a:pt x="5" y="91"/>
                  </a:lnTo>
                  <a:lnTo>
                    <a:pt x="5" y="91"/>
                  </a:lnTo>
                  <a:lnTo>
                    <a:pt x="3" y="85"/>
                  </a:lnTo>
                  <a:lnTo>
                    <a:pt x="3" y="83"/>
                  </a:lnTo>
                  <a:lnTo>
                    <a:pt x="3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0"/>
                  </a:lnTo>
                  <a:lnTo>
                    <a:pt x="3" y="80"/>
                  </a:lnTo>
                  <a:lnTo>
                    <a:pt x="2" y="78"/>
                  </a:lnTo>
                  <a:lnTo>
                    <a:pt x="3" y="78"/>
                  </a:lnTo>
                  <a:lnTo>
                    <a:pt x="3" y="74"/>
                  </a:lnTo>
                  <a:lnTo>
                    <a:pt x="3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2" y="72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2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3"/>
                  </a:lnTo>
                  <a:lnTo>
                    <a:pt x="8" y="61"/>
                  </a:lnTo>
                  <a:lnTo>
                    <a:pt x="10" y="60"/>
                  </a:lnTo>
                  <a:lnTo>
                    <a:pt x="10" y="58"/>
                  </a:lnTo>
                  <a:lnTo>
                    <a:pt x="11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3" y="53"/>
                  </a:lnTo>
                  <a:lnTo>
                    <a:pt x="14" y="52"/>
                  </a:lnTo>
                  <a:lnTo>
                    <a:pt x="16" y="49"/>
                  </a:lnTo>
                  <a:lnTo>
                    <a:pt x="18" y="49"/>
                  </a:lnTo>
                  <a:lnTo>
                    <a:pt x="19" y="50"/>
                  </a:lnTo>
                  <a:lnTo>
                    <a:pt x="21" y="50"/>
                  </a:lnTo>
                  <a:lnTo>
                    <a:pt x="22" y="50"/>
                  </a:lnTo>
                  <a:lnTo>
                    <a:pt x="24" y="49"/>
                  </a:lnTo>
                  <a:lnTo>
                    <a:pt x="25" y="49"/>
                  </a:lnTo>
                  <a:lnTo>
                    <a:pt x="29" y="47"/>
                  </a:lnTo>
                  <a:lnTo>
                    <a:pt x="29" y="45"/>
                  </a:lnTo>
                  <a:lnTo>
                    <a:pt x="30" y="45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32" y="45"/>
                  </a:lnTo>
                  <a:lnTo>
                    <a:pt x="32" y="45"/>
                  </a:lnTo>
                  <a:lnTo>
                    <a:pt x="33" y="47"/>
                  </a:lnTo>
                  <a:lnTo>
                    <a:pt x="35" y="49"/>
                  </a:lnTo>
                  <a:lnTo>
                    <a:pt x="35" y="49"/>
                  </a:lnTo>
                  <a:lnTo>
                    <a:pt x="36" y="47"/>
                  </a:lnTo>
                  <a:lnTo>
                    <a:pt x="38" y="47"/>
                  </a:lnTo>
                  <a:lnTo>
                    <a:pt x="40" y="47"/>
                  </a:lnTo>
                  <a:lnTo>
                    <a:pt x="41" y="45"/>
                  </a:lnTo>
                  <a:lnTo>
                    <a:pt x="43" y="44"/>
                  </a:lnTo>
                  <a:lnTo>
                    <a:pt x="44" y="44"/>
                  </a:lnTo>
                  <a:lnTo>
                    <a:pt x="44" y="44"/>
                  </a:lnTo>
                  <a:lnTo>
                    <a:pt x="48" y="42"/>
                  </a:lnTo>
                  <a:lnTo>
                    <a:pt x="49" y="42"/>
                  </a:lnTo>
                  <a:lnTo>
                    <a:pt x="51" y="42"/>
                  </a:lnTo>
                  <a:lnTo>
                    <a:pt x="55" y="42"/>
                  </a:lnTo>
                  <a:lnTo>
                    <a:pt x="59" y="42"/>
                  </a:lnTo>
                  <a:lnTo>
                    <a:pt x="60" y="42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39"/>
                  </a:lnTo>
                  <a:lnTo>
                    <a:pt x="63" y="39"/>
                  </a:lnTo>
                  <a:lnTo>
                    <a:pt x="65" y="36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6" y="34"/>
                  </a:lnTo>
                  <a:lnTo>
                    <a:pt x="68" y="34"/>
                  </a:lnTo>
                  <a:lnTo>
                    <a:pt x="68" y="33"/>
                  </a:lnTo>
                  <a:lnTo>
                    <a:pt x="68" y="31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8" y="28"/>
                  </a:lnTo>
                  <a:lnTo>
                    <a:pt x="73" y="2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79" y="26"/>
                  </a:lnTo>
                  <a:lnTo>
                    <a:pt x="81" y="26"/>
                  </a:lnTo>
                  <a:lnTo>
                    <a:pt x="82" y="26"/>
                  </a:lnTo>
                  <a:lnTo>
                    <a:pt x="85" y="26"/>
                  </a:lnTo>
                  <a:lnTo>
                    <a:pt x="89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0" y="23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5" y="19"/>
                  </a:lnTo>
                  <a:lnTo>
                    <a:pt x="95" y="17"/>
                  </a:lnTo>
                  <a:lnTo>
                    <a:pt x="100" y="14"/>
                  </a:lnTo>
                  <a:lnTo>
                    <a:pt x="101" y="14"/>
                  </a:lnTo>
                  <a:lnTo>
                    <a:pt x="101" y="14"/>
                  </a:lnTo>
                  <a:lnTo>
                    <a:pt x="103" y="11"/>
                  </a:lnTo>
                  <a:lnTo>
                    <a:pt x="103" y="11"/>
                  </a:lnTo>
                  <a:lnTo>
                    <a:pt x="104" y="11"/>
                  </a:lnTo>
                  <a:lnTo>
                    <a:pt x="104" y="11"/>
                  </a:lnTo>
                  <a:lnTo>
                    <a:pt x="106" y="9"/>
                  </a:lnTo>
                  <a:lnTo>
                    <a:pt x="106" y="8"/>
                  </a:lnTo>
                  <a:lnTo>
                    <a:pt x="106" y="6"/>
                  </a:lnTo>
                  <a:lnTo>
                    <a:pt x="106" y="6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6" y="4"/>
                  </a:lnTo>
                  <a:lnTo>
                    <a:pt x="109" y="3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2" y="1"/>
                  </a:lnTo>
                  <a:lnTo>
                    <a:pt x="112" y="1"/>
                  </a:lnTo>
                  <a:lnTo>
                    <a:pt x="114" y="0"/>
                  </a:lnTo>
                  <a:lnTo>
                    <a:pt x="115" y="0"/>
                  </a:lnTo>
                  <a:lnTo>
                    <a:pt x="1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3" name="Freeform 310">
              <a:extLst>
                <a:ext uri="{FF2B5EF4-FFF2-40B4-BE49-F238E27FC236}">
                  <a16:creationId xmlns:a16="http://schemas.microsoft.com/office/drawing/2014/main" id="{2E8ECCC3-3FB1-414F-A981-646911E7B00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0006" y="4269731"/>
              <a:ext cx="534087" cy="524341"/>
            </a:xfrm>
            <a:custGeom>
              <a:avLst/>
              <a:gdLst>
                <a:gd name="T0" fmla="*/ 214 w 274"/>
                <a:gd name="T1" fmla="*/ 1 h 269"/>
                <a:gd name="T2" fmla="*/ 228 w 274"/>
                <a:gd name="T3" fmla="*/ 11 h 269"/>
                <a:gd name="T4" fmla="*/ 243 w 274"/>
                <a:gd name="T5" fmla="*/ 12 h 269"/>
                <a:gd name="T6" fmla="*/ 260 w 274"/>
                <a:gd name="T7" fmla="*/ 19 h 269"/>
                <a:gd name="T8" fmla="*/ 268 w 274"/>
                <a:gd name="T9" fmla="*/ 25 h 269"/>
                <a:gd name="T10" fmla="*/ 269 w 274"/>
                <a:gd name="T11" fmla="*/ 34 h 269"/>
                <a:gd name="T12" fmla="*/ 274 w 274"/>
                <a:gd name="T13" fmla="*/ 42 h 269"/>
                <a:gd name="T14" fmla="*/ 265 w 274"/>
                <a:gd name="T15" fmla="*/ 53 h 269"/>
                <a:gd name="T16" fmla="*/ 260 w 274"/>
                <a:gd name="T17" fmla="*/ 59 h 269"/>
                <a:gd name="T18" fmla="*/ 252 w 274"/>
                <a:gd name="T19" fmla="*/ 74 h 269"/>
                <a:gd name="T20" fmla="*/ 247 w 274"/>
                <a:gd name="T21" fmla="*/ 85 h 269"/>
                <a:gd name="T22" fmla="*/ 250 w 274"/>
                <a:gd name="T23" fmla="*/ 91 h 269"/>
                <a:gd name="T24" fmla="*/ 243 w 274"/>
                <a:gd name="T25" fmla="*/ 99 h 269"/>
                <a:gd name="T26" fmla="*/ 239 w 274"/>
                <a:gd name="T27" fmla="*/ 110 h 269"/>
                <a:gd name="T28" fmla="*/ 246 w 274"/>
                <a:gd name="T29" fmla="*/ 121 h 269"/>
                <a:gd name="T30" fmla="*/ 244 w 274"/>
                <a:gd name="T31" fmla="*/ 130 h 269"/>
                <a:gd name="T32" fmla="*/ 244 w 274"/>
                <a:gd name="T33" fmla="*/ 138 h 269"/>
                <a:gd name="T34" fmla="*/ 244 w 274"/>
                <a:gd name="T35" fmla="*/ 148 h 269"/>
                <a:gd name="T36" fmla="*/ 247 w 274"/>
                <a:gd name="T37" fmla="*/ 159 h 269"/>
                <a:gd name="T38" fmla="*/ 249 w 274"/>
                <a:gd name="T39" fmla="*/ 168 h 269"/>
                <a:gd name="T40" fmla="*/ 257 w 274"/>
                <a:gd name="T41" fmla="*/ 178 h 269"/>
                <a:gd name="T42" fmla="*/ 261 w 274"/>
                <a:gd name="T43" fmla="*/ 189 h 269"/>
                <a:gd name="T44" fmla="*/ 249 w 274"/>
                <a:gd name="T45" fmla="*/ 197 h 269"/>
                <a:gd name="T46" fmla="*/ 235 w 274"/>
                <a:gd name="T47" fmla="*/ 208 h 269"/>
                <a:gd name="T48" fmla="*/ 236 w 274"/>
                <a:gd name="T49" fmla="*/ 230 h 269"/>
                <a:gd name="T50" fmla="*/ 236 w 274"/>
                <a:gd name="T51" fmla="*/ 247 h 269"/>
                <a:gd name="T52" fmla="*/ 249 w 274"/>
                <a:gd name="T53" fmla="*/ 252 h 269"/>
                <a:gd name="T54" fmla="*/ 254 w 274"/>
                <a:gd name="T55" fmla="*/ 269 h 269"/>
                <a:gd name="T56" fmla="*/ 246 w 274"/>
                <a:gd name="T57" fmla="*/ 269 h 269"/>
                <a:gd name="T58" fmla="*/ 235 w 274"/>
                <a:gd name="T59" fmla="*/ 260 h 269"/>
                <a:gd name="T60" fmla="*/ 220 w 274"/>
                <a:gd name="T61" fmla="*/ 252 h 269"/>
                <a:gd name="T62" fmla="*/ 213 w 274"/>
                <a:gd name="T63" fmla="*/ 247 h 269"/>
                <a:gd name="T64" fmla="*/ 194 w 274"/>
                <a:gd name="T65" fmla="*/ 245 h 269"/>
                <a:gd name="T66" fmla="*/ 187 w 274"/>
                <a:gd name="T67" fmla="*/ 238 h 269"/>
                <a:gd name="T68" fmla="*/ 175 w 274"/>
                <a:gd name="T69" fmla="*/ 238 h 269"/>
                <a:gd name="T70" fmla="*/ 168 w 274"/>
                <a:gd name="T71" fmla="*/ 233 h 269"/>
                <a:gd name="T72" fmla="*/ 148 w 274"/>
                <a:gd name="T73" fmla="*/ 234 h 269"/>
                <a:gd name="T74" fmla="*/ 145 w 274"/>
                <a:gd name="T75" fmla="*/ 228 h 269"/>
                <a:gd name="T76" fmla="*/ 140 w 274"/>
                <a:gd name="T77" fmla="*/ 200 h 269"/>
                <a:gd name="T78" fmla="*/ 126 w 274"/>
                <a:gd name="T79" fmla="*/ 179 h 269"/>
                <a:gd name="T80" fmla="*/ 107 w 274"/>
                <a:gd name="T81" fmla="*/ 176 h 269"/>
                <a:gd name="T82" fmla="*/ 96 w 274"/>
                <a:gd name="T83" fmla="*/ 190 h 269"/>
                <a:gd name="T84" fmla="*/ 77 w 274"/>
                <a:gd name="T85" fmla="*/ 192 h 269"/>
                <a:gd name="T86" fmla="*/ 66 w 274"/>
                <a:gd name="T87" fmla="*/ 173 h 269"/>
                <a:gd name="T88" fmla="*/ 58 w 274"/>
                <a:gd name="T89" fmla="*/ 160 h 269"/>
                <a:gd name="T90" fmla="*/ 22 w 274"/>
                <a:gd name="T91" fmla="*/ 159 h 269"/>
                <a:gd name="T92" fmla="*/ 4 w 274"/>
                <a:gd name="T93" fmla="*/ 162 h 269"/>
                <a:gd name="T94" fmla="*/ 4 w 274"/>
                <a:gd name="T95" fmla="*/ 149 h 269"/>
                <a:gd name="T96" fmla="*/ 12 w 274"/>
                <a:gd name="T97" fmla="*/ 141 h 269"/>
                <a:gd name="T98" fmla="*/ 20 w 274"/>
                <a:gd name="T99" fmla="*/ 143 h 269"/>
                <a:gd name="T100" fmla="*/ 26 w 274"/>
                <a:gd name="T101" fmla="*/ 138 h 269"/>
                <a:gd name="T102" fmla="*/ 31 w 274"/>
                <a:gd name="T103" fmla="*/ 145 h 269"/>
                <a:gd name="T104" fmla="*/ 44 w 274"/>
                <a:gd name="T105" fmla="*/ 137 h 269"/>
                <a:gd name="T106" fmla="*/ 56 w 274"/>
                <a:gd name="T107" fmla="*/ 111 h 269"/>
                <a:gd name="T108" fmla="*/ 71 w 274"/>
                <a:gd name="T109" fmla="*/ 91 h 269"/>
                <a:gd name="T110" fmla="*/ 83 w 274"/>
                <a:gd name="T111" fmla="*/ 53 h 269"/>
                <a:gd name="T112" fmla="*/ 91 w 274"/>
                <a:gd name="T113" fmla="*/ 17 h 269"/>
                <a:gd name="T114" fmla="*/ 112 w 274"/>
                <a:gd name="T115" fmla="*/ 4 h 269"/>
                <a:gd name="T116" fmla="*/ 132 w 274"/>
                <a:gd name="T117" fmla="*/ 14 h 269"/>
                <a:gd name="T118" fmla="*/ 153 w 274"/>
                <a:gd name="T119" fmla="*/ 8 h 269"/>
                <a:gd name="T120" fmla="*/ 175 w 274"/>
                <a:gd name="T121" fmla="*/ 4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74" h="269">
                  <a:moveTo>
                    <a:pt x="192" y="0"/>
                  </a:moveTo>
                  <a:lnTo>
                    <a:pt x="195" y="0"/>
                  </a:lnTo>
                  <a:lnTo>
                    <a:pt x="197" y="0"/>
                  </a:lnTo>
                  <a:lnTo>
                    <a:pt x="202" y="1"/>
                  </a:lnTo>
                  <a:lnTo>
                    <a:pt x="208" y="3"/>
                  </a:lnTo>
                  <a:lnTo>
                    <a:pt x="209" y="3"/>
                  </a:lnTo>
                  <a:lnTo>
                    <a:pt x="211" y="3"/>
                  </a:lnTo>
                  <a:lnTo>
                    <a:pt x="211" y="3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4" y="1"/>
                  </a:lnTo>
                  <a:lnTo>
                    <a:pt x="219" y="1"/>
                  </a:lnTo>
                  <a:lnTo>
                    <a:pt x="219" y="3"/>
                  </a:lnTo>
                  <a:lnTo>
                    <a:pt x="220" y="4"/>
                  </a:lnTo>
                  <a:lnTo>
                    <a:pt x="222" y="6"/>
                  </a:lnTo>
                  <a:lnTo>
                    <a:pt x="224" y="8"/>
                  </a:lnTo>
                  <a:lnTo>
                    <a:pt x="224" y="8"/>
                  </a:lnTo>
                  <a:lnTo>
                    <a:pt x="225" y="9"/>
                  </a:lnTo>
                  <a:lnTo>
                    <a:pt x="225" y="9"/>
                  </a:lnTo>
                  <a:lnTo>
                    <a:pt x="227" y="9"/>
                  </a:lnTo>
                  <a:lnTo>
                    <a:pt x="227" y="11"/>
                  </a:lnTo>
                  <a:lnTo>
                    <a:pt x="228" y="11"/>
                  </a:lnTo>
                  <a:lnTo>
                    <a:pt x="228" y="12"/>
                  </a:lnTo>
                  <a:lnTo>
                    <a:pt x="230" y="12"/>
                  </a:lnTo>
                  <a:lnTo>
                    <a:pt x="231" y="12"/>
                  </a:lnTo>
                  <a:lnTo>
                    <a:pt x="231" y="14"/>
                  </a:lnTo>
                  <a:lnTo>
                    <a:pt x="233" y="14"/>
                  </a:lnTo>
                  <a:lnTo>
                    <a:pt x="233" y="14"/>
                  </a:lnTo>
                  <a:lnTo>
                    <a:pt x="235" y="12"/>
                  </a:lnTo>
                  <a:lnTo>
                    <a:pt x="236" y="11"/>
                  </a:lnTo>
                  <a:lnTo>
                    <a:pt x="238" y="11"/>
                  </a:lnTo>
                  <a:lnTo>
                    <a:pt x="241" y="11"/>
                  </a:lnTo>
                  <a:lnTo>
                    <a:pt x="243" y="12"/>
                  </a:lnTo>
                  <a:lnTo>
                    <a:pt x="244" y="12"/>
                  </a:lnTo>
                  <a:lnTo>
                    <a:pt x="246" y="12"/>
                  </a:lnTo>
                  <a:lnTo>
                    <a:pt x="247" y="11"/>
                  </a:lnTo>
                  <a:lnTo>
                    <a:pt x="249" y="9"/>
                  </a:lnTo>
                  <a:lnTo>
                    <a:pt x="250" y="9"/>
                  </a:lnTo>
                  <a:lnTo>
                    <a:pt x="252" y="9"/>
                  </a:lnTo>
                  <a:lnTo>
                    <a:pt x="254" y="11"/>
                  </a:lnTo>
                  <a:lnTo>
                    <a:pt x="255" y="14"/>
                  </a:lnTo>
                  <a:lnTo>
                    <a:pt x="255" y="14"/>
                  </a:lnTo>
                  <a:lnTo>
                    <a:pt x="257" y="15"/>
                  </a:lnTo>
                  <a:lnTo>
                    <a:pt x="260" y="19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3"/>
                  </a:lnTo>
                  <a:lnTo>
                    <a:pt x="265" y="23"/>
                  </a:lnTo>
                  <a:lnTo>
                    <a:pt x="266" y="23"/>
                  </a:lnTo>
                  <a:lnTo>
                    <a:pt x="266" y="23"/>
                  </a:lnTo>
                  <a:lnTo>
                    <a:pt x="268" y="23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9" y="25"/>
                  </a:lnTo>
                  <a:lnTo>
                    <a:pt x="269" y="26"/>
                  </a:lnTo>
                  <a:lnTo>
                    <a:pt x="269" y="26"/>
                  </a:lnTo>
                  <a:lnTo>
                    <a:pt x="269" y="28"/>
                  </a:lnTo>
                  <a:lnTo>
                    <a:pt x="268" y="28"/>
                  </a:lnTo>
                  <a:lnTo>
                    <a:pt x="268" y="30"/>
                  </a:lnTo>
                  <a:lnTo>
                    <a:pt x="268" y="31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9" y="33"/>
                  </a:lnTo>
                  <a:lnTo>
                    <a:pt x="269" y="34"/>
                  </a:lnTo>
                  <a:lnTo>
                    <a:pt x="269" y="34"/>
                  </a:lnTo>
                  <a:lnTo>
                    <a:pt x="268" y="37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71" y="41"/>
                  </a:lnTo>
                  <a:lnTo>
                    <a:pt x="271" y="41"/>
                  </a:lnTo>
                  <a:lnTo>
                    <a:pt x="271" y="42"/>
                  </a:lnTo>
                  <a:lnTo>
                    <a:pt x="272" y="42"/>
                  </a:lnTo>
                  <a:lnTo>
                    <a:pt x="272" y="42"/>
                  </a:lnTo>
                  <a:lnTo>
                    <a:pt x="274" y="42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4"/>
                  </a:lnTo>
                  <a:lnTo>
                    <a:pt x="274" y="45"/>
                  </a:lnTo>
                  <a:lnTo>
                    <a:pt x="271" y="47"/>
                  </a:lnTo>
                  <a:lnTo>
                    <a:pt x="269" y="48"/>
                  </a:lnTo>
                  <a:lnTo>
                    <a:pt x="269" y="48"/>
                  </a:lnTo>
                  <a:lnTo>
                    <a:pt x="266" y="52"/>
                  </a:lnTo>
                  <a:lnTo>
                    <a:pt x="266" y="52"/>
                  </a:lnTo>
                  <a:lnTo>
                    <a:pt x="265" y="53"/>
                  </a:lnTo>
                  <a:lnTo>
                    <a:pt x="265" y="53"/>
                  </a:lnTo>
                  <a:lnTo>
                    <a:pt x="263" y="55"/>
                  </a:lnTo>
                  <a:lnTo>
                    <a:pt x="263" y="55"/>
                  </a:lnTo>
                  <a:lnTo>
                    <a:pt x="261" y="56"/>
                  </a:lnTo>
                  <a:lnTo>
                    <a:pt x="261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3" y="58"/>
                  </a:lnTo>
                  <a:lnTo>
                    <a:pt x="261" y="58"/>
                  </a:lnTo>
                  <a:lnTo>
                    <a:pt x="260" y="59"/>
                  </a:lnTo>
                  <a:lnTo>
                    <a:pt x="260" y="61"/>
                  </a:lnTo>
                  <a:lnTo>
                    <a:pt x="257" y="63"/>
                  </a:lnTo>
                  <a:lnTo>
                    <a:pt x="255" y="64"/>
                  </a:lnTo>
                  <a:lnTo>
                    <a:pt x="255" y="64"/>
                  </a:lnTo>
                  <a:lnTo>
                    <a:pt x="255" y="66"/>
                  </a:lnTo>
                  <a:lnTo>
                    <a:pt x="255" y="69"/>
                  </a:lnTo>
                  <a:lnTo>
                    <a:pt x="255" y="69"/>
                  </a:lnTo>
                  <a:lnTo>
                    <a:pt x="254" y="72"/>
                  </a:lnTo>
                  <a:lnTo>
                    <a:pt x="254" y="74"/>
                  </a:lnTo>
                  <a:lnTo>
                    <a:pt x="254" y="74"/>
                  </a:lnTo>
                  <a:lnTo>
                    <a:pt x="252" y="74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2" y="77"/>
                  </a:lnTo>
                  <a:lnTo>
                    <a:pt x="250" y="77"/>
                  </a:lnTo>
                  <a:lnTo>
                    <a:pt x="249" y="78"/>
                  </a:lnTo>
                  <a:lnTo>
                    <a:pt x="247" y="80"/>
                  </a:lnTo>
                  <a:lnTo>
                    <a:pt x="247" y="82"/>
                  </a:lnTo>
                  <a:lnTo>
                    <a:pt x="247" y="83"/>
                  </a:lnTo>
                  <a:lnTo>
                    <a:pt x="247" y="83"/>
                  </a:lnTo>
                  <a:lnTo>
                    <a:pt x="247" y="85"/>
                  </a:lnTo>
                  <a:lnTo>
                    <a:pt x="247" y="85"/>
                  </a:lnTo>
                  <a:lnTo>
                    <a:pt x="249" y="85"/>
                  </a:lnTo>
                  <a:lnTo>
                    <a:pt x="249" y="85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2" y="83"/>
                  </a:lnTo>
                  <a:lnTo>
                    <a:pt x="250" y="85"/>
                  </a:lnTo>
                  <a:lnTo>
                    <a:pt x="250" y="86"/>
                  </a:lnTo>
                  <a:lnTo>
                    <a:pt x="250" y="88"/>
                  </a:lnTo>
                  <a:lnTo>
                    <a:pt x="250" y="89"/>
                  </a:lnTo>
                  <a:lnTo>
                    <a:pt x="250" y="91"/>
                  </a:lnTo>
                  <a:lnTo>
                    <a:pt x="250" y="94"/>
                  </a:lnTo>
                  <a:lnTo>
                    <a:pt x="250" y="96"/>
                  </a:lnTo>
                  <a:lnTo>
                    <a:pt x="250" y="96"/>
                  </a:lnTo>
                  <a:lnTo>
                    <a:pt x="249" y="96"/>
                  </a:lnTo>
                  <a:lnTo>
                    <a:pt x="247" y="97"/>
                  </a:lnTo>
                  <a:lnTo>
                    <a:pt x="247" y="97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4" y="99"/>
                  </a:lnTo>
                  <a:lnTo>
                    <a:pt x="243" y="99"/>
                  </a:lnTo>
                  <a:lnTo>
                    <a:pt x="243" y="99"/>
                  </a:lnTo>
                  <a:lnTo>
                    <a:pt x="243" y="102"/>
                  </a:lnTo>
                  <a:lnTo>
                    <a:pt x="241" y="104"/>
                  </a:lnTo>
                  <a:lnTo>
                    <a:pt x="241" y="105"/>
                  </a:lnTo>
                  <a:lnTo>
                    <a:pt x="241" y="107"/>
                  </a:lnTo>
                  <a:lnTo>
                    <a:pt x="239" y="107"/>
                  </a:lnTo>
                  <a:lnTo>
                    <a:pt x="241" y="107"/>
                  </a:lnTo>
                  <a:lnTo>
                    <a:pt x="241" y="107"/>
                  </a:lnTo>
                  <a:lnTo>
                    <a:pt x="241" y="108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39" y="110"/>
                  </a:lnTo>
                  <a:lnTo>
                    <a:pt x="241" y="111"/>
                  </a:lnTo>
                  <a:lnTo>
                    <a:pt x="241" y="113"/>
                  </a:lnTo>
                  <a:lnTo>
                    <a:pt x="241" y="113"/>
                  </a:lnTo>
                  <a:lnTo>
                    <a:pt x="243" y="115"/>
                  </a:lnTo>
                  <a:lnTo>
                    <a:pt x="243" y="115"/>
                  </a:lnTo>
                  <a:lnTo>
                    <a:pt x="243" y="116"/>
                  </a:lnTo>
                  <a:lnTo>
                    <a:pt x="243" y="116"/>
                  </a:lnTo>
                  <a:lnTo>
                    <a:pt x="244" y="118"/>
                  </a:lnTo>
                  <a:lnTo>
                    <a:pt x="246" y="119"/>
                  </a:lnTo>
                  <a:lnTo>
                    <a:pt x="246" y="121"/>
                  </a:lnTo>
                  <a:lnTo>
                    <a:pt x="246" y="123"/>
                  </a:lnTo>
                  <a:lnTo>
                    <a:pt x="246" y="123"/>
                  </a:lnTo>
                  <a:lnTo>
                    <a:pt x="244" y="123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7"/>
                  </a:lnTo>
                  <a:lnTo>
                    <a:pt x="244" y="129"/>
                  </a:lnTo>
                  <a:lnTo>
                    <a:pt x="244" y="129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0"/>
                  </a:lnTo>
                  <a:lnTo>
                    <a:pt x="244" y="132"/>
                  </a:lnTo>
                  <a:lnTo>
                    <a:pt x="243" y="134"/>
                  </a:lnTo>
                  <a:lnTo>
                    <a:pt x="243" y="135"/>
                  </a:lnTo>
                  <a:lnTo>
                    <a:pt x="244" y="135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3" y="137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5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4"/>
                  </a:lnTo>
                  <a:lnTo>
                    <a:pt x="246" y="138"/>
                  </a:lnTo>
                  <a:lnTo>
                    <a:pt x="246" y="140"/>
                  </a:lnTo>
                  <a:lnTo>
                    <a:pt x="244" y="140"/>
                  </a:lnTo>
                  <a:lnTo>
                    <a:pt x="244" y="140"/>
                  </a:lnTo>
                  <a:lnTo>
                    <a:pt x="244" y="141"/>
                  </a:lnTo>
                  <a:lnTo>
                    <a:pt x="244" y="143"/>
                  </a:lnTo>
                  <a:lnTo>
                    <a:pt x="244" y="148"/>
                  </a:lnTo>
                  <a:lnTo>
                    <a:pt x="244" y="148"/>
                  </a:lnTo>
                  <a:lnTo>
                    <a:pt x="244" y="149"/>
                  </a:lnTo>
                  <a:lnTo>
                    <a:pt x="244" y="151"/>
                  </a:lnTo>
                  <a:lnTo>
                    <a:pt x="246" y="152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6"/>
                  </a:lnTo>
                  <a:lnTo>
                    <a:pt x="247" y="157"/>
                  </a:lnTo>
                  <a:lnTo>
                    <a:pt x="247" y="157"/>
                  </a:lnTo>
                  <a:lnTo>
                    <a:pt x="247" y="159"/>
                  </a:lnTo>
                  <a:lnTo>
                    <a:pt x="247" y="159"/>
                  </a:lnTo>
                  <a:lnTo>
                    <a:pt x="246" y="160"/>
                  </a:lnTo>
                  <a:lnTo>
                    <a:pt x="244" y="160"/>
                  </a:lnTo>
                  <a:lnTo>
                    <a:pt x="244" y="160"/>
                  </a:lnTo>
                  <a:lnTo>
                    <a:pt x="244" y="162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6" y="163"/>
                  </a:lnTo>
                  <a:lnTo>
                    <a:pt x="247" y="165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68"/>
                  </a:lnTo>
                  <a:lnTo>
                    <a:pt x="249" y="170"/>
                  </a:lnTo>
                  <a:lnTo>
                    <a:pt x="249" y="171"/>
                  </a:lnTo>
                  <a:lnTo>
                    <a:pt x="249" y="171"/>
                  </a:lnTo>
                  <a:lnTo>
                    <a:pt x="250" y="173"/>
                  </a:lnTo>
                  <a:lnTo>
                    <a:pt x="250" y="173"/>
                  </a:lnTo>
                  <a:lnTo>
                    <a:pt x="254" y="176"/>
                  </a:lnTo>
                  <a:lnTo>
                    <a:pt x="254" y="176"/>
                  </a:lnTo>
                  <a:lnTo>
                    <a:pt x="255" y="178"/>
                  </a:lnTo>
                  <a:lnTo>
                    <a:pt x="257" y="178"/>
                  </a:lnTo>
                  <a:lnTo>
                    <a:pt x="258" y="179"/>
                  </a:lnTo>
                  <a:lnTo>
                    <a:pt x="258" y="181"/>
                  </a:lnTo>
                  <a:lnTo>
                    <a:pt x="260" y="182"/>
                  </a:lnTo>
                  <a:lnTo>
                    <a:pt x="260" y="184"/>
                  </a:lnTo>
                  <a:lnTo>
                    <a:pt x="260" y="184"/>
                  </a:lnTo>
                  <a:lnTo>
                    <a:pt x="260" y="186"/>
                  </a:lnTo>
                  <a:lnTo>
                    <a:pt x="260" y="187"/>
                  </a:lnTo>
                  <a:lnTo>
                    <a:pt x="260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1" y="189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3" y="190"/>
                  </a:lnTo>
                  <a:lnTo>
                    <a:pt x="265" y="192"/>
                  </a:lnTo>
                  <a:lnTo>
                    <a:pt x="265" y="192"/>
                  </a:lnTo>
                  <a:lnTo>
                    <a:pt x="265" y="193"/>
                  </a:lnTo>
                  <a:lnTo>
                    <a:pt x="265" y="193"/>
                  </a:lnTo>
                  <a:lnTo>
                    <a:pt x="261" y="193"/>
                  </a:lnTo>
                  <a:lnTo>
                    <a:pt x="257" y="195"/>
                  </a:lnTo>
                  <a:lnTo>
                    <a:pt x="254" y="195"/>
                  </a:lnTo>
                  <a:lnTo>
                    <a:pt x="249" y="197"/>
                  </a:lnTo>
                  <a:lnTo>
                    <a:pt x="246" y="197"/>
                  </a:lnTo>
                  <a:lnTo>
                    <a:pt x="241" y="197"/>
                  </a:lnTo>
                  <a:lnTo>
                    <a:pt x="241" y="198"/>
                  </a:lnTo>
                  <a:lnTo>
                    <a:pt x="241" y="198"/>
                  </a:lnTo>
                  <a:lnTo>
                    <a:pt x="241" y="200"/>
                  </a:lnTo>
                  <a:lnTo>
                    <a:pt x="239" y="201"/>
                  </a:lnTo>
                  <a:lnTo>
                    <a:pt x="239" y="203"/>
                  </a:lnTo>
                  <a:lnTo>
                    <a:pt x="238" y="204"/>
                  </a:lnTo>
                  <a:lnTo>
                    <a:pt x="238" y="204"/>
                  </a:lnTo>
                  <a:lnTo>
                    <a:pt x="236" y="206"/>
                  </a:lnTo>
                  <a:lnTo>
                    <a:pt x="235" y="208"/>
                  </a:lnTo>
                  <a:lnTo>
                    <a:pt x="233" y="208"/>
                  </a:lnTo>
                  <a:lnTo>
                    <a:pt x="233" y="209"/>
                  </a:lnTo>
                  <a:lnTo>
                    <a:pt x="235" y="212"/>
                  </a:lnTo>
                  <a:lnTo>
                    <a:pt x="236" y="214"/>
                  </a:lnTo>
                  <a:lnTo>
                    <a:pt x="236" y="217"/>
                  </a:lnTo>
                  <a:lnTo>
                    <a:pt x="236" y="219"/>
                  </a:lnTo>
                  <a:lnTo>
                    <a:pt x="236" y="220"/>
                  </a:lnTo>
                  <a:lnTo>
                    <a:pt x="236" y="223"/>
                  </a:lnTo>
                  <a:lnTo>
                    <a:pt x="236" y="225"/>
                  </a:lnTo>
                  <a:lnTo>
                    <a:pt x="236" y="226"/>
                  </a:lnTo>
                  <a:lnTo>
                    <a:pt x="236" y="230"/>
                  </a:lnTo>
                  <a:lnTo>
                    <a:pt x="235" y="231"/>
                  </a:lnTo>
                  <a:lnTo>
                    <a:pt x="235" y="233"/>
                  </a:lnTo>
                  <a:lnTo>
                    <a:pt x="235" y="236"/>
                  </a:lnTo>
                  <a:lnTo>
                    <a:pt x="233" y="239"/>
                  </a:lnTo>
                  <a:lnTo>
                    <a:pt x="233" y="241"/>
                  </a:lnTo>
                  <a:lnTo>
                    <a:pt x="233" y="242"/>
                  </a:lnTo>
                  <a:lnTo>
                    <a:pt x="233" y="242"/>
                  </a:lnTo>
                  <a:lnTo>
                    <a:pt x="233" y="244"/>
                  </a:lnTo>
                  <a:lnTo>
                    <a:pt x="235" y="245"/>
                  </a:lnTo>
                  <a:lnTo>
                    <a:pt x="235" y="247"/>
                  </a:lnTo>
                  <a:lnTo>
                    <a:pt x="236" y="247"/>
                  </a:lnTo>
                  <a:lnTo>
                    <a:pt x="239" y="249"/>
                  </a:lnTo>
                  <a:lnTo>
                    <a:pt x="239" y="250"/>
                  </a:lnTo>
                  <a:lnTo>
                    <a:pt x="241" y="252"/>
                  </a:lnTo>
                  <a:lnTo>
                    <a:pt x="243" y="253"/>
                  </a:lnTo>
                  <a:lnTo>
                    <a:pt x="244" y="253"/>
                  </a:lnTo>
                  <a:lnTo>
                    <a:pt x="247" y="255"/>
                  </a:lnTo>
                  <a:lnTo>
                    <a:pt x="249" y="255"/>
                  </a:lnTo>
                  <a:lnTo>
                    <a:pt x="249" y="255"/>
                  </a:lnTo>
                  <a:lnTo>
                    <a:pt x="249" y="253"/>
                  </a:lnTo>
                  <a:lnTo>
                    <a:pt x="249" y="253"/>
                  </a:lnTo>
                  <a:lnTo>
                    <a:pt x="249" y="252"/>
                  </a:lnTo>
                  <a:lnTo>
                    <a:pt x="249" y="252"/>
                  </a:lnTo>
                  <a:lnTo>
                    <a:pt x="250" y="252"/>
                  </a:lnTo>
                  <a:lnTo>
                    <a:pt x="252" y="252"/>
                  </a:lnTo>
                  <a:lnTo>
                    <a:pt x="254" y="250"/>
                  </a:lnTo>
                  <a:lnTo>
                    <a:pt x="254" y="250"/>
                  </a:lnTo>
                  <a:lnTo>
                    <a:pt x="254" y="258"/>
                  </a:lnTo>
                  <a:lnTo>
                    <a:pt x="254" y="261"/>
                  </a:lnTo>
                  <a:lnTo>
                    <a:pt x="254" y="263"/>
                  </a:lnTo>
                  <a:lnTo>
                    <a:pt x="254" y="266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4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2" y="269"/>
                  </a:lnTo>
                  <a:lnTo>
                    <a:pt x="250" y="267"/>
                  </a:lnTo>
                  <a:lnTo>
                    <a:pt x="250" y="267"/>
                  </a:lnTo>
                  <a:lnTo>
                    <a:pt x="250" y="266"/>
                  </a:lnTo>
                  <a:lnTo>
                    <a:pt x="249" y="267"/>
                  </a:lnTo>
                  <a:lnTo>
                    <a:pt x="247" y="267"/>
                  </a:lnTo>
                  <a:lnTo>
                    <a:pt x="246" y="269"/>
                  </a:lnTo>
                  <a:lnTo>
                    <a:pt x="246" y="269"/>
                  </a:lnTo>
                  <a:lnTo>
                    <a:pt x="244" y="269"/>
                  </a:lnTo>
                  <a:lnTo>
                    <a:pt x="243" y="269"/>
                  </a:lnTo>
                  <a:lnTo>
                    <a:pt x="241" y="267"/>
                  </a:lnTo>
                  <a:lnTo>
                    <a:pt x="241" y="266"/>
                  </a:lnTo>
                  <a:lnTo>
                    <a:pt x="239" y="264"/>
                  </a:lnTo>
                  <a:lnTo>
                    <a:pt x="239" y="263"/>
                  </a:lnTo>
                  <a:lnTo>
                    <a:pt x="238" y="261"/>
                  </a:lnTo>
                  <a:lnTo>
                    <a:pt x="238" y="261"/>
                  </a:lnTo>
                  <a:lnTo>
                    <a:pt x="236" y="261"/>
                  </a:lnTo>
                  <a:lnTo>
                    <a:pt x="236" y="261"/>
                  </a:lnTo>
                  <a:lnTo>
                    <a:pt x="235" y="260"/>
                  </a:lnTo>
                  <a:lnTo>
                    <a:pt x="235" y="258"/>
                  </a:lnTo>
                  <a:lnTo>
                    <a:pt x="235" y="256"/>
                  </a:lnTo>
                  <a:lnTo>
                    <a:pt x="233" y="256"/>
                  </a:lnTo>
                  <a:lnTo>
                    <a:pt x="233" y="255"/>
                  </a:lnTo>
                  <a:lnTo>
                    <a:pt x="231" y="255"/>
                  </a:lnTo>
                  <a:lnTo>
                    <a:pt x="228" y="253"/>
                  </a:lnTo>
                  <a:lnTo>
                    <a:pt x="225" y="252"/>
                  </a:lnTo>
                  <a:lnTo>
                    <a:pt x="224" y="252"/>
                  </a:lnTo>
                  <a:lnTo>
                    <a:pt x="222" y="252"/>
                  </a:lnTo>
                  <a:lnTo>
                    <a:pt x="222" y="252"/>
                  </a:lnTo>
                  <a:lnTo>
                    <a:pt x="220" y="252"/>
                  </a:lnTo>
                  <a:lnTo>
                    <a:pt x="220" y="250"/>
                  </a:lnTo>
                  <a:lnTo>
                    <a:pt x="219" y="247"/>
                  </a:lnTo>
                  <a:lnTo>
                    <a:pt x="217" y="245"/>
                  </a:lnTo>
                  <a:lnTo>
                    <a:pt x="216" y="242"/>
                  </a:lnTo>
                  <a:lnTo>
                    <a:pt x="216" y="242"/>
                  </a:lnTo>
                  <a:lnTo>
                    <a:pt x="214" y="242"/>
                  </a:lnTo>
                  <a:lnTo>
                    <a:pt x="214" y="242"/>
                  </a:lnTo>
                  <a:lnTo>
                    <a:pt x="214" y="244"/>
                  </a:lnTo>
                  <a:lnTo>
                    <a:pt x="213" y="245"/>
                  </a:lnTo>
                  <a:lnTo>
                    <a:pt x="213" y="247"/>
                  </a:lnTo>
                  <a:lnTo>
                    <a:pt x="213" y="247"/>
                  </a:lnTo>
                  <a:lnTo>
                    <a:pt x="211" y="247"/>
                  </a:lnTo>
                  <a:lnTo>
                    <a:pt x="211" y="249"/>
                  </a:lnTo>
                  <a:lnTo>
                    <a:pt x="209" y="249"/>
                  </a:lnTo>
                  <a:lnTo>
                    <a:pt x="208" y="249"/>
                  </a:lnTo>
                  <a:lnTo>
                    <a:pt x="205" y="247"/>
                  </a:lnTo>
                  <a:lnTo>
                    <a:pt x="203" y="247"/>
                  </a:lnTo>
                  <a:lnTo>
                    <a:pt x="200" y="247"/>
                  </a:lnTo>
                  <a:lnTo>
                    <a:pt x="198" y="247"/>
                  </a:lnTo>
                  <a:lnTo>
                    <a:pt x="197" y="247"/>
                  </a:lnTo>
                  <a:lnTo>
                    <a:pt x="197" y="245"/>
                  </a:lnTo>
                  <a:lnTo>
                    <a:pt x="194" y="245"/>
                  </a:lnTo>
                  <a:lnTo>
                    <a:pt x="192" y="245"/>
                  </a:lnTo>
                  <a:lnTo>
                    <a:pt x="190" y="244"/>
                  </a:lnTo>
                  <a:lnTo>
                    <a:pt x="190" y="244"/>
                  </a:lnTo>
                  <a:lnTo>
                    <a:pt x="189" y="242"/>
                  </a:lnTo>
                  <a:lnTo>
                    <a:pt x="189" y="242"/>
                  </a:lnTo>
                  <a:lnTo>
                    <a:pt x="189" y="239"/>
                  </a:lnTo>
                  <a:lnTo>
                    <a:pt x="189" y="239"/>
                  </a:lnTo>
                  <a:lnTo>
                    <a:pt x="189" y="238"/>
                  </a:lnTo>
                  <a:lnTo>
                    <a:pt x="189" y="238"/>
                  </a:lnTo>
                  <a:lnTo>
                    <a:pt x="187" y="238"/>
                  </a:lnTo>
                  <a:lnTo>
                    <a:pt x="187" y="238"/>
                  </a:lnTo>
                  <a:lnTo>
                    <a:pt x="186" y="238"/>
                  </a:lnTo>
                  <a:lnTo>
                    <a:pt x="183" y="238"/>
                  </a:lnTo>
                  <a:lnTo>
                    <a:pt x="181" y="239"/>
                  </a:lnTo>
                  <a:lnTo>
                    <a:pt x="179" y="239"/>
                  </a:lnTo>
                  <a:lnTo>
                    <a:pt x="179" y="239"/>
                  </a:lnTo>
                  <a:lnTo>
                    <a:pt x="178" y="241"/>
                  </a:lnTo>
                  <a:lnTo>
                    <a:pt x="176" y="241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9"/>
                  </a:lnTo>
                  <a:lnTo>
                    <a:pt x="175" y="238"/>
                  </a:lnTo>
                  <a:lnTo>
                    <a:pt x="175" y="236"/>
                  </a:lnTo>
                  <a:lnTo>
                    <a:pt x="175" y="234"/>
                  </a:lnTo>
                  <a:lnTo>
                    <a:pt x="173" y="234"/>
                  </a:lnTo>
                  <a:lnTo>
                    <a:pt x="172" y="234"/>
                  </a:lnTo>
                  <a:lnTo>
                    <a:pt x="172" y="233"/>
                  </a:lnTo>
                  <a:lnTo>
                    <a:pt x="172" y="233"/>
                  </a:lnTo>
                  <a:lnTo>
                    <a:pt x="170" y="233"/>
                  </a:lnTo>
                  <a:lnTo>
                    <a:pt x="170" y="231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8" y="233"/>
                  </a:lnTo>
                  <a:lnTo>
                    <a:pt x="167" y="234"/>
                  </a:lnTo>
                  <a:lnTo>
                    <a:pt x="165" y="234"/>
                  </a:lnTo>
                  <a:lnTo>
                    <a:pt x="164" y="233"/>
                  </a:lnTo>
                  <a:lnTo>
                    <a:pt x="162" y="233"/>
                  </a:lnTo>
                  <a:lnTo>
                    <a:pt x="161" y="233"/>
                  </a:lnTo>
                  <a:lnTo>
                    <a:pt x="157" y="234"/>
                  </a:lnTo>
                  <a:lnTo>
                    <a:pt x="156" y="234"/>
                  </a:lnTo>
                  <a:lnTo>
                    <a:pt x="153" y="234"/>
                  </a:lnTo>
                  <a:lnTo>
                    <a:pt x="151" y="234"/>
                  </a:lnTo>
                  <a:lnTo>
                    <a:pt x="149" y="234"/>
                  </a:lnTo>
                  <a:lnTo>
                    <a:pt x="148" y="234"/>
                  </a:lnTo>
                  <a:lnTo>
                    <a:pt x="146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5" y="236"/>
                  </a:lnTo>
                  <a:lnTo>
                    <a:pt x="143" y="234"/>
                  </a:lnTo>
                  <a:lnTo>
                    <a:pt x="143" y="233"/>
                  </a:lnTo>
                  <a:lnTo>
                    <a:pt x="143" y="231"/>
                  </a:lnTo>
                  <a:lnTo>
                    <a:pt x="145" y="231"/>
                  </a:lnTo>
                  <a:lnTo>
                    <a:pt x="145" y="230"/>
                  </a:lnTo>
                  <a:lnTo>
                    <a:pt x="145" y="228"/>
                  </a:lnTo>
                  <a:lnTo>
                    <a:pt x="145" y="226"/>
                  </a:lnTo>
                  <a:lnTo>
                    <a:pt x="145" y="225"/>
                  </a:lnTo>
                  <a:lnTo>
                    <a:pt x="145" y="223"/>
                  </a:lnTo>
                  <a:lnTo>
                    <a:pt x="143" y="220"/>
                  </a:lnTo>
                  <a:lnTo>
                    <a:pt x="142" y="217"/>
                  </a:lnTo>
                  <a:lnTo>
                    <a:pt x="140" y="215"/>
                  </a:lnTo>
                  <a:lnTo>
                    <a:pt x="138" y="214"/>
                  </a:lnTo>
                  <a:lnTo>
                    <a:pt x="138" y="212"/>
                  </a:lnTo>
                  <a:lnTo>
                    <a:pt x="138" y="208"/>
                  </a:lnTo>
                  <a:lnTo>
                    <a:pt x="138" y="203"/>
                  </a:lnTo>
                  <a:lnTo>
                    <a:pt x="140" y="200"/>
                  </a:lnTo>
                  <a:lnTo>
                    <a:pt x="140" y="195"/>
                  </a:lnTo>
                  <a:lnTo>
                    <a:pt x="138" y="192"/>
                  </a:lnTo>
                  <a:lnTo>
                    <a:pt x="137" y="189"/>
                  </a:lnTo>
                  <a:lnTo>
                    <a:pt x="138" y="184"/>
                  </a:lnTo>
                  <a:lnTo>
                    <a:pt x="138" y="182"/>
                  </a:lnTo>
                  <a:lnTo>
                    <a:pt x="138" y="181"/>
                  </a:lnTo>
                  <a:lnTo>
                    <a:pt x="137" y="181"/>
                  </a:lnTo>
                  <a:lnTo>
                    <a:pt x="137" y="181"/>
                  </a:lnTo>
                  <a:lnTo>
                    <a:pt x="134" y="181"/>
                  </a:lnTo>
                  <a:lnTo>
                    <a:pt x="129" y="181"/>
                  </a:lnTo>
                  <a:lnTo>
                    <a:pt x="126" y="179"/>
                  </a:lnTo>
                  <a:lnTo>
                    <a:pt x="121" y="179"/>
                  </a:lnTo>
                  <a:lnTo>
                    <a:pt x="120" y="179"/>
                  </a:lnTo>
                  <a:lnTo>
                    <a:pt x="120" y="179"/>
                  </a:lnTo>
                  <a:lnTo>
                    <a:pt x="120" y="178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120" y="175"/>
                  </a:lnTo>
                  <a:lnTo>
                    <a:pt x="115" y="175"/>
                  </a:lnTo>
                  <a:lnTo>
                    <a:pt x="112" y="176"/>
                  </a:lnTo>
                  <a:lnTo>
                    <a:pt x="110" y="176"/>
                  </a:lnTo>
                  <a:lnTo>
                    <a:pt x="107" y="176"/>
                  </a:lnTo>
                  <a:lnTo>
                    <a:pt x="105" y="178"/>
                  </a:lnTo>
                  <a:lnTo>
                    <a:pt x="104" y="179"/>
                  </a:lnTo>
                  <a:lnTo>
                    <a:pt x="104" y="181"/>
                  </a:lnTo>
                  <a:lnTo>
                    <a:pt x="104" y="182"/>
                  </a:lnTo>
                  <a:lnTo>
                    <a:pt x="104" y="184"/>
                  </a:lnTo>
                  <a:lnTo>
                    <a:pt x="102" y="186"/>
                  </a:lnTo>
                  <a:lnTo>
                    <a:pt x="102" y="186"/>
                  </a:lnTo>
                  <a:lnTo>
                    <a:pt x="102" y="190"/>
                  </a:lnTo>
                  <a:lnTo>
                    <a:pt x="99" y="190"/>
                  </a:lnTo>
                  <a:lnTo>
                    <a:pt x="96" y="190"/>
                  </a:lnTo>
                  <a:lnTo>
                    <a:pt x="96" y="190"/>
                  </a:lnTo>
                  <a:lnTo>
                    <a:pt x="93" y="189"/>
                  </a:lnTo>
                  <a:lnTo>
                    <a:pt x="91" y="189"/>
                  </a:lnTo>
                  <a:lnTo>
                    <a:pt x="90" y="190"/>
                  </a:lnTo>
                  <a:lnTo>
                    <a:pt x="88" y="190"/>
                  </a:lnTo>
                  <a:lnTo>
                    <a:pt x="86" y="190"/>
                  </a:lnTo>
                  <a:lnTo>
                    <a:pt x="83" y="192"/>
                  </a:lnTo>
                  <a:lnTo>
                    <a:pt x="83" y="192"/>
                  </a:lnTo>
                  <a:lnTo>
                    <a:pt x="82" y="192"/>
                  </a:lnTo>
                  <a:lnTo>
                    <a:pt x="80" y="192"/>
                  </a:lnTo>
                  <a:lnTo>
                    <a:pt x="79" y="192"/>
                  </a:lnTo>
                  <a:lnTo>
                    <a:pt x="77" y="192"/>
                  </a:lnTo>
                  <a:lnTo>
                    <a:pt x="77" y="192"/>
                  </a:lnTo>
                  <a:lnTo>
                    <a:pt x="74" y="189"/>
                  </a:lnTo>
                  <a:lnTo>
                    <a:pt x="72" y="186"/>
                  </a:lnTo>
                  <a:lnTo>
                    <a:pt x="71" y="182"/>
                  </a:lnTo>
                  <a:lnTo>
                    <a:pt x="71" y="182"/>
                  </a:lnTo>
                  <a:lnTo>
                    <a:pt x="69" y="181"/>
                  </a:lnTo>
                  <a:lnTo>
                    <a:pt x="69" y="179"/>
                  </a:lnTo>
                  <a:lnTo>
                    <a:pt x="67" y="178"/>
                  </a:lnTo>
                  <a:lnTo>
                    <a:pt x="67" y="176"/>
                  </a:lnTo>
                  <a:lnTo>
                    <a:pt x="67" y="175"/>
                  </a:lnTo>
                  <a:lnTo>
                    <a:pt x="66" y="173"/>
                  </a:lnTo>
                  <a:lnTo>
                    <a:pt x="64" y="170"/>
                  </a:lnTo>
                  <a:lnTo>
                    <a:pt x="64" y="168"/>
                  </a:lnTo>
                  <a:lnTo>
                    <a:pt x="64" y="167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2"/>
                  </a:lnTo>
                  <a:lnTo>
                    <a:pt x="63" y="162"/>
                  </a:lnTo>
                  <a:lnTo>
                    <a:pt x="61" y="160"/>
                  </a:lnTo>
                  <a:lnTo>
                    <a:pt x="60" y="160"/>
                  </a:lnTo>
                  <a:lnTo>
                    <a:pt x="58" y="160"/>
                  </a:lnTo>
                  <a:lnTo>
                    <a:pt x="55" y="160"/>
                  </a:lnTo>
                  <a:lnTo>
                    <a:pt x="50" y="160"/>
                  </a:lnTo>
                  <a:lnTo>
                    <a:pt x="45" y="160"/>
                  </a:lnTo>
                  <a:lnTo>
                    <a:pt x="41" y="160"/>
                  </a:lnTo>
                  <a:lnTo>
                    <a:pt x="36" y="160"/>
                  </a:lnTo>
                  <a:lnTo>
                    <a:pt x="34" y="160"/>
                  </a:lnTo>
                  <a:lnTo>
                    <a:pt x="31" y="160"/>
                  </a:lnTo>
                  <a:lnTo>
                    <a:pt x="28" y="160"/>
                  </a:lnTo>
                  <a:lnTo>
                    <a:pt x="26" y="160"/>
                  </a:lnTo>
                  <a:lnTo>
                    <a:pt x="25" y="159"/>
                  </a:lnTo>
                  <a:lnTo>
                    <a:pt x="22" y="159"/>
                  </a:lnTo>
                  <a:lnTo>
                    <a:pt x="20" y="159"/>
                  </a:lnTo>
                  <a:lnTo>
                    <a:pt x="15" y="159"/>
                  </a:lnTo>
                  <a:lnTo>
                    <a:pt x="15" y="160"/>
                  </a:lnTo>
                  <a:lnTo>
                    <a:pt x="15" y="160"/>
                  </a:lnTo>
                  <a:lnTo>
                    <a:pt x="14" y="159"/>
                  </a:lnTo>
                  <a:lnTo>
                    <a:pt x="12" y="160"/>
                  </a:lnTo>
                  <a:lnTo>
                    <a:pt x="11" y="159"/>
                  </a:lnTo>
                  <a:lnTo>
                    <a:pt x="9" y="159"/>
                  </a:lnTo>
                  <a:lnTo>
                    <a:pt x="8" y="160"/>
                  </a:lnTo>
                  <a:lnTo>
                    <a:pt x="6" y="160"/>
                  </a:lnTo>
                  <a:lnTo>
                    <a:pt x="4" y="162"/>
                  </a:lnTo>
                  <a:lnTo>
                    <a:pt x="3" y="162"/>
                  </a:lnTo>
                  <a:lnTo>
                    <a:pt x="3" y="162"/>
                  </a:lnTo>
                  <a:lnTo>
                    <a:pt x="1" y="160"/>
                  </a:lnTo>
                  <a:lnTo>
                    <a:pt x="0" y="159"/>
                  </a:lnTo>
                  <a:lnTo>
                    <a:pt x="0" y="159"/>
                  </a:lnTo>
                  <a:lnTo>
                    <a:pt x="0" y="157"/>
                  </a:lnTo>
                  <a:lnTo>
                    <a:pt x="1" y="157"/>
                  </a:lnTo>
                  <a:lnTo>
                    <a:pt x="3" y="157"/>
                  </a:lnTo>
                  <a:lnTo>
                    <a:pt x="3" y="157"/>
                  </a:lnTo>
                  <a:lnTo>
                    <a:pt x="4" y="154"/>
                  </a:lnTo>
                  <a:lnTo>
                    <a:pt x="4" y="149"/>
                  </a:lnTo>
                  <a:lnTo>
                    <a:pt x="3" y="149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3" y="148"/>
                  </a:lnTo>
                  <a:lnTo>
                    <a:pt x="4" y="148"/>
                  </a:lnTo>
                  <a:lnTo>
                    <a:pt x="4" y="146"/>
                  </a:lnTo>
                  <a:lnTo>
                    <a:pt x="6" y="146"/>
                  </a:lnTo>
                  <a:lnTo>
                    <a:pt x="8" y="143"/>
                  </a:lnTo>
                  <a:lnTo>
                    <a:pt x="9" y="143"/>
                  </a:lnTo>
                  <a:lnTo>
                    <a:pt x="11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2" y="141"/>
                  </a:lnTo>
                  <a:lnTo>
                    <a:pt x="14" y="141"/>
                  </a:lnTo>
                  <a:lnTo>
                    <a:pt x="14" y="143"/>
                  </a:lnTo>
                  <a:lnTo>
                    <a:pt x="15" y="143"/>
                  </a:lnTo>
                  <a:lnTo>
                    <a:pt x="15" y="145"/>
                  </a:lnTo>
                  <a:lnTo>
                    <a:pt x="17" y="145"/>
                  </a:lnTo>
                  <a:lnTo>
                    <a:pt x="17" y="145"/>
                  </a:lnTo>
                  <a:lnTo>
                    <a:pt x="19" y="143"/>
                  </a:lnTo>
                  <a:lnTo>
                    <a:pt x="20" y="143"/>
                  </a:lnTo>
                  <a:lnTo>
                    <a:pt x="20" y="143"/>
                  </a:lnTo>
                  <a:lnTo>
                    <a:pt x="20" y="141"/>
                  </a:lnTo>
                  <a:lnTo>
                    <a:pt x="20" y="140"/>
                  </a:lnTo>
                  <a:lnTo>
                    <a:pt x="22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3" y="140"/>
                  </a:lnTo>
                  <a:lnTo>
                    <a:pt x="23" y="140"/>
                  </a:lnTo>
                  <a:lnTo>
                    <a:pt x="25" y="140"/>
                  </a:lnTo>
                  <a:lnTo>
                    <a:pt x="25" y="140"/>
                  </a:lnTo>
                  <a:lnTo>
                    <a:pt x="26" y="138"/>
                  </a:lnTo>
                  <a:lnTo>
                    <a:pt x="26" y="138"/>
                  </a:lnTo>
                  <a:lnTo>
                    <a:pt x="28" y="138"/>
                  </a:lnTo>
                  <a:lnTo>
                    <a:pt x="30" y="137"/>
                  </a:lnTo>
                  <a:lnTo>
                    <a:pt x="30" y="137"/>
                  </a:lnTo>
                  <a:lnTo>
                    <a:pt x="31" y="138"/>
                  </a:lnTo>
                  <a:lnTo>
                    <a:pt x="31" y="138"/>
                  </a:lnTo>
                  <a:lnTo>
                    <a:pt x="31" y="140"/>
                  </a:lnTo>
                  <a:lnTo>
                    <a:pt x="31" y="140"/>
                  </a:lnTo>
                  <a:lnTo>
                    <a:pt x="30" y="141"/>
                  </a:lnTo>
                  <a:lnTo>
                    <a:pt x="31" y="143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1" y="145"/>
                  </a:lnTo>
                  <a:lnTo>
                    <a:pt x="33" y="145"/>
                  </a:lnTo>
                  <a:lnTo>
                    <a:pt x="33" y="145"/>
                  </a:lnTo>
                  <a:lnTo>
                    <a:pt x="34" y="146"/>
                  </a:lnTo>
                  <a:lnTo>
                    <a:pt x="36" y="146"/>
                  </a:lnTo>
                  <a:lnTo>
                    <a:pt x="36" y="145"/>
                  </a:lnTo>
                  <a:lnTo>
                    <a:pt x="39" y="143"/>
                  </a:lnTo>
                  <a:lnTo>
                    <a:pt x="41" y="140"/>
                  </a:lnTo>
                  <a:lnTo>
                    <a:pt x="44" y="137"/>
                  </a:lnTo>
                  <a:lnTo>
                    <a:pt x="45" y="137"/>
                  </a:lnTo>
                  <a:lnTo>
                    <a:pt x="47" y="135"/>
                  </a:lnTo>
                  <a:lnTo>
                    <a:pt x="47" y="134"/>
                  </a:lnTo>
                  <a:lnTo>
                    <a:pt x="49" y="134"/>
                  </a:lnTo>
                  <a:lnTo>
                    <a:pt x="50" y="132"/>
                  </a:lnTo>
                  <a:lnTo>
                    <a:pt x="52" y="132"/>
                  </a:lnTo>
                  <a:lnTo>
                    <a:pt x="53" y="129"/>
                  </a:lnTo>
                  <a:lnTo>
                    <a:pt x="56" y="126"/>
                  </a:lnTo>
                  <a:lnTo>
                    <a:pt x="56" y="121"/>
                  </a:lnTo>
                  <a:lnTo>
                    <a:pt x="56" y="119"/>
                  </a:lnTo>
                  <a:lnTo>
                    <a:pt x="56" y="111"/>
                  </a:lnTo>
                  <a:lnTo>
                    <a:pt x="56" y="108"/>
                  </a:lnTo>
                  <a:lnTo>
                    <a:pt x="56" y="107"/>
                  </a:lnTo>
                  <a:lnTo>
                    <a:pt x="58" y="105"/>
                  </a:lnTo>
                  <a:lnTo>
                    <a:pt x="60" y="104"/>
                  </a:lnTo>
                  <a:lnTo>
                    <a:pt x="61" y="102"/>
                  </a:lnTo>
                  <a:lnTo>
                    <a:pt x="63" y="100"/>
                  </a:lnTo>
                  <a:lnTo>
                    <a:pt x="66" y="96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71" y="91"/>
                  </a:lnTo>
                  <a:lnTo>
                    <a:pt x="72" y="89"/>
                  </a:lnTo>
                  <a:lnTo>
                    <a:pt x="77" y="86"/>
                  </a:lnTo>
                  <a:lnTo>
                    <a:pt x="80" y="83"/>
                  </a:lnTo>
                  <a:lnTo>
                    <a:pt x="79" y="80"/>
                  </a:lnTo>
                  <a:lnTo>
                    <a:pt x="80" y="77"/>
                  </a:lnTo>
                  <a:lnTo>
                    <a:pt x="82" y="72"/>
                  </a:lnTo>
                  <a:lnTo>
                    <a:pt x="82" y="67"/>
                  </a:lnTo>
                  <a:lnTo>
                    <a:pt x="82" y="63"/>
                  </a:lnTo>
                  <a:lnTo>
                    <a:pt x="82" y="59"/>
                  </a:lnTo>
                  <a:lnTo>
                    <a:pt x="83" y="55"/>
                  </a:lnTo>
                  <a:lnTo>
                    <a:pt x="83" y="53"/>
                  </a:lnTo>
                  <a:lnTo>
                    <a:pt x="83" y="50"/>
                  </a:lnTo>
                  <a:lnTo>
                    <a:pt x="83" y="47"/>
                  </a:lnTo>
                  <a:lnTo>
                    <a:pt x="86" y="41"/>
                  </a:lnTo>
                  <a:lnTo>
                    <a:pt x="88" y="37"/>
                  </a:lnTo>
                  <a:lnTo>
                    <a:pt x="90" y="33"/>
                  </a:lnTo>
                  <a:lnTo>
                    <a:pt x="91" y="31"/>
                  </a:lnTo>
                  <a:lnTo>
                    <a:pt x="93" y="28"/>
                  </a:lnTo>
                  <a:lnTo>
                    <a:pt x="91" y="25"/>
                  </a:lnTo>
                  <a:lnTo>
                    <a:pt x="91" y="23"/>
                  </a:lnTo>
                  <a:lnTo>
                    <a:pt x="93" y="19"/>
                  </a:lnTo>
                  <a:lnTo>
                    <a:pt x="91" y="17"/>
                  </a:lnTo>
                  <a:lnTo>
                    <a:pt x="91" y="14"/>
                  </a:lnTo>
                  <a:lnTo>
                    <a:pt x="91" y="12"/>
                  </a:lnTo>
                  <a:lnTo>
                    <a:pt x="93" y="12"/>
                  </a:lnTo>
                  <a:lnTo>
                    <a:pt x="94" y="11"/>
                  </a:lnTo>
                  <a:lnTo>
                    <a:pt x="99" y="4"/>
                  </a:lnTo>
                  <a:lnTo>
                    <a:pt x="102" y="3"/>
                  </a:lnTo>
                  <a:lnTo>
                    <a:pt x="105" y="1"/>
                  </a:lnTo>
                  <a:lnTo>
                    <a:pt x="107" y="1"/>
                  </a:lnTo>
                  <a:lnTo>
                    <a:pt x="108" y="3"/>
                  </a:lnTo>
                  <a:lnTo>
                    <a:pt x="110" y="3"/>
                  </a:lnTo>
                  <a:lnTo>
                    <a:pt x="112" y="4"/>
                  </a:lnTo>
                  <a:lnTo>
                    <a:pt x="115" y="6"/>
                  </a:lnTo>
                  <a:lnTo>
                    <a:pt x="118" y="8"/>
                  </a:lnTo>
                  <a:lnTo>
                    <a:pt x="120" y="11"/>
                  </a:lnTo>
                  <a:lnTo>
                    <a:pt x="120" y="11"/>
                  </a:lnTo>
                  <a:lnTo>
                    <a:pt x="121" y="12"/>
                  </a:lnTo>
                  <a:lnTo>
                    <a:pt x="123" y="12"/>
                  </a:lnTo>
                  <a:lnTo>
                    <a:pt x="126" y="12"/>
                  </a:lnTo>
                  <a:lnTo>
                    <a:pt x="127" y="14"/>
                  </a:lnTo>
                  <a:lnTo>
                    <a:pt x="129" y="14"/>
                  </a:lnTo>
                  <a:lnTo>
                    <a:pt x="131" y="14"/>
                  </a:lnTo>
                  <a:lnTo>
                    <a:pt x="132" y="14"/>
                  </a:lnTo>
                  <a:lnTo>
                    <a:pt x="134" y="14"/>
                  </a:lnTo>
                  <a:lnTo>
                    <a:pt x="137" y="14"/>
                  </a:lnTo>
                  <a:lnTo>
                    <a:pt x="140" y="14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8" y="15"/>
                  </a:lnTo>
                  <a:lnTo>
                    <a:pt x="149" y="12"/>
                  </a:lnTo>
                  <a:lnTo>
                    <a:pt x="151" y="9"/>
                  </a:lnTo>
                  <a:lnTo>
                    <a:pt x="151" y="9"/>
                  </a:lnTo>
                  <a:lnTo>
                    <a:pt x="153" y="8"/>
                  </a:lnTo>
                  <a:lnTo>
                    <a:pt x="156" y="8"/>
                  </a:lnTo>
                  <a:lnTo>
                    <a:pt x="157" y="8"/>
                  </a:lnTo>
                  <a:lnTo>
                    <a:pt x="159" y="8"/>
                  </a:lnTo>
                  <a:lnTo>
                    <a:pt x="161" y="9"/>
                  </a:lnTo>
                  <a:lnTo>
                    <a:pt x="161" y="9"/>
                  </a:lnTo>
                  <a:lnTo>
                    <a:pt x="162" y="8"/>
                  </a:lnTo>
                  <a:lnTo>
                    <a:pt x="165" y="8"/>
                  </a:lnTo>
                  <a:lnTo>
                    <a:pt x="167" y="6"/>
                  </a:lnTo>
                  <a:lnTo>
                    <a:pt x="170" y="6"/>
                  </a:lnTo>
                  <a:lnTo>
                    <a:pt x="173" y="4"/>
                  </a:lnTo>
                  <a:lnTo>
                    <a:pt x="175" y="4"/>
                  </a:lnTo>
                  <a:lnTo>
                    <a:pt x="176" y="3"/>
                  </a:lnTo>
                  <a:lnTo>
                    <a:pt x="181" y="4"/>
                  </a:lnTo>
                  <a:lnTo>
                    <a:pt x="184" y="4"/>
                  </a:lnTo>
                  <a:lnTo>
                    <a:pt x="186" y="4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0" y="0"/>
                  </a:lnTo>
                  <a:lnTo>
                    <a:pt x="19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4" name="Freeform 311">
              <a:extLst>
                <a:ext uri="{FF2B5EF4-FFF2-40B4-BE49-F238E27FC236}">
                  <a16:creationId xmlns:a16="http://schemas.microsoft.com/office/drawing/2014/main" id="{90B81EEE-B94F-4BDF-B11F-D4D8BEAE7B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14692" y="2649928"/>
              <a:ext cx="2264995" cy="526290"/>
            </a:xfrm>
            <a:custGeom>
              <a:avLst/>
              <a:gdLst>
                <a:gd name="T0" fmla="*/ 819 w 1162"/>
                <a:gd name="T1" fmla="*/ 227 h 270"/>
                <a:gd name="T2" fmla="*/ 764 w 1162"/>
                <a:gd name="T3" fmla="*/ 215 h 270"/>
                <a:gd name="T4" fmla="*/ 855 w 1162"/>
                <a:gd name="T5" fmla="*/ 205 h 270"/>
                <a:gd name="T6" fmla="*/ 732 w 1162"/>
                <a:gd name="T7" fmla="*/ 196 h 270"/>
                <a:gd name="T8" fmla="*/ 745 w 1162"/>
                <a:gd name="T9" fmla="*/ 197 h 270"/>
                <a:gd name="T10" fmla="*/ 721 w 1162"/>
                <a:gd name="T11" fmla="*/ 196 h 270"/>
                <a:gd name="T12" fmla="*/ 711 w 1162"/>
                <a:gd name="T13" fmla="*/ 191 h 270"/>
                <a:gd name="T14" fmla="*/ 1041 w 1162"/>
                <a:gd name="T15" fmla="*/ 196 h 270"/>
                <a:gd name="T16" fmla="*/ 1058 w 1162"/>
                <a:gd name="T17" fmla="*/ 193 h 270"/>
                <a:gd name="T18" fmla="*/ 1049 w 1162"/>
                <a:gd name="T19" fmla="*/ 177 h 270"/>
                <a:gd name="T20" fmla="*/ 1019 w 1162"/>
                <a:gd name="T21" fmla="*/ 191 h 270"/>
                <a:gd name="T22" fmla="*/ 1002 w 1162"/>
                <a:gd name="T23" fmla="*/ 188 h 270"/>
                <a:gd name="T24" fmla="*/ 1030 w 1162"/>
                <a:gd name="T25" fmla="*/ 169 h 270"/>
                <a:gd name="T26" fmla="*/ 989 w 1162"/>
                <a:gd name="T27" fmla="*/ 161 h 270"/>
                <a:gd name="T28" fmla="*/ 653 w 1162"/>
                <a:gd name="T29" fmla="*/ 144 h 270"/>
                <a:gd name="T30" fmla="*/ 995 w 1162"/>
                <a:gd name="T31" fmla="*/ 141 h 270"/>
                <a:gd name="T32" fmla="*/ 975 w 1162"/>
                <a:gd name="T33" fmla="*/ 164 h 270"/>
                <a:gd name="T34" fmla="*/ 1000 w 1162"/>
                <a:gd name="T35" fmla="*/ 191 h 270"/>
                <a:gd name="T36" fmla="*/ 1036 w 1162"/>
                <a:gd name="T37" fmla="*/ 205 h 270"/>
                <a:gd name="T38" fmla="*/ 1002 w 1162"/>
                <a:gd name="T39" fmla="*/ 221 h 270"/>
                <a:gd name="T40" fmla="*/ 972 w 1162"/>
                <a:gd name="T41" fmla="*/ 234 h 270"/>
                <a:gd name="T42" fmla="*/ 994 w 1162"/>
                <a:gd name="T43" fmla="*/ 208 h 270"/>
                <a:gd name="T44" fmla="*/ 983 w 1162"/>
                <a:gd name="T45" fmla="*/ 202 h 270"/>
                <a:gd name="T46" fmla="*/ 948 w 1162"/>
                <a:gd name="T47" fmla="*/ 208 h 270"/>
                <a:gd name="T48" fmla="*/ 943 w 1162"/>
                <a:gd name="T49" fmla="*/ 188 h 270"/>
                <a:gd name="T50" fmla="*/ 909 w 1162"/>
                <a:gd name="T51" fmla="*/ 188 h 270"/>
                <a:gd name="T52" fmla="*/ 883 w 1162"/>
                <a:gd name="T53" fmla="*/ 211 h 270"/>
                <a:gd name="T54" fmla="*/ 904 w 1162"/>
                <a:gd name="T55" fmla="*/ 175 h 270"/>
                <a:gd name="T56" fmla="*/ 1136 w 1162"/>
                <a:gd name="T57" fmla="*/ 128 h 270"/>
                <a:gd name="T58" fmla="*/ 126 w 1162"/>
                <a:gd name="T59" fmla="*/ 128 h 270"/>
                <a:gd name="T60" fmla="*/ 1027 w 1162"/>
                <a:gd name="T61" fmla="*/ 133 h 270"/>
                <a:gd name="T62" fmla="*/ 115 w 1162"/>
                <a:gd name="T63" fmla="*/ 114 h 270"/>
                <a:gd name="T64" fmla="*/ 111 w 1162"/>
                <a:gd name="T65" fmla="*/ 115 h 270"/>
                <a:gd name="T66" fmla="*/ 138 w 1162"/>
                <a:gd name="T67" fmla="*/ 152 h 270"/>
                <a:gd name="T68" fmla="*/ 106 w 1162"/>
                <a:gd name="T69" fmla="*/ 136 h 270"/>
                <a:gd name="T70" fmla="*/ 95 w 1162"/>
                <a:gd name="T71" fmla="*/ 126 h 270"/>
                <a:gd name="T72" fmla="*/ 76 w 1162"/>
                <a:gd name="T73" fmla="*/ 115 h 270"/>
                <a:gd name="T74" fmla="*/ 1121 w 1162"/>
                <a:gd name="T75" fmla="*/ 92 h 270"/>
                <a:gd name="T76" fmla="*/ 1104 w 1162"/>
                <a:gd name="T77" fmla="*/ 122 h 270"/>
                <a:gd name="T78" fmla="*/ 1118 w 1162"/>
                <a:gd name="T79" fmla="*/ 123 h 270"/>
                <a:gd name="T80" fmla="*/ 1125 w 1162"/>
                <a:gd name="T81" fmla="*/ 137 h 270"/>
                <a:gd name="T82" fmla="*/ 1150 w 1162"/>
                <a:gd name="T83" fmla="*/ 136 h 270"/>
                <a:gd name="T84" fmla="*/ 1150 w 1162"/>
                <a:gd name="T85" fmla="*/ 148 h 270"/>
                <a:gd name="T86" fmla="*/ 1145 w 1162"/>
                <a:gd name="T87" fmla="*/ 161 h 270"/>
                <a:gd name="T88" fmla="*/ 1162 w 1162"/>
                <a:gd name="T89" fmla="*/ 167 h 270"/>
                <a:gd name="T90" fmla="*/ 1142 w 1162"/>
                <a:gd name="T91" fmla="*/ 180 h 270"/>
                <a:gd name="T92" fmla="*/ 1126 w 1162"/>
                <a:gd name="T93" fmla="*/ 175 h 270"/>
                <a:gd name="T94" fmla="*/ 1123 w 1162"/>
                <a:gd name="T95" fmla="*/ 166 h 270"/>
                <a:gd name="T96" fmla="*/ 1080 w 1162"/>
                <a:gd name="T97" fmla="*/ 163 h 270"/>
                <a:gd name="T98" fmla="*/ 1073 w 1162"/>
                <a:gd name="T99" fmla="*/ 147 h 270"/>
                <a:gd name="T100" fmla="*/ 1087 w 1162"/>
                <a:gd name="T101" fmla="*/ 126 h 270"/>
                <a:gd name="T102" fmla="*/ 1120 w 1162"/>
                <a:gd name="T103" fmla="*/ 92 h 270"/>
                <a:gd name="T104" fmla="*/ 776 w 1162"/>
                <a:gd name="T105" fmla="*/ 84 h 270"/>
                <a:gd name="T106" fmla="*/ 56 w 1162"/>
                <a:gd name="T107" fmla="*/ 67 h 270"/>
                <a:gd name="T108" fmla="*/ 751 w 1162"/>
                <a:gd name="T109" fmla="*/ 68 h 270"/>
                <a:gd name="T110" fmla="*/ 26 w 1162"/>
                <a:gd name="T111" fmla="*/ 76 h 270"/>
                <a:gd name="T112" fmla="*/ 65 w 1162"/>
                <a:gd name="T113" fmla="*/ 60 h 270"/>
                <a:gd name="T114" fmla="*/ 54 w 1162"/>
                <a:gd name="T115" fmla="*/ 60 h 270"/>
                <a:gd name="T116" fmla="*/ 40 w 1162"/>
                <a:gd name="T117" fmla="*/ 43 h 270"/>
                <a:gd name="T118" fmla="*/ 13 w 1162"/>
                <a:gd name="T119" fmla="*/ 44 h 270"/>
                <a:gd name="T120" fmla="*/ 5 w 1162"/>
                <a:gd name="T121" fmla="*/ 55 h 270"/>
                <a:gd name="T122" fmla="*/ 37 w 1162"/>
                <a:gd name="T123" fmla="*/ 29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162" h="270">
                  <a:moveTo>
                    <a:pt x="729" y="268"/>
                  </a:moveTo>
                  <a:lnTo>
                    <a:pt x="729" y="268"/>
                  </a:lnTo>
                  <a:lnTo>
                    <a:pt x="729" y="268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70"/>
                  </a:lnTo>
                  <a:lnTo>
                    <a:pt x="729" y="268"/>
                  </a:lnTo>
                  <a:lnTo>
                    <a:pt x="729" y="268"/>
                  </a:lnTo>
                  <a:close/>
                  <a:moveTo>
                    <a:pt x="1060" y="230"/>
                  </a:moveTo>
                  <a:lnTo>
                    <a:pt x="1060" y="230"/>
                  </a:lnTo>
                  <a:lnTo>
                    <a:pt x="1057" y="232"/>
                  </a:lnTo>
                  <a:lnTo>
                    <a:pt x="1055" y="232"/>
                  </a:lnTo>
                  <a:lnTo>
                    <a:pt x="1055" y="230"/>
                  </a:lnTo>
                  <a:lnTo>
                    <a:pt x="1055" y="230"/>
                  </a:lnTo>
                  <a:lnTo>
                    <a:pt x="1057" y="230"/>
                  </a:lnTo>
                  <a:lnTo>
                    <a:pt x="1058" y="230"/>
                  </a:lnTo>
                  <a:lnTo>
                    <a:pt x="1060" y="230"/>
                  </a:lnTo>
                  <a:close/>
                  <a:moveTo>
                    <a:pt x="816" y="227"/>
                  </a:moveTo>
                  <a:lnTo>
                    <a:pt x="816" y="227"/>
                  </a:lnTo>
                  <a:lnTo>
                    <a:pt x="816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4" y="227"/>
                  </a:lnTo>
                  <a:lnTo>
                    <a:pt x="816" y="227"/>
                  </a:lnTo>
                  <a:close/>
                  <a:moveTo>
                    <a:pt x="822" y="226"/>
                  </a:moveTo>
                  <a:lnTo>
                    <a:pt x="822" y="226"/>
                  </a:lnTo>
                  <a:lnTo>
                    <a:pt x="820" y="226"/>
                  </a:lnTo>
                  <a:lnTo>
                    <a:pt x="820" y="227"/>
                  </a:lnTo>
                  <a:lnTo>
                    <a:pt x="820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7"/>
                  </a:lnTo>
                  <a:lnTo>
                    <a:pt x="819" y="226"/>
                  </a:lnTo>
                  <a:lnTo>
                    <a:pt x="820" y="226"/>
                  </a:lnTo>
                  <a:lnTo>
                    <a:pt x="822" y="226"/>
                  </a:lnTo>
                  <a:lnTo>
                    <a:pt x="822" y="226"/>
                  </a:lnTo>
                  <a:close/>
                  <a:moveTo>
                    <a:pt x="967" y="222"/>
                  </a:moveTo>
                  <a:lnTo>
                    <a:pt x="965" y="224"/>
                  </a:lnTo>
                  <a:lnTo>
                    <a:pt x="965" y="226"/>
                  </a:lnTo>
                  <a:lnTo>
                    <a:pt x="965" y="226"/>
                  </a:lnTo>
                  <a:lnTo>
                    <a:pt x="965" y="224"/>
                  </a:lnTo>
                  <a:lnTo>
                    <a:pt x="967" y="222"/>
                  </a:lnTo>
                  <a:close/>
                  <a:moveTo>
                    <a:pt x="957" y="216"/>
                  </a:moveTo>
                  <a:lnTo>
                    <a:pt x="959" y="216"/>
                  </a:lnTo>
                  <a:lnTo>
                    <a:pt x="959" y="218"/>
                  </a:lnTo>
                  <a:lnTo>
                    <a:pt x="959" y="218"/>
                  </a:lnTo>
                  <a:lnTo>
                    <a:pt x="957" y="219"/>
                  </a:lnTo>
                  <a:lnTo>
                    <a:pt x="957" y="216"/>
                  </a:lnTo>
                  <a:lnTo>
                    <a:pt x="957" y="216"/>
                  </a:lnTo>
                  <a:close/>
                  <a:moveTo>
                    <a:pt x="764" y="215"/>
                  </a:moveTo>
                  <a:lnTo>
                    <a:pt x="765" y="215"/>
                  </a:lnTo>
                  <a:lnTo>
                    <a:pt x="765" y="215"/>
                  </a:lnTo>
                  <a:lnTo>
                    <a:pt x="765" y="216"/>
                  </a:lnTo>
                  <a:lnTo>
                    <a:pt x="765" y="216"/>
                  </a:lnTo>
                  <a:lnTo>
                    <a:pt x="764" y="216"/>
                  </a:lnTo>
                  <a:lnTo>
                    <a:pt x="764" y="215"/>
                  </a:lnTo>
                  <a:lnTo>
                    <a:pt x="764" y="215"/>
                  </a:lnTo>
                  <a:lnTo>
                    <a:pt x="764" y="215"/>
                  </a:lnTo>
                  <a:close/>
                  <a:moveTo>
                    <a:pt x="741" y="204"/>
                  </a:moveTo>
                  <a:lnTo>
                    <a:pt x="743" y="204"/>
                  </a:lnTo>
                  <a:lnTo>
                    <a:pt x="743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lnTo>
                    <a:pt x="741" y="204"/>
                  </a:lnTo>
                  <a:close/>
                  <a:moveTo>
                    <a:pt x="1041" y="202"/>
                  </a:moveTo>
                  <a:lnTo>
                    <a:pt x="1043" y="202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3" y="204"/>
                  </a:lnTo>
                  <a:lnTo>
                    <a:pt x="1041" y="204"/>
                  </a:lnTo>
                  <a:lnTo>
                    <a:pt x="1041" y="202"/>
                  </a:lnTo>
                  <a:lnTo>
                    <a:pt x="1041" y="202"/>
                  </a:lnTo>
                  <a:lnTo>
                    <a:pt x="1041" y="202"/>
                  </a:lnTo>
                  <a:close/>
                  <a:moveTo>
                    <a:pt x="860" y="200"/>
                  </a:moveTo>
                  <a:lnTo>
                    <a:pt x="858" y="202"/>
                  </a:lnTo>
                  <a:lnTo>
                    <a:pt x="857" y="202"/>
                  </a:lnTo>
                  <a:lnTo>
                    <a:pt x="857" y="202"/>
                  </a:lnTo>
                  <a:lnTo>
                    <a:pt x="858" y="200"/>
                  </a:lnTo>
                  <a:lnTo>
                    <a:pt x="860" y="200"/>
                  </a:lnTo>
                  <a:close/>
                  <a:moveTo>
                    <a:pt x="861" y="200"/>
                  </a:moveTo>
                  <a:lnTo>
                    <a:pt x="861" y="202"/>
                  </a:lnTo>
                  <a:lnTo>
                    <a:pt x="861" y="204"/>
                  </a:lnTo>
                  <a:lnTo>
                    <a:pt x="860" y="204"/>
                  </a:lnTo>
                  <a:lnTo>
                    <a:pt x="860" y="204"/>
                  </a:lnTo>
                  <a:lnTo>
                    <a:pt x="857" y="204"/>
                  </a:lnTo>
                  <a:lnTo>
                    <a:pt x="855" y="205"/>
                  </a:lnTo>
                  <a:lnTo>
                    <a:pt x="855" y="205"/>
                  </a:lnTo>
                  <a:lnTo>
                    <a:pt x="857" y="204"/>
                  </a:lnTo>
                  <a:lnTo>
                    <a:pt x="858" y="202"/>
                  </a:lnTo>
                  <a:lnTo>
                    <a:pt x="861" y="200"/>
                  </a:lnTo>
                  <a:lnTo>
                    <a:pt x="861" y="200"/>
                  </a:lnTo>
                  <a:close/>
                  <a:moveTo>
                    <a:pt x="726" y="194"/>
                  </a:moveTo>
                  <a:lnTo>
                    <a:pt x="727" y="194"/>
                  </a:lnTo>
                  <a:lnTo>
                    <a:pt x="726" y="196"/>
                  </a:lnTo>
                  <a:lnTo>
                    <a:pt x="727" y="196"/>
                  </a:lnTo>
                  <a:lnTo>
                    <a:pt x="727" y="196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7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29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7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0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6"/>
                  </a:lnTo>
                  <a:lnTo>
                    <a:pt x="732" y="194"/>
                  </a:lnTo>
                  <a:lnTo>
                    <a:pt x="734" y="194"/>
                  </a:lnTo>
                  <a:lnTo>
                    <a:pt x="734" y="194"/>
                  </a:lnTo>
                  <a:lnTo>
                    <a:pt x="734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6"/>
                  </a:lnTo>
                  <a:lnTo>
                    <a:pt x="735" y="197"/>
                  </a:lnTo>
                  <a:lnTo>
                    <a:pt x="737" y="197"/>
                  </a:lnTo>
                  <a:lnTo>
                    <a:pt x="737" y="196"/>
                  </a:lnTo>
                  <a:lnTo>
                    <a:pt x="738" y="196"/>
                  </a:lnTo>
                  <a:lnTo>
                    <a:pt x="738" y="194"/>
                  </a:lnTo>
                  <a:lnTo>
                    <a:pt x="740" y="194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0" y="196"/>
                  </a:lnTo>
                  <a:lnTo>
                    <a:pt x="741" y="196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9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3" y="196"/>
                  </a:lnTo>
                  <a:lnTo>
                    <a:pt x="743" y="196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3" y="197"/>
                  </a:lnTo>
                  <a:lnTo>
                    <a:pt x="745" y="197"/>
                  </a:lnTo>
                  <a:lnTo>
                    <a:pt x="745" y="199"/>
                  </a:lnTo>
                  <a:lnTo>
                    <a:pt x="743" y="200"/>
                  </a:lnTo>
                  <a:lnTo>
                    <a:pt x="741" y="202"/>
                  </a:lnTo>
                  <a:lnTo>
                    <a:pt x="741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0" y="202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41" y="200"/>
                  </a:lnTo>
                  <a:lnTo>
                    <a:pt x="738" y="202"/>
                  </a:lnTo>
                  <a:lnTo>
                    <a:pt x="738" y="202"/>
                  </a:lnTo>
                  <a:lnTo>
                    <a:pt x="737" y="202"/>
                  </a:lnTo>
                  <a:lnTo>
                    <a:pt x="737" y="202"/>
                  </a:lnTo>
                  <a:lnTo>
                    <a:pt x="735" y="200"/>
                  </a:lnTo>
                  <a:lnTo>
                    <a:pt x="735" y="200"/>
                  </a:lnTo>
                  <a:lnTo>
                    <a:pt x="734" y="200"/>
                  </a:lnTo>
                  <a:lnTo>
                    <a:pt x="732" y="200"/>
                  </a:lnTo>
                  <a:lnTo>
                    <a:pt x="730" y="199"/>
                  </a:lnTo>
                  <a:lnTo>
                    <a:pt x="729" y="199"/>
                  </a:lnTo>
                  <a:lnTo>
                    <a:pt x="727" y="197"/>
                  </a:lnTo>
                  <a:lnTo>
                    <a:pt x="724" y="197"/>
                  </a:lnTo>
                  <a:lnTo>
                    <a:pt x="724" y="197"/>
                  </a:lnTo>
                  <a:lnTo>
                    <a:pt x="721" y="197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1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3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4" y="196"/>
                  </a:lnTo>
                  <a:lnTo>
                    <a:pt x="726" y="194"/>
                  </a:lnTo>
                  <a:lnTo>
                    <a:pt x="726" y="194"/>
                  </a:lnTo>
                  <a:close/>
                  <a:moveTo>
                    <a:pt x="719" y="194"/>
                  </a:moveTo>
                  <a:lnTo>
                    <a:pt x="719" y="194"/>
                  </a:lnTo>
                  <a:lnTo>
                    <a:pt x="719" y="196"/>
                  </a:lnTo>
                  <a:lnTo>
                    <a:pt x="719" y="196"/>
                  </a:lnTo>
                  <a:lnTo>
                    <a:pt x="719" y="197"/>
                  </a:lnTo>
                  <a:lnTo>
                    <a:pt x="718" y="197"/>
                  </a:lnTo>
                  <a:lnTo>
                    <a:pt x="718" y="196"/>
                  </a:lnTo>
                  <a:lnTo>
                    <a:pt x="716" y="196"/>
                  </a:lnTo>
                  <a:lnTo>
                    <a:pt x="718" y="196"/>
                  </a:lnTo>
                  <a:lnTo>
                    <a:pt x="718" y="196"/>
                  </a:lnTo>
                  <a:lnTo>
                    <a:pt x="718" y="194"/>
                  </a:lnTo>
                  <a:lnTo>
                    <a:pt x="719" y="194"/>
                  </a:lnTo>
                  <a:close/>
                  <a:moveTo>
                    <a:pt x="708" y="189"/>
                  </a:moveTo>
                  <a:lnTo>
                    <a:pt x="710" y="189"/>
                  </a:lnTo>
                  <a:lnTo>
                    <a:pt x="711" y="189"/>
                  </a:lnTo>
                  <a:lnTo>
                    <a:pt x="711" y="189"/>
                  </a:lnTo>
                  <a:lnTo>
                    <a:pt x="713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1"/>
                  </a:lnTo>
                  <a:lnTo>
                    <a:pt x="711" y="193"/>
                  </a:lnTo>
                  <a:lnTo>
                    <a:pt x="711" y="193"/>
                  </a:lnTo>
                  <a:lnTo>
                    <a:pt x="710" y="193"/>
                  </a:lnTo>
                  <a:lnTo>
                    <a:pt x="710" y="193"/>
                  </a:lnTo>
                  <a:lnTo>
                    <a:pt x="708" y="191"/>
                  </a:lnTo>
                  <a:lnTo>
                    <a:pt x="708" y="189"/>
                  </a:lnTo>
                  <a:lnTo>
                    <a:pt x="708" y="189"/>
                  </a:lnTo>
                  <a:lnTo>
                    <a:pt x="708" y="189"/>
                  </a:lnTo>
                  <a:close/>
                  <a:moveTo>
                    <a:pt x="899" y="177"/>
                  </a:moveTo>
                  <a:lnTo>
                    <a:pt x="899" y="177"/>
                  </a:lnTo>
                  <a:lnTo>
                    <a:pt x="899" y="178"/>
                  </a:lnTo>
                  <a:lnTo>
                    <a:pt x="898" y="178"/>
                  </a:lnTo>
                  <a:lnTo>
                    <a:pt x="896" y="178"/>
                  </a:lnTo>
                  <a:lnTo>
                    <a:pt x="896" y="178"/>
                  </a:lnTo>
                  <a:lnTo>
                    <a:pt x="898" y="177"/>
                  </a:lnTo>
                  <a:lnTo>
                    <a:pt x="899" y="177"/>
                  </a:lnTo>
                  <a:close/>
                  <a:moveTo>
                    <a:pt x="1049" y="177"/>
                  </a:moveTo>
                  <a:lnTo>
                    <a:pt x="1050" y="177"/>
                  </a:lnTo>
                  <a:lnTo>
                    <a:pt x="1050" y="177"/>
                  </a:lnTo>
                  <a:lnTo>
                    <a:pt x="1050" y="178"/>
                  </a:lnTo>
                  <a:lnTo>
                    <a:pt x="1052" y="180"/>
                  </a:lnTo>
                  <a:lnTo>
                    <a:pt x="1052" y="182"/>
                  </a:lnTo>
                  <a:lnTo>
                    <a:pt x="1050" y="183"/>
                  </a:lnTo>
                  <a:lnTo>
                    <a:pt x="1049" y="186"/>
                  </a:lnTo>
                  <a:lnTo>
                    <a:pt x="1049" y="189"/>
                  </a:lnTo>
                  <a:lnTo>
                    <a:pt x="1049" y="189"/>
                  </a:lnTo>
                  <a:lnTo>
                    <a:pt x="1049" y="191"/>
                  </a:lnTo>
                  <a:lnTo>
                    <a:pt x="1047" y="191"/>
                  </a:lnTo>
                  <a:lnTo>
                    <a:pt x="1046" y="193"/>
                  </a:lnTo>
                  <a:lnTo>
                    <a:pt x="1044" y="193"/>
                  </a:lnTo>
                  <a:lnTo>
                    <a:pt x="1043" y="194"/>
                  </a:lnTo>
                  <a:lnTo>
                    <a:pt x="1041" y="196"/>
                  </a:lnTo>
                  <a:lnTo>
                    <a:pt x="1041" y="196"/>
                  </a:lnTo>
                  <a:lnTo>
                    <a:pt x="1043" y="194"/>
                  </a:lnTo>
                  <a:lnTo>
                    <a:pt x="1044" y="194"/>
                  </a:lnTo>
                  <a:lnTo>
                    <a:pt x="1044" y="196"/>
                  </a:lnTo>
                  <a:lnTo>
                    <a:pt x="1043" y="196"/>
                  </a:lnTo>
                  <a:lnTo>
                    <a:pt x="1041" y="196"/>
                  </a:lnTo>
                  <a:lnTo>
                    <a:pt x="1043" y="197"/>
                  </a:lnTo>
                  <a:lnTo>
                    <a:pt x="1043" y="197"/>
                  </a:lnTo>
                  <a:lnTo>
                    <a:pt x="1041" y="197"/>
                  </a:lnTo>
                  <a:lnTo>
                    <a:pt x="1041" y="199"/>
                  </a:lnTo>
                  <a:lnTo>
                    <a:pt x="1041" y="200"/>
                  </a:lnTo>
                  <a:lnTo>
                    <a:pt x="1043" y="199"/>
                  </a:lnTo>
                  <a:lnTo>
                    <a:pt x="1044" y="199"/>
                  </a:lnTo>
                  <a:lnTo>
                    <a:pt x="1044" y="199"/>
                  </a:lnTo>
                  <a:lnTo>
                    <a:pt x="1046" y="199"/>
                  </a:lnTo>
                  <a:lnTo>
                    <a:pt x="1046" y="199"/>
                  </a:lnTo>
                  <a:lnTo>
                    <a:pt x="1049" y="196"/>
                  </a:lnTo>
                  <a:lnTo>
                    <a:pt x="1050" y="196"/>
                  </a:lnTo>
                  <a:lnTo>
                    <a:pt x="1046" y="196"/>
                  </a:lnTo>
                  <a:lnTo>
                    <a:pt x="1046" y="196"/>
                  </a:lnTo>
                  <a:lnTo>
                    <a:pt x="1047" y="193"/>
                  </a:lnTo>
                  <a:lnTo>
                    <a:pt x="1047" y="193"/>
                  </a:lnTo>
                  <a:lnTo>
                    <a:pt x="1049" y="191"/>
                  </a:lnTo>
                  <a:lnTo>
                    <a:pt x="1050" y="189"/>
                  </a:lnTo>
                  <a:lnTo>
                    <a:pt x="1050" y="189"/>
                  </a:lnTo>
                  <a:lnTo>
                    <a:pt x="1052" y="189"/>
                  </a:lnTo>
                  <a:lnTo>
                    <a:pt x="1054" y="189"/>
                  </a:lnTo>
                  <a:lnTo>
                    <a:pt x="1054" y="191"/>
                  </a:lnTo>
                  <a:lnTo>
                    <a:pt x="1055" y="191"/>
                  </a:lnTo>
                  <a:lnTo>
                    <a:pt x="1057" y="191"/>
                  </a:lnTo>
                  <a:lnTo>
                    <a:pt x="1058" y="191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8" y="193"/>
                  </a:lnTo>
                  <a:lnTo>
                    <a:pt x="1057" y="194"/>
                  </a:lnTo>
                  <a:lnTo>
                    <a:pt x="1058" y="196"/>
                  </a:lnTo>
                  <a:lnTo>
                    <a:pt x="1058" y="196"/>
                  </a:lnTo>
                  <a:lnTo>
                    <a:pt x="1057" y="197"/>
                  </a:lnTo>
                  <a:lnTo>
                    <a:pt x="1055" y="197"/>
                  </a:lnTo>
                  <a:lnTo>
                    <a:pt x="1054" y="199"/>
                  </a:lnTo>
                  <a:lnTo>
                    <a:pt x="1050" y="200"/>
                  </a:lnTo>
                  <a:lnTo>
                    <a:pt x="1047" y="202"/>
                  </a:lnTo>
                  <a:lnTo>
                    <a:pt x="1046" y="202"/>
                  </a:lnTo>
                  <a:lnTo>
                    <a:pt x="1044" y="202"/>
                  </a:lnTo>
                  <a:lnTo>
                    <a:pt x="1043" y="202"/>
                  </a:lnTo>
                  <a:lnTo>
                    <a:pt x="1041" y="202"/>
                  </a:lnTo>
                  <a:lnTo>
                    <a:pt x="1039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8" y="202"/>
                  </a:lnTo>
                  <a:lnTo>
                    <a:pt x="1036" y="200"/>
                  </a:lnTo>
                  <a:lnTo>
                    <a:pt x="1035" y="199"/>
                  </a:lnTo>
                  <a:lnTo>
                    <a:pt x="1035" y="196"/>
                  </a:lnTo>
                  <a:lnTo>
                    <a:pt x="1035" y="193"/>
                  </a:lnTo>
                  <a:lnTo>
                    <a:pt x="1036" y="191"/>
                  </a:lnTo>
                  <a:lnTo>
                    <a:pt x="1038" y="189"/>
                  </a:lnTo>
                  <a:lnTo>
                    <a:pt x="1038" y="189"/>
                  </a:lnTo>
                  <a:lnTo>
                    <a:pt x="1043" y="183"/>
                  </a:lnTo>
                  <a:lnTo>
                    <a:pt x="1043" y="182"/>
                  </a:lnTo>
                  <a:lnTo>
                    <a:pt x="1044" y="180"/>
                  </a:lnTo>
                  <a:lnTo>
                    <a:pt x="1046" y="178"/>
                  </a:lnTo>
                  <a:lnTo>
                    <a:pt x="1047" y="177"/>
                  </a:lnTo>
                  <a:lnTo>
                    <a:pt x="1049" y="177"/>
                  </a:lnTo>
                  <a:lnTo>
                    <a:pt x="1049" y="177"/>
                  </a:lnTo>
                  <a:close/>
                  <a:moveTo>
                    <a:pt x="998" y="175"/>
                  </a:moveTo>
                  <a:lnTo>
                    <a:pt x="998" y="177"/>
                  </a:lnTo>
                  <a:lnTo>
                    <a:pt x="998" y="178"/>
                  </a:lnTo>
                  <a:lnTo>
                    <a:pt x="997" y="180"/>
                  </a:lnTo>
                  <a:lnTo>
                    <a:pt x="1000" y="183"/>
                  </a:lnTo>
                  <a:lnTo>
                    <a:pt x="1000" y="183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0" y="185"/>
                  </a:lnTo>
                  <a:lnTo>
                    <a:pt x="1002" y="185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2" y="186"/>
                  </a:lnTo>
                  <a:lnTo>
                    <a:pt x="1003" y="185"/>
                  </a:lnTo>
                  <a:lnTo>
                    <a:pt x="1005" y="185"/>
                  </a:lnTo>
                  <a:lnTo>
                    <a:pt x="1006" y="185"/>
                  </a:lnTo>
                  <a:lnTo>
                    <a:pt x="1006" y="185"/>
                  </a:lnTo>
                  <a:lnTo>
                    <a:pt x="1008" y="185"/>
                  </a:lnTo>
                  <a:lnTo>
                    <a:pt x="1009" y="186"/>
                  </a:lnTo>
                  <a:lnTo>
                    <a:pt x="1011" y="186"/>
                  </a:lnTo>
                  <a:lnTo>
                    <a:pt x="1014" y="186"/>
                  </a:lnTo>
                  <a:lnTo>
                    <a:pt x="1017" y="186"/>
                  </a:lnTo>
                  <a:lnTo>
                    <a:pt x="1017" y="186"/>
                  </a:lnTo>
                  <a:lnTo>
                    <a:pt x="1022" y="186"/>
                  </a:lnTo>
                  <a:lnTo>
                    <a:pt x="1025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7" y="186"/>
                  </a:lnTo>
                  <a:lnTo>
                    <a:pt x="1025" y="188"/>
                  </a:lnTo>
                  <a:lnTo>
                    <a:pt x="1022" y="189"/>
                  </a:lnTo>
                  <a:lnTo>
                    <a:pt x="1021" y="191"/>
                  </a:lnTo>
                  <a:lnTo>
                    <a:pt x="1019" y="191"/>
                  </a:lnTo>
                  <a:lnTo>
                    <a:pt x="1019" y="193"/>
                  </a:lnTo>
                  <a:lnTo>
                    <a:pt x="1019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21" y="194"/>
                  </a:lnTo>
                  <a:lnTo>
                    <a:pt x="1017" y="196"/>
                  </a:lnTo>
                  <a:lnTo>
                    <a:pt x="1016" y="194"/>
                  </a:lnTo>
                  <a:lnTo>
                    <a:pt x="1014" y="194"/>
                  </a:lnTo>
                  <a:lnTo>
                    <a:pt x="1014" y="193"/>
                  </a:lnTo>
                  <a:lnTo>
                    <a:pt x="1013" y="193"/>
                  </a:lnTo>
                  <a:lnTo>
                    <a:pt x="1013" y="193"/>
                  </a:lnTo>
                  <a:lnTo>
                    <a:pt x="1014" y="193"/>
                  </a:lnTo>
                  <a:lnTo>
                    <a:pt x="1014" y="191"/>
                  </a:lnTo>
                  <a:lnTo>
                    <a:pt x="1013" y="191"/>
                  </a:lnTo>
                  <a:lnTo>
                    <a:pt x="1013" y="191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3" y="189"/>
                  </a:lnTo>
                  <a:lnTo>
                    <a:pt x="1011" y="189"/>
                  </a:lnTo>
                  <a:lnTo>
                    <a:pt x="1009" y="189"/>
                  </a:lnTo>
                  <a:lnTo>
                    <a:pt x="1009" y="191"/>
                  </a:lnTo>
                  <a:lnTo>
                    <a:pt x="1011" y="191"/>
                  </a:lnTo>
                  <a:lnTo>
                    <a:pt x="1009" y="191"/>
                  </a:lnTo>
                  <a:lnTo>
                    <a:pt x="1009" y="191"/>
                  </a:lnTo>
                  <a:lnTo>
                    <a:pt x="1005" y="191"/>
                  </a:lnTo>
                  <a:lnTo>
                    <a:pt x="1003" y="191"/>
                  </a:lnTo>
                  <a:lnTo>
                    <a:pt x="1003" y="189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2" y="188"/>
                  </a:lnTo>
                  <a:lnTo>
                    <a:pt x="1000" y="186"/>
                  </a:lnTo>
                  <a:lnTo>
                    <a:pt x="998" y="188"/>
                  </a:lnTo>
                  <a:lnTo>
                    <a:pt x="997" y="186"/>
                  </a:lnTo>
                  <a:lnTo>
                    <a:pt x="997" y="185"/>
                  </a:lnTo>
                  <a:lnTo>
                    <a:pt x="997" y="183"/>
                  </a:lnTo>
                  <a:lnTo>
                    <a:pt x="995" y="183"/>
                  </a:lnTo>
                  <a:lnTo>
                    <a:pt x="994" y="183"/>
                  </a:lnTo>
                  <a:lnTo>
                    <a:pt x="992" y="182"/>
                  </a:lnTo>
                  <a:lnTo>
                    <a:pt x="994" y="180"/>
                  </a:lnTo>
                  <a:lnTo>
                    <a:pt x="995" y="180"/>
                  </a:lnTo>
                  <a:lnTo>
                    <a:pt x="995" y="178"/>
                  </a:lnTo>
                  <a:lnTo>
                    <a:pt x="997" y="177"/>
                  </a:lnTo>
                  <a:lnTo>
                    <a:pt x="998" y="175"/>
                  </a:lnTo>
                  <a:close/>
                  <a:moveTo>
                    <a:pt x="1142" y="164"/>
                  </a:moveTo>
                  <a:lnTo>
                    <a:pt x="1140" y="166"/>
                  </a:lnTo>
                  <a:lnTo>
                    <a:pt x="1140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9"/>
                  </a:lnTo>
                  <a:lnTo>
                    <a:pt x="1139" y="167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0" y="166"/>
                  </a:lnTo>
                  <a:lnTo>
                    <a:pt x="1142" y="164"/>
                  </a:lnTo>
                  <a:close/>
                  <a:moveTo>
                    <a:pt x="1035" y="164"/>
                  </a:moveTo>
                  <a:lnTo>
                    <a:pt x="1036" y="164"/>
                  </a:lnTo>
                  <a:lnTo>
                    <a:pt x="1035" y="166"/>
                  </a:lnTo>
                  <a:lnTo>
                    <a:pt x="1033" y="166"/>
                  </a:lnTo>
                  <a:lnTo>
                    <a:pt x="1032" y="167"/>
                  </a:lnTo>
                  <a:lnTo>
                    <a:pt x="1032" y="169"/>
                  </a:lnTo>
                  <a:lnTo>
                    <a:pt x="1030" y="169"/>
                  </a:lnTo>
                  <a:lnTo>
                    <a:pt x="1028" y="170"/>
                  </a:lnTo>
                  <a:lnTo>
                    <a:pt x="1028" y="170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30" y="172"/>
                  </a:lnTo>
                  <a:lnTo>
                    <a:pt x="1028" y="172"/>
                  </a:lnTo>
                  <a:lnTo>
                    <a:pt x="1027" y="172"/>
                  </a:lnTo>
                  <a:lnTo>
                    <a:pt x="1028" y="169"/>
                  </a:lnTo>
                  <a:lnTo>
                    <a:pt x="1030" y="167"/>
                  </a:lnTo>
                  <a:lnTo>
                    <a:pt x="1033" y="166"/>
                  </a:lnTo>
                  <a:lnTo>
                    <a:pt x="1035" y="164"/>
                  </a:lnTo>
                  <a:lnTo>
                    <a:pt x="1035" y="164"/>
                  </a:lnTo>
                  <a:close/>
                  <a:moveTo>
                    <a:pt x="685" y="161"/>
                  </a:moveTo>
                  <a:lnTo>
                    <a:pt x="686" y="163"/>
                  </a:lnTo>
                  <a:lnTo>
                    <a:pt x="686" y="163"/>
                  </a:lnTo>
                  <a:lnTo>
                    <a:pt x="686" y="163"/>
                  </a:lnTo>
                  <a:lnTo>
                    <a:pt x="685" y="163"/>
                  </a:lnTo>
                  <a:lnTo>
                    <a:pt x="683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3"/>
                  </a:lnTo>
                  <a:lnTo>
                    <a:pt x="682" y="161"/>
                  </a:lnTo>
                  <a:lnTo>
                    <a:pt x="683" y="161"/>
                  </a:lnTo>
                  <a:lnTo>
                    <a:pt x="685" y="161"/>
                  </a:lnTo>
                  <a:close/>
                  <a:moveTo>
                    <a:pt x="991" y="159"/>
                  </a:moveTo>
                  <a:lnTo>
                    <a:pt x="991" y="161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3"/>
                  </a:lnTo>
                  <a:lnTo>
                    <a:pt x="989" y="161"/>
                  </a:lnTo>
                  <a:lnTo>
                    <a:pt x="989" y="161"/>
                  </a:lnTo>
                  <a:lnTo>
                    <a:pt x="991" y="161"/>
                  </a:lnTo>
                  <a:lnTo>
                    <a:pt x="991" y="161"/>
                  </a:lnTo>
                  <a:lnTo>
                    <a:pt x="991" y="159"/>
                  </a:lnTo>
                  <a:close/>
                  <a:moveTo>
                    <a:pt x="991" y="158"/>
                  </a:moveTo>
                  <a:lnTo>
                    <a:pt x="992" y="158"/>
                  </a:lnTo>
                  <a:lnTo>
                    <a:pt x="992" y="159"/>
                  </a:lnTo>
                  <a:lnTo>
                    <a:pt x="991" y="159"/>
                  </a:lnTo>
                  <a:lnTo>
                    <a:pt x="991" y="158"/>
                  </a:lnTo>
                  <a:lnTo>
                    <a:pt x="991" y="158"/>
                  </a:lnTo>
                  <a:lnTo>
                    <a:pt x="991" y="158"/>
                  </a:lnTo>
                  <a:close/>
                  <a:moveTo>
                    <a:pt x="656" y="142"/>
                  </a:moveTo>
                  <a:lnTo>
                    <a:pt x="656" y="142"/>
                  </a:lnTo>
                  <a:lnTo>
                    <a:pt x="656" y="144"/>
                  </a:lnTo>
                  <a:lnTo>
                    <a:pt x="658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4"/>
                  </a:lnTo>
                  <a:lnTo>
                    <a:pt x="656" y="144"/>
                  </a:lnTo>
                  <a:lnTo>
                    <a:pt x="656" y="144"/>
                  </a:lnTo>
                  <a:lnTo>
                    <a:pt x="655" y="142"/>
                  </a:lnTo>
                  <a:lnTo>
                    <a:pt x="655" y="142"/>
                  </a:lnTo>
                  <a:lnTo>
                    <a:pt x="656" y="142"/>
                  </a:lnTo>
                  <a:lnTo>
                    <a:pt x="656" y="142"/>
                  </a:lnTo>
                  <a:close/>
                  <a:moveTo>
                    <a:pt x="653" y="142"/>
                  </a:moveTo>
                  <a:lnTo>
                    <a:pt x="655" y="142"/>
                  </a:lnTo>
                  <a:lnTo>
                    <a:pt x="655" y="142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5" y="144"/>
                  </a:lnTo>
                  <a:lnTo>
                    <a:pt x="653" y="144"/>
                  </a:lnTo>
                  <a:lnTo>
                    <a:pt x="653" y="144"/>
                  </a:lnTo>
                  <a:lnTo>
                    <a:pt x="652" y="144"/>
                  </a:lnTo>
                  <a:lnTo>
                    <a:pt x="652" y="145"/>
                  </a:lnTo>
                  <a:lnTo>
                    <a:pt x="652" y="145"/>
                  </a:lnTo>
                  <a:lnTo>
                    <a:pt x="650" y="144"/>
                  </a:lnTo>
                  <a:lnTo>
                    <a:pt x="650" y="144"/>
                  </a:lnTo>
                  <a:lnTo>
                    <a:pt x="652" y="142"/>
                  </a:lnTo>
                  <a:lnTo>
                    <a:pt x="652" y="142"/>
                  </a:lnTo>
                  <a:lnTo>
                    <a:pt x="653" y="142"/>
                  </a:lnTo>
                  <a:close/>
                  <a:moveTo>
                    <a:pt x="138" y="141"/>
                  </a:moveTo>
                  <a:lnTo>
                    <a:pt x="138" y="141"/>
                  </a:lnTo>
                  <a:lnTo>
                    <a:pt x="139" y="142"/>
                  </a:lnTo>
                  <a:lnTo>
                    <a:pt x="139" y="142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9" y="144"/>
                  </a:lnTo>
                  <a:lnTo>
                    <a:pt x="138" y="144"/>
                  </a:lnTo>
                  <a:lnTo>
                    <a:pt x="138" y="141"/>
                  </a:lnTo>
                  <a:close/>
                  <a:moveTo>
                    <a:pt x="136" y="137"/>
                  </a:moveTo>
                  <a:lnTo>
                    <a:pt x="139" y="141"/>
                  </a:lnTo>
                  <a:lnTo>
                    <a:pt x="141" y="141"/>
                  </a:lnTo>
                  <a:lnTo>
                    <a:pt x="141" y="142"/>
                  </a:lnTo>
                  <a:lnTo>
                    <a:pt x="141" y="142"/>
                  </a:lnTo>
                  <a:lnTo>
                    <a:pt x="138" y="141"/>
                  </a:lnTo>
                  <a:lnTo>
                    <a:pt x="136" y="139"/>
                  </a:lnTo>
                  <a:lnTo>
                    <a:pt x="136" y="137"/>
                  </a:lnTo>
                  <a:close/>
                  <a:moveTo>
                    <a:pt x="976" y="134"/>
                  </a:moveTo>
                  <a:lnTo>
                    <a:pt x="978" y="134"/>
                  </a:lnTo>
                  <a:lnTo>
                    <a:pt x="986" y="136"/>
                  </a:lnTo>
                  <a:lnTo>
                    <a:pt x="991" y="137"/>
                  </a:lnTo>
                  <a:lnTo>
                    <a:pt x="995" y="141"/>
                  </a:lnTo>
                  <a:lnTo>
                    <a:pt x="995" y="142"/>
                  </a:lnTo>
                  <a:lnTo>
                    <a:pt x="995" y="144"/>
                  </a:lnTo>
                  <a:lnTo>
                    <a:pt x="994" y="142"/>
                  </a:lnTo>
                  <a:lnTo>
                    <a:pt x="991" y="142"/>
                  </a:lnTo>
                  <a:lnTo>
                    <a:pt x="992" y="144"/>
                  </a:lnTo>
                  <a:lnTo>
                    <a:pt x="995" y="145"/>
                  </a:lnTo>
                  <a:lnTo>
                    <a:pt x="995" y="148"/>
                  </a:lnTo>
                  <a:lnTo>
                    <a:pt x="994" y="150"/>
                  </a:lnTo>
                  <a:lnTo>
                    <a:pt x="989" y="152"/>
                  </a:lnTo>
                  <a:lnTo>
                    <a:pt x="989" y="152"/>
                  </a:lnTo>
                  <a:lnTo>
                    <a:pt x="987" y="153"/>
                  </a:lnTo>
                  <a:lnTo>
                    <a:pt x="987" y="155"/>
                  </a:lnTo>
                  <a:lnTo>
                    <a:pt x="984" y="155"/>
                  </a:lnTo>
                  <a:lnTo>
                    <a:pt x="984" y="156"/>
                  </a:lnTo>
                  <a:lnTo>
                    <a:pt x="981" y="158"/>
                  </a:lnTo>
                  <a:lnTo>
                    <a:pt x="980" y="158"/>
                  </a:lnTo>
                  <a:lnTo>
                    <a:pt x="978" y="158"/>
                  </a:lnTo>
                  <a:lnTo>
                    <a:pt x="973" y="156"/>
                  </a:lnTo>
                  <a:lnTo>
                    <a:pt x="970" y="155"/>
                  </a:lnTo>
                  <a:lnTo>
                    <a:pt x="970" y="155"/>
                  </a:lnTo>
                  <a:lnTo>
                    <a:pt x="969" y="156"/>
                  </a:lnTo>
                  <a:lnTo>
                    <a:pt x="965" y="156"/>
                  </a:lnTo>
                  <a:lnTo>
                    <a:pt x="965" y="156"/>
                  </a:lnTo>
                  <a:lnTo>
                    <a:pt x="964" y="156"/>
                  </a:lnTo>
                  <a:lnTo>
                    <a:pt x="959" y="158"/>
                  </a:lnTo>
                  <a:lnTo>
                    <a:pt x="961" y="158"/>
                  </a:lnTo>
                  <a:lnTo>
                    <a:pt x="964" y="156"/>
                  </a:lnTo>
                  <a:lnTo>
                    <a:pt x="964" y="156"/>
                  </a:lnTo>
                  <a:lnTo>
                    <a:pt x="967" y="158"/>
                  </a:lnTo>
                  <a:lnTo>
                    <a:pt x="972" y="159"/>
                  </a:lnTo>
                  <a:lnTo>
                    <a:pt x="973" y="161"/>
                  </a:lnTo>
                  <a:lnTo>
                    <a:pt x="975" y="164"/>
                  </a:lnTo>
                  <a:lnTo>
                    <a:pt x="975" y="164"/>
                  </a:lnTo>
                  <a:lnTo>
                    <a:pt x="976" y="164"/>
                  </a:lnTo>
                  <a:lnTo>
                    <a:pt x="980" y="163"/>
                  </a:lnTo>
                  <a:lnTo>
                    <a:pt x="981" y="161"/>
                  </a:lnTo>
                  <a:lnTo>
                    <a:pt x="984" y="161"/>
                  </a:lnTo>
                  <a:lnTo>
                    <a:pt x="983" y="161"/>
                  </a:lnTo>
                  <a:lnTo>
                    <a:pt x="986" y="161"/>
                  </a:lnTo>
                  <a:lnTo>
                    <a:pt x="989" y="163"/>
                  </a:lnTo>
                  <a:lnTo>
                    <a:pt x="987" y="164"/>
                  </a:lnTo>
                  <a:lnTo>
                    <a:pt x="986" y="166"/>
                  </a:lnTo>
                  <a:lnTo>
                    <a:pt x="986" y="169"/>
                  </a:lnTo>
                  <a:lnTo>
                    <a:pt x="983" y="172"/>
                  </a:lnTo>
                  <a:lnTo>
                    <a:pt x="980" y="174"/>
                  </a:lnTo>
                  <a:lnTo>
                    <a:pt x="981" y="175"/>
                  </a:lnTo>
                  <a:lnTo>
                    <a:pt x="981" y="175"/>
                  </a:lnTo>
                  <a:lnTo>
                    <a:pt x="984" y="175"/>
                  </a:lnTo>
                  <a:lnTo>
                    <a:pt x="984" y="175"/>
                  </a:lnTo>
                  <a:lnTo>
                    <a:pt x="986" y="175"/>
                  </a:lnTo>
                  <a:lnTo>
                    <a:pt x="986" y="177"/>
                  </a:lnTo>
                  <a:lnTo>
                    <a:pt x="986" y="178"/>
                  </a:lnTo>
                  <a:lnTo>
                    <a:pt x="986" y="180"/>
                  </a:lnTo>
                  <a:lnTo>
                    <a:pt x="987" y="182"/>
                  </a:lnTo>
                  <a:lnTo>
                    <a:pt x="987" y="182"/>
                  </a:lnTo>
                  <a:lnTo>
                    <a:pt x="989" y="185"/>
                  </a:lnTo>
                  <a:lnTo>
                    <a:pt x="989" y="186"/>
                  </a:lnTo>
                  <a:lnTo>
                    <a:pt x="989" y="188"/>
                  </a:lnTo>
                  <a:lnTo>
                    <a:pt x="991" y="189"/>
                  </a:lnTo>
                  <a:lnTo>
                    <a:pt x="991" y="189"/>
                  </a:lnTo>
                  <a:lnTo>
                    <a:pt x="995" y="191"/>
                  </a:lnTo>
                  <a:lnTo>
                    <a:pt x="997" y="191"/>
                  </a:lnTo>
                  <a:lnTo>
                    <a:pt x="1000" y="191"/>
                  </a:lnTo>
                  <a:lnTo>
                    <a:pt x="1000" y="191"/>
                  </a:lnTo>
                  <a:lnTo>
                    <a:pt x="1002" y="193"/>
                  </a:lnTo>
                  <a:lnTo>
                    <a:pt x="998" y="194"/>
                  </a:lnTo>
                  <a:lnTo>
                    <a:pt x="1000" y="196"/>
                  </a:lnTo>
                  <a:lnTo>
                    <a:pt x="1003" y="197"/>
                  </a:lnTo>
                  <a:lnTo>
                    <a:pt x="1005" y="197"/>
                  </a:lnTo>
                  <a:lnTo>
                    <a:pt x="1006" y="197"/>
                  </a:lnTo>
                  <a:lnTo>
                    <a:pt x="1008" y="197"/>
                  </a:lnTo>
                  <a:lnTo>
                    <a:pt x="1008" y="199"/>
                  </a:lnTo>
                  <a:lnTo>
                    <a:pt x="1009" y="199"/>
                  </a:lnTo>
                  <a:lnTo>
                    <a:pt x="1009" y="199"/>
                  </a:lnTo>
                  <a:lnTo>
                    <a:pt x="1011" y="199"/>
                  </a:lnTo>
                  <a:lnTo>
                    <a:pt x="1014" y="199"/>
                  </a:lnTo>
                  <a:lnTo>
                    <a:pt x="1017" y="199"/>
                  </a:lnTo>
                  <a:lnTo>
                    <a:pt x="1017" y="200"/>
                  </a:lnTo>
                  <a:lnTo>
                    <a:pt x="1017" y="200"/>
                  </a:lnTo>
                  <a:lnTo>
                    <a:pt x="1019" y="200"/>
                  </a:lnTo>
                  <a:lnTo>
                    <a:pt x="1021" y="200"/>
                  </a:lnTo>
                  <a:lnTo>
                    <a:pt x="1021" y="200"/>
                  </a:lnTo>
                  <a:lnTo>
                    <a:pt x="1022" y="200"/>
                  </a:lnTo>
                  <a:lnTo>
                    <a:pt x="1024" y="199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28" y="197"/>
                  </a:lnTo>
                  <a:lnTo>
                    <a:pt x="1030" y="199"/>
                  </a:lnTo>
                  <a:lnTo>
                    <a:pt x="1030" y="200"/>
                  </a:lnTo>
                  <a:lnTo>
                    <a:pt x="1033" y="200"/>
                  </a:lnTo>
                  <a:lnTo>
                    <a:pt x="1035" y="200"/>
                  </a:lnTo>
                  <a:lnTo>
                    <a:pt x="1036" y="200"/>
                  </a:lnTo>
                  <a:lnTo>
                    <a:pt x="1036" y="202"/>
                  </a:lnTo>
                  <a:lnTo>
                    <a:pt x="1038" y="204"/>
                  </a:lnTo>
                  <a:lnTo>
                    <a:pt x="1038" y="205"/>
                  </a:lnTo>
                  <a:lnTo>
                    <a:pt x="1036" y="205"/>
                  </a:lnTo>
                  <a:lnTo>
                    <a:pt x="1035" y="205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7"/>
                  </a:lnTo>
                  <a:lnTo>
                    <a:pt x="1041" y="208"/>
                  </a:lnTo>
                  <a:lnTo>
                    <a:pt x="1041" y="208"/>
                  </a:lnTo>
                  <a:lnTo>
                    <a:pt x="1039" y="208"/>
                  </a:lnTo>
                  <a:lnTo>
                    <a:pt x="1038" y="208"/>
                  </a:lnTo>
                  <a:lnTo>
                    <a:pt x="1036" y="208"/>
                  </a:lnTo>
                  <a:lnTo>
                    <a:pt x="1035" y="210"/>
                  </a:lnTo>
                  <a:lnTo>
                    <a:pt x="1033" y="210"/>
                  </a:lnTo>
                  <a:lnTo>
                    <a:pt x="1033" y="210"/>
                  </a:lnTo>
                  <a:lnTo>
                    <a:pt x="1032" y="210"/>
                  </a:lnTo>
                  <a:lnTo>
                    <a:pt x="1030" y="211"/>
                  </a:lnTo>
                  <a:lnTo>
                    <a:pt x="1027" y="213"/>
                  </a:lnTo>
                  <a:lnTo>
                    <a:pt x="1024" y="213"/>
                  </a:lnTo>
                  <a:lnTo>
                    <a:pt x="1021" y="215"/>
                  </a:lnTo>
                  <a:lnTo>
                    <a:pt x="1016" y="216"/>
                  </a:lnTo>
                  <a:lnTo>
                    <a:pt x="1013" y="218"/>
                  </a:lnTo>
                  <a:lnTo>
                    <a:pt x="1011" y="218"/>
                  </a:lnTo>
                  <a:lnTo>
                    <a:pt x="1011" y="218"/>
                  </a:lnTo>
                  <a:lnTo>
                    <a:pt x="1008" y="219"/>
                  </a:lnTo>
                  <a:lnTo>
                    <a:pt x="1008" y="218"/>
                  </a:lnTo>
                  <a:lnTo>
                    <a:pt x="1006" y="219"/>
                  </a:lnTo>
                  <a:lnTo>
                    <a:pt x="1005" y="218"/>
                  </a:lnTo>
                  <a:lnTo>
                    <a:pt x="1005" y="218"/>
                  </a:lnTo>
                  <a:lnTo>
                    <a:pt x="1005" y="219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5" y="221"/>
                  </a:lnTo>
                  <a:lnTo>
                    <a:pt x="1002" y="221"/>
                  </a:lnTo>
                  <a:lnTo>
                    <a:pt x="1002" y="221"/>
                  </a:lnTo>
                  <a:lnTo>
                    <a:pt x="1000" y="221"/>
                  </a:lnTo>
                  <a:lnTo>
                    <a:pt x="1000" y="219"/>
                  </a:lnTo>
                  <a:lnTo>
                    <a:pt x="998" y="219"/>
                  </a:lnTo>
                  <a:lnTo>
                    <a:pt x="998" y="219"/>
                  </a:lnTo>
                  <a:lnTo>
                    <a:pt x="998" y="221"/>
                  </a:lnTo>
                  <a:lnTo>
                    <a:pt x="997" y="221"/>
                  </a:lnTo>
                  <a:lnTo>
                    <a:pt x="997" y="219"/>
                  </a:lnTo>
                  <a:lnTo>
                    <a:pt x="994" y="221"/>
                  </a:lnTo>
                  <a:lnTo>
                    <a:pt x="994" y="222"/>
                  </a:lnTo>
                  <a:lnTo>
                    <a:pt x="994" y="222"/>
                  </a:lnTo>
                  <a:lnTo>
                    <a:pt x="995" y="224"/>
                  </a:lnTo>
                  <a:lnTo>
                    <a:pt x="994" y="226"/>
                  </a:lnTo>
                  <a:lnTo>
                    <a:pt x="994" y="224"/>
                  </a:lnTo>
                  <a:lnTo>
                    <a:pt x="992" y="227"/>
                  </a:lnTo>
                  <a:lnTo>
                    <a:pt x="991" y="227"/>
                  </a:lnTo>
                  <a:lnTo>
                    <a:pt x="989" y="230"/>
                  </a:lnTo>
                  <a:lnTo>
                    <a:pt x="987" y="232"/>
                  </a:lnTo>
                  <a:lnTo>
                    <a:pt x="986" y="232"/>
                  </a:lnTo>
                  <a:lnTo>
                    <a:pt x="983" y="235"/>
                  </a:lnTo>
                  <a:lnTo>
                    <a:pt x="981" y="235"/>
                  </a:lnTo>
                  <a:lnTo>
                    <a:pt x="981" y="235"/>
                  </a:lnTo>
                  <a:lnTo>
                    <a:pt x="980" y="235"/>
                  </a:lnTo>
                  <a:lnTo>
                    <a:pt x="980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8" y="238"/>
                  </a:lnTo>
                  <a:lnTo>
                    <a:pt x="976" y="238"/>
                  </a:lnTo>
                  <a:lnTo>
                    <a:pt x="976" y="238"/>
                  </a:lnTo>
                  <a:lnTo>
                    <a:pt x="975" y="238"/>
                  </a:lnTo>
                  <a:lnTo>
                    <a:pt x="973" y="238"/>
                  </a:lnTo>
                  <a:lnTo>
                    <a:pt x="972" y="235"/>
                  </a:lnTo>
                  <a:lnTo>
                    <a:pt x="972" y="234"/>
                  </a:lnTo>
                  <a:lnTo>
                    <a:pt x="970" y="234"/>
                  </a:lnTo>
                  <a:lnTo>
                    <a:pt x="970" y="234"/>
                  </a:lnTo>
                  <a:lnTo>
                    <a:pt x="969" y="235"/>
                  </a:lnTo>
                  <a:lnTo>
                    <a:pt x="969" y="234"/>
                  </a:lnTo>
                  <a:lnTo>
                    <a:pt x="967" y="229"/>
                  </a:lnTo>
                  <a:lnTo>
                    <a:pt x="967" y="227"/>
                  </a:lnTo>
                  <a:lnTo>
                    <a:pt x="969" y="224"/>
                  </a:lnTo>
                  <a:lnTo>
                    <a:pt x="972" y="219"/>
                  </a:lnTo>
                  <a:lnTo>
                    <a:pt x="970" y="219"/>
                  </a:lnTo>
                  <a:lnTo>
                    <a:pt x="967" y="222"/>
                  </a:lnTo>
                  <a:lnTo>
                    <a:pt x="969" y="221"/>
                  </a:lnTo>
                  <a:lnTo>
                    <a:pt x="969" y="221"/>
                  </a:lnTo>
                  <a:lnTo>
                    <a:pt x="970" y="219"/>
                  </a:lnTo>
                  <a:lnTo>
                    <a:pt x="970" y="219"/>
                  </a:lnTo>
                  <a:lnTo>
                    <a:pt x="973" y="219"/>
                  </a:lnTo>
                  <a:lnTo>
                    <a:pt x="975" y="218"/>
                  </a:lnTo>
                  <a:lnTo>
                    <a:pt x="975" y="218"/>
                  </a:lnTo>
                  <a:lnTo>
                    <a:pt x="976" y="218"/>
                  </a:lnTo>
                  <a:lnTo>
                    <a:pt x="976" y="216"/>
                  </a:lnTo>
                  <a:lnTo>
                    <a:pt x="976" y="218"/>
                  </a:lnTo>
                  <a:lnTo>
                    <a:pt x="973" y="218"/>
                  </a:lnTo>
                  <a:lnTo>
                    <a:pt x="975" y="216"/>
                  </a:lnTo>
                  <a:lnTo>
                    <a:pt x="975" y="216"/>
                  </a:lnTo>
                  <a:lnTo>
                    <a:pt x="986" y="210"/>
                  </a:lnTo>
                  <a:lnTo>
                    <a:pt x="987" y="208"/>
                  </a:lnTo>
                  <a:lnTo>
                    <a:pt x="992" y="208"/>
                  </a:lnTo>
                  <a:lnTo>
                    <a:pt x="992" y="207"/>
                  </a:lnTo>
                  <a:lnTo>
                    <a:pt x="992" y="207"/>
                  </a:lnTo>
                  <a:lnTo>
                    <a:pt x="994" y="207"/>
                  </a:lnTo>
                  <a:lnTo>
                    <a:pt x="994" y="207"/>
                  </a:lnTo>
                  <a:lnTo>
                    <a:pt x="994" y="208"/>
                  </a:lnTo>
                  <a:lnTo>
                    <a:pt x="994" y="208"/>
                  </a:lnTo>
                  <a:lnTo>
                    <a:pt x="994" y="210"/>
                  </a:lnTo>
                  <a:lnTo>
                    <a:pt x="995" y="210"/>
                  </a:lnTo>
                  <a:lnTo>
                    <a:pt x="997" y="211"/>
                  </a:lnTo>
                  <a:lnTo>
                    <a:pt x="995" y="210"/>
                  </a:lnTo>
                  <a:lnTo>
                    <a:pt x="997" y="208"/>
                  </a:lnTo>
                  <a:lnTo>
                    <a:pt x="1002" y="207"/>
                  </a:lnTo>
                  <a:lnTo>
                    <a:pt x="1006" y="207"/>
                  </a:lnTo>
                  <a:lnTo>
                    <a:pt x="1008" y="205"/>
                  </a:lnTo>
                  <a:lnTo>
                    <a:pt x="1005" y="205"/>
                  </a:lnTo>
                  <a:lnTo>
                    <a:pt x="1000" y="205"/>
                  </a:lnTo>
                  <a:lnTo>
                    <a:pt x="997" y="205"/>
                  </a:lnTo>
                  <a:lnTo>
                    <a:pt x="994" y="205"/>
                  </a:lnTo>
                  <a:lnTo>
                    <a:pt x="991" y="205"/>
                  </a:lnTo>
                  <a:lnTo>
                    <a:pt x="989" y="205"/>
                  </a:lnTo>
                  <a:lnTo>
                    <a:pt x="987" y="207"/>
                  </a:lnTo>
                  <a:lnTo>
                    <a:pt x="986" y="207"/>
                  </a:lnTo>
                  <a:lnTo>
                    <a:pt x="986" y="207"/>
                  </a:lnTo>
                  <a:lnTo>
                    <a:pt x="986" y="205"/>
                  </a:lnTo>
                  <a:lnTo>
                    <a:pt x="986" y="204"/>
                  </a:lnTo>
                  <a:lnTo>
                    <a:pt x="991" y="200"/>
                  </a:lnTo>
                  <a:lnTo>
                    <a:pt x="992" y="199"/>
                  </a:lnTo>
                  <a:lnTo>
                    <a:pt x="994" y="199"/>
                  </a:lnTo>
                  <a:lnTo>
                    <a:pt x="994" y="197"/>
                  </a:lnTo>
                  <a:lnTo>
                    <a:pt x="992" y="197"/>
                  </a:lnTo>
                  <a:lnTo>
                    <a:pt x="992" y="197"/>
                  </a:lnTo>
                  <a:lnTo>
                    <a:pt x="991" y="197"/>
                  </a:lnTo>
                  <a:lnTo>
                    <a:pt x="989" y="196"/>
                  </a:lnTo>
                  <a:lnTo>
                    <a:pt x="989" y="196"/>
                  </a:lnTo>
                  <a:lnTo>
                    <a:pt x="991" y="197"/>
                  </a:lnTo>
                  <a:lnTo>
                    <a:pt x="987" y="200"/>
                  </a:lnTo>
                  <a:lnTo>
                    <a:pt x="986" y="200"/>
                  </a:lnTo>
                  <a:lnTo>
                    <a:pt x="983" y="202"/>
                  </a:lnTo>
                  <a:lnTo>
                    <a:pt x="980" y="204"/>
                  </a:lnTo>
                  <a:lnTo>
                    <a:pt x="976" y="207"/>
                  </a:lnTo>
                  <a:lnTo>
                    <a:pt x="972" y="208"/>
                  </a:lnTo>
                  <a:lnTo>
                    <a:pt x="970" y="208"/>
                  </a:lnTo>
                  <a:lnTo>
                    <a:pt x="969" y="207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9" y="205"/>
                  </a:lnTo>
                  <a:lnTo>
                    <a:pt x="967" y="207"/>
                  </a:lnTo>
                  <a:lnTo>
                    <a:pt x="969" y="208"/>
                  </a:lnTo>
                  <a:lnTo>
                    <a:pt x="967" y="208"/>
                  </a:lnTo>
                  <a:lnTo>
                    <a:pt x="965" y="208"/>
                  </a:lnTo>
                  <a:lnTo>
                    <a:pt x="965" y="210"/>
                  </a:lnTo>
                  <a:lnTo>
                    <a:pt x="964" y="210"/>
                  </a:lnTo>
                  <a:lnTo>
                    <a:pt x="962" y="210"/>
                  </a:lnTo>
                  <a:lnTo>
                    <a:pt x="959" y="211"/>
                  </a:lnTo>
                  <a:lnTo>
                    <a:pt x="957" y="211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6" y="210"/>
                  </a:lnTo>
                  <a:lnTo>
                    <a:pt x="954" y="210"/>
                  </a:lnTo>
                  <a:lnTo>
                    <a:pt x="953" y="210"/>
                  </a:lnTo>
                  <a:lnTo>
                    <a:pt x="953" y="208"/>
                  </a:lnTo>
                  <a:lnTo>
                    <a:pt x="953" y="208"/>
                  </a:lnTo>
                  <a:lnTo>
                    <a:pt x="951" y="208"/>
                  </a:lnTo>
                  <a:lnTo>
                    <a:pt x="951" y="208"/>
                  </a:lnTo>
                  <a:lnTo>
                    <a:pt x="951" y="210"/>
                  </a:lnTo>
                  <a:lnTo>
                    <a:pt x="951" y="210"/>
                  </a:lnTo>
                  <a:lnTo>
                    <a:pt x="950" y="210"/>
                  </a:lnTo>
                  <a:lnTo>
                    <a:pt x="950" y="208"/>
                  </a:lnTo>
                  <a:lnTo>
                    <a:pt x="948" y="208"/>
                  </a:lnTo>
                  <a:lnTo>
                    <a:pt x="948" y="207"/>
                  </a:lnTo>
                  <a:lnTo>
                    <a:pt x="948" y="207"/>
                  </a:lnTo>
                  <a:lnTo>
                    <a:pt x="950" y="207"/>
                  </a:lnTo>
                  <a:lnTo>
                    <a:pt x="950" y="205"/>
                  </a:lnTo>
                  <a:lnTo>
                    <a:pt x="948" y="205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48" y="204"/>
                  </a:lnTo>
                  <a:lnTo>
                    <a:pt x="950" y="204"/>
                  </a:lnTo>
                  <a:lnTo>
                    <a:pt x="950" y="202"/>
                  </a:lnTo>
                  <a:lnTo>
                    <a:pt x="950" y="202"/>
                  </a:lnTo>
                  <a:lnTo>
                    <a:pt x="948" y="202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8" y="200"/>
                  </a:lnTo>
                  <a:lnTo>
                    <a:pt x="946" y="200"/>
                  </a:lnTo>
                  <a:lnTo>
                    <a:pt x="945" y="200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9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7"/>
                  </a:lnTo>
                  <a:lnTo>
                    <a:pt x="943" y="196"/>
                  </a:lnTo>
                  <a:lnTo>
                    <a:pt x="945" y="196"/>
                  </a:lnTo>
                  <a:lnTo>
                    <a:pt x="943" y="196"/>
                  </a:lnTo>
                  <a:lnTo>
                    <a:pt x="943" y="194"/>
                  </a:lnTo>
                  <a:lnTo>
                    <a:pt x="943" y="191"/>
                  </a:lnTo>
                  <a:lnTo>
                    <a:pt x="943" y="188"/>
                  </a:lnTo>
                  <a:lnTo>
                    <a:pt x="943" y="185"/>
                  </a:lnTo>
                  <a:lnTo>
                    <a:pt x="943" y="183"/>
                  </a:lnTo>
                  <a:lnTo>
                    <a:pt x="943" y="180"/>
                  </a:lnTo>
                  <a:lnTo>
                    <a:pt x="943" y="177"/>
                  </a:lnTo>
                  <a:lnTo>
                    <a:pt x="943" y="175"/>
                  </a:lnTo>
                  <a:lnTo>
                    <a:pt x="942" y="174"/>
                  </a:lnTo>
                  <a:lnTo>
                    <a:pt x="940" y="170"/>
                  </a:lnTo>
                  <a:lnTo>
                    <a:pt x="937" y="170"/>
                  </a:lnTo>
                  <a:lnTo>
                    <a:pt x="937" y="170"/>
                  </a:lnTo>
                  <a:lnTo>
                    <a:pt x="935" y="170"/>
                  </a:lnTo>
                  <a:lnTo>
                    <a:pt x="935" y="170"/>
                  </a:lnTo>
                  <a:lnTo>
                    <a:pt x="934" y="170"/>
                  </a:lnTo>
                  <a:lnTo>
                    <a:pt x="931" y="172"/>
                  </a:lnTo>
                  <a:lnTo>
                    <a:pt x="929" y="172"/>
                  </a:lnTo>
                  <a:lnTo>
                    <a:pt x="928" y="172"/>
                  </a:lnTo>
                  <a:lnTo>
                    <a:pt x="928" y="172"/>
                  </a:lnTo>
                  <a:lnTo>
                    <a:pt x="926" y="172"/>
                  </a:lnTo>
                  <a:lnTo>
                    <a:pt x="926" y="170"/>
                  </a:lnTo>
                  <a:lnTo>
                    <a:pt x="926" y="170"/>
                  </a:lnTo>
                  <a:lnTo>
                    <a:pt x="926" y="169"/>
                  </a:lnTo>
                  <a:lnTo>
                    <a:pt x="924" y="169"/>
                  </a:lnTo>
                  <a:lnTo>
                    <a:pt x="923" y="167"/>
                  </a:lnTo>
                  <a:lnTo>
                    <a:pt x="921" y="169"/>
                  </a:lnTo>
                  <a:lnTo>
                    <a:pt x="921" y="170"/>
                  </a:lnTo>
                  <a:lnTo>
                    <a:pt x="920" y="172"/>
                  </a:lnTo>
                  <a:lnTo>
                    <a:pt x="916" y="175"/>
                  </a:lnTo>
                  <a:lnTo>
                    <a:pt x="916" y="177"/>
                  </a:lnTo>
                  <a:lnTo>
                    <a:pt x="913" y="178"/>
                  </a:lnTo>
                  <a:lnTo>
                    <a:pt x="912" y="182"/>
                  </a:lnTo>
                  <a:lnTo>
                    <a:pt x="912" y="185"/>
                  </a:lnTo>
                  <a:lnTo>
                    <a:pt x="910" y="186"/>
                  </a:lnTo>
                  <a:lnTo>
                    <a:pt x="909" y="188"/>
                  </a:lnTo>
                  <a:lnTo>
                    <a:pt x="909" y="189"/>
                  </a:lnTo>
                  <a:lnTo>
                    <a:pt x="909" y="191"/>
                  </a:lnTo>
                  <a:lnTo>
                    <a:pt x="907" y="193"/>
                  </a:lnTo>
                  <a:lnTo>
                    <a:pt x="907" y="194"/>
                  </a:lnTo>
                  <a:lnTo>
                    <a:pt x="907" y="196"/>
                  </a:lnTo>
                  <a:lnTo>
                    <a:pt x="907" y="196"/>
                  </a:lnTo>
                  <a:lnTo>
                    <a:pt x="907" y="197"/>
                  </a:lnTo>
                  <a:lnTo>
                    <a:pt x="905" y="197"/>
                  </a:lnTo>
                  <a:lnTo>
                    <a:pt x="905" y="199"/>
                  </a:lnTo>
                  <a:lnTo>
                    <a:pt x="905" y="199"/>
                  </a:lnTo>
                  <a:lnTo>
                    <a:pt x="904" y="200"/>
                  </a:lnTo>
                  <a:lnTo>
                    <a:pt x="902" y="202"/>
                  </a:lnTo>
                  <a:lnTo>
                    <a:pt x="902" y="204"/>
                  </a:lnTo>
                  <a:lnTo>
                    <a:pt x="902" y="204"/>
                  </a:lnTo>
                  <a:lnTo>
                    <a:pt x="902" y="205"/>
                  </a:lnTo>
                  <a:lnTo>
                    <a:pt x="902" y="205"/>
                  </a:lnTo>
                  <a:lnTo>
                    <a:pt x="901" y="205"/>
                  </a:lnTo>
                  <a:lnTo>
                    <a:pt x="901" y="205"/>
                  </a:lnTo>
                  <a:lnTo>
                    <a:pt x="899" y="205"/>
                  </a:lnTo>
                  <a:lnTo>
                    <a:pt x="899" y="207"/>
                  </a:lnTo>
                  <a:lnTo>
                    <a:pt x="899" y="207"/>
                  </a:lnTo>
                  <a:lnTo>
                    <a:pt x="899" y="208"/>
                  </a:lnTo>
                  <a:lnTo>
                    <a:pt x="899" y="207"/>
                  </a:lnTo>
                  <a:lnTo>
                    <a:pt x="898" y="207"/>
                  </a:lnTo>
                  <a:lnTo>
                    <a:pt x="898" y="207"/>
                  </a:lnTo>
                  <a:lnTo>
                    <a:pt x="896" y="207"/>
                  </a:lnTo>
                  <a:lnTo>
                    <a:pt x="896" y="208"/>
                  </a:lnTo>
                  <a:lnTo>
                    <a:pt x="894" y="208"/>
                  </a:lnTo>
                  <a:lnTo>
                    <a:pt x="893" y="207"/>
                  </a:lnTo>
                  <a:lnTo>
                    <a:pt x="891" y="208"/>
                  </a:lnTo>
                  <a:lnTo>
                    <a:pt x="890" y="211"/>
                  </a:lnTo>
                  <a:lnTo>
                    <a:pt x="883" y="211"/>
                  </a:lnTo>
                  <a:lnTo>
                    <a:pt x="879" y="211"/>
                  </a:lnTo>
                  <a:lnTo>
                    <a:pt x="872" y="211"/>
                  </a:lnTo>
                  <a:lnTo>
                    <a:pt x="866" y="211"/>
                  </a:lnTo>
                  <a:lnTo>
                    <a:pt x="860" y="211"/>
                  </a:lnTo>
                  <a:lnTo>
                    <a:pt x="847" y="211"/>
                  </a:lnTo>
                  <a:lnTo>
                    <a:pt x="844" y="211"/>
                  </a:lnTo>
                  <a:lnTo>
                    <a:pt x="844" y="211"/>
                  </a:lnTo>
                  <a:lnTo>
                    <a:pt x="846" y="211"/>
                  </a:lnTo>
                  <a:lnTo>
                    <a:pt x="850" y="208"/>
                  </a:lnTo>
                  <a:lnTo>
                    <a:pt x="853" y="208"/>
                  </a:lnTo>
                  <a:lnTo>
                    <a:pt x="858" y="205"/>
                  </a:lnTo>
                  <a:lnTo>
                    <a:pt x="860" y="205"/>
                  </a:lnTo>
                  <a:lnTo>
                    <a:pt x="861" y="204"/>
                  </a:lnTo>
                  <a:lnTo>
                    <a:pt x="861" y="202"/>
                  </a:lnTo>
                  <a:lnTo>
                    <a:pt x="861" y="200"/>
                  </a:lnTo>
                  <a:lnTo>
                    <a:pt x="863" y="199"/>
                  </a:lnTo>
                  <a:lnTo>
                    <a:pt x="864" y="197"/>
                  </a:lnTo>
                  <a:lnTo>
                    <a:pt x="866" y="194"/>
                  </a:lnTo>
                  <a:lnTo>
                    <a:pt x="869" y="193"/>
                  </a:lnTo>
                  <a:lnTo>
                    <a:pt x="872" y="191"/>
                  </a:lnTo>
                  <a:lnTo>
                    <a:pt x="875" y="188"/>
                  </a:lnTo>
                  <a:lnTo>
                    <a:pt x="877" y="188"/>
                  </a:lnTo>
                  <a:lnTo>
                    <a:pt x="880" y="186"/>
                  </a:lnTo>
                  <a:lnTo>
                    <a:pt x="880" y="185"/>
                  </a:lnTo>
                  <a:lnTo>
                    <a:pt x="882" y="185"/>
                  </a:lnTo>
                  <a:lnTo>
                    <a:pt x="885" y="183"/>
                  </a:lnTo>
                  <a:lnTo>
                    <a:pt x="888" y="183"/>
                  </a:lnTo>
                  <a:lnTo>
                    <a:pt x="891" y="182"/>
                  </a:lnTo>
                  <a:lnTo>
                    <a:pt x="894" y="180"/>
                  </a:lnTo>
                  <a:lnTo>
                    <a:pt x="896" y="180"/>
                  </a:lnTo>
                  <a:lnTo>
                    <a:pt x="898" y="178"/>
                  </a:lnTo>
                  <a:lnTo>
                    <a:pt x="904" y="175"/>
                  </a:lnTo>
                  <a:lnTo>
                    <a:pt x="907" y="174"/>
                  </a:lnTo>
                  <a:lnTo>
                    <a:pt x="909" y="170"/>
                  </a:lnTo>
                  <a:lnTo>
                    <a:pt x="910" y="169"/>
                  </a:lnTo>
                  <a:lnTo>
                    <a:pt x="912" y="167"/>
                  </a:lnTo>
                  <a:lnTo>
                    <a:pt x="915" y="164"/>
                  </a:lnTo>
                  <a:lnTo>
                    <a:pt x="918" y="161"/>
                  </a:lnTo>
                  <a:lnTo>
                    <a:pt x="920" y="158"/>
                  </a:lnTo>
                  <a:lnTo>
                    <a:pt x="921" y="156"/>
                  </a:lnTo>
                  <a:lnTo>
                    <a:pt x="926" y="153"/>
                  </a:lnTo>
                  <a:lnTo>
                    <a:pt x="929" y="152"/>
                  </a:lnTo>
                  <a:lnTo>
                    <a:pt x="931" y="152"/>
                  </a:lnTo>
                  <a:lnTo>
                    <a:pt x="932" y="150"/>
                  </a:lnTo>
                  <a:lnTo>
                    <a:pt x="934" y="148"/>
                  </a:lnTo>
                  <a:lnTo>
                    <a:pt x="937" y="147"/>
                  </a:lnTo>
                  <a:lnTo>
                    <a:pt x="942" y="144"/>
                  </a:lnTo>
                  <a:lnTo>
                    <a:pt x="946" y="142"/>
                  </a:lnTo>
                  <a:lnTo>
                    <a:pt x="953" y="141"/>
                  </a:lnTo>
                  <a:lnTo>
                    <a:pt x="961" y="137"/>
                  </a:lnTo>
                  <a:lnTo>
                    <a:pt x="967" y="136"/>
                  </a:lnTo>
                  <a:lnTo>
                    <a:pt x="972" y="136"/>
                  </a:lnTo>
                  <a:lnTo>
                    <a:pt x="976" y="134"/>
                  </a:lnTo>
                  <a:close/>
                  <a:moveTo>
                    <a:pt x="100" y="133"/>
                  </a:moveTo>
                  <a:lnTo>
                    <a:pt x="101" y="133"/>
                  </a:lnTo>
                  <a:lnTo>
                    <a:pt x="101" y="133"/>
                  </a:lnTo>
                  <a:lnTo>
                    <a:pt x="101" y="134"/>
                  </a:lnTo>
                  <a:lnTo>
                    <a:pt x="100" y="134"/>
                  </a:lnTo>
                  <a:lnTo>
                    <a:pt x="100" y="134"/>
                  </a:lnTo>
                  <a:lnTo>
                    <a:pt x="100" y="133"/>
                  </a:lnTo>
                  <a:lnTo>
                    <a:pt x="100" y="133"/>
                  </a:lnTo>
                  <a:close/>
                  <a:moveTo>
                    <a:pt x="1136" y="128"/>
                  </a:moveTo>
                  <a:lnTo>
                    <a:pt x="1136" y="128"/>
                  </a:lnTo>
                  <a:lnTo>
                    <a:pt x="1136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1" y="130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1" y="128"/>
                  </a:lnTo>
                  <a:lnTo>
                    <a:pt x="1132" y="128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2" y="130"/>
                  </a:lnTo>
                  <a:lnTo>
                    <a:pt x="1134" y="128"/>
                  </a:lnTo>
                  <a:lnTo>
                    <a:pt x="1136" y="128"/>
                  </a:lnTo>
                  <a:close/>
                  <a:moveTo>
                    <a:pt x="1140" y="125"/>
                  </a:moveTo>
                  <a:lnTo>
                    <a:pt x="1142" y="125"/>
                  </a:lnTo>
                  <a:lnTo>
                    <a:pt x="1144" y="126"/>
                  </a:lnTo>
                  <a:lnTo>
                    <a:pt x="1144" y="126"/>
                  </a:lnTo>
                  <a:lnTo>
                    <a:pt x="1140" y="128"/>
                  </a:lnTo>
                  <a:lnTo>
                    <a:pt x="1139" y="128"/>
                  </a:lnTo>
                  <a:lnTo>
                    <a:pt x="1139" y="128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39" y="126"/>
                  </a:lnTo>
                  <a:lnTo>
                    <a:pt x="1140" y="126"/>
                  </a:lnTo>
                  <a:lnTo>
                    <a:pt x="1140" y="125"/>
                  </a:lnTo>
                  <a:close/>
                  <a:moveTo>
                    <a:pt x="122" y="125"/>
                  </a:moveTo>
                  <a:lnTo>
                    <a:pt x="123" y="125"/>
                  </a:lnTo>
                  <a:lnTo>
                    <a:pt x="125" y="126"/>
                  </a:lnTo>
                  <a:lnTo>
                    <a:pt x="126" y="126"/>
                  </a:lnTo>
                  <a:lnTo>
                    <a:pt x="130" y="130"/>
                  </a:lnTo>
                  <a:lnTo>
                    <a:pt x="130" y="130"/>
                  </a:lnTo>
                  <a:lnTo>
                    <a:pt x="126" y="128"/>
                  </a:lnTo>
                  <a:lnTo>
                    <a:pt x="125" y="128"/>
                  </a:lnTo>
                  <a:lnTo>
                    <a:pt x="123" y="126"/>
                  </a:lnTo>
                  <a:lnTo>
                    <a:pt x="123" y="126"/>
                  </a:lnTo>
                  <a:lnTo>
                    <a:pt x="122" y="126"/>
                  </a:lnTo>
                  <a:lnTo>
                    <a:pt x="122" y="125"/>
                  </a:lnTo>
                  <a:lnTo>
                    <a:pt x="122" y="125"/>
                  </a:lnTo>
                  <a:close/>
                  <a:moveTo>
                    <a:pt x="90" y="123"/>
                  </a:moveTo>
                  <a:lnTo>
                    <a:pt x="92" y="123"/>
                  </a:lnTo>
                  <a:lnTo>
                    <a:pt x="92" y="125"/>
                  </a:lnTo>
                  <a:lnTo>
                    <a:pt x="93" y="125"/>
                  </a:lnTo>
                  <a:lnTo>
                    <a:pt x="93" y="126"/>
                  </a:lnTo>
                  <a:lnTo>
                    <a:pt x="93" y="128"/>
                  </a:lnTo>
                  <a:lnTo>
                    <a:pt x="93" y="128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90" y="128"/>
                  </a:lnTo>
                  <a:lnTo>
                    <a:pt x="89" y="126"/>
                  </a:lnTo>
                  <a:lnTo>
                    <a:pt x="89" y="126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5"/>
                  </a:lnTo>
                  <a:lnTo>
                    <a:pt x="89" y="123"/>
                  </a:lnTo>
                  <a:lnTo>
                    <a:pt x="90" y="123"/>
                  </a:lnTo>
                  <a:close/>
                  <a:moveTo>
                    <a:pt x="995" y="122"/>
                  </a:moveTo>
                  <a:lnTo>
                    <a:pt x="997" y="122"/>
                  </a:lnTo>
                  <a:lnTo>
                    <a:pt x="1002" y="123"/>
                  </a:lnTo>
                  <a:lnTo>
                    <a:pt x="1009" y="125"/>
                  </a:lnTo>
                  <a:lnTo>
                    <a:pt x="1011" y="125"/>
                  </a:lnTo>
                  <a:lnTo>
                    <a:pt x="1016" y="126"/>
                  </a:lnTo>
                  <a:lnTo>
                    <a:pt x="1019" y="128"/>
                  </a:lnTo>
                  <a:lnTo>
                    <a:pt x="1025" y="131"/>
                  </a:lnTo>
                  <a:lnTo>
                    <a:pt x="1027" y="133"/>
                  </a:lnTo>
                  <a:lnTo>
                    <a:pt x="1030" y="134"/>
                  </a:lnTo>
                  <a:lnTo>
                    <a:pt x="1032" y="136"/>
                  </a:lnTo>
                  <a:lnTo>
                    <a:pt x="1032" y="137"/>
                  </a:lnTo>
                  <a:lnTo>
                    <a:pt x="1032" y="137"/>
                  </a:lnTo>
                  <a:lnTo>
                    <a:pt x="1030" y="137"/>
                  </a:lnTo>
                  <a:lnTo>
                    <a:pt x="1024" y="137"/>
                  </a:lnTo>
                  <a:lnTo>
                    <a:pt x="1019" y="137"/>
                  </a:lnTo>
                  <a:lnTo>
                    <a:pt x="1016" y="136"/>
                  </a:lnTo>
                  <a:lnTo>
                    <a:pt x="1013" y="136"/>
                  </a:lnTo>
                  <a:lnTo>
                    <a:pt x="1005" y="133"/>
                  </a:lnTo>
                  <a:lnTo>
                    <a:pt x="1003" y="131"/>
                  </a:lnTo>
                  <a:lnTo>
                    <a:pt x="1003" y="130"/>
                  </a:lnTo>
                  <a:lnTo>
                    <a:pt x="1002" y="128"/>
                  </a:lnTo>
                  <a:lnTo>
                    <a:pt x="1000" y="126"/>
                  </a:lnTo>
                  <a:lnTo>
                    <a:pt x="992" y="123"/>
                  </a:lnTo>
                  <a:lnTo>
                    <a:pt x="992" y="123"/>
                  </a:lnTo>
                  <a:lnTo>
                    <a:pt x="994" y="122"/>
                  </a:lnTo>
                  <a:lnTo>
                    <a:pt x="995" y="122"/>
                  </a:lnTo>
                  <a:close/>
                  <a:moveTo>
                    <a:pt x="117" y="117"/>
                  </a:moveTo>
                  <a:lnTo>
                    <a:pt x="117" y="117"/>
                  </a:lnTo>
                  <a:lnTo>
                    <a:pt x="119" y="118"/>
                  </a:lnTo>
                  <a:lnTo>
                    <a:pt x="119" y="118"/>
                  </a:lnTo>
                  <a:lnTo>
                    <a:pt x="119" y="120"/>
                  </a:lnTo>
                  <a:lnTo>
                    <a:pt x="117" y="120"/>
                  </a:lnTo>
                  <a:lnTo>
                    <a:pt x="117" y="120"/>
                  </a:lnTo>
                  <a:lnTo>
                    <a:pt x="117" y="118"/>
                  </a:lnTo>
                  <a:lnTo>
                    <a:pt x="117" y="117"/>
                  </a:lnTo>
                  <a:lnTo>
                    <a:pt x="117" y="117"/>
                  </a:lnTo>
                  <a:lnTo>
                    <a:pt x="117" y="117"/>
                  </a:lnTo>
                  <a:close/>
                  <a:moveTo>
                    <a:pt x="112" y="112"/>
                  </a:moveTo>
                  <a:lnTo>
                    <a:pt x="114" y="114"/>
                  </a:lnTo>
                  <a:lnTo>
                    <a:pt x="115" y="114"/>
                  </a:lnTo>
                  <a:lnTo>
                    <a:pt x="115" y="115"/>
                  </a:lnTo>
                  <a:lnTo>
                    <a:pt x="115" y="115"/>
                  </a:lnTo>
                  <a:lnTo>
                    <a:pt x="115" y="117"/>
                  </a:lnTo>
                  <a:lnTo>
                    <a:pt x="115" y="117"/>
                  </a:lnTo>
                  <a:lnTo>
                    <a:pt x="114" y="118"/>
                  </a:lnTo>
                  <a:lnTo>
                    <a:pt x="114" y="120"/>
                  </a:lnTo>
                  <a:lnTo>
                    <a:pt x="112" y="118"/>
                  </a:lnTo>
                  <a:lnTo>
                    <a:pt x="112" y="115"/>
                  </a:lnTo>
                  <a:lnTo>
                    <a:pt x="112" y="114"/>
                  </a:lnTo>
                  <a:lnTo>
                    <a:pt x="112" y="112"/>
                  </a:lnTo>
                  <a:lnTo>
                    <a:pt x="112" y="112"/>
                  </a:lnTo>
                  <a:close/>
                  <a:moveTo>
                    <a:pt x="1121" y="106"/>
                  </a:moveTo>
                  <a:lnTo>
                    <a:pt x="1121" y="106"/>
                  </a:lnTo>
                  <a:lnTo>
                    <a:pt x="1121" y="106"/>
                  </a:lnTo>
                  <a:lnTo>
                    <a:pt x="1121" y="107"/>
                  </a:lnTo>
                  <a:lnTo>
                    <a:pt x="1121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7"/>
                  </a:lnTo>
                  <a:lnTo>
                    <a:pt x="1120" y="106"/>
                  </a:lnTo>
                  <a:lnTo>
                    <a:pt x="1121" y="106"/>
                  </a:lnTo>
                  <a:close/>
                  <a:moveTo>
                    <a:pt x="74" y="104"/>
                  </a:moveTo>
                  <a:lnTo>
                    <a:pt x="78" y="106"/>
                  </a:lnTo>
                  <a:lnTo>
                    <a:pt x="85" y="109"/>
                  </a:lnTo>
                  <a:lnTo>
                    <a:pt x="92" y="111"/>
                  </a:lnTo>
                  <a:lnTo>
                    <a:pt x="100" y="112"/>
                  </a:lnTo>
                  <a:lnTo>
                    <a:pt x="104" y="114"/>
                  </a:lnTo>
                  <a:lnTo>
                    <a:pt x="108" y="114"/>
                  </a:lnTo>
                  <a:lnTo>
                    <a:pt x="109" y="114"/>
                  </a:lnTo>
                  <a:lnTo>
                    <a:pt x="109" y="115"/>
                  </a:lnTo>
                  <a:lnTo>
                    <a:pt x="111" y="115"/>
                  </a:lnTo>
                  <a:lnTo>
                    <a:pt x="112" y="118"/>
                  </a:lnTo>
                  <a:lnTo>
                    <a:pt x="114" y="120"/>
                  </a:lnTo>
                  <a:lnTo>
                    <a:pt x="115" y="123"/>
                  </a:lnTo>
                  <a:lnTo>
                    <a:pt x="117" y="126"/>
                  </a:lnTo>
                  <a:lnTo>
                    <a:pt x="119" y="126"/>
                  </a:lnTo>
                  <a:lnTo>
                    <a:pt x="117" y="126"/>
                  </a:lnTo>
                  <a:lnTo>
                    <a:pt x="117" y="128"/>
                  </a:lnTo>
                  <a:lnTo>
                    <a:pt x="119" y="130"/>
                  </a:lnTo>
                  <a:lnTo>
                    <a:pt x="122" y="131"/>
                  </a:lnTo>
                  <a:lnTo>
                    <a:pt x="123" y="133"/>
                  </a:lnTo>
                  <a:lnTo>
                    <a:pt x="128" y="134"/>
                  </a:lnTo>
                  <a:lnTo>
                    <a:pt x="131" y="136"/>
                  </a:lnTo>
                  <a:lnTo>
                    <a:pt x="133" y="136"/>
                  </a:lnTo>
                  <a:lnTo>
                    <a:pt x="133" y="137"/>
                  </a:lnTo>
                  <a:lnTo>
                    <a:pt x="134" y="137"/>
                  </a:lnTo>
                  <a:lnTo>
                    <a:pt x="134" y="141"/>
                  </a:lnTo>
                  <a:lnTo>
                    <a:pt x="136" y="142"/>
                  </a:lnTo>
                  <a:lnTo>
                    <a:pt x="139" y="147"/>
                  </a:lnTo>
                  <a:lnTo>
                    <a:pt x="139" y="147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39" y="145"/>
                  </a:lnTo>
                  <a:lnTo>
                    <a:pt x="141" y="145"/>
                  </a:lnTo>
                  <a:lnTo>
                    <a:pt x="141" y="147"/>
                  </a:lnTo>
                  <a:lnTo>
                    <a:pt x="142" y="150"/>
                  </a:lnTo>
                  <a:lnTo>
                    <a:pt x="141" y="150"/>
                  </a:lnTo>
                  <a:lnTo>
                    <a:pt x="141" y="150"/>
                  </a:lnTo>
                  <a:lnTo>
                    <a:pt x="139" y="150"/>
                  </a:lnTo>
                  <a:lnTo>
                    <a:pt x="139" y="150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8" y="152"/>
                  </a:lnTo>
                  <a:lnTo>
                    <a:pt x="133" y="152"/>
                  </a:lnTo>
                  <a:lnTo>
                    <a:pt x="130" y="150"/>
                  </a:lnTo>
                  <a:lnTo>
                    <a:pt x="126" y="148"/>
                  </a:lnTo>
                  <a:lnTo>
                    <a:pt x="122" y="147"/>
                  </a:lnTo>
                  <a:lnTo>
                    <a:pt x="119" y="145"/>
                  </a:lnTo>
                  <a:lnTo>
                    <a:pt x="117" y="145"/>
                  </a:lnTo>
                  <a:lnTo>
                    <a:pt x="115" y="144"/>
                  </a:lnTo>
                  <a:lnTo>
                    <a:pt x="115" y="144"/>
                  </a:lnTo>
                  <a:lnTo>
                    <a:pt x="115" y="142"/>
                  </a:lnTo>
                  <a:lnTo>
                    <a:pt x="117" y="141"/>
                  </a:lnTo>
                  <a:lnTo>
                    <a:pt x="119" y="139"/>
                  </a:lnTo>
                  <a:lnTo>
                    <a:pt x="120" y="137"/>
                  </a:lnTo>
                  <a:lnTo>
                    <a:pt x="120" y="137"/>
                  </a:lnTo>
                  <a:lnTo>
                    <a:pt x="120" y="136"/>
                  </a:lnTo>
                  <a:lnTo>
                    <a:pt x="119" y="136"/>
                  </a:lnTo>
                  <a:lnTo>
                    <a:pt x="119" y="137"/>
                  </a:lnTo>
                  <a:lnTo>
                    <a:pt x="119" y="137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14" y="139"/>
                  </a:lnTo>
                  <a:lnTo>
                    <a:pt x="112" y="139"/>
                  </a:lnTo>
                  <a:lnTo>
                    <a:pt x="111" y="141"/>
                  </a:lnTo>
                  <a:lnTo>
                    <a:pt x="109" y="141"/>
                  </a:lnTo>
                  <a:lnTo>
                    <a:pt x="109" y="141"/>
                  </a:lnTo>
                  <a:lnTo>
                    <a:pt x="108" y="139"/>
                  </a:lnTo>
                  <a:lnTo>
                    <a:pt x="104" y="137"/>
                  </a:lnTo>
                  <a:lnTo>
                    <a:pt x="104" y="137"/>
                  </a:lnTo>
                  <a:lnTo>
                    <a:pt x="106" y="137"/>
                  </a:lnTo>
                  <a:lnTo>
                    <a:pt x="108" y="136"/>
                  </a:lnTo>
                  <a:lnTo>
                    <a:pt x="108" y="136"/>
                  </a:lnTo>
                  <a:lnTo>
                    <a:pt x="106" y="136"/>
                  </a:lnTo>
                  <a:lnTo>
                    <a:pt x="106" y="136"/>
                  </a:lnTo>
                  <a:lnTo>
                    <a:pt x="106" y="134"/>
                  </a:lnTo>
                  <a:lnTo>
                    <a:pt x="104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4"/>
                  </a:lnTo>
                  <a:lnTo>
                    <a:pt x="103" y="133"/>
                  </a:lnTo>
                  <a:lnTo>
                    <a:pt x="103" y="133"/>
                  </a:lnTo>
                  <a:lnTo>
                    <a:pt x="101" y="133"/>
                  </a:lnTo>
                  <a:lnTo>
                    <a:pt x="101" y="133"/>
                  </a:lnTo>
                  <a:lnTo>
                    <a:pt x="101" y="131"/>
                  </a:lnTo>
                  <a:lnTo>
                    <a:pt x="101" y="131"/>
                  </a:lnTo>
                  <a:lnTo>
                    <a:pt x="100" y="131"/>
                  </a:lnTo>
                  <a:lnTo>
                    <a:pt x="98" y="131"/>
                  </a:lnTo>
                  <a:lnTo>
                    <a:pt x="98" y="131"/>
                  </a:lnTo>
                  <a:lnTo>
                    <a:pt x="98" y="133"/>
                  </a:lnTo>
                  <a:lnTo>
                    <a:pt x="98" y="133"/>
                  </a:lnTo>
                  <a:lnTo>
                    <a:pt x="97" y="131"/>
                  </a:lnTo>
                  <a:lnTo>
                    <a:pt x="97" y="131"/>
                  </a:lnTo>
                  <a:lnTo>
                    <a:pt x="95" y="133"/>
                  </a:lnTo>
                  <a:lnTo>
                    <a:pt x="95" y="133"/>
                  </a:lnTo>
                  <a:lnTo>
                    <a:pt x="95" y="131"/>
                  </a:lnTo>
                  <a:lnTo>
                    <a:pt x="95" y="130"/>
                  </a:lnTo>
                  <a:lnTo>
                    <a:pt x="95" y="128"/>
                  </a:lnTo>
                  <a:lnTo>
                    <a:pt x="95" y="128"/>
                  </a:lnTo>
                  <a:lnTo>
                    <a:pt x="97" y="128"/>
                  </a:lnTo>
                  <a:lnTo>
                    <a:pt x="100" y="128"/>
                  </a:lnTo>
                  <a:lnTo>
                    <a:pt x="100" y="126"/>
                  </a:lnTo>
                  <a:lnTo>
                    <a:pt x="97" y="126"/>
                  </a:lnTo>
                  <a:lnTo>
                    <a:pt x="97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5" y="126"/>
                  </a:lnTo>
                  <a:lnTo>
                    <a:pt x="93" y="125"/>
                  </a:lnTo>
                  <a:lnTo>
                    <a:pt x="92" y="123"/>
                  </a:lnTo>
                  <a:lnTo>
                    <a:pt x="92" y="123"/>
                  </a:lnTo>
                  <a:lnTo>
                    <a:pt x="90" y="122"/>
                  </a:lnTo>
                  <a:lnTo>
                    <a:pt x="89" y="122"/>
                  </a:lnTo>
                  <a:lnTo>
                    <a:pt x="89" y="122"/>
                  </a:lnTo>
                  <a:lnTo>
                    <a:pt x="89" y="123"/>
                  </a:lnTo>
                  <a:lnTo>
                    <a:pt x="89" y="123"/>
                  </a:lnTo>
                  <a:lnTo>
                    <a:pt x="87" y="123"/>
                  </a:lnTo>
                  <a:lnTo>
                    <a:pt x="85" y="123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2"/>
                  </a:lnTo>
                  <a:lnTo>
                    <a:pt x="85" y="120"/>
                  </a:lnTo>
                  <a:lnTo>
                    <a:pt x="85" y="120"/>
                  </a:lnTo>
                  <a:lnTo>
                    <a:pt x="85" y="118"/>
                  </a:lnTo>
                  <a:lnTo>
                    <a:pt x="85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18"/>
                  </a:lnTo>
                  <a:lnTo>
                    <a:pt x="84" y="120"/>
                  </a:lnTo>
                  <a:lnTo>
                    <a:pt x="82" y="120"/>
                  </a:lnTo>
                  <a:lnTo>
                    <a:pt x="82" y="118"/>
                  </a:lnTo>
                  <a:lnTo>
                    <a:pt x="82" y="118"/>
                  </a:lnTo>
                  <a:lnTo>
                    <a:pt x="81" y="117"/>
                  </a:lnTo>
                  <a:lnTo>
                    <a:pt x="78" y="117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8"/>
                  </a:lnTo>
                  <a:lnTo>
                    <a:pt x="76" y="117"/>
                  </a:lnTo>
                  <a:lnTo>
                    <a:pt x="76" y="115"/>
                  </a:lnTo>
                  <a:lnTo>
                    <a:pt x="76" y="115"/>
                  </a:lnTo>
                  <a:lnTo>
                    <a:pt x="74" y="115"/>
                  </a:lnTo>
                  <a:lnTo>
                    <a:pt x="74" y="114"/>
                  </a:lnTo>
                  <a:lnTo>
                    <a:pt x="74" y="112"/>
                  </a:lnTo>
                  <a:lnTo>
                    <a:pt x="74" y="112"/>
                  </a:lnTo>
                  <a:lnTo>
                    <a:pt x="76" y="112"/>
                  </a:lnTo>
                  <a:lnTo>
                    <a:pt x="79" y="112"/>
                  </a:lnTo>
                  <a:lnTo>
                    <a:pt x="79" y="112"/>
                  </a:lnTo>
                  <a:lnTo>
                    <a:pt x="81" y="114"/>
                  </a:lnTo>
                  <a:lnTo>
                    <a:pt x="81" y="112"/>
                  </a:lnTo>
                  <a:lnTo>
                    <a:pt x="81" y="111"/>
                  </a:lnTo>
                  <a:lnTo>
                    <a:pt x="81" y="111"/>
                  </a:lnTo>
                  <a:lnTo>
                    <a:pt x="81" y="109"/>
                  </a:lnTo>
                  <a:lnTo>
                    <a:pt x="81" y="109"/>
                  </a:lnTo>
                  <a:lnTo>
                    <a:pt x="78" y="109"/>
                  </a:lnTo>
                  <a:lnTo>
                    <a:pt x="78" y="109"/>
                  </a:lnTo>
                  <a:lnTo>
                    <a:pt x="78" y="111"/>
                  </a:lnTo>
                  <a:lnTo>
                    <a:pt x="76" y="111"/>
                  </a:lnTo>
                  <a:lnTo>
                    <a:pt x="74" y="112"/>
                  </a:lnTo>
                  <a:lnTo>
                    <a:pt x="73" y="111"/>
                  </a:lnTo>
                  <a:lnTo>
                    <a:pt x="71" y="111"/>
                  </a:lnTo>
                  <a:lnTo>
                    <a:pt x="70" y="109"/>
                  </a:lnTo>
                  <a:lnTo>
                    <a:pt x="68" y="107"/>
                  </a:lnTo>
                  <a:lnTo>
                    <a:pt x="68" y="106"/>
                  </a:lnTo>
                  <a:lnTo>
                    <a:pt x="70" y="106"/>
                  </a:lnTo>
                  <a:lnTo>
                    <a:pt x="70" y="104"/>
                  </a:lnTo>
                  <a:lnTo>
                    <a:pt x="71" y="104"/>
                  </a:lnTo>
                  <a:lnTo>
                    <a:pt x="74" y="104"/>
                  </a:lnTo>
                  <a:close/>
                  <a:moveTo>
                    <a:pt x="1121" y="90"/>
                  </a:moveTo>
                  <a:lnTo>
                    <a:pt x="1121" y="90"/>
                  </a:lnTo>
                  <a:lnTo>
                    <a:pt x="1121" y="92"/>
                  </a:lnTo>
                  <a:lnTo>
                    <a:pt x="1121" y="92"/>
                  </a:lnTo>
                  <a:lnTo>
                    <a:pt x="1121" y="93"/>
                  </a:lnTo>
                  <a:lnTo>
                    <a:pt x="1120" y="95"/>
                  </a:lnTo>
                  <a:lnTo>
                    <a:pt x="1120" y="95"/>
                  </a:lnTo>
                  <a:lnTo>
                    <a:pt x="1118" y="95"/>
                  </a:lnTo>
                  <a:lnTo>
                    <a:pt x="1115" y="95"/>
                  </a:lnTo>
                  <a:lnTo>
                    <a:pt x="1114" y="95"/>
                  </a:lnTo>
                  <a:lnTo>
                    <a:pt x="1114" y="96"/>
                  </a:lnTo>
                  <a:lnTo>
                    <a:pt x="1114" y="98"/>
                  </a:lnTo>
                  <a:lnTo>
                    <a:pt x="1114" y="98"/>
                  </a:lnTo>
                  <a:lnTo>
                    <a:pt x="1115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98"/>
                  </a:lnTo>
                  <a:lnTo>
                    <a:pt x="1117" y="100"/>
                  </a:lnTo>
                  <a:lnTo>
                    <a:pt x="1117" y="100"/>
                  </a:lnTo>
                  <a:lnTo>
                    <a:pt x="1117" y="101"/>
                  </a:lnTo>
                  <a:lnTo>
                    <a:pt x="1117" y="104"/>
                  </a:lnTo>
                  <a:lnTo>
                    <a:pt x="1115" y="104"/>
                  </a:lnTo>
                  <a:lnTo>
                    <a:pt x="1114" y="106"/>
                  </a:lnTo>
                  <a:lnTo>
                    <a:pt x="1112" y="106"/>
                  </a:lnTo>
                  <a:lnTo>
                    <a:pt x="1112" y="107"/>
                  </a:lnTo>
                  <a:lnTo>
                    <a:pt x="1112" y="109"/>
                  </a:lnTo>
                  <a:lnTo>
                    <a:pt x="1112" y="109"/>
                  </a:lnTo>
                  <a:lnTo>
                    <a:pt x="1109" y="112"/>
                  </a:lnTo>
                  <a:lnTo>
                    <a:pt x="1107" y="114"/>
                  </a:lnTo>
                  <a:lnTo>
                    <a:pt x="1107" y="114"/>
                  </a:lnTo>
                  <a:lnTo>
                    <a:pt x="1107" y="115"/>
                  </a:lnTo>
                  <a:lnTo>
                    <a:pt x="1106" y="117"/>
                  </a:lnTo>
                  <a:lnTo>
                    <a:pt x="1104" y="120"/>
                  </a:lnTo>
                  <a:lnTo>
                    <a:pt x="1104" y="120"/>
                  </a:lnTo>
                  <a:lnTo>
                    <a:pt x="1104" y="122"/>
                  </a:lnTo>
                  <a:lnTo>
                    <a:pt x="1104" y="123"/>
                  </a:lnTo>
                  <a:lnTo>
                    <a:pt x="1103" y="123"/>
                  </a:lnTo>
                  <a:lnTo>
                    <a:pt x="1103" y="123"/>
                  </a:lnTo>
                  <a:lnTo>
                    <a:pt x="1103" y="125"/>
                  </a:lnTo>
                  <a:lnTo>
                    <a:pt x="1103" y="125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6"/>
                  </a:lnTo>
                  <a:lnTo>
                    <a:pt x="1103" y="128"/>
                  </a:lnTo>
                  <a:lnTo>
                    <a:pt x="1103" y="128"/>
                  </a:lnTo>
                  <a:lnTo>
                    <a:pt x="1106" y="125"/>
                  </a:lnTo>
                  <a:lnTo>
                    <a:pt x="1107" y="123"/>
                  </a:lnTo>
                  <a:lnTo>
                    <a:pt x="1107" y="123"/>
                  </a:lnTo>
                  <a:lnTo>
                    <a:pt x="1109" y="122"/>
                  </a:lnTo>
                  <a:lnTo>
                    <a:pt x="1109" y="120"/>
                  </a:lnTo>
                  <a:lnTo>
                    <a:pt x="1110" y="118"/>
                  </a:lnTo>
                  <a:lnTo>
                    <a:pt x="1112" y="118"/>
                  </a:lnTo>
                  <a:lnTo>
                    <a:pt x="1112" y="118"/>
                  </a:lnTo>
                  <a:lnTo>
                    <a:pt x="1112" y="120"/>
                  </a:lnTo>
                  <a:lnTo>
                    <a:pt x="1112" y="120"/>
                  </a:lnTo>
                  <a:lnTo>
                    <a:pt x="1112" y="122"/>
                  </a:lnTo>
                  <a:lnTo>
                    <a:pt x="1112" y="122"/>
                  </a:lnTo>
                  <a:lnTo>
                    <a:pt x="1114" y="122"/>
                  </a:lnTo>
                  <a:lnTo>
                    <a:pt x="1115" y="120"/>
                  </a:lnTo>
                  <a:lnTo>
                    <a:pt x="1117" y="120"/>
                  </a:lnTo>
                  <a:lnTo>
                    <a:pt x="1118" y="122"/>
                  </a:lnTo>
                  <a:lnTo>
                    <a:pt x="1118" y="122"/>
                  </a:lnTo>
                  <a:lnTo>
                    <a:pt x="1121" y="120"/>
                  </a:lnTo>
                  <a:lnTo>
                    <a:pt x="1121" y="122"/>
                  </a:lnTo>
                  <a:lnTo>
                    <a:pt x="1121" y="122"/>
                  </a:lnTo>
                  <a:lnTo>
                    <a:pt x="1120" y="123"/>
                  </a:lnTo>
                  <a:lnTo>
                    <a:pt x="1118" y="123"/>
                  </a:lnTo>
                  <a:lnTo>
                    <a:pt x="1114" y="126"/>
                  </a:lnTo>
                  <a:lnTo>
                    <a:pt x="1112" y="128"/>
                  </a:lnTo>
                  <a:lnTo>
                    <a:pt x="1112" y="128"/>
                  </a:lnTo>
                  <a:lnTo>
                    <a:pt x="1114" y="126"/>
                  </a:lnTo>
                  <a:lnTo>
                    <a:pt x="1115" y="126"/>
                  </a:lnTo>
                  <a:lnTo>
                    <a:pt x="1115" y="126"/>
                  </a:lnTo>
                  <a:lnTo>
                    <a:pt x="1117" y="126"/>
                  </a:lnTo>
                  <a:lnTo>
                    <a:pt x="1115" y="128"/>
                  </a:lnTo>
                  <a:lnTo>
                    <a:pt x="1115" y="128"/>
                  </a:lnTo>
                  <a:lnTo>
                    <a:pt x="1114" y="131"/>
                  </a:lnTo>
                  <a:lnTo>
                    <a:pt x="1114" y="131"/>
                  </a:lnTo>
                  <a:lnTo>
                    <a:pt x="1117" y="130"/>
                  </a:lnTo>
                  <a:lnTo>
                    <a:pt x="1118" y="131"/>
                  </a:lnTo>
                  <a:lnTo>
                    <a:pt x="1121" y="131"/>
                  </a:lnTo>
                  <a:lnTo>
                    <a:pt x="1123" y="130"/>
                  </a:lnTo>
                  <a:lnTo>
                    <a:pt x="1123" y="131"/>
                  </a:lnTo>
                  <a:lnTo>
                    <a:pt x="1123" y="131"/>
                  </a:lnTo>
                  <a:lnTo>
                    <a:pt x="1123" y="133"/>
                  </a:lnTo>
                  <a:lnTo>
                    <a:pt x="1123" y="133"/>
                  </a:lnTo>
                  <a:lnTo>
                    <a:pt x="1125" y="133"/>
                  </a:lnTo>
                  <a:lnTo>
                    <a:pt x="1125" y="131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5" y="130"/>
                  </a:lnTo>
                  <a:lnTo>
                    <a:pt x="1126" y="131"/>
                  </a:lnTo>
                  <a:lnTo>
                    <a:pt x="1126" y="131"/>
                  </a:lnTo>
                  <a:lnTo>
                    <a:pt x="1126" y="133"/>
                  </a:lnTo>
                  <a:lnTo>
                    <a:pt x="1125" y="134"/>
                  </a:lnTo>
                  <a:lnTo>
                    <a:pt x="1123" y="136"/>
                  </a:lnTo>
                  <a:lnTo>
                    <a:pt x="1125" y="137"/>
                  </a:lnTo>
                  <a:lnTo>
                    <a:pt x="1123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7"/>
                  </a:lnTo>
                  <a:lnTo>
                    <a:pt x="1125" y="136"/>
                  </a:lnTo>
                  <a:lnTo>
                    <a:pt x="1125" y="136"/>
                  </a:lnTo>
                  <a:lnTo>
                    <a:pt x="1126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8" y="134"/>
                  </a:lnTo>
                  <a:lnTo>
                    <a:pt x="1129" y="134"/>
                  </a:lnTo>
                  <a:lnTo>
                    <a:pt x="1129" y="134"/>
                  </a:lnTo>
                  <a:lnTo>
                    <a:pt x="1131" y="133"/>
                  </a:lnTo>
                  <a:lnTo>
                    <a:pt x="1132" y="133"/>
                  </a:lnTo>
                  <a:lnTo>
                    <a:pt x="1132" y="133"/>
                  </a:lnTo>
                  <a:lnTo>
                    <a:pt x="1134" y="131"/>
                  </a:lnTo>
                  <a:lnTo>
                    <a:pt x="1134" y="130"/>
                  </a:lnTo>
                  <a:lnTo>
                    <a:pt x="1136" y="130"/>
                  </a:lnTo>
                  <a:lnTo>
                    <a:pt x="1136" y="130"/>
                  </a:lnTo>
                  <a:lnTo>
                    <a:pt x="1136" y="131"/>
                  </a:lnTo>
                  <a:lnTo>
                    <a:pt x="1136" y="133"/>
                  </a:lnTo>
                  <a:lnTo>
                    <a:pt x="1136" y="133"/>
                  </a:lnTo>
                  <a:lnTo>
                    <a:pt x="1137" y="133"/>
                  </a:lnTo>
                  <a:lnTo>
                    <a:pt x="1137" y="133"/>
                  </a:lnTo>
                  <a:lnTo>
                    <a:pt x="1137" y="131"/>
                  </a:lnTo>
                  <a:lnTo>
                    <a:pt x="1139" y="131"/>
                  </a:lnTo>
                  <a:lnTo>
                    <a:pt x="1139" y="131"/>
                  </a:lnTo>
                  <a:lnTo>
                    <a:pt x="1144" y="131"/>
                  </a:lnTo>
                  <a:lnTo>
                    <a:pt x="1145" y="131"/>
                  </a:lnTo>
                  <a:lnTo>
                    <a:pt x="1147" y="133"/>
                  </a:lnTo>
                  <a:lnTo>
                    <a:pt x="1148" y="133"/>
                  </a:lnTo>
                  <a:lnTo>
                    <a:pt x="1150" y="134"/>
                  </a:lnTo>
                  <a:lnTo>
                    <a:pt x="1150" y="136"/>
                  </a:lnTo>
                  <a:lnTo>
                    <a:pt x="1150" y="137"/>
                  </a:lnTo>
                  <a:lnTo>
                    <a:pt x="1148" y="137"/>
                  </a:lnTo>
                  <a:lnTo>
                    <a:pt x="1147" y="139"/>
                  </a:lnTo>
                  <a:lnTo>
                    <a:pt x="1145" y="139"/>
                  </a:lnTo>
                  <a:lnTo>
                    <a:pt x="1145" y="141"/>
                  </a:lnTo>
                  <a:lnTo>
                    <a:pt x="1145" y="141"/>
                  </a:lnTo>
                  <a:lnTo>
                    <a:pt x="1145" y="142"/>
                  </a:lnTo>
                  <a:lnTo>
                    <a:pt x="1140" y="144"/>
                  </a:lnTo>
                  <a:lnTo>
                    <a:pt x="1142" y="144"/>
                  </a:lnTo>
                  <a:lnTo>
                    <a:pt x="1144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5" y="144"/>
                  </a:lnTo>
                  <a:lnTo>
                    <a:pt x="1144" y="144"/>
                  </a:lnTo>
                  <a:lnTo>
                    <a:pt x="1144" y="145"/>
                  </a:lnTo>
                  <a:lnTo>
                    <a:pt x="1144" y="145"/>
                  </a:lnTo>
                  <a:lnTo>
                    <a:pt x="1145" y="145"/>
                  </a:lnTo>
                  <a:lnTo>
                    <a:pt x="1147" y="145"/>
                  </a:lnTo>
                  <a:lnTo>
                    <a:pt x="1148" y="145"/>
                  </a:lnTo>
                  <a:lnTo>
                    <a:pt x="1147" y="145"/>
                  </a:lnTo>
                  <a:lnTo>
                    <a:pt x="1147" y="147"/>
                  </a:lnTo>
                  <a:lnTo>
                    <a:pt x="1147" y="148"/>
                  </a:lnTo>
                  <a:lnTo>
                    <a:pt x="1145" y="148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2" y="150"/>
                  </a:lnTo>
                  <a:lnTo>
                    <a:pt x="1144" y="150"/>
                  </a:lnTo>
                  <a:lnTo>
                    <a:pt x="1145" y="150"/>
                  </a:lnTo>
                  <a:lnTo>
                    <a:pt x="1147" y="150"/>
                  </a:lnTo>
                  <a:lnTo>
                    <a:pt x="1147" y="148"/>
                  </a:lnTo>
                  <a:lnTo>
                    <a:pt x="1148" y="148"/>
                  </a:lnTo>
                  <a:lnTo>
                    <a:pt x="1150" y="148"/>
                  </a:lnTo>
                  <a:lnTo>
                    <a:pt x="1151" y="147"/>
                  </a:lnTo>
                  <a:lnTo>
                    <a:pt x="1153" y="147"/>
                  </a:lnTo>
                  <a:lnTo>
                    <a:pt x="1153" y="147"/>
                  </a:lnTo>
                  <a:lnTo>
                    <a:pt x="1155" y="147"/>
                  </a:lnTo>
                  <a:lnTo>
                    <a:pt x="1156" y="147"/>
                  </a:lnTo>
                  <a:lnTo>
                    <a:pt x="1156" y="145"/>
                  </a:lnTo>
                  <a:lnTo>
                    <a:pt x="1158" y="145"/>
                  </a:lnTo>
                  <a:lnTo>
                    <a:pt x="1158" y="147"/>
                  </a:lnTo>
                  <a:lnTo>
                    <a:pt x="1158" y="147"/>
                  </a:lnTo>
                  <a:lnTo>
                    <a:pt x="1158" y="148"/>
                  </a:lnTo>
                  <a:lnTo>
                    <a:pt x="1156" y="148"/>
                  </a:lnTo>
                  <a:lnTo>
                    <a:pt x="1156" y="150"/>
                  </a:lnTo>
                  <a:lnTo>
                    <a:pt x="1155" y="152"/>
                  </a:lnTo>
                  <a:lnTo>
                    <a:pt x="1155" y="152"/>
                  </a:lnTo>
                  <a:lnTo>
                    <a:pt x="1153" y="152"/>
                  </a:lnTo>
                  <a:lnTo>
                    <a:pt x="1153" y="152"/>
                  </a:lnTo>
                  <a:lnTo>
                    <a:pt x="1151" y="153"/>
                  </a:lnTo>
                  <a:lnTo>
                    <a:pt x="1150" y="153"/>
                  </a:lnTo>
                  <a:lnTo>
                    <a:pt x="1148" y="155"/>
                  </a:lnTo>
                  <a:lnTo>
                    <a:pt x="1150" y="155"/>
                  </a:lnTo>
                  <a:lnTo>
                    <a:pt x="1150" y="156"/>
                  </a:lnTo>
                  <a:lnTo>
                    <a:pt x="1150" y="156"/>
                  </a:lnTo>
                  <a:lnTo>
                    <a:pt x="1147" y="156"/>
                  </a:lnTo>
                  <a:lnTo>
                    <a:pt x="1147" y="156"/>
                  </a:lnTo>
                  <a:lnTo>
                    <a:pt x="1147" y="158"/>
                  </a:lnTo>
                  <a:lnTo>
                    <a:pt x="1145" y="158"/>
                  </a:lnTo>
                  <a:lnTo>
                    <a:pt x="1147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8"/>
                  </a:lnTo>
                  <a:lnTo>
                    <a:pt x="1148" y="159"/>
                  </a:lnTo>
                  <a:lnTo>
                    <a:pt x="1145" y="161"/>
                  </a:lnTo>
                  <a:lnTo>
                    <a:pt x="1145" y="163"/>
                  </a:lnTo>
                  <a:lnTo>
                    <a:pt x="1145" y="163"/>
                  </a:lnTo>
                  <a:lnTo>
                    <a:pt x="1147" y="164"/>
                  </a:lnTo>
                  <a:lnTo>
                    <a:pt x="1147" y="164"/>
                  </a:lnTo>
                  <a:lnTo>
                    <a:pt x="1148" y="164"/>
                  </a:lnTo>
                  <a:lnTo>
                    <a:pt x="1148" y="164"/>
                  </a:lnTo>
                  <a:lnTo>
                    <a:pt x="1150" y="163"/>
                  </a:lnTo>
                  <a:lnTo>
                    <a:pt x="1153" y="158"/>
                  </a:lnTo>
                  <a:lnTo>
                    <a:pt x="1156" y="156"/>
                  </a:lnTo>
                  <a:lnTo>
                    <a:pt x="1159" y="155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9" y="156"/>
                  </a:lnTo>
                  <a:lnTo>
                    <a:pt x="1158" y="158"/>
                  </a:lnTo>
                  <a:lnTo>
                    <a:pt x="1158" y="158"/>
                  </a:lnTo>
                  <a:lnTo>
                    <a:pt x="1156" y="161"/>
                  </a:lnTo>
                  <a:lnTo>
                    <a:pt x="1156" y="163"/>
                  </a:lnTo>
                  <a:lnTo>
                    <a:pt x="1155" y="164"/>
                  </a:lnTo>
                  <a:lnTo>
                    <a:pt x="1155" y="167"/>
                  </a:lnTo>
                  <a:lnTo>
                    <a:pt x="1155" y="167"/>
                  </a:lnTo>
                  <a:lnTo>
                    <a:pt x="1156" y="167"/>
                  </a:lnTo>
                  <a:lnTo>
                    <a:pt x="1156" y="167"/>
                  </a:lnTo>
                  <a:lnTo>
                    <a:pt x="1158" y="166"/>
                  </a:lnTo>
                  <a:lnTo>
                    <a:pt x="1159" y="164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1" y="163"/>
                  </a:lnTo>
                  <a:lnTo>
                    <a:pt x="1162" y="163"/>
                  </a:lnTo>
                  <a:lnTo>
                    <a:pt x="1162" y="164"/>
                  </a:lnTo>
                  <a:lnTo>
                    <a:pt x="1162" y="164"/>
                  </a:lnTo>
                  <a:lnTo>
                    <a:pt x="1162" y="166"/>
                  </a:lnTo>
                  <a:lnTo>
                    <a:pt x="1162" y="167"/>
                  </a:lnTo>
                  <a:lnTo>
                    <a:pt x="1162" y="169"/>
                  </a:lnTo>
                  <a:lnTo>
                    <a:pt x="1159" y="174"/>
                  </a:lnTo>
                  <a:lnTo>
                    <a:pt x="1159" y="175"/>
                  </a:lnTo>
                  <a:lnTo>
                    <a:pt x="1159" y="177"/>
                  </a:lnTo>
                  <a:lnTo>
                    <a:pt x="1159" y="177"/>
                  </a:lnTo>
                  <a:lnTo>
                    <a:pt x="1158" y="180"/>
                  </a:lnTo>
                  <a:lnTo>
                    <a:pt x="1158" y="182"/>
                  </a:lnTo>
                  <a:lnTo>
                    <a:pt x="1156" y="182"/>
                  </a:lnTo>
                  <a:lnTo>
                    <a:pt x="1156" y="183"/>
                  </a:lnTo>
                  <a:lnTo>
                    <a:pt x="1155" y="183"/>
                  </a:lnTo>
                  <a:lnTo>
                    <a:pt x="1155" y="183"/>
                  </a:lnTo>
                  <a:lnTo>
                    <a:pt x="1155" y="182"/>
                  </a:lnTo>
                  <a:lnTo>
                    <a:pt x="1153" y="182"/>
                  </a:lnTo>
                  <a:lnTo>
                    <a:pt x="1153" y="182"/>
                  </a:lnTo>
                  <a:lnTo>
                    <a:pt x="1151" y="182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50" y="183"/>
                  </a:lnTo>
                  <a:lnTo>
                    <a:pt x="1148" y="182"/>
                  </a:lnTo>
                  <a:lnTo>
                    <a:pt x="1148" y="178"/>
                  </a:lnTo>
                  <a:lnTo>
                    <a:pt x="1150" y="177"/>
                  </a:lnTo>
                  <a:lnTo>
                    <a:pt x="1148" y="177"/>
                  </a:lnTo>
                  <a:lnTo>
                    <a:pt x="1150" y="175"/>
                  </a:lnTo>
                  <a:lnTo>
                    <a:pt x="1150" y="174"/>
                  </a:lnTo>
                  <a:lnTo>
                    <a:pt x="1148" y="174"/>
                  </a:lnTo>
                  <a:lnTo>
                    <a:pt x="1148" y="174"/>
                  </a:lnTo>
                  <a:lnTo>
                    <a:pt x="1148" y="175"/>
                  </a:lnTo>
                  <a:lnTo>
                    <a:pt x="1147" y="177"/>
                  </a:lnTo>
                  <a:lnTo>
                    <a:pt x="1145" y="177"/>
                  </a:lnTo>
                  <a:lnTo>
                    <a:pt x="1144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2" y="180"/>
                  </a:lnTo>
                  <a:lnTo>
                    <a:pt x="1140" y="178"/>
                  </a:lnTo>
                  <a:lnTo>
                    <a:pt x="1140" y="178"/>
                  </a:lnTo>
                  <a:lnTo>
                    <a:pt x="1140" y="177"/>
                  </a:lnTo>
                  <a:lnTo>
                    <a:pt x="1142" y="175"/>
                  </a:lnTo>
                  <a:lnTo>
                    <a:pt x="1144" y="172"/>
                  </a:lnTo>
                  <a:lnTo>
                    <a:pt x="1145" y="169"/>
                  </a:lnTo>
                  <a:lnTo>
                    <a:pt x="1145" y="169"/>
                  </a:lnTo>
                  <a:lnTo>
                    <a:pt x="1145" y="167"/>
                  </a:lnTo>
                  <a:lnTo>
                    <a:pt x="1145" y="167"/>
                  </a:lnTo>
                  <a:lnTo>
                    <a:pt x="1144" y="164"/>
                  </a:lnTo>
                  <a:lnTo>
                    <a:pt x="1144" y="163"/>
                  </a:lnTo>
                  <a:lnTo>
                    <a:pt x="1142" y="161"/>
                  </a:lnTo>
                  <a:lnTo>
                    <a:pt x="1140" y="161"/>
                  </a:lnTo>
                  <a:lnTo>
                    <a:pt x="1140" y="161"/>
                  </a:lnTo>
                  <a:lnTo>
                    <a:pt x="1140" y="163"/>
                  </a:lnTo>
                  <a:lnTo>
                    <a:pt x="1137" y="166"/>
                  </a:lnTo>
                  <a:lnTo>
                    <a:pt x="1137" y="167"/>
                  </a:lnTo>
                  <a:lnTo>
                    <a:pt x="1137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6" y="169"/>
                  </a:lnTo>
                  <a:lnTo>
                    <a:pt x="1137" y="166"/>
                  </a:lnTo>
                  <a:lnTo>
                    <a:pt x="1136" y="166"/>
                  </a:lnTo>
                  <a:lnTo>
                    <a:pt x="1134" y="167"/>
                  </a:lnTo>
                  <a:lnTo>
                    <a:pt x="1134" y="169"/>
                  </a:lnTo>
                  <a:lnTo>
                    <a:pt x="1132" y="169"/>
                  </a:lnTo>
                  <a:lnTo>
                    <a:pt x="1131" y="169"/>
                  </a:lnTo>
                  <a:lnTo>
                    <a:pt x="1131" y="169"/>
                  </a:lnTo>
                  <a:lnTo>
                    <a:pt x="1128" y="174"/>
                  </a:lnTo>
                  <a:lnTo>
                    <a:pt x="1128" y="174"/>
                  </a:lnTo>
                  <a:lnTo>
                    <a:pt x="1126" y="175"/>
                  </a:lnTo>
                  <a:lnTo>
                    <a:pt x="1125" y="177"/>
                  </a:lnTo>
                  <a:lnTo>
                    <a:pt x="1125" y="178"/>
                  </a:lnTo>
                  <a:lnTo>
                    <a:pt x="1123" y="178"/>
                  </a:lnTo>
                  <a:lnTo>
                    <a:pt x="1121" y="178"/>
                  </a:lnTo>
                  <a:lnTo>
                    <a:pt x="1121" y="178"/>
                  </a:lnTo>
                  <a:lnTo>
                    <a:pt x="1120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7" y="178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7"/>
                  </a:lnTo>
                  <a:lnTo>
                    <a:pt x="1115" y="175"/>
                  </a:lnTo>
                  <a:lnTo>
                    <a:pt x="1117" y="175"/>
                  </a:lnTo>
                  <a:lnTo>
                    <a:pt x="1118" y="175"/>
                  </a:lnTo>
                  <a:lnTo>
                    <a:pt x="1120" y="174"/>
                  </a:lnTo>
                  <a:lnTo>
                    <a:pt x="1121" y="174"/>
                  </a:lnTo>
                  <a:lnTo>
                    <a:pt x="1123" y="172"/>
                  </a:lnTo>
                  <a:lnTo>
                    <a:pt x="1123" y="172"/>
                  </a:lnTo>
                  <a:lnTo>
                    <a:pt x="1126" y="167"/>
                  </a:lnTo>
                  <a:lnTo>
                    <a:pt x="1129" y="167"/>
                  </a:lnTo>
                  <a:lnTo>
                    <a:pt x="1131" y="166"/>
                  </a:lnTo>
                  <a:lnTo>
                    <a:pt x="1131" y="164"/>
                  </a:lnTo>
                  <a:lnTo>
                    <a:pt x="1132" y="164"/>
                  </a:lnTo>
                  <a:lnTo>
                    <a:pt x="1131" y="164"/>
                  </a:lnTo>
                  <a:lnTo>
                    <a:pt x="1129" y="164"/>
                  </a:lnTo>
                  <a:lnTo>
                    <a:pt x="1128" y="164"/>
                  </a:lnTo>
                  <a:lnTo>
                    <a:pt x="1128" y="164"/>
                  </a:lnTo>
                  <a:lnTo>
                    <a:pt x="1126" y="164"/>
                  </a:lnTo>
                  <a:lnTo>
                    <a:pt x="1123" y="164"/>
                  </a:lnTo>
                  <a:lnTo>
                    <a:pt x="1123" y="164"/>
                  </a:lnTo>
                  <a:lnTo>
                    <a:pt x="1123" y="166"/>
                  </a:lnTo>
                  <a:lnTo>
                    <a:pt x="1123" y="167"/>
                  </a:lnTo>
                  <a:lnTo>
                    <a:pt x="1121" y="167"/>
                  </a:lnTo>
                  <a:lnTo>
                    <a:pt x="1121" y="167"/>
                  </a:lnTo>
                  <a:lnTo>
                    <a:pt x="1120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7" y="167"/>
                  </a:lnTo>
                  <a:lnTo>
                    <a:pt x="1114" y="167"/>
                  </a:lnTo>
                  <a:lnTo>
                    <a:pt x="1112" y="167"/>
                  </a:lnTo>
                  <a:lnTo>
                    <a:pt x="1114" y="167"/>
                  </a:lnTo>
                  <a:lnTo>
                    <a:pt x="1117" y="166"/>
                  </a:lnTo>
                  <a:lnTo>
                    <a:pt x="1117" y="163"/>
                  </a:lnTo>
                  <a:lnTo>
                    <a:pt x="1117" y="161"/>
                  </a:lnTo>
                  <a:lnTo>
                    <a:pt x="1115" y="161"/>
                  </a:lnTo>
                  <a:lnTo>
                    <a:pt x="1114" y="163"/>
                  </a:lnTo>
                  <a:lnTo>
                    <a:pt x="1114" y="163"/>
                  </a:lnTo>
                  <a:lnTo>
                    <a:pt x="1112" y="163"/>
                  </a:lnTo>
                  <a:lnTo>
                    <a:pt x="1112" y="163"/>
                  </a:lnTo>
                  <a:lnTo>
                    <a:pt x="1110" y="164"/>
                  </a:lnTo>
                  <a:lnTo>
                    <a:pt x="1110" y="164"/>
                  </a:lnTo>
                  <a:lnTo>
                    <a:pt x="1109" y="164"/>
                  </a:lnTo>
                  <a:lnTo>
                    <a:pt x="1107" y="166"/>
                  </a:lnTo>
                  <a:lnTo>
                    <a:pt x="1104" y="166"/>
                  </a:lnTo>
                  <a:lnTo>
                    <a:pt x="1103" y="166"/>
                  </a:lnTo>
                  <a:lnTo>
                    <a:pt x="1101" y="166"/>
                  </a:lnTo>
                  <a:lnTo>
                    <a:pt x="1093" y="164"/>
                  </a:lnTo>
                  <a:lnTo>
                    <a:pt x="1090" y="164"/>
                  </a:lnTo>
                  <a:lnTo>
                    <a:pt x="1087" y="164"/>
                  </a:lnTo>
                  <a:lnTo>
                    <a:pt x="1087" y="164"/>
                  </a:lnTo>
                  <a:lnTo>
                    <a:pt x="1082" y="164"/>
                  </a:lnTo>
                  <a:lnTo>
                    <a:pt x="1080" y="164"/>
                  </a:lnTo>
                  <a:lnTo>
                    <a:pt x="1080" y="163"/>
                  </a:lnTo>
                  <a:lnTo>
                    <a:pt x="1080" y="163"/>
                  </a:lnTo>
                  <a:lnTo>
                    <a:pt x="1079" y="164"/>
                  </a:lnTo>
                  <a:lnTo>
                    <a:pt x="1077" y="164"/>
                  </a:lnTo>
                  <a:lnTo>
                    <a:pt x="1076" y="164"/>
                  </a:lnTo>
                  <a:lnTo>
                    <a:pt x="1071" y="166"/>
                  </a:lnTo>
                  <a:lnTo>
                    <a:pt x="1069" y="166"/>
                  </a:lnTo>
                  <a:lnTo>
                    <a:pt x="1068" y="166"/>
                  </a:lnTo>
                  <a:lnTo>
                    <a:pt x="1068" y="164"/>
                  </a:lnTo>
                  <a:lnTo>
                    <a:pt x="1066" y="163"/>
                  </a:lnTo>
                  <a:lnTo>
                    <a:pt x="1066" y="161"/>
                  </a:lnTo>
                  <a:lnTo>
                    <a:pt x="1066" y="159"/>
                  </a:lnTo>
                  <a:lnTo>
                    <a:pt x="1066" y="159"/>
                  </a:lnTo>
                  <a:lnTo>
                    <a:pt x="1066" y="158"/>
                  </a:lnTo>
                  <a:lnTo>
                    <a:pt x="1071" y="155"/>
                  </a:lnTo>
                  <a:lnTo>
                    <a:pt x="1076" y="152"/>
                  </a:lnTo>
                  <a:lnTo>
                    <a:pt x="1077" y="150"/>
                  </a:lnTo>
                  <a:lnTo>
                    <a:pt x="1077" y="150"/>
                  </a:lnTo>
                  <a:lnTo>
                    <a:pt x="1080" y="148"/>
                  </a:lnTo>
                  <a:lnTo>
                    <a:pt x="1080" y="148"/>
                  </a:lnTo>
                  <a:lnTo>
                    <a:pt x="1079" y="148"/>
                  </a:lnTo>
                  <a:lnTo>
                    <a:pt x="1077" y="148"/>
                  </a:lnTo>
                  <a:lnTo>
                    <a:pt x="1074" y="148"/>
                  </a:lnTo>
                  <a:lnTo>
                    <a:pt x="1071" y="148"/>
                  </a:lnTo>
                  <a:lnTo>
                    <a:pt x="1068" y="148"/>
                  </a:lnTo>
                  <a:lnTo>
                    <a:pt x="1068" y="148"/>
                  </a:lnTo>
                  <a:lnTo>
                    <a:pt x="1069" y="147"/>
                  </a:lnTo>
                  <a:lnTo>
                    <a:pt x="1073" y="144"/>
                  </a:lnTo>
                  <a:lnTo>
                    <a:pt x="1074" y="144"/>
                  </a:lnTo>
                  <a:lnTo>
                    <a:pt x="1073" y="145"/>
                  </a:lnTo>
                  <a:lnTo>
                    <a:pt x="1073" y="145"/>
                  </a:lnTo>
                  <a:lnTo>
                    <a:pt x="1073" y="147"/>
                  </a:lnTo>
                  <a:lnTo>
                    <a:pt x="1073" y="147"/>
                  </a:lnTo>
                  <a:lnTo>
                    <a:pt x="1076" y="147"/>
                  </a:lnTo>
                  <a:lnTo>
                    <a:pt x="1076" y="147"/>
                  </a:lnTo>
                  <a:lnTo>
                    <a:pt x="1076" y="144"/>
                  </a:lnTo>
                  <a:lnTo>
                    <a:pt x="1077" y="142"/>
                  </a:lnTo>
                  <a:lnTo>
                    <a:pt x="1079" y="139"/>
                  </a:lnTo>
                  <a:lnTo>
                    <a:pt x="1079" y="137"/>
                  </a:lnTo>
                  <a:lnTo>
                    <a:pt x="1080" y="137"/>
                  </a:lnTo>
                  <a:lnTo>
                    <a:pt x="1080" y="137"/>
                  </a:lnTo>
                  <a:lnTo>
                    <a:pt x="1082" y="139"/>
                  </a:lnTo>
                  <a:lnTo>
                    <a:pt x="1085" y="139"/>
                  </a:lnTo>
                  <a:lnTo>
                    <a:pt x="1085" y="141"/>
                  </a:lnTo>
                  <a:lnTo>
                    <a:pt x="1085" y="139"/>
                  </a:lnTo>
                  <a:lnTo>
                    <a:pt x="1085" y="139"/>
                  </a:lnTo>
                  <a:lnTo>
                    <a:pt x="1084" y="139"/>
                  </a:lnTo>
                  <a:lnTo>
                    <a:pt x="1084" y="137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5" y="136"/>
                  </a:lnTo>
                  <a:lnTo>
                    <a:pt x="1084" y="136"/>
                  </a:lnTo>
                  <a:lnTo>
                    <a:pt x="1082" y="134"/>
                  </a:lnTo>
                  <a:lnTo>
                    <a:pt x="1082" y="134"/>
                  </a:lnTo>
                  <a:lnTo>
                    <a:pt x="1082" y="133"/>
                  </a:lnTo>
                  <a:lnTo>
                    <a:pt x="1082" y="131"/>
                  </a:lnTo>
                  <a:lnTo>
                    <a:pt x="1084" y="130"/>
                  </a:lnTo>
                  <a:lnTo>
                    <a:pt x="1085" y="130"/>
                  </a:lnTo>
                  <a:lnTo>
                    <a:pt x="1085" y="130"/>
                  </a:lnTo>
                  <a:lnTo>
                    <a:pt x="1087" y="131"/>
                  </a:lnTo>
                  <a:lnTo>
                    <a:pt x="1088" y="130"/>
                  </a:lnTo>
                  <a:lnTo>
                    <a:pt x="1088" y="130"/>
                  </a:lnTo>
                  <a:lnTo>
                    <a:pt x="1087" y="128"/>
                  </a:lnTo>
                  <a:lnTo>
                    <a:pt x="1087" y="126"/>
                  </a:lnTo>
                  <a:lnTo>
                    <a:pt x="1087" y="126"/>
                  </a:lnTo>
                  <a:lnTo>
                    <a:pt x="1090" y="120"/>
                  </a:lnTo>
                  <a:lnTo>
                    <a:pt x="1091" y="117"/>
                  </a:lnTo>
                  <a:lnTo>
                    <a:pt x="1093" y="112"/>
                  </a:lnTo>
                  <a:lnTo>
                    <a:pt x="1093" y="111"/>
                  </a:lnTo>
                  <a:lnTo>
                    <a:pt x="1095" y="109"/>
                  </a:lnTo>
                  <a:lnTo>
                    <a:pt x="1095" y="109"/>
                  </a:lnTo>
                  <a:lnTo>
                    <a:pt x="1096" y="109"/>
                  </a:lnTo>
                  <a:lnTo>
                    <a:pt x="1098" y="109"/>
                  </a:lnTo>
                  <a:lnTo>
                    <a:pt x="1096" y="109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7"/>
                  </a:lnTo>
                  <a:lnTo>
                    <a:pt x="1096" y="106"/>
                  </a:lnTo>
                  <a:lnTo>
                    <a:pt x="1098" y="106"/>
                  </a:lnTo>
                  <a:lnTo>
                    <a:pt x="1099" y="104"/>
                  </a:lnTo>
                  <a:lnTo>
                    <a:pt x="1099" y="103"/>
                  </a:lnTo>
                  <a:lnTo>
                    <a:pt x="1099" y="103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099" y="101"/>
                  </a:lnTo>
                  <a:lnTo>
                    <a:pt x="1103" y="100"/>
                  </a:lnTo>
                  <a:lnTo>
                    <a:pt x="1103" y="100"/>
                  </a:lnTo>
                  <a:lnTo>
                    <a:pt x="1104" y="96"/>
                  </a:lnTo>
                  <a:lnTo>
                    <a:pt x="1104" y="95"/>
                  </a:lnTo>
                  <a:lnTo>
                    <a:pt x="1106" y="95"/>
                  </a:lnTo>
                  <a:lnTo>
                    <a:pt x="1107" y="95"/>
                  </a:lnTo>
                  <a:lnTo>
                    <a:pt x="1112" y="92"/>
                  </a:lnTo>
                  <a:lnTo>
                    <a:pt x="1114" y="90"/>
                  </a:lnTo>
                  <a:lnTo>
                    <a:pt x="1115" y="92"/>
                  </a:lnTo>
                  <a:lnTo>
                    <a:pt x="1117" y="92"/>
                  </a:lnTo>
                  <a:lnTo>
                    <a:pt x="1118" y="93"/>
                  </a:lnTo>
                  <a:lnTo>
                    <a:pt x="1120" y="92"/>
                  </a:lnTo>
                  <a:lnTo>
                    <a:pt x="1118" y="92"/>
                  </a:lnTo>
                  <a:lnTo>
                    <a:pt x="1118" y="90"/>
                  </a:lnTo>
                  <a:lnTo>
                    <a:pt x="1121" y="90"/>
                  </a:lnTo>
                  <a:close/>
                  <a:moveTo>
                    <a:pt x="73" y="89"/>
                  </a:moveTo>
                  <a:lnTo>
                    <a:pt x="73" y="89"/>
                  </a:lnTo>
                  <a:lnTo>
                    <a:pt x="73" y="89"/>
                  </a:lnTo>
                  <a:lnTo>
                    <a:pt x="74" y="90"/>
                  </a:lnTo>
                  <a:lnTo>
                    <a:pt x="74" y="90"/>
                  </a:lnTo>
                  <a:lnTo>
                    <a:pt x="74" y="92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4" y="93"/>
                  </a:lnTo>
                  <a:lnTo>
                    <a:pt x="73" y="93"/>
                  </a:lnTo>
                  <a:lnTo>
                    <a:pt x="73" y="92"/>
                  </a:lnTo>
                  <a:lnTo>
                    <a:pt x="71" y="90"/>
                  </a:lnTo>
                  <a:lnTo>
                    <a:pt x="71" y="90"/>
                  </a:lnTo>
                  <a:lnTo>
                    <a:pt x="71" y="89"/>
                  </a:lnTo>
                  <a:lnTo>
                    <a:pt x="73" y="89"/>
                  </a:lnTo>
                  <a:close/>
                  <a:moveTo>
                    <a:pt x="1125" y="82"/>
                  </a:moveTo>
                  <a:lnTo>
                    <a:pt x="1125" y="84"/>
                  </a:lnTo>
                  <a:lnTo>
                    <a:pt x="1123" y="85"/>
                  </a:lnTo>
                  <a:lnTo>
                    <a:pt x="1123" y="85"/>
                  </a:lnTo>
                  <a:lnTo>
                    <a:pt x="1123" y="84"/>
                  </a:lnTo>
                  <a:lnTo>
                    <a:pt x="1123" y="84"/>
                  </a:lnTo>
                  <a:lnTo>
                    <a:pt x="1123" y="82"/>
                  </a:lnTo>
                  <a:lnTo>
                    <a:pt x="1125" y="82"/>
                  </a:lnTo>
                  <a:close/>
                  <a:moveTo>
                    <a:pt x="776" y="81"/>
                  </a:moveTo>
                  <a:lnTo>
                    <a:pt x="778" y="81"/>
                  </a:lnTo>
                  <a:lnTo>
                    <a:pt x="778" y="81"/>
                  </a:lnTo>
                  <a:lnTo>
                    <a:pt x="778" y="82"/>
                  </a:lnTo>
                  <a:lnTo>
                    <a:pt x="778" y="82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6" y="84"/>
                  </a:lnTo>
                  <a:lnTo>
                    <a:pt x="775" y="84"/>
                  </a:lnTo>
                  <a:lnTo>
                    <a:pt x="773" y="82"/>
                  </a:lnTo>
                  <a:lnTo>
                    <a:pt x="773" y="82"/>
                  </a:lnTo>
                  <a:lnTo>
                    <a:pt x="776" y="81"/>
                  </a:lnTo>
                  <a:close/>
                  <a:moveTo>
                    <a:pt x="29" y="79"/>
                  </a:moveTo>
                  <a:lnTo>
                    <a:pt x="30" y="81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9" y="82"/>
                  </a:lnTo>
                  <a:lnTo>
                    <a:pt x="29" y="82"/>
                  </a:lnTo>
                  <a:lnTo>
                    <a:pt x="29" y="81"/>
                  </a:lnTo>
                  <a:lnTo>
                    <a:pt x="29" y="81"/>
                  </a:lnTo>
                  <a:lnTo>
                    <a:pt x="29" y="79"/>
                  </a:lnTo>
                  <a:close/>
                  <a:moveTo>
                    <a:pt x="70" y="68"/>
                  </a:moveTo>
                  <a:lnTo>
                    <a:pt x="70" y="68"/>
                  </a:lnTo>
                  <a:lnTo>
                    <a:pt x="70" y="71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8" y="74"/>
                  </a:lnTo>
                  <a:lnTo>
                    <a:pt x="67" y="74"/>
                  </a:lnTo>
                  <a:lnTo>
                    <a:pt x="67" y="74"/>
                  </a:lnTo>
                  <a:lnTo>
                    <a:pt x="68" y="73"/>
                  </a:lnTo>
                  <a:lnTo>
                    <a:pt x="67" y="73"/>
                  </a:lnTo>
                  <a:lnTo>
                    <a:pt x="67" y="71"/>
                  </a:lnTo>
                  <a:lnTo>
                    <a:pt x="67" y="70"/>
                  </a:lnTo>
                  <a:lnTo>
                    <a:pt x="68" y="68"/>
                  </a:lnTo>
                  <a:lnTo>
                    <a:pt x="70" y="68"/>
                  </a:lnTo>
                  <a:close/>
                  <a:moveTo>
                    <a:pt x="56" y="67"/>
                  </a:moveTo>
                  <a:lnTo>
                    <a:pt x="56" y="67"/>
                  </a:lnTo>
                  <a:lnTo>
                    <a:pt x="56" y="67"/>
                  </a:lnTo>
                  <a:lnTo>
                    <a:pt x="59" y="70"/>
                  </a:lnTo>
                  <a:lnTo>
                    <a:pt x="60" y="71"/>
                  </a:lnTo>
                  <a:lnTo>
                    <a:pt x="60" y="73"/>
                  </a:lnTo>
                  <a:lnTo>
                    <a:pt x="59" y="74"/>
                  </a:lnTo>
                  <a:lnTo>
                    <a:pt x="57" y="71"/>
                  </a:lnTo>
                  <a:lnTo>
                    <a:pt x="57" y="71"/>
                  </a:lnTo>
                  <a:lnTo>
                    <a:pt x="56" y="68"/>
                  </a:lnTo>
                  <a:lnTo>
                    <a:pt x="56" y="68"/>
                  </a:lnTo>
                  <a:lnTo>
                    <a:pt x="56" y="67"/>
                  </a:lnTo>
                  <a:lnTo>
                    <a:pt x="56" y="67"/>
                  </a:lnTo>
                  <a:close/>
                  <a:moveTo>
                    <a:pt x="52" y="60"/>
                  </a:moveTo>
                  <a:lnTo>
                    <a:pt x="52" y="60"/>
                  </a:lnTo>
                  <a:lnTo>
                    <a:pt x="52" y="60"/>
                  </a:lnTo>
                  <a:lnTo>
                    <a:pt x="54" y="62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3"/>
                  </a:lnTo>
                  <a:lnTo>
                    <a:pt x="52" y="62"/>
                  </a:lnTo>
                  <a:lnTo>
                    <a:pt x="52" y="60"/>
                  </a:lnTo>
                  <a:lnTo>
                    <a:pt x="51" y="60"/>
                  </a:lnTo>
                  <a:lnTo>
                    <a:pt x="52" y="60"/>
                  </a:lnTo>
                  <a:close/>
                  <a:moveTo>
                    <a:pt x="748" y="59"/>
                  </a:moveTo>
                  <a:lnTo>
                    <a:pt x="751" y="59"/>
                  </a:lnTo>
                  <a:lnTo>
                    <a:pt x="754" y="62"/>
                  </a:lnTo>
                  <a:lnTo>
                    <a:pt x="756" y="65"/>
                  </a:lnTo>
                  <a:lnTo>
                    <a:pt x="757" y="67"/>
                  </a:lnTo>
                  <a:lnTo>
                    <a:pt x="757" y="68"/>
                  </a:lnTo>
                  <a:lnTo>
                    <a:pt x="757" y="68"/>
                  </a:lnTo>
                  <a:lnTo>
                    <a:pt x="756" y="68"/>
                  </a:lnTo>
                  <a:lnTo>
                    <a:pt x="752" y="68"/>
                  </a:lnTo>
                  <a:lnTo>
                    <a:pt x="751" y="68"/>
                  </a:lnTo>
                  <a:lnTo>
                    <a:pt x="748" y="67"/>
                  </a:lnTo>
                  <a:lnTo>
                    <a:pt x="741" y="63"/>
                  </a:lnTo>
                  <a:lnTo>
                    <a:pt x="738" y="63"/>
                  </a:lnTo>
                  <a:lnTo>
                    <a:pt x="738" y="62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48" y="59"/>
                  </a:lnTo>
                  <a:close/>
                  <a:moveTo>
                    <a:pt x="18" y="59"/>
                  </a:moveTo>
                  <a:lnTo>
                    <a:pt x="18" y="59"/>
                  </a:lnTo>
                  <a:lnTo>
                    <a:pt x="19" y="59"/>
                  </a:lnTo>
                  <a:lnTo>
                    <a:pt x="21" y="62"/>
                  </a:lnTo>
                  <a:lnTo>
                    <a:pt x="21" y="63"/>
                  </a:lnTo>
                  <a:lnTo>
                    <a:pt x="21" y="65"/>
                  </a:lnTo>
                  <a:lnTo>
                    <a:pt x="19" y="65"/>
                  </a:lnTo>
                  <a:lnTo>
                    <a:pt x="18" y="65"/>
                  </a:lnTo>
                  <a:lnTo>
                    <a:pt x="16" y="65"/>
                  </a:lnTo>
                  <a:lnTo>
                    <a:pt x="16" y="65"/>
                  </a:lnTo>
                  <a:lnTo>
                    <a:pt x="18" y="67"/>
                  </a:lnTo>
                  <a:lnTo>
                    <a:pt x="18" y="67"/>
                  </a:lnTo>
                  <a:lnTo>
                    <a:pt x="19" y="68"/>
                  </a:lnTo>
                  <a:lnTo>
                    <a:pt x="21" y="68"/>
                  </a:lnTo>
                  <a:lnTo>
                    <a:pt x="24" y="70"/>
                  </a:lnTo>
                  <a:lnTo>
                    <a:pt x="22" y="71"/>
                  </a:lnTo>
                  <a:lnTo>
                    <a:pt x="21" y="71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6" y="76"/>
                  </a:lnTo>
                  <a:lnTo>
                    <a:pt x="26" y="76"/>
                  </a:lnTo>
                  <a:lnTo>
                    <a:pt x="26" y="78"/>
                  </a:lnTo>
                  <a:lnTo>
                    <a:pt x="29" y="78"/>
                  </a:lnTo>
                  <a:lnTo>
                    <a:pt x="29" y="79"/>
                  </a:lnTo>
                  <a:lnTo>
                    <a:pt x="27" y="79"/>
                  </a:lnTo>
                  <a:lnTo>
                    <a:pt x="24" y="78"/>
                  </a:lnTo>
                  <a:lnTo>
                    <a:pt x="22" y="76"/>
                  </a:lnTo>
                  <a:lnTo>
                    <a:pt x="22" y="74"/>
                  </a:lnTo>
                  <a:lnTo>
                    <a:pt x="21" y="74"/>
                  </a:lnTo>
                  <a:lnTo>
                    <a:pt x="18" y="73"/>
                  </a:lnTo>
                  <a:lnTo>
                    <a:pt x="15" y="68"/>
                  </a:lnTo>
                  <a:lnTo>
                    <a:pt x="13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3" y="65"/>
                  </a:lnTo>
                  <a:lnTo>
                    <a:pt x="13" y="63"/>
                  </a:lnTo>
                  <a:lnTo>
                    <a:pt x="13" y="63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8" y="60"/>
                  </a:lnTo>
                  <a:lnTo>
                    <a:pt x="8" y="60"/>
                  </a:lnTo>
                  <a:lnTo>
                    <a:pt x="11" y="60"/>
                  </a:lnTo>
                  <a:lnTo>
                    <a:pt x="13" y="60"/>
                  </a:lnTo>
                  <a:lnTo>
                    <a:pt x="15" y="60"/>
                  </a:lnTo>
                  <a:lnTo>
                    <a:pt x="16" y="59"/>
                  </a:lnTo>
                  <a:lnTo>
                    <a:pt x="18" y="59"/>
                  </a:lnTo>
                  <a:close/>
                  <a:moveTo>
                    <a:pt x="59" y="57"/>
                  </a:moveTo>
                  <a:lnTo>
                    <a:pt x="59" y="57"/>
                  </a:lnTo>
                  <a:lnTo>
                    <a:pt x="60" y="59"/>
                  </a:lnTo>
                  <a:lnTo>
                    <a:pt x="63" y="60"/>
                  </a:lnTo>
                  <a:lnTo>
                    <a:pt x="65" y="60"/>
                  </a:lnTo>
                  <a:lnTo>
                    <a:pt x="65" y="65"/>
                  </a:lnTo>
                  <a:lnTo>
                    <a:pt x="67" y="71"/>
                  </a:lnTo>
                  <a:lnTo>
                    <a:pt x="67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3" y="78"/>
                  </a:lnTo>
                  <a:lnTo>
                    <a:pt x="63" y="76"/>
                  </a:lnTo>
                  <a:lnTo>
                    <a:pt x="63" y="73"/>
                  </a:lnTo>
                  <a:lnTo>
                    <a:pt x="62" y="71"/>
                  </a:lnTo>
                  <a:lnTo>
                    <a:pt x="62" y="71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2" y="70"/>
                  </a:lnTo>
                  <a:lnTo>
                    <a:pt x="60" y="70"/>
                  </a:lnTo>
                  <a:lnTo>
                    <a:pt x="59" y="68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6" y="63"/>
                  </a:lnTo>
                  <a:lnTo>
                    <a:pt x="57" y="63"/>
                  </a:lnTo>
                  <a:lnTo>
                    <a:pt x="57" y="62"/>
                  </a:lnTo>
                  <a:lnTo>
                    <a:pt x="57" y="60"/>
                  </a:lnTo>
                  <a:lnTo>
                    <a:pt x="59" y="59"/>
                  </a:lnTo>
                  <a:lnTo>
                    <a:pt x="59" y="57"/>
                  </a:lnTo>
                  <a:close/>
                  <a:moveTo>
                    <a:pt x="56" y="57"/>
                  </a:moveTo>
                  <a:lnTo>
                    <a:pt x="56" y="57"/>
                  </a:lnTo>
                  <a:lnTo>
                    <a:pt x="57" y="59"/>
                  </a:lnTo>
                  <a:lnTo>
                    <a:pt x="57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60"/>
                  </a:lnTo>
                  <a:lnTo>
                    <a:pt x="54" y="59"/>
                  </a:lnTo>
                  <a:lnTo>
                    <a:pt x="56" y="57"/>
                  </a:lnTo>
                  <a:lnTo>
                    <a:pt x="56" y="57"/>
                  </a:lnTo>
                  <a:lnTo>
                    <a:pt x="56" y="57"/>
                  </a:lnTo>
                  <a:close/>
                  <a:moveTo>
                    <a:pt x="767" y="55"/>
                  </a:moveTo>
                  <a:lnTo>
                    <a:pt x="768" y="57"/>
                  </a:lnTo>
                  <a:lnTo>
                    <a:pt x="768" y="57"/>
                  </a:lnTo>
                  <a:lnTo>
                    <a:pt x="768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7"/>
                  </a:lnTo>
                  <a:lnTo>
                    <a:pt x="767" y="55"/>
                  </a:lnTo>
                  <a:close/>
                  <a:moveTo>
                    <a:pt x="38" y="51"/>
                  </a:moveTo>
                  <a:lnTo>
                    <a:pt x="38" y="51"/>
                  </a:lnTo>
                  <a:lnTo>
                    <a:pt x="41" y="52"/>
                  </a:lnTo>
                  <a:lnTo>
                    <a:pt x="44" y="54"/>
                  </a:lnTo>
                  <a:lnTo>
                    <a:pt x="46" y="54"/>
                  </a:lnTo>
                  <a:lnTo>
                    <a:pt x="48" y="59"/>
                  </a:lnTo>
                  <a:lnTo>
                    <a:pt x="48" y="59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6" y="60"/>
                  </a:lnTo>
                  <a:lnTo>
                    <a:pt x="43" y="57"/>
                  </a:lnTo>
                  <a:lnTo>
                    <a:pt x="40" y="55"/>
                  </a:lnTo>
                  <a:lnTo>
                    <a:pt x="38" y="54"/>
                  </a:lnTo>
                  <a:lnTo>
                    <a:pt x="37" y="52"/>
                  </a:lnTo>
                  <a:lnTo>
                    <a:pt x="38" y="51"/>
                  </a:lnTo>
                  <a:close/>
                  <a:moveTo>
                    <a:pt x="38" y="41"/>
                  </a:moveTo>
                  <a:lnTo>
                    <a:pt x="38" y="41"/>
                  </a:lnTo>
                  <a:lnTo>
                    <a:pt x="40" y="43"/>
                  </a:lnTo>
                  <a:lnTo>
                    <a:pt x="40" y="43"/>
                  </a:lnTo>
                  <a:lnTo>
                    <a:pt x="41" y="44"/>
                  </a:lnTo>
                  <a:lnTo>
                    <a:pt x="41" y="44"/>
                  </a:lnTo>
                  <a:lnTo>
                    <a:pt x="40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7" y="44"/>
                  </a:lnTo>
                  <a:lnTo>
                    <a:pt x="37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6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5" y="44"/>
                  </a:lnTo>
                  <a:lnTo>
                    <a:pt x="37" y="41"/>
                  </a:lnTo>
                  <a:lnTo>
                    <a:pt x="38" y="41"/>
                  </a:lnTo>
                  <a:close/>
                  <a:moveTo>
                    <a:pt x="0" y="40"/>
                  </a:moveTo>
                  <a:lnTo>
                    <a:pt x="2" y="40"/>
                  </a:lnTo>
                  <a:lnTo>
                    <a:pt x="2" y="41"/>
                  </a:lnTo>
                  <a:lnTo>
                    <a:pt x="7" y="41"/>
                  </a:lnTo>
                  <a:lnTo>
                    <a:pt x="8" y="43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3" y="43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3" y="46"/>
                  </a:lnTo>
                  <a:lnTo>
                    <a:pt x="13" y="48"/>
                  </a:lnTo>
                  <a:lnTo>
                    <a:pt x="7" y="49"/>
                  </a:lnTo>
                  <a:lnTo>
                    <a:pt x="7" y="49"/>
                  </a:lnTo>
                  <a:lnTo>
                    <a:pt x="7" y="51"/>
                  </a:lnTo>
                  <a:lnTo>
                    <a:pt x="8" y="51"/>
                  </a:lnTo>
                  <a:lnTo>
                    <a:pt x="8" y="51"/>
                  </a:lnTo>
                  <a:lnTo>
                    <a:pt x="13" y="49"/>
                  </a:lnTo>
                  <a:lnTo>
                    <a:pt x="13" y="49"/>
                  </a:lnTo>
                  <a:lnTo>
                    <a:pt x="13" y="48"/>
                  </a:lnTo>
                  <a:lnTo>
                    <a:pt x="15" y="46"/>
                  </a:lnTo>
                  <a:lnTo>
                    <a:pt x="15" y="46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6" y="43"/>
                  </a:lnTo>
                  <a:lnTo>
                    <a:pt x="18" y="41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1" y="43"/>
                  </a:lnTo>
                  <a:lnTo>
                    <a:pt x="19" y="44"/>
                  </a:lnTo>
                  <a:lnTo>
                    <a:pt x="18" y="46"/>
                  </a:lnTo>
                  <a:lnTo>
                    <a:pt x="18" y="49"/>
                  </a:lnTo>
                  <a:lnTo>
                    <a:pt x="16" y="52"/>
                  </a:lnTo>
                  <a:lnTo>
                    <a:pt x="16" y="55"/>
                  </a:lnTo>
                  <a:lnTo>
                    <a:pt x="16" y="57"/>
                  </a:lnTo>
                  <a:lnTo>
                    <a:pt x="16" y="59"/>
                  </a:lnTo>
                  <a:lnTo>
                    <a:pt x="10" y="60"/>
                  </a:lnTo>
                  <a:lnTo>
                    <a:pt x="8" y="59"/>
                  </a:lnTo>
                  <a:lnTo>
                    <a:pt x="5" y="59"/>
                  </a:lnTo>
                  <a:lnTo>
                    <a:pt x="5" y="57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8" y="55"/>
                  </a:lnTo>
                  <a:lnTo>
                    <a:pt x="8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7" y="54"/>
                  </a:lnTo>
                  <a:lnTo>
                    <a:pt x="3" y="54"/>
                  </a:lnTo>
                  <a:lnTo>
                    <a:pt x="2" y="52"/>
                  </a:lnTo>
                  <a:lnTo>
                    <a:pt x="2" y="51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3"/>
                  </a:lnTo>
                  <a:lnTo>
                    <a:pt x="0" y="41"/>
                  </a:lnTo>
                  <a:lnTo>
                    <a:pt x="0" y="40"/>
                  </a:lnTo>
                  <a:close/>
                  <a:moveTo>
                    <a:pt x="32" y="30"/>
                  </a:move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2"/>
                  </a:lnTo>
                  <a:lnTo>
                    <a:pt x="33" y="33"/>
                  </a:lnTo>
                  <a:lnTo>
                    <a:pt x="32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2" y="32"/>
                  </a:lnTo>
                  <a:lnTo>
                    <a:pt x="32" y="30"/>
                  </a:lnTo>
                  <a:close/>
                  <a:moveTo>
                    <a:pt x="41" y="22"/>
                  </a:moveTo>
                  <a:lnTo>
                    <a:pt x="41" y="24"/>
                  </a:lnTo>
                  <a:lnTo>
                    <a:pt x="40" y="27"/>
                  </a:lnTo>
                  <a:lnTo>
                    <a:pt x="37" y="29"/>
                  </a:lnTo>
                  <a:lnTo>
                    <a:pt x="37" y="29"/>
                  </a:lnTo>
                  <a:lnTo>
                    <a:pt x="37" y="27"/>
                  </a:lnTo>
                  <a:lnTo>
                    <a:pt x="40" y="24"/>
                  </a:lnTo>
                  <a:lnTo>
                    <a:pt x="41" y="22"/>
                  </a:lnTo>
                  <a:close/>
                  <a:moveTo>
                    <a:pt x="1041" y="0"/>
                  </a:moveTo>
                  <a:lnTo>
                    <a:pt x="1041" y="0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2"/>
                  </a:lnTo>
                  <a:lnTo>
                    <a:pt x="1043" y="3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2"/>
                  </a:lnTo>
                  <a:lnTo>
                    <a:pt x="1039" y="0"/>
                  </a:lnTo>
                  <a:lnTo>
                    <a:pt x="104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5" name="Freeform 312">
              <a:extLst>
                <a:ext uri="{FF2B5EF4-FFF2-40B4-BE49-F238E27FC236}">
                  <a16:creationId xmlns:a16="http://schemas.microsoft.com/office/drawing/2014/main" id="{C8A9B808-37F4-4FA2-8F19-6C6CA1BEAB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90531" y="1932615"/>
              <a:ext cx="2403391" cy="1237756"/>
            </a:xfrm>
            <a:custGeom>
              <a:avLst/>
              <a:gdLst>
                <a:gd name="T0" fmla="*/ 890 w 1233"/>
                <a:gd name="T1" fmla="*/ 360 h 635"/>
                <a:gd name="T2" fmla="*/ 880 w 1233"/>
                <a:gd name="T3" fmla="*/ 294 h 635"/>
                <a:gd name="T4" fmla="*/ 692 w 1233"/>
                <a:gd name="T5" fmla="*/ 247 h 635"/>
                <a:gd name="T6" fmla="*/ 970 w 1233"/>
                <a:gd name="T7" fmla="*/ 230 h 635"/>
                <a:gd name="T8" fmla="*/ 904 w 1233"/>
                <a:gd name="T9" fmla="*/ 212 h 635"/>
                <a:gd name="T10" fmla="*/ 874 w 1233"/>
                <a:gd name="T11" fmla="*/ 200 h 635"/>
                <a:gd name="T12" fmla="*/ 798 w 1233"/>
                <a:gd name="T13" fmla="*/ 156 h 635"/>
                <a:gd name="T14" fmla="*/ 838 w 1233"/>
                <a:gd name="T15" fmla="*/ 146 h 635"/>
                <a:gd name="T16" fmla="*/ 459 w 1233"/>
                <a:gd name="T17" fmla="*/ 102 h 635"/>
                <a:gd name="T18" fmla="*/ 894 w 1233"/>
                <a:gd name="T19" fmla="*/ 94 h 635"/>
                <a:gd name="T20" fmla="*/ 585 w 1233"/>
                <a:gd name="T21" fmla="*/ 77 h 635"/>
                <a:gd name="T22" fmla="*/ 733 w 1233"/>
                <a:gd name="T23" fmla="*/ 66 h 635"/>
                <a:gd name="T24" fmla="*/ 27 w 1233"/>
                <a:gd name="T25" fmla="*/ 61 h 635"/>
                <a:gd name="T26" fmla="*/ 625 w 1233"/>
                <a:gd name="T27" fmla="*/ 55 h 635"/>
                <a:gd name="T28" fmla="*/ 615 w 1233"/>
                <a:gd name="T29" fmla="*/ 69 h 635"/>
                <a:gd name="T30" fmla="*/ 696 w 1233"/>
                <a:gd name="T31" fmla="*/ 22 h 635"/>
                <a:gd name="T32" fmla="*/ 722 w 1233"/>
                <a:gd name="T33" fmla="*/ 69 h 635"/>
                <a:gd name="T34" fmla="*/ 787 w 1233"/>
                <a:gd name="T35" fmla="*/ 115 h 635"/>
                <a:gd name="T36" fmla="*/ 853 w 1233"/>
                <a:gd name="T37" fmla="*/ 71 h 635"/>
                <a:gd name="T38" fmla="*/ 825 w 1233"/>
                <a:gd name="T39" fmla="*/ 134 h 635"/>
                <a:gd name="T40" fmla="*/ 756 w 1233"/>
                <a:gd name="T41" fmla="*/ 159 h 635"/>
                <a:gd name="T42" fmla="*/ 738 w 1233"/>
                <a:gd name="T43" fmla="*/ 203 h 635"/>
                <a:gd name="T44" fmla="*/ 705 w 1233"/>
                <a:gd name="T45" fmla="*/ 228 h 635"/>
                <a:gd name="T46" fmla="*/ 669 w 1233"/>
                <a:gd name="T47" fmla="*/ 304 h 635"/>
                <a:gd name="T48" fmla="*/ 801 w 1233"/>
                <a:gd name="T49" fmla="*/ 381 h 635"/>
                <a:gd name="T50" fmla="*/ 871 w 1233"/>
                <a:gd name="T51" fmla="*/ 468 h 635"/>
                <a:gd name="T52" fmla="*/ 896 w 1233"/>
                <a:gd name="T53" fmla="*/ 412 h 635"/>
                <a:gd name="T54" fmla="*/ 921 w 1233"/>
                <a:gd name="T55" fmla="*/ 291 h 635"/>
                <a:gd name="T56" fmla="*/ 981 w 1233"/>
                <a:gd name="T57" fmla="*/ 238 h 635"/>
                <a:gd name="T58" fmla="*/ 1031 w 1233"/>
                <a:gd name="T59" fmla="*/ 282 h 635"/>
                <a:gd name="T60" fmla="*/ 1050 w 1233"/>
                <a:gd name="T61" fmla="*/ 329 h 635"/>
                <a:gd name="T62" fmla="*/ 1093 w 1233"/>
                <a:gd name="T63" fmla="*/ 302 h 635"/>
                <a:gd name="T64" fmla="*/ 1124 w 1233"/>
                <a:gd name="T65" fmla="*/ 310 h 635"/>
                <a:gd name="T66" fmla="*/ 1136 w 1233"/>
                <a:gd name="T67" fmla="*/ 354 h 635"/>
                <a:gd name="T68" fmla="*/ 1197 w 1233"/>
                <a:gd name="T69" fmla="*/ 395 h 635"/>
                <a:gd name="T70" fmla="*/ 1213 w 1233"/>
                <a:gd name="T71" fmla="*/ 416 h 635"/>
                <a:gd name="T72" fmla="*/ 1162 w 1233"/>
                <a:gd name="T73" fmla="*/ 485 h 635"/>
                <a:gd name="T74" fmla="*/ 1002 w 1233"/>
                <a:gd name="T75" fmla="*/ 550 h 635"/>
                <a:gd name="T76" fmla="*/ 924 w 1233"/>
                <a:gd name="T77" fmla="*/ 597 h 635"/>
                <a:gd name="T78" fmla="*/ 897 w 1233"/>
                <a:gd name="T79" fmla="*/ 617 h 635"/>
                <a:gd name="T80" fmla="*/ 845 w 1233"/>
                <a:gd name="T81" fmla="*/ 622 h 635"/>
                <a:gd name="T82" fmla="*/ 869 w 1233"/>
                <a:gd name="T83" fmla="*/ 584 h 635"/>
                <a:gd name="T84" fmla="*/ 875 w 1233"/>
                <a:gd name="T85" fmla="*/ 570 h 635"/>
                <a:gd name="T86" fmla="*/ 817 w 1233"/>
                <a:gd name="T87" fmla="*/ 554 h 635"/>
                <a:gd name="T88" fmla="*/ 787 w 1233"/>
                <a:gd name="T89" fmla="*/ 512 h 635"/>
                <a:gd name="T90" fmla="*/ 756 w 1233"/>
                <a:gd name="T91" fmla="*/ 515 h 635"/>
                <a:gd name="T92" fmla="*/ 259 w 1233"/>
                <a:gd name="T93" fmla="*/ 509 h 635"/>
                <a:gd name="T94" fmla="*/ 232 w 1233"/>
                <a:gd name="T95" fmla="*/ 483 h 635"/>
                <a:gd name="T96" fmla="*/ 194 w 1233"/>
                <a:gd name="T97" fmla="*/ 460 h 635"/>
                <a:gd name="T98" fmla="*/ 172 w 1233"/>
                <a:gd name="T99" fmla="*/ 423 h 635"/>
                <a:gd name="T100" fmla="*/ 164 w 1233"/>
                <a:gd name="T101" fmla="*/ 383 h 635"/>
                <a:gd name="T102" fmla="*/ 89 w 1233"/>
                <a:gd name="T103" fmla="*/ 304 h 635"/>
                <a:gd name="T104" fmla="*/ 77 w 1233"/>
                <a:gd name="T105" fmla="*/ 77 h 635"/>
                <a:gd name="T106" fmla="*/ 150 w 1233"/>
                <a:gd name="T107" fmla="*/ 60 h 635"/>
                <a:gd name="T108" fmla="*/ 172 w 1233"/>
                <a:gd name="T109" fmla="*/ 56 h 635"/>
                <a:gd name="T110" fmla="*/ 245 w 1233"/>
                <a:gd name="T111" fmla="*/ 67 h 635"/>
                <a:gd name="T112" fmla="*/ 387 w 1233"/>
                <a:gd name="T113" fmla="*/ 108 h 635"/>
                <a:gd name="T114" fmla="*/ 483 w 1233"/>
                <a:gd name="T115" fmla="*/ 127 h 635"/>
                <a:gd name="T116" fmla="*/ 467 w 1233"/>
                <a:gd name="T117" fmla="*/ 96 h 635"/>
                <a:gd name="T118" fmla="*/ 623 w 1233"/>
                <a:gd name="T119" fmla="*/ 108 h 635"/>
                <a:gd name="T120" fmla="*/ 659 w 1233"/>
                <a:gd name="T121" fmla="*/ 123 h 635"/>
                <a:gd name="T122" fmla="*/ 678 w 1233"/>
                <a:gd name="T123" fmla="*/ 74 h 635"/>
                <a:gd name="T124" fmla="*/ 655 w 1233"/>
                <a:gd name="T125" fmla="*/ 17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33" h="635">
                  <a:moveTo>
                    <a:pt x="901" y="362"/>
                  </a:moveTo>
                  <a:lnTo>
                    <a:pt x="902" y="362"/>
                  </a:lnTo>
                  <a:lnTo>
                    <a:pt x="902" y="365"/>
                  </a:lnTo>
                  <a:lnTo>
                    <a:pt x="902" y="367"/>
                  </a:lnTo>
                  <a:lnTo>
                    <a:pt x="901" y="367"/>
                  </a:lnTo>
                  <a:lnTo>
                    <a:pt x="901" y="368"/>
                  </a:lnTo>
                  <a:lnTo>
                    <a:pt x="899" y="368"/>
                  </a:lnTo>
                  <a:lnTo>
                    <a:pt x="899" y="368"/>
                  </a:lnTo>
                  <a:lnTo>
                    <a:pt x="897" y="368"/>
                  </a:lnTo>
                  <a:lnTo>
                    <a:pt x="897" y="368"/>
                  </a:lnTo>
                  <a:lnTo>
                    <a:pt x="899" y="367"/>
                  </a:lnTo>
                  <a:lnTo>
                    <a:pt x="899" y="365"/>
                  </a:lnTo>
                  <a:lnTo>
                    <a:pt x="899" y="365"/>
                  </a:lnTo>
                  <a:lnTo>
                    <a:pt x="899" y="364"/>
                  </a:lnTo>
                  <a:lnTo>
                    <a:pt x="901" y="362"/>
                  </a:lnTo>
                  <a:lnTo>
                    <a:pt x="901" y="362"/>
                  </a:lnTo>
                  <a:close/>
                  <a:moveTo>
                    <a:pt x="888" y="362"/>
                  </a:moveTo>
                  <a:lnTo>
                    <a:pt x="888" y="364"/>
                  </a:lnTo>
                  <a:lnTo>
                    <a:pt x="886" y="365"/>
                  </a:lnTo>
                  <a:lnTo>
                    <a:pt x="883" y="367"/>
                  </a:lnTo>
                  <a:lnTo>
                    <a:pt x="882" y="367"/>
                  </a:lnTo>
                  <a:lnTo>
                    <a:pt x="882" y="367"/>
                  </a:lnTo>
                  <a:lnTo>
                    <a:pt x="882" y="365"/>
                  </a:lnTo>
                  <a:lnTo>
                    <a:pt x="882" y="365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5" y="364"/>
                  </a:lnTo>
                  <a:lnTo>
                    <a:pt x="886" y="364"/>
                  </a:lnTo>
                  <a:lnTo>
                    <a:pt x="886" y="364"/>
                  </a:lnTo>
                  <a:lnTo>
                    <a:pt x="888" y="362"/>
                  </a:lnTo>
                  <a:lnTo>
                    <a:pt x="888" y="362"/>
                  </a:lnTo>
                  <a:close/>
                  <a:moveTo>
                    <a:pt x="893" y="359"/>
                  </a:moveTo>
                  <a:lnTo>
                    <a:pt x="893" y="359"/>
                  </a:lnTo>
                  <a:lnTo>
                    <a:pt x="893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4" y="360"/>
                  </a:lnTo>
                  <a:lnTo>
                    <a:pt x="896" y="362"/>
                  </a:lnTo>
                  <a:lnTo>
                    <a:pt x="896" y="362"/>
                  </a:lnTo>
                  <a:lnTo>
                    <a:pt x="897" y="362"/>
                  </a:lnTo>
                  <a:lnTo>
                    <a:pt x="897" y="362"/>
                  </a:lnTo>
                  <a:lnTo>
                    <a:pt x="897" y="364"/>
                  </a:lnTo>
                  <a:lnTo>
                    <a:pt x="897" y="364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7" y="365"/>
                  </a:lnTo>
                  <a:lnTo>
                    <a:pt x="896" y="368"/>
                  </a:lnTo>
                  <a:lnTo>
                    <a:pt x="896" y="370"/>
                  </a:lnTo>
                  <a:lnTo>
                    <a:pt x="894" y="373"/>
                  </a:lnTo>
                  <a:lnTo>
                    <a:pt x="893" y="373"/>
                  </a:lnTo>
                  <a:lnTo>
                    <a:pt x="893" y="373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8"/>
                  </a:lnTo>
                  <a:lnTo>
                    <a:pt x="894" y="367"/>
                  </a:lnTo>
                  <a:lnTo>
                    <a:pt x="894" y="368"/>
                  </a:lnTo>
                  <a:lnTo>
                    <a:pt x="891" y="373"/>
                  </a:lnTo>
                  <a:lnTo>
                    <a:pt x="890" y="373"/>
                  </a:lnTo>
                  <a:lnTo>
                    <a:pt x="890" y="375"/>
                  </a:lnTo>
                  <a:lnTo>
                    <a:pt x="890" y="375"/>
                  </a:lnTo>
                  <a:lnTo>
                    <a:pt x="888" y="375"/>
                  </a:lnTo>
                  <a:lnTo>
                    <a:pt x="886" y="375"/>
                  </a:lnTo>
                  <a:lnTo>
                    <a:pt x="890" y="370"/>
                  </a:lnTo>
                  <a:lnTo>
                    <a:pt x="890" y="368"/>
                  </a:lnTo>
                  <a:lnTo>
                    <a:pt x="890" y="368"/>
                  </a:lnTo>
                  <a:lnTo>
                    <a:pt x="888" y="368"/>
                  </a:lnTo>
                  <a:lnTo>
                    <a:pt x="885" y="373"/>
                  </a:lnTo>
                  <a:lnTo>
                    <a:pt x="883" y="375"/>
                  </a:lnTo>
                  <a:lnTo>
                    <a:pt x="883" y="373"/>
                  </a:lnTo>
                  <a:lnTo>
                    <a:pt x="882" y="373"/>
                  </a:lnTo>
                  <a:lnTo>
                    <a:pt x="882" y="373"/>
                  </a:lnTo>
                  <a:lnTo>
                    <a:pt x="885" y="368"/>
                  </a:lnTo>
                  <a:lnTo>
                    <a:pt x="888" y="367"/>
                  </a:lnTo>
                  <a:lnTo>
                    <a:pt x="890" y="365"/>
                  </a:lnTo>
                  <a:lnTo>
                    <a:pt x="890" y="364"/>
                  </a:lnTo>
                  <a:lnTo>
                    <a:pt x="890" y="362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0" y="360"/>
                  </a:lnTo>
                  <a:lnTo>
                    <a:pt x="891" y="360"/>
                  </a:lnTo>
                  <a:lnTo>
                    <a:pt x="891" y="362"/>
                  </a:lnTo>
                  <a:lnTo>
                    <a:pt x="890" y="365"/>
                  </a:lnTo>
                  <a:lnTo>
                    <a:pt x="890" y="367"/>
                  </a:lnTo>
                  <a:lnTo>
                    <a:pt x="888" y="367"/>
                  </a:lnTo>
                  <a:lnTo>
                    <a:pt x="890" y="368"/>
                  </a:lnTo>
                  <a:lnTo>
                    <a:pt x="890" y="367"/>
                  </a:lnTo>
                  <a:lnTo>
                    <a:pt x="891" y="365"/>
                  </a:lnTo>
                  <a:lnTo>
                    <a:pt x="891" y="364"/>
                  </a:lnTo>
                  <a:lnTo>
                    <a:pt x="893" y="362"/>
                  </a:lnTo>
                  <a:lnTo>
                    <a:pt x="893" y="359"/>
                  </a:lnTo>
                  <a:close/>
                  <a:moveTo>
                    <a:pt x="888" y="356"/>
                  </a:moveTo>
                  <a:lnTo>
                    <a:pt x="890" y="356"/>
                  </a:lnTo>
                  <a:lnTo>
                    <a:pt x="890" y="356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90" y="357"/>
                  </a:lnTo>
                  <a:lnTo>
                    <a:pt x="888" y="359"/>
                  </a:lnTo>
                  <a:lnTo>
                    <a:pt x="888" y="359"/>
                  </a:lnTo>
                  <a:lnTo>
                    <a:pt x="890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lnTo>
                    <a:pt x="888" y="356"/>
                  </a:lnTo>
                  <a:close/>
                  <a:moveTo>
                    <a:pt x="883" y="354"/>
                  </a:moveTo>
                  <a:lnTo>
                    <a:pt x="885" y="354"/>
                  </a:lnTo>
                  <a:lnTo>
                    <a:pt x="885" y="354"/>
                  </a:lnTo>
                  <a:lnTo>
                    <a:pt x="885" y="354"/>
                  </a:lnTo>
                  <a:lnTo>
                    <a:pt x="885" y="356"/>
                  </a:lnTo>
                  <a:lnTo>
                    <a:pt x="883" y="356"/>
                  </a:lnTo>
                  <a:lnTo>
                    <a:pt x="883" y="356"/>
                  </a:lnTo>
                  <a:lnTo>
                    <a:pt x="883" y="354"/>
                  </a:lnTo>
                  <a:lnTo>
                    <a:pt x="883" y="354"/>
                  </a:lnTo>
                  <a:close/>
                  <a:moveTo>
                    <a:pt x="1145" y="338"/>
                  </a:moveTo>
                  <a:lnTo>
                    <a:pt x="1147" y="340"/>
                  </a:lnTo>
                  <a:lnTo>
                    <a:pt x="1148" y="340"/>
                  </a:lnTo>
                  <a:lnTo>
                    <a:pt x="1148" y="342"/>
                  </a:lnTo>
                  <a:lnTo>
                    <a:pt x="1145" y="342"/>
                  </a:lnTo>
                  <a:lnTo>
                    <a:pt x="1143" y="340"/>
                  </a:lnTo>
                  <a:lnTo>
                    <a:pt x="1142" y="340"/>
                  </a:lnTo>
                  <a:lnTo>
                    <a:pt x="1142" y="340"/>
                  </a:lnTo>
                  <a:lnTo>
                    <a:pt x="1143" y="338"/>
                  </a:lnTo>
                  <a:lnTo>
                    <a:pt x="1143" y="340"/>
                  </a:lnTo>
                  <a:lnTo>
                    <a:pt x="1143" y="338"/>
                  </a:lnTo>
                  <a:lnTo>
                    <a:pt x="1145" y="338"/>
                  </a:lnTo>
                  <a:close/>
                  <a:moveTo>
                    <a:pt x="886" y="338"/>
                  </a:moveTo>
                  <a:lnTo>
                    <a:pt x="886" y="338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6" y="340"/>
                  </a:lnTo>
                  <a:lnTo>
                    <a:pt x="885" y="340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2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5" y="340"/>
                  </a:lnTo>
                  <a:lnTo>
                    <a:pt x="886" y="338"/>
                  </a:lnTo>
                  <a:lnTo>
                    <a:pt x="886" y="338"/>
                  </a:lnTo>
                  <a:close/>
                  <a:moveTo>
                    <a:pt x="1038" y="305"/>
                  </a:moveTo>
                  <a:lnTo>
                    <a:pt x="1038" y="307"/>
                  </a:lnTo>
                  <a:lnTo>
                    <a:pt x="1039" y="307"/>
                  </a:lnTo>
                  <a:lnTo>
                    <a:pt x="1039" y="307"/>
                  </a:lnTo>
                  <a:lnTo>
                    <a:pt x="1039" y="308"/>
                  </a:lnTo>
                  <a:lnTo>
                    <a:pt x="1038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10"/>
                  </a:lnTo>
                  <a:lnTo>
                    <a:pt x="1036" y="308"/>
                  </a:lnTo>
                  <a:lnTo>
                    <a:pt x="1036" y="307"/>
                  </a:lnTo>
                  <a:lnTo>
                    <a:pt x="1036" y="307"/>
                  </a:lnTo>
                  <a:lnTo>
                    <a:pt x="1036" y="305"/>
                  </a:lnTo>
                  <a:lnTo>
                    <a:pt x="1038" y="305"/>
                  </a:lnTo>
                  <a:close/>
                  <a:moveTo>
                    <a:pt x="879" y="293"/>
                  </a:moveTo>
                  <a:lnTo>
                    <a:pt x="880" y="294"/>
                  </a:lnTo>
                  <a:lnTo>
                    <a:pt x="880" y="294"/>
                  </a:lnTo>
                  <a:lnTo>
                    <a:pt x="879" y="296"/>
                  </a:lnTo>
                  <a:lnTo>
                    <a:pt x="879" y="296"/>
                  </a:lnTo>
                  <a:lnTo>
                    <a:pt x="877" y="296"/>
                  </a:lnTo>
                  <a:lnTo>
                    <a:pt x="877" y="296"/>
                  </a:lnTo>
                  <a:lnTo>
                    <a:pt x="879" y="294"/>
                  </a:lnTo>
                  <a:lnTo>
                    <a:pt x="879" y="294"/>
                  </a:lnTo>
                  <a:lnTo>
                    <a:pt x="879" y="293"/>
                  </a:lnTo>
                  <a:close/>
                  <a:moveTo>
                    <a:pt x="883" y="290"/>
                  </a:moveTo>
                  <a:lnTo>
                    <a:pt x="883" y="291"/>
                  </a:lnTo>
                  <a:lnTo>
                    <a:pt x="883" y="291"/>
                  </a:lnTo>
                  <a:lnTo>
                    <a:pt x="882" y="293"/>
                  </a:lnTo>
                  <a:lnTo>
                    <a:pt x="880" y="293"/>
                  </a:lnTo>
                  <a:lnTo>
                    <a:pt x="880" y="291"/>
                  </a:lnTo>
                  <a:lnTo>
                    <a:pt x="882" y="291"/>
                  </a:lnTo>
                  <a:lnTo>
                    <a:pt x="882" y="290"/>
                  </a:lnTo>
                  <a:lnTo>
                    <a:pt x="883" y="290"/>
                  </a:lnTo>
                  <a:close/>
                  <a:moveTo>
                    <a:pt x="1104" y="277"/>
                  </a:moveTo>
                  <a:lnTo>
                    <a:pt x="1106" y="279"/>
                  </a:lnTo>
                  <a:lnTo>
                    <a:pt x="1106" y="279"/>
                  </a:lnTo>
                  <a:lnTo>
                    <a:pt x="1107" y="280"/>
                  </a:lnTo>
                  <a:lnTo>
                    <a:pt x="1107" y="282"/>
                  </a:lnTo>
                  <a:lnTo>
                    <a:pt x="1106" y="280"/>
                  </a:lnTo>
                  <a:lnTo>
                    <a:pt x="1102" y="280"/>
                  </a:lnTo>
                  <a:lnTo>
                    <a:pt x="1102" y="279"/>
                  </a:lnTo>
                  <a:lnTo>
                    <a:pt x="1101" y="279"/>
                  </a:lnTo>
                  <a:lnTo>
                    <a:pt x="1101" y="277"/>
                  </a:lnTo>
                  <a:lnTo>
                    <a:pt x="1102" y="277"/>
                  </a:lnTo>
                  <a:lnTo>
                    <a:pt x="1104" y="277"/>
                  </a:lnTo>
                  <a:close/>
                  <a:moveTo>
                    <a:pt x="1055" y="275"/>
                  </a:moveTo>
                  <a:lnTo>
                    <a:pt x="1057" y="275"/>
                  </a:lnTo>
                  <a:lnTo>
                    <a:pt x="1057" y="275"/>
                  </a:lnTo>
                  <a:lnTo>
                    <a:pt x="1058" y="277"/>
                  </a:lnTo>
                  <a:lnTo>
                    <a:pt x="1058" y="279"/>
                  </a:lnTo>
                  <a:lnTo>
                    <a:pt x="1058" y="279"/>
                  </a:lnTo>
                  <a:lnTo>
                    <a:pt x="1057" y="280"/>
                  </a:lnTo>
                  <a:lnTo>
                    <a:pt x="1055" y="282"/>
                  </a:lnTo>
                  <a:lnTo>
                    <a:pt x="1052" y="282"/>
                  </a:lnTo>
                  <a:lnTo>
                    <a:pt x="1050" y="282"/>
                  </a:lnTo>
                  <a:lnTo>
                    <a:pt x="1050" y="282"/>
                  </a:lnTo>
                  <a:lnTo>
                    <a:pt x="1050" y="280"/>
                  </a:lnTo>
                  <a:lnTo>
                    <a:pt x="1050" y="280"/>
                  </a:lnTo>
                  <a:lnTo>
                    <a:pt x="1052" y="277"/>
                  </a:lnTo>
                  <a:lnTo>
                    <a:pt x="1054" y="275"/>
                  </a:lnTo>
                  <a:lnTo>
                    <a:pt x="1055" y="275"/>
                  </a:lnTo>
                  <a:close/>
                  <a:moveTo>
                    <a:pt x="908" y="269"/>
                  </a:moveTo>
                  <a:lnTo>
                    <a:pt x="907" y="271"/>
                  </a:lnTo>
                  <a:lnTo>
                    <a:pt x="905" y="271"/>
                  </a:lnTo>
                  <a:lnTo>
                    <a:pt x="904" y="272"/>
                  </a:lnTo>
                  <a:lnTo>
                    <a:pt x="902" y="272"/>
                  </a:lnTo>
                  <a:lnTo>
                    <a:pt x="902" y="272"/>
                  </a:lnTo>
                  <a:lnTo>
                    <a:pt x="902" y="271"/>
                  </a:lnTo>
                  <a:lnTo>
                    <a:pt x="905" y="271"/>
                  </a:lnTo>
                  <a:lnTo>
                    <a:pt x="908" y="269"/>
                  </a:lnTo>
                  <a:close/>
                  <a:moveTo>
                    <a:pt x="1098" y="250"/>
                  </a:moveTo>
                  <a:lnTo>
                    <a:pt x="1099" y="250"/>
                  </a:lnTo>
                  <a:lnTo>
                    <a:pt x="1102" y="252"/>
                  </a:lnTo>
                  <a:lnTo>
                    <a:pt x="1102" y="252"/>
                  </a:lnTo>
                  <a:lnTo>
                    <a:pt x="1104" y="253"/>
                  </a:lnTo>
                  <a:lnTo>
                    <a:pt x="1104" y="253"/>
                  </a:lnTo>
                  <a:lnTo>
                    <a:pt x="1104" y="255"/>
                  </a:lnTo>
                  <a:lnTo>
                    <a:pt x="1102" y="256"/>
                  </a:lnTo>
                  <a:lnTo>
                    <a:pt x="1102" y="256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101" y="258"/>
                  </a:lnTo>
                  <a:lnTo>
                    <a:pt x="1099" y="256"/>
                  </a:lnTo>
                  <a:lnTo>
                    <a:pt x="1098" y="256"/>
                  </a:lnTo>
                  <a:lnTo>
                    <a:pt x="1098" y="256"/>
                  </a:lnTo>
                  <a:lnTo>
                    <a:pt x="1093" y="253"/>
                  </a:lnTo>
                  <a:lnTo>
                    <a:pt x="1093" y="252"/>
                  </a:lnTo>
                  <a:lnTo>
                    <a:pt x="1093" y="252"/>
                  </a:lnTo>
                  <a:lnTo>
                    <a:pt x="1095" y="252"/>
                  </a:lnTo>
                  <a:lnTo>
                    <a:pt x="1098" y="250"/>
                  </a:lnTo>
                  <a:close/>
                  <a:moveTo>
                    <a:pt x="694" y="245"/>
                  </a:moveTo>
                  <a:lnTo>
                    <a:pt x="694" y="245"/>
                  </a:lnTo>
                  <a:lnTo>
                    <a:pt x="694" y="247"/>
                  </a:lnTo>
                  <a:lnTo>
                    <a:pt x="694" y="247"/>
                  </a:lnTo>
                  <a:lnTo>
                    <a:pt x="692" y="247"/>
                  </a:lnTo>
                  <a:lnTo>
                    <a:pt x="692" y="245"/>
                  </a:lnTo>
                  <a:lnTo>
                    <a:pt x="691" y="245"/>
                  </a:lnTo>
                  <a:lnTo>
                    <a:pt x="694" y="245"/>
                  </a:lnTo>
                  <a:close/>
                  <a:moveTo>
                    <a:pt x="1096" y="245"/>
                  </a:moveTo>
                  <a:lnTo>
                    <a:pt x="1098" y="245"/>
                  </a:lnTo>
                  <a:lnTo>
                    <a:pt x="1098" y="245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099" y="247"/>
                  </a:lnTo>
                  <a:lnTo>
                    <a:pt x="1101" y="247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49"/>
                  </a:lnTo>
                  <a:lnTo>
                    <a:pt x="1101" y="250"/>
                  </a:lnTo>
                  <a:lnTo>
                    <a:pt x="1101" y="250"/>
                  </a:lnTo>
                  <a:lnTo>
                    <a:pt x="1096" y="249"/>
                  </a:lnTo>
                  <a:lnTo>
                    <a:pt x="1096" y="247"/>
                  </a:lnTo>
                  <a:lnTo>
                    <a:pt x="1096" y="245"/>
                  </a:lnTo>
                  <a:lnTo>
                    <a:pt x="1096" y="245"/>
                  </a:lnTo>
                  <a:lnTo>
                    <a:pt x="1096" y="245"/>
                  </a:lnTo>
                  <a:close/>
                  <a:moveTo>
                    <a:pt x="888" y="234"/>
                  </a:moveTo>
                  <a:lnTo>
                    <a:pt x="890" y="234"/>
                  </a:lnTo>
                  <a:lnTo>
                    <a:pt x="890" y="234"/>
                  </a:lnTo>
                  <a:lnTo>
                    <a:pt x="891" y="238"/>
                  </a:lnTo>
                  <a:lnTo>
                    <a:pt x="893" y="238"/>
                  </a:lnTo>
                  <a:lnTo>
                    <a:pt x="893" y="239"/>
                  </a:lnTo>
                  <a:lnTo>
                    <a:pt x="893" y="241"/>
                  </a:lnTo>
                  <a:lnTo>
                    <a:pt x="893" y="242"/>
                  </a:lnTo>
                  <a:lnTo>
                    <a:pt x="891" y="244"/>
                  </a:lnTo>
                  <a:lnTo>
                    <a:pt x="890" y="245"/>
                  </a:lnTo>
                  <a:lnTo>
                    <a:pt x="890" y="249"/>
                  </a:lnTo>
                  <a:lnTo>
                    <a:pt x="888" y="250"/>
                  </a:lnTo>
                  <a:lnTo>
                    <a:pt x="886" y="252"/>
                  </a:lnTo>
                  <a:lnTo>
                    <a:pt x="886" y="252"/>
                  </a:lnTo>
                  <a:lnTo>
                    <a:pt x="886" y="253"/>
                  </a:lnTo>
                  <a:lnTo>
                    <a:pt x="885" y="253"/>
                  </a:lnTo>
                  <a:lnTo>
                    <a:pt x="883" y="252"/>
                  </a:lnTo>
                  <a:lnTo>
                    <a:pt x="882" y="250"/>
                  </a:lnTo>
                  <a:lnTo>
                    <a:pt x="882" y="249"/>
                  </a:lnTo>
                  <a:lnTo>
                    <a:pt x="880" y="249"/>
                  </a:lnTo>
                  <a:lnTo>
                    <a:pt x="879" y="247"/>
                  </a:lnTo>
                  <a:lnTo>
                    <a:pt x="879" y="247"/>
                  </a:lnTo>
                  <a:lnTo>
                    <a:pt x="879" y="244"/>
                  </a:lnTo>
                  <a:lnTo>
                    <a:pt x="879" y="242"/>
                  </a:lnTo>
                  <a:lnTo>
                    <a:pt x="879" y="241"/>
                  </a:lnTo>
                  <a:lnTo>
                    <a:pt x="879" y="241"/>
                  </a:lnTo>
                  <a:lnTo>
                    <a:pt x="880" y="239"/>
                  </a:lnTo>
                  <a:lnTo>
                    <a:pt x="882" y="236"/>
                  </a:lnTo>
                  <a:lnTo>
                    <a:pt x="883" y="234"/>
                  </a:lnTo>
                  <a:lnTo>
                    <a:pt x="885" y="234"/>
                  </a:lnTo>
                  <a:lnTo>
                    <a:pt x="886" y="234"/>
                  </a:lnTo>
                  <a:lnTo>
                    <a:pt x="888" y="234"/>
                  </a:lnTo>
                  <a:lnTo>
                    <a:pt x="888" y="234"/>
                  </a:lnTo>
                  <a:close/>
                  <a:moveTo>
                    <a:pt x="1102" y="231"/>
                  </a:moveTo>
                  <a:lnTo>
                    <a:pt x="1104" y="231"/>
                  </a:lnTo>
                  <a:lnTo>
                    <a:pt x="1106" y="231"/>
                  </a:lnTo>
                  <a:lnTo>
                    <a:pt x="1107" y="231"/>
                  </a:lnTo>
                  <a:lnTo>
                    <a:pt x="1107" y="233"/>
                  </a:lnTo>
                  <a:lnTo>
                    <a:pt x="1107" y="234"/>
                  </a:lnTo>
                  <a:lnTo>
                    <a:pt x="1106" y="234"/>
                  </a:lnTo>
                  <a:lnTo>
                    <a:pt x="1104" y="234"/>
                  </a:lnTo>
                  <a:lnTo>
                    <a:pt x="1101" y="234"/>
                  </a:lnTo>
                  <a:lnTo>
                    <a:pt x="1101" y="234"/>
                  </a:lnTo>
                  <a:lnTo>
                    <a:pt x="1099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3"/>
                  </a:lnTo>
                  <a:lnTo>
                    <a:pt x="1101" y="231"/>
                  </a:lnTo>
                  <a:lnTo>
                    <a:pt x="1101" y="231"/>
                  </a:lnTo>
                  <a:lnTo>
                    <a:pt x="1102" y="231"/>
                  </a:lnTo>
                  <a:close/>
                  <a:moveTo>
                    <a:pt x="961" y="227"/>
                  </a:moveTo>
                  <a:lnTo>
                    <a:pt x="962" y="227"/>
                  </a:lnTo>
                  <a:lnTo>
                    <a:pt x="964" y="228"/>
                  </a:lnTo>
                  <a:lnTo>
                    <a:pt x="967" y="228"/>
                  </a:lnTo>
                  <a:lnTo>
                    <a:pt x="968" y="228"/>
                  </a:lnTo>
                  <a:lnTo>
                    <a:pt x="970" y="230"/>
                  </a:lnTo>
                  <a:lnTo>
                    <a:pt x="968" y="230"/>
                  </a:lnTo>
                  <a:lnTo>
                    <a:pt x="968" y="230"/>
                  </a:lnTo>
                  <a:lnTo>
                    <a:pt x="965" y="230"/>
                  </a:lnTo>
                  <a:lnTo>
                    <a:pt x="962" y="228"/>
                  </a:lnTo>
                  <a:lnTo>
                    <a:pt x="961" y="228"/>
                  </a:lnTo>
                  <a:lnTo>
                    <a:pt x="961" y="227"/>
                  </a:lnTo>
                  <a:lnTo>
                    <a:pt x="961" y="227"/>
                  </a:lnTo>
                  <a:close/>
                  <a:moveTo>
                    <a:pt x="1011" y="223"/>
                  </a:moveTo>
                  <a:lnTo>
                    <a:pt x="1013" y="223"/>
                  </a:lnTo>
                  <a:lnTo>
                    <a:pt x="1014" y="225"/>
                  </a:lnTo>
                  <a:lnTo>
                    <a:pt x="1017" y="225"/>
                  </a:lnTo>
                  <a:lnTo>
                    <a:pt x="1020" y="227"/>
                  </a:lnTo>
                  <a:lnTo>
                    <a:pt x="1022" y="228"/>
                  </a:lnTo>
                  <a:lnTo>
                    <a:pt x="1022" y="230"/>
                  </a:lnTo>
                  <a:lnTo>
                    <a:pt x="1024" y="231"/>
                  </a:lnTo>
                  <a:lnTo>
                    <a:pt x="1022" y="231"/>
                  </a:lnTo>
                  <a:lnTo>
                    <a:pt x="1022" y="231"/>
                  </a:lnTo>
                  <a:lnTo>
                    <a:pt x="1020" y="231"/>
                  </a:lnTo>
                  <a:lnTo>
                    <a:pt x="1019" y="231"/>
                  </a:lnTo>
                  <a:lnTo>
                    <a:pt x="1017" y="231"/>
                  </a:lnTo>
                  <a:lnTo>
                    <a:pt x="1016" y="230"/>
                  </a:lnTo>
                  <a:lnTo>
                    <a:pt x="1014" y="230"/>
                  </a:lnTo>
                  <a:lnTo>
                    <a:pt x="1014" y="228"/>
                  </a:lnTo>
                  <a:lnTo>
                    <a:pt x="1013" y="227"/>
                  </a:lnTo>
                  <a:lnTo>
                    <a:pt x="1011" y="225"/>
                  </a:lnTo>
                  <a:lnTo>
                    <a:pt x="1009" y="223"/>
                  </a:lnTo>
                  <a:lnTo>
                    <a:pt x="1011" y="223"/>
                  </a:lnTo>
                  <a:close/>
                  <a:moveTo>
                    <a:pt x="852" y="222"/>
                  </a:moveTo>
                  <a:lnTo>
                    <a:pt x="853" y="222"/>
                  </a:lnTo>
                  <a:lnTo>
                    <a:pt x="853" y="222"/>
                  </a:lnTo>
                  <a:lnTo>
                    <a:pt x="853" y="223"/>
                  </a:lnTo>
                  <a:lnTo>
                    <a:pt x="855" y="223"/>
                  </a:lnTo>
                  <a:lnTo>
                    <a:pt x="853" y="225"/>
                  </a:lnTo>
                  <a:lnTo>
                    <a:pt x="853" y="227"/>
                  </a:lnTo>
                  <a:lnTo>
                    <a:pt x="853" y="227"/>
                  </a:lnTo>
                  <a:lnTo>
                    <a:pt x="852" y="230"/>
                  </a:lnTo>
                  <a:lnTo>
                    <a:pt x="847" y="231"/>
                  </a:lnTo>
                  <a:lnTo>
                    <a:pt x="847" y="233"/>
                  </a:lnTo>
                  <a:lnTo>
                    <a:pt x="845" y="234"/>
                  </a:lnTo>
                  <a:lnTo>
                    <a:pt x="839" y="239"/>
                  </a:lnTo>
                  <a:lnTo>
                    <a:pt x="838" y="239"/>
                  </a:lnTo>
                  <a:lnTo>
                    <a:pt x="838" y="239"/>
                  </a:lnTo>
                  <a:lnTo>
                    <a:pt x="836" y="239"/>
                  </a:lnTo>
                  <a:lnTo>
                    <a:pt x="833" y="238"/>
                  </a:lnTo>
                  <a:lnTo>
                    <a:pt x="828" y="241"/>
                  </a:lnTo>
                  <a:lnTo>
                    <a:pt x="828" y="239"/>
                  </a:lnTo>
                  <a:lnTo>
                    <a:pt x="828" y="238"/>
                  </a:lnTo>
                  <a:lnTo>
                    <a:pt x="828" y="238"/>
                  </a:lnTo>
                  <a:lnTo>
                    <a:pt x="826" y="234"/>
                  </a:lnTo>
                  <a:lnTo>
                    <a:pt x="826" y="234"/>
                  </a:lnTo>
                  <a:lnTo>
                    <a:pt x="826" y="233"/>
                  </a:lnTo>
                  <a:lnTo>
                    <a:pt x="826" y="233"/>
                  </a:lnTo>
                  <a:lnTo>
                    <a:pt x="828" y="231"/>
                  </a:lnTo>
                  <a:lnTo>
                    <a:pt x="833" y="223"/>
                  </a:lnTo>
                  <a:lnTo>
                    <a:pt x="834" y="223"/>
                  </a:lnTo>
                  <a:lnTo>
                    <a:pt x="838" y="223"/>
                  </a:lnTo>
                  <a:lnTo>
                    <a:pt x="839" y="223"/>
                  </a:lnTo>
                  <a:lnTo>
                    <a:pt x="839" y="223"/>
                  </a:lnTo>
                  <a:lnTo>
                    <a:pt x="844" y="222"/>
                  </a:lnTo>
                  <a:lnTo>
                    <a:pt x="847" y="222"/>
                  </a:lnTo>
                  <a:lnTo>
                    <a:pt x="850" y="222"/>
                  </a:lnTo>
                  <a:lnTo>
                    <a:pt x="852" y="222"/>
                  </a:lnTo>
                  <a:close/>
                  <a:moveTo>
                    <a:pt x="908" y="209"/>
                  </a:moveTo>
                  <a:lnTo>
                    <a:pt x="912" y="211"/>
                  </a:lnTo>
                  <a:lnTo>
                    <a:pt x="913" y="211"/>
                  </a:lnTo>
                  <a:lnTo>
                    <a:pt x="915" y="211"/>
                  </a:lnTo>
                  <a:lnTo>
                    <a:pt x="915" y="211"/>
                  </a:lnTo>
                  <a:lnTo>
                    <a:pt x="916" y="212"/>
                  </a:lnTo>
                  <a:lnTo>
                    <a:pt x="918" y="214"/>
                  </a:lnTo>
                  <a:lnTo>
                    <a:pt x="918" y="216"/>
                  </a:lnTo>
                  <a:lnTo>
                    <a:pt x="918" y="216"/>
                  </a:lnTo>
                  <a:lnTo>
                    <a:pt x="916" y="217"/>
                  </a:lnTo>
                  <a:lnTo>
                    <a:pt x="916" y="217"/>
                  </a:lnTo>
                  <a:lnTo>
                    <a:pt x="915" y="219"/>
                  </a:lnTo>
                  <a:lnTo>
                    <a:pt x="912" y="219"/>
                  </a:lnTo>
                  <a:lnTo>
                    <a:pt x="910" y="219"/>
                  </a:lnTo>
                  <a:lnTo>
                    <a:pt x="907" y="216"/>
                  </a:lnTo>
                  <a:lnTo>
                    <a:pt x="904" y="212"/>
                  </a:lnTo>
                  <a:lnTo>
                    <a:pt x="904" y="211"/>
                  </a:lnTo>
                  <a:lnTo>
                    <a:pt x="904" y="211"/>
                  </a:lnTo>
                  <a:lnTo>
                    <a:pt x="905" y="211"/>
                  </a:lnTo>
                  <a:lnTo>
                    <a:pt x="908" y="209"/>
                  </a:lnTo>
                  <a:close/>
                  <a:moveTo>
                    <a:pt x="924" y="206"/>
                  </a:moveTo>
                  <a:lnTo>
                    <a:pt x="929" y="208"/>
                  </a:lnTo>
                  <a:lnTo>
                    <a:pt x="931" y="209"/>
                  </a:lnTo>
                  <a:lnTo>
                    <a:pt x="931" y="212"/>
                  </a:lnTo>
                  <a:lnTo>
                    <a:pt x="929" y="212"/>
                  </a:lnTo>
                  <a:lnTo>
                    <a:pt x="927" y="212"/>
                  </a:lnTo>
                  <a:lnTo>
                    <a:pt x="924" y="211"/>
                  </a:lnTo>
                  <a:lnTo>
                    <a:pt x="921" y="208"/>
                  </a:lnTo>
                  <a:lnTo>
                    <a:pt x="924" y="206"/>
                  </a:lnTo>
                  <a:close/>
                  <a:moveTo>
                    <a:pt x="916" y="197"/>
                  </a:moveTo>
                  <a:lnTo>
                    <a:pt x="918" y="198"/>
                  </a:lnTo>
                  <a:lnTo>
                    <a:pt x="918" y="198"/>
                  </a:lnTo>
                  <a:lnTo>
                    <a:pt x="916" y="198"/>
                  </a:lnTo>
                  <a:lnTo>
                    <a:pt x="915" y="200"/>
                  </a:lnTo>
                  <a:lnTo>
                    <a:pt x="912" y="200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2" y="198"/>
                  </a:lnTo>
                  <a:lnTo>
                    <a:pt x="915" y="197"/>
                  </a:lnTo>
                  <a:lnTo>
                    <a:pt x="916" y="197"/>
                  </a:lnTo>
                  <a:close/>
                  <a:moveTo>
                    <a:pt x="801" y="152"/>
                  </a:moveTo>
                  <a:lnTo>
                    <a:pt x="803" y="152"/>
                  </a:lnTo>
                  <a:lnTo>
                    <a:pt x="803" y="154"/>
                  </a:lnTo>
                  <a:lnTo>
                    <a:pt x="803" y="156"/>
                  </a:lnTo>
                  <a:lnTo>
                    <a:pt x="806" y="156"/>
                  </a:lnTo>
                  <a:lnTo>
                    <a:pt x="808" y="157"/>
                  </a:lnTo>
                  <a:lnTo>
                    <a:pt x="808" y="159"/>
                  </a:lnTo>
                  <a:lnTo>
                    <a:pt x="809" y="160"/>
                  </a:lnTo>
                  <a:lnTo>
                    <a:pt x="808" y="160"/>
                  </a:lnTo>
                  <a:lnTo>
                    <a:pt x="806" y="162"/>
                  </a:lnTo>
                  <a:lnTo>
                    <a:pt x="806" y="162"/>
                  </a:lnTo>
                  <a:lnTo>
                    <a:pt x="806" y="164"/>
                  </a:lnTo>
                  <a:lnTo>
                    <a:pt x="809" y="165"/>
                  </a:lnTo>
                  <a:lnTo>
                    <a:pt x="811" y="168"/>
                  </a:lnTo>
                  <a:lnTo>
                    <a:pt x="812" y="170"/>
                  </a:lnTo>
                  <a:lnTo>
                    <a:pt x="812" y="168"/>
                  </a:lnTo>
                  <a:lnTo>
                    <a:pt x="814" y="168"/>
                  </a:lnTo>
                  <a:lnTo>
                    <a:pt x="815" y="165"/>
                  </a:lnTo>
                  <a:lnTo>
                    <a:pt x="817" y="164"/>
                  </a:lnTo>
                  <a:lnTo>
                    <a:pt x="817" y="164"/>
                  </a:lnTo>
                  <a:lnTo>
                    <a:pt x="820" y="167"/>
                  </a:lnTo>
                  <a:lnTo>
                    <a:pt x="822" y="168"/>
                  </a:lnTo>
                  <a:lnTo>
                    <a:pt x="822" y="170"/>
                  </a:lnTo>
                  <a:lnTo>
                    <a:pt x="823" y="170"/>
                  </a:lnTo>
                  <a:lnTo>
                    <a:pt x="826" y="171"/>
                  </a:lnTo>
                  <a:lnTo>
                    <a:pt x="828" y="171"/>
                  </a:lnTo>
                  <a:lnTo>
                    <a:pt x="831" y="171"/>
                  </a:lnTo>
                  <a:lnTo>
                    <a:pt x="833" y="173"/>
                  </a:lnTo>
                  <a:lnTo>
                    <a:pt x="836" y="176"/>
                  </a:lnTo>
                  <a:lnTo>
                    <a:pt x="836" y="176"/>
                  </a:lnTo>
                  <a:lnTo>
                    <a:pt x="839" y="178"/>
                  </a:lnTo>
                  <a:lnTo>
                    <a:pt x="844" y="181"/>
                  </a:lnTo>
                  <a:lnTo>
                    <a:pt x="845" y="181"/>
                  </a:lnTo>
                  <a:lnTo>
                    <a:pt x="850" y="181"/>
                  </a:lnTo>
                  <a:lnTo>
                    <a:pt x="852" y="182"/>
                  </a:lnTo>
                  <a:lnTo>
                    <a:pt x="853" y="184"/>
                  </a:lnTo>
                  <a:lnTo>
                    <a:pt x="855" y="186"/>
                  </a:lnTo>
                  <a:lnTo>
                    <a:pt x="856" y="189"/>
                  </a:lnTo>
                  <a:lnTo>
                    <a:pt x="858" y="193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8" y="195"/>
                  </a:lnTo>
                  <a:lnTo>
                    <a:pt x="855" y="198"/>
                  </a:lnTo>
                  <a:lnTo>
                    <a:pt x="855" y="198"/>
                  </a:lnTo>
                  <a:lnTo>
                    <a:pt x="858" y="198"/>
                  </a:lnTo>
                  <a:lnTo>
                    <a:pt x="863" y="197"/>
                  </a:lnTo>
                  <a:lnTo>
                    <a:pt x="866" y="197"/>
                  </a:lnTo>
                  <a:lnTo>
                    <a:pt x="867" y="198"/>
                  </a:lnTo>
                  <a:lnTo>
                    <a:pt x="867" y="198"/>
                  </a:lnTo>
                  <a:lnTo>
                    <a:pt x="869" y="197"/>
                  </a:lnTo>
                  <a:lnTo>
                    <a:pt x="871" y="197"/>
                  </a:lnTo>
                  <a:lnTo>
                    <a:pt x="872" y="198"/>
                  </a:lnTo>
                  <a:lnTo>
                    <a:pt x="874" y="198"/>
                  </a:lnTo>
                  <a:lnTo>
                    <a:pt x="874" y="200"/>
                  </a:lnTo>
                  <a:lnTo>
                    <a:pt x="874" y="200"/>
                  </a:lnTo>
                  <a:lnTo>
                    <a:pt x="872" y="200"/>
                  </a:lnTo>
                  <a:lnTo>
                    <a:pt x="875" y="201"/>
                  </a:lnTo>
                  <a:lnTo>
                    <a:pt x="879" y="203"/>
                  </a:lnTo>
                  <a:lnTo>
                    <a:pt x="879" y="203"/>
                  </a:lnTo>
                  <a:lnTo>
                    <a:pt x="875" y="206"/>
                  </a:lnTo>
                  <a:lnTo>
                    <a:pt x="872" y="208"/>
                  </a:lnTo>
                  <a:lnTo>
                    <a:pt x="869" y="211"/>
                  </a:lnTo>
                  <a:lnTo>
                    <a:pt x="867" y="211"/>
                  </a:lnTo>
                  <a:lnTo>
                    <a:pt x="867" y="211"/>
                  </a:lnTo>
                  <a:lnTo>
                    <a:pt x="866" y="211"/>
                  </a:lnTo>
                  <a:lnTo>
                    <a:pt x="863" y="209"/>
                  </a:lnTo>
                  <a:lnTo>
                    <a:pt x="853" y="206"/>
                  </a:lnTo>
                  <a:lnTo>
                    <a:pt x="852" y="206"/>
                  </a:lnTo>
                  <a:lnTo>
                    <a:pt x="849" y="204"/>
                  </a:lnTo>
                  <a:lnTo>
                    <a:pt x="847" y="204"/>
                  </a:lnTo>
                  <a:lnTo>
                    <a:pt x="847" y="200"/>
                  </a:lnTo>
                  <a:lnTo>
                    <a:pt x="845" y="200"/>
                  </a:lnTo>
                  <a:lnTo>
                    <a:pt x="841" y="198"/>
                  </a:lnTo>
                  <a:lnTo>
                    <a:pt x="839" y="198"/>
                  </a:lnTo>
                  <a:lnTo>
                    <a:pt x="839" y="197"/>
                  </a:lnTo>
                  <a:lnTo>
                    <a:pt x="839" y="195"/>
                  </a:lnTo>
                  <a:lnTo>
                    <a:pt x="838" y="195"/>
                  </a:lnTo>
                  <a:lnTo>
                    <a:pt x="836" y="195"/>
                  </a:lnTo>
                  <a:lnTo>
                    <a:pt x="834" y="195"/>
                  </a:lnTo>
                  <a:lnTo>
                    <a:pt x="831" y="197"/>
                  </a:lnTo>
                  <a:lnTo>
                    <a:pt x="831" y="197"/>
                  </a:lnTo>
                  <a:lnTo>
                    <a:pt x="830" y="198"/>
                  </a:lnTo>
                  <a:lnTo>
                    <a:pt x="830" y="200"/>
                  </a:lnTo>
                  <a:lnTo>
                    <a:pt x="830" y="201"/>
                  </a:lnTo>
                  <a:lnTo>
                    <a:pt x="828" y="203"/>
                  </a:lnTo>
                  <a:lnTo>
                    <a:pt x="825" y="206"/>
                  </a:lnTo>
                  <a:lnTo>
                    <a:pt x="822" y="208"/>
                  </a:lnTo>
                  <a:lnTo>
                    <a:pt x="820" y="208"/>
                  </a:lnTo>
                  <a:lnTo>
                    <a:pt x="820" y="208"/>
                  </a:lnTo>
                  <a:lnTo>
                    <a:pt x="819" y="209"/>
                  </a:lnTo>
                  <a:lnTo>
                    <a:pt x="817" y="212"/>
                  </a:lnTo>
                  <a:lnTo>
                    <a:pt x="817" y="212"/>
                  </a:lnTo>
                  <a:lnTo>
                    <a:pt x="815" y="214"/>
                  </a:lnTo>
                  <a:lnTo>
                    <a:pt x="812" y="216"/>
                  </a:lnTo>
                  <a:lnTo>
                    <a:pt x="811" y="217"/>
                  </a:lnTo>
                  <a:lnTo>
                    <a:pt x="806" y="219"/>
                  </a:lnTo>
                  <a:lnTo>
                    <a:pt x="804" y="219"/>
                  </a:lnTo>
                  <a:lnTo>
                    <a:pt x="803" y="219"/>
                  </a:lnTo>
                  <a:lnTo>
                    <a:pt x="801" y="216"/>
                  </a:lnTo>
                  <a:lnTo>
                    <a:pt x="800" y="206"/>
                  </a:lnTo>
                  <a:lnTo>
                    <a:pt x="800" y="206"/>
                  </a:lnTo>
                  <a:lnTo>
                    <a:pt x="800" y="204"/>
                  </a:lnTo>
                  <a:lnTo>
                    <a:pt x="798" y="204"/>
                  </a:lnTo>
                  <a:lnTo>
                    <a:pt x="792" y="206"/>
                  </a:lnTo>
                  <a:lnTo>
                    <a:pt x="787" y="206"/>
                  </a:lnTo>
                  <a:lnTo>
                    <a:pt x="784" y="208"/>
                  </a:lnTo>
                  <a:lnTo>
                    <a:pt x="782" y="208"/>
                  </a:lnTo>
                  <a:lnTo>
                    <a:pt x="781" y="208"/>
                  </a:lnTo>
                  <a:lnTo>
                    <a:pt x="779" y="208"/>
                  </a:lnTo>
                  <a:lnTo>
                    <a:pt x="779" y="208"/>
                  </a:lnTo>
                  <a:lnTo>
                    <a:pt x="778" y="206"/>
                  </a:lnTo>
                  <a:lnTo>
                    <a:pt x="778" y="206"/>
                  </a:lnTo>
                  <a:lnTo>
                    <a:pt x="779" y="204"/>
                  </a:lnTo>
                  <a:lnTo>
                    <a:pt x="781" y="201"/>
                  </a:lnTo>
                  <a:lnTo>
                    <a:pt x="782" y="200"/>
                  </a:lnTo>
                  <a:lnTo>
                    <a:pt x="782" y="200"/>
                  </a:lnTo>
                  <a:lnTo>
                    <a:pt x="790" y="197"/>
                  </a:lnTo>
                  <a:lnTo>
                    <a:pt x="792" y="197"/>
                  </a:lnTo>
                  <a:lnTo>
                    <a:pt x="792" y="195"/>
                  </a:lnTo>
                  <a:lnTo>
                    <a:pt x="792" y="193"/>
                  </a:lnTo>
                  <a:lnTo>
                    <a:pt x="792" y="193"/>
                  </a:lnTo>
                  <a:lnTo>
                    <a:pt x="790" y="189"/>
                  </a:lnTo>
                  <a:lnTo>
                    <a:pt x="790" y="187"/>
                  </a:lnTo>
                  <a:lnTo>
                    <a:pt x="790" y="186"/>
                  </a:lnTo>
                  <a:lnTo>
                    <a:pt x="790" y="182"/>
                  </a:lnTo>
                  <a:lnTo>
                    <a:pt x="792" y="178"/>
                  </a:lnTo>
                  <a:lnTo>
                    <a:pt x="793" y="175"/>
                  </a:lnTo>
                  <a:lnTo>
                    <a:pt x="793" y="165"/>
                  </a:lnTo>
                  <a:lnTo>
                    <a:pt x="795" y="162"/>
                  </a:lnTo>
                  <a:lnTo>
                    <a:pt x="795" y="160"/>
                  </a:lnTo>
                  <a:lnTo>
                    <a:pt x="797" y="159"/>
                  </a:lnTo>
                  <a:lnTo>
                    <a:pt x="798" y="156"/>
                  </a:lnTo>
                  <a:lnTo>
                    <a:pt x="800" y="154"/>
                  </a:lnTo>
                  <a:lnTo>
                    <a:pt x="801" y="152"/>
                  </a:lnTo>
                  <a:close/>
                  <a:moveTo>
                    <a:pt x="809" y="151"/>
                  </a:moveTo>
                  <a:lnTo>
                    <a:pt x="811" y="151"/>
                  </a:lnTo>
                  <a:lnTo>
                    <a:pt x="811" y="151"/>
                  </a:lnTo>
                  <a:lnTo>
                    <a:pt x="812" y="152"/>
                  </a:lnTo>
                  <a:lnTo>
                    <a:pt x="812" y="152"/>
                  </a:lnTo>
                  <a:lnTo>
                    <a:pt x="814" y="154"/>
                  </a:lnTo>
                  <a:lnTo>
                    <a:pt x="814" y="156"/>
                  </a:lnTo>
                  <a:lnTo>
                    <a:pt x="815" y="159"/>
                  </a:lnTo>
                  <a:lnTo>
                    <a:pt x="815" y="160"/>
                  </a:lnTo>
                  <a:lnTo>
                    <a:pt x="815" y="160"/>
                  </a:lnTo>
                  <a:lnTo>
                    <a:pt x="815" y="162"/>
                  </a:lnTo>
                  <a:lnTo>
                    <a:pt x="814" y="162"/>
                  </a:lnTo>
                  <a:lnTo>
                    <a:pt x="814" y="162"/>
                  </a:lnTo>
                  <a:lnTo>
                    <a:pt x="812" y="160"/>
                  </a:lnTo>
                  <a:lnTo>
                    <a:pt x="812" y="159"/>
                  </a:lnTo>
                  <a:lnTo>
                    <a:pt x="811" y="159"/>
                  </a:lnTo>
                  <a:lnTo>
                    <a:pt x="809" y="157"/>
                  </a:lnTo>
                  <a:lnTo>
                    <a:pt x="809" y="157"/>
                  </a:lnTo>
                  <a:lnTo>
                    <a:pt x="808" y="156"/>
                  </a:lnTo>
                  <a:lnTo>
                    <a:pt x="808" y="154"/>
                  </a:lnTo>
                  <a:lnTo>
                    <a:pt x="808" y="152"/>
                  </a:lnTo>
                  <a:lnTo>
                    <a:pt x="808" y="152"/>
                  </a:lnTo>
                  <a:lnTo>
                    <a:pt x="808" y="151"/>
                  </a:lnTo>
                  <a:lnTo>
                    <a:pt x="809" y="151"/>
                  </a:lnTo>
                  <a:close/>
                  <a:moveTo>
                    <a:pt x="819" y="148"/>
                  </a:moveTo>
                  <a:lnTo>
                    <a:pt x="823" y="149"/>
                  </a:lnTo>
                  <a:lnTo>
                    <a:pt x="825" y="151"/>
                  </a:lnTo>
                  <a:lnTo>
                    <a:pt x="828" y="152"/>
                  </a:lnTo>
                  <a:lnTo>
                    <a:pt x="828" y="152"/>
                  </a:lnTo>
                  <a:lnTo>
                    <a:pt x="830" y="154"/>
                  </a:lnTo>
                  <a:lnTo>
                    <a:pt x="828" y="154"/>
                  </a:lnTo>
                  <a:lnTo>
                    <a:pt x="828" y="156"/>
                  </a:lnTo>
                  <a:lnTo>
                    <a:pt x="828" y="156"/>
                  </a:lnTo>
                  <a:lnTo>
                    <a:pt x="830" y="157"/>
                  </a:lnTo>
                  <a:lnTo>
                    <a:pt x="833" y="157"/>
                  </a:lnTo>
                  <a:lnTo>
                    <a:pt x="834" y="157"/>
                  </a:lnTo>
                  <a:lnTo>
                    <a:pt x="836" y="157"/>
                  </a:lnTo>
                  <a:lnTo>
                    <a:pt x="836" y="159"/>
                  </a:lnTo>
                  <a:lnTo>
                    <a:pt x="834" y="159"/>
                  </a:lnTo>
                  <a:lnTo>
                    <a:pt x="834" y="160"/>
                  </a:lnTo>
                  <a:lnTo>
                    <a:pt x="833" y="160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1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30" y="159"/>
                  </a:lnTo>
                  <a:lnTo>
                    <a:pt x="828" y="159"/>
                  </a:lnTo>
                  <a:lnTo>
                    <a:pt x="826" y="159"/>
                  </a:lnTo>
                  <a:lnTo>
                    <a:pt x="828" y="159"/>
                  </a:lnTo>
                  <a:lnTo>
                    <a:pt x="828" y="157"/>
                  </a:lnTo>
                  <a:lnTo>
                    <a:pt x="828" y="157"/>
                  </a:lnTo>
                  <a:lnTo>
                    <a:pt x="826" y="156"/>
                  </a:lnTo>
                  <a:lnTo>
                    <a:pt x="825" y="157"/>
                  </a:lnTo>
                  <a:lnTo>
                    <a:pt x="825" y="157"/>
                  </a:lnTo>
                  <a:lnTo>
                    <a:pt x="823" y="157"/>
                  </a:lnTo>
                  <a:lnTo>
                    <a:pt x="823" y="154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2" y="152"/>
                  </a:lnTo>
                  <a:lnTo>
                    <a:pt x="820" y="151"/>
                  </a:lnTo>
                  <a:lnTo>
                    <a:pt x="819" y="151"/>
                  </a:lnTo>
                  <a:lnTo>
                    <a:pt x="819" y="149"/>
                  </a:lnTo>
                  <a:lnTo>
                    <a:pt x="817" y="149"/>
                  </a:lnTo>
                  <a:lnTo>
                    <a:pt x="819" y="149"/>
                  </a:lnTo>
                  <a:lnTo>
                    <a:pt x="819" y="148"/>
                  </a:lnTo>
                  <a:close/>
                  <a:moveTo>
                    <a:pt x="836" y="143"/>
                  </a:moveTo>
                  <a:lnTo>
                    <a:pt x="838" y="145"/>
                  </a:lnTo>
                  <a:lnTo>
                    <a:pt x="839" y="145"/>
                  </a:lnTo>
                  <a:lnTo>
                    <a:pt x="839" y="145"/>
                  </a:lnTo>
                  <a:lnTo>
                    <a:pt x="841" y="145"/>
                  </a:lnTo>
                  <a:lnTo>
                    <a:pt x="839" y="146"/>
                  </a:lnTo>
                  <a:lnTo>
                    <a:pt x="838" y="146"/>
                  </a:lnTo>
                  <a:lnTo>
                    <a:pt x="838" y="146"/>
                  </a:lnTo>
                  <a:lnTo>
                    <a:pt x="836" y="145"/>
                  </a:lnTo>
                  <a:lnTo>
                    <a:pt x="836" y="145"/>
                  </a:lnTo>
                  <a:lnTo>
                    <a:pt x="836" y="143"/>
                  </a:lnTo>
                  <a:lnTo>
                    <a:pt x="836" y="143"/>
                  </a:lnTo>
                  <a:close/>
                  <a:moveTo>
                    <a:pt x="476" y="127"/>
                  </a:moveTo>
                  <a:lnTo>
                    <a:pt x="478" y="127"/>
                  </a:lnTo>
                  <a:lnTo>
                    <a:pt x="480" y="127"/>
                  </a:lnTo>
                  <a:lnTo>
                    <a:pt x="480" y="129"/>
                  </a:lnTo>
                  <a:lnTo>
                    <a:pt x="480" y="130"/>
                  </a:lnTo>
                  <a:lnTo>
                    <a:pt x="478" y="130"/>
                  </a:lnTo>
                  <a:lnTo>
                    <a:pt x="478" y="130"/>
                  </a:lnTo>
                  <a:lnTo>
                    <a:pt x="476" y="129"/>
                  </a:lnTo>
                  <a:lnTo>
                    <a:pt x="476" y="127"/>
                  </a:lnTo>
                  <a:close/>
                  <a:moveTo>
                    <a:pt x="1136" y="123"/>
                  </a:moveTo>
                  <a:lnTo>
                    <a:pt x="1137" y="123"/>
                  </a:lnTo>
                  <a:lnTo>
                    <a:pt x="1137" y="123"/>
                  </a:lnTo>
                  <a:lnTo>
                    <a:pt x="1136" y="124"/>
                  </a:lnTo>
                  <a:lnTo>
                    <a:pt x="1132" y="126"/>
                  </a:lnTo>
                  <a:lnTo>
                    <a:pt x="1131" y="126"/>
                  </a:lnTo>
                  <a:lnTo>
                    <a:pt x="1129" y="126"/>
                  </a:lnTo>
                  <a:lnTo>
                    <a:pt x="1131" y="126"/>
                  </a:lnTo>
                  <a:lnTo>
                    <a:pt x="1131" y="124"/>
                  </a:lnTo>
                  <a:lnTo>
                    <a:pt x="1132" y="124"/>
                  </a:lnTo>
                  <a:lnTo>
                    <a:pt x="1134" y="123"/>
                  </a:lnTo>
                  <a:lnTo>
                    <a:pt x="1136" y="123"/>
                  </a:lnTo>
                  <a:close/>
                  <a:moveTo>
                    <a:pt x="476" y="110"/>
                  </a:moveTo>
                  <a:lnTo>
                    <a:pt x="478" y="112"/>
                  </a:lnTo>
                  <a:lnTo>
                    <a:pt x="478" y="113"/>
                  </a:lnTo>
                  <a:lnTo>
                    <a:pt x="478" y="115"/>
                  </a:lnTo>
                  <a:lnTo>
                    <a:pt x="478" y="115"/>
                  </a:lnTo>
                  <a:lnTo>
                    <a:pt x="480" y="116"/>
                  </a:lnTo>
                  <a:lnTo>
                    <a:pt x="480" y="116"/>
                  </a:lnTo>
                  <a:lnTo>
                    <a:pt x="480" y="118"/>
                  </a:lnTo>
                  <a:lnTo>
                    <a:pt x="478" y="119"/>
                  </a:lnTo>
                  <a:lnTo>
                    <a:pt x="478" y="119"/>
                  </a:lnTo>
                  <a:lnTo>
                    <a:pt x="478" y="118"/>
                  </a:lnTo>
                  <a:lnTo>
                    <a:pt x="476" y="118"/>
                  </a:lnTo>
                  <a:lnTo>
                    <a:pt x="475" y="116"/>
                  </a:lnTo>
                  <a:lnTo>
                    <a:pt x="475" y="115"/>
                  </a:lnTo>
                  <a:lnTo>
                    <a:pt x="476" y="113"/>
                  </a:lnTo>
                  <a:lnTo>
                    <a:pt x="476" y="112"/>
                  </a:lnTo>
                  <a:lnTo>
                    <a:pt x="476" y="110"/>
                  </a:lnTo>
                  <a:close/>
                  <a:moveTo>
                    <a:pt x="461" y="102"/>
                  </a:moveTo>
                  <a:lnTo>
                    <a:pt x="462" y="104"/>
                  </a:lnTo>
                  <a:lnTo>
                    <a:pt x="464" y="104"/>
                  </a:lnTo>
                  <a:lnTo>
                    <a:pt x="464" y="104"/>
                  </a:lnTo>
                  <a:lnTo>
                    <a:pt x="465" y="105"/>
                  </a:lnTo>
                  <a:lnTo>
                    <a:pt x="464" y="105"/>
                  </a:lnTo>
                  <a:lnTo>
                    <a:pt x="464" y="105"/>
                  </a:lnTo>
                  <a:lnTo>
                    <a:pt x="462" y="104"/>
                  </a:lnTo>
                  <a:lnTo>
                    <a:pt x="461" y="104"/>
                  </a:lnTo>
                  <a:lnTo>
                    <a:pt x="461" y="104"/>
                  </a:lnTo>
                  <a:lnTo>
                    <a:pt x="461" y="102"/>
                  </a:lnTo>
                  <a:close/>
                  <a:moveTo>
                    <a:pt x="964" y="100"/>
                  </a:moveTo>
                  <a:lnTo>
                    <a:pt x="967" y="100"/>
                  </a:lnTo>
                  <a:lnTo>
                    <a:pt x="970" y="102"/>
                  </a:lnTo>
                  <a:lnTo>
                    <a:pt x="975" y="102"/>
                  </a:lnTo>
                  <a:lnTo>
                    <a:pt x="976" y="102"/>
                  </a:lnTo>
                  <a:lnTo>
                    <a:pt x="976" y="102"/>
                  </a:lnTo>
                  <a:lnTo>
                    <a:pt x="978" y="104"/>
                  </a:lnTo>
                  <a:lnTo>
                    <a:pt x="978" y="105"/>
                  </a:lnTo>
                  <a:lnTo>
                    <a:pt x="978" y="107"/>
                  </a:lnTo>
                  <a:lnTo>
                    <a:pt x="978" y="107"/>
                  </a:lnTo>
                  <a:lnTo>
                    <a:pt x="975" y="108"/>
                  </a:lnTo>
                  <a:lnTo>
                    <a:pt x="967" y="108"/>
                  </a:lnTo>
                  <a:lnTo>
                    <a:pt x="964" y="108"/>
                  </a:lnTo>
                  <a:lnTo>
                    <a:pt x="962" y="107"/>
                  </a:lnTo>
                  <a:lnTo>
                    <a:pt x="961" y="107"/>
                  </a:lnTo>
                  <a:lnTo>
                    <a:pt x="959" y="105"/>
                  </a:lnTo>
                  <a:lnTo>
                    <a:pt x="959" y="102"/>
                  </a:lnTo>
                  <a:lnTo>
                    <a:pt x="959" y="102"/>
                  </a:lnTo>
                  <a:lnTo>
                    <a:pt x="959" y="100"/>
                  </a:lnTo>
                  <a:lnTo>
                    <a:pt x="959" y="100"/>
                  </a:lnTo>
                  <a:lnTo>
                    <a:pt x="964" y="100"/>
                  </a:lnTo>
                  <a:close/>
                  <a:moveTo>
                    <a:pt x="456" y="100"/>
                  </a:moveTo>
                  <a:lnTo>
                    <a:pt x="457" y="100"/>
                  </a:lnTo>
                  <a:lnTo>
                    <a:pt x="459" y="102"/>
                  </a:lnTo>
                  <a:lnTo>
                    <a:pt x="459" y="102"/>
                  </a:lnTo>
                  <a:lnTo>
                    <a:pt x="457" y="102"/>
                  </a:lnTo>
                  <a:lnTo>
                    <a:pt x="456" y="100"/>
                  </a:lnTo>
                  <a:lnTo>
                    <a:pt x="456" y="100"/>
                  </a:lnTo>
                  <a:close/>
                  <a:moveTo>
                    <a:pt x="785" y="94"/>
                  </a:moveTo>
                  <a:lnTo>
                    <a:pt x="787" y="96"/>
                  </a:lnTo>
                  <a:lnTo>
                    <a:pt x="789" y="97"/>
                  </a:lnTo>
                  <a:lnTo>
                    <a:pt x="790" y="97"/>
                  </a:lnTo>
                  <a:lnTo>
                    <a:pt x="789" y="99"/>
                  </a:lnTo>
                  <a:lnTo>
                    <a:pt x="790" y="100"/>
                  </a:lnTo>
                  <a:lnTo>
                    <a:pt x="790" y="102"/>
                  </a:lnTo>
                  <a:lnTo>
                    <a:pt x="790" y="104"/>
                  </a:lnTo>
                  <a:lnTo>
                    <a:pt x="790" y="105"/>
                  </a:lnTo>
                  <a:lnTo>
                    <a:pt x="789" y="107"/>
                  </a:lnTo>
                  <a:lnTo>
                    <a:pt x="789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7" y="108"/>
                  </a:lnTo>
                  <a:lnTo>
                    <a:pt x="785" y="108"/>
                  </a:lnTo>
                  <a:lnTo>
                    <a:pt x="782" y="107"/>
                  </a:lnTo>
                  <a:lnTo>
                    <a:pt x="782" y="107"/>
                  </a:lnTo>
                  <a:lnTo>
                    <a:pt x="782" y="105"/>
                  </a:lnTo>
                  <a:lnTo>
                    <a:pt x="782" y="105"/>
                  </a:lnTo>
                  <a:lnTo>
                    <a:pt x="782" y="104"/>
                  </a:lnTo>
                  <a:lnTo>
                    <a:pt x="784" y="102"/>
                  </a:lnTo>
                  <a:lnTo>
                    <a:pt x="782" y="100"/>
                  </a:lnTo>
                  <a:lnTo>
                    <a:pt x="782" y="100"/>
                  </a:lnTo>
                  <a:lnTo>
                    <a:pt x="782" y="99"/>
                  </a:lnTo>
                  <a:lnTo>
                    <a:pt x="782" y="99"/>
                  </a:lnTo>
                  <a:lnTo>
                    <a:pt x="782" y="97"/>
                  </a:lnTo>
                  <a:lnTo>
                    <a:pt x="784" y="97"/>
                  </a:lnTo>
                  <a:lnTo>
                    <a:pt x="785" y="94"/>
                  </a:lnTo>
                  <a:close/>
                  <a:moveTo>
                    <a:pt x="942" y="94"/>
                  </a:moveTo>
                  <a:lnTo>
                    <a:pt x="945" y="94"/>
                  </a:lnTo>
                  <a:lnTo>
                    <a:pt x="953" y="97"/>
                  </a:lnTo>
                  <a:lnTo>
                    <a:pt x="953" y="97"/>
                  </a:lnTo>
                  <a:lnTo>
                    <a:pt x="954" y="97"/>
                  </a:lnTo>
                  <a:lnTo>
                    <a:pt x="954" y="99"/>
                  </a:lnTo>
                  <a:lnTo>
                    <a:pt x="954" y="100"/>
                  </a:lnTo>
                  <a:lnTo>
                    <a:pt x="954" y="100"/>
                  </a:lnTo>
                  <a:lnTo>
                    <a:pt x="953" y="102"/>
                  </a:lnTo>
                  <a:lnTo>
                    <a:pt x="953" y="104"/>
                  </a:lnTo>
                  <a:lnTo>
                    <a:pt x="953" y="108"/>
                  </a:lnTo>
                  <a:lnTo>
                    <a:pt x="953" y="112"/>
                  </a:lnTo>
                  <a:lnTo>
                    <a:pt x="953" y="113"/>
                  </a:lnTo>
                  <a:lnTo>
                    <a:pt x="951" y="116"/>
                  </a:lnTo>
                  <a:lnTo>
                    <a:pt x="949" y="118"/>
                  </a:lnTo>
                  <a:lnTo>
                    <a:pt x="949" y="118"/>
                  </a:lnTo>
                  <a:lnTo>
                    <a:pt x="943" y="119"/>
                  </a:lnTo>
                  <a:lnTo>
                    <a:pt x="940" y="121"/>
                  </a:lnTo>
                  <a:lnTo>
                    <a:pt x="935" y="121"/>
                  </a:lnTo>
                  <a:lnTo>
                    <a:pt x="931" y="121"/>
                  </a:lnTo>
                  <a:lnTo>
                    <a:pt x="927" y="121"/>
                  </a:lnTo>
                  <a:lnTo>
                    <a:pt x="926" y="121"/>
                  </a:lnTo>
                  <a:lnTo>
                    <a:pt x="926" y="121"/>
                  </a:lnTo>
                  <a:lnTo>
                    <a:pt x="924" y="119"/>
                  </a:lnTo>
                  <a:lnTo>
                    <a:pt x="923" y="118"/>
                  </a:lnTo>
                  <a:lnTo>
                    <a:pt x="923" y="115"/>
                  </a:lnTo>
                  <a:lnTo>
                    <a:pt x="921" y="110"/>
                  </a:lnTo>
                  <a:lnTo>
                    <a:pt x="921" y="110"/>
                  </a:lnTo>
                  <a:lnTo>
                    <a:pt x="923" y="107"/>
                  </a:lnTo>
                  <a:lnTo>
                    <a:pt x="924" y="104"/>
                  </a:lnTo>
                  <a:lnTo>
                    <a:pt x="926" y="100"/>
                  </a:lnTo>
                  <a:lnTo>
                    <a:pt x="929" y="97"/>
                  </a:lnTo>
                  <a:lnTo>
                    <a:pt x="931" y="96"/>
                  </a:lnTo>
                  <a:lnTo>
                    <a:pt x="932" y="96"/>
                  </a:lnTo>
                  <a:lnTo>
                    <a:pt x="935" y="94"/>
                  </a:lnTo>
                  <a:lnTo>
                    <a:pt x="937" y="94"/>
                  </a:lnTo>
                  <a:lnTo>
                    <a:pt x="938" y="94"/>
                  </a:lnTo>
                  <a:lnTo>
                    <a:pt x="940" y="94"/>
                  </a:lnTo>
                  <a:lnTo>
                    <a:pt x="942" y="94"/>
                  </a:lnTo>
                  <a:close/>
                  <a:moveTo>
                    <a:pt x="897" y="94"/>
                  </a:moveTo>
                  <a:lnTo>
                    <a:pt x="899" y="94"/>
                  </a:lnTo>
                  <a:lnTo>
                    <a:pt x="899" y="96"/>
                  </a:lnTo>
                  <a:lnTo>
                    <a:pt x="897" y="97"/>
                  </a:lnTo>
                  <a:lnTo>
                    <a:pt x="896" y="97"/>
                  </a:lnTo>
                  <a:lnTo>
                    <a:pt x="894" y="96"/>
                  </a:lnTo>
                  <a:lnTo>
                    <a:pt x="894" y="96"/>
                  </a:lnTo>
                  <a:lnTo>
                    <a:pt x="894" y="94"/>
                  </a:lnTo>
                  <a:lnTo>
                    <a:pt x="897" y="94"/>
                  </a:lnTo>
                  <a:close/>
                  <a:moveTo>
                    <a:pt x="522" y="88"/>
                  </a:moveTo>
                  <a:lnTo>
                    <a:pt x="525" y="88"/>
                  </a:lnTo>
                  <a:lnTo>
                    <a:pt x="527" y="88"/>
                  </a:lnTo>
                  <a:lnTo>
                    <a:pt x="528" y="89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8" y="91"/>
                  </a:lnTo>
                  <a:lnTo>
                    <a:pt x="527" y="93"/>
                  </a:lnTo>
                  <a:lnTo>
                    <a:pt x="527" y="93"/>
                  </a:lnTo>
                  <a:lnTo>
                    <a:pt x="525" y="93"/>
                  </a:lnTo>
                  <a:lnTo>
                    <a:pt x="524" y="91"/>
                  </a:lnTo>
                  <a:lnTo>
                    <a:pt x="522" y="89"/>
                  </a:lnTo>
                  <a:lnTo>
                    <a:pt x="521" y="89"/>
                  </a:lnTo>
                  <a:lnTo>
                    <a:pt x="521" y="88"/>
                  </a:lnTo>
                  <a:lnTo>
                    <a:pt x="521" y="88"/>
                  </a:lnTo>
                  <a:lnTo>
                    <a:pt x="522" y="88"/>
                  </a:lnTo>
                  <a:close/>
                  <a:moveTo>
                    <a:pt x="951" y="85"/>
                  </a:moveTo>
                  <a:lnTo>
                    <a:pt x="954" y="85"/>
                  </a:lnTo>
                  <a:lnTo>
                    <a:pt x="954" y="86"/>
                  </a:lnTo>
                  <a:lnTo>
                    <a:pt x="956" y="89"/>
                  </a:lnTo>
                  <a:lnTo>
                    <a:pt x="957" y="89"/>
                  </a:lnTo>
                  <a:lnTo>
                    <a:pt x="957" y="91"/>
                  </a:lnTo>
                  <a:lnTo>
                    <a:pt x="957" y="91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7" y="93"/>
                  </a:lnTo>
                  <a:lnTo>
                    <a:pt x="956" y="94"/>
                  </a:lnTo>
                  <a:lnTo>
                    <a:pt x="956" y="94"/>
                  </a:lnTo>
                  <a:lnTo>
                    <a:pt x="954" y="93"/>
                  </a:lnTo>
                  <a:lnTo>
                    <a:pt x="949" y="91"/>
                  </a:lnTo>
                  <a:lnTo>
                    <a:pt x="949" y="89"/>
                  </a:lnTo>
                  <a:lnTo>
                    <a:pt x="949" y="88"/>
                  </a:lnTo>
                  <a:lnTo>
                    <a:pt x="949" y="88"/>
                  </a:lnTo>
                  <a:lnTo>
                    <a:pt x="949" y="86"/>
                  </a:lnTo>
                  <a:lnTo>
                    <a:pt x="951" y="85"/>
                  </a:lnTo>
                  <a:lnTo>
                    <a:pt x="951" y="85"/>
                  </a:lnTo>
                  <a:close/>
                  <a:moveTo>
                    <a:pt x="565" y="82"/>
                  </a:moveTo>
                  <a:lnTo>
                    <a:pt x="566" y="83"/>
                  </a:lnTo>
                  <a:lnTo>
                    <a:pt x="568" y="83"/>
                  </a:lnTo>
                  <a:lnTo>
                    <a:pt x="568" y="83"/>
                  </a:lnTo>
                  <a:lnTo>
                    <a:pt x="568" y="85"/>
                  </a:lnTo>
                  <a:lnTo>
                    <a:pt x="568" y="86"/>
                  </a:lnTo>
                  <a:lnTo>
                    <a:pt x="568" y="86"/>
                  </a:lnTo>
                  <a:lnTo>
                    <a:pt x="566" y="88"/>
                  </a:lnTo>
                  <a:lnTo>
                    <a:pt x="566" y="88"/>
                  </a:lnTo>
                  <a:lnTo>
                    <a:pt x="565" y="88"/>
                  </a:lnTo>
                  <a:lnTo>
                    <a:pt x="560" y="86"/>
                  </a:lnTo>
                  <a:lnTo>
                    <a:pt x="560" y="85"/>
                  </a:lnTo>
                  <a:lnTo>
                    <a:pt x="560" y="85"/>
                  </a:lnTo>
                  <a:lnTo>
                    <a:pt x="562" y="83"/>
                  </a:lnTo>
                  <a:lnTo>
                    <a:pt x="563" y="83"/>
                  </a:lnTo>
                  <a:lnTo>
                    <a:pt x="565" y="82"/>
                  </a:lnTo>
                  <a:close/>
                  <a:moveTo>
                    <a:pt x="585" y="77"/>
                  </a:moveTo>
                  <a:lnTo>
                    <a:pt x="587" y="77"/>
                  </a:lnTo>
                  <a:lnTo>
                    <a:pt x="588" y="77"/>
                  </a:lnTo>
                  <a:lnTo>
                    <a:pt x="588" y="78"/>
                  </a:lnTo>
                  <a:lnTo>
                    <a:pt x="590" y="78"/>
                  </a:lnTo>
                  <a:lnTo>
                    <a:pt x="590" y="80"/>
                  </a:lnTo>
                  <a:lnTo>
                    <a:pt x="590" y="82"/>
                  </a:lnTo>
                  <a:lnTo>
                    <a:pt x="590" y="83"/>
                  </a:lnTo>
                  <a:lnTo>
                    <a:pt x="588" y="83"/>
                  </a:lnTo>
                  <a:lnTo>
                    <a:pt x="588" y="85"/>
                  </a:lnTo>
                  <a:lnTo>
                    <a:pt x="587" y="85"/>
                  </a:lnTo>
                  <a:lnTo>
                    <a:pt x="587" y="83"/>
                  </a:lnTo>
                  <a:lnTo>
                    <a:pt x="587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5" y="83"/>
                  </a:lnTo>
                  <a:lnTo>
                    <a:pt x="584" y="83"/>
                  </a:lnTo>
                  <a:lnTo>
                    <a:pt x="584" y="82"/>
                  </a:lnTo>
                  <a:lnTo>
                    <a:pt x="584" y="80"/>
                  </a:lnTo>
                  <a:lnTo>
                    <a:pt x="585" y="78"/>
                  </a:lnTo>
                  <a:lnTo>
                    <a:pt x="585" y="78"/>
                  </a:lnTo>
                  <a:lnTo>
                    <a:pt x="584" y="77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5" y="77"/>
                  </a:lnTo>
                  <a:close/>
                  <a:moveTo>
                    <a:pt x="592" y="74"/>
                  </a:moveTo>
                  <a:lnTo>
                    <a:pt x="592" y="74"/>
                  </a:lnTo>
                  <a:lnTo>
                    <a:pt x="593" y="75"/>
                  </a:lnTo>
                  <a:lnTo>
                    <a:pt x="593" y="77"/>
                  </a:lnTo>
                  <a:lnTo>
                    <a:pt x="593" y="77"/>
                  </a:lnTo>
                  <a:lnTo>
                    <a:pt x="593" y="78"/>
                  </a:lnTo>
                  <a:lnTo>
                    <a:pt x="592" y="78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90" y="75"/>
                  </a:lnTo>
                  <a:lnTo>
                    <a:pt x="590" y="75"/>
                  </a:lnTo>
                  <a:lnTo>
                    <a:pt x="590" y="74"/>
                  </a:lnTo>
                  <a:lnTo>
                    <a:pt x="592" y="74"/>
                  </a:lnTo>
                  <a:close/>
                  <a:moveTo>
                    <a:pt x="729" y="67"/>
                  </a:moveTo>
                  <a:lnTo>
                    <a:pt x="729" y="67"/>
                  </a:lnTo>
                  <a:lnTo>
                    <a:pt x="730" y="69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72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71"/>
                  </a:lnTo>
                  <a:lnTo>
                    <a:pt x="727" y="71"/>
                  </a:lnTo>
                  <a:lnTo>
                    <a:pt x="727" y="71"/>
                  </a:lnTo>
                  <a:lnTo>
                    <a:pt x="727" y="69"/>
                  </a:lnTo>
                  <a:lnTo>
                    <a:pt x="727" y="69"/>
                  </a:lnTo>
                  <a:lnTo>
                    <a:pt x="729" y="67"/>
                  </a:lnTo>
                  <a:close/>
                  <a:moveTo>
                    <a:pt x="905" y="67"/>
                  </a:moveTo>
                  <a:lnTo>
                    <a:pt x="907" y="67"/>
                  </a:lnTo>
                  <a:lnTo>
                    <a:pt x="907" y="67"/>
                  </a:lnTo>
                  <a:lnTo>
                    <a:pt x="907" y="67"/>
                  </a:lnTo>
                  <a:lnTo>
                    <a:pt x="908" y="69"/>
                  </a:lnTo>
                  <a:lnTo>
                    <a:pt x="908" y="69"/>
                  </a:lnTo>
                  <a:lnTo>
                    <a:pt x="907" y="71"/>
                  </a:lnTo>
                  <a:lnTo>
                    <a:pt x="905" y="72"/>
                  </a:lnTo>
                  <a:lnTo>
                    <a:pt x="904" y="74"/>
                  </a:lnTo>
                  <a:lnTo>
                    <a:pt x="904" y="74"/>
                  </a:lnTo>
                  <a:lnTo>
                    <a:pt x="904" y="75"/>
                  </a:lnTo>
                  <a:lnTo>
                    <a:pt x="902" y="75"/>
                  </a:lnTo>
                  <a:lnTo>
                    <a:pt x="901" y="77"/>
                  </a:lnTo>
                  <a:lnTo>
                    <a:pt x="901" y="78"/>
                  </a:lnTo>
                  <a:lnTo>
                    <a:pt x="899" y="80"/>
                  </a:lnTo>
                  <a:lnTo>
                    <a:pt x="896" y="80"/>
                  </a:lnTo>
                  <a:lnTo>
                    <a:pt x="894" y="82"/>
                  </a:lnTo>
                  <a:lnTo>
                    <a:pt x="893" y="82"/>
                  </a:lnTo>
                  <a:lnTo>
                    <a:pt x="891" y="82"/>
                  </a:lnTo>
                  <a:lnTo>
                    <a:pt x="891" y="80"/>
                  </a:lnTo>
                  <a:lnTo>
                    <a:pt x="891" y="80"/>
                  </a:lnTo>
                  <a:lnTo>
                    <a:pt x="891" y="78"/>
                  </a:lnTo>
                  <a:lnTo>
                    <a:pt x="891" y="78"/>
                  </a:lnTo>
                  <a:lnTo>
                    <a:pt x="893" y="77"/>
                  </a:lnTo>
                  <a:lnTo>
                    <a:pt x="893" y="75"/>
                  </a:lnTo>
                  <a:lnTo>
                    <a:pt x="894" y="75"/>
                  </a:lnTo>
                  <a:lnTo>
                    <a:pt x="897" y="74"/>
                  </a:lnTo>
                  <a:lnTo>
                    <a:pt x="897" y="74"/>
                  </a:lnTo>
                  <a:lnTo>
                    <a:pt x="899" y="71"/>
                  </a:lnTo>
                  <a:lnTo>
                    <a:pt x="901" y="71"/>
                  </a:lnTo>
                  <a:lnTo>
                    <a:pt x="902" y="71"/>
                  </a:lnTo>
                  <a:lnTo>
                    <a:pt x="902" y="71"/>
                  </a:lnTo>
                  <a:lnTo>
                    <a:pt x="901" y="69"/>
                  </a:lnTo>
                  <a:lnTo>
                    <a:pt x="901" y="69"/>
                  </a:lnTo>
                  <a:lnTo>
                    <a:pt x="902" y="69"/>
                  </a:lnTo>
                  <a:lnTo>
                    <a:pt x="902" y="67"/>
                  </a:lnTo>
                  <a:lnTo>
                    <a:pt x="905" y="67"/>
                  </a:lnTo>
                  <a:close/>
                  <a:moveTo>
                    <a:pt x="735" y="66"/>
                  </a:moveTo>
                  <a:lnTo>
                    <a:pt x="735" y="66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3" y="71"/>
                  </a:lnTo>
                  <a:lnTo>
                    <a:pt x="732" y="71"/>
                  </a:lnTo>
                  <a:lnTo>
                    <a:pt x="730" y="69"/>
                  </a:lnTo>
                  <a:lnTo>
                    <a:pt x="730" y="67"/>
                  </a:lnTo>
                  <a:lnTo>
                    <a:pt x="732" y="67"/>
                  </a:lnTo>
                  <a:lnTo>
                    <a:pt x="732" y="67"/>
                  </a:lnTo>
                  <a:lnTo>
                    <a:pt x="733" y="66"/>
                  </a:lnTo>
                  <a:lnTo>
                    <a:pt x="733" y="67"/>
                  </a:lnTo>
                  <a:lnTo>
                    <a:pt x="735" y="66"/>
                  </a:lnTo>
                  <a:close/>
                  <a:moveTo>
                    <a:pt x="923" y="66"/>
                  </a:moveTo>
                  <a:lnTo>
                    <a:pt x="924" y="66"/>
                  </a:lnTo>
                  <a:lnTo>
                    <a:pt x="926" y="67"/>
                  </a:lnTo>
                  <a:lnTo>
                    <a:pt x="929" y="67"/>
                  </a:lnTo>
                  <a:lnTo>
                    <a:pt x="931" y="67"/>
                  </a:lnTo>
                  <a:lnTo>
                    <a:pt x="931" y="67"/>
                  </a:lnTo>
                  <a:lnTo>
                    <a:pt x="931" y="69"/>
                  </a:lnTo>
                  <a:lnTo>
                    <a:pt x="931" y="69"/>
                  </a:lnTo>
                  <a:lnTo>
                    <a:pt x="929" y="71"/>
                  </a:lnTo>
                  <a:lnTo>
                    <a:pt x="927" y="72"/>
                  </a:lnTo>
                  <a:lnTo>
                    <a:pt x="927" y="72"/>
                  </a:lnTo>
                  <a:lnTo>
                    <a:pt x="926" y="74"/>
                  </a:lnTo>
                  <a:lnTo>
                    <a:pt x="924" y="74"/>
                  </a:lnTo>
                  <a:lnTo>
                    <a:pt x="923" y="74"/>
                  </a:lnTo>
                  <a:lnTo>
                    <a:pt x="921" y="74"/>
                  </a:lnTo>
                  <a:lnTo>
                    <a:pt x="921" y="72"/>
                  </a:lnTo>
                  <a:lnTo>
                    <a:pt x="920" y="71"/>
                  </a:lnTo>
                  <a:lnTo>
                    <a:pt x="921" y="69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1" y="67"/>
                  </a:lnTo>
                  <a:lnTo>
                    <a:pt x="923" y="66"/>
                  </a:lnTo>
                  <a:close/>
                  <a:moveTo>
                    <a:pt x="574" y="63"/>
                  </a:moveTo>
                  <a:lnTo>
                    <a:pt x="576" y="63"/>
                  </a:lnTo>
                  <a:lnTo>
                    <a:pt x="577" y="64"/>
                  </a:lnTo>
                  <a:lnTo>
                    <a:pt x="579" y="64"/>
                  </a:lnTo>
                  <a:lnTo>
                    <a:pt x="579" y="66"/>
                  </a:lnTo>
                  <a:lnTo>
                    <a:pt x="577" y="66"/>
                  </a:lnTo>
                  <a:lnTo>
                    <a:pt x="577" y="66"/>
                  </a:lnTo>
                  <a:lnTo>
                    <a:pt x="577" y="67"/>
                  </a:lnTo>
                  <a:lnTo>
                    <a:pt x="576" y="67"/>
                  </a:lnTo>
                  <a:lnTo>
                    <a:pt x="576" y="67"/>
                  </a:lnTo>
                  <a:lnTo>
                    <a:pt x="574" y="67"/>
                  </a:lnTo>
                  <a:lnTo>
                    <a:pt x="574" y="67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4"/>
                  </a:lnTo>
                  <a:lnTo>
                    <a:pt x="574" y="64"/>
                  </a:lnTo>
                  <a:lnTo>
                    <a:pt x="574" y="64"/>
                  </a:lnTo>
                  <a:lnTo>
                    <a:pt x="574" y="63"/>
                  </a:lnTo>
                  <a:lnTo>
                    <a:pt x="574" y="63"/>
                  </a:lnTo>
                  <a:close/>
                  <a:moveTo>
                    <a:pt x="655" y="61"/>
                  </a:moveTo>
                  <a:lnTo>
                    <a:pt x="655" y="61"/>
                  </a:lnTo>
                  <a:lnTo>
                    <a:pt x="656" y="63"/>
                  </a:lnTo>
                  <a:lnTo>
                    <a:pt x="658" y="63"/>
                  </a:lnTo>
                  <a:lnTo>
                    <a:pt x="659" y="64"/>
                  </a:lnTo>
                  <a:lnTo>
                    <a:pt x="659" y="66"/>
                  </a:lnTo>
                  <a:lnTo>
                    <a:pt x="659" y="66"/>
                  </a:lnTo>
                  <a:lnTo>
                    <a:pt x="659" y="67"/>
                  </a:lnTo>
                  <a:lnTo>
                    <a:pt x="658" y="69"/>
                  </a:lnTo>
                  <a:lnTo>
                    <a:pt x="658" y="69"/>
                  </a:lnTo>
                  <a:lnTo>
                    <a:pt x="656" y="69"/>
                  </a:lnTo>
                  <a:lnTo>
                    <a:pt x="655" y="69"/>
                  </a:lnTo>
                  <a:lnTo>
                    <a:pt x="655" y="67"/>
                  </a:lnTo>
                  <a:lnTo>
                    <a:pt x="656" y="67"/>
                  </a:lnTo>
                  <a:lnTo>
                    <a:pt x="656" y="66"/>
                  </a:lnTo>
                  <a:lnTo>
                    <a:pt x="656" y="64"/>
                  </a:lnTo>
                  <a:lnTo>
                    <a:pt x="655" y="64"/>
                  </a:lnTo>
                  <a:lnTo>
                    <a:pt x="655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5" y="64"/>
                  </a:lnTo>
                  <a:lnTo>
                    <a:pt x="653" y="66"/>
                  </a:lnTo>
                  <a:lnTo>
                    <a:pt x="653" y="67"/>
                  </a:lnTo>
                  <a:lnTo>
                    <a:pt x="653" y="69"/>
                  </a:lnTo>
                  <a:lnTo>
                    <a:pt x="651" y="67"/>
                  </a:lnTo>
                  <a:lnTo>
                    <a:pt x="651" y="67"/>
                  </a:lnTo>
                  <a:lnTo>
                    <a:pt x="651" y="66"/>
                  </a:lnTo>
                  <a:lnTo>
                    <a:pt x="651" y="66"/>
                  </a:lnTo>
                  <a:lnTo>
                    <a:pt x="651" y="64"/>
                  </a:lnTo>
                  <a:lnTo>
                    <a:pt x="651" y="63"/>
                  </a:lnTo>
                  <a:lnTo>
                    <a:pt x="653" y="61"/>
                  </a:lnTo>
                  <a:lnTo>
                    <a:pt x="655" y="61"/>
                  </a:lnTo>
                  <a:close/>
                  <a:moveTo>
                    <a:pt x="27" y="61"/>
                  </a:moveTo>
                  <a:lnTo>
                    <a:pt x="29" y="61"/>
                  </a:lnTo>
                  <a:lnTo>
                    <a:pt x="30" y="61"/>
                  </a:lnTo>
                  <a:lnTo>
                    <a:pt x="32" y="63"/>
                  </a:lnTo>
                  <a:lnTo>
                    <a:pt x="29" y="63"/>
                  </a:lnTo>
                  <a:lnTo>
                    <a:pt x="27" y="64"/>
                  </a:lnTo>
                  <a:lnTo>
                    <a:pt x="25" y="63"/>
                  </a:lnTo>
                  <a:lnTo>
                    <a:pt x="25" y="63"/>
                  </a:lnTo>
                  <a:lnTo>
                    <a:pt x="27" y="61"/>
                  </a:lnTo>
                  <a:close/>
                  <a:moveTo>
                    <a:pt x="1057" y="60"/>
                  </a:moveTo>
                  <a:lnTo>
                    <a:pt x="1058" y="60"/>
                  </a:lnTo>
                  <a:lnTo>
                    <a:pt x="1060" y="61"/>
                  </a:lnTo>
                  <a:lnTo>
                    <a:pt x="1058" y="63"/>
                  </a:lnTo>
                  <a:lnTo>
                    <a:pt x="1057" y="64"/>
                  </a:lnTo>
                  <a:lnTo>
                    <a:pt x="1057" y="64"/>
                  </a:lnTo>
                  <a:lnTo>
                    <a:pt x="1054" y="63"/>
                  </a:lnTo>
                  <a:lnTo>
                    <a:pt x="1052" y="61"/>
                  </a:lnTo>
                  <a:lnTo>
                    <a:pt x="1055" y="61"/>
                  </a:lnTo>
                  <a:lnTo>
                    <a:pt x="1055" y="60"/>
                  </a:lnTo>
                  <a:lnTo>
                    <a:pt x="1057" y="60"/>
                  </a:lnTo>
                  <a:close/>
                  <a:moveTo>
                    <a:pt x="908" y="58"/>
                  </a:moveTo>
                  <a:lnTo>
                    <a:pt x="908" y="58"/>
                  </a:lnTo>
                  <a:lnTo>
                    <a:pt x="910" y="60"/>
                  </a:lnTo>
                  <a:lnTo>
                    <a:pt x="912" y="60"/>
                  </a:lnTo>
                  <a:lnTo>
                    <a:pt x="912" y="61"/>
                  </a:lnTo>
                  <a:lnTo>
                    <a:pt x="910" y="61"/>
                  </a:lnTo>
                  <a:lnTo>
                    <a:pt x="907" y="63"/>
                  </a:lnTo>
                  <a:lnTo>
                    <a:pt x="904" y="64"/>
                  </a:lnTo>
                  <a:lnTo>
                    <a:pt x="904" y="64"/>
                  </a:lnTo>
                  <a:lnTo>
                    <a:pt x="902" y="64"/>
                  </a:lnTo>
                  <a:lnTo>
                    <a:pt x="899" y="66"/>
                  </a:lnTo>
                  <a:lnTo>
                    <a:pt x="899" y="64"/>
                  </a:lnTo>
                  <a:lnTo>
                    <a:pt x="899" y="64"/>
                  </a:lnTo>
                  <a:lnTo>
                    <a:pt x="902" y="61"/>
                  </a:lnTo>
                  <a:lnTo>
                    <a:pt x="905" y="61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7" y="60"/>
                  </a:lnTo>
                  <a:lnTo>
                    <a:pt x="908" y="58"/>
                  </a:lnTo>
                  <a:close/>
                  <a:moveTo>
                    <a:pt x="888" y="56"/>
                  </a:moveTo>
                  <a:lnTo>
                    <a:pt x="891" y="56"/>
                  </a:lnTo>
                  <a:lnTo>
                    <a:pt x="891" y="58"/>
                  </a:lnTo>
                  <a:lnTo>
                    <a:pt x="891" y="60"/>
                  </a:lnTo>
                  <a:lnTo>
                    <a:pt x="891" y="60"/>
                  </a:lnTo>
                  <a:lnTo>
                    <a:pt x="888" y="61"/>
                  </a:lnTo>
                  <a:lnTo>
                    <a:pt x="883" y="61"/>
                  </a:lnTo>
                  <a:lnTo>
                    <a:pt x="882" y="61"/>
                  </a:lnTo>
                  <a:lnTo>
                    <a:pt x="883" y="63"/>
                  </a:lnTo>
                  <a:lnTo>
                    <a:pt x="883" y="64"/>
                  </a:lnTo>
                  <a:lnTo>
                    <a:pt x="883" y="64"/>
                  </a:lnTo>
                  <a:lnTo>
                    <a:pt x="882" y="64"/>
                  </a:lnTo>
                  <a:lnTo>
                    <a:pt x="880" y="64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9" y="63"/>
                  </a:lnTo>
                  <a:lnTo>
                    <a:pt x="877" y="63"/>
                  </a:lnTo>
                  <a:lnTo>
                    <a:pt x="877" y="61"/>
                  </a:lnTo>
                  <a:lnTo>
                    <a:pt x="875" y="61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1" y="60"/>
                  </a:lnTo>
                  <a:lnTo>
                    <a:pt x="872" y="58"/>
                  </a:lnTo>
                  <a:lnTo>
                    <a:pt x="872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8"/>
                  </a:lnTo>
                  <a:lnTo>
                    <a:pt x="875" y="56"/>
                  </a:lnTo>
                  <a:lnTo>
                    <a:pt x="879" y="56"/>
                  </a:lnTo>
                  <a:lnTo>
                    <a:pt x="879" y="56"/>
                  </a:lnTo>
                  <a:lnTo>
                    <a:pt x="880" y="58"/>
                  </a:lnTo>
                  <a:lnTo>
                    <a:pt x="880" y="58"/>
                  </a:lnTo>
                  <a:lnTo>
                    <a:pt x="882" y="58"/>
                  </a:lnTo>
                  <a:lnTo>
                    <a:pt x="883" y="58"/>
                  </a:lnTo>
                  <a:lnTo>
                    <a:pt x="885" y="58"/>
                  </a:lnTo>
                  <a:lnTo>
                    <a:pt x="886" y="56"/>
                  </a:lnTo>
                  <a:lnTo>
                    <a:pt x="888" y="56"/>
                  </a:lnTo>
                  <a:close/>
                  <a:moveTo>
                    <a:pt x="625" y="55"/>
                  </a:moveTo>
                  <a:lnTo>
                    <a:pt x="626" y="56"/>
                  </a:lnTo>
                  <a:lnTo>
                    <a:pt x="628" y="56"/>
                  </a:lnTo>
                  <a:lnTo>
                    <a:pt x="631" y="58"/>
                  </a:lnTo>
                  <a:lnTo>
                    <a:pt x="631" y="60"/>
                  </a:lnTo>
                  <a:lnTo>
                    <a:pt x="631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1" y="61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3" y="60"/>
                  </a:lnTo>
                  <a:lnTo>
                    <a:pt x="636" y="61"/>
                  </a:lnTo>
                  <a:lnTo>
                    <a:pt x="637" y="63"/>
                  </a:lnTo>
                  <a:lnTo>
                    <a:pt x="639" y="64"/>
                  </a:lnTo>
                  <a:lnTo>
                    <a:pt x="640" y="66"/>
                  </a:lnTo>
                  <a:lnTo>
                    <a:pt x="647" y="69"/>
                  </a:lnTo>
                  <a:lnTo>
                    <a:pt x="648" y="71"/>
                  </a:lnTo>
                  <a:lnTo>
                    <a:pt x="650" y="74"/>
                  </a:lnTo>
                  <a:lnTo>
                    <a:pt x="651" y="77"/>
                  </a:lnTo>
                  <a:lnTo>
                    <a:pt x="653" y="78"/>
                  </a:lnTo>
                  <a:lnTo>
                    <a:pt x="655" y="80"/>
                  </a:lnTo>
                  <a:lnTo>
                    <a:pt x="658" y="82"/>
                  </a:lnTo>
                  <a:lnTo>
                    <a:pt x="659" y="80"/>
                  </a:lnTo>
                  <a:lnTo>
                    <a:pt x="659" y="80"/>
                  </a:lnTo>
                  <a:lnTo>
                    <a:pt x="661" y="80"/>
                  </a:lnTo>
                  <a:lnTo>
                    <a:pt x="661" y="82"/>
                  </a:lnTo>
                  <a:lnTo>
                    <a:pt x="661" y="82"/>
                  </a:lnTo>
                  <a:lnTo>
                    <a:pt x="661" y="83"/>
                  </a:lnTo>
                  <a:lnTo>
                    <a:pt x="659" y="83"/>
                  </a:lnTo>
                  <a:lnTo>
                    <a:pt x="656" y="83"/>
                  </a:lnTo>
                  <a:lnTo>
                    <a:pt x="656" y="85"/>
                  </a:lnTo>
                  <a:lnTo>
                    <a:pt x="655" y="85"/>
                  </a:lnTo>
                  <a:lnTo>
                    <a:pt x="653" y="86"/>
                  </a:lnTo>
                  <a:lnTo>
                    <a:pt x="650" y="88"/>
                  </a:lnTo>
                  <a:lnTo>
                    <a:pt x="647" y="89"/>
                  </a:lnTo>
                  <a:lnTo>
                    <a:pt x="645" y="91"/>
                  </a:lnTo>
                  <a:lnTo>
                    <a:pt x="642" y="91"/>
                  </a:lnTo>
                  <a:lnTo>
                    <a:pt x="636" y="89"/>
                  </a:lnTo>
                  <a:lnTo>
                    <a:pt x="633" y="89"/>
                  </a:lnTo>
                  <a:lnTo>
                    <a:pt x="629" y="89"/>
                  </a:lnTo>
                  <a:lnTo>
                    <a:pt x="626" y="86"/>
                  </a:lnTo>
                  <a:lnTo>
                    <a:pt x="623" y="86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3"/>
                  </a:lnTo>
                  <a:lnTo>
                    <a:pt x="618" y="82"/>
                  </a:lnTo>
                  <a:lnTo>
                    <a:pt x="618" y="82"/>
                  </a:lnTo>
                  <a:lnTo>
                    <a:pt x="617" y="82"/>
                  </a:lnTo>
                  <a:lnTo>
                    <a:pt x="617" y="82"/>
                  </a:lnTo>
                  <a:lnTo>
                    <a:pt x="615" y="82"/>
                  </a:lnTo>
                  <a:lnTo>
                    <a:pt x="614" y="83"/>
                  </a:lnTo>
                  <a:lnTo>
                    <a:pt x="612" y="82"/>
                  </a:lnTo>
                  <a:lnTo>
                    <a:pt x="610" y="82"/>
                  </a:lnTo>
                  <a:lnTo>
                    <a:pt x="610" y="82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80"/>
                  </a:lnTo>
                  <a:lnTo>
                    <a:pt x="609" y="78"/>
                  </a:lnTo>
                  <a:lnTo>
                    <a:pt x="609" y="78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7" y="80"/>
                  </a:lnTo>
                  <a:lnTo>
                    <a:pt x="606" y="80"/>
                  </a:lnTo>
                  <a:lnTo>
                    <a:pt x="604" y="80"/>
                  </a:lnTo>
                  <a:lnTo>
                    <a:pt x="603" y="80"/>
                  </a:lnTo>
                  <a:lnTo>
                    <a:pt x="601" y="80"/>
                  </a:lnTo>
                  <a:lnTo>
                    <a:pt x="601" y="78"/>
                  </a:lnTo>
                  <a:lnTo>
                    <a:pt x="599" y="77"/>
                  </a:lnTo>
                  <a:lnTo>
                    <a:pt x="599" y="75"/>
                  </a:lnTo>
                  <a:lnTo>
                    <a:pt x="599" y="75"/>
                  </a:lnTo>
                  <a:lnTo>
                    <a:pt x="601" y="74"/>
                  </a:lnTo>
                  <a:lnTo>
                    <a:pt x="606" y="74"/>
                  </a:lnTo>
                  <a:lnTo>
                    <a:pt x="609" y="74"/>
                  </a:lnTo>
                  <a:lnTo>
                    <a:pt x="612" y="72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9"/>
                  </a:lnTo>
                  <a:lnTo>
                    <a:pt x="615" y="67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4" y="66"/>
                  </a:lnTo>
                  <a:lnTo>
                    <a:pt x="615" y="66"/>
                  </a:lnTo>
                  <a:lnTo>
                    <a:pt x="615" y="64"/>
                  </a:lnTo>
                  <a:lnTo>
                    <a:pt x="614" y="64"/>
                  </a:lnTo>
                  <a:lnTo>
                    <a:pt x="614" y="63"/>
                  </a:lnTo>
                  <a:lnTo>
                    <a:pt x="614" y="63"/>
                  </a:lnTo>
                  <a:lnTo>
                    <a:pt x="615" y="63"/>
                  </a:lnTo>
                  <a:lnTo>
                    <a:pt x="617" y="63"/>
                  </a:lnTo>
                  <a:lnTo>
                    <a:pt x="618" y="64"/>
                  </a:lnTo>
                  <a:lnTo>
                    <a:pt x="620" y="66"/>
                  </a:lnTo>
                  <a:lnTo>
                    <a:pt x="621" y="66"/>
                  </a:lnTo>
                  <a:lnTo>
                    <a:pt x="620" y="64"/>
                  </a:lnTo>
                  <a:lnTo>
                    <a:pt x="618" y="61"/>
                  </a:lnTo>
                  <a:lnTo>
                    <a:pt x="618" y="60"/>
                  </a:lnTo>
                  <a:lnTo>
                    <a:pt x="618" y="60"/>
                  </a:lnTo>
                  <a:lnTo>
                    <a:pt x="618" y="58"/>
                  </a:lnTo>
                  <a:lnTo>
                    <a:pt x="618" y="58"/>
                  </a:lnTo>
                  <a:lnTo>
                    <a:pt x="620" y="56"/>
                  </a:lnTo>
                  <a:lnTo>
                    <a:pt x="621" y="56"/>
                  </a:lnTo>
                  <a:lnTo>
                    <a:pt x="623" y="55"/>
                  </a:lnTo>
                  <a:lnTo>
                    <a:pt x="625" y="55"/>
                  </a:lnTo>
                  <a:close/>
                  <a:moveTo>
                    <a:pt x="779" y="49"/>
                  </a:moveTo>
                  <a:lnTo>
                    <a:pt x="782" y="49"/>
                  </a:lnTo>
                  <a:lnTo>
                    <a:pt x="784" y="49"/>
                  </a:lnTo>
                  <a:lnTo>
                    <a:pt x="785" y="49"/>
                  </a:lnTo>
                  <a:lnTo>
                    <a:pt x="787" y="49"/>
                  </a:lnTo>
                  <a:lnTo>
                    <a:pt x="787" y="50"/>
                  </a:lnTo>
                  <a:lnTo>
                    <a:pt x="789" y="50"/>
                  </a:lnTo>
                  <a:lnTo>
                    <a:pt x="789" y="52"/>
                  </a:lnTo>
                  <a:lnTo>
                    <a:pt x="787" y="52"/>
                  </a:lnTo>
                  <a:lnTo>
                    <a:pt x="785" y="52"/>
                  </a:lnTo>
                  <a:lnTo>
                    <a:pt x="784" y="52"/>
                  </a:lnTo>
                  <a:lnTo>
                    <a:pt x="781" y="52"/>
                  </a:lnTo>
                  <a:lnTo>
                    <a:pt x="781" y="52"/>
                  </a:lnTo>
                  <a:lnTo>
                    <a:pt x="778" y="52"/>
                  </a:lnTo>
                  <a:lnTo>
                    <a:pt x="778" y="50"/>
                  </a:lnTo>
                  <a:lnTo>
                    <a:pt x="776" y="50"/>
                  </a:lnTo>
                  <a:lnTo>
                    <a:pt x="776" y="49"/>
                  </a:lnTo>
                  <a:lnTo>
                    <a:pt x="779" y="49"/>
                  </a:lnTo>
                  <a:lnTo>
                    <a:pt x="779" y="49"/>
                  </a:lnTo>
                  <a:close/>
                  <a:moveTo>
                    <a:pt x="584" y="34"/>
                  </a:moveTo>
                  <a:lnTo>
                    <a:pt x="585" y="34"/>
                  </a:lnTo>
                  <a:lnTo>
                    <a:pt x="587" y="34"/>
                  </a:lnTo>
                  <a:lnTo>
                    <a:pt x="590" y="36"/>
                  </a:lnTo>
                  <a:lnTo>
                    <a:pt x="588" y="36"/>
                  </a:lnTo>
                  <a:lnTo>
                    <a:pt x="588" y="37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8" y="39"/>
                  </a:lnTo>
                  <a:lnTo>
                    <a:pt x="585" y="37"/>
                  </a:lnTo>
                  <a:lnTo>
                    <a:pt x="584" y="37"/>
                  </a:lnTo>
                  <a:lnTo>
                    <a:pt x="584" y="37"/>
                  </a:lnTo>
                  <a:lnTo>
                    <a:pt x="584" y="36"/>
                  </a:lnTo>
                  <a:lnTo>
                    <a:pt x="584" y="34"/>
                  </a:lnTo>
                  <a:lnTo>
                    <a:pt x="584" y="34"/>
                  </a:lnTo>
                  <a:close/>
                  <a:moveTo>
                    <a:pt x="670" y="0"/>
                  </a:moveTo>
                  <a:lnTo>
                    <a:pt x="672" y="0"/>
                  </a:lnTo>
                  <a:lnTo>
                    <a:pt x="674" y="1"/>
                  </a:lnTo>
                  <a:lnTo>
                    <a:pt x="674" y="3"/>
                  </a:lnTo>
                  <a:lnTo>
                    <a:pt x="675" y="4"/>
                  </a:lnTo>
                  <a:lnTo>
                    <a:pt x="677" y="6"/>
                  </a:lnTo>
                  <a:lnTo>
                    <a:pt x="678" y="4"/>
                  </a:lnTo>
                  <a:lnTo>
                    <a:pt x="683" y="4"/>
                  </a:lnTo>
                  <a:lnTo>
                    <a:pt x="683" y="6"/>
                  </a:lnTo>
                  <a:lnTo>
                    <a:pt x="683" y="6"/>
                  </a:lnTo>
                  <a:lnTo>
                    <a:pt x="683" y="8"/>
                  </a:lnTo>
                  <a:lnTo>
                    <a:pt x="683" y="9"/>
                  </a:lnTo>
                  <a:lnTo>
                    <a:pt x="686" y="11"/>
                  </a:lnTo>
                  <a:lnTo>
                    <a:pt x="688" y="12"/>
                  </a:lnTo>
                  <a:lnTo>
                    <a:pt x="691" y="14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9"/>
                  </a:lnTo>
                  <a:lnTo>
                    <a:pt x="696" y="22"/>
                  </a:lnTo>
                  <a:lnTo>
                    <a:pt x="696" y="23"/>
                  </a:lnTo>
                  <a:lnTo>
                    <a:pt x="696" y="28"/>
                  </a:lnTo>
                  <a:lnTo>
                    <a:pt x="696" y="28"/>
                  </a:lnTo>
                  <a:lnTo>
                    <a:pt x="694" y="30"/>
                  </a:lnTo>
                  <a:lnTo>
                    <a:pt x="696" y="30"/>
                  </a:lnTo>
                  <a:lnTo>
                    <a:pt x="697" y="31"/>
                  </a:lnTo>
                  <a:lnTo>
                    <a:pt x="699" y="33"/>
                  </a:lnTo>
                  <a:lnTo>
                    <a:pt x="700" y="34"/>
                  </a:lnTo>
                  <a:lnTo>
                    <a:pt x="703" y="34"/>
                  </a:lnTo>
                  <a:lnTo>
                    <a:pt x="703" y="36"/>
                  </a:lnTo>
                  <a:lnTo>
                    <a:pt x="703" y="36"/>
                  </a:lnTo>
                  <a:lnTo>
                    <a:pt x="705" y="39"/>
                  </a:lnTo>
                  <a:lnTo>
                    <a:pt x="708" y="42"/>
                  </a:lnTo>
                  <a:lnTo>
                    <a:pt x="708" y="42"/>
                  </a:lnTo>
                  <a:lnTo>
                    <a:pt x="708" y="44"/>
                  </a:lnTo>
                  <a:lnTo>
                    <a:pt x="708" y="44"/>
                  </a:lnTo>
                  <a:lnTo>
                    <a:pt x="710" y="44"/>
                  </a:lnTo>
                  <a:lnTo>
                    <a:pt x="710" y="44"/>
                  </a:lnTo>
                  <a:lnTo>
                    <a:pt x="711" y="44"/>
                  </a:lnTo>
                  <a:lnTo>
                    <a:pt x="711" y="42"/>
                  </a:lnTo>
                  <a:lnTo>
                    <a:pt x="713" y="44"/>
                  </a:lnTo>
                  <a:lnTo>
                    <a:pt x="713" y="44"/>
                  </a:lnTo>
                  <a:lnTo>
                    <a:pt x="715" y="45"/>
                  </a:lnTo>
                  <a:lnTo>
                    <a:pt x="715" y="47"/>
                  </a:lnTo>
                  <a:lnTo>
                    <a:pt x="715" y="47"/>
                  </a:lnTo>
                  <a:lnTo>
                    <a:pt x="715" y="49"/>
                  </a:lnTo>
                  <a:lnTo>
                    <a:pt x="711" y="49"/>
                  </a:lnTo>
                  <a:lnTo>
                    <a:pt x="708" y="49"/>
                  </a:lnTo>
                  <a:lnTo>
                    <a:pt x="707" y="47"/>
                  </a:lnTo>
                  <a:lnTo>
                    <a:pt x="705" y="47"/>
                  </a:lnTo>
                  <a:lnTo>
                    <a:pt x="705" y="45"/>
                  </a:lnTo>
                  <a:lnTo>
                    <a:pt x="703" y="45"/>
                  </a:lnTo>
                  <a:lnTo>
                    <a:pt x="703" y="47"/>
                  </a:lnTo>
                  <a:lnTo>
                    <a:pt x="702" y="49"/>
                  </a:lnTo>
                  <a:lnTo>
                    <a:pt x="702" y="49"/>
                  </a:lnTo>
                  <a:lnTo>
                    <a:pt x="702" y="50"/>
                  </a:lnTo>
                  <a:lnTo>
                    <a:pt x="707" y="50"/>
                  </a:lnTo>
                  <a:lnTo>
                    <a:pt x="708" y="50"/>
                  </a:lnTo>
                  <a:lnTo>
                    <a:pt x="710" y="50"/>
                  </a:lnTo>
                  <a:lnTo>
                    <a:pt x="708" y="52"/>
                  </a:lnTo>
                  <a:lnTo>
                    <a:pt x="705" y="55"/>
                  </a:lnTo>
                  <a:lnTo>
                    <a:pt x="697" y="60"/>
                  </a:lnTo>
                  <a:lnTo>
                    <a:pt x="696" y="60"/>
                  </a:lnTo>
                  <a:lnTo>
                    <a:pt x="697" y="61"/>
                  </a:lnTo>
                  <a:lnTo>
                    <a:pt x="697" y="61"/>
                  </a:lnTo>
                  <a:lnTo>
                    <a:pt x="699" y="61"/>
                  </a:lnTo>
                  <a:lnTo>
                    <a:pt x="702" y="60"/>
                  </a:lnTo>
                  <a:lnTo>
                    <a:pt x="705" y="60"/>
                  </a:lnTo>
                  <a:lnTo>
                    <a:pt x="705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10" y="64"/>
                  </a:lnTo>
                  <a:lnTo>
                    <a:pt x="713" y="63"/>
                  </a:lnTo>
                  <a:lnTo>
                    <a:pt x="716" y="61"/>
                  </a:lnTo>
                  <a:lnTo>
                    <a:pt x="718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21" y="61"/>
                  </a:lnTo>
                  <a:lnTo>
                    <a:pt x="719" y="63"/>
                  </a:lnTo>
                  <a:lnTo>
                    <a:pt x="718" y="64"/>
                  </a:lnTo>
                  <a:lnTo>
                    <a:pt x="718" y="64"/>
                  </a:lnTo>
                  <a:lnTo>
                    <a:pt x="719" y="63"/>
                  </a:lnTo>
                  <a:lnTo>
                    <a:pt x="724" y="64"/>
                  </a:lnTo>
                  <a:lnTo>
                    <a:pt x="727" y="64"/>
                  </a:lnTo>
                  <a:lnTo>
                    <a:pt x="729" y="64"/>
                  </a:lnTo>
                  <a:lnTo>
                    <a:pt x="730" y="64"/>
                  </a:lnTo>
                  <a:lnTo>
                    <a:pt x="732" y="66"/>
                  </a:lnTo>
                  <a:lnTo>
                    <a:pt x="732" y="66"/>
                  </a:lnTo>
                  <a:lnTo>
                    <a:pt x="730" y="66"/>
                  </a:lnTo>
                  <a:lnTo>
                    <a:pt x="729" y="66"/>
                  </a:lnTo>
                  <a:lnTo>
                    <a:pt x="727" y="66"/>
                  </a:lnTo>
                  <a:lnTo>
                    <a:pt x="727" y="67"/>
                  </a:lnTo>
                  <a:lnTo>
                    <a:pt x="726" y="69"/>
                  </a:lnTo>
                  <a:lnTo>
                    <a:pt x="726" y="71"/>
                  </a:lnTo>
                  <a:lnTo>
                    <a:pt x="726" y="71"/>
                  </a:lnTo>
                  <a:lnTo>
                    <a:pt x="722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2" y="69"/>
                  </a:lnTo>
                  <a:lnTo>
                    <a:pt x="721" y="69"/>
                  </a:lnTo>
                  <a:lnTo>
                    <a:pt x="721" y="69"/>
                  </a:lnTo>
                  <a:lnTo>
                    <a:pt x="719" y="71"/>
                  </a:lnTo>
                  <a:lnTo>
                    <a:pt x="727" y="75"/>
                  </a:lnTo>
                  <a:lnTo>
                    <a:pt x="729" y="78"/>
                  </a:lnTo>
                  <a:lnTo>
                    <a:pt x="730" y="80"/>
                  </a:lnTo>
                  <a:lnTo>
                    <a:pt x="730" y="80"/>
                  </a:lnTo>
                  <a:lnTo>
                    <a:pt x="730" y="82"/>
                  </a:lnTo>
                  <a:lnTo>
                    <a:pt x="730" y="83"/>
                  </a:lnTo>
                  <a:lnTo>
                    <a:pt x="730" y="85"/>
                  </a:lnTo>
                  <a:lnTo>
                    <a:pt x="730" y="88"/>
                  </a:lnTo>
                  <a:lnTo>
                    <a:pt x="729" y="91"/>
                  </a:lnTo>
                  <a:lnTo>
                    <a:pt x="730" y="91"/>
                  </a:lnTo>
                  <a:lnTo>
                    <a:pt x="732" y="93"/>
                  </a:lnTo>
                  <a:lnTo>
                    <a:pt x="732" y="94"/>
                  </a:lnTo>
                  <a:lnTo>
                    <a:pt x="733" y="94"/>
                  </a:lnTo>
                  <a:lnTo>
                    <a:pt x="733" y="96"/>
                  </a:lnTo>
                  <a:lnTo>
                    <a:pt x="733" y="96"/>
                  </a:lnTo>
                  <a:lnTo>
                    <a:pt x="735" y="96"/>
                  </a:lnTo>
                  <a:lnTo>
                    <a:pt x="735" y="96"/>
                  </a:lnTo>
                  <a:lnTo>
                    <a:pt x="735" y="94"/>
                  </a:lnTo>
                  <a:lnTo>
                    <a:pt x="737" y="94"/>
                  </a:lnTo>
                  <a:lnTo>
                    <a:pt x="738" y="93"/>
                  </a:lnTo>
                  <a:lnTo>
                    <a:pt x="740" y="89"/>
                  </a:lnTo>
                  <a:lnTo>
                    <a:pt x="740" y="89"/>
                  </a:lnTo>
                  <a:lnTo>
                    <a:pt x="740" y="88"/>
                  </a:lnTo>
                  <a:lnTo>
                    <a:pt x="740" y="86"/>
                  </a:lnTo>
                  <a:lnTo>
                    <a:pt x="741" y="85"/>
                  </a:lnTo>
                  <a:lnTo>
                    <a:pt x="741" y="82"/>
                  </a:lnTo>
                  <a:lnTo>
                    <a:pt x="741" y="78"/>
                  </a:lnTo>
                  <a:lnTo>
                    <a:pt x="743" y="77"/>
                  </a:lnTo>
                  <a:lnTo>
                    <a:pt x="744" y="75"/>
                  </a:lnTo>
                  <a:lnTo>
                    <a:pt x="748" y="72"/>
                  </a:lnTo>
                  <a:lnTo>
                    <a:pt x="748" y="71"/>
                  </a:lnTo>
                  <a:lnTo>
                    <a:pt x="749" y="71"/>
                  </a:lnTo>
                  <a:lnTo>
                    <a:pt x="751" y="71"/>
                  </a:lnTo>
                  <a:lnTo>
                    <a:pt x="752" y="72"/>
                  </a:lnTo>
                  <a:lnTo>
                    <a:pt x="756" y="74"/>
                  </a:lnTo>
                  <a:lnTo>
                    <a:pt x="757" y="75"/>
                  </a:lnTo>
                  <a:lnTo>
                    <a:pt x="762" y="78"/>
                  </a:lnTo>
                  <a:lnTo>
                    <a:pt x="763" y="80"/>
                  </a:lnTo>
                  <a:lnTo>
                    <a:pt x="767" y="82"/>
                  </a:lnTo>
                  <a:lnTo>
                    <a:pt x="767" y="85"/>
                  </a:lnTo>
                  <a:lnTo>
                    <a:pt x="768" y="88"/>
                  </a:lnTo>
                  <a:lnTo>
                    <a:pt x="768" y="91"/>
                  </a:lnTo>
                  <a:lnTo>
                    <a:pt x="770" y="91"/>
                  </a:lnTo>
                  <a:lnTo>
                    <a:pt x="770" y="93"/>
                  </a:lnTo>
                  <a:lnTo>
                    <a:pt x="770" y="94"/>
                  </a:lnTo>
                  <a:lnTo>
                    <a:pt x="770" y="94"/>
                  </a:lnTo>
                  <a:lnTo>
                    <a:pt x="768" y="96"/>
                  </a:lnTo>
                  <a:lnTo>
                    <a:pt x="768" y="96"/>
                  </a:lnTo>
                  <a:lnTo>
                    <a:pt x="767" y="96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3" y="94"/>
                  </a:lnTo>
                  <a:lnTo>
                    <a:pt x="763" y="94"/>
                  </a:lnTo>
                  <a:lnTo>
                    <a:pt x="762" y="96"/>
                  </a:lnTo>
                  <a:lnTo>
                    <a:pt x="762" y="96"/>
                  </a:lnTo>
                  <a:lnTo>
                    <a:pt x="762" y="99"/>
                  </a:lnTo>
                  <a:lnTo>
                    <a:pt x="762" y="102"/>
                  </a:lnTo>
                  <a:lnTo>
                    <a:pt x="762" y="104"/>
                  </a:lnTo>
                  <a:lnTo>
                    <a:pt x="763" y="108"/>
                  </a:lnTo>
                  <a:lnTo>
                    <a:pt x="767" y="112"/>
                  </a:lnTo>
                  <a:lnTo>
                    <a:pt x="774" y="118"/>
                  </a:lnTo>
                  <a:lnTo>
                    <a:pt x="774" y="119"/>
                  </a:lnTo>
                  <a:lnTo>
                    <a:pt x="774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6" y="123"/>
                  </a:lnTo>
                  <a:lnTo>
                    <a:pt x="778" y="123"/>
                  </a:lnTo>
                  <a:lnTo>
                    <a:pt x="779" y="121"/>
                  </a:lnTo>
                  <a:lnTo>
                    <a:pt x="782" y="118"/>
                  </a:lnTo>
                  <a:lnTo>
                    <a:pt x="784" y="118"/>
                  </a:lnTo>
                  <a:lnTo>
                    <a:pt x="785" y="118"/>
                  </a:lnTo>
                  <a:lnTo>
                    <a:pt x="785" y="116"/>
                  </a:lnTo>
                  <a:lnTo>
                    <a:pt x="787" y="116"/>
                  </a:lnTo>
                  <a:lnTo>
                    <a:pt x="787" y="115"/>
                  </a:lnTo>
                  <a:lnTo>
                    <a:pt x="787" y="115"/>
                  </a:lnTo>
                  <a:lnTo>
                    <a:pt x="789" y="112"/>
                  </a:lnTo>
                  <a:lnTo>
                    <a:pt x="789" y="110"/>
                  </a:lnTo>
                  <a:lnTo>
                    <a:pt x="790" y="107"/>
                  </a:lnTo>
                  <a:lnTo>
                    <a:pt x="790" y="107"/>
                  </a:lnTo>
                  <a:lnTo>
                    <a:pt x="797" y="102"/>
                  </a:lnTo>
                  <a:lnTo>
                    <a:pt x="797" y="100"/>
                  </a:lnTo>
                  <a:lnTo>
                    <a:pt x="798" y="94"/>
                  </a:lnTo>
                  <a:lnTo>
                    <a:pt x="800" y="91"/>
                  </a:lnTo>
                  <a:lnTo>
                    <a:pt x="800" y="89"/>
                  </a:lnTo>
                  <a:lnTo>
                    <a:pt x="800" y="88"/>
                  </a:lnTo>
                  <a:lnTo>
                    <a:pt x="800" y="86"/>
                  </a:lnTo>
                  <a:lnTo>
                    <a:pt x="800" y="86"/>
                  </a:lnTo>
                  <a:lnTo>
                    <a:pt x="801" y="85"/>
                  </a:lnTo>
                  <a:lnTo>
                    <a:pt x="801" y="85"/>
                  </a:lnTo>
                  <a:lnTo>
                    <a:pt x="803" y="83"/>
                  </a:lnTo>
                  <a:lnTo>
                    <a:pt x="803" y="83"/>
                  </a:lnTo>
                  <a:lnTo>
                    <a:pt x="804" y="83"/>
                  </a:lnTo>
                  <a:lnTo>
                    <a:pt x="804" y="83"/>
                  </a:lnTo>
                  <a:lnTo>
                    <a:pt x="806" y="83"/>
                  </a:lnTo>
                  <a:lnTo>
                    <a:pt x="812" y="83"/>
                  </a:lnTo>
                  <a:lnTo>
                    <a:pt x="812" y="83"/>
                  </a:lnTo>
                  <a:lnTo>
                    <a:pt x="809" y="82"/>
                  </a:lnTo>
                  <a:lnTo>
                    <a:pt x="809" y="80"/>
                  </a:lnTo>
                  <a:lnTo>
                    <a:pt x="809" y="80"/>
                  </a:lnTo>
                  <a:lnTo>
                    <a:pt x="809" y="78"/>
                  </a:lnTo>
                  <a:lnTo>
                    <a:pt x="811" y="78"/>
                  </a:lnTo>
                  <a:lnTo>
                    <a:pt x="812" y="77"/>
                  </a:lnTo>
                  <a:lnTo>
                    <a:pt x="812" y="77"/>
                  </a:lnTo>
                  <a:lnTo>
                    <a:pt x="812" y="75"/>
                  </a:lnTo>
                  <a:lnTo>
                    <a:pt x="812" y="75"/>
                  </a:lnTo>
                  <a:lnTo>
                    <a:pt x="809" y="74"/>
                  </a:lnTo>
                  <a:lnTo>
                    <a:pt x="806" y="74"/>
                  </a:lnTo>
                  <a:lnTo>
                    <a:pt x="806" y="72"/>
                  </a:lnTo>
                  <a:lnTo>
                    <a:pt x="804" y="72"/>
                  </a:lnTo>
                  <a:lnTo>
                    <a:pt x="804" y="69"/>
                  </a:lnTo>
                  <a:lnTo>
                    <a:pt x="804" y="69"/>
                  </a:lnTo>
                  <a:lnTo>
                    <a:pt x="804" y="67"/>
                  </a:lnTo>
                  <a:lnTo>
                    <a:pt x="804" y="66"/>
                  </a:lnTo>
                  <a:lnTo>
                    <a:pt x="804" y="66"/>
                  </a:lnTo>
                  <a:lnTo>
                    <a:pt x="804" y="64"/>
                  </a:lnTo>
                  <a:lnTo>
                    <a:pt x="804" y="64"/>
                  </a:lnTo>
                  <a:lnTo>
                    <a:pt x="804" y="63"/>
                  </a:lnTo>
                  <a:lnTo>
                    <a:pt x="804" y="63"/>
                  </a:lnTo>
                  <a:lnTo>
                    <a:pt x="803" y="61"/>
                  </a:lnTo>
                  <a:lnTo>
                    <a:pt x="803" y="61"/>
                  </a:lnTo>
                  <a:lnTo>
                    <a:pt x="803" y="58"/>
                  </a:lnTo>
                  <a:lnTo>
                    <a:pt x="803" y="58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3" y="56"/>
                  </a:lnTo>
                  <a:lnTo>
                    <a:pt x="804" y="55"/>
                  </a:lnTo>
                  <a:lnTo>
                    <a:pt x="806" y="56"/>
                  </a:lnTo>
                  <a:lnTo>
                    <a:pt x="808" y="56"/>
                  </a:lnTo>
                  <a:lnTo>
                    <a:pt x="809" y="56"/>
                  </a:lnTo>
                  <a:lnTo>
                    <a:pt x="812" y="56"/>
                  </a:lnTo>
                  <a:lnTo>
                    <a:pt x="815" y="55"/>
                  </a:lnTo>
                  <a:lnTo>
                    <a:pt x="820" y="56"/>
                  </a:lnTo>
                  <a:lnTo>
                    <a:pt x="820" y="56"/>
                  </a:lnTo>
                  <a:lnTo>
                    <a:pt x="825" y="58"/>
                  </a:lnTo>
                  <a:lnTo>
                    <a:pt x="830" y="60"/>
                  </a:lnTo>
                  <a:lnTo>
                    <a:pt x="831" y="60"/>
                  </a:lnTo>
                  <a:lnTo>
                    <a:pt x="839" y="60"/>
                  </a:lnTo>
                  <a:lnTo>
                    <a:pt x="842" y="60"/>
                  </a:lnTo>
                  <a:lnTo>
                    <a:pt x="844" y="60"/>
                  </a:lnTo>
                  <a:lnTo>
                    <a:pt x="849" y="61"/>
                  </a:lnTo>
                  <a:lnTo>
                    <a:pt x="847" y="63"/>
                  </a:lnTo>
                  <a:lnTo>
                    <a:pt x="847" y="64"/>
                  </a:lnTo>
                  <a:lnTo>
                    <a:pt x="844" y="64"/>
                  </a:lnTo>
                  <a:lnTo>
                    <a:pt x="842" y="64"/>
                  </a:lnTo>
                  <a:lnTo>
                    <a:pt x="844" y="66"/>
                  </a:lnTo>
                  <a:lnTo>
                    <a:pt x="849" y="67"/>
                  </a:lnTo>
                  <a:lnTo>
                    <a:pt x="850" y="69"/>
                  </a:lnTo>
                  <a:lnTo>
                    <a:pt x="850" y="69"/>
                  </a:lnTo>
                  <a:lnTo>
                    <a:pt x="850" y="71"/>
                  </a:lnTo>
                  <a:lnTo>
                    <a:pt x="850" y="71"/>
                  </a:lnTo>
                  <a:lnTo>
                    <a:pt x="852" y="71"/>
                  </a:lnTo>
                  <a:lnTo>
                    <a:pt x="853" y="71"/>
                  </a:lnTo>
                  <a:lnTo>
                    <a:pt x="858" y="71"/>
                  </a:lnTo>
                  <a:lnTo>
                    <a:pt x="861" y="72"/>
                  </a:lnTo>
                  <a:lnTo>
                    <a:pt x="863" y="72"/>
                  </a:lnTo>
                  <a:lnTo>
                    <a:pt x="863" y="74"/>
                  </a:lnTo>
                  <a:lnTo>
                    <a:pt x="863" y="74"/>
                  </a:lnTo>
                  <a:lnTo>
                    <a:pt x="860" y="77"/>
                  </a:lnTo>
                  <a:lnTo>
                    <a:pt x="856" y="78"/>
                  </a:lnTo>
                  <a:lnTo>
                    <a:pt x="853" y="80"/>
                  </a:lnTo>
                  <a:lnTo>
                    <a:pt x="853" y="80"/>
                  </a:lnTo>
                  <a:lnTo>
                    <a:pt x="858" y="80"/>
                  </a:lnTo>
                  <a:lnTo>
                    <a:pt x="861" y="80"/>
                  </a:lnTo>
                  <a:lnTo>
                    <a:pt x="863" y="82"/>
                  </a:lnTo>
                  <a:lnTo>
                    <a:pt x="863" y="82"/>
                  </a:lnTo>
                  <a:lnTo>
                    <a:pt x="864" y="83"/>
                  </a:lnTo>
                  <a:lnTo>
                    <a:pt x="864" y="83"/>
                  </a:lnTo>
                  <a:lnTo>
                    <a:pt x="864" y="85"/>
                  </a:lnTo>
                  <a:lnTo>
                    <a:pt x="864" y="86"/>
                  </a:lnTo>
                  <a:lnTo>
                    <a:pt x="860" y="88"/>
                  </a:lnTo>
                  <a:lnTo>
                    <a:pt x="858" y="89"/>
                  </a:lnTo>
                  <a:lnTo>
                    <a:pt x="856" y="89"/>
                  </a:lnTo>
                  <a:lnTo>
                    <a:pt x="855" y="91"/>
                  </a:lnTo>
                  <a:lnTo>
                    <a:pt x="853" y="91"/>
                  </a:lnTo>
                  <a:lnTo>
                    <a:pt x="852" y="89"/>
                  </a:lnTo>
                  <a:lnTo>
                    <a:pt x="850" y="89"/>
                  </a:lnTo>
                  <a:lnTo>
                    <a:pt x="847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5" y="91"/>
                  </a:lnTo>
                  <a:lnTo>
                    <a:pt x="847" y="93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4"/>
                  </a:lnTo>
                  <a:lnTo>
                    <a:pt x="847" y="96"/>
                  </a:lnTo>
                  <a:lnTo>
                    <a:pt x="847" y="96"/>
                  </a:lnTo>
                  <a:lnTo>
                    <a:pt x="850" y="99"/>
                  </a:lnTo>
                  <a:lnTo>
                    <a:pt x="850" y="99"/>
                  </a:lnTo>
                  <a:lnTo>
                    <a:pt x="852" y="99"/>
                  </a:lnTo>
                  <a:lnTo>
                    <a:pt x="852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3" y="97"/>
                  </a:lnTo>
                  <a:lnTo>
                    <a:pt x="852" y="100"/>
                  </a:lnTo>
                  <a:lnTo>
                    <a:pt x="852" y="102"/>
                  </a:lnTo>
                  <a:lnTo>
                    <a:pt x="852" y="102"/>
                  </a:lnTo>
                  <a:lnTo>
                    <a:pt x="852" y="104"/>
                  </a:lnTo>
                  <a:lnTo>
                    <a:pt x="853" y="105"/>
                  </a:lnTo>
                  <a:lnTo>
                    <a:pt x="855" y="107"/>
                  </a:lnTo>
                  <a:lnTo>
                    <a:pt x="858" y="110"/>
                  </a:lnTo>
                  <a:lnTo>
                    <a:pt x="861" y="112"/>
                  </a:lnTo>
                  <a:lnTo>
                    <a:pt x="861" y="113"/>
                  </a:lnTo>
                  <a:lnTo>
                    <a:pt x="864" y="115"/>
                  </a:lnTo>
                  <a:lnTo>
                    <a:pt x="864" y="116"/>
                  </a:lnTo>
                  <a:lnTo>
                    <a:pt x="863" y="118"/>
                  </a:lnTo>
                  <a:lnTo>
                    <a:pt x="863" y="123"/>
                  </a:lnTo>
                  <a:lnTo>
                    <a:pt x="861" y="124"/>
                  </a:lnTo>
                  <a:lnTo>
                    <a:pt x="861" y="126"/>
                  </a:lnTo>
                  <a:lnTo>
                    <a:pt x="858" y="127"/>
                  </a:lnTo>
                  <a:lnTo>
                    <a:pt x="858" y="127"/>
                  </a:lnTo>
                  <a:lnTo>
                    <a:pt x="855" y="127"/>
                  </a:lnTo>
                  <a:lnTo>
                    <a:pt x="855" y="127"/>
                  </a:lnTo>
                  <a:lnTo>
                    <a:pt x="853" y="129"/>
                  </a:lnTo>
                  <a:lnTo>
                    <a:pt x="852" y="132"/>
                  </a:lnTo>
                  <a:lnTo>
                    <a:pt x="850" y="132"/>
                  </a:lnTo>
                  <a:lnTo>
                    <a:pt x="850" y="134"/>
                  </a:lnTo>
                  <a:lnTo>
                    <a:pt x="849" y="134"/>
                  </a:lnTo>
                  <a:lnTo>
                    <a:pt x="845" y="137"/>
                  </a:lnTo>
                  <a:lnTo>
                    <a:pt x="844" y="137"/>
                  </a:lnTo>
                  <a:lnTo>
                    <a:pt x="839" y="138"/>
                  </a:lnTo>
                  <a:lnTo>
                    <a:pt x="836" y="141"/>
                  </a:lnTo>
                  <a:lnTo>
                    <a:pt x="834" y="141"/>
                  </a:lnTo>
                  <a:lnTo>
                    <a:pt x="833" y="143"/>
                  </a:lnTo>
                  <a:lnTo>
                    <a:pt x="831" y="143"/>
                  </a:lnTo>
                  <a:lnTo>
                    <a:pt x="830" y="141"/>
                  </a:lnTo>
                  <a:lnTo>
                    <a:pt x="830" y="140"/>
                  </a:lnTo>
                  <a:lnTo>
                    <a:pt x="830" y="140"/>
                  </a:lnTo>
                  <a:lnTo>
                    <a:pt x="828" y="138"/>
                  </a:lnTo>
                  <a:lnTo>
                    <a:pt x="825" y="135"/>
                  </a:lnTo>
                  <a:lnTo>
                    <a:pt x="825" y="134"/>
                  </a:lnTo>
                  <a:lnTo>
                    <a:pt x="823" y="134"/>
                  </a:lnTo>
                  <a:lnTo>
                    <a:pt x="822" y="134"/>
                  </a:lnTo>
                  <a:lnTo>
                    <a:pt x="822" y="134"/>
                  </a:lnTo>
                  <a:lnTo>
                    <a:pt x="820" y="132"/>
                  </a:lnTo>
                  <a:lnTo>
                    <a:pt x="819" y="132"/>
                  </a:lnTo>
                  <a:lnTo>
                    <a:pt x="819" y="132"/>
                  </a:lnTo>
                  <a:lnTo>
                    <a:pt x="820" y="130"/>
                  </a:lnTo>
                  <a:lnTo>
                    <a:pt x="820" y="130"/>
                  </a:lnTo>
                  <a:lnTo>
                    <a:pt x="817" y="129"/>
                  </a:lnTo>
                  <a:lnTo>
                    <a:pt x="817" y="127"/>
                  </a:lnTo>
                  <a:lnTo>
                    <a:pt x="817" y="127"/>
                  </a:lnTo>
                  <a:lnTo>
                    <a:pt x="814" y="127"/>
                  </a:lnTo>
                  <a:lnTo>
                    <a:pt x="812" y="126"/>
                  </a:lnTo>
                  <a:lnTo>
                    <a:pt x="809" y="129"/>
                  </a:lnTo>
                  <a:lnTo>
                    <a:pt x="809" y="129"/>
                  </a:lnTo>
                  <a:lnTo>
                    <a:pt x="809" y="130"/>
                  </a:lnTo>
                  <a:lnTo>
                    <a:pt x="809" y="130"/>
                  </a:lnTo>
                  <a:lnTo>
                    <a:pt x="811" y="130"/>
                  </a:lnTo>
                  <a:lnTo>
                    <a:pt x="811" y="129"/>
                  </a:lnTo>
                  <a:lnTo>
                    <a:pt x="812" y="129"/>
                  </a:lnTo>
                  <a:lnTo>
                    <a:pt x="814" y="129"/>
                  </a:lnTo>
                  <a:lnTo>
                    <a:pt x="815" y="129"/>
                  </a:lnTo>
                  <a:lnTo>
                    <a:pt x="815" y="130"/>
                  </a:lnTo>
                  <a:lnTo>
                    <a:pt x="815" y="130"/>
                  </a:lnTo>
                  <a:lnTo>
                    <a:pt x="820" y="134"/>
                  </a:lnTo>
                  <a:lnTo>
                    <a:pt x="822" y="135"/>
                  </a:lnTo>
                  <a:lnTo>
                    <a:pt x="822" y="135"/>
                  </a:lnTo>
                  <a:lnTo>
                    <a:pt x="822" y="137"/>
                  </a:lnTo>
                  <a:lnTo>
                    <a:pt x="823" y="138"/>
                  </a:lnTo>
                  <a:lnTo>
                    <a:pt x="825" y="141"/>
                  </a:lnTo>
                  <a:lnTo>
                    <a:pt x="826" y="145"/>
                  </a:lnTo>
                  <a:lnTo>
                    <a:pt x="828" y="146"/>
                  </a:lnTo>
                  <a:lnTo>
                    <a:pt x="826" y="146"/>
                  </a:lnTo>
                  <a:lnTo>
                    <a:pt x="826" y="146"/>
                  </a:lnTo>
                  <a:lnTo>
                    <a:pt x="825" y="146"/>
                  </a:lnTo>
                  <a:lnTo>
                    <a:pt x="820" y="145"/>
                  </a:lnTo>
                  <a:lnTo>
                    <a:pt x="820" y="145"/>
                  </a:lnTo>
                  <a:lnTo>
                    <a:pt x="819" y="145"/>
                  </a:lnTo>
                  <a:lnTo>
                    <a:pt x="819" y="146"/>
                  </a:lnTo>
                  <a:lnTo>
                    <a:pt x="817" y="146"/>
                  </a:lnTo>
                  <a:lnTo>
                    <a:pt x="815" y="146"/>
                  </a:lnTo>
                  <a:lnTo>
                    <a:pt x="811" y="145"/>
                  </a:lnTo>
                  <a:lnTo>
                    <a:pt x="809" y="143"/>
                  </a:lnTo>
                  <a:lnTo>
                    <a:pt x="808" y="143"/>
                  </a:lnTo>
                  <a:lnTo>
                    <a:pt x="806" y="140"/>
                  </a:lnTo>
                  <a:lnTo>
                    <a:pt x="803" y="138"/>
                  </a:lnTo>
                  <a:lnTo>
                    <a:pt x="801" y="138"/>
                  </a:lnTo>
                  <a:lnTo>
                    <a:pt x="798" y="138"/>
                  </a:lnTo>
                  <a:lnTo>
                    <a:pt x="795" y="138"/>
                  </a:lnTo>
                  <a:lnTo>
                    <a:pt x="787" y="138"/>
                  </a:lnTo>
                  <a:lnTo>
                    <a:pt x="785" y="138"/>
                  </a:lnTo>
                  <a:lnTo>
                    <a:pt x="785" y="138"/>
                  </a:lnTo>
                  <a:lnTo>
                    <a:pt x="785" y="140"/>
                  </a:lnTo>
                  <a:lnTo>
                    <a:pt x="785" y="140"/>
                  </a:lnTo>
                  <a:lnTo>
                    <a:pt x="785" y="141"/>
                  </a:lnTo>
                  <a:lnTo>
                    <a:pt x="785" y="141"/>
                  </a:lnTo>
                  <a:lnTo>
                    <a:pt x="785" y="143"/>
                  </a:lnTo>
                  <a:lnTo>
                    <a:pt x="787" y="143"/>
                  </a:lnTo>
                  <a:lnTo>
                    <a:pt x="792" y="145"/>
                  </a:lnTo>
                  <a:lnTo>
                    <a:pt x="793" y="146"/>
                  </a:lnTo>
                  <a:lnTo>
                    <a:pt x="795" y="146"/>
                  </a:lnTo>
                  <a:lnTo>
                    <a:pt x="797" y="148"/>
                  </a:lnTo>
                  <a:lnTo>
                    <a:pt x="797" y="148"/>
                  </a:lnTo>
                  <a:lnTo>
                    <a:pt x="795" y="149"/>
                  </a:lnTo>
                  <a:lnTo>
                    <a:pt x="795" y="151"/>
                  </a:lnTo>
                  <a:lnTo>
                    <a:pt x="785" y="159"/>
                  </a:lnTo>
                  <a:lnTo>
                    <a:pt x="782" y="162"/>
                  </a:lnTo>
                  <a:lnTo>
                    <a:pt x="779" y="165"/>
                  </a:lnTo>
                  <a:lnTo>
                    <a:pt x="778" y="167"/>
                  </a:lnTo>
                  <a:lnTo>
                    <a:pt x="778" y="167"/>
                  </a:lnTo>
                  <a:lnTo>
                    <a:pt x="774" y="167"/>
                  </a:lnTo>
                  <a:lnTo>
                    <a:pt x="771" y="167"/>
                  </a:lnTo>
                  <a:lnTo>
                    <a:pt x="767" y="167"/>
                  </a:lnTo>
                  <a:lnTo>
                    <a:pt x="765" y="165"/>
                  </a:lnTo>
                  <a:lnTo>
                    <a:pt x="760" y="162"/>
                  </a:lnTo>
                  <a:lnTo>
                    <a:pt x="759" y="160"/>
                  </a:lnTo>
                  <a:lnTo>
                    <a:pt x="757" y="160"/>
                  </a:lnTo>
                  <a:lnTo>
                    <a:pt x="756" y="159"/>
                  </a:lnTo>
                  <a:lnTo>
                    <a:pt x="756" y="159"/>
                  </a:lnTo>
                  <a:lnTo>
                    <a:pt x="752" y="159"/>
                  </a:lnTo>
                  <a:lnTo>
                    <a:pt x="751" y="157"/>
                  </a:lnTo>
                  <a:lnTo>
                    <a:pt x="746" y="154"/>
                  </a:lnTo>
                  <a:lnTo>
                    <a:pt x="743" y="154"/>
                  </a:lnTo>
                  <a:lnTo>
                    <a:pt x="741" y="152"/>
                  </a:lnTo>
                  <a:lnTo>
                    <a:pt x="740" y="152"/>
                  </a:lnTo>
                  <a:lnTo>
                    <a:pt x="738" y="152"/>
                  </a:lnTo>
                  <a:lnTo>
                    <a:pt x="740" y="154"/>
                  </a:lnTo>
                  <a:lnTo>
                    <a:pt x="740" y="154"/>
                  </a:lnTo>
                  <a:lnTo>
                    <a:pt x="738" y="154"/>
                  </a:lnTo>
                  <a:lnTo>
                    <a:pt x="737" y="154"/>
                  </a:lnTo>
                  <a:lnTo>
                    <a:pt x="733" y="152"/>
                  </a:lnTo>
                  <a:lnTo>
                    <a:pt x="730" y="152"/>
                  </a:lnTo>
                  <a:lnTo>
                    <a:pt x="729" y="152"/>
                  </a:lnTo>
                  <a:lnTo>
                    <a:pt x="726" y="152"/>
                  </a:lnTo>
                  <a:lnTo>
                    <a:pt x="722" y="152"/>
                  </a:lnTo>
                  <a:lnTo>
                    <a:pt x="719" y="152"/>
                  </a:lnTo>
                  <a:lnTo>
                    <a:pt x="718" y="152"/>
                  </a:lnTo>
                  <a:lnTo>
                    <a:pt x="718" y="152"/>
                  </a:lnTo>
                  <a:lnTo>
                    <a:pt x="719" y="154"/>
                  </a:lnTo>
                  <a:lnTo>
                    <a:pt x="722" y="156"/>
                  </a:lnTo>
                  <a:lnTo>
                    <a:pt x="722" y="154"/>
                  </a:lnTo>
                  <a:lnTo>
                    <a:pt x="722" y="154"/>
                  </a:lnTo>
                  <a:lnTo>
                    <a:pt x="724" y="152"/>
                  </a:lnTo>
                  <a:lnTo>
                    <a:pt x="729" y="154"/>
                  </a:lnTo>
                  <a:lnTo>
                    <a:pt x="735" y="156"/>
                  </a:lnTo>
                  <a:lnTo>
                    <a:pt x="737" y="156"/>
                  </a:lnTo>
                  <a:lnTo>
                    <a:pt x="738" y="157"/>
                  </a:lnTo>
                  <a:lnTo>
                    <a:pt x="741" y="157"/>
                  </a:lnTo>
                  <a:lnTo>
                    <a:pt x="743" y="160"/>
                  </a:lnTo>
                  <a:lnTo>
                    <a:pt x="749" y="165"/>
                  </a:lnTo>
                  <a:lnTo>
                    <a:pt x="751" y="165"/>
                  </a:lnTo>
                  <a:lnTo>
                    <a:pt x="752" y="167"/>
                  </a:lnTo>
                  <a:lnTo>
                    <a:pt x="763" y="168"/>
                  </a:lnTo>
                  <a:lnTo>
                    <a:pt x="768" y="168"/>
                  </a:lnTo>
                  <a:lnTo>
                    <a:pt x="776" y="168"/>
                  </a:lnTo>
                  <a:lnTo>
                    <a:pt x="779" y="170"/>
                  </a:lnTo>
                  <a:lnTo>
                    <a:pt x="781" y="170"/>
                  </a:lnTo>
                  <a:lnTo>
                    <a:pt x="781" y="173"/>
                  </a:lnTo>
                  <a:lnTo>
                    <a:pt x="781" y="173"/>
                  </a:lnTo>
                  <a:lnTo>
                    <a:pt x="779" y="176"/>
                  </a:lnTo>
                  <a:lnTo>
                    <a:pt x="778" y="179"/>
                  </a:lnTo>
                  <a:lnTo>
                    <a:pt x="768" y="189"/>
                  </a:lnTo>
                  <a:lnTo>
                    <a:pt x="767" y="192"/>
                  </a:lnTo>
                  <a:lnTo>
                    <a:pt x="767" y="192"/>
                  </a:lnTo>
                  <a:lnTo>
                    <a:pt x="765" y="193"/>
                  </a:lnTo>
                  <a:lnTo>
                    <a:pt x="762" y="197"/>
                  </a:lnTo>
                  <a:lnTo>
                    <a:pt x="757" y="198"/>
                  </a:lnTo>
                  <a:lnTo>
                    <a:pt x="756" y="198"/>
                  </a:lnTo>
                  <a:lnTo>
                    <a:pt x="752" y="198"/>
                  </a:lnTo>
                  <a:lnTo>
                    <a:pt x="751" y="198"/>
                  </a:lnTo>
                  <a:lnTo>
                    <a:pt x="749" y="195"/>
                  </a:lnTo>
                  <a:lnTo>
                    <a:pt x="749" y="195"/>
                  </a:lnTo>
                  <a:lnTo>
                    <a:pt x="751" y="198"/>
                  </a:lnTo>
                  <a:lnTo>
                    <a:pt x="751" y="198"/>
                  </a:lnTo>
                  <a:lnTo>
                    <a:pt x="749" y="198"/>
                  </a:lnTo>
                  <a:lnTo>
                    <a:pt x="746" y="197"/>
                  </a:lnTo>
                  <a:lnTo>
                    <a:pt x="746" y="198"/>
                  </a:lnTo>
                  <a:lnTo>
                    <a:pt x="744" y="198"/>
                  </a:lnTo>
                  <a:lnTo>
                    <a:pt x="744" y="198"/>
                  </a:lnTo>
                  <a:lnTo>
                    <a:pt x="743" y="198"/>
                  </a:lnTo>
                  <a:lnTo>
                    <a:pt x="741" y="197"/>
                  </a:lnTo>
                  <a:lnTo>
                    <a:pt x="741" y="197"/>
                  </a:lnTo>
                  <a:lnTo>
                    <a:pt x="741" y="195"/>
                  </a:lnTo>
                  <a:lnTo>
                    <a:pt x="740" y="193"/>
                  </a:lnTo>
                  <a:lnTo>
                    <a:pt x="737" y="195"/>
                  </a:lnTo>
                  <a:lnTo>
                    <a:pt x="737" y="195"/>
                  </a:lnTo>
                  <a:lnTo>
                    <a:pt x="738" y="197"/>
                  </a:lnTo>
                  <a:lnTo>
                    <a:pt x="738" y="197"/>
                  </a:lnTo>
                  <a:lnTo>
                    <a:pt x="740" y="198"/>
                  </a:lnTo>
                  <a:lnTo>
                    <a:pt x="740" y="200"/>
                  </a:lnTo>
                  <a:lnTo>
                    <a:pt x="738" y="200"/>
                  </a:lnTo>
                  <a:lnTo>
                    <a:pt x="735" y="198"/>
                  </a:lnTo>
                  <a:lnTo>
                    <a:pt x="735" y="198"/>
                  </a:lnTo>
                  <a:lnTo>
                    <a:pt x="737" y="201"/>
                  </a:lnTo>
                  <a:lnTo>
                    <a:pt x="738" y="203"/>
                  </a:lnTo>
                  <a:lnTo>
                    <a:pt x="738" y="203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2" y="208"/>
                  </a:lnTo>
                  <a:lnTo>
                    <a:pt x="732" y="206"/>
                  </a:lnTo>
                  <a:lnTo>
                    <a:pt x="730" y="206"/>
                  </a:lnTo>
                  <a:lnTo>
                    <a:pt x="729" y="206"/>
                  </a:lnTo>
                  <a:lnTo>
                    <a:pt x="729" y="208"/>
                  </a:lnTo>
                  <a:lnTo>
                    <a:pt x="727" y="208"/>
                  </a:lnTo>
                  <a:lnTo>
                    <a:pt x="726" y="208"/>
                  </a:lnTo>
                  <a:lnTo>
                    <a:pt x="724" y="208"/>
                  </a:lnTo>
                  <a:lnTo>
                    <a:pt x="722" y="208"/>
                  </a:lnTo>
                  <a:lnTo>
                    <a:pt x="716" y="204"/>
                  </a:lnTo>
                  <a:lnTo>
                    <a:pt x="713" y="204"/>
                  </a:lnTo>
                  <a:lnTo>
                    <a:pt x="710" y="204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10" y="203"/>
                  </a:lnTo>
                  <a:lnTo>
                    <a:pt x="708" y="203"/>
                  </a:lnTo>
                  <a:lnTo>
                    <a:pt x="708" y="203"/>
                  </a:lnTo>
                  <a:lnTo>
                    <a:pt x="707" y="203"/>
                  </a:lnTo>
                  <a:lnTo>
                    <a:pt x="703" y="203"/>
                  </a:lnTo>
                  <a:lnTo>
                    <a:pt x="700" y="203"/>
                  </a:lnTo>
                  <a:lnTo>
                    <a:pt x="694" y="200"/>
                  </a:lnTo>
                  <a:lnTo>
                    <a:pt x="688" y="198"/>
                  </a:lnTo>
                  <a:lnTo>
                    <a:pt x="685" y="195"/>
                  </a:lnTo>
                  <a:lnTo>
                    <a:pt x="686" y="197"/>
                  </a:lnTo>
                  <a:lnTo>
                    <a:pt x="686" y="198"/>
                  </a:lnTo>
                  <a:lnTo>
                    <a:pt x="685" y="198"/>
                  </a:lnTo>
                  <a:lnTo>
                    <a:pt x="685" y="200"/>
                  </a:lnTo>
                  <a:lnTo>
                    <a:pt x="686" y="201"/>
                  </a:lnTo>
                  <a:lnTo>
                    <a:pt x="688" y="201"/>
                  </a:lnTo>
                  <a:lnTo>
                    <a:pt x="691" y="201"/>
                  </a:lnTo>
                  <a:lnTo>
                    <a:pt x="691" y="201"/>
                  </a:lnTo>
                  <a:lnTo>
                    <a:pt x="689" y="201"/>
                  </a:lnTo>
                  <a:lnTo>
                    <a:pt x="689" y="200"/>
                  </a:lnTo>
                  <a:lnTo>
                    <a:pt x="688" y="200"/>
                  </a:lnTo>
                  <a:lnTo>
                    <a:pt x="689" y="200"/>
                  </a:lnTo>
                  <a:lnTo>
                    <a:pt x="691" y="200"/>
                  </a:lnTo>
                  <a:lnTo>
                    <a:pt x="692" y="200"/>
                  </a:lnTo>
                  <a:lnTo>
                    <a:pt x="702" y="204"/>
                  </a:lnTo>
                  <a:lnTo>
                    <a:pt x="703" y="204"/>
                  </a:lnTo>
                  <a:lnTo>
                    <a:pt x="707" y="204"/>
                  </a:lnTo>
                  <a:lnTo>
                    <a:pt x="707" y="206"/>
                  </a:lnTo>
                  <a:lnTo>
                    <a:pt x="705" y="206"/>
                  </a:lnTo>
                  <a:lnTo>
                    <a:pt x="702" y="208"/>
                  </a:lnTo>
                  <a:lnTo>
                    <a:pt x="702" y="209"/>
                  </a:lnTo>
                  <a:lnTo>
                    <a:pt x="705" y="208"/>
                  </a:lnTo>
                  <a:lnTo>
                    <a:pt x="708" y="206"/>
                  </a:lnTo>
                  <a:lnTo>
                    <a:pt x="710" y="206"/>
                  </a:lnTo>
                  <a:lnTo>
                    <a:pt x="711" y="204"/>
                  </a:lnTo>
                  <a:lnTo>
                    <a:pt x="713" y="206"/>
                  </a:lnTo>
                  <a:lnTo>
                    <a:pt x="716" y="208"/>
                  </a:lnTo>
                  <a:lnTo>
                    <a:pt x="719" y="209"/>
                  </a:lnTo>
                  <a:lnTo>
                    <a:pt x="722" y="211"/>
                  </a:lnTo>
                  <a:lnTo>
                    <a:pt x="724" y="211"/>
                  </a:lnTo>
                  <a:lnTo>
                    <a:pt x="727" y="212"/>
                  </a:lnTo>
                  <a:lnTo>
                    <a:pt x="727" y="214"/>
                  </a:lnTo>
                  <a:lnTo>
                    <a:pt x="727" y="219"/>
                  </a:lnTo>
                  <a:lnTo>
                    <a:pt x="727" y="220"/>
                  </a:lnTo>
                  <a:lnTo>
                    <a:pt x="727" y="220"/>
                  </a:lnTo>
                  <a:lnTo>
                    <a:pt x="727" y="222"/>
                  </a:lnTo>
                  <a:lnTo>
                    <a:pt x="726" y="222"/>
                  </a:lnTo>
                  <a:lnTo>
                    <a:pt x="722" y="222"/>
                  </a:lnTo>
                  <a:lnTo>
                    <a:pt x="721" y="223"/>
                  </a:lnTo>
                  <a:lnTo>
                    <a:pt x="718" y="225"/>
                  </a:lnTo>
                  <a:lnTo>
                    <a:pt x="716" y="225"/>
                  </a:lnTo>
                  <a:lnTo>
                    <a:pt x="711" y="225"/>
                  </a:lnTo>
                  <a:lnTo>
                    <a:pt x="708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7" y="225"/>
                  </a:lnTo>
                  <a:lnTo>
                    <a:pt x="703" y="225"/>
                  </a:lnTo>
                  <a:lnTo>
                    <a:pt x="703" y="225"/>
                  </a:lnTo>
                  <a:lnTo>
                    <a:pt x="703" y="227"/>
                  </a:lnTo>
                  <a:lnTo>
                    <a:pt x="703" y="227"/>
                  </a:lnTo>
                  <a:lnTo>
                    <a:pt x="705" y="228"/>
                  </a:lnTo>
                  <a:lnTo>
                    <a:pt x="705" y="228"/>
                  </a:lnTo>
                  <a:lnTo>
                    <a:pt x="707" y="228"/>
                  </a:lnTo>
                  <a:lnTo>
                    <a:pt x="710" y="230"/>
                  </a:lnTo>
                  <a:lnTo>
                    <a:pt x="710" y="230"/>
                  </a:lnTo>
                  <a:lnTo>
                    <a:pt x="710" y="231"/>
                  </a:lnTo>
                  <a:lnTo>
                    <a:pt x="708" y="231"/>
                  </a:lnTo>
                  <a:lnTo>
                    <a:pt x="708" y="231"/>
                  </a:lnTo>
                  <a:lnTo>
                    <a:pt x="705" y="230"/>
                  </a:lnTo>
                  <a:lnTo>
                    <a:pt x="705" y="230"/>
                  </a:lnTo>
                  <a:lnTo>
                    <a:pt x="703" y="231"/>
                  </a:lnTo>
                  <a:lnTo>
                    <a:pt x="703" y="231"/>
                  </a:lnTo>
                  <a:lnTo>
                    <a:pt x="702" y="231"/>
                  </a:lnTo>
                  <a:lnTo>
                    <a:pt x="700" y="231"/>
                  </a:lnTo>
                  <a:lnTo>
                    <a:pt x="700" y="233"/>
                  </a:lnTo>
                  <a:lnTo>
                    <a:pt x="700" y="233"/>
                  </a:lnTo>
                  <a:lnTo>
                    <a:pt x="699" y="234"/>
                  </a:lnTo>
                  <a:lnTo>
                    <a:pt x="697" y="234"/>
                  </a:lnTo>
                  <a:lnTo>
                    <a:pt x="697" y="236"/>
                  </a:lnTo>
                  <a:lnTo>
                    <a:pt x="699" y="236"/>
                  </a:lnTo>
                  <a:lnTo>
                    <a:pt x="700" y="238"/>
                  </a:lnTo>
                  <a:lnTo>
                    <a:pt x="700" y="239"/>
                  </a:lnTo>
                  <a:lnTo>
                    <a:pt x="702" y="239"/>
                  </a:lnTo>
                  <a:lnTo>
                    <a:pt x="700" y="239"/>
                  </a:lnTo>
                  <a:lnTo>
                    <a:pt x="699" y="239"/>
                  </a:lnTo>
                  <a:lnTo>
                    <a:pt x="699" y="238"/>
                  </a:lnTo>
                  <a:lnTo>
                    <a:pt x="696" y="236"/>
                  </a:lnTo>
                  <a:lnTo>
                    <a:pt x="692" y="236"/>
                  </a:lnTo>
                  <a:lnTo>
                    <a:pt x="691" y="236"/>
                  </a:lnTo>
                  <a:lnTo>
                    <a:pt x="692" y="236"/>
                  </a:lnTo>
                  <a:lnTo>
                    <a:pt x="694" y="238"/>
                  </a:lnTo>
                  <a:lnTo>
                    <a:pt x="696" y="238"/>
                  </a:lnTo>
                  <a:lnTo>
                    <a:pt x="696" y="239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1"/>
                  </a:lnTo>
                  <a:lnTo>
                    <a:pt x="694" y="242"/>
                  </a:lnTo>
                  <a:lnTo>
                    <a:pt x="694" y="242"/>
                  </a:lnTo>
                  <a:lnTo>
                    <a:pt x="692" y="242"/>
                  </a:lnTo>
                  <a:lnTo>
                    <a:pt x="689" y="242"/>
                  </a:lnTo>
                  <a:lnTo>
                    <a:pt x="689" y="244"/>
                  </a:lnTo>
                  <a:lnTo>
                    <a:pt x="689" y="244"/>
                  </a:lnTo>
                  <a:lnTo>
                    <a:pt x="691" y="244"/>
                  </a:lnTo>
                  <a:lnTo>
                    <a:pt x="689" y="245"/>
                  </a:lnTo>
                  <a:lnTo>
                    <a:pt x="689" y="245"/>
                  </a:lnTo>
                  <a:lnTo>
                    <a:pt x="686" y="245"/>
                  </a:lnTo>
                  <a:lnTo>
                    <a:pt x="686" y="247"/>
                  </a:lnTo>
                  <a:lnTo>
                    <a:pt x="688" y="247"/>
                  </a:lnTo>
                  <a:lnTo>
                    <a:pt x="688" y="247"/>
                  </a:lnTo>
                  <a:lnTo>
                    <a:pt x="689" y="249"/>
                  </a:lnTo>
                  <a:lnTo>
                    <a:pt x="689" y="249"/>
                  </a:lnTo>
                  <a:lnTo>
                    <a:pt x="689" y="250"/>
                  </a:lnTo>
                  <a:lnTo>
                    <a:pt x="688" y="250"/>
                  </a:lnTo>
                  <a:lnTo>
                    <a:pt x="685" y="252"/>
                  </a:lnTo>
                  <a:lnTo>
                    <a:pt x="681" y="255"/>
                  </a:lnTo>
                  <a:lnTo>
                    <a:pt x="681" y="256"/>
                  </a:lnTo>
                  <a:lnTo>
                    <a:pt x="681" y="258"/>
                  </a:lnTo>
                  <a:lnTo>
                    <a:pt x="681" y="258"/>
                  </a:lnTo>
                  <a:lnTo>
                    <a:pt x="681" y="260"/>
                  </a:lnTo>
                  <a:lnTo>
                    <a:pt x="678" y="258"/>
                  </a:lnTo>
                  <a:lnTo>
                    <a:pt x="678" y="260"/>
                  </a:lnTo>
                  <a:lnTo>
                    <a:pt x="680" y="260"/>
                  </a:lnTo>
                  <a:lnTo>
                    <a:pt x="680" y="261"/>
                  </a:lnTo>
                  <a:lnTo>
                    <a:pt x="678" y="263"/>
                  </a:lnTo>
                  <a:lnTo>
                    <a:pt x="678" y="266"/>
                  </a:lnTo>
                  <a:lnTo>
                    <a:pt x="675" y="269"/>
                  </a:lnTo>
                  <a:lnTo>
                    <a:pt x="674" y="272"/>
                  </a:lnTo>
                  <a:lnTo>
                    <a:pt x="672" y="274"/>
                  </a:lnTo>
                  <a:lnTo>
                    <a:pt x="672" y="275"/>
                  </a:lnTo>
                  <a:lnTo>
                    <a:pt x="670" y="275"/>
                  </a:lnTo>
                  <a:lnTo>
                    <a:pt x="669" y="277"/>
                  </a:lnTo>
                  <a:lnTo>
                    <a:pt x="670" y="277"/>
                  </a:lnTo>
                  <a:lnTo>
                    <a:pt x="670" y="277"/>
                  </a:lnTo>
                  <a:lnTo>
                    <a:pt x="670" y="279"/>
                  </a:lnTo>
                  <a:lnTo>
                    <a:pt x="670" y="282"/>
                  </a:lnTo>
                  <a:lnTo>
                    <a:pt x="669" y="285"/>
                  </a:lnTo>
                  <a:lnTo>
                    <a:pt x="669" y="288"/>
                  </a:lnTo>
                  <a:lnTo>
                    <a:pt x="669" y="299"/>
                  </a:lnTo>
                  <a:lnTo>
                    <a:pt x="669" y="304"/>
                  </a:lnTo>
                  <a:lnTo>
                    <a:pt x="669" y="305"/>
                  </a:lnTo>
                  <a:lnTo>
                    <a:pt x="667" y="307"/>
                  </a:lnTo>
                  <a:lnTo>
                    <a:pt x="666" y="307"/>
                  </a:lnTo>
                  <a:lnTo>
                    <a:pt x="667" y="308"/>
                  </a:lnTo>
                  <a:lnTo>
                    <a:pt x="669" y="308"/>
                  </a:lnTo>
                  <a:lnTo>
                    <a:pt x="669" y="310"/>
                  </a:lnTo>
                  <a:lnTo>
                    <a:pt x="669" y="312"/>
                  </a:lnTo>
                  <a:lnTo>
                    <a:pt x="670" y="312"/>
                  </a:lnTo>
                  <a:lnTo>
                    <a:pt x="670" y="312"/>
                  </a:lnTo>
                  <a:lnTo>
                    <a:pt x="672" y="312"/>
                  </a:lnTo>
                  <a:lnTo>
                    <a:pt x="672" y="312"/>
                  </a:lnTo>
                  <a:lnTo>
                    <a:pt x="674" y="315"/>
                  </a:lnTo>
                  <a:lnTo>
                    <a:pt x="675" y="315"/>
                  </a:lnTo>
                  <a:lnTo>
                    <a:pt x="675" y="316"/>
                  </a:lnTo>
                  <a:lnTo>
                    <a:pt x="675" y="323"/>
                  </a:lnTo>
                  <a:lnTo>
                    <a:pt x="675" y="324"/>
                  </a:lnTo>
                  <a:lnTo>
                    <a:pt x="677" y="323"/>
                  </a:lnTo>
                  <a:lnTo>
                    <a:pt x="677" y="316"/>
                  </a:lnTo>
                  <a:lnTo>
                    <a:pt x="678" y="315"/>
                  </a:lnTo>
                  <a:lnTo>
                    <a:pt x="680" y="315"/>
                  </a:lnTo>
                  <a:lnTo>
                    <a:pt x="683" y="313"/>
                  </a:lnTo>
                  <a:lnTo>
                    <a:pt x="688" y="315"/>
                  </a:lnTo>
                  <a:lnTo>
                    <a:pt x="689" y="315"/>
                  </a:lnTo>
                  <a:lnTo>
                    <a:pt x="691" y="315"/>
                  </a:lnTo>
                  <a:lnTo>
                    <a:pt x="692" y="315"/>
                  </a:lnTo>
                  <a:lnTo>
                    <a:pt x="692" y="315"/>
                  </a:lnTo>
                  <a:lnTo>
                    <a:pt x="692" y="318"/>
                  </a:lnTo>
                  <a:lnTo>
                    <a:pt x="692" y="319"/>
                  </a:lnTo>
                  <a:lnTo>
                    <a:pt x="696" y="326"/>
                  </a:lnTo>
                  <a:lnTo>
                    <a:pt x="697" y="329"/>
                  </a:lnTo>
                  <a:lnTo>
                    <a:pt x="699" y="334"/>
                  </a:lnTo>
                  <a:lnTo>
                    <a:pt x="699" y="335"/>
                  </a:lnTo>
                  <a:lnTo>
                    <a:pt x="702" y="342"/>
                  </a:lnTo>
                  <a:lnTo>
                    <a:pt x="702" y="343"/>
                  </a:lnTo>
                  <a:lnTo>
                    <a:pt x="702" y="345"/>
                  </a:lnTo>
                  <a:lnTo>
                    <a:pt x="702" y="345"/>
                  </a:lnTo>
                  <a:lnTo>
                    <a:pt x="702" y="346"/>
                  </a:lnTo>
                  <a:lnTo>
                    <a:pt x="700" y="348"/>
                  </a:lnTo>
                  <a:lnTo>
                    <a:pt x="700" y="349"/>
                  </a:lnTo>
                  <a:lnTo>
                    <a:pt x="699" y="351"/>
                  </a:lnTo>
                  <a:lnTo>
                    <a:pt x="699" y="353"/>
                  </a:lnTo>
                  <a:lnTo>
                    <a:pt x="697" y="353"/>
                  </a:lnTo>
                  <a:lnTo>
                    <a:pt x="697" y="353"/>
                  </a:lnTo>
                  <a:lnTo>
                    <a:pt x="699" y="353"/>
                  </a:lnTo>
                  <a:lnTo>
                    <a:pt x="699" y="351"/>
                  </a:lnTo>
                  <a:lnTo>
                    <a:pt x="702" y="351"/>
                  </a:lnTo>
                  <a:lnTo>
                    <a:pt x="702" y="349"/>
                  </a:lnTo>
                  <a:lnTo>
                    <a:pt x="705" y="349"/>
                  </a:lnTo>
                  <a:lnTo>
                    <a:pt x="705" y="351"/>
                  </a:lnTo>
                  <a:lnTo>
                    <a:pt x="703" y="351"/>
                  </a:lnTo>
                  <a:lnTo>
                    <a:pt x="703" y="351"/>
                  </a:lnTo>
                  <a:lnTo>
                    <a:pt x="705" y="351"/>
                  </a:lnTo>
                  <a:lnTo>
                    <a:pt x="708" y="349"/>
                  </a:lnTo>
                  <a:lnTo>
                    <a:pt x="722" y="346"/>
                  </a:lnTo>
                  <a:lnTo>
                    <a:pt x="724" y="346"/>
                  </a:lnTo>
                  <a:lnTo>
                    <a:pt x="729" y="346"/>
                  </a:lnTo>
                  <a:lnTo>
                    <a:pt x="733" y="348"/>
                  </a:lnTo>
                  <a:lnTo>
                    <a:pt x="737" y="349"/>
                  </a:lnTo>
                  <a:lnTo>
                    <a:pt x="741" y="351"/>
                  </a:lnTo>
                  <a:lnTo>
                    <a:pt x="748" y="353"/>
                  </a:lnTo>
                  <a:lnTo>
                    <a:pt x="749" y="353"/>
                  </a:lnTo>
                  <a:lnTo>
                    <a:pt x="752" y="354"/>
                  </a:lnTo>
                  <a:lnTo>
                    <a:pt x="754" y="354"/>
                  </a:lnTo>
                  <a:lnTo>
                    <a:pt x="757" y="356"/>
                  </a:lnTo>
                  <a:lnTo>
                    <a:pt x="760" y="359"/>
                  </a:lnTo>
                  <a:lnTo>
                    <a:pt x="763" y="360"/>
                  </a:lnTo>
                  <a:lnTo>
                    <a:pt x="765" y="362"/>
                  </a:lnTo>
                  <a:lnTo>
                    <a:pt x="768" y="364"/>
                  </a:lnTo>
                  <a:lnTo>
                    <a:pt x="773" y="370"/>
                  </a:lnTo>
                  <a:lnTo>
                    <a:pt x="774" y="371"/>
                  </a:lnTo>
                  <a:lnTo>
                    <a:pt x="778" y="371"/>
                  </a:lnTo>
                  <a:lnTo>
                    <a:pt x="782" y="373"/>
                  </a:lnTo>
                  <a:lnTo>
                    <a:pt x="790" y="376"/>
                  </a:lnTo>
                  <a:lnTo>
                    <a:pt x="793" y="378"/>
                  </a:lnTo>
                  <a:lnTo>
                    <a:pt x="797" y="378"/>
                  </a:lnTo>
                  <a:lnTo>
                    <a:pt x="798" y="378"/>
                  </a:lnTo>
                  <a:lnTo>
                    <a:pt x="800" y="379"/>
                  </a:lnTo>
                  <a:lnTo>
                    <a:pt x="801" y="381"/>
                  </a:lnTo>
                  <a:lnTo>
                    <a:pt x="803" y="383"/>
                  </a:lnTo>
                  <a:lnTo>
                    <a:pt x="804" y="383"/>
                  </a:lnTo>
                  <a:lnTo>
                    <a:pt x="806" y="384"/>
                  </a:lnTo>
                  <a:lnTo>
                    <a:pt x="808" y="384"/>
                  </a:lnTo>
                  <a:lnTo>
                    <a:pt x="808" y="386"/>
                  </a:lnTo>
                  <a:lnTo>
                    <a:pt x="804" y="390"/>
                  </a:lnTo>
                  <a:lnTo>
                    <a:pt x="804" y="390"/>
                  </a:lnTo>
                  <a:lnTo>
                    <a:pt x="808" y="387"/>
                  </a:lnTo>
                  <a:lnTo>
                    <a:pt x="808" y="386"/>
                  </a:lnTo>
                  <a:lnTo>
                    <a:pt x="809" y="386"/>
                  </a:lnTo>
                  <a:lnTo>
                    <a:pt x="811" y="386"/>
                  </a:lnTo>
                  <a:lnTo>
                    <a:pt x="814" y="386"/>
                  </a:lnTo>
                  <a:lnTo>
                    <a:pt x="817" y="386"/>
                  </a:lnTo>
                  <a:lnTo>
                    <a:pt x="819" y="386"/>
                  </a:lnTo>
                  <a:lnTo>
                    <a:pt x="822" y="386"/>
                  </a:lnTo>
                  <a:lnTo>
                    <a:pt x="823" y="386"/>
                  </a:lnTo>
                  <a:lnTo>
                    <a:pt x="825" y="386"/>
                  </a:lnTo>
                  <a:lnTo>
                    <a:pt x="825" y="386"/>
                  </a:lnTo>
                  <a:lnTo>
                    <a:pt x="826" y="386"/>
                  </a:lnTo>
                  <a:lnTo>
                    <a:pt x="830" y="386"/>
                  </a:lnTo>
                  <a:lnTo>
                    <a:pt x="831" y="386"/>
                  </a:lnTo>
                  <a:lnTo>
                    <a:pt x="836" y="387"/>
                  </a:lnTo>
                  <a:lnTo>
                    <a:pt x="839" y="387"/>
                  </a:lnTo>
                  <a:lnTo>
                    <a:pt x="839" y="387"/>
                  </a:lnTo>
                  <a:lnTo>
                    <a:pt x="841" y="389"/>
                  </a:lnTo>
                  <a:lnTo>
                    <a:pt x="842" y="389"/>
                  </a:lnTo>
                  <a:lnTo>
                    <a:pt x="844" y="389"/>
                  </a:lnTo>
                  <a:lnTo>
                    <a:pt x="845" y="389"/>
                  </a:lnTo>
                  <a:lnTo>
                    <a:pt x="847" y="390"/>
                  </a:lnTo>
                  <a:lnTo>
                    <a:pt x="849" y="392"/>
                  </a:lnTo>
                  <a:lnTo>
                    <a:pt x="850" y="395"/>
                  </a:lnTo>
                  <a:lnTo>
                    <a:pt x="850" y="395"/>
                  </a:lnTo>
                  <a:lnTo>
                    <a:pt x="849" y="401"/>
                  </a:lnTo>
                  <a:lnTo>
                    <a:pt x="847" y="405"/>
                  </a:lnTo>
                  <a:lnTo>
                    <a:pt x="847" y="406"/>
                  </a:lnTo>
                  <a:lnTo>
                    <a:pt x="847" y="408"/>
                  </a:lnTo>
                  <a:lnTo>
                    <a:pt x="850" y="409"/>
                  </a:lnTo>
                  <a:lnTo>
                    <a:pt x="850" y="411"/>
                  </a:lnTo>
                  <a:lnTo>
                    <a:pt x="852" y="414"/>
                  </a:lnTo>
                  <a:lnTo>
                    <a:pt x="852" y="416"/>
                  </a:lnTo>
                  <a:lnTo>
                    <a:pt x="852" y="417"/>
                  </a:lnTo>
                  <a:lnTo>
                    <a:pt x="850" y="419"/>
                  </a:lnTo>
                  <a:lnTo>
                    <a:pt x="850" y="420"/>
                  </a:lnTo>
                  <a:lnTo>
                    <a:pt x="852" y="423"/>
                  </a:lnTo>
                  <a:lnTo>
                    <a:pt x="852" y="427"/>
                  </a:lnTo>
                  <a:lnTo>
                    <a:pt x="850" y="427"/>
                  </a:lnTo>
                  <a:lnTo>
                    <a:pt x="850" y="428"/>
                  </a:lnTo>
                  <a:lnTo>
                    <a:pt x="849" y="430"/>
                  </a:lnTo>
                  <a:lnTo>
                    <a:pt x="849" y="431"/>
                  </a:lnTo>
                  <a:lnTo>
                    <a:pt x="850" y="431"/>
                  </a:lnTo>
                  <a:lnTo>
                    <a:pt x="850" y="433"/>
                  </a:lnTo>
                  <a:lnTo>
                    <a:pt x="852" y="433"/>
                  </a:lnTo>
                  <a:lnTo>
                    <a:pt x="853" y="435"/>
                  </a:lnTo>
                  <a:lnTo>
                    <a:pt x="855" y="438"/>
                  </a:lnTo>
                  <a:lnTo>
                    <a:pt x="856" y="439"/>
                  </a:lnTo>
                  <a:lnTo>
                    <a:pt x="860" y="442"/>
                  </a:lnTo>
                  <a:lnTo>
                    <a:pt x="860" y="444"/>
                  </a:lnTo>
                  <a:lnTo>
                    <a:pt x="860" y="444"/>
                  </a:lnTo>
                  <a:lnTo>
                    <a:pt x="858" y="446"/>
                  </a:lnTo>
                  <a:lnTo>
                    <a:pt x="856" y="446"/>
                  </a:lnTo>
                  <a:lnTo>
                    <a:pt x="856" y="446"/>
                  </a:lnTo>
                  <a:lnTo>
                    <a:pt x="856" y="447"/>
                  </a:lnTo>
                  <a:lnTo>
                    <a:pt x="858" y="446"/>
                  </a:lnTo>
                  <a:lnTo>
                    <a:pt x="860" y="446"/>
                  </a:lnTo>
                  <a:lnTo>
                    <a:pt x="861" y="447"/>
                  </a:lnTo>
                  <a:lnTo>
                    <a:pt x="863" y="447"/>
                  </a:lnTo>
                  <a:lnTo>
                    <a:pt x="864" y="449"/>
                  </a:lnTo>
                  <a:lnTo>
                    <a:pt x="866" y="450"/>
                  </a:lnTo>
                  <a:lnTo>
                    <a:pt x="869" y="452"/>
                  </a:lnTo>
                  <a:lnTo>
                    <a:pt x="872" y="455"/>
                  </a:lnTo>
                  <a:lnTo>
                    <a:pt x="872" y="455"/>
                  </a:lnTo>
                  <a:lnTo>
                    <a:pt x="874" y="457"/>
                  </a:lnTo>
                  <a:lnTo>
                    <a:pt x="875" y="460"/>
                  </a:lnTo>
                  <a:lnTo>
                    <a:pt x="875" y="461"/>
                  </a:lnTo>
                  <a:lnTo>
                    <a:pt x="875" y="463"/>
                  </a:lnTo>
                  <a:lnTo>
                    <a:pt x="875" y="463"/>
                  </a:lnTo>
                  <a:lnTo>
                    <a:pt x="872" y="464"/>
                  </a:lnTo>
                  <a:lnTo>
                    <a:pt x="871" y="468"/>
                  </a:lnTo>
                  <a:lnTo>
                    <a:pt x="871" y="468"/>
                  </a:lnTo>
                  <a:lnTo>
                    <a:pt x="872" y="466"/>
                  </a:lnTo>
                  <a:lnTo>
                    <a:pt x="875" y="464"/>
                  </a:lnTo>
                  <a:lnTo>
                    <a:pt x="877" y="463"/>
                  </a:lnTo>
                  <a:lnTo>
                    <a:pt x="879" y="464"/>
                  </a:lnTo>
                  <a:lnTo>
                    <a:pt x="880" y="464"/>
                  </a:lnTo>
                  <a:lnTo>
                    <a:pt x="883" y="466"/>
                  </a:lnTo>
                  <a:lnTo>
                    <a:pt x="885" y="466"/>
                  </a:lnTo>
                  <a:lnTo>
                    <a:pt x="888" y="469"/>
                  </a:lnTo>
                  <a:lnTo>
                    <a:pt x="890" y="472"/>
                  </a:lnTo>
                  <a:lnTo>
                    <a:pt x="891" y="474"/>
                  </a:lnTo>
                  <a:lnTo>
                    <a:pt x="891" y="472"/>
                  </a:lnTo>
                  <a:lnTo>
                    <a:pt x="890" y="471"/>
                  </a:lnTo>
                  <a:lnTo>
                    <a:pt x="888" y="469"/>
                  </a:lnTo>
                  <a:lnTo>
                    <a:pt x="886" y="468"/>
                  </a:lnTo>
                  <a:lnTo>
                    <a:pt x="886" y="468"/>
                  </a:lnTo>
                  <a:lnTo>
                    <a:pt x="886" y="466"/>
                  </a:lnTo>
                  <a:lnTo>
                    <a:pt x="886" y="464"/>
                  </a:lnTo>
                  <a:lnTo>
                    <a:pt x="886" y="463"/>
                  </a:lnTo>
                  <a:lnTo>
                    <a:pt x="888" y="461"/>
                  </a:lnTo>
                  <a:lnTo>
                    <a:pt x="888" y="461"/>
                  </a:lnTo>
                  <a:lnTo>
                    <a:pt x="890" y="460"/>
                  </a:lnTo>
                  <a:lnTo>
                    <a:pt x="890" y="460"/>
                  </a:lnTo>
                  <a:lnTo>
                    <a:pt x="890" y="458"/>
                  </a:lnTo>
                  <a:lnTo>
                    <a:pt x="891" y="458"/>
                  </a:lnTo>
                  <a:lnTo>
                    <a:pt x="893" y="458"/>
                  </a:lnTo>
                  <a:lnTo>
                    <a:pt x="893" y="460"/>
                  </a:lnTo>
                  <a:lnTo>
                    <a:pt x="893" y="460"/>
                  </a:lnTo>
                  <a:lnTo>
                    <a:pt x="894" y="460"/>
                  </a:lnTo>
                  <a:lnTo>
                    <a:pt x="896" y="460"/>
                  </a:lnTo>
                  <a:lnTo>
                    <a:pt x="896" y="461"/>
                  </a:lnTo>
                  <a:lnTo>
                    <a:pt x="897" y="461"/>
                  </a:lnTo>
                  <a:lnTo>
                    <a:pt x="897" y="463"/>
                  </a:lnTo>
                  <a:lnTo>
                    <a:pt x="897" y="464"/>
                  </a:lnTo>
                  <a:lnTo>
                    <a:pt x="897" y="466"/>
                  </a:lnTo>
                  <a:lnTo>
                    <a:pt x="897" y="464"/>
                  </a:lnTo>
                  <a:lnTo>
                    <a:pt x="899" y="463"/>
                  </a:lnTo>
                  <a:lnTo>
                    <a:pt x="899" y="461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901" y="460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7" y="455"/>
                  </a:lnTo>
                  <a:lnTo>
                    <a:pt x="899" y="453"/>
                  </a:lnTo>
                  <a:lnTo>
                    <a:pt x="899" y="452"/>
                  </a:lnTo>
                  <a:lnTo>
                    <a:pt x="899" y="452"/>
                  </a:lnTo>
                  <a:lnTo>
                    <a:pt x="901" y="450"/>
                  </a:lnTo>
                  <a:lnTo>
                    <a:pt x="902" y="449"/>
                  </a:lnTo>
                  <a:lnTo>
                    <a:pt x="904" y="447"/>
                  </a:lnTo>
                  <a:lnTo>
                    <a:pt x="904" y="446"/>
                  </a:lnTo>
                  <a:lnTo>
                    <a:pt x="905" y="446"/>
                  </a:lnTo>
                  <a:lnTo>
                    <a:pt x="904" y="446"/>
                  </a:lnTo>
                  <a:lnTo>
                    <a:pt x="904" y="444"/>
                  </a:lnTo>
                  <a:lnTo>
                    <a:pt x="904" y="442"/>
                  </a:lnTo>
                  <a:lnTo>
                    <a:pt x="904" y="441"/>
                  </a:lnTo>
                  <a:lnTo>
                    <a:pt x="902" y="441"/>
                  </a:lnTo>
                  <a:lnTo>
                    <a:pt x="901" y="438"/>
                  </a:lnTo>
                  <a:lnTo>
                    <a:pt x="901" y="438"/>
                  </a:lnTo>
                  <a:lnTo>
                    <a:pt x="901" y="436"/>
                  </a:lnTo>
                  <a:lnTo>
                    <a:pt x="901" y="435"/>
                  </a:lnTo>
                  <a:lnTo>
                    <a:pt x="901" y="435"/>
                  </a:lnTo>
                  <a:lnTo>
                    <a:pt x="901" y="433"/>
                  </a:lnTo>
                  <a:lnTo>
                    <a:pt x="899" y="431"/>
                  </a:lnTo>
                  <a:lnTo>
                    <a:pt x="897" y="430"/>
                  </a:lnTo>
                  <a:lnTo>
                    <a:pt x="897" y="427"/>
                  </a:lnTo>
                  <a:lnTo>
                    <a:pt x="897" y="423"/>
                  </a:lnTo>
                  <a:lnTo>
                    <a:pt x="896" y="420"/>
                  </a:lnTo>
                  <a:lnTo>
                    <a:pt x="896" y="419"/>
                  </a:lnTo>
                  <a:lnTo>
                    <a:pt x="896" y="417"/>
                  </a:lnTo>
                  <a:lnTo>
                    <a:pt x="896" y="417"/>
                  </a:lnTo>
                  <a:lnTo>
                    <a:pt x="896" y="416"/>
                  </a:lnTo>
                  <a:lnTo>
                    <a:pt x="897" y="414"/>
                  </a:lnTo>
                  <a:lnTo>
                    <a:pt x="897" y="416"/>
                  </a:lnTo>
                  <a:lnTo>
                    <a:pt x="897" y="414"/>
                  </a:lnTo>
                  <a:lnTo>
                    <a:pt x="896" y="414"/>
                  </a:lnTo>
                  <a:lnTo>
                    <a:pt x="896" y="412"/>
                  </a:lnTo>
                  <a:lnTo>
                    <a:pt x="896" y="412"/>
                  </a:lnTo>
                  <a:lnTo>
                    <a:pt x="897" y="411"/>
                  </a:lnTo>
                  <a:lnTo>
                    <a:pt x="896" y="411"/>
                  </a:lnTo>
                  <a:lnTo>
                    <a:pt x="896" y="411"/>
                  </a:lnTo>
                  <a:lnTo>
                    <a:pt x="893" y="409"/>
                  </a:lnTo>
                  <a:lnTo>
                    <a:pt x="894" y="409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4" y="408"/>
                  </a:lnTo>
                  <a:lnTo>
                    <a:pt x="893" y="408"/>
                  </a:lnTo>
                  <a:lnTo>
                    <a:pt x="891" y="406"/>
                  </a:lnTo>
                  <a:lnTo>
                    <a:pt x="891" y="405"/>
                  </a:lnTo>
                  <a:lnTo>
                    <a:pt x="890" y="403"/>
                  </a:lnTo>
                  <a:lnTo>
                    <a:pt x="890" y="401"/>
                  </a:lnTo>
                  <a:lnTo>
                    <a:pt x="888" y="400"/>
                  </a:lnTo>
                  <a:lnTo>
                    <a:pt x="888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86" y="398"/>
                  </a:lnTo>
                  <a:lnTo>
                    <a:pt x="897" y="394"/>
                  </a:lnTo>
                  <a:lnTo>
                    <a:pt x="899" y="394"/>
                  </a:lnTo>
                  <a:lnTo>
                    <a:pt x="904" y="392"/>
                  </a:lnTo>
                  <a:lnTo>
                    <a:pt x="907" y="390"/>
                  </a:lnTo>
                  <a:lnTo>
                    <a:pt x="910" y="389"/>
                  </a:lnTo>
                  <a:lnTo>
                    <a:pt x="913" y="387"/>
                  </a:lnTo>
                  <a:lnTo>
                    <a:pt x="915" y="386"/>
                  </a:lnTo>
                  <a:lnTo>
                    <a:pt x="915" y="384"/>
                  </a:lnTo>
                  <a:lnTo>
                    <a:pt x="921" y="381"/>
                  </a:lnTo>
                  <a:lnTo>
                    <a:pt x="923" y="378"/>
                  </a:lnTo>
                  <a:lnTo>
                    <a:pt x="924" y="376"/>
                  </a:lnTo>
                  <a:lnTo>
                    <a:pt x="926" y="375"/>
                  </a:lnTo>
                  <a:lnTo>
                    <a:pt x="929" y="371"/>
                  </a:lnTo>
                  <a:lnTo>
                    <a:pt x="931" y="370"/>
                  </a:lnTo>
                  <a:lnTo>
                    <a:pt x="932" y="367"/>
                  </a:lnTo>
                  <a:lnTo>
                    <a:pt x="932" y="364"/>
                  </a:lnTo>
                  <a:lnTo>
                    <a:pt x="932" y="360"/>
                  </a:lnTo>
                  <a:lnTo>
                    <a:pt x="932" y="357"/>
                  </a:lnTo>
                  <a:lnTo>
                    <a:pt x="932" y="353"/>
                  </a:lnTo>
                  <a:lnTo>
                    <a:pt x="932" y="348"/>
                  </a:lnTo>
                  <a:lnTo>
                    <a:pt x="932" y="345"/>
                  </a:lnTo>
                  <a:lnTo>
                    <a:pt x="931" y="343"/>
                  </a:lnTo>
                  <a:lnTo>
                    <a:pt x="929" y="338"/>
                  </a:lnTo>
                  <a:lnTo>
                    <a:pt x="929" y="337"/>
                  </a:lnTo>
                  <a:lnTo>
                    <a:pt x="927" y="335"/>
                  </a:lnTo>
                  <a:lnTo>
                    <a:pt x="923" y="329"/>
                  </a:lnTo>
                  <a:lnTo>
                    <a:pt x="918" y="326"/>
                  </a:lnTo>
                  <a:lnTo>
                    <a:pt x="918" y="326"/>
                  </a:lnTo>
                  <a:lnTo>
                    <a:pt x="916" y="324"/>
                  </a:lnTo>
                  <a:lnTo>
                    <a:pt x="913" y="323"/>
                  </a:lnTo>
                  <a:lnTo>
                    <a:pt x="912" y="321"/>
                  </a:lnTo>
                  <a:lnTo>
                    <a:pt x="905" y="318"/>
                  </a:lnTo>
                  <a:lnTo>
                    <a:pt x="904" y="318"/>
                  </a:lnTo>
                  <a:lnTo>
                    <a:pt x="904" y="316"/>
                  </a:lnTo>
                  <a:lnTo>
                    <a:pt x="904" y="316"/>
                  </a:lnTo>
                  <a:lnTo>
                    <a:pt x="904" y="313"/>
                  </a:lnTo>
                  <a:lnTo>
                    <a:pt x="904" y="313"/>
                  </a:lnTo>
                  <a:lnTo>
                    <a:pt x="905" y="312"/>
                  </a:lnTo>
                  <a:lnTo>
                    <a:pt x="905" y="312"/>
                  </a:lnTo>
                  <a:lnTo>
                    <a:pt x="907" y="308"/>
                  </a:lnTo>
                  <a:lnTo>
                    <a:pt x="908" y="305"/>
                  </a:lnTo>
                  <a:lnTo>
                    <a:pt x="910" y="305"/>
                  </a:lnTo>
                  <a:lnTo>
                    <a:pt x="912" y="304"/>
                  </a:lnTo>
                  <a:lnTo>
                    <a:pt x="913" y="302"/>
                  </a:lnTo>
                  <a:lnTo>
                    <a:pt x="915" y="301"/>
                  </a:lnTo>
                  <a:lnTo>
                    <a:pt x="915" y="301"/>
                  </a:lnTo>
                  <a:lnTo>
                    <a:pt x="913" y="299"/>
                  </a:lnTo>
                  <a:lnTo>
                    <a:pt x="913" y="299"/>
                  </a:lnTo>
                  <a:lnTo>
                    <a:pt x="915" y="297"/>
                  </a:lnTo>
                  <a:lnTo>
                    <a:pt x="915" y="296"/>
                  </a:lnTo>
                  <a:lnTo>
                    <a:pt x="915" y="294"/>
                  </a:lnTo>
                  <a:lnTo>
                    <a:pt x="915" y="294"/>
                  </a:lnTo>
                  <a:lnTo>
                    <a:pt x="916" y="294"/>
                  </a:lnTo>
                  <a:lnTo>
                    <a:pt x="920" y="297"/>
                  </a:lnTo>
                  <a:lnTo>
                    <a:pt x="921" y="296"/>
                  </a:lnTo>
                  <a:lnTo>
                    <a:pt x="920" y="296"/>
                  </a:lnTo>
                  <a:lnTo>
                    <a:pt x="918" y="294"/>
                  </a:lnTo>
                  <a:lnTo>
                    <a:pt x="920" y="294"/>
                  </a:lnTo>
                  <a:lnTo>
                    <a:pt x="921" y="291"/>
                  </a:lnTo>
                  <a:lnTo>
                    <a:pt x="921" y="291"/>
                  </a:lnTo>
                  <a:lnTo>
                    <a:pt x="921" y="290"/>
                  </a:lnTo>
                  <a:lnTo>
                    <a:pt x="920" y="290"/>
                  </a:lnTo>
                  <a:lnTo>
                    <a:pt x="921" y="286"/>
                  </a:lnTo>
                  <a:lnTo>
                    <a:pt x="921" y="286"/>
                  </a:lnTo>
                  <a:lnTo>
                    <a:pt x="918" y="286"/>
                  </a:lnTo>
                  <a:lnTo>
                    <a:pt x="918" y="285"/>
                  </a:lnTo>
                  <a:lnTo>
                    <a:pt x="918" y="285"/>
                  </a:lnTo>
                  <a:lnTo>
                    <a:pt x="920" y="285"/>
                  </a:lnTo>
                  <a:lnTo>
                    <a:pt x="920" y="285"/>
                  </a:lnTo>
                  <a:lnTo>
                    <a:pt x="916" y="280"/>
                  </a:lnTo>
                  <a:lnTo>
                    <a:pt x="916" y="279"/>
                  </a:lnTo>
                  <a:lnTo>
                    <a:pt x="916" y="277"/>
                  </a:lnTo>
                  <a:lnTo>
                    <a:pt x="918" y="275"/>
                  </a:lnTo>
                  <a:lnTo>
                    <a:pt x="918" y="275"/>
                  </a:lnTo>
                  <a:lnTo>
                    <a:pt x="916" y="275"/>
                  </a:lnTo>
                  <a:lnTo>
                    <a:pt x="915" y="275"/>
                  </a:lnTo>
                  <a:lnTo>
                    <a:pt x="915" y="274"/>
                  </a:lnTo>
                  <a:lnTo>
                    <a:pt x="915" y="272"/>
                  </a:lnTo>
                  <a:lnTo>
                    <a:pt x="915" y="272"/>
                  </a:lnTo>
                  <a:lnTo>
                    <a:pt x="916" y="271"/>
                  </a:lnTo>
                  <a:lnTo>
                    <a:pt x="916" y="271"/>
                  </a:lnTo>
                  <a:lnTo>
                    <a:pt x="916" y="269"/>
                  </a:lnTo>
                  <a:lnTo>
                    <a:pt x="913" y="271"/>
                  </a:lnTo>
                  <a:lnTo>
                    <a:pt x="912" y="269"/>
                  </a:lnTo>
                  <a:lnTo>
                    <a:pt x="910" y="271"/>
                  </a:lnTo>
                  <a:lnTo>
                    <a:pt x="908" y="269"/>
                  </a:lnTo>
                  <a:lnTo>
                    <a:pt x="908" y="269"/>
                  </a:lnTo>
                  <a:lnTo>
                    <a:pt x="912" y="266"/>
                  </a:lnTo>
                  <a:lnTo>
                    <a:pt x="913" y="264"/>
                  </a:lnTo>
                  <a:lnTo>
                    <a:pt x="915" y="263"/>
                  </a:lnTo>
                  <a:lnTo>
                    <a:pt x="915" y="261"/>
                  </a:lnTo>
                  <a:lnTo>
                    <a:pt x="915" y="261"/>
                  </a:lnTo>
                  <a:lnTo>
                    <a:pt x="915" y="256"/>
                  </a:lnTo>
                  <a:lnTo>
                    <a:pt x="915" y="256"/>
                  </a:lnTo>
                  <a:lnTo>
                    <a:pt x="916" y="255"/>
                  </a:lnTo>
                  <a:lnTo>
                    <a:pt x="918" y="253"/>
                  </a:lnTo>
                  <a:lnTo>
                    <a:pt x="915" y="252"/>
                  </a:lnTo>
                  <a:lnTo>
                    <a:pt x="913" y="250"/>
                  </a:lnTo>
                  <a:lnTo>
                    <a:pt x="913" y="250"/>
                  </a:lnTo>
                  <a:lnTo>
                    <a:pt x="912" y="249"/>
                  </a:lnTo>
                  <a:lnTo>
                    <a:pt x="912" y="247"/>
                  </a:lnTo>
                  <a:lnTo>
                    <a:pt x="910" y="245"/>
                  </a:lnTo>
                  <a:lnTo>
                    <a:pt x="908" y="241"/>
                  </a:lnTo>
                  <a:lnTo>
                    <a:pt x="908" y="239"/>
                  </a:lnTo>
                  <a:lnTo>
                    <a:pt x="908" y="238"/>
                  </a:lnTo>
                  <a:lnTo>
                    <a:pt x="910" y="236"/>
                  </a:lnTo>
                  <a:lnTo>
                    <a:pt x="910" y="236"/>
                  </a:lnTo>
                  <a:lnTo>
                    <a:pt x="913" y="234"/>
                  </a:lnTo>
                  <a:lnTo>
                    <a:pt x="916" y="231"/>
                  </a:lnTo>
                  <a:lnTo>
                    <a:pt x="920" y="231"/>
                  </a:lnTo>
                  <a:lnTo>
                    <a:pt x="923" y="231"/>
                  </a:lnTo>
                  <a:lnTo>
                    <a:pt x="927" y="231"/>
                  </a:lnTo>
                  <a:lnTo>
                    <a:pt x="931" y="233"/>
                  </a:lnTo>
                  <a:lnTo>
                    <a:pt x="943" y="236"/>
                  </a:lnTo>
                  <a:lnTo>
                    <a:pt x="945" y="238"/>
                  </a:lnTo>
                  <a:lnTo>
                    <a:pt x="943" y="239"/>
                  </a:lnTo>
                  <a:lnTo>
                    <a:pt x="943" y="239"/>
                  </a:lnTo>
                  <a:lnTo>
                    <a:pt x="948" y="238"/>
                  </a:lnTo>
                  <a:lnTo>
                    <a:pt x="948" y="236"/>
                  </a:lnTo>
                  <a:lnTo>
                    <a:pt x="949" y="236"/>
                  </a:lnTo>
                  <a:lnTo>
                    <a:pt x="953" y="238"/>
                  </a:lnTo>
                  <a:lnTo>
                    <a:pt x="954" y="238"/>
                  </a:lnTo>
                  <a:lnTo>
                    <a:pt x="956" y="239"/>
                  </a:lnTo>
                  <a:lnTo>
                    <a:pt x="961" y="241"/>
                  </a:lnTo>
                  <a:lnTo>
                    <a:pt x="961" y="241"/>
                  </a:lnTo>
                  <a:lnTo>
                    <a:pt x="959" y="239"/>
                  </a:lnTo>
                  <a:lnTo>
                    <a:pt x="959" y="239"/>
                  </a:lnTo>
                  <a:lnTo>
                    <a:pt x="962" y="238"/>
                  </a:lnTo>
                  <a:lnTo>
                    <a:pt x="967" y="236"/>
                  </a:lnTo>
                  <a:lnTo>
                    <a:pt x="968" y="236"/>
                  </a:lnTo>
                  <a:lnTo>
                    <a:pt x="972" y="234"/>
                  </a:lnTo>
                  <a:lnTo>
                    <a:pt x="973" y="233"/>
                  </a:lnTo>
                  <a:lnTo>
                    <a:pt x="973" y="233"/>
                  </a:lnTo>
                  <a:lnTo>
                    <a:pt x="975" y="233"/>
                  </a:lnTo>
                  <a:lnTo>
                    <a:pt x="978" y="236"/>
                  </a:lnTo>
                  <a:lnTo>
                    <a:pt x="979" y="236"/>
                  </a:lnTo>
                  <a:lnTo>
                    <a:pt x="981" y="238"/>
                  </a:lnTo>
                  <a:lnTo>
                    <a:pt x="983" y="239"/>
                  </a:lnTo>
                  <a:lnTo>
                    <a:pt x="984" y="239"/>
                  </a:lnTo>
                  <a:lnTo>
                    <a:pt x="986" y="241"/>
                  </a:lnTo>
                  <a:lnTo>
                    <a:pt x="987" y="241"/>
                  </a:lnTo>
                  <a:lnTo>
                    <a:pt x="987" y="241"/>
                  </a:lnTo>
                  <a:lnTo>
                    <a:pt x="989" y="241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2"/>
                  </a:lnTo>
                  <a:lnTo>
                    <a:pt x="989" y="244"/>
                  </a:lnTo>
                  <a:lnTo>
                    <a:pt x="987" y="247"/>
                  </a:lnTo>
                  <a:lnTo>
                    <a:pt x="987" y="247"/>
                  </a:lnTo>
                  <a:lnTo>
                    <a:pt x="989" y="247"/>
                  </a:lnTo>
                  <a:lnTo>
                    <a:pt x="989" y="245"/>
                  </a:lnTo>
                  <a:lnTo>
                    <a:pt x="990" y="245"/>
                  </a:lnTo>
                  <a:lnTo>
                    <a:pt x="992" y="245"/>
                  </a:lnTo>
                  <a:lnTo>
                    <a:pt x="995" y="247"/>
                  </a:lnTo>
                  <a:lnTo>
                    <a:pt x="995" y="249"/>
                  </a:lnTo>
                  <a:lnTo>
                    <a:pt x="997" y="249"/>
                  </a:lnTo>
                  <a:lnTo>
                    <a:pt x="997" y="250"/>
                  </a:lnTo>
                  <a:lnTo>
                    <a:pt x="997" y="250"/>
                  </a:lnTo>
                  <a:lnTo>
                    <a:pt x="997" y="252"/>
                  </a:lnTo>
                  <a:lnTo>
                    <a:pt x="997" y="252"/>
                  </a:lnTo>
                  <a:lnTo>
                    <a:pt x="994" y="252"/>
                  </a:lnTo>
                  <a:lnTo>
                    <a:pt x="995" y="253"/>
                  </a:lnTo>
                  <a:lnTo>
                    <a:pt x="998" y="252"/>
                  </a:lnTo>
                  <a:lnTo>
                    <a:pt x="998" y="252"/>
                  </a:lnTo>
                  <a:lnTo>
                    <a:pt x="998" y="250"/>
                  </a:lnTo>
                  <a:lnTo>
                    <a:pt x="1000" y="250"/>
                  </a:lnTo>
                  <a:lnTo>
                    <a:pt x="1003" y="252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3" y="253"/>
                  </a:lnTo>
                  <a:lnTo>
                    <a:pt x="1002" y="253"/>
                  </a:lnTo>
                  <a:lnTo>
                    <a:pt x="1000" y="255"/>
                  </a:lnTo>
                  <a:lnTo>
                    <a:pt x="1000" y="256"/>
                  </a:lnTo>
                  <a:lnTo>
                    <a:pt x="1002" y="256"/>
                  </a:lnTo>
                  <a:lnTo>
                    <a:pt x="1003" y="256"/>
                  </a:lnTo>
                  <a:lnTo>
                    <a:pt x="1003" y="256"/>
                  </a:lnTo>
                  <a:lnTo>
                    <a:pt x="1002" y="258"/>
                  </a:lnTo>
                  <a:lnTo>
                    <a:pt x="1002" y="258"/>
                  </a:lnTo>
                  <a:lnTo>
                    <a:pt x="1005" y="261"/>
                  </a:lnTo>
                  <a:lnTo>
                    <a:pt x="1006" y="263"/>
                  </a:lnTo>
                  <a:lnTo>
                    <a:pt x="1008" y="263"/>
                  </a:lnTo>
                  <a:lnTo>
                    <a:pt x="1009" y="263"/>
                  </a:lnTo>
                  <a:lnTo>
                    <a:pt x="1013" y="263"/>
                  </a:lnTo>
                  <a:lnTo>
                    <a:pt x="1016" y="264"/>
                  </a:lnTo>
                  <a:lnTo>
                    <a:pt x="1019" y="264"/>
                  </a:lnTo>
                  <a:lnTo>
                    <a:pt x="1022" y="264"/>
                  </a:lnTo>
                  <a:lnTo>
                    <a:pt x="1024" y="264"/>
                  </a:lnTo>
                  <a:lnTo>
                    <a:pt x="1024" y="264"/>
                  </a:lnTo>
                  <a:lnTo>
                    <a:pt x="1025" y="266"/>
                  </a:lnTo>
                  <a:lnTo>
                    <a:pt x="1025" y="266"/>
                  </a:lnTo>
                  <a:lnTo>
                    <a:pt x="1025" y="268"/>
                  </a:lnTo>
                  <a:lnTo>
                    <a:pt x="1025" y="269"/>
                  </a:lnTo>
                  <a:lnTo>
                    <a:pt x="1027" y="269"/>
                  </a:lnTo>
                  <a:lnTo>
                    <a:pt x="1028" y="269"/>
                  </a:lnTo>
                  <a:lnTo>
                    <a:pt x="1030" y="268"/>
                  </a:lnTo>
                  <a:lnTo>
                    <a:pt x="1031" y="268"/>
                  </a:lnTo>
                  <a:lnTo>
                    <a:pt x="1031" y="268"/>
                  </a:lnTo>
                  <a:lnTo>
                    <a:pt x="1031" y="266"/>
                  </a:lnTo>
                  <a:lnTo>
                    <a:pt x="1033" y="264"/>
                  </a:lnTo>
                  <a:lnTo>
                    <a:pt x="1033" y="264"/>
                  </a:lnTo>
                  <a:lnTo>
                    <a:pt x="1035" y="264"/>
                  </a:lnTo>
                  <a:lnTo>
                    <a:pt x="1035" y="266"/>
                  </a:lnTo>
                  <a:lnTo>
                    <a:pt x="1035" y="268"/>
                  </a:lnTo>
                  <a:lnTo>
                    <a:pt x="1036" y="268"/>
                  </a:lnTo>
                  <a:lnTo>
                    <a:pt x="1036" y="269"/>
                  </a:lnTo>
                  <a:lnTo>
                    <a:pt x="1035" y="269"/>
                  </a:lnTo>
                  <a:lnTo>
                    <a:pt x="1035" y="271"/>
                  </a:lnTo>
                  <a:lnTo>
                    <a:pt x="1033" y="271"/>
                  </a:lnTo>
                  <a:lnTo>
                    <a:pt x="1031" y="272"/>
                  </a:lnTo>
                  <a:lnTo>
                    <a:pt x="1031" y="275"/>
                  </a:lnTo>
                  <a:lnTo>
                    <a:pt x="1030" y="277"/>
                  </a:lnTo>
                  <a:lnTo>
                    <a:pt x="1030" y="279"/>
                  </a:lnTo>
                  <a:lnTo>
                    <a:pt x="1030" y="279"/>
                  </a:lnTo>
                  <a:lnTo>
                    <a:pt x="1030" y="280"/>
                  </a:lnTo>
                  <a:lnTo>
                    <a:pt x="1031" y="282"/>
                  </a:lnTo>
                  <a:lnTo>
                    <a:pt x="1031" y="283"/>
                  </a:lnTo>
                  <a:lnTo>
                    <a:pt x="1031" y="283"/>
                  </a:lnTo>
                  <a:lnTo>
                    <a:pt x="1033" y="285"/>
                  </a:lnTo>
                  <a:lnTo>
                    <a:pt x="1031" y="285"/>
                  </a:lnTo>
                  <a:lnTo>
                    <a:pt x="1031" y="286"/>
                  </a:lnTo>
                  <a:lnTo>
                    <a:pt x="1030" y="286"/>
                  </a:lnTo>
                  <a:lnTo>
                    <a:pt x="1027" y="286"/>
                  </a:lnTo>
                  <a:lnTo>
                    <a:pt x="1019" y="286"/>
                  </a:lnTo>
                  <a:lnTo>
                    <a:pt x="1017" y="286"/>
                  </a:lnTo>
                  <a:lnTo>
                    <a:pt x="1017" y="288"/>
                  </a:lnTo>
                  <a:lnTo>
                    <a:pt x="1020" y="288"/>
                  </a:lnTo>
                  <a:lnTo>
                    <a:pt x="1022" y="288"/>
                  </a:lnTo>
                  <a:lnTo>
                    <a:pt x="1030" y="288"/>
                  </a:lnTo>
                  <a:lnTo>
                    <a:pt x="1031" y="290"/>
                  </a:lnTo>
                  <a:lnTo>
                    <a:pt x="1031" y="290"/>
                  </a:lnTo>
                  <a:lnTo>
                    <a:pt x="1031" y="291"/>
                  </a:lnTo>
                  <a:lnTo>
                    <a:pt x="1033" y="293"/>
                  </a:lnTo>
                  <a:lnTo>
                    <a:pt x="1033" y="294"/>
                  </a:lnTo>
                  <a:lnTo>
                    <a:pt x="1033" y="296"/>
                  </a:lnTo>
                  <a:lnTo>
                    <a:pt x="1031" y="297"/>
                  </a:lnTo>
                  <a:lnTo>
                    <a:pt x="1031" y="299"/>
                  </a:lnTo>
                  <a:lnTo>
                    <a:pt x="1031" y="301"/>
                  </a:lnTo>
                  <a:lnTo>
                    <a:pt x="1031" y="302"/>
                  </a:lnTo>
                  <a:lnTo>
                    <a:pt x="1036" y="302"/>
                  </a:lnTo>
                  <a:lnTo>
                    <a:pt x="1036" y="302"/>
                  </a:lnTo>
                  <a:lnTo>
                    <a:pt x="1036" y="304"/>
                  </a:lnTo>
                  <a:lnTo>
                    <a:pt x="1035" y="305"/>
                  </a:lnTo>
                  <a:lnTo>
                    <a:pt x="1035" y="305"/>
                  </a:lnTo>
                  <a:lnTo>
                    <a:pt x="1035" y="307"/>
                  </a:lnTo>
                  <a:lnTo>
                    <a:pt x="1035" y="307"/>
                  </a:lnTo>
                  <a:lnTo>
                    <a:pt x="1035" y="308"/>
                  </a:lnTo>
                  <a:lnTo>
                    <a:pt x="1035" y="308"/>
                  </a:lnTo>
                  <a:lnTo>
                    <a:pt x="1035" y="310"/>
                  </a:lnTo>
                  <a:lnTo>
                    <a:pt x="1033" y="312"/>
                  </a:lnTo>
                  <a:lnTo>
                    <a:pt x="1033" y="313"/>
                  </a:lnTo>
                  <a:lnTo>
                    <a:pt x="1031" y="313"/>
                  </a:lnTo>
                  <a:lnTo>
                    <a:pt x="1031" y="313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0"/>
                  </a:lnTo>
                  <a:lnTo>
                    <a:pt x="1030" y="312"/>
                  </a:lnTo>
                  <a:lnTo>
                    <a:pt x="1030" y="312"/>
                  </a:lnTo>
                  <a:lnTo>
                    <a:pt x="1028" y="312"/>
                  </a:lnTo>
                  <a:lnTo>
                    <a:pt x="1027" y="313"/>
                  </a:lnTo>
                  <a:lnTo>
                    <a:pt x="1025" y="313"/>
                  </a:lnTo>
                  <a:lnTo>
                    <a:pt x="1025" y="315"/>
                  </a:lnTo>
                  <a:lnTo>
                    <a:pt x="1027" y="315"/>
                  </a:lnTo>
                  <a:lnTo>
                    <a:pt x="1028" y="315"/>
                  </a:lnTo>
                  <a:lnTo>
                    <a:pt x="1030" y="315"/>
                  </a:lnTo>
                  <a:lnTo>
                    <a:pt x="1031" y="315"/>
                  </a:lnTo>
                  <a:lnTo>
                    <a:pt x="1036" y="312"/>
                  </a:lnTo>
                  <a:lnTo>
                    <a:pt x="1038" y="312"/>
                  </a:lnTo>
                  <a:lnTo>
                    <a:pt x="1039" y="312"/>
                  </a:lnTo>
                  <a:lnTo>
                    <a:pt x="1041" y="312"/>
                  </a:lnTo>
                  <a:lnTo>
                    <a:pt x="1043" y="312"/>
                  </a:lnTo>
                  <a:lnTo>
                    <a:pt x="1046" y="312"/>
                  </a:lnTo>
                  <a:lnTo>
                    <a:pt x="1047" y="312"/>
                  </a:lnTo>
                  <a:lnTo>
                    <a:pt x="1047" y="312"/>
                  </a:lnTo>
                  <a:lnTo>
                    <a:pt x="1049" y="313"/>
                  </a:lnTo>
                  <a:lnTo>
                    <a:pt x="1050" y="313"/>
                  </a:lnTo>
                  <a:lnTo>
                    <a:pt x="1050" y="315"/>
                  </a:lnTo>
                  <a:lnTo>
                    <a:pt x="1050" y="318"/>
                  </a:lnTo>
                  <a:lnTo>
                    <a:pt x="1052" y="318"/>
                  </a:lnTo>
                  <a:lnTo>
                    <a:pt x="1052" y="319"/>
                  </a:lnTo>
                  <a:lnTo>
                    <a:pt x="1052" y="319"/>
                  </a:lnTo>
                  <a:lnTo>
                    <a:pt x="1052" y="321"/>
                  </a:lnTo>
                  <a:lnTo>
                    <a:pt x="1052" y="326"/>
                  </a:lnTo>
                  <a:lnTo>
                    <a:pt x="1050" y="327"/>
                  </a:lnTo>
                  <a:lnTo>
                    <a:pt x="1049" y="329"/>
                  </a:lnTo>
                  <a:lnTo>
                    <a:pt x="1047" y="329"/>
                  </a:lnTo>
                  <a:lnTo>
                    <a:pt x="1044" y="331"/>
                  </a:lnTo>
                  <a:lnTo>
                    <a:pt x="1043" y="331"/>
                  </a:lnTo>
                  <a:lnTo>
                    <a:pt x="1041" y="332"/>
                  </a:lnTo>
                  <a:lnTo>
                    <a:pt x="1041" y="332"/>
                  </a:lnTo>
                  <a:lnTo>
                    <a:pt x="1044" y="331"/>
                  </a:lnTo>
                  <a:lnTo>
                    <a:pt x="1049" y="331"/>
                  </a:lnTo>
                  <a:lnTo>
                    <a:pt x="1050" y="329"/>
                  </a:lnTo>
                  <a:lnTo>
                    <a:pt x="1050" y="327"/>
                  </a:lnTo>
                  <a:lnTo>
                    <a:pt x="1052" y="326"/>
                  </a:lnTo>
                  <a:lnTo>
                    <a:pt x="1054" y="321"/>
                  </a:lnTo>
                  <a:lnTo>
                    <a:pt x="1054" y="319"/>
                  </a:lnTo>
                  <a:lnTo>
                    <a:pt x="1055" y="319"/>
                  </a:lnTo>
                  <a:lnTo>
                    <a:pt x="1057" y="321"/>
                  </a:lnTo>
                  <a:lnTo>
                    <a:pt x="1057" y="323"/>
                  </a:lnTo>
                  <a:lnTo>
                    <a:pt x="1057" y="324"/>
                  </a:lnTo>
                  <a:lnTo>
                    <a:pt x="1057" y="324"/>
                  </a:lnTo>
                  <a:lnTo>
                    <a:pt x="1055" y="327"/>
                  </a:lnTo>
                  <a:lnTo>
                    <a:pt x="1055" y="327"/>
                  </a:lnTo>
                  <a:lnTo>
                    <a:pt x="1058" y="324"/>
                  </a:lnTo>
                  <a:lnTo>
                    <a:pt x="1058" y="324"/>
                  </a:lnTo>
                  <a:lnTo>
                    <a:pt x="1058" y="323"/>
                  </a:lnTo>
                  <a:lnTo>
                    <a:pt x="1060" y="321"/>
                  </a:lnTo>
                  <a:lnTo>
                    <a:pt x="1060" y="323"/>
                  </a:lnTo>
                  <a:lnTo>
                    <a:pt x="1060" y="324"/>
                  </a:lnTo>
                  <a:lnTo>
                    <a:pt x="1060" y="327"/>
                  </a:lnTo>
                  <a:lnTo>
                    <a:pt x="1060" y="327"/>
                  </a:lnTo>
                  <a:lnTo>
                    <a:pt x="1060" y="331"/>
                  </a:lnTo>
                  <a:lnTo>
                    <a:pt x="1060" y="331"/>
                  </a:lnTo>
                  <a:lnTo>
                    <a:pt x="1061" y="329"/>
                  </a:lnTo>
                  <a:lnTo>
                    <a:pt x="1061" y="327"/>
                  </a:lnTo>
                  <a:lnTo>
                    <a:pt x="1061" y="326"/>
                  </a:lnTo>
                  <a:lnTo>
                    <a:pt x="1061" y="326"/>
                  </a:lnTo>
                  <a:lnTo>
                    <a:pt x="1065" y="324"/>
                  </a:lnTo>
                  <a:lnTo>
                    <a:pt x="1068" y="323"/>
                  </a:lnTo>
                  <a:lnTo>
                    <a:pt x="1069" y="321"/>
                  </a:lnTo>
                  <a:lnTo>
                    <a:pt x="1071" y="321"/>
                  </a:lnTo>
                  <a:lnTo>
                    <a:pt x="1074" y="319"/>
                  </a:lnTo>
                  <a:lnTo>
                    <a:pt x="1076" y="318"/>
                  </a:lnTo>
                  <a:lnTo>
                    <a:pt x="1077" y="316"/>
                  </a:lnTo>
                  <a:lnTo>
                    <a:pt x="1077" y="315"/>
                  </a:lnTo>
                  <a:lnTo>
                    <a:pt x="1077" y="315"/>
                  </a:lnTo>
                  <a:lnTo>
                    <a:pt x="1079" y="313"/>
                  </a:lnTo>
                  <a:lnTo>
                    <a:pt x="1080" y="313"/>
                  </a:lnTo>
                  <a:lnTo>
                    <a:pt x="1082" y="313"/>
                  </a:lnTo>
                  <a:lnTo>
                    <a:pt x="1082" y="315"/>
                  </a:lnTo>
                  <a:lnTo>
                    <a:pt x="1084" y="316"/>
                  </a:lnTo>
                  <a:lnTo>
                    <a:pt x="1084" y="318"/>
                  </a:lnTo>
                  <a:lnTo>
                    <a:pt x="1084" y="318"/>
                  </a:lnTo>
                  <a:lnTo>
                    <a:pt x="1085" y="321"/>
                  </a:lnTo>
                  <a:lnTo>
                    <a:pt x="1085" y="321"/>
                  </a:lnTo>
                  <a:lnTo>
                    <a:pt x="1085" y="319"/>
                  </a:lnTo>
                  <a:lnTo>
                    <a:pt x="1085" y="318"/>
                  </a:lnTo>
                  <a:lnTo>
                    <a:pt x="1085" y="318"/>
                  </a:lnTo>
                  <a:lnTo>
                    <a:pt x="1085" y="316"/>
                  </a:lnTo>
                  <a:lnTo>
                    <a:pt x="1085" y="315"/>
                  </a:lnTo>
                  <a:lnTo>
                    <a:pt x="1084" y="313"/>
                  </a:lnTo>
                  <a:lnTo>
                    <a:pt x="1084" y="313"/>
                  </a:lnTo>
                  <a:lnTo>
                    <a:pt x="1085" y="312"/>
                  </a:lnTo>
                  <a:lnTo>
                    <a:pt x="1087" y="312"/>
                  </a:lnTo>
                  <a:lnTo>
                    <a:pt x="1087" y="312"/>
                  </a:lnTo>
                  <a:lnTo>
                    <a:pt x="1085" y="312"/>
                  </a:lnTo>
                  <a:lnTo>
                    <a:pt x="1085" y="310"/>
                  </a:lnTo>
                  <a:lnTo>
                    <a:pt x="1087" y="310"/>
                  </a:lnTo>
                  <a:lnTo>
                    <a:pt x="1088" y="310"/>
                  </a:lnTo>
                  <a:lnTo>
                    <a:pt x="1088" y="310"/>
                  </a:lnTo>
                  <a:lnTo>
                    <a:pt x="1088" y="308"/>
                  </a:lnTo>
                  <a:lnTo>
                    <a:pt x="1088" y="308"/>
                  </a:lnTo>
                  <a:lnTo>
                    <a:pt x="1090" y="308"/>
                  </a:lnTo>
                  <a:lnTo>
                    <a:pt x="1091" y="308"/>
                  </a:lnTo>
                  <a:lnTo>
                    <a:pt x="1091" y="308"/>
                  </a:lnTo>
                  <a:lnTo>
                    <a:pt x="1093" y="308"/>
                  </a:lnTo>
                  <a:lnTo>
                    <a:pt x="1093" y="307"/>
                  </a:lnTo>
                  <a:lnTo>
                    <a:pt x="1091" y="307"/>
                  </a:lnTo>
                  <a:lnTo>
                    <a:pt x="1090" y="307"/>
                  </a:lnTo>
                  <a:lnTo>
                    <a:pt x="1090" y="307"/>
                  </a:lnTo>
                  <a:lnTo>
                    <a:pt x="1090" y="305"/>
                  </a:lnTo>
                  <a:lnTo>
                    <a:pt x="1088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0" y="304"/>
                  </a:lnTo>
                  <a:lnTo>
                    <a:pt x="1091" y="304"/>
                  </a:lnTo>
                  <a:lnTo>
                    <a:pt x="1091" y="302"/>
                  </a:lnTo>
                  <a:lnTo>
                    <a:pt x="1091" y="302"/>
                  </a:lnTo>
                  <a:lnTo>
                    <a:pt x="1093" y="302"/>
                  </a:lnTo>
                  <a:lnTo>
                    <a:pt x="1093" y="302"/>
                  </a:lnTo>
                  <a:lnTo>
                    <a:pt x="1091" y="299"/>
                  </a:lnTo>
                  <a:lnTo>
                    <a:pt x="1093" y="299"/>
                  </a:lnTo>
                  <a:lnTo>
                    <a:pt x="1095" y="299"/>
                  </a:lnTo>
                  <a:lnTo>
                    <a:pt x="1095" y="299"/>
                  </a:lnTo>
                  <a:lnTo>
                    <a:pt x="1098" y="301"/>
                  </a:lnTo>
                  <a:lnTo>
                    <a:pt x="1099" y="301"/>
                  </a:lnTo>
                  <a:lnTo>
                    <a:pt x="1098" y="301"/>
                  </a:lnTo>
                  <a:lnTo>
                    <a:pt x="1096" y="299"/>
                  </a:lnTo>
                  <a:lnTo>
                    <a:pt x="1095" y="299"/>
                  </a:lnTo>
                  <a:lnTo>
                    <a:pt x="1095" y="297"/>
                  </a:lnTo>
                  <a:lnTo>
                    <a:pt x="1093" y="297"/>
                  </a:lnTo>
                  <a:lnTo>
                    <a:pt x="1093" y="296"/>
                  </a:lnTo>
                  <a:lnTo>
                    <a:pt x="1091" y="294"/>
                  </a:lnTo>
                  <a:lnTo>
                    <a:pt x="1091" y="294"/>
                  </a:lnTo>
                  <a:lnTo>
                    <a:pt x="1093" y="293"/>
                  </a:lnTo>
                  <a:lnTo>
                    <a:pt x="1093" y="291"/>
                  </a:lnTo>
                  <a:lnTo>
                    <a:pt x="1095" y="291"/>
                  </a:lnTo>
                  <a:lnTo>
                    <a:pt x="1095" y="291"/>
                  </a:lnTo>
                  <a:lnTo>
                    <a:pt x="1096" y="291"/>
                  </a:lnTo>
                  <a:lnTo>
                    <a:pt x="1098" y="293"/>
                  </a:lnTo>
                  <a:lnTo>
                    <a:pt x="1099" y="293"/>
                  </a:lnTo>
                  <a:lnTo>
                    <a:pt x="1098" y="291"/>
                  </a:lnTo>
                  <a:lnTo>
                    <a:pt x="1096" y="291"/>
                  </a:lnTo>
                  <a:lnTo>
                    <a:pt x="1096" y="291"/>
                  </a:lnTo>
                  <a:lnTo>
                    <a:pt x="1096" y="290"/>
                  </a:lnTo>
                  <a:lnTo>
                    <a:pt x="1098" y="288"/>
                  </a:lnTo>
                  <a:lnTo>
                    <a:pt x="1098" y="286"/>
                  </a:lnTo>
                  <a:lnTo>
                    <a:pt x="1101" y="282"/>
                  </a:lnTo>
                  <a:lnTo>
                    <a:pt x="1101" y="282"/>
                  </a:lnTo>
                  <a:lnTo>
                    <a:pt x="1101" y="280"/>
                  </a:lnTo>
                  <a:lnTo>
                    <a:pt x="1102" y="280"/>
                  </a:lnTo>
                  <a:lnTo>
                    <a:pt x="1104" y="280"/>
                  </a:lnTo>
                  <a:lnTo>
                    <a:pt x="1106" y="282"/>
                  </a:lnTo>
                  <a:lnTo>
                    <a:pt x="1107" y="283"/>
                  </a:lnTo>
                  <a:lnTo>
                    <a:pt x="1107" y="283"/>
                  </a:lnTo>
                  <a:lnTo>
                    <a:pt x="1106" y="285"/>
                  </a:lnTo>
                  <a:lnTo>
                    <a:pt x="1104" y="286"/>
                  </a:lnTo>
                  <a:lnTo>
                    <a:pt x="1102" y="288"/>
                  </a:lnTo>
                  <a:lnTo>
                    <a:pt x="1102" y="288"/>
                  </a:lnTo>
                  <a:lnTo>
                    <a:pt x="1106" y="286"/>
                  </a:lnTo>
                  <a:lnTo>
                    <a:pt x="1107" y="286"/>
                  </a:lnTo>
                  <a:lnTo>
                    <a:pt x="1109" y="286"/>
                  </a:lnTo>
                  <a:lnTo>
                    <a:pt x="1110" y="288"/>
                  </a:lnTo>
                  <a:lnTo>
                    <a:pt x="1112" y="291"/>
                  </a:lnTo>
                  <a:lnTo>
                    <a:pt x="1110" y="293"/>
                  </a:lnTo>
                  <a:lnTo>
                    <a:pt x="1112" y="293"/>
                  </a:lnTo>
                  <a:lnTo>
                    <a:pt x="1113" y="291"/>
                  </a:lnTo>
                  <a:lnTo>
                    <a:pt x="1113" y="293"/>
                  </a:lnTo>
                  <a:lnTo>
                    <a:pt x="1113" y="294"/>
                  </a:lnTo>
                  <a:lnTo>
                    <a:pt x="1115" y="296"/>
                  </a:lnTo>
                  <a:lnTo>
                    <a:pt x="1117" y="297"/>
                  </a:lnTo>
                  <a:lnTo>
                    <a:pt x="1117" y="297"/>
                  </a:lnTo>
                  <a:lnTo>
                    <a:pt x="1115" y="299"/>
                  </a:lnTo>
                  <a:lnTo>
                    <a:pt x="1113" y="301"/>
                  </a:lnTo>
                  <a:lnTo>
                    <a:pt x="1115" y="301"/>
                  </a:lnTo>
                  <a:lnTo>
                    <a:pt x="1117" y="302"/>
                  </a:lnTo>
                  <a:lnTo>
                    <a:pt x="1117" y="302"/>
                  </a:lnTo>
                  <a:lnTo>
                    <a:pt x="1117" y="304"/>
                  </a:lnTo>
                  <a:lnTo>
                    <a:pt x="1117" y="304"/>
                  </a:lnTo>
                  <a:lnTo>
                    <a:pt x="1118" y="302"/>
                  </a:lnTo>
                  <a:lnTo>
                    <a:pt x="1120" y="302"/>
                  </a:lnTo>
                  <a:lnTo>
                    <a:pt x="1121" y="305"/>
                  </a:lnTo>
                  <a:lnTo>
                    <a:pt x="1121" y="307"/>
                  </a:lnTo>
                  <a:lnTo>
                    <a:pt x="1118" y="307"/>
                  </a:lnTo>
                  <a:lnTo>
                    <a:pt x="1117" y="307"/>
                  </a:lnTo>
                  <a:lnTo>
                    <a:pt x="1115" y="307"/>
                  </a:lnTo>
                  <a:lnTo>
                    <a:pt x="1113" y="308"/>
                  </a:lnTo>
                  <a:lnTo>
                    <a:pt x="1115" y="308"/>
                  </a:lnTo>
                  <a:lnTo>
                    <a:pt x="1117" y="308"/>
                  </a:lnTo>
                  <a:lnTo>
                    <a:pt x="1120" y="308"/>
                  </a:lnTo>
                  <a:lnTo>
                    <a:pt x="1123" y="307"/>
                  </a:lnTo>
                  <a:lnTo>
                    <a:pt x="1123" y="307"/>
                  </a:lnTo>
                  <a:lnTo>
                    <a:pt x="1124" y="307"/>
                  </a:lnTo>
                  <a:lnTo>
                    <a:pt x="1124" y="308"/>
                  </a:lnTo>
                  <a:lnTo>
                    <a:pt x="1123" y="308"/>
                  </a:lnTo>
                  <a:lnTo>
                    <a:pt x="1123" y="308"/>
                  </a:lnTo>
                  <a:lnTo>
                    <a:pt x="1124" y="308"/>
                  </a:lnTo>
                  <a:lnTo>
                    <a:pt x="1124" y="310"/>
                  </a:lnTo>
                  <a:lnTo>
                    <a:pt x="1124" y="310"/>
                  </a:lnTo>
                  <a:lnTo>
                    <a:pt x="1124" y="312"/>
                  </a:lnTo>
                  <a:lnTo>
                    <a:pt x="1126" y="312"/>
                  </a:lnTo>
                  <a:lnTo>
                    <a:pt x="1128" y="312"/>
                  </a:lnTo>
                  <a:lnTo>
                    <a:pt x="1128" y="312"/>
                  </a:lnTo>
                  <a:lnTo>
                    <a:pt x="1129" y="313"/>
                  </a:lnTo>
                  <a:lnTo>
                    <a:pt x="1129" y="316"/>
                  </a:lnTo>
                  <a:lnTo>
                    <a:pt x="1126" y="318"/>
                  </a:lnTo>
                  <a:lnTo>
                    <a:pt x="1124" y="319"/>
                  </a:lnTo>
                  <a:lnTo>
                    <a:pt x="1123" y="321"/>
                  </a:lnTo>
                  <a:lnTo>
                    <a:pt x="1121" y="321"/>
                  </a:lnTo>
                  <a:lnTo>
                    <a:pt x="1120" y="323"/>
                  </a:lnTo>
                  <a:lnTo>
                    <a:pt x="1121" y="323"/>
                  </a:lnTo>
                  <a:lnTo>
                    <a:pt x="1124" y="321"/>
                  </a:lnTo>
                  <a:lnTo>
                    <a:pt x="1124" y="319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6" y="321"/>
                  </a:lnTo>
                  <a:lnTo>
                    <a:pt x="1128" y="321"/>
                  </a:lnTo>
                  <a:lnTo>
                    <a:pt x="1131" y="319"/>
                  </a:lnTo>
                  <a:lnTo>
                    <a:pt x="1132" y="319"/>
                  </a:lnTo>
                  <a:lnTo>
                    <a:pt x="1134" y="319"/>
                  </a:lnTo>
                  <a:lnTo>
                    <a:pt x="1134" y="319"/>
                  </a:lnTo>
                  <a:lnTo>
                    <a:pt x="1132" y="323"/>
                  </a:lnTo>
                  <a:lnTo>
                    <a:pt x="1131" y="326"/>
                  </a:lnTo>
                  <a:lnTo>
                    <a:pt x="1128" y="327"/>
                  </a:lnTo>
                  <a:lnTo>
                    <a:pt x="1126" y="329"/>
                  </a:lnTo>
                  <a:lnTo>
                    <a:pt x="1124" y="329"/>
                  </a:lnTo>
                  <a:lnTo>
                    <a:pt x="1124" y="331"/>
                  </a:lnTo>
                  <a:lnTo>
                    <a:pt x="1128" y="327"/>
                  </a:lnTo>
                  <a:lnTo>
                    <a:pt x="1131" y="327"/>
                  </a:lnTo>
                  <a:lnTo>
                    <a:pt x="1134" y="327"/>
                  </a:lnTo>
                  <a:lnTo>
                    <a:pt x="1136" y="327"/>
                  </a:lnTo>
                  <a:lnTo>
                    <a:pt x="1139" y="331"/>
                  </a:lnTo>
                  <a:lnTo>
                    <a:pt x="1140" y="331"/>
                  </a:lnTo>
                  <a:lnTo>
                    <a:pt x="1140" y="331"/>
                  </a:lnTo>
                  <a:lnTo>
                    <a:pt x="1143" y="332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3" y="334"/>
                  </a:lnTo>
                  <a:lnTo>
                    <a:pt x="1142" y="335"/>
                  </a:lnTo>
                  <a:lnTo>
                    <a:pt x="1143" y="337"/>
                  </a:lnTo>
                  <a:lnTo>
                    <a:pt x="1143" y="338"/>
                  </a:lnTo>
                  <a:lnTo>
                    <a:pt x="1142" y="340"/>
                  </a:lnTo>
                  <a:lnTo>
                    <a:pt x="1140" y="340"/>
                  </a:lnTo>
                  <a:lnTo>
                    <a:pt x="1139" y="340"/>
                  </a:lnTo>
                  <a:lnTo>
                    <a:pt x="1137" y="342"/>
                  </a:lnTo>
                  <a:lnTo>
                    <a:pt x="1137" y="342"/>
                  </a:lnTo>
                  <a:lnTo>
                    <a:pt x="1136" y="340"/>
                  </a:lnTo>
                  <a:lnTo>
                    <a:pt x="1136" y="342"/>
                  </a:lnTo>
                  <a:lnTo>
                    <a:pt x="1137" y="342"/>
                  </a:lnTo>
                  <a:lnTo>
                    <a:pt x="1139" y="342"/>
                  </a:lnTo>
                  <a:lnTo>
                    <a:pt x="1140" y="342"/>
                  </a:lnTo>
                  <a:lnTo>
                    <a:pt x="1142" y="342"/>
                  </a:lnTo>
                  <a:lnTo>
                    <a:pt x="1143" y="342"/>
                  </a:lnTo>
                  <a:lnTo>
                    <a:pt x="1145" y="343"/>
                  </a:lnTo>
                  <a:lnTo>
                    <a:pt x="1145" y="343"/>
                  </a:lnTo>
                  <a:lnTo>
                    <a:pt x="1143" y="343"/>
                  </a:lnTo>
                  <a:lnTo>
                    <a:pt x="1143" y="345"/>
                  </a:lnTo>
                  <a:lnTo>
                    <a:pt x="1143" y="346"/>
                  </a:lnTo>
                  <a:lnTo>
                    <a:pt x="1143" y="346"/>
                  </a:lnTo>
                  <a:lnTo>
                    <a:pt x="1145" y="346"/>
                  </a:lnTo>
                  <a:lnTo>
                    <a:pt x="1145" y="346"/>
                  </a:lnTo>
                  <a:lnTo>
                    <a:pt x="1147" y="346"/>
                  </a:lnTo>
                  <a:lnTo>
                    <a:pt x="1148" y="346"/>
                  </a:lnTo>
                  <a:lnTo>
                    <a:pt x="1153" y="351"/>
                  </a:lnTo>
                  <a:lnTo>
                    <a:pt x="1151" y="353"/>
                  </a:lnTo>
                  <a:lnTo>
                    <a:pt x="1151" y="354"/>
                  </a:lnTo>
                  <a:lnTo>
                    <a:pt x="1151" y="356"/>
                  </a:lnTo>
                  <a:lnTo>
                    <a:pt x="1151" y="357"/>
                  </a:lnTo>
                  <a:lnTo>
                    <a:pt x="1150" y="357"/>
                  </a:lnTo>
                  <a:lnTo>
                    <a:pt x="1142" y="357"/>
                  </a:lnTo>
                  <a:lnTo>
                    <a:pt x="1137" y="356"/>
                  </a:lnTo>
                  <a:lnTo>
                    <a:pt x="1137" y="356"/>
                  </a:lnTo>
                  <a:lnTo>
                    <a:pt x="1139" y="354"/>
                  </a:lnTo>
                  <a:lnTo>
                    <a:pt x="1137" y="354"/>
                  </a:lnTo>
                  <a:lnTo>
                    <a:pt x="1136" y="354"/>
                  </a:lnTo>
                  <a:lnTo>
                    <a:pt x="1136" y="354"/>
                  </a:lnTo>
                  <a:lnTo>
                    <a:pt x="1137" y="356"/>
                  </a:lnTo>
                  <a:lnTo>
                    <a:pt x="1140" y="357"/>
                  </a:lnTo>
                  <a:lnTo>
                    <a:pt x="1142" y="359"/>
                  </a:lnTo>
                  <a:lnTo>
                    <a:pt x="1145" y="359"/>
                  </a:lnTo>
                  <a:lnTo>
                    <a:pt x="1145" y="360"/>
                  </a:lnTo>
                  <a:lnTo>
                    <a:pt x="1147" y="360"/>
                  </a:lnTo>
                  <a:lnTo>
                    <a:pt x="1147" y="360"/>
                  </a:lnTo>
                  <a:lnTo>
                    <a:pt x="1143" y="360"/>
                  </a:lnTo>
                  <a:lnTo>
                    <a:pt x="1142" y="362"/>
                  </a:lnTo>
                  <a:lnTo>
                    <a:pt x="1143" y="362"/>
                  </a:lnTo>
                  <a:lnTo>
                    <a:pt x="1147" y="364"/>
                  </a:lnTo>
                  <a:lnTo>
                    <a:pt x="1150" y="364"/>
                  </a:lnTo>
                  <a:lnTo>
                    <a:pt x="1151" y="364"/>
                  </a:lnTo>
                  <a:lnTo>
                    <a:pt x="1150" y="365"/>
                  </a:lnTo>
                  <a:lnTo>
                    <a:pt x="1147" y="365"/>
                  </a:lnTo>
                  <a:lnTo>
                    <a:pt x="1147" y="367"/>
                  </a:lnTo>
                  <a:lnTo>
                    <a:pt x="1148" y="367"/>
                  </a:lnTo>
                  <a:lnTo>
                    <a:pt x="1151" y="367"/>
                  </a:lnTo>
                  <a:lnTo>
                    <a:pt x="1151" y="367"/>
                  </a:lnTo>
                  <a:lnTo>
                    <a:pt x="1153" y="370"/>
                  </a:lnTo>
                  <a:lnTo>
                    <a:pt x="1153" y="370"/>
                  </a:lnTo>
                  <a:lnTo>
                    <a:pt x="1150" y="371"/>
                  </a:lnTo>
                  <a:lnTo>
                    <a:pt x="1150" y="371"/>
                  </a:lnTo>
                  <a:lnTo>
                    <a:pt x="1151" y="371"/>
                  </a:lnTo>
                  <a:lnTo>
                    <a:pt x="1154" y="371"/>
                  </a:lnTo>
                  <a:lnTo>
                    <a:pt x="1154" y="373"/>
                  </a:lnTo>
                  <a:lnTo>
                    <a:pt x="1154" y="373"/>
                  </a:lnTo>
                  <a:lnTo>
                    <a:pt x="1156" y="375"/>
                  </a:lnTo>
                  <a:lnTo>
                    <a:pt x="1158" y="375"/>
                  </a:lnTo>
                  <a:lnTo>
                    <a:pt x="1159" y="373"/>
                  </a:lnTo>
                  <a:lnTo>
                    <a:pt x="1159" y="371"/>
                  </a:lnTo>
                  <a:lnTo>
                    <a:pt x="1161" y="373"/>
                  </a:lnTo>
                  <a:lnTo>
                    <a:pt x="1161" y="373"/>
                  </a:lnTo>
                  <a:lnTo>
                    <a:pt x="1162" y="375"/>
                  </a:lnTo>
                  <a:lnTo>
                    <a:pt x="1162" y="375"/>
                  </a:lnTo>
                  <a:lnTo>
                    <a:pt x="1164" y="376"/>
                  </a:lnTo>
                  <a:lnTo>
                    <a:pt x="1164" y="375"/>
                  </a:lnTo>
                  <a:lnTo>
                    <a:pt x="1165" y="376"/>
                  </a:lnTo>
                  <a:lnTo>
                    <a:pt x="1167" y="376"/>
                  </a:lnTo>
                  <a:lnTo>
                    <a:pt x="1165" y="378"/>
                  </a:lnTo>
                  <a:lnTo>
                    <a:pt x="1165" y="378"/>
                  </a:lnTo>
                  <a:lnTo>
                    <a:pt x="1167" y="379"/>
                  </a:lnTo>
                  <a:lnTo>
                    <a:pt x="1167" y="381"/>
                  </a:lnTo>
                  <a:lnTo>
                    <a:pt x="1169" y="383"/>
                  </a:lnTo>
                  <a:lnTo>
                    <a:pt x="1169" y="383"/>
                  </a:lnTo>
                  <a:lnTo>
                    <a:pt x="1165" y="384"/>
                  </a:lnTo>
                  <a:lnTo>
                    <a:pt x="1165" y="387"/>
                  </a:lnTo>
                  <a:lnTo>
                    <a:pt x="1165" y="387"/>
                  </a:lnTo>
                  <a:lnTo>
                    <a:pt x="1164" y="389"/>
                  </a:lnTo>
                  <a:lnTo>
                    <a:pt x="1162" y="390"/>
                  </a:lnTo>
                  <a:lnTo>
                    <a:pt x="1164" y="390"/>
                  </a:lnTo>
                  <a:lnTo>
                    <a:pt x="1167" y="387"/>
                  </a:lnTo>
                  <a:lnTo>
                    <a:pt x="1169" y="387"/>
                  </a:lnTo>
                  <a:lnTo>
                    <a:pt x="1172" y="386"/>
                  </a:lnTo>
                  <a:lnTo>
                    <a:pt x="1173" y="386"/>
                  </a:lnTo>
                  <a:lnTo>
                    <a:pt x="1175" y="386"/>
                  </a:lnTo>
                  <a:lnTo>
                    <a:pt x="1177" y="386"/>
                  </a:lnTo>
                  <a:lnTo>
                    <a:pt x="1177" y="387"/>
                  </a:lnTo>
                  <a:lnTo>
                    <a:pt x="1177" y="389"/>
                  </a:lnTo>
                  <a:lnTo>
                    <a:pt x="1178" y="387"/>
                  </a:lnTo>
                  <a:lnTo>
                    <a:pt x="1180" y="387"/>
                  </a:lnTo>
                  <a:lnTo>
                    <a:pt x="1178" y="389"/>
                  </a:lnTo>
                  <a:lnTo>
                    <a:pt x="1175" y="392"/>
                  </a:lnTo>
                  <a:lnTo>
                    <a:pt x="1173" y="394"/>
                  </a:lnTo>
                  <a:lnTo>
                    <a:pt x="1173" y="395"/>
                  </a:lnTo>
                  <a:lnTo>
                    <a:pt x="1175" y="394"/>
                  </a:lnTo>
                  <a:lnTo>
                    <a:pt x="1180" y="390"/>
                  </a:lnTo>
                  <a:lnTo>
                    <a:pt x="1180" y="390"/>
                  </a:lnTo>
                  <a:lnTo>
                    <a:pt x="1181" y="389"/>
                  </a:lnTo>
                  <a:lnTo>
                    <a:pt x="1183" y="387"/>
                  </a:lnTo>
                  <a:lnTo>
                    <a:pt x="1184" y="387"/>
                  </a:lnTo>
                  <a:lnTo>
                    <a:pt x="1186" y="389"/>
                  </a:lnTo>
                  <a:lnTo>
                    <a:pt x="1186" y="390"/>
                  </a:lnTo>
                  <a:lnTo>
                    <a:pt x="1188" y="392"/>
                  </a:lnTo>
                  <a:lnTo>
                    <a:pt x="1189" y="395"/>
                  </a:lnTo>
                  <a:lnTo>
                    <a:pt x="1192" y="395"/>
                  </a:lnTo>
                  <a:lnTo>
                    <a:pt x="1194" y="397"/>
                  </a:lnTo>
                  <a:lnTo>
                    <a:pt x="1197" y="395"/>
                  </a:lnTo>
                  <a:lnTo>
                    <a:pt x="1197" y="394"/>
                  </a:lnTo>
                  <a:lnTo>
                    <a:pt x="1200" y="394"/>
                  </a:lnTo>
                  <a:lnTo>
                    <a:pt x="1200" y="394"/>
                  </a:lnTo>
                  <a:lnTo>
                    <a:pt x="1202" y="397"/>
                  </a:lnTo>
                  <a:lnTo>
                    <a:pt x="1203" y="397"/>
                  </a:lnTo>
                  <a:lnTo>
                    <a:pt x="1205" y="398"/>
                  </a:lnTo>
                  <a:lnTo>
                    <a:pt x="1205" y="398"/>
                  </a:lnTo>
                  <a:lnTo>
                    <a:pt x="1208" y="398"/>
                  </a:lnTo>
                  <a:lnTo>
                    <a:pt x="1210" y="400"/>
                  </a:lnTo>
                  <a:lnTo>
                    <a:pt x="1210" y="400"/>
                  </a:lnTo>
                  <a:lnTo>
                    <a:pt x="1208" y="401"/>
                  </a:lnTo>
                  <a:lnTo>
                    <a:pt x="1206" y="403"/>
                  </a:lnTo>
                  <a:lnTo>
                    <a:pt x="1205" y="405"/>
                  </a:lnTo>
                  <a:lnTo>
                    <a:pt x="1202" y="405"/>
                  </a:lnTo>
                  <a:lnTo>
                    <a:pt x="1199" y="405"/>
                  </a:lnTo>
                  <a:lnTo>
                    <a:pt x="1199" y="405"/>
                  </a:lnTo>
                  <a:lnTo>
                    <a:pt x="1197" y="406"/>
                  </a:lnTo>
                  <a:lnTo>
                    <a:pt x="1195" y="406"/>
                  </a:lnTo>
                  <a:lnTo>
                    <a:pt x="1194" y="408"/>
                  </a:lnTo>
                  <a:lnTo>
                    <a:pt x="1192" y="409"/>
                  </a:lnTo>
                  <a:lnTo>
                    <a:pt x="1191" y="411"/>
                  </a:lnTo>
                  <a:lnTo>
                    <a:pt x="1189" y="411"/>
                  </a:lnTo>
                  <a:lnTo>
                    <a:pt x="1188" y="411"/>
                  </a:lnTo>
                  <a:lnTo>
                    <a:pt x="1188" y="411"/>
                  </a:lnTo>
                  <a:lnTo>
                    <a:pt x="1186" y="411"/>
                  </a:lnTo>
                  <a:lnTo>
                    <a:pt x="1186" y="412"/>
                  </a:lnTo>
                  <a:lnTo>
                    <a:pt x="1186" y="412"/>
                  </a:lnTo>
                  <a:lnTo>
                    <a:pt x="1183" y="412"/>
                  </a:lnTo>
                  <a:lnTo>
                    <a:pt x="1178" y="414"/>
                  </a:lnTo>
                  <a:lnTo>
                    <a:pt x="1177" y="416"/>
                  </a:lnTo>
                  <a:lnTo>
                    <a:pt x="1175" y="414"/>
                  </a:lnTo>
                  <a:lnTo>
                    <a:pt x="1173" y="414"/>
                  </a:lnTo>
                  <a:lnTo>
                    <a:pt x="1173" y="416"/>
                  </a:lnTo>
                  <a:lnTo>
                    <a:pt x="1172" y="416"/>
                  </a:lnTo>
                  <a:lnTo>
                    <a:pt x="1170" y="417"/>
                  </a:lnTo>
                  <a:lnTo>
                    <a:pt x="1170" y="417"/>
                  </a:lnTo>
                  <a:lnTo>
                    <a:pt x="1170" y="419"/>
                  </a:lnTo>
                  <a:lnTo>
                    <a:pt x="1170" y="419"/>
                  </a:lnTo>
                  <a:lnTo>
                    <a:pt x="1169" y="419"/>
                  </a:lnTo>
                  <a:lnTo>
                    <a:pt x="1167" y="419"/>
                  </a:lnTo>
                  <a:lnTo>
                    <a:pt x="1165" y="419"/>
                  </a:lnTo>
                  <a:lnTo>
                    <a:pt x="1165" y="419"/>
                  </a:lnTo>
                  <a:lnTo>
                    <a:pt x="1169" y="420"/>
                  </a:lnTo>
                  <a:lnTo>
                    <a:pt x="1170" y="422"/>
                  </a:lnTo>
                  <a:lnTo>
                    <a:pt x="1169" y="422"/>
                  </a:lnTo>
                  <a:lnTo>
                    <a:pt x="1167" y="423"/>
                  </a:lnTo>
                  <a:lnTo>
                    <a:pt x="1167" y="423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5"/>
                  </a:lnTo>
                  <a:lnTo>
                    <a:pt x="1167" y="427"/>
                  </a:lnTo>
                  <a:lnTo>
                    <a:pt x="1169" y="425"/>
                  </a:lnTo>
                  <a:lnTo>
                    <a:pt x="1172" y="423"/>
                  </a:lnTo>
                  <a:lnTo>
                    <a:pt x="1173" y="422"/>
                  </a:lnTo>
                  <a:lnTo>
                    <a:pt x="1173" y="422"/>
                  </a:lnTo>
                  <a:lnTo>
                    <a:pt x="1177" y="420"/>
                  </a:lnTo>
                  <a:lnTo>
                    <a:pt x="1178" y="420"/>
                  </a:lnTo>
                  <a:lnTo>
                    <a:pt x="1181" y="419"/>
                  </a:lnTo>
                  <a:lnTo>
                    <a:pt x="1184" y="417"/>
                  </a:lnTo>
                  <a:lnTo>
                    <a:pt x="1188" y="414"/>
                  </a:lnTo>
                  <a:lnTo>
                    <a:pt x="1191" y="412"/>
                  </a:lnTo>
                  <a:lnTo>
                    <a:pt x="1195" y="411"/>
                  </a:lnTo>
                  <a:lnTo>
                    <a:pt x="1199" y="409"/>
                  </a:lnTo>
                  <a:lnTo>
                    <a:pt x="1202" y="409"/>
                  </a:lnTo>
                  <a:lnTo>
                    <a:pt x="1202" y="409"/>
                  </a:lnTo>
                  <a:lnTo>
                    <a:pt x="1199" y="409"/>
                  </a:lnTo>
                  <a:lnTo>
                    <a:pt x="1197" y="409"/>
                  </a:lnTo>
                  <a:lnTo>
                    <a:pt x="1195" y="409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5" y="408"/>
                  </a:lnTo>
                  <a:lnTo>
                    <a:pt x="1197" y="408"/>
                  </a:lnTo>
                  <a:lnTo>
                    <a:pt x="1206" y="408"/>
                  </a:lnTo>
                  <a:lnTo>
                    <a:pt x="1208" y="408"/>
                  </a:lnTo>
                  <a:lnTo>
                    <a:pt x="1211" y="412"/>
                  </a:lnTo>
                  <a:lnTo>
                    <a:pt x="1213" y="414"/>
                  </a:lnTo>
                  <a:lnTo>
                    <a:pt x="1213" y="416"/>
                  </a:lnTo>
                  <a:lnTo>
                    <a:pt x="1213" y="416"/>
                  </a:lnTo>
                  <a:lnTo>
                    <a:pt x="1211" y="417"/>
                  </a:lnTo>
                  <a:lnTo>
                    <a:pt x="1208" y="419"/>
                  </a:lnTo>
                  <a:lnTo>
                    <a:pt x="1206" y="419"/>
                  </a:lnTo>
                  <a:lnTo>
                    <a:pt x="1206" y="419"/>
                  </a:lnTo>
                  <a:lnTo>
                    <a:pt x="1208" y="420"/>
                  </a:lnTo>
                  <a:lnTo>
                    <a:pt x="1210" y="420"/>
                  </a:lnTo>
                  <a:lnTo>
                    <a:pt x="1210" y="422"/>
                  </a:lnTo>
                  <a:lnTo>
                    <a:pt x="1211" y="420"/>
                  </a:lnTo>
                  <a:lnTo>
                    <a:pt x="1214" y="419"/>
                  </a:lnTo>
                  <a:lnTo>
                    <a:pt x="1218" y="417"/>
                  </a:lnTo>
                  <a:lnTo>
                    <a:pt x="1219" y="416"/>
                  </a:lnTo>
                  <a:lnTo>
                    <a:pt x="1222" y="416"/>
                  </a:lnTo>
                  <a:lnTo>
                    <a:pt x="1222" y="416"/>
                  </a:lnTo>
                  <a:lnTo>
                    <a:pt x="1222" y="417"/>
                  </a:lnTo>
                  <a:lnTo>
                    <a:pt x="1224" y="419"/>
                  </a:lnTo>
                  <a:lnTo>
                    <a:pt x="1225" y="419"/>
                  </a:lnTo>
                  <a:lnTo>
                    <a:pt x="1227" y="420"/>
                  </a:lnTo>
                  <a:lnTo>
                    <a:pt x="1230" y="422"/>
                  </a:lnTo>
                  <a:lnTo>
                    <a:pt x="1230" y="423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5"/>
                  </a:lnTo>
                  <a:lnTo>
                    <a:pt x="1232" y="427"/>
                  </a:lnTo>
                  <a:lnTo>
                    <a:pt x="1232" y="427"/>
                  </a:lnTo>
                  <a:lnTo>
                    <a:pt x="1232" y="428"/>
                  </a:lnTo>
                  <a:lnTo>
                    <a:pt x="1230" y="431"/>
                  </a:lnTo>
                  <a:lnTo>
                    <a:pt x="1232" y="433"/>
                  </a:lnTo>
                  <a:lnTo>
                    <a:pt x="1232" y="435"/>
                  </a:lnTo>
                  <a:lnTo>
                    <a:pt x="1232" y="436"/>
                  </a:lnTo>
                  <a:lnTo>
                    <a:pt x="1232" y="438"/>
                  </a:lnTo>
                  <a:lnTo>
                    <a:pt x="1232" y="438"/>
                  </a:lnTo>
                  <a:lnTo>
                    <a:pt x="1232" y="439"/>
                  </a:lnTo>
                  <a:lnTo>
                    <a:pt x="1227" y="439"/>
                  </a:lnTo>
                  <a:lnTo>
                    <a:pt x="1225" y="439"/>
                  </a:lnTo>
                  <a:lnTo>
                    <a:pt x="1224" y="441"/>
                  </a:lnTo>
                  <a:lnTo>
                    <a:pt x="1225" y="441"/>
                  </a:lnTo>
                  <a:lnTo>
                    <a:pt x="1229" y="441"/>
                  </a:lnTo>
                  <a:lnTo>
                    <a:pt x="1232" y="441"/>
                  </a:lnTo>
                  <a:lnTo>
                    <a:pt x="1233" y="441"/>
                  </a:lnTo>
                  <a:lnTo>
                    <a:pt x="1233" y="442"/>
                  </a:lnTo>
                  <a:lnTo>
                    <a:pt x="1233" y="442"/>
                  </a:lnTo>
                  <a:lnTo>
                    <a:pt x="1232" y="444"/>
                  </a:lnTo>
                  <a:lnTo>
                    <a:pt x="1230" y="444"/>
                  </a:lnTo>
                  <a:lnTo>
                    <a:pt x="1229" y="442"/>
                  </a:lnTo>
                  <a:lnTo>
                    <a:pt x="1229" y="444"/>
                  </a:lnTo>
                  <a:lnTo>
                    <a:pt x="1232" y="444"/>
                  </a:lnTo>
                  <a:lnTo>
                    <a:pt x="1232" y="446"/>
                  </a:lnTo>
                  <a:lnTo>
                    <a:pt x="1233" y="446"/>
                  </a:lnTo>
                  <a:lnTo>
                    <a:pt x="1233" y="447"/>
                  </a:lnTo>
                  <a:lnTo>
                    <a:pt x="1233" y="449"/>
                  </a:lnTo>
                  <a:lnTo>
                    <a:pt x="1229" y="452"/>
                  </a:lnTo>
                  <a:lnTo>
                    <a:pt x="1225" y="455"/>
                  </a:lnTo>
                  <a:lnTo>
                    <a:pt x="1221" y="457"/>
                  </a:lnTo>
                  <a:lnTo>
                    <a:pt x="1214" y="461"/>
                  </a:lnTo>
                  <a:lnTo>
                    <a:pt x="1214" y="461"/>
                  </a:lnTo>
                  <a:lnTo>
                    <a:pt x="1213" y="461"/>
                  </a:lnTo>
                  <a:lnTo>
                    <a:pt x="1211" y="461"/>
                  </a:lnTo>
                  <a:lnTo>
                    <a:pt x="1208" y="461"/>
                  </a:lnTo>
                  <a:lnTo>
                    <a:pt x="1203" y="461"/>
                  </a:lnTo>
                  <a:lnTo>
                    <a:pt x="1202" y="463"/>
                  </a:lnTo>
                  <a:lnTo>
                    <a:pt x="1200" y="463"/>
                  </a:lnTo>
                  <a:lnTo>
                    <a:pt x="1199" y="464"/>
                  </a:lnTo>
                  <a:lnTo>
                    <a:pt x="1197" y="464"/>
                  </a:lnTo>
                  <a:lnTo>
                    <a:pt x="1194" y="464"/>
                  </a:lnTo>
                  <a:lnTo>
                    <a:pt x="1192" y="464"/>
                  </a:lnTo>
                  <a:lnTo>
                    <a:pt x="1192" y="464"/>
                  </a:lnTo>
                  <a:lnTo>
                    <a:pt x="1191" y="466"/>
                  </a:lnTo>
                  <a:lnTo>
                    <a:pt x="1191" y="466"/>
                  </a:lnTo>
                  <a:lnTo>
                    <a:pt x="1184" y="472"/>
                  </a:lnTo>
                  <a:lnTo>
                    <a:pt x="1183" y="474"/>
                  </a:lnTo>
                  <a:lnTo>
                    <a:pt x="1180" y="475"/>
                  </a:lnTo>
                  <a:lnTo>
                    <a:pt x="1177" y="480"/>
                  </a:lnTo>
                  <a:lnTo>
                    <a:pt x="1173" y="480"/>
                  </a:lnTo>
                  <a:lnTo>
                    <a:pt x="1173" y="483"/>
                  </a:lnTo>
                  <a:lnTo>
                    <a:pt x="1170" y="483"/>
                  </a:lnTo>
                  <a:lnTo>
                    <a:pt x="1165" y="485"/>
                  </a:lnTo>
                  <a:lnTo>
                    <a:pt x="1162" y="485"/>
                  </a:lnTo>
                  <a:lnTo>
                    <a:pt x="1159" y="483"/>
                  </a:lnTo>
                  <a:lnTo>
                    <a:pt x="1158" y="485"/>
                  </a:lnTo>
                  <a:lnTo>
                    <a:pt x="1154" y="485"/>
                  </a:lnTo>
                  <a:lnTo>
                    <a:pt x="1153" y="485"/>
                  </a:lnTo>
                  <a:lnTo>
                    <a:pt x="1147" y="486"/>
                  </a:lnTo>
                  <a:lnTo>
                    <a:pt x="1145" y="485"/>
                  </a:lnTo>
                  <a:lnTo>
                    <a:pt x="1143" y="485"/>
                  </a:lnTo>
                  <a:lnTo>
                    <a:pt x="1140" y="485"/>
                  </a:lnTo>
                  <a:lnTo>
                    <a:pt x="1137" y="483"/>
                  </a:lnTo>
                  <a:lnTo>
                    <a:pt x="1134" y="483"/>
                  </a:lnTo>
                  <a:lnTo>
                    <a:pt x="1132" y="483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6" y="483"/>
                  </a:lnTo>
                  <a:lnTo>
                    <a:pt x="1124" y="485"/>
                  </a:lnTo>
                  <a:lnTo>
                    <a:pt x="1120" y="483"/>
                  </a:lnTo>
                  <a:lnTo>
                    <a:pt x="1118" y="483"/>
                  </a:lnTo>
                  <a:lnTo>
                    <a:pt x="1115" y="483"/>
                  </a:lnTo>
                  <a:lnTo>
                    <a:pt x="1113" y="483"/>
                  </a:lnTo>
                  <a:lnTo>
                    <a:pt x="1112" y="483"/>
                  </a:lnTo>
                  <a:lnTo>
                    <a:pt x="1106" y="483"/>
                  </a:lnTo>
                  <a:lnTo>
                    <a:pt x="1101" y="483"/>
                  </a:lnTo>
                  <a:lnTo>
                    <a:pt x="1096" y="483"/>
                  </a:lnTo>
                  <a:lnTo>
                    <a:pt x="1095" y="483"/>
                  </a:lnTo>
                  <a:lnTo>
                    <a:pt x="1088" y="483"/>
                  </a:lnTo>
                  <a:lnTo>
                    <a:pt x="1085" y="483"/>
                  </a:lnTo>
                  <a:lnTo>
                    <a:pt x="1084" y="485"/>
                  </a:lnTo>
                  <a:lnTo>
                    <a:pt x="1082" y="485"/>
                  </a:lnTo>
                  <a:lnTo>
                    <a:pt x="1079" y="485"/>
                  </a:lnTo>
                  <a:lnTo>
                    <a:pt x="1079" y="485"/>
                  </a:lnTo>
                  <a:lnTo>
                    <a:pt x="1077" y="485"/>
                  </a:lnTo>
                  <a:lnTo>
                    <a:pt x="1077" y="485"/>
                  </a:lnTo>
                  <a:lnTo>
                    <a:pt x="1076" y="486"/>
                  </a:lnTo>
                  <a:lnTo>
                    <a:pt x="1074" y="488"/>
                  </a:lnTo>
                  <a:lnTo>
                    <a:pt x="1071" y="488"/>
                  </a:lnTo>
                  <a:lnTo>
                    <a:pt x="1066" y="496"/>
                  </a:lnTo>
                  <a:lnTo>
                    <a:pt x="1066" y="499"/>
                  </a:lnTo>
                  <a:lnTo>
                    <a:pt x="1065" y="501"/>
                  </a:lnTo>
                  <a:lnTo>
                    <a:pt x="1063" y="501"/>
                  </a:lnTo>
                  <a:lnTo>
                    <a:pt x="1063" y="501"/>
                  </a:lnTo>
                  <a:lnTo>
                    <a:pt x="1055" y="502"/>
                  </a:lnTo>
                  <a:lnTo>
                    <a:pt x="1052" y="504"/>
                  </a:lnTo>
                  <a:lnTo>
                    <a:pt x="1052" y="505"/>
                  </a:lnTo>
                  <a:lnTo>
                    <a:pt x="1052" y="505"/>
                  </a:lnTo>
                  <a:lnTo>
                    <a:pt x="1050" y="505"/>
                  </a:lnTo>
                  <a:lnTo>
                    <a:pt x="1047" y="507"/>
                  </a:lnTo>
                  <a:lnTo>
                    <a:pt x="1047" y="507"/>
                  </a:lnTo>
                  <a:lnTo>
                    <a:pt x="1046" y="509"/>
                  </a:lnTo>
                  <a:lnTo>
                    <a:pt x="1043" y="510"/>
                  </a:lnTo>
                  <a:lnTo>
                    <a:pt x="1038" y="515"/>
                  </a:lnTo>
                  <a:lnTo>
                    <a:pt x="1036" y="520"/>
                  </a:lnTo>
                  <a:lnTo>
                    <a:pt x="1033" y="521"/>
                  </a:lnTo>
                  <a:lnTo>
                    <a:pt x="1031" y="523"/>
                  </a:lnTo>
                  <a:lnTo>
                    <a:pt x="1030" y="523"/>
                  </a:lnTo>
                  <a:lnTo>
                    <a:pt x="1028" y="523"/>
                  </a:lnTo>
                  <a:lnTo>
                    <a:pt x="1027" y="521"/>
                  </a:lnTo>
                  <a:lnTo>
                    <a:pt x="1025" y="521"/>
                  </a:lnTo>
                  <a:lnTo>
                    <a:pt x="1022" y="520"/>
                  </a:lnTo>
                  <a:lnTo>
                    <a:pt x="1013" y="518"/>
                  </a:lnTo>
                  <a:lnTo>
                    <a:pt x="1014" y="518"/>
                  </a:lnTo>
                  <a:lnTo>
                    <a:pt x="1014" y="520"/>
                  </a:lnTo>
                  <a:lnTo>
                    <a:pt x="1017" y="520"/>
                  </a:lnTo>
                  <a:lnTo>
                    <a:pt x="1019" y="520"/>
                  </a:lnTo>
                  <a:lnTo>
                    <a:pt x="1025" y="521"/>
                  </a:lnTo>
                  <a:lnTo>
                    <a:pt x="1027" y="523"/>
                  </a:lnTo>
                  <a:lnTo>
                    <a:pt x="1028" y="523"/>
                  </a:lnTo>
                  <a:lnTo>
                    <a:pt x="1030" y="524"/>
                  </a:lnTo>
                  <a:lnTo>
                    <a:pt x="1030" y="527"/>
                  </a:lnTo>
                  <a:lnTo>
                    <a:pt x="1028" y="529"/>
                  </a:lnTo>
                  <a:lnTo>
                    <a:pt x="1027" y="531"/>
                  </a:lnTo>
                  <a:lnTo>
                    <a:pt x="1022" y="535"/>
                  </a:lnTo>
                  <a:lnTo>
                    <a:pt x="1020" y="537"/>
                  </a:lnTo>
                  <a:lnTo>
                    <a:pt x="1017" y="542"/>
                  </a:lnTo>
                  <a:lnTo>
                    <a:pt x="1013" y="545"/>
                  </a:lnTo>
                  <a:lnTo>
                    <a:pt x="1011" y="546"/>
                  </a:lnTo>
                  <a:lnTo>
                    <a:pt x="1008" y="548"/>
                  </a:lnTo>
                  <a:lnTo>
                    <a:pt x="1003" y="550"/>
                  </a:lnTo>
                  <a:lnTo>
                    <a:pt x="1002" y="550"/>
                  </a:lnTo>
                  <a:lnTo>
                    <a:pt x="1000" y="550"/>
                  </a:lnTo>
                  <a:lnTo>
                    <a:pt x="997" y="551"/>
                  </a:lnTo>
                  <a:lnTo>
                    <a:pt x="995" y="553"/>
                  </a:lnTo>
                  <a:lnTo>
                    <a:pt x="994" y="554"/>
                  </a:lnTo>
                  <a:lnTo>
                    <a:pt x="987" y="557"/>
                  </a:lnTo>
                  <a:lnTo>
                    <a:pt x="986" y="557"/>
                  </a:lnTo>
                  <a:lnTo>
                    <a:pt x="984" y="559"/>
                  </a:lnTo>
                  <a:lnTo>
                    <a:pt x="983" y="561"/>
                  </a:lnTo>
                  <a:lnTo>
                    <a:pt x="981" y="561"/>
                  </a:lnTo>
                  <a:lnTo>
                    <a:pt x="981" y="562"/>
                  </a:lnTo>
                  <a:lnTo>
                    <a:pt x="979" y="564"/>
                  </a:lnTo>
                  <a:lnTo>
                    <a:pt x="976" y="567"/>
                  </a:lnTo>
                  <a:lnTo>
                    <a:pt x="973" y="567"/>
                  </a:lnTo>
                  <a:lnTo>
                    <a:pt x="972" y="568"/>
                  </a:lnTo>
                  <a:lnTo>
                    <a:pt x="970" y="570"/>
                  </a:lnTo>
                  <a:lnTo>
                    <a:pt x="968" y="572"/>
                  </a:lnTo>
                  <a:lnTo>
                    <a:pt x="965" y="570"/>
                  </a:lnTo>
                  <a:lnTo>
                    <a:pt x="965" y="572"/>
                  </a:lnTo>
                  <a:lnTo>
                    <a:pt x="968" y="573"/>
                  </a:lnTo>
                  <a:lnTo>
                    <a:pt x="970" y="575"/>
                  </a:lnTo>
                  <a:lnTo>
                    <a:pt x="967" y="575"/>
                  </a:lnTo>
                  <a:lnTo>
                    <a:pt x="964" y="576"/>
                  </a:lnTo>
                  <a:lnTo>
                    <a:pt x="959" y="579"/>
                  </a:lnTo>
                  <a:lnTo>
                    <a:pt x="957" y="581"/>
                  </a:lnTo>
                  <a:lnTo>
                    <a:pt x="957" y="579"/>
                  </a:lnTo>
                  <a:lnTo>
                    <a:pt x="954" y="581"/>
                  </a:lnTo>
                  <a:lnTo>
                    <a:pt x="953" y="583"/>
                  </a:lnTo>
                  <a:lnTo>
                    <a:pt x="949" y="584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3" y="589"/>
                  </a:lnTo>
                  <a:lnTo>
                    <a:pt x="942" y="590"/>
                  </a:lnTo>
                  <a:lnTo>
                    <a:pt x="940" y="592"/>
                  </a:lnTo>
                  <a:lnTo>
                    <a:pt x="935" y="592"/>
                  </a:lnTo>
                  <a:lnTo>
                    <a:pt x="934" y="594"/>
                  </a:lnTo>
                  <a:lnTo>
                    <a:pt x="934" y="594"/>
                  </a:lnTo>
                  <a:lnTo>
                    <a:pt x="932" y="594"/>
                  </a:lnTo>
                  <a:lnTo>
                    <a:pt x="931" y="594"/>
                  </a:lnTo>
                  <a:lnTo>
                    <a:pt x="929" y="595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5"/>
                  </a:lnTo>
                  <a:lnTo>
                    <a:pt x="927" y="595"/>
                  </a:lnTo>
                  <a:lnTo>
                    <a:pt x="927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6" y="595"/>
                  </a:lnTo>
                  <a:lnTo>
                    <a:pt x="924" y="594"/>
                  </a:lnTo>
                  <a:lnTo>
                    <a:pt x="924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3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0" y="595"/>
                  </a:lnTo>
                  <a:lnTo>
                    <a:pt x="918" y="595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20" y="595"/>
                  </a:lnTo>
                  <a:lnTo>
                    <a:pt x="920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7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1" y="595"/>
                  </a:lnTo>
                  <a:lnTo>
                    <a:pt x="924" y="595"/>
                  </a:lnTo>
                  <a:lnTo>
                    <a:pt x="924" y="595"/>
                  </a:lnTo>
                  <a:lnTo>
                    <a:pt x="924" y="597"/>
                  </a:lnTo>
                  <a:lnTo>
                    <a:pt x="924" y="597"/>
                  </a:lnTo>
                  <a:lnTo>
                    <a:pt x="926" y="597"/>
                  </a:lnTo>
                  <a:lnTo>
                    <a:pt x="926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7" y="597"/>
                  </a:lnTo>
                  <a:lnTo>
                    <a:pt x="926" y="598"/>
                  </a:lnTo>
                  <a:lnTo>
                    <a:pt x="924" y="598"/>
                  </a:lnTo>
                  <a:lnTo>
                    <a:pt x="926" y="598"/>
                  </a:lnTo>
                  <a:lnTo>
                    <a:pt x="926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7" y="598"/>
                  </a:lnTo>
                  <a:lnTo>
                    <a:pt x="926" y="600"/>
                  </a:lnTo>
                  <a:lnTo>
                    <a:pt x="924" y="600"/>
                  </a:lnTo>
                  <a:lnTo>
                    <a:pt x="924" y="600"/>
                  </a:lnTo>
                  <a:lnTo>
                    <a:pt x="923" y="600"/>
                  </a:lnTo>
                  <a:lnTo>
                    <a:pt x="923" y="600"/>
                  </a:lnTo>
                  <a:lnTo>
                    <a:pt x="923" y="598"/>
                  </a:lnTo>
                  <a:lnTo>
                    <a:pt x="923" y="598"/>
                  </a:lnTo>
                  <a:lnTo>
                    <a:pt x="921" y="600"/>
                  </a:lnTo>
                  <a:lnTo>
                    <a:pt x="921" y="600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1" y="598"/>
                  </a:lnTo>
                  <a:lnTo>
                    <a:pt x="923" y="598"/>
                  </a:lnTo>
                  <a:lnTo>
                    <a:pt x="921" y="598"/>
                  </a:lnTo>
                  <a:lnTo>
                    <a:pt x="920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8"/>
                  </a:lnTo>
                  <a:lnTo>
                    <a:pt x="918" y="597"/>
                  </a:lnTo>
                  <a:lnTo>
                    <a:pt x="918" y="597"/>
                  </a:lnTo>
                  <a:lnTo>
                    <a:pt x="916" y="597"/>
                  </a:lnTo>
                  <a:lnTo>
                    <a:pt x="915" y="597"/>
                  </a:lnTo>
                  <a:lnTo>
                    <a:pt x="915" y="598"/>
                  </a:lnTo>
                  <a:lnTo>
                    <a:pt x="913" y="598"/>
                  </a:lnTo>
                  <a:lnTo>
                    <a:pt x="913" y="598"/>
                  </a:lnTo>
                  <a:lnTo>
                    <a:pt x="912" y="598"/>
                  </a:lnTo>
                  <a:lnTo>
                    <a:pt x="908" y="598"/>
                  </a:lnTo>
                  <a:lnTo>
                    <a:pt x="907" y="598"/>
                  </a:lnTo>
                  <a:lnTo>
                    <a:pt x="905" y="600"/>
                  </a:lnTo>
                  <a:lnTo>
                    <a:pt x="904" y="600"/>
                  </a:lnTo>
                  <a:lnTo>
                    <a:pt x="902" y="600"/>
                  </a:lnTo>
                  <a:lnTo>
                    <a:pt x="902" y="600"/>
                  </a:lnTo>
                  <a:lnTo>
                    <a:pt x="899" y="600"/>
                  </a:lnTo>
                  <a:lnTo>
                    <a:pt x="897" y="600"/>
                  </a:lnTo>
                  <a:lnTo>
                    <a:pt x="896" y="602"/>
                  </a:lnTo>
                  <a:lnTo>
                    <a:pt x="894" y="602"/>
                  </a:lnTo>
                  <a:lnTo>
                    <a:pt x="893" y="603"/>
                  </a:lnTo>
                  <a:lnTo>
                    <a:pt x="891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90" y="605"/>
                  </a:lnTo>
                  <a:lnTo>
                    <a:pt x="888" y="605"/>
                  </a:lnTo>
                  <a:lnTo>
                    <a:pt x="888" y="606"/>
                  </a:lnTo>
                  <a:lnTo>
                    <a:pt x="888" y="606"/>
                  </a:lnTo>
                  <a:lnTo>
                    <a:pt x="888" y="608"/>
                  </a:lnTo>
                  <a:lnTo>
                    <a:pt x="885" y="609"/>
                  </a:lnTo>
                  <a:lnTo>
                    <a:pt x="885" y="611"/>
                  </a:lnTo>
                  <a:lnTo>
                    <a:pt x="886" y="611"/>
                  </a:lnTo>
                  <a:lnTo>
                    <a:pt x="888" y="611"/>
                  </a:lnTo>
                  <a:lnTo>
                    <a:pt x="890" y="613"/>
                  </a:lnTo>
                  <a:lnTo>
                    <a:pt x="891" y="613"/>
                  </a:lnTo>
                  <a:lnTo>
                    <a:pt x="891" y="613"/>
                  </a:lnTo>
                  <a:lnTo>
                    <a:pt x="893" y="613"/>
                  </a:lnTo>
                  <a:lnTo>
                    <a:pt x="894" y="611"/>
                  </a:lnTo>
                  <a:lnTo>
                    <a:pt x="896" y="611"/>
                  </a:lnTo>
                  <a:lnTo>
                    <a:pt x="896" y="611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4"/>
                  </a:lnTo>
                  <a:lnTo>
                    <a:pt x="896" y="616"/>
                  </a:lnTo>
                  <a:lnTo>
                    <a:pt x="896" y="616"/>
                  </a:lnTo>
                  <a:lnTo>
                    <a:pt x="897" y="616"/>
                  </a:lnTo>
                  <a:lnTo>
                    <a:pt x="897" y="617"/>
                  </a:lnTo>
                  <a:lnTo>
                    <a:pt x="897" y="617"/>
                  </a:lnTo>
                  <a:lnTo>
                    <a:pt x="896" y="617"/>
                  </a:lnTo>
                  <a:lnTo>
                    <a:pt x="894" y="617"/>
                  </a:lnTo>
                  <a:lnTo>
                    <a:pt x="894" y="617"/>
                  </a:lnTo>
                  <a:lnTo>
                    <a:pt x="893" y="617"/>
                  </a:lnTo>
                  <a:lnTo>
                    <a:pt x="891" y="617"/>
                  </a:lnTo>
                  <a:lnTo>
                    <a:pt x="888" y="619"/>
                  </a:lnTo>
                  <a:lnTo>
                    <a:pt x="886" y="619"/>
                  </a:lnTo>
                  <a:lnTo>
                    <a:pt x="886" y="617"/>
                  </a:lnTo>
                  <a:lnTo>
                    <a:pt x="886" y="617"/>
                  </a:lnTo>
                  <a:lnTo>
                    <a:pt x="883" y="619"/>
                  </a:lnTo>
                  <a:lnTo>
                    <a:pt x="880" y="619"/>
                  </a:lnTo>
                  <a:lnTo>
                    <a:pt x="879" y="619"/>
                  </a:lnTo>
                  <a:lnTo>
                    <a:pt x="879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7" y="620"/>
                  </a:lnTo>
                  <a:lnTo>
                    <a:pt x="875" y="622"/>
                  </a:lnTo>
                  <a:lnTo>
                    <a:pt x="875" y="622"/>
                  </a:lnTo>
                  <a:lnTo>
                    <a:pt x="877" y="622"/>
                  </a:lnTo>
                  <a:lnTo>
                    <a:pt x="879" y="622"/>
                  </a:lnTo>
                  <a:lnTo>
                    <a:pt x="880" y="624"/>
                  </a:lnTo>
                  <a:lnTo>
                    <a:pt x="882" y="624"/>
                  </a:lnTo>
                  <a:lnTo>
                    <a:pt x="882" y="624"/>
                  </a:lnTo>
                  <a:lnTo>
                    <a:pt x="877" y="624"/>
                  </a:lnTo>
                  <a:lnTo>
                    <a:pt x="875" y="624"/>
                  </a:lnTo>
                  <a:lnTo>
                    <a:pt x="874" y="622"/>
                  </a:lnTo>
                  <a:lnTo>
                    <a:pt x="871" y="622"/>
                  </a:lnTo>
                  <a:lnTo>
                    <a:pt x="867" y="622"/>
                  </a:lnTo>
                  <a:lnTo>
                    <a:pt x="864" y="622"/>
                  </a:lnTo>
                  <a:lnTo>
                    <a:pt x="863" y="622"/>
                  </a:lnTo>
                  <a:lnTo>
                    <a:pt x="861" y="622"/>
                  </a:lnTo>
                  <a:lnTo>
                    <a:pt x="858" y="625"/>
                  </a:lnTo>
                  <a:lnTo>
                    <a:pt x="856" y="627"/>
                  </a:lnTo>
                  <a:lnTo>
                    <a:pt x="856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5" y="627"/>
                  </a:lnTo>
                  <a:lnTo>
                    <a:pt x="855" y="628"/>
                  </a:lnTo>
                  <a:lnTo>
                    <a:pt x="855" y="628"/>
                  </a:lnTo>
                  <a:lnTo>
                    <a:pt x="853" y="628"/>
                  </a:lnTo>
                  <a:lnTo>
                    <a:pt x="852" y="628"/>
                  </a:lnTo>
                  <a:lnTo>
                    <a:pt x="849" y="630"/>
                  </a:lnTo>
                  <a:lnTo>
                    <a:pt x="847" y="631"/>
                  </a:lnTo>
                  <a:lnTo>
                    <a:pt x="847" y="631"/>
                  </a:lnTo>
                  <a:lnTo>
                    <a:pt x="847" y="633"/>
                  </a:lnTo>
                  <a:lnTo>
                    <a:pt x="847" y="635"/>
                  </a:lnTo>
                  <a:lnTo>
                    <a:pt x="845" y="635"/>
                  </a:lnTo>
                  <a:lnTo>
                    <a:pt x="845" y="633"/>
                  </a:lnTo>
                  <a:lnTo>
                    <a:pt x="845" y="633"/>
                  </a:lnTo>
                  <a:lnTo>
                    <a:pt x="844" y="633"/>
                  </a:lnTo>
                  <a:lnTo>
                    <a:pt x="844" y="633"/>
                  </a:lnTo>
                  <a:lnTo>
                    <a:pt x="841" y="633"/>
                  </a:lnTo>
                  <a:lnTo>
                    <a:pt x="839" y="633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1"/>
                  </a:lnTo>
                  <a:lnTo>
                    <a:pt x="838" y="630"/>
                  </a:lnTo>
                  <a:lnTo>
                    <a:pt x="838" y="628"/>
                  </a:lnTo>
                  <a:lnTo>
                    <a:pt x="838" y="628"/>
                  </a:lnTo>
                  <a:lnTo>
                    <a:pt x="839" y="628"/>
                  </a:lnTo>
                  <a:lnTo>
                    <a:pt x="839" y="627"/>
                  </a:lnTo>
                  <a:lnTo>
                    <a:pt x="841" y="627"/>
                  </a:lnTo>
                  <a:lnTo>
                    <a:pt x="845" y="627"/>
                  </a:lnTo>
                  <a:lnTo>
                    <a:pt x="845" y="627"/>
                  </a:lnTo>
                  <a:lnTo>
                    <a:pt x="847" y="627"/>
                  </a:lnTo>
                  <a:lnTo>
                    <a:pt x="847" y="627"/>
                  </a:lnTo>
                  <a:lnTo>
                    <a:pt x="847" y="625"/>
                  </a:lnTo>
                  <a:lnTo>
                    <a:pt x="847" y="625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7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4" y="624"/>
                  </a:lnTo>
                  <a:lnTo>
                    <a:pt x="845" y="622"/>
                  </a:lnTo>
                  <a:lnTo>
                    <a:pt x="847" y="620"/>
                  </a:lnTo>
                  <a:lnTo>
                    <a:pt x="847" y="616"/>
                  </a:lnTo>
                  <a:lnTo>
                    <a:pt x="849" y="614"/>
                  </a:lnTo>
                  <a:lnTo>
                    <a:pt x="850" y="614"/>
                  </a:lnTo>
                  <a:lnTo>
                    <a:pt x="852" y="613"/>
                  </a:lnTo>
                  <a:lnTo>
                    <a:pt x="853" y="613"/>
                  </a:lnTo>
                  <a:lnTo>
                    <a:pt x="853" y="611"/>
                  </a:lnTo>
                  <a:lnTo>
                    <a:pt x="855" y="611"/>
                  </a:lnTo>
                  <a:lnTo>
                    <a:pt x="855" y="611"/>
                  </a:lnTo>
                  <a:lnTo>
                    <a:pt x="856" y="609"/>
                  </a:lnTo>
                  <a:lnTo>
                    <a:pt x="856" y="609"/>
                  </a:lnTo>
                  <a:lnTo>
                    <a:pt x="858" y="608"/>
                  </a:lnTo>
                  <a:lnTo>
                    <a:pt x="858" y="606"/>
                  </a:lnTo>
                  <a:lnTo>
                    <a:pt x="858" y="605"/>
                  </a:lnTo>
                  <a:lnTo>
                    <a:pt x="858" y="598"/>
                  </a:lnTo>
                  <a:lnTo>
                    <a:pt x="858" y="597"/>
                  </a:lnTo>
                  <a:lnTo>
                    <a:pt x="858" y="595"/>
                  </a:lnTo>
                  <a:lnTo>
                    <a:pt x="858" y="595"/>
                  </a:lnTo>
                  <a:lnTo>
                    <a:pt x="860" y="594"/>
                  </a:lnTo>
                  <a:lnTo>
                    <a:pt x="860" y="592"/>
                  </a:lnTo>
                  <a:lnTo>
                    <a:pt x="860" y="592"/>
                  </a:lnTo>
                  <a:lnTo>
                    <a:pt x="860" y="590"/>
                  </a:lnTo>
                  <a:lnTo>
                    <a:pt x="861" y="590"/>
                  </a:lnTo>
                  <a:lnTo>
                    <a:pt x="861" y="590"/>
                  </a:lnTo>
                  <a:lnTo>
                    <a:pt x="863" y="590"/>
                  </a:lnTo>
                  <a:lnTo>
                    <a:pt x="863" y="589"/>
                  </a:lnTo>
                  <a:lnTo>
                    <a:pt x="863" y="589"/>
                  </a:lnTo>
                  <a:lnTo>
                    <a:pt x="863" y="587"/>
                  </a:lnTo>
                  <a:lnTo>
                    <a:pt x="864" y="587"/>
                  </a:lnTo>
                  <a:lnTo>
                    <a:pt x="864" y="586"/>
                  </a:lnTo>
                  <a:lnTo>
                    <a:pt x="864" y="584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3"/>
                  </a:lnTo>
                  <a:lnTo>
                    <a:pt x="863" y="581"/>
                  </a:lnTo>
                  <a:lnTo>
                    <a:pt x="863" y="581"/>
                  </a:lnTo>
                  <a:lnTo>
                    <a:pt x="861" y="581"/>
                  </a:lnTo>
                  <a:lnTo>
                    <a:pt x="861" y="579"/>
                  </a:lnTo>
                  <a:lnTo>
                    <a:pt x="861" y="579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60" y="578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58" y="576"/>
                  </a:lnTo>
                  <a:lnTo>
                    <a:pt x="860" y="576"/>
                  </a:lnTo>
                  <a:lnTo>
                    <a:pt x="863" y="576"/>
                  </a:lnTo>
                  <a:lnTo>
                    <a:pt x="864" y="576"/>
                  </a:lnTo>
                  <a:lnTo>
                    <a:pt x="864" y="576"/>
                  </a:lnTo>
                  <a:lnTo>
                    <a:pt x="863" y="576"/>
                  </a:lnTo>
                  <a:lnTo>
                    <a:pt x="863" y="578"/>
                  </a:lnTo>
                  <a:lnTo>
                    <a:pt x="864" y="578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4" y="579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6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7" y="581"/>
                  </a:lnTo>
                  <a:lnTo>
                    <a:pt x="869" y="581"/>
                  </a:lnTo>
                  <a:lnTo>
                    <a:pt x="867" y="581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7" y="583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6" y="584"/>
                  </a:lnTo>
                  <a:lnTo>
                    <a:pt x="867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4"/>
                  </a:lnTo>
                  <a:lnTo>
                    <a:pt x="869" y="586"/>
                  </a:lnTo>
                  <a:lnTo>
                    <a:pt x="869" y="587"/>
                  </a:lnTo>
                  <a:lnTo>
                    <a:pt x="869" y="587"/>
                  </a:lnTo>
                  <a:lnTo>
                    <a:pt x="871" y="586"/>
                  </a:lnTo>
                  <a:lnTo>
                    <a:pt x="871" y="586"/>
                  </a:lnTo>
                  <a:lnTo>
                    <a:pt x="872" y="586"/>
                  </a:lnTo>
                  <a:lnTo>
                    <a:pt x="872" y="586"/>
                  </a:lnTo>
                  <a:lnTo>
                    <a:pt x="874" y="587"/>
                  </a:lnTo>
                  <a:lnTo>
                    <a:pt x="875" y="587"/>
                  </a:lnTo>
                  <a:lnTo>
                    <a:pt x="879" y="589"/>
                  </a:lnTo>
                  <a:lnTo>
                    <a:pt x="882" y="589"/>
                  </a:lnTo>
                  <a:lnTo>
                    <a:pt x="882" y="589"/>
                  </a:lnTo>
                  <a:lnTo>
                    <a:pt x="882" y="587"/>
                  </a:lnTo>
                  <a:lnTo>
                    <a:pt x="882" y="586"/>
                  </a:lnTo>
                  <a:lnTo>
                    <a:pt x="882" y="586"/>
                  </a:lnTo>
                  <a:lnTo>
                    <a:pt x="882" y="584"/>
                  </a:lnTo>
                  <a:lnTo>
                    <a:pt x="880" y="584"/>
                  </a:lnTo>
                  <a:lnTo>
                    <a:pt x="880" y="584"/>
                  </a:lnTo>
                  <a:lnTo>
                    <a:pt x="882" y="583"/>
                  </a:lnTo>
                  <a:lnTo>
                    <a:pt x="882" y="583"/>
                  </a:lnTo>
                  <a:lnTo>
                    <a:pt x="883" y="583"/>
                  </a:lnTo>
                  <a:lnTo>
                    <a:pt x="883" y="583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3" y="584"/>
                  </a:lnTo>
                  <a:lnTo>
                    <a:pt x="885" y="584"/>
                  </a:lnTo>
                  <a:lnTo>
                    <a:pt x="885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4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3"/>
                  </a:lnTo>
                  <a:lnTo>
                    <a:pt x="886" y="584"/>
                  </a:lnTo>
                  <a:lnTo>
                    <a:pt x="885" y="584"/>
                  </a:lnTo>
                  <a:lnTo>
                    <a:pt x="885" y="583"/>
                  </a:lnTo>
                  <a:lnTo>
                    <a:pt x="885" y="583"/>
                  </a:lnTo>
                  <a:lnTo>
                    <a:pt x="885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81"/>
                  </a:lnTo>
                  <a:lnTo>
                    <a:pt x="883" y="579"/>
                  </a:lnTo>
                  <a:lnTo>
                    <a:pt x="883" y="579"/>
                  </a:lnTo>
                  <a:lnTo>
                    <a:pt x="882" y="579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8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2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0" y="576"/>
                  </a:lnTo>
                  <a:lnTo>
                    <a:pt x="882" y="575"/>
                  </a:lnTo>
                  <a:lnTo>
                    <a:pt x="882" y="575"/>
                  </a:lnTo>
                  <a:lnTo>
                    <a:pt x="882" y="573"/>
                  </a:lnTo>
                  <a:lnTo>
                    <a:pt x="882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3"/>
                  </a:lnTo>
                  <a:lnTo>
                    <a:pt x="880" y="575"/>
                  </a:lnTo>
                  <a:lnTo>
                    <a:pt x="880" y="575"/>
                  </a:lnTo>
                  <a:lnTo>
                    <a:pt x="879" y="573"/>
                  </a:lnTo>
                  <a:lnTo>
                    <a:pt x="879" y="573"/>
                  </a:lnTo>
                  <a:lnTo>
                    <a:pt x="877" y="573"/>
                  </a:lnTo>
                  <a:lnTo>
                    <a:pt x="877" y="572"/>
                  </a:lnTo>
                  <a:lnTo>
                    <a:pt x="877" y="572"/>
                  </a:lnTo>
                  <a:lnTo>
                    <a:pt x="877" y="570"/>
                  </a:lnTo>
                  <a:lnTo>
                    <a:pt x="877" y="568"/>
                  </a:lnTo>
                  <a:lnTo>
                    <a:pt x="875" y="568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70"/>
                  </a:lnTo>
                  <a:lnTo>
                    <a:pt x="875" y="568"/>
                  </a:lnTo>
                  <a:lnTo>
                    <a:pt x="874" y="568"/>
                  </a:lnTo>
                  <a:lnTo>
                    <a:pt x="874" y="568"/>
                  </a:lnTo>
                  <a:lnTo>
                    <a:pt x="874" y="567"/>
                  </a:lnTo>
                  <a:lnTo>
                    <a:pt x="874" y="567"/>
                  </a:lnTo>
                  <a:lnTo>
                    <a:pt x="872" y="567"/>
                  </a:lnTo>
                  <a:lnTo>
                    <a:pt x="872" y="567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2" y="565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71" y="564"/>
                  </a:lnTo>
                  <a:lnTo>
                    <a:pt x="869" y="564"/>
                  </a:lnTo>
                  <a:lnTo>
                    <a:pt x="869" y="564"/>
                  </a:lnTo>
                  <a:lnTo>
                    <a:pt x="866" y="564"/>
                  </a:lnTo>
                  <a:lnTo>
                    <a:pt x="866" y="564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6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4" y="562"/>
                  </a:lnTo>
                  <a:lnTo>
                    <a:pt x="863" y="562"/>
                  </a:lnTo>
                  <a:lnTo>
                    <a:pt x="861" y="562"/>
                  </a:lnTo>
                  <a:lnTo>
                    <a:pt x="861" y="562"/>
                  </a:lnTo>
                  <a:lnTo>
                    <a:pt x="860" y="564"/>
                  </a:lnTo>
                  <a:lnTo>
                    <a:pt x="858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60" y="562"/>
                  </a:lnTo>
                  <a:lnTo>
                    <a:pt x="858" y="562"/>
                  </a:lnTo>
                  <a:lnTo>
                    <a:pt x="858" y="562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60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8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6" y="561"/>
                  </a:lnTo>
                  <a:lnTo>
                    <a:pt x="853" y="561"/>
                  </a:lnTo>
                  <a:lnTo>
                    <a:pt x="852" y="561"/>
                  </a:lnTo>
                  <a:lnTo>
                    <a:pt x="850" y="561"/>
                  </a:lnTo>
                  <a:lnTo>
                    <a:pt x="849" y="559"/>
                  </a:lnTo>
                  <a:lnTo>
                    <a:pt x="849" y="559"/>
                  </a:lnTo>
                  <a:lnTo>
                    <a:pt x="845" y="559"/>
                  </a:lnTo>
                  <a:lnTo>
                    <a:pt x="844" y="559"/>
                  </a:lnTo>
                  <a:lnTo>
                    <a:pt x="844" y="559"/>
                  </a:lnTo>
                  <a:lnTo>
                    <a:pt x="842" y="559"/>
                  </a:lnTo>
                  <a:lnTo>
                    <a:pt x="841" y="559"/>
                  </a:lnTo>
                  <a:lnTo>
                    <a:pt x="839" y="559"/>
                  </a:lnTo>
                  <a:lnTo>
                    <a:pt x="833" y="557"/>
                  </a:lnTo>
                  <a:lnTo>
                    <a:pt x="831" y="557"/>
                  </a:lnTo>
                  <a:lnTo>
                    <a:pt x="830" y="557"/>
                  </a:lnTo>
                  <a:lnTo>
                    <a:pt x="830" y="557"/>
                  </a:lnTo>
                  <a:lnTo>
                    <a:pt x="826" y="557"/>
                  </a:lnTo>
                  <a:lnTo>
                    <a:pt x="826" y="557"/>
                  </a:lnTo>
                  <a:lnTo>
                    <a:pt x="826" y="556"/>
                  </a:lnTo>
                  <a:lnTo>
                    <a:pt x="825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6"/>
                  </a:lnTo>
                  <a:lnTo>
                    <a:pt x="823" y="554"/>
                  </a:lnTo>
                  <a:lnTo>
                    <a:pt x="823" y="554"/>
                  </a:lnTo>
                  <a:lnTo>
                    <a:pt x="823" y="553"/>
                  </a:lnTo>
                  <a:lnTo>
                    <a:pt x="823" y="553"/>
                  </a:lnTo>
                  <a:lnTo>
                    <a:pt x="822" y="553"/>
                  </a:lnTo>
                  <a:lnTo>
                    <a:pt x="822" y="553"/>
                  </a:lnTo>
                  <a:lnTo>
                    <a:pt x="820" y="553"/>
                  </a:lnTo>
                  <a:lnTo>
                    <a:pt x="819" y="553"/>
                  </a:lnTo>
                  <a:lnTo>
                    <a:pt x="819" y="553"/>
                  </a:lnTo>
                  <a:lnTo>
                    <a:pt x="817" y="554"/>
                  </a:lnTo>
                  <a:lnTo>
                    <a:pt x="817" y="554"/>
                  </a:lnTo>
                  <a:lnTo>
                    <a:pt x="817" y="553"/>
                  </a:lnTo>
                  <a:lnTo>
                    <a:pt x="817" y="553"/>
                  </a:lnTo>
                  <a:lnTo>
                    <a:pt x="817" y="551"/>
                  </a:lnTo>
                  <a:lnTo>
                    <a:pt x="817" y="550"/>
                  </a:lnTo>
                  <a:lnTo>
                    <a:pt x="819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50"/>
                  </a:lnTo>
                  <a:lnTo>
                    <a:pt x="817" y="548"/>
                  </a:lnTo>
                  <a:lnTo>
                    <a:pt x="817" y="548"/>
                  </a:lnTo>
                  <a:lnTo>
                    <a:pt x="817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6"/>
                  </a:lnTo>
                  <a:lnTo>
                    <a:pt x="819" y="545"/>
                  </a:lnTo>
                  <a:lnTo>
                    <a:pt x="817" y="545"/>
                  </a:lnTo>
                  <a:lnTo>
                    <a:pt x="817" y="545"/>
                  </a:lnTo>
                  <a:lnTo>
                    <a:pt x="815" y="545"/>
                  </a:lnTo>
                  <a:lnTo>
                    <a:pt x="815" y="546"/>
                  </a:lnTo>
                  <a:lnTo>
                    <a:pt x="815" y="546"/>
                  </a:lnTo>
                  <a:lnTo>
                    <a:pt x="815" y="545"/>
                  </a:lnTo>
                  <a:lnTo>
                    <a:pt x="814" y="545"/>
                  </a:lnTo>
                  <a:lnTo>
                    <a:pt x="814" y="545"/>
                  </a:lnTo>
                  <a:lnTo>
                    <a:pt x="814" y="543"/>
                  </a:lnTo>
                  <a:lnTo>
                    <a:pt x="814" y="542"/>
                  </a:lnTo>
                  <a:lnTo>
                    <a:pt x="814" y="542"/>
                  </a:lnTo>
                  <a:lnTo>
                    <a:pt x="814" y="540"/>
                  </a:lnTo>
                  <a:lnTo>
                    <a:pt x="815" y="540"/>
                  </a:lnTo>
                  <a:lnTo>
                    <a:pt x="815" y="538"/>
                  </a:lnTo>
                  <a:lnTo>
                    <a:pt x="815" y="538"/>
                  </a:lnTo>
                  <a:lnTo>
                    <a:pt x="815" y="537"/>
                  </a:lnTo>
                  <a:lnTo>
                    <a:pt x="815" y="537"/>
                  </a:lnTo>
                  <a:lnTo>
                    <a:pt x="814" y="537"/>
                  </a:lnTo>
                  <a:lnTo>
                    <a:pt x="814" y="537"/>
                  </a:lnTo>
                  <a:lnTo>
                    <a:pt x="814" y="535"/>
                  </a:lnTo>
                  <a:lnTo>
                    <a:pt x="812" y="535"/>
                  </a:lnTo>
                  <a:lnTo>
                    <a:pt x="811" y="534"/>
                  </a:lnTo>
                  <a:lnTo>
                    <a:pt x="811" y="534"/>
                  </a:lnTo>
                  <a:lnTo>
                    <a:pt x="809" y="532"/>
                  </a:lnTo>
                  <a:lnTo>
                    <a:pt x="811" y="532"/>
                  </a:lnTo>
                  <a:lnTo>
                    <a:pt x="811" y="532"/>
                  </a:lnTo>
                  <a:lnTo>
                    <a:pt x="811" y="531"/>
                  </a:lnTo>
                  <a:lnTo>
                    <a:pt x="811" y="531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1" y="529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2" y="527"/>
                  </a:lnTo>
                  <a:lnTo>
                    <a:pt x="811" y="527"/>
                  </a:lnTo>
                  <a:lnTo>
                    <a:pt x="808" y="527"/>
                  </a:lnTo>
                  <a:lnTo>
                    <a:pt x="804" y="527"/>
                  </a:lnTo>
                  <a:lnTo>
                    <a:pt x="803" y="527"/>
                  </a:lnTo>
                  <a:lnTo>
                    <a:pt x="801" y="527"/>
                  </a:lnTo>
                  <a:lnTo>
                    <a:pt x="798" y="526"/>
                  </a:lnTo>
                  <a:lnTo>
                    <a:pt x="797" y="526"/>
                  </a:lnTo>
                  <a:lnTo>
                    <a:pt x="795" y="524"/>
                  </a:lnTo>
                  <a:lnTo>
                    <a:pt x="793" y="523"/>
                  </a:lnTo>
                  <a:lnTo>
                    <a:pt x="793" y="520"/>
                  </a:lnTo>
                  <a:lnTo>
                    <a:pt x="793" y="520"/>
                  </a:lnTo>
                  <a:lnTo>
                    <a:pt x="793" y="518"/>
                  </a:lnTo>
                  <a:lnTo>
                    <a:pt x="792" y="518"/>
                  </a:lnTo>
                  <a:lnTo>
                    <a:pt x="792" y="518"/>
                  </a:lnTo>
                  <a:lnTo>
                    <a:pt x="792" y="516"/>
                  </a:lnTo>
                  <a:lnTo>
                    <a:pt x="792" y="515"/>
                  </a:lnTo>
                  <a:lnTo>
                    <a:pt x="792" y="515"/>
                  </a:lnTo>
                  <a:lnTo>
                    <a:pt x="790" y="515"/>
                  </a:lnTo>
                  <a:lnTo>
                    <a:pt x="790" y="513"/>
                  </a:lnTo>
                  <a:lnTo>
                    <a:pt x="790" y="513"/>
                  </a:lnTo>
                  <a:lnTo>
                    <a:pt x="790" y="512"/>
                  </a:lnTo>
                  <a:lnTo>
                    <a:pt x="789" y="512"/>
                  </a:lnTo>
                  <a:lnTo>
                    <a:pt x="789" y="512"/>
                  </a:lnTo>
                  <a:lnTo>
                    <a:pt x="787" y="512"/>
                  </a:lnTo>
                  <a:lnTo>
                    <a:pt x="787" y="512"/>
                  </a:lnTo>
                  <a:lnTo>
                    <a:pt x="785" y="512"/>
                  </a:lnTo>
                  <a:lnTo>
                    <a:pt x="785" y="512"/>
                  </a:lnTo>
                  <a:lnTo>
                    <a:pt x="784" y="512"/>
                  </a:lnTo>
                  <a:lnTo>
                    <a:pt x="784" y="512"/>
                  </a:lnTo>
                  <a:lnTo>
                    <a:pt x="782" y="512"/>
                  </a:lnTo>
                  <a:lnTo>
                    <a:pt x="781" y="512"/>
                  </a:lnTo>
                  <a:lnTo>
                    <a:pt x="779" y="512"/>
                  </a:lnTo>
                  <a:lnTo>
                    <a:pt x="778" y="512"/>
                  </a:lnTo>
                  <a:lnTo>
                    <a:pt x="776" y="512"/>
                  </a:lnTo>
                  <a:lnTo>
                    <a:pt x="774" y="510"/>
                  </a:lnTo>
                  <a:lnTo>
                    <a:pt x="774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3" y="510"/>
                  </a:lnTo>
                  <a:lnTo>
                    <a:pt x="771" y="509"/>
                  </a:lnTo>
                  <a:lnTo>
                    <a:pt x="770" y="509"/>
                  </a:lnTo>
                  <a:lnTo>
                    <a:pt x="767" y="509"/>
                  </a:lnTo>
                  <a:lnTo>
                    <a:pt x="767" y="507"/>
                  </a:lnTo>
                  <a:lnTo>
                    <a:pt x="765" y="507"/>
                  </a:lnTo>
                  <a:lnTo>
                    <a:pt x="765" y="507"/>
                  </a:lnTo>
                  <a:lnTo>
                    <a:pt x="765" y="509"/>
                  </a:lnTo>
                  <a:lnTo>
                    <a:pt x="763" y="509"/>
                  </a:lnTo>
                  <a:lnTo>
                    <a:pt x="763" y="507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09"/>
                  </a:lnTo>
                  <a:lnTo>
                    <a:pt x="763" y="510"/>
                  </a:lnTo>
                  <a:lnTo>
                    <a:pt x="765" y="510"/>
                  </a:lnTo>
                  <a:lnTo>
                    <a:pt x="765" y="512"/>
                  </a:lnTo>
                  <a:lnTo>
                    <a:pt x="765" y="512"/>
                  </a:lnTo>
                  <a:lnTo>
                    <a:pt x="765" y="513"/>
                  </a:lnTo>
                  <a:lnTo>
                    <a:pt x="763" y="515"/>
                  </a:lnTo>
                  <a:lnTo>
                    <a:pt x="763" y="515"/>
                  </a:lnTo>
                  <a:lnTo>
                    <a:pt x="762" y="515"/>
                  </a:lnTo>
                  <a:lnTo>
                    <a:pt x="762" y="515"/>
                  </a:lnTo>
                  <a:lnTo>
                    <a:pt x="760" y="516"/>
                  </a:lnTo>
                  <a:lnTo>
                    <a:pt x="760" y="515"/>
                  </a:lnTo>
                  <a:lnTo>
                    <a:pt x="760" y="515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60" y="516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8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59" y="516"/>
                  </a:lnTo>
                  <a:lnTo>
                    <a:pt x="760" y="513"/>
                  </a:lnTo>
                  <a:lnTo>
                    <a:pt x="762" y="513"/>
                  </a:lnTo>
                  <a:lnTo>
                    <a:pt x="762" y="512"/>
                  </a:lnTo>
                  <a:lnTo>
                    <a:pt x="762" y="512"/>
                  </a:lnTo>
                  <a:lnTo>
                    <a:pt x="762" y="510"/>
                  </a:lnTo>
                  <a:lnTo>
                    <a:pt x="760" y="510"/>
                  </a:lnTo>
                  <a:lnTo>
                    <a:pt x="760" y="510"/>
                  </a:lnTo>
                  <a:lnTo>
                    <a:pt x="759" y="510"/>
                  </a:lnTo>
                  <a:lnTo>
                    <a:pt x="759" y="512"/>
                  </a:lnTo>
                  <a:lnTo>
                    <a:pt x="759" y="512"/>
                  </a:lnTo>
                  <a:lnTo>
                    <a:pt x="759" y="513"/>
                  </a:lnTo>
                  <a:lnTo>
                    <a:pt x="759" y="513"/>
                  </a:lnTo>
                  <a:lnTo>
                    <a:pt x="759" y="515"/>
                  </a:lnTo>
                  <a:lnTo>
                    <a:pt x="759" y="515"/>
                  </a:lnTo>
                  <a:lnTo>
                    <a:pt x="757" y="515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7" y="516"/>
                  </a:lnTo>
                  <a:lnTo>
                    <a:pt x="756" y="518"/>
                  </a:lnTo>
                  <a:lnTo>
                    <a:pt x="756" y="520"/>
                  </a:lnTo>
                  <a:lnTo>
                    <a:pt x="756" y="520"/>
                  </a:lnTo>
                  <a:lnTo>
                    <a:pt x="754" y="520"/>
                  </a:lnTo>
                  <a:lnTo>
                    <a:pt x="752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4" y="520"/>
                  </a:lnTo>
                  <a:lnTo>
                    <a:pt x="756" y="516"/>
                  </a:lnTo>
                  <a:lnTo>
                    <a:pt x="756" y="515"/>
                  </a:lnTo>
                  <a:lnTo>
                    <a:pt x="756" y="515"/>
                  </a:lnTo>
                  <a:lnTo>
                    <a:pt x="751" y="516"/>
                  </a:lnTo>
                  <a:lnTo>
                    <a:pt x="749" y="518"/>
                  </a:lnTo>
                  <a:lnTo>
                    <a:pt x="749" y="518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0"/>
                  </a:lnTo>
                  <a:lnTo>
                    <a:pt x="749" y="521"/>
                  </a:lnTo>
                  <a:lnTo>
                    <a:pt x="748" y="523"/>
                  </a:lnTo>
                  <a:lnTo>
                    <a:pt x="748" y="523"/>
                  </a:lnTo>
                  <a:lnTo>
                    <a:pt x="748" y="524"/>
                  </a:lnTo>
                  <a:lnTo>
                    <a:pt x="746" y="524"/>
                  </a:lnTo>
                  <a:lnTo>
                    <a:pt x="746" y="524"/>
                  </a:lnTo>
                  <a:lnTo>
                    <a:pt x="744" y="526"/>
                  </a:lnTo>
                  <a:lnTo>
                    <a:pt x="744" y="526"/>
                  </a:lnTo>
                  <a:lnTo>
                    <a:pt x="741" y="526"/>
                  </a:lnTo>
                  <a:lnTo>
                    <a:pt x="740" y="526"/>
                  </a:lnTo>
                  <a:lnTo>
                    <a:pt x="738" y="526"/>
                  </a:lnTo>
                  <a:lnTo>
                    <a:pt x="737" y="524"/>
                  </a:lnTo>
                  <a:lnTo>
                    <a:pt x="737" y="524"/>
                  </a:lnTo>
                  <a:lnTo>
                    <a:pt x="733" y="524"/>
                  </a:lnTo>
                  <a:lnTo>
                    <a:pt x="729" y="524"/>
                  </a:lnTo>
                  <a:lnTo>
                    <a:pt x="727" y="524"/>
                  </a:lnTo>
                  <a:lnTo>
                    <a:pt x="726" y="524"/>
                  </a:lnTo>
                  <a:lnTo>
                    <a:pt x="726" y="523"/>
                  </a:lnTo>
                  <a:lnTo>
                    <a:pt x="724" y="523"/>
                  </a:lnTo>
                  <a:lnTo>
                    <a:pt x="722" y="523"/>
                  </a:lnTo>
                  <a:lnTo>
                    <a:pt x="721" y="524"/>
                  </a:lnTo>
                  <a:lnTo>
                    <a:pt x="718" y="524"/>
                  </a:lnTo>
                  <a:lnTo>
                    <a:pt x="716" y="524"/>
                  </a:lnTo>
                  <a:lnTo>
                    <a:pt x="715" y="524"/>
                  </a:lnTo>
                  <a:lnTo>
                    <a:pt x="711" y="523"/>
                  </a:lnTo>
                  <a:lnTo>
                    <a:pt x="708" y="521"/>
                  </a:lnTo>
                  <a:lnTo>
                    <a:pt x="707" y="520"/>
                  </a:lnTo>
                  <a:lnTo>
                    <a:pt x="705" y="520"/>
                  </a:lnTo>
                  <a:lnTo>
                    <a:pt x="703" y="521"/>
                  </a:lnTo>
                  <a:lnTo>
                    <a:pt x="703" y="521"/>
                  </a:lnTo>
                  <a:lnTo>
                    <a:pt x="702" y="520"/>
                  </a:lnTo>
                  <a:lnTo>
                    <a:pt x="702" y="518"/>
                  </a:lnTo>
                  <a:lnTo>
                    <a:pt x="700" y="518"/>
                  </a:lnTo>
                  <a:lnTo>
                    <a:pt x="699" y="516"/>
                  </a:lnTo>
                  <a:lnTo>
                    <a:pt x="697" y="515"/>
                  </a:lnTo>
                  <a:lnTo>
                    <a:pt x="694" y="515"/>
                  </a:lnTo>
                  <a:lnTo>
                    <a:pt x="694" y="515"/>
                  </a:lnTo>
                  <a:lnTo>
                    <a:pt x="692" y="515"/>
                  </a:lnTo>
                  <a:lnTo>
                    <a:pt x="691" y="515"/>
                  </a:lnTo>
                  <a:lnTo>
                    <a:pt x="689" y="515"/>
                  </a:lnTo>
                  <a:lnTo>
                    <a:pt x="688" y="515"/>
                  </a:lnTo>
                  <a:lnTo>
                    <a:pt x="686" y="516"/>
                  </a:lnTo>
                  <a:lnTo>
                    <a:pt x="685" y="516"/>
                  </a:lnTo>
                  <a:lnTo>
                    <a:pt x="683" y="516"/>
                  </a:lnTo>
                  <a:lnTo>
                    <a:pt x="681" y="515"/>
                  </a:lnTo>
                  <a:lnTo>
                    <a:pt x="680" y="513"/>
                  </a:lnTo>
                  <a:lnTo>
                    <a:pt x="674" y="513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2"/>
                  </a:lnTo>
                  <a:lnTo>
                    <a:pt x="670" y="510"/>
                  </a:lnTo>
                  <a:lnTo>
                    <a:pt x="670" y="510"/>
                  </a:lnTo>
                  <a:lnTo>
                    <a:pt x="669" y="507"/>
                  </a:lnTo>
                  <a:lnTo>
                    <a:pt x="667" y="505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7" y="502"/>
                  </a:lnTo>
                  <a:lnTo>
                    <a:pt x="666" y="501"/>
                  </a:lnTo>
                  <a:lnTo>
                    <a:pt x="662" y="501"/>
                  </a:lnTo>
                  <a:lnTo>
                    <a:pt x="662" y="504"/>
                  </a:lnTo>
                  <a:lnTo>
                    <a:pt x="662" y="507"/>
                  </a:lnTo>
                  <a:lnTo>
                    <a:pt x="659" y="507"/>
                  </a:lnTo>
                  <a:lnTo>
                    <a:pt x="264" y="507"/>
                  </a:lnTo>
                  <a:lnTo>
                    <a:pt x="264" y="507"/>
                  </a:lnTo>
                  <a:lnTo>
                    <a:pt x="262" y="505"/>
                  </a:lnTo>
                  <a:lnTo>
                    <a:pt x="262" y="505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7"/>
                  </a:lnTo>
                  <a:lnTo>
                    <a:pt x="260" y="509"/>
                  </a:lnTo>
                  <a:lnTo>
                    <a:pt x="259" y="509"/>
                  </a:lnTo>
                  <a:lnTo>
                    <a:pt x="259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4"/>
                  </a:lnTo>
                  <a:lnTo>
                    <a:pt x="257" y="502"/>
                  </a:lnTo>
                  <a:lnTo>
                    <a:pt x="257" y="502"/>
                  </a:lnTo>
                  <a:lnTo>
                    <a:pt x="260" y="502"/>
                  </a:lnTo>
                  <a:lnTo>
                    <a:pt x="262" y="502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2" y="501"/>
                  </a:lnTo>
                  <a:lnTo>
                    <a:pt x="260" y="501"/>
                  </a:lnTo>
                  <a:lnTo>
                    <a:pt x="259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501"/>
                  </a:lnTo>
                  <a:lnTo>
                    <a:pt x="257" y="499"/>
                  </a:lnTo>
                  <a:lnTo>
                    <a:pt x="257" y="496"/>
                  </a:lnTo>
                  <a:lnTo>
                    <a:pt x="257" y="496"/>
                  </a:lnTo>
                  <a:lnTo>
                    <a:pt x="259" y="494"/>
                  </a:lnTo>
                  <a:lnTo>
                    <a:pt x="257" y="494"/>
                  </a:lnTo>
                  <a:lnTo>
                    <a:pt x="256" y="496"/>
                  </a:lnTo>
                  <a:lnTo>
                    <a:pt x="256" y="498"/>
                  </a:lnTo>
                  <a:lnTo>
                    <a:pt x="256" y="498"/>
                  </a:lnTo>
                  <a:lnTo>
                    <a:pt x="256" y="499"/>
                  </a:lnTo>
                  <a:lnTo>
                    <a:pt x="256" y="499"/>
                  </a:lnTo>
                  <a:lnTo>
                    <a:pt x="254" y="499"/>
                  </a:lnTo>
                  <a:lnTo>
                    <a:pt x="254" y="501"/>
                  </a:lnTo>
                  <a:lnTo>
                    <a:pt x="253" y="501"/>
                  </a:lnTo>
                  <a:lnTo>
                    <a:pt x="248" y="499"/>
                  </a:lnTo>
                  <a:lnTo>
                    <a:pt x="248" y="498"/>
                  </a:lnTo>
                  <a:lnTo>
                    <a:pt x="246" y="498"/>
                  </a:lnTo>
                  <a:lnTo>
                    <a:pt x="246" y="496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6" y="494"/>
                  </a:lnTo>
                  <a:lnTo>
                    <a:pt x="248" y="494"/>
                  </a:lnTo>
                  <a:lnTo>
                    <a:pt x="248" y="496"/>
                  </a:lnTo>
                  <a:lnTo>
                    <a:pt x="249" y="496"/>
                  </a:lnTo>
                  <a:lnTo>
                    <a:pt x="249" y="496"/>
                  </a:lnTo>
                  <a:lnTo>
                    <a:pt x="253" y="496"/>
                  </a:lnTo>
                  <a:lnTo>
                    <a:pt x="253" y="494"/>
                  </a:lnTo>
                  <a:lnTo>
                    <a:pt x="251" y="496"/>
                  </a:lnTo>
                  <a:lnTo>
                    <a:pt x="249" y="494"/>
                  </a:lnTo>
                  <a:lnTo>
                    <a:pt x="249" y="494"/>
                  </a:lnTo>
                  <a:lnTo>
                    <a:pt x="248" y="494"/>
                  </a:lnTo>
                  <a:lnTo>
                    <a:pt x="248" y="493"/>
                  </a:lnTo>
                  <a:lnTo>
                    <a:pt x="248" y="490"/>
                  </a:lnTo>
                  <a:lnTo>
                    <a:pt x="248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9" y="486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5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6" y="490"/>
                  </a:lnTo>
                  <a:lnTo>
                    <a:pt x="246" y="490"/>
                  </a:lnTo>
                  <a:lnTo>
                    <a:pt x="246" y="491"/>
                  </a:lnTo>
                  <a:lnTo>
                    <a:pt x="246" y="491"/>
                  </a:lnTo>
                  <a:lnTo>
                    <a:pt x="245" y="491"/>
                  </a:lnTo>
                  <a:lnTo>
                    <a:pt x="245" y="493"/>
                  </a:lnTo>
                  <a:lnTo>
                    <a:pt x="241" y="493"/>
                  </a:lnTo>
                  <a:lnTo>
                    <a:pt x="240" y="493"/>
                  </a:lnTo>
                  <a:lnTo>
                    <a:pt x="240" y="493"/>
                  </a:lnTo>
                  <a:lnTo>
                    <a:pt x="237" y="490"/>
                  </a:lnTo>
                  <a:lnTo>
                    <a:pt x="235" y="488"/>
                  </a:lnTo>
                  <a:lnTo>
                    <a:pt x="235" y="488"/>
                  </a:lnTo>
                  <a:lnTo>
                    <a:pt x="232" y="483"/>
                  </a:lnTo>
                  <a:lnTo>
                    <a:pt x="232" y="483"/>
                  </a:lnTo>
                  <a:lnTo>
                    <a:pt x="232" y="482"/>
                  </a:lnTo>
                  <a:lnTo>
                    <a:pt x="230" y="482"/>
                  </a:lnTo>
                  <a:lnTo>
                    <a:pt x="230" y="480"/>
                  </a:lnTo>
                  <a:lnTo>
                    <a:pt x="232" y="479"/>
                  </a:lnTo>
                  <a:lnTo>
                    <a:pt x="234" y="477"/>
                  </a:lnTo>
                  <a:lnTo>
                    <a:pt x="234" y="475"/>
                  </a:lnTo>
                  <a:lnTo>
                    <a:pt x="234" y="475"/>
                  </a:lnTo>
                  <a:lnTo>
                    <a:pt x="234" y="472"/>
                  </a:lnTo>
                  <a:lnTo>
                    <a:pt x="234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2" y="475"/>
                  </a:lnTo>
                  <a:lnTo>
                    <a:pt x="232" y="475"/>
                  </a:lnTo>
                  <a:lnTo>
                    <a:pt x="232" y="477"/>
                  </a:lnTo>
                  <a:lnTo>
                    <a:pt x="230" y="479"/>
                  </a:lnTo>
                  <a:lnTo>
                    <a:pt x="229" y="480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9"/>
                  </a:lnTo>
                  <a:lnTo>
                    <a:pt x="224" y="477"/>
                  </a:lnTo>
                  <a:lnTo>
                    <a:pt x="224" y="477"/>
                  </a:lnTo>
                  <a:lnTo>
                    <a:pt x="223" y="479"/>
                  </a:lnTo>
                  <a:lnTo>
                    <a:pt x="223" y="480"/>
                  </a:lnTo>
                  <a:lnTo>
                    <a:pt x="223" y="480"/>
                  </a:lnTo>
                  <a:lnTo>
                    <a:pt x="221" y="480"/>
                  </a:lnTo>
                  <a:lnTo>
                    <a:pt x="221" y="480"/>
                  </a:lnTo>
                  <a:lnTo>
                    <a:pt x="221" y="479"/>
                  </a:lnTo>
                  <a:lnTo>
                    <a:pt x="219" y="479"/>
                  </a:lnTo>
                  <a:lnTo>
                    <a:pt x="218" y="480"/>
                  </a:lnTo>
                  <a:lnTo>
                    <a:pt x="216" y="479"/>
                  </a:lnTo>
                  <a:lnTo>
                    <a:pt x="216" y="479"/>
                  </a:lnTo>
                  <a:lnTo>
                    <a:pt x="215" y="479"/>
                  </a:lnTo>
                  <a:lnTo>
                    <a:pt x="212" y="479"/>
                  </a:lnTo>
                  <a:lnTo>
                    <a:pt x="212" y="479"/>
                  </a:lnTo>
                  <a:lnTo>
                    <a:pt x="212" y="477"/>
                  </a:lnTo>
                  <a:lnTo>
                    <a:pt x="212" y="477"/>
                  </a:lnTo>
                  <a:lnTo>
                    <a:pt x="213" y="477"/>
                  </a:lnTo>
                  <a:lnTo>
                    <a:pt x="216" y="475"/>
                  </a:lnTo>
                  <a:lnTo>
                    <a:pt x="219" y="475"/>
                  </a:lnTo>
                  <a:lnTo>
                    <a:pt x="219" y="475"/>
                  </a:lnTo>
                  <a:lnTo>
                    <a:pt x="218" y="475"/>
                  </a:lnTo>
                  <a:lnTo>
                    <a:pt x="212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5"/>
                  </a:lnTo>
                  <a:lnTo>
                    <a:pt x="210" y="474"/>
                  </a:lnTo>
                  <a:lnTo>
                    <a:pt x="212" y="474"/>
                  </a:lnTo>
                  <a:lnTo>
                    <a:pt x="212" y="472"/>
                  </a:lnTo>
                  <a:lnTo>
                    <a:pt x="212" y="472"/>
                  </a:lnTo>
                  <a:lnTo>
                    <a:pt x="210" y="472"/>
                  </a:lnTo>
                  <a:lnTo>
                    <a:pt x="210" y="472"/>
                  </a:lnTo>
                  <a:lnTo>
                    <a:pt x="210" y="471"/>
                  </a:lnTo>
                  <a:lnTo>
                    <a:pt x="210" y="469"/>
                  </a:lnTo>
                  <a:lnTo>
                    <a:pt x="210" y="471"/>
                  </a:lnTo>
                  <a:lnTo>
                    <a:pt x="208" y="471"/>
                  </a:lnTo>
                  <a:lnTo>
                    <a:pt x="204" y="472"/>
                  </a:lnTo>
                  <a:lnTo>
                    <a:pt x="202" y="472"/>
                  </a:lnTo>
                  <a:lnTo>
                    <a:pt x="202" y="472"/>
                  </a:lnTo>
                  <a:lnTo>
                    <a:pt x="199" y="471"/>
                  </a:lnTo>
                  <a:lnTo>
                    <a:pt x="197" y="471"/>
                  </a:lnTo>
                  <a:lnTo>
                    <a:pt x="196" y="471"/>
                  </a:lnTo>
                  <a:lnTo>
                    <a:pt x="194" y="468"/>
                  </a:lnTo>
                  <a:lnTo>
                    <a:pt x="193" y="468"/>
                  </a:lnTo>
                  <a:lnTo>
                    <a:pt x="193" y="464"/>
                  </a:lnTo>
                  <a:lnTo>
                    <a:pt x="193" y="463"/>
                  </a:lnTo>
                  <a:lnTo>
                    <a:pt x="194" y="461"/>
                  </a:lnTo>
                  <a:lnTo>
                    <a:pt x="197" y="458"/>
                  </a:lnTo>
                  <a:lnTo>
                    <a:pt x="197" y="458"/>
                  </a:lnTo>
                  <a:lnTo>
                    <a:pt x="199" y="457"/>
                  </a:lnTo>
                  <a:lnTo>
                    <a:pt x="204" y="457"/>
                  </a:lnTo>
                  <a:lnTo>
                    <a:pt x="207" y="457"/>
                  </a:lnTo>
                  <a:lnTo>
                    <a:pt x="207" y="457"/>
                  </a:lnTo>
                  <a:lnTo>
                    <a:pt x="202" y="457"/>
                  </a:lnTo>
                  <a:lnTo>
                    <a:pt x="197" y="457"/>
                  </a:lnTo>
                  <a:lnTo>
                    <a:pt x="196" y="457"/>
                  </a:lnTo>
                  <a:lnTo>
                    <a:pt x="194" y="460"/>
                  </a:lnTo>
                  <a:lnTo>
                    <a:pt x="194" y="460"/>
                  </a:lnTo>
                  <a:lnTo>
                    <a:pt x="194" y="461"/>
                  </a:lnTo>
                  <a:lnTo>
                    <a:pt x="193" y="461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3" y="460"/>
                  </a:lnTo>
                  <a:lnTo>
                    <a:pt x="191" y="458"/>
                  </a:lnTo>
                  <a:lnTo>
                    <a:pt x="191" y="457"/>
                  </a:lnTo>
                  <a:lnTo>
                    <a:pt x="191" y="455"/>
                  </a:lnTo>
                  <a:lnTo>
                    <a:pt x="191" y="453"/>
                  </a:lnTo>
                  <a:lnTo>
                    <a:pt x="191" y="453"/>
                  </a:lnTo>
                  <a:lnTo>
                    <a:pt x="193" y="450"/>
                  </a:lnTo>
                  <a:lnTo>
                    <a:pt x="191" y="450"/>
                  </a:lnTo>
                  <a:lnTo>
                    <a:pt x="191" y="449"/>
                  </a:lnTo>
                  <a:lnTo>
                    <a:pt x="191" y="447"/>
                  </a:lnTo>
                  <a:lnTo>
                    <a:pt x="193" y="446"/>
                  </a:lnTo>
                  <a:lnTo>
                    <a:pt x="194" y="446"/>
                  </a:lnTo>
                  <a:lnTo>
                    <a:pt x="196" y="444"/>
                  </a:lnTo>
                  <a:lnTo>
                    <a:pt x="199" y="442"/>
                  </a:lnTo>
                  <a:lnTo>
                    <a:pt x="200" y="444"/>
                  </a:lnTo>
                  <a:lnTo>
                    <a:pt x="202" y="446"/>
                  </a:lnTo>
                  <a:lnTo>
                    <a:pt x="204" y="446"/>
                  </a:lnTo>
                  <a:lnTo>
                    <a:pt x="204" y="447"/>
                  </a:lnTo>
                  <a:lnTo>
                    <a:pt x="205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7" y="449"/>
                  </a:lnTo>
                  <a:lnTo>
                    <a:pt x="204" y="446"/>
                  </a:lnTo>
                  <a:lnTo>
                    <a:pt x="204" y="446"/>
                  </a:lnTo>
                  <a:lnTo>
                    <a:pt x="204" y="444"/>
                  </a:lnTo>
                  <a:lnTo>
                    <a:pt x="200" y="444"/>
                  </a:lnTo>
                  <a:lnTo>
                    <a:pt x="200" y="442"/>
                  </a:lnTo>
                  <a:lnTo>
                    <a:pt x="200" y="442"/>
                  </a:lnTo>
                  <a:lnTo>
                    <a:pt x="200" y="441"/>
                  </a:lnTo>
                  <a:lnTo>
                    <a:pt x="200" y="441"/>
                  </a:lnTo>
                  <a:lnTo>
                    <a:pt x="204" y="438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4" y="436"/>
                  </a:lnTo>
                  <a:lnTo>
                    <a:pt x="202" y="435"/>
                  </a:lnTo>
                  <a:lnTo>
                    <a:pt x="202" y="435"/>
                  </a:lnTo>
                  <a:lnTo>
                    <a:pt x="202" y="436"/>
                  </a:lnTo>
                  <a:lnTo>
                    <a:pt x="202" y="436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202" y="438"/>
                  </a:lnTo>
                  <a:lnTo>
                    <a:pt x="196" y="444"/>
                  </a:lnTo>
                  <a:lnTo>
                    <a:pt x="194" y="444"/>
                  </a:lnTo>
                  <a:lnTo>
                    <a:pt x="193" y="444"/>
                  </a:lnTo>
                  <a:lnTo>
                    <a:pt x="191" y="446"/>
                  </a:lnTo>
                  <a:lnTo>
                    <a:pt x="191" y="446"/>
                  </a:lnTo>
                  <a:lnTo>
                    <a:pt x="189" y="447"/>
                  </a:lnTo>
                  <a:lnTo>
                    <a:pt x="188" y="452"/>
                  </a:lnTo>
                  <a:lnTo>
                    <a:pt x="186" y="455"/>
                  </a:lnTo>
                  <a:lnTo>
                    <a:pt x="186" y="450"/>
                  </a:lnTo>
                  <a:lnTo>
                    <a:pt x="183" y="447"/>
                  </a:lnTo>
                  <a:lnTo>
                    <a:pt x="188" y="444"/>
                  </a:lnTo>
                  <a:lnTo>
                    <a:pt x="188" y="444"/>
                  </a:lnTo>
                  <a:lnTo>
                    <a:pt x="188" y="442"/>
                  </a:lnTo>
                  <a:lnTo>
                    <a:pt x="188" y="442"/>
                  </a:lnTo>
                  <a:lnTo>
                    <a:pt x="188" y="441"/>
                  </a:lnTo>
                  <a:lnTo>
                    <a:pt x="189" y="441"/>
                  </a:lnTo>
                  <a:lnTo>
                    <a:pt x="189" y="439"/>
                  </a:lnTo>
                  <a:lnTo>
                    <a:pt x="188" y="441"/>
                  </a:lnTo>
                  <a:lnTo>
                    <a:pt x="186" y="442"/>
                  </a:lnTo>
                  <a:lnTo>
                    <a:pt x="185" y="444"/>
                  </a:lnTo>
                  <a:lnTo>
                    <a:pt x="185" y="444"/>
                  </a:lnTo>
                  <a:lnTo>
                    <a:pt x="185" y="442"/>
                  </a:lnTo>
                  <a:lnTo>
                    <a:pt x="186" y="439"/>
                  </a:lnTo>
                  <a:lnTo>
                    <a:pt x="186" y="435"/>
                  </a:lnTo>
                  <a:lnTo>
                    <a:pt x="186" y="435"/>
                  </a:lnTo>
                  <a:lnTo>
                    <a:pt x="188" y="433"/>
                  </a:lnTo>
                  <a:lnTo>
                    <a:pt x="186" y="433"/>
                  </a:lnTo>
                  <a:lnTo>
                    <a:pt x="183" y="435"/>
                  </a:lnTo>
                  <a:lnTo>
                    <a:pt x="182" y="433"/>
                  </a:lnTo>
                  <a:lnTo>
                    <a:pt x="182" y="428"/>
                  </a:lnTo>
                  <a:lnTo>
                    <a:pt x="178" y="427"/>
                  </a:lnTo>
                  <a:lnTo>
                    <a:pt x="175" y="425"/>
                  </a:lnTo>
                  <a:lnTo>
                    <a:pt x="172" y="423"/>
                  </a:lnTo>
                  <a:lnTo>
                    <a:pt x="172" y="422"/>
                  </a:lnTo>
                  <a:lnTo>
                    <a:pt x="172" y="420"/>
                  </a:lnTo>
                  <a:lnTo>
                    <a:pt x="172" y="419"/>
                  </a:lnTo>
                  <a:lnTo>
                    <a:pt x="174" y="417"/>
                  </a:lnTo>
                  <a:lnTo>
                    <a:pt x="175" y="417"/>
                  </a:lnTo>
                  <a:lnTo>
                    <a:pt x="177" y="417"/>
                  </a:lnTo>
                  <a:lnTo>
                    <a:pt x="177" y="419"/>
                  </a:lnTo>
                  <a:lnTo>
                    <a:pt x="175" y="420"/>
                  </a:lnTo>
                  <a:lnTo>
                    <a:pt x="177" y="420"/>
                  </a:lnTo>
                  <a:lnTo>
                    <a:pt x="180" y="423"/>
                  </a:lnTo>
                  <a:lnTo>
                    <a:pt x="182" y="423"/>
                  </a:lnTo>
                  <a:lnTo>
                    <a:pt x="183" y="422"/>
                  </a:lnTo>
                  <a:lnTo>
                    <a:pt x="185" y="422"/>
                  </a:lnTo>
                  <a:lnTo>
                    <a:pt x="186" y="423"/>
                  </a:lnTo>
                  <a:lnTo>
                    <a:pt x="188" y="423"/>
                  </a:lnTo>
                  <a:lnTo>
                    <a:pt x="189" y="425"/>
                  </a:lnTo>
                  <a:lnTo>
                    <a:pt x="189" y="425"/>
                  </a:lnTo>
                  <a:lnTo>
                    <a:pt x="186" y="422"/>
                  </a:lnTo>
                  <a:lnTo>
                    <a:pt x="185" y="422"/>
                  </a:lnTo>
                  <a:lnTo>
                    <a:pt x="183" y="422"/>
                  </a:lnTo>
                  <a:lnTo>
                    <a:pt x="182" y="422"/>
                  </a:lnTo>
                  <a:lnTo>
                    <a:pt x="182" y="422"/>
                  </a:lnTo>
                  <a:lnTo>
                    <a:pt x="180" y="422"/>
                  </a:lnTo>
                  <a:lnTo>
                    <a:pt x="178" y="420"/>
                  </a:lnTo>
                  <a:lnTo>
                    <a:pt x="177" y="419"/>
                  </a:lnTo>
                  <a:lnTo>
                    <a:pt x="177" y="417"/>
                  </a:lnTo>
                  <a:lnTo>
                    <a:pt x="177" y="417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78" y="416"/>
                  </a:lnTo>
                  <a:lnTo>
                    <a:pt x="180" y="414"/>
                  </a:lnTo>
                  <a:lnTo>
                    <a:pt x="180" y="414"/>
                  </a:lnTo>
                  <a:lnTo>
                    <a:pt x="178" y="412"/>
                  </a:lnTo>
                  <a:lnTo>
                    <a:pt x="178" y="412"/>
                  </a:lnTo>
                  <a:lnTo>
                    <a:pt x="175" y="416"/>
                  </a:lnTo>
                  <a:lnTo>
                    <a:pt x="175" y="416"/>
                  </a:lnTo>
                  <a:lnTo>
                    <a:pt x="175" y="414"/>
                  </a:lnTo>
                  <a:lnTo>
                    <a:pt x="175" y="414"/>
                  </a:lnTo>
                  <a:lnTo>
                    <a:pt x="174" y="416"/>
                  </a:lnTo>
                  <a:lnTo>
                    <a:pt x="174" y="416"/>
                  </a:lnTo>
                  <a:lnTo>
                    <a:pt x="171" y="419"/>
                  </a:lnTo>
                  <a:lnTo>
                    <a:pt x="171" y="420"/>
                  </a:lnTo>
                  <a:lnTo>
                    <a:pt x="171" y="422"/>
                  </a:lnTo>
                  <a:lnTo>
                    <a:pt x="171" y="423"/>
                  </a:lnTo>
                  <a:lnTo>
                    <a:pt x="171" y="423"/>
                  </a:lnTo>
                  <a:lnTo>
                    <a:pt x="167" y="425"/>
                  </a:lnTo>
                  <a:lnTo>
                    <a:pt x="166" y="427"/>
                  </a:lnTo>
                  <a:lnTo>
                    <a:pt x="164" y="425"/>
                  </a:lnTo>
                  <a:lnTo>
                    <a:pt x="163" y="423"/>
                  </a:lnTo>
                  <a:lnTo>
                    <a:pt x="161" y="420"/>
                  </a:lnTo>
                  <a:lnTo>
                    <a:pt x="158" y="420"/>
                  </a:lnTo>
                  <a:lnTo>
                    <a:pt x="156" y="419"/>
                  </a:lnTo>
                  <a:lnTo>
                    <a:pt x="155" y="417"/>
                  </a:lnTo>
                  <a:lnTo>
                    <a:pt x="156" y="414"/>
                  </a:lnTo>
                  <a:lnTo>
                    <a:pt x="158" y="412"/>
                  </a:lnTo>
                  <a:lnTo>
                    <a:pt x="158" y="409"/>
                  </a:lnTo>
                  <a:lnTo>
                    <a:pt x="159" y="409"/>
                  </a:lnTo>
                  <a:lnTo>
                    <a:pt x="163" y="408"/>
                  </a:lnTo>
                  <a:lnTo>
                    <a:pt x="164" y="406"/>
                  </a:lnTo>
                  <a:lnTo>
                    <a:pt x="163" y="406"/>
                  </a:lnTo>
                  <a:lnTo>
                    <a:pt x="161" y="408"/>
                  </a:lnTo>
                  <a:lnTo>
                    <a:pt x="158" y="408"/>
                  </a:lnTo>
                  <a:lnTo>
                    <a:pt x="155" y="406"/>
                  </a:lnTo>
                  <a:lnTo>
                    <a:pt x="153" y="405"/>
                  </a:lnTo>
                  <a:lnTo>
                    <a:pt x="153" y="403"/>
                  </a:lnTo>
                  <a:lnTo>
                    <a:pt x="153" y="401"/>
                  </a:lnTo>
                  <a:lnTo>
                    <a:pt x="153" y="401"/>
                  </a:lnTo>
                  <a:lnTo>
                    <a:pt x="155" y="400"/>
                  </a:lnTo>
                  <a:lnTo>
                    <a:pt x="155" y="398"/>
                  </a:lnTo>
                  <a:lnTo>
                    <a:pt x="155" y="398"/>
                  </a:lnTo>
                  <a:lnTo>
                    <a:pt x="156" y="397"/>
                  </a:lnTo>
                  <a:lnTo>
                    <a:pt x="158" y="395"/>
                  </a:lnTo>
                  <a:lnTo>
                    <a:pt x="158" y="394"/>
                  </a:lnTo>
                  <a:lnTo>
                    <a:pt x="159" y="390"/>
                  </a:lnTo>
                  <a:lnTo>
                    <a:pt x="161" y="389"/>
                  </a:lnTo>
                  <a:lnTo>
                    <a:pt x="163" y="386"/>
                  </a:lnTo>
                  <a:lnTo>
                    <a:pt x="166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4" y="383"/>
                  </a:lnTo>
                  <a:lnTo>
                    <a:pt x="163" y="383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1"/>
                  </a:lnTo>
                  <a:lnTo>
                    <a:pt x="163" y="383"/>
                  </a:lnTo>
                  <a:lnTo>
                    <a:pt x="161" y="386"/>
                  </a:lnTo>
                  <a:lnTo>
                    <a:pt x="161" y="387"/>
                  </a:lnTo>
                  <a:lnTo>
                    <a:pt x="159" y="389"/>
                  </a:lnTo>
                  <a:lnTo>
                    <a:pt x="159" y="390"/>
                  </a:lnTo>
                  <a:lnTo>
                    <a:pt x="158" y="389"/>
                  </a:lnTo>
                  <a:lnTo>
                    <a:pt x="158" y="387"/>
                  </a:lnTo>
                  <a:lnTo>
                    <a:pt x="159" y="386"/>
                  </a:lnTo>
                  <a:lnTo>
                    <a:pt x="159" y="384"/>
                  </a:lnTo>
                  <a:lnTo>
                    <a:pt x="159" y="383"/>
                  </a:lnTo>
                  <a:lnTo>
                    <a:pt x="158" y="381"/>
                  </a:lnTo>
                  <a:lnTo>
                    <a:pt x="158" y="379"/>
                  </a:lnTo>
                  <a:lnTo>
                    <a:pt x="158" y="378"/>
                  </a:lnTo>
                  <a:lnTo>
                    <a:pt x="158" y="376"/>
                  </a:lnTo>
                  <a:lnTo>
                    <a:pt x="158" y="375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3"/>
                  </a:lnTo>
                  <a:lnTo>
                    <a:pt x="159" y="371"/>
                  </a:lnTo>
                  <a:lnTo>
                    <a:pt x="158" y="370"/>
                  </a:lnTo>
                  <a:lnTo>
                    <a:pt x="158" y="368"/>
                  </a:lnTo>
                  <a:lnTo>
                    <a:pt x="156" y="370"/>
                  </a:lnTo>
                  <a:lnTo>
                    <a:pt x="153" y="368"/>
                  </a:lnTo>
                  <a:lnTo>
                    <a:pt x="153" y="367"/>
                  </a:lnTo>
                  <a:lnTo>
                    <a:pt x="150" y="365"/>
                  </a:lnTo>
                  <a:lnTo>
                    <a:pt x="148" y="364"/>
                  </a:lnTo>
                  <a:lnTo>
                    <a:pt x="145" y="364"/>
                  </a:lnTo>
                  <a:lnTo>
                    <a:pt x="144" y="364"/>
                  </a:lnTo>
                  <a:lnTo>
                    <a:pt x="142" y="362"/>
                  </a:lnTo>
                  <a:lnTo>
                    <a:pt x="141" y="360"/>
                  </a:lnTo>
                  <a:lnTo>
                    <a:pt x="139" y="360"/>
                  </a:lnTo>
                  <a:lnTo>
                    <a:pt x="137" y="359"/>
                  </a:lnTo>
                  <a:lnTo>
                    <a:pt x="136" y="359"/>
                  </a:lnTo>
                  <a:lnTo>
                    <a:pt x="133" y="359"/>
                  </a:lnTo>
                  <a:lnTo>
                    <a:pt x="133" y="357"/>
                  </a:lnTo>
                  <a:lnTo>
                    <a:pt x="133" y="356"/>
                  </a:lnTo>
                  <a:lnTo>
                    <a:pt x="133" y="356"/>
                  </a:lnTo>
                  <a:lnTo>
                    <a:pt x="131" y="354"/>
                  </a:lnTo>
                  <a:lnTo>
                    <a:pt x="130" y="354"/>
                  </a:lnTo>
                  <a:lnTo>
                    <a:pt x="130" y="353"/>
                  </a:lnTo>
                  <a:lnTo>
                    <a:pt x="130" y="351"/>
                  </a:lnTo>
                  <a:lnTo>
                    <a:pt x="128" y="349"/>
                  </a:lnTo>
                  <a:lnTo>
                    <a:pt x="126" y="349"/>
                  </a:lnTo>
                  <a:lnTo>
                    <a:pt x="126" y="348"/>
                  </a:lnTo>
                  <a:lnTo>
                    <a:pt x="128" y="346"/>
                  </a:lnTo>
                  <a:lnTo>
                    <a:pt x="126" y="345"/>
                  </a:lnTo>
                  <a:lnTo>
                    <a:pt x="125" y="343"/>
                  </a:lnTo>
                  <a:lnTo>
                    <a:pt x="123" y="340"/>
                  </a:lnTo>
                  <a:lnTo>
                    <a:pt x="120" y="337"/>
                  </a:lnTo>
                  <a:lnTo>
                    <a:pt x="118" y="335"/>
                  </a:lnTo>
                  <a:lnTo>
                    <a:pt x="117" y="332"/>
                  </a:lnTo>
                  <a:lnTo>
                    <a:pt x="115" y="331"/>
                  </a:lnTo>
                  <a:lnTo>
                    <a:pt x="114" y="329"/>
                  </a:lnTo>
                  <a:lnTo>
                    <a:pt x="112" y="326"/>
                  </a:lnTo>
                  <a:lnTo>
                    <a:pt x="111" y="323"/>
                  </a:lnTo>
                  <a:lnTo>
                    <a:pt x="111" y="321"/>
                  </a:lnTo>
                  <a:lnTo>
                    <a:pt x="107" y="319"/>
                  </a:lnTo>
                  <a:lnTo>
                    <a:pt x="106" y="318"/>
                  </a:lnTo>
                  <a:lnTo>
                    <a:pt x="104" y="315"/>
                  </a:lnTo>
                  <a:lnTo>
                    <a:pt x="103" y="315"/>
                  </a:lnTo>
                  <a:lnTo>
                    <a:pt x="101" y="313"/>
                  </a:lnTo>
                  <a:lnTo>
                    <a:pt x="98" y="312"/>
                  </a:lnTo>
                  <a:lnTo>
                    <a:pt x="98" y="312"/>
                  </a:lnTo>
                  <a:lnTo>
                    <a:pt x="96" y="310"/>
                  </a:lnTo>
                  <a:lnTo>
                    <a:pt x="96" y="310"/>
                  </a:lnTo>
                  <a:lnTo>
                    <a:pt x="96" y="308"/>
                  </a:lnTo>
                  <a:lnTo>
                    <a:pt x="96" y="308"/>
                  </a:lnTo>
                  <a:lnTo>
                    <a:pt x="95" y="307"/>
                  </a:lnTo>
                  <a:lnTo>
                    <a:pt x="93" y="305"/>
                  </a:lnTo>
                  <a:lnTo>
                    <a:pt x="92" y="305"/>
                  </a:lnTo>
                  <a:lnTo>
                    <a:pt x="90" y="304"/>
                  </a:lnTo>
                  <a:lnTo>
                    <a:pt x="89" y="304"/>
                  </a:lnTo>
                  <a:lnTo>
                    <a:pt x="89" y="302"/>
                  </a:lnTo>
                  <a:lnTo>
                    <a:pt x="87" y="299"/>
                  </a:lnTo>
                  <a:lnTo>
                    <a:pt x="87" y="299"/>
                  </a:lnTo>
                  <a:lnTo>
                    <a:pt x="87" y="297"/>
                  </a:lnTo>
                  <a:lnTo>
                    <a:pt x="87" y="296"/>
                  </a:lnTo>
                  <a:lnTo>
                    <a:pt x="84" y="294"/>
                  </a:lnTo>
                  <a:lnTo>
                    <a:pt x="82" y="293"/>
                  </a:lnTo>
                  <a:lnTo>
                    <a:pt x="81" y="293"/>
                  </a:lnTo>
                  <a:lnTo>
                    <a:pt x="77" y="293"/>
                  </a:lnTo>
                  <a:lnTo>
                    <a:pt x="74" y="294"/>
                  </a:lnTo>
                  <a:lnTo>
                    <a:pt x="71" y="296"/>
                  </a:lnTo>
                  <a:lnTo>
                    <a:pt x="68" y="296"/>
                  </a:lnTo>
                  <a:lnTo>
                    <a:pt x="70" y="297"/>
                  </a:lnTo>
                  <a:lnTo>
                    <a:pt x="68" y="299"/>
                  </a:lnTo>
                  <a:lnTo>
                    <a:pt x="68" y="299"/>
                  </a:lnTo>
                  <a:lnTo>
                    <a:pt x="66" y="299"/>
                  </a:lnTo>
                  <a:lnTo>
                    <a:pt x="66" y="304"/>
                  </a:lnTo>
                  <a:lnTo>
                    <a:pt x="65" y="305"/>
                  </a:lnTo>
                  <a:lnTo>
                    <a:pt x="62" y="305"/>
                  </a:lnTo>
                  <a:lnTo>
                    <a:pt x="59" y="307"/>
                  </a:lnTo>
                  <a:lnTo>
                    <a:pt x="57" y="308"/>
                  </a:lnTo>
                  <a:lnTo>
                    <a:pt x="54" y="308"/>
                  </a:lnTo>
                  <a:lnTo>
                    <a:pt x="52" y="312"/>
                  </a:lnTo>
                  <a:lnTo>
                    <a:pt x="51" y="310"/>
                  </a:lnTo>
                  <a:lnTo>
                    <a:pt x="51" y="308"/>
                  </a:lnTo>
                  <a:lnTo>
                    <a:pt x="51" y="307"/>
                  </a:lnTo>
                  <a:lnTo>
                    <a:pt x="49" y="304"/>
                  </a:lnTo>
                  <a:lnTo>
                    <a:pt x="48" y="302"/>
                  </a:lnTo>
                  <a:lnTo>
                    <a:pt x="46" y="301"/>
                  </a:lnTo>
                  <a:lnTo>
                    <a:pt x="44" y="299"/>
                  </a:lnTo>
                  <a:lnTo>
                    <a:pt x="41" y="297"/>
                  </a:lnTo>
                  <a:lnTo>
                    <a:pt x="40" y="296"/>
                  </a:lnTo>
                  <a:lnTo>
                    <a:pt x="38" y="294"/>
                  </a:lnTo>
                  <a:lnTo>
                    <a:pt x="35" y="293"/>
                  </a:lnTo>
                  <a:lnTo>
                    <a:pt x="33" y="290"/>
                  </a:lnTo>
                  <a:lnTo>
                    <a:pt x="32" y="288"/>
                  </a:lnTo>
                  <a:lnTo>
                    <a:pt x="29" y="288"/>
                  </a:lnTo>
                  <a:lnTo>
                    <a:pt x="27" y="286"/>
                  </a:lnTo>
                  <a:lnTo>
                    <a:pt x="27" y="283"/>
                  </a:lnTo>
                  <a:lnTo>
                    <a:pt x="29" y="282"/>
                  </a:lnTo>
                  <a:lnTo>
                    <a:pt x="29" y="280"/>
                  </a:lnTo>
                  <a:lnTo>
                    <a:pt x="25" y="280"/>
                  </a:lnTo>
                  <a:lnTo>
                    <a:pt x="22" y="280"/>
                  </a:lnTo>
                  <a:lnTo>
                    <a:pt x="19" y="280"/>
                  </a:lnTo>
                  <a:lnTo>
                    <a:pt x="18" y="282"/>
                  </a:lnTo>
                  <a:lnTo>
                    <a:pt x="16" y="283"/>
                  </a:lnTo>
                  <a:lnTo>
                    <a:pt x="13" y="282"/>
                  </a:lnTo>
                  <a:lnTo>
                    <a:pt x="8" y="282"/>
                  </a:lnTo>
                  <a:lnTo>
                    <a:pt x="8" y="283"/>
                  </a:lnTo>
                  <a:lnTo>
                    <a:pt x="3" y="282"/>
                  </a:lnTo>
                  <a:lnTo>
                    <a:pt x="0" y="282"/>
                  </a:lnTo>
                  <a:lnTo>
                    <a:pt x="0" y="61"/>
                  </a:lnTo>
                  <a:lnTo>
                    <a:pt x="2" y="61"/>
                  </a:lnTo>
                  <a:lnTo>
                    <a:pt x="10" y="63"/>
                  </a:lnTo>
                  <a:lnTo>
                    <a:pt x="16" y="61"/>
                  </a:lnTo>
                  <a:lnTo>
                    <a:pt x="27" y="64"/>
                  </a:lnTo>
                  <a:lnTo>
                    <a:pt x="33" y="69"/>
                  </a:lnTo>
                  <a:lnTo>
                    <a:pt x="40" y="72"/>
                  </a:lnTo>
                  <a:lnTo>
                    <a:pt x="41" y="74"/>
                  </a:lnTo>
                  <a:lnTo>
                    <a:pt x="46" y="75"/>
                  </a:lnTo>
                  <a:lnTo>
                    <a:pt x="54" y="78"/>
                  </a:lnTo>
                  <a:lnTo>
                    <a:pt x="57" y="78"/>
                  </a:lnTo>
                  <a:lnTo>
                    <a:pt x="62" y="80"/>
                  </a:lnTo>
                  <a:lnTo>
                    <a:pt x="65" y="80"/>
                  </a:lnTo>
                  <a:lnTo>
                    <a:pt x="71" y="80"/>
                  </a:lnTo>
                  <a:lnTo>
                    <a:pt x="74" y="82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4" y="85"/>
                  </a:lnTo>
                  <a:lnTo>
                    <a:pt x="81" y="82"/>
                  </a:lnTo>
                  <a:lnTo>
                    <a:pt x="81" y="82"/>
                  </a:lnTo>
                  <a:lnTo>
                    <a:pt x="77" y="80"/>
                  </a:lnTo>
                  <a:lnTo>
                    <a:pt x="74" y="80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4" y="77"/>
                  </a:lnTo>
                  <a:lnTo>
                    <a:pt x="74" y="77"/>
                  </a:lnTo>
                  <a:lnTo>
                    <a:pt x="77" y="77"/>
                  </a:lnTo>
                  <a:lnTo>
                    <a:pt x="79" y="77"/>
                  </a:lnTo>
                  <a:lnTo>
                    <a:pt x="79" y="77"/>
                  </a:lnTo>
                  <a:lnTo>
                    <a:pt x="77" y="77"/>
                  </a:lnTo>
                  <a:lnTo>
                    <a:pt x="76" y="75"/>
                  </a:lnTo>
                  <a:lnTo>
                    <a:pt x="74" y="75"/>
                  </a:lnTo>
                  <a:lnTo>
                    <a:pt x="74" y="74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1" y="69"/>
                  </a:lnTo>
                  <a:lnTo>
                    <a:pt x="82" y="69"/>
                  </a:lnTo>
                  <a:lnTo>
                    <a:pt x="84" y="69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5" y="66"/>
                  </a:lnTo>
                  <a:lnTo>
                    <a:pt x="90" y="64"/>
                  </a:lnTo>
                  <a:lnTo>
                    <a:pt x="95" y="66"/>
                  </a:lnTo>
                  <a:lnTo>
                    <a:pt x="95" y="66"/>
                  </a:lnTo>
                  <a:lnTo>
                    <a:pt x="95" y="63"/>
                  </a:lnTo>
                  <a:lnTo>
                    <a:pt x="95" y="63"/>
                  </a:lnTo>
                  <a:lnTo>
                    <a:pt x="95" y="61"/>
                  </a:lnTo>
                  <a:lnTo>
                    <a:pt x="95" y="60"/>
                  </a:lnTo>
                  <a:lnTo>
                    <a:pt x="96" y="60"/>
                  </a:lnTo>
                  <a:lnTo>
                    <a:pt x="98" y="60"/>
                  </a:lnTo>
                  <a:lnTo>
                    <a:pt x="100" y="61"/>
                  </a:lnTo>
                  <a:lnTo>
                    <a:pt x="100" y="63"/>
                  </a:lnTo>
                  <a:lnTo>
                    <a:pt x="101" y="63"/>
                  </a:lnTo>
                  <a:lnTo>
                    <a:pt x="103" y="64"/>
                  </a:lnTo>
                  <a:lnTo>
                    <a:pt x="103" y="64"/>
                  </a:lnTo>
                  <a:lnTo>
                    <a:pt x="103" y="66"/>
                  </a:lnTo>
                  <a:lnTo>
                    <a:pt x="101" y="67"/>
                  </a:lnTo>
                  <a:lnTo>
                    <a:pt x="100" y="71"/>
                  </a:lnTo>
                  <a:lnTo>
                    <a:pt x="100" y="71"/>
                  </a:lnTo>
                  <a:lnTo>
                    <a:pt x="103" y="69"/>
                  </a:lnTo>
                  <a:lnTo>
                    <a:pt x="106" y="67"/>
                  </a:lnTo>
                  <a:lnTo>
                    <a:pt x="109" y="67"/>
                  </a:lnTo>
                  <a:lnTo>
                    <a:pt x="112" y="67"/>
                  </a:lnTo>
                  <a:lnTo>
                    <a:pt x="114" y="66"/>
                  </a:lnTo>
                  <a:lnTo>
                    <a:pt x="115" y="66"/>
                  </a:lnTo>
                  <a:lnTo>
                    <a:pt x="115" y="64"/>
                  </a:lnTo>
                  <a:lnTo>
                    <a:pt x="117" y="61"/>
                  </a:lnTo>
                  <a:lnTo>
                    <a:pt x="118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61"/>
                  </a:lnTo>
                  <a:lnTo>
                    <a:pt x="125" y="60"/>
                  </a:lnTo>
                  <a:lnTo>
                    <a:pt x="123" y="60"/>
                  </a:lnTo>
                  <a:lnTo>
                    <a:pt x="122" y="60"/>
                  </a:lnTo>
                  <a:lnTo>
                    <a:pt x="122" y="60"/>
                  </a:lnTo>
                  <a:lnTo>
                    <a:pt x="123" y="58"/>
                  </a:lnTo>
                  <a:lnTo>
                    <a:pt x="123" y="58"/>
                  </a:lnTo>
                  <a:lnTo>
                    <a:pt x="126" y="58"/>
                  </a:lnTo>
                  <a:lnTo>
                    <a:pt x="128" y="60"/>
                  </a:lnTo>
                  <a:lnTo>
                    <a:pt x="128" y="60"/>
                  </a:lnTo>
                  <a:lnTo>
                    <a:pt x="131" y="58"/>
                  </a:lnTo>
                  <a:lnTo>
                    <a:pt x="137" y="55"/>
                  </a:lnTo>
                  <a:lnTo>
                    <a:pt x="139" y="53"/>
                  </a:lnTo>
                  <a:lnTo>
                    <a:pt x="141" y="53"/>
                  </a:lnTo>
                  <a:lnTo>
                    <a:pt x="142" y="55"/>
                  </a:lnTo>
                  <a:lnTo>
                    <a:pt x="144" y="55"/>
                  </a:lnTo>
                  <a:lnTo>
                    <a:pt x="145" y="52"/>
                  </a:lnTo>
                  <a:lnTo>
                    <a:pt x="145" y="52"/>
                  </a:lnTo>
                  <a:lnTo>
                    <a:pt x="147" y="50"/>
                  </a:lnTo>
                  <a:lnTo>
                    <a:pt x="150" y="49"/>
                  </a:lnTo>
                  <a:lnTo>
                    <a:pt x="152" y="49"/>
                  </a:lnTo>
                  <a:lnTo>
                    <a:pt x="153" y="49"/>
                  </a:lnTo>
                  <a:lnTo>
                    <a:pt x="155" y="49"/>
                  </a:lnTo>
                  <a:lnTo>
                    <a:pt x="156" y="50"/>
                  </a:lnTo>
                  <a:lnTo>
                    <a:pt x="159" y="49"/>
                  </a:lnTo>
                  <a:lnTo>
                    <a:pt x="161" y="50"/>
                  </a:lnTo>
                  <a:lnTo>
                    <a:pt x="161" y="49"/>
                  </a:lnTo>
                  <a:lnTo>
                    <a:pt x="163" y="47"/>
                  </a:lnTo>
                  <a:lnTo>
                    <a:pt x="164" y="47"/>
                  </a:lnTo>
                  <a:lnTo>
                    <a:pt x="164" y="47"/>
                  </a:lnTo>
                  <a:lnTo>
                    <a:pt x="166" y="49"/>
                  </a:lnTo>
                  <a:lnTo>
                    <a:pt x="166" y="50"/>
                  </a:lnTo>
                  <a:lnTo>
                    <a:pt x="164" y="52"/>
                  </a:lnTo>
                  <a:lnTo>
                    <a:pt x="153" y="58"/>
                  </a:lnTo>
                  <a:lnTo>
                    <a:pt x="150" y="60"/>
                  </a:lnTo>
                  <a:lnTo>
                    <a:pt x="147" y="61"/>
                  </a:lnTo>
                  <a:lnTo>
                    <a:pt x="145" y="61"/>
                  </a:lnTo>
                  <a:lnTo>
                    <a:pt x="142" y="61"/>
                  </a:lnTo>
                  <a:lnTo>
                    <a:pt x="141" y="63"/>
                  </a:lnTo>
                  <a:lnTo>
                    <a:pt x="139" y="63"/>
                  </a:lnTo>
                  <a:lnTo>
                    <a:pt x="133" y="63"/>
                  </a:lnTo>
                  <a:lnTo>
                    <a:pt x="131" y="64"/>
                  </a:lnTo>
                  <a:lnTo>
                    <a:pt x="131" y="64"/>
                  </a:lnTo>
                  <a:lnTo>
                    <a:pt x="128" y="67"/>
                  </a:lnTo>
                  <a:lnTo>
                    <a:pt x="128" y="67"/>
                  </a:lnTo>
                  <a:lnTo>
                    <a:pt x="126" y="69"/>
                  </a:lnTo>
                  <a:lnTo>
                    <a:pt x="123" y="71"/>
                  </a:lnTo>
                  <a:lnTo>
                    <a:pt x="120" y="71"/>
                  </a:lnTo>
                  <a:lnTo>
                    <a:pt x="118" y="72"/>
                  </a:lnTo>
                  <a:lnTo>
                    <a:pt x="117" y="75"/>
                  </a:lnTo>
                  <a:lnTo>
                    <a:pt x="115" y="77"/>
                  </a:lnTo>
                  <a:lnTo>
                    <a:pt x="112" y="78"/>
                  </a:lnTo>
                  <a:lnTo>
                    <a:pt x="111" y="80"/>
                  </a:lnTo>
                  <a:lnTo>
                    <a:pt x="111" y="82"/>
                  </a:lnTo>
                  <a:lnTo>
                    <a:pt x="111" y="83"/>
                  </a:lnTo>
                  <a:lnTo>
                    <a:pt x="111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4" y="83"/>
                  </a:lnTo>
                  <a:lnTo>
                    <a:pt x="112" y="82"/>
                  </a:lnTo>
                  <a:lnTo>
                    <a:pt x="111" y="82"/>
                  </a:lnTo>
                  <a:lnTo>
                    <a:pt x="112" y="82"/>
                  </a:lnTo>
                  <a:lnTo>
                    <a:pt x="120" y="82"/>
                  </a:lnTo>
                  <a:lnTo>
                    <a:pt x="122" y="82"/>
                  </a:lnTo>
                  <a:lnTo>
                    <a:pt x="123" y="80"/>
                  </a:lnTo>
                  <a:lnTo>
                    <a:pt x="123" y="80"/>
                  </a:lnTo>
                  <a:lnTo>
                    <a:pt x="120" y="80"/>
                  </a:lnTo>
                  <a:lnTo>
                    <a:pt x="120" y="80"/>
                  </a:lnTo>
                  <a:lnTo>
                    <a:pt x="120" y="78"/>
                  </a:lnTo>
                  <a:lnTo>
                    <a:pt x="120" y="77"/>
                  </a:lnTo>
                  <a:lnTo>
                    <a:pt x="120" y="77"/>
                  </a:lnTo>
                  <a:lnTo>
                    <a:pt x="120" y="75"/>
                  </a:lnTo>
                  <a:lnTo>
                    <a:pt x="123" y="74"/>
                  </a:lnTo>
                  <a:lnTo>
                    <a:pt x="125" y="74"/>
                  </a:lnTo>
                  <a:lnTo>
                    <a:pt x="128" y="72"/>
                  </a:lnTo>
                  <a:lnTo>
                    <a:pt x="128" y="71"/>
                  </a:lnTo>
                  <a:lnTo>
                    <a:pt x="131" y="71"/>
                  </a:lnTo>
                  <a:lnTo>
                    <a:pt x="133" y="69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3" y="67"/>
                  </a:lnTo>
                  <a:lnTo>
                    <a:pt x="134" y="66"/>
                  </a:lnTo>
                  <a:lnTo>
                    <a:pt x="136" y="66"/>
                  </a:lnTo>
                  <a:lnTo>
                    <a:pt x="137" y="66"/>
                  </a:lnTo>
                  <a:lnTo>
                    <a:pt x="141" y="66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1" y="67"/>
                  </a:lnTo>
                  <a:lnTo>
                    <a:pt x="142" y="66"/>
                  </a:lnTo>
                  <a:lnTo>
                    <a:pt x="142" y="66"/>
                  </a:lnTo>
                  <a:lnTo>
                    <a:pt x="144" y="66"/>
                  </a:lnTo>
                  <a:lnTo>
                    <a:pt x="144" y="66"/>
                  </a:lnTo>
                  <a:lnTo>
                    <a:pt x="145" y="66"/>
                  </a:lnTo>
                  <a:lnTo>
                    <a:pt x="145" y="67"/>
                  </a:lnTo>
                  <a:lnTo>
                    <a:pt x="145" y="71"/>
                  </a:lnTo>
                  <a:lnTo>
                    <a:pt x="145" y="72"/>
                  </a:lnTo>
                  <a:lnTo>
                    <a:pt x="147" y="71"/>
                  </a:lnTo>
                  <a:lnTo>
                    <a:pt x="147" y="69"/>
                  </a:lnTo>
                  <a:lnTo>
                    <a:pt x="150" y="64"/>
                  </a:lnTo>
                  <a:lnTo>
                    <a:pt x="152" y="63"/>
                  </a:lnTo>
                  <a:lnTo>
                    <a:pt x="155" y="61"/>
                  </a:lnTo>
                  <a:lnTo>
                    <a:pt x="158" y="60"/>
                  </a:lnTo>
                  <a:lnTo>
                    <a:pt x="166" y="56"/>
                  </a:lnTo>
                  <a:lnTo>
                    <a:pt x="171" y="55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4" y="53"/>
                  </a:lnTo>
                  <a:lnTo>
                    <a:pt x="175" y="53"/>
                  </a:lnTo>
                  <a:lnTo>
                    <a:pt x="175" y="53"/>
                  </a:lnTo>
                  <a:lnTo>
                    <a:pt x="175" y="55"/>
                  </a:lnTo>
                  <a:lnTo>
                    <a:pt x="175" y="55"/>
                  </a:lnTo>
                  <a:lnTo>
                    <a:pt x="172" y="56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4" y="60"/>
                  </a:lnTo>
                  <a:lnTo>
                    <a:pt x="174" y="60"/>
                  </a:lnTo>
                  <a:lnTo>
                    <a:pt x="177" y="58"/>
                  </a:lnTo>
                  <a:lnTo>
                    <a:pt x="178" y="56"/>
                  </a:lnTo>
                  <a:lnTo>
                    <a:pt x="183" y="53"/>
                  </a:lnTo>
                  <a:lnTo>
                    <a:pt x="183" y="52"/>
                  </a:lnTo>
                  <a:lnTo>
                    <a:pt x="185" y="49"/>
                  </a:lnTo>
                  <a:lnTo>
                    <a:pt x="186" y="47"/>
                  </a:lnTo>
                  <a:lnTo>
                    <a:pt x="191" y="45"/>
                  </a:lnTo>
                  <a:lnTo>
                    <a:pt x="193" y="45"/>
                  </a:lnTo>
                  <a:lnTo>
                    <a:pt x="189" y="44"/>
                  </a:lnTo>
                  <a:lnTo>
                    <a:pt x="188" y="44"/>
                  </a:lnTo>
                  <a:lnTo>
                    <a:pt x="188" y="44"/>
                  </a:lnTo>
                  <a:lnTo>
                    <a:pt x="188" y="42"/>
                  </a:lnTo>
                  <a:lnTo>
                    <a:pt x="186" y="41"/>
                  </a:lnTo>
                  <a:lnTo>
                    <a:pt x="186" y="41"/>
                  </a:lnTo>
                  <a:lnTo>
                    <a:pt x="186" y="39"/>
                  </a:lnTo>
                  <a:lnTo>
                    <a:pt x="186" y="37"/>
                  </a:lnTo>
                  <a:lnTo>
                    <a:pt x="188" y="37"/>
                  </a:lnTo>
                  <a:lnTo>
                    <a:pt x="188" y="37"/>
                  </a:lnTo>
                  <a:lnTo>
                    <a:pt x="191" y="37"/>
                  </a:lnTo>
                  <a:lnTo>
                    <a:pt x="193" y="37"/>
                  </a:lnTo>
                  <a:lnTo>
                    <a:pt x="197" y="42"/>
                  </a:lnTo>
                  <a:lnTo>
                    <a:pt x="199" y="44"/>
                  </a:lnTo>
                  <a:lnTo>
                    <a:pt x="200" y="45"/>
                  </a:lnTo>
                  <a:lnTo>
                    <a:pt x="204" y="50"/>
                  </a:lnTo>
                  <a:lnTo>
                    <a:pt x="205" y="53"/>
                  </a:lnTo>
                  <a:lnTo>
                    <a:pt x="207" y="55"/>
                  </a:lnTo>
                  <a:lnTo>
                    <a:pt x="207" y="58"/>
                  </a:lnTo>
                  <a:lnTo>
                    <a:pt x="208" y="58"/>
                  </a:lnTo>
                  <a:lnTo>
                    <a:pt x="213" y="63"/>
                  </a:lnTo>
                  <a:lnTo>
                    <a:pt x="216" y="66"/>
                  </a:lnTo>
                  <a:lnTo>
                    <a:pt x="219" y="67"/>
                  </a:lnTo>
                  <a:lnTo>
                    <a:pt x="221" y="67"/>
                  </a:lnTo>
                  <a:lnTo>
                    <a:pt x="224" y="69"/>
                  </a:lnTo>
                  <a:lnTo>
                    <a:pt x="226" y="69"/>
                  </a:lnTo>
                  <a:lnTo>
                    <a:pt x="229" y="66"/>
                  </a:lnTo>
                  <a:lnTo>
                    <a:pt x="229" y="66"/>
                  </a:lnTo>
                  <a:lnTo>
                    <a:pt x="227" y="63"/>
                  </a:lnTo>
                  <a:lnTo>
                    <a:pt x="227" y="61"/>
                  </a:lnTo>
                  <a:lnTo>
                    <a:pt x="227" y="61"/>
                  </a:lnTo>
                  <a:lnTo>
                    <a:pt x="229" y="58"/>
                  </a:lnTo>
                  <a:lnTo>
                    <a:pt x="229" y="58"/>
                  </a:lnTo>
                  <a:lnTo>
                    <a:pt x="229" y="56"/>
                  </a:lnTo>
                  <a:lnTo>
                    <a:pt x="230" y="56"/>
                  </a:lnTo>
                  <a:lnTo>
                    <a:pt x="230" y="56"/>
                  </a:lnTo>
                  <a:lnTo>
                    <a:pt x="232" y="56"/>
                  </a:lnTo>
                  <a:lnTo>
                    <a:pt x="232" y="55"/>
                  </a:lnTo>
                  <a:lnTo>
                    <a:pt x="234" y="53"/>
                  </a:lnTo>
                  <a:lnTo>
                    <a:pt x="235" y="53"/>
                  </a:lnTo>
                  <a:lnTo>
                    <a:pt x="235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2" y="52"/>
                  </a:lnTo>
                  <a:lnTo>
                    <a:pt x="232" y="52"/>
                  </a:lnTo>
                  <a:lnTo>
                    <a:pt x="232" y="50"/>
                  </a:lnTo>
                  <a:lnTo>
                    <a:pt x="235" y="50"/>
                  </a:lnTo>
                  <a:lnTo>
                    <a:pt x="237" y="49"/>
                  </a:lnTo>
                  <a:lnTo>
                    <a:pt x="237" y="49"/>
                  </a:lnTo>
                  <a:lnTo>
                    <a:pt x="238" y="49"/>
                  </a:lnTo>
                  <a:lnTo>
                    <a:pt x="238" y="49"/>
                  </a:lnTo>
                  <a:lnTo>
                    <a:pt x="240" y="49"/>
                  </a:lnTo>
                  <a:lnTo>
                    <a:pt x="240" y="50"/>
                  </a:lnTo>
                  <a:lnTo>
                    <a:pt x="240" y="52"/>
                  </a:lnTo>
                  <a:lnTo>
                    <a:pt x="240" y="53"/>
                  </a:lnTo>
                  <a:lnTo>
                    <a:pt x="240" y="58"/>
                  </a:lnTo>
                  <a:lnTo>
                    <a:pt x="241" y="58"/>
                  </a:lnTo>
                  <a:lnTo>
                    <a:pt x="245" y="60"/>
                  </a:lnTo>
                  <a:lnTo>
                    <a:pt x="245" y="61"/>
                  </a:lnTo>
                  <a:lnTo>
                    <a:pt x="240" y="64"/>
                  </a:lnTo>
                  <a:lnTo>
                    <a:pt x="240" y="66"/>
                  </a:lnTo>
                  <a:lnTo>
                    <a:pt x="240" y="66"/>
                  </a:lnTo>
                  <a:lnTo>
                    <a:pt x="240" y="67"/>
                  </a:lnTo>
                  <a:lnTo>
                    <a:pt x="240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6" y="67"/>
                  </a:lnTo>
                  <a:lnTo>
                    <a:pt x="253" y="67"/>
                  </a:lnTo>
                  <a:lnTo>
                    <a:pt x="253" y="67"/>
                  </a:lnTo>
                  <a:lnTo>
                    <a:pt x="254" y="66"/>
                  </a:lnTo>
                  <a:lnTo>
                    <a:pt x="256" y="64"/>
                  </a:lnTo>
                  <a:lnTo>
                    <a:pt x="257" y="64"/>
                  </a:lnTo>
                  <a:lnTo>
                    <a:pt x="257" y="64"/>
                  </a:lnTo>
                  <a:lnTo>
                    <a:pt x="259" y="61"/>
                  </a:lnTo>
                  <a:lnTo>
                    <a:pt x="259" y="58"/>
                  </a:lnTo>
                  <a:lnTo>
                    <a:pt x="259" y="58"/>
                  </a:lnTo>
                  <a:lnTo>
                    <a:pt x="260" y="56"/>
                  </a:lnTo>
                  <a:lnTo>
                    <a:pt x="262" y="56"/>
                  </a:lnTo>
                  <a:lnTo>
                    <a:pt x="264" y="56"/>
                  </a:lnTo>
                  <a:lnTo>
                    <a:pt x="265" y="56"/>
                  </a:lnTo>
                  <a:lnTo>
                    <a:pt x="270" y="56"/>
                  </a:lnTo>
                  <a:lnTo>
                    <a:pt x="275" y="56"/>
                  </a:lnTo>
                  <a:lnTo>
                    <a:pt x="279" y="56"/>
                  </a:lnTo>
                  <a:lnTo>
                    <a:pt x="282" y="58"/>
                  </a:lnTo>
                  <a:lnTo>
                    <a:pt x="284" y="58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300" y="66"/>
                  </a:lnTo>
                  <a:lnTo>
                    <a:pt x="301" y="67"/>
                  </a:lnTo>
                  <a:lnTo>
                    <a:pt x="306" y="69"/>
                  </a:lnTo>
                  <a:lnTo>
                    <a:pt x="320" y="71"/>
                  </a:lnTo>
                  <a:lnTo>
                    <a:pt x="322" y="71"/>
                  </a:lnTo>
                  <a:lnTo>
                    <a:pt x="327" y="74"/>
                  </a:lnTo>
                  <a:lnTo>
                    <a:pt x="328" y="75"/>
                  </a:lnTo>
                  <a:lnTo>
                    <a:pt x="331" y="77"/>
                  </a:lnTo>
                  <a:lnTo>
                    <a:pt x="336" y="77"/>
                  </a:lnTo>
                  <a:lnTo>
                    <a:pt x="342" y="78"/>
                  </a:lnTo>
                  <a:lnTo>
                    <a:pt x="344" y="80"/>
                  </a:lnTo>
                  <a:lnTo>
                    <a:pt x="346" y="80"/>
                  </a:lnTo>
                  <a:lnTo>
                    <a:pt x="347" y="80"/>
                  </a:lnTo>
                  <a:lnTo>
                    <a:pt x="353" y="80"/>
                  </a:lnTo>
                  <a:lnTo>
                    <a:pt x="355" y="80"/>
                  </a:lnTo>
                  <a:lnTo>
                    <a:pt x="357" y="80"/>
                  </a:lnTo>
                  <a:lnTo>
                    <a:pt x="358" y="82"/>
                  </a:lnTo>
                  <a:lnTo>
                    <a:pt x="361" y="82"/>
                  </a:lnTo>
                  <a:lnTo>
                    <a:pt x="361" y="82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3" y="78"/>
                  </a:lnTo>
                  <a:lnTo>
                    <a:pt x="363" y="77"/>
                  </a:lnTo>
                  <a:lnTo>
                    <a:pt x="364" y="77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2" y="80"/>
                  </a:lnTo>
                  <a:lnTo>
                    <a:pt x="377" y="82"/>
                  </a:lnTo>
                  <a:lnTo>
                    <a:pt x="382" y="83"/>
                  </a:lnTo>
                  <a:lnTo>
                    <a:pt x="385" y="86"/>
                  </a:lnTo>
                  <a:lnTo>
                    <a:pt x="388" y="88"/>
                  </a:lnTo>
                  <a:lnTo>
                    <a:pt x="390" y="91"/>
                  </a:lnTo>
                  <a:lnTo>
                    <a:pt x="390" y="91"/>
                  </a:lnTo>
                  <a:lnTo>
                    <a:pt x="390" y="93"/>
                  </a:lnTo>
                  <a:lnTo>
                    <a:pt x="391" y="93"/>
                  </a:lnTo>
                  <a:lnTo>
                    <a:pt x="391" y="93"/>
                  </a:lnTo>
                  <a:lnTo>
                    <a:pt x="390" y="94"/>
                  </a:lnTo>
                  <a:lnTo>
                    <a:pt x="390" y="96"/>
                  </a:lnTo>
                  <a:lnTo>
                    <a:pt x="390" y="96"/>
                  </a:lnTo>
                  <a:lnTo>
                    <a:pt x="387" y="96"/>
                  </a:lnTo>
                  <a:lnTo>
                    <a:pt x="380" y="96"/>
                  </a:lnTo>
                  <a:lnTo>
                    <a:pt x="379" y="97"/>
                  </a:lnTo>
                  <a:lnTo>
                    <a:pt x="374" y="99"/>
                  </a:lnTo>
                  <a:lnTo>
                    <a:pt x="374" y="100"/>
                  </a:lnTo>
                  <a:lnTo>
                    <a:pt x="374" y="100"/>
                  </a:lnTo>
                  <a:lnTo>
                    <a:pt x="374" y="102"/>
                  </a:lnTo>
                  <a:lnTo>
                    <a:pt x="374" y="102"/>
                  </a:lnTo>
                  <a:lnTo>
                    <a:pt x="371" y="104"/>
                  </a:lnTo>
                  <a:lnTo>
                    <a:pt x="371" y="105"/>
                  </a:lnTo>
                  <a:lnTo>
                    <a:pt x="372" y="105"/>
                  </a:lnTo>
                  <a:lnTo>
                    <a:pt x="374" y="107"/>
                  </a:lnTo>
                  <a:lnTo>
                    <a:pt x="375" y="107"/>
                  </a:lnTo>
                  <a:lnTo>
                    <a:pt x="379" y="107"/>
                  </a:lnTo>
                  <a:lnTo>
                    <a:pt x="382" y="107"/>
                  </a:lnTo>
                  <a:lnTo>
                    <a:pt x="385" y="108"/>
                  </a:lnTo>
                  <a:lnTo>
                    <a:pt x="387" y="108"/>
                  </a:lnTo>
                  <a:lnTo>
                    <a:pt x="388" y="108"/>
                  </a:lnTo>
                  <a:lnTo>
                    <a:pt x="390" y="110"/>
                  </a:lnTo>
                  <a:lnTo>
                    <a:pt x="393" y="110"/>
                  </a:lnTo>
                  <a:lnTo>
                    <a:pt x="396" y="110"/>
                  </a:lnTo>
                  <a:lnTo>
                    <a:pt x="402" y="110"/>
                  </a:lnTo>
                  <a:lnTo>
                    <a:pt x="404" y="110"/>
                  </a:lnTo>
                  <a:lnTo>
                    <a:pt x="407" y="110"/>
                  </a:lnTo>
                  <a:lnTo>
                    <a:pt x="412" y="110"/>
                  </a:lnTo>
                  <a:lnTo>
                    <a:pt x="413" y="110"/>
                  </a:lnTo>
                  <a:lnTo>
                    <a:pt x="415" y="110"/>
                  </a:lnTo>
                  <a:lnTo>
                    <a:pt x="416" y="108"/>
                  </a:lnTo>
                  <a:lnTo>
                    <a:pt x="418" y="108"/>
                  </a:lnTo>
                  <a:lnTo>
                    <a:pt x="424" y="108"/>
                  </a:lnTo>
                  <a:lnTo>
                    <a:pt x="426" y="108"/>
                  </a:lnTo>
                  <a:lnTo>
                    <a:pt x="428" y="108"/>
                  </a:lnTo>
                  <a:lnTo>
                    <a:pt x="431" y="107"/>
                  </a:lnTo>
                  <a:lnTo>
                    <a:pt x="431" y="107"/>
                  </a:lnTo>
                  <a:lnTo>
                    <a:pt x="432" y="107"/>
                  </a:lnTo>
                  <a:lnTo>
                    <a:pt x="432" y="108"/>
                  </a:lnTo>
                  <a:lnTo>
                    <a:pt x="434" y="108"/>
                  </a:lnTo>
                  <a:lnTo>
                    <a:pt x="437" y="107"/>
                  </a:lnTo>
                  <a:lnTo>
                    <a:pt x="443" y="104"/>
                  </a:lnTo>
                  <a:lnTo>
                    <a:pt x="445" y="104"/>
                  </a:lnTo>
                  <a:lnTo>
                    <a:pt x="446" y="102"/>
                  </a:lnTo>
                  <a:lnTo>
                    <a:pt x="448" y="102"/>
                  </a:lnTo>
                  <a:lnTo>
                    <a:pt x="448" y="104"/>
                  </a:lnTo>
                  <a:lnTo>
                    <a:pt x="450" y="105"/>
                  </a:lnTo>
                  <a:lnTo>
                    <a:pt x="450" y="105"/>
                  </a:lnTo>
                  <a:lnTo>
                    <a:pt x="451" y="105"/>
                  </a:lnTo>
                  <a:lnTo>
                    <a:pt x="453" y="107"/>
                  </a:lnTo>
                  <a:lnTo>
                    <a:pt x="453" y="108"/>
                  </a:lnTo>
                  <a:lnTo>
                    <a:pt x="454" y="108"/>
                  </a:lnTo>
                  <a:lnTo>
                    <a:pt x="459" y="108"/>
                  </a:lnTo>
                  <a:lnTo>
                    <a:pt x="462" y="110"/>
                  </a:lnTo>
                  <a:lnTo>
                    <a:pt x="462" y="110"/>
                  </a:lnTo>
                  <a:lnTo>
                    <a:pt x="464" y="112"/>
                  </a:lnTo>
                  <a:lnTo>
                    <a:pt x="464" y="115"/>
                  </a:lnTo>
                  <a:lnTo>
                    <a:pt x="464" y="115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5" y="116"/>
                  </a:lnTo>
                  <a:lnTo>
                    <a:pt x="467" y="113"/>
                  </a:lnTo>
                  <a:lnTo>
                    <a:pt x="467" y="112"/>
                  </a:lnTo>
                  <a:lnTo>
                    <a:pt x="469" y="113"/>
                  </a:lnTo>
                  <a:lnTo>
                    <a:pt x="469" y="113"/>
                  </a:lnTo>
                  <a:lnTo>
                    <a:pt x="470" y="115"/>
                  </a:lnTo>
                  <a:lnTo>
                    <a:pt x="473" y="118"/>
                  </a:lnTo>
                  <a:lnTo>
                    <a:pt x="478" y="121"/>
                  </a:lnTo>
                  <a:lnTo>
                    <a:pt x="478" y="123"/>
                  </a:lnTo>
                  <a:lnTo>
                    <a:pt x="480" y="123"/>
                  </a:lnTo>
                  <a:lnTo>
                    <a:pt x="478" y="124"/>
                  </a:lnTo>
                  <a:lnTo>
                    <a:pt x="478" y="124"/>
                  </a:lnTo>
                  <a:lnTo>
                    <a:pt x="476" y="126"/>
                  </a:lnTo>
                  <a:lnTo>
                    <a:pt x="475" y="126"/>
                  </a:lnTo>
                  <a:lnTo>
                    <a:pt x="473" y="126"/>
                  </a:lnTo>
                  <a:lnTo>
                    <a:pt x="470" y="124"/>
                  </a:lnTo>
                  <a:lnTo>
                    <a:pt x="470" y="124"/>
                  </a:lnTo>
                  <a:lnTo>
                    <a:pt x="472" y="126"/>
                  </a:lnTo>
                  <a:lnTo>
                    <a:pt x="475" y="129"/>
                  </a:lnTo>
                  <a:lnTo>
                    <a:pt x="475" y="130"/>
                  </a:lnTo>
                  <a:lnTo>
                    <a:pt x="476" y="130"/>
                  </a:lnTo>
                  <a:lnTo>
                    <a:pt x="476" y="130"/>
                  </a:lnTo>
                  <a:lnTo>
                    <a:pt x="478" y="132"/>
                  </a:lnTo>
                  <a:lnTo>
                    <a:pt x="478" y="132"/>
                  </a:lnTo>
                  <a:lnTo>
                    <a:pt x="481" y="135"/>
                  </a:lnTo>
                  <a:lnTo>
                    <a:pt x="481" y="135"/>
                  </a:lnTo>
                  <a:lnTo>
                    <a:pt x="484" y="140"/>
                  </a:lnTo>
                  <a:lnTo>
                    <a:pt x="486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7" y="141"/>
                  </a:lnTo>
                  <a:lnTo>
                    <a:pt x="484" y="137"/>
                  </a:lnTo>
                  <a:lnTo>
                    <a:pt x="481" y="134"/>
                  </a:lnTo>
                  <a:lnTo>
                    <a:pt x="481" y="132"/>
                  </a:lnTo>
                  <a:lnTo>
                    <a:pt x="481" y="132"/>
                  </a:lnTo>
                  <a:lnTo>
                    <a:pt x="481" y="127"/>
                  </a:lnTo>
                  <a:lnTo>
                    <a:pt x="481" y="127"/>
                  </a:lnTo>
                  <a:lnTo>
                    <a:pt x="483" y="127"/>
                  </a:lnTo>
                  <a:lnTo>
                    <a:pt x="484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6" y="129"/>
                  </a:lnTo>
                  <a:lnTo>
                    <a:pt x="487" y="129"/>
                  </a:lnTo>
                  <a:lnTo>
                    <a:pt x="489" y="130"/>
                  </a:lnTo>
                  <a:lnTo>
                    <a:pt x="489" y="130"/>
                  </a:lnTo>
                  <a:lnTo>
                    <a:pt x="489" y="127"/>
                  </a:lnTo>
                  <a:lnTo>
                    <a:pt x="487" y="126"/>
                  </a:lnTo>
                  <a:lnTo>
                    <a:pt x="487" y="126"/>
                  </a:lnTo>
                  <a:lnTo>
                    <a:pt x="487" y="124"/>
                  </a:lnTo>
                  <a:lnTo>
                    <a:pt x="487" y="124"/>
                  </a:lnTo>
                  <a:lnTo>
                    <a:pt x="484" y="123"/>
                  </a:lnTo>
                  <a:lnTo>
                    <a:pt x="484" y="121"/>
                  </a:lnTo>
                  <a:lnTo>
                    <a:pt x="483" y="118"/>
                  </a:lnTo>
                  <a:lnTo>
                    <a:pt x="483" y="116"/>
                  </a:lnTo>
                  <a:lnTo>
                    <a:pt x="483" y="115"/>
                  </a:lnTo>
                  <a:lnTo>
                    <a:pt x="483" y="115"/>
                  </a:lnTo>
                  <a:lnTo>
                    <a:pt x="481" y="113"/>
                  </a:lnTo>
                  <a:lnTo>
                    <a:pt x="480" y="112"/>
                  </a:lnTo>
                  <a:lnTo>
                    <a:pt x="478" y="110"/>
                  </a:lnTo>
                  <a:lnTo>
                    <a:pt x="478" y="108"/>
                  </a:lnTo>
                  <a:lnTo>
                    <a:pt x="478" y="107"/>
                  </a:lnTo>
                  <a:lnTo>
                    <a:pt x="480" y="105"/>
                  </a:lnTo>
                  <a:lnTo>
                    <a:pt x="481" y="105"/>
                  </a:lnTo>
                  <a:lnTo>
                    <a:pt x="481" y="104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1" y="102"/>
                  </a:lnTo>
                  <a:lnTo>
                    <a:pt x="484" y="100"/>
                  </a:lnTo>
                  <a:lnTo>
                    <a:pt x="486" y="100"/>
                  </a:lnTo>
                  <a:lnTo>
                    <a:pt x="487" y="100"/>
                  </a:lnTo>
                  <a:lnTo>
                    <a:pt x="489" y="100"/>
                  </a:lnTo>
                  <a:lnTo>
                    <a:pt x="491" y="100"/>
                  </a:lnTo>
                  <a:lnTo>
                    <a:pt x="492" y="100"/>
                  </a:lnTo>
                  <a:lnTo>
                    <a:pt x="494" y="99"/>
                  </a:lnTo>
                  <a:lnTo>
                    <a:pt x="494" y="99"/>
                  </a:lnTo>
                  <a:lnTo>
                    <a:pt x="495" y="99"/>
                  </a:lnTo>
                  <a:lnTo>
                    <a:pt x="497" y="97"/>
                  </a:lnTo>
                  <a:lnTo>
                    <a:pt x="497" y="97"/>
                  </a:lnTo>
                  <a:lnTo>
                    <a:pt x="498" y="97"/>
                  </a:lnTo>
                  <a:lnTo>
                    <a:pt x="500" y="97"/>
                  </a:lnTo>
                  <a:lnTo>
                    <a:pt x="500" y="97"/>
                  </a:lnTo>
                  <a:lnTo>
                    <a:pt x="500" y="96"/>
                  </a:lnTo>
                  <a:lnTo>
                    <a:pt x="500" y="94"/>
                  </a:lnTo>
                  <a:lnTo>
                    <a:pt x="503" y="93"/>
                  </a:lnTo>
                  <a:lnTo>
                    <a:pt x="505" y="93"/>
                  </a:lnTo>
                  <a:lnTo>
                    <a:pt x="506" y="93"/>
                  </a:lnTo>
                  <a:lnTo>
                    <a:pt x="508" y="91"/>
                  </a:lnTo>
                  <a:lnTo>
                    <a:pt x="508" y="91"/>
                  </a:lnTo>
                  <a:lnTo>
                    <a:pt x="510" y="89"/>
                  </a:lnTo>
                  <a:lnTo>
                    <a:pt x="510" y="88"/>
                  </a:lnTo>
                  <a:lnTo>
                    <a:pt x="510" y="88"/>
                  </a:lnTo>
                  <a:lnTo>
                    <a:pt x="508" y="86"/>
                  </a:lnTo>
                  <a:lnTo>
                    <a:pt x="506" y="86"/>
                  </a:lnTo>
                  <a:lnTo>
                    <a:pt x="503" y="88"/>
                  </a:lnTo>
                  <a:lnTo>
                    <a:pt x="500" y="89"/>
                  </a:lnTo>
                  <a:lnTo>
                    <a:pt x="498" y="91"/>
                  </a:lnTo>
                  <a:lnTo>
                    <a:pt x="498" y="93"/>
                  </a:lnTo>
                  <a:lnTo>
                    <a:pt x="497" y="94"/>
                  </a:lnTo>
                  <a:lnTo>
                    <a:pt x="495" y="93"/>
                  </a:lnTo>
                  <a:lnTo>
                    <a:pt x="494" y="93"/>
                  </a:lnTo>
                  <a:lnTo>
                    <a:pt x="492" y="93"/>
                  </a:lnTo>
                  <a:lnTo>
                    <a:pt x="491" y="94"/>
                  </a:lnTo>
                  <a:lnTo>
                    <a:pt x="491" y="94"/>
                  </a:lnTo>
                  <a:lnTo>
                    <a:pt x="487" y="96"/>
                  </a:lnTo>
                  <a:lnTo>
                    <a:pt x="484" y="94"/>
                  </a:lnTo>
                  <a:lnTo>
                    <a:pt x="483" y="94"/>
                  </a:lnTo>
                  <a:lnTo>
                    <a:pt x="481" y="96"/>
                  </a:lnTo>
                  <a:lnTo>
                    <a:pt x="481" y="96"/>
                  </a:lnTo>
                  <a:lnTo>
                    <a:pt x="483" y="97"/>
                  </a:lnTo>
                  <a:lnTo>
                    <a:pt x="481" y="97"/>
                  </a:lnTo>
                  <a:lnTo>
                    <a:pt x="476" y="99"/>
                  </a:lnTo>
                  <a:lnTo>
                    <a:pt x="476" y="99"/>
                  </a:lnTo>
                  <a:lnTo>
                    <a:pt x="473" y="99"/>
                  </a:lnTo>
                  <a:lnTo>
                    <a:pt x="473" y="99"/>
                  </a:lnTo>
                  <a:lnTo>
                    <a:pt x="472" y="97"/>
                  </a:lnTo>
                  <a:lnTo>
                    <a:pt x="467" y="96"/>
                  </a:lnTo>
                  <a:lnTo>
                    <a:pt x="467" y="96"/>
                  </a:lnTo>
                  <a:lnTo>
                    <a:pt x="469" y="93"/>
                  </a:lnTo>
                  <a:lnTo>
                    <a:pt x="473" y="88"/>
                  </a:lnTo>
                  <a:lnTo>
                    <a:pt x="473" y="88"/>
                  </a:lnTo>
                  <a:lnTo>
                    <a:pt x="481" y="86"/>
                  </a:lnTo>
                  <a:lnTo>
                    <a:pt x="486" y="85"/>
                  </a:lnTo>
                  <a:lnTo>
                    <a:pt x="494" y="82"/>
                  </a:lnTo>
                  <a:lnTo>
                    <a:pt x="495" y="82"/>
                  </a:lnTo>
                  <a:lnTo>
                    <a:pt x="502" y="80"/>
                  </a:lnTo>
                  <a:lnTo>
                    <a:pt x="505" y="80"/>
                  </a:lnTo>
                  <a:lnTo>
                    <a:pt x="506" y="80"/>
                  </a:lnTo>
                  <a:lnTo>
                    <a:pt x="510" y="80"/>
                  </a:lnTo>
                  <a:lnTo>
                    <a:pt x="511" y="82"/>
                  </a:lnTo>
                  <a:lnTo>
                    <a:pt x="513" y="83"/>
                  </a:lnTo>
                  <a:lnTo>
                    <a:pt x="513" y="85"/>
                  </a:lnTo>
                  <a:lnTo>
                    <a:pt x="514" y="88"/>
                  </a:lnTo>
                  <a:lnTo>
                    <a:pt x="514" y="91"/>
                  </a:lnTo>
                  <a:lnTo>
                    <a:pt x="516" y="93"/>
                  </a:lnTo>
                  <a:lnTo>
                    <a:pt x="517" y="94"/>
                  </a:lnTo>
                  <a:lnTo>
                    <a:pt x="519" y="94"/>
                  </a:lnTo>
                  <a:lnTo>
                    <a:pt x="521" y="96"/>
                  </a:lnTo>
                  <a:lnTo>
                    <a:pt x="521" y="94"/>
                  </a:lnTo>
                  <a:lnTo>
                    <a:pt x="522" y="94"/>
                  </a:lnTo>
                  <a:lnTo>
                    <a:pt x="522" y="94"/>
                  </a:lnTo>
                  <a:lnTo>
                    <a:pt x="522" y="96"/>
                  </a:lnTo>
                  <a:lnTo>
                    <a:pt x="522" y="96"/>
                  </a:lnTo>
                  <a:lnTo>
                    <a:pt x="524" y="96"/>
                  </a:lnTo>
                  <a:lnTo>
                    <a:pt x="525" y="97"/>
                  </a:lnTo>
                  <a:lnTo>
                    <a:pt x="527" y="97"/>
                  </a:lnTo>
                  <a:lnTo>
                    <a:pt x="525" y="99"/>
                  </a:lnTo>
                  <a:lnTo>
                    <a:pt x="527" y="99"/>
                  </a:lnTo>
                  <a:lnTo>
                    <a:pt x="528" y="100"/>
                  </a:lnTo>
                  <a:lnTo>
                    <a:pt x="530" y="102"/>
                  </a:lnTo>
                  <a:lnTo>
                    <a:pt x="533" y="102"/>
                  </a:lnTo>
                  <a:lnTo>
                    <a:pt x="536" y="102"/>
                  </a:lnTo>
                  <a:lnTo>
                    <a:pt x="541" y="100"/>
                  </a:lnTo>
                  <a:lnTo>
                    <a:pt x="543" y="99"/>
                  </a:lnTo>
                  <a:lnTo>
                    <a:pt x="546" y="100"/>
                  </a:lnTo>
                  <a:lnTo>
                    <a:pt x="549" y="104"/>
                  </a:lnTo>
                  <a:lnTo>
                    <a:pt x="552" y="107"/>
                  </a:lnTo>
                  <a:lnTo>
                    <a:pt x="554" y="107"/>
                  </a:lnTo>
                  <a:lnTo>
                    <a:pt x="558" y="108"/>
                  </a:lnTo>
                  <a:lnTo>
                    <a:pt x="560" y="108"/>
                  </a:lnTo>
                  <a:lnTo>
                    <a:pt x="562" y="108"/>
                  </a:lnTo>
                  <a:lnTo>
                    <a:pt x="563" y="108"/>
                  </a:lnTo>
                  <a:lnTo>
                    <a:pt x="566" y="108"/>
                  </a:lnTo>
                  <a:lnTo>
                    <a:pt x="569" y="110"/>
                  </a:lnTo>
                  <a:lnTo>
                    <a:pt x="571" y="110"/>
                  </a:lnTo>
                  <a:lnTo>
                    <a:pt x="577" y="108"/>
                  </a:lnTo>
                  <a:lnTo>
                    <a:pt x="579" y="108"/>
                  </a:lnTo>
                  <a:lnTo>
                    <a:pt x="580" y="107"/>
                  </a:lnTo>
                  <a:lnTo>
                    <a:pt x="582" y="107"/>
                  </a:lnTo>
                  <a:lnTo>
                    <a:pt x="584" y="107"/>
                  </a:lnTo>
                  <a:lnTo>
                    <a:pt x="585" y="107"/>
                  </a:lnTo>
                  <a:lnTo>
                    <a:pt x="587" y="107"/>
                  </a:lnTo>
                  <a:lnTo>
                    <a:pt x="590" y="107"/>
                  </a:lnTo>
                  <a:lnTo>
                    <a:pt x="596" y="107"/>
                  </a:lnTo>
                  <a:lnTo>
                    <a:pt x="601" y="108"/>
                  </a:lnTo>
                  <a:lnTo>
                    <a:pt x="604" y="108"/>
                  </a:lnTo>
                  <a:lnTo>
                    <a:pt x="606" y="110"/>
                  </a:lnTo>
                  <a:lnTo>
                    <a:pt x="607" y="110"/>
                  </a:lnTo>
                  <a:lnTo>
                    <a:pt x="609" y="110"/>
                  </a:lnTo>
                  <a:lnTo>
                    <a:pt x="610" y="108"/>
                  </a:lnTo>
                  <a:lnTo>
                    <a:pt x="612" y="108"/>
                  </a:lnTo>
                  <a:lnTo>
                    <a:pt x="615" y="107"/>
                  </a:lnTo>
                  <a:lnTo>
                    <a:pt x="617" y="107"/>
                  </a:lnTo>
                  <a:lnTo>
                    <a:pt x="617" y="107"/>
                  </a:lnTo>
                  <a:lnTo>
                    <a:pt x="615" y="105"/>
                  </a:lnTo>
                  <a:lnTo>
                    <a:pt x="614" y="105"/>
                  </a:lnTo>
                  <a:lnTo>
                    <a:pt x="612" y="104"/>
                  </a:lnTo>
                  <a:lnTo>
                    <a:pt x="612" y="102"/>
                  </a:lnTo>
                  <a:lnTo>
                    <a:pt x="612" y="102"/>
                  </a:lnTo>
                  <a:lnTo>
                    <a:pt x="612" y="100"/>
                  </a:lnTo>
                  <a:lnTo>
                    <a:pt x="614" y="100"/>
                  </a:lnTo>
                  <a:lnTo>
                    <a:pt x="614" y="100"/>
                  </a:lnTo>
                  <a:lnTo>
                    <a:pt x="617" y="102"/>
                  </a:lnTo>
                  <a:lnTo>
                    <a:pt x="621" y="108"/>
                  </a:lnTo>
                  <a:lnTo>
                    <a:pt x="623" y="108"/>
                  </a:lnTo>
                  <a:lnTo>
                    <a:pt x="623" y="110"/>
                  </a:lnTo>
                  <a:lnTo>
                    <a:pt x="628" y="112"/>
                  </a:lnTo>
                  <a:lnTo>
                    <a:pt x="629" y="112"/>
                  </a:lnTo>
                  <a:lnTo>
                    <a:pt x="633" y="110"/>
                  </a:lnTo>
                  <a:lnTo>
                    <a:pt x="634" y="110"/>
                  </a:lnTo>
                  <a:lnTo>
                    <a:pt x="634" y="110"/>
                  </a:lnTo>
                  <a:lnTo>
                    <a:pt x="634" y="108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4" y="107"/>
                  </a:lnTo>
                  <a:lnTo>
                    <a:pt x="631" y="105"/>
                  </a:lnTo>
                  <a:lnTo>
                    <a:pt x="629" y="104"/>
                  </a:lnTo>
                  <a:lnTo>
                    <a:pt x="626" y="104"/>
                  </a:lnTo>
                  <a:lnTo>
                    <a:pt x="623" y="104"/>
                  </a:lnTo>
                  <a:lnTo>
                    <a:pt x="620" y="105"/>
                  </a:lnTo>
                  <a:lnTo>
                    <a:pt x="620" y="104"/>
                  </a:lnTo>
                  <a:lnTo>
                    <a:pt x="615" y="100"/>
                  </a:lnTo>
                  <a:lnTo>
                    <a:pt x="615" y="99"/>
                  </a:lnTo>
                  <a:lnTo>
                    <a:pt x="615" y="99"/>
                  </a:lnTo>
                  <a:lnTo>
                    <a:pt x="617" y="99"/>
                  </a:lnTo>
                  <a:lnTo>
                    <a:pt x="617" y="99"/>
                  </a:lnTo>
                  <a:lnTo>
                    <a:pt x="615" y="97"/>
                  </a:lnTo>
                  <a:lnTo>
                    <a:pt x="615" y="97"/>
                  </a:lnTo>
                  <a:lnTo>
                    <a:pt x="614" y="94"/>
                  </a:lnTo>
                  <a:lnTo>
                    <a:pt x="612" y="93"/>
                  </a:lnTo>
                  <a:lnTo>
                    <a:pt x="614" y="93"/>
                  </a:lnTo>
                  <a:lnTo>
                    <a:pt x="615" y="93"/>
                  </a:lnTo>
                  <a:lnTo>
                    <a:pt x="615" y="93"/>
                  </a:lnTo>
                  <a:lnTo>
                    <a:pt x="618" y="94"/>
                  </a:lnTo>
                  <a:lnTo>
                    <a:pt x="621" y="94"/>
                  </a:lnTo>
                  <a:lnTo>
                    <a:pt x="625" y="93"/>
                  </a:lnTo>
                  <a:lnTo>
                    <a:pt x="623" y="91"/>
                  </a:lnTo>
                  <a:lnTo>
                    <a:pt x="623" y="89"/>
                  </a:lnTo>
                  <a:lnTo>
                    <a:pt x="623" y="89"/>
                  </a:lnTo>
                  <a:lnTo>
                    <a:pt x="625" y="89"/>
                  </a:lnTo>
                  <a:lnTo>
                    <a:pt x="628" y="91"/>
                  </a:lnTo>
                  <a:lnTo>
                    <a:pt x="629" y="91"/>
                  </a:lnTo>
                  <a:lnTo>
                    <a:pt x="629" y="89"/>
                  </a:lnTo>
                  <a:lnTo>
                    <a:pt x="631" y="89"/>
                  </a:lnTo>
                  <a:lnTo>
                    <a:pt x="631" y="91"/>
                  </a:lnTo>
                  <a:lnTo>
                    <a:pt x="633" y="91"/>
                  </a:lnTo>
                  <a:lnTo>
                    <a:pt x="634" y="93"/>
                  </a:lnTo>
                  <a:lnTo>
                    <a:pt x="636" y="94"/>
                  </a:lnTo>
                  <a:lnTo>
                    <a:pt x="637" y="96"/>
                  </a:lnTo>
                  <a:lnTo>
                    <a:pt x="637" y="96"/>
                  </a:lnTo>
                  <a:lnTo>
                    <a:pt x="642" y="96"/>
                  </a:lnTo>
                  <a:lnTo>
                    <a:pt x="645" y="94"/>
                  </a:lnTo>
                  <a:lnTo>
                    <a:pt x="645" y="96"/>
                  </a:lnTo>
                  <a:lnTo>
                    <a:pt x="644" y="96"/>
                  </a:lnTo>
                  <a:lnTo>
                    <a:pt x="640" y="100"/>
                  </a:lnTo>
                  <a:lnTo>
                    <a:pt x="640" y="102"/>
                  </a:lnTo>
                  <a:lnTo>
                    <a:pt x="642" y="100"/>
                  </a:lnTo>
                  <a:lnTo>
                    <a:pt x="644" y="100"/>
                  </a:lnTo>
                  <a:lnTo>
                    <a:pt x="644" y="100"/>
                  </a:lnTo>
                  <a:lnTo>
                    <a:pt x="644" y="99"/>
                  </a:lnTo>
                  <a:lnTo>
                    <a:pt x="645" y="99"/>
                  </a:lnTo>
                  <a:lnTo>
                    <a:pt x="650" y="96"/>
                  </a:lnTo>
                  <a:lnTo>
                    <a:pt x="651" y="96"/>
                  </a:lnTo>
                  <a:lnTo>
                    <a:pt x="650" y="99"/>
                  </a:lnTo>
                  <a:lnTo>
                    <a:pt x="648" y="107"/>
                  </a:lnTo>
                  <a:lnTo>
                    <a:pt x="648" y="110"/>
                  </a:lnTo>
                  <a:lnTo>
                    <a:pt x="648" y="110"/>
                  </a:lnTo>
                  <a:lnTo>
                    <a:pt x="645" y="113"/>
                  </a:lnTo>
                  <a:lnTo>
                    <a:pt x="645" y="115"/>
                  </a:lnTo>
                  <a:lnTo>
                    <a:pt x="648" y="118"/>
                  </a:lnTo>
                  <a:lnTo>
                    <a:pt x="648" y="118"/>
                  </a:lnTo>
                  <a:lnTo>
                    <a:pt x="648" y="119"/>
                  </a:lnTo>
                  <a:lnTo>
                    <a:pt x="648" y="121"/>
                  </a:lnTo>
                  <a:lnTo>
                    <a:pt x="651" y="121"/>
                  </a:lnTo>
                  <a:lnTo>
                    <a:pt x="653" y="119"/>
                  </a:lnTo>
                  <a:lnTo>
                    <a:pt x="655" y="119"/>
                  </a:lnTo>
                  <a:lnTo>
                    <a:pt x="655" y="119"/>
                  </a:lnTo>
                  <a:lnTo>
                    <a:pt x="655" y="123"/>
                  </a:lnTo>
                  <a:lnTo>
                    <a:pt x="655" y="123"/>
                  </a:lnTo>
                  <a:lnTo>
                    <a:pt x="656" y="123"/>
                  </a:lnTo>
                  <a:lnTo>
                    <a:pt x="658" y="123"/>
                  </a:lnTo>
                  <a:lnTo>
                    <a:pt x="658" y="123"/>
                  </a:lnTo>
                  <a:lnTo>
                    <a:pt x="659" y="123"/>
                  </a:lnTo>
                  <a:lnTo>
                    <a:pt x="659" y="124"/>
                  </a:lnTo>
                  <a:lnTo>
                    <a:pt x="659" y="126"/>
                  </a:lnTo>
                  <a:lnTo>
                    <a:pt x="659" y="127"/>
                  </a:lnTo>
                  <a:lnTo>
                    <a:pt x="659" y="127"/>
                  </a:lnTo>
                  <a:lnTo>
                    <a:pt x="658" y="127"/>
                  </a:lnTo>
                  <a:lnTo>
                    <a:pt x="658" y="127"/>
                  </a:lnTo>
                  <a:lnTo>
                    <a:pt x="656" y="127"/>
                  </a:lnTo>
                  <a:lnTo>
                    <a:pt x="655" y="127"/>
                  </a:lnTo>
                  <a:lnTo>
                    <a:pt x="653" y="127"/>
                  </a:lnTo>
                  <a:lnTo>
                    <a:pt x="651" y="127"/>
                  </a:lnTo>
                  <a:lnTo>
                    <a:pt x="651" y="127"/>
                  </a:lnTo>
                  <a:lnTo>
                    <a:pt x="650" y="127"/>
                  </a:lnTo>
                  <a:lnTo>
                    <a:pt x="648" y="127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6"/>
                  </a:lnTo>
                  <a:lnTo>
                    <a:pt x="645" y="127"/>
                  </a:lnTo>
                  <a:lnTo>
                    <a:pt x="653" y="134"/>
                  </a:lnTo>
                  <a:lnTo>
                    <a:pt x="653" y="135"/>
                  </a:lnTo>
                  <a:lnTo>
                    <a:pt x="655" y="137"/>
                  </a:lnTo>
                  <a:lnTo>
                    <a:pt x="655" y="137"/>
                  </a:lnTo>
                  <a:lnTo>
                    <a:pt x="655" y="135"/>
                  </a:lnTo>
                  <a:lnTo>
                    <a:pt x="655" y="134"/>
                  </a:lnTo>
                  <a:lnTo>
                    <a:pt x="651" y="130"/>
                  </a:lnTo>
                  <a:lnTo>
                    <a:pt x="650" y="129"/>
                  </a:lnTo>
                  <a:lnTo>
                    <a:pt x="650" y="129"/>
                  </a:lnTo>
                  <a:lnTo>
                    <a:pt x="651" y="129"/>
                  </a:lnTo>
                  <a:lnTo>
                    <a:pt x="656" y="129"/>
                  </a:lnTo>
                  <a:lnTo>
                    <a:pt x="658" y="129"/>
                  </a:lnTo>
                  <a:lnTo>
                    <a:pt x="659" y="129"/>
                  </a:lnTo>
                  <a:lnTo>
                    <a:pt x="661" y="127"/>
                  </a:lnTo>
                  <a:lnTo>
                    <a:pt x="661" y="123"/>
                  </a:lnTo>
                  <a:lnTo>
                    <a:pt x="661" y="121"/>
                  </a:lnTo>
                  <a:lnTo>
                    <a:pt x="661" y="118"/>
                  </a:lnTo>
                  <a:lnTo>
                    <a:pt x="659" y="115"/>
                  </a:lnTo>
                  <a:lnTo>
                    <a:pt x="659" y="112"/>
                  </a:lnTo>
                  <a:lnTo>
                    <a:pt x="656" y="110"/>
                  </a:lnTo>
                  <a:lnTo>
                    <a:pt x="656" y="108"/>
                  </a:lnTo>
                  <a:lnTo>
                    <a:pt x="659" y="102"/>
                  </a:lnTo>
                  <a:lnTo>
                    <a:pt x="659" y="102"/>
                  </a:lnTo>
                  <a:lnTo>
                    <a:pt x="659" y="100"/>
                  </a:lnTo>
                  <a:lnTo>
                    <a:pt x="662" y="100"/>
                  </a:lnTo>
                  <a:lnTo>
                    <a:pt x="664" y="100"/>
                  </a:lnTo>
                  <a:lnTo>
                    <a:pt x="666" y="100"/>
                  </a:lnTo>
                  <a:lnTo>
                    <a:pt x="667" y="102"/>
                  </a:lnTo>
                  <a:lnTo>
                    <a:pt x="669" y="100"/>
                  </a:lnTo>
                  <a:lnTo>
                    <a:pt x="674" y="97"/>
                  </a:lnTo>
                  <a:lnTo>
                    <a:pt x="675" y="97"/>
                  </a:lnTo>
                  <a:lnTo>
                    <a:pt x="677" y="96"/>
                  </a:lnTo>
                  <a:lnTo>
                    <a:pt x="678" y="93"/>
                  </a:lnTo>
                  <a:lnTo>
                    <a:pt x="681" y="91"/>
                  </a:lnTo>
                  <a:lnTo>
                    <a:pt x="685" y="89"/>
                  </a:lnTo>
                  <a:lnTo>
                    <a:pt x="688" y="88"/>
                  </a:lnTo>
                  <a:lnTo>
                    <a:pt x="688" y="86"/>
                  </a:lnTo>
                  <a:lnTo>
                    <a:pt x="686" y="86"/>
                  </a:lnTo>
                  <a:lnTo>
                    <a:pt x="685" y="86"/>
                  </a:lnTo>
                  <a:lnTo>
                    <a:pt x="685" y="85"/>
                  </a:lnTo>
                  <a:lnTo>
                    <a:pt x="685" y="83"/>
                  </a:lnTo>
                  <a:lnTo>
                    <a:pt x="685" y="82"/>
                  </a:lnTo>
                  <a:lnTo>
                    <a:pt x="685" y="80"/>
                  </a:lnTo>
                  <a:lnTo>
                    <a:pt x="685" y="78"/>
                  </a:lnTo>
                  <a:lnTo>
                    <a:pt x="683" y="78"/>
                  </a:lnTo>
                  <a:lnTo>
                    <a:pt x="683" y="77"/>
                  </a:lnTo>
                  <a:lnTo>
                    <a:pt x="681" y="77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0" y="82"/>
                  </a:lnTo>
                  <a:lnTo>
                    <a:pt x="678" y="83"/>
                  </a:lnTo>
                  <a:lnTo>
                    <a:pt x="677" y="83"/>
                  </a:lnTo>
                  <a:lnTo>
                    <a:pt x="674" y="83"/>
                  </a:lnTo>
                  <a:lnTo>
                    <a:pt x="672" y="83"/>
                  </a:lnTo>
                  <a:lnTo>
                    <a:pt x="672" y="82"/>
                  </a:lnTo>
                  <a:lnTo>
                    <a:pt x="672" y="80"/>
                  </a:lnTo>
                  <a:lnTo>
                    <a:pt x="674" y="78"/>
                  </a:lnTo>
                  <a:lnTo>
                    <a:pt x="677" y="75"/>
                  </a:lnTo>
                  <a:lnTo>
                    <a:pt x="678" y="74"/>
                  </a:lnTo>
                  <a:lnTo>
                    <a:pt x="678" y="74"/>
                  </a:lnTo>
                  <a:lnTo>
                    <a:pt x="677" y="74"/>
                  </a:lnTo>
                  <a:lnTo>
                    <a:pt x="677" y="74"/>
                  </a:lnTo>
                  <a:lnTo>
                    <a:pt x="675" y="71"/>
                  </a:lnTo>
                  <a:lnTo>
                    <a:pt x="677" y="71"/>
                  </a:lnTo>
                  <a:lnTo>
                    <a:pt x="677" y="69"/>
                  </a:lnTo>
                  <a:lnTo>
                    <a:pt x="678" y="69"/>
                  </a:lnTo>
                  <a:lnTo>
                    <a:pt x="681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3" y="71"/>
                  </a:lnTo>
                  <a:lnTo>
                    <a:pt x="683" y="71"/>
                  </a:lnTo>
                  <a:lnTo>
                    <a:pt x="683" y="72"/>
                  </a:lnTo>
                  <a:lnTo>
                    <a:pt x="686" y="69"/>
                  </a:lnTo>
                  <a:lnTo>
                    <a:pt x="688" y="69"/>
                  </a:lnTo>
                  <a:lnTo>
                    <a:pt x="688" y="67"/>
                  </a:lnTo>
                  <a:lnTo>
                    <a:pt x="686" y="67"/>
                  </a:lnTo>
                  <a:lnTo>
                    <a:pt x="686" y="67"/>
                  </a:lnTo>
                  <a:lnTo>
                    <a:pt x="686" y="66"/>
                  </a:lnTo>
                  <a:lnTo>
                    <a:pt x="686" y="64"/>
                  </a:lnTo>
                  <a:lnTo>
                    <a:pt x="685" y="64"/>
                  </a:lnTo>
                  <a:lnTo>
                    <a:pt x="683" y="64"/>
                  </a:lnTo>
                  <a:lnTo>
                    <a:pt x="681" y="66"/>
                  </a:lnTo>
                  <a:lnTo>
                    <a:pt x="680" y="66"/>
                  </a:lnTo>
                  <a:lnTo>
                    <a:pt x="678" y="66"/>
                  </a:lnTo>
                  <a:lnTo>
                    <a:pt x="677" y="66"/>
                  </a:lnTo>
                  <a:lnTo>
                    <a:pt x="675" y="66"/>
                  </a:lnTo>
                  <a:lnTo>
                    <a:pt x="674" y="64"/>
                  </a:lnTo>
                  <a:lnTo>
                    <a:pt x="672" y="63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1" y="60"/>
                  </a:lnTo>
                  <a:lnTo>
                    <a:pt x="658" y="60"/>
                  </a:lnTo>
                  <a:lnTo>
                    <a:pt x="656" y="58"/>
                  </a:lnTo>
                  <a:lnTo>
                    <a:pt x="655" y="58"/>
                  </a:lnTo>
                  <a:lnTo>
                    <a:pt x="653" y="58"/>
                  </a:lnTo>
                  <a:lnTo>
                    <a:pt x="651" y="56"/>
                  </a:lnTo>
                  <a:lnTo>
                    <a:pt x="650" y="56"/>
                  </a:lnTo>
                  <a:lnTo>
                    <a:pt x="650" y="55"/>
                  </a:lnTo>
                  <a:lnTo>
                    <a:pt x="648" y="53"/>
                  </a:lnTo>
                  <a:lnTo>
                    <a:pt x="647" y="52"/>
                  </a:lnTo>
                  <a:lnTo>
                    <a:pt x="644" y="49"/>
                  </a:lnTo>
                  <a:lnTo>
                    <a:pt x="644" y="47"/>
                  </a:lnTo>
                  <a:lnTo>
                    <a:pt x="644" y="45"/>
                  </a:lnTo>
                  <a:lnTo>
                    <a:pt x="644" y="44"/>
                  </a:lnTo>
                  <a:lnTo>
                    <a:pt x="647" y="39"/>
                  </a:lnTo>
                  <a:lnTo>
                    <a:pt x="647" y="39"/>
                  </a:lnTo>
                  <a:lnTo>
                    <a:pt x="648" y="37"/>
                  </a:lnTo>
                  <a:lnTo>
                    <a:pt x="650" y="37"/>
                  </a:lnTo>
                  <a:lnTo>
                    <a:pt x="650" y="37"/>
                  </a:lnTo>
                  <a:lnTo>
                    <a:pt x="653" y="37"/>
                  </a:lnTo>
                  <a:lnTo>
                    <a:pt x="651" y="36"/>
                  </a:lnTo>
                  <a:lnTo>
                    <a:pt x="651" y="36"/>
                  </a:lnTo>
                  <a:lnTo>
                    <a:pt x="653" y="34"/>
                  </a:lnTo>
                  <a:lnTo>
                    <a:pt x="653" y="33"/>
                  </a:lnTo>
                  <a:lnTo>
                    <a:pt x="648" y="34"/>
                  </a:lnTo>
                  <a:lnTo>
                    <a:pt x="647" y="34"/>
                  </a:lnTo>
                  <a:lnTo>
                    <a:pt x="645" y="34"/>
                  </a:lnTo>
                  <a:lnTo>
                    <a:pt x="644" y="31"/>
                  </a:lnTo>
                  <a:lnTo>
                    <a:pt x="644" y="28"/>
                  </a:lnTo>
                  <a:lnTo>
                    <a:pt x="644" y="25"/>
                  </a:lnTo>
                  <a:lnTo>
                    <a:pt x="644" y="23"/>
                  </a:lnTo>
                  <a:lnTo>
                    <a:pt x="644" y="22"/>
                  </a:lnTo>
                  <a:lnTo>
                    <a:pt x="644" y="22"/>
                  </a:lnTo>
                  <a:lnTo>
                    <a:pt x="645" y="22"/>
                  </a:lnTo>
                  <a:lnTo>
                    <a:pt x="645" y="20"/>
                  </a:lnTo>
                  <a:lnTo>
                    <a:pt x="645" y="19"/>
                  </a:lnTo>
                  <a:lnTo>
                    <a:pt x="645" y="19"/>
                  </a:lnTo>
                  <a:lnTo>
                    <a:pt x="647" y="17"/>
                  </a:lnTo>
                  <a:lnTo>
                    <a:pt x="648" y="15"/>
                  </a:lnTo>
                  <a:lnTo>
                    <a:pt x="650" y="14"/>
                  </a:lnTo>
                  <a:lnTo>
                    <a:pt x="651" y="14"/>
                  </a:lnTo>
                  <a:lnTo>
                    <a:pt x="651" y="15"/>
                  </a:lnTo>
                  <a:lnTo>
                    <a:pt x="653" y="15"/>
                  </a:lnTo>
                  <a:lnTo>
                    <a:pt x="655" y="17"/>
                  </a:lnTo>
                  <a:lnTo>
                    <a:pt x="656" y="17"/>
                  </a:lnTo>
                  <a:lnTo>
                    <a:pt x="658" y="17"/>
                  </a:lnTo>
                  <a:lnTo>
                    <a:pt x="659" y="14"/>
                  </a:lnTo>
                  <a:lnTo>
                    <a:pt x="659" y="12"/>
                  </a:lnTo>
                  <a:lnTo>
                    <a:pt x="659" y="12"/>
                  </a:lnTo>
                  <a:lnTo>
                    <a:pt x="656" y="12"/>
                  </a:lnTo>
                  <a:lnTo>
                    <a:pt x="655" y="12"/>
                  </a:lnTo>
                  <a:lnTo>
                    <a:pt x="653" y="12"/>
                  </a:lnTo>
                  <a:lnTo>
                    <a:pt x="653" y="11"/>
                  </a:lnTo>
                  <a:lnTo>
                    <a:pt x="653" y="9"/>
                  </a:lnTo>
                  <a:lnTo>
                    <a:pt x="656" y="8"/>
                  </a:lnTo>
                  <a:lnTo>
                    <a:pt x="658" y="4"/>
                  </a:lnTo>
                  <a:lnTo>
                    <a:pt x="662" y="1"/>
                  </a:lnTo>
                  <a:lnTo>
                    <a:pt x="667" y="0"/>
                  </a:lnTo>
                  <a:lnTo>
                    <a:pt x="669" y="0"/>
                  </a:lnTo>
                  <a:lnTo>
                    <a:pt x="6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6" name="Freeform 313">
              <a:extLst>
                <a:ext uri="{FF2B5EF4-FFF2-40B4-BE49-F238E27FC236}">
                  <a16:creationId xmlns:a16="http://schemas.microsoft.com/office/drawing/2014/main" id="{C4F7178D-DC2B-4A41-972F-E4DAC1FA2DC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12333" y="1825407"/>
              <a:ext cx="1625651" cy="588665"/>
            </a:xfrm>
            <a:custGeom>
              <a:avLst/>
              <a:gdLst>
                <a:gd name="T0" fmla="*/ 68 w 834"/>
                <a:gd name="T1" fmla="*/ 37 h 302"/>
                <a:gd name="T2" fmla="*/ 112 w 834"/>
                <a:gd name="T3" fmla="*/ 44 h 302"/>
                <a:gd name="T4" fmla="*/ 156 w 834"/>
                <a:gd name="T5" fmla="*/ 61 h 302"/>
                <a:gd name="T6" fmla="*/ 165 w 834"/>
                <a:gd name="T7" fmla="*/ 18 h 302"/>
                <a:gd name="T8" fmla="*/ 214 w 834"/>
                <a:gd name="T9" fmla="*/ 83 h 302"/>
                <a:gd name="T10" fmla="*/ 257 w 834"/>
                <a:gd name="T11" fmla="*/ 115 h 302"/>
                <a:gd name="T12" fmla="*/ 230 w 834"/>
                <a:gd name="T13" fmla="*/ 121 h 302"/>
                <a:gd name="T14" fmla="*/ 216 w 834"/>
                <a:gd name="T15" fmla="*/ 135 h 302"/>
                <a:gd name="T16" fmla="*/ 137 w 834"/>
                <a:gd name="T17" fmla="*/ 140 h 302"/>
                <a:gd name="T18" fmla="*/ 27 w 834"/>
                <a:gd name="T19" fmla="*/ 111 h 302"/>
                <a:gd name="T20" fmla="*/ 28 w 834"/>
                <a:gd name="T21" fmla="*/ 91 h 302"/>
                <a:gd name="T22" fmla="*/ 9 w 834"/>
                <a:gd name="T23" fmla="*/ 64 h 302"/>
                <a:gd name="T24" fmla="*/ 208 w 834"/>
                <a:gd name="T25" fmla="*/ 18 h 302"/>
                <a:gd name="T26" fmla="*/ 607 w 834"/>
                <a:gd name="T27" fmla="*/ 15 h 302"/>
                <a:gd name="T28" fmla="*/ 552 w 834"/>
                <a:gd name="T29" fmla="*/ 14 h 302"/>
                <a:gd name="T30" fmla="*/ 473 w 834"/>
                <a:gd name="T31" fmla="*/ 56 h 302"/>
                <a:gd name="T32" fmla="*/ 489 w 834"/>
                <a:gd name="T33" fmla="*/ 63 h 302"/>
                <a:gd name="T34" fmla="*/ 482 w 834"/>
                <a:gd name="T35" fmla="*/ 34 h 302"/>
                <a:gd name="T36" fmla="*/ 552 w 834"/>
                <a:gd name="T37" fmla="*/ 20 h 302"/>
                <a:gd name="T38" fmla="*/ 552 w 834"/>
                <a:gd name="T39" fmla="*/ 56 h 302"/>
                <a:gd name="T40" fmla="*/ 586 w 834"/>
                <a:gd name="T41" fmla="*/ 47 h 302"/>
                <a:gd name="T42" fmla="*/ 626 w 834"/>
                <a:gd name="T43" fmla="*/ 56 h 302"/>
                <a:gd name="T44" fmla="*/ 638 w 834"/>
                <a:gd name="T45" fmla="*/ 72 h 302"/>
                <a:gd name="T46" fmla="*/ 689 w 834"/>
                <a:gd name="T47" fmla="*/ 70 h 302"/>
                <a:gd name="T48" fmla="*/ 684 w 834"/>
                <a:gd name="T49" fmla="*/ 92 h 302"/>
                <a:gd name="T50" fmla="*/ 731 w 834"/>
                <a:gd name="T51" fmla="*/ 92 h 302"/>
                <a:gd name="T52" fmla="*/ 733 w 834"/>
                <a:gd name="T53" fmla="*/ 104 h 302"/>
                <a:gd name="T54" fmla="*/ 741 w 834"/>
                <a:gd name="T55" fmla="*/ 121 h 302"/>
                <a:gd name="T56" fmla="*/ 727 w 834"/>
                <a:gd name="T57" fmla="*/ 137 h 302"/>
                <a:gd name="T58" fmla="*/ 755 w 834"/>
                <a:gd name="T59" fmla="*/ 157 h 302"/>
                <a:gd name="T60" fmla="*/ 782 w 834"/>
                <a:gd name="T61" fmla="*/ 157 h 302"/>
                <a:gd name="T62" fmla="*/ 805 w 834"/>
                <a:gd name="T63" fmla="*/ 181 h 302"/>
                <a:gd name="T64" fmla="*/ 815 w 834"/>
                <a:gd name="T65" fmla="*/ 196 h 302"/>
                <a:gd name="T66" fmla="*/ 804 w 834"/>
                <a:gd name="T67" fmla="*/ 225 h 302"/>
                <a:gd name="T68" fmla="*/ 783 w 834"/>
                <a:gd name="T69" fmla="*/ 204 h 302"/>
                <a:gd name="T70" fmla="*/ 747 w 834"/>
                <a:gd name="T71" fmla="*/ 192 h 302"/>
                <a:gd name="T72" fmla="*/ 738 w 834"/>
                <a:gd name="T73" fmla="*/ 211 h 302"/>
                <a:gd name="T74" fmla="*/ 757 w 834"/>
                <a:gd name="T75" fmla="*/ 230 h 302"/>
                <a:gd name="T76" fmla="*/ 777 w 834"/>
                <a:gd name="T77" fmla="*/ 252 h 302"/>
                <a:gd name="T78" fmla="*/ 779 w 834"/>
                <a:gd name="T79" fmla="*/ 271 h 302"/>
                <a:gd name="T80" fmla="*/ 757 w 834"/>
                <a:gd name="T81" fmla="*/ 271 h 302"/>
                <a:gd name="T82" fmla="*/ 738 w 834"/>
                <a:gd name="T83" fmla="*/ 274 h 302"/>
                <a:gd name="T84" fmla="*/ 746 w 834"/>
                <a:gd name="T85" fmla="*/ 296 h 302"/>
                <a:gd name="T86" fmla="*/ 687 w 834"/>
                <a:gd name="T87" fmla="*/ 263 h 302"/>
                <a:gd name="T88" fmla="*/ 651 w 834"/>
                <a:gd name="T89" fmla="*/ 242 h 302"/>
                <a:gd name="T90" fmla="*/ 615 w 834"/>
                <a:gd name="T91" fmla="*/ 247 h 302"/>
                <a:gd name="T92" fmla="*/ 610 w 834"/>
                <a:gd name="T93" fmla="*/ 220 h 302"/>
                <a:gd name="T94" fmla="*/ 649 w 834"/>
                <a:gd name="T95" fmla="*/ 217 h 302"/>
                <a:gd name="T96" fmla="*/ 664 w 834"/>
                <a:gd name="T97" fmla="*/ 155 h 302"/>
                <a:gd name="T98" fmla="*/ 640 w 834"/>
                <a:gd name="T99" fmla="*/ 135 h 302"/>
                <a:gd name="T100" fmla="*/ 624 w 834"/>
                <a:gd name="T101" fmla="*/ 124 h 302"/>
                <a:gd name="T102" fmla="*/ 596 w 834"/>
                <a:gd name="T103" fmla="*/ 100 h 302"/>
                <a:gd name="T104" fmla="*/ 552 w 834"/>
                <a:gd name="T105" fmla="*/ 105 h 302"/>
                <a:gd name="T106" fmla="*/ 470 w 834"/>
                <a:gd name="T107" fmla="*/ 96 h 302"/>
                <a:gd name="T108" fmla="*/ 454 w 834"/>
                <a:gd name="T109" fmla="*/ 81 h 302"/>
                <a:gd name="T110" fmla="*/ 429 w 834"/>
                <a:gd name="T111" fmla="*/ 25 h 302"/>
                <a:gd name="T112" fmla="*/ 312 w 834"/>
                <a:gd name="T113" fmla="*/ 11 h 302"/>
                <a:gd name="T114" fmla="*/ 315 w 834"/>
                <a:gd name="T115" fmla="*/ 36 h 302"/>
                <a:gd name="T116" fmla="*/ 299 w 834"/>
                <a:gd name="T117" fmla="*/ 61 h 302"/>
                <a:gd name="T118" fmla="*/ 255 w 834"/>
                <a:gd name="T119" fmla="*/ 45 h 302"/>
                <a:gd name="T120" fmla="*/ 271 w 834"/>
                <a:gd name="T121" fmla="*/ 29 h 302"/>
                <a:gd name="T122" fmla="*/ 261 w 834"/>
                <a:gd name="T123" fmla="*/ 1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34" h="302">
                  <a:moveTo>
                    <a:pt x="320" y="22"/>
                  </a:moveTo>
                  <a:lnTo>
                    <a:pt x="320" y="22"/>
                  </a:lnTo>
                  <a:lnTo>
                    <a:pt x="321" y="23"/>
                  </a:lnTo>
                  <a:lnTo>
                    <a:pt x="321" y="23"/>
                  </a:lnTo>
                  <a:lnTo>
                    <a:pt x="323" y="23"/>
                  </a:lnTo>
                  <a:lnTo>
                    <a:pt x="323" y="25"/>
                  </a:lnTo>
                  <a:lnTo>
                    <a:pt x="323" y="25"/>
                  </a:lnTo>
                  <a:lnTo>
                    <a:pt x="323" y="26"/>
                  </a:lnTo>
                  <a:lnTo>
                    <a:pt x="323" y="28"/>
                  </a:lnTo>
                  <a:lnTo>
                    <a:pt x="321" y="28"/>
                  </a:lnTo>
                  <a:lnTo>
                    <a:pt x="321" y="28"/>
                  </a:lnTo>
                  <a:lnTo>
                    <a:pt x="318" y="28"/>
                  </a:lnTo>
                  <a:lnTo>
                    <a:pt x="317" y="26"/>
                  </a:lnTo>
                  <a:lnTo>
                    <a:pt x="317" y="25"/>
                  </a:lnTo>
                  <a:lnTo>
                    <a:pt x="317" y="23"/>
                  </a:lnTo>
                  <a:lnTo>
                    <a:pt x="317" y="23"/>
                  </a:lnTo>
                  <a:lnTo>
                    <a:pt x="317" y="22"/>
                  </a:lnTo>
                  <a:lnTo>
                    <a:pt x="320" y="22"/>
                  </a:lnTo>
                  <a:close/>
                  <a:moveTo>
                    <a:pt x="63" y="17"/>
                  </a:moveTo>
                  <a:lnTo>
                    <a:pt x="68" y="17"/>
                  </a:lnTo>
                  <a:lnTo>
                    <a:pt x="69" y="18"/>
                  </a:lnTo>
                  <a:lnTo>
                    <a:pt x="69" y="18"/>
                  </a:lnTo>
                  <a:lnTo>
                    <a:pt x="71" y="20"/>
                  </a:lnTo>
                  <a:lnTo>
                    <a:pt x="71" y="22"/>
                  </a:lnTo>
                  <a:lnTo>
                    <a:pt x="71" y="25"/>
                  </a:lnTo>
                  <a:lnTo>
                    <a:pt x="71" y="26"/>
                  </a:lnTo>
                  <a:lnTo>
                    <a:pt x="71" y="28"/>
                  </a:lnTo>
                  <a:lnTo>
                    <a:pt x="71" y="29"/>
                  </a:lnTo>
                  <a:lnTo>
                    <a:pt x="71" y="31"/>
                  </a:lnTo>
                  <a:lnTo>
                    <a:pt x="69" y="31"/>
                  </a:lnTo>
                  <a:lnTo>
                    <a:pt x="68" y="34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4" y="37"/>
                  </a:lnTo>
                  <a:lnTo>
                    <a:pt x="68" y="37"/>
                  </a:lnTo>
                  <a:lnTo>
                    <a:pt x="69" y="37"/>
                  </a:lnTo>
                  <a:lnTo>
                    <a:pt x="72" y="36"/>
                  </a:lnTo>
                  <a:lnTo>
                    <a:pt x="77" y="36"/>
                  </a:lnTo>
                  <a:lnTo>
                    <a:pt x="77" y="36"/>
                  </a:lnTo>
                  <a:lnTo>
                    <a:pt x="79" y="36"/>
                  </a:lnTo>
                  <a:lnTo>
                    <a:pt x="79" y="34"/>
                  </a:lnTo>
                  <a:lnTo>
                    <a:pt x="79" y="34"/>
                  </a:lnTo>
                  <a:lnTo>
                    <a:pt x="79" y="33"/>
                  </a:lnTo>
                  <a:lnTo>
                    <a:pt x="79" y="31"/>
                  </a:lnTo>
                  <a:lnTo>
                    <a:pt x="80" y="29"/>
                  </a:lnTo>
                  <a:lnTo>
                    <a:pt x="82" y="28"/>
                  </a:lnTo>
                  <a:lnTo>
                    <a:pt x="83" y="26"/>
                  </a:lnTo>
                  <a:lnTo>
                    <a:pt x="85" y="26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101" y="29"/>
                  </a:lnTo>
                  <a:lnTo>
                    <a:pt x="109" y="33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0" y="39"/>
                  </a:lnTo>
                  <a:lnTo>
                    <a:pt x="107" y="42"/>
                  </a:lnTo>
                  <a:lnTo>
                    <a:pt x="104" y="44"/>
                  </a:lnTo>
                  <a:lnTo>
                    <a:pt x="102" y="44"/>
                  </a:lnTo>
                  <a:lnTo>
                    <a:pt x="104" y="45"/>
                  </a:lnTo>
                  <a:lnTo>
                    <a:pt x="105" y="45"/>
                  </a:lnTo>
                  <a:lnTo>
                    <a:pt x="107" y="44"/>
                  </a:lnTo>
                  <a:lnTo>
                    <a:pt x="109" y="42"/>
                  </a:lnTo>
                  <a:lnTo>
                    <a:pt x="110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2" y="44"/>
                  </a:lnTo>
                  <a:lnTo>
                    <a:pt x="113" y="44"/>
                  </a:lnTo>
                  <a:lnTo>
                    <a:pt x="116" y="42"/>
                  </a:lnTo>
                  <a:lnTo>
                    <a:pt x="118" y="39"/>
                  </a:lnTo>
                  <a:lnTo>
                    <a:pt x="123" y="37"/>
                  </a:lnTo>
                  <a:lnTo>
                    <a:pt x="123" y="36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7" y="33"/>
                  </a:lnTo>
                  <a:lnTo>
                    <a:pt x="126" y="33"/>
                  </a:lnTo>
                  <a:lnTo>
                    <a:pt x="121" y="29"/>
                  </a:lnTo>
                  <a:lnTo>
                    <a:pt x="120" y="28"/>
                  </a:lnTo>
                  <a:lnTo>
                    <a:pt x="120" y="26"/>
                  </a:lnTo>
                  <a:lnTo>
                    <a:pt x="123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5" y="29"/>
                  </a:lnTo>
                  <a:lnTo>
                    <a:pt x="137" y="31"/>
                  </a:lnTo>
                  <a:lnTo>
                    <a:pt x="138" y="33"/>
                  </a:lnTo>
                  <a:lnTo>
                    <a:pt x="142" y="34"/>
                  </a:lnTo>
                  <a:lnTo>
                    <a:pt x="143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6"/>
                  </a:lnTo>
                  <a:lnTo>
                    <a:pt x="145" y="37"/>
                  </a:lnTo>
                  <a:lnTo>
                    <a:pt x="145" y="37"/>
                  </a:lnTo>
                  <a:lnTo>
                    <a:pt x="146" y="39"/>
                  </a:lnTo>
                  <a:lnTo>
                    <a:pt x="148" y="39"/>
                  </a:lnTo>
                  <a:lnTo>
                    <a:pt x="148" y="40"/>
                  </a:lnTo>
                  <a:lnTo>
                    <a:pt x="150" y="42"/>
                  </a:lnTo>
                  <a:lnTo>
                    <a:pt x="151" y="45"/>
                  </a:lnTo>
                  <a:lnTo>
                    <a:pt x="151" y="50"/>
                  </a:lnTo>
                  <a:lnTo>
                    <a:pt x="154" y="56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6" y="61"/>
                  </a:lnTo>
                  <a:lnTo>
                    <a:pt x="159" y="63"/>
                  </a:lnTo>
                  <a:lnTo>
                    <a:pt x="159" y="64"/>
                  </a:lnTo>
                  <a:lnTo>
                    <a:pt x="161" y="64"/>
                  </a:lnTo>
                  <a:lnTo>
                    <a:pt x="162" y="64"/>
                  </a:lnTo>
                  <a:lnTo>
                    <a:pt x="162" y="63"/>
                  </a:lnTo>
                  <a:lnTo>
                    <a:pt x="164" y="61"/>
                  </a:lnTo>
                  <a:lnTo>
                    <a:pt x="168" y="59"/>
                  </a:lnTo>
                  <a:lnTo>
                    <a:pt x="168" y="58"/>
                  </a:lnTo>
                  <a:lnTo>
                    <a:pt x="167" y="58"/>
                  </a:lnTo>
                  <a:lnTo>
                    <a:pt x="167" y="58"/>
                  </a:lnTo>
                  <a:lnTo>
                    <a:pt x="167" y="56"/>
                  </a:lnTo>
                  <a:lnTo>
                    <a:pt x="168" y="56"/>
                  </a:lnTo>
                  <a:lnTo>
                    <a:pt x="165" y="53"/>
                  </a:lnTo>
                  <a:lnTo>
                    <a:pt x="162" y="50"/>
                  </a:lnTo>
                  <a:lnTo>
                    <a:pt x="162" y="45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1" y="40"/>
                  </a:lnTo>
                  <a:lnTo>
                    <a:pt x="161" y="40"/>
                  </a:lnTo>
                  <a:lnTo>
                    <a:pt x="159" y="39"/>
                  </a:lnTo>
                  <a:lnTo>
                    <a:pt x="159" y="39"/>
                  </a:lnTo>
                  <a:lnTo>
                    <a:pt x="159" y="37"/>
                  </a:lnTo>
                  <a:lnTo>
                    <a:pt x="159" y="36"/>
                  </a:lnTo>
                  <a:lnTo>
                    <a:pt x="156" y="23"/>
                  </a:lnTo>
                  <a:lnTo>
                    <a:pt x="156" y="22"/>
                  </a:lnTo>
                  <a:lnTo>
                    <a:pt x="156" y="22"/>
                  </a:lnTo>
                  <a:lnTo>
                    <a:pt x="157" y="22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9" y="20"/>
                  </a:lnTo>
                  <a:lnTo>
                    <a:pt x="157" y="18"/>
                  </a:lnTo>
                  <a:lnTo>
                    <a:pt x="157" y="18"/>
                  </a:lnTo>
                  <a:lnTo>
                    <a:pt x="157" y="17"/>
                  </a:lnTo>
                  <a:lnTo>
                    <a:pt x="162" y="17"/>
                  </a:lnTo>
                  <a:lnTo>
                    <a:pt x="165" y="18"/>
                  </a:lnTo>
                  <a:lnTo>
                    <a:pt x="172" y="22"/>
                  </a:lnTo>
                  <a:lnTo>
                    <a:pt x="172" y="22"/>
                  </a:lnTo>
                  <a:lnTo>
                    <a:pt x="173" y="20"/>
                  </a:lnTo>
                  <a:lnTo>
                    <a:pt x="173" y="18"/>
                  </a:lnTo>
                  <a:lnTo>
                    <a:pt x="175" y="18"/>
                  </a:lnTo>
                  <a:lnTo>
                    <a:pt x="181" y="22"/>
                  </a:lnTo>
                  <a:lnTo>
                    <a:pt x="186" y="25"/>
                  </a:lnTo>
                  <a:lnTo>
                    <a:pt x="191" y="26"/>
                  </a:lnTo>
                  <a:lnTo>
                    <a:pt x="192" y="28"/>
                  </a:lnTo>
                  <a:lnTo>
                    <a:pt x="195" y="31"/>
                  </a:lnTo>
                  <a:lnTo>
                    <a:pt x="195" y="33"/>
                  </a:lnTo>
                  <a:lnTo>
                    <a:pt x="195" y="33"/>
                  </a:lnTo>
                  <a:lnTo>
                    <a:pt x="195" y="34"/>
                  </a:lnTo>
                  <a:lnTo>
                    <a:pt x="195" y="34"/>
                  </a:lnTo>
                  <a:lnTo>
                    <a:pt x="197" y="36"/>
                  </a:lnTo>
                  <a:lnTo>
                    <a:pt x="197" y="36"/>
                  </a:lnTo>
                  <a:lnTo>
                    <a:pt x="197" y="39"/>
                  </a:lnTo>
                  <a:lnTo>
                    <a:pt x="198" y="40"/>
                  </a:lnTo>
                  <a:lnTo>
                    <a:pt x="198" y="42"/>
                  </a:lnTo>
                  <a:lnTo>
                    <a:pt x="203" y="55"/>
                  </a:lnTo>
                  <a:lnTo>
                    <a:pt x="205" y="56"/>
                  </a:lnTo>
                  <a:lnTo>
                    <a:pt x="205" y="58"/>
                  </a:lnTo>
                  <a:lnTo>
                    <a:pt x="209" y="63"/>
                  </a:lnTo>
                  <a:lnTo>
                    <a:pt x="211" y="66"/>
                  </a:lnTo>
                  <a:lnTo>
                    <a:pt x="211" y="67"/>
                  </a:lnTo>
                  <a:lnTo>
                    <a:pt x="211" y="67"/>
                  </a:lnTo>
                  <a:lnTo>
                    <a:pt x="211" y="69"/>
                  </a:lnTo>
                  <a:lnTo>
                    <a:pt x="211" y="70"/>
                  </a:lnTo>
                  <a:lnTo>
                    <a:pt x="211" y="72"/>
                  </a:lnTo>
                  <a:lnTo>
                    <a:pt x="209" y="72"/>
                  </a:lnTo>
                  <a:lnTo>
                    <a:pt x="209" y="74"/>
                  </a:lnTo>
                  <a:lnTo>
                    <a:pt x="208" y="77"/>
                  </a:lnTo>
                  <a:lnTo>
                    <a:pt x="208" y="78"/>
                  </a:lnTo>
                  <a:lnTo>
                    <a:pt x="209" y="78"/>
                  </a:lnTo>
                  <a:lnTo>
                    <a:pt x="214" y="83"/>
                  </a:lnTo>
                  <a:lnTo>
                    <a:pt x="217" y="86"/>
                  </a:lnTo>
                  <a:lnTo>
                    <a:pt x="219" y="88"/>
                  </a:lnTo>
                  <a:lnTo>
                    <a:pt x="222" y="91"/>
                  </a:lnTo>
                  <a:lnTo>
                    <a:pt x="227" y="92"/>
                  </a:lnTo>
                  <a:lnTo>
                    <a:pt x="228" y="92"/>
                  </a:lnTo>
                  <a:lnTo>
                    <a:pt x="230" y="94"/>
                  </a:lnTo>
                  <a:lnTo>
                    <a:pt x="230" y="94"/>
                  </a:lnTo>
                  <a:lnTo>
                    <a:pt x="230" y="92"/>
                  </a:lnTo>
                  <a:lnTo>
                    <a:pt x="230" y="92"/>
                  </a:lnTo>
                  <a:lnTo>
                    <a:pt x="232" y="92"/>
                  </a:lnTo>
                  <a:lnTo>
                    <a:pt x="230" y="91"/>
                  </a:lnTo>
                  <a:lnTo>
                    <a:pt x="230" y="89"/>
                  </a:lnTo>
                  <a:lnTo>
                    <a:pt x="230" y="89"/>
                  </a:lnTo>
                  <a:lnTo>
                    <a:pt x="235" y="92"/>
                  </a:lnTo>
                  <a:lnTo>
                    <a:pt x="236" y="94"/>
                  </a:lnTo>
                  <a:lnTo>
                    <a:pt x="239" y="96"/>
                  </a:lnTo>
                  <a:lnTo>
                    <a:pt x="246" y="99"/>
                  </a:lnTo>
                  <a:lnTo>
                    <a:pt x="246" y="99"/>
                  </a:lnTo>
                  <a:lnTo>
                    <a:pt x="249" y="99"/>
                  </a:lnTo>
                  <a:lnTo>
                    <a:pt x="250" y="99"/>
                  </a:lnTo>
                  <a:lnTo>
                    <a:pt x="250" y="100"/>
                  </a:lnTo>
                  <a:lnTo>
                    <a:pt x="250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7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58" y="104"/>
                  </a:lnTo>
                  <a:lnTo>
                    <a:pt x="260" y="107"/>
                  </a:lnTo>
                  <a:lnTo>
                    <a:pt x="261" y="110"/>
                  </a:lnTo>
                  <a:lnTo>
                    <a:pt x="261" y="111"/>
                  </a:lnTo>
                  <a:lnTo>
                    <a:pt x="260" y="115"/>
                  </a:lnTo>
                  <a:lnTo>
                    <a:pt x="260" y="115"/>
                  </a:lnTo>
                  <a:lnTo>
                    <a:pt x="258" y="115"/>
                  </a:lnTo>
                  <a:lnTo>
                    <a:pt x="257" y="115"/>
                  </a:lnTo>
                  <a:lnTo>
                    <a:pt x="255" y="115"/>
                  </a:lnTo>
                  <a:lnTo>
                    <a:pt x="254" y="113"/>
                  </a:lnTo>
                  <a:lnTo>
                    <a:pt x="254" y="111"/>
                  </a:lnTo>
                  <a:lnTo>
                    <a:pt x="252" y="110"/>
                  </a:lnTo>
                  <a:lnTo>
                    <a:pt x="252" y="111"/>
                  </a:lnTo>
                  <a:lnTo>
                    <a:pt x="252" y="113"/>
                  </a:lnTo>
                  <a:lnTo>
                    <a:pt x="250" y="115"/>
                  </a:lnTo>
                  <a:lnTo>
                    <a:pt x="250" y="115"/>
                  </a:lnTo>
                  <a:lnTo>
                    <a:pt x="249" y="115"/>
                  </a:lnTo>
                  <a:lnTo>
                    <a:pt x="247" y="113"/>
                  </a:lnTo>
                  <a:lnTo>
                    <a:pt x="244" y="111"/>
                  </a:lnTo>
                  <a:lnTo>
                    <a:pt x="243" y="111"/>
                  </a:lnTo>
                  <a:lnTo>
                    <a:pt x="243" y="111"/>
                  </a:lnTo>
                  <a:lnTo>
                    <a:pt x="241" y="111"/>
                  </a:lnTo>
                  <a:lnTo>
                    <a:pt x="238" y="113"/>
                  </a:lnTo>
                  <a:lnTo>
                    <a:pt x="236" y="115"/>
                  </a:lnTo>
                  <a:lnTo>
                    <a:pt x="238" y="115"/>
                  </a:lnTo>
                  <a:lnTo>
                    <a:pt x="238" y="116"/>
                  </a:lnTo>
                  <a:lnTo>
                    <a:pt x="238" y="116"/>
                  </a:lnTo>
                  <a:lnTo>
                    <a:pt x="238" y="118"/>
                  </a:lnTo>
                  <a:lnTo>
                    <a:pt x="238" y="118"/>
                  </a:lnTo>
                  <a:lnTo>
                    <a:pt x="236" y="118"/>
                  </a:lnTo>
                  <a:lnTo>
                    <a:pt x="235" y="118"/>
                  </a:lnTo>
                  <a:lnTo>
                    <a:pt x="232" y="118"/>
                  </a:lnTo>
                  <a:lnTo>
                    <a:pt x="230" y="118"/>
                  </a:lnTo>
                  <a:lnTo>
                    <a:pt x="227" y="115"/>
                  </a:lnTo>
                  <a:lnTo>
                    <a:pt x="225" y="115"/>
                  </a:lnTo>
                  <a:lnTo>
                    <a:pt x="225" y="115"/>
                  </a:lnTo>
                  <a:lnTo>
                    <a:pt x="224" y="116"/>
                  </a:lnTo>
                  <a:lnTo>
                    <a:pt x="225" y="116"/>
                  </a:lnTo>
                  <a:lnTo>
                    <a:pt x="227" y="118"/>
                  </a:lnTo>
                  <a:lnTo>
                    <a:pt x="228" y="119"/>
                  </a:lnTo>
                  <a:lnTo>
                    <a:pt x="230" y="119"/>
                  </a:lnTo>
                  <a:lnTo>
                    <a:pt x="230" y="119"/>
                  </a:lnTo>
                  <a:lnTo>
                    <a:pt x="230" y="121"/>
                  </a:lnTo>
                  <a:lnTo>
                    <a:pt x="230" y="121"/>
                  </a:lnTo>
                  <a:lnTo>
                    <a:pt x="230" y="122"/>
                  </a:lnTo>
                  <a:lnTo>
                    <a:pt x="228" y="126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3" y="124"/>
                  </a:lnTo>
                  <a:lnTo>
                    <a:pt x="235" y="122"/>
                  </a:lnTo>
                  <a:lnTo>
                    <a:pt x="238" y="121"/>
                  </a:lnTo>
                  <a:lnTo>
                    <a:pt x="239" y="121"/>
                  </a:lnTo>
                  <a:lnTo>
                    <a:pt x="243" y="119"/>
                  </a:lnTo>
                  <a:lnTo>
                    <a:pt x="244" y="121"/>
                  </a:lnTo>
                  <a:lnTo>
                    <a:pt x="246" y="121"/>
                  </a:lnTo>
                  <a:lnTo>
                    <a:pt x="246" y="122"/>
                  </a:lnTo>
                  <a:lnTo>
                    <a:pt x="244" y="122"/>
                  </a:lnTo>
                  <a:lnTo>
                    <a:pt x="244" y="124"/>
                  </a:lnTo>
                  <a:lnTo>
                    <a:pt x="244" y="124"/>
                  </a:lnTo>
                  <a:lnTo>
                    <a:pt x="244" y="126"/>
                  </a:lnTo>
                  <a:lnTo>
                    <a:pt x="244" y="126"/>
                  </a:lnTo>
                  <a:lnTo>
                    <a:pt x="246" y="126"/>
                  </a:lnTo>
                  <a:lnTo>
                    <a:pt x="247" y="126"/>
                  </a:lnTo>
                  <a:lnTo>
                    <a:pt x="247" y="126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49" y="129"/>
                  </a:lnTo>
                  <a:lnTo>
                    <a:pt x="247" y="132"/>
                  </a:lnTo>
                  <a:lnTo>
                    <a:pt x="246" y="132"/>
                  </a:lnTo>
                  <a:lnTo>
                    <a:pt x="239" y="135"/>
                  </a:lnTo>
                  <a:lnTo>
                    <a:pt x="238" y="135"/>
                  </a:lnTo>
                  <a:lnTo>
                    <a:pt x="235" y="135"/>
                  </a:lnTo>
                  <a:lnTo>
                    <a:pt x="233" y="137"/>
                  </a:lnTo>
                  <a:lnTo>
                    <a:pt x="232" y="137"/>
                  </a:lnTo>
                  <a:lnTo>
                    <a:pt x="228" y="137"/>
                  </a:lnTo>
                  <a:lnTo>
                    <a:pt x="224" y="137"/>
                  </a:lnTo>
                  <a:lnTo>
                    <a:pt x="219" y="137"/>
                  </a:lnTo>
                  <a:lnTo>
                    <a:pt x="216" y="135"/>
                  </a:lnTo>
                  <a:lnTo>
                    <a:pt x="211" y="133"/>
                  </a:lnTo>
                  <a:lnTo>
                    <a:pt x="209" y="135"/>
                  </a:lnTo>
                  <a:lnTo>
                    <a:pt x="208" y="135"/>
                  </a:lnTo>
                  <a:lnTo>
                    <a:pt x="200" y="135"/>
                  </a:lnTo>
                  <a:lnTo>
                    <a:pt x="200" y="133"/>
                  </a:lnTo>
                  <a:lnTo>
                    <a:pt x="200" y="133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202" y="130"/>
                  </a:lnTo>
                  <a:lnTo>
                    <a:pt x="198" y="130"/>
                  </a:lnTo>
                  <a:lnTo>
                    <a:pt x="194" y="129"/>
                  </a:lnTo>
                  <a:lnTo>
                    <a:pt x="191" y="129"/>
                  </a:lnTo>
                  <a:lnTo>
                    <a:pt x="187" y="129"/>
                  </a:lnTo>
                  <a:lnTo>
                    <a:pt x="186" y="129"/>
                  </a:lnTo>
                  <a:lnTo>
                    <a:pt x="184" y="127"/>
                  </a:lnTo>
                  <a:lnTo>
                    <a:pt x="183" y="127"/>
                  </a:lnTo>
                  <a:lnTo>
                    <a:pt x="183" y="126"/>
                  </a:lnTo>
                  <a:lnTo>
                    <a:pt x="183" y="126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1" y="122"/>
                  </a:lnTo>
                  <a:lnTo>
                    <a:pt x="179" y="121"/>
                  </a:lnTo>
                  <a:lnTo>
                    <a:pt x="178" y="121"/>
                  </a:lnTo>
                  <a:lnTo>
                    <a:pt x="176" y="122"/>
                  </a:lnTo>
                  <a:lnTo>
                    <a:pt x="175" y="124"/>
                  </a:lnTo>
                  <a:lnTo>
                    <a:pt x="173" y="127"/>
                  </a:lnTo>
                  <a:lnTo>
                    <a:pt x="172" y="129"/>
                  </a:lnTo>
                  <a:lnTo>
                    <a:pt x="168" y="132"/>
                  </a:lnTo>
                  <a:lnTo>
                    <a:pt x="167" y="132"/>
                  </a:lnTo>
                  <a:lnTo>
                    <a:pt x="161" y="133"/>
                  </a:lnTo>
                  <a:lnTo>
                    <a:pt x="153" y="133"/>
                  </a:lnTo>
                  <a:lnTo>
                    <a:pt x="151" y="135"/>
                  </a:lnTo>
                  <a:lnTo>
                    <a:pt x="148" y="137"/>
                  </a:lnTo>
                  <a:lnTo>
                    <a:pt x="145" y="138"/>
                  </a:lnTo>
                  <a:lnTo>
                    <a:pt x="137" y="140"/>
                  </a:lnTo>
                  <a:lnTo>
                    <a:pt x="131" y="141"/>
                  </a:lnTo>
                  <a:lnTo>
                    <a:pt x="123" y="143"/>
                  </a:lnTo>
                  <a:lnTo>
                    <a:pt x="118" y="143"/>
                  </a:lnTo>
                  <a:lnTo>
                    <a:pt x="116" y="143"/>
                  </a:lnTo>
                  <a:lnTo>
                    <a:pt x="113" y="143"/>
                  </a:lnTo>
                  <a:lnTo>
                    <a:pt x="110" y="144"/>
                  </a:lnTo>
                  <a:lnTo>
                    <a:pt x="107" y="144"/>
                  </a:lnTo>
                  <a:lnTo>
                    <a:pt x="96" y="144"/>
                  </a:lnTo>
                  <a:lnTo>
                    <a:pt x="91" y="146"/>
                  </a:lnTo>
                  <a:lnTo>
                    <a:pt x="88" y="146"/>
                  </a:lnTo>
                  <a:lnTo>
                    <a:pt x="86" y="146"/>
                  </a:lnTo>
                  <a:lnTo>
                    <a:pt x="85" y="144"/>
                  </a:lnTo>
                  <a:lnTo>
                    <a:pt x="83" y="144"/>
                  </a:lnTo>
                  <a:lnTo>
                    <a:pt x="82" y="143"/>
                  </a:lnTo>
                  <a:lnTo>
                    <a:pt x="79" y="138"/>
                  </a:lnTo>
                  <a:lnTo>
                    <a:pt x="77" y="137"/>
                  </a:lnTo>
                  <a:lnTo>
                    <a:pt x="77" y="133"/>
                  </a:lnTo>
                  <a:lnTo>
                    <a:pt x="77" y="132"/>
                  </a:lnTo>
                  <a:lnTo>
                    <a:pt x="77" y="127"/>
                  </a:lnTo>
                  <a:lnTo>
                    <a:pt x="75" y="127"/>
                  </a:lnTo>
                  <a:lnTo>
                    <a:pt x="71" y="126"/>
                  </a:lnTo>
                  <a:lnTo>
                    <a:pt x="68" y="126"/>
                  </a:lnTo>
                  <a:lnTo>
                    <a:pt x="61" y="126"/>
                  </a:lnTo>
                  <a:lnTo>
                    <a:pt x="55" y="126"/>
                  </a:lnTo>
                  <a:lnTo>
                    <a:pt x="49" y="126"/>
                  </a:lnTo>
                  <a:lnTo>
                    <a:pt x="45" y="124"/>
                  </a:lnTo>
                  <a:lnTo>
                    <a:pt x="41" y="124"/>
                  </a:lnTo>
                  <a:lnTo>
                    <a:pt x="36" y="121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34" y="119"/>
                  </a:lnTo>
                  <a:lnTo>
                    <a:pt x="33" y="118"/>
                  </a:lnTo>
                  <a:lnTo>
                    <a:pt x="28" y="115"/>
                  </a:lnTo>
                  <a:lnTo>
                    <a:pt x="27" y="111"/>
                  </a:lnTo>
                  <a:lnTo>
                    <a:pt x="27" y="111"/>
                  </a:lnTo>
                  <a:lnTo>
                    <a:pt x="27" y="110"/>
                  </a:lnTo>
                  <a:lnTo>
                    <a:pt x="25" y="107"/>
                  </a:lnTo>
                  <a:lnTo>
                    <a:pt x="25" y="105"/>
                  </a:lnTo>
                  <a:lnTo>
                    <a:pt x="27" y="104"/>
                  </a:lnTo>
                  <a:lnTo>
                    <a:pt x="27" y="104"/>
                  </a:lnTo>
                  <a:lnTo>
                    <a:pt x="34" y="102"/>
                  </a:lnTo>
                  <a:lnTo>
                    <a:pt x="50" y="100"/>
                  </a:lnTo>
                  <a:lnTo>
                    <a:pt x="63" y="99"/>
                  </a:lnTo>
                  <a:lnTo>
                    <a:pt x="69" y="99"/>
                  </a:lnTo>
                  <a:lnTo>
                    <a:pt x="72" y="99"/>
                  </a:lnTo>
                  <a:lnTo>
                    <a:pt x="77" y="100"/>
                  </a:lnTo>
                  <a:lnTo>
                    <a:pt x="83" y="100"/>
                  </a:lnTo>
                  <a:lnTo>
                    <a:pt x="91" y="100"/>
                  </a:lnTo>
                  <a:lnTo>
                    <a:pt x="93" y="100"/>
                  </a:lnTo>
                  <a:lnTo>
                    <a:pt x="97" y="100"/>
                  </a:lnTo>
                  <a:lnTo>
                    <a:pt x="97" y="99"/>
                  </a:lnTo>
                  <a:lnTo>
                    <a:pt x="104" y="100"/>
                  </a:lnTo>
                  <a:lnTo>
                    <a:pt x="105" y="99"/>
                  </a:lnTo>
                  <a:lnTo>
                    <a:pt x="105" y="99"/>
                  </a:lnTo>
                  <a:lnTo>
                    <a:pt x="105" y="97"/>
                  </a:lnTo>
                  <a:lnTo>
                    <a:pt x="99" y="96"/>
                  </a:lnTo>
                  <a:lnTo>
                    <a:pt x="85" y="91"/>
                  </a:lnTo>
                  <a:lnTo>
                    <a:pt x="80" y="89"/>
                  </a:lnTo>
                  <a:lnTo>
                    <a:pt x="75" y="89"/>
                  </a:lnTo>
                  <a:lnTo>
                    <a:pt x="72" y="88"/>
                  </a:lnTo>
                  <a:lnTo>
                    <a:pt x="69" y="89"/>
                  </a:lnTo>
                  <a:lnTo>
                    <a:pt x="68" y="89"/>
                  </a:lnTo>
                  <a:lnTo>
                    <a:pt x="63" y="89"/>
                  </a:lnTo>
                  <a:lnTo>
                    <a:pt x="60" y="91"/>
                  </a:lnTo>
                  <a:lnTo>
                    <a:pt x="53" y="91"/>
                  </a:lnTo>
                  <a:lnTo>
                    <a:pt x="42" y="91"/>
                  </a:lnTo>
                  <a:lnTo>
                    <a:pt x="42" y="91"/>
                  </a:lnTo>
                  <a:lnTo>
                    <a:pt x="39" y="91"/>
                  </a:lnTo>
                  <a:lnTo>
                    <a:pt x="38" y="91"/>
                  </a:lnTo>
                  <a:lnTo>
                    <a:pt x="28" y="91"/>
                  </a:lnTo>
                  <a:lnTo>
                    <a:pt x="20" y="91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9" y="80"/>
                  </a:lnTo>
                  <a:lnTo>
                    <a:pt x="11" y="80"/>
                  </a:lnTo>
                  <a:lnTo>
                    <a:pt x="16" y="77"/>
                  </a:lnTo>
                  <a:lnTo>
                    <a:pt x="17" y="77"/>
                  </a:lnTo>
                  <a:lnTo>
                    <a:pt x="23" y="75"/>
                  </a:lnTo>
                  <a:lnTo>
                    <a:pt x="31" y="74"/>
                  </a:lnTo>
                  <a:lnTo>
                    <a:pt x="36" y="72"/>
                  </a:lnTo>
                  <a:lnTo>
                    <a:pt x="39" y="70"/>
                  </a:lnTo>
                  <a:lnTo>
                    <a:pt x="42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2" y="69"/>
                  </a:lnTo>
                  <a:lnTo>
                    <a:pt x="42" y="69"/>
                  </a:lnTo>
                  <a:lnTo>
                    <a:pt x="44" y="67"/>
                  </a:lnTo>
                  <a:lnTo>
                    <a:pt x="47" y="67"/>
                  </a:lnTo>
                  <a:lnTo>
                    <a:pt x="50" y="69"/>
                  </a:lnTo>
                  <a:lnTo>
                    <a:pt x="52" y="67"/>
                  </a:lnTo>
                  <a:lnTo>
                    <a:pt x="53" y="67"/>
                  </a:lnTo>
                  <a:lnTo>
                    <a:pt x="52" y="67"/>
                  </a:lnTo>
                  <a:lnTo>
                    <a:pt x="49" y="66"/>
                  </a:lnTo>
                  <a:lnTo>
                    <a:pt x="31" y="69"/>
                  </a:lnTo>
                  <a:lnTo>
                    <a:pt x="23" y="69"/>
                  </a:lnTo>
                  <a:lnTo>
                    <a:pt x="19" y="70"/>
                  </a:lnTo>
                  <a:lnTo>
                    <a:pt x="16" y="70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2" y="67"/>
                  </a:lnTo>
                  <a:lnTo>
                    <a:pt x="16" y="66"/>
                  </a:lnTo>
                  <a:lnTo>
                    <a:pt x="17" y="63"/>
                  </a:lnTo>
                  <a:lnTo>
                    <a:pt x="16" y="63"/>
                  </a:lnTo>
                  <a:lnTo>
                    <a:pt x="9" y="64"/>
                  </a:lnTo>
                  <a:lnTo>
                    <a:pt x="6" y="63"/>
                  </a:lnTo>
                  <a:lnTo>
                    <a:pt x="1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6" y="50"/>
                  </a:lnTo>
                  <a:lnTo>
                    <a:pt x="9" y="48"/>
                  </a:lnTo>
                  <a:lnTo>
                    <a:pt x="11" y="47"/>
                  </a:lnTo>
                  <a:lnTo>
                    <a:pt x="11" y="45"/>
                  </a:lnTo>
                  <a:lnTo>
                    <a:pt x="11" y="45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8" y="42"/>
                  </a:lnTo>
                  <a:lnTo>
                    <a:pt x="8" y="40"/>
                  </a:lnTo>
                  <a:lnTo>
                    <a:pt x="9" y="39"/>
                  </a:lnTo>
                  <a:lnTo>
                    <a:pt x="12" y="36"/>
                  </a:lnTo>
                  <a:lnTo>
                    <a:pt x="20" y="31"/>
                  </a:lnTo>
                  <a:lnTo>
                    <a:pt x="25" y="29"/>
                  </a:lnTo>
                  <a:lnTo>
                    <a:pt x="28" y="28"/>
                  </a:lnTo>
                  <a:lnTo>
                    <a:pt x="34" y="25"/>
                  </a:lnTo>
                  <a:lnTo>
                    <a:pt x="49" y="20"/>
                  </a:lnTo>
                  <a:lnTo>
                    <a:pt x="63" y="17"/>
                  </a:lnTo>
                  <a:close/>
                  <a:moveTo>
                    <a:pt x="197" y="4"/>
                  </a:moveTo>
                  <a:lnTo>
                    <a:pt x="200" y="6"/>
                  </a:lnTo>
                  <a:lnTo>
                    <a:pt x="205" y="9"/>
                  </a:lnTo>
                  <a:lnTo>
                    <a:pt x="206" y="9"/>
                  </a:lnTo>
                  <a:lnTo>
                    <a:pt x="206" y="9"/>
                  </a:lnTo>
                  <a:lnTo>
                    <a:pt x="208" y="11"/>
                  </a:lnTo>
                  <a:lnTo>
                    <a:pt x="208" y="12"/>
                  </a:lnTo>
                  <a:lnTo>
                    <a:pt x="208" y="14"/>
                  </a:lnTo>
                  <a:lnTo>
                    <a:pt x="208" y="17"/>
                  </a:lnTo>
                  <a:lnTo>
                    <a:pt x="208" y="18"/>
                  </a:lnTo>
                  <a:lnTo>
                    <a:pt x="205" y="22"/>
                  </a:lnTo>
                  <a:lnTo>
                    <a:pt x="202" y="25"/>
                  </a:lnTo>
                  <a:lnTo>
                    <a:pt x="202" y="25"/>
                  </a:lnTo>
                  <a:lnTo>
                    <a:pt x="202" y="26"/>
                  </a:lnTo>
                  <a:lnTo>
                    <a:pt x="198" y="28"/>
                  </a:lnTo>
                  <a:lnTo>
                    <a:pt x="198" y="28"/>
                  </a:lnTo>
                  <a:lnTo>
                    <a:pt x="197" y="29"/>
                  </a:lnTo>
                  <a:lnTo>
                    <a:pt x="195" y="28"/>
                  </a:lnTo>
                  <a:lnTo>
                    <a:pt x="194" y="26"/>
                  </a:lnTo>
                  <a:lnTo>
                    <a:pt x="191" y="23"/>
                  </a:lnTo>
                  <a:lnTo>
                    <a:pt x="186" y="22"/>
                  </a:lnTo>
                  <a:lnTo>
                    <a:pt x="186" y="20"/>
                  </a:lnTo>
                  <a:lnTo>
                    <a:pt x="184" y="18"/>
                  </a:lnTo>
                  <a:lnTo>
                    <a:pt x="179" y="15"/>
                  </a:lnTo>
                  <a:lnTo>
                    <a:pt x="176" y="14"/>
                  </a:lnTo>
                  <a:lnTo>
                    <a:pt x="175" y="14"/>
                  </a:lnTo>
                  <a:lnTo>
                    <a:pt x="173" y="12"/>
                  </a:lnTo>
                  <a:lnTo>
                    <a:pt x="175" y="9"/>
                  </a:lnTo>
                  <a:lnTo>
                    <a:pt x="178" y="7"/>
                  </a:lnTo>
                  <a:lnTo>
                    <a:pt x="178" y="7"/>
                  </a:lnTo>
                  <a:lnTo>
                    <a:pt x="183" y="6"/>
                  </a:lnTo>
                  <a:lnTo>
                    <a:pt x="194" y="6"/>
                  </a:lnTo>
                  <a:lnTo>
                    <a:pt x="197" y="4"/>
                  </a:lnTo>
                  <a:close/>
                  <a:moveTo>
                    <a:pt x="555" y="4"/>
                  </a:moveTo>
                  <a:lnTo>
                    <a:pt x="558" y="6"/>
                  </a:lnTo>
                  <a:lnTo>
                    <a:pt x="561" y="7"/>
                  </a:lnTo>
                  <a:lnTo>
                    <a:pt x="564" y="7"/>
                  </a:lnTo>
                  <a:lnTo>
                    <a:pt x="571" y="7"/>
                  </a:lnTo>
                  <a:lnTo>
                    <a:pt x="572" y="9"/>
                  </a:lnTo>
                  <a:lnTo>
                    <a:pt x="588" y="7"/>
                  </a:lnTo>
                  <a:lnTo>
                    <a:pt x="591" y="9"/>
                  </a:lnTo>
                  <a:lnTo>
                    <a:pt x="601" y="12"/>
                  </a:lnTo>
                  <a:lnTo>
                    <a:pt x="604" y="12"/>
                  </a:lnTo>
                  <a:lnTo>
                    <a:pt x="605" y="14"/>
                  </a:lnTo>
                  <a:lnTo>
                    <a:pt x="607" y="15"/>
                  </a:lnTo>
                  <a:lnTo>
                    <a:pt x="607" y="17"/>
                  </a:lnTo>
                  <a:lnTo>
                    <a:pt x="610" y="18"/>
                  </a:lnTo>
                  <a:lnTo>
                    <a:pt x="612" y="20"/>
                  </a:lnTo>
                  <a:lnTo>
                    <a:pt x="612" y="20"/>
                  </a:lnTo>
                  <a:lnTo>
                    <a:pt x="613" y="22"/>
                  </a:lnTo>
                  <a:lnTo>
                    <a:pt x="615" y="23"/>
                  </a:lnTo>
                  <a:lnTo>
                    <a:pt x="616" y="23"/>
                  </a:lnTo>
                  <a:lnTo>
                    <a:pt x="616" y="25"/>
                  </a:lnTo>
                  <a:lnTo>
                    <a:pt x="616" y="26"/>
                  </a:lnTo>
                  <a:lnTo>
                    <a:pt x="618" y="28"/>
                  </a:lnTo>
                  <a:lnTo>
                    <a:pt x="619" y="29"/>
                  </a:lnTo>
                  <a:lnTo>
                    <a:pt x="619" y="29"/>
                  </a:lnTo>
                  <a:lnTo>
                    <a:pt x="618" y="31"/>
                  </a:lnTo>
                  <a:lnTo>
                    <a:pt x="615" y="31"/>
                  </a:lnTo>
                  <a:lnTo>
                    <a:pt x="607" y="31"/>
                  </a:lnTo>
                  <a:lnTo>
                    <a:pt x="594" y="29"/>
                  </a:lnTo>
                  <a:lnTo>
                    <a:pt x="588" y="29"/>
                  </a:lnTo>
                  <a:lnTo>
                    <a:pt x="585" y="31"/>
                  </a:lnTo>
                  <a:lnTo>
                    <a:pt x="575" y="33"/>
                  </a:lnTo>
                  <a:lnTo>
                    <a:pt x="574" y="33"/>
                  </a:lnTo>
                  <a:lnTo>
                    <a:pt x="571" y="33"/>
                  </a:lnTo>
                  <a:lnTo>
                    <a:pt x="566" y="31"/>
                  </a:lnTo>
                  <a:lnTo>
                    <a:pt x="564" y="29"/>
                  </a:lnTo>
                  <a:lnTo>
                    <a:pt x="564" y="29"/>
                  </a:lnTo>
                  <a:lnTo>
                    <a:pt x="563" y="26"/>
                  </a:lnTo>
                  <a:lnTo>
                    <a:pt x="561" y="25"/>
                  </a:lnTo>
                  <a:lnTo>
                    <a:pt x="561" y="22"/>
                  </a:lnTo>
                  <a:lnTo>
                    <a:pt x="561" y="20"/>
                  </a:lnTo>
                  <a:lnTo>
                    <a:pt x="560" y="20"/>
                  </a:lnTo>
                  <a:lnTo>
                    <a:pt x="555" y="18"/>
                  </a:lnTo>
                  <a:lnTo>
                    <a:pt x="553" y="18"/>
                  </a:lnTo>
                  <a:lnTo>
                    <a:pt x="552" y="17"/>
                  </a:lnTo>
                  <a:lnTo>
                    <a:pt x="552" y="15"/>
                  </a:lnTo>
                  <a:lnTo>
                    <a:pt x="552" y="15"/>
                  </a:lnTo>
                  <a:lnTo>
                    <a:pt x="552" y="14"/>
                  </a:lnTo>
                  <a:lnTo>
                    <a:pt x="552" y="14"/>
                  </a:lnTo>
                  <a:lnTo>
                    <a:pt x="553" y="14"/>
                  </a:lnTo>
                  <a:lnTo>
                    <a:pt x="552" y="12"/>
                  </a:lnTo>
                  <a:lnTo>
                    <a:pt x="552" y="11"/>
                  </a:lnTo>
                  <a:lnTo>
                    <a:pt x="550" y="7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2" y="6"/>
                  </a:lnTo>
                  <a:lnTo>
                    <a:pt x="555" y="4"/>
                  </a:lnTo>
                  <a:close/>
                  <a:moveTo>
                    <a:pt x="471" y="3"/>
                  </a:moveTo>
                  <a:lnTo>
                    <a:pt x="478" y="3"/>
                  </a:lnTo>
                  <a:lnTo>
                    <a:pt x="490" y="4"/>
                  </a:lnTo>
                  <a:lnTo>
                    <a:pt x="490" y="4"/>
                  </a:lnTo>
                  <a:lnTo>
                    <a:pt x="492" y="6"/>
                  </a:lnTo>
                  <a:lnTo>
                    <a:pt x="492" y="6"/>
                  </a:lnTo>
                  <a:lnTo>
                    <a:pt x="492" y="7"/>
                  </a:lnTo>
                  <a:lnTo>
                    <a:pt x="489" y="9"/>
                  </a:lnTo>
                  <a:lnTo>
                    <a:pt x="484" y="12"/>
                  </a:lnTo>
                  <a:lnTo>
                    <a:pt x="481" y="14"/>
                  </a:lnTo>
                  <a:lnTo>
                    <a:pt x="476" y="18"/>
                  </a:lnTo>
                  <a:lnTo>
                    <a:pt x="476" y="18"/>
                  </a:lnTo>
                  <a:lnTo>
                    <a:pt x="470" y="28"/>
                  </a:lnTo>
                  <a:lnTo>
                    <a:pt x="468" y="29"/>
                  </a:lnTo>
                  <a:lnTo>
                    <a:pt x="468" y="29"/>
                  </a:lnTo>
                  <a:lnTo>
                    <a:pt x="466" y="33"/>
                  </a:lnTo>
                  <a:lnTo>
                    <a:pt x="466" y="34"/>
                  </a:lnTo>
                  <a:lnTo>
                    <a:pt x="468" y="36"/>
                  </a:lnTo>
                  <a:lnTo>
                    <a:pt x="471" y="39"/>
                  </a:lnTo>
                  <a:lnTo>
                    <a:pt x="471" y="40"/>
                  </a:lnTo>
                  <a:lnTo>
                    <a:pt x="471" y="42"/>
                  </a:lnTo>
                  <a:lnTo>
                    <a:pt x="471" y="47"/>
                  </a:lnTo>
                  <a:lnTo>
                    <a:pt x="471" y="48"/>
                  </a:lnTo>
                  <a:lnTo>
                    <a:pt x="471" y="50"/>
                  </a:lnTo>
                  <a:lnTo>
                    <a:pt x="473" y="53"/>
                  </a:lnTo>
                  <a:lnTo>
                    <a:pt x="473" y="56"/>
                  </a:lnTo>
                  <a:lnTo>
                    <a:pt x="476" y="59"/>
                  </a:lnTo>
                  <a:lnTo>
                    <a:pt x="481" y="64"/>
                  </a:lnTo>
                  <a:lnTo>
                    <a:pt x="484" y="66"/>
                  </a:lnTo>
                  <a:lnTo>
                    <a:pt x="487" y="67"/>
                  </a:lnTo>
                  <a:lnTo>
                    <a:pt x="490" y="70"/>
                  </a:lnTo>
                  <a:lnTo>
                    <a:pt x="490" y="70"/>
                  </a:lnTo>
                  <a:lnTo>
                    <a:pt x="489" y="72"/>
                  </a:lnTo>
                  <a:lnTo>
                    <a:pt x="485" y="75"/>
                  </a:lnTo>
                  <a:lnTo>
                    <a:pt x="481" y="75"/>
                  </a:lnTo>
                  <a:lnTo>
                    <a:pt x="478" y="77"/>
                  </a:lnTo>
                  <a:lnTo>
                    <a:pt x="474" y="78"/>
                  </a:lnTo>
                  <a:lnTo>
                    <a:pt x="470" y="80"/>
                  </a:lnTo>
                  <a:lnTo>
                    <a:pt x="468" y="80"/>
                  </a:lnTo>
                  <a:lnTo>
                    <a:pt x="468" y="81"/>
                  </a:lnTo>
                  <a:lnTo>
                    <a:pt x="471" y="80"/>
                  </a:lnTo>
                  <a:lnTo>
                    <a:pt x="474" y="80"/>
                  </a:lnTo>
                  <a:lnTo>
                    <a:pt x="479" y="77"/>
                  </a:lnTo>
                  <a:lnTo>
                    <a:pt x="482" y="77"/>
                  </a:lnTo>
                  <a:lnTo>
                    <a:pt x="490" y="77"/>
                  </a:lnTo>
                  <a:lnTo>
                    <a:pt x="492" y="77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0" y="78"/>
                  </a:lnTo>
                  <a:lnTo>
                    <a:pt x="492" y="80"/>
                  </a:lnTo>
                  <a:lnTo>
                    <a:pt x="493" y="80"/>
                  </a:lnTo>
                  <a:lnTo>
                    <a:pt x="493" y="80"/>
                  </a:lnTo>
                  <a:lnTo>
                    <a:pt x="493" y="78"/>
                  </a:lnTo>
                  <a:lnTo>
                    <a:pt x="495" y="70"/>
                  </a:lnTo>
                  <a:lnTo>
                    <a:pt x="496" y="69"/>
                  </a:lnTo>
                  <a:lnTo>
                    <a:pt x="496" y="67"/>
                  </a:lnTo>
                  <a:lnTo>
                    <a:pt x="496" y="64"/>
                  </a:lnTo>
                  <a:lnTo>
                    <a:pt x="495" y="64"/>
                  </a:lnTo>
                  <a:lnTo>
                    <a:pt x="493" y="63"/>
                  </a:lnTo>
                  <a:lnTo>
                    <a:pt x="490" y="63"/>
                  </a:lnTo>
                  <a:lnTo>
                    <a:pt x="489" y="63"/>
                  </a:lnTo>
                  <a:lnTo>
                    <a:pt x="487" y="63"/>
                  </a:lnTo>
                  <a:lnTo>
                    <a:pt x="485" y="63"/>
                  </a:lnTo>
                  <a:lnTo>
                    <a:pt x="485" y="61"/>
                  </a:lnTo>
                  <a:lnTo>
                    <a:pt x="484" y="59"/>
                  </a:lnTo>
                  <a:lnTo>
                    <a:pt x="482" y="58"/>
                  </a:lnTo>
                  <a:lnTo>
                    <a:pt x="479" y="55"/>
                  </a:lnTo>
                  <a:lnTo>
                    <a:pt x="478" y="55"/>
                  </a:lnTo>
                  <a:lnTo>
                    <a:pt x="479" y="53"/>
                  </a:lnTo>
                  <a:lnTo>
                    <a:pt x="481" y="52"/>
                  </a:lnTo>
                  <a:lnTo>
                    <a:pt x="484" y="52"/>
                  </a:lnTo>
                  <a:lnTo>
                    <a:pt x="485" y="48"/>
                  </a:lnTo>
                  <a:lnTo>
                    <a:pt x="487" y="47"/>
                  </a:lnTo>
                  <a:lnTo>
                    <a:pt x="490" y="48"/>
                  </a:lnTo>
                  <a:lnTo>
                    <a:pt x="496" y="50"/>
                  </a:lnTo>
                  <a:lnTo>
                    <a:pt x="500" y="53"/>
                  </a:lnTo>
                  <a:lnTo>
                    <a:pt x="501" y="53"/>
                  </a:lnTo>
                  <a:lnTo>
                    <a:pt x="501" y="52"/>
                  </a:lnTo>
                  <a:lnTo>
                    <a:pt x="501" y="52"/>
                  </a:lnTo>
                  <a:lnTo>
                    <a:pt x="496" y="48"/>
                  </a:lnTo>
                  <a:lnTo>
                    <a:pt x="495" y="47"/>
                  </a:lnTo>
                  <a:lnTo>
                    <a:pt x="493" y="45"/>
                  </a:lnTo>
                  <a:lnTo>
                    <a:pt x="493" y="45"/>
                  </a:lnTo>
                  <a:lnTo>
                    <a:pt x="496" y="44"/>
                  </a:lnTo>
                  <a:lnTo>
                    <a:pt x="496" y="44"/>
                  </a:lnTo>
                  <a:lnTo>
                    <a:pt x="493" y="42"/>
                  </a:lnTo>
                  <a:lnTo>
                    <a:pt x="492" y="42"/>
                  </a:lnTo>
                  <a:lnTo>
                    <a:pt x="490" y="44"/>
                  </a:lnTo>
                  <a:lnTo>
                    <a:pt x="489" y="44"/>
                  </a:lnTo>
                  <a:lnTo>
                    <a:pt x="485" y="42"/>
                  </a:lnTo>
                  <a:lnTo>
                    <a:pt x="485" y="42"/>
                  </a:lnTo>
                  <a:lnTo>
                    <a:pt x="484" y="40"/>
                  </a:lnTo>
                  <a:lnTo>
                    <a:pt x="482" y="39"/>
                  </a:lnTo>
                  <a:lnTo>
                    <a:pt x="482" y="37"/>
                  </a:lnTo>
                  <a:lnTo>
                    <a:pt x="482" y="36"/>
                  </a:lnTo>
                  <a:lnTo>
                    <a:pt x="482" y="34"/>
                  </a:lnTo>
                  <a:lnTo>
                    <a:pt x="482" y="33"/>
                  </a:lnTo>
                  <a:lnTo>
                    <a:pt x="482" y="31"/>
                  </a:lnTo>
                  <a:lnTo>
                    <a:pt x="482" y="31"/>
                  </a:lnTo>
                  <a:lnTo>
                    <a:pt x="484" y="28"/>
                  </a:lnTo>
                  <a:lnTo>
                    <a:pt x="485" y="28"/>
                  </a:lnTo>
                  <a:lnTo>
                    <a:pt x="487" y="28"/>
                  </a:lnTo>
                  <a:lnTo>
                    <a:pt x="492" y="28"/>
                  </a:lnTo>
                  <a:lnTo>
                    <a:pt x="501" y="33"/>
                  </a:lnTo>
                  <a:lnTo>
                    <a:pt x="501" y="31"/>
                  </a:lnTo>
                  <a:lnTo>
                    <a:pt x="490" y="26"/>
                  </a:lnTo>
                  <a:lnTo>
                    <a:pt x="485" y="25"/>
                  </a:lnTo>
                  <a:lnTo>
                    <a:pt x="484" y="23"/>
                  </a:lnTo>
                  <a:lnTo>
                    <a:pt x="490" y="17"/>
                  </a:lnTo>
                  <a:lnTo>
                    <a:pt x="496" y="15"/>
                  </a:lnTo>
                  <a:lnTo>
                    <a:pt x="500" y="14"/>
                  </a:lnTo>
                  <a:lnTo>
                    <a:pt x="504" y="14"/>
                  </a:lnTo>
                  <a:lnTo>
                    <a:pt x="509" y="15"/>
                  </a:lnTo>
                  <a:lnTo>
                    <a:pt x="509" y="15"/>
                  </a:lnTo>
                  <a:lnTo>
                    <a:pt x="506" y="12"/>
                  </a:lnTo>
                  <a:lnTo>
                    <a:pt x="507" y="12"/>
                  </a:lnTo>
                  <a:lnTo>
                    <a:pt x="509" y="11"/>
                  </a:lnTo>
                  <a:lnTo>
                    <a:pt x="514" y="9"/>
                  </a:lnTo>
                  <a:lnTo>
                    <a:pt x="520" y="7"/>
                  </a:lnTo>
                  <a:lnTo>
                    <a:pt x="520" y="7"/>
                  </a:lnTo>
                  <a:lnTo>
                    <a:pt x="522" y="6"/>
                  </a:lnTo>
                  <a:lnTo>
                    <a:pt x="525" y="6"/>
                  </a:lnTo>
                  <a:lnTo>
                    <a:pt x="531" y="6"/>
                  </a:lnTo>
                  <a:lnTo>
                    <a:pt x="536" y="6"/>
                  </a:lnTo>
                  <a:lnTo>
                    <a:pt x="541" y="7"/>
                  </a:lnTo>
                  <a:lnTo>
                    <a:pt x="542" y="9"/>
                  </a:lnTo>
                  <a:lnTo>
                    <a:pt x="544" y="11"/>
                  </a:lnTo>
                  <a:lnTo>
                    <a:pt x="545" y="14"/>
                  </a:lnTo>
                  <a:lnTo>
                    <a:pt x="547" y="18"/>
                  </a:lnTo>
                  <a:lnTo>
                    <a:pt x="548" y="20"/>
                  </a:lnTo>
                  <a:lnTo>
                    <a:pt x="552" y="20"/>
                  </a:lnTo>
                  <a:lnTo>
                    <a:pt x="553" y="22"/>
                  </a:lnTo>
                  <a:lnTo>
                    <a:pt x="555" y="23"/>
                  </a:lnTo>
                  <a:lnTo>
                    <a:pt x="555" y="25"/>
                  </a:lnTo>
                  <a:lnTo>
                    <a:pt x="555" y="26"/>
                  </a:lnTo>
                  <a:lnTo>
                    <a:pt x="555" y="28"/>
                  </a:lnTo>
                  <a:lnTo>
                    <a:pt x="556" y="31"/>
                  </a:lnTo>
                  <a:lnTo>
                    <a:pt x="556" y="31"/>
                  </a:lnTo>
                  <a:lnTo>
                    <a:pt x="560" y="33"/>
                  </a:lnTo>
                  <a:lnTo>
                    <a:pt x="560" y="34"/>
                  </a:lnTo>
                  <a:lnTo>
                    <a:pt x="558" y="34"/>
                  </a:lnTo>
                  <a:lnTo>
                    <a:pt x="556" y="36"/>
                  </a:lnTo>
                  <a:lnTo>
                    <a:pt x="553" y="39"/>
                  </a:lnTo>
                  <a:lnTo>
                    <a:pt x="548" y="42"/>
                  </a:lnTo>
                  <a:lnTo>
                    <a:pt x="545" y="45"/>
                  </a:lnTo>
                  <a:lnTo>
                    <a:pt x="545" y="47"/>
                  </a:lnTo>
                  <a:lnTo>
                    <a:pt x="552" y="42"/>
                  </a:lnTo>
                  <a:lnTo>
                    <a:pt x="555" y="42"/>
                  </a:lnTo>
                  <a:lnTo>
                    <a:pt x="555" y="42"/>
                  </a:lnTo>
                  <a:lnTo>
                    <a:pt x="553" y="45"/>
                  </a:lnTo>
                  <a:lnTo>
                    <a:pt x="552" y="47"/>
                  </a:lnTo>
                  <a:lnTo>
                    <a:pt x="550" y="48"/>
                  </a:lnTo>
                  <a:lnTo>
                    <a:pt x="550" y="48"/>
                  </a:lnTo>
                  <a:lnTo>
                    <a:pt x="553" y="52"/>
                  </a:lnTo>
                  <a:lnTo>
                    <a:pt x="553" y="52"/>
                  </a:lnTo>
                  <a:lnTo>
                    <a:pt x="552" y="52"/>
                  </a:lnTo>
                  <a:lnTo>
                    <a:pt x="550" y="52"/>
                  </a:lnTo>
                  <a:lnTo>
                    <a:pt x="550" y="52"/>
                  </a:lnTo>
                  <a:lnTo>
                    <a:pt x="550" y="53"/>
                  </a:lnTo>
                  <a:lnTo>
                    <a:pt x="550" y="53"/>
                  </a:lnTo>
                  <a:lnTo>
                    <a:pt x="550" y="55"/>
                  </a:lnTo>
                  <a:lnTo>
                    <a:pt x="550" y="55"/>
                  </a:lnTo>
                  <a:lnTo>
                    <a:pt x="550" y="56"/>
                  </a:lnTo>
                  <a:lnTo>
                    <a:pt x="550" y="56"/>
                  </a:lnTo>
                  <a:lnTo>
                    <a:pt x="552" y="56"/>
                  </a:lnTo>
                  <a:lnTo>
                    <a:pt x="552" y="56"/>
                  </a:lnTo>
                  <a:lnTo>
                    <a:pt x="553" y="55"/>
                  </a:lnTo>
                  <a:lnTo>
                    <a:pt x="558" y="50"/>
                  </a:lnTo>
                  <a:lnTo>
                    <a:pt x="561" y="48"/>
                  </a:lnTo>
                  <a:lnTo>
                    <a:pt x="561" y="48"/>
                  </a:lnTo>
                  <a:lnTo>
                    <a:pt x="564" y="48"/>
                  </a:lnTo>
                  <a:lnTo>
                    <a:pt x="564" y="48"/>
                  </a:lnTo>
                  <a:lnTo>
                    <a:pt x="563" y="45"/>
                  </a:lnTo>
                  <a:lnTo>
                    <a:pt x="561" y="45"/>
                  </a:lnTo>
                  <a:lnTo>
                    <a:pt x="563" y="44"/>
                  </a:lnTo>
                  <a:lnTo>
                    <a:pt x="563" y="44"/>
                  </a:lnTo>
                  <a:lnTo>
                    <a:pt x="564" y="42"/>
                  </a:lnTo>
                  <a:lnTo>
                    <a:pt x="566" y="42"/>
                  </a:lnTo>
                  <a:lnTo>
                    <a:pt x="566" y="42"/>
                  </a:lnTo>
                  <a:lnTo>
                    <a:pt x="567" y="44"/>
                  </a:lnTo>
                  <a:lnTo>
                    <a:pt x="569" y="45"/>
                  </a:lnTo>
                  <a:lnTo>
                    <a:pt x="569" y="45"/>
                  </a:lnTo>
                  <a:lnTo>
                    <a:pt x="572" y="45"/>
                  </a:lnTo>
                  <a:lnTo>
                    <a:pt x="574" y="44"/>
                  </a:lnTo>
                  <a:lnTo>
                    <a:pt x="575" y="44"/>
                  </a:lnTo>
                  <a:lnTo>
                    <a:pt x="578" y="47"/>
                  </a:lnTo>
                  <a:lnTo>
                    <a:pt x="577" y="48"/>
                  </a:lnTo>
                  <a:lnTo>
                    <a:pt x="577" y="52"/>
                  </a:lnTo>
                  <a:lnTo>
                    <a:pt x="577" y="53"/>
                  </a:lnTo>
                  <a:lnTo>
                    <a:pt x="582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3" y="56"/>
                  </a:lnTo>
                  <a:lnTo>
                    <a:pt x="582" y="55"/>
                  </a:lnTo>
                  <a:lnTo>
                    <a:pt x="580" y="53"/>
                  </a:lnTo>
                  <a:lnTo>
                    <a:pt x="580" y="52"/>
                  </a:lnTo>
                  <a:lnTo>
                    <a:pt x="580" y="47"/>
                  </a:lnTo>
                  <a:lnTo>
                    <a:pt x="582" y="44"/>
                  </a:lnTo>
                  <a:lnTo>
                    <a:pt x="583" y="45"/>
                  </a:lnTo>
                  <a:lnTo>
                    <a:pt x="586" y="47"/>
                  </a:lnTo>
                  <a:lnTo>
                    <a:pt x="588" y="47"/>
                  </a:lnTo>
                  <a:lnTo>
                    <a:pt x="591" y="47"/>
                  </a:lnTo>
                  <a:lnTo>
                    <a:pt x="596" y="48"/>
                  </a:lnTo>
                  <a:lnTo>
                    <a:pt x="599" y="48"/>
                  </a:lnTo>
                  <a:lnTo>
                    <a:pt x="599" y="48"/>
                  </a:lnTo>
                  <a:lnTo>
                    <a:pt x="597" y="47"/>
                  </a:lnTo>
                  <a:lnTo>
                    <a:pt x="593" y="45"/>
                  </a:lnTo>
                  <a:lnTo>
                    <a:pt x="588" y="44"/>
                  </a:lnTo>
                  <a:lnTo>
                    <a:pt x="586" y="42"/>
                  </a:lnTo>
                  <a:lnTo>
                    <a:pt x="585" y="40"/>
                  </a:lnTo>
                  <a:lnTo>
                    <a:pt x="585" y="40"/>
                  </a:lnTo>
                  <a:lnTo>
                    <a:pt x="586" y="39"/>
                  </a:lnTo>
                  <a:lnTo>
                    <a:pt x="586" y="39"/>
                  </a:lnTo>
                  <a:lnTo>
                    <a:pt x="588" y="37"/>
                  </a:lnTo>
                  <a:lnTo>
                    <a:pt x="593" y="36"/>
                  </a:lnTo>
                  <a:lnTo>
                    <a:pt x="596" y="34"/>
                  </a:lnTo>
                  <a:lnTo>
                    <a:pt x="599" y="34"/>
                  </a:lnTo>
                  <a:lnTo>
                    <a:pt x="604" y="34"/>
                  </a:lnTo>
                  <a:lnTo>
                    <a:pt x="608" y="34"/>
                  </a:lnTo>
                  <a:lnTo>
                    <a:pt x="612" y="34"/>
                  </a:lnTo>
                  <a:lnTo>
                    <a:pt x="615" y="36"/>
                  </a:lnTo>
                  <a:lnTo>
                    <a:pt x="618" y="39"/>
                  </a:lnTo>
                  <a:lnTo>
                    <a:pt x="619" y="39"/>
                  </a:lnTo>
                  <a:lnTo>
                    <a:pt x="621" y="39"/>
                  </a:lnTo>
                  <a:lnTo>
                    <a:pt x="624" y="37"/>
                  </a:lnTo>
                  <a:lnTo>
                    <a:pt x="626" y="39"/>
                  </a:lnTo>
                  <a:lnTo>
                    <a:pt x="632" y="40"/>
                  </a:lnTo>
                  <a:lnTo>
                    <a:pt x="634" y="42"/>
                  </a:lnTo>
                  <a:lnTo>
                    <a:pt x="634" y="44"/>
                  </a:lnTo>
                  <a:lnTo>
                    <a:pt x="635" y="45"/>
                  </a:lnTo>
                  <a:lnTo>
                    <a:pt x="635" y="47"/>
                  </a:lnTo>
                  <a:lnTo>
                    <a:pt x="635" y="48"/>
                  </a:lnTo>
                  <a:lnTo>
                    <a:pt x="630" y="53"/>
                  </a:lnTo>
                  <a:lnTo>
                    <a:pt x="627" y="53"/>
                  </a:lnTo>
                  <a:lnTo>
                    <a:pt x="626" y="56"/>
                  </a:lnTo>
                  <a:lnTo>
                    <a:pt x="624" y="59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3" y="61"/>
                  </a:lnTo>
                  <a:lnTo>
                    <a:pt x="624" y="61"/>
                  </a:lnTo>
                  <a:lnTo>
                    <a:pt x="626" y="58"/>
                  </a:lnTo>
                  <a:lnTo>
                    <a:pt x="627" y="56"/>
                  </a:lnTo>
                  <a:lnTo>
                    <a:pt x="629" y="55"/>
                  </a:lnTo>
                  <a:lnTo>
                    <a:pt x="634" y="52"/>
                  </a:lnTo>
                  <a:lnTo>
                    <a:pt x="637" y="52"/>
                  </a:lnTo>
                  <a:lnTo>
                    <a:pt x="640" y="52"/>
                  </a:lnTo>
                  <a:lnTo>
                    <a:pt x="643" y="52"/>
                  </a:lnTo>
                  <a:lnTo>
                    <a:pt x="645" y="52"/>
                  </a:lnTo>
                  <a:lnTo>
                    <a:pt x="646" y="53"/>
                  </a:lnTo>
                  <a:lnTo>
                    <a:pt x="646" y="53"/>
                  </a:lnTo>
                  <a:lnTo>
                    <a:pt x="646" y="55"/>
                  </a:lnTo>
                  <a:lnTo>
                    <a:pt x="646" y="55"/>
                  </a:lnTo>
                  <a:lnTo>
                    <a:pt x="646" y="56"/>
                  </a:lnTo>
                  <a:lnTo>
                    <a:pt x="645" y="58"/>
                  </a:lnTo>
                  <a:lnTo>
                    <a:pt x="642" y="59"/>
                  </a:lnTo>
                  <a:lnTo>
                    <a:pt x="638" y="61"/>
                  </a:lnTo>
                  <a:lnTo>
                    <a:pt x="637" y="61"/>
                  </a:lnTo>
                  <a:lnTo>
                    <a:pt x="632" y="61"/>
                  </a:lnTo>
                  <a:lnTo>
                    <a:pt x="632" y="63"/>
                  </a:lnTo>
                  <a:lnTo>
                    <a:pt x="637" y="63"/>
                  </a:lnTo>
                  <a:lnTo>
                    <a:pt x="640" y="63"/>
                  </a:lnTo>
                  <a:lnTo>
                    <a:pt x="640" y="63"/>
                  </a:lnTo>
                  <a:lnTo>
                    <a:pt x="638" y="66"/>
                  </a:lnTo>
                  <a:lnTo>
                    <a:pt x="637" y="67"/>
                  </a:lnTo>
                  <a:lnTo>
                    <a:pt x="638" y="69"/>
                  </a:lnTo>
                  <a:lnTo>
                    <a:pt x="638" y="70"/>
                  </a:lnTo>
                  <a:lnTo>
                    <a:pt x="637" y="72"/>
                  </a:lnTo>
                  <a:lnTo>
                    <a:pt x="635" y="75"/>
                  </a:lnTo>
                  <a:lnTo>
                    <a:pt x="635" y="75"/>
                  </a:lnTo>
                  <a:lnTo>
                    <a:pt x="638" y="72"/>
                  </a:lnTo>
                  <a:lnTo>
                    <a:pt x="640" y="67"/>
                  </a:lnTo>
                  <a:lnTo>
                    <a:pt x="642" y="66"/>
                  </a:lnTo>
                  <a:lnTo>
                    <a:pt x="643" y="63"/>
                  </a:lnTo>
                  <a:lnTo>
                    <a:pt x="645" y="63"/>
                  </a:lnTo>
                  <a:lnTo>
                    <a:pt x="648" y="63"/>
                  </a:lnTo>
                  <a:lnTo>
                    <a:pt x="649" y="61"/>
                  </a:lnTo>
                  <a:lnTo>
                    <a:pt x="653" y="59"/>
                  </a:lnTo>
                  <a:lnTo>
                    <a:pt x="653" y="59"/>
                  </a:lnTo>
                  <a:lnTo>
                    <a:pt x="654" y="61"/>
                  </a:lnTo>
                  <a:lnTo>
                    <a:pt x="654" y="61"/>
                  </a:lnTo>
                  <a:lnTo>
                    <a:pt x="653" y="64"/>
                  </a:lnTo>
                  <a:lnTo>
                    <a:pt x="648" y="70"/>
                  </a:lnTo>
                  <a:lnTo>
                    <a:pt x="649" y="69"/>
                  </a:lnTo>
                  <a:lnTo>
                    <a:pt x="651" y="67"/>
                  </a:lnTo>
                  <a:lnTo>
                    <a:pt x="653" y="67"/>
                  </a:lnTo>
                  <a:lnTo>
                    <a:pt x="654" y="64"/>
                  </a:lnTo>
                  <a:lnTo>
                    <a:pt x="656" y="67"/>
                  </a:lnTo>
                  <a:lnTo>
                    <a:pt x="657" y="67"/>
                  </a:lnTo>
                  <a:lnTo>
                    <a:pt x="659" y="70"/>
                  </a:lnTo>
                  <a:lnTo>
                    <a:pt x="660" y="72"/>
                  </a:lnTo>
                  <a:lnTo>
                    <a:pt x="662" y="74"/>
                  </a:lnTo>
                  <a:lnTo>
                    <a:pt x="662" y="72"/>
                  </a:lnTo>
                  <a:lnTo>
                    <a:pt x="660" y="67"/>
                  </a:lnTo>
                  <a:lnTo>
                    <a:pt x="660" y="66"/>
                  </a:lnTo>
                  <a:lnTo>
                    <a:pt x="662" y="66"/>
                  </a:lnTo>
                  <a:lnTo>
                    <a:pt x="665" y="63"/>
                  </a:lnTo>
                  <a:lnTo>
                    <a:pt x="668" y="64"/>
                  </a:lnTo>
                  <a:lnTo>
                    <a:pt x="670" y="64"/>
                  </a:lnTo>
                  <a:lnTo>
                    <a:pt x="671" y="64"/>
                  </a:lnTo>
                  <a:lnTo>
                    <a:pt x="673" y="64"/>
                  </a:lnTo>
                  <a:lnTo>
                    <a:pt x="678" y="64"/>
                  </a:lnTo>
                  <a:lnTo>
                    <a:pt x="681" y="66"/>
                  </a:lnTo>
                  <a:lnTo>
                    <a:pt x="684" y="67"/>
                  </a:lnTo>
                  <a:lnTo>
                    <a:pt x="687" y="69"/>
                  </a:lnTo>
                  <a:lnTo>
                    <a:pt x="689" y="70"/>
                  </a:lnTo>
                  <a:lnTo>
                    <a:pt x="690" y="70"/>
                  </a:lnTo>
                  <a:lnTo>
                    <a:pt x="690" y="72"/>
                  </a:lnTo>
                  <a:lnTo>
                    <a:pt x="690" y="74"/>
                  </a:lnTo>
                  <a:lnTo>
                    <a:pt x="690" y="74"/>
                  </a:lnTo>
                  <a:lnTo>
                    <a:pt x="687" y="77"/>
                  </a:lnTo>
                  <a:lnTo>
                    <a:pt x="686" y="78"/>
                  </a:lnTo>
                  <a:lnTo>
                    <a:pt x="684" y="78"/>
                  </a:lnTo>
                  <a:lnTo>
                    <a:pt x="681" y="78"/>
                  </a:lnTo>
                  <a:lnTo>
                    <a:pt x="679" y="78"/>
                  </a:lnTo>
                  <a:lnTo>
                    <a:pt x="679" y="78"/>
                  </a:lnTo>
                  <a:lnTo>
                    <a:pt x="675" y="81"/>
                  </a:lnTo>
                  <a:lnTo>
                    <a:pt x="673" y="83"/>
                  </a:lnTo>
                  <a:lnTo>
                    <a:pt x="670" y="85"/>
                  </a:lnTo>
                  <a:lnTo>
                    <a:pt x="670" y="85"/>
                  </a:lnTo>
                  <a:lnTo>
                    <a:pt x="675" y="85"/>
                  </a:lnTo>
                  <a:lnTo>
                    <a:pt x="676" y="85"/>
                  </a:lnTo>
                  <a:lnTo>
                    <a:pt x="676" y="81"/>
                  </a:lnTo>
                  <a:lnTo>
                    <a:pt x="679" y="80"/>
                  </a:lnTo>
                  <a:lnTo>
                    <a:pt x="683" y="80"/>
                  </a:lnTo>
                  <a:lnTo>
                    <a:pt x="687" y="81"/>
                  </a:lnTo>
                  <a:lnTo>
                    <a:pt x="690" y="81"/>
                  </a:lnTo>
                  <a:lnTo>
                    <a:pt x="692" y="80"/>
                  </a:lnTo>
                  <a:lnTo>
                    <a:pt x="695" y="78"/>
                  </a:lnTo>
                  <a:lnTo>
                    <a:pt x="695" y="78"/>
                  </a:lnTo>
                  <a:lnTo>
                    <a:pt x="697" y="78"/>
                  </a:lnTo>
                  <a:lnTo>
                    <a:pt x="698" y="80"/>
                  </a:lnTo>
                  <a:lnTo>
                    <a:pt x="698" y="80"/>
                  </a:lnTo>
                  <a:lnTo>
                    <a:pt x="698" y="83"/>
                  </a:lnTo>
                  <a:lnTo>
                    <a:pt x="698" y="85"/>
                  </a:lnTo>
                  <a:lnTo>
                    <a:pt x="697" y="86"/>
                  </a:lnTo>
                  <a:lnTo>
                    <a:pt x="694" y="89"/>
                  </a:lnTo>
                  <a:lnTo>
                    <a:pt x="690" y="91"/>
                  </a:lnTo>
                  <a:lnTo>
                    <a:pt x="687" y="91"/>
                  </a:lnTo>
                  <a:lnTo>
                    <a:pt x="686" y="92"/>
                  </a:lnTo>
                  <a:lnTo>
                    <a:pt x="684" y="92"/>
                  </a:lnTo>
                  <a:lnTo>
                    <a:pt x="683" y="94"/>
                  </a:lnTo>
                  <a:lnTo>
                    <a:pt x="683" y="94"/>
                  </a:lnTo>
                  <a:lnTo>
                    <a:pt x="681" y="96"/>
                  </a:lnTo>
                  <a:lnTo>
                    <a:pt x="683" y="97"/>
                  </a:lnTo>
                  <a:lnTo>
                    <a:pt x="683" y="96"/>
                  </a:lnTo>
                  <a:lnTo>
                    <a:pt x="684" y="96"/>
                  </a:lnTo>
                  <a:lnTo>
                    <a:pt x="686" y="94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7" y="92"/>
                  </a:lnTo>
                  <a:lnTo>
                    <a:pt x="689" y="92"/>
                  </a:lnTo>
                  <a:lnTo>
                    <a:pt x="689" y="94"/>
                  </a:lnTo>
                  <a:lnTo>
                    <a:pt x="689" y="96"/>
                  </a:lnTo>
                  <a:lnTo>
                    <a:pt x="687" y="104"/>
                  </a:lnTo>
                  <a:lnTo>
                    <a:pt x="687" y="104"/>
                  </a:lnTo>
                  <a:lnTo>
                    <a:pt x="689" y="102"/>
                  </a:lnTo>
                  <a:lnTo>
                    <a:pt x="692" y="92"/>
                  </a:lnTo>
                  <a:lnTo>
                    <a:pt x="694" y="91"/>
                  </a:lnTo>
                  <a:lnTo>
                    <a:pt x="695" y="89"/>
                  </a:lnTo>
                  <a:lnTo>
                    <a:pt x="700" y="88"/>
                  </a:lnTo>
                  <a:lnTo>
                    <a:pt x="703" y="86"/>
                  </a:lnTo>
                  <a:lnTo>
                    <a:pt x="706" y="85"/>
                  </a:lnTo>
                  <a:lnTo>
                    <a:pt x="709" y="85"/>
                  </a:lnTo>
                  <a:lnTo>
                    <a:pt x="711" y="85"/>
                  </a:lnTo>
                  <a:lnTo>
                    <a:pt x="712" y="86"/>
                  </a:lnTo>
                  <a:lnTo>
                    <a:pt x="714" y="86"/>
                  </a:lnTo>
                  <a:lnTo>
                    <a:pt x="717" y="86"/>
                  </a:lnTo>
                  <a:lnTo>
                    <a:pt x="719" y="86"/>
                  </a:lnTo>
                  <a:lnTo>
                    <a:pt x="720" y="86"/>
                  </a:lnTo>
                  <a:lnTo>
                    <a:pt x="722" y="88"/>
                  </a:lnTo>
                  <a:lnTo>
                    <a:pt x="724" y="89"/>
                  </a:lnTo>
                  <a:lnTo>
                    <a:pt x="730" y="91"/>
                  </a:lnTo>
                  <a:lnTo>
                    <a:pt x="730" y="91"/>
                  </a:lnTo>
                  <a:lnTo>
                    <a:pt x="731" y="92"/>
                  </a:lnTo>
                  <a:lnTo>
                    <a:pt x="731" y="92"/>
                  </a:lnTo>
                  <a:lnTo>
                    <a:pt x="731" y="94"/>
                  </a:lnTo>
                  <a:lnTo>
                    <a:pt x="731" y="96"/>
                  </a:lnTo>
                  <a:lnTo>
                    <a:pt x="730" y="96"/>
                  </a:lnTo>
                  <a:lnTo>
                    <a:pt x="728" y="96"/>
                  </a:lnTo>
                  <a:lnTo>
                    <a:pt x="728" y="97"/>
                  </a:lnTo>
                  <a:lnTo>
                    <a:pt x="725" y="99"/>
                  </a:lnTo>
                  <a:lnTo>
                    <a:pt x="725" y="99"/>
                  </a:lnTo>
                  <a:lnTo>
                    <a:pt x="722" y="99"/>
                  </a:lnTo>
                  <a:lnTo>
                    <a:pt x="717" y="99"/>
                  </a:lnTo>
                  <a:lnTo>
                    <a:pt x="716" y="100"/>
                  </a:lnTo>
                  <a:lnTo>
                    <a:pt x="712" y="102"/>
                  </a:lnTo>
                  <a:lnTo>
                    <a:pt x="706" y="105"/>
                  </a:lnTo>
                  <a:lnTo>
                    <a:pt x="708" y="105"/>
                  </a:lnTo>
                  <a:lnTo>
                    <a:pt x="709" y="107"/>
                  </a:lnTo>
                  <a:lnTo>
                    <a:pt x="711" y="105"/>
                  </a:lnTo>
                  <a:lnTo>
                    <a:pt x="712" y="104"/>
                  </a:lnTo>
                  <a:lnTo>
                    <a:pt x="716" y="102"/>
                  </a:lnTo>
                  <a:lnTo>
                    <a:pt x="719" y="102"/>
                  </a:lnTo>
                  <a:lnTo>
                    <a:pt x="724" y="102"/>
                  </a:lnTo>
                  <a:lnTo>
                    <a:pt x="725" y="102"/>
                  </a:lnTo>
                  <a:lnTo>
                    <a:pt x="725" y="102"/>
                  </a:lnTo>
                  <a:lnTo>
                    <a:pt x="727" y="102"/>
                  </a:lnTo>
                  <a:lnTo>
                    <a:pt x="727" y="104"/>
                  </a:lnTo>
                  <a:lnTo>
                    <a:pt x="725" y="104"/>
                  </a:lnTo>
                  <a:lnTo>
                    <a:pt x="725" y="105"/>
                  </a:lnTo>
                  <a:lnTo>
                    <a:pt x="722" y="107"/>
                  </a:lnTo>
                  <a:lnTo>
                    <a:pt x="724" y="108"/>
                  </a:lnTo>
                  <a:lnTo>
                    <a:pt x="727" y="108"/>
                  </a:lnTo>
                  <a:lnTo>
                    <a:pt x="727" y="108"/>
                  </a:lnTo>
                  <a:lnTo>
                    <a:pt x="728" y="107"/>
                  </a:lnTo>
                  <a:lnTo>
                    <a:pt x="730" y="105"/>
                  </a:lnTo>
                  <a:lnTo>
                    <a:pt x="731" y="105"/>
                  </a:lnTo>
                  <a:lnTo>
                    <a:pt x="733" y="105"/>
                  </a:lnTo>
                  <a:lnTo>
                    <a:pt x="733" y="104"/>
                  </a:lnTo>
                  <a:lnTo>
                    <a:pt x="733" y="104"/>
                  </a:lnTo>
                  <a:lnTo>
                    <a:pt x="731" y="102"/>
                  </a:lnTo>
                  <a:lnTo>
                    <a:pt x="731" y="102"/>
                  </a:lnTo>
                  <a:lnTo>
                    <a:pt x="733" y="100"/>
                  </a:lnTo>
                  <a:lnTo>
                    <a:pt x="735" y="99"/>
                  </a:lnTo>
                  <a:lnTo>
                    <a:pt x="735" y="99"/>
                  </a:lnTo>
                  <a:lnTo>
                    <a:pt x="736" y="99"/>
                  </a:lnTo>
                  <a:lnTo>
                    <a:pt x="739" y="99"/>
                  </a:lnTo>
                  <a:lnTo>
                    <a:pt x="741" y="100"/>
                  </a:lnTo>
                  <a:lnTo>
                    <a:pt x="746" y="105"/>
                  </a:lnTo>
                  <a:lnTo>
                    <a:pt x="747" y="107"/>
                  </a:lnTo>
                  <a:lnTo>
                    <a:pt x="749" y="110"/>
                  </a:lnTo>
                  <a:lnTo>
                    <a:pt x="749" y="111"/>
                  </a:lnTo>
                  <a:lnTo>
                    <a:pt x="749" y="113"/>
                  </a:lnTo>
                  <a:lnTo>
                    <a:pt x="749" y="113"/>
                  </a:lnTo>
                  <a:lnTo>
                    <a:pt x="747" y="115"/>
                  </a:lnTo>
                  <a:lnTo>
                    <a:pt x="746" y="115"/>
                  </a:lnTo>
                  <a:lnTo>
                    <a:pt x="739" y="113"/>
                  </a:lnTo>
                  <a:lnTo>
                    <a:pt x="736" y="113"/>
                  </a:lnTo>
                  <a:lnTo>
                    <a:pt x="735" y="113"/>
                  </a:lnTo>
                  <a:lnTo>
                    <a:pt x="735" y="113"/>
                  </a:lnTo>
                  <a:lnTo>
                    <a:pt x="733" y="115"/>
                  </a:lnTo>
                  <a:lnTo>
                    <a:pt x="733" y="115"/>
                  </a:lnTo>
                  <a:lnTo>
                    <a:pt x="731" y="116"/>
                  </a:lnTo>
                  <a:lnTo>
                    <a:pt x="727" y="116"/>
                  </a:lnTo>
                  <a:lnTo>
                    <a:pt x="725" y="116"/>
                  </a:lnTo>
                  <a:lnTo>
                    <a:pt x="720" y="118"/>
                  </a:lnTo>
                  <a:lnTo>
                    <a:pt x="719" y="118"/>
                  </a:lnTo>
                  <a:lnTo>
                    <a:pt x="719" y="119"/>
                  </a:lnTo>
                  <a:lnTo>
                    <a:pt x="722" y="119"/>
                  </a:lnTo>
                  <a:lnTo>
                    <a:pt x="725" y="118"/>
                  </a:lnTo>
                  <a:lnTo>
                    <a:pt x="730" y="118"/>
                  </a:lnTo>
                  <a:lnTo>
                    <a:pt x="736" y="121"/>
                  </a:lnTo>
                  <a:lnTo>
                    <a:pt x="738" y="121"/>
                  </a:lnTo>
                  <a:lnTo>
                    <a:pt x="739" y="121"/>
                  </a:lnTo>
                  <a:lnTo>
                    <a:pt x="741" y="121"/>
                  </a:lnTo>
                  <a:lnTo>
                    <a:pt x="746" y="121"/>
                  </a:lnTo>
                  <a:lnTo>
                    <a:pt x="747" y="121"/>
                  </a:lnTo>
                  <a:lnTo>
                    <a:pt x="750" y="121"/>
                  </a:lnTo>
                  <a:lnTo>
                    <a:pt x="755" y="124"/>
                  </a:lnTo>
                  <a:lnTo>
                    <a:pt x="755" y="124"/>
                  </a:lnTo>
                  <a:lnTo>
                    <a:pt x="755" y="126"/>
                  </a:lnTo>
                  <a:lnTo>
                    <a:pt x="757" y="126"/>
                  </a:lnTo>
                  <a:lnTo>
                    <a:pt x="757" y="127"/>
                  </a:lnTo>
                  <a:lnTo>
                    <a:pt x="755" y="129"/>
                  </a:lnTo>
                  <a:lnTo>
                    <a:pt x="753" y="129"/>
                  </a:lnTo>
                  <a:lnTo>
                    <a:pt x="749" y="129"/>
                  </a:lnTo>
                  <a:lnTo>
                    <a:pt x="747" y="127"/>
                  </a:lnTo>
                  <a:lnTo>
                    <a:pt x="744" y="129"/>
                  </a:lnTo>
                  <a:lnTo>
                    <a:pt x="742" y="127"/>
                  </a:lnTo>
                  <a:lnTo>
                    <a:pt x="741" y="127"/>
                  </a:lnTo>
                  <a:lnTo>
                    <a:pt x="738" y="126"/>
                  </a:lnTo>
                  <a:lnTo>
                    <a:pt x="735" y="127"/>
                  </a:lnTo>
                  <a:lnTo>
                    <a:pt x="731" y="127"/>
                  </a:lnTo>
                  <a:lnTo>
                    <a:pt x="728" y="127"/>
                  </a:lnTo>
                  <a:lnTo>
                    <a:pt x="722" y="130"/>
                  </a:lnTo>
                  <a:lnTo>
                    <a:pt x="722" y="130"/>
                  </a:lnTo>
                  <a:lnTo>
                    <a:pt x="731" y="129"/>
                  </a:lnTo>
                  <a:lnTo>
                    <a:pt x="733" y="129"/>
                  </a:lnTo>
                  <a:lnTo>
                    <a:pt x="735" y="129"/>
                  </a:lnTo>
                  <a:lnTo>
                    <a:pt x="739" y="130"/>
                  </a:lnTo>
                  <a:lnTo>
                    <a:pt x="741" y="132"/>
                  </a:lnTo>
                  <a:lnTo>
                    <a:pt x="741" y="133"/>
                  </a:lnTo>
                  <a:lnTo>
                    <a:pt x="739" y="135"/>
                  </a:lnTo>
                  <a:lnTo>
                    <a:pt x="738" y="138"/>
                  </a:lnTo>
                  <a:lnTo>
                    <a:pt x="736" y="138"/>
                  </a:lnTo>
                  <a:lnTo>
                    <a:pt x="731" y="137"/>
                  </a:lnTo>
                  <a:lnTo>
                    <a:pt x="730" y="137"/>
                  </a:lnTo>
                  <a:lnTo>
                    <a:pt x="728" y="137"/>
                  </a:lnTo>
                  <a:lnTo>
                    <a:pt x="727" y="137"/>
                  </a:lnTo>
                  <a:lnTo>
                    <a:pt x="727" y="137"/>
                  </a:lnTo>
                  <a:lnTo>
                    <a:pt x="719" y="135"/>
                  </a:lnTo>
                  <a:lnTo>
                    <a:pt x="717" y="135"/>
                  </a:lnTo>
                  <a:lnTo>
                    <a:pt x="717" y="135"/>
                  </a:lnTo>
                  <a:lnTo>
                    <a:pt x="717" y="137"/>
                  </a:lnTo>
                  <a:lnTo>
                    <a:pt x="724" y="138"/>
                  </a:lnTo>
                  <a:lnTo>
                    <a:pt x="728" y="138"/>
                  </a:lnTo>
                  <a:lnTo>
                    <a:pt x="731" y="140"/>
                  </a:lnTo>
                  <a:lnTo>
                    <a:pt x="733" y="140"/>
                  </a:lnTo>
                  <a:lnTo>
                    <a:pt x="735" y="140"/>
                  </a:lnTo>
                  <a:lnTo>
                    <a:pt x="735" y="141"/>
                  </a:lnTo>
                  <a:lnTo>
                    <a:pt x="736" y="143"/>
                  </a:lnTo>
                  <a:lnTo>
                    <a:pt x="738" y="144"/>
                  </a:lnTo>
                  <a:lnTo>
                    <a:pt x="739" y="144"/>
                  </a:lnTo>
                  <a:lnTo>
                    <a:pt x="741" y="144"/>
                  </a:lnTo>
                  <a:lnTo>
                    <a:pt x="742" y="143"/>
                  </a:lnTo>
                  <a:lnTo>
                    <a:pt x="742" y="144"/>
                  </a:lnTo>
                  <a:lnTo>
                    <a:pt x="744" y="144"/>
                  </a:lnTo>
                  <a:lnTo>
                    <a:pt x="747" y="144"/>
                  </a:lnTo>
                  <a:lnTo>
                    <a:pt x="749" y="146"/>
                  </a:lnTo>
                  <a:lnTo>
                    <a:pt x="750" y="146"/>
                  </a:lnTo>
                  <a:lnTo>
                    <a:pt x="753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5" y="146"/>
                  </a:lnTo>
                  <a:lnTo>
                    <a:pt x="752" y="148"/>
                  </a:lnTo>
                  <a:lnTo>
                    <a:pt x="750" y="149"/>
                  </a:lnTo>
                  <a:lnTo>
                    <a:pt x="752" y="151"/>
                  </a:lnTo>
                  <a:lnTo>
                    <a:pt x="753" y="152"/>
                  </a:lnTo>
                  <a:lnTo>
                    <a:pt x="753" y="152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2" y="155"/>
                  </a:lnTo>
                  <a:lnTo>
                    <a:pt x="755" y="154"/>
                  </a:lnTo>
                  <a:lnTo>
                    <a:pt x="755" y="154"/>
                  </a:lnTo>
                  <a:lnTo>
                    <a:pt x="755" y="157"/>
                  </a:lnTo>
                  <a:lnTo>
                    <a:pt x="757" y="157"/>
                  </a:lnTo>
                  <a:lnTo>
                    <a:pt x="757" y="154"/>
                  </a:lnTo>
                  <a:lnTo>
                    <a:pt x="757" y="152"/>
                  </a:lnTo>
                  <a:lnTo>
                    <a:pt x="758" y="151"/>
                  </a:lnTo>
                  <a:lnTo>
                    <a:pt x="763" y="151"/>
                  </a:lnTo>
                  <a:lnTo>
                    <a:pt x="761" y="154"/>
                  </a:lnTo>
                  <a:lnTo>
                    <a:pt x="761" y="157"/>
                  </a:lnTo>
                  <a:lnTo>
                    <a:pt x="760" y="160"/>
                  </a:lnTo>
                  <a:lnTo>
                    <a:pt x="758" y="160"/>
                  </a:lnTo>
                  <a:lnTo>
                    <a:pt x="758" y="162"/>
                  </a:lnTo>
                  <a:lnTo>
                    <a:pt x="760" y="162"/>
                  </a:lnTo>
                  <a:lnTo>
                    <a:pt x="760" y="162"/>
                  </a:lnTo>
                  <a:lnTo>
                    <a:pt x="761" y="162"/>
                  </a:lnTo>
                  <a:lnTo>
                    <a:pt x="763" y="159"/>
                  </a:lnTo>
                  <a:lnTo>
                    <a:pt x="766" y="155"/>
                  </a:lnTo>
                  <a:lnTo>
                    <a:pt x="766" y="155"/>
                  </a:lnTo>
                  <a:lnTo>
                    <a:pt x="766" y="157"/>
                  </a:lnTo>
                  <a:lnTo>
                    <a:pt x="766" y="159"/>
                  </a:lnTo>
                  <a:lnTo>
                    <a:pt x="768" y="159"/>
                  </a:lnTo>
                  <a:lnTo>
                    <a:pt x="769" y="159"/>
                  </a:lnTo>
                  <a:lnTo>
                    <a:pt x="769" y="157"/>
                  </a:lnTo>
                  <a:lnTo>
                    <a:pt x="772" y="157"/>
                  </a:lnTo>
                  <a:lnTo>
                    <a:pt x="772" y="159"/>
                  </a:lnTo>
                  <a:lnTo>
                    <a:pt x="772" y="159"/>
                  </a:lnTo>
                  <a:lnTo>
                    <a:pt x="772" y="162"/>
                  </a:lnTo>
                  <a:lnTo>
                    <a:pt x="772" y="163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5"/>
                  </a:lnTo>
                  <a:lnTo>
                    <a:pt x="774" y="162"/>
                  </a:lnTo>
                  <a:lnTo>
                    <a:pt x="774" y="160"/>
                  </a:lnTo>
                  <a:lnTo>
                    <a:pt x="776" y="159"/>
                  </a:lnTo>
                  <a:lnTo>
                    <a:pt x="779" y="157"/>
                  </a:lnTo>
                  <a:lnTo>
                    <a:pt x="780" y="157"/>
                  </a:lnTo>
                  <a:lnTo>
                    <a:pt x="782" y="157"/>
                  </a:lnTo>
                  <a:lnTo>
                    <a:pt x="782" y="157"/>
                  </a:lnTo>
                  <a:lnTo>
                    <a:pt x="782" y="159"/>
                  </a:lnTo>
                  <a:lnTo>
                    <a:pt x="780" y="159"/>
                  </a:lnTo>
                  <a:lnTo>
                    <a:pt x="780" y="160"/>
                  </a:lnTo>
                  <a:lnTo>
                    <a:pt x="779" y="162"/>
                  </a:lnTo>
                  <a:lnTo>
                    <a:pt x="780" y="163"/>
                  </a:lnTo>
                  <a:lnTo>
                    <a:pt x="782" y="163"/>
                  </a:lnTo>
                  <a:lnTo>
                    <a:pt x="785" y="162"/>
                  </a:lnTo>
                  <a:lnTo>
                    <a:pt x="787" y="162"/>
                  </a:lnTo>
                  <a:lnTo>
                    <a:pt x="788" y="163"/>
                  </a:lnTo>
                  <a:lnTo>
                    <a:pt x="793" y="167"/>
                  </a:lnTo>
                  <a:lnTo>
                    <a:pt x="794" y="167"/>
                  </a:lnTo>
                  <a:lnTo>
                    <a:pt x="796" y="168"/>
                  </a:lnTo>
                  <a:lnTo>
                    <a:pt x="793" y="170"/>
                  </a:lnTo>
                  <a:lnTo>
                    <a:pt x="794" y="173"/>
                  </a:lnTo>
                  <a:lnTo>
                    <a:pt x="790" y="173"/>
                  </a:lnTo>
                  <a:lnTo>
                    <a:pt x="788" y="174"/>
                  </a:lnTo>
                  <a:lnTo>
                    <a:pt x="787" y="173"/>
                  </a:lnTo>
                  <a:lnTo>
                    <a:pt x="785" y="173"/>
                  </a:lnTo>
                  <a:lnTo>
                    <a:pt x="787" y="174"/>
                  </a:lnTo>
                  <a:lnTo>
                    <a:pt x="790" y="174"/>
                  </a:lnTo>
                  <a:lnTo>
                    <a:pt x="790" y="176"/>
                  </a:lnTo>
                  <a:lnTo>
                    <a:pt x="791" y="176"/>
                  </a:lnTo>
                  <a:lnTo>
                    <a:pt x="793" y="176"/>
                  </a:lnTo>
                  <a:lnTo>
                    <a:pt x="798" y="176"/>
                  </a:lnTo>
                  <a:lnTo>
                    <a:pt x="798" y="174"/>
                  </a:lnTo>
                  <a:lnTo>
                    <a:pt x="799" y="173"/>
                  </a:lnTo>
                  <a:lnTo>
                    <a:pt x="801" y="173"/>
                  </a:lnTo>
                  <a:lnTo>
                    <a:pt x="801" y="173"/>
                  </a:lnTo>
                  <a:lnTo>
                    <a:pt x="804" y="174"/>
                  </a:lnTo>
                  <a:lnTo>
                    <a:pt x="809" y="176"/>
                  </a:lnTo>
                  <a:lnTo>
                    <a:pt x="807" y="178"/>
                  </a:lnTo>
                  <a:lnTo>
                    <a:pt x="805" y="179"/>
                  </a:lnTo>
                  <a:lnTo>
                    <a:pt x="805" y="181"/>
                  </a:lnTo>
                  <a:lnTo>
                    <a:pt x="805" y="181"/>
                  </a:lnTo>
                  <a:lnTo>
                    <a:pt x="804" y="182"/>
                  </a:lnTo>
                  <a:lnTo>
                    <a:pt x="799" y="187"/>
                  </a:lnTo>
                  <a:lnTo>
                    <a:pt x="799" y="187"/>
                  </a:lnTo>
                  <a:lnTo>
                    <a:pt x="802" y="185"/>
                  </a:lnTo>
                  <a:lnTo>
                    <a:pt x="807" y="184"/>
                  </a:lnTo>
                  <a:lnTo>
                    <a:pt x="810" y="184"/>
                  </a:lnTo>
                  <a:lnTo>
                    <a:pt x="812" y="184"/>
                  </a:lnTo>
                  <a:lnTo>
                    <a:pt x="812" y="184"/>
                  </a:lnTo>
                  <a:lnTo>
                    <a:pt x="813" y="184"/>
                  </a:lnTo>
                  <a:lnTo>
                    <a:pt x="815" y="184"/>
                  </a:lnTo>
                  <a:lnTo>
                    <a:pt x="818" y="184"/>
                  </a:lnTo>
                  <a:lnTo>
                    <a:pt x="821" y="181"/>
                  </a:lnTo>
                  <a:lnTo>
                    <a:pt x="824" y="182"/>
                  </a:lnTo>
                  <a:lnTo>
                    <a:pt x="826" y="184"/>
                  </a:lnTo>
                  <a:lnTo>
                    <a:pt x="831" y="187"/>
                  </a:lnTo>
                  <a:lnTo>
                    <a:pt x="832" y="190"/>
                  </a:lnTo>
                  <a:lnTo>
                    <a:pt x="834" y="190"/>
                  </a:lnTo>
                  <a:lnTo>
                    <a:pt x="834" y="192"/>
                  </a:lnTo>
                  <a:lnTo>
                    <a:pt x="831" y="193"/>
                  </a:lnTo>
                  <a:lnTo>
                    <a:pt x="831" y="193"/>
                  </a:lnTo>
                  <a:lnTo>
                    <a:pt x="828" y="190"/>
                  </a:lnTo>
                  <a:lnTo>
                    <a:pt x="824" y="190"/>
                  </a:lnTo>
                  <a:lnTo>
                    <a:pt x="823" y="190"/>
                  </a:lnTo>
                  <a:lnTo>
                    <a:pt x="821" y="190"/>
                  </a:lnTo>
                  <a:lnTo>
                    <a:pt x="823" y="192"/>
                  </a:lnTo>
                  <a:lnTo>
                    <a:pt x="829" y="195"/>
                  </a:lnTo>
                  <a:lnTo>
                    <a:pt x="829" y="196"/>
                  </a:lnTo>
                  <a:lnTo>
                    <a:pt x="829" y="196"/>
                  </a:lnTo>
                  <a:lnTo>
                    <a:pt x="826" y="198"/>
                  </a:lnTo>
                  <a:lnTo>
                    <a:pt x="824" y="198"/>
                  </a:lnTo>
                  <a:lnTo>
                    <a:pt x="821" y="198"/>
                  </a:lnTo>
                  <a:lnTo>
                    <a:pt x="820" y="196"/>
                  </a:lnTo>
                  <a:lnTo>
                    <a:pt x="818" y="196"/>
                  </a:lnTo>
                  <a:lnTo>
                    <a:pt x="817" y="196"/>
                  </a:lnTo>
                  <a:lnTo>
                    <a:pt x="815" y="196"/>
                  </a:lnTo>
                  <a:lnTo>
                    <a:pt x="818" y="198"/>
                  </a:lnTo>
                  <a:lnTo>
                    <a:pt x="818" y="200"/>
                  </a:lnTo>
                  <a:lnTo>
                    <a:pt x="817" y="200"/>
                  </a:lnTo>
                  <a:lnTo>
                    <a:pt x="817" y="201"/>
                  </a:lnTo>
                  <a:lnTo>
                    <a:pt x="820" y="203"/>
                  </a:lnTo>
                  <a:lnTo>
                    <a:pt x="823" y="204"/>
                  </a:lnTo>
                  <a:lnTo>
                    <a:pt x="823" y="206"/>
                  </a:lnTo>
                  <a:lnTo>
                    <a:pt x="821" y="206"/>
                  </a:lnTo>
                  <a:lnTo>
                    <a:pt x="820" y="206"/>
                  </a:lnTo>
                  <a:lnTo>
                    <a:pt x="817" y="206"/>
                  </a:lnTo>
                  <a:lnTo>
                    <a:pt x="815" y="206"/>
                  </a:lnTo>
                  <a:lnTo>
                    <a:pt x="815" y="206"/>
                  </a:lnTo>
                  <a:lnTo>
                    <a:pt x="817" y="207"/>
                  </a:lnTo>
                  <a:lnTo>
                    <a:pt x="817" y="207"/>
                  </a:lnTo>
                  <a:lnTo>
                    <a:pt x="818" y="209"/>
                  </a:lnTo>
                  <a:lnTo>
                    <a:pt x="818" y="209"/>
                  </a:lnTo>
                  <a:lnTo>
                    <a:pt x="818" y="211"/>
                  </a:lnTo>
                  <a:lnTo>
                    <a:pt x="817" y="211"/>
                  </a:lnTo>
                  <a:lnTo>
                    <a:pt x="815" y="212"/>
                  </a:lnTo>
                  <a:lnTo>
                    <a:pt x="813" y="215"/>
                  </a:lnTo>
                  <a:lnTo>
                    <a:pt x="812" y="215"/>
                  </a:lnTo>
                  <a:lnTo>
                    <a:pt x="812" y="215"/>
                  </a:lnTo>
                  <a:lnTo>
                    <a:pt x="810" y="215"/>
                  </a:lnTo>
                  <a:lnTo>
                    <a:pt x="807" y="214"/>
                  </a:lnTo>
                  <a:lnTo>
                    <a:pt x="805" y="214"/>
                  </a:lnTo>
                  <a:lnTo>
                    <a:pt x="802" y="209"/>
                  </a:lnTo>
                  <a:lnTo>
                    <a:pt x="802" y="211"/>
                  </a:lnTo>
                  <a:lnTo>
                    <a:pt x="802" y="212"/>
                  </a:lnTo>
                  <a:lnTo>
                    <a:pt x="802" y="214"/>
                  </a:lnTo>
                  <a:lnTo>
                    <a:pt x="799" y="214"/>
                  </a:lnTo>
                  <a:lnTo>
                    <a:pt x="799" y="214"/>
                  </a:lnTo>
                  <a:lnTo>
                    <a:pt x="802" y="215"/>
                  </a:lnTo>
                  <a:lnTo>
                    <a:pt x="804" y="215"/>
                  </a:lnTo>
                  <a:lnTo>
                    <a:pt x="804" y="217"/>
                  </a:lnTo>
                  <a:lnTo>
                    <a:pt x="804" y="225"/>
                  </a:lnTo>
                  <a:lnTo>
                    <a:pt x="804" y="226"/>
                  </a:lnTo>
                  <a:lnTo>
                    <a:pt x="802" y="230"/>
                  </a:lnTo>
                  <a:lnTo>
                    <a:pt x="801" y="231"/>
                  </a:lnTo>
                  <a:lnTo>
                    <a:pt x="798" y="230"/>
                  </a:lnTo>
                  <a:lnTo>
                    <a:pt x="798" y="228"/>
                  </a:lnTo>
                  <a:lnTo>
                    <a:pt x="798" y="228"/>
                  </a:lnTo>
                  <a:lnTo>
                    <a:pt x="796" y="228"/>
                  </a:lnTo>
                  <a:lnTo>
                    <a:pt x="794" y="226"/>
                  </a:lnTo>
                  <a:lnTo>
                    <a:pt x="794" y="226"/>
                  </a:lnTo>
                  <a:lnTo>
                    <a:pt x="793" y="228"/>
                  </a:lnTo>
                  <a:lnTo>
                    <a:pt x="791" y="228"/>
                  </a:lnTo>
                  <a:lnTo>
                    <a:pt x="790" y="226"/>
                  </a:lnTo>
                  <a:lnTo>
                    <a:pt x="790" y="222"/>
                  </a:lnTo>
                  <a:lnTo>
                    <a:pt x="791" y="220"/>
                  </a:lnTo>
                  <a:lnTo>
                    <a:pt x="790" y="220"/>
                  </a:lnTo>
                  <a:lnTo>
                    <a:pt x="790" y="222"/>
                  </a:lnTo>
                  <a:lnTo>
                    <a:pt x="788" y="223"/>
                  </a:lnTo>
                  <a:lnTo>
                    <a:pt x="787" y="226"/>
                  </a:lnTo>
                  <a:lnTo>
                    <a:pt x="785" y="226"/>
                  </a:lnTo>
                  <a:lnTo>
                    <a:pt x="783" y="225"/>
                  </a:lnTo>
                  <a:lnTo>
                    <a:pt x="782" y="223"/>
                  </a:lnTo>
                  <a:lnTo>
                    <a:pt x="780" y="222"/>
                  </a:lnTo>
                  <a:lnTo>
                    <a:pt x="779" y="219"/>
                  </a:lnTo>
                  <a:lnTo>
                    <a:pt x="777" y="217"/>
                  </a:lnTo>
                  <a:lnTo>
                    <a:pt x="777" y="215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6" y="214"/>
                  </a:lnTo>
                  <a:lnTo>
                    <a:pt x="774" y="212"/>
                  </a:lnTo>
                  <a:lnTo>
                    <a:pt x="774" y="211"/>
                  </a:lnTo>
                  <a:lnTo>
                    <a:pt x="776" y="209"/>
                  </a:lnTo>
                  <a:lnTo>
                    <a:pt x="777" y="207"/>
                  </a:lnTo>
                  <a:lnTo>
                    <a:pt x="780" y="206"/>
                  </a:lnTo>
                  <a:lnTo>
                    <a:pt x="782" y="206"/>
                  </a:lnTo>
                  <a:lnTo>
                    <a:pt x="783" y="204"/>
                  </a:lnTo>
                  <a:lnTo>
                    <a:pt x="785" y="201"/>
                  </a:lnTo>
                  <a:lnTo>
                    <a:pt x="787" y="200"/>
                  </a:lnTo>
                  <a:lnTo>
                    <a:pt x="788" y="198"/>
                  </a:lnTo>
                  <a:lnTo>
                    <a:pt x="787" y="198"/>
                  </a:lnTo>
                  <a:lnTo>
                    <a:pt x="785" y="200"/>
                  </a:lnTo>
                  <a:lnTo>
                    <a:pt x="783" y="201"/>
                  </a:lnTo>
                  <a:lnTo>
                    <a:pt x="782" y="203"/>
                  </a:lnTo>
                  <a:lnTo>
                    <a:pt x="780" y="204"/>
                  </a:lnTo>
                  <a:lnTo>
                    <a:pt x="776" y="206"/>
                  </a:lnTo>
                  <a:lnTo>
                    <a:pt x="774" y="206"/>
                  </a:lnTo>
                  <a:lnTo>
                    <a:pt x="772" y="206"/>
                  </a:lnTo>
                  <a:lnTo>
                    <a:pt x="768" y="206"/>
                  </a:lnTo>
                  <a:lnTo>
                    <a:pt x="768" y="206"/>
                  </a:lnTo>
                  <a:lnTo>
                    <a:pt x="768" y="204"/>
                  </a:lnTo>
                  <a:lnTo>
                    <a:pt x="771" y="201"/>
                  </a:lnTo>
                  <a:lnTo>
                    <a:pt x="771" y="201"/>
                  </a:lnTo>
                  <a:lnTo>
                    <a:pt x="769" y="203"/>
                  </a:lnTo>
                  <a:lnTo>
                    <a:pt x="768" y="203"/>
                  </a:lnTo>
                  <a:lnTo>
                    <a:pt x="766" y="203"/>
                  </a:lnTo>
                  <a:lnTo>
                    <a:pt x="765" y="203"/>
                  </a:lnTo>
                  <a:lnTo>
                    <a:pt x="763" y="201"/>
                  </a:lnTo>
                  <a:lnTo>
                    <a:pt x="761" y="201"/>
                  </a:lnTo>
                  <a:lnTo>
                    <a:pt x="760" y="200"/>
                  </a:lnTo>
                  <a:lnTo>
                    <a:pt x="758" y="200"/>
                  </a:lnTo>
                  <a:lnTo>
                    <a:pt x="755" y="195"/>
                  </a:lnTo>
                  <a:lnTo>
                    <a:pt x="755" y="193"/>
                  </a:lnTo>
                  <a:lnTo>
                    <a:pt x="755" y="193"/>
                  </a:lnTo>
                  <a:lnTo>
                    <a:pt x="753" y="192"/>
                  </a:lnTo>
                  <a:lnTo>
                    <a:pt x="752" y="192"/>
                  </a:lnTo>
                  <a:lnTo>
                    <a:pt x="750" y="192"/>
                  </a:lnTo>
                  <a:lnTo>
                    <a:pt x="752" y="192"/>
                  </a:lnTo>
                  <a:lnTo>
                    <a:pt x="752" y="193"/>
                  </a:lnTo>
                  <a:lnTo>
                    <a:pt x="750" y="193"/>
                  </a:lnTo>
                  <a:lnTo>
                    <a:pt x="749" y="193"/>
                  </a:lnTo>
                  <a:lnTo>
                    <a:pt x="747" y="192"/>
                  </a:lnTo>
                  <a:lnTo>
                    <a:pt x="747" y="193"/>
                  </a:lnTo>
                  <a:lnTo>
                    <a:pt x="749" y="196"/>
                  </a:lnTo>
                  <a:lnTo>
                    <a:pt x="749" y="198"/>
                  </a:lnTo>
                  <a:lnTo>
                    <a:pt x="747" y="198"/>
                  </a:lnTo>
                  <a:lnTo>
                    <a:pt x="747" y="200"/>
                  </a:lnTo>
                  <a:lnTo>
                    <a:pt x="746" y="198"/>
                  </a:lnTo>
                  <a:lnTo>
                    <a:pt x="742" y="196"/>
                  </a:lnTo>
                  <a:lnTo>
                    <a:pt x="741" y="195"/>
                  </a:lnTo>
                  <a:lnTo>
                    <a:pt x="739" y="195"/>
                  </a:lnTo>
                  <a:lnTo>
                    <a:pt x="738" y="195"/>
                  </a:lnTo>
                  <a:lnTo>
                    <a:pt x="739" y="198"/>
                  </a:lnTo>
                  <a:lnTo>
                    <a:pt x="741" y="200"/>
                  </a:lnTo>
                  <a:lnTo>
                    <a:pt x="744" y="201"/>
                  </a:lnTo>
                  <a:lnTo>
                    <a:pt x="747" y="204"/>
                  </a:lnTo>
                  <a:lnTo>
                    <a:pt x="749" y="206"/>
                  </a:lnTo>
                  <a:lnTo>
                    <a:pt x="747" y="207"/>
                  </a:lnTo>
                  <a:lnTo>
                    <a:pt x="746" y="207"/>
                  </a:lnTo>
                  <a:lnTo>
                    <a:pt x="746" y="207"/>
                  </a:lnTo>
                  <a:lnTo>
                    <a:pt x="744" y="207"/>
                  </a:lnTo>
                  <a:lnTo>
                    <a:pt x="739" y="207"/>
                  </a:lnTo>
                  <a:lnTo>
                    <a:pt x="738" y="206"/>
                  </a:lnTo>
                  <a:lnTo>
                    <a:pt x="735" y="203"/>
                  </a:lnTo>
                  <a:lnTo>
                    <a:pt x="730" y="200"/>
                  </a:lnTo>
                  <a:lnTo>
                    <a:pt x="730" y="200"/>
                  </a:lnTo>
                  <a:lnTo>
                    <a:pt x="727" y="201"/>
                  </a:lnTo>
                  <a:lnTo>
                    <a:pt x="727" y="201"/>
                  </a:lnTo>
                  <a:lnTo>
                    <a:pt x="728" y="201"/>
                  </a:lnTo>
                  <a:lnTo>
                    <a:pt x="730" y="203"/>
                  </a:lnTo>
                  <a:lnTo>
                    <a:pt x="733" y="204"/>
                  </a:lnTo>
                  <a:lnTo>
                    <a:pt x="735" y="206"/>
                  </a:lnTo>
                  <a:lnTo>
                    <a:pt x="733" y="206"/>
                  </a:lnTo>
                  <a:lnTo>
                    <a:pt x="733" y="207"/>
                  </a:lnTo>
                  <a:lnTo>
                    <a:pt x="735" y="209"/>
                  </a:lnTo>
                  <a:lnTo>
                    <a:pt x="735" y="211"/>
                  </a:lnTo>
                  <a:lnTo>
                    <a:pt x="738" y="211"/>
                  </a:lnTo>
                  <a:lnTo>
                    <a:pt x="738" y="211"/>
                  </a:lnTo>
                  <a:lnTo>
                    <a:pt x="739" y="212"/>
                  </a:lnTo>
                  <a:lnTo>
                    <a:pt x="738" y="215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38" y="217"/>
                  </a:lnTo>
                  <a:lnTo>
                    <a:pt x="741" y="215"/>
                  </a:lnTo>
                  <a:lnTo>
                    <a:pt x="742" y="215"/>
                  </a:lnTo>
                  <a:lnTo>
                    <a:pt x="742" y="215"/>
                  </a:lnTo>
                  <a:lnTo>
                    <a:pt x="744" y="215"/>
                  </a:lnTo>
                  <a:lnTo>
                    <a:pt x="746" y="215"/>
                  </a:lnTo>
                  <a:lnTo>
                    <a:pt x="746" y="217"/>
                  </a:lnTo>
                  <a:lnTo>
                    <a:pt x="747" y="219"/>
                  </a:lnTo>
                  <a:lnTo>
                    <a:pt x="747" y="219"/>
                  </a:lnTo>
                  <a:lnTo>
                    <a:pt x="749" y="220"/>
                  </a:lnTo>
                  <a:lnTo>
                    <a:pt x="749" y="220"/>
                  </a:lnTo>
                  <a:lnTo>
                    <a:pt x="747" y="222"/>
                  </a:lnTo>
                  <a:lnTo>
                    <a:pt x="746" y="222"/>
                  </a:lnTo>
                  <a:lnTo>
                    <a:pt x="747" y="222"/>
                  </a:lnTo>
                  <a:lnTo>
                    <a:pt x="749" y="223"/>
                  </a:lnTo>
                  <a:lnTo>
                    <a:pt x="750" y="225"/>
                  </a:lnTo>
                  <a:lnTo>
                    <a:pt x="752" y="226"/>
                  </a:lnTo>
                  <a:lnTo>
                    <a:pt x="752" y="226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2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28"/>
                  </a:lnTo>
                  <a:lnTo>
                    <a:pt x="753" y="230"/>
                  </a:lnTo>
                  <a:lnTo>
                    <a:pt x="755" y="233"/>
                  </a:lnTo>
                  <a:lnTo>
                    <a:pt x="755" y="234"/>
                  </a:lnTo>
                  <a:lnTo>
                    <a:pt x="757" y="234"/>
                  </a:lnTo>
                  <a:lnTo>
                    <a:pt x="757" y="231"/>
                  </a:lnTo>
                  <a:lnTo>
                    <a:pt x="757" y="230"/>
                  </a:lnTo>
                  <a:lnTo>
                    <a:pt x="758" y="231"/>
                  </a:lnTo>
                  <a:lnTo>
                    <a:pt x="761" y="233"/>
                  </a:lnTo>
                  <a:lnTo>
                    <a:pt x="763" y="233"/>
                  </a:lnTo>
                  <a:lnTo>
                    <a:pt x="763" y="234"/>
                  </a:lnTo>
                  <a:lnTo>
                    <a:pt x="761" y="236"/>
                  </a:lnTo>
                  <a:lnTo>
                    <a:pt x="761" y="236"/>
                  </a:lnTo>
                  <a:lnTo>
                    <a:pt x="763" y="236"/>
                  </a:lnTo>
                  <a:lnTo>
                    <a:pt x="763" y="236"/>
                  </a:lnTo>
                  <a:lnTo>
                    <a:pt x="765" y="234"/>
                  </a:lnTo>
                  <a:lnTo>
                    <a:pt x="765" y="234"/>
                  </a:lnTo>
                  <a:lnTo>
                    <a:pt x="766" y="233"/>
                  </a:lnTo>
                  <a:lnTo>
                    <a:pt x="769" y="233"/>
                  </a:lnTo>
                  <a:lnTo>
                    <a:pt x="771" y="236"/>
                  </a:lnTo>
                  <a:lnTo>
                    <a:pt x="771" y="236"/>
                  </a:lnTo>
                  <a:lnTo>
                    <a:pt x="772" y="237"/>
                  </a:lnTo>
                  <a:lnTo>
                    <a:pt x="774" y="236"/>
                  </a:lnTo>
                  <a:lnTo>
                    <a:pt x="776" y="239"/>
                  </a:lnTo>
                  <a:lnTo>
                    <a:pt x="776" y="239"/>
                  </a:lnTo>
                  <a:lnTo>
                    <a:pt x="772" y="241"/>
                  </a:lnTo>
                  <a:lnTo>
                    <a:pt x="772" y="242"/>
                  </a:lnTo>
                  <a:lnTo>
                    <a:pt x="772" y="242"/>
                  </a:lnTo>
                  <a:lnTo>
                    <a:pt x="777" y="242"/>
                  </a:lnTo>
                  <a:lnTo>
                    <a:pt x="779" y="242"/>
                  </a:lnTo>
                  <a:lnTo>
                    <a:pt x="779" y="244"/>
                  </a:lnTo>
                  <a:lnTo>
                    <a:pt x="777" y="247"/>
                  </a:lnTo>
                  <a:lnTo>
                    <a:pt x="776" y="245"/>
                  </a:lnTo>
                  <a:lnTo>
                    <a:pt x="772" y="245"/>
                  </a:lnTo>
                  <a:lnTo>
                    <a:pt x="771" y="245"/>
                  </a:lnTo>
                  <a:lnTo>
                    <a:pt x="772" y="247"/>
                  </a:lnTo>
                  <a:lnTo>
                    <a:pt x="776" y="248"/>
                  </a:lnTo>
                  <a:lnTo>
                    <a:pt x="776" y="248"/>
                  </a:lnTo>
                  <a:lnTo>
                    <a:pt x="777" y="250"/>
                  </a:lnTo>
                  <a:lnTo>
                    <a:pt x="779" y="252"/>
                  </a:lnTo>
                  <a:lnTo>
                    <a:pt x="779" y="252"/>
                  </a:lnTo>
                  <a:lnTo>
                    <a:pt x="777" y="252"/>
                  </a:lnTo>
                  <a:lnTo>
                    <a:pt x="777" y="253"/>
                  </a:lnTo>
                  <a:lnTo>
                    <a:pt x="780" y="253"/>
                  </a:lnTo>
                  <a:lnTo>
                    <a:pt x="782" y="253"/>
                  </a:lnTo>
                  <a:lnTo>
                    <a:pt x="783" y="253"/>
                  </a:lnTo>
                  <a:lnTo>
                    <a:pt x="785" y="253"/>
                  </a:lnTo>
                  <a:lnTo>
                    <a:pt x="785" y="253"/>
                  </a:lnTo>
                  <a:lnTo>
                    <a:pt x="785" y="255"/>
                  </a:lnTo>
                  <a:lnTo>
                    <a:pt x="783" y="255"/>
                  </a:lnTo>
                  <a:lnTo>
                    <a:pt x="783" y="255"/>
                  </a:lnTo>
                  <a:lnTo>
                    <a:pt x="785" y="255"/>
                  </a:lnTo>
                  <a:lnTo>
                    <a:pt x="787" y="256"/>
                  </a:lnTo>
                  <a:lnTo>
                    <a:pt x="788" y="258"/>
                  </a:lnTo>
                  <a:lnTo>
                    <a:pt x="788" y="259"/>
                  </a:lnTo>
                  <a:lnTo>
                    <a:pt x="788" y="261"/>
                  </a:lnTo>
                  <a:lnTo>
                    <a:pt x="787" y="261"/>
                  </a:lnTo>
                  <a:lnTo>
                    <a:pt x="787" y="263"/>
                  </a:lnTo>
                  <a:lnTo>
                    <a:pt x="787" y="266"/>
                  </a:lnTo>
                  <a:lnTo>
                    <a:pt x="788" y="267"/>
                  </a:lnTo>
                  <a:lnTo>
                    <a:pt x="787" y="271"/>
                  </a:lnTo>
                  <a:lnTo>
                    <a:pt x="787" y="271"/>
                  </a:lnTo>
                  <a:lnTo>
                    <a:pt x="785" y="271"/>
                  </a:lnTo>
                  <a:lnTo>
                    <a:pt x="785" y="271"/>
                  </a:lnTo>
                  <a:lnTo>
                    <a:pt x="782" y="264"/>
                  </a:lnTo>
                  <a:lnTo>
                    <a:pt x="782" y="263"/>
                  </a:lnTo>
                  <a:lnTo>
                    <a:pt x="780" y="261"/>
                  </a:lnTo>
                  <a:lnTo>
                    <a:pt x="777" y="258"/>
                  </a:lnTo>
                  <a:lnTo>
                    <a:pt x="777" y="259"/>
                  </a:lnTo>
                  <a:lnTo>
                    <a:pt x="779" y="261"/>
                  </a:lnTo>
                  <a:lnTo>
                    <a:pt x="779" y="263"/>
                  </a:lnTo>
                  <a:lnTo>
                    <a:pt x="780" y="266"/>
                  </a:lnTo>
                  <a:lnTo>
                    <a:pt x="780" y="269"/>
                  </a:lnTo>
                  <a:lnTo>
                    <a:pt x="780" y="269"/>
                  </a:lnTo>
                  <a:lnTo>
                    <a:pt x="779" y="269"/>
                  </a:lnTo>
                  <a:lnTo>
                    <a:pt x="779" y="271"/>
                  </a:lnTo>
                  <a:lnTo>
                    <a:pt x="779" y="271"/>
                  </a:lnTo>
                  <a:lnTo>
                    <a:pt x="782" y="274"/>
                  </a:lnTo>
                  <a:lnTo>
                    <a:pt x="783" y="275"/>
                  </a:lnTo>
                  <a:lnTo>
                    <a:pt x="783" y="277"/>
                  </a:lnTo>
                  <a:lnTo>
                    <a:pt x="783" y="277"/>
                  </a:lnTo>
                  <a:lnTo>
                    <a:pt x="785" y="278"/>
                  </a:lnTo>
                  <a:lnTo>
                    <a:pt x="785" y="278"/>
                  </a:lnTo>
                  <a:lnTo>
                    <a:pt x="783" y="278"/>
                  </a:lnTo>
                  <a:lnTo>
                    <a:pt x="782" y="278"/>
                  </a:lnTo>
                  <a:lnTo>
                    <a:pt x="782" y="278"/>
                  </a:lnTo>
                  <a:lnTo>
                    <a:pt x="779" y="277"/>
                  </a:lnTo>
                  <a:lnTo>
                    <a:pt x="777" y="278"/>
                  </a:lnTo>
                  <a:lnTo>
                    <a:pt x="779" y="283"/>
                  </a:lnTo>
                  <a:lnTo>
                    <a:pt x="779" y="285"/>
                  </a:lnTo>
                  <a:lnTo>
                    <a:pt x="779" y="285"/>
                  </a:lnTo>
                  <a:lnTo>
                    <a:pt x="777" y="285"/>
                  </a:lnTo>
                  <a:lnTo>
                    <a:pt x="776" y="283"/>
                  </a:lnTo>
                  <a:lnTo>
                    <a:pt x="774" y="282"/>
                  </a:lnTo>
                  <a:lnTo>
                    <a:pt x="772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9" y="278"/>
                  </a:lnTo>
                  <a:lnTo>
                    <a:pt x="768" y="278"/>
                  </a:lnTo>
                  <a:lnTo>
                    <a:pt x="768" y="278"/>
                  </a:lnTo>
                  <a:lnTo>
                    <a:pt x="766" y="277"/>
                  </a:lnTo>
                  <a:lnTo>
                    <a:pt x="766" y="277"/>
                  </a:lnTo>
                  <a:lnTo>
                    <a:pt x="763" y="274"/>
                  </a:lnTo>
                  <a:lnTo>
                    <a:pt x="761" y="274"/>
                  </a:lnTo>
                  <a:lnTo>
                    <a:pt x="763" y="274"/>
                  </a:lnTo>
                  <a:lnTo>
                    <a:pt x="763" y="275"/>
                  </a:lnTo>
                  <a:lnTo>
                    <a:pt x="763" y="277"/>
                  </a:lnTo>
                  <a:lnTo>
                    <a:pt x="761" y="277"/>
                  </a:lnTo>
                  <a:lnTo>
                    <a:pt x="760" y="275"/>
                  </a:lnTo>
                  <a:lnTo>
                    <a:pt x="758" y="274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1"/>
                  </a:lnTo>
                  <a:lnTo>
                    <a:pt x="757" y="274"/>
                  </a:lnTo>
                  <a:lnTo>
                    <a:pt x="757" y="274"/>
                  </a:lnTo>
                  <a:lnTo>
                    <a:pt x="755" y="275"/>
                  </a:lnTo>
                  <a:lnTo>
                    <a:pt x="755" y="274"/>
                  </a:lnTo>
                  <a:lnTo>
                    <a:pt x="755" y="274"/>
                  </a:lnTo>
                  <a:lnTo>
                    <a:pt x="755" y="272"/>
                  </a:lnTo>
                  <a:lnTo>
                    <a:pt x="753" y="272"/>
                  </a:lnTo>
                  <a:lnTo>
                    <a:pt x="752" y="271"/>
                  </a:lnTo>
                  <a:lnTo>
                    <a:pt x="752" y="271"/>
                  </a:lnTo>
                  <a:lnTo>
                    <a:pt x="752" y="269"/>
                  </a:lnTo>
                  <a:lnTo>
                    <a:pt x="750" y="269"/>
                  </a:lnTo>
                  <a:lnTo>
                    <a:pt x="749" y="269"/>
                  </a:lnTo>
                  <a:lnTo>
                    <a:pt x="747" y="269"/>
                  </a:lnTo>
                  <a:lnTo>
                    <a:pt x="744" y="266"/>
                  </a:lnTo>
                  <a:lnTo>
                    <a:pt x="741" y="261"/>
                  </a:lnTo>
                  <a:lnTo>
                    <a:pt x="739" y="259"/>
                  </a:lnTo>
                  <a:lnTo>
                    <a:pt x="738" y="259"/>
                  </a:lnTo>
                  <a:lnTo>
                    <a:pt x="739" y="261"/>
                  </a:lnTo>
                  <a:lnTo>
                    <a:pt x="741" y="264"/>
                  </a:lnTo>
                  <a:lnTo>
                    <a:pt x="741" y="266"/>
                  </a:lnTo>
                  <a:lnTo>
                    <a:pt x="741" y="266"/>
                  </a:lnTo>
                  <a:lnTo>
                    <a:pt x="739" y="266"/>
                  </a:lnTo>
                  <a:lnTo>
                    <a:pt x="733" y="261"/>
                  </a:lnTo>
                  <a:lnTo>
                    <a:pt x="730" y="259"/>
                  </a:lnTo>
                  <a:lnTo>
                    <a:pt x="728" y="259"/>
                  </a:lnTo>
                  <a:lnTo>
                    <a:pt x="725" y="259"/>
                  </a:lnTo>
                  <a:lnTo>
                    <a:pt x="724" y="259"/>
                  </a:lnTo>
                  <a:lnTo>
                    <a:pt x="725" y="263"/>
                  </a:lnTo>
                  <a:lnTo>
                    <a:pt x="727" y="264"/>
                  </a:lnTo>
                  <a:lnTo>
                    <a:pt x="728" y="266"/>
                  </a:lnTo>
                  <a:lnTo>
                    <a:pt x="731" y="267"/>
                  </a:lnTo>
                  <a:lnTo>
                    <a:pt x="733" y="271"/>
                  </a:lnTo>
                  <a:lnTo>
                    <a:pt x="735" y="272"/>
                  </a:lnTo>
                  <a:lnTo>
                    <a:pt x="738" y="274"/>
                  </a:lnTo>
                  <a:lnTo>
                    <a:pt x="739" y="274"/>
                  </a:lnTo>
                  <a:lnTo>
                    <a:pt x="741" y="274"/>
                  </a:lnTo>
                  <a:lnTo>
                    <a:pt x="741" y="274"/>
                  </a:lnTo>
                  <a:lnTo>
                    <a:pt x="741" y="275"/>
                  </a:lnTo>
                  <a:lnTo>
                    <a:pt x="741" y="275"/>
                  </a:lnTo>
                  <a:lnTo>
                    <a:pt x="744" y="277"/>
                  </a:lnTo>
                  <a:lnTo>
                    <a:pt x="746" y="278"/>
                  </a:lnTo>
                  <a:lnTo>
                    <a:pt x="747" y="280"/>
                  </a:lnTo>
                  <a:lnTo>
                    <a:pt x="749" y="280"/>
                  </a:lnTo>
                  <a:lnTo>
                    <a:pt x="752" y="283"/>
                  </a:lnTo>
                  <a:lnTo>
                    <a:pt x="752" y="283"/>
                  </a:lnTo>
                  <a:lnTo>
                    <a:pt x="755" y="285"/>
                  </a:lnTo>
                  <a:lnTo>
                    <a:pt x="757" y="285"/>
                  </a:lnTo>
                  <a:lnTo>
                    <a:pt x="758" y="288"/>
                  </a:lnTo>
                  <a:lnTo>
                    <a:pt x="760" y="288"/>
                  </a:lnTo>
                  <a:lnTo>
                    <a:pt x="760" y="291"/>
                  </a:lnTo>
                  <a:lnTo>
                    <a:pt x="761" y="293"/>
                  </a:lnTo>
                  <a:lnTo>
                    <a:pt x="765" y="293"/>
                  </a:lnTo>
                  <a:lnTo>
                    <a:pt x="766" y="294"/>
                  </a:lnTo>
                  <a:lnTo>
                    <a:pt x="766" y="294"/>
                  </a:lnTo>
                  <a:lnTo>
                    <a:pt x="766" y="296"/>
                  </a:lnTo>
                  <a:lnTo>
                    <a:pt x="765" y="296"/>
                  </a:lnTo>
                  <a:lnTo>
                    <a:pt x="765" y="296"/>
                  </a:lnTo>
                  <a:lnTo>
                    <a:pt x="765" y="297"/>
                  </a:lnTo>
                  <a:lnTo>
                    <a:pt x="765" y="299"/>
                  </a:lnTo>
                  <a:lnTo>
                    <a:pt x="765" y="300"/>
                  </a:lnTo>
                  <a:lnTo>
                    <a:pt x="765" y="300"/>
                  </a:lnTo>
                  <a:lnTo>
                    <a:pt x="761" y="302"/>
                  </a:lnTo>
                  <a:lnTo>
                    <a:pt x="761" y="302"/>
                  </a:lnTo>
                  <a:lnTo>
                    <a:pt x="760" y="300"/>
                  </a:lnTo>
                  <a:lnTo>
                    <a:pt x="758" y="300"/>
                  </a:lnTo>
                  <a:lnTo>
                    <a:pt x="753" y="299"/>
                  </a:lnTo>
                  <a:lnTo>
                    <a:pt x="749" y="297"/>
                  </a:lnTo>
                  <a:lnTo>
                    <a:pt x="747" y="296"/>
                  </a:lnTo>
                  <a:lnTo>
                    <a:pt x="746" y="296"/>
                  </a:lnTo>
                  <a:lnTo>
                    <a:pt x="746" y="296"/>
                  </a:lnTo>
                  <a:lnTo>
                    <a:pt x="731" y="293"/>
                  </a:lnTo>
                  <a:lnTo>
                    <a:pt x="728" y="293"/>
                  </a:lnTo>
                  <a:lnTo>
                    <a:pt x="728" y="293"/>
                  </a:lnTo>
                  <a:lnTo>
                    <a:pt x="727" y="291"/>
                  </a:lnTo>
                  <a:lnTo>
                    <a:pt x="720" y="289"/>
                  </a:lnTo>
                  <a:lnTo>
                    <a:pt x="720" y="289"/>
                  </a:lnTo>
                  <a:lnTo>
                    <a:pt x="717" y="286"/>
                  </a:lnTo>
                  <a:lnTo>
                    <a:pt x="714" y="282"/>
                  </a:lnTo>
                  <a:lnTo>
                    <a:pt x="714" y="282"/>
                  </a:lnTo>
                  <a:lnTo>
                    <a:pt x="711" y="282"/>
                  </a:lnTo>
                  <a:lnTo>
                    <a:pt x="708" y="282"/>
                  </a:lnTo>
                  <a:lnTo>
                    <a:pt x="706" y="282"/>
                  </a:lnTo>
                  <a:lnTo>
                    <a:pt x="705" y="282"/>
                  </a:lnTo>
                  <a:lnTo>
                    <a:pt x="703" y="282"/>
                  </a:lnTo>
                  <a:lnTo>
                    <a:pt x="700" y="278"/>
                  </a:lnTo>
                  <a:lnTo>
                    <a:pt x="697" y="278"/>
                  </a:lnTo>
                  <a:lnTo>
                    <a:pt x="694" y="277"/>
                  </a:lnTo>
                  <a:lnTo>
                    <a:pt x="692" y="277"/>
                  </a:lnTo>
                  <a:lnTo>
                    <a:pt x="692" y="275"/>
                  </a:lnTo>
                  <a:lnTo>
                    <a:pt x="694" y="274"/>
                  </a:lnTo>
                  <a:lnTo>
                    <a:pt x="694" y="274"/>
                  </a:lnTo>
                  <a:lnTo>
                    <a:pt x="690" y="275"/>
                  </a:lnTo>
                  <a:lnTo>
                    <a:pt x="689" y="275"/>
                  </a:lnTo>
                  <a:lnTo>
                    <a:pt x="686" y="274"/>
                  </a:lnTo>
                  <a:lnTo>
                    <a:pt x="684" y="272"/>
                  </a:lnTo>
                  <a:lnTo>
                    <a:pt x="681" y="267"/>
                  </a:lnTo>
                  <a:lnTo>
                    <a:pt x="679" y="267"/>
                  </a:lnTo>
                  <a:lnTo>
                    <a:pt x="679" y="266"/>
                  </a:lnTo>
                  <a:lnTo>
                    <a:pt x="681" y="266"/>
                  </a:lnTo>
                  <a:lnTo>
                    <a:pt x="684" y="266"/>
                  </a:lnTo>
                  <a:lnTo>
                    <a:pt x="684" y="266"/>
                  </a:lnTo>
                  <a:lnTo>
                    <a:pt x="687" y="264"/>
                  </a:lnTo>
                  <a:lnTo>
                    <a:pt x="687" y="264"/>
                  </a:lnTo>
                  <a:lnTo>
                    <a:pt x="687" y="263"/>
                  </a:lnTo>
                  <a:lnTo>
                    <a:pt x="686" y="263"/>
                  </a:lnTo>
                  <a:lnTo>
                    <a:pt x="686" y="263"/>
                  </a:lnTo>
                  <a:lnTo>
                    <a:pt x="686" y="261"/>
                  </a:lnTo>
                  <a:lnTo>
                    <a:pt x="684" y="261"/>
                  </a:lnTo>
                  <a:lnTo>
                    <a:pt x="683" y="259"/>
                  </a:lnTo>
                  <a:lnTo>
                    <a:pt x="681" y="259"/>
                  </a:lnTo>
                  <a:lnTo>
                    <a:pt x="676" y="259"/>
                  </a:lnTo>
                  <a:lnTo>
                    <a:pt x="675" y="259"/>
                  </a:lnTo>
                  <a:lnTo>
                    <a:pt x="675" y="259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6" y="256"/>
                  </a:lnTo>
                  <a:lnTo>
                    <a:pt x="673" y="258"/>
                  </a:lnTo>
                  <a:lnTo>
                    <a:pt x="671" y="258"/>
                  </a:lnTo>
                  <a:lnTo>
                    <a:pt x="670" y="255"/>
                  </a:lnTo>
                  <a:lnTo>
                    <a:pt x="670" y="253"/>
                  </a:lnTo>
                  <a:lnTo>
                    <a:pt x="670" y="253"/>
                  </a:lnTo>
                  <a:lnTo>
                    <a:pt x="668" y="253"/>
                  </a:lnTo>
                  <a:lnTo>
                    <a:pt x="665" y="250"/>
                  </a:lnTo>
                  <a:lnTo>
                    <a:pt x="662" y="247"/>
                  </a:lnTo>
                  <a:lnTo>
                    <a:pt x="660" y="245"/>
                  </a:lnTo>
                  <a:lnTo>
                    <a:pt x="659" y="244"/>
                  </a:lnTo>
                  <a:lnTo>
                    <a:pt x="657" y="244"/>
                  </a:lnTo>
                  <a:lnTo>
                    <a:pt x="657" y="244"/>
                  </a:lnTo>
                  <a:lnTo>
                    <a:pt x="660" y="241"/>
                  </a:lnTo>
                  <a:lnTo>
                    <a:pt x="660" y="239"/>
                  </a:lnTo>
                  <a:lnTo>
                    <a:pt x="659" y="241"/>
                  </a:lnTo>
                  <a:lnTo>
                    <a:pt x="656" y="239"/>
                  </a:lnTo>
                  <a:lnTo>
                    <a:pt x="654" y="241"/>
                  </a:lnTo>
                  <a:lnTo>
                    <a:pt x="653" y="241"/>
                  </a:lnTo>
                  <a:lnTo>
                    <a:pt x="653" y="239"/>
                  </a:lnTo>
                  <a:lnTo>
                    <a:pt x="651" y="241"/>
                  </a:lnTo>
                  <a:lnTo>
                    <a:pt x="651" y="242"/>
                  </a:lnTo>
                  <a:lnTo>
                    <a:pt x="651" y="244"/>
                  </a:lnTo>
                  <a:lnTo>
                    <a:pt x="649" y="244"/>
                  </a:lnTo>
                  <a:lnTo>
                    <a:pt x="649" y="244"/>
                  </a:lnTo>
                  <a:lnTo>
                    <a:pt x="648" y="242"/>
                  </a:lnTo>
                  <a:lnTo>
                    <a:pt x="648" y="242"/>
                  </a:lnTo>
                  <a:lnTo>
                    <a:pt x="648" y="239"/>
                  </a:lnTo>
                  <a:lnTo>
                    <a:pt x="648" y="239"/>
                  </a:lnTo>
                  <a:lnTo>
                    <a:pt x="645" y="239"/>
                  </a:lnTo>
                  <a:lnTo>
                    <a:pt x="643" y="239"/>
                  </a:lnTo>
                  <a:lnTo>
                    <a:pt x="643" y="237"/>
                  </a:lnTo>
                  <a:lnTo>
                    <a:pt x="642" y="236"/>
                  </a:lnTo>
                  <a:lnTo>
                    <a:pt x="642" y="234"/>
                  </a:lnTo>
                  <a:lnTo>
                    <a:pt x="642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40" y="234"/>
                  </a:lnTo>
                  <a:lnTo>
                    <a:pt x="638" y="234"/>
                  </a:lnTo>
                  <a:lnTo>
                    <a:pt x="637" y="234"/>
                  </a:lnTo>
                  <a:lnTo>
                    <a:pt x="637" y="236"/>
                  </a:lnTo>
                  <a:lnTo>
                    <a:pt x="638" y="236"/>
                  </a:lnTo>
                  <a:lnTo>
                    <a:pt x="640" y="237"/>
                  </a:lnTo>
                  <a:lnTo>
                    <a:pt x="642" y="241"/>
                  </a:lnTo>
                  <a:lnTo>
                    <a:pt x="640" y="242"/>
                  </a:lnTo>
                  <a:lnTo>
                    <a:pt x="637" y="242"/>
                  </a:lnTo>
                  <a:lnTo>
                    <a:pt x="635" y="242"/>
                  </a:lnTo>
                  <a:lnTo>
                    <a:pt x="632" y="242"/>
                  </a:lnTo>
                  <a:lnTo>
                    <a:pt x="630" y="242"/>
                  </a:lnTo>
                  <a:lnTo>
                    <a:pt x="629" y="241"/>
                  </a:lnTo>
                  <a:lnTo>
                    <a:pt x="626" y="241"/>
                  </a:lnTo>
                  <a:lnTo>
                    <a:pt x="624" y="244"/>
                  </a:lnTo>
                  <a:lnTo>
                    <a:pt x="624" y="244"/>
                  </a:lnTo>
                  <a:lnTo>
                    <a:pt x="621" y="244"/>
                  </a:lnTo>
                  <a:lnTo>
                    <a:pt x="619" y="244"/>
                  </a:lnTo>
                  <a:lnTo>
                    <a:pt x="615" y="247"/>
                  </a:lnTo>
                  <a:lnTo>
                    <a:pt x="615" y="247"/>
                  </a:lnTo>
                  <a:lnTo>
                    <a:pt x="613" y="247"/>
                  </a:lnTo>
                  <a:lnTo>
                    <a:pt x="612" y="247"/>
                  </a:lnTo>
                  <a:lnTo>
                    <a:pt x="610" y="247"/>
                  </a:lnTo>
                  <a:lnTo>
                    <a:pt x="608" y="248"/>
                  </a:lnTo>
                  <a:lnTo>
                    <a:pt x="607" y="247"/>
                  </a:lnTo>
                  <a:lnTo>
                    <a:pt x="604" y="247"/>
                  </a:lnTo>
                  <a:lnTo>
                    <a:pt x="602" y="247"/>
                  </a:lnTo>
                  <a:lnTo>
                    <a:pt x="601" y="247"/>
                  </a:lnTo>
                  <a:lnTo>
                    <a:pt x="599" y="245"/>
                  </a:lnTo>
                  <a:lnTo>
                    <a:pt x="597" y="245"/>
                  </a:lnTo>
                  <a:lnTo>
                    <a:pt x="596" y="245"/>
                  </a:lnTo>
                  <a:lnTo>
                    <a:pt x="596" y="245"/>
                  </a:lnTo>
                  <a:lnTo>
                    <a:pt x="593" y="242"/>
                  </a:lnTo>
                  <a:lnTo>
                    <a:pt x="591" y="242"/>
                  </a:lnTo>
                  <a:lnTo>
                    <a:pt x="589" y="239"/>
                  </a:lnTo>
                  <a:lnTo>
                    <a:pt x="589" y="237"/>
                  </a:lnTo>
                  <a:lnTo>
                    <a:pt x="589" y="236"/>
                  </a:lnTo>
                  <a:lnTo>
                    <a:pt x="589" y="236"/>
                  </a:lnTo>
                  <a:lnTo>
                    <a:pt x="589" y="234"/>
                  </a:lnTo>
                  <a:lnTo>
                    <a:pt x="591" y="231"/>
                  </a:lnTo>
                  <a:lnTo>
                    <a:pt x="591" y="230"/>
                  </a:lnTo>
                  <a:lnTo>
                    <a:pt x="593" y="230"/>
                  </a:lnTo>
                  <a:lnTo>
                    <a:pt x="594" y="228"/>
                  </a:lnTo>
                  <a:lnTo>
                    <a:pt x="601" y="226"/>
                  </a:lnTo>
                  <a:lnTo>
                    <a:pt x="602" y="225"/>
                  </a:lnTo>
                  <a:lnTo>
                    <a:pt x="602" y="225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1" y="222"/>
                  </a:lnTo>
                  <a:lnTo>
                    <a:pt x="602" y="220"/>
                  </a:lnTo>
                  <a:lnTo>
                    <a:pt x="602" y="219"/>
                  </a:lnTo>
                  <a:lnTo>
                    <a:pt x="604" y="219"/>
                  </a:lnTo>
                  <a:lnTo>
                    <a:pt x="605" y="220"/>
                  </a:lnTo>
                  <a:lnTo>
                    <a:pt x="607" y="220"/>
                  </a:lnTo>
                  <a:lnTo>
                    <a:pt x="610" y="220"/>
                  </a:lnTo>
                  <a:lnTo>
                    <a:pt x="615" y="222"/>
                  </a:lnTo>
                  <a:lnTo>
                    <a:pt x="619" y="223"/>
                  </a:lnTo>
                  <a:lnTo>
                    <a:pt x="624" y="225"/>
                  </a:lnTo>
                  <a:lnTo>
                    <a:pt x="626" y="226"/>
                  </a:lnTo>
                  <a:lnTo>
                    <a:pt x="627" y="228"/>
                  </a:lnTo>
                  <a:lnTo>
                    <a:pt x="629" y="230"/>
                  </a:lnTo>
                  <a:lnTo>
                    <a:pt x="627" y="231"/>
                  </a:lnTo>
                  <a:lnTo>
                    <a:pt x="627" y="231"/>
                  </a:lnTo>
                  <a:lnTo>
                    <a:pt x="627" y="233"/>
                  </a:lnTo>
                  <a:lnTo>
                    <a:pt x="627" y="233"/>
                  </a:lnTo>
                  <a:lnTo>
                    <a:pt x="629" y="234"/>
                  </a:lnTo>
                  <a:lnTo>
                    <a:pt x="629" y="233"/>
                  </a:lnTo>
                  <a:lnTo>
                    <a:pt x="629" y="233"/>
                  </a:lnTo>
                  <a:lnTo>
                    <a:pt x="629" y="231"/>
                  </a:lnTo>
                  <a:lnTo>
                    <a:pt x="630" y="231"/>
                  </a:lnTo>
                  <a:lnTo>
                    <a:pt x="630" y="230"/>
                  </a:lnTo>
                  <a:lnTo>
                    <a:pt x="630" y="228"/>
                  </a:lnTo>
                  <a:lnTo>
                    <a:pt x="629" y="228"/>
                  </a:lnTo>
                  <a:lnTo>
                    <a:pt x="629" y="226"/>
                  </a:lnTo>
                  <a:lnTo>
                    <a:pt x="624" y="223"/>
                  </a:lnTo>
                  <a:lnTo>
                    <a:pt x="624" y="223"/>
                  </a:lnTo>
                  <a:lnTo>
                    <a:pt x="626" y="223"/>
                  </a:lnTo>
                  <a:lnTo>
                    <a:pt x="630" y="223"/>
                  </a:lnTo>
                  <a:lnTo>
                    <a:pt x="634" y="223"/>
                  </a:lnTo>
                  <a:lnTo>
                    <a:pt x="634" y="222"/>
                  </a:lnTo>
                  <a:lnTo>
                    <a:pt x="635" y="222"/>
                  </a:lnTo>
                  <a:lnTo>
                    <a:pt x="635" y="222"/>
                  </a:lnTo>
                  <a:lnTo>
                    <a:pt x="638" y="220"/>
                  </a:lnTo>
                  <a:lnTo>
                    <a:pt x="640" y="222"/>
                  </a:lnTo>
                  <a:lnTo>
                    <a:pt x="642" y="222"/>
                  </a:lnTo>
                  <a:lnTo>
                    <a:pt x="643" y="222"/>
                  </a:lnTo>
                  <a:lnTo>
                    <a:pt x="645" y="220"/>
                  </a:lnTo>
                  <a:lnTo>
                    <a:pt x="646" y="219"/>
                  </a:lnTo>
                  <a:lnTo>
                    <a:pt x="648" y="219"/>
                  </a:lnTo>
                  <a:lnTo>
                    <a:pt x="649" y="217"/>
                  </a:lnTo>
                  <a:lnTo>
                    <a:pt x="653" y="217"/>
                  </a:lnTo>
                  <a:lnTo>
                    <a:pt x="654" y="219"/>
                  </a:lnTo>
                  <a:lnTo>
                    <a:pt x="657" y="219"/>
                  </a:lnTo>
                  <a:lnTo>
                    <a:pt x="656" y="217"/>
                  </a:lnTo>
                  <a:lnTo>
                    <a:pt x="656" y="214"/>
                  </a:lnTo>
                  <a:lnTo>
                    <a:pt x="654" y="212"/>
                  </a:lnTo>
                  <a:lnTo>
                    <a:pt x="653" y="211"/>
                  </a:lnTo>
                  <a:lnTo>
                    <a:pt x="649" y="209"/>
                  </a:lnTo>
                  <a:lnTo>
                    <a:pt x="646" y="206"/>
                  </a:lnTo>
                  <a:lnTo>
                    <a:pt x="645" y="204"/>
                  </a:lnTo>
                  <a:lnTo>
                    <a:pt x="643" y="203"/>
                  </a:lnTo>
                  <a:lnTo>
                    <a:pt x="645" y="203"/>
                  </a:lnTo>
                  <a:lnTo>
                    <a:pt x="645" y="201"/>
                  </a:lnTo>
                  <a:lnTo>
                    <a:pt x="651" y="198"/>
                  </a:lnTo>
                  <a:lnTo>
                    <a:pt x="656" y="193"/>
                  </a:lnTo>
                  <a:lnTo>
                    <a:pt x="659" y="192"/>
                  </a:lnTo>
                  <a:lnTo>
                    <a:pt x="659" y="190"/>
                  </a:lnTo>
                  <a:lnTo>
                    <a:pt x="660" y="190"/>
                  </a:lnTo>
                  <a:lnTo>
                    <a:pt x="662" y="189"/>
                  </a:lnTo>
                  <a:lnTo>
                    <a:pt x="664" y="189"/>
                  </a:lnTo>
                  <a:lnTo>
                    <a:pt x="665" y="187"/>
                  </a:lnTo>
                  <a:lnTo>
                    <a:pt x="665" y="185"/>
                  </a:lnTo>
                  <a:lnTo>
                    <a:pt x="665" y="185"/>
                  </a:lnTo>
                  <a:lnTo>
                    <a:pt x="667" y="181"/>
                  </a:lnTo>
                  <a:lnTo>
                    <a:pt x="670" y="181"/>
                  </a:lnTo>
                  <a:lnTo>
                    <a:pt x="671" y="179"/>
                  </a:lnTo>
                  <a:lnTo>
                    <a:pt x="673" y="179"/>
                  </a:lnTo>
                  <a:lnTo>
                    <a:pt x="676" y="176"/>
                  </a:lnTo>
                  <a:lnTo>
                    <a:pt x="676" y="174"/>
                  </a:lnTo>
                  <a:lnTo>
                    <a:pt x="675" y="174"/>
                  </a:lnTo>
                  <a:lnTo>
                    <a:pt x="673" y="174"/>
                  </a:lnTo>
                  <a:lnTo>
                    <a:pt x="670" y="167"/>
                  </a:lnTo>
                  <a:lnTo>
                    <a:pt x="668" y="162"/>
                  </a:lnTo>
                  <a:lnTo>
                    <a:pt x="665" y="159"/>
                  </a:lnTo>
                  <a:lnTo>
                    <a:pt x="664" y="155"/>
                  </a:lnTo>
                  <a:lnTo>
                    <a:pt x="660" y="151"/>
                  </a:lnTo>
                  <a:lnTo>
                    <a:pt x="660" y="149"/>
                  </a:lnTo>
                  <a:lnTo>
                    <a:pt x="660" y="149"/>
                  </a:lnTo>
                  <a:lnTo>
                    <a:pt x="660" y="148"/>
                  </a:lnTo>
                  <a:lnTo>
                    <a:pt x="656" y="151"/>
                  </a:lnTo>
                  <a:lnTo>
                    <a:pt x="656" y="151"/>
                  </a:lnTo>
                  <a:lnTo>
                    <a:pt x="654" y="149"/>
                  </a:lnTo>
                  <a:lnTo>
                    <a:pt x="653" y="148"/>
                  </a:lnTo>
                  <a:lnTo>
                    <a:pt x="651" y="146"/>
                  </a:lnTo>
                  <a:lnTo>
                    <a:pt x="653" y="146"/>
                  </a:lnTo>
                  <a:lnTo>
                    <a:pt x="653" y="144"/>
                  </a:lnTo>
                  <a:lnTo>
                    <a:pt x="653" y="143"/>
                  </a:lnTo>
                  <a:lnTo>
                    <a:pt x="653" y="141"/>
                  </a:lnTo>
                  <a:lnTo>
                    <a:pt x="653" y="141"/>
                  </a:lnTo>
                  <a:lnTo>
                    <a:pt x="653" y="140"/>
                  </a:lnTo>
                  <a:lnTo>
                    <a:pt x="653" y="140"/>
                  </a:lnTo>
                  <a:lnTo>
                    <a:pt x="651" y="140"/>
                  </a:lnTo>
                  <a:lnTo>
                    <a:pt x="649" y="140"/>
                  </a:lnTo>
                  <a:lnTo>
                    <a:pt x="648" y="140"/>
                  </a:lnTo>
                  <a:lnTo>
                    <a:pt x="651" y="143"/>
                  </a:lnTo>
                  <a:lnTo>
                    <a:pt x="649" y="144"/>
                  </a:lnTo>
                  <a:lnTo>
                    <a:pt x="648" y="144"/>
                  </a:lnTo>
                  <a:lnTo>
                    <a:pt x="646" y="144"/>
                  </a:lnTo>
                  <a:lnTo>
                    <a:pt x="645" y="143"/>
                  </a:lnTo>
                  <a:lnTo>
                    <a:pt x="645" y="143"/>
                  </a:lnTo>
                  <a:lnTo>
                    <a:pt x="640" y="140"/>
                  </a:lnTo>
                  <a:lnTo>
                    <a:pt x="640" y="138"/>
                  </a:lnTo>
                  <a:lnTo>
                    <a:pt x="640" y="138"/>
                  </a:lnTo>
                  <a:lnTo>
                    <a:pt x="640" y="137"/>
                  </a:lnTo>
                  <a:lnTo>
                    <a:pt x="640" y="138"/>
                  </a:lnTo>
                  <a:lnTo>
                    <a:pt x="638" y="138"/>
                  </a:lnTo>
                  <a:lnTo>
                    <a:pt x="637" y="137"/>
                  </a:lnTo>
                  <a:lnTo>
                    <a:pt x="637" y="137"/>
                  </a:lnTo>
                  <a:lnTo>
                    <a:pt x="638" y="135"/>
                  </a:lnTo>
                  <a:lnTo>
                    <a:pt x="640" y="135"/>
                  </a:lnTo>
                  <a:lnTo>
                    <a:pt x="638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7" y="133"/>
                  </a:lnTo>
                  <a:lnTo>
                    <a:pt x="638" y="132"/>
                  </a:lnTo>
                  <a:lnTo>
                    <a:pt x="640" y="132"/>
                  </a:lnTo>
                  <a:lnTo>
                    <a:pt x="638" y="130"/>
                  </a:lnTo>
                  <a:lnTo>
                    <a:pt x="638" y="130"/>
                  </a:lnTo>
                  <a:lnTo>
                    <a:pt x="637" y="132"/>
                  </a:lnTo>
                  <a:lnTo>
                    <a:pt x="634" y="133"/>
                  </a:lnTo>
                  <a:lnTo>
                    <a:pt x="632" y="135"/>
                  </a:lnTo>
                  <a:lnTo>
                    <a:pt x="630" y="133"/>
                  </a:lnTo>
                  <a:lnTo>
                    <a:pt x="629" y="133"/>
                  </a:lnTo>
                  <a:lnTo>
                    <a:pt x="627" y="133"/>
                  </a:lnTo>
                  <a:lnTo>
                    <a:pt x="627" y="135"/>
                  </a:lnTo>
                  <a:lnTo>
                    <a:pt x="624" y="137"/>
                  </a:lnTo>
                  <a:lnTo>
                    <a:pt x="618" y="140"/>
                  </a:lnTo>
                  <a:lnTo>
                    <a:pt x="615" y="140"/>
                  </a:lnTo>
                  <a:lnTo>
                    <a:pt x="613" y="140"/>
                  </a:lnTo>
                  <a:lnTo>
                    <a:pt x="612" y="140"/>
                  </a:lnTo>
                  <a:lnTo>
                    <a:pt x="612" y="138"/>
                  </a:lnTo>
                  <a:lnTo>
                    <a:pt x="613" y="138"/>
                  </a:lnTo>
                  <a:lnTo>
                    <a:pt x="613" y="137"/>
                  </a:lnTo>
                  <a:lnTo>
                    <a:pt x="613" y="137"/>
                  </a:lnTo>
                  <a:lnTo>
                    <a:pt x="613" y="133"/>
                  </a:lnTo>
                  <a:lnTo>
                    <a:pt x="613" y="132"/>
                  </a:lnTo>
                  <a:lnTo>
                    <a:pt x="615" y="132"/>
                  </a:lnTo>
                  <a:lnTo>
                    <a:pt x="616" y="130"/>
                  </a:lnTo>
                  <a:lnTo>
                    <a:pt x="619" y="132"/>
                  </a:lnTo>
                  <a:lnTo>
                    <a:pt x="621" y="132"/>
                  </a:lnTo>
                  <a:lnTo>
                    <a:pt x="623" y="130"/>
                  </a:lnTo>
                  <a:lnTo>
                    <a:pt x="624" y="130"/>
                  </a:lnTo>
                  <a:lnTo>
                    <a:pt x="626" y="129"/>
                  </a:lnTo>
                  <a:lnTo>
                    <a:pt x="626" y="127"/>
                  </a:lnTo>
                  <a:lnTo>
                    <a:pt x="624" y="124"/>
                  </a:lnTo>
                  <a:lnTo>
                    <a:pt x="624" y="124"/>
                  </a:lnTo>
                  <a:lnTo>
                    <a:pt x="621" y="122"/>
                  </a:lnTo>
                  <a:lnTo>
                    <a:pt x="618" y="122"/>
                  </a:lnTo>
                  <a:lnTo>
                    <a:pt x="616" y="121"/>
                  </a:lnTo>
                  <a:lnTo>
                    <a:pt x="615" y="121"/>
                  </a:lnTo>
                  <a:lnTo>
                    <a:pt x="615" y="121"/>
                  </a:lnTo>
                  <a:lnTo>
                    <a:pt x="613" y="119"/>
                  </a:lnTo>
                  <a:lnTo>
                    <a:pt x="613" y="118"/>
                  </a:lnTo>
                  <a:lnTo>
                    <a:pt x="613" y="118"/>
                  </a:lnTo>
                  <a:lnTo>
                    <a:pt x="615" y="116"/>
                  </a:lnTo>
                  <a:lnTo>
                    <a:pt x="618" y="116"/>
                  </a:lnTo>
                  <a:lnTo>
                    <a:pt x="618" y="116"/>
                  </a:lnTo>
                  <a:lnTo>
                    <a:pt x="615" y="115"/>
                  </a:lnTo>
                  <a:lnTo>
                    <a:pt x="613" y="115"/>
                  </a:lnTo>
                  <a:lnTo>
                    <a:pt x="613" y="116"/>
                  </a:lnTo>
                  <a:lnTo>
                    <a:pt x="612" y="118"/>
                  </a:lnTo>
                  <a:lnTo>
                    <a:pt x="610" y="118"/>
                  </a:lnTo>
                  <a:lnTo>
                    <a:pt x="608" y="116"/>
                  </a:lnTo>
                  <a:lnTo>
                    <a:pt x="607" y="116"/>
                  </a:lnTo>
                  <a:lnTo>
                    <a:pt x="605" y="116"/>
                  </a:lnTo>
                  <a:lnTo>
                    <a:pt x="605" y="116"/>
                  </a:lnTo>
                  <a:lnTo>
                    <a:pt x="605" y="115"/>
                  </a:lnTo>
                  <a:lnTo>
                    <a:pt x="607" y="115"/>
                  </a:lnTo>
                  <a:lnTo>
                    <a:pt x="608" y="113"/>
                  </a:lnTo>
                  <a:lnTo>
                    <a:pt x="608" y="113"/>
                  </a:lnTo>
                  <a:lnTo>
                    <a:pt x="607" y="111"/>
                  </a:lnTo>
                  <a:lnTo>
                    <a:pt x="607" y="111"/>
                  </a:lnTo>
                  <a:lnTo>
                    <a:pt x="604" y="110"/>
                  </a:lnTo>
                  <a:lnTo>
                    <a:pt x="599" y="111"/>
                  </a:lnTo>
                  <a:lnTo>
                    <a:pt x="597" y="111"/>
                  </a:lnTo>
                  <a:lnTo>
                    <a:pt x="597" y="110"/>
                  </a:lnTo>
                  <a:lnTo>
                    <a:pt x="597" y="108"/>
                  </a:lnTo>
                  <a:lnTo>
                    <a:pt x="597" y="105"/>
                  </a:lnTo>
                  <a:lnTo>
                    <a:pt x="596" y="102"/>
                  </a:lnTo>
                  <a:lnTo>
                    <a:pt x="596" y="100"/>
                  </a:lnTo>
                  <a:lnTo>
                    <a:pt x="594" y="100"/>
                  </a:lnTo>
                  <a:lnTo>
                    <a:pt x="589" y="100"/>
                  </a:lnTo>
                  <a:lnTo>
                    <a:pt x="589" y="100"/>
                  </a:lnTo>
                  <a:lnTo>
                    <a:pt x="588" y="100"/>
                  </a:lnTo>
                  <a:lnTo>
                    <a:pt x="585" y="99"/>
                  </a:lnTo>
                  <a:lnTo>
                    <a:pt x="583" y="97"/>
                  </a:lnTo>
                  <a:lnTo>
                    <a:pt x="583" y="97"/>
                  </a:lnTo>
                  <a:lnTo>
                    <a:pt x="582" y="96"/>
                  </a:lnTo>
                  <a:lnTo>
                    <a:pt x="580" y="94"/>
                  </a:lnTo>
                  <a:lnTo>
                    <a:pt x="578" y="94"/>
                  </a:lnTo>
                  <a:lnTo>
                    <a:pt x="578" y="91"/>
                  </a:lnTo>
                  <a:lnTo>
                    <a:pt x="577" y="91"/>
                  </a:lnTo>
                  <a:lnTo>
                    <a:pt x="575" y="91"/>
                  </a:lnTo>
                  <a:lnTo>
                    <a:pt x="574" y="92"/>
                  </a:lnTo>
                  <a:lnTo>
                    <a:pt x="572" y="94"/>
                  </a:lnTo>
                  <a:lnTo>
                    <a:pt x="572" y="96"/>
                  </a:lnTo>
                  <a:lnTo>
                    <a:pt x="572" y="96"/>
                  </a:lnTo>
                  <a:lnTo>
                    <a:pt x="572" y="97"/>
                  </a:lnTo>
                  <a:lnTo>
                    <a:pt x="577" y="99"/>
                  </a:lnTo>
                  <a:lnTo>
                    <a:pt x="578" y="99"/>
                  </a:lnTo>
                  <a:lnTo>
                    <a:pt x="580" y="100"/>
                  </a:lnTo>
                  <a:lnTo>
                    <a:pt x="580" y="102"/>
                  </a:lnTo>
                  <a:lnTo>
                    <a:pt x="582" y="104"/>
                  </a:lnTo>
                  <a:lnTo>
                    <a:pt x="582" y="105"/>
                  </a:lnTo>
                  <a:lnTo>
                    <a:pt x="580" y="107"/>
                  </a:lnTo>
                  <a:lnTo>
                    <a:pt x="580" y="107"/>
                  </a:lnTo>
                  <a:lnTo>
                    <a:pt x="577" y="108"/>
                  </a:lnTo>
                  <a:lnTo>
                    <a:pt x="574" y="110"/>
                  </a:lnTo>
                  <a:lnTo>
                    <a:pt x="571" y="110"/>
                  </a:lnTo>
                  <a:lnTo>
                    <a:pt x="569" y="110"/>
                  </a:lnTo>
                  <a:lnTo>
                    <a:pt x="561" y="107"/>
                  </a:lnTo>
                  <a:lnTo>
                    <a:pt x="560" y="107"/>
                  </a:lnTo>
                  <a:lnTo>
                    <a:pt x="558" y="107"/>
                  </a:lnTo>
                  <a:lnTo>
                    <a:pt x="553" y="105"/>
                  </a:lnTo>
                  <a:lnTo>
                    <a:pt x="552" y="105"/>
                  </a:lnTo>
                  <a:lnTo>
                    <a:pt x="547" y="105"/>
                  </a:lnTo>
                  <a:lnTo>
                    <a:pt x="541" y="104"/>
                  </a:lnTo>
                  <a:lnTo>
                    <a:pt x="539" y="104"/>
                  </a:lnTo>
                  <a:lnTo>
                    <a:pt x="541" y="105"/>
                  </a:lnTo>
                  <a:lnTo>
                    <a:pt x="542" y="107"/>
                  </a:lnTo>
                  <a:lnTo>
                    <a:pt x="544" y="107"/>
                  </a:lnTo>
                  <a:lnTo>
                    <a:pt x="545" y="107"/>
                  </a:lnTo>
                  <a:lnTo>
                    <a:pt x="548" y="110"/>
                  </a:lnTo>
                  <a:lnTo>
                    <a:pt x="550" y="110"/>
                  </a:lnTo>
                  <a:lnTo>
                    <a:pt x="552" y="111"/>
                  </a:lnTo>
                  <a:lnTo>
                    <a:pt x="552" y="113"/>
                  </a:lnTo>
                  <a:lnTo>
                    <a:pt x="550" y="113"/>
                  </a:lnTo>
                  <a:lnTo>
                    <a:pt x="541" y="108"/>
                  </a:lnTo>
                  <a:lnTo>
                    <a:pt x="534" y="110"/>
                  </a:lnTo>
                  <a:lnTo>
                    <a:pt x="533" y="111"/>
                  </a:lnTo>
                  <a:lnTo>
                    <a:pt x="530" y="111"/>
                  </a:lnTo>
                  <a:lnTo>
                    <a:pt x="528" y="110"/>
                  </a:lnTo>
                  <a:lnTo>
                    <a:pt x="522" y="108"/>
                  </a:lnTo>
                  <a:lnTo>
                    <a:pt x="519" y="107"/>
                  </a:lnTo>
                  <a:lnTo>
                    <a:pt x="519" y="107"/>
                  </a:lnTo>
                  <a:lnTo>
                    <a:pt x="512" y="108"/>
                  </a:lnTo>
                  <a:lnTo>
                    <a:pt x="507" y="108"/>
                  </a:lnTo>
                  <a:lnTo>
                    <a:pt x="498" y="107"/>
                  </a:lnTo>
                  <a:lnTo>
                    <a:pt x="495" y="105"/>
                  </a:lnTo>
                  <a:lnTo>
                    <a:pt x="493" y="105"/>
                  </a:lnTo>
                  <a:lnTo>
                    <a:pt x="492" y="105"/>
                  </a:lnTo>
                  <a:lnTo>
                    <a:pt x="490" y="105"/>
                  </a:lnTo>
                  <a:lnTo>
                    <a:pt x="485" y="104"/>
                  </a:lnTo>
                  <a:lnTo>
                    <a:pt x="479" y="105"/>
                  </a:lnTo>
                  <a:lnTo>
                    <a:pt x="474" y="104"/>
                  </a:lnTo>
                  <a:lnTo>
                    <a:pt x="471" y="104"/>
                  </a:lnTo>
                  <a:lnTo>
                    <a:pt x="471" y="102"/>
                  </a:lnTo>
                  <a:lnTo>
                    <a:pt x="470" y="99"/>
                  </a:lnTo>
                  <a:lnTo>
                    <a:pt x="470" y="97"/>
                  </a:lnTo>
                  <a:lnTo>
                    <a:pt x="470" y="96"/>
                  </a:lnTo>
                  <a:lnTo>
                    <a:pt x="470" y="96"/>
                  </a:lnTo>
                  <a:lnTo>
                    <a:pt x="471" y="94"/>
                  </a:lnTo>
                  <a:lnTo>
                    <a:pt x="468" y="96"/>
                  </a:lnTo>
                  <a:lnTo>
                    <a:pt x="466" y="97"/>
                  </a:lnTo>
                  <a:lnTo>
                    <a:pt x="465" y="97"/>
                  </a:lnTo>
                  <a:lnTo>
                    <a:pt x="460" y="96"/>
                  </a:lnTo>
                  <a:lnTo>
                    <a:pt x="460" y="96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2" y="99"/>
                  </a:lnTo>
                  <a:lnTo>
                    <a:pt x="459" y="99"/>
                  </a:lnTo>
                  <a:lnTo>
                    <a:pt x="455" y="99"/>
                  </a:lnTo>
                  <a:lnTo>
                    <a:pt x="454" y="99"/>
                  </a:lnTo>
                  <a:lnTo>
                    <a:pt x="452" y="99"/>
                  </a:lnTo>
                  <a:lnTo>
                    <a:pt x="451" y="100"/>
                  </a:lnTo>
                  <a:lnTo>
                    <a:pt x="451" y="100"/>
                  </a:lnTo>
                  <a:lnTo>
                    <a:pt x="449" y="100"/>
                  </a:lnTo>
                  <a:lnTo>
                    <a:pt x="444" y="97"/>
                  </a:lnTo>
                  <a:lnTo>
                    <a:pt x="441" y="96"/>
                  </a:lnTo>
                  <a:lnTo>
                    <a:pt x="438" y="94"/>
                  </a:lnTo>
                  <a:lnTo>
                    <a:pt x="437" y="94"/>
                  </a:lnTo>
                  <a:lnTo>
                    <a:pt x="435" y="92"/>
                  </a:lnTo>
                  <a:lnTo>
                    <a:pt x="430" y="86"/>
                  </a:lnTo>
                  <a:lnTo>
                    <a:pt x="430" y="86"/>
                  </a:lnTo>
                  <a:lnTo>
                    <a:pt x="427" y="80"/>
                  </a:lnTo>
                  <a:lnTo>
                    <a:pt x="427" y="80"/>
                  </a:lnTo>
                  <a:lnTo>
                    <a:pt x="427" y="78"/>
                  </a:lnTo>
                  <a:lnTo>
                    <a:pt x="429" y="78"/>
                  </a:lnTo>
                  <a:lnTo>
                    <a:pt x="433" y="80"/>
                  </a:lnTo>
                  <a:lnTo>
                    <a:pt x="438" y="80"/>
                  </a:lnTo>
                  <a:lnTo>
                    <a:pt x="440" y="80"/>
                  </a:lnTo>
                  <a:lnTo>
                    <a:pt x="443" y="81"/>
                  </a:lnTo>
                  <a:lnTo>
                    <a:pt x="448" y="81"/>
                  </a:lnTo>
                  <a:lnTo>
                    <a:pt x="449" y="81"/>
                  </a:lnTo>
                  <a:lnTo>
                    <a:pt x="454" y="81"/>
                  </a:lnTo>
                  <a:lnTo>
                    <a:pt x="460" y="81"/>
                  </a:lnTo>
                  <a:lnTo>
                    <a:pt x="460" y="80"/>
                  </a:lnTo>
                  <a:lnTo>
                    <a:pt x="457" y="80"/>
                  </a:lnTo>
                  <a:lnTo>
                    <a:pt x="454" y="78"/>
                  </a:lnTo>
                  <a:lnTo>
                    <a:pt x="451" y="75"/>
                  </a:lnTo>
                  <a:lnTo>
                    <a:pt x="449" y="75"/>
                  </a:lnTo>
                  <a:lnTo>
                    <a:pt x="446" y="75"/>
                  </a:lnTo>
                  <a:lnTo>
                    <a:pt x="440" y="74"/>
                  </a:lnTo>
                  <a:lnTo>
                    <a:pt x="432" y="74"/>
                  </a:lnTo>
                  <a:lnTo>
                    <a:pt x="427" y="70"/>
                  </a:lnTo>
                  <a:lnTo>
                    <a:pt x="424" y="69"/>
                  </a:lnTo>
                  <a:lnTo>
                    <a:pt x="421" y="69"/>
                  </a:lnTo>
                  <a:lnTo>
                    <a:pt x="421" y="67"/>
                  </a:lnTo>
                  <a:lnTo>
                    <a:pt x="421" y="66"/>
                  </a:lnTo>
                  <a:lnTo>
                    <a:pt x="419" y="61"/>
                  </a:lnTo>
                  <a:lnTo>
                    <a:pt x="419" y="58"/>
                  </a:lnTo>
                  <a:lnTo>
                    <a:pt x="419" y="56"/>
                  </a:lnTo>
                  <a:lnTo>
                    <a:pt x="418" y="55"/>
                  </a:lnTo>
                  <a:lnTo>
                    <a:pt x="419" y="53"/>
                  </a:lnTo>
                  <a:lnTo>
                    <a:pt x="424" y="50"/>
                  </a:lnTo>
                  <a:lnTo>
                    <a:pt x="424" y="48"/>
                  </a:lnTo>
                  <a:lnTo>
                    <a:pt x="422" y="48"/>
                  </a:lnTo>
                  <a:lnTo>
                    <a:pt x="421" y="48"/>
                  </a:lnTo>
                  <a:lnTo>
                    <a:pt x="421" y="47"/>
                  </a:lnTo>
                  <a:lnTo>
                    <a:pt x="421" y="45"/>
                  </a:lnTo>
                  <a:lnTo>
                    <a:pt x="421" y="44"/>
                  </a:lnTo>
                  <a:lnTo>
                    <a:pt x="421" y="42"/>
                  </a:lnTo>
                  <a:lnTo>
                    <a:pt x="421" y="40"/>
                  </a:lnTo>
                  <a:lnTo>
                    <a:pt x="422" y="39"/>
                  </a:lnTo>
                  <a:lnTo>
                    <a:pt x="425" y="34"/>
                  </a:lnTo>
                  <a:lnTo>
                    <a:pt x="429" y="33"/>
                  </a:lnTo>
                  <a:lnTo>
                    <a:pt x="429" y="31"/>
                  </a:lnTo>
                  <a:lnTo>
                    <a:pt x="429" y="28"/>
                  </a:lnTo>
                  <a:lnTo>
                    <a:pt x="429" y="26"/>
                  </a:lnTo>
                  <a:lnTo>
                    <a:pt x="429" y="25"/>
                  </a:lnTo>
                  <a:lnTo>
                    <a:pt x="430" y="23"/>
                  </a:lnTo>
                  <a:lnTo>
                    <a:pt x="432" y="22"/>
                  </a:lnTo>
                  <a:lnTo>
                    <a:pt x="433" y="20"/>
                  </a:lnTo>
                  <a:lnTo>
                    <a:pt x="437" y="18"/>
                  </a:lnTo>
                  <a:lnTo>
                    <a:pt x="437" y="17"/>
                  </a:lnTo>
                  <a:lnTo>
                    <a:pt x="437" y="17"/>
                  </a:lnTo>
                  <a:lnTo>
                    <a:pt x="437" y="15"/>
                  </a:lnTo>
                  <a:lnTo>
                    <a:pt x="438" y="15"/>
                  </a:lnTo>
                  <a:lnTo>
                    <a:pt x="444" y="11"/>
                  </a:lnTo>
                  <a:lnTo>
                    <a:pt x="449" y="7"/>
                  </a:lnTo>
                  <a:lnTo>
                    <a:pt x="452" y="6"/>
                  </a:lnTo>
                  <a:lnTo>
                    <a:pt x="455" y="6"/>
                  </a:lnTo>
                  <a:lnTo>
                    <a:pt x="465" y="3"/>
                  </a:lnTo>
                  <a:lnTo>
                    <a:pt x="471" y="3"/>
                  </a:lnTo>
                  <a:close/>
                  <a:moveTo>
                    <a:pt x="274" y="0"/>
                  </a:moveTo>
                  <a:lnTo>
                    <a:pt x="287" y="6"/>
                  </a:lnTo>
                  <a:lnTo>
                    <a:pt x="288" y="6"/>
                  </a:lnTo>
                  <a:lnTo>
                    <a:pt x="291" y="6"/>
                  </a:lnTo>
                  <a:lnTo>
                    <a:pt x="296" y="4"/>
                  </a:lnTo>
                  <a:lnTo>
                    <a:pt x="301" y="4"/>
                  </a:lnTo>
                  <a:lnTo>
                    <a:pt x="304" y="3"/>
                  </a:lnTo>
                  <a:lnTo>
                    <a:pt x="306" y="1"/>
                  </a:lnTo>
                  <a:lnTo>
                    <a:pt x="307" y="1"/>
                  </a:lnTo>
                  <a:lnTo>
                    <a:pt x="309" y="1"/>
                  </a:lnTo>
                  <a:lnTo>
                    <a:pt x="314" y="3"/>
                  </a:lnTo>
                  <a:lnTo>
                    <a:pt x="314" y="3"/>
                  </a:lnTo>
                  <a:lnTo>
                    <a:pt x="315" y="3"/>
                  </a:lnTo>
                  <a:lnTo>
                    <a:pt x="317" y="4"/>
                  </a:lnTo>
                  <a:lnTo>
                    <a:pt x="317" y="7"/>
                  </a:lnTo>
                  <a:lnTo>
                    <a:pt x="318" y="7"/>
                  </a:lnTo>
                  <a:lnTo>
                    <a:pt x="318" y="7"/>
                  </a:lnTo>
                  <a:lnTo>
                    <a:pt x="317" y="9"/>
                  </a:lnTo>
                  <a:lnTo>
                    <a:pt x="315" y="11"/>
                  </a:lnTo>
                  <a:lnTo>
                    <a:pt x="314" y="11"/>
                  </a:lnTo>
                  <a:lnTo>
                    <a:pt x="312" y="11"/>
                  </a:lnTo>
                  <a:lnTo>
                    <a:pt x="310" y="12"/>
                  </a:lnTo>
                  <a:lnTo>
                    <a:pt x="309" y="12"/>
                  </a:lnTo>
                  <a:lnTo>
                    <a:pt x="309" y="12"/>
                  </a:lnTo>
                  <a:lnTo>
                    <a:pt x="309" y="14"/>
                  </a:lnTo>
                  <a:lnTo>
                    <a:pt x="309" y="14"/>
                  </a:lnTo>
                  <a:lnTo>
                    <a:pt x="310" y="14"/>
                  </a:lnTo>
                  <a:lnTo>
                    <a:pt x="310" y="12"/>
                  </a:lnTo>
                  <a:lnTo>
                    <a:pt x="312" y="14"/>
                  </a:lnTo>
                  <a:lnTo>
                    <a:pt x="314" y="14"/>
                  </a:lnTo>
                  <a:lnTo>
                    <a:pt x="314" y="15"/>
                  </a:lnTo>
                  <a:lnTo>
                    <a:pt x="314" y="15"/>
                  </a:lnTo>
                  <a:lnTo>
                    <a:pt x="310" y="17"/>
                  </a:lnTo>
                  <a:lnTo>
                    <a:pt x="306" y="18"/>
                  </a:lnTo>
                  <a:lnTo>
                    <a:pt x="301" y="23"/>
                  </a:lnTo>
                  <a:lnTo>
                    <a:pt x="298" y="25"/>
                  </a:lnTo>
                  <a:lnTo>
                    <a:pt x="298" y="26"/>
                  </a:lnTo>
                  <a:lnTo>
                    <a:pt x="296" y="26"/>
                  </a:lnTo>
                  <a:lnTo>
                    <a:pt x="296" y="28"/>
                  </a:lnTo>
                  <a:lnTo>
                    <a:pt x="298" y="28"/>
                  </a:lnTo>
                  <a:lnTo>
                    <a:pt x="298" y="28"/>
                  </a:lnTo>
                  <a:lnTo>
                    <a:pt x="301" y="26"/>
                  </a:lnTo>
                  <a:lnTo>
                    <a:pt x="302" y="26"/>
                  </a:lnTo>
                  <a:lnTo>
                    <a:pt x="304" y="25"/>
                  </a:lnTo>
                  <a:lnTo>
                    <a:pt x="307" y="25"/>
                  </a:lnTo>
                  <a:lnTo>
                    <a:pt x="309" y="26"/>
                  </a:lnTo>
                  <a:lnTo>
                    <a:pt x="310" y="26"/>
                  </a:lnTo>
                  <a:lnTo>
                    <a:pt x="314" y="28"/>
                  </a:lnTo>
                  <a:lnTo>
                    <a:pt x="314" y="29"/>
                  </a:lnTo>
                  <a:lnTo>
                    <a:pt x="314" y="29"/>
                  </a:lnTo>
                  <a:lnTo>
                    <a:pt x="312" y="29"/>
                  </a:lnTo>
                  <a:lnTo>
                    <a:pt x="312" y="29"/>
                  </a:lnTo>
                  <a:lnTo>
                    <a:pt x="314" y="31"/>
                  </a:lnTo>
                  <a:lnTo>
                    <a:pt x="317" y="33"/>
                  </a:lnTo>
                  <a:lnTo>
                    <a:pt x="317" y="34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315" y="37"/>
                  </a:lnTo>
                  <a:lnTo>
                    <a:pt x="317" y="36"/>
                  </a:lnTo>
                  <a:lnTo>
                    <a:pt x="320" y="36"/>
                  </a:lnTo>
                  <a:lnTo>
                    <a:pt x="323" y="34"/>
                  </a:lnTo>
                  <a:lnTo>
                    <a:pt x="323" y="34"/>
                  </a:lnTo>
                  <a:lnTo>
                    <a:pt x="325" y="34"/>
                  </a:lnTo>
                  <a:lnTo>
                    <a:pt x="325" y="37"/>
                  </a:lnTo>
                  <a:lnTo>
                    <a:pt x="326" y="39"/>
                  </a:lnTo>
                  <a:lnTo>
                    <a:pt x="326" y="40"/>
                  </a:lnTo>
                  <a:lnTo>
                    <a:pt x="325" y="42"/>
                  </a:lnTo>
                  <a:lnTo>
                    <a:pt x="325" y="44"/>
                  </a:lnTo>
                  <a:lnTo>
                    <a:pt x="323" y="45"/>
                  </a:lnTo>
                  <a:lnTo>
                    <a:pt x="321" y="45"/>
                  </a:lnTo>
                  <a:lnTo>
                    <a:pt x="320" y="45"/>
                  </a:lnTo>
                  <a:lnTo>
                    <a:pt x="320" y="45"/>
                  </a:lnTo>
                  <a:lnTo>
                    <a:pt x="323" y="47"/>
                  </a:lnTo>
                  <a:lnTo>
                    <a:pt x="323" y="47"/>
                  </a:lnTo>
                  <a:lnTo>
                    <a:pt x="323" y="48"/>
                  </a:lnTo>
                  <a:lnTo>
                    <a:pt x="323" y="48"/>
                  </a:lnTo>
                  <a:lnTo>
                    <a:pt x="323" y="50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1" y="53"/>
                  </a:lnTo>
                  <a:lnTo>
                    <a:pt x="323" y="55"/>
                  </a:lnTo>
                  <a:lnTo>
                    <a:pt x="323" y="58"/>
                  </a:lnTo>
                  <a:lnTo>
                    <a:pt x="318" y="59"/>
                  </a:lnTo>
                  <a:lnTo>
                    <a:pt x="317" y="61"/>
                  </a:lnTo>
                  <a:lnTo>
                    <a:pt x="315" y="61"/>
                  </a:lnTo>
                  <a:lnTo>
                    <a:pt x="315" y="63"/>
                  </a:lnTo>
                  <a:lnTo>
                    <a:pt x="310" y="64"/>
                  </a:lnTo>
                  <a:lnTo>
                    <a:pt x="309" y="64"/>
                  </a:lnTo>
                  <a:lnTo>
                    <a:pt x="301" y="63"/>
                  </a:lnTo>
                  <a:lnTo>
                    <a:pt x="299" y="63"/>
                  </a:lnTo>
                  <a:lnTo>
                    <a:pt x="299" y="61"/>
                  </a:lnTo>
                  <a:lnTo>
                    <a:pt x="299" y="59"/>
                  </a:lnTo>
                  <a:lnTo>
                    <a:pt x="298" y="59"/>
                  </a:lnTo>
                  <a:lnTo>
                    <a:pt x="299" y="58"/>
                  </a:lnTo>
                  <a:lnTo>
                    <a:pt x="299" y="58"/>
                  </a:lnTo>
                  <a:lnTo>
                    <a:pt x="298" y="58"/>
                  </a:lnTo>
                  <a:lnTo>
                    <a:pt x="298" y="58"/>
                  </a:lnTo>
                  <a:lnTo>
                    <a:pt x="296" y="59"/>
                  </a:lnTo>
                  <a:lnTo>
                    <a:pt x="298" y="61"/>
                  </a:lnTo>
                  <a:lnTo>
                    <a:pt x="299" y="66"/>
                  </a:lnTo>
                  <a:lnTo>
                    <a:pt x="301" y="67"/>
                  </a:lnTo>
                  <a:lnTo>
                    <a:pt x="301" y="69"/>
                  </a:lnTo>
                  <a:lnTo>
                    <a:pt x="301" y="69"/>
                  </a:lnTo>
                  <a:lnTo>
                    <a:pt x="298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1" y="72"/>
                  </a:lnTo>
                  <a:lnTo>
                    <a:pt x="290" y="70"/>
                  </a:lnTo>
                  <a:lnTo>
                    <a:pt x="288" y="70"/>
                  </a:lnTo>
                  <a:lnTo>
                    <a:pt x="287" y="70"/>
                  </a:lnTo>
                  <a:lnTo>
                    <a:pt x="285" y="70"/>
                  </a:lnTo>
                  <a:lnTo>
                    <a:pt x="285" y="69"/>
                  </a:lnTo>
                  <a:lnTo>
                    <a:pt x="284" y="66"/>
                  </a:lnTo>
                  <a:lnTo>
                    <a:pt x="280" y="63"/>
                  </a:lnTo>
                  <a:lnTo>
                    <a:pt x="277" y="61"/>
                  </a:lnTo>
                  <a:lnTo>
                    <a:pt x="273" y="56"/>
                  </a:lnTo>
                  <a:lnTo>
                    <a:pt x="269" y="53"/>
                  </a:lnTo>
                  <a:lnTo>
                    <a:pt x="266" y="50"/>
                  </a:lnTo>
                  <a:lnTo>
                    <a:pt x="265" y="48"/>
                  </a:lnTo>
                  <a:lnTo>
                    <a:pt x="263" y="48"/>
                  </a:lnTo>
                  <a:lnTo>
                    <a:pt x="260" y="48"/>
                  </a:lnTo>
                  <a:lnTo>
                    <a:pt x="260" y="47"/>
                  </a:lnTo>
                  <a:lnTo>
                    <a:pt x="258" y="47"/>
                  </a:lnTo>
                  <a:lnTo>
                    <a:pt x="257" y="45"/>
                  </a:lnTo>
                  <a:lnTo>
                    <a:pt x="257" y="45"/>
                  </a:lnTo>
                  <a:lnTo>
                    <a:pt x="255" y="45"/>
                  </a:lnTo>
                  <a:lnTo>
                    <a:pt x="252" y="47"/>
                  </a:lnTo>
                  <a:lnTo>
                    <a:pt x="249" y="45"/>
                  </a:lnTo>
                  <a:lnTo>
                    <a:pt x="249" y="45"/>
                  </a:lnTo>
                  <a:lnTo>
                    <a:pt x="247" y="44"/>
                  </a:lnTo>
                  <a:lnTo>
                    <a:pt x="247" y="42"/>
                  </a:lnTo>
                  <a:lnTo>
                    <a:pt x="247" y="42"/>
                  </a:lnTo>
                  <a:lnTo>
                    <a:pt x="246" y="40"/>
                  </a:lnTo>
                  <a:lnTo>
                    <a:pt x="239" y="37"/>
                  </a:lnTo>
                  <a:lnTo>
                    <a:pt x="236" y="34"/>
                  </a:lnTo>
                  <a:lnTo>
                    <a:pt x="235" y="33"/>
                  </a:lnTo>
                  <a:lnTo>
                    <a:pt x="235" y="33"/>
                  </a:lnTo>
                  <a:lnTo>
                    <a:pt x="235" y="31"/>
                  </a:lnTo>
                  <a:lnTo>
                    <a:pt x="236" y="29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1" y="25"/>
                  </a:lnTo>
                  <a:lnTo>
                    <a:pt x="243" y="25"/>
                  </a:lnTo>
                  <a:lnTo>
                    <a:pt x="246" y="25"/>
                  </a:lnTo>
                  <a:lnTo>
                    <a:pt x="246" y="25"/>
                  </a:lnTo>
                  <a:lnTo>
                    <a:pt x="247" y="26"/>
                  </a:lnTo>
                  <a:lnTo>
                    <a:pt x="249" y="28"/>
                  </a:lnTo>
                  <a:lnTo>
                    <a:pt x="249" y="28"/>
                  </a:lnTo>
                  <a:lnTo>
                    <a:pt x="250" y="29"/>
                  </a:lnTo>
                  <a:lnTo>
                    <a:pt x="252" y="29"/>
                  </a:lnTo>
                  <a:lnTo>
                    <a:pt x="254" y="31"/>
                  </a:lnTo>
                  <a:lnTo>
                    <a:pt x="255" y="34"/>
                  </a:lnTo>
                  <a:lnTo>
                    <a:pt x="255" y="34"/>
                  </a:lnTo>
                  <a:lnTo>
                    <a:pt x="258" y="34"/>
                  </a:lnTo>
                  <a:lnTo>
                    <a:pt x="261" y="34"/>
                  </a:lnTo>
                  <a:lnTo>
                    <a:pt x="268" y="33"/>
                  </a:lnTo>
                  <a:lnTo>
                    <a:pt x="268" y="33"/>
                  </a:lnTo>
                  <a:lnTo>
                    <a:pt x="268" y="31"/>
                  </a:lnTo>
                  <a:lnTo>
                    <a:pt x="268" y="26"/>
                  </a:lnTo>
                  <a:lnTo>
                    <a:pt x="269" y="26"/>
                  </a:lnTo>
                  <a:lnTo>
                    <a:pt x="271" y="29"/>
                  </a:lnTo>
                  <a:lnTo>
                    <a:pt x="271" y="29"/>
                  </a:lnTo>
                  <a:lnTo>
                    <a:pt x="273" y="29"/>
                  </a:lnTo>
                  <a:lnTo>
                    <a:pt x="273" y="28"/>
                  </a:lnTo>
                  <a:lnTo>
                    <a:pt x="273" y="28"/>
                  </a:lnTo>
                  <a:lnTo>
                    <a:pt x="271" y="25"/>
                  </a:lnTo>
                  <a:lnTo>
                    <a:pt x="271" y="23"/>
                  </a:lnTo>
                  <a:lnTo>
                    <a:pt x="269" y="23"/>
                  </a:lnTo>
                  <a:lnTo>
                    <a:pt x="269" y="23"/>
                  </a:lnTo>
                  <a:lnTo>
                    <a:pt x="268" y="23"/>
                  </a:lnTo>
                  <a:lnTo>
                    <a:pt x="266" y="23"/>
                  </a:lnTo>
                  <a:lnTo>
                    <a:pt x="266" y="22"/>
                  </a:lnTo>
                  <a:lnTo>
                    <a:pt x="266" y="22"/>
                  </a:lnTo>
                  <a:lnTo>
                    <a:pt x="268" y="20"/>
                  </a:lnTo>
                  <a:lnTo>
                    <a:pt x="268" y="20"/>
                  </a:lnTo>
                  <a:lnTo>
                    <a:pt x="269" y="18"/>
                  </a:lnTo>
                  <a:lnTo>
                    <a:pt x="271" y="20"/>
                  </a:lnTo>
                  <a:lnTo>
                    <a:pt x="273" y="20"/>
                  </a:lnTo>
                  <a:lnTo>
                    <a:pt x="274" y="22"/>
                  </a:lnTo>
                  <a:lnTo>
                    <a:pt x="277" y="20"/>
                  </a:lnTo>
                  <a:lnTo>
                    <a:pt x="274" y="20"/>
                  </a:lnTo>
                  <a:lnTo>
                    <a:pt x="271" y="17"/>
                  </a:lnTo>
                  <a:lnTo>
                    <a:pt x="269" y="17"/>
                  </a:lnTo>
                  <a:lnTo>
                    <a:pt x="266" y="18"/>
                  </a:lnTo>
                  <a:lnTo>
                    <a:pt x="266" y="18"/>
                  </a:lnTo>
                  <a:lnTo>
                    <a:pt x="263" y="18"/>
                  </a:lnTo>
                  <a:lnTo>
                    <a:pt x="261" y="18"/>
                  </a:lnTo>
                  <a:lnTo>
                    <a:pt x="254" y="14"/>
                  </a:lnTo>
                  <a:lnTo>
                    <a:pt x="252" y="14"/>
                  </a:lnTo>
                  <a:lnTo>
                    <a:pt x="252" y="12"/>
                  </a:lnTo>
                  <a:lnTo>
                    <a:pt x="252" y="12"/>
                  </a:lnTo>
                  <a:lnTo>
                    <a:pt x="254" y="12"/>
                  </a:lnTo>
                  <a:lnTo>
                    <a:pt x="255" y="11"/>
                  </a:lnTo>
                  <a:lnTo>
                    <a:pt x="258" y="11"/>
                  </a:lnTo>
                  <a:lnTo>
                    <a:pt x="260" y="9"/>
                  </a:lnTo>
                  <a:lnTo>
                    <a:pt x="261" y="11"/>
                  </a:lnTo>
                  <a:lnTo>
                    <a:pt x="265" y="12"/>
                  </a:lnTo>
                  <a:lnTo>
                    <a:pt x="266" y="14"/>
                  </a:lnTo>
                  <a:lnTo>
                    <a:pt x="266" y="14"/>
                  </a:lnTo>
                  <a:lnTo>
                    <a:pt x="266" y="12"/>
                  </a:lnTo>
                  <a:lnTo>
                    <a:pt x="265" y="11"/>
                  </a:lnTo>
                  <a:lnTo>
                    <a:pt x="265" y="11"/>
                  </a:lnTo>
                  <a:lnTo>
                    <a:pt x="263" y="9"/>
                  </a:lnTo>
                  <a:lnTo>
                    <a:pt x="261" y="7"/>
                  </a:lnTo>
                  <a:lnTo>
                    <a:pt x="260" y="7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60" y="4"/>
                  </a:lnTo>
                  <a:lnTo>
                    <a:pt x="261" y="4"/>
                  </a:lnTo>
                  <a:lnTo>
                    <a:pt x="268" y="3"/>
                  </a:lnTo>
                  <a:lnTo>
                    <a:pt x="271" y="4"/>
                  </a:lnTo>
                  <a:lnTo>
                    <a:pt x="274" y="4"/>
                  </a:lnTo>
                  <a:lnTo>
                    <a:pt x="276" y="3"/>
                  </a:lnTo>
                  <a:lnTo>
                    <a:pt x="276" y="3"/>
                  </a:lnTo>
                  <a:lnTo>
                    <a:pt x="274" y="3"/>
                  </a:lnTo>
                  <a:lnTo>
                    <a:pt x="273" y="3"/>
                  </a:lnTo>
                  <a:lnTo>
                    <a:pt x="271" y="3"/>
                  </a:lnTo>
                  <a:lnTo>
                    <a:pt x="271" y="1"/>
                  </a:lnTo>
                  <a:lnTo>
                    <a:pt x="273" y="1"/>
                  </a:lnTo>
                  <a:lnTo>
                    <a:pt x="27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7" name="Freeform 314">
              <a:extLst>
                <a:ext uri="{FF2B5EF4-FFF2-40B4-BE49-F238E27FC236}">
                  <a16:creationId xmlns:a16="http://schemas.microsoft.com/office/drawing/2014/main" id="{A0A24229-5500-481B-82DD-EE09D7EAD3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17411" y="1377086"/>
              <a:ext cx="1325471" cy="600360"/>
            </a:xfrm>
            <a:custGeom>
              <a:avLst/>
              <a:gdLst>
                <a:gd name="T0" fmla="*/ 496 w 680"/>
                <a:gd name="T1" fmla="*/ 228 h 308"/>
                <a:gd name="T2" fmla="*/ 462 w 680"/>
                <a:gd name="T3" fmla="*/ 277 h 308"/>
                <a:gd name="T4" fmla="*/ 445 w 680"/>
                <a:gd name="T5" fmla="*/ 230 h 308"/>
                <a:gd name="T6" fmla="*/ 119 w 680"/>
                <a:gd name="T7" fmla="*/ 222 h 308"/>
                <a:gd name="T8" fmla="*/ 68 w 680"/>
                <a:gd name="T9" fmla="*/ 299 h 308"/>
                <a:gd name="T10" fmla="*/ 4 w 680"/>
                <a:gd name="T11" fmla="*/ 277 h 308"/>
                <a:gd name="T12" fmla="*/ 24 w 680"/>
                <a:gd name="T13" fmla="*/ 231 h 308"/>
                <a:gd name="T14" fmla="*/ 316 w 680"/>
                <a:gd name="T15" fmla="*/ 187 h 308"/>
                <a:gd name="T16" fmla="*/ 469 w 680"/>
                <a:gd name="T17" fmla="*/ 201 h 308"/>
                <a:gd name="T18" fmla="*/ 432 w 680"/>
                <a:gd name="T19" fmla="*/ 187 h 308"/>
                <a:gd name="T20" fmla="*/ 70 w 680"/>
                <a:gd name="T21" fmla="*/ 178 h 308"/>
                <a:gd name="T22" fmla="*/ 119 w 680"/>
                <a:gd name="T23" fmla="*/ 173 h 308"/>
                <a:gd name="T24" fmla="*/ 335 w 680"/>
                <a:gd name="T25" fmla="*/ 162 h 308"/>
                <a:gd name="T26" fmla="*/ 320 w 680"/>
                <a:gd name="T27" fmla="*/ 152 h 308"/>
                <a:gd name="T28" fmla="*/ 409 w 680"/>
                <a:gd name="T29" fmla="*/ 170 h 308"/>
                <a:gd name="T30" fmla="*/ 387 w 680"/>
                <a:gd name="T31" fmla="*/ 200 h 308"/>
                <a:gd name="T32" fmla="*/ 341 w 680"/>
                <a:gd name="T33" fmla="*/ 176 h 308"/>
                <a:gd name="T34" fmla="*/ 358 w 680"/>
                <a:gd name="T35" fmla="*/ 163 h 308"/>
                <a:gd name="T36" fmla="*/ 379 w 680"/>
                <a:gd name="T37" fmla="*/ 152 h 308"/>
                <a:gd name="T38" fmla="*/ 257 w 680"/>
                <a:gd name="T39" fmla="*/ 163 h 308"/>
                <a:gd name="T40" fmla="*/ 275 w 680"/>
                <a:gd name="T41" fmla="*/ 171 h 308"/>
                <a:gd name="T42" fmla="*/ 227 w 680"/>
                <a:gd name="T43" fmla="*/ 204 h 308"/>
                <a:gd name="T44" fmla="*/ 197 w 680"/>
                <a:gd name="T45" fmla="*/ 196 h 308"/>
                <a:gd name="T46" fmla="*/ 166 w 680"/>
                <a:gd name="T47" fmla="*/ 196 h 308"/>
                <a:gd name="T48" fmla="*/ 155 w 680"/>
                <a:gd name="T49" fmla="*/ 179 h 308"/>
                <a:gd name="T50" fmla="*/ 145 w 680"/>
                <a:gd name="T51" fmla="*/ 160 h 308"/>
                <a:gd name="T52" fmla="*/ 223 w 680"/>
                <a:gd name="T53" fmla="*/ 184 h 308"/>
                <a:gd name="T54" fmla="*/ 522 w 680"/>
                <a:gd name="T55" fmla="*/ 149 h 308"/>
                <a:gd name="T56" fmla="*/ 451 w 680"/>
                <a:gd name="T57" fmla="*/ 141 h 308"/>
                <a:gd name="T58" fmla="*/ 499 w 680"/>
                <a:gd name="T59" fmla="*/ 157 h 308"/>
                <a:gd name="T60" fmla="*/ 537 w 680"/>
                <a:gd name="T61" fmla="*/ 185 h 308"/>
                <a:gd name="T62" fmla="*/ 633 w 680"/>
                <a:gd name="T63" fmla="*/ 176 h 308"/>
                <a:gd name="T64" fmla="*/ 660 w 680"/>
                <a:gd name="T65" fmla="*/ 203 h 308"/>
                <a:gd name="T66" fmla="*/ 614 w 680"/>
                <a:gd name="T67" fmla="*/ 209 h 308"/>
                <a:gd name="T68" fmla="*/ 540 w 680"/>
                <a:gd name="T69" fmla="*/ 214 h 308"/>
                <a:gd name="T70" fmla="*/ 502 w 680"/>
                <a:gd name="T71" fmla="*/ 207 h 308"/>
                <a:gd name="T72" fmla="*/ 467 w 680"/>
                <a:gd name="T73" fmla="*/ 162 h 308"/>
                <a:gd name="T74" fmla="*/ 425 w 680"/>
                <a:gd name="T75" fmla="*/ 141 h 308"/>
                <a:gd name="T76" fmla="*/ 127 w 680"/>
                <a:gd name="T77" fmla="*/ 160 h 308"/>
                <a:gd name="T78" fmla="*/ 97 w 680"/>
                <a:gd name="T79" fmla="*/ 167 h 308"/>
                <a:gd name="T80" fmla="*/ 65 w 680"/>
                <a:gd name="T81" fmla="*/ 171 h 308"/>
                <a:gd name="T82" fmla="*/ 92 w 680"/>
                <a:gd name="T83" fmla="*/ 135 h 308"/>
                <a:gd name="T84" fmla="*/ 502 w 680"/>
                <a:gd name="T85" fmla="*/ 126 h 308"/>
                <a:gd name="T86" fmla="*/ 451 w 680"/>
                <a:gd name="T87" fmla="*/ 116 h 308"/>
                <a:gd name="T88" fmla="*/ 338 w 680"/>
                <a:gd name="T89" fmla="*/ 116 h 308"/>
                <a:gd name="T90" fmla="*/ 227 w 680"/>
                <a:gd name="T91" fmla="*/ 113 h 308"/>
                <a:gd name="T92" fmla="*/ 182 w 680"/>
                <a:gd name="T93" fmla="*/ 115 h 308"/>
                <a:gd name="T94" fmla="*/ 237 w 680"/>
                <a:gd name="T95" fmla="*/ 99 h 308"/>
                <a:gd name="T96" fmla="*/ 423 w 680"/>
                <a:gd name="T97" fmla="*/ 88 h 308"/>
                <a:gd name="T98" fmla="*/ 409 w 680"/>
                <a:gd name="T99" fmla="*/ 108 h 308"/>
                <a:gd name="T100" fmla="*/ 336 w 680"/>
                <a:gd name="T101" fmla="*/ 80 h 308"/>
                <a:gd name="T102" fmla="*/ 388 w 680"/>
                <a:gd name="T103" fmla="*/ 107 h 308"/>
                <a:gd name="T104" fmla="*/ 303 w 680"/>
                <a:gd name="T105" fmla="*/ 92 h 308"/>
                <a:gd name="T106" fmla="*/ 294 w 680"/>
                <a:gd name="T107" fmla="*/ 74 h 308"/>
                <a:gd name="T108" fmla="*/ 475 w 680"/>
                <a:gd name="T109" fmla="*/ 0 h 308"/>
                <a:gd name="T110" fmla="*/ 543 w 680"/>
                <a:gd name="T111" fmla="*/ 37 h 308"/>
                <a:gd name="T112" fmla="*/ 579 w 680"/>
                <a:gd name="T113" fmla="*/ 59 h 308"/>
                <a:gd name="T114" fmla="*/ 544 w 680"/>
                <a:gd name="T115" fmla="*/ 88 h 308"/>
                <a:gd name="T116" fmla="*/ 521 w 680"/>
                <a:gd name="T117" fmla="*/ 102 h 308"/>
                <a:gd name="T118" fmla="*/ 470 w 680"/>
                <a:gd name="T119" fmla="*/ 85 h 308"/>
                <a:gd name="T120" fmla="*/ 442 w 680"/>
                <a:gd name="T121" fmla="*/ 66 h 308"/>
                <a:gd name="T122" fmla="*/ 431 w 680"/>
                <a:gd name="T123" fmla="*/ 37 h 308"/>
                <a:gd name="T124" fmla="*/ 469 w 680"/>
                <a:gd name="T125" fmla="*/ 9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80" h="308">
                  <a:moveTo>
                    <a:pt x="406" y="225"/>
                  </a:moveTo>
                  <a:lnTo>
                    <a:pt x="407" y="225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6" y="230"/>
                  </a:lnTo>
                  <a:lnTo>
                    <a:pt x="401" y="231"/>
                  </a:lnTo>
                  <a:lnTo>
                    <a:pt x="399" y="233"/>
                  </a:lnTo>
                  <a:lnTo>
                    <a:pt x="395" y="233"/>
                  </a:lnTo>
                  <a:lnTo>
                    <a:pt x="393" y="233"/>
                  </a:lnTo>
                  <a:lnTo>
                    <a:pt x="391" y="233"/>
                  </a:lnTo>
                  <a:lnTo>
                    <a:pt x="391" y="234"/>
                  </a:lnTo>
                  <a:lnTo>
                    <a:pt x="388" y="234"/>
                  </a:lnTo>
                  <a:lnTo>
                    <a:pt x="384" y="233"/>
                  </a:lnTo>
                  <a:lnTo>
                    <a:pt x="384" y="231"/>
                  </a:lnTo>
                  <a:lnTo>
                    <a:pt x="382" y="231"/>
                  </a:lnTo>
                  <a:lnTo>
                    <a:pt x="382" y="231"/>
                  </a:lnTo>
                  <a:lnTo>
                    <a:pt x="384" y="231"/>
                  </a:lnTo>
                  <a:lnTo>
                    <a:pt x="387" y="230"/>
                  </a:lnTo>
                  <a:lnTo>
                    <a:pt x="388" y="230"/>
                  </a:lnTo>
                  <a:lnTo>
                    <a:pt x="390" y="230"/>
                  </a:lnTo>
                  <a:lnTo>
                    <a:pt x="390" y="228"/>
                  </a:lnTo>
                  <a:lnTo>
                    <a:pt x="391" y="228"/>
                  </a:lnTo>
                  <a:lnTo>
                    <a:pt x="395" y="228"/>
                  </a:lnTo>
                  <a:lnTo>
                    <a:pt x="402" y="225"/>
                  </a:lnTo>
                  <a:lnTo>
                    <a:pt x="406" y="225"/>
                  </a:lnTo>
                  <a:close/>
                  <a:moveTo>
                    <a:pt x="469" y="223"/>
                  </a:moveTo>
                  <a:lnTo>
                    <a:pt x="473" y="223"/>
                  </a:lnTo>
                  <a:lnTo>
                    <a:pt x="478" y="225"/>
                  </a:lnTo>
                  <a:lnTo>
                    <a:pt x="481" y="226"/>
                  </a:lnTo>
                  <a:lnTo>
                    <a:pt x="483" y="226"/>
                  </a:lnTo>
                  <a:lnTo>
                    <a:pt x="484" y="228"/>
                  </a:lnTo>
                  <a:lnTo>
                    <a:pt x="486" y="230"/>
                  </a:lnTo>
                  <a:lnTo>
                    <a:pt x="492" y="228"/>
                  </a:lnTo>
                  <a:lnTo>
                    <a:pt x="496" y="228"/>
                  </a:lnTo>
                  <a:lnTo>
                    <a:pt x="503" y="228"/>
                  </a:lnTo>
                  <a:lnTo>
                    <a:pt x="510" y="230"/>
                  </a:lnTo>
                  <a:lnTo>
                    <a:pt x="513" y="231"/>
                  </a:lnTo>
                  <a:lnTo>
                    <a:pt x="513" y="233"/>
                  </a:lnTo>
                  <a:lnTo>
                    <a:pt x="513" y="233"/>
                  </a:lnTo>
                  <a:lnTo>
                    <a:pt x="511" y="236"/>
                  </a:lnTo>
                  <a:lnTo>
                    <a:pt x="511" y="237"/>
                  </a:lnTo>
                  <a:lnTo>
                    <a:pt x="508" y="241"/>
                  </a:lnTo>
                  <a:lnTo>
                    <a:pt x="505" y="242"/>
                  </a:lnTo>
                  <a:lnTo>
                    <a:pt x="505" y="242"/>
                  </a:lnTo>
                  <a:lnTo>
                    <a:pt x="505" y="244"/>
                  </a:lnTo>
                  <a:lnTo>
                    <a:pt x="503" y="245"/>
                  </a:lnTo>
                  <a:lnTo>
                    <a:pt x="500" y="248"/>
                  </a:lnTo>
                  <a:lnTo>
                    <a:pt x="500" y="248"/>
                  </a:lnTo>
                  <a:lnTo>
                    <a:pt x="496" y="250"/>
                  </a:lnTo>
                  <a:lnTo>
                    <a:pt x="497" y="250"/>
                  </a:lnTo>
                  <a:lnTo>
                    <a:pt x="499" y="252"/>
                  </a:lnTo>
                  <a:lnTo>
                    <a:pt x="497" y="253"/>
                  </a:lnTo>
                  <a:lnTo>
                    <a:pt x="496" y="256"/>
                  </a:lnTo>
                  <a:lnTo>
                    <a:pt x="492" y="259"/>
                  </a:lnTo>
                  <a:lnTo>
                    <a:pt x="491" y="261"/>
                  </a:lnTo>
                  <a:lnTo>
                    <a:pt x="488" y="263"/>
                  </a:lnTo>
                  <a:lnTo>
                    <a:pt x="486" y="264"/>
                  </a:lnTo>
                  <a:lnTo>
                    <a:pt x="484" y="264"/>
                  </a:lnTo>
                  <a:lnTo>
                    <a:pt x="470" y="263"/>
                  </a:lnTo>
                  <a:lnTo>
                    <a:pt x="467" y="263"/>
                  </a:lnTo>
                  <a:lnTo>
                    <a:pt x="458" y="263"/>
                  </a:lnTo>
                  <a:lnTo>
                    <a:pt x="459" y="264"/>
                  </a:lnTo>
                  <a:lnTo>
                    <a:pt x="462" y="264"/>
                  </a:lnTo>
                  <a:lnTo>
                    <a:pt x="464" y="266"/>
                  </a:lnTo>
                  <a:lnTo>
                    <a:pt x="467" y="269"/>
                  </a:lnTo>
                  <a:lnTo>
                    <a:pt x="467" y="269"/>
                  </a:lnTo>
                  <a:lnTo>
                    <a:pt x="467" y="270"/>
                  </a:lnTo>
                  <a:lnTo>
                    <a:pt x="467" y="272"/>
                  </a:lnTo>
                  <a:lnTo>
                    <a:pt x="467" y="272"/>
                  </a:lnTo>
                  <a:lnTo>
                    <a:pt x="462" y="277"/>
                  </a:lnTo>
                  <a:lnTo>
                    <a:pt x="461" y="280"/>
                  </a:lnTo>
                  <a:lnTo>
                    <a:pt x="461" y="283"/>
                  </a:lnTo>
                  <a:lnTo>
                    <a:pt x="459" y="283"/>
                  </a:lnTo>
                  <a:lnTo>
                    <a:pt x="453" y="283"/>
                  </a:lnTo>
                  <a:lnTo>
                    <a:pt x="451" y="283"/>
                  </a:lnTo>
                  <a:lnTo>
                    <a:pt x="447" y="283"/>
                  </a:lnTo>
                  <a:lnTo>
                    <a:pt x="443" y="283"/>
                  </a:lnTo>
                  <a:lnTo>
                    <a:pt x="443" y="278"/>
                  </a:lnTo>
                  <a:lnTo>
                    <a:pt x="443" y="274"/>
                  </a:lnTo>
                  <a:lnTo>
                    <a:pt x="443" y="270"/>
                  </a:lnTo>
                  <a:lnTo>
                    <a:pt x="439" y="263"/>
                  </a:lnTo>
                  <a:lnTo>
                    <a:pt x="439" y="261"/>
                  </a:lnTo>
                  <a:lnTo>
                    <a:pt x="437" y="259"/>
                  </a:lnTo>
                  <a:lnTo>
                    <a:pt x="437" y="258"/>
                  </a:lnTo>
                  <a:lnTo>
                    <a:pt x="437" y="256"/>
                  </a:lnTo>
                  <a:lnTo>
                    <a:pt x="437" y="253"/>
                  </a:lnTo>
                  <a:lnTo>
                    <a:pt x="437" y="252"/>
                  </a:lnTo>
                  <a:lnTo>
                    <a:pt x="437" y="247"/>
                  </a:lnTo>
                  <a:lnTo>
                    <a:pt x="437" y="241"/>
                  </a:lnTo>
                  <a:lnTo>
                    <a:pt x="437" y="239"/>
                  </a:lnTo>
                  <a:lnTo>
                    <a:pt x="437" y="237"/>
                  </a:lnTo>
                  <a:lnTo>
                    <a:pt x="437" y="237"/>
                  </a:lnTo>
                  <a:lnTo>
                    <a:pt x="439" y="236"/>
                  </a:lnTo>
                  <a:lnTo>
                    <a:pt x="440" y="236"/>
                  </a:lnTo>
                  <a:lnTo>
                    <a:pt x="440" y="236"/>
                  </a:lnTo>
                  <a:lnTo>
                    <a:pt x="447" y="237"/>
                  </a:lnTo>
                  <a:lnTo>
                    <a:pt x="450" y="237"/>
                  </a:lnTo>
                  <a:lnTo>
                    <a:pt x="451" y="237"/>
                  </a:lnTo>
                  <a:lnTo>
                    <a:pt x="451" y="237"/>
                  </a:lnTo>
                  <a:lnTo>
                    <a:pt x="450" y="237"/>
                  </a:lnTo>
                  <a:lnTo>
                    <a:pt x="448" y="236"/>
                  </a:lnTo>
                  <a:lnTo>
                    <a:pt x="445" y="234"/>
                  </a:lnTo>
                  <a:lnTo>
                    <a:pt x="445" y="231"/>
                  </a:lnTo>
                  <a:lnTo>
                    <a:pt x="445" y="231"/>
                  </a:lnTo>
                  <a:lnTo>
                    <a:pt x="443" y="231"/>
                  </a:lnTo>
                  <a:lnTo>
                    <a:pt x="445" y="230"/>
                  </a:lnTo>
                  <a:lnTo>
                    <a:pt x="445" y="230"/>
                  </a:lnTo>
                  <a:lnTo>
                    <a:pt x="447" y="228"/>
                  </a:lnTo>
                  <a:lnTo>
                    <a:pt x="447" y="228"/>
                  </a:lnTo>
                  <a:lnTo>
                    <a:pt x="450" y="226"/>
                  </a:lnTo>
                  <a:lnTo>
                    <a:pt x="455" y="225"/>
                  </a:lnTo>
                  <a:lnTo>
                    <a:pt x="462" y="225"/>
                  </a:lnTo>
                  <a:lnTo>
                    <a:pt x="464" y="225"/>
                  </a:lnTo>
                  <a:lnTo>
                    <a:pt x="467" y="223"/>
                  </a:lnTo>
                  <a:lnTo>
                    <a:pt x="469" y="223"/>
                  </a:lnTo>
                  <a:close/>
                  <a:moveTo>
                    <a:pt x="63" y="212"/>
                  </a:moveTo>
                  <a:lnTo>
                    <a:pt x="67" y="214"/>
                  </a:lnTo>
                  <a:lnTo>
                    <a:pt x="68" y="214"/>
                  </a:lnTo>
                  <a:lnTo>
                    <a:pt x="73" y="217"/>
                  </a:lnTo>
                  <a:lnTo>
                    <a:pt x="78" y="218"/>
                  </a:lnTo>
                  <a:lnTo>
                    <a:pt x="86" y="222"/>
                  </a:lnTo>
                  <a:lnTo>
                    <a:pt x="92" y="222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89" y="225"/>
                  </a:lnTo>
                  <a:lnTo>
                    <a:pt x="93" y="223"/>
                  </a:lnTo>
                  <a:lnTo>
                    <a:pt x="95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7" y="223"/>
                  </a:lnTo>
                  <a:lnTo>
                    <a:pt x="98" y="225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98" y="228"/>
                  </a:lnTo>
                  <a:lnTo>
                    <a:pt x="100" y="228"/>
                  </a:lnTo>
                  <a:lnTo>
                    <a:pt x="103" y="223"/>
                  </a:lnTo>
                  <a:lnTo>
                    <a:pt x="104" y="222"/>
                  </a:lnTo>
                  <a:lnTo>
                    <a:pt x="106" y="222"/>
                  </a:lnTo>
                  <a:lnTo>
                    <a:pt x="111" y="222"/>
                  </a:lnTo>
                  <a:lnTo>
                    <a:pt x="114" y="222"/>
                  </a:lnTo>
                  <a:lnTo>
                    <a:pt x="119" y="222"/>
                  </a:lnTo>
                  <a:lnTo>
                    <a:pt x="120" y="222"/>
                  </a:lnTo>
                  <a:lnTo>
                    <a:pt x="125" y="223"/>
                  </a:lnTo>
                  <a:lnTo>
                    <a:pt x="130" y="225"/>
                  </a:lnTo>
                  <a:lnTo>
                    <a:pt x="133" y="228"/>
                  </a:lnTo>
                  <a:lnTo>
                    <a:pt x="144" y="236"/>
                  </a:lnTo>
                  <a:lnTo>
                    <a:pt x="149" y="237"/>
                  </a:lnTo>
                  <a:lnTo>
                    <a:pt x="150" y="239"/>
                  </a:lnTo>
                  <a:lnTo>
                    <a:pt x="150" y="241"/>
                  </a:lnTo>
                  <a:lnTo>
                    <a:pt x="152" y="242"/>
                  </a:lnTo>
                  <a:lnTo>
                    <a:pt x="152" y="242"/>
                  </a:lnTo>
                  <a:lnTo>
                    <a:pt x="152" y="244"/>
                  </a:lnTo>
                  <a:lnTo>
                    <a:pt x="150" y="244"/>
                  </a:lnTo>
                  <a:lnTo>
                    <a:pt x="150" y="245"/>
                  </a:lnTo>
                  <a:lnTo>
                    <a:pt x="142" y="247"/>
                  </a:lnTo>
                  <a:lnTo>
                    <a:pt x="139" y="248"/>
                  </a:lnTo>
                  <a:lnTo>
                    <a:pt x="136" y="250"/>
                  </a:lnTo>
                  <a:lnTo>
                    <a:pt x="128" y="253"/>
                  </a:lnTo>
                  <a:lnTo>
                    <a:pt x="122" y="255"/>
                  </a:lnTo>
                  <a:lnTo>
                    <a:pt x="114" y="259"/>
                  </a:lnTo>
                  <a:lnTo>
                    <a:pt x="100" y="266"/>
                  </a:lnTo>
                  <a:lnTo>
                    <a:pt x="98" y="266"/>
                  </a:lnTo>
                  <a:lnTo>
                    <a:pt x="98" y="267"/>
                  </a:lnTo>
                  <a:lnTo>
                    <a:pt x="93" y="274"/>
                  </a:lnTo>
                  <a:lnTo>
                    <a:pt x="92" y="275"/>
                  </a:lnTo>
                  <a:lnTo>
                    <a:pt x="89" y="277"/>
                  </a:lnTo>
                  <a:lnTo>
                    <a:pt x="84" y="277"/>
                  </a:lnTo>
                  <a:lnTo>
                    <a:pt x="82" y="278"/>
                  </a:lnTo>
                  <a:lnTo>
                    <a:pt x="82" y="280"/>
                  </a:lnTo>
                  <a:lnTo>
                    <a:pt x="81" y="285"/>
                  </a:lnTo>
                  <a:lnTo>
                    <a:pt x="79" y="286"/>
                  </a:lnTo>
                  <a:lnTo>
                    <a:pt x="79" y="294"/>
                  </a:lnTo>
                  <a:lnTo>
                    <a:pt x="78" y="294"/>
                  </a:lnTo>
                  <a:lnTo>
                    <a:pt x="78" y="296"/>
                  </a:lnTo>
                  <a:lnTo>
                    <a:pt x="76" y="297"/>
                  </a:lnTo>
                  <a:lnTo>
                    <a:pt x="71" y="299"/>
                  </a:lnTo>
                  <a:lnTo>
                    <a:pt x="68" y="299"/>
                  </a:lnTo>
                  <a:lnTo>
                    <a:pt x="63" y="300"/>
                  </a:lnTo>
                  <a:lnTo>
                    <a:pt x="63" y="300"/>
                  </a:lnTo>
                  <a:lnTo>
                    <a:pt x="62" y="299"/>
                  </a:lnTo>
                  <a:lnTo>
                    <a:pt x="60" y="299"/>
                  </a:lnTo>
                  <a:lnTo>
                    <a:pt x="60" y="299"/>
                  </a:lnTo>
                  <a:lnTo>
                    <a:pt x="54" y="304"/>
                  </a:lnTo>
                  <a:lnTo>
                    <a:pt x="48" y="305"/>
                  </a:lnTo>
                  <a:lnTo>
                    <a:pt x="46" y="307"/>
                  </a:lnTo>
                  <a:lnTo>
                    <a:pt x="45" y="308"/>
                  </a:lnTo>
                  <a:lnTo>
                    <a:pt x="43" y="308"/>
                  </a:lnTo>
                  <a:lnTo>
                    <a:pt x="40" y="308"/>
                  </a:lnTo>
                  <a:lnTo>
                    <a:pt x="38" y="307"/>
                  </a:lnTo>
                  <a:lnTo>
                    <a:pt x="37" y="307"/>
                  </a:lnTo>
                  <a:lnTo>
                    <a:pt x="37" y="305"/>
                  </a:lnTo>
                  <a:lnTo>
                    <a:pt x="34" y="299"/>
                  </a:lnTo>
                  <a:lnTo>
                    <a:pt x="32" y="297"/>
                  </a:lnTo>
                  <a:lnTo>
                    <a:pt x="30" y="296"/>
                  </a:lnTo>
                  <a:lnTo>
                    <a:pt x="27" y="293"/>
                  </a:lnTo>
                  <a:lnTo>
                    <a:pt x="27" y="293"/>
                  </a:lnTo>
                  <a:lnTo>
                    <a:pt x="16" y="288"/>
                  </a:lnTo>
                  <a:lnTo>
                    <a:pt x="11" y="286"/>
                  </a:lnTo>
                  <a:lnTo>
                    <a:pt x="10" y="285"/>
                  </a:lnTo>
                  <a:lnTo>
                    <a:pt x="8" y="285"/>
                  </a:lnTo>
                  <a:lnTo>
                    <a:pt x="2" y="285"/>
                  </a:lnTo>
                  <a:lnTo>
                    <a:pt x="0" y="285"/>
                  </a:lnTo>
                  <a:lnTo>
                    <a:pt x="0" y="285"/>
                  </a:lnTo>
                  <a:lnTo>
                    <a:pt x="2" y="283"/>
                  </a:lnTo>
                  <a:lnTo>
                    <a:pt x="2" y="282"/>
                  </a:lnTo>
                  <a:lnTo>
                    <a:pt x="2" y="282"/>
                  </a:lnTo>
                  <a:lnTo>
                    <a:pt x="2" y="280"/>
                  </a:lnTo>
                  <a:lnTo>
                    <a:pt x="2" y="280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8"/>
                  </a:lnTo>
                  <a:lnTo>
                    <a:pt x="4" y="277"/>
                  </a:lnTo>
                  <a:lnTo>
                    <a:pt x="4" y="277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4"/>
                  </a:lnTo>
                  <a:lnTo>
                    <a:pt x="7" y="272"/>
                  </a:lnTo>
                  <a:lnTo>
                    <a:pt x="8" y="272"/>
                  </a:lnTo>
                  <a:lnTo>
                    <a:pt x="10" y="269"/>
                  </a:lnTo>
                  <a:lnTo>
                    <a:pt x="11" y="269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7"/>
                  </a:lnTo>
                  <a:lnTo>
                    <a:pt x="13" y="266"/>
                  </a:lnTo>
                  <a:lnTo>
                    <a:pt x="13" y="264"/>
                  </a:lnTo>
                  <a:lnTo>
                    <a:pt x="13" y="263"/>
                  </a:lnTo>
                  <a:lnTo>
                    <a:pt x="13" y="261"/>
                  </a:lnTo>
                  <a:lnTo>
                    <a:pt x="13" y="261"/>
                  </a:lnTo>
                  <a:lnTo>
                    <a:pt x="13" y="259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8"/>
                  </a:lnTo>
                  <a:lnTo>
                    <a:pt x="19" y="256"/>
                  </a:lnTo>
                  <a:lnTo>
                    <a:pt x="19" y="256"/>
                  </a:lnTo>
                  <a:lnTo>
                    <a:pt x="18" y="256"/>
                  </a:lnTo>
                  <a:lnTo>
                    <a:pt x="16" y="256"/>
                  </a:lnTo>
                  <a:lnTo>
                    <a:pt x="16" y="255"/>
                  </a:lnTo>
                  <a:lnTo>
                    <a:pt x="15" y="255"/>
                  </a:lnTo>
                  <a:lnTo>
                    <a:pt x="16" y="253"/>
                  </a:lnTo>
                  <a:lnTo>
                    <a:pt x="18" y="250"/>
                  </a:lnTo>
                  <a:lnTo>
                    <a:pt x="19" y="250"/>
                  </a:lnTo>
                  <a:lnTo>
                    <a:pt x="21" y="245"/>
                  </a:lnTo>
                  <a:lnTo>
                    <a:pt x="26" y="242"/>
                  </a:lnTo>
                  <a:lnTo>
                    <a:pt x="27" y="239"/>
                  </a:lnTo>
                  <a:lnTo>
                    <a:pt x="30" y="234"/>
                  </a:lnTo>
                  <a:lnTo>
                    <a:pt x="30" y="234"/>
                  </a:lnTo>
                  <a:lnTo>
                    <a:pt x="29" y="233"/>
                  </a:lnTo>
                  <a:lnTo>
                    <a:pt x="26" y="233"/>
                  </a:lnTo>
                  <a:lnTo>
                    <a:pt x="24" y="231"/>
                  </a:lnTo>
                  <a:lnTo>
                    <a:pt x="24" y="230"/>
                  </a:lnTo>
                  <a:lnTo>
                    <a:pt x="19" y="222"/>
                  </a:lnTo>
                  <a:lnTo>
                    <a:pt x="18" y="220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8" y="218"/>
                  </a:lnTo>
                  <a:lnTo>
                    <a:pt x="35" y="215"/>
                  </a:lnTo>
                  <a:lnTo>
                    <a:pt x="48" y="215"/>
                  </a:lnTo>
                  <a:lnTo>
                    <a:pt x="60" y="214"/>
                  </a:lnTo>
                  <a:lnTo>
                    <a:pt x="63" y="212"/>
                  </a:lnTo>
                  <a:close/>
                  <a:moveTo>
                    <a:pt x="412" y="211"/>
                  </a:moveTo>
                  <a:lnTo>
                    <a:pt x="414" y="211"/>
                  </a:lnTo>
                  <a:lnTo>
                    <a:pt x="414" y="212"/>
                  </a:lnTo>
                  <a:lnTo>
                    <a:pt x="414" y="212"/>
                  </a:lnTo>
                  <a:lnTo>
                    <a:pt x="412" y="214"/>
                  </a:lnTo>
                  <a:lnTo>
                    <a:pt x="409" y="215"/>
                  </a:lnTo>
                  <a:lnTo>
                    <a:pt x="407" y="214"/>
                  </a:lnTo>
                  <a:lnTo>
                    <a:pt x="407" y="214"/>
                  </a:lnTo>
                  <a:lnTo>
                    <a:pt x="410" y="211"/>
                  </a:lnTo>
                  <a:lnTo>
                    <a:pt x="412" y="211"/>
                  </a:lnTo>
                  <a:close/>
                  <a:moveTo>
                    <a:pt x="437" y="211"/>
                  </a:moveTo>
                  <a:lnTo>
                    <a:pt x="439" y="211"/>
                  </a:lnTo>
                  <a:lnTo>
                    <a:pt x="442" y="212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2" y="214"/>
                  </a:lnTo>
                  <a:lnTo>
                    <a:pt x="440" y="214"/>
                  </a:lnTo>
                  <a:lnTo>
                    <a:pt x="436" y="212"/>
                  </a:lnTo>
                  <a:lnTo>
                    <a:pt x="434" y="212"/>
                  </a:lnTo>
                  <a:lnTo>
                    <a:pt x="434" y="212"/>
                  </a:lnTo>
                  <a:lnTo>
                    <a:pt x="436" y="211"/>
                  </a:lnTo>
                  <a:lnTo>
                    <a:pt x="436" y="211"/>
                  </a:lnTo>
                  <a:lnTo>
                    <a:pt x="437" y="211"/>
                  </a:lnTo>
                  <a:close/>
                  <a:moveTo>
                    <a:pt x="311" y="187"/>
                  </a:moveTo>
                  <a:lnTo>
                    <a:pt x="316" y="187"/>
                  </a:lnTo>
                  <a:lnTo>
                    <a:pt x="317" y="189"/>
                  </a:lnTo>
                  <a:lnTo>
                    <a:pt x="319" y="189"/>
                  </a:lnTo>
                  <a:lnTo>
                    <a:pt x="319" y="190"/>
                  </a:lnTo>
                  <a:lnTo>
                    <a:pt x="320" y="192"/>
                  </a:lnTo>
                  <a:lnTo>
                    <a:pt x="320" y="192"/>
                  </a:lnTo>
                  <a:lnTo>
                    <a:pt x="320" y="193"/>
                  </a:lnTo>
                  <a:lnTo>
                    <a:pt x="322" y="195"/>
                  </a:lnTo>
                  <a:lnTo>
                    <a:pt x="322" y="195"/>
                  </a:lnTo>
                  <a:lnTo>
                    <a:pt x="320" y="196"/>
                  </a:lnTo>
                  <a:lnTo>
                    <a:pt x="320" y="196"/>
                  </a:lnTo>
                  <a:lnTo>
                    <a:pt x="319" y="198"/>
                  </a:lnTo>
                  <a:lnTo>
                    <a:pt x="314" y="198"/>
                  </a:lnTo>
                  <a:lnTo>
                    <a:pt x="313" y="200"/>
                  </a:lnTo>
                  <a:lnTo>
                    <a:pt x="308" y="198"/>
                  </a:lnTo>
                  <a:lnTo>
                    <a:pt x="305" y="196"/>
                  </a:lnTo>
                  <a:lnTo>
                    <a:pt x="303" y="195"/>
                  </a:lnTo>
                  <a:lnTo>
                    <a:pt x="303" y="195"/>
                  </a:lnTo>
                  <a:lnTo>
                    <a:pt x="305" y="195"/>
                  </a:lnTo>
                  <a:lnTo>
                    <a:pt x="305" y="193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9" y="187"/>
                  </a:lnTo>
                  <a:lnTo>
                    <a:pt x="311" y="187"/>
                  </a:lnTo>
                  <a:close/>
                  <a:moveTo>
                    <a:pt x="448" y="181"/>
                  </a:moveTo>
                  <a:lnTo>
                    <a:pt x="451" y="182"/>
                  </a:lnTo>
                  <a:lnTo>
                    <a:pt x="455" y="182"/>
                  </a:lnTo>
                  <a:lnTo>
                    <a:pt x="458" y="184"/>
                  </a:lnTo>
                  <a:lnTo>
                    <a:pt x="462" y="187"/>
                  </a:lnTo>
                  <a:lnTo>
                    <a:pt x="464" y="190"/>
                  </a:lnTo>
                  <a:lnTo>
                    <a:pt x="466" y="192"/>
                  </a:lnTo>
                  <a:lnTo>
                    <a:pt x="467" y="193"/>
                  </a:lnTo>
                  <a:lnTo>
                    <a:pt x="469" y="196"/>
                  </a:lnTo>
                  <a:lnTo>
                    <a:pt x="467" y="196"/>
                  </a:lnTo>
                  <a:lnTo>
                    <a:pt x="467" y="198"/>
                  </a:lnTo>
                  <a:lnTo>
                    <a:pt x="467" y="200"/>
                  </a:lnTo>
                  <a:lnTo>
                    <a:pt x="469" y="201"/>
                  </a:lnTo>
                  <a:lnTo>
                    <a:pt x="469" y="203"/>
                  </a:lnTo>
                  <a:lnTo>
                    <a:pt x="469" y="204"/>
                  </a:lnTo>
                  <a:lnTo>
                    <a:pt x="469" y="206"/>
                  </a:lnTo>
                  <a:lnTo>
                    <a:pt x="469" y="207"/>
                  </a:lnTo>
                  <a:lnTo>
                    <a:pt x="467" y="207"/>
                  </a:lnTo>
                  <a:lnTo>
                    <a:pt x="467" y="207"/>
                  </a:lnTo>
                  <a:lnTo>
                    <a:pt x="467" y="209"/>
                  </a:lnTo>
                  <a:lnTo>
                    <a:pt x="467" y="209"/>
                  </a:lnTo>
                  <a:lnTo>
                    <a:pt x="466" y="209"/>
                  </a:lnTo>
                  <a:lnTo>
                    <a:pt x="461" y="211"/>
                  </a:lnTo>
                  <a:lnTo>
                    <a:pt x="458" y="211"/>
                  </a:lnTo>
                  <a:lnTo>
                    <a:pt x="453" y="211"/>
                  </a:lnTo>
                  <a:lnTo>
                    <a:pt x="451" y="211"/>
                  </a:lnTo>
                  <a:lnTo>
                    <a:pt x="450" y="209"/>
                  </a:lnTo>
                  <a:lnTo>
                    <a:pt x="447" y="209"/>
                  </a:lnTo>
                  <a:lnTo>
                    <a:pt x="442" y="206"/>
                  </a:lnTo>
                  <a:lnTo>
                    <a:pt x="440" y="206"/>
                  </a:lnTo>
                  <a:lnTo>
                    <a:pt x="434" y="204"/>
                  </a:lnTo>
                  <a:lnTo>
                    <a:pt x="431" y="201"/>
                  </a:lnTo>
                  <a:lnTo>
                    <a:pt x="429" y="201"/>
                  </a:lnTo>
                  <a:lnTo>
                    <a:pt x="428" y="203"/>
                  </a:lnTo>
                  <a:lnTo>
                    <a:pt x="428" y="201"/>
                  </a:lnTo>
                  <a:lnTo>
                    <a:pt x="428" y="201"/>
                  </a:lnTo>
                  <a:lnTo>
                    <a:pt x="428" y="200"/>
                  </a:lnTo>
                  <a:lnTo>
                    <a:pt x="426" y="200"/>
                  </a:lnTo>
                  <a:lnTo>
                    <a:pt x="425" y="200"/>
                  </a:lnTo>
                  <a:lnTo>
                    <a:pt x="423" y="200"/>
                  </a:lnTo>
                  <a:lnTo>
                    <a:pt x="423" y="200"/>
                  </a:lnTo>
                  <a:lnTo>
                    <a:pt x="423" y="198"/>
                  </a:lnTo>
                  <a:lnTo>
                    <a:pt x="425" y="196"/>
                  </a:lnTo>
                  <a:lnTo>
                    <a:pt x="426" y="193"/>
                  </a:lnTo>
                  <a:lnTo>
                    <a:pt x="428" y="193"/>
                  </a:lnTo>
                  <a:lnTo>
                    <a:pt x="429" y="193"/>
                  </a:lnTo>
                  <a:lnTo>
                    <a:pt x="431" y="192"/>
                  </a:lnTo>
                  <a:lnTo>
                    <a:pt x="431" y="190"/>
                  </a:lnTo>
                  <a:lnTo>
                    <a:pt x="432" y="187"/>
                  </a:lnTo>
                  <a:lnTo>
                    <a:pt x="434" y="185"/>
                  </a:lnTo>
                  <a:lnTo>
                    <a:pt x="437" y="184"/>
                  </a:lnTo>
                  <a:lnTo>
                    <a:pt x="445" y="182"/>
                  </a:lnTo>
                  <a:lnTo>
                    <a:pt x="448" y="181"/>
                  </a:lnTo>
                  <a:close/>
                  <a:moveTo>
                    <a:pt x="426" y="181"/>
                  </a:moveTo>
                  <a:lnTo>
                    <a:pt x="429" y="182"/>
                  </a:lnTo>
                  <a:lnTo>
                    <a:pt x="431" y="182"/>
                  </a:lnTo>
                  <a:lnTo>
                    <a:pt x="432" y="184"/>
                  </a:lnTo>
                  <a:lnTo>
                    <a:pt x="432" y="184"/>
                  </a:lnTo>
                  <a:lnTo>
                    <a:pt x="431" y="185"/>
                  </a:lnTo>
                  <a:lnTo>
                    <a:pt x="429" y="185"/>
                  </a:lnTo>
                  <a:lnTo>
                    <a:pt x="429" y="185"/>
                  </a:lnTo>
                  <a:lnTo>
                    <a:pt x="428" y="185"/>
                  </a:lnTo>
                  <a:lnTo>
                    <a:pt x="425" y="185"/>
                  </a:lnTo>
                  <a:lnTo>
                    <a:pt x="423" y="187"/>
                  </a:lnTo>
                  <a:lnTo>
                    <a:pt x="421" y="189"/>
                  </a:lnTo>
                  <a:lnTo>
                    <a:pt x="421" y="189"/>
                  </a:lnTo>
                  <a:lnTo>
                    <a:pt x="420" y="189"/>
                  </a:lnTo>
                  <a:lnTo>
                    <a:pt x="418" y="189"/>
                  </a:lnTo>
                  <a:lnTo>
                    <a:pt x="418" y="189"/>
                  </a:lnTo>
                  <a:lnTo>
                    <a:pt x="417" y="185"/>
                  </a:lnTo>
                  <a:lnTo>
                    <a:pt x="418" y="185"/>
                  </a:lnTo>
                  <a:lnTo>
                    <a:pt x="420" y="184"/>
                  </a:lnTo>
                  <a:lnTo>
                    <a:pt x="425" y="182"/>
                  </a:lnTo>
                  <a:lnTo>
                    <a:pt x="426" y="182"/>
                  </a:lnTo>
                  <a:lnTo>
                    <a:pt x="426" y="181"/>
                  </a:lnTo>
                  <a:lnTo>
                    <a:pt x="426" y="181"/>
                  </a:lnTo>
                  <a:lnTo>
                    <a:pt x="426" y="181"/>
                  </a:lnTo>
                  <a:close/>
                  <a:moveTo>
                    <a:pt x="71" y="173"/>
                  </a:moveTo>
                  <a:lnTo>
                    <a:pt x="73" y="173"/>
                  </a:lnTo>
                  <a:lnTo>
                    <a:pt x="73" y="173"/>
                  </a:lnTo>
                  <a:lnTo>
                    <a:pt x="71" y="174"/>
                  </a:lnTo>
                  <a:lnTo>
                    <a:pt x="71" y="176"/>
                  </a:lnTo>
                  <a:lnTo>
                    <a:pt x="71" y="176"/>
                  </a:lnTo>
                  <a:lnTo>
                    <a:pt x="70" y="178"/>
                  </a:lnTo>
                  <a:lnTo>
                    <a:pt x="70" y="178"/>
                  </a:lnTo>
                  <a:lnTo>
                    <a:pt x="68" y="178"/>
                  </a:lnTo>
                  <a:lnTo>
                    <a:pt x="67" y="178"/>
                  </a:lnTo>
                  <a:lnTo>
                    <a:pt x="67" y="178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4"/>
                  </a:lnTo>
                  <a:lnTo>
                    <a:pt x="70" y="173"/>
                  </a:lnTo>
                  <a:lnTo>
                    <a:pt x="71" y="173"/>
                  </a:lnTo>
                  <a:lnTo>
                    <a:pt x="71" y="173"/>
                  </a:lnTo>
                  <a:close/>
                  <a:moveTo>
                    <a:pt x="453" y="171"/>
                  </a:moveTo>
                  <a:lnTo>
                    <a:pt x="453" y="171"/>
                  </a:lnTo>
                  <a:lnTo>
                    <a:pt x="455" y="171"/>
                  </a:lnTo>
                  <a:lnTo>
                    <a:pt x="455" y="173"/>
                  </a:lnTo>
                  <a:lnTo>
                    <a:pt x="455" y="174"/>
                  </a:lnTo>
                  <a:lnTo>
                    <a:pt x="456" y="176"/>
                  </a:lnTo>
                  <a:lnTo>
                    <a:pt x="456" y="176"/>
                  </a:lnTo>
                  <a:lnTo>
                    <a:pt x="456" y="178"/>
                  </a:lnTo>
                  <a:lnTo>
                    <a:pt x="456" y="178"/>
                  </a:lnTo>
                  <a:lnTo>
                    <a:pt x="453" y="178"/>
                  </a:lnTo>
                  <a:lnTo>
                    <a:pt x="451" y="178"/>
                  </a:lnTo>
                  <a:lnTo>
                    <a:pt x="450" y="178"/>
                  </a:lnTo>
                  <a:lnTo>
                    <a:pt x="450" y="176"/>
                  </a:lnTo>
                  <a:lnTo>
                    <a:pt x="450" y="176"/>
                  </a:lnTo>
                  <a:lnTo>
                    <a:pt x="448" y="174"/>
                  </a:lnTo>
                  <a:lnTo>
                    <a:pt x="448" y="174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3"/>
                  </a:lnTo>
                  <a:lnTo>
                    <a:pt x="448" y="171"/>
                  </a:lnTo>
                  <a:lnTo>
                    <a:pt x="450" y="171"/>
                  </a:lnTo>
                  <a:lnTo>
                    <a:pt x="453" y="171"/>
                  </a:lnTo>
                  <a:close/>
                  <a:moveTo>
                    <a:pt x="119" y="167"/>
                  </a:moveTo>
                  <a:lnTo>
                    <a:pt x="120" y="168"/>
                  </a:lnTo>
                  <a:lnTo>
                    <a:pt x="122" y="168"/>
                  </a:lnTo>
                  <a:lnTo>
                    <a:pt x="119" y="171"/>
                  </a:lnTo>
                  <a:lnTo>
                    <a:pt x="119" y="173"/>
                  </a:lnTo>
                  <a:lnTo>
                    <a:pt x="116" y="176"/>
                  </a:lnTo>
                  <a:lnTo>
                    <a:pt x="111" y="182"/>
                  </a:lnTo>
                  <a:lnTo>
                    <a:pt x="109" y="182"/>
                  </a:lnTo>
                  <a:lnTo>
                    <a:pt x="104" y="185"/>
                  </a:lnTo>
                  <a:lnTo>
                    <a:pt x="103" y="184"/>
                  </a:lnTo>
                  <a:lnTo>
                    <a:pt x="98" y="184"/>
                  </a:lnTo>
                  <a:lnTo>
                    <a:pt x="95" y="182"/>
                  </a:lnTo>
                  <a:lnTo>
                    <a:pt x="93" y="182"/>
                  </a:lnTo>
                  <a:lnTo>
                    <a:pt x="93" y="182"/>
                  </a:lnTo>
                  <a:lnTo>
                    <a:pt x="95" y="181"/>
                  </a:lnTo>
                  <a:lnTo>
                    <a:pt x="97" y="179"/>
                  </a:lnTo>
                  <a:lnTo>
                    <a:pt x="100" y="178"/>
                  </a:lnTo>
                  <a:lnTo>
                    <a:pt x="104" y="173"/>
                  </a:lnTo>
                  <a:lnTo>
                    <a:pt x="109" y="171"/>
                  </a:lnTo>
                  <a:lnTo>
                    <a:pt x="112" y="171"/>
                  </a:lnTo>
                  <a:lnTo>
                    <a:pt x="116" y="168"/>
                  </a:lnTo>
                  <a:lnTo>
                    <a:pt x="117" y="167"/>
                  </a:lnTo>
                  <a:lnTo>
                    <a:pt x="119" y="167"/>
                  </a:lnTo>
                  <a:close/>
                  <a:moveTo>
                    <a:pt x="677" y="167"/>
                  </a:moveTo>
                  <a:lnTo>
                    <a:pt x="678" y="167"/>
                  </a:lnTo>
                  <a:lnTo>
                    <a:pt x="680" y="168"/>
                  </a:lnTo>
                  <a:lnTo>
                    <a:pt x="678" y="170"/>
                  </a:lnTo>
                  <a:lnTo>
                    <a:pt x="677" y="171"/>
                  </a:lnTo>
                  <a:lnTo>
                    <a:pt x="677" y="173"/>
                  </a:lnTo>
                  <a:lnTo>
                    <a:pt x="677" y="174"/>
                  </a:lnTo>
                  <a:lnTo>
                    <a:pt x="675" y="174"/>
                  </a:lnTo>
                  <a:lnTo>
                    <a:pt x="672" y="176"/>
                  </a:lnTo>
                  <a:lnTo>
                    <a:pt x="671" y="176"/>
                  </a:lnTo>
                  <a:lnTo>
                    <a:pt x="669" y="174"/>
                  </a:lnTo>
                  <a:lnTo>
                    <a:pt x="667" y="174"/>
                  </a:lnTo>
                  <a:lnTo>
                    <a:pt x="671" y="171"/>
                  </a:lnTo>
                  <a:lnTo>
                    <a:pt x="672" y="170"/>
                  </a:lnTo>
                  <a:lnTo>
                    <a:pt x="675" y="168"/>
                  </a:lnTo>
                  <a:lnTo>
                    <a:pt x="677" y="167"/>
                  </a:lnTo>
                  <a:close/>
                  <a:moveTo>
                    <a:pt x="330" y="162"/>
                  </a:moveTo>
                  <a:lnTo>
                    <a:pt x="335" y="162"/>
                  </a:lnTo>
                  <a:lnTo>
                    <a:pt x="336" y="162"/>
                  </a:lnTo>
                  <a:lnTo>
                    <a:pt x="338" y="165"/>
                  </a:lnTo>
                  <a:lnTo>
                    <a:pt x="338" y="168"/>
                  </a:lnTo>
                  <a:lnTo>
                    <a:pt x="339" y="168"/>
                  </a:lnTo>
                  <a:lnTo>
                    <a:pt x="343" y="170"/>
                  </a:lnTo>
                  <a:lnTo>
                    <a:pt x="346" y="171"/>
                  </a:lnTo>
                  <a:lnTo>
                    <a:pt x="346" y="173"/>
                  </a:lnTo>
                  <a:lnTo>
                    <a:pt x="344" y="173"/>
                  </a:lnTo>
                  <a:lnTo>
                    <a:pt x="341" y="173"/>
                  </a:lnTo>
                  <a:lnTo>
                    <a:pt x="339" y="174"/>
                  </a:lnTo>
                  <a:lnTo>
                    <a:pt x="338" y="176"/>
                  </a:lnTo>
                  <a:lnTo>
                    <a:pt x="336" y="178"/>
                  </a:lnTo>
                  <a:lnTo>
                    <a:pt x="332" y="178"/>
                  </a:lnTo>
                  <a:lnTo>
                    <a:pt x="327" y="178"/>
                  </a:lnTo>
                  <a:lnTo>
                    <a:pt x="327" y="176"/>
                  </a:lnTo>
                  <a:lnTo>
                    <a:pt x="330" y="173"/>
                  </a:lnTo>
                  <a:lnTo>
                    <a:pt x="328" y="171"/>
                  </a:lnTo>
                  <a:lnTo>
                    <a:pt x="319" y="174"/>
                  </a:lnTo>
                  <a:lnTo>
                    <a:pt x="317" y="173"/>
                  </a:lnTo>
                  <a:lnTo>
                    <a:pt x="319" y="170"/>
                  </a:lnTo>
                  <a:lnTo>
                    <a:pt x="317" y="170"/>
                  </a:lnTo>
                  <a:lnTo>
                    <a:pt x="313" y="170"/>
                  </a:lnTo>
                  <a:lnTo>
                    <a:pt x="311" y="167"/>
                  </a:lnTo>
                  <a:lnTo>
                    <a:pt x="311" y="165"/>
                  </a:lnTo>
                  <a:lnTo>
                    <a:pt x="316" y="163"/>
                  </a:lnTo>
                  <a:lnTo>
                    <a:pt x="322" y="163"/>
                  </a:lnTo>
                  <a:lnTo>
                    <a:pt x="330" y="162"/>
                  </a:lnTo>
                  <a:close/>
                  <a:moveTo>
                    <a:pt x="313" y="151"/>
                  </a:moveTo>
                  <a:lnTo>
                    <a:pt x="316" y="151"/>
                  </a:lnTo>
                  <a:lnTo>
                    <a:pt x="316" y="151"/>
                  </a:lnTo>
                  <a:lnTo>
                    <a:pt x="317" y="151"/>
                  </a:lnTo>
                  <a:lnTo>
                    <a:pt x="317" y="152"/>
                  </a:lnTo>
                  <a:lnTo>
                    <a:pt x="316" y="152"/>
                  </a:lnTo>
                  <a:lnTo>
                    <a:pt x="317" y="154"/>
                  </a:lnTo>
                  <a:lnTo>
                    <a:pt x="319" y="152"/>
                  </a:lnTo>
                  <a:lnTo>
                    <a:pt x="320" y="152"/>
                  </a:lnTo>
                  <a:lnTo>
                    <a:pt x="322" y="154"/>
                  </a:lnTo>
                  <a:lnTo>
                    <a:pt x="322" y="154"/>
                  </a:lnTo>
                  <a:lnTo>
                    <a:pt x="328" y="155"/>
                  </a:lnTo>
                  <a:lnTo>
                    <a:pt x="330" y="157"/>
                  </a:lnTo>
                  <a:lnTo>
                    <a:pt x="330" y="157"/>
                  </a:lnTo>
                  <a:lnTo>
                    <a:pt x="330" y="159"/>
                  </a:lnTo>
                  <a:lnTo>
                    <a:pt x="328" y="159"/>
                  </a:lnTo>
                  <a:lnTo>
                    <a:pt x="327" y="160"/>
                  </a:lnTo>
                  <a:lnTo>
                    <a:pt x="324" y="160"/>
                  </a:lnTo>
                  <a:lnTo>
                    <a:pt x="313" y="160"/>
                  </a:lnTo>
                  <a:lnTo>
                    <a:pt x="311" y="160"/>
                  </a:lnTo>
                  <a:lnTo>
                    <a:pt x="311" y="160"/>
                  </a:lnTo>
                  <a:lnTo>
                    <a:pt x="309" y="155"/>
                  </a:lnTo>
                  <a:lnTo>
                    <a:pt x="308" y="154"/>
                  </a:lnTo>
                  <a:lnTo>
                    <a:pt x="308" y="152"/>
                  </a:lnTo>
                  <a:lnTo>
                    <a:pt x="308" y="152"/>
                  </a:lnTo>
                  <a:lnTo>
                    <a:pt x="309" y="152"/>
                  </a:lnTo>
                  <a:lnTo>
                    <a:pt x="313" y="151"/>
                  </a:lnTo>
                  <a:close/>
                  <a:moveTo>
                    <a:pt x="393" y="149"/>
                  </a:moveTo>
                  <a:lnTo>
                    <a:pt x="396" y="151"/>
                  </a:lnTo>
                  <a:lnTo>
                    <a:pt x="399" y="152"/>
                  </a:lnTo>
                  <a:lnTo>
                    <a:pt x="399" y="154"/>
                  </a:lnTo>
                  <a:lnTo>
                    <a:pt x="404" y="154"/>
                  </a:lnTo>
                  <a:lnTo>
                    <a:pt x="406" y="155"/>
                  </a:lnTo>
                  <a:lnTo>
                    <a:pt x="407" y="155"/>
                  </a:lnTo>
                  <a:lnTo>
                    <a:pt x="407" y="157"/>
                  </a:lnTo>
                  <a:lnTo>
                    <a:pt x="407" y="159"/>
                  </a:lnTo>
                  <a:lnTo>
                    <a:pt x="407" y="159"/>
                  </a:lnTo>
                  <a:lnTo>
                    <a:pt x="407" y="160"/>
                  </a:lnTo>
                  <a:lnTo>
                    <a:pt x="407" y="160"/>
                  </a:lnTo>
                  <a:lnTo>
                    <a:pt x="407" y="162"/>
                  </a:lnTo>
                  <a:lnTo>
                    <a:pt x="409" y="163"/>
                  </a:lnTo>
                  <a:lnTo>
                    <a:pt x="410" y="165"/>
                  </a:lnTo>
                  <a:lnTo>
                    <a:pt x="410" y="167"/>
                  </a:lnTo>
                  <a:lnTo>
                    <a:pt x="410" y="167"/>
                  </a:lnTo>
                  <a:lnTo>
                    <a:pt x="409" y="170"/>
                  </a:lnTo>
                  <a:lnTo>
                    <a:pt x="409" y="171"/>
                  </a:lnTo>
                  <a:lnTo>
                    <a:pt x="409" y="173"/>
                  </a:lnTo>
                  <a:lnTo>
                    <a:pt x="409" y="174"/>
                  </a:lnTo>
                  <a:lnTo>
                    <a:pt x="409" y="174"/>
                  </a:lnTo>
                  <a:lnTo>
                    <a:pt x="407" y="176"/>
                  </a:lnTo>
                  <a:lnTo>
                    <a:pt x="404" y="178"/>
                  </a:lnTo>
                  <a:lnTo>
                    <a:pt x="406" y="178"/>
                  </a:lnTo>
                  <a:lnTo>
                    <a:pt x="412" y="179"/>
                  </a:lnTo>
                  <a:lnTo>
                    <a:pt x="412" y="181"/>
                  </a:lnTo>
                  <a:lnTo>
                    <a:pt x="412" y="184"/>
                  </a:lnTo>
                  <a:lnTo>
                    <a:pt x="412" y="187"/>
                  </a:lnTo>
                  <a:lnTo>
                    <a:pt x="412" y="187"/>
                  </a:lnTo>
                  <a:lnTo>
                    <a:pt x="410" y="187"/>
                  </a:lnTo>
                  <a:lnTo>
                    <a:pt x="409" y="185"/>
                  </a:lnTo>
                  <a:lnTo>
                    <a:pt x="404" y="187"/>
                  </a:lnTo>
                  <a:lnTo>
                    <a:pt x="406" y="192"/>
                  </a:lnTo>
                  <a:lnTo>
                    <a:pt x="407" y="195"/>
                  </a:lnTo>
                  <a:lnTo>
                    <a:pt x="407" y="195"/>
                  </a:lnTo>
                  <a:lnTo>
                    <a:pt x="407" y="196"/>
                  </a:lnTo>
                  <a:lnTo>
                    <a:pt x="406" y="196"/>
                  </a:lnTo>
                  <a:lnTo>
                    <a:pt x="406" y="196"/>
                  </a:lnTo>
                  <a:lnTo>
                    <a:pt x="404" y="195"/>
                  </a:lnTo>
                  <a:lnTo>
                    <a:pt x="402" y="193"/>
                  </a:lnTo>
                  <a:lnTo>
                    <a:pt x="402" y="193"/>
                  </a:lnTo>
                  <a:lnTo>
                    <a:pt x="402" y="195"/>
                  </a:lnTo>
                  <a:lnTo>
                    <a:pt x="402" y="195"/>
                  </a:lnTo>
                  <a:lnTo>
                    <a:pt x="402" y="196"/>
                  </a:lnTo>
                  <a:lnTo>
                    <a:pt x="404" y="198"/>
                  </a:lnTo>
                  <a:lnTo>
                    <a:pt x="402" y="198"/>
                  </a:lnTo>
                  <a:lnTo>
                    <a:pt x="401" y="200"/>
                  </a:lnTo>
                  <a:lnTo>
                    <a:pt x="399" y="200"/>
                  </a:lnTo>
                  <a:lnTo>
                    <a:pt x="395" y="200"/>
                  </a:lnTo>
                  <a:lnTo>
                    <a:pt x="393" y="200"/>
                  </a:lnTo>
                  <a:lnTo>
                    <a:pt x="391" y="200"/>
                  </a:lnTo>
                  <a:lnTo>
                    <a:pt x="388" y="200"/>
                  </a:lnTo>
                  <a:lnTo>
                    <a:pt x="387" y="200"/>
                  </a:lnTo>
                  <a:lnTo>
                    <a:pt x="385" y="200"/>
                  </a:lnTo>
                  <a:lnTo>
                    <a:pt x="384" y="198"/>
                  </a:lnTo>
                  <a:lnTo>
                    <a:pt x="382" y="198"/>
                  </a:lnTo>
                  <a:lnTo>
                    <a:pt x="379" y="200"/>
                  </a:lnTo>
                  <a:lnTo>
                    <a:pt x="376" y="200"/>
                  </a:lnTo>
                  <a:lnTo>
                    <a:pt x="371" y="200"/>
                  </a:lnTo>
                  <a:lnTo>
                    <a:pt x="369" y="200"/>
                  </a:lnTo>
                  <a:lnTo>
                    <a:pt x="369" y="198"/>
                  </a:lnTo>
                  <a:lnTo>
                    <a:pt x="368" y="195"/>
                  </a:lnTo>
                  <a:lnTo>
                    <a:pt x="368" y="193"/>
                  </a:lnTo>
                  <a:lnTo>
                    <a:pt x="373" y="193"/>
                  </a:lnTo>
                  <a:lnTo>
                    <a:pt x="373" y="193"/>
                  </a:lnTo>
                  <a:lnTo>
                    <a:pt x="369" y="192"/>
                  </a:lnTo>
                  <a:lnTo>
                    <a:pt x="365" y="190"/>
                  </a:lnTo>
                  <a:lnTo>
                    <a:pt x="363" y="190"/>
                  </a:lnTo>
                  <a:lnTo>
                    <a:pt x="365" y="189"/>
                  </a:lnTo>
                  <a:lnTo>
                    <a:pt x="365" y="189"/>
                  </a:lnTo>
                  <a:lnTo>
                    <a:pt x="369" y="187"/>
                  </a:lnTo>
                  <a:lnTo>
                    <a:pt x="374" y="184"/>
                  </a:lnTo>
                  <a:lnTo>
                    <a:pt x="377" y="182"/>
                  </a:lnTo>
                  <a:lnTo>
                    <a:pt x="377" y="181"/>
                  </a:lnTo>
                  <a:lnTo>
                    <a:pt x="380" y="181"/>
                  </a:lnTo>
                  <a:lnTo>
                    <a:pt x="385" y="181"/>
                  </a:lnTo>
                  <a:lnTo>
                    <a:pt x="385" y="179"/>
                  </a:lnTo>
                  <a:lnTo>
                    <a:pt x="376" y="179"/>
                  </a:lnTo>
                  <a:lnTo>
                    <a:pt x="361" y="182"/>
                  </a:lnTo>
                  <a:lnTo>
                    <a:pt x="357" y="182"/>
                  </a:lnTo>
                  <a:lnTo>
                    <a:pt x="354" y="182"/>
                  </a:lnTo>
                  <a:lnTo>
                    <a:pt x="338" y="185"/>
                  </a:lnTo>
                  <a:lnTo>
                    <a:pt x="336" y="185"/>
                  </a:lnTo>
                  <a:lnTo>
                    <a:pt x="335" y="184"/>
                  </a:lnTo>
                  <a:lnTo>
                    <a:pt x="333" y="182"/>
                  </a:lnTo>
                  <a:lnTo>
                    <a:pt x="335" y="181"/>
                  </a:lnTo>
                  <a:lnTo>
                    <a:pt x="339" y="179"/>
                  </a:lnTo>
                  <a:lnTo>
                    <a:pt x="341" y="178"/>
                  </a:lnTo>
                  <a:lnTo>
                    <a:pt x="341" y="176"/>
                  </a:lnTo>
                  <a:lnTo>
                    <a:pt x="343" y="174"/>
                  </a:lnTo>
                  <a:lnTo>
                    <a:pt x="346" y="174"/>
                  </a:lnTo>
                  <a:lnTo>
                    <a:pt x="350" y="176"/>
                  </a:lnTo>
                  <a:lnTo>
                    <a:pt x="354" y="178"/>
                  </a:lnTo>
                  <a:lnTo>
                    <a:pt x="355" y="178"/>
                  </a:lnTo>
                  <a:lnTo>
                    <a:pt x="358" y="178"/>
                  </a:lnTo>
                  <a:lnTo>
                    <a:pt x="360" y="176"/>
                  </a:lnTo>
                  <a:lnTo>
                    <a:pt x="360" y="176"/>
                  </a:lnTo>
                  <a:lnTo>
                    <a:pt x="355" y="178"/>
                  </a:lnTo>
                  <a:lnTo>
                    <a:pt x="355" y="176"/>
                  </a:lnTo>
                  <a:lnTo>
                    <a:pt x="354" y="174"/>
                  </a:lnTo>
                  <a:lnTo>
                    <a:pt x="354" y="174"/>
                  </a:lnTo>
                  <a:lnTo>
                    <a:pt x="352" y="173"/>
                  </a:lnTo>
                  <a:lnTo>
                    <a:pt x="352" y="173"/>
                  </a:lnTo>
                  <a:lnTo>
                    <a:pt x="354" y="171"/>
                  </a:lnTo>
                  <a:lnTo>
                    <a:pt x="349" y="170"/>
                  </a:lnTo>
                  <a:lnTo>
                    <a:pt x="347" y="170"/>
                  </a:lnTo>
                  <a:lnTo>
                    <a:pt x="347" y="168"/>
                  </a:lnTo>
                  <a:lnTo>
                    <a:pt x="347" y="168"/>
                  </a:lnTo>
                  <a:lnTo>
                    <a:pt x="349" y="167"/>
                  </a:lnTo>
                  <a:lnTo>
                    <a:pt x="352" y="163"/>
                  </a:lnTo>
                  <a:lnTo>
                    <a:pt x="352" y="163"/>
                  </a:lnTo>
                  <a:lnTo>
                    <a:pt x="347" y="163"/>
                  </a:lnTo>
                  <a:lnTo>
                    <a:pt x="346" y="163"/>
                  </a:lnTo>
                  <a:lnTo>
                    <a:pt x="343" y="162"/>
                  </a:lnTo>
                  <a:lnTo>
                    <a:pt x="344" y="160"/>
                  </a:lnTo>
                  <a:lnTo>
                    <a:pt x="346" y="159"/>
                  </a:lnTo>
                  <a:lnTo>
                    <a:pt x="347" y="157"/>
                  </a:lnTo>
                  <a:lnTo>
                    <a:pt x="349" y="157"/>
                  </a:lnTo>
                  <a:lnTo>
                    <a:pt x="350" y="157"/>
                  </a:lnTo>
                  <a:lnTo>
                    <a:pt x="354" y="157"/>
                  </a:lnTo>
                  <a:lnTo>
                    <a:pt x="355" y="159"/>
                  </a:lnTo>
                  <a:lnTo>
                    <a:pt x="358" y="160"/>
                  </a:lnTo>
                  <a:lnTo>
                    <a:pt x="358" y="162"/>
                  </a:lnTo>
                  <a:lnTo>
                    <a:pt x="358" y="162"/>
                  </a:lnTo>
                  <a:lnTo>
                    <a:pt x="358" y="163"/>
                  </a:lnTo>
                  <a:lnTo>
                    <a:pt x="361" y="165"/>
                  </a:lnTo>
                  <a:lnTo>
                    <a:pt x="371" y="170"/>
                  </a:lnTo>
                  <a:lnTo>
                    <a:pt x="373" y="171"/>
                  </a:lnTo>
                  <a:lnTo>
                    <a:pt x="374" y="173"/>
                  </a:lnTo>
                  <a:lnTo>
                    <a:pt x="376" y="173"/>
                  </a:lnTo>
                  <a:lnTo>
                    <a:pt x="377" y="173"/>
                  </a:lnTo>
                  <a:lnTo>
                    <a:pt x="379" y="173"/>
                  </a:lnTo>
                  <a:lnTo>
                    <a:pt x="379" y="171"/>
                  </a:lnTo>
                  <a:lnTo>
                    <a:pt x="374" y="170"/>
                  </a:lnTo>
                  <a:lnTo>
                    <a:pt x="374" y="168"/>
                  </a:lnTo>
                  <a:lnTo>
                    <a:pt x="373" y="167"/>
                  </a:lnTo>
                  <a:lnTo>
                    <a:pt x="373" y="167"/>
                  </a:lnTo>
                  <a:lnTo>
                    <a:pt x="374" y="167"/>
                  </a:lnTo>
                  <a:lnTo>
                    <a:pt x="377" y="167"/>
                  </a:lnTo>
                  <a:lnTo>
                    <a:pt x="380" y="167"/>
                  </a:lnTo>
                  <a:lnTo>
                    <a:pt x="377" y="165"/>
                  </a:lnTo>
                  <a:lnTo>
                    <a:pt x="374" y="165"/>
                  </a:lnTo>
                  <a:lnTo>
                    <a:pt x="371" y="165"/>
                  </a:lnTo>
                  <a:lnTo>
                    <a:pt x="368" y="163"/>
                  </a:lnTo>
                  <a:lnTo>
                    <a:pt x="368" y="163"/>
                  </a:lnTo>
                  <a:lnTo>
                    <a:pt x="369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4" y="162"/>
                  </a:lnTo>
                  <a:lnTo>
                    <a:pt x="373" y="160"/>
                  </a:lnTo>
                  <a:lnTo>
                    <a:pt x="371" y="160"/>
                  </a:lnTo>
                  <a:lnTo>
                    <a:pt x="365" y="159"/>
                  </a:lnTo>
                  <a:lnTo>
                    <a:pt x="363" y="157"/>
                  </a:lnTo>
                  <a:lnTo>
                    <a:pt x="361" y="157"/>
                  </a:lnTo>
                  <a:lnTo>
                    <a:pt x="361" y="155"/>
                  </a:lnTo>
                  <a:lnTo>
                    <a:pt x="361" y="155"/>
                  </a:lnTo>
                  <a:lnTo>
                    <a:pt x="366" y="152"/>
                  </a:lnTo>
                  <a:lnTo>
                    <a:pt x="368" y="152"/>
                  </a:lnTo>
                  <a:lnTo>
                    <a:pt x="373" y="151"/>
                  </a:lnTo>
                  <a:lnTo>
                    <a:pt x="377" y="151"/>
                  </a:lnTo>
                  <a:lnTo>
                    <a:pt x="379" y="152"/>
                  </a:lnTo>
                  <a:lnTo>
                    <a:pt x="384" y="155"/>
                  </a:lnTo>
                  <a:lnTo>
                    <a:pt x="387" y="157"/>
                  </a:lnTo>
                  <a:lnTo>
                    <a:pt x="390" y="157"/>
                  </a:lnTo>
                  <a:lnTo>
                    <a:pt x="388" y="154"/>
                  </a:lnTo>
                  <a:lnTo>
                    <a:pt x="388" y="152"/>
                  </a:lnTo>
                  <a:lnTo>
                    <a:pt x="390" y="151"/>
                  </a:lnTo>
                  <a:lnTo>
                    <a:pt x="393" y="149"/>
                  </a:lnTo>
                  <a:close/>
                  <a:moveTo>
                    <a:pt x="365" y="148"/>
                  </a:moveTo>
                  <a:lnTo>
                    <a:pt x="368" y="148"/>
                  </a:lnTo>
                  <a:lnTo>
                    <a:pt x="371" y="149"/>
                  </a:lnTo>
                  <a:lnTo>
                    <a:pt x="363" y="151"/>
                  </a:lnTo>
                  <a:lnTo>
                    <a:pt x="357" y="154"/>
                  </a:lnTo>
                  <a:lnTo>
                    <a:pt x="352" y="154"/>
                  </a:lnTo>
                  <a:lnTo>
                    <a:pt x="350" y="152"/>
                  </a:lnTo>
                  <a:lnTo>
                    <a:pt x="350" y="152"/>
                  </a:lnTo>
                  <a:lnTo>
                    <a:pt x="352" y="152"/>
                  </a:lnTo>
                  <a:lnTo>
                    <a:pt x="357" y="151"/>
                  </a:lnTo>
                  <a:lnTo>
                    <a:pt x="360" y="149"/>
                  </a:lnTo>
                  <a:lnTo>
                    <a:pt x="361" y="148"/>
                  </a:lnTo>
                  <a:lnTo>
                    <a:pt x="365" y="148"/>
                  </a:lnTo>
                  <a:close/>
                  <a:moveTo>
                    <a:pt x="246" y="146"/>
                  </a:moveTo>
                  <a:lnTo>
                    <a:pt x="251" y="148"/>
                  </a:lnTo>
                  <a:lnTo>
                    <a:pt x="251" y="148"/>
                  </a:lnTo>
                  <a:lnTo>
                    <a:pt x="251" y="148"/>
                  </a:lnTo>
                  <a:lnTo>
                    <a:pt x="251" y="149"/>
                  </a:lnTo>
                  <a:lnTo>
                    <a:pt x="251" y="151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0" y="152"/>
                  </a:lnTo>
                  <a:lnTo>
                    <a:pt x="251" y="154"/>
                  </a:lnTo>
                  <a:lnTo>
                    <a:pt x="251" y="155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4" y="159"/>
                  </a:lnTo>
                  <a:lnTo>
                    <a:pt x="256" y="160"/>
                  </a:lnTo>
                  <a:lnTo>
                    <a:pt x="257" y="163"/>
                  </a:lnTo>
                  <a:lnTo>
                    <a:pt x="256" y="165"/>
                  </a:lnTo>
                  <a:lnTo>
                    <a:pt x="254" y="167"/>
                  </a:lnTo>
                  <a:lnTo>
                    <a:pt x="253" y="167"/>
                  </a:lnTo>
                  <a:lnTo>
                    <a:pt x="253" y="168"/>
                  </a:lnTo>
                  <a:lnTo>
                    <a:pt x="253" y="168"/>
                  </a:lnTo>
                  <a:lnTo>
                    <a:pt x="254" y="168"/>
                  </a:lnTo>
                  <a:lnTo>
                    <a:pt x="256" y="168"/>
                  </a:lnTo>
                  <a:lnTo>
                    <a:pt x="259" y="168"/>
                  </a:lnTo>
                  <a:lnTo>
                    <a:pt x="261" y="168"/>
                  </a:lnTo>
                  <a:lnTo>
                    <a:pt x="262" y="170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1"/>
                  </a:lnTo>
                  <a:lnTo>
                    <a:pt x="262" y="173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59" y="176"/>
                  </a:lnTo>
                  <a:lnTo>
                    <a:pt x="262" y="174"/>
                  </a:lnTo>
                  <a:lnTo>
                    <a:pt x="265" y="173"/>
                  </a:lnTo>
                  <a:lnTo>
                    <a:pt x="267" y="173"/>
                  </a:lnTo>
                  <a:lnTo>
                    <a:pt x="270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2" y="174"/>
                  </a:lnTo>
                  <a:lnTo>
                    <a:pt x="273" y="178"/>
                  </a:lnTo>
                  <a:lnTo>
                    <a:pt x="275" y="181"/>
                  </a:lnTo>
                  <a:lnTo>
                    <a:pt x="275" y="179"/>
                  </a:lnTo>
                  <a:lnTo>
                    <a:pt x="275" y="178"/>
                  </a:lnTo>
                  <a:lnTo>
                    <a:pt x="275" y="178"/>
                  </a:lnTo>
                  <a:lnTo>
                    <a:pt x="278" y="176"/>
                  </a:lnTo>
                  <a:lnTo>
                    <a:pt x="278" y="176"/>
                  </a:lnTo>
                  <a:lnTo>
                    <a:pt x="276" y="174"/>
                  </a:lnTo>
                  <a:lnTo>
                    <a:pt x="276" y="174"/>
                  </a:lnTo>
                  <a:lnTo>
                    <a:pt x="275" y="173"/>
                  </a:lnTo>
                  <a:lnTo>
                    <a:pt x="275" y="171"/>
                  </a:lnTo>
                  <a:lnTo>
                    <a:pt x="276" y="171"/>
                  </a:lnTo>
                  <a:lnTo>
                    <a:pt x="278" y="170"/>
                  </a:lnTo>
                  <a:lnTo>
                    <a:pt x="279" y="170"/>
                  </a:lnTo>
                  <a:lnTo>
                    <a:pt x="281" y="168"/>
                  </a:lnTo>
                  <a:lnTo>
                    <a:pt x="289" y="170"/>
                  </a:lnTo>
                  <a:lnTo>
                    <a:pt x="292" y="171"/>
                  </a:lnTo>
                  <a:lnTo>
                    <a:pt x="292" y="173"/>
                  </a:lnTo>
                  <a:lnTo>
                    <a:pt x="294" y="173"/>
                  </a:lnTo>
                  <a:lnTo>
                    <a:pt x="294" y="174"/>
                  </a:lnTo>
                  <a:lnTo>
                    <a:pt x="295" y="178"/>
                  </a:lnTo>
                  <a:lnTo>
                    <a:pt x="295" y="179"/>
                  </a:lnTo>
                  <a:lnTo>
                    <a:pt x="294" y="181"/>
                  </a:lnTo>
                  <a:lnTo>
                    <a:pt x="292" y="185"/>
                  </a:lnTo>
                  <a:lnTo>
                    <a:pt x="292" y="189"/>
                  </a:lnTo>
                  <a:lnTo>
                    <a:pt x="289" y="195"/>
                  </a:lnTo>
                  <a:lnTo>
                    <a:pt x="287" y="196"/>
                  </a:lnTo>
                  <a:lnTo>
                    <a:pt x="286" y="196"/>
                  </a:lnTo>
                  <a:lnTo>
                    <a:pt x="279" y="200"/>
                  </a:lnTo>
                  <a:lnTo>
                    <a:pt x="273" y="201"/>
                  </a:lnTo>
                  <a:lnTo>
                    <a:pt x="272" y="201"/>
                  </a:lnTo>
                  <a:lnTo>
                    <a:pt x="270" y="201"/>
                  </a:lnTo>
                  <a:lnTo>
                    <a:pt x="267" y="201"/>
                  </a:lnTo>
                  <a:lnTo>
                    <a:pt x="261" y="200"/>
                  </a:lnTo>
                  <a:lnTo>
                    <a:pt x="257" y="200"/>
                  </a:lnTo>
                  <a:lnTo>
                    <a:pt x="256" y="201"/>
                  </a:lnTo>
                  <a:lnTo>
                    <a:pt x="253" y="201"/>
                  </a:lnTo>
                  <a:lnTo>
                    <a:pt x="251" y="201"/>
                  </a:lnTo>
                  <a:lnTo>
                    <a:pt x="250" y="201"/>
                  </a:lnTo>
                  <a:lnTo>
                    <a:pt x="248" y="200"/>
                  </a:lnTo>
                  <a:lnTo>
                    <a:pt x="250" y="200"/>
                  </a:lnTo>
                  <a:lnTo>
                    <a:pt x="250" y="200"/>
                  </a:lnTo>
                  <a:lnTo>
                    <a:pt x="250" y="198"/>
                  </a:lnTo>
                  <a:lnTo>
                    <a:pt x="246" y="198"/>
                  </a:lnTo>
                  <a:lnTo>
                    <a:pt x="245" y="200"/>
                  </a:lnTo>
                  <a:lnTo>
                    <a:pt x="237" y="203"/>
                  </a:lnTo>
                  <a:lnTo>
                    <a:pt x="227" y="204"/>
                  </a:lnTo>
                  <a:lnTo>
                    <a:pt x="224" y="206"/>
                  </a:lnTo>
                  <a:lnTo>
                    <a:pt x="221" y="206"/>
                  </a:lnTo>
                  <a:lnTo>
                    <a:pt x="221" y="207"/>
                  </a:lnTo>
                  <a:lnTo>
                    <a:pt x="218" y="209"/>
                  </a:lnTo>
                  <a:lnTo>
                    <a:pt x="216" y="211"/>
                  </a:lnTo>
                  <a:lnTo>
                    <a:pt x="212" y="212"/>
                  </a:lnTo>
                  <a:lnTo>
                    <a:pt x="205" y="214"/>
                  </a:lnTo>
                  <a:lnTo>
                    <a:pt x="193" y="217"/>
                  </a:lnTo>
                  <a:lnTo>
                    <a:pt x="186" y="217"/>
                  </a:lnTo>
                  <a:lnTo>
                    <a:pt x="179" y="217"/>
                  </a:lnTo>
                  <a:lnTo>
                    <a:pt x="177" y="215"/>
                  </a:lnTo>
                  <a:lnTo>
                    <a:pt x="174" y="214"/>
                  </a:lnTo>
                  <a:lnTo>
                    <a:pt x="169" y="212"/>
                  </a:lnTo>
                  <a:lnTo>
                    <a:pt x="168" y="211"/>
                  </a:lnTo>
                  <a:lnTo>
                    <a:pt x="166" y="209"/>
                  </a:lnTo>
                  <a:lnTo>
                    <a:pt x="168" y="207"/>
                  </a:lnTo>
                  <a:lnTo>
                    <a:pt x="169" y="206"/>
                  </a:lnTo>
                  <a:lnTo>
                    <a:pt x="174" y="206"/>
                  </a:lnTo>
                  <a:lnTo>
                    <a:pt x="182" y="203"/>
                  </a:lnTo>
                  <a:lnTo>
                    <a:pt x="188" y="201"/>
                  </a:lnTo>
                  <a:lnTo>
                    <a:pt x="191" y="200"/>
                  </a:lnTo>
                  <a:lnTo>
                    <a:pt x="197" y="200"/>
                  </a:lnTo>
                  <a:lnTo>
                    <a:pt x="201" y="200"/>
                  </a:lnTo>
                  <a:lnTo>
                    <a:pt x="204" y="200"/>
                  </a:lnTo>
                  <a:lnTo>
                    <a:pt x="205" y="200"/>
                  </a:lnTo>
                  <a:lnTo>
                    <a:pt x="209" y="198"/>
                  </a:lnTo>
                  <a:lnTo>
                    <a:pt x="212" y="196"/>
                  </a:lnTo>
                  <a:lnTo>
                    <a:pt x="213" y="195"/>
                  </a:lnTo>
                  <a:lnTo>
                    <a:pt x="215" y="193"/>
                  </a:lnTo>
                  <a:lnTo>
                    <a:pt x="213" y="192"/>
                  </a:lnTo>
                  <a:lnTo>
                    <a:pt x="213" y="192"/>
                  </a:lnTo>
                  <a:lnTo>
                    <a:pt x="209" y="195"/>
                  </a:lnTo>
                  <a:lnTo>
                    <a:pt x="207" y="195"/>
                  </a:lnTo>
                  <a:lnTo>
                    <a:pt x="204" y="195"/>
                  </a:lnTo>
                  <a:lnTo>
                    <a:pt x="201" y="196"/>
                  </a:lnTo>
                  <a:lnTo>
                    <a:pt x="197" y="196"/>
                  </a:lnTo>
                  <a:lnTo>
                    <a:pt x="197" y="196"/>
                  </a:lnTo>
                  <a:lnTo>
                    <a:pt x="194" y="193"/>
                  </a:lnTo>
                  <a:lnTo>
                    <a:pt x="193" y="193"/>
                  </a:lnTo>
                  <a:lnTo>
                    <a:pt x="191" y="193"/>
                  </a:lnTo>
                  <a:lnTo>
                    <a:pt x="191" y="195"/>
                  </a:lnTo>
                  <a:lnTo>
                    <a:pt x="190" y="196"/>
                  </a:lnTo>
                  <a:lnTo>
                    <a:pt x="188" y="196"/>
                  </a:lnTo>
                  <a:lnTo>
                    <a:pt x="186" y="196"/>
                  </a:lnTo>
                  <a:lnTo>
                    <a:pt x="182" y="196"/>
                  </a:lnTo>
                  <a:lnTo>
                    <a:pt x="175" y="198"/>
                  </a:lnTo>
                  <a:lnTo>
                    <a:pt x="175" y="198"/>
                  </a:lnTo>
                  <a:lnTo>
                    <a:pt x="174" y="196"/>
                  </a:lnTo>
                  <a:lnTo>
                    <a:pt x="174" y="196"/>
                  </a:lnTo>
                  <a:lnTo>
                    <a:pt x="174" y="195"/>
                  </a:lnTo>
                  <a:lnTo>
                    <a:pt x="174" y="193"/>
                  </a:lnTo>
                  <a:lnTo>
                    <a:pt x="174" y="192"/>
                  </a:lnTo>
                  <a:lnTo>
                    <a:pt x="174" y="192"/>
                  </a:lnTo>
                  <a:lnTo>
                    <a:pt x="175" y="190"/>
                  </a:lnTo>
                  <a:lnTo>
                    <a:pt x="179" y="189"/>
                  </a:lnTo>
                  <a:lnTo>
                    <a:pt x="180" y="187"/>
                  </a:lnTo>
                  <a:lnTo>
                    <a:pt x="177" y="189"/>
                  </a:lnTo>
                  <a:lnTo>
                    <a:pt x="174" y="189"/>
                  </a:lnTo>
                  <a:lnTo>
                    <a:pt x="172" y="189"/>
                  </a:lnTo>
                  <a:lnTo>
                    <a:pt x="172" y="187"/>
                  </a:lnTo>
                  <a:lnTo>
                    <a:pt x="172" y="187"/>
                  </a:lnTo>
                  <a:lnTo>
                    <a:pt x="171" y="187"/>
                  </a:lnTo>
                  <a:lnTo>
                    <a:pt x="171" y="189"/>
                  </a:lnTo>
                  <a:lnTo>
                    <a:pt x="171" y="192"/>
                  </a:lnTo>
                  <a:lnTo>
                    <a:pt x="169" y="193"/>
                  </a:lnTo>
                  <a:lnTo>
                    <a:pt x="168" y="193"/>
                  </a:lnTo>
                  <a:lnTo>
                    <a:pt x="166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4" y="192"/>
                  </a:lnTo>
                  <a:lnTo>
                    <a:pt x="166" y="195"/>
                  </a:lnTo>
                  <a:lnTo>
                    <a:pt x="166" y="196"/>
                  </a:lnTo>
                  <a:lnTo>
                    <a:pt x="166" y="198"/>
                  </a:lnTo>
                  <a:lnTo>
                    <a:pt x="160" y="200"/>
                  </a:lnTo>
                  <a:lnTo>
                    <a:pt x="156" y="201"/>
                  </a:lnTo>
                  <a:lnTo>
                    <a:pt x="156" y="200"/>
                  </a:lnTo>
                  <a:lnTo>
                    <a:pt x="155" y="200"/>
                  </a:lnTo>
                  <a:lnTo>
                    <a:pt x="155" y="198"/>
                  </a:lnTo>
                  <a:lnTo>
                    <a:pt x="153" y="196"/>
                  </a:lnTo>
                  <a:lnTo>
                    <a:pt x="152" y="196"/>
                  </a:lnTo>
                  <a:lnTo>
                    <a:pt x="152" y="196"/>
                  </a:lnTo>
                  <a:lnTo>
                    <a:pt x="150" y="196"/>
                  </a:lnTo>
                  <a:lnTo>
                    <a:pt x="150" y="198"/>
                  </a:lnTo>
                  <a:lnTo>
                    <a:pt x="149" y="198"/>
                  </a:lnTo>
                  <a:lnTo>
                    <a:pt x="149" y="200"/>
                  </a:lnTo>
                  <a:lnTo>
                    <a:pt x="147" y="201"/>
                  </a:lnTo>
                  <a:lnTo>
                    <a:pt x="147" y="201"/>
                  </a:lnTo>
                  <a:lnTo>
                    <a:pt x="141" y="198"/>
                  </a:lnTo>
                  <a:lnTo>
                    <a:pt x="136" y="195"/>
                  </a:lnTo>
                  <a:lnTo>
                    <a:pt x="131" y="195"/>
                  </a:lnTo>
                  <a:lnTo>
                    <a:pt x="128" y="195"/>
                  </a:lnTo>
                  <a:lnTo>
                    <a:pt x="122" y="193"/>
                  </a:lnTo>
                  <a:lnTo>
                    <a:pt x="120" y="193"/>
                  </a:lnTo>
                  <a:lnTo>
                    <a:pt x="120" y="192"/>
                  </a:lnTo>
                  <a:lnTo>
                    <a:pt x="120" y="192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23" y="187"/>
                  </a:lnTo>
                  <a:lnTo>
                    <a:pt x="123" y="187"/>
                  </a:lnTo>
                  <a:lnTo>
                    <a:pt x="125" y="187"/>
                  </a:lnTo>
                  <a:lnTo>
                    <a:pt x="127" y="185"/>
                  </a:lnTo>
                  <a:lnTo>
                    <a:pt x="130" y="185"/>
                  </a:lnTo>
                  <a:lnTo>
                    <a:pt x="139" y="185"/>
                  </a:lnTo>
                  <a:lnTo>
                    <a:pt x="142" y="185"/>
                  </a:lnTo>
                  <a:lnTo>
                    <a:pt x="152" y="182"/>
                  </a:lnTo>
                  <a:lnTo>
                    <a:pt x="153" y="181"/>
                  </a:lnTo>
                  <a:lnTo>
                    <a:pt x="155" y="181"/>
                  </a:lnTo>
                  <a:lnTo>
                    <a:pt x="155" y="179"/>
                  </a:lnTo>
                  <a:lnTo>
                    <a:pt x="155" y="179"/>
                  </a:lnTo>
                  <a:lnTo>
                    <a:pt x="142" y="182"/>
                  </a:lnTo>
                  <a:lnTo>
                    <a:pt x="136" y="182"/>
                  </a:lnTo>
                  <a:lnTo>
                    <a:pt x="128" y="182"/>
                  </a:lnTo>
                  <a:lnTo>
                    <a:pt x="127" y="182"/>
                  </a:lnTo>
                  <a:lnTo>
                    <a:pt x="127" y="181"/>
                  </a:lnTo>
                  <a:lnTo>
                    <a:pt x="128" y="179"/>
                  </a:lnTo>
                  <a:lnTo>
                    <a:pt x="128" y="178"/>
                  </a:lnTo>
                  <a:lnTo>
                    <a:pt x="131" y="178"/>
                  </a:lnTo>
                  <a:lnTo>
                    <a:pt x="138" y="176"/>
                  </a:lnTo>
                  <a:lnTo>
                    <a:pt x="145" y="176"/>
                  </a:lnTo>
                  <a:lnTo>
                    <a:pt x="150" y="174"/>
                  </a:lnTo>
                  <a:lnTo>
                    <a:pt x="155" y="174"/>
                  </a:lnTo>
                  <a:lnTo>
                    <a:pt x="158" y="173"/>
                  </a:lnTo>
                  <a:lnTo>
                    <a:pt x="149" y="173"/>
                  </a:lnTo>
                  <a:lnTo>
                    <a:pt x="138" y="174"/>
                  </a:lnTo>
                  <a:lnTo>
                    <a:pt x="136" y="174"/>
                  </a:lnTo>
                  <a:lnTo>
                    <a:pt x="133" y="173"/>
                  </a:lnTo>
                  <a:lnTo>
                    <a:pt x="133" y="171"/>
                  </a:lnTo>
                  <a:lnTo>
                    <a:pt x="134" y="171"/>
                  </a:lnTo>
                  <a:lnTo>
                    <a:pt x="134" y="170"/>
                  </a:lnTo>
                  <a:lnTo>
                    <a:pt x="134" y="168"/>
                  </a:lnTo>
                  <a:lnTo>
                    <a:pt x="134" y="168"/>
                  </a:lnTo>
                  <a:lnTo>
                    <a:pt x="136" y="167"/>
                  </a:lnTo>
                  <a:lnTo>
                    <a:pt x="139" y="165"/>
                  </a:lnTo>
                  <a:lnTo>
                    <a:pt x="142" y="165"/>
                  </a:lnTo>
                  <a:lnTo>
                    <a:pt x="145" y="165"/>
                  </a:lnTo>
                  <a:lnTo>
                    <a:pt x="158" y="165"/>
                  </a:lnTo>
                  <a:lnTo>
                    <a:pt x="161" y="165"/>
                  </a:lnTo>
                  <a:lnTo>
                    <a:pt x="160" y="165"/>
                  </a:lnTo>
                  <a:lnTo>
                    <a:pt x="156" y="165"/>
                  </a:lnTo>
                  <a:lnTo>
                    <a:pt x="147" y="163"/>
                  </a:lnTo>
                  <a:lnTo>
                    <a:pt x="145" y="163"/>
                  </a:lnTo>
                  <a:lnTo>
                    <a:pt x="145" y="162"/>
                  </a:lnTo>
                  <a:lnTo>
                    <a:pt x="145" y="162"/>
                  </a:lnTo>
                  <a:lnTo>
                    <a:pt x="145" y="160"/>
                  </a:lnTo>
                  <a:lnTo>
                    <a:pt x="145" y="160"/>
                  </a:lnTo>
                  <a:lnTo>
                    <a:pt x="149" y="157"/>
                  </a:lnTo>
                  <a:lnTo>
                    <a:pt x="158" y="155"/>
                  </a:lnTo>
                  <a:lnTo>
                    <a:pt x="161" y="155"/>
                  </a:lnTo>
                  <a:lnTo>
                    <a:pt x="164" y="155"/>
                  </a:lnTo>
                  <a:lnTo>
                    <a:pt x="168" y="155"/>
                  </a:lnTo>
                  <a:lnTo>
                    <a:pt x="169" y="157"/>
                  </a:lnTo>
                  <a:lnTo>
                    <a:pt x="169" y="157"/>
                  </a:lnTo>
                  <a:lnTo>
                    <a:pt x="171" y="159"/>
                  </a:lnTo>
                  <a:lnTo>
                    <a:pt x="171" y="160"/>
                  </a:lnTo>
                  <a:lnTo>
                    <a:pt x="171" y="160"/>
                  </a:lnTo>
                  <a:lnTo>
                    <a:pt x="171" y="162"/>
                  </a:lnTo>
                  <a:lnTo>
                    <a:pt x="172" y="163"/>
                  </a:lnTo>
                  <a:lnTo>
                    <a:pt x="174" y="165"/>
                  </a:lnTo>
                  <a:lnTo>
                    <a:pt x="182" y="163"/>
                  </a:lnTo>
                  <a:lnTo>
                    <a:pt x="183" y="163"/>
                  </a:lnTo>
                  <a:lnTo>
                    <a:pt x="186" y="163"/>
                  </a:lnTo>
                  <a:lnTo>
                    <a:pt x="191" y="165"/>
                  </a:lnTo>
                  <a:lnTo>
                    <a:pt x="196" y="168"/>
                  </a:lnTo>
                  <a:lnTo>
                    <a:pt x="202" y="173"/>
                  </a:lnTo>
                  <a:lnTo>
                    <a:pt x="202" y="173"/>
                  </a:lnTo>
                  <a:lnTo>
                    <a:pt x="201" y="174"/>
                  </a:lnTo>
                  <a:lnTo>
                    <a:pt x="199" y="174"/>
                  </a:lnTo>
                  <a:lnTo>
                    <a:pt x="201" y="176"/>
                  </a:lnTo>
                  <a:lnTo>
                    <a:pt x="202" y="176"/>
                  </a:lnTo>
                  <a:lnTo>
                    <a:pt x="205" y="176"/>
                  </a:lnTo>
                  <a:lnTo>
                    <a:pt x="207" y="176"/>
                  </a:lnTo>
                  <a:lnTo>
                    <a:pt x="207" y="176"/>
                  </a:lnTo>
                  <a:lnTo>
                    <a:pt x="209" y="178"/>
                  </a:lnTo>
                  <a:lnTo>
                    <a:pt x="210" y="181"/>
                  </a:lnTo>
                  <a:lnTo>
                    <a:pt x="212" y="182"/>
                  </a:lnTo>
                  <a:lnTo>
                    <a:pt x="213" y="184"/>
                  </a:lnTo>
                  <a:lnTo>
                    <a:pt x="215" y="184"/>
                  </a:lnTo>
                  <a:lnTo>
                    <a:pt x="216" y="184"/>
                  </a:lnTo>
                  <a:lnTo>
                    <a:pt x="220" y="184"/>
                  </a:lnTo>
                  <a:lnTo>
                    <a:pt x="223" y="184"/>
                  </a:lnTo>
                  <a:lnTo>
                    <a:pt x="243" y="185"/>
                  </a:lnTo>
                  <a:lnTo>
                    <a:pt x="243" y="185"/>
                  </a:lnTo>
                  <a:lnTo>
                    <a:pt x="245" y="184"/>
                  </a:lnTo>
                  <a:lnTo>
                    <a:pt x="245" y="182"/>
                  </a:lnTo>
                  <a:lnTo>
                    <a:pt x="245" y="182"/>
                  </a:lnTo>
                  <a:lnTo>
                    <a:pt x="245" y="181"/>
                  </a:lnTo>
                  <a:lnTo>
                    <a:pt x="245" y="179"/>
                  </a:lnTo>
                  <a:lnTo>
                    <a:pt x="232" y="174"/>
                  </a:lnTo>
                  <a:lnTo>
                    <a:pt x="232" y="173"/>
                  </a:lnTo>
                  <a:lnTo>
                    <a:pt x="237" y="170"/>
                  </a:lnTo>
                  <a:lnTo>
                    <a:pt x="238" y="170"/>
                  </a:lnTo>
                  <a:lnTo>
                    <a:pt x="238" y="168"/>
                  </a:lnTo>
                  <a:lnTo>
                    <a:pt x="238" y="167"/>
                  </a:lnTo>
                  <a:lnTo>
                    <a:pt x="237" y="167"/>
                  </a:lnTo>
                  <a:lnTo>
                    <a:pt x="234" y="163"/>
                  </a:lnTo>
                  <a:lnTo>
                    <a:pt x="231" y="163"/>
                  </a:lnTo>
                  <a:lnTo>
                    <a:pt x="227" y="162"/>
                  </a:lnTo>
                  <a:lnTo>
                    <a:pt x="226" y="162"/>
                  </a:lnTo>
                  <a:lnTo>
                    <a:pt x="226" y="160"/>
                  </a:lnTo>
                  <a:lnTo>
                    <a:pt x="224" y="160"/>
                  </a:lnTo>
                  <a:lnTo>
                    <a:pt x="226" y="159"/>
                  </a:lnTo>
                  <a:lnTo>
                    <a:pt x="226" y="159"/>
                  </a:lnTo>
                  <a:lnTo>
                    <a:pt x="231" y="155"/>
                  </a:lnTo>
                  <a:lnTo>
                    <a:pt x="232" y="155"/>
                  </a:lnTo>
                  <a:lnTo>
                    <a:pt x="237" y="149"/>
                  </a:lnTo>
                  <a:lnTo>
                    <a:pt x="238" y="148"/>
                  </a:lnTo>
                  <a:lnTo>
                    <a:pt x="242" y="146"/>
                  </a:lnTo>
                  <a:lnTo>
                    <a:pt x="243" y="146"/>
                  </a:lnTo>
                  <a:lnTo>
                    <a:pt x="246" y="146"/>
                  </a:lnTo>
                  <a:close/>
                  <a:moveTo>
                    <a:pt x="516" y="146"/>
                  </a:moveTo>
                  <a:lnTo>
                    <a:pt x="519" y="146"/>
                  </a:lnTo>
                  <a:lnTo>
                    <a:pt x="522" y="148"/>
                  </a:lnTo>
                  <a:lnTo>
                    <a:pt x="522" y="148"/>
                  </a:lnTo>
                  <a:lnTo>
                    <a:pt x="524" y="148"/>
                  </a:lnTo>
                  <a:lnTo>
                    <a:pt x="524" y="149"/>
                  </a:lnTo>
                  <a:lnTo>
                    <a:pt x="522" y="149"/>
                  </a:lnTo>
                  <a:lnTo>
                    <a:pt x="522" y="151"/>
                  </a:lnTo>
                  <a:lnTo>
                    <a:pt x="521" y="152"/>
                  </a:lnTo>
                  <a:lnTo>
                    <a:pt x="521" y="152"/>
                  </a:lnTo>
                  <a:lnTo>
                    <a:pt x="522" y="154"/>
                  </a:lnTo>
                  <a:lnTo>
                    <a:pt x="522" y="154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22" y="155"/>
                  </a:lnTo>
                  <a:lnTo>
                    <a:pt x="519" y="155"/>
                  </a:lnTo>
                  <a:lnTo>
                    <a:pt x="519" y="155"/>
                  </a:lnTo>
                  <a:lnTo>
                    <a:pt x="518" y="155"/>
                  </a:lnTo>
                  <a:lnTo>
                    <a:pt x="516" y="155"/>
                  </a:lnTo>
                  <a:lnTo>
                    <a:pt x="514" y="152"/>
                  </a:lnTo>
                  <a:lnTo>
                    <a:pt x="513" y="151"/>
                  </a:lnTo>
                  <a:lnTo>
                    <a:pt x="511" y="149"/>
                  </a:lnTo>
                  <a:lnTo>
                    <a:pt x="511" y="148"/>
                  </a:lnTo>
                  <a:lnTo>
                    <a:pt x="511" y="148"/>
                  </a:lnTo>
                  <a:lnTo>
                    <a:pt x="513" y="146"/>
                  </a:lnTo>
                  <a:lnTo>
                    <a:pt x="516" y="146"/>
                  </a:lnTo>
                  <a:close/>
                  <a:moveTo>
                    <a:pt x="174" y="143"/>
                  </a:moveTo>
                  <a:lnTo>
                    <a:pt x="175" y="144"/>
                  </a:lnTo>
                  <a:lnTo>
                    <a:pt x="177" y="144"/>
                  </a:lnTo>
                  <a:lnTo>
                    <a:pt x="179" y="146"/>
                  </a:lnTo>
                  <a:lnTo>
                    <a:pt x="179" y="148"/>
                  </a:lnTo>
                  <a:lnTo>
                    <a:pt x="179" y="148"/>
                  </a:lnTo>
                  <a:lnTo>
                    <a:pt x="175" y="149"/>
                  </a:lnTo>
                  <a:lnTo>
                    <a:pt x="161" y="148"/>
                  </a:lnTo>
                  <a:lnTo>
                    <a:pt x="160" y="148"/>
                  </a:lnTo>
                  <a:lnTo>
                    <a:pt x="160" y="146"/>
                  </a:lnTo>
                  <a:lnTo>
                    <a:pt x="163" y="144"/>
                  </a:lnTo>
                  <a:lnTo>
                    <a:pt x="166" y="144"/>
                  </a:lnTo>
                  <a:lnTo>
                    <a:pt x="174" y="143"/>
                  </a:lnTo>
                  <a:close/>
                  <a:moveTo>
                    <a:pt x="434" y="138"/>
                  </a:moveTo>
                  <a:lnTo>
                    <a:pt x="437" y="138"/>
                  </a:lnTo>
                  <a:lnTo>
                    <a:pt x="445" y="140"/>
                  </a:lnTo>
                  <a:lnTo>
                    <a:pt x="451" y="141"/>
                  </a:lnTo>
                  <a:lnTo>
                    <a:pt x="456" y="143"/>
                  </a:lnTo>
                  <a:lnTo>
                    <a:pt x="459" y="143"/>
                  </a:lnTo>
                  <a:lnTo>
                    <a:pt x="462" y="143"/>
                  </a:lnTo>
                  <a:lnTo>
                    <a:pt x="464" y="143"/>
                  </a:lnTo>
                  <a:lnTo>
                    <a:pt x="467" y="144"/>
                  </a:lnTo>
                  <a:lnTo>
                    <a:pt x="469" y="146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8"/>
                  </a:lnTo>
                  <a:lnTo>
                    <a:pt x="472" y="149"/>
                  </a:lnTo>
                  <a:lnTo>
                    <a:pt x="472" y="149"/>
                  </a:lnTo>
                  <a:lnTo>
                    <a:pt x="472" y="151"/>
                  </a:lnTo>
                  <a:lnTo>
                    <a:pt x="472" y="152"/>
                  </a:lnTo>
                  <a:lnTo>
                    <a:pt x="470" y="154"/>
                  </a:lnTo>
                  <a:lnTo>
                    <a:pt x="469" y="155"/>
                  </a:lnTo>
                  <a:lnTo>
                    <a:pt x="469" y="155"/>
                  </a:lnTo>
                  <a:lnTo>
                    <a:pt x="467" y="157"/>
                  </a:lnTo>
                  <a:lnTo>
                    <a:pt x="469" y="157"/>
                  </a:lnTo>
                  <a:lnTo>
                    <a:pt x="475" y="152"/>
                  </a:lnTo>
                  <a:lnTo>
                    <a:pt x="480" y="152"/>
                  </a:lnTo>
                  <a:lnTo>
                    <a:pt x="486" y="152"/>
                  </a:lnTo>
                  <a:lnTo>
                    <a:pt x="492" y="151"/>
                  </a:lnTo>
                  <a:lnTo>
                    <a:pt x="497" y="149"/>
                  </a:lnTo>
                  <a:lnTo>
                    <a:pt x="500" y="151"/>
                  </a:lnTo>
                  <a:lnTo>
                    <a:pt x="502" y="151"/>
                  </a:lnTo>
                  <a:lnTo>
                    <a:pt x="508" y="152"/>
                  </a:lnTo>
                  <a:lnTo>
                    <a:pt x="510" y="154"/>
                  </a:lnTo>
                  <a:lnTo>
                    <a:pt x="511" y="155"/>
                  </a:lnTo>
                  <a:lnTo>
                    <a:pt x="511" y="155"/>
                  </a:lnTo>
                  <a:lnTo>
                    <a:pt x="510" y="157"/>
                  </a:lnTo>
                  <a:lnTo>
                    <a:pt x="507" y="155"/>
                  </a:lnTo>
                  <a:lnTo>
                    <a:pt x="500" y="155"/>
                  </a:lnTo>
                  <a:lnTo>
                    <a:pt x="499" y="155"/>
                  </a:lnTo>
                  <a:lnTo>
                    <a:pt x="499" y="155"/>
                  </a:lnTo>
                  <a:lnTo>
                    <a:pt x="497" y="155"/>
                  </a:lnTo>
                  <a:lnTo>
                    <a:pt x="499" y="157"/>
                  </a:lnTo>
                  <a:lnTo>
                    <a:pt x="499" y="157"/>
                  </a:lnTo>
                  <a:lnTo>
                    <a:pt x="507" y="157"/>
                  </a:lnTo>
                  <a:lnTo>
                    <a:pt x="529" y="162"/>
                  </a:lnTo>
                  <a:lnTo>
                    <a:pt x="530" y="163"/>
                  </a:lnTo>
                  <a:lnTo>
                    <a:pt x="530" y="163"/>
                  </a:lnTo>
                  <a:lnTo>
                    <a:pt x="529" y="163"/>
                  </a:lnTo>
                  <a:lnTo>
                    <a:pt x="527" y="165"/>
                  </a:lnTo>
                  <a:lnTo>
                    <a:pt x="514" y="167"/>
                  </a:lnTo>
                  <a:lnTo>
                    <a:pt x="507" y="165"/>
                  </a:lnTo>
                  <a:lnTo>
                    <a:pt x="500" y="163"/>
                  </a:lnTo>
                  <a:lnTo>
                    <a:pt x="499" y="163"/>
                  </a:lnTo>
                  <a:lnTo>
                    <a:pt x="500" y="165"/>
                  </a:lnTo>
                  <a:lnTo>
                    <a:pt x="503" y="167"/>
                  </a:lnTo>
                  <a:lnTo>
                    <a:pt x="507" y="168"/>
                  </a:lnTo>
                  <a:lnTo>
                    <a:pt x="508" y="168"/>
                  </a:lnTo>
                  <a:lnTo>
                    <a:pt x="514" y="170"/>
                  </a:lnTo>
                  <a:lnTo>
                    <a:pt x="516" y="170"/>
                  </a:lnTo>
                  <a:lnTo>
                    <a:pt x="518" y="171"/>
                  </a:lnTo>
                  <a:lnTo>
                    <a:pt x="521" y="171"/>
                  </a:lnTo>
                  <a:lnTo>
                    <a:pt x="522" y="173"/>
                  </a:lnTo>
                  <a:lnTo>
                    <a:pt x="524" y="174"/>
                  </a:lnTo>
                  <a:lnTo>
                    <a:pt x="524" y="174"/>
                  </a:lnTo>
                  <a:lnTo>
                    <a:pt x="525" y="174"/>
                  </a:lnTo>
                  <a:lnTo>
                    <a:pt x="529" y="176"/>
                  </a:lnTo>
                  <a:lnTo>
                    <a:pt x="530" y="178"/>
                  </a:lnTo>
                  <a:lnTo>
                    <a:pt x="530" y="178"/>
                  </a:lnTo>
                  <a:lnTo>
                    <a:pt x="530" y="179"/>
                  </a:lnTo>
                  <a:lnTo>
                    <a:pt x="529" y="181"/>
                  </a:lnTo>
                  <a:lnTo>
                    <a:pt x="524" y="182"/>
                  </a:lnTo>
                  <a:lnTo>
                    <a:pt x="524" y="184"/>
                  </a:lnTo>
                  <a:lnTo>
                    <a:pt x="529" y="184"/>
                  </a:lnTo>
                  <a:lnTo>
                    <a:pt x="529" y="184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5" y="187"/>
                  </a:lnTo>
                  <a:lnTo>
                    <a:pt x="537" y="185"/>
                  </a:lnTo>
                  <a:lnTo>
                    <a:pt x="537" y="184"/>
                  </a:lnTo>
                  <a:lnTo>
                    <a:pt x="535" y="182"/>
                  </a:lnTo>
                  <a:lnTo>
                    <a:pt x="535" y="182"/>
                  </a:lnTo>
                  <a:lnTo>
                    <a:pt x="537" y="181"/>
                  </a:lnTo>
                  <a:lnTo>
                    <a:pt x="537" y="181"/>
                  </a:lnTo>
                  <a:lnTo>
                    <a:pt x="538" y="181"/>
                  </a:lnTo>
                  <a:lnTo>
                    <a:pt x="540" y="181"/>
                  </a:lnTo>
                  <a:lnTo>
                    <a:pt x="544" y="185"/>
                  </a:lnTo>
                  <a:lnTo>
                    <a:pt x="552" y="182"/>
                  </a:lnTo>
                  <a:lnTo>
                    <a:pt x="552" y="184"/>
                  </a:lnTo>
                  <a:lnTo>
                    <a:pt x="554" y="185"/>
                  </a:lnTo>
                  <a:lnTo>
                    <a:pt x="554" y="185"/>
                  </a:lnTo>
                  <a:lnTo>
                    <a:pt x="557" y="182"/>
                  </a:lnTo>
                  <a:lnTo>
                    <a:pt x="559" y="182"/>
                  </a:lnTo>
                  <a:lnTo>
                    <a:pt x="565" y="185"/>
                  </a:lnTo>
                  <a:lnTo>
                    <a:pt x="568" y="187"/>
                  </a:lnTo>
                  <a:lnTo>
                    <a:pt x="570" y="187"/>
                  </a:lnTo>
                  <a:lnTo>
                    <a:pt x="573" y="189"/>
                  </a:lnTo>
                  <a:lnTo>
                    <a:pt x="578" y="189"/>
                  </a:lnTo>
                  <a:lnTo>
                    <a:pt x="578" y="187"/>
                  </a:lnTo>
                  <a:lnTo>
                    <a:pt x="576" y="185"/>
                  </a:lnTo>
                  <a:lnTo>
                    <a:pt x="578" y="184"/>
                  </a:lnTo>
                  <a:lnTo>
                    <a:pt x="582" y="182"/>
                  </a:lnTo>
                  <a:lnTo>
                    <a:pt x="585" y="184"/>
                  </a:lnTo>
                  <a:lnTo>
                    <a:pt x="592" y="181"/>
                  </a:lnTo>
                  <a:lnTo>
                    <a:pt x="595" y="181"/>
                  </a:lnTo>
                  <a:lnTo>
                    <a:pt x="596" y="181"/>
                  </a:lnTo>
                  <a:lnTo>
                    <a:pt x="604" y="178"/>
                  </a:lnTo>
                  <a:lnTo>
                    <a:pt x="606" y="178"/>
                  </a:lnTo>
                  <a:lnTo>
                    <a:pt x="606" y="176"/>
                  </a:lnTo>
                  <a:lnTo>
                    <a:pt x="609" y="176"/>
                  </a:lnTo>
                  <a:lnTo>
                    <a:pt x="617" y="178"/>
                  </a:lnTo>
                  <a:lnTo>
                    <a:pt x="619" y="178"/>
                  </a:lnTo>
                  <a:lnTo>
                    <a:pt x="626" y="176"/>
                  </a:lnTo>
                  <a:lnTo>
                    <a:pt x="630" y="176"/>
                  </a:lnTo>
                  <a:lnTo>
                    <a:pt x="633" y="176"/>
                  </a:lnTo>
                  <a:lnTo>
                    <a:pt x="639" y="176"/>
                  </a:lnTo>
                  <a:lnTo>
                    <a:pt x="645" y="178"/>
                  </a:lnTo>
                  <a:lnTo>
                    <a:pt x="647" y="178"/>
                  </a:lnTo>
                  <a:lnTo>
                    <a:pt x="645" y="179"/>
                  </a:lnTo>
                  <a:lnTo>
                    <a:pt x="647" y="181"/>
                  </a:lnTo>
                  <a:lnTo>
                    <a:pt x="647" y="181"/>
                  </a:lnTo>
                  <a:lnTo>
                    <a:pt x="648" y="181"/>
                  </a:lnTo>
                  <a:lnTo>
                    <a:pt x="656" y="181"/>
                  </a:lnTo>
                  <a:lnTo>
                    <a:pt x="658" y="181"/>
                  </a:lnTo>
                  <a:lnTo>
                    <a:pt x="661" y="182"/>
                  </a:lnTo>
                  <a:lnTo>
                    <a:pt x="661" y="184"/>
                  </a:lnTo>
                  <a:lnTo>
                    <a:pt x="661" y="184"/>
                  </a:lnTo>
                  <a:lnTo>
                    <a:pt x="660" y="185"/>
                  </a:lnTo>
                  <a:lnTo>
                    <a:pt x="660" y="185"/>
                  </a:lnTo>
                  <a:lnTo>
                    <a:pt x="661" y="185"/>
                  </a:lnTo>
                  <a:lnTo>
                    <a:pt x="667" y="187"/>
                  </a:lnTo>
                  <a:lnTo>
                    <a:pt x="669" y="187"/>
                  </a:lnTo>
                  <a:lnTo>
                    <a:pt x="669" y="189"/>
                  </a:lnTo>
                  <a:lnTo>
                    <a:pt x="671" y="192"/>
                  </a:lnTo>
                  <a:lnTo>
                    <a:pt x="671" y="192"/>
                  </a:lnTo>
                  <a:lnTo>
                    <a:pt x="669" y="193"/>
                  </a:lnTo>
                  <a:lnTo>
                    <a:pt x="664" y="196"/>
                  </a:lnTo>
                  <a:lnTo>
                    <a:pt x="658" y="198"/>
                  </a:lnTo>
                  <a:lnTo>
                    <a:pt x="658" y="200"/>
                  </a:lnTo>
                  <a:lnTo>
                    <a:pt x="660" y="200"/>
                  </a:lnTo>
                  <a:lnTo>
                    <a:pt x="661" y="200"/>
                  </a:lnTo>
                  <a:lnTo>
                    <a:pt x="663" y="200"/>
                  </a:lnTo>
                  <a:lnTo>
                    <a:pt x="667" y="200"/>
                  </a:lnTo>
                  <a:lnTo>
                    <a:pt x="667" y="200"/>
                  </a:lnTo>
                  <a:lnTo>
                    <a:pt x="671" y="200"/>
                  </a:lnTo>
                  <a:lnTo>
                    <a:pt x="671" y="201"/>
                  </a:lnTo>
                  <a:lnTo>
                    <a:pt x="672" y="203"/>
                  </a:lnTo>
                  <a:lnTo>
                    <a:pt x="671" y="203"/>
                  </a:lnTo>
                  <a:lnTo>
                    <a:pt x="664" y="204"/>
                  </a:lnTo>
                  <a:lnTo>
                    <a:pt x="661" y="203"/>
                  </a:lnTo>
                  <a:lnTo>
                    <a:pt x="660" y="203"/>
                  </a:lnTo>
                  <a:lnTo>
                    <a:pt x="658" y="203"/>
                  </a:lnTo>
                  <a:lnTo>
                    <a:pt x="660" y="203"/>
                  </a:lnTo>
                  <a:lnTo>
                    <a:pt x="661" y="204"/>
                  </a:lnTo>
                  <a:lnTo>
                    <a:pt x="661" y="206"/>
                  </a:lnTo>
                  <a:lnTo>
                    <a:pt x="661" y="206"/>
                  </a:lnTo>
                  <a:lnTo>
                    <a:pt x="660" y="207"/>
                  </a:lnTo>
                  <a:lnTo>
                    <a:pt x="660" y="209"/>
                  </a:lnTo>
                  <a:lnTo>
                    <a:pt x="660" y="209"/>
                  </a:lnTo>
                  <a:lnTo>
                    <a:pt x="660" y="212"/>
                  </a:lnTo>
                  <a:lnTo>
                    <a:pt x="660" y="212"/>
                  </a:lnTo>
                  <a:lnTo>
                    <a:pt x="645" y="212"/>
                  </a:lnTo>
                  <a:lnTo>
                    <a:pt x="644" y="212"/>
                  </a:lnTo>
                  <a:lnTo>
                    <a:pt x="641" y="214"/>
                  </a:lnTo>
                  <a:lnTo>
                    <a:pt x="637" y="215"/>
                  </a:lnTo>
                  <a:lnTo>
                    <a:pt x="636" y="215"/>
                  </a:lnTo>
                  <a:lnTo>
                    <a:pt x="633" y="215"/>
                  </a:lnTo>
                  <a:lnTo>
                    <a:pt x="628" y="214"/>
                  </a:lnTo>
                  <a:lnTo>
                    <a:pt x="625" y="214"/>
                  </a:lnTo>
                  <a:lnTo>
                    <a:pt x="623" y="214"/>
                  </a:lnTo>
                  <a:lnTo>
                    <a:pt x="622" y="212"/>
                  </a:lnTo>
                  <a:lnTo>
                    <a:pt x="620" y="212"/>
                  </a:lnTo>
                  <a:lnTo>
                    <a:pt x="619" y="211"/>
                  </a:lnTo>
                  <a:lnTo>
                    <a:pt x="619" y="209"/>
                  </a:lnTo>
                  <a:lnTo>
                    <a:pt x="619" y="207"/>
                  </a:lnTo>
                  <a:lnTo>
                    <a:pt x="619" y="206"/>
                  </a:lnTo>
                  <a:lnTo>
                    <a:pt x="619" y="206"/>
                  </a:lnTo>
                  <a:lnTo>
                    <a:pt x="617" y="206"/>
                  </a:lnTo>
                  <a:lnTo>
                    <a:pt x="617" y="204"/>
                  </a:lnTo>
                  <a:lnTo>
                    <a:pt x="614" y="203"/>
                  </a:lnTo>
                  <a:lnTo>
                    <a:pt x="612" y="203"/>
                  </a:lnTo>
                  <a:lnTo>
                    <a:pt x="612" y="203"/>
                  </a:lnTo>
                  <a:lnTo>
                    <a:pt x="612" y="204"/>
                  </a:lnTo>
                  <a:lnTo>
                    <a:pt x="612" y="204"/>
                  </a:lnTo>
                  <a:lnTo>
                    <a:pt x="615" y="206"/>
                  </a:lnTo>
                  <a:lnTo>
                    <a:pt x="615" y="206"/>
                  </a:lnTo>
                  <a:lnTo>
                    <a:pt x="614" y="209"/>
                  </a:lnTo>
                  <a:lnTo>
                    <a:pt x="614" y="209"/>
                  </a:lnTo>
                  <a:lnTo>
                    <a:pt x="612" y="212"/>
                  </a:lnTo>
                  <a:lnTo>
                    <a:pt x="611" y="212"/>
                  </a:lnTo>
                  <a:lnTo>
                    <a:pt x="607" y="212"/>
                  </a:lnTo>
                  <a:lnTo>
                    <a:pt x="601" y="214"/>
                  </a:lnTo>
                  <a:lnTo>
                    <a:pt x="600" y="214"/>
                  </a:lnTo>
                  <a:lnTo>
                    <a:pt x="596" y="214"/>
                  </a:lnTo>
                  <a:lnTo>
                    <a:pt x="593" y="214"/>
                  </a:lnTo>
                  <a:lnTo>
                    <a:pt x="592" y="212"/>
                  </a:lnTo>
                  <a:lnTo>
                    <a:pt x="590" y="211"/>
                  </a:lnTo>
                  <a:lnTo>
                    <a:pt x="590" y="211"/>
                  </a:lnTo>
                  <a:lnTo>
                    <a:pt x="590" y="214"/>
                  </a:lnTo>
                  <a:lnTo>
                    <a:pt x="589" y="214"/>
                  </a:lnTo>
                  <a:lnTo>
                    <a:pt x="589" y="214"/>
                  </a:lnTo>
                  <a:lnTo>
                    <a:pt x="585" y="212"/>
                  </a:lnTo>
                  <a:lnTo>
                    <a:pt x="584" y="211"/>
                  </a:lnTo>
                  <a:lnTo>
                    <a:pt x="584" y="211"/>
                  </a:lnTo>
                  <a:lnTo>
                    <a:pt x="584" y="212"/>
                  </a:lnTo>
                  <a:lnTo>
                    <a:pt x="584" y="212"/>
                  </a:lnTo>
                  <a:lnTo>
                    <a:pt x="584" y="214"/>
                  </a:lnTo>
                  <a:lnTo>
                    <a:pt x="579" y="214"/>
                  </a:lnTo>
                  <a:lnTo>
                    <a:pt x="578" y="214"/>
                  </a:lnTo>
                  <a:lnTo>
                    <a:pt x="574" y="214"/>
                  </a:lnTo>
                  <a:lnTo>
                    <a:pt x="573" y="214"/>
                  </a:lnTo>
                  <a:lnTo>
                    <a:pt x="571" y="214"/>
                  </a:lnTo>
                  <a:lnTo>
                    <a:pt x="566" y="212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5"/>
                  </a:lnTo>
                  <a:lnTo>
                    <a:pt x="562" y="215"/>
                  </a:lnTo>
                  <a:lnTo>
                    <a:pt x="557" y="214"/>
                  </a:lnTo>
                  <a:lnTo>
                    <a:pt x="554" y="215"/>
                  </a:lnTo>
                  <a:lnTo>
                    <a:pt x="548" y="214"/>
                  </a:lnTo>
                  <a:lnTo>
                    <a:pt x="541" y="214"/>
                  </a:lnTo>
                  <a:lnTo>
                    <a:pt x="540" y="214"/>
                  </a:lnTo>
                  <a:lnTo>
                    <a:pt x="540" y="214"/>
                  </a:lnTo>
                  <a:lnTo>
                    <a:pt x="540" y="212"/>
                  </a:lnTo>
                  <a:lnTo>
                    <a:pt x="540" y="211"/>
                  </a:lnTo>
                  <a:lnTo>
                    <a:pt x="541" y="209"/>
                  </a:lnTo>
                  <a:lnTo>
                    <a:pt x="543" y="207"/>
                  </a:lnTo>
                  <a:lnTo>
                    <a:pt x="543" y="206"/>
                  </a:lnTo>
                  <a:lnTo>
                    <a:pt x="541" y="206"/>
                  </a:lnTo>
                  <a:lnTo>
                    <a:pt x="541" y="204"/>
                  </a:lnTo>
                  <a:lnTo>
                    <a:pt x="540" y="204"/>
                  </a:lnTo>
                  <a:lnTo>
                    <a:pt x="538" y="206"/>
                  </a:lnTo>
                  <a:lnTo>
                    <a:pt x="537" y="207"/>
                  </a:lnTo>
                  <a:lnTo>
                    <a:pt x="535" y="209"/>
                  </a:lnTo>
                  <a:lnTo>
                    <a:pt x="535" y="207"/>
                  </a:lnTo>
                  <a:lnTo>
                    <a:pt x="535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3" y="206"/>
                  </a:lnTo>
                  <a:lnTo>
                    <a:pt x="532" y="207"/>
                  </a:lnTo>
                  <a:lnTo>
                    <a:pt x="532" y="207"/>
                  </a:lnTo>
                  <a:lnTo>
                    <a:pt x="530" y="207"/>
                  </a:lnTo>
                  <a:lnTo>
                    <a:pt x="530" y="207"/>
                  </a:lnTo>
                  <a:lnTo>
                    <a:pt x="530" y="209"/>
                  </a:lnTo>
                  <a:lnTo>
                    <a:pt x="530" y="209"/>
                  </a:lnTo>
                  <a:lnTo>
                    <a:pt x="530" y="211"/>
                  </a:lnTo>
                  <a:lnTo>
                    <a:pt x="529" y="211"/>
                  </a:lnTo>
                  <a:lnTo>
                    <a:pt x="527" y="212"/>
                  </a:lnTo>
                  <a:lnTo>
                    <a:pt x="525" y="212"/>
                  </a:lnTo>
                  <a:lnTo>
                    <a:pt x="521" y="212"/>
                  </a:lnTo>
                  <a:lnTo>
                    <a:pt x="519" y="212"/>
                  </a:lnTo>
                  <a:lnTo>
                    <a:pt x="513" y="211"/>
                  </a:lnTo>
                  <a:lnTo>
                    <a:pt x="511" y="211"/>
                  </a:lnTo>
                  <a:lnTo>
                    <a:pt x="508" y="209"/>
                  </a:lnTo>
                  <a:lnTo>
                    <a:pt x="505" y="207"/>
                  </a:lnTo>
                  <a:lnTo>
                    <a:pt x="505" y="207"/>
                  </a:lnTo>
                  <a:lnTo>
                    <a:pt x="507" y="206"/>
                  </a:lnTo>
                  <a:lnTo>
                    <a:pt x="507" y="204"/>
                  </a:lnTo>
                  <a:lnTo>
                    <a:pt x="502" y="207"/>
                  </a:lnTo>
                  <a:lnTo>
                    <a:pt x="502" y="207"/>
                  </a:lnTo>
                  <a:lnTo>
                    <a:pt x="502" y="211"/>
                  </a:lnTo>
                  <a:lnTo>
                    <a:pt x="502" y="211"/>
                  </a:lnTo>
                  <a:lnTo>
                    <a:pt x="499" y="209"/>
                  </a:lnTo>
                  <a:lnTo>
                    <a:pt x="497" y="211"/>
                  </a:lnTo>
                  <a:lnTo>
                    <a:pt x="497" y="209"/>
                  </a:lnTo>
                  <a:lnTo>
                    <a:pt x="494" y="209"/>
                  </a:lnTo>
                  <a:lnTo>
                    <a:pt x="492" y="207"/>
                  </a:lnTo>
                  <a:lnTo>
                    <a:pt x="491" y="206"/>
                  </a:lnTo>
                  <a:lnTo>
                    <a:pt x="488" y="201"/>
                  </a:lnTo>
                  <a:lnTo>
                    <a:pt x="488" y="198"/>
                  </a:lnTo>
                  <a:lnTo>
                    <a:pt x="488" y="198"/>
                  </a:lnTo>
                  <a:lnTo>
                    <a:pt x="489" y="196"/>
                  </a:lnTo>
                  <a:lnTo>
                    <a:pt x="489" y="196"/>
                  </a:lnTo>
                  <a:lnTo>
                    <a:pt x="486" y="195"/>
                  </a:lnTo>
                  <a:lnTo>
                    <a:pt x="484" y="193"/>
                  </a:lnTo>
                  <a:lnTo>
                    <a:pt x="484" y="192"/>
                  </a:lnTo>
                  <a:lnTo>
                    <a:pt x="484" y="192"/>
                  </a:lnTo>
                  <a:lnTo>
                    <a:pt x="483" y="190"/>
                  </a:lnTo>
                  <a:lnTo>
                    <a:pt x="483" y="189"/>
                  </a:lnTo>
                  <a:lnTo>
                    <a:pt x="484" y="189"/>
                  </a:lnTo>
                  <a:lnTo>
                    <a:pt x="484" y="185"/>
                  </a:lnTo>
                  <a:lnTo>
                    <a:pt x="488" y="182"/>
                  </a:lnTo>
                  <a:lnTo>
                    <a:pt x="489" y="181"/>
                  </a:lnTo>
                  <a:lnTo>
                    <a:pt x="489" y="181"/>
                  </a:lnTo>
                  <a:lnTo>
                    <a:pt x="488" y="179"/>
                  </a:lnTo>
                  <a:lnTo>
                    <a:pt x="488" y="176"/>
                  </a:lnTo>
                  <a:lnTo>
                    <a:pt x="488" y="174"/>
                  </a:lnTo>
                  <a:lnTo>
                    <a:pt x="486" y="173"/>
                  </a:lnTo>
                  <a:lnTo>
                    <a:pt x="483" y="171"/>
                  </a:lnTo>
                  <a:lnTo>
                    <a:pt x="480" y="167"/>
                  </a:lnTo>
                  <a:lnTo>
                    <a:pt x="477" y="163"/>
                  </a:lnTo>
                  <a:lnTo>
                    <a:pt x="473" y="160"/>
                  </a:lnTo>
                  <a:lnTo>
                    <a:pt x="472" y="160"/>
                  </a:lnTo>
                  <a:lnTo>
                    <a:pt x="470" y="160"/>
                  </a:lnTo>
                  <a:lnTo>
                    <a:pt x="467" y="162"/>
                  </a:lnTo>
                  <a:lnTo>
                    <a:pt x="466" y="162"/>
                  </a:lnTo>
                  <a:lnTo>
                    <a:pt x="466" y="162"/>
                  </a:lnTo>
                  <a:lnTo>
                    <a:pt x="462" y="162"/>
                  </a:lnTo>
                  <a:lnTo>
                    <a:pt x="456" y="162"/>
                  </a:lnTo>
                  <a:lnTo>
                    <a:pt x="453" y="162"/>
                  </a:lnTo>
                  <a:lnTo>
                    <a:pt x="450" y="162"/>
                  </a:lnTo>
                  <a:lnTo>
                    <a:pt x="447" y="163"/>
                  </a:lnTo>
                  <a:lnTo>
                    <a:pt x="442" y="163"/>
                  </a:lnTo>
                  <a:lnTo>
                    <a:pt x="440" y="160"/>
                  </a:lnTo>
                  <a:lnTo>
                    <a:pt x="434" y="159"/>
                  </a:lnTo>
                  <a:lnTo>
                    <a:pt x="432" y="157"/>
                  </a:lnTo>
                  <a:lnTo>
                    <a:pt x="431" y="155"/>
                  </a:lnTo>
                  <a:lnTo>
                    <a:pt x="432" y="155"/>
                  </a:lnTo>
                  <a:lnTo>
                    <a:pt x="436" y="154"/>
                  </a:lnTo>
                  <a:lnTo>
                    <a:pt x="436" y="154"/>
                  </a:lnTo>
                  <a:lnTo>
                    <a:pt x="437" y="152"/>
                  </a:lnTo>
                  <a:lnTo>
                    <a:pt x="434" y="154"/>
                  </a:lnTo>
                  <a:lnTo>
                    <a:pt x="432" y="154"/>
                  </a:lnTo>
                  <a:lnTo>
                    <a:pt x="423" y="149"/>
                  </a:lnTo>
                  <a:lnTo>
                    <a:pt x="420" y="149"/>
                  </a:lnTo>
                  <a:lnTo>
                    <a:pt x="420" y="148"/>
                  </a:lnTo>
                  <a:lnTo>
                    <a:pt x="418" y="148"/>
                  </a:lnTo>
                  <a:lnTo>
                    <a:pt x="418" y="148"/>
                  </a:lnTo>
                  <a:lnTo>
                    <a:pt x="420" y="146"/>
                  </a:lnTo>
                  <a:lnTo>
                    <a:pt x="421" y="148"/>
                  </a:lnTo>
                  <a:lnTo>
                    <a:pt x="423" y="148"/>
                  </a:lnTo>
                  <a:lnTo>
                    <a:pt x="426" y="148"/>
                  </a:lnTo>
                  <a:lnTo>
                    <a:pt x="426" y="146"/>
                  </a:lnTo>
                  <a:lnTo>
                    <a:pt x="426" y="146"/>
                  </a:lnTo>
                  <a:lnTo>
                    <a:pt x="423" y="144"/>
                  </a:lnTo>
                  <a:lnTo>
                    <a:pt x="421" y="144"/>
                  </a:lnTo>
                  <a:lnTo>
                    <a:pt x="420" y="143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1" y="141"/>
                  </a:lnTo>
                  <a:lnTo>
                    <a:pt x="425" y="141"/>
                  </a:lnTo>
                  <a:lnTo>
                    <a:pt x="426" y="140"/>
                  </a:lnTo>
                  <a:lnTo>
                    <a:pt x="431" y="138"/>
                  </a:lnTo>
                  <a:lnTo>
                    <a:pt x="434" y="138"/>
                  </a:lnTo>
                  <a:close/>
                  <a:moveTo>
                    <a:pt x="136" y="124"/>
                  </a:moveTo>
                  <a:lnTo>
                    <a:pt x="138" y="124"/>
                  </a:lnTo>
                  <a:lnTo>
                    <a:pt x="139" y="124"/>
                  </a:lnTo>
                  <a:lnTo>
                    <a:pt x="142" y="126"/>
                  </a:lnTo>
                  <a:lnTo>
                    <a:pt x="149" y="129"/>
                  </a:lnTo>
                  <a:lnTo>
                    <a:pt x="150" y="130"/>
                  </a:lnTo>
                  <a:lnTo>
                    <a:pt x="150" y="130"/>
                  </a:lnTo>
                  <a:lnTo>
                    <a:pt x="150" y="132"/>
                  </a:lnTo>
                  <a:lnTo>
                    <a:pt x="149" y="132"/>
                  </a:lnTo>
                  <a:lnTo>
                    <a:pt x="139" y="135"/>
                  </a:lnTo>
                  <a:lnTo>
                    <a:pt x="138" y="137"/>
                  </a:lnTo>
                  <a:lnTo>
                    <a:pt x="139" y="137"/>
                  </a:lnTo>
                  <a:lnTo>
                    <a:pt x="142" y="140"/>
                  </a:lnTo>
                  <a:lnTo>
                    <a:pt x="145" y="141"/>
                  </a:lnTo>
                  <a:lnTo>
                    <a:pt x="145" y="143"/>
                  </a:lnTo>
                  <a:lnTo>
                    <a:pt x="144" y="143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39" y="143"/>
                  </a:lnTo>
                  <a:lnTo>
                    <a:pt x="139" y="144"/>
                  </a:lnTo>
                  <a:lnTo>
                    <a:pt x="142" y="148"/>
                  </a:lnTo>
                  <a:lnTo>
                    <a:pt x="144" y="148"/>
                  </a:lnTo>
                  <a:lnTo>
                    <a:pt x="144" y="149"/>
                  </a:lnTo>
                  <a:lnTo>
                    <a:pt x="142" y="149"/>
                  </a:lnTo>
                  <a:lnTo>
                    <a:pt x="142" y="151"/>
                  </a:lnTo>
                  <a:lnTo>
                    <a:pt x="139" y="152"/>
                  </a:lnTo>
                  <a:lnTo>
                    <a:pt x="136" y="154"/>
                  </a:lnTo>
                  <a:lnTo>
                    <a:pt x="128" y="154"/>
                  </a:lnTo>
                  <a:lnTo>
                    <a:pt x="128" y="155"/>
                  </a:lnTo>
                  <a:lnTo>
                    <a:pt x="128" y="157"/>
                  </a:lnTo>
                  <a:lnTo>
                    <a:pt x="128" y="159"/>
                  </a:lnTo>
                  <a:lnTo>
                    <a:pt x="128" y="159"/>
                  </a:lnTo>
                  <a:lnTo>
                    <a:pt x="127" y="160"/>
                  </a:lnTo>
                  <a:lnTo>
                    <a:pt x="127" y="162"/>
                  </a:lnTo>
                  <a:lnTo>
                    <a:pt x="125" y="162"/>
                  </a:lnTo>
                  <a:lnTo>
                    <a:pt x="123" y="162"/>
                  </a:lnTo>
                  <a:lnTo>
                    <a:pt x="122" y="162"/>
                  </a:lnTo>
                  <a:lnTo>
                    <a:pt x="117" y="162"/>
                  </a:lnTo>
                  <a:lnTo>
                    <a:pt x="116" y="160"/>
                  </a:lnTo>
                  <a:lnTo>
                    <a:pt x="114" y="159"/>
                  </a:lnTo>
                  <a:lnTo>
                    <a:pt x="114" y="157"/>
                  </a:lnTo>
                  <a:lnTo>
                    <a:pt x="114" y="155"/>
                  </a:lnTo>
                  <a:lnTo>
                    <a:pt x="114" y="154"/>
                  </a:lnTo>
                  <a:lnTo>
                    <a:pt x="116" y="151"/>
                  </a:lnTo>
                  <a:lnTo>
                    <a:pt x="117" y="149"/>
                  </a:lnTo>
                  <a:lnTo>
                    <a:pt x="117" y="148"/>
                  </a:lnTo>
                  <a:lnTo>
                    <a:pt x="117" y="146"/>
                  </a:lnTo>
                  <a:lnTo>
                    <a:pt x="116" y="146"/>
                  </a:lnTo>
                  <a:lnTo>
                    <a:pt x="112" y="148"/>
                  </a:lnTo>
                  <a:lnTo>
                    <a:pt x="111" y="148"/>
                  </a:lnTo>
                  <a:lnTo>
                    <a:pt x="109" y="148"/>
                  </a:lnTo>
                  <a:lnTo>
                    <a:pt x="109" y="149"/>
                  </a:lnTo>
                  <a:lnTo>
                    <a:pt x="108" y="151"/>
                  </a:lnTo>
                  <a:lnTo>
                    <a:pt x="108" y="152"/>
                  </a:lnTo>
                  <a:lnTo>
                    <a:pt x="108" y="154"/>
                  </a:lnTo>
                  <a:lnTo>
                    <a:pt x="106" y="155"/>
                  </a:lnTo>
                  <a:lnTo>
                    <a:pt x="103" y="155"/>
                  </a:lnTo>
                  <a:lnTo>
                    <a:pt x="103" y="155"/>
                  </a:lnTo>
                  <a:lnTo>
                    <a:pt x="101" y="155"/>
                  </a:lnTo>
                  <a:lnTo>
                    <a:pt x="103" y="157"/>
                  </a:lnTo>
                  <a:lnTo>
                    <a:pt x="104" y="159"/>
                  </a:lnTo>
                  <a:lnTo>
                    <a:pt x="104" y="160"/>
                  </a:lnTo>
                  <a:lnTo>
                    <a:pt x="104" y="160"/>
                  </a:lnTo>
                  <a:lnTo>
                    <a:pt x="103" y="162"/>
                  </a:lnTo>
                  <a:lnTo>
                    <a:pt x="101" y="163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98" y="167"/>
                  </a:lnTo>
                  <a:lnTo>
                    <a:pt x="97" y="167"/>
                  </a:lnTo>
                  <a:lnTo>
                    <a:pt x="97" y="165"/>
                  </a:lnTo>
                  <a:lnTo>
                    <a:pt x="93" y="163"/>
                  </a:lnTo>
                  <a:lnTo>
                    <a:pt x="93" y="162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2" y="160"/>
                  </a:lnTo>
                  <a:lnTo>
                    <a:pt x="90" y="162"/>
                  </a:lnTo>
                  <a:lnTo>
                    <a:pt x="90" y="163"/>
                  </a:lnTo>
                  <a:lnTo>
                    <a:pt x="90" y="165"/>
                  </a:lnTo>
                  <a:lnTo>
                    <a:pt x="90" y="167"/>
                  </a:lnTo>
                  <a:lnTo>
                    <a:pt x="89" y="167"/>
                  </a:lnTo>
                  <a:lnTo>
                    <a:pt x="89" y="168"/>
                  </a:lnTo>
                  <a:lnTo>
                    <a:pt x="92" y="170"/>
                  </a:lnTo>
                  <a:lnTo>
                    <a:pt x="92" y="170"/>
                  </a:lnTo>
                  <a:lnTo>
                    <a:pt x="92" y="171"/>
                  </a:lnTo>
                  <a:lnTo>
                    <a:pt x="92" y="171"/>
                  </a:lnTo>
                  <a:lnTo>
                    <a:pt x="90" y="171"/>
                  </a:lnTo>
                  <a:lnTo>
                    <a:pt x="90" y="173"/>
                  </a:lnTo>
                  <a:lnTo>
                    <a:pt x="89" y="173"/>
                  </a:lnTo>
                  <a:lnTo>
                    <a:pt x="86" y="174"/>
                  </a:lnTo>
                  <a:lnTo>
                    <a:pt x="82" y="174"/>
                  </a:lnTo>
                  <a:lnTo>
                    <a:pt x="79" y="176"/>
                  </a:lnTo>
                  <a:lnTo>
                    <a:pt x="79" y="176"/>
                  </a:lnTo>
                  <a:lnTo>
                    <a:pt x="78" y="174"/>
                  </a:lnTo>
                  <a:lnTo>
                    <a:pt x="78" y="171"/>
                  </a:lnTo>
                  <a:lnTo>
                    <a:pt x="78" y="170"/>
                  </a:lnTo>
                  <a:lnTo>
                    <a:pt x="76" y="170"/>
                  </a:lnTo>
                  <a:lnTo>
                    <a:pt x="75" y="167"/>
                  </a:lnTo>
                  <a:lnTo>
                    <a:pt x="75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71" y="165"/>
                  </a:lnTo>
                  <a:lnTo>
                    <a:pt x="70" y="170"/>
                  </a:lnTo>
                  <a:lnTo>
                    <a:pt x="68" y="171"/>
                  </a:lnTo>
                  <a:lnTo>
                    <a:pt x="67" y="171"/>
                  </a:lnTo>
                  <a:lnTo>
                    <a:pt x="65" y="171"/>
                  </a:lnTo>
                  <a:lnTo>
                    <a:pt x="60" y="170"/>
                  </a:lnTo>
                  <a:lnTo>
                    <a:pt x="57" y="170"/>
                  </a:lnTo>
                  <a:lnTo>
                    <a:pt x="56" y="170"/>
                  </a:lnTo>
                  <a:lnTo>
                    <a:pt x="52" y="171"/>
                  </a:lnTo>
                  <a:lnTo>
                    <a:pt x="51" y="173"/>
                  </a:lnTo>
                  <a:lnTo>
                    <a:pt x="48" y="171"/>
                  </a:lnTo>
                  <a:lnTo>
                    <a:pt x="48" y="171"/>
                  </a:lnTo>
                  <a:lnTo>
                    <a:pt x="46" y="170"/>
                  </a:lnTo>
                  <a:lnTo>
                    <a:pt x="46" y="170"/>
                  </a:lnTo>
                  <a:lnTo>
                    <a:pt x="48" y="170"/>
                  </a:lnTo>
                  <a:lnTo>
                    <a:pt x="48" y="168"/>
                  </a:lnTo>
                  <a:lnTo>
                    <a:pt x="48" y="168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7"/>
                  </a:lnTo>
                  <a:lnTo>
                    <a:pt x="48" y="165"/>
                  </a:lnTo>
                  <a:lnTo>
                    <a:pt x="48" y="165"/>
                  </a:lnTo>
                  <a:lnTo>
                    <a:pt x="46" y="165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5" y="163"/>
                  </a:lnTo>
                  <a:lnTo>
                    <a:pt x="49" y="160"/>
                  </a:lnTo>
                  <a:lnTo>
                    <a:pt x="49" y="159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62" y="157"/>
                  </a:lnTo>
                  <a:lnTo>
                    <a:pt x="68" y="152"/>
                  </a:lnTo>
                  <a:lnTo>
                    <a:pt x="70" y="151"/>
                  </a:lnTo>
                  <a:lnTo>
                    <a:pt x="71" y="149"/>
                  </a:lnTo>
                  <a:lnTo>
                    <a:pt x="78" y="146"/>
                  </a:lnTo>
                  <a:lnTo>
                    <a:pt x="79" y="146"/>
                  </a:lnTo>
                  <a:lnTo>
                    <a:pt x="79" y="144"/>
                  </a:lnTo>
                  <a:lnTo>
                    <a:pt x="81" y="143"/>
                  </a:lnTo>
                  <a:lnTo>
                    <a:pt x="82" y="143"/>
                  </a:lnTo>
                  <a:lnTo>
                    <a:pt x="87" y="138"/>
                  </a:lnTo>
                  <a:lnTo>
                    <a:pt x="92" y="135"/>
                  </a:lnTo>
                  <a:lnTo>
                    <a:pt x="95" y="133"/>
                  </a:lnTo>
                  <a:lnTo>
                    <a:pt x="98" y="130"/>
                  </a:lnTo>
                  <a:lnTo>
                    <a:pt x="103" y="130"/>
                  </a:lnTo>
                  <a:lnTo>
                    <a:pt x="114" y="129"/>
                  </a:lnTo>
                  <a:lnTo>
                    <a:pt x="122" y="130"/>
                  </a:lnTo>
                  <a:lnTo>
                    <a:pt x="125" y="130"/>
                  </a:lnTo>
                  <a:lnTo>
                    <a:pt x="125" y="130"/>
                  </a:lnTo>
                  <a:lnTo>
                    <a:pt x="127" y="129"/>
                  </a:lnTo>
                  <a:lnTo>
                    <a:pt x="128" y="130"/>
                  </a:lnTo>
                  <a:lnTo>
                    <a:pt x="131" y="130"/>
                  </a:lnTo>
                  <a:lnTo>
                    <a:pt x="131" y="130"/>
                  </a:lnTo>
                  <a:lnTo>
                    <a:pt x="133" y="129"/>
                  </a:lnTo>
                  <a:lnTo>
                    <a:pt x="131" y="129"/>
                  </a:lnTo>
                  <a:lnTo>
                    <a:pt x="128" y="127"/>
                  </a:lnTo>
                  <a:lnTo>
                    <a:pt x="128" y="127"/>
                  </a:lnTo>
                  <a:lnTo>
                    <a:pt x="128" y="126"/>
                  </a:lnTo>
                  <a:lnTo>
                    <a:pt x="130" y="126"/>
                  </a:lnTo>
                  <a:lnTo>
                    <a:pt x="131" y="124"/>
                  </a:lnTo>
                  <a:lnTo>
                    <a:pt x="136" y="124"/>
                  </a:lnTo>
                  <a:close/>
                  <a:moveTo>
                    <a:pt x="507" y="121"/>
                  </a:moveTo>
                  <a:lnTo>
                    <a:pt x="510" y="121"/>
                  </a:lnTo>
                  <a:lnTo>
                    <a:pt x="513" y="121"/>
                  </a:lnTo>
                  <a:lnTo>
                    <a:pt x="516" y="122"/>
                  </a:lnTo>
                  <a:lnTo>
                    <a:pt x="521" y="126"/>
                  </a:lnTo>
                  <a:lnTo>
                    <a:pt x="522" y="127"/>
                  </a:lnTo>
                  <a:lnTo>
                    <a:pt x="524" y="129"/>
                  </a:lnTo>
                  <a:lnTo>
                    <a:pt x="524" y="130"/>
                  </a:lnTo>
                  <a:lnTo>
                    <a:pt x="522" y="130"/>
                  </a:lnTo>
                  <a:lnTo>
                    <a:pt x="522" y="132"/>
                  </a:lnTo>
                  <a:lnTo>
                    <a:pt x="521" y="132"/>
                  </a:lnTo>
                  <a:lnTo>
                    <a:pt x="518" y="133"/>
                  </a:lnTo>
                  <a:lnTo>
                    <a:pt x="516" y="133"/>
                  </a:lnTo>
                  <a:lnTo>
                    <a:pt x="505" y="130"/>
                  </a:lnTo>
                  <a:lnTo>
                    <a:pt x="502" y="129"/>
                  </a:lnTo>
                  <a:lnTo>
                    <a:pt x="502" y="127"/>
                  </a:lnTo>
                  <a:lnTo>
                    <a:pt x="502" y="126"/>
                  </a:lnTo>
                  <a:lnTo>
                    <a:pt x="502" y="124"/>
                  </a:lnTo>
                  <a:lnTo>
                    <a:pt x="502" y="122"/>
                  </a:lnTo>
                  <a:lnTo>
                    <a:pt x="503" y="121"/>
                  </a:lnTo>
                  <a:lnTo>
                    <a:pt x="503" y="121"/>
                  </a:lnTo>
                  <a:lnTo>
                    <a:pt x="507" y="121"/>
                  </a:lnTo>
                  <a:close/>
                  <a:moveTo>
                    <a:pt x="289" y="118"/>
                  </a:moveTo>
                  <a:lnTo>
                    <a:pt x="294" y="118"/>
                  </a:lnTo>
                  <a:lnTo>
                    <a:pt x="295" y="119"/>
                  </a:lnTo>
                  <a:lnTo>
                    <a:pt x="298" y="121"/>
                  </a:lnTo>
                  <a:lnTo>
                    <a:pt x="302" y="124"/>
                  </a:lnTo>
                  <a:lnTo>
                    <a:pt x="302" y="126"/>
                  </a:lnTo>
                  <a:lnTo>
                    <a:pt x="302" y="127"/>
                  </a:lnTo>
                  <a:lnTo>
                    <a:pt x="303" y="127"/>
                  </a:lnTo>
                  <a:lnTo>
                    <a:pt x="305" y="127"/>
                  </a:lnTo>
                  <a:lnTo>
                    <a:pt x="308" y="130"/>
                  </a:lnTo>
                  <a:lnTo>
                    <a:pt x="309" y="130"/>
                  </a:lnTo>
                  <a:lnTo>
                    <a:pt x="309" y="133"/>
                  </a:lnTo>
                  <a:lnTo>
                    <a:pt x="309" y="133"/>
                  </a:lnTo>
                  <a:lnTo>
                    <a:pt x="309" y="135"/>
                  </a:lnTo>
                  <a:lnTo>
                    <a:pt x="308" y="137"/>
                  </a:lnTo>
                  <a:lnTo>
                    <a:pt x="306" y="137"/>
                  </a:lnTo>
                  <a:lnTo>
                    <a:pt x="302" y="135"/>
                  </a:lnTo>
                  <a:lnTo>
                    <a:pt x="298" y="135"/>
                  </a:lnTo>
                  <a:lnTo>
                    <a:pt x="297" y="132"/>
                  </a:lnTo>
                  <a:lnTo>
                    <a:pt x="294" y="130"/>
                  </a:lnTo>
                  <a:lnTo>
                    <a:pt x="292" y="126"/>
                  </a:lnTo>
                  <a:lnTo>
                    <a:pt x="291" y="124"/>
                  </a:lnTo>
                  <a:lnTo>
                    <a:pt x="289" y="122"/>
                  </a:lnTo>
                  <a:lnTo>
                    <a:pt x="289" y="121"/>
                  </a:lnTo>
                  <a:lnTo>
                    <a:pt x="286" y="118"/>
                  </a:lnTo>
                  <a:lnTo>
                    <a:pt x="287" y="118"/>
                  </a:lnTo>
                  <a:lnTo>
                    <a:pt x="289" y="118"/>
                  </a:lnTo>
                  <a:close/>
                  <a:moveTo>
                    <a:pt x="439" y="116"/>
                  </a:moveTo>
                  <a:lnTo>
                    <a:pt x="443" y="118"/>
                  </a:lnTo>
                  <a:lnTo>
                    <a:pt x="447" y="116"/>
                  </a:lnTo>
                  <a:lnTo>
                    <a:pt x="451" y="116"/>
                  </a:lnTo>
                  <a:lnTo>
                    <a:pt x="461" y="118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0" y="118"/>
                  </a:lnTo>
                  <a:lnTo>
                    <a:pt x="472" y="119"/>
                  </a:lnTo>
                  <a:lnTo>
                    <a:pt x="473" y="121"/>
                  </a:lnTo>
                  <a:lnTo>
                    <a:pt x="470" y="121"/>
                  </a:lnTo>
                  <a:lnTo>
                    <a:pt x="467" y="126"/>
                  </a:lnTo>
                  <a:lnTo>
                    <a:pt x="467" y="126"/>
                  </a:lnTo>
                  <a:lnTo>
                    <a:pt x="464" y="126"/>
                  </a:lnTo>
                  <a:lnTo>
                    <a:pt x="464" y="127"/>
                  </a:lnTo>
                  <a:lnTo>
                    <a:pt x="455" y="126"/>
                  </a:lnTo>
                  <a:lnTo>
                    <a:pt x="432" y="126"/>
                  </a:lnTo>
                  <a:lnTo>
                    <a:pt x="431" y="126"/>
                  </a:lnTo>
                  <a:lnTo>
                    <a:pt x="428" y="122"/>
                  </a:lnTo>
                  <a:lnTo>
                    <a:pt x="428" y="121"/>
                  </a:lnTo>
                  <a:lnTo>
                    <a:pt x="429" y="119"/>
                  </a:lnTo>
                  <a:lnTo>
                    <a:pt x="429" y="119"/>
                  </a:lnTo>
                  <a:lnTo>
                    <a:pt x="429" y="118"/>
                  </a:lnTo>
                  <a:lnTo>
                    <a:pt x="437" y="116"/>
                  </a:lnTo>
                  <a:lnTo>
                    <a:pt x="439" y="116"/>
                  </a:lnTo>
                  <a:close/>
                  <a:moveTo>
                    <a:pt x="346" y="113"/>
                  </a:moveTo>
                  <a:lnTo>
                    <a:pt x="350" y="113"/>
                  </a:lnTo>
                  <a:lnTo>
                    <a:pt x="355" y="115"/>
                  </a:lnTo>
                  <a:lnTo>
                    <a:pt x="357" y="115"/>
                  </a:lnTo>
                  <a:lnTo>
                    <a:pt x="358" y="116"/>
                  </a:lnTo>
                  <a:lnTo>
                    <a:pt x="358" y="116"/>
                  </a:lnTo>
                  <a:lnTo>
                    <a:pt x="360" y="118"/>
                  </a:lnTo>
                  <a:lnTo>
                    <a:pt x="360" y="118"/>
                  </a:lnTo>
                  <a:lnTo>
                    <a:pt x="354" y="118"/>
                  </a:lnTo>
                  <a:lnTo>
                    <a:pt x="352" y="118"/>
                  </a:lnTo>
                  <a:lnTo>
                    <a:pt x="350" y="119"/>
                  </a:lnTo>
                  <a:lnTo>
                    <a:pt x="347" y="119"/>
                  </a:lnTo>
                  <a:lnTo>
                    <a:pt x="344" y="119"/>
                  </a:lnTo>
                  <a:lnTo>
                    <a:pt x="339" y="118"/>
                  </a:lnTo>
                  <a:lnTo>
                    <a:pt x="338" y="116"/>
                  </a:lnTo>
                  <a:lnTo>
                    <a:pt x="338" y="115"/>
                  </a:lnTo>
                  <a:lnTo>
                    <a:pt x="338" y="113"/>
                  </a:lnTo>
                  <a:lnTo>
                    <a:pt x="339" y="113"/>
                  </a:lnTo>
                  <a:lnTo>
                    <a:pt x="341" y="113"/>
                  </a:lnTo>
                  <a:lnTo>
                    <a:pt x="346" y="113"/>
                  </a:lnTo>
                  <a:close/>
                  <a:moveTo>
                    <a:pt x="168" y="107"/>
                  </a:moveTo>
                  <a:lnTo>
                    <a:pt x="168" y="108"/>
                  </a:lnTo>
                  <a:lnTo>
                    <a:pt x="168" y="108"/>
                  </a:lnTo>
                  <a:lnTo>
                    <a:pt x="168" y="110"/>
                  </a:lnTo>
                  <a:lnTo>
                    <a:pt x="169" y="110"/>
                  </a:lnTo>
                  <a:lnTo>
                    <a:pt x="171" y="110"/>
                  </a:lnTo>
                  <a:lnTo>
                    <a:pt x="174" y="111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5" y="113"/>
                  </a:lnTo>
                  <a:lnTo>
                    <a:pt x="177" y="115"/>
                  </a:lnTo>
                  <a:lnTo>
                    <a:pt x="177" y="115"/>
                  </a:lnTo>
                  <a:lnTo>
                    <a:pt x="175" y="116"/>
                  </a:lnTo>
                  <a:lnTo>
                    <a:pt x="174" y="118"/>
                  </a:lnTo>
                  <a:lnTo>
                    <a:pt x="171" y="118"/>
                  </a:lnTo>
                  <a:lnTo>
                    <a:pt x="168" y="118"/>
                  </a:lnTo>
                  <a:lnTo>
                    <a:pt x="163" y="116"/>
                  </a:lnTo>
                  <a:lnTo>
                    <a:pt x="158" y="111"/>
                  </a:lnTo>
                  <a:lnTo>
                    <a:pt x="156" y="110"/>
                  </a:lnTo>
                  <a:lnTo>
                    <a:pt x="160" y="110"/>
                  </a:lnTo>
                  <a:lnTo>
                    <a:pt x="160" y="110"/>
                  </a:lnTo>
                  <a:lnTo>
                    <a:pt x="161" y="108"/>
                  </a:lnTo>
                  <a:lnTo>
                    <a:pt x="163" y="108"/>
                  </a:lnTo>
                  <a:lnTo>
                    <a:pt x="168" y="107"/>
                  </a:lnTo>
                  <a:close/>
                  <a:moveTo>
                    <a:pt x="223" y="107"/>
                  </a:moveTo>
                  <a:lnTo>
                    <a:pt x="235" y="107"/>
                  </a:lnTo>
                  <a:lnTo>
                    <a:pt x="235" y="107"/>
                  </a:lnTo>
                  <a:lnTo>
                    <a:pt x="235" y="108"/>
                  </a:lnTo>
                  <a:lnTo>
                    <a:pt x="234" y="110"/>
                  </a:lnTo>
                  <a:lnTo>
                    <a:pt x="232" y="111"/>
                  </a:lnTo>
                  <a:lnTo>
                    <a:pt x="227" y="113"/>
                  </a:lnTo>
                  <a:lnTo>
                    <a:pt x="218" y="115"/>
                  </a:lnTo>
                  <a:lnTo>
                    <a:pt x="216" y="115"/>
                  </a:lnTo>
                  <a:lnTo>
                    <a:pt x="218" y="115"/>
                  </a:lnTo>
                  <a:lnTo>
                    <a:pt x="218" y="116"/>
                  </a:lnTo>
                  <a:lnTo>
                    <a:pt x="220" y="116"/>
                  </a:lnTo>
                  <a:lnTo>
                    <a:pt x="226" y="116"/>
                  </a:lnTo>
                  <a:lnTo>
                    <a:pt x="227" y="116"/>
                  </a:lnTo>
                  <a:lnTo>
                    <a:pt x="227" y="116"/>
                  </a:lnTo>
                  <a:lnTo>
                    <a:pt x="227" y="118"/>
                  </a:lnTo>
                  <a:lnTo>
                    <a:pt x="227" y="118"/>
                  </a:lnTo>
                  <a:lnTo>
                    <a:pt x="227" y="121"/>
                  </a:lnTo>
                  <a:lnTo>
                    <a:pt x="227" y="122"/>
                  </a:lnTo>
                  <a:lnTo>
                    <a:pt x="227" y="124"/>
                  </a:lnTo>
                  <a:lnTo>
                    <a:pt x="224" y="126"/>
                  </a:lnTo>
                  <a:lnTo>
                    <a:pt x="220" y="127"/>
                  </a:lnTo>
                  <a:lnTo>
                    <a:pt x="216" y="127"/>
                  </a:lnTo>
                  <a:lnTo>
                    <a:pt x="215" y="127"/>
                  </a:lnTo>
                  <a:lnTo>
                    <a:pt x="212" y="127"/>
                  </a:lnTo>
                  <a:lnTo>
                    <a:pt x="201" y="130"/>
                  </a:lnTo>
                  <a:lnTo>
                    <a:pt x="197" y="130"/>
                  </a:lnTo>
                  <a:lnTo>
                    <a:pt x="196" y="129"/>
                  </a:lnTo>
                  <a:lnTo>
                    <a:pt x="191" y="127"/>
                  </a:lnTo>
                  <a:lnTo>
                    <a:pt x="188" y="126"/>
                  </a:lnTo>
                  <a:lnTo>
                    <a:pt x="185" y="124"/>
                  </a:lnTo>
                  <a:lnTo>
                    <a:pt x="183" y="124"/>
                  </a:lnTo>
                  <a:lnTo>
                    <a:pt x="183" y="124"/>
                  </a:lnTo>
                  <a:lnTo>
                    <a:pt x="183" y="122"/>
                  </a:lnTo>
                  <a:lnTo>
                    <a:pt x="183" y="122"/>
                  </a:lnTo>
                  <a:lnTo>
                    <a:pt x="185" y="121"/>
                  </a:lnTo>
                  <a:lnTo>
                    <a:pt x="185" y="121"/>
                  </a:lnTo>
                  <a:lnTo>
                    <a:pt x="183" y="119"/>
                  </a:lnTo>
                  <a:lnTo>
                    <a:pt x="183" y="118"/>
                  </a:lnTo>
                  <a:lnTo>
                    <a:pt x="182" y="116"/>
                  </a:lnTo>
                  <a:lnTo>
                    <a:pt x="182" y="116"/>
                  </a:lnTo>
                  <a:lnTo>
                    <a:pt x="182" y="115"/>
                  </a:lnTo>
                  <a:lnTo>
                    <a:pt x="182" y="115"/>
                  </a:lnTo>
                  <a:lnTo>
                    <a:pt x="183" y="113"/>
                  </a:lnTo>
                  <a:lnTo>
                    <a:pt x="183" y="113"/>
                  </a:lnTo>
                  <a:lnTo>
                    <a:pt x="186" y="111"/>
                  </a:lnTo>
                  <a:lnTo>
                    <a:pt x="190" y="111"/>
                  </a:lnTo>
                  <a:lnTo>
                    <a:pt x="196" y="110"/>
                  </a:lnTo>
                  <a:lnTo>
                    <a:pt x="212" y="107"/>
                  </a:lnTo>
                  <a:lnTo>
                    <a:pt x="216" y="107"/>
                  </a:lnTo>
                  <a:lnTo>
                    <a:pt x="220" y="107"/>
                  </a:lnTo>
                  <a:lnTo>
                    <a:pt x="223" y="107"/>
                  </a:lnTo>
                  <a:close/>
                  <a:moveTo>
                    <a:pt x="333" y="100"/>
                  </a:moveTo>
                  <a:lnTo>
                    <a:pt x="333" y="102"/>
                  </a:lnTo>
                  <a:lnTo>
                    <a:pt x="333" y="102"/>
                  </a:lnTo>
                  <a:lnTo>
                    <a:pt x="332" y="105"/>
                  </a:lnTo>
                  <a:lnTo>
                    <a:pt x="328" y="105"/>
                  </a:lnTo>
                  <a:lnTo>
                    <a:pt x="327" y="105"/>
                  </a:lnTo>
                  <a:lnTo>
                    <a:pt x="327" y="105"/>
                  </a:lnTo>
                  <a:lnTo>
                    <a:pt x="327" y="103"/>
                  </a:lnTo>
                  <a:lnTo>
                    <a:pt x="327" y="103"/>
                  </a:lnTo>
                  <a:lnTo>
                    <a:pt x="330" y="102"/>
                  </a:lnTo>
                  <a:lnTo>
                    <a:pt x="332" y="100"/>
                  </a:lnTo>
                  <a:lnTo>
                    <a:pt x="333" y="100"/>
                  </a:lnTo>
                  <a:close/>
                  <a:moveTo>
                    <a:pt x="221" y="86"/>
                  </a:moveTo>
                  <a:lnTo>
                    <a:pt x="224" y="86"/>
                  </a:lnTo>
                  <a:lnTo>
                    <a:pt x="227" y="88"/>
                  </a:lnTo>
                  <a:lnTo>
                    <a:pt x="231" y="88"/>
                  </a:lnTo>
                  <a:lnTo>
                    <a:pt x="232" y="89"/>
                  </a:lnTo>
                  <a:lnTo>
                    <a:pt x="235" y="91"/>
                  </a:lnTo>
                  <a:lnTo>
                    <a:pt x="235" y="91"/>
                  </a:lnTo>
                  <a:lnTo>
                    <a:pt x="237" y="91"/>
                  </a:lnTo>
                  <a:lnTo>
                    <a:pt x="237" y="91"/>
                  </a:lnTo>
                  <a:lnTo>
                    <a:pt x="238" y="94"/>
                  </a:lnTo>
                  <a:lnTo>
                    <a:pt x="238" y="96"/>
                  </a:lnTo>
                  <a:lnTo>
                    <a:pt x="238" y="97"/>
                  </a:lnTo>
                  <a:lnTo>
                    <a:pt x="238" y="97"/>
                  </a:lnTo>
                  <a:lnTo>
                    <a:pt x="238" y="99"/>
                  </a:lnTo>
                  <a:lnTo>
                    <a:pt x="237" y="99"/>
                  </a:lnTo>
                  <a:lnTo>
                    <a:pt x="234" y="100"/>
                  </a:lnTo>
                  <a:lnTo>
                    <a:pt x="229" y="99"/>
                  </a:lnTo>
                  <a:lnTo>
                    <a:pt x="226" y="100"/>
                  </a:lnTo>
                  <a:lnTo>
                    <a:pt x="224" y="100"/>
                  </a:lnTo>
                  <a:lnTo>
                    <a:pt x="218" y="100"/>
                  </a:lnTo>
                  <a:lnTo>
                    <a:pt x="218" y="99"/>
                  </a:lnTo>
                  <a:lnTo>
                    <a:pt x="215" y="97"/>
                  </a:lnTo>
                  <a:lnTo>
                    <a:pt x="213" y="97"/>
                  </a:lnTo>
                  <a:lnTo>
                    <a:pt x="212" y="97"/>
                  </a:lnTo>
                  <a:lnTo>
                    <a:pt x="210" y="99"/>
                  </a:lnTo>
                  <a:lnTo>
                    <a:pt x="209" y="100"/>
                  </a:lnTo>
                  <a:lnTo>
                    <a:pt x="207" y="100"/>
                  </a:lnTo>
                  <a:lnTo>
                    <a:pt x="204" y="100"/>
                  </a:lnTo>
                  <a:lnTo>
                    <a:pt x="199" y="97"/>
                  </a:lnTo>
                  <a:lnTo>
                    <a:pt x="193" y="99"/>
                  </a:lnTo>
                  <a:lnTo>
                    <a:pt x="186" y="100"/>
                  </a:lnTo>
                  <a:lnTo>
                    <a:pt x="183" y="100"/>
                  </a:lnTo>
                  <a:lnTo>
                    <a:pt x="183" y="100"/>
                  </a:lnTo>
                  <a:lnTo>
                    <a:pt x="182" y="99"/>
                  </a:lnTo>
                  <a:lnTo>
                    <a:pt x="182" y="99"/>
                  </a:lnTo>
                  <a:lnTo>
                    <a:pt x="183" y="97"/>
                  </a:lnTo>
                  <a:lnTo>
                    <a:pt x="188" y="94"/>
                  </a:lnTo>
                  <a:lnTo>
                    <a:pt x="191" y="94"/>
                  </a:lnTo>
                  <a:lnTo>
                    <a:pt x="197" y="92"/>
                  </a:lnTo>
                  <a:lnTo>
                    <a:pt x="205" y="91"/>
                  </a:lnTo>
                  <a:lnTo>
                    <a:pt x="207" y="91"/>
                  </a:lnTo>
                  <a:lnTo>
                    <a:pt x="210" y="89"/>
                  </a:lnTo>
                  <a:lnTo>
                    <a:pt x="215" y="88"/>
                  </a:lnTo>
                  <a:lnTo>
                    <a:pt x="216" y="86"/>
                  </a:lnTo>
                  <a:lnTo>
                    <a:pt x="221" y="86"/>
                  </a:lnTo>
                  <a:close/>
                  <a:moveTo>
                    <a:pt x="402" y="85"/>
                  </a:moveTo>
                  <a:lnTo>
                    <a:pt x="409" y="85"/>
                  </a:lnTo>
                  <a:lnTo>
                    <a:pt x="412" y="85"/>
                  </a:lnTo>
                  <a:lnTo>
                    <a:pt x="415" y="86"/>
                  </a:lnTo>
                  <a:lnTo>
                    <a:pt x="418" y="86"/>
                  </a:lnTo>
                  <a:lnTo>
                    <a:pt x="423" y="88"/>
                  </a:lnTo>
                  <a:lnTo>
                    <a:pt x="425" y="88"/>
                  </a:lnTo>
                  <a:lnTo>
                    <a:pt x="428" y="91"/>
                  </a:lnTo>
                  <a:lnTo>
                    <a:pt x="428" y="91"/>
                  </a:lnTo>
                  <a:lnTo>
                    <a:pt x="428" y="92"/>
                  </a:lnTo>
                  <a:lnTo>
                    <a:pt x="429" y="92"/>
                  </a:lnTo>
                  <a:lnTo>
                    <a:pt x="432" y="94"/>
                  </a:lnTo>
                  <a:lnTo>
                    <a:pt x="439" y="92"/>
                  </a:lnTo>
                  <a:lnTo>
                    <a:pt x="440" y="94"/>
                  </a:lnTo>
                  <a:lnTo>
                    <a:pt x="447" y="96"/>
                  </a:lnTo>
                  <a:lnTo>
                    <a:pt x="448" y="97"/>
                  </a:lnTo>
                  <a:lnTo>
                    <a:pt x="448" y="99"/>
                  </a:lnTo>
                  <a:lnTo>
                    <a:pt x="448" y="99"/>
                  </a:lnTo>
                  <a:lnTo>
                    <a:pt x="447" y="100"/>
                  </a:lnTo>
                  <a:lnTo>
                    <a:pt x="442" y="102"/>
                  </a:lnTo>
                  <a:lnTo>
                    <a:pt x="442" y="102"/>
                  </a:lnTo>
                  <a:lnTo>
                    <a:pt x="445" y="103"/>
                  </a:lnTo>
                  <a:lnTo>
                    <a:pt x="447" y="105"/>
                  </a:lnTo>
                  <a:lnTo>
                    <a:pt x="447" y="107"/>
                  </a:lnTo>
                  <a:lnTo>
                    <a:pt x="447" y="107"/>
                  </a:lnTo>
                  <a:lnTo>
                    <a:pt x="445" y="110"/>
                  </a:lnTo>
                  <a:lnTo>
                    <a:pt x="443" y="110"/>
                  </a:lnTo>
                  <a:lnTo>
                    <a:pt x="440" y="110"/>
                  </a:lnTo>
                  <a:lnTo>
                    <a:pt x="440" y="111"/>
                  </a:lnTo>
                  <a:lnTo>
                    <a:pt x="437" y="111"/>
                  </a:lnTo>
                  <a:lnTo>
                    <a:pt x="432" y="113"/>
                  </a:lnTo>
                  <a:lnTo>
                    <a:pt x="425" y="113"/>
                  </a:lnTo>
                  <a:lnTo>
                    <a:pt x="423" y="115"/>
                  </a:lnTo>
                  <a:lnTo>
                    <a:pt x="420" y="116"/>
                  </a:lnTo>
                  <a:lnTo>
                    <a:pt x="418" y="116"/>
                  </a:lnTo>
                  <a:lnTo>
                    <a:pt x="417" y="115"/>
                  </a:lnTo>
                  <a:lnTo>
                    <a:pt x="417" y="115"/>
                  </a:lnTo>
                  <a:lnTo>
                    <a:pt x="417" y="113"/>
                  </a:lnTo>
                  <a:lnTo>
                    <a:pt x="417" y="113"/>
                  </a:lnTo>
                  <a:lnTo>
                    <a:pt x="417" y="111"/>
                  </a:lnTo>
                  <a:lnTo>
                    <a:pt x="412" y="110"/>
                  </a:lnTo>
                  <a:lnTo>
                    <a:pt x="409" y="108"/>
                  </a:lnTo>
                  <a:lnTo>
                    <a:pt x="409" y="107"/>
                  </a:lnTo>
                  <a:lnTo>
                    <a:pt x="409" y="107"/>
                  </a:lnTo>
                  <a:lnTo>
                    <a:pt x="414" y="107"/>
                  </a:lnTo>
                  <a:lnTo>
                    <a:pt x="417" y="105"/>
                  </a:lnTo>
                  <a:lnTo>
                    <a:pt x="418" y="105"/>
                  </a:lnTo>
                  <a:lnTo>
                    <a:pt x="418" y="105"/>
                  </a:lnTo>
                  <a:lnTo>
                    <a:pt x="417" y="105"/>
                  </a:lnTo>
                  <a:lnTo>
                    <a:pt x="414" y="103"/>
                  </a:lnTo>
                  <a:lnTo>
                    <a:pt x="406" y="102"/>
                  </a:lnTo>
                  <a:lnTo>
                    <a:pt x="406" y="102"/>
                  </a:lnTo>
                  <a:lnTo>
                    <a:pt x="402" y="99"/>
                  </a:lnTo>
                  <a:lnTo>
                    <a:pt x="402" y="97"/>
                  </a:lnTo>
                  <a:lnTo>
                    <a:pt x="401" y="97"/>
                  </a:lnTo>
                  <a:lnTo>
                    <a:pt x="399" y="96"/>
                  </a:lnTo>
                  <a:lnTo>
                    <a:pt x="399" y="96"/>
                  </a:lnTo>
                  <a:lnTo>
                    <a:pt x="398" y="94"/>
                  </a:lnTo>
                  <a:lnTo>
                    <a:pt x="398" y="94"/>
                  </a:lnTo>
                  <a:lnTo>
                    <a:pt x="398" y="92"/>
                  </a:lnTo>
                  <a:lnTo>
                    <a:pt x="402" y="92"/>
                  </a:lnTo>
                  <a:lnTo>
                    <a:pt x="401" y="91"/>
                  </a:lnTo>
                  <a:lnTo>
                    <a:pt x="399" y="88"/>
                  </a:lnTo>
                  <a:lnTo>
                    <a:pt x="398" y="86"/>
                  </a:lnTo>
                  <a:lnTo>
                    <a:pt x="398" y="85"/>
                  </a:lnTo>
                  <a:lnTo>
                    <a:pt x="399" y="85"/>
                  </a:lnTo>
                  <a:lnTo>
                    <a:pt x="402" y="85"/>
                  </a:lnTo>
                  <a:close/>
                  <a:moveTo>
                    <a:pt x="320" y="66"/>
                  </a:moveTo>
                  <a:lnTo>
                    <a:pt x="325" y="67"/>
                  </a:lnTo>
                  <a:lnTo>
                    <a:pt x="328" y="69"/>
                  </a:lnTo>
                  <a:lnTo>
                    <a:pt x="332" y="70"/>
                  </a:lnTo>
                  <a:lnTo>
                    <a:pt x="336" y="75"/>
                  </a:lnTo>
                  <a:lnTo>
                    <a:pt x="336" y="75"/>
                  </a:lnTo>
                  <a:lnTo>
                    <a:pt x="336" y="77"/>
                  </a:lnTo>
                  <a:lnTo>
                    <a:pt x="336" y="77"/>
                  </a:lnTo>
                  <a:lnTo>
                    <a:pt x="335" y="78"/>
                  </a:lnTo>
                  <a:lnTo>
                    <a:pt x="335" y="78"/>
                  </a:lnTo>
                  <a:lnTo>
                    <a:pt x="336" y="80"/>
                  </a:lnTo>
                  <a:lnTo>
                    <a:pt x="336" y="80"/>
                  </a:lnTo>
                  <a:lnTo>
                    <a:pt x="336" y="81"/>
                  </a:lnTo>
                  <a:lnTo>
                    <a:pt x="336" y="81"/>
                  </a:lnTo>
                  <a:lnTo>
                    <a:pt x="338" y="81"/>
                  </a:lnTo>
                  <a:lnTo>
                    <a:pt x="339" y="80"/>
                  </a:lnTo>
                  <a:lnTo>
                    <a:pt x="339" y="80"/>
                  </a:lnTo>
                  <a:lnTo>
                    <a:pt x="339" y="77"/>
                  </a:lnTo>
                  <a:lnTo>
                    <a:pt x="343" y="77"/>
                  </a:lnTo>
                  <a:lnTo>
                    <a:pt x="346" y="75"/>
                  </a:lnTo>
                  <a:lnTo>
                    <a:pt x="347" y="75"/>
                  </a:lnTo>
                  <a:lnTo>
                    <a:pt x="349" y="75"/>
                  </a:lnTo>
                  <a:lnTo>
                    <a:pt x="355" y="78"/>
                  </a:lnTo>
                  <a:lnTo>
                    <a:pt x="358" y="78"/>
                  </a:lnTo>
                  <a:lnTo>
                    <a:pt x="358" y="78"/>
                  </a:lnTo>
                  <a:lnTo>
                    <a:pt x="360" y="80"/>
                  </a:lnTo>
                  <a:lnTo>
                    <a:pt x="360" y="80"/>
                  </a:lnTo>
                  <a:lnTo>
                    <a:pt x="358" y="83"/>
                  </a:lnTo>
                  <a:lnTo>
                    <a:pt x="358" y="83"/>
                  </a:lnTo>
                  <a:lnTo>
                    <a:pt x="358" y="85"/>
                  </a:lnTo>
                  <a:lnTo>
                    <a:pt x="361" y="85"/>
                  </a:lnTo>
                  <a:lnTo>
                    <a:pt x="368" y="83"/>
                  </a:lnTo>
                  <a:lnTo>
                    <a:pt x="374" y="86"/>
                  </a:lnTo>
                  <a:lnTo>
                    <a:pt x="377" y="89"/>
                  </a:lnTo>
                  <a:lnTo>
                    <a:pt x="380" y="91"/>
                  </a:lnTo>
                  <a:lnTo>
                    <a:pt x="380" y="92"/>
                  </a:lnTo>
                  <a:lnTo>
                    <a:pt x="379" y="92"/>
                  </a:lnTo>
                  <a:lnTo>
                    <a:pt x="379" y="94"/>
                  </a:lnTo>
                  <a:lnTo>
                    <a:pt x="377" y="96"/>
                  </a:lnTo>
                  <a:lnTo>
                    <a:pt x="376" y="96"/>
                  </a:lnTo>
                  <a:lnTo>
                    <a:pt x="377" y="97"/>
                  </a:lnTo>
                  <a:lnTo>
                    <a:pt x="377" y="99"/>
                  </a:lnTo>
                  <a:lnTo>
                    <a:pt x="377" y="99"/>
                  </a:lnTo>
                  <a:lnTo>
                    <a:pt x="377" y="100"/>
                  </a:lnTo>
                  <a:lnTo>
                    <a:pt x="380" y="100"/>
                  </a:lnTo>
                  <a:lnTo>
                    <a:pt x="387" y="105"/>
                  </a:lnTo>
                  <a:lnTo>
                    <a:pt x="388" y="107"/>
                  </a:lnTo>
                  <a:lnTo>
                    <a:pt x="388" y="108"/>
                  </a:lnTo>
                  <a:lnTo>
                    <a:pt x="388" y="110"/>
                  </a:lnTo>
                  <a:lnTo>
                    <a:pt x="388" y="110"/>
                  </a:lnTo>
                  <a:lnTo>
                    <a:pt x="387" y="113"/>
                  </a:lnTo>
                  <a:lnTo>
                    <a:pt x="387" y="115"/>
                  </a:lnTo>
                  <a:lnTo>
                    <a:pt x="384" y="115"/>
                  </a:lnTo>
                  <a:lnTo>
                    <a:pt x="379" y="115"/>
                  </a:lnTo>
                  <a:lnTo>
                    <a:pt x="374" y="116"/>
                  </a:lnTo>
                  <a:lnTo>
                    <a:pt x="371" y="115"/>
                  </a:lnTo>
                  <a:lnTo>
                    <a:pt x="366" y="113"/>
                  </a:lnTo>
                  <a:lnTo>
                    <a:pt x="365" y="111"/>
                  </a:lnTo>
                  <a:lnTo>
                    <a:pt x="363" y="110"/>
                  </a:lnTo>
                  <a:lnTo>
                    <a:pt x="363" y="110"/>
                  </a:lnTo>
                  <a:lnTo>
                    <a:pt x="363" y="107"/>
                  </a:lnTo>
                  <a:lnTo>
                    <a:pt x="361" y="107"/>
                  </a:lnTo>
                  <a:lnTo>
                    <a:pt x="360" y="105"/>
                  </a:lnTo>
                  <a:lnTo>
                    <a:pt x="358" y="103"/>
                  </a:lnTo>
                  <a:lnTo>
                    <a:pt x="355" y="103"/>
                  </a:lnTo>
                  <a:lnTo>
                    <a:pt x="347" y="102"/>
                  </a:lnTo>
                  <a:lnTo>
                    <a:pt x="344" y="100"/>
                  </a:lnTo>
                  <a:lnTo>
                    <a:pt x="341" y="100"/>
                  </a:lnTo>
                  <a:lnTo>
                    <a:pt x="336" y="102"/>
                  </a:lnTo>
                  <a:lnTo>
                    <a:pt x="336" y="102"/>
                  </a:lnTo>
                  <a:lnTo>
                    <a:pt x="335" y="100"/>
                  </a:lnTo>
                  <a:lnTo>
                    <a:pt x="335" y="100"/>
                  </a:lnTo>
                  <a:lnTo>
                    <a:pt x="335" y="99"/>
                  </a:lnTo>
                  <a:lnTo>
                    <a:pt x="335" y="97"/>
                  </a:lnTo>
                  <a:lnTo>
                    <a:pt x="320" y="99"/>
                  </a:lnTo>
                  <a:lnTo>
                    <a:pt x="317" y="102"/>
                  </a:lnTo>
                  <a:lnTo>
                    <a:pt x="311" y="100"/>
                  </a:lnTo>
                  <a:lnTo>
                    <a:pt x="309" y="100"/>
                  </a:lnTo>
                  <a:lnTo>
                    <a:pt x="305" y="99"/>
                  </a:lnTo>
                  <a:lnTo>
                    <a:pt x="303" y="97"/>
                  </a:lnTo>
                  <a:lnTo>
                    <a:pt x="302" y="94"/>
                  </a:lnTo>
                  <a:lnTo>
                    <a:pt x="302" y="92"/>
                  </a:lnTo>
                  <a:lnTo>
                    <a:pt x="303" y="92"/>
                  </a:lnTo>
                  <a:lnTo>
                    <a:pt x="305" y="91"/>
                  </a:lnTo>
                  <a:lnTo>
                    <a:pt x="306" y="91"/>
                  </a:lnTo>
                  <a:lnTo>
                    <a:pt x="313" y="92"/>
                  </a:lnTo>
                  <a:lnTo>
                    <a:pt x="320" y="92"/>
                  </a:lnTo>
                  <a:lnTo>
                    <a:pt x="322" y="92"/>
                  </a:lnTo>
                  <a:lnTo>
                    <a:pt x="324" y="91"/>
                  </a:lnTo>
                  <a:lnTo>
                    <a:pt x="322" y="89"/>
                  </a:lnTo>
                  <a:lnTo>
                    <a:pt x="316" y="89"/>
                  </a:lnTo>
                  <a:lnTo>
                    <a:pt x="317" y="89"/>
                  </a:lnTo>
                  <a:lnTo>
                    <a:pt x="322" y="88"/>
                  </a:lnTo>
                  <a:lnTo>
                    <a:pt x="325" y="86"/>
                  </a:lnTo>
                  <a:lnTo>
                    <a:pt x="325" y="86"/>
                  </a:lnTo>
                  <a:lnTo>
                    <a:pt x="324" y="85"/>
                  </a:lnTo>
                  <a:lnTo>
                    <a:pt x="316" y="85"/>
                  </a:lnTo>
                  <a:lnTo>
                    <a:pt x="314" y="85"/>
                  </a:lnTo>
                  <a:lnTo>
                    <a:pt x="314" y="85"/>
                  </a:lnTo>
                  <a:lnTo>
                    <a:pt x="314" y="83"/>
                  </a:lnTo>
                  <a:lnTo>
                    <a:pt x="319" y="81"/>
                  </a:lnTo>
                  <a:lnTo>
                    <a:pt x="317" y="80"/>
                  </a:lnTo>
                  <a:lnTo>
                    <a:pt x="316" y="80"/>
                  </a:lnTo>
                  <a:lnTo>
                    <a:pt x="314" y="78"/>
                  </a:lnTo>
                  <a:lnTo>
                    <a:pt x="314" y="78"/>
                  </a:lnTo>
                  <a:lnTo>
                    <a:pt x="311" y="80"/>
                  </a:lnTo>
                  <a:lnTo>
                    <a:pt x="306" y="83"/>
                  </a:lnTo>
                  <a:lnTo>
                    <a:pt x="305" y="85"/>
                  </a:lnTo>
                  <a:lnTo>
                    <a:pt x="303" y="85"/>
                  </a:lnTo>
                  <a:lnTo>
                    <a:pt x="302" y="83"/>
                  </a:lnTo>
                  <a:lnTo>
                    <a:pt x="302" y="83"/>
                  </a:lnTo>
                  <a:lnTo>
                    <a:pt x="303" y="81"/>
                  </a:lnTo>
                  <a:lnTo>
                    <a:pt x="306" y="78"/>
                  </a:lnTo>
                  <a:lnTo>
                    <a:pt x="306" y="77"/>
                  </a:lnTo>
                  <a:lnTo>
                    <a:pt x="303" y="77"/>
                  </a:lnTo>
                  <a:lnTo>
                    <a:pt x="297" y="77"/>
                  </a:lnTo>
                  <a:lnTo>
                    <a:pt x="294" y="77"/>
                  </a:lnTo>
                  <a:lnTo>
                    <a:pt x="294" y="75"/>
                  </a:lnTo>
                  <a:lnTo>
                    <a:pt x="294" y="74"/>
                  </a:lnTo>
                  <a:lnTo>
                    <a:pt x="294" y="72"/>
                  </a:lnTo>
                  <a:lnTo>
                    <a:pt x="294" y="70"/>
                  </a:lnTo>
                  <a:lnTo>
                    <a:pt x="295" y="67"/>
                  </a:lnTo>
                  <a:lnTo>
                    <a:pt x="297" y="67"/>
                  </a:lnTo>
                  <a:lnTo>
                    <a:pt x="305" y="67"/>
                  </a:lnTo>
                  <a:lnTo>
                    <a:pt x="317" y="67"/>
                  </a:lnTo>
                  <a:lnTo>
                    <a:pt x="320" y="66"/>
                  </a:lnTo>
                  <a:close/>
                  <a:moveTo>
                    <a:pt x="377" y="40"/>
                  </a:moveTo>
                  <a:lnTo>
                    <a:pt x="382" y="40"/>
                  </a:lnTo>
                  <a:lnTo>
                    <a:pt x="387" y="40"/>
                  </a:lnTo>
                  <a:lnTo>
                    <a:pt x="388" y="42"/>
                  </a:lnTo>
                  <a:lnTo>
                    <a:pt x="390" y="42"/>
                  </a:lnTo>
                  <a:lnTo>
                    <a:pt x="391" y="44"/>
                  </a:lnTo>
                  <a:lnTo>
                    <a:pt x="391" y="45"/>
                  </a:lnTo>
                  <a:lnTo>
                    <a:pt x="391" y="50"/>
                  </a:lnTo>
                  <a:lnTo>
                    <a:pt x="391" y="51"/>
                  </a:lnTo>
                  <a:lnTo>
                    <a:pt x="391" y="53"/>
                  </a:lnTo>
                  <a:lnTo>
                    <a:pt x="390" y="55"/>
                  </a:lnTo>
                  <a:lnTo>
                    <a:pt x="390" y="55"/>
                  </a:lnTo>
                  <a:lnTo>
                    <a:pt x="385" y="53"/>
                  </a:lnTo>
                  <a:lnTo>
                    <a:pt x="384" y="51"/>
                  </a:lnTo>
                  <a:lnTo>
                    <a:pt x="384" y="51"/>
                  </a:lnTo>
                  <a:lnTo>
                    <a:pt x="384" y="50"/>
                  </a:lnTo>
                  <a:lnTo>
                    <a:pt x="380" y="48"/>
                  </a:lnTo>
                  <a:lnTo>
                    <a:pt x="376" y="48"/>
                  </a:lnTo>
                  <a:lnTo>
                    <a:pt x="374" y="48"/>
                  </a:lnTo>
                  <a:lnTo>
                    <a:pt x="374" y="48"/>
                  </a:lnTo>
                  <a:lnTo>
                    <a:pt x="373" y="48"/>
                  </a:lnTo>
                  <a:lnTo>
                    <a:pt x="373" y="45"/>
                  </a:lnTo>
                  <a:lnTo>
                    <a:pt x="373" y="44"/>
                  </a:lnTo>
                  <a:lnTo>
                    <a:pt x="373" y="42"/>
                  </a:lnTo>
                  <a:lnTo>
                    <a:pt x="374" y="42"/>
                  </a:lnTo>
                  <a:lnTo>
                    <a:pt x="377" y="40"/>
                  </a:lnTo>
                  <a:lnTo>
                    <a:pt x="377" y="40"/>
                  </a:lnTo>
                  <a:close/>
                  <a:moveTo>
                    <a:pt x="470" y="0"/>
                  </a:moveTo>
                  <a:lnTo>
                    <a:pt x="475" y="0"/>
                  </a:lnTo>
                  <a:lnTo>
                    <a:pt x="484" y="3"/>
                  </a:lnTo>
                  <a:lnTo>
                    <a:pt x="486" y="3"/>
                  </a:lnTo>
                  <a:lnTo>
                    <a:pt x="489" y="6"/>
                  </a:lnTo>
                  <a:lnTo>
                    <a:pt x="491" y="7"/>
                  </a:lnTo>
                  <a:lnTo>
                    <a:pt x="494" y="11"/>
                  </a:lnTo>
                  <a:lnTo>
                    <a:pt x="500" y="17"/>
                  </a:lnTo>
                  <a:lnTo>
                    <a:pt x="503" y="18"/>
                  </a:lnTo>
                  <a:lnTo>
                    <a:pt x="508" y="22"/>
                  </a:lnTo>
                  <a:lnTo>
                    <a:pt x="510" y="23"/>
                  </a:lnTo>
                  <a:lnTo>
                    <a:pt x="510" y="23"/>
                  </a:lnTo>
                  <a:lnTo>
                    <a:pt x="510" y="25"/>
                  </a:lnTo>
                  <a:lnTo>
                    <a:pt x="511" y="26"/>
                  </a:lnTo>
                  <a:lnTo>
                    <a:pt x="516" y="26"/>
                  </a:lnTo>
                  <a:lnTo>
                    <a:pt x="521" y="28"/>
                  </a:lnTo>
                  <a:lnTo>
                    <a:pt x="522" y="28"/>
                  </a:lnTo>
                  <a:lnTo>
                    <a:pt x="524" y="28"/>
                  </a:lnTo>
                  <a:lnTo>
                    <a:pt x="525" y="28"/>
                  </a:lnTo>
                  <a:lnTo>
                    <a:pt x="529" y="28"/>
                  </a:lnTo>
                  <a:lnTo>
                    <a:pt x="530" y="28"/>
                  </a:lnTo>
                  <a:lnTo>
                    <a:pt x="530" y="29"/>
                  </a:lnTo>
                  <a:lnTo>
                    <a:pt x="532" y="29"/>
                  </a:lnTo>
                  <a:lnTo>
                    <a:pt x="532" y="31"/>
                  </a:lnTo>
                  <a:lnTo>
                    <a:pt x="530" y="31"/>
                  </a:lnTo>
                  <a:lnTo>
                    <a:pt x="530" y="33"/>
                  </a:lnTo>
                  <a:lnTo>
                    <a:pt x="530" y="33"/>
                  </a:lnTo>
                  <a:lnTo>
                    <a:pt x="532" y="33"/>
                  </a:lnTo>
                  <a:lnTo>
                    <a:pt x="530" y="36"/>
                  </a:lnTo>
                  <a:lnTo>
                    <a:pt x="530" y="36"/>
                  </a:lnTo>
                  <a:lnTo>
                    <a:pt x="533" y="39"/>
                  </a:lnTo>
                  <a:lnTo>
                    <a:pt x="535" y="39"/>
                  </a:lnTo>
                  <a:lnTo>
                    <a:pt x="540" y="40"/>
                  </a:lnTo>
                  <a:lnTo>
                    <a:pt x="543" y="40"/>
                  </a:lnTo>
                  <a:lnTo>
                    <a:pt x="544" y="42"/>
                  </a:lnTo>
                  <a:lnTo>
                    <a:pt x="544" y="40"/>
                  </a:lnTo>
                  <a:lnTo>
                    <a:pt x="544" y="39"/>
                  </a:lnTo>
                  <a:lnTo>
                    <a:pt x="543" y="37"/>
                  </a:lnTo>
                  <a:lnTo>
                    <a:pt x="538" y="37"/>
                  </a:lnTo>
                  <a:lnTo>
                    <a:pt x="538" y="36"/>
                  </a:lnTo>
                  <a:lnTo>
                    <a:pt x="538" y="34"/>
                  </a:lnTo>
                  <a:lnTo>
                    <a:pt x="538" y="33"/>
                  </a:lnTo>
                  <a:lnTo>
                    <a:pt x="540" y="31"/>
                  </a:lnTo>
                  <a:lnTo>
                    <a:pt x="541" y="31"/>
                  </a:lnTo>
                  <a:lnTo>
                    <a:pt x="546" y="31"/>
                  </a:lnTo>
                  <a:lnTo>
                    <a:pt x="548" y="31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2" y="36"/>
                  </a:lnTo>
                  <a:lnTo>
                    <a:pt x="554" y="39"/>
                  </a:lnTo>
                  <a:lnTo>
                    <a:pt x="552" y="39"/>
                  </a:lnTo>
                  <a:lnTo>
                    <a:pt x="549" y="40"/>
                  </a:lnTo>
                  <a:lnTo>
                    <a:pt x="549" y="42"/>
                  </a:lnTo>
                  <a:lnTo>
                    <a:pt x="549" y="42"/>
                  </a:lnTo>
                  <a:lnTo>
                    <a:pt x="552" y="42"/>
                  </a:lnTo>
                  <a:lnTo>
                    <a:pt x="557" y="44"/>
                  </a:lnTo>
                  <a:lnTo>
                    <a:pt x="559" y="44"/>
                  </a:lnTo>
                  <a:lnTo>
                    <a:pt x="562" y="47"/>
                  </a:lnTo>
                  <a:lnTo>
                    <a:pt x="562" y="48"/>
                  </a:lnTo>
                  <a:lnTo>
                    <a:pt x="562" y="51"/>
                  </a:lnTo>
                  <a:lnTo>
                    <a:pt x="560" y="56"/>
                  </a:lnTo>
                  <a:lnTo>
                    <a:pt x="559" y="58"/>
                  </a:lnTo>
                  <a:lnTo>
                    <a:pt x="559" y="59"/>
                  </a:lnTo>
                  <a:lnTo>
                    <a:pt x="559" y="59"/>
                  </a:lnTo>
                  <a:lnTo>
                    <a:pt x="563" y="58"/>
                  </a:lnTo>
                  <a:lnTo>
                    <a:pt x="563" y="58"/>
                  </a:lnTo>
                  <a:lnTo>
                    <a:pt x="566" y="56"/>
                  </a:lnTo>
                  <a:lnTo>
                    <a:pt x="571" y="58"/>
                  </a:lnTo>
                  <a:lnTo>
                    <a:pt x="573" y="58"/>
                  </a:lnTo>
                  <a:lnTo>
                    <a:pt x="574" y="58"/>
                  </a:lnTo>
                  <a:lnTo>
                    <a:pt x="576" y="59"/>
                  </a:lnTo>
                  <a:lnTo>
                    <a:pt x="576" y="63"/>
                  </a:lnTo>
                  <a:lnTo>
                    <a:pt x="578" y="63"/>
                  </a:lnTo>
                  <a:lnTo>
                    <a:pt x="579" y="59"/>
                  </a:lnTo>
                  <a:lnTo>
                    <a:pt x="581" y="58"/>
                  </a:lnTo>
                  <a:lnTo>
                    <a:pt x="581" y="58"/>
                  </a:lnTo>
                  <a:lnTo>
                    <a:pt x="582" y="58"/>
                  </a:lnTo>
                  <a:lnTo>
                    <a:pt x="584" y="61"/>
                  </a:lnTo>
                  <a:lnTo>
                    <a:pt x="589" y="66"/>
                  </a:lnTo>
                  <a:lnTo>
                    <a:pt x="590" y="67"/>
                  </a:lnTo>
                  <a:lnTo>
                    <a:pt x="590" y="69"/>
                  </a:lnTo>
                  <a:lnTo>
                    <a:pt x="589" y="70"/>
                  </a:lnTo>
                  <a:lnTo>
                    <a:pt x="587" y="70"/>
                  </a:lnTo>
                  <a:lnTo>
                    <a:pt x="576" y="75"/>
                  </a:lnTo>
                  <a:lnTo>
                    <a:pt x="570" y="77"/>
                  </a:lnTo>
                  <a:lnTo>
                    <a:pt x="568" y="78"/>
                  </a:lnTo>
                  <a:lnTo>
                    <a:pt x="566" y="78"/>
                  </a:lnTo>
                  <a:lnTo>
                    <a:pt x="563" y="78"/>
                  </a:lnTo>
                  <a:lnTo>
                    <a:pt x="563" y="78"/>
                  </a:lnTo>
                  <a:lnTo>
                    <a:pt x="562" y="81"/>
                  </a:lnTo>
                  <a:lnTo>
                    <a:pt x="560" y="81"/>
                  </a:lnTo>
                  <a:lnTo>
                    <a:pt x="559" y="83"/>
                  </a:lnTo>
                  <a:lnTo>
                    <a:pt x="555" y="86"/>
                  </a:lnTo>
                  <a:lnTo>
                    <a:pt x="554" y="88"/>
                  </a:lnTo>
                  <a:lnTo>
                    <a:pt x="549" y="88"/>
                  </a:lnTo>
                  <a:lnTo>
                    <a:pt x="549" y="86"/>
                  </a:lnTo>
                  <a:lnTo>
                    <a:pt x="548" y="83"/>
                  </a:lnTo>
                  <a:lnTo>
                    <a:pt x="548" y="81"/>
                  </a:lnTo>
                  <a:lnTo>
                    <a:pt x="548" y="80"/>
                  </a:lnTo>
                  <a:lnTo>
                    <a:pt x="549" y="80"/>
                  </a:lnTo>
                  <a:lnTo>
                    <a:pt x="551" y="77"/>
                  </a:lnTo>
                  <a:lnTo>
                    <a:pt x="551" y="77"/>
                  </a:lnTo>
                  <a:lnTo>
                    <a:pt x="549" y="77"/>
                  </a:lnTo>
                  <a:lnTo>
                    <a:pt x="548" y="78"/>
                  </a:lnTo>
                  <a:lnTo>
                    <a:pt x="546" y="78"/>
                  </a:lnTo>
                  <a:lnTo>
                    <a:pt x="546" y="80"/>
                  </a:lnTo>
                  <a:lnTo>
                    <a:pt x="544" y="81"/>
                  </a:lnTo>
                  <a:lnTo>
                    <a:pt x="546" y="86"/>
                  </a:lnTo>
                  <a:lnTo>
                    <a:pt x="544" y="88"/>
                  </a:lnTo>
                  <a:lnTo>
                    <a:pt x="544" y="88"/>
                  </a:lnTo>
                  <a:lnTo>
                    <a:pt x="544" y="89"/>
                  </a:lnTo>
                  <a:lnTo>
                    <a:pt x="548" y="89"/>
                  </a:lnTo>
                  <a:lnTo>
                    <a:pt x="548" y="89"/>
                  </a:lnTo>
                  <a:lnTo>
                    <a:pt x="548" y="91"/>
                  </a:lnTo>
                  <a:lnTo>
                    <a:pt x="548" y="91"/>
                  </a:lnTo>
                  <a:lnTo>
                    <a:pt x="548" y="92"/>
                  </a:lnTo>
                  <a:lnTo>
                    <a:pt x="548" y="94"/>
                  </a:lnTo>
                  <a:lnTo>
                    <a:pt x="546" y="94"/>
                  </a:lnTo>
                  <a:lnTo>
                    <a:pt x="543" y="94"/>
                  </a:lnTo>
                  <a:lnTo>
                    <a:pt x="540" y="91"/>
                  </a:lnTo>
                  <a:lnTo>
                    <a:pt x="538" y="91"/>
                  </a:lnTo>
                  <a:lnTo>
                    <a:pt x="537" y="91"/>
                  </a:lnTo>
                  <a:lnTo>
                    <a:pt x="538" y="92"/>
                  </a:lnTo>
                  <a:lnTo>
                    <a:pt x="538" y="96"/>
                  </a:lnTo>
                  <a:lnTo>
                    <a:pt x="538" y="97"/>
                  </a:lnTo>
                  <a:lnTo>
                    <a:pt x="538" y="99"/>
                  </a:lnTo>
                  <a:lnTo>
                    <a:pt x="537" y="102"/>
                  </a:lnTo>
                  <a:lnTo>
                    <a:pt x="537" y="103"/>
                  </a:lnTo>
                  <a:lnTo>
                    <a:pt x="537" y="103"/>
                  </a:lnTo>
                  <a:lnTo>
                    <a:pt x="533" y="103"/>
                  </a:lnTo>
                  <a:lnTo>
                    <a:pt x="532" y="103"/>
                  </a:lnTo>
                  <a:lnTo>
                    <a:pt x="527" y="97"/>
                  </a:lnTo>
                  <a:lnTo>
                    <a:pt x="524" y="96"/>
                  </a:lnTo>
                  <a:lnTo>
                    <a:pt x="519" y="91"/>
                  </a:lnTo>
                  <a:lnTo>
                    <a:pt x="519" y="91"/>
                  </a:lnTo>
                  <a:lnTo>
                    <a:pt x="518" y="91"/>
                  </a:lnTo>
                  <a:lnTo>
                    <a:pt x="518" y="92"/>
                  </a:lnTo>
                  <a:lnTo>
                    <a:pt x="519" y="94"/>
                  </a:lnTo>
                  <a:lnTo>
                    <a:pt x="522" y="97"/>
                  </a:lnTo>
                  <a:lnTo>
                    <a:pt x="524" y="100"/>
                  </a:lnTo>
                  <a:lnTo>
                    <a:pt x="525" y="103"/>
                  </a:lnTo>
                  <a:lnTo>
                    <a:pt x="525" y="103"/>
                  </a:lnTo>
                  <a:lnTo>
                    <a:pt x="525" y="105"/>
                  </a:lnTo>
                  <a:lnTo>
                    <a:pt x="525" y="103"/>
                  </a:lnTo>
                  <a:lnTo>
                    <a:pt x="524" y="103"/>
                  </a:lnTo>
                  <a:lnTo>
                    <a:pt x="521" y="102"/>
                  </a:lnTo>
                  <a:lnTo>
                    <a:pt x="519" y="102"/>
                  </a:lnTo>
                  <a:lnTo>
                    <a:pt x="518" y="100"/>
                  </a:lnTo>
                  <a:lnTo>
                    <a:pt x="516" y="100"/>
                  </a:lnTo>
                  <a:lnTo>
                    <a:pt x="514" y="99"/>
                  </a:lnTo>
                  <a:lnTo>
                    <a:pt x="513" y="99"/>
                  </a:lnTo>
                  <a:lnTo>
                    <a:pt x="510" y="99"/>
                  </a:lnTo>
                  <a:lnTo>
                    <a:pt x="510" y="100"/>
                  </a:lnTo>
                  <a:lnTo>
                    <a:pt x="511" y="100"/>
                  </a:lnTo>
                  <a:lnTo>
                    <a:pt x="513" y="102"/>
                  </a:lnTo>
                  <a:lnTo>
                    <a:pt x="513" y="102"/>
                  </a:lnTo>
                  <a:lnTo>
                    <a:pt x="514" y="103"/>
                  </a:lnTo>
                  <a:lnTo>
                    <a:pt x="513" y="105"/>
                  </a:lnTo>
                  <a:lnTo>
                    <a:pt x="510" y="105"/>
                  </a:lnTo>
                  <a:lnTo>
                    <a:pt x="505" y="105"/>
                  </a:lnTo>
                  <a:lnTo>
                    <a:pt x="499" y="103"/>
                  </a:lnTo>
                  <a:lnTo>
                    <a:pt x="491" y="102"/>
                  </a:lnTo>
                  <a:lnTo>
                    <a:pt x="484" y="100"/>
                  </a:lnTo>
                  <a:lnTo>
                    <a:pt x="480" y="97"/>
                  </a:lnTo>
                  <a:lnTo>
                    <a:pt x="478" y="96"/>
                  </a:lnTo>
                  <a:lnTo>
                    <a:pt x="478" y="96"/>
                  </a:lnTo>
                  <a:lnTo>
                    <a:pt x="480" y="94"/>
                  </a:lnTo>
                  <a:lnTo>
                    <a:pt x="486" y="92"/>
                  </a:lnTo>
                  <a:lnTo>
                    <a:pt x="492" y="92"/>
                  </a:lnTo>
                  <a:lnTo>
                    <a:pt x="491" y="92"/>
                  </a:lnTo>
                  <a:lnTo>
                    <a:pt x="480" y="91"/>
                  </a:lnTo>
                  <a:lnTo>
                    <a:pt x="475" y="91"/>
                  </a:lnTo>
                  <a:lnTo>
                    <a:pt x="473" y="91"/>
                  </a:lnTo>
                  <a:lnTo>
                    <a:pt x="472" y="91"/>
                  </a:lnTo>
                  <a:lnTo>
                    <a:pt x="470" y="89"/>
                  </a:lnTo>
                  <a:lnTo>
                    <a:pt x="467" y="88"/>
                  </a:lnTo>
                  <a:lnTo>
                    <a:pt x="466" y="86"/>
                  </a:lnTo>
                  <a:lnTo>
                    <a:pt x="466" y="85"/>
                  </a:lnTo>
                  <a:lnTo>
                    <a:pt x="467" y="85"/>
                  </a:lnTo>
                  <a:lnTo>
                    <a:pt x="472" y="85"/>
                  </a:lnTo>
                  <a:lnTo>
                    <a:pt x="473" y="85"/>
                  </a:lnTo>
                  <a:lnTo>
                    <a:pt x="470" y="85"/>
                  </a:lnTo>
                  <a:lnTo>
                    <a:pt x="462" y="81"/>
                  </a:lnTo>
                  <a:lnTo>
                    <a:pt x="459" y="80"/>
                  </a:lnTo>
                  <a:lnTo>
                    <a:pt x="459" y="80"/>
                  </a:lnTo>
                  <a:lnTo>
                    <a:pt x="458" y="78"/>
                  </a:lnTo>
                  <a:lnTo>
                    <a:pt x="459" y="78"/>
                  </a:lnTo>
                  <a:lnTo>
                    <a:pt x="461" y="77"/>
                  </a:lnTo>
                  <a:lnTo>
                    <a:pt x="472" y="74"/>
                  </a:lnTo>
                  <a:lnTo>
                    <a:pt x="475" y="72"/>
                  </a:lnTo>
                  <a:lnTo>
                    <a:pt x="478" y="72"/>
                  </a:lnTo>
                  <a:lnTo>
                    <a:pt x="480" y="72"/>
                  </a:lnTo>
                  <a:lnTo>
                    <a:pt x="481" y="69"/>
                  </a:lnTo>
                  <a:lnTo>
                    <a:pt x="492" y="67"/>
                  </a:lnTo>
                  <a:lnTo>
                    <a:pt x="499" y="66"/>
                  </a:lnTo>
                  <a:lnTo>
                    <a:pt x="500" y="66"/>
                  </a:lnTo>
                  <a:lnTo>
                    <a:pt x="494" y="66"/>
                  </a:lnTo>
                  <a:lnTo>
                    <a:pt x="486" y="66"/>
                  </a:lnTo>
                  <a:lnTo>
                    <a:pt x="483" y="64"/>
                  </a:lnTo>
                  <a:lnTo>
                    <a:pt x="480" y="63"/>
                  </a:lnTo>
                  <a:lnTo>
                    <a:pt x="478" y="63"/>
                  </a:lnTo>
                  <a:lnTo>
                    <a:pt x="475" y="64"/>
                  </a:lnTo>
                  <a:lnTo>
                    <a:pt x="470" y="66"/>
                  </a:lnTo>
                  <a:lnTo>
                    <a:pt x="467" y="66"/>
                  </a:lnTo>
                  <a:lnTo>
                    <a:pt x="462" y="69"/>
                  </a:lnTo>
                  <a:lnTo>
                    <a:pt x="461" y="69"/>
                  </a:lnTo>
                  <a:lnTo>
                    <a:pt x="459" y="67"/>
                  </a:lnTo>
                  <a:lnTo>
                    <a:pt x="459" y="67"/>
                  </a:lnTo>
                  <a:lnTo>
                    <a:pt x="461" y="66"/>
                  </a:lnTo>
                  <a:lnTo>
                    <a:pt x="462" y="66"/>
                  </a:lnTo>
                  <a:lnTo>
                    <a:pt x="461" y="66"/>
                  </a:lnTo>
                  <a:lnTo>
                    <a:pt x="459" y="64"/>
                  </a:lnTo>
                  <a:lnTo>
                    <a:pt x="456" y="64"/>
                  </a:lnTo>
                  <a:lnTo>
                    <a:pt x="455" y="66"/>
                  </a:lnTo>
                  <a:lnTo>
                    <a:pt x="448" y="67"/>
                  </a:lnTo>
                  <a:lnTo>
                    <a:pt x="445" y="69"/>
                  </a:lnTo>
                  <a:lnTo>
                    <a:pt x="445" y="69"/>
                  </a:lnTo>
                  <a:lnTo>
                    <a:pt x="442" y="66"/>
                  </a:lnTo>
                  <a:lnTo>
                    <a:pt x="437" y="66"/>
                  </a:lnTo>
                  <a:lnTo>
                    <a:pt x="436" y="64"/>
                  </a:lnTo>
                  <a:lnTo>
                    <a:pt x="437" y="61"/>
                  </a:lnTo>
                  <a:lnTo>
                    <a:pt x="439" y="59"/>
                  </a:lnTo>
                  <a:lnTo>
                    <a:pt x="442" y="59"/>
                  </a:lnTo>
                  <a:lnTo>
                    <a:pt x="453" y="56"/>
                  </a:lnTo>
                  <a:lnTo>
                    <a:pt x="455" y="56"/>
                  </a:lnTo>
                  <a:lnTo>
                    <a:pt x="455" y="53"/>
                  </a:lnTo>
                  <a:lnTo>
                    <a:pt x="453" y="55"/>
                  </a:lnTo>
                  <a:lnTo>
                    <a:pt x="447" y="56"/>
                  </a:lnTo>
                  <a:lnTo>
                    <a:pt x="442" y="56"/>
                  </a:lnTo>
                  <a:lnTo>
                    <a:pt x="439" y="56"/>
                  </a:lnTo>
                  <a:lnTo>
                    <a:pt x="436" y="56"/>
                  </a:lnTo>
                  <a:lnTo>
                    <a:pt x="434" y="56"/>
                  </a:lnTo>
                  <a:lnTo>
                    <a:pt x="432" y="55"/>
                  </a:lnTo>
                  <a:lnTo>
                    <a:pt x="425" y="50"/>
                  </a:lnTo>
                  <a:lnTo>
                    <a:pt x="423" y="48"/>
                  </a:lnTo>
                  <a:lnTo>
                    <a:pt x="423" y="45"/>
                  </a:lnTo>
                  <a:lnTo>
                    <a:pt x="423" y="44"/>
                  </a:lnTo>
                  <a:lnTo>
                    <a:pt x="421" y="40"/>
                  </a:lnTo>
                  <a:lnTo>
                    <a:pt x="436" y="44"/>
                  </a:lnTo>
                  <a:lnTo>
                    <a:pt x="440" y="44"/>
                  </a:lnTo>
                  <a:lnTo>
                    <a:pt x="451" y="44"/>
                  </a:lnTo>
                  <a:lnTo>
                    <a:pt x="451" y="44"/>
                  </a:lnTo>
                  <a:lnTo>
                    <a:pt x="453" y="42"/>
                  </a:lnTo>
                  <a:lnTo>
                    <a:pt x="451" y="42"/>
                  </a:lnTo>
                  <a:lnTo>
                    <a:pt x="451" y="40"/>
                  </a:lnTo>
                  <a:lnTo>
                    <a:pt x="453" y="40"/>
                  </a:lnTo>
                  <a:lnTo>
                    <a:pt x="456" y="39"/>
                  </a:lnTo>
                  <a:lnTo>
                    <a:pt x="458" y="39"/>
                  </a:lnTo>
                  <a:lnTo>
                    <a:pt x="453" y="39"/>
                  </a:lnTo>
                  <a:lnTo>
                    <a:pt x="443" y="40"/>
                  </a:lnTo>
                  <a:lnTo>
                    <a:pt x="440" y="40"/>
                  </a:lnTo>
                  <a:lnTo>
                    <a:pt x="437" y="37"/>
                  </a:lnTo>
                  <a:lnTo>
                    <a:pt x="434" y="37"/>
                  </a:lnTo>
                  <a:lnTo>
                    <a:pt x="431" y="37"/>
                  </a:lnTo>
                  <a:lnTo>
                    <a:pt x="429" y="37"/>
                  </a:lnTo>
                  <a:lnTo>
                    <a:pt x="428" y="36"/>
                  </a:lnTo>
                  <a:lnTo>
                    <a:pt x="426" y="36"/>
                  </a:lnTo>
                  <a:lnTo>
                    <a:pt x="426" y="34"/>
                  </a:lnTo>
                  <a:lnTo>
                    <a:pt x="426" y="34"/>
                  </a:lnTo>
                  <a:lnTo>
                    <a:pt x="428" y="34"/>
                  </a:lnTo>
                  <a:lnTo>
                    <a:pt x="431" y="33"/>
                  </a:lnTo>
                  <a:lnTo>
                    <a:pt x="432" y="33"/>
                  </a:lnTo>
                  <a:lnTo>
                    <a:pt x="436" y="33"/>
                  </a:lnTo>
                  <a:lnTo>
                    <a:pt x="439" y="33"/>
                  </a:lnTo>
                  <a:lnTo>
                    <a:pt x="437" y="33"/>
                  </a:lnTo>
                  <a:lnTo>
                    <a:pt x="434" y="29"/>
                  </a:lnTo>
                  <a:lnTo>
                    <a:pt x="429" y="26"/>
                  </a:lnTo>
                  <a:lnTo>
                    <a:pt x="429" y="22"/>
                  </a:lnTo>
                  <a:lnTo>
                    <a:pt x="432" y="22"/>
                  </a:lnTo>
                  <a:lnTo>
                    <a:pt x="436" y="22"/>
                  </a:lnTo>
                  <a:lnTo>
                    <a:pt x="439" y="22"/>
                  </a:lnTo>
                  <a:lnTo>
                    <a:pt x="443" y="22"/>
                  </a:lnTo>
                  <a:lnTo>
                    <a:pt x="447" y="23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5" y="26"/>
                  </a:lnTo>
                  <a:lnTo>
                    <a:pt x="462" y="26"/>
                  </a:lnTo>
                  <a:lnTo>
                    <a:pt x="461" y="26"/>
                  </a:lnTo>
                  <a:lnTo>
                    <a:pt x="458" y="25"/>
                  </a:lnTo>
                  <a:lnTo>
                    <a:pt x="453" y="23"/>
                  </a:lnTo>
                  <a:lnTo>
                    <a:pt x="450" y="20"/>
                  </a:lnTo>
                  <a:lnTo>
                    <a:pt x="443" y="18"/>
                  </a:lnTo>
                  <a:lnTo>
                    <a:pt x="439" y="17"/>
                  </a:lnTo>
                  <a:lnTo>
                    <a:pt x="439" y="17"/>
                  </a:lnTo>
                  <a:lnTo>
                    <a:pt x="442" y="12"/>
                  </a:lnTo>
                  <a:lnTo>
                    <a:pt x="447" y="11"/>
                  </a:lnTo>
                  <a:lnTo>
                    <a:pt x="453" y="11"/>
                  </a:lnTo>
                  <a:lnTo>
                    <a:pt x="458" y="9"/>
                  </a:lnTo>
                  <a:lnTo>
                    <a:pt x="464" y="7"/>
                  </a:lnTo>
                  <a:lnTo>
                    <a:pt x="469" y="9"/>
                  </a:lnTo>
                  <a:lnTo>
                    <a:pt x="470" y="9"/>
                  </a:lnTo>
                  <a:lnTo>
                    <a:pt x="472" y="7"/>
                  </a:lnTo>
                  <a:lnTo>
                    <a:pt x="472" y="7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69" y="4"/>
                  </a:lnTo>
                  <a:lnTo>
                    <a:pt x="462" y="4"/>
                  </a:lnTo>
                  <a:lnTo>
                    <a:pt x="459" y="4"/>
                  </a:lnTo>
                  <a:lnTo>
                    <a:pt x="458" y="3"/>
                  </a:lnTo>
                  <a:lnTo>
                    <a:pt x="458" y="3"/>
                  </a:lnTo>
                  <a:lnTo>
                    <a:pt x="458" y="1"/>
                  </a:lnTo>
                  <a:lnTo>
                    <a:pt x="458" y="1"/>
                  </a:lnTo>
                  <a:lnTo>
                    <a:pt x="458" y="0"/>
                  </a:lnTo>
                  <a:lnTo>
                    <a:pt x="458" y="0"/>
                  </a:lnTo>
                  <a:lnTo>
                    <a:pt x="459" y="0"/>
                  </a:lnTo>
                  <a:lnTo>
                    <a:pt x="467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8" name="Freeform 315">
              <a:extLst>
                <a:ext uri="{FF2B5EF4-FFF2-40B4-BE49-F238E27FC236}">
                  <a16:creationId xmlns:a16="http://schemas.microsoft.com/office/drawing/2014/main" id="{E091A6FC-8191-4D09-9840-423D6654F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180327" y="1252336"/>
              <a:ext cx="859607" cy="446372"/>
            </a:xfrm>
            <a:custGeom>
              <a:avLst/>
              <a:gdLst>
                <a:gd name="T0" fmla="*/ 366 w 441"/>
                <a:gd name="T1" fmla="*/ 8 h 229"/>
                <a:gd name="T2" fmla="*/ 375 w 441"/>
                <a:gd name="T3" fmla="*/ 12 h 229"/>
                <a:gd name="T4" fmla="*/ 399 w 441"/>
                <a:gd name="T5" fmla="*/ 12 h 229"/>
                <a:gd name="T6" fmla="*/ 411 w 441"/>
                <a:gd name="T7" fmla="*/ 26 h 229"/>
                <a:gd name="T8" fmla="*/ 399 w 441"/>
                <a:gd name="T9" fmla="*/ 48 h 229"/>
                <a:gd name="T10" fmla="*/ 333 w 441"/>
                <a:gd name="T11" fmla="*/ 65 h 229"/>
                <a:gd name="T12" fmla="*/ 330 w 441"/>
                <a:gd name="T13" fmla="*/ 90 h 229"/>
                <a:gd name="T14" fmla="*/ 293 w 441"/>
                <a:gd name="T15" fmla="*/ 104 h 229"/>
                <a:gd name="T16" fmla="*/ 295 w 441"/>
                <a:gd name="T17" fmla="*/ 112 h 229"/>
                <a:gd name="T18" fmla="*/ 246 w 441"/>
                <a:gd name="T19" fmla="*/ 114 h 229"/>
                <a:gd name="T20" fmla="*/ 255 w 441"/>
                <a:gd name="T21" fmla="*/ 127 h 229"/>
                <a:gd name="T22" fmla="*/ 225 w 441"/>
                <a:gd name="T23" fmla="*/ 131 h 229"/>
                <a:gd name="T24" fmla="*/ 225 w 441"/>
                <a:gd name="T25" fmla="*/ 139 h 229"/>
                <a:gd name="T26" fmla="*/ 200 w 441"/>
                <a:gd name="T27" fmla="*/ 144 h 229"/>
                <a:gd name="T28" fmla="*/ 249 w 441"/>
                <a:gd name="T29" fmla="*/ 150 h 229"/>
                <a:gd name="T30" fmla="*/ 229 w 441"/>
                <a:gd name="T31" fmla="*/ 174 h 229"/>
                <a:gd name="T32" fmla="*/ 195 w 441"/>
                <a:gd name="T33" fmla="*/ 190 h 229"/>
                <a:gd name="T34" fmla="*/ 145 w 441"/>
                <a:gd name="T35" fmla="*/ 190 h 229"/>
                <a:gd name="T36" fmla="*/ 151 w 441"/>
                <a:gd name="T37" fmla="*/ 196 h 229"/>
                <a:gd name="T38" fmla="*/ 184 w 441"/>
                <a:gd name="T39" fmla="*/ 207 h 229"/>
                <a:gd name="T40" fmla="*/ 180 w 441"/>
                <a:gd name="T41" fmla="*/ 224 h 229"/>
                <a:gd name="T42" fmla="*/ 154 w 441"/>
                <a:gd name="T43" fmla="*/ 219 h 229"/>
                <a:gd name="T44" fmla="*/ 134 w 441"/>
                <a:gd name="T45" fmla="*/ 213 h 229"/>
                <a:gd name="T46" fmla="*/ 80 w 441"/>
                <a:gd name="T47" fmla="*/ 221 h 229"/>
                <a:gd name="T48" fmla="*/ 47 w 441"/>
                <a:gd name="T49" fmla="*/ 216 h 229"/>
                <a:gd name="T50" fmla="*/ 52 w 441"/>
                <a:gd name="T51" fmla="*/ 201 h 229"/>
                <a:gd name="T52" fmla="*/ 58 w 441"/>
                <a:gd name="T53" fmla="*/ 191 h 229"/>
                <a:gd name="T54" fmla="*/ 87 w 441"/>
                <a:gd name="T55" fmla="*/ 188 h 229"/>
                <a:gd name="T56" fmla="*/ 131 w 441"/>
                <a:gd name="T57" fmla="*/ 177 h 229"/>
                <a:gd name="T58" fmla="*/ 93 w 441"/>
                <a:gd name="T59" fmla="*/ 180 h 229"/>
                <a:gd name="T60" fmla="*/ 91 w 441"/>
                <a:gd name="T61" fmla="*/ 169 h 229"/>
                <a:gd name="T62" fmla="*/ 63 w 441"/>
                <a:gd name="T63" fmla="*/ 158 h 229"/>
                <a:gd name="T64" fmla="*/ 125 w 441"/>
                <a:gd name="T65" fmla="*/ 149 h 229"/>
                <a:gd name="T66" fmla="*/ 125 w 441"/>
                <a:gd name="T67" fmla="*/ 144 h 229"/>
                <a:gd name="T68" fmla="*/ 117 w 441"/>
                <a:gd name="T69" fmla="*/ 139 h 229"/>
                <a:gd name="T70" fmla="*/ 74 w 441"/>
                <a:gd name="T71" fmla="*/ 104 h 229"/>
                <a:gd name="T72" fmla="*/ 145 w 441"/>
                <a:gd name="T73" fmla="*/ 120 h 229"/>
                <a:gd name="T74" fmla="*/ 142 w 441"/>
                <a:gd name="T75" fmla="*/ 111 h 229"/>
                <a:gd name="T76" fmla="*/ 210 w 441"/>
                <a:gd name="T77" fmla="*/ 81 h 229"/>
                <a:gd name="T78" fmla="*/ 213 w 441"/>
                <a:gd name="T79" fmla="*/ 62 h 229"/>
                <a:gd name="T80" fmla="*/ 173 w 441"/>
                <a:gd name="T81" fmla="*/ 81 h 229"/>
                <a:gd name="T82" fmla="*/ 120 w 441"/>
                <a:gd name="T83" fmla="*/ 86 h 229"/>
                <a:gd name="T84" fmla="*/ 74 w 441"/>
                <a:gd name="T85" fmla="*/ 87 h 229"/>
                <a:gd name="T86" fmla="*/ 63 w 441"/>
                <a:gd name="T87" fmla="*/ 87 h 229"/>
                <a:gd name="T88" fmla="*/ 69 w 441"/>
                <a:gd name="T89" fmla="*/ 76 h 229"/>
                <a:gd name="T90" fmla="*/ 28 w 441"/>
                <a:gd name="T91" fmla="*/ 73 h 229"/>
                <a:gd name="T92" fmla="*/ 60 w 441"/>
                <a:gd name="T93" fmla="*/ 57 h 229"/>
                <a:gd name="T94" fmla="*/ 13 w 441"/>
                <a:gd name="T95" fmla="*/ 54 h 229"/>
                <a:gd name="T96" fmla="*/ 36 w 441"/>
                <a:gd name="T97" fmla="*/ 43 h 229"/>
                <a:gd name="T98" fmla="*/ 85 w 441"/>
                <a:gd name="T99" fmla="*/ 41 h 229"/>
                <a:gd name="T100" fmla="*/ 90 w 441"/>
                <a:gd name="T101" fmla="*/ 27 h 229"/>
                <a:gd name="T102" fmla="*/ 136 w 441"/>
                <a:gd name="T103" fmla="*/ 38 h 229"/>
                <a:gd name="T104" fmla="*/ 178 w 441"/>
                <a:gd name="T105" fmla="*/ 46 h 229"/>
                <a:gd name="T106" fmla="*/ 139 w 441"/>
                <a:gd name="T107" fmla="*/ 19 h 229"/>
                <a:gd name="T108" fmla="*/ 183 w 441"/>
                <a:gd name="T109" fmla="*/ 16 h 229"/>
                <a:gd name="T110" fmla="*/ 203 w 441"/>
                <a:gd name="T111" fmla="*/ 8 h 229"/>
                <a:gd name="T112" fmla="*/ 221 w 441"/>
                <a:gd name="T113" fmla="*/ 12 h 229"/>
                <a:gd name="T114" fmla="*/ 266 w 441"/>
                <a:gd name="T115" fmla="*/ 12 h 229"/>
                <a:gd name="T116" fmla="*/ 293 w 441"/>
                <a:gd name="T117" fmla="*/ 5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41" h="229">
                  <a:moveTo>
                    <a:pt x="314" y="0"/>
                  </a:moveTo>
                  <a:lnTo>
                    <a:pt x="315" y="0"/>
                  </a:lnTo>
                  <a:lnTo>
                    <a:pt x="317" y="2"/>
                  </a:lnTo>
                  <a:lnTo>
                    <a:pt x="320" y="4"/>
                  </a:lnTo>
                  <a:lnTo>
                    <a:pt x="322" y="5"/>
                  </a:lnTo>
                  <a:lnTo>
                    <a:pt x="333" y="5"/>
                  </a:lnTo>
                  <a:lnTo>
                    <a:pt x="337" y="5"/>
                  </a:lnTo>
                  <a:lnTo>
                    <a:pt x="341" y="7"/>
                  </a:lnTo>
                  <a:lnTo>
                    <a:pt x="344" y="7"/>
                  </a:lnTo>
                  <a:lnTo>
                    <a:pt x="348" y="7"/>
                  </a:lnTo>
                  <a:lnTo>
                    <a:pt x="352" y="7"/>
                  </a:lnTo>
                  <a:lnTo>
                    <a:pt x="363" y="7"/>
                  </a:lnTo>
                  <a:lnTo>
                    <a:pt x="366" y="8"/>
                  </a:lnTo>
                  <a:lnTo>
                    <a:pt x="366" y="8"/>
                  </a:lnTo>
                  <a:lnTo>
                    <a:pt x="363" y="10"/>
                  </a:lnTo>
                  <a:lnTo>
                    <a:pt x="359" y="12"/>
                  </a:lnTo>
                  <a:lnTo>
                    <a:pt x="337" y="16"/>
                  </a:lnTo>
                  <a:lnTo>
                    <a:pt x="336" y="18"/>
                  </a:lnTo>
                  <a:lnTo>
                    <a:pt x="341" y="18"/>
                  </a:lnTo>
                  <a:lnTo>
                    <a:pt x="347" y="18"/>
                  </a:lnTo>
                  <a:lnTo>
                    <a:pt x="352" y="18"/>
                  </a:lnTo>
                  <a:lnTo>
                    <a:pt x="358" y="16"/>
                  </a:lnTo>
                  <a:lnTo>
                    <a:pt x="359" y="15"/>
                  </a:lnTo>
                  <a:lnTo>
                    <a:pt x="363" y="15"/>
                  </a:lnTo>
                  <a:lnTo>
                    <a:pt x="371" y="12"/>
                  </a:lnTo>
                  <a:lnTo>
                    <a:pt x="375" y="12"/>
                  </a:lnTo>
                  <a:lnTo>
                    <a:pt x="378" y="12"/>
                  </a:lnTo>
                  <a:lnTo>
                    <a:pt x="380" y="13"/>
                  </a:lnTo>
                  <a:lnTo>
                    <a:pt x="382" y="13"/>
                  </a:lnTo>
                  <a:lnTo>
                    <a:pt x="383" y="12"/>
                  </a:lnTo>
                  <a:lnTo>
                    <a:pt x="383" y="10"/>
                  </a:lnTo>
                  <a:lnTo>
                    <a:pt x="385" y="10"/>
                  </a:lnTo>
                  <a:lnTo>
                    <a:pt x="386" y="8"/>
                  </a:lnTo>
                  <a:lnTo>
                    <a:pt x="388" y="8"/>
                  </a:lnTo>
                  <a:lnTo>
                    <a:pt x="389" y="10"/>
                  </a:lnTo>
                  <a:lnTo>
                    <a:pt x="391" y="12"/>
                  </a:lnTo>
                  <a:lnTo>
                    <a:pt x="393" y="13"/>
                  </a:lnTo>
                  <a:lnTo>
                    <a:pt x="394" y="13"/>
                  </a:lnTo>
                  <a:lnTo>
                    <a:pt x="399" y="12"/>
                  </a:lnTo>
                  <a:lnTo>
                    <a:pt x="400" y="12"/>
                  </a:lnTo>
                  <a:lnTo>
                    <a:pt x="405" y="12"/>
                  </a:lnTo>
                  <a:lnTo>
                    <a:pt x="408" y="13"/>
                  </a:lnTo>
                  <a:lnTo>
                    <a:pt x="408" y="13"/>
                  </a:lnTo>
                  <a:lnTo>
                    <a:pt x="407" y="15"/>
                  </a:lnTo>
                  <a:lnTo>
                    <a:pt x="407" y="15"/>
                  </a:lnTo>
                  <a:lnTo>
                    <a:pt x="405" y="16"/>
                  </a:lnTo>
                  <a:lnTo>
                    <a:pt x="407" y="16"/>
                  </a:lnTo>
                  <a:lnTo>
                    <a:pt x="410" y="18"/>
                  </a:lnTo>
                  <a:lnTo>
                    <a:pt x="413" y="21"/>
                  </a:lnTo>
                  <a:lnTo>
                    <a:pt x="413" y="23"/>
                  </a:lnTo>
                  <a:lnTo>
                    <a:pt x="411" y="24"/>
                  </a:lnTo>
                  <a:lnTo>
                    <a:pt x="411" y="26"/>
                  </a:lnTo>
                  <a:lnTo>
                    <a:pt x="423" y="23"/>
                  </a:lnTo>
                  <a:lnTo>
                    <a:pt x="434" y="24"/>
                  </a:lnTo>
                  <a:lnTo>
                    <a:pt x="437" y="24"/>
                  </a:lnTo>
                  <a:lnTo>
                    <a:pt x="438" y="26"/>
                  </a:lnTo>
                  <a:lnTo>
                    <a:pt x="440" y="27"/>
                  </a:lnTo>
                  <a:lnTo>
                    <a:pt x="441" y="29"/>
                  </a:lnTo>
                  <a:lnTo>
                    <a:pt x="440" y="30"/>
                  </a:lnTo>
                  <a:lnTo>
                    <a:pt x="435" y="35"/>
                  </a:lnTo>
                  <a:lnTo>
                    <a:pt x="430" y="37"/>
                  </a:lnTo>
                  <a:lnTo>
                    <a:pt x="427" y="40"/>
                  </a:lnTo>
                  <a:lnTo>
                    <a:pt x="423" y="41"/>
                  </a:lnTo>
                  <a:lnTo>
                    <a:pt x="407" y="46"/>
                  </a:lnTo>
                  <a:lnTo>
                    <a:pt x="399" y="48"/>
                  </a:lnTo>
                  <a:lnTo>
                    <a:pt x="394" y="49"/>
                  </a:lnTo>
                  <a:lnTo>
                    <a:pt x="393" y="51"/>
                  </a:lnTo>
                  <a:lnTo>
                    <a:pt x="383" y="49"/>
                  </a:lnTo>
                  <a:lnTo>
                    <a:pt x="380" y="51"/>
                  </a:lnTo>
                  <a:lnTo>
                    <a:pt x="378" y="52"/>
                  </a:lnTo>
                  <a:lnTo>
                    <a:pt x="375" y="54"/>
                  </a:lnTo>
                  <a:lnTo>
                    <a:pt x="372" y="54"/>
                  </a:lnTo>
                  <a:lnTo>
                    <a:pt x="363" y="54"/>
                  </a:lnTo>
                  <a:lnTo>
                    <a:pt x="361" y="56"/>
                  </a:lnTo>
                  <a:lnTo>
                    <a:pt x="359" y="57"/>
                  </a:lnTo>
                  <a:lnTo>
                    <a:pt x="359" y="59"/>
                  </a:lnTo>
                  <a:lnTo>
                    <a:pt x="358" y="59"/>
                  </a:lnTo>
                  <a:lnTo>
                    <a:pt x="333" y="65"/>
                  </a:lnTo>
                  <a:lnTo>
                    <a:pt x="333" y="67"/>
                  </a:lnTo>
                  <a:lnTo>
                    <a:pt x="334" y="67"/>
                  </a:lnTo>
                  <a:lnTo>
                    <a:pt x="337" y="67"/>
                  </a:lnTo>
                  <a:lnTo>
                    <a:pt x="375" y="59"/>
                  </a:lnTo>
                  <a:lnTo>
                    <a:pt x="383" y="59"/>
                  </a:lnTo>
                  <a:lnTo>
                    <a:pt x="389" y="59"/>
                  </a:lnTo>
                  <a:lnTo>
                    <a:pt x="388" y="60"/>
                  </a:lnTo>
                  <a:lnTo>
                    <a:pt x="378" y="65"/>
                  </a:lnTo>
                  <a:lnTo>
                    <a:pt x="367" y="70"/>
                  </a:lnTo>
                  <a:lnTo>
                    <a:pt x="361" y="75"/>
                  </a:lnTo>
                  <a:lnTo>
                    <a:pt x="345" y="81"/>
                  </a:lnTo>
                  <a:lnTo>
                    <a:pt x="334" y="87"/>
                  </a:lnTo>
                  <a:lnTo>
                    <a:pt x="330" y="90"/>
                  </a:lnTo>
                  <a:lnTo>
                    <a:pt x="323" y="95"/>
                  </a:lnTo>
                  <a:lnTo>
                    <a:pt x="320" y="97"/>
                  </a:lnTo>
                  <a:lnTo>
                    <a:pt x="318" y="97"/>
                  </a:lnTo>
                  <a:lnTo>
                    <a:pt x="315" y="97"/>
                  </a:lnTo>
                  <a:lnTo>
                    <a:pt x="312" y="97"/>
                  </a:lnTo>
                  <a:lnTo>
                    <a:pt x="307" y="93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04" y="92"/>
                  </a:lnTo>
                  <a:lnTo>
                    <a:pt x="311" y="100"/>
                  </a:lnTo>
                  <a:lnTo>
                    <a:pt x="311" y="101"/>
                  </a:lnTo>
                  <a:lnTo>
                    <a:pt x="298" y="103"/>
                  </a:lnTo>
                  <a:lnTo>
                    <a:pt x="293" y="104"/>
                  </a:lnTo>
                  <a:lnTo>
                    <a:pt x="290" y="104"/>
                  </a:lnTo>
                  <a:lnTo>
                    <a:pt x="289" y="104"/>
                  </a:lnTo>
                  <a:lnTo>
                    <a:pt x="285" y="104"/>
                  </a:lnTo>
                  <a:lnTo>
                    <a:pt x="284" y="104"/>
                  </a:lnTo>
                  <a:lnTo>
                    <a:pt x="284" y="106"/>
                  </a:lnTo>
                  <a:lnTo>
                    <a:pt x="285" y="106"/>
                  </a:lnTo>
                  <a:lnTo>
                    <a:pt x="290" y="106"/>
                  </a:lnTo>
                  <a:lnTo>
                    <a:pt x="301" y="104"/>
                  </a:lnTo>
                  <a:lnTo>
                    <a:pt x="303" y="104"/>
                  </a:lnTo>
                  <a:lnTo>
                    <a:pt x="306" y="106"/>
                  </a:lnTo>
                  <a:lnTo>
                    <a:pt x="306" y="106"/>
                  </a:lnTo>
                  <a:lnTo>
                    <a:pt x="303" y="109"/>
                  </a:lnTo>
                  <a:lnTo>
                    <a:pt x="295" y="112"/>
                  </a:lnTo>
                  <a:lnTo>
                    <a:pt x="295" y="112"/>
                  </a:lnTo>
                  <a:lnTo>
                    <a:pt x="298" y="114"/>
                  </a:lnTo>
                  <a:lnTo>
                    <a:pt x="298" y="114"/>
                  </a:lnTo>
                  <a:lnTo>
                    <a:pt x="295" y="117"/>
                  </a:lnTo>
                  <a:lnTo>
                    <a:pt x="293" y="117"/>
                  </a:lnTo>
                  <a:lnTo>
                    <a:pt x="285" y="119"/>
                  </a:lnTo>
                  <a:lnTo>
                    <a:pt x="282" y="120"/>
                  </a:lnTo>
                  <a:lnTo>
                    <a:pt x="279" y="119"/>
                  </a:lnTo>
                  <a:lnTo>
                    <a:pt x="263" y="115"/>
                  </a:lnTo>
                  <a:lnTo>
                    <a:pt x="259" y="114"/>
                  </a:lnTo>
                  <a:lnTo>
                    <a:pt x="254" y="112"/>
                  </a:lnTo>
                  <a:lnTo>
                    <a:pt x="251" y="114"/>
                  </a:lnTo>
                  <a:lnTo>
                    <a:pt x="246" y="114"/>
                  </a:lnTo>
                  <a:lnTo>
                    <a:pt x="248" y="115"/>
                  </a:lnTo>
                  <a:lnTo>
                    <a:pt x="255" y="117"/>
                  </a:lnTo>
                  <a:lnTo>
                    <a:pt x="262" y="117"/>
                  </a:lnTo>
                  <a:lnTo>
                    <a:pt x="263" y="117"/>
                  </a:lnTo>
                  <a:lnTo>
                    <a:pt x="265" y="119"/>
                  </a:lnTo>
                  <a:lnTo>
                    <a:pt x="266" y="120"/>
                  </a:lnTo>
                  <a:lnTo>
                    <a:pt x="268" y="122"/>
                  </a:lnTo>
                  <a:lnTo>
                    <a:pt x="266" y="123"/>
                  </a:lnTo>
                  <a:lnTo>
                    <a:pt x="266" y="125"/>
                  </a:lnTo>
                  <a:lnTo>
                    <a:pt x="265" y="125"/>
                  </a:lnTo>
                  <a:lnTo>
                    <a:pt x="263" y="125"/>
                  </a:lnTo>
                  <a:lnTo>
                    <a:pt x="259" y="125"/>
                  </a:lnTo>
                  <a:lnTo>
                    <a:pt x="255" y="127"/>
                  </a:lnTo>
                  <a:lnTo>
                    <a:pt x="254" y="127"/>
                  </a:lnTo>
                  <a:lnTo>
                    <a:pt x="251" y="127"/>
                  </a:lnTo>
                  <a:lnTo>
                    <a:pt x="244" y="127"/>
                  </a:lnTo>
                  <a:lnTo>
                    <a:pt x="238" y="128"/>
                  </a:lnTo>
                  <a:lnTo>
                    <a:pt x="235" y="128"/>
                  </a:lnTo>
                  <a:lnTo>
                    <a:pt x="230" y="128"/>
                  </a:lnTo>
                  <a:lnTo>
                    <a:pt x="225" y="127"/>
                  </a:lnTo>
                  <a:lnTo>
                    <a:pt x="222" y="125"/>
                  </a:lnTo>
                  <a:lnTo>
                    <a:pt x="214" y="125"/>
                  </a:lnTo>
                  <a:lnTo>
                    <a:pt x="214" y="127"/>
                  </a:lnTo>
                  <a:lnTo>
                    <a:pt x="218" y="127"/>
                  </a:lnTo>
                  <a:lnTo>
                    <a:pt x="222" y="128"/>
                  </a:lnTo>
                  <a:lnTo>
                    <a:pt x="225" y="131"/>
                  </a:lnTo>
                  <a:lnTo>
                    <a:pt x="229" y="131"/>
                  </a:lnTo>
                  <a:lnTo>
                    <a:pt x="233" y="134"/>
                  </a:lnTo>
                  <a:lnTo>
                    <a:pt x="236" y="134"/>
                  </a:lnTo>
                  <a:lnTo>
                    <a:pt x="240" y="134"/>
                  </a:lnTo>
                  <a:lnTo>
                    <a:pt x="246" y="134"/>
                  </a:lnTo>
                  <a:lnTo>
                    <a:pt x="249" y="134"/>
                  </a:lnTo>
                  <a:lnTo>
                    <a:pt x="249" y="141"/>
                  </a:lnTo>
                  <a:lnTo>
                    <a:pt x="248" y="141"/>
                  </a:lnTo>
                  <a:lnTo>
                    <a:pt x="238" y="141"/>
                  </a:lnTo>
                  <a:lnTo>
                    <a:pt x="235" y="139"/>
                  </a:lnTo>
                  <a:lnTo>
                    <a:pt x="232" y="139"/>
                  </a:lnTo>
                  <a:lnTo>
                    <a:pt x="229" y="138"/>
                  </a:lnTo>
                  <a:lnTo>
                    <a:pt x="225" y="139"/>
                  </a:lnTo>
                  <a:lnTo>
                    <a:pt x="222" y="139"/>
                  </a:lnTo>
                  <a:lnTo>
                    <a:pt x="219" y="139"/>
                  </a:lnTo>
                  <a:lnTo>
                    <a:pt x="216" y="139"/>
                  </a:lnTo>
                  <a:lnTo>
                    <a:pt x="207" y="139"/>
                  </a:lnTo>
                  <a:lnTo>
                    <a:pt x="202" y="139"/>
                  </a:lnTo>
                  <a:lnTo>
                    <a:pt x="199" y="139"/>
                  </a:lnTo>
                  <a:lnTo>
                    <a:pt x="194" y="139"/>
                  </a:lnTo>
                  <a:lnTo>
                    <a:pt x="189" y="139"/>
                  </a:lnTo>
                  <a:lnTo>
                    <a:pt x="191" y="141"/>
                  </a:lnTo>
                  <a:lnTo>
                    <a:pt x="192" y="141"/>
                  </a:lnTo>
                  <a:lnTo>
                    <a:pt x="195" y="141"/>
                  </a:lnTo>
                  <a:lnTo>
                    <a:pt x="197" y="142"/>
                  </a:lnTo>
                  <a:lnTo>
                    <a:pt x="200" y="144"/>
                  </a:lnTo>
                  <a:lnTo>
                    <a:pt x="202" y="144"/>
                  </a:lnTo>
                  <a:lnTo>
                    <a:pt x="205" y="142"/>
                  </a:lnTo>
                  <a:lnTo>
                    <a:pt x="214" y="141"/>
                  </a:lnTo>
                  <a:lnTo>
                    <a:pt x="219" y="141"/>
                  </a:lnTo>
                  <a:lnTo>
                    <a:pt x="224" y="142"/>
                  </a:lnTo>
                  <a:lnTo>
                    <a:pt x="225" y="142"/>
                  </a:lnTo>
                  <a:lnTo>
                    <a:pt x="227" y="142"/>
                  </a:lnTo>
                  <a:lnTo>
                    <a:pt x="230" y="145"/>
                  </a:lnTo>
                  <a:lnTo>
                    <a:pt x="236" y="145"/>
                  </a:lnTo>
                  <a:lnTo>
                    <a:pt x="240" y="147"/>
                  </a:lnTo>
                  <a:lnTo>
                    <a:pt x="248" y="150"/>
                  </a:lnTo>
                  <a:lnTo>
                    <a:pt x="249" y="150"/>
                  </a:lnTo>
                  <a:lnTo>
                    <a:pt x="249" y="150"/>
                  </a:lnTo>
                  <a:lnTo>
                    <a:pt x="248" y="153"/>
                  </a:lnTo>
                  <a:lnTo>
                    <a:pt x="248" y="153"/>
                  </a:lnTo>
                  <a:lnTo>
                    <a:pt x="243" y="156"/>
                  </a:lnTo>
                  <a:lnTo>
                    <a:pt x="236" y="156"/>
                  </a:lnTo>
                  <a:lnTo>
                    <a:pt x="227" y="156"/>
                  </a:lnTo>
                  <a:lnTo>
                    <a:pt x="222" y="156"/>
                  </a:lnTo>
                  <a:lnTo>
                    <a:pt x="221" y="158"/>
                  </a:lnTo>
                  <a:lnTo>
                    <a:pt x="225" y="158"/>
                  </a:lnTo>
                  <a:lnTo>
                    <a:pt x="235" y="161"/>
                  </a:lnTo>
                  <a:lnTo>
                    <a:pt x="238" y="163"/>
                  </a:lnTo>
                  <a:lnTo>
                    <a:pt x="238" y="163"/>
                  </a:lnTo>
                  <a:lnTo>
                    <a:pt x="233" y="166"/>
                  </a:lnTo>
                  <a:lnTo>
                    <a:pt x="229" y="174"/>
                  </a:lnTo>
                  <a:lnTo>
                    <a:pt x="227" y="174"/>
                  </a:lnTo>
                  <a:lnTo>
                    <a:pt x="225" y="174"/>
                  </a:lnTo>
                  <a:lnTo>
                    <a:pt x="222" y="174"/>
                  </a:lnTo>
                  <a:lnTo>
                    <a:pt x="218" y="175"/>
                  </a:lnTo>
                  <a:lnTo>
                    <a:pt x="213" y="175"/>
                  </a:lnTo>
                  <a:lnTo>
                    <a:pt x="207" y="175"/>
                  </a:lnTo>
                  <a:lnTo>
                    <a:pt x="199" y="175"/>
                  </a:lnTo>
                  <a:lnTo>
                    <a:pt x="197" y="177"/>
                  </a:lnTo>
                  <a:lnTo>
                    <a:pt x="197" y="179"/>
                  </a:lnTo>
                  <a:lnTo>
                    <a:pt x="197" y="182"/>
                  </a:lnTo>
                  <a:lnTo>
                    <a:pt x="197" y="185"/>
                  </a:lnTo>
                  <a:lnTo>
                    <a:pt x="197" y="188"/>
                  </a:lnTo>
                  <a:lnTo>
                    <a:pt x="195" y="190"/>
                  </a:lnTo>
                  <a:lnTo>
                    <a:pt x="194" y="191"/>
                  </a:lnTo>
                  <a:lnTo>
                    <a:pt x="191" y="193"/>
                  </a:lnTo>
                  <a:lnTo>
                    <a:pt x="188" y="194"/>
                  </a:lnTo>
                  <a:lnTo>
                    <a:pt x="186" y="194"/>
                  </a:lnTo>
                  <a:lnTo>
                    <a:pt x="181" y="194"/>
                  </a:lnTo>
                  <a:lnTo>
                    <a:pt x="170" y="196"/>
                  </a:lnTo>
                  <a:lnTo>
                    <a:pt x="166" y="196"/>
                  </a:lnTo>
                  <a:lnTo>
                    <a:pt x="161" y="194"/>
                  </a:lnTo>
                  <a:lnTo>
                    <a:pt x="156" y="193"/>
                  </a:lnTo>
                  <a:lnTo>
                    <a:pt x="150" y="190"/>
                  </a:lnTo>
                  <a:lnTo>
                    <a:pt x="147" y="188"/>
                  </a:lnTo>
                  <a:lnTo>
                    <a:pt x="145" y="188"/>
                  </a:lnTo>
                  <a:lnTo>
                    <a:pt x="145" y="190"/>
                  </a:lnTo>
                  <a:lnTo>
                    <a:pt x="148" y="191"/>
                  </a:lnTo>
                  <a:lnTo>
                    <a:pt x="150" y="193"/>
                  </a:lnTo>
                  <a:lnTo>
                    <a:pt x="151" y="193"/>
                  </a:lnTo>
                  <a:lnTo>
                    <a:pt x="150" y="194"/>
                  </a:lnTo>
                  <a:lnTo>
                    <a:pt x="147" y="194"/>
                  </a:lnTo>
                  <a:lnTo>
                    <a:pt x="143" y="196"/>
                  </a:lnTo>
                  <a:lnTo>
                    <a:pt x="140" y="196"/>
                  </a:lnTo>
                  <a:lnTo>
                    <a:pt x="139" y="196"/>
                  </a:lnTo>
                  <a:lnTo>
                    <a:pt x="140" y="197"/>
                  </a:lnTo>
                  <a:lnTo>
                    <a:pt x="143" y="197"/>
                  </a:lnTo>
                  <a:lnTo>
                    <a:pt x="143" y="197"/>
                  </a:lnTo>
                  <a:lnTo>
                    <a:pt x="147" y="197"/>
                  </a:lnTo>
                  <a:lnTo>
                    <a:pt x="151" y="196"/>
                  </a:lnTo>
                  <a:lnTo>
                    <a:pt x="153" y="196"/>
                  </a:lnTo>
                  <a:lnTo>
                    <a:pt x="158" y="196"/>
                  </a:lnTo>
                  <a:lnTo>
                    <a:pt x="159" y="197"/>
                  </a:lnTo>
                  <a:lnTo>
                    <a:pt x="166" y="199"/>
                  </a:lnTo>
                  <a:lnTo>
                    <a:pt x="166" y="201"/>
                  </a:lnTo>
                  <a:lnTo>
                    <a:pt x="170" y="199"/>
                  </a:lnTo>
                  <a:lnTo>
                    <a:pt x="177" y="199"/>
                  </a:lnTo>
                  <a:lnTo>
                    <a:pt x="178" y="199"/>
                  </a:lnTo>
                  <a:lnTo>
                    <a:pt x="180" y="202"/>
                  </a:lnTo>
                  <a:lnTo>
                    <a:pt x="180" y="204"/>
                  </a:lnTo>
                  <a:lnTo>
                    <a:pt x="180" y="205"/>
                  </a:lnTo>
                  <a:lnTo>
                    <a:pt x="181" y="207"/>
                  </a:lnTo>
                  <a:lnTo>
                    <a:pt x="184" y="207"/>
                  </a:lnTo>
                  <a:lnTo>
                    <a:pt x="186" y="208"/>
                  </a:lnTo>
                  <a:lnTo>
                    <a:pt x="189" y="207"/>
                  </a:lnTo>
                  <a:lnTo>
                    <a:pt x="192" y="205"/>
                  </a:lnTo>
                  <a:lnTo>
                    <a:pt x="192" y="205"/>
                  </a:lnTo>
                  <a:lnTo>
                    <a:pt x="194" y="205"/>
                  </a:lnTo>
                  <a:lnTo>
                    <a:pt x="195" y="207"/>
                  </a:lnTo>
                  <a:lnTo>
                    <a:pt x="199" y="208"/>
                  </a:lnTo>
                  <a:lnTo>
                    <a:pt x="199" y="212"/>
                  </a:lnTo>
                  <a:lnTo>
                    <a:pt x="197" y="215"/>
                  </a:lnTo>
                  <a:lnTo>
                    <a:pt x="194" y="218"/>
                  </a:lnTo>
                  <a:lnTo>
                    <a:pt x="184" y="221"/>
                  </a:lnTo>
                  <a:lnTo>
                    <a:pt x="181" y="223"/>
                  </a:lnTo>
                  <a:lnTo>
                    <a:pt x="180" y="224"/>
                  </a:lnTo>
                  <a:lnTo>
                    <a:pt x="177" y="226"/>
                  </a:lnTo>
                  <a:lnTo>
                    <a:pt x="170" y="227"/>
                  </a:lnTo>
                  <a:lnTo>
                    <a:pt x="167" y="227"/>
                  </a:lnTo>
                  <a:lnTo>
                    <a:pt x="159" y="229"/>
                  </a:lnTo>
                  <a:lnTo>
                    <a:pt x="158" y="229"/>
                  </a:lnTo>
                  <a:lnTo>
                    <a:pt x="156" y="229"/>
                  </a:lnTo>
                  <a:lnTo>
                    <a:pt x="154" y="227"/>
                  </a:lnTo>
                  <a:lnTo>
                    <a:pt x="156" y="226"/>
                  </a:lnTo>
                  <a:lnTo>
                    <a:pt x="156" y="224"/>
                  </a:lnTo>
                  <a:lnTo>
                    <a:pt x="158" y="224"/>
                  </a:lnTo>
                  <a:lnTo>
                    <a:pt x="158" y="223"/>
                  </a:lnTo>
                  <a:lnTo>
                    <a:pt x="154" y="221"/>
                  </a:lnTo>
                  <a:lnTo>
                    <a:pt x="154" y="219"/>
                  </a:lnTo>
                  <a:lnTo>
                    <a:pt x="153" y="219"/>
                  </a:lnTo>
                  <a:lnTo>
                    <a:pt x="150" y="219"/>
                  </a:lnTo>
                  <a:lnTo>
                    <a:pt x="148" y="219"/>
                  </a:lnTo>
                  <a:lnTo>
                    <a:pt x="147" y="219"/>
                  </a:lnTo>
                  <a:lnTo>
                    <a:pt x="145" y="219"/>
                  </a:lnTo>
                  <a:lnTo>
                    <a:pt x="143" y="219"/>
                  </a:lnTo>
                  <a:lnTo>
                    <a:pt x="140" y="216"/>
                  </a:lnTo>
                  <a:lnTo>
                    <a:pt x="139" y="215"/>
                  </a:lnTo>
                  <a:lnTo>
                    <a:pt x="137" y="215"/>
                  </a:lnTo>
                  <a:lnTo>
                    <a:pt x="136" y="215"/>
                  </a:lnTo>
                  <a:lnTo>
                    <a:pt x="134" y="213"/>
                  </a:lnTo>
                  <a:lnTo>
                    <a:pt x="132" y="213"/>
                  </a:lnTo>
                  <a:lnTo>
                    <a:pt x="134" y="213"/>
                  </a:lnTo>
                  <a:lnTo>
                    <a:pt x="136" y="215"/>
                  </a:lnTo>
                  <a:lnTo>
                    <a:pt x="137" y="218"/>
                  </a:lnTo>
                  <a:lnTo>
                    <a:pt x="137" y="219"/>
                  </a:lnTo>
                  <a:lnTo>
                    <a:pt x="137" y="221"/>
                  </a:lnTo>
                  <a:lnTo>
                    <a:pt x="120" y="221"/>
                  </a:lnTo>
                  <a:lnTo>
                    <a:pt x="113" y="221"/>
                  </a:lnTo>
                  <a:lnTo>
                    <a:pt x="112" y="219"/>
                  </a:lnTo>
                  <a:lnTo>
                    <a:pt x="109" y="215"/>
                  </a:lnTo>
                  <a:lnTo>
                    <a:pt x="107" y="224"/>
                  </a:lnTo>
                  <a:lnTo>
                    <a:pt x="95" y="226"/>
                  </a:lnTo>
                  <a:lnTo>
                    <a:pt x="91" y="226"/>
                  </a:lnTo>
                  <a:lnTo>
                    <a:pt x="87" y="224"/>
                  </a:lnTo>
                  <a:lnTo>
                    <a:pt x="80" y="221"/>
                  </a:lnTo>
                  <a:lnTo>
                    <a:pt x="79" y="219"/>
                  </a:lnTo>
                  <a:lnTo>
                    <a:pt x="77" y="218"/>
                  </a:lnTo>
                  <a:lnTo>
                    <a:pt x="77" y="216"/>
                  </a:lnTo>
                  <a:lnTo>
                    <a:pt x="76" y="216"/>
                  </a:lnTo>
                  <a:lnTo>
                    <a:pt x="74" y="219"/>
                  </a:lnTo>
                  <a:lnTo>
                    <a:pt x="72" y="223"/>
                  </a:lnTo>
                  <a:lnTo>
                    <a:pt x="68" y="223"/>
                  </a:lnTo>
                  <a:lnTo>
                    <a:pt x="63" y="221"/>
                  </a:lnTo>
                  <a:lnTo>
                    <a:pt x="61" y="216"/>
                  </a:lnTo>
                  <a:lnTo>
                    <a:pt x="61" y="223"/>
                  </a:lnTo>
                  <a:lnTo>
                    <a:pt x="52" y="223"/>
                  </a:lnTo>
                  <a:lnTo>
                    <a:pt x="47" y="223"/>
                  </a:lnTo>
                  <a:lnTo>
                    <a:pt x="47" y="216"/>
                  </a:lnTo>
                  <a:lnTo>
                    <a:pt x="46" y="212"/>
                  </a:lnTo>
                  <a:lnTo>
                    <a:pt x="44" y="215"/>
                  </a:lnTo>
                  <a:lnTo>
                    <a:pt x="46" y="218"/>
                  </a:lnTo>
                  <a:lnTo>
                    <a:pt x="46" y="223"/>
                  </a:lnTo>
                  <a:lnTo>
                    <a:pt x="43" y="221"/>
                  </a:lnTo>
                  <a:lnTo>
                    <a:pt x="33" y="221"/>
                  </a:lnTo>
                  <a:lnTo>
                    <a:pt x="31" y="219"/>
                  </a:lnTo>
                  <a:lnTo>
                    <a:pt x="31" y="215"/>
                  </a:lnTo>
                  <a:lnTo>
                    <a:pt x="31" y="210"/>
                  </a:lnTo>
                  <a:lnTo>
                    <a:pt x="43" y="205"/>
                  </a:lnTo>
                  <a:lnTo>
                    <a:pt x="46" y="202"/>
                  </a:lnTo>
                  <a:lnTo>
                    <a:pt x="47" y="201"/>
                  </a:lnTo>
                  <a:lnTo>
                    <a:pt x="52" y="201"/>
                  </a:lnTo>
                  <a:lnTo>
                    <a:pt x="57" y="201"/>
                  </a:lnTo>
                  <a:lnTo>
                    <a:pt x="60" y="201"/>
                  </a:lnTo>
                  <a:lnTo>
                    <a:pt x="63" y="201"/>
                  </a:lnTo>
                  <a:lnTo>
                    <a:pt x="68" y="199"/>
                  </a:lnTo>
                  <a:lnTo>
                    <a:pt x="71" y="199"/>
                  </a:lnTo>
                  <a:lnTo>
                    <a:pt x="71" y="199"/>
                  </a:lnTo>
                  <a:lnTo>
                    <a:pt x="69" y="199"/>
                  </a:lnTo>
                  <a:lnTo>
                    <a:pt x="66" y="194"/>
                  </a:lnTo>
                  <a:lnTo>
                    <a:pt x="66" y="194"/>
                  </a:lnTo>
                  <a:lnTo>
                    <a:pt x="65" y="194"/>
                  </a:lnTo>
                  <a:lnTo>
                    <a:pt x="61" y="194"/>
                  </a:lnTo>
                  <a:lnTo>
                    <a:pt x="60" y="193"/>
                  </a:lnTo>
                  <a:lnTo>
                    <a:pt x="58" y="191"/>
                  </a:lnTo>
                  <a:lnTo>
                    <a:pt x="57" y="190"/>
                  </a:lnTo>
                  <a:lnTo>
                    <a:pt x="55" y="186"/>
                  </a:lnTo>
                  <a:lnTo>
                    <a:pt x="52" y="182"/>
                  </a:lnTo>
                  <a:lnTo>
                    <a:pt x="54" y="180"/>
                  </a:lnTo>
                  <a:lnTo>
                    <a:pt x="57" y="179"/>
                  </a:lnTo>
                  <a:lnTo>
                    <a:pt x="61" y="177"/>
                  </a:lnTo>
                  <a:lnTo>
                    <a:pt x="65" y="177"/>
                  </a:lnTo>
                  <a:lnTo>
                    <a:pt x="68" y="177"/>
                  </a:lnTo>
                  <a:lnTo>
                    <a:pt x="71" y="179"/>
                  </a:lnTo>
                  <a:lnTo>
                    <a:pt x="77" y="180"/>
                  </a:lnTo>
                  <a:lnTo>
                    <a:pt x="80" y="182"/>
                  </a:lnTo>
                  <a:lnTo>
                    <a:pt x="84" y="185"/>
                  </a:lnTo>
                  <a:lnTo>
                    <a:pt x="87" y="188"/>
                  </a:lnTo>
                  <a:lnTo>
                    <a:pt x="88" y="190"/>
                  </a:lnTo>
                  <a:lnTo>
                    <a:pt x="98" y="193"/>
                  </a:lnTo>
                  <a:lnTo>
                    <a:pt x="101" y="193"/>
                  </a:lnTo>
                  <a:lnTo>
                    <a:pt x="104" y="193"/>
                  </a:lnTo>
                  <a:lnTo>
                    <a:pt x="112" y="193"/>
                  </a:lnTo>
                  <a:lnTo>
                    <a:pt x="115" y="191"/>
                  </a:lnTo>
                  <a:lnTo>
                    <a:pt x="117" y="191"/>
                  </a:lnTo>
                  <a:lnTo>
                    <a:pt x="118" y="190"/>
                  </a:lnTo>
                  <a:lnTo>
                    <a:pt x="120" y="188"/>
                  </a:lnTo>
                  <a:lnTo>
                    <a:pt x="123" y="186"/>
                  </a:lnTo>
                  <a:lnTo>
                    <a:pt x="128" y="182"/>
                  </a:lnTo>
                  <a:lnTo>
                    <a:pt x="131" y="179"/>
                  </a:lnTo>
                  <a:lnTo>
                    <a:pt x="131" y="177"/>
                  </a:lnTo>
                  <a:lnTo>
                    <a:pt x="131" y="175"/>
                  </a:lnTo>
                  <a:lnTo>
                    <a:pt x="132" y="174"/>
                  </a:lnTo>
                  <a:lnTo>
                    <a:pt x="131" y="175"/>
                  </a:lnTo>
                  <a:lnTo>
                    <a:pt x="121" y="183"/>
                  </a:lnTo>
                  <a:lnTo>
                    <a:pt x="120" y="185"/>
                  </a:lnTo>
                  <a:lnTo>
                    <a:pt x="115" y="188"/>
                  </a:lnTo>
                  <a:lnTo>
                    <a:pt x="112" y="188"/>
                  </a:lnTo>
                  <a:lnTo>
                    <a:pt x="109" y="188"/>
                  </a:lnTo>
                  <a:lnTo>
                    <a:pt x="104" y="186"/>
                  </a:lnTo>
                  <a:lnTo>
                    <a:pt x="99" y="190"/>
                  </a:lnTo>
                  <a:lnTo>
                    <a:pt x="96" y="188"/>
                  </a:lnTo>
                  <a:lnTo>
                    <a:pt x="93" y="188"/>
                  </a:lnTo>
                  <a:lnTo>
                    <a:pt x="93" y="180"/>
                  </a:lnTo>
                  <a:lnTo>
                    <a:pt x="90" y="175"/>
                  </a:lnTo>
                  <a:lnTo>
                    <a:pt x="93" y="174"/>
                  </a:lnTo>
                  <a:lnTo>
                    <a:pt x="96" y="172"/>
                  </a:lnTo>
                  <a:lnTo>
                    <a:pt x="102" y="167"/>
                  </a:lnTo>
                  <a:lnTo>
                    <a:pt x="104" y="167"/>
                  </a:lnTo>
                  <a:lnTo>
                    <a:pt x="109" y="167"/>
                  </a:lnTo>
                  <a:lnTo>
                    <a:pt x="106" y="167"/>
                  </a:lnTo>
                  <a:lnTo>
                    <a:pt x="104" y="166"/>
                  </a:lnTo>
                  <a:lnTo>
                    <a:pt x="98" y="166"/>
                  </a:lnTo>
                  <a:lnTo>
                    <a:pt x="101" y="156"/>
                  </a:lnTo>
                  <a:lnTo>
                    <a:pt x="96" y="164"/>
                  </a:lnTo>
                  <a:lnTo>
                    <a:pt x="93" y="167"/>
                  </a:lnTo>
                  <a:lnTo>
                    <a:pt x="91" y="169"/>
                  </a:lnTo>
                  <a:lnTo>
                    <a:pt x="88" y="171"/>
                  </a:lnTo>
                  <a:lnTo>
                    <a:pt x="79" y="171"/>
                  </a:lnTo>
                  <a:lnTo>
                    <a:pt x="82" y="167"/>
                  </a:lnTo>
                  <a:lnTo>
                    <a:pt x="84" y="163"/>
                  </a:lnTo>
                  <a:lnTo>
                    <a:pt x="82" y="164"/>
                  </a:lnTo>
                  <a:lnTo>
                    <a:pt x="76" y="167"/>
                  </a:lnTo>
                  <a:lnTo>
                    <a:pt x="72" y="169"/>
                  </a:lnTo>
                  <a:lnTo>
                    <a:pt x="69" y="169"/>
                  </a:lnTo>
                  <a:lnTo>
                    <a:pt x="63" y="169"/>
                  </a:lnTo>
                  <a:lnTo>
                    <a:pt x="60" y="167"/>
                  </a:lnTo>
                  <a:lnTo>
                    <a:pt x="61" y="164"/>
                  </a:lnTo>
                  <a:lnTo>
                    <a:pt x="61" y="160"/>
                  </a:lnTo>
                  <a:lnTo>
                    <a:pt x="63" y="158"/>
                  </a:lnTo>
                  <a:lnTo>
                    <a:pt x="66" y="156"/>
                  </a:lnTo>
                  <a:lnTo>
                    <a:pt x="69" y="152"/>
                  </a:lnTo>
                  <a:lnTo>
                    <a:pt x="71" y="149"/>
                  </a:lnTo>
                  <a:lnTo>
                    <a:pt x="79" y="147"/>
                  </a:lnTo>
                  <a:lnTo>
                    <a:pt x="87" y="147"/>
                  </a:lnTo>
                  <a:lnTo>
                    <a:pt x="93" y="145"/>
                  </a:lnTo>
                  <a:lnTo>
                    <a:pt x="98" y="144"/>
                  </a:lnTo>
                  <a:lnTo>
                    <a:pt x="99" y="145"/>
                  </a:lnTo>
                  <a:lnTo>
                    <a:pt x="113" y="147"/>
                  </a:lnTo>
                  <a:lnTo>
                    <a:pt x="118" y="149"/>
                  </a:lnTo>
                  <a:lnTo>
                    <a:pt x="120" y="149"/>
                  </a:lnTo>
                  <a:lnTo>
                    <a:pt x="121" y="149"/>
                  </a:lnTo>
                  <a:lnTo>
                    <a:pt x="125" y="149"/>
                  </a:lnTo>
                  <a:lnTo>
                    <a:pt x="126" y="147"/>
                  </a:lnTo>
                  <a:lnTo>
                    <a:pt x="134" y="147"/>
                  </a:lnTo>
                  <a:lnTo>
                    <a:pt x="136" y="147"/>
                  </a:lnTo>
                  <a:lnTo>
                    <a:pt x="139" y="145"/>
                  </a:lnTo>
                  <a:lnTo>
                    <a:pt x="140" y="145"/>
                  </a:lnTo>
                  <a:lnTo>
                    <a:pt x="143" y="144"/>
                  </a:lnTo>
                  <a:lnTo>
                    <a:pt x="143" y="142"/>
                  </a:lnTo>
                  <a:lnTo>
                    <a:pt x="142" y="142"/>
                  </a:lnTo>
                  <a:lnTo>
                    <a:pt x="140" y="142"/>
                  </a:lnTo>
                  <a:lnTo>
                    <a:pt x="137" y="144"/>
                  </a:lnTo>
                  <a:lnTo>
                    <a:pt x="134" y="145"/>
                  </a:lnTo>
                  <a:lnTo>
                    <a:pt x="131" y="145"/>
                  </a:lnTo>
                  <a:lnTo>
                    <a:pt x="125" y="144"/>
                  </a:lnTo>
                  <a:lnTo>
                    <a:pt x="115" y="144"/>
                  </a:lnTo>
                  <a:lnTo>
                    <a:pt x="109" y="142"/>
                  </a:lnTo>
                  <a:lnTo>
                    <a:pt x="107" y="142"/>
                  </a:lnTo>
                  <a:lnTo>
                    <a:pt x="106" y="142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6" y="138"/>
                  </a:lnTo>
                  <a:lnTo>
                    <a:pt x="107" y="138"/>
                  </a:lnTo>
                  <a:lnTo>
                    <a:pt x="110" y="139"/>
                  </a:lnTo>
                  <a:lnTo>
                    <a:pt x="113" y="139"/>
                  </a:lnTo>
                  <a:lnTo>
                    <a:pt x="118" y="141"/>
                  </a:lnTo>
                  <a:lnTo>
                    <a:pt x="117" y="139"/>
                  </a:lnTo>
                  <a:lnTo>
                    <a:pt x="112" y="136"/>
                  </a:lnTo>
                  <a:lnTo>
                    <a:pt x="109" y="134"/>
                  </a:lnTo>
                  <a:lnTo>
                    <a:pt x="106" y="131"/>
                  </a:lnTo>
                  <a:lnTo>
                    <a:pt x="104" y="130"/>
                  </a:lnTo>
                  <a:lnTo>
                    <a:pt x="99" y="125"/>
                  </a:lnTo>
                  <a:lnTo>
                    <a:pt x="96" y="122"/>
                  </a:lnTo>
                  <a:lnTo>
                    <a:pt x="93" y="120"/>
                  </a:lnTo>
                  <a:lnTo>
                    <a:pt x="90" y="119"/>
                  </a:lnTo>
                  <a:lnTo>
                    <a:pt x="82" y="119"/>
                  </a:lnTo>
                  <a:lnTo>
                    <a:pt x="80" y="117"/>
                  </a:lnTo>
                  <a:lnTo>
                    <a:pt x="77" y="114"/>
                  </a:lnTo>
                  <a:lnTo>
                    <a:pt x="76" y="109"/>
                  </a:lnTo>
                  <a:lnTo>
                    <a:pt x="74" y="104"/>
                  </a:lnTo>
                  <a:lnTo>
                    <a:pt x="76" y="101"/>
                  </a:lnTo>
                  <a:lnTo>
                    <a:pt x="79" y="98"/>
                  </a:lnTo>
                  <a:lnTo>
                    <a:pt x="95" y="100"/>
                  </a:lnTo>
                  <a:lnTo>
                    <a:pt x="102" y="100"/>
                  </a:lnTo>
                  <a:lnTo>
                    <a:pt x="110" y="100"/>
                  </a:lnTo>
                  <a:lnTo>
                    <a:pt x="115" y="101"/>
                  </a:lnTo>
                  <a:lnTo>
                    <a:pt x="121" y="104"/>
                  </a:lnTo>
                  <a:lnTo>
                    <a:pt x="126" y="108"/>
                  </a:lnTo>
                  <a:lnTo>
                    <a:pt x="131" y="109"/>
                  </a:lnTo>
                  <a:lnTo>
                    <a:pt x="136" y="112"/>
                  </a:lnTo>
                  <a:lnTo>
                    <a:pt x="140" y="115"/>
                  </a:lnTo>
                  <a:lnTo>
                    <a:pt x="142" y="119"/>
                  </a:lnTo>
                  <a:lnTo>
                    <a:pt x="145" y="120"/>
                  </a:lnTo>
                  <a:lnTo>
                    <a:pt x="148" y="120"/>
                  </a:lnTo>
                  <a:lnTo>
                    <a:pt x="154" y="122"/>
                  </a:lnTo>
                  <a:lnTo>
                    <a:pt x="159" y="122"/>
                  </a:lnTo>
                  <a:lnTo>
                    <a:pt x="162" y="122"/>
                  </a:lnTo>
                  <a:lnTo>
                    <a:pt x="166" y="122"/>
                  </a:lnTo>
                  <a:lnTo>
                    <a:pt x="167" y="120"/>
                  </a:lnTo>
                  <a:lnTo>
                    <a:pt x="166" y="120"/>
                  </a:lnTo>
                  <a:lnTo>
                    <a:pt x="159" y="120"/>
                  </a:lnTo>
                  <a:lnTo>
                    <a:pt x="154" y="119"/>
                  </a:lnTo>
                  <a:lnTo>
                    <a:pt x="153" y="119"/>
                  </a:lnTo>
                  <a:lnTo>
                    <a:pt x="150" y="115"/>
                  </a:lnTo>
                  <a:lnTo>
                    <a:pt x="145" y="112"/>
                  </a:lnTo>
                  <a:lnTo>
                    <a:pt x="142" y="111"/>
                  </a:lnTo>
                  <a:lnTo>
                    <a:pt x="136" y="108"/>
                  </a:lnTo>
                  <a:lnTo>
                    <a:pt x="131" y="103"/>
                  </a:lnTo>
                  <a:lnTo>
                    <a:pt x="126" y="100"/>
                  </a:lnTo>
                  <a:lnTo>
                    <a:pt x="126" y="98"/>
                  </a:lnTo>
                  <a:lnTo>
                    <a:pt x="129" y="97"/>
                  </a:lnTo>
                  <a:lnTo>
                    <a:pt x="132" y="97"/>
                  </a:lnTo>
                  <a:lnTo>
                    <a:pt x="154" y="95"/>
                  </a:lnTo>
                  <a:lnTo>
                    <a:pt x="169" y="92"/>
                  </a:lnTo>
                  <a:lnTo>
                    <a:pt x="173" y="89"/>
                  </a:lnTo>
                  <a:lnTo>
                    <a:pt x="175" y="87"/>
                  </a:lnTo>
                  <a:lnTo>
                    <a:pt x="192" y="82"/>
                  </a:lnTo>
                  <a:lnTo>
                    <a:pt x="205" y="81"/>
                  </a:lnTo>
                  <a:lnTo>
                    <a:pt x="210" y="81"/>
                  </a:lnTo>
                  <a:lnTo>
                    <a:pt x="214" y="81"/>
                  </a:lnTo>
                  <a:lnTo>
                    <a:pt x="214" y="79"/>
                  </a:lnTo>
                  <a:lnTo>
                    <a:pt x="211" y="79"/>
                  </a:lnTo>
                  <a:lnTo>
                    <a:pt x="207" y="79"/>
                  </a:lnTo>
                  <a:lnTo>
                    <a:pt x="199" y="79"/>
                  </a:lnTo>
                  <a:lnTo>
                    <a:pt x="191" y="78"/>
                  </a:lnTo>
                  <a:lnTo>
                    <a:pt x="188" y="78"/>
                  </a:lnTo>
                  <a:lnTo>
                    <a:pt x="188" y="76"/>
                  </a:lnTo>
                  <a:lnTo>
                    <a:pt x="189" y="75"/>
                  </a:lnTo>
                  <a:lnTo>
                    <a:pt x="191" y="71"/>
                  </a:lnTo>
                  <a:lnTo>
                    <a:pt x="194" y="70"/>
                  </a:lnTo>
                  <a:lnTo>
                    <a:pt x="205" y="65"/>
                  </a:lnTo>
                  <a:lnTo>
                    <a:pt x="213" y="62"/>
                  </a:lnTo>
                  <a:lnTo>
                    <a:pt x="214" y="60"/>
                  </a:lnTo>
                  <a:lnTo>
                    <a:pt x="199" y="64"/>
                  </a:lnTo>
                  <a:lnTo>
                    <a:pt x="192" y="67"/>
                  </a:lnTo>
                  <a:lnTo>
                    <a:pt x="188" y="70"/>
                  </a:lnTo>
                  <a:lnTo>
                    <a:pt x="184" y="71"/>
                  </a:lnTo>
                  <a:lnTo>
                    <a:pt x="183" y="71"/>
                  </a:lnTo>
                  <a:lnTo>
                    <a:pt x="181" y="71"/>
                  </a:lnTo>
                  <a:lnTo>
                    <a:pt x="180" y="73"/>
                  </a:lnTo>
                  <a:lnTo>
                    <a:pt x="178" y="75"/>
                  </a:lnTo>
                  <a:lnTo>
                    <a:pt x="177" y="76"/>
                  </a:lnTo>
                  <a:lnTo>
                    <a:pt x="177" y="79"/>
                  </a:lnTo>
                  <a:lnTo>
                    <a:pt x="175" y="79"/>
                  </a:lnTo>
                  <a:lnTo>
                    <a:pt x="173" y="81"/>
                  </a:lnTo>
                  <a:lnTo>
                    <a:pt x="167" y="84"/>
                  </a:lnTo>
                  <a:lnTo>
                    <a:pt x="154" y="87"/>
                  </a:lnTo>
                  <a:lnTo>
                    <a:pt x="150" y="89"/>
                  </a:lnTo>
                  <a:lnTo>
                    <a:pt x="147" y="89"/>
                  </a:lnTo>
                  <a:lnTo>
                    <a:pt x="136" y="90"/>
                  </a:lnTo>
                  <a:lnTo>
                    <a:pt x="131" y="90"/>
                  </a:lnTo>
                  <a:lnTo>
                    <a:pt x="128" y="90"/>
                  </a:lnTo>
                  <a:lnTo>
                    <a:pt x="129" y="89"/>
                  </a:lnTo>
                  <a:lnTo>
                    <a:pt x="136" y="84"/>
                  </a:lnTo>
                  <a:lnTo>
                    <a:pt x="137" y="84"/>
                  </a:lnTo>
                  <a:lnTo>
                    <a:pt x="132" y="84"/>
                  </a:lnTo>
                  <a:lnTo>
                    <a:pt x="129" y="84"/>
                  </a:lnTo>
                  <a:lnTo>
                    <a:pt x="120" y="86"/>
                  </a:lnTo>
                  <a:lnTo>
                    <a:pt x="117" y="87"/>
                  </a:lnTo>
                  <a:lnTo>
                    <a:pt x="113" y="89"/>
                  </a:lnTo>
                  <a:lnTo>
                    <a:pt x="110" y="90"/>
                  </a:lnTo>
                  <a:lnTo>
                    <a:pt x="109" y="92"/>
                  </a:lnTo>
                  <a:lnTo>
                    <a:pt x="106" y="92"/>
                  </a:lnTo>
                  <a:lnTo>
                    <a:pt x="95" y="92"/>
                  </a:lnTo>
                  <a:lnTo>
                    <a:pt x="93" y="92"/>
                  </a:lnTo>
                  <a:lnTo>
                    <a:pt x="87" y="90"/>
                  </a:lnTo>
                  <a:lnTo>
                    <a:pt x="80" y="90"/>
                  </a:lnTo>
                  <a:lnTo>
                    <a:pt x="79" y="90"/>
                  </a:lnTo>
                  <a:lnTo>
                    <a:pt x="76" y="89"/>
                  </a:lnTo>
                  <a:lnTo>
                    <a:pt x="74" y="89"/>
                  </a:lnTo>
                  <a:lnTo>
                    <a:pt x="74" y="87"/>
                  </a:lnTo>
                  <a:lnTo>
                    <a:pt x="76" y="84"/>
                  </a:lnTo>
                  <a:lnTo>
                    <a:pt x="79" y="82"/>
                  </a:lnTo>
                  <a:lnTo>
                    <a:pt x="88" y="78"/>
                  </a:lnTo>
                  <a:lnTo>
                    <a:pt x="93" y="76"/>
                  </a:lnTo>
                  <a:lnTo>
                    <a:pt x="101" y="75"/>
                  </a:lnTo>
                  <a:lnTo>
                    <a:pt x="121" y="71"/>
                  </a:lnTo>
                  <a:lnTo>
                    <a:pt x="121" y="70"/>
                  </a:lnTo>
                  <a:lnTo>
                    <a:pt x="102" y="73"/>
                  </a:lnTo>
                  <a:lnTo>
                    <a:pt x="85" y="75"/>
                  </a:lnTo>
                  <a:lnTo>
                    <a:pt x="84" y="75"/>
                  </a:lnTo>
                  <a:lnTo>
                    <a:pt x="79" y="78"/>
                  </a:lnTo>
                  <a:lnTo>
                    <a:pt x="66" y="86"/>
                  </a:lnTo>
                  <a:lnTo>
                    <a:pt x="63" y="87"/>
                  </a:lnTo>
                  <a:lnTo>
                    <a:pt x="58" y="87"/>
                  </a:lnTo>
                  <a:lnTo>
                    <a:pt x="54" y="87"/>
                  </a:lnTo>
                  <a:lnTo>
                    <a:pt x="50" y="86"/>
                  </a:lnTo>
                  <a:lnTo>
                    <a:pt x="44" y="84"/>
                  </a:lnTo>
                  <a:lnTo>
                    <a:pt x="41" y="82"/>
                  </a:lnTo>
                  <a:lnTo>
                    <a:pt x="38" y="81"/>
                  </a:lnTo>
                  <a:lnTo>
                    <a:pt x="38" y="81"/>
                  </a:lnTo>
                  <a:lnTo>
                    <a:pt x="36" y="79"/>
                  </a:lnTo>
                  <a:lnTo>
                    <a:pt x="35" y="78"/>
                  </a:lnTo>
                  <a:lnTo>
                    <a:pt x="36" y="78"/>
                  </a:lnTo>
                  <a:lnTo>
                    <a:pt x="47" y="76"/>
                  </a:lnTo>
                  <a:lnTo>
                    <a:pt x="63" y="76"/>
                  </a:lnTo>
                  <a:lnTo>
                    <a:pt x="69" y="76"/>
                  </a:lnTo>
                  <a:lnTo>
                    <a:pt x="76" y="75"/>
                  </a:lnTo>
                  <a:lnTo>
                    <a:pt x="85" y="71"/>
                  </a:lnTo>
                  <a:lnTo>
                    <a:pt x="96" y="67"/>
                  </a:lnTo>
                  <a:lnTo>
                    <a:pt x="98" y="65"/>
                  </a:lnTo>
                  <a:lnTo>
                    <a:pt x="95" y="65"/>
                  </a:lnTo>
                  <a:lnTo>
                    <a:pt x="91" y="65"/>
                  </a:lnTo>
                  <a:lnTo>
                    <a:pt x="85" y="67"/>
                  </a:lnTo>
                  <a:lnTo>
                    <a:pt x="74" y="71"/>
                  </a:lnTo>
                  <a:lnTo>
                    <a:pt x="65" y="73"/>
                  </a:lnTo>
                  <a:lnTo>
                    <a:pt x="41" y="73"/>
                  </a:lnTo>
                  <a:lnTo>
                    <a:pt x="33" y="75"/>
                  </a:lnTo>
                  <a:lnTo>
                    <a:pt x="30" y="75"/>
                  </a:lnTo>
                  <a:lnTo>
                    <a:pt x="28" y="73"/>
                  </a:lnTo>
                  <a:lnTo>
                    <a:pt x="25" y="71"/>
                  </a:lnTo>
                  <a:lnTo>
                    <a:pt x="25" y="70"/>
                  </a:lnTo>
                  <a:lnTo>
                    <a:pt x="31" y="68"/>
                  </a:lnTo>
                  <a:lnTo>
                    <a:pt x="35" y="67"/>
                  </a:lnTo>
                  <a:lnTo>
                    <a:pt x="36" y="67"/>
                  </a:lnTo>
                  <a:lnTo>
                    <a:pt x="30" y="65"/>
                  </a:lnTo>
                  <a:lnTo>
                    <a:pt x="30" y="64"/>
                  </a:lnTo>
                  <a:lnTo>
                    <a:pt x="33" y="62"/>
                  </a:lnTo>
                  <a:lnTo>
                    <a:pt x="41" y="59"/>
                  </a:lnTo>
                  <a:lnTo>
                    <a:pt x="44" y="59"/>
                  </a:lnTo>
                  <a:lnTo>
                    <a:pt x="52" y="57"/>
                  </a:lnTo>
                  <a:lnTo>
                    <a:pt x="60" y="59"/>
                  </a:lnTo>
                  <a:lnTo>
                    <a:pt x="60" y="57"/>
                  </a:lnTo>
                  <a:lnTo>
                    <a:pt x="52" y="56"/>
                  </a:lnTo>
                  <a:lnTo>
                    <a:pt x="47" y="56"/>
                  </a:lnTo>
                  <a:lnTo>
                    <a:pt x="39" y="57"/>
                  </a:lnTo>
                  <a:lnTo>
                    <a:pt x="20" y="62"/>
                  </a:lnTo>
                  <a:lnTo>
                    <a:pt x="19" y="62"/>
                  </a:lnTo>
                  <a:lnTo>
                    <a:pt x="16" y="60"/>
                  </a:lnTo>
                  <a:lnTo>
                    <a:pt x="17" y="60"/>
                  </a:lnTo>
                  <a:lnTo>
                    <a:pt x="27" y="54"/>
                  </a:lnTo>
                  <a:lnTo>
                    <a:pt x="27" y="54"/>
                  </a:lnTo>
                  <a:lnTo>
                    <a:pt x="20" y="54"/>
                  </a:lnTo>
                  <a:lnTo>
                    <a:pt x="17" y="54"/>
                  </a:lnTo>
                  <a:lnTo>
                    <a:pt x="16" y="52"/>
                  </a:lnTo>
                  <a:lnTo>
                    <a:pt x="13" y="54"/>
                  </a:lnTo>
                  <a:lnTo>
                    <a:pt x="9" y="56"/>
                  </a:lnTo>
                  <a:lnTo>
                    <a:pt x="6" y="56"/>
                  </a:lnTo>
                  <a:lnTo>
                    <a:pt x="5" y="56"/>
                  </a:lnTo>
                  <a:lnTo>
                    <a:pt x="0" y="54"/>
                  </a:lnTo>
                  <a:lnTo>
                    <a:pt x="2" y="52"/>
                  </a:lnTo>
                  <a:lnTo>
                    <a:pt x="5" y="49"/>
                  </a:lnTo>
                  <a:lnTo>
                    <a:pt x="8" y="48"/>
                  </a:lnTo>
                  <a:lnTo>
                    <a:pt x="11" y="48"/>
                  </a:lnTo>
                  <a:lnTo>
                    <a:pt x="17" y="45"/>
                  </a:lnTo>
                  <a:lnTo>
                    <a:pt x="22" y="45"/>
                  </a:lnTo>
                  <a:lnTo>
                    <a:pt x="30" y="45"/>
                  </a:lnTo>
                  <a:lnTo>
                    <a:pt x="33" y="45"/>
                  </a:lnTo>
                  <a:lnTo>
                    <a:pt x="36" y="43"/>
                  </a:lnTo>
                  <a:lnTo>
                    <a:pt x="41" y="40"/>
                  </a:lnTo>
                  <a:lnTo>
                    <a:pt x="46" y="38"/>
                  </a:lnTo>
                  <a:lnTo>
                    <a:pt x="52" y="38"/>
                  </a:lnTo>
                  <a:lnTo>
                    <a:pt x="58" y="38"/>
                  </a:lnTo>
                  <a:lnTo>
                    <a:pt x="63" y="38"/>
                  </a:lnTo>
                  <a:lnTo>
                    <a:pt x="65" y="41"/>
                  </a:lnTo>
                  <a:lnTo>
                    <a:pt x="68" y="43"/>
                  </a:lnTo>
                  <a:lnTo>
                    <a:pt x="68" y="41"/>
                  </a:lnTo>
                  <a:lnTo>
                    <a:pt x="71" y="40"/>
                  </a:lnTo>
                  <a:lnTo>
                    <a:pt x="74" y="40"/>
                  </a:lnTo>
                  <a:lnTo>
                    <a:pt x="77" y="40"/>
                  </a:lnTo>
                  <a:lnTo>
                    <a:pt x="80" y="40"/>
                  </a:lnTo>
                  <a:lnTo>
                    <a:pt x="85" y="41"/>
                  </a:lnTo>
                  <a:lnTo>
                    <a:pt x="88" y="43"/>
                  </a:lnTo>
                  <a:lnTo>
                    <a:pt x="90" y="43"/>
                  </a:lnTo>
                  <a:lnTo>
                    <a:pt x="91" y="41"/>
                  </a:lnTo>
                  <a:lnTo>
                    <a:pt x="96" y="41"/>
                  </a:lnTo>
                  <a:lnTo>
                    <a:pt x="96" y="41"/>
                  </a:lnTo>
                  <a:lnTo>
                    <a:pt x="95" y="40"/>
                  </a:lnTo>
                  <a:lnTo>
                    <a:pt x="93" y="40"/>
                  </a:lnTo>
                  <a:lnTo>
                    <a:pt x="74" y="34"/>
                  </a:lnTo>
                  <a:lnTo>
                    <a:pt x="74" y="34"/>
                  </a:lnTo>
                  <a:lnTo>
                    <a:pt x="80" y="32"/>
                  </a:lnTo>
                  <a:lnTo>
                    <a:pt x="84" y="30"/>
                  </a:lnTo>
                  <a:lnTo>
                    <a:pt x="85" y="30"/>
                  </a:lnTo>
                  <a:lnTo>
                    <a:pt x="90" y="27"/>
                  </a:lnTo>
                  <a:lnTo>
                    <a:pt x="93" y="27"/>
                  </a:lnTo>
                  <a:lnTo>
                    <a:pt x="98" y="26"/>
                  </a:lnTo>
                  <a:lnTo>
                    <a:pt x="101" y="26"/>
                  </a:lnTo>
                  <a:lnTo>
                    <a:pt x="104" y="27"/>
                  </a:lnTo>
                  <a:lnTo>
                    <a:pt x="106" y="27"/>
                  </a:lnTo>
                  <a:lnTo>
                    <a:pt x="113" y="29"/>
                  </a:lnTo>
                  <a:lnTo>
                    <a:pt x="117" y="29"/>
                  </a:lnTo>
                  <a:lnTo>
                    <a:pt x="123" y="34"/>
                  </a:lnTo>
                  <a:lnTo>
                    <a:pt x="126" y="37"/>
                  </a:lnTo>
                  <a:lnTo>
                    <a:pt x="129" y="38"/>
                  </a:lnTo>
                  <a:lnTo>
                    <a:pt x="131" y="38"/>
                  </a:lnTo>
                  <a:lnTo>
                    <a:pt x="136" y="38"/>
                  </a:lnTo>
                  <a:lnTo>
                    <a:pt x="136" y="38"/>
                  </a:lnTo>
                  <a:lnTo>
                    <a:pt x="131" y="35"/>
                  </a:lnTo>
                  <a:lnTo>
                    <a:pt x="129" y="34"/>
                  </a:lnTo>
                  <a:lnTo>
                    <a:pt x="131" y="34"/>
                  </a:lnTo>
                  <a:lnTo>
                    <a:pt x="131" y="32"/>
                  </a:lnTo>
                  <a:lnTo>
                    <a:pt x="132" y="32"/>
                  </a:lnTo>
                  <a:lnTo>
                    <a:pt x="137" y="34"/>
                  </a:lnTo>
                  <a:lnTo>
                    <a:pt x="147" y="37"/>
                  </a:lnTo>
                  <a:lnTo>
                    <a:pt x="161" y="41"/>
                  </a:lnTo>
                  <a:lnTo>
                    <a:pt x="167" y="41"/>
                  </a:lnTo>
                  <a:lnTo>
                    <a:pt x="170" y="43"/>
                  </a:lnTo>
                  <a:lnTo>
                    <a:pt x="173" y="45"/>
                  </a:lnTo>
                  <a:lnTo>
                    <a:pt x="177" y="46"/>
                  </a:lnTo>
                  <a:lnTo>
                    <a:pt x="178" y="46"/>
                  </a:lnTo>
                  <a:lnTo>
                    <a:pt x="175" y="43"/>
                  </a:lnTo>
                  <a:lnTo>
                    <a:pt x="167" y="40"/>
                  </a:lnTo>
                  <a:lnTo>
                    <a:pt x="148" y="34"/>
                  </a:lnTo>
                  <a:lnTo>
                    <a:pt x="140" y="30"/>
                  </a:lnTo>
                  <a:lnTo>
                    <a:pt x="137" y="29"/>
                  </a:lnTo>
                  <a:lnTo>
                    <a:pt x="134" y="27"/>
                  </a:lnTo>
                  <a:lnTo>
                    <a:pt x="134" y="26"/>
                  </a:lnTo>
                  <a:lnTo>
                    <a:pt x="137" y="24"/>
                  </a:lnTo>
                  <a:lnTo>
                    <a:pt x="140" y="24"/>
                  </a:lnTo>
                  <a:lnTo>
                    <a:pt x="145" y="23"/>
                  </a:lnTo>
                  <a:lnTo>
                    <a:pt x="145" y="23"/>
                  </a:lnTo>
                  <a:lnTo>
                    <a:pt x="140" y="21"/>
                  </a:lnTo>
                  <a:lnTo>
                    <a:pt x="139" y="19"/>
                  </a:lnTo>
                  <a:lnTo>
                    <a:pt x="139" y="19"/>
                  </a:lnTo>
                  <a:lnTo>
                    <a:pt x="143" y="18"/>
                  </a:lnTo>
                  <a:lnTo>
                    <a:pt x="147" y="18"/>
                  </a:lnTo>
                  <a:lnTo>
                    <a:pt x="151" y="19"/>
                  </a:lnTo>
                  <a:lnTo>
                    <a:pt x="156" y="21"/>
                  </a:lnTo>
                  <a:lnTo>
                    <a:pt x="158" y="19"/>
                  </a:lnTo>
                  <a:lnTo>
                    <a:pt x="153" y="16"/>
                  </a:lnTo>
                  <a:lnTo>
                    <a:pt x="153" y="15"/>
                  </a:lnTo>
                  <a:lnTo>
                    <a:pt x="153" y="13"/>
                  </a:lnTo>
                  <a:lnTo>
                    <a:pt x="154" y="13"/>
                  </a:lnTo>
                  <a:lnTo>
                    <a:pt x="159" y="13"/>
                  </a:lnTo>
                  <a:lnTo>
                    <a:pt x="169" y="16"/>
                  </a:lnTo>
                  <a:lnTo>
                    <a:pt x="183" y="16"/>
                  </a:lnTo>
                  <a:lnTo>
                    <a:pt x="188" y="16"/>
                  </a:lnTo>
                  <a:lnTo>
                    <a:pt x="186" y="16"/>
                  </a:lnTo>
                  <a:lnTo>
                    <a:pt x="181" y="15"/>
                  </a:lnTo>
                  <a:lnTo>
                    <a:pt x="175" y="13"/>
                  </a:lnTo>
                  <a:lnTo>
                    <a:pt x="172" y="12"/>
                  </a:lnTo>
                  <a:lnTo>
                    <a:pt x="170" y="10"/>
                  </a:lnTo>
                  <a:lnTo>
                    <a:pt x="167" y="8"/>
                  </a:lnTo>
                  <a:lnTo>
                    <a:pt x="167" y="8"/>
                  </a:lnTo>
                  <a:lnTo>
                    <a:pt x="170" y="7"/>
                  </a:lnTo>
                  <a:lnTo>
                    <a:pt x="181" y="8"/>
                  </a:lnTo>
                  <a:lnTo>
                    <a:pt x="191" y="10"/>
                  </a:lnTo>
                  <a:lnTo>
                    <a:pt x="199" y="8"/>
                  </a:lnTo>
                  <a:lnTo>
                    <a:pt x="203" y="8"/>
                  </a:lnTo>
                  <a:lnTo>
                    <a:pt x="205" y="10"/>
                  </a:lnTo>
                  <a:lnTo>
                    <a:pt x="210" y="12"/>
                  </a:lnTo>
                  <a:lnTo>
                    <a:pt x="221" y="18"/>
                  </a:lnTo>
                  <a:lnTo>
                    <a:pt x="222" y="18"/>
                  </a:lnTo>
                  <a:lnTo>
                    <a:pt x="224" y="19"/>
                  </a:lnTo>
                  <a:lnTo>
                    <a:pt x="225" y="21"/>
                  </a:lnTo>
                  <a:lnTo>
                    <a:pt x="227" y="23"/>
                  </a:lnTo>
                  <a:lnTo>
                    <a:pt x="230" y="21"/>
                  </a:lnTo>
                  <a:lnTo>
                    <a:pt x="233" y="19"/>
                  </a:lnTo>
                  <a:lnTo>
                    <a:pt x="232" y="18"/>
                  </a:lnTo>
                  <a:lnTo>
                    <a:pt x="225" y="15"/>
                  </a:lnTo>
                  <a:lnTo>
                    <a:pt x="224" y="15"/>
                  </a:lnTo>
                  <a:lnTo>
                    <a:pt x="221" y="12"/>
                  </a:lnTo>
                  <a:lnTo>
                    <a:pt x="214" y="8"/>
                  </a:lnTo>
                  <a:lnTo>
                    <a:pt x="213" y="7"/>
                  </a:lnTo>
                  <a:lnTo>
                    <a:pt x="211" y="5"/>
                  </a:lnTo>
                  <a:lnTo>
                    <a:pt x="230" y="4"/>
                  </a:lnTo>
                  <a:lnTo>
                    <a:pt x="251" y="5"/>
                  </a:lnTo>
                  <a:lnTo>
                    <a:pt x="254" y="5"/>
                  </a:lnTo>
                  <a:lnTo>
                    <a:pt x="255" y="7"/>
                  </a:lnTo>
                  <a:lnTo>
                    <a:pt x="257" y="8"/>
                  </a:lnTo>
                  <a:lnTo>
                    <a:pt x="260" y="10"/>
                  </a:lnTo>
                  <a:lnTo>
                    <a:pt x="266" y="13"/>
                  </a:lnTo>
                  <a:lnTo>
                    <a:pt x="276" y="15"/>
                  </a:lnTo>
                  <a:lnTo>
                    <a:pt x="274" y="15"/>
                  </a:lnTo>
                  <a:lnTo>
                    <a:pt x="266" y="12"/>
                  </a:lnTo>
                  <a:lnTo>
                    <a:pt x="265" y="8"/>
                  </a:lnTo>
                  <a:lnTo>
                    <a:pt x="265" y="7"/>
                  </a:lnTo>
                  <a:lnTo>
                    <a:pt x="265" y="7"/>
                  </a:lnTo>
                  <a:lnTo>
                    <a:pt x="266" y="5"/>
                  </a:lnTo>
                  <a:lnTo>
                    <a:pt x="273" y="2"/>
                  </a:lnTo>
                  <a:lnTo>
                    <a:pt x="284" y="2"/>
                  </a:lnTo>
                  <a:lnTo>
                    <a:pt x="285" y="2"/>
                  </a:lnTo>
                  <a:lnTo>
                    <a:pt x="293" y="7"/>
                  </a:lnTo>
                  <a:lnTo>
                    <a:pt x="298" y="8"/>
                  </a:lnTo>
                  <a:lnTo>
                    <a:pt x="300" y="8"/>
                  </a:lnTo>
                  <a:lnTo>
                    <a:pt x="301" y="8"/>
                  </a:lnTo>
                  <a:lnTo>
                    <a:pt x="296" y="7"/>
                  </a:lnTo>
                  <a:lnTo>
                    <a:pt x="293" y="5"/>
                  </a:lnTo>
                  <a:lnTo>
                    <a:pt x="293" y="5"/>
                  </a:lnTo>
                  <a:lnTo>
                    <a:pt x="298" y="2"/>
                  </a:lnTo>
                  <a:lnTo>
                    <a:pt x="301" y="2"/>
                  </a:lnTo>
                  <a:lnTo>
                    <a:pt x="3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49" name="Freeform 316">
              <a:extLst>
                <a:ext uri="{FF2B5EF4-FFF2-40B4-BE49-F238E27FC236}">
                  <a16:creationId xmlns:a16="http://schemas.microsoft.com/office/drawing/2014/main" id="{5F6F833F-A4F1-40E6-BE0C-6F95D7F6612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50499" y="3893532"/>
              <a:ext cx="40934" cy="74070"/>
            </a:xfrm>
            <a:custGeom>
              <a:avLst/>
              <a:gdLst>
                <a:gd name="T0" fmla="*/ 21 w 21"/>
                <a:gd name="T1" fmla="*/ 15 h 38"/>
                <a:gd name="T2" fmla="*/ 19 w 21"/>
                <a:gd name="T3" fmla="*/ 16 h 38"/>
                <a:gd name="T4" fmla="*/ 19 w 21"/>
                <a:gd name="T5" fmla="*/ 18 h 38"/>
                <a:gd name="T6" fmla="*/ 19 w 21"/>
                <a:gd name="T7" fmla="*/ 15 h 38"/>
                <a:gd name="T8" fmla="*/ 21 w 21"/>
                <a:gd name="T9" fmla="*/ 15 h 38"/>
                <a:gd name="T10" fmla="*/ 19 w 21"/>
                <a:gd name="T11" fmla="*/ 5 h 38"/>
                <a:gd name="T12" fmla="*/ 18 w 21"/>
                <a:gd name="T13" fmla="*/ 8 h 38"/>
                <a:gd name="T14" fmla="*/ 18 w 21"/>
                <a:gd name="T15" fmla="*/ 8 h 38"/>
                <a:gd name="T16" fmla="*/ 19 w 21"/>
                <a:gd name="T17" fmla="*/ 5 h 38"/>
                <a:gd name="T18" fmla="*/ 13 w 21"/>
                <a:gd name="T19" fmla="*/ 0 h 38"/>
                <a:gd name="T20" fmla="*/ 13 w 21"/>
                <a:gd name="T21" fmla="*/ 2 h 38"/>
                <a:gd name="T22" fmla="*/ 16 w 21"/>
                <a:gd name="T23" fmla="*/ 2 h 38"/>
                <a:gd name="T24" fmla="*/ 16 w 21"/>
                <a:gd name="T25" fmla="*/ 5 h 38"/>
                <a:gd name="T26" fmla="*/ 14 w 21"/>
                <a:gd name="T27" fmla="*/ 11 h 38"/>
                <a:gd name="T28" fmla="*/ 14 w 21"/>
                <a:gd name="T29" fmla="*/ 15 h 38"/>
                <a:gd name="T30" fmla="*/ 13 w 21"/>
                <a:gd name="T31" fmla="*/ 18 h 38"/>
                <a:gd name="T32" fmla="*/ 14 w 21"/>
                <a:gd name="T33" fmla="*/ 22 h 38"/>
                <a:gd name="T34" fmla="*/ 11 w 21"/>
                <a:gd name="T35" fmla="*/ 30 h 38"/>
                <a:gd name="T36" fmla="*/ 10 w 21"/>
                <a:gd name="T37" fmla="*/ 32 h 38"/>
                <a:gd name="T38" fmla="*/ 5 w 21"/>
                <a:gd name="T39" fmla="*/ 37 h 38"/>
                <a:gd name="T40" fmla="*/ 5 w 21"/>
                <a:gd name="T41" fmla="*/ 38 h 38"/>
                <a:gd name="T42" fmla="*/ 2 w 21"/>
                <a:gd name="T43" fmla="*/ 38 h 38"/>
                <a:gd name="T44" fmla="*/ 0 w 21"/>
                <a:gd name="T45" fmla="*/ 38 h 38"/>
                <a:gd name="T46" fmla="*/ 0 w 21"/>
                <a:gd name="T47" fmla="*/ 29 h 38"/>
                <a:gd name="T48" fmla="*/ 0 w 21"/>
                <a:gd name="T49" fmla="*/ 21 h 38"/>
                <a:gd name="T50" fmla="*/ 0 w 21"/>
                <a:gd name="T51" fmla="*/ 13 h 38"/>
                <a:gd name="T52" fmla="*/ 0 w 21"/>
                <a:gd name="T53" fmla="*/ 8 h 38"/>
                <a:gd name="T54" fmla="*/ 2 w 21"/>
                <a:gd name="T55" fmla="*/ 7 h 38"/>
                <a:gd name="T56" fmla="*/ 5 w 21"/>
                <a:gd name="T57" fmla="*/ 8 h 38"/>
                <a:gd name="T58" fmla="*/ 7 w 21"/>
                <a:gd name="T59" fmla="*/ 8 h 38"/>
                <a:gd name="T60" fmla="*/ 10 w 21"/>
                <a:gd name="T61" fmla="*/ 4 h 38"/>
                <a:gd name="T62" fmla="*/ 11 w 21"/>
                <a:gd name="T63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" h="38">
                  <a:moveTo>
                    <a:pt x="21" y="15"/>
                  </a:moveTo>
                  <a:lnTo>
                    <a:pt x="21" y="15"/>
                  </a:lnTo>
                  <a:lnTo>
                    <a:pt x="21" y="15"/>
                  </a:lnTo>
                  <a:lnTo>
                    <a:pt x="19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9" y="16"/>
                  </a:lnTo>
                  <a:lnTo>
                    <a:pt x="19" y="15"/>
                  </a:lnTo>
                  <a:lnTo>
                    <a:pt x="21" y="15"/>
                  </a:lnTo>
                  <a:lnTo>
                    <a:pt x="21" y="15"/>
                  </a:lnTo>
                  <a:close/>
                  <a:moveTo>
                    <a:pt x="19" y="5"/>
                  </a:moveTo>
                  <a:lnTo>
                    <a:pt x="19" y="5"/>
                  </a:lnTo>
                  <a:lnTo>
                    <a:pt x="19" y="5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7"/>
                  </a:lnTo>
                  <a:lnTo>
                    <a:pt x="19" y="5"/>
                  </a:lnTo>
                  <a:close/>
                  <a:moveTo>
                    <a:pt x="13" y="0"/>
                  </a:moveTo>
                  <a:lnTo>
                    <a:pt x="13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4" y="11"/>
                  </a:lnTo>
                  <a:lnTo>
                    <a:pt x="14" y="13"/>
                  </a:lnTo>
                  <a:lnTo>
                    <a:pt x="14" y="15"/>
                  </a:lnTo>
                  <a:lnTo>
                    <a:pt x="14" y="16"/>
                  </a:lnTo>
                  <a:lnTo>
                    <a:pt x="13" y="18"/>
                  </a:lnTo>
                  <a:lnTo>
                    <a:pt x="13" y="19"/>
                  </a:lnTo>
                  <a:lnTo>
                    <a:pt x="14" y="22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11" y="30"/>
                  </a:lnTo>
                  <a:lnTo>
                    <a:pt x="10" y="32"/>
                  </a:lnTo>
                  <a:lnTo>
                    <a:pt x="8" y="33"/>
                  </a:lnTo>
                  <a:lnTo>
                    <a:pt x="5" y="37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8"/>
                  </a:lnTo>
                  <a:lnTo>
                    <a:pt x="2" y="38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5"/>
                  </a:lnTo>
                  <a:lnTo>
                    <a:pt x="0" y="29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8"/>
                  </a:lnTo>
                  <a:lnTo>
                    <a:pt x="7" y="8"/>
                  </a:lnTo>
                  <a:lnTo>
                    <a:pt x="7" y="7"/>
                  </a:lnTo>
                  <a:lnTo>
                    <a:pt x="10" y="4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0" name="Freeform 317">
              <a:extLst>
                <a:ext uri="{FF2B5EF4-FFF2-40B4-BE49-F238E27FC236}">
                  <a16:creationId xmlns:a16="http://schemas.microsoft.com/office/drawing/2014/main" id="{4ACBAC36-C780-479F-BF39-E71F0638771C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6034" y="2649928"/>
              <a:ext cx="270942" cy="187125"/>
            </a:xfrm>
            <a:custGeom>
              <a:avLst/>
              <a:gdLst>
                <a:gd name="T0" fmla="*/ 76 w 139"/>
                <a:gd name="T1" fmla="*/ 2 h 96"/>
                <a:gd name="T2" fmla="*/ 84 w 139"/>
                <a:gd name="T3" fmla="*/ 3 h 96"/>
                <a:gd name="T4" fmla="*/ 90 w 139"/>
                <a:gd name="T5" fmla="*/ 5 h 96"/>
                <a:gd name="T6" fmla="*/ 95 w 139"/>
                <a:gd name="T7" fmla="*/ 8 h 96"/>
                <a:gd name="T8" fmla="*/ 103 w 139"/>
                <a:gd name="T9" fmla="*/ 7 h 96"/>
                <a:gd name="T10" fmla="*/ 109 w 139"/>
                <a:gd name="T11" fmla="*/ 11 h 96"/>
                <a:gd name="T12" fmla="*/ 112 w 139"/>
                <a:gd name="T13" fmla="*/ 16 h 96"/>
                <a:gd name="T14" fmla="*/ 114 w 139"/>
                <a:gd name="T15" fmla="*/ 21 h 96"/>
                <a:gd name="T16" fmla="*/ 111 w 139"/>
                <a:gd name="T17" fmla="*/ 27 h 96"/>
                <a:gd name="T18" fmla="*/ 115 w 139"/>
                <a:gd name="T19" fmla="*/ 33 h 96"/>
                <a:gd name="T20" fmla="*/ 123 w 139"/>
                <a:gd name="T21" fmla="*/ 41 h 96"/>
                <a:gd name="T22" fmla="*/ 125 w 139"/>
                <a:gd name="T23" fmla="*/ 48 h 96"/>
                <a:gd name="T24" fmla="*/ 134 w 139"/>
                <a:gd name="T25" fmla="*/ 51 h 96"/>
                <a:gd name="T26" fmla="*/ 139 w 139"/>
                <a:gd name="T27" fmla="*/ 57 h 96"/>
                <a:gd name="T28" fmla="*/ 130 w 139"/>
                <a:gd name="T29" fmla="*/ 62 h 96"/>
                <a:gd name="T30" fmla="*/ 122 w 139"/>
                <a:gd name="T31" fmla="*/ 59 h 96"/>
                <a:gd name="T32" fmla="*/ 119 w 139"/>
                <a:gd name="T33" fmla="*/ 63 h 96"/>
                <a:gd name="T34" fmla="*/ 122 w 139"/>
                <a:gd name="T35" fmla="*/ 70 h 96"/>
                <a:gd name="T36" fmla="*/ 123 w 139"/>
                <a:gd name="T37" fmla="*/ 78 h 96"/>
                <a:gd name="T38" fmla="*/ 119 w 139"/>
                <a:gd name="T39" fmla="*/ 81 h 96"/>
                <a:gd name="T40" fmla="*/ 111 w 139"/>
                <a:gd name="T41" fmla="*/ 84 h 96"/>
                <a:gd name="T42" fmla="*/ 108 w 139"/>
                <a:gd name="T43" fmla="*/ 93 h 96"/>
                <a:gd name="T44" fmla="*/ 104 w 139"/>
                <a:gd name="T45" fmla="*/ 95 h 96"/>
                <a:gd name="T46" fmla="*/ 95 w 139"/>
                <a:gd name="T47" fmla="*/ 93 h 96"/>
                <a:gd name="T48" fmla="*/ 87 w 139"/>
                <a:gd name="T49" fmla="*/ 90 h 96"/>
                <a:gd name="T50" fmla="*/ 84 w 139"/>
                <a:gd name="T51" fmla="*/ 92 h 96"/>
                <a:gd name="T52" fmla="*/ 79 w 139"/>
                <a:gd name="T53" fmla="*/ 92 h 96"/>
                <a:gd name="T54" fmla="*/ 71 w 139"/>
                <a:gd name="T55" fmla="*/ 92 h 96"/>
                <a:gd name="T56" fmla="*/ 67 w 139"/>
                <a:gd name="T57" fmla="*/ 93 h 96"/>
                <a:gd name="T58" fmla="*/ 60 w 139"/>
                <a:gd name="T59" fmla="*/ 90 h 96"/>
                <a:gd name="T60" fmla="*/ 49 w 139"/>
                <a:gd name="T61" fmla="*/ 87 h 96"/>
                <a:gd name="T62" fmla="*/ 35 w 139"/>
                <a:gd name="T63" fmla="*/ 84 h 96"/>
                <a:gd name="T64" fmla="*/ 21 w 139"/>
                <a:gd name="T65" fmla="*/ 85 h 96"/>
                <a:gd name="T66" fmla="*/ 13 w 139"/>
                <a:gd name="T67" fmla="*/ 90 h 96"/>
                <a:gd name="T68" fmla="*/ 7 w 139"/>
                <a:gd name="T69" fmla="*/ 90 h 96"/>
                <a:gd name="T70" fmla="*/ 7 w 139"/>
                <a:gd name="T71" fmla="*/ 87 h 96"/>
                <a:gd name="T72" fmla="*/ 5 w 139"/>
                <a:gd name="T73" fmla="*/ 79 h 96"/>
                <a:gd name="T74" fmla="*/ 2 w 139"/>
                <a:gd name="T75" fmla="*/ 76 h 96"/>
                <a:gd name="T76" fmla="*/ 11 w 139"/>
                <a:gd name="T77" fmla="*/ 68 h 96"/>
                <a:gd name="T78" fmla="*/ 7 w 139"/>
                <a:gd name="T79" fmla="*/ 51 h 96"/>
                <a:gd name="T80" fmla="*/ 13 w 139"/>
                <a:gd name="T81" fmla="*/ 44 h 96"/>
                <a:gd name="T82" fmla="*/ 22 w 139"/>
                <a:gd name="T83" fmla="*/ 44 h 96"/>
                <a:gd name="T84" fmla="*/ 29 w 139"/>
                <a:gd name="T85" fmla="*/ 40 h 96"/>
                <a:gd name="T86" fmla="*/ 35 w 139"/>
                <a:gd name="T87" fmla="*/ 40 h 96"/>
                <a:gd name="T88" fmla="*/ 38 w 139"/>
                <a:gd name="T89" fmla="*/ 40 h 96"/>
                <a:gd name="T90" fmla="*/ 35 w 139"/>
                <a:gd name="T91" fmla="*/ 37 h 96"/>
                <a:gd name="T92" fmla="*/ 38 w 139"/>
                <a:gd name="T93" fmla="*/ 30 h 96"/>
                <a:gd name="T94" fmla="*/ 45 w 139"/>
                <a:gd name="T95" fmla="*/ 24 h 96"/>
                <a:gd name="T96" fmla="*/ 51 w 139"/>
                <a:gd name="T97" fmla="*/ 19 h 96"/>
                <a:gd name="T98" fmla="*/ 49 w 139"/>
                <a:gd name="T99" fmla="*/ 18 h 96"/>
                <a:gd name="T100" fmla="*/ 51 w 139"/>
                <a:gd name="T101" fmla="*/ 10 h 96"/>
                <a:gd name="T102" fmla="*/ 60 w 139"/>
                <a:gd name="T103" fmla="*/ 7 h 96"/>
                <a:gd name="T104" fmla="*/ 67 w 139"/>
                <a:gd name="T105" fmla="*/ 5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9" h="96">
                  <a:moveTo>
                    <a:pt x="73" y="0"/>
                  </a:moveTo>
                  <a:lnTo>
                    <a:pt x="73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6" y="2"/>
                  </a:lnTo>
                  <a:lnTo>
                    <a:pt x="76" y="2"/>
                  </a:lnTo>
                  <a:lnTo>
                    <a:pt x="79" y="2"/>
                  </a:lnTo>
                  <a:lnTo>
                    <a:pt x="79" y="2"/>
                  </a:lnTo>
                  <a:lnTo>
                    <a:pt x="81" y="3"/>
                  </a:lnTo>
                  <a:lnTo>
                    <a:pt x="81" y="3"/>
                  </a:lnTo>
                  <a:lnTo>
                    <a:pt x="82" y="5"/>
                  </a:lnTo>
                  <a:lnTo>
                    <a:pt x="84" y="3"/>
                  </a:lnTo>
                  <a:lnTo>
                    <a:pt x="86" y="3"/>
                  </a:lnTo>
                  <a:lnTo>
                    <a:pt x="86" y="3"/>
                  </a:lnTo>
                  <a:lnTo>
                    <a:pt x="89" y="3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5"/>
                  </a:lnTo>
                  <a:lnTo>
                    <a:pt x="90" y="7"/>
                  </a:lnTo>
                  <a:lnTo>
                    <a:pt x="90" y="8"/>
                  </a:lnTo>
                  <a:lnTo>
                    <a:pt x="90" y="8"/>
                  </a:lnTo>
                  <a:lnTo>
                    <a:pt x="92" y="10"/>
                  </a:lnTo>
                  <a:lnTo>
                    <a:pt x="93" y="8"/>
                  </a:lnTo>
                  <a:lnTo>
                    <a:pt x="95" y="8"/>
                  </a:lnTo>
                  <a:lnTo>
                    <a:pt x="95" y="8"/>
                  </a:lnTo>
                  <a:lnTo>
                    <a:pt x="97" y="8"/>
                  </a:lnTo>
                  <a:lnTo>
                    <a:pt x="98" y="7"/>
                  </a:lnTo>
                  <a:lnTo>
                    <a:pt x="98" y="7"/>
                  </a:lnTo>
                  <a:lnTo>
                    <a:pt x="100" y="7"/>
                  </a:lnTo>
                  <a:lnTo>
                    <a:pt x="103" y="7"/>
                  </a:lnTo>
                  <a:lnTo>
                    <a:pt x="106" y="8"/>
                  </a:lnTo>
                  <a:lnTo>
                    <a:pt x="106" y="8"/>
                  </a:lnTo>
                  <a:lnTo>
                    <a:pt x="108" y="10"/>
                  </a:lnTo>
                  <a:lnTo>
                    <a:pt x="109" y="10"/>
                  </a:lnTo>
                  <a:lnTo>
                    <a:pt x="109" y="10"/>
                  </a:lnTo>
                  <a:lnTo>
                    <a:pt x="109" y="11"/>
                  </a:lnTo>
                  <a:lnTo>
                    <a:pt x="111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1"/>
                  </a:lnTo>
                  <a:lnTo>
                    <a:pt x="112" y="13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1" y="18"/>
                  </a:lnTo>
                  <a:lnTo>
                    <a:pt x="112" y="19"/>
                  </a:lnTo>
                  <a:lnTo>
                    <a:pt x="114" y="21"/>
                  </a:lnTo>
                  <a:lnTo>
                    <a:pt x="114" y="22"/>
                  </a:lnTo>
                  <a:lnTo>
                    <a:pt x="114" y="22"/>
                  </a:lnTo>
                  <a:lnTo>
                    <a:pt x="112" y="24"/>
                  </a:lnTo>
                  <a:lnTo>
                    <a:pt x="111" y="26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1" y="27"/>
                  </a:lnTo>
                  <a:lnTo>
                    <a:pt x="114" y="30"/>
                  </a:lnTo>
                  <a:lnTo>
                    <a:pt x="115" y="30"/>
                  </a:lnTo>
                  <a:lnTo>
                    <a:pt x="115" y="30"/>
                  </a:lnTo>
                  <a:lnTo>
                    <a:pt x="115" y="32"/>
                  </a:lnTo>
                  <a:lnTo>
                    <a:pt x="115" y="33"/>
                  </a:lnTo>
                  <a:lnTo>
                    <a:pt x="115" y="33"/>
                  </a:lnTo>
                  <a:lnTo>
                    <a:pt x="117" y="35"/>
                  </a:lnTo>
                  <a:lnTo>
                    <a:pt x="117" y="35"/>
                  </a:lnTo>
                  <a:lnTo>
                    <a:pt x="119" y="38"/>
                  </a:lnTo>
                  <a:lnTo>
                    <a:pt x="120" y="40"/>
                  </a:lnTo>
                  <a:lnTo>
                    <a:pt x="123" y="41"/>
                  </a:lnTo>
                  <a:lnTo>
                    <a:pt x="125" y="43"/>
                  </a:lnTo>
                  <a:lnTo>
                    <a:pt x="127" y="43"/>
                  </a:lnTo>
                  <a:lnTo>
                    <a:pt x="127" y="43"/>
                  </a:lnTo>
                  <a:lnTo>
                    <a:pt x="127" y="44"/>
                  </a:lnTo>
                  <a:lnTo>
                    <a:pt x="125" y="46"/>
                  </a:lnTo>
                  <a:lnTo>
                    <a:pt x="125" y="48"/>
                  </a:lnTo>
                  <a:lnTo>
                    <a:pt x="127" y="48"/>
                  </a:lnTo>
                  <a:lnTo>
                    <a:pt x="128" y="48"/>
                  </a:lnTo>
                  <a:lnTo>
                    <a:pt x="131" y="48"/>
                  </a:lnTo>
                  <a:lnTo>
                    <a:pt x="134" y="49"/>
                  </a:lnTo>
                  <a:lnTo>
                    <a:pt x="134" y="51"/>
                  </a:lnTo>
                  <a:lnTo>
                    <a:pt x="134" y="51"/>
                  </a:lnTo>
                  <a:lnTo>
                    <a:pt x="134" y="52"/>
                  </a:lnTo>
                  <a:lnTo>
                    <a:pt x="134" y="52"/>
                  </a:lnTo>
                  <a:lnTo>
                    <a:pt x="138" y="54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39" y="57"/>
                  </a:lnTo>
                  <a:lnTo>
                    <a:pt x="138" y="57"/>
                  </a:lnTo>
                  <a:lnTo>
                    <a:pt x="136" y="57"/>
                  </a:lnTo>
                  <a:lnTo>
                    <a:pt x="134" y="59"/>
                  </a:lnTo>
                  <a:lnTo>
                    <a:pt x="134" y="59"/>
                  </a:lnTo>
                  <a:lnTo>
                    <a:pt x="131" y="60"/>
                  </a:lnTo>
                  <a:lnTo>
                    <a:pt x="130" y="62"/>
                  </a:lnTo>
                  <a:lnTo>
                    <a:pt x="130" y="62"/>
                  </a:lnTo>
                  <a:lnTo>
                    <a:pt x="127" y="62"/>
                  </a:lnTo>
                  <a:lnTo>
                    <a:pt x="125" y="60"/>
                  </a:lnTo>
                  <a:lnTo>
                    <a:pt x="125" y="60"/>
                  </a:lnTo>
                  <a:lnTo>
                    <a:pt x="123" y="59"/>
                  </a:lnTo>
                  <a:lnTo>
                    <a:pt x="122" y="59"/>
                  </a:lnTo>
                  <a:lnTo>
                    <a:pt x="120" y="59"/>
                  </a:lnTo>
                  <a:lnTo>
                    <a:pt x="120" y="60"/>
                  </a:lnTo>
                  <a:lnTo>
                    <a:pt x="119" y="60"/>
                  </a:lnTo>
                  <a:lnTo>
                    <a:pt x="119" y="62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19" y="65"/>
                  </a:lnTo>
                  <a:lnTo>
                    <a:pt x="120" y="67"/>
                  </a:lnTo>
                  <a:lnTo>
                    <a:pt x="122" y="67"/>
                  </a:lnTo>
                  <a:lnTo>
                    <a:pt x="122" y="68"/>
                  </a:lnTo>
                  <a:lnTo>
                    <a:pt x="122" y="68"/>
                  </a:lnTo>
                  <a:lnTo>
                    <a:pt x="122" y="70"/>
                  </a:lnTo>
                  <a:lnTo>
                    <a:pt x="122" y="70"/>
                  </a:lnTo>
                  <a:lnTo>
                    <a:pt x="123" y="71"/>
                  </a:lnTo>
                  <a:lnTo>
                    <a:pt x="122" y="73"/>
                  </a:lnTo>
                  <a:lnTo>
                    <a:pt x="122" y="74"/>
                  </a:lnTo>
                  <a:lnTo>
                    <a:pt x="122" y="76"/>
                  </a:lnTo>
                  <a:lnTo>
                    <a:pt x="123" y="78"/>
                  </a:lnTo>
                  <a:lnTo>
                    <a:pt x="123" y="78"/>
                  </a:lnTo>
                  <a:lnTo>
                    <a:pt x="123" y="79"/>
                  </a:lnTo>
                  <a:lnTo>
                    <a:pt x="125" y="81"/>
                  </a:lnTo>
                  <a:lnTo>
                    <a:pt x="125" y="81"/>
                  </a:lnTo>
                  <a:lnTo>
                    <a:pt x="122" y="81"/>
                  </a:lnTo>
                  <a:lnTo>
                    <a:pt x="119" y="81"/>
                  </a:lnTo>
                  <a:lnTo>
                    <a:pt x="117" y="82"/>
                  </a:lnTo>
                  <a:lnTo>
                    <a:pt x="117" y="81"/>
                  </a:lnTo>
                  <a:lnTo>
                    <a:pt x="115" y="81"/>
                  </a:lnTo>
                  <a:lnTo>
                    <a:pt x="114" y="82"/>
                  </a:lnTo>
                  <a:lnTo>
                    <a:pt x="112" y="84"/>
                  </a:lnTo>
                  <a:lnTo>
                    <a:pt x="111" y="84"/>
                  </a:lnTo>
                  <a:lnTo>
                    <a:pt x="109" y="85"/>
                  </a:lnTo>
                  <a:lnTo>
                    <a:pt x="109" y="87"/>
                  </a:lnTo>
                  <a:lnTo>
                    <a:pt x="108" y="89"/>
                  </a:lnTo>
                  <a:lnTo>
                    <a:pt x="108" y="90"/>
                  </a:lnTo>
                  <a:lnTo>
                    <a:pt x="108" y="92"/>
                  </a:lnTo>
                  <a:lnTo>
                    <a:pt x="108" y="93"/>
                  </a:lnTo>
                  <a:lnTo>
                    <a:pt x="108" y="93"/>
                  </a:lnTo>
                  <a:lnTo>
                    <a:pt x="109" y="95"/>
                  </a:lnTo>
                  <a:lnTo>
                    <a:pt x="108" y="96"/>
                  </a:lnTo>
                  <a:lnTo>
                    <a:pt x="108" y="96"/>
                  </a:lnTo>
                  <a:lnTo>
                    <a:pt x="106" y="96"/>
                  </a:lnTo>
                  <a:lnTo>
                    <a:pt x="104" y="95"/>
                  </a:lnTo>
                  <a:lnTo>
                    <a:pt x="104" y="95"/>
                  </a:lnTo>
                  <a:lnTo>
                    <a:pt x="103" y="93"/>
                  </a:lnTo>
                  <a:lnTo>
                    <a:pt x="101" y="93"/>
                  </a:lnTo>
                  <a:lnTo>
                    <a:pt x="100" y="93"/>
                  </a:lnTo>
                  <a:lnTo>
                    <a:pt x="98" y="93"/>
                  </a:lnTo>
                  <a:lnTo>
                    <a:pt x="95" y="93"/>
                  </a:lnTo>
                  <a:lnTo>
                    <a:pt x="93" y="93"/>
                  </a:lnTo>
                  <a:lnTo>
                    <a:pt x="92" y="93"/>
                  </a:lnTo>
                  <a:lnTo>
                    <a:pt x="90" y="95"/>
                  </a:lnTo>
                  <a:lnTo>
                    <a:pt x="89" y="93"/>
                  </a:lnTo>
                  <a:lnTo>
                    <a:pt x="89" y="92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7" y="90"/>
                  </a:lnTo>
                  <a:lnTo>
                    <a:pt x="86" y="90"/>
                  </a:lnTo>
                  <a:lnTo>
                    <a:pt x="86" y="90"/>
                  </a:lnTo>
                  <a:lnTo>
                    <a:pt x="84" y="90"/>
                  </a:lnTo>
                  <a:lnTo>
                    <a:pt x="84" y="92"/>
                  </a:lnTo>
                  <a:lnTo>
                    <a:pt x="82" y="92"/>
                  </a:lnTo>
                  <a:lnTo>
                    <a:pt x="82" y="92"/>
                  </a:lnTo>
                  <a:lnTo>
                    <a:pt x="81" y="93"/>
                  </a:lnTo>
                  <a:lnTo>
                    <a:pt x="81" y="93"/>
                  </a:lnTo>
                  <a:lnTo>
                    <a:pt x="79" y="93"/>
                  </a:lnTo>
                  <a:lnTo>
                    <a:pt x="79" y="92"/>
                  </a:lnTo>
                  <a:lnTo>
                    <a:pt x="78" y="92"/>
                  </a:lnTo>
                  <a:lnTo>
                    <a:pt x="76" y="92"/>
                  </a:lnTo>
                  <a:lnTo>
                    <a:pt x="74" y="90"/>
                  </a:lnTo>
                  <a:lnTo>
                    <a:pt x="73" y="90"/>
                  </a:lnTo>
                  <a:lnTo>
                    <a:pt x="73" y="90"/>
                  </a:lnTo>
                  <a:lnTo>
                    <a:pt x="71" y="92"/>
                  </a:lnTo>
                  <a:lnTo>
                    <a:pt x="71" y="92"/>
                  </a:lnTo>
                  <a:lnTo>
                    <a:pt x="68" y="90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7" y="93"/>
                  </a:lnTo>
                  <a:lnTo>
                    <a:pt x="67" y="93"/>
                  </a:lnTo>
                  <a:lnTo>
                    <a:pt x="67" y="92"/>
                  </a:lnTo>
                  <a:lnTo>
                    <a:pt x="67" y="90"/>
                  </a:lnTo>
                  <a:lnTo>
                    <a:pt x="65" y="90"/>
                  </a:lnTo>
                  <a:lnTo>
                    <a:pt x="62" y="90"/>
                  </a:lnTo>
                  <a:lnTo>
                    <a:pt x="62" y="90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59" y="87"/>
                  </a:lnTo>
                  <a:lnTo>
                    <a:pt x="57" y="87"/>
                  </a:lnTo>
                  <a:lnTo>
                    <a:pt x="56" y="87"/>
                  </a:lnTo>
                  <a:lnTo>
                    <a:pt x="52" y="87"/>
                  </a:lnTo>
                  <a:lnTo>
                    <a:pt x="49" y="87"/>
                  </a:lnTo>
                  <a:lnTo>
                    <a:pt x="48" y="85"/>
                  </a:lnTo>
                  <a:lnTo>
                    <a:pt x="48" y="85"/>
                  </a:lnTo>
                  <a:lnTo>
                    <a:pt x="46" y="85"/>
                  </a:lnTo>
                  <a:lnTo>
                    <a:pt x="40" y="84"/>
                  </a:lnTo>
                  <a:lnTo>
                    <a:pt x="38" y="84"/>
                  </a:lnTo>
                  <a:lnTo>
                    <a:pt x="35" y="84"/>
                  </a:lnTo>
                  <a:lnTo>
                    <a:pt x="30" y="84"/>
                  </a:lnTo>
                  <a:lnTo>
                    <a:pt x="29" y="84"/>
                  </a:lnTo>
                  <a:lnTo>
                    <a:pt x="27" y="84"/>
                  </a:lnTo>
                  <a:lnTo>
                    <a:pt x="26" y="84"/>
                  </a:lnTo>
                  <a:lnTo>
                    <a:pt x="22" y="85"/>
                  </a:lnTo>
                  <a:lnTo>
                    <a:pt x="21" y="85"/>
                  </a:lnTo>
                  <a:lnTo>
                    <a:pt x="19" y="85"/>
                  </a:lnTo>
                  <a:lnTo>
                    <a:pt x="18" y="85"/>
                  </a:lnTo>
                  <a:lnTo>
                    <a:pt x="18" y="85"/>
                  </a:lnTo>
                  <a:lnTo>
                    <a:pt x="16" y="87"/>
                  </a:lnTo>
                  <a:lnTo>
                    <a:pt x="15" y="89"/>
                  </a:lnTo>
                  <a:lnTo>
                    <a:pt x="13" y="90"/>
                  </a:lnTo>
                  <a:lnTo>
                    <a:pt x="11" y="90"/>
                  </a:lnTo>
                  <a:lnTo>
                    <a:pt x="11" y="90"/>
                  </a:lnTo>
                  <a:lnTo>
                    <a:pt x="10" y="90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7" y="90"/>
                  </a:lnTo>
                  <a:lnTo>
                    <a:pt x="7" y="92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5"/>
                  </a:lnTo>
                  <a:lnTo>
                    <a:pt x="8" y="84"/>
                  </a:lnTo>
                  <a:lnTo>
                    <a:pt x="8" y="82"/>
                  </a:lnTo>
                  <a:lnTo>
                    <a:pt x="7" y="81"/>
                  </a:lnTo>
                  <a:lnTo>
                    <a:pt x="7" y="81"/>
                  </a:lnTo>
                  <a:lnTo>
                    <a:pt x="5" y="79"/>
                  </a:lnTo>
                  <a:lnTo>
                    <a:pt x="5" y="79"/>
                  </a:lnTo>
                  <a:lnTo>
                    <a:pt x="4" y="79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4" y="73"/>
                  </a:lnTo>
                  <a:lnTo>
                    <a:pt x="5" y="71"/>
                  </a:lnTo>
                  <a:lnTo>
                    <a:pt x="10" y="70"/>
                  </a:lnTo>
                  <a:lnTo>
                    <a:pt x="11" y="70"/>
                  </a:lnTo>
                  <a:lnTo>
                    <a:pt x="11" y="68"/>
                  </a:lnTo>
                  <a:lnTo>
                    <a:pt x="11" y="67"/>
                  </a:lnTo>
                  <a:lnTo>
                    <a:pt x="11" y="65"/>
                  </a:lnTo>
                  <a:lnTo>
                    <a:pt x="11" y="63"/>
                  </a:lnTo>
                  <a:lnTo>
                    <a:pt x="11" y="60"/>
                  </a:lnTo>
                  <a:lnTo>
                    <a:pt x="10" y="59"/>
                  </a:lnTo>
                  <a:lnTo>
                    <a:pt x="7" y="51"/>
                  </a:lnTo>
                  <a:lnTo>
                    <a:pt x="5" y="44"/>
                  </a:lnTo>
                  <a:lnTo>
                    <a:pt x="7" y="44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5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8" y="46"/>
                  </a:lnTo>
                  <a:lnTo>
                    <a:pt x="19" y="44"/>
                  </a:lnTo>
                  <a:lnTo>
                    <a:pt x="22" y="44"/>
                  </a:lnTo>
                  <a:lnTo>
                    <a:pt x="24" y="44"/>
                  </a:lnTo>
                  <a:lnTo>
                    <a:pt x="24" y="43"/>
                  </a:lnTo>
                  <a:lnTo>
                    <a:pt x="24" y="41"/>
                  </a:lnTo>
                  <a:lnTo>
                    <a:pt x="26" y="41"/>
                  </a:lnTo>
                  <a:lnTo>
                    <a:pt x="27" y="41"/>
                  </a:lnTo>
                  <a:lnTo>
                    <a:pt x="29" y="40"/>
                  </a:lnTo>
                  <a:lnTo>
                    <a:pt x="30" y="40"/>
                  </a:lnTo>
                  <a:lnTo>
                    <a:pt x="32" y="38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5" y="38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0"/>
                  </a:lnTo>
                  <a:lnTo>
                    <a:pt x="35" y="41"/>
                  </a:lnTo>
                  <a:lnTo>
                    <a:pt x="37" y="41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40"/>
                  </a:lnTo>
                  <a:lnTo>
                    <a:pt x="38" y="38"/>
                  </a:lnTo>
                  <a:lnTo>
                    <a:pt x="37" y="38"/>
                  </a:lnTo>
                  <a:lnTo>
                    <a:pt x="37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5" y="37"/>
                  </a:lnTo>
                  <a:lnTo>
                    <a:pt x="37" y="35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8" y="29"/>
                  </a:lnTo>
                  <a:lnTo>
                    <a:pt x="38" y="27"/>
                  </a:lnTo>
                  <a:lnTo>
                    <a:pt x="40" y="26"/>
                  </a:lnTo>
                  <a:lnTo>
                    <a:pt x="41" y="24"/>
                  </a:lnTo>
                  <a:lnTo>
                    <a:pt x="43" y="24"/>
                  </a:lnTo>
                  <a:lnTo>
                    <a:pt x="45" y="24"/>
                  </a:lnTo>
                  <a:lnTo>
                    <a:pt x="45" y="22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1"/>
                  </a:lnTo>
                  <a:lnTo>
                    <a:pt x="51" y="21"/>
                  </a:lnTo>
                  <a:lnTo>
                    <a:pt x="51" y="19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2" y="18"/>
                  </a:lnTo>
                  <a:lnTo>
                    <a:pt x="52" y="18"/>
                  </a:lnTo>
                  <a:lnTo>
                    <a:pt x="51" y="18"/>
                  </a:lnTo>
                  <a:lnTo>
                    <a:pt x="49" y="18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9" y="15"/>
                  </a:lnTo>
                  <a:lnTo>
                    <a:pt x="49" y="13"/>
                  </a:lnTo>
                  <a:lnTo>
                    <a:pt x="51" y="11"/>
                  </a:lnTo>
                  <a:lnTo>
                    <a:pt x="51" y="10"/>
                  </a:lnTo>
                  <a:lnTo>
                    <a:pt x="51" y="10"/>
                  </a:lnTo>
                  <a:lnTo>
                    <a:pt x="52" y="10"/>
                  </a:lnTo>
                  <a:lnTo>
                    <a:pt x="54" y="10"/>
                  </a:lnTo>
                  <a:lnTo>
                    <a:pt x="56" y="7"/>
                  </a:lnTo>
                  <a:lnTo>
                    <a:pt x="57" y="7"/>
                  </a:lnTo>
                  <a:lnTo>
                    <a:pt x="60" y="7"/>
                  </a:lnTo>
                  <a:lnTo>
                    <a:pt x="62" y="7"/>
                  </a:lnTo>
                  <a:lnTo>
                    <a:pt x="63" y="7"/>
                  </a:lnTo>
                  <a:lnTo>
                    <a:pt x="65" y="8"/>
                  </a:lnTo>
                  <a:lnTo>
                    <a:pt x="65" y="7"/>
                  </a:lnTo>
                  <a:lnTo>
                    <a:pt x="65" y="5"/>
                  </a:lnTo>
                  <a:lnTo>
                    <a:pt x="67" y="5"/>
                  </a:lnTo>
                  <a:lnTo>
                    <a:pt x="70" y="2"/>
                  </a:lnTo>
                  <a:lnTo>
                    <a:pt x="71" y="0"/>
                  </a:lnTo>
                  <a:lnTo>
                    <a:pt x="7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1" name="Freeform 318">
              <a:extLst>
                <a:ext uri="{FF2B5EF4-FFF2-40B4-BE49-F238E27FC236}">
                  <a16:creationId xmlns:a16="http://schemas.microsoft.com/office/drawing/2014/main" id="{E0E974C2-B36B-4843-875D-69098040D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8319" y="4920771"/>
              <a:ext cx="263145" cy="267044"/>
            </a:xfrm>
            <a:custGeom>
              <a:avLst/>
              <a:gdLst>
                <a:gd name="T0" fmla="*/ 75 w 135"/>
                <a:gd name="T1" fmla="*/ 1 h 137"/>
                <a:gd name="T2" fmla="*/ 78 w 135"/>
                <a:gd name="T3" fmla="*/ 4 h 137"/>
                <a:gd name="T4" fmla="*/ 83 w 135"/>
                <a:gd name="T5" fmla="*/ 12 h 137"/>
                <a:gd name="T6" fmla="*/ 86 w 135"/>
                <a:gd name="T7" fmla="*/ 17 h 137"/>
                <a:gd name="T8" fmla="*/ 90 w 135"/>
                <a:gd name="T9" fmla="*/ 26 h 137"/>
                <a:gd name="T10" fmla="*/ 102 w 135"/>
                <a:gd name="T11" fmla="*/ 33 h 137"/>
                <a:gd name="T12" fmla="*/ 105 w 135"/>
                <a:gd name="T13" fmla="*/ 37 h 137"/>
                <a:gd name="T14" fmla="*/ 112 w 135"/>
                <a:gd name="T15" fmla="*/ 39 h 137"/>
                <a:gd name="T16" fmla="*/ 112 w 135"/>
                <a:gd name="T17" fmla="*/ 44 h 137"/>
                <a:gd name="T18" fmla="*/ 112 w 135"/>
                <a:gd name="T19" fmla="*/ 48 h 137"/>
                <a:gd name="T20" fmla="*/ 116 w 135"/>
                <a:gd name="T21" fmla="*/ 55 h 137"/>
                <a:gd name="T22" fmla="*/ 126 w 135"/>
                <a:gd name="T23" fmla="*/ 58 h 137"/>
                <a:gd name="T24" fmla="*/ 131 w 135"/>
                <a:gd name="T25" fmla="*/ 59 h 137"/>
                <a:gd name="T26" fmla="*/ 131 w 135"/>
                <a:gd name="T27" fmla="*/ 63 h 137"/>
                <a:gd name="T28" fmla="*/ 135 w 135"/>
                <a:gd name="T29" fmla="*/ 66 h 137"/>
                <a:gd name="T30" fmla="*/ 127 w 135"/>
                <a:gd name="T31" fmla="*/ 69 h 137"/>
                <a:gd name="T32" fmla="*/ 118 w 135"/>
                <a:gd name="T33" fmla="*/ 72 h 137"/>
                <a:gd name="T34" fmla="*/ 113 w 135"/>
                <a:gd name="T35" fmla="*/ 78 h 137"/>
                <a:gd name="T36" fmla="*/ 112 w 135"/>
                <a:gd name="T37" fmla="*/ 80 h 137"/>
                <a:gd name="T38" fmla="*/ 108 w 135"/>
                <a:gd name="T39" fmla="*/ 83 h 137"/>
                <a:gd name="T40" fmla="*/ 104 w 135"/>
                <a:gd name="T41" fmla="*/ 85 h 137"/>
                <a:gd name="T42" fmla="*/ 101 w 135"/>
                <a:gd name="T43" fmla="*/ 89 h 137"/>
                <a:gd name="T44" fmla="*/ 94 w 135"/>
                <a:gd name="T45" fmla="*/ 100 h 137"/>
                <a:gd name="T46" fmla="*/ 86 w 135"/>
                <a:gd name="T47" fmla="*/ 104 h 137"/>
                <a:gd name="T48" fmla="*/ 83 w 135"/>
                <a:gd name="T49" fmla="*/ 110 h 137"/>
                <a:gd name="T50" fmla="*/ 80 w 135"/>
                <a:gd name="T51" fmla="*/ 118 h 137"/>
                <a:gd name="T52" fmla="*/ 74 w 135"/>
                <a:gd name="T53" fmla="*/ 119 h 137"/>
                <a:gd name="T54" fmla="*/ 66 w 135"/>
                <a:gd name="T55" fmla="*/ 119 h 137"/>
                <a:gd name="T56" fmla="*/ 60 w 135"/>
                <a:gd name="T57" fmla="*/ 118 h 137"/>
                <a:gd name="T58" fmla="*/ 53 w 135"/>
                <a:gd name="T59" fmla="*/ 115 h 137"/>
                <a:gd name="T60" fmla="*/ 45 w 135"/>
                <a:gd name="T61" fmla="*/ 111 h 137"/>
                <a:gd name="T62" fmla="*/ 42 w 135"/>
                <a:gd name="T63" fmla="*/ 115 h 137"/>
                <a:gd name="T64" fmla="*/ 37 w 135"/>
                <a:gd name="T65" fmla="*/ 124 h 137"/>
                <a:gd name="T66" fmla="*/ 31 w 135"/>
                <a:gd name="T67" fmla="*/ 129 h 137"/>
                <a:gd name="T68" fmla="*/ 26 w 135"/>
                <a:gd name="T69" fmla="*/ 134 h 137"/>
                <a:gd name="T70" fmla="*/ 23 w 135"/>
                <a:gd name="T71" fmla="*/ 137 h 137"/>
                <a:gd name="T72" fmla="*/ 14 w 135"/>
                <a:gd name="T73" fmla="*/ 135 h 137"/>
                <a:gd name="T74" fmla="*/ 9 w 135"/>
                <a:gd name="T75" fmla="*/ 135 h 137"/>
                <a:gd name="T76" fmla="*/ 11 w 135"/>
                <a:gd name="T77" fmla="*/ 127 h 137"/>
                <a:gd name="T78" fmla="*/ 11 w 135"/>
                <a:gd name="T79" fmla="*/ 123 h 137"/>
                <a:gd name="T80" fmla="*/ 6 w 135"/>
                <a:gd name="T81" fmla="*/ 111 h 137"/>
                <a:gd name="T82" fmla="*/ 0 w 135"/>
                <a:gd name="T83" fmla="*/ 104 h 137"/>
                <a:gd name="T84" fmla="*/ 0 w 135"/>
                <a:gd name="T85" fmla="*/ 93 h 137"/>
                <a:gd name="T86" fmla="*/ 0 w 135"/>
                <a:gd name="T87" fmla="*/ 75 h 137"/>
                <a:gd name="T88" fmla="*/ 14 w 135"/>
                <a:gd name="T89" fmla="*/ 63 h 137"/>
                <a:gd name="T90" fmla="*/ 14 w 135"/>
                <a:gd name="T91" fmla="*/ 47 h 137"/>
                <a:gd name="T92" fmla="*/ 14 w 135"/>
                <a:gd name="T93" fmla="*/ 22 h 137"/>
                <a:gd name="T94" fmla="*/ 17 w 135"/>
                <a:gd name="T95" fmla="*/ 8 h 137"/>
                <a:gd name="T96" fmla="*/ 39 w 135"/>
                <a:gd name="T97" fmla="*/ 3 h 137"/>
                <a:gd name="T98" fmla="*/ 47 w 135"/>
                <a:gd name="T99" fmla="*/ 3 h 137"/>
                <a:gd name="T100" fmla="*/ 52 w 135"/>
                <a:gd name="T101" fmla="*/ 9 h 137"/>
                <a:gd name="T102" fmla="*/ 56 w 135"/>
                <a:gd name="T103" fmla="*/ 6 h 137"/>
                <a:gd name="T104" fmla="*/ 63 w 135"/>
                <a:gd name="T105" fmla="*/ 3 h 137"/>
                <a:gd name="T106" fmla="*/ 69 w 135"/>
                <a:gd name="T107" fmla="*/ 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137">
                  <a:moveTo>
                    <a:pt x="75" y="0"/>
                  </a:moveTo>
                  <a:lnTo>
                    <a:pt x="75" y="0"/>
                  </a:lnTo>
                  <a:lnTo>
                    <a:pt x="75" y="0"/>
                  </a:lnTo>
                  <a:lnTo>
                    <a:pt x="75" y="1"/>
                  </a:lnTo>
                  <a:lnTo>
                    <a:pt x="75" y="1"/>
                  </a:lnTo>
                  <a:lnTo>
                    <a:pt x="77" y="3"/>
                  </a:lnTo>
                  <a:lnTo>
                    <a:pt x="77" y="4"/>
                  </a:lnTo>
                  <a:lnTo>
                    <a:pt x="78" y="4"/>
                  </a:lnTo>
                  <a:lnTo>
                    <a:pt x="78" y="6"/>
                  </a:lnTo>
                  <a:lnTo>
                    <a:pt x="78" y="8"/>
                  </a:lnTo>
                  <a:lnTo>
                    <a:pt x="80" y="9"/>
                  </a:lnTo>
                  <a:lnTo>
                    <a:pt x="83" y="12"/>
                  </a:lnTo>
                  <a:lnTo>
                    <a:pt x="83" y="14"/>
                  </a:lnTo>
                  <a:lnTo>
                    <a:pt x="83" y="14"/>
                  </a:lnTo>
                  <a:lnTo>
                    <a:pt x="86" y="17"/>
                  </a:lnTo>
                  <a:lnTo>
                    <a:pt x="86" y="17"/>
                  </a:lnTo>
                  <a:lnTo>
                    <a:pt x="86" y="19"/>
                  </a:lnTo>
                  <a:lnTo>
                    <a:pt x="88" y="23"/>
                  </a:lnTo>
                  <a:lnTo>
                    <a:pt x="90" y="25"/>
                  </a:lnTo>
                  <a:lnTo>
                    <a:pt x="90" y="26"/>
                  </a:lnTo>
                  <a:lnTo>
                    <a:pt x="94" y="28"/>
                  </a:lnTo>
                  <a:lnTo>
                    <a:pt x="96" y="31"/>
                  </a:lnTo>
                  <a:lnTo>
                    <a:pt x="101" y="33"/>
                  </a:lnTo>
                  <a:lnTo>
                    <a:pt x="102" y="33"/>
                  </a:lnTo>
                  <a:lnTo>
                    <a:pt x="104" y="34"/>
                  </a:lnTo>
                  <a:lnTo>
                    <a:pt x="104" y="34"/>
                  </a:lnTo>
                  <a:lnTo>
                    <a:pt x="105" y="36"/>
                  </a:lnTo>
                  <a:lnTo>
                    <a:pt x="105" y="37"/>
                  </a:lnTo>
                  <a:lnTo>
                    <a:pt x="105" y="39"/>
                  </a:lnTo>
                  <a:lnTo>
                    <a:pt x="108" y="39"/>
                  </a:lnTo>
                  <a:lnTo>
                    <a:pt x="110" y="39"/>
                  </a:lnTo>
                  <a:lnTo>
                    <a:pt x="112" y="39"/>
                  </a:lnTo>
                  <a:lnTo>
                    <a:pt x="112" y="41"/>
                  </a:lnTo>
                  <a:lnTo>
                    <a:pt x="112" y="41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2" y="45"/>
                  </a:lnTo>
                  <a:lnTo>
                    <a:pt x="112" y="47"/>
                  </a:lnTo>
                  <a:lnTo>
                    <a:pt x="110" y="48"/>
                  </a:lnTo>
                  <a:lnTo>
                    <a:pt x="112" y="48"/>
                  </a:lnTo>
                  <a:lnTo>
                    <a:pt x="113" y="52"/>
                  </a:lnTo>
                  <a:lnTo>
                    <a:pt x="115" y="53"/>
                  </a:lnTo>
                  <a:lnTo>
                    <a:pt x="115" y="55"/>
                  </a:lnTo>
                  <a:lnTo>
                    <a:pt x="116" y="55"/>
                  </a:lnTo>
                  <a:lnTo>
                    <a:pt x="116" y="56"/>
                  </a:lnTo>
                  <a:lnTo>
                    <a:pt x="118" y="56"/>
                  </a:lnTo>
                  <a:lnTo>
                    <a:pt x="123" y="56"/>
                  </a:lnTo>
                  <a:lnTo>
                    <a:pt x="126" y="58"/>
                  </a:lnTo>
                  <a:lnTo>
                    <a:pt x="129" y="58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1" y="61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1" y="63"/>
                  </a:lnTo>
                  <a:lnTo>
                    <a:pt x="132" y="63"/>
                  </a:lnTo>
                  <a:lnTo>
                    <a:pt x="134" y="63"/>
                  </a:lnTo>
                  <a:lnTo>
                    <a:pt x="135" y="64"/>
                  </a:lnTo>
                  <a:lnTo>
                    <a:pt x="135" y="66"/>
                  </a:lnTo>
                  <a:lnTo>
                    <a:pt x="132" y="66"/>
                  </a:lnTo>
                  <a:lnTo>
                    <a:pt x="131" y="66"/>
                  </a:lnTo>
                  <a:lnTo>
                    <a:pt x="129" y="67"/>
                  </a:lnTo>
                  <a:lnTo>
                    <a:pt x="127" y="69"/>
                  </a:lnTo>
                  <a:lnTo>
                    <a:pt x="126" y="71"/>
                  </a:lnTo>
                  <a:lnTo>
                    <a:pt x="123" y="71"/>
                  </a:lnTo>
                  <a:lnTo>
                    <a:pt x="121" y="71"/>
                  </a:lnTo>
                  <a:lnTo>
                    <a:pt x="118" y="72"/>
                  </a:lnTo>
                  <a:lnTo>
                    <a:pt x="116" y="75"/>
                  </a:lnTo>
                  <a:lnTo>
                    <a:pt x="115" y="77"/>
                  </a:lnTo>
                  <a:lnTo>
                    <a:pt x="115" y="78"/>
                  </a:lnTo>
                  <a:lnTo>
                    <a:pt x="113" y="78"/>
                  </a:lnTo>
                  <a:lnTo>
                    <a:pt x="113" y="78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2" y="80"/>
                  </a:lnTo>
                  <a:lnTo>
                    <a:pt x="110" y="80"/>
                  </a:lnTo>
                  <a:lnTo>
                    <a:pt x="110" y="82"/>
                  </a:lnTo>
                  <a:lnTo>
                    <a:pt x="108" y="82"/>
                  </a:lnTo>
                  <a:lnTo>
                    <a:pt x="108" y="83"/>
                  </a:lnTo>
                  <a:lnTo>
                    <a:pt x="107" y="83"/>
                  </a:lnTo>
                  <a:lnTo>
                    <a:pt x="105" y="83"/>
                  </a:lnTo>
                  <a:lnTo>
                    <a:pt x="105" y="85"/>
                  </a:lnTo>
                  <a:lnTo>
                    <a:pt x="104" y="85"/>
                  </a:lnTo>
                  <a:lnTo>
                    <a:pt x="104" y="85"/>
                  </a:lnTo>
                  <a:lnTo>
                    <a:pt x="102" y="86"/>
                  </a:lnTo>
                  <a:lnTo>
                    <a:pt x="101" y="88"/>
                  </a:lnTo>
                  <a:lnTo>
                    <a:pt x="101" y="89"/>
                  </a:lnTo>
                  <a:lnTo>
                    <a:pt x="99" y="96"/>
                  </a:lnTo>
                  <a:lnTo>
                    <a:pt x="97" y="97"/>
                  </a:lnTo>
                  <a:lnTo>
                    <a:pt x="96" y="99"/>
                  </a:lnTo>
                  <a:lnTo>
                    <a:pt x="94" y="100"/>
                  </a:lnTo>
                  <a:lnTo>
                    <a:pt x="93" y="102"/>
                  </a:lnTo>
                  <a:lnTo>
                    <a:pt x="93" y="102"/>
                  </a:lnTo>
                  <a:lnTo>
                    <a:pt x="88" y="102"/>
                  </a:lnTo>
                  <a:lnTo>
                    <a:pt x="86" y="104"/>
                  </a:lnTo>
                  <a:lnTo>
                    <a:pt x="85" y="104"/>
                  </a:lnTo>
                  <a:lnTo>
                    <a:pt x="85" y="105"/>
                  </a:lnTo>
                  <a:lnTo>
                    <a:pt x="85" y="107"/>
                  </a:lnTo>
                  <a:lnTo>
                    <a:pt x="83" y="110"/>
                  </a:lnTo>
                  <a:lnTo>
                    <a:pt x="82" y="113"/>
                  </a:lnTo>
                  <a:lnTo>
                    <a:pt x="82" y="115"/>
                  </a:lnTo>
                  <a:lnTo>
                    <a:pt x="80" y="118"/>
                  </a:lnTo>
                  <a:lnTo>
                    <a:pt x="80" y="118"/>
                  </a:lnTo>
                  <a:lnTo>
                    <a:pt x="78" y="119"/>
                  </a:lnTo>
                  <a:lnTo>
                    <a:pt x="77" y="119"/>
                  </a:lnTo>
                  <a:lnTo>
                    <a:pt x="75" y="119"/>
                  </a:lnTo>
                  <a:lnTo>
                    <a:pt x="74" y="119"/>
                  </a:lnTo>
                  <a:lnTo>
                    <a:pt x="72" y="119"/>
                  </a:lnTo>
                  <a:lnTo>
                    <a:pt x="71" y="121"/>
                  </a:lnTo>
                  <a:lnTo>
                    <a:pt x="69" y="121"/>
                  </a:lnTo>
                  <a:lnTo>
                    <a:pt x="66" y="119"/>
                  </a:lnTo>
                  <a:lnTo>
                    <a:pt x="63" y="119"/>
                  </a:lnTo>
                  <a:lnTo>
                    <a:pt x="63" y="119"/>
                  </a:lnTo>
                  <a:lnTo>
                    <a:pt x="61" y="118"/>
                  </a:lnTo>
                  <a:lnTo>
                    <a:pt x="60" y="118"/>
                  </a:lnTo>
                  <a:lnTo>
                    <a:pt x="58" y="118"/>
                  </a:lnTo>
                  <a:lnTo>
                    <a:pt x="56" y="116"/>
                  </a:lnTo>
                  <a:lnTo>
                    <a:pt x="55" y="116"/>
                  </a:lnTo>
                  <a:lnTo>
                    <a:pt x="53" y="115"/>
                  </a:lnTo>
                  <a:lnTo>
                    <a:pt x="50" y="113"/>
                  </a:lnTo>
                  <a:lnTo>
                    <a:pt x="49" y="111"/>
                  </a:lnTo>
                  <a:lnTo>
                    <a:pt x="47" y="111"/>
                  </a:lnTo>
                  <a:lnTo>
                    <a:pt x="45" y="111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2" y="113"/>
                  </a:lnTo>
                  <a:lnTo>
                    <a:pt x="42" y="115"/>
                  </a:lnTo>
                  <a:lnTo>
                    <a:pt x="41" y="116"/>
                  </a:lnTo>
                  <a:lnTo>
                    <a:pt x="41" y="118"/>
                  </a:lnTo>
                  <a:lnTo>
                    <a:pt x="39" y="121"/>
                  </a:lnTo>
                  <a:lnTo>
                    <a:pt x="37" y="124"/>
                  </a:lnTo>
                  <a:lnTo>
                    <a:pt x="37" y="126"/>
                  </a:lnTo>
                  <a:lnTo>
                    <a:pt x="37" y="126"/>
                  </a:lnTo>
                  <a:lnTo>
                    <a:pt x="36" y="126"/>
                  </a:lnTo>
                  <a:lnTo>
                    <a:pt x="31" y="129"/>
                  </a:lnTo>
                  <a:lnTo>
                    <a:pt x="30" y="132"/>
                  </a:lnTo>
                  <a:lnTo>
                    <a:pt x="30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6" y="134"/>
                  </a:lnTo>
                  <a:lnTo>
                    <a:pt x="25" y="135"/>
                  </a:lnTo>
                  <a:lnTo>
                    <a:pt x="25" y="137"/>
                  </a:lnTo>
                  <a:lnTo>
                    <a:pt x="23" y="137"/>
                  </a:lnTo>
                  <a:lnTo>
                    <a:pt x="22" y="137"/>
                  </a:lnTo>
                  <a:lnTo>
                    <a:pt x="20" y="135"/>
                  </a:lnTo>
                  <a:lnTo>
                    <a:pt x="15" y="137"/>
                  </a:lnTo>
                  <a:lnTo>
                    <a:pt x="14" y="135"/>
                  </a:lnTo>
                  <a:lnTo>
                    <a:pt x="12" y="135"/>
                  </a:lnTo>
                  <a:lnTo>
                    <a:pt x="11" y="137"/>
                  </a:lnTo>
                  <a:lnTo>
                    <a:pt x="9" y="135"/>
                  </a:lnTo>
                  <a:lnTo>
                    <a:pt x="9" y="135"/>
                  </a:lnTo>
                  <a:lnTo>
                    <a:pt x="9" y="132"/>
                  </a:lnTo>
                  <a:lnTo>
                    <a:pt x="9" y="130"/>
                  </a:lnTo>
                  <a:lnTo>
                    <a:pt x="11" y="129"/>
                  </a:lnTo>
                  <a:lnTo>
                    <a:pt x="11" y="127"/>
                  </a:lnTo>
                  <a:lnTo>
                    <a:pt x="12" y="126"/>
                  </a:lnTo>
                  <a:lnTo>
                    <a:pt x="12" y="126"/>
                  </a:lnTo>
                  <a:lnTo>
                    <a:pt x="12" y="124"/>
                  </a:lnTo>
                  <a:lnTo>
                    <a:pt x="11" y="123"/>
                  </a:lnTo>
                  <a:lnTo>
                    <a:pt x="11" y="123"/>
                  </a:lnTo>
                  <a:lnTo>
                    <a:pt x="11" y="119"/>
                  </a:lnTo>
                  <a:lnTo>
                    <a:pt x="9" y="115"/>
                  </a:lnTo>
                  <a:lnTo>
                    <a:pt x="6" y="111"/>
                  </a:lnTo>
                  <a:lnTo>
                    <a:pt x="6" y="110"/>
                  </a:lnTo>
                  <a:lnTo>
                    <a:pt x="4" y="108"/>
                  </a:lnTo>
                  <a:lnTo>
                    <a:pt x="0" y="105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3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5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14" y="63"/>
                  </a:lnTo>
                  <a:lnTo>
                    <a:pt x="14" y="61"/>
                  </a:lnTo>
                  <a:lnTo>
                    <a:pt x="14" y="59"/>
                  </a:lnTo>
                  <a:lnTo>
                    <a:pt x="14" y="53"/>
                  </a:lnTo>
                  <a:lnTo>
                    <a:pt x="14" y="47"/>
                  </a:lnTo>
                  <a:lnTo>
                    <a:pt x="14" y="41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14" y="22"/>
                  </a:lnTo>
                  <a:lnTo>
                    <a:pt x="14" y="17"/>
                  </a:lnTo>
                  <a:lnTo>
                    <a:pt x="14" y="11"/>
                  </a:lnTo>
                  <a:lnTo>
                    <a:pt x="14" y="8"/>
                  </a:lnTo>
                  <a:lnTo>
                    <a:pt x="17" y="8"/>
                  </a:lnTo>
                  <a:lnTo>
                    <a:pt x="22" y="6"/>
                  </a:lnTo>
                  <a:lnTo>
                    <a:pt x="30" y="6"/>
                  </a:lnTo>
                  <a:lnTo>
                    <a:pt x="36" y="4"/>
                  </a:lnTo>
                  <a:lnTo>
                    <a:pt x="39" y="3"/>
                  </a:lnTo>
                  <a:lnTo>
                    <a:pt x="45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47" y="3"/>
                  </a:lnTo>
                  <a:lnTo>
                    <a:pt x="50" y="6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9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1" y="3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3"/>
                  </a:lnTo>
                  <a:lnTo>
                    <a:pt x="69" y="1"/>
                  </a:lnTo>
                  <a:lnTo>
                    <a:pt x="71" y="0"/>
                  </a:lnTo>
                  <a:lnTo>
                    <a:pt x="7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2" name="Freeform 319">
              <a:extLst>
                <a:ext uri="{FF2B5EF4-FFF2-40B4-BE49-F238E27FC236}">
                  <a16:creationId xmlns:a16="http://schemas.microsoft.com/office/drawing/2014/main" id="{99E056AB-96CF-4342-B0B0-8A2B7DF4CD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263896" y="3603097"/>
              <a:ext cx="95512" cy="48731"/>
            </a:xfrm>
            <a:custGeom>
              <a:avLst/>
              <a:gdLst>
                <a:gd name="T0" fmla="*/ 21 w 49"/>
                <a:gd name="T1" fmla="*/ 0 h 25"/>
                <a:gd name="T2" fmla="*/ 24 w 49"/>
                <a:gd name="T3" fmla="*/ 1 h 25"/>
                <a:gd name="T4" fmla="*/ 24 w 49"/>
                <a:gd name="T5" fmla="*/ 1 h 25"/>
                <a:gd name="T6" fmla="*/ 24 w 49"/>
                <a:gd name="T7" fmla="*/ 3 h 25"/>
                <a:gd name="T8" fmla="*/ 25 w 49"/>
                <a:gd name="T9" fmla="*/ 3 h 25"/>
                <a:gd name="T10" fmla="*/ 28 w 49"/>
                <a:gd name="T11" fmla="*/ 3 h 25"/>
                <a:gd name="T12" fmla="*/ 33 w 49"/>
                <a:gd name="T13" fmla="*/ 4 h 25"/>
                <a:gd name="T14" fmla="*/ 35 w 49"/>
                <a:gd name="T15" fmla="*/ 4 h 25"/>
                <a:gd name="T16" fmla="*/ 36 w 49"/>
                <a:gd name="T17" fmla="*/ 3 h 25"/>
                <a:gd name="T18" fmla="*/ 38 w 49"/>
                <a:gd name="T19" fmla="*/ 4 h 25"/>
                <a:gd name="T20" fmla="*/ 41 w 49"/>
                <a:gd name="T21" fmla="*/ 4 h 25"/>
                <a:gd name="T22" fmla="*/ 43 w 49"/>
                <a:gd name="T23" fmla="*/ 6 h 25"/>
                <a:gd name="T24" fmla="*/ 43 w 49"/>
                <a:gd name="T25" fmla="*/ 9 h 25"/>
                <a:gd name="T26" fmla="*/ 43 w 49"/>
                <a:gd name="T27" fmla="*/ 9 h 25"/>
                <a:gd name="T28" fmla="*/ 43 w 49"/>
                <a:gd name="T29" fmla="*/ 12 h 25"/>
                <a:gd name="T30" fmla="*/ 44 w 49"/>
                <a:gd name="T31" fmla="*/ 14 h 25"/>
                <a:gd name="T32" fmla="*/ 47 w 49"/>
                <a:gd name="T33" fmla="*/ 12 h 25"/>
                <a:gd name="T34" fmla="*/ 49 w 49"/>
                <a:gd name="T35" fmla="*/ 14 h 25"/>
                <a:gd name="T36" fmla="*/ 49 w 49"/>
                <a:gd name="T37" fmla="*/ 17 h 25"/>
                <a:gd name="T38" fmla="*/ 47 w 49"/>
                <a:gd name="T39" fmla="*/ 19 h 25"/>
                <a:gd name="T40" fmla="*/ 47 w 49"/>
                <a:gd name="T41" fmla="*/ 20 h 25"/>
                <a:gd name="T42" fmla="*/ 49 w 49"/>
                <a:gd name="T43" fmla="*/ 22 h 25"/>
                <a:gd name="T44" fmla="*/ 47 w 49"/>
                <a:gd name="T45" fmla="*/ 22 h 25"/>
                <a:gd name="T46" fmla="*/ 46 w 49"/>
                <a:gd name="T47" fmla="*/ 22 h 25"/>
                <a:gd name="T48" fmla="*/ 44 w 49"/>
                <a:gd name="T49" fmla="*/ 23 h 25"/>
                <a:gd name="T50" fmla="*/ 41 w 49"/>
                <a:gd name="T51" fmla="*/ 23 h 25"/>
                <a:gd name="T52" fmla="*/ 39 w 49"/>
                <a:gd name="T53" fmla="*/ 22 h 25"/>
                <a:gd name="T54" fmla="*/ 35 w 49"/>
                <a:gd name="T55" fmla="*/ 23 h 25"/>
                <a:gd name="T56" fmla="*/ 30 w 49"/>
                <a:gd name="T57" fmla="*/ 23 h 25"/>
                <a:gd name="T58" fmla="*/ 27 w 49"/>
                <a:gd name="T59" fmla="*/ 23 h 25"/>
                <a:gd name="T60" fmla="*/ 24 w 49"/>
                <a:gd name="T61" fmla="*/ 22 h 25"/>
                <a:gd name="T62" fmla="*/ 22 w 49"/>
                <a:gd name="T63" fmla="*/ 22 h 25"/>
                <a:gd name="T64" fmla="*/ 17 w 49"/>
                <a:gd name="T65" fmla="*/ 25 h 25"/>
                <a:gd name="T66" fmla="*/ 14 w 49"/>
                <a:gd name="T67" fmla="*/ 25 h 25"/>
                <a:gd name="T68" fmla="*/ 13 w 49"/>
                <a:gd name="T69" fmla="*/ 25 h 25"/>
                <a:gd name="T70" fmla="*/ 13 w 49"/>
                <a:gd name="T71" fmla="*/ 23 h 25"/>
                <a:gd name="T72" fmla="*/ 11 w 49"/>
                <a:gd name="T73" fmla="*/ 23 h 25"/>
                <a:gd name="T74" fmla="*/ 9 w 49"/>
                <a:gd name="T75" fmla="*/ 22 h 25"/>
                <a:gd name="T76" fmla="*/ 5 w 49"/>
                <a:gd name="T77" fmla="*/ 22 h 25"/>
                <a:gd name="T78" fmla="*/ 2 w 49"/>
                <a:gd name="T79" fmla="*/ 20 h 25"/>
                <a:gd name="T80" fmla="*/ 2 w 49"/>
                <a:gd name="T81" fmla="*/ 19 h 25"/>
                <a:gd name="T82" fmla="*/ 0 w 49"/>
                <a:gd name="T83" fmla="*/ 17 h 25"/>
                <a:gd name="T84" fmla="*/ 3 w 49"/>
                <a:gd name="T85" fmla="*/ 15 h 25"/>
                <a:gd name="T86" fmla="*/ 3 w 49"/>
                <a:gd name="T87" fmla="*/ 12 h 25"/>
                <a:gd name="T88" fmla="*/ 6 w 49"/>
                <a:gd name="T89" fmla="*/ 11 h 25"/>
                <a:gd name="T90" fmla="*/ 8 w 49"/>
                <a:gd name="T91" fmla="*/ 8 h 25"/>
                <a:gd name="T92" fmla="*/ 11 w 49"/>
                <a:gd name="T93" fmla="*/ 4 h 25"/>
                <a:gd name="T94" fmla="*/ 14 w 49"/>
                <a:gd name="T95" fmla="*/ 3 h 25"/>
                <a:gd name="T96" fmla="*/ 16 w 49"/>
                <a:gd name="T97" fmla="*/ 1 h 25"/>
                <a:gd name="T98" fmla="*/ 19 w 49"/>
                <a:gd name="T9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9" h="25">
                  <a:moveTo>
                    <a:pt x="19" y="0"/>
                  </a:moveTo>
                  <a:lnTo>
                    <a:pt x="21" y="0"/>
                  </a:lnTo>
                  <a:lnTo>
                    <a:pt x="22" y="0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2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1" y="4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43" y="8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41" y="11"/>
                  </a:lnTo>
                  <a:lnTo>
                    <a:pt x="43" y="12"/>
                  </a:lnTo>
                  <a:lnTo>
                    <a:pt x="43" y="12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7" y="12"/>
                  </a:lnTo>
                  <a:lnTo>
                    <a:pt x="47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19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49" y="22"/>
                  </a:lnTo>
                  <a:lnTo>
                    <a:pt x="49" y="22"/>
                  </a:lnTo>
                  <a:lnTo>
                    <a:pt x="47" y="22"/>
                  </a:lnTo>
                  <a:lnTo>
                    <a:pt x="47" y="2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44" y="23"/>
                  </a:lnTo>
                  <a:lnTo>
                    <a:pt x="43" y="23"/>
                  </a:lnTo>
                  <a:lnTo>
                    <a:pt x="41" y="23"/>
                  </a:lnTo>
                  <a:lnTo>
                    <a:pt x="39" y="22"/>
                  </a:lnTo>
                  <a:lnTo>
                    <a:pt x="39" y="22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2" y="23"/>
                  </a:lnTo>
                  <a:lnTo>
                    <a:pt x="30" y="23"/>
                  </a:lnTo>
                  <a:lnTo>
                    <a:pt x="28" y="23"/>
                  </a:lnTo>
                  <a:lnTo>
                    <a:pt x="27" y="23"/>
                  </a:lnTo>
                  <a:lnTo>
                    <a:pt x="25" y="22"/>
                  </a:lnTo>
                  <a:lnTo>
                    <a:pt x="24" y="22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1" y="23"/>
                  </a:lnTo>
                  <a:lnTo>
                    <a:pt x="17" y="25"/>
                  </a:lnTo>
                  <a:lnTo>
                    <a:pt x="16" y="25"/>
                  </a:lnTo>
                  <a:lnTo>
                    <a:pt x="14" y="25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1" y="23"/>
                  </a:lnTo>
                  <a:lnTo>
                    <a:pt x="9" y="23"/>
                  </a:lnTo>
                  <a:lnTo>
                    <a:pt x="9" y="22"/>
                  </a:lnTo>
                  <a:lnTo>
                    <a:pt x="6" y="23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1"/>
                  </a:lnTo>
                  <a:lnTo>
                    <a:pt x="6" y="9"/>
                  </a:lnTo>
                  <a:lnTo>
                    <a:pt x="8" y="8"/>
                  </a:lnTo>
                  <a:lnTo>
                    <a:pt x="9" y="6"/>
                  </a:lnTo>
                  <a:lnTo>
                    <a:pt x="11" y="4"/>
                  </a:lnTo>
                  <a:lnTo>
                    <a:pt x="13" y="3"/>
                  </a:lnTo>
                  <a:lnTo>
                    <a:pt x="14" y="3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0"/>
                  </a:lnTo>
                  <a:lnTo>
                    <a:pt x="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3" name="Freeform 320">
              <a:extLst>
                <a:ext uri="{FF2B5EF4-FFF2-40B4-BE49-F238E27FC236}">
                  <a16:creationId xmlns:a16="http://schemas.microsoft.com/office/drawing/2014/main" id="{A3C16452-D288-432E-A19A-947A548E8A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8983" y="3645980"/>
              <a:ext cx="175430" cy="177380"/>
            </a:xfrm>
            <a:custGeom>
              <a:avLst/>
              <a:gdLst>
                <a:gd name="T0" fmla="*/ 84 w 90"/>
                <a:gd name="T1" fmla="*/ 90 h 91"/>
                <a:gd name="T2" fmla="*/ 76 w 90"/>
                <a:gd name="T3" fmla="*/ 88 h 91"/>
                <a:gd name="T4" fmla="*/ 81 w 90"/>
                <a:gd name="T5" fmla="*/ 86 h 91"/>
                <a:gd name="T6" fmla="*/ 87 w 90"/>
                <a:gd name="T7" fmla="*/ 82 h 91"/>
                <a:gd name="T8" fmla="*/ 84 w 90"/>
                <a:gd name="T9" fmla="*/ 68 h 91"/>
                <a:gd name="T10" fmla="*/ 90 w 90"/>
                <a:gd name="T11" fmla="*/ 69 h 91"/>
                <a:gd name="T12" fmla="*/ 86 w 90"/>
                <a:gd name="T13" fmla="*/ 69 h 91"/>
                <a:gd name="T14" fmla="*/ 75 w 90"/>
                <a:gd name="T15" fmla="*/ 66 h 91"/>
                <a:gd name="T16" fmla="*/ 68 w 90"/>
                <a:gd name="T17" fmla="*/ 71 h 91"/>
                <a:gd name="T18" fmla="*/ 73 w 90"/>
                <a:gd name="T19" fmla="*/ 68 h 91"/>
                <a:gd name="T20" fmla="*/ 73 w 90"/>
                <a:gd name="T21" fmla="*/ 64 h 91"/>
                <a:gd name="T22" fmla="*/ 71 w 90"/>
                <a:gd name="T23" fmla="*/ 63 h 91"/>
                <a:gd name="T24" fmla="*/ 68 w 90"/>
                <a:gd name="T25" fmla="*/ 63 h 91"/>
                <a:gd name="T26" fmla="*/ 56 w 90"/>
                <a:gd name="T27" fmla="*/ 53 h 91"/>
                <a:gd name="T28" fmla="*/ 60 w 90"/>
                <a:gd name="T29" fmla="*/ 61 h 91"/>
                <a:gd name="T30" fmla="*/ 54 w 90"/>
                <a:gd name="T31" fmla="*/ 57 h 91"/>
                <a:gd name="T32" fmla="*/ 54 w 90"/>
                <a:gd name="T33" fmla="*/ 50 h 91"/>
                <a:gd name="T34" fmla="*/ 46 w 90"/>
                <a:gd name="T35" fmla="*/ 52 h 91"/>
                <a:gd name="T36" fmla="*/ 43 w 90"/>
                <a:gd name="T37" fmla="*/ 50 h 91"/>
                <a:gd name="T38" fmla="*/ 65 w 90"/>
                <a:gd name="T39" fmla="*/ 44 h 91"/>
                <a:gd name="T40" fmla="*/ 18 w 90"/>
                <a:gd name="T41" fmla="*/ 39 h 91"/>
                <a:gd name="T42" fmla="*/ 19 w 90"/>
                <a:gd name="T43" fmla="*/ 41 h 91"/>
                <a:gd name="T44" fmla="*/ 21 w 90"/>
                <a:gd name="T45" fmla="*/ 45 h 91"/>
                <a:gd name="T46" fmla="*/ 16 w 90"/>
                <a:gd name="T47" fmla="*/ 45 h 91"/>
                <a:gd name="T48" fmla="*/ 16 w 90"/>
                <a:gd name="T49" fmla="*/ 41 h 91"/>
                <a:gd name="T50" fmla="*/ 48 w 90"/>
                <a:gd name="T51" fmla="*/ 34 h 91"/>
                <a:gd name="T52" fmla="*/ 52 w 90"/>
                <a:gd name="T53" fmla="*/ 42 h 91"/>
                <a:gd name="T54" fmla="*/ 51 w 90"/>
                <a:gd name="T55" fmla="*/ 41 h 91"/>
                <a:gd name="T56" fmla="*/ 46 w 90"/>
                <a:gd name="T57" fmla="*/ 34 h 91"/>
                <a:gd name="T58" fmla="*/ 24 w 90"/>
                <a:gd name="T59" fmla="*/ 28 h 91"/>
                <a:gd name="T60" fmla="*/ 21 w 90"/>
                <a:gd name="T61" fmla="*/ 28 h 91"/>
                <a:gd name="T62" fmla="*/ 15 w 90"/>
                <a:gd name="T63" fmla="*/ 28 h 91"/>
                <a:gd name="T64" fmla="*/ 18 w 90"/>
                <a:gd name="T65" fmla="*/ 36 h 91"/>
                <a:gd name="T66" fmla="*/ 15 w 90"/>
                <a:gd name="T67" fmla="*/ 39 h 91"/>
                <a:gd name="T68" fmla="*/ 11 w 90"/>
                <a:gd name="T69" fmla="*/ 38 h 91"/>
                <a:gd name="T70" fmla="*/ 10 w 90"/>
                <a:gd name="T71" fmla="*/ 34 h 91"/>
                <a:gd name="T72" fmla="*/ 11 w 90"/>
                <a:gd name="T73" fmla="*/ 30 h 91"/>
                <a:gd name="T74" fmla="*/ 34 w 90"/>
                <a:gd name="T75" fmla="*/ 22 h 91"/>
                <a:gd name="T76" fmla="*/ 41 w 90"/>
                <a:gd name="T77" fmla="*/ 28 h 91"/>
                <a:gd name="T78" fmla="*/ 40 w 90"/>
                <a:gd name="T79" fmla="*/ 33 h 91"/>
                <a:gd name="T80" fmla="*/ 41 w 90"/>
                <a:gd name="T81" fmla="*/ 28 h 91"/>
                <a:gd name="T82" fmla="*/ 34 w 90"/>
                <a:gd name="T83" fmla="*/ 22 h 91"/>
                <a:gd name="T84" fmla="*/ 34 w 90"/>
                <a:gd name="T85" fmla="*/ 20 h 91"/>
                <a:gd name="T86" fmla="*/ 10 w 90"/>
                <a:gd name="T87" fmla="*/ 3 h 91"/>
                <a:gd name="T88" fmla="*/ 11 w 90"/>
                <a:gd name="T89" fmla="*/ 5 h 91"/>
                <a:gd name="T90" fmla="*/ 0 w 90"/>
                <a:gd name="T91" fmla="*/ 3 h 91"/>
                <a:gd name="T92" fmla="*/ 5 w 90"/>
                <a:gd name="T93" fmla="*/ 3 h 91"/>
                <a:gd name="T94" fmla="*/ 19 w 90"/>
                <a:gd name="T95" fmla="*/ 0 h 91"/>
                <a:gd name="T96" fmla="*/ 24 w 90"/>
                <a:gd name="T97" fmla="*/ 3 h 91"/>
                <a:gd name="T98" fmla="*/ 29 w 90"/>
                <a:gd name="T99" fmla="*/ 9 h 91"/>
                <a:gd name="T100" fmla="*/ 24 w 90"/>
                <a:gd name="T101" fmla="*/ 14 h 91"/>
                <a:gd name="T102" fmla="*/ 26 w 90"/>
                <a:gd name="T103" fmla="*/ 8 h 91"/>
                <a:gd name="T104" fmla="*/ 21 w 90"/>
                <a:gd name="T105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0" h="91">
                  <a:moveTo>
                    <a:pt x="86" y="85"/>
                  </a:moveTo>
                  <a:lnTo>
                    <a:pt x="86" y="85"/>
                  </a:lnTo>
                  <a:lnTo>
                    <a:pt x="86" y="86"/>
                  </a:lnTo>
                  <a:lnTo>
                    <a:pt x="86" y="88"/>
                  </a:lnTo>
                  <a:lnTo>
                    <a:pt x="84" y="90"/>
                  </a:lnTo>
                  <a:lnTo>
                    <a:pt x="81" y="90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6" y="90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79" y="86"/>
                  </a:lnTo>
                  <a:lnTo>
                    <a:pt x="81" y="86"/>
                  </a:lnTo>
                  <a:lnTo>
                    <a:pt x="82" y="86"/>
                  </a:lnTo>
                  <a:lnTo>
                    <a:pt x="82" y="86"/>
                  </a:lnTo>
                  <a:lnTo>
                    <a:pt x="84" y="86"/>
                  </a:lnTo>
                  <a:lnTo>
                    <a:pt x="86" y="85"/>
                  </a:lnTo>
                  <a:close/>
                  <a:moveTo>
                    <a:pt x="87" y="82"/>
                  </a:moveTo>
                  <a:lnTo>
                    <a:pt x="87" y="82"/>
                  </a:lnTo>
                  <a:lnTo>
                    <a:pt x="86" y="83"/>
                  </a:lnTo>
                  <a:lnTo>
                    <a:pt x="86" y="82"/>
                  </a:lnTo>
                  <a:lnTo>
                    <a:pt x="87" y="82"/>
                  </a:lnTo>
                  <a:close/>
                  <a:moveTo>
                    <a:pt x="84" y="68"/>
                  </a:moveTo>
                  <a:lnTo>
                    <a:pt x="86" y="68"/>
                  </a:lnTo>
                  <a:lnTo>
                    <a:pt x="87" y="68"/>
                  </a:lnTo>
                  <a:lnTo>
                    <a:pt x="87" y="68"/>
                  </a:lnTo>
                  <a:lnTo>
                    <a:pt x="89" y="69"/>
                  </a:lnTo>
                  <a:lnTo>
                    <a:pt x="90" y="69"/>
                  </a:lnTo>
                  <a:lnTo>
                    <a:pt x="90" y="69"/>
                  </a:lnTo>
                  <a:lnTo>
                    <a:pt x="90" y="71"/>
                  </a:lnTo>
                  <a:lnTo>
                    <a:pt x="89" y="69"/>
                  </a:lnTo>
                  <a:lnTo>
                    <a:pt x="87" y="69"/>
                  </a:lnTo>
                  <a:lnTo>
                    <a:pt x="86" y="69"/>
                  </a:lnTo>
                  <a:lnTo>
                    <a:pt x="84" y="69"/>
                  </a:lnTo>
                  <a:lnTo>
                    <a:pt x="84" y="68"/>
                  </a:lnTo>
                  <a:close/>
                  <a:moveTo>
                    <a:pt x="75" y="63"/>
                  </a:moveTo>
                  <a:lnTo>
                    <a:pt x="75" y="64"/>
                  </a:lnTo>
                  <a:lnTo>
                    <a:pt x="75" y="66"/>
                  </a:lnTo>
                  <a:lnTo>
                    <a:pt x="73" y="69"/>
                  </a:lnTo>
                  <a:lnTo>
                    <a:pt x="71" y="69"/>
                  </a:lnTo>
                  <a:lnTo>
                    <a:pt x="68" y="71"/>
                  </a:lnTo>
                  <a:lnTo>
                    <a:pt x="68" y="72"/>
                  </a:lnTo>
                  <a:lnTo>
                    <a:pt x="68" y="71"/>
                  </a:lnTo>
                  <a:lnTo>
                    <a:pt x="70" y="69"/>
                  </a:lnTo>
                  <a:lnTo>
                    <a:pt x="71" y="69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3" y="68"/>
                  </a:lnTo>
                  <a:lnTo>
                    <a:pt x="73" y="66"/>
                  </a:lnTo>
                  <a:lnTo>
                    <a:pt x="73" y="66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3" y="64"/>
                  </a:lnTo>
                  <a:lnTo>
                    <a:pt x="75" y="63"/>
                  </a:lnTo>
                  <a:close/>
                  <a:moveTo>
                    <a:pt x="68" y="61"/>
                  </a:moveTo>
                  <a:lnTo>
                    <a:pt x="68" y="63"/>
                  </a:lnTo>
                  <a:lnTo>
                    <a:pt x="70" y="63"/>
                  </a:lnTo>
                  <a:lnTo>
                    <a:pt x="71" y="63"/>
                  </a:lnTo>
                  <a:lnTo>
                    <a:pt x="71" y="64"/>
                  </a:lnTo>
                  <a:lnTo>
                    <a:pt x="70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8" y="63"/>
                  </a:lnTo>
                  <a:lnTo>
                    <a:pt x="68" y="63"/>
                  </a:lnTo>
                  <a:lnTo>
                    <a:pt x="68" y="61"/>
                  </a:lnTo>
                  <a:close/>
                  <a:moveTo>
                    <a:pt x="52" y="49"/>
                  </a:moveTo>
                  <a:lnTo>
                    <a:pt x="54" y="52"/>
                  </a:lnTo>
                  <a:lnTo>
                    <a:pt x="56" y="53"/>
                  </a:lnTo>
                  <a:lnTo>
                    <a:pt x="56" y="55"/>
                  </a:lnTo>
                  <a:lnTo>
                    <a:pt x="57" y="57"/>
                  </a:lnTo>
                  <a:lnTo>
                    <a:pt x="59" y="58"/>
                  </a:lnTo>
                  <a:lnTo>
                    <a:pt x="60" y="60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57" y="58"/>
                  </a:lnTo>
                  <a:lnTo>
                    <a:pt x="56" y="58"/>
                  </a:lnTo>
                  <a:lnTo>
                    <a:pt x="54" y="57"/>
                  </a:lnTo>
                  <a:lnTo>
                    <a:pt x="54" y="57"/>
                  </a:lnTo>
                  <a:lnTo>
                    <a:pt x="56" y="57"/>
                  </a:lnTo>
                  <a:lnTo>
                    <a:pt x="56" y="55"/>
                  </a:lnTo>
                  <a:lnTo>
                    <a:pt x="56" y="55"/>
                  </a:lnTo>
                  <a:lnTo>
                    <a:pt x="54" y="52"/>
                  </a:lnTo>
                  <a:lnTo>
                    <a:pt x="54" y="50"/>
                  </a:lnTo>
                  <a:lnTo>
                    <a:pt x="52" y="50"/>
                  </a:lnTo>
                  <a:lnTo>
                    <a:pt x="52" y="49"/>
                  </a:lnTo>
                  <a:close/>
                  <a:moveTo>
                    <a:pt x="43" y="49"/>
                  </a:moveTo>
                  <a:lnTo>
                    <a:pt x="45" y="49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48" y="52"/>
                  </a:lnTo>
                  <a:lnTo>
                    <a:pt x="48" y="53"/>
                  </a:lnTo>
                  <a:lnTo>
                    <a:pt x="46" y="52"/>
                  </a:lnTo>
                  <a:lnTo>
                    <a:pt x="43" y="50"/>
                  </a:lnTo>
                  <a:lnTo>
                    <a:pt x="43" y="50"/>
                  </a:lnTo>
                  <a:lnTo>
                    <a:pt x="43" y="49"/>
                  </a:lnTo>
                  <a:close/>
                  <a:moveTo>
                    <a:pt x="65" y="42"/>
                  </a:moveTo>
                  <a:lnTo>
                    <a:pt x="65" y="42"/>
                  </a:lnTo>
                  <a:lnTo>
                    <a:pt x="65" y="44"/>
                  </a:lnTo>
                  <a:lnTo>
                    <a:pt x="65" y="45"/>
                  </a:lnTo>
                  <a:lnTo>
                    <a:pt x="64" y="44"/>
                  </a:lnTo>
                  <a:lnTo>
                    <a:pt x="65" y="42"/>
                  </a:lnTo>
                  <a:lnTo>
                    <a:pt x="65" y="42"/>
                  </a:lnTo>
                  <a:close/>
                  <a:moveTo>
                    <a:pt x="18" y="39"/>
                  </a:moveTo>
                  <a:lnTo>
                    <a:pt x="19" y="41"/>
                  </a:lnTo>
                  <a:lnTo>
                    <a:pt x="19" y="41"/>
                  </a:lnTo>
                  <a:lnTo>
                    <a:pt x="18" y="42"/>
                  </a:lnTo>
                  <a:lnTo>
                    <a:pt x="19" y="42"/>
                  </a:lnTo>
                  <a:lnTo>
                    <a:pt x="19" y="41"/>
                  </a:lnTo>
                  <a:lnTo>
                    <a:pt x="21" y="42"/>
                  </a:lnTo>
                  <a:lnTo>
                    <a:pt x="21" y="44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5"/>
                  </a:lnTo>
                  <a:lnTo>
                    <a:pt x="21" y="49"/>
                  </a:lnTo>
                  <a:lnTo>
                    <a:pt x="18" y="49"/>
                  </a:lnTo>
                  <a:lnTo>
                    <a:pt x="18" y="47"/>
                  </a:lnTo>
                  <a:lnTo>
                    <a:pt x="16" y="45"/>
                  </a:lnTo>
                  <a:lnTo>
                    <a:pt x="16" y="44"/>
                  </a:lnTo>
                  <a:lnTo>
                    <a:pt x="16" y="42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6" y="41"/>
                  </a:lnTo>
                  <a:lnTo>
                    <a:pt x="16" y="41"/>
                  </a:lnTo>
                  <a:lnTo>
                    <a:pt x="18" y="41"/>
                  </a:lnTo>
                  <a:lnTo>
                    <a:pt x="18" y="39"/>
                  </a:lnTo>
                  <a:close/>
                  <a:moveTo>
                    <a:pt x="48" y="33"/>
                  </a:moveTo>
                  <a:lnTo>
                    <a:pt x="48" y="34"/>
                  </a:lnTo>
                  <a:lnTo>
                    <a:pt x="49" y="38"/>
                  </a:lnTo>
                  <a:lnTo>
                    <a:pt x="49" y="38"/>
                  </a:lnTo>
                  <a:lnTo>
                    <a:pt x="52" y="41"/>
                  </a:lnTo>
                  <a:lnTo>
                    <a:pt x="52" y="42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2"/>
                  </a:lnTo>
                  <a:lnTo>
                    <a:pt x="51" y="41"/>
                  </a:lnTo>
                  <a:lnTo>
                    <a:pt x="51" y="41"/>
                  </a:lnTo>
                  <a:lnTo>
                    <a:pt x="51" y="39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4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48" y="33"/>
                  </a:lnTo>
                  <a:close/>
                  <a:moveTo>
                    <a:pt x="24" y="28"/>
                  </a:move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3" y="30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1" y="28"/>
                  </a:lnTo>
                  <a:lnTo>
                    <a:pt x="23" y="28"/>
                  </a:lnTo>
                  <a:lnTo>
                    <a:pt x="24" y="28"/>
                  </a:lnTo>
                  <a:close/>
                  <a:moveTo>
                    <a:pt x="11" y="27"/>
                  </a:moveTo>
                  <a:lnTo>
                    <a:pt x="13" y="27"/>
                  </a:lnTo>
                  <a:lnTo>
                    <a:pt x="15" y="28"/>
                  </a:lnTo>
                  <a:lnTo>
                    <a:pt x="15" y="28"/>
                  </a:lnTo>
                  <a:lnTo>
                    <a:pt x="15" y="30"/>
                  </a:lnTo>
                  <a:lnTo>
                    <a:pt x="16" y="31"/>
                  </a:lnTo>
                  <a:lnTo>
                    <a:pt x="18" y="33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38"/>
                  </a:lnTo>
                  <a:lnTo>
                    <a:pt x="16" y="38"/>
                  </a:lnTo>
                  <a:lnTo>
                    <a:pt x="16" y="39"/>
                  </a:lnTo>
                  <a:lnTo>
                    <a:pt x="15" y="39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1" y="38"/>
                  </a:lnTo>
                  <a:lnTo>
                    <a:pt x="11" y="36"/>
                  </a:lnTo>
                  <a:lnTo>
                    <a:pt x="11" y="38"/>
                  </a:lnTo>
                  <a:lnTo>
                    <a:pt x="10" y="38"/>
                  </a:lnTo>
                  <a:lnTo>
                    <a:pt x="8" y="36"/>
                  </a:lnTo>
                  <a:lnTo>
                    <a:pt x="8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10" y="33"/>
                  </a:lnTo>
                  <a:lnTo>
                    <a:pt x="10" y="33"/>
                  </a:lnTo>
                  <a:lnTo>
                    <a:pt x="11" y="30"/>
                  </a:lnTo>
                  <a:lnTo>
                    <a:pt x="11" y="28"/>
                  </a:lnTo>
                  <a:lnTo>
                    <a:pt x="11" y="27"/>
                  </a:lnTo>
                  <a:lnTo>
                    <a:pt x="11" y="27"/>
                  </a:lnTo>
                  <a:close/>
                  <a:moveTo>
                    <a:pt x="34" y="20"/>
                  </a:moveTo>
                  <a:lnTo>
                    <a:pt x="34" y="22"/>
                  </a:lnTo>
                  <a:lnTo>
                    <a:pt x="37" y="23"/>
                  </a:lnTo>
                  <a:lnTo>
                    <a:pt x="38" y="23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1" y="28"/>
                  </a:lnTo>
                  <a:lnTo>
                    <a:pt x="41" y="31"/>
                  </a:lnTo>
                  <a:lnTo>
                    <a:pt x="40" y="33"/>
                  </a:lnTo>
                  <a:lnTo>
                    <a:pt x="41" y="34"/>
                  </a:lnTo>
                  <a:lnTo>
                    <a:pt x="40" y="34"/>
                  </a:lnTo>
                  <a:lnTo>
                    <a:pt x="40" y="33"/>
                  </a:lnTo>
                  <a:lnTo>
                    <a:pt x="38" y="31"/>
                  </a:lnTo>
                  <a:lnTo>
                    <a:pt x="38" y="31"/>
                  </a:lnTo>
                  <a:lnTo>
                    <a:pt x="40" y="31"/>
                  </a:lnTo>
                  <a:lnTo>
                    <a:pt x="40" y="30"/>
                  </a:lnTo>
                  <a:lnTo>
                    <a:pt x="41" y="28"/>
                  </a:lnTo>
                  <a:lnTo>
                    <a:pt x="41" y="27"/>
                  </a:lnTo>
                  <a:lnTo>
                    <a:pt x="38" y="25"/>
                  </a:lnTo>
                  <a:lnTo>
                    <a:pt x="38" y="23"/>
                  </a:lnTo>
                  <a:lnTo>
                    <a:pt x="35" y="23"/>
                  </a:lnTo>
                  <a:lnTo>
                    <a:pt x="34" y="22"/>
                  </a:lnTo>
                  <a:lnTo>
                    <a:pt x="34" y="2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2" y="20"/>
                  </a:lnTo>
                  <a:lnTo>
                    <a:pt x="34" y="20"/>
                  </a:lnTo>
                  <a:close/>
                  <a:moveTo>
                    <a:pt x="5" y="1"/>
                  </a:moveTo>
                  <a:lnTo>
                    <a:pt x="7" y="3"/>
                  </a:lnTo>
                  <a:lnTo>
                    <a:pt x="8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5"/>
                  </a:lnTo>
                  <a:lnTo>
                    <a:pt x="7" y="5"/>
                  </a:lnTo>
                  <a:lnTo>
                    <a:pt x="5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5"/>
                  </a:lnTo>
                  <a:lnTo>
                    <a:pt x="4" y="5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"/>
                  </a:lnTo>
                  <a:close/>
                  <a:moveTo>
                    <a:pt x="16" y="0"/>
                  </a:moveTo>
                  <a:lnTo>
                    <a:pt x="18" y="0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23" y="1"/>
                  </a:lnTo>
                  <a:lnTo>
                    <a:pt x="24" y="1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4" y="3"/>
                  </a:lnTo>
                  <a:lnTo>
                    <a:pt x="26" y="5"/>
                  </a:lnTo>
                  <a:lnTo>
                    <a:pt x="26" y="5"/>
                  </a:lnTo>
                  <a:lnTo>
                    <a:pt x="27" y="6"/>
                  </a:lnTo>
                  <a:lnTo>
                    <a:pt x="29" y="9"/>
                  </a:lnTo>
                  <a:lnTo>
                    <a:pt x="26" y="9"/>
                  </a:lnTo>
                  <a:lnTo>
                    <a:pt x="26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3" y="14"/>
                  </a:lnTo>
                  <a:lnTo>
                    <a:pt x="24" y="12"/>
                  </a:lnTo>
                  <a:lnTo>
                    <a:pt x="26" y="11"/>
                  </a:lnTo>
                  <a:lnTo>
                    <a:pt x="26" y="9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6"/>
                  </a:lnTo>
                  <a:lnTo>
                    <a:pt x="26" y="5"/>
                  </a:lnTo>
                  <a:lnTo>
                    <a:pt x="24" y="5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4" name="Freeform 321">
              <a:extLst>
                <a:ext uri="{FF2B5EF4-FFF2-40B4-BE49-F238E27FC236}">
                  <a16:creationId xmlns:a16="http://schemas.microsoft.com/office/drawing/2014/main" id="{071314B1-3531-4D62-AD73-7FF0EA2B3FD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77378" y="4269731"/>
              <a:ext cx="1107158" cy="1128600"/>
            </a:xfrm>
            <a:custGeom>
              <a:avLst/>
              <a:gdLst>
                <a:gd name="T0" fmla="*/ 431 w 568"/>
                <a:gd name="T1" fmla="*/ 412 h 579"/>
                <a:gd name="T2" fmla="*/ 428 w 568"/>
                <a:gd name="T3" fmla="*/ 118 h 579"/>
                <a:gd name="T4" fmla="*/ 354 w 568"/>
                <a:gd name="T5" fmla="*/ 78 h 579"/>
                <a:gd name="T6" fmla="*/ 361 w 568"/>
                <a:gd name="T7" fmla="*/ 97 h 579"/>
                <a:gd name="T8" fmla="*/ 338 w 568"/>
                <a:gd name="T9" fmla="*/ 91 h 579"/>
                <a:gd name="T10" fmla="*/ 350 w 568"/>
                <a:gd name="T11" fmla="*/ 77 h 579"/>
                <a:gd name="T12" fmla="*/ 347 w 568"/>
                <a:gd name="T13" fmla="*/ 66 h 579"/>
                <a:gd name="T14" fmla="*/ 202 w 568"/>
                <a:gd name="T15" fmla="*/ 9 h 579"/>
                <a:gd name="T16" fmla="*/ 204 w 568"/>
                <a:gd name="T17" fmla="*/ 33 h 579"/>
                <a:gd name="T18" fmla="*/ 224 w 568"/>
                <a:gd name="T19" fmla="*/ 56 h 579"/>
                <a:gd name="T20" fmla="*/ 245 w 568"/>
                <a:gd name="T21" fmla="*/ 47 h 579"/>
                <a:gd name="T22" fmla="*/ 262 w 568"/>
                <a:gd name="T23" fmla="*/ 39 h 579"/>
                <a:gd name="T24" fmla="*/ 289 w 568"/>
                <a:gd name="T25" fmla="*/ 44 h 579"/>
                <a:gd name="T26" fmla="*/ 313 w 568"/>
                <a:gd name="T27" fmla="*/ 33 h 579"/>
                <a:gd name="T28" fmla="*/ 338 w 568"/>
                <a:gd name="T29" fmla="*/ 44 h 579"/>
                <a:gd name="T30" fmla="*/ 324 w 568"/>
                <a:gd name="T31" fmla="*/ 86 h 579"/>
                <a:gd name="T32" fmla="*/ 338 w 568"/>
                <a:gd name="T33" fmla="*/ 100 h 579"/>
                <a:gd name="T34" fmla="*/ 371 w 568"/>
                <a:gd name="T35" fmla="*/ 96 h 579"/>
                <a:gd name="T36" fmla="*/ 391 w 568"/>
                <a:gd name="T37" fmla="*/ 86 h 579"/>
                <a:gd name="T38" fmla="*/ 425 w 568"/>
                <a:gd name="T39" fmla="*/ 100 h 579"/>
                <a:gd name="T40" fmla="*/ 432 w 568"/>
                <a:gd name="T41" fmla="*/ 111 h 579"/>
                <a:gd name="T42" fmla="*/ 500 w 568"/>
                <a:gd name="T43" fmla="*/ 121 h 579"/>
                <a:gd name="T44" fmla="*/ 568 w 568"/>
                <a:gd name="T45" fmla="*/ 181 h 579"/>
                <a:gd name="T46" fmla="*/ 530 w 568"/>
                <a:gd name="T47" fmla="*/ 239 h 579"/>
                <a:gd name="T48" fmla="*/ 507 w 568"/>
                <a:gd name="T49" fmla="*/ 272 h 579"/>
                <a:gd name="T50" fmla="*/ 496 w 568"/>
                <a:gd name="T51" fmla="*/ 360 h 579"/>
                <a:gd name="T52" fmla="*/ 448 w 568"/>
                <a:gd name="T53" fmla="*/ 411 h 579"/>
                <a:gd name="T54" fmla="*/ 425 w 568"/>
                <a:gd name="T55" fmla="*/ 417 h 579"/>
                <a:gd name="T56" fmla="*/ 369 w 568"/>
                <a:gd name="T57" fmla="*/ 449 h 579"/>
                <a:gd name="T58" fmla="*/ 366 w 568"/>
                <a:gd name="T59" fmla="*/ 493 h 579"/>
                <a:gd name="T60" fmla="*/ 332 w 568"/>
                <a:gd name="T61" fmla="*/ 537 h 579"/>
                <a:gd name="T62" fmla="*/ 327 w 568"/>
                <a:gd name="T63" fmla="*/ 534 h 579"/>
                <a:gd name="T64" fmla="*/ 298 w 568"/>
                <a:gd name="T65" fmla="*/ 576 h 579"/>
                <a:gd name="T66" fmla="*/ 309 w 568"/>
                <a:gd name="T67" fmla="*/ 554 h 579"/>
                <a:gd name="T68" fmla="*/ 281 w 568"/>
                <a:gd name="T69" fmla="*/ 543 h 579"/>
                <a:gd name="T70" fmla="*/ 248 w 568"/>
                <a:gd name="T71" fmla="*/ 521 h 579"/>
                <a:gd name="T72" fmla="*/ 264 w 568"/>
                <a:gd name="T73" fmla="*/ 493 h 579"/>
                <a:gd name="T74" fmla="*/ 287 w 568"/>
                <a:gd name="T75" fmla="*/ 477 h 579"/>
                <a:gd name="T76" fmla="*/ 283 w 568"/>
                <a:gd name="T77" fmla="*/ 450 h 579"/>
                <a:gd name="T78" fmla="*/ 268 w 568"/>
                <a:gd name="T79" fmla="*/ 420 h 579"/>
                <a:gd name="T80" fmla="*/ 253 w 568"/>
                <a:gd name="T81" fmla="*/ 398 h 579"/>
                <a:gd name="T82" fmla="*/ 234 w 568"/>
                <a:gd name="T83" fmla="*/ 389 h 579"/>
                <a:gd name="T84" fmla="*/ 234 w 568"/>
                <a:gd name="T85" fmla="*/ 367 h 579"/>
                <a:gd name="T86" fmla="*/ 226 w 568"/>
                <a:gd name="T87" fmla="*/ 321 h 579"/>
                <a:gd name="T88" fmla="*/ 197 w 568"/>
                <a:gd name="T89" fmla="*/ 278 h 579"/>
                <a:gd name="T90" fmla="*/ 156 w 568"/>
                <a:gd name="T91" fmla="*/ 258 h 579"/>
                <a:gd name="T92" fmla="*/ 127 w 568"/>
                <a:gd name="T93" fmla="*/ 241 h 579"/>
                <a:gd name="T94" fmla="*/ 106 w 568"/>
                <a:gd name="T95" fmla="*/ 219 h 579"/>
                <a:gd name="T96" fmla="*/ 57 w 568"/>
                <a:gd name="T97" fmla="*/ 233 h 579"/>
                <a:gd name="T98" fmla="*/ 40 w 568"/>
                <a:gd name="T99" fmla="*/ 219 h 579"/>
                <a:gd name="T100" fmla="*/ 8 w 568"/>
                <a:gd name="T101" fmla="*/ 195 h 579"/>
                <a:gd name="T102" fmla="*/ 4 w 568"/>
                <a:gd name="T103" fmla="*/ 178 h 579"/>
                <a:gd name="T104" fmla="*/ 29 w 568"/>
                <a:gd name="T105" fmla="*/ 141 h 579"/>
                <a:gd name="T106" fmla="*/ 63 w 568"/>
                <a:gd name="T107" fmla="*/ 119 h 579"/>
                <a:gd name="T108" fmla="*/ 59 w 568"/>
                <a:gd name="T109" fmla="*/ 78 h 579"/>
                <a:gd name="T110" fmla="*/ 71 w 568"/>
                <a:gd name="T111" fmla="*/ 64 h 579"/>
                <a:gd name="T112" fmla="*/ 84 w 568"/>
                <a:gd name="T113" fmla="*/ 50 h 579"/>
                <a:gd name="T114" fmla="*/ 111 w 568"/>
                <a:gd name="T115" fmla="*/ 64 h 579"/>
                <a:gd name="T116" fmla="*/ 142 w 568"/>
                <a:gd name="T117" fmla="*/ 53 h 579"/>
                <a:gd name="T118" fmla="*/ 136 w 568"/>
                <a:gd name="T119" fmla="*/ 19 h 579"/>
                <a:gd name="T120" fmla="*/ 166 w 568"/>
                <a:gd name="T121" fmla="*/ 17 h 579"/>
                <a:gd name="T122" fmla="*/ 201 w 568"/>
                <a:gd name="T123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68" h="579">
                  <a:moveTo>
                    <a:pt x="371" y="479"/>
                  </a:moveTo>
                  <a:lnTo>
                    <a:pt x="371" y="480"/>
                  </a:lnTo>
                  <a:lnTo>
                    <a:pt x="371" y="482"/>
                  </a:lnTo>
                  <a:lnTo>
                    <a:pt x="369" y="483"/>
                  </a:lnTo>
                  <a:lnTo>
                    <a:pt x="369" y="485"/>
                  </a:lnTo>
                  <a:lnTo>
                    <a:pt x="369" y="485"/>
                  </a:lnTo>
                  <a:lnTo>
                    <a:pt x="369" y="482"/>
                  </a:lnTo>
                  <a:lnTo>
                    <a:pt x="369" y="480"/>
                  </a:lnTo>
                  <a:lnTo>
                    <a:pt x="369" y="479"/>
                  </a:lnTo>
                  <a:lnTo>
                    <a:pt x="371" y="479"/>
                  </a:lnTo>
                  <a:close/>
                  <a:moveTo>
                    <a:pt x="369" y="460"/>
                  </a:moveTo>
                  <a:lnTo>
                    <a:pt x="369" y="460"/>
                  </a:lnTo>
                  <a:lnTo>
                    <a:pt x="369" y="461"/>
                  </a:lnTo>
                  <a:lnTo>
                    <a:pt x="369" y="463"/>
                  </a:lnTo>
                  <a:lnTo>
                    <a:pt x="368" y="463"/>
                  </a:lnTo>
                  <a:lnTo>
                    <a:pt x="368" y="463"/>
                  </a:lnTo>
                  <a:lnTo>
                    <a:pt x="368" y="461"/>
                  </a:lnTo>
                  <a:lnTo>
                    <a:pt x="369" y="460"/>
                  </a:lnTo>
                  <a:close/>
                  <a:moveTo>
                    <a:pt x="415" y="422"/>
                  </a:moveTo>
                  <a:lnTo>
                    <a:pt x="417" y="423"/>
                  </a:lnTo>
                  <a:lnTo>
                    <a:pt x="417" y="423"/>
                  </a:lnTo>
                  <a:lnTo>
                    <a:pt x="417" y="423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7" y="425"/>
                  </a:lnTo>
                  <a:lnTo>
                    <a:pt x="415" y="425"/>
                  </a:lnTo>
                  <a:lnTo>
                    <a:pt x="414" y="425"/>
                  </a:lnTo>
                  <a:lnTo>
                    <a:pt x="414" y="425"/>
                  </a:lnTo>
                  <a:lnTo>
                    <a:pt x="415" y="422"/>
                  </a:lnTo>
                  <a:close/>
                  <a:moveTo>
                    <a:pt x="431" y="412"/>
                  </a:moveTo>
                  <a:lnTo>
                    <a:pt x="431" y="412"/>
                  </a:lnTo>
                  <a:lnTo>
                    <a:pt x="432" y="412"/>
                  </a:lnTo>
                  <a:lnTo>
                    <a:pt x="432" y="414"/>
                  </a:lnTo>
                  <a:lnTo>
                    <a:pt x="434" y="414"/>
                  </a:lnTo>
                  <a:lnTo>
                    <a:pt x="432" y="414"/>
                  </a:lnTo>
                  <a:lnTo>
                    <a:pt x="431" y="414"/>
                  </a:lnTo>
                  <a:lnTo>
                    <a:pt x="429" y="414"/>
                  </a:lnTo>
                  <a:lnTo>
                    <a:pt x="429" y="414"/>
                  </a:lnTo>
                  <a:lnTo>
                    <a:pt x="431" y="412"/>
                  </a:lnTo>
                  <a:lnTo>
                    <a:pt x="431" y="412"/>
                  </a:lnTo>
                  <a:close/>
                  <a:moveTo>
                    <a:pt x="507" y="269"/>
                  </a:moveTo>
                  <a:lnTo>
                    <a:pt x="508" y="269"/>
                  </a:lnTo>
                  <a:lnTo>
                    <a:pt x="508" y="271"/>
                  </a:lnTo>
                  <a:lnTo>
                    <a:pt x="508" y="271"/>
                  </a:lnTo>
                  <a:lnTo>
                    <a:pt x="507" y="271"/>
                  </a:lnTo>
                  <a:lnTo>
                    <a:pt x="507" y="271"/>
                  </a:lnTo>
                  <a:lnTo>
                    <a:pt x="507" y="269"/>
                  </a:lnTo>
                  <a:lnTo>
                    <a:pt x="507" y="269"/>
                  </a:lnTo>
                  <a:lnTo>
                    <a:pt x="507" y="269"/>
                  </a:lnTo>
                  <a:close/>
                  <a:moveTo>
                    <a:pt x="511" y="261"/>
                  </a:moveTo>
                  <a:lnTo>
                    <a:pt x="513" y="261"/>
                  </a:lnTo>
                  <a:lnTo>
                    <a:pt x="513" y="263"/>
                  </a:lnTo>
                  <a:lnTo>
                    <a:pt x="513" y="263"/>
                  </a:lnTo>
                  <a:lnTo>
                    <a:pt x="511" y="264"/>
                  </a:lnTo>
                  <a:lnTo>
                    <a:pt x="510" y="264"/>
                  </a:lnTo>
                  <a:lnTo>
                    <a:pt x="510" y="264"/>
                  </a:lnTo>
                  <a:lnTo>
                    <a:pt x="511" y="263"/>
                  </a:lnTo>
                  <a:lnTo>
                    <a:pt x="511" y="261"/>
                  </a:lnTo>
                  <a:close/>
                  <a:moveTo>
                    <a:pt x="428" y="115"/>
                  </a:moveTo>
                  <a:lnTo>
                    <a:pt x="428" y="115"/>
                  </a:lnTo>
                  <a:lnTo>
                    <a:pt x="428" y="116"/>
                  </a:lnTo>
                  <a:lnTo>
                    <a:pt x="428" y="118"/>
                  </a:lnTo>
                  <a:lnTo>
                    <a:pt x="426" y="119"/>
                  </a:lnTo>
                  <a:lnTo>
                    <a:pt x="426" y="118"/>
                  </a:lnTo>
                  <a:lnTo>
                    <a:pt x="426" y="116"/>
                  </a:lnTo>
                  <a:lnTo>
                    <a:pt x="426" y="115"/>
                  </a:lnTo>
                  <a:lnTo>
                    <a:pt x="428" y="115"/>
                  </a:lnTo>
                  <a:lnTo>
                    <a:pt x="428" y="115"/>
                  </a:lnTo>
                  <a:close/>
                  <a:moveTo>
                    <a:pt x="420" y="94"/>
                  </a:moveTo>
                  <a:lnTo>
                    <a:pt x="421" y="94"/>
                  </a:lnTo>
                  <a:lnTo>
                    <a:pt x="421" y="94"/>
                  </a:lnTo>
                  <a:lnTo>
                    <a:pt x="421" y="96"/>
                  </a:lnTo>
                  <a:lnTo>
                    <a:pt x="421" y="96"/>
                  </a:lnTo>
                  <a:lnTo>
                    <a:pt x="420" y="96"/>
                  </a:lnTo>
                  <a:lnTo>
                    <a:pt x="420" y="94"/>
                  </a:lnTo>
                  <a:lnTo>
                    <a:pt x="420" y="94"/>
                  </a:lnTo>
                  <a:lnTo>
                    <a:pt x="420" y="94"/>
                  </a:lnTo>
                  <a:close/>
                  <a:moveTo>
                    <a:pt x="330" y="83"/>
                  </a:moveTo>
                  <a:lnTo>
                    <a:pt x="332" y="85"/>
                  </a:lnTo>
                  <a:lnTo>
                    <a:pt x="330" y="89"/>
                  </a:lnTo>
                  <a:lnTo>
                    <a:pt x="328" y="89"/>
                  </a:lnTo>
                  <a:lnTo>
                    <a:pt x="327" y="93"/>
                  </a:lnTo>
                  <a:lnTo>
                    <a:pt x="324" y="94"/>
                  </a:lnTo>
                  <a:lnTo>
                    <a:pt x="322" y="96"/>
                  </a:lnTo>
                  <a:lnTo>
                    <a:pt x="320" y="96"/>
                  </a:lnTo>
                  <a:lnTo>
                    <a:pt x="322" y="93"/>
                  </a:lnTo>
                  <a:lnTo>
                    <a:pt x="324" y="91"/>
                  </a:lnTo>
                  <a:lnTo>
                    <a:pt x="324" y="88"/>
                  </a:lnTo>
                  <a:lnTo>
                    <a:pt x="325" y="85"/>
                  </a:lnTo>
                  <a:lnTo>
                    <a:pt x="327" y="83"/>
                  </a:lnTo>
                  <a:lnTo>
                    <a:pt x="330" y="83"/>
                  </a:lnTo>
                  <a:close/>
                  <a:moveTo>
                    <a:pt x="344" y="77"/>
                  </a:moveTo>
                  <a:lnTo>
                    <a:pt x="354" y="78"/>
                  </a:lnTo>
                  <a:lnTo>
                    <a:pt x="355" y="78"/>
                  </a:lnTo>
                  <a:lnTo>
                    <a:pt x="357" y="78"/>
                  </a:lnTo>
                  <a:lnTo>
                    <a:pt x="358" y="78"/>
                  </a:lnTo>
                  <a:lnTo>
                    <a:pt x="360" y="78"/>
                  </a:lnTo>
                  <a:lnTo>
                    <a:pt x="361" y="78"/>
                  </a:lnTo>
                  <a:lnTo>
                    <a:pt x="366" y="78"/>
                  </a:lnTo>
                  <a:lnTo>
                    <a:pt x="368" y="78"/>
                  </a:lnTo>
                  <a:lnTo>
                    <a:pt x="369" y="78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0"/>
                  </a:lnTo>
                  <a:lnTo>
                    <a:pt x="371" y="82"/>
                  </a:lnTo>
                  <a:lnTo>
                    <a:pt x="369" y="83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5"/>
                  </a:lnTo>
                  <a:lnTo>
                    <a:pt x="369" y="86"/>
                  </a:lnTo>
                  <a:lnTo>
                    <a:pt x="369" y="88"/>
                  </a:lnTo>
                  <a:lnTo>
                    <a:pt x="369" y="88"/>
                  </a:lnTo>
                  <a:lnTo>
                    <a:pt x="368" y="89"/>
                  </a:lnTo>
                  <a:lnTo>
                    <a:pt x="366" y="91"/>
                  </a:lnTo>
                  <a:lnTo>
                    <a:pt x="366" y="91"/>
                  </a:lnTo>
                  <a:lnTo>
                    <a:pt x="366" y="93"/>
                  </a:lnTo>
                  <a:lnTo>
                    <a:pt x="365" y="93"/>
                  </a:lnTo>
                  <a:lnTo>
                    <a:pt x="365" y="94"/>
                  </a:lnTo>
                  <a:lnTo>
                    <a:pt x="365" y="94"/>
                  </a:lnTo>
                  <a:lnTo>
                    <a:pt x="365" y="96"/>
                  </a:lnTo>
                  <a:lnTo>
                    <a:pt x="363" y="97"/>
                  </a:lnTo>
                  <a:lnTo>
                    <a:pt x="363" y="97"/>
                  </a:lnTo>
                  <a:lnTo>
                    <a:pt x="361" y="97"/>
                  </a:lnTo>
                  <a:lnTo>
                    <a:pt x="361" y="97"/>
                  </a:lnTo>
                  <a:lnTo>
                    <a:pt x="360" y="96"/>
                  </a:lnTo>
                  <a:lnTo>
                    <a:pt x="360" y="97"/>
                  </a:lnTo>
                  <a:lnTo>
                    <a:pt x="360" y="97"/>
                  </a:lnTo>
                  <a:lnTo>
                    <a:pt x="358" y="99"/>
                  </a:lnTo>
                  <a:lnTo>
                    <a:pt x="357" y="99"/>
                  </a:lnTo>
                  <a:lnTo>
                    <a:pt x="357" y="97"/>
                  </a:lnTo>
                  <a:lnTo>
                    <a:pt x="355" y="97"/>
                  </a:lnTo>
                  <a:lnTo>
                    <a:pt x="355" y="99"/>
                  </a:lnTo>
                  <a:lnTo>
                    <a:pt x="354" y="100"/>
                  </a:lnTo>
                  <a:lnTo>
                    <a:pt x="354" y="100"/>
                  </a:lnTo>
                  <a:lnTo>
                    <a:pt x="352" y="100"/>
                  </a:lnTo>
                  <a:lnTo>
                    <a:pt x="350" y="100"/>
                  </a:lnTo>
                  <a:lnTo>
                    <a:pt x="349" y="100"/>
                  </a:lnTo>
                  <a:lnTo>
                    <a:pt x="347" y="100"/>
                  </a:lnTo>
                  <a:lnTo>
                    <a:pt x="347" y="100"/>
                  </a:lnTo>
                  <a:lnTo>
                    <a:pt x="346" y="100"/>
                  </a:lnTo>
                  <a:lnTo>
                    <a:pt x="343" y="100"/>
                  </a:lnTo>
                  <a:lnTo>
                    <a:pt x="341" y="100"/>
                  </a:lnTo>
                  <a:lnTo>
                    <a:pt x="341" y="100"/>
                  </a:lnTo>
                  <a:lnTo>
                    <a:pt x="339" y="100"/>
                  </a:lnTo>
                  <a:lnTo>
                    <a:pt x="339" y="99"/>
                  </a:lnTo>
                  <a:lnTo>
                    <a:pt x="338" y="97"/>
                  </a:lnTo>
                  <a:lnTo>
                    <a:pt x="338" y="96"/>
                  </a:lnTo>
                  <a:lnTo>
                    <a:pt x="336" y="93"/>
                  </a:lnTo>
                  <a:lnTo>
                    <a:pt x="338" y="91"/>
                  </a:lnTo>
                  <a:lnTo>
                    <a:pt x="338" y="91"/>
                  </a:lnTo>
                  <a:lnTo>
                    <a:pt x="339" y="93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9" y="91"/>
                  </a:lnTo>
                  <a:lnTo>
                    <a:pt x="338" y="91"/>
                  </a:lnTo>
                  <a:lnTo>
                    <a:pt x="336" y="89"/>
                  </a:lnTo>
                  <a:lnTo>
                    <a:pt x="336" y="88"/>
                  </a:lnTo>
                  <a:lnTo>
                    <a:pt x="336" y="85"/>
                  </a:lnTo>
                  <a:lnTo>
                    <a:pt x="336" y="85"/>
                  </a:lnTo>
                  <a:lnTo>
                    <a:pt x="338" y="83"/>
                  </a:lnTo>
                  <a:lnTo>
                    <a:pt x="338" y="83"/>
                  </a:lnTo>
                  <a:lnTo>
                    <a:pt x="338" y="82"/>
                  </a:lnTo>
                  <a:lnTo>
                    <a:pt x="338" y="80"/>
                  </a:lnTo>
                  <a:lnTo>
                    <a:pt x="338" y="80"/>
                  </a:lnTo>
                  <a:lnTo>
                    <a:pt x="341" y="77"/>
                  </a:lnTo>
                  <a:lnTo>
                    <a:pt x="344" y="77"/>
                  </a:lnTo>
                  <a:close/>
                  <a:moveTo>
                    <a:pt x="336" y="75"/>
                  </a:moveTo>
                  <a:lnTo>
                    <a:pt x="338" y="77"/>
                  </a:lnTo>
                  <a:lnTo>
                    <a:pt x="338" y="77"/>
                  </a:lnTo>
                  <a:lnTo>
                    <a:pt x="338" y="77"/>
                  </a:lnTo>
                  <a:lnTo>
                    <a:pt x="335" y="80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8"/>
                  </a:lnTo>
                  <a:lnTo>
                    <a:pt x="333" y="77"/>
                  </a:lnTo>
                  <a:lnTo>
                    <a:pt x="336" y="77"/>
                  </a:lnTo>
                  <a:lnTo>
                    <a:pt x="336" y="75"/>
                  </a:lnTo>
                  <a:close/>
                  <a:moveTo>
                    <a:pt x="355" y="74"/>
                  </a:moveTo>
                  <a:lnTo>
                    <a:pt x="357" y="75"/>
                  </a:lnTo>
                  <a:lnTo>
                    <a:pt x="357" y="75"/>
                  </a:lnTo>
                  <a:lnTo>
                    <a:pt x="357" y="77"/>
                  </a:lnTo>
                  <a:lnTo>
                    <a:pt x="357" y="77"/>
                  </a:lnTo>
                  <a:lnTo>
                    <a:pt x="352" y="77"/>
                  </a:lnTo>
                  <a:lnTo>
                    <a:pt x="350" y="77"/>
                  </a:lnTo>
                  <a:lnTo>
                    <a:pt x="350" y="77"/>
                  </a:lnTo>
                  <a:lnTo>
                    <a:pt x="352" y="75"/>
                  </a:lnTo>
                  <a:lnTo>
                    <a:pt x="354" y="74"/>
                  </a:lnTo>
                  <a:lnTo>
                    <a:pt x="355" y="74"/>
                  </a:lnTo>
                  <a:close/>
                  <a:moveTo>
                    <a:pt x="350" y="71"/>
                  </a:moveTo>
                  <a:lnTo>
                    <a:pt x="352" y="72"/>
                  </a:lnTo>
                  <a:lnTo>
                    <a:pt x="352" y="72"/>
                  </a:lnTo>
                  <a:lnTo>
                    <a:pt x="350" y="75"/>
                  </a:lnTo>
                  <a:lnTo>
                    <a:pt x="349" y="75"/>
                  </a:lnTo>
                  <a:lnTo>
                    <a:pt x="347" y="75"/>
                  </a:lnTo>
                  <a:lnTo>
                    <a:pt x="346" y="75"/>
                  </a:lnTo>
                  <a:lnTo>
                    <a:pt x="344" y="75"/>
                  </a:lnTo>
                  <a:lnTo>
                    <a:pt x="343" y="75"/>
                  </a:lnTo>
                  <a:lnTo>
                    <a:pt x="343" y="74"/>
                  </a:lnTo>
                  <a:lnTo>
                    <a:pt x="344" y="72"/>
                  </a:lnTo>
                  <a:lnTo>
                    <a:pt x="346" y="72"/>
                  </a:lnTo>
                  <a:lnTo>
                    <a:pt x="350" y="71"/>
                  </a:lnTo>
                  <a:close/>
                  <a:moveTo>
                    <a:pt x="343" y="67"/>
                  </a:moveTo>
                  <a:lnTo>
                    <a:pt x="343" y="67"/>
                  </a:lnTo>
                  <a:lnTo>
                    <a:pt x="343" y="71"/>
                  </a:lnTo>
                  <a:lnTo>
                    <a:pt x="343" y="72"/>
                  </a:lnTo>
                  <a:lnTo>
                    <a:pt x="343" y="74"/>
                  </a:lnTo>
                  <a:lnTo>
                    <a:pt x="341" y="75"/>
                  </a:lnTo>
                  <a:lnTo>
                    <a:pt x="339" y="75"/>
                  </a:lnTo>
                  <a:lnTo>
                    <a:pt x="339" y="72"/>
                  </a:lnTo>
                  <a:lnTo>
                    <a:pt x="341" y="72"/>
                  </a:lnTo>
                  <a:lnTo>
                    <a:pt x="341" y="71"/>
                  </a:lnTo>
                  <a:lnTo>
                    <a:pt x="343" y="69"/>
                  </a:lnTo>
                  <a:lnTo>
                    <a:pt x="343" y="67"/>
                  </a:lnTo>
                  <a:lnTo>
                    <a:pt x="343" y="67"/>
                  </a:lnTo>
                  <a:lnTo>
                    <a:pt x="343" y="67"/>
                  </a:lnTo>
                  <a:close/>
                  <a:moveTo>
                    <a:pt x="347" y="66"/>
                  </a:moveTo>
                  <a:lnTo>
                    <a:pt x="347" y="67"/>
                  </a:lnTo>
                  <a:lnTo>
                    <a:pt x="347" y="67"/>
                  </a:lnTo>
                  <a:lnTo>
                    <a:pt x="346" y="69"/>
                  </a:lnTo>
                  <a:lnTo>
                    <a:pt x="344" y="71"/>
                  </a:lnTo>
                  <a:lnTo>
                    <a:pt x="344" y="71"/>
                  </a:lnTo>
                  <a:lnTo>
                    <a:pt x="344" y="67"/>
                  </a:lnTo>
                  <a:lnTo>
                    <a:pt x="344" y="67"/>
                  </a:lnTo>
                  <a:lnTo>
                    <a:pt x="346" y="67"/>
                  </a:lnTo>
                  <a:lnTo>
                    <a:pt x="347" y="66"/>
                  </a:lnTo>
                  <a:lnTo>
                    <a:pt x="347" y="66"/>
                  </a:lnTo>
                  <a:close/>
                  <a:moveTo>
                    <a:pt x="343" y="44"/>
                  </a:moveTo>
                  <a:lnTo>
                    <a:pt x="343" y="44"/>
                  </a:lnTo>
                  <a:lnTo>
                    <a:pt x="343" y="45"/>
                  </a:lnTo>
                  <a:lnTo>
                    <a:pt x="344" y="47"/>
                  </a:lnTo>
                  <a:lnTo>
                    <a:pt x="344" y="47"/>
                  </a:lnTo>
                  <a:lnTo>
                    <a:pt x="343" y="48"/>
                  </a:lnTo>
                  <a:lnTo>
                    <a:pt x="341" y="48"/>
                  </a:lnTo>
                  <a:lnTo>
                    <a:pt x="341" y="47"/>
                  </a:lnTo>
                  <a:lnTo>
                    <a:pt x="341" y="45"/>
                  </a:lnTo>
                  <a:lnTo>
                    <a:pt x="343" y="44"/>
                  </a:lnTo>
                  <a:close/>
                  <a:moveTo>
                    <a:pt x="201" y="0"/>
                  </a:moveTo>
                  <a:lnTo>
                    <a:pt x="201" y="0"/>
                  </a:lnTo>
                  <a:lnTo>
                    <a:pt x="201" y="0"/>
                  </a:lnTo>
                  <a:lnTo>
                    <a:pt x="202" y="1"/>
                  </a:lnTo>
                  <a:lnTo>
                    <a:pt x="202" y="1"/>
                  </a:lnTo>
                  <a:lnTo>
                    <a:pt x="204" y="3"/>
                  </a:lnTo>
                  <a:lnTo>
                    <a:pt x="204" y="4"/>
                  </a:lnTo>
                  <a:lnTo>
                    <a:pt x="204" y="4"/>
                  </a:lnTo>
                  <a:lnTo>
                    <a:pt x="202" y="6"/>
                  </a:lnTo>
                  <a:lnTo>
                    <a:pt x="202" y="8"/>
                  </a:lnTo>
                  <a:lnTo>
                    <a:pt x="202" y="9"/>
                  </a:lnTo>
                  <a:lnTo>
                    <a:pt x="202" y="9"/>
                  </a:lnTo>
                  <a:lnTo>
                    <a:pt x="201" y="9"/>
                  </a:lnTo>
                  <a:lnTo>
                    <a:pt x="201" y="11"/>
                  </a:lnTo>
                  <a:lnTo>
                    <a:pt x="202" y="11"/>
                  </a:lnTo>
                  <a:lnTo>
                    <a:pt x="202" y="11"/>
                  </a:lnTo>
                  <a:lnTo>
                    <a:pt x="204" y="11"/>
                  </a:lnTo>
                  <a:lnTo>
                    <a:pt x="205" y="11"/>
                  </a:lnTo>
                  <a:lnTo>
                    <a:pt x="205" y="11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207" y="14"/>
                  </a:lnTo>
                  <a:lnTo>
                    <a:pt x="207" y="15"/>
                  </a:lnTo>
                  <a:lnTo>
                    <a:pt x="207" y="15"/>
                  </a:lnTo>
                  <a:lnTo>
                    <a:pt x="209" y="15"/>
                  </a:lnTo>
                  <a:lnTo>
                    <a:pt x="209" y="17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19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9" y="22"/>
                  </a:lnTo>
                  <a:lnTo>
                    <a:pt x="209" y="22"/>
                  </a:lnTo>
                  <a:lnTo>
                    <a:pt x="207" y="23"/>
                  </a:lnTo>
                  <a:lnTo>
                    <a:pt x="205" y="23"/>
                  </a:lnTo>
                  <a:lnTo>
                    <a:pt x="205" y="26"/>
                  </a:lnTo>
                  <a:lnTo>
                    <a:pt x="205" y="26"/>
                  </a:lnTo>
                  <a:lnTo>
                    <a:pt x="205" y="28"/>
                  </a:lnTo>
                  <a:lnTo>
                    <a:pt x="205" y="28"/>
                  </a:lnTo>
                  <a:lnTo>
                    <a:pt x="204" y="31"/>
                  </a:lnTo>
                  <a:lnTo>
                    <a:pt x="204" y="33"/>
                  </a:lnTo>
                  <a:lnTo>
                    <a:pt x="204" y="36"/>
                  </a:lnTo>
                  <a:lnTo>
                    <a:pt x="204" y="37"/>
                  </a:lnTo>
                  <a:lnTo>
                    <a:pt x="204" y="37"/>
                  </a:lnTo>
                  <a:lnTo>
                    <a:pt x="205" y="42"/>
                  </a:lnTo>
                  <a:lnTo>
                    <a:pt x="205" y="42"/>
                  </a:lnTo>
                  <a:lnTo>
                    <a:pt x="207" y="42"/>
                  </a:lnTo>
                  <a:lnTo>
                    <a:pt x="207" y="45"/>
                  </a:lnTo>
                  <a:lnTo>
                    <a:pt x="207" y="47"/>
                  </a:lnTo>
                  <a:lnTo>
                    <a:pt x="207" y="48"/>
                  </a:lnTo>
                  <a:lnTo>
                    <a:pt x="207" y="48"/>
                  </a:lnTo>
                  <a:lnTo>
                    <a:pt x="209" y="48"/>
                  </a:lnTo>
                  <a:lnTo>
                    <a:pt x="209" y="48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09" y="50"/>
                  </a:lnTo>
                  <a:lnTo>
                    <a:pt x="210" y="52"/>
                  </a:lnTo>
                  <a:lnTo>
                    <a:pt x="212" y="52"/>
                  </a:lnTo>
                  <a:lnTo>
                    <a:pt x="212" y="53"/>
                  </a:lnTo>
                  <a:lnTo>
                    <a:pt x="213" y="53"/>
                  </a:lnTo>
                  <a:lnTo>
                    <a:pt x="213" y="55"/>
                  </a:lnTo>
                  <a:lnTo>
                    <a:pt x="215" y="56"/>
                  </a:lnTo>
                  <a:lnTo>
                    <a:pt x="216" y="56"/>
                  </a:lnTo>
                  <a:lnTo>
                    <a:pt x="218" y="56"/>
                  </a:lnTo>
                  <a:lnTo>
                    <a:pt x="220" y="58"/>
                  </a:lnTo>
                  <a:lnTo>
                    <a:pt x="220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1" y="58"/>
                  </a:lnTo>
                  <a:lnTo>
                    <a:pt x="223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26" y="56"/>
                  </a:lnTo>
                  <a:lnTo>
                    <a:pt x="226" y="56"/>
                  </a:lnTo>
                  <a:lnTo>
                    <a:pt x="224" y="55"/>
                  </a:lnTo>
                  <a:lnTo>
                    <a:pt x="226" y="55"/>
                  </a:lnTo>
                  <a:lnTo>
                    <a:pt x="226" y="55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7" y="53"/>
                  </a:lnTo>
                  <a:lnTo>
                    <a:pt x="229" y="53"/>
                  </a:lnTo>
                  <a:lnTo>
                    <a:pt x="229" y="53"/>
                  </a:lnTo>
                  <a:lnTo>
                    <a:pt x="231" y="53"/>
                  </a:lnTo>
                  <a:lnTo>
                    <a:pt x="231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3"/>
                  </a:lnTo>
                  <a:lnTo>
                    <a:pt x="232" y="52"/>
                  </a:lnTo>
                  <a:lnTo>
                    <a:pt x="234" y="52"/>
                  </a:lnTo>
                  <a:lnTo>
                    <a:pt x="234" y="52"/>
                  </a:lnTo>
                  <a:lnTo>
                    <a:pt x="235" y="52"/>
                  </a:lnTo>
                  <a:lnTo>
                    <a:pt x="237" y="52"/>
                  </a:lnTo>
                  <a:lnTo>
                    <a:pt x="238" y="52"/>
                  </a:lnTo>
                  <a:lnTo>
                    <a:pt x="238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2" y="47"/>
                  </a:lnTo>
                  <a:lnTo>
                    <a:pt x="242" y="47"/>
                  </a:lnTo>
                  <a:lnTo>
                    <a:pt x="243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5" y="47"/>
                  </a:lnTo>
                  <a:lnTo>
                    <a:pt x="246" y="47"/>
                  </a:lnTo>
                  <a:lnTo>
                    <a:pt x="246" y="48"/>
                  </a:lnTo>
                  <a:lnTo>
                    <a:pt x="248" y="48"/>
                  </a:lnTo>
                  <a:lnTo>
                    <a:pt x="250" y="48"/>
                  </a:lnTo>
                  <a:lnTo>
                    <a:pt x="250" y="48"/>
                  </a:lnTo>
                  <a:lnTo>
                    <a:pt x="251" y="48"/>
                  </a:lnTo>
                  <a:lnTo>
                    <a:pt x="253" y="48"/>
                  </a:lnTo>
                  <a:lnTo>
                    <a:pt x="253" y="48"/>
                  </a:lnTo>
                  <a:lnTo>
                    <a:pt x="254" y="48"/>
                  </a:lnTo>
                  <a:lnTo>
                    <a:pt x="254" y="47"/>
                  </a:lnTo>
                  <a:lnTo>
                    <a:pt x="254" y="47"/>
                  </a:lnTo>
                  <a:lnTo>
                    <a:pt x="256" y="48"/>
                  </a:lnTo>
                  <a:lnTo>
                    <a:pt x="257" y="48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2" y="48"/>
                  </a:lnTo>
                  <a:lnTo>
                    <a:pt x="262" y="47"/>
                  </a:lnTo>
                  <a:lnTo>
                    <a:pt x="262" y="45"/>
                  </a:lnTo>
                  <a:lnTo>
                    <a:pt x="262" y="45"/>
                  </a:lnTo>
                  <a:lnTo>
                    <a:pt x="261" y="44"/>
                  </a:lnTo>
                  <a:lnTo>
                    <a:pt x="261" y="44"/>
                  </a:lnTo>
                  <a:lnTo>
                    <a:pt x="259" y="42"/>
                  </a:lnTo>
                  <a:lnTo>
                    <a:pt x="259" y="42"/>
                  </a:lnTo>
                  <a:lnTo>
                    <a:pt x="261" y="42"/>
                  </a:lnTo>
                  <a:lnTo>
                    <a:pt x="261" y="42"/>
                  </a:lnTo>
                  <a:lnTo>
                    <a:pt x="261" y="41"/>
                  </a:lnTo>
                  <a:lnTo>
                    <a:pt x="261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2" y="39"/>
                  </a:lnTo>
                  <a:lnTo>
                    <a:pt x="265" y="41"/>
                  </a:lnTo>
                  <a:lnTo>
                    <a:pt x="267" y="41"/>
                  </a:lnTo>
                  <a:lnTo>
                    <a:pt x="270" y="41"/>
                  </a:lnTo>
                  <a:lnTo>
                    <a:pt x="270" y="39"/>
                  </a:lnTo>
                  <a:lnTo>
                    <a:pt x="272" y="39"/>
                  </a:lnTo>
                  <a:lnTo>
                    <a:pt x="273" y="39"/>
                  </a:lnTo>
                  <a:lnTo>
                    <a:pt x="273" y="39"/>
                  </a:lnTo>
                  <a:lnTo>
                    <a:pt x="275" y="39"/>
                  </a:lnTo>
                  <a:lnTo>
                    <a:pt x="275" y="39"/>
                  </a:lnTo>
                  <a:lnTo>
                    <a:pt x="276" y="37"/>
                  </a:lnTo>
                  <a:lnTo>
                    <a:pt x="276" y="37"/>
                  </a:lnTo>
                  <a:lnTo>
                    <a:pt x="276" y="39"/>
                  </a:lnTo>
                  <a:lnTo>
                    <a:pt x="276" y="39"/>
                  </a:lnTo>
                  <a:lnTo>
                    <a:pt x="278" y="41"/>
                  </a:lnTo>
                  <a:lnTo>
                    <a:pt x="278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1"/>
                  </a:lnTo>
                  <a:lnTo>
                    <a:pt x="279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1" y="42"/>
                  </a:lnTo>
                  <a:lnTo>
                    <a:pt x="283" y="42"/>
                  </a:lnTo>
                  <a:lnTo>
                    <a:pt x="283" y="44"/>
                  </a:lnTo>
                  <a:lnTo>
                    <a:pt x="284" y="44"/>
                  </a:lnTo>
                  <a:lnTo>
                    <a:pt x="286" y="44"/>
                  </a:lnTo>
                  <a:lnTo>
                    <a:pt x="287" y="44"/>
                  </a:lnTo>
                  <a:lnTo>
                    <a:pt x="287" y="45"/>
                  </a:lnTo>
                  <a:lnTo>
                    <a:pt x="289" y="45"/>
                  </a:lnTo>
                  <a:lnTo>
                    <a:pt x="289" y="44"/>
                  </a:lnTo>
                  <a:lnTo>
                    <a:pt x="291" y="44"/>
                  </a:lnTo>
                  <a:lnTo>
                    <a:pt x="292" y="42"/>
                  </a:lnTo>
                  <a:lnTo>
                    <a:pt x="292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4" y="42"/>
                  </a:lnTo>
                  <a:lnTo>
                    <a:pt x="295" y="42"/>
                  </a:lnTo>
                  <a:lnTo>
                    <a:pt x="297" y="42"/>
                  </a:lnTo>
                  <a:lnTo>
                    <a:pt x="297" y="44"/>
                  </a:lnTo>
                  <a:lnTo>
                    <a:pt x="298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0" y="42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2" y="44"/>
                  </a:lnTo>
                  <a:lnTo>
                    <a:pt x="303" y="44"/>
                  </a:lnTo>
                  <a:lnTo>
                    <a:pt x="305" y="44"/>
                  </a:lnTo>
                  <a:lnTo>
                    <a:pt x="305" y="44"/>
                  </a:lnTo>
                  <a:lnTo>
                    <a:pt x="306" y="44"/>
                  </a:lnTo>
                  <a:lnTo>
                    <a:pt x="306" y="42"/>
                  </a:lnTo>
                  <a:lnTo>
                    <a:pt x="308" y="42"/>
                  </a:lnTo>
                  <a:lnTo>
                    <a:pt x="309" y="42"/>
                  </a:lnTo>
                  <a:lnTo>
                    <a:pt x="309" y="41"/>
                  </a:lnTo>
                  <a:lnTo>
                    <a:pt x="311" y="39"/>
                  </a:lnTo>
                  <a:lnTo>
                    <a:pt x="311" y="39"/>
                  </a:lnTo>
                  <a:lnTo>
                    <a:pt x="311" y="37"/>
                  </a:lnTo>
                  <a:lnTo>
                    <a:pt x="313" y="34"/>
                  </a:lnTo>
                  <a:lnTo>
                    <a:pt x="313" y="34"/>
                  </a:lnTo>
                  <a:lnTo>
                    <a:pt x="313" y="33"/>
                  </a:lnTo>
                  <a:lnTo>
                    <a:pt x="314" y="31"/>
                  </a:lnTo>
                  <a:lnTo>
                    <a:pt x="314" y="31"/>
                  </a:lnTo>
                  <a:lnTo>
                    <a:pt x="314" y="30"/>
                  </a:lnTo>
                  <a:lnTo>
                    <a:pt x="316" y="30"/>
                  </a:lnTo>
                  <a:lnTo>
                    <a:pt x="316" y="28"/>
                  </a:lnTo>
                  <a:lnTo>
                    <a:pt x="317" y="26"/>
                  </a:lnTo>
                  <a:lnTo>
                    <a:pt x="317" y="26"/>
                  </a:lnTo>
                  <a:lnTo>
                    <a:pt x="319" y="23"/>
                  </a:lnTo>
                  <a:lnTo>
                    <a:pt x="319" y="22"/>
                  </a:lnTo>
                  <a:lnTo>
                    <a:pt x="320" y="22"/>
                  </a:lnTo>
                  <a:lnTo>
                    <a:pt x="320" y="22"/>
                  </a:lnTo>
                  <a:lnTo>
                    <a:pt x="320" y="20"/>
                  </a:lnTo>
                  <a:lnTo>
                    <a:pt x="322" y="20"/>
                  </a:lnTo>
                  <a:lnTo>
                    <a:pt x="322" y="19"/>
                  </a:lnTo>
                  <a:lnTo>
                    <a:pt x="322" y="19"/>
                  </a:lnTo>
                  <a:lnTo>
                    <a:pt x="324" y="17"/>
                  </a:lnTo>
                  <a:lnTo>
                    <a:pt x="324" y="17"/>
                  </a:lnTo>
                  <a:lnTo>
                    <a:pt x="325" y="14"/>
                  </a:lnTo>
                  <a:lnTo>
                    <a:pt x="325" y="14"/>
                  </a:lnTo>
                  <a:lnTo>
                    <a:pt x="327" y="14"/>
                  </a:lnTo>
                  <a:lnTo>
                    <a:pt x="328" y="15"/>
                  </a:lnTo>
                  <a:lnTo>
                    <a:pt x="330" y="17"/>
                  </a:lnTo>
                  <a:lnTo>
                    <a:pt x="333" y="23"/>
                  </a:lnTo>
                  <a:lnTo>
                    <a:pt x="333" y="28"/>
                  </a:lnTo>
                  <a:lnTo>
                    <a:pt x="333" y="31"/>
                  </a:lnTo>
                  <a:lnTo>
                    <a:pt x="336" y="37"/>
                  </a:lnTo>
                  <a:lnTo>
                    <a:pt x="336" y="39"/>
                  </a:lnTo>
                  <a:lnTo>
                    <a:pt x="336" y="39"/>
                  </a:lnTo>
                  <a:lnTo>
                    <a:pt x="338" y="41"/>
                  </a:lnTo>
                  <a:lnTo>
                    <a:pt x="338" y="44"/>
                  </a:lnTo>
                  <a:lnTo>
                    <a:pt x="338" y="44"/>
                  </a:lnTo>
                  <a:lnTo>
                    <a:pt x="338" y="45"/>
                  </a:lnTo>
                  <a:lnTo>
                    <a:pt x="338" y="45"/>
                  </a:lnTo>
                  <a:lnTo>
                    <a:pt x="339" y="45"/>
                  </a:lnTo>
                  <a:lnTo>
                    <a:pt x="339" y="47"/>
                  </a:lnTo>
                  <a:lnTo>
                    <a:pt x="341" y="48"/>
                  </a:lnTo>
                  <a:lnTo>
                    <a:pt x="341" y="48"/>
                  </a:lnTo>
                  <a:lnTo>
                    <a:pt x="344" y="50"/>
                  </a:lnTo>
                  <a:lnTo>
                    <a:pt x="346" y="50"/>
                  </a:lnTo>
                  <a:lnTo>
                    <a:pt x="347" y="50"/>
                  </a:lnTo>
                  <a:lnTo>
                    <a:pt x="349" y="52"/>
                  </a:lnTo>
                  <a:lnTo>
                    <a:pt x="350" y="55"/>
                  </a:lnTo>
                  <a:lnTo>
                    <a:pt x="349" y="58"/>
                  </a:lnTo>
                  <a:lnTo>
                    <a:pt x="349" y="58"/>
                  </a:lnTo>
                  <a:lnTo>
                    <a:pt x="349" y="59"/>
                  </a:lnTo>
                  <a:lnTo>
                    <a:pt x="347" y="59"/>
                  </a:lnTo>
                  <a:lnTo>
                    <a:pt x="347" y="61"/>
                  </a:lnTo>
                  <a:lnTo>
                    <a:pt x="344" y="63"/>
                  </a:lnTo>
                  <a:lnTo>
                    <a:pt x="343" y="64"/>
                  </a:lnTo>
                  <a:lnTo>
                    <a:pt x="341" y="66"/>
                  </a:lnTo>
                  <a:lnTo>
                    <a:pt x="339" y="69"/>
                  </a:lnTo>
                  <a:lnTo>
                    <a:pt x="336" y="72"/>
                  </a:lnTo>
                  <a:lnTo>
                    <a:pt x="336" y="72"/>
                  </a:lnTo>
                  <a:lnTo>
                    <a:pt x="335" y="74"/>
                  </a:lnTo>
                  <a:lnTo>
                    <a:pt x="335" y="74"/>
                  </a:lnTo>
                  <a:lnTo>
                    <a:pt x="332" y="75"/>
                  </a:lnTo>
                  <a:lnTo>
                    <a:pt x="330" y="77"/>
                  </a:lnTo>
                  <a:lnTo>
                    <a:pt x="328" y="78"/>
                  </a:lnTo>
                  <a:lnTo>
                    <a:pt x="328" y="82"/>
                  </a:lnTo>
                  <a:lnTo>
                    <a:pt x="327" y="83"/>
                  </a:lnTo>
                  <a:lnTo>
                    <a:pt x="325" y="83"/>
                  </a:lnTo>
                  <a:lnTo>
                    <a:pt x="324" y="86"/>
                  </a:lnTo>
                  <a:lnTo>
                    <a:pt x="324" y="88"/>
                  </a:lnTo>
                  <a:lnTo>
                    <a:pt x="324" y="89"/>
                  </a:lnTo>
                  <a:lnTo>
                    <a:pt x="322" y="91"/>
                  </a:lnTo>
                  <a:lnTo>
                    <a:pt x="320" y="93"/>
                  </a:lnTo>
                  <a:lnTo>
                    <a:pt x="320" y="94"/>
                  </a:lnTo>
                  <a:lnTo>
                    <a:pt x="319" y="96"/>
                  </a:lnTo>
                  <a:lnTo>
                    <a:pt x="319" y="96"/>
                  </a:lnTo>
                  <a:lnTo>
                    <a:pt x="316" y="94"/>
                  </a:lnTo>
                  <a:lnTo>
                    <a:pt x="311" y="97"/>
                  </a:lnTo>
                  <a:lnTo>
                    <a:pt x="309" y="97"/>
                  </a:lnTo>
                  <a:lnTo>
                    <a:pt x="314" y="97"/>
                  </a:lnTo>
                  <a:lnTo>
                    <a:pt x="316" y="99"/>
                  </a:lnTo>
                  <a:lnTo>
                    <a:pt x="320" y="99"/>
                  </a:lnTo>
                  <a:lnTo>
                    <a:pt x="324" y="96"/>
                  </a:lnTo>
                  <a:lnTo>
                    <a:pt x="325" y="94"/>
                  </a:lnTo>
                  <a:lnTo>
                    <a:pt x="330" y="93"/>
                  </a:lnTo>
                  <a:lnTo>
                    <a:pt x="330" y="91"/>
                  </a:lnTo>
                  <a:lnTo>
                    <a:pt x="333" y="89"/>
                  </a:lnTo>
                  <a:lnTo>
                    <a:pt x="333" y="89"/>
                  </a:lnTo>
                  <a:lnTo>
                    <a:pt x="335" y="89"/>
                  </a:lnTo>
                  <a:lnTo>
                    <a:pt x="336" y="89"/>
                  </a:lnTo>
                  <a:lnTo>
                    <a:pt x="336" y="91"/>
                  </a:lnTo>
                  <a:lnTo>
                    <a:pt x="335" y="91"/>
                  </a:lnTo>
                  <a:lnTo>
                    <a:pt x="335" y="93"/>
                  </a:lnTo>
                  <a:lnTo>
                    <a:pt x="336" y="93"/>
                  </a:lnTo>
                  <a:lnTo>
                    <a:pt x="336" y="94"/>
                  </a:lnTo>
                  <a:lnTo>
                    <a:pt x="336" y="96"/>
                  </a:lnTo>
                  <a:lnTo>
                    <a:pt x="336" y="97"/>
                  </a:lnTo>
                  <a:lnTo>
                    <a:pt x="338" y="99"/>
                  </a:lnTo>
                  <a:lnTo>
                    <a:pt x="338" y="99"/>
                  </a:lnTo>
                  <a:lnTo>
                    <a:pt x="338" y="100"/>
                  </a:lnTo>
                  <a:lnTo>
                    <a:pt x="339" y="102"/>
                  </a:lnTo>
                  <a:lnTo>
                    <a:pt x="339" y="102"/>
                  </a:lnTo>
                  <a:lnTo>
                    <a:pt x="343" y="104"/>
                  </a:lnTo>
                  <a:lnTo>
                    <a:pt x="344" y="104"/>
                  </a:lnTo>
                  <a:lnTo>
                    <a:pt x="346" y="102"/>
                  </a:lnTo>
                  <a:lnTo>
                    <a:pt x="346" y="102"/>
                  </a:lnTo>
                  <a:lnTo>
                    <a:pt x="347" y="102"/>
                  </a:lnTo>
                  <a:lnTo>
                    <a:pt x="349" y="102"/>
                  </a:lnTo>
                  <a:lnTo>
                    <a:pt x="352" y="104"/>
                  </a:lnTo>
                  <a:lnTo>
                    <a:pt x="354" y="102"/>
                  </a:lnTo>
                  <a:lnTo>
                    <a:pt x="358" y="100"/>
                  </a:lnTo>
                  <a:lnTo>
                    <a:pt x="357" y="104"/>
                  </a:lnTo>
                  <a:lnTo>
                    <a:pt x="355" y="107"/>
                  </a:lnTo>
                  <a:lnTo>
                    <a:pt x="355" y="108"/>
                  </a:lnTo>
                  <a:lnTo>
                    <a:pt x="355" y="111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4" y="113"/>
                  </a:lnTo>
                  <a:lnTo>
                    <a:pt x="355" y="113"/>
                  </a:lnTo>
                  <a:lnTo>
                    <a:pt x="355" y="111"/>
                  </a:lnTo>
                  <a:lnTo>
                    <a:pt x="357" y="108"/>
                  </a:lnTo>
                  <a:lnTo>
                    <a:pt x="360" y="104"/>
                  </a:lnTo>
                  <a:lnTo>
                    <a:pt x="360" y="102"/>
                  </a:lnTo>
                  <a:lnTo>
                    <a:pt x="363" y="102"/>
                  </a:lnTo>
                  <a:lnTo>
                    <a:pt x="366" y="97"/>
                  </a:lnTo>
                  <a:lnTo>
                    <a:pt x="368" y="97"/>
                  </a:lnTo>
                  <a:lnTo>
                    <a:pt x="369" y="97"/>
                  </a:lnTo>
                  <a:lnTo>
                    <a:pt x="371" y="99"/>
                  </a:lnTo>
                  <a:lnTo>
                    <a:pt x="371" y="97"/>
                  </a:lnTo>
                  <a:lnTo>
                    <a:pt x="373" y="97"/>
                  </a:lnTo>
                  <a:lnTo>
                    <a:pt x="371" y="96"/>
                  </a:lnTo>
                  <a:lnTo>
                    <a:pt x="369" y="96"/>
                  </a:lnTo>
                  <a:lnTo>
                    <a:pt x="369" y="94"/>
                  </a:lnTo>
                  <a:lnTo>
                    <a:pt x="371" y="93"/>
                  </a:lnTo>
                  <a:lnTo>
                    <a:pt x="371" y="91"/>
                  </a:lnTo>
                  <a:lnTo>
                    <a:pt x="373" y="91"/>
                  </a:lnTo>
                  <a:lnTo>
                    <a:pt x="373" y="89"/>
                  </a:lnTo>
                  <a:lnTo>
                    <a:pt x="373" y="88"/>
                  </a:lnTo>
                  <a:lnTo>
                    <a:pt x="374" y="88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6"/>
                  </a:lnTo>
                  <a:lnTo>
                    <a:pt x="376" y="85"/>
                  </a:lnTo>
                  <a:lnTo>
                    <a:pt x="377" y="86"/>
                  </a:lnTo>
                  <a:lnTo>
                    <a:pt x="379" y="85"/>
                  </a:lnTo>
                  <a:lnTo>
                    <a:pt x="380" y="85"/>
                  </a:lnTo>
                  <a:lnTo>
                    <a:pt x="380" y="85"/>
                  </a:lnTo>
                  <a:lnTo>
                    <a:pt x="380" y="86"/>
                  </a:lnTo>
                  <a:lnTo>
                    <a:pt x="382" y="86"/>
                  </a:lnTo>
                  <a:lnTo>
                    <a:pt x="382" y="86"/>
                  </a:lnTo>
                  <a:lnTo>
                    <a:pt x="384" y="85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6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5" y="85"/>
                  </a:lnTo>
                  <a:lnTo>
                    <a:pt x="387" y="85"/>
                  </a:lnTo>
                  <a:lnTo>
                    <a:pt x="388" y="85"/>
                  </a:lnTo>
                  <a:lnTo>
                    <a:pt x="390" y="86"/>
                  </a:lnTo>
                  <a:lnTo>
                    <a:pt x="391" y="86"/>
                  </a:lnTo>
                  <a:lnTo>
                    <a:pt x="391" y="86"/>
                  </a:lnTo>
                  <a:lnTo>
                    <a:pt x="393" y="86"/>
                  </a:lnTo>
                  <a:lnTo>
                    <a:pt x="395" y="86"/>
                  </a:lnTo>
                  <a:lnTo>
                    <a:pt x="395" y="88"/>
                  </a:lnTo>
                  <a:lnTo>
                    <a:pt x="396" y="88"/>
                  </a:lnTo>
                  <a:lnTo>
                    <a:pt x="396" y="89"/>
                  </a:lnTo>
                  <a:lnTo>
                    <a:pt x="398" y="89"/>
                  </a:lnTo>
                  <a:lnTo>
                    <a:pt x="399" y="89"/>
                  </a:lnTo>
                  <a:lnTo>
                    <a:pt x="401" y="91"/>
                  </a:lnTo>
                  <a:lnTo>
                    <a:pt x="402" y="89"/>
                  </a:lnTo>
                  <a:lnTo>
                    <a:pt x="402" y="91"/>
                  </a:lnTo>
                  <a:lnTo>
                    <a:pt x="404" y="91"/>
                  </a:lnTo>
                  <a:lnTo>
                    <a:pt x="406" y="91"/>
                  </a:lnTo>
                  <a:lnTo>
                    <a:pt x="406" y="93"/>
                  </a:lnTo>
                  <a:lnTo>
                    <a:pt x="409" y="93"/>
                  </a:lnTo>
                  <a:lnTo>
                    <a:pt x="410" y="94"/>
                  </a:lnTo>
                  <a:lnTo>
                    <a:pt x="412" y="94"/>
                  </a:lnTo>
                  <a:lnTo>
                    <a:pt x="414" y="94"/>
                  </a:lnTo>
                  <a:lnTo>
                    <a:pt x="415" y="97"/>
                  </a:lnTo>
                  <a:lnTo>
                    <a:pt x="415" y="100"/>
                  </a:lnTo>
                  <a:lnTo>
                    <a:pt x="417" y="100"/>
                  </a:lnTo>
                  <a:lnTo>
                    <a:pt x="417" y="99"/>
                  </a:lnTo>
                  <a:lnTo>
                    <a:pt x="418" y="97"/>
                  </a:lnTo>
                  <a:lnTo>
                    <a:pt x="420" y="96"/>
                  </a:lnTo>
                  <a:lnTo>
                    <a:pt x="420" y="97"/>
                  </a:lnTo>
                  <a:lnTo>
                    <a:pt x="421" y="99"/>
                  </a:lnTo>
                  <a:lnTo>
                    <a:pt x="423" y="99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3" y="100"/>
                  </a:lnTo>
                  <a:lnTo>
                    <a:pt x="425" y="100"/>
                  </a:lnTo>
                  <a:lnTo>
                    <a:pt x="425" y="100"/>
                  </a:lnTo>
                  <a:lnTo>
                    <a:pt x="426" y="102"/>
                  </a:lnTo>
                  <a:lnTo>
                    <a:pt x="426" y="104"/>
                  </a:lnTo>
                  <a:lnTo>
                    <a:pt x="426" y="105"/>
                  </a:lnTo>
                  <a:lnTo>
                    <a:pt x="426" y="105"/>
                  </a:lnTo>
                  <a:lnTo>
                    <a:pt x="426" y="107"/>
                  </a:lnTo>
                  <a:lnTo>
                    <a:pt x="425" y="107"/>
                  </a:lnTo>
                  <a:lnTo>
                    <a:pt x="425" y="107"/>
                  </a:lnTo>
                  <a:lnTo>
                    <a:pt x="423" y="108"/>
                  </a:lnTo>
                  <a:lnTo>
                    <a:pt x="425" y="108"/>
                  </a:lnTo>
                  <a:lnTo>
                    <a:pt x="425" y="110"/>
                  </a:lnTo>
                  <a:lnTo>
                    <a:pt x="426" y="107"/>
                  </a:lnTo>
                  <a:lnTo>
                    <a:pt x="428" y="107"/>
                  </a:lnTo>
                  <a:lnTo>
                    <a:pt x="428" y="107"/>
                  </a:lnTo>
                  <a:lnTo>
                    <a:pt x="429" y="108"/>
                  </a:lnTo>
                  <a:lnTo>
                    <a:pt x="429" y="110"/>
                  </a:lnTo>
                  <a:lnTo>
                    <a:pt x="428" y="110"/>
                  </a:lnTo>
                  <a:lnTo>
                    <a:pt x="428" y="111"/>
                  </a:lnTo>
                  <a:lnTo>
                    <a:pt x="426" y="111"/>
                  </a:lnTo>
                  <a:lnTo>
                    <a:pt x="426" y="111"/>
                  </a:lnTo>
                  <a:lnTo>
                    <a:pt x="426" y="113"/>
                  </a:lnTo>
                  <a:lnTo>
                    <a:pt x="426" y="115"/>
                  </a:lnTo>
                  <a:lnTo>
                    <a:pt x="425" y="121"/>
                  </a:lnTo>
                  <a:lnTo>
                    <a:pt x="425" y="121"/>
                  </a:lnTo>
                  <a:lnTo>
                    <a:pt x="426" y="121"/>
                  </a:lnTo>
                  <a:lnTo>
                    <a:pt x="428" y="118"/>
                  </a:lnTo>
                  <a:lnTo>
                    <a:pt x="429" y="115"/>
                  </a:lnTo>
                  <a:lnTo>
                    <a:pt x="431" y="111"/>
                  </a:lnTo>
                  <a:lnTo>
                    <a:pt x="431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1"/>
                  </a:lnTo>
                  <a:lnTo>
                    <a:pt x="432" y="113"/>
                  </a:lnTo>
                  <a:lnTo>
                    <a:pt x="432" y="115"/>
                  </a:lnTo>
                  <a:lnTo>
                    <a:pt x="431" y="115"/>
                  </a:lnTo>
                  <a:lnTo>
                    <a:pt x="432" y="116"/>
                  </a:lnTo>
                  <a:lnTo>
                    <a:pt x="434" y="113"/>
                  </a:lnTo>
                  <a:lnTo>
                    <a:pt x="436" y="113"/>
                  </a:lnTo>
                  <a:lnTo>
                    <a:pt x="437" y="113"/>
                  </a:lnTo>
                  <a:lnTo>
                    <a:pt x="439" y="111"/>
                  </a:lnTo>
                  <a:lnTo>
                    <a:pt x="442" y="111"/>
                  </a:lnTo>
                  <a:lnTo>
                    <a:pt x="443" y="110"/>
                  </a:lnTo>
                  <a:lnTo>
                    <a:pt x="443" y="110"/>
                  </a:lnTo>
                  <a:lnTo>
                    <a:pt x="445" y="110"/>
                  </a:lnTo>
                  <a:lnTo>
                    <a:pt x="450" y="111"/>
                  </a:lnTo>
                  <a:lnTo>
                    <a:pt x="451" y="111"/>
                  </a:lnTo>
                  <a:lnTo>
                    <a:pt x="455" y="113"/>
                  </a:lnTo>
                  <a:lnTo>
                    <a:pt x="455" y="113"/>
                  </a:lnTo>
                  <a:lnTo>
                    <a:pt x="459" y="115"/>
                  </a:lnTo>
                  <a:lnTo>
                    <a:pt x="464" y="116"/>
                  </a:lnTo>
                  <a:lnTo>
                    <a:pt x="466" y="115"/>
                  </a:lnTo>
                  <a:lnTo>
                    <a:pt x="467" y="116"/>
                  </a:lnTo>
                  <a:lnTo>
                    <a:pt x="469" y="116"/>
                  </a:lnTo>
                  <a:lnTo>
                    <a:pt x="472" y="118"/>
                  </a:lnTo>
                  <a:lnTo>
                    <a:pt x="473" y="118"/>
                  </a:lnTo>
                  <a:lnTo>
                    <a:pt x="475" y="116"/>
                  </a:lnTo>
                  <a:lnTo>
                    <a:pt x="480" y="116"/>
                  </a:lnTo>
                  <a:lnTo>
                    <a:pt x="486" y="116"/>
                  </a:lnTo>
                  <a:lnTo>
                    <a:pt x="489" y="116"/>
                  </a:lnTo>
                  <a:lnTo>
                    <a:pt x="492" y="116"/>
                  </a:lnTo>
                  <a:lnTo>
                    <a:pt x="496" y="118"/>
                  </a:lnTo>
                  <a:lnTo>
                    <a:pt x="499" y="119"/>
                  </a:lnTo>
                  <a:lnTo>
                    <a:pt x="500" y="121"/>
                  </a:lnTo>
                  <a:lnTo>
                    <a:pt x="502" y="121"/>
                  </a:lnTo>
                  <a:lnTo>
                    <a:pt x="507" y="124"/>
                  </a:lnTo>
                  <a:lnTo>
                    <a:pt x="508" y="126"/>
                  </a:lnTo>
                  <a:lnTo>
                    <a:pt x="511" y="127"/>
                  </a:lnTo>
                  <a:lnTo>
                    <a:pt x="514" y="129"/>
                  </a:lnTo>
                  <a:lnTo>
                    <a:pt x="516" y="130"/>
                  </a:lnTo>
                  <a:lnTo>
                    <a:pt x="518" y="132"/>
                  </a:lnTo>
                  <a:lnTo>
                    <a:pt x="521" y="135"/>
                  </a:lnTo>
                  <a:lnTo>
                    <a:pt x="524" y="138"/>
                  </a:lnTo>
                  <a:lnTo>
                    <a:pt x="527" y="141"/>
                  </a:lnTo>
                  <a:lnTo>
                    <a:pt x="532" y="143"/>
                  </a:lnTo>
                  <a:lnTo>
                    <a:pt x="533" y="146"/>
                  </a:lnTo>
                  <a:lnTo>
                    <a:pt x="537" y="146"/>
                  </a:lnTo>
                  <a:lnTo>
                    <a:pt x="538" y="146"/>
                  </a:lnTo>
                  <a:lnTo>
                    <a:pt x="540" y="148"/>
                  </a:lnTo>
                  <a:lnTo>
                    <a:pt x="541" y="149"/>
                  </a:lnTo>
                  <a:lnTo>
                    <a:pt x="544" y="148"/>
                  </a:lnTo>
                  <a:lnTo>
                    <a:pt x="548" y="148"/>
                  </a:lnTo>
                  <a:lnTo>
                    <a:pt x="551" y="148"/>
                  </a:lnTo>
                  <a:lnTo>
                    <a:pt x="557" y="149"/>
                  </a:lnTo>
                  <a:lnTo>
                    <a:pt x="559" y="149"/>
                  </a:lnTo>
                  <a:lnTo>
                    <a:pt x="559" y="151"/>
                  </a:lnTo>
                  <a:lnTo>
                    <a:pt x="562" y="156"/>
                  </a:lnTo>
                  <a:lnTo>
                    <a:pt x="563" y="160"/>
                  </a:lnTo>
                  <a:lnTo>
                    <a:pt x="563" y="163"/>
                  </a:lnTo>
                  <a:lnTo>
                    <a:pt x="565" y="167"/>
                  </a:lnTo>
                  <a:lnTo>
                    <a:pt x="566" y="173"/>
                  </a:lnTo>
                  <a:lnTo>
                    <a:pt x="566" y="175"/>
                  </a:lnTo>
                  <a:lnTo>
                    <a:pt x="566" y="176"/>
                  </a:lnTo>
                  <a:lnTo>
                    <a:pt x="566" y="176"/>
                  </a:lnTo>
                  <a:lnTo>
                    <a:pt x="568" y="181"/>
                  </a:lnTo>
                  <a:lnTo>
                    <a:pt x="568" y="182"/>
                  </a:lnTo>
                  <a:lnTo>
                    <a:pt x="566" y="184"/>
                  </a:lnTo>
                  <a:lnTo>
                    <a:pt x="566" y="184"/>
                  </a:lnTo>
                  <a:lnTo>
                    <a:pt x="566" y="186"/>
                  </a:lnTo>
                  <a:lnTo>
                    <a:pt x="566" y="186"/>
                  </a:lnTo>
                  <a:lnTo>
                    <a:pt x="566" y="187"/>
                  </a:lnTo>
                  <a:lnTo>
                    <a:pt x="566" y="189"/>
                  </a:lnTo>
                  <a:lnTo>
                    <a:pt x="566" y="190"/>
                  </a:lnTo>
                  <a:lnTo>
                    <a:pt x="566" y="192"/>
                  </a:lnTo>
                  <a:lnTo>
                    <a:pt x="565" y="197"/>
                  </a:lnTo>
                  <a:lnTo>
                    <a:pt x="562" y="204"/>
                  </a:lnTo>
                  <a:lnTo>
                    <a:pt x="560" y="208"/>
                  </a:lnTo>
                  <a:lnTo>
                    <a:pt x="555" y="212"/>
                  </a:lnTo>
                  <a:lnTo>
                    <a:pt x="554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5"/>
                  </a:lnTo>
                  <a:lnTo>
                    <a:pt x="552" y="217"/>
                  </a:lnTo>
                  <a:lnTo>
                    <a:pt x="549" y="220"/>
                  </a:lnTo>
                  <a:lnTo>
                    <a:pt x="548" y="222"/>
                  </a:lnTo>
                  <a:lnTo>
                    <a:pt x="544" y="226"/>
                  </a:lnTo>
                  <a:lnTo>
                    <a:pt x="544" y="226"/>
                  </a:lnTo>
                  <a:lnTo>
                    <a:pt x="541" y="228"/>
                  </a:lnTo>
                  <a:lnTo>
                    <a:pt x="540" y="230"/>
                  </a:lnTo>
                  <a:lnTo>
                    <a:pt x="537" y="231"/>
                  </a:lnTo>
                  <a:lnTo>
                    <a:pt x="535" y="234"/>
                  </a:lnTo>
                  <a:lnTo>
                    <a:pt x="533" y="234"/>
                  </a:lnTo>
                  <a:lnTo>
                    <a:pt x="533" y="234"/>
                  </a:lnTo>
                  <a:lnTo>
                    <a:pt x="533" y="236"/>
                  </a:lnTo>
                  <a:lnTo>
                    <a:pt x="532" y="239"/>
                  </a:lnTo>
                  <a:lnTo>
                    <a:pt x="530" y="239"/>
                  </a:lnTo>
                  <a:lnTo>
                    <a:pt x="530" y="239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2" y="238"/>
                  </a:lnTo>
                  <a:lnTo>
                    <a:pt x="530" y="238"/>
                  </a:lnTo>
                  <a:lnTo>
                    <a:pt x="530" y="239"/>
                  </a:lnTo>
                  <a:lnTo>
                    <a:pt x="530" y="241"/>
                  </a:lnTo>
                  <a:lnTo>
                    <a:pt x="529" y="244"/>
                  </a:lnTo>
                  <a:lnTo>
                    <a:pt x="525" y="250"/>
                  </a:lnTo>
                  <a:lnTo>
                    <a:pt x="522" y="255"/>
                  </a:lnTo>
                  <a:lnTo>
                    <a:pt x="521" y="256"/>
                  </a:lnTo>
                  <a:lnTo>
                    <a:pt x="518" y="261"/>
                  </a:lnTo>
                  <a:lnTo>
                    <a:pt x="516" y="263"/>
                  </a:lnTo>
                  <a:lnTo>
                    <a:pt x="514" y="263"/>
                  </a:lnTo>
                  <a:lnTo>
                    <a:pt x="514" y="263"/>
                  </a:lnTo>
                  <a:lnTo>
                    <a:pt x="514" y="260"/>
                  </a:lnTo>
                  <a:lnTo>
                    <a:pt x="511" y="258"/>
                  </a:lnTo>
                  <a:lnTo>
                    <a:pt x="511" y="258"/>
                  </a:lnTo>
                  <a:lnTo>
                    <a:pt x="511" y="260"/>
                  </a:lnTo>
                  <a:lnTo>
                    <a:pt x="510" y="260"/>
                  </a:lnTo>
                  <a:lnTo>
                    <a:pt x="510" y="260"/>
                  </a:lnTo>
                  <a:lnTo>
                    <a:pt x="510" y="261"/>
                  </a:lnTo>
                  <a:lnTo>
                    <a:pt x="510" y="261"/>
                  </a:lnTo>
                  <a:lnTo>
                    <a:pt x="510" y="263"/>
                  </a:lnTo>
                  <a:lnTo>
                    <a:pt x="510" y="264"/>
                  </a:lnTo>
                  <a:lnTo>
                    <a:pt x="508" y="267"/>
                  </a:lnTo>
                  <a:lnTo>
                    <a:pt x="507" y="267"/>
                  </a:lnTo>
                  <a:lnTo>
                    <a:pt x="507" y="271"/>
                  </a:lnTo>
                  <a:lnTo>
                    <a:pt x="505" y="272"/>
                  </a:lnTo>
                  <a:lnTo>
                    <a:pt x="507" y="271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2"/>
                  </a:lnTo>
                  <a:lnTo>
                    <a:pt x="507" y="274"/>
                  </a:lnTo>
                  <a:lnTo>
                    <a:pt x="507" y="277"/>
                  </a:lnTo>
                  <a:lnTo>
                    <a:pt x="507" y="278"/>
                  </a:lnTo>
                  <a:lnTo>
                    <a:pt x="507" y="278"/>
                  </a:lnTo>
                  <a:lnTo>
                    <a:pt x="508" y="277"/>
                  </a:lnTo>
                  <a:lnTo>
                    <a:pt x="508" y="278"/>
                  </a:lnTo>
                  <a:lnTo>
                    <a:pt x="507" y="286"/>
                  </a:lnTo>
                  <a:lnTo>
                    <a:pt x="507" y="291"/>
                  </a:lnTo>
                  <a:lnTo>
                    <a:pt x="507" y="296"/>
                  </a:lnTo>
                  <a:lnTo>
                    <a:pt x="508" y="301"/>
                  </a:lnTo>
                  <a:lnTo>
                    <a:pt x="508" y="305"/>
                  </a:lnTo>
                  <a:lnTo>
                    <a:pt x="508" y="305"/>
                  </a:lnTo>
                  <a:lnTo>
                    <a:pt x="508" y="310"/>
                  </a:lnTo>
                  <a:lnTo>
                    <a:pt x="507" y="315"/>
                  </a:lnTo>
                  <a:lnTo>
                    <a:pt x="505" y="318"/>
                  </a:lnTo>
                  <a:lnTo>
                    <a:pt x="505" y="323"/>
                  </a:lnTo>
                  <a:lnTo>
                    <a:pt x="503" y="324"/>
                  </a:lnTo>
                  <a:lnTo>
                    <a:pt x="503" y="326"/>
                  </a:lnTo>
                  <a:lnTo>
                    <a:pt x="505" y="330"/>
                  </a:lnTo>
                  <a:lnTo>
                    <a:pt x="505" y="332"/>
                  </a:lnTo>
                  <a:lnTo>
                    <a:pt x="503" y="334"/>
                  </a:lnTo>
                  <a:lnTo>
                    <a:pt x="500" y="335"/>
                  </a:lnTo>
                  <a:lnTo>
                    <a:pt x="500" y="337"/>
                  </a:lnTo>
                  <a:lnTo>
                    <a:pt x="497" y="340"/>
                  </a:lnTo>
                  <a:lnTo>
                    <a:pt x="496" y="346"/>
                  </a:lnTo>
                  <a:lnTo>
                    <a:pt x="496" y="349"/>
                  </a:lnTo>
                  <a:lnTo>
                    <a:pt x="497" y="356"/>
                  </a:lnTo>
                  <a:lnTo>
                    <a:pt x="497" y="357"/>
                  </a:lnTo>
                  <a:lnTo>
                    <a:pt x="496" y="360"/>
                  </a:lnTo>
                  <a:lnTo>
                    <a:pt x="496" y="360"/>
                  </a:lnTo>
                  <a:lnTo>
                    <a:pt x="492" y="362"/>
                  </a:lnTo>
                  <a:lnTo>
                    <a:pt x="491" y="365"/>
                  </a:lnTo>
                  <a:lnTo>
                    <a:pt x="489" y="370"/>
                  </a:lnTo>
                  <a:lnTo>
                    <a:pt x="488" y="370"/>
                  </a:lnTo>
                  <a:lnTo>
                    <a:pt x="488" y="373"/>
                  </a:lnTo>
                  <a:lnTo>
                    <a:pt x="486" y="375"/>
                  </a:lnTo>
                  <a:lnTo>
                    <a:pt x="484" y="378"/>
                  </a:lnTo>
                  <a:lnTo>
                    <a:pt x="481" y="379"/>
                  </a:lnTo>
                  <a:lnTo>
                    <a:pt x="481" y="379"/>
                  </a:lnTo>
                  <a:lnTo>
                    <a:pt x="480" y="381"/>
                  </a:lnTo>
                  <a:lnTo>
                    <a:pt x="478" y="384"/>
                  </a:lnTo>
                  <a:lnTo>
                    <a:pt x="477" y="389"/>
                  </a:lnTo>
                  <a:lnTo>
                    <a:pt x="478" y="390"/>
                  </a:lnTo>
                  <a:lnTo>
                    <a:pt x="478" y="390"/>
                  </a:lnTo>
                  <a:lnTo>
                    <a:pt x="478" y="395"/>
                  </a:lnTo>
                  <a:lnTo>
                    <a:pt x="478" y="397"/>
                  </a:lnTo>
                  <a:lnTo>
                    <a:pt x="477" y="398"/>
                  </a:lnTo>
                  <a:lnTo>
                    <a:pt x="470" y="400"/>
                  </a:lnTo>
                  <a:lnTo>
                    <a:pt x="467" y="401"/>
                  </a:lnTo>
                  <a:lnTo>
                    <a:pt x="464" y="405"/>
                  </a:lnTo>
                  <a:lnTo>
                    <a:pt x="464" y="406"/>
                  </a:lnTo>
                  <a:lnTo>
                    <a:pt x="464" y="408"/>
                  </a:lnTo>
                  <a:lnTo>
                    <a:pt x="464" y="408"/>
                  </a:lnTo>
                  <a:lnTo>
                    <a:pt x="464" y="409"/>
                  </a:lnTo>
                  <a:lnTo>
                    <a:pt x="462" y="411"/>
                  </a:lnTo>
                  <a:lnTo>
                    <a:pt x="462" y="411"/>
                  </a:lnTo>
                  <a:lnTo>
                    <a:pt x="455" y="411"/>
                  </a:lnTo>
                  <a:lnTo>
                    <a:pt x="451" y="411"/>
                  </a:lnTo>
                  <a:lnTo>
                    <a:pt x="450" y="411"/>
                  </a:lnTo>
                  <a:lnTo>
                    <a:pt x="448" y="411"/>
                  </a:lnTo>
                  <a:lnTo>
                    <a:pt x="448" y="409"/>
                  </a:lnTo>
                  <a:lnTo>
                    <a:pt x="448" y="409"/>
                  </a:lnTo>
                  <a:lnTo>
                    <a:pt x="448" y="408"/>
                  </a:lnTo>
                  <a:lnTo>
                    <a:pt x="448" y="408"/>
                  </a:lnTo>
                  <a:lnTo>
                    <a:pt x="447" y="408"/>
                  </a:lnTo>
                  <a:lnTo>
                    <a:pt x="445" y="408"/>
                  </a:lnTo>
                  <a:lnTo>
                    <a:pt x="445" y="408"/>
                  </a:lnTo>
                  <a:lnTo>
                    <a:pt x="445" y="409"/>
                  </a:lnTo>
                  <a:lnTo>
                    <a:pt x="447" y="409"/>
                  </a:lnTo>
                  <a:lnTo>
                    <a:pt x="447" y="411"/>
                  </a:lnTo>
                  <a:lnTo>
                    <a:pt x="447" y="411"/>
                  </a:lnTo>
                  <a:lnTo>
                    <a:pt x="443" y="411"/>
                  </a:lnTo>
                  <a:lnTo>
                    <a:pt x="442" y="412"/>
                  </a:lnTo>
                  <a:lnTo>
                    <a:pt x="439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6" y="412"/>
                  </a:lnTo>
                  <a:lnTo>
                    <a:pt x="437" y="412"/>
                  </a:lnTo>
                  <a:lnTo>
                    <a:pt x="439" y="411"/>
                  </a:lnTo>
                  <a:lnTo>
                    <a:pt x="439" y="411"/>
                  </a:lnTo>
                  <a:lnTo>
                    <a:pt x="437" y="409"/>
                  </a:lnTo>
                  <a:lnTo>
                    <a:pt x="434" y="411"/>
                  </a:lnTo>
                  <a:lnTo>
                    <a:pt x="432" y="411"/>
                  </a:lnTo>
                  <a:lnTo>
                    <a:pt x="429" y="411"/>
                  </a:lnTo>
                  <a:lnTo>
                    <a:pt x="426" y="412"/>
                  </a:lnTo>
                  <a:lnTo>
                    <a:pt x="425" y="412"/>
                  </a:lnTo>
                  <a:lnTo>
                    <a:pt x="425" y="414"/>
                  </a:lnTo>
                  <a:lnTo>
                    <a:pt x="426" y="414"/>
                  </a:lnTo>
                  <a:lnTo>
                    <a:pt x="426" y="416"/>
                  </a:lnTo>
                  <a:lnTo>
                    <a:pt x="426" y="416"/>
                  </a:lnTo>
                  <a:lnTo>
                    <a:pt x="425" y="417"/>
                  </a:lnTo>
                  <a:lnTo>
                    <a:pt x="421" y="417"/>
                  </a:lnTo>
                  <a:lnTo>
                    <a:pt x="417" y="420"/>
                  </a:lnTo>
                  <a:lnTo>
                    <a:pt x="415" y="420"/>
                  </a:lnTo>
                  <a:lnTo>
                    <a:pt x="414" y="422"/>
                  </a:lnTo>
                  <a:lnTo>
                    <a:pt x="414" y="423"/>
                  </a:lnTo>
                  <a:lnTo>
                    <a:pt x="414" y="423"/>
                  </a:lnTo>
                  <a:lnTo>
                    <a:pt x="412" y="423"/>
                  </a:lnTo>
                  <a:lnTo>
                    <a:pt x="410" y="423"/>
                  </a:lnTo>
                  <a:lnTo>
                    <a:pt x="409" y="423"/>
                  </a:lnTo>
                  <a:lnTo>
                    <a:pt x="406" y="423"/>
                  </a:lnTo>
                  <a:lnTo>
                    <a:pt x="396" y="428"/>
                  </a:lnTo>
                  <a:lnTo>
                    <a:pt x="393" y="430"/>
                  </a:lnTo>
                  <a:lnTo>
                    <a:pt x="390" y="434"/>
                  </a:lnTo>
                  <a:lnTo>
                    <a:pt x="382" y="438"/>
                  </a:lnTo>
                  <a:lnTo>
                    <a:pt x="379" y="441"/>
                  </a:lnTo>
                  <a:lnTo>
                    <a:pt x="379" y="442"/>
                  </a:lnTo>
                  <a:lnTo>
                    <a:pt x="379" y="442"/>
                  </a:lnTo>
                  <a:lnTo>
                    <a:pt x="377" y="442"/>
                  </a:lnTo>
                  <a:lnTo>
                    <a:pt x="377" y="442"/>
                  </a:lnTo>
                  <a:lnTo>
                    <a:pt x="379" y="442"/>
                  </a:lnTo>
                  <a:lnTo>
                    <a:pt x="377" y="444"/>
                  </a:lnTo>
                  <a:lnTo>
                    <a:pt x="377" y="445"/>
                  </a:lnTo>
                  <a:lnTo>
                    <a:pt x="374" y="449"/>
                  </a:lnTo>
                  <a:lnTo>
                    <a:pt x="374" y="449"/>
                  </a:lnTo>
                  <a:lnTo>
                    <a:pt x="374" y="447"/>
                  </a:lnTo>
                  <a:lnTo>
                    <a:pt x="373" y="447"/>
                  </a:lnTo>
                  <a:lnTo>
                    <a:pt x="371" y="445"/>
                  </a:lnTo>
                  <a:lnTo>
                    <a:pt x="371" y="447"/>
                  </a:lnTo>
                  <a:lnTo>
                    <a:pt x="371" y="449"/>
                  </a:lnTo>
                  <a:lnTo>
                    <a:pt x="369" y="449"/>
                  </a:lnTo>
                  <a:lnTo>
                    <a:pt x="369" y="449"/>
                  </a:lnTo>
                  <a:lnTo>
                    <a:pt x="368" y="449"/>
                  </a:lnTo>
                  <a:lnTo>
                    <a:pt x="366" y="447"/>
                  </a:lnTo>
                  <a:lnTo>
                    <a:pt x="366" y="449"/>
                  </a:lnTo>
                  <a:lnTo>
                    <a:pt x="369" y="450"/>
                  </a:lnTo>
                  <a:lnTo>
                    <a:pt x="371" y="450"/>
                  </a:lnTo>
                  <a:lnTo>
                    <a:pt x="371" y="450"/>
                  </a:lnTo>
                  <a:lnTo>
                    <a:pt x="369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5"/>
                  </a:lnTo>
                  <a:lnTo>
                    <a:pt x="368" y="457"/>
                  </a:lnTo>
                  <a:lnTo>
                    <a:pt x="368" y="460"/>
                  </a:lnTo>
                  <a:lnTo>
                    <a:pt x="368" y="461"/>
                  </a:lnTo>
                  <a:lnTo>
                    <a:pt x="366" y="461"/>
                  </a:lnTo>
                  <a:lnTo>
                    <a:pt x="366" y="461"/>
                  </a:lnTo>
                  <a:lnTo>
                    <a:pt x="366" y="463"/>
                  </a:lnTo>
                  <a:lnTo>
                    <a:pt x="368" y="463"/>
                  </a:lnTo>
                  <a:lnTo>
                    <a:pt x="368" y="464"/>
                  </a:lnTo>
                  <a:lnTo>
                    <a:pt x="368" y="466"/>
                  </a:lnTo>
                  <a:lnTo>
                    <a:pt x="368" y="468"/>
                  </a:lnTo>
                  <a:lnTo>
                    <a:pt x="368" y="471"/>
                  </a:lnTo>
                  <a:lnTo>
                    <a:pt x="368" y="474"/>
                  </a:lnTo>
                  <a:lnTo>
                    <a:pt x="369" y="474"/>
                  </a:lnTo>
                  <a:lnTo>
                    <a:pt x="369" y="475"/>
                  </a:lnTo>
                  <a:lnTo>
                    <a:pt x="368" y="477"/>
                  </a:lnTo>
                  <a:lnTo>
                    <a:pt x="369" y="479"/>
                  </a:lnTo>
                  <a:lnTo>
                    <a:pt x="368" y="482"/>
                  </a:lnTo>
                  <a:lnTo>
                    <a:pt x="368" y="485"/>
                  </a:lnTo>
                  <a:lnTo>
                    <a:pt x="368" y="490"/>
                  </a:lnTo>
                  <a:lnTo>
                    <a:pt x="368" y="491"/>
                  </a:lnTo>
                  <a:lnTo>
                    <a:pt x="366" y="493"/>
                  </a:lnTo>
                  <a:lnTo>
                    <a:pt x="365" y="494"/>
                  </a:lnTo>
                  <a:lnTo>
                    <a:pt x="365" y="497"/>
                  </a:lnTo>
                  <a:lnTo>
                    <a:pt x="361" y="499"/>
                  </a:lnTo>
                  <a:lnTo>
                    <a:pt x="358" y="502"/>
                  </a:lnTo>
                  <a:lnTo>
                    <a:pt x="355" y="505"/>
                  </a:lnTo>
                  <a:lnTo>
                    <a:pt x="352" y="509"/>
                  </a:lnTo>
                  <a:lnTo>
                    <a:pt x="347" y="516"/>
                  </a:lnTo>
                  <a:lnTo>
                    <a:pt x="344" y="526"/>
                  </a:lnTo>
                  <a:lnTo>
                    <a:pt x="339" y="534"/>
                  </a:lnTo>
                  <a:lnTo>
                    <a:pt x="338" y="537"/>
                  </a:lnTo>
                  <a:lnTo>
                    <a:pt x="335" y="538"/>
                  </a:lnTo>
                  <a:lnTo>
                    <a:pt x="332" y="543"/>
                  </a:lnTo>
                  <a:lnTo>
                    <a:pt x="327" y="546"/>
                  </a:lnTo>
                  <a:lnTo>
                    <a:pt x="322" y="549"/>
                  </a:lnTo>
                  <a:lnTo>
                    <a:pt x="320" y="551"/>
                  </a:lnTo>
                  <a:lnTo>
                    <a:pt x="319" y="553"/>
                  </a:lnTo>
                  <a:lnTo>
                    <a:pt x="317" y="553"/>
                  </a:lnTo>
                  <a:lnTo>
                    <a:pt x="319" y="551"/>
                  </a:lnTo>
                  <a:lnTo>
                    <a:pt x="319" y="549"/>
                  </a:lnTo>
                  <a:lnTo>
                    <a:pt x="317" y="548"/>
                  </a:lnTo>
                  <a:lnTo>
                    <a:pt x="319" y="548"/>
                  </a:lnTo>
                  <a:lnTo>
                    <a:pt x="320" y="549"/>
                  </a:lnTo>
                  <a:lnTo>
                    <a:pt x="322" y="548"/>
                  </a:lnTo>
                  <a:lnTo>
                    <a:pt x="322" y="548"/>
                  </a:lnTo>
                  <a:lnTo>
                    <a:pt x="324" y="548"/>
                  </a:lnTo>
                  <a:lnTo>
                    <a:pt x="327" y="543"/>
                  </a:lnTo>
                  <a:lnTo>
                    <a:pt x="330" y="543"/>
                  </a:lnTo>
                  <a:lnTo>
                    <a:pt x="332" y="540"/>
                  </a:lnTo>
                  <a:lnTo>
                    <a:pt x="332" y="540"/>
                  </a:lnTo>
                  <a:lnTo>
                    <a:pt x="332" y="537"/>
                  </a:lnTo>
                  <a:lnTo>
                    <a:pt x="332" y="537"/>
                  </a:lnTo>
                  <a:lnTo>
                    <a:pt x="333" y="537"/>
                  </a:lnTo>
                  <a:lnTo>
                    <a:pt x="335" y="535"/>
                  </a:lnTo>
                  <a:lnTo>
                    <a:pt x="335" y="535"/>
                  </a:lnTo>
                  <a:lnTo>
                    <a:pt x="335" y="534"/>
                  </a:lnTo>
                  <a:lnTo>
                    <a:pt x="336" y="532"/>
                  </a:lnTo>
                  <a:lnTo>
                    <a:pt x="338" y="531"/>
                  </a:lnTo>
                  <a:lnTo>
                    <a:pt x="338" y="526"/>
                  </a:lnTo>
                  <a:lnTo>
                    <a:pt x="338" y="526"/>
                  </a:lnTo>
                  <a:lnTo>
                    <a:pt x="339" y="526"/>
                  </a:lnTo>
                  <a:lnTo>
                    <a:pt x="339" y="526"/>
                  </a:lnTo>
                  <a:lnTo>
                    <a:pt x="339" y="524"/>
                  </a:lnTo>
                  <a:lnTo>
                    <a:pt x="339" y="523"/>
                  </a:lnTo>
                  <a:lnTo>
                    <a:pt x="338" y="523"/>
                  </a:lnTo>
                  <a:lnTo>
                    <a:pt x="335" y="526"/>
                  </a:lnTo>
                  <a:lnTo>
                    <a:pt x="333" y="526"/>
                  </a:lnTo>
                  <a:lnTo>
                    <a:pt x="333" y="523"/>
                  </a:lnTo>
                  <a:lnTo>
                    <a:pt x="332" y="523"/>
                  </a:lnTo>
                  <a:lnTo>
                    <a:pt x="330" y="521"/>
                  </a:lnTo>
                  <a:lnTo>
                    <a:pt x="330" y="520"/>
                  </a:lnTo>
                  <a:lnTo>
                    <a:pt x="330" y="520"/>
                  </a:lnTo>
                  <a:lnTo>
                    <a:pt x="330" y="521"/>
                  </a:lnTo>
                  <a:lnTo>
                    <a:pt x="330" y="523"/>
                  </a:lnTo>
                  <a:lnTo>
                    <a:pt x="332" y="524"/>
                  </a:lnTo>
                  <a:lnTo>
                    <a:pt x="332" y="526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30" y="531"/>
                  </a:lnTo>
                  <a:lnTo>
                    <a:pt x="328" y="531"/>
                  </a:lnTo>
                  <a:lnTo>
                    <a:pt x="328" y="531"/>
                  </a:lnTo>
                  <a:lnTo>
                    <a:pt x="328" y="532"/>
                  </a:lnTo>
                  <a:lnTo>
                    <a:pt x="327" y="534"/>
                  </a:lnTo>
                  <a:lnTo>
                    <a:pt x="327" y="535"/>
                  </a:lnTo>
                  <a:lnTo>
                    <a:pt x="327" y="535"/>
                  </a:lnTo>
                  <a:lnTo>
                    <a:pt x="327" y="537"/>
                  </a:lnTo>
                  <a:lnTo>
                    <a:pt x="324" y="538"/>
                  </a:lnTo>
                  <a:lnTo>
                    <a:pt x="320" y="540"/>
                  </a:lnTo>
                  <a:lnTo>
                    <a:pt x="319" y="542"/>
                  </a:lnTo>
                  <a:lnTo>
                    <a:pt x="319" y="543"/>
                  </a:lnTo>
                  <a:lnTo>
                    <a:pt x="319" y="545"/>
                  </a:lnTo>
                  <a:lnTo>
                    <a:pt x="317" y="546"/>
                  </a:lnTo>
                  <a:lnTo>
                    <a:pt x="316" y="549"/>
                  </a:lnTo>
                  <a:lnTo>
                    <a:pt x="316" y="551"/>
                  </a:lnTo>
                  <a:lnTo>
                    <a:pt x="317" y="553"/>
                  </a:lnTo>
                  <a:lnTo>
                    <a:pt x="317" y="554"/>
                  </a:lnTo>
                  <a:lnTo>
                    <a:pt x="316" y="554"/>
                  </a:lnTo>
                  <a:lnTo>
                    <a:pt x="316" y="556"/>
                  </a:lnTo>
                  <a:lnTo>
                    <a:pt x="314" y="557"/>
                  </a:lnTo>
                  <a:lnTo>
                    <a:pt x="311" y="565"/>
                  </a:lnTo>
                  <a:lnTo>
                    <a:pt x="309" y="570"/>
                  </a:lnTo>
                  <a:lnTo>
                    <a:pt x="308" y="572"/>
                  </a:lnTo>
                  <a:lnTo>
                    <a:pt x="306" y="573"/>
                  </a:lnTo>
                  <a:lnTo>
                    <a:pt x="300" y="579"/>
                  </a:lnTo>
                  <a:lnTo>
                    <a:pt x="298" y="579"/>
                  </a:lnTo>
                  <a:lnTo>
                    <a:pt x="298" y="578"/>
                  </a:lnTo>
                  <a:lnTo>
                    <a:pt x="297" y="578"/>
                  </a:lnTo>
                  <a:lnTo>
                    <a:pt x="297" y="578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7" y="576"/>
                  </a:lnTo>
                  <a:lnTo>
                    <a:pt x="298" y="576"/>
                  </a:lnTo>
                  <a:lnTo>
                    <a:pt x="298" y="575"/>
                  </a:lnTo>
                  <a:lnTo>
                    <a:pt x="298" y="573"/>
                  </a:lnTo>
                  <a:lnTo>
                    <a:pt x="298" y="572"/>
                  </a:lnTo>
                  <a:lnTo>
                    <a:pt x="298" y="570"/>
                  </a:lnTo>
                  <a:lnTo>
                    <a:pt x="298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0" y="568"/>
                  </a:lnTo>
                  <a:lnTo>
                    <a:pt x="302" y="568"/>
                  </a:lnTo>
                  <a:lnTo>
                    <a:pt x="302" y="567"/>
                  </a:lnTo>
                  <a:lnTo>
                    <a:pt x="303" y="565"/>
                  </a:lnTo>
                  <a:lnTo>
                    <a:pt x="303" y="564"/>
                  </a:lnTo>
                  <a:lnTo>
                    <a:pt x="305" y="564"/>
                  </a:lnTo>
                  <a:lnTo>
                    <a:pt x="305" y="564"/>
                  </a:lnTo>
                  <a:lnTo>
                    <a:pt x="305" y="565"/>
                  </a:lnTo>
                  <a:lnTo>
                    <a:pt x="306" y="565"/>
                  </a:lnTo>
                  <a:lnTo>
                    <a:pt x="306" y="565"/>
                  </a:lnTo>
                  <a:lnTo>
                    <a:pt x="308" y="565"/>
                  </a:lnTo>
                  <a:lnTo>
                    <a:pt x="308" y="565"/>
                  </a:lnTo>
                  <a:lnTo>
                    <a:pt x="308" y="564"/>
                  </a:lnTo>
                  <a:lnTo>
                    <a:pt x="309" y="564"/>
                  </a:lnTo>
                  <a:lnTo>
                    <a:pt x="309" y="562"/>
                  </a:lnTo>
                  <a:lnTo>
                    <a:pt x="309" y="561"/>
                  </a:lnTo>
                  <a:lnTo>
                    <a:pt x="311" y="561"/>
                  </a:lnTo>
                  <a:lnTo>
                    <a:pt x="311" y="559"/>
                  </a:lnTo>
                  <a:lnTo>
                    <a:pt x="311" y="559"/>
                  </a:lnTo>
                  <a:lnTo>
                    <a:pt x="309" y="559"/>
                  </a:lnTo>
                  <a:lnTo>
                    <a:pt x="309" y="557"/>
                  </a:lnTo>
                  <a:lnTo>
                    <a:pt x="309" y="556"/>
                  </a:lnTo>
                  <a:lnTo>
                    <a:pt x="309" y="554"/>
                  </a:lnTo>
                  <a:lnTo>
                    <a:pt x="309" y="554"/>
                  </a:lnTo>
                  <a:lnTo>
                    <a:pt x="308" y="554"/>
                  </a:lnTo>
                  <a:lnTo>
                    <a:pt x="308" y="554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6"/>
                  </a:lnTo>
                  <a:lnTo>
                    <a:pt x="308" y="557"/>
                  </a:lnTo>
                  <a:lnTo>
                    <a:pt x="306" y="557"/>
                  </a:lnTo>
                  <a:lnTo>
                    <a:pt x="305" y="559"/>
                  </a:lnTo>
                  <a:lnTo>
                    <a:pt x="305" y="559"/>
                  </a:lnTo>
                  <a:lnTo>
                    <a:pt x="305" y="561"/>
                  </a:lnTo>
                  <a:lnTo>
                    <a:pt x="303" y="561"/>
                  </a:lnTo>
                  <a:lnTo>
                    <a:pt x="303" y="562"/>
                  </a:lnTo>
                  <a:lnTo>
                    <a:pt x="302" y="562"/>
                  </a:lnTo>
                  <a:lnTo>
                    <a:pt x="302" y="561"/>
                  </a:lnTo>
                  <a:lnTo>
                    <a:pt x="300" y="561"/>
                  </a:lnTo>
                  <a:lnTo>
                    <a:pt x="297" y="559"/>
                  </a:lnTo>
                  <a:lnTo>
                    <a:pt x="295" y="557"/>
                  </a:lnTo>
                  <a:lnTo>
                    <a:pt x="295" y="556"/>
                  </a:lnTo>
                  <a:lnTo>
                    <a:pt x="294" y="554"/>
                  </a:lnTo>
                  <a:lnTo>
                    <a:pt x="294" y="553"/>
                  </a:lnTo>
                  <a:lnTo>
                    <a:pt x="294" y="553"/>
                  </a:lnTo>
                  <a:lnTo>
                    <a:pt x="294" y="551"/>
                  </a:lnTo>
                  <a:lnTo>
                    <a:pt x="292" y="551"/>
                  </a:lnTo>
                  <a:lnTo>
                    <a:pt x="291" y="549"/>
                  </a:lnTo>
                  <a:lnTo>
                    <a:pt x="291" y="549"/>
                  </a:lnTo>
                  <a:lnTo>
                    <a:pt x="289" y="549"/>
                  </a:lnTo>
                  <a:lnTo>
                    <a:pt x="287" y="548"/>
                  </a:lnTo>
                  <a:lnTo>
                    <a:pt x="284" y="546"/>
                  </a:lnTo>
                  <a:lnTo>
                    <a:pt x="283" y="545"/>
                  </a:lnTo>
                  <a:lnTo>
                    <a:pt x="283" y="543"/>
                  </a:lnTo>
                  <a:lnTo>
                    <a:pt x="281" y="543"/>
                  </a:lnTo>
                  <a:lnTo>
                    <a:pt x="278" y="542"/>
                  </a:lnTo>
                  <a:lnTo>
                    <a:pt x="275" y="540"/>
                  </a:lnTo>
                  <a:lnTo>
                    <a:pt x="275" y="540"/>
                  </a:lnTo>
                  <a:lnTo>
                    <a:pt x="273" y="540"/>
                  </a:lnTo>
                  <a:lnTo>
                    <a:pt x="272" y="538"/>
                  </a:lnTo>
                  <a:lnTo>
                    <a:pt x="272" y="538"/>
                  </a:lnTo>
                  <a:lnTo>
                    <a:pt x="272" y="537"/>
                  </a:lnTo>
                  <a:lnTo>
                    <a:pt x="270" y="537"/>
                  </a:lnTo>
                  <a:lnTo>
                    <a:pt x="270" y="535"/>
                  </a:lnTo>
                  <a:lnTo>
                    <a:pt x="268" y="534"/>
                  </a:lnTo>
                  <a:lnTo>
                    <a:pt x="267" y="534"/>
                  </a:lnTo>
                  <a:lnTo>
                    <a:pt x="267" y="532"/>
                  </a:lnTo>
                  <a:lnTo>
                    <a:pt x="267" y="532"/>
                  </a:lnTo>
                  <a:lnTo>
                    <a:pt x="267" y="534"/>
                  </a:lnTo>
                  <a:lnTo>
                    <a:pt x="265" y="534"/>
                  </a:lnTo>
                  <a:lnTo>
                    <a:pt x="265" y="534"/>
                  </a:lnTo>
                  <a:lnTo>
                    <a:pt x="265" y="535"/>
                  </a:lnTo>
                  <a:lnTo>
                    <a:pt x="264" y="535"/>
                  </a:lnTo>
                  <a:lnTo>
                    <a:pt x="264" y="537"/>
                  </a:lnTo>
                  <a:lnTo>
                    <a:pt x="262" y="537"/>
                  </a:lnTo>
                  <a:lnTo>
                    <a:pt x="261" y="537"/>
                  </a:lnTo>
                  <a:lnTo>
                    <a:pt x="261" y="535"/>
                  </a:lnTo>
                  <a:lnTo>
                    <a:pt x="261" y="535"/>
                  </a:lnTo>
                  <a:lnTo>
                    <a:pt x="261" y="532"/>
                  </a:lnTo>
                  <a:lnTo>
                    <a:pt x="261" y="532"/>
                  </a:lnTo>
                  <a:lnTo>
                    <a:pt x="259" y="531"/>
                  </a:lnTo>
                  <a:lnTo>
                    <a:pt x="259" y="529"/>
                  </a:lnTo>
                  <a:lnTo>
                    <a:pt x="256" y="526"/>
                  </a:lnTo>
                  <a:lnTo>
                    <a:pt x="251" y="523"/>
                  </a:lnTo>
                  <a:lnTo>
                    <a:pt x="250" y="521"/>
                  </a:lnTo>
                  <a:lnTo>
                    <a:pt x="248" y="521"/>
                  </a:lnTo>
                  <a:lnTo>
                    <a:pt x="246" y="521"/>
                  </a:lnTo>
                  <a:lnTo>
                    <a:pt x="245" y="521"/>
                  </a:lnTo>
                  <a:lnTo>
                    <a:pt x="245" y="523"/>
                  </a:lnTo>
                  <a:lnTo>
                    <a:pt x="243" y="524"/>
                  </a:lnTo>
                  <a:lnTo>
                    <a:pt x="242" y="524"/>
                  </a:lnTo>
                  <a:lnTo>
                    <a:pt x="238" y="523"/>
                  </a:lnTo>
                  <a:lnTo>
                    <a:pt x="238" y="523"/>
                  </a:lnTo>
                  <a:lnTo>
                    <a:pt x="238" y="521"/>
                  </a:lnTo>
                  <a:lnTo>
                    <a:pt x="242" y="520"/>
                  </a:lnTo>
                  <a:lnTo>
                    <a:pt x="242" y="518"/>
                  </a:lnTo>
                  <a:lnTo>
                    <a:pt x="242" y="516"/>
                  </a:lnTo>
                  <a:lnTo>
                    <a:pt x="243" y="516"/>
                  </a:lnTo>
                  <a:lnTo>
                    <a:pt x="245" y="515"/>
                  </a:lnTo>
                  <a:lnTo>
                    <a:pt x="248" y="513"/>
                  </a:lnTo>
                  <a:lnTo>
                    <a:pt x="250" y="510"/>
                  </a:lnTo>
                  <a:lnTo>
                    <a:pt x="251" y="509"/>
                  </a:lnTo>
                  <a:lnTo>
                    <a:pt x="253" y="507"/>
                  </a:lnTo>
                  <a:lnTo>
                    <a:pt x="253" y="505"/>
                  </a:lnTo>
                  <a:lnTo>
                    <a:pt x="254" y="505"/>
                  </a:lnTo>
                  <a:lnTo>
                    <a:pt x="256" y="504"/>
                  </a:lnTo>
                  <a:lnTo>
                    <a:pt x="256" y="501"/>
                  </a:lnTo>
                  <a:lnTo>
                    <a:pt x="257" y="499"/>
                  </a:lnTo>
                  <a:lnTo>
                    <a:pt x="259" y="497"/>
                  </a:lnTo>
                  <a:lnTo>
                    <a:pt x="261" y="497"/>
                  </a:lnTo>
                  <a:lnTo>
                    <a:pt x="261" y="496"/>
                  </a:lnTo>
                  <a:lnTo>
                    <a:pt x="262" y="496"/>
                  </a:lnTo>
                  <a:lnTo>
                    <a:pt x="262" y="496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2" y="494"/>
                  </a:lnTo>
                  <a:lnTo>
                    <a:pt x="264" y="493"/>
                  </a:lnTo>
                  <a:lnTo>
                    <a:pt x="264" y="494"/>
                  </a:lnTo>
                  <a:lnTo>
                    <a:pt x="265" y="494"/>
                  </a:lnTo>
                  <a:lnTo>
                    <a:pt x="265" y="494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3"/>
                  </a:lnTo>
                  <a:lnTo>
                    <a:pt x="265" y="491"/>
                  </a:lnTo>
                  <a:lnTo>
                    <a:pt x="267" y="490"/>
                  </a:lnTo>
                  <a:lnTo>
                    <a:pt x="268" y="490"/>
                  </a:lnTo>
                  <a:lnTo>
                    <a:pt x="270" y="488"/>
                  </a:lnTo>
                  <a:lnTo>
                    <a:pt x="270" y="488"/>
                  </a:lnTo>
                  <a:lnTo>
                    <a:pt x="272" y="486"/>
                  </a:lnTo>
                  <a:lnTo>
                    <a:pt x="275" y="486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5" y="485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6" y="483"/>
                  </a:lnTo>
                  <a:lnTo>
                    <a:pt x="278" y="482"/>
                  </a:lnTo>
                  <a:lnTo>
                    <a:pt x="278" y="482"/>
                  </a:lnTo>
                  <a:lnTo>
                    <a:pt x="279" y="480"/>
                  </a:lnTo>
                  <a:lnTo>
                    <a:pt x="279" y="480"/>
                  </a:lnTo>
                  <a:lnTo>
                    <a:pt x="281" y="480"/>
                  </a:lnTo>
                  <a:lnTo>
                    <a:pt x="281" y="480"/>
                  </a:lnTo>
                  <a:lnTo>
                    <a:pt x="283" y="480"/>
                  </a:lnTo>
                  <a:lnTo>
                    <a:pt x="283" y="480"/>
                  </a:lnTo>
                  <a:lnTo>
                    <a:pt x="284" y="480"/>
                  </a:lnTo>
                  <a:lnTo>
                    <a:pt x="286" y="479"/>
                  </a:lnTo>
                  <a:lnTo>
                    <a:pt x="286" y="479"/>
                  </a:lnTo>
                  <a:lnTo>
                    <a:pt x="287" y="477"/>
                  </a:lnTo>
                  <a:lnTo>
                    <a:pt x="287" y="477"/>
                  </a:lnTo>
                  <a:lnTo>
                    <a:pt x="289" y="477"/>
                  </a:lnTo>
                  <a:lnTo>
                    <a:pt x="289" y="477"/>
                  </a:lnTo>
                  <a:lnTo>
                    <a:pt x="291" y="475"/>
                  </a:lnTo>
                  <a:lnTo>
                    <a:pt x="292" y="475"/>
                  </a:lnTo>
                  <a:lnTo>
                    <a:pt x="292" y="474"/>
                  </a:lnTo>
                  <a:lnTo>
                    <a:pt x="294" y="472"/>
                  </a:lnTo>
                  <a:lnTo>
                    <a:pt x="294" y="471"/>
                  </a:lnTo>
                  <a:lnTo>
                    <a:pt x="294" y="469"/>
                  </a:lnTo>
                  <a:lnTo>
                    <a:pt x="294" y="469"/>
                  </a:lnTo>
                  <a:lnTo>
                    <a:pt x="294" y="468"/>
                  </a:lnTo>
                  <a:lnTo>
                    <a:pt x="294" y="464"/>
                  </a:lnTo>
                  <a:lnTo>
                    <a:pt x="294" y="463"/>
                  </a:lnTo>
                  <a:lnTo>
                    <a:pt x="295" y="461"/>
                  </a:lnTo>
                  <a:lnTo>
                    <a:pt x="295" y="461"/>
                  </a:lnTo>
                  <a:lnTo>
                    <a:pt x="294" y="458"/>
                  </a:lnTo>
                  <a:lnTo>
                    <a:pt x="292" y="457"/>
                  </a:lnTo>
                  <a:lnTo>
                    <a:pt x="292" y="453"/>
                  </a:lnTo>
                  <a:lnTo>
                    <a:pt x="292" y="452"/>
                  </a:lnTo>
                  <a:lnTo>
                    <a:pt x="291" y="452"/>
                  </a:lnTo>
                  <a:lnTo>
                    <a:pt x="291" y="450"/>
                  </a:lnTo>
                  <a:lnTo>
                    <a:pt x="289" y="450"/>
                  </a:lnTo>
                  <a:lnTo>
                    <a:pt x="289" y="450"/>
                  </a:lnTo>
                  <a:lnTo>
                    <a:pt x="287" y="450"/>
                  </a:lnTo>
                  <a:lnTo>
                    <a:pt x="287" y="450"/>
                  </a:lnTo>
                  <a:lnTo>
                    <a:pt x="286" y="450"/>
                  </a:lnTo>
                  <a:lnTo>
                    <a:pt x="286" y="450"/>
                  </a:lnTo>
                  <a:lnTo>
                    <a:pt x="284" y="450"/>
                  </a:lnTo>
                  <a:lnTo>
                    <a:pt x="284" y="452"/>
                  </a:lnTo>
                  <a:lnTo>
                    <a:pt x="283" y="452"/>
                  </a:lnTo>
                  <a:lnTo>
                    <a:pt x="283" y="450"/>
                  </a:lnTo>
                  <a:lnTo>
                    <a:pt x="281" y="450"/>
                  </a:lnTo>
                  <a:lnTo>
                    <a:pt x="281" y="449"/>
                  </a:lnTo>
                  <a:lnTo>
                    <a:pt x="283" y="445"/>
                  </a:lnTo>
                  <a:lnTo>
                    <a:pt x="284" y="444"/>
                  </a:lnTo>
                  <a:lnTo>
                    <a:pt x="284" y="442"/>
                  </a:lnTo>
                  <a:lnTo>
                    <a:pt x="284" y="439"/>
                  </a:lnTo>
                  <a:lnTo>
                    <a:pt x="286" y="434"/>
                  </a:lnTo>
                  <a:lnTo>
                    <a:pt x="286" y="431"/>
                  </a:lnTo>
                  <a:lnTo>
                    <a:pt x="286" y="430"/>
                  </a:lnTo>
                  <a:lnTo>
                    <a:pt x="286" y="428"/>
                  </a:lnTo>
                  <a:lnTo>
                    <a:pt x="286" y="428"/>
                  </a:lnTo>
                  <a:lnTo>
                    <a:pt x="287" y="427"/>
                  </a:lnTo>
                  <a:lnTo>
                    <a:pt x="284" y="427"/>
                  </a:lnTo>
                  <a:lnTo>
                    <a:pt x="284" y="425"/>
                  </a:lnTo>
                  <a:lnTo>
                    <a:pt x="283" y="425"/>
                  </a:lnTo>
                  <a:lnTo>
                    <a:pt x="281" y="423"/>
                  </a:lnTo>
                  <a:lnTo>
                    <a:pt x="281" y="423"/>
                  </a:lnTo>
                  <a:lnTo>
                    <a:pt x="279" y="425"/>
                  </a:lnTo>
                  <a:lnTo>
                    <a:pt x="278" y="425"/>
                  </a:lnTo>
                  <a:lnTo>
                    <a:pt x="276" y="425"/>
                  </a:lnTo>
                  <a:lnTo>
                    <a:pt x="276" y="427"/>
                  </a:lnTo>
                  <a:lnTo>
                    <a:pt x="275" y="427"/>
                  </a:lnTo>
                  <a:lnTo>
                    <a:pt x="273" y="427"/>
                  </a:lnTo>
                  <a:lnTo>
                    <a:pt x="272" y="427"/>
                  </a:lnTo>
                  <a:lnTo>
                    <a:pt x="270" y="427"/>
                  </a:lnTo>
                  <a:lnTo>
                    <a:pt x="270" y="425"/>
                  </a:lnTo>
                  <a:lnTo>
                    <a:pt x="270" y="425"/>
                  </a:lnTo>
                  <a:lnTo>
                    <a:pt x="270" y="423"/>
                  </a:lnTo>
                  <a:lnTo>
                    <a:pt x="268" y="422"/>
                  </a:lnTo>
                  <a:lnTo>
                    <a:pt x="268" y="420"/>
                  </a:lnTo>
                  <a:lnTo>
                    <a:pt x="268" y="420"/>
                  </a:lnTo>
                  <a:lnTo>
                    <a:pt x="268" y="419"/>
                  </a:lnTo>
                  <a:lnTo>
                    <a:pt x="268" y="419"/>
                  </a:lnTo>
                  <a:lnTo>
                    <a:pt x="268" y="417"/>
                  </a:lnTo>
                  <a:lnTo>
                    <a:pt x="268" y="417"/>
                  </a:lnTo>
                  <a:lnTo>
                    <a:pt x="267" y="416"/>
                  </a:lnTo>
                  <a:lnTo>
                    <a:pt x="268" y="416"/>
                  </a:lnTo>
                  <a:lnTo>
                    <a:pt x="267" y="414"/>
                  </a:lnTo>
                  <a:lnTo>
                    <a:pt x="267" y="412"/>
                  </a:lnTo>
                  <a:lnTo>
                    <a:pt x="267" y="412"/>
                  </a:lnTo>
                  <a:lnTo>
                    <a:pt x="267" y="411"/>
                  </a:lnTo>
                  <a:lnTo>
                    <a:pt x="267" y="409"/>
                  </a:lnTo>
                  <a:lnTo>
                    <a:pt x="267" y="408"/>
                  </a:lnTo>
                  <a:lnTo>
                    <a:pt x="267" y="408"/>
                  </a:lnTo>
                  <a:lnTo>
                    <a:pt x="267" y="406"/>
                  </a:lnTo>
                  <a:lnTo>
                    <a:pt x="267" y="406"/>
                  </a:lnTo>
                  <a:lnTo>
                    <a:pt x="265" y="405"/>
                  </a:lnTo>
                  <a:lnTo>
                    <a:pt x="265" y="405"/>
                  </a:lnTo>
                  <a:lnTo>
                    <a:pt x="265" y="403"/>
                  </a:lnTo>
                  <a:lnTo>
                    <a:pt x="264" y="401"/>
                  </a:lnTo>
                  <a:lnTo>
                    <a:pt x="264" y="401"/>
                  </a:lnTo>
                  <a:lnTo>
                    <a:pt x="262" y="401"/>
                  </a:lnTo>
                  <a:lnTo>
                    <a:pt x="261" y="400"/>
                  </a:lnTo>
                  <a:lnTo>
                    <a:pt x="261" y="400"/>
                  </a:lnTo>
                  <a:lnTo>
                    <a:pt x="259" y="400"/>
                  </a:lnTo>
                  <a:lnTo>
                    <a:pt x="257" y="400"/>
                  </a:lnTo>
                  <a:lnTo>
                    <a:pt x="257" y="400"/>
                  </a:lnTo>
                  <a:lnTo>
                    <a:pt x="256" y="398"/>
                  </a:lnTo>
                  <a:lnTo>
                    <a:pt x="256" y="398"/>
                  </a:lnTo>
                  <a:lnTo>
                    <a:pt x="254" y="397"/>
                  </a:lnTo>
                  <a:lnTo>
                    <a:pt x="254" y="398"/>
                  </a:lnTo>
                  <a:lnTo>
                    <a:pt x="253" y="398"/>
                  </a:lnTo>
                  <a:lnTo>
                    <a:pt x="253" y="398"/>
                  </a:lnTo>
                  <a:lnTo>
                    <a:pt x="253" y="400"/>
                  </a:lnTo>
                  <a:lnTo>
                    <a:pt x="251" y="400"/>
                  </a:lnTo>
                  <a:lnTo>
                    <a:pt x="250" y="400"/>
                  </a:lnTo>
                  <a:lnTo>
                    <a:pt x="250" y="400"/>
                  </a:lnTo>
                  <a:lnTo>
                    <a:pt x="248" y="400"/>
                  </a:lnTo>
                  <a:lnTo>
                    <a:pt x="246" y="400"/>
                  </a:lnTo>
                  <a:lnTo>
                    <a:pt x="245" y="400"/>
                  </a:lnTo>
                  <a:lnTo>
                    <a:pt x="243" y="400"/>
                  </a:lnTo>
                  <a:lnTo>
                    <a:pt x="242" y="400"/>
                  </a:lnTo>
                  <a:lnTo>
                    <a:pt x="242" y="400"/>
                  </a:lnTo>
                  <a:lnTo>
                    <a:pt x="240" y="400"/>
                  </a:lnTo>
                  <a:lnTo>
                    <a:pt x="238" y="398"/>
                  </a:lnTo>
                  <a:lnTo>
                    <a:pt x="237" y="398"/>
                  </a:lnTo>
                  <a:lnTo>
                    <a:pt x="237" y="398"/>
                  </a:lnTo>
                  <a:lnTo>
                    <a:pt x="235" y="398"/>
                  </a:lnTo>
                  <a:lnTo>
                    <a:pt x="235" y="398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397"/>
                  </a:lnTo>
                  <a:lnTo>
                    <a:pt x="232" y="397"/>
                  </a:lnTo>
                  <a:lnTo>
                    <a:pt x="232" y="395"/>
                  </a:lnTo>
                  <a:lnTo>
                    <a:pt x="234" y="395"/>
                  </a:lnTo>
                  <a:lnTo>
                    <a:pt x="234" y="393"/>
                  </a:lnTo>
                  <a:lnTo>
                    <a:pt x="234" y="393"/>
                  </a:lnTo>
                  <a:lnTo>
                    <a:pt x="234" y="392"/>
                  </a:lnTo>
                  <a:lnTo>
                    <a:pt x="234" y="392"/>
                  </a:lnTo>
                  <a:lnTo>
                    <a:pt x="234" y="390"/>
                  </a:lnTo>
                  <a:lnTo>
                    <a:pt x="234" y="390"/>
                  </a:lnTo>
                  <a:lnTo>
                    <a:pt x="234" y="389"/>
                  </a:lnTo>
                  <a:lnTo>
                    <a:pt x="234" y="389"/>
                  </a:lnTo>
                  <a:lnTo>
                    <a:pt x="234" y="387"/>
                  </a:lnTo>
                  <a:lnTo>
                    <a:pt x="234" y="387"/>
                  </a:lnTo>
                  <a:lnTo>
                    <a:pt x="234" y="386"/>
                  </a:lnTo>
                  <a:lnTo>
                    <a:pt x="234" y="386"/>
                  </a:lnTo>
                  <a:lnTo>
                    <a:pt x="234" y="384"/>
                  </a:lnTo>
                  <a:lnTo>
                    <a:pt x="235" y="382"/>
                  </a:lnTo>
                  <a:lnTo>
                    <a:pt x="235" y="381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9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8"/>
                  </a:lnTo>
                  <a:lnTo>
                    <a:pt x="234" y="376"/>
                  </a:lnTo>
                  <a:lnTo>
                    <a:pt x="232" y="376"/>
                  </a:lnTo>
                  <a:lnTo>
                    <a:pt x="232" y="376"/>
                  </a:lnTo>
                  <a:lnTo>
                    <a:pt x="232" y="375"/>
                  </a:lnTo>
                  <a:lnTo>
                    <a:pt x="232" y="375"/>
                  </a:lnTo>
                  <a:lnTo>
                    <a:pt x="232" y="373"/>
                  </a:lnTo>
                  <a:lnTo>
                    <a:pt x="232" y="373"/>
                  </a:lnTo>
                  <a:lnTo>
                    <a:pt x="232" y="371"/>
                  </a:lnTo>
                  <a:lnTo>
                    <a:pt x="231" y="371"/>
                  </a:lnTo>
                  <a:lnTo>
                    <a:pt x="231" y="370"/>
                  </a:lnTo>
                  <a:lnTo>
                    <a:pt x="231" y="370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1" y="368"/>
                  </a:lnTo>
                  <a:lnTo>
                    <a:pt x="232" y="367"/>
                  </a:lnTo>
                  <a:lnTo>
                    <a:pt x="232" y="367"/>
                  </a:lnTo>
                  <a:lnTo>
                    <a:pt x="234" y="367"/>
                  </a:lnTo>
                  <a:lnTo>
                    <a:pt x="234" y="365"/>
                  </a:lnTo>
                  <a:lnTo>
                    <a:pt x="232" y="364"/>
                  </a:lnTo>
                  <a:lnTo>
                    <a:pt x="231" y="362"/>
                  </a:lnTo>
                  <a:lnTo>
                    <a:pt x="231" y="360"/>
                  </a:lnTo>
                  <a:lnTo>
                    <a:pt x="232" y="357"/>
                  </a:lnTo>
                  <a:lnTo>
                    <a:pt x="234" y="354"/>
                  </a:lnTo>
                  <a:lnTo>
                    <a:pt x="235" y="353"/>
                  </a:lnTo>
                  <a:lnTo>
                    <a:pt x="235" y="353"/>
                  </a:lnTo>
                  <a:lnTo>
                    <a:pt x="237" y="353"/>
                  </a:lnTo>
                  <a:lnTo>
                    <a:pt x="237" y="351"/>
                  </a:lnTo>
                  <a:lnTo>
                    <a:pt x="237" y="349"/>
                  </a:lnTo>
                  <a:lnTo>
                    <a:pt x="235" y="349"/>
                  </a:lnTo>
                  <a:lnTo>
                    <a:pt x="237" y="348"/>
                  </a:lnTo>
                  <a:lnTo>
                    <a:pt x="237" y="343"/>
                  </a:lnTo>
                  <a:lnTo>
                    <a:pt x="238" y="340"/>
                  </a:lnTo>
                  <a:lnTo>
                    <a:pt x="238" y="340"/>
                  </a:lnTo>
                  <a:lnTo>
                    <a:pt x="240" y="340"/>
                  </a:lnTo>
                  <a:lnTo>
                    <a:pt x="240" y="340"/>
                  </a:lnTo>
                  <a:lnTo>
                    <a:pt x="238" y="340"/>
                  </a:lnTo>
                  <a:lnTo>
                    <a:pt x="238" y="338"/>
                  </a:lnTo>
                  <a:lnTo>
                    <a:pt x="237" y="335"/>
                  </a:lnTo>
                  <a:lnTo>
                    <a:pt x="235" y="332"/>
                  </a:lnTo>
                  <a:lnTo>
                    <a:pt x="235" y="330"/>
                  </a:lnTo>
                  <a:lnTo>
                    <a:pt x="235" y="329"/>
                  </a:lnTo>
                  <a:lnTo>
                    <a:pt x="234" y="329"/>
                  </a:lnTo>
                  <a:lnTo>
                    <a:pt x="232" y="329"/>
                  </a:lnTo>
                  <a:lnTo>
                    <a:pt x="229" y="327"/>
                  </a:lnTo>
                  <a:lnTo>
                    <a:pt x="227" y="326"/>
                  </a:lnTo>
                  <a:lnTo>
                    <a:pt x="226" y="326"/>
                  </a:lnTo>
                  <a:lnTo>
                    <a:pt x="226" y="323"/>
                  </a:lnTo>
                  <a:lnTo>
                    <a:pt x="226" y="321"/>
                  </a:lnTo>
                  <a:lnTo>
                    <a:pt x="226" y="318"/>
                  </a:lnTo>
                  <a:lnTo>
                    <a:pt x="226" y="316"/>
                  </a:lnTo>
                  <a:lnTo>
                    <a:pt x="227" y="315"/>
                  </a:lnTo>
                  <a:lnTo>
                    <a:pt x="227" y="313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7" y="312"/>
                  </a:lnTo>
                  <a:lnTo>
                    <a:pt x="226" y="312"/>
                  </a:lnTo>
                  <a:lnTo>
                    <a:pt x="226" y="312"/>
                  </a:lnTo>
                  <a:lnTo>
                    <a:pt x="224" y="312"/>
                  </a:lnTo>
                  <a:lnTo>
                    <a:pt x="218" y="312"/>
                  </a:lnTo>
                  <a:lnTo>
                    <a:pt x="212" y="312"/>
                  </a:lnTo>
                  <a:lnTo>
                    <a:pt x="205" y="312"/>
                  </a:lnTo>
                  <a:lnTo>
                    <a:pt x="201" y="312"/>
                  </a:lnTo>
                  <a:lnTo>
                    <a:pt x="201" y="308"/>
                  </a:lnTo>
                  <a:lnTo>
                    <a:pt x="201" y="305"/>
                  </a:lnTo>
                  <a:lnTo>
                    <a:pt x="201" y="304"/>
                  </a:lnTo>
                  <a:lnTo>
                    <a:pt x="201" y="299"/>
                  </a:lnTo>
                  <a:lnTo>
                    <a:pt x="197" y="297"/>
                  </a:lnTo>
                  <a:lnTo>
                    <a:pt x="196" y="294"/>
                  </a:lnTo>
                  <a:lnTo>
                    <a:pt x="194" y="294"/>
                  </a:lnTo>
                  <a:lnTo>
                    <a:pt x="197" y="294"/>
                  </a:lnTo>
                  <a:lnTo>
                    <a:pt x="199" y="294"/>
                  </a:lnTo>
                  <a:lnTo>
                    <a:pt x="199" y="286"/>
                  </a:lnTo>
                  <a:lnTo>
                    <a:pt x="199" y="286"/>
                  </a:lnTo>
                  <a:lnTo>
                    <a:pt x="197" y="283"/>
                  </a:lnTo>
                  <a:lnTo>
                    <a:pt x="197" y="282"/>
                  </a:lnTo>
                  <a:lnTo>
                    <a:pt x="197" y="282"/>
                  </a:lnTo>
                  <a:lnTo>
                    <a:pt x="196" y="280"/>
                  </a:lnTo>
                  <a:lnTo>
                    <a:pt x="196" y="280"/>
                  </a:lnTo>
                  <a:lnTo>
                    <a:pt x="197" y="278"/>
                  </a:lnTo>
                  <a:lnTo>
                    <a:pt x="197" y="278"/>
                  </a:lnTo>
                  <a:lnTo>
                    <a:pt x="197" y="277"/>
                  </a:lnTo>
                  <a:lnTo>
                    <a:pt x="197" y="275"/>
                  </a:lnTo>
                  <a:lnTo>
                    <a:pt x="196" y="274"/>
                  </a:lnTo>
                  <a:lnTo>
                    <a:pt x="194" y="274"/>
                  </a:lnTo>
                  <a:lnTo>
                    <a:pt x="193" y="272"/>
                  </a:lnTo>
                  <a:lnTo>
                    <a:pt x="190" y="271"/>
                  </a:lnTo>
                  <a:lnTo>
                    <a:pt x="188" y="271"/>
                  </a:lnTo>
                  <a:lnTo>
                    <a:pt x="186" y="271"/>
                  </a:lnTo>
                  <a:lnTo>
                    <a:pt x="183" y="271"/>
                  </a:lnTo>
                  <a:lnTo>
                    <a:pt x="182" y="271"/>
                  </a:lnTo>
                  <a:lnTo>
                    <a:pt x="180" y="271"/>
                  </a:lnTo>
                  <a:lnTo>
                    <a:pt x="177" y="271"/>
                  </a:lnTo>
                  <a:lnTo>
                    <a:pt x="177" y="269"/>
                  </a:lnTo>
                  <a:lnTo>
                    <a:pt x="175" y="269"/>
                  </a:lnTo>
                  <a:lnTo>
                    <a:pt x="174" y="266"/>
                  </a:lnTo>
                  <a:lnTo>
                    <a:pt x="172" y="266"/>
                  </a:lnTo>
                  <a:lnTo>
                    <a:pt x="172" y="264"/>
                  </a:lnTo>
                  <a:lnTo>
                    <a:pt x="171" y="264"/>
                  </a:lnTo>
                  <a:lnTo>
                    <a:pt x="169" y="264"/>
                  </a:lnTo>
                  <a:lnTo>
                    <a:pt x="168" y="264"/>
                  </a:lnTo>
                  <a:lnTo>
                    <a:pt x="164" y="263"/>
                  </a:lnTo>
                  <a:lnTo>
                    <a:pt x="163" y="263"/>
                  </a:lnTo>
                  <a:lnTo>
                    <a:pt x="163" y="263"/>
                  </a:lnTo>
                  <a:lnTo>
                    <a:pt x="161" y="261"/>
                  </a:lnTo>
                  <a:lnTo>
                    <a:pt x="160" y="260"/>
                  </a:lnTo>
                  <a:lnTo>
                    <a:pt x="160" y="260"/>
                  </a:lnTo>
                  <a:lnTo>
                    <a:pt x="160" y="258"/>
                  </a:lnTo>
                  <a:lnTo>
                    <a:pt x="158" y="258"/>
                  </a:lnTo>
                  <a:lnTo>
                    <a:pt x="158" y="258"/>
                  </a:lnTo>
                  <a:lnTo>
                    <a:pt x="156" y="258"/>
                  </a:lnTo>
                  <a:lnTo>
                    <a:pt x="155" y="258"/>
                  </a:lnTo>
                  <a:lnTo>
                    <a:pt x="153" y="256"/>
                  </a:lnTo>
                  <a:lnTo>
                    <a:pt x="152" y="256"/>
                  </a:lnTo>
                  <a:lnTo>
                    <a:pt x="152" y="256"/>
                  </a:lnTo>
                  <a:lnTo>
                    <a:pt x="150" y="255"/>
                  </a:lnTo>
                  <a:lnTo>
                    <a:pt x="149" y="255"/>
                  </a:lnTo>
                  <a:lnTo>
                    <a:pt x="147" y="256"/>
                  </a:lnTo>
                  <a:lnTo>
                    <a:pt x="145" y="256"/>
                  </a:lnTo>
                  <a:lnTo>
                    <a:pt x="142" y="255"/>
                  </a:lnTo>
                  <a:lnTo>
                    <a:pt x="139" y="255"/>
                  </a:lnTo>
                  <a:lnTo>
                    <a:pt x="139" y="253"/>
                  </a:lnTo>
                  <a:lnTo>
                    <a:pt x="138" y="252"/>
                  </a:lnTo>
                  <a:lnTo>
                    <a:pt x="136" y="252"/>
                  </a:lnTo>
                  <a:lnTo>
                    <a:pt x="136" y="250"/>
                  </a:lnTo>
                  <a:lnTo>
                    <a:pt x="134" y="249"/>
                  </a:lnTo>
                  <a:lnTo>
                    <a:pt x="133" y="249"/>
                  </a:lnTo>
                  <a:lnTo>
                    <a:pt x="133" y="249"/>
                  </a:lnTo>
                  <a:lnTo>
                    <a:pt x="131" y="249"/>
                  </a:lnTo>
                  <a:lnTo>
                    <a:pt x="131" y="247"/>
                  </a:lnTo>
                  <a:lnTo>
                    <a:pt x="131" y="245"/>
                  </a:lnTo>
                  <a:lnTo>
                    <a:pt x="131" y="245"/>
                  </a:lnTo>
                  <a:lnTo>
                    <a:pt x="130" y="244"/>
                  </a:lnTo>
                  <a:lnTo>
                    <a:pt x="130" y="244"/>
                  </a:lnTo>
                  <a:lnTo>
                    <a:pt x="130" y="245"/>
                  </a:lnTo>
                  <a:lnTo>
                    <a:pt x="128" y="245"/>
                  </a:lnTo>
                  <a:lnTo>
                    <a:pt x="128" y="245"/>
                  </a:lnTo>
                  <a:lnTo>
                    <a:pt x="128" y="244"/>
                  </a:lnTo>
                  <a:lnTo>
                    <a:pt x="128" y="244"/>
                  </a:lnTo>
                  <a:lnTo>
                    <a:pt x="128" y="242"/>
                  </a:lnTo>
                  <a:lnTo>
                    <a:pt x="127" y="241"/>
                  </a:lnTo>
                  <a:lnTo>
                    <a:pt x="127" y="241"/>
                  </a:lnTo>
                  <a:lnTo>
                    <a:pt x="127" y="239"/>
                  </a:lnTo>
                  <a:lnTo>
                    <a:pt x="127" y="239"/>
                  </a:lnTo>
                  <a:lnTo>
                    <a:pt x="125" y="238"/>
                  </a:lnTo>
                  <a:lnTo>
                    <a:pt x="125" y="238"/>
                  </a:lnTo>
                  <a:lnTo>
                    <a:pt x="125" y="236"/>
                  </a:lnTo>
                  <a:lnTo>
                    <a:pt x="125" y="236"/>
                  </a:lnTo>
                  <a:lnTo>
                    <a:pt x="127" y="234"/>
                  </a:lnTo>
                  <a:lnTo>
                    <a:pt x="127" y="233"/>
                  </a:lnTo>
                  <a:lnTo>
                    <a:pt x="125" y="230"/>
                  </a:lnTo>
                  <a:lnTo>
                    <a:pt x="125" y="228"/>
                  </a:lnTo>
                  <a:lnTo>
                    <a:pt x="125" y="226"/>
                  </a:lnTo>
                  <a:lnTo>
                    <a:pt x="125" y="226"/>
                  </a:lnTo>
                  <a:lnTo>
                    <a:pt x="125" y="225"/>
                  </a:lnTo>
                  <a:lnTo>
                    <a:pt x="127" y="223"/>
                  </a:lnTo>
                  <a:lnTo>
                    <a:pt x="127" y="222"/>
                  </a:lnTo>
                  <a:lnTo>
                    <a:pt x="127" y="220"/>
                  </a:lnTo>
                  <a:lnTo>
                    <a:pt x="127" y="219"/>
                  </a:lnTo>
                  <a:lnTo>
                    <a:pt x="127" y="217"/>
                  </a:lnTo>
                  <a:lnTo>
                    <a:pt x="127" y="215"/>
                  </a:lnTo>
                  <a:lnTo>
                    <a:pt x="125" y="215"/>
                  </a:lnTo>
                  <a:lnTo>
                    <a:pt x="125" y="215"/>
                  </a:lnTo>
                  <a:lnTo>
                    <a:pt x="123" y="215"/>
                  </a:lnTo>
                  <a:lnTo>
                    <a:pt x="123" y="217"/>
                  </a:lnTo>
                  <a:lnTo>
                    <a:pt x="122" y="217"/>
                  </a:lnTo>
                  <a:lnTo>
                    <a:pt x="120" y="215"/>
                  </a:lnTo>
                  <a:lnTo>
                    <a:pt x="117" y="215"/>
                  </a:lnTo>
                  <a:lnTo>
                    <a:pt x="112" y="217"/>
                  </a:lnTo>
                  <a:lnTo>
                    <a:pt x="111" y="217"/>
                  </a:lnTo>
                  <a:lnTo>
                    <a:pt x="109" y="217"/>
                  </a:lnTo>
                  <a:lnTo>
                    <a:pt x="108" y="219"/>
                  </a:lnTo>
                  <a:lnTo>
                    <a:pt x="106" y="219"/>
                  </a:lnTo>
                  <a:lnTo>
                    <a:pt x="101" y="223"/>
                  </a:lnTo>
                  <a:lnTo>
                    <a:pt x="100" y="223"/>
                  </a:lnTo>
                  <a:lnTo>
                    <a:pt x="98" y="223"/>
                  </a:lnTo>
                  <a:lnTo>
                    <a:pt x="98" y="225"/>
                  </a:lnTo>
                  <a:lnTo>
                    <a:pt x="97" y="225"/>
                  </a:lnTo>
                  <a:lnTo>
                    <a:pt x="93" y="226"/>
                  </a:lnTo>
                  <a:lnTo>
                    <a:pt x="92" y="228"/>
                  </a:lnTo>
                  <a:lnTo>
                    <a:pt x="92" y="230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87" y="230"/>
                  </a:lnTo>
                  <a:lnTo>
                    <a:pt x="87" y="230"/>
                  </a:lnTo>
                  <a:lnTo>
                    <a:pt x="86" y="231"/>
                  </a:lnTo>
                  <a:lnTo>
                    <a:pt x="84" y="233"/>
                  </a:lnTo>
                  <a:lnTo>
                    <a:pt x="84" y="233"/>
                  </a:lnTo>
                  <a:lnTo>
                    <a:pt x="82" y="234"/>
                  </a:lnTo>
                  <a:lnTo>
                    <a:pt x="81" y="234"/>
                  </a:lnTo>
                  <a:lnTo>
                    <a:pt x="79" y="236"/>
                  </a:lnTo>
                  <a:lnTo>
                    <a:pt x="78" y="236"/>
                  </a:lnTo>
                  <a:lnTo>
                    <a:pt x="78" y="236"/>
                  </a:lnTo>
                  <a:lnTo>
                    <a:pt x="76" y="236"/>
                  </a:lnTo>
                  <a:lnTo>
                    <a:pt x="76" y="234"/>
                  </a:lnTo>
                  <a:lnTo>
                    <a:pt x="76" y="234"/>
                  </a:lnTo>
                  <a:lnTo>
                    <a:pt x="73" y="234"/>
                  </a:lnTo>
                  <a:lnTo>
                    <a:pt x="70" y="233"/>
                  </a:lnTo>
                  <a:lnTo>
                    <a:pt x="67" y="233"/>
                  </a:lnTo>
                  <a:lnTo>
                    <a:pt x="65" y="233"/>
                  </a:lnTo>
                  <a:lnTo>
                    <a:pt x="63" y="233"/>
                  </a:lnTo>
                  <a:lnTo>
                    <a:pt x="62" y="233"/>
                  </a:lnTo>
                  <a:lnTo>
                    <a:pt x="59" y="233"/>
                  </a:lnTo>
                  <a:lnTo>
                    <a:pt x="57" y="233"/>
                  </a:lnTo>
                  <a:lnTo>
                    <a:pt x="56" y="234"/>
                  </a:lnTo>
                  <a:lnTo>
                    <a:pt x="54" y="234"/>
                  </a:lnTo>
                  <a:lnTo>
                    <a:pt x="54" y="234"/>
                  </a:lnTo>
                  <a:lnTo>
                    <a:pt x="52" y="234"/>
                  </a:lnTo>
                  <a:lnTo>
                    <a:pt x="52" y="234"/>
                  </a:lnTo>
                  <a:lnTo>
                    <a:pt x="51" y="233"/>
                  </a:lnTo>
                  <a:lnTo>
                    <a:pt x="51" y="233"/>
                  </a:lnTo>
                  <a:lnTo>
                    <a:pt x="49" y="234"/>
                  </a:lnTo>
                  <a:lnTo>
                    <a:pt x="49" y="231"/>
                  </a:lnTo>
                  <a:lnTo>
                    <a:pt x="49" y="228"/>
                  </a:lnTo>
                  <a:lnTo>
                    <a:pt x="49" y="225"/>
                  </a:lnTo>
                  <a:lnTo>
                    <a:pt x="49" y="222"/>
                  </a:lnTo>
                  <a:lnTo>
                    <a:pt x="49" y="219"/>
                  </a:lnTo>
                  <a:lnTo>
                    <a:pt x="49" y="217"/>
                  </a:lnTo>
                  <a:lnTo>
                    <a:pt x="51" y="215"/>
                  </a:lnTo>
                  <a:lnTo>
                    <a:pt x="51" y="215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1" y="212"/>
                  </a:lnTo>
                  <a:lnTo>
                    <a:pt x="51" y="211"/>
                  </a:lnTo>
                  <a:lnTo>
                    <a:pt x="49" y="211"/>
                  </a:lnTo>
                  <a:lnTo>
                    <a:pt x="49" y="212"/>
                  </a:lnTo>
                  <a:lnTo>
                    <a:pt x="49" y="212"/>
                  </a:lnTo>
                  <a:lnTo>
                    <a:pt x="48" y="212"/>
                  </a:lnTo>
                  <a:lnTo>
                    <a:pt x="48" y="214"/>
                  </a:lnTo>
                  <a:lnTo>
                    <a:pt x="46" y="214"/>
                  </a:lnTo>
                  <a:lnTo>
                    <a:pt x="45" y="215"/>
                  </a:lnTo>
                  <a:lnTo>
                    <a:pt x="45" y="217"/>
                  </a:lnTo>
                  <a:lnTo>
                    <a:pt x="43" y="217"/>
                  </a:lnTo>
                  <a:lnTo>
                    <a:pt x="41" y="219"/>
                  </a:lnTo>
                  <a:lnTo>
                    <a:pt x="40" y="219"/>
                  </a:lnTo>
                  <a:lnTo>
                    <a:pt x="35" y="219"/>
                  </a:lnTo>
                  <a:lnTo>
                    <a:pt x="32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9"/>
                  </a:lnTo>
                  <a:lnTo>
                    <a:pt x="27" y="217"/>
                  </a:lnTo>
                  <a:lnTo>
                    <a:pt x="26" y="215"/>
                  </a:lnTo>
                  <a:lnTo>
                    <a:pt x="26" y="215"/>
                  </a:lnTo>
                  <a:lnTo>
                    <a:pt x="26" y="214"/>
                  </a:lnTo>
                  <a:lnTo>
                    <a:pt x="26" y="212"/>
                  </a:lnTo>
                  <a:lnTo>
                    <a:pt x="24" y="212"/>
                  </a:lnTo>
                  <a:lnTo>
                    <a:pt x="22" y="212"/>
                  </a:lnTo>
                  <a:lnTo>
                    <a:pt x="21" y="211"/>
                  </a:lnTo>
                  <a:lnTo>
                    <a:pt x="18" y="211"/>
                  </a:lnTo>
                  <a:lnTo>
                    <a:pt x="15" y="211"/>
                  </a:lnTo>
                  <a:lnTo>
                    <a:pt x="13" y="211"/>
                  </a:lnTo>
                  <a:lnTo>
                    <a:pt x="15" y="209"/>
                  </a:lnTo>
                  <a:lnTo>
                    <a:pt x="16" y="206"/>
                  </a:lnTo>
                  <a:lnTo>
                    <a:pt x="16" y="204"/>
                  </a:lnTo>
                  <a:lnTo>
                    <a:pt x="15" y="203"/>
                  </a:lnTo>
                  <a:lnTo>
                    <a:pt x="13" y="203"/>
                  </a:lnTo>
                  <a:lnTo>
                    <a:pt x="13" y="201"/>
                  </a:lnTo>
                  <a:lnTo>
                    <a:pt x="11" y="200"/>
                  </a:lnTo>
                  <a:lnTo>
                    <a:pt x="10" y="198"/>
                  </a:lnTo>
                  <a:lnTo>
                    <a:pt x="10" y="198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10" y="197"/>
                  </a:lnTo>
                  <a:lnTo>
                    <a:pt x="8" y="197"/>
                  </a:lnTo>
                  <a:lnTo>
                    <a:pt x="8" y="195"/>
                  </a:lnTo>
                  <a:lnTo>
                    <a:pt x="8" y="195"/>
                  </a:lnTo>
                  <a:lnTo>
                    <a:pt x="7" y="193"/>
                  </a:lnTo>
                  <a:lnTo>
                    <a:pt x="7" y="193"/>
                  </a:lnTo>
                  <a:lnTo>
                    <a:pt x="7" y="192"/>
                  </a:lnTo>
                  <a:lnTo>
                    <a:pt x="7" y="192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4" y="189"/>
                  </a:lnTo>
                  <a:lnTo>
                    <a:pt x="4" y="189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87"/>
                  </a:lnTo>
                  <a:lnTo>
                    <a:pt x="5" y="187"/>
                  </a:lnTo>
                  <a:lnTo>
                    <a:pt x="4" y="187"/>
                  </a:lnTo>
                  <a:lnTo>
                    <a:pt x="2" y="186"/>
                  </a:lnTo>
                  <a:lnTo>
                    <a:pt x="2" y="186"/>
                  </a:lnTo>
                  <a:lnTo>
                    <a:pt x="2" y="184"/>
                  </a:lnTo>
                  <a:lnTo>
                    <a:pt x="0" y="184"/>
                  </a:lnTo>
                  <a:lnTo>
                    <a:pt x="2" y="184"/>
                  </a:lnTo>
                  <a:lnTo>
                    <a:pt x="2" y="184"/>
                  </a:lnTo>
                  <a:lnTo>
                    <a:pt x="2" y="182"/>
                  </a:lnTo>
                  <a:lnTo>
                    <a:pt x="2" y="182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2" y="181"/>
                  </a:lnTo>
                  <a:lnTo>
                    <a:pt x="4" y="181"/>
                  </a:lnTo>
                  <a:lnTo>
                    <a:pt x="4" y="181"/>
                  </a:lnTo>
                  <a:lnTo>
                    <a:pt x="5" y="181"/>
                  </a:lnTo>
                  <a:lnTo>
                    <a:pt x="5" y="181"/>
                  </a:lnTo>
                  <a:lnTo>
                    <a:pt x="5" y="179"/>
                  </a:lnTo>
                  <a:lnTo>
                    <a:pt x="5" y="178"/>
                  </a:lnTo>
                  <a:lnTo>
                    <a:pt x="4" y="178"/>
                  </a:lnTo>
                  <a:lnTo>
                    <a:pt x="4" y="178"/>
                  </a:lnTo>
                  <a:lnTo>
                    <a:pt x="4" y="176"/>
                  </a:lnTo>
                  <a:lnTo>
                    <a:pt x="5" y="175"/>
                  </a:lnTo>
                  <a:lnTo>
                    <a:pt x="5" y="173"/>
                  </a:lnTo>
                  <a:lnTo>
                    <a:pt x="8" y="171"/>
                  </a:lnTo>
                  <a:lnTo>
                    <a:pt x="11" y="170"/>
                  </a:lnTo>
                  <a:lnTo>
                    <a:pt x="11" y="170"/>
                  </a:lnTo>
                  <a:lnTo>
                    <a:pt x="13" y="170"/>
                  </a:lnTo>
                  <a:lnTo>
                    <a:pt x="13" y="168"/>
                  </a:lnTo>
                  <a:lnTo>
                    <a:pt x="13" y="167"/>
                  </a:lnTo>
                  <a:lnTo>
                    <a:pt x="13" y="167"/>
                  </a:lnTo>
                  <a:lnTo>
                    <a:pt x="13" y="165"/>
                  </a:lnTo>
                  <a:lnTo>
                    <a:pt x="13" y="163"/>
                  </a:lnTo>
                  <a:lnTo>
                    <a:pt x="11" y="163"/>
                  </a:lnTo>
                  <a:lnTo>
                    <a:pt x="13" y="162"/>
                  </a:lnTo>
                  <a:lnTo>
                    <a:pt x="13" y="160"/>
                  </a:lnTo>
                  <a:lnTo>
                    <a:pt x="15" y="159"/>
                  </a:lnTo>
                  <a:lnTo>
                    <a:pt x="16" y="156"/>
                  </a:lnTo>
                  <a:lnTo>
                    <a:pt x="16" y="156"/>
                  </a:lnTo>
                  <a:lnTo>
                    <a:pt x="16" y="154"/>
                  </a:lnTo>
                  <a:lnTo>
                    <a:pt x="16" y="151"/>
                  </a:lnTo>
                  <a:lnTo>
                    <a:pt x="18" y="149"/>
                  </a:lnTo>
                  <a:lnTo>
                    <a:pt x="16" y="149"/>
                  </a:lnTo>
                  <a:lnTo>
                    <a:pt x="18" y="149"/>
                  </a:lnTo>
                  <a:lnTo>
                    <a:pt x="18" y="148"/>
                  </a:lnTo>
                  <a:lnTo>
                    <a:pt x="19" y="148"/>
                  </a:lnTo>
                  <a:lnTo>
                    <a:pt x="21" y="148"/>
                  </a:lnTo>
                  <a:lnTo>
                    <a:pt x="22" y="146"/>
                  </a:lnTo>
                  <a:lnTo>
                    <a:pt x="24" y="145"/>
                  </a:lnTo>
                  <a:lnTo>
                    <a:pt x="26" y="143"/>
                  </a:lnTo>
                  <a:lnTo>
                    <a:pt x="29" y="141"/>
                  </a:lnTo>
                  <a:lnTo>
                    <a:pt x="30" y="141"/>
                  </a:lnTo>
                  <a:lnTo>
                    <a:pt x="30" y="141"/>
                  </a:lnTo>
                  <a:lnTo>
                    <a:pt x="32" y="140"/>
                  </a:lnTo>
                  <a:lnTo>
                    <a:pt x="35" y="140"/>
                  </a:lnTo>
                  <a:lnTo>
                    <a:pt x="37" y="140"/>
                  </a:lnTo>
                  <a:lnTo>
                    <a:pt x="38" y="138"/>
                  </a:lnTo>
                  <a:lnTo>
                    <a:pt x="40" y="138"/>
                  </a:lnTo>
                  <a:lnTo>
                    <a:pt x="41" y="138"/>
                  </a:lnTo>
                  <a:lnTo>
                    <a:pt x="43" y="138"/>
                  </a:lnTo>
                  <a:lnTo>
                    <a:pt x="45" y="138"/>
                  </a:lnTo>
                  <a:lnTo>
                    <a:pt x="46" y="137"/>
                  </a:lnTo>
                  <a:lnTo>
                    <a:pt x="46" y="137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9" y="135"/>
                  </a:lnTo>
                  <a:lnTo>
                    <a:pt x="51" y="135"/>
                  </a:lnTo>
                  <a:lnTo>
                    <a:pt x="52" y="135"/>
                  </a:lnTo>
                  <a:lnTo>
                    <a:pt x="54" y="135"/>
                  </a:lnTo>
                  <a:lnTo>
                    <a:pt x="54" y="137"/>
                  </a:lnTo>
                  <a:lnTo>
                    <a:pt x="56" y="137"/>
                  </a:lnTo>
                  <a:lnTo>
                    <a:pt x="56" y="137"/>
                  </a:lnTo>
                  <a:lnTo>
                    <a:pt x="57" y="137"/>
                  </a:lnTo>
                  <a:lnTo>
                    <a:pt x="59" y="138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59" y="137"/>
                  </a:lnTo>
                  <a:lnTo>
                    <a:pt x="60" y="135"/>
                  </a:lnTo>
                  <a:lnTo>
                    <a:pt x="60" y="132"/>
                  </a:lnTo>
                  <a:lnTo>
                    <a:pt x="60" y="127"/>
                  </a:lnTo>
                  <a:lnTo>
                    <a:pt x="62" y="124"/>
                  </a:lnTo>
                  <a:lnTo>
                    <a:pt x="63" y="119"/>
                  </a:lnTo>
                  <a:lnTo>
                    <a:pt x="63" y="113"/>
                  </a:lnTo>
                  <a:lnTo>
                    <a:pt x="65" y="108"/>
                  </a:lnTo>
                  <a:lnTo>
                    <a:pt x="65" y="104"/>
                  </a:lnTo>
                  <a:lnTo>
                    <a:pt x="67" y="100"/>
                  </a:lnTo>
                  <a:lnTo>
                    <a:pt x="67" y="99"/>
                  </a:lnTo>
                  <a:lnTo>
                    <a:pt x="67" y="96"/>
                  </a:lnTo>
                  <a:lnTo>
                    <a:pt x="67" y="93"/>
                  </a:lnTo>
                  <a:lnTo>
                    <a:pt x="68" y="93"/>
                  </a:lnTo>
                  <a:lnTo>
                    <a:pt x="67" y="93"/>
                  </a:lnTo>
                  <a:lnTo>
                    <a:pt x="67" y="91"/>
                  </a:lnTo>
                  <a:lnTo>
                    <a:pt x="67" y="91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7" y="89"/>
                  </a:lnTo>
                  <a:lnTo>
                    <a:pt x="65" y="89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8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6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5"/>
                  </a:lnTo>
                  <a:lnTo>
                    <a:pt x="65" y="83"/>
                  </a:lnTo>
                  <a:lnTo>
                    <a:pt x="63" y="83"/>
                  </a:lnTo>
                  <a:lnTo>
                    <a:pt x="63" y="82"/>
                  </a:lnTo>
                  <a:lnTo>
                    <a:pt x="62" y="82"/>
                  </a:lnTo>
                  <a:lnTo>
                    <a:pt x="62" y="82"/>
                  </a:lnTo>
                  <a:lnTo>
                    <a:pt x="60" y="80"/>
                  </a:lnTo>
                  <a:lnTo>
                    <a:pt x="59" y="78"/>
                  </a:lnTo>
                  <a:lnTo>
                    <a:pt x="57" y="77"/>
                  </a:lnTo>
                  <a:lnTo>
                    <a:pt x="57" y="75"/>
                  </a:lnTo>
                  <a:lnTo>
                    <a:pt x="57" y="72"/>
                  </a:lnTo>
                  <a:lnTo>
                    <a:pt x="59" y="69"/>
                  </a:lnTo>
                  <a:lnTo>
                    <a:pt x="59" y="67"/>
                  </a:lnTo>
                  <a:lnTo>
                    <a:pt x="59" y="67"/>
                  </a:lnTo>
                  <a:lnTo>
                    <a:pt x="60" y="67"/>
                  </a:lnTo>
                  <a:lnTo>
                    <a:pt x="60" y="67"/>
                  </a:lnTo>
                  <a:lnTo>
                    <a:pt x="62" y="67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7" y="64"/>
                  </a:lnTo>
                  <a:lnTo>
                    <a:pt x="67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68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0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1" y="64"/>
                  </a:lnTo>
                  <a:lnTo>
                    <a:pt x="71" y="64"/>
                  </a:lnTo>
                  <a:lnTo>
                    <a:pt x="71" y="63"/>
                  </a:lnTo>
                  <a:lnTo>
                    <a:pt x="70" y="63"/>
                  </a:lnTo>
                  <a:lnTo>
                    <a:pt x="70" y="61"/>
                  </a:lnTo>
                  <a:lnTo>
                    <a:pt x="70" y="61"/>
                  </a:lnTo>
                  <a:lnTo>
                    <a:pt x="68" y="59"/>
                  </a:lnTo>
                  <a:lnTo>
                    <a:pt x="68" y="59"/>
                  </a:lnTo>
                  <a:lnTo>
                    <a:pt x="68" y="61"/>
                  </a:lnTo>
                  <a:lnTo>
                    <a:pt x="67" y="61"/>
                  </a:lnTo>
                  <a:lnTo>
                    <a:pt x="67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5" y="59"/>
                  </a:lnTo>
                  <a:lnTo>
                    <a:pt x="63" y="59"/>
                  </a:lnTo>
                  <a:lnTo>
                    <a:pt x="62" y="59"/>
                  </a:lnTo>
                  <a:lnTo>
                    <a:pt x="62" y="59"/>
                  </a:lnTo>
                  <a:lnTo>
                    <a:pt x="60" y="59"/>
                  </a:lnTo>
                  <a:lnTo>
                    <a:pt x="60" y="56"/>
                  </a:lnTo>
                  <a:lnTo>
                    <a:pt x="60" y="53"/>
                  </a:lnTo>
                  <a:lnTo>
                    <a:pt x="60" y="50"/>
                  </a:lnTo>
                  <a:lnTo>
                    <a:pt x="62" y="52"/>
                  </a:lnTo>
                  <a:lnTo>
                    <a:pt x="62" y="50"/>
                  </a:lnTo>
                  <a:lnTo>
                    <a:pt x="63" y="50"/>
                  </a:lnTo>
                  <a:lnTo>
                    <a:pt x="65" y="50"/>
                  </a:lnTo>
                  <a:lnTo>
                    <a:pt x="65" y="50"/>
                  </a:lnTo>
                  <a:lnTo>
                    <a:pt x="67" y="5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71" y="50"/>
                  </a:lnTo>
                  <a:lnTo>
                    <a:pt x="75" y="50"/>
                  </a:lnTo>
                  <a:lnTo>
                    <a:pt x="84" y="50"/>
                  </a:lnTo>
                  <a:lnTo>
                    <a:pt x="86" y="50"/>
                  </a:lnTo>
                  <a:lnTo>
                    <a:pt x="84" y="50"/>
                  </a:lnTo>
                  <a:lnTo>
                    <a:pt x="84" y="48"/>
                  </a:lnTo>
                  <a:lnTo>
                    <a:pt x="84" y="48"/>
                  </a:lnTo>
                  <a:lnTo>
                    <a:pt x="84" y="47"/>
                  </a:lnTo>
                  <a:lnTo>
                    <a:pt x="86" y="47"/>
                  </a:lnTo>
                  <a:lnTo>
                    <a:pt x="86" y="47"/>
                  </a:lnTo>
                  <a:lnTo>
                    <a:pt x="87" y="48"/>
                  </a:lnTo>
                  <a:lnTo>
                    <a:pt x="87" y="50"/>
                  </a:lnTo>
                  <a:lnTo>
                    <a:pt x="87" y="50"/>
                  </a:lnTo>
                  <a:lnTo>
                    <a:pt x="89" y="50"/>
                  </a:lnTo>
                  <a:lnTo>
                    <a:pt x="90" y="50"/>
                  </a:lnTo>
                  <a:lnTo>
                    <a:pt x="90" y="50"/>
                  </a:lnTo>
                  <a:lnTo>
                    <a:pt x="92" y="48"/>
                  </a:lnTo>
                  <a:lnTo>
                    <a:pt x="93" y="47"/>
                  </a:lnTo>
                  <a:lnTo>
                    <a:pt x="93" y="45"/>
                  </a:lnTo>
                  <a:lnTo>
                    <a:pt x="95" y="45"/>
                  </a:lnTo>
                  <a:lnTo>
                    <a:pt x="95" y="45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7"/>
                  </a:lnTo>
                  <a:lnTo>
                    <a:pt x="100" y="48"/>
                  </a:lnTo>
                  <a:lnTo>
                    <a:pt x="100" y="52"/>
                  </a:lnTo>
                  <a:lnTo>
                    <a:pt x="101" y="52"/>
                  </a:lnTo>
                  <a:lnTo>
                    <a:pt x="101" y="55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1" y="58"/>
                  </a:lnTo>
                  <a:lnTo>
                    <a:pt x="104" y="58"/>
                  </a:lnTo>
                  <a:lnTo>
                    <a:pt x="108" y="61"/>
                  </a:lnTo>
                  <a:lnTo>
                    <a:pt x="111" y="64"/>
                  </a:lnTo>
                  <a:lnTo>
                    <a:pt x="112" y="64"/>
                  </a:lnTo>
                  <a:lnTo>
                    <a:pt x="112" y="64"/>
                  </a:lnTo>
                  <a:lnTo>
                    <a:pt x="114" y="64"/>
                  </a:lnTo>
                  <a:lnTo>
                    <a:pt x="116" y="64"/>
                  </a:lnTo>
                  <a:lnTo>
                    <a:pt x="117" y="64"/>
                  </a:lnTo>
                  <a:lnTo>
                    <a:pt x="117" y="63"/>
                  </a:lnTo>
                  <a:lnTo>
                    <a:pt x="119" y="63"/>
                  </a:lnTo>
                  <a:lnTo>
                    <a:pt x="120" y="61"/>
                  </a:lnTo>
                  <a:lnTo>
                    <a:pt x="122" y="61"/>
                  </a:lnTo>
                  <a:lnTo>
                    <a:pt x="122" y="61"/>
                  </a:lnTo>
                  <a:lnTo>
                    <a:pt x="123" y="63"/>
                  </a:lnTo>
                  <a:lnTo>
                    <a:pt x="123" y="63"/>
                  </a:lnTo>
                  <a:lnTo>
                    <a:pt x="123" y="64"/>
                  </a:lnTo>
                  <a:lnTo>
                    <a:pt x="123" y="66"/>
                  </a:lnTo>
                  <a:lnTo>
                    <a:pt x="125" y="66"/>
                  </a:lnTo>
                  <a:lnTo>
                    <a:pt x="125" y="64"/>
                  </a:lnTo>
                  <a:lnTo>
                    <a:pt x="127" y="63"/>
                  </a:lnTo>
                  <a:lnTo>
                    <a:pt x="127" y="63"/>
                  </a:lnTo>
                  <a:lnTo>
                    <a:pt x="128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4" y="58"/>
                  </a:lnTo>
                  <a:lnTo>
                    <a:pt x="134" y="58"/>
                  </a:lnTo>
                  <a:lnTo>
                    <a:pt x="136" y="56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9" y="55"/>
                  </a:lnTo>
                  <a:lnTo>
                    <a:pt x="139" y="55"/>
                  </a:lnTo>
                  <a:lnTo>
                    <a:pt x="141" y="55"/>
                  </a:lnTo>
                  <a:lnTo>
                    <a:pt x="142" y="53"/>
                  </a:lnTo>
                  <a:lnTo>
                    <a:pt x="144" y="52"/>
                  </a:lnTo>
                  <a:lnTo>
                    <a:pt x="144" y="50"/>
                  </a:lnTo>
                  <a:lnTo>
                    <a:pt x="145" y="48"/>
                  </a:lnTo>
                  <a:lnTo>
                    <a:pt x="145" y="47"/>
                  </a:lnTo>
                  <a:lnTo>
                    <a:pt x="145" y="47"/>
                  </a:lnTo>
                  <a:lnTo>
                    <a:pt x="147" y="47"/>
                  </a:lnTo>
                  <a:lnTo>
                    <a:pt x="147" y="47"/>
                  </a:lnTo>
                  <a:lnTo>
                    <a:pt x="150" y="45"/>
                  </a:lnTo>
                  <a:lnTo>
                    <a:pt x="152" y="45"/>
                  </a:lnTo>
                  <a:lnTo>
                    <a:pt x="153" y="45"/>
                  </a:lnTo>
                  <a:lnTo>
                    <a:pt x="153" y="44"/>
                  </a:lnTo>
                  <a:lnTo>
                    <a:pt x="155" y="44"/>
                  </a:lnTo>
                  <a:lnTo>
                    <a:pt x="155" y="42"/>
                  </a:lnTo>
                  <a:lnTo>
                    <a:pt x="155" y="41"/>
                  </a:lnTo>
                  <a:lnTo>
                    <a:pt x="152" y="41"/>
                  </a:lnTo>
                  <a:lnTo>
                    <a:pt x="150" y="41"/>
                  </a:lnTo>
                  <a:lnTo>
                    <a:pt x="147" y="41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9"/>
                  </a:lnTo>
                  <a:lnTo>
                    <a:pt x="145" y="37"/>
                  </a:lnTo>
                  <a:lnTo>
                    <a:pt x="145" y="36"/>
                  </a:lnTo>
                  <a:lnTo>
                    <a:pt x="144" y="33"/>
                  </a:lnTo>
                  <a:lnTo>
                    <a:pt x="142" y="30"/>
                  </a:lnTo>
                  <a:lnTo>
                    <a:pt x="142" y="28"/>
                  </a:lnTo>
                  <a:lnTo>
                    <a:pt x="142" y="25"/>
                  </a:lnTo>
                  <a:lnTo>
                    <a:pt x="142" y="23"/>
                  </a:lnTo>
                  <a:lnTo>
                    <a:pt x="142" y="23"/>
                  </a:lnTo>
                  <a:lnTo>
                    <a:pt x="138" y="20"/>
                  </a:lnTo>
                  <a:lnTo>
                    <a:pt x="136" y="19"/>
                  </a:lnTo>
                  <a:lnTo>
                    <a:pt x="136" y="17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4" y="14"/>
                  </a:lnTo>
                  <a:lnTo>
                    <a:pt x="136" y="14"/>
                  </a:lnTo>
                  <a:lnTo>
                    <a:pt x="136" y="15"/>
                  </a:lnTo>
                  <a:lnTo>
                    <a:pt x="138" y="15"/>
                  </a:lnTo>
                  <a:lnTo>
                    <a:pt x="142" y="15"/>
                  </a:lnTo>
                  <a:lnTo>
                    <a:pt x="142" y="15"/>
                  </a:lnTo>
                  <a:lnTo>
                    <a:pt x="144" y="17"/>
                  </a:lnTo>
                  <a:lnTo>
                    <a:pt x="144" y="17"/>
                  </a:lnTo>
                  <a:lnTo>
                    <a:pt x="144" y="19"/>
                  </a:lnTo>
                  <a:lnTo>
                    <a:pt x="145" y="19"/>
                  </a:lnTo>
                  <a:lnTo>
                    <a:pt x="147" y="19"/>
                  </a:lnTo>
                  <a:lnTo>
                    <a:pt x="149" y="19"/>
                  </a:lnTo>
                  <a:lnTo>
                    <a:pt x="150" y="19"/>
                  </a:lnTo>
                  <a:lnTo>
                    <a:pt x="152" y="19"/>
                  </a:lnTo>
                  <a:lnTo>
                    <a:pt x="152" y="20"/>
                  </a:lnTo>
                  <a:lnTo>
                    <a:pt x="155" y="19"/>
                  </a:lnTo>
                  <a:lnTo>
                    <a:pt x="155" y="19"/>
                  </a:lnTo>
                  <a:lnTo>
                    <a:pt x="156" y="19"/>
                  </a:lnTo>
                  <a:lnTo>
                    <a:pt x="158" y="22"/>
                  </a:lnTo>
                  <a:lnTo>
                    <a:pt x="160" y="22"/>
                  </a:lnTo>
                  <a:lnTo>
                    <a:pt x="161" y="23"/>
                  </a:lnTo>
                  <a:lnTo>
                    <a:pt x="163" y="23"/>
                  </a:lnTo>
                  <a:lnTo>
                    <a:pt x="163" y="23"/>
                  </a:lnTo>
                  <a:lnTo>
                    <a:pt x="164" y="19"/>
                  </a:lnTo>
                  <a:lnTo>
                    <a:pt x="164" y="17"/>
                  </a:lnTo>
                  <a:lnTo>
                    <a:pt x="164" y="17"/>
                  </a:lnTo>
                  <a:lnTo>
                    <a:pt x="166" y="17"/>
                  </a:lnTo>
                  <a:lnTo>
                    <a:pt x="166" y="17"/>
                  </a:lnTo>
                  <a:lnTo>
                    <a:pt x="168" y="15"/>
                  </a:lnTo>
                  <a:lnTo>
                    <a:pt x="169" y="15"/>
                  </a:lnTo>
                  <a:lnTo>
                    <a:pt x="172" y="17"/>
                  </a:lnTo>
                  <a:lnTo>
                    <a:pt x="174" y="15"/>
                  </a:lnTo>
                  <a:lnTo>
                    <a:pt x="177" y="15"/>
                  </a:lnTo>
                  <a:lnTo>
                    <a:pt x="180" y="14"/>
                  </a:lnTo>
                  <a:lnTo>
                    <a:pt x="182" y="12"/>
                  </a:lnTo>
                  <a:lnTo>
                    <a:pt x="183" y="12"/>
                  </a:lnTo>
                  <a:lnTo>
                    <a:pt x="185" y="11"/>
                  </a:lnTo>
                  <a:lnTo>
                    <a:pt x="186" y="11"/>
                  </a:lnTo>
                  <a:lnTo>
                    <a:pt x="188" y="11"/>
                  </a:lnTo>
                  <a:lnTo>
                    <a:pt x="188" y="11"/>
                  </a:lnTo>
                  <a:lnTo>
                    <a:pt x="190" y="11"/>
                  </a:lnTo>
                  <a:lnTo>
                    <a:pt x="190" y="9"/>
                  </a:lnTo>
                  <a:lnTo>
                    <a:pt x="190" y="8"/>
                  </a:lnTo>
                  <a:lnTo>
                    <a:pt x="191" y="8"/>
                  </a:lnTo>
                  <a:lnTo>
                    <a:pt x="193" y="8"/>
                  </a:lnTo>
                  <a:lnTo>
                    <a:pt x="194" y="6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94" y="3"/>
                  </a:lnTo>
                  <a:lnTo>
                    <a:pt x="194" y="1"/>
                  </a:lnTo>
                  <a:lnTo>
                    <a:pt x="193" y="1"/>
                  </a:lnTo>
                  <a:lnTo>
                    <a:pt x="193" y="1"/>
                  </a:lnTo>
                  <a:lnTo>
                    <a:pt x="194" y="0"/>
                  </a:lnTo>
                  <a:lnTo>
                    <a:pt x="194" y="1"/>
                  </a:lnTo>
                  <a:lnTo>
                    <a:pt x="197" y="1"/>
                  </a:lnTo>
                  <a:lnTo>
                    <a:pt x="197" y="1"/>
                  </a:lnTo>
                  <a:lnTo>
                    <a:pt x="199" y="1"/>
                  </a:lnTo>
                  <a:lnTo>
                    <a:pt x="20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5" name="Freeform 322">
              <a:extLst>
                <a:ext uri="{FF2B5EF4-FFF2-40B4-BE49-F238E27FC236}">
                  <a16:creationId xmlns:a16="http://schemas.microsoft.com/office/drawing/2014/main" id="{4900455E-C946-4E86-81E9-1CEC5E9A622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37214" y="4068962"/>
              <a:ext cx="7797" cy="9747"/>
            </a:xfrm>
            <a:custGeom>
              <a:avLst/>
              <a:gdLst>
                <a:gd name="T0" fmla="*/ 0 w 4"/>
                <a:gd name="T1" fmla="*/ 0 h 5"/>
                <a:gd name="T2" fmla="*/ 2 w 4"/>
                <a:gd name="T3" fmla="*/ 2 h 5"/>
                <a:gd name="T4" fmla="*/ 4 w 4"/>
                <a:gd name="T5" fmla="*/ 3 h 5"/>
                <a:gd name="T6" fmla="*/ 2 w 4"/>
                <a:gd name="T7" fmla="*/ 5 h 5"/>
                <a:gd name="T8" fmla="*/ 2 w 4"/>
                <a:gd name="T9" fmla="*/ 3 h 5"/>
                <a:gd name="T10" fmla="*/ 2 w 4"/>
                <a:gd name="T11" fmla="*/ 3 h 5"/>
                <a:gd name="T12" fmla="*/ 2 w 4"/>
                <a:gd name="T13" fmla="*/ 2 h 5"/>
                <a:gd name="T14" fmla="*/ 0 w 4"/>
                <a:gd name="T15" fmla="*/ 2 h 5"/>
                <a:gd name="T16" fmla="*/ 0 w 4"/>
                <a:gd name="T17" fmla="*/ 2 h 5"/>
                <a:gd name="T18" fmla="*/ 0 w 4"/>
                <a:gd name="T1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5">
                  <a:moveTo>
                    <a:pt x="0" y="0"/>
                  </a:moveTo>
                  <a:lnTo>
                    <a:pt x="2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6" name="Freeform 323">
              <a:extLst>
                <a:ext uri="{FF2B5EF4-FFF2-40B4-BE49-F238E27FC236}">
                  <a16:creationId xmlns:a16="http://schemas.microsoft.com/office/drawing/2014/main" id="{0D1E1281-4B00-4865-8DC3-F8744E639DB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00179" y="4688814"/>
              <a:ext cx="345013" cy="378149"/>
            </a:xfrm>
            <a:custGeom>
              <a:avLst/>
              <a:gdLst>
                <a:gd name="T0" fmla="*/ 10 w 177"/>
                <a:gd name="T1" fmla="*/ 95 h 194"/>
                <a:gd name="T2" fmla="*/ 62 w 177"/>
                <a:gd name="T3" fmla="*/ 0 h 194"/>
                <a:gd name="T4" fmla="*/ 62 w 177"/>
                <a:gd name="T5" fmla="*/ 11 h 194"/>
                <a:gd name="T6" fmla="*/ 62 w 177"/>
                <a:gd name="T7" fmla="*/ 23 h 194"/>
                <a:gd name="T8" fmla="*/ 65 w 177"/>
                <a:gd name="T9" fmla="*/ 29 h 194"/>
                <a:gd name="T10" fmla="*/ 68 w 177"/>
                <a:gd name="T11" fmla="*/ 32 h 194"/>
                <a:gd name="T12" fmla="*/ 76 w 177"/>
                <a:gd name="T13" fmla="*/ 38 h 194"/>
                <a:gd name="T14" fmla="*/ 89 w 177"/>
                <a:gd name="T15" fmla="*/ 41 h 194"/>
                <a:gd name="T16" fmla="*/ 97 w 177"/>
                <a:gd name="T17" fmla="*/ 45 h 194"/>
                <a:gd name="T18" fmla="*/ 109 w 177"/>
                <a:gd name="T19" fmla="*/ 49 h 194"/>
                <a:gd name="T20" fmla="*/ 120 w 177"/>
                <a:gd name="T21" fmla="*/ 56 h 194"/>
                <a:gd name="T22" fmla="*/ 134 w 177"/>
                <a:gd name="T23" fmla="*/ 62 h 194"/>
                <a:gd name="T24" fmla="*/ 136 w 177"/>
                <a:gd name="T25" fmla="*/ 71 h 194"/>
                <a:gd name="T26" fmla="*/ 138 w 177"/>
                <a:gd name="T27" fmla="*/ 89 h 194"/>
                <a:gd name="T28" fmla="*/ 163 w 177"/>
                <a:gd name="T29" fmla="*/ 97 h 194"/>
                <a:gd name="T30" fmla="*/ 163 w 177"/>
                <a:gd name="T31" fmla="*/ 103 h 194"/>
                <a:gd name="T32" fmla="*/ 172 w 177"/>
                <a:gd name="T33" fmla="*/ 114 h 194"/>
                <a:gd name="T34" fmla="*/ 175 w 177"/>
                <a:gd name="T35" fmla="*/ 125 h 194"/>
                <a:gd name="T36" fmla="*/ 172 w 177"/>
                <a:gd name="T37" fmla="*/ 138 h 194"/>
                <a:gd name="T38" fmla="*/ 171 w 177"/>
                <a:gd name="T39" fmla="*/ 152 h 194"/>
                <a:gd name="T40" fmla="*/ 166 w 177"/>
                <a:gd name="T41" fmla="*/ 149 h 194"/>
                <a:gd name="T42" fmla="*/ 125 w 177"/>
                <a:gd name="T43" fmla="*/ 144 h 194"/>
                <a:gd name="T44" fmla="*/ 108 w 177"/>
                <a:gd name="T45" fmla="*/ 167 h 194"/>
                <a:gd name="T46" fmla="*/ 100 w 177"/>
                <a:gd name="T47" fmla="*/ 182 h 194"/>
                <a:gd name="T48" fmla="*/ 84 w 177"/>
                <a:gd name="T49" fmla="*/ 182 h 194"/>
                <a:gd name="T50" fmla="*/ 78 w 177"/>
                <a:gd name="T51" fmla="*/ 193 h 194"/>
                <a:gd name="T52" fmla="*/ 68 w 177"/>
                <a:gd name="T53" fmla="*/ 183 h 194"/>
                <a:gd name="T54" fmla="*/ 53 w 177"/>
                <a:gd name="T55" fmla="*/ 178 h 194"/>
                <a:gd name="T56" fmla="*/ 45 w 177"/>
                <a:gd name="T57" fmla="*/ 185 h 194"/>
                <a:gd name="T58" fmla="*/ 37 w 177"/>
                <a:gd name="T59" fmla="*/ 193 h 194"/>
                <a:gd name="T60" fmla="*/ 26 w 177"/>
                <a:gd name="T61" fmla="*/ 193 h 194"/>
                <a:gd name="T62" fmla="*/ 24 w 177"/>
                <a:gd name="T63" fmla="*/ 182 h 194"/>
                <a:gd name="T64" fmla="*/ 18 w 177"/>
                <a:gd name="T65" fmla="*/ 164 h 194"/>
                <a:gd name="T66" fmla="*/ 15 w 177"/>
                <a:gd name="T67" fmla="*/ 158 h 194"/>
                <a:gd name="T68" fmla="*/ 13 w 177"/>
                <a:gd name="T69" fmla="*/ 153 h 194"/>
                <a:gd name="T70" fmla="*/ 15 w 177"/>
                <a:gd name="T71" fmla="*/ 147 h 194"/>
                <a:gd name="T72" fmla="*/ 15 w 177"/>
                <a:gd name="T73" fmla="*/ 139 h 194"/>
                <a:gd name="T74" fmla="*/ 10 w 177"/>
                <a:gd name="T75" fmla="*/ 130 h 194"/>
                <a:gd name="T76" fmla="*/ 8 w 177"/>
                <a:gd name="T77" fmla="*/ 122 h 194"/>
                <a:gd name="T78" fmla="*/ 2 w 177"/>
                <a:gd name="T79" fmla="*/ 112 h 194"/>
                <a:gd name="T80" fmla="*/ 7 w 177"/>
                <a:gd name="T81" fmla="*/ 104 h 194"/>
                <a:gd name="T82" fmla="*/ 12 w 177"/>
                <a:gd name="T83" fmla="*/ 100 h 194"/>
                <a:gd name="T84" fmla="*/ 12 w 177"/>
                <a:gd name="T85" fmla="*/ 98 h 194"/>
                <a:gd name="T86" fmla="*/ 15 w 177"/>
                <a:gd name="T87" fmla="*/ 97 h 194"/>
                <a:gd name="T88" fmla="*/ 13 w 177"/>
                <a:gd name="T89" fmla="*/ 95 h 194"/>
                <a:gd name="T90" fmla="*/ 13 w 177"/>
                <a:gd name="T91" fmla="*/ 92 h 194"/>
                <a:gd name="T92" fmla="*/ 8 w 177"/>
                <a:gd name="T93" fmla="*/ 87 h 194"/>
                <a:gd name="T94" fmla="*/ 7 w 177"/>
                <a:gd name="T95" fmla="*/ 82 h 194"/>
                <a:gd name="T96" fmla="*/ 7 w 177"/>
                <a:gd name="T97" fmla="*/ 73 h 194"/>
                <a:gd name="T98" fmla="*/ 10 w 177"/>
                <a:gd name="T99" fmla="*/ 67 h 194"/>
                <a:gd name="T100" fmla="*/ 10 w 177"/>
                <a:gd name="T101" fmla="*/ 57 h 194"/>
                <a:gd name="T102" fmla="*/ 13 w 177"/>
                <a:gd name="T103" fmla="*/ 45 h 194"/>
                <a:gd name="T104" fmla="*/ 8 w 177"/>
                <a:gd name="T105" fmla="*/ 29 h 194"/>
                <a:gd name="T106" fmla="*/ 13 w 177"/>
                <a:gd name="T107" fmla="*/ 19 h 194"/>
                <a:gd name="T108" fmla="*/ 21 w 177"/>
                <a:gd name="T109" fmla="*/ 18 h 194"/>
                <a:gd name="T110" fmla="*/ 29 w 177"/>
                <a:gd name="T111" fmla="*/ 13 h 194"/>
                <a:gd name="T112" fmla="*/ 45 w 177"/>
                <a:gd name="T113" fmla="*/ 4 h 194"/>
                <a:gd name="T114" fmla="*/ 60 w 177"/>
                <a:gd name="T115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7" h="194">
                  <a:moveTo>
                    <a:pt x="10" y="93"/>
                  </a:moveTo>
                  <a:lnTo>
                    <a:pt x="10" y="93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2" y="95"/>
                  </a:lnTo>
                  <a:lnTo>
                    <a:pt x="10" y="95"/>
                  </a:lnTo>
                  <a:lnTo>
                    <a:pt x="10" y="95"/>
                  </a:lnTo>
                  <a:lnTo>
                    <a:pt x="8" y="95"/>
                  </a:lnTo>
                  <a:lnTo>
                    <a:pt x="8" y="95"/>
                  </a:lnTo>
                  <a:lnTo>
                    <a:pt x="8" y="93"/>
                  </a:lnTo>
                  <a:lnTo>
                    <a:pt x="8" y="93"/>
                  </a:lnTo>
                  <a:lnTo>
                    <a:pt x="10" y="93"/>
                  </a:lnTo>
                  <a:close/>
                  <a:moveTo>
                    <a:pt x="62" y="0"/>
                  </a:moveTo>
                  <a:lnTo>
                    <a:pt x="62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4"/>
                  </a:lnTo>
                  <a:lnTo>
                    <a:pt x="64" y="5"/>
                  </a:lnTo>
                  <a:lnTo>
                    <a:pt x="64" y="7"/>
                  </a:lnTo>
                  <a:lnTo>
                    <a:pt x="64" y="8"/>
                  </a:lnTo>
                  <a:lnTo>
                    <a:pt x="62" y="10"/>
                  </a:lnTo>
                  <a:lnTo>
                    <a:pt x="62" y="11"/>
                  </a:lnTo>
                  <a:lnTo>
                    <a:pt x="62" y="11"/>
                  </a:lnTo>
                  <a:lnTo>
                    <a:pt x="62" y="13"/>
                  </a:lnTo>
                  <a:lnTo>
                    <a:pt x="62" y="15"/>
                  </a:lnTo>
                  <a:lnTo>
                    <a:pt x="64" y="18"/>
                  </a:lnTo>
                  <a:lnTo>
                    <a:pt x="64" y="19"/>
                  </a:lnTo>
                  <a:lnTo>
                    <a:pt x="62" y="21"/>
                  </a:lnTo>
                  <a:lnTo>
                    <a:pt x="62" y="21"/>
                  </a:lnTo>
                  <a:lnTo>
                    <a:pt x="62" y="23"/>
                  </a:lnTo>
                  <a:lnTo>
                    <a:pt x="62" y="23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26"/>
                  </a:lnTo>
                  <a:lnTo>
                    <a:pt x="64" y="26"/>
                  </a:lnTo>
                  <a:lnTo>
                    <a:pt x="65" y="27"/>
                  </a:lnTo>
                  <a:lnTo>
                    <a:pt x="65" y="29"/>
                  </a:lnTo>
                  <a:lnTo>
                    <a:pt x="65" y="29"/>
                  </a:lnTo>
                  <a:lnTo>
                    <a:pt x="65" y="30"/>
                  </a:lnTo>
                  <a:lnTo>
                    <a:pt x="65" y="30"/>
                  </a:lnTo>
                  <a:lnTo>
                    <a:pt x="67" y="30"/>
                  </a:lnTo>
                  <a:lnTo>
                    <a:pt x="67" y="29"/>
                  </a:lnTo>
                  <a:lnTo>
                    <a:pt x="67" y="29"/>
                  </a:lnTo>
                  <a:lnTo>
                    <a:pt x="68" y="30"/>
                  </a:lnTo>
                  <a:lnTo>
                    <a:pt x="68" y="30"/>
                  </a:lnTo>
                  <a:lnTo>
                    <a:pt x="68" y="32"/>
                  </a:lnTo>
                  <a:lnTo>
                    <a:pt x="68" y="34"/>
                  </a:lnTo>
                  <a:lnTo>
                    <a:pt x="70" y="34"/>
                  </a:lnTo>
                  <a:lnTo>
                    <a:pt x="70" y="34"/>
                  </a:lnTo>
                  <a:lnTo>
                    <a:pt x="71" y="34"/>
                  </a:lnTo>
                  <a:lnTo>
                    <a:pt x="73" y="35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6" y="38"/>
                  </a:lnTo>
                  <a:lnTo>
                    <a:pt x="76" y="40"/>
                  </a:lnTo>
                  <a:lnTo>
                    <a:pt x="79" y="40"/>
                  </a:lnTo>
                  <a:lnTo>
                    <a:pt x="82" y="41"/>
                  </a:lnTo>
                  <a:lnTo>
                    <a:pt x="84" y="41"/>
                  </a:lnTo>
                  <a:lnTo>
                    <a:pt x="86" y="40"/>
                  </a:lnTo>
                  <a:lnTo>
                    <a:pt x="87" y="40"/>
                  </a:lnTo>
                  <a:lnTo>
                    <a:pt x="89" y="41"/>
                  </a:lnTo>
                  <a:lnTo>
                    <a:pt x="89" y="41"/>
                  </a:lnTo>
                  <a:lnTo>
                    <a:pt x="90" y="41"/>
                  </a:lnTo>
                  <a:lnTo>
                    <a:pt x="92" y="43"/>
                  </a:lnTo>
                  <a:lnTo>
                    <a:pt x="93" y="43"/>
                  </a:lnTo>
                  <a:lnTo>
                    <a:pt x="95" y="43"/>
                  </a:lnTo>
                  <a:lnTo>
                    <a:pt x="95" y="43"/>
                  </a:lnTo>
                  <a:lnTo>
                    <a:pt x="97" y="43"/>
                  </a:lnTo>
                  <a:lnTo>
                    <a:pt x="97" y="45"/>
                  </a:lnTo>
                  <a:lnTo>
                    <a:pt x="97" y="45"/>
                  </a:lnTo>
                  <a:lnTo>
                    <a:pt x="98" y="46"/>
                  </a:lnTo>
                  <a:lnTo>
                    <a:pt x="100" y="48"/>
                  </a:lnTo>
                  <a:lnTo>
                    <a:pt x="100" y="48"/>
                  </a:lnTo>
                  <a:lnTo>
                    <a:pt x="101" y="48"/>
                  </a:lnTo>
                  <a:lnTo>
                    <a:pt x="105" y="49"/>
                  </a:lnTo>
                  <a:lnTo>
                    <a:pt x="106" y="49"/>
                  </a:lnTo>
                  <a:lnTo>
                    <a:pt x="108" y="49"/>
                  </a:lnTo>
                  <a:lnTo>
                    <a:pt x="109" y="49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2" y="54"/>
                  </a:lnTo>
                  <a:lnTo>
                    <a:pt x="114" y="54"/>
                  </a:lnTo>
                  <a:lnTo>
                    <a:pt x="114" y="56"/>
                  </a:lnTo>
                  <a:lnTo>
                    <a:pt x="117" y="56"/>
                  </a:lnTo>
                  <a:lnTo>
                    <a:pt x="119" y="56"/>
                  </a:lnTo>
                  <a:lnTo>
                    <a:pt x="120" y="56"/>
                  </a:lnTo>
                  <a:lnTo>
                    <a:pt x="123" y="56"/>
                  </a:lnTo>
                  <a:lnTo>
                    <a:pt x="125" y="56"/>
                  </a:lnTo>
                  <a:lnTo>
                    <a:pt x="127" y="56"/>
                  </a:lnTo>
                  <a:lnTo>
                    <a:pt x="130" y="57"/>
                  </a:lnTo>
                  <a:lnTo>
                    <a:pt x="131" y="59"/>
                  </a:lnTo>
                  <a:lnTo>
                    <a:pt x="133" y="59"/>
                  </a:lnTo>
                  <a:lnTo>
                    <a:pt x="134" y="60"/>
                  </a:lnTo>
                  <a:lnTo>
                    <a:pt x="134" y="62"/>
                  </a:lnTo>
                  <a:lnTo>
                    <a:pt x="134" y="63"/>
                  </a:lnTo>
                  <a:lnTo>
                    <a:pt x="134" y="63"/>
                  </a:lnTo>
                  <a:lnTo>
                    <a:pt x="133" y="65"/>
                  </a:lnTo>
                  <a:lnTo>
                    <a:pt x="133" y="65"/>
                  </a:lnTo>
                  <a:lnTo>
                    <a:pt x="134" y="67"/>
                  </a:lnTo>
                  <a:lnTo>
                    <a:pt x="134" y="67"/>
                  </a:lnTo>
                  <a:lnTo>
                    <a:pt x="134" y="68"/>
                  </a:lnTo>
                  <a:lnTo>
                    <a:pt x="136" y="71"/>
                  </a:lnTo>
                  <a:lnTo>
                    <a:pt x="136" y="71"/>
                  </a:lnTo>
                  <a:lnTo>
                    <a:pt x="136" y="79"/>
                  </a:lnTo>
                  <a:lnTo>
                    <a:pt x="134" y="79"/>
                  </a:lnTo>
                  <a:lnTo>
                    <a:pt x="131" y="79"/>
                  </a:lnTo>
                  <a:lnTo>
                    <a:pt x="133" y="79"/>
                  </a:lnTo>
                  <a:lnTo>
                    <a:pt x="134" y="82"/>
                  </a:lnTo>
                  <a:lnTo>
                    <a:pt x="138" y="84"/>
                  </a:lnTo>
                  <a:lnTo>
                    <a:pt x="138" y="89"/>
                  </a:lnTo>
                  <a:lnTo>
                    <a:pt x="138" y="90"/>
                  </a:lnTo>
                  <a:lnTo>
                    <a:pt x="138" y="93"/>
                  </a:lnTo>
                  <a:lnTo>
                    <a:pt x="138" y="97"/>
                  </a:lnTo>
                  <a:lnTo>
                    <a:pt x="142" y="97"/>
                  </a:lnTo>
                  <a:lnTo>
                    <a:pt x="149" y="97"/>
                  </a:lnTo>
                  <a:lnTo>
                    <a:pt x="155" y="97"/>
                  </a:lnTo>
                  <a:lnTo>
                    <a:pt x="161" y="97"/>
                  </a:lnTo>
                  <a:lnTo>
                    <a:pt x="163" y="97"/>
                  </a:lnTo>
                  <a:lnTo>
                    <a:pt x="163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7"/>
                  </a:lnTo>
                  <a:lnTo>
                    <a:pt x="164" y="98"/>
                  </a:lnTo>
                  <a:lnTo>
                    <a:pt x="164" y="100"/>
                  </a:lnTo>
                  <a:lnTo>
                    <a:pt x="163" y="101"/>
                  </a:lnTo>
                  <a:lnTo>
                    <a:pt x="163" y="103"/>
                  </a:lnTo>
                  <a:lnTo>
                    <a:pt x="163" y="106"/>
                  </a:lnTo>
                  <a:lnTo>
                    <a:pt x="163" y="108"/>
                  </a:lnTo>
                  <a:lnTo>
                    <a:pt x="163" y="111"/>
                  </a:lnTo>
                  <a:lnTo>
                    <a:pt x="164" y="111"/>
                  </a:lnTo>
                  <a:lnTo>
                    <a:pt x="166" y="112"/>
                  </a:lnTo>
                  <a:lnTo>
                    <a:pt x="169" y="114"/>
                  </a:lnTo>
                  <a:lnTo>
                    <a:pt x="171" y="114"/>
                  </a:lnTo>
                  <a:lnTo>
                    <a:pt x="172" y="114"/>
                  </a:lnTo>
                  <a:lnTo>
                    <a:pt x="172" y="115"/>
                  </a:lnTo>
                  <a:lnTo>
                    <a:pt x="172" y="117"/>
                  </a:lnTo>
                  <a:lnTo>
                    <a:pt x="174" y="120"/>
                  </a:lnTo>
                  <a:lnTo>
                    <a:pt x="175" y="123"/>
                  </a:lnTo>
                  <a:lnTo>
                    <a:pt x="175" y="125"/>
                  </a:lnTo>
                  <a:lnTo>
                    <a:pt x="177" y="125"/>
                  </a:lnTo>
                  <a:lnTo>
                    <a:pt x="177" y="125"/>
                  </a:lnTo>
                  <a:lnTo>
                    <a:pt x="175" y="125"/>
                  </a:lnTo>
                  <a:lnTo>
                    <a:pt x="175" y="125"/>
                  </a:lnTo>
                  <a:lnTo>
                    <a:pt x="174" y="128"/>
                  </a:lnTo>
                  <a:lnTo>
                    <a:pt x="174" y="133"/>
                  </a:lnTo>
                  <a:lnTo>
                    <a:pt x="172" y="134"/>
                  </a:lnTo>
                  <a:lnTo>
                    <a:pt x="174" y="134"/>
                  </a:lnTo>
                  <a:lnTo>
                    <a:pt x="174" y="136"/>
                  </a:lnTo>
                  <a:lnTo>
                    <a:pt x="174" y="138"/>
                  </a:lnTo>
                  <a:lnTo>
                    <a:pt x="172" y="138"/>
                  </a:lnTo>
                  <a:lnTo>
                    <a:pt x="172" y="138"/>
                  </a:lnTo>
                  <a:lnTo>
                    <a:pt x="171" y="139"/>
                  </a:lnTo>
                  <a:lnTo>
                    <a:pt x="169" y="142"/>
                  </a:lnTo>
                  <a:lnTo>
                    <a:pt x="168" y="145"/>
                  </a:lnTo>
                  <a:lnTo>
                    <a:pt x="168" y="147"/>
                  </a:lnTo>
                  <a:lnTo>
                    <a:pt x="169" y="149"/>
                  </a:lnTo>
                  <a:lnTo>
                    <a:pt x="171" y="150"/>
                  </a:lnTo>
                  <a:lnTo>
                    <a:pt x="171" y="152"/>
                  </a:lnTo>
                  <a:lnTo>
                    <a:pt x="169" y="152"/>
                  </a:lnTo>
                  <a:lnTo>
                    <a:pt x="169" y="152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3"/>
                  </a:lnTo>
                  <a:lnTo>
                    <a:pt x="168" y="152"/>
                  </a:lnTo>
                  <a:lnTo>
                    <a:pt x="168" y="149"/>
                  </a:lnTo>
                  <a:lnTo>
                    <a:pt x="166" y="149"/>
                  </a:lnTo>
                  <a:lnTo>
                    <a:pt x="163" y="145"/>
                  </a:lnTo>
                  <a:lnTo>
                    <a:pt x="158" y="144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1" y="141"/>
                  </a:lnTo>
                  <a:lnTo>
                    <a:pt x="134" y="142"/>
                  </a:lnTo>
                  <a:lnTo>
                    <a:pt x="128" y="144"/>
                  </a:lnTo>
                  <a:lnTo>
                    <a:pt x="125" y="144"/>
                  </a:lnTo>
                  <a:lnTo>
                    <a:pt x="119" y="145"/>
                  </a:lnTo>
                  <a:lnTo>
                    <a:pt x="116" y="145"/>
                  </a:lnTo>
                  <a:lnTo>
                    <a:pt x="114" y="149"/>
                  </a:lnTo>
                  <a:lnTo>
                    <a:pt x="112" y="152"/>
                  </a:lnTo>
                  <a:lnTo>
                    <a:pt x="111" y="155"/>
                  </a:lnTo>
                  <a:lnTo>
                    <a:pt x="109" y="156"/>
                  </a:lnTo>
                  <a:lnTo>
                    <a:pt x="108" y="160"/>
                  </a:lnTo>
                  <a:lnTo>
                    <a:pt x="108" y="167"/>
                  </a:lnTo>
                  <a:lnTo>
                    <a:pt x="106" y="172"/>
                  </a:lnTo>
                  <a:lnTo>
                    <a:pt x="105" y="177"/>
                  </a:lnTo>
                  <a:lnTo>
                    <a:pt x="103" y="182"/>
                  </a:lnTo>
                  <a:lnTo>
                    <a:pt x="103" y="183"/>
                  </a:lnTo>
                  <a:lnTo>
                    <a:pt x="101" y="185"/>
                  </a:lnTo>
                  <a:lnTo>
                    <a:pt x="101" y="185"/>
                  </a:lnTo>
                  <a:lnTo>
                    <a:pt x="101" y="183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100" y="182"/>
                  </a:lnTo>
                  <a:lnTo>
                    <a:pt x="93" y="182"/>
                  </a:lnTo>
                  <a:lnTo>
                    <a:pt x="87" y="182"/>
                  </a:lnTo>
                  <a:lnTo>
                    <a:pt x="87" y="182"/>
                  </a:lnTo>
                  <a:lnTo>
                    <a:pt x="86" y="182"/>
                  </a:lnTo>
                  <a:lnTo>
                    <a:pt x="86" y="182"/>
                  </a:lnTo>
                  <a:lnTo>
                    <a:pt x="84" y="182"/>
                  </a:lnTo>
                  <a:lnTo>
                    <a:pt x="84" y="182"/>
                  </a:lnTo>
                  <a:lnTo>
                    <a:pt x="82" y="182"/>
                  </a:lnTo>
                  <a:lnTo>
                    <a:pt x="81" y="186"/>
                  </a:lnTo>
                  <a:lnTo>
                    <a:pt x="79" y="188"/>
                  </a:lnTo>
                  <a:lnTo>
                    <a:pt x="79" y="190"/>
                  </a:lnTo>
                  <a:lnTo>
                    <a:pt x="78" y="193"/>
                  </a:lnTo>
                  <a:lnTo>
                    <a:pt x="78" y="194"/>
                  </a:lnTo>
                  <a:lnTo>
                    <a:pt x="78" y="193"/>
                  </a:lnTo>
                  <a:lnTo>
                    <a:pt x="76" y="190"/>
                  </a:lnTo>
                  <a:lnTo>
                    <a:pt x="76" y="188"/>
                  </a:lnTo>
                  <a:lnTo>
                    <a:pt x="75" y="186"/>
                  </a:lnTo>
                  <a:lnTo>
                    <a:pt x="75" y="185"/>
                  </a:lnTo>
                  <a:lnTo>
                    <a:pt x="73" y="183"/>
                  </a:lnTo>
                  <a:lnTo>
                    <a:pt x="71" y="183"/>
                  </a:lnTo>
                  <a:lnTo>
                    <a:pt x="70" y="183"/>
                  </a:lnTo>
                  <a:lnTo>
                    <a:pt x="68" y="183"/>
                  </a:lnTo>
                  <a:lnTo>
                    <a:pt x="67" y="183"/>
                  </a:lnTo>
                  <a:lnTo>
                    <a:pt x="60" y="183"/>
                  </a:lnTo>
                  <a:lnTo>
                    <a:pt x="60" y="183"/>
                  </a:lnTo>
                  <a:lnTo>
                    <a:pt x="59" y="183"/>
                  </a:lnTo>
                  <a:lnTo>
                    <a:pt x="57" y="183"/>
                  </a:lnTo>
                  <a:lnTo>
                    <a:pt x="56" y="182"/>
                  </a:lnTo>
                  <a:lnTo>
                    <a:pt x="53" y="180"/>
                  </a:lnTo>
                  <a:lnTo>
                    <a:pt x="53" y="178"/>
                  </a:lnTo>
                  <a:lnTo>
                    <a:pt x="51" y="178"/>
                  </a:lnTo>
                  <a:lnTo>
                    <a:pt x="51" y="178"/>
                  </a:lnTo>
                  <a:lnTo>
                    <a:pt x="49" y="178"/>
                  </a:lnTo>
                  <a:lnTo>
                    <a:pt x="49" y="180"/>
                  </a:lnTo>
                  <a:lnTo>
                    <a:pt x="49" y="182"/>
                  </a:lnTo>
                  <a:lnTo>
                    <a:pt x="48" y="183"/>
                  </a:lnTo>
                  <a:lnTo>
                    <a:pt x="46" y="183"/>
                  </a:lnTo>
                  <a:lnTo>
                    <a:pt x="45" y="185"/>
                  </a:lnTo>
                  <a:lnTo>
                    <a:pt x="43" y="185"/>
                  </a:lnTo>
                  <a:lnTo>
                    <a:pt x="43" y="185"/>
                  </a:lnTo>
                  <a:lnTo>
                    <a:pt x="43" y="186"/>
                  </a:lnTo>
                  <a:lnTo>
                    <a:pt x="41" y="188"/>
                  </a:lnTo>
                  <a:lnTo>
                    <a:pt x="40" y="190"/>
                  </a:lnTo>
                  <a:lnTo>
                    <a:pt x="38" y="190"/>
                  </a:lnTo>
                  <a:lnTo>
                    <a:pt x="38" y="191"/>
                  </a:lnTo>
                  <a:lnTo>
                    <a:pt x="37" y="193"/>
                  </a:lnTo>
                  <a:lnTo>
                    <a:pt x="37" y="194"/>
                  </a:lnTo>
                  <a:lnTo>
                    <a:pt x="34" y="194"/>
                  </a:lnTo>
                  <a:lnTo>
                    <a:pt x="30" y="194"/>
                  </a:lnTo>
                  <a:lnTo>
                    <a:pt x="29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7" y="194"/>
                  </a:lnTo>
                  <a:lnTo>
                    <a:pt x="26" y="193"/>
                  </a:lnTo>
                  <a:lnTo>
                    <a:pt x="26" y="193"/>
                  </a:lnTo>
                  <a:lnTo>
                    <a:pt x="27" y="191"/>
                  </a:lnTo>
                  <a:lnTo>
                    <a:pt x="26" y="188"/>
                  </a:lnTo>
                  <a:lnTo>
                    <a:pt x="26" y="186"/>
                  </a:lnTo>
                  <a:lnTo>
                    <a:pt x="26" y="185"/>
                  </a:lnTo>
                  <a:lnTo>
                    <a:pt x="26" y="185"/>
                  </a:lnTo>
                  <a:lnTo>
                    <a:pt x="26" y="182"/>
                  </a:lnTo>
                  <a:lnTo>
                    <a:pt x="24" y="182"/>
                  </a:lnTo>
                  <a:lnTo>
                    <a:pt x="23" y="178"/>
                  </a:lnTo>
                  <a:lnTo>
                    <a:pt x="23" y="177"/>
                  </a:lnTo>
                  <a:lnTo>
                    <a:pt x="23" y="175"/>
                  </a:lnTo>
                  <a:lnTo>
                    <a:pt x="23" y="172"/>
                  </a:lnTo>
                  <a:lnTo>
                    <a:pt x="23" y="171"/>
                  </a:lnTo>
                  <a:lnTo>
                    <a:pt x="21" y="167"/>
                  </a:lnTo>
                  <a:lnTo>
                    <a:pt x="18" y="166"/>
                  </a:lnTo>
                  <a:lnTo>
                    <a:pt x="18" y="164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16" y="163"/>
                  </a:lnTo>
                  <a:lnTo>
                    <a:pt x="16" y="163"/>
                  </a:lnTo>
                  <a:lnTo>
                    <a:pt x="18" y="161"/>
                  </a:lnTo>
                  <a:lnTo>
                    <a:pt x="18" y="161"/>
                  </a:lnTo>
                  <a:lnTo>
                    <a:pt x="18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3" y="156"/>
                  </a:lnTo>
                  <a:lnTo>
                    <a:pt x="15" y="156"/>
                  </a:lnTo>
                  <a:lnTo>
                    <a:pt x="15" y="156"/>
                  </a:lnTo>
                  <a:lnTo>
                    <a:pt x="15" y="155"/>
                  </a:lnTo>
                  <a:lnTo>
                    <a:pt x="15" y="153"/>
                  </a:lnTo>
                  <a:lnTo>
                    <a:pt x="13" y="153"/>
                  </a:lnTo>
                  <a:lnTo>
                    <a:pt x="13" y="153"/>
                  </a:lnTo>
                  <a:lnTo>
                    <a:pt x="15" y="152"/>
                  </a:lnTo>
                  <a:lnTo>
                    <a:pt x="16" y="152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16" y="149"/>
                  </a:lnTo>
                  <a:lnTo>
                    <a:pt x="15" y="147"/>
                  </a:lnTo>
                  <a:lnTo>
                    <a:pt x="15" y="147"/>
                  </a:lnTo>
                  <a:lnTo>
                    <a:pt x="16" y="144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16" y="141"/>
                  </a:lnTo>
                  <a:lnTo>
                    <a:pt x="16" y="141"/>
                  </a:lnTo>
                  <a:lnTo>
                    <a:pt x="15" y="139"/>
                  </a:lnTo>
                  <a:lnTo>
                    <a:pt x="13" y="139"/>
                  </a:lnTo>
                  <a:lnTo>
                    <a:pt x="13" y="138"/>
                  </a:lnTo>
                  <a:lnTo>
                    <a:pt x="12" y="136"/>
                  </a:lnTo>
                  <a:lnTo>
                    <a:pt x="12" y="136"/>
                  </a:lnTo>
                  <a:lnTo>
                    <a:pt x="12" y="134"/>
                  </a:lnTo>
                  <a:lnTo>
                    <a:pt x="10" y="133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8" y="127"/>
                  </a:lnTo>
                  <a:lnTo>
                    <a:pt x="8" y="125"/>
                  </a:lnTo>
                  <a:lnTo>
                    <a:pt x="8" y="125"/>
                  </a:lnTo>
                  <a:lnTo>
                    <a:pt x="8" y="123"/>
                  </a:lnTo>
                  <a:lnTo>
                    <a:pt x="8" y="123"/>
                  </a:lnTo>
                  <a:lnTo>
                    <a:pt x="8" y="122"/>
                  </a:lnTo>
                  <a:lnTo>
                    <a:pt x="8" y="122"/>
                  </a:lnTo>
                  <a:lnTo>
                    <a:pt x="7" y="120"/>
                  </a:lnTo>
                  <a:lnTo>
                    <a:pt x="5" y="120"/>
                  </a:lnTo>
                  <a:lnTo>
                    <a:pt x="5" y="119"/>
                  </a:lnTo>
                  <a:lnTo>
                    <a:pt x="4" y="115"/>
                  </a:lnTo>
                  <a:lnTo>
                    <a:pt x="4" y="114"/>
                  </a:lnTo>
                  <a:lnTo>
                    <a:pt x="4" y="114"/>
                  </a:lnTo>
                  <a:lnTo>
                    <a:pt x="2" y="112"/>
                  </a:lnTo>
                  <a:lnTo>
                    <a:pt x="2" y="112"/>
                  </a:lnTo>
                  <a:lnTo>
                    <a:pt x="0" y="111"/>
                  </a:lnTo>
                  <a:lnTo>
                    <a:pt x="0" y="111"/>
                  </a:lnTo>
                  <a:lnTo>
                    <a:pt x="2" y="109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4" y="108"/>
                  </a:lnTo>
                  <a:lnTo>
                    <a:pt x="5" y="106"/>
                  </a:lnTo>
                  <a:lnTo>
                    <a:pt x="7" y="104"/>
                  </a:lnTo>
                  <a:lnTo>
                    <a:pt x="7" y="103"/>
                  </a:lnTo>
                  <a:lnTo>
                    <a:pt x="8" y="103"/>
                  </a:lnTo>
                  <a:lnTo>
                    <a:pt x="10" y="101"/>
                  </a:lnTo>
                  <a:lnTo>
                    <a:pt x="10" y="101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0" y="100"/>
                  </a:lnTo>
                  <a:lnTo>
                    <a:pt x="12" y="100"/>
                  </a:lnTo>
                  <a:lnTo>
                    <a:pt x="12" y="101"/>
                  </a:lnTo>
                  <a:lnTo>
                    <a:pt x="12" y="101"/>
                  </a:lnTo>
                  <a:lnTo>
                    <a:pt x="12" y="100"/>
                  </a:lnTo>
                  <a:lnTo>
                    <a:pt x="13" y="100"/>
                  </a:lnTo>
                  <a:lnTo>
                    <a:pt x="13" y="100"/>
                  </a:lnTo>
                  <a:lnTo>
                    <a:pt x="12" y="100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2" y="98"/>
                  </a:lnTo>
                  <a:lnTo>
                    <a:pt x="13" y="98"/>
                  </a:lnTo>
                  <a:lnTo>
                    <a:pt x="13" y="98"/>
                  </a:lnTo>
                  <a:lnTo>
                    <a:pt x="15" y="98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5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7"/>
                  </a:lnTo>
                  <a:lnTo>
                    <a:pt x="16" y="95"/>
                  </a:lnTo>
                  <a:lnTo>
                    <a:pt x="16" y="95"/>
                  </a:lnTo>
                  <a:lnTo>
                    <a:pt x="15" y="95"/>
                  </a:lnTo>
                  <a:lnTo>
                    <a:pt x="13" y="95"/>
                  </a:lnTo>
                  <a:lnTo>
                    <a:pt x="13" y="95"/>
                  </a:lnTo>
                  <a:lnTo>
                    <a:pt x="12" y="93"/>
                  </a:lnTo>
                  <a:lnTo>
                    <a:pt x="12" y="93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3" y="92"/>
                  </a:lnTo>
                  <a:lnTo>
                    <a:pt x="12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90"/>
                  </a:lnTo>
                  <a:lnTo>
                    <a:pt x="10" y="89"/>
                  </a:lnTo>
                  <a:lnTo>
                    <a:pt x="8" y="89"/>
                  </a:lnTo>
                  <a:lnTo>
                    <a:pt x="8" y="87"/>
                  </a:lnTo>
                  <a:lnTo>
                    <a:pt x="8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7" y="87"/>
                  </a:lnTo>
                  <a:lnTo>
                    <a:pt x="5" y="86"/>
                  </a:lnTo>
                  <a:lnTo>
                    <a:pt x="5" y="84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8" y="81"/>
                  </a:lnTo>
                  <a:lnTo>
                    <a:pt x="8" y="81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5" y="76"/>
                  </a:lnTo>
                  <a:lnTo>
                    <a:pt x="5" y="75"/>
                  </a:lnTo>
                  <a:lnTo>
                    <a:pt x="7" y="73"/>
                  </a:lnTo>
                  <a:lnTo>
                    <a:pt x="7" y="73"/>
                  </a:lnTo>
                  <a:lnTo>
                    <a:pt x="7" y="71"/>
                  </a:lnTo>
                  <a:lnTo>
                    <a:pt x="7" y="71"/>
                  </a:lnTo>
                  <a:lnTo>
                    <a:pt x="8" y="70"/>
                  </a:lnTo>
                  <a:lnTo>
                    <a:pt x="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0" y="67"/>
                  </a:lnTo>
                  <a:lnTo>
                    <a:pt x="10" y="67"/>
                  </a:lnTo>
                  <a:lnTo>
                    <a:pt x="12" y="65"/>
                  </a:lnTo>
                  <a:lnTo>
                    <a:pt x="12" y="65"/>
                  </a:lnTo>
                  <a:lnTo>
                    <a:pt x="12" y="63"/>
                  </a:lnTo>
                  <a:lnTo>
                    <a:pt x="12" y="63"/>
                  </a:lnTo>
                  <a:lnTo>
                    <a:pt x="10" y="62"/>
                  </a:lnTo>
                  <a:lnTo>
                    <a:pt x="10" y="59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7"/>
                  </a:lnTo>
                  <a:lnTo>
                    <a:pt x="10" y="56"/>
                  </a:lnTo>
                  <a:lnTo>
                    <a:pt x="10" y="54"/>
                  </a:lnTo>
                  <a:lnTo>
                    <a:pt x="10" y="48"/>
                  </a:lnTo>
                  <a:lnTo>
                    <a:pt x="10" y="46"/>
                  </a:lnTo>
                  <a:lnTo>
                    <a:pt x="12" y="45"/>
                  </a:lnTo>
                  <a:lnTo>
                    <a:pt x="12" y="45"/>
                  </a:lnTo>
                  <a:lnTo>
                    <a:pt x="13" y="45"/>
                  </a:lnTo>
                  <a:lnTo>
                    <a:pt x="13" y="43"/>
                  </a:lnTo>
                  <a:lnTo>
                    <a:pt x="13" y="41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3" y="37"/>
                  </a:lnTo>
                  <a:lnTo>
                    <a:pt x="12" y="34"/>
                  </a:lnTo>
                  <a:lnTo>
                    <a:pt x="10" y="32"/>
                  </a:lnTo>
                  <a:lnTo>
                    <a:pt x="8" y="29"/>
                  </a:lnTo>
                  <a:lnTo>
                    <a:pt x="7" y="26"/>
                  </a:lnTo>
                  <a:lnTo>
                    <a:pt x="5" y="24"/>
                  </a:lnTo>
                  <a:lnTo>
                    <a:pt x="4" y="21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7" y="18"/>
                  </a:lnTo>
                  <a:lnTo>
                    <a:pt x="10" y="19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3" y="21"/>
                  </a:lnTo>
                  <a:lnTo>
                    <a:pt x="15" y="21"/>
                  </a:lnTo>
                  <a:lnTo>
                    <a:pt x="15" y="21"/>
                  </a:lnTo>
                  <a:lnTo>
                    <a:pt x="16" y="21"/>
                  </a:lnTo>
                  <a:lnTo>
                    <a:pt x="18" y="19"/>
                  </a:lnTo>
                  <a:lnTo>
                    <a:pt x="19" y="19"/>
                  </a:lnTo>
                  <a:lnTo>
                    <a:pt x="21" y="18"/>
                  </a:lnTo>
                  <a:lnTo>
                    <a:pt x="21" y="18"/>
                  </a:lnTo>
                  <a:lnTo>
                    <a:pt x="23" y="16"/>
                  </a:lnTo>
                  <a:lnTo>
                    <a:pt x="24" y="15"/>
                  </a:lnTo>
                  <a:lnTo>
                    <a:pt x="24" y="15"/>
                  </a:lnTo>
                  <a:lnTo>
                    <a:pt x="27" y="15"/>
                  </a:lnTo>
                  <a:lnTo>
                    <a:pt x="27" y="15"/>
                  </a:lnTo>
                  <a:lnTo>
                    <a:pt x="29" y="15"/>
                  </a:lnTo>
                  <a:lnTo>
                    <a:pt x="29" y="13"/>
                  </a:lnTo>
                  <a:lnTo>
                    <a:pt x="30" y="11"/>
                  </a:lnTo>
                  <a:lnTo>
                    <a:pt x="34" y="10"/>
                  </a:lnTo>
                  <a:lnTo>
                    <a:pt x="35" y="10"/>
                  </a:lnTo>
                  <a:lnTo>
                    <a:pt x="35" y="8"/>
                  </a:lnTo>
                  <a:lnTo>
                    <a:pt x="37" y="8"/>
                  </a:lnTo>
                  <a:lnTo>
                    <a:pt x="38" y="8"/>
                  </a:lnTo>
                  <a:lnTo>
                    <a:pt x="43" y="4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54" y="0"/>
                  </a:lnTo>
                  <a:lnTo>
                    <a:pt x="57" y="0"/>
                  </a:lnTo>
                  <a:lnTo>
                    <a:pt x="59" y="2"/>
                  </a:lnTo>
                  <a:lnTo>
                    <a:pt x="60" y="2"/>
                  </a:lnTo>
                  <a:lnTo>
                    <a:pt x="60" y="0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7" name="Freeform 324">
              <a:extLst>
                <a:ext uri="{FF2B5EF4-FFF2-40B4-BE49-F238E27FC236}">
                  <a16:creationId xmlns:a16="http://schemas.microsoft.com/office/drawing/2014/main" id="{D8F44FEF-624A-4755-AC37-54E9876533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77311" y="4275579"/>
              <a:ext cx="37036" cy="27289"/>
            </a:xfrm>
            <a:custGeom>
              <a:avLst/>
              <a:gdLst>
                <a:gd name="T0" fmla="*/ 14 w 19"/>
                <a:gd name="T1" fmla="*/ 1 h 14"/>
                <a:gd name="T2" fmla="*/ 16 w 19"/>
                <a:gd name="T3" fmla="*/ 1 h 14"/>
                <a:gd name="T4" fmla="*/ 17 w 19"/>
                <a:gd name="T5" fmla="*/ 3 h 14"/>
                <a:gd name="T6" fmla="*/ 17 w 19"/>
                <a:gd name="T7" fmla="*/ 5 h 14"/>
                <a:gd name="T8" fmla="*/ 19 w 19"/>
                <a:gd name="T9" fmla="*/ 6 h 14"/>
                <a:gd name="T10" fmla="*/ 19 w 19"/>
                <a:gd name="T11" fmla="*/ 8 h 14"/>
                <a:gd name="T12" fmla="*/ 19 w 19"/>
                <a:gd name="T13" fmla="*/ 9 h 14"/>
                <a:gd name="T14" fmla="*/ 19 w 19"/>
                <a:gd name="T15" fmla="*/ 9 h 14"/>
                <a:gd name="T16" fmla="*/ 19 w 19"/>
                <a:gd name="T17" fmla="*/ 9 h 14"/>
                <a:gd name="T18" fmla="*/ 17 w 19"/>
                <a:gd name="T19" fmla="*/ 9 h 14"/>
                <a:gd name="T20" fmla="*/ 17 w 19"/>
                <a:gd name="T21" fmla="*/ 9 h 14"/>
                <a:gd name="T22" fmla="*/ 16 w 19"/>
                <a:gd name="T23" fmla="*/ 9 h 14"/>
                <a:gd name="T24" fmla="*/ 16 w 19"/>
                <a:gd name="T25" fmla="*/ 6 h 14"/>
                <a:gd name="T26" fmla="*/ 14 w 19"/>
                <a:gd name="T27" fmla="*/ 5 h 14"/>
                <a:gd name="T28" fmla="*/ 14 w 19"/>
                <a:gd name="T29" fmla="*/ 3 h 14"/>
                <a:gd name="T30" fmla="*/ 14 w 19"/>
                <a:gd name="T31" fmla="*/ 1 h 14"/>
                <a:gd name="T32" fmla="*/ 14 w 19"/>
                <a:gd name="T33" fmla="*/ 0 h 14"/>
                <a:gd name="T34" fmla="*/ 16 w 19"/>
                <a:gd name="T35" fmla="*/ 0 h 14"/>
                <a:gd name="T36" fmla="*/ 16 w 19"/>
                <a:gd name="T37" fmla="*/ 1 h 14"/>
                <a:gd name="T38" fmla="*/ 14 w 19"/>
                <a:gd name="T39" fmla="*/ 1 h 14"/>
                <a:gd name="T40" fmla="*/ 14 w 19"/>
                <a:gd name="T41" fmla="*/ 3 h 14"/>
                <a:gd name="T42" fmla="*/ 12 w 19"/>
                <a:gd name="T43" fmla="*/ 3 h 14"/>
                <a:gd name="T44" fmla="*/ 11 w 19"/>
                <a:gd name="T45" fmla="*/ 5 h 14"/>
                <a:gd name="T46" fmla="*/ 11 w 19"/>
                <a:gd name="T47" fmla="*/ 5 h 14"/>
                <a:gd name="T48" fmla="*/ 11 w 19"/>
                <a:gd name="T49" fmla="*/ 6 h 14"/>
                <a:gd name="T50" fmla="*/ 11 w 19"/>
                <a:gd name="T51" fmla="*/ 8 h 14"/>
                <a:gd name="T52" fmla="*/ 11 w 19"/>
                <a:gd name="T53" fmla="*/ 8 h 14"/>
                <a:gd name="T54" fmla="*/ 11 w 19"/>
                <a:gd name="T55" fmla="*/ 9 h 14"/>
                <a:gd name="T56" fmla="*/ 12 w 19"/>
                <a:gd name="T57" fmla="*/ 9 h 14"/>
                <a:gd name="T58" fmla="*/ 12 w 19"/>
                <a:gd name="T59" fmla="*/ 9 h 14"/>
                <a:gd name="T60" fmla="*/ 11 w 19"/>
                <a:gd name="T61" fmla="*/ 11 h 14"/>
                <a:gd name="T62" fmla="*/ 11 w 19"/>
                <a:gd name="T63" fmla="*/ 11 h 14"/>
                <a:gd name="T64" fmla="*/ 11 w 19"/>
                <a:gd name="T65" fmla="*/ 12 h 14"/>
                <a:gd name="T66" fmla="*/ 11 w 19"/>
                <a:gd name="T67" fmla="*/ 14 h 14"/>
                <a:gd name="T68" fmla="*/ 9 w 19"/>
                <a:gd name="T69" fmla="*/ 14 h 14"/>
                <a:gd name="T70" fmla="*/ 8 w 19"/>
                <a:gd name="T71" fmla="*/ 14 h 14"/>
                <a:gd name="T72" fmla="*/ 8 w 19"/>
                <a:gd name="T73" fmla="*/ 14 h 14"/>
                <a:gd name="T74" fmla="*/ 8 w 19"/>
                <a:gd name="T75" fmla="*/ 14 h 14"/>
                <a:gd name="T76" fmla="*/ 6 w 19"/>
                <a:gd name="T77" fmla="*/ 12 h 14"/>
                <a:gd name="T78" fmla="*/ 6 w 19"/>
                <a:gd name="T79" fmla="*/ 11 h 14"/>
                <a:gd name="T80" fmla="*/ 5 w 19"/>
                <a:gd name="T81" fmla="*/ 11 h 14"/>
                <a:gd name="T82" fmla="*/ 5 w 19"/>
                <a:gd name="T83" fmla="*/ 11 h 14"/>
                <a:gd name="T84" fmla="*/ 5 w 19"/>
                <a:gd name="T85" fmla="*/ 9 h 14"/>
                <a:gd name="T86" fmla="*/ 3 w 19"/>
                <a:gd name="T87" fmla="*/ 9 h 14"/>
                <a:gd name="T88" fmla="*/ 3 w 19"/>
                <a:gd name="T89" fmla="*/ 8 h 14"/>
                <a:gd name="T90" fmla="*/ 1 w 19"/>
                <a:gd name="T91" fmla="*/ 8 h 14"/>
                <a:gd name="T92" fmla="*/ 1 w 19"/>
                <a:gd name="T93" fmla="*/ 6 h 14"/>
                <a:gd name="T94" fmla="*/ 0 w 19"/>
                <a:gd name="T95" fmla="*/ 6 h 14"/>
                <a:gd name="T96" fmla="*/ 3 w 19"/>
                <a:gd name="T97" fmla="*/ 6 h 14"/>
                <a:gd name="T98" fmla="*/ 5 w 19"/>
                <a:gd name="T99" fmla="*/ 6 h 14"/>
                <a:gd name="T100" fmla="*/ 6 w 19"/>
                <a:gd name="T101" fmla="*/ 6 h 14"/>
                <a:gd name="T102" fmla="*/ 8 w 19"/>
                <a:gd name="T103" fmla="*/ 5 h 14"/>
                <a:gd name="T104" fmla="*/ 9 w 19"/>
                <a:gd name="T105" fmla="*/ 3 h 14"/>
                <a:gd name="T106" fmla="*/ 11 w 19"/>
                <a:gd name="T107" fmla="*/ 3 h 14"/>
                <a:gd name="T108" fmla="*/ 12 w 19"/>
                <a:gd name="T109" fmla="*/ 1 h 14"/>
                <a:gd name="T110" fmla="*/ 14 w 19"/>
                <a:gd name="T11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" h="14">
                  <a:moveTo>
                    <a:pt x="14" y="1"/>
                  </a:moveTo>
                  <a:lnTo>
                    <a:pt x="16" y="1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9" y="6"/>
                  </a:lnTo>
                  <a:lnTo>
                    <a:pt x="19" y="8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9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6" y="9"/>
                  </a:lnTo>
                  <a:lnTo>
                    <a:pt x="16" y="6"/>
                  </a:lnTo>
                  <a:lnTo>
                    <a:pt x="14" y="5"/>
                  </a:lnTo>
                  <a:lnTo>
                    <a:pt x="14" y="3"/>
                  </a:lnTo>
                  <a:lnTo>
                    <a:pt x="14" y="1"/>
                  </a:lnTo>
                  <a:close/>
                  <a:moveTo>
                    <a:pt x="14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6"/>
                  </a:lnTo>
                  <a:lnTo>
                    <a:pt x="11" y="8"/>
                  </a:lnTo>
                  <a:lnTo>
                    <a:pt x="11" y="8"/>
                  </a:lnTo>
                  <a:lnTo>
                    <a:pt x="11" y="9"/>
                  </a:lnTo>
                  <a:lnTo>
                    <a:pt x="12" y="9"/>
                  </a:lnTo>
                  <a:lnTo>
                    <a:pt x="12" y="9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11" y="12"/>
                  </a:lnTo>
                  <a:lnTo>
                    <a:pt x="11" y="14"/>
                  </a:lnTo>
                  <a:lnTo>
                    <a:pt x="9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5" y="9"/>
                  </a:lnTo>
                  <a:lnTo>
                    <a:pt x="3" y="9"/>
                  </a:lnTo>
                  <a:lnTo>
                    <a:pt x="3" y="8"/>
                  </a:lnTo>
                  <a:lnTo>
                    <a:pt x="1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3" y="6"/>
                  </a:lnTo>
                  <a:lnTo>
                    <a:pt x="5" y="6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8" name="Freeform 325">
              <a:extLst>
                <a:ext uri="{FF2B5EF4-FFF2-40B4-BE49-F238E27FC236}">
                  <a16:creationId xmlns:a16="http://schemas.microsoft.com/office/drawing/2014/main" id="{776931AD-A2DD-4CF7-B414-3D743618BE9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36625" y="3476398"/>
              <a:ext cx="5848" cy="5848"/>
            </a:xfrm>
            <a:custGeom>
              <a:avLst/>
              <a:gdLst>
                <a:gd name="T0" fmla="*/ 3 w 3"/>
                <a:gd name="T1" fmla="*/ 0 h 3"/>
                <a:gd name="T2" fmla="*/ 3 w 3"/>
                <a:gd name="T3" fmla="*/ 0 h 3"/>
                <a:gd name="T4" fmla="*/ 1 w 3"/>
                <a:gd name="T5" fmla="*/ 2 h 3"/>
                <a:gd name="T6" fmla="*/ 1 w 3"/>
                <a:gd name="T7" fmla="*/ 3 h 3"/>
                <a:gd name="T8" fmla="*/ 0 w 3"/>
                <a:gd name="T9" fmla="*/ 3 h 3"/>
                <a:gd name="T10" fmla="*/ 0 w 3"/>
                <a:gd name="T11" fmla="*/ 2 h 3"/>
                <a:gd name="T12" fmla="*/ 1 w 3"/>
                <a:gd name="T13" fmla="*/ 2 h 3"/>
                <a:gd name="T14" fmla="*/ 3 w 3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1" y="2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59" name="Freeform 326">
              <a:extLst>
                <a:ext uri="{FF2B5EF4-FFF2-40B4-BE49-F238E27FC236}">
                  <a16:creationId xmlns:a16="http://schemas.microsoft.com/office/drawing/2014/main" id="{3F80FD6A-447E-4101-A3AD-7A6ECD10C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91203" y="3909125"/>
              <a:ext cx="3898" cy="3898"/>
            </a:xfrm>
            <a:custGeom>
              <a:avLst/>
              <a:gdLst>
                <a:gd name="T0" fmla="*/ 0 w 2"/>
                <a:gd name="T1" fmla="*/ 0 h 2"/>
                <a:gd name="T2" fmla="*/ 0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2 w 2"/>
                <a:gd name="T9" fmla="*/ 0 h 2"/>
                <a:gd name="T10" fmla="*/ 2 w 2"/>
                <a:gd name="T11" fmla="*/ 2 h 2"/>
                <a:gd name="T12" fmla="*/ 2 w 2"/>
                <a:gd name="T13" fmla="*/ 2 h 2"/>
                <a:gd name="T14" fmla="*/ 2 w 2"/>
                <a:gd name="T15" fmla="*/ 0 h 2"/>
                <a:gd name="T16" fmla="*/ 0 w 2"/>
                <a:gd name="T17" fmla="*/ 0 h 2"/>
                <a:gd name="T18" fmla="*/ 0 w 2"/>
                <a:gd name="T19" fmla="*/ 0 h 2"/>
                <a:gd name="T20" fmla="*/ 0 w 2"/>
                <a:gd name="T2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0" name="Freeform 327">
              <a:extLst>
                <a:ext uri="{FF2B5EF4-FFF2-40B4-BE49-F238E27FC236}">
                  <a16:creationId xmlns:a16="http://schemas.microsoft.com/office/drawing/2014/main" id="{2E15CBBF-E2E8-4EC9-9C20-1ECC9A15D61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86435" y="4068962"/>
              <a:ext cx="85766" cy="171531"/>
            </a:xfrm>
            <a:custGeom>
              <a:avLst/>
              <a:gdLst>
                <a:gd name="T0" fmla="*/ 30 w 44"/>
                <a:gd name="T1" fmla="*/ 0 h 88"/>
                <a:gd name="T2" fmla="*/ 36 w 44"/>
                <a:gd name="T3" fmla="*/ 7 h 88"/>
                <a:gd name="T4" fmla="*/ 40 w 44"/>
                <a:gd name="T5" fmla="*/ 8 h 88"/>
                <a:gd name="T6" fmla="*/ 40 w 44"/>
                <a:gd name="T7" fmla="*/ 13 h 88"/>
                <a:gd name="T8" fmla="*/ 41 w 44"/>
                <a:gd name="T9" fmla="*/ 18 h 88"/>
                <a:gd name="T10" fmla="*/ 43 w 44"/>
                <a:gd name="T11" fmla="*/ 21 h 88"/>
                <a:gd name="T12" fmla="*/ 44 w 44"/>
                <a:gd name="T13" fmla="*/ 25 h 88"/>
                <a:gd name="T14" fmla="*/ 43 w 44"/>
                <a:gd name="T15" fmla="*/ 29 h 88"/>
                <a:gd name="T16" fmla="*/ 41 w 44"/>
                <a:gd name="T17" fmla="*/ 29 h 88"/>
                <a:gd name="T18" fmla="*/ 41 w 44"/>
                <a:gd name="T19" fmla="*/ 30 h 88"/>
                <a:gd name="T20" fmla="*/ 40 w 44"/>
                <a:gd name="T21" fmla="*/ 36 h 88"/>
                <a:gd name="T22" fmla="*/ 38 w 44"/>
                <a:gd name="T23" fmla="*/ 36 h 88"/>
                <a:gd name="T24" fmla="*/ 35 w 44"/>
                <a:gd name="T25" fmla="*/ 41 h 88"/>
                <a:gd name="T26" fmla="*/ 35 w 44"/>
                <a:gd name="T27" fmla="*/ 44 h 88"/>
                <a:gd name="T28" fmla="*/ 30 w 44"/>
                <a:gd name="T29" fmla="*/ 47 h 88"/>
                <a:gd name="T30" fmla="*/ 28 w 44"/>
                <a:gd name="T31" fmla="*/ 54 h 88"/>
                <a:gd name="T32" fmla="*/ 28 w 44"/>
                <a:gd name="T33" fmla="*/ 60 h 88"/>
                <a:gd name="T34" fmla="*/ 28 w 44"/>
                <a:gd name="T35" fmla="*/ 66 h 88"/>
                <a:gd name="T36" fmla="*/ 28 w 44"/>
                <a:gd name="T37" fmla="*/ 70 h 88"/>
                <a:gd name="T38" fmla="*/ 28 w 44"/>
                <a:gd name="T39" fmla="*/ 71 h 88"/>
                <a:gd name="T40" fmla="*/ 28 w 44"/>
                <a:gd name="T41" fmla="*/ 77 h 88"/>
                <a:gd name="T42" fmla="*/ 28 w 44"/>
                <a:gd name="T43" fmla="*/ 81 h 88"/>
                <a:gd name="T44" fmla="*/ 28 w 44"/>
                <a:gd name="T45" fmla="*/ 82 h 88"/>
                <a:gd name="T46" fmla="*/ 28 w 44"/>
                <a:gd name="T47" fmla="*/ 87 h 88"/>
                <a:gd name="T48" fmla="*/ 13 w 44"/>
                <a:gd name="T49" fmla="*/ 88 h 88"/>
                <a:gd name="T50" fmla="*/ 14 w 44"/>
                <a:gd name="T51" fmla="*/ 85 h 88"/>
                <a:gd name="T52" fmla="*/ 11 w 44"/>
                <a:gd name="T53" fmla="*/ 82 h 88"/>
                <a:gd name="T54" fmla="*/ 11 w 44"/>
                <a:gd name="T55" fmla="*/ 79 h 88"/>
                <a:gd name="T56" fmla="*/ 13 w 44"/>
                <a:gd name="T57" fmla="*/ 60 h 88"/>
                <a:gd name="T58" fmla="*/ 11 w 44"/>
                <a:gd name="T59" fmla="*/ 47 h 88"/>
                <a:gd name="T60" fmla="*/ 8 w 44"/>
                <a:gd name="T61" fmla="*/ 44 h 88"/>
                <a:gd name="T62" fmla="*/ 8 w 44"/>
                <a:gd name="T63" fmla="*/ 38 h 88"/>
                <a:gd name="T64" fmla="*/ 6 w 44"/>
                <a:gd name="T65" fmla="*/ 33 h 88"/>
                <a:gd name="T66" fmla="*/ 0 w 44"/>
                <a:gd name="T67" fmla="*/ 29 h 88"/>
                <a:gd name="T68" fmla="*/ 0 w 44"/>
                <a:gd name="T69" fmla="*/ 24 h 88"/>
                <a:gd name="T70" fmla="*/ 2 w 44"/>
                <a:gd name="T71" fmla="*/ 21 h 88"/>
                <a:gd name="T72" fmla="*/ 3 w 44"/>
                <a:gd name="T73" fmla="*/ 19 h 88"/>
                <a:gd name="T74" fmla="*/ 5 w 44"/>
                <a:gd name="T75" fmla="*/ 18 h 88"/>
                <a:gd name="T76" fmla="*/ 5 w 44"/>
                <a:gd name="T77" fmla="*/ 18 h 88"/>
                <a:gd name="T78" fmla="*/ 6 w 44"/>
                <a:gd name="T79" fmla="*/ 16 h 88"/>
                <a:gd name="T80" fmla="*/ 8 w 44"/>
                <a:gd name="T81" fmla="*/ 14 h 88"/>
                <a:gd name="T82" fmla="*/ 10 w 44"/>
                <a:gd name="T83" fmla="*/ 13 h 88"/>
                <a:gd name="T84" fmla="*/ 11 w 44"/>
                <a:gd name="T85" fmla="*/ 14 h 88"/>
                <a:gd name="T86" fmla="*/ 21 w 44"/>
                <a:gd name="T87" fmla="*/ 11 h 88"/>
                <a:gd name="T88" fmla="*/ 24 w 44"/>
                <a:gd name="T89" fmla="*/ 7 h 88"/>
                <a:gd name="T90" fmla="*/ 22 w 44"/>
                <a:gd name="T91" fmla="*/ 2 h 88"/>
                <a:gd name="T92" fmla="*/ 27 w 44"/>
                <a:gd name="T93" fmla="*/ 2 h 88"/>
                <a:gd name="T94" fmla="*/ 30 w 44"/>
                <a:gd name="T95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4" h="88"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5" y="3"/>
                  </a:lnTo>
                  <a:lnTo>
                    <a:pt x="36" y="5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8"/>
                  </a:lnTo>
                  <a:lnTo>
                    <a:pt x="40" y="8"/>
                  </a:lnTo>
                  <a:lnTo>
                    <a:pt x="41" y="10"/>
                  </a:lnTo>
                  <a:lnTo>
                    <a:pt x="40" y="11"/>
                  </a:lnTo>
                  <a:lnTo>
                    <a:pt x="40" y="13"/>
                  </a:lnTo>
                  <a:lnTo>
                    <a:pt x="40" y="14"/>
                  </a:lnTo>
                  <a:lnTo>
                    <a:pt x="41" y="18"/>
                  </a:lnTo>
                  <a:lnTo>
                    <a:pt x="41" y="18"/>
                  </a:lnTo>
                  <a:lnTo>
                    <a:pt x="43" y="18"/>
                  </a:lnTo>
                  <a:lnTo>
                    <a:pt x="43" y="19"/>
                  </a:lnTo>
                  <a:lnTo>
                    <a:pt x="43" y="21"/>
                  </a:lnTo>
                  <a:lnTo>
                    <a:pt x="43" y="22"/>
                  </a:lnTo>
                  <a:lnTo>
                    <a:pt x="43" y="24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3" y="29"/>
                  </a:lnTo>
                  <a:lnTo>
                    <a:pt x="41" y="29"/>
                  </a:lnTo>
                  <a:lnTo>
                    <a:pt x="41" y="29"/>
                  </a:lnTo>
                  <a:lnTo>
                    <a:pt x="41" y="30"/>
                  </a:lnTo>
                  <a:lnTo>
                    <a:pt x="41" y="30"/>
                  </a:lnTo>
                  <a:lnTo>
                    <a:pt x="41" y="32"/>
                  </a:lnTo>
                  <a:lnTo>
                    <a:pt x="41" y="35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6" y="38"/>
                  </a:lnTo>
                  <a:lnTo>
                    <a:pt x="36" y="40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3"/>
                  </a:lnTo>
                  <a:lnTo>
                    <a:pt x="35" y="44"/>
                  </a:lnTo>
                  <a:lnTo>
                    <a:pt x="33" y="46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28" y="47"/>
                  </a:lnTo>
                  <a:lnTo>
                    <a:pt x="28" y="52"/>
                  </a:lnTo>
                  <a:lnTo>
                    <a:pt x="28" y="54"/>
                  </a:lnTo>
                  <a:lnTo>
                    <a:pt x="28" y="57"/>
                  </a:lnTo>
                  <a:lnTo>
                    <a:pt x="28" y="59"/>
                  </a:lnTo>
                  <a:lnTo>
                    <a:pt x="28" y="60"/>
                  </a:lnTo>
                  <a:lnTo>
                    <a:pt x="28" y="63"/>
                  </a:lnTo>
                  <a:lnTo>
                    <a:pt x="27" y="65"/>
                  </a:lnTo>
                  <a:lnTo>
                    <a:pt x="28" y="66"/>
                  </a:lnTo>
                  <a:lnTo>
                    <a:pt x="28" y="68"/>
                  </a:lnTo>
                  <a:lnTo>
                    <a:pt x="28" y="70"/>
                  </a:lnTo>
                  <a:lnTo>
                    <a:pt x="28" y="70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1"/>
                  </a:lnTo>
                  <a:lnTo>
                    <a:pt x="28" y="73"/>
                  </a:lnTo>
                  <a:lnTo>
                    <a:pt x="28" y="76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77"/>
                  </a:lnTo>
                  <a:lnTo>
                    <a:pt x="28" y="81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8" y="82"/>
                  </a:lnTo>
                  <a:lnTo>
                    <a:pt x="28" y="84"/>
                  </a:lnTo>
                  <a:lnTo>
                    <a:pt x="28" y="85"/>
                  </a:lnTo>
                  <a:lnTo>
                    <a:pt x="28" y="87"/>
                  </a:lnTo>
                  <a:lnTo>
                    <a:pt x="22" y="87"/>
                  </a:lnTo>
                  <a:lnTo>
                    <a:pt x="14" y="88"/>
                  </a:lnTo>
                  <a:lnTo>
                    <a:pt x="13" y="88"/>
                  </a:lnTo>
                  <a:lnTo>
                    <a:pt x="13" y="88"/>
                  </a:lnTo>
                  <a:lnTo>
                    <a:pt x="14" y="88"/>
                  </a:lnTo>
                  <a:lnTo>
                    <a:pt x="14" y="85"/>
                  </a:lnTo>
                  <a:lnTo>
                    <a:pt x="13" y="84"/>
                  </a:lnTo>
                  <a:lnTo>
                    <a:pt x="11" y="84"/>
                  </a:lnTo>
                  <a:lnTo>
                    <a:pt x="11" y="82"/>
                  </a:lnTo>
                  <a:lnTo>
                    <a:pt x="11" y="82"/>
                  </a:lnTo>
                  <a:lnTo>
                    <a:pt x="11" y="81"/>
                  </a:lnTo>
                  <a:lnTo>
                    <a:pt x="11" y="79"/>
                  </a:lnTo>
                  <a:lnTo>
                    <a:pt x="11" y="77"/>
                  </a:lnTo>
                  <a:lnTo>
                    <a:pt x="13" y="77"/>
                  </a:lnTo>
                  <a:lnTo>
                    <a:pt x="13" y="60"/>
                  </a:lnTo>
                  <a:lnTo>
                    <a:pt x="13" y="55"/>
                  </a:lnTo>
                  <a:lnTo>
                    <a:pt x="11" y="52"/>
                  </a:lnTo>
                  <a:lnTo>
                    <a:pt x="11" y="47"/>
                  </a:lnTo>
                  <a:lnTo>
                    <a:pt x="11" y="47"/>
                  </a:lnTo>
                  <a:lnTo>
                    <a:pt x="10" y="44"/>
                  </a:lnTo>
                  <a:lnTo>
                    <a:pt x="8" y="44"/>
                  </a:lnTo>
                  <a:lnTo>
                    <a:pt x="8" y="43"/>
                  </a:lnTo>
                  <a:lnTo>
                    <a:pt x="8" y="41"/>
                  </a:lnTo>
                  <a:lnTo>
                    <a:pt x="8" y="38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6" y="33"/>
                  </a:lnTo>
                  <a:lnTo>
                    <a:pt x="3" y="3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2" y="22"/>
                  </a:lnTo>
                  <a:lnTo>
                    <a:pt x="2" y="21"/>
                  </a:lnTo>
                  <a:lnTo>
                    <a:pt x="2" y="21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8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0" y="13"/>
                  </a:lnTo>
                  <a:lnTo>
                    <a:pt x="11" y="13"/>
                  </a:lnTo>
                  <a:lnTo>
                    <a:pt x="11" y="13"/>
                  </a:lnTo>
                  <a:lnTo>
                    <a:pt x="11" y="14"/>
                  </a:lnTo>
                  <a:lnTo>
                    <a:pt x="16" y="13"/>
                  </a:lnTo>
                  <a:lnTo>
                    <a:pt x="17" y="14"/>
                  </a:lnTo>
                  <a:lnTo>
                    <a:pt x="21" y="11"/>
                  </a:lnTo>
                  <a:lnTo>
                    <a:pt x="22" y="10"/>
                  </a:lnTo>
                  <a:lnTo>
                    <a:pt x="22" y="8"/>
                  </a:lnTo>
                  <a:lnTo>
                    <a:pt x="24" y="7"/>
                  </a:lnTo>
                  <a:lnTo>
                    <a:pt x="24" y="5"/>
                  </a:lnTo>
                  <a:lnTo>
                    <a:pt x="22" y="3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3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1" name="Freeform 328">
              <a:extLst>
                <a:ext uri="{FF2B5EF4-FFF2-40B4-BE49-F238E27FC236}">
                  <a16:creationId xmlns:a16="http://schemas.microsoft.com/office/drawing/2014/main" id="{9363B4B6-8DF8-436D-81F4-4BA781660564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3667" y="4480247"/>
              <a:ext cx="48731" cy="62375"/>
            </a:xfrm>
            <a:custGeom>
              <a:avLst/>
              <a:gdLst>
                <a:gd name="T0" fmla="*/ 20 w 25"/>
                <a:gd name="T1" fmla="*/ 2 h 32"/>
                <a:gd name="T2" fmla="*/ 22 w 25"/>
                <a:gd name="T3" fmla="*/ 2 h 32"/>
                <a:gd name="T4" fmla="*/ 20 w 25"/>
                <a:gd name="T5" fmla="*/ 5 h 32"/>
                <a:gd name="T6" fmla="*/ 20 w 25"/>
                <a:gd name="T7" fmla="*/ 5 h 32"/>
                <a:gd name="T8" fmla="*/ 20 w 25"/>
                <a:gd name="T9" fmla="*/ 7 h 32"/>
                <a:gd name="T10" fmla="*/ 20 w 25"/>
                <a:gd name="T11" fmla="*/ 8 h 32"/>
                <a:gd name="T12" fmla="*/ 20 w 25"/>
                <a:gd name="T13" fmla="*/ 8 h 32"/>
                <a:gd name="T14" fmla="*/ 22 w 25"/>
                <a:gd name="T15" fmla="*/ 10 h 32"/>
                <a:gd name="T16" fmla="*/ 25 w 25"/>
                <a:gd name="T17" fmla="*/ 10 h 32"/>
                <a:gd name="T18" fmla="*/ 25 w 25"/>
                <a:gd name="T19" fmla="*/ 11 h 32"/>
                <a:gd name="T20" fmla="*/ 25 w 25"/>
                <a:gd name="T21" fmla="*/ 13 h 32"/>
                <a:gd name="T22" fmla="*/ 23 w 25"/>
                <a:gd name="T23" fmla="*/ 15 h 32"/>
                <a:gd name="T24" fmla="*/ 22 w 25"/>
                <a:gd name="T25" fmla="*/ 16 h 32"/>
                <a:gd name="T26" fmla="*/ 23 w 25"/>
                <a:gd name="T27" fmla="*/ 16 h 32"/>
                <a:gd name="T28" fmla="*/ 20 w 25"/>
                <a:gd name="T29" fmla="*/ 19 h 32"/>
                <a:gd name="T30" fmla="*/ 18 w 25"/>
                <a:gd name="T31" fmla="*/ 21 h 32"/>
                <a:gd name="T32" fmla="*/ 17 w 25"/>
                <a:gd name="T33" fmla="*/ 22 h 32"/>
                <a:gd name="T34" fmla="*/ 15 w 25"/>
                <a:gd name="T35" fmla="*/ 26 h 32"/>
                <a:gd name="T36" fmla="*/ 11 w 25"/>
                <a:gd name="T37" fmla="*/ 30 h 32"/>
                <a:gd name="T38" fmla="*/ 9 w 25"/>
                <a:gd name="T39" fmla="*/ 32 h 32"/>
                <a:gd name="T40" fmla="*/ 7 w 25"/>
                <a:gd name="T41" fmla="*/ 30 h 32"/>
                <a:gd name="T42" fmla="*/ 6 w 25"/>
                <a:gd name="T43" fmla="*/ 27 h 32"/>
                <a:gd name="T44" fmla="*/ 6 w 25"/>
                <a:gd name="T45" fmla="*/ 24 h 32"/>
                <a:gd name="T46" fmla="*/ 4 w 25"/>
                <a:gd name="T47" fmla="*/ 22 h 32"/>
                <a:gd name="T48" fmla="*/ 4 w 25"/>
                <a:gd name="T49" fmla="*/ 18 h 32"/>
                <a:gd name="T50" fmla="*/ 3 w 25"/>
                <a:gd name="T51" fmla="*/ 16 h 32"/>
                <a:gd name="T52" fmla="*/ 3 w 25"/>
                <a:gd name="T53" fmla="*/ 15 h 32"/>
                <a:gd name="T54" fmla="*/ 3 w 25"/>
                <a:gd name="T55" fmla="*/ 11 h 32"/>
                <a:gd name="T56" fmla="*/ 0 w 25"/>
                <a:gd name="T57" fmla="*/ 8 h 32"/>
                <a:gd name="T58" fmla="*/ 0 w 25"/>
                <a:gd name="T59" fmla="*/ 7 h 32"/>
                <a:gd name="T60" fmla="*/ 0 w 25"/>
                <a:gd name="T61" fmla="*/ 5 h 32"/>
                <a:gd name="T62" fmla="*/ 1 w 25"/>
                <a:gd name="T63" fmla="*/ 5 h 32"/>
                <a:gd name="T64" fmla="*/ 3 w 25"/>
                <a:gd name="T65" fmla="*/ 5 h 32"/>
                <a:gd name="T66" fmla="*/ 4 w 25"/>
                <a:gd name="T67" fmla="*/ 8 h 32"/>
                <a:gd name="T68" fmla="*/ 9 w 25"/>
                <a:gd name="T69" fmla="*/ 7 h 32"/>
                <a:gd name="T70" fmla="*/ 11 w 25"/>
                <a:gd name="T71" fmla="*/ 7 h 32"/>
                <a:gd name="T72" fmla="*/ 12 w 25"/>
                <a:gd name="T73" fmla="*/ 5 h 32"/>
                <a:gd name="T74" fmla="*/ 12 w 25"/>
                <a:gd name="T75" fmla="*/ 0 h 32"/>
                <a:gd name="T76" fmla="*/ 15 w 25"/>
                <a:gd name="T77" fmla="*/ 2 h 32"/>
                <a:gd name="T78" fmla="*/ 15 w 25"/>
                <a:gd name="T79" fmla="*/ 2 h 32"/>
                <a:gd name="T80" fmla="*/ 17 w 25"/>
                <a:gd name="T81" fmla="*/ 0 h 32"/>
                <a:gd name="T82" fmla="*/ 20 w 25"/>
                <a:gd name="T83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" h="32">
                  <a:moveTo>
                    <a:pt x="20" y="0"/>
                  </a:moveTo>
                  <a:lnTo>
                    <a:pt x="20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5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3" y="10"/>
                  </a:lnTo>
                  <a:lnTo>
                    <a:pt x="25" y="10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25" y="13"/>
                  </a:lnTo>
                  <a:lnTo>
                    <a:pt x="25" y="15"/>
                  </a:lnTo>
                  <a:lnTo>
                    <a:pt x="23" y="15"/>
                  </a:lnTo>
                  <a:lnTo>
                    <a:pt x="23" y="16"/>
                  </a:lnTo>
                  <a:lnTo>
                    <a:pt x="22" y="16"/>
                  </a:lnTo>
                  <a:lnTo>
                    <a:pt x="23" y="16"/>
                  </a:lnTo>
                  <a:lnTo>
                    <a:pt x="23" y="16"/>
                  </a:lnTo>
                  <a:lnTo>
                    <a:pt x="22" y="18"/>
                  </a:lnTo>
                  <a:lnTo>
                    <a:pt x="20" y="19"/>
                  </a:lnTo>
                  <a:lnTo>
                    <a:pt x="18" y="19"/>
                  </a:lnTo>
                  <a:lnTo>
                    <a:pt x="18" y="21"/>
                  </a:lnTo>
                  <a:lnTo>
                    <a:pt x="18" y="21"/>
                  </a:lnTo>
                  <a:lnTo>
                    <a:pt x="17" y="22"/>
                  </a:lnTo>
                  <a:lnTo>
                    <a:pt x="17" y="24"/>
                  </a:lnTo>
                  <a:lnTo>
                    <a:pt x="15" y="26"/>
                  </a:lnTo>
                  <a:lnTo>
                    <a:pt x="12" y="29"/>
                  </a:lnTo>
                  <a:lnTo>
                    <a:pt x="11" y="30"/>
                  </a:lnTo>
                  <a:lnTo>
                    <a:pt x="9" y="32"/>
                  </a:lnTo>
                  <a:lnTo>
                    <a:pt x="9" y="32"/>
                  </a:lnTo>
                  <a:lnTo>
                    <a:pt x="9" y="30"/>
                  </a:lnTo>
                  <a:lnTo>
                    <a:pt x="7" y="30"/>
                  </a:lnTo>
                  <a:lnTo>
                    <a:pt x="7" y="29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4" y="16"/>
                  </a:lnTo>
                  <a:lnTo>
                    <a:pt x="3" y="16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3"/>
                  </a:lnTo>
                  <a:lnTo>
                    <a:pt x="3" y="11"/>
                  </a:lnTo>
                  <a:lnTo>
                    <a:pt x="1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5"/>
                  </a:lnTo>
                  <a:lnTo>
                    <a:pt x="3" y="5"/>
                  </a:lnTo>
                  <a:lnTo>
                    <a:pt x="4" y="7"/>
                  </a:lnTo>
                  <a:lnTo>
                    <a:pt x="4" y="8"/>
                  </a:lnTo>
                  <a:lnTo>
                    <a:pt x="6" y="8"/>
                  </a:lnTo>
                  <a:lnTo>
                    <a:pt x="9" y="7"/>
                  </a:lnTo>
                  <a:lnTo>
                    <a:pt x="9" y="8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2" y="3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5" y="2"/>
                  </a:lnTo>
                  <a:lnTo>
                    <a:pt x="17" y="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2" name="Freeform 329">
              <a:extLst>
                <a:ext uri="{FF2B5EF4-FFF2-40B4-BE49-F238E27FC236}">
                  <a16:creationId xmlns:a16="http://schemas.microsoft.com/office/drawing/2014/main" id="{4F333CD1-E447-4CF8-AF4A-D0D9F558972D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5976" y="3663524"/>
              <a:ext cx="5848" cy="15594"/>
            </a:xfrm>
            <a:custGeom>
              <a:avLst/>
              <a:gdLst>
                <a:gd name="T0" fmla="*/ 1 w 3"/>
                <a:gd name="T1" fmla="*/ 0 h 8"/>
                <a:gd name="T2" fmla="*/ 3 w 3"/>
                <a:gd name="T3" fmla="*/ 0 h 8"/>
                <a:gd name="T4" fmla="*/ 1 w 3"/>
                <a:gd name="T5" fmla="*/ 2 h 8"/>
                <a:gd name="T6" fmla="*/ 3 w 3"/>
                <a:gd name="T7" fmla="*/ 3 h 8"/>
                <a:gd name="T8" fmla="*/ 3 w 3"/>
                <a:gd name="T9" fmla="*/ 5 h 8"/>
                <a:gd name="T10" fmla="*/ 3 w 3"/>
                <a:gd name="T11" fmla="*/ 7 h 8"/>
                <a:gd name="T12" fmla="*/ 1 w 3"/>
                <a:gd name="T13" fmla="*/ 8 h 8"/>
                <a:gd name="T14" fmla="*/ 1 w 3"/>
                <a:gd name="T15" fmla="*/ 7 h 8"/>
                <a:gd name="T16" fmla="*/ 0 w 3"/>
                <a:gd name="T17" fmla="*/ 5 h 8"/>
                <a:gd name="T18" fmla="*/ 1 w 3"/>
                <a:gd name="T19" fmla="*/ 3 h 8"/>
                <a:gd name="T20" fmla="*/ 0 w 3"/>
                <a:gd name="T21" fmla="*/ 2 h 8"/>
                <a:gd name="T22" fmla="*/ 0 w 3"/>
                <a:gd name="T23" fmla="*/ 2 h 8"/>
                <a:gd name="T24" fmla="*/ 1 w 3"/>
                <a:gd name="T25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" h="8">
                  <a:moveTo>
                    <a:pt x="1" y="0"/>
                  </a:moveTo>
                  <a:lnTo>
                    <a:pt x="3" y="0"/>
                  </a:lnTo>
                  <a:lnTo>
                    <a:pt x="1" y="2"/>
                  </a:lnTo>
                  <a:lnTo>
                    <a:pt x="3" y="3"/>
                  </a:lnTo>
                  <a:lnTo>
                    <a:pt x="3" y="5"/>
                  </a:lnTo>
                  <a:lnTo>
                    <a:pt x="3" y="7"/>
                  </a:lnTo>
                  <a:lnTo>
                    <a:pt x="1" y="8"/>
                  </a:lnTo>
                  <a:lnTo>
                    <a:pt x="1" y="7"/>
                  </a:lnTo>
                  <a:lnTo>
                    <a:pt x="0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3" name="Freeform 330">
              <a:extLst>
                <a:ext uri="{FF2B5EF4-FFF2-40B4-BE49-F238E27FC236}">
                  <a16:creationId xmlns:a16="http://schemas.microsoft.com/office/drawing/2014/main" id="{410CD6D6-BBE9-4025-8ECD-BC0949F85D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394592" y="3090452"/>
              <a:ext cx="175430" cy="101360"/>
            </a:xfrm>
            <a:custGeom>
              <a:avLst/>
              <a:gdLst>
                <a:gd name="T0" fmla="*/ 8 w 90"/>
                <a:gd name="T1" fmla="*/ 1 h 52"/>
                <a:gd name="T2" fmla="*/ 10 w 90"/>
                <a:gd name="T3" fmla="*/ 4 h 52"/>
                <a:gd name="T4" fmla="*/ 7 w 90"/>
                <a:gd name="T5" fmla="*/ 6 h 52"/>
                <a:gd name="T6" fmla="*/ 13 w 90"/>
                <a:gd name="T7" fmla="*/ 6 h 52"/>
                <a:gd name="T8" fmla="*/ 27 w 90"/>
                <a:gd name="T9" fmla="*/ 8 h 52"/>
                <a:gd name="T10" fmla="*/ 40 w 90"/>
                <a:gd name="T11" fmla="*/ 9 h 52"/>
                <a:gd name="T12" fmla="*/ 49 w 90"/>
                <a:gd name="T13" fmla="*/ 8 h 52"/>
                <a:gd name="T14" fmla="*/ 60 w 90"/>
                <a:gd name="T15" fmla="*/ 3 h 52"/>
                <a:gd name="T16" fmla="*/ 68 w 90"/>
                <a:gd name="T17" fmla="*/ 1 h 52"/>
                <a:gd name="T18" fmla="*/ 76 w 90"/>
                <a:gd name="T19" fmla="*/ 4 h 52"/>
                <a:gd name="T20" fmla="*/ 79 w 90"/>
                <a:gd name="T21" fmla="*/ 4 h 52"/>
                <a:gd name="T22" fmla="*/ 85 w 90"/>
                <a:gd name="T23" fmla="*/ 8 h 52"/>
                <a:gd name="T24" fmla="*/ 90 w 90"/>
                <a:gd name="T25" fmla="*/ 9 h 52"/>
                <a:gd name="T26" fmla="*/ 85 w 90"/>
                <a:gd name="T27" fmla="*/ 14 h 52"/>
                <a:gd name="T28" fmla="*/ 81 w 90"/>
                <a:gd name="T29" fmla="*/ 17 h 52"/>
                <a:gd name="T30" fmla="*/ 79 w 90"/>
                <a:gd name="T31" fmla="*/ 26 h 52"/>
                <a:gd name="T32" fmla="*/ 74 w 90"/>
                <a:gd name="T33" fmla="*/ 31 h 52"/>
                <a:gd name="T34" fmla="*/ 79 w 90"/>
                <a:gd name="T35" fmla="*/ 36 h 52"/>
                <a:gd name="T36" fmla="*/ 79 w 90"/>
                <a:gd name="T37" fmla="*/ 39 h 52"/>
                <a:gd name="T38" fmla="*/ 78 w 90"/>
                <a:gd name="T39" fmla="*/ 39 h 52"/>
                <a:gd name="T40" fmla="*/ 74 w 90"/>
                <a:gd name="T41" fmla="*/ 41 h 52"/>
                <a:gd name="T42" fmla="*/ 71 w 90"/>
                <a:gd name="T43" fmla="*/ 37 h 52"/>
                <a:gd name="T44" fmla="*/ 67 w 90"/>
                <a:gd name="T45" fmla="*/ 37 h 52"/>
                <a:gd name="T46" fmla="*/ 63 w 90"/>
                <a:gd name="T47" fmla="*/ 39 h 52"/>
                <a:gd name="T48" fmla="*/ 60 w 90"/>
                <a:gd name="T49" fmla="*/ 41 h 52"/>
                <a:gd name="T50" fmla="*/ 60 w 90"/>
                <a:gd name="T51" fmla="*/ 42 h 52"/>
                <a:gd name="T52" fmla="*/ 57 w 90"/>
                <a:gd name="T53" fmla="*/ 44 h 52"/>
                <a:gd name="T54" fmla="*/ 54 w 90"/>
                <a:gd name="T55" fmla="*/ 44 h 52"/>
                <a:gd name="T56" fmla="*/ 54 w 90"/>
                <a:gd name="T57" fmla="*/ 45 h 52"/>
                <a:gd name="T58" fmla="*/ 56 w 90"/>
                <a:gd name="T59" fmla="*/ 48 h 52"/>
                <a:gd name="T60" fmla="*/ 51 w 90"/>
                <a:gd name="T61" fmla="*/ 50 h 52"/>
                <a:gd name="T62" fmla="*/ 48 w 90"/>
                <a:gd name="T63" fmla="*/ 50 h 52"/>
                <a:gd name="T64" fmla="*/ 41 w 90"/>
                <a:gd name="T65" fmla="*/ 52 h 52"/>
                <a:gd name="T66" fmla="*/ 37 w 90"/>
                <a:gd name="T67" fmla="*/ 50 h 52"/>
                <a:gd name="T68" fmla="*/ 33 w 90"/>
                <a:gd name="T69" fmla="*/ 48 h 52"/>
                <a:gd name="T70" fmla="*/ 32 w 90"/>
                <a:gd name="T71" fmla="*/ 47 h 52"/>
                <a:gd name="T72" fmla="*/ 27 w 90"/>
                <a:gd name="T73" fmla="*/ 47 h 52"/>
                <a:gd name="T74" fmla="*/ 24 w 90"/>
                <a:gd name="T75" fmla="*/ 48 h 52"/>
                <a:gd name="T76" fmla="*/ 22 w 90"/>
                <a:gd name="T77" fmla="*/ 48 h 52"/>
                <a:gd name="T78" fmla="*/ 18 w 90"/>
                <a:gd name="T79" fmla="*/ 50 h 52"/>
                <a:gd name="T80" fmla="*/ 13 w 90"/>
                <a:gd name="T81" fmla="*/ 50 h 52"/>
                <a:gd name="T82" fmla="*/ 8 w 90"/>
                <a:gd name="T83" fmla="*/ 50 h 52"/>
                <a:gd name="T84" fmla="*/ 10 w 90"/>
                <a:gd name="T85" fmla="*/ 44 h 52"/>
                <a:gd name="T86" fmla="*/ 8 w 90"/>
                <a:gd name="T87" fmla="*/ 42 h 52"/>
                <a:gd name="T88" fmla="*/ 7 w 90"/>
                <a:gd name="T89" fmla="*/ 39 h 52"/>
                <a:gd name="T90" fmla="*/ 2 w 90"/>
                <a:gd name="T91" fmla="*/ 36 h 52"/>
                <a:gd name="T92" fmla="*/ 2 w 90"/>
                <a:gd name="T93" fmla="*/ 33 h 52"/>
                <a:gd name="T94" fmla="*/ 2 w 90"/>
                <a:gd name="T95" fmla="*/ 30 h 52"/>
                <a:gd name="T96" fmla="*/ 2 w 90"/>
                <a:gd name="T97" fmla="*/ 26 h 52"/>
                <a:gd name="T98" fmla="*/ 2 w 90"/>
                <a:gd name="T99" fmla="*/ 25 h 52"/>
                <a:gd name="T100" fmla="*/ 5 w 90"/>
                <a:gd name="T101" fmla="*/ 23 h 52"/>
                <a:gd name="T102" fmla="*/ 8 w 90"/>
                <a:gd name="T103" fmla="*/ 20 h 52"/>
                <a:gd name="T104" fmla="*/ 8 w 90"/>
                <a:gd name="T105" fmla="*/ 19 h 52"/>
                <a:gd name="T106" fmla="*/ 7 w 90"/>
                <a:gd name="T107" fmla="*/ 15 h 52"/>
                <a:gd name="T108" fmla="*/ 2 w 90"/>
                <a:gd name="T109" fmla="*/ 12 h 52"/>
                <a:gd name="T110" fmla="*/ 0 w 90"/>
                <a:gd name="T111" fmla="*/ 9 h 52"/>
                <a:gd name="T112" fmla="*/ 0 w 90"/>
                <a:gd name="T113" fmla="*/ 6 h 52"/>
                <a:gd name="T114" fmla="*/ 2 w 90"/>
                <a:gd name="T115" fmla="*/ 4 h 52"/>
                <a:gd name="T116" fmla="*/ 3 w 90"/>
                <a:gd name="T117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0" h="52">
                  <a:moveTo>
                    <a:pt x="5" y="0"/>
                  </a:moveTo>
                  <a:lnTo>
                    <a:pt x="7" y="1"/>
                  </a:lnTo>
                  <a:lnTo>
                    <a:pt x="8" y="1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4"/>
                  </a:lnTo>
                  <a:lnTo>
                    <a:pt x="8" y="4"/>
                  </a:lnTo>
                  <a:lnTo>
                    <a:pt x="7" y="4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8"/>
                  </a:lnTo>
                  <a:lnTo>
                    <a:pt x="13" y="6"/>
                  </a:lnTo>
                  <a:lnTo>
                    <a:pt x="18" y="6"/>
                  </a:lnTo>
                  <a:lnTo>
                    <a:pt x="22" y="8"/>
                  </a:lnTo>
                  <a:lnTo>
                    <a:pt x="27" y="8"/>
                  </a:lnTo>
                  <a:lnTo>
                    <a:pt x="30" y="8"/>
                  </a:lnTo>
                  <a:lnTo>
                    <a:pt x="35" y="9"/>
                  </a:lnTo>
                  <a:lnTo>
                    <a:pt x="40" y="9"/>
                  </a:lnTo>
                  <a:lnTo>
                    <a:pt x="46" y="9"/>
                  </a:lnTo>
                  <a:lnTo>
                    <a:pt x="48" y="9"/>
                  </a:lnTo>
                  <a:lnTo>
                    <a:pt x="49" y="8"/>
                  </a:lnTo>
                  <a:lnTo>
                    <a:pt x="52" y="6"/>
                  </a:lnTo>
                  <a:lnTo>
                    <a:pt x="56" y="4"/>
                  </a:lnTo>
                  <a:lnTo>
                    <a:pt x="60" y="3"/>
                  </a:lnTo>
                  <a:lnTo>
                    <a:pt x="65" y="1"/>
                  </a:lnTo>
                  <a:lnTo>
                    <a:pt x="68" y="1"/>
                  </a:lnTo>
                  <a:lnTo>
                    <a:pt x="68" y="1"/>
                  </a:lnTo>
                  <a:lnTo>
                    <a:pt x="73" y="4"/>
                  </a:lnTo>
                  <a:lnTo>
                    <a:pt x="74" y="4"/>
                  </a:lnTo>
                  <a:lnTo>
                    <a:pt x="76" y="4"/>
                  </a:lnTo>
                  <a:lnTo>
                    <a:pt x="78" y="4"/>
                  </a:lnTo>
                  <a:lnTo>
                    <a:pt x="78" y="4"/>
                  </a:lnTo>
                  <a:lnTo>
                    <a:pt x="79" y="4"/>
                  </a:lnTo>
                  <a:lnTo>
                    <a:pt x="81" y="6"/>
                  </a:lnTo>
                  <a:lnTo>
                    <a:pt x="82" y="8"/>
                  </a:lnTo>
                  <a:lnTo>
                    <a:pt x="85" y="8"/>
                  </a:lnTo>
                  <a:lnTo>
                    <a:pt x="87" y="9"/>
                  </a:lnTo>
                  <a:lnTo>
                    <a:pt x="87" y="9"/>
                  </a:lnTo>
                  <a:lnTo>
                    <a:pt x="90" y="9"/>
                  </a:lnTo>
                  <a:lnTo>
                    <a:pt x="90" y="12"/>
                  </a:lnTo>
                  <a:lnTo>
                    <a:pt x="89" y="15"/>
                  </a:lnTo>
                  <a:lnTo>
                    <a:pt x="85" y="14"/>
                  </a:lnTo>
                  <a:lnTo>
                    <a:pt x="84" y="15"/>
                  </a:lnTo>
                  <a:lnTo>
                    <a:pt x="82" y="17"/>
                  </a:lnTo>
                  <a:lnTo>
                    <a:pt x="81" y="17"/>
                  </a:lnTo>
                  <a:lnTo>
                    <a:pt x="81" y="19"/>
                  </a:lnTo>
                  <a:lnTo>
                    <a:pt x="81" y="22"/>
                  </a:lnTo>
                  <a:lnTo>
                    <a:pt x="79" y="26"/>
                  </a:lnTo>
                  <a:lnTo>
                    <a:pt x="79" y="26"/>
                  </a:lnTo>
                  <a:lnTo>
                    <a:pt x="78" y="26"/>
                  </a:lnTo>
                  <a:lnTo>
                    <a:pt x="74" y="31"/>
                  </a:lnTo>
                  <a:lnTo>
                    <a:pt x="76" y="33"/>
                  </a:lnTo>
                  <a:lnTo>
                    <a:pt x="78" y="33"/>
                  </a:lnTo>
                  <a:lnTo>
                    <a:pt x="79" y="36"/>
                  </a:lnTo>
                  <a:lnTo>
                    <a:pt x="81" y="37"/>
                  </a:lnTo>
                  <a:lnTo>
                    <a:pt x="82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78" y="39"/>
                  </a:lnTo>
                  <a:lnTo>
                    <a:pt x="76" y="39"/>
                  </a:lnTo>
                  <a:lnTo>
                    <a:pt x="76" y="41"/>
                  </a:lnTo>
                  <a:lnTo>
                    <a:pt x="74" y="41"/>
                  </a:lnTo>
                  <a:lnTo>
                    <a:pt x="74" y="41"/>
                  </a:lnTo>
                  <a:lnTo>
                    <a:pt x="73" y="39"/>
                  </a:lnTo>
                  <a:lnTo>
                    <a:pt x="71" y="37"/>
                  </a:lnTo>
                  <a:lnTo>
                    <a:pt x="71" y="37"/>
                  </a:lnTo>
                  <a:lnTo>
                    <a:pt x="70" y="37"/>
                  </a:lnTo>
                  <a:lnTo>
                    <a:pt x="67" y="37"/>
                  </a:lnTo>
                  <a:lnTo>
                    <a:pt x="67" y="39"/>
                  </a:lnTo>
                  <a:lnTo>
                    <a:pt x="65" y="39"/>
                  </a:lnTo>
                  <a:lnTo>
                    <a:pt x="63" y="39"/>
                  </a:lnTo>
                  <a:lnTo>
                    <a:pt x="62" y="39"/>
                  </a:lnTo>
                  <a:lnTo>
                    <a:pt x="62" y="39"/>
                  </a:lnTo>
                  <a:lnTo>
                    <a:pt x="60" y="41"/>
                  </a:lnTo>
                  <a:lnTo>
                    <a:pt x="60" y="41"/>
                  </a:lnTo>
                  <a:lnTo>
                    <a:pt x="60" y="42"/>
                  </a:lnTo>
                  <a:lnTo>
                    <a:pt x="60" y="42"/>
                  </a:lnTo>
                  <a:lnTo>
                    <a:pt x="57" y="42"/>
                  </a:lnTo>
                  <a:lnTo>
                    <a:pt x="57" y="42"/>
                  </a:lnTo>
                  <a:lnTo>
                    <a:pt x="57" y="44"/>
                  </a:lnTo>
                  <a:lnTo>
                    <a:pt x="57" y="44"/>
                  </a:lnTo>
                  <a:lnTo>
                    <a:pt x="56" y="44"/>
                  </a:lnTo>
                  <a:lnTo>
                    <a:pt x="54" y="44"/>
                  </a:lnTo>
                  <a:lnTo>
                    <a:pt x="54" y="44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5"/>
                  </a:lnTo>
                  <a:lnTo>
                    <a:pt x="54" y="47"/>
                  </a:lnTo>
                  <a:lnTo>
                    <a:pt x="56" y="48"/>
                  </a:lnTo>
                  <a:lnTo>
                    <a:pt x="54" y="50"/>
                  </a:lnTo>
                  <a:lnTo>
                    <a:pt x="54" y="50"/>
                  </a:lnTo>
                  <a:lnTo>
                    <a:pt x="51" y="50"/>
                  </a:lnTo>
                  <a:lnTo>
                    <a:pt x="49" y="50"/>
                  </a:lnTo>
                  <a:lnTo>
                    <a:pt x="49" y="50"/>
                  </a:lnTo>
                  <a:lnTo>
                    <a:pt x="48" y="50"/>
                  </a:lnTo>
                  <a:lnTo>
                    <a:pt x="46" y="52"/>
                  </a:lnTo>
                  <a:lnTo>
                    <a:pt x="43" y="52"/>
                  </a:lnTo>
                  <a:lnTo>
                    <a:pt x="41" y="52"/>
                  </a:lnTo>
                  <a:lnTo>
                    <a:pt x="40" y="50"/>
                  </a:lnTo>
                  <a:lnTo>
                    <a:pt x="38" y="50"/>
                  </a:lnTo>
                  <a:lnTo>
                    <a:pt x="37" y="50"/>
                  </a:lnTo>
                  <a:lnTo>
                    <a:pt x="35" y="50"/>
                  </a:lnTo>
                  <a:lnTo>
                    <a:pt x="35" y="50"/>
                  </a:lnTo>
                  <a:lnTo>
                    <a:pt x="33" y="48"/>
                  </a:lnTo>
                  <a:lnTo>
                    <a:pt x="32" y="48"/>
                  </a:lnTo>
                  <a:lnTo>
                    <a:pt x="32" y="48"/>
                  </a:lnTo>
                  <a:lnTo>
                    <a:pt x="32" y="47"/>
                  </a:lnTo>
                  <a:lnTo>
                    <a:pt x="30" y="47"/>
                  </a:lnTo>
                  <a:lnTo>
                    <a:pt x="29" y="47"/>
                  </a:lnTo>
                  <a:lnTo>
                    <a:pt x="27" y="47"/>
                  </a:lnTo>
                  <a:lnTo>
                    <a:pt x="27" y="47"/>
                  </a:lnTo>
                  <a:lnTo>
                    <a:pt x="24" y="47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1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50"/>
                  </a:lnTo>
                  <a:lnTo>
                    <a:pt x="15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5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3" y="37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3"/>
                  </a:lnTo>
                  <a:lnTo>
                    <a:pt x="2" y="31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3" y="23"/>
                  </a:lnTo>
                  <a:lnTo>
                    <a:pt x="5" y="23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2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4"/>
                  </a:lnTo>
                  <a:lnTo>
                    <a:pt x="3" y="3"/>
                  </a:lnTo>
                  <a:lnTo>
                    <a:pt x="3" y="1"/>
                  </a:lnTo>
                  <a:lnTo>
                    <a:pt x="3" y="1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4" name="Freeform 331">
              <a:extLst>
                <a:ext uri="{FF2B5EF4-FFF2-40B4-BE49-F238E27FC236}">
                  <a16:creationId xmlns:a16="http://schemas.microsoft.com/office/drawing/2014/main" id="{BB1377A9-8DBB-4E01-8D73-DDD0C72C156A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9056" y="3992941"/>
              <a:ext cx="224161" cy="159836"/>
            </a:xfrm>
            <a:custGeom>
              <a:avLst/>
              <a:gdLst>
                <a:gd name="T0" fmla="*/ 74 w 115"/>
                <a:gd name="T1" fmla="*/ 0 h 82"/>
                <a:gd name="T2" fmla="*/ 83 w 115"/>
                <a:gd name="T3" fmla="*/ 3 h 82"/>
                <a:gd name="T4" fmla="*/ 83 w 115"/>
                <a:gd name="T5" fmla="*/ 9 h 82"/>
                <a:gd name="T6" fmla="*/ 85 w 115"/>
                <a:gd name="T7" fmla="*/ 14 h 82"/>
                <a:gd name="T8" fmla="*/ 90 w 115"/>
                <a:gd name="T9" fmla="*/ 20 h 82"/>
                <a:gd name="T10" fmla="*/ 93 w 115"/>
                <a:gd name="T11" fmla="*/ 20 h 82"/>
                <a:gd name="T12" fmla="*/ 96 w 115"/>
                <a:gd name="T13" fmla="*/ 23 h 82"/>
                <a:gd name="T14" fmla="*/ 94 w 115"/>
                <a:gd name="T15" fmla="*/ 25 h 82"/>
                <a:gd name="T16" fmla="*/ 94 w 115"/>
                <a:gd name="T17" fmla="*/ 30 h 82"/>
                <a:gd name="T18" fmla="*/ 102 w 115"/>
                <a:gd name="T19" fmla="*/ 34 h 82"/>
                <a:gd name="T20" fmla="*/ 108 w 115"/>
                <a:gd name="T21" fmla="*/ 34 h 82"/>
                <a:gd name="T22" fmla="*/ 112 w 115"/>
                <a:gd name="T23" fmla="*/ 34 h 82"/>
                <a:gd name="T24" fmla="*/ 112 w 115"/>
                <a:gd name="T25" fmla="*/ 38 h 82"/>
                <a:gd name="T26" fmla="*/ 110 w 115"/>
                <a:gd name="T27" fmla="*/ 39 h 82"/>
                <a:gd name="T28" fmla="*/ 115 w 115"/>
                <a:gd name="T29" fmla="*/ 46 h 82"/>
                <a:gd name="T30" fmla="*/ 108 w 115"/>
                <a:gd name="T31" fmla="*/ 53 h 82"/>
                <a:gd name="T32" fmla="*/ 102 w 115"/>
                <a:gd name="T33" fmla="*/ 52 h 82"/>
                <a:gd name="T34" fmla="*/ 99 w 115"/>
                <a:gd name="T35" fmla="*/ 53 h 82"/>
                <a:gd name="T36" fmla="*/ 97 w 115"/>
                <a:gd name="T37" fmla="*/ 55 h 82"/>
                <a:gd name="T38" fmla="*/ 96 w 115"/>
                <a:gd name="T39" fmla="*/ 57 h 82"/>
                <a:gd name="T40" fmla="*/ 94 w 115"/>
                <a:gd name="T41" fmla="*/ 58 h 82"/>
                <a:gd name="T42" fmla="*/ 93 w 115"/>
                <a:gd name="T43" fmla="*/ 60 h 82"/>
                <a:gd name="T44" fmla="*/ 86 w 115"/>
                <a:gd name="T45" fmla="*/ 60 h 82"/>
                <a:gd name="T46" fmla="*/ 75 w 115"/>
                <a:gd name="T47" fmla="*/ 57 h 82"/>
                <a:gd name="T48" fmla="*/ 74 w 115"/>
                <a:gd name="T49" fmla="*/ 58 h 82"/>
                <a:gd name="T50" fmla="*/ 71 w 115"/>
                <a:gd name="T51" fmla="*/ 60 h 82"/>
                <a:gd name="T52" fmla="*/ 69 w 115"/>
                <a:gd name="T53" fmla="*/ 60 h 82"/>
                <a:gd name="T54" fmla="*/ 61 w 115"/>
                <a:gd name="T55" fmla="*/ 60 h 82"/>
                <a:gd name="T56" fmla="*/ 52 w 115"/>
                <a:gd name="T57" fmla="*/ 60 h 82"/>
                <a:gd name="T58" fmla="*/ 41 w 115"/>
                <a:gd name="T59" fmla="*/ 60 h 82"/>
                <a:gd name="T60" fmla="*/ 37 w 115"/>
                <a:gd name="T61" fmla="*/ 64 h 82"/>
                <a:gd name="T62" fmla="*/ 39 w 115"/>
                <a:gd name="T63" fmla="*/ 68 h 82"/>
                <a:gd name="T64" fmla="*/ 39 w 115"/>
                <a:gd name="T65" fmla="*/ 71 h 82"/>
                <a:gd name="T66" fmla="*/ 41 w 115"/>
                <a:gd name="T67" fmla="*/ 77 h 82"/>
                <a:gd name="T68" fmla="*/ 41 w 115"/>
                <a:gd name="T69" fmla="*/ 80 h 82"/>
                <a:gd name="T70" fmla="*/ 37 w 115"/>
                <a:gd name="T71" fmla="*/ 80 h 82"/>
                <a:gd name="T72" fmla="*/ 36 w 115"/>
                <a:gd name="T73" fmla="*/ 77 h 82"/>
                <a:gd name="T74" fmla="*/ 33 w 115"/>
                <a:gd name="T75" fmla="*/ 75 h 82"/>
                <a:gd name="T76" fmla="*/ 23 w 115"/>
                <a:gd name="T77" fmla="*/ 75 h 82"/>
                <a:gd name="T78" fmla="*/ 17 w 115"/>
                <a:gd name="T79" fmla="*/ 79 h 82"/>
                <a:gd name="T80" fmla="*/ 12 w 115"/>
                <a:gd name="T81" fmla="*/ 77 h 82"/>
                <a:gd name="T82" fmla="*/ 8 w 115"/>
                <a:gd name="T83" fmla="*/ 74 h 82"/>
                <a:gd name="T84" fmla="*/ 4 w 115"/>
                <a:gd name="T85" fmla="*/ 69 h 82"/>
                <a:gd name="T86" fmla="*/ 0 w 115"/>
                <a:gd name="T87" fmla="*/ 68 h 82"/>
                <a:gd name="T88" fmla="*/ 1 w 115"/>
                <a:gd name="T89" fmla="*/ 63 h 82"/>
                <a:gd name="T90" fmla="*/ 3 w 115"/>
                <a:gd name="T91" fmla="*/ 57 h 82"/>
                <a:gd name="T92" fmla="*/ 4 w 115"/>
                <a:gd name="T93" fmla="*/ 50 h 82"/>
                <a:gd name="T94" fmla="*/ 3 w 115"/>
                <a:gd name="T95" fmla="*/ 47 h 82"/>
                <a:gd name="T96" fmla="*/ 8 w 115"/>
                <a:gd name="T97" fmla="*/ 44 h 82"/>
                <a:gd name="T98" fmla="*/ 14 w 115"/>
                <a:gd name="T99" fmla="*/ 42 h 82"/>
                <a:gd name="T100" fmla="*/ 15 w 115"/>
                <a:gd name="T101" fmla="*/ 38 h 82"/>
                <a:gd name="T102" fmla="*/ 19 w 115"/>
                <a:gd name="T103" fmla="*/ 33 h 82"/>
                <a:gd name="T104" fmla="*/ 17 w 115"/>
                <a:gd name="T105" fmla="*/ 28 h 82"/>
                <a:gd name="T106" fmla="*/ 22 w 115"/>
                <a:gd name="T107" fmla="*/ 23 h 82"/>
                <a:gd name="T108" fmla="*/ 28 w 115"/>
                <a:gd name="T109" fmla="*/ 27 h 82"/>
                <a:gd name="T110" fmla="*/ 33 w 115"/>
                <a:gd name="T111" fmla="*/ 23 h 82"/>
                <a:gd name="T112" fmla="*/ 36 w 115"/>
                <a:gd name="T113" fmla="*/ 20 h 82"/>
                <a:gd name="T114" fmla="*/ 37 w 115"/>
                <a:gd name="T115" fmla="*/ 19 h 82"/>
                <a:gd name="T116" fmla="*/ 42 w 115"/>
                <a:gd name="T117" fmla="*/ 12 h 82"/>
                <a:gd name="T118" fmla="*/ 50 w 115"/>
                <a:gd name="T119" fmla="*/ 12 h 82"/>
                <a:gd name="T120" fmla="*/ 55 w 115"/>
                <a:gd name="T121" fmla="*/ 8 h 82"/>
                <a:gd name="T122" fmla="*/ 64 w 115"/>
                <a:gd name="T123" fmla="*/ 3 h 82"/>
                <a:gd name="T124" fmla="*/ 71 w 115"/>
                <a:gd name="T125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5" h="82">
                  <a:moveTo>
                    <a:pt x="72" y="0"/>
                  </a:move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7" y="0"/>
                  </a:lnTo>
                  <a:lnTo>
                    <a:pt x="80" y="1"/>
                  </a:lnTo>
                  <a:lnTo>
                    <a:pt x="83" y="1"/>
                  </a:lnTo>
                  <a:lnTo>
                    <a:pt x="83" y="3"/>
                  </a:lnTo>
                  <a:lnTo>
                    <a:pt x="83" y="3"/>
                  </a:lnTo>
                  <a:lnTo>
                    <a:pt x="82" y="6"/>
                  </a:lnTo>
                  <a:lnTo>
                    <a:pt x="82" y="8"/>
                  </a:lnTo>
                  <a:lnTo>
                    <a:pt x="83" y="9"/>
                  </a:lnTo>
                  <a:lnTo>
                    <a:pt x="85" y="11"/>
                  </a:lnTo>
                  <a:lnTo>
                    <a:pt x="85" y="11"/>
                  </a:lnTo>
                  <a:lnTo>
                    <a:pt x="85" y="12"/>
                  </a:lnTo>
                  <a:lnTo>
                    <a:pt x="85" y="14"/>
                  </a:lnTo>
                  <a:lnTo>
                    <a:pt x="86" y="16"/>
                  </a:lnTo>
                  <a:lnTo>
                    <a:pt x="88" y="17"/>
                  </a:lnTo>
                  <a:lnTo>
                    <a:pt x="88" y="19"/>
                  </a:lnTo>
                  <a:lnTo>
                    <a:pt x="90" y="20"/>
                  </a:lnTo>
                  <a:lnTo>
                    <a:pt x="91" y="20"/>
                  </a:lnTo>
                  <a:lnTo>
                    <a:pt x="91" y="20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22"/>
                  </a:lnTo>
                  <a:lnTo>
                    <a:pt x="94" y="22"/>
                  </a:lnTo>
                  <a:lnTo>
                    <a:pt x="94" y="23"/>
                  </a:lnTo>
                  <a:lnTo>
                    <a:pt x="96" y="23"/>
                  </a:lnTo>
                  <a:lnTo>
                    <a:pt x="97" y="25"/>
                  </a:lnTo>
                  <a:lnTo>
                    <a:pt x="97" y="25"/>
                  </a:lnTo>
                  <a:lnTo>
                    <a:pt x="96" y="25"/>
                  </a:lnTo>
                  <a:lnTo>
                    <a:pt x="94" y="25"/>
                  </a:lnTo>
                  <a:lnTo>
                    <a:pt x="94" y="25"/>
                  </a:lnTo>
                  <a:lnTo>
                    <a:pt x="94" y="27"/>
                  </a:lnTo>
                  <a:lnTo>
                    <a:pt x="94" y="30"/>
                  </a:lnTo>
                  <a:lnTo>
                    <a:pt x="94" y="30"/>
                  </a:lnTo>
                  <a:lnTo>
                    <a:pt x="96" y="30"/>
                  </a:lnTo>
                  <a:lnTo>
                    <a:pt x="99" y="33"/>
                  </a:lnTo>
                  <a:lnTo>
                    <a:pt x="102" y="34"/>
                  </a:lnTo>
                  <a:lnTo>
                    <a:pt x="102" y="34"/>
                  </a:lnTo>
                  <a:lnTo>
                    <a:pt x="104" y="36"/>
                  </a:lnTo>
                  <a:lnTo>
                    <a:pt x="105" y="36"/>
                  </a:lnTo>
                  <a:lnTo>
                    <a:pt x="107" y="34"/>
                  </a:lnTo>
                  <a:lnTo>
                    <a:pt x="108" y="34"/>
                  </a:lnTo>
                  <a:lnTo>
                    <a:pt x="108" y="34"/>
                  </a:lnTo>
                  <a:lnTo>
                    <a:pt x="110" y="34"/>
                  </a:lnTo>
                  <a:lnTo>
                    <a:pt x="110" y="34"/>
                  </a:lnTo>
                  <a:lnTo>
                    <a:pt x="112" y="34"/>
                  </a:lnTo>
                  <a:lnTo>
                    <a:pt x="112" y="36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2" y="38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39"/>
                  </a:lnTo>
                  <a:lnTo>
                    <a:pt x="110" y="41"/>
                  </a:lnTo>
                  <a:lnTo>
                    <a:pt x="112" y="42"/>
                  </a:lnTo>
                  <a:lnTo>
                    <a:pt x="113" y="46"/>
                  </a:lnTo>
                  <a:lnTo>
                    <a:pt x="115" y="46"/>
                  </a:lnTo>
                  <a:lnTo>
                    <a:pt x="113" y="47"/>
                  </a:lnTo>
                  <a:lnTo>
                    <a:pt x="113" y="49"/>
                  </a:lnTo>
                  <a:lnTo>
                    <a:pt x="112" y="50"/>
                  </a:lnTo>
                  <a:lnTo>
                    <a:pt x="108" y="53"/>
                  </a:lnTo>
                  <a:lnTo>
                    <a:pt x="107" y="52"/>
                  </a:lnTo>
                  <a:lnTo>
                    <a:pt x="102" y="53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1" y="52"/>
                  </a:lnTo>
                  <a:lnTo>
                    <a:pt x="101" y="53"/>
                  </a:lnTo>
                  <a:lnTo>
                    <a:pt x="101" y="53"/>
                  </a:lnTo>
                  <a:lnTo>
                    <a:pt x="99" y="53"/>
                  </a:lnTo>
                  <a:lnTo>
                    <a:pt x="99" y="55"/>
                  </a:lnTo>
                  <a:lnTo>
                    <a:pt x="99" y="55"/>
                  </a:lnTo>
                  <a:lnTo>
                    <a:pt x="97" y="55"/>
                  </a:lnTo>
                  <a:lnTo>
                    <a:pt x="97" y="55"/>
                  </a:lnTo>
                  <a:lnTo>
                    <a:pt x="96" y="55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7"/>
                  </a:lnTo>
                  <a:lnTo>
                    <a:pt x="96" y="58"/>
                  </a:lnTo>
                  <a:lnTo>
                    <a:pt x="96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4" y="58"/>
                  </a:lnTo>
                  <a:lnTo>
                    <a:pt x="93" y="60"/>
                  </a:lnTo>
                  <a:lnTo>
                    <a:pt x="93" y="60"/>
                  </a:lnTo>
                  <a:lnTo>
                    <a:pt x="90" y="60"/>
                  </a:lnTo>
                  <a:lnTo>
                    <a:pt x="88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82" y="58"/>
                  </a:lnTo>
                  <a:lnTo>
                    <a:pt x="78" y="57"/>
                  </a:lnTo>
                  <a:lnTo>
                    <a:pt x="75" y="57"/>
                  </a:lnTo>
                  <a:lnTo>
                    <a:pt x="75" y="57"/>
                  </a:lnTo>
                  <a:lnTo>
                    <a:pt x="75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2" y="58"/>
                  </a:lnTo>
                  <a:lnTo>
                    <a:pt x="72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71" y="60"/>
                  </a:lnTo>
                  <a:lnTo>
                    <a:pt x="69" y="60"/>
                  </a:lnTo>
                  <a:lnTo>
                    <a:pt x="69" y="60"/>
                  </a:lnTo>
                  <a:lnTo>
                    <a:pt x="67" y="60"/>
                  </a:lnTo>
                  <a:lnTo>
                    <a:pt x="66" y="58"/>
                  </a:lnTo>
                  <a:lnTo>
                    <a:pt x="64" y="58"/>
                  </a:lnTo>
                  <a:lnTo>
                    <a:pt x="61" y="60"/>
                  </a:lnTo>
                  <a:lnTo>
                    <a:pt x="58" y="58"/>
                  </a:lnTo>
                  <a:lnTo>
                    <a:pt x="56" y="58"/>
                  </a:lnTo>
                  <a:lnTo>
                    <a:pt x="56" y="60"/>
                  </a:lnTo>
                  <a:lnTo>
                    <a:pt x="52" y="60"/>
                  </a:lnTo>
                  <a:lnTo>
                    <a:pt x="47" y="60"/>
                  </a:lnTo>
                  <a:lnTo>
                    <a:pt x="44" y="60"/>
                  </a:lnTo>
                  <a:lnTo>
                    <a:pt x="41" y="60"/>
                  </a:lnTo>
                  <a:lnTo>
                    <a:pt x="41" y="60"/>
                  </a:lnTo>
                  <a:lnTo>
                    <a:pt x="39" y="60"/>
                  </a:lnTo>
                  <a:lnTo>
                    <a:pt x="39" y="60"/>
                  </a:lnTo>
                  <a:lnTo>
                    <a:pt x="37" y="63"/>
                  </a:lnTo>
                  <a:lnTo>
                    <a:pt x="37" y="64"/>
                  </a:lnTo>
                  <a:lnTo>
                    <a:pt x="37" y="66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8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39" y="71"/>
                  </a:lnTo>
                  <a:lnTo>
                    <a:pt x="39" y="71"/>
                  </a:lnTo>
                  <a:lnTo>
                    <a:pt x="39" y="72"/>
                  </a:lnTo>
                  <a:lnTo>
                    <a:pt x="41" y="75"/>
                  </a:lnTo>
                  <a:lnTo>
                    <a:pt x="41" y="77"/>
                  </a:lnTo>
                  <a:lnTo>
                    <a:pt x="39" y="77"/>
                  </a:lnTo>
                  <a:lnTo>
                    <a:pt x="39" y="79"/>
                  </a:lnTo>
                  <a:lnTo>
                    <a:pt x="41" y="80"/>
                  </a:lnTo>
                  <a:lnTo>
                    <a:pt x="41" y="80"/>
                  </a:lnTo>
                  <a:lnTo>
                    <a:pt x="41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7" y="80"/>
                  </a:lnTo>
                  <a:lnTo>
                    <a:pt x="37" y="80"/>
                  </a:lnTo>
                  <a:lnTo>
                    <a:pt x="37" y="79"/>
                  </a:lnTo>
                  <a:lnTo>
                    <a:pt x="36" y="79"/>
                  </a:lnTo>
                  <a:lnTo>
                    <a:pt x="36" y="77"/>
                  </a:lnTo>
                  <a:lnTo>
                    <a:pt x="34" y="77"/>
                  </a:lnTo>
                  <a:lnTo>
                    <a:pt x="34" y="75"/>
                  </a:lnTo>
                  <a:lnTo>
                    <a:pt x="33" y="75"/>
                  </a:lnTo>
                  <a:lnTo>
                    <a:pt x="33" y="75"/>
                  </a:lnTo>
                  <a:lnTo>
                    <a:pt x="31" y="75"/>
                  </a:lnTo>
                  <a:lnTo>
                    <a:pt x="28" y="74"/>
                  </a:lnTo>
                  <a:lnTo>
                    <a:pt x="25" y="74"/>
                  </a:lnTo>
                  <a:lnTo>
                    <a:pt x="23" y="75"/>
                  </a:lnTo>
                  <a:lnTo>
                    <a:pt x="22" y="75"/>
                  </a:lnTo>
                  <a:lnTo>
                    <a:pt x="19" y="77"/>
                  </a:lnTo>
                  <a:lnTo>
                    <a:pt x="19" y="77"/>
                  </a:lnTo>
                  <a:lnTo>
                    <a:pt x="17" y="79"/>
                  </a:lnTo>
                  <a:lnTo>
                    <a:pt x="15" y="79"/>
                  </a:lnTo>
                  <a:lnTo>
                    <a:pt x="15" y="79"/>
                  </a:lnTo>
                  <a:lnTo>
                    <a:pt x="14" y="77"/>
                  </a:lnTo>
                  <a:lnTo>
                    <a:pt x="12" y="77"/>
                  </a:lnTo>
                  <a:lnTo>
                    <a:pt x="12" y="77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8" y="74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69"/>
                  </a:lnTo>
                  <a:lnTo>
                    <a:pt x="4" y="69"/>
                  </a:lnTo>
                  <a:lnTo>
                    <a:pt x="4" y="69"/>
                  </a:lnTo>
                  <a:lnTo>
                    <a:pt x="1" y="69"/>
                  </a:lnTo>
                  <a:lnTo>
                    <a:pt x="1" y="68"/>
                  </a:lnTo>
                  <a:lnTo>
                    <a:pt x="0" y="68"/>
                  </a:lnTo>
                  <a:lnTo>
                    <a:pt x="0" y="66"/>
                  </a:lnTo>
                  <a:lnTo>
                    <a:pt x="1" y="64"/>
                  </a:lnTo>
                  <a:lnTo>
                    <a:pt x="1" y="64"/>
                  </a:lnTo>
                  <a:lnTo>
                    <a:pt x="1" y="63"/>
                  </a:lnTo>
                  <a:lnTo>
                    <a:pt x="1" y="60"/>
                  </a:lnTo>
                  <a:lnTo>
                    <a:pt x="0" y="58"/>
                  </a:lnTo>
                  <a:lnTo>
                    <a:pt x="1" y="58"/>
                  </a:lnTo>
                  <a:lnTo>
                    <a:pt x="3" y="57"/>
                  </a:lnTo>
                  <a:lnTo>
                    <a:pt x="3" y="57"/>
                  </a:lnTo>
                  <a:lnTo>
                    <a:pt x="4" y="53"/>
                  </a:lnTo>
                  <a:lnTo>
                    <a:pt x="4" y="52"/>
                  </a:lnTo>
                  <a:lnTo>
                    <a:pt x="4" y="50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3" y="47"/>
                  </a:lnTo>
                  <a:lnTo>
                    <a:pt x="3" y="47"/>
                  </a:lnTo>
                  <a:lnTo>
                    <a:pt x="4" y="46"/>
                  </a:lnTo>
                  <a:lnTo>
                    <a:pt x="6" y="46"/>
                  </a:lnTo>
                  <a:lnTo>
                    <a:pt x="6" y="46"/>
                  </a:lnTo>
                  <a:lnTo>
                    <a:pt x="8" y="44"/>
                  </a:lnTo>
                  <a:lnTo>
                    <a:pt x="11" y="44"/>
                  </a:lnTo>
                  <a:lnTo>
                    <a:pt x="12" y="44"/>
                  </a:lnTo>
                  <a:lnTo>
                    <a:pt x="12" y="42"/>
                  </a:lnTo>
                  <a:lnTo>
                    <a:pt x="14" y="42"/>
                  </a:lnTo>
                  <a:lnTo>
                    <a:pt x="14" y="41"/>
                  </a:lnTo>
                  <a:lnTo>
                    <a:pt x="15" y="41"/>
                  </a:lnTo>
                  <a:lnTo>
                    <a:pt x="15" y="39"/>
                  </a:lnTo>
                  <a:lnTo>
                    <a:pt x="15" y="38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5" y="34"/>
                  </a:lnTo>
                  <a:lnTo>
                    <a:pt x="19" y="33"/>
                  </a:lnTo>
                  <a:lnTo>
                    <a:pt x="19" y="31"/>
                  </a:lnTo>
                  <a:lnTo>
                    <a:pt x="19" y="30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0" y="25"/>
                  </a:lnTo>
                  <a:lnTo>
                    <a:pt x="22" y="23"/>
                  </a:lnTo>
                  <a:lnTo>
                    <a:pt x="23" y="23"/>
                  </a:lnTo>
                  <a:lnTo>
                    <a:pt x="23" y="25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30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3"/>
                  </a:lnTo>
                  <a:lnTo>
                    <a:pt x="33" y="22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9" y="14"/>
                  </a:lnTo>
                  <a:lnTo>
                    <a:pt x="42" y="12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9" y="12"/>
                  </a:lnTo>
                  <a:lnTo>
                    <a:pt x="50" y="12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5" y="8"/>
                  </a:lnTo>
                  <a:lnTo>
                    <a:pt x="55" y="8"/>
                  </a:lnTo>
                  <a:lnTo>
                    <a:pt x="56" y="8"/>
                  </a:lnTo>
                  <a:lnTo>
                    <a:pt x="58" y="6"/>
                  </a:lnTo>
                  <a:lnTo>
                    <a:pt x="63" y="5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66" y="1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5" name="Freeform 332">
              <a:extLst>
                <a:ext uri="{FF2B5EF4-FFF2-40B4-BE49-F238E27FC236}">
                  <a16:creationId xmlns:a16="http://schemas.microsoft.com/office/drawing/2014/main" id="{D1154C19-F7F7-4230-9CAA-D28BD91E5E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835166" y="2829257"/>
              <a:ext cx="109156" cy="74070"/>
            </a:xfrm>
            <a:custGeom>
              <a:avLst/>
              <a:gdLst>
                <a:gd name="T0" fmla="*/ 33 w 56"/>
                <a:gd name="T1" fmla="*/ 1 h 38"/>
                <a:gd name="T2" fmla="*/ 33 w 56"/>
                <a:gd name="T3" fmla="*/ 1 h 38"/>
                <a:gd name="T4" fmla="*/ 37 w 56"/>
                <a:gd name="T5" fmla="*/ 1 h 38"/>
                <a:gd name="T6" fmla="*/ 38 w 56"/>
                <a:gd name="T7" fmla="*/ 3 h 38"/>
                <a:gd name="T8" fmla="*/ 43 w 56"/>
                <a:gd name="T9" fmla="*/ 4 h 38"/>
                <a:gd name="T10" fmla="*/ 44 w 56"/>
                <a:gd name="T11" fmla="*/ 4 h 38"/>
                <a:gd name="T12" fmla="*/ 48 w 56"/>
                <a:gd name="T13" fmla="*/ 8 h 38"/>
                <a:gd name="T14" fmla="*/ 48 w 56"/>
                <a:gd name="T15" fmla="*/ 11 h 38"/>
                <a:gd name="T16" fmla="*/ 46 w 56"/>
                <a:gd name="T17" fmla="*/ 11 h 38"/>
                <a:gd name="T18" fmla="*/ 46 w 56"/>
                <a:gd name="T19" fmla="*/ 14 h 38"/>
                <a:gd name="T20" fmla="*/ 48 w 56"/>
                <a:gd name="T21" fmla="*/ 14 h 38"/>
                <a:gd name="T22" fmla="*/ 51 w 56"/>
                <a:gd name="T23" fmla="*/ 15 h 38"/>
                <a:gd name="T24" fmla="*/ 54 w 56"/>
                <a:gd name="T25" fmla="*/ 17 h 38"/>
                <a:gd name="T26" fmla="*/ 54 w 56"/>
                <a:gd name="T27" fmla="*/ 19 h 38"/>
                <a:gd name="T28" fmla="*/ 56 w 56"/>
                <a:gd name="T29" fmla="*/ 22 h 38"/>
                <a:gd name="T30" fmla="*/ 52 w 56"/>
                <a:gd name="T31" fmla="*/ 26 h 38"/>
                <a:gd name="T32" fmla="*/ 52 w 56"/>
                <a:gd name="T33" fmla="*/ 26 h 38"/>
                <a:gd name="T34" fmla="*/ 49 w 56"/>
                <a:gd name="T35" fmla="*/ 26 h 38"/>
                <a:gd name="T36" fmla="*/ 46 w 56"/>
                <a:gd name="T37" fmla="*/ 30 h 38"/>
                <a:gd name="T38" fmla="*/ 46 w 56"/>
                <a:gd name="T39" fmla="*/ 31 h 38"/>
                <a:gd name="T40" fmla="*/ 48 w 56"/>
                <a:gd name="T41" fmla="*/ 34 h 38"/>
                <a:gd name="T42" fmla="*/ 48 w 56"/>
                <a:gd name="T43" fmla="*/ 36 h 38"/>
                <a:gd name="T44" fmla="*/ 46 w 56"/>
                <a:gd name="T45" fmla="*/ 38 h 38"/>
                <a:gd name="T46" fmla="*/ 43 w 56"/>
                <a:gd name="T47" fmla="*/ 38 h 38"/>
                <a:gd name="T48" fmla="*/ 40 w 56"/>
                <a:gd name="T49" fmla="*/ 36 h 38"/>
                <a:gd name="T50" fmla="*/ 38 w 56"/>
                <a:gd name="T51" fmla="*/ 34 h 38"/>
                <a:gd name="T52" fmla="*/ 35 w 56"/>
                <a:gd name="T53" fmla="*/ 33 h 38"/>
                <a:gd name="T54" fmla="*/ 33 w 56"/>
                <a:gd name="T55" fmla="*/ 30 h 38"/>
                <a:gd name="T56" fmla="*/ 33 w 56"/>
                <a:gd name="T57" fmla="*/ 26 h 38"/>
                <a:gd name="T58" fmla="*/ 32 w 56"/>
                <a:gd name="T59" fmla="*/ 28 h 38"/>
                <a:gd name="T60" fmla="*/ 27 w 56"/>
                <a:gd name="T61" fmla="*/ 30 h 38"/>
                <a:gd name="T62" fmla="*/ 24 w 56"/>
                <a:gd name="T63" fmla="*/ 30 h 38"/>
                <a:gd name="T64" fmla="*/ 24 w 56"/>
                <a:gd name="T65" fmla="*/ 28 h 38"/>
                <a:gd name="T66" fmla="*/ 24 w 56"/>
                <a:gd name="T67" fmla="*/ 26 h 38"/>
                <a:gd name="T68" fmla="*/ 24 w 56"/>
                <a:gd name="T69" fmla="*/ 23 h 38"/>
                <a:gd name="T70" fmla="*/ 19 w 56"/>
                <a:gd name="T71" fmla="*/ 22 h 38"/>
                <a:gd name="T72" fmla="*/ 18 w 56"/>
                <a:gd name="T73" fmla="*/ 23 h 38"/>
                <a:gd name="T74" fmla="*/ 16 w 56"/>
                <a:gd name="T75" fmla="*/ 20 h 38"/>
                <a:gd name="T76" fmla="*/ 11 w 56"/>
                <a:gd name="T77" fmla="*/ 19 h 38"/>
                <a:gd name="T78" fmla="*/ 10 w 56"/>
                <a:gd name="T79" fmla="*/ 15 h 38"/>
                <a:gd name="T80" fmla="*/ 8 w 56"/>
                <a:gd name="T81" fmla="*/ 14 h 38"/>
                <a:gd name="T82" fmla="*/ 5 w 56"/>
                <a:gd name="T83" fmla="*/ 15 h 38"/>
                <a:gd name="T84" fmla="*/ 2 w 56"/>
                <a:gd name="T85" fmla="*/ 14 h 38"/>
                <a:gd name="T86" fmla="*/ 2 w 56"/>
                <a:gd name="T87" fmla="*/ 11 h 38"/>
                <a:gd name="T88" fmla="*/ 0 w 56"/>
                <a:gd name="T89" fmla="*/ 8 h 38"/>
                <a:gd name="T90" fmla="*/ 13 w 56"/>
                <a:gd name="T91" fmla="*/ 3 h 38"/>
                <a:gd name="T92" fmla="*/ 13 w 56"/>
                <a:gd name="T93" fmla="*/ 4 h 38"/>
                <a:gd name="T94" fmla="*/ 16 w 56"/>
                <a:gd name="T95" fmla="*/ 4 h 38"/>
                <a:gd name="T96" fmla="*/ 18 w 56"/>
                <a:gd name="T97" fmla="*/ 6 h 38"/>
                <a:gd name="T98" fmla="*/ 22 w 56"/>
                <a:gd name="T99" fmla="*/ 4 h 38"/>
                <a:gd name="T100" fmla="*/ 26 w 56"/>
                <a:gd name="T101" fmla="*/ 3 h 38"/>
                <a:gd name="T102" fmla="*/ 27 w 56"/>
                <a:gd name="T103" fmla="*/ 3 h 38"/>
                <a:gd name="T104" fmla="*/ 29 w 56"/>
                <a:gd name="T105" fmla="*/ 1 h 38"/>
                <a:gd name="T106" fmla="*/ 30 w 56"/>
                <a:gd name="T107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6" h="38">
                  <a:moveTo>
                    <a:pt x="32" y="0"/>
                  </a:move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7" y="1"/>
                  </a:lnTo>
                  <a:lnTo>
                    <a:pt x="38" y="3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8" y="11"/>
                  </a:lnTo>
                  <a:lnTo>
                    <a:pt x="46" y="11"/>
                  </a:lnTo>
                  <a:lnTo>
                    <a:pt x="46" y="12"/>
                  </a:lnTo>
                  <a:lnTo>
                    <a:pt x="44" y="12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8" y="14"/>
                  </a:lnTo>
                  <a:lnTo>
                    <a:pt x="49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2" y="15"/>
                  </a:lnTo>
                  <a:lnTo>
                    <a:pt x="52" y="17"/>
                  </a:lnTo>
                  <a:lnTo>
                    <a:pt x="54" y="17"/>
                  </a:lnTo>
                  <a:lnTo>
                    <a:pt x="52" y="19"/>
                  </a:lnTo>
                  <a:lnTo>
                    <a:pt x="52" y="19"/>
                  </a:lnTo>
                  <a:lnTo>
                    <a:pt x="54" y="19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6" y="22"/>
                  </a:lnTo>
                  <a:lnTo>
                    <a:pt x="56" y="23"/>
                  </a:lnTo>
                  <a:lnTo>
                    <a:pt x="52" y="25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51" y="26"/>
                  </a:lnTo>
                  <a:lnTo>
                    <a:pt x="51" y="25"/>
                  </a:lnTo>
                  <a:lnTo>
                    <a:pt x="49" y="26"/>
                  </a:lnTo>
                  <a:lnTo>
                    <a:pt x="48" y="28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1"/>
                  </a:lnTo>
                  <a:lnTo>
                    <a:pt x="46" y="33"/>
                  </a:lnTo>
                  <a:lnTo>
                    <a:pt x="48" y="33"/>
                  </a:lnTo>
                  <a:lnTo>
                    <a:pt x="48" y="34"/>
                  </a:lnTo>
                  <a:lnTo>
                    <a:pt x="49" y="36"/>
                  </a:lnTo>
                  <a:lnTo>
                    <a:pt x="48" y="36"/>
                  </a:lnTo>
                  <a:lnTo>
                    <a:pt x="48" y="36"/>
                  </a:lnTo>
                  <a:lnTo>
                    <a:pt x="48" y="38"/>
                  </a:lnTo>
                  <a:lnTo>
                    <a:pt x="48" y="38"/>
                  </a:lnTo>
                  <a:lnTo>
                    <a:pt x="46" y="38"/>
                  </a:lnTo>
                  <a:lnTo>
                    <a:pt x="44" y="38"/>
                  </a:lnTo>
                  <a:lnTo>
                    <a:pt x="44" y="38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1" y="36"/>
                  </a:lnTo>
                  <a:lnTo>
                    <a:pt x="40" y="36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34"/>
                  </a:lnTo>
                  <a:lnTo>
                    <a:pt x="37" y="33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3" y="33"/>
                  </a:lnTo>
                  <a:lnTo>
                    <a:pt x="33" y="31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2" y="26"/>
                  </a:lnTo>
                  <a:lnTo>
                    <a:pt x="32" y="28"/>
                  </a:lnTo>
                  <a:lnTo>
                    <a:pt x="30" y="28"/>
                  </a:lnTo>
                  <a:lnTo>
                    <a:pt x="29" y="30"/>
                  </a:lnTo>
                  <a:lnTo>
                    <a:pt x="27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4" y="25"/>
                  </a:lnTo>
                  <a:lnTo>
                    <a:pt x="24" y="25"/>
                  </a:lnTo>
                  <a:lnTo>
                    <a:pt x="24" y="23"/>
                  </a:lnTo>
                  <a:lnTo>
                    <a:pt x="22" y="23"/>
                  </a:lnTo>
                  <a:lnTo>
                    <a:pt x="21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8" y="22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6" y="23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5" y="19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1" y="17"/>
                  </a:lnTo>
                  <a:lnTo>
                    <a:pt x="10" y="15"/>
                  </a:lnTo>
                  <a:lnTo>
                    <a:pt x="10" y="15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7" y="15"/>
                  </a:lnTo>
                  <a:lnTo>
                    <a:pt x="5" y="15"/>
                  </a:lnTo>
                  <a:lnTo>
                    <a:pt x="5" y="15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7" y="4"/>
                  </a:lnTo>
                  <a:lnTo>
                    <a:pt x="10" y="3"/>
                  </a:lnTo>
                  <a:lnTo>
                    <a:pt x="13" y="3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3" y="4"/>
                  </a:lnTo>
                  <a:lnTo>
                    <a:pt x="15" y="4"/>
                  </a:lnTo>
                  <a:lnTo>
                    <a:pt x="15" y="4"/>
                  </a:lnTo>
                  <a:lnTo>
                    <a:pt x="16" y="4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9" y="6"/>
                  </a:lnTo>
                  <a:lnTo>
                    <a:pt x="21" y="6"/>
                  </a:lnTo>
                  <a:lnTo>
                    <a:pt x="22" y="4"/>
                  </a:lnTo>
                  <a:lnTo>
                    <a:pt x="24" y="4"/>
                  </a:lnTo>
                  <a:lnTo>
                    <a:pt x="24" y="3"/>
                  </a:lnTo>
                  <a:lnTo>
                    <a:pt x="26" y="3"/>
                  </a:lnTo>
                  <a:lnTo>
                    <a:pt x="26" y="3"/>
                  </a:lnTo>
                  <a:lnTo>
                    <a:pt x="27" y="3"/>
                  </a:lnTo>
                  <a:lnTo>
                    <a:pt x="27" y="3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6" name="Freeform 333">
              <a:extLst>
                <a:ext uri="{FF2B5EF4-FFF2-40B4-BE49-F238E27FC236}">
                  <a16:creationId xmlns:a16="http://schemas.microsoft.com/office/drawing/2014/main" id="{BED2C694-896F-4133-A5A8-D41169A69F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246352" y="3655727"/>
              <a:ext cx="128649" cy="171531"/>
            </a:xfrm>
            <a:custGeom>
              <a:avLst/>
              <a:gdLst>
                <a:gd name="T0" fmla="*/ 55 w 66"/>
                <a:gd name="T1" fmla="*/ 77 h 88"/>
                <a:gd name="T2" fmla="*/ 55 w 66"/>
                <a:gd name="T3" fmla="*/ 72 h 88"/>
                <a:gd name="T4" fmla="*/ 45 w 66"/>
                <a:gd name="T5" fmla="*/ 66 h 88"/>
                <a:gd name="T6" fmla="*/ 50 w 66"/>
                <a:gd name="T7" fmla="*/ 63 h 88"/>
                <a:gd name="T8" fmla="*/ 36 w 66"/>
                <a:gd name="T9" fmla="*/ 56 h 88"/>
                <a:gd name="T10" fmla="*/ 39 w 66"/>
                <a:gd name="T11" fmla="*/ 67 h 88"/>
                <a:gd name="T12" fmla="*/ 36 w 66"/>
                <a:gd name="T13" fmla="*/ 59 h 88"/>
                <a:gd name="T14" fmla="*/ 37 w 66"/>
                <a:gd name="T15" fmla="*/ 56 h 88"/>
                <a:gd name="T16" fmla="*/ 7 w 66"/>
                <a:gd name="T17" fmla="*/ 3 h 88"/>
                <a:gd name="T18" fmla="*/ 12 w 66"/>
                <a:gd name="T19" fmla="*/ 4 h 88"/>
                <a:gd name="T20" fmla="*/ 14 w 66"/>
                <a:gd name="T21" fmla="*/ 3 h 88"/>
                <a:gd name="T22" fmla="*/ 20 w 66"/>
                <a:gd name="T23" fmla="*/ 9 h 88"/>
                <a:gd name="T24" fmla="*/ 23 w 66"/>
                <a:gd name="T25" fmla="*/ 6 h 88"/>
                <a:gd name="T26" fmla="*/ 25 w 66"/>
                <a:gd name="T27" fmla="*/ 20 h 88"/>
                <a:gd name="T28" fmla="*/ 37 w 66"/>
                <a:gd name="T29" fmla="*/ 22 h 88"/>
                <a:gd name="T30" fmla="*/ 58 w 66"/>
                <a:gd name="T31" fmla="*/ 22 h 88"/>
                <a:gd name="T32" fmla="*/ 63 w 66"/>
                <a:gd name="T33" fmla="*/ 26 h 88"/>
                <a:gd name="T34" fmla="*/ 58 w 66"/>
                <a:gd name="T35" fmla="*/ 33 h 88"/>
                <a:gd name="T36" fmla="*/ 55 w 66"/>
                <a:gd name="T37" fmla="*/ 36 h 88"/>
                <a:gd name="T38" fmla="*/ 50 w 66"/>
                <a:gd name="T39" fmla="*/ 37 h 88"/>
                <a:gd name="T40" fmla="*/ 45 w 66"/>
                <a:gd name="T41" fmla="*/ 44 h 88"/>
                <a:gd name="T42" fmla="*/ 47 w 66"/>
                <a:gd name="T43" fmla="*/ 53 h 88"/>
                <a:gd name="T44" fmla="*/ 52 w 66"/>
                <a:gd name="T45" fmla="*/ 55 h 88"/>
                <a:gd name="T46" fmla="*/ 55 w 66"/>
                <a:gd name="T47" fmla="*/ 47 h 88"/>
                <a:gd name="T48" fmla="*/ 59 w 66"/>
                <a:gd name="T49" fmla="*/ 44 h 88"/>
                <a:gd name="T50" fmla="*/ 63 w 66"/>
                <a:gd name="T51" fmla="*/ 55 h 88"/>
                <a:gd name="T52" fmla="*/ 64 w 66"/>
                <a:gd name="T53" fmla="*/ 69 h 88"/>
                <a:gd name="T54" fmla="*/ 66 w 66"/>
                <a:gd name="T55" fmla="*/ 80 h 88"/>
                <a:gd name="T56" fmla="*/ 59 w 66"/>
                <a:gd name="T57" fmla="*/ 80 h 88"/>
                <a:gd name="T58" fmla="*/ 61 w 66"/>
                <a:gd name="T59" fmla="*/ 86 h 88"/>
                <a:gd name="T60" fmla="*/ 56 w 66"/>
                <a:gd name="T61" fmla="*/ 74 h 88"/>
                <a:gd name="T62" fmla="*/ 53 w 66"/>
                <a:gd name="T63" fmla="*/ 66 h 88"/>
                <a:gd name="T64" fmla="*/ 47 w 66"/>
                <a:gd name="T65" fmla="*/ 58 h 88"/>
                <a:gd name="T66" fmla="*/ 37 w 66"/>
                <a:gd name="T67" fmla="*/ 50 h 88"/>
                <a:gd name="T68" fmla="*/ 36 w 66"/>
                <a:gd name="T69" fmla="*/ 48 h 88"/>
                <a:gd name="T70" fmla="*/ 36 w 66"/>
                <a:gd name="T71" fmla="*/ 53 h 88"/>
                <a:gd name="T72" fmla="*/ 34 w 66"/>
                <a:gd name="T73" fmla="*/ 58 h 88"/>
                <a:gd name="T74" fmla="*/ 36 w 66"/>
                <a:gd name="T75" fmla="*/ 66 h 88"/>
                <a:gd name="T76" fmla="*/ 30 w 66"/>
                <a:gd name="T77" fmla="*/ 72 h 88"/>
                <a:gd name="T78" fmla="*/ 26 w 66"/>
                <a:gd name="T79" fmla="*/ 69 h 88"/>
                <a:gd name="T80" fmla="*/ 26 w 66"/>
                <a:gd name="T81" fmla="*/ 67 h 88"/>
                <a:gd name="T82" fmla="*/ 22 w 66"/>
                <a:gd name="T83" fmla="*/ 72 h 88"/>
                <a:gd name="T84" fmla="*/ 18 w 66"/>
                <a:gd name="T85" fmla="*/ 74 h 88"/>
                <a:gd name="T86" fmla="*/ 14 w 66"/>
                <a:gd name="T87" fmla="*/ 67 h 88"/>
                <a:gd name="T88" fmla="*/ 11 w 66"/>
                <a:gd name="T89" fmla="*/ 55 h 88"/>
                <a:gd name="T90" fmla="*/ 9 w 66"/>
                <a:gd name="T91" fmla="*/ 48 h 88"/>
                <a:gd name="T92" fmla="*/ 9 w 66"/>
                <a:gd name="T93" fmla="*/ 39 h 88"/>
                <a:gd name="T94" fmla="*/ 4 w 66"/>
                <a:gd name="T95" fmla="*/ 33 h 88"/>
                <a:gd name="T96" fmla="*/ 0 w 66"/>
                <a:gd name="T97" fmla="*/ 29 h 88"/>
                <a:gd name="T98" fmla="*/ 6 w 66"/>
                <a:gd name="T99" fmla="*/ 22 h 88"/>
                <a:gd name="T100" fmla="*/ 12 w 66"/>
                <a:gd name="T101" fmla="*/ 20 h 88"/>
                <a:gd name="T102" fmla="*/ 6 w 66"/>
                <a:gd name="T103" fmla="*/ 15 h 88"/>
                <a:gd name="T104" fmla="*/ 0 w 66"/>
                <a:gd name="T105" fmla="*/ 9 h 88"/>
                <a:gd name="T106" fmla="*/ 6 w 66"/>
                <a:gd name="T107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6" h="88">
                  <a:moveTo>
                    <a:pt x="55" y="74"/>
                  </a:moveTo>
                  <a:lnTo>
                    <a:pt x="56" y="74"/>
                  </a:lnTo>
                  <a:lnTo>
                    <a:pt x="56" y="74"/>
                  </a:lnTo>
                  <a:lnTo>
                    <a:pt x="56" y="75"/>
                  </a:lnTo>
                  <a:lnTo>
                    <a:pt x="56" y="77"/>
                  </a:lnTo>
                  <a:lnTo>
                    <a:pt x="55" y="77"/>
                  </a:lnTo>
                  <a:lnTo>
                    <a:pt x="55" y="77"/>
                  </a:lnTo>
                  <a:lnTo>
                    <a:pt x="55" y="75"/>
                  </a:lnTo>
                  <a:lnTo>
                    <a:pt x="55" y="74"/>
                  </a:lnTo>
                  <a:lnTo>
                    <a:pt x="55" y="74"/>
                  </a:lnTo>
                  <a:close/>
                  <a:moveTo>
                    <a:pt x="55" y="70"/>
                  </a:moveTo>
                  <a:lnTo>
                    <a:pt x="55" y="70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4"/>
                  </a:lnTo>
                  <a:lnTo>
                    <a:pt x="55" y="72"/>
                  </a:lnTo>
                  <a:lnTo>
                    <a:pt x="55" y="72"/>
                  </a:lnTo>
                  <a:lnTo>
                    <a:pt x="55" y="70"/>
                  </a:lnTo>
                  <a:close/>
                  <a:moveTo>
                    <a:pt x="44" y="61"/>
                  </a:moveTo>
                  <a:lnTo>
                    <a:pt x="45" y="64"/>
                  </a:lnTo>
                  <a:lnTo>
                    <a:pt x="45" y="66"/>
                  </a:lnTo>
                  <a:lnTo>
                    <a:pt x="44" y="67"/>
                  </a:lnTo>
                  <a:lnTo>
                    <a:pt x="42" y="67"/>
                  </a:lnTo>
                  <a:lnTo>
                    <a:pt x="44" y="61"/>
                  </a:lnTo>
                  <a:close/>
                  <a:moveTo>
                    <a:pt x="48" y="59"/>
                  </a:moveTo>
                  <a:lnTo>
                    <a:pt x="48" y="61"/>
                  </a:lnTo>
                  <a:lnTo>
                    <a:pt x="50" y="63"/>
                  </a:lnTo>
                  <a:lnTo>
                    <a:pt x="50" y="63"/>
                  </a:lnTo>
                  <a:lnTo>
                    <a:pt x="50" y="64"/>
                  </a:lnTo>
                  <a:lnTo>
                    <a:pt x="50" y="64"/>
                  </a:lnTo>
                  <a:lnTo>
                    <a:pt x="48" y="64"/>
                  </a:lnTo>
                  <a:lnTo>
                    <a:pt x="48" y="63"/>
                  </a:lnTo>
                  <a:lnTo>
                    <a:pt x="48" y="61"/>
                  </a:lnTo>
                  <a:lnTo>
                    <a:pt x="48" y="59"/>
                  </a:lnTo>
                  <a:close/>
                  <a:moveTo>
                    <a:pt x="36" y="56"/>
                  </a:moveTo>
                  <a:lnTo>
                    <a:pt x="37" y="58"/>
                  </a:lnTo>
                  <a:lnTo>
                    <a:pt x="37" y="58"/>
                  </a:lnTo>
                  <a:lnTo>
                    <a:pt x="37" y="59"/>
                  </a:lnTo>
                  <a:lnTo>
                    <a:pt x="39" y="59"/>
                  </a:lnTo>
                  <a:lnTo>
                    <a:pt x="41" y="63"/>
                  </a:lnTo>
                  <a:lnTo>
                    <a:pt x="41" y="64"/>
                  </a:lnTo>
                  <a:lnTo>
                    <a:pt x="39" y="67"/>
                  </a:lnTo>
                  <a:lnTo>
                    <a:pt x="39" y="69"/>
                  </a:lnTo>
                  <a:lnTo>
                    <a:pt x="36" y="69"/>
                  </a:lnTo>
                  <a:lnTo>
                    <a:pt x="36" y="69"/>
                  </a:lnTo>
                  <a:lnTo>
                    <a:pt x="37" y="64"/>
                  </a:lnTo>
                  <a:lnTo>
                    <a:pt x="37" y="63"/>
                  </a:lnTo>
                  <a:lnTo>
                    <a:pt x="37" y="61"/>
                  </a:lnTo>
                  <a:lnTo>
                    <a:pt x="36" y="59"/>
                  </a:lnTo>
                  <a:lnTo>
                    <a:pt x="36" y="59"/>
                  </a:lnTo>
                  <a:lnTo>
                    <a:pt x="36" y="58"/>
                  </a:lnTo>
                  <a:lnTo>
                    <a:pt x="34" y="56"/>
                  </a:lnTo>
                  <a:lnTo>
                    <a:pt x="36" y="56"/>
                  </a:lnTo>
                  <a:close/>
                  <a:moveTo>
                    <a:pt x="36" y="53"/>
                  </a:moveTo>
                  <a:lnTo>
                    <a:pt x="37" y="55"/>
                  </a:lnTo>
                  <a:lnTo>
                    <a:pt x="37" y="56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36" y="53"/>
                  </a:lnTo>
                  <a:close/>
                  <a:moveTo>
                    <a:pt x="4" y="0"/>
                  </a:moveTo>
                  <a:lnTo>
                    <a:pt x="6" y="1"/>
                  </a:lnTo>
                  <a:lnTo>
                    <a:pt x="7" y="3"/>
                  </a:lnTo>
                  <a:lnTo>
                    <a:pt x="9" y="3"/>
                  </a:lnTo>
                  <a:lnTo>
                    <a:pt x="9" y="4"/>
                  </a:lnTo>
                  <a:lnTo>
                    <a:pt x="9" y="4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4" y="4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5" y="6"/>
                  </a:lnTo>
                  <a:lnTo>
                    <a:pt x="15" y="7"/>
                  </a:lnTo>
                  <a:lnTo>
                    <a:pt x="17" y="7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2" y="9"/>
                  </a:lnTo>
                  <a:lnTo>
                    <a:pt x="22" y="7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3" y="6"/>
                  </a:lnTo>
                  <a:lnTo>
                    <a:pt x="23" y="6"/>
                  </a:lnTo>
                  <a:lnTo>
                    <a:pt x="25" y="9"/>
                  </a:lnTo>
                  <a:lnTo>
                    <a:pt x="25" y="11"/>
                  </a:lnTo>
                  <a:lnTo>
                    <a:pt x="25" y="15"/>
                  </a:lnTo>
                  <a:lnTo>
                    <a:pt x="25" y="18"/>
                  </a:lnTo>
                  <a:lnTo>
                    <a:pt x="25" y="18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6" y="20"/>
                  </a:lnTo>
                  <a:lnTo>
                    <a:pt x="28" y="20"/>
                  </a:lnTo>
                  <a:lnTo>
                    <a:pt x="30" y="20"/>
                  </a:lnTo>
                  <a:lnTo>
                    <a:pt x="31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7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7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63" y="23"/>
                  </a:lnTo>
                  <a:lnTo>
                    <a:pt x="64" y="25"/>
                  </a:lnTo>
                  <a:lnTo>
                    <a:pt x="64" y="25"/>
                  </a:lnTo>
                  <a:lnTo>
                    <a:pt x="64" y="26"/>
                  </a:lnTo>
                  <a:lnTo>
                    <a:pt x="63" y="26"/>
                  </a:lnTo>
                  <a:lnTo>
                    <a:pt x="63" y="26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9" y="28"/>
                  </a:lnTo>
                  <a:lnTo>
                    <a:pt x="59" y="28"/>
                  </a:lnTo>
                  <a:lnTo>
                    <a:pt x="59" y="29"/>
                  </a:lnTo>
                  <a:lnTo>
                    <a:pt x="58" y="31"/>
                  </a:lnTo>
                  <a:lnTo>
                    <a:pt x="58" y="33"/>
                  </a:lnTo>
                  <a:lnTo>
                    <a:pt x="58" y="33"/>
                  </a:lnTo>
                  <a:lnTo>
                    <a:pt x="58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6" y="34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3" y="36"/>
                  </a:lnTo>
                  <a:lnTo>
                    <a:pt x="52" y="36"/>
                  </a:lnTo>
                  <a:lnTo>
                    <a:pt x="52" y="37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8" y="37"/>
                  </a:lnTo>
                  <a:lnTo>
                    <a:pt x="47" y="37"/>
                  </a:lnTo>
                  <a:lnTo>
                    <a:pt x="47" y="39"/>
                  </a:lnTo>
                  <a:lnTo>
                    <a:pt x="47" y="39"/>
                  </a:lnTo>
                  <a:lnTo>
                    <a:pt x="45" y="40"/>
                  </a:lnTo>
                  <a:lnTo>
                    <a:pt x="45" y="42"/>
                  </a:lnTo>
                  <a:lnTo>
                    <a:pt x="45" y="44"/>
                  </a:lnTo>
                  <a:lnTo>
                    <a:pt x="45" y="45"/>
                  </a:lnTo>
                  <a:lnTo>
                    <a:pt x="45" y="48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3"/>
                  </a:lnTo>
                  <a:lnTo>
                    <a:pt x="47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48" y="52"/>
                  </a:lnTo>
                  <a:lnTo>
                    <a:pt x="50" y="53"/>
                  </a:lnTo>
                  <a:lnTo>
                    <a:pt x="50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3" y="53"/>
                  </a:lnTo>
                  <a:lnTo>
                    <a:pt x="53" y="53"/>
                  </a:lnTo>
                  <a:lnTo>
                    <a:pt x="53" y="52"/>
                  </a:lnTo>
                  <a:lnTo>
                    <a:pt x="53" y="50"/>
                  </a:lnTo>
                  <a:lnTo>
                    <a:pt x="53" y="48"/>
                  </a:lnTo>
                  <a:lnTo>
                    <a:pt x="55" y="47"/>
                  </a:lnTo>
                  <a:lnTo>
                    <a:pt x="56" y="47"/>
                  </a:lnTo>
                  <a:lnTo>
                    <a:pt x="56" y="45"/>
                  </a:lnTo>
                  <a:lnTo>
                    <a:pt x="56" y="44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59" y="44"/>
                  </a:lnTo>
                  <a:lnTo>
                    <a:pt x="61" y="47"/>
                  </a:lnTo>
                  <a:lnTo>
                    <a:pt x="61" y="50"/>
                  </a:lnTo>
                  <a:lnTo>
                    <a:pt x="61" y="50"/>
                  </a:lnTo>
                  <a:lnTo>
                    <a:pt x="61" y="53"/>
                  </a:lnTo>
                  <a:lnTo>
                    <a:pt x="63" y="55"/>
                  </a:lnTo>
                  <a:lnTo>
                    <a:pt x="63" y="56"/>
                  </a:lnTo>
                  <a:lnTo>
                    <a:pt x="63" y="58"/>
                  </a:lnTo>
                  <a:lnTo>
                    <a:pt x="63" y="58"/>
                  </a:lnTo>
                  <a:lnTo>
                    <a:pt x="64" y="59"/>
                  </a:lnTo>
                  <a:lnTo>
                    <a:pt x="64" y="61"/>
                  </a:lnTo>
                  <a:lnTo>
                    <a:pt x="64" y="63"/>
                  </a:lnTo>
                  <a:lnTo>
                    <a:pt x="64" y="69"/>
                  </a:lnTo>
                  <a:lnTo>
                    <a:pt x="64" y="70"/>
                  </a:lnTo>
                  <a:lnTo>
                    <a:pt x="66" y="70"/>
                  </a:lnTo>
                  <a:lnTo>
                    <a:pt x="66" y="75"/>
                  </a:lnTo>
                  <a:lnTo>
                    <a:pt x="66" y="77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64" y="78"/>
                  </a:lnTo>
                  <a:lnTo>
                    <a:pt x="63" y="78"/>
                  </a:lnTo>
                  <a:lnTo>
                    <a:pt x="61" y="78"/>
                  </a:lnTo>
                  <a:lnTo>
                    <a:pt x="61" y="78"/>
                  </a:lnTo>
                  <a:lnTo>
                    <a:pt x="59" y="80"/>
                  </a:lnTo>
                  <a:lnTo>
                    <a:pt x="59" y="80"/>
                  </a:lnTo>
                  <a:lnTo>
                    <a:pt x="59" y="81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1" y="85"/>
                  </a:lnTo>
                  <a:lnTo>
                    <a:pt x="61" y="86"/>
                  </a:lnTo>
                  <a:lnTo>
                    <a:pt x="61" y="86"/>
                  </a:lnTo>
                  <a:lnTo>
                    <a:pt x="61" y="88"/>
                  </a:lnTo>
                  <a:lnTo>
                    <a:pt x="61" y="88"/>
                  </a:lnTo>
                  <a:lnTo>
                    <a:pt x="59" y="86"/>
                  </a:lnTo>
                  <a:lnTo>
                    <a:pt x="59" y="85"/>
                  </a:lnTo>
                  <a:lnTo>
                    <a:pt x="58" y="81"/>
                  </a:lnTo>
                  <a:lnTo>
                    <a:pt x="56" y="77"/>
                  </a:lnTo>
                  <a:lnTo>
                    <a:pt x="56" y="74"/>
                  </a:lnTo>
                  <a:lnTo>
                    <a:pt x="55" y="72"/>
                  </a:lnTo>
                  <a:lnTo>
                    <a:pt x="55" y="67"/>
                  </a:lnTo>
                  <a:lnTo>
                    <a:pt x="55" y="66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5" y="64"/>
                  </a:lnTo>
                  <a:lnTo>
                    <a:pt x="53" y="66"/>
                  </a:lnTo>
                  <a:lnTo>
                    <a:pt x="53" y="64"/>
                  </a:lnTo>
                  <a:lnTo>
                    <a:pt x="52" y="63"/>
                  </a:lnTo>
                  <a:lnTo>
                    <a:pt x="50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8" y="58"/>
                  </a:lnTo>
                  <a:lnTo>
                    <a:pt x="47" y="58"/>
                  </a:lnTo>
                  <a:lnTo>
                    <a:pt x="45" y="59"/>
                  </a:lnTo>
                  <a:lnTo>
                    <a:pt x="44" y="61"/>
                  </a:lnTo>
                  <a:lnTo>
                    <a:pt x="42" y="61"/>
                  </a:lnTo>
                  <a:lnTo>
                    <a:pt x="39" y="58"/>
                  </a:lnTo>
                  <a:lnTo>
                    <a:pt x="37" y="55"/>
                  </a:lnTo>
                  <a:lnTo>
                    <a:pt x="37" y="53"/>
                  </a:lnTo>
                  <a:lnTo>
                    <a:pt x="37" y="50"/>
                  </a:lnTo>
                  <a:lnTo>
                    <a:pt x="37" y="48"/>
                  </a:lnTo>
                  <a:lnTo>
                    <a:pt x="37" y="47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36" y="48"/>
                  </a:lnTo>
                  <a:lnTo>
                    <a:pt x="34" y="48"/>
                  </a:lnTo>
                  <a:lnTo>
                    <a:pt x="31" y="47"/>
                  </a:lnTo>
                  <a:lnTo>
                    <a:pt x="33" y="48"/>
                  </a:lnTo>
                  <a:lnTo>
                    <a:pt x="36" y="48"/>
                  </a:lnTo>
                  <a:lnTo>
                    <a:pt x="36" y="50"/>
                  </a:lnTo>
                  <a:lnTo>
                    <a:pt x="36" y="52"/>
                  </a:lnTo>
                  <a:lnTo>
                    <a:pt x="36" y="53"/>
                  </a:lnTo>
                  <a:lnTo>
                    <a:pt x="36" y="53"/>
                  </a:lnTo>
                  <a:lnTo>
                    <a:pt x="34" y="53"/>
                  </a:lnTo>
                  <a:lnTo>
                    <a:pt x="34" y="55"/>
                  </a:lnTo>
                  <a:lnTo>
                    <a:pt x="36" y="56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34" y="58"/>
                  </a:lnTo>
                  <a:lnTo>
                    <a:pt x="34" y="59"/>
                  </a:lnTo>
                  <a:lnTo>
                    <a:pt x="34" y="59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6" y="63"/>
                  </a:lnTo>
                  <a:lnTo>
                    <a:pt x="37" y="64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4" y="67"/>
                  </a:lnTo>
                  <a:lnTo>
                    <a:pt x="33" y="69"/>
                  </a:lnTo>
                  <a:lnTo>
                    <a:pt x="33" y="70"/>
                  </a:lnTo>
                  <a:lnTo>
                    <a:pt x="31" y="72"/>
                  </a:lnTo>
                  <a:lnTo>
                    <a:pt x="30" y="72"/>
                  </a:lnTo>
                  <a:lnTo>
                    <a:pt x="30" y="72"/>
                  </a:lnTo>
                  <a:lnTo>
                    <a:pt x="30" y="70"/>
                  </a:lnTo>
                  <a:lnTo>
                    <a:pt x="30" y="70"/>
                  </a:lnTo>
                  <a:lnTo>
                    <a:pt x="30" y="69"/>
                  </a:lnTo>
                  <a:lnTo>
                    <a:pt x="31" y="67"/>
                  </a:lnTo>
                  <a:lnTo>
                    <a:pt x="30" y="67"/>
                  </a:lnTo>
                  <a:lnTo>
                    <a:pt x="30" y="67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4"/>
                  </a:lnTo>
                  <a:lnTo>
                    <a:pt x="28" y="63"/>
                  </a:lnTo>
                  <a:lnTo>
                    <a:pt x="26" y="64"/>
                  </a:lnTo>
                  <a:lnTo>
                    <a:pt x="26" y="66"/>
                  </a:lnTo>
                  <a:lnTo>
                    <a:pt x="26" y="67"/>
                  </a:lnTo>
                  <a:lnTo>
                    <a:pt x="26" y="69"/>
                  </a:lnTo>
                  <a:lnTo>
                    <a:pt x="25" y="70"/>
                  </a:lnTo>
                  <a:lnTo>
                    <a:pt x="25" y="70"/>
                  </a:lnTo>
                  <a:lnTo>
                    <a:pt x="23" y="72"/>
                  </a:lnTo>
                  <a:lnTo>
                    <a:pt x="22" y="72"/>
                  </a:lnTo>
                  <a:lnTo>
                    <a:pt x="22" y="74"/>
                  </a:lnTo>
                  <a:lnTo>
                    <a:pt x="22" y="72"/>
                  </a:lnTo>
                  <a:lnTo>
                    <a:pt x="22" y="70"/>
                  </a:lnTo>
                  <a:lnTo>
                    <a:pt x="20" y="66"/>
                  </a:lnTo>
                  <a:lnTo>
                    <a:pt x="20" y="66"/>
                  </a:lnTo>
                  <a:lnTo>
                    <a:pt x="20" y="69"/>
                  </a:lnTo>
                  <a:lnTo>
                    <a:pt x="20" y="70"/>
                  </a:lnTo>
                  <a:lnTo>
                    <a:pt x="20" y="72"/>
                  </a:lnTo>
                  <a:lnTo>
                    <a:pt x="18" y="74"/>
                  </a:lnTo>
                  <a:lnTo>
                    <a:pt x="17" y="74"/>
                  </a:lnTo>
                  <a:lnTo>
                    <a:pt x="17" y="74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4" y="67"/>
                  </a:lnTo>
                  <a:lnTo>
                    <a:pt x="14" y="66"/>
                  </a:lnTo>
                  <a:lnTo>
                    <a:pt x="12" y="63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9"/>
                  </a:lnTo>
                  <a:lnTo>
                    <a:pt x="12" y="56"/>
                  </a:lnTo>
                  <a:lnTo>
                    <a:pt x="11" y="55"/>
                  </a:lnTo>
                  <a:lnTo>
                    <a:pt x="11" y="53"/>
                  </a:lnTo>
                  <a:lnTo>
                    <a:pt x="12" y="52"/>
                  </a:lnTo>
                  <a:lnTo>
                    <a:pt x="12" y="52"/>
                  </a:lnTo>
                  <a:lnTo>
                    <a:pt x="11" y="52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9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7" y="45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9" y="36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3"/>
                  </a:lnTo>
                  <a:lnTo>
                    <a:pt x="4" y="33"/>
                  </a:lnTo>
                  <a:lnTo>
                    <a:pt x="3" y="33"/>
                  </a:lnTo>
                  <a:lnTo>
                    <a:pt x="3" y="33"/>
                  </a:lnTo>
                  <a:lnTo>
                    <a:pt x="1" y="31"/>
                  </a:lnTo>
                  <a:lnTo>
                    <a:pt x="0" y="31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8"/>
                  </a:lnTo>
                  <a:lnTo>
                    <a:pt x="1" y="25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5"/>
                  </a:lnTo>
                  <a:lnTo>
                    <a:pt x="6" y="22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11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2" y="20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11" y="17"/>
                  </a:lnTo>
                  <a:lnTo>
                    <a:pt x="11" y="17"/>
                  </a:lnTo>
                  <a:lnTo>
                    <a:pt x="7" y="17"/>
                  </a:lnTo>
                  <a:lnTo>
                    <a:pt x="6" y="15"/>
                  </a:lnTo>
                  <a:lnTo>
                    <a:pt x="6" y="15"/>
                  </a:lnTo>
                  <a:lnTo>
                    <a:pt x="4" y="14"/>
                  </a:lnTo>
                  <a:lnTo>
                    <a:pt x="3" y="12"/>
                  </a:lnTo>
                  <a:lnTo>
                    <a:pt x="1" y="12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7"/>
                  </a:lnTo>
                  <a:lnTo>
                    <a:pt x="3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6" y="3"/>
                  </a:lnTo>
                  <a:lnTo>
                    <a:pt x="6" y="3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7" name="Freeform 334">
              <a:extLst>
                <a:ext uri="{FF2B5EF4-FFF2-40B4-BE49-F238E27FC236}">
                  <a16:creationId xmlns:a16="http://schemas.microsoft.com/office/drawing/2014/main" id="{6E0E6806-0902-41A5-A588-7A657379689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4765" y="4041673"/>
              <a:ext cx="5848" cy="5848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2 h 3"/>
                <a:gd name="T4" fmla="*/ 3 w 3"/>
                <a:gd name="T5" fmla="*/ 3 h 3"/>
                <a:gd name="T6" fmla="*/ 1 w 3"/>
                <a:gd name="T7" fmla="*/ 3 h 3"/>
                <a:gd name="T8" fmla="*/ 1 w 3"/>
                <a:gd name="T9" fmla="*/ 3 h 3"/>
                <a:gd name="T10" fmla="*/ 0 w 3"/>
                <a:gd name="T11" fmla="*/ 3 h 3"/>
                <a:gd name="T12" fmla="*/ 0 w 3"/>
                <a:gd name="T13" fmla="*/ 3 h 3"/>
                <a:gd name="T14" fmla="*/ 0 w 3"/>
                <a:gd name="T15" fmla="*/ 0 h 3"/>
                <a:gd name="T16" fmla="*/ 0 w 3"/>
                <a:gd name="T1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8" name="Freeform 335">
              <a:extLst>
                <a:ext uri="{FF2B5EF4-FFF2-40B4-BE49-F238E27FC236}">
                  <a16:creationId xmlns:a16="http://schemas.microsoft.com/office/drawing/2014/main" id="{310A2A2C-CE57-4727-A3F6-E33D00495518}"/>
                </a:ext>
              </a:extLst>
            </p:cNvPr>
            <p:cNvSpPr>
              <a:spLocks/>
            </p:cNvSpPr>
            <p:nvPr/>
          </p:nvSpPr>
          <p:spPr bwMode="auto">
            <a:xfrm>
              <a:off x="6207467" y="3053417"/>
              <a:ext cx="107208" cy="95512"/>
            </a:xfrm>
            <a:custGeom>
              <a:avLst/>
              <a:gdLst>
                <a:gd name="T0" fmla="*/ 22 w 55"/>
                <a:gd name="T1" fmla="*/ 3 h 49"/>
                <a:gd name="T2" fmla="*/ 25 w 55"/>
                <a:gd name="T3" fmla="*/ 3 h 49"/>
                <a:gd name="T4" fmla="*/ 29 w 55"/>
                <a:gd name="T5" fmla="*/ 3 h 49"/>
                <a:gd name="T6" fmla="*/ 32 w 55"/>
                <a:gd name="T7" fmla="*/ 4 h 49"/>
                <a:gd name="T8" fmla="*/ 35 w 55"/>
                <a:gd name="T9" fmla="*/ 3 h 49"/>
                <a:gd name="T10" fmla="*/ 38 w 55"/>
                <a:gd name="T11" fmla="*/ 3 h 49"/>
                <a:gd name="T12" fmla="*/ 43 w 55"/>
                <a:gd name="T13" fmla="*/ 4 h 49"/>
                <a:gd name="T14" fmla="*/ 44 w 55"/>
                <a:gd name="T15" fmla="*/ 6 h 49"/>
                <a:gd name="T16" fmla="*/ 46 w 55"/>
                <a:gd name="T17" fmla="*/ 8 h 49"/>
                <a:gd name="T18" fmla="*/ 49 w 55"/>
                <a:gd name="T19" fmla="*/ 8 h 49"/>
                <a:gd name="T20" fmla="*/ 52 w 55"/>
                <a:gd name="T21" fmla="*/ 8 h 49"/>
                <a:gd name="T22" fmla="*/ 52 w 55"/>
                <a:gd name="T23" fmla="*/ 11 h 49"/>
                <a:gd name="T24" fmla="*/ 49 w 55"/>
                <a:gd name="T25" fmla="*/ 14 h 49"/>
                <a:gd name="T26" fmla="*/ 49 w 55"/>
                <a:gd name="T27" fmla="*/ 17 h 49"/>
                <a:gd name="T28" fmla="*/ 52 w 55"/>
                <a:gd name="T29" fmla="*/ 19 h 49"/>
                <a:gd name="T30" fmla="*/ 55 w 55"/>
                <a:gd name="T31" fmla="*/ 22 h 49"/>
                <a:gd name="T32" fmla="*/ 54 w 55"/>
                <a:gd name="T33" fmla="*/ 23 h 49"/>
                <a:gd name="T34" fmla="*/ 51 w 55"/>
                <a:gd name="T35" fmla="*/ 23 h 49"/>
                <a:gd name="T36" fmla="*/ 52 w 55"/>
                <a:gd name="T37" fmla="*/ 27 h 49"/>
                <a:gd name="T38" fmla="*/ 54 w 55"/>
                <a:gd name="T39" fmla="*/ 30 h 49"/>
                <a:gd name="T40" fmla="*/ 52 w 55"/>
                <a:gd name="T41" fmla="*/ 30 h 49"/>
                <a:gd name="T42" fmla="*/ 51 w 55"/>
                <a:gd name="T43" fmla="*/ 31 h 49"/>
                <a:gd name="T44" fmla="*/ 49 w 55"/>
                <a:gd name="T45" fmla="*/ 31 h 49"/>
                <a:gd name="T46" fmla="*/ 47 w 55"/>
                <a:gd name="T47" fmla="*/ 31 h 49"/>
                <a:gd name="T48" fmla="*/ 47 w 55"/>
                <a:gd name="T49" fmla="*/ 34 h 49"/>
                <a:gd name="T50" fmla="*/ 46 w 55"/>
                <a:gd name="T51" fmla="*/ 34 h 49"/>
                <a:gd name="T52" fmla="*/ 44 w 55"/>
                <a:gd name="T53" fmla="*/ 36 h 49"/>
                <a:gd name="T54" fmla="*/ 43 w 55"/>
                <a:gd name="T55" fmla="*/ 38 h 49"/>
                <a:gd name="T56" fmla="*/ 40 w 55"/>
                <a:gd name="T57" fmla="*/ 41 h 49"/>
                <a:gd name="T58" fmla="*/ 40 w 55"/>
                <a:gd name="T59" fmla="*/ 44 h 49"/>
                <a:gd name="T60" fmla="*/ 41 w 55"/>
                <a:gd name="T61" fmla="*/ 47 h 49"/>
                <a:gd name="T62" fmla="*/ 40 w 55"/>
                <a:gd name="T63" fmla="*/ 49 h 49"/>
                <a:gd name="T64" fmla="*/ 38 w 55"/>
                <a:gd name="T65" fmla="*/ 47 h 49"/>
                <a:gd name="T66" fmla="*/ 32 w 55"/>
                <a:gd name="T67" fmla="*/ 44 h 49"/>
                <a:gd name="T68" fmla="*/ 29 w 55"/>
                <a:gd name="T69" fmla="*/ 42 h 49"/>
                <a:gd name="T70" fmla="*/ 29 w 55"/>
                <a:gd name="T71" fmla="*/ 41 h 49"/>
                <a:gd name="T72" fmla="*/ 27 w 55"/>
                <a:gd name="T73" fmla="*/ 39 h 49"/>
                <a:gd name="T74" fmla="*/ 22 w 55"/>
                <a:gd name="T75" fmla="*/ 34 h 49"/>
                <a:gd name="T76" fmla="*/ 19 w 55"/>
                <a:gd name="T77" fmla="*/ 31 h 49"/>
                <a:gd name="T78" fmla="*/ 14 w 55"/>
                <a:gd name="T79" fmla="*/ 27 h 49"/>
                <a:gd name="T80" fmla="*/ 10 w 55"/>
                <a:gd name="T81" fmla="*/ 22 h 49"/>
                <a:gd name="T82" fmla="*/ 6 w 55"/>
                <a:gd name="T83" fmla="*/ 17 h 49"/>
                <a:gd name="T84" fmla="*/ 5 w 55"/>
                <a:gd name="T85" fmla="*/ 14 h 49"/>
                <a:gd name="T86" fmla="*/ 0 w 55"/>
                <a:gd name="T87" fmla="*/ 8 h 49"/>
                <a:gd name="T88" fmla="*/ 2 w 55"/>
                <a:gd name="T89" fmla="*/ 1 h 49"/>
                <a:gd name="T90" fmla="*/ 5 w 55"/>
                <a:gd name="T91" fmla="*/ 1 h 49"/>
                <a:gd name="T92" fmla="*/ 8 w 55"/>
                <a:gd name="T93" fmla="*/ 4 h 49"/>
                <a:gd name="T94" fmla="*/ 11 w 55"/>
                <a:gd name="T95" fmla="*/ 1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" h="49">
                  <a:moveTo>
                    <a:pt x="17" y="0"/>
                  </a:moveTo>
                  <a:lnTo>
                    <a:pt x="21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4" y="3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7" y="3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30" y="4"/>
                  </a:lnTo>
                  <a:lnTo>
                    <a:pt x="32" y="4"/>
                  </a:lnTo>
                  <a:lnTo>
                    <a:pt x="32" y="3"/>
                  </a:lnTo>
                  <a:lnTo>
                    <a:pt x="33" y="3"/>
                  </a:lnTo>
                  <a:lnTo>
                    <a:pt x="35" y="3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0" y="4"/>
                  </a:lnTo>
                  <a:lnTo>
                    <a:pt x="43" y="4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44" y="8"/>
                  </a:lnTo>
                  <a:lnTo>
                    <a:pt x="46" y="8"/>
                  </a:lnTo>
                  <a:lnTo>
                    <a:pt x="47" y="8"/>
                  </a:lnTo>
                  <a:lnTo>
                    <a:pt x="47" y="8"/>
                  </a:lnTo>
                  <a:lnTo>
                    <a:pt x="49" y="8"/>
                  </a:lnTo>
                  <a:lnTo>
                    <a:pt x="51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9"/>
                  </a:lnTo>
                  <a:lnTo>
                    <a:pt x="52" y="11"/>
                  </a:lnTo>
                  <a:lnTo>
                    <a:pt x="51" y="12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5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49" y="17"/>
                  </a:lnTo>
                  <a:lnTo>
                    <a:pt x="51" y="19"/>
                  </a:lnTo>
                  <a:lnTo>
                    <a:pt x="52" y="19"/>
                  </a:lnTo>
                  <a:lnTo>
                    <a:pt x="54" y="20"/>
                  </a:lnTo>
                  <a:lnTo>
                    <a:pt x="55" y="22"/>
                  </a:lnTo>
                  <a:lnTo>
                    <a:pt x="55" y="22"/>
                  </a:lnTo>
                  <a:lnTo>
                    <a:pt x="55" y="23"/>
                  </a:lnTo>
                  <a:lnTo>
                    <a:pt x="55" y="23"/>
                  </a:lnTo>
                  <a:lnTo>
                    <a:pt x="54" y="23"/>
                  </a:lnTo>
                  <a:lnTo>
                    <a:pt x="52" y="23"/>
                  </a:lnTo>
                  <a:lnTo>
                    <a:pt x="52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1" y="23"/>
                  </a:lnTo>
                  <a:lnTo>
                    <a:pt x="52" y="27"/>
                  </a:lnTo>
                  <a:lnTo>
                    <a:pt x="54" y="28"/>
                  </a:lnTo>
                  <a:lnTo>
                    <a:pt x="55" y="30"/>
                  </a:lnTo>
                  <a:lnTo>
                    <a:pt x="54" y="30"/>
                  </a:lnTo>
                  <a:lnTo>
                    <a:pt x="54" y="31"/>
                  </a:lnTo>
                  <a:lnTo>
                    <a:pt x="54" y="31"/>
                  </a:lnTo>
                  <a:lnTo>
                    <a:pt x="52" y="30"/>
                  </a:lnTo>
                  <a:lnTo>
                    <a:pt x="52" y="30"/>
                  </a:lnTo>
                  <a:lnTo>
                    <a:pt x="51" y="30"/>
                  </a:lnTo>
                  <a:lnTo>
                    <a:pt x="51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9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7" y="31"/>
                  </a:lnTo>
                  <a:lnTo>
                    <a:pt x="46" y="31"/>
                  </a:lnTo>
                  <a:lnTo>
                    <a:pt x="47" y="33"/>
                  </a:lnTo>
                  <a:lnTo>
                    <a:pt x="47" y="34"/>
                  </a:lnTo>
                  <a:lnTo>
                    <a:pt x="47" y="36"/>
                  </a:lnTo>
                  <a:lnTo>
                    <a:pt x="47" y="36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6" y="34"/>
                  </a:lnTo>
                  <a:lnTo>
                    <a:pt x="44" y="36"/>
                  </a:lnTo>
                  <a:lnTo>
                    <a:pt x="43" y="36"/>
                  </a:lnTo>
                  <a:lnTo>
                    <a:pt x="43" y="38"/>
                  </a:lnTo>
                  <a:lnTo>
                    <a:pt x="43" y="38"/>
                  </a:lnTo>
                  <a:lnTo>
                    <a:pt x="43" y="39"/>
                  </a:lnTo>
                  <a:lnTo>
                    <a:pt x="43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1"/>
                  </a:lnTo>
                  <a:lnTo>
                    <a:pt x="40" y="44"/>
                  </a:lnTo>
                  <a:lnTo>
                    <a:pt x="40" y="44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1" y="47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40" y="49"/>
                  </a:lnTo>
                  <a:lnTo>
                    <a:pt x="38" y="47"/>
                  </a:lnTo>
                  <a:lnTo>
                    <a:pt x="38" y="47"/>
                  </a:lnTo>
                  <a:lnTo>
                    <a:pt x="35" y="45"/>
                  </a:lnTo>
                  <a:lnTo>
                    <a:pt x="33" y="45"/>
                  </a:lnTo>
                  <a:lnTo>
                    <a:pt x="32" y="44"/>
                  </a:lnTo>
                  <a:lnTo>
                    <a:pt x="30" y="44"/>
                  </a:lnTo>
                  <a:lnTo>
                    <a:pt x="30" y="42"/>
                  </a:lnTo>
                  <a:lnTo>
                    <a:pt x="29" y="42"/>
                  </a:lnTo>
                  <a:lnTo>
                    <a:pt x="29" y="42"/>
                  </a:lnTo>
                  <a:lnTo>
                    <a:pt x="27" y="42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9" y="41"/>
                  </a:lnTo>
                  <a:lnTo>
                    <a:pt x="27" y="39"/>
                  </a:lnTo>
                  <a:lnTo>
                    <a:pt x="24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2" y="33"/>
                  </a:lnTo>
                  <a:lnTo>
                    <a:pt x="22" y="33"/>
                  </a:lnTo>
                  <a:lnTo>
                    <a:pt x="19" y="31"/>
                  </a:lnTo>
                  <a:lnTo>
                    <a:pt x="17" y="30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3" y="25"/>
                  </a:lnTo>
                  <a:lnTo>
                    <a:pt x="11" y="23"/>
                  </a:lnTo>
                  <a:lnTo>
                    <a:pt x="10" y="22"/>
                  </a:lnTo>
                  <a:lnTo>
                    <a:pt x="8" y="20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6" y="14"/>
                  </a:lnTo>
                  <a:lnTo>
                    <a:pt x="5" y="14"/>
                  </a:lnTo>
                  <a:lnTo>
                    <a:pt x="5" y="14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10" y="4"/>
                  </a:lnTo>
                  <a:lnTo>
                    <a:pt x="11" y="3"/>
                  </a:lnTo>
                  <a:lnTo>
                    <a:pt x="11" y="1"/>
                  </a:lnTo>
                  <a:lnTo>
                    <a:pt x="16" y="1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69" name="Freeform 336">
              <a:extLst>
                <a:ext uri="{FF2B5EF4-FFF2-40B4-BE49-F238E27FC236}">
                  <a16:creationId xmlns:a16="http://schemas.microsoft.com/office/drawing/2014/main" id="{6C89D4B5-02B7-4811-9552-F20C0BF36AB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26140" y="3170370"/>
              <a:ext cx="159836" cy="115005"/>
            </a:xfrm>
            <a:custGeom>
              <a:avLst/>
              <a:gdLst>
                <a:gd name="T0" fmla="*/ 6 w 82"/>
                <a:gd name="T1" fmla="*/ 39 h 59"/>
                <a:gd name="T2" fmla="*/ 11 w 82"/>
                <a:gd name="T3" fmla="*/ 41 h 59"/>
                <a:gd name="T4" fmla="*/ 15 w 82"/>
                <a:gd name="T5" fmla="*/ 41 h 59"/>
                <a:gd name="T6" fmla="*/ 17 w 82"/>
                <a:gd name="T7" fmla="*/ 45 h 59"/>
                <a:gd name="T8" fmla="*/ 17 w 82"/>
                <a:gd name="T9" fmla="*/ 50 h 59"/>
                <a:gd name="T10" fmla="*/ 7 w 82"/>
                <a:gd name="T11" fmla="*/ 45 h 59"/>
                <a:gd name="T12" fmla="*/ 3 w 82"/>
                <a:gd name="T13" fmla="*/ 42 h 59"/>
                <a:gd name="T14" fmla="*/ 1 w 82"/>
                <a:gd name="T15" fmla="*/ 37 h 59"/>
                <a:gd name="T16" fmla="*/ 11 w 82"/>
                <a:gd name="T17" fmla="*/ 22 h 59"/>
                <a:gd name="T18" fmla="*/ 3 w 82"/>
                <a:gd name="T19" fmla="*/ 14 h 59"/>
                <a:gd name="T20" fmla="*/ 3 w 82"/>
                <a:gd name="T21" fmla="*/ 15 h 59"/>
                <a:gd name="T22" fmla="*/ 25 w 82"/>
                <a:gd name="T23" fmla="*/ 0 h 59"/>
                <a:gd name="T24" fmla="*/ 28 w 82"/>
                <a:gd name="T25" fmla="*/ 1 h 59"/>
                <a:gd name="T26" fmla="*/ 33 w 82"/>
                <a:gd name="T27" fmla="*/ 6 h 59"/>
                <a:gd name="T28" fmla="*/ 39 w 82"/>
                <a:gd name="T29" fmla="*/ 11 h 59"/>
                <a:gd name="T30" fmla="*/ 47 w 82"/>
                <a:gd name="T31" fmla="*/ 7 h 59"/>
                <a:gd name="T32" fmla="*/ 55 w 82"/>
                <a:gd name="T33" fmla="*/ 1 h 59"/>
                <a:gd name="T34" fmla="*/ 63 w 82"/>
                <a:gd name="T35" fmla="*/ 11 h 59"/>
                <a:gd name="T36" fmla="*/ 69 w 82"/>
                <a:gd name="T37" fmla="*/ 20 h 59"/>
                <a:gd name="T38" fmla="*/ 77 w 82"/>
                <a:gd name="T39" fmla="*/ 23 h 59"/>
                <a:gd name="T40" fmla="*/ 77 w 82"/>
                <a:gd name="T41" fmla="*/ 26 h 59"/>
                <a:gd name="T42" fmla="*/ 67 w 82"/>
                <a:gd name="T43" fmla="*/ 31 h 59"/>
                <a:gd name="T44" fmla="*/ 66 w 82"/>
                <a:gd name="T45" fmla="*/ 44 h 59"/>
                <a:gd name="T46" fmla="*/ 63 w 82"/>
                <a:gd name="T47" fmla="*/ 48 h 59"/>
                <a:gd name="T48" fmla="*/ 59 w 82"/>
                <a:gd name="T49" fmla="*/ 50 h 59"/>
                <a:gd name="T50" fmla="*/ 56 w 82"/>
                <a:gd name="T51" fmla="*/ 59 h 59"/>
                <a:gd name="T52" fmla="*/ 50 w 82"/>
                <a:gd name="T53" fmla="*/ 55 h 59"/>
                <a:gd name="T54" fmla="*/ 47 w 82"/>
                <a:gd name="T55" fmla="*/ 52 h 59"/>
                <a:gd name="T56" fmla="*/ 50 w 82"/>
                <a:gd name="T57" fmla="*/ 50 h 59"/>
                <a:gd name="T58" fmla="*/ 48 w 82"/>
                <a:gd name="T59" fmla="*/ 45 h 59"/>
                <a:gd name="T60" fmla="*/ 52 w 82"/>
                <a:gd name="T61" fmla="*/ 42 h 59"/>
                <a:gd name="T62" fmla="*/ 44 w 82"/>
                <a:gd name="T63" fmla="*/ 37 h 59"/>
                <a:gd name="T64" fmla="*/ 33 w 82"/>
                <a:gd name="T65" fmla="*/ 45 h 59"/>
                <a:gd name="T66" fmla="*/ 25 w 82"/>
                <a:gd name="T67" fmla="*/ 50 h 59"/>
                <a:gd name="T68" fmla="*/ 23 w 82"/>
                <a:gd name="T69" fmla="*/ 45 h 59"/>
                <a:gd name="T70" fmla="*/ 25 w 82"/>
                <a:gd name="T71" fmla="*/ 44 h 59"/>
                <a:gd name="T72" fmla="*/ 23 w 82"/>
                <a:gd name="T73" fmla="*/ 42 h 59"/>
                <a:gd name="T74" fmla="*/ 20 w 82"/>
                <a:gd name="T75" fmla="*/ 39 h 59"/>
                <a:gd name="T76" fmla="*/ 15 w 82"/>
                <a:gd name="T77" fmla="*/ 34 h 59"/>
                <a:gd name="T78" fmla="*/ 12 w 82"/>
                <a:gd name="T79" fmla="*/ 33 h 59"/>
                <a:gd name="T80" fmla="*/ 17 w 82"/>
                <a:gd name="T81" fmla="*/ 30 h 59"/>
                <a:gd name="T82" fmla="*/ 9 w 82"/>
                <a:gd name="T83" fmla="*/ 22 h 59"/>
                <a:gd name="T84" fmla="*/ 12 w 82"/>
                <a:gd name="T85" fmla="*/ 18 h 59"/>
                <a:gd name="T86" fmla="*/ 7 w 82"/>
                <a:gd name="T87" fmla="*/ 15 h 59"/>
                <a:gd name="T88" fmla="*/ 6 w 82"/>
                <a:gd name="T89" fmla="*/ 12 h 59"/>
                <a:gd name="T90" fmla="*/ 3 w 82"/>
                <a:gd name="T91" fmla="*/ 11 h 59"/>
                <a:gd name="T92" fmla="*/ 14 w 82"/>
                <a:gd name="T93" fmla="*/ 11 h 59"/>
                <a:gd name="T94" fmla="*/ 18 w 82"/>
                <a:gd name="T95" fmla="*/ 12 h 59"/>
                <a:gd name="T96" fmla="*/ 25 w 82"/>
                <a:gd name="T97" fmla="*/ 14 h 59"/>
                <a:gd name="T98" fmla="*/ 26 w 82"/>
                <a:gd name="T99" fmla="*/ 9 h 59"/>
                <a:gd name="T100" fmla="*/ 20 w 82"/>
                <a:gd name="T101" fmla="*/ 4 h 59"/>
                <a:gd name="T102" fmla="*/ 22 w 82"/>
                <a:gd name="T103" fmla="*/ 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2" h="59">
                  <a:moveTo>
                    <a:pt x="4" y="36"/>
                  </a:moveTo>
                  <a:lnTo>
                    <a:pt x="4" y="36"/>
                  </a:lnTo>
                  <a:lnTo>
                    <a:pt x="4" y="37"/>
                  </a:lnTo>
                  <a:lnTo>
                    <a:pt x="6" y="37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7" y="39"/>
                  </a:lnTo>
                  <a:lnTo>
                    <a:pt x="7" y="39"/>
                  </a:lnTo>
                  <a:lnTo>
                    <a:pt x="9" y="41"/>
                  </a:lnTo>
                  <a:lnTo>
                    <a:pt x="11" y="41"/>
                  </a:lnTo>
                  <a:lnTo>
                    <a:pt x="12" y="41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5" y="41"/>
                  </a:lnTo>
                  <a:lnTo>
                    <a:pt x="15" y="41"/>
                  </a:lnTo>
                  <a:lnTo>
                    <a:pt x="15" y="42"/>
                  </a:lnTo>
                  <a:lnTo>
                    <a:pt x="14" y="42"/>
                  </a:lnTo>
                  <a:lnTo>
                    <a:pt x="15" y="44"/>
                  </a:lnTo>
                  <a:lnTo>
                    <a:pt x="17" y="44"/>
                  </a:lnTo>
                  <a:lnTo>
                    <a:pt x="17" y="45"/>
                  </a:lnTo>
                  <a:lnTo>
                    <a:pt x="17" y="47"/>
                  </a:lnTo>
                  <a:lnTo>
                    <a:pt x="18" y="48"/>
                  </a:lnTo>
                  <a:lnTo>
                    <a:pt x="18" y="50"/>
                  </a:lnTo>
                  <a:lnTo>
                    <a:pt x="20" y="52"/>
                  </a:lnTo>
                  <a:lnTo>
                    <a:pt x="17" y="50"/>
                  </a:lnTo>
                  <a:lnTo>
                    <a:pt x="12" y="50"/>
                  </a:lnTo>
                  <a:lnTo>
                    <a:pt x="11" y="48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5"/>
                  </a:lnTo>
                  <a:lnTo>
                    <a:pt x="6" y="45"/>
                  </a:lnTo>
                  <a:lnTo>
                    <a:pt x="6" y="45"/>
                  </a:lnTo>
                  <a:lnTo>
                    <a:pt x="4" y="44"/>
                  </a:lnTo>
                  <a:lnTo>
                    <a:pt x="4" y="44"/>
                  </a:lnTo>
                  <a:lnTo>
                    <a:pt x="3" y="42"/>
                  </a:lnTo>
                  <a:lnTo>
                    <a:pt x="1" y="39"/>
                  </a:lnTo>
                  <a:lnTo>
                    <a:pt x="1" y="37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1" y="37"/>
                  </a:lnTo>
                  <a:lnTo>
                    <a:pt x="4" y="36"/>
                  </a:lnTo>
                  <a:close/>
                  <a:moveTo>
                    <a:pt x="11" y="22"/>
                  </a:move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11" y="22"/>
                  </a:lnTo>
                  <a:close/>
                  <a:moveTo>
                    <a:pt x="3" y="14"/>
                  </a:moveTo>
                  <a:lnTo>
                    <a:pt x="4" y="14"/>
                  </a:lnTo>
                  <a:lnTo>
                    <a:pt x="4" y="14"/>
                  </a:lnTo>
                  <a:lnTo>
                    <a:pt x="4" y="15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4"/>
                  </a:lnTo>
                  <a:close/>
                  <a:moveTo>
                    <a:pt x="23" y="0"/>
                  </a:moveTo>
                  <a:lnTo>
                    <a:pt x="25" y="0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6" y="1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30" y="3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33" y="6"/>
                  </a:lnTo>
                  <a:lnTo>
                    <a:pt x="34" y="6"/>
                  </a:lnTo>
                  <a:lnTo>
                    <a:pt x="36" y="7"/>
                  </a:lnTo>
                  <a:lnTo>
                    <a:pt x="36" y="9"/>
                  </a:lnTo>
                  <a:lnTo>
                    <a:pt x="37" y="11"/>
                  </a:lnTo>
                  <a:lnTo>
                    <a:pt x="39" y="11"/>
                  </a:lnTo>
                  <a:lnTo>
                    <a:pt x="41" y="11"/>
                  </a:lnTo>
                  <a:lnTo>
                    <a:pt x="44" y="12"/>
                  </a:lnTo>
                  <a:lnTo>
                    <a:pt x="45" y="12"/>
                  </a:lnTo>
                  <a:lnTo>
                    <a:pt x="47" y="9"/>
                  </a:lnTo>
                  <a:lnTo>
                    <a:pt x="47" y="7"/>
                  </a:lnTo>
                  <a:lnTo>
                    <a:pt x="48" y="7"/>
                  </a:lnTo>
                  <a:lnTo>
                    <a:pt x="52" y="6"/>
                  </a:lnTo>
                  <a:lnTo>
                    <a:pt x="52" y="4"/>
                  </a:lnTo>
                  <a:lnTo>
                    <a:pt x="53" y="4"/>
                  </a:lnTo>
                  <a:lnTo>
                    <a:pt x="55" y="1"/>
                  </a:lnTo>
                  <a:lnTo>
                    <a:pt x="55" y="1"/>
                  </a:lnTo>
                  <a:lnTo>
                    <a:pt x="56" y="1"/>
                  </a:lnTo>
                  <a:lnTo>
                    <a:pt x="58" y="4"/>
                  </a:lnTo>
                  <a:lnTo>
                    <a:pt x="61" y="9"/>
                  </a:lnTo>
                  <a:lnTo>
                    <a:pt x="63" y="11"/>
                  </a:lnTo>
                  <a:lnTo>
                    <a:pt x="63" y="12"/>
                  </a:lnTo>
                  <a:lnTo>
                    <a:pt x="64" y="14"/>
                  </a:lnTo>
                  <a:lnTo>
                    <a:pt x="64" y="15"/>
                  </a:lnTo>
                  <a:lnTo>
                    <a:pt x="67" y="18"/>
                  </a:lnTo>
                  <a:lnTo>
                    <a:pt x="69" y="20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4" y="22"/>
                  </a:lnTo>
                  <a:lnTo>
                    <a:pt x="75" y="22"/>
                  </a:lnTo>
                  <a:lnTo>
                    <a:pt x="77" y="23"/>
                  </a:lnTo>
                  <a:lnTo>
                    <a:pt x="78" y="23"/>
                  </a:lnTo>
                  <a:lnTo>
                    <a:pt x="78" y="25"/>
                  </a:lnTo>
                  <a:lnTo>
                    <a:pt x="80" y="25"/>
                  </a:lnTo>
                  <a:lnTo>
                    <a:pt x="82" y="28"/>
                  </a:lnTo>
                  <a:lnTo>
                    <a:pt x="77" y="26"/>
                  </a:lnTo>
                  <a:lnTo>
                    <a:pt x="74" y="26"/>
                  </a:lnTo>
                  <a:lnTo>
                    <a:pt x="72" y="28"/>
                  </a:lnTo>
                  <a:lnTo>
                    <a:pt x="71" y="28"/>
                  </a:lnTo>
                  <a:lnTo>
                    <a:pt x="69" y="30"/>
                  </a:lnTo>
                  <a:lnTo>
                    <a:pt x="67" y="31"/>
                  </a:lnTo>
                  <a:lnTo>
                    <a:pt x="67" y="34"/>
                  </a:lnTo>
                  <a:lnTo>
                    <a:pt x="66" y="39"/>
                  </a:lnTo>
                  <a:lnTo>
                    <a:pt x="66" y="41"/>
                  </a:lnTo>
                  <a:lnTo>
                    <a:pt x="66" y="42"/>
                  </a:lnTo>
                  <a:lnTo>
                    <a:pt x="66" y="44"/>
                  </a:lnTo>
                  <a:lnTo>
                    <a:pt x="66" y="44"/>
                  </a:lnTo>
                  <a:lnTo>
                    <a:pt x="64" y="44"/>
                  </a:lnTo>
                  <a:lnTo>
                    <a:pt x="64" y="48"/>
                  </a:lnTo>
                  <a:lnTo>
                    <a:pt x="64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3" y="48"/>
                  </a:lnTo>
                  <a:lnTo>
                    <a:pt x="61" y="47"/>
                  </a:lnTo>
                  <a:lnTo>
                    <a:pt x="61" y="48"/>
                  </a:lnTo>
                  <a:lnTo>
                    <a:pt x="59" y="50"/>
                  </a:lnTo>
                  <a:lnTo>
                    <a:pt x="59" y="52"/>
                  </a:lnTo>
                  <a:lnTo>
                    <a:pt x="59" y="52"/>
                  </a:lnTo>
                  <a:lnTo>
                    <a:pt x="59" y="58"/>
                  </a:lnTo>
                  <a:lnTo>
                    <a:pt x="59" y="58"/>
                  </a:lnTo>
                  <a:lnTo>
                    <a:pt x="56" y="59"/>
                  </a:lnTo>
                  <a:lnTo>
                    <a:pt x="55" y="59"/>
                  </a:lnTo>
                  <a:lnTo>
                    <a:pt x="53" y="56"/>
                  </a:lnTo>
                  <a:lnTo>
                    <a:pt x="52" y="56"/>
                  </a:lnTo>
                  <a:lnTo>
                    <a:pt x="52" y="56"/>
                  </a:lnTo>
                  <a:lnTo>
                    <a:pt x="50" y="55"/>
                  </a:lnTo>
                  <a:lnTo>
                    <a:pt x="50" y="55"/>
                  </a:lnTo>
                  <a:lnTo>
                    <a:pt x="50" y="53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2"/>
                  </a:lnTo>
                  <a:lnTo>
                    <a:pt x="47" y="50"/>
                  </a:lnTo>
                  <a:lnTo>
                    <a:pt x="47" y="50"/>
                  </a:lnTo>
                  <a:lnTo>
                    <a:pt x="48" y="50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2" y="48"/>
                  </a:lnTo>
                  <a:lnTo>
                    <a:pt x="52" y="48"/>
                  </a:lnTo>
                  <a:lnTo>
                    <a:pt x="50" y="47"/>
                  </a:lnTo>
                  <a:lnTo>
                    <a:pt x="48" y="47"/>
                  </a:lnTo>
                  <a:lnTo>
                    <a:pt x="48" y="45"/>
                  </a:lnTo>
                  <a:lnTo>
                    <a:pt x="48" y="45"/>
                  </a:lnTo>
                  <a:lnTo>
                    <a:pt x="48" y="44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2" y="42"/>
                  </a:lnTo>
                  <a:lnTo>
                    <a:pt x="50" y="42"/>
                  </a:lnTo>
                  <a:lnTo>
                    <a:pt x="48" y="39"/>
                  </a:lnTo>
                  <a:lnTo>
                    <a:pt x="47" y="37"/>
                  </a:lnTo>
                  <a:lnTo>
                    <a:pt x="45" y="37"/>
                  </a:lnTo>
                  <a:lnTo>
                    <a:pt x="44" y="37"/>
                  </a:lnTo>
                  <a:lnTo>
                    <a:pt x="41" y="41"/>
                  </a:lnTo>
                  <a:lnTo>
                    <a:pt x="39" y="41"/>
                  </a:lnTo>
                  <a:lnTo>
                    <a:pt x="37" y="42"/>
                  </a:lnTo>
                  <a:lnTo>
                    <a:pt x="34" y="44"/>
                  </a:lnTo>
                  <a:lnTo>
                    <a:pt x="33" y="45"/>
                  </a:lnTo>
                  <a:lnTo>
                    <a:pt x="33" y="47"/>
                  </a:lnTo>
                  <a:lnTo>
                    <a:pt x="30" y="47"/>
                  </a:lnTo>
                  <a:lnTo>
                    <a:pt x="30" y="47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5" y="48"/>
                  </a:lnTo>
                  <a:lnTo>
                    <a:pt x="25" y="48"/>
                  </a:lnTo>
                  <a:lnTo>
                    <a:pt x="25" y="47"/>
                  </a:lnTo>
                  <a:lnTo>
                    <a:pt x="23" y="47"/>
                  </a:lnTo>
                  <a:lnTo>
                    <a:pt x="23" y="45"/>
                  </a:lnTo>
                  <a:lnTo>
                    <a:pt x="23" y="45"/>
                  </a:lnTo>
                  <a:lnTo>
                    <a:pt x="25" y="45"/>
                  </a:lnTo>
                  <a:lnTo>
                    <a:pt x="26" y="45"/>
                  </a:lnTo>
                  <a:lnTo>
                    <a:pt x="26" y="45"/>
                  </a:lnTo>
                  <a:lnTo>
                    <a:pt x="25" y="44"/>
                  </a:lnTo>
                  <a:lnTo>
                    <a:pt x="25" y="44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3" y="42"/>
                  </a:lnTo>
                  <a:lnTo>
                    <a:pt x="25" y="41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2" y="39"/>
                  </a:lnTo>
                  <a:lnTo>
                    <a:pt x="20" y="39"/>
                  </a:lnTo>
                  <a:lnTo>
                    <a:pt x="18" y="37"/>
                  </a:lnTo>
                  <a:lnTo>
                    <a:pt x="18" y="37"/>
                  </a:lnTo>
                  <a:lnTo>
                    <a:pt x="17" y="36"/>
                  </a:lnTo>
                  <a:lnTo>
                    <a:pt x="15" y="36"/>
                  </a:lnTo>
                  <a:lnTo>
                    <a:pt x="15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15" y="33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17" y="31"/>
                  </a:lnTo>
                  <a:lnTo>
                    <a:pt x="17" y="30"/>
                  </a:lnTo>
                  <a:lnTo>
                    <a:pt x="17" y="28"/>
                  </a:lnTo>
                  <a:lnTo>
                    <a:pt x="14" y="26"/>
                  </a:lnTo>
                  <a:lnTo>
                    <a:pt x="12" y="25"/>
                  </a:lnTo>
                  <a:lnTo>
                    <a:pt x="11" y="23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1" y="17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9" y="15"/>
                  </a:lnTo>
                  <a:lnTo>
                    <a:pt x="7" y="15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1"/>
                  </a:lnTo>
                  <a:lnTo>
                    <a:pt x="3" y="11"/>
                  </a:lnTo>
                  <a:lnTo>
                    <a:pt x="6" y="7"/>
                  </a:lnTo>
                  <a:lnTo>
                    <a:pt x="7" y="7"/>
                  </a:lnTo>
                  <a:lnTo>
                    <a:pt x="9" y="7"/>
                  </a:lnTo>
                  <a:lnTo>
                    <a:pt x="14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5" y="11"/>
                  </a:lnTo>
                  <a:lnTo>
                    <a:pt x="17" y="12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20" y="12"/>
                  </a:lnTo>
                  <a:lnTo>
                    <a:pt x="22" y="12"/>
                  </a:lnTo>
                  <a:lnTo>
                    <a:pt x="23" y="14"/>
                  </a:lnTo>
                  <a:lnTo>
                    <a:pt x="23" y="14"/>
                  </a:lnTo>
                  <a:lnTo>
                    <a:pt x="25" y="14"/>
                  </a:lnTo>
                  <a:lnTo>
                    <a:pt x="25" y="14"/>
                  </a:lnTo>
                  <a:lnTo>
                    <a:pt x="26" y="12"/>
                  </a:lnTo>
                  <a:lnTo>
                    <a:pt x="28" y="11"/>
                  </a:lnTo>
                  <a:lnTo>
                    <a:pt x="28" y="11"/>
                  </a:lnTo>
                  <a:lnTo>
                    <a:pt x="26" y="9"/>
                  </a:lnTo>
                  <a:lnTo>
                    <a:pt x="25" y="7"/>
                  </a:lnTo>
                  <a:lnTo>
                    <a:pt x="23" y="7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0" name="Freeform 337">
              <a:extLst>
                <a:ext uri="{FF2B5EF4-FFF2-40B4-BE49-F238E27FC236}">
                  <a16:creationId xmlns:a16="http://schemas.microsoft.com/office/drawing/2014/main" id="{7E6D69B9-3D4C-4940-BD42-E5881F265AE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8484" y="4063113"/>
              <a:ext cx="5848" cy="3898"/>
            </a:xfrm>
            <a:custGeom>
              <a:avLst/>
              <a:gdLst>
                <a:gd name="T0" fmla="*/ 2 w 3"/>
                <a:gd name="T1" fmla="*/ 0 h 2"/>
                <a:gd name="T2" fmla="*/ 2 w 3"/>
                <a:gd name="T3" fmla="*/ 0 h 2"/>
                <a:gd name="T4" fmla="*/ 3 w 3"/>
                <a:gd name="T5" fmla="*/ 2 h 2"/>
                <a:gd name="T6" fmla="*/ 3 w 3"/>
                <a:gd name="T7" fmla="*/ 2 h 2"/>
                <a:gd name="T8" fmla="*/ 3 w 3"/>
                <a:gd name="T9" fmla="*/ 2 h 2"/>
                <a:gd name="T10" fmla="*/ 3 w 3"/>
                <a:gd name="T11" fmla="*/ 2 h 2"/>
                <a:gd name="T12" fmla="*/ 2 w 3"/>
                <a:gd name="T13" fmla="*/ 2 h 2"/>
                <a:gd name="T14" fmla="*/ 0 w 3"/>
                <a:gd name="T15" fmla="*/ 0 h 2"/>
                <a:gd name="T16" fmla="*/ 2 w 3"/>
                <a:gd name="T17" fmla="*/ 0 h 2"/>
                <a:gd name="T18" fmla="*/ 2 w 3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lnTo>
                    <a:pt x="2" y="0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1" name="Freeform 338">
              <a:extLst>
                <a:ext uri="{FF2B5EF4-FFF2-40B4-BE49-F238E27FC236}">
                  <a16:creationId xmlns:a16="http://schemas.microsoft.com/office/drawing/2014/main" id="{3B80CD4A-E78D-4A4F-BBFC-B41636F61A3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46123" y="4698559"/>
              <a:ext cx="1298181" cy="1428780"/>
            </a:xfrm>
            <a:custGeom>
              <a:avLst/>
              <a:gdLst>
                <a:gd name="T0" fmla="*/ 497 w 666"/>
                <a:gd name="T1" fmla="*/ 517 h 733"/>
                <a:gd name="T2" fmla="*/ 479 w 666"/>
                <a:gd name="T3" fmla="*/ 482 h 733"/>
                <a:gd name="T4" fmla="*/ 511 w 666"/>
                <a:gd name="T5" fmla="*/ 485 h 733"/>
                <a:gd name="T6" fmla="*/ 508 w 666"/>
                <a:gd name="T7" fmla="*/ 504 h 733"/>
                <a:gd name="T8" fmla="*/ 497 w 666"/>
                <a:gd name="T9" fmla="*/ 515 h 733"/>
                <a:gd name="T10" fmla="*/ 475 w 666"/>
                <a:gd name="T11" fmla="*/ 519 h 733"/>
                <a:gd name="T12" fmla="*/ 459 w 666"/>
                <a:gd name="T13" fmla="*/ 476 h 733"/>
                <a:gd name="T14" fmla="*/ 506 w 666"/>
                <a:gd name="T15" fmla="*/ 457 h 733"/>
                <a:gd name="T16" fmla="*/ 448 w 666"/>
                <a:gd name="T17" fmla="*/ 465 h 733"/>
                <a:gd name="T18" fmla="*/ 358 w 666"/>
                <a:gd name="T19" fmla="*/ 389 h 733"/>
                <a:gd name="T20" fmla="*/ 587 w 666"/>
                <a:gd name="T21" fmla="*/ 263 h 733"/>
                <a:gd name="T22" fmla="*/ 585 w 666"/>
                <a:gd name="T23" fmla="*/ 222 h 733"/>
                <a:gd name="T24" fmla="*/ 554 w 666"/>
                <a:gd name="T25" fmla="*/ 202 h 733"/>
                <a:gd name="T26" fmla="*/ 522 w 666"/>
                <a:gd name="T27" fmla="*/ 150 h 733"/>
                <a:gd name="T28" fmla="*/ 383 w 666"/>
                <a:gd name="T29" fmla="*/ 103 h 733"/>
                <a:gd name="T30" fmla="*/ 347 w 666"/>
                <a:gd name="T31" fmla="*/ 82 h 733"/>
                <a:gd name="T32" fmla="*/ 177 w 666"/>
                <a:gd name="T33" fmla="*/ 65 h 733"/>
                <a:gd name="T34" fmla="*/ 345 w 666"/>
                <a:gd name="T35" fmla="*/ 62 h 733"/>
                <a:gd name="T36" fmla="*/ 341 w 666"/>
                <a:gd name="T37" fmla="*/ 21 h 733"/>
                <a:gd name="T38" fmla="*/ 260 w 666"/>
                <a:gd name="T39" fmla="*/ 18 h 733"/>
                <a:gd name="T40" fmla="*/ 344 w 666"/>
                <a:gd name="T41" fmla="*/ 18 h 733"/>
                <a:gd name="T42" fmla="*/ 434 w 666"/>
                <a:gd name="T43" fmla="*/ 27 h 733"/>
                <a:gd name="T44" fmla="*/ 459 w 666"/>
                <a:gd name="T45" fmla="*/ 65 h 733"/>
                <a:gd name="T46" fmla="*/ 483 w 666"/>
                <a:gd name="T47" fmla="*/ 125 h 733"/>
                <a:gd name="T48" fmla="*/ 519 w 666"/>
                <a:gd name="T49" fmla="*/ 153 h 733"/>
                <a:gd name="T50" fmla="*/ 544 w 666"/>
                <a:gd name="T51" fmla="*/ 185 h 733"/>
                <a:gd name="T52" fmla="*/ 579 w 666"/>
                <a:gd name="T53" fmla="*/ 229 h 733"/>
                <a:gd name="T54" fmla="*/ 576 w 666"/>
                <a:gd name="T55" fmla="*/ 328 h 733"/>
                <a:gd name="T56" fmla="*/ 554 w 666"/>
                <a:gd name="T57" fmla="*/ 363 h 733"/>
                <a:gd name="T58" fmla="*/ 535 w 666"/>
                <a:gd name="T59" fmla="*/ 413 h 733"/>
                <a:gd name="T60" fmla="*/ 484 w 666"/>
                <a:gd name="T61" fmla="*/ 448 h 733"/>
                <a:gd name="T62" fmla="*/ 465 w 666"/>
                <a:gd name="T63" fmla="*/ 432 h 733"/>
                <a:gd name="T64" fmla="*/ 413 w 666"/>
                <a:gd name="T65" fmla="*/ 435 h 733"/>
                <a:gd name="T66" fmla="*/ 382 w 666"/>
                <a:gd name="T67" fmla="*/ 386 h 733"/>
                <a:gd name="T68" fmla="*/ 349 w 666"/>
                <a:gd name="T69" fmla="*/ 383 h 733"/>
                <a:gd name="T70" fmla="*/ 355 w 666"/>
                <a:gd name="T71" fmla="*/ 350 h 733"/>
                <a:gd name="T72" fmla="*/ 322 w 666"/>
                <a:gd name="T73" fmla="*/ 370 h 733"/>
                <a:gd name="T74" fmla="*/ 293 w 666"/>
                <a:gd name="T75" fmla="*/ 334 h 733"/>
                <a:gd name="T76" fmla="*/ 166 w 666"/>
                <a:gd name="T77" fmla="*/ 347 h 733"/>
                <a:gd name="T78" fmla="*/ 76 w 666"/>
                <a:gd name="T79" fmla="*/ 380 h 733"/>
                <a:gd name="T80" fmla="*/ 41 w 666"/>
                <a:gd name="T81" fmla="*/ 341 h 733"/>
                <a:gd name="T82" fmla="*/ 5 w 666"/>
                <a:gd name="T83" fmla="*/ 241 h 733"/>
                <a:gd name="T84" fmla="*/ 14 w 666"/>
                <a:gd name="T85" fmla="*/ 237 h 733"/>
                <a:gd name="T86" fmla="*/ 16 w 666"/>
                <a:gd name="T87" fmla="*/ 175 h 733"/>
                <a:gd name="T88" fmla="*/ 76 w 666"/>
                <a:gd name="T89" fmla="*/ 151 h 733"/>
                <a:gd name="T90" fmla="*/ 136 w 666"/>
                <a:gd name="T91" fmla="*/ 104 h 733"/>
                <a:gd name="T92" fmla="*/ 158 w 666"/>
                <a:gd name="T93" fmla="*/ 99 h 733"/>
                <a:gd name="T94" fmla="*/ 166 w 666"/>
                <a:gd name="T95" fmla="*/ 92 h 733"/>
                <a:gd name="T96" fmla="*/ 174 w 666"/>
                <a:gd name="T97" fmla="*/ 77 h 733"/>
                <a:gd name="T98" fmla="*/ 185 w 666"/>
                <a:gd name="T99" fmla="*/ 63 h 733"/>
                <a:gd name="T100" fmla="*/ 200 w 666"/>
                <a:gd name="T101" fmla="*/ 57 h 733"/>
                <a:gd name="T102" fmla="*/ 224 w 666"/>
                <a:gd name="T103" fmla="*/ 70 h 733"/>
                <a:gd name="T104" fmla="*/ 241 w 666"/>
                <a:gd name="T105" fmla="*/ 66 h 733"/>
                <a:gd name="T106" fmla="*/ 260 w 666"/>
                <a:gd name="T107" fmla="*/ 36 h 733"/>
                <a:gd name="T108" fmla="*/ 286 w 666"/>
                <a:gd name="T109" fmla="*/ 27 h 733"/>
                <a:gd name="T110" fmla="*/ 298 w 666"/>
                <a:gd name="T111" fmla="*/ 25 h 733"/>
                <a:gd name="T112" fmla="*/ 333 w 666"/>
                <a:gd name="T113" fmla="*/ 30 h 733"/>
                <a:gd name="T114" fmla="*/ 333 w 666"/>
                <a:gd name="T115" fmla="*/ 55 h 733"/>
                <a:gd name="T116" fmla="*/ 350 w 666"/>
                <a:gd name="T117" fmla="*/ 87 h 733"/>
                <a:gd name="T118" fmla="*/ 412 w 666"/>
                <a:gd name="T119" fmla="*/ 88 h 733"/>
                <a:gd name="T120" fmla="*/ 418 w 666"/>
                <a:gd name="T121" fmla="*/ 29 h 733"/>
                <a:gd name="T122" fmla="*/ 421 w 666"/>
                <a:gd name="T123" fmla="*/ 2 h 7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6" h="733">
                  <a:moveTo>
                    <a:pt x="666" y="728"/>
                  </a:moveTo>
                  <a:lnTo>
                    <a:pt x="666" y="730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4" y="733"/>
                  </a:lnTo>
                  <a:lnTo>
                    <a:pt x="666" y="728"/>
                  </a:lnTo>
                  <a:lnTo>
                    <a:pt x="666" y="728"/>
                  </a:lnTo>
                  <a:close/>
                  <a:moveTo>
                    <a:pt x="497" y="519"/>
                  </a:moveTo>
                  <a:lnTo>
                    <a:pt x="497" y="519"/>
                  </a:lnTo>
                  <a:lnTo>
                    <a:pt x="498" y="520"/>
                  </a:lnTo>
                  <a:lnTo>
                    <a:pt x="498" y="522"/>
                  </a:lnTo>
                  <a:lnTo>
                    <a:pt x="497" y="523"/>
                  </a:lnTo>
                  <a:lnTo>
                    <a:pt x="497" y="523"/>
                  </a:lnTo>
                  <a:lnTo>
                    <a:pt x="495" y="523"/>
                  </a:lnTo>
                  <a:lnTo>
                    <a:pt x="494" y="522"/>
                  </a:lnTo>
                  <a:lnTo>
                    <a:pt x="494" y="522"/>
                  </a:lnTo>
                  <a:lnTo>
                    <a:pt x="495" y="522"/>
                  </a:lnTo>
                  <a:lnTo>
                    <a:pt x="495" y="522"/>
                  </a:lnTo>
                  <a:lnTo>
                    <a:pt x="495" y="520"/>
                  </a:lnTo>
                  <a:lnTo>
                    <a:pt x="495" y="520"/>
                  </a:lnTo>
                  <a:lnTo>
                    <a:pt x="497" y="520"/>
                  </a:lnTo>
                  <a:lnTo>
                    <a:pt x="497" y="519"/>
                  </a:lnTo>
                  <a:close/>
                  <a:moveTo>
                    <a:pt x="498" y="515"/>
                  </a:moveTo>
                  <a:lnTo>
                    <a:pt x="498" y="517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9"/>
                  </a:lnTo>
                  <a:lnTo>
                    <a:pt x="498" y="517"/>
                  </a:lnTo>
                  <a:lnTo>
                    <a:pt x="497" y="517"/>
                  </a:lnTo>
                  <a:lnTo>
                    <a:pt x="497" y="517"/>
                  </a:lnTo>
                  <a:lnTo>
                    <a:pt x="497" y="515"/>
                  </a:lnTo>
                  <a:lnTo>
                    <a:pt x="498" y="515"/>
                  </a:lnTo>
                  <a:close/>
                  <a:moveTo>
                    <a:pt x="508" y="508"/>
                  </a:moveTo>
                  <a:lnTo>
                    <a:pt x="509" y="508"/>
                  </a:lnTo>
                  <a:lnTo>
                    <a:pt x="509" y="508"/>
                  </a:lnTo>
                  <a:lnTo>
                    <a:pt x="509" y="509"/>
                  </a:lnTo>
                  <a:lnTo>
                    <a:pt x="509" y="509"/>
                  </a:lnTo>
                  <a:lnTo>
                    <a:pt x="508" y="509"/>
                  </a:lnTo>
                  <a:lnTo>
                    <a:pt x="508" y="509"/>
                  </a:lnTo>
                  <a:lnTo>
                    <a:pt x="508" y="508"/>
                  </a:lnTo>
                  <a:lnTo>
                    <a:pt x="508" y="508"/>
                  </a:lnTo>
                  <a:lnTo>
                    <a:pt x="508" y="508"/>
                  </a:lnTo>
                  <a:close/>
                  <a:moveTo>
                    <a:pt x="461" y="474"/>
                  </a:moveTo>
                  <a:lnTo>
                    <a:pt x="461" y="474"/>
                  </a:lnTo>
                  <a:lnTo>
                    <a:pt x="464" y="476"/>
                  </a:lnTo>
                  <a:lnTo>
                    <a:pt x="467" y="476"/>
                  </a:lnTo>
                  <a:lnTo>
                    <a:pt x="467" y="476"/>
                  </a:lnTo>
                  <a:lnTo>
                    <a:pt x="468" y="476"/>
                  </a:lnTo>
                  <a:lnTo>
                    <a:pt x="468" y="476"/>
                  </a:lnTo>
                  <a:lnTo>
                    <a:pt x="470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73" y="479"/>
                  </a:lnTo>
                  <a:lnTo>
                    <a:pt x="475" y="479"/>
                  </a:lnTo>
                  <a:lnTo>
                    <a:pt x="475" y="479"/>
                  </a:lnTo>
                  <a:lnTo>
                    <a:pt x="476" y="481"/>
                  </a:lnTo>
                  <a:lnTo>
                    <a:pt x="479" y="482"/>
                  </a:lnTo>
                  <a:lnTo>
                    <a:pt x="483" y="482"/>
                  </a:lnTo>
                  <a:lnTo>
                    <a:pt x="487" y="482"/>
                  </a:lnTo>
                  <a:lnTo>
                    <a:pt x="487" y="482"/>
                  </a:lnTo>
                  <a:lnTo>
                    <a:pt x="489" y="481"/>
                  </a:lnTo>
                  <a:lnTo>
                    <a:pt x="489" y="481"/>
                  </a:lnTo>
                  <a:lnTo>
                    <a:pt x="490" y="482"/>
                  </a:lnTo>
                  <a:lnTo>
                    <a:pt x="490" y="481"/>
                  </a:lnTo>
                  <a:lnTo>
                    <a:pt x="490" y="481"/>
                  </a:lnTo>
                  <a:lnTo>
                    <a:pt x="492" y="479"/>
                  </a:lnTo>
                  <a:lnTo>
                    <a:pt x="492" y="479"/>
                  </a:lnTo>
                  <a:lnTo>
                    <a:pt x="494" y="479"/>
                  </a:lnTo>
                  <a:lnTo>
                    <a:pt x="495" y="479"/>
                  </a:lnTo>
                  <a:lnTo>
                    <a:pt x="497" y="479"/>
                  </a:lnTo>
                  <a:lnTo>
                    <a:pt x="497" y="479"/>
                  </a:lnTo>
                  <a:lnTo>
                    <a:pt x="498" y="479"/>
                  </a:lnTo>
                  <a:lnTo>
                    <a:pt x="500" y="479"/>
                  </a:lnTo>
                  <a:lnTo>
                    <a:pt x="500" y="479"/>
                  </a:lnTo>
                  <a:lnTo>
                    <a:pt x="502" y="478"/>
                  </a:lnTo>
                  <a:lnTo>
                    <a:pt x="502" y="478"/>
                  </a:lnTo>
                  <a:lnTo>
                    <a:pt x="505" y="478"/>
                  </a:lnTo>
                  <a:lnTo>
                    <a:pt x="505" y="478"/>
                  </a:lnTo>
                  <a:lnTo>
                    <a:pt x="506" y="476"/>
                  </a:lnTo>
                  <a:lnTo>
                    <a:pt x="508" y="476"/>
                  </a:lnTo>
                  <a:lnTo>
                    <a:pt x="511" y="478"/>
                  </a:lnTo>
                  <a:lnTo>
                    <a:pt x="511" y="479"/>
                  </a:lnTo>
                  <a:lnTo>
                    <a:pt x="511" y="482"/>
                  </a:lnTo>
                  <a:lnTo>
                    <a:pt x="511" y="482"/>
                  </a:lnTo>
                  <a:lnTo>
                    <a:pt x="511" y="484"/>
                  </a:lnTo>
                  <a:lnTo>
                    <a:pt x="511" y="485"/>
                  </a:lnTo>
                  <a:lnTo>
                    <a:pt x="511" y="487"/>
                  </a:lnTo>
                  <a:lnTo>
                    <a:pt x="511" y="489"/>
                  </a:lnTo>
                  <a:lnTo>
                    <a:pt x="511" y="490"/>
                  </a:lnTo>
                  <a:lnTo>
                    <a:pt x="511" y="493"/>
                  </a:lnTo>
                  <a:lnTo>
                    <a:pt x="511" y="495"/>
                  </a:lnTo>
                  <a:lnTo>
                    <a:pt x="511" y="496"/>
                  </a:lnTo>
                  <a:lnTo>
                    <a:pt x="511" y="498"/>
                  </a:lnTo>
                  <a:lnTo>
                    <a:pt x="513" y="498"/>
                  </a:lnTo>
                  <a:lnTo>
                    <a:pt x="513" y="498"/>
                  </a:lnTo>
                  <a:lnTo>
                    <a:pt x="513" y="500"/>
                  </a:lnTo>
                  <a:lnTo>
                    <a:pt x="513" y="501"/>
                  </a:lnTo>
                  <a:lnTo>
                    <a:pt x="513" y="501"/>
                  </a:lnTo>
                  <a:lnTo>
                    <a:pt x="511" y="501"/>
                  </a:lnTo>
                  <a:lnTo>
                    <a:pt x="511" y="501"/>
                  </a:lnTo>
                  <a:lnTo>
                    <a:pt x="511" y="500"/>
                  </a:lnTo>
                  <a:lnTo>
                    <a:pt x="511" y="500"/>
                  </a:lnTo>
                  <a:lnTo>
                    <a:pt x="511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11" y="496"/>
                  </a:lnTo>
                  <a:lnTo>
                    <a:pt x="511" y="496"/>
                  </a:lnTo>
                  <a:lnTo>
                    <a:pt x="509" y="496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9" y="498"/>
                  </a:lnTo>
                  <a:lnTo>
                    <a:pt x="508" y="500"/>
                  </a:lnTo>
                  <a:lnTo>
                    <a:pt x="508" y="501"/>
                  </a:lnTo>
                  <a:lnTo>
                    <a:pt x="508" y="503"/>
                  </a:lnTo>
                  <a:lnTo>
                    <a:pt x="508" y="504"/>
                  </a:lnTo>
                  <a:lnTo>
                    <a:pt x="506" y="506"/>
                  </a:lnTo>
                  <a:lnTo>
                    <a:pt x="506" y="506"/>
                  </a:lnTo>
                  <a:lnTo>
                    <a:pt x="506" y="508"/>
                  </a:lnTo>
                  <a:lnTo>
                    <a:pt x="506" y="511"/>
                  </a:lnTo>
                  <a:lnTo>
                    <a:pt x="506" y="514"/>
                  </a:lnTo>
                  <a:lnTo>
                    <a:pt x="506" y="517"/>
                  </a:lnTo>
                  <a:lnTo>
                    <a:pt x="506" y="517"/>
                  </a:lnTo>
                  <a:lnTo>
                    <a:pt x="505" y="517"/>
                  </a:lnTo>
                  <a:lnTo>
                    <a:pt x="505" y="519"/>
                  </a:lnTo>
                  <a:lnTo>
                    <a:pt x="503" y="517"/>
                  </a:lnTo>
                  <a:lnTo>
                    <a:pt x="502" y="514"/>
                  </a:lnTo>
                  <a:lnTo>
                    <a:pt x="503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4"/>
                  </a:lnTo>
                  <a:lnTo>
                    <a:pt x="505" y="512"/>
                  </a:lnTo>
                  <a:lnTo>
                    <a:pt x="503" y="512"/>
                  </a:lnTo>
                  <a:lnTo>
                    <a:pt x="502" y="511"/>
                  </a:lnTo>
                  <a:lnTo>
                    <a:pt x="500" y="512"/>
                  </a:lnTo>
                  <a:lnTo>
                    <a:pt x="500" y="514"/>
                  </a:lnTo>
                  <a:lnTo>
                    <a:pt x="500" y="514"/>
                  </a:lnTo>
                  <a:lnTo>
                    <a:pt x="500" y="515"/>
                  </a:lnTo>
                  <a:lnTo>
                    <a:pt x="498" y="512"/>
                  </a:lnTo>
                  <a:lnTo>
                    <a:pt x="497" y="511"/>
                  </a:lnTo>
                  <a:lnTo>
                    <a:pt x="497" y="511"/>
                  </a:lnTo>
                  <a:lnTo>
                    <a:pt x="498" y="512"/>
                  </a:lnTo>
                  <a:lnTo>
                    <a:pt x="498" y="514"/>
                  </a:lnTo>
                  <a:lnTo>
                    <a:pt x="497" y="514"/>
                  </a:lnTo>
                  <a:lnTo>
                    <a:pt x="497" y="515"/>
                  </a:lnTo>
                  <a:lnTo>
                    <a:pt x="497" y="515"/>
                  </a:lnTo>
                  <a:lnTo>
                    <a:pt x="497" y="517"/>
                  </a:lnTo>
                  <a:lnTo>
                    <a:pt x="497" y="519"/>
                  </a:lnTo>
                  <a:lnTo>
                    <a:pt x="495" y="519"/>
                  </a:lnTo>
                  <a:lnTo>
                    <a:pt x="492" y="517"/>
                  </a:lnTo>
                  <a:lnTo>
                    <a:pt x="492" y="517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2" y="520"/>
                  </a:lnTo>
                  <a:lnTo>
                    <a:pt x="492" y="523"/>
                  </a:lnTo>
                  <a:lnTo>
                    <a:pt x="490" y="525"/>
                  </a:lnTo>
                  <a:lnTo>
                    <a:pt x="490" y="525"/>
                  </a:lnTo>
                  <a:lnTo>
                    <a:pt x="489" y="525"/>
                  </a:lnTo>
                  <a:lnTo>
                    <a:pt x="486" y="523"/>
                  </a:lnTo>
                  <a:lnTo>
                    <a:pt x="484" y="523"/>
                  </a:lnTo>
                  <a:lnTo>
                    <a:pt x="481" y="523"/>
                  </a:lnTo>
                  <a:lnTo>
                    <a:pt x="479" y="523"/>
                  </a:lnTo>
                  <a:lnTo>
                    <a:pt x="478" y="522"/>
                  </a:lnTo>
                  <a:lnTo>
                    <a:pt x="478" y="522"/>
                  </a:lnTo>
                  <a:lnTo>
                    <a:pt x="478" y="520"/>
                  </a:lnTo>
                  <a:lnTo>
                    <a:pt x="479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81" y="520"/>
                  </a:lnTo>
                  <a:lnTo>
                    <a:pt x="479" y="520"/>
                  </a:lnTo>
                  <a:lnTo>
                    <a:pt x="478" y="519"/>
                  </a:lnTo>
                  <a:lnTo>
                    <a:pt x="476" y="519"/>
                  </a:lnTo>
                  <a:lnTo>
                    <a:pt x="475" y="519"/>
                  </a:lnTo>
                  <a:lnTo>
                    <a:pt x="473" y="515"/>
                  </a:lnTo>
                  <a:lnTo>
                    <a:pt x="473" y="514"/>
                  </a:lnTo>
                  <a:lnTo>
                    <a:pt x="472" y="514"/>
                  </a:lnTo>
                  <a:lnTo>
                    <a:pt x="472" y="514"/>
                  </a:lnTo>
                  <a:lnTo>
                    <a:pt x="472" y="512"/>
                  </a:lnTo>
                  <a:lnTo>
                    <a:pt x="468" y="506"/>
                  </a:lnTo>
                  <a:lnTo>
                    <a:pt x="467" y="504"/>
                  </a:lnTo>
                  <a:lnTo>
                    <a:pt x="467" y="501"/>
                  </a:lnTo>
                  <a:lnTo>
                    <a:pt x="470" y="503"/>
                  </a:lnTo>
                  <a:lnTo>
                    <a:pt x="470" y="504"/>
                  </a:lnTo>
                  <a:lnTo>
                    <a:pt x="470" y="506"/>
                  </a:lnTo>
                  <a:lnTo>
                    <a:pt x="472" y="503"/>
                  </a:lnTo>
                  <a:lnTo>
                    <a:pt x="472" y="503"/>
                  </a:lnTo>
                  <a:lnTo>
                    <a:pt x="468" y="501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8" y="500"/>
                  </a:lnTo>
                  <a:lnTo>
                    <a:pt x="467" y="500"/>
                  </a:lnTo>
                  <a:lnTo>
                    <a:pt x="467" y="498"/>
                  </a:lnTo>
                  <a:lnTo>
                    <a:pt x="467" y="496"/>
                  </a:lnTo>
                  <a:lnTo>
                    <a:pt x="465" y="493"/>
                  </a:lnTo>
                  <a:lnTo>
                    <a:pt x="462" y="490"/>
                  </a:lnTo>
                  <a:lnTo>
                    <a:pt x="461" y="487"/>
                  </a:lnTo>
                  <a:lnTo>
                    <a:pt x="461" y="485"/>
                  </a:lnTo>
                  <a:lnTo>
                    <a:pt x="461" y="485"/>
                  </a:lnTo>
                  <a:lnTo>
                    <a:pt x="459" y="482"/>
                  </a:lnTo>
                  <a:lnTo>
                    <a:pt x="459" y="481"/>
                  </a:lnTo>
                  <a:lnTo>
                    <a:pt x="459" y="479"/>
                  </a:lnTo>
                  <a:lnTo>
                    <a:pt x="459" y="476"/>
                  </a:lnTo>
                  <a:lnTo>
                    <a:pt x="461" y="474"/>
                  </a:lnTo>
                  <a:close/>
                  <a:moveTo>
                    <a:pt x="509" y="471"/>
                  </a:moveTo>
                  <a:lnTo>
                    <a:pt x="511" y="471"/>
                  </a:lnTo>
                  <a:lnTo>
                    <a:pt x="511" y="471"/>
                  </a:lnTo>
                  <a:lnTo>
                    <a:pt x="509" y="473"/>
                  </a:lnTo>
                  <a:lnTo>
                    <a:pt x="509" y="471"/>
                  </a:lnTo>
                  <a:lnTo>
                    <a:pt x="509" y="471"/>
                  </a:lnTo>
                  <a:lnTo>
                    <a:pt x="509" y="471"/>
                  </a:lnTo>
                  <a:close/>
                  <a:moveTo>
                    <a:pt x="461" y="470"/>
                  </a:moveTo>
                  <a:lnTo>
                    <a:pt x="461" y="470"/>
                  </a:lnTo>
                  <a:lnTo>
                    <a:pt x="461" y="471"/>
                  </a:lnTo>
                  <a:lnTo>
                    <a:pt x="461" y="473"/>
                  </a:lnTo>
                  <a:lnTo>
                    <a:pt x="459" y="471"/>
                  </a:lnTo>
                  <a:lnTo>
                    <a:pt x="461" y="470"/>
                  </a:lnTo>
                  <a:lnTo>
                    <a:pt x="461" y="470"/>
                  </a:lnTo>
                  <a:close/>
                  <a:moveTo>
                    <a:pt x="513" y="468"/>
                  </a:moveTo>
                  <a:lnTo>
                    <a:pt x="513" y="468"/>
                  </a:lnTo>
                  <a:lnTo>
                    <a:pt x="514" y="470"/>
                  </a:lnTo>
                  <a:lnTo>
                    <a:pt x="513" y="471"/>
                  </a:lnTo>
                  <a:lnTo>
                    <a:pt x="513" y="471"/>
                  </a:lnTo>
                  <a:lnTo>
                    <a:pt x="513" y="470"/>
                  </a:lnTo>
                  <a:lnTo>
                    <a:pt x="511" y="470"/>
                  </a:lnTo>
                  <a:lnTo>
                    <a:pt x="509" y="470"/>
                  </a:lnTo>
                  <a:lnTo>
                    <a:pt x="508" y="470"/>
                  </a:lnTo>
                  <a:lnTo>
                    <a:pt x="508" y="470"/>
                  </a:lnTo>
                  <a:lnTo>
                    <a:pt x="508" y="468"/>
                  </a:lnTo>
                  <a:lnTo>
                    <a:pt x="509" y="468"/>
                  </a:lnTo>
                  <a:lnTo>
                    <a:pt x="513" y="468"/>
                  </a:lnTo>
                  <a:close/>
                  <a:moveTo>
                    <a:pt x="506" y="457"/>
                  </a:moveTo>
                  <a:lnTo>
                    <a:pt x="508" y="459"/>
                  </a:lnTo>
                  <a:lnTo>
                    <a:pt x="509" y="462"/>
                  </a:lnTo>
                  <a:lnTo>
                    <a:pt x="511" y="462"/>
                  </a:lnTo>
                  <a:lnTo>
                    <a:pt x="511" y="462"/>
                  </a:lnTo>
                  <a:lnTo>
                    <a:pt x="511" y="463"/>
                  </a:lnTo>
                  <a:lnTo>
                    <a:pt x="511" y="463"/>
                  </a:lnTo>
                  <a:lnTo>
                    <a:pt x="513" y="465"/>
                  </a:lnTo>
                  <a:lnTo>
                    <a:pt x="511" y="465"/>
                  </a:lnTo>
                  <a:lnTo>
                    <a:pt x="511" y="465"/>
                  </a:lnTo>
                  <a:lnTo>
                    <a:pt x="511" y="467"/>
                  </a:lnTo>
                  <a:lnTo>
                    <a:pt x="509" y="467"/>
                  </a:lnTo>
                  <a:lnTo>
                    <a:pt x="508" y="467"/>
                  </a:lnTo>
                  <a:lnTo>
                    <a:pt x="508" y="467"/>
                  </a:lnTo>
                  <a:lnTo>
                    <a:pt x="508" y="465"/>
                  </a:lnTo>
                  <a:lnTo>
                    <a:pt x="506" y="463"/>
                  </a:lnTo>
                  <a:lnTo>
                    <a:pt x="506" y="462"/>
                  </a:lnTo>
                  <a:lnTo>
                    <a:pt x="505" y="460"/>
                  </a:lnTo>
                  <a:lnTo>
                    <a:pt x="505" y="460"/>
                  </a:lnTo>
                  <a:lnTo>
                    <a:pt x="503" y="460"/>
                  </a:lnTo>
                  <a:lnTo>
                    <a:pt x="505" y="460"/>
                  </a:lnTo>
                  <a:lnTo>
                    <a:pt x="506" y="457"/>
                  </a:lnTo>
                  <a:close/>
                  <a:moveTo>
                    <a:pt x="449" y="456"/>
                  </a:moveTo>
                  <a:lnTo>
                    <a:pt x="451" y="457"/>
                  </a:lnTo>
                  <a:lnTo>
                    <a:pt x="451" y="459"/>
                  </a:lnTo>
                  <a:lnTo>
                    <a:pt x="451" y="460"/>
                  </a:lnTo>
                  <a:lnTo>
                    <a:pt x="451" y="462"/>
                  </a:lnTo>
                  <a:lnTo>
                    <a:pt x="451" y="463"/>
                  </a:lnTo>
                  <a:lnTo>
                    <a:pt x="449" y="463"/>
                  </a:lnTo>
                  <a:lnTo>
                    <a:pt x="448" y="465"/>
                  </a:lnTo>
                  <a:lnTo>
                    <a:pt x="448" y="465"/>
                  </a:lnTo>
                  <a:lnTo>
                    <a:pt x="448" y="463"/>
                  </a:lnTo>
                  <a:lnTo>
                    <a:pt x="448" y="462"/>
                  </a:lnTo>
                  <a:lnTo>
                    <a:pt x="446" y="460"/>
                  </a:lnTo>
                  <a:lnTo>
                    <a:pt x="448" y="460"/>
                  </a:lnTo>
                  <a:lnTo>
                    <a:pt x="448" y="459"/>
                  </a:lnTo>
                  <a:lnTo>
                    <a:pt x="448" y="457"/>
                  </a:lnTo>
                  <a:lnTo>
                    <a:pt x="448" y="457"/>
                  </a:lnTo>
                  <a:lnTo>
                    <a:pt x="448" y="456"/>
                  </a:lnTo>
                  <a:lnTo>
                    <a:pt x="449" y="456"/>
                  </a:lnTo>
                  <a:close/>
                  <a:moveTo>
                    <a:pt x="467" y="437"/>
                  </a:moveTo>
                  <a:lnTo>
                    <a:pt x="468" y="437"/>
                  </a:lnTo>
                  <a:lnTo>
                    <a:pt x="468" y="437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8" y="438"/>
                  </a:lnTo>
                  <a:lnTo>
                    <a:pt x="465" y="438"/>
                  </a:lnTo>
                  <a:lnTo>
                    <a:pt x="467" y="437"/>
                  </a:lnTo>
                  <a:close/>
                  <a:moveTo>
                    <a:pt x="470" y="433"/>
                  </a:moveTo>
                  <a:lnTo>
                    <a:pt x="472" y="435"/>
                  </a:lnTo>
                  <a:lnTo>
                    <a:pt x="468" y="437"/>
                  </a:lnTo>
                  <a:lnTo>
                    <a:pt x="468" y="435"/>
                  </a:lnTo>
                  <a:lnTo>
                    <a:pt x="468" y="435"/>
                  </a:lnTo>
                  <a:lnTo>
                    <a:pt x="468" y="433"/>
                  </a:lnTo>
                  <a:lnTo>
                    <a:pt x="470" y="433"/>
                  </a:lnTo>
                  <a:close/>
                  <a:moveTo>
                    <a:pt x="353" y="389"/>
                  </a:moveTo>
                  <a:lnTo>
                    <a:pt x="356" y="389"/>
                  </a:lnTo>
                  <a:lnTo>
                    <a:pt x="356" y="389"/>
                  </a:lnTo>
                  <a:lnTo>
                    <a:pt x="358" y="389"/>
                  </a:lnTo>
                  <a:lnTo>
                    <a:pt x="356" y="391"/>
                  </a:lnTo>
                  <a:lnTo>
                    <a:pt x="356" y="391"/>
                  </a:lnTo>
                  <a:lnTo>
                    <a:pt x="360" y="392"/>
                  </a:lnTo>
                  <a:lnTo>
                    <a:pt x="361" y="391"/>
                  </a:lnTo>
                  <a:lnTo>
                    <a:pt x="363" y="391"/>
                  </a:lnTo>
                  <a:lnTo>
                    <a:pt x="364" y="392"/>
                  </a:lnTo>
                  <a:lnTo>
                    <a:pt x="364" y="394"/>
                  </a:lnTo>
                  <a:lnTo>
                    <a:pt x="363" y="394"/>
                  </a:lnTo>
                  <a:lnTo>
                    <a:pt x="360" y="394"/>
                  </a:lnTo>
                  <a:lnTo>
                    <a:pt x="358" y="394"/>
                  </a:lnTo>
                  <a:lnTo>
                    <a:pt x="356" y="394"/>
                  </a:lnTo>
                  <a:lnTo>
                    <a:pt x="356" y="396"/>
                  </a:lnTo>
                  <a:lnTo>
                    <a:pt x="355" y="397"/>
                  </a:lnTo>
                  <a:lnTo>
                    <a:pt x="353" y="396"/>
                  </a:lnTo>
                  <a:lnTo>
                    <a:pt x="352" y="396"/>
                  </a:lnTo>
                  <a:lnTo>
                    <a:pt x="350" y="396"/>
                  </a:lnTo>
                  <a:lnTo>
                    <a:pt x="349" y="396"/>
                  </a:lnTo>
                  <a:lnTo>
                    <a:pt x="347" y="397"/>
                  </a:lnTo>
                  <a:lnTo>
                    <a:pt x="345" y="396"/>
                  </a:lnTo>
                  <a:lnTo>
                    <a:pt x="342" y="394"/>
                  </a:lnTo>
                  <a:lnTo>
                    <a:pt x="342" y="394"/>
                  </a:lnTo>
                  <a:lnTo>
                    <a:pt x="342" y="392"/>
                  </a:lnTo>
                  <a:lnTo>
                    <a:pt x="342" y="391"/>
                  </a:lnTo>
                  <a:lnTo>
                    <a:pt x="350" y="391"/>
                  </a:lnTo>
                  <a:lnTo>
                    <a:pt x="353" y="389"/>
                  </a:lnTo>
                  <a:close/>
                  <a:moveTo>
                    <a:pt x="585" y="259"/>
                  </a:moveTo>
                  <a:lnTo>
                    <a:pt x="587" y="259"/>
                  </a:lnTo>
                  <a:lnTo>
                    <a:pt x="587" y="259"/>
                  </a:lnTo>
                  <a:lnTo>
                    <a:pt x="587" y="263"/>
                  </a:lnTo>
                  <a:lnTo>
                    <a:pt x="585" y="263"/>
                  </a:lnTo>
                  <a:lnTo>
                    <a:pt x="585" y="263"/>
                  </a:lnTo>
                  <a:lnTo>
                    <a:pt x="585" y="260"/>
                  </a:lnTo>
                  <a:lnTo>
                    <a:pt x="585" y="259"/>
                  </a:lnTo>
                  <a:close/>
                  <a:moveTo>
                    <a:pt x="585" y="252"/>
                  </a:moveTo>
                  <a:lnTo>
                    <a:pt x="587" y="254"/>
                  </a:lnTo>
                  <a:lnTo>
                    <a:pt x="585" y="255"/>
                  </a:lnTo>
                  <a:lnTo>
                    <a:pt x="585" y="257"/>
                  </a:lnTo>
                  <a:lnTo>
                    <a:pt x="585" y="257"/>
                  </a:lnTo>
                  <a:lnTo>
                    <a:pt x="585" y="255"/>
                  </a:lnTo>
                  <a:lnTo>
                    <a:pt x="585" y="254"/>
                  </a:lnTo>
                  <a:lnTo>
                    <a:pt x="585" y="254"/>
                  </a:lnTo>
                  <a:lnTo>
                    <a:pt x="585" y="252"/>
                  </a:lnTo>
                  <a:close/>
                  <a:moveTo>
                    <a:pt x="2" y="230"/>
                  </a:moveTo>
                  <a:lnTo>
                    <a:pt x="3" y="235"/>
                  </a:lnTo>
                  <a:lnTo>
                    <a:pt x="3" y="235"/>
                  </a:lnTo>
                  <a:lnTo>
                    <a:pt x="3" y="237"/>
                  </a:lnTo>
                  <a:lnTo>
                    <a:pt x="3" y="237"/>
                  </a:lnTo>
                  <a:lnTo>
                    <a:pt x="3" y="238"/>
                  </a:lnTo>
                  <a:lnTo>
                    <a:pt x="3" y="23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0" y="230"/>
                  </a:lnTo>
                  <a:lnTo>
                    <a:pt x="2" y="230"/>
                  </a:lnTo>
                  <a:close/>
                  <a:moveTo>
                    <a:pt x="584" y="218"/>
                  </a:moveTo>
                  <a:lnTo>
                    <a:pt x="584" y="218"/>
                  </a:lnTo>
                  <a:lnTo>
                    <a:pt x="584" y="221"/>
                  </a:lnTo>
                  <a:lnTo>
                    <a:pt x="585" y="221"/>
                  </a:lnTo>
                  <a:lnTo>
                    <a:pt x="585" y="222"/>
                  </a:lnTo>
                  <a:lnTo>
                    <a:pt x="582" y="230"/>
                  </a:lnTo>
                  <a:lnTo>
                    <a:pt x="580" y="232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80" y="233"/>
                  </a:lnTo>
                  <a:lnTo>
                    <a:pt x="579" y="230"/>
                  </a:lnTo>
                  <a:lnTo>
                    <a:pt x="579" y="229"/>
                  </a:lnTo>
                  <a:lnTo>
                    <a:pt x="580" y="227"/>
                  </a:lnTo>
                  <a:lnTo>
                    <a:pt x="580" y="227"/>
                  </a:lnTo>
                  <a:lnTo>
                    <a:pt x="580" y="224"/>
                  </a:lnTo>
                  <a:lnTo>
                    <a:pt x="582" y="222"/>
                  </a:lnTo>
                  <a:lnTo>
                    <a:pt x="584" y="222"/>
                  </a:lnTo>
                  <a:lnTo>
                    <a:pt x="584" y="221"/>
                  </a:lnTo>
                  <a:lnTo>
                    <a:pt x="582" y="219"/>
                  </a:lnTo>
                  <a:lnTo>
                    <a:pt x="582" y="219"/>
                  </a:lnTo>
                  <a:lnTo>
                    <a:pt x="582" y="218"/>
                  </a:lnTo>
                  <a:lnTo>
                    <a:pt x="582" y="218"/>
                  </a:lnTo>
                  <a:lnTo>
                    <a:pt x="584" y="218"/>
                  </a:lnTo>
                  <a:close/>
                  <a:moveTo>
                    <a:pt x="552" y="199"/>
                  </a:moveTo>
                  <a:lnTo>
                    <a:pt x="552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199"/>
                  </a:lnTo>
                  <a:lnTo>
                    <a:pt x="554" y="200"/>
                  </a:lnTo>
                  <a:lnTo>
                    <a:pt x="555" y="202"/>
                  </a:lnTo>
                  <a:lnTo>
                    <a:pt x="555" y="202"/>
                  </a:lnTo>
                  <a:lnTo>
                    <a:pt x="555" y="203"/>
                  </a:lnTo>
                  <a:lnTo>
                    <a:pt x="554" y="203"/>
                  </a:lnTo>
                  <a:lnTo>
                    <a:pt x="554" y="202"/>
                  </a:lnTo>
                  <a:lnTo>
                    <a:pt x="550" y="199"/>
                  </a:lnTo>
                  <a:lnTo>
                    <a:pt x="552" y="199"/>
                  </a:lnTo>
                  <a:close/>
                  <a:moveTo>
                    <a:pt x="543" y="180"/>
                  </a:moveTo>
                  <a:lnTo>
                    <a:pt x="544" y="180"/>
                  </a:lnTo>
                  <a:lnTo>
                    <a:pt x="544" y="181"/>
                  </a:lnTo>
                  <a:lnTo>
                    <a:pt x="544" y="181"/>
                  </a:lnTo>
                  <a:lnTo>
                    <a:pt x="543" y="181"/>
                  </a:lnTo>
                  <a:lnTo>
                    <a:pt x="543" y="181"/>
                  </a:lnTo>
                  <a:lnTo>
                    <a:pt x="543" y="180"/>
                  </a:lnTo>
                  <a:lnTo>
                    <a:pt x="543" y="180"/>
                  </a:lnTo>
                  <a:close/>
                  <a:moveTo>
                    <a:pt x="535" y="177"/>
                  </a:moveTo>
                  <a:lnTo>
                    <a:pt x="535" y="178"/>
                  </a:lnTo>
                  <a:lnTo>
                    <a:pt x="535" y="180"/>
                  </a:lnTo>
                  <a:lnTo>
                    <a:pt x="535" y="180"/>
                  </a:lnTo>
                  <a:lnTo>
                    <a:pt x="535" y="178"/>
                  </a:lnTo>
                  <a:lnTo>
                    <a:pt x="535" y="177"/>
                  </a:lnTo>
                  <a:lnTo>
                    <a:pt x="535" y="177"/>
                  </a:lnTo>
                  <a:close/>
                  <a:moveTo>
                    <a:pt x="36" y="156"/>
                  </a:moveTo>
                  <a:lnTo>
                    <a:pt x="36" y="156"/>
                  </a:lnTo>
                  <a:lnTo>
                    <a:pt x="36" y="158"/>
                  </a:lnTo>
                  <a:lnTo>
                    <a:pt x="36" y="159"/>
                  </a:lnTo>
                  <a:lnTo>
                    <a:pt x="35" y="159"/>
                  </a:lnTo>
                  <a:lnTo>
                    <a:pt x="35" y="158"/>
                  </a:lnTo>
                  <a:lnTo>
                    <a:pt x="35" y="158"/>
                  </a:lnTo>
                  <a:lnTo>
                    <a:pt x="36" y="156"/>
                  </a:lnTo>
                  <a:close/>
                  <a:moveTo>
                    <a:pt x="522" y="148"/>
                  </a:moveTo>
                  <a:lnTo>
                    <a:pt x="522" y="150"/>
                  </a:lnTo>
                  <a:lnTo>
                    <a:pt x="522" y="150"/>
                  </a:lnTo>
                  <a:lnTo>
                    <a:pt x="522" y="150"/>
                  </a:lnTo>
                  <a:lnTo>
                    <a:pt x="522" y="151"/>
                  </a:lnTo>
                  <a:lnTo>
                    <a:pt x="522" y="151"/>
                  </a:lnTo>
                  <a:lnTo>
                    <a:pt x="520" y="150"/>
                  </a:lnTo>
                  <a:lnTo>
                    <a:pt x="522" y="148"/>
                  </a:lnTo>
                  <a:close/>
                  <a:moveTo>
                    <a:pt x="520" y="147"/>
                  </a:move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8"/>
                  </a:lnTo>
                  <a:lnTo>
                    <a:pt x="520" y="147"/>
                  </a:lnTo>
                  <a:lnTo>
                    <a:pt x="520" y="147"/>
                  </a:lnTo>
                  <a:close/>
                  <a:moveTo>
                    <a:pt x="483" y="120"/>
                  </a:moveTo>
                  <a:lnTo>
                    <a:pt x="483" y="120"/>
                  </a:lnTo>
                  <a:lnTo>
                    <a:pt x="483" y="122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3" y="123"/>
                  </a:lnTo>
                  <a:lnTo>
                    <a:pt x="481" y="123"/>
                  </a:lnTo>
                  <a:lnTo>
                    <a:pt x="481" y="122"/>
                  </a:lnTo>
                  <a:lnTo>
                    <a:pt x="479" y="122"/>
                  </a:lnTo>
                  <a:lnTo>
                    <a:pt x="479" y="120"/>
                  </a:lnTo>
                  <a:lnTo>
                    <a:pt x="481" y="120"/>
                  </a:lnTo>
                  <a:lnTo>
                    <a:pt x="481" y="120"/>
                  </a:lnTo>
                  <a:lnTo>
                    <a:pt x="483" y="120"/>
                  </a:lnTo>
                  <a:close/>
                  <a:moveTo>
                    <a:pt x="385" y="101"/>
                  </a:moveTo>
                  <a:lnTo>
                    <a:pt x="385" y="103"/>
                  </a:lnTo>
                  <a:lnTo>
                    <a:pt x="385" y="103"/>
                  </a:lnTo>
                  <a:lnTo>
                    <a:pt x="383" y="103"/>
                  </a:lnTo>
                  <a:lnTo>
                    <a:pt x="383" y="104"/>
                  </a:lnTo>
                  <a:lnTo>
                    <a:pt x="383" y="103"/>
                  </a:lnTo>
                  <a:lnTo>
                    <a:pt x="383" y="103"/>
                  </a:lnTo>
                  <a:lnTo>
                    <a:pt x="385" y="101"/>
                  </a:lnTo>
                  <a:close/>
                  <a:moveTo>
                    <a:pt x="385" y="93"/>
                  </a:moveTo>
                  <a:lnTo>
                    <a:pt x="386" y="93"/>
                  </a:lnTo>
                  <a:lnTo>
                    <a:pt x="386" y="95"/>
                  </a:lnTo>
                  <a:lnTo>
                    <a:pt x="385" y="95"/>
                  </a:lnTo>
                  <a:lnTo>
                    <a:pt x="385" y="95"/>
                  </a:lnTo>
                  <a:lnTo>
                    <a:pt x="383" y="96"/>
                  </a:lnTo>
                  <a:lnTo>
                    <a:pt x="383" y="96"/>
                  </a:lnTo>
                  <a:lnTo>
                    <a:pt x="382" y="98"/>
                  </a:lnTo>
                  <a:lnTo>
                    <a:pt x="382" y="98"/>
                  </a:lnTo>
                  <a:lnTo>
                    <a:pt x="380" y="98"/>
                  </a:lnTo>
                  <a:lnTo>
                    <a:pt x="380" y="98"/>
                  </a:lnTo>
                  <a:lnTo>
                    <a:pt x="379" y="98"/>
                  </a:lnTo>
                  <a:lnTo>
                    <a:pt x="380" y="96"/>
                  </a:lnTo>
                  <a:lnTo>
                    <a:pt x="380" y="95"/>
                  </a:lnTo>
                  <a:lnTo>
                    <a:pt x="382" y="93"/>
                  </a:lnTo>
                  <a:lnTo>
                    <a:pt x="383" y="93"/>
                  </a:lnTo>
                  <a:lnTo>
                    <a:pt x="385" y="93"/>
                  </a:lnTo>
                  <a:close/>
                  <a:moveTo>
                    <a:pt x="349" y="81"/>
                  </a:moveTo>
                  <a:lnTo>
                    <a:pt x="349" y="82"/>
                  </a:lnTo>
                  <a:lnTo>
                    <a:pt x="349" y="84"/>
                  </a:lnTo>
                  <a:lnTo>
                    <a:pt x="350" y="84"/>
                  </a:lnTo>
                  <a:lnTo>
                    <a:pt x="349" y="84"/>
                  </a:lnTo>
                  <a:lnTo>
                    <a:pt x="349" y="84"/>
                  </a:lnTo>
                  <a:lnTo>
                    <a:pt x="349" y="82"/>
                  </a:lnTo>
                  <a:lnTo>
                    <a:pt x="347" y="82"/>
                  </a:lnTo>
                  <a:lnTo>
                    <a:pt x="347" y="82"/>
                  </a:lnTo>
                  <a:lnTo>
                    <a:pt x="349" y="82"/>
                  </a:lnTo>
                  <a:lnTo>
                    <a:pt x="349" y="81"/>
                  </a:lnTo>
                  <a:close/>
                  <a:moveTo>
                    <a:pt x="342" y="81"/>
                  </a:moveTo>
                  <a:lnTo>
                    <a:pt x="342" y="81"/>
                  </a:lnTo>
                  <a:lnTo>
                    <a:pt x="342" y="82"/>
                  </a:lnTo>
                  <a:lnTo>
                    <a:pt x="341" y="82"/>
                  </a:lnTo>
                  <a:lnTo>
                    <a:pt x="341" y="82"/>
                  </a:lnTo>
                  <a:lnTo>
                    <a:pt x="341" y="81"/>
                  </a:lnTo>
                  <a:lnTo>
                    <a:pt x="341" y="81"/>
                  </a:lnTo>
                  <a:lnTo>
                    <a:pt x="342" y="81"/>
                  </a:lnTo>
                  <a:close/>
                  <a:moveTo>
                    <a:pt x="347" y="79"/>
                  </a:moveTo>
                  <a:lnTo>
                    <a:pt x="347" y="81"/>
                  </a:lnTo>
                  <a:lnTo>
                    <a:pt x="347" y="81"/>
                  </a:lnTo>
                  <a:lnTo>
                    <a:pt x="345" y="82"/>
                  </a:lnTo>
                  <a:lnTo>
                    <a:pt x="345" y="81"/>
                  </a:lnTo>
                  <a:lnTo>
                    <a:pt x="347" y="79"/>
                  </a:lnTo>
                  <a:close/>
                  <a:moveTo>
                    <a:pt x="167" y="76"/>
                  </a:moveTo>
                  <a:lnTo>
                    <a:pt x="169" y="76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7"/>
                  </a:lnTo>
                  <a:lnTo>
                    <a:pt x="169" y="79"/>
                  </a:lnTo>
                  <a:lnTo>
                    <a:pt x="167" y="79"/>
                  </a:lnTo>
                  <a:lnTo>
                    <a:pt x="167" y="77"/>
                  </a:lnTo>
                  <a:lnTo>
                    <a:pt x="167" y="77"/>
                  </a:lnTo>
                  <a:lnTo>
                    <a:pt x="167" y="76"/>
                  </a:lnTo>
                  <a:lnTo>
                    <a:pt x="167" y="76"/>
                  </a:lnTo>
                  <a:close/>
                  <a:moveTo>
                    <a:pt x="177" y="65"/>
                  </a:moveTo>
                  <a:lnTo>
                    <a:pt x="178" y="65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77" y="66"/>
                  </a:lnTo>
                  <a:lnTo>
                    <a:pt x="177" y="66"/>
                  </a:lnTo>
                  <a:lnTo>
                    <a:pt x="177" y="65"/>
                  </a:lnTo>
                  <a:lnTo>
                    <a:pt x="177" y="65"/>
                  </a:lnTo>
                  <a:close/>
                  <a:moveTo>
                    <a:pt x="344" y="52"/>
                  </a:moveTo>
                  <a:lnTo>
                    <a:pt x="344" y="52"/>
                  </a:lnTo>
                  <a:lnTo>
                    <a:pt x="344" y="54"/>
                  </a:lnTo>
                  <a:lnTo>
                    <a:pt x="344" y="55"/>
                  </a:lnTo>
                  <a:lnTo>
                    <a:pt x="345" y="55"/>
                  </a:lnTo>
                  <a:lnTo>
                    <a:pt x="345" y="55"/>
                  </a:lnTo>
                  <a:lnTo>
                    <a:pt x="345" y="54"/>
                  </a:lnTo>
                  <a:lnTo>
                    <a:pt x="347" y="54"/>
                  </a:lnTo>
                  <a:lnTo>
                    <a:pt x="347" y="54"/>
                  </a:lnTo>
                  <a:lnTo>
                    <a:pt x="347" y="55"/>
                  </a:lnTo>
                  <a:lnTo>
                    <a:pt x="345" y="55"/>
                  </a:lnTo>
                  <a:lnTo>
                    <a:pt x="345" y="57"/>
                  </a:lnTo>
                  <a:lnTo>
                    <a:pt x="345" y="57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5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0"/>
                  </a:lnTo>
                  <a:lnTo>
                    <a:pt x="347" y="62"/>
                  </a:lnTo>
                  <a:lnTo>
                    <a:pt x="347" y="62"/>
                  </a:lnTo>
                  <a:lnTo>
                    <a:pt x="345" y="62"/>
                  </a:lnTo>
                  <a:lnTo>
                    <a:pt x="344" y="62"/>
                  </a:lnTo>
                  <a:lnTo>
                    <a:pt x="341" y="62"/>
                  </a:lnTo>
                  <a:lnTo>
                    <a:pt x="339" y="62"/>
                  </a:lnTo>
                  <a:lnTo>
                    <a:pt x="339" y="60"/>
                  </a:lnTo>
                  <a:lnTo>
                    <a:pt x="339" y="60"/>
                  </a:lnTo>
                  <a:lnTo>
                    <a:pt x="341" y="60"/>
                  </a:lnTo>
                  <a:lnTo>
                    <a:pt x="339" y="57"/>
                  </a:lnTo>
                  <a:lnTo>
                    <a:pt x="339" y="55"/>
                  </a:lnTo>
                  <a:lnTo>
                    <a:pt x="341" y="54"/>
                  </a:lnTo>
                  <a:lnTo>
                    <a:pt x="342" y="54"/>
                  </a:lnTo>
                  <a:lnTo>
                    <a:pt x="344" y="52"/>
                  </a:lnTo>
                  <a:close/>
                  <a:moveTo>
                    <a:pt x="338" y="52"/>
                  </a:moveTo>
                  <a:lnTo>
                    <a:pt x="338" y="54"/>
                  </a:lnTo>
                  <a:lnTo>
                    <a:pt x="338" y="54"/>
                  </a:lnTo>
                  <a:lnTo>
                    <a:pt x="338" y="55"/>
                  </a:lnTo>
                  <a:lnTo>
                    <a:pt x="338" y="55"/>
                  </a:lnTo>
                  <a:lnTo>
                    <a:pt x="336" y="55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6" y="54"/>
                  </a:lnTo>
                  <a:lnTo>
                    <a:pt x="338" y="52"/>
                  </a:lnTo>
                  <a:close/>
                  <a:moveTo>
                    <a:pt x="341" y="21"/>
                  </a:moveTo>
                  <a:lnTo>
                    <a:pt x="341" y="21"/>
                  </a:lnTo>
                  <a:lnTo>
                    <a:pt x="339" y="22"/>
                  </a:lnTo>
                  <a:lnTo>
                    <a:pt x="339" y="22"/>
                  </a:lnTo>
                  <a:lnTo>
                    <a:pt x="336" y="24"/>
                  </a:lnTo>
                  <a:lnTo>
                    <a:pt x="338" y="22"/>
                  </a:lnTo>
                  <a:lnTo>
                    <a:pt x="341" y="21"/>
                  </a:lnTo>
                  <a:lnTo>
                    <a:pt x="341" y="21"/>
                  </a:lnTo>
                  <a:close/>
                  <a:moveTo>
                    <a:pt x="251" y="19"/>
                  </a:moveTo>
                  <a:lnTo>
                    <a:pt x="252" y="19"/>
                  </a:lnTo>
                  <a:lnTo>
                    <a:pt x="252" y="21"/>
                  </a:lnTo>
                  <a:lnTo>
                    <a:pt x="252" y="21"/>
                  </a:lnTo>
                  <a:lnTo>
                    <a:pt x="254" y="22"/>
                  </a:lnTo>
                  <a:lnTo>
                    <a:pt x="254" y="24"/>
                  </a:lnTo>
                  <a:lnTo>
                    <a:pt x="256" y="24"/>
                  </a:lnTo>
                  <a:lnTo>
                    <a:pt x="256" y="24"/>
                  </a:lnTo>
                  <a:lnTo>
                    <a:pt x="256" y="25"/>
                  </a:lnTo>
                  <a:lnTo>
                    <a:pt x="256" y="25"/>
                  </a:lnTo>
                  <a:lnTo>
                    <a:pt x="254" y="25"/>
                  </a:lnTo>
                  <a:lnTo>
                    <a:pt x="251" y="25"/>
                  </a:lnTo>
                  <a:lnTo>
                    <a:pt x="249" y="25"/>
                  </a:lnTo>
                  <a:lnTo>
                    <a:pt x="248" y="25"/>
                  </a:lnTo>
                  <a:lnTo>
                    <a:pt x="248" y="25"/>
                  </a:lnTo>
                  <a:lnTo>
                    <a:pt x="248" y="24"/>
                  </a:lnTo>
                  <a:lnTo>
                    <a:pt x="249" y="24"/>
                  </a:lnTo>
                  <a:lnTo>
                    <a:pt x="249" y="24"/>
                  </a:lnTo>
                  <a:lnTo>
                    <a:pt x="249" y="22"/>
                  </a:lnTo>
                  <a:lnTo>
                    <a:pt x="249" y="21"/>
                  </a:lnTo>
                  <a:lnTo>
                    <a:pt x="251" y="19"/>
                  </a:lnTo>
                  <a:lnTo>
                    <a:pt x="251" y="19"/>
                  </a:lnTo>
                  <a:close/>
                  <a:moveTo>
                    <a:pt x="252" y="16"/>
                  </a:moveTo>
                  <a:lnTo>
                    <a:pt x="252" y="16"/>
                  </a:lnTo>
                  <a:lnTo>
                    <a:pt x="254" y="18"/>
                  </a:lnTo>
                  <a:lnTo>
                    <a:pt x="256" y="18"/>
                  </a:lnTo>
                  <a:lnTo>
                    <a:pt x="256" y="19"/>
                  </a:lnTo>
                  <a:lnTo>
                    <a:pt x="257" y="19"/>
                  </a:lnTo>
                  <a:lnTo>
                    <a:pt x="260" y="18"/>
                  </a:lnTo>
                  <a:lnTo>
                    <a:pt x="262" y="19"/>
                  </a:lnTo>
                  <a:lnTo>
                    <a:pt x="262" y="19"/>
                  </a:lnTo>
                  <a:lnTo>
                    <a:pt x="263" y="18"/>
                  </a:lnTo>
                  <a:lnTo>
                    <a:pt x="265" y="18"/>
                  </a:lnTo>
                  <a:lnTo>
                    <a:pt x="265" y="16"/>
                  </a:lnTo>
                  <a:lnTo>
                    <a:pt x="267" y="18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70" y="19"/>
                  </a:lnTo>
                  <a:lnTo>
                    <a:pt x="270" y="21"/>
                  </a:lnTo>
                  <a:lnTo>
                    <a:pt x="268" y="21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5" y="24"/>
                  </a:lnTo>
                  <a:lnTo>
                    <a:pt x="260" y="27"/>
                  </a:lnTo>
                  <a:lnTo>
                    <a:pt x="256" y="24"/>
                  </a:lnTo>
                  <a:lnTo>
                    <a:pt x="254" y="22"/>
                  </a:lnTo>
                  <a:lnTo>
                    <a:pt x="252" y="21"/>
                  </a:lnTo>
                  <a:lnTo>
                    <a:pt x="252" y="18"/>
                  </a:lnTo>
                  <a:lnTo>
                    <a:pt x="252" y="18"/>
                  </a:lnTo>
                  <a:lnTo>
                    <a:pt x="252" y="16"/>
                  </a:lnTo>
                  <a:lnTo>
                    <a:pt x="252" y="16"/>
                  </a:lnTo>
                  <a:close/>
                  <a:moveTo>
                    <a:pt x="345" y="14"/>
                  </a:moveTo>
                  <a:lnTo>
                    <a:pt x="344" y="16"/>
                  </a:lnTo>
                  <a:lnTo>
                    <a:pt x="342" y="19"/>
                  </a:lnTo>
                  <a:lnTo>
                    <a:pt x="341" y="21"/>
                  </a:lnTo>
                  <a:lnTo>
                    <a:pt x="341" y="19"/>
                  </a:lnTo>
                  <a:lnTo>
                    <a:pt x="342" y="19"/>
                  </a:lnTo>
                  <a:lnTo>
                    <a:pt x="344" y="18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6"/>
                  </a:lnTo>
                  <a:lnTo>
                    <a:pt x="344" y="14"/>
                  </a:lnTo>
                  <a:lnTo>
                    <a:pt x="345" y="14"/>
                  </a:lnTo>
                  <a:close/>
                  <a:moveTo>
                    <a:pt x="284" y="13"/>
                  </a:moveTo>
                  <a:lnTo>
                    <a:pt x="284" y="14"/>
                  </a:lnTo>
                  <a:lnTo>
                    <a:pt x="284" y="16"/>
                  </a:lnTo>
                  <a:lnTo>
                    <a:pt x="286" y="16"/>
                  </a:lnTo>
                  <a:lnTo>
                    <a:pt x="284" y="18"/>
                  </a:lnTo>
                  <a:lnTo>
                    <a:pt x="284" y="19"/>
                  </a:lnTo>
                  <a:lnTo>
                    <a:pt x="282" y="16"/>
                  </a:lnTo>
                  <a:lnTo>
                    <a:pt x="284" y="16"/>
                  </a:lnTo>
                  <a:lnTo>
                    <a:pt x="282" y="14"/>
                  </a:lnTo>
                  <a:lnTo>
                    <a:pt x="284" y="14"/>
                  </a:lnTo>
                  <a:lnTo>
                    <a:pt x="284" y="13"/>
                  </a:lnTo>
                  <a:close/>
                  <a:moveTo>
                    <a:pt x="427" y="10"/>
                  </a:moveTo>
                  <a:lnTo>
                    <a:pt x="429" y="10"/>
                  </a:lnTo>
                  <a:lnTo>
                    <a:pt x="429" y="10"/>
                  </a:lnTo>
                  <a:lnTo>
                    <a:pt x="429" y="11"/>
                  </a:lnTo>
                  <a:lnTo>
                    <a:pt x="429" y="11"/>
                  </a:lnTo>
                  <a:lnTo>
                    <a:pt x="431" y="14"/>
                  </a:lnTo>
                  <a:lnTo>
                    <a:pt x="432" y="16"/>
                  </a:lnTo>
                  <a:lnTo>
                    <a:pt x="432" y="18"/>
                  </a:lnTo>
                  <a:lnTo>
                    <a:pt x="432" y="18"/>
                  </a:lnTo>
                  <a:lnTo>
                    <a:pt x="432" y="21"/>
                  </a:lnTo>
                  <a:lnTo>
                    <a:pt x="432" y="22"/>
                  </a:lnTo>
                  <a:lnTo>
                    <a:pt x="434" y="25"/>
                  </a:lnTo>
                  <a:lnTo>
                    <a:pt x="434" y="27"/>
                  </a:lnTo>
                  <a:lnTo>
                    <a:pt x="435" y="27"/>
                  </a:lnTo>
                  <a:lnTo>
                    <a:pt x="435" y="27"/>
                  </a:lnTo>
                  <a:lnTo>
                    <a:pt x="437" y="27"/>
                  </a:lnTo>
                  <a:lnTo>
                    <a:pt x="437" y="30"/>
                  </a:lnTo>
                  <a:lnTo>
                    <a:pt x="437" y="30"/>
                  </a:lnTo>
                  <a:lnTo>
                    <a:pt x="437" y="32"/>
                  </a:lnTo>
                  <a:lnTo>
                    <a:pt x="437" y="33"/>
                  </a:lnTo>
                  <a:lnTo>
                    <a:pt x="438" y="33"/>
                  </a:lnTo>
                  <a:lnTo>
                    <a:pt x="438" y="35"/>
                  </a:lnTo>
                  <a:lnTo>
                    <a:pt x="438" y="35"/>
                  </a:lnTo>
                  <a:lnTo>
                    <a:pt x="440" y="38"/>
                  </a:lnTo>
                  <a:lnTo>
                    <a:pt x="440" y="40"/>
                  </a:lnTo>
                  <a:lnTo>
                    <a:pt x="442" y="41"/>
                  </a:lnTo>
                  <a:lnTo>
                    <a:pt x="442" y="44"/>
                  </a:lnTo>
                  <a:lnTo>
                    <a:pt x="443" y="47"/>
                  </a:lnTo>
                  <a:lnTo>
                    <a:pt x="443" y="49"/>
                  </a:lnTo>
                  <a:lnTo>
                    <a:pt x="443" y="54"/>
                  </a:lnTo>
                  <a:lnTo>
                    <a:pt x="443" y="55"/>
                  </a:lnTo>
                  <a:lnTo>
                    <a:pt x="445" y="57"/>
                  </a:lnTo>
                  <a:lnTo>
                    <a:pt x="445" y="60"/>
                  </a:lnTo>
                  <a:lnTo>
                    <a:pt x="446" y="63"/>
                  </a:lnTo>
                  <a:lnTo>
                    <a:pt x="446" y="63"/>
                  </a:lnTo>
                  <a:lnTo>
                    <a:pt x="449" y="65"/>
                  </a:lnTo>
                  <a:lnTo>
                    <a:pt x="451" y="63"/>
                  </a:lnTo>
                  <a:lnTo>
                    <a:pt x="453" y="62"/>
                  </a:lnTo>
                  <a:lnTo>
                    <a:pt x="454" y="62"/>
                  </a:lnTo>
                  <a:lnTo>
                    <a:pt x="456" y="62"/>
                  </a:lnTo>
                  <a:lnTo>
                    <a:pt x="457" y="63"/>
                  </a:lnTo>
                  <a:lnTo>
                    <a:pt x="459" y="65"/>
                  </a:lnTo>
                  <a:lnTo>
                    <a:pt x="462" y="68"/>
                  </a:lnTo>
                  <a:lnTo>
                    <a:pt x="465" y="70"/>
                  </a:lnTo>
                  <a:lnTo>
                    <a:pt x="467" y="70"/>
                  </a:lnTo>
                  <a:lnTo>
                    <a:pt x="468" y="71"/>
                  </a:lnTo>
                  <a:lnTo>
                    <a:pt x="468" y="73"/>
                  </a:lnTo>
                  <a:lnTo>
                    <a:pt x="467" y="74"/>
                  </a:lnTo>
                  <a:lnTo>
                    <a:pt x="468" y="76"/>
                  </a:lnTo>
                  <a:lnTo>
                    <a:pt x="468" y="77"/>
                  </a:lnTo>
                  <a:lnTo>
                    <a:pt x="468" y="79"/>
                  </a:lnTo>
                  <a:lnTo>
                    <a:pt x="468" y="82"/>
                  </a:lnTo>
                  <a:lnTo>
                    <a:pt x="470" y="85"/>
                  </a:lnTo>
                  <a:lnTo>
                    <a:pt x="470" y="88"/>
                  </a:lnTo>
                  <a:lnTo>
                    <a:pt x="470" y="90"/>
                  </a:lnTo>
                  <a:lnTo>
                    <a:pt x="470" y="92"/>
                  </a:lnTo>
                  <a:lnTo>
                    <a:pt x="470" y="93"/>
                  </a:lnTo>
                  <a:lnTo>
                    <a:pt x="472" y="95"/>
                  </a:lnTo>
                  <a:lnTo>
                    <a:pt x="472" y="96"/>
                  </a:lnTo>
                  <a:lnTo>
                    <a:pt x="473" y="98"/>
                  </a:lnTo>
                  <a:lnTo>
                    <a:pt x="475" y="99"/>
                  </a:lnTo>
                  <a:lnTo>
                    <a:pt x="476" y="101"/>
                  </a:lnTo>
                  <a:lnTo>
                    <a:pt x="476" y="101"/>
                  </a:lnTo>
                  <a:lnTo>
                    <a:pt x="476" y="103"/>
                  </a:lnTo>
                  <a:lnTo>
                    <a:pt x="479" y="107"/>
                  </a:lnTo>
                  <a:lnTo>
                    <a:pt x="479" y="110"/>
                  </a:lnTo>
                  <a:lnTo>
                    <a:pt x="479" y="117"/>
                  </a:lnTo>
                  <a:lnTo>
                    <a:pt x="478" y="118"/>
                  </a:lnTo>
                  <a:lnTo>
                    <a:pt x="479" y="120"/>
                  </a:lnTo>
                  <a:lnTo>
                    <a:pt x="481" y="125"/>
                  </a:lnTo>
                  <a:lnTo>
                    <a:pt x="483" y="125"/>
                  </a:lnTo>
                  <a:lnTo>
                    <a:pt x="483" y="126"/>
                  </a:lnTo>
                  <a:lnTo>
                    <a:pt x="483" y="129"/>
                  </a:lnTo>
                  <a:lnTo>
                    <a:pt x="484" y="131"/>
                  </a:lnTo>
                  <a:lnTo>
                    <a:pt x="486" y="133"/>
                  </a:lnTo>
                  <a:lnTo>
                    <a:pt x="487" y="134"/>
                  </a:lnTo>
                  <a:lnTo>
                    <a:pt x="489" y="134"/>
                  </a:lnTo>
                  <a:lnTo>
                    <a:pt x="490" y="134"/>
                  </a:lnTo>
                  <a:lnTo>
                    <a:pt x="492" y="136"/>
                  </a:lnTo>
                  <a:lnTo>
                    <a:pt x="494" y="136"/>
                  </a:lnTo>
                  <a:lnTo>
                    <a:pt x="495" y="137"/>
                  </a:lnTo>
                  <a:lnTo>
                    <a:pt x="497" y="137"/>
                  </a:lnTo>
                  <a:lnTo>
                    <a:pt x="498" y="137"/>
                  </a:lnTo>
                  <a:lnTo>
                    <a:pt x="498" y="137"/>
                  </a:lnTo>
                  <a:lnTo>
                    <a:pt x="500" y="137"/>
                  </a:lnTo>
                  <a:lnTo>
                    <a:pt x="500" y="139"/>
                  </a:lnTo>
                  <a:lnTo>
                    <a:pt x="502" y="140"/>
                  </a:lnTo>
                  <a:lnTo>
                    <a:pt x="503" y="142"/>
                  </a:lnTo>
                  <a:lnTo>
                    <a:pt x="505" y="144"/>
                  </a:lnTo>
                  <a:lnTo>
                    <a:pt x="506" y="144"/>
                  </a:lnTo>
                  <a:lnTo>
                    <a:pt x="508" y="145"/>
                  </a:lnTo>
                  <a:lnTo>
                    <a:pt x="508" y="145"/>
                  </a:lnTo>
                  <a:lnTo>
                    <a:pt x="509" y="145"/>
                  </a:lnTo>
                  <a:lnTo>
                    <a:pt x="513" y="147"/>
                  </a:lnTo>
                  <a:lnTo>
                    <a:pt x="514" y="148"/>
                  </a:lnTo>
                  <a:lnTo>
                    <a:pt x="516" y="148"/>
                  </a:lnTo>
                  <a:lnTo>
                    <a:pt x="519" y="150"/>
                  </a:lnTo>
                  <a:lnTo>
                    <a:pt x="519" y="151"/>
                  </a:lnTo>
                  <a:lnTo>
                    <a:pt x="520" y="153"/>
                  </a:lnTo>
                  <a:lnTo>
                    <a:pt x="519" y="153"/>
                  </a:lnTo>
                  <a:lnTo>
                    <a:pt x="517" y="153"/>
                  </a:lnTo>
                  <a:lnTo>
                    <a:pt x="517" y="155"/>
                  </a:lnTo>
                  <a:lnTo>
                    <a:pt x="519" y="158"/>
                  </a:lnTo>
                  <a:lnTo>
                    <a:pt x="520" y="159"/>
                  </a:lnTo>
                  <a:lnTo>
                    <a:pt x="522" y="161"/>
                  </a:lnTo>
                  <a:lnTo>
                    <a:pt x="525" y="162"/>
                  </a:lnTo>
                  <a:lnTo>
                    <a:pt x="525" y="166"/>
                  </a:lnTo>
                  <a:lnTo>
                    <a:pt x="525" y="166"/>
                  </a:lnTo>
                  <a:lnTo>
                    <a:pt x="527" y="169"/>
                  </a:lnTo>
                  <a:lnTo>
                    <a:pt x="528" y="170"/>
                  </a:lnTo>
                  <a:lnTo>
                    <a:pt x="528" y="172"/>
                  </a:lnTo>
                  <a:lnTo>
                    <a:pt x="530" y="177"/>
                  </a:lnTo>
                  <a:lnTo>
                    <a:pt x="530" y="180"/>
                  </a:lnTo>
                  <a:lnTo>
                    <a:pt x="531" y="181"/>
                  </a:lnTo>
                  <a:lnTo>
                    <a:pt x="531" y="183"/>
                  </a:lnTo>
                  <a:lnTo>
                    <a:pt x="533" y="183"/>
                  </a:lnTo>
                  <a:lnTo>
                    <a:pt x="533" y="181"/>
                  </a:lnTo>
                  <a:lnTo>
                    <a:pt x="535" y="185"/>
                  </a:lnTo>
                  <a:lnTo>
                    <a:pt x="536" y="185"/>
                  </a:lnTo>
                  <a:lnTo>
                    <a:pt x="536" y="185"/>
                  </a:lnTo>
                  <a:lnTo>
                    <a:pt x="535" y="181"/>
                  </a:lnTo>
                  <a:lnTo>
                    <a:pt x="536" y="178"/>
                  </a:lnTo>
                  <a:lnTo>
                    <a:pt x="536" y="178"/>
                  </a:lnTo>
                  <a:lnTo>
                    <a:pt x="538" y="178"/>
                  </a:lnTo>
                  <a:lnTo>
                    <a:pt x="538" y="180"/>
                  </a:lnTo>
                  <a:lnTo>
                    <a:pt x="539" y="181"/>
                  </a:lnTo>
                  <a:lnTo>
                    <a:pt x="543" y="183"/>
                  </a:lnTo>
                  <a:lnTo>
                    <a:pt x="544" y="185"/>
                  </a:lnTo>
                  <a:lnTo>
                    <a:pt x="544" y="185"/>
                  </a:lnTo>
                  <a:lnTo>
                    <a:pt x="544" y="183"/>
                  </a:lnTo>
                  <a:lnTo>
                    <a:pt x="544" y="181"/>
                  </a:lnTo>
                  <a:lnTo>
                    <a:pt x="546" y="181"/>
                  </a:lnTo>
                  <a:lnTo>
                    <a:pt x="546" y="183"/>
                  </a:lnTo>
                  <a:lnTo>
                    <a:pt x="547" y="185"/>
                  </a:lnTo>
                  <a:lnTo>
                    <a:pt x="547" y="189"/>
                  </a:lnTo>
                  <a:lnTo>
                    <a:pt x="547" y="194"/>
                  </a:lnTo>
                  <a:lnTo>
                    <a:pt x="549" y="199"/>
                  </a:lnTo>
                  <a:lnTo>
                    <a:pt x="549" y="199"/>
                  </a:lnTo>
                  <a:lnTo>
                    <a:pt x="550" y="200"/>
                  </a:lnTo>
                  <a:lnTo>
                    <a:pt x="552" y="202"/>
                  </a:lnTo>
                  <a:lnTo>
                    <a:pt x="554" y="203"/>
                  </a:lnTo>
                  <a:lnTo>
                    <a:pt x="554" y="203"/>
                  </a:lnTo>
                  <a:lnTo>
                    <a:pt x="558" y="207"/>
                  </a:lnTo>
                  <a:lnTo>
                    <a:pt x="558" y="207"/>
                  </a:lnTo>
                  <a:lnTo>
                    <a:pt x="560" y="207"/>
                  </a:lnTo>
                  <a:lnTo>
                    <a:pt x="563" y="208"/>
                  </a:lnTo>
                  <a:lnTo>
                    <a:pt x="563" y="210"/>
                  </a:lnTo>
                  <a:lnTo>
                    <a:pt x="566" y="214"/>
                  </a:lnTo>
                  <a:lnTo>
                    <a:pt x="566" y="216"/>
                  </a:lnTo>
                  <a:lnTo>
                    <a:pt x="569" y="218"/>
                  </a:lnTo>
                  <a:lnTo>
                    <a:pt x="571" y="218"/>
                  </a:lnTo>
                  <a:lnTo>
                    <a:pt x="571" y="219"/>
                  </a:lnTo>
                  <a:lnTo>
                    <a:pt x="572" y="221"/>
                  </a:lnTo>
                  <a:lnTo>
                    <a:pt x="572" y="221"/>
                  </a:lnTo>
                  <a:lnTo>
                    <a:pt x="572" y="222"/>
                  </a:lnTo>
                  <a:lnTo>
                    <a:pt x="574" y="225"/>
                  </a:lnTo>
                  <a:lnTo>
                    <a:pt x="577" y="225"/>
                  </a:lnTo>
                  <a:lnTo>
                    <a:pt x="579" y="229"/>
                  </a:lnTo>
                  <a:lnTo>
                    <a:pt x="579" y="232"/>
                  </a:lnTo>
                  <a:lnTo>
                    <a:pt x="579" y="235"/>
                  </a:lnTo>
                  <a:lnTo>
                    <a:pt x="580" y="235"/>
                  </a:lnTo>
                  <a:lnTo>
                    <a:pt x="582" y="237"/>
                  </a:lnTo>
                  <a:lnTo>
                    <a:pt x="582" y="237"/>
                  </a:lnTo>
                  <a:lnTo>
                    <a:pt x="580" y="241"/>
                  </a:lnTo>
                  <a:lnTo>
                    <a:pt x="582" y="252"/>
                  </a:lnTo>
                  <a:lnTo>
                    <a:pt x="582" y="255"/>
                  </a:lnTo>
                  <a:lnTo>
                    <a:pt x="582" y="259"/>
                  </a:lnTo>
                  <a:lnTo>
                    <a:pt x="585" y="265"/>
                  </a:lnTo>
                  <a:lnTo>
                    <a:pt x="585" y="266"/>
                  </a:lnTo>
                  <a:lnTo>
                    <a:pt x="587" y="268"/>
                  </a:lnTo>
                  <a:lnTo>
                    <a:pt x="588" y="271"/>
                  </a:lnTo>
                  <a:lnTo>
                    <a:pt x="588" y="276"/>
                  </a:lnTo>
                  <a:lnTo>
                    <a:pt x="588" y="279"/>
                  </a:lnTo>
                  <a:lnTo>
                    <a:pt x="588" y="281"/>
                  </a:lnTo>
                  <a:lnTo>
                    <a:pt x="587" y="284"/>
                  </a:lnTo>
                  <a:lnTo>
                    <a:pt x="585" y="289"/>
                  </a:lnTo>
                  <a:lnTo>
                    <a:pt x="585" y="292"/>
                  </a:lnTo>
                  <a:lnTo>
                    <a:pt x="584" y="298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0" y="307"/>
                  </a:lnTo>
                  <a:lnTo>
                    <a:pt x="580" y="311"/>
                  </a:lnTo>
                  <a:lnTo>
                    <a:pt x="580" y="314"/>
                  </a:lnTo>
                  <a:lnTo>
                    <a:pt x="580" y="317"/>
                  </a:lnTo>
                  <a:lnTo>
                    <a:pt x="579" y="318"/>
                  </a:lnTo>
                  <a:lnTo>
                    <a:pt x="579" y="322"/>
                  </a:lnTo>
                  <a:lnTo>
                    <a:pt x="576" y="328"/>
                  </a:lnTo>
                  <a:lnTo>
                    <a:pt x="572" y="331"/>
                  </a:lnTo>
                  <a:lnTo>
                    <a:pt x="572" y="334"/>
                  </a:lnTo>
                  <a:lnTo>
                    <a:pt x="572" y="336"/>
                  </a:lnTo>
                  <a:lnTo>
                    <a:pt x="572" y="337"/>
                  </a:lnTo>
                  <a:lnTo>
                    <a:pt x="569" y="341"/>
                  </a:lnTo>
                  <a:lnTo>
                    <a:pt x="569" y="341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2"/>
                  </a:lnTo>
                  <a:lnTo>
                    <a:pt x="568" y="344"/>
                  </a:lnTo>
                  <a:lnTo>
                    <a:pt x="565" y="344"/>
                  </a:lnTo>
                  <a:lnTo>
                    <a:pt x="563" y="345"/>
                  </a:lnTo>
                  <a:lnTo>
                    <a:pt x="560" y="348"/>
                  </a:lnTo>
                  <a:lnTo>
                    <a:pt x="560" y="350"/>
                  </a:lnTo>
                  <a:lnTo>
                    <a:pt x="558" y="352"/>
                  </a:lnTo>
                  <a:lnTo>
                    <a:pt x="558" y="353"/>
                  </a:lnTo>
                  <a:lnTo>
                    <a:pt x="557" y="353"/>
                  </a:lnTo>
                  <a:lnTo>
                    <a:pt x="557" y="355"/>
                  </a:lnTo>
                  <a:lnTo>
                    <a:pt x="555" y="356"/>
                  </a:lnTo>
                  <a:lnTo>
                    <a:pt x="555" y="356"/>
                  </a:lnTo>
                  <a:lnTo>
                    <a:pt x="555" y="358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4" y="363"/>
                  </a:lnTo>
                  <a:lnTo>
                    <a:pt x="552" y="363"/>
                  </a:lnTo>
                  <a:lnTo>
                    <a:pt x="554" y="363"/>
                  </a:lnTo>
                  <a:lnTo>
                    <a:pt x="554" y="364"/>
                  </a:lnTo>
                  <a:lnTo>
                    <a:pt x="552" y="366"/>
                  </a:lnTo>
                  <a:lnTo>
                    <a:pt x="550" y="367"/>
                  </a:lnTo>
                  <a:lnTo>
                    <a:pt x="549" y="369"/>
                  </a:lnTo>
                  <a:lnTo>
                    <a:pt x="549" y="370"/>
                  </a:lnTo>
                  <a:lnTo>
                    <a:pt x="547" y="375"/>
                  </a:lnTo>
                  <a:lnTo>
                    <a:pt x="547" y="378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7" y="380"/>
                  </a:lnTo>
                  <a:lnTo>
                    <a:pt x="546" y="380"/>
                  </a:lnTo>
                  <a:lnTo>
                    <a:pt x="546" y="380"/>
                  </a:lnTo>
                  <a:lnTo>
                    <a:pt x="546" y="381"/>
                  </a:lnTo>
                  <a:lnTo>
                    <a:pt x="547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6" y="381"/>
                  </a:lnTo>
                  <a:lnTo>
                    <a:pt x="544" y="383"/>
                  </a:lnTo>
                  <a:lnTo>
                    <a:pt x="541" y="389"/>
                  </a:lnTo>
                  <a:lnTo>
                    <a:pt x="541" y="391"/>
                  </a:lnTo>
                  <a:lnTo>
                    <a:pt x="539" y="392"/>
                  </a:lnTo>
                  <a:lnTo>
                    <a:pt x="538" y="396"/>
                  </a:lnTo>
                  <a:lnTo>
                    <a:pt x="538" y="397"/>
                  </a:lnTo>
                  <a:lnTo>
                    <a:pt x="538" y="402"/>
                  </a:lnTo>
                  <a:lnTo>
                    <a:pt x="538" y="405"/>
                  </a:lnTo>
                  <a:lnTo>
                    <a:pt x="536" y="408"/>
                  </a:lnTo>
                  <a:lnTo>
                    <a:pt x="536" y="410"/>
                  </a:lnTo>
                  <a:lnTo>
                    <a:pt x="535" y="413"/>
                  </a:lnTo>
                  <a:lnTo>
                    <a:pt x="536" y="416"/>
                  </a:lnTo>
                  <a:lnTo>
                    <a:pt x="536" y="418"/>
                  </a:lnTo>
                  <a:lnTo>
                    <a:pt x="536" y="419"/>
                  </a:lnTo>
                  <a:lnTo>
                    <a:pt x="535" y="421"/>
                  </a:lnTo>
                  <a:lnTo>
                    <a:pt x="533" y="421"/>
                  </a:lnTo>
                  <a:lnTo>
                    <a:pt x="531" y="422"/>
                  </a:lnTo>
                  <a:lnTo>
                    <a:pt x="530" y="424"/>
                  </a:lnTo>
                  <a:lnTo>
                    <a:pt x="528" y="426"/>
                  </a:lnTo>
                  <a:lnTo>
                    <a:pt x="527" y="426"/>
                  </a:lnTo>
                  <a:lnTo>
                    <a:pt x="520" y="426"/>
                  </a:lnTo>
                  <a:lnTo>
                    <a:pt x="511" y="426"/>
                  </a:lnTo>
                  <a:lnTo>
                    <a:pt x="509" y="427"/>
                  </a:lnTo>
                  <a:lnTo>
                    <a:pt x="505" y="427"/>
                  </a:lnTo>
                  <a:lnTo>
                    <a:pt x="502" y="430"/>
                  </a:lnTo>
                  <a:lnTo>
                    <a:pt x="498" y="432"/>
                  </a:lnTo>
                  <a:lnTo>
                    <a:pt x="490" y="440"/>
                  </a:lnTo>
                  <a:lnTo>
                    <a:pt x="484" y="441"/>
                  </a:lnTo>
                  <a:lnTo>
                    <a:pt x="484" y="441"/>
                  </a:lnTo>
                  <a:lnTo>
                    <a:pt x="483" y="440"/>
                  </a:lnTo>
                  <a:lnTo>
                    <a:pt x="481" y="441"/>
                  </a:lnTo>
                  <a:lnTo>
                    <a:pt x="481" y="441"/>
                  </a:lnTo>
                  <a:lnTo>
                    <a:pt x="483" y="443"/>
                  </a:lnTo>
                  <a:lnTo>
                    <a:pt x="483" y="444"/>
                  </a:lnTo>
                  <a:lnTo>
                    <a:pt x="484" y="443"/>
                  </a:lnTo>
                  <a:lnTo>
                    <a:pt x="486" y="443"/>
                  </a:lnTo>
                  <a:lnTo>
                    <a:pt x="486" y="444"/>
                  </a:lnTo>
                  <a:lnTo>
                    <a:pt x="486" y="446"/>
                  </a:lnTo>
                  <a:lnTo>
                    <a:pt x="484" y="448"/>
                  </a:lnTo>
                  <a:lnTo>
                    <a:pt x="484" y="448"/>
                  </a:lnTo>
                  <a:lnTo>
                    <a:pt x="483" y="448"/>
                  </a:lnTo>
                  <a:lnTo>
                    <a:pt x="483" y="448"/>
                  </a:lnTo>
                  <a:lnTo>
                    <a:pt x="483" y="444"/>
                  </a:lnTo>
                  <a:lnTo>
                    <a:pt x="481" y="443"/>
                  </a:lnTo>
                  <a:lnTo>
                    <a:pt x="479" y="443"/>
                  </a:lnTo>
                  <a:lnTo>
                    <a:pt x="478" y="443"/>
                  </a:lnTo>
                  <a:lnTo>
                    <a:pt x="478" y="444"/>
                  </a:lnTo>
                  <a:lnTo>
                    <a:pt x="476" y="441"/>
                  </a:lnTo>
                  <a:lnTo>
                    <a:pt x="475" y="440"/>
                  </a:lnTo>
                  <a:lnTo>
                    <a:pt x="473" y="440"/>
                  </a:lnTo>
                  <a:lnTo>
                    <a:pt x="473" y="440"/>
                  </a:lnTo>
                  <a:lnTo>
                    <a:pt x="472" y="440"/>
                  </a:lnTo>
                  <a:lnTo>
                    <a:pt x="470" y="438"/>
                  </a:lnTo>
                  <a:lnTo>
                    <a:pt x="470" y="437"/>
                  </a:lnTo>
                  <a:lnTo>
                    <a:pt x="470" y="435"/>
                  </a:lnTo>
                  <a:lnTo>
                    <a:pt x="472" y="435"/>
                  </a:lnTo>
                  <a:lnTo>
                    <a:pt x="472" y="433"/>
                  </a:lnTo>
                  <a:lnTo>
                    <a:pt x="470" y="433"/>
                  </a:lnTo>
                  <a:lnTo>
                    <a:pt x="468" y="432"/>
                  </a:lnTo>
                  <a:lnTo>
                    <a:pt x="468" y="433"/>
                  </a:lnTo>
                  <a:lnTo>
                    <a:pt x="467" y="433"/>
                  </a:lnTo>
                  <a:lnTo>
                    <a:pt x="467" y="435"/>
                  </a:lnTo>
                  <a:lnTo>
                    <a:pt x="464" y="437"/>
                  </a:lnTo>
                  <a:lnTo>
                    <a:pt x="462" y="437"/>
                  </a:lnTo>
                  <a:lnTo>
                    <a:pt x="461" y="435"/>
                  </a:lnTo>
                  <a:lnTo>
                    <a:pt x="461" y="435"/>
                  </a:lnTo>
                  <a:lnTo>
                    <a:pt x="462" y="435"/>
                  </a:lnTo>
                  <a:lnTo>
                    <a:pt x="464" y="433"/>
                  </a:lnTo>
                  <a:lnTo>
                    <a:pt x="465" y="432"/>
                  </a:lnTo>
                  <a:lnTo>
                    <a:pt x="465" y="430"/>
                  </a:lnTo>
                  <a:lnTo>
                    <a:pt x="465" y="429"/>
                  </a:lnTo>
                  <a:lnTo>
                    <a:pt x="464" y="429"/>
                  </a:lnTo>
                  <a:lnTo>
                    <a:pt x="462" y="427"/>
                  </a:lnTo>
                  <a:lnTo>
                    <a:pt x="457" y="430"/>
                  </a:lnTo>
                  <a:lnTo>
                    <a:pt x="456" y="430"/>
                  </a:lnTo>
                  <a:lnTo>
                    <a:pt x="456" y="432"/>
                  </a:lnTo>
                  <a:lnTo>
                    <a:pt x="457" y="432"/>
                  </a:lnTo>
                  <a:lnTo>
                    <a:pt x="457" y="432"/>
                  </a:lnTo>
                  <a:lnTo>
                    <a:pt x="459" y="432"/>
                  </a:lnTo>
                  <a:lnTo>
                    <a:pt x="457" y="433"/>
                  </a:lnTo>
                  <a:lnTo>
                    <a:pt x="456" y="433"/>
                  </a:lnTo>
                  <a:lnTo>
                    <a:pt x="454" y="435"/>
                  </a:lnTo>
                  <a:lnTo>
                    <a:pt x="451" y="437"/>
                  </a:lnTo>
                  <a:lnTo>
                    <a:pt x="446" y="440"/>
                  </a:lnTo>
                  <a:lnTo>
                    <a:pt x="445" y="441"/>
                  </a:lnTo>
                  <a:lnTo>
                    <a:pt x="443" y="443"/>
                  </a:lnTo>
                  <a:lnTo>
                    <a:pt x="440" y="441"/>
                  </a:lnTo>
                  <a:lnTo>
                    <a:pt x="438" y="441"/>
                  </a:lnTo>
                  <a:lnTo>
                    <a:pt x="437" y="440"/>
                  </a:lnTo>
                  <a:lnTo>
                    <a:pt x="432" y="438"/>
                  </a:lnTo>
                  <a:lnTo>
                    <a:pt x="429" y="437"/>
                  </a:lnTo>
                  <a:lnTo>
                    <a:pt x="427" y="435"/>
                  </a:lnTo>
                  <a:lnTo>
                    <a:pt x="426" y="435"/>
                  </a:lnTo>
                  <a:lnTo>
                    <a:pt x="423" y="435"/>
                  </a:lnTo>
                  <a:lnTo>
                    <a:pt x="420" y="433"/>
                  </a:lnTo>
                  <a:lnTo>
                    <a:pt x="416" y="433"/>
                  </a:lnTo>
                  <a:lnTo>
                    <a:pt x="415" y="435"/>
                  </a:lnTo>
                  <a:lnTo>
                    <a:pt x="413" y="435"/>
                  </a:lnTo>
                  <a:lnTo>
                    <a:pt x="412" y="435"/>
                  </a:lnTo>
                  <a:lnTo>
                    <a:pt x="408" y="432"/>
                  </a:lnTo>
                  <a:lnTo>
                    <a:pt x="407" y="430"/>
                  </a:lnTo>
                  <a:lnTo>
                    <a:pt x="401" y="429"/>
                  </a:lnTo>
                  <a:lnTo>
                    <a:pt x="397" y="427"/>
                  </a:lnTo>
                  <a:lnTo>
                    <a:pt x="394" y="422"/>
                  </a:lnTo>
                  <a:lnTo>
                    <a:pt x="390" y="418"/>
                  </a:lnTo>
                  <a:lnTo>
                    <a:pt x="388" y="416"/>
                  </a:lnTo>
                  <a:lnTo>
                    <a:pt x="388" y="415"/>
                  </a:lnTo>
                  <a:lnTo>
                    <a:pt x="388" y="413"/>
                  </a:lnTo>
                  <a:lnTo>
                    <a:pt x="388" y="410"/>
                  </a:lnTo>
                  <a:lnTo>
                    <a:pt x="390" y="408"/>
                  </a:lnTo>
                  <a:lnTo>
                    <a:pt x="390" y="407"/>
                  </a:lnTo>
                  <a:lnTo>
                    <a:pt x="388" y="402"/>
                  </a:lnTo>
                  <a:lnTo>
                    <a:pt x="385" y="397"/>
                  </a:lnTo>
                  <a:lnTo>
                    <a:pt x="383" y="396"/>
                  </a:lnTo>
                  <a:lnTo>
                    <a:pt x="380" y="392"/>
                  </a:lnTo>
                  <a:lnTo>
                    <a:pt x="377" y="391"/>
                  </a:lnTo>
                  <a:lnTo>
                    <a:pt x="377" y="389"/>
                  </a:lnTo>
                  <a:lnTo>
                    <a:pt x="377" y="389"/>
                  </a:lnTo>
                  <a:lnTo>
                    <a:pt x="379" y="389"/>
                  </a:lnTo>
                  <a:lnTo>
                    <a:pt x="379" y="388"/>
                  </a:lnTo>
                  <a:lnTo>
                    <a:pt x="380" y="388"/>
                  </a:lnTo>
                  <a:lnTo>
                    <a:pt x="380" y="389"/>
                  </a:lnTo>
                  <a:lnTo>
                    <a:pt x="382" y="389"/>
                  </a:lnTo>
                  <a:lnTo>
                    <a:pt x="382" y="388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2" y="386"/>
                  </a:lnTo>
                  <a:lnTo>
                    <a:pt x="380" y="385"/>
                  </a:lnTo>
                  <a:lnTo>
                    <a:pt x="379" y="386"/>
                  </a:lnTo>
                  <a:lnTo>
                    <a:pt x="377" y="386"/>
                  </a:lnTo>
                  <a:lnTo>
                    <a:pt x="375" y="388"/>
                  </a:lnTo>
                  <a:lnTo>
                    <a:pt x="375" y="388"/>
                  </a:lnTo>
                  <a:lnTo>
                    <a:pt x="374" y="388"/>
                  </a:lnTo>
                  <a:lnTo>
                    <a:pt x="374" y="388"/>
                  </a:lnTo>
                  <a:lnTo>
                    <a:pt x="371" y="389"/>
                  </a:lnTo>
                  <a:lnTo>
                    <a:pt x="368" y="389"/>
                  </a:lnTo>
                  <a:lnTo>
                    <a:pt x="366" y="389"/>
                  </a:lnTo>
                  <a:lnTo>
                    <a:pt x="366" y="388"/>
                  </a:lnTo>
                  <a:lnTo>
                    <a:pt x="368" y="386"/>
                  </a:lnTo>
                  <a:lnTo>
                    <a:pt x="369" y="385"/>
                  </a:lnTo>
                  <a:lnTo>
                    <a:pt x="371" y="380"/>
                  </a:lnTo>
                  <a:lnTo>
                    <a:pt x="369" y="375"/>
                  </a:lnTo>
                  <a:lnTo>
                    <a:pt x="369" y="374"/>
                  </a:lnTo>
                  <a:lnTo>
                    <a:pt x="366" y="370"/>
                  </a:lnTo>
                  <a:lnTo>
                    <a:pt x="366" y="367"/>
                  </a:lnTo>
                  <a:lnTo>
                    <a:pt x="364" y="366"/>
                  </a:lnTo>
                  <a:lnTo>
                    <a:pt x="363" y="367"/>
                  </a:lnTo>
                  <a:lnTo>
                    <a:pt x="363" y="369"/>
                  </a:lnTo>
                  <a:lnTo>
                    <a:pt x="361" y="370"/>
                  </a:lnTo>
                  <a:lnTo>
                    <a:pt x="361" y="375"/>
                  </a:lnTo>
                  <a:lnTo>
                    <a:pt x="358" y="381"/>
                  </a:lnTo>
                  <a:lnTo>
                    <a:pt x="356" y="381"/>
                  </a:lnTo>
                  <a:lnTo>
                    <a:pt x="355" y="381"/>
                  </a:lnTo>
                  <a:lnTo>
                    <a:pt x="352" y="381"/>
                  </a:lnTo>
                  <a:lnTo>
                    <a:pt x="350" y="383"/>
                  </a:lnTo>
                  <a:lnTo>
                    <a:pt x="349" y="383"/>
                  </a:lnTo>
                  <a:lnTo>
                    <a:pt x="347" y="383"/>
                  </a:lnTo>
                  <a:lnTo>
                    <a:pt x="347" y="383"/>
                  </a:lnTo>
                  <a:lnTo>
                    <a:pt x="349" y="378"/>
                  </a:lnTo>
                  <a:lnTo>
                    <a:pt x="350" y="378"/>
                  </a:lnTo>
                  <a:lnTo>
                    <a:pt x="352" y="378"/>
                  </a:lnTo>
                  <a:lnTo>
                    <a:pt x="353" y="378"/>
                  </a:lnTo>
                  <a:lnTo>
                    <a:pt x="353" y="378"/>
                  </a:lnTo>
                  <a:lnTo>
                    <a:pt x="355" y="375"/>
                  </a:lnTo>
                  <a:lnTo>
                    <a:pt x="355" y="372"/>
                  </a:lnTo>
                  <a:lnTo>
                    <a:pt x="355" y="370"/>
                  </a:lnTo>
                  <a:lnTo>
                    <a:pt x="355" y="369"/>
                  </a:lnTo>
                  <a:lnTo>
                    <a:pt x="355" y="367"/>
                  </a:lnTo>
                  <a:lnTo>
                    <a:pt x="355" y="366"/>
                  </a:lnTo>
                  <a:lnTo>
                    <a:pt x="358" y="361"/>
                  </a:lnTo>
                  <a:lnTo>
                    <a:pt x="360" y="358"/>
                  </a:lnTo>
                  <a:lnTo>
                    <a:pt x="361" y="356"/>
                  </a:lnTo>
                  <a:lnTo>
                    <a:pt x="361" y="355"/>
                  </a:lnTo>
                  <a:lnTo>
                    <a:pt x="361" y="352"/>
                  </a:lnTo>
                  <a:lnTo>
                    <a:pt x="361" y="350"/>
                  </a:lnTo>
                  <a:lnTo>
                    <a:pt x="361" y="350"/>
                  </a:lnTo>
                  <a:lnTo>
                    <a:pt x="363" y="348"/>
                  </a:lnTo>
                  <a:lnTo>
                    <a:pt x="361" y="344"/>
                  </a:lnTo>
                  <a:lnTo>
                    <a:pt x="361" y="342"/>
                  </a:lnTo>
                  <a:lnTo>
                    <a:pt x="360" y="341"/>
                  </a:lnTo>
                  <a:lnTo>
                    <a:pt x="360" y="342"/>
                  </a:lnTo>
                  <a:lnTo>
                    <a:pt x="360" y="344"/>
                  </a:lnTo>
                  <a:lnTo>
                    <a:pt x="358" y="347"/>
                  </a:lnTo>
                  <a:lnTo>
                    <a:pt x="356" y="348"/>
                  </a:lnTo>
                  <a:lnTo>
                    <a:pt x="355" y="350"/>
                  </a:lnTo>
                  <a:lnTo>
                    <a:pt x="353" y="353"/>
                  </a:lnTo>
                  <a:lnTo>
                    <a:pt x="352" y="358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47" y="359"/>
                  </a:lnTo>
                  <a:lnTo>
                    <a:pt x="345" y="361"/>
                  </a:lnTo>
                  <a:lnTo>
                    <a:pt x="342" y="361"/>
                  </a:lnTo>
                  <a:lnTo>
                    <a:pt x="341" y="363"/>
                  </a:lnTo>
                  <a:lnTo>
                    <a:pt x="341" y="364"/>
                  </a:lnTo>
                  <a:lnTo>
                    <a:pt x="336" y="370"/>
                  </a:lnTo>
                  <a:lnTo>
                    <a:pt x="333" y="372"/>
                  </a:lnTo>
                  <a:lnTo>
                    <a:pt x="333" y="374"/>
                  </a:lnTo>
                  <a:lnTo>
                    <a:pt x="333" y="374"/>
                  </a:lnTo>
                  <a:lnTo>
                    <a:pt x="333" y="375"/>
                  </a:lnTo>
                  <a:lnTo>
                    <a:pt x="333" y="375"/>
                  </a:lnTo>
                  <a:lnTo>
                    <a:pt x="334" y="378"/>
                  </a:lnTo>
                  <a:lnTo>
                    <a:pt x="333" y="378"/>
                  </a:lnTo>
                  <a:lnTo>
                    <a:pt x="333" y="378"/>
                  </a:lnTo>
                  <a:lnTo>
                    <a:pt x="331" y="377"/>
                  </a:lnTo>
                  <a:lnTo>
                    <a:pt x="330" y="378"/>
                  </a:lnTo>
                  <a:lnTo>
                    <a:pt x="328" y="378"/>
                  </a:lnTo>
                  <a:lnTo>
                    <a:pt x="327" y="375"/>
                  </a:lnTo>
                  <a:lnTo>
                    <a:pt x="325" y="375"/>
                  </a:lnTo>
                  <a:lnTo>
                    <a:pt x="323" y="374"/>
                  </a:lnTo>
                  <a:lnTo>
                    <a:pt x="323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0"/>
                  </a:lnTo>
                  <a:lnTo>
                    <a:pt x="322" y="370"/>
                  </a:lnTo>
                  <a:lnTo>
                    <a:pt x="323" y="372"/>
                  </a:lnTo>
                  <a:lnTo>
                    <a:pt x="325" y="372"/>
                  </a:lnTo>
                  <a:lnTo>
                    <a:pt x="325" y="374"/>
                  </a:lnTo>
                  <a:lnTo>
                    <a:pt x="327" y="372"/>
                  </a:lnTo>
                  <a:lnTo>
                    <a:pt x="325" y="369"/>
                  </a:lnTo>
                  <a:lnTo>
                    <a:pt x="323" y="366"/>
                  </a:lnTo>
                  <a:lnTo>
                    <a:pt x="323" y="366"/>
                  </a:lnTo>
                  <a:lnTo>
                    <a:pt x="322" y="363"/>
                  </a:lnTo>
                  <a:lnTo>
                    <a:pt x="322" y="361"/>
                  </a:lnTo>
                  <a:lnTo>
                    <a:pt x="320" y="359"/>
                  </a:lnTo>
                  <a:lnTo>
                    <a:pt x="317" y="358"/>
                  </a:lnTo>
                  <a:lnTo>
                    <a:pt x="317" y="355"/>
                  </a:lnTo>
                  <a:lnTo>
                    <a:pt x="317" y="352"/>
                  </a:lnTo>
                  <a:lnTo>
                    <a:pt x="315" y="352"/>
                  </a:lnTo>
                  <a:lnTo>
                    <a:pt x="314" y="350"/>
                  </a:lnTo>
                  <a:lnTo>
                    <a:pt x="309" y="350"/>
                  </a:lnTo>
                  <a:lnTo>
                    <a:pt x="308" y="347"/>
                  </a:lnTo>
                  <a:lnTo>
                    <a:pt x="306" y="344"/>
                  </a:lnTo>
                  <a:lnTo>
                    <a:pt x="308" y="342"/>
                  </a:lnTo>
                  <a:lnTo>
                    <a:pt x="308" y="342"/>
                  </a:lnTo>
                  <a:lnTo>
                    <a:pt x="309" y="342"/>
                  </a:lnTo>
                  <a:lnTo>
                    <a:pt x="308" y="341"/>
                  </a:lnTo>
                  <a:lnTo>
                    <a:pt x="304" y="337"/>
                  </a:lnTo>
                  <a:lnTo>
                    <a:pt x="301" y="336"/>
                  </a:lnTo>
                  <a:lnTo>
                    <a:pt x="300" y="334"/>
                  </a:lnTo>
                  <a:lnTo>
                    <a:pt x="298" y="334"/>
                  </a:lnTo>
                  <a:lnTo>
                    <a:pt x="297" y="334"/>
                  </a:lnTo>
                  <a:lnTo>
                    <a:pt x="293" y="334"/>
                  </a:lnTo>
                  <a:lnTo>
                    <a:pt x="287" y="331"/>
                  </a:lnTo>
                  <a:lnTo>
                    <a:pt x="286" y="329"/>
                  </a:lnTo>
                  <a:lnTo>
                    <a:pt x="281" y="331"/>
                  </a:lnTo>
                  <a:lnTo>
                    <a:pt x="279" y="331"/>
                  </a:lnTo>
                  <a:lnTo>
                    <a:pt x="271" y="326"/>
                  </a:lnTo>
                  <a:lnTo>
                    <a:pt x="267" y="323"/>
                  </a:lnTo>
                  <a:lnTo>
                    <a:pt x="265" y="323"/>
                  </a:lnTo>
                  <a:lnTo>
                    <a:pt x="263" y="323"/>
                  </a:lnTo>
                  <a:lnTo>
                    <a:pt x="262" y="323"/>
                  </a:lnTo>
                  <a:lnTo>
                    <a:pt x="260" y="325"/>
                  </a:lnTo>
                  <a:lnTo>
                    <a:pt x="259" y="325"/>
                  </a:lnTo>
                  <a:lnTo>
                    <a:pt x="249" y="325"/>
                  </a:lnTo>
                  <a:lnTo>
                    <a:pt x="241" y="325"/>
                  </a:lnTo>
                  <a:lnTo>
                    <a:pt x="235" y="326"/>
                  </a:lnTo>
                  <a:lnTo>
                    <a:pt x="232" y="326"/>
                  </a:lnTo>
                  <a:lnTo>
                    <a:pt x="226" y="329"/>
                  </a:lnTo>
                  <a:lnTo>
                    <a:pt x="219" y="333"/>
                  </a:lnTo>
                  <a:lnTo>
                    <a:pt x="213" y="333"/>
                  </a:lnTo>
                  <a:lnTo>
                    <a:pt x="208" y="336"/>
                  </a:lnTo>
                  <a:lnTo>
                    <a:pt x="205" y="336"/>
                  </a:lnTo>
                  <a:lnTo>
                    <a:pt x="200" y="336"/>
                  </a:lnTo>
                  <a:lnTo>
                    <a:pt x="191" y="336"/>
                  </a:lnTo>
                  <a:lnTo>
                    <a:pt x="188" y="336"/>
                  </a:lnTo>
                  <a:lnTo>
                    <a:pt x="183" y="339"/>
                  </a:lnTo>
                  <a:lnTo>
                    <a:pt x="181" y="341"/>
                  </a:lnTo>
                  <a:lnTo>
                    <a:pt x="178" y="341"/>
                  </a:lnTo>
                  <a:lnTo>
                    <a:pt x="172" y="345"/>
                  </a:lnTo>
                  <a:lnTo>
                    <a:pt x="167" y="345"/>
                  </a:lnTo>
                  <a:lnTo>
                    <a:pt x="166" y="347"/>
                  </a:lnTo>
                  <a:lnTo>
                    <a:pt x="164" y="347"/>
                  </a:lnTo>
                  <a:lnTo>
                    <a:pt x="163" y="348"/>
                  </a:lnTo>
                  <a:lnTo>
                    <a:pt x="159" y="355"/>
                  </a:lnTo>
                  <a:lnTo>
                    <a:pt x="158" y="356"/>
                  </a:lnTo>
                  <a:lnTo>
                    <a:pt x="155" y="361"/>
                  </a:lnTo>
                  <a:lnTo>
                    <a:pt x="153" y="361"/>
                  </a:lnTo>
                  <a:lnTo>
                    <a:pt x="151" y="361"/>
                  </a:lnTo>
                  <a:lnTo>
                    <a:pt x="148" y="363"/>
                  </a:lnTo>
                  <a:lnTo>
                    <a:pt x="147" y="361"/>
                  </a:lnTo>
                  <a:lnTo>
                    <a:pt x="145" y="361"/>
                  </a:lnTo>
                  <a:lnTo>
                    <a:pt x="142" y="361"/>
                  </a:lnTo>
                  <a:lnTo>
                    <a:pt x="134" y="363"/>
                  </a:lnTo>
                  <a:lnTo>
                    <a:pt x="133" y="361"/>
                  </a:lnTo>
                  <a:lnTo>
                    <a:pt x="131" y="361"/>
                  </a:lnTo>
                  <a:lnTo>
                    <a:pt x="128" y="361"/>
                  </a:lnTo>
                  <a:lnTo>
                    <a:pt x="123" y="361"/>
                  </a:lnTo>
                  <a:lnTo>
                    <a:pt x="114" y="361"/>
                  </a:lnTo>
                  <a:lnTo>
                    <a:pt x="110" y="363"/>
                  </a:lnTo>
                  <a:lnTo>
                    <a:pt x="109" y="363"/>
                  </a:lnTo>
                  <a:lnTo>
                    <a:pt x="106" y="363"/>
                  </a:lnTo>
                  <a:lnTo>
                    <a:pt x="101" y="363"/>
                  </a:lnTo>
                  <a:lnTo>
                    <a:pt x="98" y="364"/>
                  </a:lnTo>
                  <a:lnTo>
                    <a:pt x="98" y="364"/>
                  </a:lnTo>
                  <a:lnTo>
                    <a:pt x="95" y="369"/>
                  </a:lnTo>
                  <a:lnTo>
                    <a:pt x="92" y="370"/>
                  </a:lnTo>
                  <a:lnTo>
                    <a:pt x="88" y="370"/>
                  </a:lnTo>
                  <a:lnTo>
                    <a:pt x="87" y="370"/>
                  </a:lnTo>
                  <a:lnTo>
                    <a:pt x="81" y="375"/>
                  </a:lnTo>
                  <a:lnTo>
                    <a:pt x="76" y="380"/>
                  </a:lnTo>
                  <a:lnTo>
                    <a:pt x="74" y="380"/>
                  </a:lnTo>
                  <a:lnTo>
                    <a:pt x="71" y="380"/>
                  </a:lnTo>
                  <a:lnTo>
                    <a:pt x="69" y="380"/>
                  </a:lnTo>
                  <a:lnTo>
                    <a:pt x="68" y="381"/>
                  </a:lnTo>
                  <a:lnTo>
                    <a:pt x="62" y="380"/>
                  </a:lnTo>
                  <a:lnTo>
                    <a:pt x="57" y="380"/>
                  </a:lnTo>
                  <a:lnTo>
                    <a:pt x="52" y="380"/>
                  </a:lnTo>
                  <a:lnTo>
                    <a:pt x="47" y="377"/>
                  </a:lnTo>
                  <a:lnTo>
                    <a:pt x="44" y="377"/>
                  </a:lnTo>
                  <a:lnTo>
                    <a:pt x="41" y="372"/>
                  </a:lnTo>
                  <a:lnTo>
                    <a:pt x="38" y="370"/>
                  </a:lnTo>
                  <a:lnTo>
                    <a:pt x="35" y="367"/>
                  </a:lnTo>
                  <a:lnTo>
                    <a:pt x="33" y="369"/>
                  </a:lnTo>
                  <a:lnTo>
                    <a:pt x="32" y="369"/>
                  </a:lnTo>
                  <a:lnTo>
                    <a:pt x="30" y="367"/>
                  </a:lnTo>
                  <a:lnTo>
                    <a:pt x="30" y="366"/>
                  </a:lnTo>
                  <a:lnTo>
                    <a:pt x="30" y="364"/>
                  </a:lnTo>
                  <a:lnTo>
                    <a:pt x="30" y="359"/>
                  </a:lnTo>
                  <a:lnTo>
                    <a:pt x="30" y="355"/>
                  </a:lnTo>
                  <a:lnTo>
                    <a:pt x="32" y="356"/>
                  </a:lnTo>
                  <a:lnTo>
                    <a:pt x="33" y="358"/>
                  </a:lnTo>
                  <a:lnTo>
                    <a:pt x="35" y="358"/>
                  </a:lnTo>
                  <a:lnTo>
                    <a:pt x="38" y="356"/>
                  </a:lnTo>
                  <a:lnTo>
                    <a:pt x="40" y="353"/>
                  </a:lnTo>
                  <a:lnTo>
                    <a:pt x="40" y="350"/>
                  </a:lnTo>
                  <a:lnTo>
                    <a:pt x="40" y="347"/>
                  </a:lnTo>
                  <a:lnTo>
                    <a:pt x="40" y="342"/>
                  </a:lnTo>
                  <a:lnTo>
                    <a:pt x="40" y="341"/>
                  </a:lnTo>
                  <a:lnTo>
                    <a:pt x="41" y="341"/>
                  </a:lnTo>
                  <a:lnTo>
                    <a:pt x="41" y="337"/>
                  </a:lnTo>
                  <a:lnTo>
                    <a:pt x="41" y="329"/>
                  </a:lnTo>
                  <a:lnTo>
                    <a:pt x="40" y="326"/>
                  </a:lnTo>
                  <a:lnTo>
                    <a:pt x="36" y="320"/>
                  </a:lnTo>
                  <a:lnTo>
                    <a:pt x="35" y="314"/>
                  </a:lnTo>
                  <a:lnTo>
                    <a:pt x="33" y="312"/>
                  </a:lnTo>
                  <a:lnTo>
                    <a:pt x="32" y="307"/>
                  </a:lnTo>
                  <a:lnTo>
                    <a:pt x="30" y="303"/>
                  </a:lnTo>
                  <a:lnTo>
                    <a:pt x="30" y="300"/>
                  </a:lnTo>
                  <a:lnTo>
                    <a:pt x="30" y="295"/>
                  </a:lnTo>
                  <a:lnTo>
                    <a:pt x="30" y="292"/>
                  </a:lnTo>
                  <a:lnTo>
                    <a:pt x="30" y="290"/>
                  </a:lnTo>
                  <a:lnTo>
                    <a:pt x="28" y="285"/>
                  </a:lnTo>
                  <a:lnTo>
                    <a:pt x="25" y="282"/>
                  </a:lnTo>
                  <a:lnTo>
                    <a:pt x="24" y="281"/>
                  </a:lnTo>
                  <a:lnTo>
                    <a:pt x="24" y="279"/>
                  </a:lnTo>
                  <a:lnTo>
                    <a:pt x="24" y="276"/>
                  </a:lnTo>
                  <a:lnTo>
                    <a:pt x="21" y="273"/>
                  </a:lnTo>
                  <a:lnTo>
                    <a:pt x="17" y="270"/>
                  </a:lnTo>
                  <a:lnTo>
                    <a:pt x="17" y="268"/>
                  </a:lnTo>
                  <a:lnTo>
                    <a:pt x="17" y="260"/>
                  </a:lnTo>
                  <a:lnTo>
                    <a:pt x="16" y="259"/>
                  </a:lnTo>
                  <a:lnTo>
                    <a:pt x="11" y="251"/>
                  </a:lnTo>
                  <a:lnTo>
                    <a:pt x="6" y="243"/>
                  </a:lnTo>
                  <a:lnTo>
                    <a:pt x="5" y="241"/>
                  </a:lnTo>
                  <a:lnTo>
                    <a:pt x="3" y="240"/>
                  </a:lnTo>
                  <a:lnTo>
                    <a:pt x="5" y="240"/>
                  </a:lnTo>
                  <a:lnTo>
                    <a:pt x="5" y="240"/>
                  </a:lnTo>
                  <a:lnTo>
                    <a:pt x="5" y="241"/>
                  </a:lnTo>
                  <a:lnTo>
                    <a:pt x="6" y="241"/>
                  </a:lnTo>
                  <a:lnTo>
                    <a:pt x="6" y="240"/>
                  </a:lnTo>
                  <a:lnTo>
                    <a:pt x="6" y="240"/>
                  </a:lnTo>
                  <a:lnTo>
                    <a:pt x="6" y="238"/>
                  </a:lnTo>
                  <a:lnTo>
                    <a:pt x="6" y="238"/>
                  </a:lnTo>
                  <a:lnTo>
                    <a:pt x="8" y="240"/>
                  </a:lnTo>
                  <a:lnTo>
                    <a:pt x="10" y="244"/>
                  </a:lnTo>
                  <a:lnTo>
                    <a:pt x="10" y="246"/>
                  </a:lnTo>
                  <a:lnTo>
                    <a:pt x="11" y="246"/>
                  </a:lnTo>
                  <a:lnTo>
                    <a:pt x="13" y="246"/>
                  </a:lnTo>
                  <a:lnTo>
                    <a:pt x="13" y="244"/>
                  </a:lnTo>
                  <a:lnTo>
                    <a:pt x="14" y="243"/>
                  </a:lnTo>
                  <a:lnTo>
                    <a:pt x="13" y="241"/>
                  </a:lnTo>
                  <a:lnTo>
                    <a:pt x="11" y="241"/>
                  </a:lnTo>
                  <a:lnTo>
                    <a:pt x="10" y="238"/>
                  </a:lnTo>
                  <a:lnTo>
                    <a:pt x="8" y="235"/>
                  </a:lnTo>
                  <a:lnTo>
                    <a:pt x="6" y="233"/>
                  </a:lnTo>
                  <a:lnTo>
                    <a:pt x="6" y="232"/>
                  </a:lnTo>
                  <a:lnTo>
                    <a:pt x="8" y="230"/>
                  </a:lnTo>
                  <a:lnTo>
                    <a:pt x="10" y="232"/>
                  </a:lnTo>
                  <a:lnTo>
                    <a:pt x="10" y="233"/>
                  </a:lnTo>
                  <a:lnTo>
                    <a:pt x="11" y="235"/>
                  </a:lnTo>
                  <a:lnTo>
                    <a:pt x="11" y="237"/>
                  </a:lnTo>
                  <a:lnTo>
                    <a:pt x="11" y="238"/>
                  </a:lnTo>
                  <a:lnTo>
                    <a:pt x="11" y="238"/>
                  </a:lnTo>
                  <a:lnTo>
                    <a:pt x="11" y="240"/>
                  </a:lnTo>
                  <a:lnTo>
                    <a:pt x="13" y="240"/>
                  </a:lnTo>
                  <a:lnTo>
                    <a:pt x="13" y="238"/>
                  </a:lnTo>
                  <a:lnTo>
                    <a:pt x="14" y="237"/>
                  </a:lnTo>
                  <a:lnTo>
                    <a:pt x="14" y="238"/>
                  </a:lnTo>
                  <a:lnTo>
                    <a:pt x="14" y="241"/>
                  </a:lnTo>
                  <a:lnTo>
                    <a:pt x="16" y="241"/>
                  </a:lnTo>
                  <a:lnTo>
                    <a:pt x="17" y="243"/>
                  </a:lnTo>
                  <a:lnTo>
                    <a:pt x="19" y="243"/>
                  </a:lnTo>
                  <a:lnTo>
                    <a:pt x="19" y="241"/>
                  </a:lnTo>
                  <a:lnTo>
                    <a:pt x="19" y="240"/>
                  </a:lnTo>
                  <a:lnTo>
                    <a:pt x="19" y="237"/>
                  </a:lnTo>
                  <a:lnTo>
                    <a:pt x="19" y="235"/>
                  </a:lnTo>
                  <a:lnTo>
                    <a:pt x="16" y="230"/>
                  </a:lnTo>
                  <a:lnTo>
                    <a:pt x="13" y="224"/>
                  </a:lnTo>
                  <a:lnTo>
                    <a:pt x="11" y="221"/>
                  </a:lnTo>
                  <a:lnTo>
                    <a:pt x="10" y="218"/>
                  </a:lnTo>
                  <a:lnTo>
                    <a:pt x="8" y="216"/>
                  </a:lnTo>
                  <a:lnTo>
                    <a:pt x="8" y="213"/>
                  </a:lnTo>
                  <a:lnTo>
                    <a:pt x="8" y="210"/>
                  </a:lnTo>
                  <a:lnTo>
                    <a:pt x="8" y="208"/>
                  </a:lnTo>
                  <a:lnTo>
                    <a:pt x="8" y="205"/>
                  </a:lnTo>
                  <a:lnTo>
                    <a:pt x="10" y="202"/>
                  </a:lnTo>
                  <a:lnTo>
                    <a:pt x="13" y="197"/>
                  </a:lnTo>
                  <a:lnTo>
                    <a:pt x="13" y="196"/>
                  </a:lnTo>
                  <a:lnTo>
                    <a:pt x="13" y="194"/>
                  </a:lnTo>
                  <a:lnTo>
                    <a:pt x="13" y="192"/>
                  </a:lnTo>
                  <a:lnTo>
                    <a:pt x="13" y="189"/>
                  </a:lnTo>
                  <a:lnTo>
                    <a:pt x="13" y="189"/>
                  </a:lnTo>
                  <a:lnTo>
                    <a:pt x="11" y="186"/>
                  </a:lnTo>
                  <a:lnTo>
                    <a:pt x="13" y="181"/>
                  </a:lnTo>
                  <a:lnTo>
                    <a:pt x="16" y="175"/>
                  </a:lnTo>
                  <a:lnTo>
                    <a:pt x="16" y="175"/>
                  </a:lnTo>
                  <a:lnTo>
                    <a:pt x="17" y="173"/>
                  </a:lnTo>
                  <a:lnTo>
                    <a:pt x="17" y="175"/>
                  </a:lnTo>
                  <a:lnTo>
                    <a:pt x="17" y="178"/>
                  </a:lnTo>
                  <a:lnTo>
                    <a:pt x="17" y="181"/>
                  </a:lnTo>
                  <a:lnTo>
                    <a:pt x="17" y="183"/>
                  </a:lnTo>
                  <a:lnTo>
                    <a:pt x="19" y="183"/>
                  </a:lnTo>
                  <a:lnTo>
                    <a:pt x="21" y="183"/>
                  </a:lnTo>
                  <a:lnTo>
                    <a:pt x="21" y="181"/>
                  </a:lnTo>
                  <a:lnTo>
                    <a:pt x="22" y="180"/>
                  </a:lnTo>
                  <a:lnTo>
                    <a:pt x="24" y="175"/>
                  </a:lnTo>
                  <a:lnTo>
                    <a:pt x="25" y="173"/>
                  </a:lnTo>
                  <a:lnTo>
                    <a:pt x="28" y="172"/>
                  </a:lnTo>
                  <a:lnTo>
                    <a:pt x="33" y="170"/>
                  </a:lnTo>
                  <a:lnTo>
                    <a:pt x="36" y="169"/>
                  </a:lnTo>
                  <a:lnTo>
                    <a:pt x="40" y="167"/>
                  </a:lnTo>
                  <a:lnTo>
                    <a:pt x="41" y="164"/>
                  </a:lnTo>
                  <a:lnTo>
                    <a:pt x="43" y="162"/>
                  </a:lnTo>
                  <a:lnTo>
                    <a:pt x="44" y="161"/>
                  </a:lnTo>
                  <a:lnTo>
                    <a:pt x="54" y="156"/>
                  </a:lnTo>
                  <a:lnTo>
                    <a:pt x="55" y="156"/>
                  </a:lnTo>
                  <a:lnTo>
                    <a:pt x="57" y="156"/>
                  </a:lnTo>
                  <a:lnTo>
                    <a:pt x="58" y="156"/>
                  </a:lnTo>
                  <a:lnTo>
                    <a:pt x="62" y="156"/>
                  </a:lnTo>
                  <a:lnTo>
                    <a:pt x="63" y="156"/>
                  </a:lnTo>
                  <a:lnTo>
                    <a:pt x="65" y="158"/>
                  </a:lnTo>
                  <a:lnTo>
                    <a:pt x="69" y="156"/>
                  </a:lnTo>
                  <a:lnTo>
                    <a:pt x="71" y="155"/>
                  </a:lnTo>
                  <a:lnTo>
                    <a:pt x="74" y="153"/>
                  </a:lnTo>
                  <a:lnTo>
                    <a:pt x="76" y="151"/>
                  </a:lnTo>
                  <a:lnTo>
                    <a:pt x="81" y="151"/>
                  </a:lnTo>
                  <a:lnTo>
                    <a:pt x="84" y="150"/>
                  </a:lnTo>
                  <a:lnTo>
                    <a:pt x="90" y="147"/>
                  </a:lnTo>
                  <a:lnTo>
                    <a:pt x="93" y="147"/>
                  </a:lnTo>
                  <a:lnTo>
                    <a:pt x="96" y="147"/>
                  </a:lnTo>
                  <a:lnTo>
                    <a:pt x="99" y="145"/>
                  </a:lnTo>
                  <a:lnTo>
                    <a:pt x="106" y="145"/>
                  </a:lnTo>
                  <a:lnTo>
                    <a:pt x="109" y="144"/>
                  </a:lnTo>
                  <a:lnTo>
                    <a:pt x="115" y="140"/>
                  </a:lnTo>
                  <a:lnTo>
                    <a:pt x="117" y="140"/>
                  </a:lnTo>
                  <a:lnTo>
                    <a:pt x="120" y="139"/>
                  </a:lnTo>
                  <a:lnTo>
                    <a:pt x="122" y="136"/>
                  </a:lnTo>
                  <a:lnTo>
                    <a:pt x="125" y="133"/>
                  </a:lnTo>
                  <a:lnTo>
                    <a:pt x="125" y="129"/>
                  </a:lnTo>
                  <a:lnTo>
                    <a:pt x="126" y="128"/>
                  </a:lnTo>
                  <a:lnTo>
                    <a:pt x="128" y="126"/>
                  </a:lnTo>
                  <a:lnTo>
                    <a:pt x="128" y="125"/>
                  </a:lnTo>
                  <a:lnTo>
                    <a:pt x="129" y="123"/>
                  </a:lnTo>
                  <a:lnTo>
                    <a:pt x="131" y="122"/>
                  </a:lnTo>
                  <a:lnTo>
                    <a:pt x="136" y="118"/>
                  </a:lnTo>
                  <a:lnTo>
                    <a:pt x="136" y="118"/>
                  </a:lnTo>
                  <a:lnTo>
                    <a:pt x="137" y="117"/>
                  </a:lnTo>
                  <a:lnTo>
                    <a:pt x="136" y="117"/>
                  </a:lnTo>
                  <a:lnTo>
                    <a:pt x="134" y="115"/>
                  </a:lnTo>
                  <a:lnTo>
                    <a:pt x="134" y="112"/>
                  </a:lnTo>
                  <a:lnTo>
                    <a:pt x="134" y="110"/>
                  </a:lnTo>
                  <a:lnTo>
                    <a:pt x="134" y="107"/>
                  </a:lnTo>
                  <a:lnTo>
                    <a:pt x="134" y="106"/>
                  </a:lnTo>
                  <a:lnTo>
                    <a:pt x="136" y="104"/>
                  </a:lnTo>
                  <a:lnTo>
                    <a:pt x="136" y="103"/>
                  </a:lnTo>
                  <a:lnTo>
                    <a:pt x="137" y="101"/>
                  </a:lnTo>
                  <a:lnTo>
                    <a:pt x="139" y="101"/>
                  </a:lnTo>
                  <a:lnTo>
                    <a:pt x="140" y="99"/>
                  </a:lnTo>
                  <a:lnTo>
                    <a:pt x="142" y="98"/>
                  </a:lnTo>
                  <a:lnTo>
                    <a:pt x="142" y="98"/>
                  </a:lnTo>
                  <a:lnTo>
                    <a:pt x="144" y="95"/>
                  </a:lnTo>
                  <a:lnTo>
                    <a:pt x="145" y="93"/>
                  </a:lnTo>
                  <a:lnTo>
                    <a:pt x="145" y="93"/>
                  </a:lnTo>
                  <a:lnTo>
                    <a:pt x="147" y="98"/>
                  </a:lnTo>
                  <a:lnTo>
                    <a:pt x="148" y="99"/>
                  </a:lnTo>
                  <a:lnTo>
                    <a:pt x="150" y="103"/>
                  </a:lnTo>
                  <a:lnTo>
                    <a:pt x="151" y="106"/>
                  </a:lnTo>
                  <a:lnTo>
                    <a:pt x="153" y="107"/>
                  </a:lnTo>
                  <a:lnTo>
                    <a:pt x="153" y="109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5" y="107"/>
                  </a:lnTo>
                  <a:lnTo>
                    <a:pt x="155" y="104"/>
                  </a:lnTo>
                  <a:lnTo>
                    <a:pt x="155" y="103"/>
                  </a:lnTo>
                  <a:lnTo>
                    <a:pt x="155" y="103"/>
                  </a:lnTo>
                  <a:lnTo>
                    <a:pt x="155" y="101"/>
                  </a:lnTo>
                  <a:lnTo>
                    <a:pt x="156" y="103"/>
                  </a:lnTo>
                  <a:lnTo>
                    <a:pt x="156" y="103"/>
                  </a:lnTo>
                  <a:lnTo>
                    <a:pt x="158" y="104"/>
                  </a:lnTo>
                  <a:lnTo>
                    <a:pt x="158" y="104"/>
                  </a:lnTo>
                  <a:lnTo>
                    <a:pt x="158" y="101"/>
                  </a:lnTo>
                  <a:lnTo>
                    <a:pt x="158" y="101"/>
                  </a:lnTo>
                  <a:lnTo>
                    <a:pt x="158" y="99"/>
                  </a:lnTo>
                  <a:lnTo>
                    <a:pt x="158" y="99"/>
                  </a:lnTo>
                  <a:lnTo>
                    <a:pt x="156" y="99"/>
                  </a:lnTo>
                  <a:lnTo>
                    <a:pt x="156" y="98"/>
                  </a:lnTo>
                  <a:lnTo>
                    <a:pt x="155" y="96"/>
                  </a:lnTo>
                  <a:lnTo>
                    <a:pt x="153" y="95"/>
                  </a:lnTo>
                  <a:lnTo>
                    <a:pt x="153" y="95"/>
                  </a:lnTo>
                  <a:lnTo>
                    <a:pt x="153" y="93"/>
                  </a:lnTo>
                  <a:lnTo>
                    <a:pt x="155" y="93"/>
                  </a:lnTo>
                  <a:lnTo>
                    <a:pt x="155" y="93"/>
                  </a:lnTo>
                  <a:lnTo>
                    <a:pt x="155" y="92"/>
                  </a:lnTo>
                  <a:lnTo>
                    <a:pt x="155" y="90"/>
                  </a:lnTo>
                  <a:lnTo>
                    <a:pt x="155" y="90"/>
                  </a:lnTo>
                  <a:lnTo>
                    <a:pt x="156" y="90"/>
                  </a:lnTo>
                  <a:lnTo>
                    <a:pt x="158" y="93"/>
                  </a:lnTo>
                  <a:lnTo>
                    <a:pt x="159" y="92"/>
                  </a:lnTo>
                  <a:lnTo>
                    <a:pt x="159" y="92"/>
                  </a:lnTo>
                  <a:lnTo>
                    <a:pt x="161" y="90"/>
                  </a:lnTo>
                  <a:lnTo>
                    <a:pt x="163" y="92"/>
                  </a:lnTo>
                  <a:lnTo>
                    <a:pt x="163" y="92"/>
                  </a:lnTo>
                  <a:lnTo>
                    <a:pt x="164" y="93"/>
                  </a:lnTo>
                  <a:lnTo>
                    <a:pt x="167" y="93"/>
                  </a:lnTo>
                  <a:lnTo>
                    <a:pt x="167" y="93"/>
                  </a:lnTo>
                  <a:lnTo>
                    <a:pt x="170" y="93"/>
                  </a:lnTo>
                  <a:lnTo>
                    <a:pt x="172" y="93"/>
                  </a:lnTo>
                  <a:lnTo>
                    <a:pt x="172" y="93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7" y="92"/>
                  </a:lnTo>
                  <a:lnTo>
                    <a:pt x="166" y="92"/>
                  </a:lnTo>
                  <a:lnTo>
                    <a:pt x="166" y="90"/>
                  </a:lnTo>
                  <a:lnTo>
                    <a:pt x="166" y="88"/>
                  </a:lnTo>
                  <a:lnTo>
                    <a:pt x="167" y="88"/>
                  </a:lnTo>
                  <a:lnTo>
                    <a:pt x="167" y="88"/>
                  </a:lnTo>
                  <a:lnTo>
                    <a:pt x="169" y="88"/>
                  </a:lnTo>
                  <a:lnTo>
                    <a:pt x="169" y="87"/>
                  </a:lnTo>
                  <a:lnTo>
                    <a:pt x="169" y="85"/>
                  </a:lnTo>
                  <a:lnTo>
                    <a:pt x="170" y="85"/>
                  </a:lnTo>
                  <a:lnTo>
                    <a:pt x="170" y="84"/>
                  </a:lnTo>
                  <a:lnTo>
                    <a:pt x="169" y="84"/>
                  </a:lnTo>
                  <a:lnTo>
                    <a:pt x="167" y="87"/>
                  </a:lnTo>
                  <a:lnTo>
                    <a:pt x="167" y="85"/>
                  </a:lnTo>
                  <a:lnTo>
                    <a:pt x="166" y="84"/>
                  </a:lnTo>
                  <a:lnTo>
                    <a:pt x="166" y="82"/>
                  </a:lnTo>
                  <a:lnTo>
                    <a:pt x="167" y="79"/>
                  </a:lnTo>
                  <a:lnTo>
                    <a:pt x="167" y="79"/>
                  </a:lnTo>
                  <a:lnTo>
                    <a:pt x="169" y="79"/>
                  </a:lnTo>
                  <a:lnTo>
                    <a:pt x="169" y="79"/>
                  </a:lnTo>
                  <a:lnTo>
                    <a:pt x="170" y="77"/>
                  </a:lnTo>
                  <a:lnTo>
                    <a:pt x="170" y="77"/>
                  </a:lnTo>
                  <a:lnTo>
                    <a:pt x="170" y="76"/>
                  </a:lnTo>
                  <a:lnTo>
                    <a:pt x="170" y="76"/>
                  </a:lnTo>
                  <a:lnTo>
                    <a:pt x="174" y="77"/>
                  </a:lnTo>
                  <a:lnTo>
                    <a:pt x="175" y="79"/>
                  </a:lnTo>
                  <a:lnTo>
                    <a:pt x="175" y="79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5" y="77"/>
                  </a:lnTo>
                  <a:lnTo>
                    <a:pt x="174" y="77"/>
                  </a:lnTo>
                  <a:lnTo>
                    <a:pt x="174" y="76"/>
                  </a:lnTo>
                  <a:lnTo>
                    <a:pt x="174" y="76"/>
                  </a:lnTo>
                  <a:lnTo>
                    <a:pt x="172" y="74"/>
                  </a:lnTo>
                  <a:lnTo>
                    <a:pt x="174" y="74"/>
                  </a:lnTo>
                  <a:lnTo>
                    <a:pt x="175" y="74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5" y="73"/>
                  </a:lnTo>
                  <a:lnTo>
                    <a:pt x="177" y="73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4"/>
                  </a:lnTo>
                  <a:lnTo>
                    <a:pt x="180" y="73"/>
                  </a:lnTo>
                  <a:lnTo>
                    <a:pt x="178" y="71"/>
                  </a:lnTo>
                  <a:lnTo>
                    <a:pt x="178" y="71"/>
                  </a:lnTo>
                  <a:lnTo>
                    <a:pt x="177" y="70"/>
                  </a:lnTo>
                  <a:lnTo>
                    <a:pt x="177" y="68"/>
                  </a:lnTo>
                  <a:lnTo>
                    <a:pt x="178" y="66"/>
                  </a:lnTo>
                  <a:lnTo>
                    <a:pt x="178" y="66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1" y="65"/>
                  </a:lnTo>
                  <a:lnTo>
                    <a:pt x="183" y="65"/>
                  </a:lnTo>
                  <a:lnTo>
                    <a:pt x="183" y="63"/>
                  </a:lnTo>
                  <a:lnTo>
                    <a:pt x="183" y="62"/>
                  </a:lnTo>
                  <a:lnTo>
                    <a:pt x="185" y="62"/>
                  </a:lnTo>
                  <a:lnTo>
                    <a:pt x="185" y="62"/>
                  </a:lnTo>
                  <a:lnTo>
                    <a:pt x="185" y="63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5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6" y="65"/>
                  </a:lnTo>
                  <a:lnTo>
                    <a:pt x="188" y="66"/>
                  </a:lnTo>
                  <a:lnTo>
                    <a:pt x="188" y="66"/>
                  </a:lnTo>
                  <a:lnTo>
                    <a:pt x="188" y="65"/>
                  </a:lnTo>
                  <a:lnTo>
                    <a:pt x="189" y="65"/>
                  </a:lnTo>
                  <a:lnTo>
                    <a:pt x="189" y="63"/>
                  </a:lnTo>
                  <a:lnTo>
                    <a:pt x="189" y="62"/>
                  </a:lnTo>
                  <a:lnTo>
                    <a:pt x="189" y="60"/>
                  </a:lnTo>
                  <a:lnTo>
                    <a:pt x="191" y="60"/>
                  </a:lnTo>
                  <a:lnTo>
                    <a:pt x="191" y="58"/>
                  </a:lnTo>
                  <a:lnTo>
                    <a:pt x="191" y="58"/>
                  </a:lnTo>
                  <a:lnTo>
                    <a:pt x="189" y="57"/>
                  </a:lnTo>
                  <a:lnTo>
                    <a:pt x="191" y="57"/>
                  </a:lnTo>
                  <a:lnTo>
                    <a:pt x="192" y="57"/>
                  </a:lnTo>
                  <a:lnTo>
                    <a:pt x="192" y="58"/>
                  </a:lnTo>
                  <a:lnTo>
                    <a:pt x="192" y="60"/>
                  </a:lnTo>
                  <a:lnTo>
                    <a:pt x="194" y="60"/>
                  </a:lnTo>
                  <a:lnTo>
                    <a:pt x="194" y="58"/>
                  </a:lnTo>
                  <a:lnTo>
                    <a:pt x="196" y="58"/>
                  </a:lnTo>
                  <a:lnTo>
                    <a:pt x="196" y="58"/>
                  </a:lnTo>
                  <a:lnTo>
                    <a:pt x="197" y="60"/>
                  </a:lnTo>
                  <a:lnTo>
                    <a:pt x="199" y="58"/>
                  </a:lnTo>
                  <a:lnTo>
                    <a:pt x="200" y="57"/>
                  </a:lnTo>
                  <a:lnTo>
                    <a:pt x="200" y="55"/>
                  </a:lnTo>
                  <a:lnTo>
                    <a:pt x="200" y="54"/>
                  </a:lnTo>
                  <a:lnTo>
                    <a:pt x="202" y="54"/>
                  </a:lnTo>
                  <a:lnTo>
                    <a:pt x="204" y="54"/>
                  </a:lnTo>
                  <a:lnTo>
                    <a:pt x="205" y="55"/>
                  </a:lnTo>
                  <a:lnTo>
                    <a:pt x="208" y="57"/>
                  </a:lnTo>
                  <a:lnTo>
                    <a:pt x="210" y="58"/>
                  </a:lnTo>
                  <a:lnTo>
                    <a:pt x="211" y="58"/>
                  </a:lnTo>
                  <a:lnTo>
                    <a:pt x="213" y="60"/>
                  </a:lnTo>
                  <a:lnTo>
                    <a:pt x="215" y="62"/>
                  </a:lnTo>
                  <a:lnTo>
                    <a:pt x="216" y="65"/>
                  </a:lnTo>
                  <a:lnTo>
                    <a:pt x="221" y="68"/>
                  </a:lnTo>
                  <a:lnTo>
                    <a:pt x="221" y="68"/>
                  </a:lnTo>
                  <a:lnTo>
                    <a:pt x="221" y="70"/>
                  </a:lnTo>
                  <a:lnTo>
                    <a:pt x="219" y="71"/>
                  </a:lnTo>
                  <a:lnTo>
                    <a:pt x="219" y="74"/>
                  </a:lnTo>
                  <a:lnTo>
                    <a:pt x="219" y="77"/>
                  </a:lnTo>
                  <a:lnTo>
                    <a:pt x="219" y="77"/>
                  </a:lnTo>
                  <a:lnTo>
                    <a:pt x="221" y="76"/>
                  </a:lnTo>
                  <a:lnTo>
                    <a:pt x="221" y="76"/>
                  </a:lnTo>
                  <a:lnTo>
                    <a:pt x="222" y="76"/>
                  </a:lnTo>
                  <a:lnTo>
                    <a:pt x="222" y="76"/>
                  </a:lnTo>
                  <a:lnTo>
                    <a:pt x="221" y="76"/>
                  </a:lnTo>
                  <a:lnTo>
                    <a:pt x="221" y="74"/>
                  </a:lnTo>
                  <a:lnTo>
                    <a:pt x="221" y="73"/>
                  </a:lnTo>
                  <a:lnTo>
                    <a:pt x="221" y="73"/>
                  </a:lnTo>
                  <a:lnTo>
                    <a:pt x="222" y="71"/>
                  </a:lnTo>
                  <a:lnTo>
                    <a:pt x="224" y="71"/>
                  </a:lnTo>
                  <a:lnTo>
                    <a:pt x="224" y="70"/>
                  </a:lnTo>
                  <a:lnTo>
                    <a:pt x="224" y="70"/>
                  </a:lnTo>
                  <a:lnTo>
                    <a:pt x="226" y="70"/>
                  </a:lnTo>
                  <a:lnTo>
                    <a:pt x="227" y="70"/>
                  </a:lnTo>
                  <a:lnTo>
                    <a:pt x="227" y="70"/>
                  </a:lnTo>
                  <a:lnTo>
                    <a:pt x="233" y="71"/>
                  </a:lnTo>
                  <a:lnTo>
                    <a:pt x="235" y="73"/>
                  </a:lnTo>
                  <a:lnTo>
                    <a:pt x="235" y="74"/>
                  </a:lnTo>
                  <a:lnTo>
                    <a:pt x="235" y="74"/>
                  </a:lnTo>
                  <a:lnTo>
                    <a:pt x="237" y="73"/>
                  </a:lnTo>
                  <a:lnTo>
                    <a:pt x="237" y="71"/>
                  </a:lnTo>
                  <a:lnTo>
                    <a:pt x="237" y="70"/>
                  </a:lnTo>
                  <a:lnTo>
                    <a:pt x="238" y="71"/>
                  </a:lnTo>
                  <a:lnTo>
                    <a:pt x="240" y="71"/>
                  </a:lnTo>
                  <a:lnTo>
                    <a:pt x="241" y="73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4"/>
                  </a:lnTo>
                  <a:lnTo>
                    <a:pt x="241" y="73"/>
                  </a:lnTo>
                  <a:lnTo>
                    <a:pt x="241" y="71"/>
                  </a:lnTo>
                  <a:lnTo>
                    <a:pt x="241" y="70"/>
                  </a:lnTo>
                  <a:lnTo>
                    <a:pt x="243" y="70"/>
                  </a:lnTo>
                  <a:lnTo>
                    <a:pt x="245" y="70"/>
                  </a:lnTo>
                  <a:lnTo>
                    <a:pt x="245" y="70"/>
                  </a:lnTo>
                  <a:lnTo>
                    <a:pt x="243" y="70"/>
                  </a:lnTo>
                  <a:lnTo>
                    <a:pt x="241" y="68"/>
                  </a:lnTo>
                  <a:lnTo>
                    <a:pt x="241" y="66"/>
                  </a:lnTo>
                  <a:lnTo>
                    <a:pt x="243" y="66"/>
                  </a:lnTo>
                  <a:lnTo>
                    <a:pt x="243" y="66"/>
                  </a:lnTo>
                  <a:lnTo>
                    <a:pt x="241" y="66"/>
                  </a:lnTo>
                  <a:lnTo>
                    <a:pt x="240" y="65"/>
                  </a:lnTo>
                  <a:lnTo>
                    <a:pt x="238" y="63"/>
                  </a:lnTo>
                  <a:lnTo>
                    <a:pt x="240" y="60"/>
                  </a:lnTo>
                  <a:lnTo>
                    <a:pt x="241" y="58"/>
                  </a:lnTo>
                  <a:lnTo>
                    <a:pt x="243" y="57"/>
                  </a:lnTo>
                  <a:lnTo>
                    <a:pt x="243" y="57"/>
                  </a:lnTo>
                  <a:lnTo>
                    <a:pt x="243" y="55"/>
                  </a:lnTo>
                  <a:lnTo>
                    <a:pt x="245" y="54"/>
                  </a:lnTo>
                  <a:lnTo>
                    <a:pt x="245" y="52"/>
                  </a:lnTo>
                  <a:lnTo>
                    <a:pt x="245" y="51"/>
                  </a:lnTo>
                  <a:lnTo>
                    <a:pt x="246" y="51"/>
                  </a:lnTo>
                  <a:lnTo>
                    <a:pt x="248" y="51"/>
                  </a:lnTo>
                  <a:lnTo>
                    <a:pt x="249" y="49"/>
                  </a:lnTo>
                  <a:lnTo>
                    <a:pt x="249" y="49"/>
                  </a:lnTo>
                  <a:lnTo>
                    <a:pt x="251" y="47"/>
                  </a:lnTo>
                  <a:lnTo>
                    <a:pt x="249" y="44"/>
                  </a:lnTo>
                  <a:lnTo>
                    <a:pt x="249" y="44"/>
                  </a:lnTo>
                  <a:lnTo>
                    <a:pt x="249" y="43"/>
                  </a:lnTo>
                  <a:lnTo>
                    <a:pt x="252" y="41"/>
                  </a:lnTo>
                  <a:lnTo>
                    <a:pt x="252" y="38"/>
                  </a:lnTo>
                  <a:lnTo>
                    <a:pt x="254" y="38"/>
                  </a:lnTo>
                  <a:lnTo>
                    <a:pt x="256" y="38"/>
                  </a:lnTo>
                  <a:lnTo>
                    <a:pt x="256" y="38"/>
                  </a:lnTo>
                  <a:lnTo>
                    <a:pt x="256" y="35"/>
                  </a:lnTo>
                  <a:lnTo>
                    <a:pt x="256" y="35"/>
                  </a:lnTo>
                  <a:lnTo>
                    <a:pt x="257" y="35"/>
                  </a:lnTo>
                  <a:lnTo>
                    <a:pt x="257" y="35"/>
                  </a:lnTo>
                  <a:lnTo>
                    <a:pt x="259" y="35"/>
                  </a:lnTo>
                  <a:lnTo>
                    <a:pt x="260" y="36"/>
                  </a:lnTo>
                  <a:lnTo>
                    <a:pt x="260" y="36"/>
                  </a:lnTo>
                  <a:lnTo>
                    <a:pt x="260" y="35"/>
                  </a:lnTo>
                  <a:lnTo>
                    <a:pt x="260" y="33"/>
                  </a:lnTo>
                  <a:lnTo>
                    <a:pt x="260" y="33"/>
                  </a:lnTo>
                  <a:lnTo>
                    <a:pt x="262" y="33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2" y="32"/>
                  </a:lnTo>
                  <a:lnTo>
                    <a:pt x="265" y="32"/>
                  </a:lnTo>
                  <a:lnTo>
                    <a:pt x="265" y="30"/>
                  </a:lnTo>
                  <a:lnTo>
                    <a:pt x="265" y="29"/>
                  </a:lnTo>
                  <a:lnTo>
                    <a:pt x="267" y="30"/>
                  </a:lnTo>
                  <a:lnTo>
                    <a:pt x="267" y="32"/>
                  </a:lnTo>
                  <a:lnTo>
                    <a:pt x="268" y="32"/>
                  </a:lnTo>
                  <a:lnTo>
                    <a:pt x="271" y="32"/>
                  </a:lnTo>
                  <a:lnTo>
                    <a:pt x="274" y="32"/>
                  </a:lnTo>
                  <a:lnTo>
                    <a:pt x="276" y="32"/>
                  </a:lnTo>
                  <a:lnTo>
                    <a:pt x="278" y="32"/>
                  </a:lnTo>
                  <a:lnTo>
                    <a:pt x="279" y="32"/>
                  </a:lnTo>
                  <a:lnTo>
                    <a:pt x="279" y="32"/>
                  </a:lnTo>
                  <a:lnTo>
                    <a:pt x="281" y="32"/>
                  </a:lnTo>
                  <a:lnTo>
                    <a:pt x="282" y="33"/>
                  </a:lnTo>
                  <a:lnTo>
                    <a:pt x="282" y="30"/>
                  </a:lnTo>
                  <a:lnTo>
                    <a:pt x="284" y="30"/>
                  </a:lnTo>
                  <a:lnTo>
                    <a:pt x="284" y="30"/>
                  </a:lnTo>
                  <a:lnTo>
                    <a:pt x="286" y="30"/>
                  </a:lnTo>
                  <a:lnTo>
                    <a:pt x="286" y="30"/>
                  </a:lnTo>
                  <a:lnTo>
                    <a:pt x="286" y="29"/>
                  </a:lnTo>
                  <a:lnTo>
                    <a:pt x="286" y="27"/>
                  </a:lnTo>
                  <a:lnTo>
                    <a:pt x="286" y="25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2" y="21"/>
                  </a:lnTo>
                  <a:lnTo>
                    <a:pt x="279" y="21"/>
                  </a:lnTo>
                  <a:lnTo>
                    <a:pt x="278" y="21"/>
                  </a:lnTo>
                  <a:lnTo>
                    <a:pt x="278" y="21"/>
                  </a:lnTo>
                  <a:lnTo>
                    <a:pt x="274" y="19"/>
                  </a:lnTo>
                  <a:lnTo>
                    <a:pt x="273" y="18"/>
                  </a:lnTo>
                  <a:lnTo>
                    <a:pt x="273" y="18"/>
                  </a:lnTo>
                  <a:lnTo>
                    <a:pt x="276" y="16"/>
                  </a:lnTo>
                  <a:lnTo>
                    <a:pt x="276" y="16"/>
                  </a:lnTo>
                  <a:lnTo>
                    <a:pt x="278" y="18"/>
                  </a:lnTo>
                  <a:lnTo>
                    <a:pt x="278" y="19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79" y="18"/>
                  </a:lnTo>
                  <a:lnTo>
                    <a:pt x="281" y="18"/>
                  </a:lnTo>
                  <a:lnTo>
                    <a:pt x="284" y="19"/>
                  </a:lnTo>
                  <a:lnTo>
                    <a:pt x="286" y="21"/>
                  </a:lnTo>
                  <a:lnTo>
                    <a:pt x="287" y="21"/>
                  </a:lnTo>
                  <a:lnTo>
                    <a:pt x="289" y="19"/>
                  </a:lnTo>
                  <a:lnTo>
                    <a:pt x="290" y="19"/>
                  </a:lnTo>
                  <a:lnTo>
                    <a:pt x="290" y="21"/>
                  </a:lnTo>
                  <a:lnTo>
                    <a:pt x="292" y="22"/>
                  </a:lnTo>
                  <a:lnTo>
                    <a:pt x="293" y="24"/>
                  </a:lnTo>
                  <a:lnTo>
                    <a:pt x="295" y="24"/>
                  </a:lnTo>
                  <a:lnTo>
                    <a:pt x="297" y="25"/>
                  </a:lnTo>
                  <a:lnTo>
                    <a:pt x="298" y="25"/>
                  </a:lnTo>
                  <a:lnTo>
                    <a:pt x="300" y="25"/>
                  </a:lnTo>
                  <a:lnTo>
                    <a:pt x="303" y="25"/>
                  </a:lnTo>
                  <a:lnTo>
                    <a:pt x="308" y="27"/>
                  </a:lnTo>
                  <a:lnTo>
                    <a:pt x="308" y="29"/>
                  </a:lnTo>
                  <a:lnTo>
                    <a:pt x="309" y="29"/>
                  </a:lnTo>
                  <a:lnTo>
                    <a:pt x="311" y="29"/>
                  </a:lnTo>
                  <a:lnTo>
                    <a:pt x="312" y="29"/>
                  </a:lnTo>
                  <a:lnTo>
                    <a:pt x="315" y="29"/>
                  </a:lnTo>
                  <a:lnTo>
                    <a:pt x="317" y="29"/>
                  </a:lnTo>
                  <a:lnTo>
                    <a:pt x="317" y="30"/>
                  </a:lnTo>
                  <a:lnTo>
                    <a:pt x="320" y="32"/>
                  </a:lnTo>
                  <a:lnTo>
                    <a:pt x="322" y="32"/>
                  </a:lnTo>
                  <a:lnTo>
                    <a:pt x="325" y="30"/>
                  </a:lnTo>
                  <a:lnTo>
                    <a:pt x="327" y="29"/>
                  </a:lnTo>
                  <a:lnTo>
                    <a:pt x="330" y="27"/>
                  </a:lnTo>
                  <a:lnTo>
                    <a:pt x="331" y="27"/>
                  </a:lnTo>
                  <a:lnTo>
                    <a:pt x="333" y="25"/>
                  </a:lnTo>
                  <a:lnTo>
                    <a:pt x="333" y="25"/>
                  </a:lnTo>
                  <a:lnTo>
                    <a:pt x="331" y="27"/>
                  </a:lnTo>
                  <a:lnTo>
                    <a:pt x="331" y="27"/>
                  </a:lnTo>
                  <a:lnTo>
                    <a:pt x="333" y="29"/>
                  </a:lnTo>
                  <a:lnTo>
                    <a:pt x="333" y="29"/>
                  </a:lnTo>
                  <a:lnTo>
                    <a:pt x="331" y="29"/>
                  </a:lnTo>
                  <a:lnTo>
                    <a:pt x="330" y="30"/>
                  </a:lnTo>
                  <a:lnTo>
                    <a:pt x="330" y="32"/>
                  </a:lnTo>
                  <a:lnTo>
                    <a:pt x="330" y="32"/>
                  </a:lnTo>
                  <a:lnTo>
                    <a:pt x="331" y="32"/>
                  </a:lnTo>
                  <a:lnTo>
                    <a:pt x="331" y="32"/>
                  </a:lnTo>
                  <a:lnTo>
                    <a:pt x="333" y="30"/>
                  </a:lnTo>
                  <a:lnTo>
                    <a:pt x="334" y="32"/>
                  </a:lnTo>
                  <a:lnTo>
                    <a:pt x="334" y="33"/>
                  </a:lnTo>
                  <a:lnTo>
                    <a:pt x="334" y="35"/>
                  </a:lnTo>
                  <a:lnTo>
                    <a:pt x="336" y="35"/>
                  </a:lnTo>
                  <a:lnTo>
                    <a:pt x="338" y="35"/>
                  </a:lnTo>
                  <a:lnTo>
                    <a:pt x="339" y="33"/>
                  </a:lnTo>
                  <a:lnTo>
                    <a:pt x="338" y="32"/>
                  </a:lnTo>
                  <a:lnTo>
                    <a:pt x="338" y="30"/>
                  </a:lnTo>
                  <a:lnTo>
                    <a:pt x="338" y="30"/>
                  </a:lnTo>
                  <a:lnTo>
                    <a:pt x="341" y="27"/>
                  </a:lnTo>
                  <a:lnTo>
                    <a:pt x="342" y="27"/>
                  </a:lnTo>
                  <a:lnTo>
                    <a:pt x="342" y="30"/>
                  </a:lnTo>
                  <a:lnTo>
                    <a:pt x="344" y="32"/>
                  </a:lnTo>
                  <a:lnTo>
                    <a:pt x="345" y="32"/>
                  </a:lnTo>
                  <a:lnTo>
                    <a:pt x="347" y="32"/>
                  </a:lnTo>
                  <a:lnTo>
                    <a:pt x="347" y="33"/>
                  </a:lnTo>
                  <a:lnTo>
                    <a:pt x="342" y="40"/>
                  </a:lnTo>
                  <a:lnTo>
                    <a:pt x="341" y="41"/>
                  </a:lnTo>
                  <a:lnTo>
                    <a:pt x="342" y="41"/>
                  </a:lnTo>
                  <a:lnTo>
                    <a:pt x="342" y="43"/>
                  </a:lnTo>
                  <a:lnTo>
                    <a:pt x="341" y="46"/>
                  </a:lnTo>
                  <a:lnTo>
                    <a:pt x="339" y="46"/>
                  </a:lnTo>
                  <a:lnTo>
                    <a:pt x="339" y="46"/>
                  </a:lnTo>
                  <a:lnTo>
                    <a:pt x="338" y="44"/>
                  </a:lnTo>
                  <a:lnTo>
                    <a:pt x="338" y="46"/>
                  </a:lnTo>
                  <a:lnTo>
                    <a:pt x="336" y="46"/>
                  </a:lnTo>
                  <a:lnTo>
                    <a:pt x="333" y="47"/>
                  </a:lnTo>
                  <a:lnTo>
                    <a:pt x="333" y="52"/>
                  </a:lnTo>
                  <a:lnTo>
                    <a:pt x="333" y="55"/>
                  </a:lnTo>
                  <a:lnTo>
                    <a:pt x="333" y="57"/>
                  </a:lnTo>
                  <a:lnTo>
                    <a:pt x="333" y="60"/>
                  </a:lnTo>
                  <a:lnTo>
                    <a:pt x="331" y="62"/>
                  </a:lnTo>
                  <a:lnTo>
                    <a:pt x="330" y="62"/>
                  </a:lnTo>
                  <a:lnTo>
                    <a:pt x="327" y="66"/>
                  </a:lnTo>
                  <a:lnTo>
                    <a:pt x="327" y="66"/>
                  </a:lnTo>
                  <a:lnTo>
                    <a:pt x="325" y="68"/>
                  </a:lnTo>
                  <a:lnTo>
                    <a:pt x="325" y="70"/>
                  </a:lnTo>
                  <a:lnTo>
                    <a:pt x="327" y="71"/>
                  </a:lnTo>
                  <a:lnTo>
                    <a:pt x="327" y="73"/>
                  </a:lnTo>
                  <a:lnTo>
                    <a:pt x="331" y="74"/>
                  </a:lnTo>
                  <a:lnTo>
                    <a:pt x="333" y="76"/>
                  </a:lnTo>
                  <a:lnTo>
                    <a:pt x="336" y="77"/>
                  </a:lnTo>
                  <a:lnTo>
                    <a:pt x="338" y="79"/>
                  </a:lnTo>
                  <a:lnTo>
                    <a:pt x="338" y="81"/>
                  </a:lnTo>
                  <a:lnTo>
                    <a:pt x="341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2" y="82"/>
                  </a:lnTo>
                  <a:lnTo>
                    <a:pt x="344" y="82"/>
                  </a:lnTo>
                  <a:lnTo>
                    <a:pt x="344" y="82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4" y="84"/>
                  </a:lnTo>
                  <a:lnTo>
                    <a:pt x="345" y="85"/>
                  </a:lnTo>
                  <a:lnTo>
                    <a:pt x="347" y="85"/>
                  </a:lnTo>
                  <a:lnTo>
                    <a:pt x="349" y="85"/>
                  </a:lnTo>
                  <a:lnTo>
                    <a:pt x="350" y="85"/>
                  </a:lnTo>
                  <a:lnTo>
                    <a:pt x="350" y="87"/>
                  </a:lnTo>
                  <a:lnTo>
                    <a:pt x="353" y="88"/>
                  </a:lnTo>
                  <a:lnTo>
                    <a:pt x="356" y="90"/>
                  </a:lnTo>
                  <a:lnTo>
                    <a:pt x="358" y="90"/>
                  </a:lnTo>
                  <a:lnTo>
                    <a:pt x="361" y="93"/>
                  </a:lnTo>
                  <a:lnTo>
                    <a:pt x="364" y="96"/>
                  </a:lnTo>
                  <a:lnTo>
                    <a:pt x="366" y="98"/>
                  </a:lnTo>
                  <a:lnTo>
                    <a:pt x="371" y="98"/>
                  </a:lnTo>
                  <a:lnTo>
                    <a:pt x="372" y="98"/>
                  </a:lnTo>
                  <a:lnTo>
                    <a:pt x="374" y="99"/>
                  </a:lnTo>
                  <a:lnTo>
                    <a:pt x="377" y="99"/>
                  </a:lnTo>
                  <a:lnTo>
                    <a:pt x="379" y="103"/>
                  </a:lnTo>
                  <a:lnTo>
                    <a:pt x="379" y="103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3" y="107"/>
                  </a:lnTo>
                  <a:lnTo>
                    <a:pt x="386" y="109"/>
                  </a:lnTo>
                  <a:lnTo>
                    <a:pt x="390" y="110"/>
                  </a:lnTo>
                  <a:lnTo>
                    <a:pt x="391" y="112"/>
                  </a:lnTo>
                  <a:lnTo>
                    <a:pt x="393" y="112"/>
                  </a:lnTo>
                  <a:lnTo>
                    <a:pt x="394" y="112"/>
                  </a:lnTo>
                  <a:lnTo>
                    <a:pt x="399" y="110"/>
                  </a:lnTo>
                  <a:lnTo>
                    <a:pt x="401" y="109"/>
                  </a:lnTo>
                  <a:lnTo>
                    <a:pt x="404" y="107"/>
                  </a:lnTo>
                  <a:lnTo>
                    <a:pt x="405" y="104"/>
                  </a:lnTo>
                  <a:lnTo>
                    <a:pt x="405" y="103"/>
                  </a:lnTo>
                  <a:lnTo>
                    <a:pt x="408" y="96"/>
                  </a:lnTo>
                  <a:lnTo>
                    <a:pt x="410" y="93"/>
                  </a:lnTo>
                  <a:lnTo>
                    <a:pt x="412" y="90"/>
                  </a:lnTo>
                  <a:lnTo>
                    <a:pt x="412" y="88"/>
                  </a:lnTo>
                  <a:lnTo>
                    <a:pt x="412" y="85"/>
                  </a:lnTo>
                  <a:lnTo>
                    <a:pt x="413" y="81"/>
                  </a:lnTo>
                  <a:lnTo>
                    <a:pt x="415" y="76"/>
                  </a:lnTo>
                  <a:lnTo>
                    <a:pt x="415" y="73"/>
                  </a:lnTo>
                  <a:lnTo>
                    <a:pt x="415" y="70"/>
                  </a:lnTo>
                  <a:lnTo>
                    <a:pt x="413" y="65"/>
                  </a:lnTo>
                  <a:lnTo>
                    <a:pt x="415" y="63"/>
                  </a:lnTo>
                  <a:lnTo>
                    <a:pt x="415" y="60"/>
                  </a:lnTo>
                  <a:lnTo>
                    <a:pt x="413" y="58"/>
                  </a:lnTo>
                  <a:lnTo>
                    <a:pt x="413" y="57"/>
                  </a:lnTo>
                  <a:lnTo>
                    <a:pt x="413" y="55"/>
                  </a:lnTo>
                  <a:lnTo>
                    <a:pt x="413" y="51"/>
                  </a:lnTo>
                  <a:lnTo>
                    <a:pt x="415" y="49"/>
                  </a:lnTo>
                  <a:lnTo>
                    <a:pt x="415" y="47"/>
                  </a:lnTo>
                  <a:lnTo>
                    <a:pt x="415" y="43"/>
                  </a:lnTo>
                  <a:lnTo>
                    <a:pt x="416" y="41"/>
                  </a:lnTo>
                  <a:lnTo>
                    <a:pt x="418" y="40"/>
                  </a:lnTo>
                  <a:lnTo>
                    <a:pt x="418" y="40"/>
                  </a:lnTo>
                  <a:lnTo>
                    <a:pt x="420" y="40"/>
                  </a:lnTo>
                  <a:lnTo>
                    <a:pt x="420" y="40"/>
                  </a:lnTo>
                  <a:lnTo>
                    <a:pt x="420" y="38"/>
                  </a:lnTo>
                  <a:lnTo>
                    <a:pt x="418" y="38"/>
                  </a:lnTo>
                  <a:lnTo>
                    <a:pt x="418" y="36"/>
                  </a:lnTo>
                  <a:lnTo>
                    <a:pt x="418" y="36"/>
                  </a:lnTo>
                  <a:lnTo>
                    <a:pt x="416" y="36"/>
                  </a:lnTo>
                  <a:lnTo>
                    <a:pt x="416" y="35"/>
                  </a:lnTo>
                  <a:lnTo>
                    <a:pt x="416" y="33"/>
                  </a:lnTo>
                  <a:lnTo>
                    <a:pt x="418" y="30"/>
                  </a:lnTo>
                  <a:lnTo>
                    <a:pt x="418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9"/>
                  </a:lnTo>
                  <a:lnTo>
                    <a:pt x="420" y="27"/>
                  </a:lnTo>
                  <a:lnTo>
                    <a:pt x="421" y="22"/>
                  </a:lnTo>
                  <a:lnTo>
                    <a:pt x="423" y="18"/>
                  </a:lnTo>
                  <a:lnTo>
                    <a:pt x="423" y="13"/>
                  </a:lnTo>
                  <a:lnTo>
                    <a:pt x="426" y="13"/>
                  </a:lnTo>
                  <a:lnTo>
                    <a:pt x="426" y="11"/>
                  </a:lnTo>
                  <a:lnTo>
                    <a:pt x="427" y="10"/>
                  </a:lnTo>
                  <a:close/>
                  <a:moveTo>
                    <a:pt x="423" y="8"/>
                  </a:moveTo>
                  <a:lnTo>
                    <a:pt x="424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10"/>
                  </a:lnTo>
                  <a:lnTo>
                    <a:pt x="423" y="8"/>
                  </a:lnTo>
                  <a:lnTo>
                    <a:pt x="423" y="8"/>
                  </a:lnTo>
                  <a:close/>
                  <a:moveTo>
                    <a:pt x="424" y="2"/>
                  </a:moveTo>
                  <a:lnTo>
                    <a:pt x="426" y="2"/>
                  </a:lnTo>
                  <a:lnTo>
                    <a:pt x="424" y="3"/>
                  </a:lnTo>
                  <a:lnTo>
                    <a:pt x="424" y="3"/>
                  </a:lnTo>
                  <a:lnTo>
                    <a:pt x="423" y="2"/>
                  </a:lnTo>
                  <a:lnTo>
                    <a:pt x="424" y="2"/>
                  </a:lnTo>
                  <a:lnTo>
                    <a:pt x="424" y="2"/>
                  </a:lnTo>
                  <a:close/>
                  <a:moveTo>
                    <a:pt x="423" y="0"/>
                  </a:moveTo>
                  <a:lnTo>
                    <a:pt x="423" y="0"/>
                  </a:lnTo>
                  <a:lnTo>
                    <a:pt x="423" y="2"/>
                  </a:lnTo>
                  <a:lnTo>
                    <a:pt x="423" y="2"/>
                  </a:lnTo>
                  <a:lnTo>
                    <a:pt x="421" y="2"/>
                  </a:lnTo>
                  <a:lnTo>
                    <a:pt x="42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2" name="Freeform 339">
              <a:extLst>
                <a:ext uri="{FF2B5EF4-FFF2-40B4-BE49-F238E27FC236}">
                  <a16:creationId xmlns:a16="http://schemas.microsoft.com/office/drawing/2014/main" id="{45ECC0E1-FF75-42A6-958E-17EC496CE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032037" y="2920870"/>
              <a:ext cx="216364" cy="95512"/>
            </a:xfrm>
            <a:custGeom>
              <a:avLst/>
              <a:gdLst>
                <a:gd name="T0" fmla="*/ 82 w 111"/>
                <a:gd name="T1" fmla="*/ 2 h 49"/>
                <a:gd name="T2" fmla="*/ 90 w 111"/>
                <a:gd name="T3" fmla="*/ 3 h 49"/>
                <a:gd name="T4" fmla="*/ 100 w 111"/>
                <a:gd name="T5" fmla="*/ 5 h 49"/>
                <a:gd name="T6" fmla="*/ 104 w 111"/>
                <a:gd name="T7" fmla="*/ 5 h 49"/>
                <a:gd name="T8" fmla="*/ 107 w 111"/>
                <a:gd name="T9" fmla="*/ 8 h 49"/>
                <a:gd name="T10" fmla="*/ 106 w 111"/>
                <a:gd name="T11" fmla="*/ 13 h 49"/>
                <a:gd name="T12" fmla="*/ 109 w 111"/>
                <a:gd name="T13" fmla="*/ 19 h 49"/>
                <a:gd name="T14" fmla="*/ 109 w 111"/>
                <a:gd name="T15" fmla="*/ 24 h 49"/>
                <a:gd name="T16" fmla="*/ 106 w 111"/>
                <a:gd name="T17" fmla="*/ 25 h 49"/>
                <a:gd name="T18" fmla="*/ 101 w 111"/>
                <a:gd name="T19" fmla="*/ 24 h 49"/>
                <a:gd name="T20" fmla="*/ 104 w 111"/>
                <a:gd name="T21" fmla="*/ 27 h 49"/>
                <a:gd name="T22" fmla="*/ 101 w 111"/>
                <a:gd name="T23" fmla="*/ 30 h 49"/>
                <a:gd name="T24" fmla="*/ 100 w 111"/>
                <a:gd name="T25" fmla="*/ 35 h 49"/>
                <a:gd name="T26" fmla="*/ 101 w 111"/>
                <a:gd name="T27" fmla="*/ 36 h 49"/>
                <a:gd name="T28" fmla="*/ 95 w 111"/>
                <a:gd name="T29" fmla="*/ 39 h 49"/>
                <a:gd name="T30" fmla="*/ 93 w 111"/>
                <a:gd name="T31" fmla="*/ 43 h 49"/>
                <a:gd name="T32" fmla="*/ 85 w 111"/>
                <a:gd name="T33" fmla="*/ 44 h 49"/>
                <a:gd name="T34" fmla="*/ 78 w 111"/>
                <a:gd name="T35" fmla="*/ 44 h 49"/>
                <a:gd name="T36" fmla="*/ 73 w 111"/>
                <a:gd name="T37" fmla="*/ 47 h 49"/>
                <a:gd name="T38" fmla="*/ 70 w 111"/>
                <a:gd name="T39" fmla="*/ 47 h 49"/>
                <a:gd name="T40" fmla="*/ 62 w 111"/>
                <a:gd name="T41" fmla="*/ 46 h 49"/>
                <a:gd name="T42" fmla="*/ 48 w 111"/>
                <a:gd name="T43" fmla="*/ 44 h 49"/>
                <a:gd name="T44" fmla="*/ 41 w 111"/>
                <a:gd name="T45" fmla="*/ 41 h 49"/>
                <a:gd name="T46" fmla="*/ 40 w 111"/>
                <a:gd name="T47" fmla="*/ 36 h 49"/>
                <a:gd name="T48" fmla="*/ 32 w 111"/>
                <a:gd name="T49" fmla="*/ 38 h 49"/>
                <a:gd name="T50" fmla="*/ 24 w 111"/>
                <a:gd name="T51" fmla="*/ 38 h 49"/>
                <a:gd name="T52" fmla="*/ 19 w 111"/>
                <a:gd name="T53" fmla="*/ 41 h 49"/>
                <a:gd name="T54" fmla="*/ 14 w 111"/>
                <a:gd name="T55" fmla="*/ 39 h 49"/>
                <a:gd name="T56" fmla="*/ 10 w 111"/>
                <a:gd name="T57" fmla="*/ 39 h 49"/>
                <a:gd name="T58" fmla="*/ 3 w 111"/>
                <a:gd name="T59" fmla="*/ 36 h 49"/>
                <a:gd name="T60" fmla="*/ 2 w 111"/>
                <a:gd name="T61" fmla="*/ 35 h 49"/>
                <a:gd name="T62" fmla="*/ 0 w 111"/>
                <a:gd name="T63" fmla="*/ 33 h 49"/>
                <a:gd name="T64" fmla="*/ 3 w 111"/>
                <a:gd name="T65" fmla="*/ 28 h 49"/>
                <a:gd name="T66" fmla="*/ 3 w 111"/>
                <a:gd name="T67" fmla="*/ 27 h 49"/>
                <a:gd name="T68" fmla="*/ 8 w 111"/>
                <a:gd name="T69" fmla="*/ 30 h 49"/>
                <a:gd name="T70" fmla="*/ 10 w 111"/>
                <a:gd name="T71" fmla="*/ 31 h 49"/>
                <a:gd name="T72" fmla="*/ 13 w 111"/>
                <a:gd name="T73" fmla="*/ 30 h 49"/>
                <a:gd name="T74" fmla="*/ 18 w 111"/>
                <a:gd name="T75" fmla="*/ 28 h 49"/>
                <a:gd name="T76" fmla="*/ 21 w 111"/>
                <a:gd name="T77" fmla="*/ 30 h 49"/>
                <a:gd name="T78" fmla="*/ 25 w 111"/>
                <a:gd name="T79" fmla="*/ 30 h 49"/>
                <a:gd name="T80" fmla="*/ 32 w 111"/>
                <a:gd name="T81" fmla="*/ 27 h 49"/>
                <a:gd name="T82" fmla="*/ 40 w 111"/>
                <a:gd name="T83" fmla="*/ 25 h 49"/>
                <a:gd name="T84" fmla="*/ 44 w 111"/>
                <a:gd name="T85" fmla="*/ 25 h 49"/>
                <a:gd name="T86" fmla="*/ 48 w 111"/>
                <a:gd name="T87" fmla="*/ 27 h 49"/>
                <a:gd name="T88" fmla="*/ 51 w 111"/>
                <a:gd name="T89" fmla="*/ 28 h 49"/>
                <a:gd name="T90" fmla="*/ 49 w 111"/>
                <a:gd name="T91" fmla="*/ 24 h 49"/>
                <a:gd name="T92" fmla="*/ 49 w 111"/>
                <a:gd name="T93" fmla="*/ 19 h 49"/>
                <a:gd name="T94" fmla="*/ 52 w 111"/>
                <a:gd name="T95" fmla="*/ 14 h 49"/>
                <a:gd name="T96" fmla="*/ 57 w 111"/>
                <a:gd name="T97" fmla="*/ 11 h 49"/>
                <a:gd name="T98" fmla="*/ 60 w 111"/>
                <a:gd name="T99" fmla="*/ 9 h 49"/>
                <a:gd name="T100" fmla="*/ 62 w 111"/>
                <a:gd name="T101" fmla="*/ 5 h 49"/>
                <a:gd name="T102" fmla="*/ 66 w 111"/>
                <a:gd name="T103" fmla="*/ 8 h 49"/>
                <a:gd name="T104" fmla="*/ 73 w 111"/>
                <a:gd name="T105" fmla="*/ 8 h 49"/>
                <a:gd name="T106" fmla="*/ 79 w 111"/>
                <a:gd name="T107" fmla="*/ 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1" h="49">
                  <a:moveTo>
                    <a:pt x="79" y="0"/>
                  </a:moveTo>
                  <a:lnTo>
                    <a:pt x="81" y="0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2" y="2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85" y="2"/>
                  </a:lnTo>
                  <a:lnTo>
                    <a:pt x="89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5" y="5"/>
                  </a:lnTo>
                  <a:lnTo>
                    <a:pt x="96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1" y="5"/>
                  </a:lnTo>
                  <a:lnTo>
                    <a:pt x="101" y="5"/>
                  </a:lnTo>
                  <a:lnTo>
                    <a:pt x="103" y="5"/>
                  </a:lnTo>
                  <a:lnTo>
                    <a:pt x="104" y="5"/>
                  </a:lnTo>
                  <a:lnTo>
                    <a:pt x="104" y="6"/>
                  </a:lnTo>
                  <a:lnTo>
                    <a:pt x="106" y="6"/>
                  </a:lnTo>
                  <a:lnTo>
                    <a:pt x="107" y="6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07" y="9"/>
                  </a:lnTo>
                  <a:lnTo>
                    <a:pt x="107" y="9"/>
                  </a:lnTo>
                  <a:lnTo>
                    <a:pt x="106" y="11"/>
                  </a:lnTo>
                  <a:lnTo>
                    <a:pt x="106" y="13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09" y="19"/>
                  </a:lnTo>
                  <a:lnTo>
                    <a:pt x="111" y="19"/>
                  </a:lnTo>
                  <a:lnTo>
                    <a:pt x="109" y="19"/>
                  </a:lnTo>
                  <a:lnTo>
                    <a:pt x="109" y="20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2"/>
                  </a:lnTo>
                  <a:lnTo>
                    <a:pt x="109" y="24"/>
                  </a:lnTo>
                  <a:lnTo>
                    <a:pt x="109" y="24"/>
                  </a:lnTo>
                  <a:lnTo>
                    <a:pt x="107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6" y="25"/>
                  </a:lnTo>
                  <a:lnTo>
                    <a:pt x="104" y="25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3" y="24"/>
                  </a:lnTo>
                  <a:lnTo>
                    <a:pt x="101" y="24"/>
                  </a:lnTo>
                  <a:lnTo>
                    <a:pt x="101" y="25"/>
                  </a:lnTo>
                  <a:lnTo>
                    <a:pt x="100" y="25"/>
                  </a:lnTo>
                  <a:lnTo>
                    <a:pt x="100" y="25"/>
                  </a:lnTo>
                  <a:lnTo>
                    <a:pt x="103" y="27"/>
                  </a:lnTo>
                  <a:lnTo>
                    <a:pt x="104" y="27"/>
                  </a:lnTo>
                  <a:lnTo>
                    <a:pt x="103" y="28"/>
                  </a:lnTo>
                  <a:lnTo>
                    <a:pt x="103" y="28"/>
                  </a:lnTo>
                  <a:lnTo>
                    <a:pt x="103" y="30"/>
                  </a:lnTo>
                  <a:lnTo>
                    <a:pt x="101" y="30"/>
                  </a:lnTo>
                  <a:lnTo>
                    <a:pt x="101" y="30"/>
                  </a:lnTo>
                  <a:lnTo>
                    <a:pt x="100" y="30"/>
                  </a:lnTo>
                  <a:lnTo>
                    <a:pt x="101" y="33"/>
                  </a:lnTo>
                  <a:lnTo>
                    <a:pt x="101" y="33"/>
                  </a:lnTo>
                  <a:lnTo>
                    <a:pt x="100" y="33"/>
                  </a:lnTo>
                  <a:lnTo>
                    <a:pt x="100" y="35"/>
                  </a:lnTo>
                  <a:lnTo>
                    <a:pt x="101" y="35"/>
                  </a:lnTo>
                  <a:lnTo>
                    <a:pt x="101" y="35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6"/>
                  </a:lnTo>
                  <a:lnTo>
                    <a:pt x="101" y="38"/>
                  </a:lnTo>
                  <a:lnTo>
                    <a:pt x="100" y="38"/>
                  </a:lnTo>
                  <a:lnTo>
                    <a:pt x="100" y="38"/>
                  </a:lnTo>
                  <a:lnTo>
                    <a:pt x="98" y="38"/>
                  </a:lnTo>
                  <a:lnTo>
                    <a:pt x="95" y="39"/>
                  </a:lnTo>
                  <a:lnTo>
                    <a:pt x="95" y="39"/>
                  </a:lnTo>
                  <a:lnTo>
                    <a:pt x="93" y="41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3" y="43"/>
                  </a:lnTo>
                  <a:lnTo>
                    <a:pt x="90" y="43"/>
                  </a:lnTo>
                  <a:lnTo>
                    <a:pt x="90" y="43"/>
                  </a:lnTo>
                  <a:lnTo>
                    <a:pt x="89" y="43"/>
                  </a:lnTo>
                  <a:lnTo>
                    <a:pt x="87" y="44"/>
                  </a:lnTo>
                  <a:lnTo>
                    <a:pt x="85" y="44"/>
                  </a:lnTo>
                  <a:lnTo>
                    <a:pt x="82" y="44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78" y="44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6" y="46"/>
                  </a:lnTo>
                  <a:lnTo>
                    <a:pt x="74" y="47"/>
                  </a:lnTo>
                  <a:lnTo>
                    <a:pt x="74" y="47"/>
                  </a:lnTo>
                  <a:lnTo>
                    <a:pt x="73" y="47"/>
                  </a:lnTo>
                  <a:lnTo>
                    <a:pt x="73" y="49"/>
                  </a:lnTo>
                  <a:lnTo>
                    <a:pt x="73" y="47"/>
                  </a:lnTo>
                  <a:lnTo>
                    <a:pt x="71" y="47"/>
                  </a:lnTo>
                  <a:lnTo>
                    <a:pt x="71" y="47"/>
                  </a:lnTo>
                  <a:lnTo>
                    <a:pt x="70" y="47"/>
                  </a:lnTo>
                  <a:lnTo>
                    <a:pt x="66" y="47"/>
                  </a:lnTo>
                  <a:lnTo>
                    <a:pt x="65" y="47"/>
                  </a:lnTo>
                  <a:lnTo>
                    <a:pt x="63" y="46"/>
                  </a:lnTo>
                  <a:lnTo>
                    <a:pt x="63" y="46"/>
                  </a:lnTo>
                  <a:lnTo>
                    <a:pt x="62" y="46"/>
                  </a:lnTo>
                  <a:lnTo>
                    <a:pt x="60" y="46"/>
                  </a:lnTo>
                  <a:lnTo>
                    <a:pt x="57" y="46"/>
                  </a:lnTo>
                  <a:lnTo>
                    <a:pt x="55" y="46"/>
                  </a:lnTo>
                  <a:lnTo>
                    <a:pt x="54" y="46"/>
                  </a:lnTo>
                  <a:lnTo>
                    <a:pt x="48" y="44"/>
                  </a:lnTo>
                  <a:lnTo>
                    <a:pt x="46" y="44"/>
                  </a:lnTo>
                  <a:lnTo>
                    <a:pt x="44" y="44"/>
                  </a:lnTo>
                  <a:lnTo>
                    <a:pt x="43" y="43"/>
                  </a:lnTo>
                  <a:lnTo>
                    <a:pt x="41" y="43"/>
                  </a:lnTo>
                  <a:lnTo>
                    <a:pt x="41" y="41"/>
                  </a:lnTo>
                  <a:lnTo>
                    <a:pt x="40" y="41"/>
                  </a:lnTo>
                  <a:lnTo>
                    <a:pt x="38" y="38"/>
                  </a:lnTo>
                  <a:lnTo>
                    <a:pt x="38" y="38"/>
                  </a:lnTo>
                  <a:lnTo>
                    <a:pt x="38" y="36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8" y="36"/>
                  </a:lnTo>
                  <a:lnTo>
                    <a:pt x="37" y="36"/>
                  </a:lnTo>
                  <a:lnTo>
                    <a:pt x="33" y="38"/>
                  </a:lnTo>
                  <a:lnTo>
                    <a:pt x="32" y="38"/>
                  </a:lnTo>
                  <a:lnTo>
                    <a:pt x="30" y="38"/>
                  </a:lnTo>
                  <a:lnTo>
                    <a:pt x="29" y="38"/>
                  </a:lnTo>
                  <a:lnTo>
                    <a:pt x="29" y="38"/>
                  </a:lnTo>
                  <a:lnTo>
                    <a:pt x="25" y="38"/>
                  </a:lnTo>
                  <a:lnTo>
                    <a:pt x="24" y="38"/>
                  </a:lnTo>
                  <a:lnTo>
                    <a:pt x="22" y="39"/>
                  </a:lnTo>
                  <a:lnTo>
                    <a:pt x="22" y="41"/>
                  </a:lnTo>
                  <a:lnTo>
                    <a:pt x="22" y="41"/>
                  </a:lnTo>
                  <a:lnTo>
                    <a:pt x="21" y="41"/>
                  </a:lnTo>
                  <a:lnTo>
                    <a:pt x="19" y="41"/>
                  </a:lnTo>
                  <a:lnTo>
                    <a:pt x="18" y="41"/>
                  </a:lnTo>
                  <a:lnTo>
                    <a:pt x="18" y="39"/>
                  </a:lnTo>
                  <a:lnTo>
                    <a:pt x="16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4" y="39"/>
                  </a:lnTo>
                  <a:lnTo>
                    <a:pt x="13" y="38"/>
                  </a:lnTo>
                  <a:lnTo>
                    <a:pt x="13" y="38"/>
                  </a:lnTo>
                  <a:lnTo>
                    <a:pt x="10" y="39"/>
                  </a:lnTo>
                  <a:lnTo>
                    <a:pt x="10" y="39"/>
                  </a:lnTo>
                  <a:lnTo>
                    <a:pt x="7" y="39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5" y="38"/>
                  </a:lnTo>
                  <a:lnTo>
                    <a:pt x="3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2" y="30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8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7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1" y="31"/>
                  </a:lnTo>
                  <a:lnTo>
                    <a:pt x="11" y="31"/>
                  </a:lnTo>
                  <a:lnTo>
                    <a:pt x="13" y="30"/>
                  </a:lnTo>
                  <a:lnTo>
                    <a:pt x="13" y="30"/>
                  </a:lnTo>
                  <a:lnTo>
                    <a:pt x="13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18" y="28"/>
                  </a:lnTo>
                  <a:lnTo>
                    <a:pt x="19" y="28"/>
                  </a:lnTo>
                  <a:lnTo>
                    <a:pt x="19" y="28"/>
                  </a:lnTo>
                  <a:lnTo>
                    <a:pt x="21" y="28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5" y="30"/>
                  </a:lnTo>
                  <a:lnTo>
                    <a:pt x="25" y="30"/>
                  </a:lnTo>
                  <a:lnTo>
                    <a:pt x="27" y="28"/>
                  </a:lnTo>
                  <a:lnTo>
                    <a:pt x="27" y="28"/>
                  </a:lnTo>
                  <a:lnTo>
                    <a:pt x="29" y="28"/>
                  </a:lnTo>
                  <a:lnTo>
                    <a:pt x="30" y="27"/>
                  </a:lnTo>
                  <a:lnTo>
                    <a:pt x="32" y="27"/>
                  </a:lnTo>
                  <a:lnTo>
                    <a:pt x="40" y="25"/>
                  </a:lnTo>
                  <a:lnTo>
                    <a:pt x="40" y="25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5"/>
                  </a:lnTo>
                  <a:lnTo>
                    <a:pt x="41" y="25"/>
                  </a:lnTo>
                  <a:lnTo>
                    <a:pt x="43" y="25"/>
                  </a:lnTo>
                  <a:lnTo>
                    <a:pt x="43" y="25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25"/>
                  </a:lnTo>
                  <a:lnTo>
                    <a:pt x="48" y="25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8" y="27"/>
                  </a:lnTo>
                  <a:lnTo>
                    <a:pt x="49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8"/>
                  </a:lnTo>
                  <a:lnTo>
                    <a:pt x="51" y="27"/>
                  </a:lnTo>
                  <a:lnTo>
                    <a:pt x="51" y="25"/>
                  </a:lnTo>
                  <a:lnTo>
                    <a:pt x="51" y="25"/>
                  </a:lnTo>
                  <a:lnTo>
                    <a:pt x="51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49" y="24"/>
                  </a:lnTo>
                  <a:lnTo>
                    <a:pt x="51" y="22"/>
                  </a:lnTo>
                  <a:lnTo>
                    <a:pt x="51" y="20"/>
                  </a:lnTo>
                  <a:lnTo>
                    <a:pt x="49" y="19"/>
                  </a:lnTo>
                  <a:lnTo>
                    <a:pt x="48" y="17"/>
                  </a:lnTo>
                  <a:lnTo>
                    <a:pt x="48" y="17"/>
                  </a:lnTo>
                  <a:lnTo>
                    <a:pt x="48" y="16"/>
                  </a:lnTo>
                  <a:lnTo>
                    <a:pt x="49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4" y="14"/>
                  </a:lnTo>
                  <a:lnTo>
                    <a:pt x="55" y="13"/>
                  </a:lnTo>
                  <a:lnTo>
                    <a:pt x="55" y="13"/>
                  </a:lnTo>
                  <a:lnTo>
                    <a:pt x="57" y="11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57" y="8"/>
                  </a:lnTo>
                  <a:lnTo>
                    <a:pt x="60" y="9"/>
                  </a:lnTo>
                  <a:lnTo>
                    <a:pt x="60" y="9"/>
                  </a:lnTo>
                  <a:lnTo>
                    <a:pt x="62" y="9"/>
                  </a:lnTo>
                  <a:lnTo>
                    <a:pt x="62" y="8"/>
                  </a:lnTo>
                  <a:lnTo>
                    <a:pt x="62" y="8"/>
                  </a:lnTo>
                  <a:lnTo>
                    <a:pt x="62" y="6"/>
                  </a:lnTo>
                  <a:lnTo>
                    <a:pt x="62" y="5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6"/>
                  </a:lnTo>
                  <a:lnTo>
                    <a:pt x="65" y="6"/>
                  </a:lnTo>
                  <a:lnTo>
                    <a:pt x="66" y="8"/>
                  </a:lnTo>
                  <a:lnTo>
                    <a:pt x="68" y="8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3" y="8"/>
                  </a:lnTo>
                  <a:lnTo>
                    <a:pt x="73" y="8"/>
                  </a:lnTo>
                  <a:lnTo>
                    <a:pt x="74" y="8"/>
                  </a:lnTo>
                  <a:lnTo>
                    <a:pt x="76" y="6"/>
                  </a:lnTo>
                  <a:lnTo>
                    <a:pt x="76" y="5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79" y="3"/>
                  </a:lnTo>
                  <a:lnTo>
                    <a:pt x="79" y="0"/>
                  </a:lnTo>
                  <a:lnTo>
                    <a:pt x="7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3" name="Freeform 340">
              <a:extLst>
                <a:ext uri="{FF2B5EF4-FFF2-40B4-BE49-F238E27FC236}">
                  <a16:creationId xmlns:a16="http://schemas.microsoft.com/office/drawing/2014/main" id="{7C6E8695-A57F-48E9-9992-0B0A916E564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4165" y="4819411"/>
              <a:ext cx="5848" cy="1950"/>
            </a:xfrm>
            <a:custGeom>
              <a:avLst/>
              <a:gdLst>
                <a:gd name="T0" fmla="*/ 2 w 3"/>
                <a:gd name="T1" fmla="*/ 0 h 1"/>
                <a:gd name="T2" fmla="*/ 3 w 3"/>
                <a:gd name="T3" fmla="*/ 0 h 1"/>
                <a:gd name="T4" fmla="*/ 3 w 3"/>
                <a:gd name="T5" fmla="*/ 0 h 1"/>
                <a:gd name="T6" fmla="*/ 2 w 3"/>
                <a:gd name="T7" fmla="*/ 1 h 1"/>
                <a:gd name="T8" fmla="*/ 2 w 3"/>
                <a:gd name="T9" fmla="*/ 1 h 1"/>
                <a:gd name="T10" fmla="*/ 0 w 3"/>
                <a:gd name="T11" fmla="*/ 0 h 1"/>
                <a:gd name="T12" fmla="*/ 2 w 3"/>
                <a:gd name="T13" fmla="*/ 0 h 1"/>
                <a:gd name="T14" fmla="*/ 2 w 3"/>
                <a:gd name="T1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1">
                  <a:moveTo>
                    <a:pt x="2" y="0"/>
                  </a:moveTo>
                  <a:lnTo>
                    <a:pt x="3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4" name="Freeform 341">
              <a:extLst>
                <a:ext uri="{FF2B5EF4-FFF2-40B4-BE49-F238E27FC236}">
                  <a16:creationId xmlns:a16="http://schemas.microsoft.com/office/drawing/2014/main" id="{B04BBB36-60FD-445D-B785-EB20FC93455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1023" y="5035775"/>
              <a:ext cx="561376" cy="1103259"/>
            </a:xfrm>
            <a:custGeom>
              <a:avLst/>
              <a:gdLst>
                <a:gd name="T0" fmla="*/ 127 w 288"/>
                <a:gd name="T1" fmla="*/ 561 h 566"/>
                <a:gd name="T2" fmla="*/ 79 w 288"/>
                <a:gd name="T3" fmla="*/ 531 h 566"/>
                <a:gd name="T4" fmla="*/ 121 w 288"/>
                <a:gd name="T5" fmla="*/ 558 h 566"/>
                <a:gd name="T6" fmla="*/ 80 w 288"/>
                <a:gd name="T7" fmla="*/ 561 h 566"/>
                <a:gd name="T8" fmla="*/ 170 w 288"/>
                <a:gd name="T9" fmla="*/ 276 h 566"/>
                <a:gd name="T10" fmla="*/ 126 w 288"/>
                <a:gd name="T11" fmla="*/ 5 h 566"/>
                <a:gd name="T12" fmla="*/ 142 w 288"/>
                <a:gd name="T13" fmla="*/ 4 h 566"/>
                <a:gd name="T14" fmla="*/ 170 w 288"/>
                <a:gd name="T15" fmla="*/ 21 h 566"/>
                <a:gd name="T16" fmla="*/ 208 w 288"/>
                <a:gd name="T17" fmla="*/ 41 h 566"/>
                <a:gd name="T18" fmla="*/ 228 w 288"/>
                <a:gd name="T19" fmla="*/ 60 h 566"/>
                <a:gd name="T20" fmla="*/ 222 w 288"/>
                <a:gd name="T21" fmla="*/ 75 h 566"/>
                <a:gd name="T22" fmla="*/ 238 w 288"/>
                <a:gd name="T23" fmla="*/ 87 h 566"/>
                <a:gd name="T24" fmla="*/ 260 w 288"/>
                <a:gd name="T25" fmla="*/ 86 h 566"/>
                <a:gd name="T26" fmla="*/ 272 w 288"/>
                <a:gd name="T27" fmla="*/ 73 h 566"/>
                <a:gd name="T28" fmla="*/ 285 w 288"/>
                <a:gd name="T29" fmla="*/ 60 h 566"/>
                <a:gd name="T30" fmla="*/ 280 w 288"/>
                <a:gd name="T31" fmla="*/ 84 h 566"/>
                <a:gd name="T32" fmla="*/ 268 w 288"/>
                <a:gd name="T33" fmla="*/ 92 h 566"/>
                <a:gd name="T34" fmla="*/ 255 w 288"/>
                <a:gd name="T35" fmla="*/ 101 h 566"/>
                <a:gd name="T36" fmla="*/ 236 w 288"/>
                <a:gd name="T37" fmla="*/ 123 h 566"/>
                <a:gd name="T38" fmla="*/ 227 w 288"/>
                <a:gd name="T39" fmla="*/ 144 h 566"/>
                <a:gd name="T40" fmla="*/ 224 w 288"/>
                <a:gd name="T41" fmla="*/ 161 h 566"/>
                <a:gd name="T42" fmla="*/ 219 w 288"/>
                <a:gd name="T43" fmla="*/ 194 h 566"/>
                <a:gd name="T44" fmla="*/ 244 w 288"/>
                <a:gd name="T45" fmla="*/ 229 h 566"/>
                <a:gd name="T46" fmla="*/ 176 w 288"/>
                <a:gd name="T47" fmla="*/ 271 h 566"/>
                <a:gd name="T48" fmla="*/ 165 w 288"/>
                <a:gd name="T49" fmla="*/ 287 h 566"/>
                <a:gd name="T50" fmla="*/ 129 w 288"/>
                <a:gd name="T51" fmla="*/ 305 h 566"/>
                <a:gd name="T52" fmla="*/ 129 w 288"/>
                <a:gd name="T53" fmla="*/ 328 h 566"/>
                <a:gd name="T54" fmla="*/ 143 w 288"/>
                <a:gd name="T55" fmla="*/ 327 h 566"/>
                <a:gd name="T56" fmla="*/ 129 w 288"/>
                <a:gd name="T57" fmla="*/ 339 h 566"/>
                <a:gd name="T58" fmla="*/ 120 w 288"/>
                <a:gd name="T59" fmla="*/ 368 h 566"/>
                <a:gd name="T60" fmla="*/ 86 w 288"/>
                <a:gd name="T61" fmla="*/ 396 h 566"/>
                <a:gd name="T62" fmla="*/ 107 w 288"/>
                <a:gd name="T63" fmla="*/ 427 h 566"/>
                <a:gd name="T64" fmla="*/ 85 w 288"/>
                <a:gd name="T65" fmla="*/ 456 h 566"/>
                <a:gd name="T66" fmla="*/ 74 w 288"/>
                <a:gd name="T67" fmla="*/ 468 h 566"/>
                <a:gd name="T68" fmla="*/ 66 w 288"/>
                <a:gd name="T69" fmla="*/ 492 h 566"/>
                <a:gd name="T70" fmla="*/ 74 w 288"/>
                <a:gd name="T71" fmla="*/ 511 h 566"/>
                <a:gd name="T72" fmla="*/ 19 w 288"/>
                <a:gd name="T73" fmla="*/ 500 h 566"/>
                <a:gd name="T74" fmla="*/ 11 w 288"/>
                <a:gd name="T75" fmla="*/ 479 h 566"/>
                <a:gd name="T76" fmla="*/ 0 w 288"/>
                <a:gd name="T77" fmla="*/ 457 h 566"/>
                <a:gd name="T78" fmla="*/ 17 w 288"/>
                <a:gd name="T79" fmla="*/ 437 h 566"/>
                <a:gd name="T80" fmla="*/ 23 w 288"/>
                <a:gd name="T81" fmla="*/ 413 h 566"/>
                <a:gd name="T82" fmla="*/ 27 w 288"/>
                <a:gd name="T83" fmla="*/ 390 h 566"/>
                <a:gd name="T84" fmla="*/ 30 w 288"/>
                <a:gd name="T85" fmla="*/ 372 h 566"/>
                <a:gd name="T86" fmla="*/ 27 w 288"/>
                <a:gd name="T87" fmla="*/ 357 h 566"/>
                <a:gd name="T88" fmla="*/ 22 w 288"/>
                <a:gd name="T89" fmla="*/ 335 h 566"/>
                <a:gd name="T90" fmla="*/ 25 w 288"/>
                <a:gd name="T91" fmla="*/ 317 h 566"/>
                <a:gd name="T92" fmla="*/ 27 w 288"/>
                <a:gd name="T93" fmla="*/ 292 h 566"/>
                <a:gd name="T94" fmla="*/ 31 w 288"/>
                <a:gd name="T95" fmla="*/ 278 h 566"/>
                <a:gd name="T96" fmla="*/ 36 w 288"/>
                <a:gd name="T97" fmla="*/ 254 h 566"/>
                <a:gd name="T98" fmla="*/ 38 w 288"/>
                <a:gd name="T99" fmla="*/ 231 h 566"/>
                <a:gd name="T100" fmla="*/ 45 w 288"/>
                <a:gd name="T101" fmla="*/ 213 h 566"/>
                <a:gd name="T102" fmla="*/ 52 w 288"/>
                <a:gd name="T103" fmla="*/ 194 h 566"/>
                <a:gd name="T104" fmla="*/ 50 w 288"/>
                <a:gd name="T105" fmla="*/ 175 h 566"/>
                <a:gd name="T106" fmla="*/ 47 w 288"/>
                <a:gd name="T107" fmla="*/ 156 h 566"/>
                <a:gd name="T108" fmla="*/ 47 w 288"/>
                <a:gd name="T109" fmla="*/ 139 h 566"/>
                <a:gd name="T110" fmla="*/ 52 w 288"/>
                <a:gd name="T111" fmla="*/ 119 h 566"/>
                <a:gd name="T112" fmla="*/ 64 w 288"/>
                <a:gd name="T113" fmla="*/ 92 h 566"/>
                <a:gd name="T114" fmla="*/ 74 w 288"/>
                <a:gd name="T115" fmla="*/ 75 h 566"/>
                <a:gd name="T116" fmla="*/ 74 w 288"/>
                <a:gd name="T117" fmla="*/ 49 h 566"/>
                <a:gd name="T118" fmla="*/ 91 w 288"/>
                <a:gd name="T119" fmla="*/ 32 h 566"/>
                <a:gd name="T120" fmla="*/ 105 w 288"/>
                <a:gd name="T121" fmla="*/ 2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8" h="566">
                  <a:moveTo>
                    <a:pt x="131" y="560"/>
                  </a:moveTo>
                  <a:lnTo>
                    <a:pt x="132" y="560"/>
                  </a:lnTo>
                  <a:lnTo>
                    <a:pt x="135" y="560"/>
                  </a:lnTo>
                  <a:lnTo>
                    <a:pt x="137" y="560"/>
                  </a:lnTo>
                  <a:lnTo>
                    <a:pt x="138" y="560"/>
                  </a:lnTo>
                  <a:lnTo>
                    <a:pt x="138" y="560"/>
                  </a:lnTo>
                  <a:lnTo>
                    <a:pt x="140" y="560"/>
                  </a:lnTo>
                  <a:lnTo>
                    <a:pt x="142" y="560"/>
                  </a:lnTo>
                  <a:lnTo>
                    <a:pt x="142" y="560"/>
                  </a:lnTo>
                  <a:lnTo>
                    <a:pt x="138" y="561"/>
                  </a:lnTo>
                  <a:lnTo>
                    <a:pt x="138" y="561"/>
                  </a:lnTo>
                  <a:lnTo>
                    <a:pt x="134" y="561"/>
                  </a:lnTo>
                  <a:lnTo>
                    <a:pt x="132" y="561"/>
                  </a:lnTo>
                  <a:lnTo>
                    <a:pt x="131" y="561"/>
                  </a:lnTo>
                  <a:lnTo>
                    <a:pt x="129" y="563"/>
                  </a:lnTo>
                  <a:lnTo>
                    <a:pt x="127" y="563"/>
                  </a:lnTo>
                  <a:lnTo>
                    <a:pt x="127" y="561"/>
                  </a:lnTo>
                  <a:lnTo>
                    <a:pt x="129" y="561"/>
                  </a:lnTo>
                  <a:lnTo>
                    <a:pt x="129" y="561"/>
                  </a:lnTo>
                  <a:lnTo>
                    <a:pt x="131" y="560"/>
                  </a:lnTo>
                  <a:lnTo>
                    <a:pt x="131" y="560"/>
                  </a:lnTo>
                  <a:close/>
                  <a:moveTo>
                    <a:pt x="72" y="519"/>
                  </a:moveTo>
                  <a:lnTo>
                    <a:pt x="72" y="519"/>
                  </a:lnTo>
                  <a:lnTo>
                    <a:pt x="75" y="524"/>
                  </a:lnTo>
                  <a:lnTo>
                    <a:pt x="77" y="525"/>
                  </a:lnTo>
                  <a:lnTo>
                    <a:pt x="77" y="527"/>
                  </a:lnTo>
                  <a:lnTo>
                    <a:pt x="75" y="525"/>
                  </a:lnTo>
                  <a:lnTo>
                    <a:pt x="74" y="527"/>
                  </a:lnTo>
                  <a:lnTo>
                    <a:pt x="74" y="528"/>
                  </a:lnTo>
                  <a:lnTo>
                    <a:pt x="74" y="528"/>
                  </a:lnTo>
                  <a:lnTo>
                    <a:pt x="74" y="530"/>
                  </a:lnTo>
                  <a:lnTo>
                    <a:pt x="74" y="530"/>
                  </a:lnTo>
                  <a:lnTo>
                    <a:pt x="75" y="531"/>
                  </a:lnTo>
                  <a:lnTo>
                    <a:pt x="79" y="531"/>
                  </a:lnTo>
                  <a:lnTo>
                    <a:pt x="79" y="531"/>
                  </a:lnTo>
                  <a:lnTo>
                    <a:pt x="80" y="536"/>
                  </a:lnTo>
                  <a:lnTo>
                    <a:pt x="82" y="538"/>
                  </a:lnTo>
                  <a:lnTo>
                    <a:pt x="83" y="538"/>
                  </a:lnTo>
                  <a:lnTo>
                    <a:pt x="85" y="541"/>
                  </a:lnTo>
                  <a:lnTo>
                    <a:pt x="88" y="544"/>
                  </a:lnTo>
                  <a:lnTo>
                    <a:pt x="91" y="546"/>
                  </a:lnTo>
                  <a:lnTo>
                    <a:pt x="94" y="549"/>
                  </a:lnTo>
                  <a:lnTo>
                    <a:pt x="97" y="550"/>
                  </a:lnTo>
                  <a:lnTo>
                    <a:pt x="101" y="552"/>
                  </a:lnTo>
                  <a:lnTo>
                    <a:pt x="102" y="553"/>
                  </a:lnTo>
                  <a:lnTo>
                    <a:pt x="107" y="555"/>
                  </a:lnTo>
                  <a:lnTo>
                    <a:pt x="110" y="557"/>
                  </a:lnTo>
                  <a:lnTo>
                    <a:pt x="113" y="558"/>
                  </a:lnTo>
                  <a:lnTo>
                    <a:pt x="120" y="558"/>
                  </a:lnTo>
                  <a:lnTo>
                    <a:pt x="121" y="558"/>
                  </a:lnTo>
                  <a:lnTo>
                    <a:pt x="121" y="558"/>
                  </a:lnTo>
                  <a:lnTo>
                    <a:pt x="121" y="561"/>
                  </a:lnTo>
                  <a:lnTo>
                    <a:pt x="120" y="563"/>
                  </a:lnTo>
                  <a:lnTo>
                    <a:pt x="118" y="563"/>
                  </a:lnTo>
                  <a:lnTo>
                    <a:pt x="115" y="563"/>
                  </a:lnTo>
                  <a:lnTo>
                    <a:pt x="113" y="563"/>
                  </a:lnTo>
                  <a:lnTo>
                    <a:pt x="112" y="563"/>
                  </a:lnTo>
                  <a:lnTo>
                    <a:pt x="110" y="563"/>
                  </a:lnTo>
                  <a:lnTo>
                    <a:pt x="109" y="565"/>
                  </a:lnTo>
                  <a:lnTo>
                    <a:pt x="107" y="565"/>
                  </a:lnTo>
                  <a:lnTo>
                    <a:pt x="105" y="565"/>
                  </a:lnTo>
                  <a:lnTo>
                    <a:pt x="104" y="566"/>
                  </a:lnTo>
                  <a:lnTo>
                    <a:pt x="102" y="566"/>
                  </a:lnTo>
                  <a:lnTo>
                    <a:pt x="101" y="566"/>
                  </a:lnTo>
                  <a:lnTo>
                    <a:pt x="96" y="563"/>
                  </a:lnTo>
                  <a:lnTo>
                    <a:pt x="93" y="563"/>
                  </a:lnTo>
                  <a:lnTo>
                    <a:pt x="83" y="563"/>
                  </a:lnTo>
                  <a:lnTo>
                    <a:pt x="80" y="561"/>
                  </a:lnTo>
                  <a:lnTo>
                    <a:pt x="77" y="561"/>
                  </a:lnTo>
                  <a:lnTo>
                    <a:pt x="75" y="561"/>
                  </a:lnTo>
                  <a:lnTo>
                    <a:pt x="74" y="561"/>
                  </a:lnTo>
                  <a:lnTo>
                    <a:pt x="72" y="561"/>
                  </a:lnTo>
                  <a:lnTo>
                    <a:pt x="71" y="563"/>
                  </a:lnTo>
                  <a:lnTo>
                    <a:pt x="71" y="558"/>
                  </a:lnTo>
                  <a:lnTo>
                    <a:pt x="72" y="552"/>
                  </a:lnTo>
                  <a:lnTo>
                    <a:pt x="72" y="546"/>
                  </a:lnTo>
                  <a:lnTo>
                    <a:pt x="72" y="541"/>
                  </a:lnTo>
                  <a:lnTo>
                    <a:pt x="72" y="536"/>
                  </a:lnTo>
                  <a:lnTo>
                    <a:pt x="72" y="530"/>
                  </a:lnTo>
                  <a:lnTo>
                    <a:pt x="72" y="525"/>
                  </a:lnTo>
                  <a:lnTo>
                    <a:pt x="72" y="519"/>
                  </a:lnTo>
                  <a:close/>
                  <a:moveTo>
                    <a:pt x="167" y="275"/>
                  </a:moveTo>
                  <a:lnTo>
                    <a:pt x="168" y="275"/>
                  </a:lnTo>
                  <a:lnTo>
                    <a:pt x="168" y="275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8" y="276"/>
                  </a:lnTo>
                  <a:lnTo>
                    <a:pt x="167" y="275"/>
                  </a:lnTo>
                  <a:lnTo>
                    <a:pt x="167" y="275"/>
                  </a:lnTo>
                  <a:lnTo>
                    <a:pt x="167" y="275"/>
                  </a:lnTo>
                  <a:close/>
                  <a:moveTo>
                    <a:pt x="107" y="0"/>
                  </a:moveTo>
                  <a:lnTo>
                    <a:pt x="107" y="0"/>
                  </a:lnTo>
                  <a:lnTo>
                    <a:pt x="109" y="0"/>
                  </a:lnTo>
                  <a:lnTo>
                    <a:pt x="109" y="2"/>
                  </a:lnTo>
                  <a:lnTo>
                    <a:pt x="112" y="4"/>
                  </a:lnTo>
                  <a:lnTo>
                    <a:pt x="113" y="5"/>
                  </a:lnTo>
                  <a:lnTo>
                    <a:pt x="115" y="5"/>
                  </a:lnTo>
                  <a:lnTo>
                    <a:pt x="116" y="5"/>
                  </a:lnTo>
                  <a:lnTo>
                    <a:pt x="116" y="5"/>
                  </a:lnTo>
                  <a:lnTo>
                    <a:pt x="123" y="5"/>
                  </a:lnTo>
                  <a:lnTo>
                    <a:pt x="124" y="5"/>
                  </a:lnTo>
                  <a:lnTo>
                    <a:pt x="126" y="5"/>
                  </a:lnTo>
                  <a:lnTo>
                    <a:pt x="127" y="5"/>
                  </a:lnTo>
                  <a:lnTo>
                    <a:pt x="129" y="5"/>
                  </a:lnTo>
                  <a:lnTo>
                    <a:pt x="131" y="7"/>
                  </a:lnTo>
                  <a:lnTo>
                    <a:pt x="131" y="8"/>
                  </a:lnTo>
                  <a:lnTo>
                    <a:pt x="132" y="10"/>
                  </a:lnTo>
                  <a:lnTo>
                    <a:pt x="132" y="12"/>
                  </a:lnTo>
                  <a:lnTo>
                    <a:pt x="134" y="15"/>
                  </a:lnTo>
                  <a:lnTo>
                    <a:pt x="134" y="16"/>
                  </a:lnTo>
                  <a:lnTo>
                    <a:pt x="134" y="15"/>
                  </a:lnTo>
                  <a:lnTo>
                    <a:pt x="135" y="12"/>
                  </a:lnTo>
                  <a:lnTo>
                    <a:pt x="135" y="10"/>
                  </a:lnTo>
                  <a:lnTo>
                    <a:pt x="137" y="8"/>
                  </a:lnTo>
                  <a:lnTo>
                    <a:pt x="138" y="4"/>
                  </a:lnTo>
                  <a:lnTo>
                    <a:pt x="140" y="4"/>
                  </a:lnTo>
                  <a:lnTo>
                    <a:pt x="140" y="4"/>
                  </a:lnTo>
                  <a:lnTo>
                    <a:pt x="142" y="4"/>
                  </a:lnTo>
                  <a:lnTo>
                    <a:pt x="142" y="4"/>
                  </a:lnTo>
                  <a:lnTo>
                    <a:pt x="143" y="4"/>
                  </a:lnTo>
                  <a:lnTo>
                    <a:pt x="143" y="4"/>
                  </a:lnTo>
                  <a:lnTo>
                    <a:pt x="149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6" y="4"/>
                  </a:lnTo>
                  <a:lnTo>
                    <a:pt x="157" y="5"/>
                  </a:lnTo>
                  <a:lnTo>
                    <a:pt x="157" y="7"/>
                  </a:lnTo>
                  <a:lnTo>
                    <a:pt x="157" y="7"/>
                  </a:lnTo>
                  <a:lnTo>
                    <a:pt x="159" y="7"/>
                  </a:lnTo>
                  <a:lnTo>
                    <a:pt x="159" y="7"/>
                  </a:lnTo>
                  <a:lnTo>
                    <a:pt x="159" y="8"/>
                  </a:lnTo>
                  <a:lnTo>
                    <a:pt x="162" y="10"/>
                  </a:lnTo>
                  <a:lnTo>
                    <a:pt x="164" y="13"/>
                  </a:lnTo>
                  <a:lnTo>
                    <a:pt x="167" y="16"/>
                  </a:lnTo>
                  <a:lnTo>
                    <a:pt x="168" y="19"/>
                  </a:lnTo>
                  <a:lnTo>
                    <a:pt x="170" y="21"/>
                  </a:lnTo>
                  <a:lnTo>
                    <a:pt x="172" y="23"/>
                  </a:lnTo>
                  <a:lnTo>
                    <a:pt x="173" y="23"/>
                  </a:lnTo>
                  <a:lnTo>
                    <a:pt x="175" y="24"/>
                  </a:lnTo>
                  <a:lnTo>
                    <a:pt x="175" y="24"/>
                  </a:lnTo>
                  <a:lnTo>
                    <a:pt x="176" y="26"/>
                  </a:lnTo>
                  <a:lnTo>
                    <a:pt x="179" y="27"/>
                  </a:lnTo>
                  <a:lnTo>
                    <a:pt x="181" y="29"/>
                  </a:lnTo>
                  <a:lnTo>
                    <a:pt x="181" y="30"/>
                  </a:lnTo>
                  <a:lnTo>
                    <a:pt x="184" y="32"/>
                  </a:lnTo>
                  <a:lnTo>
                    <a:pt x="189" y="34"/>
                  </a:lnTo>
                  <a:lnTo>
                    <a:pt x="192" y="34"/>
                  </a:lnTo>
                  <a:lnTo>
                    <a:pt x="195" y="34"/>
                  </a:lnTo>
                  <a:lnTo>
                    <a:pt x="198" y="35"/>
                  </a:lnTo>
                  <a:lnTo>
                    <a:pt x="202" y="38"/>
                  </a:lnTo>
                  <a:lnTo>
                    <a:pt x="205" y="40"/>
                  </a:lnTo>
                  <a:lnTo>
                    <a:pt x="205" y="40"/>
                  </a:lnTo>
                  <a:lnTo>
                    <a:pt x="208" y="41"/>
                  </a:lnTo>
                  <a:lnTo>
                    <a:pt x="214" y="46"/>
                  </a:lnTo>
                  <a:lnTo>
                    <a:pt x="217" y="46"/>
                  </a:lnTo>
                  <a:lnTo>
                    <a:pt x="219" y="48"/>
                  </a:lnTo>
                  <a:lnTo>
                    <a:pt x="220" y="48"/>
                  </a:lnTo>
                  <a:lnTo>
                    <a:pt x="220" y="48"/>
                  </a:lnTo>
                  <a:lnTo>
                    <a:pt x="222" y="48"/>
                  </a:lnTo>
                  <a:lnTo>
                    <a:pt x="224" y="48"/>
                  </a:lnTo>
                  <a:lnTo>
                    <a:pt x="225" y="49"/>
                  </a:lnTo>
                  <a:lnTo>
                    <a:pt x="228" y="51"/>
                  </a:lnTo>
                  <a:lnTo>
                    <a:pt x="230" y="54"/>
                  </a:lnTo>
                  <a:lnTo>
                    <a:pt x="231" y="56"/>
                  </a:lnTo>
                  <a:lnTo>
                    <a:pt x="231" y="56"/>
                  </a:lnTo>
                  <a:lnTo>
                    <a:pt x="231" y="57"/>
                  </a:lnTo>
                  <a:lnTo>
                    <a:pt x="231" y="57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0"/>
                  </a:lnTo>
                  <a:lnTo>
                    <a:pt x="228" y="60"/>
                  </a:lnTo>
                  <a:lnTo>
                    <a:pt x="227" y="62"/>
                  </a:lnTo>
                  <a:lnTo>
                    <a:pt x="227" y="64"/>
                  </a:lnTo>
                  <a:lnTo>
                    <a:pt x="227" y="64"/>
                  </a:lnTo>
                  <a:lnTo>
                    <a:pt x="227" y="65"/>
                  </a:lnTo>
                  <a:lnTo>
                    <a:pt x="224" y="67"/>
                  </a:lnTo>
                  <a:lnTo>
                    <a:pt x="224" y="67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4" y="68"/>
                  </a:lnTo>
                  <a:lnTo>
                    <a:pt x="222" y="68"/>
                  </a:lnTo>
                  <a:lnTo>
                    <a:pt x="222" y="70"/>
                  </a:lnTo>
                  <a:lnTo>
                    <a:pt x="222" y="71"/>
                  </a:lnTo>
                  <a:lnTo>
                    <a:pt x="222" y="73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5"/>
                  </a:lnTo>
                  <a:lnTo>
                    <a:pt x="222" y="76"/>
                  </a:lnTo>
                  <a:lnTo>
                    <a:pt x="220" y="76"/>
                  </a:lnTo>
                  <a:lnTo>
                    <a:pt x="220" y="76"/>
                  </a:lnTo>
                  <a:lnTo>
                    <a:pt x="220" y="78"/>
                  </a:lnTo>
                  <a:lnTo>
                    <a:pt x="220" y="78"/>
                  </a:lnTo>
                  <a:lnTo>
                    <a:pt x="219" y="78"/>
                  </a:lnTo>
                  <a:lnTo>
                    <a:pt x="219" y="79"/>
                  </a:lnTo>
                  <a:lnTo>
                    <a:pt x="217" y="79"/>
                  </a:lnTo>
                  <a:lnTo>
                    <a:pt x="217" y="81"/>
                  </a:lnTo>
                  <a:lnTo>
                    <a:pt x="216" y="81"/>
                  </a:lnTo>
                  <a:lnTo>
                    <a:pt x="216" y="82"/>
                  </a:lnTo>
                  <a:lnTo>
                    <a:pt x="217" y="84"/>
                  </a:lnTo>
                  <a:lnTo>
                    <a:pt x="224" y="84"/>
                  </a:lnTo>
                  <a:lnTo>
                    <a:pt x="228" y="84"/>
                  </a:lnTo>
                  <a:lnTo>
                    <a:pt x="235" y="86"/>
                  </a:lnTo>
                  <a:lnTo>
                    <a:pt x="238" y="87"/>
                  </a:lnTo>
                  <a:lnTo>
                    <a:pt x="239" y="86"/>
                  </a:lnTo>
                  <a:lnTo>
                    <a:pt x="241" y="86"/>
                  </a:lnTo>
                  <a:lnTo>
                    <a:pt x="243" y="87"/>
                  </a:lnTo>
                  <a:lnTo>
                    <a:pt x="244" y="87"/>
                  </a:lnTo>
                  <a:lnTo>
                    <a:pt x="246" y="87"/>
                  </a:lnTo>
                  <a:lnTo>
                    <a:pt x="247" y="87"/>
                  </a:lnTo>
                  <a:lnTo>
                    <a:pt x="247" y="89"/>
                  </a:lnTo>
                  <a:lnTo>
                    <a:pt x="249" y="87"/>
                  </a:lnTo>
                  <a:lnTo>
                    <a:pt x="250" y="86"/>
                  </a:lnTo>
                  <a:lnTo>
                    <a:pt x="250" y="86"/>
                  </a:lnTo>
                  <a:lnTo>
                    <a:pt x="252" y="84"/>
                  </a:lnTo>
                  <a:lnTo>
                    <a:pt x="254" y="84"/>
                  </a:lnTo>
                  <a:lnTo>
                    <a:pt x="255" y="84"/>
                  </a:lnTo>
                  <a:lnTo>
                    <a:pt x="257" y="86"/>
                  </a:lnTo>
                  <a:lnTo>
                    <a:pt x="257" y="86"/>
                  </a:lnTo>
                  <a:lnTo>
                    <a:pt x="258" y="86"/>
                  </a:lnTo>
                  <a:lnTo>
                    <a:pt x="260" y="86"/>
                  </a:lnTo>
                  <a:lnTo>
                    <a:pt x="260" y="84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1" y="81"/>
                  </a:lnTo>
                  <a:lnTo>
                    <a:pt x="261" y="81"/>
                  </a:lnTo>
                  <a:lnTo>
                    <a:pt x="263" y="79"/>
                  </a:lnTo>
                  <a:lnTo>
                    <a:pt x="263" y="79"/>
                  </a:lnTo>
                  <a:lnTo>
                    <a:pt x="266" y="79"/>
                  </a:lnTo>
                  <a:lnTo>
                    <a:pt x="266" y="78"/>
                  </a:lnTo>
                  <a:lnTo>
                    <a:pt x="266" y="78"/>
                  </a:lnTo>
                  <a:lnTo>
                    <a:pt x="268" y="78"/>
                  </a:lnTo>
                  <a:lnTo>
                    <a:pt x="268" y="76"/>
                  </a:lnTo>
                  <a:lnTo>
                    <a:pt x="269" y="76"/>
                  </a:lnTo>
                  <a:lnTo>
                    <a:pt x="269" y="75"/>
                  </a:lnTo>
                  <a:lnTo>
                    <a:pt x="271" y="75"/>
                  </a:lnTo>
                  <a:lnTo>
                    <a:pt x="271" y="75"/>
                  </a:lnTo>
                  <a:lnTo>
                    <a:pt x="272" y="73"/>
                  </a:lnTo>
                  <a:lnTo>
                    <a:pt x="274" y="68"/>
                  </a:lnTo>
                  <a:lnTo>
                    <a:pt x="274" y="64"/>
                  </a:lnTo>
                  <a:lnTo>
                    <a:pt x="274" y="57"/>
                  </a:lnTo>
                  <a:lnTo>
                    <a:pt x="276" y="57"/>
                  </a:lnTo>
                  <a:lnTo>
                    <a:pt x="276" y="59"/>
                  </a:lnTo>
                  <a:lnTo>
                    <a:pt x="277" y="59"/>
                  </a:lnTo>
                  <a:lnTo>
                    <a:pt x="277" y="57"/>
                  </a:lnTo>
                  <a:lnTo>
                    <a:pt x="279" y="57"/>
                  </a:lnTo>
                  <a:lnTo>
                    <a:pt x="279" y="57"/>
                  </a:lnTo>
                  <a:lnTo>
                    <a:pt x="280" y="57"/>
                  </a:lnTo>
                  <a:lnTo>
                    <a:pt x="280" y="57"/>
                  </a:lnTo>
                  <a:lnTo>
                    <a:pt x="282" y="57"/>
                  </a:lnTo>
                  <a:lnTo>
                    <a:pt x="282" y="57"/>
                  </a:lnTo>
                  <a:lnTo>
                    <a:pt x="284" y="57"/>
                  </a:lnTo>
                  <a:lnTo>
                    <a:pt x="284" y="59"/>
                  </a:lnTo>
                  <a:lnTo>
                    <a:pt x="285" y="59"/>
                  </a:lnTo>
                  <a:lnTo>
                    <a:pt x="285" y="60"/>
                  </a:lnTo>
                  <a:lnTo>
                    <a:pt x="285" y="64"/>
                  </a:lnTo>
                  <a:lnTo>
                    <a:pt x="287" y="65"/>
                  </a:lnTo>
                  <a:lnTo>
                    <a:pt x="288" y="68"/>
                  </a:lnTo>
                  <a:lnTo>
                    <a:pt x="288" y="68"/>
                  </a:lnTo>
                  <a:lnTo>
                    <a:pt x="287" y="70"/>
                  </a:lnTo>
                  <a:lnTo>
                    <a:pt x="287" y="71"/>
                  </a:lnTo>
                  <a:lnTo>
                    <a:pt x="287" y="75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8"/>
                  </a:lnTo>
                  <a:lnTo>
                    <a:pt x="287" y="79"/>
                  </a:lnTo>
                  <a:lnTo>
                    <a:pt x="285" y="81"/>
                  </a:lnTo>
                  <a:lnTo>
                    <a:pt x="285" y="82"/>
                  </a:lnTo>
                  <a:lnTo>
                    <a:pt x="284" y="82"/>
                  </a:lnTo>
                  <a:lnTo>
                    <a:pt x="282" y="84"/>
                  </a:lnTo>
                  <a:lnTo>
                    <a:pt x="282" y="84"/>
                  </a:lnTo>
                  <a:lnTo>
                    <a:pt x="280" y="84"/>
                  </a:lnTo>
                  <a:lnTo>
                    <a:pt x="280" y="84"/>
                  </a:lnTo>
                  <a:lnTo>
                    <a:pt x="279" y="86"/>
                  </a:lnTo>
                  <a:lnTo>
                    <a:pt x="279" y="86"/>
                  </a:lnTo>
                  <a:lnTo>
                    <a:pt x="277" y="87"/>
                  </a:lnTo>
                  <a:lnTo>
                    <a:pt x="276" y="87"/>
                  </a:lnTo>
                  <a:lnTo>
                    <a:pt x="276" y="87"/>
                  </a:lnTo>
                  <a:lnTo>
                    <a:pt x="274" y="87"/>
                  </a:lnTo>
                  <a:lnTo>
                    <a:pt x="274" y="87"/>
                  </a:lnTo>
                  <a:lnTo>
                    <a:pt x="272" y="87"/>
                  </a:lnTo>
                  <a:lnTo>
                    <a:pt x="272" y="87"/>
                  </a:lnTo>
                  <a:lnTo>
                    <a:pt x="271" y="89"/>
                  </a:lnTo>
                  <a:lnTo>
                    <a:pt x="271" y="89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9" y="90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2"/>
                  </a:lnTo>
                  <a:lnTo>
                    <a:pt x="268" y="93"/>
                  </a:lnTo>
                  <a:lnTo>
                    <a:pt x="265" y="93"/>
                  </a:lnTo>
                  <a:lnTo>
                    <a:pt x="263" y="95"/>
                  </a:lnTo>
                  <a:lnTo>
                    <a:pt x="263" y="95"/>
                  </a:lnTo>
                  <a:lnTo>
                    <a:pt x="261" y="97"/>
                  </a:lnTo>
                  <a:lnTo>
                    <a:pt x="260" y="97"/>
                  </a:lnTo>
                  <a:lnTo>
                    <a:pt x="258" y="98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0"/>
                  </a:lnTo>
                  <a:lnTo>
                    <a:pt x="258" y="101"/>
                  </a:lnTo>
                  <a:lnTo>
                    <a:pt x="258" y="101"/>
                  </a:lnTo>
                  <a:lnTo>
                    <a:pt x="257" y="101"/>
                  </a:lnTo>
                  <a:lnTo>
                    <a:pt x="257" y="100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1"/>
                  </a:lnTo>
                  <a:lnTo>
                    <a:pt x="255" y="103"/>
                  </a:lnTo>
                  <a:lnTo>
                    <a:pt x="255" y="103"/>
                  </a:lnTo>
                  <a:lnTo>
                    <a:pt x="254" y="103"/>
                  </a:lnTo>
                  <a:lnTo>
                    <a:pt x="254" y="104"/>
                  </a:lnTo>
                  <a:lnTo>
                    <a:pt x="252" y="104"/>
                  </a:lnTo>
                  <a:lnTo>
                    <a:pt x="250" y="106"/>
                  </a:lnTo>
                  <a:lnTo>
                    <a:pt x="249" y="108"/>
                  </a:lnTo>
                  <a:lnTo>
                    <a:pt x="249" y="111"/>
                  </a:lnTo>
                  <a:lnTo>
                    <a:pt x="247" y="112"/>
                  </a:lnTo>
                  <a:lnTo>
                    <a:pt x="246" y="112"/>
                  </a:lnTo>
                  <a:lnTo>
                    <a:pt x="246" y="114"/>
                  </a:lnTo>
                  <a:lnTo>
                    <a:pt x="244" y="116"/>
                  </a:lnTo>
                  <a:lnTo>
                    <a:pt x="243" y="117"/>
                  </a:lnTo>
                  <a:lnTo>
                    <a:pt x="241" y="120"/>
                  </a:lnTo>
                  <a:lnTo>
                    <a:pt x="238" y="122"/>
                  </a:lnTo>
                  <a:lnTo>
                    <a:pt x="236" y="123"/>
                  </a:lnTo>
                  <a:lnTo>
                    <a:pt x="235" y="123"/>
                  </a:lnTo>
                  <a:lnTo>
                    <a:pt x="235" y="125"/>
                  </a:lnTo>
                  <a:lnTo>
                    <a:pt x="235" y="127"/>
                  </a:lnTo>
                  <a:lnTo>
                    <a:pt x="231" y="128"/>
                  </a:lnTo>
                  <a:lnTo>
                    <a:pt x="231" y="130"/>
                  </a:lnTo>
                  <a:lnTo>
                    <a:pt x="230" y="130"/>
                  </a:lnTo>
                  <a:lnTo>
                    <a:pt x="230" y="131"/>
                  </a:lnTo>
                  <a:lnTo>
                    <a:pt x="230" y="133"/>
                  </a:lnTo>
                  <a:lnTo>
                    <a:pt x="228" y="134"/>
                  </a:lnTo>
                  <a:lnTo>
                    <a:pt x="227" y="136"/>
                  </a:lnTo>
                  <a:lnTo>
                    <a:pt x="228" y="138"/>
                  </a:lnTo>
                  <a:lnTo>
                    <a:pt x="228" y="139"/>
                  </a:lnTo>
                  <a:lnTo>
                    <a:pt x="228" y="141"/>
                  </a:lnTo>
                  <a:lnTo>
                    <a:pt x="227" y="141"/>
                  </a:lnTo>
                  <a:lnTo>
                    <a:pt x="227" y="142"/>
                  </a:lnTo>
                  <a:lnTo>
                    <a:pt x="227" y="142"/>
                  </a:lnTo>
                  <a:lnTo>
                    <a:pt x="227" y="144"/>
                  </a:lnTo>
                  <a:lnTo>
                    <a:pt x="227" y="145"/>
                  </a:lnTo>
                  <a:lnTo>
                    <a:pt x="227" y="147"/>
                  </a:lnTo>
                  <a:lnTo>
                    <a:pt x="225" y="149"/>
                  </a:lnTo>
                  <a:lnTo>
                    <a:pt x="225" y="150"/>
                  </a:lnTo>
                  <a:lnTo>
                    <a:pt x="225" y="150"/>
                  </a:lnTo>
                  <a:lnTo>
                    <a:pt x="225" y="152"/>
                  </a:lnTo>
                  <a:lnTo>
                    <a:pt x="225" y="152"/>
                  </a:lnTo>
                  <a:lnTo>
                    <a:pt x="225" y="153"/>
                  </a:lnTo>
                  <a:lnTo>
                    <a:pt x="225" y="155"/>
                  </a:lnTo>
                  <a:lnTo>
                    <a:pt x="224" y="155"/>
                  </a:lnTo>
                  <a:lnTo>
                    <a:pt x="224" y="156"/>
                  </a:lnTo>
                  <a:lnTo>
                    <a:pt x="222" y="156"/>
                  </a:lnTo>
                  <a:lnTo>
                    <a:pt x="224" y="158"/>
                  </a:lnTo>
                  <a:lnTo>
                    <a:pt x="224" y="158"/>
                  </a:lnTo>
                  <a:lnTo>
                    <a:pt x="222" y="160"/>
                  </a:lnTo>
                  <a:lnTo>
                    <a:pt x="224" y="161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2" y="166"/>
                  </a:lnTo>
                  <a:lnTo>
                    <a:pt x="222" y="168"/>
                  </a:lnTo>
                  <a:lnTo>
                    <a:pt x="224" y="174"/>
                  </a:lnTo>
                  <a:lnTo>
                    <a:pt x="222" y="174"/>
                  </a:lnTo>
                  <a:lnTo>
                    <a:pt x="222" y="175"/>
                  </a:lnTo>
                  <a:lnTo>
                    <a:pt x="220" y="175"/>
                  </a:lnTo>
                  <a:lnTo>
                    <a:pt x="220" y="175"/>
                  </a:lnTo>
                  <a:lnTo>
                    <a:pt x="219" y="175"/>
                  </a:lnTo>
                  <a:lnTo>
                    <a:pt x="219" y="179"/>
                  </a:lnTo>
                  <a:lnTo>
                    <a:pt x="217" y="185"/>
                  </a:lnTo>
                  <a:lnTo>
                    <a:pt x="217" y="186"/>
                  </a:lnTo>
                  <a:lnTo>
                    <a:pt x="219" y="188"/>
                  </a:lnTo>
                  <a:lnTo>
                    <a:pt x="219" y="190"/>
                  </a:lnTo>
                  <a:lnTo>
                    <a:pt x="219" y="191"/>
                  </a:lnTo>
                  <a:lnTo>
                    <a:pt x="219" y="193"/>
                  </a:lnTo>
                  <a:lnTo>
                    <a:pt x="219" y="194"/>
                  </a:lnTo>
                  <a:lnTo>
                    <a:pt x="219" y="194"/>
                  </a:lnTo>
                  <a:lnTo>
                    <a:pt x="217" y="194"/>
                  </a:lnTo>
                  <a:lnTo>
                    <a:pt x="219" y="197"/>
                  </a:lnTo>
                  <a:lnTo>
                    <a:pt x="219" y="199"/>
                  </a:lnTo>
                  <a:lnTo>
                    <a:pt x="220" y="201"/>
                  </a:lnTo>
                  <a:lnTo>
                    <a:pt x="228" y="205"/>
                  </a:lnTo>
                  <a:lnTo>
                    <a:pt x="231" y="207"/>
                  </a:lnTo>
                  <a:lnTo>
                    <a:pt x="235" y="210"/>
                  </a:lnTo>
                  <a:lnTo>
                    <a:pt x="238" y="212"/>
                  </a:lnTo>
                  <a:lnTo>
                    <a:pt x="238" y="215"/>
                  </a:lnTo>
                  <a:lnTo>
                    <a:pt x="235" y="218"/>
                  </a:lnTo>
                  <a:lnTo>
                    <a:pt x="235" y="221"/>
                  </a:lnTo>
                  <a:lnTo>
                    <a:pt x="235" y="223"/>
                  </a:lnTo>
                  <a:lnTo>
                    <a:pt x="236" y="226"/>
                  </a:lnTo>
                  <a:lnTo>
                    <a:pt x="239" y="227"/>
                  </a:lnTo>
                  <a:lnTo>
                    <a:pt x="241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29"/>
                  </a:lnTo>
                  <a:lnTo>
                    <a:pt x="244" y="235"/>
                  </a:lnTo>
                  <a:lnTo>
                    <a:pt x="244" y="237"/>
                  </a:lnTo>
                  <a:lnTo>
                    <a:pt x="244" y="238"/>
                  </a:lnTo>
                  <a:lnTo>
                    <a:pt x="238" y="246"/>
                  </a:lnTo>
                  <a:lnTo>
                    <a:pt x="235" y="251"/>
                  </a:lnTo>
                  <a:lnTo>
                    <a:pt x="233" y="254"/>
                  </a:lnTo>
                  <a:lnTo>
                    <a:pt x="231" y="257"/>
                  </a:lnTo>
                  <a:lnTo>
                    <a:pt x="230" y="259"/>
                  </a:lnTo>
                  <a:lnTo>
                    <a:pt x="222" y="264"/>
                  </a:lnTo>
                  <a:lnTo>
                    <a:pt x="211" y="267"/>
                  </a:lnTo>
                  <a:lnTo>
                    <a:pt x="202" y="270"/>
                  </a:lnTo>
                  <a:lnTo>
                    <a:pt x="198" y="270"/>
                  </a:lnTo>
                  <a:lnTo>
                    <a:pt x="183" y="271"/>
                  </a:lnTo>
                  <a:lnTo>
                    <a:pt x="181" y="273"/>
                  </a:lnTo>
                  <a:lnTo>
                    <a:pt x="176" y="271"/>
                  </a:lnTo>
                  <a:lnTo>
                    <a:pt x="173" y="273"/>
                  </a:lnTo>
                  <a:lnTo>
                    <a:pt x="170" y="271"/>
                  </a:lnTo>
                  <a:lnTo>
                    <a:pt x="167" y="271"/>
                  </a:lnTo>
                  <a:lnTo>
                    <a:pt x="165" y="270"/>
                  </a:lnTo>
                  <a:lnTo>
                    <a:pt x="162" y="270"/>
                  </a:lnTo>
                  <a:lnTo>
                    <a:pt x="162" y="270"/>
                  </a:lnTo>
                  <a:lnTo>
                    <a:pt x="164" y="273"/>
                  </a:lnTo>
                  <a:lnTo>
                    <a:pt x="162" y="275"/>
                  </a:lnTo>
                  <a:lnTo>
                    <a:pt x="164" y="276"/>
                  </a:lnTo>
                  <a:lnTo>
                    <a:pt x="164" y="276"/>
                  </a:lnTo>
                  <a:lnTo>
                    <a:pt x="165" y="278"/>
                  </a:lnTo>
                  <a:lnTo>
                    <a:pt x="167" y="279"/>
                  </a:lnTo>
                  <a:lnTo>
                    <a:pt x="165" y="279"/>
                  </a:lnTo>
                  <a:lnTo>
                    <a:pt x="165" y="279"/>
                  </a:lnTo>
                  <a:lnTo>
                    <a:pt x="167" y="281"/>
                  </a:lnTo>
                  <a:lnTo>
                    <a:pt x="167" y="283"/>
                  </a:lnTo>
                  <a:lnTo>
                    <a:pt x="165" y="287"/>
                  </a:lnTo>
                  <a:lnTo>
                    <a:pt x="164" y="287"/>
                  </a:lnTo>
                  <a:lnTo>
                    <a:pt x="164" y="287"/>
                  </a:lnTo>
                  <a:lnTo>
                    <a:pt x="162" y="289"/>
                  </a:lnTo>
                  <a:lnTo>
                    <a:pt x="162" y="294"/>
                  </a:lnTo>
                  <a:lnTo>
                    <a:pt x="161" y="295"/>
                  </a:lnTo>
                  <a:lnTo>
                    <a:pt x="162" y="297"/>
                  </a:lnTo>
                  <a:lnTo>
                    <a:pt x="164" y="301"/>
                  </a:lnTo>
                  <a:lnTo>
                    <a:pt x="164" y="303"/>
                  </a:lnTo>
                  <a:lnTo>
                    <a:pt x="162" y="305"/>
                  </a:lnTo>
                  <a:lnTo>
                    <a:pt x="156" y="308"/>
                  </a:lnTo>
                  <a:lnTo>
                    <a:pt x="154" y="308"/>
                  </a:lnTo>
                  <a:lnTo>
                    <a:pt x="149" y="309"/>
                  </a:lnTo>
                  <a:lnTo>
                    <a:pt x="145" y="309"/>
                  </a:lnTo>
                  <a:lnTo>
                    <a:pt x="142" y="309"/>
                  </a:lnTo>
                  <a:lnTo>
                    <a:pt x="137" y="306"/>
                  </a:lnTo>
                  <a:lnTo>
                    <a:pt x="134" y="305"/>
                  </a:lnTo>
                  <a:lnTo>
                    <a:pt x="129" y="305"/>
                  </a:lnTo>
                  <a:lnTo>
                    <a:pt x="126" y="303"/>
                  </a:lnTo>
                  <a:lnTo>
                    <a:pt x="127" y="303"/>
                  </a:lnTo>
                  <a:lnTo>
                    <a:pt x="127" y="303"/>
                  </a:lnTo>
                  <a:lnTo>
                    <a:pt x="126" y="301"/>
                  </a:lnTo>
                  <a:lnTo>
                    <a:pt x="126" y="301"/>
                  </a:lnTo>
                  <a:lnTo>
                    <a:pt x="123" y="303"/>
                  </a:lnTo>
                  <a:lnTo>
                    <a:pt x="123" y="305"/>
                  </a:lnTo>
                  <a:lnTo>
                    <a:pt x="123" y="306"/>
                  </a:lnTo>
                  <a:lnTo>
                    <a:pt x="121" y="308"/>
                  </a:lnTo>
                  <a:lnTo>
                    <a:pt x="123" y="311"/>
                  </a:lnTo>
                  <a:lnTo>
                    <a:pt x="124" y="316"/>
                  </a:lnTo>
                  <a:lnTo>
                    <a:pt x="124" y="319"/>
                  </a:lnTo>
                  <a:lnTo>
                    <a:pt x="123" y="323"/>
                  </a:lnTo>
                  <a:lnTo>
                    <a:pt x="124" y="325"/>
                  </a:lnTo>
                  <a:lnTo>
                    <a:pt x="126" y="327"/>
                  </a:lnTo>
                  <a:lnTo>
                    <a:pt x="129" y="328"/>
                  </a:lnTo>
                  <a:lnTo>
                    <a:pt x="129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1" y="331"/>
                  </a:lnTo>
                  <a:lnTo>
                    <a:pt x="132" y="331"/>
                  </a:lnTo>
                  <a:lnTo>
                    <a:pt x="135" y="331"/>
                  </a:lnTo>
                  <a:lnTo>
                    <a:pt x="137" y="331"/>
                  </a:lnTo>
                  <a:lnTo>
                    <a:pt x="137" y="330"/>
                  </a:lnTo>
                  <a:lnTo>
                    <a:pt x="138" y="328"/>
                  </a:lnTo>
                  <a:lnTo>
                    <a:pt x="135" y="328"/>
                  </a:lnTo>
                  <a:lnTo>
                    <a:pt x="135" y="328"/>
                  </a:lnTo>
                  <a:lnTo>
                    <a:pt x="137" y="327"/>
                  </a:lnTo>
                  <a:lnTo>
                    <a:pt x="140" y="327"/>
                  </a:lnTo>
                  <a:lnTo>
                    <a:pt x="142" y="325"/>
                  </a:lnTo>
                  <a:lnTo>
                    <a:pt x="143" y="327"/>
                  </a:lnTo>
                  <a:lnTo>
                    <a:pt x="143" y="327"/>
                  </a:lnTo>
                  <a:lnTo>
                    <a:pt x="143" y="328"/>
                  </a:lnTo>
                  <a:lnTo>
                    <a:pt x="145" y="331"/>
                  </a:lnTo>
                  <a:lnTo>
                    <a:pt x="145" y="333"/>
                  </a:lnTo>
                  <a:lnTo>
                    <a:pt x="145" y="336"/>
                  </a:lnTo>
                  <a:lnTo>
                    <a:pt x="143" y="336"/>
                  </a:lnTo>
                  <a:lnTo>
                    <a:pt x="143" y="338"/>
                  </a:lnTo>
                  <a:lnTo>
                    <a:pt x="138" y="339"/>
                  </a:lnTo>
                  <a:lnTo>
                    <a:pt x="137" y="339"/>
                  </a:lnTo>
                  <a:lnTo>
                    <a:pt x="135" y="338"/>
                  </a:lnTo>
                  <a:lnTo>
                    <a:pt x="135" y="335"/>
                  </a:lnTo>
                  <a:lnTo>
                    <a:pt x="134" y="333"/>
                  </a:lnTo>
                  <a:lnTo>
                    <a:pt x="132" y="333"/>
                  </a:lnTo>
                  <a:lnTo>
                    <a:pt x="129" y="333"/>
                  </a:lnTo>
                  <a:lnTo>
                    <a:pt x="127" y="335"/>
                  </a:lnTo>
                  <a:lnTo>
                    <a:pt x="124" y="336"/>
                  </a:lnTo>
                  <a:lnTo>
                    <a:pt x="124" y="338"/>
                  </a:lnTo>
                  <a:lnTo>
                    <a:pt x="129" y="339"/>
                  </a:lnTo>
                  <a:lnTo>
                    <a:pt x="132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4" y="341"/>
                  </a:lnTo>
                  <a:lnTo>
                    <a:pt x="132" y="342"/>
                  </a:lnTo>
                  <a:lnTo>
                    <a:pt x="129" y="344"/>
                  </a:lnTo>
                  <a:lnTo>
                    <a:pt x="126" y="344"/>
                  </a:lnTo>
                  <a:lnTo>
                    <a:pt x="124" y="346"/>
                  </a:lnTo>
                  <a:lnTo>
                    <a:pt x="121" y="350"/>
                  </a:lnTo>
                  <a:lnTo>
                    <a:pt x="121" y="352"/>
                  </a:lnTo>
                  <a:lnTo>
                    <a:pt x="120" y="352"/>
                  </a:lnTo>
                  <a:lnTo>
                    <a:pt x="120" y="355"/>
                  </a:lnTo>
                  <a:lnTo>
                    <a:pt x="121" y="360"/>
                  </a:lnTo>
                  <a:lnTo>
                    <a:pt x="120" y="361"/>
                  </a:lnTo>
                  <a:lnTo>
                    <a:pt x="120" y="363"/>
                  </a:lnTo>
                  <a:lnTo>
                    <a:pt x="120" y="364"/>
                  </a:lnTo>
                  <a:lnTo>
                    <a:pt x="120" y="368"/>
                  </a:lnTo>
                  <a:lnTo>
                    <a:pt x="115" y="371"/>
                  </a:lnTo>
                  <a:lnTo>
                    <a:pt x="113" y="372"/>
                  </a:lnTo>
                  <a:lnTo>
                    <a:pt x="115" y="374"/>
                  </a:lnTo>
                  <a:lnTo>
                    <a:pt x="115" y="375"/>
                  </a:lnTo>
                  <a:lnTo>
                    <a:pt x="115" y="377"/>
                  </a:lnTo>
                  <a:lnTo>
                    <a:pt x="113" y="377"/>
                  </a:lnTo>
                  <a:lnTo>
                    <a:pt x="107" y="375"/>
                  </a:lnTo>
                  <a:lnTo>
                    <a:pt x="105" y="377"/>
                  </a:lnTo>
                  <a:lnTo>
                    <a:pt x="102" y="379"/>
                  </a:lnTo>
                  <a:lnTo>
                    <a:pt x="102" y="379"/>
                  </a:lnTo>
                  <a:lnTo>
                    <a:pt x="101" y="380"/>
                  </a:lnTo>
                  <a:lnTo>
                    <a:pt x="97" y="380"/>
                  </a:lnTo>
                  <a:lnTo>
                    <a:pt x="96" y="382"/>
                  </a:lnTo>
                  <a:lnTo>
                    <a:pt x="91" y="386"/>
                  </a:lnTo>
                  <a:lnTo>
                    <a:pt x="90" y="390"/>
                  </a:lnTo>
                  <a:lnTo>
                    <a:pt x="86" y="394"/>
                  </a:lnTo>
                  <a:lnTo>
                    <a:pt x="86" y="396"/>
                  </a:lnTo>
                  <a:lnTo>
                    <a:pt x="86" y="398"/>
                  </a:lnTo>
                  <a:lnTo>
                    <a:pt x="86" y="399"/>
                  </a:lnTo>
                  <a:lnTo>
                    <a:pt x="86" y="401"/>
                  </a:lnTo>
                  <a:lnTo>
                    <a:pt x="88" y="402"/>
                  </a:lnTo>
                  <a:lnTo>
                    <a:pt x="90" y="404"/>
                  </a:lnTo>
                  <a:lnTo>
                    <a:pt x="99" y="413"/>
                  </a:lnTo>
                  <a:lnTo>
                    <a:pt x="101" y="413"/>
                  </a:lnTo>
                  <a:lnTo>
                    <a:pt x="110" y="415"/>
                  </a:lnTo>
                  <a:lnTo>
                    <a:pt x="112" y="415"/>
                  </a:lnTo>
                  <a:lnTo>
                    <a:pt x="113" y="416"/>
                  </a:lnTo>
                  <a:lnTo>
                    <a:pt x="113" y="418"/>
                  </a:lnTo>
                  <a:lnTo>
                    <a:pt x="113" y="423"/>
                  </a:lnTo>
                  <a:lnTo>
                    <a:pt x="112" y="424"/>
                  </a:lnTo>
                  <a:lnTo>
                    <a:pt x="112" y="426"/>
                  </a:lnTo>
                  <a:lnTo>
                    <a:pt x="109" y="427"/>
                  </a:lnTo>
                  <a:lnTo>
                    <a:pt x="107" y="427"/>
                  </a:lnTo>
                  <a:lnTo>
                    <a:pt x="107" y="427"/>
                  </a:lnTo>
                  <a:lnTo>
                    <a:pt x="109" y="427"/>
                  </a:lnTo>
                  <a:lnTo>
                    <a:pt x="110" y="427"/>
                  </a:lnTo>
                  <a:lnTo>
                    <a:pt x="112" y="427"/>
                  </a:lnTo>
                  <a:lnTo>
                    <a:pt x="112" y="429"/>
                  </a:lnTo>
                  <a:lnTo>
                    <a:pt x="112" y="431"/>
                  </a:lnTo>
                  <a:lnTo>
                    <a:pt x="110" y="431"/>
                  </a:lnTo>
                  <a:lnTo>
                    <a:pt x="110" y="432"/>
                  </a:lnTo>
                  <a:lnTo>
                    <a:pt x="104" y="437"/>
                  </a:lnTo>
                  <a:lnTo>
                    <a:pt x="101" y="438"/>
                  </a:lnTo>
                  <a:lnTo>
                    <a:pt x="99" y="440"/>
                  </a:lnTo>
                  <a:lnTo>
                    <a:pt x="94" y="442"/>
                  </a:lnTo>
                  <a:lnTo>
                    <a:pt x="93" y="443"/>
                  </a:lnTo>
                  <a:lnTo>
                    <a:pt x="91" y="446"/>
                  </a:lnTo>
                  <a:lnTo>
                    <a:pt x="88" y="448"/>
                  </a:lnTo>
                  <a:lnTo>
                    <a:pt x="85" y="454"/>
                  </a:lnTo>
                  <a:lnTo>
                    <a:pt x="85" y="454"/>
                  </a:lnTo>
                  <a:lnTo>
                    <a:pt x="85" y="456"/>
                  </a:lnTo>
                  <a:lnTo>
                    <a:pt x="83" y="465"/>
                  </a:lnTo>
                  <a:lnTo>
                    <a:pt x="83" y="467"/>
                  </a:lnTo>
                  <a:lnTo>
                    <a:pt x="82" y="468"/>
                  </a:lnTo>
                  <a:lnTo>
                    <a:pt x="79" y="470"/>
                  </a:lnTo>
                  <a:lnTo>
                    <a:pt x="77" y="470"/>
                  </a:lnTo>
                  <a:lnTo>
                    <a:pt x="75" y="468"/>
                  </a:lnTo>
                  <a:lnTo>
                    <a:pt x="74" y="467"/>
                  </a:lnTo>
                  <a:lnTo>
                    <a:pt x="72" y="465"/>
                  </a:lnTo>
                  <a:lnTo>
                    <a:pt x="71" y="464"/>
                  </a:lnTo>
                  <a:lnTo>
                    <a:pt x="71" y="464"/>
                  </a:lnTo>
                  <a:lnTo>
                    <a:pt x="72" y="465"/>
                  </a:lnTo>
                  <a:lnTo>
                    <a:pt x="71" y="467"/>
                  </a:lnTo>
                  <a:lnTo>
                    <a:pt x="68" y="467"/>
                  </a:lnTo>
                  <a:lnTo>
                    <a:pt x="66" y="468"/>
                  </a:lnTo>
                  <a:lnTo>
                    <a:pt x="71" y="468"/>
                  </a:lnTo>
                  <a:lnTo>
                    <a:pt x="72" y="468"/>
                  </a:lnTo>
                  <a:lnTo>
                    <a:pt x="74" y="468"/>
                  </a:lnTo>
                  <a:lnTo>
                    <a:pt x="74" y="470"/>
                  </a:lnTo>
                  <a:lnTo>
                    <a:pt x="75" y="472"/>
                  </a:lnTo>
                  <a:lnTo>
                    <a:pt x="74" y="472"/>
                  </a:lnTo>
                  <a:lnTo>
                    <a:pt x="72" y="472"/>
                  </a:lnTo>
                  <a:lnTo>
                    <a:pt x="71" y="473"/>
                  </a:lnTo>
                  <a:lnTo>
                    <a:pt x="68" y="475"/>
                  </a:lnTo>
                  <a:lnTo>
                    <a:pt x="66" y="478"/>
                  </a:lnTo>
                  <a:lnTo>
                    <a:pt x="64" y="479"/>
                  </a:lnTo>
                  <a:lnTo>
                    <a:pt x="64" y="483"/>
                  </a:lnTo>
                  <a:lnTo>
                    <a:pt x="64" y="484"/>
                  </a:lnTo>
                  <a:lnTo>
                    <a:pt x="63" y="486"/>
                  </a:lnTo>
                  <a:lnTo>
                    <a:pt x="61" y="487"/>
                  </a:lnTo>
                  <a:lnTo>
                    <a:pt x="61" y="487"/>
                  </a:lnTo>
                  <a:lnTo>
                    <a:pt x="63" y="487"/>
                  </a:lnTo>
                  <a:lnTo>
                    <a:pt x="63" y="487"/>
                  </a:lnTo>
                  <a:lnTo>
                    <a:pt x="64" y="489"/>
                  </a:lnTo>
                  <a:lnTo>
                    <a:pt x="66" y="492"/>
                  </a:lnTo>
                  <a:lnTo>
                    <a:pt x="66" y="495"/>
                  </a:lnTo>
                  <a:lnTo>
                    <a:pt x="66" y="497"/>
                  </a:lnTo>
                  <a:lnTo>
                    <a:pt x="66" y="497"/>
                  </a:lnTo>
                  <a:lnTo>
                    <a:pt x="63" y="498"/>
                  </a:lnTo>
                  <a:lnTo>
                    <a:pt x="61" y="498"/>
                  </a:lnTo>
                  <a:lnTo>
                    <a:pt x="60" y="498"/>
                  </a:lnTo>
                  <a:lnTo>
                    <a:pt x="60" y="498"/>
                  </a:lnTo>
                  <a:lnTo>
                    <a:pt x="61" y="498"/>
                  </a:lnTo>
                  <a:lnTo>
                    <a:pt x="64" y="500"/>
                  </a:lnTo>
                  <a:lnTo>
                    <a:pt x="66" y="498"/>
                  </a:lnTo>
                  <a:lnTo>
                    <a:pt x="68" y="500"/>
                  </a:lnTo>
                  <a:lnTo>
                    <a:pt x="68" y="500"/>
                  </a:lnTo>
                  <a:lnTo>
                    <a:pt x="71" y="506"/>
                  </a:lnTo>
                  <a:lnTo>
                    <a:pt x="74" y="509"/>
                  </a:lnTo>
                  <a:lnTo>
                    <a:pt x="75" y="513"/>
                  </a:lnTo>
                  <a:lnTo>
                    <a:pt x="74" y="513"/>
                  </a:lnTo>
                  <a:lnTo>
                    <a:pt x="74" y="511"/>
                  </a:lnTo>
                  <a:lnTo>
                    <a:pt x="72" y="511"/>
                  </a:lnTo>
                  <a:lnTo>
                    <a:pt x="71" y="511"/>
                  </a:lnTo>
                  <a:lnTo>
                    <a:pt x="68" y="509"/>
                  </a:lnTo>
                  <a:lnTo>
                    <a:pt x="63" y="509"/>
                  </a:lnTo>
                  <a:lnTo>
                    <a:pt x="60" y="509"/>
                  </a:lnTo>
                  <a:lnTo>
                    <a:pt x="56" y="508"/>
                  </a:lnTo>
                  <a:lnTo>
                    <a:pt x="52" y="506"/>
                  </a:lnTo>
                  <a:lnTo>
                    <a:pt x="45" y="506"/>
                  </a:lnTo>
                  <a:lnTo>
                    <a:pt x="38" y="506"/>
                  </a:lnTo>
                  <a:lnTo>
                    <a:pt x="31" y="506"/>
                  </a:lnTo>
                  <a:lnTo>
                    <a:pt x="27" y="506"/>
                  </a:lnTo>
                  <a:lnTo>
                    <a:pt x="23" y="506"/>
                  </a:lnTo>
                  <a:lnTo>
                    <a:pt x="23" y="505"/>
                  </a:lnTo>
                  <a:lnTo>
                    <a:pt x="23" y="503"/>
                  </a:lnTo>
                  <a:lnTo>
                    <a:pt x="22" y="503"/>
                  </a:lnTo>
                  <a:lnTo>
                    <a:pt x="20" y="502"/>
                  </a:lnTo>
                  <a:lnTo>
                    <a:pt x="19" y="500"/>
                  </a:lnTo>
                  <a:lnTo>
                    <a:pt x="19" y="498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9" y="492"/>
                  </a:lnTo>
                  <a:lnTo>
                    <a:pt x="19" y="490"/>
                  </a:lnTo>
                  <a:lnTo>
                    <a:pt x="17" y="490"/>
                  </a:lnTo>
                  <a:lnTo>
                    <a:pt x="17" y="489"/>
                  </a:lnTo>
                  <a:lnTo>
                    <a:pt x="17" y="487"/>
                  </a:lnTo>
                  <a:lnTo>
                    <a:pt x="19" y="487"/>
                  </a:lnTo>
                  <a:lnTo>
                    <a:pt x="19" y="486"/>
                  </a:lnTo>
                  <a:lnTo>
                    <a:pt x="19" y="483"/>
                  </a:lnTo>
                  <a:lnTo>
                    <a:pt x="19" y="481"/>
                  </a:lnTo>
                  <a:lnTo>
                    <a:pt x="17" y="479"/>
                  </a:lnTo>
                  <a:lnTo>
                    <a:pt x="17" y="479"/>
                  </a:lnTo>
                  <a:lnTo>
                    <a:pt x="15" y="479"/>
                  </a:lnTo>
                  <a:lnTo>
                    <a:pt x="14" y="479"/>
                  </a:lnTo>
                  <a:lnTo>
                    <a:pt x="11" y="479"/>
                  </a:lnTo>
                  <a:lnTo>
                    <a:pt x="11" y="481"/>
                  </a:lnTo>
                  <a:lnTo>
                    <a:pt x="9" y="481"/>
                  </a:lnTo>
                  <a:lnTo>
                    <a:pt x="8" y="483"/>
                  </a:lnTo>
                  <a:lnTo>
                    <a:pt x="6" y="483"/>
                  </a:lnTo>
                  <a:lnTo>
                    <a:pt x="6" y="481"/>
                  </a:lnTo>
                  <a:lnTo>
                    <a:pt x="6" y="479"/>
                  </a:lnTo>
                  <a:lnTo>
                    <a:pt x="4" y="478"/>
                  </a:lnTo>
                  <a:lnTo>
                    <a:pt x="4" y="476"/>
                  </a:lnTo>
                  <a:lnTo>
                    <a:pt x="4" y="475"/>
                  </a:lnTo>
                  <a:lnTo>
                    <a:pt x="3" y="472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1" y="467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0" y="461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1" y="456"/>
                  </a:lnTo>
                  <a:lnTo>
                    <a:pt x="6" y="454"/>
                  </a:lnTo>
                  <a:lnTo>
                    <a:pt x="6" y="453"/>
                  </a:lnTo>
                  <a:lnTo>
                    <a:pt x="8" y="451"/>
                  </a:lnTo>
                  <a:lnTo>
                    <a:pt x="8" y="450"/>
                  </a:lnTo>
                  <a:lnTo>
                    <a:pt x="9" y="450"/>
                  </a:lnTo>
                  <a:lnTo>
                    <a:pt x="11" y="448"/>
                  </a:lnTo>
                  <a:lnTo>
                    <a:pt x="12" y="448"/>
                  </a:lnTo>
                  <a:lnTo>
                    <a:pt x="14" y="446"/>
                  </a:lnTo>
                  <a:lnTo>
                    <a:pt x="14" y="445"/>
                  </a:lnTo>
                  <a:lnTo>
                    <a:pt x="14" y="445"/>
                  </a:lnTo>
                  <a:lnTo>
                    <a:pt x="14" y="443"/>
                  </a:lnTo>
                  <a:lnTo>
                    <a:pt x="14" y="440"/>
                  </a:lnTo>
                  <a:lnTo>
                    <a:pt x="14" y="440"/>
                  </a:lnTo>
                  <a:lnTo>
                    <a:pt x="15" y="438"/>
                  </a:lnTo>
                  <a:lnTo>
                    <a:pt x="17" y="437"/>
                  </a:lnTo>
                  <a:lnTo>
                    <a:pt x="19" y="435"/>
                  </a:lnTo>
                  <a:lnTo>
                    <a:pt x="19" y="432"/>
                  </a:lnTo>
                  <a:lnTo>
                    <a:pt x="17" y="431"/>
                  </a:lnTo>
                  <a:lnTo>
                    <a:pt x="15" y="431"/>
                  </a:lnTo>
                  <a:lnTo>
                    <a:pt x="15" y="429"/>
                  </a:lnTo>
                  <a:lnTo>
                    <a:pt x="15" y="427"/>
                  </a:lnTo>
                  <a:lnTo>
                    <a:pt x="17" y="424"/>
                  </a:lnTo>
                  <a:lnTo>
                    <a:pt x="19" y="423"/>
                  </a:lnTo>
                  <a:lnTo>
                    <a:pt x="19" y="421"/>
                  </a:lnTo>
                  <a:lnTo>
                    <a:pt x="19" y="421"/>
                  </a:lnTo>
                  <a:lnTo>
                    <a:pt x="22" y="418"/>
                  </a:lnTo>
                  <a:lnTo>
                    <a:pt x="22" y="416"/>
                  </a:lnTo>
                  <a:lnTo>
                    <a:pt x="23" y="416"/>
                  </a:lnTo>
                  <a:lnTo>
                    <a:pt x="25" y="416"/>
                  </a:lnTo>
                  <a:lnTo>
                    <a:pt x="25" y="415"/>
                  </a:lnTo>
                  <a:lnTo>
                    <a:pt x="23" y="413"/>
                  </a:lnTo>
                  <a:lnTo>
                    <a:pt x="23" y="413"/>
                  </a:lnTo>
                  <a:lnTo>
                    <a:pt x="23" y="412"/>
                  </a:lnTo>
                  <a:lnTo>
                    <a:pt x="23" y="410"/>
                  </a:lnTo>
                  <a:lnTo>
                    <a:pt x="25" y="409"/>
                  </a:lnTo>
                  <a:lnTo>
                    <a:pt x="27" y="407"/>
                  </a:lnTo>
                  <a:lnTo>
                    <a:pt x="27" y="405"/>
                  </a:lnTo>
                  <a:lnTo>
                    <a:pt x="28" y="405"/>
                  </a:lnTo>
                  <a:lnTo>
                    <a:pt x="27" y="402"/>
                  </a:lnTo>
                  <a:lnTo>
                    <a:pt x="27" y="401"/>
                  </a:lnTo>
                  <a:lnTo>
                    <a:pt x="27" y="399"/>
                  </a:lnTo>
                  <a:lnTo>
                    <a:pt x="25" y="398"/>
                  </a:lnTo>
                  <a:lnTo>
                    <a:pt x="25" y="398"/>
                  </a:lnTo>
                  <a:lnTo>
                    <a:pt x="25" y="396"/>
                  </a:lnTo>
                  <a:lnTo>
                    <a:pt x="28" y="394"/>
                  </a:lnTo>
                  <a:lnTo>
                    <a:pt x="28" y="393"/>
                  </a:lnTo>
                  <a:lnTo>
                    <a:pt x="28" y="393"/>
                  </a:lnTo>
                  <a:lnTo>
                    <a:pt x="27" y="391"/>
                  </a:lnTo>
                  <a:lnTo>
                    <a:pt x="27" y="390"/>
                  </a:lnTo>
                  <a:lnTo>
                    <a:pt x="27" y="386"/>
                  </a:lnTo>
                  <a:lnTo>
                    <a:pt x="28" y="386"/>
                  </a:lnTo>
                  <a:lnTo>
                    <a:pt x="30" y="385"/>
                  </a:lnTo>
                  <a:lnTo>
                    <a:pt x="30" y="385"/>
                  </a:lnTo>
                  <a:lnTo>
                    <a:pt x="33" y="382"/>
                  </a:lnTo>
                  <a:lnTo>
                    <a:pt x="33" y="380"/>
                  </a:lnTo>
                  <a:lnTo>
                    <a:pt x="31" y="380"/>
                  </a:lnTo>
                  <a:lnTo>
                    <a:pt x="30" y="377"/>
                  </a:lnTo>
                  <a:lnTo>
                    <a:pt x="28" y="375"/>
                  </a:lnTo>
                  <a:lnTo>
                    <a:pt x="25" y="375"/>
                  </a:lnTo>
                  <a:lnTo>
                    <a:pt x="22" y="375"/>
                  </a:lnTo>
                  <a:lnTo>
                    <a:pt x="22" y="374"/>
                  </a:lnTo>
                  <a:lnTo>
                    <a:pt x="22" y="372"/>
                  </a:lnTo>
                  <a:lnTo>
                    <a:pt x="23" y="372"/>
                  </a:lnTo>
                  <a:lnTo>
                    <a:pt x="27" y="372"/>
                  </a:lnTo>
                  <a:lnTo>
                    <a:pt x="28" y="372"/>
                  </a:lnTo>
                  <a:lnTo>
                    <a:pt x="30" y="372"/>
                  </a:lnTo>
                  <a:lnTo>
                    <a:pt x="31" y="372"/>
                  </a:lnTo>
                  <a:lnTo>
                    <a:pt x="33" y="372"/>
                  </a:lnTo>
                  <a:lnTo>
                    <a:pt x="34" y="372"/>
                  </a:lnTo>
                  <a:lnTo>
                    <a:pt x="34" y="369"/>
                  </a:lnTo>
                  <a:lnTo>
                    <a:pt x="34" y="369"/>
                  </a:lnTo>
                  <a:lnTo>
                    <a:pt x="36" y="368"/>
                  </a:lnTo>
                  <a:lnTo>
                    <a:pt x="34" y="366"/>
                  </a:lnTo>
                  <a:lnTo>
                    <a:pt x="33" y="366"/>
                  </a:lnTo>
                  <a:lnTo>
                    <a:pt x="25" y="366"/>
                  </a:lnTo>
                  <a:lnTo>
                    <a:pt x="25" y="364"/>
                  </a:lnTo>
                  <a:lnTo>
                    <a:pt x="25" y="363"/>
                  </a:lnTo>
                  <a:lnTo>
                    <a:pt x="25" y="361"/>
                  </a:lnTo>
                  <a:lnTo>
                    <a:pt x="25" y="361"/>
                  </a:lnTo>
                  <a:lnTo>
                    <a:pt x="27" y="360"/>
                  </a:lnTo>
                  <a:lnTo>
                    <a:pt x="27" y="358"/>
                  </a:lnTo>
                  <a:lnTo>
                    <a:pt x="28" y="358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3"/>
                  </a:lnTo>
                  <a:lnTo>
                    <a:pt x="27" y="352"/>
                  </a:lnTo>
                  <a:lnTo>
                    <a:pt x="27" y="352"/>
                  </a:lnTo>
                  <a:lnTo>
                    <a:pt x="25" y="350"/>
                  </a:lnTo>
                  <a:lnTo>
                    <a:pt x="25" y="349"/>
                  </a:lnTo>
                  <a:lnTo>
                    <a:pt x="25" y="347"/>
                  </a:lnTo>
                  <a:lnTo>
                    <a:pt x="25" y="347"/>
                  </a:lnTo>
                  <a:lnTo>
                    <a:pt x="27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5" y="344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0" y="341"/>
                  </a:lnTo>
                  <a:lnTo>
                    <a:pt x="22" y="338"/>
                  </a:lnTo>
                  <a:lnTo>
                    <a:pt x="22" y="335"/>
                  </a:lnTo>
                  <a:lnTo>
                    <a:pt x="20" y="335"/>
                  </a:lnTo>
                  <a:lnTo>
                    <a:pt x="22" y="333"/>
                  </a:lnTo>
                  <a:lnTo>
                    <a:pt x="22" y="331"/>
                  </a:lnTo>
                  <a:lnTo>
                    <a:pt x="22" y="330"/>
                  </a:lnTo>
                  <a:lnTo>
                    <a:pt x="22" y="328"/>
                  </a:lnTo>
                  <a:lnTo>
                    <a:pt x="22" y="328"/>
                  </a:lnTo>
                  <a:lnTo>
                    <a:pt x="22" y="327"/>
                  </a:lnTo>
                  <a:lnTo>
                    <a:pt x="22" y="327"/>
                  </a:lnTo>
                  <a:lnTo>
                    <a:pt x="23" y="327"/>
                  </a:lnTo>
                  <a:lnTo>
                    <a:pt x="23" y="327"/>
                  </a:lnTo>
                  <a:lnTo>
                    <a:pt x="25" y="327"/>
                  </a:lnTo>
                  <a:lnTo>
                    <a:pt x="27" y="325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5" y="320"/>
                  </a:lnTo>
                  <a:lnTo>
                    <a:pt x="25" y="317"/>
                  </a:lnTo>
                  <a:lnTo>
                    <a:pt x="25" y="317"/>
                  </a:lnTo>
                  <a:lnTo>
                    <a:pt x="25" y="316"/>
                  </a:lnTo>
                  <a:lnTo>
                    <a:pt x="25" y="314"/>
                  </a:lnTo>
                  <a:lnTo>
                    <a:pt x="25" y="311"/>
                  </a:lnTo>
                  <a:lnTo>
                    <a:pt x="25" y="306"/>
                  </a:lnTo>
                  <a:lnTo>
                    <a:pt x="25" y="305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5" y="300"/>
                  </a:lnTo>
                  <a:lnTo>
                    <a:pt x="25" y="298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7" y="297"/>
                  </a:lnTo>
                  <a:lnTo>
                    <a:pt x="28" y="295"/>
                  </a:lnTo>
                  <a:lnTo>
                    <a:pt x="27" y="295"/>
                  </a:lnTo>
                  <a:lnTo>
                    <a:pt x="27" y="294"/>
                  </a:lnTo>
                  <a:lnTo>
                    <a:pt x="25" y="292"/>
                  </a:lnTo>
                  <a:lnTo>
                    <a:pt x="27" y="292"/>
                  </a:lnTo>
                  <a:lnTo>
                    <a:pt x="27" y="290"/>
                  </a:lnTo>
                  <a:lnTo>
                    <a:pt x="27" y="290"/>
                  </a:lnTo>
                  <a:lnTo>
                    <a:pt x="28" y="290"/>
                  </a:lnTo>
                  <a:lnTo>
                    <a:pt x="28" y="289"/>
                  </a:lnTo>
                  <a:lnTo>
                    <a:pt x="28" y="287"/>
                  </a:lnTo>
                  <a:lnTo>
                    <a:pt x="28" y="287"/>
                  </a:lnTo>
                  <a:lnTo>
                    <a:pt x="28" y="284"/>
                  </a:lnTo>
                  <a:lnTo>
                    <a:pt x="27" y="283"/>
                  </a:lnTo>
                  <a:lnTo>
                    <a:pt x="28" y="283"/>
                  </a:lnTo>
                  <a:lnTo>
                    <a:pt x="28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3"/>
                  </a:lnTo>
                  <a:lnTo>
                    <a:pt x="30" y="281"/>
                  </a:lnTo>
                  <a:lnTo>
                    <a:pt x="30" y="281"/>
                  </a:lnTo>
                  <a:lnTo>
                    <a:pt x="31" y="279"/>
                  </a:lnTo>
                  <a:lnTo>
                    <a:pt x="31" y="278"/>
                  </a:lnTo>
                  <a:lnTo>
                    <a:pt x="31" y="276"/>
                  </a:lnTo>
                  <a:lnTo>
                    <a:pt x="31" y="273"/>
                  </a:lnTo>
                  <a:lnTo>
                    <a:pt x="31" y="271"/>
                  </a:lnTo>
                  <a:lnTo>
                    <a:pt x="33" y="271"/>
                  </a:lnTo>
                  <a:lnTo>
                    <a:pt x="33" y="270"/>
                  </a:lnTo>
                  <a:lnTo>
                    <a:pt x="34" y="270"/>
                  </a:lnTo>
                  <a:lnTo>
                    <a:pt x="36" y="268"/>
                  </a:lnTo>
                  <a:lnTo>
                    <a:pt x="38" y="268"/>
                  </a:lnTo>
                  <a:lnTo>
                    <a:pt x="39" y="267"/>
                  </a:lnTo>
                  <a:lnTo>
                    <a:pt x="39" y="265"/>
                  </a:lnTo>
                  <a:lnTo>
                    <a:pt x="39" y="265"/>
                  </a:lnTo>
                  <a:lnTo>
                    <a:pt x="39" y="264"/>
                  </a:lnTo>
                  <a:lnTo>
                    <a:pt x="38" y="264"/>
                  </a:lnTo>
                  <a:lnTo>
                    <a:pt x="38" y="260"/>
                  </a:lnTo>
                  <a:lnTo>
                    <a:pt x="38" y="259"/>
                  </a:lnTo>
                  <a:lnTo>
                    <a:pt x="38" y="256"/>
                  </a:lnTo>
                  <a:lnTo>
                    <a:pt x="36" y="254"/>
                  </a:lnTo>
                  <a:lnTo>
                    <a:pt x="34" y="253"/>
                  </a:lnTo>
                  <a:lnTo>
                    <a:pt x="34" y="249"/>
                  </a:lnTo>
                  <a:lnTo>
                    <a:pt x="34" y="248"/>
                  </a:lnTo>
                  <a:lnTo>
                    <a:pt x="36" y="246"/>
                  </a:lnTo>
                  <a:lnTo>
                    <a:pt x="34" y="246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6" y="242"/>
                  </a:lnTo>
                  <a:lnTo>
                    <a:pt x="36" y="240"/>
                  </a:lnTo>
                  <a:lnTo>
                    <a:pt x="34" y="238"/>
                  </a:lnTo>
                  <a:lnTo>
                    <a:pt x="34" y="237"/>
                  </a:lnTo>
                  <a:lnTo>
                    <a:pt x="34" y="235"/>
                  </a:lnTo>
                  <a:lnTo>
                    <a:pt x="36" y="234"/>
                  </a:lnTo>
                  <a:lnTo>
                    <a:pt x="36" y="234"/>
                  </a:lnTo>
                  <a:lnTo>
                    <a:pt x="36" y="232"/>
                  </a:lnTo>
                  <a:lnTo>
                    <a:pt x="36" y="231"/>
                  </a:lnTo>
                  <a:lnTo>
                    <a:pt x="38" y="231"/>
                  </a:lnTo>
                  <a:lnTo>
                    <a:pt x="39" y="229"/>
                  </a:lnTo>
                  <a:lnTo>
                    <a:pt x="39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9"/>
                  </a:lnTo>
                  <a:lnTo>
                    <a:pt x="41" y="227"/>
                  </a:lnTo>
                  <a:lnTo>
                    <a:pt x="42" y="226"/>
                  </a:lnTo>
                  <a:lnTo>
                    <a:pt x="44" y="226"/>
                  </a:lnTo>
                  <a:lnTo>
                    <a:pt x="45" y="224"/>
                  </a:lnTo>
                  <a:lnTo>
                    <a:pt x="45" y="224"/>
                  </a:lnTo>
                  <a:lnTo>
                    <a:pt x="45" y="223"/>
                  </a:lnTo>
                  <a:lnTo>
                    <a:pt x="45" y="221"/>
                  </a:lnTo>
                  <a:lnTo>
                    <a:pt x="47" y="219"/>
                  </a:lnTo>
                  <a:lnTo>
                    <a:pt x="45" y="216"/>
                  </a:lnTo>
                  <a:lnTo>
                    <a:pt x="45" y="215"/>
                  </a:lnTo>
                  <a:lnTo>
                    <a:pt x="45" y="213"/>
                  </a:lnTo>
                  <a:lnTo>
                    <a:pt x="45" y="213"/>
                  </a:lnTo>
                  <a:lnTo>
                    <a:pt x="45" y="212"/>
                  </a:lnTo>
                  <a:lnTo>
                    <a:pt x="44" y="212"/>
                  </a:lnTo>
                  <a:lnTo>
                    <a:pt x="44" y="210"/>
                  </a:lnTo>
                  <a:lnTo>
                    <a:pt x="44" y="210"/>
                  </a:lnTo>
                  <a:lnTo>
                    <a:pt x="45" y="210"/>
                  </a:lnTo>
                  <a:lnTo>
                    <a:pt x="45" y="208"/>
                  </a:lnTo>
                  <a:lnTo>
                    <a:pt x="47" y="205"/>
                  </a:lnTo>
                  <a:lnTo>
                    <a:pt x="47" y="204"/>
                  </a:lnTo>
                  <a:lnTo>
                    <a:pt x="47" y="202"/>
                  </a:lnTo>
                  <a:lnTo>
                    <a:pt x="47" y="202"/>
                  </a:lnTo>
                  <a:lnTo>
                    <a:pt x="49" y="201"/>
                  </a:lnTo>
                  <a:lnTo>
                    <a:pt x="49" y="199"/>
                  </a:lnTo>
                  <a:lnTo>
                    <a:pt x="50" y="197"/>
                  </a:lnTo>
                  <a:lnTo>
                    <a:pt x="50" y="197"/>
                  </a:lnTo>
                  <a:lnTo>
                    <a:pt x="50" y="196"/>
                  </a:lnTo>
                  <a:lnTo>
                    <a:pt x="52" y="194"/>
                  </a:lnTo>
                  <a:lnTo>
                    <a:pt x="52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3" y="190"/>
                  </a:lnTo>
                  <a:lnTo>
                    <a:pt x="53" y="186"/>
                  </a:lnTo>
                  <a:lnTo>
                    <a:pt x="53" y="183"/>
                  </a:lnTo>
                  <a:lnTo>
                    <a:pt x="55" y="182"/>
                  </a:lnTo>
                  <a:lnTo>
                    <a:pt x="55" y="180"/>
                  </a:lnTo>
                  <a:lnTo>
                    <a:pt x="55" y="180"/>
                  </a:lnTo>
                  <a:lnTo>
                    <a:pt x="55" y="179"/>
                  </a:lnTo>
                  <a:lnTo>
                    <a:pt x="53" y="179"/>
                  </a:lnTo>
                  <a:lnTo>
                    <a:pt x="52" y="179"/>
                  </a:lnTo>
                  <a:lnTo>
                    <a:pt x="52" y="179"/>
                  </a:lnTo>
                  <a:lnTo>
                    <a:pt x="50" y="177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2" y="172"/>
                  </a:lnTo>
                  <a:lnTo>
                    <a:pt x="50" y="171"/>
                  </a:lnTo>
                  <a:lnTo>
                    <a:pt x="49" y="168"/>
                  </a:lnTo>
                  <a:lnTo>
                    <a:pt x="50" y="166"/>
                  </a:lnTo>
                  <a:lnTo>
                    <a:pt x="49" y="164"/>
                  </a:lnTo>
                  <a:lnTo>
                    <a:pt x="49" y="163"/>
                  </a:lnTo>
                  <a:lnTo>
                    <a:pt x="47" y="163"/>
                  </a:lnTo>
                  <a:lnTo>
                    <a:pt x="47" y="161"/>
                  </a:lnTo>
                  <a:lnTo>
                    <a:pt x="47" y="160"/>
                  </a:lnTo>
                  <a:lnTo>
                    <a:pt x="47" y="158"/>
                  </a:lnTo>
                  <a:lnTo>
                    <a:pt x="47" y="158"/>
                  </a:lnTo>
                  <a:lnTo>
                    <a:pt x="49" y="158"/>
                  </a:lnTo>
                  <a:lnTo>
                    <a:pt x="47" y="156"/>
                  </a:lnTo>
                  <a:lnTo>
                    <a:pt x="47" y="156"/>
                  </a:lnTo>
                  <a:lnTo>
                    <a:pt x="45" y="156"/>
                  </a:lnTo>
                  <a:lnTo>
                    <a:pt x="45" y="155"/>
                  </a:lnTo>
                  <a:lnTo>
                    <a:pt x="44" y="153"/>
                  </a:lnTo>
                  <a:lnTo>
                    <a:pt x="44" y="152"/>
                  </a:lnTo>
                  <a:lnTo>
                    <a:pt x="44" y="149"/>
                  </a:lnTo>
                  <a:lnTo>
                    <a:pt x="44" y="147"/>
                  </a:lnTo>
                  <a:lnTo>
                    <a:pt x="44" y="145"/>
                  </a:lnTo>
                  <a:lnTo>
                    <a:pt x="44" y="144"/>
                  </a:lnTo>
                  <a:lnTo>
                    <a:pt x="45" y="144"/>
                  </a:lnTo>
                  <a:lnTo>
                    <a:pt x="45" y="144"/>
                  </a:lnTo>
                  <a:lnTo>
                    <a:pt x="47" y="144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2"/>
                  </a:lnTo>
                  <a:lnTo>
                    <a:pt x="47" y="141"/>
                  </a:lnTo>
                  <a:lnTo>
                    <a:pt x="47" y="141"/>
                  </a:lnTo>
                  <a:lnTo>
                    <a:pt x="47" y="139"/>
                  </a:lnTo>
                  <a:lnTo>
                    <a:pt x="49" y="138"/>
                  </a:lnTo>
                  <a:lnTo>
                    <a:pt x="49" y="134"/>
                  </a:lnTo>
                  <a:lnTo>
                    <a:pt x="50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33"/>
                  </a:lnTo>
                  <a:lnTo>
                    <a:pt x="52" y="131"/>
                  </a:lnTo>
                  <a:lnTo>
                    <a:pt x="53" y="131"/>
                  </a:lnTo>
                  <a:lnTo>
                    <a:pt x="53" y="130"/>
                  </a:lnTo>
                  <a:lnTo>
                    <a:pt x="53" y="130"/>
                  </a:lnTo>
                  <a:lnTo>
                    <a:pt x="53" y="128"/>
                  </a:lnTo>
                  <a:lnTo>
                    <a:pt x="53" y="128"/>
                  </a:lnTo>
                  <a:lnTo>
                    <a:pt x="52" y="128"/>
                  </a:lnTo>
                  <a:lnTo>
                    <a:pt x="53" y="127"/>
                  </a:lnTo>
                  <a:lnTo>
                    <a:pt x="53" y="125"/>
                  </a:lnTo>
                  <a:lnTo>
                    <a:pt x="53" y="123"/>
                  </a:lnTo>
                  <a:lnTo>
                    <a:pt x="52" y="119"/>
                  </a:lnTo>
                  <a:lnTo>
                    <a:pt x="52" y="116"/>
                  </a:lnTo>
                  <a:lnTo>
                    <a:pt x="52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1"/>
                  </a:lnTo>
                  <a:lnTo>
                    <a:pt x="55" y="108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1"/>
                  </a:lnTo>
                  <a:lnTo>
                    <a:pt x="58" y="100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0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3"/>
                  </a:lnTo>
                  <a:lnTo>
                    <a:pt x="64" y="92"/>
                  </a:lnTo>
                  <a:lnTo>
                    <a:pt x="64" y="90"/>
                  </a:lnTo>
                  <a:lnTo>
                    <a:pt x="66" y="89"/>
                  </a:lnTo>
                  <a:lnTo>
                    <a:pt x="66" y="87"/>
                  </a:lnTo>
                  <a:lnTo>
                    <a:pt x="68" y="86"/>
                  </a:lnTo>
                  <a:lnTo>
                    <a:pt x="68" y="84"/>
                  </a:lnTo>
                  <a:lnTo>
                    <a:pt x="69" y="82"/>
                  </a:lnTo>
                  <a:lnTo>
                    <a:pt x="69" y="81"/>
                  </a:lnTo>
                  <a:lnTo>
                    <a:pt x="71" y="81"/>
                  </a:lnTo>
                  <a:lnTo>
                    <a:pt x="71" y="82"/>
                  </a:lnTo>
                  <a:lnTo>
                    <a:pt x="72" y="82"/>
                  </a:lnTo>
                  <a:lnTo>
                    <a:pt x="72" y="81"/>
                  </a:lnTo>
                  <a:lnTo>
                    <a:pt x="75" y="81"/>
                  </a:lnTo>
                  <a:lnTo>
                    <a:pt x="75" y="79"/>
                  </a:lnTo>
                  <a:lnTo>
                    <a:pt x="75" y="79"/>
                  </a:lnTo>
                  <a:lnTo>
                    <a:pt x="75" y="78"/>
                  </a:lnTo>
                  <a:lnTo>
                    <a:pt x="75" y="76"/>
                  </a:lnTo>
                  <a:lnTo>
                    <a:pt x="74" y="75"/>
                  </a:lnTo>
                  <a:lnTo>
                    <a:pt x="72" y="71"/>
                  </a:lnTo>
                  <a:lnTo>
                    <a:pt x="72" y="71"/>
                  </a:lnTo>
                  <a:lnTo>
                    <a:pt x="72" y="70"/>
                  </a:lnTo>
                  <a:lnTo>
                    <a:pt x="72" y="70"/>
                  </a:lnTo>
                  <a:lnTo>
                    <a:pt x="74" y="68"/>
                  </a:lnTo>
                  <a:lnTo>
                    <a:pt x="75" y="67"/>
                  </a:lnTo>
                  <a:lnTo>
                    <a:pt x="74" y="65"/>
                  </a:lnTo>
                  <a:lnTo>
                    <a:pt x="74" y="60"/>
                  </a:lnTo>
                  <a:lnTo>
                    <a:pt x="72" y="59"/>
                  </a:lnTo>
                  <a:lnTo>
                    <a:pt x="72" y="56"/>
                  </a:lnTo>
                  <a:lnTo>
                    <a:pt x="72" y="56"/>
                  </a:lnTo>
                  <a:lnTo>
                    <a:pt x="72" y="52"/>
                  </a:lnTo>
                  <a:lnTo>
                    <a:pt x="74" y="51"/>
                  </a:lnTo>
                  <a:lnTo>
                    <a:pt x="74" y="51"/>
                  </a:lnTo>
                  <a:lnTo>
                    <a:pt x="75" y="51"/>
                  </a:lnTo>
                  <a:lnTo>
                    <a:pt x="75" y="51"/>
                  </a:lnTo>
                  <a:lnTo>
                    <a:pt x="74" y="49"/>
                  </a:lnTo>
                  <a:lnTo>
                    <a:pt x="74" y="49"/>
                  </a:lnTo>
                  <a:lnTo>
                    <a:pt x="74" y="48"/>
                  </a:lnTo>
                  <a:lnTo>
                    <a:pt x="74" y="48"/>
                  </a:lnTo>
                  <a:lnTo>
                    <a:pt x="72" y="46"/>
                  </a:lnTo>
                  <a:lnTo>
                    <a:pt x="72" y="45"/>
                  </a:lnTo>
                  <a:lnTo>
                    <a:pt x="74" y="43"/>
                  </a:lnTo>
                  <a:lnTo>
                    <a:pt x="74" y="43"/>
                  </a:lnTo>
                  <a:lnTo>
                    <a:pt x="75" y="41"/>
                  </a:lnTo>
                  <a:lnTo>
                    <a:pt x="75" y="41"/>
                  </a:lnTo>
                  <a:lnTo>
                    <a:pt x="77" y="40"/>
                  </a:lnTo>
                  <a:lnTo>
                    <a:pt x="77" y="40"/>
                  </a:lnTo>
                  <a:lnTo>
                    <a:pt x="80" y="38"/>
                  </a:lnTo>
                  <a:lnTo>
                    <a:pt x="82" y="37"/>
                  </a:lnTo>
                  <a:lnTo>
                    <a:pt x="86" y="35"/>
                  </a:lnTo>
                  <a:lnTo>
                    <a:pt x="90" y="34"/>
                  </a:lnTo>
                  <a:lnTo>
                    <a:pt x="90" y="34"/>
                  </a:lnTo>
                  <a:lnTo>
                    <a:pt x="91" y="32"/>
                  </a:lnTo>
                  <a:lnTo>
                    <a:pt x="93" y="27"/>
                  </a:lnTo>
                  <a:lnTo>
                    <a:pt x="94" y="23"/>
                  </a:lnTo>
                  <a:lnTo>
                    <a:pt x="94" y="18"/>
                  </a:lnTo>
                  <a:lnTo>
                    <a:pt x="93" y="16"/>
                  </a:lnTo>
                  <a:lnTo>
                    <a:pt x="93" y="15"/>
                  </a:lnTo>
                  <a:lnTo>
                    <a:pt x="94" y="13"/>
                  </a:lnTo>
                  <a:lnTo>
                    <a:pt x="94" y="12"/>
                  </a:lnTo>
                  <a:lnTo>
                    <a:pt x="96" y="12"/>
                  </a:lnTo>
                  <a:lnTo>
                    <a:pt x="97" y="10"/>
                  </a:lnTo>
                  <a:lnTo>
                    <a:pt x="99" y="8"/>
                  </a:lnTo>
                  <a:lnTo>
                    <a:pt x="99" y="7"/>
                  </a:lnTo>
                  <a:lnTo>
                    <a:pt x="99" y="7"/>
                  </a:lnTo>
                  <a:lnTo>
                    <a:pt x="101" y="7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5" y="4"/>
                  </a:lnTo>
                  <a:lnTo>
                    <a:pt x="105" y="2"/>
                  </a:lnTo>
                  <a:lnTo>
                    <a:pt x="105" y="0"/>
                  </a:lnTo>
                  <a:lnTo>
                    <a:pt x="10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5" name="Freeform 342">
              <a:extLst>
                <a:ext uri="{FF2B5EF4-FFF2-40B4-BE49-F238E27FC236}">
                  <a16:creationId xmlns:a16="http://schemas.microsoft.com/office/drawing/2014/main" id="{F3457BA3-CF73-4E34-859B-620812E6A9D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094412" y="4538723"/>
              <a:ext cx="346961" cy="387896"/>
            </a:xfrm>
            <a:custGeom>
              <a:avLst/>
              <a:gdLst>
                <a:gd name="T0" fmla="*/ 42 w 178"/>
                <a:gd name="T1" fmla="*/ 22 h 199"/>
                <a:gd name="T2" fmla="*/ 66 w 178"/>
                <a:gd name="T3" fmla="*/ 22 h 199"/>
                <a:gd name="T4" fmla="*/ 72 w 178"/>
                <a:gd name="T5" fmla="*/ 25 h 199"/>
                <a:gd name="T6" fmla="*/ 75 w 178"/>
                <a:gd name="T7" fmla="*/ 37 h 199"/>
                <a:gd name="T8" fmla="*/ 79 w 178"/>
                <a:gd name="T9" fmla="*/ 44 h 199"/>
                <a:gd name="T10" fmla="*/ 88 w 178"/>
                <a:gd name="T11" fmla="*/ 54 h 199"/>
                <a:gd name="T12" fmla="*/ 98 w 178"/>
                <a:gd name="T13" fmla="*/ 52 h 199"/>
                <a:gd name="T14" fmla="*/ 110 w 178"/>
                <a:gd name="T15" fmla="*/ 52 h 199"/>
                <a:gd name="T16" fmla="*/ 112 w 178"/>
                <a:gd name="T17" fmla="*/ 41 h 199"/>
                <a:gd name="T18" fmla="*/ 128 w 178"/>
                <a:gd name="T19" fmla="*/ 37 h 199"/>
                <a:gd name="T20" fmla="*/ 129 w 178"/>
                <a:gd name="T21" fmla="*/ 41 h 199"/>
                <a:gd name="T22" fmla="*/ 146 w 178"/>
                <a:gd name="T23" fmla="*/ 43 h 199"/>
                <a:gd name="T24" fmla="*/ 148 w 178"/>
                <a:gd name="T25" fmla="*/ 62 h 199"/>
                <a:gd name="T26" fmla="*/ 150 w 178"/>
                <a:gd name="T27" fmla="*/ 79 h 199"/>
                <a:gd name="T28" fmla="*/ 153 w 178"/>
                <a:gd name="T29" fmla="*/ 92 h 199"/>
                <a:gd name="T30" fmla="*/ 153 w 178"/>
                <a:gd name="T31" fmla="*/ 98 h 199"/>
                <a:gd name="T32" fmla="*/ 159 w 178"/>
                <a:gd name="T33" fmla="*/ 96 h 199"/>
                <a:gd name="T34" fmla="*/ 172 w 178"/>
                <a:gd name="T35" fmla="*/ 95 h 199"/>
                <a:gd name="T36" fmla="*/ 178 w 178"/>
                <a:gd name="T37" fmla="*/ 93 h 199"/>
                <a:gd name="T38" fmla="*/ 178 w 178"/>
                <a:gd name="T39" fmla="*/ 103 h 199"/>
                <a:gd name="T40" fmla="*/ 176 w 178"/>
                <a:gd name="T41" fmla="*/ 111 h 199"/>
                <a:gd name="T42" fmla="*/ 176 w 178"/>
                <a:gd name="T43" fmla="*/ 122 h 199"/>
                <a:gd name="T44" fmla="*/ 148 w 178"/>
                <a:gd name="T45" fmla="*/ 125 h 199"/>
                <a:gd name="T46" fmla="*/ 151 w 178"/>
                <a:gd name="T47" fmla="*/ 178 h 199"/>
                <a:gd name="T48" fmla="*/ 162 w 178"/>
                <a:gd name="T49" fmla="*/ 188 h 199"/>
                <a:gd name="T50" fmla="*/ 148 w 178"/>
                <a:gd name="T51" fmla="*/ 197 h 199"/>
                <a:gd name="T52" fmla="*/ 132 w 178"/>
                <a:gd name="T53" fmla="*/ 199 h 199"/>
                <a:gd name="T54" fmla="*/ 118 w 178"/>
                <a:gd name="T55" fmla="*/ 197 h 199"/>
                <a:gd name="T56" fmla="*/ 102 w 178"/>
                <a:gd name="T57" fmla="*/ 196 h 199"/>
                <a:gd name="T58" fmla="*/ 96 w 178"/>
                <a:gd name="T59" fmla="*/ 189 h 199"/>
                <a:gd name="T60" fmla="*/ 69 w 178"/>
                <a:gd name="T61" fmla="*/ 189 h 199"/>
                <a:gd name="T62" fmla="*/ 39 w 178"/>
                <a:gd name="T63" fmla="*/ 189 h 199"/>
                <a:gd name="T64" fmla="*/ 30 w 178"/>
                <a:gd name="T65" fmla="*/ 188 h 199"/>
                <a:gd name="T66" fmla="*/ 22 w 178"/>
                <a:gd name="T67" fmla="*/ 183 h 199"/>
                <a:gd name="T68" fmla="*/ 12 w 178"/>
                <a:gd name="T69" fmla="*/ 186 h 199"/>
                <a:gd name="T70" fmla="*/ 3 w 178"/>
                <a:gd name="T71" fmla="*/ 188 h 199"/>
                <a:gd name="T72" fmla="*/ 1 w 178"/>
                <a:gd name="T73" fmla="*/ 167 h 199"/>
                <a:gd name="T74" fmla="*/ 5 w 178"/>
                <a:gd name="T75" fmla="*/ 158 h 199"/>
                <a:gd name="T76" fmla="*/ 19 w 178"/>
                <a:gd name="T77" fmla="*/ 122 h 199"/>
                <a:gd name="T78" fmla="*/ 30 w 178"/>
                <a:gd name="T79" fmla="*/ 103 h 199"/>
                <a:gd name="T80" fmla="*/ 27 w 178"/>
                <a:gd name="T81" fmla="*/ 87 h 199"/>
                <a:gd name="T82" fmla="*/ 20 w 178"/>
                <a:gd name="T83" fmla="*/ 73 h 199"/>
                <a:gd name="T84" fmla="*/ 20 w 178"/>
                <a:gd name="T85" fmla="*/ 66 h 199"/>
                <a:gd name="T86" fmla="*/ 23 w 178"/>
                <a:gd name="T87" fmla="*/ 59 h 199"/>
                <a:gd name="T88" fmla="*/ 9 w 178"/>
                <a:gd name="T89" fmla="*/ 29 h 199"/>
                <a:gd name="T90" fmla="*/ 16 w 178"/>
                <a:gd name="T91" fmla="*/ 24 h 199"/>
                <a:gd name="T92" fmla="*/ 23 w 178"/>
                <a:gd name="T93" fmla="*/ 21 h 199"/>
                <a:gd name="T94" fmla="*/ 19 w 178"/>
                <a:gd name="T95" fmla="*/ 3 h 199"/>
                <a:gd name="T96" fmla="*/ 12 w 178"/>
                <a:gd name="T97" fmla="*/ 8 h 199"/>
                <a:gd name="T98" fmla="*/ 12 w 178"/>
                <a:gd name="T99" fmla="*/ 11 h 199"/>
                <a:gd name="T100" fmla="*/ 8 w 178"/>
                <a:gd name="T101" fmla="*/ 21 h 199"/>
                <a:gd name="T102" fmla="*/ 6 w 178"/>
                <a:gd name="T103" fmla="*/ 11 h 199"/>
                <a:gd name="T104" fmla="*/ 9 w 178"/>
                <a:gd name="T105" fmla="*/ 5 h 199"/>
                <a:gd name="T106" fmla="*/ 14 w 178"/>
                <a:gd name="T107" fmla="*/ 2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8" h="199">
                  <a:moveTo>
                    <a:pt x="30" y="21"/>
                  </a:moveTo>
                  <a:lnTo>
                    <a:pt x="33" y="21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9" y="22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9" y="22"/>
                  </a:lnTo>
                  <a:lnTo>
                    <a:pt x="53" y="22"/>
                  </a:lnTo>
                  <a:lnTo>
                    <a:pt x="58" y="22"/>
                  </a:lnTo>
                  <a:lnTo>
                    <a:pt x="63" y="22"/>
                  </a:lnTo>
                  <a:lnTo>
                    <a:pt x="66" y="22"/>
                  </a:lnTo>
                  <a:lnTo>
                    <a:pt x="68" y="22"/>
                  </a:lnTo>
                  <a:lnTo>
                    <a:pt x="69" y="22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71" y="25"/>
                  </a:lnTo>
                  <a:lnTo>
                    <a:pt x="72" y="25"/>
                  </a:lnTo>
                  <a:lnTo>
                    <a:pt x="72" y="27"/>
                  </a:lnTo>
                  <a:lnTo>
                    <a:pt x="72" y="29"/>
                  </a:lnTo>
                  <a:lnTo>
                    <a:pt x="72" y="30"/>
                  </a:lnTo>
                  <a:lnTo>
                    <a:pt x="72" y="32"/>
                  </a:lnTo>
                  <a:lnTo>
                    <a:pt x="74" y="35"/>
                  </a:lnTo>
                  <a:lnTo>
                    <a:pt x="75" y="37"/>
                  </a:lnTo>
                  <a:lnTo>
                    <a:pt x="75" y="38"/>
                  </a:lnTo>
                  <a:lnTo>
                    <a:pt x="75" y="40"/>
                  </a:lnTo>
                  <a:lnTo>
                    <a:pt x="77" y="41"/>
                  </a:lnTo>
                  <a:lnTo>
                    <a:pt x="77" y="43"/>
                  </a:lnTo>
                  <a:lnTo>
                    <a:pt x="79" y="44"/>
                  </a:lnTo>
                  <a:lnTo>
                    <a:pt x="79" y="44"/>
                  </a:lnTo>
                  <a:lnTo>
                    <a:pt x="80" y="48"/>
                  </a:lnTo>
                  <a:lnTo>
                    <a:pt x="82" y="51"/>
                  </a:lnTo>
                  <a:lnTo>
                    <a:pt x="85" y="54"/>
                  </a:lnTo>
                  <a:lnTo>
                    <a:pt x="85" y="54"/>
                  </a:lnTo>
                  <a:lnTo>
                    <a:pt x="87" y="54"/>
                  </a:lnTo>
                  <a:lnTo>
                    <a:pt x="88" y="54"/>
                  </a:lnTo>
                  <a:lnTo>
                    <a:pt x="90" y="54"/>
                  </a:lnTo>
                  <a:lnTo>
                    <a:pt x="91" y="54"/>
                  </a:lnTo>
                  <a:lnTo>
                    <a:pt x="91" y="54"/>
                  </a:lnTo>
                  <a:lnTo>
                    <a:pt x="94" y="52"/>
                  </a:lnTo>
                  <a:lnTo>
                    <a:pt x="96" y="52"/>
                  </a:lnTo>
                  <a:lnTo>
                    <a:pt x="98" y="52"/>
                  </a:lnTo>
                  <a:lnTo>
                    <a:pt x="99" y="51"/>
                  </a:lnTo>
                  <a:lnTo>
                    <a:pt x="101" y="51"/>
                  </a:lnTo>
                  <a:lnTo>
                    <a:pt x="104" y="52"/>
                  </a:lnTo>
                  <a:lnTo>
                    <a:pt x="104" y="52"/>
                  </a:lnTo>
                  <a:lnTo>
                    <a:pt x="107" y="52"/>
                  </a:lnTo>
                  <a:lnTo>
                    <a:pt x="110" y="52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6"/>
                  </a:lnTo>
                  <a:lnTo>
                    <a:pt x="112" y="44"/>
                  </a:lnTo>
                  <a:lnTo>
                    <a:pt x="112" y="43"/>
                  </a:lnTo>
                  <a:lnTo>
                    <a:pt x="112" y="41"/>
                  </a:lnTo>
                  <a:lnTo>
                    <a:pt x="113" y="40"/>
                  </a:lnTo>
                  <a:lnTo>
                    <a:pt x="115" y="38"/>
                  </a:lnTo>
                  <a:lnTo>
                    <a:pt x="118" y="38"/>
                  </a:lnTo>
                  <a:lnTo>
                    <a:pt x="120" y="38"/>
                  </a:lnTo>
                  <a:lnTo>
                    <a:pt x="123" y="37"/>
                  </a:lnTo>
                  <a:lnTo>
                    <a:pt x="128" y="37"/>
                  </a:lnTo>
                  <a:lnTo>
                    <a:pt x="129" y="37"/>
                  </a:lnTo>
                  <a:lnTo>
                    <a:pt x="129" y="37"/>
                  </a:lnTo>
                  <a:lnTo>
                    <a:pt x="128" y="40"/>
                  </a:lnTo>
                  <a:lnTo>
                    <a:pt x="128" y="41"/>
                  </a:lnTo>
                  <a:lnTo>
                    <a:pt x="128" y="41"/>
                  </a:lnTo>
                  <a:lnTo>
                    <a:pt x="129" y="41"/>
                  </a:lnTo>
                  <a:lnTo>
                    <a:pt x="134" y="41"/>
                  </a:lnTo>
                  <a:lnTo>
                    <a:pt x="137" y="43"/>
                  </a:lnTo>
                  <a:lnTo>
                    <a:pt x="142" y="43"/>
                  </a:lnTo>
                  <a:lnTo>
                    <a:pt x="145" y="43"/>
                  </a:lnTo>
                  <a:lnTo>
                    <a:pt x="145" y="43"/>
                  </a:lnTo>
                  <a:lnTo>
                    <a:pt x="146" y="43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5" y="51"/>
                  </a:lnTo>
                  <a:lnTo>
                    <a:pt x="146" y="54"/>
                  </a:lnTo>
                  <a:lnTo>
                    <a:pt x="148" y="57"/>
                  </a:lnTo>
                  <a:lnTo>
                    <a:pt x="148" y="62"/>
                  </a:lnTo>
                  <a:lnTo>
                    <a:pt x="146" y="65"/>
                  </a:lnTo>
                  <a:lnTo>
                    <a:pt x="146" y="70"/>
                  </a:lnTo>
                  <a:lnTo>
                    <a:pt x="146" y="74"/>
                  </a:lnTo>
                  <a:lnTo>
                    <a:pt x="146" y="76"/>
                  </a:lnTo>
                  <a:lnTo>
                    <a:pt x="148" y="77"/>
                  </a:lnTo>
                  <a:lnTo>
                    <a:pt x="150" y="79"/>
                  </a:lnTo>
                  <a:lnTo>
                    <a:pt x="151" y="82"/>
                  </a:lnTo>
                  <a:lnTo>
                    <a:pt x="153" y="85"/>
                  </a:lnTo>
                  <a:lnTo>
                    <a:pt x="153" y="87"/>
                  </a:lnTo>
                  <a:lnTo>
                    <a:pt x="153" y="88"/>
                  </a:lnTo>
                  <a:lnTo>
                    <a:pt x="153" y="90"/>
                  </a:lnTo>
                  <a:lnTo>
                    <a:pt x="153" y="92"/>
                  </a:lnTo>
                  <a:lnTo>
                    <a:pt x="153" y="93"/>
                  </a:lnTo>
                  <a:lnTo>
                    <a:pt x="151" y="93"/>
                  </a:lnTo>
                  <a:lnTo>
                    <a:pt x="151" y="95"/>
                  </a:lnTo>
                  <a:lnTo>
                    <a:pt x="151" y="96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3" y="98"/>
                  </a:lnTo>
                  <a:lnTo>
                    <a:pt x="154" y="98"/>
                  </a:lnTo>
                  <a:lnTo>
                    <a:pt x="156" y="96"/>
                  </a:lnTo>
                  <a:lnTo>
                    <a:pt x="157" y="96"/>
                  </a:lnTo>
                  <a:lnTo>
                    <a:pt x="159" y="96"/>
                  </a:lnTo>
                  <a:lnTo>
                    <a:pt x="161" y="96"/>
                  </a:lnTo>
                  <a:lnTo>
                    <a:pt x="164" y="96"/>
                  </a:lnTo>
                  <a:lnTo>
                    <a:pt x="165" y="96"/>
                  </a:lnTo>
                  <a:lnTo>
                    <a:pt x="169" y="95"/>
                  </a:lnTo>
                  <a:lnTo>
                    <a:pt x="170" y="95"/>
                  </a:lnTo>
                  <a:lnTo>
                    <a:pt x="172" y="95"/>
                  </a:lnTo>
                  <a:lnTo>
                    <a:pt x="173" y="96"/>
                  </a:lnTo>
                  <a:lnTo>
                    <a:pt x="175" y="96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6" y="95"/>
                  </a:lnTo>
                  <a:lnTo>
                    <a:pt x="178" y="93"/>
                  </a:lnTo>
                  <a:lnTo>
                    <a:pt x="178" y="96"/>
                  </a:lnTo>
                  <a:lnTo>
                    <a:pt x="178" y="98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1"/>
                  </a:lnTo>
                  <a:lnTo>
                    <a:pt x="178" y="103"/>
                  </a:lnTo>
                  <a:lnTo>
                    <a:pt x="178" y="103"/>
                  </a:lnTo>
                  <a:lnTo>
                    <a:pt x="178" y="104"/>
                  </a:lnTo>
                  <a:lnTo>
                    <a:pt x="178" y="106"/>
                  </a:lnTo>
                  <a:lnTo>
                    <a:pt x="178" y="106"/>
                  </a:lnTo>
                  <a:lnTo>
                    <a:pt x="178" y="109"/>
                  </a:lnTo>
                  <a:lnTo>
                    <a:pt x="176" y="111"/>
                  </a:lnTo>
                  <a:lnTo>
                    <a:pt x="176" y="112"/>
                  </a:lnTo>
                  <a:lnTo>
                    <a:pt x="178" y="115"/>
                  </a:lnTo>
                  <a:lnTo>
                    <a:pt x="178" y="117"/>
                  </a:lnTo>
                  <a:lnTo>
                    <a:pt x="176" y="118"/>
                  </a:lnTo>
                  <a:lnTo>
                    <a:pt x="176" y="120"/>
                  </a:lnTo>
                  <a:lnTo>
                    <a:pt x="176" y="122"/>
                  </a:lnTo>
                  <a:lnTo>
                    <a:pt x="176" y="122"/>
                  </a:lnTo>
                  <a:lnTo>
                    <a:pt x="178" y="125"/>
                  </a:lnTo>
                  <a:lnTo>
                    <a:pt x="176" y="125"/>
                  </a:lnTo>
                  <a:lnTo>
                    <a:pt x="176" y="125"/>
                  </a:lnTo>
                  <a:lnTo>
                    <a:pt x="175" y="125"/>
                  </a:lnTo>
                  <a:lnTo>
                    <a:pt x="148" y="125"/>
                  </a:lnTo>
                  <a:lnTo>
                    <a:pt x="148" y="128"/>
                  </a:lnTo>
                  <a:lnTo>
                    <a:pt x="148" y="145"/>
                  </a:lnTo>
                  <a:lnTo>
                    <a:pt x="148" y="150"/>
                  </a:lnTo>
                  <a:lnTo>
                    <a:pt x="148" y="169"/>
                  </a:lnTo>
                  <a:lnTo>
                    <a:pt x="150" y="172"/>
                  </a:lnTo>
                  <a:lnTo>
                    <a:pt x="151" y="178"/>
                  </a:lnTo>
                  <a:lnTo>
                    <a:pt x="151" y="178"/>
                  </a:lnTo>
                  <a:lnTo>
                    <a:pt x="153" y="178"/>
                  </a:lnTo>
                  <a:lnTo>
                    <a:pt x="156" y="181"/>
                  </a:lnTo>
                  <a:lnTo>
                    <a:pt x="156" y="183"/>
                  </a:lnTo>
                  <a:lnTo>
                    <a:pt x="159" y="185"/>
                  </a:lnTo>
                  <a:lnTo>
                    <a:pt x="162" y="188"/>
                  </a:lnTo>
                  <a:lnTo>
                    <a:pt x="165" y="191"/>
                  </a:lnTo>
                  <a:lnTo>
                    <a:pt x="169" y="192"/>
                  </a:lnTo>
                  <a:lnTo>
                    <a:pt x="164" y="194"/>
                  </a:lnTo>
                  <a:lnTo>
                    <a:pt x="157" y="196"/>
                  </a:lnTo>
                  <a:lnTo>
                    <a:pt x="153" y="196"/>
                  </a:lnTo>
                  <a:lnTo>
                    <a:pt x="148" y="197"/>
                  </a:lnTo>
                  <a:lnTo>
                    <a:pt x="145" y="197"/>
                  </a:lnTo>
                  <a:lnTo>
                    <a:pt x="140" y="199"/>
                  </a:lnTo>
                  <a:lnTo>
                    <a:pt x="140" y="199"/>
                  </a:lnTo>
                  <a:lnTo>
                    <a:pt x="139" y="197"/>
                  </a:lnTo>
                  <a:lnTo>
                    <a:pt x="135" y="197"/>
                  </a:lnTo>
                  <a:lnTo>
                    <a:pt x="132" y="199"/>
                  </a:lnTo>
                  <a:lnTo>
                    <a:pt x="131" y="199"/>
                  </a:lnTo>
                  <a:lnTo>
                    <a:pt x="129" y="199"/>
                  </a:lnTo>
                  <a:lnTo>
                    <a:pt x="128" y="197"/>
                  </a:lnTo>
                  <a:lnTo>
                    <a:pt x="126" y="197"/>
                  </a:lnTo>
                  <a:lnTo>
                    <a:pt x="123" y="196"/>
                  </a:lnTo>
                  <a:lnTo>
                    <a:pt x="118" y="197"/>
                  </a:lnTo>
                  <a:lnTo>
                    <a:pt x="115" y="197"/>
                  </a:lnTo>
                  <a:lnTo>
                    <a:pt x="110" y="196"/>
                  </a:lnTo>
                  <a:lnTo>
                    <a:pt x="109" y="196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2" y="196"/>
                  </a:lnTo>
                  <a:lnTo>
                    <a:pt x="101" y="194"/>
                  </a:lnTo>
                  <a:lnTo>
                    <a:pt x="99" y="192"/>
                  </a:lnTo>
                  <a:lnTo>
                    <a:pt x="98" y="191"/>
                  </a:lnTo>
                  <a:lnTo>
                    <a:pt x="98" y="189"/>
                  </a:lnTo>
                  <a:lnTo>
                    <a:pt x="98" y="189"/>
                  </a:lnTo>
                  <a:lnTo>
                    <a:pt x="96" y="189"/>
                  </a:lnTo>
                  <a:lnTo>
                    <a:pt x="93" y="189"/>
                  </a:lnTo>
                  <a:lnTo>
                    <a:pt x="88" y="189"/>
                  </a:lnTo>
                  <a:lnTo>
                    <a:pt x="87" y="189"/>
                  </a:lnTo>
                  <a:lnTo>
                    <a:pt x="80" y="189"/>
                  </a:lnTo>
                  <a:lnTo>
                    <a:pt x="75" y="189"/>
                  </a:lnTo>
                  <a:lnTo>
                    <a:pt x="69" y="189"/>
                  </a:lnTo>
                  <a:lnTo>
                    <a:pt x="64" y="189"/>
                  </a:lnTo>
                  <a:lnTo>
                    <a:pt x="58" y="189"/>
                  </a:lnTo>
                  <a:lnTo>
                    <a:pt x="53" y="189"/>
                  </a:lnTo>
                  <a:lnTo>
                    <a:pt x="47" y="189"/>
                  </a:lnTo>
                  <a:lnTo>
                    <a:pt x="42" y="189"/>
                  </a:lnTo>
                  <a:lnTo>
                    <a:pt x="39" y="189"/>
                  </a:lnTo>
                  <a:lnTo>
                    <a:pt x="36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3" y="189"/>
                  </a:lnTo>
                  <a:lnTo>
                    <a:pt x="31" y="189"/>
                  </a:lnTo>
                  <a:lnTo>
                    <a:pt x="30" y="188"/>
                  </a:lnTo>
                  <a:lnTo>
                    <a:pt x="28" y="188"/>
                  </a:lnTo>
                  <a:lnTo>
                    <a:pt x="27" y="186"/>
                  </a:lnTo>
                  <a:lnTo>
                    <a:pt x="25" y="185"/>
                  </a:lnTo>
                  <a:lnTo>
                    <a:pt x="25" y="183"/>
                  </a:lnTo>
                  <a:lnTo>
                    <a:pt x="23" y="183"/>
                  </a:lnTo>
                  <a:lnTo>
                    <a:pt x="22" y="183"/>
                  </a:lnTo>
                  <a:lnTo>
                    <a:pt x="20" y="183"/>
                  </a:lnTo>
                  <a:lnTo>
                    <a:pt x="19" y="185"/>
                  </a:lnTo>
                  <a:lnTo>
                    <a:pt x="17" y="185"/>
                  </a:lnTo>
                  <a:lnTo>
                    <a:pt x="16" y="185"/>
                  </a:lnTo>
                  <a:lnTo>
                    <a:pt x="14" y="186"/>
                  </a:lnTo>
                  <a:lnTo>
                    <a:pt x="12" y="186"/>
                  </a:lnTo>
                  <a:lnTo>
                    <a:pt x="9" y="186"/>
                  </a:lnTo>
                  <a:lnTo>
                    <a:pt x="9" y="186"/>
                  </a:lnTo>
                  <a:lnTo>
                    <a:pt x="8" y="186"/>
                  </a:lnTo>
                  <a:lnTo>
                    <a:pt x="6" y="186"/>
                  </a:lnTo>
                  <a:lnTo>
                    <a:pt x="5" y="186"/>
                  </a:lnTo>
                  <a:lnTo>
                    <a:pt x="3" y="188"/>
                  </a:lnTo>
                  <a:lnTo>
                    <a:pt x="0" y="188"/>
                  </a:lnTo>
                  <a:lnTo>
                    <a:pt x="1" y="181"/>
                  </a:lnTo>
                  <a:lnTo>
                    <a:pt x="1" y="180"/>
                  </a:lnTo>
                  <a:lnTo>
                    <a:pt x="1" y="177"/>
                  </a:lnTo>
                  <a:lnTo>
                    <a:pt x="1" y="169"/>
                  </a:lnTo>
                  <a:lnTo>
                    <a:pt x="1" y="167"/>
                  </a:lnTo>
                  <a:lnTo>
                    <a:pt x="1" y="166"/>
                  </a:lnTo>
                  <a:lnTo>
                    <a:pt x="1" y="166"/>
                  </a:lnTo>
                  <a:lnTo>
                    <a:pt x="3" y="164"/>
                  </a:lnTo>
                  <a:lnTo>
                    <a:pt x="5" y="164"/>
                  </a:lnTo>
                  <a:lnTo>
                    <a:pt x="5" y="161"/>
                  </a:lnTo>
                  <a:lnTo>
                    <a:pt x="5" y="158"/>
                  </a:lnTo>
                  <a:lnTo>
                    <a:pt x="8" y="148"/>
                  </a:lnTo>
                  <a:lnTo>
                    <a:pt x="9" y="140"/>
                  </a:lnTo>
                  <a:lnTo>
                    <a:pt x="11" y="136"/>
                  </a:lnTo>
                  <a:lnTo>
                    <a:pt x="12" y="131"/>
                  </a:lnTo>
                  <a:lnTo>
                    <a:pt x="17" y="125"/>
                  </a:lnTo>
                  <a:lnTo>
                    <a:pt x="19" y="122"/>
                  </a:lnTo>
                  <a:lnTo>
                    <a:pt x="20" y="120"/>
                  </a:lnTo>
                  <a:lnTo>
                    <a:pt x="25" y="118"/>
                  </a:lnTo>
                  <a:lnTo>
                    <a:pt x="27" y="115"/>
                  </a:lnTo>
                  <a:lnTo>
                    <a:pt x="28" y="112"/>
                  </a:lnTo>
                  <a:lnTo>
                    <a:pt x="30" y="107"/>
                  </a:lnTo>
                  <a:lnTo>
                    <a:pt x="30" y="103"/>
                  </a:lnTo>
                  <a:lnTo>
                    <a:pt x="31" y="96"/>
                  </a:lnTo>
                  <a:lnTo>
                    <a:pt x="31" y="95"/>
                  </a:lnTo>
                  <a:lnTo>
                    <a:pt x="30" y="92"/>
                  </a:lnTo>
                  <a:lnTo>
                    <a:pt x="30" y="90"/>
                  </a:lnTo>
                  <a:lnTo>
                    <a:pt x="28" y="88"/>
                  </a:lnTo>
                  <a:lnTo>
                    <a:pt x="27" y="87"/>
                  </a:lnTo>
                  <a:lnTo>
                    <a:pt x="27" y="85"/>
                  </a:lnTo>
                  <a:lnTo>
                    <a:pt x="23" y="81"/>
                  </a:lnTo>
                  <a:lnTo>
                    <a:pt x="23" y="79"/>
                  </a:lnTo>
                  <a:lnTo>
                    <a:pt x="22" y="77"/>
                  </a:lnTo>
                  <a:lnTo>
                    <a:pt x="22" y="74"/>
                  </a:lnTo>
                  <a:lnTo>
                    <a:pt x="20" y="73"/>
                  </a:lnTo>
                  <a:lnTo>
                    <a:pt x="20" y="70"/>
                  </a:lnTo>
                  <a:lnTo>
                    <a:pt x="19" y="68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0" y="65"/>
                  </a:lnTo>
                  <a:lnTo>
                    <a:pt x="20" y="66"/>
                  </a:lnTo>
                  <a:lnTo>
                    <a:pt x="19" y="66"/>
                  </a:lnTo>
                  <a:lnTo>
                    <a:pt x="19" y="66"/>
                  </a:lnTo>
                  <a:lnTo>
                    <a:pt x="23" y="62"/>
                  </a:lnTo>
                  <a:lnTo>
                    <a:pt x="23" y="62"/>
                  </a:lnTo>
                  <a:lnTo>
                    <a:pt x="23" y="60"/>
                  </a:lnTo>
                  <a:lnTo>
                    <a:pt x="23" y="59"/>
                  </a:lnTo>
                  <a:lnTo>
                    <a:pt x="23" y="57"/>
                  </a:lnTo>
                  <a:lnTo>
                    <a:pt x="20" y="49"/>
                  </a:lnTo>
                  <a:lnTo>
                    <a:pt x="17" y="41"/>
                  </a:lnTo>
                  <a:lnTo>
                    <a:pt x="16" y="37"/>
                  </a:lnTo>
                  <a:lnTo>
                    <a:pt x="12" y="32"/>
                  </a:lnTo>
                  <a:lnTo>
                    <a:pt x="9" y="29"/>
                  </a:lnTo>
                  <a:lnTo>
                    <a:pt x="9" y="25"/>
                  </a:lnTo>
                  <a:lnTo>
                    <a:pt x="8" y="25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2" y="24"/>
                  </a:lnTo>
                  <a:lnTo>
                    <a:pt x="16" y="24"/>
                  </a:lnTo>
                  <a:lnTo>
                    <a:pt x="19" y="22"/>
                  </a:lnTo>
                  <a:lnTo>
                    <a:pt x="20" y="22"/>
                  </a:lnTo>
                  <a:lnTo>
                    <a:pt x="22" y="21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3" y="21"/>
                  </a:lnTo>
                  <a:lnTo>
                    <a:pt x="28" y="21"/>
                  </a:lnTo>
                  <a:lnTo>
                    <a:pt x="30" y="21"/>
                  </a:lnTo>
                  <a:close/>
                  <a:moveTo>
                    <a:pt x="17" y="0"/>
                  </a:moveTo>
                  <a:lnTo>
                    <a:pt x="17" y="2"/>
                  </a:lnTo>
                  <a:lnTo>
                    <a:pt x="19" y="3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19" y="3"/>
                  </a:lnTo>
                  <a:lnTo>
                    <a:pt x="17" y="5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2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2" y="11"/>
                  </a:lnTo>
                  <a:lnTo>
                    <a:pt x="12" y="16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8" y="19"/>
                  </a:lnTo>
                  <a:lnTo>
                    <a:pt x="8" y="21"/>
                  </a:lnTo>
                  <a:lnTo>
                    <a:pt x="8" y="19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6" y="14"/>
                  </a:lnTo>
                  <a:lnTo>
                    <a:pt x="6" y="11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6" y="8"/>
                  </a:lnTo>
                  <a:lnTo>
                    <a:pt x="6" y="7"/>
                  </a:lnTo>
                  <a:lnTo>
                    <a:pt x="8" y="7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7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6" name="Freeform 343">
              <a:extLst>
                <a:ext uri="{FF2B5EF4-FFF2-40B4-BE49-F238E27FC236}">
                  <a16:creationId xmlns:a16="http://schemas.microsoft.com/office/drawing/2014/main" id="{EA9457FD-8315-4760-B805-6445276E883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989105" y="3191812"/>
              <a:ext cx="87716" cy="79919"/>
            </a:xfrm>
            <a:custGeom>
              <a:avLst/>
              <a:gdLst>
                <a:gd name="T0" fmla="*/ 30 w 45"/>
                <a:gd name="T1" fmla="*/ 11 h 41"/>
                <a:gd name="T2" fmla="*/ 30 w 45"/>
                <a:gd name="T3" fmla="*/ 11 h 41"/>
                <a:gd name="T4" fmla="*/ 22 w 45"/>
                <a:gd name="T5" fmla="*/ 3 h 41"/>
                <a:gd name="T6" fmla="*/ 22 w 45"/>
                <a:gd name="T7" fmla="*/ 4 h 41"/>
                <a:gd name="T8" fmla="*/ 23 w 45"/>
                <a:gd name="T9" fmla="*/ 3 h 41"/>
                <a:gd name="T10" fmla="*/ 22 w 45"/>
                <a:gd name="T11" fmla="*/ 0 h 41"/>
                <a:gd name="T12" fmla="*/ 25 w 45"/>
                <a:gd name="T13" fmla="*/ 1 h 41"/>
                <a:gd name="T14" fmla="*/ 23 w 45"/>
                <a:gd name="T15" fmla="*/ 3 h 41"/>
                <a:gd name="T16" fmla="*/ 23 w 45"/>
                <a:gd name="T17" fmla="*/ 3 h 41"/>
                <a:gd name="T18" fmla="*/ 28 w 45"/>
                <a:gd name="T19" fmla="*/ 4 h 41"/>
                <a:gd name="T20" fmla="*/ 31 w 45"/>
                <a:gd name="T21" fmla="*/ 7 h 41"/>
                <a:gd name="T22" fmla="*/ 28 w 45"/>
                <a:gd name="T23" fmla="*/ 9 h 41"/>
                <a:gd name="T24" fmla="*/ 30 w 45"/>
                <a:gd name="T25" fmla="*/ 12 h 41"/>
                <a:gd name="T26" fmla="*/ 36 w 45"/>
                <a:gd name="T27" fmla="*/ 17 h 41"/>
                <a:gd name="T28" fmla="*/ 36 w 45"/>
                <a:gd name="T29" fmla="*/ 20 h 41"/>
                <a:gd name="T30" fmla="*/ 31 w 45"/>
                <a:gd name="T31" fmla="*/ 22 h 41"/>
                <a:gd name="T32" fmla="*/ 31 w 45"/>
                <a:gd name="T33" fmla="*/ 22 h 41"/>
                <a:gd name="T34" fmla="*/ 34 w 45"/>
                <a:gd name="T35" fmla="*/ 25 h 41"/>
                <a:gd name="T36" fmla="*/ 37 w 45"/>
                <a:gd name="T37" fmla="*/ 26 h 41"/>
                <a:gd name="T38" fmla="*/ 44 w 45"/>
                <a:gd name="T39" fmla="*/ 28 h 41"/>
                <a:gd name="T40" fmla="*/ 42 w 45"/>
                <a:gd name="T41" fmla="*/ 31 h 41"/>
                <a:gd name="T42" fmla="*/ 42 w 45"/>
                <a:gd name="T43" fmla="*/ 31 h 41"/>
                <a:gd name="T44" fmla="*/ 45 w 45"/>
                <a:gd name="T45" fmla="*/ 34 h 41"/>
                <a:gd name="T46" fmla="*/ 42 w 45"/>
                <a:gd name="T47" fmla="*/ 34 h 41"/>
                <a:gd name="T48" fmla="*/ 44 w 45"/>
                <a:gd name="T49" fmla="*/ 36 h 41"/>
                <a:gd name="T50" fmla="*/ 44 w 45"/>
                <a:gd name="T51" fmla="*/ 39 h 41"/>
                <a:gd name="T52" fmla="*/ 39 w 45"/>
                <a:gd name="T53" fmla="*/ 41 h 41"/>
                <a:gd name="T54" fmla="*/ 36 w 45"/>
                <a:gd name="T55" fmla="*/ 36 h 41"/>
                <a:gd name="T56" fmla="*/ 34 w 45"/>
                <a:gd name="T57" fmla="*/ 33 h 41"/>
                <a:gd name="T58" fmla="*/ 34 w 45"/>
                <a:gd name="T59" fmla="*/ 30 h 41"/>
                <a:gd name="T60" fmla="*/ 33 w 45"/>
                <a:gd name="T61" fmla="*/ 28 h 41"/>
                <a:gd name="T62" fmla="*/ 28 w 45"/>
                <a:gd name="T63" fmla="*/ 30 h 41"/>
                <a:gd name="T64" fmla="*/ 25 w 45"/>
                <a:gd name="T65" fmla="*/ 28 h 41"/>
                <a:gd name="T66" fmla="*/ 23 w 45"/>
                <a:gd name="T67" fmla="*/ 26 h 41"/>
                <a:gd name="T68" fmla="*/ 20 w 45"/>
                <a:gd name="T69" fmla="*/ 26 h 41"/>
                <a:gd name="T70" fmla="*/ 15 w 45"/>
                <a:gd name="T71" fmla="*/ 23 h 41"/>
                <a:gd name="T72" fmla="*/ 11 w 45"/>
                <a:gd name="T73" fmla="*/ 20 h 41"/>
                <a:gd name="T74" fmla="*/ 4 w 45"/>
                <a:gd name="T75" fmla="*/ 20 h 41"/>
                <a:gd name="T76" fmla="*/ 4 w 45"/>
                <a:gd name="T77" fmla="*/ 19 h 41"/>
                <a:gd name="T78" fmla="*/ 3 w 45"/>
                <a:gd name="T79" fmla="*/ 14 h 41"/>
                <a:gd name="T80" fmla="*/ 3 w 45"/>
                <a:gd name="T81" fmla="*/ 11 h 41"/>
                <a:gd name="T82" fmla="*/ 3 w 45"/>
                <a:gd name="T83" fmla="*/ 7 h 41"/>
                <a:gd name="T84" fmla="*/ 1 w 45"/>
                <a:gd name="T85" fmla="*/ 4 h 41"/>
                <a:gd name="T86" fmla="*/ 1 w 45"/>
                <a:gd name="T87" fmla="*/ 3 h 41"/>
                <a:gd name="T88" fmla="*/ 6 w 45"/>
                <a:gd name="T89" fmla="*/ 1 h 41"/>
                <a:gd name="T90" fmla="*/ 11 w 45"/>
                <a:gd name="T91" fmla="*/ 1 h 41"/>
                <a:gd name="T92" fmla="*/ 20 w 45"/>
                <a:gd name="T93" fmla="*/ 1 h 41"/>
                <a:gd name="T94" fmla="*/ 20 w 45"/>
                <a:gd name="T95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" h="41">
                  <a:moveTo>
                    <a:pt x="30" y="11"/>
                  </a:move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lnTo>
                    <a:pt x="30" y="11"/>
                  </a:lnTo>
                  <a:close/>
                  <a:moveTo>
                    <a:pt x="22" y="3"/>
                  </a:moveTo>
                  <a:lnTo>
                    <a:pt x="22" y="3"/>
                  </a:lnTo>
                  <a:lnTo>
                    <a:pt x="22" y="3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3" y="4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2" y="3"/>
                  </a:lnTo>
                  <a:close/>
                  <a:moveTo>
                    <a:pt x="22" y="0"/>
                  </a:moveTo>
                  <a:lnTo>
                    <a:pt x="23" y="0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0" y="6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31" y="7"/>
                  </a:lnTo>
                  <a:lnTo>
                    <a:pt x="28" y="9"/>
                  </a:lnTo>
                  <a:lnTo>
                    <a:pt x="28" y="9"/>
                  </a:lnTo>
                  <a:lnTo>
                    <a:pt x="28" y="11"/>
                  </a:lnTo>
                  <a:lnTo>
                    <a:pt x="30" y="12"/>
                  </a:lnTo>
                  <a:lnTo>
                    <a:pt x="31" y="14"/>
                  </a:lnTo>
                  <a:lnTo>
                    <a:pt x="33" y="15"/>
                  </a:lnTo>
                  <a:lnTo>
                    <a:pt x="36" y="17"/>
                  </a:lnTo>
                  <a:lnTo>
                    <a:pt x="36" y="19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0"/>
                  </a:lnTo>
                  <a:lnTo>
                    <a:pt x="34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1" y="22"/>
                  </a:lnTo>
                  <a:lnTo>
                    <a:pt x="34" y="23"/>
                  </a:lnTo>
                  <a:lnTo>
                    <a:pt x="34" y="25"/>
                  </a:lnTo>
                  <a:lnTo>
                    <a:pt x="36" y="25"/>
                  </a:lnTo>
                  <a:lnTo>
                    <a:pt x="37" y="26"/>
                  </a:lnTo>
                  <a:lnTo>
                    <a:pt x="37" y="26"/>
                  </a:lnTo>
                  <a:lnTo>
                    <a:pt x="39" y="28"/>
                  </a:lnTo>
                  <a:lnTo>
                    <a:pt x="41" y="28"/>
                  </a:lnTo>
                  <a:lnTo>
                    <a:pt x="44" y="28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4" y="33"/>
                  </a:lnTo>
                  <a:lnTo>
                    <a:pt x="44" y="33"/>
                  </a:lnTo>
                  <a:lnTo>
                    <a:pt x="45" y="34"/>
                  </a:lnTo>
                  <a:lnTo>
                    <a:pt x="45" y="34"/>
                  </a:lnTo>
                  <a:lnTo>
                    <a:pt x="44" y="34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6"/>
                  </a:lnTo>
                  <a:lnTo>
                    <a:pt x="44" y="36"/>
                  </a:lnTo>
                  <a:lnTo>
                    <a:pt x="44" y="37"/>
                  </a:lnTo>
                  <a:lnTo>
                    <a:pt x="44" y="37"/>
                  </a:lnTo>
                  <a:lnTo>
                    <a:pt x="44" y="39"/>
                  </a:lnTo>
                  <a:lnTo>
                    <a:pt x="41" y="39"/>
                  </a:lnTo>
                  <a:lnTo>
                    <a:pt x="39" y="41"/>
                  </a:lnTo>
                  <a:lnTo>
                    <a:pt x="39" y="41"/>
                  </a:lnTo>
                  <a:lnTo>
                    <a:pt x="37" y="39"/>
                  </a:lnTo>
                  <a:lnTo>
                    <a:pt x="37" y="37"/>
                  </a:lnTo>
                  <a:lnTo>
                    <a:pt x="36" y="36"/>
                  </a:lnTo>
                  <a:lnTo>
                    <a:pt x="36" y="34"/>
                  </a:lnTo>
                  <a:lnTo>
                    <a:pt x="36" y="33"/>
                  </a:lnTo>
                  <a:lnTo>
                    <a:pt x="34" y="33"/>
                  </a:lnTo>
                  <a:lnTo>
                    <a:pt x="33" y="31"/>
                  </a:lnTo>
                  <a:lnTo>
                    <a:pt x="34" y="31"/>
                  </a:lnTo>
                  <a:lnTo>
                    <a:pt x="34" y="30"/>
                  </a:lnTo>
                  <a:lnTo>
                    <a:pt x="34" y="30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25" y="28"/>
                  </a:lnTo>
                  <a:lnTo>
                    <a:pt x="25" y="28"/>
                  </a:lnTo>
                  <a:lnTo>
                    <a:pt x="25" y="26"/>
                  </a:lnTo>
                  <a:lnTo>
                    <a:pt x="23" y="26"/>
                  </a:lnTo>
                  <a:lnTo>
                    <a:pt x="23" y="25"/>
                  </a:lnTo>
                  <a:lnTo>
                    <a:pt x="23" y="25"/>
                  </a:lnTo>
                  <a:lnTo>
                    <a:pt x="20" y="26"/>
                  </a:lnTo>
                  <a:lnTo>
                    <a:pt x="19" y="26"/>
                  </a:lnTo>
                  <a:lnTo>
                    <a:pt x="19" y="25"/>
                  </a:lnTo>
                  <a:lnTo>
                    <a:pt x="15" y="23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1" y="20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4" y="20"/>
                  </a:lnTo>
                  <a:lnTo>
                    <a:pt x="3" y="19"/>
                  </a:lnTo>
                  <a:lnTo>
                    <a:pt x="3" y="19"/>
                  </a:lnTo>
                  <a:lnTo>
                    <a:pt x="4" y="19"/>
                  </a:lnTo>
                  <a:lnTo>
                    <a:pt x="3" y="17"/>
                  </a:lnTo>
                  <a:lnTo>
                    <a:pt x="3" y="15"/>
                  </a:lnTo>
                  <a:lnTo>
                    <a:pt x="3" y="14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4" y="11"/>
                  </a:lnTo>
                  <a:lnTo>
                    <a:pt x="4" y="9"/>
                  </a:lnTo>
                  <a:lnTo>
                    <a:pt x="3" y="7"/>
                  </a:lnTo>
                  <a:lnTo>
                    <a:pt x="3" y="6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3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1" y="1"/>
                  </a:lnTo>
                  <a:lnTo>
                    <a:pt x="11" y="1"/>
                  </a:lnTo>
                  <a:lnTo>
                    <a:pt x="15" y="1"/>
                  </a:lnTo>
                  <a:lnTo>
                    <a:pt x="15" y="1"/>
                  </a:lnTo>
                  <a:lnTo>
                    <a:pt x="20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7" name="Freeform 344">
              <a:extLst>
                <a:ext uri="{FF2B5EF4-FFF2-40B4-BE49-F238E27FC236}">
                  <a16:creationId xmlns:a16="http://schemas.microsoft.com/office/drawing/2014/main" id="{EDE8CA10-A1BD-45CA-AB3C-9D65D1AA558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08826" y="3145031"/>
              <a:ext cx="48731" cy="97461"/>
            </a:xfrm>
            <a:custGeom>
              <a:avLst/>
              <a:gdLst>
                <a:gd name="T0" fmla="*/ 6 w 25"/>
                <a:gd name="T1" fmla="*/ 0 h 50"/>
                <a:gd name="T2" fmla="*/ 6 w 25"/>
                <a:gd name="T3" fmla="*/ 2 h 50"/>
                <a:gd name="T4" fmla="*/ 6 w 25"/>
                <a:gd name="T5" fmla="*/ 3 h 50"/>
                <a:gd name="T6" fmla="*/ 10 w 25"/>
                <a:gd name="T7" fmla="*/ 2 h 50"/>
                <a:gd name="T8" fmla="*/ 11 w 25"/>
                <a:gd name="T9" fmla="*/ 2 h 50"/>
                <a:gd name="T10" fmla="*/ 13 w 25"/>
                <a:gd name="T11" fmla="*/ 3 h 50"/>
                <a:gd name="T12" fmla="*/ 14 w 25"/>
                <a:gd name="T13" fmla="*/ 6 h 50"/>
                <a:gd name="T14" fmla="*/ 18 w 25"/>
                <a:gd name="T15" fmla="*/ 6 h 50"/>
                <a:gd name="T16" fmla="*/ 18 w 25"/>
                <a:gd name="T17" fmla="*/ 11 h 50"/>
                <a:gd name="T18" fmla="*/ 18 w 25"/>
                <a:gd name="T19" fmla="*/ 13 h 50"/>
                <a:gd name="T20" fmla="*/ 18 w 25"/>
                <a:gd name="T21" fmla="*/ 16 h 50"/>
                <a:gd name="T22" fmla="*/ 18 w 25"/>
                <a:gd name="T23" fmla="*/ 19 h 50"/>
                <a:gd name="T24" fmla="*/ 16 w 25"/>
                <a:gd name="T25" fmla="*/ 19 h 50"/>
                <a:gd name="T26" fmla="*/ 18 w 25"/>
                <a:gd name="T27" fmla="*/ 22 h 50"/>
                <a:gd name="T28" fmla="*/ 18 w 25"/>
                <a:gd name="T29" fmla="*/ 25 h 50"/>
                <a:gd name="T30" fmla="*/ 19 w 25"/>
                <a:gd name="T31" fmla="*/ 27 h 50"/>
                <a:gd name="T32" fmla="*/ 21 w 25"/>
                <a:gd name="T33" fmla="*/ 30 h 50"/>
                <a:gd name="T34" fmla="*/ 24 w 25"/>
                <a:gd name="T35" fmla="*/ 30 h 50"/>
                <a:gd name="T36" fmla="*/ 24 w 25"/>
                <a:gd name="T37" fmla="*/ 31 h 50"/>
                <a:gd name="T38" fmla="*/ 24 w 25"/>
                <a:gd name="T39" fmla="*/ 33 h 50"/>
                <a:gd name="T40" fmla="*/ 25 w 25"/>
                <a:gd name="T41" fmla="*/ 35 h 50"/>
                <a:gd name="T42" fmla="*/ 24 w 25"/>
                <a:gd name="T43" fmla="*/ 36 h 50"/>
                <a:gd name="T44" fmla="*/ 22 w 25"/>
                <a:gd name="T45" fmla="*/ 38 h 50"/>
                <a:gd name="T46" fmla="*/ 21 w 25"/>
                <a:gd name="T47" fmla="*/ 39 h 50"/>
                <a:gd name="T48" fmla="*/ 21 w 25"/>
                <a:gd name="T49" fmla="*/ 41 h 50"/>
                <a:gd name="T50" fmla="*/ 19 w 25"/>
                <a:gd name="T51" fmla="*/ 43 h 50"/>
                <a:gd name="T52" fmla="*/ 18 w 25"/>
                <a:gd name="T53" fmla="*/ 44 h 50"/>
                <a:gd name="T54" fmla="*/ 16 w 25"/>
                <a:gd name="T55" fmla="*/ 44 h 50"/>
                <a:gd name="T56" fmla="*/ 14 w 25"/>
                <a:gd name="T57" fmla="*/ 46 h 50"/>
                <a:gd name="T58" fmla="*/ 14 w 25"/>
                <a:gd name="T59" fmla="*/ 46 h 50"/>
                <a:gd name="T60" fmla="*/ 16 w 25"/>
                <a:gd name="T61" fmla="*/ 47 h 50"/>
                <a:gd name="T62" fmla="*/ 14 w 25"/>
                <a:gd name="T63" fmla="*/ 49 h 50"/>
                <a:gd name="T64" fmla="*/ 14 w 25"/>
                <a:gd name="T65" fmla="*/ 49 h 50"/>
                <a:gd name="T66" fmla="*/ 14 w 25"/>
                <a:gd name="T67" fmla="*/ 50 h 50"/>
                <a:gd name="T68" fmla="*/ 13 w 25"/>
                <a:gd name="T69" fmla="*/ 50 h 50"/>
                <a:gd name="T70" fmla="*/ 11 w 25"/>
                <a:gd name="T71" fmla="*/ 50 h 50"/>
                <a:gd name="T72" fmla="*/ 10 w 25"/>
                <a:gd name="T73" fmla="*/ 50 h 50"/>
                <a:gd name="T74" fmla="*/ 10 w 25"/>
                <a:gd name="T75" fmla="*/ 47 h 50"/>
                <a:gd name="T76" fmla="*/ 2 w 25"/>
                <a:gd name="T77" fmla="*/ 41 h 50"/>
                <a:gd name="T78" fmla="*/ 0 w 25"/>
                <a:gd name="T79" fmla="*/ 39 h 50"/>
                <a:gd name="T80" fmla="*/ 0 w 25"/>
                <a:gd name="T81" fmla="*/ 38 h 50"/>
                <a:gd name="T82" fmla="*/ 2 w 25"/>
                <a:gd name="T83" fmla="*/ 39 h 50"/>
                <a:gd name="T84" fmla="*/ 2 w 25"/>
                <a:gd name="T85" fmla="*/ 38 h 50"/>
                <a:gd name="T86" fmla="*/ 0 w 25"/>
                <a:gd name="T87" fmla="*/ 35 h 50"/>
                <a:gd name="T88" fmla="*/ 2 w 25"/>
                <a:gd name="T89" fmla="*/ 30 h 50"/>
                <a:gd name="T90" fmla="*/ 2 w 25"/>
                <a:gd name="T91" fmla="*/ 24 h 50"/>
                <a:gd name="T92" fmla="*/ 2 w 25"/>
                <a:gd name="T93" fmla="*/ 20 h 50"/>
                <a:gd name="T94" fmla="*/ 3 w 25"/>
                <a:gd name="T95" fmla="*/ 17 h 50"/>
                <a:gd name="T96" fmla="*/ 3 w 25"/>
                <a:gd name="T97" fmla="*/ 14 h 50"/>
                <a:gd name="T98" fmla="*/ 0 w 25"/>
                <a:gd name="T99" fmla="*/ 13 h 50"/>
                <a:gd name="T100" fmla="*/ 0 w 25"/>
                <a:gd name="T101" fmla="*/ 11 h 50"/>
                <a:gd name="T102" fmla="*/ 0 w 25"/>
                <a:gd name="T103" fmla="*/ 9 h 50"/>
                <a:gd name="T104" fmla="*/ 2 w 25"/>
                <a:gd name="T105" fmla="*/ 9 h 50"/>
                <a:gd name="T106" fmla="*/ 2 w 25"/>
                <a:gd name="T107" fmla="*/ 9 h 50"/>
                <a:gd name="T108" fmla="*/ 2 w 25"/>
                <a:gd name="T109" fmla="*/ 6 h 50"/>
                <a:gd name="T110" fmla="*/ 0 w 25"/>
                <a:gd name="T111" fmla="*/ 6 h 50"/>
                <a:gd name="T112" fmla="*/ 2 w 25"/>
                <a:gd name="T113" fmla="*/ 3 h 50"/>
                <a:gd name="T114" fmla="*/ 3 w 25"/>
                <a:gd name="T115" fmla="*/ 2 h 50"/>
                <a:gd name="T116" fmla="*/ 5 w 25"/>
                <a:gd name="T1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5" h="50">
                  <a:moveTo>
                    <a:pt x="5" y="0"/>
                  </a:moveTo>
                  <a:lnTo>
                    <a:pt x="6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3"/>
                  </a:lnTo>
                  <a:lnTo>
                    <a:pt x="8" y="3"/>
                  </a:lnTo>
                  <a:lnTo>
                    <a:pt x="10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1" y="2"/>
                  </a:lnTo>
                  <a:lnTo>
                    <a:pt x="13" y="3"/>
                  </a:lnTo>
                  <a:lnTo>
                    <a:pt x="13" y="5"/>
                  </a:lnTo>
                  <a:lnTo>
                    <a:pt x="14" y="6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8" y="8"/>
                  </a:lnTo>
                  <a:lnTo>
                    <a:pt x="18" y="11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3"/>
                  </a:lnTo>
                  <a:lnTo>
                    <a:pt x="18" y="16"/>
                  </a:lnTo>
                  <a:lnTo>
                    <a:pt x="18" y="1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6" y="19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24"/>
                  </a:lnTo>
                  <a:lnTo>
                    <a:pt x="18" y="25"/>
                  </a:lnTo>
                  <a:lnTo>
                    <a:pt x="19" y="27"/>
                  </a:lnTo>
                  <a:lnTo>
                    <a:pt x="19" y="27"/>
                  </a:lnTo>
                  <a:lnTo>
                    <a:pt x="21" y="30"/>
                  </a:lnTo>
                  <a:lnTo>
                    <a:pt x="21" y="30"/>
                  </a:lnTo>
                  <a:lnTo>
                    <a:pt x="22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1"/>
                  </a:lnTo>
                  <a:lnTo>
                    <a:pt x="24" y="31"/>
                  </a:lnTo>
                  <a:lnTo>
                    <a:pt x="24" y="33"/>
                  </a:lnTo>
                  <a:lnTo>
                    <a:pt x="25" y="35"/>
                  </a:lnTo>
                  <a:lnTo>
                    <a:pt x="25" y="35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1" y="38"/>
                  </a:lnTo>
                  <a:lnTo>
                    <a:pt x="21" y="39"/>
                  </a:lnTo>
                  <a:lnTo>
                    <a:pt x="21" y="41"/>
                  </a:lnTo>
                  <a:lnTo>
                    <a:pt x="21" y="41"/>
                  </a:lnTo>
                  <a:lnTo>
                    <a:pt x="19" y="43"/>
                  </a:lnTo>
                  <a:lnTo>
                    <a:pt x="19" y="43"/>
                  </a:lnTo>
                  <a:lnTo>
                    <a:pt x="19" y="44"/>
                  </a:lnTo>
                  <a:lnTo>
                    <a:pt x="18" y="44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16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7"/>
                  </a:lnTo>
                  <a:lnTo>
                    <a:pt x="16" y="47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49"/>
                  </a:lnTo>
                  <a:lnTo>
                    <a:pt x="14" y="50"/>
                  </a:lnTo>
                  <a:lnTo>
                    <a:pt x="14" y="50"/>
                  </a:lnTo>
                  <a:lnTo>
                    <a:pt x="13" y="50"/>
                  </a:lnTo>
                  <a:lnTo>
                    <a:pt x="13" y="50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0" y="49"/>
                  </a:lnTo>
                  <a:lnTo>
                    <a:pt x="10" y="47"/>
                  </a:lnTo>
                  <a:lnTo>
                    <a:pt x="8" y="44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38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2" y="30"/>
                  </a:lnTo>
                  <a:lnTo>
                    <a:pt x="2" y="27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2" y="20"/>
                  </a:lnTo>
                  <a:lnTo>
                    <a:pt x="3" y="19"/>
                  </a:lnTo>
                  <a:lnTo>
                    <a:pt x="3" y="17"/>
                  </a:lnTo>
                  <a:lnTo>
                    <a:pt x="3" y="17"/>
                  </a:lnTo>
                  <a:lnTo>
                    <a:pt x="3" y="14"/>
                  </a:lnTo>
                  <a:lnTo>
                    <a:pt x="2" y="14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9"/>
                  </a:lnTo>
                  <a:lnTo>
                    <a:pt x="2" y="8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3"/>
                  </a:lnTo>
                  <a:lnTo>
                    <a:pt x="3" y="2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8" name="Freeform 345">
              <a:extLst>
                <a:ext uri="{FF2B5EF4-FFF2-40B4-BE49-F238E27FC236}">
                  <a16:creationId xmlns:a16="http://schemas.microsoft.com/office/drawing/2014/main" id="{6710CF6D-B99D-4A9C-AEDD-A2A643645F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5354" y="3901329"/>
              <a:ext cx="3898" cy="1950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0 h 1"/>
                <a:gd name="T6" fmla="*/ 0 w 2"/>
                <a:gd name="T7" fmla="*/ 1 h 1"/>
                <a:gd name="T8" fmla="*/ 0 w 2"/>
                <a:gd name="T9" fmla="*/ 0 h 1"/>
                <a:gd name="T10" fmla="*/ 2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79" name="Freeform 346">
              <a:extLst>
                <a:ext uri="{FF2B5EF4-FFF2-40B4-BE49-F238E27FC236}">
                  <a16:creationId xmlns:a16="http://schemas.microsoft.com/office/drawing/2014/main" id="{1A50E43B-4A9B-413F-B660-3A86FDFEA2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18492" y="3914973"/>
              <a:ext cx="7797" cy="21442"/>
            </a:xfrm>
            <a:custGeom>
              <a:avLst/>
              <a:gdLst>
                <a:gd name="T0" fmla="*/ 2 w 4"/>
                <a:gd name="T1" fmla="*/ 8 h 11"/>
                <a:gd name="T2" fmla="*/ 4 w 4"/>
                <a:gd name="T3" fmla="*/ 8 h 11"/>
                <a:gd name="T4" fmla="*/ 4 w 4"/>
                <a:gd name="T5" fmla="*/ 10 h 11"/>
                <a:gd name="T6" fmla="*/ 4 w 4"/>
                <a:gd name="T7" fmla="*/ 10 h 11"/>
                <a:gd name="T8" fmla="*/ 4 w 4"/>
                <a:gd name="T9" fmla="*/ 10 h 11"/>
                <a:gd name="T10" fmla="*/ 4 w 4"/>
                <a:gd name="T11" fmla="*/ 10 h 11"/>
                <a:gd name="T12" fmla="*/ 4 w 4"/>
                <a:gd name="T13" fmla="*/ 10 h 11"/>
                <a:gd name="T14" fmla="*/ 4 w 4"/>
                <a:gd name="T15" fmla="*/ 11 h 11"/>
                <a:gd name="T16" fmla="*/ 2 w 4"/>
                <a:gd name="T17" fmla="*/ 11 h 11"/>
                <a:gd name="T18" fmla="*/ 0 w 4"/>
                <a:gd name="T19" fmla="*/ 10 h 11"/>
                <a:gd name="T20" fmla="*/ 0 w 4"/>
                <a:gd name="T21" fmla="*/ 10 h 11"/>
                <a:gd name="T22" fmla="*/ 2 w 4"/>
                <a:gd name="T23" fmla="*/ 8 h 11"/>
                <a:gd name="T24" fmla="*/ 2 w 4"/>
                <a:gd name="T25" fmla="*/ 0 h 11"/>
                <a:gd name="T26" fmla="*/ 2 w 4"/>
                <a:gd name="T27" fmla="*/ 0 h 11"/>
                <a:gd name="T28" fmla="*/ 2 w 4"/>
                <a:gd name="T29" fmla="*/ 0 h 11"/>
                <a:gd name="T30" fmla="*/ 4 w 4"/>
                <a:gd name="T31" fmla="*/ 2 h 11"/>
                <a:gd name="T32" fmla="*/ 4 w 4"/>
                <a:gd name="T33" fmla="*/ 2 h 11"/>
                <a:gd name="T34" fmla="*/ 4 w 4"/>
                <a:gd name="T35" fmla="*/ 4 h 11"/>
                <a:gd name="T36" fmla="*/ 2 w 4"/>
                <a:gd name="T37" fmla="*/ 2 h 11"/>
                <a:gd name="T38" fmla="*/ 2 w 4"/>
                <a:gd name="T39" fmla="*/ 0 h 11"/>
                <a:gd name="T40" fmla="*/ 2 w 4"/>
                <a:gd name="T41" fmla="*/ 0 h 11"/>
                <a:gd name="T42" fmla="*/ 2 w 4"/>
                <a:gd name="T43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" h="11">
                  <a:moveTo>
                    <a:pt x="2" y="8"/>
                  </a:moveTo>
                  <a:lnTo>
                    <a:pt x="4" y="8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4" y="11"/>
                  </a:lnTo>
                  <a:lnTo>
                    <a:pt x="2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8"/>
                  </a:lnTo>
                  <a:close/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0" name="Freeform 347">
              <a:extLst>
                <a:ext uri="{FF2B5EF4-FFF2-40B4-BE49-F238E27FC236}">
                  <a16:creationId xmlns:a16="http://schemas.microsoft.com/office/drawing/2014/main" id="{C5BCA093-5674-4E71-B2A7-7302EAF2A885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8614" y="3283425"/>
              <a:ext cx="405438" cy="284586"/>
            </a:xfrm>
            <a:custGeom>
              <a:avLst/>
              <a:gdLst>
                <a:gd name="T0" fmla="*/ 157 w 208"/>
                <a:gd name="T1" fmla="*/ 9 h 146"/>
                <a:gd name="T2" fmla="*/ 159 w 208"/>
                <a:gd name="T3" fmla="*/ 14 h 146"/>
                <a:gd name="T4" fmla="*/ 162 w 208"/>
                <a:gd name="T5" fmla="*/ 30 h 146"/>
                <a:gd name="T6" fmla="*/ 178 w 208"/>
                <a:gd name="T7" fmla="*/ 22 h 146"/>
                <a:gd name="T8" fmla="*/ 190 w 208"/>
                <a:gd name="T9" fmla="*/ 17 h 146"/>
                <a:gd name="T10" fmla="*/ 192 w 208"/>
                <a:gd name="T11" fmla="*/ 20 h 146"/>
                <a:gd name="T12" fmla="*/ 201 w 208"/>
                <a:gd name="T13" fmla="*/ 17 h 146"/>
                <a:gd name="T14" fmla="*/ 208 w 208"/>
                <a:gd name="T15" fmla="*/ 20 h 146"/>
                <a:gd name="T16" fmla="*/ 201 w 208"/>
                <a:gd name="T17" fmla="*/ 22 h 146"/>
                <a:gd name="T18" fmla="*/ 195 w 208"/>
                <a:gd name="T19" fmla="*/ 27 h 146"/>
                <a:gd name="T20" fmla="*/ 178 w 208"/>
                <a:gd name="T21" fmla="*/ 27 h 146"/>
                <a:gd name="T22" fmla="*/ 168 w 208"/>
                <a:gd name="T23" fmla="*/ 30 h 146"/>
                <a:gd name="T24" fmla="*/ 159 w 208"/>
                <a:gd name="T25" fmla="*/ 36 h 146"/>
                <a:gd name="T26" fmla="*/ 159 w 208"/>
                <a:gd name="T27" fmla="*/ 44 h 146"/>
                <a:gd name="T28" fmla="*/ 160 w 208"/>
                <a:gd name="T29" fmla="*/ 52 h 146"/>
                <a:gd name="T30" fmla="*/ 159 w 208"/>
                <a:gd name="T31" fmla="*/ 57 h 146"/>
                <a:gd name="T32" fmla="*/ 153 w 208"/>
                <a:gd name="T33" fmla="*/ 64 h 146"/>
                <a:gd name="T34" fmla="*/ 154 w 208"/>
                <a:gd name="T35" fmla="*/ 72 h 146"/>
                <a:gd name="T36" fmla="*/ 137 w 208"/>
                <a:gd name="T37" fmla="*/ 72 h 146"/>
                <a:gd name="T38" fmla="*/ 142 w 208"/>
                <a:gd name="T39" fmla="*/ 85 h 146"/>
                <a:gd name="T40" fmla="*/ 129 w 208"/>
                <a:gd name="T41" fmla="*/ 93 h 146"/>
                <a:gd name="T42" fmla="*/ 126 w 208"/>
                <a:gd name="T43" fmla="*/ 109 h 146"/>
                <a:gd name="T44" fmla="*/ 118 w 208"/>
                <a:gd name="T45" fmla="*/ 109 h 146"/>
                <a:gd name="T46" fmla="*/ 108 w 208"/>
                <a:gd name="T47" fmla="*/ 110 h 146"/>
                <a:gd name="T48" fmla="*/ 105 w 208"/>
                <a:gd name="T49" fmla="*/ 116 h 146"/>
                <a:gd name="T50" fmla="*/ 93 w 208"/>
                <a:gd name="T51" fmla="*/ 116 h 146"/>
                <a:gd name="T52" fmla="*/ 85 w 208"/>
                <a:gd name="T53" fmla="*/ 123 h 146"/>
                <a:gd name="T54" fmla="*/ 83 w 208"/>
                <a:gd name="T55" fmla="*/ 137 h 146"/>
                <a:gd name="T56" fmla="*/ 72 w 208"/>
                <a:gd name="T57" fmla="*/ 143 h 146"/>
                <a:gd name="T58" fmla="*/ 56 w 208"/>
                <a:gd name="T59" fmla="*/ 145 h 146"/>
                <a:gd name="T60" fmla="*/ 30 w 208"/>
                <a:gd name="T61" fmla="*/ 146 h 146"/>
                <a:gd name="T62" fmla="*/ 12 w 208"/>
                <a:gd name="T63" fmla="*/ 132 h 146"/>
                <a:gd name="T64" fmla="*/ 12 w 208"/>
                <a:gd name="T65" fmla="*/ 115 h 146"/>
                <a:gd name="T66" fmla="*/ 4 w 208"/>
                <a:gd name="T67" fmla="*/ 105 h 146"/>
                <a:gd name="T68" fmla="*/ 1 w 208"/>
                <a:gd name="T69" fmla="*/ 88 h 146"/>
                <a:gd name="T70" fmla="*/ 3 w 208"/>
                <a:gd name="T71" fmla="*/ 80 h 146"/>
                <a:gd name="T72" fmla="*/ 3 w 208"/>
                <a:gd name="T73" fmla="*/ 69 h 146"/>
                <a:gd name="T74" fmla="*/ 4 w 208"/>
                <a:gd name="T75" fmla="*/ 64 h 146"/>
                <a:gd name="T76" fmla="*/ 9 w 208"/>
                <a:gd name="T77" fmla="*/ 60 h 146"/>
                <a:gd name="T78" fmla="*/ 9 w 208"/>
                <a:gd name="T79" fmla="*/ 53 h 146"/>
                <a:gd name="T80" fmla="*/ 12 w 208"/>
                <a:gd name="T81" fmla="*/ 49 h 146"/>
                <a:gd name="T82" fmla="*/ 19 w 208"/>
                <a:gd name="T83" fmla="*/ 50 h 146"/>
                <a:gd name="T84" fmla="*/ 26 w 208"/>
                <a:gd name="T85" fmla="*/ 55 h 146"/>
                <a:gd name="T86" fmla="*/ 33 w 208"/>
                <a:gd name="T87" fmla="*/ 53 h 146"/>
                <a:gd name="T88" fmla="*/ 39 w 208"/>
                <a:gd name="T89" fmla="*/ 46 h 146"/>
                <a:gd name="T90" fmla="*/ 47 w 208"/>
                <a:gd name="T91" fmla="*/ 41 h 146"/>
                <a:gd name="T92" fmla="*/ 53 w 208"/>
                <a:gd name="T93" fmla="*/ 39 h 146"/>
                <a:gd name="T94" fmla="*/ 63 w 208"/>
                <a:gd name="T95" fmla="*/ 24 h 146"/>
                <a:gd name="T96" fmla="*/ 75 w 208"/>
                <a:gd name="T97" fmla="*/ 17 h 146"/>
                <a:gd name="T98" fmla="*/ 86 w 208"/>
                <a:gd name="T99" fmla="*/ 19 h 146"/>
                <a:gd name="T100" fmla="*/ 102 w 208"/>
                <a:gd name="T101" fmla="*/ 20 h 146"/>
                <a:gd name="T102" fmla="*/ 107 w 208"/>
                <a:gd name="T103" fmla="*/ 24 h 146"/>
                <a:gd name="T104" fmla="*/ 115 w 208"/>
                <a:gd name="T105" fmla="*/ 22 h 146"/>
                <a:gd name="T106" fmla="*/ 121 w 208"/>
                <a:gd name="T107" fmla="*/ 19 h 146"/>
                <a:gd name="T108" fmla="*/ 127 w 208"/>
                <a:gd name="T109" fmla="*/ 22 h 146"/>
                <a:gd name="T110" fmla="*/ 131 w 208"/>
                <a:gd name="T111" fmla="*/ 16 h 146"/>
                <a:gd name="T112" fmla="*/ 140 w 208"/>
                <a:gd name="T113" fmla="*/ 14 h 146"/>
                <a:gd name="T114" fmla="*/ 143 w 208"/>
                <a:gd name="T115" fmla="*/ 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8" h="146">
                  <a:moveTo>
                    <a:pt x="151" y="0"/>
                  </a:moveTo>
                  <a:lnTo>
                    <a:pt x="153" y="1"/>
                  </a:lnTo>
                  <a:lnTo>
                    <a:pt x="156" y="3"/>
                  </a:lnTo>
                  <a:lnTo>
                    <a:pt x="157" y="5"/>
                  </a:lnTo>
                  <a:lnTo>
                    <a:pt x="156" y="8"/>
                  </a:lnTo>
                  <a:lnTo>
                    <a:pt x="156" y="9"/>
                  </a:lnTo>
                  <a:lnTo>
                    <a:pt x="157" y="9"/>
                  </a:lnTo>
                  <a:lnTo>
                    <a:pt x="157" y="9"/>
                  </a:lnTo>
                  <a:lnTo>
                    <a:pt x="159" y="9"/>
                  </a:lnTo>
                  <a:lnTo>
                    <a:pt x="160" y="9"/>
                  </a:lnTo>
                  <a:lnTo>
                    <a:pt x="160" y="9"/>
                  </a:lnTo>
                  <a:lnTo>
                    <a:pt x="160" y="11"/>
                  </a:lnTo>
                  <a:lnTo>
                    <a:pt x="160" y="11"/>
                  </a:lnTo>
                  <a:lnTo>
                    <a:pt x="159" y="14"/>
                  </a:lnTo>
                  <a:lnTo>
                    <a:pt x="159" y="17"/>
                  </a:lnTo>
                  <a:lnTo>
                    <a:pt x="159" y="20"/>
                  </a:lnTo>
                  <a:lnTo>
                    <a:pt x="159" y="22"/>
                  </a:lnTo>
                  <a:lnTo>
                    <a:pt x="159" y="24"/>
                  </a:lnTo>
                  <a:lnTo>
                    <a:pt x="160" y="27"/>
                  </a:lnTo>
                  <a:lnTo>
                    <a:pt x="160" y="28"/>
                  </a:lnTo>
                  <a:lnTo>
                    <a:pt x="162" y="30"/>
                  </a:lnTo>
                  <a:lnTo>
                    <a:pt x="162" y="30"/>
                  </a:lnTo>
                  <a:lnTo>
                    <a:pt x="164" y="30"/>
                  </a:lnTo>
                  <a:lnTo>
                    <a:pt x="165" y="28"/>
                  </a:lnTo>
                  <a:lnTo>
                    <a:pt x="168" y="27"/>
                  </a:lnTo>
                  <a:lnTo>
                    <a:pt x="172" y="25"/>
                  </a:lnTo>
                  <a:lnTo>
                    <a:pt x="176" y="24"/>
                  </a:lnTo>
                  <a:lnTo>
                    <a:pt x="178" y="22"/>
                  </a:lnTo>
                  <a:lnTo>
                    <a:pt x="179" y="20"/>
                  </a:lnTo>
                  <a:lnTo>
                    <a:pt x="184" y="17"/>
                  </a:lnTo>
                  <a:lnTo>
                    <a:pt x="187" y="17"/>
                  </a:lnTo>
                  <a:lnTo>
                    <a:pt x="187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0" y="17"/>
                  </a:lnTo>
                  <a:lnTo>
                    <a:pt x="192" y="17"/>
                  </a:lnTo>
                  <a:lnTo>
                    <a:pt x="192" y="19"/>
                  </a:lnTo>
                  <a:lnTo>
                    <a:pt x="192" y="19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0" y="20"/>
                  </a:lnTo>
                  <a:lnTo>
                    <a:pt x="192" y="20"/>
                  </a:lnTo>
                  <a:lnTo>
                    <a:pt x="195" y="20"/>
                  </a:lnTo>
                  <a:lnTo>
                    <a:pt x="197" y="19"/>
                  </a:lnTo>
                  <a:lnTo>
                    <a:pt x="198" y="19"/>
                  </a:lnTo>
                  <a:lnTo>
                    <a:pt x="198" y="19"/>
                  </a:lnTo>
                  <a:lnTo>
                    <a:pt x="200" y="17"/>
                  </a:lnTo>
                  <a:lnTo>
                    <a:pt x="200" y="17"/>
                  </a:lnTo>
                  <a:lnTo>
                    <a:pt x="201" y="17"/>
                  </a:lnTo>
                  <a:lnTo>
                    <a:pt x="203" y="19"/>
                  </a:lnTo>
                  <a:lnTo>
                    <a:pt x="205" y="17"/>
                  </a:lnTo>
                  <a:lnTo>
                    <a:pt x="206" y="19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8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6" y="20"/>
                  </a:lnTo>
                  <a:lnTo>
                    <a:pt x="205" y="20"/>
                  </a:lnTo>
                  <a:lnTo>
                    <a:pt x="203" y="20"/>
                  </a:lnTo>
                  <a:lnTo>
                    <a:pt x="201" y="22"/>
                  </a:lnTo>
                  <a:lnTo>
                    <a:pt x="201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1" y="25"/>
                  </a:lnTo>
                  <a:lnTo>
                    <a:pt x="198" y="27"/>
                  </a:lnTo>
                  <a:lnTo>
                    <a:pt x="197" y="27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7"/>
                  </a:lnTo>
                  <a:lnTo>
                    <a:pt x="187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78" y="27"/>
                  </a:lnTo>
                  <a:lnTo>
                    <a:pt x="176" y="27"/>
                  </a:lnTo>
                  <a:lnTo>
                    <a:pt x="175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0" y="28"/>
                  </a:lnTo>
                  <a:lnTo>
                    <a:pt x="168" y="30"/>
                  </a:lnTo>
                  <a:lnTo>
                    <a:pt x="168" y="30"/>
                  </a:lnTo>
                  <a:lnTo>
                    <a:pt x="165" y="33"/>
                  </a:lnTo>
                  <a:lnTo>
                    <a:pt x="164" y="33"/>
                  </a:lnTo>
                  <a:lnTo>
                    <a:pt x="164" y="35"/>
                  </a:lnTo>
                  <a:lnTo>
                    <a:pt x="162" y="35"/>
                  </a:lnTo>
                  <a:lnTo>
                    <a:pt x="160" y="35"/>
                  </a:lnTo>
                  <a:lnTo>
                    <a:pt x="160" y="35"/>
                  </a:lnTo>
                  <a:lnTo>
                    <a:pt x="159" y="36"/>
                  </a:lnTo>
                  <a:lnTo>
                    <a:pt x="157" y="38"/>
                  </a:lnTo>
                  <a:lnTo>
                    <a:pt x="156" y="39"/>
                  </a:lnTo>
                  <a:lnTo>
                    <a:pt x="154" y="41"/>
                  </a:lnTo>
                  <a:lnTo>
                    <a:pt x="156" y="41"/>
                  </a:lnTo>
                  <a:lnTo>
                    <a:pt x="157" y="42"/>
                  </a:lnTo>
                  <a:lnTo>
                    <a:pt x="157" y="42"/>
                  </a:lnTo>
                  <a:lnTo>
                    <a:pt x="159" y="44"/>
                  </a:lnTo>
                  <a:lnTo>
                    <a:pt x="159" y="46"/>
                  </a:lnTo>
                  <a:lnTo>
                    <a:pt x="159" y="47"/>
                  </a:lnTo>
                  <a:lnTo>
                    <a:pt x="160" y="49"/>
                  </a:lnTo>
                  <a:lnTo>
                    <a:pt x="160" y="50"/>
                  </a:lnTo>
                  <a:lnTo>
                    <a:pt x="160" y="50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2"/>
                  </a:lnTo>
                  <a:lnTo>
                    <a:pt x="160" y="53"/>
                  </a:lnTo>
                  <a:lnTo>
                    <a:pt x="160" y="53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60" y="55"/>
                  </a:lnTo>
                  <a:lnTo>
                    <a:pt x="159" y="57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6" y="60"/>
                  </a:lnTo>
                  <a:lnTo>
                    <a:pt x="156" y="61"/>
                  </a:lnTo>
                  <a:lnTo>
                    <a:pt x="154" y="63"/>
                  </a:lnTo>
                  <a:lnTo>
                    <a:pt x="153" y="64"/>
                  </a:lnTo>
                  <a:lnTo>
                    <a:pt x="153" y="64"/>
                  </a:lnTo>
                  <a:lnTo>
                    <a:pt x="151" y="64"/>
                  </a:lnTo>
                  <a:lnTo>
                    <a:pt x="153" y="66"/>
                  </a:lnTo>
                  <a:lnTo>
                    <a:pt x="153" y="66"/>
                  </a:lnTo>
                  <a:lnTo>
                    <a:pt x="154" y="68"/>
                  </a:lnTo>
                  <a:lnTo>
                    <a:pt x="154" y="69"/>
                  </a:lnTo>
                  <a:lnTo>
                    <a:pt x="154" y="71"/>
                  </a:lnTo>
                  <a:lnTo>
                    <a:pt x="154" y="72"/>
                  </a:lnTo>
                  <a:lnTo>
                    <a:pt x="153" y="72"/>
                  </a:lnTo>
                  <a:lnTo>
                    <a:pt x="149" y="74"/>
                  </a:lnTo>
                  <a:lnTo>
                    <a:pt x="148" y="74"/>
                  </a:lnTo>
                  <a:lnTo>
                    <a:pt x="143" y="74"/>
                  </a:lnTo>
                  <a:lnTo>
                    <a:pt x="143" y="74"/>
                  </a:lnTo>
                  <a:lnTo>
                    <a:pt x="142" y="74"/>
                  </a:lnTo>
                  <a:lnTo>
                    <a:pt x="137" y="72"/>
                  </a:lnTo>
                  <a:lnTo>
                    <a:pt x="137" y="74"/>
                  </a:lnTo>
                  <a:lnTo>
                    <a:pt x="135" y="76"/>
                  </a:lnTo>
                  <a:lnTo>
                    <a:pt x="138" y="79"/>
                  </a:lnTo>
                  <a:lnTo>
                    <a:pt x="140" y="80"/>
                  </a:lnTo>
                  <a:lnTo>
                    <a:pt x="142" y="82"/>
                  </a:lnTo>
                  <a:lnTo>
                    <a:pt x="142" y="83"/>
                  </a:lnTo>
                  <a:lnTo>
                    <a:pt x="142" y="85"/>
                  </a:lnTo>
                  <a:lnTo>
                    <a:pt x="138" y="87"/>
                  </a:lnTo>
                  <a:lnTo>
                    <a:pt x="137" y="88"/>
                  </a:lnTo>
                  <a:lnTo>
                    <a:pt x="134" y="88"/>
                  </a:lnTo>
                  <a:lnTo>
                    <a:pt x="132" y="88"/>
                  </a:lnTo>
                  <a:lnTo>
                    <a:pt x="131" y="90"/>
                  </a:lnTo>
                  <a:lnTo>
                    <a:pt x="131" y="93"/>
                  </a:lnTo>
                  <a:lnTo>
                    <a:pt x="129" y="93"/>
                  </a:lnTo>
                  <a:lnTo>
                    <a:pt x="129" y="94"/>
                  </a:lnTo>
                  <a:lnTo>
                    <a:pt x="129" y="96"/>
                  </a:lnTo>
                  <a:lnTo>
                    <a:pt x="127" y="98"/>
                  </a:lnTo>
                  <a:lnTo>
                    <a:pt x="127" y="99"/>
                  </a:lnTo>
                  <a:lnTo>
                    <a:pt x="127" y="102"/>
                  </a:lnTo>
                  <a:lnTo>
                    <a:pt x="127" y="107"/>
                  </a:lnTo>
                  <a:lnTo>
                    <a:pt x="126" y="109"/>
                  </a:lnTo>
                  <a:lnTo>
                    <a:pt x="124" y="110"/>
                  </a:lnTo>
                  <a:lnTo>
                    <a:pt x="123" y="112"/>
                  </a:lnTo>
                  <a:lnTo>
                    <a:pt x="121" y="112"/>
                  </a:lnTo>
                  <a:lnTo>
                    <a:pt x="119" y="112"/>
                  </a:lnTo>
                  <a:lnTo>
                    <a:pt x="119" y="110"/>
                  </a:lnTo>
                  <a:lnTo>
                    <a:pt x="118" y="110"/>
                  </a:lnTo>
                  <a:lnTo>
                    <a:pt x="118" y="109"/>
                  </a:lnTo>
                  <a:lnTo>
                    <a:pt x="116" y="109"/>
                  </a:lnTo>
                  <a:lnTo>
                    <a:pt x="115" y="110"/>
                  </a:lnTo>
                  <a:lnTo>
                    <a:pt x="113" y="110"/>
                  </a:lnTo>
                  <a:lnTo>
                    <a:pt x="112" y="109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0"/>
                  </a:lnTo>
                  <a:lnTo>
                    <a:pt x="105" y="113"/>
                  </a:lnTo>
                  <a:lnTo>
                    <a:pt x="104" y="113"/>
                  </a:lnTo>
                  <a:lnTo>
                    <a:pt x="102" y="113"/>
                  </a:lnTo>
                  <a:lnTo>
                    <a:pt x="104" y="115"/>
                  </a:lnTo>
                  <a:lnTo>
                    <a:pt x="104" y="115"/>
                  </a:lnTo>
                  <a:lnTo>
                    <a:pt x="105" y="115"/>
                  </a:lnTo>
                  <a:lnTo>
                    <a:pt x="105" y="116"/>
                  </a:lnTo>
                  <a:lnTo>
                    <a:pt x="104" y="116"/>
                  </a:lnTo>
                  <a:lnTo>
                    <a:pt x="102" y="116"/>
                  </a:lnTo>
                  <a:lnTo>
                    <a:pt x="101" y="118"/>
                  </a:lnTo>
                  <a:lnTo>
                    <a:pt x="99" y="118"/>
                  </a:lnTo>
                  <a:lnTo>
                    <a:pt x="96" y="118"/>
                  </a:lnTo>
                  <a:lnTo>
                    <a:pt x="94" y="116"/>
                  </a:lnTo>
                  <a:lnTo>
                    <a:pt x="93" y="116"/>
                  </a:lnTo>
                  <a:lnTo>
                    <a:pt x="91" y="118"/>
                  </a:lnTo>
                  <a:lnTo>
                    <a:pt x="91" y="118"/>
                  </a:lnTo>
                  <a:lnTo>
                    <a:pt x="90" y="121"/>
                  </a:lnTo>
                  <a:lnTo>
                    <a:pt x="88" y="121"/>
                  </a:lnTo>
                  <a:lnTo>
                    <a:pt x="88" y="121"/>
                  </a:lnTo>
                  <a:lnTo>
                    <a:pt x="86" y="123"/>
                  </a:lnTo>
                  <a:lnTo>
                    <a:pt x="85" y="123"/>
                  </a:lnTo>
                  <a:lnTo>
                    <a:pt x="85" y="124"/>
                  </a:lnTo>
                  <a:lnTo>
                    <a:pt x="83" y="128"/>
                  </a:lnTo>
                  <a:lnTo>
                    <a:pt x="85" y="129"/>
                  </a:lnTo>
                  <a:lnTo>
                    <a:pt x="85" y="132"/>
                  </a:lnTo>
                  <a:lnTo>
                    <a:pt x="83" y="134"/>
                  </a:lnTo>
                  <a:lnTo>
                    <a:pt x="83" y="135"/>
                  </a:lnTo>
                  <a:lnTo>
                    <a:pt x="83" y="137"/>
                  </a:lnTo>
                  <a:lnTo>
                    <a:pt x="85" y="139"/>
                  </a:lnTo>
                  <a:lnTo>
                    <a:pt x="83" y="139"/>
                  </a:lnTo>
                  <a:lnTo>
                    <a:pt x="83" y="140"/>
                  </a:lnTo>
                  <a:lnTo>
                    <a:pt x="82" y="140"/>
                  </a:lnTo>
                  <a:lnTo>
                    <a:pt x="80" y="140"/>
                  </a:lnTo>
                  <a:lnTo>
                    <a:pt x="75" y="142"/>
                  </a:lnTo>
                  <a:lnTo>
                    <a:pt x="72" y="143"/>
                  </a:lnTo>
                  <a:lnTo>
                    <a:pt x="67" y="143"/>
                  </a:lnTo>
                  <a:lnTo>
                    <a:pt x="67" y="145"/>
                  </a:lnTo>
                  <a:lnTo>
                    <a:pt x="64" y="145"/>
                  </a:lnTo>
                  <a:lnTo>
                    <a:pt x="63" y="145"/>
                  </a:lnTo>
                  <a:lnTo>
                    <a:pt x="61" y="145"/>
                  </a:lnTo>
                  <a:lnTo>
                    <a:pt x="58" y="145"/>
                  </a:lnTo>
                  <a:lnTo>
                    <a:pt x="56" y="145"/>
                  </a:lnTo>
                  <a:lnTo>
                    <a:pt x="55" y="145"/>
                  </a:lnTo>
                  <a:lnTo>
                    <a:pt x="53" y="146"/>
                  </a:lnTo>
                  <a:lnTo>
                    <a:pt x="53" y="146"/>
                  </a:lnTo>
                  <a:lnTo>
                    <a:pt x="52" y="146"/>
                  </a:lnTo>
                  <a:lnTo>
                    <a:pt x="50" y="146"/>
                  </a:lnTo>
                  <a:lnTo>
                    <a:pt x="45" y="145"/>
                  </a:lnTo>
                  <a:lnTo>
                    <a:pt x="30" y="146"/>
                  </a:lnTo>
                  <a:lnTo>
                    <a:pt x="28" y="146"/>
                  </a:lnTo>
                  <a:lnTo>
                    <a:pt x="22" y="145"/>
                  </a:lnTo>
                  <a:lnTo>
                    <a:pt x="15" y="143"/>
                  </a:lnTo>
                  <a:lnTo>
                    <a:pt x="11" y="142"/>
                  </a:lnTo>
                  <a:lnTo>
                    <a:pt x="6" y="140"/>
                  </a:lnTo>
                  <a:lnTo>
                    <a:pt x="9" y="135"/>
                  </a:lnTo>
                  <a:lnTo>
                    <a:pt x="12" y="132"/>
                  </a:lnTo>
                  <a:lnTo>
                    <a:pt x="15" y="128"/>
                  </a:lnTo>
                  <a:lnTo>
                    <a:pt x="19" y="124"/>
                  </a:lnTo>
                  <a:lnTo>
                    <a:pt x="19" y="123"/>
                  </a:lnTo>
                  <a:lnTo>
                    <a:pt x="19" y="121"/>
                  </a:lnTo>
                  <a:lnTo>
                    <a:pt x="19" y="116"/>
                  </a:lnTo>
                  <a:lnTo>
                    <a:pt x="17" y="115"/>
                  </a:lnTo>
                  <a:lnTo>
                    <a:pt x="12" y="115"/>
                  </a:lnTo>
                  <a:lnTo>
                    <a:pt x="9" y="115"/>
                  </a:lnTo>
                  <a:lnTo>
                    <a:pt x="6" y="113"/>
                  </a:lnTo>
                  <a:lnTo>
                    <a:pt x="4" y="113"/>
                  </a:lnTo>
                  <a:lnTo>
                    <a:pt x="4" y="112"/>
                  </a:lnTo>
                  <a:lnTo>
                    <a:pt x="4" y="110"/>
                  </a:lnTo>
                  <a:lnTo>
                    <a:pt x="4" y="107"/>
                  </a:lnTo>
                  <a:lnTo>
                    <a:pt x="4" y="105"/>
                  </a:lnTo>
                  <a:lnTo>
                    <a:pt x="4" y="102"/>
                  </a:lnTo>
                  <a:lnTo>
                    <a:pt x="4" y="102"/>
                  </a:lnTo>
                  <a:lnTo>
                    <a:pt x="3" y="96"/>
                  </a:lnTo>
                  <a:lnTo>
                    <a:pt x="3" y="93"/>
                  </a:lnTo>
                  <a:lnTo>
                    <a:pt x="1" y="90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3" y="85"/>
                  </a:lnTo>
                  <a:lnTo>
                    <a:pt x="4" y="83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4" y="80"/>
                  </a:lnTo>
                  <a:lnTo>
                    <a:pt x="3" y="80"/>
                  </a:lnTo>
                  <a:lnTo>
                    <a:pt x="1" y="80"/>
                  </a:lnTo>
                  <a:lnTo>
                    <a:pt x="1" y="79"/>
                  </a:lnTo>
                  <a:lnTo>
                    <a:pt x="0" y="79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1" y="71"/>
                  </a:lnTo>
                  <a:lnTo>
                    <a:pt x="3" y="69"/>
                  </a:lnTo>
                  <a:lnTo>
                    <a:pt x="6" y="69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6" y="64"/>
                  </a:lnTo>
                  <a:lnTo>
                    <a:pt x="6" y="63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8" y="61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7"/>
                  </a:lnTo>
                  <a:lnTo>
                    <a:pt x="9" y="55"/>
                  </a:lnTo>
                  <a:lnTo>
                    <a:pt x="9" y="53"/>
                  </a:lnTo>
                  <a:lnTo>
                    <a:pt x="9" y="53"/>
                  </a:lnTo>
                  <a:lnTo>
                    <a:pt x="9" y="52"/>
                  </a:lnTo>
                  <a:lnTo>
                    <a:pt x="11" y="52"/>
                  </a:lnTo>
                  <a:lnTo>
                    <a:pt x="11" y="52"/>
                  </a:lnTo>
                  <a:lnTo>
                    <a:pt x="11" y="50"/>
                  </a:lnTo>
                  <a:lnTo>
                    <a:pt x="11" y="50"/>
                  </a:lnTo>
                  <a:lnTo>
                    <a:pt x="12" y="49"/>
                  </a:lnTo>
                  <a:lnTo>
                    <a:pt x="12" y="49"/>
                  </a:lnTo>
                  <a:lnTo>
                    <a:pt x="11" y="47"/>
                  </a:lnTo>
                  <a:lnTo>
                    <a:pt x="12" y="47"/>
                  </a:lnTo>
                  <a:lnTo>
                    <a:pt x="12" y="47"/>
                  </a:lnTo>
                  <a:lnTo>
                    <a:pt x="14" y="49"/>
                  </a:lnTo>
                  <a:lnTo>
                    <a:pt x="15" y="50"/>
                  </a:lnTo>
                  <a:lnTo>
                    <a:pt x="17" y="50"/>
                  </a:lnTo>
                  <a:lnTo>
                    <a:pt x="19" y="50"/>
                  </a:lnTo>
                  <a:lnTo>
                    <a:pt x="20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3" y="52"/>
                  </a:lnTo>
                  <a:lnTo>
                    <a:pt x="25" y="52"/>
                  </a:lnTo>
                  <a:lnTo>
                    <a:pt x="26" y="53"/>
                  </a:lnTo>
                  <a:lnTo>
                    <a:pt x="26" y="55"/>
                  </a:lnTo>
                  <a:lnTo>
                    <a:pt x="26" y="55"/>
                  </a:lnTo>
                  <a:lnTo>
                    <a:pt x="28" y="53"/>
                  </a:lnTo>
                  <a:lnTo>
                    <a:pt x="28" y="53"/>
                  </a:lnTo>
                  <a:lnTo>
                    <a:pt x="30" y="53"/>
                  </a:lnTo>
                  <a:lnTo>
                    <a:pt x="31" y="53"/>
                  </a:lnTo>
                  <a:lnTo>
                    <a:pt x="31" y="53"/>
                  </a:lnTo>
                  <a:lnTo>
                    <a:pt x="33" y="53"/>
                  </a:lnTo>
                  <a:lnTo>
                    <a:pt x="34" y="52"/>
                  </a:lnTo>
                  <a:lnTo>
                    <a:pt x="36" y="50"/>
                  </a:lnTo>
                  <a:lnTo>
                    <a:pt x="37" y="50"/>
                  </a:lnTo>
                  <a:lnTo>
                    <a:pt x="37" y="49"/>
                  </a:lnTo>
                  <a:lnTo>
                    <a:pt x="37" y="47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9" y="46"/>
                  </a:lnTo>
                  <a:lnTo>
                    <a:pt x="37" y="44"/>
                  </a:lnTo>
                  <a:lnTo>
                    <a:pt x="39" y="44"/>
                  </a:lnTo>
                  <a:lnTo>
                    <a:pt x="39" y="44"/>
                  </a:lnTo>
                  <a:lnTo>
                    <a:pt x="41" y="44"/>
                  </a:lnTo>
                  <a:lnTo>
                    <a:pt x="44" y="42"/>
                  </a:lnTo>
                  <a:lnTo>
                    <a:pt x="47" y="41"/>
                  </a:lnTo>
                  <a:lnTo>
                    <a:pt x="49" y="41"/>
                  </a:lnTo>
                  <a:lnTo>
                    <a:pt x="50" y="41"/>
                  </a:lnTo>
                  <a:lnTo>
                    <a:pt x="52" y="41"/>
                  </a:lnTo>
                  <a:lnTo>
                    <a:pt x="52" y="41"/>
                  </a:lnTo>
                  <a:lnTo>
                    <a:pt x="52" y="39"/>
                  </a:lnTo>
                  <a:lnTo>
                    <a:pt x="52" y="39"/>
                  </a:lnTo>
                  <a:lnTo>
                    <a:pt x="53" y="39"/>
                  </a:lnTo>
                  <a:lnTo>
                    <a:pt x="56" y="38"/>
                  </a:lnTo>
                  <a:lnTo>
                    <a:pt x="58" y="36"/>
                  </a:lnTo>
                  <a:lnTo>
                    <a:pt x="60" y="35"/>
                  </a:lnTo>
                  <a:lnTo>
                    <a:pt x="60" y="31"/>
                  </a:lnTo>
                  <a:lnTo>
                    <a:pt x="61" y="28"/>
                  </a:lnTo>
                  <a:lnTo>
                    <a:pt x="61" y="25"/>
                  </a:lnTo>
                  <a:lnTo>
                    <a:pt x="63" y="24"/>
                  </a:lnTo>
                  <a:lnTo>
                    <a:pt x="63" y="22"/>
                  </a:lnTo>
                  <a:lnTo>
                    <a:pt x="64" y="22"/>
                  </a:lnTo>
                  <a:lnTo>
                    <a:pt x="67" y="20"/>
                  </a:lnTo>
                  <a:lnTo>
                    <a:pt x="69" y="20"/>
                  </a:lnTo>
                  <a:lnTo>
                    <a:pt x="74" y="20"/>
                  </a:lnTo>
                  <a:lnTo>
                    <a:pt x="74" y="19"/>
                  </a:lnTo>
                  <a:lnTo>
                    <a:pt x="75" y="17"/>
                  </a:lnTo>
                  <a:lnTo>
                    <a:pt x="75" y="16"/>
                  </a:lnTo>
                  <a:lnTo>
                    <a:pt x="77" y="16"/>
                  </a:lnTo>
                  <a:lnTo>
                    <a:pt x="77" y="16"/>
                  </a:lnTo>
                  <a:lnTo>
                    <a:pt x="78" y="16"/>
                  </a:lnTo>
                  <a:lnTo>
                    <a:pt x="82" y="17"/>
                  </a:lnTo>
                  <a:lnTo>
                    <a:pt x="85" y="19"/>
                  </a:lnTo>
                  <a:lnTo>
                    <a:pt x="86" y="19"/>
                  </a:lnTo>
                  <a:lnTo>
                    <a:pt x="88" y="19"/>
                  </a:lnTo>
                  <a:lnTo>
                    <a:pt x="91" y="19"/>
                  </a:lnTo>
                  <a:lnTo>
                    <a:pt x="96" y="19"/>
                  </a:lnTo>
                  <a:lnTo>
                    <a:pt x="97" y="20"/>
                  </a:lnTo>
                  <a:lnTo>
                    <a:pt x="99" y="20"/>
                  </a:lnTo>
                  <a:lnTo>
                    <a:pt x="101" y="20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104" y="20"/>
                  </a:lnTo>
                  <a:lnTo>
                    <a:pt x="104" y="20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5" y="22"/>
                  </a:lnTo>
                  <a:lnTo>
                    <a:pt x="107" y="24"/>
                  </a:lnTo>
                  <a:lnTo>
                    <a:pt x="108" y="25"/>
                  </a:lnTo>
                  <a:lnTo>
                    <a:pt x="110" y="25"/>
                  </a:lnTo>
                  <a:lnTo>
                    <a:pt x="112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3" y="24"/>
                  </a:lnTo>
                  <a:lnTo>
                    <a:pt x="115" y="22"/>
                  </a:lnTo>
                  <a:lnTo>
                    <a:pt x="116" y="22"/>
                  </a:lnTo>
                  <a:lnTo>
                    <a:pt x="118" y="20"/>
                  </a:lnTo>
                  <a:lnTo>
                    <a:pt x="118" y="20"/>
                  </a:lnTo>
                  <a:lnTo>
                    <a:pt x="119" y="20"/>
                  </a:lnTo>
                  <a:lnTo>
                    <a:pt x="119" y="20"/>
                  </a:lnTo>
                  <a:lnTo>
                    <a:pt x="121" y="20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1" y="19"/>
                  </a:lnTo>
                  <a:lnTo>
                    <a:pt x="123" y="19"/>
                  </a:lnTo>
                  <a:lnTo>
                    <a:pt x="123" y="19"/>
                  </a:lnTo>
                  <a:lnTo>
                    <a:pt x="124" y="20"/>
                  </a:lnTo>
                  <a:lnTo>
                    <a:pt x="126" y="22"/>
                  </a:lnTo>
                  <a:lnTo>
                    <a:pt x="127" y="22"/>
                  </a:lnTo>
                  <a:lnTo>
                    <a:pt x="127" y="22"/>
                  </a:lnTo>
                  <a:lnTo>
                    <a:pt x="129" y="22"/>
                  </a:lnTo>
                  <a:lnTo>
                    <a:pt x="129" y="20"/>
                  </a:lnTo>
                  <a:lnTo>
                    <a:pt x="129" y="20"/>
                  </a:lnTo>
                  <a:lnTo>
                    <a:pt x="129" y="17"/>
                  </a:lnTo>
                  <a:lnTo>
                    <a:pt x="129" y="17"/>
                  </a:lnTo>
                  <a:lnTo>
                    <a:pt x="131" y="16"/>
                  </a:lnTo>
                  <a:lnTo>
                    <a:pt x="132" y="14"/>
                  </a:lnTo>
                  <a:lnTo>
                    <a:pt x="135" y="14"/>
                  </a:lnTo>
                  <a:lnTo>
                    <a:pt x="137" y="14"/>
                  </a:lnTo>
                  <a:lnTo>
                    <a:pt x="137" y="16"/>
                  </a:lnTo>
                  <a:lnTo>
                    <a:pt x="138" y="16"/>
                  </a:lnTo>
                  <a:lnTo>
                    <a:pt x="140" y="16"/>
                  </a:lnTo>
                  <a:lnTo>
                    <a:pt x="140" y="14"/>
                  </a:lnTo>
                  <a:lnTo>
                    <a:pt x="142" y="14"/>
                  </a:lnTo>
                  <a:lnTo>
                    <a:pt x="142" y="12"/>
                  </a:lnTo>
                  <a:lnTo>
                    <a:pt x="140" y="9"/>
                  </a:lnTo>
                  <a:lnTo>
                    <a:pt x="140" y="9"/>
                  </a:lnTo>
                  <a:lnTo>
                    <a:pt x="142" y="9"/>
                  </a:lnTo>
                  <a:lnTo>
                    <a:pt x="142" y="8"/>
                  </a:lnTo>
                  <a:lnTo>
                    <a:pt x="143" y="6"/>
                  </a:lnTo>
                  <a:lnTo>
                    <a:pt x="145" y="5"/>
                  </a:lnTo>
                  <a:lnTo>
                    <a:pt x="146" y="3"/>
                  </a:lnTo>
                  <a:lnTo>
                    <a:pt x="148" y="1"/>
                  </a:lnTo>
                  <a:lnTo>
                    <a:pt x="15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1" name="Freeform 348">
              <a:extLst>
                <a:ext uri="{FF2B5EF4-FFF2-40B4-BE49-F238E27FC236}">
                  <a16:creationId xmlns:a16="http://schemas.microsoft.com/office/drawing/2014/main" id="{F97009FB-C4C7-45B5-ADE6-5B436D276D7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19113" y="3669371"/>
              <a:ext cx="134497" cy="101360"/>
            </a:xfrm>
            <a:custGeom>
              <a:avLst/>
              <a:gdLst>
                <a:gd name="T0" fmla="*/ 33 w 69"/>
                <a:gd name="T1" fmla="*/ 29 h 52"/>
                <a:gd name="T2" fmla="*/ 31 w 69"/>
                <a:gd name="T3" fmla="*/ 30 h 52"/>
                <a:gd name="T4" fmla="*/ 30 w 69"/>
                <a:gd name="T5" fmla="*/ 29 h 52"/>
                <a:gd name="T6" fmla="*/ 16 w 69"/>
                <a:gd name="T7" fmla="*/ 27 h 52"/>
                <a:gd name="T8" fmla="*/ 14 w 69"/>
                <a:gd name="T9" fmla="*/ 27 h 52"/>
                <a:gd name="T10" fmla="*/ 25 w 69"/>
                <a:gd name="T11" fmla="*/ 26 h 52"/>
                <a:gd name="T12" fmla="*/ 25 w 69"/>
                <a:gd name="T13" fmla="*/ 27 h 52"/>
                <a:gd name="T14" fmla="*/ 22 w 69"/>
                <a:gd name="T15" fmla="*/ 27 h 52"/>
                <a:gd name="T16" fmla="*/ 25 w 69"/>
                <a:gd name="T17" fmla="*/ 26 h 52"/>
                <a:gd name="T18" fmla="*/ 41 w 69"/>
                <a:gd name="T19" fmla="*/ 26 h 52"/>
                <a:gd name="T20" fmla="*/ 39 w 69"/>
                <a:gd name="T21" fmla="*/ 26 h 52"/>
                <a:gd name="T22" fmla="*/ 41 w 69"/>
                <a:gd name="T23" fmla="*/ 24 h 52"/>
                <a:gd name="T24" fmla="*/ 66 w 69"/>
                <a:gd name="T25" fmla="*/ 13 h 52"/>
                <a:gd name="T26" fmla="*/ 68 w 69"/>
                <a:gd name="T27" fmla="*/ 13 h 52"/>
                <a:gd name="T28" fmla="*/ 65 w 69"/>
                <a:gd name="T29" fmla="*/ 0 h 52"/>
                <a:gd name="T30" fmla="*/ 66 w 69"/>
                <a:gd name="T31" fmla="*/ 4 h 52"/>
                <a:gd name="T32" fmla="*/ 66 w 69"/>
                <a:gd name="T33" fmla="*/ 7 h 52"/>
                <a:gd name="T34" fmla="*/ 68 w 69"/>
                <a:gd name="T35" fmla="*/ 7 h 52"/>
                <a:gd name="T36" fmla="*/ 69 w 69"/>
                <a:gd name="T37" fmla="*/ 18 h 52"/>
                <a:gd name="T38" fmla="*/ 68 w 69"/>
                <a:gd name="T39" fmla="*/ 19 h 52"/>
                <a:gd name="T40" fmla="*/ 65 w 69"/>
                <a:gd name="T41" fmla="*/ 21 h 52"/>
                <a:gd name="T42" fmla="*/ 63 w 69"/>
                <a:gd name="T43" fmla="*/ 19 h 52"/>
                <a:gd name="T44" fmla="*/ 63 w 69"/>
                <a:gd name="T45" fmla="*/ 18 h 52"/>
                <a:gd name="T46" fmla="*/ 61 w 69"/>
                <a:gd name="T47" fmla="*/ 18 h 52"/>
                <a:gd name="T48" fmla="*/ 60 w 69"/>
                <a:gd name="T49" fmla="*/ 19 h 52"/>
                <a:gd name="T50" fmla="*/ 60 w 69"/>
                <a:gd name="T51" fmla="*/ 22 h 52"/>
                <a:gd name="T52" fmla="*/ 60 w 69"/>
                <a:gd name="T53" fmla="*/ 26 h 52"/>
                <a:gd name="T54" fmla="*/ 60 w 69"/>
                <a:gd name="T55" fmla="*/ 29 h 52"/>
                <a:gd name="T56" fmla="*/ 63 w 69"/>
                <a:gd name="T57" fmla="*/ 30 h 52"/>
                <a:gd name="T58" fmla="*/ 61 w 69"/>
                <a:gd name="T59" fmla="*/ 32 h 52"/>
                <a:gd name="T60" fmla="*/ 57 w 69"/>
                <a:gd name="T61" fmla="*/ 32 h 52"/>
                <a:gd name="T62" fmla="*/ 57 w 69"/>
                <a:gd name="T63" fmla="*/ 33 h 52"/>
                <a:gd name="T64" fmla="*/ 55 w 69"/>
                <a:gd name="T65" fmla="*/ 37 h 52"/>
                <a:gd name="T66" fmla="*/ 52 w 69"/>
                <a:gd name="T67" fmla="*/ 45 h 52"/>
                <a:gd name="T68" fmla="*/ 52 w 69"/>
                <a:gd name="T69" fmla="*/ 49 h 52"/>
                <a:gd name="T70" fmla="*/ 50 w 69"/>
                <a:gd name="T71" fmla="*/ 52 h 52"/>
                <a:gd name="T72" fmla="*/ 47 w 69"/>
                <a:gd name="T73" fmla="*/ 52 h 52"/>
                <a:gd name="T74" fmla="*/ 41 w 69"/>
                <a:gd name="T75" fmla="*/ 52 h 52"/>
                <a:gd name="T76" fmla="*/ 31 w 69"/>
                <a:gd name="T77" fmla="*/ 51 h 52"/>
                <a:gd name="T78" fmla="*/ 22 w 69"/>
                <a:gd name="T79" fmla="*/ 49 h 52"/>
                <a:gd name="T80" fmla="*/ 16 w 69"/>
                <a:gd name="T81" fmla="*/ 49 h 52"/>
                <a:gd name="T82" fmla="*/ 14 w 69"/>
                <a:gd name="T83" fmla="*/ 48 h 52"/>
                <a:gd name="T84" fmla="*/ 11 w 69"/>
                <a:gd name="T85" fmla="*/ 46 h 52"/>
                <a:gd name="T86" fmla="*/ 9 w 69"/>
                <a:gd name="T87" fmla="*/ 43 h 52"/>
                <a:gd name="T88" fmla="*/ 6 w 69"/>
                <a:gd name="T89" fmla="*/ 40 h 52"/>
                <a:gd name="T90" fmla="*/ 5 w 69"/>
                <a:gd name="T91" fmla="*/ 37 h 52"/>
                <a:gd name="T92" fmla="*/ 1 w 69"/>
                <a:gd name="T93" fmla="*/ 33 h 52"/>
                <a:gd name="T94" fmla="*/ 0 w 69"/>
                <a:gd name="T95" fmla="*/ 30 h 52"/>
                <a:gd name="T96" fmla="*/ 0 w 69"/>
                <a:gd name="T97" fmla="*/ 27 h 52"/>
                <a:gd name="T98" fmla="*/ 0 w 69"/>
                <a:gd name="T99" fmla="*/ 29 h 52"/>
                <a:gd name="T100" fmla="*/ 3 w 69"/>
                <a:gd name="T101" fmla="*/ 30 h 52"/>
                <a:gd name="T102" fmla="*/ 8 w 69"/>
                <a:gd name="T103" fmla="*/ 32 h 52"/>
                <a:gd name="T104" fmla="*/ 14 w 69"/>
                <a:gd name="T105" fmla="*/ 30 h 52"/>
                <a:gd name="T106" fmla="*/ 31 w 69"/>
                <a:gd name="T107" fmla="*/ 32 h 52"/>
                <a:gd name="T108" fmla="*/ 39 w 69"/>
                <a:gd name="T109" fmla="*/ 29 h 52"/>
                <a:gd name="T110" fmla="*/ 41 w 69"/>
                <a:gd name="T111" fmla="*/ 26 h 52"/>
                <a:gd name="T112" fmla="*/ 44 w 69"/>
                <a:gd name="T113" fmla="*/ 22 h 52"/>
                <a:gd name="T114" fmla="*/ 50 w 69"/>
                <a:gd name="T115" fmla="*/ 16 h 52"/>
                <a:gd name="T116" fmla="*/ 55 w 69"/>
                <a:gd name="T117" fmla="*/ 11 h 52"/>
                <a:gd name="T118" fmla="*/ 63 w 69"/>
                <a:gd name="T119" fmla="*/ 4 h 52"/>
                <a:gd name="T120" fmla="*/ 65 w 69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9" h="52">
                  <a:moveTo>
                    <a:pt x="31" y="29"/>
                  </a:moveTo>
                  <a:lnTo>
                    <a:pt x="33" y="29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1" y="30"/>
                  </a:lnTo>
                  <a:lnTo>
                    <a:pt x="31" y="30"/>
                  </a:lnTo>
                  <a:lnTo>
                    <a:pt x="30" y="30"/>
                  </a:lnTo>
                  <a:lnTo>
                    <a:pt x="28" y="30"/>
                  </a:lnTo>
                  <a:lnTo>
                    <a:pt x="30" y="29"/>
                  </a:lnTo>
                  <a:lnTo>
                    <a:pt x="31" y="29"/>
                  </a:lnTo>
                  <a:close/>
                  <a:moveTo>
                    <a:pt x="14" y="27"/>
                  </a:moveTo>
                  <a:lnTo>
                    <a:pt x="16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4" y="27"/>
                  </a:lnTo>
                  <a:close/>
                  <a:moveTo>
                    <a:pt x="25" y="26"/>
                  </a:moveTo>
                  <a:lnTo>
                    <a:pt x="27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9"/>
                  </a:lnTo>
                  <a:lnTo>
                    <a:pt x="24" y="29"/>
                  </a:lnTo>
                  <a:lnTo>
                    <a:pt x="22" y="27"/>
                  </a:lnTo>
                  <a:lnTo>
                    <a:pt x="25" y="27"/>
                  </a:lnTo>
                  <a:lnTo>
                    <a:pt x="25" y="27"/>
                  </a:lnTo>
                  <a:lnTo>
                    <a:pt x="25" y="26"/>
                  </a:lnTo>
                  <a:close/>
                  <a:moveTo>
                    <a:pt x="41" y="24"/>
                  </a:move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9" y="26"/>
                  </a:lnTo>
                  <a:lnTo>
                    <a:pt x="39" y="24"/>
                  </a:lnTo>
                  <a:lnTo>
                    <a:pt x="41" y="24"/>
                  </a:lnTo>
                  <a:close/>
                  <a:moveTo>
                    <a:pt x="66" y="13"/>
                  </a:moveTo>
                  <a:lnTo>
                    <a:pt x="66" y="13"/>
                  </a:lnTo>
                  <a:lnTo>
                    <a:pt x="66" y="13"/>
                  </a:lnTo>
                  <a:lnTo>
                    <a:pt x="66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8" y="13"/>
                  </a:lnTo>
                  <a:lnTo>
                    <a:pt x="66" y="13"/>
                  </a:lnTo>
                  <a:close/>
                  <a:moveTo>
                    <a:pt x="65" y="0"/>
                  </a:moveTo>
                  <a:lnTo>
                    <a:pt x="66" y="0"/>
                  </a:lnTo>
                  <a:lnTo>
                    <a:pt x="66" y="2"/>
                  </a:lnTo>
                  <a:lnTo>
                    <a:pt x="66" y="4"/>
                  </a:lnTo>
                  <a:lnTo>
                    <a:pt x="66" y="5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6" y="7"/>
                  </a:lnTo>
                  <a:lnTo>
                    <a:pt x="68" y="7"/>
                  </a:lnTo>
                  <a:lnTo>
                    <a:pt x="68" y="7"/>
                  </a:lnTo>
                  <a:lnTo>
                    <a:pt x="69" y="8"/>
                  </a:lnTo>
                  <a:lnTo>
                    <a:pt x="69" y="16"/>
                  </a:lnTo>
                  <a:lnTo>
                    <a:pt x="69" y="18"/>
                  </a:lnTo>
                  <a:lnTo>
                    <a:pt x="68" y="18"/>
                  </a:lnTo>
                  <a:lnTo>
                    <a:pt x="68" y="18"/>
                  </a:lnTo>
                  <a:lnTo>
                    <a:pt x="68" y="19"/>
                  </a:lnTo>
                  <a:lnTo>
                    <a:pt x="66" y="19"/>
                  </a:lnTo>
                  <a:lnTo>
                    <a:pt x="66" y="19"/>
                  </a:lnTo>
                  <a:lnTo>
                    <a:pt x="65" y="21"/>
                  </a:lnTo>
                  <a:lnTo>
                    <a:pt x="65" y="21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9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3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1" y="18"/>
                  </a:lnTo>
                  <a:lnTo>
                    <a:pt x="60" y="19"/>
                  </a:lnTo>
                  <a:lnTo>
                    <a:pt x="60" y="21"/>
                  </a:lnTo>
                  <a:lnTo>
                    <a:pt x="60" y="22"/>
                  </a:lnTo>
                  <a:lnTo>
                    <a:pt x="60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9"/>
                  </a:lnTo>
                  <a:lnTo>
                    <a:pt x="60" y="29"/>
                  </a:lnTo>
                  <a:lnTo>
                    <a:pt x="63" y="29"/>
                  </a:lnTo>
                  <a:lnTo>
                    <a:pt x="63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1" y="32"/>
                  </a:lnTo>
                  <a:lnTo>
                    <a:pt x="60" y="32"/>
                  </a:lnTo>
                  <a:lnTo>
                    <a:pt x="58" y="32"/>
                  </a:lnTo>
                  <a:lnTo>
                    <a:pt x="57" y="32"/>
                  </a:lnTo>
                  <a:lnTo>
                    <a:pt x="55" y="33"/>
                  </a:lnTo>
                  <a:lnTo>
                    <a:pt x="57" y="33"/>
                  </a:lnTo>
                  <a:lnTo>
                    <a:pt x="57" y="33"/>
                  </a:lnTo>
                  <a:lnTo>
                    <a:pt x="57" y="35"/>
                  </a:lnTo>
                  <a:lnTo>
                    <a:pt x="57" y="37"/>
                  </a:lnTo>
                  <a:lnTo>
                    <a:pt x="55" y="37"/>
                  </a:lnTo>
                  <a:lnTo>
                    <a:pt x="55" y="40"/>
                  </a:lnTo>
                  <a:lnTo>
                    <a:pt x="54" y="41"/>
                  </a:lnTo>
                  <a:lnTo>
                    <a:pt x="52" y="45"/>
                  </a:lnTo>
                  <a:lnTo>
                    <a:pt x="52" y="46"/>
                  </a:lnTo>
                  <a:lnTo>
                    <a:pt x="52" y="49"/>
                  </a:lnTo>
                  <a:lnTo>
                    <a:pt x="52" y="49"/>
                  </a:lnTo>
                  <a:lnTo>
                    <a:pt x="52" y="52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49" y="52"/>
                  </a:lnTo>
                  <a:lnTo>
                    <a:pt x="49" y="52"/>
                  </a:lnTo>
                  <a:lnTo>
                    <a:pt x="47" y="52"/>
                  </a:lnTo>
                  <a:lnTo>
                    <a:pt x="46" y="52"/>
                  </a:lnTo>
                  <a:lnTo>
                    <a:pt x="44" y="52"/>
                  </a:lnTo>
                  <a:lnTo>
                    <a:pt x="41" y="52"/>
                  </a:lnTo>
                  <a:lnTo>
                    <a:pt x="38" y="51"/>
                  </a:lnTo>
                  <a:lnTo>
                    <a:pt x="35" y="51"/>
                  </a:lnTo>
                  <a:lnTo>
                    <a:pt x="31" y="51"/>
                  </a:lnTo>
                  <a:lnTo>
                    <a:pt x="28" y="51"/>
                  </a:lnTo>
                  <a:lnTo>
                    <a:pt x="25" y="49"/>
                  </a:lnTo>
                  <a:lnTo>
                    <a:pt x="22" y="49"/>
                  </a:lnTo>
                  <a:lnTo>
                    <a:pt x="20" y="49"/>
                  </a:lnTo>
                  <a:lnTo>
                    <a:pt x="17" y="49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4" y="49"/>
                  </a:lnTo>
                  <a:lnTo>
                    <a:pt x="14" y="48"/>
                  </a:lnTo>
                  <a:lnTo>
                    <a:pt x="13" y="48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5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8" y="41"/>
                  </a:lnTo>
                  <a:lnTo>
                    <a:pt x="8" y="41"/>
                  </a:lnTo>
                  <a:lnTo>
                    <a:pt x="6" y="40"/>
                  </a:lnTo>
                  <a:lnTo>
                    <a:pt x="6" y="38"/>
                  </a:lnTo>
                  <a:lnTo>
                    <a:pt x="5" y="37"/>
                  </a:lnTo>
                  <a:lnTo>
                    <a:pt x="5" y="37"/>
                  </a:lnTo>
                  <a:lnTo>
                    <a:pt x="3" y="35"/>
                  </a:lnTo>
                  <a:lnTo>
                    <a:pt x="3" y="35"/>
                  </a:lnTo>
                  <a:lnTo>
                    <a:pt x="1" y="33"/>
                  </a:lnTo>
                  <a:lnTo>
                    <a:pt x="1" y="32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29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3" y="30"/>
                  </a:lnTo>
                  <a:lnTo>
                    <a:pt x="3" y="32"/>
                  </a:lnTo>
                  <a:lnTo>
                    <a:pt x="5" y="32"/>
                  </a:lnTo>
                  <a:lnTo>
                    <a:pt x="8" y="32"/>
                  </a:lnTo>
                  <a:lnTo>
                    <a:pt x="9" y="32"/>
                  </a:lnTo>
                  <a:lnTo>
                    <a:pt x="13" y="30"/>
                  </a:lnTo>
                  <a:lnTo>
                    <a:pt x="14" y="30"/>
                  </a:lnTo>
                  <a:lnTo>
                    <a:pt x="20" y="30"/>
                  </a:lnTo>
                  <a:lnTo>
                    <a:pt x="25" y="30"/>
                  </a:lnTo>
                  <a:lnTo>
                    <a:pt x="31" y="32"/>
                  </a:lnTo>
                  <a:lnTo>
                    <a:pt x="33" y="30"/>
                  </a:lnTo>
                  <a:lnTo>
                    <a:pt x="36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44" y="22"/>
                  </a:lnTo>
                  <a:lnTo>
                    <a:pt x="44" y="21"/>
                  </a:lnTo>
                  <a:lnTo>
                    <a:pt x="46" y="19"/>
                  </a:lnTo>
                  <a:lnTo>
                    <a:pt x="50" y="16"/>
                  </a:lnTo>
                  <a:lnTo>
                    <a:pt x="54" y="13"/>
                  </a:lnTo>
                  <a:lnTo>
                    <a:pt x="54" y="13"/>
                  </a:lnTo>
                  <a:lnTo>
                    <a:pt x="55" y="11"/>
                  </a:lnTo>
                  <a:lnTo>
                    <a:pt x="57" y="10"/>
                  </a:lnTo>
                  <a:lnTo>
                    <a:pt x="63" y="5"/>
                  </a:lnTo>
                  <a:lnTo>
                    <a:pt x="63" y="4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2" name="Freeform 349">
              <a:extLst>
                <a:ext uri="{FF2B5EF4-FFF2-40B4-BE49-F238E27FC236}">
                  <a16:creationId xmlns:a16="http://schemas.microsoft.com/office/drawing/2014/main" id="{45F529EC-891C-4CBE-89A2-8C16AD95A700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5927" y="3145031"/>
              <a:ext cx="7797" cy="5848"/>
            </a:xfrm>
            <a:custGeom>
              <a:avLst/>
              <a:gdLst>
                <a:gd name="T0" fmla="*/ 1 w 4"/>
                <a:gd name="T1" fmla="*/ 0 h 3"/>
                <a:gd name="T2" fmla="*/ 1 w 4"/>
                <a:gd name="T3" fmla="*/ 0 h 3"/>
                <a:gd name="T4" fmla="*/ 3 w 4"/>
                <a:gd name="T5" fmla="*/ 0 h 3"/>
                <a:gd name="T6" fmla="*/ 4 w 4"/>
                <a:gd name="T7" fmla="*/ 2 h 3"/>
                <a:gd name="T8" fmla="*/ 4 w 4"/>
                <a:gd name="T9" fmla="*/ 2 h 3"/>
                <a:gd name="T10" fmla="*/ 4 w 4"/>
                <a:gd name="T11" fmla="*/ 2 h 3"/>
                <a:gd name="T12" fmla="*/ 3 w 4"/>
                <a:gd name="T13" fmla="*/ 2 h 3"/>
                <a:gd name="T14" fmla="*/ 3 w 4"/>
                <a:gd name="T15" fmla="*/ 2 h 3"/>
                <a:gd name="T16" fmla="*/ 1 w 4"/>
                <a:gd name="T17" fmla="*/ 3 h 3"/>
                <a:gd name="T18" fmla="*/ 1 w 4"/>
                <a:gd name="T19" fmla="*/ 3 h 3"/>
                <a:gd name="T20" fmla="*/ 0 w 4"/>
                <a:gd name="T21" fmla="*/ 3 h 3"/>
                <a:gd name="T22" fmla="*/ 0 w 4"/>
                <a:gd name="T23" fmla="*/ 3 h 3"/>
                <a:gd name="T24" fmla="*/ 0 w 4"/>
                <a:gd name="T25" fmla="*/ 3 h 3"/>
                <a:gd name="T26" fmla="*/ 0 w 4"/>
                <a:gd name="T27" fmla="*/ 2 h 3"/>
                <a:gd name="T28" fmla="*/ 0 w 4"/>
                <a:gd name="T29" fmla="*/ 2 h 3"/>
                <a:gd name="T30" fmla="*/ 0 w 4"/>
                <a:gd name="T31" fmla="*/ 2 h 3"/>
                <a:gd name="T32" fmla="*/ 0 w 4"/>
                <a:gd name="T33" fmla="*/ 0 h 3"/>
                <a:gd name="T34" fmla="*/ 0 w 4"/>
                <a:gd name="T35" fmla="*/ 0 h 3"/>
                <a:gd name="T36" fmla="*/ 1 w 4"/>
                <a:gd name="T3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" h="3">
                  <a:moveTo>
                    <a:pt x="1" y="0"/>
                  </a:moveTo>
                  <a:lnTo>
                    <a:pt x="1" y="0"/>
                  </a:lnTo>
                  <a:lnTo>
                    <a:pt x="3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3" name="Freeform 350">
              <a:extLst>
                <a:ext uri="{FF2B5EF4-FFF2-40B4-BE49-F238E27FC236}">
                  <a16:creationId xmlns:a16="http://schemas.microsoft.com/office/drawing/2014/main" id="{C14A1DF6-6AA5-4152-A025-9C575DCD2D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698820" y="4367192"/>
              <a:ext cx="7026944" cy="1602260"/>
            </a:xfrm>
            <a:custGeom>
              <a:avLst/>
              <a:gdLst>
                <a:gd name="T0" fmla="*/ 0 w 3605"/>
                <a:gd name="T1" fmla="*/ 818 h 822"/>
                <a:gd name="T2" fmla="*/ 7 w 3605"/>
                <a:gd name="T3" fmla="*/ 805 h 822"/>
                <a:gd name="T4" fmla="*/ 8 w 3605"/>
                <a:gd name="T5" fmla="*/ 750 h 822"/>
                <a:gd name="T6" fmla="*/ 64 w 3605"/>
                <a:gd name="T7" fmla="*/ 729 h 822"/>
                <a:gd name="T8" fmla="*/ 3522 w 3605"/>
                <a:gd name="T9" fmla="*/ 704 h 822"/>
                <a:gd name="T10" fmla="*/ 8 w 3605"/>
                <a:gd name="T11" fmla="*/ 651 h 822"/>
                <a:gd name="T12" fmla="*/ 11 w 3605"/>
                <a:gd name="T13" fmla="*/ 637 h 822"/>
                <a:gd name="T14" fmla="*/ 297 w 3605"/>
                <a:gd name="T15" fmla="*/ 515 h 822"/>
                <a:gd name="T16" fmla="*/ 284 w 3605"/>
                <a:gd name="T17" fmla="*/ 518 h 822"/>
                <a:gd name="T18" fmla="*/ 155 w 3605"/>
                <a:gd name="T19" fmla="*/ 482 h 822"/>
                <a:gd name="T20" fmla="*/ 275 w 3605"/>
                <a:gd name="T21" fmla="*/ 392 h 822"/>
                <a:gd name="T22" fmla="*/ 270 w 3605"/>
                <a:gd name="T23" fmla="*/ 392 h 822"/>
                <a:gd name="T24" fmla="*/ 322 w 3605"/>
                <a:gd name="T25" fmla="*/ 312 h 822"/>
                <a:gd name="T26" fmla="*/ 317 w 3605"/>
                <a:gd name="T27" fmla="*/ 321 h 822"/>
                <a:gd name="T28" fmla="*/ 407 w 3605"/>
                <a:gd name="T29" fmla="*/ 298 h 822"/>
                <a:gd name="T30" fmla="*/ 404 w 3605"/>
                <a:gd name="T31" fmla="*/ 299 h 822"/>
                <a:gd name="T32" fmla="*/ 1478 w 3605"/>
                <a:gd name="T33" fmla="*/ 265 h 822"/>
                <a:gd name="T34" fmla="*/ 1465 w 3605"/>
                <a:gd name="T35" fmla="*/ 271 h 822"/>
                <a:gd name="T36" fmla="*/ 1453 w 3605"/>
                <a:gd name="T37" fmla="*/ 282 h 822"/>
                <a:gd name="T38" fmla="*/ 1461 w 3605"/>
                <a:gd name="T39" fmla="*/ 271 h 822"/>
                <a:gd name="T40" fmla="*/ 1470 w 3605"/>
                <a:gd name="T41" fmla="*/ 265 h 822"/>
                <a:gd name="T42" fmla="*/ 2922 w 3605"/>
                <a:gd name="T43" fmla="*/ 263 h 822"/>
                <a:gd name="T44" fmla="*/ 2921 w 3605"/>
                <a:gd name="T45" fmla="*/ 258 h 822"/>
                <a:gd name="T46" fmla="*/ 68 w 3605"/>
                <a:gd name="T47" fmla="*/ 262 h 822"/>
                <a:gd name="T48" fmla="*/ 64 w 3605"/>
                <a:gd name="T49" fmla="*/ 260 h 822"/>
                <a:gd name="T50" fmla="*/ 49 w 3605"/>
                <a:gd name="T51" fmla="*/ 255 h 822"/>
                <a:gd name="T52" fmla="*/ 51 w 3605"/>
                <a:gd name="T53" fmla="*/ 246 h 822"/>
                <a:gd name="T54" fmla="*/ 1560 w 3605"/>
                <a:gd name="T55" fmla="*/ 199 h 822"/>
                <a:gd name="T56" fmla="*/ 440 w 3605"/>
                <a:gd name="T57" fmla="*/ 186 h 822"/>
                <a:gd name="T58" fmla="*/ 1563 w 3605"/>
                <a:gd name="T59" fmla="*/ 189 h 822"/>
                <a:gd name="T60" fmla="*/ 1566 w 3605"/>
                <a:gd name="T61" fmla="*/ 224 h 822"/>
                <a:gd name="T62" fmla="*/ 1562 w 3605"/>
                <a:gd name="T63" fmla="*/ 230 h 822"/>
                <a:gd name="T64" fmla="*/ 1554 w 3605"/>
                <a:gd name="T65" fmla="*/ 203 h 822"/>
                <a:gd name="T66" fmla="*/ 1552 w 3605"/>
                <a:gd name="T67" fmla="*/ 170 h 822"/>
                <a:gd name="T68" fmla="*/ 455 w 3605"/>
                <a:gd name="T69" fmla="*/ 165 h 822"/>
                <a:gd name="T70" fmla="*/ 447 w 3605"/>
                <a:gd name="T71" fmla="*/ 175 h 822"/>
                <a:gd name="T72" fmla="*/ 442 w 3605"/>
                <a:gd name="T73" fmla="*/ 178 h 822"/>
                <a:gd name="T74" fmla="*/ 445 w 3605"/>
                <a:gd name="T75" fmla="*/ 170 h 822"/>
                <a:gd name="T76" fmla="*/ 464 w 3605"/>
                <a:gd name="T77" fmla="*/ 161 h 822"/>
                <a:gd name="T78" fmla="*/ 1468 w 3605"/>
                <a:gd name="T79" fmla="*/ 158 h 822"/>
                <a:gd name="T80" fmla="*/ 346 w 3605"/>
                <a:gd name="T81" fmla="*/ 91 h 822"/>
                <a:gd name="T82" fmla="*/ 341 w 3605"/>
                <a:gd name="T83" fmla="*/ 85 h 822"/>
                <a:gd name="T84" fmla="*/ 1489 w 3605"/>
                <a:gd name="T85" fmla="*/ 88 h 822"/>
                <a:gd name="T86" fmla="*/ 1491 w 3605"/>
                <a:gd name="T87" fmla="*/ 115 h 822"/>
                <a:gd name="T88" fmla="*/ 1508 w 3605"/>
                <a:gd name="T89" fmla="*/ 142 h 822"/>
                <a:gd name="T90" fmla="*/ 1502 w 3605"/>
                <a:gd name="T91" fmla="*/ 148 h 822"/>
                <a:gd name="T92" fmla="*/ 1487 w 3605"/>
                <a:gd name="T93" fmla="*/ 123 h 822"/>
                <a:gd name="T94" fmla="*/ 1481 w 3605"/>
                <a:gd name="T95" fmla="*/ 90 h 822"/>
                <a:gd name="T96" fmla="*/ 1521 w 3605"/>
                <a:gd name="T97" fmla="*/ 60 h 822"/>
                <a:gd name="T98" fmla="*/ 1483 w 3605"/>
                <a:gd name="T99" fmla="*/ 52 h 822"/>
                <a:gd name="T100" fmla="*/ 1322 w 3605"/>
                <a:gd name="T101" fmla="*/ 39 h 822"/>
                <a:gd name="T102" fmla="*/ 1525 w 3605"/>
                <a:gd name="T103" fmla="*/ 30 h 822"/>
                <a:gd name="T104" fmla="*/ 1543 w 3605"/>
                <a:gd name="T105" fmla="*/ 22 h 822"/>
                <a:gd name="T106" fmla="*/ 1555 w 3605"/>
                <a:gd name="T107" fmla="*/ 28 h 822"/>
                <a:gd name="T108" fmla="*/ 1550 w 3605"/>
                <a:gd name="T109" fmla="*/ 43 h 822"/>
                <a:gd name="T110" fmla="*/ 1544 w 3605"/>
                <a:gd name="T111" fmla="*/ 54 h 822"/>
                <a:gd name="T112" fmla="*/ 1533 w 3605"/>
                <a:gd name="T113" fmla="*/ 68 h 822"/>
                <a:gd name="T114" fmla="*/ 1522 w 3605"/>
                <a:gd name="T115" fmla="*/ 63 h 822"/>
                <a:gd name="T116" fmla="*/ 1519 w 3605"/>
                <a:gd name="T117" fmla="*/ 39 h 822"/>
                <a:gd name="T118" fmla="*/ 1532 w 3605"/>
                <a:gd name="T119" fmla="*/ 24 h 822"/>
                <a:gd name="T120" fmla="*/ 1539 w 3605"/>
                <a:gd name="T121" fmla="*/ 5 h 822"/>
                <a:gd name="T122" fmla="*/ 1530 w 3605"/>
                <a:gd name="T123" fmla="*/ 5 h 8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05" h="822">
                  <a:moveTo>
                    <a:pt x="2" y="810"/>
                  </a:moveTo>
                  <a:lnTo>
                    <a:pt x="2" y="811"/>
                  </a:lnTo>
                  <a:lnTo>
                    <a:pt x="4" y="813"/>
                  </a:lnTo>
                  <a:lnTo>
                    <a:pt x="5" y="815"/>
                  </a:lnTo>
                  <a:lnTo>
                    <a:pt x="7" y="815"/>
                  </a:lnTo>
                  <a:lnTo>
                    <a:pt x="8" y="815"/>
                  </a:lnTo>
                  <a:lnTo>
                    <a:pt x="13" y="815"/>
                  </a:lnTo>
                  <a:lnTo>
                    <a:pt x="18" y="813"/>
                  </a:lnTo>
                  <a:lnTo>
                    <a:pt x="18" y="815"/>
                  </a:lnTo>
                  <a:lnTo>
                    <a:pt x="19" y="815"/>
                  </a:lnTo>
                  <a:lnTo>
                    <a:pt x="19" y="816"/>
                  </a:lnTo>
                  <a:lnTo>
                    <a:pt x="18" y="816"/>
                  </a:lnTo>
                  <a:lnTo>
                    <a:pt x="15" y="816"/>
                  </a:lnTo>
                  <a:lnTo>
                    <a:pt x="13" y="816"/>
                  </a:lnTo>
                  <a:lnTo>
                    <a:pt x="10" y="816"/>
                  </a:lnTo>
                  <a:lnTo>
                    <a:pt x="10" y="816"/>
                  </a:lnTo>
                  <a:lnTo>
                    <a:pt x="7" y="816"/>
                  </a:lnTo>
                  <a:lnTo>
                    <a:pt x="5" y="818"/>
                  </a:lnTo>
                  <a:lnTo>
                    <a:pt x="5" y="819"/>
                  </a:lnTo>
                  <a:lnTo>
                    <a:pt x="5" y="819"/>
                  </a:lnTo>
                  <a:lnTo>
                    <a:pt x="7" y="819"/>
                  </a:lnTo>
                  <a:lnTo>
                    <a:pt x="7" y="819"/>
                  </a:lnTo>
                  <a:lnTo>
                    <a:pt x="8" y="821"/>
                  </a:lnTo>
                  <a:lnTo>
                    <a:pt x="7" y="821"/>
                  </a:lnTo>
                  <a:lnTo>
                    <a:pt x="5" y="822"/>
                  </a:lnTo>
                  <a:lnTo>
                    <a:pt x="5" y="822"/>
                  </a:lnTo>
                  <a:lnTo>
                    <a:pt x="4" y="821"/>
                  </a:lnTo>
                  <a:lnTo>
                    <a:pt x="4" y="818"/>
                  </a:lnTo>
                  <a:lnTo>
                    <a:pt x="2" y="818"/>
                  </a:lnTo>
                  <a:lnTo>
                    <a:pt x="2" y="818"/>
                  </a:lnTo>
                  <a:lnTo>
                    <a:pt x="0" y="818"/>
                  </a:lnTo>
                  <a:lnTo>
                    <a:pt x="0" y="818"/>
                  </a:lnTo>
                  <a:lnTo>
                    <a:pt x="2" y="816"/>
                  </a:lnTo>
                  <a:lnTo>
                    <a:pt x="4" y="816"/>
                  </a:lnTo>
                  <a:lnTo>
                    <a:pt x="5" y="816"/>
                  </a:lnTo>
                  <a:lnTo>
                    <a:pt x="5" y="815"/>
                  </a:lnTo>
                  <a:lnTo>
                    <a:pt x="4" y="815"/>
                  </a:lnTo>
                  <a:lnTo>
                    <a:pt x="2" y="813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5"/>
                  </a:lnTo>
                  <a:lnTo>
                    <a:pt x="0" y="813"/>
                  </a:lnTo>
                  <a:lnTo>
                    <a:pt x="0" y="813"/>
                  </a:lnTo>
                  <a:lnTo>
                    <a:pt x="0" y="811"/>
                  </a:lnTo>
                  <a:lnTo>
                    <a:pt x="2" y="811"/>
                  </a:lnTo>
                  <a:lnTo>
                    <a:pt x="2" y="810"/>
                  </a:lnTo>
                  <a:close/>
                  <a:moveTo>
                    <a:pt x="5" y="800"/>
                  </a:moveTo>
                  <a:lnTo>
                    <a:pt x="7" y="800"/>
                  </a:lnTo>
                  <a:lnTo>
                    <a:pt x="7" y="800"/>
                  </a:lnTo>
                  <a:lnTo>
                    <a:pt x="11" y="802"/>
                  </a:lnTo>
                  <a:lnTo>
                    <a:pt x="15" y="804"/>
                  </a:lnTo>
                  <a:lnTo>
                    <a:pt x="16" y="804"/>
                  </a:lnTo>
                  <a:lnTo>
                    <a:pt x="18" y="805"/>
                  </a:lnTo>
                  <a:lnTo>
                    <a:pt x="18" y="805"/>
                  </a:lnTo>
                  <a:lnTo>
                    <a:pt x="18" y="807"/>
                  </a:lnTo>
                  <a:lnTo>
                    <a:pt x="18" y="807"/>
                  </a:lnTo>
                  <a:lnTo>
                    <a:pt x="16" y="807"/>
                  </a:lnTo>
                  <a:lnTo>
                    <a:pt x="16" y="807"/>
                  </a:lnTo>
                  <a:lnTo>
                    <a:pt x="15" y="807"/>
                  </a:lnTo>
                  <a:lnTo>
                    <a:pt x="11" y="805"/>
                  </a:lnTo>
                  <a:lnTo>
                    <a:pt x="10" y="804"/>
                  </a:lnTo>
                  <a:lnTo>
                    <a:pt x="8" y="804"/>
                  </a:lnTo>
                  <a:lnTo>
                    <a:pt x="8" y="805"/>
                  </a:lnTo>
                  <a:lnTo>
                    <a:pt x="7" y="805"/>
                  </a:lnTo>
                  <a:lnTo>
                    <a:pt x="5" y="805"/>
                  </a:lnTo>
                  <a:lnTo>
                    <a:pt x="4" y="805"/>
                  </a:lnTo>
                  <a:lnTo>
                    <a:pt x="4" y="805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4"/>
                  </a:lnTo>
                  <a:lnTo>
                    <a:pt x="5" y="802"/>
                  </a:lnTo>
                  <a:lnTo>
                    <a:pt x="4" y="802"/>
                  </a:lnTo>
                  <a:lnTo>
                    <a:pt x="5" y="802"/>
                  </a:lnTo>
                  <a:lnTo>
                    <a:pt x="5" y="800"/>
                  </a:lnTo>
                  <a:close/>
                  <a:moveTo>
                    <a:pt x="24" y="742"/>
                  </a:moveTo>
                  <a:lnTo>
                    <a:pt x="24" y="744"/>
                  </a:lnTo>
                  <a:lnTo>
                    <a:pt x="26" y="744"/>
                  </a:lnTo>
                  <a:lnTo>
                    <a:pt x="27" y="745"/>
                  </a:lnTo>
                  <a:lnTo>
                    <a:pt x="29" y="745"/>
                  </a:lnTo>
                  <a:lnTo>
                    <a:pt x="30" y="745"/>
                  </a:lnTo>
                  <a:lnTo>
                    <a:pt x="30" y="747"/>
                  </a:lnTo>
                  <a:lnTo>
                    <a:pt x="30" y="747"/>
                  </a:lnTo>
                  <a:lnTo>
                    <a:pt x="27" y="748"/>
                  </a:lnTo>
                  <a:lnTo>
                    <a:pt x="24" y="747"/>
                  </a:lnTo>
                  <a:lnTo>
                    <a:pt x="23" y="747"/>
                  </a:lnTo>
                  <a:lnTo>
                    <a:pt x="19" y="747"/>
                  </a:lnTo>
                  <a:lnTo>
                    <a:pt x="15" y="748"/>
                  </a:lnTo>
                  <a:lnTo>
                    <a:pt x="11" y="752"/>
                  </a:lnTo>
                  <a:lnTo>
                    <a:pt x="8" y="753"/>
                  </a:lnTo>
                  <a:lnTo>
                    <a:pt x="7" y="753"/>
                  </a:lnTo>
                  <a:lnTo>
                    <a:pt x="7" y="755"/>
                  </a:lnTo>
                  <a:lnTo>
                    <a:pt x="7" y="755"/>
                  </a:lnTo>
                  <a:lnTo>
                    <a:pt x="5" y="756"/>
                  </a:lnTo>
                  <a:lnTo>
                    <a:pt x="7" y="753"/>
                  </a:lnTo>
                  <a:lnTo>
                    <a:pt x="7" y="752"/>
                  </a:lnTo>
                  <a:lnTo>
                    <a:pt x="8" y="750"/>
                  </a:lnTo>
                  <a:lnTo>
                    <a:pt x="10" y="750"/>
                  </a:lnTo>
                  <a:lnTo>
                    <a:pt x="8" y="748"/>
                  </a:lnTo>
                  <a:lnTo>
                    <a:pt x="8" y="747"/>
                  </a:lnTo>
                  <a:lnTo>
                    <a:pt x="8" y="747"/>
                  </a:lnTo>
                  <a:lnTo>
                    <a:pt x="10" y="747"/>
                  </a:lnTo>
                  <a:lnTo>
                    <a:pt x="10" y="748"/>
                  </a:lnTo>
                  <a:lnTo>
                    <a:pt x="11" y="748"/>
                  </a:lnTo>
                  <a:lnTo>
                    <a:pt x="16" y="747"/>
                  </a:lnTo>
                  <a:lnTo>
                    <a:pt x="19" y="745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1" y="744"/>
                  </a:lnTo>
                  <a:lnTo>
                    <a:pt x="23" y="744"/>
                  </a:lnTo>
                  <a:lnTo>
                    <a:pt x="24" y="742"/>
                  </a:lnTo>
                  <a:close/>
                  <a:moveTo>
                    <a:pt x="64" y="725"/>
                  </a:moveTo>
                  <a:lnTo>
                    <a:pt x="64" y="725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5" y="726"/>
                  </a:lnTo>
                  <a:lnTo>
                    <a:pt x="67" y="726"/>
                  </a:lnTo>
                  <a:lnTo>
                    <a:pt x="67" y="726"/>
                  </a:lnTo>
                  <a:lnTo>
                    <a:pt x="67" y="728"/>
                  </a:lnTo>
                  <a:lnTo>
                    <a:pt x="68" y="728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29"/>
                  </a:lnTo>
                  <a:lnTo>
                    <a:pt x="68" y="731"/>
                  </a:lnTo>
                  <a:lnTo>
                    <a:pt x="67" y="731"/>
                  </a:lnTo>
                  <a:lnTo>
                    <a:pt x="65" y="731"/>
                  </a:lnTo>
                  <a:lnTo>
                    <a:pt x="64" y="729"/>
                  </a:lnTo>
                  <a:lnTo>
                    <a:pt x="64" y="728"/>
                  </a:lnTo>
                  <a:lnTo>
                    <a:pt x="62" y="725"/>
                  </a:lnTo>
                  <a:lnTo>
                    <a:pt x="64" y="725"/>
                  </a:lnTo>
                  <a:lnTo>
                    <a:pt x="64" y="725"/>
                  </a:lnTo>
                  <a:close/>
                  <a:moveTo>
                    <a:pt x="3515" y="701"/>
                  </a:moveTo>
                  <a:lnTo>
                    <a:pt x="3515" y="701"/>
                  </a:lnTo>
                  <a:lnTo>
                    <a:pt x="3515" y="703"/>
                  </a:lnTo>
                  <a:lnTo>
                    <a:pt x="3515" y="703"/>
                  </a:lnTo>
                  <a:lnTo>
                    <a:pt x="3517" y="701"/>
                  </a:lnTo>
                  <a:lnTo>
                    <a:pt x="3517" y="701"/>
                  </a:lnTo>
                  <a:lnTo>
                    <a:pt x="3517" y="703"/>
                  </a:lnTo>
                  <a:lnTo>
                    <a:pt x="3517" y="703"/>
                  </a:lnTo>
                  <a:lnTo>
                    <a:pt x="3515" y="704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6"/>
                  </a:lnTo>
                  <a:lnTo>
                    <a:pt x="3517" y="707"/>
                  </a:lnTo>
                  <a:lnTo>
                    <a:pt x="3517" y="707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6"/>
                  </a:lnTo>
                  <a:lnTo>
                    <a:pt x="3515" y="704"/>
                  </a:lnTo>
                  <a:lnTo>
                    <a:pt x="3515" y="703"/>
                  </a:lnTo>
                  <a:lnTo>
                    <a:pt x="3515" y="701"/>
                  </a:lnTo>
                  <a:lnTo>
                    <a:pt x="3515" y="701"/>
                  </a:lnTo>
                  <a:close/>
                  <a:moveTo>
                    <a:pt x="3520" y="696"/>
                  </a:moveTo>
                  <a:lnTo>
                    <a:pt x="3520" y="696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701"/>
                  </a:lnTo>
                  <a:lnTo>
                    <a:pt x="3522" y="703"/>
                  </a:lnTo>
                  <a:lnTo>
                    <a:pt x="3522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4"/>
                  </a:lnTo>
                  <a:lnTo>
                    <a:pt x="3520" y="703"/>
                  </a:lnTo>
                  <a:lnTo>
                    <a:pt x="3520" y="700"/>
                  </a:lnTo>
                  <a:lnTo>
                    <a:pt x="3518" y="698"/>
                  </a:lnTo>
                  <a:lnTo>
                    <a:pt x="3520" y="698"/>
                  </a:lnTo>
                  <a:lnTo>
                    <a:pt x="3520" y="698"/>
                  </a:lnTo>
                  <a:lnTo>
                    <a:pt x="3520" y="696"/>
                  </a:lnTo>
                  <a:lnTo>
                    <a:pt x="3520" y="696"/>
                  </a:lnTo>
                  <a:close/>
                  <a:moveTo>
                    <a:pt x="3525" y="693"/>
                  </a:moveTo>
                  <a:lnTo>
                    <a:pt x="3525" y="695"/>
                  </a:lnTo>
                  <a:lnTo>
                    <a:pt x="3525" y="696"/>
                  </a:lnTo>
                  <a:lnTo>
                    <a:pt x="3525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696"/>
                  </a:lnTo>
                  <a:lnTo>
                    <a:pt x="3526" y="700"/>
                  </a:lnTo>
                  <a:lnTo>
                    <a:pt x="3526" y="701"/>
                  </a:lnTo>
                  <a:lnTo>
                    <a:pt x="3525" y="701"/>
                  </a:lnTo>
                  <a:lnTo>
                    <a:pt x="3525" y="701"/>
                  </a:lnTo>
                  <a:lnTo>
                    <a:pt x="3525" y="700"/>
                  </a:lnTo>
                  <a:lnTo>
                    <a:pt x="3525" y="700"/>
                  </a:lnTo>
                  <a:lnTo>
                    <a:pt x="3525" y="698"/>
                  </a:lnTo>
                  <a:lnTo>
                    <a:pt x="3525" y="695"/>
                  </a:lnTo>
                  <a:lnTo>
                    <a:pt x="3525" y="693"/>
                  </a:lnTo>
                  <a:close/>
                  <a:moveTo>
                    <a:pt x="7" y="649"/>
                  </a:moveTo>
                  <a:lnTo>
                    <a:pt x="8" y="649"/>
                  </a:lnTo>
                  <a:lnTo>
                    <a:pt x="8" y="651"/>
                  </a:lnTo>
                  <a:lnTo>
                    <a:pt x="10" y="651"/>
                  </a:lnTo>
                  <a:lnTo>
                    <a:pt x="10" y="652"/>
                  </a:lnTo>
                  <a:lnTo>
                    <a:pt x="10" y="654"/>
                  </a:lnTo>
                  <a:lnTo>
                    <a:pt x="8" y="652"/>
                  </a:lnTo>
                  <a:lnTo>
                    <a:pt x="7" y="654"/>
                  </a:lnTo>
                  <a:lnTo>
                    <a:pt x="5" y="654"/>
                  </a:lnTo>
                  <a:lnTo>
                    <a:pt x="5" y="654"/>
                  </a:lnTo>
                  <a:lnTo>
                    <a:pt x="5" y="652"/>
                  </a:lnTo>
                  <a:lnTo>
                    <a:pt x="5" y="651"/>
                  </a:lnTo>
                  <a:lnTo>
                    <a:pt x="5" y="649"/>
                  </a:lnTo>
                  <a:lnTo>
                    <a:pt x="7" y="649"/>
                  </a:lnTo>
                  <a:close/>
                  <a:moveTo>
                    <a:pt x="11" y="643"/>
                  </a:moveTo>
                  <a:lnTo>
                    <a:pt x="13" y="643"/>
                  </a:lnTo>
                  <a:lnTo>
                    <a:pt x="13" y="643"/>
                  </a:lnTo>
                  <a:lnTo>
                    <a:pt x="13" y="644"/>
                  </a:lnTo>
                  <a:lnTo>
                    <a:pt x="11" y="644"/>
                  </a:lnTo>
                  <a:lnTo>
                    <a:pt x="11" y="644"/>
                  </a:lnTo>
                  <a:lnTo>
                    <a:pt x="10" y="644"/>
                  </a:lnTo>
                  <a:lnTo>
                    <a:pt x="11" y="643"/>
                  </a:lnTo>
                  <a:close/>
                  <a:moveTo>
                    <a:pt x="15" y="635"/>
                  </a:moveTo>
                  <a:lnTo>
                    <a:pt x="15" y="635"/>
                  </a:lnTo>
                  <a:lnTo>
                    <a:pt x="15" y="635"/>
                  </a:lnTo>
                  <a:lnTo>
                    <a:pt x="15" y="635"/>
                  </a:lnTo>
                  <a:lnTo>
                    <a:pt x="15" y="637"/>
                  </a:lnTo>
                  <a:lnTo>
                    <a:pt x="15" y="637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5" y="638"/>
                  </a:lnTo>
                  <a:lnTo>
                    <a:pt x="13" y="638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7"/>
                  </a:lnTo>
                  <a:lnTo>
                    <a:pt x="11" y="635"/>
                  </a:lnTo>
                  <a:lnTo>
                    <a:pt x="13" y="635"/>
                  </a:lnTo>
                  <a:lnTo>
                    <a:pt x="15" y="635"/>
                  </a:lnTo>
                  <a:close/>
                  <a:moveTo>
                    <a:pt x="3602" y="610"/>
                  </a:moveTo>
                  <a:lnTo>
                    <a:pt x="3604" y="610"/>
                  </a:lnTo>
                  <a:lnTo>
                    <a:pt x="3605" y="611"/>
                  </a:lnTo>
                  <a:lnTo>
                    <a:pt x="3605" y="611"/>
                  </a:lnTo>
                  <a:lnTo>
                    <a:pt x="3605" y="613"/>
                  </a:lnTo>
                  <a:lnTo>
                    <a:pt x="3604" y="613"/>
                  </a:lnTo>
                  <a:lnTo>
                    <a:pt x="3604" y="614"/>
                  </a:lnTo>
                  <a:lnTo>
                    <a:pt x="3602" y="614"/>
                  </a:lnTo>
                  <a:lnTo>
                    <a:pt x="3600" y="614"/>
                  </a:lnTo>
                  <a:lnTo>
                    <a:pt x="3600" y="614"/>
                  </a:lnTo>
                  <a:lnTo>
                    <a:pt x="3600" y="613"/>
                  </a:lnTo>
                  <a:lnTo>
                    <a:pt x="3600" y="613"/>
                  </a:lnTo>
                  <a:lnTo>
                    <a:pt x="3600" y="611"/>
                  </a:lnTo>
                  <a:lnTo>
                    <a:pt x="3600" y="611"/>
                  </a:lnTo>
                  <a:lnTo>
                    <a:pt x="3602" y="610"/>
                  </a:lnTo>
                  <a:close/>
                  <a:moveTo>
                    <a:pt x="297" y="504"/>
                  </a:moveTo>
                  <a:lnTo>
                    <a:pt x="298" y="504"/>
                  </a:lnTo>
                  <a:lnTo>
                    <a:pt x="298" y="504"/>
                  </a:lnTo>
                  <a:lnTo>
                    <a:pt x="298" y="506"/>
                  </a:lnTo>
                  <a:lnTo>
                    <a:pt x="298" y="507"/>
                  </a:lnTo>
                  <a:lnTo>
                    <a:pt x="298" y="509"/>
                  </a:lnTo>
                  <a:lnTo>
                    <a:pt x="300" y="509"/>
                  </a:lnTo>
                  <a:lnTo>
                    <a:pt x="300" y="509"/>
                  </a:lnTo>
                  <a:lnTo>
                    <a:pt x="300" y="511"/>
                  </a:lnTo>
                  <a:lnTo>
                    <a:pt x="298" y="511"/>
                  </a:lnTo>
                  <a:lnTo>
                    <a:pt x="298" y="512"/>
                  </a:lnTo>
                  <a:lnTo>
                    <a:pt x="298" y="514"/>
                  </a:lnTo>
                  <a:lnTo>
                    <a:pt x="297" y="514"/>
                  </a:lnTo>
                  <a:lnTo>
                    <a:pt x="297" y="515"/>
                  </a:lnTo>
                  <a:lnTo>
                    <a:pt x="297" y="515"/>
                  </a:lnTo>
                  <a:lnTo>
                    <a:pt x="295" y="515"/>
                  </a:lnTo>
                  <a:lnTo>
                    <a:pt x="295" y="515"/>
                  </a:lnTo>
                  <a:lnTo>
                    <a:pt x="294" y="515"/>
                  </a:lnTo>
                  <a:lnTo>
                    <a:pt x="294" y="514"/>
                  </a:lnTo>
                  <a:lnTo>
                    <a:pt x="294" y="514"/>
                  </a:lnTo>
                  <a:lnTo>
                    <a:pt x="292" y="514"/>
                  </a:lnTo>
                  <a:lnTo>
                    <a:pt x="292" y="515"/>
                  </a:lnTo>
                  <a:lnTo>
                    <a:pt x="291" y="517"/>
                  </a:lnTo>
                  <a:lnTo>
                    <a:pt x="291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9" y="518"/>
                  </a:lnTo>
                  <a:lnTo>
                    <a:pt x="287" y="518"/>
                  </a:lnTo>
                  <a:lnTo>
                    <a:pt x="287" y="520"/>
                  </a:lnTo>
                  <a:lnTo>
                    <a:pt x="287" y="522"/>
                  </a:lnTo>
                  <a:lnTo>
                    <a:pt x="287" y="523"/>
                  </a:lnTo>
                  <a:lnTo>
                    <a:pt x="287" y="525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6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5"/>
                  </a:lnTo>
                  <a:lnTo>
                    <a:pt x="286" y="523"/>
                  </a:lnTo>
                  <a:lnTo>
                    <a:pt x="286" y="522"/>
                  </a:lnTo>
                  <a:lnTo>
                    <a:pt x="284" y="522"/>
                  </a:lnTo>
                  <a:lnTo>
                    <a:pt x="284" y="520"/>
                  </a:lnTo>
                  <a:lnTo>
                    <a:pt x="284" y="518"/>
                  </a:lnTo>
                  <a:lnTo>
                    <a:pt x="284" y="518"/>
                  </a:lnTo>
                  <a:lnTo>
                    <a:pt x="286" y="517"/>
                  </a:lnTo>
                  <a:lnTo>
                    <a:pt x="287" y="517"/>
                  </a:lnTo>
                  <a:lnTo>
                    <a:pt x="287" y="517"/>
                  </a:lnTo>
                  <a:lnTo>
                    <a:pt x="289" y="515"/>
                  </a:lnTo>
                  <a:lnTo>
                    <a:pt x="289" y="515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4"/>
                  </a:lnTo>
                  <a:lnTo>
                    <a:pt x="289" y="512"/>
                  </a:lnTo>
                  <a:lnTo>
                    <a:pt x="291" y="512"/>
                  </a:lnTo>
                  <a:lnTo>
                    <a:pt x="291" y="512"/>
                  </a:lnTo>
                  <a:lnTo>
                    <a:pt x="292" y="512"/>
                  </a:lnTo>
                  <a:lnTo>
                    <a:pt x="292" y="511"/>
                  </a:lnTo>
                  <a:lnTo>
                    <a:pt x="294" y="511"/>
                  </a:lnTo>
                  <a:lnTo>
                    <a:pt x="294" y="509"/>
                  </a:lnTo>
                  <a:lnTo>
                    <a:pt x="294" y="509"/>
                  </a:lnTo>
                  <a:lnTo>
                    <a:pt x="295" y="507"/>
                  </a:lnTo>
                  <a:lnTo>
                    <a:pt x="297" y="507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6"/>
                  </a:lnTo>
                  <a:lnTo>
                    <a:pt x="297" y="504"/>
                  </a:lnTo>
                  <a:lnTo>
                    <a:pt x="297" y="504"/>
                  </a:lnTo>
                  <a:close/>
                  <a:moveTo>
                    <a:pt x="155" y="477"/>
                  </a:moveTo>
                  <a:lnTo>
                    <a:pt x="157" y="477"/>
                  </a:lnTo>
                  <a:lnTo>
                    <a:pt x="158" y="477"/>
                  </a:lnTo>
                  <a:lnTo>
                    <a:pt x="158" y="477"/>
                  </a:lnTo>
                  <a:lnTo>
                    <a:pt x="160" y="479"/>
                  </a:lnTo>
                  <a:lnTo>
                    <a:pt x="160" y="481"/>
                  </a:lnTo>
                  <a:lnTo>
                    <a:pt x="160" y="482"/>
                  </a:lnTo>
                  <a:lnTo>
                    <a:pt x="158" y="482"/>
                  </a:lnTo>
                  <a:lnTo>
                    <a:pt x="155" y="482"/>
                  </a:lnTo>
                  <a:lnTo>
                    <a:pt x="153" y="484"/>
                  </a:lnTo>
                  <a:lnTo>
                    <a:pt x="152" y="482"/>
                  </a:lnTo>
                  <a:lnTo>
                    <a:pt x="152" y="482"/>
                  </a:lnTo>
                  <a:lnTo>
                    <a:pt x="150" y="481"/>
                  </a:lnTo>
                  <a:lnTo>
                    <a:pt x="149" y="481"/>
                  </a:lnTo>
                  <a:lnTo>
                    <a:pt x="150" y="479"/>
                  </a:lnTo>
                  <a:lnTo>
                    <a:pt x="152" y="479"/>
                  </a:lnTo>
                  <a:lnTo>
                    <a:pt x="153" y="479"/>
                  </a:lnTo>
                  <a:lnTo>
                    <a:pt x="153" y="477"/>
                  </a:lnTo>
                  <a:lnTo>
                    <a:pt x="155" y="477"/>
                  </a:lnTo>
                  <a:close/>
                  <a:moveTo>
                    <a:pt x="275" y="378"/>
                  </a:moveTo>
                  <a:lnTo>
                    <a:pt x="275" y="378"/>
                  </a:lnTo>
                  <a:lnTo>
                    <a:pt x="275" y="380"/>
                  </a:lnTo>
                  <a:lnTo>
                    <a:pt x="275" y="381"/>
                  </a:lnTo>
                  <a:lnTo>
                    <a:pt x="275" y="383"/>
                  </a:lnTo>
                  <a:lnTo>
                    <a:pt x="275" y="386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6" y="388"/>
                  </a:lnTo>
                  <a:lnTo>
                    <a:pt x="275" y="388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5" y="389"/>
                  </a:lnTo>
                  <a:lnTo>
                    <a:pt x="276" y="391"/>
                  </a:lnTo>
                  <a:lnTo>
                    <a:pt x="275" y="391"/>
                  </a:lnTo>
                  <a:lnTo>
                    <a:pt x="275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3" y="391"/>
                  </a:lnTo>
                  <a:lnTo>
                    <a:pt x="275" y="392"/>
                  </a:lnTo>
                  <a:lnTo>
                    <a:pt x="275" y="392"/>
                  </a:lnTo>
                  <a:lnTo>
                    <a:pt x="275" y="394"/>
                  </a:lnTo>
                  <a:lnTo>
                    <a:pt x="275" y="394"/>
                  </a:lnTo>
                  <a:lnTo>
                    <a:pt x="273" y="394"/>
                  </a:lnTo>
                  <a:lnTo>
                    <a:pt x="273" y="394"/>
                  </a:lnTo>
                  <a:lnTo>
                    <a:pt x="275" y="395"/>
                  </a:lnTo>
                  <a:lnTo>
                    <a:pt x="276" y="395"/>
                  </a:lnTo>
                  <a:lnTo>
                    <a:pt x="275" y="395"/>
                  </a:lnTo>
                  <a:lnTo>
                    <a:pt x="275" y="395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3" y="397"/>
                  </a:lnTo>
                  <a:lnTo>
                    <a:pt x="272" y="397"/>
                  </a:lnTo>
                  <a:lnTo>
                    <a:pt x="272" y="397"/>
                  </a:lnTo>
                  <a:lnTo>
                    <a:pt x="272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9"/>
                  </a:lnTo>
                  <a:lnTo>
                    <a:pt x="270" y="397"/>
                  </a:lnTo>
                  <a:lnTo>
                    <a:pt x="270" y="395"/>
                  </a:lnTo>
                  <a:lnTo>
                    <a:pt x="272" y="395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2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70" y="394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68" y="392"/>
                  </a:lnTo>
                  <a:lnTo>
                    <a:pt x="270" y="392"/>
                  </a:lnTo>
                  <a:lnTo>
                    <a:pt x="272" y="392"/>
                  </a:lnTo>
                  <a:lnTo>
                    <a:pt x="272" y="392"/>
                  </a:lnTo>
                  <a:lnTo>
                    <a:pt x="272" y="391"/>
                  </a:lnTo>
                  <a:lnTo>
                    <a:pt x="272" y="391"/>
                  </a:lnTo>
                  <a:lnTo>
                    <a:pt x="270" y="391"/>
                  </a:lnTo>
                  <a:lnTo>
                    <a:pt x="267" y="389"/>
                  </a:lnTo>
                  <a:lnTo>
                    <a:pt x="268" y="389"/>
                  </a:lnTo>
                  <a:lnTo>
                    <a:pt x="268" y="389"/>
                  </a:lnTo>
                  <a:lnTo>
                    <a:pt x="270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9"/>
                  </a:lnTo>
                  <a:lnTo>
                    <a:pt x="272" y="388"/>
                  </a:lnTo>
                  <a:lnTo>
                    <a:pt x="272" y="388"/>
                  </a:lnTo>
                  <a:lnTo>
                    <a:pt x="273" y="388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6"/>
                  </a:lnTo>
                  <a:lnTo>
                    <a:pt x="273" y="384"/>
                  </a:lnTo>
                  <a:lnTo>
                    <a:pt x="273" y="384"/>
                  </a:lnTo>
                  <a:lnTo>
                    <a:pt x="273" y="383"/>
                  </a:lnTo>
                  <a:lnTo>
                    <a:pt x="273" y="383"/>
                  </a:lnTo>
                  <a:lnTo>
                    <a:pt x="275" y="383"/>
                  </a:lnTo>
                  <a:lnTo>
                    <a:pt x="275" y="381"/>
                  </a:lnTo>
                  <a:lnTo>
                    <a:pt x="275" y="381"/>
                  </a:lnTo>
                  <a:lnTo>
                    <a:pt x="275" y="380"/>
                  </a:lnTo>
                  <a:lnTo>
                    <a:pt x="273" y="380"/>
                  </a:lnTo>
                  <a:lnTo>
                    <a:pt x="273" y="380"/>
                  </a:lnTo>
                  <a:lnTo>
                    <a:pt x="275" y="378"/>
                  </a:lnTo>
                  <a:lnTo>
                    <a:pt x="275" y="378"/>
                  </a:lnTo>
                  <a:lnTo>
                    <a:pt x="275" y="378"/>
                  </a:lnTo>
                  <a:close/>
                  <a:moveTo>
                    <a:pt x="322" y="312"/>
                  </a:moveTo>
                  <a:lnTo>
                    <a:pt x="324" y="312"/>
                  </a:lnTo>
                  <a:lnTo>
                    <a:pt x="324" y="315"/>
                  </a:lnTo>
                  <a:lnTo>
                    <a:pt x="324" y="315"/>
                  </a:lnTo>
                  <a:lnTo>
                    <a:pt x="325" y="315"/>
                  </a:lnTo>
                  <a:lnTo>
                    <a:pt x="327" y="314"/>
                  </a:lnTo>
                  <a:lnTo>
                    <a:pt x="328" y="314"/>
                  </a:lnTo>
                  <a:lnTo>
                    <a:pt x="327" y="315"/>
                  </a:lnTo>
                  <a:lnTo>
                    <a:pt x="325" y="317"/>
                  </a:lnTo>
                  <a:lnTo>
                    <a:pt x="325" y="317"/>
                  </a:lnTo>
                  <a:lnTo>
                    <a:pt x="324" y="318"/>
                  </a:lnTo>
                  <a:lnTo>
                    <a:pt x="322" y="318"/>
                  </a:lnTo>
                  <a:lnTo>
                    <a:pt x="322" y="320"/>
                  </a:lnTo>
                  <a:lnTo>
                    <a:pt x="324" y="320"/>
                  </a:lnTo>
                  <a:lnTo>
                    <a:pt x="324" y="321"/>
                  </a:lnTo>
                  <a:lnTo>
                    <a:pt x="322" y="321"/>
                  </a:lnTo>
                  <a:lnTo>
                    <a:pt x="322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21" y="321"/>
                  </a:lnTo>
                  <a:lnTo>
                    <a:pt x="319" y="321"/>
                  </a:lnTo>
                  <a:lnTo>
                    <a:pt x="319" y="321"/>
                  </a:lnTo>
                  <a:lnTo>
                    <a:pt x="321" y="323"/>
                  </a:lnTo>
                  <a:lnTo>
                    <a:pt x="322" y="325"/>
                  </a:lnTo>
                  <a:lnTo>
                    <a:pt x="322" y="325"/>
                  </a:lnTo>
                  <a:lnTo>
                    <a:pt x="319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7" y="323"/>
                  </a:lnTo>
                  <a:lnTo>
                    <a:pt x="316" y="323"/>
                  </a:lnTo>
                  <a:lnTo>
                    <a:pt x="316" y="321"/>
                  </a:lnTo>
                  <a:lnTo>
                    <a:pt x="316" y="321"/>
                  </a:lnTo>
                  <a:lnTo>
                    <a:pt x="317" y="321"/>
                  </a:lnTo>
                  <a:lnTo>
                    <a:pt x="316" y="320"/>
                  </a:lnTo>
                  <a:lnTo>
                    <a:pt x="316" y="320"/>
                  </a:lnTo>
                  <a:lnTo>
                    <a:pt x="317" y="320"/>
                  </a:lnTo>
                  <a:lnTo>
                    <a:pt x="317" y="320"/>
                  </a:lnTo>
                  <a:lnTo>
                    <a:pt x="319" y="320"/>
                  </a:lnTo>
                  <a:lnTo>
                    <a:pt x="321" y="320"/>
                  </a:lnTo>
                  <a:lnTo>
                    <a:pt x="321" y="320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1" y="318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2" y="317"/>
                  </a:lnTo>
                  <a:lnTo>
                    <a:pt x="322" y="314"/>
                  </a:lnTo>
                  <a:lnTo>
                    <a:pt x="322" y="312"/>
                  </a:lnTo>
                  <a:lnTo>
                    <a:pt x="322" y="312"/>
                  </a:lnTo>
                  <a:close/>
                  <a:moveTo>
                    <a:pt x="406" y="290"/>
                  </a:moveTo>
                  <a:lnTo>
                    <a:pt x="406" y="290"/>
                  </a:lnTo>
                  <a:lnTo>
                    <a:pt x="406" y="290"/>
                  </a:lnTo>
                  <a:lnTo>
                    <a:pt x="406" y="292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3"/>
                  </a:lnTo>
                  <a:lnTo>
                    <a:pt x="406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5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6"/>
                  </a:lnTo>
                  <a:lnTo>
                    <a:pt x="407" y="298"/>
                  </a:lnTo>
                  <a:lnTo>
                    <a:pt x="407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09" y="298"/>
                  </a:lnTo>
                  <a:lnTo>
                    <a:pt x="410" y="298"/>
                  </a:lnTo>
                  <a:lnTo>
                    <a:pt x="410" y="298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10" y="299"/>
                  </a:lnTo>
                  <a:lnTo>
                    <a:pt x="409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7" y="299"/>
                  </a:lnTo>
                  <a:lnTo>
                    <a:pt x="409" y="301"/>
                  </a:lnTo>
                  <a:lnTo>
                    <a:pt x="407" y="303"/>
                  </a:lnTo>
                  <a:lnTo>
                    <a:pt x="407" y="301"/>
                  </a:lnTo>
                  <a:lnTo>
                    <a:pt x="407" y="301"/>
                  </a:lnTo>
                  <a:lnTo>
                    <a:pt x="406" y="301"/>
                  </a:lnTo>
                  <a:lnTo>
                    <a:pt x="406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301"/>
                  </a:lnTo>
                  <a:lnTo>
                    <a:pt x="404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6" y="298"/>
                  </a:lnTo>
                  <a:lnTo>
                    <a:pt x="406" y="298"/>
                  </a:lnTo>
                  <a:lnTo>
                    <a:pt x="406" y="299"/>
                  </a:lnTo>
                  <a:lnTo>
                    <a:pt x="406" y="299"/>
                  </a:lnTo>
                  <a:lnTo>
                    <a:pt x="404" y="299"/>
                  </a:lnTo>
                  <a:lnTo>
                    <a:pt x="404" y="298"/>
                  </a:lnTo>
                  <a:lnTo>
                    <a:pt x="406" y="298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6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6"/>
                  </a:lnTo>
                  <a:lnTo>
                    <a:pt x="404" y="295"/>
                  </a:lnTo>
                  <a:lnTo>
                    <a:pt x="406" y="295"/>
                  </a:lnTo>
                  <a:lnTo>
                    <a:pt x="404" y="293"/>
                  </a:lnTo>
                  <a:lnTo>
                    <a:pt x="404" y="293"/>
                  </a:lnTo>
                  <a:lnTo>
                    <a:pt x="404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5"/>
                  </a:lnTo>
                  <a:lnTo>
                    <a:pt x="403" y="293"/>
                  </a:lnTo>
                  <a:lnTo>
                    <a:pt x="403" y="293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2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4" y="290"/>
                  </a:lnTo>
                  <a:lnTo>
                    <a:pt x="406" y="290"/>
                  </a:lnTo>
                  <a:close/>
                  <a:moveTo>
                    <a:pt x="1473" y="265"/>
                  </a:moveTo>
                  <a:lnTo>
                    <a:pt x="1475" y="265"/>
                  </a:lnTo>
                  <a:lnTo>
                    <a:pt x="1475" y="265"/>
                  </a:lnTo>
                  <a:lnTo>
                    <a:pt x="1476" y="265"/>
                  </a:lnTo>
                  <a:lnTo>
                    <a:pt x="1478" y="265"/>
                  </a:lnTo>
                  <a:lnTo>
                    <a:pt x="1478" y="265"/>
                  </a:lnTo>
                  <a:lnTo>
                    <a:pt x="1478" y="266"/>
                  </a:lnTo>
                  <a:lnTo>
                    <a:pt x="1480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8" y="266"/>
                  </a:lnTo>
                  <a:lnTo>
                    <a:pt x="1476" y="266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6" y="268"/>
                  </a:lnTo>
                  <a:lnTo>
                    <a:pt x="1475" y="269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5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3" y="268"/>
                  </a:lnTo>
                  <a:lnTo>
                    <a:pt x="1472" y="268"/>
                  </a:lnTo>
                  <a:lnTo>
                    <a:pt x="1472" y="268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2" y="269"/>
                  </a:lnTo>
                  <a:lnTo>
                    <a:pt x="1470" y="269"/>
                  </a:lnTo>
                  <a:lnTo>
                    <a:pt x="1470" y="268"/>
                  </a:lnTo>
                  <a:lnTo>
                    <a:pt x="1470" y="268"/>
                  </a:lnTo>
                  <a:lnTo>
                    <a:pt x="1468" y="269"/>
                  </a:lnTo>
                  <a:lnTo>
                    <a:pt x="1467" y="269"/>
                  </a:lnTo>
                  <a:lnTo>
                    <a:pt x="1467" y="269"/>
                  </a:lnTo>
                  <a:lnTo>
                    <a:pt x="1465" y="269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1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5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4" y="273"/>
                  </a:lnTo>
                  <a:lnTo>
                    <a:pt x="1462" y="273"/>
                  </a:lnTo>
                  <a:lnTo>
                    <a:pt x="1462" y="274"/>
                  </a:lnTo>
                  <a:lnTo>
                    <a:pt x="1462" y="274"/>
                  </a:lnTo>
                  <a:lnTo>
                    <a:pt x="1461" y="274"/>
                  </a:lnTo>
                  <a:lnTo>
                    <a:pt x="1461" y="274"/>
                  </a:lnTo>
                  <a:lnTo>
                    <a:pt x="1461" y="276"/>
                  </a:lnTo>
                  <a:lnTo>
                    <a:pt x="1459" y="276"/>
                  </a:lnTo>
                  <a:lnTo>
                    <a:pt x="1459" y="276"/>
                  </a:lnTo>
                  <a:lnTo>
                    <a:pt x="1459" y="277"/>
                  </a:lnTo>
                  <a:lnTo>
                    <a:pt x="1459" y="279"/>
                  </a:lnTo>
                  <a:lnTo>
                    <a:pt x="1459" y="279"/>
                  </a:lnTo>
                  <a:lnTo>
                    <a:pt x="1457" y="279"/>
                  </a:lnTo>
                  <a:lnTo>
                    <a:pt x="1457" y="279"/>
                  </a:lnTo>
                  <a:lnTo>
                    <a:pt x="1456" y="279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7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6" y="280"/>
                  </a:lnTo>
                  <a:lnTo>
                    <a:pt x="1454" y="280"/>
                  </a:lnTo>
                  <a:lnTo>
                    <a:pt x="1454" y="282"/>
                  </a:lnTo>
                  <a:lnTo>
                    <a:pt x="1453" y="282"/>
                  </a:lnTo>
                  <a:lnTo>
                    <a:pt x="1453" y="284"/>
                  </a:lnTo>
                  <a:lnTo>
                    <a:pt x="1453" y="284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0" y="285"/>
                  </a:lnTo>
                  <a:lnTo>
                    <a:pt x="1451" y="285"/>
                  </a:lnTo>
                  <a:lnTo>
                    <a:pt x="1451" y="285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1" y="284"/>
                  </a:lnTo>
                  <a:lnTo>
                    <a:pt x="1453" y="282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4" y="280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6" y="279"/>
                  </a:lnTo>
                  <a:lnTo>
                    <a:pt x="1454" y="279"/>
                  </a:lnTo>
                  <a:lnTo>
                    <a:pt x="1456" y="277"/>
                  </a:lnTo>
                  <a:lnTo>
                    <a:pt x="1456" y="276"/>
                  </a:lnTo>
                  <a:lnTo>
                    <a:pt x="1457" y="276"/>
                  </a:lnTo>
                  <a:lnTo>
                    <a:pt x="1457" y="274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59" y="273"/>
                  </a:lnTo>
                  <a:lnTo>
                    <a:pt x="1461" y="273"/>
                  </a:lnTo>
                  <a:lnTo>
                    <a:pt x="1461" y="273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1" y="271"/>
                  </a:lnTo>
                  <a:lnTo>
                    <a:pt x="1462" y="271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9"/>
                  </a:lnTo>
                  <a:lnTo>
                    <a:pt x="1462" y="268"/>
                  </a:lnTo>
                  <a:lnTo>
                    <a:pt x="1462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8"/>
                  </a:lnTo>
                  <a:lnTo>
                    <a:pt x="1464" y="269"/>
                  </a:lnTo>
                  <a:lnTo>
                    <a:pt x="1465" y="269"/>
                  </a:lnTo>
                  <a:lnTo>
                    <a:pt x="1465" y="269"/>
                  </a:lnTo>
                  <a:lnTo>
                    <a:pt x="1465" y="268"/>
                  </a:lnTo>
                  <a:lnTo>
                    <a:pt x="1465" y="268"/>
                  </a:lnTo>
                  <a:lnTo>
                    <a:pt x="1467" y="268"/>
                  </a:lnTo>
                  <a:lnTo>
                    <a:pt x="1467" y="268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7" y="266"/>
                  </a:lnTo>
                  <a:lnTo>
                    <a:pt x="1468" y="266"/>
                  </a:lnTo>
                  <a:lnTo>
                    <a:pt x="1468" y="266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68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0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2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lnTo>
                    <a:pt x="1473" y="265"/>
                  </a:lnTo>
                  <a:close/>
                  <a:moveTo>
                    <a:pt x="2922" y="258"/>
                  </a:moveTo>
                  <a:lnTo>
                    <a:pt x="2922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60"/>
                  </a:lnTo>
                  <a:lnTo>
                    <a:pt x="2922" y="258"/>
                  </a:lnTo>
                  <a:lnTo>
                    <a:pt x="2924" y="258"/>
                  </a:lnTo>
                  <a:lnTo>
                    <a:pt x="2924" y="258"/>
                  </a:lnTo>
                  <a:lnTo>
                    <a:pt x="2925" y="258"/>
                  </a:lnTo>
                  <a:lnTo>
                    <a:pt x="2925" y="258"/>
                  </a:lnTo>
                  <a:lnTo>
                    <a:pt x="2925" y="260"/>
                  </a:lnTo>
                  <a:lnTo>
                    <a:pt x="2924" y="260"/>
                  </a:lnTo>
                  <a:lnTo>
                    <a:pt x="2924" y="260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2"/>
                  </a:lnTo>
                  <a:lnTo>
                    <a:pt x="2924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3"/>
                  </a:lnTo>
                  <a:lnTo>
                    <a:pt x="2922" y="265"/>
                  </a:lnTo>
                  <a:lnTo>
                    <a:pt x="2922" y="265"/>
                  </a:lnTo>
                  <a:lnTo>
                    <a:pt x="2922" y="266"/>
                  </a:lnTo>
                  <a:lnTo>
                    <a:pt x="2921" y="266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21" y="268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6"/>
                  </a:lnTo>
                  <a:lnTo>
                    <a:pt x="2919" y="265"/>
                  </a:lnTo>
                  <a:lnTo>
                    <a:pt x="2919" y="265"/>
                  </a:lnTo>
                  <a:lnTo>
                    <a:pt x="2918" y="265"/>
                  </a:lnTo>
                  <a:lnTo>
                    <a:pt x="2918" y="265"/>
                  </a:lnTo>
                  <a:lnTo>
                    <a:pt x="2918" y="263"/>
                  </a:lnTo>
                  <a:lnTo>
                    <a:pt x="2919" y="262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60"/>
                  </a:lnTo>
                  <a:lnTo>
                    <a:pt x="2919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1" y="258"/>
                  </a:lnTo>
                  <a:lnTo>
                    <a:pt x="2922" y="258"/>
                  </a:lnTo>
                  <a:close/>
                  <a:moveTo>
                    <a:pt x="52" y="246"/>
                  </a:moveTo>
                  <a:lnTo>
                    <a:pt x="52" y="247"/>
                  </a:lnTo>
                  <a:lnTo>
                    <a:pt x="54" y="247"/>
                  </a:lnTo>
                  <a:lnTo>
                    <a:pt x="56" y="249"/>
                  </a:lnTo>
                  <a:lnTo>
                    <a:pt x="57" y="249"/>
                  </a:lnTo>
                  <a:lnTo>
                    <a:pt x="57" y="249"/>
                  </a:lnTo>
                  <a:lnTo>
                    <a:pt x="57" y="251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59" y="252"/>
                  </a:lnTo>
                  <a:lnTo>
                    <a:pt x="60" y="252"/>
                  </a:lnTo>
                  <a:lnTo>
                    <a:pt x="60" y="252"/>
                  </a:lnTo>
                  <a:lnTo>
                    <a:pt x="60" y="254"/>
                  </a:lnTo>
                  <a:lnTo>
                    <a:pt x="62" y="254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2" y="255"/>
                  </a:lnTo>
                  <a:lnTo>
                    <a:pt x="64" y="255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5" y="257"/>
                  </a:lnTo>
                  <a:lnTo>
                    <a:pt x="64" y="258"/>
                  </a:lnTo>
                  <a:lnTo>
                    <a:pt x="64" y="258"/>
                  </a:lnTo>
                  <a:lnTo>
                    <a:pt x="65" y="260"/>
                  </a:lnTo>
                  <a:lnTo>
                    <a:pt x="65" y="260"/>
                  </a:lnTo>
                  <a:lnTo>
                    <a:pt x="67" y="260"/>
                  </a:lnTo>
                  <a:lnTo>
                    <a:pt x="68" y="260"/>
                  </a:lnTo>
                  <a:lnTo>
                    <a:pt x="68" y="260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8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2"/>
                  </a:lnTo>
                  <a:lnTo>
                    <a:pt x="67" y="263"/>
                  </a:lnTo>
                  <a:lnTo>
                    <a:pt x="65" y="263"/>
                  </a:lnTo>
                  <a:lnTo>
                    <a:pt x="65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3"/>
                  </a:lnTo>
                  <a:lnTo>
                    <a:pt x="64" y="265"/>
                  </a:lnTo>
                  <a:lnTo>
                    <a:pt x="65" y="265"/>
                  </a:lnTo>
                  <a:lnTo>
                    <a:pt x="65" y="265"/>
                  </a:lnTo>
                  <a:lnTo>
                    <a:pt x="64" y="265"/>
                  </a:lnTo>
                  <a:lnTo>
                    <a:pt x="64" y="266"/>
                  </a:lnTo>
                  <a:lnTo>
                    <a:pt x="64" y="266"/>
                  </a:lnTo>
                  <a:lnTo>
                    <a:pt x="64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2" y="265"/>
                  </a:lnTo>
                  <a:lnTo>
                    <a:pt x="60" y="265"/>
                  </a:lnTo>
                  <a:lnTo>
                    <a:pt x="62" y="263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2"/>
                  </a:lnTo>
                  <a:lnTo>
                    <a:pt x="62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2" y="258"/>
                  </a:lnTo>
                  <a:lnTo>
                    <a:pt x="62" y="258"/>
                  </a:lnTo>
                  <a:lnTo>
                    <a:pt x="60" y="258"/>
                  </a:lnTo>
                  <a:lnTo>
                    <a:pt x="60" y="258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59" y="260"/>
                  </a:lnTo>
                  <a:lnTo>
                    <a:pt x="59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60"/>
                  </a:lnTo>
                  <a:lnTo>
                    <a:pt x="56" y="258"/>
                  </a:lnTo>
                  <a:lnTo>
                    <a:pt x="56" y="258"/>
                  </a:lnTo>
                  <a:lnTo>
                    <a:pt x="56" y="257"/>
                  </a:lnTo>
                  <a:lnTo>
                    <a:pt x="56" y="257"/>
                  </a:lnTo>
                  <a:lnTo>
                    <a:pt x="54" y="257"/>
                  </a:lnTo>
                  <a:lnTo>
                    <a:pt x="52" y="257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2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4"/>
                  </a:lnTo>
                  <a:lnTo>
                    <a:pt x="51" y="254"/>
                  </a:lnTo>
                  <a:lnTo>
                    <a:pt x="49" y="254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51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9" y="255"/>
                  </a:lnTo>
                  <a:lnTo>
                    <a:pt x="48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8" y="252"/>
                  </a:lnTo>
                  <a:lnTo>
                    <a:pt x="49" y="252"/>
                  </a:lnTo>
                  <a:lnTo>
                    <a:pt x="49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51" y="252"/>
                  </a:lnTo>
                  <a:lnTo>
                    <a:pt x="49" y="251"/>
                  </a:lnTo>
                  <a:lnTo>
                    <a:pt x="49" y="249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1" y="247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1" y="246"/>
                  </a:lnTo>
                  <a:lnTo>
                    <a:pt x="52" y="246"/>
                  </a:lnTo>
                  <a:close/>
                  <a:moveTo>
                    <a:pt x="1569" y="235"/>
                  </a:moveTo>
                  <a:lnTo>
                    <a:pt x="1569" y="235"/>
                  </a:lnTo>
                  <a:lnTo>
                    <a:pt x="1569" y="236"/>
                  </a:lnTo>
                  <a:lnTo>
                    <a:pt x="1571" y="236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9" y="238"/>
                  </a:lnTo>
                  <a:lnTo>
                    <a:pt x="1568" y="238"/>
                  </a:lnTo>
                  <a:lnTo>
                    <a:pt x="1568" y="236"/>
                  </a:lnTo>
                  <a:lnTo>
                    <a:pt x="1569" y="235"/>
                  </a:lnTo>
                  <a:lnTo>
                    <a:pt x="1569" y="235"/>
                  </a:lnTo>
                  <a:close/>
                  <a:moveTo>
                    <a:pt x="1562" y="199"/>
                  </a:moveTo>
                  <a:lnTo>
                    <a:pt x="1562" y="199"/>
                  </a:lnTo>
                  <a:lnTo>
                    <a:pt x="1562" y="199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200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lnTo>
                    <a:pt x="1562" y="199"/>
                  </a:lnTo>
                  <a:close/>
                  <a:moveTo>
                    <a:pt x="1560" y="199"/>
                  </a:moveTo>
                  <a:lnTo>
                    <a:pt x="1560" y="199"/>
                  </a:lnTo>
                  <a:lnTo>
                    <a:pt x="1558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lnTo>
                    <a:pt x="1560" y="199"/>
                  </a:lnTo>
                  <a:close/>
                  <a:moveTo>
                    <a:pt x="1492" y="183"/>
                  </a:moveTo>
                  <a:lnTo>
                    <a:pt x="1494" y="183"/>
                  </a:lnTo>
                  <a:lnTo>
                    <a:pt x="1494" y="184"/>
                  </a:lnTo>
                  <a:lnTo>
                    <a:pt x="1494" y="184"/>
                  </a:lnTo>
                  <a:lnTo>
                    <a:pt x="1492" y="188"/>
                  </a:lnTo>
                  <a:lnTo>
                    <a:pt x="1492" y="188"/>
                  </a:lnTo>
                  <a:lnTo>
                    <a:pt x="1491" y="189"/>
                  </a:lnTo>
                  <a:lnTo>
                    <a:pt x="1491" y="189"/>
                  </a:lnTo>
                  <a:lnTo>
                    <a:pt x="1489" y="189"/>
                  </a:lnTo>
                  <a:lnTo>
                    <a:pt x="1487" y="189"/>
                  </a:lnTo>
                  <a:lnTo>
                    <a:pt x="1487" y="188"/>
                  </a:lnTo>
                  <a:lnTo>
                    <a:pt x="1487" y="188"/>
                  </a:lnTo>
                  <a:lnTo>
                    <a:pt x="1486" y="188"/>
                  </a:lnTo>
                  <a:lnTo>
                    <a:pt x="1486" y="186"/>
                  </a:lnTo>
                  <a:lnTo>
                    <a:pt x="1486" y="186"/>
                  </a:lnTo>
                  <a:lnTo>
                    <a:pt x="1487" y="186"/>
                  </a:lnTo>
                  <a:lnTo>
                    <a:pt x="1489" y="183"/>
                  </a:lnTo>
                  <a:lnTo>
                    <a:pt x="1491" y="183"/>
                  </a:lnTo>
                  <a:lnTo>
                    <a:pt x="1491" y="183"/>
                  </a:lnTo>
                  <a:lnTo>
                    <a:pt x="1492" y="183"/>
                  </a:lnTo>
                  <a:close/>
                  <a:moveTo>
                    <a:pt x="442" y="181"/>
                  </a:moveTo>
                  <a:lnTo>
                    <a:pt x="440" y="181"/>
                  </a:lnTo>
                  <a:lnTo>
                    <a:pt x="440" y="183"/>
                  </a:lnTo>
                  <a:lnTo>
                    <a:pt x="439" y="183"/>
                  </a:lnTo>
                  <a:lnTo>
                    <a:pt x="439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39" y="184"/>
                  </a:lnTo>
                  <a:lnTo>
                    <a:pt x="439" y="184"/>
                  </a:lnTo>
                  <a:lnTo>
                    <a:pt x="439" y="186"/>
                  </a:lnTo>
                  <a:lnTo>
                    <a:pt x="440" y="186"/>
                  </a:lnTo>
                  <a:lnTo>
                    <a:pt x="440" y="186"/>
                  </a:lnTo>
                  <a:lnTo>
                    <a:pt x="440" y="184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3"/>
                  </a:lnTo>
                  <a:lnTo>
                    <a:pt x="440" y="181"/>
                  </a:lnTo>
                  <a:lnTo>
                    <a:pt x="442" y="181"/>
                  </a:lnTo>
                  <a:lnTo>
                    <a:pt x="442" y="181"/>
                  </a:lnTo>
                  <a:close/>
                  <a:moveTo>
                    <a:pt x="1550" y="162"/>
                  </a:moveTo>
                  <a:lnTo>
                    <a:pt x="1552" y="162"/>
                  </a:lnTo>
                  <a:lnTo>
                    <a:pt x="1555" y="165"/>
                  </a:lnTo>
                  <a:lnTo>
                    <a:pt x="1557" y="165"/>
                  </a:lnTo>
                  <a:lnTo>
                    <a:pt x="1558" y="169"/>
                  </a:lnTo>
                  <a:lnTo>
                    <a:pt x="1558" y="170"/>
                  </a:lnTo>
                  <a:lnTo>
                    <a:pt x="1558" y="170"/>
                  </a:lnTo>
                  <a:lnTo>
                    <a:pt x="1560" y="173"/>
                  </a:lnTo>
                  <a:lnTo>
                    <a:pt x="1560" y="173"/>
                  </a:lnTo>
                  <a:lnTo>
                    <a:pt x="1560" y="175"/>
                  </a:lnTo>
                  <a:lnTo>
                    <a:pt x="1560" y="175"/>
                  </a:lnTo>
                  <a:lnTo>
                    <a:pt x="1560" y="176"/>
                  </a:lnTo>
                  <a:lnTo>
                    <a:pt x="1560" y="176"/>
                  </a:lnTo>
                  <a:lnTo>
                    <a:pt x="1560" y="178"/>
                  </a:lnTo>
                  <a:lnTo>
                    <a:pt x="1562" y="180"/>
                  </a:lnTo>
                  <a:lnTo>
                    <a:pt x="1562" y="181"/>
                  </a:lnTo>
                  <a:lnTo>
                    <a:pt x="1560" y="181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4"/>
                  </a:lnTo>
                  <a:lnTo>
                    <a:pt x="1560" y="186"/>
                  </a:lnTo>
                  <a:lnTo>
                    <a:pt x="1562" y="186"/>
                  </a:lnTo>
                  <a:lnTo>
                    <a:pt x="1562" y="188"/>
                  </a:lnTo>
                  <a:lnTo>
                    <a:pt x="1562" y="188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3" y="189"/>
                  </a:lnTo>
                  <a:lnTo>
                    <a:pt x="1565" y="189"/>
                  </a:lnTo>
                  <a:lnTo>
                    <a:pt x="1565" y="191"/>
                  </a:lnTo>
                  <a:lnTo>
                    <a:pt x="1565" y="192"/>
                  </a:lnTo>
                  <a:lnTo>
                    <a:pt x="1565" y="194"/>
                  </a:lnTo>
                  <a:lnTo>
                    <a:pt x="1565" y="197"/>
                  </a:lnTo>
                  <a:lnTo>
                    <a:pt x="1565" y="199"/>
                  </a:lnTo>
                  <a:lnTo>
                    <a:pt x="1563" y="199"/>
                  </a:lnTo>
                  <a:lnTo>
                    <a:pt x="1563" y="199"/>
                  </a:lnTo>
                  <a:lnTo>
                    <a:pt x="1563" y="200"/>
                  </a:lnTo>
                  <a:lnTo>
                    <a:pt x="1562" y="200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2"/>
                  </a:lnTo>
                  <a:lnTo>
                    <a:pt x="1562" y="203"/>
                  </a:lnTo>
                  <a:lnTo>
                    <a:pt x="1562" y="205"/>
                  </a:lnTo>
                  <a:lnTo>
                    <a:pt x="1562" y="205"/>
                  </a:lnTo>
                  <a:lnTo>
                    <a:pt x="1563" y="208"/>
                  </a:lnTo>
                  <a:lnTo>
                    <a:pt x="1563" y="210"/>
                  </a:lnTo>
                  <a:lnTo>
                    <a:pt x="1563" y="211"/>
                  </a:lnTo>
                  <a:lnTo>
                    <a:pt x="1563" y="213"/>
                  </a:lnTo>
                  <a:lnTo>
                    <a:pt x="1563" y="214"/>
                  </a:lnTo>
                  <a:lnTo>
                    <a:pt x="1563" y="214"/>
                  </a:lnTo>
                  <a:lnTo>
                    <a:pt x="1563" y="217"/>
                  </a:lnTo>
                  <a:lnTo>
                    <a:pt x="1563" y="217"/>
                  </a:lnTo>
                  <a:lnTo>
                    <a:pt x="1563" y="219"/>
                  </a:lnTo>
                  <a:lnTo>
                    <a:pt x="1563" y="219"/>
                  </a:lnTo>
                  <a:lnTo>
                    <a:pt x="1563" y="222"/>
                  </a:lnTo>
                  <a:lnTo>
                    <a:pt x="1563" y="224"/>
                  </a:lnTo>
                  <a:lnTo>
                    <a:pt x="1565" y="224"/>
                  </a:lnTo>
                  <a:lnTo>
                    <a:pt x="1566" y="224"/>
                  </a:lnTo>
                  <a:lnTo>
                    <a:pt x="1566" y="224"/>
                  </a:lnTo>
                  <a:lnTo>
                    <a:pt x="1568" y="225"/>
                  </a:lnTo>
                  <a:lnTo>
                    <a:pt x="1568" y="228"/>
                  </a:lnTo>
                  <a:lnTo>
                    <a:pt x="1568" y="228"/>
                  </a:lnTo>
                  <a:lnTo>
                    <a:pt x="1569" y="232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9" y="233"/>
                  </a:lnTo>
                  <a:lnTo>
                    <a:pt x="1568" y="233"/>
                  </a:lnTo>
                  <a:lnTo>
                    <a:pt x="1568" y="232"/>
                  </a:lnTo>
                  <a:lnTo>
                    <a:pt x="1566" y="230"/>
                  </a:lnTo>
                  <a:lnTo>
                    <a:pt x="1566" y="230"/>
                  </a:lnTo>
                  <a:lnTo>
                    <a:pt x="1565" y="230"/>
                  </a:lnTo>
                  <a:lnTo>
                    <a:pt x="1565" y="230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5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28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0"/>
                  </a:lnTo>
                  <a:lnTo>
                    <a:pt x="1563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2"/>
                  </a:lnTo>
                  <a:lnTo>
                    <a:pt x="1562" y="230"/>
                  </a:lnTo>
                  <a:lnTo>
                    <a:pt x="1560" y="230"/>
                  </a:lnTo>
                  <a:lnTo>
                    <a:pt x="1560" y="230"/>
                  </a:lnTo>
                  <a:lnTo>
                    <a:pt x="1560" y="228"/>
                  </a:lnTo>
                  <a:lnTo>
                    <a:pt x="1560" y="228"/>
                  </a:lnTo>
                  <a:lnTo>
                    <a:pt x="1558" y="227"/>
                  </a:lnTo>
                  <a:lnTo>
                    <a:pt x="1560" y="227"/>
                  </a:lnTo>
                  <a:lnTo>
                    <a:pt x="1560" y="227"/>
                  </a:lnTo>
                  <a:lnTo>
                    <a:pt x="1560" y="225"/>
                  </a:lnTo>
                  <a:lnTo>
                    <a:pt x="1560" y="224"/>
                  </a:lnTo>
                  <a:lnTo>
                    <a:pt x="1560" y="222"/>
                  </a:lnTo>
                  <a:lnTo>
                    <a:pt x="1560" y="222"/>
                  </a:lnTo>
                  <a:lnTo>
                    <a:pt x="1558" y="221"/>
                  </a:lnTo>
                  <a:lnTo>
                    <a:pt x="1558" y="221"/>
                  </a:lnTo>
                  <a:lnTo>
                    <a:pt x="1557" y="221"/>
                  </a:lnTo>
                  <a:lnTo>
                    <a:pt x="1555" y="219"/>
                  </a:lnTo>
                  <a:lnTo>
                    <a:pt x="1555" y="217"/>
                  </a:lnTo>
                  <a:lnTo>
                    <a:pt x="1555" y="217"/>
                  </a:lnTo>
                  <a:lnTo>
                    <a:pt x="1557" y="217"/>
                  </a:lnTo>
                  <a:lnTo>
                    <a:pt x="1557" y="216"/>
                  </a:lnTo>
                  <a:lnTo>
                    <a:pt x="1557" y="213"/>
                  </a:lnTo>
                  <a:lnTo>
                    <a:pt x="1555" y="211"/>
                  </a:lnTo>
                  <a:lnTo>
                    <a:pt x="1555" y="211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10"/>
                  </a:lnTo>
                  <a:lnTo>
                    <a:pt x="1555" y="208"/>
                  </a:lnTo>
                  <a:lnTo>
                    <a:pt x="1554" y="208"/>
                  </a:lnTo>
                  <a:lnTo>
                    <a:pt x="1554" y="208"/>
                  </a:lnTo>
                  <a:lnTo>
                    <a:pt x="1554" y="205"/>
                  </a:lnTo>
                  <a:lnTo>
                    <a:pt x="1554" y="205"/>
                  </a:lnTo>
                  <a:lnTo>
                    <a:pt x="1554" y="203"/>
                  </a:lnTo>
                  <a:lnTo>
                    <a:pt x="1552" y="203"/>
                  </a:lnTo>
                  <a:lnTo>
                    <a:pt x="1552" y="203"/>
                  </a:lnTo>
                  <a:lnTo>
                    <a:pt x="1552" y="202"/>
                  </a:lnTo>
                  <a:lnTo>
                    <a:pt x="1552" y="202"/>
                  </a:lnTo>
                  <a:lnTo>
                    <a:pt x="1552" y="199"/>
                  </a:lnTo>
                  <a:lnTo>
                    <a:pt x="1552" y="199"/>
                  </a:lnTo>
                  <a:lnTo>
                    <a:pt x="1554" y="197"/>
                  </a:lnTo>
                  <a:lnTo>
                    <a:pt x="1554" y="197"/>
                  </a:lnTo>
                  <a:lnTo>
                    <a:pt x="1554" y="195"/>
                  </a:lnTo>
                  <a:lnTo>
                    <a:pt x="1555" y="195"/>
                  </a:lnTo>
                  <a:lnTo>
                    <a:pt x="1555" y="194"/>
                  </a:lnTo>
                  <a:lnTo>
                    <a:pt x="1555" y="194"/>
                  </a:lnTo>
                  <a:lnTo>
                    <a:pt x="1555" y="191"/>
                  </a:lnTo>
                  <a:lnTo>
                    <a:pt x="1555" y="189"/>
                  </a:lnTo>
                  <a:lnTo>
                    <a:pt x="1555" y="188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6"/>
                  </a:lnTo>
                  <a:lnTo>
                    <a:pt x="1555" y="184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8"/>
                  </a:lnTo>
                  <a:lnTo>
                    <a:pt x="1554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6"/>
                  </a:lnTo>
                  <a:lnTo>
                    <a:pt x="1555" y="175"/>
                  </a:lnTo>
                  <a:lnTo>
                    <a:pt x="1554" y="173"/>
                  </a:lnTo>
                  <a:lnTo>
                    <a:pt x="1554" y="173"/>
                  </a:lnTo>
                  <a:lnTo>
                    <a:pt x="1552" y="172"/>
                  </a:lnTo>
                  <a:lnTo>
                    <a:pt x="1552" y="170"/>
                  </a:lnTo>
                  <a:lnTo>
                    <a:pt x="1550" y="170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7"/>
                  </a:lnTo>
                  <a:lnTo>
                    <a:pt x="1550" y="165"/>
                  </a:lnTo>
                  <a:lnTo>
                    <a:pt x="1550" y="165"/>
                  </a:lnTo>
                  <a:lnTo>
                    <a:pt x="1550" y="164"/>
                  </a:lnTo>
                  <a:lnTo>
                    <a:pt x="1550" y="164"/>
                  </a:lnTo>
                  <a:lnTo>
                    <a:pt x="1550" y="162"/>
                  </a:lnTo>
                  <a:lnTo>
                    <a:pt x="1550" y="162"/>
                  </a:lnTo>
                  <a:lnTo>
                    <a:pt x="1550" y="162"/>
                  </a:lnTo>
                  <a:close/>
                  <a:moveTo>
                    <a:pt x="467" y="154"/>
                  </a:moveTo>
                  <a:lnTo>
                    <a:pt x="467" y="154"/>
                  </a:lnTo>
                  <a:lnTo>
                    <a:pt x="467" y="156"/>
                  </a:lnTo>
                  <a:lnTo>
                    <a:pt x="469" y="156"/>
                  </a:lnTo>
                  <a:lnTo>
                    <a:pt x="467" y="158"/>
                  </a:lnTo>
                  <a:lnTo>
                    <a:pt x="469" y="159"/>
                  </a:lnTo>
                  <a:lnTo>
                    <a:pt x="470" y="161"/>
                  </a:lnTo>
                  <a:lnTo>
                    <a:pt x="470" y="161"/>
                  </a:lnTo>
                  <a:lnTo>
                    <a:pt x="469" y="161"/>
                  </a:lnTo>
                  <a:lnTo>
                    <a:pt x="466" y="162"/>
                  </a:lnTo>
                  <a:lnTo>
                    <a:pt x="466" y="164"/>
                  </a:lnTo>
                  <a:lnTo>
                    <a:pt x="466" y="164"/>
                  </a:lnTo>
                  <a:lnTo>
                    <a:pt x="464" y="165"/>
                  </a:lnTo>
                  <a:lnTo>
                    <a:pt x="462" y="165"/>
                  </a:lnTo>
                  <a:lnTo>
                    <a:pt x="462" y="165"/>
                  </a:lnTo>
                  <a:lnTo>
                    <a:pt x="461" y="167"/>
                  </a:lnTo>
                  <a:lnTo>
                    <a:pt x="459" y="167"/>
                  </a:lnTo>
                  <a:lnTo>
                    <a:pt x="459" y="165"/>
                  </a:lnTo>
                  <a:lnTo>
                    <a:pt x="458" y="167"/>
                  </a:lnTo>
                  <a:lnTo>
                    <a:pt x="455" y="167"/>
                  </a:lnTo>
                  <a:lnTo>
                    <a:pt x="455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1" y="167"/>
                  </a:lnTo>
                  <a:lnTo>
                    <a:pt x="450" y="170"/>
                  </a:lnTo>
                  <a:lnTo>
                    <a:pt x="450" y="170"/>
                  </a:lnTo>
                  <a:lnTo>
                    <a:pt x="451" y="170"/>
                  </a:lnTo>
                  <a:lnTo>
                    <a:pt x="453" y="172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5" y="173"/>
                  </a:lnTo>
                  <a:lnTo>
                    <a:pt x="453" y="173"/>
                  </a:lnTo>
                  <a:lnTo>
                    <a:pt x="453" y="172"/>
                  </a:lnTo>
                  <a:lnTo>
                    <a:pt x="451" y="172"/>
                  </a:lnTo>
                  <a:lnTo>
                    <a:pt x="450" y="172"/>
                  </a:lnTo>
                  <a:lnTo>
                    <a:pt x="450" y="170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7" y="172"/>
                  </a:lnTo>
                  <a:lnTo>
                    <a:pt x="448" y="176"/>
                  </a:lnTo>
                  <a:lnTo>
                    <a:pt x="450" y="180"/>
                  </a:lnTo>
                  <a:lnTo>
                    <a:pt x="450" y="180"/>
                  </a:lnTo>
                  <a:lnTo>
                    <a:pt x="450" y="183"/>
                  </a:lnTo>
                  <a:lnTo>
                    <a:pt x="448" y="183"/>
                  </a:lnTo>
                  <a:lnTo>
                    <a:pt x="448" y="183"/>
                  </a:lnTo>
                  <a:lnTo>
                    <a:pt x="448" y="184"/>
                  </a:lnTo>
                  <a:lnTo>
                    <a:pt x="448" y="184"/>
                  </a:lnTo>
                  <a:lnTo>
                    <a:pt x="448" y="181"/>
                  </a:lnTo>
                  <a:lnTo>
                    <a:pt x="450" y="18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47" y="175"/>
                  </a:lnTo>
                  <a:lnTo>
                    <a:pt x="447" y="175"/>
                  </a:lnTo>
                  <a:lnTo>
                    <a:pt x="445" y="176"/>
                  </a:lnTo>
                  <a:lnTo>
                    <a:pt x="445" y="176"/>
                  </a:lnTo>
                  <a:lnTo>
                    <a:pt x="444" y="180"/>
                  </a:lnTo>
                  <a:lnTo>
                    <a:pt x="442" y="181"/>
                  </a:lnTo>
                  <a:lnTo>
                    <a:pt x="442" y="181"/>
                  </a:lnTo>
                  <a:lnTo>
                    <a:pt x="442" y="184"/>
                  </a:lnTo>
                  <a:lnTo>
                    <a:pt x="442" y="186"/>
                  </a:lnTo>
                  <a:lnTo>
                    <a:pt x="440" y="186"/>
                  </a:lnTo>
                  <a:lnTo>
                    <a:pt x="440" y="188"/>
                  </a:lnTo>
                  <a:lnTo>
                    <a:pt x="440" y="188"/>
                  </a:lnTo>
                  <a:lnTo>
                    <a:pt x="439" y="188"/>
                  </a:lnTo>
                  <a:lnTo>
                    <a:pt x="439" y="188"/>
                  </a:lnTo>
                  <a:lnTo>
                    <a:pt x="439" y="186"/>
                  </a:lnTo>
                  <a:lnTo>
                    <a:pt x="437" y="186"/>
                  </a:lnTo>
                  <a:lnTo>
                    <a:pt x="437" y="186"/>
                  </a:lnTo>
                  <a:lnTo>
                    <a:pt x="436" y="186"/>
                  </a:lnTo>
                  <a:lnTo>
                    <a:pt x="436" y="186"/>
                  </a:lnTo>
                  <a:lnTo>
                    <a:pt x="437" y="184"/>
                  </a:lnTo>
                  <a:lnTo>
                    <a:pt x="437" y="183"/>
                  </a:lnTo>
                  <a:lnTo>
                    <a:pt x="437" y="183"/>
                  </a:lnTo>
                  <a:lnTo>
                    <a:pt x="439" y="181"/>
                  </a:lnTo>
                  <a:lnTo>
                    <a:pt x="440" y="181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80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39" y="178"/>
                  </a:lnTo>
                  <a:lnTo>
                    <a:pt x="440" y="180"/>
                  </a:lnTo>
                  <a:lnTo>
                    <a:pt x="442" y="180"/>
                  </a:lnTo>
                  <a:lnTo>
                    <a:pt x="442" y="180"/>
                  </a:lnTo>
                  <a:lnTo>
                    <a:pt x="442" y="178"/>
                  </a:lnTo>
                  <a:lnTo>
                    <a:pt x="442" y="178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0" y="176"/>
                  </a:lnTo>
                  <a:lnTo>
                    <a:pt x="442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6"/>
                  </a:lnTo>
                  <a:lnTo>
                    <a:pt x="444" y="175"/>
                  </a:lnTo>
                  <a:lnTo>
                    <a:pt x="442" y="175"/>
                  </a:lnTo>
                  <a:lnTo>
                    <a:pt x="444" y="173"/>
                  </a:lnTo>
                  <a:lnTo>
                    <a:pt x="444" y="173"/>
                  </a:lnTo>
                  <a:lnTo>
                    <a:pt x="445" y="175"/>
                  </a:lnTo>
                  <a:lnTo>
                    <a:pt x="445" y="173"/>
                  </a:lnTo>
                  <a:lnTo>
                    <a:pt x="445" y="173"/>
                  </a:lnTo>
                  <a:lnTo>
                    <a:pt x="445" y="172"/>
                  </a:lnTo>
                  <a:lnTo>
                    <a:pt x="444" y="170"/>
                  </a:lnTo>
                  <a:lnTo>
                    <a:pt x="442" y="169"/>
                  </a:lnTo>
                  <a:lnTo>
                    <a:pt x="440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2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69"/>
                  </a:lnTo>
                  <a:lnTo>
                    <a:pt x="444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70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7" y="169"/>
                  </a:lnTo>
                  <a:lnTo>
                    <a:pt x="447" y="169"/>
                  </a:lnTo>
                  <a:lnTo>
                    <a:pt x="448" y="169"/>
                  </a:lnTo>
                  <a:lnTo>
                    <a:pt x="448" y="169"/>
                  </a:lnTo>
                  <a:lnTo>
                    <a:pt x="448" y="167"/>
                  </a:lnTo>
                  <a:lnTo>
                    <a:pt x="448" y="167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48" y="165"/>
                  </a:lnTo>
                  <a:lnTo>
                    <a:pt x="450" y="165"/>
                  </a:lnTo>
                  <a:lnTo>
                    <a:pt x="450" y="164"/>
                  </a:lnTo>
                  <a:lnTo>
                    <a:pt x="450" y="164"/>
                  </a:lnTo>
                  <a:lnTo>
                    <a:pt x="451" y="164"/>
                  </a:lnTo>
                  <a:lnTo>
                    <a:pt x="451" y="162"/>
                  </a:lnTo>
                  <a:lnTo>
                    <a:pt x="451" y="162"/>
                  </a:lnTo>
                  <a:lnTo>
                    <a:pt x="453" y="162"/>
                  </a:lnTo>
                  <a:lnTo>
                    <a:pt x="453" y="164"/>
                  </a:lnTo>
                  <a:lnTo>
                    <a:pt x="453" y="164"/>
                  </a:lnTo>
                  <a:lnTo>
                    <a:pt x="456" y="162"/>
                  </a:lnTo>
                  <a:lnTo>
                    <a:pt x="458" y="164"/>
                  </a:lnTo>
                  <a:lnTo>
                    <a:pt x="459" y="164"/>
                  </a:lnTo>
                  <a:lnTo>
                    <a:pt x="461" y="164"/>
                  </a:lnTo>
                  <a:lnTo>
                    <a:pt x="461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2" y="164"/>
                  </a:lnTo>
                  <a:lnTo>
                    <a:pt x="464" y="164"/>
                  </a:lnTo>
                  <a:lnTo>
                    <a:pt x="464" y="162"/>
                  </a:lnTo>
                  <a:lnTo>
                    <a:pt x="464" y="161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61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4" y="159"/>
                  </a:lnTo>
                  <a:lnTo>
                    <a:pt x="466" y="159"/>
                  </a:lnTo>
                  <a:lnTo>
                    <a:pt x="466" y="159"/>
                  </a:lnTo>
                  <a:lnTo>
                    <a:pt x="467" y="158"/>
                  </a:lnTo>
                  <a:lnTo>
                    <a:pt x="467" y="158"/>
                  </a:lnTo>
                  <a:lnTo>
                    <a:pt x="466" y="158"/>
                  </a:lnTo>
                  <a:lnTo>
                    <a:pt x="467" y="156"/>
                  </a:lnTo>
                  <a:lnTo>
                    <a:pt x="467" y="156"/>
                  </a:lnTo>
                  <a:lnTo>
                    <a:pt x="467" y="154"/>
                  </a:lnTo>
                  <a:close/>
                  <a:moveTo>
                    <a:pt x="1476" y="148"/>
                  </a:moveTo>
                  <a:lnTo>
                    <a:pt x="1478" y="148"/>
                  </a:lnTo>
                  <a:lnTo>
                    <a:pt x="1480" y="150"/>
                  </a:lnTo>
                  <a:lnTo>
                    <a:pt x="1481" y="150"/>
                  </a:lnTo>
                  <a:lnTo>
                    <a:pt x="1481" y="151"/>
                  </a:lnTo>
                  <a:lnTo>
                    <a:pt x="1480" y="154"/>
                  </a:lnTo>
                  <a:lnTo>
                    <a:pt x="1478" y="156"/>
                  </a:lnTo>
                  <a:lnTo>
                    <a:pt x="1476" y="159"/>
                  </a:lnTo>
                  <a:lnTo>
                    <a:pt x="1475" y="161"/>
                  </a:lnTo>
                  <a:lnTo>
                    <a:pt x="1473" y="161"/>
                  </a:lnTo>
                  <a:lnTo>
                    <a:pt x="1472" y="161"/>
                  </a:lnTo>
                  <a:lnTo>
                    <a:pt x="1472" y="161"/>
                  </a:lnTo>
                  <a:lnTo>
                    <a:pt x="1472" y="162"/>
                  </a:lnTo>
                  <a:lnTo>
                    <a:pt x="1472" y="162"/>
                  </a:lnTo>
                  <a:lnTo>
                    <a:pt x="1470" y="162"/>
                  </a:lnTo>
                  <a:lnTo>
                    <a:pt x="1470" y="161"/>
                  </a:lnTo>
                  <a:lnTo>
                    <a:pt x="1468" y="161"/>
                  </a:lnTo>
                  <a:lnTo>
                    <a:pt x="1468" y="158"/>
                  </a:lnTo>
                  <a:lnTo>
                    <a:pt x="1470" y="156"/>
                  </a:lnTo>
                  <a:lnTo>
                    <a:pt x="1473" y="151"/>
                  </a:lnTo>
                  <a:lnTo>
                    <a:pt x="1476" y="148"/>
                  </a:lnTo>
                  <a:close/>
                  <a:moveTo>
                    <a:pt x="1521" y="134"/>
                  </a:moveTo>
                  <a:lnTo>
                    <a:pt x="1522" y="136"/>
                  </a:lnTo>
                  <a:lnTo>
                    <a:pt x="1525" y="137"/>
                  </a:lnTo>
                  <a:lnTo>
                    <a:pt x="1528" y="140"/>
                  </a:lnTo>
                  <a:lnTo>
                    <a:pt x="1530" y="140"/>
                  </a:lnTo>
                  <a:lnTo>
                    <a:pt x="1530" y="142"/>
                  </a:lnTo>
                  <a:lnTo>
                    <a:pt x="1530" y="142"/>
                  </a:lnTo>
                  <a:lnTo>
                    <a:pt x="1527" y="140"/>
                  </a:lnTo>
                  <a:lnTo>
                    <a:pt x="1525" y="140"/>
                  </a:lnTo>
                  <a:lnTo>
                    <a:pt x="1524" y="140"/>
                  </a:lnTo>
                  <a:lnTo>
                    <a:pt x="1522" y="140"/>
                  </a:lnTo>
                  <a:lnTo>
                    <a:pt x="1521" y="140"/>
                  </a:lnTo>
                  <a:lnTo>
                    <a:pt x="1521" y="139"/>
                  </a:lnTo>
                  <a:lnTo>
                    <a:pt x="1521" y="137"/>
                  </a:lnTo>
                  <a:lnTo>
                    <a:pt x="1519" y="136"/>
                  </a:lnTo>
                  <a:lnTo>
                    <a:pt x="1519" y="136"/>
                  </a:lnTo>
                  <a:lnTo>
                    <a:pt x="1521" y="136"/>
                  </a:lnTo>
                  <a:lnTo>
                    <a:pt x="1521" y="134"/>
                  </a:lnTo>
                  <a:close/>
                  <a:moveTo>
                    <a:pt x="341" y="80"/>
                  </a:moveTo>
                  <a:lnTo>
                    <a:pt x="343" y="80"/>
                  </a:lnTo>
                  <a:lnTo>
                    <a:pt x="343" y="82"/>
                  </a:lnTo>
                  <a:lnTo>
                    <a:pt x="344" y="85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7"/>
                  </a:lnTo>
                  <a:lnTo>
                    <a:pt x="344" y="88"/>
                  </a:lnTo>
                  <a:lnTo>
                    <a:pt x="346" y="90"/>
                  </a:lnTo>
                  <a:lnTo>
                    <a:pt x="346" y="90"/>
                  </a:lnTo>
                  <a:lnTo>
                    <a:pt x="346" y="91"/>
                  </a:lnTo>
                  <a:lnTo>
                    <a:pt x="347" y="93"/>
                  </a:lnTo>
                  <a:lnTo>
                    <a:pt x="347" y="93"/>
                  </a:lnTo>
                  <a:lnTo>
                    <a:pt x="347" y="95"/>
                  </a:lnTo>
                  <a:lnTo>
                    <a:pt x="347" y="95"/>
                  </a:lnTo>
                  <a:lnTo>
                    <a:pt x="346" y="96"/>
                  </a:lnTo>
                  <a:lnTo>
                    <a:pt x="346" y="96"/>
                  </a:lnTo>
                  <a:lnTo>
                    <a:pt x="347" y="99"/>
                  </a:lnTo>
                  <a:lnTo>
                    <a:pt x="349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49" y="102"/>
                  </a:lnTo>
                  <a:lnTo>
                    <a:pt x="347" y="101"/>
                  </a:lnTo>
                  <a:lnTo>
                    <a:pt x="346" y="99"/>
                  </a:lnTo>
                  <a:lnTo>
                    <a:pt x="346" y="98"/>
                  </a:lnTo>
                  <a:lnTo>
                    <a:pt x="344" y="95"/>
                  </a:lnTo>
                  <a:lnTo>
                    <a:pt x="344" y="93"/>
                  </a:lnTo>
                  <a:lnTo>
                    <a:pt x="343" y="91"/>
                  </a:lnTo>
                  <a:lnTo>
                    <a:pt x="341" y="91"/>
                  </a:lnTo>
                  <a:lnTo>
                    <a:pt x="341" y="91"/>
                  </a:lnTo>
                  <a:lnTo>
                    <a:pt x="341" y="90"/>
                  </a:lnTo>
                  <a:lnTo>
                    <a:pt x="343" y="90"/>
                  </a:lnTo>
                  <a:lnTo>
                    <a:pt x="341" y="88"/>
                  </a:lnTo>
                  <a:lnTo>
                    <a:pt x="341" y="88"/>
                  </a:lnTo>
                  <a:lnTo>
                    <a:pt x="339" y="88"/>
                  </a:lnTo>
                  <a:lnTo>
                    <a:pt x="339" y="88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7"/>
                  </a:lnTo>
                  <a:lnTo>
                    <a:pt x="339" y="85"/>
                  </a:lnTo>
                  <a:lnTo>
                    <a:pt x="339" y="85"/>
                  </a:lnTo>
                  <a:lnTo>
                    <a:pt x="341" y="85"/>
                  </a:lnTo>
                  <a:lnTo>
                    <a:pt x="341" y="84"/>
                  </a:lnTo>
                  <a:lnTo>
                    <a:pt x="341" y="84"/>
                  </a:lnTo>
                  <a:lnTo>
                    <a:pt x="341" y="82"/>
                  </a:lnTo>
                  <a:lnTo>
                    <a:pt x="341" y="80"/>
                  </a:lnTo>
                  <a:lnTo>
                    <a:pt x="341" y="80"/>
                  </a:lnTo>
                  <a:close/>
                  <a:moveTo>
                    <a:pt x="1577" y="74"/>
                  </a:moveTo>
                  <a:lnTo>
                    <a:pt x="1579" y="74"/>
                  </a:lnTo>
                  <a:lnTo>
                    <a:pt x="1579" y="76"/>
                  </a:lnTo>
                  <a:lnTo>
                    <a:pt x="1579" y="77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7" y="79"/>
                  </a:lnTo>
                  <a:lnTo>
                    <a:pt x="1576" y="79"/>
                  </a:lnTo>
                  <a:lnTo>
                    <a:pt x="1576" y="77"/>
                  </a:lnTo>
                  <a:lnTo>
                    <a:pt x="1577" y="76"/>
                  </a:lnTo>
                  <a:lnTo>
                    <a:pt x="1577" y="76"/>
                  </a:lnTo>
                  <a:lnTo>
                    <a:pt x="1577" y="74"/>
                  </a:lnTo>
                  <a:lnTo>
                    <a:pt x="1577" y="74"/>
                  </a:lnTo>
                  <a:close/>
                  <a:moveTo>
                    <a:pt x="1481" y="73"/>
                  </a:moveTo>
                  <a:lnTo>
                    <a:pt x="1483" y="74"/>
                  </a:lnTo>
                  <a:lnTo>
                    <a:pt x="1484" y="74"/>
                  </a:lnTo>
                  <a:lnTo>
                    <a:pt x="1484" y="76"/>
                  </a:lnTo>
                  <a:lnTo>
                    <a:pt x="1484" y="77"/>
                  </a:lnTo>
                  <a:lnTo>
                    <a:pt x="1484" y="80"/>
                  </a:lnTo>
                  <a:lnTo>
                    <a:pt x="1484" y="80"/>
                  </a:lnTo>
                  <a:lnTo>
                    <a:pt x="1486" y="82"/>
                  </a:lnTo>
                  <a:lnTo>
                    <a:pt x="1486" y="84"/>
                  </a:lnTo>
                  <a:lnTo>
                    <a:pt x="1486" y="85"/>
                  </a:lnTo>
                  <a:lnTo>
                    <a:pt x="1487" y="87"/>
                  </a:lnTo>
                  <a:lnTo>
                    <a:pt x="1487" y="88"/>
                  </a:lnTo>
                  <a:lnTo>
                    <a:pt x="1489" y="88"/>
                  </a:lnTo>
                  <a:lnTo>
                    <a:pt x="1489" y="90"/>
                  </a:lnTo>
                  <a:lnTo>
                    <a:pt x="1487" y="95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7" y="96"/>
                  </a:lnTo>
                  <a:lnTo>
                    <a:pt x="1489" y="96"/>
                  </a:lnTo>
                  <a:lnTo>
                    <a:pt x="1491" y="96"/>
                  </a:lnTo>
                  <a:lnTo>
                    <a:pt x="1491" y="98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99"/>
                  </a:lnTo>
                  <a:lnTo>
                    <a:pt x="1491" y="101"/>
                  </a:lnTo>
                  <a:lnTo>
                    <a:pt x="1491" y="101"/>
                  </a:lnTo>
                  <a:lnTo>
                    <a:pt x="1491" y="102"/>
                  </a:lnTo>
                  <a:lnTo>
                    <a:pt x="1491" y="102"/>
                  </a:lnTo>
                  <a:lnTo>
                    <a:pt x="1491" y="104"/>
                  </a:lnTo>
                  <a:lnTo>
                    <a:pt x="1491" y="104"/>
                  </a:lnTo>
                  <a:lnTo>
                    <a:pt x="1492" y="106"/>
                  </a:lnTo>
                  <a:lnTo>
                    <a:pt x="1492" y="109"/>
                  </a:lnTo>
                  <a:lnTo>
                    <a:pt x="1492" y="109"/>
                  </a:lnTo>
                  <a:lnTo>
                    <a:pt x="1492" y="110"/>
                  </a:lnTo>
                  <a:lnTo>
                    <a:pt x="1492" y="110"/>
                  </a:lnTo>
                  <a:lnTo>
                    <a:pt x="1492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91" y="112"/>
                  </a:lnTo>
                  <a:lnTo>
                    <a:pt x="1489" y="113"/>
                  </a:lnTo>
                  <a:lnTo>
                    <a:pt x="1489" y="115"/>
                  </a:lnTo>
                  <a:lnTo>
                    <a:pt x="1489" y="115"/>
                  </a:lnTo>
                  <a:lnTo>
                    <a:pt x="1491" y="115"/>
                  </a:lnTo>
                  <a:lnTo>
                    <a:pt x="1491" y="117"/>
                  </a:lnTo>
                  <a:lnTo>
                    <a:pt x="1492" y="118"/>
                  </a:lnTo>
                  <a:lnTo>
                    <a:pt x="1492" y="118"/>
                  </a:lnTo>
                  <a:lnTo>
                    <a:pt x="1494" y="118"/>
                  </a:lnTo>
                  <a:lnTo>
                    <a:pt x="1494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5" y="118"/>
                  </a:lnTo>
                  <a:lnTo>
                    <a:pt x="1498" y="120"/>
                  </a:lnTo>
                  <a:lnTo>
                    <a:pt x="1498" y="121"/>
                  </a:lnTo>
                  <a:lnTo>
                    <a:pt x="1498" y="123"/>
                  </a:lnTo>
                  <a:lnTo>
                    <a:pt x="1500" y="125"/>
                  </a:lnTo>
                  <a:lnTo>
                    <a:pt x="1502" y="125"/>
                  </a:lnTo>
                  <a:lnTo>
                    <a:pt x="1502" y="126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8"/>
                  </a:lnTo>
                  <a:lnTo>
                    <a:pt x="1502" y="129"/>
                  </a:lnTo>
                  <a:lnTo>
                    <a:pt x="1502" y="131"/>
                  </a:lnTo>
                  <a:lnTo>
                    <a:pt x="1502" y="132"/>
                  </a:lnTo>
                  <a:lnTo>
                    <a:pt x="1502" y="134"/>
                  </a:lnTo>
                  <a:lnTo>
                    <a:pt x="1503" y="134"/>
                  </a:lnTo>
                  <a:lnTo>
                    <a:pt x="1503" y="136"/>
                  </a:lnTo>
                  <a:lnTo>
                    <a:pt x="1505" y="139"/>
                  </a:lnTo>
                  <a:lnTo>
                    <a:pt x="1506" y="140"/>
                  </a:lnTo>
                  <a:lnTo>
                    <a:pt x="1506" y="142"/>
                  </a:lnTo>
                  <a:lnTo>
                    <a:pt x="1506" y="142"/>
                  </a:lnTo>
                  <a:lnTo>
                    <a:pt x="1508" y="142"/>
                  </a:lnTo>
                  <a:lnTo>
                    <a:pt x="1508" y="142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3"/>
                  </a:lnTo>
                  <a:lnTo>
                    <a:pt x="1508" y="145"/>
                  </a:lnTo>
                  <a:lnTo>
                    <a:pt x="1509" y="147"/>
                  </a:lnTo>
                  <a:lnTo>
                    <a:pt x="1509" y="147"/>
                  </a:lnTo>
                  <a:lnTo>
                    <a:pt x="1509" y="148"/>
                  </a:lnTo>
                  <a:lnTo>
                    <a:pt x="1509" y="148"/>
                  </a:lnTo>
                  <a:lnTo>
                    <a:pt x="1511" y="150"/>
                  </a:lnTo>
                  <a:lnTo>
                    <a:pt x="1511" y="150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11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9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8" y="151"/>
                  </a:lnTo>
                  <a:lnTo>
                    <a:pt x="1505" y="148"/>
                  </a:lnTo>
                  <a:lnTo>
                    <a:pt x="1505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3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2" y="148"/>
                  </a:lnTo>
                  <a:lnTo>
                    <a:pt x="1500" y="148"/>
                  </a:lnTo>
                  <a:lnTo>
                    <a:pt x="1500" y="148"/>
                  </a:lnTo>
                  <a:lnTo>
                    <a:pt x="1500" y="147"/>
                  </a:lnTo>
                  <a:lnTo>
                    <a:pt x="1500" y="147"/>
                  </a:lnTo>
                  <a:lnTo>
                    <a:pt x="1500" y="145"/>
                  </a:lnTo>
                  <a:lnTo>
                    <a:pt x="1500" y="145"/>
                  </a:lnTo>
                  <a:lnTo>
                    <a:pt x="1502" y="145"/>
                  </a:lnTo>
                  <a:lnTo>
                    <a:pt x="1502" y="143"/>
                  </a:lnTo>
                  <a:lnTo>
                    <a:pt x="1502" y="143"/>
                  </a:lnTo>
                  <a:lnTo>
                    <a:pt x="1502" y="142"/>
                  </a:lnTo>
                  <a:lnTo>
                    <a:pt x="1502" y="142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500" y="140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8" y="139"/>
                  </a:lnTo>
                  <a:lnTo>
                    <a:pt x="1497" y="139"/>
                  </a:lnTo>
                  <a:lnTo>
                    <a:pt x="1497" y="137"/>
                  </a:lnTo>
                  <a:lnTo>
                    <a:pt x="1497" y="136"/>
                  </a:lnTo>
                  <a:lnTo>
                    <a:pt x="1497" y="134"/>
                  </a:lnTo>
                  <a:lnTo>
                    <a:pt x="1497" y="134"/>
                  </a:lnTo>
                  <a:lnTo>
                    <a:pt x="1497" y="132"/>
                  </a:lnTo>
                  <a:lnTo>
                    <a:pt x="1495" y="131"/>
                  </a:lnTo>
                  <a:lnTo>
                    <a:pt x="1495" y="129"/>
                  </a:lnTo>
                  <a:lnTo>
                    <a:pt x="1494" y="128"/>
                  </a:lnTo>
                  <a:lnTo>
                    <a:pt x="1492" y="128"/>
                  </a:lnTo>
                  <a:lnTo>
                    <a:pt x="1491" y="126"/>
                  </a:lnTo>
                  <a:lnTo>
                    <a:pt x="1491" y="126"/>
                  </a:lnTo>
                  <a:lnTo>
                    <a:pt x="1487" y="123"/>
                  </a:lnTo>
                  <a:lnTo>
                    <a:pt x="1487" y="123"/>
                  </a:lnTo>
                  <a:lnTo>
                    <a:pt x="1486" y="121"/>
                  </a:lnTo>
                  <a:lnTo>
                    <a:pt x="1486" y="121"/>
                  </a:lnTo>
                  <a:lnTo>
                    <a:pt x="1486" y="120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6" y="118"/>
                  </a:lnTo>
                  <a:lnTo>
                    <a:pt x="1484" y="115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3" y="113"/>
                  </a:lnTo>
                  <a:lnTo>
                    <a:pt x="1481" y="112"/>
                  </a:lnTo>
                  <a:lnTo>
                    <a:pt x="1481" y="110"/>
                  </a:lnTo>
                  <a:lnTo>
                    <a:pt x="1481" y="110"/>
                  </a:lnTo>
                  <a:lnTo>
                    <a:pt x="1483" y="110"/>
                  </a:lnTo>
                  <a:lnTo>
                    <a:pt x="1484" y="109"/>
                  </a:lnTo>
                  <a:lnTo>
                    <a:pt x="1484" y="109"/>
                  </a:lnTo>
                  <a:lnTo>
                    <a:pt x="1484" y="107"/>
                  </a:lnTo>
                  <a:lnTo>
                    <a:pt x="1484" y="107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4" y="106"/>
                  </a:lnTo>
                  <a:lnTo>
                    <a:pt x="1483" y="102"/>
                  </a:lnTo>
                  <a:lnTo>
                    <a:pt x="1481" y="101"/>
                  </a:lnTo>
                  <a:lnTo>
                    <a:pt x="1481" y="99"/>
                  </a:lnTo>
                  <a:lnTo>
                    <a:pt x="1481" y="98"/>
                  </a:lnTo>
                  <a:lnTo>
                    <a:pt x="1481" y="98"/>
                  </a:lnTo>
                  <a:lnTo>
                    <a:pt x="1481" y="93"/>
                  </a:lnTo>
                  <a:lnTo>
                    <a:pt x="1481" y="91"/>
                  </a:lnTo>
                  <a:lnTo>
                    <a:pt x="1481" y="90"/>
                  </a:lnTo>
                  <a:lnTo>
                    <a:pt x="1481" y="90"/>
                  </a:lnTo>
                  <a:lnTo>
                    <a:pt x="1483" y="90"/>
                  </a:lnTo>
                  <a:lnTo>
                    <a:pt x="1483" y="88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4"/>
                  </a:lnTo>
                  <a:lnTo>
                    <a:pt x="1483" y="85"/>
                  </a:lnTo>
                  <a:lnTo>
                    <a:pt x="1481" y="88"/>
                  </a:lnTo>
                  <a:lnTo>
                    <a:pt x="1481" y="88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0" y="87"/>
                  </a:lnTo>
                  <a:lnTo>
                    <a:pt x="1481" y="85"/>
                  </a:lnTo>
                  <a:lnTo>
                    <a:pt x="1480" y="85"/>
                  </a:lnTo>
                  <a:lnTo>
                    <a:pt x="1480" y="84"/>
                  </a:lnTo>
                  <a:lnTo>
                    <a:pt x="1481" y="82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80"/>
                  </a:lnTo>
                  <a:lnTo>
                    <a:pt x="1481" y="79"/>
                  </a:lnTo>
                  <a:lnTo>
                    <a:pt x="1481" y="79"/>
                  </a:lnTo>
                  <a:lnTo>
                    <a:pt x="1481" y="77"/>
                  </a:lnTo>
                  <a:lnTo>
                    <a:pt x="1481" y="76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4"/>
                  </a:lnTo>
                  <a:lnTo>
                    <a:pt x="1481" y="73"/>
                  </a:lnTo>
                  <a:close/>
                  <a:moveTo>
                    <a:pt x="1519" y="57"/>
                  </a:moveTo>
                  <a:lnTo>
                    <a:pt x="1519" y="57"/>
                  </a:lnTo>
                  <a:lnTo>
                    <a:pt x="1519" y="58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1" y="60"/>
                  </a:lnTo>
                  <a:lnTo>
                    <a:pt x="1522" y="60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8"/>
                  </a:lnTo>
                  <a:lnTo>
                    <a:pt x="1524" y="57"/>
                  </a:lnTo>
                  <a:lnTo>
                    <a:pt x="1522" y="58"/>
                  </a:lnTo>
                  <a:lnTo>
                    <a:pt x="1521" y="58"/>
                  </a:lnTo>
                  <a:lnTo>
                    <a:pt x="1521" y="58"/>
                  </a:lnTo>
                  <a:lnTo>
                    <a:pt x="1521" y="57"/>
                  </a:lnTo>
                  <a:lnTo>
                    <a:pt x="1519" y="57"/>
                  </a:lnTo>
                  <a:close/>
                  <a:moveTo>
                    <a:pt x="1536" y="52"/>
                  </a:moveTo>
                  <a:lnTo>
                    <a:pt x="1535" y="52"/>
                  </a:lnTo>
                  <a:lnTo>
                    <a:pt x="1535" y="54"/>
                  </a:lnTo>
                  <a:lnTo>
                    <a:pt x="1535" y="54"/>
                  </a:lnTo>
                  <a:lnTo>
                    <a:pt x="1535" y="55"/>
                  </a:lnTo>
                  <a:lnTo>
                    <a:pt x="1535" y="55"/>
                  </a:lnTo>
                  <a:lnTo>
                    <a:pt x="1536" y="55"/>
                  </a:lnTo>
                  <a:lnTo>
                    <a:pt x="1538" y="57"/>
                  </a:lnTo>
                  <a:lnTo>
                    <a:pt x="1538" y="57"/>
                  </a:lnTo>
                  <a:lnTo>
                    <a:pt x="1539" y="57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8" y="54"/>
                  </a:lnTo>
                  <a:lnTo>
                    <a:pt x="1536" y="54"/>
                  </a:lnTo>
                  <a:lnTo>
                    <a:pt x="1536" y="52"/>
                  </a:lnTo>
                  <a:close/>
                  <a:moveTo>
                    <a:pt x="1480" y="49"/>
                  </a:moveTo>
                  <a:lnTo>
                    <a:pt x="1481" y="49"/>
                  </a:lnTo>
                  <a:lnTo>
                    <a:pt x="1483" y="50"/>
                  </a:lnTo>
                  <a:lnTo>
                    <a:pt x="1483" y="52"/>
                  </a:lnTo>
                  <a:lnTo>
                    <a:pt x="1484" y="54"/>
                  </a:lnTo>
                  <a:lnTo>
                    <a:pt x="1484" y="55"/>
                  </a:lnTo>
                  <a:lnTo>
                    <a:pt x="1483" y="55"/>
                  </a:lnTo>
                  <a:lnTo>
                    <a:pt x="1483" y="55"/>
                  </a:lnTo>
                  <a:lnTo>
                    <a:pt x="1483" y="57"/>
                  </a:lnTo>
                  <a:lnTo>
                    <a:pt x="1481" y="58"/>
                  </a:lnTo>
                  <a:lnTo>
                    <a:pt x="1481" y="58"/>
                  </a:lnTo>
                  <a:lnTo>
                    <a:pt x="1480" y="58"/>
                  </a:lnTo>
                  <a:lnTo>
                    <a:pt x="1480" y="60"/>
                  </a:lnTo>
                  <a:lnTo>
                    <a:pt x="1480" y="60"/>
                  </a:lnTo>
                  <a:lnTo>
                    <a:pt x="1478" y="60"/>
                  </a:lnTo>
                  <a:lnTo>
                    <a:pt x="1476" y="60"/>
                  </a:lnTo>
                  <a:lnTo>
                    <a:pt x="1476" y="60"/>
                  </a:lnTo>
                  <a:lnTo>
                    <a:pt x="1478" y="58"/>
                  </a:lnTo>
                  <a:lnTo>
                    <a:pt x="1478" y="57"/>
                  </a:lnTo>
                  <a:lnTo>
                    <a:pt x="1478" y="57"/>
                  </a:lnTo>
                  <a:lnTo>
                    <a:pt x="1476" y="57"/>
                  </a:lnTo>
                  <a:lnTo>
                    <a:pt x="1478" y="57"/>
                  </a:lnTo>
                  <a:lnTo>
                    <a:pt x="1478" y="55"/>
                  </a:lnTo>
                  <a:lnTo>
                    <a:pt x="1478" y="54"/>
                  </a:lnTo>
                  <a:lnTo>
                    <a:pt x="1480" y="52"/>
                  </a:lnTo>
                  <a:lnTo>
                    <a:pt x="1480" y="49"/>
                  </a:lnTo>
                  <a:lnTo>
                    <a:pt x="1480" y="49"/>
                  </a:lnTo>
                  <a:close/>
                  <a:moveTo>
                    <a:pt x="1320" y="35"/>
                  </a:moveTo>
                  <a:lnTo>
                    <a:pt x="1320" y="35"/>
                  </a:lnTo>
                  <a:lnTo>
                    <a:pt x="1322" y="35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6"/>
                  </a:lnTo>
                  <a:lnTo>
                    <a:pt x="1322" y="38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2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9"/>
                  </a:lnTo>
                  <a:lnTo>
                    <a:pt x="1320" y="38"/>
                  </a:lnTo>
                  <a:lnTo>
                    <a:pt x="1319" y="38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9" y="36"/>
                  </a:lnTo>
                  <a:lnTo>
                    <a:pt x="1317" y="36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7" y="35"/>
                  </a:lnTo>
                  <a:lnTo>
                    <a:pt x="1319" y="35"/>
                  </a:lnTo>
                  <a:lnTo>
                    <a:pt x="1320" y="35"/>
                  </a:lnTo>
                  <a:close/>
                  <a:moveTo>
                    <a:pt x="1524" y="28"/>
                  </a:moveTo>
                  <a:lnTo>
                    <a:pt x="1524" y="28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4" y="30"/>
                  </a:lnTo>
                  <a:lnTo>
                    <a:pt x="1525" y="30"/>
                  </a:lnTo>
                  <a:lnTo>
                    <a:pt x="1525" y="32"/>
                  </a:lnTo>
                  <a:lnTo>
                    <a:pt x="1525" y="32"/>
                  </a:lnTo>
                  <a:lnTo>
                    <a:pt x="1524" y="32"/>
                  </a:lnTo>
                  <a:lnTo>
                    <a:pt x="1524" y="33"/>
                  </a:lnTo>
                  <a:lnTo>
                    <a:pt x="1527" y="32"/>
                  </a:lnTo>
                  <a:lnTo>
                    <a:pt x="1527" y="32"/>
                  </a:lnTo>
                  <a:lnTo>
                    <a:pt x="1527" y="30"/>
                  </a:lnTo>
                  <a:lnTo>
                    <a:pt x="1527" y="30"/>
                  </a:lnTo>
                  <a:lnTo>
                    <a:pt x="1525" y="30"/>
                  </a:lnTo>
                  <a:lnTo>
                    <a:pt x="1525" y="30"/>
                  </a:lnTo>
                  <a:lnTo>
                    <a:pt x="1525" y="28"/>
                  </a:lnTo>
                  <a:lnTo>
                    <a:pt x="1525" y="28"/>
                  </a:lnTo>
                  <a:lnTo>
                    <a:pt x="1524" y="28"/>
                  </a:lnTo>
                  <a:close/>
                  <a:moveTo>
                    <a:pt x="1489" y="27"/>
                  </a:moveTo>
                  <a:lnTo>
                    <a:pt x="1491" y="27"/>
                  </a:lnTo>
                  <a:lnTo>
                    <a:pt x="1492" y="28"/>
                  </a:lnTo>
                  <a:lnTo>
                    <a:pt x="1492" y="30"/>
                  </a:lnTo>
                  <a:lnTo>
                    <a:pt x="1489" y="33"/>
                  </a:lnTo>
                  <a:lnTo>
                    <a:pt x="1486" y="35"/>
                  </a:lnTo>
                  <a:lnTo>
                    <a:pt x="1486" y="35"/>
                  </a:lnTo>
                  <a:lnTo>
                    <a:pt x="1484" y="35"/>
                  </a:lnTo>
                  <a:lnTo>
                    <a:pt x="1484" y="35"/>
                  </a:lnTo>
                  <a:lnTo>
                    <a:pt x="1484" y="33"/>
                  </a:lnTo>
                  <a:lnTo>
                    <a:pt x="1484" y="33"/>
                  </a:lnTo>
                  <a:lnTo>
                    <a:pt x="1484" y="32"/>
                  </a:lnTo>
                  <a:lnTo>
                    <a:pt x="1484" y="30"/>
                  </a:lnTo>
                  <a:lnTo>
                    <a:pt x="1486" y="28"/>
                  </a:lnTo>
                  <a:lnTo>
                    <a:pt x="1487" y="27"/>
                  </a:lnTo>
                  <a:lnTo>
                    <a:pt x="1489" y="27"/>
                  </a:lnTo>
                  <a:close/>
                  <a:moveTo>
                    <a:pt x="1541" y="21"/>
                  </a:move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2"/>
                  </a:lnTo>
                  <a:lnTo>
                    <a:pt x="1539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4"/>
                  </a:lnTo>
                  <a:lnTo>
                    <a:pt x="1541" y="22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1" y="21"/>
                  </a:lnTo>
                  <a:close/>
                  <a:moveTo>
                    <a:pt x="1543" y="19"/>
                  </a:moveTo>
                  <a:lnTo>
                    <a:pt x="1543" y="19"/>
                  </a:lnTo>
                  <a:lnTo>
                    <a:pt x="1541" y="21"/>
                  </a:lnTo>
                  <a:lnTo>
                    <a:pt x="1543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4" y="21"/>
                  </a:lnTo>
                  <a:lnTo>
                    <a:pt x="1543" y="22"/>
                  </a:lnTo>
                  <a:lnTo>
                    <a:pt x="1543" y="22"/>
                  </a:lnTo>
                  <a:lnTo>
                    <a:pt x="1544" y="22"/>
                  </a:lnTo>
                  <a:lnTo>
                    <a:pt x="1544" y="22"/>
                  </a:lnTo>
                  <a:lnTo>
                    <a:pt x="1546" y="22"/>
                  </a:lnTo>
                  <a:lnTo>
                    <a:pt x="1546" y="21"/>
                  </a:lnTo>
                  <a:lnTo>
                    <a:pt x="1547" y="21"/>
                  </a:lnTo>
                  <a:lnTo>
                    <a:pt x="1547" y="21"/>
                  </a:lnTo>
                  <a:lnTo>
                    <a:pt x="1547" y="22"/>
                  </a:lnTo>
                  <a:lnTo>
                    <a:pt x="1547" y="22"/>
                  </a:lnTo>
                  <a:lnTo>
                    <a:pt x="1549" y="22"/>
                  </a:lnTo>
                  <a:lnTo>
                    <a:pt x="1550" y="22"/>
                  </a:lnTo>
                  <a:lnTo>
                    <a:pt x="1550" y="22"/>
                  </a:lnTo>
                  <a:lnTo>
                    <a:pt x="1550" y="24"/>
                  </a:lnTo>
                  <a:lnTo>
                    <a:pt x="1550" y="25"/>
                  </a:lnTo>
                  <a:lnTo>
                    <a:pt x="1552" y="25"/>
                  </a:lnTo>
                  <a:lnTo>
                    <a:pt x="1552" y="27"/>
                  </a:lnTo>
                  <a:lnTo>
                    <a:pt x="1552" y="27"/>
                  </a:lnTo>
                  <a:lnTo>
                    <a:pt x="1554" y="27"/>
                  </a:lnTo>
                  <a:lnTo>
                    <a:pt x="1554" y="27"/>
                  </a:lnTo>
                  <a:lnTo>
                    <a:pt x="1552" y="27"/>
                  </a:lnTo>
                  <a:lnTo>
                    <a:pt x="1554" y="28"/>
                  </a:lnTo>
                  <a:lnTo>
                    <a:pt x="1555" y="28"/>
                  </a:lnTo>
                  <a:lnTo>
                    <a:pt x="1555" y="30"/>
                  </a:lnTo>
                  <a:lnTo>
                    <a:pt x="1555" y="30"/>
                  </a:lnTo>
                  <a:lnTo>
                    <a:pt x="1557" y="30"/>
                  </a:lnTo>
                  <a:lnTo>
                    <a:pt x="1557" y="30"/>
                  </a:lnTo>
                  <a:lnTo>
                    <a:pt x="1557" y="28"/>
                  </a:lnTo>
                  <a:lnTo>
                    <a:pt x="1557" y="28"/>
                  </a:lnTo>
                  <a:lnTo>
                    <a:pt x="1558" y="27"/>
                  </a:lnTo>
                  <a:lnTo>
                    <a:pt x="1562" y="27"/>
                  </a:lnTo>
                  <a:lnTo>
                    <a:pt x="1563" y="30"/>
                  </a:lnTo>
                  <a:lnTo>
                    <a:pt x="1563" y="30"/>
                  </a:lnTo>
                  <a:lnTo>
                    <a:pt x="1562" y="30"/>
                  </a:lnTo>
                  <a:lnTo>
                    <a:pt x="1560" y="30"/>
                  </a:lnTo>
                  <a:lnTo>
                    <a:pt x="1558" y="30"/>
                  </a:lnTo>
                  <a:lnTo>
                    <a:pt x="1558" y="30"/>
                  </a:lnTo>
                  <a:lnTo>
                    <a:pt x="1558" y="32"/>
                  </a:lnTo>
                  <a:lnTo>
                    <a:pt x="1558" y="33"/>
                  </a:lnTo>
                  <a:lnTo>
                    <a:pt x="1557" y="33"/>
                  </a:lnTo>
                  <a:lnTo>
                    <a:pt x="1557" y="32"/>
                  </a:lnTo>
                  <a:lnTo>
                    <a:pt x="1557" y="32"/>
                  </a:lnTo>
                  <a:lnTo>
                    <a:pt x="1555" y="32"/>
                  </a:lnTo>
                  <a:lnTo>
                    <a:pt x="1554" y="32"/>
                  </a:lnTo>
                  <a:lnTo>
                    <a:pt x="1554" y="32"/>
                  </a:lnTo>
                  <a:lnTo>
                    <a:pt x="1552" y="33"/>
                  </a:lnTo>
                  <a:lnTo>
                    <a:pt x="1552" y="35"/>
                  </a:lnTo>
                  <a:lnTo>
                    <a:pt x="1552" y="36"/>
                  </a:lnTo>
                  <a:lnTo>
                    <a:pt x="1552" y="36"/>
                  </a:lnTo>
                  <a:lnTo>
                    <a:pt x="1554" y="38"/>
                  </a:lnTo>
                  <a:lnTo>
                    <a:pt x="1554" y="39"/>
                  </a:lnTo>
                  <a:lnTo>
                    <a:pt x="1554" y="39"/>
                  </a:lnTo>
                  <a:lnTo>
                    <a:pt x="1552" y="39"/>
                  </a:lnTo>
                  <a:lnTo>
                    <a:pt x="1552" y="39"/>
                  </a:lnTo>
                  <a:lnTo>
                    <a:pt x="1550" y="43"/>
                  </a:lnTo>
                  <a:lnTo>
                    <a:pt x="1550" y="43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50" y="44"/>
                  </a:lnTo>
                  <a:lnTo>
                    <a:pt x="1549" y="44"/>
                  </a:lnTo>
                  <a:lnTo>
                    <a:pt x="1549" y="44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49" y="46"/>
                  </a:lnTo>
                  <a:lnTo>
                    <a:pt x="1550" y="47"/>
                  </a:lnTo>
                  <a:lnTo>
                    <a:pt x="1550" y="47"/>
                  </a:lnTo>
                  <a:lnTo>
                    <a:pt x="1549" y="47"/>
                  </a:lnTo>
                  <a:lnTo>
                    <a:pt x="1549" y="47"/>
                  </a:lnTo>
                  <a:lnTo>
                    <a:pt x="1547" y="47"/>
                  </a:lnTo>
                  <a:lnTo>
                    <a:pt x="1547" y="47"/>
                  </a:lnTo>
                  <a:lnTo>
                    <a:pt x="1546" y="47"/>
                  </a:lnTo>
                  <a:lnTo>
                    <a:pt x="1546" y="47"/>
                  </a:lnTo>
                  <a:lnTo>
                    <a:pt x="1546" y="49"/>
                  </a:lnTo>
                  <a:lnTo>
                    <a:pt x="1547" y="49"/>
                  </a:lnTo>
                  <a:lnTo>
                    <a:pt x="1546" y="49"/>
                  </a:lnTo>
                  <a:lnTo>
                    <a:pt x="1546" y="50"/>
                  </a:lnTo>
                  <a:lnTo>
                    <a:pt x="1544" y="50"/>
                  </a:lnTo>
                  <a:lnTo>
                    <a:pt x="1544" y="52"/>
                  </a:lnTo>
                  <a:lnTo>
                    <a:pt x="1543" y="52"/>
                  </a:lnTo>
                  <a:lnTo>
                    <a:pt x="1543" y="52"/>
                  </a:lnTo>
                  <a:lnTo>
                    <a:pt x="1541" y="52"/>
                  </a:lnTo>
                  <a:lnTo>
                    <a:pt x="1541" y="54"/>
                  </a:lnTo>
                  <a:lnTo>
                    <a:pt x="1543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4" y="54"/>
                  </a:lnTo>
                  <a:lnTo>
                    <a:pt x="1543" y="54"/>
                  </a:lnTo>
                  <a:lnTo>
                    <a:pt x="1543" y="55"/>
                  </a:lnTo>
                  <a:lnTo>
                    <a:pt x="1541" y="54"/>
                  </a:lnTo>
                  <a:lnTo>
                    <a:pt x="1539" y="55"/>
                  </a:lnTo>
                  <a:lnTo>
                    <a:pt x="1539" y="55"/>
                  </a:lnTo>
                  <a:lnTo>
                    <a:pt x="1541" y="55"/>
                  </a:lnTo>
                  <a:lnTo>
                    <a:pt x="1544" y="57"/>
                  </a:lnTo>
                  <a:lnTo>
                    <a:pt x="1546" y="57"/>
                  </a:lnTo>
                  <a:lnTo>
                    <a:pt x="1547" y="55"/>
                  </a:lnTo>
                  <a:lnTo>
                    <a:pt x="1549" y="55"/>
                  </a:lnTo>
                  <a:lnTo>
                    <a:pt x="1549" y="57"/>
                  </a:lnTo>
                  <a:lnTo>
                    <a:pt x="1549" y="57"/>
                  </a:lnTo>
                  <a:lnTo>
                    <a:pt x="1547" y="57"/>
                  </a:lnTo>
                  <a:lnTo>
                    <a:pt x="1546" y="60"/>
                  </a:lnTo>
                  <a:lnTo>
                    <a:pt x="1544" y="60"/>
                  </a:lnTo>
                  <a:lnTo>
                    <a:pt x="1543" y="60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43" y="61"/>
                  </a:lnTo>
                  <a:lnTo>
                    <a:pt x="1539" y="61"/>
                  </a:lnTo>
                  <a:lnTo>
                    <a:pt x="1538" y="60"/>
                  </a:lnTo>
                  <a:lnTo>
                    <a:pt x="1536" y="60"/>
                  </a:lnTo>
                  <a:lnTo>
                    <a:pt x="1536" y="60"/>
                  </a:lnTo>
                  <a:lnTo>
                    <a:pt x="1535" y="60"/>
                  </a:lnTo>
                  <a:lnTo>
                    <a:pt x="1535" y="61"/>
                  </a:lnTo>
                  <a:lnTo>
                    <a:pt x="1535" y="63"/>
                  </a:lnTo>
                  <a:lnTo>
                    <a:pt x="1536" y="66"/>
                  </a:lnTo>
                  <a:lnTo>
                    <a:pt x="1536" y="66"/>
                  </a:lnTo>
                  <a:lnTo>
                    <a:pt x="1535" y="66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8"/>
                  </a:lnTo>
                  <a:lnTo>
                    <a:pt x="1533" y="66"/>
                  </a:lnTo>
                  <a:lnTo>
                    <a:pt x="1535" y="66"/>
                  </a:lnTo>
                  <a:lnTo>
                    <a:pt x="1535" y="65"/>
                  </a:lnTo>
                  <a:lnTo>
                    <a:pt x="1535" y="63"/>
                  </a:lnTo>
                  <a:lnTo>
                    <a:pt x="1535" y="61"/>
                  </a:lnTo>
                  <a:lnTo>
                    <a:pt x="1535" y="61"/>
                  </a:lnTo>
                  <a:lnTo>
                    <a:pt x="1533" y="61"/>
                  </a:lnTo>
                  <a:lnTo>
                    <a:pt x="1533" y="61"/>
                  </a:lnTo>
                  <a:lnTo>
                    <a:pt x="1532" y="61"/>
                  </a:lnTo>
                  <a:lnTo>
                    <a:pt x="1532" y="60"/>
                  </a:lnTo>
                  <a:lnTo>
                    <a:pt x="1532" y="60"/>
                  </a:lnTo>
                  <a:lnTo>
                    <a:pt x="1530" y="61"/>
                  </a:lnTo>
                  <a:lnTo>
                    <a:pt x="1530" y="61"/>
                  </a:lnTo>
                  <a:lnTo>
                    <a:pt x="1530" y="60"/>
                  </a:lnTo>
                  <a:lnTo>
                    <a:pt x="1530" y="60"/>
                  </a:lnTo>
                  <a:lnTo>
                    <a:pt x="1528" y="60"/>
                  </a:lnTo>
                  <a:lnTo>
                    <a:pt x="1528" y="60"/>
                  </a:lnTo>
                  <a:lnTo>
                    <a:pt x="1527" y="60"/>
                  </a:lnTo>
                  <a:lnTo>
                    <a:pt x="1527" y="58"/>
                  </a:lnTo>
                  <a:lnTo>
                    <a:pt x="1527" y="58"/>
                  </a:lnTo>
                  <a:lnTo>
                    <a:pt x="1525" y="58"/>
                  </a:lnTo>
                  <a:lnTo>
                    <a:pt x="1525" y="58"/>
                  </a:lnTo>
                  <a:lnTo>
                    <a:pt x="1525" y="60"/>
                  </a:lnTo>
                  <a:lnTo>
                    <a:pt x="1524" y="60"/>
                  </a:lnTo>
                  <a:lnTo>
                    <a:pt x="1524" y="60"/>
                  </a:lnTo>
                  <a:lnTo>
                    <a:pt x="1524" y="61"/>
                  </a:lnTo>
                  <a:lnTo>
                    <a:pt x="1525" y="61"/>
                  </a:lnTo>
                  <a:lnTo>
                    <a:pt x="1524" y="61"/>
                  </a:lnTo>
                  <a:lnTo>
                    <a:pt x="1522" y="61"/>
                  </a:lnTo>
                  <a:lnTo>
                    <a:pt x="1522" y="61"/>
                  </a:lnTo>
                  <a:lnTo>
                    <a:pt x="1522" y="63"/>
                  </a:lnTo>
                  <a:lnTo>
                    <a:pt x="1522" y="63"/>
                  </a:lnTo>
                  <a:lnTo>
                    <a:pt x="1522" y="65"/>
                  </a:lnTo>
                  <a:lnTo>
                    <a:pt x="1522" y="65"/>
                  </a:lnTo>
                  <a:lnTo>
                    <a:pt x="1521" y="63"/>
                  </a:lnTo>
                  <a:lnTo>
                    <a:pt x="1521" y="63"/>
                  </a:lnTo>
                  <a:lnTo>
                    <a:pt x="1521" y="65"/>
                  </a:lnTo>
                  <a:lnTo>
                    <a:pt x="1521" y="65"/>
                  </a:lnTo>
                  <a:lnTo>
                    <a:pt x="1521" y="66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5"/>
                  </a:lnTo>
                  <a:lnTo>
                    <a:pt x="1519" y="63"/>
                  </a:lnTo>
                  <a:lnTo>
                    <a:pt x="1519" y="63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1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9" y="60"/>
                  </a:lnTo>
                  <a:lnTo>
                    <a:pt x="1517" y="58"/>
                  </a:lnTo>
                  <a:lnTo>
                    <a:pt x="1517" y="58"/>
                  </a:lnTo>
                  <a:lnTo>
                    <a:pt x="1517" y="55"/>
                  </a:lnTo>
                  <a:lnTo>
                    <a:pt x="1517" y="54"/>
                  </a:lnTo>
                  <a:lnTo>
                    <a:pt x="1517" y="54"/>
                  </a:lnTo>
                  <a:lnTo>
                    <a:pt x="1519" y="47"/>
                  </a:lnTo>
                  <a:lnTo>
                    <a:pt x="1519" y="46"/>
                  </a:lnTo>
                  <a:lnTo>
                    <a:pt x="1521" y="44"/>
                  </a:lnTo>
                  <a:lnTo>
                    <a:pt x="1521" y="41"/>
                  </a:lnTo>
                  <a:lnTo>
                    <a:pt x="1521" y="41"/>
                  </a:lnTo>
                  <a:lnTo>
                    <a:pt x="1521" y="39"/>
                  </a:lnTo>
                  <a:lnTo>
                    <a:pt x="1521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9"/>
                  </a:lnTo>
                  <a:lnTo>
                    <a:pt x="1519" y="38"/>
                  </a:lnTo>
                  <a:lnTo>
                    <a:pt x="1519" y="38"/>
                  </a:lnTo>
                  <a:lnTo>
                    <a:pt x="1519" y="36"/>
                  </a:lnTo>
                  <a:lnTo>
                    <a:pt x="1519" y="33"/>
                  </a:lnTo>
                  <a:lnTo>
                    <a:pt x="1521" y="32"/>
                  </a:lnTo>
                  <a:lnTo>
                    <a:pt x="1522" y="30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8"/>
                  </a:lnTo>
                  <a:lnTo>
                    <a:pt x="1522" y="27"/>
                  </a:lnTo>
                  <a:lnTo>
                    <a:pt x="1522" y="27"/>
                  </a:lnTo>
                  <a:lnTo>
                    <a:pt x="1524" y="27"/>
                  </a:lnTo>
                  <a:lnTo>
                    <a:pt x="1525" y="25"/>
                  </a:lnTo>
                  <a:lnTo>
                    <a:pt x="1525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7" y="25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4"/>
                  </a:lnTo>
                  <a:lnTo>
                    <a:pt x="1528" y="25"/>
                  </a:lnTo>
                  <a:lnTo>
                    <a:pt x="1530" y="25"/>
                  </a:lnTo>
                  <a:lnTo>
                    <a:pt x="1530" y="24"/>
                  </a:lnTo>
                  <a:lnTo>
                    <a:pt x="1530" y="24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2" y="22"/>
                  </a:lnTo>
                  <a:lnTo>
                    <a:pt x="1533" y="22"/>
                  </a:lnTo>
                  <a:lnTo>
                    <a:pt x="1532" y="24"/>
                  </a:lnTo>
                  <a:lnTo>
                    <a:pt x="1532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3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5" y="24"/>
                  </a:lnTo>
                  <a:lnTo>
                    <a:pt x="1536" y="24"/>
                  </a:lnTo>
                  <a:lnTo>
                    <a:pt x="1536" y="24"/>
                  </a:lnTo>
                  <a:lnTo>
                    <a:pt x="1538" y="24"/>
                  </a:lnTo>
                  <a:lnTo>
                    <a:pt x="1538" y="22"/>
                  </a:lnTo>
                  <a:lnTo>
                    <a:pt x="1538" y="22"/>
                  </a:lnTo>
                  <a:lnTo>
                    <a:pt x="1539" y="22"/>
                  </a:lnTo>
                  <a:lnTo>
                    <a:pt x="1539" y="21"/>
                  </a:lnTo>
                  <a:lnTo>
                    <a:pt x="1539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1" y="19"/>
                  </a:lnTo>
                  <a:lnTo>
                    <a:pt x="1543" y="19"/>
                  </a:lnTo>
                  <a:close/>
                  <a:moveTo>
                    <a:pt x="1543" y="0"/>
                  </a:moveTo>
                  <a:lnTo>
                    <a:pt x="1543" y="0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4" y="2"/>
                  </a:lnTo>
                  <a:lnTo>
                    <a:pt x="1543" y="2"/>
                  </a:lnTo>
                  <a:lnTo>
                    <a:pt x="1541" y="2"/>
                  </a:lnTo>
                  <a:lnTo>
                    <a:pt x="1539" y="3"/>
                  </a:lnTo>
                  <a:lnTo>
                    <a:pt x="1539" y="3"/>
                  </a:lnTo>
                  <a:lnTo>
                    <a:pt x="1538" y="3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39" y="5"/>
                  </a:lnTo>
                  <a:lnTo>
                    <a:pt x="1539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5"/>
                  </a:lnTo>
                  <a:lnTo>
                    <a:pt x="1541" y="6"/>
                  </a:lnTo>
                  <a:lnTo>
                    <a:pt x="1541" y="6"/>
                  </a:lnTo>
                  <a:lnTo>
                    <a:pt x="1541" y="8"/>
                  </a:lnTo>
                  <a:lnTo>
                    <a:pt x="1541" y="8"/>
                  </a:lnTo>
                  <a:lnTo>
                    <a:pt x="1539" y="8"/>
                  </a:lnTo>
                  <a:lnTo>
                    <a:pt x="1539" y="6"/>
                  </a:lnTo>
                  <a:lnTo>
                    <a:pt x="1538" y="6"/>
                  </a:lnTo>
                  <a:lnTo>
                    <a:pt x="1538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5"/>
                  </a:lnTo>
                  <a:lnTo>
                    <a:pt x="1535" y="6"/>
                  </a:lnTo>
                  <a:lnTo>
                    <a:pt x="1535" y="6"/>
                  </a:lnTo>
                  <a:lnTo>
                    <a:pt x="1535" y="5"/>
                  </a:lnTo>
                  <a:lnTo>
                    <a:pt x="1533" y="5"/>
                  </a:lnTo>
                  <a:lnTo>
                    <a:pt x="1533" y="5"/>
                  </a:lnTo>
                  <a:lnTo>
                    <a:pt x="1533" y="6"/>
                  </a:lnTo>
                  <a:lnTo>
                    <a:pt x="1533" y="6"/>
                  </a:lnTo>
                  <a:lnTo>
                    <a:pt x="1532" y="6"/>
                  </a:lnTo>
                  <a:lnTo>
                    <a:pt x="1530" y="5"/>
                  </a:lnTo>
                  <a:lnTo>
                    <a:pt x="1530" y="5"/>
                  </a:lnTo>
                  <a:lnTo>
                    <a:pt x="1530" y="3"/>
                  </a:lnTo>
                  <a:lnTo>
                    <a:pt x="1530" y="3"/>
                  </a:lnTo>
                  <a:lnTo>
                    <a:pt x="1532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3" y="3"/>
                  </a:lnTo>
                  <a:lnTo>
                    <a:pt x="1535" y="3"/>
                  </a:lnTo>
                  <a:lnTo>
                    <a:pt x="1535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6" y="3"/>
                  </a:lnTo>
                  <a:lnTo>
                    <a:pt x="1538" y="3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8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39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1" y="2"/>
                  </a:lnTo>
                  <a:lnTo>
                    <a:pt x="1543" y="2"/>
                  </a:lnTo>
                  <a:lnTo>
                    <a:pt x="1543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4" name="Freeform 351">
              <a:extLst>
                <a:ext uri="{FF2B5EF4-FFF2-40B4-BE49-F238E27FC236}">
                  <a16:creationId xmlns:a16="http://schemas.microsoft.com/office/drawing/2014/main" id="{9F0D2EA3-DC26-423C-9C82-C9769AD80B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6076" y="3445211"/>
              <a:ext cx="6354462" cy="943423"/>
            </a:xfrm>
            <a:custGeom>
              <a:avLst/>
              <a:gdLst>
                <a:gd name="T0" fmla="*/ 1958 w 3260"/>
                <a:gd name="T1" fmla="*/ 481 h 484"/>
                <a:gd name="T2" fmla="*/ 2950 w 3260"/>
                <a:gd name="T3" fmla="*/ 464 h 484"/>
                <a:gd name="T4" fmla="*/ 2046 w 3260"/>
                <a:gd name="T5" fmla="*/ 456 h 484"/>
                <a:gd name="T6" fmla="*/ 722 w 3260"/>
                <a:gd name="T7" fmla="*/ 427 h 484"/>
                <a:gd name="T8" fmla="*/ 719 w 3260"/>
                <a:gd name="T9" fmla="*/ 434 h 484"/>
                <a:gd name="T10" fmla="*/ 2064 w 3260"/>
                <a:gd name="T11" fmla="*/ 410 h 484"/>
                <a:gd name="T12" fmla="*/ 1505 w 3260"/>
                <a:gd name="T13" fmla="*/ 375 h 484"/>
                <a:gd name="T14" fmla="*/ 1513 w 3260"/>
                <a:gd name="T15" fmla="*/ 380 h 484"/>
                <a:gd name="T16" fmla="*/ 1521 w 3260"/>
                <a:gd name="T17" fmla="*/ 379 h 484"/>
                <a:gd name="T18" fmla="*/ 1520 w 3260"/>
                <a:gd name="T19" fmla="*/ 380 h 484"/>
                <a:gd name="T20" fmla="*/ 1523 w 3260"/>
                <a:gd name="T21" fmla="*/ 390 h 484"/>
                <a:gd name="T22" fmla="*/ 1521 w 3260"/>
                <a:gd name="T23" fmla="*/ 404 h 484"/>
                <a:gd name="T24" fmla="*/ 1510 w 3260"/>
                <a:gd name="T25" fmla="*/ 402 h 484"/>
                <a:gd name="T26" fmla="*/ 1520 w 3260"/>
                <a:gd name="T27" fmla="*/ 399 h 484"/>
                <a:gd name="T28" fmla="*/ 1520 w 3260"/>
                <a:gd name="T29" fmla="*/ 393 h 484"/>
                <a:gd name="T30" fmla="*/ 1510 w 3260"/>
                <a:gd name="T31" fmla="*/ 390 h 484"/>
                <a:gd name="T32" fmla="*/ 1512 w 3260"/>
                <a:gd name="T33" fmla="*/ 383 h 484"/>
                <a:gd name="T34" fmla="*/ 1504 w 3260"/>
                <a:gd name="T35" fmla="*/ 375 h 484"/>
                <a:gd name="T36" fmla="*/ 1501 w 3260"/>
                <a:gd name="T37" fmla="*/ 372 h 484"/>
                <a:gd name="T38" fmla="*/ 362 w 3260"/>
                <a:gd name="T39" fmla="*/ 367 h 484"/>
                <a:gd name="T40" fmla="*/ 1584 w 3260"/>
                <a:gd name="T41" fmla="*/ 356 h 484"/>
                <a:gd name="T42" fmla="*/ 279 w 3260"/>
                <a:gd name="T43" fmla="*/ 323 h 484"/>
                <a:gd name="T44" fmla="*/ 277 w 3260"/>
                <a:gd name="T45" fmla="*/ 330 h 484"/>
                <a:gd name="T46" fmla="*/ 2057 w 3260"/>
                <a:gd name="T47" fmla="*/ 331 h 484"/>
                <a:gd name="T48" fmla="*/ 2059 w 3260"/>
                <a:gd name="T49" fmla="*/ 320 h 484"/>
                <a:gd name="T50" fmla="*/ 1731 w 3260"/>
                <a:gd name="T51" fmla="*/ 309 h 484"/>
                <a:gd name="T52" fmla="*/ 3024 w 3260"/>
                <a:gd name="T53" fmla="*/ 314 h 484"/>
                <a:gd name="T54" fmla="*/ 231 w 3260"/>
                <a:gd name="T55" fmla="*/ 275 h 484"/>
                <a:gd name="T56" fmla="*/ 3003 w 3260"/>
                <a:gd name="T57" fmla="*/ 227 h 484"/>
                <a:gd name="T58" fmla="*/ 23 w 3260"/>
                <a:gd name="T59" fmla="*/ 204 h 484"/>
                <a:gd name="T60" fmla="*/ 1994 w 3260"/>
                <a:gd name="T61" fmla="*/ 160 h 484"/>
                <a:gd name="T62" fmla="*/ 1983 w 3260"/>
                <a:gd name="T63" fmla="*/ 169 h 484"/>
                <a:gd name="T64" fmla="*/ 1974 w 3260"/>
                <a:gd name="T65" fmla="*/ 174 h 484"/>
                <a:gd name="T66" fmla="*/ 1979 w 3260"/>
                <a:gd name="T67" fmla="*/ 169 h 484"/>
                <a:gd name="T68" fmla="*/ 1991 w 3260"/>
                <a:gd name="T69" fmla="*/ 155 h 484"/>
                <a:gd name="T70" fmla="*/ 107 w 3260"/>
                <a:gd name="T71" fmla="*/ 136 h 484"/>
                <a:gd name="T72" fmla="*/ 107 w 3260"/>
                <a:gd name="T73" fmla="*/ 126 h 484"/>
                <a:gd name="T74" fmla="*/ 350 w 3260"/>
                <a:gd name="T75" fmla="*/ 98 h 484"/>
                <a:gd name="T76" fmla="*/ 2830 w 3260"/>
                <a:gd name="T77" fmla="*/ 70 h 484"/>
                <a:gd name="T78" fmla="*/ 2825 w 3260"/>
                <a:gd name="T79" fmla="*/ 71 h 484"/>
                <a:gd name="T80" fmla="*/ 53 w 3260"/>
                <a:gd name="T81" fmla="*/ 60 h 484"/>
                <a:gd name="T82" fmla="*/ 53 w 3260"/>
                <a:gd name="T83" fmla="*/ 60 h 484"/>
                <a:gd name="T84" fmla="*/ 3204 w 3260"/>
                <a:gd name="T85" fmla="*/ 67 h 484"/>
                <a:gd name="T86" fmla="*/ 3196 w 3260"/>
                <a:gd name="T87" fmla="*/ 59 h 484"/>
                <a:gd name="T88" fmla="*/ 3166 w 3260"/>
                <a:gd name="T89" fmla="*/ 56 h 484"/>
                <a:gd name="T90" fmla="*/ 3201 w 3260"/>
                <a:gd name="T91" fmla="*/ 56 h 484"/>
                <a:gd name="T92" fmla="*/ 3202 w 3260"/>
                <a:gd name="T93" fmla="*/ 52 h 484"/>
                <a:gd name="T94" fmla="*/ 3175 w 3260"/>
                <a:gd name="T95" fmla="*/ 51 h 484"/>
                <a:gd name="T96" fmla="*/ 3172 w 3260"/>
                <a:gd name="T97" fmla="*/ 49 h 484"/>
                <a:gd name="T98" fmla="*/ 3177 w 3260"/>
                <a:gd name="T99" fmla="*/ 43 h 484"/>
                <a:gd name="T100" fmla="*/ 2693 w 3260"/>
                <a:gd name="T101" fmla="*/ 41 h 484"/>
                <a:gd name="T102" fmla="*/ 2206 w 3260"/>
                <a:gd name="T103" fmla="*/ 45 h 484"/>
                <a:gd name="T104" fmla="*/ 2824 w 3260"/>
                <a:gd name="T105" fmla="*/ 43 h 484"/>
                <a:gd name="T106" fmla="*/ 2751 w 3260"/>
                <a:gd name="T107" fmla="*/ 40 h 484"/>
                <a:gd name="T108" fmla="*/ 2767 w 3260"/>
                <a:gd name="T109" fmla="*/ 40 h 484"/>
                <a:gd name="T110" fmla="*/ 3237 w 3260"/>
                <a:gd name="T111" fmla="*/ 30 h 484"/>
                <a:gd name="T112" fmla="*/ 2716 w 3260"/>
                <a:gd name="T113" fmla="*/ 29 h 484"/>
                <a:gd name="T114" fmla="*/ 2031 w 3260"/>
                <a:gd name="T115" fmla="*/ 33 h 484"/>
                <a:gd name="T116" fmla="*/ 2802 w 3260"/>
                <a:gd name="T117" fmla="*/ 24 h 484"/>
                <a:gd name="T118" fmla="*/ 2032 w 3260"/>
                <a:gd name="T119" fmla="*/ 11 h 484"/>
                <a:gd name="T120" fmla="*/ 3243 w 3260"/>
                <a:gd name="T121" fmla="*/ 8 h 484"/>
                <a:gd name="T122" fmla="*/ 3240 w 3260"/>
                <a:gd name="T123" fmla="*/ 5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260" h="484">
                  <a:moveTo>
                    <a:pt x="1972" y="464"/>
                  </a:moveTo>
                  <a:lnTo>
                    <a:pt x="1972" y="464"/>
                  </a:lnTo>
                  <a:lnTo>
                    <a:pt x="1972" y="465"/>
                  </a:lnTo>
                  <a:lnTo>
                    <a:pt x="1972" y="465"/>
                  </a:lnTo>
                  <a:lnTo>
                    <a:pt x="1972" y="467"/>
                  </a:lnTo>
                  <a:lnTo>
                    <a:pt x="1972" y="471"/>
                  </a:lnTo>
                  <a:lnTo>
                    <a:pt x="1972" y="471"/>
                  </a:lnTo>
                  <a:lnTo>
                    <a:pt x="1971" y="471"/>
                  </a:lnTo>
                  <a:lnTo>
                    <a:pt x="1971" y="471"/>
                  </a:lnTo>
                  <a:lnTo>
                    <a:pt x="1971" y="473"/>
                  </a:lnTo>
                  <a:lnTo>
                    <a:pt x="1971" y="473"/>
                  </a:lnTo>
                  <a:lnTo>
                    <a:pt x="1969" y="475"/>
                  </a:lnTo>
                  <a:lnTo>
                    <a:pt x="1969" y="475"/>
                  </a:lnTo>
                  <a:lnTo>
                    <a:pt x="1967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6" y="476"/>
                  </a:lnTo>
                  <a:lnTo>
                    <a:pt x="1964" y="478"/>
                  </a:lnTo>
                  <a:lnTo>
                    <a:pt x="1963" y="479"/>
                  </a:lnTo>
                  <a:lnTo>
                    <a:pt x="1961" y="481"/>
                  </a:lnTo>
                  <a:lnTo>
                    <a:pt x="1961" y="481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60" y="484"/>
                  </a:lnTo>
                  <a:lnTo>
                    <a:pt x="1958" y="484"/>
                  </a:lnTo>
                  <a:lnTo>
                    <a:pt x="1958" y="484"/>
                  </a:lnTo>
                  <a:lnTo>
                    <a:pt x="1958" y="482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8" y="481"/>
                  </a:lnTo>
                  <a:lnTo>
                    <a:pt x="1956" y="481"/>
                  </a:lnTo>
                  <a:lnTo>
                    <a:pt x="1956" y="479"/>
                  </a:lnTo>
                  <a:lnTo>
                    <a:pt x="1958" y="478"/>
                  </a:lnTo>
                  <a:lnTo>
                    <a:pt x="1958" y="478"/>
                  </a:lnTo>
                  <a:lnTo>
                    <a:pt x="1960" y="476"/>
                  </a:lnTo>
                  <a:lnTo>
                    <a:pt x="1960" y="476"/>
                  </a:lnTo>
                  <a:lnTo>
                    <a:pt x="1961" y="475"/>
                  </a:lnTo>
                  <a:lnTo>
                    <a:pt x="1961" y="475"/>
                  </a:lnTo>
                  <a:lnTo>
                    <a:pt x="1964" y="471"/>
                  </a:lnTo>
                  <a:lnTo>
                    <a:pt x="1964" y="471"/>
                  </a:lnTo>
                  <a:lnTo>
                    <a:pt x="1966" y="470"/>
                  </a:lnTo>
                  <a:lnTo>
                    <a:pt x="1969" y="468"/>
                  </a:lnTo>
                  <a:lnTo>
                    <a:pt x="1969" y="467"/>
                  </a:lnTo>
                  <a:lnTo>
                    <a:pt x="1971" y="467"/>
                  </a:lnTo>
                  <a:lnTo>
                    <a:pt x="1971" y="465"/>
                  </a:lnTo>
                  <a:lnTo>
                    <a:pt x="1972" y="464"/>
                  </a:lnTo>
                  <a:lnTo>
                    <a:pt x="1972" y="464"/>
                  </a:lnTo>
                  <a:close/>
                  <a:moveTo>
                    <a:pt x="2942" y="457"/>
                  </a:moveTo>
                  <a:lnTo>
                    <a:pt x="2944" y="457"/>
                  </a:lnTo>
                  <a:lnTo>
                    <a:pt x="2945" y="457"/>
                  </a:lnTo>
                  <a:lnTo>
                    <a:pt x="2945" y="459"/>
                  </a:lnTo>
                  <a:lnTo>
                    <a:pt x="2947" y="459"/>
                  </a:lnTo>
                  <a:lnTo>
                    <a:pt x="2948" y="460"/>
                  </a:lnTo>
                  <a:lnTo>
                    <a:pt x="2948" y="462"/>
                  </a:lnTo>
                  <a:lnTo>
                    <a:pt x="2950" y="462"/>
                  </a:lnTo>
                  <a:lnTo>
                    <a:pt x="2950" y="464"/>
                  </a:lnTo>
                  <a:lnTo>
                    <a:pt x="2951" y="464"/>
                  </a:lnTo>
                  <a:lnTo>
                    <a:pt x="2951" y="464"/>
                  </a:lnTo>
                  <a:lnTo>
                    <a:pt x="2950" y="464"/>
                  </a:lnTo>
                  <a:lnTo>
                    <a:pt x="2948" y="465"/>
                  </a:lnTo>
                  <a:lnTo>
                    <a:pt x="2948" y="465"/>
                  </a:lnTo>
                  <a:lnTo>
                    <a:pt x="2947" y="465"/>
                  </a:lnTo>
                  <a:lnTo>
                    <a:pt x="2947" y="464"/>
                  </a:lnTo>
                  <a:lnTo>
                    <a:pt x="2945" y="464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5" y="462"/>
                  </a:lnTo>
                  <a:lnTo>
                    <a:pt x="2947" y="464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8" y="462"/>
                  </a:lnTo>
                  <a:lnTo>
                    <a:pt x="2947" y="460"/>
                  </a:lnTo>
                  <a:lnTo>
                    <a:pt x="2945" y="459"/>
                  </a:lnTo>
                  <a:lnTo>
                    <a:pt x="2945" y="459"/>
                  </a:lnTo>
                  <a:lnTo>
                    <a:pt x="2945" y="460"/>
                  </a:lnTo>
                  <a:lnTo>
                    <a:pt x="2944" y="460"/>
                  </a:lnTo>
                  <a:lnTo>
                    <a:pt x="2944" y="460"/>
                  </a:lnTo>
                  <a:lnTo>
                    <a:pt x="2944" y="459"/>
                  </a:lnTo>
                  <a:lnTo>
                    <a:pt x="2942" y="457"/>
                  </a:lnTo>
                  <a:lnTo>
                    <a:pt x="2942" y="457"/>
                  </a:lnTo>
                  <a:lnTo>
                    <a:pt x="2942" y="457"/>
                  </a:lnTo>
                  <a:close/>
                  <a:moveTo>
                    <a:pt x="2040" y="432"/>
                  </a:moveTo>
                  <a:lnTo>
                    <a:pt x="2040" y="432"/>
                  </a:lnTo>
                  <a:lnTo>
                    <a:pt x="2042" y="435"/>
                  </a:lnTo>
                  <a:lnTo>
                    <a:pt x="2042" y="438"/>
                  </a:lnTo>
                  <a:lnTo>
                    <a:pt x="2042" y="440"/>
                  </a:lnTo>
                  <a:lnTo>
                    <a:pt x="2042" y="443"/>
                  </a:lnTo>
                  <a:lnTo>
                    <a:pt x="2042" y="448"/>
                  </a:lnTo>
                  <a:lnTo>
                    <a:pt x="2043" y="453"/>
                  </a:lnTo>
                  <a:lnTo>
                    <a:pt x="2045" y="456"/>
                  </a:lnTo>
                  <a:lnTo>
                    <a:pt x="2046" y="456"/>
                  </a:lnTo>
                  <a:lnTo>
                    <a:pt x="2048" y="457"/>
                  </a:lnTo>
                  <a:lnTo>
                    <a:pt x="2048" y="459"/>
                  </a:lnTo>
                  <a:lnTo>
                    <a:pt x="2048" y="462"/>
                  </a:lnTo>
                  <a:lnTo>
                    <a:pt x="2048" y="464"/>
                  </a:lnTo>
                  <a:lnTo>
                    <a:pt x="2046" y="464"/>
                  </a:lnTo>
                  <a:lnTo>
                    <a:pt x="2046" y="464"/>
                  </a:lnTo>
                  <a:lnTo>
                    <a:pt x="2045" y="459"/>
                  </a:lnTo>
                  <a:lnTo>
                    <a:pt x="2043" y="457"/>
                  </a:lnTo>
                  <a:lnTo>
                    <a:pt x="2042" y="456"/>
                  </a:lnTo>
                  <a:lnTo>
                    <a:pt x="2042" y="456"/>
                  </a:lnTo>
                  <a:lnTo>
                    <a:pt x="2040" y="454"/>
                  </a:lnTo>
                  <a:lnTo>
                    <a:pt x="2040" y="453"/>
                  </a:lnTo>
                  <a:lnTo>
                    <a:pt x="2038" y="451"/>
                  </a:lnTo>
                  <a:lnTo>
                    <a:pt x="2038" y="449"/>
                  </a:lnTo>
                  <a:lnTo>
                    <a:pt x="2037" y="448"/>
                  </a:lnTo>
                  <a:lnTo>
                    <a:pt x="2037" y="448"/>
                  </a:lnTo>
                  <a:lnTo>
                    <a:pt x="2037" y="446"/>
                  </a:lnTo>
                  <a:lnTo>
                    <a:pt x="2035" y="445"/>
                  </a:lnTo>
                  <a:lnTo>
                    <a:pt x="2037" y="443"/>
                  </a:lnTo>
                  <a:lnTo>
                    <a:pt x="2037" y="440"/>
                  </a:lnTo>
                  <a:lnTo>
                    <a:pt x="2037" y="437"/>
                  </a:lnTo>
                  <a:lnTo>
                    <a:pt x="2037" y="435"/>
                  </a:lnTo>
                  <a:lnTo>
                    <a:pt x="2037" y="434"/>
                  </a:lnTo>
                  <a:lnTo>
                    <a:pt x="2038" y="432"/>
                  </a:lnTo>
                  <a:lnTo>
                    <a:pt x="2038" y="434"/>
                  </a:lnTo>
                  <a:lnTo>
                    <a:pt x="2040" y="434"/>
                  </a:lnTo>
                  <a:lnTo>
                    <a:pt x="2040" y="432"/>
                  </a:lnTo>
                  <a:lnTo>
                    <a:pt x="2040" y="432"/>
                  </a:lnTo>
                  <a:lnTo>
                    <a:pt x="2040" y="432"/>
                  </a:lnTo>
                  <a:close/>
                  <a:moveTo>
                    <a:pt x="720" y="426"/>
                  </a:moveTo>
                  <a:lnTo>
                    <a:pt x="722" y="426"/>
                  </a:lnTo>
                  <a:lnTo>
                    <a:pt x="722" y="427"/>
                  </a:lnTo>
                  <a:lnTo>
                    <a:pt x="723" y="427"/>
                  </a:lnTo>
                  <a:lnTo>
                    <a:pt x="723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7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5" y="429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3" y="431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5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3" y="432"/>
                  </a:lnTo>
                  <a:lnTo>
                    <a:pt x="722" y="432"/>
                  </a:lnTo>
                  <a:lnTo>
                    <a:pt x="722" y="432"/>
                  </a:lnTo>
                  <a:lnTo>
                    <a:pt x="722" y="434"/>
                  </a:lnTo>
                  <a:lnTo>
                    <a:pt x="722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20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4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2"/>
                  </a:lnTo>
                  <a:lnTo>
                    <a:pt x="719" y="431"/>
                  </a:lnTo>
                  <a:lnTo>
                    <a:pt x="719" y="431"/>
                  </a:lnTo>
                  <a:lnTo>
                    <a:pt x="720" y="429"/>
                  </a:lnTo>
                  <a:lnTo>
                    <a:pt x="720" y="427"/>
                  </a:lnTo>
                  <a:lnTo>
                    <a:pt x="720" y="426"/>
                  </a:lnTo>
                  <a:close/>
                  <a:moveTo>
                    <a:pt x="2067" y="404"/>
                  </a:move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4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5"/>
                  </a:lnTo>
                  <a:lnTo>
                    <a:pt x="2068" y="407"/>
                  </a:lnTo>
                  <a:lnTo>
                    <a:pt x="2067" y="408"/>
                  </a:lnTo>
                  <a:lnTo>
                    <a:pt x="2067" y="410"/>
                  </a:lnTo>
                  <a:lnTo>
                    <a:pt x="2065" y="410"/>
                  </a:lnTo>
                  <a:lnTo>
                    <a:pt x="2065" y="412"/>
                  </a:lnTo>
                  <a:lnTo>
                    <a:pt x="2064" y="412"/>
                  </a:lnTo>
                  <a:lnTo>
                    <a:pt x="2064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2" y="412"/>
                  </a:lnTo>
                  <a:lnTo>
                    <a:pt x="2064" y="410"/>
                  </a:lnTo>
                  <a:lnTo>
                    <a:pt x="2064" y="410"/>
                  </a:lnTo>
                  <a:lnTo>
                    <a:pt x="2065" y="410"/>
                  </a:lnTo>
                  <a:lnTo>
                    <a:pt x="2065" y="408"/>
                  </a:lnTo>
                  <a:lnTo>
                    <a:pt x="2065" y="408"/>
                  </a:lnTo>
                  <a:lnTo>
                    <a:pt x="2065" y="407"/>
                  </a:lnTo>
                  <a:lnTo>
                    <a:pt x="2065" y="405"/>
                  </a:lnTo>
                  <a:lnTo>
                    <a:pt x="2065" y="405"/>
                  </a:lnTo>
                  <a:lnTo>
                    <a:pt x="2067" y="404"/>
                  </a:lnTo>
                  <a:lnTo>
                    <a:pt x="2067" y="404"/>
                  </a:lnTo>
                  <a:close/>
                  <a:moveTo>
                    <a:pt x="1518" y="401"/>
                  </a:moveTo>
                  <a:lnTo>
                    <a:pt x="1518" y="401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2"/>
                  </a:lnTo>
                  <a:lnTo>
                    <a:pt x="1520" y="401"/>
                  </a:lnTo>
                  <a:lnTo>
                    <a:pt x="1520" y="401"/>
                  </a:lnTo>
                  <a:lnTo>
                    <a:pt x="1518" y="401"/>
                  </a:lnTo>
                  <a:close/>
                  <a:moveTo>
                    <a:pt x="1501" y="367"/>
                  </a:moveTo>
                  <a:lnTo>
                    <a:pt x="1501" y="367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2" y="371"/>
                  </a:lnTo>
                  <a:lnTo>
                    <a:pt x="1504" y="372"/>
                  </a:lnTo>
                  <a:lnTo>
                    <a:pt x="1504" y="374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5" y="374"/>
                  </a:lnTo>
                  <a:lnTo>
                    <a:pt x="1505" y="374"/>
                  </a:lnTo>
                  <a:lnTo>
                    <a:pt x="1505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7" y="372"/>
                  </a:lnTo>
                  <a:lnTo>
                    <a:pt x="1505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4"/>
                  </a:lnTo>
                  <a:lnTo>
                    <a:pt x="1507" y="375"/>
                  </a:lnTo>
                  <a:lnTo>
                    <a:pt x="1505" y="375"/>
                  </a:lnTo>
                  <a:lnTo>
                    <a:pt x="1505" y="375"/>
                  </a:lnTo>
                  <a:lnTo>
                    <a:pt x="1507" y="377"/>
                  </a:lnTo>
                  <a:lnTo>
                    <a:pt x="1507" y="377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09" y="379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0" y="380"/>
                  </a:lnTo>
                  <a:lnTo>
                    <a:pt x="1512" y="380"/>
                  </a:lnTo>
                  <a:lnTo>
                    <a:pt x="1512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5" y="380"/>
                  </a:lnTo>
                  <a:lnTo>
                    <a:pt x="1513" y="380"/>
                  </a:lnTo>
                  <a:lnTo>
                    <a:pt x="1513" y="380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3" y="382"/>
                  </a:lnTo>
                  <a:lnTo>
                    <a:pt x="1515" y="383"/>
                  </a:lnTo>
                  <a:lnTo>
                    <a:pt x="1516" y="383"/>
                  </a:lnTo>
                  <a:lnTo>
                    <a:pt x="1516" y="383"/>
                  </a:lnTo>
                  <a:lnTo>
                    <a:pt x="1516" y="385"/>
                  </a:lnTo>
                  <a:lnTo>
                    <a:pt x="1516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6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5"/>
                  </a:lnTo>
                  <a:lnTo>
                    <a:pt x="1518" y="383"/>
                  </a:lnTo>
                  <a:lnTo>
                    <a:pt x="1520" y="383"/>
                  </a:lnTo>
                  <a:lnTo>
                    <a:pt x="1518" y="383"/>
                  </a:lnTo>
                  <a:lnTo>
                    <a:pt x="1518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2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80"/>
                  </a:lnTo>
                  <a:lnTo>
                    <a:pt x="1520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0" y="379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2"/>
                  </a:lnTo>
                  <a:lnTo>
                    <a:pt x="1521" y="372"/>
                  </a:lnTo>
                  <a:lnTo>
                    <a:pt x="1520" y="374"/>
                  </a:lnTo>
                  <a:lnTo>
                    <a:pt x="1520" y="374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5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0" y="377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79"/>
                  </a:lnTo>
                  <a:lnTo>
                    <a:pt x="1521" y="380"/>
                  </a:lnTo>
                  <a:lnTo>
                    <a:pt x="1520" y="380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1" y="382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3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0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5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6"/>
                  </a:lnTo>
                  <a:lnTo>
                    <a:pt x="1521" y="388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0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1" y="391"/>
                  </a:lnTo>
                  <a:lnTo>
                    <a:pt x="1523" y="390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3" y="391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3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4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1" y="396"/>
                  </a:lnTo>
                  <a:lnTo>
                    <a:pt x="1523" y="396"/>
                  </a:lnTo>
                  <a:lnTo>
                    <a:pt x="1523" y="397"/>
                  </a:lnTo>
                  <a:lnTo>
                    <a:pt x="1521" y="397"/>
                  </a:lnTo>
                  <a:lnTo>
                    <a:pt x="1521" y="397"/>
                  </a:lnTo>
                  <a:lnTo>
                    <a:pt x="1521" y="399"/>
                  </a:lnTo>
                  <a:lnTo>
                    <a:pt x="1521" y="399"/>
                  </a:lnTo>
                  <a:lnTo>
                    <a:pt x="1521" y="401"/>
                  </a:lnTo>
                  <a:lnTo>
                    <a:pt x="1521" y="402"/>
                  </a:lnTo>
                  <a:lnTo>
                    <a:pt x="1521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3" y="402"/>
                  </a:lnTo>
                  <a:lnTo>
                    <a:pt x="1521" y="402"/>
                  </a:lnTo>
                  <a:lnTo>
                    <a:pt x="1521" y="404"/>
                  </a:lnTo>
                  <a:lnTo>
                    <a:pt x="1521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4"/>
                  </a:lnTo>
                  <a:lnTo>
                    <a:pt x="1520" y="405"/>
                  </a:lnTo>
                  <a:lnTo>
                    <a:pt x="1520" y="405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20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8" y="407"/>
                  </a:lnTo>
                  <a:lnTo>
                    <a:pt x="1516" y="407"/>
                  </a:lnTo>
                  <a:lnTo>
                    <a:pt x="1516" y="405"/>
                  </a:lnTo>
                  <a:lnTo>
                    <a:pt x="1516" y="405"/>
                  </a:lnTo>
                  <a:lnTo>
                    <a:pt x="1515" y="404"/>
                  </a:lnTo>
                  <a:lnTo>
                    <a:pt x="1513" y="404"/>
                  </a:lnTo>
                  <a:lnTo>
                    <a:pt x="1513" y="404"/>
                  </a:lnTo>
                  <a:lnTo>
                    <a:pt x="1512" y="402"/>
                  </a:lnTo>
                  <a:lnTo>
                    <a:pt x="1510" y="402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09" y="401"/>
                  </a:lnTo>
                  <a:lnTo>
                    <a:pt x="1510" y="401"/>
                  </a:lnTo>
                  <a:lnTo>
                    <a:pt x="1510" y="401"/>
                  </a:lnTo>
                  <a:lnTo>
                    <a:pt x="1510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2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2" y="401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3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5" y="402"/>
                  </a:lnTo>
                  <a:lnTo>
                    <a:pt x="1516" y="404"/>
                  </a:lnTo>
                  <a:lnTo>
                    <a:pt x="1516" y="404"/>
                  </a:lnTo>
                  <a:lnTo>
                    <a:pt x="1516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8" y="402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6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18" y="401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20" y="399"/>
                  </a:lnTo>
                  <a:lnTo>
                    <a:pt x="1518" y="399"/>
                  </a:lnTo>
                  <a:lnTo>
                    <a:pt x="1518" y="399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7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20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6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18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4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20" y="393"/>
                  </a:lnTo>
                  <a:lnTo>
                    <a:pt x="1518" y="393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8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6" y="391"/>
                  </a:lnTo>
                  <a:lnTo>
                    <a:pt x="1515" y="391"/>
                  </a:lnTo>
                  <a:lnTo>
                    <a:pt x="1515" y="391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5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6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8" y="390"/>
                  </a:lnTo>
                  <a:lnTo>
                    <a:pt x="1516" y="388"/>
                  </a:lnTo>
                  <a:lnTo>
                    <a:pt x="1516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3" y="390"/>
                  </a:lnTo>
                  <a:lnTo>
                    <a:pt x="1512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10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09" y="390"/>
                  </a:lnTo>
                  <a:lnTo>
                    <a:pt x="1510" y="390"/>
                  </a:lnTo>
                  <a:lnTo>
                    <a:pt x="1510" y="388"/>
                  </a:lnTo>
                  <a:lnTo>
                    <a:pt x="1512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3" y="388"/>
                  </a:lnTo>
                  <a:lnTo>
                    <a:pt x="1515" y="388"/>
                  </a:lnTo>
                  <a:lnTo>
                    <a:pt x="1515" y="388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6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6"/>
                  </a:lnTo>
                  <a:lnTo>
                    <a:pt x="1515" y="385"/>
                  </a:lnTo>
                  <a:lnTo>
                    <a:pt x="1515" y="385"/>
                  </a:lnTo>
                  <a:lnTo>
                    <a:pt x="1515" y="383"/>
                  </a:lnTo>
                  <a:lnTo>
                    <a:pt x="1515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3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3"/>
                  </a:lnTo>
                  <a:lnTo>
                    <a:pt x="1512" y="382"/>
                  </a:lnTo>
                  <a:lnTo>
                    <a:pt x="1512" y="382"/>
                  </a:lnTo>
                  <a:lnTo>
                    <a:pt x="1510" y="383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10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7" y="382"/>
                  </a:lnTo>
                  <a:lnTo>
                    <a:pt x="1509" y="382"/>
                  </a:lnTo>
                  <a:lnTo>
                    <a:pt x="1509" y="382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9" y="380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7" y="379"/>
                  </a:lnTo>
                  <a:lnTo>
                    <a:pt x="1505" y="379"/>
                  </a:lnTo>
                  <a:lnTo>
                    <a:pt x="1507" y="379"/>
                  </a:lnTo>
                  <a:lnTo>
                    <a:pt x="1505" y="377"/>
                  </a:lnTo>
                  <a:lnTo>
                    <a:pt x="1504" y="375"/>
                  </a:lnTo>
                  <a:lnTo>
                    <a:pt x="1504" y="375"/>
                  </a:lnTo>
                  <a:lnTo>
                    <a:pt x="1504" y="374"/>
                  </a:lnTo>
                  <a:lnTo>
                    <a:pt x="1502" y="374"/>
                  </a:lnTo>
                  <a:lnTo>
                    <a:pt x="1502" y="374"/>
                  </a:lnTo>
                  <a:lnTo>
                    <a:pt x="1501" y="374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5"/>
                  </a:lnTo>
                  <a:lnTo>
                    <a:pt x="1501" y="374"/>
                  </a:lnTo>
                  <a:lnTo>
                    <a:pt x="1499" y="374"/>
                  </a:lnTo>
                  <a:lnTo>
                    <a:pt x="1499" y="374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6" y="374"/>
                  </a:lnTo>
                  <a:lnTo>
                    <a:pt x="1496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3" y="374"/>
                  </a:lnTo>
                  <a:lnTo>
                    <a:pt x="1494" y="374"/>
                  </a:lnTo>
                  <a:lnTo>
                    <a:pt x="1494" y="374"/>
                  </a:lnTo>
                  <a:lnTo>
                    <a:pt x="1496" y="372"/>
                  </a:lnTo>
                  <a:lnTo>
                    <a:pt x="1496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8" y="372"/>
                  </a:lnTo>
                  <a:lnTo>
                    <a:pt x="1499" y="372"/>
                  </a:lnTo>
                  <a:lnTo>
                    <a:pt x="1499" y="372"/>
                  </a:lnTo>
                  <a:lnTo>
                    <a:pt x="1501" y="374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2" y="372"/>
                  </a:lnTo>
                  <a:lnTo>
                    <a:pt x="1501" y="372"/>
                  </a:lnTo>
                  <a:lnTo>
                    <a:pt x="1501" y="371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9"/>
                  </a:lnTo>
                  <a:lnTo>
                    <a:pt x="1501" y="367"/>
                  </a:lnTo>
                  <a:lnTo>
                    <a:pt x="1501" y="367"/>
                  </a:lnTo>
                  <a:close/>
                  <a:moveTo>
                    <a:pt x="364" y="364"/>
                  </a:moveTo>
                  <a:lnTo>
                    <a:pt x="364" y="364"/>
                  </a:lnTo>
                  <a:lnTo>
                    <a:pt x="364" y="364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6"/>
                  </a:lnTo>
                  <a:lnTo>
                    <a:pt x="364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5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4" y="367"/>
                  </a:lnTo>
                  <a:lnTo>
                    <a:pt x="362" y="366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7"/>
                  </a:lnTo>
                  <a:lnTo>
                    <a:pt x="362" y="369"/>
                  </a:lnTo>
                  <a:lnTo>
                    <a:pt x="362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1" y="367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9"/>
                  </a:lnTo>
                  <a:lnTo>
                    <a:pt x="361" y="367"/>
                  </a:lnTo>
                  <a:lnTo>
                    <a:pt x="362" y="366"/>
                  </a:lnTo>
                  <a:lnTo>
                    <a:pt x="362" y="364"/>
                  </a:lnTo>
                  <a:lnTo>
                    <a:pt x="364" y="364"/>
                  </a:lnTo>
                  <a:lnTo>
                    <a:pt x="364" y="364"/>
                  </a:lnTo>
                  <a:close/>
                  <a:moveTo>
                    <a:pt x="1583" y="345"/>
                  </a:moveTo>
                  <a:lnTo>
                    <a:pt x="1584" y="345"/>
                  </a:lnTo>
                  <a:lnTo>
                    <a:pt x="1584" y="345"/>
                  </a:lnTo>
                  <a:lnTo>
                    <a:pt x="1584" y="345"/>
                  </a:lnTo>
                  <a:lnTo>
                    <a:pt x="1586" y="345"/>
                  </a:lnTo>
                  <a:lnTo>
                    <a:pt x="1584" y="347"/>
                  </a:lnTo>
                  <a:lnTo>
                    <a:pt x="1586" y="349"/>
                  </a:lnTo>
                  <a:lnTo>
                    <a:pt x="1586" y="349"/>
                  </a:lnTo>
                  <a:lnTo>
                    <a:pt x="1586" y="350"/>
                  </a:lnTo>
                  <a:lnTo>
                    <a:pt x="1584" y="352"/>
                  </a:lnTo>
                  <a:lnTo>
                    <a:pt x="1584" y="353"/>
                  </a:lnTo>
                  <a:lnTo>
                    <a:pt x="1584" y="355"/>
                  </a:lnTo>
                  <a:lnTo>
                    <a:pt x="1586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4" y="356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3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2"/>
                  </a:lnTo>
                  <a:lnTo>
                    <a:pt x="1583" y="350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1" y="349"/>
                  </a:lnTo>
                  <a:lnTo>
                    <a:pt x="1583" y="349"/>
                  </a:lnTo>
                  <a:lnTo>
                    <a:pt x="1583" y="347"/>
                  </a:lnTo>
                  <a:lnTo>
                    <a:pt x="1583" y="345"/>
                  </a:lnTo>
                  <a:lnTo>
                    <a:pt x="1583" y="345"/>
                  </a:lnTo>
                  <a:close/>
                  <a:moveTo>
                    <a:pt x="2131" y="330"/>
                  </a:moveTo>
                  <a:lnTo>
                    <a:pt x="2131" y="330"/>
                  </a:lnTo>
                  <a:lnTo>
                    <a:pt x="2131" y="330"/>
                  </a:lnTo>
                  <a:lnTo>
                    <a:pt x="2131" y="331"/>
                  </a:lnTo>
                  <a:lnTo>
                    <a:pt x="2131" y="331"/>
                  </a:lnTo>
                  <a:lnTo>
                    <a:pt x="2130" y="331"/>
                  </a:lnTo>
                  <a:lnTo>
                    <a:pt x="2130" y="330"/>
                  </a:lnTo>
                  <a:lnTo>
                    <a:pt x="2130" y="330"/>
                  </a:lnTo>
                  <a:lnTo>
                    <a:pt x="2131" y="330"/>
                  </a:lnTo>
                  <a:close/>
                  <a:moveTo>
                    <a:pt x="277" y="323"/>
                  </a:moveTo>
                  <a:lnTo>
                    <a:pt x="277" y="323"/>
                  </a:lnTo>
                  <a:lnTo>
                    <a:pt x="279" y="323"/>
                  </a:lnTo>
                  <a:lnTo>
                    <a:pt x="279" y="325"/>
                  </a:lnTo>
                  <a:lnTo>
                    <a:pt x="280" y="325"/>
                  </a:lnTo>
                  <a:lnTo>
                    <a:pt x="282" y="327"/>
                  </a:lnTo>
                  <a:lnTo>
                    <a:pt x="283" y="327"/>
                  </a:lnTo>
                  <a:lnTo>
                    <a:pt x="283" y="328"/>
                  </a:lnTo>
                  <a:lnTo>
                    <a:pt x="285" y="328"/>
                  </a:lnTo>
                  <a:lnTo>
                    <a:pt x="287" y="330"/>
                  </a:lnTo>
                  <a:lnTo>
                    <a:pt x="288" y="333"/>
                  </a:lnTo>
                  <a:lnTo>
                    <a:pt x="290" y="334"/>
                  </a:lnTo>
                  <a:lnTo>
                    <a:pt x="291" y="334"/>
                  </a:lnTo>
                  <a:lnTo>
                    <a:pt x="291" y="336"/>
                  </a:lnTo>
                  <a:lnTo>
                    <a:pt x="291" y="338"/>
                  </a:lnTo>
                  <a:lnTo>
                    <a:pt x="293" y="338"/>
                  </a:lnTo>
                  <a:lnTo>
                    <a:pt x="293" y="338"/>
                  </a:lnTo>
                  <a:lnTo>
                    <a:pt x="291" y="339"/>
                  </a:lnTo>
                  <a:lnTo>
                    <a:pt x="291" y="339"/>
                  </a:lnTo>
                  <a:lnTo>
                    <a:pt x="290" y="339"/>
                  </a:lnTo>
                  <a:lnTo>
                    <a:pt x="290" y="339"/>
                  </a:lnTo>
                  <a:lnTo>
                    <a:pt x="288" y="339"/>
                  </a:lnTo>
                  <a:lnTo>
                    <a:pt x="288" y="339"/>
                  </a:lnTo>
                  <a:lnTo>
                    <a:pt x="285" y="338"/>
                  </a:lnTo>
                  <a:lnTo>
                    <a:pt x="283" y="338"/>
                  </a:lnTo>
                  <a:lnTo>
                    <a:pt x="282" y="336"/>
                  </a:lnTo>
                  <a:lnTo>
                    <a:pt x="280" y="336"/>
                  </a:lnTo>
                  <a:lnTo>
                    <a:pt x="280" y="336"/>
                  </a:lnTo>
                  <a:lnTo>
                    <a:pt x="279" y="336"/>
                  </a:lnTo>
                  <a:lnTo>
                    <a:pt x="279" y="334"/>
                  </a:lnTo>
                  <a:lnTo>
                    <a:pt x="279" y="334"/>
                  </a:lnTo>
                  <a:lnTo>
                    <a:pt x="277" y="333"/>
                  </a:lnTo>
                  <a:lnTo>
                    <a:pt x="277" y="331"/>
                  </a:lnTo>
                  <a:lnTo>
                    <a:pt x="277" y="331"/>
                  </a:lnTo>
                  <a:lnTo>
                    <a:pt x="277" y="330"/>
                  </a:lnTo>
                  <a:lnTo>
                    <a:pt x="277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30"/>
                  </a:lnTo>
                  <a:lnTo>
                    <a:pt x="276" y="328"/>
                  </a:lnTo>
                  <a:lnTo>
                    <a:pt x="276" y="327"/>
                  </a:lnTo>
                  <a:lnTo>
                    <a:pt x="276" y="327"/>
                  </a:lnTo>
                  <a:lnTo>
                    <a:pt x="276" y="325"/>
                  </a:lnTo>
                  <a:lnTo>
                    <a:pt x="276" y="325"/>
                  </a:lnTo>
                  <a:lnTo>
                    <a:pt x="277" y="323"/>
                  </a:lnTo>
                  <a:lnTo>
                    <a:pt x="277" y="323"/>
                  </a:lnTo>
                  <a:close/>
                  <a:moveTo>
                    <a:pt x="2059" y="320"/>
                  </a:moveTo>
                  <a:lnTo>
                    <a:pt x="2060" y="322"/>
                  </a:lnTo>
                  <a:lnTo>
                    <a:pt x="2060" y="322"/>
                  </a:lnTo>
                  <a:lnTo>
                    <a:pt x="2060" y="322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3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5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7"/>
                  </a:lnTo>
                  <a:lnTo>
                    <a:pt x="2060" y="328"/>
                  </a:lnTo>
                  <a:lnTo>
                    <a:pt x="2059" y="330"/>
                  </a:lnTo>
                  <a:lnTo>
                    <a:pt x="2059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1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30"/>
                  </a:lnTo>
                  <a:lnTo>
                    <a:pt x="2057" y="328"/>
                  </a:lnTo>
                  <a:lnTo>
                    <a:pt x="2057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6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4" y="328"/>
                  </a:lnTo>
                  <a:lnTo>
                    <a:pt x="2053" y="328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7"/>
                  </a:lnTo>
                  <a:lnTo>
                    <a:pt x="2053" y="325"/>
                  </a:lnTo>
                  <a:lnTo>
                    <a:pt x="2053" y="323"/>
                  </a:lnTo>
                  <a:lnTo>
                    <a:pt x="2053" y="323"/>
                  </a:lnTo>
                  <a:lnTo>
                    <a:pt x="2053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4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6" y="322"/>
                  </a:lnTo>
                  <a:lnTo>
                    <a:pt x="2057" y="322"/>
                  </a:lnTo>
                  <a:lnTo>
                    <a:pt x="2057" y="322"/>
                  </a:lnTo>
                  <a:lnTo>
                    <a:pt x="2059" y="322"/>
                  </a:lnTo>
                  <a:lnTo>
                    <a:pt x="2059" y="320"/>
                  </a:lnTo>
                  <a:close/>
                  <a:moveTo>
                    <a:pt x="269" y="319"/>
                  </a:moveTo>
                  <a:lnTo>
                    <a:pt x="271" y="319"/>
                  </a:lnTo>
                  <a:lnTo>
                    <a:pt x="271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0"/>
                  </a:lnTo>
                  <a:lnTo>
                    <a:pt x="272" y="322"/>
                  </a:lnTo>
                  <a:lnTo>
                    <a:pt x="272" y="322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69" y="323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9" y="322"/>
                  </a:lnTo>
                  <a:lnTo>
                    <a:pt x="268" y="322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19"/>
                  </a:lnTo>
                  <a:lnTo>
                    <a:pt x="268" y="319"/>
                  </a:lnTo>
                  <a:lnTo>
                    <a:pt x="269" y="319"/>
                  </a:lnTo>
                  <a:lnTo>
                    <a:pt x="269" y="319"/>
                  </a:lnTo>
                  <a:close/>
                  <a:moveTo>
                    <a:pt x="1728" y="308"/>
                  </a:moveTo>
                  <a:lnTo>
                    <a:pt x="1728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29" y="308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09"/>
                  </a:lnTo>
                  <a:lnTo>
                    <a:pt x="1731" y="311"/>
                  </a:lnTo>
                  <a:lnTo>
                    <a:pt x="1731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9" y="311"/>
                  </a:lnTo>
                  <a:lnTo>
                    <a:pt x="1728" y="311"/>
                  </a:lnTo>
                  <a:lnTo>
                    <a:pt x="1726" y="311"/>
                  </a:lnTo>
                  <a:lnTo>
                    <a:pt x="1726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2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11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5" y="309"/>
                  </a:lnTo>
                  <a:lnTo>
                    <a:pt x="1726" y="308"/>
                  </a:lnTo>
                  <a:lnTo>
                    <a:pt x="1726" y="308"/>
                  </a:lnTo>
                  <a:lnTo>
                    <a:pt x="1728" y="308"/>
                  </a:lnTo>
                  <a:close/>
                  <a:moveTo>
                    <a:pt x="3018" y="308"/>
                  </a:moveTo>
                  <a:lnTo>
                    <a:pt x="3019" y="308"/>
                  </a:lnTo>
                  <a:lnTo>
                    <a:pt x="3021" y="308"/>
                  </a:lnTo>
                  <a:lnTo>
                    <a:pt x="3022" y="311"/>
                  </a:lnTo>
                  <a:lnTo>
                    <a:pt x="3024" y="312"/>
                  </a:lnTo>
                  <a:lnTo>
                    <a:pt x="3024" y="314"/>
                  </a:lnTo>
                  <a:lnTo>
                    <a:pt x="3026" y="314"/>
                  </a:lnTo>
                  <a:lnTo>
                    <a:pt x="3027" y="314"/>
                  </a:lnTo>
                  <a:lnTo>
                    <a:pt x="3027" y="315"/>
                  </a:lnTo>
                  <a:lnTo>
                    <a:pt x="3029" y="315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7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30" y="319"/>
                  </a:lnTo>
                  <a:lnTo>
                    <a:pt x="3029" y="319"/>
                  </a:lnTo>
                  <a:lnTo>
                    <a:pt x="3029" y="319"/>
                  </a:lnTo>
                  <a:lnTo>
                    <a:pt x="3027" y="319"/>
                  </a:lnTo>
                  <a:lnTo>
                    <a:pt x="3027" y="319"/>
                  </a:lnTo>
                  <a:lnTo>
                    <a:pt x="3026" y="317"/>
                  </a:lnTo>
                  <a:lnTo>
                    <a:pt x="3024" y="315"/>
                  </a:lnTo>
                  <a:lnTo>
                    <a:pt x="3022" y="314"/>
                  </a:lnTo>
                  <a:lnTo>
                    <a:pt x="3021" y="314"/>
                  </a:lnTo>
                  <a:lnTo>
                    <a:pt x="3019" y="312"/>
                  </a:lnTo>
                  <a:lnTo>
                    <a:pt x="3018" y="311"/>
                  </a:lnTo>
                  <a:lnTo>
                    <a:pt x="3018" y="311"/>
                  </a:lnTo>
                  <a:lnTo>
                    <a:pt x="3018" y="309"/>
                  </a:lnTo>
                  <a:lnTo>
                    <a:pt x="3016" y="308"/>
                  </a:lnTo>
                  <a:lnTo>
                    <a:pt x="3018" y="308"/>
                  </a:lnTo>
                  <a:close/>
                  <a:moveTo>
                    <a:pt x="233" y="270"/>
                  </a:moveTo>
                  <a:lnTo>
                    <a:pt x="233" y="271"/>
                  </a:lnTo>
                  <a:lnTo>
                    <a:pt x="233" y="271"/>
                  </a:lnTo>
                  <a:lnTo>
                    <a:pt x="233" y="271"/>
                  </a:lnTo>
                  <a:lnTo>
                    <a:pt x="231" y="271"/>
                  </a:lnTo>
                  <a:lnTo>
                    <a:pt x="231" y="273"/>
                  </a:lnTo>
                  <a:lnTo>
                    <a:pt x="231" y="275"/>
                  </a:lnTo>
                  <a:lnTo>
                    <a:pt x="230" y="275"/>
                  </a:lnTo>
                  <a:lnTo>
                    <a:pt x="228" y="276"/>
                  </a:lnTo>
                  <a:lnTo>
                    <a:pt x="228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6"/>
                  </a:lnTo>
                  <a:lnTo>
                    <a:pt x="227" y="275"/>
                  </a:lnTo>
                  <a:lnTo>
                    <a:pt x="225" y="275"/>
                  </a:lnTo>
                  <a:lnTo>
                    <a:pt x="225" y="275"/>
                  </a:lnTo>
                  <a:lnTo>
                    <a:pt x="227" y="275"/>
                  </a:lnTo>
                  <a:lnTo>
                    <a:pt x="228" y="273"/>
                  </a:lnTo>
                  <a:lnTo>
                    <a:pt x="228" y="273"/>
                  </a:lnTo>
                  <a:lnTo>
                    <a:pt x="230" y="273"/>
                  </a:lnTo>
                  <a:lnTo>
                    <a:pt x="231" y="271"/>
                  </a:lnTo>
                  <a:lnTo>
                    <a:pt x="233" y="270"/>
                  </a:lnTo>
                  <a:lnTo>
                    <a:pt x="233" y="270"/>
                  </a:lnTo>
                  <a:close/>
                  <a:moveTo>
                    <a:pt x="482" y="229"/>
                  </a:moveTo>
                  <a:lnTo>
                    <a:pt x="484" y="230"/>
                  </a:lnTo>
                  <a:lnTo>
                    <a:pt x="484" y="230"/>
                  </a:lnTo>
                  <a:lnTo>
                    <a:pt x="484" y="230"/>
                  </a:lnTo>
                  <a:lnTo>
                    <a:pt x="482" y="230"/>
                  </a:lnTo>
                  <a:lnTo>
                    <a:pt x="481" y="230"/>
                  </a:lnTo>
                  <a:lnTo>
                    <a:pt x="481" y="229"/>
                  </a:lnTo>
                  <a:lnTo>
                    <a:pt x="482" y="229"/>
                  </a:lnTo>
                  <a:close/>
                  <a:moveTo>
                    <a:pt x="3000" y="226"/>
                  </a:moveTo>
                  <a:lnTo>
                    <a:pt x="3000" y="226"/>
                  </a:lnTo>
                  <a:lnTo>
                    <a:pt x="3000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2" y="227"/>
                  </a:lnTo>
                  <a:lnTo>
                    <a:pt x="3003" y="227"/>
                  </a:lnTo>
                  <a:lnTo>
                    <a:pt x="3003" y="229"/>
                  </a:lnTo>
                  <a:lnTo>
                    <a:pt x="3003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5" y="229"/>
                  </a:lnTo>
                  <a:lnTo>
                    <a:pt x="3003" y="229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2" y="230"/>
                  </a:lnTo>
                  <a:lnTo>
                    <a:pt x="3000" y="229"/>
                  </a:lnTo>
                  <a:lnTo>
                    <a:pt x="3000" y="229"/>
                  </a:lnTo>
                  <a:lnTo>
                    <a:pt x="3000" y="227"/>
                  </a:lnTo>
                  <a:lnTo>
                    <a:pt x="3000" y="226"/>
                  </a:lnTo>
                  <a:lnTo>
                    <a:pt x="3000" y="226"/>
                  </a:lnTo>
                  <a:close/>
                  <a:moveTo>
                    <a:pt x="30" y="202"/>
                  </a:moveTo>
                  <a:lnTo>
                    <a:pt x="31" y="202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3" y="205"/>
                  </a:lnTo>
                  <a:lnTo>
                    <a:pt x="31" y="205"/>
                  </a:lnTo>
                  <a:lnTo>
                    <a:pt x="31" y="205"/>
                  </a:lnTo>
                  <a:lnTo>
                    <a:pt x="30" y="205"/>
                  </a:lnTo>
                  <a:lnTo>
                    <a:pt x="28" y="205"/>
                  </a:lnTo>
                  <a:lnTo>
                    <a:pt x="28" y="205"/>
                  </a:lnTo>
                  <a:lnTo>
                    <a:pt x="26" y="205"/>
                  </a:lnTo>
                  <a:lnTo>
                    <a:pt x="25" y="205"/>
                  </a:lnTo>
                  <a:lnTo>
                    <a:pt x="23" y="204"/>
                  </a:lnTo>
                  <a:lnTo>
                    <a:pt x="23" y="204"/>
                  </a:lnTo>
                  <a:lnTo>
                    <a:pt x="25" y="204"/>
                  </a:lnTo>
                  <a:lnTo>
                    <a:pt x="28" y="204"/>
                  </a:lnTo>
                  <a:lnTo>
                    <a:pt x="30" y="202"/>
                  </a:lnTo>
                  <a:close/>
                  <a:moveTo>
                    <a:pt x="0" y="180"/>
                  </a:moveTo>
                  <a:lnTo>
                    <a:pt x="0" y="180"/>
                  </a:lnTo>
                  <a:lnTo>
                    <a:pt x="0" y="180"/>
                  </a:lnTo>
                  <a:lnTo>
                    <a:pt x="0" y="180"/>
                  </a:lnTo>
                  <a:close/>
                  <a:moveTo>
                    <a:pt x="1993" y="147"/>
                  </a:moveTo>
                  <a:lnTo>
                    <a:pt x="1994" y="148"/>
                  </a:lnTo>
                  <a:lnTo>
                    <a:pt x="1994" y="150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4" y="152"/>
                  </a:lnTo>
                  <a:lnTo>
                    <a:pt x="1993" y="152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3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5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6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4" y="158"/>
                  </a:lnTo>
                  <a:lnTo>
                    <a:pt x="1994" y="160"/>
                  </a:lnTo>
                  <a:lnTo>
                    <a:pt x="1994" y="160"/>
                  </a:lnTo>
                  <a:lnTo>
                    <a:pt x="1993" y="160"/>
                  </a:lnTo>
                  <a:lnTo>
                    <a:pt x="1993" y="160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3" y="161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4" y="163"/>
                  </a:lnTo>
                  <a:lnTo>
                    <a:pt x="1993" y="163"/>
                  </a:lnTo>
                  <a:lnTo>
                    <a:pt x="1991" y="161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1" y="163"/>
                  </a:lnTo>
                  <a:lnTo>
                    <a:pt x="1990" y="163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4"/>
                  </a:lnTo>
                  <a:lnTo>
                    <a:pt x="1990" y="166"/>
                  </a:lnTo>
                  <a:lnTo>
                    <a:pt x="1990" y="166"/>
                  </a:lnTo>
                  <a:lnTo>
                    <a:pt x="1988" y="166"/>
                  </a:lnTo>
                  <a:lnTo>
                    <a:pt x="1986" y="167"/>
                  </a:lnTo>
                  <a:lnTo>
                    <a:pt x="1986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3" y="169"/>
                  </a:lnTo>
                  <a:lnTo>
                    <a:pt x="1983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9"/>
                  </a:lnTo>
                  <a:lnTo>
                    <a:pt x="1985" y="167"/>
                  </a:lnTo>
                  <a:lnTo>
                    <a:pt x="1985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3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2" y="167"/>
                  </a:lnTo>
                  <a:lnTo>
                    <a:pt x="1980" y="167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69"/>
                  </a:lnTo>
                  <a:lnTo>
                    <a:pt x="1980" y="171"/>
                  </a:lnTo>
                  <a:lnTo>
                    <a:pt x="1979" y="171"/>
                  </a:lnTo>
                  <a:lnTo>
                    <a:pt x="1979" y="171"/>
                  </a:lnTo>
                  <a:lnTo>
                    <a:pt x="1979" y="172"/>
                  </a:lnTo>
                  <a:lnTo>
                    <a:pt x="1979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7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2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5" y="174"/>
                  </a:lnTo>
                  <a:lnTo>
                    <a:pt x="1974" y="174"/>
                  </a:lnTo>
                  <a:lnTo>
                    <a:pt x="1972" y="175"/>
                  </a:lnTo>
                  <a:lnTo>
                    <a:pt x="1972" y="175"/>
                  </a:lnTo>
                  <a:lnTo>
                    <a:pt x="1972" y="177"/>
                  </a:lnTo>
                  <a:lnTo>
                    <a:pt x="1972" y="178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71" y="180"/>
                  </a:lnTo>
                  <a:lnTo>
                    <a:pt x="1969" y="182"/>
                  </a:lnTo>
                  <a:lnTo>
                    <a:pt x="1969" y="182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7" y="183"/>
                  </a:lnTo>
                  <a:lnTo>
                    <a:pt x="1969" y="182"/>
                  </a:lnTo>
                  <a:lnTo>
                    <a:pt x="1969" y="180"/>
                  </a:lnTo>
                  <a:lnTo>
                    <a:pt x="1971" y="178"/>
                  </a:lnTo>
                  <a:lnTo>
                    <a:pt x="1971" y="177"/>
                  </a:lnTo>
                  <a:lnTo>
                    <a:pt x="1971" y="175"/>
                  </a:lnTo>
                  <a:lnTo>
                    <a:pt x="1972" y="174"/>
                  </a:lnTo>
                  <a:lnTo>
                    <a:pt x="1974" y="172"/>
                  </a:lnTo>
                  <a:lnTo>
                    <a:pt x="1975" y="171"/>
                  </a:lnTo>
                  <a:lnTo>
                    <a:pt x="1975" y="171"/>
                  </a:lnTo>
                  <a:lnTo>
                    <a:pt x="1977" y="171"/>
                  </a:lnTo>
                  <a:lnTo>
                    <a:pt x="1977" y="171"/>
                  </a:lnTo>
                  <a:lnTo>
                    <a:pt x="1977" y="169"/>
                  </a:lnTo>
                  <a:lnTo>
                    <a:pt x="1975" y="169"/>
                  </a:lnTo>
                  <a:lnTo>
                    <a:pt x="1975" y="167"/>
                  </a:lnTo>
                  <a:lnTo>
                    <a:pt x="1977" y="169"/>
                  </a:lnTo>
                  <a:lnTo>
                    <a:pt x="1977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9"/>
                  </a:lnTo>
                  <a:lnTo>
                    <a:pt x="1979" y="167"/>
                  </a:lnTo>
                  <a:lnTo>
                    <a:pt x="1979" y="167"/>
                  </a:lnTo>
                  <a:lnTo>
                    <a:pt x="1980" y="167"/>
                  </a:lnTo>
                  <a:lnTo>
                    <a:pt x="1980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2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3" y="166"/>
                  </a:lnTo>
                  <a:lnTo>
                    <a:pt x="1985" y="166"/>
                  </a:lnTo>
                  <a:lnTo>
                    <a:pt x="1985" y="167"/>
                  </a:lnTo>
                  <a:lnTo>
                    <a:pt x="1986" y="167"/>
                  </a:lnTo>
                  <a:lnTo>
                    <a:pt x="1988" y="166"/>
                  </a:lnTo>
                  <a:lnTo>
                    <a:pt x="1988" y="166"/>
                  </a:lnTo>
                  <a:lnTo>
                    <a:pt x="1988" y="164"/>
                  </a:lnTo>
                  <a:lnTo>
                    <a:pt x="1988" y="164"/>
                  </a:lnTo>
                  <a:lnTo>
                    <a:pt x="1988" y="163"/>
                  </a:lnTo>
                  <a:lnTo>
                    <a:pt x="1990" y="163"/>
                  </a:lnTo>
                  <a:lnTo>
                    <a:pt x="1990" y="163"/>
                  </a:lnTo>
                  <a:lnTo>
                    <a:pt x="1990" y="161"/>
                  </a:lnTo>
                  <a:lnTo>
                    <a:pt x="1991" y="160"/>
                  </a:lnTo>
                  <a:lnTo>
                    <a:pt x="1991" y="160"/>
                  </a:lnTo>
                  <a:lnTo>
                    <a:pt x="1991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8"/>
                  </a:lnTo>
                  <a:lnTo>
                    <a:pt x="1993" y="156"/>
                  </a:lnTo>
                  <a:lnTo>
                    <a:pt x="1993" y="156"/>
                  </a:lnTo>
                  <a:lnTo>
                    <a:pt x="1993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1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0" y="155"/>
                  </a:lnTo>
                  <a:lnTo>
                    <a:pt x="1991" y="153"/>
                  </a:lnTo>
                  <a:lnTo>
                    <a:pt x="1991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3"/>
                  </a:lnTo>
                  <a:lnTo>
                    <a:pt x="1990" y="152"/>
                  </a:lnTo>
                  <a:lnTo>
                    <a:pt x="1991" y="152"/>
                  </a:lnTo>
                  <a:lnTo>
                    <a:pt x="1991" y="153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2"/>
                  </a:lnTo>
                  <a:lnTo>
                    <a:pt x="1993" y="150"/>
                  </a:lnTo>
                  <a:lnTo>
                    <a:pt x="1993" y="150"/>
                  </a:lnTo>
                  <a:lnTo>
                    <a:pt x="1993" y="148"/>
                  </a:lnTo>
                  <a:lnTo>
                    <a:pt x="1993" y="148"/>
                  </a:lnTo>
                  <a:lnTo>
                    <a:pt x="1993" y="147"/>
                  </a:lnTo>
                  <a:close/>
                  <a:moveTo>
                    <a:pt x="108" y="125"/>
                  </a:moveTo>
                  <a:lnTo>
                    <a:pt x="108" y="125"/>
                  </a:lnTo>
                  <a:lnTo>
                    <a:pt x="110" y="126"/>
                  </a:lnTo>
                  <a:lnTo>
                    <a:pt x="110" y="126"/>
                  </a:lnTo>
                  <a:lnTo>
                    <a:pt x="108" y="128"/>
                  </a:lnTo>
                  <a:lnTo>
                    <a:pt x="108" y="131"/>
                  </a:lnTo>
                  <a:lnTo>
                    <a:pt x="107" y="136"/>
                  </a:lnTo>
                  <a:lnTo>
                    <a:pt x="105" y="141"/>
                  </a:lnTo>
                  <a:lnTo>
                    <a:pt x="105" y="144"/>
                  </a:lnTo>
                  <a:lnTo>
                    <a:pt x="105" y="148"/>
                  </a:lnTo>
                  <a:lnTo>
                    <a:pt x="105" y="148"/>
                  </a:lnTo>
                  <a:lnTo>
                    <a:pt x="104" y="145"/>
                  </a:lnTo>
                  <a:lnTo>
                    <a:pt x="105" y="145"/>
                  </a:lnTo>
                  <a:lnTo>
                    <a:pt x="105" y="144"/>
                  </a:lnTo>
                  <a:lnTo>
                    <a:pt x="105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41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4" y="139"/>
                  </a:lnTo>
                  <a:lnTo>
                    <a:pt x="105" y="139"/>
                  </a:lnTo>
                  <a:lnTo>
                    <a:pt x="105" y="139"/>
                  </a:lnTo>
                  <a:lnTo>
                    <a:pt x="105" y="137"/>
                  </a:lnTo>
                  <a:lnTo>
                    <a:pt x="105" y="136"/>
                  </a:lnTo>
                  <a:lnTo>
                    <a:pt x="105" y="134"/>
                  </a:lnTo>
                  <a:lnTo>
                    <a:pt x="107" y="133"/>
                  </a:lnTo>
                  <a:lnTo>
                    <a:pt x="107" y="133"/>
                  </a:lnTo>
                  <a:lnTo>
                    <a:pt x="105" y="133"/>
                  </a:lnTo>
                  <a:lnTo>
                    <a:pt x="105" y="133"/>
                  </a:lnTo>
                  <a:lnTo>
                    <a:pt x="105" y="130"/>
                  </a:lnTo>
                  <a:lnTo>
                    <a:pt x="105" y="130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8"/>
                  </a:lnTo>
                  <a:lnTo>
                    <a:pt x="105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7" y="126"/>
                  </a:lnTo>
                  <a:lnTo>
                    <a:pt x="108" y="126"/>
                  </a:lnTo>
                  <a:lnTo>
                    <a:pt x="108" y="126"/>
                  </a:lnTo>
                  <a:lnTo>
                    <a:pt x="108" y="125"/>
                  </a:lnTo>
                  <a:lnTo>
                    <a:pt x="108" y="125"/>
                  </a:lnTo>
                  <a:close/>
                  <a:moveTo>
                    <a:pt x="80" y="100"/>
                  </a:moveTo>
                  <a:lnTo>
                    <a:pt x="80" y="101"/>
                  </a:lnTo>
                  <a:lnTo>
                    <a:pt x="82" y="101"/>
                  </a:lnTo>
                  <a:lnTo>
                    <a:pt x="83" y="103"/>
                  </a:lnTo>
                  <a:lnTo>
                    <a:pt x="83" y="103"/>
                  </a:lnTo>
                  <a:lnTo>
                    <a:pt x="83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5" y="106"/>
                  </a:lnTo>
                  <a:lnTo>
                    <a:pt x="85" y="108"/>
                  </a:lnTo>
                  <a:lnTo>
                    <a:pt x="85" y="108"/>
                  </a:lnTo>
                  <a:lnTo>
                    <a:pt x="83" y="108"/>
                  </a:lnTo>
                  <a:lnTo>
                    <a:pt x="83" y="108"/>
                  </a:lnTo>
                  <a:lnTo>
                    <a:pt x="83" y="106"/>
                  </a:lnTo>
                  <a:lnTo>
                    <a:pt x="83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4"/>
                  </a:lnTo>
                  <a:lnTo>
                    <a:pt x="82" y="103"/>
                  </a:lnTo>
                  <a:lnTo>
                    <a:pt x="82" y="101"/>
                  </a:lnTo>
                  <a:lnTo>
                    <a:pt x="80" y="101"/>
                  </a:lnTo>
                  <a:lnTo>
                    <a:pt x="80" y="100"/>
                  </a:lnTo>
                  <a:close/>
                  <a:moveTo>
                    <a:pt x="350" y="98"/>
                  </a:moveTo>
                  <a:lnTo>
                    <a:pt x="350" y="98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1" y="100"/>
                  </a:lnTo>
                  <a:lnTo>
                    <a:pt x="353" y="101"/>
                  </a:lnTo>
                  <a:lnTo>
                    <a:pt x="353" y="101"/>
                  </a:lnTo>
                  <a:lnTo>
                    <a:pt x="353" y="103"/>
                  </a:lnTo>
                  <a:lnTo>
                    <a:pt x="351" y="104"/>
                  </a:lnTo>
                  <a:lnTo>
                    <a:pt x="351" y="106"/>
                  </a:lnTo>
                  <a:lnTo>
                    <a:pt x="351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50" y="106"/>
                  </a:lnTo>
                  <a:lnTo>
                    <a:pt x="348" y="104"/>
                  </a:lnTo>
                  <a:lnTo>
                    <a:pt x="348" y="104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6" y="103"/>
                  </a:lnTo>
                  <a:lnTo>
                    <a:pt x="345" y="101"/>
                  </a:lnTo>
                  <a:lnTo>
                    <a:pt x="346" y="101"/>
                  </a:lnTo>
                  <a:lnTo>
                    <a:pt x="346" y="101"/>
                  </a:lnTo>
                  <a:lnTo>
                    <a:pt x="348" y="100"/>
                  </a:lnTo>
                  <a:lnTo>
                    <a:pt x="348" y="100"/>
                  </a:lnTo>
                  <a:lnTo>
                    <a:pt x="350" y="98"/>
                  </a:lnTo>
                  <a:close/>
                  <a:moveTo>
                    <a:pt x="2827" y="67"/>
                  </a:moveTo>
                  <a:lnTo>
                    <a:pt x="2828" y="67"/>
                  </a:lnTo>
                  <a:lnTo>
                    <a:pt x="2828" y="68"/>
                  </a:lnTo>
                  <a:lnTo>
                    <a:pt x="2830" y="68"/>
                  </a:lnTo>
                  <a:lnTo>
                    <a:pt x="2830" y="68"/>
                  </a:lnTo>
                  <a:lnTo>
                    <a:pt x="2828" y="68"/>
                  </a:lnTo>
                  <a:lnTo>
                    <a:pt x="2828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0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3" y="70"/>
                  </a:lnTo>
                  <a:lnTo>
                    <a:pt x="2833" y="70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3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2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1"/>
                  </a:lnTo>
                  <a:lnTo>
                    <a:pt x="2830" y="73"/>
                  </a:lnTo>
                  <a:lnTo>
                    <a:pt x="2828" y="71"/>
                  </a:lnTo>
                  <a:lnTo>
                    <a:pt x="2828" y="73"/>
                  </a:lnTo>
                  <a:lnTo>
                    <a:pt x="2828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5" y="73"/>
                  </a:lnTo>
                  <a:lnTo>
                    <a:pt x="2825" y="73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1"/>
                  </a:lnTo>
                  <a:lnTo>
                    <a:pt x="2825" y="73"/>
                  </a:lnTo>
                  <a:lnTo>
                    <a:pt x="2827" y="73"/>
                  </a:lnTo>
                  <a:lnTo>
                    <a:pt x="2827" y="73"/>
                  </a:lnTo>
                  <a:lnTo>
                    <a:pt x="2827" y="71"/>
                  </a:lnTo>
                  <a:lnTo>
                    <a:pt x="2827" y="71"/>
                  </a:lnTo>
                  <a:lnTo>
                    <a:pt x="2828" y="71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70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7" y="68"/>
                  </a:lnTo>
                  <a:lnTo>
                    <a:pt x="2827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4" y="68"/>
                  </a:lnTo>
                  <a:lnTo>
                    <a:pt x="2824" y="68"/>
                  </a:lnTo>
                  <a:lnTo>
                    <a:pt x="2825" y="68"/>
                  </a:lnTo>
                  <a:lnTo>
                    <a:pt x="2825" y="67"/>
                  </a:lnTo>
                  <a:lnTo>
                    <a:pt x="2827" y="67"/>
                  </a:lnTo>
                  <a:close/>
                  <a:moveTo>
                    <a:pt x="337" y="62"/>
                  </a:moveTo>
                  <a:lnTo>
                    <a:pt x="337" y="63"/>
                  </a:lnTo>
                  <a:lnTo>
                    <a:pt x="339" y="65"/>
                  </a:lnTo>
                  <a:lnTo>
                    <a:pt x="339" y="67"/>
                  </a:lnTo>
                  <a:lnTo>
                    <a:pt x="339" y="67"/>
                  </a:lnTo>
                  <a:lnTo>
                    <a:pt x="337" y="67"/>
                  </a:lnTo>
                  <a:lnTo>
                    <a:pt x="337" y="65"/>
                  </a:lnTo>
                  <a:lnTo>
                    <a:pt x="337" y="65"/>
                  </a:lnTo>
                  <a:lnTo>
                    <a:pt x="337" y="62"/>
                  </a:lnTo>
                  <a:close/>
                  <a:moveTo>
                    <a:pt x="53" y="60"/>
                  </a:moveTo>
                  <a:lnTo>
                    <a:pt x="55" y="60"/>
                  </a:lnTo>
                  <a:lnTo>
                    <a:pt x="55" y="60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6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0"/>
                  </a:lnTo>
                  <a:lnTo>
                    <a:pt x="58" y="60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9" y="62"/>
                  </a:lnTo>
                  <a:lnTo>
                    <a:pt x="59" y="62"/>
                  </a:lnTo>
                  <a:lnTo>
                    <a:pt x="58" y="62"/>
                  </a:lnTo>
                  <a:lnTo>
                    <a:pt x="58" y="62"/>
                  </a:lnTo>
                  <a:lnTo>
                    <a:pt x="58" y="63"/>
                  </a:lnTo>
                  <a:lnTo>
                    <a:pt x="56" y="63"/>
                  </a:lnTo>
                  <a:lnTo>
                    <a:pt x="55" y="63"/>
                  </a:lnTo>
                  <a:lnTo>
                    <a:pt x="55" y="62"/>
                  </a:lnTo>
                  <a:lnTo>
                    <a:pt x="55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2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lnTo>
                    <a:pt x="53" y="60"/>
                  </a:lnTo>
                  <a:close/>
                  <a:moveTo>
                    <a:pt x="3197" y="59"/>
                  </a:moveTo>
                  <a:lnTo>
                    <a:pt x="3197" y="59"/>
                  </a:lnTo>
                  <a:lnTo>
                    <a:pt x="3197" y="59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0"/>
                  </a:lnTo>
                  <a:lnTo>
                    <a:pt x="3197" y="62"/>
                  </a:lnTo>
                  <a:lnTo>
                    <a:pt x="3197" y="62"/>
                  </a:lnTo>
                  <a:lnTo>
                    <a:pt x="3197" y="63"/>
                  </a:lnTo>
                  <a:lnTo>
                    <a:pt x="3196" y="63"/>
                  </a:lnTo>
                  <a:lnTo>
                    <a:pt x="3196" y="63"/>
                  </a:lnTo>
                  <a:lnTo>
                    <a:pt x="3197" y="63"/>
                  </a:lnTo>
                  <a:lnTo>
                    <a:pt x="3197" y="63"/>
                  </a:lnTo>
                  <a:lnTo>
                    <a:pt x="3197" y="65"/>
                  </a:lnTo>
                  <a:lnTo>
                    <a:pt x="3197" y="65"/>
                  </a:lnTo>
                  <a:lnTo>
                    <a:pt x="3196" y="65"/>
                  </a:lnTo>
                  <a:lnTo>
                    <a:pt x="3197" y="67"/>
                  </a:lnTo>
                  <a:lnTo>
                    <a:pt x="3199" y="67"/>
                  </a:lnTo>
                  <a:lnTo>
                    <a:pt x="3199" y="67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1" y="68"/>
                  </a:lnTo>
                  <a:lnTo>
                    <a:pt x="3201" y="67"/>
                  </a:lnTo>
                  <a:lnTo>
                    <a:pt x="3201" y="67"/>
                  </a:lnTo>
                  <a:lnTo>
                    <a:pt x="3202" y="67"/>
                  </a:lnTo>
                  <a:lnTo>
                    <a:pt x="3202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7"/>
                  </a:lnTo>
                  <a:lnTo>
                    <a:pt x="3204" y="68"/>
                  </a:lnTo>
                  <a:lnTo>
                    <a:pt x="3205" y="68"/>
                  </a:lnTo>
                  <a:lnTo>
                    <a:pt x="3205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4" y="68"/>
                  </a:lnTo>
                  <a:lnTo>
                    <a:pt x="3202" y="68"/>
                  </a:lnTo>
                  <a:lnTo>
                    <a:pt x="3202" y="68"/>
                  </a:lnTo>
                  <a:lnTo>
                    <a:pt x="3202" y="70"/>
                  </a:lnTo>
                  <a:lnTo>
                    <a:pt x="3202" y="71"/>
                  </a:lnTo>
                  <a:lnTo>
                    <a:pt x="3202" y="71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2" y="73"/>
                  </a:lnTo>
                  <a:lnTo>
                    <a:pt x="3201" y="73"/>
                  </a:lnTo>
                  <a:lnTo>
                    <a:pt x="3201" y="71"/>
                  </a:lnTo>
                  <a:lnTo>
                    <a:pt x="3201" y="71"/>
                  </a:lnTo>
                  <a:lnTo>
                    <a:pt x="3199" y="71"/>
                  </a:lnTo>
                  <a:lnTo>
                    <a:pt x="3199" y="71"/>
                  </a:lnTo>
                  <a:lnTo>
                    <a:pt x="3196" y="68"/>
                  </a:lnTo>
                  <a:lnTo>
                    <a:pt x="3196" y="68"/>
                  </a:lnTo>
                  <a:lnTo>
                    <a:pt x="3196" y="67"/>
                  </a:lnTo>
                  <a:lnTo>
                    <a:pt x="3194" y="65"/>
                  </a:lnTo>
                  <a:lnTo>
                    <a:pt x="3194" y="65"/>
                  </a:lnTo>
                  <a:lnTo>
                    <a:pt x="3194" y="63"/>
                  </a:lnTo>
                  <a:lnTo>
                    <a:pt x="3194" y="63"/>
                  </a:lnTo>
                  <a:lnTo>
                    <a:pt x="3196" y="62"/>
                  </a:lnTo>
                  <a:lnTo>
                    <a:pt x="3196" y="60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6" y="59"/>
                  </a:lnTo>
                  <a:lnTo>
                    <a:pt x="3197" y="59"/>
                  </a:lnTo>
                  <a:close/>
                  <a:moveTo>
                    <a:pt x="3156" y="56"/>
                  </a:moveTo>
                  <a:lnTo>
                    <a:pt x="3158" y="56"/>
                  </a:lnTo>
                  <a:lnTo>
                    <a:pt x="3158" y="56"/>
                  </a:lnTo>
                  <a:lnTo>
                    <a:pt x="3158" y="57"/>
                  </a:lnTo>
                  <a:lnTo>
                    <a:pt x="3156" y="57"/>
                  </a:lnTo>
                  <a:lnTo>
                    <a:pt x="3156" y="57"/>
                  </a:lnTo>
                  <a:lnTo>
                    <a:pt x="3156" y="59"/>
                  </a:lnTo>
                  <a:lnTo>
                    <a:pt x="3156" y="59"/>
                  </a:lnTo>
                  <a:lnTo>
                    <a:pt x="3155" y="57"/>
                  </a:lnTo>
                  <a:lnTo>
                    <a:pt x="3155" y="57"/>
                  </a:lnTo>
                  <a:lnTo>
                    <a:pt x="3155" y="56"/>
                  </a:lnTo>
                  <a:lnTo>
                    <a:pt x="3155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lnTo>
                    <a:pt x="3156" y="56"/>
                  </a:lnTo>
                  <a:close/>
                  <a:moveTo>
                    <a:pt x="3167" y="54"/>
                  </a:moveTo>
                  <a:lnTo>
                    <a:pt x="3167" y="54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7" y="57"/>
                  </a:lnTo>
                  <a:lnTo>
                    <a:pt x="3167" y="57"/>
                  </a:lnTo>
                  <a:lnTo>
                    <a:pt x="3167" y="56"/>
                  </a:lnTo>
                  <a:lnTo>
                    <a:pt x="3167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6" y="56"/>
                  </a:lnTo>
                  <a:lnTo>
                    <a:pt x="3164" y="56"/>
                  </a:lnTo>
                  <a:lnTo>
                    <a:pt x="3164" y="54"/>
                  </a:lnTo>
                  <a:lnTo>
                    <a:pt x="3166" y="54"/>
                  </a:lnTo>
                  <a:lnTo>
                    <a:pt x="3167" y="54"/>
                  </a:lnTo>
                  <a:close/>
                  <a:moveTo>
                    <a:pt x="3197" y="54"/>
                  </a:moveTo>
                  <a:lnTo>
                    <a:pt x="3197" y="54"/>
                  </a:lnTo>
                  <a:lnTo>
                    <a:pt x="3197" y="54"/>
                  </a:lnTo>
                  <a:lnTo>
                    <a:pt x="3199" y="54"/>
                  </a:lnTo>
                  <a:lnTo>
                    <a:pt x="3199" y="56"/>
                  </a:lnTo>
                  <a:lnTo>
                    <a:pt x="3199" y="56"/>
                  </a:lnTo>
                  <a:lnTo>
                    <a:pt x="3197" y="56"/>
                  </a:lnTo>
                  <a:lnTo>
                    <a:pt x="3196" y="56"/>
                  </a:lnTo>
                  <a:lnTo>
                    <a:pt x="3196" y="56"/>
                  </a:lnTo>
                  <a:lnTo>
                    <a:pt x="3194" y="56"/>
                  </a:lnTo>
                  <a:lnTo>
                    <a:pt x="3194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6" y="54"/>
                  </a:lnTo>
                  <a:lnTo>
                    <a:pt x="3197" y="54"/>
                  </a:lnTo>
                  <a:close/>
                  <a:moveTo>
                    <a:pt x="3199" y="52"/>
                  </a:moveTo>
                  <a:lnTo>
                    <a:pt x="3199" y="52"/>
                  </a:lnTo>
                  <a:lnTo>
                    <a:pt x="3199" y="52"/>
                  </a:lnTo>
                  <a:lnTo>
                    <a:pt x="3199" y="52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1" y="54"/>
                  </a:lnTo>
                  <a:lnTo>
                    <a:pt x="3202" y="54"/>
                  </a:lnTo>
                  <a:lnTo>
                    <a:pt x="3202" y="54"/>
                  </a:lnTo>
                  <a:lnTo>
                    <a:pt x="3202" y="56"/>
                  </a:lnTo>
                  <a:lnTo>
                    <a:pt x="3201" y="56"/>
                  </a:lnTo>
                  <a:lnTo>
                    <a:pt x="3199" y="54"/>
                  </a:lnTo>
                  <a:lnTo>
                    <a:pt x="3199" y="54"/>
                  </a:lnTo>
                  <a:lnTo>
                    <a:pt x="3199" y="52"/>
                  </a:lnTo>
                  <a:close/>
                  <a:moveTo>
                    <a:pt x="3169" y="52"/>
                  </a:moveTo>
                  <a:lnTo>
                    <a:pt x="3169" y="52"/>
                  </a:lnTo>
                  <a:lnTo>
                    <a:pt x="3169" y="52"/>
                  </a:lnTo>
                  <a:lnTo>
                    <a:pt x="3169" y="52"/>
                  </a:lnTo>
                  <a:lnTo>
                    <a:pt x="3169" y="54"/>
                  </a:lnTo>
                  <a:lnTo>
                    <a:pt x="3169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71" y="54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9" y="56"/>
                  </a:lnTo>
                  <a:lnTo>
                    <a:pt x="3167" y="56"/>
                  </a:lnTo>
                  <a:lnTo>
                    <a:pt x="3167" y="54"/>
                  </a:lnTo>
                  <a:lnTo>
                    <a:pt x="3167" y="52"/>
                  </a:lnTo>
                  <a:lnTo>
                    <a:pt x="3169" y="52"/>
                  </a:lnTo>
                  <a:lnTo>
                    <a:pt x="3169" y="52"/>
                  </a:lnTo>
                  <a:close/>
                  <a:moveTo>
                    <a:pt x="3201" y="51"/>
                  </a:moveTo>
                  <a:lnTo>
                    <a:pt x="3201" y="51"/>
                  </a:lnTo>
                  <a:lnTo>
                    <a:pt x="3201" y="51"/>
                  </a:lnTo>
                  <a:lnTo>
                    <a:pt x="3201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1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2" y="54"/>
                  </a:lnTo>
                  <a:lnTo>
                    <a:pt x="3202" y="52"/>
                  </a:lnTo>
                  <a:lnTo>
                    <a:pt x="3202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201" y="52"/>
                  </a:lnTo>
                  <a:lnTo>
                    <a:pt x="3199" y="52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199" y="51"/>
                  </a:lnTo>
                  <a:lnTo>
                    <a:pt x="3201" y="51"/>
                  </a:lnTo>
                  <a:close/>
                  <a:moveTo>
                    <a:pt x="3177" y="49"/>
                  </a:moveTo>
                  <a:lnTo>
                    <a:pt x="3177" y="49"/>
                  </a:lnTo>
                  <a:lnTo>
                    <a:pt x="3177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8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49"/>
                  </a:lnTo>
                  <a:lnTo>
                    <a:pt x="3177" y="49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7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51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7" y="49"/>
                  </a:lnTo>
                  <a:close/>
                  <a:moveTo>
                    <a:pt x="209" y="49"/>
                  </a:moveTo>
                  <a:lnTo>
                    <a:pt x="211" y="49"/>
                  </a:lnTo>
                  <a:lnTo>
                    <a:pt x="211" y="51"/>
                  </a:lnTo>
                  <a:lnTo>
                    <a:pt x="209" y="51"/>
                  </a:lnTo>
                  <a:lnTo>
                    <a:pt x="209" y="51"/>
                  </a:lnTo>
                  <a:lnTo>
                    <a:pt x="208" y="51"/>
                  </a:lnTo>
                  <a:lnTo>
                    <a:pt x="208" y="51"/>
                  </a:lnTo>
                  <a:lnTo>
                    <a:pt x="209" y="49"/>
                  </a:lnTo>
                  <a:lnTo>
                    <a:pt x="209" y="49"/>
                  </a:lnTo>
                  <a:close/>
                  <a:moveTo>
                    <a:pt x="3174" y="49"/>
                  </a:moveTo>
                  <a:lnTo>
                    <a:pt x="3174" y="49"/>
                  </a:lnTo>
                  <a:lnTo>
                    <a:pt x="3174" y="49"/>
                  </a:lnTo>
                  <a:lnTo>
                    <a:pt x="3175" y="51"/>
                  </a:lnTo>
                  <a:lnTo>
                    <a:pt x="3175" y="52"/>
                  </a:lnTo>
                  <a:lnTo>
                    <a:pt x="3175" y="52"/>
                  </a:lnTo>
                  <a:lnTo>
                    <a:pt x="3174" y="52"/>
                  </a:lnTo>
                  <a:lnTo>
                    <a:pt x="3174" y="51"/>
                  </a:lnTo>
                  <a:lnTo>
                    <a:pt x="3174" y="51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2" y="52"/>
                  </a:lnTo>
                  <a:lnTo>
                    <a:pt x="3171" y="52"/>
                  </a:lnTo>
                  <a:lnTo>
                    <a:pt x="3171" y="51"/>
                  </a:lnTo>
                  <a:lnTo>
                    <a:pt x="3171" y="51"/>
                  </a:lnTo>
                  <a:lnTo>
                    <a:pt x="3172" y="51"/>
                  </a:lnTo>
                  <a:lnTo>
                    <a:pt x="3172" y="51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lnTo>
                    <a:pt x="3172" y="49"/>
                  </a:lnTo>
                  <a:lnTo>
                    <a:pt x="3172" y="49"/>
                  </a:lnTo>
                  <a:lnTo>
                    <a:pt x="3174" y="49"/>
                  </a:lnTo>
                  <a:close/>
                  <a:moveTo>
                    <a:pt x="3175" y="46"/>
                  </a:moveTo>
                  <a:lnTo>
                    <a:pt x="3177" y="46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7" y="48"/>
                  </a:lnTo>
                  <a:lnTo>
                    <a:pt x="3175" y="48"/>
                  </a:lnTo>
                  <a:lnTo>
                    <a:pt x="3175" y="49"/>
                  </a:lnTo>
                  <a:lnTo>
                    <a:pt x="3175" y="49"/>
                  </a:lnTo>
                  <a:lnTo>
                    <a:pt x="3174" y="49"/>
                  </a:lnTo>
                  <a:lnTo>
                    <a:pt x="3174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2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4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5" y="48"/>
                  </a:lnTo>
                  <a:lnTo>
                    <a:pt x="3174" y="46"/>
                  </a:lnTo>
                  <a:lnTo>
                    <a:pt x="3174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lnTo>
                    <a:pt x="3175" y="46"/>
                  </a:lnTo>
                  <a:close/>
                  <a:moveTo>
                    <a:pt x="3177" y="43"/>
                  </a:moveTo>
                  <a:lnTo>
                    <a:pt x="3177" y="43"/>
                  </a:lnTo>
                  <a:lnTo>
                    <a:pt x="3177" y="43"/>
                  </a:lnTo>
                  <a:lnTo>
                    <a:pt x="3177" y="45"/>
                  </a:lnTo>
                  <a:lnTo>
                    <a:pt x="3177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4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5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5" y="43"/>
                  </a:lnTo>
                  <a:lnTo>
                    <a:pt x="3177" y="43"/>
                  </a:lnTo>
                  <a:close/>
                  <a:moveTo>
                    <a:pt x="2694" y="41"/>
                  </a:moveTo>
                  <a:lnTo>
                    <a:pt x="2696" y="43"/>
                  </a:lnTo>
                  <a:lnTo>
                    <a:pt x="2696" y="43"/>
                  </a:lnTo>
                  <a:lnTo>
                    <a:pt x="2698" y="43"/>
                  </a:lnTo>
                  <a:lnTo>
                    <a:pt x="2698" y="43"/>
                  </a:lnTo>
                  <a:lnTo>
                    <a:pt x="2696" y="45"/>
                  </a:lnTo>
                  <a:lnTo>
                    <a:pt x="2696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5"/>
                  </a:lnTo>
                  <a:lnTo>
                    <a:pt x="2694" y="43"/>
                  </a:lnTo>
                  <a:lnTo>
                    <a:pt x="2694" y="41"/>
                  </a:lnTo>
                  <a:close/>
                  <a:moveTo>
                    <a:pt x="2693" y="41"/>
                  </a:moveTo>
                  <a:lnTo>
                    <a:pt x="2693" y="41"/>
                  </a:lnTo>
                  <a:lnTo>
                    <a:pt x="2693" y="41"/>
                  </a:lnTo>
                  <a:lnTo>
                    <a:pt x="2693" y="41"/>
                  </a:lnTo>
                  <a:lnTo>
                    <a:pt x="2693" y="43"/>
                  </a:lnTo>
                  <a:lnTo>
                    <a:pt x="2693" y="43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3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5"/>
                  </a:lnTo>
                  <a:lnTo>
                    <a:pt x="2691" y="43"/>
                  </a:lnTo>
                  <a:lnTo>
                    <a:pt x="2691" y="43"/>
                  </a:lnTo>
                  <a:lnTo>
                    <a:pt x="2691" y="41"/>
                  </a:lnTo>
                  <a:lnTo>
                    <a:pt x="2691" y="41"/>
                  </a:lnTo>
                  <a:lnTo>
                    <a:pt x="2693" y="41"/>
                  </a:lnTo>
                  <a:close/>
                  <a:moveTo>
                    <a:pt x="2195" y="40"/>
                  </a:moveTo>
                  <a:lnTo>
                    <a:pt x="2196" y="40"/>
                  </a:lnTo>
                  <a:lnTo>
                    <a:pt x="2196" y="40"/>
                  </a:lnTo>
                  <a:lnTo>
                    <a:pt x="2198" y="41"/>
                  </a:lnTo>
                  <a:lnTo>
                    <a:pt x="2198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199" y="41"/>
                  </a:lnTo>
                  <a:lnTo>
                    <a:pt x="2201" y="43"/>
                  </a:lnTo>
                  <a:lnTo>
                    <a:pt x="2202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4" y="41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3"/>
                  </a:lnTo>
                  <a:lnTo>
                    <a:pt x="2206" y="45"/>
                  </a:lnTo>
                  <a:lnTo>
                    <a:pt x="2204" y="45"/>
                  </a:lnTo>
                  <a:lnTo>
                    <a:pt x="2202" y="43"/>
                  </a:lnTo>
                  <a:lnTo>
                    <a:pt x="2201" y="43"/>
                  </a:lnTo>
                  <a:lnTo>
                    <a:pt x="2199" y="43"/>
                  </a:lnTo>
                  <a:lnTo>
                    <a:pt x="2198" y="43"/>
                  </a:lnTo>
                  <a:lnTo>
                    <a:pt x="2196" y="43"/>
                  </a:lnTo>
                  <a:lnTo>
                    <a:pt x="2196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3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5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1"/>
                  </a:lnTo>
                  <a:lnTo>
                    <a:pt x="2193" y="40"/>
                  </a:lnTo>
                  <a:lnTo>
                    <a:pt x="2195" y="40"/>
                  </a:lnTo>
                  <a:lnTo>
                    <a:pt x="2195" y="40"/>
                  </a:lnTo>
                  <a:lnTo>
                    <a:pt x="2195" y="40"/>
                  </a:lnTo>
                  <a:close/>
                  <a:moveTo>
                    <a:pt x="2833" y="40"/>
                  </a:moveTo>
                  <a:lnTo>
                    <a:pt x="2833" y="40"/>
                  </a:lnTo>
                  <a:lnTo>
                    <a:pt x="2833" y="40"/>
                  </a:lnTo>
                  <a:lnTo>
                    <a:pt x="2833" y="41"/>
                  </a:lnTo>
                  <a:lnTo>
                    <a:pt x="2832" y="41"/>
                  </a:lnTo>
                  <a:lnTo>
                    <a:pt x="2832" y="43"/>
                  </a:lnTo>
                  <a:lnTo>
                    <a:pt x="2828" y="45"/>
                  </a:lnTo>
                  <a:lnTo>
                    <a:pt x="2827" y="45"/>
                  </a:lnTo>
                  <a:lnTo>
                    <a:pt x="2824" y="46"/>
                  </a:lnTo>
                  <a:lnTo>
                    <a:pt x="2824" y="46"/>
                  </a:lnTo>
                  <a:lnTo>
                    <a:pt x="2824" y="43"/>
                  </a:lnTo>
                  <a:lnTo>
                    <a:pt x="2824" y="41"/>
                  </a:lnTo>
                  <a:lnTo>
                    <a:pt x="2824" y="40"/>
                  </a:lnTo>
                  <a:lnTo>
                    <a:pt x="2825" y="41"/>
                  </a:lnTo>
                  <a:lnTo>
                    <a:pt x="2827" y="41"/>
                  </a:lnTo>
                  <a:lnTo>
                    <a:pt x="2828" y="41"/>
                  </a:lnTo>
                  <a:lnTo>
                    <a:pt x="2828" y="41"/>
                  </a:lnTo>
                  <a:lnTo>
                    <a:pt x="2828" y="40"/>
                  </a:lnTo>
                  <a:lnTo>
                    <a:pt x="2832" y="40"/>
                  </a:lnTo>
                  <a:lnTo>
                    <a:pt x="2833" y="40"/>
                  </a:lnTo>
                  <a:close/>
                  <a:moveTo>
                    <a:pt x="2753" y="38"/>
                  </a:moveTo>
                  <a:lnTo>
                    <a:pt x="2754" y="38"/>
                  </a:lnTo>
                  <a:lnTo>
                    <a:pt x="2756" y="38"/>
                  </a:lnTo>
                  <a:lnTo>
                    <a:pt x="2757" y="38"/>
                  </a:lnTo>
                  <a:lnTo>
                    <a:pt x="2757" y="38"/>
                  </a:lnTo>
                  <a:lnTo>
                    <a:pt x="2759" y="38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0"/>
                  </a:lnTo>
                  <a:lnTo>
                    <a:pt x="2759" y="41"/>
                  </a:lnTo>
                  <a:lnTo>
                    <a:pt x="2759" y="41"/>
                  </a:lnTo>
                  <a:lnTo>
                    <a:pt x="2757" y="43"/>
                  </a:lnTo>
                  <a:lnTo>
                    <a:pt x="2757" y="43"/>
                  </a:lnTo>
                  <a:lnTo>
                    <a:pt x="2757" y="41"/>
                  </a:lnTo>
                  <a:lnTo>
                    <a:pt x="2757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6" y="41"/>
                  </a:lnTo>
                  <a:lnTo>
                    <a:pt x="2754" y="41"/>
                  </a:lnTo>
                  <a:lnTo>
                    <a:pt x="2754" y="41"/>
                  </a:lnTo>
                  <a:lnTo>
                    <a:pt x="2753" y="41"/>
                  </a:lnTo>
                  <a:lnTo>
                    <a:pt x="2753" y="40"/>
                  </a:lnTo>
                  <a:lnTo>
                    <a:pt x="2751" y="40"/>
                  </a:lnTo>
                  <a:lnTo>
                    <a:pt x="2751" y="38"/>
                  </a:lnTo>
                  <a:lnTo>
                    <a:pt x="2753" y="38"/>
                  </a:lnTo>
                  <a:lnTo>
                    <a:pt x="2753" y="38"/>
                  </a:lnTo>
                  <a:close/>
                  <a:moveTo>
                    <a:pt x="2031" y="35"/>
                  </a:moveTo>
                  <a:lnTo>
                    <a:pt x="2031" y="35"/>
                  </a:lnTo>
                  <a:lnTo>
                    <a:pt x="2031" y="35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31" y="37"/>
                  </a:lnTo>
                  <a:lnTo>
                    <a:pt x="2029" y="37"/>
                  </a:lnTo>
                  <a:lnTo>
                    <a:pt x="2029" y="37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29" y="35"/>
                  </a:lnTo>
                  <a:lnTo>
                    <a:pt x="2031" y="35"/>
                  </a:lnTo>
                  <a:close/>
                  <a:moveTo>
                    <a:pt x="2770" y="33"/>
                  </a:moveTo>
                  <a:lnTo>
                    <a:pt x="2772" y="33"/>
                  </a:lnTo>
                  <a:lnTo>
                    <a:pt x="2772" y="35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2" y="37"/>
                  </a:lnTo>
                  <a:lnTo>
                    <a:pt x="2770" y="37"/>
                  </a:lnTo>
                  <a:lnTo>
                    <a:pt x="2770" y="38"/>
                  </a:lnTo>
                  <a:lnTo>
                    <a:pt x="2769" y="40"/>
                  </a:lnTo>
                  <a:lnTo>
                    <a:pt x="2769" y="41"/>
                  </a:lnTo>
                  <a:lnTo>
                    <a:pt x="2769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1"/>
                  </a:lnTo>
                  <a:lnTo>
                    <a:pt x="2767" y="40"/>
                  </a:lnTo>
                  <a:lnTo>
                    <a:pt x="2767" y="40"/>
                  </a:lnTo>
                  <a:lnTo>
                    <a:pt x="2769" y="38"/>
                  </a:lnTo>
                  <a:lnTo>
                    <a:pt x="2770" y="35"/>
                  </a:lnTo>
                  <a:lnTo>
                    <a:pt x="2770" y="33"/>
                  </a:lnTo>
                  <a:close/>
                  <a:moveTo>
                    <a:pt x="3256" y="30"/>
                  </a:moveTo>
                  <a:lnTo>
                    <a:pt x="3256" y="30"/>
                  </a:lnTo>
                  <a:lnTo>
                    <a:pt x="3256" y="30"/>
                  </a:lnTo>
                  <a:lnTo>
                    <a:pt x="3256" y="30"/>
                  </a:lnTo>
                  <a:lnTo>
                    <a:pt x="3256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2"/>
                  </a:lnTo>
                  <a:lnTo>
                    <a:pt x="3257" y="33"/>
                  </a:lnTo>
                  <a:lnTo>
                    <a:pt x="3257" y="33"/>
                  </a:lnTo>
                  <a:lnTo>
                    <a:pt x="3257" y="35"/>
                  </a:lnTo>
                  <a:lnTo>
                    <a:pt x="3257" y="35"/>
                  </a:lnTo>
                  <a:lnTo>
                    <a:pt x="3259" y="35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59" y="37"/>
                  </a:lnTo>
                  <a:lnTo>
                    <a:pt x="3260" y="37"/>
                  </a:lnTo>
                  <a:lnTo>
                    <a:pt x="3260" y="37"/>
                  </a:lnTo>
                  <a:lnTo>
                    <a:pt x="3259" y="40"/>
                  </a:lnTo>
                  <a:lnTo>
                    <a:pt x="3256" y="40"/>
                  </a:lnTo>
                  <a:lnTo>
                    <a:pt x="3254" y="40"/>
                  </a:lnTo>
                  <a:lnTo>
                    <a:pt x="3253" y="37"/>
                  </a:lnTo>
                  <a:lnTo>
                    <a:pt x="3251" y="35"/>
                  </a:lnTo>
                  <a:lnTo>
                    <a:pt x="3253" y="32"/>
                  </a:lnTo>
                  <a:lnTo>
                    <a:pt x="3254" y="30"/>
                  </a:lnTo>
                  <a:lnTo>
                    <a:pt x="3256" y="30"/>
                  </a:lnTo>
                  <a:close/>
                  <a:moveTo>
                    <a:pt x="3237" y="30"/>
                  </a:moveTo>
                  <a:lnTo>
                    <a:pt x="3237" y="30"/>
                  </a:lnTo>
                  <a:lnTo>
                    <a:pt x="3237" y="32"/>
                  </a:lnTo>
                  <a:lnTo>
                    <a:pt x="3237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5" y="32"/>
                  </a:lnTo>
                  <a:lnTo>
                    <a:pt x="3234" y="32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4" y="30"/>
                  </a:lnTo>
                  <a:lnTo>
                    <a:pt x="3235" y="30"/>
                  </a:lnTo>
                  <a:lnTo>
                    <a:pt x="3237" y="30"/>
                  </a:lnTo>
                  <a:lnTo>
                    <a:pt x="3237" y="30"/>
                  </a:lnTo>
                  <a:close/>
                  <a:moveTo>
                    <a:pt x="2720" y="29"/>
                  </a:moveTo>
                  <a:lnTo>
                    <a:pt x="2720" y="29"/>
                  </a:lnTo>
                  <a:lnTo>
                    <a:pt x="2721" y="30"/>
                  </a:lnTo>
                  <a:lnTo>
                    <a:pt x="2721" y="30"/>
                  </a:lnTo>
                  <a:lnTo>
                    <a:pt x="2723" y="32"/>
                  </a:lnTo>
                  <a:lnTo>
                    <a:pt x="2723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1" y="32"/>
                  </a:lnTo>
                  <a:lnTo>
                    <a:pt x="2720" y="30"/>
                  </a:lnTo>
                  <a:lnTo>
                    <a:pt x="2718" y="30"/>
                  </a:lnTo>
                  <a:lnTo>
                    <a:pt x="2716" y="30"/>
                  </a:lnTo>
                  <a:lnTo>
                    <a:pt x="2715" y="30"/>
                  </a:lnTo>
                  <a:lnTo>
                    <a:pt x="2715" y="30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6" y="29"/>
                  </a:lnTo>
                  <a:lnTo>
                    <a:pt x="2718" y="29"/>
                  </a:lnTo>
                  <a:lnTo>
                    <a:pt x="2720" y="29"/>
                  </a:lnTo>
                  <a:close/>
                  <a:moveTo>
                    <a:pt x="3215" y="27"/>
                  </a:moveTo>
                  <a:lnTo>
                    <a:pt x="3215" y="27"/>
                  </a:lnTo>
                  <a:lnTo>
                    <a:pt x="3215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6" y="29"/>
                  </a:lnTo>
                  <a:lnTo>
                    <a:pt x="3218" y="29"/>
                  </a:lnTo>
                  <a:lnTo>
                    <a:pt x="3218" y="29"/>
                  </a:lnTo>
                  <a:lnTo>
                    <a:pt x="3219" y="29"/>
                  </a:lnTo>
                  <a:lnTo>
                    <a:pt x="3221" y="29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3" y="30"/>
                  </a:lnTo>
                  <a:lnTo>
                    <a:pt x="3221" y="30"/>
                  </a:lnTo>
                  <a:lnTo>
                    <a:pt x="3221" y="29"/>
                  </a:lnTo>
                  <a:lnTo>
                    <a:pt x="3219" y="30"/>
                  </a:lnTo>
                  <a:lnTo>
                    <a:pt x="3218" y="32"/>
                  </a:lnTo>
                  <a:lnTo>
                    <a:pt x="3218" y="32"/>
                  </a:lnTo>
                  <a:lnTo>
                    <a:pt x="3216" y="32"/>
                  </a:lnTo>
                  <a:lnTo>
                    <a:pt x="3215" y="30"/>
                  </a:lnTo>
                  <a:lnTo>
                    <a:pt x="3213" y="29"/>
                  </a:lnTo>
                  <a:lnTo>
                    <a:pt x="3213" y="29"/>
                  </a:lnTo>
                  <a:lnTo>
                    <a:pt x="3213" y="27"/>
                  </a:lnTo>
                  <a:lnTo>
                    <a:pt x="3215" y="27"/>
                  </a:lnTo>
                  <a:close/>
                  <a:moveTo>
                    <a:pt x="2032" y="27"/>
                  </a:moveTo>
                  <a:lnTo>
                    <a:pt x="2032" y="27"/>
                  </a:lnTo>
                  <a:lnTo>
                    <a:pt x="2032" y="29"/>
                  </a:lnTo>
                  <a:lnTo>
                    <a:pt x="2032" y="33"/>
                  </a:lnTo>
                  <a:lnTo>
                    <a:pt x="2031" y="33"/>
                  </a:lnTo>
                  <a:lnTo>
                    <a:pt x="2031" y="33"/>
                  </a:lnTo>
                  <a:lnTo>
                    <a:pt x="2029" y="33"/>
                  </a:lnTo>
                  <a:lnTo>
                    <a:pt x="2029" y="30"/>
                  </a:lnTo>
                  <a:lnTo>
                    <a:pt x="2031" y="29"/>
                  </a:lnTo>
                  <a:lnTo>
                    <a:pt x="2031" y="27"/>
                  </a:lnTo>
                  <a:lnTo>
                    <a:pt x="2031" y="27"/>
                  </a:lnTo>
                  <a:lnTo>
                    <a:pt x="2032" y="27"/>
                  </a:lnTo>
                  <a:close/>
                  <a:moveTo>
                    <a:pt x="2803" y="24"/>
                  </a:moveTo>
                  <a:lnTo>
                    <a:pt x="2806" y="24"/>
                  </a:lnTo>
                  <a:lnTo>
                    <a:pt x="2808" y="24"/>
                  </a:lnTo>
                  <a:lnTo>
                    <a:pt x="2809" y="26"/>
                  </a:lnTo>
                  <a:lnTo>
                    <a:pt x="2809" y="26"/>
                  </a:lnTo>
                  <a:lnTo>
                    <a:pt x="2808" y="26"/>
                  </a:lnTo>
                  <a:lnTo>
                    <a:pt x="2808" y="27"/>
                  </a:lnTo>
                  <a:lnTo>
                    <a:pt x="2808" y="27"/>
                  </a:lnTo>
                  <a:lnTo>
                    <a:pt x="2806" y="29"/>
                  </a:lnTo>
                  <a:lnTo>
                    <a:pt x="2805" y="29"/>
                  </a:lnTo>
                  <a:lnTo>
                    <a:pt x="2805" y="29"/>
                  </a:lnTo>
                  <a:lnTo>
                    <a:pt x="2803" y="29"/>
                  </a:lnTo>
                  <a:lnTo>
                    <a:pt x="2803" y="29"/>
                  </a:lnTo>
                  <a:lnTo>
                    <a:pt x="2803" y="27"/>
                  </a:lnTo>
                  <a:lnTo>
                    <a:pt x="2803" y="27"/>
                  </a:lnTo>
                  <a:lnTo>
                    <a:pt x="2802" y="27"/>
                  </a:lnTo>
                  <a:lnTo>
                    <a:pt x="2802" y="27"/>
                  </a:lnTo>
                  <a:lnTo>
                    <a:pt x="2800" y="27"/>
                  </a:lnTo>
                  <a:lnTo>
                    <a:pt x="2798" y="26"/>
                  </a:lnTo>
                  <a:lnTo>
                    <a:pt x="2798" y="26"/>
                  </a:lnTo>
                  <a:lnTo>
                    <a:pt x="2798" y="24"/>
                  </a:lnTo>
                  <a:lnTo>
                    <a:pt x="2800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6"/>
                  </a:lnTo>
                  <a:lnTo>
                    <a:pt x="2802" y="24"/>
                  </a:lnTo>
                  <a:lnTo>
                    <a:pt x="2803" y="24"/>
                  </a:lnTo>
                  <a:close/>
                  <a:moveTo>
                    <a:pt x="2783" y="22"/>
                  </a:moveTo>
                  <a:lnTo>
                    <a:pt x="2784" y="24"/>
                  </a:lnTo>
                  <a:lnTo>
                    <a:pt x="2784" y="24"/>
                  </a:lnTo>
                  <a:lnTo>
                    <a:pt x="2783" y="26"/>
                  </a:lnTo>
                  <a:lnTo>
                    <a:pt x="2781" y="26"/>
                  </a:lnTo>
                  <a:lnTo>
                    <a:pt x="2781" y="24"/>
                  </a:lnTo>
                  <a:lnTo>
                    <a:pt x="2783" y="24"/>
                  </a:lnTo>
                  <a:lnTo>
                    <a:pt x="2783" y="22"/>
                  </a:lnTo>
                  <a:close/>
                  <a:moveTo>
                    <a:pt x="2841" y="21"/>
                  </a:moveTo>
                  <a:lnTo>
                    <a:pt x="2841" y="21"/>
                  </a:lnTo>
                  <a:lnTo>
                    <a:pt x="2841" y="24"/>
                  </a:lnTo>
                  <a:lnTo>
                    <a:pt x="2841" y="24"/>
                  </a:lnTo>
                  <a:lnTo>
                    <a:pt x="2839" y="24"/>
                  </a:lnTo>
                  <a:lnTo>
                    <a:pt x="2839" y="22"/>
                  </a:lnTo>
                  <a:lnTo>
                    <a:pt x="2839" y="22"/>
                  </a:lnTo>
                  <a:lnTo>
                    <a:pt x="2839" y="21"/>
                  </a:lnTo>
                  <a:lnTo>
                    <a:pt x="2841" y="21"/>
                  </a:lnTo>
                  <a:close/>
                  <a:moveTo>
                    <a:pt x="2616" y="21"/>
                  </a:moveTo>
                  <a:lnTo>
                    <a:pt x="2617" y="21"/>
                  </a:lnTo>
                  <a:lnTo>
                    <a:pt x="2619" y="24"/>
                  </a:lnTo>
                  <a:lnTo>
                    <a:pt x="2619" y="24"/>
                  </a:lnTo>
                  <a:lnTo>
                    <a:pt x="2617" y="24"/>
                  </a:lnTo>
                  <a:lnTo>
                    <a:pt x="2616" y="22"/>
                  </a:lnTo>
                  <a:lnTo>
                    <a:pt x="2616" y="22"/>
                  </a:lnTo>
                  <a:lnTo>
                    <a:pt x="2616" y="21"/>
                  </a:lnTo>
                  <a:lnTo>
                    <a:pt x="2616" y="21"/>
                  </a:lnTo>
                  <a:close/>
                  <a:moveTo>
                    <a:pt x="2032" y="8"/>
                  </a:moveTo>
                  <a:lnTo>
                    <a:pt x="2032" y="8"/>
                  </a:lnTo>
                  <a:lnTo>
                    <a:pt x="2032" y="10"/>
                  </a:lnTo>
                  <a:lnTo>
                    <a:pt x="2032" y="10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1"/>
                  </a:lnTo>
                  <a:lnTo>
                    <a:pt x="2032" y="10"/>
                  </a:lnTo>
                  <a:lnTo>
                    <a:pt x="2032" y="8"/>
                  </a:lnTo>
                  <a:lnTo>
                    <a:pt x="2032" y="8"/>
                  </a:lnTo>
                  <a:lnTo>
                    <a:pt x="2032" y="8"/>
                  </a:lnTo>
                  <a:close/>
                  <a:moveTo>
                    <a:pt x="2147" y="5"/>
                  </a:moveTo>
                  <a:lnTo>
                    <a:pt x="2147" y="7"/>
                  </a:lnTo>
                  <a:lnTo>
                    <a:pt x="2150" y="10"/>
                  </a:lnTo>
                  <a:lnTo>
                    <a:pt x="2152" y="11"/>
                  </a:lnTo>
                  <a:lnTo>
                    <a:pt x="2152" y="11"/>
                  </a:lnTo>
                  <a:lnTo>
                    <a:pt x="2152" y="13"/>
                  </a:lnTo>
                  <a:lnTo>
                    <a:pt x="2150" y="15"/>
                  </a:lnTo>
                  <a:lnTo>
                    <a:pt x="2150" y="15"/>
                  </a:lnTo>
                  <a:lnTo>
                    <a:pt x="2149" y="15"/>
                  </a:lnTo>
                  <a:lnTo>
                    <a:pt x="2149" y="13"/>
                  </a:lnTo>
                  <a:lnTo>
                    <a:pt x="2147" y="13"/>
                  </a:lnTo>
                  <a:lnTo>
                    <a:pt x="2146" y="13"/>
                  </a:lnTo>
                  <a:lnTo>
                    <a:pt x="2146" y="11"/>
                  </a:lnTo>
                  <a:lnTo>
                    <a:pt x="2146" y="10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8"/>
                  </a:lnTo>
                  <a:lnTo>
                    <a:pt x="2146" y="7"/>
                  </a:lnTo>
                  <a:lnTo>
                    <a:pt x="2147" y="5"/>
                  </a:lnTo>
                  <a:lnTo>
                    <a:pt x="2147" y="5"/>
                  </a:lnTo>
                  <a:close/>
                  <a:moveTo>
                    <a:pt x="3242" y="4"/>
                  </a:moveTo>
                  <a:lnTo>
                    <a:pt x="3243" y="4"/>
                  </a:lnTo>
                  <a:lnTo>
                    <a:pt x="3243" y="5"/>
                  </a:lnTo>
                  <a:lnTo>
                    <a:pt x="3243" y="7"/>
                  </a:lnTo>
                  <a:lnTo>
                    <a:pt x="3243" y="7"/>
                  </a:lnTo>
                  <a:lnTo>
                    <a:pt x="3243" y="8"/>
                  </a:lnTo>
                  <a:lnTo>
                    <a:pt x="3243" y="10"/>
                  </a:lnTo>
                  <a:lnTo>
                    <a:pt x="3243" y="11"/>
                  </a:lnTo>
                  <a:lnTo>
                    <a:pt x="3243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2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1"/>
                  </a:lnTo>
                  <a:lnTo>
                    <a:pt x="3240" y="10"/>
                  </a:lnTo>
                  <a:lnTo>
                    <a:pt x="3240" y="10"/>
                  </a:lnTo>
                  <a:lnTo>
                    <a:pt x="3238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0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8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2" y="7"/>
                  </a:lnTo>
                  <a:lnTo>
                    <a:pt x="3243" y="5"/>
                  </a:lnTo>
                  <a:lnTo>
                    <a:pt x="3243" y="5"/>
                  </a:lnTo>
                  <a:lnTo>
                    <a:pt x="3242" y="5"/>
                  </a:lnTo>
                  <a:lnTo>
                    <a:pt x="3242" y="4"/>
                  </a:lnTo>
                  <a:lnTo>
                    <a:pt x="3242" y="4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7"/>
                  </a:lnTo>
                  <a:lnTo>
                    <a:pt x="3238" y="7"/>
                  </a:lnTo>
                  <a:lnTo>
                    <a:pt x="3237" y="7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7" y="5"/>
                  </a:lnTo>
                  <a:lnTo>
                    <a:pt x="3238" y="5"/>
                  </a:lnTo>
                  <a:lnTo>
                    <a:pt x="3240" y="5"/>
                  </a:lnTo>
                  <a:lnTo>
                    <a:pt x="3240" y="5"/>
                  </a:lnTo>
                  <a:lnTo>
                    <a:pt x="3240" y="4"/>
                  </a:lnTo>
                  <a:lnTo>
                    <a:pt x="3242" y="4"/>
                  </a:lnTo>
                  <a:lnTo>
                    <a:pt x="3242" y="4"/>
                  </a:lnTo>
                  <a:close/>
                  <a:moveTo>
                    <a:pt x="2146" y="0"/>
                  </a:moveTo>
                  <a:lnTo>
                    <a:pt x="2146" y="0"/>
                  </a:lnTo>
                  <a:lnTo>
                    <a:pt x="2146" y="2"/>
                  </a:lnTo>
                  <a:lnTo>
                    <a:pt x="2147" y="0"/>
                  </a:lnTo>
                  <a:lnTo>
                    <a:pt x="2147" y="2"/>
                  </a:lnTo>
                  <a:lnTo>
                    <a:pt x="2147" y="4"/>
                  </a:lnTo>
                  <a:lnTo>
                    <a:pt x="2146" y="4"/>
                  </a:lnTo>
                  <a:lnTo>
                    <a:pt x="2146" y="4"/>
                  </a:lnTo>
                  <a:lnTo>
                    <a:pt x="2146" y="2"/>
                  </a:lnTo>
                  <a:lnTo>
                    <a:pt x="2144" y="2"/>
                  </a:lnTo>
                  <a:lnTo>
                    <a:pt x="2144" y="0"/>
                  </a:lnTo>
                  <a:lnTo>
                    <a:pt x="2146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5" name="Freeform 352">
              <a:extLst>
                <a:ext uri="{FF2B5EF4-FFF2-40B4-BE49-F238E27FC236}">
                  <a16:creationId xmlns:a16="http://schemas.microsoft.com/office/drawing/2014/main" id="{1DC30CC6-EE49-4AF7-9207-A8B0BB38FE7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12923" y="3016382"/>
              <a:ext cx="7292038" cy="444422"/>
            </a:xfrm>
            <a:custGeom>
              <a:avLst/>
              <a:gdLst>
                <a:gd name="T0" fmla="*/ 3488 w 3741"/>
                <a:gd name="T1" fmla="*/ 222 h 228"/>
                <a:gd name="T2" fmla="*/ 3474 w 3741"/>
                <a:gd name="T3" fmla="*/ 227 h 228"/>
                <a:gd name="T4" fmla="*/ 3077 w 3741"/>
                <a:gd name="T5" fmla="*/ 216 h 228"/>
                <a:gd name="T6" fmla="*/ 582 w 3741"/>
                <a:gd name="T7" fmla="*/ 216 h 228"/>
                <a:gd name="T8" fmla="*/ 2394 w 3741"/>
                <a:gd name="T9" fmla="*/ 205 h 228"/>
                <a:gd name="T10" fmla="*/ 503 w 3741"/>
                <a:gd name="T11" fmla="*/ 198 h 228"/>
                <a:gd name="T12" fmla="*/ 3182 w 3741"/>
                <a:gd name="T13" fmla="*/ 197 h 228"/>
                <a:gd name="T14" fmla="*/ 3089 w 3741"/>
                <a:gd name="T15" fmla="*/ 184 h 228"/>
                <a:gd name="T16" fmla="*/ 125 w 3741"/>
                <a:gd name="T17" fmla="*/ 176 h 228"/>
                <a:gd name="T18" fmla="*/ 500 w 3741"/>
                <a:gd name="T19" fmla="*/ 176 h 228"/>
                <a:gd name="T20" fmla="*/ 3226 w 3741"/>
                <a:gd name="T21" fmla="*/ 168 h 228"/>
                <a:gd name="T22" fmla="*/ 3059 w 3741"/>
                <a:gd name="T23" fmla="*/ 151 h 228"/>
                <a:gd name="T24" fmla="*/ 164 w 3741"/>
                <a:gd name="T25" fmla="*/ 159 h 228"/>
                <a:gd name="T26" fmla="*/ 2430 w 3741"/>
                <a:gd name="T27" fmla="*/ 157 h 228"/>
                <a:gd name="T28" fmla="*/ 2391 w 3741"/>
                <a:gd name="T29" fmla="*/ 138 h 228"/>
                <a:gd name="T30" fmla="*/ 2257 w 3741"/>
                <a:gd name="T31" fmla="*/ 132 h 228"/>
                <a:gd name="T32" fmla="*/ 44 w 3741"/>
                <a:gd name="T33" fmla="*/ 113 h 228"/>
                <a:gd name="T34" fmla="*/ 2427 w 3741"/>
                <a:gd name="T35" fmla="*/ 104 h 228"/>
                <a:gd name="T36" fmla="*/ 3077 w 3741"/>
                <a:gd name="T37" fmla="*/ 109 h 228"/>
                <a:gd name="T38" fmla="*/ 148 w 3741"/>
                <a:gd name="T39" fmla="*/ 96 h 228"/>
                <a:gd name="T40" fmla="*/ 145 w 3741"/>
                <a:gd name="T41" fmla="*/ 91 h 228"/>
                <a:gd name="T42" fmla="*/ 152 w 3741"/>
                <a:gd name="T43" fmla="*/ 96 h 228"/>
                <a:gd name="T44" fmla="*/ 137 w 3741"/>
                <a:gd name="T45" fmla="*/ 83 h 228"/>
                <a:gd name="T46" fmla="*/ 2821 w 3741"/>
                <a:gd name="T47" fmla="*/ 80 h 228"/>
                <a:gd name="T48" fmla="*/ 3026 w 3741"/>
                <a:gd name="T49" fmla="*/ 75 h 228"/>
                <a:gd name="T50" fmla="*/ 2605 w 3741"/>
                <a:gd name="T51" fmla="*/ 79 h 228"/>
                <a:gd name="T52" fmla="*/ 656 w 3741"/>
                <a:gd name="T53" fmla="*/ 66 h 228"/>
                <a:gd name="T54" fmla="*/ 2873 w 3741"/>
                <a:gd name="T55" fmla="*/ 69 h 228"/>
                <a:gd name="T56" fmla="*/ 666 w 3741"/>
                <a:gd name="T57" fmla="*/ 63 h 228"/>
                <a:gd name="T58" fmla="*/ 629 w 3741"/>
                <a:gd name="T59" fmla="*/ 58 h 228"/>
                <a:gd name="T60" fmla="*/ 581 w 3741"/>
                <a:gd name="T61" fmla="*/ 86 h 228"/>
                <a:gd name="T62" fmla="*/ 566 w 3741"/>
                <a:gd name="T63" fmla="*/ 79 h 228"/>
                <a:gd name="T64" fmla="*/ 579 w 3741"/>
                <a:gd name="T65" fmla="*/ 68 h 228"/>
                <a:gd name="T66" fmla="*/ 587 w 3741"/>
                <a:gd name="T67" fmla="*/ 72 h 228"/>
                <a:gd name="T68" fmla="*/ 618 w 3741"/>
                <a:gd name="T69" fmla="*/ 61 h 228"/>
                <a:gd name="T70" fmla="*/ 48 w 3741"/>
                <a:gd name="T71" fmla="*/ 55 h 228"/>
                <a:gd name="T72" fmla="*/ 738 w 3741"/>
                <a:gd name="T73" fmla="*/ 49 h 228"/>
                <a:gd name="T74" fmla="*/ 335 w 3741"/>
                <a:gd name="T75" fmla="*/ 46 h 228"/>
                <a:gd name="T76" fmla="*/ 669 w 3741"/>
                <a:gd name="T77" fmla="*/ 38 h 228"/>
                <a:gd name="T78" fmla="*/ 830 w 3741"/>
                <a:gd name="T79" fmla="*/ 38 h 228"/>
                <a:gd name="T80" fmla="*/ 669 w 3741"/>
                <a:gd name="T81" fmla="*/ 44 h 228"/>
                <a:gd name="T82" fmla="*/ 650 w 3741"/>
                <a:gd name="T83" fmla="*/ 55 h 228"/>
                <a:gd name="T84" fmla="*/ 636 w 3741"/>
                <a:gd name="T85" fmla="*/ 44 h 228"/>
                <a:gd name="T86" fmla="*/ 659 w 3741"/>
                <a:gd name="T87" fmla="*/ 42 h 228"/>
                <a:gd name="T88" fmla="*/ 653 w 3741"/>
                <a:gd name="T89" fmla="*/ 39 h 228"/>
                <a:gd name="T90" fmla="*/ 178 w 3741"/>
                <a:gd name="T91" fmla="*/ 36 h 228"/>
                <a:gd name="T92" fmla="*/ 622 w 3741"/>
                <a:gd name="T93" fmla="*/ 38 h 228"/>
                <a:gd name="T94" fmla="*/ 711 w 3741"/>
                <a:gd name="T95" fmla="*/ 33 h 228"/>
                <a:gd name="T96" fmla="*/ 715 w 3741"/>
                <a:gd name="T97" fmla="*/ 23 h 228"/>
                <a:gd name="T98" fmla="*/ 513 w 3741"/>
                <a:gd name="T99" fmla="*/ 23 h 228"/>
                <a:gd name="T100" fmla="*/ 3679 w 3741"/>
                <a:gd name="T101" fmla="*/ 20 h 228"/>
                <a:gd name="T102" fmla="*/ 790 w 3741"/>
                <a:gd name="T103" fmla="*/ 12 h 228"/>
                <a:gd name="T104" fmla="*/ 570 w 3741"/>
                <a:gd name="T105" fmla="*/ 8 h 228"/>
                <a:gd name="T106" fmla="*/ 588 w 3741"/>
                <a:gd name="T107" fmla="*/ 14 h 228"/>
                <a:gd name="T108" fmla="*/ 581 w 3741"/>
                <a:gd name="T109" fmla="*/ 8 h 228"/>
                <a:gd name="T110" fmla="*/ 565 w 3741"/>
                <a:gd name="T111" fmla="*/ 6 h 228"/>
                <a:gd name="T112" fmla="*/ 562 w 3741"/>
                <a:gd name="T113" fmla="*/ 5 h 228"/>
                <a:gd name="T114" fmla="*/ 2269 w 3741"/>
                <a:gd name="T115" fmla="*/ 6 h 228"/>
                <a:gd name="T116" fmla="*/ 2274 w 3741"/>
                <a:gd name="T117" fmla="*/ 11 h 228"/>
                <a:gd name="T118" fmla="*/ 2261 w 3741"/>
                <a:gd name="T119" fmla="*/ 5 h 228"/>
                <a:gd name="T120" fmla="*/ 558 w 3741"/>
                <a:gd name="T121" fmla="*/ 5 h 228"/>
                <a:gd name="T122" fmla="*/ 611 w 3741"/>
                <a:gd name="T123" fmla="*/ 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1" h="228">
                  <a:moveTo>
                    <a:pt x="93" y="219"/>
                  </a:moveTo>
                  <a:lnTo>
                    <a:pt x="95" y="219"/>
                  </a:lnTo>
                  <a:lnTo>
                    <a:pt x="95" y="219"/>
                  </a:lnTo>
                  <a:lnTo>
                    <a:pt x="98" y="222"/>
                  </a:lnTo>
                  <a:lnTo>
                    <a:pt x="100" y="222"/>
                  </a:lnTo>
                  <a:lnTo>
                    <a:pt x="100" y="224"/>
                  </a:lnTo>
                  <a:lnTo>
                    <a:pt x="98" y="225"/>
                  </a:lnTo>
                  <a:lnTo>
                    <a:pt x="96" y="225"/>
                  </a:lnTo>
                  <a:lnTo>
                    <a:pt x="95" y="222"/>
                  </a:lnTo>
                  <a:lnTo>
                    <a:pt x="93" y="220"/>
                  </a:lnTo>
                  <a:lnTo>
                    <a:pt x="93" y="219"/>
                  </a:lnTo>
                  <a:lnTo>
                    <a:pt x="93" y="219"/>
                  </a:lnTo>
                  <a:close/>
                  <a:moveTo>
                    <a:pt x="3070" y="219"/>
                  </a:moveTo>
                  <a:lnTo>
                    <a:pt x="3072" y="219"/>
                  </a:lnTo>
                  <a:lnTo>
                    <a:pt x="3070" y="220"/>
                  </a:lnTo>
                  <a:lnTo>
                    <a:pt x="3070" y="222"/>
                  </a:lnTo>
                  <a:lnTo>
                    <a:pt x="3069" y="222"/>
                  </a:lnTo>
                  <a:lnTo>
                    <a:pt x="3069" y="222"/>
                  </a:lnTo>
                  <a:lnTo>
                    <a:pt x="3069" y="220"/>
                  </a:lnTo>
                  <a:lnTo>
                    <a:pt x="3067" y="219"/>
                  </a:lnTo>
                  <a:lnTo>
                    <a:pt x="3067" y="219"/>
                  </a:lnTo>
                  <a:lnTo>
                    <a:pt x="3069" y="219"/>
                  </a:lnTo>
                  <a:lnTo>
                    <a:pt x="3069" y="219"/>
                  </a:lnTo>
                  <a:lnTo>
                    <a:pt x="3070" y="219"/>
                  </a:lnTo>
                  <a:lnTo>
                    <a:pt x="3070" y="219"/>
                  </a:lnTo>
                  <a:close/>
                  <a:moveTo>
                    <a:pt x="3485" y="216"/>
                  </a:moveTo>
                  <a:lnTo>
                    <a:pt x="3485" y="217"/>
                  </a:lnTo>
                  <a:lnTo>
                    <a:pt x="3485" y="219"/>
                  </a:lnTo>
                  <a:lnTo>
                    <a:pt x="3487" y="219"/>
                  </a:lnTo>
                  <a:lnTo>
                    <a:pt x="3488" y="219"/>
                  </a:lnTo>
                  <a:lnTo>
                    <a:pt x="3488" y="220"/>
                  </a:lnTo>
                  <a:lnTo>
                    <a:pt x="3488" y="222"/>
                  </a:lnTo>
                  <a:lnTo>
                    <a:pt x="3488" y="222"/>
                  </a:lnTo>
                  <a:lnTo>
                    <a:pt x="3488" y="224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5"/>
                  </a:lnTo>
                  <a:lnTo>
                    <a:pt x="3487" y="224"/>
                  </a:lnTo>
                  <a:lnTo>
                    <a:pt x="3485" y="224"/>
                  </a:lnTo>
                  <a:lnTo>
                    <a:pt x="3485" y="225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4" y="227"/>
                  </a:lnTo>
                  <a:lnTo>
                    <a:pt x="3480" y="228"/>
                  </a:lnTo>
                  <a:lnTo>
                    <a:pt x="3480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8"/>
                  </a:lnTo>
                  <a:lnTo>
                    <a:pt x="3479" y="227"/>
                  </a:lnTo>
                  <a:lnTo>
                    <a:pt x="3479" y="227"/>
                  </a:lnTo>
                  <a:lnTo>
                    <a:pt x="3477" y="227"/>
                  </a:lnTo>
                  <a:lnTo>
                    <a:pt x="3477" y="228"/>
                  </a:lnTo>
                  <a:lnTo>
                    <a:pt x="3477" y="227"/>
                  </a:lnTo>
                  <a:lnTo>
                    <a:pt x="3477" y="227"/>
                  </a:lnTo>
                  <a:lnTo>
                    <a:pt x="3479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80" y="227"/>
                  </a:lnTo>
                  <a:lnTo>
                    <a:pt x="3479" y="225"/>
                  </a:lnTo>
                  <a:lnTo>
                    <a:pt x="3479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6" y="225"/>
                  </a:lnTo>
                  <a:lnTo>
                    <a:pt x="3474" y="227"/>
                  </a:lnTo>
                  <a:lnTo>
                    <a:pt x="3474" y="227"/>
                  </a:lnTo>
                  <a:lnTo>
                    <a:pt x="3474" y="225"/>
                  </a:lnTo>
                  <a:lnTo>
                    <a:pt x="3474" y="225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6" y="224"/>
                  </a:lnTo>
                  <a:lnTo>
                    <a:pt x="3479" y="224"/>
                  </a:lnTo>
                  <a:lnTo>
                    <a:pt x="3479" y="224"/>
                  </a:lnTo>
                  <a:lnTo>
                    <a:pt x="3480" y="225"/>
                  </a:lnTo>
                  <a:lnTo>
                    <a:pt x="3480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2" y="227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5"/>
                  </a:lnTo>
                  <a:lnTo>
                    <a:pt x="3484" y="224"/>
                  </a:lnTo>
                  <a:lnTo>
                    <a:pt x="3482" y="224"/>
                  </a:lnTo>
                  <a:lnTo>
                    <a:pt x="3480" y="224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0" y="222"/>
                  </a:lnTo>
                  <a:lnTo>
                    <a:pt x="3482" y="222"/>
                  </a:lnTo>
                  <a:lnTo>
                    <a:pt x="3484" y="220"/>
                  </a:lnTo>
                  <a:lnTo>
                    <a:pt x="3484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5" y="220"/>
                  </a:lnTo>
                  <a:lnTo>
                    <a:pt x="3484" y="217"/>
                  </a:lnTo>
                  <a:lnTo>
                    <a:pt x="3484" y="217"/>
                  </a:lnTo>
                  <a:lnTo>
                    <a:pt x="3485" y="216"/>
                  </a:lnTo>
                  <a:close/>
                  <a:moveTo>
                    <a:pt x="3077" y="216"/>
                  </a:moveTo>
                  <a:lnTo>
                    <a:pt x="3078" y="219"/>
                  </a:lnTo>
                  <a:lnTo>
                    <a:pt x="3077" y="220"/>
                  </a:lnTo>
                  <a:lnTo>
                    <a:pt x="3077" y="220"/>
                  </a:lnTo>
                  <a:lnTo>
                    <a:pt x="3075" y="222"/>
                  </a:lnTo>
                  <a:lnTo>
                    <a:pt x="3074" y="220"/>
                  </a:lnTo>
                  <a:lnTo>
                    <a:pt x="3072" y="220"/>
                  </a:lnTo>
                  <a:lnTo>
                    <a:pt x="3072" y="220"/>
                  </a:lnTo>
                  <a:lnTo>
                    <a:pt x="3072" y="219"/>
                  </a:lnTo>
                  <a:lnTo>
                    <a:pt x="3075" y="220"/>
                  </a:lnTo>
                  <a:lnTo>
                    <a:pt x="3077" y="219"/>
                  </a:lnTo>
                  <a:lnTo>
                    <a:pt x="3075" y="217"/>
                  </a:lnTo>
                  <a:lnTo>
                    <a:pt x="3077" y="216"/>
                  </a:lnTo>
                  <a:lnTo>
                    <a:pt x="3077" y="216"/>
                  </a:lnTo>
                  <a:close/>
                  <a:moveTo>
                    <a:pt x="2905" y="211"/>
                  </a:moveTo>
                  <a:lnTo>
                    <a:pt x="2908" y="214"/>
                  </a:lnTo>
                  <a:lnTo>
                    <a:pt x="2910" y="214"/>
                  </a:lnTo>
                  <a:lnTo>
                    <a:pt x="2913" y="214"/>
                  </a:lnTo>
                  <a:lnTo>
                    <a:pt x="2913" y="216"/>
                  </a:lnTo>
                  <a:lnTo>
                    <a:pt x="2911" y="216"/>
                  </a:lnTo>
                  <a:lnTo>
                    <a:pt x="2910" y="216"/>
                  </a:lnTo>
                  <a:lnTo>
                    <a:pt x="2906" y="213"/>
                  </a:lnTo>
                  <a:lnTo>
                    <a:pt x="2905" y="211"/>
                  </a:lnTo>
                  <a:lnTo>
                    <a:pt x="2905" y="211"/>
                  </a:lnTo>
                  <a:close/>
                  <a:moveTo>
                    <a:pt x="577" y="211"/>
                  </a:moveTo>
                  <a:lnTo>
                    <a:pt x="577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79" y="211"/>
                  </a:lnTo>
                  <a:lnTo>
                    <a:pt x="581" y="213"/>
                  </a:lnTo>
                  <a:lnTo>
                    <a:pt x="581" y="213"/>
                  </a:lnTo>
                  <a:lnTo>
                    <a:pt x="582" y="214"/>
                  </a:lnTo>
                  <a:lnTo>
                    <a:pt x="582" y="216"/>
                  </a:lnTo>
                  <a:lnTo>
                    <a:pt x="582" y="216"/>
                  </a:lnTo>
                  <a:lnTo>
                    <a:pt x="581" y="216"/>
                  </a:lnTo>
                  <a:lnTo>
                    <a:pt x="579" y="216"/>
                  </a:lnTo>
                  <a:lnTo>
                    <a:pt x="577" y="216"/>
                  </a:lnTo>
                  <a:lnTo>
                    <a:pt x="577" y="216"/>
                  </a:lnTo>
                  <a:lnTo>
                    <a:pt x="579" y="216"/>
                  </a:lnTo>
                  <a:lnTo>
                    <a:pt x="582" y="216"/>
                  </a:lnTo>
                  <a:lnTo>
                    <a:pt x="581" y="214"/>
                  </a:lnTo>
                  <a:lnTo>
                    <a:pt x="579" y="213"/>
                  </a:lnTo>
                  <a:lnTo>
                    <a:pt x="579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3"/>
                  </a:lnTo>
                  <a:lnTo>
                    <a:pt x="577" y="211"/>
                  </a:lnTo>
                  <a:lnTo>
                    <a:pt x="577" y="211"/>
                  </a:lnTo>
                  <a:lnTo>
                    <a:pt x="577" y="211"/>
                  </a:lnTo>
                  <a:close/>
                  <a:moveTo>
                    <a:pt x="2394" y="205"/>
                  </a:moveTo>
                  <a:lnTo>
                    <a:pt x="2395" y="208"/>
                  </a:lnTo>
                  <a:lnTo>
                    <a:pt x="2397" y="209"/>
                  </a:lnTo>
                  <a:lnTo>
                    <a:pt x="2399" y="211"/>
                  </a:lnTo>
                  <a:lnTo>
                    <a:pt x="2400" y="213"/>
                  </a:lnTo>
                  <a:lnTo>
                    <a:pt x="2399" y="214"/>
                  </a:lnTo>
                  <a:lnTo>
                    <a:pt x="2399" y="216"/>
                  </a:lnTo>
                  <a:lnTo>
                    <a:pt x="2399" y="216"/>
                  </a:lnTo>
                  <a:lnTo>
                    <a:pt x="2397" y="216"/>
                  </a:lnTo>
                  <a:lnTo>
                    <a:pt x="2395" y="216"/>
                  </a:lnTo>
                  <a:lnTo>
                    <a:pt x="2395" y="214"/>
                  </a:lnTo>
                  <a:lnTo>
                    <a:pt x="2394" y="213"/>
                  </a:lnTo>
                  <a:lnTo>
                    <a:pt x="2394" y="209"/>
                  </a:lnTo>
                  <a:lnTo>
                    <a:pt x="2394" y="206"/>
                  </a:lnTo>
                  <a:lnTo>
                    <a:pt x="2394" y="206"/>
                  </a:lnTo>
                  <a:lnTo>
                    <a:pt x="2394" y="205"/>
                  </a:lnTo>
                  <a:close/>
                  <a:moveTo>
                    <a:pt x="117" y="201"/>
                  </a:moveTo>
                  <a:lnTo>
                    <a:pt x="119" y="203"/>
                  </a:lnTo>
                  <a:lnTo>
                    <a:pt x="120" y="203"/>
                  </a:lnTo>
                  <a:lnTo>
                    <a:pt x="122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20" y="206"/>
                  </a:lnTo>
                  <a:lnTo>
                    <a:pt x="119" y="205"/>
                  </a:lnTo>
                  <a:lnTo>
                    <a:pt x="117" y="203"/>
                  </a:lnTo>
                  <a:lnTo>
                    <a:pt x="117" y="203"/>
                  </a:lnTo>
                  <a:lnTo>
                    <a:pt x="117" y="201"/>
                  </a:lnTo>
                  <a:close/>
                  <a:moveTo>
                    <a:pt x="3465" y="198"/>
                  </a:moveTo>
                  <a:lnTo>
                    <a:pt x="3465" y="198"/>
                  </a:lnTo>
                  <a:lnTo>
                    <a:pt x="3466" y="200"/>
                  </a:lnTo>
                  <a:lnTo>
                    <a:pt x="3466" y="200"/>
                  </a:lnTo>
                  <a:lnTo>
                    <a:pt x="3466" y="201"/>
                  </a:lnTo>
                  <a:lnTo>
                    <a:pt x="3466" y="201"/>
                  </a:lnTo>
                  <a:lnTo>
                    <a:pt x="3466" y="203"/>
                  </a:lnTo>
                  <a:lnTo>
                    <a:pt x="3465" y="203"/>
                  </a:lnTo>
                  <a:lnTo>
                    <a:pt x="3465" y="201"/>
                  </a:lnTo>
                  <a:lnTo>
                    <a:pt x="3465" y="200"/>
                  </a:lnTo>
                  <a:lnTo>
                    <a:pt x="3465" y="200"/>
                  </a:lnTo>
                  <a:lnTo>
                    <a:pt x="3465" y="198"/>
                  </a:lnTo>
                  <a:close/>
                  <a:moveTo>
                    <a:pt x="508" y="197"/>
                  </a:moveTo>
                  <a:lnTo>
                    <a:pt x="510" y="197"/>
                  </a:lnTo>
                  <a:lnTo>
                    <a:pt x="513" y="200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14" y="201"/>
                  </a:lnTo>
                  <a:lnTo>
                    <a:pt x="508" y="198"/>
                  </a:lnTo>
                  <a:lnTo>
                    <a:pt x="506" y="198"/>
                  </a:lnTo>
                  <a:lnTo>
                    <a:pt x="503" y="198"/>
                  </a:lnTo>
                  <a:lnTo>
                    <a:pt x="503" y="198"/>
                  </a:lnTo>
                  <a:lnTo>
                    <a:pt x="503" y="197"/>
                  </a:lnTo>
                  <a:lnTo>
                    <a:pt x="505" y="197"/>
                  </a:lnTo>
                  <a:lnTo>
                    <a:pt x="508" y="197"/>
                  </a:lnTo>
                  <a:close/>
                  <a:moveTo>
                    <a:pt x="3176" y="194"/>
                  </a:moveTo>
                  <a:lnTo>
                    <a:pt x="3178" y="194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9" y="195"/>
                  </a:lnTo>
                  <a:lnTo>
                    <a:pt x="3178" y="197"/>
                  </a:lnTo>
                  <a:lnTo>
                    <a:pt x="3178" y="197"/>
                  </a:lnTo>
                  <a:lnTo>
                    <a:pt x="3176" y="197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5"/>
                  </a:lnTo>
                  <a:lnTo>
                    <a:pt x="3174" y="194"/>
                  </a:lnTo>
                  <a:lnTo>
                    <a:pt x="3174" y="194"/>
                  </a:lnTo>
                  <a:lnTo>
                    <a:pt x="3176" y="194"/>
                  </a:lnTo>
                  <a:close/>
                  <a:moveTo>
                    <a:pt x="3184" y="194"/>
                  </a:moveTo>
                  <a:lnTo>
                    <a:pt x="3184" y="194"/>
                  </a:lnTo>
                  <a:lnTo>
                    <a:pt x="3184" y="195"/>
                  </a:lnTo>
                  <a:lnTo>
                    <a:pt x="3184" y="195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5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4" y="197"/>
                  </a:lnTo>
                  <a:lnTo>
                    <a:pt x="3182" y="197"/>
                  </a:lnTo>
                  <a:lnTo>
                    <a:pt x="3182" y="197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2" y="198"/>
                  </a:lnTo>
                  <a:lnTo>
                    <a:pt x="3181" y="197"/>
                  </a:lnTo>
                  <a:lnTo>
                    <a:pt x="3181" y="197"/>
                  </a:lnTo>
                  <a:lnTo>
                    <a:pt x="3181" y="195"/>
                  </a:lnTo>
                  <a:lnTo>
                    <a:pt x="3181" y="195"/>
                  </a:lnTo>
                  <a:lnTo>
                    <a:pt x="3182" y="195"/>
                  </a:lnTo>
                  <a:lnTo>
                    <a:pt x="3182" y="195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2" y="194"/>
                  </a:lnTo>
                  <a:lnTo>
                    <a:pt x="3184" y="194"/>
                  </a:lnTo>
                  <a:lnTo>
                    <a:pt x="3184" y="194"/>
                  </a:lnTo>
                  <a:close/>
                  <a:moveTo>
                    <a:pt x="3739" y="187"/>
                  </a:moveTo>
                  <a:lnTo>
                    <a:pt x="3739" y="187"/>
                  </a:lnTo>
                  <a:lnTo>
                    <a:pt x="3741" y="187"/>
                  </a:lnTo>
                  <a:lnTo>
                    <a:pt x="3741" y="189"/>
                  </a:lnTo>
                  <a:lnTo>
                    <a:pt x="3741" y="190"/>
                  </a:lnTo>
                  <a:lnTo>
                    <a:pt x="3736" y="192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4"/>
                  </a:lnTo>
                  <a:lnTo>
                    <a:pt x="3736" y="190"/>
                  </a:lnTo>
                  <a:lnTo>
                    <a:pt x="3737" y="189"/>
                  </a:lnTo>
                  <a:lnTo>
                    <a:pt x="3737" y="187"/>
                  </a:lnTo>
                  <a:lnTo>
                    <a:pt x="3737" y="187"/>
                  </a:lnTo>
                  <a:lnTo>
                    <a:pt x="3739" y="187"/>
                  </a:lnTo>
                  <a:close/>
                  <a:moveTo>
                    <a:pt x="3086" y="184"/>
                  </a:moveTo>
                  <a:lnTo>
                    <a:pt x="3086" y="184"/>
                  </a:lnTo>
                  <a:lnTo>
                    <a:pt x="3088" y="184"/>
                  </a:lnTo>
                  <a:lnTo>
                    <a:pt x="3089" y="184"/>
                  </a:lnTo>
                  <a:lnTo>
                    <a:pt x="3089" y="184"/>
                  </a:lnTo>
                  <a:lnTo>
                    <a:pt x="3091" y="184"/>
                  </a:lnTo>
                  <a:lnTo>
                    <a:pt x="3091" y="184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91" y="186"/>
                  </a:lnTo>
                  <a:lnTo>
                    <a:pt x="3089" y="186"/>
                  </a:lnTo>
                  <a:lnTo>
                    <a:pt x="3086" y="186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lnTo>
                    <a:pt x="3086" y="184"/>
                  </a:lnTo>
                  <a:close/>
                  <a:moveTo>
                    <a:pt x="119" y="170"/>
                  </a:moveTo>
                  <a:lnTo>
                    <a:pt x="119" y="170"/>
                  </a:lnTo>
                  <a:lnTo>
                    <a:pt x="117" y="173"/>
                  </a:lnTo>
                  <a:lnTo>
                    <a:pt x="117" y="175"/>
                  </a:lnTo>
                  <a:lnTo>
                    <a:pt x="119" y="176"/>
                  </a:lnTo>
                  <a:lnTo>
                    <a:pt x="120" y="178"/>
                  </a:lnTo>
                  <a:lnTo>
                    <a:pt x="120" y="176"/>
                  </a:lnTo>
                  <a:lnTo>
                    <a:pt x="122" y="176"/>
                  </a:lnTo>
                  <a:lnTo>
                    <a:pt x="122" y="175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5" y="176"/>
                  </a:lnTo>
                  <a:lnTo>
                    <a:pt x="126" y="178"/>
                  </a:lnTo>
                  <a:lnTo>
                    <a:pt x="126" y="179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8" y="181"/>
                  </a:lnTo>
                  <a:lnTo>
                    <a:pt x="126" y="179"/>
                  </a:lnTo>
                  <a:lnTo>
                    <a:pt x="126" y="178"/>
                  </a:lnTo>
                  <a:lnTo>
                    <a:pt x="125" y="176"/>
                  </a:lnTo>
                  <a:lnTo>
                    <a:pt x="123" y="176"/>
                  </a:lnTo>
                  <a:lnTo>
                    <a:pt x="123" y="175"/>
                  </a:lnTo>
                  <a:lnTo>
                    <a:pt x="122" y="175"/>
                  </a:lnTo>
                  <a:lnTo>
                    <a:pt x="122" y="178"/>
                  </a:lnTo>
                  <a:lnTo>
                    <a:pt x="120" y="178"/>
                  </a:lnTo>
                  <a:lnTo>
                    <a:pt x="119" y="178"/>
                  </a:lnTo>
                  <a:lnTo>
                    <a:pt x="119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7" y="176"/>
                  </a:lnTo>
                  <a:lnTo>
                    <a:pt x="115" y="176"/>
                  </a:lnTo>
                  <a:lnTo>
                    <a:pt x="114" y="176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2" y="178"/>
                  </a:lnTo>
                  <a:lnTo>
                    <a:pt x="111" y="176"/>
                  </a:lnTo>
                  <a:lnTo>
                    <a:pt x="111" y="176"/>
                  </a:lnTo>
                  <a:lnTo>
                    <a:pt x="114" y="175"/>
                  </a:lnTo>
                  <a:lnTo>
                    <a:pt x="115" y="175"/>
                  </a:lnTo>
                  <a:lnTo>
                    <a:pt x="117" y="175"/>
                  </a:lnTo>
                  <a:lnTo>
                    <a:pt x="117" y="172"/>
                  </a:lnTo>
                  <a:lnTo>
                    <a:pt x="117" y="170"/>
                  </a:lnTo>
                  <a:lnTo>
                    <a:pt x="117" y="170"/>
                  </a:lnTo>
                  <a:lnTo>
                    <a:pt x="119" y="170"/>
                  </a:lnTo>
                  <a:close/>
                  <a:moveTo>
                    <a:pt x="494" y="161"/>
                  </a:moveTo>
                  <a:lnTo>
                    <a:pt x="495" y="162"/>
                  </a:lnTo>
                  <a:lnTo>
                    <a:pt x="499" y="167"/>
                  </a:lnTo>
                  <a:lnTo>
                    <a:pt x="499" y="170"/>
                  </a:lnTo>
                  <a:lnTo>
                    <a:pt x="499" y="172"/>
                  </a:lnTo>
                  <a:lnTo>
                    <a:pt x="499" y="173"/>
                  </a:lnTo>
                  <a:lnTo>
                    <a:pt x="500" y="175"/>
                  </a:lnTo>
                  <a:lnTo>
                    <a:pt x="500" y="176"/>
                  </a:lnTo>
                  <a:lnTo>
                    <a:pt x="499" y="179"/>
                  </a:lnTo>
                  <a:lnTo>
                    <a:pt x="499" y="179"/>
                  </a:lnTo>
                  <a:lnTo>
                    <a:pt x="499" y="176"/>
                  </a:lnTo>
                  <a:lnTo>
                    <a:pt x="499" y="175"/>
                  </a:lnTo>
                  <a:lnTo>
                    <a:pt x="499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3"/>
                  </a:lnTo>
                  <a:lnTo>
                    <a:pt x="497" y="172"/>
                  </a:lnTo>
                  <a:lnTo>
                    <a:pt x="497" y="170"/>
                  </a:lnTo>
                  <a:lnTo>
                    <a:pt x="497" y="168"/>
                  </a:lnTo>
                  <a:lnTo>
                    <a:pt x="497" y="167"/>
                  </a:lnTo>
                  <a:lnTo>
                    <a:pt x="495" y="162"/>
                  </a:lnTo>
                  <a:lnTo>
                    <a:pt x="494" y="161"/>
                  </a:lnTo>
                  <a:close/>
                  <a:moveTo>
                    <a:pt x="41" y="161"/>
                  </a:moveTo>
                  <a:lnTo>
                    <a:pt x="41" y="161"/>
                  </a:lnTo>
                  <a:lnTo>
                    <a:pt x="41" y="161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1" y="161"/>
                  </a:lnTo>
                  <a:lnTo>
                    <a:pt x="41" y="161"/>
                  </a:lnTo>
                  <a:lnTo>
                    <a:pt x="41" y="161"/>
                  </a:lnTo>
                  <a:close/>
                  <a:moveTo>
                    <a:pt x="3215" y="157"/>
                  </a:moveTo>
                  <a:lnTo>
                    <a:pt x="3219" y="159"/>
                  </a:lnTo>
                  <a:lnTo>
                    <a:pt x="3220" y="159"/>
                  </a:lnTo>
                  <a:lnTo>
                    <a:pt x="3223" y="161"/>
                  </a:lnTo>
                  <a:lnTo>
                    <a:pt x="3225" y="164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5"/>
                  </a:lnTo>
                  <a:lnTo>
                    <a:pt x="3226" y="167"/>
                  </a:lnTo>
                  <a:lnTo>
                    <a:pt x="3226" y="168"/>
                  </a:lnTo>
                  <a:lnTo>
                    <a:pt x="3225" y="168"/>
                  </a:lnTo>
                  <a:lnTo>
                    <a:pt x="3223" y="168"/>
                  </a:lnTo>
                  <a:lnTo>
                    <a:pt x="3223" y="167"/>
                  </a:lnTo>
                  <a:lnTo>
                    <a:pt x="3220" y="167"/>
                  </a:lnTo>
                  <a:lnTo>
                    <a:pt x="3215" y="167"/>
                  </a:lnTo>
                  <a:lnTo>
                    <a:pt x="3214" y="165"/>
                  </a:lnTo>
                  <a:lnTo>
                    <a:pt x="3212" y="164"/>
                  </a:lnTo>
                  <a:lnTo>
                    <a:pt x="3211" y="164"/>
                  </a:lnTo>
                  <a:lnTo>
                    <a:pt x="3212" y="162"/>
                  </a:lnTo>
                  <a:lnTo>
                    <a:pt x="3212" y="162"/>
                  </a:lnTo>
                  <a:lnTo>
                    <a:pt x="3214" y="162"/>
                  </a:lnTo>
                  <a:lnTo>
                    <a:pt x="3214" y="162"/>
                  </a:lnTo>
                  <a:lnTo>
                    <a:pt x="3214" y="161"/>
                  </a:lnTo>
                  <a:lnTo>
                    <a:pt x="3214" y="159"/>
                  </a:lnTo>
                  <a:lnTo>
                    <a:pt x="3214" y="159"/>
                  </a:lnTo>
                  <a:lnTo>
                    <a:pt x="3215" y="157"/>
                  </a:lnTo>
                  <a:close/>
                  <a:moveTo>
                    <a:pt x="3062" y="151"/>
                  </a:moveTo>
                  <a:lnTo>
                    <a:pt x="3064" y="151"/>
                  </a:lnTo>
                  <a:lnTo>
                    <a:pt x="3066" y="151"/>
                  </a:lnTo>
                  <a:lnTo>
                    <a:pt x="3066" y="151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7" y="153"/>
                  </a:lnTo>
                  <a:lnTo>
                    <a:pt x="3066" y="153"/>
                  </a:lnTo>
                  <a:lnTo>
                    <a:pt x="3064" y="154"/>
                  </a:lnTo>
                  <a:lnTo>
                    <a:pt x="3062" y="153"/>
                  </a:lnTo>
                  <a:lnTo>
                    <a:pt x="3061" y="153"/>
                  </a:lnTo>
                  <a:lnTo>
                    <a:pt x="3059" y="153"/>
                  </a:lnTo>
                  <a:lnTo>
                    <a:pt x="3059" y="153"/>
                  </a:lnTo>
                  <a:lnTo>
                    <a:pt x="3058" y="151"/>
                  </a:lnTo>
                  <a:lnTo>
                    <a:pt x="3059" y="151"/>
                  </a:lnTo>
                  <a:lnTo>
                    <a:pt x="3061" y="151"/>
                  </a:lnTo>
                  <a:lnTo>
                    <a:pt x="3062" y="151"/>
                  </a:lnTo>
                  <a:close/>
                  <a:moveTo>
                    <a:pt x="175" y="146"/>
                  </a:moveTo>
                  <a:lnTo>
                    <a:pt x="175" y="146"/>
                  </a:lnTo>
                  <a:lnTo>
                    <a:pt x="175" y="146"/>
                  </a:lnTo>
                  <a:lnTo>
                    <a:pt x="175" y="148"/>
                  </a:lnTo>
                  <a:lnTo>
                    <a:pt x="174" y="149"/>
                  </a:lnTo>
                  <a:lnTo>
                    <a:pt x="172" y="151"/>
                  </a:lnTo>
                  <a:lnTo>
                    <a:pt x="171" y="154"/>
                  </a:lnTo>
                  <a:lnTo>
                    <a:pt x="171" y="154"/>
                  </a:lnTo>
                  <a:lnTo>
                    <a:pt x="169" y="156"/>
                  </a:lnTo>
                  <a:lnTo>
                    <a:pt x="169" y="157"/>
                  </a:lnTo>
                  <a:lnTo>
                    <a:pt x="169" y="159"/>
                  </a:lnTo>
                  <a:lnTo>
                    <a:pt x="171" y="157"/>
                  </a:lnTo>
                  <a:lnTo>
                    <a:pt x="171" y="159"/>
                  </a:lnTo>
                  <a:lnTo>
                    <a:pt x="169" y="159"/>
                  </a:lnTo>
                  <a:lnTo>
                    <a:pt x="166" y="159"/>
                  </a:lnTo>
                  <a:lnTo>
                    <a:pt x="164" y="161"/>
                  </a:lnTo>
                  <a:lnTo>
                    <a:pt x="163" y="161"/>
                  </a:lnTo>
                  <a:lnTo>
                    <a:pt x="161" y="161"/>
                  </a:lnTo>
                  <a:lnTo>
                    <a:pt x="161" y="162"/>
                  </a:lnTo>
                  <a:lnTo>
                    <a:pt x="160" y="162"/>
                  </a:lnTo>
                  <a:lnTo>
                    <a:pt x="160" y="162"/>
                  </a:lnTo>
                  <a:lnTo>
                    <a:pt x="158" y="161"/>
                  </a:lnTo>
                  <a:lnTo>
                    <a:pt x="160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1" y="161"/>
                  </a:lnTo>
                  <a:lnTo>
                    <a:pt x="163" y="159"/>
                  </a:lnTo>
                  <a:lnTo>
                    <a:pt x="163" y="159"/>
                  </a:lnTo>
                  <a:lnTo>
                    <a:pt x="164" y="159"/>
                  </a:lnTo>
                  <a:lnTo>
                    <a:pt x="164" y="159"/>
                  </a:lnTo>
                  <a:lnTo>
                    <a:pt x="166" y="159"/>
                  </a:lnTo>
                  <a:lnTo>
                    <a:pt x="167" y="159"/>
                  </a:lnTo>
                  <a:lnTo>
                    <a:pt x="167" y="157"/>
                  </a:lnTo>
                  <a:lnTo>
                    <a:pt x="167" y="156"/>
                  </a:lnTo>
                  <a:lnTo>
                    <a:pt x="169" y="156"/>
                  </a:lnTo>
                  <a:lnTo>
                    <a:pt x="171" y="154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71" y="153"/>
                  </a:lnTo>
                  <a:lnTo>
                    <a:pt x="172" y="151"/>
                  </a:lnTo>
                  <a:lnTo>
                    <a:pt x="172" y="151"/>
                  </a:lnTo>
                  <a:lnTo>
                    <a:pt x="174" y="151"/>
                  </a:lnTo>
                  <a:lnTo>
                    <a:pt x="174" y="149"/>
                  </a:lnTo>
                  <a:lnTo>
                    <a:pt x="174" y="146"/>
                  </a:lnTo>
                  <a:lnTo>
                    <a:pt x="175" y="146"/>
                  </a:lnTo>
                  <a:close/>
                  <a:moveTo>
                    <a:pt x="2422" y="140"/>
                  </a:moveTo>
                  <a:lnTo>
                    <a:pt x="2427" y="140"/>
                  </a:lnTo>
                  <a:lnTo>
                    <a:pt x="2429" y="142"/>
                  </a:lnTo>
                  <a:lnTo>
                    <a:pt x="2429" y="143"/>
                  </a:lnTo>
                  <a:lnTo>
                    <a:pt x="2427" y="146"/>
                  </a:lnTo>
                  <a:lnTo>
                    <a:pt x="2427" y="148"/>
                  </a:lnTo>
                  <a:lnTo>
                    <a:pt x="2429" y="149"/>
                  </a:lnTo>
                  <a:lnTo>
                    <a:pt x="2429" y="149"/>
                  </a:lnTo>
                  <a:lnTo>
                    <a:pt x="2430" y="149"/>
                  </a:lnTo>
                  <a:lnTo>
                    <a:pt x="2432" y="149"/>
                  </a:lnTo>
                  <a:lnTo>
                    <a:pt x="2432" y="151"/>
                  </a:lnTo>
                  <a:lnTo>
                    <a:pt x="2432" y="153"/>
                  </a:lnTo>
                  <a:lnTo>
                    <a:pt x="2433" y="154"/>
                  </a:lnTo>
                  <a:lnTo>
                    <a:pt x="2433" y="156"/>
                  </a:lnTo>
                  <a:lnTo>
                    <a:pt x="2432" y="156"/>
                  </a:lnTo>
                  <a:lnTo>
                    <a:pt x="2430" y="157"/>
                  </a:lnTo>
                  <a:lnTo>
                    <a:pt x="2430" y="157"/>
                  </a:lnTo>
                  <a:lnTo>
                    <a:pt x="2429" y="159"/>
                  </a:lnTo>
                  <a:lnTo>
                    <a:pt x="2427" y="159"/>
                  </a:lnTo>
                  <a:lnTo>
                    <a:pt x="2427" y="157"/>
                  </a:lnTo>
                  <a:lnTo>
                    <a:pt x="2425" y="154"/>
                  </a:lnTo>
                  <a:lnTo>
                    <a:pt x="2425" y="151"/>
                  </a:lnTo>
                  <a:lnTo>
                    <a:pt x="2425" y="149"/>
                  </a:lnTo>
                  <a:lnTo>
                    <a:pt x="2424" y="149"/>
                  </a:lnTo>
                  <a:lnTo>
                    <a:pt x="2422" y="146"/>
                  </a:lnTo>
                  <a:lnTo>
                    <a:pt x="2422" y="145"/>
                  </a:lnTo>
                  <a:lnTo>
                    <a:pt x="2424" y="145"/>
                  </a:lnTo>
                  <a:lnTo>
                    <a:pt x="2424" y="143"/>
                  </a:lnTo>
                  <a:lnTo>
                    <a:pt x="2424" y="143"/>
                  </a:lnTo>
                  <a:lnTo>
                    <a:pt x="2422" y="143"/>
                  </a:lnTo>
                  <a:lnTo>
                    <a:pt x="2421" y="143"/>
                  </a:lnTo>
                  <a:lnTo>
                    <a:pt x="2422" y="142"/>
                  </a:lnTo>
                  <a:lnTo>
                    <a:pt x="2422" y="140"/>
                  </a:lnTo>
                  <a:close/>
                  <a:moveTo>
                    <a:pt x="2399" y="129"/>
                  </a:moveTo>
                  <a:lnTo>
                    <a:pt x="2400" y="129"/>
                  </a:lnTo>
                  <a:lnTo>
                    <a:pt x="2402" y="129"/>
                  </a:lnTo>
                  <a:lnTo>
                    <a:pt x="2400" y="131"/>
                  </a:lnTo>
                  <a:lnTo>
                    <a:pt x="2399" y="131"/>
                  </a:lnTo>
                  <a:lnTo>
                    <a:pt x="2397" y="131"/>
                  </a:lnTo>
                  <a:lnTo>
                    <a:pt x="2395" y="132"/>
                  </a:lnTo>
                  <a:lnTo>
                    <a:pt x="2395" y="135"/>
                  </a:lnTo>
                  <a:lnTo>
                    <a:pt x="2397" y="135"/>
                  </a:lnTo>
                  <a:lnTo>
                    <a:pt x="2397" y="137"/>
                  </a:lnTo>
                  <a:lnTo>
                    <a:pt x="2395" y="138"/>
                  </a:lnTo>
                  <a:lnTo>
                    <a:pt x="2394" y="140"/>
                  </a:lnTo>
                  <a:lnTo>
                    <a:pt x="2394" y="140"/>
                  </a:lnTo>
                  <a:lnTo>
                    <a:pt x="2392" y="138"/>
                  </a:lnTo>
                  <a:lnTo>
                    <a:pt x="2391" y="138"/>
                  </a:lnTo>
                  <a:lnTo>
                    <a:pt x="2391" y="138"/>
                  </a:lnTo>
                  <a:lnTo>
                    <a:pt x="2391" y="137"/>
                  </a:lnTo>
                  <a:lnTo>
                    <a:pt x="2391" y="137"/>
                  </a:lnTo>
                  <a:lnTo>
                    <a:pt x="2389" y="137"/>
                  </a:lnTo>
                  <a:lnTo>
                    <a:pt x="2388" y="137"/>
                  </a:lnTo>
                  <a:lnTo>
                    <a:pt x="2386" y="137"/>
                  </a:lnTo>
                  <a:lnTo>
                    <a:pt x="2386" y="137"/>
                  </a:lnTo>
                  <a:lnTo>
                    <a:pt x="2383" y="137"/>
                  </a:lnTo>
                  <a:lnTo>
                    <a:pt x="2383" y="135"/>
                  </a:lnTo>
                  <a:lnTo>
                    <a:pt x="2384" y="135"/>
                  </a:lnTo>
                  <a:lnTo>
                    <a:pt x="2384" y="134"/>
                  </a:lnTo>
                  <a:lnTo>
                    <a:pt x="2384" y="134"/>
                  </a:lnTo>
                  <a:lnTo>
                    <a:pt x="2386" y="132"/>
                  </a:lnTo>
                  <a:lnTo>
                    <a:pt x="2388" y="132"/>
                  </a:lnTo>
                  <a:lnTo>
                    <a:pt x="2391" y="132"/>
                  </a:lnTo>
                  <a:lnTo>
                    <a:pt x="2391" y="132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31"/>
                  </a:lnTo>
                  <a:lnTo>
                    <a:pt x="2394" y="129"/>
                  </a:lnTo>
                  <a:lnTo>
                    <a:pt x="2394" y="129"/>
                  </a:lnTo>
                  <a:lnTo>
                    <a:pt x="2397" y="129"/>
                  </a:lnTo>
                  <a:lnTo>
                    <a:pt x="2399" y="129"/>
                  </a:lnTo>
                  <a:close/>
                  <a:moveTo>
                    <a:pt x="2252" y="126"/>
                  </a:moveTo>
                  <a:lnTo>
                    <a:pt x="2254" y="126"/>
                  </a:lnTo>
                  <a:lnTo>
                    <a:pt x="2254" y="127"/>
                  </a:lnTo>
                  <a:lnTo>
                    <a:pt x="2254" y="129"/>
                  </a:lnTo>
                  <a:lnTo>
                    <a:pt x="2254" y="129"/>
                  </a:lnTo>
                  <a:lnTo>
                    <a:pt x="2255" y="131"/>
                  </a:lnTo>
                  <a:lnTo>
                    <a:pt x="2255" y="131"/>
                  </a:lnTo>
                  <a:lnTo>
                    <a:pt x="2257" y="132"/>
                  </a:lnTo>
                  <a:lnTo>
                    <a:pt x="2258" y="134"/>
                  </a:lnTo>
                  <a:lnTo>
                    <a:pt x="2257" y="135"/>
                  </a:lnTo>
                  <a:lnTo>
                    <a:pt x="2255" y="137"/>
                  </a:lnTo>
                  <a:lnTo>
                    <a:pt x="2254" y="135"/>
                  </a:lnTo>
                  <a:lnTo>
                    <a:pt x="2252" y="135"/>
                  </a:lnTo>
                  <a:lnTo>
                    <a:pt x="2250" y="134"/>
                  </a:lnTo>
                  <a:lnTo>
                    <a:pt x="2250" y="132"/>
                  </a:lnTo>
                  <a:lnTo>
                    <a:pt x="2250" y="131"/>
                  </a:lnTo>
                  <a:lnTo>
                    <a:pt x="2252" y="129"/>
                  </a:lnTo>
                  <a:lnTo>
                    <a:pt x="2252" y="127"/>
                  </a:lnTo>
                  <a:lnTo>
                    <a:pt x="2252" y="126"/>
                  </a:lnTo>
                  <a:close/>
                  <a:moveTo>
                    <a:pt x="37" y="124"/>
                  </a:moveTo>
                  <a:lnTo>
                    <a:pt x="37" y="124"/>
                  </a:lnTo>
                  <a:lnTo>
                    <a:pt x="37" y="124"/>
                  </a:lnTo>
                  <a:lnTo>
                    <a:pt x="37" y="127"/>
                  </a:lnTo>
                  <a:lnTo>
                    <a:pt x="37" y="129"/>
                  </a:lnTo>
                  <a:lnTo>
                    <a:pt x="35" y="129"/>
                  </a:lnTo>
                  <a:lnTo>
                    <a:pt x="35" y="129"/>
                  </a:lnTo>
                  <a:lnTo>
                    <a:pt x="35" y="127"/>
                  </a:lnTo>
                  <a:lnTo>
                    <a:pt x="33" y="126"/>
                  </a:lnTo>
                  <a:lnTo>
                    <a:pt x="33" y="126"/>
                  </a:lnTo>
                  <a:lnTo>
                    <a:pt x="35" y="124"/>
                  </a:lnTo>
                  <a:lnTo>
                    <a:pt x="37" y="124"/>
                  </a:lnTo>
                  <a:lnTo>
                    <a:pt x="37" y="124"/>
                  </a:lnTo>
                  <a:close/>
                  <a:moveTo>
                    <a:pt x="43" y="107"/>
                  </a:moveTo>
                  <a:lnTo>
                    <a:pt x="43" y="109"/>
                  </a:lnTo>
                  <a:lnTo>
                    <a:pt x="43" y="110"/>
                  </a:lnTo>
                  <a:lnTo>
                    <a:pt x="43" y="112"/>
                  </a:lnTo>
                  <a:lnTo>
                    <a:pt x="44" y="112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4" y="113"/>
                  </a:lnTo>
                  <a:lnTo>
                    <a:pt x="43" y="113"/>
                  </a:lnTo>
                  <a:lnTo>
                    <a:pt x="43" y="112"/>
                  </a:lnTo>
                  <a:lnTo>
                    <a:pt x="41" y="110"/>
                  </a:lnTo>
                  <a:lnTo>
                    <a:pt x="40" y="109"/>
                  </a:lnTo>
                  <a:lnTo>
                    <a:pt x="41" y="109"/>
                  </a:lnTo>
                  <a:lnTo>
                    <a:pt x="41" y="109"/>
                  </a:lnTo>
                  <a:lnTo>
                    <a:pt x="43" y="107"/>
                  </a:lnTo>
                  <a:close/>
                  <a:moveTo>
                    <a:pt x="153" y="105"/>
                  </a:moveTo>
                  <a:lnTo>
                    <a:pt x="155" y="105"/>
                  </a:lnTo>
                  <a:lnTo>
                    <a:pt x="155" y="105"/>
                  </a:lnTo>
                  <a:lnTo>
                    <a:pt x="155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6" y="107"/>
                  </a:lnTo>
                  <a:lnTo>
                    <a:pt x="155" y="109"/>
                  </a:lnTo>
                  <a:lnTo>
                    <a:pt x="155" y="109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10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9"/>
                  </a:lnTo>
                  <a:lnTo>
                    <a:pt x="153" y="107"/>
                  </a:lnTo>
                  <a:lnTo>
                    <a:pt x="153" y="105"/>
                  </a:lnTo>
                  <a:lnTo>
                    <a:pt x="153" y="105"/>
                  </a:lnTo>
                  <a:close/>
                  <a:moveTo>
                    <a:pt x="2421" y="101"/>
                  </a:moveTo>
                  <a:lnTo>
                    <a:pt x="2422" y="101"/>
                  </a:lnTo>
                  <a:lnTo>
                    <a:pt x="2425" y="102"/>
                  </a:lnTo>
                  <a:lnTo>
                    <a:pt x="2425" y="102"/>
                  </a:lnTo>
                  <a:lnTo>
                    <a:pt x="2427" y="104"/>
                  </a:lnTo>
                  <a:lnTo>
                    <a:pt x="2427" y="104"/>
                  </a:lnTo>
                  <a:lnTo>
                    <a:pt x="2429" y="105"/>
                  </a:lnTo>
                  <a:lnTo>
                    <a:pt x="2430" y="105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7"/>
                  </a:lnTo>
                  <a:lnTo>
                    <a:pt x="2430" y="109"/>
                  </a:lnTo>
                  <a:lnTo>
                    <a:pt x="2430" y="109"/>
                  </a:lnTo>
                  <a:lnTo>
                    <a:pt x="2429" y="109"/>
                  </a:lnTo>
                  <a:lnTo>
                    <a:pt x="2429" y="109"/>
                  </a:lnTo>
                  <a:lnTo>
                    <a:pt x="2427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5" y="109"/>
                  </a:lnTo>
                  <a:lnTo>
                    <a:pt x="2424" y="107"/>
                  </a:lnTo>
                  <a:lnTo>
                    <a:pt x="2424" y="105"/>
                  </a:lnTo>
                  <a:lnTo>
                    <a:pt x="2424" y="104"/>
                  </a:lnTo>
                  <a:lnTo>
                    <a:pt x="2422" y="104"/>
                  </a:lnTo>
                  <a:lnTo>
                    <a:pt x="2422" y="104"/>
                  </a:lnTo>
                  <a:lnTo>
                    <a:pt x="2422" y="102"/>
                  </a:lnTo>
                  <a:lnTo>
                    <a:pt x="2421" y="102"/>
                  </a:lnTo>
                  <a:lnTo>
                    <a:pt x="2421" y="102"/>
                  </a:lnTo>
                  <a:lnTo>
                    <a:pt x="2421" y="101"/>
                  </a:lnTo>
                  <a:lnTo>
                    <a:pt x="2421" y="101"/>
                  </a:lnTo>
                  <a:lnTo>
                    <a:pt x="2421" y="101"/>
                  </a:lnTo>
                  <a:close/>
                  <a:moveTo>
                    <a:pt x="3075" y="97"/>
                  </a:moveTo>
                  <a:lnTo>
                    <a:pt x="3075" y="97"/>
                  </a:lnTo>
                  <a:lnTo>
                    <a:pt x="3075" y="99"/>
                  </a:lnTo>
                  <a:lnTo>
                    <a:pt x="3077" y="102"/>
                  </a:lnTo>
                  <a:lnTo>
                    <a:pt x="3077" y="104"/>
                  </a:lnTo>
                  <a:lnTo>
                    <a:pt x="3077" y="105"/>
                  </a:lnTo>
                  <a:lnTo>
                    <a:pt x="3078" y="107"/>
                  </a:lnTo>
                  <a:lnTo>
                    <a:pt x="3077" y="109"/>
                  </a:lnTo>
                  <a:lnTo>
                    <a:pt x="3077" y="109"/>
                  </a:lnTo>
                  <a:lnTo>
                    <a:pt x="3075" y="105"/>
                  </a:lnTo>
                  <a:lnTo>
                    <a:pt x="3075" y="105"/>
                  </a:lnTo>
                  <a:lnTo>
                    <a:pt x="3075" y="104"/>
                  </a:lnTo>
                  <a:lnTo>
                    <a:pt x="3074" y="101"/>
                  </a:lnTo>
                  <a:lnTo>
                    <a:pt x="3074" y="99"/>
                  </a:lnTo>
                  <a:lnTo>
                    <a:pt x="3074" y="97"/>
                  </a:lnTo>
                  <a:lnTo>
                    <a:pt x="3075" y="97"/>
                  </a:lnTo>
                  <a:close/>
                  <a:moveTo>
                    <a:pt x="3" y="96"/>
                  </a:moveTo>
                  <a:lnTo>
                    <a:pt x="3" y="97"/>
                  </a:lnTo>
                  <a:lnTo>
                    <a:pt x="3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5" y="99"/>
                  </a:lnTo>
                  <a:lnTo>
                    <a:pt x="3" y="99"/>
                  </a:lnTo>
                  <a:lnTo>
                    <a:pt x="2" y="99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2" y="97"/>
                  </a:lnTo>
                  <a:lnTo>
                    <a:pt x="3" y="97"/>
                  </a:lnTo>
                  <a:lnTo>
                    <a:pt x="3" y="96"/>
                  </a:lnTo>
                  <a:lnTo>
                    <a:pt x="3" y="96"/>
                  </a:lnTo>
                  <a:close/>
                  <a:moveTo>
                    <a:pt x="148" y="93"/>
                  </a:moveTo>
                  <a:lnTo>
                    <a:pt x="148" y="93"/>
                  </a:lnTo>
                  <a:lnTo>
                    <a:pt x="148" y="94"/>
                  </a:lnTo>
                  <a:lnTo>
                    <a:pt x="148" y="94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4"/>
                  </a:lnTo>
                  <a:lnTo>
                    <a:pt x="148" y="93"/>
                  </a:lnTo>
                  <a:lnTo>
                    <a:pt x="148" y="93"/>
                  </a:lnTo>
                  <a:close/>
                  <a:moveTo>
                    <a:pt x="2753" y="90"/>
                  </a:moveTo>
                  <a:lnTo>
                    <a:pt x="2757" y="91"/>
                  </a:lnTo>
                  <a:lnTo>
                    <a:pt x="2757" y="91"/>
                  </a:lnTo>
                  <a:lnTo>
                    <a:pt x="2760" y="91"/>
                  </a:lnTo>
                  <a:lnTo>
                    <a:pt x="2760" y="93"/>
                  </a:lnTo>
                  <a:lnTo>
                    <a:pt x="2760" y="93"/>
                  </a:lnTo>
                  <a:lnTo>
                    <a:pt x="2758" y="93"/>
                  </a:lnTo>
                  <a:lnTo>
                    <a:pt x="2755" y="93"/>
                  </a:lnTo>
                  <a:lnTo>
                    <a:pt x="2753" y="93"/>
                  </a:lnTo>
                  <a:lnTo>
                    <a:pt x="2753" y="90"/>
                  </a:lnTo>
                  <a:lnTo>
                    <a:pt x="2753" y="90"/>
                  </a:lnTo>
                  <a:close/>
                  <a:moveTo>
                    <a:pt x="141" y="83"/>
                  </a:moveTo>
                  <a:lnTo>
                    <a:pt x="141" y="83"/>
                  </a:lnTo>
                  <a:lnTo>
                    <a:pt x="141" y="83"/>
                  </a:lnTo>
                  <a:lnTo>
                    <a:pt x="141" y="83"/>
                  </a:lnTo>
                  <a:lnTo>
                    <a:pt x="142" y="83"/>
                  </a:lnTo>
                  <a:lnTo>
                    <a:pt x="141" y="85"/>
                  </a:lnTo>
                  <a:lnTo>
                    <a:pt x="141" y="85"/>
                  </a:lnTo>
                  <a:lnTo>
                    <a:pt x="142" y="85"/>
                  </a:lnTo>
                  <a:lnTo>
                    <a:pt x="142" y="86"/>
                  </a:lnTo>
                  <a:lnTo>
                    <a:pt x="142" y="86"/>
                  </a:lnTo>
                  <a:lnTo>
                    <a:pt x="144" y="86"/>
                  </a:lnTo>
                  <a:lnTo>
                    <a:pt x="144" y="86"/>
                  </a:lnTo>
                  <a:lnTo>
                    <a:pt x="144" y="88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0"/>
                  </a:lnTo>
                  <a:lnTo>
                    <a:pt x="145" y="91"/>
                  </a:lnTo>
                  <a:lnTo>
                    <a:pt x="145" y="91"/>
                  </a:lnTo>
                  <a:lnTo>
                    <a:pt x="145" y="90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7" y="88"/>
                  </a:lnTo>
                  <a:lnTo>
                    <a:pt x="145" y="88"/>
                  </a:lnTo>
                  <a:lnTo>
                    <a:pt x="145" y="86"/>
                  </a:lnTo>
                  <a:lnTo>
                    <a:pt x="145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7" y="86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50" y="86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50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8" y="88"/>
                  </a:lnTo>
                  <a:lnTo>
                    <a:pt x="147" y="88"/>
                  </a:lnTo>
                  <a:lnTo>
                    <a:pt x="147" y="90"/>
                  </a:lnTo>
                  <a:lnTo>
                    <a:pt x="147" y="90"/>
                  </a:lnTo>
                  <a:lnTo>
                    <a:pt x="148" y="90"/>
                  </a:lnTo>
                  <a:lnTo>
                    <a:pt x="148" y="91"/>
                  </a:lnTo>
                  <a:lnTo>
                    <a:pt x="148" y="91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2" y="94"/>
                  </a:lnTo>
                  <a:lnTo>
                    <a:pt x="152" y="94"/>
                  </a:lnTo>
                  <a:lnTo>
                    <a:pt x="152" y="96"/>
                  </a:lnTo>
                  <a:lnTo>
                    <a:pt x="152" y="96"/>
                  </a:lnTo>
                  <a:lnTo>
                    <a:pt x="150" y="96"/>
                  </a:lnTo>
                  <a:lnTo>
                    <a:pt x="148" y="97"/>
                  </a:lnTo>
                  <a:lnTo>
                    <a:pt x="148" y="99"/>
                  </a:lnTo>
                  <a:lnTo>
                    <a:pt x="147" y="99"/>
                  </a:lnTo>
                  <a:lnTo>
                    <a:pt x="147" y="99"/>
                  </a:lnTo>
                  <a:lnTo>
                    <a:pt x="145" y="99"/>
                  </a:lnTo>
                  <a:lnTo>
                    <a:pt x="145" y="97"/>
                  </a:lnTo>
                  <a:lnTo>
                    <a:pt x="145" y="96"/>
                  </a:lnTo>
                  <a:lnTo>
                    <a:pt x="145" y="94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4" y="97"/>
                  </a:lnTo>
                  <a:lnTo>
                    <a:pt x="144" y="97"/>
                  </a:lnTo>
                  <a:lnTo>
                    <a:pt x="142" y="96"/>
                  </a:lnTo>
                  <a:lnTo>
                    <a:pt x="142" y="94"/>
                  </a:lnTo>
                  <a:lnTo>
                    <a:pt x="141" y="94"/>
                  </a:lnTo>
                  <a:lnTo>
                    <a:pt x="141" y="93"/>
                  </a:lnTo>
                  <a:lnTo>
                    <a:pt x="141" y="93"/>
                  </a:lnTo>
                  <a:lnTo>
                    <a:pt x="141" y="91"/>
                  </a:lnTo>
                  <a:lnTo>
                    <a:pt x="141" y="90"/>
                  </a:lnTo>
                  <a:lnTo>
                    <a:pt x="139" y="90"/>
                  </a:lnTo>
                  <a:lnTo>
                    <a:pt x="139" y="90"/>
                  </a:lnTo>
                  <a:lnTo>
                    <a:pt x="139" y="88"/>
                  </a:lnTo>
                  <a:lnTo>
                    <a:pt x="137" y="88"/>
                  </a:lnTo>
                  <a:lnTo>
                    <a:pt x="137" y="86"/>
                  </a:lnTo>
                  <a:lnTo>
                    <a:pt x="137" y="86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5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7" y="83"/>
                  </a:lnTo>
                  <a:lnTo>
                    <a:pt x="139" y="83"/>
                  </a:lnTo>
                  <a:lnTo>
                    <a:pt x="139" y="83"/>
                  </a:lnTo>
                  <a:lnTo>
                    <a:pt x="141" y="83"/>
                  </a:lnTo>
                  <a:close/>
                  <a:moveTo>
                    <a:pt x="576" y="80"/>
                  </a:moveTo>
                  <a:lnTo>
                    <a:pt x="576" y="80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2"/>
                  </a:lnTo>
                  <a:lnTo>
                    <a:pt x="576" y="80"/>
                  </a:lnTo>
                  <a:lnTo>
                    <a:pt x="576" y="80"/>
                  </a:lnTo>
                  <a:lnTo>
                    <a:pt x="576" y="80"/>
                  </a:lnTo>
                  <a:close/>
                  <a:moveTo>
                    <a:pt x="2821" y="79"/>
                  </a:moveTo>
                  <a:lnTo>
                    <a:pt x="2823" y="79"/>
                  </a:lnTo>
                  <a:lnTo>
                    <a:pt x="2824" y="79"/>
                  </a:lnTo>
                  <a:lnTo>
                    <a:pt x="2826" y="80"/>
                  </a:lnTo>
                  <a:lnTo>
                    <a:pt x="2828" y="80"/>
                  </a:lnTo>
                  <a:lnTo>
                    <a:pt x="2829" y="80"/>
                  </a:lnTo>
                  <a:lnTo>
                    <a:pt x="2831" y="80"/>
                  </a:lnTo>
                  <a:lnTo>
                    <a:pt x="2831" y="82"/>
                  </a:lnTo>
                  <a:lnTo>
                    <a:pt x="2829" y="82"/>
                  </a:lnTo>
                  <a:lnTo>
                    <a:pt x="2829" y="82"/>
                  </a:lnTo>
                  <a:lnTo>
                    <a:pt x="2828" y="82"/>
                  </a:lnTo>
                  <a:lnTo>
                    <a:pt x="2826" y="82"/>
                  </a:lnTo>
                  <a:lnTo>
                    <a:pt x="2824" y="82"/>
                  </a:lnTo>
                  <a:lnTo>
                    <a:pt x="2821" y="83"/>
                  </a:lnTo>
                  <a:lnTo>
                    <a:pt x="2821" y="83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2"/>
                  </a:lnTo>
                  <a:lnTo>
                    <a:pt x="2821" y="80"/>
                  </a:lnTo>
                  <a:lnTo>
                    <a:pt x="2821" y="80"/>
                  </a:lnTo>
                  <a:lnTo>
                    <a:pt x="2821" y="79"/>
                  </a:lnTo>
                  <a:lnTo>
                    <a:pt x="2821" y="79"/>
                  </a:lnTo>
                  <a:close/>
                  <a:moveTo>
                    <a:pt x="30" y="75"/>
                  </a:moveTo>
                  <a:lnTo>
                    <a:pt x="30" y="75"/>
                  </a:lnTo>
                  <a:lnTo>
                    <a:pt x="32" y="75"/>
                  </a:lnTo>
                  <a:lnTo>
                    <a:pt x="32" y="75"/>
                  </a:lnTo>
                  <a:lnTo>
                    <a:pt x="32" y="77"/>
                  </a:lnTo>
                  <a:lnTo>
                    <a:pt x="30" y="79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30" y="80"/>
                  </a:lnTo>
                  <a:lnTo>
                    <a:pt x="29" y="80"/>
                  </a:lnTo>
                  <a:lnTo>
                    <a:pt x="29" y="79"/>
                  </a:lnTo>
                  <a:lnTo>
                    <a:pt x="29" y="77"/>
                  </a:lnTo>
                  <a:lnTo>
                    <a:pt x="29" y="75"/>
                  </a:lnTo>
                  <a:lnTo>
                    <a:pt x="30" y="75"/>
                  </a:lnTo>
                  <a:lnTo>
                    <a:pt x="30" y="75"/>
                  </a:lnTo>
                  <a:close/>
                  <a:moveTo>
                    <a:pt x="3026" y="75"/>
                  </a:moveTo>
                  <a:lnTo>
                    <a:pt x="3028" y="75"/>
                  </a:lnTo>
                  <a:lnTo>
                    <a:pt x="3033" y="77"/>
                  </a:lnTo>
                  <a:lnTo>
                    <a:pt x="3034" y="79"/>
                  </a:lnTo>
                  <a:lnTo>
                    <a:pt x="3034" y="80"/>
                  </a:lnTo>
                  <a:lnTo>
                    <a:pt x="3033" y="79"/>
                  </a:lnTo>
                  <a:lnTo>
                    <a:pt x="3029" y="79"/>
                  </a:lnTo>
                  <a:lnTo>
                    <a:pt x="3026" y="79"/>
                  </a:lnTo>
                  <a:lnTo>
                    <a:pt x="3025" y="80"/>
                  </a:lnTo>
                  <a:lnTo>
                    <a:pt x="3025" y="80"/>
                  </a:lnTo>
                  <a:lnTo>
                    <a:pt x="3025" y="79"/>
                  </a:lnTo>
                  <a:lnTo>
                    <a:pt x="3026" y="77"/>
                  </a:lnTo>
                  <a:lnTo>
                    <a:pt x="3026" y="75"/>
                  </a:lnTo>
                  <a:lnTo>
                    <a:pt x="3026" y="75"/>
                  </a:lnTo>
                  <a:close/>
                  <a:moveTo>
                    <a:pt x="161" y="74"/>
                  </a:moveTo>
                  <a:lnTo>
                    <a:pt x="161" y="74"/>
                  </a:lnTo>
                  <a:lnTo>
                    <a:pt x="163" y="75"/>
                  </a:lnTo>
                  <a:lnTo>
                    <a:pt x="163" y="75"/>
                  </a:lnTo>
                  <a:lnTo>
                    <a:pt x="163" y="77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1" y="79"/>
                  </a:lnTo>
                  <a:lnTo>
                    <a:pt x="160" y="77"/>
                  </a:lnTo>
                  <a:lnTo>
                    <a:pt x="161" y="75"/>
                  </a:lnTo>
                  <a:lnTo>
                    <a:pt x="161" y="75"/>
                  </a:lnTo>
                  <a:lnTo>
                    <a:pt x="161" y="74"/>
                  </a:lnTo>
                  <a:close/>
                  <a:moveTo>
                    <a:pt x="2050" y="72"/>
                  </a:moveTo>
                  <a:lnTo>
                    <a:pt x="2052" y="72"/>
                  </a:lnTo>
                  <a:lnTo>
                    <a:pt x="2052" y="74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52" y="75"/>
                  </a:lnTo>
                  <a:lnTo>
                    <a:pt x="2049" y="74"/>
                  </a:lnTo>
                  <a:lnTo>
                    <a:pt x="2047" y="72"/>
                  </a:lnTo>
                  <a:lnTo>
                    <a:pt x="2049" y="72"/>
                  </a:lnTo>
                  <a:lnTo>
                    <a:pt x="2050" y="72"/>
                  </a:lnTo>
                  <a:lnTo>
                    <a:pt x="2050" y="72"/>
                  </a:lnTo>
                  <a:close/>
                  <a:moveTo>
                    <a:pt x="2600" y="71"/>
                  </a:moveTo>
                  <a:lnTo>
                    <a:pt x="2602" y="72"/>
                  </a:lnTo>
                  <a:lnTo>
                    <a:pt x="2604" y="74"/>
                  </a:lnTo>
                  <a:lnTo>
                    <a:pt x="2604" y="75"/>
                  </a:lnTo>
                  <a:lnTo>
                    <a:pt x="2604" y="75"/>
                  </a:lnTo>
                  <a:lnTo>
                    <a:pt x="2605" y="77"/>
                  </a:lnTo>
                  <a:lnTo>
                    <a:pt x="2605" y="79"/>
                  </a:lnTo>
                  <a:lnTo>
                    <a:pt x="2607" y="80"/>
                  </a:lnTo>
                  <a:lnTo>
                    <a:pt x="2607" y="80"/>
                  </a:lnTo>
                  <a:lnTo>
                    <a:pt x="2607" y="82"/>
                  </a:lnTo>
                  <a:lnTo>
                    <a:pt x="2605" y="83"/>
                  </a:lnTo>
                  <a:lnTo>
                    <a:pt x="2602" y="83"/>
                  </a:lnTo>
                  <a:lnTo>
                    <a:pt x="2600" y="85"/>
                  </a:lnTo>
                  <a:lnTo>
                    <a:pt x="2600" y="85"/>
                  </a:lnTo>
                  <a:lnTo>
                    <a:pt x="2599" y="83"/>
                  </a:lnTo>
                  <a:lnTo>
                    <a:pt x="2597" y="82"/>
                  </a:lnTo>
                  <a:lnTo>
                    <a:pt x="2596" y="82"/>
                  </a:lnTo>
                  <a:lnTo>
                    <a:pt x="2596" y="82"/>
                  </a:lnTo>
                  <a:lnTo>
                    <a:pt x="2596" y="80"/>
                  </a:lnTo>
                  <a:lnTo>
                    <a:pt x="2596" y="77"/>
                  </a:lnTo>
                  <a:lnTo>
                    <a:pt x="2597" y="74"/>
                  </a:lnTo>
                  <a:lnTo>
                    <a:pt x="2599" y="72"/>
                  </a:lnTo>
                  <a:lnTo>
                    <a:pt x="2600" y="71"/>
                  </a:lnTo>
                  <a:close/>
                  <a:moveTo>
                    <a:pt x="8" y="66"/>
                  </a:moveTo>
                  <a:lnTo>
                    <a:pt x="8" y="68"/>
                  </a:lnTo>
                  <a:lnTo>
                    <a:pt x="8" y="69"/>
                  </a:lnTo>
                  <a:lnTo>
                    <a:pt x="10" y="69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8" y="71"/>
                  </a:lnTo>
                  <a:lnTo>
                    <a:pt x="7" y="69"/>
                  </a:lnTo>
                  <a:lnTo>
                    <a:pt x="7" y="69"/>
                  </a:lnTo>
                  <a:lnTo>
                    <a:pt x="7" y="68"/>
                  </a:lnTo>
                  <a:lnTo>
                    <a:pt x="8" y="66"/>
                  </a:lnTo>
                  <a:lnTo>
                    <a:pt x="8" y="66"/>
                  </a:lnTo>
                  <a:close/>
                  <a:moveTo>
                    <a:pt x="656" y="66"/>
                  </a:moveTo>
                  <a:lnTo>
                    <a:pt x="656" y="66"/>
                  </a:lnTo>
                  <a:lnTo>
                    <a:pt x="656" y="68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5" y="68"/>
                  </a:lnTo>
                  <a:lnTo>
                    <a:pt x="656" y="68"/>
                  </a:lnTo>
                  <a:lnTo>
                    <a:pt x="656" y="68"/>
                  </a:lnTo>
                  <a:lnTo>
                    <a:pt x="656" y="66"/>
                  </a:lnTo>
                  <a:close/>
                  <a:moveTo>
                    <a:pt x="2902" y="64"/>
                  </a:moveTo>
                  <a:lnTo>
                    <a:pt x="2900" y="66"/>
                  </a:lnTo>
                  <a:lnTo>
                    <a:pt x="2900" y="66"/>
                  </a:lnTo>
                  <a:lnTo>
                    <a:pt x="2900" y="66"/>
                  </a:lnTo>
                  <a:lnTo>
                    <a:pt x="2903" y="66"/>
                  </a:lnTo>
                  <a:lnTo>
                    <a:pt x="2903" y="68"/>
                  </a:lnTo>
                  <a:lnTo>
                    <a:pt x="2900" y="68"/>
                  </a:lnTo>
                  <a:lnTo>
                    <a:pt x="2899" y="69"/>
                  </a:lnTo>
                  <a:lnTo>
                    <a:pt x="2897" y="69"/>
                  </a:lnTo>
                  <a:lnTo>
                    <a:pt x="2897" y="71"/>
                  </a:lnTo>
                  <a:lnTo>
                    <a:pt x="2897" y="71"/>
                  </a:lnTo>
                  <a:lnTo>
                    <a:pt x="2894" y="72"/>
                  </a:lnTo>
                  <a:lnTo>
                    <a:pt x="2892" y="74"/>
                  </a:lnTo>
                  <a:lnTo>
                    <a:pt x="2891" y="74"/>
                  </a:lnTo>
                  <a:lnTo>
                    <a:pt x="2886" y="74"/>
                  </a:lnTo>
                  <a:lnTo>
                    <a:pt x="2884" y="74"/>
                  </a:lnTo>
                  <a:lnTo>
                    <a:pt x="2883" y="74"/>
                  </a:lnTo>
                  <a:lnTo>
                    <a:pt x="2878" y="72"/>
                  </a:lnTo>
                  <a:lnTo>
                    <a:pt x="2875" y="71"/>
                  </a:lnTo>
                  <a:lnTo>
                    <a:pt x="2875" y="71"/>
                  </a:lnTo>
                  <a:lnTo>
                    <a:pt x="2873" y="71"/>
                  </a:lnTo>
                  <a:lnTo>
                    <a:pt x="2873" y="71"/>
                  </a:lnTo>
                  <a:lnTo>
                    <a:pt x="2873" y="69"/>
                  </a:lnTo>
                  <a:lnTo>
                    <a:pt x="2873" y="69"/>
                  </a:lnTo>
                  <a:lnTo>
                    <a:pt x="2876" y="69"/>
                  </a:lnTo>
                  <a:lnTo>
                    <a:pt x="2880" y="68"/>
                  </a:lnTo>
                  <a:lnTo>
                    <a:pt x="2883" y="66"/>
                  </a:lnTo>
                  <a:lnTo>
                    <a:pt x="2886" y="66"/>
                  </a:lnTo>
                  <a:lnTo>
                    <a:pt x="2889" y="66"/>
                  </a:lnTo>
                  <a:lnTo>
                    <a:pt x="2892" y="66"/>
                  </a:lnTo>
                  <a:lnTo>
                    <a:pt x="2894" y="64"/>
                  </a:lnTo>
                  <a:lnTo>
                    <a:pt x="2899" y="64"/>
                  </a:lnTo>
                  <a:lnTo>
                    <a:pt x="2902" y="64"/>
                  </a:lnTo>
                  <a:close/>
                  <a:moveTo>
                    <a:pt x="658" y="61"/>
                  </a:moveTo>
                  <a:lnTo>
                    <a:pt x="658" y="61"/>
                  </a:lnTo>
                  <a:lnTo>
                    <a:pt x="659" y="64"/>
                  </a:lnTo>
                  <a:lnTo>
                    <a:pt x="659" y="68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9"/>
                  </a:lnTo>
                  <a:lnTo>
                    <a:pt x="659" y="66"/>
                  </a:lnTo>
                  <a:lnTo>
                    <a:pt x="658" y="64"/>
                  </a:lnTo>
                  <a:lnTo>
                    <a:pt x="658" y="61"/>
                  </a:lnTo>
                  <a:close/>
                  <a:moveTo>
                    <a:pt x="653" y="61"/>
                  </a:moveTo>
                  <a:lnTo>
                    <a:pt x="655" y="61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4"/>
                  </a:lnTo>
                  <a:lnTo>
                    <a:pt x="653" y="63"/>
                  </a:lnTo>
                  <a:lnTo>
                    <a:pt x="653" y="63"/>
                  </a:lnTo>
                  <a:lnTo>
                    <a:pt x="653" y="61"/>
                  </a:lnTo>
                  <a:close/>
                  <a:moveTo>
                    <a:pt x="664" y="61"/>
                  </a:move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4" y="63"/>
                  </a:lnTo>
                  <a:lnTo>
                    <a:pt x="664" y="61"/>
                  </a:lnTo>
                  <a:lnTo>
                    <a:pt x="664" y="61"/>
                  </a:lnTo>
                  <a:close/>
                  <a:moveTo>
                    <a:pt x="661" y="61"/>
                  </a:moveTo>
                  <a:lnTo>
                    <a:pt x="663" y="64"/>
                  </a:lnTo>
                  <a:lnTo>
                    <a:pt x="663" y="66"/>
                  </a:lnTo>
                  <a:lnTo>
                    <a:pt x="664" y="66"/>
                  </a:lnTo>
                  <a:lnTo>
                    <a:pt x="664" y="68"/>
                  </a:lnTo>
                  <a:lnTo>
                    <a:pt x="664" y="69"/>
                  </a:lnTo>
                  <a:lnTo>
                    <a:pt x="664" y="68"/>
                  </a:lnTo>
                  <a:lnTo>
                    <a:pt x="663" y="66"/>
                  </a:lnTo>
                  <a:lnTo>
                    <a:pt x="661" y="63"/>
                  </a:lnTo>
                  <a:lnTo>
                    <a:pt x="661" y="61"/>
                  </a:lnTo>
                  <a:lnTo>
                    <a:pt x="661" y="61"/>
                  </a:lnTo>
                  <a:close/>
                  <a:moveTo>
                    <a:pt x="666" y="60"/>
                  </a:moveTo>
                  <a:lnTo>
                    <a:pt x="667" y="61"/>
                  </a:lnTo>
                  <a:lnTo>
                    <a:pt x="667" y="63"/>
                  </a:lnTo>
                  <a:lnTo>
                    <a:pt x="669" y="63"/>
                  </a:lnTo>
                  <a:lnTo>
                    <a:pt x="667" y="63"/>
                  </a:lnTo>
                  <a:lnTo>
                    <a:pt x="666" y="61"/>
                  </a:lnTo>
                  <a:lnTo>
                    <a:pt x="666" y="60"/>
                  </a:lnTo>
                  <a:close/>
                  <a:moveTo>
                    <a:pt x="629" y="58"/>
                  </a:moveTo>
                  <a:lnTo>
                    <a:pt x="628" y="58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58"/>
                  </a:lnTo>
                  <a:lnTo>
                    <a:pt x="629" y="58"/>
                  </a:lnTo>
                  <a:lnTo>
                    <a:pt x="629" y="58"/>
                  </a:lnTo>
                  <a:close/>
                  <a:moveTo>
                    <a:pt x="628" y="58"/>
                  </a:moveTo>
                  <a:lnTo>
                    <a:pt x="629" y="58"/>
                  </a:lnTo>
                  <a:lnTo>
                    <a:pt x="631" y="58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29" y="60"/>
                  </a:lnTo>
                  <a:lnTo>
                    <a:pt x="631" y="61"/>
                  </a:lnTo>
                  <a:lnTo>
                    <a:pt x="631" y="63"/>
                  </a:lnTo>
                  <a:lnTo>
                    <a:pt x="631" y="63"/>
                  </a:lnTo>
                  <a:lnTo>
                    <a:pt x="629" y="64"/>
                  </a:lnTo>
                  <a:lnTo>
                    <a:pt x="629" y="64"/>
                  </a:lnTo>
                  <a:lnTo>
                    <a:pt x="628" y="64"/>
                  </a:lnTo>
                  <a:lnTo>
                    <a:pt x="626" y="66"/>
                  </a:lnTo>
                  <a:lnTo>
                    <a:pt x="626" y="68"/>
                  </a:lnTo>
                  <a:lnTo>
                    <a:pt x="625" y="68"/>
                  </a:lnTo>
                  <a:lnTo>
                    <a:pt x="623" y="69"/>
                  </a:lnTo>
                  <a:lnTo>
                    <a:pt x="622" y="71"/>
                  </a:lnTo>
                  <a:lnTo>
                    <a:pt x="618" y="72"/>
                  </a:lnTo>
                  <a:lnTo>
                    <a:pt x="614" y="74"/>
                  </a:lnTo>
                  <a:lnTo>
                    <a:pt x="612" y="75"/>
                  </a:lnTo>
                  <a:lnTo>
                    <a:pt x="612" y="75"/>
                  </a:lnTo>
                  <a:lnTo>
                    <a:pt x="611" y="75"/>
                  </a:lnTo>
                  <a:lnTo>
                    <a:pt x="609" y="75"/>
                  </a:lnTo>
                  <a:lnTo>
                    <a:pt x="601" y="79"/>
                  </a:lnTo>
                  <a:lnTo>
                    <a:pt x="596" y="80"/>
                  </a:lnTo>
                  <a:lnTo>
                    <a:pt x="593" y="83"/>
                  </a:lnTo>
                  <a:lnTo>
                    <a:pt x="590" y="85"/>
                  </a:lnTo>
                  <a:lnTo>
                    <a:pt x="590" y="85"/>
                  </a:lnTo>
                  <a:lnTo>
                    <a:pt x="588" y="85"/>
                  </a:lnTo>
                  <a:lnTo>
                    <a:pt x="585" y="85"/>
                  </a:lnTo>
                  <a:lnTo>
                    <a:pt x="584" y="85"/>
                  </a:lnTo>
                  <a:lnTo>
                    <a:pt x="581" y="86"/>
                  </a:lnTo>
                  <a:lnTo>
                    <a:pt x="581" y="86"/>
                  </a:lnTo>
                  <a:lnTo>
                    <a:pt x="579" y="86"/>
                  </a:lnTo>
                  <a:lnTo>
                    <a:pt x="579" y="88"/>
                  </a:lnTo>
                  <a:lnTo>
                    <a:pt x="577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6" y="86"/>
                  </a:lnTo>
                  <a:lnTo>
                    <a:pt x="574" y="86"/>
                  </a:lnTo>
                  <a:lnTo>
                    <a:pt x="574" y="86"/>
                  </a:lnTo>
                  <a:lnTo>
                    <a:pt x="573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1" y="86"/>
                  </a:lnTo>
                  <a:lnTo>
                    <a:pt x="576" y="85"/>
                  </a:lnTo>
                  <a:lnTo>
                    <a:pt x="576" y="85"/>
                  </a:lnTo>
                  <a:lnTo>
                    <a:pt x="574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3" y="85"/>
                  </a:lnTo>
                  <a:lnTo>
                    <a:pt x="571" y="85"/>
                  </a:lnTo>
                  <a:lnTo>
                    <a:pt x="571" y="85"/>
                  </a:lnTo>
                  <a:lnTo>
                    <a:pt x="570" y="83"/>
                  </a:lnTo>
                  <a:lnTo>
                    <a:pt x="568" y="83"/>
                  </a:lnTo>
                  <a:lnTo>
                    <a:pt x="566" y="82"/>
                  </a:lnTo>
                  <a:lnTo>
                    <a:pt x="566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5" y="82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9"/>
                  </a:lnTo>
                  <a:lnTo>
                    <a:pt x="566" y="77"/>
                  </a:lnTo>
                  <a:lnTo>
                    <a:pt x="568" y="77"/>
                  </a:lnTo>
                  <a:lnTo>
                    <a:pt x="568" y="77"/>
                  </a:lnTo>
                  <a:lnTo>
                    <a:pt x="568" y="75"/>
                  </a:lnTo>
                  <a:lnTo>
                    <a:pt x="568" y="75"/>
                  </a:lnTo>
                  <a:lnTo>
                    <a:pt x="568" y="74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1"/>
                  </a:lnTo>
                  <a:lnTo>
                    <a:pt x="571" y="71"/>
                  </a:lnTo>
                  <a:lnTo>
                    <a:pt x="573" y="71"/>
                  </a:lnTo>
                  <a:lnTo>
                    <a:pt x="573" y="71"/>
                  </a:lnTo>
                  <a:lnTo>
                    <a:pt x="573" y="69"/>
                  </a:lnTo>
                  <a:lnTo>
                    <a:pt x="573" y="68"/>
                  </a:lnTo>
                  <a:lnTo>
                    <a:pt x="573" y="68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6"/>
                  </a:lnTo>
                  <a:lnTo>
                    <a:pt x="574" y="64"/>
                  </a:lnTo>
                  <a:lnTo>
                    <a:pt x="576" y="64"/>
                  </a:lnTo>
                  <a:lnTo>
                    <a:pt x="576" y="64"/>
                  </a:lnTo>
                  <a:lnTo>
                    <a:pt x="576" y="66"/>
                  </a:lnTo>
                  <a:lnTo>
                    <a:pt x="576" y="66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6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8"/>
                  </a:lnTo>
                  <a:lnTo>
                    <a:pt x="579" y="69"/>
                  </a:lnTo>
                  <a:lnTo>
                    <a:pt x="579" y="69"/>
                  </a:lnTo>
                  <a:lnTo>
                    <a:pt x="579" y="71"/>
                  </a:lnTo>
                  <a:lnTo>
                    <a:pt x="579" y="71"/>
                  </a:lnTo>
                  <a:lnTo>
                    <a:pt x="577" y="71"/>
                  </a:lnTo>
                  <a:lnTo>
                    <a:pt x="577" y="71"/>
                  </a:lnTo>
                  <a:lnTo>
                    <a:pt x="573" y="71"/>
                  </a:lnTo>
                  <a:lnTo>
                    <a:pt x="571" y="71"/>
                  </a:lnTo>
                  <a:lnTo>
                    <a:pt x="571" y="72"/>
                  </a:lnTo>
                  <a:lnTo>
                    <a:pt x="570" y="72"/>
                  </a:lnTo>
                  <a:lnTo>
                    <a:pt x="570" y="72"/>
                  </a:lnTo>
                  <a:lnTo>
                    <a:pt x="570" y="74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0" y="75"/>
                  </a:lnTo>
                  <a:lnTo>
                    <a:pt x="571" y="77"/>
                  </a:lnTo>
                  <a:lnTo>
                    <a:pt x="573" y="77"/>
                  </a:lnTo>
                  <a:lnTo>
                    <a:pt x="576" y="77"/>
                  </a:lnTo>
                  <a:lnTo>
                    <a:pt x="576" y="77"/>
                  </a:lnTo>
                  <a:lnTo>
                    <a:pt x="577" y="77"/>
                  </a:lnTo>
                  <a:lnTo>
                    <a:pt x="577" y="77"/>
                  </a:lnTo>
                  <a:lnTo>
                    <a:pt x="577" y="79"/>
                  </a:lnTo>
                  <a:lnTo>
                    <a:pt x="579" y="79"/>
                  </a:lnTo>
                  <a:lnTo>
                    <a:pt x="579" y="77"/>
                  </a:lnTo>
                  <a:lnTo>
                    <a:pt x="579" y="75"/>
                  </a:lnTo>
                  <a:lnTo>
                    <a:pt x="579" y="75"/>
                  </a:lnTo>
                  <a:lnTo>
                    <a:pt x="581" y="74"/>
                  </a:lnTo>
                  <a:lnTo>
                    <a:pt x="584" y="72"/>
                  </a:lnTo>
                  <a:lnTo>
                    <a:pt x="585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1"/>
                  </a:lnTo>
                  <a:lnTo>
                    <a:pt x="590" y="69"/>
                  </a:lnTo>
                  <a:lnTo>
                    <a:pt x="593" y="66"/>
                  </a:lnTo>
                  <a:lnTo>
                    <a:pt x="595" y="66"/>
                  </a:lnTo>
                  <a:lnTo>
                    <a:pt x="596" y="66"/>
                  </a:lnTo>
                  <a:lnTo>
                    <a:pt x="599" y="66"/>
                  </a:lnTo>
                  <a:lnTo>
                    <a:pt x="603" y="66"/>
                  </a:lnTo>
                  <a:lnTo>
                    <a:pt x="606" y="66"/>
                  </a:lnTo>
                  <a:lnTo>
                    <a:pt x="607" y="68"/>
                  </a:lnTo>
                  <a:lnTo>
                    <a:pt x="609" y="68"/>
                  </a:lnTo>
                  <a:lnTo>
                    <a:pt x="614" y="68"/>
                  </a:lnTo>
                  <a:lnTo>
                    <a:pt x="614" y="68"/>
                  </a:lnTo>
                  <a:lnTo>
                    <a:pt x="612" y="68"/>
                  </a:lnTo>
                  <a:lnTo>
                    <a:pt x="611" y="66"/>
                  </a:lnTo>
                  <a:lnTo>
                    <a:pt x="609" y="66"/>
                  </a:lnTo>
                  <a:lnTo>
                    <a:pt x="607" y="66"/>
                  </a:lnTo>
                  <a:lnTo>
                    <a:pt x="607" y="66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09" y="64"/>
                  </a:lnTo>
                  <a:lnTo>
                    <a:pt x="611" y="64"/>
                  </a:lnTo>
                  <a:lnTo>
                    <a:pt x="611" y="63"/>
                  </a:lnTo>
                  <a:lnTo>
                    <a:pt x="612" y="63"/>
                  </a:lnTo>
                  <a:lnTo>
                    <a:pt x="615" y="63"/>
                  </a:lnTo>
                  <a:lnTo>
                    <a:pt x="618" y="61"/>
                  </a:lnTo>
                  <a:lnTo>
                    <a:pt x="618" y="61"/>
                  </a:lnTo>
                  <a:lnTo>
                    <a:pt x="618" y="63"/>
                  </a:lnTo>
                  <a:lnTo>
                    <a:pt x="620" y="63"/>
                  </a:lnTo>
                  <a:lnTo>
                    <a:pt x="623" y="61"/>
                  </a:lnTo>
                  <a:lnTo>
                    <a:pt x="625" y="61"/>
                  </a:lnTo>
                  <a:lnTo>
                    <a:pt x="626" y="61"/>
                  </a:lnTo>
                  <a:lnTo>
                    <a:pt x="626" y="61"/>
                  </a:lnTo>
                  <a:lnTo>
                    <a:pt x="628" y="61"/>
                  </a:lnTo>
                  <a:lnTo>
                    <a:pt x="629" y="61"/>
                  </a:lnTo>
                  <a:lnTo>
                    <a:pt x="629" y="61"/>
                  </a:lnTo>
                  <a:lnTo>
                    <a:pt x="629" y="60"/>
                  </a:lnTo>
                  <a:lnTo>
                    <a:pt x="628" y="60"/>
                  </a:lnTo>
                  <a:lnTo>
                    <a:pt x="628" y="60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lnTo>
                    <a:pt x="628" y="58"/>
                  </a:lnTo>
                  <a:close/>
                  <a:moveTo>
                    <a:pt x="672" y="55"/>
                  </a:moveTo>
                  <a:lnTo>
                    <a:pt x="674" y="55"/>
                  </a:lnTo>
                  <a:lnTo>
                    <a:pt x="675" y="55"/>
                  </a:lnTo>
                  <a:lnTo>
                    <a:pt x="677" y="57"/>
                  </a:lnTo>
                  <a:lnTo>
                    <a:pt x="675" y="57"/>
                  </a:lnTo>
                  <a:lnTo>
                    <a:pt x="672" y="57"/>
                  </a:lnTo>
                  <a:lnTo>
                    <a:pt x="670" y="55"/>
                  </a:lnTo>
                  <a:lnTo>
                    <a:pt x="670" y="55"/>
                  </a:lnTo>
                  <a:lnTo>
                    <a:pt x="672" y="55"/>
                  </a:lnTo>
                  <a:close/>
                  <a:moveTo>
                    <a:pt x="49" y="53"/>
                  </a:moveTo>
                  <a:lnTo>
                    <a:pt x="51" y="55"/>
                  </a:lnTo>
                  <a:lnTo>
                    <a:pt x="51" y="55"/>
                  </a:lnTo>
                  <a:lnTo>
                    <a:pt x="51" y="57"/>
                  </a:lnTo>
                  <a:lnTo>
                    <a:pt x="49" y="57"/>
                  </a:lnTo>
                  <a:lnTo>
                    <a:pt x="48" y="57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8" y="55"/>
                  </a:lnTo>
                  <a:lnTo>
                    <a:pt x="49" y="53"/>
                  </a:lnTo>
                  <a:close/>
                  <a:moveTo>
                    <a:pt x="54" y="52"/>
                  </a:moveTo>
                  <a:lnTo>
                    <a:pt x="55" y="52"/>
                  </a:lnTo>
                  <a:lnTo>
                    <a:pt x="55" y="53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5" y="55"/>
                  </a:lnTo>
                  <a:lnTo>
                    <a:pt x="54" y="55"/>
                  </a:lnTo>
                  <a:lnTo>
                    <a:pt x="54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2" y="55"/>
                  </a:lnTo>
                  <a:lnTo>
                    <a:pt x="51" y="53"/>
                  </a:lnTo>
                  <a:lnTo>
                    <a:pt x="51" y="53"/>
                  </a:lnTo>
                  <a:lnTo>
                    <a:pt x="52" y="52"/>
                  </a:lnTo>
                  <a:lnTo>
                    <a:pt x="54" y="52"/>
                  </a:lnTo>
                  <a:close/>
                  <a:moveTo>
                    <a:pt x="738" y="47"/>
                  </a:moveTo>
                  <a:lnTo>
                    <a:pt x="738" y="47"/>
                  </a:lnTo>
                  <a:lnTo>
                    <a:pt x="740" y="47"/>
                  </a:lnTo>
                  <a:lnTo>
                    <a:pt x="740" y="47"/>
                  </a:lnTo>
                  <a:lnTo>
                    <a:pt x="740" y="49"/>
                  </a:lnTo>
                  <a:lnTo>
                    <a:pt x="740" y="49"/>
                  </a:lnTo>
                  <a:lnTo>
                    <a:pt x="741" y="49"/>
                  </a:lnTo>
                  <a:lnTo>
                    <a:pt x="741" y="50"/>
                  </a:lnTo>
                  <a:lnTo>
                    <a:pt x="741" y="50"/>
                  </a:lnTo>
                  <a:lnTo>
                    <a:pt x="740" y="50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9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lnTo>
                    <a:pt x="738" y="47"/>
                  </a:lnTo>
                  <a:close/>
                  <a:moveTo>
                    <a:pt x="335" y="42"/>
                  </a:moveTo>
                  <a:lnTo>
                    <a:pt x="335" y="42"/>
                  </a:lnTo>
                  <a:lnTo>
                    <a:pt x="335" y="44"/>
                  </a:lnTo>
                  <a:lnTo>
                    <a:pt x="335" y="46"/>
                  </a:lnTo>
                  <a:lnTo>
                    <a:pt x="335" y="46"/>
                  </a:lnTo>
                  <a:lnTo>
                    <a:pt x="333" y="47"/>
                  </a:lnTo>
                  <a:lnTo>
                    <a:pt x="335" y="49"/>
                  </a:lnTo>
                  <a:lnTo>
                    <a:pt x="336" y="52"/>
                  </a:lnTo>
                  <a:lnTo>
                    <a:pt x="338" y="52"/>
                  </a:lnTo>
                  <a:lnTo>
                    <a:pt x="339" y="53"/>
                  </a:lnTo>
                  <a:lnTo>
                    <a:pt x="341" y="55"/>
                  </a:lnTo>
                  <a:lnTo>
                    <a:pt x="342" y="57"/>
                  </a:lnTo>
                  <a:lnTo>
                    <a:pt x="344" y="57"/>
                  </a:lnTo>
                  <a:lnTo>
                    <a:pt x="346" y="58"/>
                  </a:lnTo>
                  <a:lnTo>
                    <a:pt x="346" y="58"/>
                  </a:lnTo>
                  <a:lnTo>
                    <a:pt x="344" y="58"/>
                  </a:lnTo>
                  <a:lnTo>
                    <a:pt x="344" y="58"/>
                  </a:lnTo>
                  <a:lnTo>
                    <a:pt x="341" y="57"/>
                  </a:lnTo>
                  <a:lnTo>
                    <a:pt x="341" y="55"/>
                  </a:lnTo>
                  <a:lnTo>
                    <a:pt x="339" y="53"/>
                  </a:lnTo>
                  <a:lnTo>
                    <a:pt x="338" y="53"/>
                  </a:lnTo>
                  <a:lnTo>
                    <a:pt x="335" y="52"/>
                  </a:lnTo>
                  <a:lnTo>
                    <a:pt x="335" y="50"/>
                  </a:lnTo>
                  <a:lnTo>
                    <a:pt x="335" y="49"/>
                  </a:lnTo>
                  <a:lnTo>
                    <a:pt x="333" y="47"/>
                  </a:lnTo>
                  <a:lnTo>
                    <a:pt x="333" y="47"/>
                  </a:lnTo>
                  <a:lnTo>
                    <a:pt x="335" y="46"/>
                  </a:lnTo>
                  <a:lnTo>
                    <a:pt x="335" y="44"/>
                  </a:lnTo>
                  <a:lnTo>
                    <a:pt x="335" y="42"/>
                  </a:lnTo>
                  <a:lnTo>
                    <a:pt x="335" y="42"/>
                  </a:lnTo>
                  <a:close/>
                  <a:moveTo>
                    <a:pt x="669" y="41"/>
                  </a:move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69" y="41"/>
                  </a:lnTo>
                  <a:close/>
                  <a:moveTo>
                    <a:pt x="494" y="39"/>
                  </a:moveTo>
                  <a:lnTo>
                    <a:pt x="494" y="39"/>
                  </a:lnTo>
                  <a:lnTo>
                    <a:pt x="494" y="41"/>
                  </a:lnTo>
                  <a:lnTo>
                    <a:pt x="494" y="42"/>
                  </a:lnTo>
                  <a:lnTo>
                    <a:pt x="494" y="44"/>
                  </a:lnTo>
                  <a:lnTo>
                    <a:pt x="492" y="46"/>
                  </a:lnTo>
                  <a:lnTo>
                    <a:pt x="492" y="46"/>
                  </a:lnTo>
                  <a:lnTo>
                    <a:pt x="492" y="42"/>
                  </a:lnTo>
                  <a:lnTo>
                    <a:pt x="491" y="41"/>
                  </a:lnTo>
                  <a:lnTo>
                    <a:pt x="492" y="41"/>
                  </a:lnTo>
                  <a:lnTo>
                    <a:pt x="492" y="39"/>
                  </a:lnTo>
                  <a:lnTo>
                    <a:pt x="494" y="39"/>
                  </a:lnTo>
                  <a:close/>
                  <a:moveTo>
                    <a:pt x="663" y="39"/>
                  </a:move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1" y="39"/>
                  </a:lnTo>
                  <a:lnTo>
                    <a:pt x="663" y="39"/>
                  </a:lnTo>
                  <a:lnTo>
                    <a:pt x="663" y="39"/>
                  </a:lnTo>
                  <a:lnTo>
                    <a:pt x="663" y="39"/>
                  </a:lnTo>
                  <a:close/>
                  <a:moveTo>
                    <a:pt x="669" y="38"/>
                  </a:moveTo>
                  <a:lnTo>
                    <a:pt x="669" y="38"/>
                  </a:lnTo>
                  <a:lnTo>
                    <a:pt x="667" y="38"/>
                  </a:lnTo>
                  <a:lnTo>
                    <a:pt x="666" y="38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6" y="39"/>
                  </a:lnTo>
                  <a:lnTo>
                    <a:pt x="667" y="39"/>
                  </a:lnTo>
                  <a:lnTo>
                    <a:pt x="667" y="39"/>
                  </a:lnTo>
                  <a:lnTo>
                    <a:pt x="667" y="38"/>
                  </a:lnTo>
                  <a:lnTo>
                    <a:pt x="669" y="38"/>
                  </a:lnTo>
                  <a:lnTo>
                    <a:pt x="669" y="38"/>
                  </a:lnTo>
                  <a:close/>
                  <a:moveTo>
                    <a:pt x="830" y="38"/>
                  </a:moveTo>
                  <a:lnTo>
                    <a:pt x="830" y="38"/>
                  </a:lnTo>
                  <a:lnTo>
                    <a:pt x="830" y="38"/>
                  </a:lnTo>
                  <a:lnTo>
                    <a:pt x="830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8"/>
                  </a:lnTo>
                  <a:lnTo>
                    <a:pt x="831" y="39"/>
                  </a:lnTo>
                  <a:lnTo>
                    <a:pt x="831" y="39"/>
                  </a:lnTo>
                  <a:lnTo>
                    <a:pt x="830" y="39"/>
                  </a:lnTo>
                  <a:lnTo>
                    <a:pt x="828" y="39"/>
                  </a:lnTo>
                  <a:lnTo>
                    <a:pt x="828" y="39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28" y="38"/>
                  </a:lnTo>
                  <a:lnTo>
                    <a:pt x="830" y="38"/>
                  </a:lnTo>
                  <a:lnTo>
                    <a:pt x="830" y="38"/>
                  </a:lnTo>
                  <a:close/>
                  <a:moveTo>
                    <a:pt x="670" y="36"/>
                  </a:move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8"/>
                  </a:lnTo>
                  <a:lnTo>
                    <a:pt x="670" y="36"/>
                  </a:lnTo>
                  <a:lnTo>
                    <a:pt x="670" y="36"/>
                  </a:lnTo>
                  <a:lnTo>
                    <a:pt x="670" y="36"/>
                  </a:lnTo>
                  <a:close/>
                  <a:moveTo>
                    <a:pt x="675" y="33"/>
                  </a:moveTo>
                  <a:lnTo>
                    <a:pt x="675" y="33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75" y="34"/>
                  </a:lnTo>
                  <a:lnTo>
                    <a:pt x="669" y="39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7" y="41"/>
                  </a:lnTo>
                  <a:lnTo>
                    <a:pt x="669" y="41"/>
                  </a:lnTo>
                  <a:lnTo>
                    <a:pt x="669" y="41"/>
                  </a:lnTo>
                  <a:lnTo>
                    <a:pt x="670" y="41"/>
                  </a:lnTo>
                  <a:lnTo>
                    <a:pt x="670" y="41"/>
                  </a:lnTo>
                  <a:lnTo>
                    <a:pt x="669" y="42"/>
                  </a:lnTo>
                  <a:lnTo>
                    <a:pt x="669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2"/>
                  </a:lnTo>
                  <a:lnTo>
                    <a:pt x="670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9" y="44"/>
                  </a:lnTo>
                  <a:lnTo>
                    <a:pt x="667" y="44"/>
                  </a:lnTo>
                  <a:lnTo>
                    <a:pt x="667" y="44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6"/>
                  </a:lnTo>
                  <a:lnTo>
                    <a:pt x="669" y="47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49"/>
                  </a:lnTo>
                  <a:lnTo>
                    <a:pt x="669" y="50"/>
                  </a:lnTo>
                  <a:lnTo>
                    <a:pt x="669" y="50"/>
                  </a:lnTo>
                  <a:lnTo>
                    <a:pt x="667" y="50"/>
                  </a:lnTo>
                  <a:lnTo>
                    <a:pt x="667" y="50"/>
                  </a:lnTo>
                  <a:lnTo>
                    <a:pt x="666" y="50"/>
                  </a:lnTo>
                  <a:lnTo>
                    <a:pt x="664" y="52"/>
                  </a:lnTo>
                  <a:lnTo>
                    <a:pt x="663" y="52"/>
                  </a:lnTo>
                  <a:lnTo>
                    <a:pt x="663" y="53"/>
                  </a:lnTo>
                  <a:lnTo>
                    <a:pt x="661" y="53"/>
                  </a:lnTo>
                  <a:lnTo>
                    <a:pt x="661" y="53"/>
                  </a:lnTo>
                  <a:lnTo>
                    <a:pt x="659" y="53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8" y="55"/>
                  </a:lnTo>
                  <a:lnTo>
                    <a:pt x="656" y="55"/>
                  </a:lnTo>
                  <a:lnTo>
                    <a:pt x="653" y="55"/>
                  </a:lnTo>
                  <a:lnTo>
                    <a:pt x="652" y="55"/>
                  </a:lnTo>
                  <a:lnTo>
                    <a:pt x="650" y="55"/>
                  </a:lnTo>
                  <a:lnTo>
                    <a:pt x="648" y="55"/>
                  </a:lnTo>
                  <a:lnTo>
                    <a:pt x="647" y="53"/>
                  </a:lnTo>
                  <a:lnTo>
                    <a:pt x="645" y="53"/>
                  </a:lnTo>
                  <a:lnTo>
                    <a:pt x="640" y="53"/>
                  </a:lnTo>
                  <a:lnTo>
                    <a:pt x="637" y="53"/>
                  </a:lnTo>
                  <a:lnTo>
                    <a:pt x="633" y="53"/>
                  </a:lnTo>
                  <a:lnTo>
                    <a:pt x="628" y="55"/>
                  </a:lnTo>
                  <a:lnTo>
                    <a:pt x="626" y="55"/>
                  </a:lnTo>
                  <a:lnTo>
                    <a:pt x="625" y="57"/>
                  </a:lnTo>
                  <a:lnTo>
                    <a:pt x="623" y="57"/>
                  </a:lnTo>
                  <a:lnTo>
                    <a:pt x="623" y="57"/>
                  </a:lnTo>
                  <a:lnTo>
                    <a:pt x="622" y="57"/>
                  </a:lnTo>
                  <a:lnTo>
                    <a:pt x="620" y="55"/>
                  </a:lnTo>
                  <a:lnTo>
                    <a:pt x="618" y="55"/>
                  </a:lnTo>
                  <a:lnTo>
                    <a:pt x="617" y="55"/>
                  </a:lnTo>
                  <a:lnTo>
                    <a:pt x="617" y="53"/>
                  </a:lnTo>
                  <a:lnTo>
                    <a:pt x="620" y="52"/>
                  </a:lnTo>
                  <a:lnTo>
                    <a:pt x="620" y="50"/>
                  </a:lnTo>
                  <a:lnTo>
                    <a:pt x="620" y="50"/>
                  </a:lnTo>
                  <a:lnTo>
                    <a:pt x="620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2" y="49"/>
                  </a:lnTo>
                  <a:lnTo>
                    <a:pt x="623" y="49"/>
                  </a:lnTo>
                  <a:lnTo>
                    <a:pt x="625" y="47"/>
                  </a:lnTo>
                  <a:lnTo>
                    <a:pt x="626" y="46"/>
                  </a:lnTo>
                  <a:lnTo>
                    <a:pt x="628" y="46"/>
                  </a:lnTo>
                  <a:lnTo>
                    <a:pt x="629" y="44"/>
                  </a:lnTo>
                  <a:lnTo>
                    <a:pt x="631" y="44"/>
                  </a:lnTo>
                  <a:lnTo>
                    <a:pt x="634" y="44"/>
                  </a:lnTo>
                  <a:lnTo>
                    <a:pt x="634" y="44"/>
                  </a:lnTo>
                  <a:lnTo>
                    <a:pt x="636" y="44"/>
                  </a:lnTo>
                  <a:lnTo>
                    <a:pt x="637" y="44"/>
                  </a:lnTo>
                  <a:lnTo>
                    <a:pt x="639" y="42"/>
                  </a:lnTo>
                  <a:lnTo>
                    <a:pt x="640" y="42"/>
                  </a:lnTo>
                  <a:lnTo>
                    <a:pt x="644" y="42"/>
                  </a:lnTo>
                  <a:lnTo>
                    <a:pt x="645" y="42"/>
                  </a:lnTo>
                  <a:lnTo>
                    <a:pt x="645" y="42"/>
                  </a:lnTo>
                  <a:lnTo>
                    <a:pt x="647" y="42"/>
                  </a:lnTo>
                  <a:lnTo>
                    <a:pt x="647" y="41"/>
                  </a:lnTo>
                  <a:lnTo>
                    <a:pt x="648" y="41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0" y="42"/>
                  </a:lnTo>
                  <a:lnTo>
                    <a:pt x="652" y="42"/>
                  </a:lnTo>
                  <a:lnTo>
                    <a:pt x="653" y="42"/>
                  </a:lnTo>
                  <a:lnTo>
                    <a:pt x="655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2"/>
                  </a:lnTo>
                  <a:lnTo>
                    <a:pt x="653" y="44"/>
                  </a:lnTo>
                  <a:lnTo>
                    <a:pt x="653" y="44"/>
                  </a:lnTo>
                  <a:lnTo>
                    <a:pt x="655" y="42"/>
                  </a:lnTo>
                  <a:lnTo>
                    <a:pt x="655" y="42"/>
                  </a:lnTo>
                  <a:lnTo>
                    <a:pt x="655" y="44"/>
                  </a:lnTo>
                  <a:lnTo>
                    <a:pt x="655" y="44"/>
                  </a:lnTo>
                  <a:lnTo>
                    <a:pt x="656" y="44"/>
                  </a:lnTo>
                  <a:lnTo>
                    <a:pt x="656" y="44"/>
                  </a:lnTo>
                  <a:lnTo>
                    <a:pt x="658" y="44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9" y="42"/>
                  </a:lnTo>
                  <a:lnTo>
                    <a:pt x="658" y="42"/>
                  </a:lnTo>
                  <a:lnTo>
                    <a:pt x="658" y="42"/>
                  </a:lnTo>
                  <a:lnTo>
                    <a:pt x="656" y="42"/>
                  </a:lnTo>
                  <a:lnTo>
                    <a:pt x="658" y="42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9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6" y="39"/>
                  </a:lnTo>
                  <a:lnTo>
                    <a:pt x="656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41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2" y="39"/>
                  </a:lnTo>
                  <a:lnTo>
                    <a:pt x="652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50" y="39"/>
                  </a:lnTo>
                  <a:lnTo>
                    <a:pt x="652" y="39"/>
                  </a:lnTo>
                  <a:lnTo>
                    <a:pt x="653" y="39"/>
                  </a:lnTo>
                  <a:lnTo>
                    <a:pt x="653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5" y="39"/>
                  </a:lnTo>
                  <a:lnTo>
                    <a:pt x="656" y="39"/>
                  </a:lnTo>
                  <a:lnTo>
                    <a:pt x="656" y="38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8" y="39"/>
                  </a:lnTo>
                  <a:lnTo>
                    <a:pt x="659" y="39"/>
                  </a:lnTo>
                  <a:lnTo>
                    <a:pt x="659" y="39"/>
                  </a:lnTo>
                  <a:lnTo>
                    <a:pt x="658" y="39"/>
                  </a:lnTo>
                  <a:lnTo>
                    <a:pt x="656" y="41"/>
                  </a:lnTo>
                  <a:lnTo>
                    <a:pt x="656" y="41"/>
                  </a:lnTo>
                  <a:lnTo>
                    <a:pt x="658" y="41"/>
                  </a:lnTo>
                  <a:lnTo>
                    <a:pt x="658" y="41"/>
                  </a:lnTo>
                  <a:lnTo>
                    <a:pt x="661" y="39"/>
                  </a:lnTo>
                  <a:lnTo>
                    <a:pt x="663" y="38"/>
                  </a:lnTo>
                  <a:lnTo>
                    <a:pt x="664" y="38"/>
                  </a:lnTo>
                  <a:lnTo>
                    <a:pt x="666" y="38"/>
                  </a:lnTo>
                  <a:lnTo>
                    <a:pt x="666" y="38"/>
                  </a:lnTo>
                  <a:lnTo>
                    <a:pt x="667" y="36"/>
                  </a:lnTo>
                  <a:lnTo>
                    <a:pt x="672" y="36"/>
                  </a:lnTo>
                  <a:lnTo>
                    <a:pt x="674" y="34"/>
                  </a:lnTo>
                  <a:lnTo>
                    <a:pt x="675" y="33"/>
                  </a:lnTo>
                  <a:lnTo>
                    <a:pt x="675" y="33"/>
                  </a:lnTo>
                  <a:close/>
                  <a:moveTo>
                    <a:pt x="175" y="31"/>
                  </a:moveTo>
                  <a:lnTo>
                    <a:pt x="177" y="33"/>
                  </a:lnTo>
                  <a:lnTo>
                    <a:pt x="177" y="34"/>
                  </a:lnTo>
                  <a:lnTo>
                    <a:pt x="178" y="34"/>
                  </a:lnTo>
                  <a:lnTo>
                    <a:pt x="178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7" y="36"/>
                  </a:lnTo>
                  <a:lnTo>
                    <a:pt x="175" y="36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5" y="34"/>
                  </a:lnTo>
                  <a:lnTo>
                    <a:pt x="174" y="34"/>
                  </a:lnTo>
                  <a:lnTo>
                    <a:pt x="174" y="34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4" y="33"/>
                  </a:lnTo>
                  <a:lnTo>
                    <a:pt x="175" y="33"/>
                  </a:lnTo>
                  <a:lnTo>
                    <a:pt x="175" y="33"/>
                  </a:lnTo>
                  <a:lnTo>
                    <a:pt x="175" y="31"/>
                  </a:lnTo>
                  <a:close/>
                  <a:moveTo>
                    <a:pt x="623" y="30"/>
                  </a:moveTo>
                  <a:lnTo>
                    <a:pt x="623" y="30"/>
                  </a:lnTo>
                  <a:lnTo>
                    <a:pt x="623" y="31"/>
                  </a:lnTo>
                  <a:lnTo>
                    <a:pt x="625" y="31"/>
                  </a:lnTo>
                  <a:lnTo>
                    <a:pt x="626" y="33"/>
                  </a:lnTo>
                  <a:lnTo>
                    <a:pt x="626" y="33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6" y="34"/>
                  </a:lnTo>
                  <a:lnTo>
                    <a:pt x="623" y="36"/>
                  </a:lnTo>
                  <a:lnTo>
                    <a:pt x="622" y="36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8"/>
                  </a:lnTo>
                  <a:lnTo>
                    <a:pt x="622" y="36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2" y="34"/>
                  </a:lnTo>
                  <a:lnTo>
                    <a:pt x="622" y="33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1"/>
                  </a:lnTo>
                  <a:lnTo>
                    <a:pt x="623" y="30"/>
                  </a:lnTo>
                  <a:close/>
                  <a:moveTo>
                    <a:pt x="611" y="27"/>
                  </a:moveTo>
                  <a:lnTo>
                    <a:pt x="611" y="27"/>
                  </a:lnTo>
                  <a:lnTo>
                    <a:pt x="611" y="27"/>
                  </a:lnTo>
                  <a:lnTo>
                    <a:pt x="611" y="28"/>
                  </a:lnTo>
                  <a:lnTo>
                    <a:pt x="612" y="28"/>
                  </a:lnTo>
                  <a:lnTo>
                    <a:pt x="612" y="28"/>
                  </a:lnTo>
                  <a:lnTo>
                    <a:pt x="612" y="27"/>
                  </a:lnTo>
                  <a:lnTo>
                    <a:pt x="612" y="27"/>
                  </a:lnTo>
                  <a:lnTo>
                    <a:pt x="611" y="27"/>
                  </a:lnTo>
                  <a:close/>
                  <a:moveTo>
                    <a:pt x="715" y="23"/>
                  </a:moveTo>
                  <a:lnTo>
                    <a:pt x="715" y="23"/>
                  </a:lnTo>
                  <a:lnTo>
                    <a:pt x="715" y="23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5"/>
                  </a:lnTo>
                  <a:lnTo>
                    <a:pt x="713" y="27"/>
                  </a:lnTo>
                  <a:lnTo>
                    <a:pt x="713" y="30"/>
                  </a:lnTo>
                  <a:lnTo>
                    <a:pt x="713" y="31"/>
                  </a:lnTo>
                  <a:lnTo>
                    <a:pt x="711" y="31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3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4"/>
                  </a:lnTo>
                  <a:lnTo>
                    <a:pt x="711" y="36"/>
                  </a:lnTo>
                  <a:lnTo>
                    <a:pt x="711" y="38"/>
                  </a:lnTo>
                  <a:lnTo>
                    <a:pt x="710" y="39"/>
                  </a:lnTo>
                  <a:lnTo>
                    <a:pt x="710" y="41"/>
                  </a:lnTo>
                  <a:lnTo>
                    <a:pt x="710" y="44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6"/>
                  </a:lnTo>
                  <a:lnTo>
                    <a:pt x="710" y="44"/>
                  </a:lnTo>
                  <a:lnTo>
                    <a:pt x="710" y="42"/>
                  </a:lnTo>
                  <a:lnTo>
                    <a:pt x="708" y="41"/>
                  </a:lnTo>
                  <a:lnTo>
                    <a:pt x="708" y="41"/>
                  </a:lnTo>
                  <a:lnTo>
                    <a:pt x="708" y="39"/>
                  </a:lnTo>
                  <a:lnTo>
                    <a:pt x="710" y="38"/>
                  </a:lnTo>
                  <a:lnTo>
                    <a:pt x="710" y="34"/>
                  </a:lnTo>
                  <a:lnTo>
                    <a:pt x="710" y="34"/>
                  </a:lnTo>
                  <a:lnTo>
                    <a:pt x="708" y="31"/>
                  </a:lnTo>
                  <a:lnTo>
                    <a:pt x="710" y="28"/>
                  </a:lnTo>
                  <a:lnTo>
                    <a:pt x="710" y="25"/>
                  </a:lnTo>
                  <a:lnTo>
                    <a:pt x="710" y="23"/>
                  </a:lnTo>
                  <a:lnTo>
                    <a:pt x="711" y="23"/>
                  </a:lnTo>
                  <a:lnTo>
                    <a:pt x="711" y="25"/>
                  </a:lnTo>
                  <a:lnTo>
                    <a:pt x="711" y="25"/>
                  </a:lnTo>
                  <a:lnTo>
                    <a:pt x="711" y="27"/>
                  </a:lnTo>
                  <a:lnTo>
                    <a:pt x="711" y="25"/>
                  </a:lnTo>
                  <a:lnTo>
                    <a:pt x="713" y="23"/>
                  </a:lnTo>
                  <a:lnTo>
                    <a:pt x="713" y="23"/>
                  </a:lnTo>
                  <a:lnTo>
                    <a:pt x="715" y="23"/>
                  </a:lnTo>
                  <a:close/>
                  <a:moveTo>
                    <a:pt x="527" y="22"/>
                  </a:moveTo>
                  <a:lnTo>
                    <a:pt x="527" y="22"/>
                  </a:lnTo>
                  <a:lnTo>
                    <a:pt x="527" y="22"/>
                  </a:lnTo>
                  <a:lnTo>
                    <a:pt x="527" y="23"/>
                  </a:lnTo>
                  <a:lnTo>
                    <a:pt x="527" y="23"/>
                  </a:lnTo>
                  <a:lnTo>
                    <a:pt x="529" y="22"/>
                  </a:lnTo>
                  <a:lnTo>
                    <a:pt x="529" y="22"/>
                  </a:lnTo>
                  <a:lnTo>
                    <a:pt x="527" y="22"/>
                  </a:lnTo>
                  <a:lnTo>
                    <a:pt x="527" y="22"/>
                  </a:lnTo>
                  <a:close/>
                  <a:moveTo>
                    <a:pt x="513" y="19"/>
                  </a:moveTo>
                  <a:lnTo>
                    <a:pt x="511" y="19"/>
                  </a:lnTo>
                  <a:lnTo>
                    <a:pt x="511" y="20"/>
                  </a:lnTo>
                  <a:lnTo>
                    <a:pt x="511" y="20"/>
                  </a:lnTo>
                  <a:lnTo>
                    <a:pt x="510" y="22"/>
                  </a:lnTo>
                  <a:lnTo>
                    <a:pt x="510" y="22"/>
                  </a:lnTo>
                  <a:lnTo>
                    <a:pt x="510" y="23"/>
                  </a:lnTo>
                  <a:lnTo>
                    <a:pt x="508" y="23"/>
                  </a:lnTo>
                  <a:lnTo>
                    <a:pt x="508" y="25"/>
                  </a:lnTo>
                  <a:lnTo>
                    <a:pt x="508" y="25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08" y="27"/>
                  </a:lnTo>
                  <a:lnTo>
                    <a:pt x="510" y="27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0" y="25"/>
                  </a:lnTo>
                  <a:lnTo>
                    <a:pt x="511" y="25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1" y="23"/>
                  </a:lnTo>
                  <a:lnTo>
                    <a:pt x="513" y="23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1" y="22"/>
                  </a:lnTo>
                  <a:lnTo>
                    <a:pt x="511" y="22"/>
                  </a:lnTo>
                  <a:lnTo>
                    <a:pt x="513" y="22"/>
                  </a:lnTo>
                  <a:lnTo>
                    <a:pt x="513" y="22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20"/>
                  </a:lnTo>
                  <a:lnTo>
                    <a:pt x="513" y="19"/>
                  </a:lnTo>
                  <a:lnTo>
                    <a:pt x="513" y="19"/>
                  </a:lnTo>
                  <a:lnTo>
                    <a:pt x="513" y="19"/>
                  </a:lnTo>
                  <a:close/>
                  <a:moveTo>
                    <a:pt x="3685" y="19"/>
                  </a:moveTo>
                  <a:lnTo>
                    <a:pt x="3687" y="19"/>
                  </a:lnTo>
                  <a:lnTo>
                    <a:pt x="3690" y="20"/>
                  </a:lnTo>
                  <a:lnTo>
                    <a:pt x="3690" y="22"/>
                  </a:lnTo>
                  <a:lnTo>
                    <a:pt x="3690" y="23"/>
                  </a:lnTo>
                  <a:lnTo>
                    <a:pt x="3690" y="25"/>
                  </a:lnTo>
                  <a:lnTo>
                    <a:pt x="3689" y="30"/>
                  </a:lnTo>
                  <a:lnTo>
                    <a:pt x="3685" y="31"/>
                  </a:lnTo>
                  <a:lnTo>
                    <a:pt x="3684" y="33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2" y="31"/>
                  </a:lnTo>
                  <a:lnTo>
                    <a:pt x="3681" y="30"/>
                  </a:lnTo>
                  <a:lnTo>
                    <a:pt x="3681" y="28"/>
                  </a:lnTo>
                  <a:lnTo>
                    <a:pt x="3681" y="27"/>
                  </a:lnTo>
                  <a:lnTo>
                    <a:pt x="3681" y="25"/>
                  </a:lnTo>
                  <a:lnTo>
                    <a:pt x="3679" y="23"/>
                  </a:lnTo>
                  <a:lnTo>
                    <a:pt x="3679" y="22"/>
                  </a:lnTo>
                  <a:lnTo>
                    <a:pt x="3679" y="20"/>
                  </a:lnTo>
                  <a:lnTo>
                    <a:pt x="3681" y="19"/>
                  </a:lnTo>
                  <a:lnTo>
                    <a:pt x="3682" y="19"/>
                  </a:lnTo>
                  <a:lnTo>
                    <a:pt x="3685" y="19"/>
                  </a:lnTo>
                  <a:close/>
                  <a:moveTo>
                    <a:pt x="514" y="17"/>
                  </a:moveTo>
                  <a:lnTo>
                    <a:pt x="514" y="17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4" y="19"/>
                  </a:lnTo>
                  <a:lnTo>
                    <a:pt x="516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lnTo>
                    <a:pt x="514" y="17"/>
                  </a:lnTo>
                  <a:close/>
                  <a:moveTo>
                    <a:pt x="588" y="16"/>
                  </a:move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88" y="16"/>
                  </a:lnTo>
                  <a:lnTo>
                    <a:pt x="590" y="16"/>
                  </a:lnTo>
                  <a:lnTo>
                    <a:pt x="590" y="16"/>
                  </a:lnTo>
                  <a:lnTo>
                    <a:pt x="588" y="16"/>
                  </a:lnTo>
                  <a:close/>
                  <a:moveTo>
                    <a:pt x="790" y="11"/>
                  </a:moveTo>
                  <a:lnTo>
                    <a:pt x="792" y="12"/>
                  </a:lnTo>
                  <a:lnTo>
                    <a:pt x="793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2"/>
                  </a:lnTo>
                  <a:lnTo>
                    <a:pt x="795" y="14"/>
                  </a:lnTo>
                  <a:lnTo>
                    <a:pt x="795" y="14"/>
                  </a:lnTo>
                  <a:lnTo>
                    <a:pt x="793" y="14"/>
                  </a:lnTo>
                  <a:lnTo>
                    <a:pt x="790" y="12"/>
                  </a:lnTo>
                  <a:lnTo>
                    <a:pt x="790" y="11"/>
                  </a:lnTo>
                  <a:lnTo>
                    <a:pt x="790" y="11"/>
                  </a:lnTo>
                  <a:close/>
                  <a:moveTo>
                    <a:pt x="535" y="11"/>
                  </a:moveTo>
                  <a:lnTo>
                    <a:pt x="533" y="11"/>
                  </a:lnTo>
                  <a:lnTo>
                    <a:pt x="533" y="12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35" y="12"/>
                  </a:lnTo>
                  <a:lnTo>
                    <a:pt x="535" y="12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5" y="11"/>
                  </a:lnTo>
                  <a:close/>
                  <a:moveTo>
                    <a:pt x="549" y="9"/>
                  </a:moveTo>
                  <a:lnTo>
                    <a:pt x="549" y="9"/>
                  </a:lnTo>
                  <a:lnTo>
                    <a:pt x="549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11"/>
                  </a:lnTo>
                  <a:lnTo>
                    <a:pt x="551" y="9"/>
                  </a:lnTo>
                  <a:lnTo>
                    <a:pt x="551" y="9"/>
                  </a:lnTo>
                  <a:lnTo>
                    <a:pt x="549" y="9"/>
                  </a:lnTo>
                  <a:close/>
                  <a:moveTo>
                    <a:pt x="573" y="6"/>
                  </a:moveTo>
                  <a:lnTo>
                    <a:pt x="573" y="6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1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70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8"/>
                  </a:lnTo>
                  <a:lnTo>
                    <a:pt x="568" y="9"/>
                  </a:lnTo>
                  <a:lnTo>
                    <a:pt x="571" y="9"/>
                  </a:lnTo>
                  <a:lnTo>
                    <a:pt x="571" y="9"/>
                  </a:lnTo>
                  <a:lnTo>
                    <a:pt x="574" y="9"/>
                  </a:lnTo>
                  <a:lnTo>
                    <a:pt x="576" y="11"/>
                  </a:lnTo>
                  <a:lnTo>
                    <a:pt x="577" y="11"/>
                  </a:lnTo>
                  <a:lnTo>
                    <a:pt x="579" y="12"/>
                  </a:lnTo>
                  <a:lnTo>
                    <a:pt x="581" y="12"/>
                  </a:lnTo>
                  <a:lnTo>
                    <a:pt x="582" y="12"/>
                  </a:lnTo>
                  <a:lnTo>
                    <a:pt x="582" y="12"/>
                  </a:lnTo>
                  <a:lnTo>
                    <a:pt x="584" y="14"/>
                  </a:lnTo>
                  <a:lnTo>
                    <a:pt x="584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8" y="12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5" y="14"/>
                  </a:lnTo>
                  <a:lnTo>
                    <a:pt x="585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7" y="14"/>
                  </a:lnTo>
                  <a:lnTo>
                    <a:pt x="588" y="14"/>
                  </a:lnTo>
                  <a:lnTo>
                    <a:pt x="588" y="14"/>
                  </a:lnTo>
                  <a:lnTo>
                    <a:pt x="590" y="12"/>
                  </a:lnTo>
                  <a:lnTo>
                    <a:pt x="592" y="11"/>
                  </a:lnTo>
                  <a:lnTo>
                    <a:pt x="592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9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11"/>
                  </a:lnTo>
                  <a:lnTo>
                    <a:pt x="588" y="9"/>
                  </a:lnTo>
                  <a:lnTo>
                    <a:pt x="588" y="9"/>
                  </a:lnTo>
                  <a:lnTo>
                    <a:pt x="588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8"/>
                  </a:lnTo>
                  <a:lnTo>
                    <a:pt x="587" y="6"/>
                  </a:lnTo>
                  <a:lnTo>
                    <a:pt x="585" y="6"/>
                  </a:lnTo>
                  <a:lnTo>
                    <a:pt x="585" y="8"/>
                  </a:lnTo>
                  <a:lnTo>
                    <a:pt x="584" y="8"/>
                  </a:lnTo>
                  <a:lnTo>
                    <a:pt x="584" y="9"/>
                  </a:lnTo>
                  <a:lnTo>
                    <a:pt x="582" y="9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2" y="8"/>
                  </a:lnTo>
                  <a:lnTo>
                    <a:pt x="581" y="8"/>
                  </a:lnTo>
                  <a:lnTo>
                    <a:pt x="581" y="6"/>
                  </a:lnTo>
                  <a:lnTo>
                    <a:pt x="581" y="6"/>
                  </a:lnTo>
                  <a:lnTo>
                    <a:pt x="579" y="6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8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7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6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9"/>
                  </a:lnTo>
                  <a:lnTo>
                    <a:pt x="574" y="8"/>
                  </a:lnTo>
                  <a:lnTo>
                    <a:pt x="574" y="8"/>
                  </a:lnTo>
                  <a:lnTo>
                    <a:pt x="573" y="8"/>
                  </a:lnTo>
                  <a:lnTo>
                    <a:pt x="574" y="6"/>
                  </a:lnTo>
                  <a:lnTo>
                    <a:pt x="573" y="6"/>
                  </a:lnTo>
                  <a:close/>
                  <a:moveTo>
                    <a:pt x="566" y="6"/>
                  </a:moveTo>
                  <a:lnTo>
                    <a:pt x="565" y="6"/>
                  </a:lnTo>
                  <a:lnTo>
                    <a:pt x="565" y="8"/>
                  </a:lnTo>
                  <a:lnTo>
                    <a:pt x="565" y="8"/>
                  </a:lnTo>
                  <a:lnTo>
                    <a:pt x="563" y="8"/>
                  </a:lnTo>
                  <a:lnTo>
                    <a:pt x="565" y="8"/>
                  </a:lnTo>
                  <a:lnTo>
                    <a:pt x="565" y="9"/>
                  </a:lnTo>
                  <a:lnTo>
                    <a:pt x="566" y="9"/>
                  </a:lnTo>
                  <a:lnTo>
                    <a:pt x="566" y="8"/>
                  </a:lnTo>
                  <a:lnTo>
                    <a:pt x="566" y="8"/>
                  </a:lnTo>
                  <a:lnTo>
                    <a:pt x="566" y="6"/>
                  </a:lnTo>
                  <a:lnTo>
                    <a:pt x="566" y="6"/>
                  </a:lnTo>
                  <a:close/>
                  <a:moveTo>
                    <a:pt x="817" y="5"/>
                  </a:moveTo>
                  <a:lnTo>
                    <a:pt x="817" y="5"/>
                  </a:lnTo>
                  <a:lnTo>
                    <a:pt x="817" y="5"/>
                  </a:lnTo>
                  <a:lnTo>
                    <a:pt x="817" y="6"/>
                  </a:lnTo>
                  <a:lnTo>
                    <a:pt x="817" y="6"/>
                  </a:lnTo>
                  <a:lnTo>
                    <a:pt x="817" y="8"/>
                  </a:lnTo>
                  <a:lnTo>
                    <a:pt x="817" y="8"/>
                  </a:lnTo>
                  <a:lnTo>
                    <a:pt x="816" y="8"/>
                  </a:lnTo>
                  <a:lnTo>
                    <a:pt x="816" y="9"/>
                  </a:lnTo>
                  <a:lnTo>
                    <a:pt x="814" y="9"/>
                  </a:lnTo>
                  <a:lnTo>
                    <a:pt x="814" y="9"/>
                  </a:lnTo>
                  <a:lnTo>
                    <a:pt x="816" y="8"/>
                  </a:lnTo>
                  <a:lnTo>
                    <a:pt x="816" y="8"/>
                  </a:lnTo>
                  <a:lnTo>
                    <a:pt x="816" y="6"/>
                  </a:lnTo>
                  <a:lnTo>
                    <a:pt x="816" y="6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lnTo>
                    <a:pt x="817" y="5"/>
                  </a:lnTo>
                  <a:close/>
                  <a:moveTo>
                    <a:pt x="562" y="5"/>
                  </a:moveTo>
                  <a:lnTo>
                    <a:pt x="560" y="5"/>
                  </a:lnTo>
                  <a:lnTo>
                    <a:pt x="562" y="5"/>
                  </a:lnTo>
                  <a:lnTo>
                    <a:pt x="562" y="5"/>
                  </a:lnTo>
                  <a:lnTo>
                    <a:pt x="560" y="6"/>
                  </a:lnTo>
                  <a:lnTo>
                    <a:pt x="560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6"/>
                  </a:lnTo>
                  <a:lnTo>
                    <a:pt x="558" y="8"/>
                  </a:lnTo>
                  <a:lnTo>
                    <a:pt x="560" y="8"/>
                  </a:lnTo>
                  <a:lnTo>
                    <a:pt x="562" y="8"/>
                  </a:lnTo>
                  <a:lnTo>
                    <a:pt x="563" y="8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6"/>
                  </a:lnTo>
                  <a:lnTo>
                    <a:pt x="563" y="5"/>
                  </a:lnTo>
                  <a:lnTo>
                    <a:pt x="562" y="5"/>
                  </a:lnTo>
                  <a:lnTo>
                    <a:pt x="562" y="5"/>
                  </a:lnTo>
                  <a:close/>
                  <a:moveTo>
                    <a:pt x="2265" y="1"/>
                  </a:moveTo>
                  <a:lnTo>
                    <a:pt x="2265" y="1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6" y="3"/>
                  </a:lnTo>
                  <a:lnTo>
                    <a:pt x="2268" y="3"/>
                  </a:lnTo>
                  <a:lnTo>
                    <a:pt x="2269" y="3"/>
                  </a:lnTo>
                  <a:lnTo>
                    <a:pt x="2271" y="5"/>
                  </a:lnTo>
                  <a:lnTo>
                    <a:pt x="2271" y="5"/>
                  </a:lnTo>
                  <a:lnTo>
                    <a:pt x="2269" y="5"/>
                  </a:lnTo>
                  <a:lnTo>
                    <a:pt x="2269" y="5"/>
                  </a:lnTo>
                  <a:lnTo>
                    <a:pt x="2268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69" y="6"/>
                  </a:lnTo>
                  <a:lnTo>
                    <a:pt x="2271" y="6"/>
                  </a:lnTo>
                  <a:lnTo>
                    <a:pt x="2271" y="3"/>
                  </a:lnTo>
                  <a:lnTo>
                    <a:pt x="2273" y="3"/>
                  </a:lnTo>
                  <a:lnTo>
                    <a:pt x="2273" y="3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5"/>
                  </a:lnTo>
                  <a:lnTo>
                    <a:pt x="2273" y="6"/>
                  </a:lnTo>
                  <a:lnTo>
                    <a:pt x="2273" y="6"/>
                  </a:lnTo>
                  <a:lnTo>
                    <a:pt x="2274" y="6"/>
                  </a:lnTo>
                  <a:lnTo>
                    <a:pt x="2274" y="8"/>
                  </a:lnTo>
                  <a:lnTo>
                    <a:pt x="2274" y="9"/>
                  </a:lnTo>
                  <a:lnTo>
                    <a:pt x="2276" y="11"/>
                  </a:lnTo>
                  <a:lnTo>
                    <a:pt x="2277" y="12"/>
                  </a:lnTo>
                  <a:lnTo>
                    <a:pt x="2279" y="16"/>
                  </a:lnTo>
                  <a:lnTo>
                    <a:pt x="2280" y="17"/>
                  </a:lnTo>
                  <a:lnTo>
                    <a:pt x="2284" y="19"/>
                  </a:lnTo>
                  <a:lnTo>
                    <a:pt x="2284" y="19"/>
                  </a:lnTo>
                  <a:lnTo>
                    <a:pt x="2282" y="20"/>
                  </a:lnTo>
                  <a:lnTo>
                    <a:pt x="2280" y="19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7"/>
                  </a:lnTo>
                  <a:lnTo>
                    <a:pt x="2277" y="16"/>
                  </a:lnTo>
                  <a:lnTo>
                    <a:pt x="2277" y="14"/>
                  </a:lnTo>
                  <a:lnTo>
                    <a:pt x="2277" y="14"/>
                  </a:lnTo>
                  <a:lnTo>
                    <a:pt x="2277" y="12"/>
                  </a:lnTo>
                  <a:lnTo>
                    <a:pt x="2276" y="12"/>
                  </a:lnTo>
                  <a:lnTo>
                    <a:pt x="2274" y="11"/>
                  </a:lnTo>
                  <a:lnTo>
                    <a:pt x="2273" y="11"/>
                  </a:lnTo>
                  <a:lnTo>
                    <a:pt x="2273" y="11"/>
                  </a:lnTo>
                  <a:lnTo>
                    <a:pt x="2273" y="9"/>
                  </a:lnTo>
                  <a:lnTo>
                    <a:pt x="2273" y="9"/>
                  </a:lnTo>
                  <a:lnTo>
                    <a:pt x="2271" y="9"/>
                  </a:lnTo>
                  <a:lnTo>
                    <a:pt x="2269" y="11"/>
                  </a:lnTo>
                  <a:lnTo>
                    <a:pt x="2269" y="9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71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9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8"/>
                  </a:lnTo>
                  <a:lnTo>
                    <a:pt x="2268" y="6"/>
                  </a:lnTo>
                  <a:lnTo>
                    <a:pt x="2268" y="6"/>
                  </a:lnTo>
                  <a:lnTo>
                    <a:pt x="2266" y="6"/>
                  </a:lnTo>
                  <a:lnTo>
                    <a:pt x="2266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8"/>
                  </a:lnTo>
                  <a:lnTo>
                    <a:pt x="2265" y="6"/>
                  </a:lnTo>
                  <a:lnTo>
                    <a:pt x="2265" y="6"/>
                  </a:lnTo>
                  <a:lnTo>
                    <a:pt x="2263" y="5"/>
                  </a:lnTo>
                  <a:lnTo>
                    <a:pt x="2261" y="5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1" y="6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60" y="5"/>
                  </a:lnTo>
                  <a:lnTo>
                    <a:pt x="2258" y="5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3"/>
                  </a:lnTo>
                  <a:lnTo>
                    <a:pt x="2258" y="1"/>
                  </a:lnTo>
                  <a:lnTo>
                    <a:pt x="2260" y="3"/>
                  </a:lnTo>
                  <a:lnTo>
                    <a:pt x="2261" y="3"/>
                  </a:lnTo>
                  <a:lnTo>
                    <a:pt x="2263" y="3"/>
                  </a:lnTo>
                  <a:lnTo>
                    <a:pt x="2263" y="5"/>
                  </a:lnTo>
                  <a:lnTo>
                    <a:pt x="2263" y="5"/>
                  </a:lnTo>
                  <a:lnTo>
                    <a:pt x="2263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3"/>
                  </a:lnTo>
                  <a:lnTo>
                    <a:pt x="2265" y="1"/>
                  </a:lnTo>
                  <a:lnTo>
                    <a:pt x="2265" y="1"/>
                  </a:lnTo>
                  <a:close/>
                  <a:moveTo>
                    <a:pt x="555" y="1"/>
                  </a:moveTo>
                  <a:lnTo>
                    <a:pt x="555" y="1"/>
                  </a:lnTo>
                  <a:lnTo>
                    <a:pt x="555" y="1"/>
                  </a:lnTo>
                  <a:lnTo>
                    <a:pt x="555" y="3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8" y="5"/>
                  </a:lnTo>
                  <a:lnTo>
                    <a:pt x="558" y="5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58" y="1"/>
                  </a:lnTo>
                  <a:lnTo>
                    <a:pt x="558" y="1"/>
                  </a:lnTo>
                  <a:lnTo>
                    <a:pt x="557" y="1"/>
                  </a:lnTo>
                  <a:lnTo>
                    <a:pt x="555" y="1"/>
                  </a:lnTo>
                  <a:close/>
                  <a:moveTo>
                    <a:pt x="554" y="0"/>
                  </a:moveTo>
                  <a:lnTo>
                    <a:pt x="554" y="0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4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5" y="1"/>
                  </a:lnTo>
                  <a:lnTo>
                    <a:pt x="554" y="1"/>
                  </a:lnTo>
                  <a:lnTo>
                    <a:pt x="554" y="0"/>
                  </a:lnTo>
                  <a:close/>
                  <a:moveTo>
                    <a:pt x="620" y="0"/>
                  </a:moveTo>
                  <a:lnTo>
                    <a:pt x="622" y="1"/>
                  </a:lnTo>
                  <a:lnTo>
                    <a:pt x="623" y="1"/>
                  </a:lnTo>
                  <a:lnTo>
                    <a:pt x="622" y="3"/>
                  </a:lnTo>
                  <a:lnTo>
                    <a:pt x="620" y="3"/>
                  </a:lnTo>
                  <a:lnTo>
                    <a:pt x="617" y="3"/>
                  </a:lnTo>
                  <a:lnTo>
                    <a:pt x="617" y="3"/>
                  </a:lnTo>
                  <a:lnTo>
                    <a:pt x="615" y="3"/>
                  </a:lnTo>
                  <a:lnTo>
                    <a:pt x="614" y="3"/>
                  </a:lnTo>
                  <a:lnTo>
                    <a:pt x="614" y="3"/>
                  </a:lnTo>
                  <a:lnTo>
                    <a:pt x="614" y="1"/>
                  </a:lnTo>
                  <a:lnTo>
                    <a:pt x="614" y="1"/>
                  </a:lnTo>
                  <a:lnTo>
                    <a:pt x="611" y="3"/>
                  </a:lnTo>
                  <a:lnTo>
                    <a:pt x="607" y="1"/>
                  </a:lnTo>
                  <a:lnTo>
                    <a:pt x="609" y="1"/>
                  </a:lnTo>
                  <a:lnTo>
                    <a:pt x="609" y="1"/>
                  </a:lnTo>
                  <a:lnTo>
                    <a:pt x="611" y="1"/>
                  </a:lnTo>
                  <a:lnTo>
                    <a:pt x="611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1"/>
                  </a:lnTo>
                  <a:lnTo>
                    <a:pt x="612" y="0"/>
                  </a:lnTo>
                  <a:lnTo>
                    <a:pt x="614" y="0"/>
                  </a:lnTo>
                  <a:lnTo>
                    <a:pt x="617" y="0"/>
                  </a:lnTo>
                  <a:lnTo>
                    <a:pt x="617" y="0"/>
                  </a:lnTo>
                  <a:lnTo>
                    <a:pt x="620" y="0"/>
                  </a:lnTo>
                  <a:close/>
                  <a:moveTo>
                    <a:pt x="418" y="0"/>
                  </a:moveTo>
                  <a:lnTo>
                    <a:pt x="418" y="0"/>
                  </a:lnTo>
                  <a:lnTo>
                    <a:pt x="418" y="0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1"/>
                  </a:lnTo>
                  <a:lnTo>
                    <a:pt x="418" y="3"/>
                  </a:lnTo>
                  <a:lnTo>
                    <a:pt x="420" y="3"/>
                  </a:lnTo>
                  <a:lnTo>
                    <a:pt x="418" y="3"/>
                  </a:lnTo>
                  <a:lnTo>
                    <a:pt x="418" y="5"/>
                  </a:lnTo>
                  <a:lnTo>
                    <a:pt x="417" y="5"/>
                  </a:lnTo>
                  <a:lnTo>
                    <a:pt x="417" y="3"/>
                  </a:lnTo>
                  <a:lnTo>
                    <a:pt x="415" y="3"/>
                  </a:lnTo>
                  <a:lnTo>
                    <a:pt x="415" y="1"/>
                  </a:lnTo>
                  <a:lnTo>
                    <a:pt x="415" y="1"/>
                  </a:lnTo>
                  <a:lnTo>
                    <a:pt x="417" y="0"/>
                  </a:lnTo>
                  <a:lnTo>
                    <a:pt x="418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6" name="Freeform 353">
              <a:extLst>
                <a:ext uri="{FF2B5EF4-FFF2-40B4-BE49-F238E27FC236}">
                  <a16:creationId xmlns:a16="http://schemas.microsoft.com/office/drawing/2014/main" id="{F1E1D4F2-3BC4-4009-ABF1-EB715F0F479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65552" y="2920870"/>
              <a:ext cx="6718967" cy="257297"/>
            </a:xfrm>
            <a:custGeom>
              <a:avLst/>
              <a:gdLst>
                <a:gd name="T0" fmla="*/ 527 w 3447"/>
                <a:gd name="T1" fmla="*/ 49 h 132"/>
                <a:gd name="T2" fmla="*/ 293 w 3447"/>
                <a:gd name="T3" fmla="*/ 74 h 132"/>
                <a:gd name="T4" fmla="*/ 284 w 3447"/>
                <a:gd name="T5" fmla="*/ 77 h 132"/>
                <a:gd name="T6" fmla="*/ 292 w 3447"/>
                <a:gd name="T7" fmla="*/ 60 h 132"/>
                <a:gd name="T8" fmla="*/ 2618 w 3447"/>
                <a:gd name="T9" fmla="*/ 58 h 132"/>
                <a:gd name="T10" fmla="*/ 2610 w 3447"/>
                <a:gd name="T11" fmla="*/ 87 h 132"/>
                <a:gd name="T12" fmla="*/ 2596 w 3447"/>
                <a:gd name="T13" fmla="*/ 61 h 132"/>
                <a:gd name="T14" fmla="*/ 2586 w 3447"/>
                <a:gd name="T15" fmla="*/ 83 h 132"/>
                <a:gd name="T16" fmla="*/ 2602 w 3447"/>
                <a:gd name="T17" fmla="*/ 61 h 132"/>
                <a:gd name="T18" fmla="*/ 2622 w 3447"/>
                <a:gd name="T19" fmla="*/ 49 h 132"/>
                <a:gd name="T20" fmla="*/ 2849 w 3447"/>
                <a:gd name="T21" fmla="*/ 44 h 132"/>
                <a:gd name="T22" fmla="*/ 2886 w 3447"/>
                <a:gd name="T23" fmla="*/ 41 h 132"/>
                <a:gd name="T24" fmla="*/ 2862 w 3447"/>
                <a:gd name="T25" fmla="*/ 46 h 132"/>
                <a:gd name="T26" fmla="*/ 2829 w 3447"/>
                <a:gd name="T27" fmla="*/ 47 h 132"/>
                <a:gd name="T28" fmla="*/ 2813 w 3447"/>
                <a:gd name="T29" fmla="*/ 72 h 132"/>
                <a:gd name="T30" fmla="*/ 2821 w 3447"/>
                <a:gd name="T31" fmla="*/ 44 h 132"/>
                <a:gd name="T32" fmla="*/ 648 w 3447"/>
                <a:gd name="T33" fmla="*/ 38 h 132"/>
                <a:gd name="T34" fmla="*/ 437 w 3447"/>
                <a:gd name="T35" fmla="*/ 36 h 132"/>
                <a:gd name="T36" fmla="*/ 462 w 3447"/>
                <a:gd name="T37" fmla="*/ 35 h 132"/>
                <a:gd name="T38" fmla="*/ 628 w 3447"/>
                <a:gd name="T39" fmla="*/ 30 h 132"/>
                <a:gd name="T40" fmla="*/ 637 w 3447"/>
                <a:gd name="T41" fmla="*/ 35 h 132"/>
                <a:gd name="T42" fmla="*/ 1872 w 3447"/>
                <a:gd name="T43" fmla="*/ 25 h 132"/>
                <a:gd name="T44" fmla="*/ 2244 w 3447"/>
                <a:gd name="T45" fmla="*/ 28 h 132"/>
                <a:gd name="T46" fmla="*/ 2252 w 3447"/>
                <a:gd name="T47" fmla="*/ 22 h 132"/>
                <a:gd name="T48" fmla="*/ 207 w 3447"/>
                <a:gd name="T49" fmla="*/ 24 h 132"/>
                <a:gd name="T50" fmla="*/ 180 w 3447"/>
                <a:gd name="T51" fmla="*/ 27 h 132"/>
                <a:gd name="T52" fmla="*/ 372 w 3447"/>
                <a:gd name="T53" fmla="*/ 19 h 132"/>
                <a:gd name="T54" fmla="*/ 454 w 3447"/>
                <a:gd name="T55" fmla="*/ 22 h 132"/>
                <a:gd name="T56" fmla="*/ 265 w 3447"/>
                <a:gd name="T57" fmla="*/ 24 h 132"/>
                <a:gd name="T58" fmla="*/ 262 w 3447"/>
                <a:gd name="T59" fmla="*/ 24 h 132"/>
                <a:gd name="T60" fmla="*/ 371 w 3447"/>
                <a:gd name="T61" fmla="*/ 17 h 132"/>
                <a:gd name="T62" fmla="*/ 60 w 3447"/>
                <a:gd name="T63" fmla="*/ 14 h 132"/>
                <a:gd name="T64" fmla="*/ 926 w 3447"/>
                <a:gd name="T65" fmla="*/ 14 h 132"/>
                <a:gd name="T66" fmla="*/ 667 w 3447"/>
                <a:gd name="T67" fmla="*/ 8 h 132"/>
                <a:gd name="T68" fmla="*/ 661 w 3447"/>
                <a:gd name="T69" fmla="*/ 11 h 132"/>
                <a:gd name="T70" fmla="*/ 659 w 3447"/>
                <a:gd name="T71" fmla="*/ 6 h 132"/>
                <a:gd name="T72" fmla="*/ 590 w 3447"/>
                <a:gd name="T73" fmla="*/ 3 h 132"/>
                <a:gd name="T74" fmla="*/ 588 w 3447"/>
                <a:gd name="T75" fmla="*/ 6 h 132"/>
                <a:gd name="T76" fmla="*/ 401 w 3447"/>
                <a:gd name="T77" fmla="*/ 8 h 132"/>
                <a:gd name="T78" fmla="*/ 397 w 3447"/>
                <a:gd name="T79" fmla="*/ 8 h 132"/>
                <a:gd name="T80" fmla="*/ 437 w 3447"/>
                <a:gd name="T81" fmla="*/ 5 h 132"/>
                <a:gd name="T82" fmla="*/ 497 w 3447"/>
                <a:gd name="T83" fmla="*/ 8 h 132"/>
                <a:gd name="T84" fmla="*/ 519 w 3447"/>
                <a:gd name="T85" fmla="*/ 35 h 132"/>
                <a:gd name="T86" fmla="*/ 528 w 3447"/>
                <a:gd name="T87" fmla="*/ 49 h 132"/>
                <a:gd name="T88" fmla="*/ 565 w 3447"/>
                <a:gd name="T89" fmla="*/ 57 h 132"/>
                <a:gd name="T90" fmla="*/ 585 w 3447"/>
                <a:gd name="T91" fmla="*/ 68 h 132"/>
                <a:gd name="T92" fmla="*/ 588 w 3447"/>
                <a:gd name="T93" fmla="*/ 77 h 132"/>
                <a:gd name="T94" fmla="*/ 572 w 3447"/>
                <a:gd name="T95" fmla="*/ 74 h 132"/>
                <a:gd name="T96" fmla="*/ 566 w 3447"/>
                <a:gd name="T97" fmla="*/ 83 h 132"/>
                <a:gd name="T98" fmla="*/ 539 w 3447"/>
                <a:gd name="T99" fmla="*/ 93 h 132"/>
                <a:gd name="T100" fmla="*/ 538 w 3447"/>
                <a:gd name="T101" fmla="*/ 72 h 132"/>
                <a:gd name="T102" fmla="*/ 516 w 3447"/>
                <a:gd name="T103" fmla="*/ 66 h 132"/>
                <a:gd name="T104" fmla="*/ 503 w 3447"/>
                <a:gd name="T105" fmla="*/ 74 h 132"/>
                <a:gd name="T106" fmla="*/ 492 w 3447"/>
                <a:gd name="T107" fmla="*/ 128 h 132"/>
                <a:gd name="T108" fmla="*/ 475 w 3447"/>
                <a:gd name="T109" fmla="*/ 99 h 132"/>
                <a:gd name="T110" fmla="*/ 476 w 3447"/>
                <a:gd name="T111" fmla="*/ 74 h 132"/>
                <a:gd name="T112" fmla="*/ 492 w 3447"/>
                <a:gd name="T113" fmla="*/ 60 h 132"/>
                <a:gd name="T114" fmla="*/ 530 w 3447"/>
                <a:gd name="T115" fmla="*/ 57 h 132"/>
                <a:gd name="T116" fmla="*/ 514 w 3447"/>
                <a:gd name="T117" fmla="*/ 41 h 132"/>
                <a:gd name="T118" fmla="*/ 465 w 3447"/>
                <a:gd name="T119" fmla="*/ 41 h 132"/>
                <a:gd name="T120" fmla="*/ 431 w 3447"/>
                <a:gd name="T121" fmla="*/ 43 h 132"/>
                <a:gd name="T122" fmla="*/ 453 w 3447"/>
                <a:gd name="T123" fmla="*/ 16 h 132"/>
                <a:gd name="T124" fmla="*/ 464 w 3447"/>
                <a:gd name="T125" fmla="*/ 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447" h="132">
                  <a:moveTo>
                    <a:pt x="2924" y="47"/>
                  </a:moveTo>
                  <a:lnTo>
                    <a:pt x="2925" y="47"/>
                  </a:lnTo>
                  <a:lnTo>
                    <a:pt x="2927" y="49"/>
                  </a:lnTo>
                  <a:lnTo>
                    <a:pt x="2928" y="49"/>
                  </a:lnTo>
                  <a:lnTo>
                    <a:pt x="2928" y="50"/>
                  </a:lnTo>
                  <a:lnTo>
                    <a:pt x="2930" y="52"/>
                  </a:lnTo>
                  <a:lnTo>
                    <a:pt x="2930" y="54"/>
                  </a:lnTo>
                  <a:lnTo>
                    <a:pt x="2930" y="57"/>
                  </a:lnTo>
                  <a:lnTo>
                    <a:pt x="2931" y="60"/>
                  </a:lnTo>
                  <a:lnTo>
                    <a:pt x="2925" y="58"/>
                  </a:lnTo>
                  <a:lnTo>
                    <a:pt x="2922" y="57"/>
                  </a:lnTo>
                  <a:lnTo>
                    <a:pt x="2920" y="55"/>
                  </a:lnTo>
                  <a:lnTo>
                    <a:pt x="2920" y="52"/>
                  </a:lnTo>
                  <a:lnTo>
                    <a:pt x="2920" y="50"/>
                  </a:lnTo>
                  <a:lnTo>
                    <a:pt x="2920" y="50"/>
                  </a:lnTo>
                  <a:lnTo>
                    <a:pt x="2920" y="49"/>
                  </a:lnTo>
                  <a:lnTo>
                    <a:pt x="2922" y="47"/>
                  </a:lnTo>
                  <a:lnTo>
                    <a:pt x="2924" y="47"/>
                  </a:lnTo>
                  <a:close/>
                  <a:moveTo>
                    <a:pt x="1839" y="46"/>
                  </a:moveTo>
                  <a:lnTo>
                    <a:pt x="1842" y="47"/>
                  </a:lnTo>
                  <a:lnTo>
                    <a:pt x="1843" y="47"/>
                  </a:lnTo>
                  <a:lnTo>
                    <a:pt x="1843" y="49"/>
                  </a:lnTo>
                  <a:lnTo>
                    <a:pt x="1843" y="49"/>
                  </a:lnTo>
                  <a:lnTo>
                    <a:pt x="1840" y="49"/>
                  </a:lnTo>
                  <a:lnTo>
                    <a:pt x="1837" y="49"/>
                  </a:lnTo>
                  <a:lnTo>
                    <a:pt x="1836" y="49"/>
                  </a:lnTo>
                  <a:lnTo>
                    <a:pt x="1832" y="52"/>
                  </a:lnTo>
                  <a:lnTo>
                    <a:pt x="1832" y="52"/>
                  </a:lnTo>
                  <a:lnTo>
                    <a:pt x="1832" y="50"/>
                  </a:lnTo>
                  <a:lnTo>
                    <a:pt x="1836" y="47"/>
                  </a:lnTo>
                  <a:lnTo>
                    <a:pt x="1839" y="46"/>
                  </a:lnTo>
                  <a:close/>
                  <a:moveTo>
                    <a:pt x="527" y="46"/>
                  </a:moveTo>
                  <a:lnTo>
                    <a:pt x="527" y="46"/>
                  </a:lnTo>
                  <a:lnTo>
                    <a:pt x="525" y="47"/>
                  </a:lnTo>
                  <a:lnTo>
                    <a:pt x="527" y="47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9"/>
                  </a:lnTo>
                  <a:lnTo>
                    <a:pt x="527" y="47"/>
                  </a:lnTo>
                  <a:lnTo>
                    <a:pt x="527" y="47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7" y="46"/>
                  </a:lnTo>
                  <a:close/>
                  <a:moveTo>
                    <a:pt x="287" y="43"/>
                  </a:moveTo>
                  <a:lnTo>
                    <a:pt x="287" y="43"/>
                  </a:lnTo>
                  <a:lnTo>
                    <a:pt x="289" y="43"/>
                  </a:lnTo>
                  <a:lnTo>
                    <a:pt x="290" y="44"/>
                  </a:lnTo>
                  <a:lnTo>
                    <a:pt x="290" y="46"/>
                  </a:lnTo>
                  <a:lnTo>
                    <a:pt x="290" y="47"/>
                  </a:lnTo>
                  <a:lnTo>
                    <a:pt x="290" y="49"/>
                  </a:lnTo>
                  <a:lnTo>
                    <a:pt x="290" y="50"/>
                  </a:lnTo>
                  <a:lnTo>
                    <a:pt x="290" y="52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0" y="54"/>
                  </a:lnTo>
                  <a:lnTo>
                    <a:pt x="292" y="55"/>
                  </a:lnTo>
                  <a:lnTo>
                    <a:pt x="292" y="57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3" y="61"/>
                  </a:lnTo>
                  <a:lnTo>
                    <a:pt x="293" y="61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9"/>
                  </a:lnTo>
                  <a:lnTo>
                    <a:pt x="295" y="71"/>
                  </a:lnTo>
                  <a:lnTo>
                    <a:pt x="293" y="72"/>
                  </a:lnTo>
                  <a:lnTo>
                    <a:pt x="295" y="72"/>
                  </a:lnTo>
                  <a:lnTo>
                    <a:pt x="295" y="72"/>
                  </a:lnTo>
                  <a:lnTo>
                    <a:pt x="293" y="72"/>
                  </a:lnTo>
                  <a:lnTo>
                    <a:pt x="293" y="72"/>
                  </a:lnTo>
                  <a:lnTo>
                    <a:pt x="293" y="74"/>
                  </a:lnTo>
                  <a:lnTo>
                    <a:pt x="293" y="74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7"/>
                  </a:lnTo>
                  <a:lnTo>
                    <a:pt x="290" y="77"/>
                  </a:lnTo>
                  <a:lnTo>
                    <a:pt x="290" y="77"/>
                  </a:lnTo>
                  <a:lnTo>
                    <a:pt x="289" y="77"/>
                  </a:lnTo>
                  <a:lnTo>
                    <a:pt x="289" y="77"/>
                  </a:lnTo>
                  <a:lnTo>
                    <a:pt x="289" y="79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0" y="80"/>
                  </a:lnTo>
                  <a:lnTo>
                    <a:pt x="292" y="80"/>
                  </a:lnTo>
                  <a:lnTo>
                    <a:pt x="290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2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2" y="83"/>
                  </a:lnTo>
                  <a:lnTo>
                    <a:pt x="290" y="83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2"/>
                  </a:lnTo>
                  <a:lnTo>
                    <a:pt x="289" y="80"/>
                  </a:lnTo>
                  <a:lnTo>
                    <a:pt x="289" y="80"/>
                  </a:lnTo>
                  <a:lnTo>
                    <a:pt x="289" y="79"/>
                  </a:lnTo>
                  <a:lnTo>
                    <a:pt x="289" y="79"/>
                  </a:lnTo>
                  <a:lnTo>
                    <a:pt x="287" y="79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5" y="77"/>
                  </a:lnTo>
                  <a:lnTo>
                    <a:pt x="284" y="77"/>
                  </a:lnTo>
                  <a:lnTo>
                    <a:pt x="282" y="79"/>
                  </a:lnTo>
                  <a:lnTo>
                    <a:pt x="281" y="79"/>
                  </a:lnTo>
                  <a:lnTo>
                    <a:pt x="281" y="79"/>
                  </a:lnTo>
                  <a:lnTo>
                    <a:pt x="281" y="77"/>
                  </a:lnTo>
                  <a:lnTo>
                    <a:pt x="282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4" y="77"/>
                  </a:lnTo>
                  <a:lnTo>
                    <a:pt x="285" y="77"/>
                  </a:lnTo>
                  <a:lnTo>
                    <a:pt x="285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7" y="76"/>
                  </a:lnTo>
                  <a:lnTo>
                    <a:pt x="289" y="76"/>
                  </a:lnTo>
                  <a:lnTo>
                    <a:pt x="290" y="76"/>
                  </a:lnTo>
                  <a:lnTo>
                    <a:pt x="290" y="77"/>
                  </a:lnTo>
                  <a:lnTo>
                    <a:pt x="290" y="76"/>
                  </a:lnTo>
                  <a:lnTo>
                    <a:pt x="290" y="76"/>
                  </a:lnTo>
                  <a:lnTo>
                    <a:pt x="292" y="76"/>
                  </a:lnTo>
                  <a:lnTo>
                    <a:pt x="292" y="76"/>
                  </a:lnTo>
                  <a:lnTo>
                    <a:pt x="292" y="74"/>
                  </a:lnTo>
                  <a:lnTo>
                    <a:pt x="292" y="74"/>
                  </a:lnTo>
                  <a:lnTo>
                    <a:pt x="292" y="72"/>
                  </a:lnTo>
                  <a:lnTo>
                    <a:pt x="293" y="71"/>
                  </a:lnTo>
                  <a:lnTo>
                    <a:pt x="293" y="71"/>
                  </a:lnTo>
                  <a:lnTo>
                    <a:pt x="293" y="69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8"/>
                  </a:lnTo>
                  <a:lnTo>
                    <a:pt x="290" y="68"/>
                  </a:lnTo>
                  <a:lnTo>
                    <a:pt x="289" y="66"/>
                  </a:lnTo>
                  <a:lnTo>
                    <a:pt x="290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2" y="65"/>
                  </a:lnTo>
                  <a:lnTo>
                    <a:pt x="290" y="63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89" y="61"/>
                  </a:lnTo>
                  <a:lnTo>
                    <a:pt x="290" y="61"/>
                  </a:lnTo>
                  <a:lnTo>
                    <a:pt x="292" y="61"/>
                  </a:lnTo>
                  <a:lnTo>
                    <a:pt x="292" y="61"/>
                  </a:lnTo>
                  <a:lnTo>
                    <a:pt x="292" y="60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5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90" y="50"/>
                  </a:lnTo>
                  <a:lnTo>
                    <a:pt x="290" y="49"/>
                  </a:lnTo>
                  <a:lnTo>
                    <a:pt x="289" y="47"/>
                  </a:lnTo>
                  <a:lnTo>
                    <a:pt x="289" y="46"/>
                  </a:lnTo>
                  <a:lnTo>
                    <a:pt x="289" y="46"/>
                  </a:lnTo>
                  <a:lnTo>
                    <a:pt x="287" y="44"/>
                  </a:lnTo>
                  <a:lnTo>
                    <a:pt x="287" y="43"/>
                  </a:lnTo>
                  <a:lnTo>
                    <a:pt x="287" y="43"/>
                  </a:lnTo>
                  <a:lnTo>
                    <a:pt x="287" y="43"/>
                  </a:lnTo>
                  <a:close/>
                  <a:moveTo>
                    <a:pt x="2621" y="41"/>
                  </a:moveTo>
                  <a:lnTo>
                    <a:pt x="2622" y="41"/>
                  </a:lnTo>
                  <a:lnTo>
                    <a:pt x="2622" y="43"/>
                  </a:lnTo>
                  <a:lnTo>
                    <a:pt x="2622" y="44"/>
                  </a:lnTo>
                  <a:lnTo>
                    <a:pt x="2622" y="46"/>
                  </a:lnTo>
                  <a:lnTo>
                    <a:pt x="2624" y="46"/>
                  </a:lnTo>
                  <a:lnTo>
                    <a:pt x="2624" y="47"/>
                  </a:lnTo>
                  <a:lnTo>
                    <a:pt x="2627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29" y="47"/>
                  </a:lnTo>
                  <a:lnTo>
                    <a:pt x="2630" y="47"/>
                  </a:lnTo>
                  <a:lnTo>
                    <a:pt x="2629" y="49"/>
                  </a:lnTo>
                  <a:lnTo>
                    <a:pt x="2629" y="50"/>
                  </a:lnTo>
                  <a:lnTo>
                    <a:pt x="2629" y="52"/>
                  </a:lnTo>
                  <a:lnTo>
                    <a:pt x="2627" y="52"/>
                  </a:lnTo>
                  <a:lnTo>
                    <a:pt x="2624" y="54"/>
                  </a:lnTo>
                  <a:lnTo>
                    <a:pt x="2624" y="54"/>
                  </a:lnTo>
                  <a:lnTo>
                    <a:pt x="2622" y="54"/>
                  </a:lnTo>
                  <a:lnTo>
                    <a:pt x="2622" y="55"/>
                  </a:lnTo>
                  <a:lnTo>
                    <a:pt x="2621" y="55"/>
                  </a:lnTo>
                  <a:lnTo>
                    <a:pt x="2619" y="55"/>
                  </a:lnTo>
                  <a:lnTo>
                    <a:pt x="2618" y="57"/>
                  </a:lnTo>
                  <a:lnTo>
                    <a:pt x="2618" y="58"/>
                  </a:lnTo>
                  <a:lnTo>
                    <a:pt x="2618" y="58"/>
                  </a:lnTo>
                  <a:lnTo>
                    <a:pt x="2616" y="58"/>
                  </a:lnTo>
                  <a:lnTo>
                    <a:pt x="2610" y="57"/>
                  </a:lnTo>
                  <a:lnTo>
                    <a:pt x="2610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7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58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0"/>
                  </a:lnTo>
                  <a:lnTo>
                    <a:pt x="2608" y="61"/>
                  </a:lnTo>
                  <a:lnTo>
                    <a:pt x="2607" y="61"/>
                  </a:lnTo>
                  <a:lnTo>
                    <a:pt x="2607" y="61"/>
                  </a:lnTo>
                  <a:lnTo>
                    <a:pt x="2608" y="63"/>
                  </a:lnTo>
                  <a:lnTo>
                    <a:pt x="2608" y="63"/>
                  </a:lnTo>
                  <a:lnTo>
                    <a:pt x="2610" y="63"/>
                  </a:lnTo>
                  <a:lnTo>
                    <a:pt x="2611" y="63"/>
                  </a:lnTo>
                  <a:lnTo>
                    <a:pt x="2611" y="65"/>
                  </a:lnTo>
                  <a:lnTo>
                    <a:pt x="2611" y="66"/>
                  </a:lnTo>
                  <a:lnTo>
                    <a:pt x="2613" y="68"/>
                  </a:lnTo>
                  <a:lnTo>
                    <a:pt x="2611" y="69"/>
                  </a:lnTo>
                  <a:lnTo>
                    <a:pt x="2611" y="76"/>
                  </a:lnTo>
                  <a:lnTo>
                    <a:pt x="2611" y="79"/>
                  </a:lnTo>
                  <a:lnTo>
                    <a:pt x="2611" y="79"/>
                  </a:lnTo>
                  <a:lnTo>
                    <a:pt x="2611" y="80"/>
                  </a:lnTo>
                  <a:lnTo>
                    <a:pt x="2611" y="82"/>
                  </a:lnTo>
                  <a:lnTo>
                    <a:pt x="2611" y="83"/>
                  </a:lnTo>
                  <a:lnTo>
                    <a:pt x="2611" y="85"/>
                  </a:lnTo>
                  <a:lnTo>
                    <a:pt x="2611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5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10" y="87"/>
                  </a:lnTo>
                  <a:lnTo>
                    <a:pt x="2608" y="88"/>
                  </a:lnTo>
                  <a:lnTo>
                    <a:pt x="2607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8"/>
                  </a:lnTo>
                  <a:lnTo>
                    <a:pt x="2605" y="87"/>
                  </a:lnTo>
                  <a:lnTo>
                    <a:pt x="2607" y="85"/>
                  </a:lnTo>
                  <a:lnTo>
                    <a:pt x="2607" y="85"/>
                  </a:lnTo>
                  <a:lnTo>
                    <a:pt x="2602" y="80"/>
                  </a:lnTo>
                  <a:lnTo>
                    <a:pt x="2600" y="79"/>
                  </a:lnTo>
                  <a:lnTo>
                    <a:pt x="2600" y="79"/>
                  </a:lnTo>
                  <a:lnTo>
                    <a:pt x="2600" y="77"/>
                  </a:lnTo>
                  <a:lnTo>
                    <a:pt x="2600" y="76"/>
                  </a:lnTo>
                  <a:lnTo>
                    <a:pt x="2602" y="72"/>
                  </a:lnTo>
                  <a:lnTo>
                    <a:pt x="2603" y="71"/>
                  </a:lnTo>
                  <a:lnTo>
                    <a:pt x="2603" y="69"/>
                  </a:lnTo>
                  <a:lnTo>
                    <a:pt x="2603" y="68"/>
                  </a:lnTo>
                  <a:lnTo>
                    <a:pt x="2602" y="66"/>
                  </a:lnTo>
                  <a:lnTo>
                    <a:pt x="2602" y="65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3"/>
                  </a:lnTo>
                  <a:lnTo>
                    <a:pt x="2602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600" y="61"/>
                  </a:lnTo>
                  <a:lnTo>
                    <a:pt x="2599" y="60"/>
                  </a:lnTo>
                  <a:lnTo>
                    <a:pt x="2599" y="58"/>
                  </a:lnTo>
                  <a:lnTo>
                    <a:pt x="2599" y="60"/>
                  </a:lnTo>
                  <a:lnTo>
                    <a:pt x="2597" y="60"/>
                  </a:lnTo>
                  <a:lnTo>
                    <a:pt x="2597" y="61"/>
                  </a:lnTo>
                  <a:lnTo>
                    <a:pt x="2597" y="61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7" y="60"/>
                  </a:lnTo>
                  <a:lnTo>
                    <a:pt x="2596" y="60"/>
                  </a:lnTo>
                  <a:lnTo>
                    <a:pt x="2596" y="61"/>
                  </a:lnTo>
                  <a:lnTo>
                    <a:pt x="2596" y="63"/>
                  </a:lnTo>
                  <a:lnTo>
                    <a:pt x="2594" y="63"/>
                  </a:lnTo>
                  <a:lnTo>
                    <a:pt x="2592" y="65"/>
                  </a:lnTo>
                  <a:lnTo>
                    <a:pt x="2592" y="66"/>
                  </a:lnTo>
                  <a:lnTo>
                    <a:pt x="2592" y="68"/>
                  </a:lnTo>
                  <a:lnTo>
                    <a:pt x="2592" y="68"/>
                  </a:lnTo>
                  <a:lnTo>
                    <a:pt x="2592" y="69"/>
                  </a:lnTo>
                  <a:lnTo>
                    <a:pt x="2594" y="69"/>
                  </a:lnTo>
                  <a:lnTo>
                    <a:pt x="2594" y="71"/>
                  </a:lnTo>
                  <a:lnTo>
                    <a:pt x="2592" y="71"/>
                  </a:lnTo>
                  <a:lnTo>
                    <a:pt x="2592" y="72"/>
                  </a:lnTo>
                  <a:lnTo>
                    <a:pt x="2591" y="72"/>
                  </a:lnTo>
                  <a:lnTo>
                    <a:pt x="2591" y="74"/>
                  </a:lnTo>
                  <a:lnTo>
                    <a:pt x="2592" y="74"/>
                  </a:lnTo>
                  <a:lnTo>
                    <a:pt x="2594" y="72"/>
                  </a:lnTo>
                  <a:lnTo>
                    <a:pt x="2594" y="72"/>
                  </a:lnTo>
                  <a:lnTo>
                    <a:pt x="2594" y="74"/>
                  </a:lnTo>
                  <a:lnTo>
                    <a:pt x="2594" y="74"/>
                  </a:lnTo>
                  <a:lnTo>
                    <a:pt x="2592" y="74"/>
                  </a:lnTo>
                  <a:lnTo>
                    <a:pt x="2592" y="76"/>
                  </a:lnTo>
                  <a:lnTo>
                    <a:pt x="2592" y="76"/>
                  </a:lnTo>
                  <a:lnTo>
                    <a:pt x="2592" y="77"/>
                  </a:lnTo>
                  <a:lnTo>
                    <a:pt x="2594" y="77"/>
                  </a:lnTo>
                  <a:lnTo>
                    <a:pt x="2594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2" y="77"/>
                  </a:lnTo>
                  <a:lnTo>
                    <a:pt x="2591" y="77"/>
                  </a:lnTo>
                  <a:lnTo>
                    <a:pt x="2591" y="77"/>
                  </a:lnTo>
                  <a:lnTo>
                    <a:pt x="2591" y="79"/>
                  </a:lnTo>
                  <a:lnTo>
                    <a:pt x="2591" y="79"/>
                  </a:lnTo>
                  <a:lnTo>
                    <a:pt x="2592" y="79"/>
                  </a:lnTo>
                  <a:lnTo>
                    <a:pt x="2592" y="79"/>
                  </a:lnTo>
                  <a:lnTo>
                    <a:pt x="2591" y="82"/>
                  </a:lnTo>
                  <a:lnTo>
                    <a:pt x="2589" y="82"/>
                  </a:lnTo>
                  <a:lnTo>
                    <a:pt x="2589" y="83"/>
                  </a:lnTo>
                  <a:lnTo>
                    <a:pt x="2588" y="83"/>
                  </a:lnTo>
                  <a:lnTo>
                    <a:pt x="2586" y="83"/>
                  </a:lnTo>
                  <a:lnTo>
                    <a:pt x="2586" y="83"/>
                  </a:lnTo>
                  <a:lnTo>
                    <a:pt x="2586" y="82"/>
                  </a:lnTo>
                  <a:lnTo>
                    <a:pt x="2586" y="82"/>
                  </a:lnTo>
                  <a:lnTo>
                    <a:pt x="2586" y="80"/>
                  </a:lnTo>
                  <a:lnTo>
                    <a:pt x="2586" y="80"/>
                  </a:lnTo>
                  <a:lnTo>
                    <a:pt x="2586" y="79"/>
                  </a:lnTo>
                  <a:lnTo>
                    <a:pt x="2586" y="77"/>
                  </a:lnTo>
                  <a:lnTo>
                    <a:pt x="2586" y="76"/>
                  </a:lnTo>
                  <a:lnTo>
                    <a:pt x="2586" y="76"/>
                  </a:lnTo>
                  <a:lnTo>
                    <a:pt x="2586" y="74"/>
                  </a:lnTo>
                  <a:lnTo>
                    <a:pt x="2588" y="71"/>
                  </a:lnTo>
                  <a:lnTo>
                    <a:pt x="2588" y="69"/>
                  </a:lnTo>
                  <a:lnTo>
                    <a:pt x="2589" y="68"/>
                  </a:lnTo>
                  <a:lnTo>
                    <a:pt x="2589" y="66"/>
                  </a:lnTo>
                  <a:lnTo>
                    <a:pt x="2591" y="65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1" y="63"/>
                  </a:lnTo>
                  <a:lnTo>
                    <a:pt x="2592" y="60"/>
                  </a:lnTo>
                  <a:lnTo>
                    <a:pt x="2592" y="60"/>
                  </a:lnTo>
                  <a:lnTo>
                    <a:pt x="2592" y="58"/>
                  </a:lnTo>
                  <a:lnTo>
                    <a:pt x="2594" y="57"/>
                  </a:lnTo>
                  <a:lnTo>
                    <a:pt x="2594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6" y="57"/>
                  </a:lnTo>
                  <a:lnTo>
                    <a:pt x="2597" y="55"/>
                  </a:lnTo>
                  <a:lnTo>
                    <a:pt x="2597" y="57"/>
                  </a:lnTo>
                  <a:lnTo>
                    <a:pt x="2599" y="57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0" y="55"/>
                  </a:lnTo>
                  <a:lnTo>
                    <a:pt x="2602" y="55"/>
                  </a:lnTo>
                  <a:lnTo>
                    <a:pt x="2602" y="57"/>
                  </a:lnTo>
                  <a:lnTo>
                    <a:pt x="2600" y="57"/>
                  </a:lnTo>
                  <a:lnTo>
                    <a:pt x="2600" y="58"/>
                  </a:lnTo>
                  <a:lnTo>
                    <a:pt x="2600" y="60"/>
                  </a:lnTo>
                  <a:lnTo>
                    <a:pt x="2600" y="60"/>
                  </a:lnTo>
                  <a:lnTo>
                    <a:pt x="2602" y="61"/>
                  </a:lnTo>
                  <a:lnTo>
                    <a:pt x="2602" y="61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2" y="60"/>
                  </a:lnTo>
                  <a:lnTo>
                    <a:pt x="2603" y="60"/>
                  </a:lnTo>
                  <a:lnTo>
                    <a:pt x="2603" y="61"/>
                  </a:lnTo>
                  <a:lnTo>
                    <a:pt x="2603" y="60"/>
                  </a:lnTo>
                  <a:lnTo>
                    <a:pt x="2603" y="60"/>
                  </a:lnTo>
                  <a:lnTo>
                    <a:pt x="2605" y="60"/>
                  </a:lnTo>
                  <a:lnTo>
                    <a:pt x="2605" y="60"/>
                  </a:lnTo>
                  <a:lnTo>
                    <a:pt x="2605" y="58"/>
                  </a:lnTo>
                  <a:lnTo>
                    <a:pt x="2605" y="58"/>
                  </a:lnTo>
                  <a:lnTo>
                    <a:pt x="2607" y="57"/>
                  </a:lnTo>
                  <a:lnTo>
                    <a:pt x="2607" y="55"/>
                  </a:lnTo>
                  <a:lnTo>
                    <a:pt x="2607" y="54"/>
                  </a:lnTo>
                  <a:lnTo>
                    <a:pt x="2605" y="50"/>
                  </a:lnTo>
                  <a:lnTo>
                    <a:pt x="2603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5" y="49"/>
                  </a:lnTo>
                  <a:lnTo>
                    <a:pt x="2607" y="49"/>
                  </a:lnTo>
                  <a:lnTo>
                    <a:pt x="2608" y="49"/>
                  </a:lnTo>
                  <a:lnTo>
                    <a:pt x="2608" y="50"/>
                  </a:lnTo>
                  <a:lnTo>
                    <a:pt x="2608" y="50"/>
                  </a:lnTo>
                  <a:lnTo>
                    <a:pt x="2608" y="52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08" y="54"/>
                  </a:lnTo>
                  <a:lnTo>
                    <a:pt x="2610" y="54"/>
                  </a:lnTo>
                  <a:lnTo>
                    <a:pt x="2611" y="54"/>
                  </a:lnTo>
                  <a:lnTo>
                    <a:pt x="2613" y="54"/>
                  </a:lnTo>
                  <a:lnTo>
                    <a:pt x="2613" y="54"/>
                  </a:lnTo>
                  <a:lnTo>
                    <a:pt x="2614" y="54"/>
                  </a:lnTo>
                  <a:lnTo>
                    <a:pt x="2616" y="54"/>
                  </a:lnTo>
                  <a:lnTo>
                    <a:pt x="2621" y="54"/>
                  </a:lnTo>
                  <a:lnTo>
                    <a:pt x="2621" y="54"/>
                  </a:lnTo>
                  <a:lnTo>
                    <a:pt x="2622" y="54"/>
                  </a:lnTo>
                  <a:lnTo>
                    <a:pt x="2622" y="52"/>
                  </a:lnTo>
                  <a:lnTo>
                    <a:pt x="2622" y="52"/>
                  </a:lnTo>
                  <a:lnTo>
                    <a:pt x="2622" y="50"/>
                  </a:lnTo>
                  <a:lnTo>
                    <a:pt x="2622" y="49"/>
                  </a:lnTo>
                  <a:lnTo>
                    <a:pt x="2622" y="49"/>
                  </a:lnTo>
                  <a:lnTo>
                    <a:pt x="2621" y="47"/>
                  </a:lnTo>
                  <a:lnTo>
                    <a:pt x="2621" y="49"/>
                  </a:lnTo>
                  <a:lnTo>
                    <a:pt x="2621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8" y="49"/>
                  </a:lnTo>
                  <a:lnTo>
                    <a:pt x="2616" y="49"/>
                  </a:lnTo>
                  <a:lnTo>
                    <a:pt x="2616" y="47"/>
                  </a:lnTo>
                  <a:lnTo>
                    <a:pt x="2613" y="49"/>
                  </a:lnTo>
                  <a:lnTo>
                    <a:pt x="2613" y="49"/>
                  </a:lnTo>
                  <a:lnTo>
                    <a:pt x="2611" y="47"/>
                  </a:lnTo>
                  <a:lnTo>
                    <a:pt x="2611" y="46"/>
                  </a:lnTo>
                  <a:lnTo>
                    <a:pt x="2611" y="46"/>
                  </a:lnTo>
                  <a:lnTo>
                    <a:pt x="2613" y="44"/>
                  </a:lnTo>
                  <a:lnTo>
                    <a:pt x="2614" y="43"/>
                  </a:lnTo>
                  <a:lnTo>
                    <a:pt x="2614" y="43"/>
                  </a:lnTo>
                  <a:lnTo>
                    <a:pt x="2616" y="43"/>
                  </a:lnTo>
                  <a:lnTo>
                    <a:pt x="2616" y="44"/>
                  </a:lnTo>
                  <a:lnTo>
                    <a:pt x="2616" y="46"/>
                  </a:lnTo>
                  <a:lnTo>
                    <a:pt x="2618" y="46"/>
                  </a:lnTo>
                  <a:lnTo>
                    <a:pt x="2618" y="44"/>
                  </a:lnTo>
                  <a:lnTo>
                    <a:pt x="2618" y="44"/>
                  </a:lnTo>
                  <a:lnTo>
                    <a:pt x="2619" y="44"/>
                  </a:lnTo>
                  <a:lnTo>
                    <a:pt x="2619" y="46"/>
                  </a:lnTo>
                  <a:lnTo>
                    <a:pt x="2621" y="44"/>
                  </a:lnTo>
                  <a:lnTo>
                    <a:pt x="2622" y="44"/>
                  </a:lnTo>
                  <a:lnTo>
                    <a:pt x="2622" y="43"/>
                  </a:lnTo>
                  <a:lnTo>
                    <a:pt x="2621" y="43"/>
                  </a:lnTo>
                  <a:lnTo>
                    <a:pt x="2619" y="41"/>
                  </a:lnTo>
                  <a:lnTo>
                    <a:pt x="2619" y="41"/>
                  </a:lnTo>
                  <a:lnTo>
                    <a:pt x="2621" y="41"/>
                  </a:lnTo>
                  <a:close/>
                  <a:moveTo>
                    <a:pt x="2840" y="41"/>
                  </a:moveTo>
                  <a:lnTo>
                    <a:pt x="2842" y="41"/>
                  </a:lnTo>
                  <a:lnTo>
                    <a:pt x="2845" y="41"/>
                  </a:lnTo>
                  <a:lnTo>
                    <a:pt x="2846" y="43"/>
                  </a:lnTo>
                  <a:lnTo>
                    <a:pt x="2848" y="43"/>
                  </a:lnTo>
                  <a:lnTo>
                    <a:pt x="2848" y="44"/>
                  </a:lnTo>
                  <a:lnTo>
                    <a:pt x="2849" y="44"/>
                  </a:lnTo>
                  <a:lnTo>
                    <a:pt x="2849" y="44"/>
                  </a:lnTo>
                  <a:lnTo>
                    <a:pt x="2851" y="44"/>
                  </a:lnTo>
                  <a:lnTo>
                    <a:pt x="2853" y="43"/>
                  </a:lnTo>
                  <a:lnTo>
                    <a:pt x="2853" y="43"/>
                  </a:lnTo>
                  <a:lnTo>
                    <a:pt x="2854" y="44"/>
                  </a:lnTo>
                  <a:lnTo>
                    <a:pt x="2854" y="44"/>
                  </a:lnTo>
                  <a:lnTo>
                    <a:pt x="2857" y="44"/>
                  </a:lnTo>
                  <a:lnTo>
                    <a:pt x="2859" y="46"/>
                  </a:lnTo>
                  <a:lnTo>
                    <a:pt x="2860" y="46"/>
                  </a:lnTo>
                  <a:lnTo>
                    <a:pt x="2860" y="44"/>
                  </a:lnTo>
                  <a:lnTo>
                    <a:pt x="2862" y="44"/>
                  </a:lnTo>
                  <a:lnTo>
                    <a:pt x="2865" y="44"/>
                  </a:lnTo>
                  <a:lnTo>
                    <a:pt x="2867" y="44"/>
                  </a:lnTo>
                  <a:lnTo>
                    <a:pt x="2867" y="44"/>
                  </a:lnTo>
                  <a:lnTo>
                    <a:pt x="2870" y="44"/>
                  </a:lnTo>
                  <a:lnTo>
                    <a:pt x="2873" y="44"/>
                  </a:lnTo>
                  <a:lnTo>
                    <a:pt x="2873" y="46"/>
                  </a:lnTo>
                  <a:lnTo>
                    <a:pt x="2876" y="47"/>
                  </a:lnTo>
                  <a:lnTo>
                    <a:pt x="2876" y="47"/>
                  </a:lnTo>
                  <a:lnTo>
                    <a:pt x="2876" y="46"/>
                  </a:lnTo>
                  <a:lnTo>
                    <a:pt x="2876" y="44"/>
                  </a:lnTo>
                  <a:lnTo>
                    <a:pt x="2876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8" y="44"/>
                  </a:lnTo>
                  <a:lnTo>
                    <a:pt x="2879" y="43"/>
                  </a:lnTo>
                  <a:lnTo>
                    <a:pt x="2879" y="43"/>
                  </a:lnTo>
                  <a:lnTo>
                    <a:pt x="2881" y="43"/>
                  </a:lnTo>
                  <a:lnTo>
                    <a:pt x="2883" y="43"/>
                  </a:lnTo>
                  <a:lnTo>
                    <a:pt x="2883" y="43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3" y="41"/>
                  </a:lnTo>
                  <a:lnTo>
                    <a:pt x="2884" y="41"/>
                  </a:lnTo>
                  <a:lnTo>
                    <a:pt x="2884" y="41"/>
                  </a:lnTo>
                  <a:lnTo>
                    <a:pt x="2886" y="43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7" y="41"/>
                  </a:lnTo>
                  <a:lnTo>
                    <a:pt x="2889" y="41"/>
                  </a:lnTo>
                  <a:lnTo>
                    <a:pt x="2889" y="43"/>
                  </a:lnTo>
                  <a:lnTo>
                    <a:pt x="2889" y="43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9" y="44"/>
                  </a:lnTo>
                  <a:lnTo>
                    <a:pt x="2887" y="44"/>
                  </a:lnTo>
                  <a:lnTo>
                    <a:pt x="2887" y="44"/>
                  </a:lnTo>
                  <a:lnTo>
                    <a:pt x="2887" y="46"/>
                  </a:lnTo>
                  <a:lnTo>
                    <a:pt x="2886" y="47"/>
                  </a:lnTo>
                  <a:lnTo>
                    <a:pt x="2886" y="49"/>
                  </a:lnTo>
                  <a:lnTo>
                    <a:pt x="2884" y="49"/>
                  </a:lnTo>
                  <a:lnTo>
                    <a:pt x="2883" y="49"/>
                  </a:lnTo>
                  <a:lnTo>
                    <a:pt x="2881" y="49"/>
                  </a:lnTo>
                  <a:lnTo>
                    <a:pt x="2881" y="49"/>
                  </a:lnTo>
                  <a:lnTo>
                    <a:pt x="2879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49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8" y="50"/>
                  </a:lnTo>
                  <a:lnTo>
                    <a:pt x="2876" y="49"/>
                  </a:lnTo>
                  <a:lnTo>
                    <a:pt x="2876" y="49"/>
                  </a:lnTo>
                  <a:lnTo>
                    <a:pt x="2875" y="49"/>
                  </a:lnTo>
                  <a:lnTo>
                    <a:pt x="2873" y="50"/>
                  </a:lnTo>
                  <a:lnTo>
                    <a:pt x="2873" y="50"/>
                  </a:lnTo>
                  <a:lnTo>
                    <a:pt x="2873" y="49"/>
                  </a:lnTo>
                  <a:lnTo>
                    <a:pt x="2872" y="49"/>
                  </a:lnTo>
                  <a:lnTo>
                    <a:pt x="2870" y="47"/>
                  </a:lnTo>
                  <a:lnTo>
                    <a:pt x="2868" y="47"/>
                  </a:lnTo>
                  <a:lnTo>
                    <a:pt x="2868" y="47"/>
                  </a:lnTo>
                  <a:lnTo>
                    <a:pt x="2867" y="47"/>
                  </a:lnTo>
                  <a:lnTo>
                    <a:pt x="2867" y="47"/>
                  </a:lnTo>
                  <a:lnTo>
                    <a:pt x="2865" y="47"/>
                  </a:lnTo>
                  <a:lnTo>
                    <a:pt x="2864" y="46"/>
                  </a:lnTo>
                  <a:lnTo>
                    <a:pt x="2862" y="46"/>
                  </a:lnTo>
                  <a:lnTo>
                    <a:pt x="2860" y="47"/>
                  </a:lnTo>
                  <a:lnTo>
                    <a:pt x="2859" y="47"/>
                  </a:lnTo>
                  <a:lnTo>
                    <a:pt x="2859" y="47"/>
                  </a:lnTo>
                  <a:lnTo>
                    <a:pt x="2857" y="47"/>
                  </a:lnTo>
                  <a:lnTo>
                    <a:pt x="2854" y="47"/>
                  </a:lnTo>
                  <a:lnTo>
                    <a:pt x="2853" y="46"/>
                  </a:lnTo>
                  <a:lnTo>
                    <a:pt x="2849" y="46"/>
                  </a:lnTo>
                  <a:lnTo>
                    <a:pt x="2846" y="46"/>
                  </a:lnTo>
                  <a:lnTo>
                    <a:pt x="2845" y="46"/>
                  </a:lnTo>
                  <a:lnTo>
                    <a:pt x="2843" y="46"/>
                  </a:lnTo>
                  <a:lnTo>
                    <a:pt x="2842" y="46"/>
                  </a:lnTo>
                  <a:lnTo>
                    <a:pt x="2840" y="46"/>
                  </a:lnTo>
                  <a:lnTo>
                    <a:pt x="2838" y="46"/>
                  </a:lnTo>
                  <a:lnTo>
                    <a:pt x="2837" y="46"/>
                  </a:lnTo>
                  <a:lnTo>
                    <a:pt x="2835" y="46"/>
                  </a:lnTo>
                  <a:lnTo>
                    <a:pt x="2835" y="46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5" y="44"/>
                  </a:lnTo>
                  <a:lnTo>
                    <a:pt x="2837" y="44"/>
                  </a:lnTo>
                  <a:lnTo>
                    <a:pt x="2837" y="44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5" y="43"/>
                  </a:lnTo>
                  <a:lnTo>
                    <a:pt x="2834" y="44"/>
                  </a:lnTo>
                  <a:lnTo>
                    <a:pt x="2834" y="44"/>
                  </a:lnTo>
                  <a:lnTo>
                    <a:pt x="2834" y="46"/>
                  </a:lnTo>
                  <a:lnTo>
                    <a:pt x="2834" y="46"/>
                  </a:lnTo>
                  <a:lnTo>
                    <a:pt x="2834" y="47"/>
                  </a:lnTo>
                  <a:lnTo>
                    <a:pt x="2834" y="47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6"/>
                  </a:lnTo>
                  <a:lnTo>
                    <a:pt x="2832" y="47"/>
                  </a:lnTo>
                  <a:lnTo>
                    <a:pt x="2832" y="47"/>
                  </a:lnTo>
                  <a:lnTo>
                    <a:pt x="2831" y="47"/>
                  </a:lnTo>
                  <a:lnTo>
                    <a:pt x="2831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9" y="47"/>
                  </a:lnTo>
                  <a:lnTo>
                    <a:pt x="2827" y="47"/>
                  </a:lnTo>
                  <a:lnTo>
                    <a:pt x="2827" y="49"/>
                  </a:lnTo>
                  <a:lnTo>
                    <a:pt x="2826" y="49"/>
                  </a:lnTo>
                  <a:lnTo>
                    <a:pt x="2826" y="50"/>
                  </a:lnTo>
                  <a:lnTo>
                    <a:pt x="2826" y="52"/>
                  </a:lnTo>
                  <a:lnTo>
                    <a:pt x="2824" y="54"/>
                  </a:lnTo>
                  <a:lnTo>
                    <a:pt x="2824" y="54"/>
                  </a:lnTo>
                  <a:lnTo>
                    <a:pt x="2823" y="55"/>
                  </a:lnTo>
                  <a:lnTo>
                    <a:pt x="2821" y="55"/>
                  </a:lnTo>
                  <a:lnTo>
                    <a:pt x="2819" y="55"/>
                  </a:lnTo>
                  <a:lnTo>
                    <a:pt x="2818" y="55"/>
                  </a:lnTo>
                  <a:lnTo>
                    <a:pt x="2818" y="55"/>
                  </a:lnTo>
                  <a:lnTo>
                    <a:pt x="2818" y="57"/>
                  </a:lnTo>
                  <a:lnTo>
                    <a:pt x="2818" y="60"/>
                  </a:lnTo>
                  <a:lnTo>
                    <a:pt x="2818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6" y="60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8" y="61"/>
                  </a:lnTo>
                  <a:lnTo>
                    <a:pt x="2816" y="63"/>
                  </a:lnTo>
                  <a:lnTo>
                    <a:pt x="2815" y="63"/>
                  </a:lnTo>
                  <a:lnTo>
                    <a:pt x="2815" y="65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5" y="68"/>
                  </a:lnTo>
                  <a:lnTo>
                    <a:pt x="2816" y="68"/>
                  </a:lnTo>
                  <a:lnTo>
                    <a:pt x="2816" y="68"/>
                  </a:lnTo>
                  <a:lnTo>
                    <a:pt x="2816" y="71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2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5" y="74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2"/>
                  </a:lnTo>
                  <a:lnTo>
                    <a:pt x="2813" y="71"/>
                  </a:lnTo>
                  <a:lnTo>
                    <a:pt x="2813" y="71"/>
                  </a:lnTo>
                  <a:lnTo>
                    <a:pt x="2813" y="69"/>
                  </a:lnTo>
                  <a:lnTo>
                    <a:pt x="2813" y="69"/>
                  </a:lnTo>
                  <a:lnTo>
                    <a:pt x="2812" y="69"/>
                  </a:lnTo>
                  <a:lnTo>
                    <a:pt x="2812" y="69"/>
                  </a:lnTo>
                  <a:lnTo>
                    <a:pt x="2808" y="66"/>
                  </a:lnTo>
                  <a:lnTo>
                    <a:pt x="2808" y="65"/>
                  </a:lnTo>
                  <a:lnTo>
                    <a:pt x="2805" y="63"/>
                  </a:lnTo>
                  <a:lnTo>
                    <a:pt x="2805" y="63"/>
                  </a:lnTo>
                  <a:lnTo>
                    <a:pt x="2805" y="61"/>
                  </a:lnTo>
                  <a:lnTo>
                    <a:pt x="2807" y="61"/>
                  </a:lnTo>
                  <a:lnTo>
                    <a:pt x="2807" y="60"/>
                  </a:lnTo>
                  <a:lnTo>
                    <a:pt x="2807" y="60"/>
                  </a:lnTo>
                  <a:lnTo>
                    <a:pt x="2805" y="60"/>
                  </a:lnTo>
                  <a:lnTo>
                    <a:pt x="2805" y="58"/>
                  </a:lnTo>
                  <a:lnTo>
                    <a:pt x="2805" y="58"/>
                  </a:lnTo>
                  <a:lnTo>
                    <a:pt x="2807" y="58"/>
                  </a:lnTo>
                  <a:lnTo>
                    <a:pt x="2807" y="58"/>
                  </a:lnTo>
                  <a:lnTo>
                    <a:pt x="2808" y="57"/>
                  </a:lnTo>
                  <a:lnTo>
                    <a:pt x="2810" y="55"/>
                  </a:lnTo>
                  <a:lnTo>
                    <a:pt x="2810" y="55"/>
                  </a:lnTo>
                  <a:lnTo>
                    <a:pt x="2808" y="54"/>
                  </a:lnTo>
                  <a:lnTo>
                    <a:pt x="2808" y="54"/>
                  </a:lnTo>
                  <a:lnTo>
                    <a:pt x="2808" y="52"/>
                  </a:lnTo>
                  <a:lnTo>
                    <a:pt x="2808" y="52"/>
                  </a:lnTo>
                  <a:lnTo>
                    <a:pt x="2810" y="52"/>
                  </a:lnTo>
                  <a:lnTo>
                    <a:pt x="2810" y="52"/>
                  </a:lnTo>
                  <a:lnTo>
                    <a:pt x="2812" y="52"/>
                  </a:lnTo>
                  <a:lnTo>
                    <a:pt x="2812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2"/>
                  </a:lnTo>
                  <a:lnTo>
                    <a:pt x="2813" y="50"/>
                  </a:lnTo>
                  <a:lnTo>
                    <a:pt x="2813" y="49"/>
                  </a:lnTo>
                  <a:lnTo>
                    <a:pt x="2815" y="47"/>
                  </a:lnTo>
                  <a:lnTo>
                    <a:pt x="2818" y="47"/>
                  </a:lnTo>
                  <a:lnTo>
                    <a:pt x="2819" y="46"/>
                  </a:lnTo>
                  <a:lnTo>
                    <a:pt x="2819" y="46"/>
                  </a:lnTo>
                  <a:lnTo>
                    <a:pt x="2821" y="44"/>
                  </a:lnTo>
                  <a:lnTo>
                    <a:pt x="2821" y="43"/>
                  </a:lnTo>
                  <a:lnTo>
                    <a:pt x="2823" y="43"/>
                  </a:lnTo>
                  <a:lnTo>
                    <a:pt x="2826" y="41"/>
                  </a:lnTo>
                  <a:lnTo>
                    <a:pt x="2827" y="41"/>
                  </a:lnTo>
                  <a:lnTo>
                    <a:pt x="2827" y="41"/>
                  </a:lnTo>
                  <a:lnTo>
                    <a:pt x="2829" y="41"/>
                  </a:lnTo>
                  <a:lnTo>
                    <a:pt x="2831" y="41"/>
                  </a:lnTo>
                  <a:lnTo>
                    <a:pt x="2831" y="41"/>
                  </a:lnTo>
                  <a:lnTo>
                    <a:pt x="2832" y="43"/>
                  </a:lnTo>
                  <a:lnTo>
                    <a:pt x="2834" y="43"/>
                  </a:lnTo>
                  <a:lnTo>
                    <a:pt x="2840" y="41"/>
                  </a:lnTo>
                  <a:close/>
                  <a:moveTo>
                    <a:pt x="434" y="39"/>
                  </a:moveTo>
                  <a:lnTo>
                    <a:pt x="432" y="41"/>
                  </a:lnTo>
                  <a:lnTo>
                    <a:pt x="432" y="41"/>
                  </a:lnTo>
                  <a:lnTo>
                    <a:pt x="431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2" y="41"/>
                  </a:lnTo>
                  <a:lnTo>
                    <a:pt x="434" y="41"/>
                  </a:lnTo>
                  <a:lnTo>
                    <a:pt x="434" y="41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4" y="39"/>
                  </a:lnTo>
                  <a:close/>
                  <a:moveTo>
                    <a:pt x="435" y="38"/>
                  </a:moveTo>
                  <a:lnTo>
                    <a:pt x="434" y="38"/>
                  </a:lnTo>
                  <a:lnTo>
                    <a:pt x="434" y="38"/>
                  </a:lnTo>
                  <a:lnTo>
                    <a:pt x="434" y="39"/>
                  </a:lnTo>
                  <a:lnTo>
                    <a:pt x="434" y="39"/>
                  </a:lnTo>
                  <a:lnTo>
                    <a:pt x="435" y="39"/>
                  </a:lnTo>
                  <a:lnTo>
                    <a:pt x="435" y="38"/>
                  </a:lnTo>
                  <a:lnTo>
                    <a:pt x="435" y="38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32" y="38"/>
                  </a:lnTo>
                  <a:lnTo>
                    <a:pt x="432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2" y="38"/>
                  </a:lnTo>
                  <a:lnTo>
                    <a:pt x="432" y="38"/>
                  </a:lnTo>
                  <a:close/>
                  <a:moveTo>
                    <a:pt x="648" y="38"/>
                  </a:moveTo>
                  <a:lnTo>
                    <a:pt x="650" y="38"/>
                  </a:lnTo>
                  <a:lnTo>
                    <a:pt x="650" y="39"/>
                  </a:lnTo>
                  <a:lnTo>
                    <a:pt x="650" y="39"/>
                  </a:lnTo>
                  <a:lnTo>
                    <a:pt x="650" y="41"/>
                  </a:lnTo>
                  <a:lnTo>
                    <a:pt x="650" y="41"/>
                  </a:lnTo>
                  <a:lnTo>
                    <a:pt x="648" y="43"/>
                  </a:lnTo>
                  <a:lnTo>
                    <a:pt x="648" y="43"/>
                  </a:lnTo>
                  <a:lnTo>
                    <a:pt x="647" y="41"/>
                  </a:lnTo>
                  <a:lnTo>
                    <a:pt x="647" y="41"/>
                  </a:lnTo>
                  <a:lnTo>
                    <a:pt x="645" y="43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41"/>
                  </a:lnTo>
                  <a:lnTo>
                    <a:pt x="645" y="39"/>
                  </a:lnTo>
                  <a:lnTo>
                    <a:pt x="645" y="39"/>
                  </a:lnTo>
                  <a:lnTo>
                    <a:pt x="647" y="39"/>
                  </a:lnTo>
                  <a:lnTo>
                    <a:pt x="648" y="39"/>
                  </a:lnTo>
                  <a:lnTo>
                    <a:pt x="648" y="38"/>
                  </a:lnTo>
                  <a:lnTo>
                    <a:pt x="648" y="38"/>
                  </a:lnTo>
                  <a:close/>
                  <a:moveTo>
                    <a:pt x="2006" y="36"/>
                  </a:moveTo>
                  <a:lnTo>
                    <a:pt x="2006" y="36"/>
                  </a:lnTo>
                  <a:lnTo>
                    <a:pt x="2006" y="38"/>
                  </a:lnTo>
                  <a:lnTo>
                    <a:pt x="2006" y="38"/>
                  </a:lnTo>
                  <a:lnTo>
                    <a:pt x="2003" y="39"/>
                  </a:lnTo>
                  <a:lnTo>
                    <a:pt x="2000" y="41"/>
                  </a:lnTo>
                  <a:lnTo>
                    <a:pt x="1998" y="41"/>
                  </a:lnTo>
                  <a:lnTo>
                    <a:pt x="1996" y="43"/>
                  </a:lnTo>
                  <a:lnTo>
                    <a:pt x="1993" y="43"/>
                  </a:lnTo>
                  <a:lnTo>
                    <a:pt x="1993" y="43"/>
                  </a:lnTo>
                  <a:lnTo>
                    <a:pt x="1993" y="41"/>
                  </a:lnTo>
                  <a:lnTo>
                    <a:pt x="1993" y="41"/>
                  </a:lnTo>
                  <a:lnTo>
                    <a:pt x="1995" y="41"/>
                  </a:lnTo>
                  <a:lnTo>
                    <a:pt x="1996" y="41"/>
                  </a:lnTo>
                  <a:lnTo>
                    <a:pt x="2000" y="39"/>
                  </a:lnTo>
                  <a:lnTo>
                    <a:pt x="2001" y="39"/>
                  </a:lnTo>
                  <a:lnTo>
                    <a:pt x="2003" y="38"/>
                  </a:lnTo>
                  <a:lnTo>
                    <a:pt x="2003" y="38"/>
                  </a:lnTo>
                  <a:lnTo>
                    <a:pt x="2004" y="36"/>
                  </a:lnTo>
                  <a:lnTo>
                    <a:pt x="2006" y="36"/>
                  </a:lnTo>
                  <a:close/>
                  <a:moveTo>
                    <a:pt x="437" y="36"/>
                  </a:moveTo>
                  <a:lnTo>
                    <a:pt x="437" y="36"/>
                  </a:lnTo>
                  <a:lnTo>
                    <a:pt x="435" y="36"/>
                  </a:lnTo>
                  <a:lnTo>
                    <a:pt x="435" y="36"/>
                  </a:lnTo>
                  <a:lnTo>
                    <a:pt x="437" y="38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lnTo>
                    <a:pt x="437" y="36"/>
                  </a:lnTo>
                  <a:close/>
                  <a:moveTo>
                    <a:pt x="380" y="31"/>
                  </a:moveTo>
                  <a:lnTo>
                    <a:pt x="380" y="33"/>
                  </a:lnTo>
                  <a:lnTo>
                    <a:pt x="380" y="33"/>
                  </a:lnTo>
                  <a:lnTo>
                    <a:pt x="380" y="35"/>
                  </a:lnTo>
                  <a:lnTo>
                    <a:pt x="380" y="35"/>
                  </a:lnTo>
                  <a:lnTo>
                    <a:pt x="382" y="33"/>
                  </a:lnTo>
                  <a:lnTo>
                    <a:pt x="382" y="35"/>
                  </a:lnTo>
                  <a:lnTo>
                    <a:pt x="380" y="36"/>
                  </a:lnTo>
                  <a:lnTo>
                    <a:pt x="380" y="36"/>
                  </a:lnTo>
                  <a:lnTo>
                    <a:pt x="379" y="36"/>
                  </a:lnTo>
                  <a:lnTo>
                    <a:pt x="379" y="36"/>
                  </a:lnTo>
                  <a:lnTo>
                    <a:pt x="379" y="35"/>
                  </a:lnTo>
                  <a:lnTo>
                    <a:pt x="377" y="35"/>
                  </a:lnTo>
                  <a:lnTo>
                    <a:pt x="377" y="35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7" y="36"/>
                  </a:lnTo>
                  <a:lnTo>
                    <a:pt x="375" y="35"/>
                  </a:lnTo>
                  <a:lnTo>
                    <a:pt x="375" y="35"/>
                  </a:lnTo>
                  <a:lnTo>
                    <a:pt x="375" y="33"/>
                  </a:lnTo>
                  <a:lnTo>
                    <a:pt x="377" y="33"/>
                  </a:lnTo>
                  <a:lnTo>
                    <a:pt x="377" y="33"/>
                  </a:lnTo>
                  <a:lnTo>
                    <a:pt x="379" y="33"/>
                  </a:lnTo>
                  <a:lnTo>
                    <a:pt x="380" y="33"/>
                  </a:lnTo>
                  <a:lnTo>
                    <a:pt x="380" y="31"/>
                  </a:lnTo>
                  <a:close/>
                  <a:moveTo>
                    <a:pt x="472" y="28"/>
                  </a:moveTo>
                  <a:lnTo>
                    <a:pt x="470" y="28"/>
                  </a:lnTo>
                  <a:lnTo>
                    <a:pt x="467" y="30"/>
                  </a:lnTo>
                  <a:lnTo>
                    <a:pt x="465" y="30"/>
                  </a:lnTo>
                  <a:lnTo>
                    <a:pt x="464" y="33"/>
                  </a:lnTo>
                  <a:lnTo>
                    <a:pt x="462" y="33"/>
                  </a:lnTo>
                  <a:lnTo>
                    <a:pt x="462" y="35"/>
                  </a:lnTo>
                  <a:lnTo>
                    <a:pt x="464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3"/>
                  </a:lnTo>
                  <a:lnTo>
                    <a:pt x="465" y="35"/>
                  </a:lnTo>
                  <a:lnTo>
                    <a:pt x="465" y="35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6"/>
                  </a:lnTo>
                  <a:lnTo>
                    <a:pt x="465" y="38"/>
                  </a:lnTo>
                  <a:lnTo>
                    <a:pt x="465" y="36"/>
                  </a:lnTo>
                  <a:lnTo>
                    <a:pt x="467" y="36"/>
                  </a:lnTo>
                  <a:lnTo>
                    <a:pt x="468" y="35"/>
                  </a:lnTo>
                  <a:lnTo>
                    <a:pt x="468" y="35"/>
                  </a:lnTo>
                  <a:lnTo>
                    <a:pt x="468" y="33"/>
                  </a:lnTo>
                  <a:lnTo>
                    <a:pt x="472" y="31"/>
                  </a:lnTo>
                  <a:lnTo>
                    <a:pt x="472" y="31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2" y="30"/>
                  </a:lnTo>
                  <a:lnTo>
                    <a:pt x="475" y="30"/>
                  </a:lnTo>
                  <a:lnTo>
                    <a:pt x="475" y="30"/>
                  </a:lnTo>
                  <a:lnTo>
                    <a:pt x="475" y="28"/>
                  </a:lnTo>
                  <a:lnTo>
                    <a:pt x="473" y="28"/>
                  </a:lnTo>
                  <a:lnTo>
                    <a:pt x="472" y="28"/>
                  </a:lnTo>
                  <a:close/>
                  <a:moveTo>
                    <a:pt x="626" y="27"/>
                  </a:moveTo>
                  <a:lnTo>
                    <a:pt x="626" y="27"/>
                  </a:lnTo>
                  <a:lnTo>
                    <a:pt x="628" y="27"/>
                  </a:lnTo>
                  <a:lnTo>
                    <a:pt x="628" y="27"/>
                  </a:lnTo>
                  <a:lnTo>
                    <a:pt x="629" y="27"/>
                  </a:lnTo>
                  <a:lnTo>
                    <a:pt x="629" y="27"/>
                  </a:lnTo>
                  <a:lnTo>
                    <a:pt x="629" y="28"/>
                  </a:lnTo>
                  <a:lnTo>
                    <a:pt x="631" y="28"/>
                  </a:lnTo>
                  <a:lnTo>
                    <a:pt x="631" y="28"/>
                  </a:lnTo>
                  <a:lnTo>
                    <a:pt x="631" y="30"/>
                  </a:lnTo>
                  <a:lnTo>
                    <a:pt x="629" y="28"/>
                  </a:lnTo>
                  <a:lnTo>
                    <a:pt x="628" y="28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0"/>
                  </a:lnTo>
                  <a:lnTo>
                    <a:pt x="628" y="31"/>
                  </a:lnTo>
                  <a:lnTo>
                    <a:pt x="626" y="30"/>
                  </a:lnTo>
                  <a:lnTo>
                    <a:pt x="626" y="28"/>
                  </a:lnTo>
                  <a:lnTo>
                    <a:pt x="626" y="28"/>
                  </a:lnTo>
                  <a:lnTo>
                    <a:pt x="626" y="27"/>
                  </a:lnTo>
                  <a:lnTo>
                    <a:pt x="626" y="27"/>
                  </a:lnTo>
                  <a:lnTo>
                    <a:pt x="626" y="27"/>
                  </a:lnTo>
                  <a:close/>
                  <a:moveTo>
                    <a:pt x="637" y="25"/>
                  </a:moveTo>
                  <a:lnTo>
                    <a:pt x="637" y="25"/>
                  </a:lnTo>
                  <a:lnTo>
                    <a:pt x="637" y="25"/>
                  </a:lnTo>
                  <a:lnTo>
                    <a:pt x="636" y="27"/>
                  </a:lnTo>
                  <a:lnTo>
                    <a:pt x="634" y="27"/>
                  </a:lnTo>
                  <a:lnTo>
                    <a:pt x="636" y="28"/>
                  </a:lnTo>
                  <a:lnTo>
                    <a:pt x="636" y="27"/>
                  </a:lnTo>
                  <a:lnTo>
                    <a:pt x="637" y="27"/>
                  </a:lnTo>
                  <a:lnTo>
                    <a:pt x="636" y="27"/>
                  </a:lnTo>
                  <a:lnTo>
                    <a:pt x="636" y="28"/>
                  </a:lnTo>
                  <a:lnTo>
                    <a:pt x="637" y="28"/>
                  </a:lnTo>
                  <a:lnTo>
                    <a:pt x="639" y="28"/>
                  </a:lnTo>
                  <a:lnTo>
                    <a:pt x="639" y="28"/>
                  </a:lnTo>
                  <a:lnTo>
                    <a:pt x="639" y="30"/>
                  </a:lnTo>
                  <a:lnTo>
                    <a:pt x="639" y="31"/>
                  </a:lnTo>
                  <a:lnTo>
                    <a:pt x="639" y="31"/>
                  </a:lnTo>
                  <a:lnTo>
                    <a:pt x="639" y="33"/>
                  </a:lnTo>
                  <a:lnTo>
                    <a:pt x="637" y="33"/>
                  </a:lnTo>
                  <a:lnTo>
                    <a:pt x="637" y="33"/>
                  </a:lnTo>
                  <a:lnTo>
                    <a:pt x="637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39" y="35"/>
                  </a:lnTo>
                  <a:lnTo>
                    <a:pt x="640" y="35"/>
                  </a:lnTo>
                  <a:lnTo>
                    <a:pt x="640" y="35"/>
                  </a:lnTo>
                  <a:lnTo>
                    <a:pt x="640" y="36"/>
                  </a:lnTo>
                  <a:lnTo>
                    <a:pt x="640" y="36"/>
                  </a:lnTo>
                  <a:lnTo>
                    <a:pt x="639" y="36"/>
                  </a:lnTo>
                  <a:lnTo>
                    <a:pt x="639" y="36"/>
                  </a:lnTo>
                  <a:lnTo>
                    <a:pt x="637" y="36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5"/>
                  </a:lnTo>
                  <a:lnTo>
                    <a:pt x="637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5"/>
                  </a:lnTo>
                  <a:lnTo>
                    <a:pt x="636" y="33"/>
                  </a:lnTo>
                  <a:lnTo>
                    <a:pt x="636" y="33"/>
                  </a:lnTo>
                  <a:lnTo>
                    <a:pt x="636" y="31"/>
                  </a:lnTo>
                  <a:lnTo>
                    <a:pt x="634" y="31"/>
                  </a:lnTo>
                  <a:lnTo>
                    <a:pt x="634" y="31"/>
                  </a:lnTo>
                  <a:lnTo>
                    <a:pt x="634" y="30"/>
                  </a:lnTo>
                  <a:lnTo>
                    <a:pt x="634" y="30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8"/>
                  </a:lnTo>
                  <a:lnTo>
                    <a:pt x="634" y="27"/>
                  </a:lnTo>
                  <a:lnTo>
                    <a:pt x="636" y="27"/>
                  </a:lnTo>
                  <a:lnTo>
                    <a:pt x="637" y="25"/>
                  </a:lnTo>
                  <a:lnTo>
                    <a:pt x="637" y="25"/>
                  </a:lnTo>
                  <a:close/>
                  <a:moveTo>
                    <a:pt x="604" y="25"/>
                  </a:moveTo>
                  <a:lnTo>
                    <a:pt x="606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5"/>
                  </a:lnTo>
                  <a:lnTo>
                    <a:pt x="607" y="27"/>
                  </a:lnTo>
                  <a:lnTo>
                    <a:pt x="607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6" y="27"/>
                  </a:lnTo>
                  <a:lnTo>
                    <a:pt x="604" y="25"/>
                  </a:lnTo>
                  <a:lnTo>
                    <a:pt x="604" y="25"/>
                  </a:lnTo>
                  <a:lnTo>
                    <a:pt x="604" y="25"/>
                  </a:lnTo>
                  <a:close/>
                  <a:moveTo>
                    <a:pt x="1873" y="24"/>
                  </a:moveTo>
                  <a:lnTo>
                    <a:pt x="1875" y="24"/>
                  </a:lnTo>
                  <a:lnTo>
                    <a:pt x="1875" y="25"/>
                  </a:lnTo>
                  <a:lnTo>
                    <a:pt x="1872" y="25"/>
                  </a:lnTo>
                  <a:lnTo>
                    <a:pt x="1873" y="25"/>
                  </a:lnTo>
                  <a:lnTo>
                    <a:pt x="1873" y="25"/>
                  </a:lnTo>
                  <a:lnTo>
                    <a:pt x="1873" y="24"/>
                  </a:lnTo>
                  <a:lnTo>
                    <a:pt x="1873" y="24"/>
                  </a:lnTo>
                  <a:close/>
                  <a:moveTo>
                    <a:pt x="1877" y="24"/>
                  </a:moveTo>
                  <a:lnTo>
                    <a:pt x="1877" y="24"/>
                  </a:lnTo>
                  <a:lnTo>
                    <a:pt x="1880" y="25"/>
                  </a:lnTo>
                  <a:lnTo>
                    <a:pt x="1881" y="25"/>
                  </a:lnTo>
                  <a:lnTo>
                    <a:pt x="1883" y="27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4" y="28"/>
                  </a:lnTo>
                  <a:lnTo>
                    <a:pt x="1881" y="28"/>
                  </a:lnTo>
                  <a:lnTo>
                    <a:pt x="1880" y="28"/>
                  </a:lnTo>
                  <a:lnTo>
                    <a:pt x="1878" y="27"/>
                  </a:lnTo>
                  <a:lnTo>
                    <a:pt x="1877" y="25"/>
                  </a:lnTo>
                  <a:lnTo>
                    <a:pt x="1875" y="24"/>
                  </a:lnTo>
                  <a:lnTo>
                    <a:pt x="1877" y="24"/>
                  </a:lnTo>
                  <a:close/>
                  <a:moveTo>
                    <a:pt x="505" y="22"/>
                  </a:moveTo>
                  <a:lnTo>
                    <a:pt x="503" y="22"/>
                  </a:lnTo>
                  <a:lnTo>
                    <a:pt x="502" y="22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2" y="24"/>
                  </a:lnTo>
                  <a:lnTo>
                    <a:pt x="503" y="24"/>
                  </a:lnTo>
                  <a:lnTo>
                    <a:pt x="505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6" y="24"/>
                  </a:lnTo>
                  <a:lnTo>
                    <a:pt x="505" y="22"/>
                  </a:lnTo>
                  <a:close/>
                  <a:moveTo>
                    <a:pt x="2252" y="22"/>
                  </a:moveTo>
                  <a:lnTo>
                    <a:pt x="2252" y="22"/>
                  </a:lnTo>
                  <a:lnTo>
                    <a:pt x="2253" y="25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3" y="28"/>
                  </a:lnTo>
                  <a:lnTo>
                    <a:pt x="2250" y="30"/>
                  </a:lnTo>
                  <a:lnTo>
                    <a:pt x="2249" y="30"/>
                  </a:lnTo>
                  <a:lnTo>
                    <a:pt x="2247" y="28"/>
                  </a:lnTo>
                  <a:lnTo>
                    <a:pt x="2244" y="28"/>
                  </a:lnTo>
                  <a:lnTo>
                    <a:pt x="2241" y="28"/>
                  </a:lnTo>
                  <a:lnTo>
                    <a:pt x="2238" y="30"/>
                  </a:lnTo>
                  <a:lnTo>
                    <a:pt x="2238" y="30"/>
                  </a:lnTo>
                  <a:lnTo>
                    <a:pt x="2238" y="31"/>
                  </a:lnTo>
                  <a:lnTo>
                    <a:pt x="2238" y="31"/>
                  </a:lnTo>
                  <a:lnTo>
                    <a:pt x="2236" y="31"/>
                  </a:lnTo>
                  <a:lnTo>
                    <a:pt x="2234" y="35"/>
                  </a:lnTo>
                  <a:lnTo>
                    <a:pt x="2231" y="38"/>
                  </a:lnTo>
                  <a:lnTo>
                    <a:pt x="2231" y="39"/>
                  </a:lnTo>
                  <a:lnTo>
                    <a:pt x="2231" y="39"/>
                  </a:lnTo>
                  <a:lnTo>
                    <a:pt x="2228" y="41"/>
                  </a:lnTo>
                  <a:lnTo>
                    <a:pt x="2228" y="41"/>
                  </a:lnTo>
                  <a:lnTo>
                    <a:pt x="2230" y="39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0" y="36"/>
                  </a:lnTo>
                  <a:lnTo>
                    <a:pt x="2231" y="36"/>
                  </a:lnTo>
                  <a:lnTo>
                    <a:pt x="2231" y="35"/>
                  </a:lnTo>
                  <a:lnTo>
                    <a:pt x="2231" y="35"/>
                  </a:lnTo>
                  <a:lnTo>
                    <a:pt x="2233" y="33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31"/>
                  </a:lnTo>
                  <a:lnTo>
                    <a:pt x="2234" y="28"/>
                  </a:lnTo>
                  <a:lnTo>
                    <a:pt x="2234" y="27"/>
                  </a:lnTo>
                  <a:lnTo>
                    <a:pt x="2234" y="27"/>
                  </a:lnTo>
                  <a:lnTo>
                    <a:pt x="2236" y="27"/>
                  </a:lnTo>
                  <a:lnTo>
                    <a:pt x="2238" y="27"/>
                  </a:lnTo>
                  <a:lnTo>
                    <a:pt x="2238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39" y="27"/>
                  </a:lnTo>
                  <a:lnTo>
                    <a:pt x="2241" y="27"/>
                  </a:lnTo>
                  <a:lnTo>
                    <a:pt x="2241" y="27"/>
                  </a:lnTo>
                  <a:lnTo>
                    <a:pt x="2242" y="27"/>
                  </a:lnTo>
                  <a:lnTo>
                    <a:pt x="2246" y="27"/>
                  </a:lnTo>
                  <a:lnTo>
                    <a:pt x="2250" y="27"/>
                  </a:lnTo>
                  <a:lnTo>
                    <a:pt x="2250" y="25"/>
                  </a:lnTo>
                  <a:lnTo>
                    <a:pt x="2250" y="22"/>
                  </a:lnTo>
                  <a:lnTo>
                    <a:pt x="2252" y="22"/>
                  </a:lnTo>
                  <a:close/>
                  <a:moveTo>
                    <a:pt x="3445" y="19"/>
                  </a:moveTo>
                  <a:lnTo>
                    <a:pt x="3447" y="20"/>
                  </a:lnTo>
                  <a:lnTo>
                    <a:pt x="3447" y="20"/>
                  </a:lnTo>
                  <a:lnTo>
                    <a:pt x="3447" y="22"/>
                  </a:lnTo>
                  <a:lnTo>
                    <a:pt x="3447" y="22"/>
                  </a:lnTo>
                  <a:lnTo>
                    <a:pt x="3447" y="24"/>
                  </a:lnTo>
                  <a:lnTo>
                    <a:pt x="3445" y="24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5"/>
                  </a:lnTo>
                  <a:lnTo>
                    <a:pt x="3444" y="24"/>
                  </a:lnTo>
                  <a:lnTo>
                    <a:pt x="3442" y="24"/>
                  </a:lnTo>
                  <a:lnTo>
                    <a:pt x="3442" y="24"/>
                  </a:lnTo>
                  <a:lnTo>
                    <a:pt x="3444" y="22"/>
                  </a:lnTo>
                  <a:lnTo>
                    <a:pt x="3444" y="20"/>
                  </a:lnTo>
                  <a:lnTo>
                    <a:pt x="3445" y="20"/>
                  </a:lnTo>
                  <a:lnTo>
                    <a:pt x="3445" y="19"/>
                  </a:lnTo>
                  <a:close/>
                  <a:moveTo>
                    <a:pt x="205" y="19"/>
                  </a:moveTo>
                  <a:lnTo>
                    <a:pt x="205" y="19"/>
                  </a:lnTo>
                  <a:lnTo>
                    <a:pt x="207" y="19"/>
                  </a:lnTo>
                  <a:lnTo>
                    <a:pt x="207" y="19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0"/>
                  </a:lnTo>
                  <a:lnTo>
                    <a:pt x="207" y="22"/>
                  </a:lnTo>
                  <a:lnTo>
                    <a:pt x="208" y="22"/>
                  </a:lnTo>
                  <a:lnTo>
                    <a:pt x="208" y="22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8" y="25"/>
                  </a:lnTo>
                  <a:lnTo>
                    <a:pt x="208" y="25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7"/>
                  </a:lnTo>
                  <a:lnTo>
                    <a:pt x="208" y="25"/>
                  </a:lnTo>
                  <a:lnTo>
                    <a:pt x="207" y="25"/>
                  </a:lnTo>
                  <a:lnTo>
                    <a:pt x="207" y="24"/>
                  </a:lnTo>
                  <a:lnTo>
                    <a:pt x="207" y="24"/>
                  </a:lnTo>
                  <a:lnTo>
                    <a:pt x="207" y="22"/>
                  </a:lnTo>
                  <a:lnTo>
                    <a:pt x="207" y="22"/>
                  </a:lnTo>
                  <a:lnTo>
                    <a:pt x="205" y="20"/>
                  </a:lnTo>
                  <a:lnTo>
                    <a:pt x="205" y="20"/>
                  </a:lnTo>
                  <a:lnTo>
                    <a:pt x="205" y="22"/>
                  </a:lnTo>
                  <a:lnTo>
                    <a:pt x="203" y="22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3" y="24"/>
                  </a:lnTo>
                  <a:lnTo>
                    <a:pt x="202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9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7" y="25"/>
                  </a:lnTo>
                  <a:lnTo>
                    <a:pt x="194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89" y="25"/>
                  </a:lnTo>
                  <a:lnTo>
                    <a:pt x="188" y="25"/>
                  </a:lnTo>
                  <a:lnTo>
                    <a:pt x="186" y="27"/>
                  </a:lnTo>
                  <a:lnTo>
                    <a:pt x="185" y="28"/>
                  </a:lnTo>
                  <a:lnTo>
                    <a:pt x="185" y="30"/>
                  </a:lnTo>
                  <a:lnTo>
                    <a:pt x="183" y="30"/>
                  </a:lnTo>
                  <a:lnTo>
                    <a:pt x="185" y="28"/>
                  </a:lnTo>
                  <a:lnTo>
                    <a:pt x="183" y="28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1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0" y="27"/>
                  </a:lnTo>
                  <a:lnTo>
                    <a:pt x="181" y="27"/>
                  </a:lnTo>
                  <a:lnTo>
                    <a:pt x="183" y="27"/>
                  </a:lnTo>
                  <a:lnTo>
                    <a:pt x="183" y="27"/>
                  </a:lnTo>
                  <a:lnTo>
                    <a:pt x="185" y="27"/>
                  </a:lnTo>
                  <a:lnTo>
                    <a:pt x="185" y="28"/>
                  </a:lnTo>
                  <a:lnTo>
                    <a:pt x="186" y="27"/>
                  </a:lnTo>
                  <a:lnTo>
                    <a:pt x="186" y="27"/>
                  </a:lnTo>
                  <a:lnTo>
                    <a:pt x="188" y="25"/>
                  </a:lnTo>
                  <a:lnTo>
                    <a:pt x="188" y="25"/>
                  </a:lnTo>
                  <a:lnTo>
                    <a:pt x="186" y="25"/>
                  </a:lnTo>
                  <a:lnTo>
                    <a:pt x="188" y="25"/>
                  </a:lnTo>
                  <a:lnTo>
                    <a:pt x="191" y="25"/>
                  </a:lnTo>
                  <a:lnTo>
                    <a:pt x="191" y="25"/>
                  </a:lnTo>
                  <a:lnTo>
                    <a:pt x="191" y="24"/>
                  </a:lnTo>
                  <a:lnTo>
                    <a:pt x="192" y="24"/>
                  </a:lnTo>
                  <a:lnTo>
                    <a:pt x="192" y="24"/>
                  </a:lnTo>
                  <a:lnTo>
                    <a:pt x="194" y="24"/>
                  </a:lnTo>
                  <a:lnTo>
                    <a:pt x="196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197" y="24"/>
                  </a:lnTo>
                  <a:lnTo>
                    <a:pt x="197" y="24"/>
                  </a:lnTo>
                  <a:lnTo>
                    <a:pt x="199" y="24"/>
                  </a:lnTo>
                  <a:lnTo>
                    <a:pt x="200" y="24"/>
                  </a:lnTo>
                  <a:lnTo>
                    <a:pt x="200" y="24"/>
                  </a:lnTo>
                  <a:lnTo>
                    <a:pt x="200" y="22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3" y="22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20"/>
                  </a:lnTo>
                  <a:lnTo>
                    <a:pt x="203" y="19"/>
                  </a:lnTo>
                  <a:lnTo>
                    <a:pt x="205" y="19"/>
                  </a:lnTo>
                  <a:close/>
                  <a:moveTo>
                    <a:pt x="369" y="17"/>
                  </a:moveTo>
                  <a:lnTo>
                    <a:pt x="371" y="17"/>
                  </a:lnTo>
                  <a:lnTo>
                    <a:pt x="371" y="19"/>
                  </a:lnTo>
                  <a:lnTo>
                    <a:pt x="372" y="19"/>
                  </a:lnTo>
                  <a:lnTo>
                    <a:pt x="374" y="19"/>
                  </a:lnTo>
                  <a:lnTo>
                    <a:pt x="374" y="20"/>
                  </a:lnTo>
                  <a:lnTo>
                    <a:pt x="374" y="20"/>
                  </a:lnTo>
                  <a:lnTo>
                    <a:pt x="372" y="20"/>
                  </a:lnTo>
                  <a:lnTo>
                    <a:pt x="369" y="20"/>
                  </a:lnTo>
                  <a:lnTo>
                    <a:pt x="367" y="20"/>
                  </a:lnTo>
                  <a:lnTo>
                    <a:pt x="366" y="20"/>
                  </a:lnTo>
                  <a:lnTo>
                    <a:pt x="367" y="19"/>
                  </a:lnTo>
                  <a:lnTo>
                    <a:pt x="367" y="19"/>
                  </a:lnTo>
                  <a:lnTo>
                    <a:pt x="369" y="17"/>
                  </a:lnTo>
                  <a:close/>
                  <a:moveTo>
                    <a:pt x="93" y="17"/>
                  </a:moveTo>
                  <a:lnTo>
                    <a:pt x="95" y="19"/>
                  </a:lnTo>
                  <a:lnTo>
                    <a:pt x="95" y="20"/>
                  </a:lnTo>
                  <a:lnTo>
                    <a:pt x="96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5" y="24"/>
                  </a:lnTo>
                  <a:lnTo>
                    <a:pt x="93" y="24"/>
                  </a:lnTo>
                  <a:lnTo>
                    <a:pt x="93" y="24"/>
                  </a:lnTo>
                  <a:lnTo>
                    <a:pt x="95" y="24"/>
                  </a:lnTo>
                  <a:lnTo>
                    <a:pt x="93" y="22"/>
                  </a:lnTo>
                  <a:lnTo>
                    <a:pt x="93" y="22"/>
                  </a:lnTo>
                  <a:lnTo>
                    <a:pt x="92" y="22"/>
                  </a:lnTo>
                  <a:lnTo>
                    <a:pt x="92" y="22"/>
                  </a:lnTo>
                  <a:lnTo>
                    <a:pt x="93" y="20"/>
                  </a:lnTo>
                  <a:lnTo>
                    <a:pt x="93" y="20"/>
                  </a:lnTo>
                  <a:lnTo>
                    <a:pt x="93" y="19"/>
                  </a:lnTo>
                  <a:lnTo>
                    <a:pt x="93" y="19"/>
                  </a:lnTo>
                  <a:lnTo>
                    <a:pt x="93" y="17"/>
                  </a:lnTo>
                  <a:lnTo>
                    <a:pt x="93" y="17"/>
                  </a:lnTo>
                  <a:close/>
                  <a:moveTo>
                    <a:pt x="464" y="16"/>
                  </a:moveTo>
                  <a:lnTo>
                    <a:pt x="464" y="16"/>
                  </a:lnTo>
                  <a:lnTo>
                    <a:pt x="461" y="17"/>
                  </a:lnTo>
                  <a:lnTo>
                    <a:pt x="456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0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4" y="22"/>
                  </a:lnTo>
                  <a:lnTo>
                    <a:pt x="456" y="22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59" y="20"/>
                  </a:lnTo>
                  <a:lnTo>
                    <a:pt x="457" y="20"/>
                  </a:lnTo>
                  <a:lnTo>
                    <a:pt x="457" y="20"/>
                  </a:lnTo>
                  <a:lnTo>
                    <a:pt x="459" y="20"/>
                  </a:lnTo>
                  <a:lnTo>
                    <a:pt x="462" y="19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4" y="17"/>
                  </a:lnTo>
                  <a:lnTo>
                    <a:pt x="465" y="16"/>
                  </a:lnTo>
                  <a:lnTo>
                    <a:pt x="464" y="16"/>
                  </a:lnTo>
                  <a:close/>
                  <a:moveTo>
                    <a:pt x="254" y="16"/>
                  </a:moveTo>
                  <a:lnTo>
                    <a:pt x="256" y="16"/>
                  </a:lnTo>
                  <a:lnTo>
                    <a:pt x="257" y="16"/>
                  </a:lnTo>
                  <a:lnTo>
                    <a:pt x="260" y="17"/>
                  </a:lnTo>
                  <a:lnTo>
                    <a:pt x="260" y="17"/>
                  </a:lnTo>
                  <a:lnTo>
                    <a:pt x="262" y="19"/>
                  </a:lnTo>
                  <a:lnTo>
                    <a:pt x="260" y="20"/>
                  </a:lnTo>
                  <a:lnTo>
                    <a:pt x="260" y="22"/>
                  </a:lnTo>
                  <a:lnTo>
                    <a:pt x="260" y="22"/>
                  </a:lnTo>
                  <a:lnTo>
                    <a:pt x="262" y="22"/>
                  </a:lnTo>
                  <a:lnTo>
                    <a:pt x="262" y="22"/>
                  </a:lnTo>
                  <a:lnTo>
                    <a:pt x="263" y="22"/>
                  </a:lnTo>
                  <a:lnTo>
                    <a:pt x="263" y="22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3" y="20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19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5" y="22"/>
                  </a:lnTo>
                  <a:lnTo>
                    <a:pt x="265" y="22"/>
                  </a:lnTo>
                  <a:lnTo>
                    <a:pt x="265" y="24"/>
                  </a:lnTo>
                  <a:lnTo>
                    <a:pt x="267" y="24"/>
                  </a:lnTo>
                  <a:lnTo>
                    <a:pt x="267" y="24"/>
                  </a:lnTo>
                  <a:lnTo>
                    <a:pt x="267" y="25"/>
                  </a:lnTo>
                  <a:lnTo>
                    <a:pt x="267" y="25"/>
                  </a:lnTo>
                  <a:lnTo>
                    <a:pt x="268" y="27"/>
                  </a:lnTo>
                  <a:lnTo>
                    <a:pt x="270" y="27"/>
                  </a:lnTo>
                  <a:lnTo>
                    <a:pt x="271" y="27"/>
                  </a:lnTo>
                  <a:lnTo>
                    <a:pt x="273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4" y="27"/>
                  </a:lnTo>
                  <a:lnTo>
                    <a:pt x="278" y="27"/>
                  </a:lnTo>
                  <a:lnTo>
                    <a:pt x="279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2" y="27"/>
                  </a:lnTo>
                  <a:lnTo>
                    <a:pt x="281" y="27"/>
                  </a:lnTo>
                  <a:lnTo>
                    <a:pt x="281" y="27"/>
                  </a:lnTo>
                  <a:lnTo>
                    <a:pt x="279" y="27"/>
                  </a:lnTo>
                  <a:lnTo>
                    <a:pt x="278" y="28"/>
                  </a:lnTo>
                  <a:lnTo>
                    <a:pt x="274" y="28"/>
                  </a:lnTo>
                  <a:lnTo>
                    <a:pt x="274" y="28"/>
                  </a:lnTo>
                  <a:lnTo>
                    <a:pt x="273" y="28"/>
                  </a:lnTo>
                  <a:lnTo>
                    <a:pt x="271" y="28"/>
                  </a:lnTo>
                  <a:lnTo>
                    <a:pt x="270" y="28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7"/>
                  </a:lnTo>
                  <a:lnTo>
                    <a:pt x="267" y="27"/>
                  </a:lnTo>
                  <a:lnTo>
                    <a:pt x="267" y="27"/>
                  </a:lnTo>
                  <a:lnTo>
                    <a:pt x="265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7"/>
                  </a:lnTo>
                  <a:lnTo>
                    <a:pt x="263" y="25"/>
                  </a:lnTo>
                  <a:lnTo>
                    <a:pt x="265" y="25"/>
                  </a:lnTo>
                  <a:lnTo>
                    <a:pt x="265" y="24"/>
                  </a:lnTo>
                  <a:lnTo>
                    <a:pt x="265" y="24"/>
                  </a:lnTo>
                  <a:lnTo>
                    <a:pt x="263" y="24"/>
                  </a:lnTo>
                  <a:lnTo>
                    <a:pt x="262" y="24"/>
                  </a:lnTo>
                  <a:lnTo>
                    <a:pt x="260" y="22"/>
                  </a:lnTo>
                  <a:lnTo>
                    <a:pt x="260" y="20"/>
                  </a:lnTo>
                  <a:lnTo>
                    <a:pt x="260" y="20"/>
                  </a:lnTo>
                  <a:lnTo>
                    <a:pt x="260" y="19"/>
                  </a:lnTo>
                  <a:lnTo>
                    <a:pt x="260" y="19"/>
                  </a:lnTo>
                  <a:lnTo>
                    <a:pt x="259" y="17"/>
                  </a:lnTo>
                  <a:lnTo>
                    <a:pt x="256" y="17"/>
                  </a:lnTo>
                  <a:lnTo>
                    <a:pt x="254" y="17"/>
                  </a:lnTo>
                  <a:lnTo>
                    <a:pt x="252" y="17"/>
                  </a:lnTo>
                  <a:lnTo>
                    <a:pt x="251" y="17"/>
                  </a:lnTo>
                  <a:lnTo>
                    <a:pt x="249" y="19"/>
                  </a:lnTo>
                  <a:lnTo>
                    <a:pt x="248" y="19"/>
                  </a:lnTo>
                  <a:lnTo>
                    <a:pt x="248" y="19"/>
                  </a:lnTo>
                  <a:lnTo>
                    <a:pt x="246" y="17"/>
                  </a:lnTo>
                  <a:lnTo>
                    <a:pt x="246" y="17"/>
                  </a:lnTo>
                  <a:lnTo>
                    <a:pt x="244" y="17"/>
                  </a:lnTo>
                  <a:lnTo>
                    <a:pt x="244" y="19"/>
                  </a:lnTo>
                  <a:lnTo>
                    <a:pt x="243" y="19"/>
                  </a:lnTo>
                  <a:lnTo>
                    <a:pt x="244" y="17"/>
                  </a:lnTo>
                  <a:lnTo>
                    <a:pt x="244" y="17"/>
                  </a:lnTo>
                  <a:lnTo>
                    <a:pt x="244" y="16"/>
                  </a:lnTo>
                  <a:lnTo>
                    <a:pt x="246" y="16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8" y="17"/>
                  </a:lnTo>
                  <a:lnTo>
                    <a:pt x="249" y="17"/>
                  </a:lnTo>
                  <a:lnTo>
                    <a:pt x="252" y="16"/>
                  </a:lnTo>
                  <a:lnTo>
                    <a:pt x="252" y="16"/>
                  </a:lnTo>
                  <a:lnTo>
                    <a:pt x="254" y="16"/>
                  </a:lnTo>
                  <a:close/>
                  <a:moveTo>
                    <a:pt x="375" y="16"/>
                  </a:moveTo>
                  <a:lnTo>
                    <a:pt x="375" y="16"/>
                  </a:lnTo>
                  <a:lnTo>
                    <a:pt x="377" y="16"/>
                  </a:lnTo>
                  <a:lnTo>
                    <a:pt x="377" y="16"/>
                  </a:lnTo>
                  <a:lnTo>
                    <a:pt x="377" y="17"/>
                  </a:lnTo>
                  <a:lnTo>
                    <a:pt x="375" y="17"/>
                  </a:lnTo>
                  <a:lnTo>
                    <a:pt x="374" y="17"/>
                  </a:lnTo>
                  <a:lnTo>
                    <a:pt x="372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7"/>
                  </a:lnTo>
                  <a:lnTo>
                    <a:pt x="371" y="16"/>
                  </a:lnTo>
                  <a:lnTo>
                    <a:pt x="372" y="16"/>
                  </a:lnTo>
                  <a:lnTo>
                    <a:pt x="375" y="16"/>
                  </a:lnTo>
                  <a:close/>
                  <a:moveTo>
                    <a:pt x="0" y="14"/>
                  </a:moveTo>
                  <a:lnTo>
                    <a:pt x="2" y="16"/>
                  </a:lnTo>
                  <a:lnTo>
                    <a:pt x="5" y="17"/>
                  </a:lnTo>
                  <a:lnTo>
                    <a:pt x="6" y="20"/>
                  </a:lnTo>
                  <a:lnTo>
                    <a:pt x="8" y="20"/>
                  </a:lnTo>
                  <a:lnTo>
                    <a:pt x="10" y="22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6" y="20"/>
                  </a:lnTo>
                  <a:lnTo>
                    <a:pt x="6" y="19"/>
                  </a:lnTo>
                  <a:lnTo>
                    <a:pt x="5" y="19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4"/>
                  </a:lnTo>
                  <a:close/>
                  <a:moveTo>
                    <a:pt x="60" y="14"/>
                  </a:moveTo>
                  <a:lnTo>
                    <a:pt x="62" y="14"/>
                  </a:lnTo>
                  <a:lnTo>
                    <a:pt x="63" y="14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3" y="16"/>
                  </a:lnTo>
                  <a:lnTo>
                    <a:pt x="62" y="17"/>
                  </a:lnTo>
                  <a:lnTo>
                    <a:pt x="60" y="17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60" y="19"/>
                  </a:lnTo>
                  <a:lnTo>
                    <a:pt x="58" y="19"/>
                  </a:lnTo>
                  <a:lnTo>
                    <a:pt x="58" y="19"/>
                  </a:lnTo>
                  <a:lnTo>
                    <a:pt x="60" y="19"/>
                  </a:lnTo>
                  <a:lnTo>
                    <a:pt x="60" y="17"/>
                  </a:lnTo>
                  <a:lnTo>
                    <a:pt x="60" y="16"/>
                  </a:lnTo>
                  <a:lnTo>
                    <a:pt x="62" y="16"/>
                  </a:lnTo>
                  <a:lnTo>
                    <a:pt x="62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60" y="14"/>
                  </a:lnTo>
                  <a:lnTo>
                    <a:pt x="60" y="14"/>
                  </a:lnTo>
                  <a:close/>
                  <a:moveTo>
                    <a:pt x="3080" y="13"/>
                  </a:moveTo>
                  <a:lnTo>
                    <a:pt x="3080" y="13"/>
                  </a:lnTo>
                  <a:lnTo>
                    <a:pt x="3081" y="13"/>
                  </a:lnTo>
                  <a:lnTo>
                    <a:pt x="3080" y="14"/>
                  </a:lnTo>
                  <a:lnTo>
                    <a:pt x="3080" y="16"/>
                  </a:lnTo>
                  <a:lnTo>
                    <a:pt x="3081" y="16"/>
                  </a:lnTo>
                  <a:lnTo>
                    <a:pt x="3081" y="16"/>
                  </a:lnTo>
                  <a:lnTo>
                    <a:pt x="3083" y="16"/>
                  </a:lnTo>
                  <a:lnTo>
                    <a:pt x="3083" y="14"/>
                  </a:lnTo>
                  <a:lnTo>
                    <a:pt x="3083" y="13"/>
                  </a:lnTo>
                  <a:lnTo>
                    <a:pt x="3084" y="13"/>
                  </a:lnTo>
                  <a:lnTo>
                    <a:pt x="3086" y="14"/>
                  </a:lnTo>
                  <a:lnTo>
                    <a:pt x="3084" y="16"/>
                  </a:lnTo>
                  <a:lnTo>
                    <a:pt x="3083" y="17"/>
                  </a:lnTo>
                  <a:lnTo>
                    <a:pt x="3080" y="19"/>
                  </a:lnTo>
                  <a:lnTo>
                    <a:pt x="3078" y="19"/>
                  </a:lnTo>
                  <a:lnTo>
                    <a:pt x="3078" y="22"/>
                  </a:lnTo>
                  <a:lnTo>
                    <a:pt x="3076" y="24"/>
                  </a:lnTo>
                  <a:lnTo>
                    <a:pt x="3075" y="22"/>
                  </a:lnTo>
                  <a:lnTo>
                    <a:pt x="3073" y="20"/>
                  </a:lnTo>
                  <a:lnTo>
                    <a:pt x="3073" y="19"/>
                  </a:lnTo>
                  <a:lnTo>
                    <a:pt x="3075" y="17"/>
                  </a:lnTo>
                  <a:lnTo>
                    <a:pt x="3076" y="17"/>
                  </a:lnTo>
                  <a:lnTo>
                    <a:pt x="3078" y="14"/>
                  </a:lnTo>
                  <a:lnTo>
                    <a:pt x="3078" y="13"/>
                  </a:lnTo>
                  <a:lnTo>
                    <a:pt x="3080" y="13"/>
                  </a:lnTo>
                  <a:close/>
                  <a:moveTo>
                    <a:pt x="927" y="13"/>
                  </a:moveTo>
                  <a:lnTo>
                    <a:pt x="927" y="13"/>
                  </a:lnTo>
                  <a:lnTo>
                    <a:pt x="927" y="13"/>
                  </a:lnTo>
                  <a:lnTo>
                    <a:pt x="927" y="14"/>
                  </a:lnTo>
                  <a:lnTo>
                    <a:pt x="926" y="14"/>
                  </a:lnTo>
                  <a:lnTo>
                    <a:pt x="924" y="16"/>
                  </a:lnTo>
                  <a:lnTo>
                    <a:pt x="924" y="14"/>
                  </a:lnTo>
                  <a:lnTo>
                    <a:pt x="926" y="14"/>
                  </a:lnTo>
                  <a:lnTo>
                    <a:pt x="926" y="14"/>
                  </a:lnTo>
                  <a:lnTo>
                    <a:pt x="926" y="13"/>
                  </a:lnTo>
                  <a:lnTo>
                    <a:pt x="926" y="13"/>
                  </a:lnTo>
                  <a:lnTo>
                    <a:pt x="927" y="13"/>
                  </a:lnTo>
                  <a:close/>
                  <a:moveTo>
                    <a:pt x="538" y="9"/>
                  </a:moveTo>
                  <a:lnTo>
                    <a:pt x="538" y="11"/>
                  </a:lnTo>
                  <a:lnTo>
                    <a:pt x="535" y="13"/>
                  </a:lnTo>
                  <a:lnTo>
                    <a:pt x="535" y="13"/>
                  </a:lnTo>
                  <a:lnTo>
                    <a:pt x="533" y="13"/>
                  </a:lnTo>
                  <a:lnTo>
                    <a:pt x="531" y="13"/>
                  </a:lnTo>
                  <a:lnTo>
                    <a:pt x="530" y="13"/>
                  </a:lnTo>
                  <a:lnTo>
                    <a:pt x="531" y="13"/>
                  </a:lnTo>
                  <a:lnTo>
                    <a:pt x="533" y="11"/>
                  </a:lnTo>
                  <a:lnTo>
                    <a:pt x="535" y="11"/>
                  </a:lnTo>
                  <a:lnTo>
                    <a:pt x="535" y="11"/>
                  </a:lnTo>
                  <a:lnTo>
                    <a:pt x="536" y="11"/>
                  </a:lnTo>
                  <a:lnTo>
                    <a:pt x="538" y="9"/>
                  </a:lnTo>
                  <a:close/>
                  <a:moveTo>
                    <a:pt x="700" y="5"/>
                  </a:moveTo>
                  <a:lnTo>
                    <a:pt x="703" y="6"/>
                  </a:lnTo>
                  <a:lnTo>
                    <a:pt x="705" y="6"/>
                  </a:lnTo>
                  <a:lnTo>
                    <a:pt x="705" y="6"/>
                  </a:lnTo>
                  <a:lnTo>
                    <a:pt x="707" y="8"/>
                  </a:lnTo>
                  <a:lnTo>
                    <a:pt x="707" y="8"/>
                  </a:lnTo>
                  <a:lnTo>
                    <a:pt x="707" y="9"/>
                  </a:lnTo>
                  <a:lnTo>
                    <a:pt x="705" y="9"/>
                  </a:lnTo>
                  <a:lnTo>
                    <a:pt x="703" y="11"/>
                  </a:lnTo>
                  <a:lnTo>
                    <a:pt x="702" y="11"/>
                  </a:lnTo>
                  <a:lnTo>
                    <a:pt x="702" y="11"/>
                  </a:lnTo>
                  <a:lnTo>
                    <a:pt x="700" y="9"/>
                  </a:lnTo>
                  <a:lnTo>
                    <a:pt x="700" y="8"/>
                  </a:lnTo>
                  <a:lnTo>
                    <a:pt x="699" y="8"/>
                  </a:lnTo>
                  <a:lnTo>
                    <a:pt x="699" y="6"/>
                  </a:lnTo>
                  <a:lnTo>
                    <a:pt x="699" y="5"/>
                  </a:lnTo>
                  <a:lnTo>
                    <a:pt x="700" y="5"/>
                  </a:lnTo>
                  <a:close/>
                  <a:moveTo>
                    <a:pt x="666" y="5"/>
                  </a:moveTo>
                  <a:lnTo>
                    <a:pt x="666" y="5"/>
                  </a:lnTo>
                  <a:lnTo>
                    <a:pt x="667" y="5"/>
                  </a:lnTo>
                  <a:lnTo>
                    <a:pt x="666" y="6"/>
                  </a:lnTo>
                  <a:lnTo>
                    <a:pt x="666" y="8"/>
                  </a:lnTo>
                  <a:lnTo>
                    <a:pt x="666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7" y="8"/>
                  </a:lnTo>
                  <a:lnTo>
                    <a:pt x="669" y="8"/>
                  </a:lnTo>
                  <a:lnTo>
                    <a:pt x="669" y="8"/>
                  </a:lnTo>
                  <a:lnTo>
                    <a:pt x="669" y="9"/>
                  </a:lnTo>
                  <a:lnTo>
                    <a:pt x="669" y="9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0" y="11"/>
                  </a:lnTo>
                  <a:lnTo>
                    <a:pt x="672" y="11"/>
                  </a:lnTo>
                  <a:lnTo>
                    <a:pt x="672" y="11"/>
                  </a:lnTo>
                  <a:lnTo>
                    <a:pt x="672" y="13"/>
                  </a:lnTo>
                  <a:lnTo>
                    <a:pt x="672" y="13"/>
                  </a:lnTo>
                  <a:lnTo>
                    <a:pt x="670" y="13"/>
                  </a:lnTo>
                  <a:lnTo>
                    <a:pt x="670" y="13"/>
                  </a:lnTo>
                  <a:lnTo>
                    <a:pt x="669" y="11"/>
                  </a:lnTo>
                  <a:lnTo>
                    <a:pt x="667" y="11"/>
                  </a:lnTo>
                  <a:lnTo>
                    <a:pt x="667" y="9"/>
                  </a:lnTo>
                  <a:lnTo>
                    <a:pt x="667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6" y="11"/>
                  </a:lnTo>
                  <a:lnTo>
                    <a:pt x="664" y="11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3"/>
                  </a:lnTo>
                  <a:lnTo>
                    <a:pt x="664" y="11"/>
                  </a:lnTo>
                  <a:lnTo>
                    <a:pt x="664" y="11"/>
                  </a:lnTo>
                  <a:lnTo>
                    <a:pt x="662" y="11"/>
                  </a:lnTo>
                  <a:lnTo>
                    <a:pt x="662" y="9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8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9"/>
                  </a:lnTo>
                  <a:lnTo>
                    <a:pt x="661" y="11"/>
                  </a:lnTo>
                  <a:lnTo>
                    <a:pt x="661" y="13"/>
                  </a:lnTo>
                  <a:lnTo>
                    <a:pt x="661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9" y="13"/>
                  </a:lnTo>
                  <a:lnTo>
                    <a:pt x="658" y="13"/>
                  </a:lnTo>
                  <a:lnTo>
                    <a:pt x="658" y="14"/>
                  </a:lnTo>
                  <a:lnTo>
                    <a:pt x="658" y="14"/>
                  </a:lnTo>
                  <a:lnTo>
                    <a:pt x="658" y="13"/>
                  </a:lnTo>
                  <a:lnTo>
                    <a:pt x="658" y="11"/>
                  </a:lnTo>
                  <a:lnTo>
                    <a:pt x="658" y="9"/>
                  </a:lnTo>
                  <a:lnTo>
                    <a:pt x="659" y="9"/>
                  </a:lnTo>
                  <a:lnTo>
                    <a:pt x="659" y="9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9" y="8"/>
                  </a:lnTo>
                  <a:lnTo>
                    <a:pt x="658" y="8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9"/>
                  </a:lnTo>
                  <a:lnTo>
                    <a:pt x="658" y="11"/>
                  </a:lnTo>
                  <a:lnTo>
                    <a:pt x="658" y="11"/>
                  </a:lnTo>
                  <a:lnTo>
                    <a:pt x="656" y="11"/>
                  </a:lnTo>
                  <a:lnTo>
                    <a:pt x="656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4" y="11"/>
                  </a:lnTo>
                  <a:lnTo>
                    <a:pt x="653" y="11"/>
                  </a:lnTo>
                  <a:lnTo>
                    <a:pt x="654" y="9"/>
                  </a:lnTo>
                  <a:lnTo>
                    <a:pt x="654" y="9"/>
                  </a:lnTo>
                  <a:lnTo>
                    <a:pt x="654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6" y="8"/>
                  </a:lnTo>
                  <a:lnTo>
                    <a:pt x="658" y="8"/>
                  </a:lnTo>
                  <a:lnTo>
                    <a:pt x="658" y="8"/>
                  </a:lnTo>
                  <a:lnTo>
                    <a:pt x="658" y="6"/>
                  </a:lnTo>
                  <a:lnTo>
                    <a:pt x="659" y="6"/>
                  </a:lnTo>
                  <a:lnTo>
                    <a:pt x="659" y="6"/>
                  </a:lnTo>
                  <a:lnTo>
                    <a:pt x="661" y="6"/>
                  </a:lnTo>
                  <a:lnTo>
                    <a:pt x="661" y="6"/>
                  </a:lnTo>
                  <a:lnTo>
                    <a:pt x="662" y="5"/>
                  </a:lnTo>
                  <a:lnTo>
                    <a:pt x="662" y="5"/>
                  </a:lnTo>
                  <a:lnTo>
                    <a:pt x="664" y="5"/>
                  </a:lnTo>
                  <a:lnTo>
                    <a:pt x="666" y="5"/>
                  </a:lnTo>
                  <a:lnTo>
                    <a:pt x="666" y="5"/>
                  </a:lnTo>
                  <a:close/>
                  <a:moveTo>
                    <a:pt x="476" y="3"/>
                  </a:moveTo>
                  <a:lnTo>
                    <a:pt x="476" y="3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5" y="5"/>
                  </a:lnTo>
                  <a:lnTo>
                    <a:pt x="476" y="5"/>
                  </a:lnTo>
                  <a:lnTo>
                    <a:pt x="476" y="5"/>
                  </a:lnTo>
                  <a:lnTo>
                    <a:pt x="478" y="5"/>
                  </a:lnTo>
                  <a:lnTo>
                    <a:pt x="476" y="5"/>
                  </a:lnTo>
                  <a:lnTo>
                    <a:pt x="476" y="3"/>
                  </a:lnTo>
                  <a:lnTo>
                    <a:pt x="476" y="3"/>
                  </a:lnTo>
                  <a:close/>
                  <a:moveTo>
                    <a:pt x="473" y="3"/>
                  </a:moveTo>
                  <a:lnTo>
                    <a:pt x="472" y="3"/>
                  </a:lnTo>
                  <a:lnTo>
                    <a:pt x="472" y="3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2" y="6"/>
                  </a:lnTo>
                  <a:lnTo>
                    <a:pt x="472" y="6"/>
                  </a:lnTo>
                  <a:lnTo>
                    <a:pt x="472" y="5"/>
                  </a:lnTo>
                  <a:lnTo>
                    <a:pt x="473" y="5"/>
                  </a:lnTo>
                  <a:lnTo>
                    <a:pt x="473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3"/>
                  </a:lnTo>
                  <a:lnTo>
                    <a:pt x="475" y="3"/>
                  </a:lnTo>
                  <a:lnTo>
                    <a:pt x="473" y="3"/>
                  </a:lnTo>
                  <a:close/>
                  <a:moveTo>
                    <a:pt x="588" y="2"/>
                  </a:moveTo>
                  <a:lnTo>
                    <a:pt x="588" y="2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3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0" y="5"/>
                  </a:lnTo>
                  <a:lnTo>
                    <a:pt x="591" y="6"/>
                  </a:lnTo>
                  <a:lnTo>
                    <a:pt x="591" y="6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3" y="5"/>
                  </a:lnTo>
                  <a:lnTo>
                    <a:pt x="595" y="5"/>
                  </a:lnTo>
                  <a:lnTo>
                    <a:pt x="596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6"/>
                  </a:lnTo>
                  <a:lnTo>
                    <a:pt x="598" y="8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11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9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8" y="8"/>
                  </a:lnTo>
                  <a:lnTo>
                    <a:pt x="596" y="6"/>
                  </a:lnTo>
                  <a:lnTo>
                    <a:pt x="596" y="6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5" y="8"/>
                  </a:lnTo>
                  <a:lnTo>
                    <a:pt x="593" y="8"/>
                  </a:lnTo>
                  <a:lnTo>
                    <a:pt x="591" y="8"/>
                  </a:lnTo>
                  <a:lnTo>
                    <a:pt x="591" y="6"/>
                  </a:lnTo>
                  <a:lnTo>
                    <a:pt x="590" y="8"/>
                  </a:lnTo>
                  <a:lnTo>
                    <a:pt x="590" y="8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8" y="6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7" y="5"/>
                  </a:lnTo>
                  <a:lnTo>
                    <a:pt x="585" y="5"/>
                  </a:lnTo>
                  <a:lnTo>
                    <a:pt x="585" y="5"/>
                  </a:lnTo>
                  <a:lnTo>
                    <a:pt x="585" y="3"/>
                  </a:lnTo>
                  <a:lnTo>
                    <a:pt x="585" y="3"/>
                  </a:lnTo>
                  <a:lnTo>
                    <a:pt x="585" y="2"/>
                  </a:lnTo>
                  <a:lnTo>
                    <a:pt x="587" y="2"/>
                  </a:lnTo>
                  <a:lnTo>
                    <a:pt x="588" y="2"/>
                  </a:lnTo>
                  <a:close/>
                  <a:moveTo>
                    <a:pt x="394" y="2"/>
                  </a:moveTo>
                  <a:lnTo>
                    <a:pt x="396" y="3"/>
                  </a:lnTo>
                  <a:lnTo>
                    <a:pt x="396" y="3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5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6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7" y="6"/>
                  </a:lnTo>
                  <a:lnTo>
                    <a:pt x="399" y="6"/>
                  </a:lnTo>
                  <a:lnTo>
                    <a:pt x="399" y="6"/>
                  </a:lnTo>
                  <a:lnTo>
                    <a:pt x="401" y="6"/>
                  </a:lnTo>
                  <a:lnTo>
                    <a:pt x="401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2" y="6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2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4" y="8"/>
                  </a:lnTo>
                  <a:lnTo>
                    <a:pt x="405" y="8"/>
                  </a:lnTo>
                  <a:lnTo>
                    <a:pt x="405" y="8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05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1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3"/>
                  </a:lnTo>
                  <a:lnTo>
                    <a:pt x="407" y="11"/>
                  </a:lnTo>
                  <a:lnTo>
                    <a:pt x="405" y="11"/>
                  </a:lnTo>
                  <a:lnTo>
                    <a:pt x="402" y="11"/>
                  </a:lnTo>
                  <a:lnTo>
                    <a:pt x="401" y="11"/>
                  </a:lnTo>
                  <a:lnTo>
                    <a:pt x="399" y="11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399" y="9"/>
                  </a:lnTo>
                  <a:lnTo>
                    <a:pt x="401" y="11"/>
                  </a:lnTo>
                  <a:lnTo>
                    <a:pt x="402" y="11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4" y="9"/>
                  </a:lnTo>
                  <a:lnTo>
                    <a:pt x="402" y="9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401" y="8"/>
                  </a:lnTo>
                  <a:lnTo>
                    <a:pt x="399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8"/>
                  </a:lnTo>
                  <a:lnTo>
                    <a:pt x="397" y="9"/>
                  </a:lnTo>
                  <a:lnTo>
                    <a:pt x="397" y="9"/>
                  </a:lnTo>
                  <a:lnTo>
                    <a:pt x="396" y="8"/>
                  </a:lnTo>
                  <a:lnTo>
                    <a:pt x="396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8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6"/>
                  </a:lnTo>
                  <a:lnTo>
                    <a:pt x="394" y="5"/>
                  </a:lnTo>
                  <a:lnTo>
                    <a:pt x="393" y="5"/>
                  </a:lnTo>
                  <a:lnTo>
                    <a:pt x="393" y="5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1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3"/>
                  </a:lnTo>
                  <a:lnTo>
                    <a:pt x="393" y="2"/>
                  </a:lnTo>
                  <a:lnTo>
                    <a:pt x="393" y="2"/>
                  </a:lnTo>
                  <a:lnTo>
                    <a:pt x="394" y="2"/>
                  </a:lnTo>
                  <a:lnTo>
                    <a:pt x="394" y="2"/>
                  </a:lnTo>
                  <a:close/>
                  <a:moveTo>
                    <a:pt x="434" y="2"/>
                  </a:moveTo>
                  <a:lnTo>
                    <a:pt x="434" y="2"/>
                  </a:lnTo>
                  <a:lnTo>
                    <a:pt x="435" y="2"/>
                  </a:lnTo>
                  <a:lnTo>
                    <a:pt x="435" y="3"/>
                  </a:lnTo>
                  <a:lnTo>
                    <a:pt x="435" y="3"/>
                  </a:lnTo>
                  <a:lnTo>
                    <a:pt x="437" y="3"/>
                  </a:lnTo>
                  <a:lnTo>
                    <a:pt x="437" y="3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2"/>
                  </a:lnTo>
                  <a:lnTo>
                    <a:pt x="438" y="3"/>
                  </a:lnTo>
                  <a:lnTo>
                    <a:pt x="438" y="3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7" y="5"/>
                  </a:lnTo>
                  <a:lnTo>
                    <a:pt x="435" y="5"/>
                  </a:lnTo>
                  <a:lnTo>
                    <a:pt x="434" y="5"/>
                  </a:lnTo>
                  <a:lnTo>
                    <a:pt x="434" y="3"/>
                  </a:lnTo>
                  <a:lnTo>
                    <a:pt x="434" y="3"/>
                  </a:lnTo>
                  <a:lnTo>
                    <a:pt x="434" y="2"/>
                  </a:lnTo>
                  <a:lnTo>
                    <a:pt x="432" y="2"/>
                  </a:lnTo>
                  <a:lnTo>
                    <a:pt x="432" y="2"/>
                  </a:lnTo>
                  <a:lnTo>
                    <a:pt x="434" y="2"/>
                  </a:lnTo>
                  <a:lnTo>
                    <a:pt x="434" y="2"/>
                  </a:lnTo>
                  <a:close/>
                  <a:moveTo>
                    <a:pt x="470" y="0"/>
                  </a:moveTo>
                  <a:lnTo>
                    <a:pt x="472" y="0"/>
                  </a:lnTo>
                  <a:lnTo>
                    <a:pt x="472" y="2"/>
                  </a:lnTo>
                  <a:lnTo>
                    <a:pt x="475" y="2"/>
                  </a:lnTo>
                  <a:lnTo>
                    <a:pt x="476" y="2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8" y="3"/>
                  </a:lnTo>
                  <a:lnTo>
                    <a:pt x="479" y="3"/>
                  </a:lnTo>
                  <a:lnTo>
                    <a:pt x="479" y="3"/>
                  </a:lnTo>
                  <a:lnTo>
                    <a:pt x="481" y="5"/>
                  </a:lnTo>
                  <a:lnTo>
                    <a:pt x="483" y="5"/>
                  </a:lnTo>
                  <a:lnTo>
                    <a:pt x="484" y="5"/>
                  </a:lnTo>
                  <a:lnTo>
                    <a:pt x="486" y="5"/>
                  </a:lnTo>
                  <a:lnTo>
                    <a:pt x="487" y="5"/>
                  </a:lnTo>
                  <a:lnTo>
                    <a:pt x="489" y="5"/>
                  </a:lnTo>
                  <a:lnTo>
                    <a:pt x="489" y="5"/>
                  </a:lnTo>
                  <a:lnTo>
                    <a:pt x="490" y="5"/>
                  </a:lnTo>
                  <a:lnTo>
                    <a:pt x="490" y="5"/>
                  </a:lnTo>
                  <a:lnTo>
                    <a:pt x="492" y="5"/>
                  </a:lnTo>
                  <a:lnTo>
                    <a:pt x="492" y="5"/>
                  </a:lnTo>
                  <a:lnTo>
                    <a:pt x="494" y="5"/>
                  </a:lnTo>
                  <a:lnTo>
                    <a:pt x="494" y="5"/>
                  </a:lnTo>
                  <a:lnTo>
                    <a:pt x="495" y="5"/>
                  </a:lnTo>
                  <a:lnTo>
                    <a:pt x="495" y="6"/>
                  </a:lnTo>
                  <a:lnTo>
                    <a:pt x="495" y="6"/>
                  </a:lnTo>
                  <a:lnTo>
                    <a:pt x="495" y="8"/>
                  </a:lnTo>
                  <a:lnTo>
                    <a:pt x="497" y="8"/>
                  </a:lnTo>
                  <a:lnTo>
                    <a:pt x="497" y="8"/>
                  </a:lnTo>
                  <a:lnTo>
                    <a:pt x="497" y="9"/>
                  </a:lnTo>
                  <a:lnTo>
                    <a:pt x="497" y="11"/>
                  </a:lnTo>
                  <a:lnTo>
                    <a:pt x="497" y="11"/>
                  </a:lnTo>
                  <a:lnTo>
                    <a:pt x="498" y="11"/>
                  </a:lnTo>
                  <a:lnTo>
                    <a:pt x="498" y="13"/>
                  </a:lnTo>
                  <a:lnTo>
                    <a:pt x="498" y="13"/>
                  </a:lnTo>
                  <a:lnTo>
                    <a:pt x="498" y="16"/>
                  </a:lnTo>
                  <a:lnTo>
                    <a:pt x="500" y="17"/>
                  </a:lnTo>
                  <a:lnTo>
                    <a:pt x="502" y="19"/>
                  </a:lnTo>
                  <a:lnTo>
                    <a:pt x="503" y="19"/>
                  </a:lnTo>
                  <a:lnTo>
                    <a:pt x="506" y="20"/>
                  </a:lnTo>
                  <a:lnTo>
                    <a:pt x="508" y="20"/>
                  </a:lnTo>
                  <a:lnTo>
                    <a:pt x="509" y="20"/>
                  </a:lnTo>
                  <a:lnTo>
                    <a:pt x="513" y="20"/>
                  </a:lnTo>
                  <a:lnTo>
                    <a:pt x="516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7" y="20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2"/>
                  </a:lnTo>
                  <a:lnTo>
                    <a:pt x="516" y="24"/>
                  </a:lnTo>
                  <a:lnTo>
                    <a:pt x="516" y="24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14" y="25"/>
                  </a:lnTo>
                  <a:lnTo>
                    <a:pt x="516" y="27"/>
                  </a:lnTo>
                  <a:lnTo>
                    <a:pt x="516" y="27"/>
                  </a:lnTo>
                  <a:lnTo>
                    <a:pt x="517" y="28"/>
                  </a:lnTo>
                  <a:lnTo>
                    <a:pt x="519" y="28"/>
                  </a:lnTo>
                  <a:lnTo>
                    <a:pt x="519" y="30"/>
                  </a:lnTo>
                  <a:lnTo>
                    <a:pt x="519" y="30"/>
                  </a:lnTo>
                  <a:lnTo>
                    <a:pt x="520" y="30"/>
                  </a:lnTo>
                  <a:lnTo>
                    <a:pt x="520" y="30"/>
                  </a:lnTo>
                  <a:lnTo>
                    <a:pt x="520" y="31"/>
                  </a:lnTo>
                  <a:lnTo>
                    <a:pt x="520" y="31"/>
                  </a:lnTo>
                  <a:lnTo>
                    <a:pt x="520" y="33"/>
                  </a:lnTo>
                  <a:lnTo>
                    <a:pt x="519" y="33"/>
                  </a:lnTo>
                  <a:lnTo>
                    <a:pt x="519" y="35"/>
                  </a:lnTo>
                  <a:lnTo>
                    <a:pt x="519" y="35"/>
                  </a:lnTo>
                  <a:lnTo>
                    <a:pt x="519" y="36"/>
                  </a:lnTo>
                  <a:lnTo>
                    <a:pt x="519" y="38"/>
                  </a:lnTo>
                  <a:lnTo>
                    <a:pt x="519" y="38"/>
                  </a:lnTo>
                  <a:lnTo>
                    <a:pt x="520" y="38"/>
                  </a:lnTo>
                  <a:lnTo>
                    <a:pt x="520" y="39"/>
                  </a:lnTo>
                  <a:lnTo>
                    <a:pt x="520" y="39"/>
                  </a:lnTo>
                  <a:lnTo>
                    <a:pt x="520" y="38"/>
                  </a:lnTo>
                  <a:lnTo>
                    <a:pt x="522" y="38"/>
                  </a:lnTo>
                  <a:lnTo>
                    <a:pt x="522" y="38"/>
                  </a:lnTo>
                  <a:lnTo>
                    <a:pt x="524" y="38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4" y="39"/>
                  </a:lnTo>
                  <a:lnTo>
                    <a:pt x="522" y="39"/>
                  </a:lnTo>
                  <a:lnTo>
                    <a:pt x="522" y="41"/>
                  </a:lnTo>
                  <a:lnTo>
                    <a:pt x="522" y="41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2" y="43"/>
                  </a:lnTo>
                  <a:lnTo>
                    <a:pt x="524" y="43"/>
                  </a:lnTo>
                  <a:lnTo>
                    <a:pt x="522" y="43"/>
                  </a:lnTo>
                  <a:lnTo>
                    <a:pt x="522" y="44"/>
                  </a:lnTo>
                  <a:lnTo>
                    <a:pt x="522" y="46"/>
                  </a:lnTo>
                  <a:lnTo>
                    <a:pt x="522" y="46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5" y="46"/>
                  </a:lnTo>
                  <a:lnTo>
                    <a:pt x="527" y="46"/>
                  </a:lnTo>
                  <a:lnTo>
                    <a:pt x="527" y="46"/>
                  </a:lnTo>
                  <a:lnTo>
                    <a:pt x="528" y="46"/>
                  </a:lnTo>
                  <a:lnTo>
                    <a:pt x="528" y="46"/>
                  </a:lnTo>
                  <a:lnTo>
                    <a:pt x="528" y="47"/>
                  </a:lnTo>
                  <a:lnTo>
                    <a:pt x="528" y="47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28" y="49"/>
                  </a:lnTo>
                  <a:lnTo>
                    <a:pt x="530" y="49"/>
                  </a:lnTo>
                  <a:lnTo>
                    <a:pt x="531" y="49"/>
                  </a:lnTo>
                  <a:lnTo>
                    <a:pt x="531" y="50"/>
                  </a:lnTo>
                  <a:lnTo>
                    <a:pt x="531" y="50"/>
                  </a:lnTo>
                  <a:lnTo>
                    <a:pt x="535" y="50"/>
                  </a:lnTo>
                  <a:lnTo>
                    <a:pt x="535" y="50"/>
                  </a:lnTo>
                  <a:lnTo>
                    <a:pt x="536" y="50"/>
                  </a:lnTo>
                  <a:lnTo>
                    <a:pt x="538" y="50"/>
                  </a:lnTo>
                  <a:lnTo>
                    <a:pt x="544" y="52"/>
                  </a:lnTo>
                  <a:lnTo>
                    <a:pt x="546" y="52"/>
                  </a:lnTo>
                  <a:lnTo>
                    <a:pt x="547" y="52"/>
                  </a:lnTo>
                  <a:lnTo>
                    <a:pt x="549" y="52"/>
                  </a:lnTo>
                  <a:lnTo>
                    <a:pt x="549" y="52"/>
                  </a:lnTo>
                  <a:lnTo>
                    <a:pt x="550" y="52"/>
                  </a:lnTo>
                  <a:lnTo>
                    <a:pt x="554" y="52"/>
                  </a:lnTo>
                  <a:lnTo>
                    <a:pt x="554" y="52"/>
                  </a:lnTo>
                  <a:lnTo>
                    <a:pt x="555" y="54"/>
                  </a:lnTo>
                  <a:lnTo>
                    <a:pt x="557" y="54"/>
                  </a:lnTo>
                  <a:lnTo>
                    <a:pt x="558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1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3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5" y="54"/>
                  </a:lnTo>
                  <a:lnTo>
                    <a:pt x="563" y="55"/>
                  </a:lnTo>
                  <a:lnTo>
                    <a:pt x="563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5" y="55"/>
                  </a:lnTo>
                  <a:lnTo>
                    <a:pt x="563" y="55"/>
                  </a:lnTo>
                  <a:lnTo>
                    <a:pt x="565" y="57"/>
                  </a:lnTo>
                  <a:lnTo>
                    <a:pt x="566" y="55"/>
                  </a:lnTo>
                  <a:lnTo>
                    <a:pt x="566" y="55"/>
                  </a:lnTo>
                  <a:lnTo>
                    <a:pt x="568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69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5"/>
                  </a:lnTo>
                  <a:lnTo>
                    <a:pt x="571" y="57"/>
                  </a:lnTo>
                  <a:lnTo>
                    <a:pt x="571" y="57"/>
                  </a:lnTo>
                  <a:lnTo>
                    <a:pt x="574" y="57"/>
                  </a:lnTo>
                  <a:lnTo>
                    <a:pt x="574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6" y="57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58"/>
                  </a:lnTo>
                  <a:lnTo>
                    <a:pt x="577" y="60"/>
                  </a:lnTo>
                  <a:lnTo>
                    <a:pt x="577" y="60"/>
                  </a:lnTo>
                  <a:lnTo>
                    <a:pt x="579" y="60"/>
                  </a:lnTo>
                  <a:lnTo>
                    <a:pt x="579" y="60"/>
                  </a:lnTo>
                  <a:lnTo>
                    <a:pt x="579" y="61"/>
                  </a:lnTo>
                  <a:lnTo>
                    <a:pt x="579" y="61"/>
                  </a:lnTo>
                  <a:lnTo>
                    <a:pt x="580" y="61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3"/>
                  </a:lnTo>
                  <a:lnTo>
                    <a:pt x="580" y="61"/>
                  </a:lnTo>
                  <a:lnTo>
                    <a:pt x="582" y="61"/>
                  </a:lnTo>
                  <a:lnTo>
                    <a:pt x="582" y="63"/>
                  </a:lnTo>
                  <a:lnTo>
                    <a:pt x="582" y="65"/>
                  </a:lnTo>
                  <a:lnTo>
                    <a:pt x="582" y="65"/>
                  </a:lnTo>
                  <a:lnTo>
                    <a:pt x="582" y="66"/>
                  </a:lnTo>
                  <a:lnTo>
                    <a:pt x="584" y="66"/>
                  </a:lnTo>
                  <a:lnTo>
                    <a:pt x="584" y="66"/>
                  </a:lnTo>
                  <a:lnTo>
                    <a:pt x="585" y="68"/>
                  </a:lnTo>
                  <a:lnTo>
                    <a:pt x="585" y="68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5" y="66"/>
                  </a:lnTo>
                  <a:lnTo>
                    <a:pt x="587" y="66"/>
                  </a:lnTo>
                  <a:lnTo>
                    <a:pt x="587" y="66"/>
                  </a:lnTo>
                  <a:lnTo>
                    <a:pt x="587" y="68"/>
                  </a:lnTo>
                  <a:lnTo>
                    <a:pt x="587" y="68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5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69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1"/>
                  </a:lnTo>
                  <a:lnTo>
                    <a:pt x="587" y="72"/>
                  </a:lnTo>
                  <a:lnTo>
                    <a:pt x="588" y="72"/>
                  </a:lnTo>
                  <a:lnTo>
                    <a:pt x="588" y="72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88" y="74"/>
                  </a:lnTo>
                  <a:lnTo>
                    <a:pt x="590" y="74"/>
                  </a:lnTo>
                  <a:lnTo>
                    <a:pt x="590" y="76"/>
                  </a:lnTo>
                  <a:lnTo>
                    <a:pt x="590" y="76"/>
                  </a:lnTo>
                  <a:lnTo>
                    <a:pt x="590" y="77"/>
                  </a:lnTo>
                  <a:lnTo>
                    <a:pt x="591" y="77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6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1" y="77"/>
                  </a:lnTo>
                  <a:lnTo>
                    <a:pt x="590" y="77"/>
                  </a:lnTo>
                  <a:lnTo>
                    <a:pt x="590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7"/>
                  </a:lnTo>
                  <a:lnTo>
                    <a:pt x="588" y="76"/>
                  </a:lnTo>
                  <a:lnTo>
                    <a:pt x="588" y="76"/>
                  </a:lnTo>
                  <a:lnTo>
                    <a:pt x="587" y="76"/>
                  </a:lnTo>
                  <a:lnTo>
                    <a:pt x="587" y="76"/>
                  </a:lnTo>
                  <a:lnTo>
                    <a:pt x="585" y="77"/>
                  </a:lnTo>
                  <a:lnTo>
                    <a:pt x="585" y="77"/>
                  </a:lnTo>
                  <a:lnTo>
                    <a:pt x="587" y="77"/>
                  </a:lnTo>
                  <a:lnTo>
                    <a:pt x="587" y="79"/>
                  </a:lnTo>
                  <a:lnTo>
                    <a:pt x="587" y="79"/>
                  </a:lnTo>
                  <a:lnTo>
                    <a:pt x="587" y="80"/>
                  </a:lnTo>
                  <a:lnTo>
                    <a:pt x="587" y="82"/>
                  </a:lnTo>
                  <a:lnTo>
                    <a:pt x="587" y="82"/>
                  </a:lnTo>
                  <a:lnTo>
                    <a:pt x="584" y="82"/>
                  </a:lnTo>
                  <a:lnTo>
                    <a:pt x="580" y="80"/>
                  </a:lnTo>
                  <a:lnTo>
                    <a:pt x="579" y="80"/>
                  </a:lnTo>
                  <a:lnTo>
                    <a:pt x="577" y="79"/>
                  </a:lnTo>
                  <a:lnTo>
                    <a:pt x="577" y="79"/>
                  </a:lnTo>
                  <a:lnTo>
                    <a:pt x="576" y="79"/>
                  </a:lnTo>
                  <a:lnTo>
                    <a:pt x="576" y="79"/>
                  </a:lnTo>
                  <a:lnTo>
                    <a:pt x="574" y="80"/>
                  </a:lnTo>
                  <a:lnTo>
                    <a:pt x="574" y="80"/>
                  </a:lnTo>
                  <a:lnTo>
                    <a:pt x="574" y="79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4" y="77"/>
                  </a:lnTo>
                  <a:lnTo>
                    <a:pt x="572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1" y="77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6"/>
                  </a:lnTo>
                  <a:lnTo>
                    <a:pt x="572" y="74"/>
                  </a:lnTo>
                  <a:lnTo>
                    <a:pt x="574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2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71" y="74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2"/>
                  </a:lnTo>
                  <a:lnTo>
                    <a:pt x="569" y="71"/>
                  </a:lnTo>
                  <a:lnTo>
                    <a:pt x="568" y="71"/>
                  </a:lnTo>
                  <a:lnTo>
                    <a:pt x="568" y="69"/>
                  </a:lnTo>
                  <a:lnTo>
                    <a:pt x="569" y="69"/>
                  </a:lnTo>
                  <a:lnTo>
                    <a:pt x="569" y="69"/>
                  </a:lnTo>
                  <a:lnTo>
                    <a:pt x="568" y="69"/>
                  </a:lnTo>
                  <a:lnTo>
                    <a:pt x="565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3" y="69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5" y="71"/>
                  </a:lnTo>
                  <a:lnTo>
                    <a:pt x="566" y="72"/>
                  </a:lnTo>
                  <a:lnTo>
                    <a:pt x="566" y="72"/>
                  </a:lnTo>
                  <a:lnTo>
                    <a:pt x="566" y="74"/>
                  </a:lnTo>
                  <a:lnTo>
                    <a:pt x="568" y="74"/>
                  </a:lnTo>
                  <a:lnTo>
                    <a:pt x="568" y="74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8" y="76"/>
                  </a:lnTo>
                  <a:lnTo>
                    <a:pt x="569" y="77"/>
                  </a:lnTo>
                  <a:lnTo>
                    <a:pt x="569" y="79"/>
                  </a:lnTo>
                  <a:lnTo>
                    <a:pt x="569" y="80"/>
                  </a:lnTo>
                  <a:lnTo>
                    <a:pt x="568" y="80"/>
                  </a:lnTo>
                  <a:lnTo>
                    <a:pt x="568" y="82"/>
                  </a:lnTo>
                  <a:lnTo>
                    <a:pt x="568" y="82"/>
                  </a:lnTo>
                  <a:lnTo>
                    <a:pt x="568" y="83"/>
                  </a:lnTo>
                  <a:lnTo>
                    <a:pt x="566" y="83"/>
                  </a:lnTo>
                  <a:lnTo>
                    <a:pt x="566" y="83"/>
                  </a:lnTo>
                  <a:lnTo>
                    <a:pt x="565" y="83"/>
                  </a:lnTo>
                  <a:lnTo>
                    <a:pt x="565" y="85"/>
                  </a:lnTo>
                  <a:lnTo>
                    <a:pt x="565" y="85"/>
                  </a:lnTo>
                  <a:lnTo>
                    <a:pt x="565" y="87"/>
                  </a:lnTo>
                  <a:lnTo>
                    <a:pt x="563" y="88"/>
                  </a:lnTo>
                  <a:lnTo>
                    <a:pt x="563" y="88"/>
                  </a:lnTo>
                  <a:lnTo>
                    <a:pt x="563" y="90"/>
                  </a:lnTo>
                  <a:lnTo>
                    <a:pt x="563" y="91"/>
                  </a:lnTo>
                  <a:lnTo>
                    <a:pt x="563" y="98"/>
                  </a:lnTo>
                  <a:lnTo>
                    <a:pt x="563" y="99"/>
                  </a:lnTo>
                  <a:lnTo>
                    <a:pt x="563" y="101"/>
                  </a:lnTo>
                  <a:lnTo>
                    <a:pt x="561" y="102"/>
                  </a:lnTo>
                  <a:lnTo>
                    <a:pt x="561" y="102"/>
                  </a:lnTo>
                  <a:lnTo>
                    <a:pt x="560" y="104"/>
                  </a:lnTo>
                  <a:lnTo>
                    <a:pt x="560" y="104"/>
                  </a:lnTo>
                  <a:lnTo>
                    <a:pt x="558" y="104"/>
                  </a:lnTo>
                  <a:lnTo>
                    <a:pt x="558" y="106"/>
                  </a:lnTo>
                  <a:lnTo>
                    <a:pt x="557" y="106"/>
                  </a:lnTo>
                  <a:lnTo>
                    <a:pt x="555" y="107"/>
                  </a:lnTo>
                  <a:lnTo>
                    <a:pt x="554" y="107"/>
                  </a:lnTo>
                  <a:lnTo>
                    <a:pt x="552" y="109"/>
                  </a:lnTo>
                  <a:lnTo>
                    <a:pt x="552" y="107"/>
                  </a:lnTo>
                  <a:lnTo>
                    <a:pt x="552" y="107"/>
                  </a:lnTo>
                  <a:lnTo>
                    <a:pt x="550" y="104"/>
                  </a:lnTo>
                  <a:lnTo>
                    <a:pt x="550" y="98"/>
                  </a:lnTo>
                  <a:lnTo>
                    <a:pt x="549" y="93"/>
                  </a:lnTo>
                  <a:lnTo>
                    <a:pt x="547" y="91"/>
                  </a:lnTo>
                  <a:lnTo>
                    <a:pt x="547" y="91"/>
                  </a:lnTo>
                  <a:lnTo>
                    <a:pt x="546" y="90"/>
                  </a:lnTo>
                  <a:lnTo>
                    <a:pt x="544" y="90"/>
                  </a:lnTo>
                  <a:lnTo>
                    <a:pt x="544" y="90"/>
                  </a:lnTo>
                  <a:lnTo>
                    <a:pt x="543" y="90"/>
                  </a:lnTo>
                  <a:lnTo>
                    <a:pt x="541" y="91"/>
                  </a:lnTo>
                  <a:lnTo>
                    <a:pt x="539" y="91"/>
                  </a:lnTo>
                  <a:lnTo>
                    <a:pt x="539" y="91"/>
                  </a:lnTo>
                  <a:lnTo>
                    <a:pt x="539" y="93"/>
                  </a:lnTo>
                  <a:lnTo>
                    <a:pt x="538" y="93"/>
                  </a:lnTo>
                  <a:lnTo>
                    <a:pt x="538" y="93"/>
                  </a:lnTo>
                  <a:lnTo>
                    <a:pt x="539" y="93"/>
                  </a:lnTo>
                  <a:lnTo>
                    <a:pt x="539" y="93"/>
                  </a:lnTo>
                  <a:lnTo>
                    <a:pt x="538" y="95"/>
                  </a:lnTo>
                  <a:lnTo>
                    <a:pt x="538" y="96"/>
                  </a:lnTo>
                  <a:lnTo>
                    <a:pt x="536" y="96"/>
                  </a:lnTo>
                  <a:lnTo>
                    <a:pt x="536" y="96"/>
                  </a:lnTo>
                  <a:lnTo>
                    <a:pt x="535" y="98"/>
                  </a:lnTo>
                  <a:lnTo>
                    <a:pt x="535" y="98"/>
                  </a:lnTo>
                  <a:lnTo>
                    <a:pt x="533" y="98"/>
                  </a:lnTo>
                  <a:lnTo>
                    <a:pt x="531" y="98"/>
                  </a:lnTo>
                  <a:lnTo>
                    <a:pt x="530" y="96"/>
                  </a:lnTo>
                  <a:lnTo>
                    <a:pt x="530" y="96"/>
                  </a:lnTo>
                  <a:lnTo>
                    <a:pt x="530" y="95"/>
                  </a:lnTo>
                  <a:lnTo>
                    <a:pt x="530" y="95"/>
                  </a:lnTo>
                  <a:lnTo>
                    <a:pt x="530" y="93"/>
                  </a:lnTo>
                  <a:lnTo>
                    <a:pt x="531" y="91"/>
                  </a:lnTo>
                  <a:lnTo>
                    <a:pt x="531" y="91"/>
                  </a:lnTo>
                  <a:lnTo>
                    <a:pt x="533" y="91"/>
                  </a:lnTo>
                  <a:lnTo>
                    <a:pt x="535" y="91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5" y="90"/>
                  </a:lnTo>
                  <a:lnTo>
                    <a:pt x="536" y="90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6" y="87"/>
                  </a:lnTo>
                  <a:lnTo>
                    <a:pt x="538" y="87"/>
                  </a:lnTo>
                  <a:lnTo>
                    <a:pt x="538" y="87"/>
                  </a:lnTo>
                  <a:lnTo>
                    <a:pt x="539" y="85"/>
                  </a:lnTo>
                  <a:lnTo>
                    <a:pt x="539" y="85"/>
                  </a:lnTo>
                  <a:lnTo>
                    <a:pt x="539" y="83"/>
                  </a:lnTo>
                  <a:lnTo>
                    <a:pt x="539" y="82"/>
                  </a:lnTo>
                  <a:lnTo>
                    <a:pt x="539" y="80"/>
                  </a:lnTo>
                  <a:lnTo>
                    <a:pt x="539" y="79"/>
                  </a:lnTo>
                  <a:lnTo>
                    <a:pt x="539" y="77"/>
                  </a:lnTo>
                  <a:lnTo>
                    <a:pt x="539" y="76"/>
                  </a:lnTo>
                  <a:lnTo>
                    <a:pt x="538" y="74"/>
                  </a:lnTo>
                  <a:lnTo>
                    <a:pt x="538" y="74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8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2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9" y="71"/>
                  </a:lnTo>
                  <a:lnTo>
                    <a:pt x="538" y="69"/>
                  </a:lnTo>
                  <a:lnTo>
                    <a:pt x="538" y="69"/>
                  </a:lnTo>
                  <a:lnTo>
                    <a:pt x="538" y="68"/>
                  </a:lnTo>
                  <a:lnTo>
                    <a:pt x="538" y="68"/>
                  </a:lnTo>
                  <a:lnTo>
                    <a:pt x="536" y="68"/>
                  </a:lnTo>
                  <a:lnTo>
                    <a:pt x="535" y="66"/>
                  </a:lnTo>
                  <a:lnTo>
                    <a:pt x="531" y="65"/>
                  </a:lnTo>
                  <a:lnTo>
                    <a:pt x="530" y="65"/>
                  </a:lnTo>
                  <a:lnTo>
                    <a:pt x="530" y="65"/>
                  </a:lnTo>
                  <a:lnTo>
                    <a:pt x="528" y="65"/>
                  </a:lnTo>
                  <a:lnTo>
                    <a:pt x="528" y="63"/>
                  </a:lnTo>
                  <a:lnTo>
                    <a:pt x="527" y="63"/>
                  </a:lnTo>
                  <a:lnTo>
                    <a:pt x="527" y="63"/>
                  </a:lnTo>
                  <a:lnTo>
                    <a:pt x="525" y="61"/>
                  </a:lnTo>
                  <a:lnTo>
                    <a:pt x="525" y="61"/>
                  </a:lnTo>
                  <a:lnTo>
                    <a:pt x="524" y="61"/>
                  </a:lnTo>
                  <a:lnTo>
                    <a:pt x="522" y="60"/>
                  </a:lnTo>
                  <a:lnTo>
                    <a:pt x="519" y="60"/>
                  </a:lnTo>
                  <a:lnTo>
                    <a:pt x="519" y="58"/>
                  </a:lnTo>
                  <a:lnTo>
                    <a:pt x="517" y="60"/>
                  </a:lnTo>
                  <a:lnTo>
                    <a:pt x="517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0"/>
                  </a:lnTo>
                  <a:lnTo>
                    <a:pt x="516" y="61"/>
                  </a:lnTo>
                  <a:lnTo>
                    <a:pt x="514" y="61"/>
                  </a:lnTo>
                  <a:lnTo>
                    <a:pt x="514" y="63"/>
                  </a:lnTo>
                  <a:lnTo>
                    <a:pt x="514" y="63"/>
                  </a:lnTo>
                  <a:lnTo>
                    <a:pt x="514" y="65"/>
                  </a:lnTo>
                  <a:lnTo>
                    <a:pt x="514" y="65"/>
                  </a:lnTo>
                  <a:lnTo>
                    <a:pt x="514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6" y="66"/>
                  </a:lnTo>
                  <a:lnTo>
                    <a:pt x="514" y="66"/>
                  </a:lnTo>
                  <a:lnTo>
                    <a:pt x="513" y="66"/>
                  </a:lnTo>
                  <a:lnTo>
                    <a:pt x="513" y="66"/>
                  </a:lnTo>
                  <a:lnTo>
                    <a:pt x="511" y="68"/>
                  </a:lnTo>
                  <a:lnTo>
                    <a:pt x="509" y="68"/>
                  </a:lnTo>
                  <a:lnTo>
                    <a:pt x="509" y="69"/>
                  </a:lnTo>
                  <a:lnTo>
                    <a:pt x="509" y="69"/>
                  </a:lnTo>
                  <a:lnTo>
                    <a:pt x="509" y="72"/>
                  </a:lnTo>
                  <a:lnTo>
                    <a:pt x="509" y="72"/>
                  </a:lnTo>
                  <a:lnTo>
                    <a:pt x="509" y="74"/>
                  </a:lnTo>
                  <a:lnTo>
                    <a:pt x="508" y="76"/>
                  </a:lnTo>
                  <a:lnTo>
                    <a:pt x="508" y="77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8" y="74"/>
                  </a:lnTo>
                  <a:lnTo>
                    <a:pt x="506" y="74"/>
                  </a:lnTo>
                  <a:lnTo>
                    <a:pt x="506" y="76"/>
                  </a:lnTo>
                  <a:lnTo>
                    <a:pt x="508" y="76"/>
                  </a:lnTo>
                  <a:lnTo>
                    <a:pt x="506" y="76"/>
                  </a:lnTo>
                  <a:lnTo>
                    <a:pt x="506" y="77"/>
                  </a:lnTo>
                  <a:lnTo>
                    <a:pt x="506" y="77"/>
                  </a:lnTo>
                  <a:lnTo>
                    <a:pt x="506" y="76"/>
                  </a:lnTo>
                  <a:lnTo>
                    <a:pt x="506" y="76"/>
                  </a:lnTo>
                  <a:lnTo>
                    <a:pt x="506" y="74"/>
                  </a:lnTo>
                  <a:lnTo>
                    <a:pt x="506" y="74"/>
                  </a:lnTo>
                  <a:lnTo>
                    <a:pt x="506" y="72"/>
                  </a:lnTo>
                  <a:lnTo>
                    <a:pt x="506" y="72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71"/>
                  </a:lnTo>
                  <a:lnTo>
                    <a:pt x="503" y="72"/>
                  </a:lnTo>
                  <a:lnTo>
                    <a:pt x="503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2" y="74"/>
                  </a:lnTo>
                  <a:lnTo>
                    <a:pt x="500" y="74"/>
                  </a:lnTo>
                  <a:lnTo>
                    <a:pt x="500" y="74"/>
                  </a:lnTo>
                  <a:lnTo>
                    <a:pt x="500" y="76"/>
                  </a:lnTo>
                  <a:lnTo>
                    <a:pt x="500" y="77"/>
                  </a:lnTo>
                  <a:lnTo>
                    <a:pt x="498" y="77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79"/>
                  </a:lnTo>
                  <a:lnTo>
                    <a:pt x="497" y="80"/>
                  </a:lnTo>
                  <a:lnTo>
                    <a:pt x="497" y="82"/>
                  </a:lnTo>
                  <a:lnTo>
                    <a:pt x="497" y="83"/>
                  </a:lnTo>
                  <a:lnTo>
                    <a:pt x="497" y="85"/>
                  </a:lnTo>
                  <a:lnTo>
                    <a:pt x="495" y="87"/>
                  </a:lnTo>
                  <a:lnTo>
                    <a:pt x="495" y="88"/>
                  </a:lnTo>
                  <a:lnTo>
                    <a:pt x="494" y="90"/>
                  </a:lnTo>
                  <a:lnTo>
                    <a:pt x="494" y="90"/>
                  </a:lnTo>
                  <a:lnTo>
                    <a:pt x="494" y="91"/>
                  </a:lnTo>
                  <a:lnTo>
                    <a:pt x="494" y="93"/>
                  </a:lnTo>
                  <a:lnTo>
                    <a:pt x="494" y="95"/>
                  </a:lnTo>
                  <a:lnTo>
                    <a:pt x="494" y="95"/>
                  </a:lnTo>
                  <a:lnTo>
                    <a:pt x="492" y="98"/>
                  </a:lnTo>
                  <a:lnTo>
                    <a:pt x="492" y="98"/>
                  </a:lnTo>
                  <a:lnTo>
                    <a:pt x="494" y="101"/>
                  </a:lnTo>
                  <a:lnTo>
                    <a:pt x="495" y="104"/>
                  </a:lnTo>
                  <a:lnTo>
                    <a:pt x="495" y="104"/>
                  </a:lnTo>
                  <a:lnTo>
                    <a:pt x="497" y="106"/>
                  </a:lnTo>
                  <a:lnTo>
                    <a:pt x="497" y="109"/>
                  </a:lnTo>
                  <a:lnTo>
                    <a:pt x="497" y="110"/>
                  </a:lnTo>
                  <a:lnTo>
                    <a:pt x="497" y="112"/>
                  </a:lnTo>
                  <a:lnTo>
                    <a:pt x="497" y="115"/>
                  </a:lnTo>
                  <a:lnTo>
                    <a:pt x="497" y="117"/>
                  </a:lnTo>
                  <a:lnTo>
                    <a:pt x="497" y="118"/>
                  </a:lnTo>
                  <a:lnTo>
                    <a:pt x="495" y="121"/>
                  </a:lnTo>
                  <a:lnTo>
                    <a:pt x="495" y="121"/>
                  </a:lnTo>
                  <a:lnTo>
                    <a:pt x="494" y="124"/>
                  </a:lnTo>
                  <a:lnTo>
                    <a:pt x="492" y="126"/>
                  </a:lnTo>
                  <a:lnTo>
                    <a:pt x="492" y="128"/>
                  </a:lnTo>
                  <a:lnTo>
                    <a:pt x="490" y="129"/>
                  </a:lnTo>
                  <a:lnTo>
                    <a:pt x="489" y="129"/>
                  </a:lnTo>
                  <a:lnTo>
                    <a:pt x="486" y="132"/>
                  </a:lnTo>
                  <a:lnTo>
                    <a:pt x="484" y="132"/>
                  </a:lnTo>
                  <a:lnTo>
                    <a:pt x="483" y="132"/>
                  </a:lnTo>
                  <a:lnTo>
                    <a:pt x="481" y="132"/>
                  </a:lnTo>
                  <a:lnTo>
                    <a:pt x="479" y="132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9" y="131"/>
                  </a:lnTo>
                  <a:lnTo>
                    <a:pt x="478" y="131"/>
                  </a:lnTo>
                  <a:lnTo>
                    <a:pt x="478" y="131"/>
                  </a:lnTo>
                  <a:lnTo>
                    <a:pt x="478" y="128"/>
                  </a:lnTo>
                  <a:lnTo>
                    <a:pt x="476" y="126"/>
                  </a:lnTo>
                  <a:lnTo>
                    <a:pt x="476" y="124"/>
                  </a:lnTo>
                  <a:lnTo>
                    <a:pt x="475" y="124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0"/>
                  </a:lnTo>
                  <a:lnTo>
                    <a:pt x="475" y="117"/>
                  </a:lnTo>
                  <a:lnTo>
                    <a:pt x="475" y="113"/>
                  </a:lnTo>
                  <a:lnTo>
                    <a:pt x="475" y="113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0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9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7"/>
                  </a:lnTo>
                  <a:lnTo>
                    <a:pt x="473" y="106"/>
                  </a:lnTo>
                  <a:lnTo>
                    <a:pt x="473" y="106"/>
                  </a:lnTo>
                  <a:lnTo>
                    <a:pt x="473" y="104"/>
                  </a:lnTo>
                  <a:lnTo>
                    <a:pt x="473" y="104"/>
                  </a:lnTo>
                  <a:lnTo>
                    <a:pt x="473" y="102"/>
                  </a:lnTo>
                  <a:lnTo>
                    <a:pt x="475" y="101"/>
                  </a:lnTo>
                  <a:lnTo>
                    <a:pt x="475" y="99"/>
                  </a:lnTo>
                  <a:lnTo>
                    <a:pt x="475" y="99"/>
                  </a:lnTo>
                  <a:lnTo>
                    <a:pt x="475" y="98"/>
                  </a:lnTo>
                  <a:lnTo>
                    <a:pt x="476" y="96"/>
                  </a:lnTo>
                  <a:lnTo>
                    <a:pt x="476" y="96"/>
                  </a:lnTo>
                  <a:lnTo>
                    <a:pt x="476" y="95"/>
                  </a:lnTo>
                  <a:lnTo>
                    <a:pt x="476" y="93"/>
                  </a:lnTo>
                  <a:lnTo>
                    <a:pt x="476" y="93"/>
                  </a:lnTo>
                  <a:lnTo>
                    <a:pt x="476" y="91"/>
                  </a:lnTo>
                  <a:lnTo>
                    <a:pt x="476" y="90"/>
                  </a:lnTo>
                  <a:lnTo>
                    <a:pt x="478" y="88"/>
                  </a:lnTo>
                  <a:lnTo>
                    <a:pt x="478" y="88"/>
                  </a:lnTo>
                  <a:lnTo>
                    <a:pt x="479" y="87"/>
                  </a:lnTo>
                  <a:lnTo>
                    <a:pt x="478" y="85"/>
                  </a:lnTo>
                  <a:lnTo>
                    <a:pt x="478" y="83"/>
                  </a:lnTo>
                  <a:lnTo>
                    <a:pt x="479" y="82"/>
                  </a:lnTo>
                  <a:lnTo>
                    <a:pt x="479" y="80"/>
                  </a:lnTo>
                  <a:lnTo>
                    <a:pt x="481" y="79"/>
                  </a:lnTo>
                  <a:lnTo>
                    <a:pt x="481" y="79"/>
                  </a:lnTo>
                  <a:lnTo>
                    <a:pt x="481" y="77"/>
                  </a:lnTo>
                  <a:lnTo>
                    <a:pt x="481" y="77"/>
                  </a:lnTo>
                  <a:lnTo>
                    <a:pt x="481" y="76"/>
                  </a:lnTo>
                  <a:lnTo>
                    <a:pt x="479" y="76"/>
                  </a:lnTo>
                  <a:lnTo>
                    <a:pt x="479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8" y="76"/>
                  </a:lnTo>
                  <a:lnTo>
                    <a:pt x="476" y="77"/>
                  </a:lnTo>
                  <a:lnTo>
                    <a:pt x="475" y="79"/>
                  </a:lnTo>
                  <a:lnTo>
                    <a:pt x="475" y="79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3" y="80"/>
                  </a:lnTo>
                  <a:lnTo>
                    <a:pt x="472" y="82"/>
                  </a:lnTo>
                  <a:lnTo>
                    <a:pt x="472" y="80"/>
                  </a:lnTo>
                  <a:lnTo>
                    <a:pt x="472" y="80"/>
                  </a:lnTo>
                  <a:lnTo>
                    <a:pt x="472" y="79"/>
                  </a:lnTo>
                  <a:lnTo>
                    <a:pt x="472" y="77"/>
                  </a:lnTo>
                  <a:lnTo>
                    <a:pt x="473" y="76"/>
                  </a:lnTo>
                  <a:lnTo>
                    <a:pt x="473" y="76"/>
                  </a:lnTo>
                  <a:lnTo>
                    <a:pt x="475" y="74"/>
                  </a:lnTo>
                  <a:lnTo>
                    <a:pt x="476" y="74"/>
                  </a:lnTo>
                  <a:lnTo>
                    <a:pt x="476" y="72"/>
                  </a:lnTo>
                  <a:lnTo>
                    <a:pt x="478" y="72"/>
                  </a:lnTo>
                  <a:lnTo>
                    <a:pt x="478" y="71"/>
                  </a:lnTo>
                  <a:lnTo>
                    <a:pt x="478" y="71"/>
                  </a:lnTo>
                  <a:lnTo>
                    <a:pt x="478" y="69"/>
                  </a:lnTo>
                  <a:lnTo>
                    <a:pt x="479" y="69"/>
                  </a:lnTo>
                  <a:lnTo>
                    <a:pt x="481" y="66"/>
                  </a:lnTo>
                  <a:lnTo>
                    <a:pt x="481" y="65"/>
                  </a:lnTo>
                  <a:lnTo>
                    <a:pt x="483" y="63"/>
                  </a:lnTo>
                  <a:lnTo>
                    <a:pt x="484" y="61"/>
                  </a:lnTo>
                  <a:lnTo>
                    <a:pt x="484" y="61"/>
                  </a:lnTo>
                  <a:lnTo>
                    <a:pt x="484" y="60"/>
                  </a:lnTo>
                  <a:lnTo>
                    <a:pt x="486" y="58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7"/>
                  </a:lnTo>
                  <a:lnTo>
                    <a:pt x="486" y="58"/>
                  </a:lnTo>
                  <a:lnTo>
                    <a:pt x="486" y="60"/>
                  </a:lnTo>
                  <a:lnTo>
                    <a:pt x="486" y="60"/>
                  </a:lnTo>
                  <a:lnTo>
                    <a:pt x="487" y="61"/>
                  </a:lnTo>
                  <a:lnTo>
                    <a:pt x="487" y="60"/>
                  </a:lnTo>
                  <a:lnTo>
                    <a:pt x="489" y="60"/>
                  </a:lnTo>
                  <a:lnTo>
                    <a:pt x="489" y="58"/>
                  </a:lnTo>
                  <a:lnTo>
                    <a:pt x="489" y="58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2" y="58"/>
                  </a:lnTo>
                  <a:lnTo>
                    <a:pt x="492" y="57"/>
                  </a:lnTo>
                  <a:lnTo>
                    <a:pt x="492" y="58"/>
                  </a:lnTo>
                  <a:lnTo>
                    <a:pt x="492" y="58"/>
                  </a:lnTo>
                  <a:lnTo>
                    <a:pt x="492" y="60"/>
                  </a:lnTo>
                  <a:lnTo>
                    <a:pt x="492" y="60"/>
                  </a:lnTo>
                  <a:lnTo>
                    <a:pt x="490" y="60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0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1"/>
                  </a:lnTo>
                  <a:lnTo>
                    <a:pt x="492" y="60"/>
                  </a:lnTo>
                  <a:lnTo>
                    <a:pt x="494" y="60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5" y="58"/>
                  </a:lnTo>
                  <a:lnTo>
                    <a:pt x="497" y="57"/>
                  </a:lnTo>
                  <a:lnTo>
                    <a:pt x="497" y="57"/>
                  </a:lnTo>
                  <a:lnTo>
                    <a:pt x="498" y="57"/>
                  </a:lnTo>
                  <a:lnTo>
                    <a:pt x="500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2" y="57"/>
                  </a:lnTo>
                  <a:lnTo>
                    <a:pt x="503" y="55"/>
                  </a:lnTo>
                  <a:lnTo>
                    <a:pt x="505" y="55"/>
                  </a:lnTo>
                  <a:lnTo>
                    <a:pt x="506" y="55"/>
                  </a:lnTo>
                  <a:lnTo>
                    <a:pt x="506" y="54"/>
                  </a:lnTo>
                  <a:lnTo>
                    <a:pt x="508" y="54"/>
                  </a:lnTo>
                  <a:lnTo>
                    <a:pt x="509" y="54"/>
                  </a:lnTo>
                  <a:lnTo>
                    <a:pt x="511" y="54"/>
                  </a:lnTo>
                  <a:lnTo>
                    <a:pt x="514" y="55"/>
                  </a:lnTo>
                  <a:lnTo>
                    <a:pt x="516" y="55"/>
                  </a:lnTo>
                  <a:lnTo>
                    <a:pt x="517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8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19" y="57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0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2" y="55"/>
                  </a:lnTo>
                  <a:lnTo>
                    <a:pt x="524" y="55"/>
                  </a:lnTo>
                  <a:lnTo>
                    <a:pt x="525" y="55"/>
                  </a:lnTo>
                  <a:lnTo>
                    <a:pt x="530" y="57"/>
                  </a:lnTo>
                  <a:lnTo>
                    <a:pt x="530" y="57"/>
                  </a:lnTo>
                  <a:lnTo>
                    <a:pt x="531" y="55"/>
                  </a:lnTo>
                  <a:lnTo>
                    <a:pt x="531" y="55"/>
                  </a:lnTo>
                  <a:lnTo>
                    <a:pt x="530" y="55"/>
                  </a:lnTo>
                  <a:lnTo>
                    <a:pt x="530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4"/>
                  </a:lnTo>
                  <a:lnTo>
                    <a:pt x="528" y="52"/>
                  </a:lnTo>
                  <a:lnTo>
                    <a:pt x="528" y="52"/>
                  </a:lnTo>
                  <a:lnTo>
                    <a:pt x="527" y="52"/>
                  </a:lnTo>
                  <a:lnTo>
                    <a:pt x="525" y="52"/>
                  </a:lnTo>
                  <a:lnTo>
                    <a:pt x="527" y="52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50"/>
                  </a:lnTo>
                  <a:lnTo>
                    <a:pt x="527" y="49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5" y="47"/>
                  </a:lnTo>
                  <a:lnTo>
                    <a:pt x="524" y="46"/>
                  </a:lnTo>
                  <a:lnTo>
                    <a:pt x="524" y="46"/>
                  </a:lnTo>
                  <a:lnTo>
                    <a:pt x="524" y="47"/>
                  </a:lnTo>
                  <a:lnTo>
                    <a:pt x="522" y="47"/>
                  </a:lnTo>
                  <a:lnTo>
                    <a:pt x="522" y="47"/>
                  </a:lnTo>
                  <a:lnTo>
                    <a:pt x="520" y="47"/>
                  </a:lnTo>
                  <a:lnTo>
                    <a:pt x="520" y="47"/>
                  </a:lnTo>
                  <a:lnTo>
                    <a:pt x="519" y="47"/>
                  </a:lnTo>
                  <a:lnTo>
                    <a:pt x="519" y="47"/>
                  </a:lnTo>
                  <a:lnTo>
                    <a:pt x="517" y="47"/>
                  </a:lnTo>
                  <a:lnTo>
                    <a:pt x="516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6"/>
                  </a:lnTo>
                  <a:lnTo>
                    <a:pt x="514" y="44"/>
                  </a:lnTo>
                  <a:lnTo>
                    <a:pt x="514" y="43"/>
                  </a:lnTo>
                  <a:lnTo>
                    <a:pt x="516" y="43"/>
                  </a:lnTo>
                  <a:lnTo>
                    <a:pt x="516" y="41"/>
                  </a:lnTo>
                  <a:lnTo>
                    <a:pt x="514" y="41"/>
                  </a:lnTo>
                  <a:lnTo>
                    <a:pt x="513" y="41"/>
                  </a:lnTo>
                  <a:lnTo>
                    <a:pt x="511" y="43"/>
                  </a:lnTo>
                  <a:lnTo>
                    <a:pt x="509" y="43"/>
                  </a:lnTo>
                  <a:lnTo>
                    <a:pt x="506" y="43"/>
                  </a:lnTo>
                  <a:lnTo>
                    <a:pt x="503" y="43"/>
                  </a:lnTo>
                  <a:lnTo>
                    <a:pt x="502" y="43"/>
                  </a:lnTo>
                  <a:lnTo>
                    <a:pt x="498" y="43"/>
                  </a:lnTo>
                  <a:lnTo>
                    <a:pt x="498" y="43"/>
                  </a:lnTo>
                  <a:lnTo>
                    <a:pt x="497" y="44"/>
                  </a:lnTo>
                  <a:lnTo>
                    <a:pt x="495" y="44"/>
                  </a:lnTo>
                  <a:lnTo>
                    <a:pt x="494" y="46"/>
                  </a:lnTo>
                  <a:lnTo>
                    <a:pt x="492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90" y="47"/>
                  </a:lnTo>
                  <a:lnTo>
                    <a:pt x="489" y="47"/>
                  </a:lnTo>
                  <a:lnTo>
                    <a:pt x="489" y="47"/>
                  </a:lnTo>
                  <a:lnTo>
                    <a:pt x="487" y="47"/>
                  </a:lnTo>
                  <a:lnTo>
                    <a:pt x="486" y="46"/>
                  </a:lnTo>
                  <a:lnTo>
                    <a:pt x="486" y="46"/>
                  </a:lnTo>
                  <a:lnTo>
                    <a:pt x="484" y="46"/>
                  </a:lnTo>
                  <a:lnTo>
                    <a:pt x="484" y="46"/>
                  </a:lnTo>
                  <a:lnTo>
                    <a:pt x="481" y="46"/>
                  </a:lnTo>
                  <a:lnTo>
                    <a:pt x="481" y="46"/>
                  </a:lnTo>
                  <a:lnTo>
                    <a:pt x="481" y="44"/>
                  </a:lnTo>
                  <a:lnTo>
                    <a:pt x="479" y="44"/>
                  </a:lnTo>
                  <a:lnTo>
                    <a:pt x="479" y="44"/>
                  </a:lnTo>
                  <a:lnTo>
                    <a:pt x="479" y="43"/>
                  </a:lnTo>
                  <a:lnTo>
                    <a:pt x="476" y="41"/>
                  </a:lnTo>
                  <a:lnTo>
                    <a:pt x="476" y="39"/>
                  </a:lnTo>
                  <a:lnTo>
                    <a:pt x="475" y="39"/>
                  </a:lnTo>
                  <a:lnTo>
                    <a:pt x="473" y="39"/>
                  </a:lnTo>
                  <a:lnTo>
                    <a:pt x="470" y="38"/>
                  </a:lnTo>
                  <a:lnTo>
                    <a:pt x="468" y="38"/>
                  </a:lnTo>
                  <a:lnTo>
                    <a:pt x="468" y="38"/>
                  </a:lnTo>
                  <a:lnTo>
                    <a:pt x="467" y="39"/>
                  </a:lnTo>
                  <a:lnTo>
                    <a:pt x="465" y="39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41"/>
                  </a:lnTo>
                  <a:lnTo>
                    <a:pt x="465" y="39"/>
                  </a:lnTo>
                  <a:lnTo>
                    <a:pt x="465" y="38"/>
                  </a:lnTo>
                  <a:lnTo>
                    <a:pt x="465" y="38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6"/>
                  </a:lnTo>
                  <a:lnTo>
                    <a:pt x="464" y="35"/>
                  </a:lnTo>
                  <a:lnTo>
                    <a:pt x="464" y="35"/>
                  </a:lnTo>
                  <a:lnTo>
                    <a:pt x="462" y="35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2" y="33"/>
                  </a:lnTo>
                  <a:lnTo>
                    <a:pt x="461" y="33"/>
                  </a:lnTo>
                  <a:lnTo>
                    <a:pt x="459" y="35"/>
                  </a:lnTo>
                  <a:lnTo>
                    <a:pt x="459" y="36"/>
                  </a:lnTo>
                  <a:lnTo>
                    <a:pt x="457" y="36"/>
                  </a:lnTo>
                  <a:lnTo>
                    <a:pt x="457" y="36"/>
                  </a:lnTo>
                  <a:lnTo>
                    <a:pt x="456" y="38"/>
                  </a:lnTo>
                  <a:lnTo>
                    <a:pt x="454" y="38"/>
                  </a:lnTo>
                  <a:lnTo>
                    <a:pt x="453" y="39"/>
                  </a:lnTo>
                  <a:lnTo>
                    <a:pt x="453" y="39"/>
                  </a:lnTo>
                  <a:lnTo>
                    <a:pt x="449" y="39"/>
                  </a:lnTo>
                  <a:lnTo>
                    <a:pt x="448" y="41"/>
                  </a:lnTo>
                  <a:lnTo>
                    <a:pt x="445" y="41"/>
                  </a:lnTo>
                  <a:lnTo>
                    <a:pt x="443" y="43"/>
                  </a:lnTo>
                  <a:lnTo>
                    <a:pt x="440" y="44"/>
                  </a:lnTo>
                  <a:lnTo>
                    <a:pt x="438" y="44"/>
                  </a:lnTo>
                  <a:lnTo>
                    <a:pt x="435" y="44"/>
                  </a:lnTo>
                  <a:lnTo>
                    <a:pt x="435" y="44"/>
                  </a:lnTo>
                  <a:lnTo>
                    <a:pt x="434" y="44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3"/>
                  </a:lnTo>
                  <a:lnTo>
                    <a:pt x="432" y="44"/>
                  </a:lnTo>
                  <a:lnTo>
                    <a:pt x="432" y="44"/>
                  </a:lnTo>
                  <a:lnTo>
                    <a:pt x="429" y="44"/>
                  </a:lnTo>
                  <a:lnTo>
                    <a:pt x="429" y="44"/>
                  </a:lnTo>
                  <a:lnTo>
                    <a:pt x="431" y="43"/>
                  </a:lnTo>
                  <a:lnTo>
                    <a:pt x="431" y="43"/>
                  </a:lnTo>
                  <a:lnTo>
                    <a:pt x="431" y="41"/>
                  </a:lnTo>
                  <a:lnTo>
                    <a:pt x="431" y="41"/>
                  </a:lnTo>
                  <a:lnTo>
                    <a:pt x="431" y="39"/>
                  </a:lnTo>
                  <a:lnTo>
                    <a:pt x="432" y="39"/>
                  </a:lnTo>
                  <a:lnTo>
                    <a:pt x="432" y="38"/>
                  </a:lnTo>
                  <a:lnTo>
                    <a:pt x="431" y="38"/>
                  </a:lnTo>
                  <a:lnTo>
                    <a:pt x="431" y="38"/>
                  </a:lnTo>
                  <a:lnTo>
                    <a:pt x="429" y="38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6" y="39"/>
                  </a:lnTo>
                  <a:lnTo>
                    <a:pt x="423" y="41"/>
                  </a:lnTo>
                  <a:lnTo>
                    <a:pt x="421" y="41"/>
                  </a:lnTo>
                  <a:lnTo>
                    <a:pt x="416" y="43"/>
                  </a:lnTo>
                  <a:lnTo>
                    <a:pt x="415" y="43"/>
                  </a:lnTo>
                  <a:lnTo>
                    <a:pt x="413" y="43"/>
                  </a:lnTo>
                  <a:lnTo>
                    <a:pt x="413" y="43"/>
                  </a:lnTo>
                  <a:lnTo>
                    <a:pt x="412" y="41"/>
                  </a:lnTo>
                  <a:lnTo>
                    <a:pt x="412" y="41"/>
                  </a:lnTo>
                  <a:lnTo>
                    <a:pt x="413" y="41"/>
                  </a:lnTo>
                  <a:lnTo>
                    <a:pt x="420" y="36"/>
                  </a:lnTo>
                  <a:lnTo>
                    <a:pt x="423" y="33"/>
                  </a:lnTo>
                  <a:lnTo>
                    <a:pt x="429" y="28"/>
                  </a:lnTo>
                  <a:lnTo>
                    <a:pt x="431" y="27"/>
                  </a:lnTo>
                  <a:lnTo>
                    <a:pt x="434" y="25"/>
                  </a:lnTo>
                  <a:lnTo>
                    <a:pt x="440" y="24"/>
                  </a:lnTo>
                  <a:lnTo>
                    <a:pt x="443" y="22"/>
                  </a:lnTo>
                  <a:lnTo>
                    <a:pt x="445" y="20"/>
                  </a:lnTo>
                  <a:lnTo>
                    <a:pt x="446" y="20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8" y="19"/>
                  </a:lnTo>
                  <a:lnTo>
                    <a:pt x="449" y="19"/>
                  </a:lnTo>
                  <a:lnTo>
                    <a:pt x="451" y="17"/>
                  </a:lnTo>
                  <a:lnTo>
                    <a:pt x="451" y="17"/>
                  </a:lnTo>
                  <a:lnTo>
                    <a:pt x="453" y="17"/>
                  </a:lnTo>
                  <a:lnTo>
                    <a:pt x="453" y="16"/>
                  </a:lnTo>
                  <a:lnTo>
                    <a:pt x="453" y="16"/>
                  </a:lnTo>
                  <a:lnTo>
                    <a:pt x="454" y="14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3"/>
                  </a:lnTo>
                  <a:lnTo>
                    <a:pt x="454" y="11"/>
                  </a:lnTo>
                  <a:lnTo>
                    <a:pt x="454" y="11"/>
                  </a:lnTo>
                  <a:lnTo>
                    <a:pt x="456" y="9"/>
                  </a:lnTo>
                  <a:lnTo>
                    <a:pt x="461" y="8"/>
                  </a:lnTo>
                  <a:lnTo>
                    <a:pt x="461" y="8"/>
                  </a:lnTo>
                  <a:lnTo>
                    <a:pt x="461" y="9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9" y="13"/>
                  </a:lnTo>
                  <a:lnTo>
                    <a:pt x="457" y="13"/>
                  </a:lnTo>
                  <a:lnTo>
                    <a:pt x="459" y="13"/>
                  </a:lnTo>
                  <a:lnTo>
                    <a:pt x="461" y="13"/>
                  </a:lnTo>
                  <a:lnTo>
                    <a:pt x="461" y="13"/>
                  </a:lnTo>
                  <a:lnTo>
                    <a:pt x="461" y="11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9"/>
                  </a:lnTo>
                  <a:lnTo>
                    <a:pt x="462" y="8"/>
                  </a:lnTo>
                  <a:lnTo>
                    <a:pt x="464" y="8"/>
                  </a:lnTo>
                  <a:lnTo>
                    <a:pt x="464" y="8"/>
                  </a:lnTo>
                  <a:lnTo>
                    <a:pt x="464" y="6"/>
                  </a:lnTo>
                  <a:lnTo>
                    <a:pt x="464" y="6"/>
                  </a:lnTo>
                  <a:lnTo>
                    <a:pt x="464" y="5"/>
                  </a:lnTo>
                  <a:lnTo>
                    <a:pt x="464" y="5"/>
                  </a:lnTo>
                  <a:lnTo>
                    <a:pt x="464" y="3"/>
                  </a:lnTo>
                  <a:lnTo>
                    <a:pt x="465" y="3"/>
                  </a:lnTo>
                  <a:lnTo>
                    <a:pt x="465" y="3"/>
                  </a:lnTo>
                  <a:lnTo>
                    <a:pt x="467" y="3"/>
                  </a:lnTo>
                  <a:lnTo>
                    <a:pt x="467" y="5"/>
                  </a:lnTo>
                  <a:lnTo>
                    <a:pt x="467" y="5"/>
                  </a:lnTo>
                  <a:lnTo>
                    <a:pt x="467" y="6"/>
                  </a:lnTo>
                  <a:lnTo>
                    <a:pt x="465" y="6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9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4" y="11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9"/>
                  </a:lnTo>
                  <a:lnTo>
                    <a:pt x="465" y="8"/>
                  </a:lnTo>
                  <a:lnTo>
                    <a:pt x="465" y="8"/>
                  </a:lnTo>
                  <a:lnTo>
                    <a:pt x="465" y="9"/>
                  </a:lnTo>
                  <a:lnTo>
                    <a:pt x="467" y="8"/>
                  </a:lnTo>
                  <a:lnTo>
                    <a:pt x="467" y="8"/>
                  </a:lnTo>
                  <a:lnTo>
                    <a:pt x="468" y="8"/>
                  </a:lnTo>
                  <a:lnTo>
                    <a:pt x="468" y="8"/>
                  </a:lnTo>
                  <a:lnTo>
                    <a:pt x="470" y="6"/>
                  </a:lnTo>
                  <a:lnTo>
                    <a:pt x="470" y="5"/>
                  </a:lnTo>
                  <a:lnTo>
                    <a:pt x="470" y="5"/>
                  </a:lnTo>
                  <a:lnTo>
                    <a:pt x="470" y="3"/>
                  </a:lnTo>
                  <a:lnTo>
                    <a:pt x="468" y="3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2"/>
                  </a:lnTo>
                  <a:lnTo>
                    <a:pt x="468" y="0"/>
                  </a:lnTo>
                  <a:lnTo>
                    <a:pt x="468" y="2"/>
                  </a:lnTo>
                  <a:lnTo>
                    <a:pt x="470" y="2"/>
                  </a:lnTo>
                  <a:lnTo>
                    <a:pt x="470" y="0"/>
                  </a:lnTo>
                  <a:lnTo>
                    <a:pt x="47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7" name="Freeform 354">
              <a:extLst>
                <a:ext uri="{FF2B5EF4-FFF2-40B4-BE49-F238E27FC236}">
                  <a16:creationId xmlns:a16="http://schemas.microsoft.com/office/drawing/2014/main" id="{9238B332-0418-40B2-8710-140546F9A8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8435" y="2718151"/>
              <a:ext cx="7299835" cy="251450"/>
            </a:xfrm>
            <a:custGeom>
              <a:avLst/>
              <a:gdLst>
                <a:gd name="T0" fmla="*/ 3067 w 3745"/>
                <a:gd name="T1" fmla="*/ 102 h 129"/>
                <a:gd name="T2" fmla="*/ 897 w 3745"/>
                <a:gd name="T3" fmla="*/ 99 h 129"/>
                <a:gd name="T4" fmla="*/ 3419 w 3745"/>
                <a:gd name="T5" fmla="*/ 102 h 129"/>
                <a:gd name="T6" fmla="*/ 2183 w 3745"/>
                <a:gd name="T7" fmla="*/ 95 h 129"/>
                <a:gd name="T8" fmla="*/ 2930 w 3745"/>
                <a:gd name="T9" fmla="*/ 117 h 129"/>
                <a:gd name="T10" fmla="*/ 2928 w 3745"/>
                <a:gd name="T11" fmla="*/ 107 h 129"/>
                <a:gd name="T12" fmla="*/ 14 w 3745"/>
                <a:gd name="T13" fmla="*/ 95 h 129"/>
                <a:gd name="T14" fmla="*/ 708 w 3745"/>
                <a:gd name="T15" fmla="*/ 96 h 129"/>
                <a:gd name="T16" fmla="*/ 697 w 3745"/>
                <a:gd name="T17" fmla="*/ 96 h 129"/>
                <a:gd name="T18" fmla="*/ 358 w 3745"/>
                <a:gd name="T19" fmla="*/ 95 h 129"/>
                <a:gd name="T20" fmla="*/ 360 w 3745"/>
                <a:gd name="T21" fmla="*/ 101 h 129"/>
                <a:gd name="T22" fmla="*/ 353 w 3745"/>
                <a:gd name="T23" fmla="*/ 95 h 129"/>
                <a:gd name="T24" fmla="*/ 440 w 3745"/>
                <a:gd name="T25" fmla="*/ 87 h 129"/>
                <a:gd name="T26" fmla="*/ 446 w 3745"/>
                <a:gd name="T27" fmla="*/ 83 h 129"/>
                <a:gd name="T28" fmla="*/ 440 w 3745"/>
                <a:gd name="T29" fmla="*/ 96 h 129"/>
                <a:gd name="T30" fmla="*/ 435 w 3745"/>
                <a:gd name="T31" fmla="*/ 90 h 129"/>
                <a:gd name="T32" fmla="*/ 3069 w 3745"/>
                <a:gd name="T33" fmla="*/ 80 h 129"/>
                <a:gd name="T34" fmla="*/ 2719 w 3745"/>
                <a:gd name="T35" fmla="*/ 82 h 129"/>
                <a:gd name="T36" fmla="*/ 322 w 3745"/>
                <a:gd name="T37" fmla="*/ 66 h 129"/>
                <a:gd name="T38" fmla="*/ 374 w 3745"/>
                <a:gd name="T39" fmla="*/ 61 h 129"/>
                <a:gd name="T40" fmla="*/ 670 w 3745"/>
                <a:gd name="T41" fmla="*/ 61 h 129"/>
                <a:gd name="T42" fmla="*/ 655 w 3745"/>
                <a:gd name="T43" fmla="*/ 77 h 129"/>
                <a:gd name="T44" fmla="*/ 653 w 3745"/>
                <a:gd name="T45" fmla="*/ 72 h 129"/>
                <a:gd name="T46" fmla="*/ 3174 w 3745"/>
                <a:gd name="T47" fmla="*/ 71 h 129"/>
                <a:gd name="T48" fmla="*/ 727 w 3745"/>
                <a:gd name="T49" fmla="*/ 63 h 129"/>
                <a:gd name="T50" fmla="*/ 290 w 3745"/>
                <a:gd name="T51" fmla="*/ 57 h 129"/>
                <a:gd name="T52" fmla="*/ 304 w 3745"/>
                <a:gd name="T53" fmla="*/ 76 h 129"/>
                <a:gd name="T54" fmla="*/ 290 w 3745"/>
                <a:gd name="T55" fmla="*/ 63 h 129"/>
                <a:gd name="T56" fmla="*/ 735 w 3745"/>
                <a:gd name="T57" fmla="*/ 60 h 129"/>
                <a:gd name="T58" fmla="*/ 727 w 3745"/>
                <a:gd name="T59" fmla="*/ 54 h 129"/>
                <a:gd name="T60" fmla="*/ 1802 w 3745"/>
                <a:gd name="T61" fmla="*/ 41 h 129"/>
                <a:gd name="T62" fmla="*/ 11 w 3745"/>
                <a:gd name="T63" fmla="*/ 46 h 129"/>
                <a:gd name="T64" fmla="*/ 431 w 3745"/>
                <a:gd name="T65" fmla="*/ 32 h 129"/>
                <a:gd name="T66" fmla="*/ 702 w 3745"/>
                <a:gd name="T67" fmla="*/ 32 h 129"/>
                <a:gd name="T68" fmla="*/ 1799 w 3745"/>
                <a:gd name="T69" fmla="*/ 30 h 129"/>
                <a:gd name="T70" fmla="*/ 1798 w 3745"/>
                <a:gd name="T71" fmla="*/ 28 h 129"/>
                <a:gd name="T72" fmla="*/ 281 w 3745"/>
                <a:gd name="T73" fmla="*/ 30 h 129"/>
                <a:gd name="T74" fmla="*/ 276 w 3745"/>
                <a:gd name="T75" fmla="*/ 47 h 129"/>
                <a:gd name="T76" fmla="*/ 268 w 3745"/>
                <a:gd name="T77" fmla="*/ 28 h 129"/>
                <a:gd name="T78" fmla="*/ 2783 w 3745"/>
                <a:gd name="T79" fmla="*/ 25 h 129"/>
                <a:gd name="T80" fmla="*/ 617 w 3745"/>
                <a:gd name="T81" fmla="*/ 20 h 129"/>
                <a:gd name="T82" fmla="*/ 615 w 3745"/>
                <a:gd name="T83" fmla="*/ 19 h 129"/>
                <a:gd name="T84" fmla="*/ 421 w 3745"/>
                <a:gd name="T85" fmla="*/ 14 h 129"/>
                <a:gd name="T86" fmla="*/ 360 w 3745"/>
                <a:gd name="T87" fmla="*/ 14 h 129"/>
                <a:gd name="T88" fmla="*/ 726 w 3745"/>
                <a:gd name="T89" fmla="*/ 19 h 129"/>
                <a:gd name="T90" fmla="*/ 618 w 3745"/>
                <a:gd name="T91" fmla="*/ 5 h 129"/>
                <a:gd name="T92" fmla="*/ 642 w 3745"/>
                <a:gd name="T93" fmla="*/ 11 h 129"/>
                <a:gd name="T94" fmla="*/ 621 w 3745"/>
                <a:gd name="T95" fmla="*/ 17 h 129"/>
                <a:gd name="T96" fmla="*/ 610 w 3745"/>
                <a:gd name="T97" fmla="*/ 6 h 129"/>
                <a:gd name="T98" fmla="*/ 275 w 3745"/>
                <a:gd name="T99" fmla="*/ 11 h 129"/>
                <a:gd name="T100" fmla="*/ 276 w 3745"/>
                <a:gd name="T101" fmla="*/ 19 h 129"/>
                <a:gd name="T102" fmla="*/ 284 w 3745"/>
                <a:gd name="T103" fmla="*/ 27 h 129"/>
                <a:gd name="T104" fmla="*/ 263 w 3745"/>
                <a:gd name="T105" fmla="*/ 20 h 129"/>
                <a:gd name="T106" fmla="*/ 271 w 3745"/>
                <a:gd name="T107" fmla="*/ 9 h 129"/>
                <a:gd name="T108" fmla="*/ 719 w 3745"/>
                <a:gd name="T109" fmla="*/ 8 h 129"/>
                <a:gd name="T110" fmla="*/ 710 w 3745"/>
                <a:gd name="T111" fmla="*/ 2 h 129"/>
                <a:gd name="T112" fmla="*/ 312 w 3745"/>
                <a:gd name="T113" fmla="*/ 24 h 129"/>
                <a:gd name="T114" fmla="*/ 330 w 3745"/>
                <a:gd name="T115" fmla="*/ 63 h 129"/>
                <a:gd name="T116" fmla="*/ 323 w 3745"/>
                <a:gd name="T117" fmla="*/ 61 h 129"/>
                <a:gd name="T118" fmla="*/ 312 w 3745"/>
                <a:gd name="T119" fmla="*/ 47 h 129"/>
                <a:gd name="T120" fmla="*/ 293 w 3745"/>
                <a:gd name="T121" fmla="*/ 28 h 129"/>
                <a:gd name="T122" fmla="*/ 301 w 3745"/>
                <a:gd name="T123" fmla="*/ 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45" h="129">
                  <a:moveTo>
                    <a:pt x="355" y="101"/>
                  </a:moveTo>
                  <a:lnTo>
                    <a:pt x="353" y="101"/>
                  </a:lnTo>
                  <a:lnTo>
                    <a:pt x="353" y="101"/>
                  </a:lnTo>
                  <a:lnTo>
                    <a:pt x="352" y="101"/>
                  </a:lnTo>
                  <a:lnTo>
                    <a:pt x="352" y="101"/>
                  </a:lnTo>
                  <a:lnTo>
                    <a:pt x="352" y="102"/>
                  </a:lnTo>
                  <a:lnTo>
                    <a:pt x="353" y="102"/>
                  </a:lnTo>
                  <a:lnTo>
                    <a:pt x="353" y="104"/>
                  </a:lnTo>
                  <a:lnTo>
                    <a:pt x="355" y="104"/>
                  </a:lnTo>
                  <a:lnTo>
                    <a:pt x="355" y="104"/>
                  </a:lnTo>
                  <a:lnTo>
                    <a:pt x="355" y="102"/>
                  </a:lnTo>
                  <a:lnTo>
                    <a:pt x="357" y="101"/>
                  </a:lnTo>
                  <a:lnTo>
                    <a:pt x="357" y="101"/>
                  </a:lnTo>
                  <a:lnTo>
                    <a:pt x="355" y="101"/>
                  </a:lnTo>
                  <a:close/>
                  <a:moveTo>
                    <a:pt x="3067" y="98"/>
                  </a:moveTo>
                  <a:lnTo>
                    <a:pt x="3070" y="99"/>
                  </a:lnTo>
                  <a:lnTo>
                    <a:pt x="3072" y="101"/>
                  </a:lnTo>
                  <a:lnTo>
                    <a:pt x="3073" y="101"/>
                  </a:lnTo>
                  <a:lnTo>
                    <a:pt x="3073" y="101"/>
                  </a:lnTo>
                  <a:lnTo>
                    <a:pt x="3075" y="101"/>
                  </a:lnTo>
                  <a:lnTo>
                    <a:pt x="3075" y="101"/>
                  </a:lnTo>
                  <a:lnTo>
                    <a:pt x="3077" y="101"/>
                  </a:lnTo>
                  <a:lnTo>
                    <a:pt x="3078" y="101"/>
                  </a:lnTo>
                  <a:lnTo>
                    <a:pt x="3078" y="102"/>
                  </a:lnTo>
                  <a:lnTo>
                    <a:pt x="3078" y="102"/>
                  </a:lnTo>
                  <a:lnTo>
                    <a:pt x="3077" y="102"/>
                  </a:lnTo>
                  <a:lnTo>
                    <a:pt x="3073" y="104"/>
                  </a:lnTo>
                  <a:lnTo>
                    <a:pt x="3073" y="104"/>
                  </a:lnTo>
                  <a:lnTo>
                    <a:pt x="3072" y="104"/>
                  </a:lnTo>
                  <a:lnTo>
                    <a:pt x="3070" y="104"/>
                  </a:lnTo>
                  <a:lnTo>
                    <a:pt x="3070" y="102"/>
                  </a:lnTo>
                  <a:lnTo>
                    <a:pt x="3069" y="102"/>
                  </a:lnTo>
                  <a:lnTo>
                    <a:pt x="3067" y="102"/>
                  </a:lnTo>
                  <a:lnTo>
                    <a:pt x="3066" y="101"/>
                  </a:lnTo>
                  <a:lnTo>
                    <a:pt x="3064" y="101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4" y="99"/>
                  </a:lnTo>
                  <a:lnTo>
                    <a:pt x="3066" y="99"/>
                  </a:lnTo>
                  <a:lnTo>
                    <a:pt x="3067" y="98"/>
                  </a:lnTo>
                  <a:close/>
                  <a:moveTo>
                    <a:pt x="899" y="98"/>
                  </a:moveTo>
                  <a:lnTo>
                    <a:pt x="899" y="99"/>
                  </a:lnTo>
                  <a:lnTo>
                    <a:pt x="899" y="99"/>
                  </a:lnTo>
                  <a:lnTo>
                    <a:pt x="899" y="101"/>
                  </a:lnTo>
                  <a:lnTo>
                    <a:pt x="897" y="101"/>
                  </a:lnTo>
                  <a:lnTo>
                    <a:pt x="897" y="101"/>
                  </a:lnTo>
                  <a:lnTo>
                    <a:pt x="896" y="101"/>
                  </a:lnTo>
                  <a:lnTo>
                    <a:pt x="894" y="104"/>
                  </a:lnTo>
                  <a:lnTo>
                    <a:pt x="891" y="106"/>
                  </a:lnTo>
                  <a:lnTo>
                    <a:pt x="891" y="107"/>
                  </a:lnTo>
                  <a:lnTo>
                    <a:pt x="889" y="109"/>
                  </a:lnTo>
                  <a:lnTo>
                    <a:pt x="886" y="110"/>
                  </a:lnTo>
                  <a:lnTo>
                    <a:pt x="885" y="112"/>
                  </a:lnTo>
                  <a:lnTo>
                    <a:pt x="885" y="110"/>
                  </a:lnTo>
                  <a:lnTo>
                    <a:pt x="883" y="110"/>
                  </a:lnTo>
                  <a:lnTo>
                    <a:pt x="883" y="110"/>
                  </a:lnTo>
                  <a:lnTo>
                    <a:pt x="886" y="109"/>
                  </a:lnTo>
                  <a:lnTo>
                    <a:pt x="888" y="107"/>
                  </a:lnTo>
                  <a:lnTo>
                    <a:pt x="889" y="107"/>
                  </a:lnTo>
                  <a:lnTo>
                    <a:pt x="893" y="104"/>
                  </a:lnTo>
                  <a:lnTo>
                    <a:pt x="894" y="102"/>
                  </a:lnTo>
                  <a:lnTo>
                    <a:pt x="894" y="102"/>
                  </a:lnTo>
                  <a:lnTo>
                    <a:pt x="894" y="101"/>
                  </a:lnTo>
                  <a:lnTo>
                    <a:pt x="894" y="101"/>
                  </a:lnTo>
                  <a:lnTo>
                    <a:pt x="896" y="99"/>
                  </a:lnTo>
                  <a:lnTo>
                    <a:pt x="897" y="99"/>
                  </a:lnTo>
                  <a:lnTo>
                    <a:pt x="897" y="99"/>
                  </a:lnTo>
                  <a:lnTo>
                    <a:pt x="897" y="98"/>
                  </a:lnTo>
                  <a:lnTo>
                    <a:pt x="899" y="98"/>
                  </a:lnTo>
                  <a:close/>
                  <a:moveTo>
                    <a:pt x="3423" y="98"/>
                  </a:moveTo>
                  <a:lnTo>
                    <a:pt x="3423" y="98"/>
                  </a:lnTo>
                  <a:lnTo>
                    <a:pt x="3423" y="99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3" y="101"/>
                  </a:lnTo>
                  <a:lnTo>
                    <a:pt x="3425" y="101"/>
                  </a:lnTo>
                  <a:lnTo>
                    <a:pt x="3425" y="102"/>
                  </a:lnTo>
                  <a:lnTo>
                    <a:pt x="3427" y="102"/>
                  </a:lnTo>
                  <a:lnTo>
                    <a:pt x="3428" y="102"/>
                  </a:lnTo>
                  <a:lnTo>
                    <a:pt x="3428" y="102"/>
                  </a:lnTo>
                  <a:lnTo>
                    <a:pt x="3427" y="104"/>
                  </a:lnTo>
                  <a:lnTo>
                    <a:pt x="3425" y="104"/>
                  </a:lnTo>
                  <a:lnTo>
                    <a:pt x="3425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3" y="104"/>
                  </a:lnTo>
                  <a:lnTo>
                    <a:pt x="3420" y="107"/>
                  </a:lnTo>
                  <a:lnTo>
                    <a:pt x="3417" y="110"/>
                  </a:lnTo>
                  <a:lnTo>
                    <a:pt x="3417" y="112"/>
                  </a:lnTo>
                  <a:lnTo>
                    <a:pt x="3417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2"/>
                  </a:lnTo>
                  <a:lnTo>
                    <a:pt x="3414" y="110"/>
                  </a:lnTo>
                  <a:lnTo>
                    <a:pt x="3414" y="109"/>
                  </a:lnTo>
                  <a:lnTo>
                    <a:pt x="3412" y="107"/>
                  </a:lnTo>
                  <a:lnTo>
                    <a:pt x="3414" y="106"/>
                  </a:lnTo>
                  <a:lnTo>
                    <a:pt x="3416" y="104"/>
                  </a:lnTo>
                  <a:lnTo>
                    <a:pt x="3419" y="102"/>
                  </a:lnTo>
                  <a:lnTo>
                    <a:pt x="3420" y="99"/>
                  </a:lnTo>
                  <a:lnTo>
                    <a:pt x="3422" y="98"/>
                  </a:lnTo>
                  <a:lnTo>
                    <a:pt x="3423" y="98"/>
                  </a:lnTo>
                  <a:close/>
                  <a:moveTo>
                    <a:pt x="2184" y="95"/>
                  </a:moveTo>
                  <a:lnTo>
                    <a:pt x="2186" y="95"/>
                  </a:lnTo>
                  <a:lnTo>
                    <a:pt x="2187" y="95"/>
                  </a:lnTo>
                  <a:lnTo>
                    <a:pt x="2189" y="96"/>
                  </a:lnTo>
                  <a:lnTo>
                    <a:pt x="2190" y="96"/>
                  </a:lnTo>
                  <a:lnTo>
                    <a:pt x="2194" y="98"/>
                  </a:lnTo>
                  <a:lnTo>
                    <a:pt x="2194" y="98"/>
                  </a:lnTo>
                  <a:lnTo>
                    <a:pt x="2194" y="96"/>
                  </a:lnTo>
                  <a:lnTo>
                    <a:pt x="2194" y="95"/>
                  </a:lnTo>
                  <a:lnTo>
                    <a:pt x="2195" y="95"/>
                  </a:lnTo>
                  <a:lnTo>
                    <a:pt x="2195" y="96"/>
                  </a:lnTo>
                  <a:lnTo>
                    <a:pt x="2197" y="96"/>
                  </a:lnTo>
                  <a:lnTo>
                    <a:pt x="2198" y="99"/>
                  </a:lnTo>
                  <a:lnTo>
                    <a:pt x="2200" y="101"/>
                  </a:lnTo>
                  <a:lnTo>
                    <a:pt x="2201" y="102"/>
                  </a:lnTo>
                  <a:lnTo>
                    <a:pt x="2201" y="102"/>
                  </a:lnTo>
                  <a:lnTo>
                    <a:pt x="2201" y="104"/>
                  </a:lnTo>
                  <a:lnTo>
                    <a:pt x="2201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200" y="104"/>
                  </a:lnTo>
                  <a:lnTo>
                    <a:pt x="2198" y="102"/>
                  </a:lnTo>
                  <a:lnTo>
                    <a:pt x="2197" y="102"/>
                  </a:lnTo>
                  <a:lnTo>
                    <a:pt x="2195" y="102"/>
                  </a:lnTo>
                  <a:lnTo>
                    <a:pt x="2195" y="102"/>
                  </a:lnTo>
                  <a:lnTo>
                    <a:pt x="2194" y="101"/>
                  </a:lnTo>
                  <a:lnTo>
                    <a:pt x="2190" y="99"/>
                  </a:lnTo>
                  <a:lnTo>
                    <a:pt x="2189" y="98"/>
                  </a:lnTo>
                  <a:lnTo>
                    <a:pt x="2187" y="98"/>
                  </a:lnTo>
                  <a:lnTo>
                    <a:pt x="2183" y="95"/>
                  </a:lnTo>
                  <a:lnTo>
                    <a:pt x="2183" y="95"/>
                  </a:lnTo>
                  <a:lnTo>
                    <a:pt x="2184" y="95"/>
                  </a:lnTo>
                  <a:close/>
                  <a:moveTo>
                    <a:pt x="443" y="91"/>
                  </a:moveTo>
                  <a:lnTo>
                    <a:pt x="443" y="91"/>
                  </a:lnTo>
                  <a:lnTo>
                    <a:pt x="443" y="91"/>
                  </a:lnTo>
                  <a:lnTo>
                    <a:pt x="443" y="93"/>
                  </a:lnTo>
                  <a:lnTo>
                    <a:pt x="443" y="93"/>
                  </a:lnTo>
                  <a:lnTo>
                    <a:pt x="445" y="93"/>
                  </a:lnTo>
                  <a:lnTo>
                    <a:pt x="445" y="91"/>
                  </a:lnTo>
                  <a:lnTo>
                    <a:pt x="443" y="91"/>
                  </a:lnTo>
                  <a:close/>
                  <a:moveTo>
                    <a:pt x="2936" y="91"/>
                  </a:moveTo>
                  <a:lnTo>
                    <a:pt x="2936" y="91"/>
                  </a:lnTo>
                  <a:lnTo>
                    <a:pt x="2933" y="93"/>
                  </a:lnTo>
                  <a:lnTo>
                    <a:pt x="2933" y="93"/>
                  </a:lnTo>
                  <a:lnTo>
                    <a:pt x="2933" y="95"/>
                  </a:lnTo>
                  <a:lnTo>
                    <a:pt x="2932" y="95"/>
                  </a:lnTo>
                  <a:lnTo>
                    <a:pt x="2933" y="96"/>
                  </a:lnTo>
                  <a:lnTo>
                    <a:pt x="2941" y="99"/>
                  </a:lnTo>
                  <a:lnTo>
                    <a:pt x="2941" y="101"/>
                  </a:lnTo>
                  <a:lnTo>
                    <a:pt x="2941" y="102"/>
                  </a:lnTo>
                  <a:lnTo>
                    <a:pt x="2938" y="102"/>
                  </a:lnTo>
                  <a:lnTo>
                    <a:pt x="2935" y="104"/>
                  </a:lnTo>
                  <a:lnTo>
                    <a:pt x="2933" y="106"/>
                  </a:lnTo>
                  <a:lnTo>
                    <a:pt x="2930" y="106"/>
                  </a:lnTo>
                  <a:lnTo>
                    <a:pt x="2928" y="109"/>
                  </a:lnTo>
                  <a:lnTo>
                    <a:pt x="2928" y="110"/>
                  </a:lnTo>
                  <a:lnTo>
                    <a:pt x="2928" y="112"/>
                  </a:lnTo>
                  <a:lnTo>
                    <a:pt x="2930" y="115"/>
                  </a:lnTo>
                  <a:lnTo>
                    <a:pt x="2933" y="115"/>
                  </a:lnTo>
                  <a:lnTo>
                    <a:pt x="2935" y="115"/>
                  </a:lnTo>
                  <a:lnTo>
                    <a:pt x="2935" y="117"/>
                  </a:lnTo>
                  <a:lnTo>
                    <a:pt x="2932" y="117"/>
                  </a:lnTo>
                  <a:lnTo>
                    <a:pt x="2930" y="117"/>
                  </a:lnTo>
                  <a:lnTo>
                    <a:pt x="2930" y="118"/>
                  </a:lnTo>
                  <a:lnTo>
                    <a:pt x="2932" y="118"/>
                  </a:lnTo>
                  <a:lnTo>
                    <a:pt x="2932" y="120"/>
                  </a:lnTo>
                  <a:lnTo>
                    <a:pt x="2935" y="120"/>
                  </a:lnTo>
                  <a:lnTo>
                    <a:pt x="2936" y="121"/>
                  </a:lnTo>
                  <a:lnTo>
                    <a:pt x="2938" y="121"/>
                  </a:lnTo>
                  <a:lnTo>
                    <a:pt x="2941" y="123"/>
                  </a:lnTo>
                  <a:lnTo>
                    <a:pt x="2943" y="123"/>
                  </a:lnTo>
                  <a:lnTo>
                    <a:pt x="2944" y="124"/>
                  </a:lnTo>
                  <a:lnTo>
                    <a:pt x="2943" y="126"/>
                  </a:lnTo>
                  <a:lnTo>
                    <a:pt x="2941" y="126"/>
                  </a:lnTo>
                  <a:lnTo>
                    <a:pt x="2941" y="128"/>
                  </a:lnTo>
                  <a:lnTo>
                    <a:pt x="2941" y="129"/>
                  </a:lnTo>
                  <a:lnTo>
                    <a:pt x="2939" y="128"/>
                  </a:lnTo>
                  <a:lnTo>
                    <a:pt x="2936" y="126"/>
                  </a:lnTo>
                  <a:lnTo>
                    <a:pt x="2933" y="124"/>
                  </a:lnTo>
                  <a:lnTo>
                    <a:pt x="2930" y="123"/>
                  </a:lnTo>
                  <a:lnTo>
                    <a:pt x="2928" y="121"/>
                  </a:lnTo>
                  <a:lnTo>
                    <a:pt x="2925" y="121"/>
                  </a:lnTo>
                  <a:lnTo>
                    <a:pt x="2922" y="120"/>
                  </a:lnTo>
                  <a:lnTo>
                    <a:pt x="2922" y="120"/>
                  </a:lnTo>
                  <a:lnTo>
                    <a:pt x="2922" y="118"/>
                  </a:lnTo>
                  <a:lnTo>
                    <a:pt x="2924" y="118"/>
                  </a:lnTo>
                  <a:lnTo>
                    <a:pt x="2925" y="118"/>
                  </a:lnTo>
                  <a:lnTo>
                    <a:pt x="2928" y="118"/>
                  </a:lnTo>
                  <a:lnTo>
                    <a:pt x="2928" y="117"/>
                  </a:lnTo>
                  <a:lnTo>
                    <a:pt x="2930" y="117"/>
                  </a:lnTo>
                  <a:lnTo>
                    <a:pt x="2928" y="115"/>
                  </a:lnTo>
                  <a:lnTo>
                    <a:pt x="2927" y="113"/>
                  </a:lnTo>
                  <a:lnTo>
                    <a:pt x="2927" y="113"/>
                  </a:lnTo>
                  <a:lnTo>
                    <a:pt x="2928" y="112"/>
                  </a:lnTo>
                  <a:lnTo>
                    <a:pt x="2928" y="109"/>
                  </a:lnTo>
                  <a:lnTo>
                    <a:pt x="2928" y="107"/>
                  </a:lnTo>
                  <a:lnTo>
                    <a:pt x="2930" y="106"/>
                  </a:lnTo>
                  <a:lnTo>
                    <a:pt x="2933" y="104"/>
                  </a:lnTo>
                  <a:lnTo>
                    <a:pt x="2935" y="104"/>
                  </a:lnTo>
                  <a:lnTo>
                    <a:pt x="2936" y="102"/>
                  </a:lnTo>
                  <a:lnTo>
                    <a:pt x="2938" y="101"/>
                  </a:lnTo>
                  <a:lnTo>
                    <a:pt x="2938" y="99"/>
                  </a:lnTo>
                  <a:lnTo>
                    <a:pt x="2936" y="98"/>
                  </a:lnTo>
                  <a:lnTo>
                    <a:pt x="2933" y="96"/>
                  </a:lnTo>
                  <a:lnTo>
                    <a:pt x="2932" y="96"/>
                  </a:lnTo>
                  <a:lnTo>
                    <a:pt x="2932" y="96"/>
                  </a:lnTo>
                  <a:lnTo>
                    <a:pt x="2930" y="96"/>
                  </a:lnTo>
                  <a:lnTo>
                    <a:pt x="2930" y="95"/>
                  </a:lnTo>
                  <a:lnTo>
                    <a:pt x="2928" y="95"/>
                  </a:lnTo>
                  <a:lnTo>
                    <a:pt x="2928" y="95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27" y="93"/>
                  </a:lnTo>
                  <a:lnTo>
                    <a:pt x="2930" y="93"/>
                  </a:lnTo>
                  <a:lnTo>
                    <a:pt x="2932" y="93"/>
                  </a:lnTo>
                  <a:lnTo>
                    <a:pt x="2935" y="91"/>
                  </a:lnTo>
                  <a:lnTo>
                    <a:pt x="2936" y="91"/>
                  </a:lnTo>
                  <a:close/>
                  <a:moveTo>
                    <a:pt x="14" y="90"/>
                  </a:moveTo>
                  <a:lnTo>
                    <a:pt x="14" y="90"/>
                  </a:lnTo>
                  <a:lnTo>
                    <a:pt x="14" y="93"/>
                  </a:lnTo>
                  <a:lnTo>
                    <a:pt x="14" y="95"/>
                  </a:lnTo>
                  <a:lnTo>
                    <a:pt x="16" y="96"/>
                  </a:lnTo>
                  <a:lnTo>
                    <a:pt x="16" y="96"/>
                  </a:lnTo>
                  <a:lnTo>
                    <a:pt x="18" y="98"/>
                  </a:lnTo>
                  <a:lnTo>
                    <a:pt x="18" y="98"/>
                  </a:lnTo>
                  <a:lnTo>
                    <a:pt x="16" y="98"/>
                  </a:lnTo>
                  <a:lnTo>
                    <a:pt x="14" y="96"/>
                  </a:lnTo>
                  <a:lnTo>
                    <a:pt x="14" y="96"/>
                  </a:lnTo>
                  <a:lnTo>
                    <a:pt x="14" y="95"/>
                  </a:lnTo>
                  <a:lnTo>
                    <a:pt x="14" y="93"/>
                  </a:lnTo>
                  <a:lnTo>
                    <a:pt x="14" y="91"/>
                  </a:lnTo>
                  <a:lnTo>
                    <a:pt x="14" y="90"/>
                  </a:lnTo>
                  <a:lnTo>
                    <a:pt x="14" y="90"/>
                  </a:lnTo>
                  <a:close/>
                  <a:moveTo>
                    <a:pt x="705" y="88"/>
                  </a:moveTo>
                  <a:lnTo>
                    <a:pt x="705" y="88"/>
                  </a:lnTo>
                  <a:lnTo>
                    <a:pt x="705" y="88"/>
                  </a:lnTo>
                  <a:lnTo>
                    <a:pt x="705" y="90"/>
                  </a:lnTo>
                  <a:lnTo>
                    <a:pt x="707" y="90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7" y="91"/>
                  </a:lnTo>
                  <a:lnTo>
                    <a:pt x="708" y="91"/>
                  </a:lnTo>
                  <a:lnTo>
                    <a:pt x="708" y="91"/>
                  </a:lnTo>
                  <a:lnTo>
                    <a:pt x="708" y="93"/>
                  </a:lnTo>
                  <a:lnTo>
                    <a:pt x="710" y="93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1" y="96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3" y="98"/>
                  </a:lnTo>
                  <a:lnTo>
                    <a:pt x="711" y="98"/>
                  </a:lnTo>
                  <a:lnTo>
                    <a:pt x="711" y="98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6"/>
                  </a:lnTo>
                  <a:lnTo>
                    <a:pt x="711" y="95"/>
                  </a:lnTo>
                  <a:lnTo>
                    <a:pt x="711" y="95"/>
                  </a:lnTo>
                  <a:lnTo>
                    <a:pt x="710" y="95"/>
                  </a:lnTo>
                  <a:lnTo>
                    <a:pt x="710" y="95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6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5"/>
                  </a:lnTo>
                  <a:lnTo>
                    <a:pt x="708" y="93"/>
                  </a:lnTo>
                  <a:lnTo>
                    <a:pt x="707" y="93"/>
                  </a:lnTo>
                  <a:lnTo>
                    <a:pt x="707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3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5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3" y="95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2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700" y="96"/>
                  </a:lnTo>
                  <a:lnTo>
                    <a:pt x="699" y="96"/>
                  </a:lnTo>
                  <a:lnTo>
                    <a:pt x="699" y="96"/>
                  </a:lnTo>
                  <a:lnTo>
                    <a:pt x="699" y="95"/>
                  </a:lnTo>
                  <a:lnTo>
                    <a:pt x="699" y="95"/>
                  </a:lnTo>
                  <a:lnTo>
                    <a:pt x="697" y="95"/>
                  </a:lnTo>
                  <a:lnTo>
                    <a:pt x="697" y="95"/>
                  </a:lnTo>
                  <a:lnTo>
                    <a:pt x="697" y="96"/>
                  </a:lnTo>
                  <a:lnTo>
                    <a:pt x="696" y="96"/>
                  </a:lnTo>
                  <a:lnTo>
                    <a:pt x="696" y="96"/>
                  </a:lnTo>
                  <a:lnTo>
                    <a:pt x="697" y="95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7" y="93"/>
                  </a:lnTo>
                  <a:lnTo>
                    <a:pt x="699" y="93"/>
                  </a:lnTo>
                  <a:lnTo>
                    <a:pt x="699" y="95"/>
                  </a:lnTo>
                  <a:lnTo>
                    <a:pt x="700" y="95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3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3" y="91"/>
                  </a:lnTo>
                  <a:lnTo>
                    <a:pt x="705" y="91"/>
                  </a:lnTo>
                  <a:lnTo>
                    <a:pt x="705" y="91"/>
                  </a:lnTo>
                  <a:lnTo>
                    <a:pt x="705" y="90"/>
                  </a:lnTo>
                  <a:lnTo>
                    <a:pt x="705" y="88"/>
                  </a:lnTo>
                  <a:lnTo>
                    <a:pt x="705" y="88"/>
                  </a:lnTo>
                  <a:close/>
                  <a:moveTo>
                    <a:pt x="353" y="87"/>
                  </a:moveTo>
                  <a:lnTo>
                    <a:pt x="355" y="87"/>
                  </a:lnTo>
                  <a:lnTo>
                    <a:pt x="355" y="87"/>
                  </a:lnTo>
                  <a:lnTo>
                    <a:pt x="355" y="88"/>
                  </a:lnTo>
                  <a:lnTo>
                    <a:pt x="355" y="90"/>
                  </a:lnTo>
                  <a:lnTo>
                    <a:pt x="357" y="91"/>
                  </a:lnTo>
                  <a:lnTo>
                    <a:pt x="358" y="91"/>
                  </a:lnTo>
                  <a:lnTo>
                    <a:pt x="358" y="91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3"/>
                  </a:lnTo>
                  <a:lnTo>
                    <a:pt x="358" y="95"/>
                  </a:lnTo>
                  <a:lnTo>
                    <a:pt x="358" y="95"/>
                  </a:lnTo>
                  <a:lnTo>
                    <a:pt x="360" y="95"/>
                  </a:lnTo>
                  <a:lnTo>
                    <a:pt x="361" y="96"/>
                  </a:lnTo>
                  <a:lnTo>
                    <a:pt x="361" y="96"/>
                  </a:lnTo>
                  <a:lnTo>
                    <a:pt x="363" y="98"/>
                  </a:lnTo>
                  <a:lnTo>
                    <a:pt x="363" y="98"/>
                  </a:lnTo>
                  <a:lnTo>
                    <a:pt x="363" y="99"/>
                  </a:lnTo>
                  <a:lnTo>
                    <a:pt x="361" y="99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99"/>
                  </a:lnTo>
                  <a:lnTo>
                    <a:pt x="360" y="98"/>
                  </a:lnTo>
                  <a:lnTo>
                    <a:pt x="360" y="98"/>
                  </a:lnTo>
                  <a:lnTo>
                    <a:pt x="358" y="96"/>
                  </a:lnTo>
                  <a:lnTo>
                    <a:pt x="360" y="96"/>
                  </a:lnTo>
                  <a:lnTo>
                    <a:pt x="360" y="96"/>
                  </a:lnTo>
                  <a:lnTo>
                    <a:pt x="358" y="96"/>
                  </a:lnTo>
                  <a:lnTo>
                    <a:pt x="357" y="96"/>
                  </a:lnTo>
                  <a:lnTo>
                    <a:pt x="353" y="96"/>
                  </a:lnTo>
                  <a:lnTo>
                    <a:pt x="352" y="96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2" y="98"/>
                  </a:lnTo>
                  <a:lnTo>
                    <a:pt x="353" y="98"/>
                  </a:lnTo>
                  <a:lnTo>
                    <a:pt x="353" y="98"/>
                  </a:lnTo>
                  <a:lnTo>
                    <a:pt x="355" y="99"/>
                  </a:lnTo>
                  <a:lnTo>
                    <a:pt x="355" y="99"/>
                  </a:lnTo>
                  <a:lnTo>
                    <a:pt x="357" y="101"/>
                  </a:lnTo>
                  <a:lnTo>
                    <a:pt x="358" y="99"/>
                  </a:lnTo>
                  <a:lnTo>
                    <a:pt x="358" y="99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0" y="101"/>
                  </a:lnTo>
                  <a:lnTo>
                    <a:pt x="361" y="101"/>
                  </a:lnTo>
                  <a:lnTo>
                    <a:pt x="361" y="101"/>
                  </a:lnTo>
                  <a:lnTo>
                    <a:pt x="361" y="102"/>
                  </a:lnTo>
                  <a:lnTo>
                    <a:pt x="360" y="102"/>
                  </a:lnTo>
                  <a:lnTo>
                    <a:pt x="360" y="102"/>
                  </a:lnTo>
                  <a:lnTo>
                    <a:pt x="358" y="102"/>
                  </a:lnTo>
                  <a:lnTo>
                    <a:pt x="358" y="102"/>
                  </a:lnTo>
                  <a:lnTo>
                    <a:pt x="355" y="106"/>
                  </a:lnTo>
                  <a:lnTo>
                    <a:pt x="353" y="107"/>
                  </a:lnTo>
                  <a:lnTo>
                    <a:pt x="352" y="107"/>
                  </a:lnTo>
                  <a:lnTo>
                    <a:pt x="350" y="106"/>
                  </a:lnTo>
                  <a:lnTo>
                    <a:pt x="349" y="106"/>
                  </a:lnTo>
                  <a:lnTo>
                    <a:pt x="349" y="106"/>
                  </a:lnTo>
                  <a:lnTo>
                    <a:pt x="345" y="107"/>
                  </a:lnTo>
                  <a:lnTo>
                    <a:pt x="344" y="107"/>
                  </a:lnTo>
                  <a:lnTo>
                    <a:pt x="344" y="106"/>
                  </a:lnTo>
                  <a:lnTo>
                    <a:pt x="344" y="106"/>
                  </a:lnTo>
                  <a:lnTo>
                    <a:pt x="344" y="104"/>
                  </a:lnTo>
                  <a:lnTo>
                    <a:pt x="344" y="104"/>
                  </a:lnTo>
                  <a:lnTo>
                    <a:pt x="344" y="102"/>
                  </a:lnTo>
                  <a:lnTo>
                    <a:pt x="344" y="102"/>
                  </a:lnTo>
                  <a:lnTo>
                    <a:pt x="345" y="101"/>
                  </a:lnTo>
                  <a:lnTo>
                    <a:pt x="347" y="101"/>
                  </a:lnTo>
                  <a:lnTo>
                    <a:pt x="349" y="101"/>
                  </a:lnTo>
                  <a:lnTo>
                    <a:pt x="349" y="99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49" y="98"/>
                  </a:lnTo>
                  <a:lnTo>
                    <a:pt x="350" y="96"/>
                  </a:lnTo>
                  <a:lnTo>
                    <a:pt x="352" y="95"/>
                  </a:lnTo>
                  <a:lnTo>
                    <a:pt x="353" y="95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3" y="93"/>
                  </a:lnTo>
                  <a:lnTo>
                    <a:pt x="352" y="93"/>
                  </a:lnTo>
                  <a:lnTo>
                    <a:pt x="352" y="93"/>
                  </a:lnTo>
                  <a:lnTo>
                    <a:pt x="350" y="95"/>
                  </a:lnTo>
                  <a:lnTo>
                    <a:pt x="349" y="95"/>
                  </a:lnTo>
                  <a:lnTo>
                    <a:pt x="347" y="96"/>
                  </a:lnTo>
                  <a:lnTo>
                    <a:pt x="347" y="96"/>
                  </a:lnTo>
                  <a:lnTo>
                    <a:pt x="347" y="95"/>
                  </a:lnTo>
                  <a:lnTo>
                    <a:pt x="345" y="93"/>
                  </a:lnTo>
                  <a:lnTo>
                    <a:pt x="347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49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3"/>
                  </a:lnTo>
                  <a:lnTo>
                    <a:pt x="350" y="91"/>
                  </a:lnTo>
                  <a:lnTo>
                    <a:pt x="350" y="91"/>
                  </a:lnTo>
                  <a:lnTo>
                    <a:pt x="355" y="91"/>
                  </a:lnTo>
                  <a:lnTo>
                    <a:pt x="355" y="90"/>
                  </a:lnTo>
                  <a:lnTo>
                    <a:pt x="355" y="90"/>
                  </a:lnTo>
                  <a:lnTo>
                    <a:pt x="353" y="87"/>
                  </a:lnTo>
                  <a:lnTo>
                    <a:pt x="353" y="87"/>
                  </a:lnTo>
                  <a:lnTo>
                    <a:pt x="353" y="87"/>
                  </a:lnTo>
                  <a:close/>
                  <a:moveTo>
                    <a:pt x="440" y="85"/>
                  </a:moveTo>
                  <a:lnTo>
                    <a:pt x="440" y="85"/>
                  </a:lnTo>
                  <a:lnTo>
                    <a:pt x="440" y="85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39" y="88"/>
                  </a:lnTo>
                  <a:lnTo>
                    <a:pt x="440" y="88"/>
                  </a:lnTo>
                  <a:lnTo>
                    <a:pt x="440" y="90"/>
                  </a:lnTo>
                  <a:lnTo>
                    <a:pt x="442" y="90"/>
                  </a:lnTo>
                  <a:lnTo>
                    <a:pt x="442" y="90"/>
                  </a:lnTo>
                  <a:lnTo>
                    <a:pt x="442" y="88"/>
                  </a:lnTo>
                  <a:lnTo>
                    <a:pt x="440" y="88"/>
                  </a:lnTo>
                  <a:lnTo>
                    <a:pt x="440" y="88"/>
                  </a:lnTo>
                  <a:lnTo>
                    <a:pt x="440" y="87"/>
                  </a:lnTo>
                  <a:lnTo>
                    <a:pt x="440" y="87"/>
                  </a:lnTo>
                  <a:lnTo>
                    <a:pt x="442" y="87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2" y="85"/>
                  </a:lnTo>
                  <a:lnTo>
                    <a:pt x="440" y="85"/>
                  </a:lnTo>
                  <a:close/>
                  <a:moveTo>
                    <a:pt x="3037" y="82"/>
                  </a:moveTo>
                  <a:lnTo>
                    <a:pt x="3039" y="82"/>
                  </a:lnTo>
                  <a:lnTo>
                    <a:pt x="3039" y="82"/>
                  </a:lnTo>
                  <a:lnTo>
                    <a:pt x="3039" y="83"/>
                  </a:lnTo>
                  <a:lnTo>
                    <a:pt x="3039" y="83"/>
                  </a:lnTo>
                  <a:lnTo>
                    <a:pt x="3037" y="83"/>
                  </a:lnTo>
                  <a:lnTo>
                    <a:pt x="3036" y="83"/>
                  </a:lnTo>
                  <a:lnTo>
                    <a:pt x="3037" y="82"/>
                  </a:lnTo>
                  <a:close/>
                  <a:moveTo>
                    <a:pt x="445" y="80"/>
                  </a:moveTo>
                  <a:lnTo>
                    <a:pt x="445" y="80"/>
                  </a:lnTo>
                  <a:lnTo>
                    <a:pt x="446" y="82"/>
                  </a:lnTo>
                  <a:lnTo>
                    <a:pt x="446" y="82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3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6" y="87"/>
                  </a:lnTo>
                  <a:lnTo>
                    <a:pt x="446" y="85"/>
                  </a:lnTo>
                  <a:lnTo>
                    <a:pt x="446" y="85"/>
                  </a:lnTo>
                  <a:lnTo>
                    <a:pt x="448" y="85"/>
                  </a:lnTo>
                  <a:lnTo>
                    <a:pt x="448" y="85"/>
                  </a:lnTo>
                  <a:lnTo>
                    <a:pt x="450" y="87"/>
                  </a:lnTo>
                  <a:lnTo>
                    <a:pt x="450" y="87"/>
                  </a:lnTo>
                  <a:lnTo>
                    <a:pt x="448" y="87"/>
                  </a:lnTo>
                  <a:lnTo>
                    <a:pt x="448" y="87"/>
                  </a:lnTo>
                  <a:lnTo>
                    <a:pt x="448" y="88"/>
                  </a:lnTo>
                  <a:lnTo>
                    <a:pt x="448" y="88"/>
                  </a:lnTo>
                  <a:lnTo>
                    <a:pt x="448" y="90"/>
                  </a:lnTo>
                  <a:lnTo>
                    <a:pt x="448" y="91"/>
                  </a:lnTo>
                  <a:lnTo>
                    <a:pt x="448" y="93"/>
                  </a:lnTo>
                  <a:lnTo>
                    <a:pt x="448" y="93"/>
                  </a:lnTo>
                  <a:lnTo>
                    <a:pt x="448" y="95"/>
                  </a:lnTo>
                  <a:lnTo>
                    <a:pt x="446" y="96"/>
                  </a:lnTo>
                  <a:lnTo>
                    <a:pt x="445" y="96"/>
                  </a:lnTo>
                  <a:lnTo>
                    <a:pt x="445" y="96"/>
                  </a:lnTo>
                  <a:lnTo>
                    <a:pt x="443" y="98"/>
                  </a:lnTo>
                  <a:lnTo>
                    <a:pt x="443" y="98"/>
                  </a:lnTo>
                  <a:lnTo>
                    <a:pt x="443" y="96"/>
                  </a:lnTo>
                  <a:lnTo>
                    <a:pt x="443" y="96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5"/>
                  </a:lnTo>
                  <a:lnTo>
                    <a:pt x="442" y="96"/>
                  </a:lnTo>
                  <a:lnTo>
                    <a:pt x="442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40" y="96"/>
                  </a:lnTo>
                  <a:lnTo>
                    <a:pt x="439" y="96"/>
                  </a:lnTo>
                  <a:lnTo>
                    <a:pt x="439" y="96"/>
                  </a:lnTo>
                  <a:lnTo>
                    <a:pt x="439" y="95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42" y="93"/>
                  </a:lnTo>
                  <a:lnTo>
                    <a:pt x="442" y="93"/>
                  </a:lnTo>
                  <a:lnTo>
                    <a:pt x="440" y="93"/>
                  </a:lnTo>
                  <a:lnTo>
                    <a:pt x="440" y="93"/>
                  </a:lnTo>
                  <a:lnTo>
                    <a:pt x="439" y="93"/>
                  </a:lnTo>
                  <a:lnTo>
                    <a:pt x="439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7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5"/>
                  </a:lnTo>
                  <a:lnTo>
                    <a:pt x="435" y="93"/>
                  </a:lnTo>
                  <a:lnTo>
                    <a:pt x="435" y="95"/>
                  </a:lnTo>
                  <a:lnTo>
                    <a:pt x="437" y="95"/>
                  </a:lnTo>
                  <a:lnTo>
                    <a:pt x="437" y="93"/>
                  </a:lnTo>
                  <a:lnTo>
                    <a:pt x="437" y="93"/>
                  </a:lnTo>
                  <a:lnTo>
                    <a:pt x="437" y="91"/>
                  </a:lnTo>
                  <a:lnTo>
                    <a:pt x="437" y="90"/>
                  </a:lnTo>
                  <a:lnTo>
                    <a:pt x="435" y="90"/>
                  </a:lnTo>
                  <a:lnTo>
                    <a:pt x="435" y="91"/>
                  </a:lnTo>
                  <a:lnTo>
                    <a:pt x="434" y="91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4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90"/>
                  </a:lnTo>
                  <a:lnTo>
                    <a:pt x="435" y="88"/>
                  </a:lnTo>
                  <a:lnTo>
                    <a:pt x="435" y="88"/>
                  </a:lnTo>
                  <a:lnTo>
                    <a:pt x="437" y="87"/>
                  </a:lnTo>
                  <a:lnTo>
                    <a:pt x="437" y="85"/>
                  </a:lnTo>
                  <a:lnTo>
                    <a:pt x="437" y="85"/>
                  </a:lnTo>
                  <a:lnTo>
                    <a:pt x="439" y="82"/>
                  </a:lnTo>
                  <a:lnTo>
                    <a:pt x="440" y="80"/>
                  </a:lnTo>
                  <a:lnTo>
                    <a:pt x="440" y="80"/>
                  </a:lnTo>
                  <a:lnTo>
                    <a:pt x="442" y="82"/>
                  </a:lnTo>
                  <a:lnTo>
                    <a:pt x="443" y="82"/>
                  </a:lnTo>
                  <a:lnTo>
                    <a:pt x="445" y="82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3"/>
                  </a:lnTo>
                  <a:lnTo>
                    <a:pt x="445" y="82"/>
                  </a:lnTo>
                  <a:lnTo>
                    <a:pt x="445" y="82"/>
                  </a:lnTo>
                  <a:lnTo>
                    <a:pt x="443" y="80"/>
                  </a:lnTo>
                  <a:lnTo>
                    <a:pt x="443" y="80"/>
                  </a:lnTo>
                  <a:lnTo>
                    <a:pt x="445" y="80"/>
                  </a:lnTo>
                  <a:close/>
                  <a:moveTo>
                    <a:pt x="3064" y="74"/>
                  </a:moveTo>
                  <a:lnTo>
                    <a:pt x="3066" y="74"/>
                  </a:lnTo>
                  <a:lnTo>
                    <a:pt x="3066" y="74"/>
                  </a:lnTo>
                  <a:lnTo>
                    <a:pt x="3066" y="76"/>
                  </a:lnTo>
                  <a:lnTo>
                    <a:pt x="3067" y="77"/>
                  </a:lnTo>
                  <a:lnTo>
                    <a:pt x="3069" y="79"/>
                  </a:lnTo>
                  <a:lnTo>
                    <a:pt x="3070" y="79"/>
                  </a:lnTo>
                  <a:lnTo>
                    <a:pt x="3070" y="79"/>
                  </a:lnTo>
                  <a:lnTo>
                    <a:pt x="3070" y="80"/>
                  </a:lnTo>
                  <a:lnTo>
                    <a:pt x="3072" y="80"/>
                  </a:lnTo>
                  <a:lnTo>
                    <a:pt x="3070" y="80"/>
                  </a:lnTo>
                  <a:lnTo>
                    <a:pt x="3069" y="80"/>
                  </a:lnTo>
                  <a:lnTo>
                    <a:pt x="3067" y="82"/>
                  </a:lnTo>
                  <a:lnTo>
                    <a:pt x="3067" y="83"/>
                  </a:lnTo>
                  <a:lnTo>
                    <a:pt x="3066" y="85"/>
                  </a:lnTo>
                  <a:lnTo>
                    <a:pt x="3062" y="85"/>
                  </a:lnTo>
                  <a:lnTo>
                    <a:pt x="3061" y="85"/>
                  </a:lnTo>
                  <a:lnTo>
                    <a:pt x="3059" y="85"/>
                  </a:lnTo>
                  <a:lnTo>
                    <a:pt x="3058" y="83"/>
                  </a:lnTo>
                  <a:lnTo>
                    <a:pt x="3056" y="82"/>
                  </a:lnTo>
                  <a:lnTo>
                    <a:pt x="3056" y="80"/>
                  </a:lnTo>
                  <a:lnTo>
                    <a:pt x="3054" y="77"/>
                  </a:lnTo>
                  <a:lnTo>
                    <a:pt x="3056" y="77"/>
                  </a:lnTo>
                  <a:lnTo>
                    <a:pt x="3059" y="76"/>
                  </a:lnTo>
                  <a:lnTo>
                    <a:pt x="3062" y="74"/>
                  </a:lnTo>
                  <a:lnTo>
                    <a:pt x="3064" y="74"/>
                  </a:lnTo>
                  <a:close/>
                  <a:moveTo>
                    <a:pt x="2725" y="72"/>
                  </a:moveTo>
                  <a:lnTo>
                    <a:pt x="2727" y="72"/>
                  </a:lnTo>
                  <a:lnTo>
                    <a:pt x="2728" y="72"/>
                  </a:lnTo>
                  <a:lnTo>
                    <a:pt x="2728" y="74"/>
                  </a:lnTo>
                  <a:lnTo>
                    <a:pt x="2727" y="74"/>
                  </a:lnTo>
                  <a:lnTo>
                    <a:pt x="2725" y="74"/>
                  </a:lnTo>
                  <a:lnTo>
                    <a:pt x="2723" y="74"/>
                  </a:lnTo>
                  <a:lnTo>
                    <a:pt x="2723" y="74"/>
                  </a:lnTo>
                  <a:lnTo>
                    <a:pt x="2720" y="77"/>
                  </a:lnTo>
                  <a:lnTo>
                    <a:pt x="2720" y="77"/>
                  </a:lnTo>
                  <a:lnTo>
                    <a:pt x="2720" y="79"/>
                  </a:lnTo>
                  <a:lnTo>
                    <a:pt x="2720" y="79"/>
                  </a:lnTo>
                  <a:lnTo>
                    <a:pt x="2723" y="79"/>
                  </a:lnTo>
                  <a:lnTo>
                    <a:pt x="2723" y="80"/>
                  </a:lnTo>
                  <a:lnTo>
                    <a:pt x="2723" y="80"/>
                  </a:lnTo>
                  <a:lnTo>
                    <a:pt x="2722" y="80"/>
                  </a:lnTo>
                  <a:lnTo>
                    <a:pt x="2722" y="82"/>
                  </a:lnTo>
                  <a:lnTo>
                    <a:pt x="2720" y="82"/>
                  </a:lnTo>
                  <a:lnTo>
                    <a:pt x="2719" y="82"/>
                  </a:lnTo>
                  <a:lnTo>
                    <a:pt x="2715" y="82"/>
                  </a:lnTo>
                  <a:lnTo>
                    <a:pt x="2715" y="80"/>
                  </a:lnTo>
                  <a:lnTo>
                    <a:pt x="2715" y="79"/>
                  </a:lnTo>
                  <a:lnTo>
                    <a:pt x="2715" y="77"/>
                  </a:lnTo>
                  <a:lnTo>
                    <a:pt x="2715" y="76"/>
                  </a:lnTo>
                  <a:lnTo>
                    <a:pt x="2717" y="76"/>
                  </a:lnTo>
                  <a:lnTo>
                    <a:pt x="2719" y="76"/>
                  </a:lnTo>
                  <a:lnTo>
                    <a:pt x="2720" y="76"/>
                  </a:lnTo>
                  <a:lnTo>
                    <a:pt x="2722" y="74"/>
                  </a:lnTo>
                  <a:lnTo>
                    <a:pt x="2723" y="72"/>
                  </a:lnTo>
                  <a:lnTo>
                    <a:pt x="2725" y="72"/>
                  </a:lnTo>
                  <a:close/>
                  <a:moveTo>
                    <a:pt x="582" y="65"/>
                  </a:moveTo>
                  <a:lnTo>
                    <a:pt x="582" y="65"/>
                  </a:lnTo>
                  <a:lnTo>
                    <a:pt x="584" y="65"/>
                  </a:lnTo>
                  <a:lnTo>
                    <a:pt x="585" y="65"/>
                  </a:lnTo>
                  <a:lnTo>
                    <a:pt x="587" y="66"/>
                  </a:lnTo>
                  <a:lnTo>
                    <a:pt x="582" y="65"/>
                  </a:lnTo>
                  <a:lnTo>
                    <a:pt x="582" y="65"/>
                  </a:lnTo>
                  <a:close/>
                  <a:moveTo>
                    <a:pt x="398" y="63"/>
                  </a:moveTo>
                  <a:lnTo>
                    <a:pt x="399" y="63"/>
                  </a:lnTo>
                  <a:lnTo>
                    <a:pt x="399" y="63"/>
                  </a:lnTo>
                  <a:lnTo>
                    <a:pt x="401" y="65"/>
                  </a:lnTo>
                  <a:lnTo>
                    <a:pt x="401" y="65"/>
                  </a:lnTo>
                  <a:lnTo>
                    <a:pt x="401" y="66"/>
                  </a:lnTo>
                  <a:lnTo>
                    <a:pt x="399" y="65"/>
                  </a:lnTo>
                  <a:lnTo>
                    <a:pt x="398" y="65"/>
                  </a:lnTo>
                  <a:lnTo>
                    <a:pt x="398" y="65"/>
                  </a:lnTo>
                  <a:lnTo>
                    <a:pt x="398" y="63"/>
                  </a:lnTo>
                  <a:close/>
                  <a:moveTo>
                    <a:pt x="323" y="63"/>
                  </a:moveTo>
                  <a:lnTo>
                    <a:pt x="323" y="65"/>
                  </a:lnTo>
                  <a:lnTo>
                    <a:pt x="323" y="65"/>
                  </a:lnTo>
                  <a:lnTo>
                    <a:pt x="322" y="66"/>
                  </a:lnTo>
                  <a:lnTo>
                    <a:pt x="322" y="66"/>
                  </a:lnTo>
                  <a:lnTo>
                    <a:pt x="323" y="66"/>
                  </a:lnTo>
                  <a:lnTo>
                    <a:pt x="323" y="66"/>
                  </a:lnTo>
                  <a:lnTo>
                    <a:pt x="325" y="65"/>
                  </a:lnTo>
                  <a:lnTo>
                    <a:pt x="325" y="63"/>
                  </a:lnTo>
                  <a:lnTo>
                    <a:pt x="323" y="63"/>
                  </a:lnTo>
                  <a:close/>
                  <a:moveTo>
                    <a:pt x="412" y="63"/>
                  </a:moveTo>
                  <a:lnTo>
                    <a:pt x="413" y="63"/>
                  </a:lnTo>
                  <a:lnTo>
                    <a:pt x="413" y="63"/>
                  </a:lnTo>
                  <a:lnTo>
                    <a:pt x="415" y="65"/>
                  </a:lnTo>
                  <a:lnTo>
                    <a:pt x="415" y="65"/>
                  </a:lnTo>
                  <a:lnTo>
                    <a:pt x="413" y="66"/>
                  </a:lnTo>
                  <a:lnTo>
                    <a:pt x="410" y="66"/>
                  </a:lnTo>
                  <a:lnTo>
                    <a:pt x="407" y="68"/>
                  </a:lnTo>
                  <a:lnTo>
                    <a:pt x="404" y="68"/>
                  </a:lnTo>
                  <a:lnTo>
                    <a:pt x="402" y="68"/>
                  </a:lnTo>
                  <a:lnTo>
                    <a:pt x="402" y="68"/>
                  </a:lnTo>
                  <a:lnTo>
                    <a:pt x="401" y="68"/>
                  </a:lnTo>
                  <a:lnTo>
                    <a:pt x="401" y="68"/>
                  </a:lnTo>
                  <a:lnTo>
                    <a:pt x="402" y="66"/>
                  </a:lnTo>
                  <a:lnTo>
                    <a:pt x="402" y="66"/>
                  </a:lnTo>
                  <a:lnTo>
                    <a:pt x="404" y="66"/>
                  </a:lnTo>
                  <a:lnTo>
                    <a:pt x="405" y="66"/>
                  </a:lnTo>
                  <a:lnTo>
                    <a:pt x="407" y="66"/>
                  </a:lnTo>
                  <a:lnTo>
                    <a:pt x="407" y="66"/>
                  </a:lnTo>
                  <a:lnTo>
                    <a:pt x="409" y="66"/>
                  </a:lnTo>
                  <a:lnTo>
                    <a:pt x="409" y="65"/>
                  </a:lnTo>
                  <a:lnTo>
                    <a:pt x="410" y="65"/>
                  </a:lnTo>
                  <a:lnTo>
                    <a:pt x="412" y="63"/>
                  </a:lnTo>
                  <a:lnTo>
                    <a:pt x="412" y="63"/>
                  </a:lnTo>
                  <a:close/>
                  <a:moveTo>
                    <a:pt x="372" y="61"/>
                  </a:moveTo>
                  <a:lnTo>
                    <a:pt x="372" y="61"/>
                  </a:lnTo>
                  <a:lnTo>
                    <a:pt x="374" y="61"/>
                  </a:lnTo>
                  <a:lnTo>
                    <a:pt x="374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1"/>
                  </a:lnTo>
                  <a:lnTo>
                    <a:pt x="375" y="63"/>
                  </a:lnTo>
                  <a:lnTo>
                    <a:pt x="377" y="63"/>
                  </a:lnTo>
                  <a:lnTo>
                    <a:pt x="377" y="63"/>
                  </a:lnTo>
                  <a:lnTo>
                    <a:pt x="375" y="65"/>
                  </a:lnTo>
                  <a:lnTo>
                    <a:pt x="375" y="66"/>
                  </a:lnTo>
                  <a:lnTo>
                    <a:pt x="375" y="66"/>
                  </a:lnTo>
                  <a:lnTo>
                    <a:pt x="374" y="66"/>
                  </a:lnTo>
                  <a:lnTo>
                    <a:pt x="374" y="66"/>
                  </a:lnTo>
                  <a:lnTo>
                    <a:pt x="372" y="65"/>
                  </a:lnTo>
                  <a:lnTo>
                    <a:pt x="371" y="65"/>
                  </a:lnTo>
                  <a:lnTo>
                    <a:pt x="371" y="63"/>
                  </a:lnTo>
                  <a:lnTo>
                    <a:pt x="371" y="63"/>
                  </a:lnTo>
                  <a:lnTo>
                    <a:pt x="371" y="61"/>
                  </a:lnTo>
                  <a:lnTo>
                    <a:pt x="371" y="61"/>
                  </a:lnTo>
                  <a:lnTo>
                    <a:pt x="372" y="61"/>
                  </a:lnTo>
                  <a:close/>
                  <a:moveTo>
                    <a:pt x="667" y="60"/>
                  </a:moveTo>
                  <a:lnTo>
                    <a:pt x="667" y="60"/>
                  </a:lnTo>
                  <a:lnTo>
                    <a:pt x="666" y="61"/>
                  </a:lnTo>
                  <a:lnTo>
                    <a:pt x="666" y="61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0"/>
                  </a:lnTo>
                  <a:lnTo>
                    <a:pt x="669" y="61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3"/>
                  </a:lnTo>
                  <a:lnTo>
                    <a:pt x="666" y="65"/>
                  </a:lnTo>
                  <a:lnTo>
                    <a:pt x="669" y="61"/>
                  </a:lnTo>
                  <a:lnTo>
                    <a:pt x="670" y="61"/>
                  </a:lnTo>
                  <a:lnTo>
                    <a:pt x="670" y="61"/>
                  </a:lnTo>
                  <a:lnTo>
                    <a:pt x="670" y="63"/>
                  </a:lnTo>
                  <a:lnTo>
                    <a:pt x="667" y="65"/>
                  </a:lnTo>
                  <a:lnTo>
                    <a:pt x="667" y="65"/>
                  </a:lnTo>
                  <a:lnTo>
                    <a:pt x="666" y="66"/>
                  </a:lnTo>
                  <a:lnTo>
                    <a:pt x="664" y="68"/>
                  </a:lnTo>
                  <a:lnTo>
                    <a:pt x="662" y="68"/>
                  </a:lnTo>
                  <a:lnTo>
                    <a:pt x="661" y="69"/>
                  </a:lnTo>
                  <a:lnTo>
                    <a:pt x="659" y="71"/>
                  </a:lnTo>
                  <a:lnTo>
                    <a:pt x="659" y="71"/>
                  </a:lnTo>
                  <a:lnTo>
                    <a:pt x="661" y="69"/>
                  </a:lnTo>
                  <a:lnTo>
                    <a:pt x="662" y="68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6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5"/>
                  </a:lnTo>
                  <a:lnTo>
                    <a:pt x="664" y="63"/>
                  </a:lnTo>
                  <a:lnTo>
                    <a:pt x="664" y="63"/>
                  </a:lnTo>
                  <a:lnTo>
                    <a:pt x="662" y="65"/>
                  </a:lnTo>
                  <a:lnTo>
                    <a:pt x="661" y="66"/>
                  </a:lnTo>
                  <a:lnTo>
                    <a:pt x="658" y="69"/>
                  </a:lnTo>
                  <a:lnTo>
                    <a:pt x="658" y="71"/>
                  </a:lnTo>
                  <a:lnTo>
                    <a:pt x="658" y="71"/>
                  </a:lnTo>
                  <a:lnTo>
                    <a:pt x="655" y="74"/>
                  </a:lnTo>
                  <a:lnTo>
                    <a:pt x="655" y="74"/>
                  </a:lnTo>
                  <a:lnTo>
                    <a:pt x="655" y="76"/>
                  </a:lnTo>
                  <a:lnTo>
                    <a:pt x="655" y="77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77"/>
                  </a:lnTo>
                  <a:lnTo>
                    <a:pt x="655" y="79"/>
                  </a:lnTo>
                  <a:lnTo>
                    <a:pt x="655" y="79"/>
                  </a:lnTo>
                  <a:lnTo>
                    <a:pt x="655" y="80"/>
                  </a:lnTo>
                  <a:lnTo>
                    <a:pt x="655" y="82"/>
                  </a:lnTo>
                  <a:lnTo>
                    <a:pt x="655" y="82"/>
                  </a:lnTo>
                  <a:lnTo>
                    <a:pt x="653" y="82"/>
                  </a:lnTo>
                  <a:lnTo>
                    <a:pt x="651" y="83"/>
                  </a:lnTo>
                  <a:lnTo>
                    <a:pt x="651" y="83"/>
                  </a:lnTo>
                  <a:lnTo>
                    <a:pt x="651" y="85"/>
                  </a:lnTo>
                  <a:lnTo>
                    <a:pt x="650" y="85"/>
                  </a:lnTo>
                  <a:lnTo>
                    <a:pt x="648" y="85"/>
                  </a:lnTo>
                  <a:lnTo>
                    <a:pt x="650" y="85"/>
                  </a:lnTo>
                  <a:lnTo>
                    <a:pt x="650" y="83"/>
                  </a:lnTo>
                  <a:lnTo>
                    <a:pt x="651" y="82"/>
                  </a:lnTo>
                  <a:lnTo>
                    <a:pt x="655" y="82"/>
                  </a:lnTo>
                  <a:lnTo>
                    <a:pt x="655" y="80"/>
                  </a:lnTo>
                  <a:lnTo>
                    <a:pt x="655" y="80"/>
                  </a:lnTo>
                  <a:lnTo>
                    <a:pt x="653" y="80"/>
                  </a:lnTo>
                  <a:lnTo>
                    <a:pt x="653" y="79"/>
                  </a:lnTo>
                  <a:lnTo>
                    <a:pt x="653" y="79"/>
                  </a:lnTo>
                  <a:lnTo>
                    <a:pt x="655" y="79"/>
                  </a:lnTo>
                  <a:lnTo>
                    <a:pt x="655" y="74"/>
                  </a:lnTo>
                  <a:lnTo>
                    <a:pt x="653" y="74"/>
                  </a:lnTo>
                  <a:lnTo>
                    <a:pt x="653" y="76"/>
                  </a:lnTo>
                  <a:lnTo>
                    <a:pt x="653" y="76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3" y="77"/>
                  </a:lnTo>
                  <a:lnTo>
                    <a:pt x="651" y="77"/>
                  </a:lnTo>
                  <a:lnTo>
                    <a:pt x="650" y="79"/>
                  </a:lnTo>
                  <a:lnTo>
                    <a:pt x="650" y="79"/>
                  </a:lnTo>
                  <a:lnTo>
                    <a:pt x="650" y="77"/>
                  </a:lnTo>
                  <a:lnTo>
                    <a:pt x="653" y="72"/>
                  </a:lnTo>
                  <a:lnTo>
                    <a:pt x="655" y="69"/>
                  </a:lnTo>
                  <a:lnTo>
                    <a:pt x="655" y="69"/>
                  </a:lnTo>
                  <a:lnTo>
                    <a:pt x="653" y="69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3" y="68"/>
                  </a:lnTo>
                  <a:lnTo>
                    <a:pt x="658" y="65"/>
                  </a:lnTo>
                  <a:lnTo>
                    <a:pt x="661" y="61"/>
                  </a:lnTo>
                  <a:lnTo>
                    <a:pt x="664" y="61"/>
                  </a:lnTo>
                  <a:lnTo>
                    <a:pt x="666" y="60"/>
                  </a:lnTo>
                  <a:lnTo>
                    <a:pt x="667" y="60"/>
                  </a:lnTo>
                  <a:close/>
                  <a:moveTo>
                    <a:pt x="612" y="58"/>
                  </a:moveTo>
                  <a:lnTo>
                    <a:pt x="612" y="60"/>
                  </a:lnTo>
                  <a:lnTo>
                    <a:pt x="614" y="60"/>
                  </a:lnTo>
                  <a:lnTo>
                    <a:pt x="615" y="60"/>
                  </a:lnTo>
                  <a:lnTo>
                    <a:pt x="615" y="60"/>
                  </a:lnTo>
                  <a:lnTo>
                    <a:pt x="612" y="61"/>
                  </a:lnTo>
                  <a:lnTo>
                    <a:pt x="609" y="60"/>
                  </a:lnTo>
                  <a:lnTo>
                    <a:pt x="609" y="60"/>
                  </a:lnTo>
                  <a:lnTo>
                    <a:pt x="610" y="60"/>
                  </a:lnTo>
                  <a:lnTo>
                    <a:pt x="610" y="60"/>
                  </a:lnTo>
                  <a:lnTo>
                    <a:pt x="610" y="58"/>
                  </a:lnTo>
                  <a:lnTo>
                    <a:pt x="612" y="58"/>
                  </a:lnTo>
                  <a:close/>
                  <a:moveTo>
                    <a:pt x="3176" y="55"/>
                  </a:moveTo>
                  <a:lnTo>
                    <a:pt x="3177" y="58"/>
                  </a:lnTo>
                  <a:lnTo>
                    <a:pt x="3179" y="60"/>
                  </a:lnTo>
                  <a:lnTo>
                    <a:pt x="3179" y="61"/>
                  </a:lnTo>
                  <a:lnTo>
                    <a:pt x="3177" y="63"/>
                  </a:lnTo>
                  <a:lnTo>
                    <a:pt x="3177" y="65"/>
                  </a:lnTo>
                  <a:lnTo>
                    <a:pt x="3177" y="66"/>
                  </a:lnTo>
                  <a:lnTo>
                    <a:pt x="3177" y="68"/>
                  </a:lnTo>
                  <a:lnTo>
                    <a:pt x="3174" y="71"/>
                  </a:lnTo>
                  <a:lnTo>
                    <a:pt x="3174" y="72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4"/>
                  </a:lnTo>
                  <a:lnTo>
                    <a:pt x="3174" y="76"/>
                  </a:lnTo>
                  <a:lnTo>
                    <a:pt x="3173" y="76"/>
                  </a:lnTo>
                  <a:lnTo>
                    <a:pt x="3170" y="76"/>
                  </a:lnTo>
                  <a:lnTo>
                    <a:pt x="3170" y="76"/>
                  </a:lnTo>
                  <a:lnTo>
                    <a:pt x="3170" y="74"/>
                  </a:lnTo>
                  <a:lnTo>
                    <a:pt x="3171" y="74"/>
                  </a:lnTo>
                  <a:lnTo>
                    <a:pt x="3171" y="71"/>
                  </a:lnTo>
                  <a:lnTo>
                    <a:pt x="3171" y="65"/>
                  </a:lnTo>
                  <a:lnTo>
                    <a:pt x="3171" y="61"/>
                  </a:lnTo>
                  <a:lnTo>
                    <a:pt x="3173" y="60"/>
                  </a:lnTo>
                  <a:lnTo>
                    <a:pt x="3173" y="60"/>
                  </a:lnTo>
                  <a:lnTo>
                    <a:pt x="3173" y="58"/>
                  </a:lnTo>
                  <a:lnTo>
                    <a:pt x="3173" y="58"/>
                  </a:lnTo>
                  <a:lnTo>
                    <a:pt x="3174" y="57"/>
                  </a:lnTo>
                  <a:lnTo>
                    <a:pt x="3174" y="55"/>
                  </a:lnTo>
                  <a:lnTo>
                    <a:pt x="3176" y="55"/>
                  </a:lnTo>
                  <a:close/>
                  <a:moveTo>
                    <a:pt x="729" y="55"/>
                  </a:moveTo>
                  <a:lnTo>
                    <a:pt x="727" y="55"/>
                  </a:lnTo>
                  <a:lnTo>
                    <a:pt x="727" y="55"/>
                  </a:lnTo>
                  <a:lnTo>
                    <a:pt x="726" y="57"/>
                  </a:lnTo>
                  <a:lnTo>
                    <a:pt x="724" y="58"/>
                  </a:lnTo>
                  <a:lnTo>
                    <a:pt x="722" y="58"/>
                  </a:lnTo>
                  <a:lnTo>
                    <a:pt x="722" y="60"/>
                  </a:lnTo>
                  <a:lnTo>
                    <a:pt x="724" y="60"/>
                  </a:lnTo>
                  <a:lnTo>
                    <a:pt x="724" y="61"/>
                  </a:lnTo>
                  <a:lnTo>
                    <a:pt x="724" y="61"/>
                  </a:lnTo>
                  <a:lnTo>
                    <a:pt x="726" y="61"/>
                  </a:lnTo>
                  <a:lnTo>
                    <a:pt x="726" y="63"/>
                  </a:lnTo>
                  <a:lnTo>
                    <a:pt x="727" y="63"/>
                  </a:lnTo>
                  <a:lnTo>
                    <a:pt x="729" y="63"/>
                  </a:lnTo>
                  <a:lnTo>
                    <a:pt x="730" y="63"/>
                  </a:lnTo>
                  <a:lnTo>
                    <a:pt x="730" y="63"/>
                  </a:lnTo>
                  <a:lnTo>
                    <a:pt x="732" y="63"/>
                  </a:lnTo>
                  <a:lnTo>
                    <a:pt x="732" y="63"/>
                  </a:lnTo>
                  <a:lnTo>
                    <a:pt x="733" y="61"/>
                  </a:lnTo>
                  <a:lnTo>
                    <a:pt x="733" y="61"/>
                  </a:lnTo>
                  <a:lnTo>
                    <a:pt x="732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0" y="58"/>
                  </a:lnTo>
                  <a:lnTo>
                    <a:pt x="732" y="60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3" y="58"/>
                  </a:lnTo>
                  <a:lnTo>
                    <a:pt x="733" y="57"/>
                  </a:lnTo>
                  <a:lnTo>
                    <a:pt x="733" y="57"/>
                  </a:lnTo>
                  <a:lnTo>
                    <a:pt x="732" y="55"/>
                  </a:lnTo>
                  <a:lnTo>
                    <a:pt x="730" y="55"/>
                  </a:lnTo>
                  <a:lnTo>
                    <a:pt x="729" y="55"/>
                  </a:lnTo>
                  <a:close/>
                  <a:moveTo>
                    <a:pt x="286" y="52"/>
                  </a:moveTo>
                  <a:lnTo>
                    <a:pt x="286" y="52"/>
                  </a:lnTo>
                  <a:lnTo>
                    <a:pt x="287" y="54"/>
                  </a:lnTo>
                  <a:lnTo>
                    <a:pt x="287" y="55"/>
                  </a:lnTo>
                  <a:lnTo>
                    <a:pt x="287" y="55"/>
                  </a:lnTo>
                  <a:lnTo>
                    <a:pt x="289" y="54"/>
                  </a:lnTo>
                  <a:lnTo>
                    <a:pt x="289" y="54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90" y="54"/>
                  </a:lnTo>
                  <a:lnTo>
                    <a:pt x="290" y="57"/>
                  </a:lnTo>
                  <a:lnTo>
                    <a:pt x="292" y="58"/>
                  </a:lnTo>
                  <a:lnTo>
                    <a:pt x="292" y="60"/>
                  </a:lnTo>
                  <a:lnTo>
                    <a:pt x="292" y="58"/>
                  </a:lnTo>
                  <a:lnTo>
                    <a:pt x="292" y="58"/>
                  </a:lnTo>
                  <a:lnTo>
                    <a:pt x="292" y="57"/>
                  </a:lnTo>
                  <a:lnTo>
                    <a:pt x="290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2" y="54"/>
                  </a:lnTo>
                  <a:lnTo>
                    <a:pt x="293" y="54"/>
                  </a:lnTo>
                  <a:lnTo>
                    <a:pt x="293" y="55"/>
                  </a:lnTo>
                  <a:lnTo>
                    <a:pt x="293" y="55"/>
                  </a:lnTo>
                  <a:lnTo>
                    <a:pt x="293" y="57"/>
                  </a:lnTo>
                  <a:lnTo>
                    <a:pt x="293" y="58"/>
                  </a:lnTo>
                  <a:lnTo>
                    <a:pt x="293" y="58"/>
                  </a:lnTo>
                  <a:lnTo>
                    <a:pt x="293" y="60"/>
                  </a:lnTo>
                  <a:lnTo>
                    <a:pt x="295" y="60"/>
                  </a:lnTo>
                  <a:lnTo>
                    <a:pt x="297" y="61"/>
                  </a:lnTo>
                  <a:lnTo>
                    <a:pt x="297" y="61"/>
                  </a:lnTo>
                  <a:lnTo>
                    <a:pt x="297" y="63"/>
                  </a:lnTo>
                  <a:lnTo>
                    <a:pt x="297" y="63"/>
                  </a:lnTo>
                  <a:lnTo>
                    <a:pt x="295" y="65"/>
                  </a:lnTo>
                  <a:lnTo>
                    <a:pt x="295" y="65"/>
                  </a:lnTo>
                  <a:lnTo>
                    <a:pt x="295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5" y="68"/>
                  </a:lnTo>
                  <a:lnTo>
                    <a:pt x="295" y="68"/>
                  </a:lnTo>
                  <a:lnTo>
                    <a:pt x="298" y="69"/>
                  </a:lnTo>
                  <a:lnTo>
                    <a:pt x="300" y="71"/>
                  </a:lnTo>
                  <a:lnTo>
                    <a:pt x="301" y="72"/>
                  </a:lnTo>
                  <a:lnTo>
                    <a:pt x="303" y="72"/>
                  </a:lnTo>
                  <a:lnTo>
                    <a:pt x="304" y="76"/>
                  </a:lnTo>
                  <a:lnTo>
                    <a:pt x="306" y="77"/>
                  </a:lnTo>
                  <a:lnTo>
                    <a:pt x="306" y="77"/>
                  </a:lnTo>
                  <a:lnTo>
                    <a:pt x="306" y="79"/>
                  </a:lnTo>
                  <a:lnTo>
                    <a:pt x="304" y="80"/>
                  </a:lnTo>
                  <a:lnTo>
                    <a:pt x="304" y="80"/>
                  </a:lnTo>
                  <a:lnTo>
                    <a:pt x="303" y="82"/>
                  </a:lnTo>
                  <a:lnTo>
                    <a:pt x="301" y="82"/>
                  </a:lnTo>
                  <a:lnTo>
                    <a:pt x="300" y="82"/>
                  </a:lnTo>
                  <a:lnTo>
                    <a:pt x="300" y="82"/>
                  </a:lnTo>
                  <a:lnTo>
                    <a:pt x="298" y="82"/>
                  </a:lnTo>
                  <a:lnTo>
                    <a:pt x="298" y="82"/>
                  </a:lnTo>
                  <a:lnTo>
                    <a:pt x="297" y="80"/>
                  </a:lnTo>
                  <a:lnTo>
                    <a:pt x="297" y="77"/>
                  </a:lnTo>
                  <a:lnTo>
                    <a:pt x="297" y="77"/>
                  </a:lnTo>
                  <a:lnTo>
                    <a:pt x="297" y="76"/>
                  </a:lnTo>
                  <a:lnTo>
                    <a:pt x="295" y="72"/>
                  </a:lnTo>
                  <a:lnTo>
                    <a:pt x="293" y="69"/>
                  </a:lnTo>
                  <a:lnTo>
                    <a:pt x="293" y="68"/>
                  </a:lnTo>
                  <a:lnTo>
                    <a:pt x="292" y="66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0" y="65"/>
                  </a:lnTo>
                  <a:lnTo>
                    <a:pt x="292" y="65"/>
                  </a:lnTo>
                  <a:lnTo>
                    <a:pt x="292" y="66"/>
                  </a:lnTo>
                  <a:lnTo>
                    <a:pt x="292" y="66"/>
                  </a:lnTo>
                  <a:lnTo>
                    <a:pt x="293" y="66"/>
                  </a:lnTo>
                  <a:lnTo>
                    <a:pt x="293" y="66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2" y="63"/>
                  </a:lnTo>
                  <a:lnTo>
                    <a:pt x="292" y="63"/>
                  </a:lnTo>
                  <a:lnTo>
                    <a:pt x="290" y="63"/>
                  </a:lnTo>
                  <a:lnTo>
                    <a:pt x="290" y="61"/>
                  </a:lnTo>
                  <a:lnTo>
                    <a:pt x="289" y="60"/>
                  </a:lnTo>
                  <a:lnTo>
                    <a:pt x="289" y="57"/>
                  </a:lnTo>
                  <a:lnTo>
                    <a:pt x="289" y="57"/>
                  </a:lnTo>
                  <a:lnTo>
                    <a:pt x="287" y="57"/>
                  </a:lnTo>
                  <a:lnTo>
                    <a:pt x="286" y="55"/>
                  </a:lnTo>
                  <a:lnTo>
                    <a:pt x="286" y="55"/>
                  </a:lnTo>
                  <a:lnTo>
                    <a:pt x="284" y="55"/>
                  </a:lnTo>
                  <a:lnTo>
                    <a:pt x="282" y="57"/>
                  </a:lnTo>
                  <a:lnTo>
                    <a:pt x="282" y="55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2" y="54"/>
                  </a:lnTo>
                  <a:lnTo>
                    <a:pt x="284" y="52"/>
                  </a:lnTo>
                  <a:lnTo>
                    <a:pt x="284" y="52"/>
                  </a:lnTo>
                  <a:lnTo>
                    <a:pt x="286" y="52"/>
                  </a:lnTo>
                  <a:close/>
                  <a:moveTo>
                    <a:pt x="732" y="50"/>
                  </a:moveTo>
                  <a:lnTo>
                    <a:pt x="732" y="50"/>
                  </a:lnTo>
                  <a:lnTo>
                    <a:pt x="732" y="50"/>
                  </a:lnTo>
                  <a:lnTo>
                    <a:pt x="732" y="50"/>
                  </a:lnTo>
                  <a:lnTo>
                    <a:pt x="732" y="54"/>
                  </a:lnTo>
                  <a:lnTo>
                    <a:pt x="732" y="54"/>
                  </a:lnTo>
                  <a:lnTo>
                    <a:pt x="733" y="55"/>
                  </a:lnTo>
                  <a:lnTo>
                    <a:pt x="735" y="54"/>
                  </a:lnTo>
                  <a:lnTo>
                    <a:pt x="737" y="54"/>
                  </a:lnTo>
                  <a:lnTo>
                    <a:pt x="737" y="54"/>
                  </a:lnTo>
                  <a:lnTo>
                    <a:pt x="735" y="55"/>
                  </a:lnTo>
                  <a:lnTo>
                    <a:pt x="735" y="55"/>
                  </a:lnTo>
                  <a:lnTo>
                    <a:pt x="735" y="57"/>
                  </a:lnTo>
                  <a:lnTo>
                    <a:pt x="735" y="57"/>
                  </a:lnTo>
                  <a:lnTo>
                    <a:pt x="735" y="58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7" y="61"/>
                  </a:lnTo>
                  <a:lnTo>
                    <a:pt x="735" y="61"/>
                  </a:lnTo>
                  <a:lnTo>
                    <a:pt x="735" y="63"/>
                  </a:lnTo>
                  <a:lnTo>
                    <a:pt x="733" y="65"/>
                  </a:lnTo>
                  <a:lnTo>
                    <a:pt x="732" y="65"/>
                  </a:lnTo>
                  <a:lnTo>
                    <a:pt x="732" y="65"/>
                  </a:lnTo>
                  <a:lnTo>
                    <a:pt x="730" y="66"/>
                  </a:lnTo>
                  <a:lnTo>
                    <a:pt x="729" y="72"/>
                  </a:lnTo>
                  <a:lnTo>
                    <a:pt x="729" y="71"/>
                  </a:lnTo>
                  <a:lnTo>
                    <a:pt x="729" y="69"/>
                  </a:lnTo>
                  <a:lnTo>
                    <a:pt x="729" y="68"/>
                  </a:lnTo>
                  <a:lnTo>
                    <a:pt x="727" y="66"/>
                  </a:lnTo>
                  <a:lnTo>
                    <a:pt x="726" y="65"/>
                  </a:lnTo>
                  <a:lnTo>
                    <a:pt x="724" y="63"/>
                  </a:lnTo>
                  <a:lnTo>
                    <a:pt x="722" y="61"/>
                  </a:lnTo>
                  <a:lnTo>
                    <a:pt x="722" y="60"/>
                  </a:lnTo>
                  <a:lnTo>
                    <a:pt x="722" y="60"/>
                  </a:lnTo>
                  <a:lnTo>
                    <a:pt x="722" y="57"/>
                  </a:lnTo>
                  <a:lnTo>
                    <a:pt x="722" y="55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1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4"/>
                  </a:lnTo>
                  <a:lnTo>
                    <a:pt x="722" y="50"/>
                  </a:lnTo>
                  <a:lnTo>
                    <a:pt x="724" y="50"/>
                  </a:lnTo>
                  <a:lnTo>
                    <a:pt x="724" y="54"/>
                  </a:lnTo>
                  <a:lnTo>
                    <a:pt x="724" y="55"/>
                  </a:lnTo>
                  <a:lnTo>
                    <a:pt x="724" y="55"/>
                  </a:lnTo>
                  <a:lnTo>
                    <a:pt x="726" y="55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7" y="54"/>
                  </a:lnTo>
                  <a:lnTo>
                    <a:pt x="729" y="54"/>
                  </a:lnTo>
                  <a:lnTo>
                    <a:pt x="730" y="54"/>
                  </a:lnTo>
                  <a:lnTo>
                    <a:pt x="730" y="52"/>
                  </a:lnTo>
                  <a:lnTo>
                    <a:pt x="730" y="52"/>
                  </a:lnTo>
                  <a:lnTo>
                    <a:pt x="732" y="52"/>
                  </a:lnTo>
                  <a:lnTo>
                    <a:pt x="732" y="50"/>
                  </a:lnTo>
                  <a:close/>
                  <a:moveTo>
                    <a:pt x="393" y="47"/>
                  </a:moveTo>
                  <a:lnTo>
                    <a:pt x="393" y="49"/>
                  </a:lnTo>
                  <a:lnTo>
                    <a:pt x="393" y="49"/>
                  </a:lnTo>
                  <a:lnTo>
                    <a:pt x="393" y="50"/>
                  </a:lnTo>
                  <a:lnTo>
                    <a:pt x="393" y="49"/>
                  </a:lnTo>
                  <a:lnTo>
                    <a:pt x="391" y="49"/>
                  </a:lnTo>
                  <a:lnTo>
                    <a:pt x="393" y="49"/>
                  </a:lnTo>
                  <a:lnTo>
                    <a:pt x="393" y="47"/>
                  </a:lnTo>
                  <a:close/>
                  <a:moveTo>
                    <a:pt x="304" y="38"/>
                  </a:moveTo>
                  <a:lnTo>
                    <a:pt x="304" y="39"/>
                  </a:lnTo>
                  <a:lnTo>
                    <a:pt x="304" y="39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41"/>
                  </a:lnTo>
                  <a:lnTo>
                    <a:pt x="306" y="38"/>
                  </a:lnTo>
                  <a:lnTo>
                    <a:pt x="304" y="38"/>
                  </a:lnTo>
                  <a:close/>
                  <a:moveTo>
                    <a:pt x="1804" y="36"/>
                  </a:moveTo>
                  <a:lnTo>
                    <a:pt x="1802" y="36"/>
                  </a:lnTo>
                  <a:lnTo>
                    <a:pt x="1799" y="38"/>
                  </a:lnTo>
                  <a:lnTo>
                    <a:pt x="1796" y="41"/>
                  </a:lnTo>
                  <a:lnTo>
                    <a:pt x="1796" y="41"/>
                  </a:lnTo>
                  <a:lnTo>
                    <a:pt x="1798" y="41"/>
                  </a:lnTo>
                  <a:lnTo>
                    <a:pt x="1801" y="43"/>
                  </a:lnTo>
                  <a:lnTo>
                    <a:pt x="1801" y="43"/>
                  </a:lnTo>
                  <a:lnTo>
                    <a:pt x="1802" y="41"/>
                  </a:lnTo>
                  <a:lnTo>
                    <a:pt x="1802" y="41"/>
                  </a:lnTo>
                  <a:lnTo>
                    <a:pt x="1804" y="39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8"/>
                  </a:lnTo>
                  <a:lnTo>
                    <a:pt x="1806" y="36"/>
                  </a:lnTo>
                  <a:lnTo>
                    <a:pt x="1804" y="36"/>
                  </a:lnTo>
                  <a:lnTo>
                    <a:pt x="1804" y="36"/>
                  </a:lnTo>
                  <a:close/>
                  <a:moveTo>
                    <a:pt x="837" y="36"/>
                  </a:moveTo>
                  <a:lnTo>
                    <a:pt x="841" y="36"/>
                  </a:lnTo>
                  <a:lnTo>
                    <a:pt x="844" y="39"/>
                  </a:lnTo>
                  <a:lnTo>
                    <a:pt x="844" y="39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5" y="41"/>
                  </a:lnTo>
                  <a:lnTo>
                    <a:pt x="844" y="41"/>
                  </a:lnTo>
                  <a:lnTo>
                    <a:pt x="844" y="39"/>
                  </a:lnTo>
                  <a:lnTo>
                    <a:pt x="841" y="38"/>
                  </a:lnTo>
                  <a:lnTo>
                    <a:pt x="841" y="38"/>
                  </a:lnTo>
                  <a:lnTo>
                    <a:pt x="837" y="36"/>
                  </a:lnTo>
                  <a:lnTo>
                    <a:pt x="836" y="36"/>
                  </a:lnTo>
                  <a:lnTo>
                    <a:pt x="837" y="36"/>
                  </a:lnTo>
                  <a:close/>
                  <a:moveTo>
                    <a:pt x="0" y="33"/>
                  </a:moveTo>
                  <a:lnTo>
                    <a:pt x="0" y="33"/>
                  </a:lnTo>
                  <a:lnTo>
                    <a:pt x="2" y="36"/>
                  </a:lnTo>
                  <a:lnTo>
                    <a:pt x="6" y="39"/>
                  </a:lnTo>
                  <a:lnTo>
                    <a:pt x="8" y="41"/>
                  </a:lnTo>
                  <a:lnTo>
                    <a:pt x="10" y="44"/>
                  </a:lnTo>
                  <a:lnTo>
                    <a:pt x="11" y="44"/>
                  </a:lnTo>
                  <a:lnTo>
                    <a:pt x="13" y="44"/>
                  </a:lnTo>
                  <a:lnTo>
                    <a:pt x="13" y="46"/>
                  </a:lnTo>
                  <a:lnTo>
                    <a:pt x="11" y="46"/>
                  </a:lnTo>
                  <a:lnTo>
                    <a:pt x="11" y="46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8" y="46"/>
                  </a:lnTo>
                  <a:lnTo>
                    <a:pt x="8" y="46"/>
                  </a:lnTo>
                  <a:lnTo>
                    <a:pt x="8" y="43"/>
                  </a:lnTo>
                  <a:lnTo>
                    <a:pt x="6" y="41"/>
                  </a:lnTo>
                  <a:lnTo>
                    <a:pt x="5" y="39"/>
                  </a:lnTo>
                  <a:lnTo>
                    <a:pt x="3" y="36"/>
                  </a:lnTo>
                  <a:lnTo>
                    <a:pt x="0" y="33"/>
                  </a:lnTo>
                  <a:close/>
                  <a:moveTo>
                    <a:pt x="2660" y="30"/>
                  </a:moveTo>
                  <a:lnTo>
                    <a:pt x="2662" y="30"/>
                  </a:lnTo>
                  <a:lnTo>
                    <a:pt x="2660" y="33"/>
                  </a:lnTo>
                  <a:lnTo>
                    <a:pt x="2660" y="35"/>
                  </a:lnTo>
                  <a:lnTo>
                    <a:pt x="2659" y="36"/>
                  </a:lnTo>
                  <a:lnTo>
                    <a:pt x="2659" y="36"/>
                  </a:lnTo>
                  <a:lnTo>
                    <a:pt x="2657" y="36"/>
                  </a:lnTo>
                  <a:lnTo>
                    <a:pt x="2656" y="36"/>
                  </a:lnTo>
                  <a:lnTo>
                    <a:pt x="2654" y="38"/>
                  </a:lnTo>
                  <a:lnTo>
                    <a:pt x="2654" y="38"/>
                  </a:lnTo>
                  <a:lnTo>
                    <a:pt x="2656" y="36"/>
                  </a:lnTo>
                  <a:lnTo>
                    <a:pt x="2657" y="35"/>
                  </a:lnTo>
                  <a:lnTo>
                    <a:pt x="2659" y="33"/>
                  </a:lnTo>
                  <a:lnTo>
                    <a:pt x="2660" y="32"/>
                  </a:lnTo>
                  <a:lnTo>
                    <a:pt x="2660" y="30"/>
                  </a:lnTo>
                  <a:close/>
                  <a:moveTo>
                    <a:pt x="431" y="28"/>
                  </a:moveTo>
                  <a:lnTo>
                    <a:pt x="432" y="28"/>
                  </a:lnTo>
                  <a:lnTo>
                    <a:pt x="434" y="28"/>
                  </a:lnTo>
                  <a:lnTo>
                    <a:pt x="435" y="28"/>
                  </a:lnTo>
                  <a:lnTo>
                    <a:pt x="435" y="28"/>
                  </a:lnTo>
                  <a:lnTo>
                    <a:pt x="435" y="30"/>
                  </a:lnTo>
                  <a:lnTo>
                    <a:pt x="434" y="30"/>
                  </a:lnTo>
                  <a:lnTo>
                    <a:pt x="432" y="32"/>
                  </a:lnTo>
                  <a:lnTo>
                    <a:pt x="431" y="32"/>
                  </a:lnTo>
                  <a:lnTo>
                    <a:pt x="427" y="32"/>
                  </a:lnTo>
                  <a:lnTo>
                    <a:pt x="427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29" y="30"/>
                  </a:lnTo>
                  <a:lnTo>
                    <a:pt x="431" y="28"/>
                  </a:lnTo>
                  <a:close/>
                  <a:moveTo>
                    <a:pt x="699" y="27"/>
                  </a:moveTo>
                  <a:lnTo>
                    <a:pt x="699" y="27"/>
                  </a:lnTo>
                  <a:lnTo>
                    <a:pt x="700" y="28"/>
                  </a:lnTo>
                  <a:lnTo>
                    <a:pt x="700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2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28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0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2"/>
                  </a:lnTo>
                  <a:lnTo>
                    <a:pt x="703" y="33"/>
                  </a:lnTo>
                  <a:lnTo>
                    <a:pt x="703" y="35"/>
                  </a:lnTo>
                  <a:lnTo>
                    <a:pt x="703" y="35"/>
                  </a:lnTo>
                  <a:lnTo>
                    <a:pt x="703" y="36"/>
                  </a:lnTo>
                  <a:lnTo>
                    <a:pt x="703" y="35"/>
                  </a:lnTo>
                  <a:lnTo>
                    <a:pt x="702" y="35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3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2"/>
                  </a:lnTo>
                  <a:lnTo>
                    <a:pt x="702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700" y="33"/>
                  </a:lnTo>
                  <a:lnTo>
                    <a:pt x="699" y="33"/>
                  </a:lnTo>
                  <a:lnTo>
                    <a:pt x="699" y="32"/>
                  </a:lnTo>
                  <a:lnTo>
                    <a:pt x="699" y="32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697" y="30"/>
                  </a:lnTo>
                  <a:lnTo>
                    <a:pt x="697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2"/>
                  </a:lnTo>
                  <a:lnTo>
                    <a:pt x="696" y="30"/>
                  </a:lnTo>
                  <a:lnTo>
                    <a:pt x="696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7" y="30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9" y="28"/>
                  </a:lnTo>
                  <a:lnTo>
                    <a:pt x="697" y="28"/>
                  </a:lnTo>
                  <a:lnTo>
                    <a:pt x="697" y="28"/>
                  </a:lnTo>
                  <a:lnTo>
                    <a:pt x="697" y="27"/>
                  </a:lnTo>
                  <a:lnTo>
                    <a:pt x="699" y="27"/>
                  </a:lnTo>
                  <a:close/>
                  <a:moveTo>
                    <a:pt x="1799" y="27"/>
                  </a:moveTo>
                  <a:lnTo>
                    <a:pt x="1799" y="27"/>
                  </a:lnTo>
                  <a:lnTo>
                    <a:pt x="1799" y="30"/>
                  </a:lnTo>
                  <a:lnTo>
                    <a:pt x="1799" y="30"/>
                  </a:lnTo>
                  <a:lnTo>
                    <a:pt x="1801" y="32"/>
                  </a:lnTo>
                  <a:lnTo>
                    <a:pt x="1802" y="32"/>
                  </a:lnTo>
                  <a:lnTo>
                    <a:pt x="1804" y="32"/>
                  </a:lnTo>
                  <a:lnTo>
                    <a:pt x="1804" y="32"/>
                  </a:lnTo>
                  <a:lnTo>
                    <a:pt x="1802" y="33"/>
                  </a:lnTo>
                  <a:lnTo>
                    <a:pt x="1802" y="33"/>
                  </a:lnTo>
                  <a:lnTo>
                    <a:pt x="1802" y="35"/>
                  </a:lnTo>
                  <a:lnTo>
                    <a:pt x="1802" y="35"/>
                  </a:lnTo>
                  <a:lnTo>
                    <a:pt x="1804" y="35"/>
                  </a:lnTo>
                  <a:lnTo>
                    <a:pt x="1806" y="36"/>
                  </a:lnTo>
                  <a:lnTo>
                    <a:pt x="1807" y="36"/>
                  </a:lnTo>
                  <a:lnTo>
                    <a:pt x="1807" y="38"/>
                  </a:lnTo>
                  <a:lnTo>
                    <a:pt x="1806" y="39"/>
                  </a:lnTo>
                  <a:lnTo>
                    <a:pt x="1801" y="43"/>
                  </a:lnTo>
                  <a:lnTo>
                    <a:pt x="1799" y="43"/>
                  </a:lnTo>
                  <a:lnTo>
                    <a:pt x="1795" y="41"/>
                  </a:lnTo>
                  <a:lnTo>
                    <a:pt x="1795" y="41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9"/>
                  </a:lnTo>
                  <a:lnTo>
                    <a:pt x="1795" y="38"/>
                  </a:lnTo>
                  <a:lnTo>
                    <a:pt x="1795" y="36"/>
                  </a:lnTo>
                  <a:lnTo>
                    <a:pt x="1795" y="36"/>
                  </a:lnTo>
                  <a:lnTo>
                    <a:pt x="1796" y="36"/>
                  </a:lnTo>
                  <a:lnTo>
                    <a:pt x="1798" y="35"/>
                  </a:lnTo>
                  <a:lnTo>
                    <a:pt x="1798" y="33"/>
                  </a:lnTo>
                  <a:lnTo>
                    <a:pt x="1796" y="33"/>
                  </a:lnTo>
                  <a:lnTo>
                    <a:pt x="1796" y="32"/>
                  </a:lnTo>
                  <a:lnTo>
                    <a:pt x="1795" y="30"/>
                  </a:lnTo>
                  <a:lnTo>
                    <a:pt x="1795" y="30"/>
                  </a:lnTo>
                  <a:lnTo>
                    <a:pt x="1796" y="28"/>
                  </a:lnTo>
                  <a:lnTo>
                    <a:pt x="1798" y="28"/>
                  </a:lnTo>
                  <a:lnTo>
                    <a:pt x="1799" y="27"/>
                  </a:lnTo>
                  <a:close/>
                  <a:moveTo>
                    <a:pt x="2872" y="25"/>
                  </a:moveTo>
                  <a:lnTo>
                    <a:pt x="2873" y="25"/>
                  </a:lnTo>
                  <a:lnTo>
                    <a:pt x="2873" y="25"/>
                  </a:lnTo>
                  <a:lnTo>
                    <a:pt x="2875" y="27"/>
                  </a:lnTo>
                  <a:lnTo>
                    <a:pt x="2875" y="27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28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0"/>
                  </a:lnTo>
                  <a:lnTo>
                    <a:pt x="2875" y="32"/>
                  </a:lnTo>
                  <a:lnTo>
                    <a:pt x="2875" y="32"/>
                  </a:lnTo>
                  <a:lnTo>
                    <a:pt x="2873" y="32"/>
                  </a:lnTo>
                  <a:lnTo>
                    <a:pt x="2873" y="32"/>
                  </a:lnTo>
                  <a:lnTo>
                    <a:pt x="2872" y="32"/>
                  </a:lnTo>
                  <a:lnTo>
                    <a:pt x="2870" y="30"/>
                  </a:lnTo>
                  <a:lnTo>
                    <a:pt x="2870" y="30"/>
                  </a:lnTo>
                  <a:lnTo>
                    <a:pt x="2870" y="28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0" y="27"/>
                  </a:lnTo>
                  <a:lnTo>
                    <a:pt x="2872" y="25"/>
                  </a:lnTo>
                  <a:close/>
                  <a:moveTo>
                    <a:pt x="268" y="25"/>
                  </a:moveTo>
                  <a:lnTo>
                    <a:pt x="271" y="27"/>
                  </a:lnTo>
                  <a:lnTo>
                    <a:pt x="275" y="27"/>
                  </a:lnTo>
                  <a:lnTo>
                    <a:pt x="278" y="28"/>
                  </a:lnTo>
                  <a:lnTo>
                    <a:pt x="279" y="30"/>
                  </a:lnTo>
                  <a:lnTo>
                    <a:pt x="279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0"/>
                  </a:lnTo>
                  <a:lnTo>
                    <a:pt x="281" y="32"/>
                  </a:lnTo>
                  <a:lnTo>
                    <a:pt x="281" y="36"/>
                  </a:lnTo>
                  <a:lnTo>
                    <a:pt x="281" y="38"/>
                  </a:lnTo>
                  <a:lnTo>
                    <a:pt x="281" y="38"/>
                  </a:lnTo>
                  <a:lnTo>
                    <a:pt x="281" y="39"/>
                  </a:lnTo>
                  <a:lnTo>
                    <a:pt x="279" y="43"/>
                  </a:lnTo>
                  <a:lnTo>
                    <a:pt x="279" y="44"/>
                  </a:lnTo>
                  <a:lnTo>
                    <a:pt x="279" y="46"/>
                  </a:lnTo>
                  <a:lnTo>
                    <a:pt x="279" y="47"/>
                  </a:lnTo>
                  <a:lnTo>
                    <a:pt x="279" y="47"/>
                  </a:lnTo>
                  <a:lnTo>
                    <a:pt x="279" y="49"/>
                  </a:lnTo>
                  <a:lnTo>
                    <a:pt x="279" y="49"/>
                  </a:lnTo>
                  <a:lnTo>
                    <a:pt x="279" y="50"/>
                  </a:lnTo>
                  <a:lnTo>
                    <a:pt x="279" y="50"/>
                  </a:lnTo>
                  <a:lnTo>
                    <a:pt x="279" y="52"/>
                  </a:lnTo>
                  <a:lnTo>
                    <a:pt x="279" y="52"/>
                  </a:lnTo>
                  <a:lnTo>
                    <a:pt x="281" y="50"/>
                  </a:lnTo>
                  <a:lnTo>
                    <a:pt x="281" y="50"/>
                  </a:lnTo>
                  <a:lnTo>
                    <a:pt x="281" y="54"/>
                  </a:lnTo>
                  <a:lnTo>
                    <a:pt x="282" y="54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81" y="55"/>
                  </a:lnTo>
                  <a:lnTo>
                    <a:pt x="279" y="55"/>
                  </a:lnTo>
                  <a:lnTo>
                    <a:pt x="278" y="55"/>
                  </a:lnTo>
                  <a:lnTo>
                    <a:pt x="278" y="54"/>
                  </a:lnTo>
                  <a:lnTo>
                    <a:pt x="276" y="52"/>
                  </a:lnTo>
                  <a:lnTo>
                    <a:pt x="278" y="50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47"/>
                  </a:lnTo>
                  <a:lnTo>
                    <a:pt x="276" y="52"/>
                  </a:lnTo>
                  <a:lnTo>
                    <a:pt x="276" y="52"/>
                  </a:lnTo>
                  <a:lnTo>
                    <a:pt x="276" y="54"/>
                  </a:lnTo>
                  <a:lnTo>
                    <a:pt x="276" y="54"/>
                  </a:lnTo>
                  <a:lnTo>
                    <a:pt x="276" y="52"/>
                  </a:lnTo>
                  <a:lnTo>
                    <a:pt x="275" y="50"/>
                  </a:lnTo>
                  <a:lnTo>
                    <a:pt x="275" y="46"/>
                  </a:lnTo>
                  <a:lnTo>
                    <a:pt x="275" y="43"/>
                  </a:lnTo>
                  <a:lnTo>
                    <a:pt x="275" y="41"/>
                  </a:lnTo>
                  <a:lnTo>
                    <a:pt x="275" y="41"/>
                  </a:lnTo>
                  <a:lnTo>
                    <a:pt x="276" y="39"/>
                  </a:lnTo>
                  <a:lnTo>
                    <a:pt x="276" y="36"/>
                  </a:lnTo>
                  <a:lnTo>
                    <a:pt x="276" y="35"/>
                  </a:lnTo>
                  <a:lnTo>
                    <a:pt x="275" y="33"/>
                  </a:lnTo>
                  <a:lnTo>
                    <a:pt x="275" y="32"/>
                  </a:lnTo>
                  <a:lnTo>
                    <a:pt x="273" y="32"/>
                  </a:lnTo>
                  <a:lnTo>
                    <a:pt x="273" y="30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2"/>
                  </a:lnTo>
                  <a:lnTo>
                    <a:pt x="271" y="33"/>
                  </a:lnTo>
                  <a:lnTo>
                    <a:pt x="273" y="35"/>
                  </a:lnTo>
                  <a:lnTo>
                    <a:pt x="273" y="36"/>
                  </a:lnTo>
                  <a:lnTo>
                    <a:pt x="273" y="36"/>
                  </a:lnTo>
                  <a:lnTo>
                    <a:pt x="271" y="35"/>
                  </a:lnTo>
                  <a:lnTo>
                    <a:pt x="271" y="35"/>
                  </a:lnTo>
                  <a:lnTo>
                    <a:pt x="271" y="33"/>
                  </a:lnTo>
                  <a:lnTo>
                    <a:pt x="270" y="33"/>
                  </a:lnTo>
                  <a:lnTo>
                    <a:pt x="270" y="30"/>
                  </a:lnTo>
                  <a:lnTo>
                    <a:pt x="270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8" y="28"/>
                  </a:lnTo>
                  <a:lnTo>
                    <a:pt x="267" y="28"/>
                  </a:lnTo>
                  <a:lnTo>
                    <a:pt x="267" y="28"/>
                  </a:lnTo>
                  <a:lnTo>
                    <a:pt x="267" y="30"/>
                  </a:lnTo>
                  <a:lnTo>
                    <a:pt x="267" y="33"/>
                  </a:lnTo>
                  <a:lnTo>
                    <a:pt x="265" y="33"/>
                  </a:lnTo>
                  <a:lnTo>
                    <a:pt x="263" y="33"/>
                  </a:lnTo>
                  <a:lnTo>
                    <a:pt x="263" y="33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3" y="32"/>
                  </a:lnTo>
                  <a:lnTo>
                    <a:pt x="262" y="32"/>
                  </a:lnTo>
                  <a:lnTo>
                    <a:pt x="262" y="30"/>
                  </a:lnTo>
                  <a:lnTo>
                    <a:pt x="262" y="30"/>
                  </a:lnTo>
                  <a:lnTo>
                    <a:pt x="262" y="28"/>
                  </a:lnTo>
                  <a:lnTo>
                    <a:pt x="262" y="28"/>
                  </a:lnTo>
                  <a:lnTo>
                    <a:pt x="260" y="27"/>
                  </a:lnTo>
                  <a:lnTo>
                    <a:pt x="260" y="27"/>
                  </a:lnTo>
                  <a:lnTo>
                    <a:pt x="260" y="25"/>
                  </a:lnTo>
                  <a:lnTo>
                    <a:pt x="262" y="25"/>
                  </a:lnTo>
                  <a:lnTo>
                    <a:pt x="263" y="27"/>
                  </a:lnTo>
                  <a:lnTo>
                    <a:pt x="265" y="27"/>
                  </a:lnTo>
                  <a:lnTo>
                    <a:pt x="265" y="27"/>
                  </a:lnTo>
                  <a:lnTo>
                    <a:pt x="267" y="25"/>
                  </a:lnTo>
                  <a:lnTo>
                    <a:pt x="268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  <a:moveTo>
                    <a:pt x="2780" y="20"/>
                  </a:moveTo>
                  <a:lnTo>
                    <a:pt x="2782" y="20"/>
                  </a:lnTo>
                  <a:lnTo>
                    <a:pt x="2783" y="20"/>
                  </a:lnTo>
                  <a:lnTo>
                    <a:pt x="2783" y="22"/>
                  </a:lnTo>
                  <a:lnTo>
                    <a:pt x="2783" y="24"/>
                  </a:lnTo>
                  <a:lnTo>
                    <a:pt x="2783" y="25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3" y="27"/>
                  </a:lnTo>
                  <a:lnTo>
                    <a:pt x="2782" y="25"/>
                  </a:lnTo>
                  <a:lnTo>
                    <a:pt x="2780" y="24"/>
                  </a:lnTo>
                  <a:lnTo>
                    <a:pt x="2779" y="24"/>
                  </a:lnTo>
                  <a:lnTo>
                    <a:pt x="2777" y="24"/>
                  </a:lnTo>
                  <a:lnTo>
                    <a:pt x="2777" y="24"/>
                  </a:lnTo>
                  <a:lnTo>
                    <a:pt x="2775" y="24"/>
                  </a:lnTo>
                  <a:lnTo>
                    <a:pt x="2775" y="22"/>
                  </a:lnTo>
                  <a:lnTo>
                    <a:pt x="2777" y="22"/>
                  </a:lnTo>
                  <a:lnTo>
                    <a:pt x="2777" y="22"/>
                  </a:lnTo>
                  <a:lnTo>
                    <a:pt x="2777" y="20"/>
                  </a:lnTo>
                  <a:lnTo>
                    <a:pt x="2777" y="20"/>
                  </a:lnTo>
                  <a:lnTo>
                    <a:pt x="2779" y="20"/>
                  </a:lnTo>
                  <a:lnTo>
                    <a:pt x="2780" y="20"/>
                  </a:lnTo>
                  <a:close/>
                  <a:moveTo>
                    <a:pt x="3280" y="20"/>
                  </a:moveTo>
                  <a:lnTo>
                    <a:pt x="3277" y="22"/>
                  </a:lnTo>
                  <a:lnTo>
                    <a:pt x="3274" y="24"/>
                  </a:lnTo>
                  <a:lnTo>
                    <a:pt x="3271" y="25"/>
                  </a:lnTo>
                  <a:lnTo>
                    <a:pt x="3269" y="27"/>
                  </a:lnTo>
                  <a:lnTo>
                    <a:pt x="3267" y="27"/>
                  </a:lnTo>
                  <a:lnTo>
                    <a:pt x="3267" y="28"/>
                  </a:lnTo>
                  <a:lnTo>
                    <a:pt x="3274" y="27"/>
                  </a:lnTo>
                  <a:lnTo>
                    <a:pt x="3275" y="27"/>
                  </a:lnTo>
                  <a:lnTo>
                    <a:pt x="3278" y="24"/>
                  </a:lnTo>
                  <a:lnTo>
                    <a:pt x="3280" y="24"/>
                  </a:lnTo>
                  <a:lnTo>
                    <a:pt x="3280" y="20"/>
                  </a:lnTo>
                  <a:lnTo>
                    <a:pt x="3280" y="20"/>
                  </a:lnTo>
                  <a:close/>
                  <a:moveTo>
                    <a:pt x="615" y="19"/>
                  </a:moveTo>
                  <a:lnTo>
                    <a:pt x="615" y="19"/>
                  </a:lnTo>
                  <a:lnTo>
                    <a:pt x="617" y="20"/>
                  </a:lnTo>
                  <a:lnTo>
                    <a:pt x="615" y="20"/>
                  </a:lnTo>
                  <a:lnTo>
                    <a:pt x="614" y="20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4" y="22"/>
                  </a:lnTo>
                  <a:lnTo>
                    <a:pt x="615" y="22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4"/>
                  </a:lnTo>
                  <a:lnTo>
                    <a:pt x="614" y="25"/>
                  </a:lnTo>
                  <a:lnTo>
                    <a:pt x="614" y="25"/>
                  </a:lnTo>
                  <a:lnTo>
                    <a:pt x="612" y="25"/>
                  </a:lnTo>
                  <a:lnTo>
                    <a:pt x="610" y="27"/>
                  </a:lnTo>
                  <a:lnTo>
                    <a:pt x="610" y="27"/>
                  </a:lnTo>
                  <a:lnTo>
                    <a:pt x="612" y="28"/>
                  </a:lnTo>
                  <a:lnTo>
                    <a:pt x="610" y="28"/>
                  </a:lnTo>
                  <a:lnTo>
                    <a:pt x="610" y="28"/>
                  </a:lnTo>
                  <a:lnTo>
                    <a:pt x="609" y="25"/>
                  </a:lnTo>
                  <a:lnTo>
                    <a:pt x="610" y="25"/>
                  </a:lnTo>
                  <a:lnTo>
                    <a:pt x="610" y="24"/>
                  </a:lnTo>
                  <a:lnTo>
                    <a:pt x="610" y="24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2"/>
                  </a:lnTo>
                  <a:lnTo>
                    <a:pt x="610" y="20"/>
                  </a:lnTo>
                  <a:lnTo>
                    <a:pt x="612" y="19"/>
                  </a:lnTo>
                  <a:lnTo>
                    <a:pt x="614" y="19"/>
                  </a:lnTo>
                  <a:lnTo>
                    <a:pt x="614" y="20"/>
                  </a:lnTo>
                  <a:lnTo>
                    <a:pt x="614" y="20"/>
                  </a:lnTo>
                  <a:lnTo>
                    <a:pt x="614" y="19"/>
                  </a:lnTo>
                  <a:lnTo>
                    <a:pt x="615" y="19"/>
                  </a:lnTo>
                  <a:close/>
                  <a:moveTo>
                    <a:pt x="3744" y="17"/>
                  </a:moveTo>
                  <a:lnTo>
                    <a:pt x="3745" y="17"/>
                  </a:lnTo>
                  <a:lnTo>
                    <a:pt x="3744" y="19"/>
                  </a:lnTo>
                  <a:lnTo>
                    <a:pt x="3744" y="20"/>
                  </a:lnTo>
                  <a:lnTo>
                    <a:pt x="3744" y="20"/>
                  </a:lnTo>
                  <a:lnTo>
                    <a:pt x="3744" y="22"/>
                  </a:lnTo>
                  <a:lnTo>
                    <a:pt x="3742" y="22"/>
                  </a:lnTo>
                  <a:lnTo>
                    <a:pt x="3740" y="20"/>
                  </a:lnTo>
                  <a:lnTo>
                    <a:pt x="3740" y="19"/>
                  </a:lnTo>
                  <a:lnTo>
                    <a:pt x="3742" y="17"/>
                  </a:lnTo>
                  <a:lnTo>
                    <a:pt x="3744" y="17"/>
                  </a:lnTo>
                  <a:close/>
                  <a:moveTo>
                    <a:pt x="696" y="16"/>
                  </a:moveTo>
                  <a:lnTo>
                    <a:pt x="696" y="17"/>
                  </a:lnTo>
                  <a:lnTo>
                    <a:pt x="697" y="17"/>
                  </a:lnTo>
                  <a:lnTo>
                    <a:pt x="696" y="19"/>
                  </a:lnTo>
                  <a:lnTo>
                    <a:pt x="697" y="19"/>
                  </a:lnTo>
                  <a:lnTo>
                    <a:pt x="697" y="19"/>
                  </a:lnTo>
                  <a:lnTo>
                    <a:pt x="697" y="20"/>
                  </a:lnTo>
                  <a:lnTo>
                    <a:pt x="697" y="20"/>
                  </a:lnTo>
                  <a:lnTo>
                    <a:pt x="696" y="20"/>
                  </a:lnTo>
                  <a:lnTo>
                    <a:pt x="694" y="19"/>
                  </a:lnTo>
                  <a:lnTo>
                    <a:pt x="694" y="17"/>
                  </a:lnTo>
                  <a:lnTo>
                    <a:pt x="694" y="17"/>
                  </a:lnTo>
                  <a:lnTo>
                    <a:pt x="696" y="16"/>
                  </a:lnTo>
                  <a:close/>
                  <a:moveTo>
                    <a:pt x="421" y="11"/>
                  </a:moveTo>
                  <a:lnTo>
                    <a:pt x="421" y="11"/>
                  </a:lnTo>
                  <a:lnTo>
                    <a:pt x="423" y="11"/>
                  </a:lnTo>
                  <a:lnTo>
                    <a:pt x="423" y="13"/>
                  </a:lnTo>
                  <a:lnTo>
                    <a:pt x="424" y="13"/>
                  </a:lnTo>
                  <a:lnTo>
                    <a:pt x="426" y="13"/>
                  </a:lnTo>
                  <a:lnTo>
                    <a:pt x="426" y="14"/>
                  </a:lnTo>
                  <a:lnTo>
                    <a:pt x="423" y="14"/>
                  </a:lnTo>
                  <a:lnTo>
                    <a:pt x="421" y="1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418" y="14"/>
                  </a:lnTo>
                  <a:lnTo>
                    <a:pt x="416" y="13"/>
                  </a:lnTo>
                  <a:lnTo>
                    <a:pt x="415" y="13"/>
                  </a:lnTo>
                  <a:lnTo>
                    <a:pt x="416" y="13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6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18" y="11"/>
                  </a:lnTo>
                  <a:lnTo>
                    <a:pt x="420" y="11"/>
                  </a:lnTo>
                  <a:lnTo>
                    <a:pt x="420" y="11"/>
                  </a:lnTo>
                  <a:lnTo>
                    <a:pt x="421" y="11"/>
                  </a:lnTo>
                  <a:close/>
                  <a:moveTo>
                    <a:pt x="352" y="9"/>
                  </a:moveTo>
                  <a:lnTo>
                    <a:pt x="353" y="9"/>
                  </a:lnTo>
                  <a:lnTo>
                    <a:pt x="355" y="9"/>
                  </a:lnTo>
                  <a:lnTo>
                    <a:pt x="353" y="9"/>
                  </a:lnTo>
                  <a:lnTo>
                    <a:pt x="353" y="9"/>
                  </a:lnTo>
                  <a:lnTo>
                    <a:pt x="353" y="11"/>
                  </a:lnTo>
                  <a:lnTo>
                    <a:pt x="353" y="11"/>
                  </a:lnTo>
                  <a:lnTo>
                    <a:pt x="355" y="11"/>
                  </a:lnTo>
                  <a:lnTo>
                    <a:pt x="357" y="11"/>
                  </a:lnTo>
                  <a:lnTo>
                    <a:pt x="358" y="11"/>
                  </a:lnTo>
                  <a:lnTo>
                    <a:pt x="360" y="11"/>
                  </a:lnTo>
                  <a:lnTo>
                    <a:pt x="361" y="11"/>
                  </a:lnTo>
                  <a:lnTo>
                    <a:pt x="363" y="11"/>
                  </a:lnTo>
                  <a:lnTo>
                    <a:pt x="363" y="11"/>
                  </a:lnTo>
                  <a:lnTo>
                    <a:pt x="363" y="13"/>
                  </a:lnTo>
                  <a:lnTo>
                    <a:pt x="361" y="13"/>
                  </a:lnTo>
                  <a:lnTo>
                    <a:pt x="360" y="14"/>
                  </a:lnTo>
                  <a:lnTo>
                    <a:pt x="360" y="14"/>
                  </a:lnTo>
                  <a:lnTo>
                    <a:pt x="358" y="14"/>
                  </a:lnTo>
                  <a:lnTo>
                    <a:pt x="357" y="14"/>
                  </a:lnTo>
                  <a:lnTo>
                    <a:pt x="355" y="14"/>
                  </a:lnTo>
                  <a:lnTo>
                    <a:pt x="355" y="14"/>
                  </a:lnTo>
                  <a:lnTo>
                    <a:pt x="353" y="14"/>
                  </a:lnTo>
                  <a:lnTo>
                    <a:pt x="350" y="13"/>
                  </a:lnTo>
                  <a:lnTo>
                    <a:pt x="349" y="13"/>
                  </a:lnTo>
                  <a:lnTo>
                    <a:pt x="349" y="11"/>
                  </a:lnTo>
                  <a:lnTo>
                    <a:pt x="349" y="11"/>
                  </a:lnTo>
                  <a:lnTo>
                    <a:pt x="349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0" y="9"/>
                  </a:lnTo>
                  <a:lnTo>
                    <a:pt x="352" y="9"/>
                  </a:lnTo>
                  <a:close/>
                  <a:moveTo>
                    <a:pt x="724" y="8"/>
                  </a:moveTo>
                  <a:lnTo>
                    <a:pt x="724" y="8"/>
                  </a:lnTo>
                  <a:lnTo>
                    <a:pt x="726" y="8"/>
                  </a:lnTo>
                  <a:lnTo>
                    <a:pt x="726" y="9"/>
                  </a:lnTo>
                  <a:lnTo>
                    <a:pt x="726" y="9"/>
                  </a:lnTo>
                  <a:lnTo>
                    <a:pt x="727" y="11"/>
                  </a:lnTo>
                  <a:lnTo>
                    <a:pt x="729" y="11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3"/>
                  </a:lnTo>
                  <a:lnTo>
                    <a:pt x="729" y="14"/>
                  </a:lnTo>
                  <a:lnTo>
                    <a:pt x="729" y="16"/>
                  </a:lnTo>
                  <a:lnTo>
                    <a:pt x="729" y="17"/>
                  </a:lnTo>
                  <a:lnTo>
                    <a:pt x="727" y="17"/>
                  </a:lnTo>
                  <a:lnTo>
                    <a:pt x="727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6" y="19"/>
                  </a:lnTo>
                  <a:lnTo>
                    <a:pt x="726" y="19"/>
                  </a:lnTo>
                  <a:lnTo>
                    <a:pt x="724" y="19"/>
                  </a:lnTo>
                  <a:lnTo>
                    <a:pt x="724" y="20"/>
                  </a:lnTo>
                  <a:lnTo>
                    <a:pt x="722" y="19"/>
                  </a:lnTo>
                  <a:lnTo>
                    <a:pt x="724" y="19"/>
                  </a:lnTo>
                  <a:lnTo>
                    <a:pt x="724" y="17"/>
                  </a:lnTo>
                  <a:lnTo>
                    <a:pt x="726" y="16"/>
                  </a:lnTo>
                  <a:lnTo>
                    <a:pt x="726" y="16"/>
                  </a:lnTo>
                  <a:lnTo>
                    <a:pt x="727" y="14"/>
                  </a:lnTo>
                  <a:lnTo>
                    <a:pt x="727" y="14"/>
                  </a:lnTo>
                  <a:lnTo>
                    <a:pt x="726" y="14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3"/>
                  </a:lnTo>
                  <a:lnTo>
                    <a:pt x="727" y="11"/>
                  </a:lnTo>
                  <a:lnTo>
                    <a:pt x="726" y="11"/>
                  </a:lnTo>
                  <a:lnTo>
                    <a:pt x="726" y="11"/>
                  </a:lnTo>
                  <a:lnTo>
                    <a:pt x="724" y="9"/>
                  </a:lnTo>
                  <a:lnTo>
                    <a:pt x="724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1" y="9"/>
                  </a:lnTo>
                  <a:lnTo>
                    <a:pt x="722" y="9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2" y="8"/>
                  </a:lnTo>
                  <a:lnTo>
                    <a:pt x="724" y="8"/>
                  </a:lnTo>
                  <a:lnTo>
                    <a:pt x="724" y="8"/>
                  </a:lnTo>
                  <a:lnTo>
                    <a:pt x="724" y="8"/>
                  </a:lnTo>
                  <a:close/>
                  <a:moveTo>
                    <a:pt x="618" y="5"/>
                  </a:moveTo>
                  <a:lnTo>
                    <a:pt x="618" y="5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20" y="5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1" y="6"/>
                  </a:lnTo>
                  <a:lnTo>
                    <a:pt x="620" y="6"/>
                  </a:lnTo>
                  <a:lnTo>
                    <a:pt x="620" y="6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8" y="9"/>
                  </a:lnTo>
                  <a:lnTo>
                    <a:pt x="617" y="11"/>
                  </a:lnTo>
                  <a:lnTo>
                    <a:pt x="617" y="11"/>
                  </a:lnTo>
                  <a:lnTo>
                    <a:pt x="615" y="13"/>
                  </a:lnTo>
                  <a:lnTo>
                    <a:pt x="614" y="14"/>
                  </a:lnTo>
                  <a:lnTo>
                    <a:pt x="612" y="14"/>
                  </a:lnTo>
                  <a:lnTo>
                    <a:pt x="614" y="14"/>
                  </a:lnTo>
                  <a:lnTo>
                    <a:pt x="615" y="14"/>
                  </a:lnTo>
                  <a:lnTo>
                    <a:pt x="621" y="14"/>
                  </a:lnTo>
                  <a:lnTo>
                    <a:pt x="621" y="14"/>
                  </a:lnTo>
                  <a:lnTo>
                    <a:pt x="623" y="14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3"/>
                  </a:lnTo>
                  <a:lnTo>
                    <a:pt x="625" y="11"/>
                  </a:lnTo>
                  <a:lnTo>
                    <a:pt x="629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4" y="11"/>
                  </a:lnTo>
                  <a:lnTo>
                    <a:pt x="636" y="13"/>
                  </a:lnTo>
                  <a:lnTo>
                    <a:pt x="640" y="11"/>
                  </a:lnTo>
                  <a:lnTo>
                    <a:pt x="642" y="11"/>
                  </a:lnTo>
                  <a:lnTo>
                    <a:pt x="642" y="11"/>
                  </a:lnTo>
                  <a:lnTo>
                    <a:pt x="640" y="11"/>
                  </a:lnTo>
                  <a:lnTo>
                    <a:pt x="639" y="13"/>
                  </a:lnTo>
                  <a:lnTo>
                    <a:pt x="637" y="13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4" y="14"/>
                  </a:lnTo>
                  <a:lnTo>
                    <a:pt x="636" y="14"/>
                  </a:lnTo>
                  <a:lnTo>
                    <a:pt x="639" y="16"/>
                  </a:lnTo>
                  <a:lnTo>
                    <a:pt x="640" y="16"/>
                  </a:lnTo>
                  <a:lnTo>
                    <a:pt x="644" y="16"/>
                  </a:lnTo>
                  <a:lnTo>
                    <a:pt x="645" y="14"/>
                  </a:lnTo>
                  <a:lnTo>
                    <a:pt x="645" y="14"/>
                  </a:lnTo>
                  <a:lnTo>
                    <a:pt x="645" y="16"/>
                  </a:lnTo>
                  <a:lnTo>
                    <a:pt x="642" y="16"/>
                  </a:lnTo>
                  <a:lnTo>
                    <a:pt x="640" y="16"/>
                  </a:lnTo>
                  <a:lnTo>
                    <a:pt x="639" y="17"/>
                  </a:lnTo>
                  <a:lnTo>
                    <a:pt x="637" y="17"/>
                  </a:lnTo>
                  <a:lnTo>
                    <a:pt x="637" y="16"/>
                  </a:lnTo>
                  <a:lnTo>
                    <a:pt x="637" y="16"/>
                  </a:lnTo>
                  <a:lnTo>
                    <a:pt x="636" y="16"/>
                  </a:lnTo>
                  <a:lnTo>
                    <a:pt x="634" y="16"/>
                  </a:lnTo>
                  <a:lnTo>
                    <a:pt x="631" y="16"/>
                  </a:lnTo>
                  <a:lnTo>
                    <a:pt x="628" y="16"/>
                  </a:lnTo>
                  <a:lnTo>
                    <a:pt x="628" y="16"/>
                  </a:lnTo>
                  <a:lnTo>
                    <a:pt x="629" y="16"/>
                  </a:lnTo>
                  <a:lnTo>
                    <a:pt x="629" y="17"/>
                  </a:lnTo>
                  <a:lnTo>
                    <a:pt x="628" y="17"/>
                  </a:lnTo>
                  <a:lnTo>
                    <a:pt x="628" y="19"/>
                  </a:lnTo>
                  <a:lnTo>
                    <a:pt x="625" y="19"/>
                  </a:lnTo>
                  <a:lnTo>
                    <a:pt x="621" y="19"/>
                  </a:lnTo>
                  <a:lnTo>
                    <a:pt x="621" y="17"/>
                  </a:lnTo>
                  <a:lnTo>
                    <a:pt x="621" y="17"/>
                  </a:lnTo>
                  <a:lnTo>
                    <a:pt x="623" y="17"/>
                  </a:lnTo>
                  <a:lnTo>
                    <a:pt x="625" y="16"/>
                  </a:lnTo>
                  <a:lnTo>
                    <a:pt x="625" y="16"/>
                  </a:lnTo>
                  <a:lnTo>
                    <a:pt x="625" y="14"/>
                  </a:lnTo>
                  <a:lnTo>
                    <a:pt x="623" y="16"/>
                  </a:lnTo>
                  <a:lnTo>
                    <a:pt x="621" y="16"/>
                  </a:lnTo>
                  <a:lnTo>
                    <a:pt x="618" y="16"/>
                  </a:lnTo>
                  <a:lnTo>
                    <a:pt x="618" y="16"/>
                  </a:lnTo>
                  <a:lnTo>
                    <a:pt x="615" y="17"/>
                  </a:lnTo>
                  <a:lnTo>
                    <a:pt x="610" y="19"/>
                  </a:lnTo>
                  <a:lnTo>
                    <a:pt x="610" y="19"/>
                  </a:lnTo>
                  <a:lnTo>
                    <a:pt x="606" y="19"/>
                  </a:lnTo>
                  <a:lnTo>
                    <a:pt x="606" y="17"/>
                  </a:lnTo>
                  <a:lnTo>
                    <a:pt x="604" y="17"/>
                  </a:lnTo>
                  <a:lnTo>
                    <a:pt x="603" y="17"/>
                  </a:lnTo>
                  <a:lnTo>
                    <a:pt x="601" y="17"/>
                  </a:lnTo>
                  <a:lnTo>
                    <a:pt x="601" y="16"/>
                  </a:lnTo>
                  <a:lnTo>
                    <a:pt x="603" y="16"/>
                  </a:lnTo>
                  <a:lnTo>
                    <a:pt x="601" y="16"/>
                  </a:lnTo>
                  <a:lnTo>
                    <a:pt x="599" y="16"/>
                  </a:lnTo>
                  <a:lnTo>
                    <a:pt x="599" y="14"/>
                  </a:lnTo>
                  <a:lnTo>
                    <a:pt x="599" y="14"/>
                  </a:lnTo>
                  <a:lnTo>
                    <a:pt x="603" y="13"/>
                  </a:lnTo>
                  <a:lnTo>
                    <a:pt x="604" y="13"/>
                  </a:lnTo>
                  <a:lnTo>
                    <a:pt x="604" y="13"/>
                  </a:lnTo>
                  <a:lnTo>
                    <a:pt x="609" y="13"/>
                  </a:lnTo>
                  <a:lnTo>
                    <a:pt x="610" y="11"/>
                  </a:lnTo>
                  <a:lnTo>
                    <a:pt x="612" y="11"/>
                  </a:lnTo>
                  <a:lnTo>
                    <a:pt x="612" y="9"/>
                  </a:lnTo>
                  <a:lnTo>
                    <a:pt x="610" y="8"/>
                  </a:lnTo>
                  <a:lnTo>
                    <a:pt x="610" y="8"/>
                  </a:lnTo>
                  <a:lnTo>
                    <a:pt x="610" y="6"/>
                  </a:lnTo>
                  <a:lnTo>
                    <a:pt x="610" y="6"/>
                  </a:lnTo>
                  <a:lnTo>
                    <a:pt x="614" y="8"/>
                  </a:lnTo>
                  <a:lnTo>
                    <a:pt x="614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5" y="8"/>
                  </a:lnTo>
                  <a:lnTo>
                    <a:pt x="617" y="8"/>
                  </a:lnTo>
                  <a:lnTo>
                    <a:pt x="617" y="6"/>
                  </a:lnTo>
                  <a:lnTo>
                    <a:pt x="615" y="6"/>
                  </a:lnTo>
                  <a:lnTo>
                    <a:pt x="615" y="6"/>
                  </a:lnTo>
                  <a:lnTo>
                    <a:pt x="615" y="5"/>
                  </a:lnTo>
                  <a:lnTo>
                    <a:pt x="617" y="5"/>
                  </a:lnTo>
                  <a:lnTo>
                    <a:pt x="618" y="5"/>
                  </a:lnTo>
                  <a:close/>
                  <a:moveTo>
                    <a:pt x="275" y="3"/>
                  </a:moveTo>
                  <a:lnTo>
                    <a:pt x="275" y="3"/>
                  </a:lnTo>
                  <a:lnTo>
                    <a:pt x="275" y="5"/>
                  </a:lnTo>
                  <a:lnTo>
                    <a:pt x="276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8" y="5"/>
                  </a:lnTo>
                  <a:lnTo>
                    <a:pt x="276" y="6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5" y="9"/>
                  </a:lnTo>
                  <a:lnTo>
                    <a:pt x="275" y="9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5" y="11"/>
                  </a:lnTo>
                  <a:lnTo>
                    <a:pt x="276" y="11"/>
                  </a:lnTo>
                  <a:lnTo>
                    <a:pt x="278" y="9"/>
                  </a:lnTo>
                  <a:lnTo>
                    <a:pt x="279" y="9"/>
                  </a:lnTo>
                  <a:lnTo>
                    <a:pt x="281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8"/>
                  </a:lnTo>
                  <a:lnTo>
                    <a:pt x="282" y="9"/>
                  </a:lnTo>
                  <a:lnTo>
                    <a:pt x="281" y="9"/>
                  </a:lnTo>
                  <a:lnTo>
                    <a:pt x="281" y="9"/>
                  </a:lnTo>
                  <a:lnTo>
                    <a:pt x="281" y="11"/>
                  </a:lnTo>
                  <a:lnTo>
                    <a:pt x="279" y="11"/>
                  </a:lnTo>
                  <a:lnTo>
                    <a:pt x="279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8" y="13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6" y="14"/>
                  </a:lnTo>
                  <a:lnTo>
                    <a:pt x="275" y="14"/>
                  </a:lnTo>
                  <a:lnTo>
                    <a:pt x="275" y="14"/>
                  </a:lnTo>
                  <a:lnTo>
                    <a:pt x="273" y="14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3" y="16"/>
                  </a:lnTo>
                  <a:lnTo>
                    <a:pt x="275" y="17"/>
                  </a:lnTo>
                  <a:lnTo>
                    <a:pt x="276" y="17"/>
                  </a:lnTo>
                  <a:lnTo>
                    <a:pt x="276" y="19"/>
                  </a:lnTo>
                  <a:lnTo>
                    <a:pt x="276" y="19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0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2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9" y="24"/>
                  </a:lnTo>
                  <a:lnTo>
                    <a:pt x="279" y="24"/>
                  </a:lnTo>
                  <a:lnTo>
                    <a:pt x="279" y="22"/>
                  </a:lnTo>
                  <a:lnTo>
                    <a:pt x="281" y="22"/>
                  </a:lnTo>
                  <a:lnTo>
                    <a:pt x="282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2"/>
                  </a:lnTo>
                  <a:lnTo>
                    <a:pt x="284" y="24"/>
                  </a:lnTo>
                  <a:lnTo>
                    <a:pt x="286" y="24"/>
                  </a:lnTo>
                  <a:lnTo>
                    <a:pt x="286" y="24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6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7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2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81" y="25"/>
                  </a:lnTo>
                  <a:lnTo>
                    <a:pt x="279" y="25"/>
                  </a:lnTo>
                  <a:lnTo>
                    <a:pt x="278" y="27"/>
                  </a:lnTo>
                  <a:lnTo>
                    <a:pt x="276" y="27"/>
                  </a:lnTo>
                  <a:lnTo>
                    <a:pt x="276" y="25"/>
                  </a:lnTo>
                  <a:lnTo>
                    <a:pt x="275" y="25"/>
                  </a:lnTo>
                  <a:lnTo>
                    <a:pt x="273" y="25"/>
                  </a:lnTo>
                  <a:lnTo>
                    <a:pt x="273" y="25"/>
                  </a:lnTo>
                  <a:lnTo>
                    <a:pt x="271" y="24"/>
                  </a:lnTo>
                  <a:lnTo>
                    <a:pt x="270" y="24"/>
                  </a:lnTo>
                  <a:lnTo>
                    <a:pt x="270" y="22"/>
                  </a:lnTo>
                  <a:lnTo>
                    <a:pt x="268" y="22"/>
                  </a:lnTo>
                  <a:lnTo>
                    <a:pt x="267" y="22"/>
                  </a:lnTo>
                  <a:lnTo>
                    <a:pt x="267" y="20"/>
                  </a:lnTo>
                  <a:lnTo>
                    <a:pt x="265" y="20"/>
                  </a:lnTo>
                  <a:lnTo>
                    <a:pt x="265" y="20"/>
                  </a:lnTo>
                  <a:lnTo>
                    <a:pt x="263" y="20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3" y="19"/>
                  </a:lnTo>
                  <a:lnTo>
                    <a:pt x="265" y="19"/>
                  </a:lnTo>
                  <a:lnTo>
                    <a:pt x="267" y="19"/>
                  </a:lnTo>
                  <a:lnTo>
                    <a:pt x="267" y="19"/>
                  </a:lnTo>
                  <a:lnTo>
                    <a:pt x="268" y="19"/>
                  </a:lnTo>
                  <a:lnTo>
                    <a:pt x="268" y="19"/>
                  </a:lnTo>
                  <a:lnTo>
                    <a:pt x="268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7" y="17"/>
                  </a:lnTo>
                  <a:lnTo>
                    <a:pt x="268" y="17"/>
                  </a:lnTo>
                  <a:lnTo>
                    <a:pt x="268" y="17"/>
                  </a:lnTo>
                  <a:lnTo>
                    <a:pt x="270" y="17"/>
                  </a:lnTo>
                  <a:lnTo>
                    <a:pt x="271" y="17"/>
                  </a:lnTo>
                  <a:lnTo>
                    <a:pt x="271" y="16"/>
                  </a:lnTo>
                  <a:lnTo>
                    <a:pt x="271" y="16"/>
                  </a:lnTo>
                  <a:lnTo>
                    <a:pt x="271" y="14"/>
                  </a:lnTo>
                  <a:lnTo>
                    <a:pt x="271" y="13"/>
                  </a:lnTo>
                  <a:lnTo>
                    <a:pt x="270" y="13"/>
                  </a:lnTo>
                  <a:lnTo>
                    <a:pt x="270" y="13"/>
                  </a:lnTo>
                  <a:lnTo>
                    <a:pt x="271" y="11"/>
                  </a:lnTo>
                  <a:lnTo>
                    <a:pt x="271" y="11"/>
                  </a:lnTo>
                  <a:lnTo>
                    <a:pt x="270" y="11"/>
                  </a:lnTo>
                  <a:lnTo>
                    <a:pt x="270" y="11"/>
                  </a:lnTo>
                  <a:lnTo>
                    <a:pt x="268" y="11"/>
                  </a:lnTo>
                  <a:lnTo>
                    <a:pt x="268" y="9"/>
                  </a:lnTo>
                  <a:lnTo>
                    <a:pt x="270" y="9"/>
                  </a:lnTo>
                  <a:lnTo>
                    <a:pt x="270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9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8"/>
                  </a:lnTo>
                  <a:lnTo>
                    <a:pt x="271" y="6"/>
                  </a:lnTo>
                  <a:lnTo>
                    <a:pt x="271" y="6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1" y="5"/>
                  </a:lnTo>
                  <a:lnTo>
                    <a:pt x="273" y="5"/>
                  </a:lnTo>
                  <a:lnTo>
                    <a:pt x="273" y="5"/>
                  </a:lnTo>
                  <a:lnTo>
                    <a:pt x="273" y="3"/>
                  </a:lnTo>
                  <a:lnTo>
                    <a:pt x="275" y="3"/>
                  </a:lnTo>
                  <a:close/>
                  <a:moveTo>
                    <a:pt x="711" y="2"/>
                  </a:moveTo>
                  <a:lnTo>
                    <a:pt x="711" y="2"/>
                  </a:lnTo>
                  <a:lnTo>
                    <a:pt x="713" y="2"/>
                  </a:lnTo>
                  <a:lnTo>
                    <a:pt x="713" y="3"/>
                  </a:lnTo>
                  <a:lnTo>
                    <a:pt x="714" y="3"/>
                  </a:lnTo>
                  <a:lnTo>
                    <a:pt x="714" y="3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4" y="5"/>
                  </a:lnTo>
                  <a:lnTo>
                    <a:pt x="716" y="6"/>
                  </a:lnTo>
                  <a:lnTo>
                    <a:pt x="718" y="6"/>
                  </a:lnTo>
                  <a:lnTo>
                    <a:pt x="718" y="6"/>
                  </a:lnTo>
                  <a:lnTo>
                    <a:pt x="719" y="6"/>
                  </a:lnTo>
                  <a:lnTo>
                    <a:pt x="719" y="6"/>
                  </a:lnTo>
                  <a:lnTo>
                    <a:pt x="721" y="8"/>
                  </a:lnTo>
                  <a:lnTo>
                    <a:pt x="719" y="8"/>
                  </a:lnTo>
                  <a:lnTo>
                    <a:pt x="718" y="8"/>
                  </a:lnTo>
                  <a:lnTo>
                    <a:pt x="718" y="8"/>
                  </a:lnTo>
                  <a:lnTo>
                    <a:pt x="716" y="8"/>
                  </a:lnTo>
                  <a:lnTo>
                    <a:pt x="714" y="9"/>
                  </a:lnTo>
                  <a:lnTo>
                    <a:pt x="713" y="9"/>
                  </a:lnTo>
                  <a:lnTo>
                    <a:pt x="713" y="9"/>
                  </a:lnTo>
                  <a:lnTo>
                    <a:pt x="711" y="9"/>
                  </a:lnTo>
                  <a:lnTo>
                    <a:pt x="711" y="9"/>
                  </a:lnTo>
                  <a:lnTo>
                    <a:pt x="713" y="8"/>
                  </a:lnTo>
                  <a:lnTo>
                    <a:pt x="713" y="8"/>
                  </a:lnTo>
                  <a:lnTo>
                    <a:pt x="714" y="8"/>
                  </a:lnTo>
                  <a:lnTo>
                    <a:pt x="714" y="8"/>
                  </a:lnTo>
                  <a:lnTo>
                    <a:pt x="713" y="6"/>
                  </a:lnTo>
                  <a:lnTo>
                    <a:pt x="711" y="6"/>
                  </a:lnTo>
                  <a:lnTo>
                    <a:pt x="710" y="6"/>
                  </a:lnTo>
                  <a:lnTo>
                    <a:pt x="710" y="6"/>
                  </a:lnTo>
                  <a:lnTo>
                    <a:pt x="708" y="6"/>
                  </a:lnTo>
                  <a:lnTo>
                    <a:pt x="708" y="6"/>
                  </a:lnTo>
                  <a:lnTo>
                    <a:pt x="708" y="5"/>
                  </a:lnTo>
                  <a:lnTo>
                    <a:pt x="710" y="5"/>
                  </a:lnTo>
                  <a:lnTo>
                    <a:pt x="710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3"/>
                  </a:lnTo>
                  <a:lnTo>
                    <a:pt x="711" y="2"/>
                  </a:lnTo>
                  <a:lnTo>
                    <a:pt x="711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08" y="2"/>
                  </a:lnTo>
                  <a:lnTo>
                    <a:pt x="708" y="2"/>
                  </a:lnTo>
                  <a:lnTo>
                    <a:pt x="710" y="2"/>
                  </a:lnTo>
                  <a:lnTo>
                    <a:pt x="710" y="2"/>
                  </a:lnTo>
                  <a:lnTo>
                    <a:pt x="711" y="2"/>
                  </a:lnTo>
                  <a:close/>
                  <a:moveTo>
                    <a:pt x="304" y="0"/>
                  </a:moveTo>
                  <a:lnTo>
                    <a:pt x="306" y="2"/>
                  </a:lnTo>
                  <a:lnTo>
                    <a:pt x="306" y="2"/>
                  </a:lnTo>
                  <a:lnTo>
                    <a:pt x="304" y="2"/>
                  </a:lnTo>
                  <a:lnTo>
                    <a:pt x="306" y="2"/>
                  </a:lnTo>
                  <a:lnTo>
                    <a:pt x="308" y="2"/>
                  </a:lnTo>
                  <a:lnTo>
                    <a:pt x="308" y="3"/>
                  </a:lnTo>
                  <a:lnTo>
                    <a:pt x="308" y="3"/>
                  </a:lnTo>
                  <a:lnTo>
                    <a:pt x="304" y="5"/>
                  </a:lnTo>
                  <a:lnTo>
                    <a:pt x="303" y="6"/>
                  </a:lnTo>
                  <a:lnTo>
                    <a:pt x="301" y="8"/>
                  </a:lnTo>
                  <a:lnTo>
                    <a:pt x="303" y="8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9"/>
                  </a:lnTo>
                  <a:lnTo>
                    <a:pt x="304" y="8"/>
                  </a:lnTo>
                  <a:lnTo>
                    <a:pt x="306" y="8"/>
                  </a:lnTo>
                  <a:lnTo>
                    <a:pt x="308" y="8"/>
                  </a:lnTo>
                  <a:lnTo>
                    <a:pt x="309" y="6"/>
                  </a:lnTo>
                  <a:lnTo>
                    <a:pt x="309" y="8"/>
                  </a:lnTo>
                  <a:lnTo>
                    <a:pt x="309" y="8"/>
                  </a:lnTo>
                  <a:lnTo>
                    <a:pt x="306" y="9"/>
                  </a:lnTo>
                  <a:lnTo>
                    <a:pt x="306" y="9"/>
                  </a:lnTo>
                  <a:lnTo>
                    <a:pt x="306" y="11"/>
                  </a:lnTo>
                  <a:lnTo>
                    <a:pt x="308" y="14"/>
                  </a:lnTo>
                  <a:lnTo>
                    <a:pt x="308" y="14"/>
                  </a:lnTo>
                  <a:lnTo>
                    <a:pt x="308" y="16"/>
                  </a:lnTo>
                  <a:lnTo>
                    <a:pt x="308" y="17"/>
                  </a:lnTo>
                  <a:lnTo>
                    <a:pt x="309" y="17"/>
                  </a:lnTo>
                  <a:lnTo>
                    <a:pt x="311" y="20"/>
                  </a:lnTo>
                  <a:lnTo>
                    <a:pt x="311" y="22"/>
                  </a:lnTo>
                  <a:lnTo>
                    <a:pt x="312" y="24"/>
                  </a:lnTo>
                  <a:lnTo>
                    <a:pt x="314" y="25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28"/>
                  </a:lnTo>
                  <a:lnTo>
                    <a:pt x="314" y="30"/>
                  </a:lnTo>
                  <a:lnTo>
                    <a:pt x="314" y="33"/>
                  </a:lnTo>
                  <a:lnTo>
                    <a:pt x="317" y="35"/>
                  </a:lnTo>
                  <a:lnTo>
                    <a:pt x="319" y="38"/>
                  </a:lnTo>
                  <a:lnTo>
                    <a:pt x="319" y="39"/>
                  </a:lnTo>
                  <a:lnTo>
                    <a:pt x="320" y="43"/>
                  </a:lnTo>
                  <a:lnTo>
                    <a:pt x="319" y="43"/>
                  </a:lnTo>
                  <a:lnTo>
                    <a:pt x="319" y="44"/>
                  </a:lnTo>
                  <a:lnTo>
                    <a:pt x="320" y="46"/>
                  </a:lnTo>
                  <a:lnTo>
                    <a:pt x="320" y="46"/>
                  </a:lnTo>
                  <a:lnTo>
                    <a:pt x="322" y="47"/>
                  </a:lnTo>
                  <a:lnTo>
                    <a:pt x="322" y="49"/>
                  </a:lnTo>
                  <a:lnTo>
                    <a:pt x="322" y="50"/>
                  </a:lnTo>
                  <a:lnTo>
                    <a:pt x="322" y="50"/>
                  </a:lnTo>
                  <a:lnTo>
                    <a:pt x="323" y="50"/>
                  </a:lnTo>
                  <a:lnTo>
                    <a:pt x="323" y="50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2"/>
                  </a:lnTo>
                  <a:lnTo>
                    <a:pt x="323" y="54"/>
                  </a:lnTo>
                  <a:lnTo>
                    <a:pt x="325" y="55"/>
                  </a:lnTo>
                  <a:lnTo>
                    <a:pt x="327" y="57"/>
                  </a:lnTo>
                  <a:lnTo>
                    <a:pt x="327" y="58"/>
                  </a:lnTo>
                  <a:lnTo>
                    <a:pt x="327" y="58"/>
                  </a:lnTo>
                  <a:lnTo>
                    <a:pt x="330" y="61"/>
                  </a:lnTo>
                  <a:lnTo>
                    <a:pt x="330" y="61"/>
                  </a:lnTo>
                  <a:lnTo>
                    <a:pt x="330" y="63"/>
                  </a:lnTo>
                  <a:lnTo>
                    <a:pt x="330" y="63"/>
                  </a:lnTo>
                  <a:lnTo>
                    <a:pt x="330" y="65"/>
                  </a:lnTo>
                  <a:lnTo>
                    <a:pt x="328" y="65"/>
                  </a:lnTo>
                  <a:lnTo>
                    <a:pt x="328" y="66"/>
                  </a:lnTo>
                  <a:lnTo>
                    <a:pt x="328" y="69"/>
                  </a:lnTo>
                  <a:lnTo>
                    <a:pt x="328" y="71"/>
                  </a:lnTo>
                  <a:lnTo>
                    <a:pt x="328" y="72"/>
                  </a:lnTo>
                  <a:lnTo>
                    <a:pt x="328" y="72"/>
                  </a:lnTo>
                  <a:lnTo>
                    <a:pt x="330" y="74"/>
                  </a:lnTo>
                  <a:lnTo>
                    <a:pt x="328" y="74"/>
                  </a:lnTo>
                  <a:lnTo>
                    <a:pt x="328" y="74"/>
                  </a:lnTo>
                  <a:lnTo>
                    <a:pt x="327" y="72"/>
                  </a:lnTo>
                  <a:lnTo>
                    <a:pt x="327" y="72"/>
                  </a:lnTo>
                  <a:lnTo>
                    <a:pt x="325" y="72"/>
                  </a:lnTo>
                  <a:lnTo>
                    <a:pt x="325" y="74"/>
                  </a:lnTo>
                  <a:lnTo>
                    <a:pt x="325" y="76"/>
                  </a:lnTo>
                  <a:lnTo>
                    <a:pt x="325" y="77"/>
                  </a:lnTo>
                  <a:lnTo>
                    <a:pt x="325" y="77"/>
                  </a:lnTo>
                  <a:lnTo>
                    <a:pt x="323" y="79"/>
                  </a:lnTo>
                  <a:lnTo>
                    <a:pt x="323" y="79"/>
                  </a:lnTo>
                  <a:lnTo>
                    <a:pt x="322" y="77"/>
                  </a:lnTo>
                  <a:lnTo>
                    <a:pt x="320" y="77"/>
                  </a:lnTo>
                  <a:lnTo>
                    <a:pt x="320" y="76"/>
                  </a:lnTo>
                  <a:lnTo>
                    <a:pt x="320" y="74"/>
                  </a:lnTo>
                  <a:lnTo>
                    <a:pt x="320" y="72"/>
                  </a:lnTo>
                  <a:lnTo>
                    <a:pt x="320" y="71"/>
                  </a:lnTo>
                  <a:lnTo>
                    <a:pt x="320" y="69"/>
                  </a:lnTo>
                  <a:lnTo>
                    <a:pt x="320" y="68"/>
                  </a:lnTo>
                  <a:lnTo>
                    <a:pt x="320" y="66"/>
                  </a:lnTo>
                  <a:lnTo>
                    <a:pt x="320" y="65"/>
                  </a:lnTo>
                  <a:lnTo>
                    <a:pt x="322" y="65"/>
                  </a:lnTo>
                  <a:lnTo>
                    <a:pt x="322" y="63"/>
                  </a:lnTo>
                  <a:lnTo>
                    <a:pt x="323" y="63"/>
                  </a:lnTo>
                  <a:lnTo>
                    <a:pt x="323" y="61"/>
                  </a:lnTo>
                  <a:lnTo>
                    <a:pt x="325" y="60"/>
                  </a:lnTo>
                  <a:lnTo>
                    <a:pt x="325" y="60"/>
                  </a:lnTo>
                  <a:lnTo>
                    <a:pt x="323" y="60"/>
                  </a:lnTo>
                  <a:lnTo>
                    <a:pt x="323" y="60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3"/>
                  </a:lnTo>
                  <a:lnTo>
                    <a:pt x="320" y="61"/>
                  </a:lnTo>
                  <a:lnTo>
                    <a:pt x="320" y="60"/>
                  </a:lnTo>
                  <a:lnTo>
                    <a:pt x="323" y="57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3" y="55"/>
                  </a:lnTo>
                  <a:lnTo>
                    <a:pt x="322" y="55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22" y="54"/>
                  </a:lnTo>
                  <a:lnTo>
                    <a:pt x="319" y="54"/>
                  </a:lnTo>
                  <a:lnTo>
                    <a:pt x="319" y="55"/>
                  </a:lnTo>
                  <a:lnTo>
                    <a:pt x="317" y="55"/>
                  </a:lnTo>
                  <a:lnTo>
                    <a:pt x="317" y="57"/>
                  </a:lnTo>
                  <a:lnTo>
                    <a:pt x="317" y="57"/>
                  </a:lnTo>
                  <a:lnTo>
                    <a:pt x="317" y="58"/>
                  </a:lnTo>
                  <a:lnTo>
                    <a:pt x="316" y="58"/>
                  </a:lnTo>
                  <a:lnTo>
                    <a:pt x="316" y="57"/>
                  </a:lnTo>
                  <a:lnTo>
                    <a:pt x="316" y="55"/>
                  </a:lnTo>
                  <a:lnTo>
                    <a:pt x="316" y="54"/>
                  </a:lnTo>
                  <a:lnTo>
                    <a:pt x="316" y="52"/>
                  </a:lnTo>
                  <a:lnTo>
                    <a:pt x="316" y="50"/>
                  </a:lnTo>
                  <a:lnTo>
                    <a:pt x="316" y="47"/>
                  </a:lnTo>
                  <a:lnTo>
                    <a:pt x="314" y="47"/>
                  </a:lnTo>
                  <a:lnTo>
                    <a:pt x="312" y="47"/>
                  </a:lnTo>
                  <a:lnTo>
                    <a:pt x="312" y="47"/>
                  </a:lnTo>
                  <a:lnTo>
                    <a:pt x="311" y="49"/>
                  </a:lnTo>
                  <a:lnTo>
                    <a:pt x="311" y="49"/>
                  </a:lnTo>
                  <a:lnTo>
                    <a:pt x="311" y="47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12" y="46"/>
                  </a:lnTo>
                  <a:lnTo>
                    <a:pt x="309" y="46"/>
                  </a:lnTo>
                  <a:lnTo>
                    <a:pt x="309" y="46"/>
                  </a:lnTo>
                  <a:lnTo>
                    <a:pt x="308" y="46"/>
                  </a:lnTo>
                  <a:lnTo>
                    <a:pt x="309" y="46"/>
                  </a:lnTo>
                  <a:lnTo>
                    <a:pt x="309" y="47"/>
                  </a:lnTo>
                  <a:lnTo>
                    <a:pt x="308" y="49"/>
                  </a:lnTo>
                  <a:lnTo>
                    <a:pt x="308" y="50"/>
                  </a:lnTo>
                  <a:lnTo>
                    <a:pt x="306" y="49"/>
                  </a:lnTo>
                  <a:lnTo>
                    <a:pt x="304" y="47"/>
                  </a:lnTo>
                  <a:lnTo>
                    <a:pt x="304" y="47"/>
                  </a:lnTo>
                  <a:lnTo>
                    <a:pt x="304" y="46"/>
                  </a:lnTo>
                  <a:lnTo>
                    <a:pt x="303" y="44"/>
                  </a:lnTo>
                  <a:lnTo>
                    <a:pt x="303" y="44"/>
                  </a:lnTo>
                  <a:lnTo>
                    <a:pt x="303" y="43"/>
                  </a:lnTo>
                  <a:lnTo>
                    <a:pt x="298" y="41"/>
                  </a:lnTo>
                  <a:lnTo>
                    <a:pt x="298" y="39"/>
                  </a:lnTo>
                  <a:lnTo>
                    <a:pt x="298" y="38"/>
                  </a:lnTo>
                  <a:lnTo>
                    <a:pt x="297" y="36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3" y="33"/>
                  </a:lnTo>
                  <a:lnTo>
                    <a:pt x="292" y="32"/>
                  </a:lnTo>
                  <a:lnTo>
                    <a:pt x="292" y="30"/>
                  </a:lnTo>
                  <a:lnTo>
                    <a:pt x="292" y="30"/>
                  </a:lnTo>
                  <a:lnTo>
                    <a:pt x="293" y="28"/>
                  </a:lnTo>
                  <a:lnTo>
                    <a:pt x="298" y="28"/>
                  </a:lnTo>
                  <a:lnTo>
                    <a:pt x="298" y="27"/>
                  </a:lnTo>
                  <a:lnTo>
                    <a:pt x="298" y="27"/>
                  </a:lnTo>
                  <a:lnTo>
                    <a:pt x="295" y="27"/>
                  </a:lnTo>
                  <a:lnTo>
                    <a:pt x="293" y="27"/>
                  </a:lnTo>
                  <a:lnTo>
                    <a:pt x="292" y="27"/>
                  </a:lnTo>
                  <a:lnTo>
                    <a:pt x="290" y="27"/>
                  </a:lnTo>
                  <a:lnTo>
                    <a:pt x="290" y="27"/>
                  </a:lnTo>
                  <a:lnTo>
                    <a:pt x="287" y="25"/>
                  </a:lnTo>
                  <a:lnTo>
                    <a:pt x="287" y="25"/>
                  </a:lnTo>
                  <a:lnTo>
                    <a:pt x="287" y="24"/>
                  </a:lnTo>
                  <a:lnTo>
                    <a:pt x="287" y="20"/>
                  </a:lnTo>
                  <a:lnTo>
                    <a:pt x="289" y="19"/>
                  </a:lnTo>
                  <a:lnTo>
                    <a:pt x="290" y="17"/>
                  </a:lnTo>
                  <a:lnTo>
                    <a:pt x="290" y="14"/>
                  </a:lnTo>
                  <a:lnTo>
                    <a:pt x="290" y="14"/>
                  </a:lnTo>
                  <a:lnTo>
                    <a:pt x="290" y="13"/>
                  </a:lnTo>
                  <a:lnTo>
                    <a:pt x="292" y="11"/>
                  </a:lnTo>
                  <a:lnTo>
                    <a:pt x="293" y="11"/>
                  </a:lnTo>
                  <a:lnTo>
                    <a:pt x="295" y="11"/>
                  </a:lnTo>
                  <a:lnTo>
                    <a:pt x="297" y="11"/>
                  </a:lnTo>
                  <a:lnTo>
                    <a:pt x="298" y="11"/>
                  </a:lnTo>
                  <a:lnTo>
                    <a:pt x="301" y="11"/>
                  </a:lnTo>
                  <a:lnTo>
                    <a:pt x="304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6" y="14"/>
                  </a:lnTo>
                  <a:lnTo>
                    <a:pt x="304" y="13"/>
                  </a:lnTo>
                  <a:lnTo>
                    <a:pt x="301" y="11"/>
                  </a:lnTo>
                  <a:lnTo>
                    <a:pt x="301" y="9"/>
                  </a:lnTo>
                  <a:lnTo>
                    <a:pt x="301" y="9"/>
                  </a:lnTo>
                  <a:lnTo>
                    <a:pt x="301" y="8"/>
                  </a:lnTo>
                  <a:lnTo>
                    <a:pt x="301" y="8"/>
                  </a:lnTo>
                  <a:lnTo>
                    <a:pt x="303" y="5"/>
                  </a:lnTo>
                  <a:lnTo>
                    <a:pt x="304" y="0"/>
                  </a:lnTo>
                  <a:lnTo>
                    <a:pt x="30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8" name="Freeform 355">
              <a:extLst>
                <a:ext uri="{FF2B5EF4-FFF2-40B4-BE49-F238E27FC236}">
                  <a16:creationId xmlns:a16="http://schemas.microsoft.com/office/drawing/2014/main" id="{B0104A82-E82A-45AB-B9D8-BD09C6B41C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83734" y="2521280"/>
              <a:ext cx="7580523" cy="309927"/>
            </a:xfrm>
            <a:custGeom>
              <a:avLst/>
              <a:gdLst>
                <a:gd name="T0" fmla="*/ 2578 w 3889"/>
                <a:gd name="T1" fmla="*/ 103 h 159"/>
                <a:gd name="T2" fmla="*/ 822 w 3889"/>
                <a:gd name="T3" fmla="*/ 95 h 159"/>
                <a:gd name="T4" fmla="*/ 1287 w 3889"/>
                <a:gd name="T5" fmla="*/ 95 h 159"/>
                <a:gd name="T6" fmla="*/ 934 w 3889"/>
                <a:gd name="T7" fmla="*/ 93 h 159"/>
                <a:gd name="T8" fmla="*/ 3411 w 3889"/>
                <a:gd name="T9" fmla="*/ 95 h 159"/>
                <a:gd name="T10" fmla="*/ 1339 w 3889"/>
                <a:gd name="T11" fmla="*/ 96 h 159"/>
                <a:gd name="T12" fmla="*/ 1356 w 3889"/>
                <a:gd name="T13" fmla="*/ 98 h 159"/>
                <a:gd name="T14" fmla="*/ 1367 w 3889"/>
                <a:gd name="T15" fmla="*/ 95 h 159"/>
                <a:gd name="T16" fmla="*/ 1377 w 3889"/>
                <a:gd name="T17" fmla="*/ 112 h 159"/>
                <a:gd name="T18" fmla="*/ 1351 w 3889"/>
                <a:gd name="T19" fmla="*/ 120 h 159"/>
                <a:gd name="T20" fmla="*/ 1337 w 3889"/>
                <a:gd name="T21" fmla="*/ 104 h 159"/>
                <a:gd name="T22" fmla="*/ 1243 w 3889"/>
                <a:gd name="T23" fmla="*/ 90 h 159"/>
                <a:gd name="T24" fmla="*/ 1255 w 3889"/>
                <a:gd name="T25" fmla="*/ 84 h 159"/>
                <a:gd name="T26" fmla="*/ 779 w 3889"/>
                <a:gd name="T27" fmla="*/ 84 h 159"/>
                <a:gd name="T28" fmla="*/ 3453 w 3889"/>
                <a:gd name="T29" fmla="*/ 81 h 159"/>
                <a:gd name="T30" fmla="*/ 3884 w 3889"/>
                <a:gd name="T31" fmla="*/ 74 h 159"/>
                <a:gd name="T32" fmla="*/ 3877 w 3889"/>
                <a:gd name="T33" fmla="*/ 115 h 159"/>
                <a:gd name="T34" fmla="*/ 3865 w 3889"/>
                <a:gd name="T35" fmla="*/ 128 h 159"/>
                <a:gd name="T36" fmla="*/ 3818 w 3889"/>
                <a:gd name="T37" fmla="*/ 158 h 159"/>
                <a:gd name="T38" fmla="*/ 3840 w 3889"/>
                <a:gd name="T39" fmla="*/ 134 h 159"/>
                <a:gd name="T40" fmla="*/ 3873 w 3889"/>
                <a:gd name="T41" fmla="*/ 93 h 159"/>
                <a:gd name="T42" fmla="*/ 3043 w 3889"/>
                <a:gd name="T43" fmla="*/ 79 h 159"/>
                <a:gd name="T44" fmla="*/ 3005 w 3889"/>
                <a:gd name="T45" fmla="*/ 98 h 159"/>
                <a:gd name="T46" fmla="*/ 3012 w 3889"/>
                <a:gd name="T47" fmla="*/ 115 h 159"/>
                <a:gd name="T48" fmla="*/ 3005 w 3889"/>
                <a:gd name="T49" fmla="*/ 114 h 159"/>
                <a:gd name="T50" fmla="*/ 3012 w 3889"/>
                <a:gd name="T51" fmla="*/ 79 h 159"/>
                <a:gd name="T52" fmla="*/ 3277 w 3889"/>
                <a:gd name="T53" fmla="*/ 74 h 159"/>
                <a:gd name="T54" fmla="*/ 741 w 3889"/>
                <a:gd name="T55" fmla="*/ 71 h 159"/>
                <a:gd name="T56" fmla="*/ 913 w 3889"/>
                <a:gd name="T57" fmla="*/ 63 h 159"/>
                <a:gd name="T58" fmla="*/ 1227 w 3889"/>
                <a:gd name="T59" fmla="*/ 69 h 159"/>
                <a:gd name="T60" fmla="*/ 3792 w 3889"/>
                <a:gd name="T61" fmla="*/ 82 h 159"/>
                <a:gd name="T62" fmla="*/ 3794 w 3889"/>
                <a:gd name="T63" fmla="*/ 120 h 159"/>
                <a:gd name="T64" fmla="*/ 3786 w 3889"/>
                <a:gd name="T65" fmla="*/ 68 h 159"/>
                <a:gd name="T66" fmla="*/ 3778 w 3889"/>
                <a:gd name="T67" fmla="*/ 84 h 159"/>
                <a:gd name="T68" fmla="*/ 3764 w 3889"/>
                <a:gd name="T69" fmla="*/ 71 h 159"/>
                <a:gd name="T70" fmla="*/ 1197 w 3889"/>
                <a:gd name="T71" fmla="*/ 62 h 159"/>
                <a:gd name="T72" fmla="*/ 494 w 3889"/>
                <a:gd name="T73" fmla="*/ 54 h 159"/>
                <a:gd name="T74" fmla="*/ 531 w 3889"/>
                <a:gd name="T75" fmla="*/ 69 h 159"/>
                <a:gd name="T76" fmla="*/ 519 w 3889"/>
                <a:gd name="T77" fmla="*/ 85 h 159"/>
                <a:gd name="T78" fmla="*/ 727 w 3889"/>
                <a:gd name="T79" fmla="*/ 52 h 159"/>
                <a:gd name="T80" fmla="*/ 727 w 3889"/>
                <a:gd name="T81" fmla="*/ 73 h 159"/>
                <a:gd name="T82" fmla="*/ 725 w 3889"/>
                <a:gd name="T83" fmla="*/ 55 h 159"/>
                <a:gd name="T84" fmla="*/ 859 w 3889"/>
                <a:gd name="T85" fmla="*/ 55 h 159"/>
                <a:gd name="T86" fmla="*/ 874 w 3889"/>
                <a:gd name="T87" fmla="*/ 36 h 159"/>
                <a:gd name="T88" fmla="*/ 751 w 3889"/>
                <a:gd name="T89" fmla="*/ 44 h 159"/>
                <a:gd name="T90" fmla="*/ 33 w 3889"/>
                <a:gd name="T91" fmla="*/ 33 h 159"/>
                <a:gd name="T92" fmla="*/ 826 w 3889"/>
                <a:gd name="T93" fmla="*/ 30 h 159"/>
                <a:gd name="T94" fmla="*/ 817 w 3889"/>
                <a:gd name="T95" fmla="*/ 57 h 159"/>
                <a:gd name="T96" fmla="*/ 814 w 3889"/>
                <a:gd name="T97" fmla="*/ 54 h 159"/>
                <a:gd name="T98" fmla="*/ 2676 w 3889"/>
                <a:gd name="T99" fmla="*/ 21 h 159"/>
                <a:gd name="T100" fmla="*/ 2752 w 3889"/>
                <a:gd name="T101" fmla="*/ 17 h 159"/>
                <a:gd name="T102" fmla="*/ 806 w 3889"/>
                <a:gd name="T103" fmla="*/ 32 h 159"/>
                <a:gd name="T104" fmla="*/ 806 w 3889"/>
                <a:gd name="T105" fmla="*/ 17 h 159"/>
                <a:gd name="T106" fmla="*/ 46 w 3889"/>
                <a:gd name="T107" fmla="*/ 16 h 159"/>
                <a:gd name="T108" fmla="*/ 676 w 3889"/>
                <a:gd name="T109" fmla="*/ 19 h 159"/>
                <a:gd name="T110" fmla="*/ 2507 w 3889"/>
                <a:gd name="T111" fmla="*/ 19 h 159"/>
                <a:gd name="T112" fmla="*/ 2696 w 3889"/>
                <a:gd name="T113" fmla="*/ 24 h 159"/>
                <a:gd name="T114" fmla="*/ 2860 w 3889"/>
                <a:gd name="T115" fmla="*/ 21 h 159"/>
                <a:gd name="T116" fmla="*/ 2835 w 3889"/>
                <a:gd name="T117" fmla="*/ 13 h 159"/>
                <a:gd name="T118" fmla="*/ 2846 w 3889"/>
                <a:gd name="T119" fmla="*/ 8 h 159"/>
                <a:gd name="T120" fmla="*/ 782 w 3889"/>
                <a:gd name="T121" fmla="*/ 2 h 159"/>
                <a:gd name="T122" fmla="*/ 2528 w 3889"/>
                <a:gd name="T123" fmla="*/ 3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89" h="159">
                  <a:moveTo>
                    <a:pt x="771" y="99"/>
                  </a:moveTo>
                  <a:lnTo>
                    <a:pt x="771" y="99"/>
                  </a:lnTo>
                  <a:lnTo>
                    <a:pt x="773" y="101"/>
                  </a:lnTo>
                  <a:lnTo>
                    <a:pt x="773" y="101"/>
                  </a:lnTo>
                  <a:lnTo>
                    <a:pt x="773" y="103"/>
                  </a:lnTo>
                  <a:lnTo>
                    <a:pt x="771" y="104"/>
                  </a:lnTo>
                  <a:lnTo>
                    <a:pt x="771" y="106"/>
                  </a:lnTo>
                  <a:lnTo>
                    <a:pt x="771" y="107"/>
                  </a:lnTo>
                  <a:lnTo>
                    <a:pt x="771" y="107"/>
                  </a:lnTo>
                  <a:lnTo>
                    <a:pt x="770" y="109"/>
                  </a:lnTo>
                  <a:lnTo>
                    <a:pt x="770" y="107"/>
                  </a:lnTo>
                  <a:lnTo>
                    <a:pt x="770" y="106"/>
                  </a:lnTo>
                  <a:lnTo>
                    <a:pt x="770" y="104"/>
                  </a:lnTo>
                  <a:lnTo>
                    <a:pt x="771" y="101"/>
                  </a:lnTo>
                  <a:lnTo>
                    <a:pt x="771" y="99"/>
                  </a:lnTo>
                  <a:lnTo>
                    <a:pt x="771" y="99"/>
                  </a:lnTo>
                  <a:close/>
                  <a:moveTo>
                    <a:pt x="2588" y="95"/>
                  </a:moveTo>
                  <a:lnTo>
                    <a:pt x="2588" y="96"/>
                  </a:lnTo>
                  <a:lnTo>
                    <a:pt x="2589" y="96"/>
                  </a:lnTo>
                  <a:lnTo>
                    <a:pt x="2591" y="96"/>
                  </a:lnTo>
                  <a:lnTo>
                    <a:pt x="2594" y="96"/>
                  </a:lnTo>
                  <a:lnTo>
                    <a:pt x="2589" y="98"/>
                  </a:lnTo>
                  <a:lnTo>
                    <a:pt x="2586" y="99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4" y="101"/>
                  </a:lnTo>
                  <a:lnTo>
                    <a:pt x="2583" y="103"/>
                  </a:lnTo>
                  <a:lnTo>
                    <a:pt x="2581" y="103"/>
                  </a:lnTo>
                  <a:lnTo>
                    <a:pt x="2580" y="104"/>
                  </a:lnTo>
                  <a:lnTo>
                    <a:pt x="2578" y="104"/>
                  </a:lnTo>
                  <a:lnTo>
                    <a:pt x="2577" y="103"/>
                  </a:lnTo>
                  <a:lnTo>
                    <a:pt x="2578" y="103"/>
                  </a:lnTo>
                  <a:lnTo>
                    <a:pt x="2581" y="103"/>
                  </a:lnTo>
                  <a:lnTo>
                    <a:pt x="2583" y="101"/>
                  </a:lnTo>
                  <a:lnTo>
                    <a:pt x="2584" y="99"/>
                  </a:lnTo>
                  <a:lnTo>
                    <a:pt x="2586" y="98"/>
                  </a:lnTo>
                  <a:lnTo>
                    <a:pt x="2588" y="96"/>
                  </a:lnTo>
                  <a:lnTo>
                    <a:pt x="2588" y="96"/>
                  </a:lnTo>
                  <a:lnTo>
                    <a:pt x="2588" y="95"/>
                  </a:lnTo>
                  <a:close/>
                  <a:moveTo>
                    <a:pt x="2204" y="95"/>
                  </a:moveTo>
                  <a:lnTo>
                    <a:pt x="2206" y="95"/>
                  </a:lnTo>
                  <a:lnTo>
                    <a:pt x="2208" y="95"/>
                  </a:lnTo>
                  <a:lnTo>
                    <a:pt x="2208" y="96"/>
                  </a:lnTo>
                  <a:lnTo>
                    <a:pt x="2208" y="98"/>
                  </a:lnTo>
                  <a:lnTo>
                    <a:pt x="2208" y="99"/>
                  </a:lnTo>
                  <a:lnTo>
                    <a:pt x="2208" y="99"/>
                  </a:lnTo>
                  <a:lnTo>
                    <a:pt x="2206" y="99"/>
                  </a:lnTo>
                  <a:lnTo>
                    <a:pt x="2204" y="99"/>
                  </a:lnTo>
                  <a:lnTo>
                    <a:pt x="2203" y="98"/>
                  </a:lnTo>
                  <a:lnTo>
                    <a:pt x="2204" y="98"/>
                  </a:lnTo>
                  <a:lnTo>
                    <a:pt x="2204" y="96"/>
                  </a:lnTo>
                  <a:lnTo>
                    <a:pt x="2204" y="95"/>
                  </a:lnTo>
                  <a:close/>
                  <a:moveTo>
                    <a:pt x="822" y="95"/>
                  </a:moveTo>
                  <a:lnTo>
                    <a:pt x="823" y="95"/>
                  </a:lnTo>
                  <a:lnTo>
                    <a:pt x="823" y="98"/>
                  </a:lnTo>
                  <a:lnTo>
                    <a:pt x="823" y="99"/>
                  </a:lnTo>
                  <a:lnTo>
                    <a:pt x="822" y="101"/>
                  </a:lnTo>
                  <a:lnTo>
                    <a:pt x="820" y="101"/>
                  </a:lnTo>
                  <a:lnTo>
                    <a:pt x="820" y="99"/>
                  </a:lnTo>
                  <a:lnTo>
                    <a:pt x="818" y="99"/>
                  </a:lnTo>
                  <a:lnTo>
                    <a:pt x="818" y="98"/>
                  </a:lnTo>
                  <a:lnTo>
                    <a:pt x="820" y="96"/>
                  </a:lnTo>
                  <a:lnTo>
                    <a:pt x="820" y="95"/>
                  </a:lnTo>
                  <a:lnTo>
                    <a:pt x="822" y="95"/>
                  </a:lnTo>
                  <a:close/>
                  <a:moveTo>
                    <a:pt x="1287" y="95"/>
                  </a:moveTo>
                  <a:lnTo>
                    <a:pt x="1288" y="95"/>
                  </a:lnTo>
                  <a:lnTo>
                    <a:pt x="1288" y="95"/>
                  </a:lnTo>
                  <a:lnTo>
                    <a:pt x="1288" y="98"/>
                  </a:lnTo>
                  <a:lnTo>
                    <a:pt x="1290" y="98"/>
                  </a:lnTo>
                  <a:lnTo>
                    <a:pt x="1290" y="99"/>
                  </a:lnTo>
                  <a:lnTo>
                    <a:pt x="1290" y="99"/>
                  </a:lnTo>
                  <a:lnTo>
                    <a:pt x="1290" y="101"/>
                  </a:lnTo>
                  <a:lnTo>
                    <a:pt x="1288" y="101"/>
                  </a:lnTo>
                  <a:lnTo>
                    <a:pt x="1288" y="101"/>
                  </a:lnTo>
                  <a:lnTo>
                    <a:pt x="1287" y="101"/>
                  </a:lnTo>
                  <a:lnTo>
                    <a:pt x="1287" y="101"/>
                  </a:lnTo>
                  <a:lnTo>
                    <a:pt x="1285" y="101"/>
                  </a:lnTo>
                  <a:lnTo>
                    <a:pt x="1284" y="101"/>
                  </a:lnTo>
                  <a:lnTo>
                    <a:pt x="1284" y="101"/>
                  </a:lnTo>
                  <a:lnTo>
                    <a:pt x="1282" y="101"/>
                  </a:lnTo>
                  <a:lnTo>
                    <a:pt x="1280" y="103"/>
                  </a:lnTo>
                  <a:lnTo>
                    <a:pt x="1280" y="101"/>
                  </a:lnTo>
                  <a:lnTo>
                    <a:pt x="1279" y="101"/>
                  </a:lnTo>
                  <a:lnTo>
                    <a:pt x="1280" y="101"/>
                  </a:lnTo>
                  <a:lnTo>
                    <a:pt x="1280" y="101"/>
                  </a:lnTo>
                  <a:lnTo>
                    <a:pt x="1282" y="101"/>
                  </a:lnTo>
                  <a:lnTo>
                    <a:pt x="1284" y="99"/>
                  </a:lnTo>
                  <a:lnTo>
                    <a:pt x="1285" y="99"/>
                  </a:lnTo>
                  <a:lnTo>
                    <a:pt x="1287" y="99"/>
                  </a:lnTo>
                  <a:lnTo>
                    <a:pt x="1288" y="99"/>
                  </a:lnTo>
                  <a:lnTo>
                    <a:pt x="1288" y="98"/>
                  </a:lnTo>
                  <a:lnTo>
                    <a:pt x="1288" y="98"/>
                  </a:lnTo>
                  <a:lnTo>
                    <a:pt x="1288" y="96"/>
                  </a:lnTo>
                  <a:lnTo>
                    <a:pt x="1287" y="96"/>
                  </a:lnTo>
                  <a:lnTo>
                    <a:pt x="1287" y="96"/>
                  </a:lnTo>
                  <a:lnTo>
                    <a:pt x="1287" y="95"/>
                  </a:lnTo>
                  <a:lnTo>
                    <a:pt x="1287" y="95"/>
                  </a:lnTo>
                  <a:close/>
                  <a:moveTo>
                    <a:pt x="938" y="93"/>
                  </a:moveTo>
                  <a:lnTo>
                    <a:pt x="940" y="93"/>
                  </a:lnTo>
                  <a:lnTo>
                    <a:pt x="941" y="93"/>
                  </a:lnTo>
                  <a:lnTo>
                    <a:pt x="943" y="93"/>
                  </a:lnTo>
                  <a:lnTo>
                    <a:pt x="945" y="93"/>
                  </a:lnTo>
                  <a:lnTo>
                    <a:pt x="945" y="93"/>
                  </a:lnTo>
                  <a:lnTo>
                    <a:pt x="945" y="95"/>
                  </a:lnTo>
                  <a:lnTo>
                    <a:pt x="945" y="95"/>
                  </a:lnTo>
                  <a:lnTo>
                    <a:pt x="943" y="95"/>
                  </a:lnTo>
                  <a:lnTo>
                    <a:pt x="941" y="95"/>
                  </a:lnTo>
                  <a:lnTo>
                    <a:pt x="941" y="95"/>
                  </a:lnTo>
                  <a:lnTo>
                    <a:pt x="940" y="96"/>
                  </a:lnTo>
                  <a:lnTo>
                    <a:pt x="938" y="96"/>
                  </a:lnTo>
                  <a:lnTo>
                    <a:pt x="935" y="98"/>
                  </a:lnTo>
                  <a:lnTo>
                    <a:pt x="935" y="98"/>
                  </a:lnTo>
                  <a:lnTo>
                    <a:pt x="934" y="98"/>
                  </a:lnTo>
                  <a:lnTo>
                    <a:pt x="934" y="99"/>
                  </a:lnTo>
                  <a:lnTo>
                    <a:pt x="934" y="99"/>
                  </a:lnTo>
                  <a:lnTo>
                    <a:pt x="932" y="99"/>
                  </a:lnTo>
                  <a:lnTo>
                    <a:pt x="932" y="99"/>
                  </a:lnTo>
                  <a:lnTo>
                    <a:pt x="930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101"/>
                  </a:lnTo>
                  <a:lnTo>
                    <a:pt x="929" y="99"/>
                  </a:lnTo>
                  <a:lnTo>
                    <a:pt x="929" y="99"/>
                  </a:lnTo>
                  <a:lnTo>
                    <a:pt x="930" y="99"/>
                  </a:lnTo>
                  <a:lnTo>
                    <a:pt x="932" y="98"/>
                  </a:lnTo>
                  <a:lnTo>
                    <a:pt x="932" y="96"/>
                  </a:lnTo>
                  <a:lnTo>
                    <a:pt x="934" y="95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4" y="93"/>
                  </a:lnTo>
                  <a:lnTo>
                    <a:pt x="935" y="93"/>
                  </a:lnTo>
                  <a:lnTo>
                    <a:pt x="937" y="93"/>
                  </a:lnTo>
                  <a:lnTo>
                    <a:pt x="938" y="93"/>
                  </a:lnTo>
                  <a:close/>
                  <a:moveTo>
                    <a:pt x="3422" y="88"/>
                  </a:moveTo>
                  <a:lnTo>
                    <a:pt x="3422" y="88"/>
                  </a:lnTo>
                  <a:lnTo>
                    <a:pt x="3422" y="88"/>
                  </a:lnTo>
                  <a:lnTo>
                    <a:pt x="3422" y="88"/>
                  </a:lnTo>
                  <a:lnTo>
                    <a:pt x="3425" y="90"/>
                  </a:lnTo>
                  <a:lnTo>
                    <a:pt x="3427" y="90"/>
                  </a:lnTo>
                  <a:lnTo>
                    <a:pt x="3427" y="92"/>
                  </a:lnTo>
                  <a:lnTo>
                    <a:pt x="3425" y="92"/>
                  </a:lnTo>
                  <a:lnTo>
                    <a:pt x="3423" y="92"/>
                  </a:lnTo>
                  <a:lnTo>
                    <a:pt x="3423" y="93"/>
                  </a:lnTo>
                  <a:lnTo>
                    <a:pt x="3422" y="93"/>
                  </a:lnTo>
                  <a:lnTo>
                    <a:pt x="3422" y="93"/>
                  </a:lnTo>
                  <a:lnTo>
                    <a:pt x="3422" y="95"/>
                  </a:lnTo>
                  <a:lnTo>
                    <a:pt x="3422" y="95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2" y="96"/>
                  </a:lnTo>
                  <a:lnTo>
                    <a:pt x="3420" y="98"/>
                  </a:lnTo>
                  <a:lnTo>
                    <a:pt x="3420" y="98"/>
                  </a:lnTo>
                  <a:lnTo>
                    <a:pt x="3420" y="96"/>
                  </a:lnTo>
                  <a:lnTo>
                    <a:pt x="3419" y="96"/>
                  </a:lnTo>
                  <a:lnTo>
                    <a:pt x="3419" y="96"/>
                  </a:lnTo>
                  <a:lnTo>
                    <a:pt x="3417" y="96"/>
                  </a:lnTo>
                  <a:lnTo>
                    <a:pt x="3415" y="95"/>
                  </a:lnTo>
                  <a:lnTo>
                    <a:pt x="3412" y="95"/>
                  </a:lnTo>
                  <a:lnTo>
                    <a:pt x="3412" y="95"/>
                  </a:lnTo>
                  <a:lnTo>
                    <a:pt x="3411" y="95"/>
                  </a:lnTo>
                  <a:lnTo>
                    <a:pt x="3409" y="96"/>
                  </a:lnTo>
                  <a:lnTo>
                    <a:pt x="3408" y="95"/>
                  </a:lnTo>
                  <a:lnTo>
                    <a:pt x="3408" y="93"/>
                  </a:lnTo>
                  <a:lnTo>
                    <a:pt x="3408" y="93"/>
                  </a:lnTo>
                  <a:lnTo>
                    <a:pt x="3411" y="92"/>
                  </a:lnTo>
                  <a:lnTo>
                    <a:pt x="3412" y="92"/>
                  </a:lnTo>
                  <a:lnTo>
                    <a:pt x="3414" y="92"/>
                  </a:lnTo>
                  <a:lnTo>
                    <a:pt x="3414" y="92"/>
                  </a:lnTo>
                  <a:lnTo>
                    <a:pt x="3415" y="93"/>
                  </a:lnTo>
                  <a:lnTo>
                    <a:pt x="3415" y="92"/>
                  </a:lnTo>
                  <a:lnTo>
                    <a:pt x="3417" y="92"/>
                  </a:lnTo>
                  <a:lnTo>
                    <a:pt x="3417" y="90"/>
                  </a:lnTo>
                  <a:lnTo>
                    <a:pt x="3419" y="88"/>
                  </a:lnTo>
                  <a:lnTo>
                    <a:pt x="3420" y="88"/>
                  </a:lnTo>
                  <a:lnTo>
                    <a:pt x="3422" y="88"/>
                  </a:lnTo>
                  <a:close/>
                  <a:moveTo>
                    <a:pt x="1337" y="87"/>
                  </a:moveTo>
                  <a:lnTo>
                    <a:pt x="1337" y="87"/>
                  </a:lnTo>
                  <a:lnTo>
                    <a:pt x="1339" y="88"/>
                  </a:lnTo>
                  <a:lnTo>
                    <a:pt x="1340" y="90"/>
                  </a:lnTo>
                  <a:lnTo>
                    <a:pt x="1340" y="90"/>
                  </a:lnTo>
                  <a:lnTo>
                    <a:pt x="1340" y="92"/>
                  </a:lnTo>
                  <a:lnTo>
                    <a:pt x="1340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2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3"/>
                  </a:lnTo>
                  <a:lnTo>
                    <a:pt x="1339" y="95"/>
                  </a:lnTo>
                  <a:lnTo>
                    <a:pt x="1339" y="96"/>
                  </a:lnTo>
                  <a:lnTo>
                    <a:pt x="1342" y="98"/>
                  </a:lnTo>
                  <a:lnTo>
                    <a:pt x="1342" y="99"/>
                  </a:lnTo>
                  <a:lnTo>
                    <a:pt x="1342" y="99"/>
                  </a:lnTo>
                  <a:lnTo>
                    <a:pt x="1345" y="103"/>
                  </a:lnTo>
                  <a:lnTo>
                    <a:pt x="1345" y="103"/>
                  </a:lnTo>
                  <a:lnTo>
                    <a:pt x="1345" y="104"/>
                  </a:lnTo>
                  <a:lnTo>
                    <a:pt x="1347" y="104"/>
                  </a:lnTo>
                  <a:lnTo>
                    <a:pt x="1347" y="104"/>
                  </a:lnTo>
                  <a:lnTo>
                    <a:pt x="1348" y="106"/>
                  </a:lnTo>
                  <a:lnTo>
                    <a:pt x="1348" y="106"/>
                  </a:lnTo>
                  <a:lnTo>
                    <a:pt x="1350" y="106"/>
                  </a:lnTo>
                  <a:lnTo>
                    <a:pt x="1351" y="109"/>
                  </a:lnTo>
                  <a:lnTo>
                    <a:pt x="1353" y="109"/>
                  </a:lnTo>
                  <a:lnTo>
                    <a:pt x="1355" y="109"/>
                  </a:lnTo>
                  <a:lnTo>
                    <a:pt x="1356" y="109"/>
                  </a:lnTo>
                  <a:lnTo>
                    <a:pt x="1358" y="109"/>
                  </a:lnTo>
                  <a:lnTo>
                    <a:pt x="1356" y="107"/>
                  </a:lnTo>
                  <a:lnTo>
                    <a:pt x="1358" y="107"/>
                  </a:lnTo>
                  <a:lnTo>
                    <a:pt x="1361" y="109"/>
                  </a:lnTo>
                  <a:lnTo>
                    <a:pt x="1362" y="107"/>
                  </a:lnTo>
                  <a:lnTo>
                    <a:pt x="1359" y="106"/>
                  </a:lnTo>
                  <a:lnTo>
                    <a:pt x="1359" y="106"/>
                  </a:lnTo>
                  <a:lnTo>
                    <a:pt x="1358" y="103"/>
                  </a:lnTo>
                  <a:lnTo>
                    <a:pt x="1356" y="101"/>
                  </a:lnTo>
                  <a:lnTo>
                    <a:pt x="1355" y="101"/>
                  </a:lnTo>
                  <a:lnTo>
                    <a:pt x="1355" y="99"/>
                  </a:lnTo>
                  <a:lnTo>
                    <a:pt x="1355" y="99"/>
                  </a:lnTo>
                  <a:lnTo>
                    <a:pt x="1355" y="98"/>
                  </a:lnTo>
                  <a:lnTo>
                    <a:pt x="1356" y="96"/>
                  </a:lnTo>
                  <a:lnTo>
                    <a:pt x="1356" y="96"/>
                  </a:lnTo>
                  <a:lnTo>
                    <a:pt x="1358" y="96"/>
                  </a:lnTo>
                  <a:lnTo>
                    <a:pt x="1356" y="98"/>
                  </a:lnTo>
                  <a:lnTo>
                    <a:pt x="1356" y="99"/>
                  </a:lnTo>
                  <a:lnTo>
                    <a:pt x="1358" y="99"/>
                  </a:lnTo>
                  <a:lnTo>
                    <a:pt x="1358" y="99"/>
                  </a:lnTo>
                  <a:lnTo>
                    <a:pt x="1358" y="101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59" y="104"/>
                  </a:lnTo>
                  <a:lnTo>
                    <a:pt x="1361" y="106"/>
                  </a:lnTo>
                  <a:lnTo>
                    <a:pt x="1361" y="107"/>
                  </a:lnTo>
                  <a:lnTo>
                    <a:pt x="1361" y="106"/>
                  </a:lnTo>
                  <a:lnTo>
                    <a:pt x="1361" y="106"/>
                  </a:lnTo>
                  <a:lnTo>
                    <a:pt x="1362" y="107"/>
                  </a:lnTo>
                  <a:lnTo>
                    <a:pt x="1364" y="107"/>
                  </a:lnTo>
                  <a:lnTo>
                    <a:pt x="1364" y="106"/>
                  </a:lnTo>
                  <a:lnTo>
                    <a:pt x="1366" y="106"/>
                  </a:lnTo>
                  <a:lnTo>
                    <a:pt x="1366" y="106"/>
                  </a:lnTo>
                  <a:lnTo>
                    <a:pt x="1367" y="106"/>
                  </a:lnTo>
                  <a:lnTo>
                    <a:pt x="1369" y="106"/>
                  </a:lnTo>
                  <a:lnTo>
                    <a:pt x="1370" y="106"/>
                  </a:lnTo>
                  <a:lnTo>
                    <a:pt x="1370" y="106"/>
                  </a:lnTo>
                  <a:lnTo>
                    <a:pt x="1370" y="104"/>
                  </a:lnTo>
                  <a:lnTo>
                    <a:pt x="1369" y="104"/>
                  </a:lnTo>
                  <a:lnTo>
                    <a:pt x="1369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4"/>
                  </a:lnTo>
                  <a:lnTo>
                    <a:pt x="1367" y="103"/>
                  </a:lnTo>
                  <a:lnTo>
                    <a:pt x="1367" y="99"/>
                  </a:lnTo>
                  <a:lnTo>
                    <a:pt x="1369" y="98"/>
                  </a:lnTo>
                  <a:lnTo>
                    <a:pt x="1369" y="96"/>
                  </a:lnTo>
                  <a:lnTo>
                    <a:pt x="1367" y="95"/>
                  </a:lnTo>
                  <a:lnTo>
                    <a:pt x="1367" y="95"/>
                  </a:lnTo>
                  <a:lnTo>
                    <a:pt x="1369" y="96"/>
                  </a:lnTo>
                  <a:lnTo>
                    <a:pt x="1369" y="96"/>
                  </a:lnTo>
                  <a:lnTo>
                    <a:pt x="1369" y="98"/>
                  </a:lnTo>
                  <a:lnTo>
                    <a:pt x="1369" y="99"/>
                  </a:lnTo>
                  <a:lnTo>
                    <a:pt x="1370" y="101"/>
                  </a:lnTo>
                  <a:lnTo>
                    <a:pt x="1372" y="103"/>
                  </a:lnTo>
                  <a:lnTo>
                    <a:pt x="1373" y="104"/>
                  </a:lnTo>
                  <a:lnTo>
                    <a:pt x="1375" y="104"/>
                  </a:lnTo>
                  <a:lnTo>
                    <a:pt x="1375" y="106"/>
                  </a:lnTo>
                  <a:lnTo>
                    <a:pt x="1377" y="107"/>
                  </a:lnTo>
                  <a:lnTo>
                    <a:pt x="1380" y="107"/>
                  </a:lnTo>
                  <a:lnTo>
                    <a:pt x="1381" y="107"/>
                  </a:lnTo>
                  <a:lnTo>
                    <a:pt x="1383" y="107"/>
                  </a:lnTo>
                  <a:lnTo>
                    <a:pt x="1383" y="107"/>
                  </a:lnTo>
                  <a:lnTo>
                    <a:pt x="1384" y="107"/>
                  </a:lnTo>
                  <a:lnTo>
                    <a:pt x="1386" y="107"/>
                  </a:lnTo>
                  <a:lnTo>
                    <a:pt x="1386" y="107"/>
                  </a:lnTo>
                  <a:lnTo>
                    <a:pt x="1384" y="107"/>
                  </a:lnTo>
                  <a:lnTo>
                    <a:pt x="1386" y="109"/>
                  </a:lnTo>
                  <a:lnTo>
                    <a:pt x="1386" y="110"/>
                  </a:lnTo>
                  <a:lnTo>
                    <a:pt x="1384" y="110"/>
                  </a:lnTo>
                  <a:lnTo>
                    <a:pt x="1384" y="110"/>
                  </a:lnTo>
                  <a:lnTo>
                    <a:pt x="1383" y="110"/>
                  </a:lnTo>
                  <a:lnTo>
                    <a:pt x="1381" y="109"/>
                  </a:lnTo>
                  <a:lnTo>
                    <a:pt x="1381" y="109"/>
                  </a:lnTo>
                  <a:lnTo>
                    <a:pt x="1380" y="109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80" y="110"/>
                  </a:lnTo>
                  <a:lnTo>
                    <a:pt x="1378" y="110"/>
                  </a:lnTo>
                  <a:lnTo>
                    <a:pt x="1378" y="110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7" y="112"/>
                  </a:lnTo>
                  <a:lnTo>
                    <a:pt x="1373" y="112"/>
                  </a:lnTo>
                  <a:lnTo>
                    <a:pt x="1372" y="112"/>
                  </a:lnTo>
                  <a:lnTo>
                    <a:pt x="1372" y="110"/>
                  </a:lnTo>
                  <a:lnTo>
                    <a:pt x="1370" y="109"/>
                  </a:lnTo>
                  <a:lnTo>
                    <a:pt x="1367" y="107"/>
                  </a:lnTo>
                  <a:lnTo>
                    <a:pt x="1366" y="107"/>
                  </a:lnTo>
                  <a:lnTo>
                    <a:pt x="1366" y="107"/>
                  </a:lnTo>
                  <a:lnTo>
                    <a:pt x="1364" y="107"/>
                  </a:lnTo>
                  <a:lnTo>
                    <a:pt x="1364" y="107"/>
                  </a:lnTo>
                  <a:lnTo>
                    <a:pt x="1364" y="109"/>
                  </a:lnTo>
                  <a:lnTo>
                    <a:pt x="1364" y="109"/>
                  </a:lnTo>
                  <a:lnTo>
                    <a:pt x="1364" y="110"/>
                  </a:lnTo>
                  <a:lnTo>
                    <a:pt x="1362" y="110"/>
                  </a:lnTo>
                  <a:lnTo>
                    <a:pt x="1361" y="110"/>
                  </a:lnTo>
                  <a:lnTo>
                    <a:pt x="1361" y="110"/>
                  </a:lnTo>
                  <a:lnTo>
                    <a:pt x="1359" y="112"/>
                  </a:lnTo>
                  <a:lnTo>
                    <a:pt x="1358" y="112"/>
                  </a:lnTo>
                  <a:lnTo>
                    <a:pt x="1356" y="114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5"/>
                  </a:lnTo>
                  <a:lnTo>
                    <a:pt x="1356" y="115"/>
                  </a:lnTo>
                  <a:lnTo>
                    <a:pt x="1356" y="117"/>
                  </a:lnTo>
                  <a:lnTo>
                    <a:pt x="1358" y="118"/>
                  </a:lnTo>
                  <a:lnTo>
                    <a:pt x="1356" y="118"/>
                  </a:lnTo>
                  <a:lnTo>
                    <a:pt x="1358" y="120"/>
                  </a:lnTo>
                  <a:lnTo>
                    <a:pt x="1359" y="120"/>
                  </a:lnTo>
                  <a:lnTo>
                    <a:pt x="1359" y="121"/>
                  </a:lnTo>
                  <a:lnTo>
                    <a:pt x="1356" y="120"/>
                  </a:lnTo>
                  <a:lnTo>
                    <a:pt x="1351" y="120"/>
                  </a:lnTo>
                  <a:lnTo>
                    <a:pt x="1351" y="118"/>
                  </a:lnTo>
                  <a:lnTo>
                    <a:pt x="1353" y="118"/>
                  </a:lnTo>
                  <a:lnTo>
                    <a:pt x="1353" y="118"/>
                  </a:lnTo>
                  <a:lnTo>
                    <a:pt x="1355" y="118"/>
                  </a:lnTo>
                  <a:lnTo>
                    <a:pt x="1355" y="117"/>
                  </a:lnTo>
                  <a:lnTo>
                    <a:pt x="1355" y="117"/>
                  </a:lnTo>
                  <a:lnTo>
                    <a:pt x="1355" y="115"/>
                  </a:lnTo>
                  <a:lnTo>
                    <a:pt x="1353" y="115"/>
                  </a:lnTo>
                  <a:lnTo>
                    <a:pt x="1355" y="114"/>
                  </a:lnTo>
                  <a:lnTo>
                    <a:pt x="1355" y="114"/>
                  </a:lnTo>
                  <a:lnTo>
                    <a:pt x="1355" y="112"/>
                  </a:lnTo>
                  <a:lnTo>
                    <a:pt x="1353" y="112"/>
                  </a:lnTo>
                  <a:lnTo>
                    <a:pt x="1353" y="110"/>
                  </a:lnTo>
                  <a:lnTo>
                    <a:pt x="1351" y="110"/>
                  </a:lnTo>
                  <a:lnTo>
                    <a:pt x="1351" y="109"/>
                  </a:lnTo>
                  <a:lnTo>
                    <a:pt x="1351" y="109"/>
                  </a:lnTo>
                  <a:lnTo>
                    <a:pt x="1348" y="107"/>
                  </a:lnTo>
                  <a:lnTo>
                    <a:pt x="1347" y="107"/>
                  </a:lnTo>
                  <a:lnTo>
                    <a:pt x="1344" y="103"/>
                  </a:lnTo>
                  <a:lnTo>
                    <a:pt x="1340" y="101"/>
                  </a:lnTo>
                  <a:lnTo>
                    <a:pt x="1340" y="99"/>
                  </a:lnTo>
                  <a:lnTo>
                    <a:pt x="1339" y="99"/>
                  </a:lnTo>
                  <a:lnTo>
                    <a:pt x="1339" y="98"/>
                  </a:lnTo>
                  <a:lnTo>
                    <a:pt x="1339" y="99"/>
                  </a:lnTo>
                  <a:lnTo>
                    <a:pt x="1340" y="101"/>
                  </a:lnTo>
                  <a:lnTo>
                    <a:pt x="1339" y="103"/>
                  </a:lnTo>
                  <a:lnTo>
                    <a:pt x="1339" y="103"/>
                  </a:lnTo>
                  <a:lnTo>
                    <a:pt x="1339" y="104"/>
                  </a:lnTo>
                  <a:lnTo>
                    <a:pt x="1340" y="106"/>
                  </a:lnTo>
                  <a:lnTo>
                    <a:pt x="1340" y="106"/>
                  </a:lnTo>
                  <a:lnTo>
                    <a:pt x="1339" y="106"/>
                  </a:lnTo>
                  <a:lnTo>
                    <a:pt x="1337" y="104"/>
                  </a:lnTo>
                  <a:lnTo>
                    <a:pt x="1337" y="103"/>
                  </a:lnTo>
                  <a:lnTo>
                    <a:pt x="1336" y="101"/>
                  </a:lnTo>
                  <a:lnTo>
                    <a:pt x="1336" y="99"/>
                  </a:lnTo>
                  <a:lnTo>
                    <a:pt x="1336" y="99"/>
                  </a:lnTo>
                  <a:lnTo>
                    <a:pt x="1336" y="98"/>
                  </a:lnTo>
                  <a:lnTo>
                    <a:pt x="1336" y="98"/>
                  </a:lnTo>
                  <a:lnTo>
                    <a:pt x="1337" y="96"/>
                  </a:lnTo>
                  <a:lnTo>
                    <a:pt x="1337" y="96"/>
                  </a:lnTo>
                  <a:lnTo>
                    <a:pt x="1337" y="95"/>
                  </a:lnTo>
                  <a:lnTo>
                    <a:pt x="1337" y="93"/>
                  </a:lnTo>
                  <a:lnTo>
                    <a:pt x="1337" y="92"/>
                  </a:lnTo>
                  <a:lnTo>
                    <a:pt x="1336" y="92"/>
                  </a:lnTo>
                  <a:lnTo>
                    <a:pt x="1336" y="90"/>
                  </a:lnTo>
                  <a:lnTo>
                    <a:pt x="1337" y="90"/>
                  </a:lnTo>
                  <a:lnTo>
                    <a:pt x="1336" y="90"/>
                  </a:lnTo>
                  <a:lnTo>
                    <a:pt x="1336" y="88"/>
                  </a:lnTo>
                  <a:lnTo>
                    <a:pt x="1336" y="88"/>
                  </a:lnTo>
                  <a:lnTo>
                    <a:pt x="1337" y="88"/>
                  </a:lnTo>
                  <a:lnTo>
                    <a:pt x="1337" y="88"/>
                  </a:lnTo>
                  <a:lnTo>
                    <a:pt x="1337" y="87"/>
                  </a:lnTo>
                  <a:close/>
                  <a:moveTo>
                    <a:pt x="1255" y="84"/>
                  </a:moveTo>
                  <a:lnTo>
                    <a:pt x="1254" y="84"/>
                  </a:lnTo>
                  <a:lnTo>
                    <a:pt x="1254" y="85"/>
                  </a:lnTo>
                  <a:lnTo>
                    <a:pt x="1254" y="85"/>
                  </a:lnTo>
                  <a:lnTo>
                    <a:pt x="1254" y="87"/>
                  </a:lnTo>
                  <a:lnTo>
                    <a:pt x="1252" y="87"/>
                  </a:lnTo>
                  <a:lnTo>
                    <a:pt x="1250" y="88"/>
                  </a:lnTo>
                  <a:lnTo>
                    <a:pt x="1249" y="88"/>
                  </a:lnTo>
                  <a:lnTo>
                    <a:pt x="1247" y="90"/>
                  </a:lnTo>
                  <a:lnTo>
                    <a:pt x="1246" y="90"/>
                  </a:lnTo>
                  <a:lnTo>
                    <a:pt x="1244" y="90"/>
                  </a:lnTo>
                  <a:lnTo>
                    <a:pt x="1243" y="90"/>
                  </a:lnTo>
                  <a:lnTo>
                    <a:pt x="1243" y="90"/>
                  </a:lnTo>
                  <a:lnTo>
                    <a:pt x="1241" y="90"/>
                  </a:lnTo>
                  <a:lnTo>
                    <a:pt x="1241" y="90"/>
                  </a:lnTo>
                  <a:lnTo>
                    <a:pt x="1239" y="90"/>
                  </a:lnTo>
                  <a:lnTo>
                    <a:pt x="1238" y="92"/>
                  </a:lnTo>
                  <a:lnTo>
                    <a:pt x="1235" y="92"/>
                  </a:lnTo>
                  <a:lnTo>
                    <a:pt x="1235" y="92"/>
                  </a:lnTo>
                  <a:lnTo>
                    <a:pt x="1236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8" y="90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6" y="88"/>
                  </a:lnTo>
                  <a:lnTo>
                    <a:pt x="1238" y="88"/>
                  </a:lnTo>
                  <a:lnTo>
                    <a:pt x="1238" y="88"/>
                  </a:lnTo>
                  <a:lnTo>
                    <a:pt x="1239" y="88"/>
                  </a:lnTo>
                  <a:lnTo>
                    <a:pt x="1241" y="88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1" y="87"/>
                  </a:lnTo>
                  <a:lnTo>
                    <a:pt x="1243" y="87"/>
                  </a:lnTo>
                  <a:lnTo>
                    <a:pt x="1244" y="85"/>
                  </a:lnTo>
                  <a:lnTo>
                    <a:pt x="1246" y="85"/>
                  </a:lnTo>
                  <a:lnTo>
                    <a:pt x="1247" y="85"/>
                  </a:lnTo>
                  <a:lnTo>
                    <a:pt x="1249" y="85"/>
                  </a:lnTo>
                  <a:lnTo>
                    <a:pt x="1249" y="85"/>
                  </a:lnTo>
                  <a:lnTo>
                    <a:pt x="1250" y="85"/>
                  </a:lnTo>
                  <a:lnTo>
                    <a:pt x="1252" y="85"/>
                  </a:lnTo>
                  <a:lnTo>
                    <a:pt x="1254" y="84"/>
                  </a:lnTo>
                  <a:lnTo>
                    <a:pt x="1255" y="84"/>
                  </a:lnTo>
                  <a:close/>
                  <a:moveTo>
                    <a:pt x="787" y="84"/>
                  </a:moveTo>
                  <a:lnTo>
                    <a:pt x="787" y="84"/>
                  </a:lnTo>
                  <a:lnTo>
                    <a:pt x="787" y="84"/>
                  </a:lnTo>
                  <a:lnTo>
                    <a:pt x="788" y="84"/>
                  </a:lnTo>
                  <a:lnTo>
                    <a:pt x="790" y="84"/>
                  </a:lnTo>
                  <a:lnTo>
                    <a:pt x="790" y="85"/>
                  </a:lnTo>
                  <a:lnTo>
                    <a:pt x="790" y="85"/>
                  </a:lnTo>
                  <a:lnTo>
                    <a:pt x="790" y="87"/>
                  </a:lnTo>
                  <a:lnTo>
                    <a:pt x="788" y="87"/>
                  </a:lnTo>
                  <a:lnTo>
                    <a:pt x="788" y="87"/>
                  </a:lnTo>
                  <a:lnTo>
                    <a:pt x="787" y="87"/>
                  </a:lnTo>
                  <a:lnTo>
                    <a:pt x="787" y="87"/>
                  </a:lnTo>
                  <a:lnTo>
                    <a:pt x="785" y="87"/>
                  </a:lnTo>
                  <a:lnTo>
                    <a:pt x="785" y="88"/>
                  </a:lnTo>
                  <a:lnTo>
                    <a:pt x="784" y="88"/>
                  </a:lnTo>
                  <a:lnTo>
                    <a:pt x="784" y="90"/>
                  </a:lnTo>
                  <a:lnTo>
                    <a:pt x="782" y="90"/>
                  </a:lnTo>
                  <a:lnTo>
                    <a:pt x="781" y="90"/>
                  </a:lnTo>
                  <a:lnTo>
                    <a:pt x="779" y="92"/>
                  </a:lnTo>
                  <a:lnTo>
                    <a:pt x="777" y="92"/>
                  </a:lnTo>
                  <a:lnTo>
                    <a:pt x="777" y="90"/>
                  </a:lnTo>
                  <a:lnTo>
                    <a:pt x="777" y="90"/>
                  </a:lnTo>
                  <a:lnTo>
                    <a:pt x="777" y="88"/>
                  </a:lnTo>
                  <a:lnTo>
                    <a:pt x="777" y="88"/>
                  </a:lnTo>
                  <a:lnTo>
                    <a:pt x="777" y="87"/>
                  </a:lnTo>
                  <a:lnTo>
                    <a:pt x="777" y="87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7" y="85"/>
                  </a:lnTo>
                  <a:lnTo>
                    <a:pt x="779" y="84"/>
                  </a:lnTo>
                  <a:lnTo>
                    <a:pt x="779" y="84"/>
                  </a:lnTo>
                  <a:lnTo>
                    <a:pt x="781" y="84"/>
                  </a:lnTo>
                  <a:lnTo>
                    <a:pt x="782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4" y="84"/>
                  </a:lnTo>
                  <a:lnTo>
                    <a:pt x="785" y="84"/>
                  </a:lnTo>
                  <a:lnTo>
                    <a:pt x="785" y="84"/>
                  </a:lnTo>
                  <a:lnTo>
                    <a:pt x="787" y="84"/>
                  </a:lnTo>
                  <a:close/>
                  <a:moveTo>
                    <a:pt x="915" y="82"/>
                  </a:moveTo>
                  <a:lnTo>
                    <a:pt x="916" y="82"/>
                  </a:lnTo>
                  <a:lnTo>
                    <a:pt x="915" y="84"/>
                  </a:lnTo>
                  <a:lnTo>
                    <a:pt x="913" y="84"/>
                  </a:lnTo>
                  <a:lnTo>
                    <a:pt x="910" y="85"/>
                  </a:lnTo>
                  <a:lnTo>
                    <a:pt x="908" y="85"/>
                  </a:lnTo>
                  <a:lnTo>
                    <a:pt x="907" y="85"/>
                  </a:lnTo>
                  <a:lnTo>
                    <a:pt x="908" y="84"/>
                  </a:lnTo>
                  <a:lnTo>
                    <a:pt x="910" y="84"/>
                  </a:lnTo>
                  <a:lnTo>
                    <a:pt x="913" y="82"/>
                  </a:lnTo>
                  <a:lnTo>
                    <a:pt x="915" y="82"/>
                  </a:lnTo>
                  <a:lnTo>
                    <a:pt x="915" y="82"/>
                  </a:lnTo>
                  <a:close/>
                  <a:moveTo>
                    <a:pt x="3458" y="79"/>
                  </a:move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60" y="79"/>
                  </a:lnTo>
                  <a:lnTo>
                    <a:pt x="3458" y="81"/>
                  </a:lnTo>
                  <a:lnTo>
                    <a:pt x="3456" y="81"/>
                  </a:lnTo>
                  <a:lnTo>
                    <a:pt x="3455" y="82"/>
                  </a:lnTo>
                  <a:lnTo>
                    <a:pt x="3453" y="82"/>
                  </a:lnTo>
                  <a:lnTo>
                    <a:pt x="3453" y="82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3" y="81"/>
                  </a:lnTo>
                  <a:lnTo>
                    <a:pt x="3455" y="79"/>
                  </a:lnTo>
                  <a:lnTo>
                    <a:pt x="3456" y="79"/>
                  </a:lnTo>
                  <a:lnTo>
                    <a:pt x="3458" y="79"/>
                  </a:lnTo>
                  <a:close/>
                  <a:moveTo>
                    <a:pt x="916" y="77"/>
                  </a:moveTo>
                  <a:lnTo>
                    <a:pt x="916" y="77"/>
                  </a:lnTo>
                  <a:lnTo>
                    <a:pt x="916" y="79"/>
                  </a:lnTo>
                  <a:lnTo>
                    <a:pt x="915" y="81"/>
                  </a:lnTo>
                  <a:lnTo>
                    <a:pt x="915" y="81"/>
                  </a:lnTo>
                  <a:lnTo>
                    <a:pt x="913" y="81"/>
                  </a:lnTo>
                  <a:lnTo>
                    <a:pt x="911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81"/>
                  </a:lnTo>
                  <a:lnTo>
                    <a:pt x="913" y="79"/>
                  </a:lnTo>
                  <a:lnTo>
                    <a:pt x="915" y="77"/>
                  </a:lnTo>
                  <a:lnTo>
                    <a:pt x="915" y="77"/>
                  </a:lnTo>
                  <a:lnTo>
                    <a:pt x="916" y="77"/>
                  </a:lnTo>
                  <a:close/>
                  <a:moveTo>
                    <a:pt x="762" y="74"/>
                  </a:moveTo>
                  <a:lnTo>
                    <a:pt x="762" y="74"/>
                  </a:lnTo>
                  <a:lnTo>
                    <a:pt x="762" y="76"/>
                  </a:lnTo>
                  <a:lnTo>
                    <a:pt x="762" y="76"/>
                  </a:lnTo>
                  <a:lnTo>
                    <a:pt x="760" y="76"/>
                  </a:lnTo>
                  <a:lnTo>
                    <a:pt x="760" y="77"/>
                  </a:lnTo>
                  <a:lnTo>
                    <a:pt x="758" y="77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58" y="76"/>
                  </a:lnTo>
                  <a:lnTo>
                    <a:pt x="760" y="74"/>
                  </a:lnTo>
                  <a:lnTo>
                    <a:pt x="762" y="74"/>
                  </a:lnTo>
                  <a:close/>
                  <a:moveTo>
                    <a:pt x="3884" y="74"/>
                  </a:moveTo>
                  <a:lnTo>
                    <a:pt x="3885" y="74"/>
                  </a:lnTo>
                  <a:lnTo>
                    <a:pt x="3887" y="74"/>
                  </a:lnTo>
                  <a:lnTo>
                    <a:pt x="3889" y="76"/>
                  </a:lnTo>
                  <a:lnTo>
                    <a:pt x="3887" y="77"/>
                  </a:lnTo>
                  <a:lnTo>
                    <a:pt x="3887" y="79"/>
                  </a:lnTo>
                  <a:lnTo>
                    <a:pt x="3887" y="81"/>
                  </a:lnTo>
                  <a:lnTo>
                    <a:pt x="3887" y="82"/>
                  </a:lnTo>
                  <a:lnTo>
                    <a:pt x="3885" y="84"/>
                  </a:lnTo>
                  <a:lnTo>
                    <a:pt x="3885" y="84"/>
                  </a:lnTo>
                  <a:lnTo>
                    <a:pt x="3885" y="85"/>
                  </a:lnTo>
                  <a:lnTo>
                    <a:pt x="3885" y="87"/>
                  </a:lnTo>
                  <a:lnTo>
                    <a:pt x="3885" y="88"/>
                  </a:lnTo>
                  <a:lnTo>
                    <a:pt x="3885" y="88"/>
                  </a:lnTo>
                  <a:lnTo>
                    <a:pt x="3885" y="92"/>
                  </a:lnTo>
                  <a:lnTo>
                    <a:pt x="3885" y="92"/>
                  </a:lnTo>
                  <a:lnTo>
                    <a:pt x="3884" y="93"/>
                  </a:lnTo>
                  <a:lnTo>
                    <a:pt x="3884" y="93"/>
                  </a:lnTo>
                  <a:lnTo>
                    <a:pt x="3884" y="95"/>
                  </a:lnTo>
                  <a:lnTo>
                    <a:pt x="3884" y="96"/>
                  </a:lnTo>
                  <a:lnTo>
                    <a:pt x="3882" y="96"/>
                  </a:lnTo>
                  <a:lnTo>
                    <a:pt x="3882" y="98"/>
                  </a:lnTo>
                  <a:lnTo>
                    <a:pt x="3882" y="103"/>
                  </a:lnTo>
                  <a:lnTo>
                    <a:pt x="3882" y="104"/>
                  </a:lnTo>
                  <a:lnTo>
                    <a:pt x="3882" y="106"/>
                  </a:lnTo>
                  <a:lnTo>
                    <a:pt x="3882" y="106"/>
                  </a:lnTo>
                  <a:lnTo>
                    <a:pt x="3882" y="107"/>
                  </a:lnTo>
                  <a:lnTo>
                    <a:pt x="3882" y="109"/>
                  </a:lnTo>
                  <a:lnTo>
                    <a:pt x="3881" y="109"/>
                  </a:lnTo>
                  <a:lnTo>
                    <a:pt x="3877" y="112"/>
                  </a:lnTo>
                  <a:lnTo>
                    <a:pt x="3877" y="114"/>
                  </a:lnTo>
                  <a:lnTo>
                    <a:pt x="3877" y="114"/>
                  </a:lnTo>
                  <a:lnTo>
                    <a:pt x="3877" y="115"/>
                  </a:lnTo>
                  <a:lnTo>
                    <a:pt x="3877" y="115"/>
                  </a:lnTo>
                  <a:lnTo>
                    <a:pt x="3877" y="117"/>
                  </a:lnTo>
                  <a:lnTo>
                    <a:pt x="3877" y="117"/>
                  </a:lnTo>
                  <a:lnTo>
                    <a:pt x="3874" y="117"/>
                  </a:lnTo>
                  <a:lnTo>
                    <a:pt x="3874" y="117"/>
                  </a:lnTo>
                  <a:lnTo>
                    <a:pt x="3874" y="114"/>
                  </a:lnTo>
                  <a:lnTo>
                    <a:pt x="3876" y="114"/>
                  </a:lnTo>
                  <a:lnTo>
                    <a:pt x="3876" y="114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4" y="112"/>
                  </a:lnTo>
                  <a:lnTo>
                    <a:pt x="3873" y="112"/>
                  </a:lnTo>
                  <a:lnTo>
                    <a:pt x="3873" y="114"/>
                  </a:lnTo>
                  <a:lnTo>
                    <a:pt x="3870" y="118"/>
                  </a:lnTo>
                  <a:lnTo>
                    <a:pt x="3868" y="118"/>
                  </a:lnTo>
                  <a:lnTo>
                    <a:pt x="3868" y="120"/>
                  </a:lnTo>
                  <a:lnTo>
                    <a:pt x="3870" y="118"/>
                  </a:lnTo>
                  <a:lnTo>
                    <a:pt x="3871" y="118"/>
                  </a:lnTo>
                  <a:lnTo>
                    <a:pt x="3873" y="118"/>
                  </a:lnTo>
                  <a:lnTo>
                    <a:pt x="3873" y="118"/>
                  </a:lnTo>
                  <a:lnTo>
                    <a:pt x="3874" y="120"/>
                  </a:lnTo>
                  <a:lnTo>
                    <a:pt x="3874" y="120"/>
                  </a:lnTo>
                  <a:lnTo>
                    <a:pt x="3874" y="121"/>
                  </a:lnTo>
                  <a:lnTo>
                    <a:pt x="3873" y="123"/>
                  </a:lnTo>
                  <a:lnTo>
                    <a:pt x="3871" y="123"/>
                  </a:lnTo>
                  <a:lnTo>
                    <a:pt x="3871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70" y="123"/>
                  </a:lnTo>
                  <a:lnTo>
                    <a:pt x="3865" y="126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8"/>
                  </a:lnTo>
                  <a:lnTo>
                    <a:pt x="3865" y="129"/>
                  </a:lnTo>
                  <a:lnTo>
                    <a:pt x="3863" y="131"/>
                  </a:lnTo>
                  <a:lnTo>
                    <a:pt x="3860" y="133"/>
                  </a:lnTo>
                  <a:lnTo>
                    <a:pt x="3859" y="134"/>
                  </a:lnTo>
                  <a:lnTo>
                    <a:pt x="3857" y="134"/>
                  </a:lnTo>
                  <a:lnTo>
                    <a:pt x="3855" y="136"/>
                  </a:lnTo>
                  <a:lnTo>
                    <a:pt x="3854" y="136"/>
                  </a:lnTo>
                  <a:lnTo>
                    <a:pt x="3851" y="136"/>
                  </a:lnTo>
                  <a:lnTo>
                    <a:pt x="3848" y="139"/>
                  </a:lnTo>
                  <a:lnTo>
                    <a:pt x="3844" y="139"/>
                  </a:lnTo>
                  <a:lnTo>
                    <a:pt x="3844" y="140"/>
                  </a:lnTo>
                  <a:lnTo>
                    <a:pt x="3843" y="142"/>
                  </a:lnTo>
                  <a:lnTo>
                    <a:pt x="3843" y="142"/>
                  </a:lnTo>
                  <a:lnTo>
                    <a:pt x="3841" y="142"/>
                  </a:lnTo>
                  <a:lnTo>
                    <a:pt x="3841" y="142"/>
                  </a:lnTo>
                  <a:lnTo>
                    <a:pt x="3840" y="142"/>
                  </a:lnTo>
                  <a:lnTo>
                    <a:pt x="3838" y="142"/>
                  </a:lnTo>
                  <a:lnTo>
                    <a:pt x="3836" y="142"/>
                  </a:lnTo>
                  <a:lnTo>
                    <a:pt x="3835" y="142"/>
                  </a:lnTo>
                  <a:lnTo>
                    <a:pt x="3835" y="144"/>
                  </a:lnTo>
                  <a:lnTo>
                    <a:pt x="3835" y="144"/>
                  </a:lnTo>
                  <a:lnTo>
                    <a:pt x="3835" y="145"/>
                  </a:lnTo>
                  <a:lnTo>
                    <a:pt x="3835" y="147"/>
                  </a:lnTo>
                  <a:lnTo>
                    <a:pt x="3833" y="150"/>
                  </a:lnTo>
                  <a:lnTo>
                    <a:pt x="3833" y="150"/>
                  </a:lnTo>
                  <a:lnTo>
                    <a:pt x="3832" y="151"/>
                  </a:lnTo>
                  <a:lnTo>
                    <a:pt x="3830" y="153"/>
                  </a:lnTo>
                  <a:lnTo>
                    <a:pt x="3829" y="155"/>
                  </a:lnTo>
                  <a:lnTo>
                    <a:pt x="3822" y="156"/>
                  </a:lnTo>
                  <a:lnTo>
                    <a:pt x="3818" y="158"/>
                  </a:lnTo>
                  <a:lnTo>
                    <a:pt x="3816" y="158"/>
                  </a:lnTo>
                  <a:lnTo>
                    <a:pt x="3814" y="158"/>
                  </a:lnTo>
                  <a:lnTo>
                    <a:pt x="3811" y="159"/>
                  </a:lnTo>
                  <a:lnTo>
                    <a:pt x="3808" y="158"/>
                  </a:lnTo>
                  <a:lnTo>
                    <a:pt x="3805" y="158"/>
                  </a:lnTo>
                  <a:lnTo>
                    <a:pt x="3800" y="156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5"/>
                  </a:lnTo>
                  <a:lnTo>
                    <a:pt x="3799" y="153"/>
                  </a:lnTo>
                  <a:lnTo>
                    <a:pt x="3803" y="153"/>
                  </a:lnTo>
                  <a:lnTo>
                    <a:pt x="3807" y="153"/>
                  </a:lnTo>
                  <a:lnTo>
                    <a:pt x="3810" y="153"/>
                  </a:lnTo>
                  <a:lnTo>
                    <a:pt x="3811" y="153"/>
                  </a:lnTo>
                  <a:lnTo>
                    <a:pt x="3813" y="151"/>
                  </a:lnTo>
                  <a:lnTo>
                    <a:pt x="3814" y="151"/>
                  </a:lnTo>
                  <a:lnTo>
                    <a:pt x="3816" y="151"/>
                  </a:lnTo>
                  <a:lnTo>
                    <a:pt x="3818" y="151"/>
                  </a:lnTo>
                  <a:lnTo>
                    <a:pt x="3819" y="150"/>
                  </a:lnTo>
                  <a:lnTo>
                    <a:pt x="3821" y="150"/>
                  </a:lnTo>
                  <a:lnTo>
                    <a:pt x="3821" y="148"/>
                  </a:lnTo>
                  <a:lnTo>
                    <a:pt x="3822" y="148"/>
                  </a:lnTo>
                  <a:lnTo>
                    <a:pt x="3822" y="148"/>
                  </a:lnTo>
                  <a:lnTo>
                    <a:pt x="3825" y="147"/>
                  </a:lnTo>
                  <a:lnTo>
                    <a:pt x="3827" y="145"/>
                  </a:lnTo>
                  <a:lnTo>
                    <a:pt x="3829" y="140"/>
                  </a:lnTo>
                  <a:lnTo>
                    <a:pt x="3832" y="139"/>
                  </a:lnTo>
                  <a:lnTo>
                    <a:pt x="3835" y="137"/>
                  </a:lnTo>
                  <a:lnTo>
                    <a:pt x="3838" y="136"/>
                  </a:lnTo>
                  <a:lnTo>
                    <a:pt x="3838" y="136"/>
                  </a:lnTo>
                  <a:lnTo>
                    <a:pt x="3840" y="134"/>
                  </a:lnTo>
                  <a:lnTo>
                    <a:pt x="3841" y="133"/>
                  </a:lnTo>
                  <a:lnTo>
                    <a:pt x="3843" y="133"/>
                  </a:lnTo>
                  <a:lnTo>
                    <a:pt x="3843" y="131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4" y="129"/>
                  </a:lnTo>
                  <a:lnTo>
                    <a:pt x="3843" y="129"/>
                  </a:lnTo>
                  <a:lnTo>
                    <a:pt x="3843" y="128"/>
                  </a:lnTo>
                  <a:lnTo>
                    <a:pt x="3843" y="128"/>
                  </a:lnTo>
                  <a:lnTo>
                    <a:pt x="3846" y="125"/>
                  </a:lnTo>
                  <a:lnTo>
                    <a:pt x="3849" y="123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20"/>
                  </a:lnTo>
                  <a:lnTo>
                    <a:pt x="3854" y="118"/>
                  </a:lnTo>
                  <a:lnTo>
                    <a:pt x="3854" y="117"/>
                  </a:lnTo>
                  <a:lnTo>
                    <a:pt x="3857" y="115"/>
                  </a:lnTo>
                  <a:lnTo>
                    <a:pt x="3860" y="112"/>
                  </a:lnTo>
                  <a:lnTo>
                    <a:pt x="3863" y="110"/>
                  </a:lnTo>
                  <a:lnTo>
                    <a:pt x="3863" y="109"/>
                  </a:lnTo>
                  <a:lnTo>
                    <a:pt x="3865" y="107"/>
                  </a:lnTo>
                  <a:lnTo>
                    <a:pt x="3865" y="106"/>
                  </a:lnTo>
                  <a:lnTo>
                    <a:pt x="3866" y="106"/>
                  </a:lnTo>
                  <a:lnTo>
                    <a:pt x="3866" y="104"/>
                  </a:lnTo>
                  <a:lnTo>
                    <a:pt x="3868" y="103"/>
                  </a:lnTo>
                  <a:lnTo>
                    <a:pt x="3868" y="101"/>
                  </a:lnTo>
                  <a:lnTo>
                    <a:pt x="3868" y="99"/>
                  </a:lnTo>
                  <a:lnTo>
                    <a:pt x="3871" y="98"/>
                  </a:lnTo>
                  <a:lnTo>
                    <a:pt x="3871" y="96"/>
                  </a:lnTo>
                  <a:lnTo>
                    <a:pt x="3871" y="95"/>
                  </a:lnTo>
                  <a:lnTo>
                    <a:pt x="3873" y="93"/>
                  </a:lnTo>
                  <a:lnTo>
                    <a:pt x="3873" y="93"/>
                  </a:lnTo>
                  <a:lnTo>
                    <a:pt x="3873" y="92"/>
                  </a:lnTo>
                  <a:lnTo>
                    <a:pt x="3874" y="92"/>
                  </a:lnTo>
                  <a:lnTo>
                    <a:pt x="3873" y="90"/>
                  </a:lnTo>
                  <a:lnTo>
                    <a:pt x="3874" y="90"/>
                  </a:lnTo>
                  <a:lnTo>
                    <a:pt x="3876" y="88"/>
                  </a:lnTo>
                  <a:lnTo>
                    <a:pt x="3876" y="87"/>
                  </a:lnTo>
                  <a:lnTo>
                    <a:pt x="3877" y="85"/>
                  </a:lnTo>
                  <a:lnTo>
                    <a:pt x="3877" y="84"/>
                  </a:lnTo>
                  <a:lnTo>
                    <a:pt x="3877" y="82"/>
                  </a:lnTo>
                  <a:lnTo>
                    <a:pt x="3877" y="81"/>
                  </a:lnTo>
                  <a:lnTo>
                    <a:pt x="3877" y="79"/>
                  </a:lnTo>
                  <a:lnTo>
                    <a:pt x="3877" y="77"/>
                  </a:lnTo>
                  <a:lnTo>
                    <a:pt x="3879" y="77"/>
                  </a:lnTo>
                  <a:lnTo>
                    <a:pt x="3882" y="74"/>
                  </a:lnTo>
                  <a:lnTo>
                    <a:pt x="3882" y="74"/>
                  </a:lnTo>
                  <a:lnTo>
                    <a:pt x="3884" y="74"/>
                  </a:lnTo>
                  <a:close/>
                  <a:moveTo>
                    <a:pt x="3043" y="73"/>
                  </a:moveTo>
                  <a:lnTo>
                    <a:pt x="3043" y="74"/>
                  </a:lnTo>
                  <a:lnTo>
                    <a:pt x="3043" y="76"/>
                  </a:lnTo>
                  <a:lnTo>
                    <a:pt x="3043" y="77"/>
                  </a:lnTo>
                  <a:lnTo>
                    <a:pt x="3045" y="76"/>
                  </a:lnTo>
                  <a:lnTo>
                    <a:pt x="3046" y="76"/>
                  </a:lnTo>
                  <a:lnTo>
                    <a:pt x="3048" y="76"/>
                  </a:lnTo>
                  <a:lnTo>
                    <a:pt x="3050" y="76"/>
                  </a:lnTo>
                  <a:lnTo>
                    <a:pt x="3048" y="76"/>
                  </a:lnTo>
                  <a:lnTo>
                    <a:pt x="3048" y="76"/>
                  </a:lnTo>
                  <a:lnTo>
                    <a:pt x="3046" y="76"/>
                  </a:lnTo>
                  <a:lnTo>
                    <a:pt x="3046" y="77"/>
                  </a:lnTo>
                  <a:lnTo>
                    <a:pt x="3046" y="77"/>
                  </a:lnTo>
                  <a:lnTo>
                    <a:pt x="3045" y="79"/>
                  </a:lnTo>
                  <a:lnTo>
                    <a:pt x="3043" y="79"/>
                  </a:lnTo>
                  <a:lnTo>
                    <a:pt x="3043" y="79"/>
                  </a:lnTo>
                  <a:lnTo>
                    <a:pt x="3042" y="81"/>
                  </a:lnTo>
                  <a:lnTo>
                    <a:pt x="3039" y="79"/>
                  </a:lnTo>
                  <a:lnTo>
                    <a:pt x="3039" y="81"/>
                  </a:lnTo>
                  <a:lnTo>
                    <a:pt x="3039" y="81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9" y="82"/>
                  </a:lnTo>
                  <a:lnTo>
                    <a:pt x="3037" y="81"/>
                  </a:lnTo>
                  <a:lnTo>
                    <a:pt x="3034" y="81"/>
                  </a:lnTo>
                  <a:lnTo>
                    <a:pt x="3032" y="81"/>
                  </a:lnTo>
                  <a:lnTo>
                    <a:pt x="3032" y="82"/>
                  </a:lnTo>
                  <a:lnTo>
                    <a:pt x="3020" y="84"/>
                  </a:lnTo>
                  <a:lnTo>
                    <a:pt x="3018" y="85"/>
                  </a:lnTo>
                  <a:lnTo>
                    <a:pt x="3017" y="85"/>
                  </a:lnTo>
                  <a:lnTo>
                    <a:pt x="3015" y="87"/>
                  </a:lnTo>
                  <a:lnTo>
                    <a:pt x="3013" y="87"/>
                  </a:lnTo>
                  <a:lnTo>
                    <a:pt x="3013" y="88"/>
                  </a:lnTo>
                  <a:lnTo>
                    <a:pt x="3013" y="88"/>
                  </a:lnTo>
                  <a:lnTo>
                    <a:pt x="3013" y="90"/>
                  </a:lnTo>
                  <a:lnTo>
                    <a:pt x="3012" y="90"/>
                  </a:lnTo>
                  <a:lnTo>
                    <a:pt x="3010" y="88"/>
                  </a:lnTo>
                  <a:lnTo>
                    <a:pt x="3009" y="90"/>
                  </a:lnTo>
                  <a:lnTo>
                    <a:pt x="3007" y="90"/>
                  </a:lnTo>
                  <a:lnTo>
                    <a:pt x="3005" y="92"/>
                  </a:lnTo>
                  <a:lnTo>
                    <a:pt x="3007" y="93"/>
                  </a:lnTo>
                  <a:lnTo>
                    <a:pt x="3007" y="93"/>
                  </a:lnTo>
                  <a:lnTo>
                    <a:pt x="3009" y="93"/>
                  </a:lnTo>
                  <a:lnTo>
                    <a:pt x="3009" y="95"/>
                  </a:lnTo>
                  <a:lnTo>
                    <a:pt x="3007" y="95"/>
                  </a:lnTo>
                  <a:lnTo>
                    <a:pt x="3007" y="96"/>
                  </a:lnTo>
                  <a:lnTo>
                    <a:pt x="3007" y="96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8"/>
                  </a:lnTo>
                  <a:lnTo>
                    <a:pt x="3005" y="99"/>
                  </a:lnTo>
                  <a:lnTo>
                    <a:pt x="3005" y="99"/>
                  </a:lnTo>
                  <a:lnTo>
                    <a:pt x="3005" y="101"/>
                  </a:lnTo>
                  <a:lnTo>
                    <a:pt x="3004" y="101"/>
                  </a:lnTo>
                  <a:lnTo>
                    <a:pt x="3002" y="101"/>
                  </a:lnTo>
                  <a:lnTo>
                    <a:pt x="3001" y="101"/>
                  </a:lnTo>
                  <a:lnTo>
                    <a:pt x="2999" y="103"/>
                  </a:lnTo>
                  <a:lnTo>
                    <a:pt x="3001" y="104"/>
                  </a:lnTo>
                  <a:lnTo>
                    <a:pt x="3002" y="106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4" y="107"/>
                  </a:lnTo>
                  <a:lnTo>
                    <a:pt x="3005" y="109"/>
                  </a:lnTo>
                  <a:lnTo>
                    <a:pt x="3007" y="109"/>
                  </a:lnTo>
                  <a:lnTo>
                    <a:pt x="3012" y="109"/>
                  </a:lnTo>
                  <a:lnTo>
                    <a:pt x="3013" y="107"/>
                  </a:lnTo>
                  <a:lnTo>
                    <a:pt x="3015" y="106"/>
                  </a:lnTo>
                  <a:lnTo>
                    <a:pt x="3018" y="106"/>
                  </a:lnTo>
                  <a:lnTo>
                    <a:pt x="3018" y="106"/>
                  </a:lnTo>
                  <a:lnTo>
                    <a:pt x="3017" y="106"/>
                  </a:lnTo>
                  <a:lnTo>
                    <a:pt x="3015" y="107"/>
                  </a:lnTo>
                  <a:lnTo>
                    <a:pt x="3013" y="109"/>
                  </a:lnTo>
                  <a:lnTo>
                    <a:pt x="3012" y="110"/>
                  </a:lnTo>
                  <a:lnTo>
                    <a:pt x="3010" y="110"/>
                  </a:lnTo>
                  <a:lnTo>
                    <a:pt x="3010" y="112"/>
                  </a:lnTo>
                  <a:lnTo>
                    <a:pt x="3010" y="114"/>
                  </a:lnTo>
                  <a:lnTo>
                    <a:pt x="3012" y="114"/>
                  </a:lnTo>
                  <a:lnTo>
                    <a:pt x="3012" y="114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2" y="115"/>
                  </a:lnTo>
                  <a:lnTo>
                    <a:pt x="3010" y="114"/>
                  </a:lnTo>
                  <a:lnTo>
                    <a:pt x="3009" y="114"/>
                  </a:lnTo>
                  <a:lnTo>
                    <a:pt x="3009" y="114"/>
                  </a:lnTo>
                  <a:lnTo>
                    <a:pt x="3009" y="115"/>
                  </a:lnTo>
                  <a:lnTo>
                    <a:pt x="3009" y="117"/>
                  </a:lnTo>
                  <a:lnTo>
                    <a:pt x="3009" y="118"/>
                  </a:lnTo>
                  <a:lnTo>
                    <a:pt x="3010" y="120"/>
                  </a:lnTo>
                  <a:lnTo>
                    <a:pt x="3015" y="120"/>
                  </a:lnTo>
                  <a:lnTo>
                    <a:pt x="3020" y="120"/>
                  </a:lnTo>
                  <a:lnTo>
                    <a:pt x="3020" y="120"/>
                  </a:lnTo>
                  <a:lnTo>
                    <a:pt x="3020" y="121"/>
                  </a:lnTo>
                  <a:lnTo>
                    <a:pt x="3015" y="120"/>
                  </a:lnTo>
                  <a:lnTo>
                    <a:pt x="3012" y="121"/>
                  </a:lnTo>
                  <a:lnTo>
                    <a:pt x="3010" y="123"/>
                  </a:lnTo>
                  <a:lnTo>
                    <a:pt x="3010" y="123"/>
                  </a:lnTo>
                  <a:lnTo>
                    <a:pt x="3009" y="125"/>
                  </a:lnTo>
                  <a:lnTo>
                    <a:pt x="3004" y="123"/>
                  </a:lnTo>
                  <a:lnTo>
                    <a:pt x="3004" y="123"/>
                  </a:lnTo>
                  <a:lnTo>
                    <a:pt x="3005" y="123"/>
                  </a:lnTo>
                  <a:lnTo>
                    <a:pt x="3009" y="123"/>
                  </a:lnTo>
                  <a:lnTo>
                    <a:pt x="3010" y="123"/>
                  </a:lnTo>
                  <a:lnTo>
                    <a:pt x="3010" y="121"/>
                  </a:lnTo>
                  <a:lnTo>
                    <a:pt x="3009" y="121"/>
                  </a:lnTo>
                  <a:lnTo>
                    <a:pt x="3007" y="120"/>
                  </a:lnTo>
                  <a:lnTo>
                    <a:pt x="3007" y="120"/>
                  </a:lnTo>
                  <a:lnTo>
                    <a:pt x="3007" y="118"/>
                  </a:lnTo>
                  <a:lnTo>
                    <a:pt x="3005" y="117"/>
                  </a:lnTo>
                  <a:lnTo>
                    <a:pt x="3005" y="114"/>
                  </a:lnTo>
                  <a:lnTo>
                    <a:pt x="3005" y="114"/>
                  </a:lnTo>
                  <a:lnTo>
                    <a:pt x="3005" y="112"/>
                  </a:lnTo>
                  <a:lnTo>
                    <a:pt x="3004" y="110"/>
                  </a:lnTo>
                  <a:lnTo>
                    <a:pt x="3002" y="109"/>
                  </a:lnTo>
                  <a:lnTo>
                    <a:pt x="3001" y="107"/>
                  </a:lnTo>
                  <a:lnTo>
                    <a:pt x="2999" y="107"/>
                  </a:lnTo>
                  <a:lnTo>
                    <a:pt x="2998" y="106"/>
                  </a:lnTo>
                  <a:lnTo>
                    <a:pt x="2998" y="104"/>
                  </a:lnTo>
                  <a:lnTo>
                    <a:pt x="2998" y="103"/>
                  </a:lnTo>
                  <a:lnTo>
                    <a:pt x="2999" y="101"/>
                  </a:lnTo>
                  <a:lnTo>
                    <a:pt x="2999" y="98"/>
                  </a:lnTo>
                  <a:lnTo>
                    <a:pt x="3001" y="96"/>
                  </a:lnTo>
                  <a:lnTo>
                    <a:pt x="3004" y="96"/>
                  </a:lnTo>
                  <a:lnTo>
                    <a:pt x="3004" y="95"/>
                  </a:lnTo>
                  <a:lnTo>
                    <a:pt x="3004" y="93"/>
                  </a:lnTo>
                  <a:lnTo>
                    <a:pt x="3005" y="92"/>
                  </a:lnTo>
                  <a:lnTo>
                    <a:pt x="3005" y="90"/>
                  </a:lnTo>
                  <a:lnTo>
                    <a:pt x="3007" y="88"/>
                  </a:lnTo>
                  <a:lnTo>
                    <a:pt x="3009" y="87"/>
                  </a:lnTo>
                  <a:lnTo>
                    <a:pt x="3010" y="84"/>
                  </a:lnTo>
                  <a:lnTo>
                    <a:pt x="3009" y="82"/>
                  </a:lnTo>
                  <a:lnTo>
                    <a:pt x="3007" y="81"/>
                  </a:lnTo>
                  <a:lnTo>
                    <a:pt x="3009" y="81"/>
                  </a:lnTo>
                  <a:lnTo>
                    <a:pt x="3009" y="81"/>
                  </a:lnTo>
                  <a:lnTo>
                    <a:pt x="3010" y="82"/>
                  </a:lnTo>
                  <a:lnTo>
                    <a:pt x="3010" y="82"/>
                  </a:lnTo>
                  <a:lnTo>
                    <a:pt x="3012" y="84"/>
                  </a:lnTo>
                  <a:lnTo>
                    <a:pt x="3012" y="82"/>
                  </a:lnTo>
                  <a:lnTo>
                    <a:pt x="3012" y="82"/>
                  </a:lnTo>
                  <a:lnTo>
                    <a:pt x="3012" y="81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79"/>
                  </a:lnTo>
                  <a:lnTo>
                    <a:pt x="3012" y="81"/>
                  </a:lnTo>
                  <a:lnTo>
                    <a:pt x="3013" y="82"/>
                  </a:lnTo>
                  <a:lnTo>
                    <a:pt x="3015" y="82"/>
                  </a:lnTo>
                  <a:lnTo>
                    <a:pt x="3018" y="82"/>
                  </a:lnTo>
                  <a:lnTo>
                    <a:pt x="3021" y="81"/>
                  </a:lnTo>
                  <a:lnTo>
                    <a:pt x="3023" y="81"/>
                  </a:lnTo>
                  <a:lnTo>
                    <a:pt x="3024" y="81"/>
                  </a:lnTo>
                  <a:lnTo>
                    <a:pt x="3028" y="81"/>
                  </a:lnTo>
                  <a:lnTo>
                    <a:pt x="3029" y="81"/>
                  </a:lnTo>
                  <a:lnTo>
                    <a:pt x="3031" y="81"/>
                  </a:lnTo>
                  <a:lnTo>
                    <a:pt x="3034" y="81"/>
                  </a:lnTo>
                  <a:lnTo>
                    <a:pt x="3037" y="79"/>
                  </a:lnTo>
                  <a:lnTo>
                    <a:pt x="3040" y="79"/>
                  </a:lnTo>
                  <a:lnTo>
                    <a:pt x="3040" y="79"/>
                  </a:lnTo>
                  <a:lnTo>
                    <a:pt x="3042" y="79"/>
                  </a:lnTo>
                  <a:lnTo>
                    <a:pt x="3042" y="79"/>
                  </a:lnTo>
                  <a:lnTo>
                    <a:pt x="3043" y="79"/>
                  </a:lnTo>
                  <a:lnTo>
                    <a:pt x="3043" y="77"/>
                  </a:lnTo>
                  <a:lnTo>
                    <a:pt x="3042" y="76"/>
                  </a:lnTo>
                  <a:lnTo>
                    <a:pt x="3042" y="74"/>
                  </a:lnTo>
                  <a:lnTo>
                    <a:pt x="3042" y="73"/>
                  </a:lnTo>
                  <a:lnTo>
                    <a:pt x="3043" y="73"/>
                  </a:lnTo>
                  <a:close/>
                  <a:moveTo>
                    <a:pt x="3274" y="73"/>
                  </a:moveTo>
                  <a:lnTo>
                    <a:pt x="3274" y="73"/>
                  </a:lnTo>
                  <a:lnTo>
                    <a:pt x="3274" y="73"/>
                  </a:lnTo>
                  <a:lnTo>
                    <a:pt x="3275" y="73"/>
                  </a:lnTo>
                  <a:lnTo>
                    <a:pt x="3275" y="73"/>
                  </a:lnTo>
                  <a:lnTo>
                    <a:pt x="3277" y="73"/>
                  </a:lnTo>
                  <a:lnTo>
                    <a:pt x="3277" y="73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7" y="74"/>
                  </a:lnTo>
                  <a:lnTo>
                    <a:pt x="3275" y="74"/>
                  </a:lnTo>
                  <a:lnTo>
                    <a:pt x="3275" y="76"/>
                  </a:lnTo>
                  <a:lnTo>
                    <a:pt x="3274" y="76"/>
                  </a:lnTo>
                  <a:lnTo>
                    <a:pt x="3272" y="74"/>
                  </a:lnTo>
                  <a:lnTo>
                    <a:pt x="3272" y="74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2" y="73"/>
                  </a:lnTo>
                  <a:lnTo>
                    <a:pt x="3274" y="73"/>
                  </a:lnTo>
                  <a:close/>
                  <a:moveTo>
                    <a:pt x="741" y="71"/>
                  </a:moveTo>
                  <a:lnTo>
                    <a:pt x="743" y="74"/>
                  </a:lnTo>
                  <a:lnTo>
                    <a:pt x="741" y="77"/>
                  </a:lnTo>
                  <a:lnTo>
                    <a:pt x="741" y="81"/>
                  </a:lnTo>
                  <a:lnTo>
                    <a:pt x="741" y="82"/>
                  </a:lnTo>
                  <a:lnTo>
                    <a:pt x="741" y="82"/>
                  </a:lnTo>
                  <a:lnTo>
                    <a:pt x="741" y="84"/>
                  </a:lnTo>
                  <a:lnTo>
                    <a:pt x="741" y="85"/>
                  </a:lnTo>
                  <a:lnTo>
                    <a:pt x="740" y="84"/>
                  </a:lnTo>
                  <a:lnTo>
                    <a:pt x="738" y="81"/>
                  </a:lnTo>
                  <a:lnTo>
                    <a:pt x="738" y="81"/>
                  </a:lnTo>
                  <a:lnTo>
                    <a:pt x="736" y="79"/>
                  </a:lnTo>
                  <a:lnTo>
                    <a:pt x="736" y="79"/>
                  </a:lnTo>
                  <a:lnTo>
                    <a:pt x="738" y="77"/>
                  </a:lnTo>
                  <a:lnTo>
                    <a:pt x="740" y="79"/>
                  </a:lnTo>
                  <a:lnTo>
                    <a:pt x="740" y="79"/>
                  </a:lnTo>
                  <a:lnTo>
                    <a:pt x="740" y="77"/>
                  </a:lnTo>
                  <a:lnTo>
                    <a:pt x="740" y="76"/>
                  </a:lnTo>
                  <a:lnTo>
                    <a:pt x="740" y="76"/>
                  </a:lnTo>
                  <a:lnTo>
                    <a:pt x="741" y="76"/>
                  </a:lnTo>
                  <a:lnTo>
                    <a:pt x="741" y="73"/>
                  </a:lnTo>
                  <a:lnTo>
                    <a:pt x="741" y="71"/>
                  </a:lnTo>
                  <a:lnTo>
                    <a:pt x="741" y="71"/>
                  </a:lnTo>
                  <a:close/>
                  <a:moveTo>
                    <a:pt x="754" y="71"/>
                  </a:moveTo>
                  <a:lnTo>
                    <a:pt x="754" y="71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2" y="73"/>
                  </a:lnTo>
                  <a:lnTo>
                    <a:pt x="751" y="73"/>
                  </a:lnTo>
                  <a:lnTo>
                    <a:pt x="751" y="73"/>
                  </a:lnTo>
                  <a:lnTo>
                    <a:pt x="752" y="71"/>
                  </a:lnTo>
                  <a:lnTo>
                    <a:pt x="752" y="71"/>
                  </a:lnTo>
                  <a:lnTo>
                    <a:pt x="754" y="71"/>
                  </a:lnTo>
                  <a:close/>
                  <a:moveTo>
                    <a:pt x="3338" y="65"/>
                  </a:moveTo>
                  <a:lnTo>
                    <a:pt x="3340" y="65"/>
                  </a:lnTo>
                  <a:lnTo>
                    <a:pt x="3340" y="66"/>
                  </a:lnTo>
                  <a:lnTo>
                    <a:pt x="3340" y="66"/>
                  </a:lnTo>
                  <a:lnTo>
                    <a:pt x="3338" y="66"/>
                  </a:lnTo>
                  <a:lnTo>
                    <a:pt x="3338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7" y="68"/>
                  </a:lnTo>
                  <a:lnTo>
                    <a:pt x="3335" y="68"/>
                  </a:lnTo>
                  <a:lnTo>
                    <a:pt x="3335" y="68"/>
                  </a:lnTo>
                  <a:lnTo>
                    <a:pt x="3335" y="66"/>
                  </a:lnTo>
                  <a:lnTo>
                    <a:pt x="3333" y="66"/>
                  </a:lnTo>
                  <a:lnTo>
                    <a:pt x="3335" y="65"/>
                  </a:lnTo>
                  <a:lnTo>
                    <a:pt x="3335" y="65"/>
                  </a:lnTo>
                  <a:lnTo>
                    <a:pt x="3337" y="65"/>
                  </a:lnTo>
                  <a:lnTo>
                    <a:pt x="3338" y="65"/>
                  </a:lnTo>
                  <a:lnTo>
                    <a:pt x="3338" y="65"/>
                  </a:lnTo>
                  <a:lnTo>
                    <a:pt x="3338" y="65"/>
                  </a:lnTo>
                  <a:close/>
                  <a:moveTo>
                    <a:pt x="913" y="63"/>
                  </a:moveTo>
                  <a:lnTo>
                    <a:pt x="913" y="63"/>
                  </a:lnTo>
                  <a:lnTo>
                    <a:pt x="913" y="63"/>
                  </a:lnTo>
                  <a:lnTo>
                    <a:pt x="911" y="65"/>
                  </a:lnTo>
                  <a:lnTo>
                    <a:pt x="910" y="65"/>
                  </a:lnTo>
                  <a:lnTo>
                    <a:pt x="910" y="65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8" y="68"/>
                  </a:lnTo>
                  <a:lnTo>
                    <a:pt x="907" y="68"/>
                  </a:lnTo>
                  <a:lnTo>
                    <a:pt x="905" y="68"/>
                  </a:lnTo>
                  <a:lnTo>
                    <a:pt x="905" y="68"/>
                  </a:lnTo>
                  <a:lnTo>
                    <a:pt x="904" y="68"/>
                  </a:lnTo>
                  <a:lnTo>
                    <a:pt x="902" y="68"/>
                  </a:lnTo>
                  <a:lnTo>
                    <a:pt x="904" y="66"/>
                  </a:lnTo>
                  <a:lnTo>
                    <a:pt x="905" y="66"/>
                  </a:lnTo>
                  <a:lnTo>
                    <a:pt x="907" y="66"/>
                  </a:lnTo>
                  <a:lnTo>
                    <a:pt x="908" y="65"/>
                  </a:lnTo>
                  <a:lnTo>
                    <a:pt x="910" y="63"/>
                  </a:lnTo>
                  <a:lnTo>
                    <a:pt x="913" y="63"/>
                  </a:lnTo>
                  <a:close/>
                  <a:moveTo>
                    <a:pt x="1219" y="63"/>
                  </a:moveTo>
                  <a:lnTo>
                    <a:pt x="1222" y="63"/>
                  </a:lnTo>
                  <a:lnTo>
                    <a:pt x="1225" y="65"/>
                  </a:lnTo>
                  <a:lnTo>
                    <a:pt x="1225" y="66"/>
                  </a:lnTo>
                  <a:lnTo>
                    <a:pt x="1227" y="66"/>
                  </a:lnTo>
                  <a:lnTo>
                    <a:pt x="1228" y="66"/>
                  </a:lnTo>
                  <a:lnTo>
                    <a:pt x="1230" y="68"/>
                  </a:lnTo>
                  <a:lnTo>
                    <a:pt x="1228" y="69"/>
                  </a:lnTo>
                  <a:lnTo>
                    <a:pt x="1228" y="69"/>
                  </a:lnTo>
                  <a:lnTo>
                    <a:pt x="1227" y="69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71"/>
                  </a:lnTo>
                  <a:lnTo>
                    <a:pt x="1225" y="69"/>
                  </a:lnTo>
                  <a:lnTo>
                    <a:pt x="1224" y="69"/>
                  </a:lnTo>
                  <a:lnTo>
                    <a:pt x="1221" y="68"/>
                  </a:lnTo>
                  <a:lnTo>
                    <a:pt x="1219" y="68"/>
                  </a:lnTo>
                  <a:lnTo>
                    <a:pt x="1217" y="66"/>
                  </a:lnTo>
                  <a:lnTo>
                    <a:pt x="1217" y="65"/>
                  </a:lnTo>
                  <a:lnTo>
                    <a:pt x="1217" y="63"/>
                  </a:lnTo>
                  <a:lnTo>
                    <a:pt x="1217" y="63"/>
                  </a:lnTo>
                  <a:lnTo>
                    <a:pt x="1219" y="63"/>
                  </a:lnTo>
                  <a:close/>
                  <a:moveTo>
                    <a:pt x="3781" y="62"/>
                  </a:moveTo>
                  <a:lnTo>
                    <a:pt x="3781" y="63"/>
                  </a:lnTo>
                  <a:lnTo>
                    <a:pt x="3781" y="63"/>
                  </a:lnTo>
                  <a:lnTo>
                    <a:pt x="3783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4" y="65"/>
                  </a:lnTo>
                  <a:lnTo>
                    <a:pt x="3786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5"/>
                  </a:lnTo>
                  <a:lnTo>
                    <a:pt x="3788" y="66"/>
                  </a:lnTo>
                  <a:lnTo>
                    <a:pt x="3788" y="68"/>
                  </a:lnTo>
                  <a:lnTo>
                    <a:pt x="3789" y="71"/>
                  </a:lnTo>
                  <a:lnTo>
                    <a:pt x="3789" y="73"/>
                  </a:lnTo>
                  <a:lnTo>
                    <a:pt x="3791" y="76"/>
                  </a:lnTo>
                  <a:lnTo>
                    <a:pt x="3791" y="76"/>
                  </a:lnTo>
                  <a:lnTo>
                    <a:pt x="3791" y="79"/>
                  </a:lnTo>
                  <a:lnTo>
                    <a:pt x="3792" y="82"/>
                  </a:lnTo>
                  <a:lnTo>
                    <a:pt x="3792" y="85"/>
                  </a:lnTo>
                  <a:lnTo>
                    <a:pt x="3792" y="87"/>
                  </a:lnTo>
                  <a:lnTo>
                    <a:pt x="3792" y="88"/>
                  </a:lnTo>
                  <a:lnTo>
                    <a:pt x="3791" y="92"/>
                  </a:lnTo>
                  <a:lnTo>
                    <a:pt x="3789" y="93"/>
                  </a:lnTo>
                  <a:lnTo>
                    <a:pt x="3791" y="95"/>
                  </a:lnTo>
                  <a:lnTo>
                    <a:pt x="3792" y="98"/>
                  </a:lnTo>
                  <a:lnTo>
                    <a:pt x="3792" y="99"/>
                  </a:lnTo>
                  <a:lnTo>
                    <a:pt x="3792" y="103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4" y="106"/>
                  </a:lnTo>
                  <a:lnTo>
                    <a:pt x="3792" y="104"/>
                  </a:lnTo>
                  <a:lnTo>
                    <a:pt x="3791" y="103"/>
                  </a:lnTo>
                  <a:lnTo>
                    <a:pt x="3791" y="103"/>
                  </a:lnTo>
                  <a:lnTo>
                    <a:pt x="3789" y="104"/>
                  </a:lnTo>
                  <a:lnTo>
                    <a:pt x="3789" y="107"/>
                  </a:lnTo>
                  <a:lnTo>
                    <a:pt x="3791" y="109"/>
                  </a:lnTo>
                  <a:lnTo>
                    <a:pt x="3792" y="112"/>
                  </a:lnTo>
                  <a:lnTo>
                    <a:pt x="3792" y="112"/>
                  </a:lnTo>
                  <a:lnTo>
                    <a:pt x="3792" y="114"/>
                  </a:lnTo>
                  <a:lnTo>
                    <a:pt x="3794" y="115"/>
                  </a:lnTo>
                  <a:lnTo>
                    <a:pt x="3795" y="117"/>
                  </a:lnTo>
                  <a:lnTo>
                    <a:pt x="3799" y="117"/>
                  </a:lnTo>
                  <a:lnTo>
                    <a:pt x="3799" y="118"/>
                  </a:lnTo>
                  <a:lnTo>
                    <a:pt x="3799" y="120"/>
                  </a:lnTo>
                  <a:lnTo>
                    <a:pt x="3799" y="120"/>
                  </a:lnTo>
                  <a:lnTo>
                    <a:pt x="3797" y="120"/>
                  </a:lnTo>
                  <a:lnTo>
                    <a:pt x="3797" y="118"/>
                  </a:lnTo>
                  <a:lnTo>
                    <a:pt x="3795" y="118"/>
                  </a:lnTo>
                  <a:lnTo>
                    <a:pt x="3794" y="118"/>
                  </a:lnTo>
                  <a:lnTo>
                    <a:pt x="3794" y="120"/>
                  </a:lnTo>
                  <a:lnTo>
                    <a:pt x="3794" y="125"/>
                  </a:lnTo>
                  <a:lnTo>
                    <a:pt x="3792" y="128"/>
                  </a:lnTo>
                  <a:lnTo>
                    <a:pt x="3792" y="125"/>
                  </a:lnTo>
                  <a:lnTo>
                    <a:pt x="3792" y="118"/>
                  </a:lnTo>
                  <a:lnTo>
                    <a:pt x="3792" y="115"/>
                  </a:lnTo>
                  <a:lnTo>
                    <a:pt x="3789" y="115"/>
                  </a:lnTo>
                  <a:lnTo>
                    <a:pt x="3786" y="114"/>
                  </a:lnTo>
                  <a:lnTo>
                    <a:pt x="3786" y="114"/>
                  </a:lnTo>
                  <a:lnTo>
                    <a:pt x="3789" y="114"/>
                  </a:lnTo>
                  <a:lnTo>
                    <a:pt x="3791" y="114"/>
                  </a:lnTo>
                  <a:lnTo>
                    <a:pt x="3789" y="110"/>
                  </a:lnTo>
                  <a:lnTo>
                    <a:pt x="3788" y="109"/>
                  </a:lnTo>
                  <a:lnTo>
                    <a:pt x="3788" y="106"/>
                  </a:lnTo>
                  <a:lnTo>
                    <a:pt x="3788" y="104"/>
                  </a:lnTo>
                  <a:lnTo>
                    <a:pt x="3789" y="101"/>
                  </a:lnTo>
                  <a:lnTo>
                    <a:pt x="3791" y="101"/>
                  </a:lnTo>
                  <a:lnTo>
                    <a:pt x="3791" y="99"/>
                  </a:lnTo>
                  <a:lnTo>
                    <a:pt x="3791" y="96"/>
                  </a:lnTo>
                  <a:lnTo>
                    <a:pt x="3789" y="95"/>
                  </a:lnTo>
                  <a:lnTo>
                    <a:pt x="3788" y="95"/>
                  </a:lnTo>
                  <a:lnTo>
                    <a:pt x="3789" y="92"/>
                  </a:lnTo>
                  <a:lnTo>
                    <a:pt x="3791" y="88"/>
                  </a:lnTo>
                  <a:lnTo>
                    <a:pt x="3792" y="87"/>
                  </a:lnTo>
                  <a:lnTo>
                    <a:pt x="3792" y="84"/>
                  </a:lnTo>
                  <a:lnTo>
                    <a:pt x="3791" y="81"/>
                  </a:lnTo>
                  <a:lnTo>
                    <a:pt x="3789" y="77"/>
                  </a:lnTo>
                  <a:lnTo>
                    <a:pt x="3789" y="76"/>
                  </a:lnTo>
                  <a:lnTo>
                    <a:pt x="3789" y="74"/>
                  </a:lnTo>
                  <a:lnTo>
                    <a:pt x="3788" y="73"/>
                  </a:lnTo>
                  <a:lnTo>
                    <a:pt x="3788" y="69"/>
                  </a:lnTo>
                  <a:lnTo>
                    <a:pt x="3786" y="68"/>
                  </a:lnTo>
                  <a:lnTo>
                    <a:pt x="3786" y="68"/>
                  </a:lnTo>
                  <a:lnTo>
                    <a:pt x="3784" y="68"/>
                  </a:lnTo>
                  <a:lnTo>
                    <a:pt x="3783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1" y="66"/>
                  </a:lnTo>
                  <a:lnTo>
                    <a:pt x="3780" y="66"/>
                  </a:lnTo>
                  <a:lnTo>
                    <a:pt x="3780" y="68"/>
                  </a:lnTo>
                  <a:lnTo>
                    <a:pt x="3780" y="68"/>
                  </a:lnTo>
                  <a:lnTo>
                    <a:pt x="3778" y="68"/>
                  </a:lnTo>
                  <a:lnTo>
                    <a:pt x="3778" y="66"/>
                  </a:lnTo>
                  <a:lnTo>
                    <a:pt x="3777" y="68"/>
                  </a:lnTo>
                  <a:lnTo>
                    <a:pt x="3777" y="68"/>
                  </a:lnTo>
                  <a:lnTo>
                    <a:pt x="3773" y="69"/>
                  </a:lnTo>
                  <a:lnTo>
                    <a:pt x="3773" y="69"/>
                  </a:lnTo>
                  <a:lnTo>
                    <a:pt x="3773" y="71"/>
                  </a:lnTo>
                  <a:lnTo>
                    <a:pt x="3772" y="73"/>
                  </a:lnTo>
                  <a:lnTo>
                    <a:pt x="3772" y="74"/>
                  </a:lnTo>
                  <a:lnTo>
                    <a:pt x="3773" y="74"/>
                  </a:lnTo>
                  <a:lnTo>
                    <a:pt x="3775" y="76"/>
                  </a:lnTo>
                  <a:lnTo>
                    <a:pt x="3775" y="76"/>
                  </a:lnTo>
                  <a:lnTo>
                    <a:pt x="3773" y="76"/>
                  </a:lnTo>
                  <a:lnTo>
                    <a:pt x="3775" y="77"/>
                  </a:lnTo>
                  <a:lnTo>
                    <a:pt x="3778" y="77"/>
                  </a:lnTo>
                  <a:lnTo>
                    <a:pt x="3778" y="79"/>
                  </a:lnTo>
                  <a:lnTo>
                    <a:pt x="3778" y="81"/>
                  </a:lnTo>
                  <a:lnTo>
                    <a:pt x="3778" y="81"/>
                  </a:lnTo>
                  <a:lnTo>
                    <a:pt x="3778" y="82"/>
                  </a:lnTo>
                  <a:lnTo>
                    <a:pt x="3778" y="82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80" y="84"/>
                  </a:lnTo>
                  <a:lnTo>
                    <a:pt x="3778" y="84"/>
                  </a:lnTo>
                  <a:lnTo>
                    <a:pt x="3778" y="85"/>
                  </a:lnTo>
                  <a:lnTo>
                    <a:pt x="3778" y="85"/>
                  </a:lnTo>
                  <a:lnTo>
                    <a:pt x="3778" y="87"/>
                  </a:lnTo>
                  <a:lnTo>
                    <a:pt x="3777" y="87"/>
                  </a:lnTo>
                  <a:lnTo>
                    <a:pt x="3777" y="88"/>
                  </a:lnTo>
                  <a:lnTo>
                    <a:pt x="3775" y="88"/>
                  </a:lnTo>
                  <a:lnTo>
                    <a:pt x="3775" y="88"/>
                  </a:lnTo>
                  <a:lnTo>
                    <a:pt x="3777" y="87"/>
                  </a:lnTo>
                  <a:lnTo>
                    <a:pt x="3777" y="87"/>
                  </a:lnTo>
                  <a:lnTo>
                    <a:pt x="3777" y="85"/>
                  </a:lnTo>
                  <a:lnTo>
                    <a:pt x="3777" y="85"/>
                  </a:lnTo>
                  <a:lnTo>
                    <a:pt x="3778" y="84"/>
                  </a:lnTo>
                  <a:lnTo>
                    <a:pt x="3778" y="84"/>
                  </a:lnTo>
                  <a:lnTo>
                    <a:pt x="3777" y="82"/>
                  </a:lnTo>
                  <a:lnTo>
                    <a:pt x="3777" y="82"/>
                  </a:lnTo>
                  <a:lnTo>
                    <a:pt x="3777" y="81"/>
                  </a:lnTo>
                  <a:lnTo>
                    <a:pt x="3778" y="79"/>
                  </a:lnTo>
                  <a:lnTo>
                    <a:pt x="3778" y="79"/>
                  </a:lnTo>
                  <a:lnTo>
                    <a:pt x="3777" y="79"/>
                  </a:lnTo>
                  <a:lnTo>
                    <a:pt x="3775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0" y="81"/>
                  </a:lnTo>
                  <a:lnTo>
                    <a:pt x="3773" y="79"/>
                  </a:lnTo>
                  <a:lnTo>
                    <a:pt x="3773" y="79"/>
                  </a:lnTo>
                  <a:lnTo>
                    <a:pt x="3772" y="77"/>
                  </a:lnTo>
                  <a:lnTo>
                    <a:pt x="3770" y="76"/>
                  </a:lnTo>
                  <a:lnTo>
                    <a:pt x="3770" y="74"/>
                  </a:lnTo>
                  <a:lnTo>
                    <a:pt x="3770" y="73"/>
                  </a:lnTo>
                  <a:lnTo>
                    <a:pt x="3766" y="71"/>
                  </a:lnTo>
                  <a:lnTo>
                    <a:pt x="3764" y="71"/>
                  </a:lnTo>
                  <a:lnTo>
                    <a:pt x="3764" y="71"/>
                  </a:lnTo>
                  <a:lnTo>
                    <a:pt x="3762" y="69"/>
                  </a:lnTo>
                  <a:lnTo>
                    <a:pt x="3764" y="69"/>
                  </a:lnTo>
                  <a:lnTo>
                    <a:pt x="3766" y="69"/>
                  </a:lnTo>
                  <a:lnTo>
                    <a:pt x="3767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9"/>
                  </a:lnTo>
                  <a:lnTo>
                    <a:pt x="3769" y="68"/>
                  </a:lnTo>
                  <a:lnTo>
                    <a:pt x="3769" y="68"/>
                  </a:lnTo>
                  <a:lnTo>
                    <a:pt x="3769" y="66"/>
                  </a:lnTo>
                  <a:lnTo>
                    <a:pt x="3769" y="66"/>
                  </a:lnTo>
                  <a:lnTo>
                    <a:pt x="3769" y="65"/>
                  </a:lnTo>
                  <a:lnTo>
                    <a:pt x="3769" y="63"/>
                  </a:lnTo>
                  <a:lnTo>
                    <a:pt x="3770" y="63"/>
                  </a:lnTo>
                  <a:lnTo>
                    <a:pt x="3770" y="63"/>
                  </a:lnTo>
                  <a:lnTo>
                    <a:pt x="3772" y="65"/>
                  </a:lnTo>
                  <a:lnTo>
                    <a:pt x="3772" y="65"/>
                  </a:lnTo>
                  <a:lnTo>
                    <a:pt x="3773" y="65"/>
                  </a:lnTo>
                  <a:lnTo>
                    <a:pt x="3772" y="66"/>
                  </a:lnTo>
                  <a:lnTo>
                    <a:pt x="3772" y="66"/>
                  </a:lnTo>
                  <a:lnTo>
                    <a:pt x="3773" y="66"/>
                  </a:lnTo>
                  <a:lnTo>
                    <a:pt x="3777" y="65"/>
                  </a:lnTo>
                  <a:lnTo>
                    <a:pt x="3777" y="65"/>
                  </a:lnTo>
                  <a:lnTo>
                    <a:pt x="3780" y="65"/>
                  </a:lnTo>
                  <a:lnTo>
                    <a:pt x="3780" y="63"/>
                  </a:lnTo>
                  <a:lnTo>
                    <a:pt x="3781" y="62"/>
                  </a:lnTo>
                  <a:close/>
                  <a:moveTo>
                    <a:pt x="1195" y="58"/>
                  </a:moveTo>
                  <a:lnTo>
                    <a:pt x="1195" y="58"/>
                  </a:lnTo>
                  <a:lnTo>
                    <a:pt x="1195" y="58"/>
                  </a:lnTo>
                  <a:lnTo>
                    <a:pt x="1195" y="60"/>
                  </a:lnTo>
                  <a:lnTo>
                    <a:pt x="1197" y="60"/>
                  </a:lnTo>
                  <a:lnTo>
                    <a:pt x="1197" y="62"/>
                  </a:lnTo>
                  <a:lnTo>
                    <a:pt x="1197" y="62"/>
                  </a:lnTo>
                  <a:lnTo>
                    <a:pt x="1197" y="63"/>
                  </a:lnTo>
                  <a:lnTo>
                    <a:pt x="1198" y="63"/>
                  </a:lnTo>
                  <a:lnTo>
                    <a:pt x="1200" y="65"/>
                  </a:lnTo>
                  <a:lnTo>
                    <a:pt x="1202" y="65"/>
                  </a:lnTo>
                  <a:lnTo>
                    <a:pt x="1202" y="66"/>
                  </a:lnTo>
                  <a:lnTo>
                    <a:pt x="1200" y="66"/>
                  </a:lnTo>
                  <a:lnTo>
                    <a:pt x="1198" y="66"/>
                  </a:lnTo>
                  <a:lnTo>
                    <a:pt x="1194" y="66"/>
                  </a:lnTo>
                  <a:lnTo>
                    <a:pt x="1192" y="66"/>
                  </a:lnTo>
                  <a:lnTo>
                    <a:pt x="1192" y="66"/>
                  </a:lnTo>
                  <a:lnTo>
                    <a:pt x="1192" y="65"/>
                  </a:lnTo>
                  <a:lnTo>
                    <a:pt x="1194" y="63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62"/>
                  </a:lnTo>
                  <a:lnTo>
                    <a:pt x="1194" y="58"/>
                  </a:lnTo>
                  <a:lnTo>
                    <a:pt x="1195" y="58"/>
                  </a:lnTo>
                  <a:close/>
                  <a:moveTo>
                    <a:pt x="1299" y="55"/>
                  </a:moveTo>
                  <a:lnTo>
                    <a:pt x="1299" y="57"/>
                  </a:lnTo>
                  <a:lnTo>
                    <a:pt x="1299" y="58"/>
                  </a:lnTo>
                  <a:lnTo>
                    <a:pt x="1299" y="63"/>
                  </a:lnTo>
                  <a:lnTo>
                    <a:pt x="1301" y="63"/>
                  </a:lnTo>
                  <a:lnTo>
                    <a:pt x="1304" y="68"/>
                  </a:lnTo>
                  <a:lnTo>
                    <a:pt x="1304" y="68"/>
                  </a:lnTo>
                  <a:lnTo>
                    <a:pt x="1299" y="65"/>
                  </a:lnTo>
                  <a:lnTo>
                    <a:pt x="1299" y="63"/>
                  </a:lnTo>
                  <a:lnTo>
                    <a:pt x="1298" y="60"/>
                  </a:lnTo>
                  <a:lnTo>
                    <a:pt x="1298" y="58"/>
                  </a:lnTo>
                  <a:lnTo>
                    <a:pt x="1298" y="58"/>
                  </a:lnTo>
                  <a:lnTo>
                    <a:pt x="1299" y="55"/>
                  </a:lnTo>
                  <a:close/>
                  <a:moveTo>
                    <a:pt x="494" y="54"/>
                  </a:moveTo>
                  <a:lnTo>
                    <a:pt x="495" y="54"/>
                  </a:lnTo>
                  <a:lnTo>
                    <a:pt x="497" y="55"/>
                  </a:lnTo>
                  <a:lnTo>
                    <a:pt x="498" y="58"/>
                  </a:lnTo>
                  <a:lnTo>
                    <a:pt x="500" y="60"/>
                  </a:lnTo>
                  <a:lnTo>
                    <a:pt x="500" y="62"/>
                  </a:lnTo>
                  <a:lnTo>
                    <a:pt x="501" y="62"/>
                  </a:lnTo>
                  <a:lnTo>
                    <a:pt x="501" y="62"/>
                  </a:lnTo>
                  <a:lnTo>
                    <a:pt x="501" y="63"/>
                  </a:lnTo>
                  <a:lnTo>
                    <a:pt x="503" y="63"/>
                  </a:lnTo>
                  <a:lnTo>
                    <a:pt x="503" y="65"/>
                  </a:lnTo>
                  <a:lnTo>
                    <a:pt x="505" y="65"/>
                  </a:lnTo>
                  <a:lnTo>
                    <a:pt x="505" y="65"/>
                  </a:lnTo>
                  <a:lnTo>
                    <a:pt x="506" y="65"/>
                  </a:lnTo>
                  <a:lnTo>
                    <a:pt x="505" y="66"/>
                  </a:lnTo>
                  <a:lnTo>
                    <a:pt x="506" y="68"/>
                  </a:lnTo>
                  <a:lnTo>
                    <a:pt x="506" y="68"/>
                  </a:lnTo>
                  <a:lnTo>
                    <a:pt x="509" y="68"/>
                  </a:lnTo>
                  <a:lnTo>
                    <a:pt x="513" y="68"/>
                  </a:lnTo>
                  <a:lnTo>
                    <a:pt x="514" y="68"/>
                  </a:lnTo>
                  <a:lnTo>
                    <a:pt x="517" y="69"/>
                  </a:lnTo>
                  <a:lnTo>
                    <a:pt x="519" y="68"/>
                  </a:lnTo>
                  <a:lnTo>
                    <a:pt x="519" y="68"/>
                  </a:lnTo>
                  <a:lnTo>
                    <a:pt x="520" y="66"/>
                  </a:lnTo>
                  <a:lnTo>
                    <a:pt x="524" y="66"/>
                  </a:lnTo>
                  <a:lnTo>
                    <a:pt x="524" y="66"/>
                  </a:lnTo>
                  <a:lnTo>
                    <a:pt x="527" y="66"/>
                  </a:lnTo>
                  <a:lnTo>
                    <a:pt x="527" y="66"/>
                  </a:lnTo>
                  <a:lnTo>
                    <a:pt x="528" y="66"/>
                  </a:lnTo>
                  <a:lnTo>
                    <a:pt x="531" y="68"/>
                  </a:lnTo>
                  <a:lnTo>
                    <a:pt x="531" y="68"/>
                  </a:lnTo>
                  <a:lnTo>
                    <a:pt x="531" y="69"/>
                  </a:lnTo>
                  <a:lnTo>
                    <a:pt x="531" y="69"/>
                  </a:lnTo>
                  <a:lnTo>
                    <a:pt x="530" y="69"/>
                  </a:lnTo>
                  <a:lnTo>
                    <a:pt x="528" y="68"/>
                  </a:lnTo>
                  <a:lnTo>
                    <a:pt x="528" y="68"/>
                  </a:lnTo>
                  <a:lnTo>
                    <a:pt x="527" y="68"/>
                  </a:lnTo>
                  <a:lnTo>
                    <a:pt x="525" y="68"/>
                  </a:lnTo>
                  <a:lnTo>
                    <a:pt x="524" y="68"/>
                  </a:lnTo>
                  <a:lnTo>
                    <a:pt x="522" y="68"/>
                  </a:lnTo>
                  <a:lnTo>
                    <a:pt x="520" y="68"/>
                  </a:lnTo>
                  <a:lnTo>
                    <a:pt x="519" y="69"/>
                  </a:lnTo>
                  <a:lnTo>
                    <a:pt x="514" y="69"/>
                  </a:lnTo>
                  <a:lnTo>
                    <a:pt x="511" y="69"/>
                  </a:lnTo>
                  <a:lnTo>
                    <a:pt x="509" y="69"/>
                  </a:lnTo>
                  <a:lnTo>
                    <a:pt x="509" y="71"/>
                  </a:lnTo>
                  <a:lnTo>
                    <a:pt x="509" y="71"/>
                  </a:lnTo>
                  <a:lnTo>
                    <a:pt x="509" y="73"/>
                  </a:lnTo>
                  <a:lnTo>
                    <a:pt x="509" y="73"/>
                  </a:lnTo>
                  <a:lnTo>
                    <a:pt x="511" y="73"/>
                  </a:lnTo>
                  <a:lnTo>
                    <a:pt x="511" y="73"/>
                  </a:lnTo>
                  <a:lnTo>
                    <a:pt x="511" y="74"/>
                  </a:lnTo>
                  <a:lnTo>
                    <a:pt x="513" y="74"/>
                  </a:lnTo>
                  <a:lnTo>
                    <a:pt x="513" y="76"/>
                  </a:lnTo>
                  <a:lnTo>
                    <a:pt x="514" y="77"/>
                  </a:lnTo>
                  <a:lnTo>
                    <a:pt x="516" y="77"/>
                  </a:lnTo>
                  <a:lnTo>
                    <a:pt x="516" y="79"/>
                  </a:lnTo>
                  <a:lnTo>
                    <a:pt x="517" y="81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2"/>
                  </a:lnTo>
                  <a:lnTo>
                    <a:pt x="519" y="84"/>
                  </a:lnTo>
                  <a:lnTo>
                    <a:pt x="519" y="84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9" y="85"/>
                  </a:lnTo>
                  <a:lnTo>
                    <a:pt x="517" y="84"/>
                  </a:lnTo>
                  <a:lnTo>
                    <a:pt x="516" y="81"/>
                  </a:lnTo>
                  <a:lnTo>
                    <a:pt x="514" y="79"/>
                  </a:lnTo>
                  <a:lnTo>
                    <a:pt x="514" y="77"/>
                  </a:lnTo>
                  <a:lnTo>
                    <a:pt x="511" y="76"/>
                  </a:lnTo>
                  <a:lnTo>
                    <a:pt x="509" y="74"/>
                  </a:lnTo>
                  <a:lnTo>
                    <a:pt x="508" y="73"/>
                  </a:lnTo>
                  <a:lnTo>
                    <a:pt x="508" y="73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71"/>
                  </a:lnTo>
                  <a:lnTo>
                    <a:pt x="506" y="69"/>
                  </a:lnTo>
                  <a:lnTo>
                    <a:pt x="506" y="69"/>
                  </a:lnTo>
                  <a:lnTo>
                    <a:pt x="505" y="69"/>
                  </a:lnTo>
                  <a:lnTo>
                    <a:pt x="503" y="69"/>
                  </a:lnTo>
                  <a:lnTo>
                    <a:pt x="500" y="68"/>
                  </a:lnTo>
                  <a:lnTo>
                    <a:pt x="498" y="66"/>
                  </a:lnTo>
                  <a:lnTo>
                    <a:pt x="500" y="66"/>
                  </a:lnTo>
                  <a:lnTo>
                    <a:pt x="501" y="68"/>
                  </a:lnTo>
                  <a:lnTo>
                    <a:pt x="503" y="68"/>
                  </a:lnTo>
                  <a:lnTo>
                    <a:pt x="503" y="68"/>
                  </a:lnTo>
                  <a:lnTo>
                    <a:pt x="505" y="68"/>
                  </a:lnTo>
                  <a:lnTo>
                    <a:pt x="503" y="66"/>
                  </a:lnTo>
                  <a:lnTo>
                    <a:pt x="501" y="65"/>
                  </a:lnTo>
                  <a:lnTo>
                    <a:pt x="500" y="62"/>
                  </a:lnTo>
                  <a:lnTo>
                    <a:pt x="494" y="55"/>
                  </a:lnTo>
                  <a:lnTo>
                    <a:pt x="494" y="54"/>
                  </a:lnTo>
                  <a:close/>
                  <a:moveTo>
                    <a:pt x="727" y="52"/>
                  </a:moveTo>
                  <a:lnTo>
                    <a:pt x="727" y="54"/>
                  </a:lnTo>
                  <a:lnTo>
                    <a:pt x="729" y="55"/>
                  </a:lnTo>
                  <a:lnTo>
                    <a:pt x="729" y="55"/>
                  </a:lnTo>
                  <a:lnTo>
                    <a:pt x="730" y="55"/>
                  </a:lnTo>
                  <a:lnTo>
                    <a:pt x="730" y="55"/>
                  </a:lnTo>
                  <a:lnTo>
                    <a:pt x="732" y="57"/>
                  </a:lnTo>
                  <a:lnTo>
                    <a:pt x="732" y="60"/>
                  </a:lnTo>
                  <a:lnTo>
                    <a:pt x="733" y="60"/>
                  </a:lnTo>
                  <a:lnTo>
                    <a:pt x="735" y="60"/>
                  </a:lnTo>
                  <a:lnTo>
                    <a:pt x="735" y="60"/>
                  </a:lnTo>
                  <a:lnTo>
                    <a:pt x="736" y="62"/>
                  </a:lnTo>
                  <a:lnTo>
                    <a:pt x="736" y="63"/>
                  </a:lnTo>
                  <a:lnTo>
                    <a:pt x="735" y="63"/>
                  </a:lnTo>
                  <a:lnTo>
                    <a:pt x="735" y="65"/>
                  </a:lnTo>
                  <a:lnTo>
                    <a:pt x="735" y="65"/>
                  </a:lnTo>
                  <a:lnTo>
                    <a:pt x="735" y="66"/>
                  </a:lnTo>
                  <a:lnTo>
                    <a:pt x="736" y="68"/>
                  </a:lnTo>
                  <a:lnTo>
                    <a:pt x="735" y="68"/>
                  </a:lnTo>
                  <a:lnTo>
                    <a:pt x="735" y="69"/>
                  </a:lnTo>
                  <a:lnTo>
                    <a:pt x="735" y="69"/>
                  </a:lnTo>
                  <a:lnTo>
                    <a:pt x="733" y="71"/>
                  </a:lnTo>
                  <a:lnTo>
                    <a:pt x="733" y="73"/>
                  </a:lnTo>
                  <a:lnTo>
                    <a:pt x="730" y="74"/>
                  </a:lnTo>
                  <a:lnTo>
                    <a:pt x="729" y="76"/>
                  </a:lnTo>
                  <a:lnTo>
                    <a:pt x="729" y="76"/>
                  </a:lnTo>
                  <a:lnTo>
                    <a:pt x="729" y="77"/>
                  </a:lnTo>
                  <a:lnTo>
                    <a:pt x="729" y="79"/>
                  </a:lnTo>
                  <a:lnTo>
                    <a:pt x="729" y="77"/>
                  </a:lnTo>
                  <a:lnTo>
                    <a:pt x="727" y="77"/>
                  </a:lnTo>
                  <a:lnTo>
                    <a:pt x="727" y="76"/>
                  </a:lnTo>
                  <a:lnTo>
                    <a:pt x="727" y="74"/>
                  </a:lnTo>
                  <a:lnTo>
                    <a:pt x="727" y="73"/>
                  </a:lnTo>
                  <a:lnTo>
                    <a:pt x="727" y="71"/>
                  </a:lnTo>
                  <a:lnTo>
                    <a:pt x="724" y="71"/>
                  </a:lnTo>
                  <a:lnTo>
                    <a:pt x="722" y="71"/>
                  </a:lnTo>
                  <a:lnTo>
                    <a:pt x="722" y="69"/>
                  </a:lnTo>
                  <a:lnTo>
                    <a:pt x="721" y="68"/>
                  </a:lnTo>
                  <a:lnTo>
                    <a:pt x="721" y="68"/>
                  </a:lnTo>
                  <a:lnTo>
                    <a:pt x="722" y="66"/>
                  </a:lnTo>
                  <a:lnTo>
                    <a:pt x="725" y="68"/>
                  </a:lnTo>
                  <a:lnTo>
                    <a:pt x="729" y="69"/>
                  </a:lnTo>
                  <a:lnTo>
                    <a:pt x="729" y="71"/>
                  </a:lnTo>
                  <a:lnTo>
                    <a:pt x="729" y="73"/>
                  </a:lnTo>
                  <a:lnTo>
                    <a:pt x="730" y="71"/>
                  </a:lnTo>
                  <a:lnTo>
                    <a:pt x="730" y="71"/>
                  </a:lnTo>
                  <a:lnTo>
                    <a:pt x="730" y="68"/>
                  </a:lnTo>
                  <a:lnTo>
                    <a:pt x="732" y="68"/>
                  </a:lnTo>
                  <a:lnTo>
                    <a:pt x="732" y="66"/>
                  </a:lnTo>
                  <a:lnTo>
                    <a:pt x="733" y="65"/>
                  </a:lnTo>
                  <a:lnTo>
                    <a:pt x="733" y="65"/>
                  </a:lnTo>
                  <a:lnTo>
                    <a:pt x="733" y="63"/>
                  </a:lnTo>
                  <a:lnTo>
                    <a:pt x="733" y="63"/>
                  </a:lnTo>
                  <a:lnTo>
                    <a:pt x="732" y="63"/>
                  </a:lnTo>
                  <a:lnTo>
                    <a:pt x="730" y="63"/>
                  </a:lnTo>
                  <a:lnTo>
                    <a:pt x="730" y="62"/>
                  </a:lnTo>
                  <a:lnTo>
                    <a:pt x="730" y="60"/>
                  </a:lnTo>
                  <a:lnTo>
                    <a:pt x="730" y="60"/>
                  </a:lnTo>
                  <a:lnTo>
                    <a:pt x="730" y="58"/>
                  </a:lnTo>
                  <a:lnTo>
                    <a:pt x="729" y="60"/>
                  </a:lnTo>
                  <a:lnTo>
                    <a:pt x="727" y="60"/>
                  </a:lnTo>
                  <a:lnTo>
                    <a:pt x="727" y="58"/>
                  </a:lnTo>
                  <a:lnTo>
                    <a:pt x="727" y="57"/>
                  </a:lnTo>
                  <a:lnTo>
                    <a:pt x="727" y="55"/>
                  </a:lnTo>
                  <a:lnTo>
                    <a:pt x="725" y="55"/>
                  </a:lnTo>
                  <a:lnTo>
                    <a:pt x="725" y="55"/>
                  </a:lnTo>
                  <a:lnTo>
                    <a:pt x="725" y="54"/>
                  </a:lnTo>
                  <a:lnTo>
                    <a:pt x="725" y="54"/>
                  </a:lnTo>
                  <a:lnTo>
                    <a:pt x="727" y="52"/>
                  </a:lnTo>
                  <a:close/>
                  <a:moveTo>
                    <a:pt x="878" y="35"/>
                  </a:moveTo>
                  <a:lnTo>
                    <a:pt x="878" y="36"/>
                  </a:lnTo>
                  <a:lnTo>
                    <a:pt x="878" y="36"/>
                  </a:lnTo>
                  <a:lnTo>
                    <a:pt x="878" y="38"/>
                  </a:lnTo>
                  <a:lnTo>
                    <a:pt x="878" y="38"/>
                  </a:lnTo>
                  <a:lnTo>
                    <a:pt x="880" y="41"/>
                  </a:lnTo>
                  <a:lnTo>
                    <a:pt x="880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1" y="41"/>
                  </a:lnTo>
                  <a:lnTo>
                    <a:pt x="880" y="43"/>
                  </a:lnTo>
                  <a:lnTo>
                    <a:pt x="880" y="44"/>
                  </a:lnTo>
                  <a:lnTo>
                    <a:pt x="878" y="46"/>
                  </a:lnTo>
                  <a:lnTo>
                    <a:pt x="878" y="46"/>
                  </a:lnTo>
                  <a:lnTo>
                    <a:pt x="877" y="47"/>
                  </a:lnTo>
                  <a:lnTo>
                    <a:pt x="874" y="47"/>
                  </a:lnTo>
                  <a:lnTo>
                    <a:pt x="872" y="49"/>
                  </a:lnTo>
                  <a:lnTo>
                    <a:pt x="870" y="51"/>
                  </a:lnTo>
                  <a:lnTo>
                    <a:pt x="870" y="52"/>
                  </a:lnTo>
                  <a:lnTo>
                    <a:pt x="869" y="52"/>
                  </a:lnTo>
                  <a:lnTo>
                    <a:pt x="867" y="52"/>
                  </a:lnTo>
                  <a:lnTo>
                    <a:pt x="867" y="52"/>
                  </a:lnTo>
                  <a:lnTo>
                    <a:pt x="864" y="54"/>
                  </a:lnTo>
                  <a:lnTo>
                    <a:pt x="863" y="54"/>
                  </a:lnTo>
                  <a:lnTo>
                    <a:pt x="861" y="54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5"/>
                  </a:lnTo>
                  <a:lnTo>
                    <a:pt x="859" y="57"/>
                  </a:lnTo>
                  <a:lnTo>
                    <a:pt x="858" y="55"/>
                  </a:lnTo>
                  <a:lnTo>
                    <a:pt x="858" y="54"/>
                  </a:lnTo>
                  <a:lnTo>
                    <a:pt x="858" y="54"/>
                  </a:lnTo>
                  <a:lnTo>
                    <a:pt x="859" y="54"/>
                  </a:lnTo>
                  <a:lnTo>
                    <a:pt x="861" y="51"/>
                  </a:lnTo>
                  <a:lnTo>
                    <a:pt x="863" y="49"/>
                  </a:lnTo>
                  <a:lnTo>
                    <a:pt x="863" y="49"/>
                  </a:lnTo>
                  <a:lnTo>
                    <a:pt x="864" y="51"/>
                  </a:lnTo>
                  <a:lnTo>
                    <a:pt x="866" y="49"/>
                  </a:lnTo>
                  <a:lnTo>
                    <a:pt x="866" y="49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7"/>
                  </a:lnTo>
                  <a:lnTo>
                    <a:pt x="867" y="49"/>
                  </a:lnTo>
                  <a:lnTo>
                    <a:pt x="867" y="51"/>
                  </a:lnTo>
                  <a:lnTo>
                    <a:pt x="869" y="51"/>
                  </a:lnTo>
                  <a:lnTo>
                    <a:pt x="869" y="51"/>
                  </a:lnTo>
                  <a:lnTo>
                    <a:pt x="869" y="49"/>
                  </a:lnTo>
                  <a:lnTo>
                    <a:pt x="870" y="47"/>
                  </a:lnTo>
                  <a:lnTo>
                    <a:pt x="870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4"/>
                  </a:lnTo>
                  <a:lnTo>
                    <a:pt x="872" y="43"/>
                  </a:lnTo>
                  <a:lnTo>
                    <a:pt x="874" y="43"/>
                  </a:lnTo>
                  <a:lnTo>
                    <a:pt x="874" y="43"/>
                  </a:lnTo>
                  <a:lnTo>
                    <a:pt x="875" y="43"/>
                  </a:lnTo>
                  <a:lnTo>
                    <a:pt x="875" y="41"/>
                  </a:lnTo>
                  <a:lnTo>
                    <a:pt x="874" y="40"/>
                  </a:lnTo>
                  <a:lnTo>
                    <a:pt x="874" y="38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4" y="36"/>
                  </a:lnTo>
                  <a:lnTo>
                    <a:pt x="875" y="38"/>
                  </a:lnTo>
                  <a:lnTo>
                    <a:pt x="875" y="38"/>
                  </a:lnTo>
                  <a:lnTo>
                    <a:pt x="877" y="36"/>
                  </a:lnTo>
                  <a:lnTo>
                    <a:pt x="878" y="35"/>
                  </a:lnTo>
                  <a:lnTo>
                    <a:pt x="878" y="35"/>
                  </a:lnTo>
                  <a:close/>
                  <a:moveTo>
                    <a:pt x="762" y="35"/>
                  </a:moveTo>
                  <a:lnTo>
                    <a:pt x="763" y="35"/>
                  </a:lnTo>
                  <a:lnTo>
                    <a:pt x="763" y="35"/>
                  </a:lnTo>
                  <a:lnTo>
                    <a:pt x="765" y="35"/>
                  </a:lnTo>
                  <a:lnTo>
                    <a:pt x="765" y="36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38"/>
                  </a:lnTo>
                  <a:lnTo>
                    <a:pt x="765" y="40"/>
                  </a:lnTo>
                  <a:lnTo>
                    <a:pt x="765" y="40"/>
                  </a:lnTo>
                  <a:lnTo>
                    <a:pt x="763" y="41"/>
                  </a:lnTo>
                  <a:lnTo>
                    <a:pt x="763" y="41"/>
                  </a:lnTo>
                  <a:lnTo>
                    <a:pt x="762" y="41"/>
                  </a:lnTo>
                  <a:lnTo>
                    <a:pt x="758" y="43"/>
                  </a:lnTo>
                  <a:lnTo>
                    <a:pt x="757" y="41"/>
                  </a:lnTo>
                  <a:lnTo>
                    <a:pt x="757" y="43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5" y="41"/>
                  </a:lnTo>
                  <a:lnTo>
                    <a:pt x="754" y="43"/>
                  </a:lnTo>
                  <a:lnTo>
                    <a:pt x="752" y="43"/>
                  </a:lnTo>
                  <a:lnTo>
                    <a:pt x="752" y="44"/>
                  </a:lnTo>
                  <a:lnTo>
                    <a:pt x="752" y="44"/>
                  </a:lnTo>
                  <a:lnTo>
                    <a:pt x="751" y="44"/>
                  </a:lnTo>
                  <a:lnTo>
                    <a:pt x="751" y="44"/>
                  </a:lnTo>
                  <a:lnTo>
                    <a:pt x="751" y="43"/>
                  </a:lnTo>
                  <a:lnTo>
                    <a:pt x="751" y="41"/>
                  </a:lnTo>
                  <a:lnTo>
                    <a:pt x="751" y="41"/>
                  </a:lnTo>
                  <a:lnTo>
                    <a:pt x="752" y="40"/>
                  </a:lnTo>
                  <a:lnTo>
                    <a:pt x="751" y="40"/>
                  </a:lnTo>
                  <a:lnTo>
                    <a:pt x="751" y="40"/>
                  </a:lnTo>
                  <a:lnTo>
                    <a:pt x="752" y="40"/>
                  </a:lnTo>
                  <a:lnTo>
                    <a:pt x="754" y="40"/>
                  </a:lnTo>
                  <a:lnTo>
                    <a:pt x="754" y="38"/>
                  </a:lnTo>
                  <a:lnTo>
                    <a:pt x="757" y="36"/>
                  </a:lnTo>
                  <a:lnTo>
                    <a:pt x="760" y="35"/>
                  </a:lnTo>
                  <a:lnTo>
                    <a:pt x="762" y="35"/>
                  </a:lnTo>
                  <a:lnTo>
                    <a:pt x="762" y="35"/>
                  </a:lnTo>
                  <a:close/>
                  <a:moveTo>
                    <a:pt x="35" y="33"/>
                  </a:moveTo>
                  <a:lnTo>
                    <a:pt x="36" y="33"/>
                  </a:lnTo>
                  <a:lnTo>
                    <a:pt x="35" y="35"/>
                  </a:lnTo>
                  <a:lnTo>
                    <a:pt x="33" y="36"/>
                  </a:lnTo>
                  <a:lnTo>
                    <a:pt x="32" y="38"/>
                  </a:lnTo>
                  <a:lnTo>
                    <a:pt x="33" y="3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2" y="36"/>
                  </a:lnTo>
                  <a:lnTo>
                    <a:pt x="32" y="35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5" y="33"/>
                  </a:lnTo>
                  <a:close/>
                  <a:moveTo>
                    <a:pt x="35" y="27"/>
                  </a:moveTo>
                  <a:lnTo>
                    <a:pt x="39" y="29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43" y="32"/>
                  </a:lnTo>
                  <a:lnTo>
                    <a:pt x="43" y="32"/>
                  </a:lnTo>
                  <a:lnTo>
                    <a:pt x="44" y="32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1" y="35"/>
                  </a:lnTo>
                  <a:lnTo>
                    <a:pt x="41" y="36"/>
                  </a:lnTo>
                  <a:lnTo>
                    <a:pt x="41" y="35"/>
                  </a:lnTo>
                  <a:lnTo>
                    <a:pt x="43" y="33"/>
                  </a:lnTo>
                  <a:lnTo>
                    <a:pt x="41" y="32"/>
                  </a:lnTo>
                  <a:lnTo>
                    <a:pt x="38" y="32"/>
                  </a:lnTo>
                  <a:lnTo>
                    <a:pt x="35" y="30"/>
                  </a:lnTo>
                  <a:lnTo>
                    <a:pt x="33" y="30"/>
                  </a:lnTo>
                  <a:lnTo>
                    <a:pt x="32" y="30"/>
                  </a:lnTo>
                  <a:lnTo>
                    <a:pt x="32" y="29"/>
                  </a:lnTo>
                  <a:lnTo>
                    <a:pt x="32" y="27"/>
                  </a:lnTo>
                  <a:lnTo>
                    <a:pt x="35" y="27"/>
                  </a:lnTo>
                  <a:close/>
                  <a:moveTo>
                    <a:pt x="823" y="25"/>
                  </a:moveTo>
                  <a:lnTo>
                    <a:pt x="825" y="27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5" y="29"/>
                  </a:lnTo>
                  <a:lnTo>
                    <a:pt x="826" y="27"/>
                  </a:lnTo>
                  <a:lnTo>
                    <a:pt x="826" y="27"/>
                  </a:lnTo>
                  <a:lnTo>
                    <a:pt x="828" y="27"/>
                  </a:lnTo>
                  <a:lnTo>
                    <a:pt x="826" y="30"/>
                  </a:lnTo>
                  <a:lnTo>
                    <a:pt x="826" y="30"/>
                  </a:lnTo>
                  <a:lnTo>
                    <a:pt x="826" y="32"/>
                  </a:lnTo>
                  <a:lnTo>
                    <a:pt x="828" y="30"/>
                  </a:lnTo>
                  <a:lnTo>
                    <a:pt x="828" y="30"/>
                  </a:lnTo>
                  <a:lnTo>
                    <a:pt x="829" y="30"/>
                  </a:lnTo>
                  <a:lnTo>
                    <a:pt x="831" y="30"/>
                  </a:lnTo>
                  <a:lnTo>
                    <a:pt x="831" y="30"/>
                  </a:lnTo>
                  <a:lnTo>
                    <a:pt x="831" y="32"/>
                  </a:lnTo>
                  <a:lnTo>
                    <a:pt x="829" y="33"/>
                  </a:lnTo>
                  <a:lnTo>
                    <a:pt x="828" y="35"/>
                  </a:lnTo>
                  <a:lnTo>
                    <a:pt x="826" y="36"/>
                  </a:lnTo>
                  <a:lnTo>
                    <a:pt x="825" y="38"/>
                  </a:lnTo>
                  <a:lnTo>
                    <a:pt x="823" y="40"/>
                  </a:lnTo>
                  <a:lnTo>
                    <a:pt x="823" y="40"/>
                  </a:lnTo>
                  <a:lnTo>
                    <a:pt x="823" y="41"/>
                  </a:lnTo>
                  <a:lnTo>
                    <a:pt x="826" y="43"/>
                  </a:lnTo>
                  <a:lnTo>
                    <a:pt x="826" y="43"/>
                  </a:lnTo>
                  <a:lnTo>
                    <a:pt x="826" y="44"/>
                  </a:lnTo>
                  <a:lnTo>
                    <a:pt x="825" y="44"/>
                  </a:lnTo>
                  <a:lnTo>
                    <a:pt x="823" y="44"/>
                  </a:lnTo>
                  <a:lnTo>
                    <a:pt x="823" y="46"/>
                  </a:lnTo>
                  <a:lnTo>
                    <a:pt x="825" y="47"/>
                  </a:lnTo>
                  <a:lnTo>
                    <a:pt x="825" y="49"/>
                  </a:lnTo>
                  <a:lnTo>
                    <a:pt x="823" y="49"/>
                  </a:lnTo>
                  <a:lnTo>
                    <a:pt x="823" y="51"/>
                  </a:lnTo>
                  <a:lnTo>
                    <a:pt x="822" y="52"/>
                  </a:lnTo>
                  <a:lnTo>
                    <a:pt x="820" y="52"/>
                  </a:lnTo>
                  <a:lnTo>
                    <a:pt x="820" y="52"/>
                  </a:lnTo>
                  <a:lnTo>
                    <a:pt x="818" y="54"/>
                  </a:lnTo>
                  <a:lnTo>
                    <a:pt x="818" y="55"/>
                  </a:lnTo>
                  <a:lnTo>
                    <a:pt x="818" y="55"/>
                  </a:lnTo>
                  <a:lnTo>
                    <a:pt x="818" y="57"/>
                  </a:lnTo>
                  <a:lnTo>
                    <a:pt x="817" y="57"/>
                  </a:lnTo>
                  <a:lnTo>
                    <a:pt x="817" y="57"/>
                  </a:lnTo>
                  <a:lnTo>
                    <a:pt x="815" y="58"/>
                  </a:lnTo>
                  <a:lnTo>
                    <a:pt x="812" y="60"/>
                  </a:lnTo>
                  <a:lnTo>
                    <a:pt x="811" y="60"/>
                  </a:lnTo>
                  <a:lnTo>
                    <a:pt x="811" y="62"/>
                  </a:lnTo>
                  <a:lnTo>
                    <a:pt x="811" y="62"/>
                  </a:lnTo>
                  <a:lnTo>
                    <a:pt x="809" y="62"/>
                  </a:lnTo>
                  <a:lnTo>
                    <a:pt x="809" y="60"/>
                  </a:lnTo>
                  <a:lnTo>
                    <a:pt x="807" y="62"/>
                  </a:lnTo>
                  <a:lnTo>
                    <a:pt x="807" y="62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3"/>
                  </a:lnTo>
                  <a:lnTo>
                    <a:pt x="806" y="62"/>
                  </a:lnTo>
                  <a:lnTo>
                    <a:pt x="806" y="60"/>
                  </a:lnTo>
                  <a:lnTo>
                    <a:pt x="806" y="60"/>
                  </a:lnTo>
                  <a:lnTo>
                    <a:pt x="806" y="58"/>
                  </a:lnTo>
                  <a:lnTo>
                    <a:pt x="806" y="58"/>
                  </a:lnTo>
                  <a:lnTo>
                    <a:pt x="806" y="57"/>
                  </a:lnTo>
                  <a:lnTo>
                    <a:pt x="807" y="58"/>
                  </a:lnTo>
                  <a:lnTo>
                    <a:pt x="807" y="57"/>
                  </a:lnTo>
                  <a:lnTo>
                    <a:pt x="807" y="54"/>
                  </a:lnTo>
                  <a:lnTo>
                    <a:pt x="809" y="52"/>
                  </a:lnTo>
                  <a:lnTo>
                    <a:pt x="809" y="52"/>
                  </a:lnTo>
                  <a:lnTo>
                    <a:pt x="809" y="55"/>
                  </a:lnTo>
                  <a:lnTo>
                    <a:pt x="809" y="58"/>
                  </a:lnTo>
                  <a:lnTo>
                    <a:pt x="811" y="58"/>
                  </a:lnTo>
                  <a:lnTo>
                    <a:pt x="812" y="55"/>
                  </a:lnTo>
                  <a:lnTo>
                    <a:pt x="812" y="55"/>
                  </a:lnTo>
                  <a:lnTo>
                    <a:pt x="814" y="55"/>
                  </a:lnTo>
                  <a:lnTo>
                    <a:pt x="814" y="54"/>
                  </a:lnTo>
                  <a:lnTo>
                    <a:pt x="814" y="54"/>
                  </a:lnTo>
                  <a:lnTo>
                    <a:pt x="815" y="54"/>
                  </a:lnTo>
                  <a:lnTo>
                    <a:pt x="815" y="52"/>
                  </a:lnTo>
                  <a:lnTo>
                    <a:pt x="817" y="51"/>
                  </a:lnTo>
                  <a:lnTo>
                    <a:pt x="817" y="49"/>
                  </a:lnTo>
                  <a:lnTo>
                    <a:pt x="815" y="47"/>
                  </a:lnTo>
                  <a:lnTo>
                    <a:pt x="815" y="47"/>
                  </a:lnTo>
                  <a:lnTo>
                    <a:pt x="814" y="47"/>
                  </a:lnTo>
                  <a:lnTo>
                    <a:pt x="814" y="46"/>
                  </a:lnTo>
                  <a:lnTo>
                    <a:pt x="814" y="44"/>
                  </a:lnTo>
                  <a:lnTo>
                    <a:pt x="814" y="44"/>
                  </a:lnTo>
                  <a:lnTo>
                    <a:pt x="812" y="43"/>
                  </a:lnTo>
                  <a:lnTo>
                    <a:pt x="812" y="43"/>
                  </a:lnTo>
                  <a:lnTo>
                    <a:pt x="811" y="43"/>
                  </a:lnTo>
                  <a:lnTo>
                    <a:pt x="811" y="41"/>
                  </a:lnTo>
                  <a:lnTo>
                    <a:pt x="812" y="40"/>
                  </a:lnTo>
                  <a:lnTo>
                    <a:pt x="812" y="38"/>
                  </a:lnTo>
                  <a:lnTo>
                    <a:pt x="814" y="36"/>
                  </a:lnTo>
                  <a:lnTo>
                    <a:pt x="815" y="36"/>
                  </a:lnTo>
                  <a:lnTo>
                    <a:pt x="814" y="36"/>
                  </a:lnTo>
                  <a:lnTo>
                    <a:pt x="814" y="35"/>
                  </a:lnTo>
                  <a:lnTo>
                    <a:pt x="815" y="35"/>
                  </a:lnTo>
                  <a:lnTo>
                    <a:pt x="817" y="33"/>
                  </a:lnTo>
                  <a:lnTo>
                    <a:pt x="818" y="32"/>
                  </a:lnTo>
                  <a:lnTo>
                    <a:pt x="822" y="30"/>
                  </a:lnTo>
                  <a:lnTo>
                    <a:pt x="822" y="29"/>
                  </a:lnTo>
                  <a:lnTo>
                    <a:pt x="822" y="27"/>
                  </a:lnTo>
                  <a:lnTo>
                    <a:pt x="823" y="25"/>
                  </a:lnTo>
                  <a:close/>
                  <a:moveTo>
                    <a:pt x="2674" y="19"/>
                  </a:moveTo>
                  <a:lnTo>
                    <a:pt x="2676" y="19"/>
                  </a:lnTo>
                  <a:lnTo>
                    <a:pt x="2676" y="21"/>
                  </a:lnTo>
                  <a:lnTo>
                    <a:pt x="2676" y="21"/>
                  </a:lnTo>
                  <a:lnTo>
                    <a:pt x="2676" y="22"/>
                  </a:lnTo>
                  <a:lnTo>
                    <a:pt x="2676" y="24"/>
                  </a:lnTo>
                  <a:lnTo>
                    <a:pt x="2676" y="25"/>
                  </a:lnTo>
                  <a:lnTo>
                    <a:pt x="2676" y="25"/>
                  </a:lnTo>
                  <a:lnTo>
                    <a:pt x="2674" y="24"/>
                  </a:lnTo>
                  <a:lnTo>
                    <a:pt x="2673" y="22"/>
                  </a:lnTo>
                  <a:lnTo>
                    <a:pt x="2674" y="21"/>
                  </a:lnTo>
                  <a:lnTo>
                    <a:pt x="2674" y="21"/>
                  </a:lnTo>
                  <a:lnTo>
                    <a:pt x="2674" y="19"/>
                  </a:lnTo>
                  <a:close/>
                  <a:moveTo>
                    <a:pt x="2752" y="17"/>
                  </a:moveTo>
                  <a:lnTo>
                    <a:pt x="2752" y="19"/>
                  </a:lnTo>
                  <a:lnTo>
                    <a:pt x="2753" y="19"/>
                  </a:lnTo>
                  <a:lnTo>
                    <a:pt x="2755" y="21"/>
                  </a:lnTo>
                  <a:lnTo>
                    <a:pt x="2755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1"/>
                  </a:lnTo>
                  <a:lnTo>
                    <a:pt x="2756" y="22"/>
                  </a:lnTo>
                  <a:lnTo>
                    <a:pt x="2756" y="24"/>
                  </a:lnTo>
                  <a:lnTo>
                    <a:pt x="2756" y="24"/>
                  </a:lnTo>
                  <a:lnTo>
                    <a:pt x="2755" y="24"/>
                  </a:lnTo>
                  <a:lnTo>
                    <a:pt x="2753" y="24"/>
                  </a:lnTo>
                  <a:lnTo>
                    <a:pt x="2753" y="25"/>
                  </a:lnTo>
                  <a:lnTo>
                    <a:pt x="2748" y="24"/>
                  </a:lnTo>
                  <a:lnTo>
                    <a:pt x="2745" y="24"/>
                  </a:lnTo>
                  <a:lnTo>
                    <a:pt x="2745" y="24"/>
                  </a:lnTo>
                  <a:lnTo>
                    <a:pt x="2747" y="22"/>
                  </a:lnTo>
                  <a:lnTo>
                    <a:pt x="2747" y="21"/>
                  </a:lnTo>
                  <a:lnTo>
                    <a:pt x="2748" y="21"/>
                  </a:lnTo>
                  <a:lnTo>
                    <a:pt x="2750" y="21"/>
                  </a:lnTo>
                  <a:lnTo>
                    <a:pt x="2750" y="19"/>
                  </a:lnTo>
                  <a:lnTo>
                    <a:pt x="2752" y="17"/>
                  </a:lnTo>
                  <a:close/>
                  <a:moveTo>
                    <a:pt x="807" y="16"/>
                  </a:moveTo>
                  <a:lnTo>
                    <a:pt x="807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1" y="17"/>
                  </a:lnTo>
                  <a:lnTo>
                    <a:pt x="812" y="19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2" y="21"/>
                  </a:lnTo>
                  <a:lnTo>
                    <a:pt x="811" y="21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2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11" y="24"/>
                  </a:lnTo>
                  <a:lnTo>
                    <a:pt x="809" y="25"/>
                  </a:lnTo>
                  <a:lnTo>
                    <a:pt x="809" y="25"/>
                  </a:lnTo>
                  <a:lnTo>
                    <a:pt x="806" y="27"/>
                  </a:lnTo>
                  <a:lnTo>
                    <a:pt x="806" y="27"/>
                  </a:lnTo>
                  <a:lnTo>
                    <a:pt x="806" y="29"/>
                  </a:lnTo>
                  <a:lnTo>
                    <a:pt x="806" y="30"/>
                  </a:lnTo>
                  <a:lnTo>
                    <a:pt x="806" y="30"/>
                  </a:lnTo>
                  <a:lnTo>
                    <a:pt x="806" y="32"/>
                  </a:lnTo>
                  <a:lnTo>
                    <a:pt x="807" y="32"/>
                  </a:lnTo>
                  <a:lnTo>
                    <a:pt x="807" y="32"/>
                  </a:lnTo>
                  <a:lnTo>
                    <a:pt x="806" y="33"/>
                  </a:lnTo>
                  <a:lnTo>
                    <a:pt x="806" y="35"/>
                  </a:lnTo>
                  <a:lnTo>
                    <a:pt x="804" y="35"/>
                  </a:lnTo>
                  <a:lnTo>
                    <a:pt x="804" y="33"/>
                  </a:lnTo>
                  <a:lnTo>
                    <a:pt x="806" y="33"/>
                  </a:lnTo>
                  <a:lnTo>
                    <a:pt x="806" y="32"/>
                  </a:lnTo>
                  <a:lnTo>
                    <a:pt x="804" y="32"/>
                  </a:lnTo>
                  <a:lnTo>
                    <a:pt x="804" y="30"/>
                  </a:lnTo>
                  <a:lnTo>
                    <a:pt x="803" y="30"/>
                  </a:lnTo>
                  <a:lnTo>
                    <a:pt x="801" y="30"/>
                  </a:lnTo>
                  <a:lnTo>
                    <a:pt x="799" y="32"/>
                  </a:lnTo>
                  <a:lnTo>
                    <a:pt x="798" y="33"/>
                  </a:lnTo>
                  <a:lnTo>
                    <a:pt x="798" y="33"/>
                  </a:lnTo>
                  <a:lnTo>
                    <a:pt x="798" y="32"/>
                  </a:lnTo>
                  <a:lnTo>
                    <a:pt x="798" y="32"/>
                  </a:lnTo>
                  <a:lnTo>
                    <a:pt x="801" y="30"/>
                  </a:lnTo>
                  <a:lnTo>
                    <a:pt x="799" y="30"/>
                  </a:lnTo>
                  <a:lnTo>
                    <a:pt x="798" y="30"/>
                  </a:lnTo>
                  <a:lnTo>
                    <a:pt x="798" y="29"/>
                  </a:lnTo>
                  <a:lnTo>
                    <a:pt x="798" y="29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7"/>
                  </a:lnTo>
                  <a:lnTo>
                    <a:pt x="799" y="25"/>
                  </a:lnTo>
                  <a:lnTo>
                    <a:pt x="799" y="25"/>
                  </a:lnTo>
                  <a:lnTo>
                    <a:pt x="801" y="24"/>
                  </a:lnTo>
                  <a:lnTo>
                    <a:pt x="801" y="24"/>
                  </a:lnTo>
                  <a:lnTo>
                    <a:pt x="801" y="22"/>
                  </a:lnTo>
                  <a:lnTo>
                    <a:pt x="801" y="22"/>
                  </a:lnTo>
                  <a:lnTo>
                    <a:pt x="799" y="22"/>
                  </a:lnTo>
                  <a:lnTo>
                    <a:pt x="801" y="21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1" y="19"/>
                  </a:lnTo>
                  <a:lnTo>
                    <a:pt x="803" y="19"/>
                  </a:lnTo>
                  <a:lnTo>
                    <a:pt x="804" y="19"/>
                  </a:lnTo>
                  <a:lnTo>
                    <a:pt x="806" y="17"/>
                  </a:lnTo>
                  <a:lnTo>
                    <a:pt x="806" y="17"/>
                  </a:lnTo>
                  <a:lnTo>
                    <a:pt x="807" y="17"/>
                  </a:lnTo>
                  <a:lnTo>
                    <a:pt x="807" y="16"/>
                  </a:lnTo>
                  <a:lnTo>
                    <a:pt x="807" y="16"/>
                  </a:lnTo>
                  <a:close/>
                  <a:moveTo>
                    <a:pt x="799" y="13"/>
                  </a:moveTo>
                  <a:lnTo>
                    <a:pt x="801" y="14"/>
                  </a:lnTo>
                  <a:lnTo>
                    <a:pt x="801" y="14"/>
                  </a:lnTo>
                  <a:lnTo>
                    <a:pt x="801" y="16"/>
                  </a:lnTo>
                  <a:lnTo>
                    <a:pt x="799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6"/>
                  </a:lnTo>
                  <a:lnTo>
                    <a:pt x="798" y="14"/>
                  </a:lnTo>
                  <a:lnTo>
                    <a:pt x="798" y="13"/>
                  </a:lnTo>
                  <a:lnTo>
                    <a:pt x="799" y="13"/>
                  </a:lnTo>
                  <a:close/>
                  <a:moveTo>
                    <a:pt x="41" y="13"/>
                  </a:moveTo>
                  <a:lnTo>
                    <a:pt x="43" y="13"/>
                  </a:lnTo>
                  <a:lnTo>
                    <a:pt x="43" y="13"/>
                  </a:lnTo>
                  <a:lnTo>
                    <a:pt x="44" y="13"/>
                  </a:lnTo>
                  <a:lnTo>
                    <a:pt x="46" y="14"/>
                  </a:lnTo>
                  <a:lnTo>
                    <a:pt x="50" y="14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0" y="14"/>
                  </a:lnTo>
                  <a:lnTo>
                    <a:pt x="49" y="16"/>
                  </a:lnTo>
                  <a:lnTo>
                    <a:pt x="49" y="16"/>
                  </a:lnTo>
                  <a:lnTo>
                    <a:pt x="50" y="16"/>
                  </a:lnTo>
                  <a:lnTo>
                    <a:pt x="50" y="17"/>
                  </a:lnTo>
                  <a:lnTo>
                    <a:pt x="50" y="17"/>
                  </a:lnTo>
                  <a:lnTo>
                    <a:pt x="49" y="17"/>
                  </a:lnTo>
                  <a:lnTo>
                    <a:pt x="47" y="16"/>
                  </a:lnTo>
                  <a:lnTo>
                    <a:pt x="46" y="16"/>
                  </a:lnTo>
                  <a:lnTo>
                    <a:pt x="43" y="16"/>
                  </a:lnTo>
                  <a:lnTo>
                    <a:pt x="41" y="16"/>
                  </a:lnTo>
                  <a:lnTo>
                    <a:pt x="39" y="14"/>
                  </a:lnTo>
                  <a:lnTo>
                    <a:pt x="38" y="14"/>
                  </a:lnTo>
                  <a:lnTo>
                    <a:pt x="38" y="13"/>
                  </a:lnTo>
                  <a:lnTo>
                    <a:pt x="39" y="13"/>
                  </a:lnTo>
                  <a:lnTo>
                    <a:pt x="41" y="13"/>
                  </a:lnTo>
                  <a:lnTo>
                    <a:pt x="41" y="13"/>
                  </a:lnTo>
                  <a:lnTo>
                    <a:pt x="41" y="13"/>
                  </a:lnTo>
                  <a:close/>
                  <a:moveTo>
                    <a:pt x="678" y="11"/>
                  </a:moveTo>
                  <a:lnTo>
                    <a:pt x="680" y="11"/>
                  </a:lnTo>
                  <a:lnTo>
                    <a:pt x="680" y="11"/>
                  </a:lnTo>
                  <a:lnTo>
                    <a:pt x="678" y="11"/>
                  </a:lnTo>
                  <a:lnTo>
                    <a:pt x="678" y="13"/>
                  </a:lnTo>
                  <a:lnTo>
                    <a:pt x="680" y="13"/>
                  </a:lnTo>
                  <a:lnTo>
                    <a:pt x="681" y="13"/>
                  </a:lnTo>
                  <a:lnTo>
                    <a:pt x="681" y="13"/>
                  </a:lnTo>
                  <a:lnTo>
                    <a:pt x="683" y="13"/>
                  </a:lnTo>
                  <a:lnTo>
                    <a:pt x="683" y="14"/>
                  </a:lnTo>
                  <a:lnTo>
                    <a:pt x="683" y="14"/>
                  </a:lnTo>
                  <a:lnTo>
                    <a:pt x="684" y="14"/>
                  </a:lnTo>
                  <a:lnTo>
                    <a:pt x="683" y="16"/>
                  </a:lnTo>
                  <a:lnTo>
                    <a:pt x="683" y="17"/>
                  </a:lnTo>
                  <a:lnTo>
                    <a:pt x="683" y="17"/>
                  </a:lnTo>
                  <a:lnTo>
                    <a:pt x="683" y="19"/>
                  </a:lnTo>
                  <a:lnTo>
                    <a:pt x="681" y="19"/>
                  </a:lnTo>
                  <a:lnTo>
                    <a:pt x="683" y="19"/>
                  </a:lnTo>
                  <a:lnTo>
                    <a:pt x="683" y="21"/>
                  </a:lnTo>
                  <a:lnTo>
                    <a:pt x="683" y="22"/>
                  </a:lnTo>
                  <a:lnTo>
                    <a:pt x="681" y="22"/>
                  </a:lnTo>
                  <a:lnTo>
                    <a:pt x="678" y="21"/>
                  </a:lnTo>
                  <a:lnTo>
                    <a:pt x="676" y="19"/>
                  </a:lnTo>
                  <a:lnTo>
                    <a:pt x="676" y="19"/>
                  </a:lnTo>
                  <a:lnTo>
                    <a:pt x="676" y="17"/>
                  </a:lnTo>
                  <a:lnTo>
                    <a:pt x="676" y="16"/>
                  </a:lnTo>
                  <a:lnTo>
                    <a:pt x="676" y="16"/>
                  </a:lnTo>
                  <a:lnTo>
                    <a:pt x="675" y="16"/>
                  </a:lnTo>
                  <a:lnTo>
                    <a:pt x="673" y="16"/>
                  </a:lnTo>
                  <a:lnTo>
                    <a:pt x="673" y="14"/>
                  </a:lnTo>
                  <a:lnTo>
                    <a:pt x="673" y="14"/>
                  </a:lnTo>
                  <a:lnTo>
                    <a:pt x="675" y="11"/>
                  </a:lnTo>
                  <a:lnTo>
                    <a:pt x="678" y="11"/>
                  </a:lnTo>
                  <a:close/>
                  <a:moveTo>
                    <a:pt x="2515" y="10"/>
                  </a:moveTo>
                  <a:lnTo>
                    <a:pt x="2515" y="10"/>
                  </a:lnTo>
                  <a:lnTo>
                    <a:pt x="2515" y="11"/>
                  </a:lnTo>
                  <a:lnTo>
                    <a:pt x="2515" y="11"/>
                  </a:lnTo>
                  <a:lnTo>
                    <a:pt x="2515" y="13"/>
                  </a:lnTo>
                  <a:lnTo>
                    <a:pt x="2515" y="13"/>
                  </a:lnTo>
                  <a:lnTo>
                    <a:pt x="2514" y="14"/>
                  </a:lnTo>
                  <a:lnTo>
                    <a:pt x="2514" y="16"/>
                  </a:lnTo>
                  <a:lnTo>
                    <a:pt x="2515" y="16"/>
                  </a:lnTo>
                  <a:lnTo>
                    <a:pt x="2515" y="17"/>
                  </a:lnTo>
                  <a:lnTo>
                    <a:pt x="2514" y="19"/>
                  </a:lnTo>
                  <a:lnTo>
                    <a:pt x="2510" y="19"/>
                  </a:lnTo>
                  <a:lnTo>
                    <a:pt x="2510" y="22"/>
                  </a:lnTo>
                  <a:lnTo>
                    <a:pt x="2509" y="24"/>
                  </a:lnTo>
                  <a:lnTo>
                    <a:pt x="2509" y="25"/>
                  </a:lnTo>
                  <a:lnTo>
                    <a:pt x="2509" y="27"/>
                  </a:lnTo>
                  <a:lnTo>
                    <a:pt x="2506" y="30"/>
                  </a:lnTo>
                  <a:lnTo>
                    <a:pt x="2504" y="32"/>
                  </a:lnTo>
                  <a:lnTo>
                    <a:pt x="2504" y="32"/>
                  </a:lnTo>
                  <a:lnTo>
                    <a:pt x="2502" y="30"/>
                  </a:lnTo>
                  <a:lnTo>
                    <a:pt x="2504" y="25"/>
                  </a:lnTo>
                  <a:lnTo>
                    <a:pt x="2507" y="19"/>
                  </a:lnTo>
                  <a:lnTo>
                    <a:pt x="2509" y="16"/>
                  </a:lnTo>
                  <a:lnTo>
                    <a:pt x="2510" y="14"/>
                  </a:lnTo>
                  <a:lnTo>
                    <a:pt x="2512" y="13"/>
                  </a:lnTo>
                  <a:lnTo>
                    <a:pt x="2514" y="11"/>
                  </a:lnTo>
                  <a:lnTo>
                    <a:pt x="2515" y="10"/>
                  </a:lnTo>
                  <a:close/>
                  <a:moveTo>
                    <a:pt x="2696" y="6"/>
                  </a:moveTo>
                  <a:lnTo>
                    <a:pt x="2700" y="8"/>
                  </a:lnTo>
                  <a:lnTo>
                    <a:pt x="2700" y="8"/>
                  </a:lnTo>
                  <a:lnTo>
                    <a:pt x="2701" y="16"/>
                  </a:lnTo>
                  <a:lnTo>
                    <a:pt x="2701" y="17"/>
                  </a:lnTo>
                  <a:lnTo>
                    <a:pt x="2701" y="19"/>
                  </a:lnTo>
                  <a:lnTo>
                    <a:pt x="2700" y="19"/>
                  </a:lnTo>
                  <a:lnTo>
                    <a:pt x="2698" y="22"/>
                  </a:lnTo>
                  <a:lnTo>
                    <a:pt x="2696" y="22"/>
                  </a:lnTo>
                  <a:lnTo>
                    <a:pt x="2698" y="24"/>
                  </a:lnTo>
                  <a:lnTo>
                    <a:pt x="2698" y="24"/>
                  </a:lnTo>
                  <a:lnTo>
                    <a:pt x="2700" y="25"/>
                  </a:lnTo>
                  <a:lnTo>
                    <a:pt x="2701" y="24"/>
                  </a:lnTo>
                  <a:lnTo>
                    <a:pt x="2703" y="25"/>
                  </a:lnTo>
                  <a:lnTo>
                    <a:pt x="2704" y="27"/>
                  </a:lnTo>
                  <a:lnTo>
                    <a:pt x="2706" y="29"/>
                  </a:lnTo>
                  <a:lnTo>
                    <a:pt x="2706" y="30"/>
                  </a:lnTo>
                  <a:lnTo>
                    <a:pt x="2704" y="32"/>
                  </a:lnTo>
                  <a:lnTo>
                    <a:pt x="2703" y="30"/>
                  </a:lnTo>
                  <a:lnTo>
                    <a:pt x="2703" y="30"/>
                  </a:lnTo>
                  <a:lnTo>
                    <a:pt x="2701" y="30"/>
                  </a:lnTo>
                  <a:lnTo>
                    <a:pt x="2701" y="30"/>
                  </a:lnTo>
                  <a:lnTo>
                    <a:pt x="2701" y="29"/>
                  </a:lnTo>
                  <a:lnTo>
                    <a:pt x="2700" y="27"/>
                  </a:lnTo>
                  <a:lnTo>
                    <a:pt x="2698" y="29"/>
                  </a:lnTo>
                  <a:lnTo>
                    <a:pt x="2696" y="24"/>
                  </a:lnTo>
                  <a:lnTo>
                    <a:pt x="2696" y="24"/>
                  </a:lnTo>
                  <a:lnTo>
                    <a:pt x="2695" y="22"/>
                  </a:lnTo>
                  <a:lnTo>
                    <a:pt x="2693" y="19"/>
                  </a:lnTo>
                  <a:lnTo>
                    <a:pt x="2692" y="19"/>
                  </a:lnTo>
                  <a:lnTo>
                    <a:pt x="2692" y="14"/>
                  </a:lnTo>
                  <a:lnTo>
                    <a:pt x="2689" y="11"/>
                  </a:lnTo>
                  <a:lnTo>
                    <a:pt x="2689" y="10"/>
                  </a:lnTo>
                  <a:lnTo>
                    <a:pt x="2690" y="8"/>
                  </a:lnTo>
                  <a:lnTo>
                    <a:pt x="2693" y="6"/>
                  </a:lnTo>
                  <a:lnTo>
                    <a:pt x="2696" y="6"/>
                  </a:lnTo>
                  <a:close/>
                  <a:moveTo>
                    <a:pt x="2849" y="2"/>
                  </a:moveTo>
                  <a:lnTo>
                    <a:pt x="2851" y="3"/>
                  </a:lnTo>
                  <a:lnTo>
                    <a:pt x="2853" y="3"/>
                  </a:lnTo>
                  <a:lnTo>
                    <a:pt x="2854" y="3"/>
                  </a:lnTo>
                  <a:lnTo>
                    <a:pt x="2854" y="3"/>
                  </a:lnTo>
                  <a:lnTo>
                    <a:pt x="2853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5"/>
                  </a:lnTo>
                  <a:lnTo>
                    <a:pt x="2846" y="6"/>
                  </a:lnTo>
                  <a:lnTo>
                    <a:pt x="2849" y="6"/>
                  </a:lnTo>
                  <a:lnTo>
                    <a:pt x="2849" y="8"/>
                  </a:lnTo>
                  <a:lnTo>
                    <a:pt x="2854" y="13"/>
                  </a:lnTo>
                  <a:lnTo>
                    <a:pt x="2857" y="14"/>
                  </a:lnTo>
                  <a:lnTo>
                    <a:pt x="2859" y="16"/>
                  </a:lnTo>
                  <a:lnTo>
                    <a:pt x="2862" y="17"/>
                  </a:lnTo>
                  <a:lnTo>
                    <a:pt x="2862" y="17"/>
                  </a:lnTo>
                  <a:lnTo>
                    <a:pt x="2862" y="19"/>
                  </a:lnTo>
                  <a:lnTo>
                    <a:pt x="2862" y="21"/>
                  </a:lnTo>
                  <a:lnTo>
                    <a:pt x="2862" y="21"/>
                  </a:lnTo>
                  <a:lnTo>
                    <a:pt x="2860" y="21"/>
                  </a:lnTo>
                  <a:lnTo>
                    <a:pt x="2860" y="22"/>
                  </a:lnTo>
                  <a:lnTo>
                    <a:pt x="2860" y="22"/>
                  </a:lnTo>
                  <a:lnTo>
                    <a:pt x="2860" y="25"/>
                  </a:lnTo>
                  <a:lnTo>
                    <a:pt x="2860" y="25"/>
                  </a:lnTo>
                  <a:lnTo>
                    <a:pt x="2859" y="25"/>
                  </a:lnTo>
                  <a:lnTo>
                    <a:pt x="2859" y="24"/>
                  </a:lnTo>
                  <a:lnTo>
                    <a:pt x="2857" y="24"/>
                  </a:lnTo>
                  <a:lnTo>
                    <a:pt x="2857" y="24"/>
                  </a:lnTo>
                  <a:lnTo>
                    <a:pt x="2859" y="25"/>
                  </a:lnTo>
                  <a:lnTo>
                    <a:pt x="2859" y="25"/>
                  </a:lnTo>
                  <a:lnTo>
                    <a:pt x="2857" y="25"/>
                  </a:lnTo>
                  <a:lnTo>
                    <a:pt x="2857" y="25"/>
                  </a:lnTo>
                  <a:lnTo>
                    <a:pt x="2854" y="25"/>
                  </a:lnTo>
                  <a:lnTo>
                    <a:pt x="2853" y="25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4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3" y="27"/>
                  </a:lnTo>
                  <a:lnTo>
                    <a:pt x="2851" y="25"/>
                  </a:lnTo>
                  <a:lnTo>
                    <a:pt x="2851" y="24"/>
                  </a:lnTo>
                  <a:lnTo>
                    <a:pt x="2851" y="24"/>
                  </a:lnTo>
                  <a:lnTo>
                    <a:pt x="2851" y="22"/>
                  </a:lnTo>
                  <a:lnTo>
                    <a:pt x="2848" y="22"/>
                  </a:lnTo>
                  <a:lnTo>
                    <a:pt x="2846" y="22"/>
                  </a:lnTo>
                  <a:lnTo>
                    <a:pt x="2841" y="17"/>
                  </a:lnTo>
                  <a:lnTo>
                    <a:pt x="2840" y="16"/>
                  </a:lnTo>
                  <a:lnTo>
                    <a:pt x="2838" y="14"/>
                  </a:lnTo>
                  <a:lnTo>
                    <a:pt x="2835" y="13"/>
                  </a:lnTo>
                  <a:lnTo>
                    <a:pt x="2835" y="13"/>
                  </a:lnTo>
                  <a:lnTo>
                    <a:pt x="2837" y="13"/>
                  </a:lnTo>
                  <a:lnTo>
                    <a:pt x="2835" y="10"/>
                  </a:lnTo>
                  <a:lnTo>
                    <a:pt x="2838" y="13"/>
                  </a:lnTo>
                  <a:lnTo>
                    <a:pt x="2838" y="13"/>
                  </a:lnTo>
                  <a:lnTo>
                    <a:pt x="2840" y="13"/>
                  </a:lnTo>
                  <a:lnTo>
                    <a:pt x="2840" y="13"/>
                  </a:lnTo>
                  <a:lnTo>
                    <a:pt x="2840" y="14"/>
                  </a:lnTo>
                  <a:lnTo>
                    <a:pt x="2840" y="14"/>
                  </a:lnTo>
                  <a:lnTo>
                    <a:pt x="2841" y="16"/>
                  </a:lnTo>
                  <a:lnTo>
                    <a:pt x="2841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6"/>
                  </a:lnTo>
                  <a:lnTo>
                    <a:pt x="2843" y="14"/>
                  </a:lnTo>
                  <a:lnTo>
                    <a:pt x="2843" y="14"/>
                  </a:lnTo>
                  <a:lnTo>
                    <a:pt x="2845" y="14"/>
                  </a:lnTo>
                  <a:lnTo>
                    <a:pt x="2845" y="14"/>
                  </a:lnTo>
                  <a:lnTo>
                    <a:pt x="2848" y="16"/>
                  </a:lnTo>
                  <a:lnTo>
                    <a:pt x="2849" y="16"/>
                  </a:lnTo>
                  <a:lnTo>
                    <a:pt x="2849" y="16"/>
                  </a:lnTo>
                  <a:lnTo>
                    <a:pt x="2849" y="14"/>
                  </a:lnTo>
                  <a:lnTo>
                    <a:pt x="2849" y="14"/>
                  </a:lnTo>
                  <a:lnTo>
                    <a:pt x="2848" y="14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3"/>
                  </a:lnTo>
                  <a:lnTo>
                    <a:pt x="2848" y="10"/>
                  </a:lnTo>
                  <a:lnTo>
                    <a:pt x="2846" y="10"/>
                  </a:lnTo>
                  <a:lnTo>
                    <a:pt x="2846" y="10"/>
                  </a:lnTo>
                  <a:lnTo>
                    <a:pt x="2846" y="8"/>
                  </a:lnTo>
                  <a:lnTo>
                    <a:pt x="2845" y="8"/>
                  </a:lnTo>
                  <a:lnTo>
                    <a:pt x="2845" y="8"/>
                  </a:lnTo>
                  <a:lnTo>
                    <a:pt x="2843" y="8"/>
                  </a:lnTo>
                  <a:lnTo>
                    <a:pt x="2841" y="10"/>
                  </a:lnTo>
                  <a:lnTo>
                    <a:pt x="2841" y="10"/>
                  </a:lnTo>
                  <a:lnTo>
                    <a:pt x="2840" y="10"/>
                  </a:lnTo>
                  <a:lnTo>
                    <a:pt x="2840" y="10"/>
                  </a:lnTo>
                  <a:lnTo>
                    <a:pt x="2840" y="8"/>
                  </a:lnTo>
                  <a:lnTo>
                    <a:pt x="2841" y="8"/>
                  </a:lnTo>
                  <a:lnTo>
                    <a:pt x="2843" y="6"/>
                  </a:lnTo>
                  <a:lnTo>
                    <a:pt x="2843" y="6"/>
                  </a:lnTo>
                  <a:lnTo>
                    <a:pt x="2843" y="5"/>
                  </a:lnTo>
                  <a:lnTo>
                    <a:pt x="2843" y="5"/>
                  </a:lnTo>
                  <a:lnTo>
                    <a:pt x="2843" y="3"/>
                  </a:lnTo>
                  <a:lnTo>
                    <a:pt x="2843" y="3"/>
                  </a:lnTo>
                  <a:lnTo>
                    <a:pt x="2846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3"/>
                  </a:lnTo>
                  <a:lnTo>
                    <a:pt x="2848" y="5"/>
                  </a:lnTo>
                  <a:lnTo>
                    <a:pt x="2849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5"/>
                  </a:lnTo>
                  <a:lnTo>
                    <a:pt x="2851" y="3"/>
                  </a:lnTo>
                  <a:lnTo>
                    <a:pt x="2849" y="3"/>
                  </a:lnTo>
                  <a:lnTo>
                    <a:pt x="2849" y="2"/>
                  </a:lnTo>
                  <a:close/>
                  <a:moveTo>
                    <a:pt x="777" y="0"/>
                  </a:moveTo>
                  <a:lnTo>
                    <a:pt x="779" y="0"/>
                  </a:lnTo>
                  <a:lnTo>
                    <a:pt x="781" y="2"/>
                  </a:lnTo>
                  <a:lnTo>
                    <a:pt x="782" y="2"/>
                  </a:lnTo>
                  <a:lnTo>
                    <a:pt x="781" y="3"/>
                  </a:lnTo>
                  <a:lnTo>
                    <a:pt x="781" y="3"/>
                  </a:lnTo>
                  <a:lnTo>
                    <a:pt x="777" y="3"/>
                  </a:lnTo>
                  <a:lnTo>
                    <a:pt x="776" y="3"/>
                  </a:lnTo>
                  <a:lnTo>
                    <a:pt x="776" y="5"/>
                  </a:lnTo>
                  <a:lnTo>
                    <a:pt x="773" y="5"/>
                  </a:lnTo>
                  <a:lnTo>
                    <a:pt x="771" y="6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70" y="8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770" y="6"/>
                  </a:lnTo>
                  <a:lnTo>
                    <a:pt x="773" y="3"/>
                  </a:lnTo>
                  <a:lnTo>
                    <a:pt x="777" y="0"/>
                  </a:lnTo>
                  <a:close/>
                  <a:moveTo>
                    <a:pt x="2525" y="0"/>
                  </a:moveTo>
                  <a:lnTo>
                    <a:pt x="2526" y="0"/>
                  </a:lnTo>
                  <a:lnTo>
                    <a:pt x="2528" y="0"/>
                  </a:lnTo>
                  <a:lnTo>
                    <a:pt x="2528" y="0"/>
                  </a:lnTo>
                  <a:lnTo>
                    <a:pt x="2529" y="0"/>
                  </a:lnTo>
                  <a:lnTo>
                    <a:pt x="2532" y="0"/>
                  </a:lnTo>
                  <a:lnTo>
                    <a:pt x="2534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6" y="0"/>
                  </a:lnTo>
                  <a:lnTo>
                    <a:pt x="2534" y="2"/>
                  </a:lnTo>
                  <a:lnTo>
                    <a:pt x="2532" y="2"/>
                  </a:lnTo>
                  <a:lnTo>
                    <a:pt x="2529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8" y="3"/>
                  </a:lnTo>
                  <a:lnTo>
                    <a:pt x="2526" y="3"/>
                  </a:lnTo>
                  <a:lnTo>
                    <a:pt x="2525" y="3"/>
                  </a:lnTo>
                  <a:lnTo>
                    <a:pt x="2525" y="3"/>
                  </a:lnTo>
                  <a:lnTo>
                    <a:pt x="2525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3" y="2"/>
                  </a:lnTo>
                  <a:lnTo>
                    <a:pt x="2520" y="2"/>
                  </a:lnTo>
                  <a:lnTo>
                    <a:pt x="2521" y="0"/>
                  </a:lnTo>
                  <a:lnTo>
                    <a:pt x="2523" y="0"/>
                  </a:lnTo>
                  <a:lnTo>
                    <a:pt x="2525" y="0"/>
                  </a:lnTo>
                  <a:close/>
                  <a:moveTo>
                    <a:pt x="0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89" name="Freeform 356">
              <a:extLst>
                <a:ext uri="{FF2B5EF4-FFF2-40B4-BE49-F238E27FC236}">
                  <a16:creationId xmlns:a16="http://schemas.microsoft.com/office/drawing/2014/main" id="{DAF633FB-8E80-404B-95CC-F9CA282E3A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41441" y="2365342"/>
              <a:ext cx="5746305" cy="196872"/>
            </a:xfrm>
            <a:custGeom>
              <a:avLst/>
              <a:gdLst>
                <a:gd name="T0" fmla="*/ 2575 w 2948"/>
                <a:gd name="T1" fmla="*/ 85 h 101"/>
                <a:gd name="T2" fmla="*/ 2558 w 2948"/>
                <a:gd name="T3" fmla="*/ 96 h 101"/>
                <a:gd name="T4" fmla="*/ 2552 w 2948"/>
                <a:gd name="T5" fmla="*/ 90 h 101"/>
                <a:gd name="T6" fmla="*/ 2561 w 2948"/>
                <a:gd name="T7" fmla="*/ 82 h 101"/>
                <a:gd name="T8" fmla="*/ 817 w 2948"/>
                <a:gd name="T9" fmla="*/ 79 h 101"/>
                <a:gd name="T10" fmla="*/ 775 w 2948"/>
                <a:gd name="T11" fmla="*/ 93 h 101"/>
                <a:gd name="T12" fmla="*/ 776 w 2948"/>
                <a:gd name="T13" fmla="*/ 83 h 101"/>
                <a:gd name="T14" fmla="*/ 2612 w 2948"/>
                <a:gd name="T15" fmla="*/ 74 h 101"/>
                <a:gd name="T16" fmla="*/ 141 w 2948"/>
                <a:gd name="T17" fmla="*/ 71 h 101"/>
                <a:gd name="T18" fmla="*/ 2946 w 2948"/>
                <a:gd name="T19" fmla="*/ 74 h 101"/>
                <a:gd name="T20" fmla="*/ 841 w 2948"/>
                <a:gd name="T21" fmla="*/ 61 h 101"/>
                <a:gd name="T22" fmla="*/ 836 w 2948"/>
                <a:gd name="T23" fmla="*/ 64 h 101"/>
                <a:gd name="T24" fmla="*/ 188 w 2948"/>
                <a:gd name="T25" fmla="*/ 61 h 101"/>
                <a:gd name="T26" fmla="*/ 696 w 2948"/>
                <a:gd name="T27" fmla="*/ 61 h 101"/>
                <a:gd name="T28" fmla="*/ 4 w 2948"/>
                <a:gd name="T29" fmla="*/ 61 h 101"/>
                <a:gd name="T30" fmla="*/ 461 w 2948"/>
                <a:gd name="T31" fmla="*/ 71 h 101"/>
                <a:gd name="T32" fmla="*/ 888 w 2948"/>
                <a:gd name="T33" fmla="*/ 58 h 101"/>
                <a:gd name="T34" fmla="*/ 2938 w 2948"/>
                <a:gd name="T35" fmla="*/ 50 h 101"/>
                <a:gd name="T36" fmla="*/ 27 w 2948"/>
                <a:gd name="T37" fmla="*/ 47 h 101"/>
                <a:gd name="T38" fmla="*/ 866 w 2948"/>
                <a:gd name="T39" fmla="*/ 52 h 101"/>
                <a:gd name="T40" fmla="*/ 861 w 2948"/>
                <a:gd name="T41" fmla="*/ 44 h 101"/>
                <a:gd name="T42" fmla="*/ 4 w 2948"/>
                <a:gd name="T43" fmla="*/ 42 h 101"/>
                <a:gd name="T44" fmla="*/ 2708 w 2948"/>
                <a:gd name="T45" fmla="*/ 34 h 101"/>
                <a:gd name="T46" fmla="*/ 2930 w 2948"/>
                <a:gd name="T47" fmla="*/ 34 h 101"/>
                <a:gd name="T48" fmla="*/ 2 w 2948"/>
                <a:gd name="T49" fmla="*/ 30 h 101"/>
                <a:gd name="T50" fmla="*/ 2728 w 2948"/>
                <a:gd name="T51" fmla="*/ 30 h 101"/>
                <a:gd name="T52" fmla="*/ 2724 w 2948"/>
                <a:gd name="T53" fmla="*/ 42 h 101"/>
                <a:gd name="T54" fmla="*/ 2728 w 2948"/>
                <a:gd name="T55" fmla="*/ 28 h 101"/>
                <a:gd name="T56" fmla="*/ 2823 w 2948"/>
                <a:gd name="T57" fmla="*/ 30 h 101"/>
                <a:gd name="T58" fmla="*/ 2848 w 2948"/>
                <a:gd name="T59" fmla="*/ 50 h 101"/>
                <a:gd name="T60" fmla="*/ 2828 w 2948"/>
                <a:gd name="T61" fmla="*/ 66 h 101"/>
                <a:gd name="T62" fmla="*/ 2812 w 2948"/>
                <a:gd name="T63" fmla="*/ 50 h 101"/>
                <a:gd name="T64" fmla="*/ 2809 w 2948"/>
                <a:gd name="T65" fmla="*/ 34 h 101"/>
                <a:gd name="T66" fmla="*/ 2755 w 2948"/>
                <a:gd name="T67" fmla="*/ 30 h 101"/>
                <a:gd name="T68" fmla="*/ 2751 w 2948"/>
                <a:gd name="T69" fmla="*/ 25 h 101"/>
                <a:gd name="T70" fmla="*/ 2758 w 2948"/>
                <a:gd name="T71" fmla="*/ 30 h 101"/>
                <a:gd name="T72" fmla="*/ 2760 w 2948"/>
                <a:gd name="T73" fmla="*/ 23 h 101"/>
                <a:gd name="T74" fmla="*/ 2818 w 2948"/>
                <a:gd name="T75" fmla="*/ 20 h 101"/>
                <a:gd name="T76" fmla="*/ 740 w 2948"/>
                <a:gd name="T77" fmla="*/ 25 h 101"/>
                <a:gd name="T78" fmla="*/ 2725 w 2948"/>
                <a:gd name="T79" fmla="*/ 22 h 101"/>
                <a:gd name="T80" fmla="*/ 2714 w 2948"/>
                <a:gd name="T81" fmla="*/ 36 h 101"/>
                <a:gd name="T82" fmla="*/ 2716 w 2948"/>
                <a:gd name="T83" fmla="*/ 25 h 101"/>
                <a:gd name="T84" fmla="*/ 2719 w 2948"/>
                <a:gd name="T85" fmla="*/ 17 h 101"/>
                <a:gd name="T86" fmla="*/ 2727 w 2948"/>
                <a:gd name="T87" fmla="*/ 19 h 101"/>
                <a:gd name="T88" fmla="*/ 2905 w 2948"/>
                <a:gd name="T89" fmla="*/ 17 h 101"/>
                <a:gd name="T90" fmla="*/ 8 w 2948"/>
                <a:gd name="T91" fmla="*/ 6 h 101"/>
                <a:gd name="T92" fmla="*/ 2877 w 2948"/>
                <a:gd name="T93" fmla="*/ 3 h 101"/>
                <a:gd name="T94" fmla="*/ 2894 w 2948"/>
                <a:gd name="T95" fmla="*/ 30 h 101"/>
                <a:gd name="T96" fmla="*/ 2891 w 2948"/>
                <a:gd name="T97" fmla="*/ 46 h 101"/>
                <a:gd name="T98" fmla="*/ 2875 w 2948"/>
                <a:gd name="T99" fmla="*/ 39 h 101"/>
                <a:gd name="T100" fmla="*/ 2875 w 2948"/>
                <a:gd name="T101" fmla="*/ 30 h 101"/>
                <a:gd name="T102" fmla="*/ 2862 w 2948"/>
                <a:gd name="T103" fmla="*/ 12 h 101"/>
                <a:gd name="T104" fmla="*/ 2872 w 2948"/>
                <a:gd name="T105" fmla="*/ 11 h 101"/>
                <a:gd name="T106" fmla="*/ 2885 w 2948"/>
                <a:gd name="T107" fmla="*/ 17 h 101"/>
                <a:gd name="T108" fmla="*/ 787 w 2948"/>
                <a:gd name="T109" fmla="*/ 1 h 101"/>
                <a:gd name="T110" fmla="*/ 776 w 2948"/>
                <a:gd name="T111" fmla="*/ 6 h 101"/>
                <a:gd name="T112" fmla="*/ 759 w 2948"/>
                <a:gd name="T113" fmla="*/ 23 h 101"/>
                <a:gd name="T114" fmla="*/ 721 w 2948"/>
                <a:gd name="T115" fmla="*/ 44 h 101"/>
                <a:gd name="T116" fmla="*/ 683 w 2948"/>
                <a:gd name="T117" fmla="*/ 38 h 101"/>
                <a:gd name="T118" fmla="*/ 701 w 2948"/>
                <a:gd name="T119" fmla="*/ 27 h 101"/>
                <a:gd name="T120" fmla="*/ 705 w 2948"/>
                <a:gd name="T121" fmla="*/ 12 h 101"/>
                <a:gd name="T122" fmla="*/ 721 w 2948"/>
                <a:gd name="T123" fmla="*/ 12 h 101"/>
                <a:gd name="T124" fmla="*/ 765 w 2948"/>
                <a:gd name="T125" fmla="*/ 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48" h="101">
                  <a:moveTo>
                    <a:pt x="2569" y="79"/>
                  </a:moveTo>
                  <a:lnTo>
                    <a:pt x="2569" y="79"/>
                  </a:lnTo>
                  <a:lnTo>
                    <a:pt x="2571" y="79"/>
                  </a:lnTo>
                  <a:lnTo>
                    <a:pt x="2571" y="79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1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2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4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0"/>
                  </a:lnTo>
                  <a:lnTo>
                    <a:pt x="2575" y="82"/>
                  </a:lnTo>
                  <a:lnTo>
                    <a:pt x="2575" y="82"/>
                  </a:lnTo>
                  <a:lnTo>
                    <a:pt x="2574" y="83"/>
                  </a:lnTo>
                  <a:lnTo>
                    <a:pt x="2574" y="83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4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5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5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6"/>
                  </a:lnTo>
                  <a:lnTo>
                    <a:pt x="2574" y="88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4" y="90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1"/>
                  </a:lnTo>
                  <a:lnTo>
                    <a:pt x="2572" y="93"/>
                  </a:lnTo>
                  <a:lnTo>
                    <a:pt x="2571" y="93"/>
                  </a:lnTo>
                  <a:lnTo>
                    <a:pt x="2571" y="93"/>
                  </a:lnTo>
                  <a:lnTo>
                    <a:pt x="2569" y="94"/>
                  </a:lnTo>
                  <a:lnTo>
                    <a:pt x="2568" y="94"/>
                  </a:lnTo>
                  <a:lnTo>
                    <a:pt x="2566" y="94"/>
                  </a:lnTo>
                  <a:lnTo>
                    <a:pt x="2564" y="94"/>
                  </a:lnTo>
                  <a:lnTo>
                    <a:pt x="2564" y="96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3" y="97"/>
                  </a:lnTo>
                  <a:lnTo>
                    <a:pt x="2561" y="97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1" y="96"/>
                  </a:lnTo>
                  <a:lnTo>
                    <a:pt x="2560" y="96"/>
                  </a:lnTo>
                  <a:lnTo>
                    <a:pt x="2560" y="96"/>
                  </a:lnTo>
                  <a:lnTo>
                    <a:pt x="2558" y="96"/>
                  </a:lnTo>
                  <a:lnTo>
                    <a:pt x="2558" y="97"/>
                  </a:lnTo>
                  <a:lnTo>
                    <a:pt x="2557" y="97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99"/>
                  </a:lnTo>
                  <a:lnTo>
                    <a:pt x="2555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101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3" y="99"/>
                  </a:lnTo>
                  <a:lnTo>
                    <a:pt x="2552" y="99"/>
                  </a:lnTo>
                  <a:lnTo>
                    <a:pt x="2550" y="101"/>
                  </a:lnTo>
                  <a:lnTo>
                    <a:pt x="2550" y="101"/>
                  </a:lnTo>
                  <a:lnTo>
                    <a:pt x="2550" y="99"/>
                  </a:lnTo>
                  <a:lnTo>
                    <a:pt x="2550" y="99"/>
                  </a:lnTo>
                  <a:lnTo>
                    <a:pt x="2552" y="97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3" y="94"/>
                  </a:lnTo>
                  <a:lnTo>
                    <a:pt x="2552" y="93"/>
                  </a:lnTo>
                  <a:lnTo>
                    <a:pt x="2552" y="93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1"/>
                  </a:lnTo>
                  <a:lnTo>
                    <a:pt x="2552" y="90"/>
                  </a:lnTo>
                  <a:lnTo>
                    <a:pt x="2552" y="90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88"/>
                  </a:lnTo>
                  <a:lnTo>
                    <a:pt x="2552" y="90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1"/>
                  </a:lnTo>
                  <a:lnTo>
                    <a:pt x="2553" y="90"/>
                  </a:lnTo>
                  <a:lnTo>
                    <a:pt x="2553" y="90"/>
                  </a:lnTo>
                  <a:lnTo>
                    <a:pt x="2555" y="88"/>
                  </a:lnTo>
                  <a:lnTo>
                    <a:pt x="2555" y="86"/>
                  </a:lnTo>
                  <a:lnTo>
                    <a:pt x="2555" y="86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7" y="85"/>
                  </a:lnTo>
                  <a:lnTo>
                    <a:pt x="2558" y="85"/>
                  </a:lnTo>
                  <a:lnTo>
                    <a:pt x="2558" y="86"/>
                  </a:lnTo>
                  <a:lnTo>
                    <a:pt x="2560" y="86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88"/>
                  </a:lnTo>
                  <a:lnTo>
                    <a:pt x="2561" y="90"/>
                  </a:lnTo>
                  <a:lnTo>
                    <a:pt x="2563" y="90"/>
                  </a:lnTo>
                  <a:lnTo>
                    <a:pt x="2563" y="90"/>
                  </a:lnTo>
                  <a:lnTo>
                    <a:pt x="2563" y="88"/>
                  </a:lnTo>
                  <a:lnTo>
                    <a:pt x="2563" y="86"/>
                  </a:lnTo>
                  <a:lnTo>
                    <a:pt x="2563" y="85"/>
                  </a:lnTo>
                  <a:lnTo>
                    <a:pt x="2561" y="83"/>
                  </a:lnTo>
                  <a:lnTo>
                    <a:pt x="2561" y="82"/>
                  </a:lnTo>
                  <a:lnTo>
                    <a:pt x="2561" y="82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1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3" y="80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4" y="79"/>
                  </a:lnTo>
                  <a:lnTo>
                    <a:pt x="2566" y="79"/>
                  </a:lnTo>
                  <a:lnTo>
                    <a:pt x="2568" y="79"/>
                  </a:lnTo>
                  <a:lnTo>
                    <a:pt x="2569" y="79"/>
                  </a:lnTo>
                  <a:close/>
                  <a:moveTo>
                    <a:pt x="792" y="74"/>
                  </a:moveTo>
                  <a:lnTo>
                    <a:pt x="794" y="74"/>
                  </a:lnTo>
                  <a:lnTo>
                    <a:pt x="795" y="77"/>
                  </a:lnTo>
                  <a:lnTo>
                    <a:pt x="798" y="75"/>
                  </a:lnTo>
                  <a:lnTo>
                    <a:pt x="798" y="75"/>
                  </a:lnTo>
                  <a:lnTo>
                    <a:pt x="798" y="79"/>
                  </a:lnTo>
                  <a:lnTo>
                    <a:pt x="798" y="79"/>
                  </a:lnTo>
                  <a:lnTo>
                    <a:pt x="800" y="79"/>
                  </a:lnTo>
                  <a:lnTo>
                    <a:pt x="803" y="77"/>
                  </a:lnTo>
                  <a:lnTo>
                    <a:pt x="808" y="77"/>
                  </a:lnTo>
                  <a:lnTo>
                    <a:pt x="811" y="77"/>
                  </a:lnTo>
                  <a:lnTo>
                    <a:pt x="817" y="79"/>
                  </a:lnTo>
                  <a:lnTo>
                    <a:pt x="822" y="80"/>
                  </a:lnTo>
                  <a:lnTo>
                    <a:pt x="828" y="80"/>
                  </a:lnTo>
                  <a:lnTo>
                    <a:pt x="830" y="80"/>
                  </a:lnTo>
                  <a:lnTo>
                    <a:pt x="839" y="80"/>
                  </a:lnTo>
                  <a:lnTo>
                    <a:pt x="839" y="82"/>
                  </a:lnTo>
                  <a:lnTo>
                    <a:pt x="839" y="82"/>
                  </a:lnTo>
                  <a:lnTo>
                    <a:pt x="830" y="82"/>
                  </a:lnTo>
                  <a:lnTo>
                    <a:pt x="822" y="80"/>
                  </a:lnTo>
                  <a:lnTo>
                    <a:pt x="819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6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4" y="80"/>
                  </a:lnTo>
                  <a:lnTo>
                    <a:pt x="813" y="82"/>
                  </a:lnTo>
                  <a:lnTo>
                    <a:pt x="813" y="82"/>
                  </a:lnTo>
                  <a:lnTo>
                    <a:pt x="811" y="83"/>
                  </a:lnTo>
                  <a:lnTo>
                    <a:pt x="808" y="83"/>
                  </a:lnTo>
                  <a:lnTo>
                    <a:pt x="800" y="85"/>
                  </a:lnTo>
                  <a:lnTo>
                    <a:pt x="797" y="85"/>
                  </a:lnTo>
                  <a:lnTo>
                    <a:pt x="795" y="85"/>
                  </a:lnTo>
                  <a:lnTo>
                    <a:pt x="794" y="85"/>
                  </a:lnTo>
                  <a:lnTo>
                    <a:pt x="792" y="85"/>
                  </a:lnTo>
                  <a:lnTo>
                    <a:pt x="792" y="85"/>
                  </a:lnTo>
                  <a:lnTo>
                    <a:pt x="789" y="85"/>
                  </a:lnTo>
                  <a:lnTo>
                    <a:pt x="783" y="86"/>
                  </a:lnTo>
                  <a:lnTo>
                    <a:pt x="781" y="88"/>
                  </a:lnTo>
                  <a:lnTo>
                    <a:pt x="778" y="90"/>
                  </a:lnTo>
                  <a:lnTo>
                    <a:pt x="776" y="91"/>
                  </a:lnTo>
                  <a:lnTo>
                    <a:pt x="776" y="91"/>
                  </a:lnTo>
                  <a:lnTo>
                    <a:pt x="775" y="93"/>
                  </a:lnTo>
                  <a:lnTo>
                    <a:pt x="775" y="93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6" y="94"/>
                  </a:lnTo>
                  <a:lnTo>
                    <a:pt x="772" y="94"/>
                  </a:lnTo>
                  <a:lnTo>
                    <a:pt x="772" y="94"/>
                  </a:lnTo>
                  <a:lnTo>
                    <a:pt x="770" y="96"/>
                  </a:lnTo>
                  <a:lnTo>
                    <a:pt x="770" y="96"/>
                  </a:lnTo>
                  <a:lnTo>
                    <a:pt x="770" y="97"/>
                  </a:lnTo>
                  <a:lnTo>
                    <a:pt x="770" y="97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8" y="94"/>
                  </a:lnTo>
                  <a:lnTo>
                    <a:pt x="767" y="96"/>
                  </a:lnTo>
                  <a:lnTo>
                    <a:pt x="767" y="97"/>
                  </a:lnTo>
                  <a:lnTo>
                    <a:pt x="767" y="97"/>
                  </a:lnTo>
                  <a:lnTo>
                    <a:pt x="765" y="97"/>
                  </a:lnTo>
                  <a:lnTo>
                    <a:pt x="765" y="96"/>
                  </a:lnTo>
                  <a:lnTo>
                    <a:pt x="765" y="96"/>
                  </a:lnTo>
                  <a:lnTo>
                    <a:pt x="765" y="94"/>
                  </a:lnTo>
                  <a:lnTo>
                    <a:pt x="764" y="93"/>
                  </a:lnTo>
                  <a:lnTo>
                    <a:pt x="762" y="93"/>
                  </a:lnTo>
                  <a:lnTo>
                    <a:pt x="762" y="93"/>
                  </a:lnTo>
                  <a:lnTo>
                    <a:pt x="764" y="91"/>
                  </a:lnTo>
                  <a:lnTo>
                    <a:pt x="764" y="91"/>
                  </a:lnTo>
                  <a:lnTo>
                    <a:pt x="765" y="91"/>
                  </a:lnTo>
                  <a:lnTo>
                    <a:pt x="765" y="93"/>
                  </a:lnTo>
                  <a:lnTo>
                    <a:pt x="765" y="93"/>
                  </a:lnTo>
                  <a:lnTo>
                    <a:pt x="767" y="91"/>
                  </a:lnTo>
                  <a:lnTo>
                    <a:pt x="768" y="90"/>
                  </a:lnTo>
                  <a:lnTo>
                    <a:pt x="773" y="86"/>
                  </a:lnTo>
                  <a:lnTo>
                    <a:pt x="775" y="85"/>
                  </a:lnTo>
                  <a:lnTo>
                    <a:pt x="776" y="83"/>
                  </a:lnTo>
                  <a:lnTo>
                    <a:pt x="781" y="80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9"/>
                  </a:lnTo>
                  <a:lnTo>
                    <a:pt x="784" y="77"/>
                  </a:lnTo>
                  <a:lnTo>
                    <a:pt x="784" y="77"/>
                  </a:lnTo>
                  <a:lnTo>
                    <a:pt x="786" y="75"/>
                  </a:lnTo>
                  <a:lnTo>
                    <a:pt x="787" y="75"/>
                  </a:lnTo>
                  <a:lnTo>
                    <a:pt x="789" y="75"/>
                  </a:lnTo>
                  <a:lnTo>
                    <a:pt x="790" y="74"/>
                  </a:lnTo>
                  <a:lnTo>
                    <a:pt x="792" y="74"/>
                  </a:lnTo>
                  <a:close/>
                  <a:moveTo>
                    <a:pt x="2629" y="74"/>
                  </a:moveTo>
                  <a:lnTo>
                    <a:pt x="2629" y="74"/>
                  </a:lnTo>
                  <a:lnTo>
                    <a:pt x="2629" y="75"/>
                  </a:lnTo>
                  <a:lnTo>
                    <a:pt x="2629" y="79"/>
                  </a:lnTo>
                  <a:lnTo>
                    <a:pt x="2629" y="79"/>
                  </a:lnTo>
                  <a:lnTo>
                    <a:pt x="2631" y="79"/>
                  </a:lnTo>
                  <a:lnTo>
                    <a:pt x="2632" y="80"/>
                  </a:lnTo>
                  <a:lnTo>
                    <a:pt x="2631" y="82"/>
                  </a:lnTo>
                  <a:lnTo>
                    <a:pt x="2626" y="82"/>
                  </a:lnTo>
                  <a:lnTo>
                    <a:pt x="2624" y="80"/>
                  </a:lnTo>
                  <a:lnTo>
                    <a:pt x="2623" y="80"/>
                  </a:lnTo>
                  <a:lnTo>
                    <a:pt x="2621" y="82"/>
                  </a:lnTo>
                  <a:lnTo>
                    <a:pt x="2620" y="79"/>
                  </a:lnTo>
                  <a:lnTo>
                    <a:pt x="2618" y="79"/>
                  </a:lnTo>
                  <a:lnTo>
                    <a:pt x="2616" y="77"/>
                  </a:lnTo>
                  <a:lnTo>
                    <a:pt x="2613" y="77"/>
                  </a:lnTo>
                  <a:lnTo>
                    <a:pt x="2612" y="77"/>
                  </a:lnTo>
                  <a:lnTo>
                    <a:pt x="2605" y="77"/>
                  </a:lnTo>
                  <a:lnTo>
                    <a:pt x="2604" y="77"/>
                  </a:lnTo>
                  <a:lnTo>
                    <a:pt x="2607" y="77"/>
                  </a:lnTo>
                  <a:lnTo>
                    <a:pt x="2610" y="75"/>
                  </a:lnTo>
                  <a:lnTo>
                    <a:pt x="2612" y="74"/>
                  </a:lnTo>
                  <a:lnTo>
                    <a:pt x="2612" y="75"/>
                  </a:lnTo>
                  <a:lnTo>
                    <a:pt x="2613" y="75"/>
                  </a:lnTo>
                  <a:lnTo>
                    <a:pt x="2615" y="74"/>
                  </a:lnTo>
                  <a:lnTo>
                    <a:pt x="2616" y="75"/>
                  </a:lnTo>
                  <a:lnTo>
                    <a:pt x="2618" y="75"/>
                  </a:lnTo>
                  <a:lnTo>
                    <a:pt x="2623" y="77"/>
                  </a:lnTo>
                  <a:lnTo>
                    <a:pt x="2623" y="74"/>
                  </a:lnTo>
                  <a:lnTo>
                    <a:pt x="2626" y="75"/>
                  </a:lnTo>
                  <a:lnTo>
                    <a:pt x="2628" y="75"/>
                  </a:lnTo>
                  <a:lnTo>
                    <a:pt x="2628" y="74"/>
                  </a:lnTo>
                  <a:lnTo>
                    <a:pt x="2629" y="74"/>
                  </a:lnTo>
                  <a:close/>
                  <a:moveTo>
                    <a:pt x="71" y="72"/>
                  </a:moveTo>
                  <a:lnTo>
                    <a:pt x="75" y="74"/>
                  </a:lnTo>
                  <a:lnTo>
                    <a:pt x="75" y="74"/>
                  </a:lnTo>
                  <a:lnTo>
                    <a:pt x="76" y="74"/>
                  </a:lnTo>
                  <a:lnTo>
                    <a:pt x="78" y="74"/>
                  </a:lnTo>
                  <a:lnTo>
                    <a:pt x="78" y="75"/>
                  </a:lnTo>
                  <a:lnTo>
                    <a:pt x="76" y="75"/>
                  </a:lnTo>
                  <a:lnTo>
                    <a:pt x="76" y="75"/>
                  </a:lnTo>
                  <a:lnTo>
                    <a:pt x="76" y="77"/>
                  </a:lnTo>
                  <a:lnTo>
                    <a:pt x="78" y="77"/>
                  </a:lnTo>
                  <a:lnTo>
                    <a:pt x="79" y="77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6" y="77"/>
                  </a:lnTo>
                  <a:lnTo>
                    <a:pt x="76" y="77"/>
                  </a:lnTo>
                  <a:lnTo>
                    <a:pt x="75" y="77"/>
                  </a:lnTo>
                  <a:lnTo>
                    <a:pt x="73" y="75"/>
                  </a:lnTo>
                  <a:lnTo>
                    <a:pt x="73" y="75"/>
                  </a:lnTo>
                  <a:lnTo>
                    <a:pt x="71" y="74"/>
                  </a:lnTo>
                  <a:lnTo>
                    <a:pt x="71" y="72"/>
                  </a:lnTo>
                  <a:lnTo>
                    <a:pt x="71" y="72"/>
                  </a:lnTo>
                  <a:close/>
                  <a:moveTo>
                    <a:pt x="141" y="71"/>
                  </a:moveTo>
                  <a:lnTo>
                    <a:pt x="142" y="71"/>
                  </a:lnTo>
                  <a:lnTo>
                    <a:pt x="144" y="71"/>
                  </a:lnTo>
                  <a:lnTo>
                    <a:pt x="146" y="71"/>
                  </a:lnTo>
                  <a:lnTo>
                    <a:pt x="144" y="72"/>
                  </a:lnTo>
                  <a:lnTo>
                    <a:pt x="142" y="72"/>
                  </a:lnTo>
                  <a:lnTo>
                    <a:pt x="141" y="72"/>
                  </a:lnTo>
                  <a:lnTo>
                    <a:pt x="138" y="74"/>
                  </a:lnTo>
                  <a:lnTo>
                    <a:pt x="138" y="74"/>
                  </a:lnTo>
                  <a:lnTo>
                    <a:pt x="138" y="75"/>
                  </a:lnTo>
                  <a:lnTo>
                    <a:pt x="138" y="75"/>
                  </a:lnTo>
                  <a:lnTo>
                    <a:pt x="138" y="77"/>
                  </a:lnTo>
                  <a:lnTo>
                    <a:pt x="136" y="77"/>
                  </a:lnTo>
                  <a:lnTo>
                    <a:pt x="136" y="77"/>
                  </a:lnTo>
                  <a:lnTo>
                    <a:pt x="133" y="77"/>
                  </a:lnTo>
                  <a:lnTo>
                    <a:pt x="120" y="80"/>
                  </a:lnTo>
                  <a:lnTo>
                    <a:pt x="119" y="79"/>
                  </a:lnTo>
                  <a:lnTo>
                    <a:pt x="117" y="77"/>
                  </a:lnTo>
                  <a:lnTo>
                    <a:pt x="119" y="75"/>
                  </a:lnTo>
                  <a:lnTo>
                    <a:pt x="127" y="72"/>
                  </a:lnTo>
                  <a:lnTo>
                    <a:pt x="131" y="72"/>
                  </a:lnTo>
                  <a:lnTo>
                    <a:pt x="141" y="71"/>
                  </a:lnTo>
                  <a:close/>
                  <a:moveTo>
                    <a:pt x="2937" y="68"/>
                  </a:moveTo>
                  <a:lnTo>
                    <a:pt x="2938" y="69"/>
                  </a:lnTo>
                  <a:lnTo>
                    <a:pt x="2938" y="69"/>
                  </a:lnTo>
                  <a:lnTo>
                    <a:pt x="2938" y="71"/>
                  </a:lnTo>
                  <a:lnTo>
                    <a:pt x="2940" y="71"/>
                  </a:lnTo>
                  <a:lnTo>
                    <a:pt x="2940" y="71"/>
                  </a:lnTo>
                  <a:lnTo>
                    <a:pt x="2941" y="71"/>
                  </a:lnTo>
                  <a:lnTo>
                    <a:pt x="2941" y="72"/>
                  </a:lnTo>
                  <a:lnTo>
                    <a:pt x="2943" y="72"/>
                  </a:lnTo>
                  <a:lnTo>
                    <a:pt x="2944" y="72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4"/>
                  </a:lnTo>
                  <a:lnTo>
                    <a:pt x="2946" y="75"/>
                  </a:lnTo>
                  <a:lnTo>
                    <a:pt x="2948" y="75"/>
                  </a:lnTo>
                  <a:lnTo>
                    <a:pt x="2946" y="77"/>
                  </a:lnTo>
                  <a:lnTo>
                    <a:pt x="2943" y="75"/>
                  </a:lnTo>
                  <a:lnTo>
                    <a:pt x="2941" y="74"/>
                  </a:lnTo>
                  <a:lnTo>
                    <a:pt x="2938" y="71"/>
                  </a:lnTo>
                  <a:lnTo>
                    <a:pt x="2937" y="69"/>
                  </a:lnTo>
                  <a:lnTo>
                    <a:pt x="2937" y="68"/>
                  </a:lnTo>
                  <a:lnTo>
                    <a:pt x="2937" y="68"/>
                  </a:lnTo>
                  <a:close/>
                  <a:moveTo>
                    <a:pt x="79" y="64"/>
                  </a:moveTo>
                  <a:lnTo>
                    <a:pt x="81" y="66"/>
                  </a:lnTo>
                  <a:lnTo>
                    <a:pt x="81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6"/>
                  </a:lnTo>
                  <a:lnTo>
                    <a:pt x="84" y="68"/>
                  </a:lnTo>
                  <a:lnTo>
                    <a:pt x="82" y="66"/>
                  </a:lnTo>
                  <a:lnTo>
                    <a:pt x="79" y="66"/>
                  </a:lnTo>
                  <a:lnTo>
                    <a:pt x="78" y="68"/>
                  </a:lnTo>
                  <a:lnTo>
                    <a:pt x="76" y="68"/>
                  </a:lnTo>
                  <a:lnTo>
                    <a:pt x="73" y="68"/>
                  </a:lnTo>
                  <a:lnTo>
                    <a:pt x="73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8"/>
                  </a:lnTo>
                  <a:lnTo>
                    <a:pt x="71" y="66"/>
                  </a:lnTo>
                  <a:lnTo>
                    <a:pt x="71" y="66"/>
                  </a:lnTo>
                  <a:lnTo>
                    <a:pt x="73" y="66"/>
                  </a:lnTo>
                  <a:lnTo>
                    <a:pt x="76" y="66"/>
                  </a:lnTo>
                  <a:lnTo>
                    <a:pt x="79" y="64"/>
                  </a:lnTo>
                  <a:close/>
                  <a:moveTo>
                    <a:pt x="841" y="61"/>
                  </a:moveTo>
                  <a:lnTo>
                    <a:pt x="843" y="61"/>
                  </a:lnTo>
                  <a:lnTo>
                    <a:pt x="843" y="61"/>
                  </a:lnTo>
                  <a:lnTo>
                    <a:pt x="844" y="61"/>
                  </a:lnTo>
                  <a:lnTo>
                    <a:pt x="843" y="63"/>
                  </a:lnTo>
                  <a:lnTo>
                    <a:pt x="841" y="63"/>
                  </a:lnTo>
                  <a:lnTo>
                    <a:pt x="839" y="63"/>
                  </a:lnTo>
                  <a:lnTo>
                    <a:pt x="838" y="64"/>
                  </a:lnTo>
                  <a:lnTo>
                    <a:pt x="839" y="64"/>
                  </a:lnTo>
                  <a:lnTo>
                    <a:pt x="841" y="64"/>
                  </a:lnTo>
                  <a:lnTo>
                    <a:pt x="841" y="64"/>
                  </a:lnTo>
                  <a:lnTo>
                    <a:pt x="841" y="66"/>
                  </a:lnTo>
                  <a:lnTo>
                    <a:pt x="839" y="66"/>
                  </a:lnTo>
                  <a:lnTo>
                    <a:pt x="839" y="66"/>
                  </a:lnTo>
                  <a:lnTo>
                    <a:pt x="838" y="66"/>
                  </a:lnTo>
                  <a:lnTo>
                    <a:pt x="838" y="68"/>
                  </a:lnTo>
                  <a:lnTo>
                    <a:pt x="839" y="69"/>
                  </a:lnTo>
                  <a:lnTo>
                    <a:pt x="838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6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9"/>
                  </a:lnTo>
                  <a:lnTo>
                    <a:pt x="835" y="68"/>
                  </a:lnTo>
                  <a:lnTo>
                    <a:pt x="835" y="64"/>
                  </a:lnTo>
                  <a:lnTo>
                    <a:pt x="833" y="64"/>
                  </a:lnTo>
                  <a:lnTo>
                    <a:pt x="833" y="64"/>
                  </a:lnTo>
                  <a:lnTo>
                    <a:pt x="835" y="63"/>
                  </a:lnTo>
                  <a:lnTo>
                    <a:pt x="835" y="63"/>
                  </a:lnTo>
                  <a:lnTo>
                    <a:pt x="836" y="63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6" y="64"/>
                  </a:lnTo>
                  <a:lnTo>
                    <a:pt x="838" y="63"/>
                  </a:lnTo>
                  <a:lnTo>
                    <a:pt x="838" y="63"/>
                  </a:lnTo>
                  <a:lnTo>
                    <a:pt x="839" y="61"/>
                  </a:lnTo>
                  <a:lnTo>
                    <a:pt x="841" y="61"/>
                  </a:lnTo>
                  <a:close/>
                  <a:moveTo>
                    <a:pt x="75" y="60"/>
                  </a:moveTo>
                  <a:lnTo>
                    <a:pt x="75" y="60"/>
                  </a:lnTo>
                  <a:lnTo>
                    <a:pt x="76" y="60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6" y="61"/>
                  </a:lnTo>
                  <a:lnTo>
                    <a:pt x="75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1" y="61"/>
                  </a:lnTo>
                  <a:lnTo>
                    <a:pt x="73" y="60"/>
                  </a:lnTo>
                  <a:lnTo>
                    <a:pt x="75" y="60"/>
                  </a:lnTo>
                  <a:lnTo>
                    <a:pt x="75" y="60"/>
                  </a:lnTo>
                  <a:close/>
                  <a:moveTo>
                    <a:pt x="188" y="58"/>
                  </a:moveTo>
                  <a:lnTo>
                    <a:pt x="190" y="60"/>
                  </a:lnTo>
                  <a:lnTo>
                    <a:pt x="193" y="63"/>
                  </a:lnTo>
                  <a:lnTo>
                    <a:pt x="194" y="63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3" y="64"/>
                  </a:lnTo>
                  <a:lnTo>
                    <a:pt x="191" y="63"/>
                  </a:lnTo>
                  <a:lnTo>
                    <a:pt x="190" y="61"/>
                  </a:lnTo>
                  <a:lnTo>
                    <a:pt x="188" y="61"/>
                  </a:lnTo>
                  <a:lnTo>
                    <a:pt x="188" y="61"/>
                  </a:lnTo>
                  <a:lnTo>
                    <a:pt x="187" y="61"/>
                  </a:lnTo>
                  <a:lnTo>
                    <a:pt x="187" y="60"/>
                  </a:lnTo>
                  <a:lnTo>
                    <a:pt x="188" y="58"/>
                  </a:lnTo>
                  <a:close/>
                  <a:moveTo>
                    <a:pt x="2918" y="58"/>
                  </a:moveTo>
                  <a:lnTo>
                    <a:pt x="2919" y="60"/>
                  </a:lnTo>
                  <a:lnTo>
                    <a:pt x="2921" y="60"/>
                  </a:lnTo>
                  <a:lnTo>
                    <a:pt x="2921" y="61"/>
                  </a:lnTo>
                  <a:lnTo>
                    <a:pt x="2921" y="63"/>
                  </a:lnTo>
                  <a:lnTo>
                    <a:pt x="2921" y="64"/>
                  </a:lnTo>
                  <a:lnTo>
                    <a:pt x="2919" y="64"/>
                  </a:lnTo>
                  <a:lnTo>
                    <a:pt x="2918" y="64"/>
                  </a:lnTo>
                  <a:lnTo>
                    <a:pt x="2913" y="63"/>
                  </a:lnTo>
                  <a:lnTo>
                    <a:pt x="2913" y="63"/>
                  </a:lnTo>
                  <a:lnTo>
                    <a:pt x="2911" y="63"/>
                  </a:lnTo>
                  <a:lnTo>
                    <a:pt x="2910" y="61"/>
                  </a:lnTo>
                  <a:lnTo>
                    <a:pt x="2910" y="61"/>
                  </a:lnTo>
                  <a:lnTo>
                    <a:pt x="2911" y="60"/>
                  </a:lnTo>
                  <a:lnTo>
                    <a:pt x="2913" y="60"/>
                  </a:lnTo>
                  <a:lnTo>
                    <a:pt x="2914" y="58"/>
                  </a:lnTo>
                  <a:lnTo>
                    <a:pt x="2918" y="58"/>
                  </a:lnTo>
                  <a:close/>
                  <a:moveTo>
                    <a:pt x="708" y="58"/>
                  </a:moveTo>
                  <a:lnTo>
                    <a:pt x="708" y="58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7" y="61"/>
                  </a:lnTo>
                  <a:lnTo>
                    <a:pt x="705" y="61"/>
                  </a:lnTo>
                  <a:lnTo>
                    <a:pt x="705" y="63"/>
                  </a:lnTo>
                  <a:lnTo>
                    <a:pt x="705" y="63"/>
                  </a:lnTo>
                  <a:lnTo>
                    <a:pt x="702" y="63"/>
                  </a:lnTo>
                  <a:lnTo>
                    <a:pt x="701" y="61"/>
                  </a:lnTo>
                  <a:lnTo>
                    <a:pt x="699" y="61"/>
                  </a:lnTo>
                  <a:lnTo>
                    <a:pt x="696" y="61"/>
                  </a:lnTo>
                  <a:lnTo>
                    <a:pt x="696" y="61"/>
                  </a:lnTo>
                  <a:lnTo>
                    <a:pt x="697" y="60"/>
                  </a:lnTo>
                  <a:lnTo>
                    <a:pt x="701" y="60"/>
                  </a:lnTo>
                  <a:lnTo>
                    <a:pt x="702" y="60"/>
                  </a:lnTo>
                  <a:lnTo>
                    <a:pt x="704" y="60"/>
                  </a:lnTo>
                  <a:lnTo>
                    <a:pt x="705" y="58"/>
                  </a:lnTo>
                  <a:lnTo>
                    <a:pt x="708" y="58"/>
                  </a:lnTo>
                  <a:close/>
                  <a:moveTo>
                    <a:pt x="150" y="57"/>
                  </a:moveTo>
                  <a:lnTo>
                    <a:pt x="150" y="57"/>
                  </a:lnTo>
                  <a:lnTo>
                    <a:pt x="144" y="60"/>
                  </a:lnTo>
                  <a:lnTo>
                    <a:pt x="142" y="61"/>
                  </a:lnTo>
                  <a:lnTo>
                    <a:pt x="138" y="63"/>
                  </a:lnTo>
                  <a:lnTo>
                    <a:pt x="135" y="64"/>
                  </a:lnTo>
                  <a:lnTo>
                    <a:pt x="135" y="64"/>
                  </a:lnTo>
                  <a:lnTo>
                    <a:pt x="136" y="63"/>
                  </a:lnTo>
                  <a:lnTo>
                    <a:pt x="138" y="61"/>
                  </a:lnTo>
                  <a:lnTo>
                    <a:pt x="138" y="61"/>
                  </a:lnTo>
                  <a:lnTo>
                    <a:pt x="139" y="61"/>
                  </a:lnTo>
                  <a:lnTo>
                    <a:pt x="141" y="60"/>
                  </a:lnTo>
                  <a:lnTo>
                    <a:pt x="144" y="58"/>
                  </a:lnTo>
                  <a:lnTo>
                    <a:pt x="150" y="57"/>
                  </a:lnTo>
                  <a:lnTo>
                    <a:pt x="150" y="57"/>
                  </a:lnTo>
                  <a:close/>
                  <a:moveTo>
                    <a:pt x="5" y="57"/>
                  </a:moveTo>
                  <a:lnTo>
                    <a:pt x="5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8" y="57"/>
                  </a:lnTo>
                  <a:lnTo>
                    <a:pt x="7" y="58"/>
                  </a:lnTo>
                  <a:lnTo>
                    <a:pt x="7" y="58"/>
                  </a:lnTo>
                  <a:lnTo>
                    <a:pt x="7" y="60"/>
                  </a:lnTo>
                  <a:lnTo>
                    <a:pt x="7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1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58"/>
                  </a:lnTo>
                  <a:lnTo>
                    <a:pt x="4" y="58"/>
                  </a:lnTo>
                  <a:lnTo>
                    <a:pt x="2" y="58"/>
                  </a:lnTo>
                  <a:lnTo>
                    <a:pt x="2" y="57"/>
                  </a:lnTo>
                  <a:lnTo>
                    <a:pt x="2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4" y="57"/>
                  </a:lnTo>
                  <a:lnTo>
                    <a:pt x="5" y="57"/>
                  </a:lnTo>
                  <a:lnTo>
                    <a:pt x="5" y="57"/>
                  </a:lnTo>
                  <a:close/>
                  <a:moveTo>
                    <a:pt x="445" y="57"/>
                  </a:moveTo>
                  <a:lnTo>
                    <a:pt x="447" y="57"/>
                  </a:lnTo>
                  <a:lnTo>
                    <a:pt x="450" y="60"/>
                  </a:lnTo>
                  <a:lnTo>
                    <a:pt x="451" y="61"/>
                  </a:lnTo>
                  <a:lnTo>
                    <a:pt x="453" y="63"/>
                  </a:lnTo>
                  <a:lnTo>
                    <a:pt x="455" y="63"/>
                  </a:lnTo>
                  <a:lnTo>
                    <a:pt x="456" y="63"/>
                  </a:lnTo>
                  <a:lnTo>
                    <a:pt x="456" y="64"/>
                  </a:lnTo>
                  <a:lnTo>
                    <a:pt x="458" y="66"/>
                  </a:lnTo>
                  <a:lnTo>
                    <a:pt x="459" y="66"/>
                  </a:lnTo>
                  <a:lnTo>
                    <a:pt x="459" y="68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69"/>
                  </a:lnTo>
                  <a:lnTo>
                    <a:pt x="461" y="71"/>
                  </a:lnTo>
                  <a:lnTo>
                    <a:pt x="463" y="72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3" y="74"/>
                  </a:lnTo>
                  <a:lnTo>
                    <a:pt x="461" y="74"/>
                  </a:lnTo>
                  <a:lnTo>
                    <a:pt x="461" y="72"/>
                  </a:lnTo>
                  <a:lnTo>
                    <a:pt x="459" y="69"/>
                  </a:lnTo>
                  <a:lnTo>
                    <a:pt x="458" y="68"/>
                  </a:lnTo>
                  <a:lnTo>
                    <a:pt x="455" y="64"/>
                  </a:lnTo>
                  <a:lnTo>
                    <a:pt x="451" y="63"/>
                  </a:lnTo>
                  <a:lnTo>
                    <a:pt x="450" y="61"/>
                  </a:lnTo>
                  <a:lnTo>
                    <a:pt x="448" y="60"/>
                  </a:lnTo>
                  <a:lnTo>
                    <a:pt x="447" y="57"/>
                  </a:lnTo>
                  <a:lnTo>
                    <a:pt x="445" y="57"/>
                  </a:lnTo>
                  <a:close/>
                  <a:moveTo>
                    <a:pt x="893" y="52"/>
                  </a:moveTo>
                  <a:lnTo>
                    <a:pt x="895" y="52"/>
                  </a:lnTo>
                  <a:lnTo>
                    <a:pt x="895" y="53"/>
                  </a:lnTo>
                  <a:lnTo>
                    <a:pt x="895" y="55"/>
                  </a:lnTo>
                  <a:lnTo>
                    <a:pt x="896" y="55"/>
                  </a:lnTo>
                  <a:lnTo>
                    <a:pt x="898" y="58"/>
                  </a:lnTo>
                  <a:lnTo>
                    <a:pt x="899" y="60"/>
                  </a:lnTo>
                  <a:lnTo>
                    <a:pt x="899" y="63"/>
                  </a:lnTo>
                  <a:lnTo>
                    <a:pt x="899" y="64"/>
                  </a:lnTo>
                  <a:lnTo>
                    <a:pt x="899" y="66"/>
                  </a:lnTo>
                  <a:lnTo>
                    <a:pt x="898" y="66"/>
                  </a:lnTo>
                  <a:lnTo>
                    <a:pt x="898" y="66"/>
                  </a:lnTo>
                  <a:lnTo>
                    <a:pt x="896" y="68"/>
                  </a:lnTo>
                  <a:lnTo>
                    <a:pt x="896" y="64"/>
                  </a:lnTo>
                  <a:lnTo>
                    <a:pt x="893" y="61"/>
                  </a:lnTo>
                  <a:lnTo>
                    <a:pt x="891" y="60"/>
                  </a:lnTo>
                  <a:lnTo>
                    <a:pt x="890" y="60"/>
                  </a:lnTo>
                  <a:lnTo>
                    <a:pt x="888" y="60"/>
                  </a:lnTo>
                  <a:lnTo>
                    <a:pt x="888" y="58"/>
                  </a:lnTo>
                  <a:lnTo>
                    <a:pt x="890" y="58"/>
                  </a:lnTo>
                  <a:lnTo>
                    <a:pt x="890" y="58"/>
                  </a:lnTo>
                  <a:lnTo>
                    <a:pt x="891" y="58"/>
                  </a:lnTo>
                  <a:lnTo>
                    <a:pt x="893" y="57"/>
                  </a:lnTo>
                  <a:lnTo>
                    <a:pt x="891" y="57"/>
                  </a:lnTo>
                  <a:lnTo>
                    <a:pt x="891" y="55"/>
                  </a:lnTo>
                  <a:lnTo>
                    <a:pt x="891" y="53"/>
                  </a:lnTo>
                  <a:lnTo>
                    <a:pt x="891" y="52"/>
                  </a:lnTo>
                  <a:lnTo>
                    <a:pt x="893" y="52"/>
                  </a:lnTo>
                  <a:close/>
                  <a:moveTo>
                    <a:pt x="617" y="49"/>
                  </a:moveTo>
                  <a:lnTo>
                    <a:pt x="619" y="49"/>
                  </a:lnTo>
                  <a:lnTo>
                    <a:pt x="620" y="50"/>
                  </a:lnTo>
                  <a:lnTo>
                    <a:pt x="622" y="52"/>
                  </a:lnTo>
                  <a:lnTo>
                    <a:pt x="622" y="53"/>
                  </a:lnTo>
                  <a:lnTo>
                    <a:pt x="620" y="55"/>
                  </a:lnTo>
                  <a:lnTo>
                    <a:pt x="619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7" y="57"/>
                  </a:lnTo>
                  <a:lnTo>
                    <a:pt x="615" y="57"/>
                  </a:lnTo>
                  <a:lnTo>
                    <a:pt x="615" y="55"/>
                  </a:lnTo>
                  <a:lnTo>
                    <a:pt x="614" y="57"/>
                  </a:lnTo>
                  <a:lnTo>
                    <a:pt x="614" y="55"/>
                  </a:lnTo>
                  <a:lnTo>
                    <a:pt x="615" y="55"/>
                  </a:lnTo>
                  <a:lnTo>
                    <a:pt x="617" y="53"/>
                  </a:lnTo>
                  <a:lnTo>
                    <a:pt x="619" y="53"/>
                  </a:lnTo>
                  <a:lnTo>
                    <a:pt x="619" y="52"/>
                  </a:lnTo>
                  <a:lnTo>
                    <a:pt x="619" y="50"/>
                  </a:lnTo>
                  <a:lnTo>
                    <a:pt x="617" y="49"/>
                  </a:lnTo>
                  <a:close/>
                  <a:moveTo>
                    <a:pt x="2933" y="49"/>
                  </a:moveTo>
                  <a:lnTo>
                    <a:pt x="2935" y="49"/>
                  </a:lnTo>
                  <a:lnTo>
                    <a:pt x="2937" y="50"/>
                  </a:lnTo>
                  <a:lnTo>
                    <a:pt x="2938" y="50"/>
                  </a:lnTo>
                  <a:lnTo>
                    <a:pt x="2938" y="52"/>
                  </a:lnTo>
                  <a:lnTo>
                    <a:pt x="2938" y="55"/>
                  </a:lnTo>
                  <a:lnTo>
                    <a:pt x="2938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7"/>
                  </a:lnTo>
                  <a:lnTo>
                    <a:pt x="2937" y="55"/>
                  </a:lnTo>
                  <a:lnTo>
                    <a:pt x="2937" y="53"/>
                  </a:lnTo>
                  <a:lnTo>
                    <a:pt x="2935" y="53"/>
                  </a:lnTo>
                  <a:lnTo>
                    <a:pt x="2935" y="52"/>
                  </a:lnTo>
                  <a:lnTo>
                    <a:pt x="2935" y="53"/>
                  </a:lnTo>
                  <a:lnTo>
                    <a:pt x="2933" y="53"/>
                  </a:lnTo>
                  <a:lnTo>
                    <a:pt x="2933" y="52"/>
                  </a:lnTo>
                  <a:lnTo>
                    <a:pt x="2933" y="50"/>
                  </a:lnTo>
                  <a:lnTo>
                    <a:pt x="2933" y="49"/>
                  </a:lnTo>
                  <a:close/>
                  <a:moveTo>
                    <a:pt x="21" y="47"/>
                  </a:moveTo>
                  <a:lnTo>
                    <a:pt x="21" y="47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3" y="49"/>
                  </a:lnTo>
                  <a:lnTo>
                    <a:pt x="21" y="49"/>
                  </a:lnTo>
                  <a:lnTo>
                    <a:pt x="21" y="49"/>
                  </a:lnTo>
                  <a:lnTo>
                    <a:pt x="19" y="49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19" y="47"/>
                  </a:lnTo>
                  <a:lnTo>
                    <a:pt x="21" y="47"/>
                  </a:lnTo>
                  <a:close/>
                  <a:moveTo>
                    <a:pt x="24" y="44"/>
                  </a:moveTo>
                  <a:lnTo>
                    <a:pt x="26" y="4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7" y="47"/>
                  </a:lnTo>
                  <a:lnTo>
                    <a:pt x="26" y="47"/>
                  </a:lnTo>
                  <a:lnTo>
                    <a:pt x="26" y="47"/>
                  </a:lnTo>
                  <a:lnTo>
                    <a:pt x="24" y="47"/>
                  </a:lnTo>
                  <a:lnTo>
                    <a:pt x="24" y="46"/>
                  </a:lnTo>
                  <a:lnTo>
                    <a:pt x="24" y="46"/>
                  </a:lnTo>
                  <a:lnTo>
                    <a:pt x="24" y="44"/>
                  </a:lnTo>
                  <a:close/>
                  <a:moveTo>
                    <a:pt x="863" y="44"/>
                  </a:moveTo>
                  <a:lnTo>
                    <a:pt x="865" y="44"/>
                  </a:lnTo>
                  <a:lnTo>
                    <a:pt x="865" y="44"/>
                  </a:lnTo>
                  <a:lnTo>
                    <a:pt x="865" y="46"/>
                  </a:lnTo>
                  <a:lnTo>
                    <a:pt x="865" y="46"/>
                  </a:lnTo>
                  <a:lnTo>
                    <a:pt x="865" y="47"/>
                  </a:lnTo>
                  <a:lnTo>
                    <a:pt x="865" y="47"/>
                  </a:lnTo>
                  <a:lnTo>
                    <a:pt x="866" y="47"/>
                  </a:lnTo>
                  <a:lnTo>
                    <a:pt x="866" y="49"/>
                  </a:lnTo>
                  <a:lnTo>
                    <a:pt x="865" y="49"/>
                  </a:lnTo>
                  <a:lnTo>
                    <a:pt x="865" y="50"/>
                  </a:lnTo>
                  <a:lnTo>
                    <a:pt x="866" y="49"/>
                  </a:lnTo>
                  <a:lnTo>
                    <a:pt x="868" y="49"/>
                  </a:lnTo>
                  <a:lnTo>
                    <a:pt x="868" y="49"/>
                  </a:lnTo>
                  <a:lnTo>
                    <a:pt x="869" y="49"/>
                  </a:lnTo>
                  <a:lnTo>
                    <a:pt x="871" y="47"/>
                  </a:lnTo>
                  <a:lnTo>
                    <a:pt x="871" y="47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2" y="46"/>
                  </a:lnTo>
                  <a:lnTo>
                    <a:pt x="874" y="46"/>
                  </a:lnTo>
                  <a:lnTo>
                    <a:pt x="872" y="47"/>
                  </a:lnTo>
                  <a:lnTo>
                    <a:pt x="871" y="49"/>
                  </a:lnTo>
                  <a:lnTo>
                    <a:pt x="869" y="50"/>
                  </a:lnTo>
                  <a:lnTo>
                    <a:pt x="868" y="50"/>
                  </a:lnTo>
                  <a:lnTo>
                    <a:pt x="866" y="50"/>
                  </a:lnTo>
                  <a:lnTo>
                    <a:pt x="866" y="52"/>
                  </a:lnTo>
                  <a:lnTo>
                    <a:pt x="868" y="52"/>
                  </a:lnTo>
                  <a:lnTo>
                    <a:pt x="869" y="52"/>
                  </a:lnTo>
                  <a:lnTo>
                    <a:pt x="869" y="52"/>
                  </a:lnTo>
                  <a:lnTo>
                    <a:pt x="871" y="50"/>
                  </a:lnTo>
                  <a:lnTo>
                    <a:pt x="871" y="50"/>
                  </a:lnTo>
                  <a:lnTo>
                    <a:pt x="872" y="50"/>
                  </a:lnTo>
                  <a:lnTo>
                    <a:pt x="872" y="52"/>
                  </a:lnTo>
                  <a:lnTo>
                    <a:pt x="871" y="53"/>
                  </a:lnTo>
                  <a:lnTo>
                    <a:pt x="869" y="55"/>
                  </a:lnTo>
                  <a:lnTo>
                    <a:pt x="869" y="55"/>
                  </a:lnTo>
                  <a:lnTo>
                    <a:pt x="869" y="57"/>
                  </a:lnTo>
                  <a:lnTo>
                    <a:pt x="866" y="58"/>
                  </a:lnTo>
                  <a:lnTo>
                    <a:pt x="866" y="58"/>
                  </a:lnTo>
                  <a:lnTo>
                    <a:pt x="866" y="57"/>
                  </a:lnTo>
                  <a:lnTo>
                    <a:pt x="866" y="53"/>
                  </a:lnTo>
                  <a:lnTo>
                    <a:pt x="865" y="53"/>
                  </a:lnTo>
                  <a:lnTo>
                    <a:pt x="863" y="52"/>
                  </a:lnTo>
                  <a:lnTo>
                    <a:pt x="863" y="50"/>
                  </a:lnTo>
                  <a:lnTo>
                    <a:pt x="861" y="50"/>
                  </a:lnTo>
                  <a:lnTo>
                    <a:pt x="861" y="50"/>
                  </a:lnTo>
                  <a:lnTo>
                    <a:pt x="863" y="49"/>
                  </a:lnTo>
                  <a:lnTo>
                    <a:pt x="863" y="47"/>
                  </a:lnTo>
                  <a:lnTo>
                    <a:pt x="863" y="46"/>
                  </a:lnTo>
                  <a:lnTo>
                    <a:pt x="861" y="46"/>
                  </a:lnTo>
                  <a:lnTo>
                    <a:pt x="861" y="47"/>
                  </a:lnTo>
                  <a:lnTo>
                    <a:pt x="861" y="47"/>
                  </a:lnTo>
                  <a:lnTo>
                    <a:pt x="860" y="47"/>
                  </a:lnTo>
                  <a:lnTo>
                    <a:pt x="860" y="47"/>
                  </a:lnTo>
                  <a:lnTo>
                    <a:pt x="858" y="47"/>
                  </a:lnTo>
                  <a:lnTo>
                    <a:pt x="861" y="47"/>
                  </a:lnTo>
                  <a:lnTo>
                    <a:pt x="861" y="46"/>
                  </a:lnTo>
                  <a:lnTo>
                    <a:pt x="861" y="44"/>
                  </a:lnTo>
                  <a:lnTo>
                    <a:pt x="861" y="44"/>
                  </a:lnTo>
                  <a:lnTo>
                    <a:pt x="863" y="44"/>
                  </a:lnTo>
                  <a:lnTo>
                    <a:pt x="863" y="44"/>
                  </a:lnTo>
                  <a:close/>
                  <a:moveTo>
                    <a:pt x="2773" y="42"/>
                  </a:moveTo>
                  <a:lnTo>
                    <a:pt x="2773" y="42"/>
                  </a:lnTo>
                  <a:lnTo>
                    <a:pt x="2774" y="42"/>
                  </a:lnTo>
                  <a:lnTo>
                    <a:pt x="2774" y="44"/>
                  </a:lnTo>
                  <a:lnTo>
                    <a:pt x="2773" y="46"/>
                  </a:lnTo>
                  <a:lnTo>
                    <a:pt x="2769" y="46"/>
                  </a:lnTo>
                  <a:lnTo>
                    <a:pt x="2768" y="44"/>
                  </a:lnTo>
                  <a:lnTo>
                    <a:pt x="2766" y="44"/>
                  </a:lnTo>
                  <a:lnTo>
                    <a:pt x="2766" y="44"/>
                  </a:lnTo>
                  <a:lnTo>
                    <a:pt x="2768" y="42"/>
                  </a:lnTo>
                  <a:lnTo>
                    <a:pt x="2768" y="44"/>
                  </a:lnTo>
                  <a:lnTo>
                    <a:pt x="2771" y="44"/>
                  </a:lnTo>
                  <a:lnTo>
                    <a:pt x="2773" y="44"/>
                  </a:lnTo>
                  <a:lnTo>
                    <a:pt x="2773" y="42"/>
                  </a:lnTo>
                  <a:lnTo>
                    <a:pt x="2773" y="42"/>
                  </a:lnTo>
                  <a:close/>
                  <a:moveTo>
                    <a:pt x="15" y="41"/>
                  </a:moveTo>
                  <a:lnTo>
                    <a:pt x="18" y="42"/>
                  </a:lnTo>
                  <a:lnTo>
                    <a:pt x="19" y="42"/>
                  </a:lnTo>
                  <a:lnTo>
                    <a:pt x="18" y="42"/>
                  </a:lnTo>
                  <a:lnTo>
                    <a:pt x="15" y="42"/>
                  </a:lnTo>
                  <a:lnTo>
                    <a:pt x="15" y="41"/>
                  </a:lnTo>
                  <a:close/>
                  <a:moveTo>
                    <a:pt x="7" y="39"/>
                  </a:moveTo>
                  <a:lnTo>
                    <a:pt x="7" y="39"/>
                  </a:lnTo>
                  <a:lnTo>
                    <a:pt x="7" y="39"/>
                  </a:lnTo>
                  <a:lnTo>
                    <a:pt x="5" y="39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2" y="39"/>
                  </a:lnTo>
                  <a:lnTo>
                    <a:pt x="4" y="39"/>
                  </a:lnTo>
                  <a:lnTo>
                    <a:pt x="5" y="39"/>
                  </a:lnTo>
                  <a:lnTo>
                    <a:pt x="7" y="39"/>
                  </a:lnTo>
                  <a:lnTo>
                    <a:pt x="7" y="39"/>
                  </a:lnTo>
                  <a:close/>
                  <a:moveTo>
                    <a:pt x="59" y="34"/>
                  </a:moveTo>
                  <a:lnTo>
                    <a:pt x="59" y="34"/>
                  </a:lnTo>
                  <a:lnTo>
                    <a:pt x="60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7" y="36"/>
                  </a:lnTo>
                  <a:lnTo>
                    <a:pt x="57" y="34"/>
                  </a:lnTo>
                  <a:lnTo>
                    <a:pt x="59" y="34"/>
                  </a:lnTo>
                  <a:close/>
                  <a:moveTo>
                    <a:pt x="2768" y="34"/>
                  </a:moveTo>
                  <a:lnTo>
                    <a:pt x="2768" y="34"/>
                  </a:lnTo>
                  <a:lnTo>
                    <a:pt x="2766" y="34"/>
                  </a:lnTo>
                  <a:lnTo>
                    <a:pt x="2768" y="36"/>
                  </a:lnTo>
                  <a:lnTo>
                    <a:pt x="2769" y="36"/>
                  </a:lnTo>
                  <a:lnTo>
                    <a:pt x="2771" y="38"/>
                  </a:lnTo>
                  <a:lnTo>
                    <a:pt x="2771" y="38"/>
                  </a:lnTo>
                  <a:lnTo>
                    <a:pt x="2773" y="38"/>
                  </a:lnTo>
                  <a:lnTo>
                    <a:pt x="2771" y="36"/>
                  </a:lnTo>
                  <a:lnTo>
                    <a:pt x="2771" y="36"/>
                  </a:lnTo>
                  <a:lnTo>
                    <a:pt x="2769" y="34"/>
                  </a:lnTo>
                  <a:lnTo>
                    <a:pt x="2769" y="34"/>
                  </a:lnTo>
                  <a:lnTo>
                    <a:pt x="2768" y="34"/>
                  </a:lnTo>
                  <a:close/>
                  <a:moveTo>
                    <a:pt x="2708" y="33"/>
                  </a:move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8" y="34"/>
                  </a:lnTo>
                  <a:lnTo>
                    <a:pt x="2706" y="34"/>
                  </a:lnTo>
                  <a:lnTo>
                    <a:pt x="2706" y="34"/>
                  </a:lnTo>
                  <a:lnTo>
                    <a:pt x="2705" y="34"/>
                  </a:lnTo>
                  <a:lnTo>
                    <a:pt x="2705" y="36"/>
                  </a:lnTo>
                  <a:lnTo>
                    <a:pt x="2702" y="36"/>
                  </a:lnTo>
                  <a:lnTo>
                    <a:pt x="2700" y="38"/>
                  </a:lnTo>
                  <a:lnTo>
                    <a:pt x="2700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698" y="39"/>
                  </a:lnTo>
                  <a:lnTo>
                    <a:pt x="2700" y="38"/>
                  </a:lnTo>
                  <a:lnTo>
                    <a:pt x="2700" y="38"/>
                  </a:lnTo>
                  <a:lnTo>
                    <a:pt x="2702" y="36"/>
                  </a:lnTo>
                  <a:lnTo>
                    <a:pt x="2703" y="34"/>
                  </a:lnTo>
                  <a:lnTo>
                    <a:pt x="2705" y="34"/>
                  </a:lnTo>
                  <a:lnTo>
                    <a:pt x="2706" y="34"/>
                  </a:lnTo>
                  <a:lnTo>
                    <a:pt x="2708" y="33"/>
                  </a:lnTo>
                  <a:close/>
                  <a:moveTo>
                    <a:pt x="2933" y="33"/>
                  </a:moveTo>
                  <a:lnTo>
                    <a:pt x="2935" y="34"/>
                  </a:lnTo>
                  <a:lnTo>
                    <a:pt x="2933" y="36"/>
                  </a:lnTo>
                  <a:lnTo>
                    <a:pt x="2933" y="36"/>
                  </a:lnTo>
                  <a:lnTo>
                    <a:pt x="2933" y="38"/>
                  </a:lnTo>
                  <a:lnTo>
                    <a:pt x="2933" y="38"/>
                  </a:lnTo>
                  <a:lnTo>
                    <a:pt x="2933" y="39"/>
                  </a:lnTo>
                  <a:lnTo>
                    <a:pt x="2933" y="39"/>
                  </a:lnTo>
                  <a:lnTo>
                    <a:pt x="2932" y="39"/>
                  </a:lnTo>
                  <a:lnTo>
                    <a:pt x="2932" y="39"/>
                  </a:lnTo>
                  <a:lnTo>
                    <a:pt x="2930" y="39"/>
                  </a:lnTo>
                  <a:lnTo>
                    <a:pt x="2930" y="38"/>
                  </a:lnTo>
                  <a:lnTo>
                    <a:pt x="2930" y="36"/>
                  </a:lnTo>
                  <a:lnTo>
                    <a:pt x="2930" y="34"/>
                  </a:lnTo>
                  <a:lnTo>
                    <a:pt x="2932" y="34"/>
                  </a:lnTo>
                  <a:lnTo>
                    <a:pt x="2932" y="34"/>
                  </a:lnTo>
                  <a:lnTo>
                    <a:pt x="2933" y="33"/>
                  </a:lnTo>
                  <a:close/>
                  <a:moveTo>
                    <a:pt x="2773" y="31"/>
                  </a:moveTo>
                  <a:lnTo>
                    <a:pt x="2773" y="31"/>
                  </a:lnTo>
                  <a:lnTo>
                    <a:pt x="2773" y="33"/>
                  </a:lnTo>
                  <a:lnTo>
                    <a:pt x="2771" y="33"/>
                  </a:lnTo>
                  <a:lnTo>
                    <a:pt x="2771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69" y="33"/>
                  </a:lnTo>
                  <a:lnTo>
                    <a:pt x="2771" y="34"/>
                  </a:lnTo>
                  <a:lnTo>
                    <a:pt x="2773" y="34"/>
                  </a:lnTo>
                  <a:lnTo>
                    <a:pt x="2773" y="34"/>
                  </a:lnTo>
                  <a:lnTo>
                    <a:pt x="2774" y="34"/>
                  </a:lnTo>
                  <a:lnTo>
                    <a:pt x="2776" y="34"/>
                  </a:lnTo>
                  <a:lnTo>
                    <a:pt x="2776" y="33"/>
                  </a:lnTo>
                  <a:lnTo>
                    <a:pt x="2776" y="33"/>
                  </a:lnTo>
                  <a:lnTo>
                    <a:pt x="2776" y="31"/>
                  </a:lnTo>
                  <a:lnTo>
                    <a:pt x="2776" y="33"/>
                  </a:lnTo>
                  <a:lnTo>
                    <a:pt x="2774" y="33"/>
                  </a:lnTo>
                  <a:lnTo>
                    <a:pt x="2774" y="31"/>
                  </a:lnTo>
                  <a:lnTo>
                    <a:pt x="2773" y="31"/>
                  </a:lnTo>
                  <a:close/>
                  <a:moveTo>
                    <a:pt x="2" y="30"/>
                  </a:moveTo>
                  <a:lnTo>
                    <a:pt x="4" y="30"/>
                  </a:lnTo>
                  <a:lnTo>
                    <a:pt x="5" y="31"/>
                  </a:lnTo>
                  <a:lnTo>
                    <a:pt x="7" y="33"/>
                  </a:lnTo>
                  <a:lnTo>
                    <a:pt x="5" y="33"/>
                  </a:lnTo>
                  <a:lnTo>
                    <a:pt x="5" y="33"/>
                  </a:lnTo>
                  <a:lnTo>
                    <a:pt x="2" y="31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2" y="30"/>
                  </a:lnTo>
                  <a:close/>
                  <a:moveTo>
                    <a:pt x="385" y="30"/>
                  </a:moveTo>
                  <a:lnTo>
                    <a:pt x="387" y="30"/>
                  </a:lnTo>
                  <a:lnTo>
                    <a:pt x="387" y="31"/>
                  </a:lnTo>
                  <a:lnTo>
                    <a:pt x="388" y="33"/>
                  </a:lnTo>
                  <a:lnTo>
                    <a:pt x="390" y="33"/>
                  </a:lnTo>
                  <a:lnTo>
                    <a:pt x="390" y="34"/>
                  </a:lnTo>
                  <a:lnTo>
                    <a:pt x="390" y="38"/>
                  </a:lnTo>
                  <a:lnTo>
                    <a:pt x="392" y="38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9"/>
                  </a:lnTo>
                  <a:lnTo>
                    <a:pt x="392" y="38"/>
                  </a:lnTo>
                  <a:lnTo>
                    <a:pt x="390" y="38"/>
                  </a:lnTo>
                  <a:lnTo>
                    <a:pt x="388" y="34"/>
                  </a:lnTo>
                  <a:lnTo>
                    <a:pt x="387" y="31"/>
                  </a:lnTo>
                  <a:lnTo>
                    <a:pt x="384" y="30"/>
                  </a:lnTo>
                  <a:lnTo>
                    <a:pt x="385" y="30"/>
                  </a:lnTo>
                  <a:close/>
                  <a:moveTo>
                    <a:pt x="880" y="28"/>
                  </a:moveTo>
                  <a:lnTo>
                    <a:pt x="880" y="30"/>
                  </a:lnTo>
                  <a:lnTo>
                    <a:pt x="880" y="31"/>
                  </a:lnTo>
                  <a:lnTo>
                    <a:pt x="879" y="33"/>
                  </a:lnTo>
                  <a:lnTo>
                    <a:pt x="877" y="34"/>
                  </a:lnTo>
                  <a:lnTo>
                    <a:pt x="876" y="36"/>
                  </a:lnTo>
                  <a:lnTo>
                    <a:pt x="876" y="34"/>
                  </a:lnTo>
                  <a:lnTo>
                    <a:pt x="876" y="34"/>
                  </a:lnTo>
                  <a:lnTo>
                    <a:pt x="876" y="33"/>
                  </a:lnTo>
                  <a:lnTo>
                    <a:pt x="877" y="31"/>
                  </a:lnTo>
                  <a:lnTo>
                    <a:pt x="879" y="30"/>
                  </a:lnTo>
                  <a:lnTo>
                    <a:pt x="880" y="28"/>
                  </a:lnTo>
                  <a:close/>
                  <a:moveTo>
                    <a:pt x="2728" y="28"/>
                  </a:moveTo>
                  <a:lnTo>
                    <a:pt x="2728" y="28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8" y="30"/>
                  </a:lnTo>
                  <a:lnTo>
                    <a:pt x="2727" y="30"/>
                  </a:lnTo>
                  <a:lnTo>
                    <a:pt x="2727" y="30"/>
                  </a:lnTo>
                  <a:lnTo>
                    <a:pt x="2725" y="30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5" y="31"/>
                  </a:lnTo>
                  <a:lnTo>
                    <a:pt x="2724" y="33"/>
                  </a:lnTo>
                  <a:lnTo>
                    <a:pt x="2722" y="33"/>
                  </a:lnTo>
                  <a:lnTo>
                    <a:pt x="2722" y="33"/>
                  </a:lnTo>
                  <a:lnTo>
                    <a:pt x="2721" y="34"/>
                  </a:lnTo>
                  <a:lnTo>
                    <a:pt x="2721" y="34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1" y="36"/>
                  </a:lnTo>
                  <a:lnTo>
                    <a:pt x="2722" y="36"/>
                  </a:lnTo>
                  <a:lnTo>
                    <a:pt x="2722" y="38"/>
                  </a:lnTo>
                  <a:lnTo>
                    <a:pt x="2722" y="38"/>
                  </a:lnTo>
                  <a:lnTo>
                    <a:pt x="2721" y="38"/>
                  </a:lnTo>
                  <a:lnTo>
                    <a:pt x="2721" y="38"/>
                  </a:lnTo>
                  <a:lnTo>
                    <a:pt x="2719" y="38"/>
                  </a:lnTo>
                  <a:lnTo>
                    <a:pt x="2719" y="39"/>
                  </a:lnTo>
                  <a:lnTo>
                    <a:pt x="2719" y="39"/>
                  </a:lnTo>
                  <a:lnTo>
                    <a:pt x="2721" y="39"/>
                  </a:lnTo>
                  <a:lnTo>
                    <a:pt x="2721" y="39"/>
                  </a:lnTo>
                  <a:lnTo>
                    <a:pt x="2722" y="39"/>
                  </a:lnTo>
                  <a:lnTo>
                    <a:pt x="2724" y="39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1"/>
                  </a:lnTo>
                  <a:lnTo>
                    <a:pt x="2724" y="42"/>
                  </a:lnTo>
                  <a:lnTo>
                    <a:pt x="2725" y="42"/>
                  </a:lnTo>
                  <a:lnTo>
                    <a:pt x="2725" y="42"/>
                  </a:lnTo>
                  <a:lnTo>
                    <a:pt x="2724" y="42"/>
                  </a:lnTo>
                  <a:lnTo>
                    <a:pt x="2722" y="42"/>
                  </a:lnTo>
                  <a:lnTo>
                    <a:pt x="2719" y="41"/>
                  </a:lnTo>
                  <a:lnTo>
                    <a:pt x="2717" y="39"/>
                  </a:lnTo>
                  <a:lnTo>
                    <a:pt x="2716" y="39"/>
                  </a:lnTo>
                  <a:lnTo>
                    <a:pt x="2716" y="38"/>
                  </a:lnTo>
                  <a:lnTo>
                    <a:pt x="2716" y="38"/>
                  </a:lnTo>
                  <a:lnTo>
                    <a:pt x="2716" y="39"/>
                  </a:lnTo>
                  <a:lnTo>
                    <a:pt x="2717" y="39"/>
                  </a:lnTo>
                  <a:lnTo>
                    <a:pt x="2717" y="39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8"/>
                  </a:lnTo>
                  <a:lnTo>
                    <a:pt x="2719" y="36"/>
                  </a:lnTo>
                  <a:lnTo>
                    <a:pt x="2719" y="34"/>
                  </a:lnTo>
                  <a:lnTo>
                    <a:pt x="2721" y="33"/>
                  </a:lnTo>
                  <a:lnTo>
                    <a:pt x="2722" y="31"/>
                  </a:lnTo>
                  <a:lnTo>
                    <a:pt x="2724" y="31"/>
                  </a:lnTo>
                  <a:lnTo>
                    <a:pt x="2724" y="31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4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30"/>
                  </a:lnTo>
                  <a:lnTo>
                    <a:pt x="2725" y="28"/>
                  </a:lnTo>
                  <a:lnTo>
                    <a:pt x="2727" y="28"/>
                  </a:lnTo>
                  <a:lnTo>
                    <a:pt x="2727" y="28"/>
                  </a:lnTo>
                  <a:lnTo>
                    <a:pt x="2728" y="28"/>
                  </a:lnTo>
                  <a:close/>
                  <a:moveTo>
                    <a:pt x="2782" y="28"/>
                  </a:moveTo>
                  <a:lnTo>
                    <a:pt x="2780" y="28"/>
                  </a:lnTo>
                  <a:lnTo>
                    <a:pt x="2780" y="30"/>
                  </a:lnTo>
                  <a:lnTo>
                    <a:pt x="2780" y="30"/>
                  </a:lnTo>
                  <a:lnTo>
                    <a:pt x="2780" y="31"/>
                  </a:lnTo>
                  <a:lnTo>
                    <a:pt x="2780" y="31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3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0" y="34"/>
                  </a:lnTo>
                  <a:lnTo>
                    <a:pt x="2782" y="34"/>
                  </a:lnTo>
                  <a:lnTo>
                    <a:pt x="2784" y="34"/>
                  </a:lnTo>
                  <a:lnTo>
                    <a:pt x="2784" y="33"/>
                  </a:lnTo>
                  <a:lnTo>
                    <a:pt x="2784" y="33"/>
                  </a:lnTo>
                  <a:lnTo>
                    <a:pt x="2784" y="31"/>
                  </a:lnTo>
                  <a:lnTo>
                    <a:pt x="2784" y="30"/>
                  </a:lnTo>
                  <a:lnTo>
                    <a:pt x="2784" y="30"/>
                  </a:lnTo>
                  <a:lnTo>
                    <a:pt x="2784" y="28"/>
                  </a:lnTo>
                  <a:lnTo>
                    <a:pt x="2784" y="28"/>
                  </a:lnTo>
                  <a:lnTo>
                    <a:pt x="2782" y="28"/>
                  </a:lnTo>
                  <a:lnTo>
                    <a:pt x="2782" y="28"/>
                  </a:lnTo>
                  <a:close/>
                  <a:moveTo>
                    <a:pt x="2818" y="27"/>
                  </a:moveTo>
                  <a:lnTo>
                    <a:pt x="2818" y="27"/>
                  </a:lnTo>
                  <a:lnTo>
                    <a:pt x="2818" y="27"/>
                  </a:lnTo>
                  <a:lnTo>
                    <a:pt x="2818" y="27"/>
                  </a:lnTo>
                  <a:lnTo>
                    <a:pt x="2820" y="28"/>
                  </a:lnTo>
                  <a:lnTo>
                    <a:pt x="2821" y="28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1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3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5" y="30"/>
                  </a:lnTo>
                  <a:lnTo>
                    <a:pt x="2826" y="31"/>
                  </a:lnTo>
                  <a:lnTo>
                    <a:pt x="2828" y="33"/>
                  </a:lnTo>
                  <a:lnTo>
                    <a:pt x="2828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4"/>
                  </a:lnTo>
                  <a:lnTo>
                    <a:pt x="2829" y="33"/>
                  </a:lnTo>
                  <a:lnTo>
                    <a:pt x="2829" y="33"/>
                  </a:lnTo>
                  <a:lnTo>
                    <a:pt x="2829" y="34"/>
                  </a:lnTo>
                  <a:lnTo>
                    <a:pt x="2831" y="36"/>
                  </a:lnTo>
                  <a:lnTo>
                    <a:pt x="2833" y="36"/>
                  </a:lnTo>
                  <a:lnTo>
                    <a:pt x="2833" y="36"/>
                  </a:lnTo>
                  <a:lnTo>
                    <a:pt x="2839" y="39"/>
                  </a:lnTo>
                  <a:lnTo>
                    <a:pt x="2842" y="41"/>
                  </a:lnTo>
                  <a:lnTo>
                    <a:pt x="2842" y="42"/>
                  </a:lnTo>
                  <a:lnTo>
                    <a:pt x="2842" y="42"/>
                  </a:lnTo>
                  <a:lnTo>
                    <a:pt x="2842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4" y="44"/>
                  </a:lnTo>
                  <a:lnTo>
                    <a:pt x="2845" y="46"/>
                  </a:lnTo>
                  <a:lnTo>
                    <a:pt x="2847" y="47"/>
                  </a:lnTo>
                  <a:lnTo>
                    <a:pt x="2847" y="49"/>
                  </a:lnTo>
                  <a:lnTo>
                    <a:pt x="2847" y="50"/>
                  </a:lnTo>
                  <a:lnTo>
                    <a:pt x="2847" y="50"/>
                  </a:lnTo>
                  <a:lnTo>
                    <a:pt x="2848" y="50"/>
                  </a:lnTo>
                  <a:lnTo>
                    <a:pt x="2848" y="52"/>
                  </a:lnTo>
                  <a:lnTo>
                    <a:pt x="2847" y="53"/>
                  </a:lnTo>
                  <a:lnTo>
                    <a:pt x="2847" y="55"/>
                  </a:lnTo>
                  <a:lnTo>
                    <a:pt x="2847" y="55"/>
                  </a:lnTo>
                  <a:lnTo>
                    <a:pt x="2845" y="55"/>
                  </a:lnTo>
                  <a:lnTo>
                    <a:pt x="2845" y="55"/>
                  </a:lnTo>
                  <a:lnTo>
                    <a:pt x="2844" y="53"/>
                  </a:lnTo>
                  <a:lnTo>
                    <a:pt x="2844" y="53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60"/>
                  </a:lnTo>
                  <a:lnTo>
                    <a:pt x="2844" y="60"/>
                  </a:lnTo>
                  <a:lnTo>
                    <a:pt x="2844" y="61"/>
                  </a:lnTo>
                  <a:lnTo>
                    <a:pt x="2842" y="61"/>
                  </a:lnTo>
                  <a:lnTo>
                    <a:pt x="2839" y="63"/>
                  </a:lnTo>
                  <a:lnTo>
                    <a:pt x="2839" y="63"/>
                  </a:lnTo>
                  <a:lnTo>
                    <a:pt x="2837" y="61"/>
                  </a:lnTo>
                  <a:lnTo>
                    <a:pt x="2836" y="61"/>
                  </a:lnTo>
                  <a:lnTo>
                    <a:pt x="2833" y="60"/>
                  </a:lnTo>
                  <a:lnTo>
                    <a:pt x="2829" y="60"/>
                  </a:lnTo>
                  <a:lnTo>
                    <a:pt x="2828" y="61"/>
                  </a:lnTo>
                  <a:lnTo>
                    <a:pt x="2828" y="63"/>
                  </a:lnTo>
                  <a:lnTo>
                    <a:pt x="2828" y="63"/>
                  </a:lnTo>
                  <a:lnTo>
                    <a:pt x="2829" y="63"/>
                  </a:lnTo>
                  <a:lnTo>
                    <a:pt x="2829" y="63"/>
                  </a:lnTo>
                  <a:lnTo>
                    <a:pt x="2828" y="64"/>
                  </a:lnTo>
                  <a:lnTo>
                    <a:pt x="2828" y="64"/>
                  </a:lnTo>
                  <a:lnTo>
                    <a:pt x="2828" y="66"/>
                  </a:lnTo>
                  <a:lnTo>
                    <a:pt x="2828" y="66"/>
                  </a:lnTo>
                  <a:lnTo>
                    <a:pt x="2828" y="68"/>
                  </a:lnTo>
                  <a:lnTo>
                    <a:pt x="2828" y="68"/>
                  </a:lnTo>
                  <a:lnTo>
                    <a:pt x="2826" y="68"/>
                  </a:lnTo>
                  <a:lnTo>
                    <a:pt x="2826" y="68"/>
                  </a:lnTo>
                  <a:lnTo>
                    <a:pt x="2825" y="68"/>
                  </a:lnTo>
                  <a:lnTo>
                    <a:pt x="2825" y="68"/>
                  </a:lnTo>
                  <a:lnTo>
                    <a:pt x="2823" y="68"/>
                  </a:lnTo>
                  <a:lnTo>
                    <a:pt x="2821" y="68"/>
                  </a:lnTo>
                  <a:lnTo>
                    <a:pt x="2821" y="66"/>
                  </a:lnTo>
                  <a:lnTo>
                    <a:pt x="2820" y="66"/>
                  </a:lnTo>
                  <a:lnTo>
                    <a:pt x="2821" y="66"/>
                  </a:lnTo>
                  <a:lnTo>
                    <a:pt x="2821" y="66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4"/>
                  </a:lnTo>
                  <a:lnTo>
                    <a:pt x="2821" y="63"/>
                  </a:lnTo>
                  <a:lnTo>
                    <a:pt x="2821" y="63"/>
                  </a:lnTo>
                  <a:lnTo>
                    <a:pt x="2820" y="61"/>
                  </a:lnTo>
                  <a:lnTo>
                    <a:pt x="2820" y="60"/>
                  </a:lnTo>
                  <a:lnTo>
                    <a:pt x="2818" y="57"/>
                  </a:lnTo>
                  <a:lnTo>
                    <a:pt x="2817" y="55"/>
                  </a:lnTo>
                  <a:lnTo>
                    <a:pt x="2817" y="55"/>
                  </a:lnTo>
                  <a:lnTo>
                    <a:pt x="2817" y="57"/>
                  </a:lnTo>
                  <a:lnTo>
                    <a:pt x="2817" y="57"/>
                  </a:lnTo>
                  <a:lnTo>
                    <a:pt x="2817" y="55"/>
                  </a:lnTo>
                  <a:lnTo>
                    <a:pt x="2817" y="53"/>
                  </a:lnTo>
                  <a:lnTo>
                    <a:pt x="2815" y="53"/>
                  </a:lnTo>
                  <a:lnTo>
                    <a:pt x="2815" y="53"/>
                  </a:lnTo>
                  <a:lnTo>
                    <a:pt x="2814" y="52"/>
                  </a:lnTo>
                  <a:lnTo>
                    <a:pt x="2814" y="52"/>
                  </a:lnTo>
                  <a:lnTo>
                    <a:pt x="2812" y="50"/>
                  </a:lnTo>
                  <a:lnTo>
                    <a:pt x="2812" y="50"/>
                  </a:lnTo>
                  <a:lnTo>
                    <a:pt x="2814" y="49"/>
                  </a:lnTo>
                  <a:lnTo>
                    <a:pt x="2814" y="49"/>
                  </a:lnTo>
                  <a:lnTo>
                    <a:pt x="2814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7"/>
                  </a:lnTo>
                  <a:lnTo>
                    <a:pt x="2812" y="46"/>
                  </a:lnTo>
                  <a:lnTo>
                    <a:pt x="2812" y="46"/>
                  </a:lnTo>
                  <a:lnTo>
                    <a:pt x="2810" y="44"/>
                  </a:lnTo>
                  <a:lnTo>
                    <a:pt x="2807" y="42"/>
                  </a:lnTo>
                  <a:lnTo>
                    <a:pt x="2804" y="39"/>
                  </a:lnTo>
                  <a:lnTo>
                    <a:pt x="2803" y="39"/>
                  </a:lnTo>
                  <a:lnTo>
                    <a:pt x="2803" y="39"/>
                  </a:lnTo>
                  <a:lnTo>
                    <a:pt x="2804" y="39"/>
                  </a:lnTo>
                  <a:lnTo>
                    <a:pt x="2804" y="38"/>
                  </a:lnTo>
                  <a:lnTo>
                    <a:pt x="2803" y="38"/>
                  </a:lnTo>
                  <a:lnTo>
                    <a:pt x="2804" y="38"/>
                  </a:lnTo>
                  <a:lnTo>
                    <a:pt x="2804" y="38"/>
                  </a:lnTo>
                  <a:lnTo>
                    <a:pt x="2806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8"/>
                  </a:lnTo>
                  <a:lnTo>
                    <a:pt x="2807" y="36"/>
                  </a:lnTo>
                  <a:lnTo>
                    <a:pt x="2809" y="36"/>
                  </a:lnTo>
                  <a:lnTo>
                    <a:pt x="2809" y="36"/>
                  </a:lnTo>
                  <a:lnTo>
                    <a:pt x="2807" y="36"/>
                  </a:lnTo>
                  <a:lnTo>
                    <a:pt x="2807" y="36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4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09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2" y="33"/>
                  </a:lnTo>
                  <a:lnTo>
                    <a:pt x="2814" y="33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1"/>
                  </a:lnTo>
                  <a:lnTo>
                    <a:pt x="2814" y="30"/>
                  </a:lnTo>
                  <a:lnTo>
                    <a:pt x="2817" y="28"/>
                  </a:lnTo>
                  <a:lnTo>
                    <a:pt x="2818" y="27"/>
                  </a:lnTo>
                  <a:close/>
                  <a:moveTo>
                    <a:pt x="2751" y="25"/>
                  </a:moveTo>
                  <a:lnTo>
                    <a:pt x="2751" y="25"/>
                  </a:lnTo>
                  <a:lnTo>
                    <a:pt x="2751" y="25"/>
                  </a:lnTo>
                  <a:lnTo>
                    <a:pt x="2752" y="27"/>
                  </a:lnTo>
                  <a:lnTo>
                    <a:pt x="2752" y="27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2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4" y="28"/>
                  </a:lnTo>
                  <a:lnTo>
                    <a:pt x="2755" y="28"/>
                  </a:lnTo>
                  <a:lnTo>
                    <a:pt x="2755" y="28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5" y="30"/>
                  </a:lnTo>
                  <a:lnTo>
                    <a:pt x="2754" y="30"/>
                  </a:lnTo>
                  <a:lnTo>
                    <a:pt x="2752" y="30"/>
                  </a:lnTo>
                  <a:lnTo>
                    <a:pt x="2751" y="28"/>
                  </a:lnTo>
                  <a:lnTo>
                    <a:pt x="2751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28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30"/>
                  </a:lnTo>
                  <a:lnTo>
                    <a:pt x="2749" y="28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0"/>
                  </a:lnTo>
                  <a:lnTo>
                    <a:pt x="2751" y="31"/>
                  </a:lnTo>
                  <a:lnTo>
                    <a:pt x="2751" y="31"/>
                  </a:lnTo>
                  <a:lnTo>
                    <a:pt x="2749" y="31"/>
                  </a:lnTo>
                  <a:lnTo>
                    <a:pt x="2749" y="31"/>
                  </a:lnTo>
                  <a:lnTo>
                    <a:pt x="2747" y="31"/>
                  </a:lnTo>
                  <a:lnTo>
                    <a:pt x="2747" y="30"/>
                  </a:lnTo>
                  <a:lnTo>
                    <a:pt x="2746" y="30"/>
                  </a:lnTo>
                  <a:lnTo>
                    <a:pt x="2746" y="28"/>
                  </a:lnTo>
                  <a:lnTo>
                    <a:pt x="2747" y="28"/>
                  </a:lnTo>
                  <a:lnTo>
                    <a:pt x="2747" y="28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7" y="27"/>
                  </a:lnTo>
                  <a:lnTo>
                    <a:pt x="2749" y="27"/>
                  </a:lnTo>
                  <a:lnTo>
                    <a:pt x="2751" y="27"/>
                  </a:lnTo>
                  <a:lnTo>
                    <a:pt x="2751" y="25"/>
                  </a:lnTo>
                  <a:close/>
                  <a:moveTo>
                    <a:pt x="2757" y="20"/>
                  </a:moveTo>
                  <a:lnTo>
                    <a:pt x="2757" y="22"/>
                  </a:lnTo>
                  <a:lnTo>
                    <a:pt x="2758" y="22"/>
                  </a:lnTo>
                  <a:lnTo>
                    <a:pt x="2758" y="22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60" y="25"/>
                  </a:lnTo>
                  <a:lnTo>
                    <a:pt x="2760" y="25"/>
                  </a:lnTo>
                  <a:lnTo>
                    <a:pt x="2760" y="27"/>
                  </a:lnTo>
                  <a:lnTo>
                    <a:pt x="2760" y="27"/>
                  </a:lnTo>
                  <a:lnTo>
                    <a:pt x="2762" y="28"/>
                  </a:lnTo>
                  <a:lnTo>
                    <a:pt x="2762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28"/>
                  </a:lnTo>
                  <a:lnTo>
                    <a:pt x="2763" y="30"/>
                  </a:lnTo>
                  <a:lnTo>
                    <a:pt x="2762" y="30"/>
                  </a:lnTo>
                  <a:lnTo>
                    <a:pt x="2762" y="28"/>
                  </a:lnTo>
                  <a:lnTo>
                    <a:pt x="2760" y="28"/>
                  </a:lnTo>
                  <a:lnTo>
                    <a:pt x="2758" y="28"/>
                  </a:lnTo>
                  <a:lnTo>
                    <a:pt x="2758" y="28"/>
                  </a:lnTo>
                  <a:lnTo>
                    <a:pt x="2758" y="30"/>
                  </a:lnTo>
                  <a:lnTo>
                    <a:pt x="2760" y="30"/>
                  </a:lnTo>
                  <a:lnTo>
                    <a:pt x="2760" y="30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60" y="31"/>
                  </a:lnTo>
                  <a:lnTo>
                    <a:pt x="2758" y="31"/>
                  </a:lnTo>
                  <a:lnTo>
                    <a:pt x="2758" y="31"/>
                  </a:lnTo>
                  <a:lnTo>
                    <a:pt x="2758" y="30"/>
                  </a:lnTo>
                  <a:lnTo>
                    <a:pt x="2757" y="28"/>
                  </a:lnTo>
                  <a:lnTo>
                    <a:pt x="2755" y="27"/>
                  </a:lnTo>
                  <a:lnTo>
                    <a:pt x="2754" y="27"/>
                  </a:lnTo>
                  <a:lnTo>
                    <a:pt x="2754" y="27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5"/>
                  </a:lnTo>
                  <a:lnTo>
                    <a:pt x="2752" y="23"/>
                  </a:lnTo>
                  <a:lnTo>
                    <a:pt x="2752" y="23"/>
                  </a:lnTo>
                  <a:lnTo>
                    <a:pt x="2754" y="22"/>
                  </a:lnTo>
                  <a:lnTo>
                    <a:pt x="2754" y="22"/>
                  </a:lnTo>
                  <a:lnTo>
                    <a:pt x="2754" y="23"/>
                  </a:lnTo>
                  <a:lnTo>
                    <a:pt x="2754" y="23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4" y="25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5" y="23"/>
                  </a:lnTo>
                  <a:lnTo>
                    <a:pt x="2757" y="23"/>
                  </a:lnTo>
                  <a:lnTo>
                    <a:pt x="2757" y="23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5"/>
                  </a:lnTo>
                  <a:lnTo>
                    <a:pt x="2757" y="23"/>
                  </a:lnTo>
                  <a:lnTo>
                    <a:pt x="2758" y="23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58" y="25"/>
                  </a:lnTo>
                  <a:lnTo>
                    <a:pt x="2760" y="23"/>
                  </a:lnTo>
                  <a:lnTo>
                    <a:pt x="2760" y="23"/>
                  </a:lnTo>
                  <a:lnTo>
                    <a:pt x="2758" y="23"/>
                  </a:lnTo>
                  <a:lnTo>
                    <a:pt x="2758" y="23"/>
                  </a:lnTo>
                  <a:lnTo>
                    <a:pt x="2757" y="22"/>
                  </a:lnTo>
                  <a:lnTo>
                    <a:pt x="2757" y="22"/>
                  </a:lnTo>
                  <a:lnTo>
                    <a:pt x="2757" y="20"/>
                  </a:lnTo>
                  <a:close/>
                  <a:moveTo>
                    <a:pt x="2542" y="20"/>
                  </a:moveTo>
                  <a:lnTo>
                    <a:pt x="2542" y="23"/>
                  </a:lnTo>
                  <a:lnTo>
                    <a:pt x="2542" y="23"/>
                  </a:lnTo>
                  <a:lnTo>
                    <a:pt x="2541" y="22"/>
                  </a:lnTo>
                  <a:lnTo>
                    <a:pt x="2542" y="20"/>
                  </a:lnTo>
                  <a:close/>
                  <a:moveTo>
                    <a:pt x="2881" y="20"/>
                  </a:moveTo>
                  <a:lnTo>
                    <a:pt x="2880" y="22"/>
                  </a:lnTo>
                  <a:lnTo>
                    <a:pt x="2880" y="23"/>
                  </a:lnTo>
                  <a:lnTo>
                    <a:pt x="2880" y="25"/>
                  </a:lnTo>
                  <a:lnTo>
                    <a:pt x="2881" y="25"/>
                  </a:lnTo>
                  <a:lnTo>
                    <a:pt x="2881" y="25"/>
                  </a:lnTo>
                  <a:lnTo>
                    <a:pt x="2883" y="23"/>
                  </a:lnTo>
                  <a:lnTo>
                    <a:pt x="2883" y="22"/>
                  </a:lnTo>
                  <a:lnTo>
                    <a:pt x="2883" y="20"/>
                  </a:lnTo>
                  <a:lnTo>
                    <a:pt x="2881" y="20"/>
                  </a:lnTo>
                  <a:lnTo>
                    <a:pt x="2881" y="20"/>
                  </a:lnTo>
                  <a:close/>
                  <a:moveTo>
                    <a:pt x="2818" y="20"/>
                  </a:moveTo>
                  <a:lnTo>
                    <a:pt x="2820" y="20"/>
                  </a:lnTo>
                  <a:lnTo>
                    <a:pt x="2820" y="22"/>
                  </a:lnTo>
                  <a:lnTo>
                    <a:pt x="2820" y="23"/>
                  </a:lnTo>
                  <a:lnTo>
                    <a:pt x="2818" y="23"/>
                  </a:lnTo>
                  <a:lnTo>
                    <a:pt x="2818" y="23"/>
                  </a:lnTo>
                  <a:lnTo>
                    <a:pt x="2818" y="22"/>
                  </a:lnTo>
                  <a:lnTo>
                    <a:pt x="2818" y="22"/>
                  </a:lnTo>
                  <a:lnTo>
                    <a:pt x="2818" y="20"/>
                  </a:lnTo>
                  <a:lnTo>
                    <a:pt x="2818" y="20"/>
                  </a:lnTo>
                  <a:lnTo>
                    <a:pt x="2818" y="20"/>
                  </a:lnTo>
                  <a:close/>
                  <a:moveTo>
                    <a:pt x="2796" y="19"/>
                  </a:moveTo>
                  <a:lnTo>
                    <a:pt x="2795" y="19"/>
                  </a:lnTo>
                  <a:lnTo>
                    <a:pt x="2793" y="19"/>
                  </a:lnTo>
                  <a:lnTo>
                    <a:pt x="2793" y="19"/>
                  </a:lnTo>
                  <a:lnTo>
                    <a:pt x="2792" y="19"/>
                  </a:lnTo>
                  <a:lnTo>
                    <a:pt x="2790" y="19"/>
                  </a:lnTo>
                  <a:lnTo>
                    <a:pt x="2788" y="20"/>
                  </a:lnTo>
                  <a:lnTo>
                    <a:pt x="2787" y="20"/>
                  </a:lnTo>
                  <a:lnTo>
                    <a:pt x="2787" y="20"/>
                  </a:lnTo>
                  <a:lnTo>
                    <a:pt x="2787" y="22"/>
                  </a:lnTo>
                  <a:lnTo>
                    <a:pt x="2788" y="22"/>
                  </a:lnTo>
                  <a:lnTo>
                    <a:pt x="2790" y="25"/>
                  </a:lnTo>
                  <a:lnTo>
                    <a:pt x="2792" y="27"/>
                  </a:lnTo>
                  <a:lnTo>
                    <a:pt x="2793" y="27"/>
                  </a:lnTo>
                  <a:lnTo>
                    <a:pt x="2795" y="27"/>
                  </a:lnTo>
                  <a:lnTo>
                    <a:pt x="2795" y="25"/>
                  </a:lnTo>
                  <a:lnTo>
                    <a:pt x="2796" y="23"/>
                  </a:lnTo>
                  <a:lnTo>
                    <a:pt x="2796" y="22"/>
                  </a:lnTo>
                  <a:lnTo>
                    <a:pt x="2796" y="22"/>
                  </a:lnTo>
                  <a:lnTo>
                    <a:pt x="2798" y="23"/>
                  </a:lnTo>
                  <a:lnTo>
                    <a:pt x="2798" y="23"/>
                  </a:lnTo>
                  <a:lnTo>
                    <a:pt x="2798" y="22"/>
                  </a:lnTo>
                  <a:lnTo>
                    <a:pt x="2798" y="20"/>
                  </a:lnTo>
                  <a:lnTo>
                    <a:pt x="2796" y="19"/>
                  </a:lnTo>
                  <a:lnTo>
                    <a:pt x="2796" y="19"/>
                  </a:lnTo>
                  <a:close/>
                  <a:moveTo>
                    <a:pt x="757" y="19"/>
                  </a:moveTo>
                  <a:lnTo>
                    <a:pt x="756" y="19"/>
                  </a:lnTo>
                  <a:lnTo>
                    <a:pt x="753" y="20"/>
                  </a:lnTo>
                  <a:lnTo>
                    <a:pt x="751" y="22"/>
                  </a:lnTo>
                  <a:lnTo>
                    <a:pt x="748" y="23"/>
                  </a:lnTo>
                  <a:lnTo>
                    <a:pt x="745" y="25"/>
                  </a:lnTo>
                  <a:lnTo>
                    <a:pt x="743" y="25"/>
                  </a:lnTo>
                  <a:lnTo>
                    <a:pt x="740" y="25"/>
                  </a:lnTo>
                  <a:lnTo>
                    <a:pt x="738" y="25"/>
                  </a:lnTo>
                  <a:lnTo>
                    <a:pt x="738" y="27"/>
                  </a:lnTo>
                  <a:lnTo>
                    <a:pt x="740" y="27"/>
                  </a:lnTo>
                  <a:lnTo>
                    <a:pt x="742" y="27"/>
                  </a:lnTo>
                  <a:lnTo>
                    <a:pt x="742" y="28"/>
                  </a:lnTo>
                  <a:lnTo>
                    <a:pt x="742" y="30"/>
                  </a:lnTo>
                  <a:lnTo>
                    <a:pt x="743" y="30"/>
                  </a:lnTo>
                  <a:lnTo>
                    <a:pt x="745" y="31"/>
                  </a:lnTo>
                  <a:lnTo>
                    <a:pt x="746" y="30"/>
                  </a:lnTo>
                  <a:lnTo>
                    <a:pt x="748" y="30"/>
                  </a:lnTo>
                  <a:lnTo>
                    <a:pt x="749" y="27"/>
                  </a:lnTo>
                  <a:lnTo>
                    <a:pt x="751" y="25"/>
                  </a:lnTo>
                  <a:lnTo>
                    <a:pt x="754" y="23"/>
                  </a:lnTo>
                  <a:lnTo>
                    <a:pt x="756" y="22"/>
                  </a:lnTo>
                  <a:lnTo>
                    <a:pt x="756" y="20"/>
                  </a:lnTo>
                  <a:lnTo>
                    <a:pt x="757" y="19"/>
                  </a:lnTo>
                  <a:lnTo>
                    <a:pt x="757" y="19"/>
                  </a:lnTo>
                  <a:close/>
                  <a:moveTo>
                    <a:pt x="2728" y="16"/>
                  </a:move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7"/>
                  </a:lnTo>
                  <a:lnTo>
                    <a:pt x="2728" y="19"/>
                  </a:lnTo>
                  <a:lnTo>
                    <a:pt x="2728" y="19"/>
                  </a:lnTo>
                  <a:lnTo>
                    <a:pt x="2728" y="20"/>
                  </a:lnTo>
                  <a:lnTo>
                    <a:pt x="2728" y="22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8" y="23"/>
                  </a:lnTo>
                  <a:lnTo>
                    <a:pt x="2727" y="22"/>
                  </a:lnTo>
                  <a:lnTo>
                    <a:pt x="2727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5" y="22"/>
                  </a:lnTo>
                  <a:lnTo>
                    <a:pt x="2724" y="22"/>
                  </a:lnTo>
                  <a:lnTo>
                    <a:pt x="2724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2"/>
                  </a:lnTo>
                  <a:lnTo>
                    <a:pt x="2721" y="23"/>
                  </a:lnTo>
                  <a:lnTo>
                    <a:pt x="2719" y="23"/>
                  </a:lnTo>
                  <a:lnTo>
                    <a:pt x="2719" y="23"/>
                  </a:lnTo>
                  <a:lnTo>
                    <a:pt x="2717" y="23"/>
                  </a:lnTo>
                  <a:lnTo>
                    <a:pt x="2717" y="25"/>
                  </a:lnTo>
                  <a:lnTo>
                    <a:pt x="2716" y="25"/>
                  </a:lnTo>
                  <a:lnTo>
                    <a:pt x="2716" y="27"/>
                  </a:lnTo>
                  <a:lnTo>
                    <a:pt x="2716" y="27"/>
                  </a:lnTo>
                  <a:lnTo>
                    <a:pt x="2716" y="28"/>
                  </a:lnTo>
                  <a:lnTo>
                    <a:pt x="2716" y="28"/>
                  </a:lnTo>
                  <a:lnTo>
                    <a:pt x="2714" y="28"/>
                  </a:lnTo>
                  <a:lnTo>
                    <a:pt x="2714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0"/>
                  </a:lnTo>
                  <a:lnTo>
                    <a:pt x="2716" y="31"/>
                  </a:lnTo>
                  <a:lnTo>
                    <a:pt x="2716" y="33"/>
                  </a:lnTo>
                  <a:lnTo>
                    <a:pt x="2714" y="33"/>
                  </a:lnTo>
                  <a:lnTo>
                    <a:pt x="2713" y="33"/>
                  </a:lnTo>
                  <a:lnTo>
                    <a:pt x="2711" y="34"/>
                  </a:lnTo>
                  <a:lnTo>
                    <a:pt x="2711" y="34"/>
                  </a:lnTo>
                  <a:lnTo>
                    <a:pt x="2711" y="36"/>
                  </a:lnTo>
                  <a:lnTo>
                    <a:pt x="2713" y="36"/>
                  </a:lnTo>
                  <a:lnTo>
                    <a:pt x="2714" y="36"/>
                  </a:lnTo>
                  <a:lnTo>
                    <a:pt x="2714" y="36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4" y="38"/>
                  </a:lnTo>
                  <a:lnTo>
                    <a:pt x="2713" y="38"/>
                  </a:lnTo>
                  <a:lnTo>
                    <a:pt x="2711" y="36"/>
                  </a:lnTo>
                  <a:lnTo>
                    <a:pt x="2711" y="36"/>
                  </a:lnTo>
                  <a:lnTo>
                    <a:pt x="2710" y="36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0" y="34"/>
                  </a:lnTo>
                  <a:lnTo>
                    <a:pt x="2711" y="34"/>
                  </a:lnTo>
                  <a:lnTo>
                    <a:pt x="2714" y="33"/>
                  </a:lnTo>
                  <a:lnTo>
                    <a:pt x="2714" y="33"/>
                  </a:lnTo>
                  <a:lnTo>
                    <a:pt x="2714" y="31"/>
                  </a:lnTo>
                  <a:lnTo>
                    <a:pt x="2714" y="31"/>
                  </a:lnTo>
                  <a:lnTo>
                    <a:pt x="2713" y="31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30"/>
                  </a:lnTo>
                  <a:lnTo>
                    <a:pt x="2713" y="28"/>
                  </a:lnTo>
                  <a:lnTo>
                    <a:pt x="2713" y="28"/>
                  </a:lnTo>
                  <a:lnTo>
                    <a:pt x="2714" y="28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7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4" y="25"/>
                  </a:lnTo>
                  <a:lnTo>
                    <a:pt x="2716" y="25"/>
                  </a:lnTo>
                  <a:lnTo>
                    <a:pt x="2716" y="25"/>
                  </a:lnTo>
                  <a:lnTo>
                    <a:pt x="2717" y="25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7" y="23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2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9" y="20"/>
                  </a:lnTo>
                  <a:lnTo>
                    <a:pt x="2717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9"/>
                  </a:lnTo>
                  <a:lnTo>
                    <a:pt x="2714" y="17"/>
                  </a:lnTo>
                  <a:lnTo>
                    <a:pt x="2713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7"/>
                  </a:lnTo>
                  <a:lnTo>
                    <a:pt x="2714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6" y="19"/>
                  </a:lnTo>
                  <a:lnTo>
                    <a:pt x="2717" y="19"/>
                  </a:lnTo>
                  <a:lnTo>
                    <a:pt x="2717" y="19"/>
                  </a:lnTo>
                  <a:lnTo>
                    <a:pt x="2717" y="17"/>
                  </a:lnTo>
                  <a:lnTo>
                    <a:pt x="2717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9" y="17"/>
                  </a:lnTo>
                  <a:lnTo>
                    <a:pt x="2717" y="17"/>
                  </a:lnTo>
                  <a:lnTo>
                    <a:pt x="2717" y="19"/>
                  </a:lnTo>
                  <a:lnTo>
                    <a:pt x="2719" y="19"/>
                  </a:lnTo>
                  <a:lnTo>
                    <a:pt x="2719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19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1" y="20"/>
                  </a:lnTo>
                  <a:lnTo>
                    <a:pt x="2722" y="20"/>
                  </a:lnTo>
                  <a:lnTo>
                    <a:pt x="2722" y="20"/>
                  </a:lnTo>
                  <a:lnTo>
                    <a:pt x="2722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4" y="20"/>
                  </a:lnTo>
                  <a:lnTo>
                    <a:pt x="2725" y="20"/>
                  </a:lnTo>
                  <a:lnTo>
                    <a:pt x="2727" y="20"/>
                  </a:lnTo>
                  <a:lnTo>
                    <a:pt x="2727" y="20"/>
                  </a:lnTo>
                  <a:lnTo>
                    <a:pt x="2725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4" y="19"/>
                  </a:lnTo>
                  <a:lnTo>
                    <a:pt x="2725" y="19"/>
                  </a:lnTo>
                  <a:lnTo>
                    <a:pt x="2727" y="19"/>
                  </a:lnTo>
                  <a:lnTo>
                    <a:pt x="2727" y="20"/>
                  </a:lnTo>
                  <a:lnTo>
                    <a:pt x="2727" y="19"/>
                  </a:lnTo>
                  <a:lnTo>
                    <a:pt x="2727" y="19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7"/>
                  </a:lnTo>
                  <a:lnTo>
                    <a:pt x="2727" y="16"/>
                  </a:lnTo>
                  <a:lnTo>
                    <a:pt x="2728" y="16"/>
                  </a:lnTo>
                  <a:lnTo>
                    <a:pt x="2728" y="16"/>
                  </a:lnTo>
                  <a:close/>
                  <a:moveTo>
                    <a:pt x="2544" y="12"/>
                  </a:moveTo>
                  <a:lnTo>
                    <a:pt x="2546" y="12"/>
                  </a:lnTo>
                  <a:lnTo>
                    <a:pt x="2544" y="14"/>
                  </a:lnTo>
                  <a:lnTo>
                    <a:pt x="2544" y="17"/>
                  </a:lnTo>
                  <a:lnTo>
                    <a:pt x="2544" y="19"/>
                  </a:lnTo>
                  <a:lnTo>
                    <a:pt x="2544" y="20"/>
                  </a:lnTo>
                  <a:lnTo>
                    <a:pt x="2544" y="20"/>
                  </a:lnTo>
                  <a:lnTo>
                    <a:pt x="2544" y="23"/>
                  </a:lnTo>
                  <a:lnTo>
                    <a:pt x="2544" y="23"/>
                  </a:lnTo>
                  <a:lnTo>
                    <a:pt x="2542" y="20"/>
                  </a:lnTo>
                  <a:lnTo>
                    <a:pt x="2541" y="19"/>
                  </a:lnTo>
                  <a:lnTo>
                    <a:pt x="2541" y="19"/>
                  </a:lnTo>
                  <a:lnTo>
                    <a:pt x="2542" y="19"/>
                  </a:lnTo>
                  <a:lnTo>
                    <a:pt x="2542" y="17"/>
                  </a:lnTo>
                  <a:lnTo>
                    <a:pt x="2544" y="16"/>
                  </a:lnTo>
                  <a:lnTo>
                    <a:pt x="2544" y="12"/>
                  </a:lnTo>
                  <a:lnTo>
                    <a:pt x="2544" y="12"/>
                  </a:lnTo>
                  <a:close/>
                  <a:moveTo>
                    <a:pt x="2905" y="11"/>
                  </a:moveTo>
                  <a:lnTo>
                    <a:pt x="2907" y="12"/>
                  </a:lnTo>
                  <a:lnTo>
                    <a:pt x="2907" y="14"/>
                  </a:lnTo>
                  <a:lnTo>
                    <a:pt x="2907" y="16"/>
                  </a:lnTo>
                  <a:lnTo>
                    <a:pt x="2907" y="16"/>
                  </a:lnTo>
                  <a:lnTo>
                    <a:pt x="2907" y="17"/>
                  </a:lnTo>
                  <a:lnTo>
                    <a:pt x="2905" y="17"/>
                  </a:lnTo>
                  <a:lnTo>
                    <a:pt x="2905" y="17"/>
                  </a:lnTo>
                  <a:lnTo>
                    <a:pt x="2903" y="17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6"/>
                  </a:lnTo>
                  <a:lnTo>
                    <a:pt x="2903" y="14"/>
                  </a:lnTo>
                  <a:lnTo>
                    <a:pt x="2903" y="12"/>
                  </a:lnTo>
                  <a:lnTo>
                    <a:pt x="2905" y="11"/>
                  </a:lnTo>
                  <a:lnTo>
                    <a:pt x="2905" y="11"/>
                  </a:lnTo>
                  <a:close/>
                  <a:moveTo>
                    <a:pt x="251" y="11"/>
                  </a:moveTo>
                  <a:lnTo>
                    <a:pt x="251" y="11"/>
                  </a:lnTo>
                  <a:lnTo>
                    <a:pt x="253" y="11"/>
                  </a:lnTo>
                  <a:lnTo>
                    <a:pt x="253" y="12"/>
                  </a:lnTo>
                  <a:lnTo>
                    <a:pt x="253" y="14"/>
                  </a:lnTo>
                  <a:lnTo>
                    <a:pt x="254" y="14"/>
                  </a:lnTo>
                  <a:lnTo>
                    <a:pt x="254" y="14"/>
                  </a:lnTo>
                  <a:lnTo>
                    <a:pt x="254" y="16"/>
                  </a:lnTo>
                  <a:lnTo>
                    <a:pt x="253" y="16"/>
                  </a:lnTo>
                  <a:lnTo>
                    <a:pt x="251" y="14"/>
                  </a:lnTo>
                  <a:lnTo>
                    <a:pt x="251" y="12"/>
                  </a:lnTo>
                  <a:lnTo>
                    <a:pt x="251" y="12"/>
                  </a:lnTo>
                  <a:lnTo>
                    <a:pt x="251" y="11"/>
                  </a:lnTo>
                  <a:lnTo>
                    <a:pt x="251" y="11"/>
                  </a:lnTo>
                  <a:lnTo>
                    <a:pt x="251" y="11"/>
                  </a:lnTo>
                  <a:close/>
                  <a:moveTo>
                    <a:pt x="8" y="6"/>
                  </a:moveTo>
                  <a:lnTo>
                    <a:pt x="10" y="6"/>
                  </a:lnTo>
                  <a:lnTo>
                    <a:pt x="8" y="6"/>
                  </a:lnTo>
                  <a:lnTo>
                    <a:pt x="8" y="8"/>
                  </a:lnTo>
                  <a:lnTo>
                    <a:pt x="8" y="9"/>
                  </a:lnTo>
                  <a:lnTo>
                    <a:pt x="7" y="8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close/>
                  <a:moveTo>
                    <a:pt x="887" y="5"/>
                  </a:moveTo>
                  <a:lnTo>
                    <a:pt x="888" y="5"/>
                  </a:lnTo>
                  <a:lnTo>
                    <a:pt x="888" y="6"/>
                  </a:lnTo>
                  <a:lnTo>
                    <a:pt x="888" y="8"/>
                  </a:lnTo>
                  <a:lnTo>
                    <a:pt x="890" y="9"/>
                  </a:lnTo>
                  <a:lnTo>
                    <a:pt x="890" y="11"/>
                  </a:lnTo>
                  <a:lnTo>
                    <a:pt x="888" y="11"/>
                  </a:lnTo>
                  <a:lnTo>
                    <a:pt x="888" y="12"/>
                  </a:lnTo>
                  <a:lnTo>
                    <a:pt x="887" y="12"/>
                  </a:lnTo>
                  <a:lnTo>
                    <a:pt x="887" y="9"/>
                  </a:lnTo>
                  <a:lnTo>
                    <a:pt x="887" y="8"/>
                  </a:lnTo>
                  <a:lnTo>
                    <a:pt x="887" y="6"/>
                  </a:lnTo>
                  <a:lnTo>
                    <a:pt x="887" y="6"/>
                  </a:lnTo>
                  <a:lnTo>
                    <a:pt x="887" y="5"/>
                  </a:lnTo>
                  <a:close/>
                  <a:moveTo>
                    <a:pt x="2795" y="3"/>
                  </a:moveTo>
                  <a:lnTo>
                    <a:pt x="2796" y="5"/>
                  </a:lnTo>
                  <a:lnTo>
                    <a:pt x="2796" y="6"/>
                  </a:lnTo>
                  <a:lnTo>
                    <a:pt x="2798" y="5"/>
                  </a:lnTo>
                  <a:lnTo>
                    <a:pt x="2798" y="6"/>
                  </a:lnTo>
                  <a:lnTo>
                    <a:pt x="2798" y="8"/>
                  </a:lnTo>
                  <a:lnTo>
                    <a:pt x="2796" y="6"/>
                  </a:lnTo>
                  <a:lnTo>
                    <a:pt x="2795" y="8"/>
                  </a:lnTo>
                  <a:lnTo>
                    <a:pt x="2793" y="6"/>
                  </a:lnTo>
                  <a:lnTo>
                    <a:pt x="2795" y="6"/>
                  </a:lnTo>
                  <a:lnTo>
                    <a:pt x="2795" y="5"/>
                  </a:lnTo>
                  <a:lnTo>
                    <a:pt x="2795" y="3"/>
                  </a:lnTo>
                  <a:close/>
                  <a:moveTo>
                    <a:pt x="2870" y="1"/>
                  </a:moveTo>
                  <a:lnTo>
                    <a:pt x="2872" y="1"/>
                  </a:lnTo>
                  <a:lnTo>
                    <a:pt x="2874" y="3"/>
                  </a:lnTo>
                  <a:lnTo>
                    <a:pt x="2875" y="3"/>
                  </a:lnTo>
                  <a:lnTo>
                    <a:pt x="2875" y="3"/>
                  </a:lnTo>
                  <a:lnTo>
                    <a:pt x="2877" y="3"/>
                  </a:lnTo>
                  <a:lnTo>
                    <a:pt x="2877" y="3"/>
                  </a:lnTo>
                  <a:lnTo>
                    <a:pt x="2878" y="5"/>
                  </a:lnTo>
                  <a:lnTo>
                    <a:pt x="2878" y="5"/>
                  </a:lnTo>
                  <a:lnTo>
                    <a:pt x="2881" y="6"/>
                  </a:lnTo>
                  <a:lnTo>
                    <a:pt x="2883" y="6"/>
                  </a:lnTo>
                  <a:lnTo>
                    <a:pt x="2883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5" y="8"/>
                  </a:lnTo>
                  <a:lnTo>
                    <a:pt x="2886" y="8"/>
                  </a:lnTo>
                  <a:lnTo>
                    <a:pt x="2886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8" y="9"/>
                  </a:lnTo>
                  <a:lnTo>
                    <a:pt x="2889" y="11"/>
                  </a:lnTo>
                  <a:lnTo>
                    <a:pt x="2889" y="11"/>
                  </a:lnTo>
                  <a:lnTo>
                    <a:pt x="2889" y="12"/>
                  </a:lnTo>
                  <a:lnTo>
                    <a:pt x="2889" y="14"/>
                  </a:lnTo>
                  <a:lnTo>
                    <a:pt x="2889" y="16"/>
                  </a:lnTo>
                  <a:lnTo>
                    <a:pt x="2889" y="17"/>
                  </a:lnTo>
                  <a:lnTo>
                    <a:pt x="2888" y="19"/>
                  </a:lnTo>
                  <a:lnTo>
                    <a:pt x="2888" y="20"/>
                  </a:lnTo>
                  <a:lnTo>
                    <a:pt x="2888" y="20"/>
                  </a:lnTo>
                  <a:lnTo>
                    <a:pt x="2889" y="22"/>
                  </a:lnTo>
                  <a:lnTo>
                    <a:pt x="2889" y="23"/>
                  </a:lnTo>
                  <a:lnTo>
                    <a:pt x="2889" y="23"/>
                  </a:lnTo>
                  <a:lnTo>
                    <a:pt x="2891" y="25"/>
                  </a:lnTo>
                  <a:lnTo>
                    <a:pt x="2891" y="27"/>
                  </a:lnTo>
                  <a:lnTo>
                    <a:pt x="2892" y="27"/>
                  </a:lnTo>
                  <a:lnTo>
                    <a:pt x="2892" y="28"/>
                  </a:lnTo>
                  <a:lnTo>
                    <a:pt x="2892" y="30"/>
                  </a:lnTo>
                  <a:lnTo>
                    <a:pt x="2894" y="30"/>
                  </a:lnTo>
                  <a:lnTo>
                    <a:pt x="2894" y="31"/>
                  </a:lnTo>
                  <a:lnTo>
                    <a:pt x="2896" y="31"/>
                  </a:lnTo>
                  <a:lnTo>
                    <a:pt x="2896" y="33"/>
                  </a:lnTo>
                  <a:lnTo>
                    <a:pt x="2897" y="33"/>
                  </a:lnTo>
                  <a:lnTo>
                    <a:pt x="2897" y="34"/>
                  </a:lnTo>
                  <a:lnTo>
                    <a:pt x="2899" y="34"/>
                  </a:lnTo>
                  <a:lnTo>
                    <a:pt x="2899" y="34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9" y="36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8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39"/>
                  </a:lnTo>
                  <a:lnTo>
                    <a:pt x="2897" y="41"/>
                  </a:lnTo>
                  <a:lnTo>
                    <a:pt x="2897" y="41"/>
                  </a:lnTo>
                  <a:lnTo>
                    <a:pt x="2896" y="41"/>
                  </a:lnTo>
                  <a:lnTo>
                    <a:pt x="2896" y="42"/>
                  </a:lnTo>
                  <a:lnTo>
                    <a:pt x="2894" y="42"/>
                  </a:lnTo>
                  <a:lnTo>
                    <a:pt x="2894" y="42"/>
                  </a:lnTo>
                  <a:lnTo>
                    <a:pt x="2892" y="42"/>
                  </a:lnTo>
                  <a:lnTo>
                    <a:pt x="2892" y="44"/>
                  </a:lnTo>
                  <a:lnTo>
                    <a:pt x="2891" y="44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6"/>
                  </a:lnTo>
                  <a:lnTo>
                    <a:pt x="2891" y="47"/>
                  </a:lnTo>
                  <a:lnTo>
                    <a:pt x="2891" y="47"/>
                  </a:lnTo>
                  <a:lnTo>
                    <a:pt x="2889" y="47"/>
                  </a:lnTo>
                  <a:lnTo>
                    <a:pt x="2889" y="47"/>
                  </a:lnTo>
                  <a:lnTo>
                    <a:pt x="2889" y="46"/>
                  </a:lnTo>
                  <a:lnTo>
                    <a:pt x="2888" y="46"/>
                  </a:lnTo>
                  <a:lnTo>
                    <a:pt x="2886" y="46"/>
                  </a:lnTo>
                  <a:lnTo>
                    <a:pt x="2886" y="46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4"/>
                  </a:lnTo>
                  <a:lnTo>
                    <a:pt x="2885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3" y="42"/>
                  </a:lnTo>
                  <a:lnTo>
                    <a:pt x="2881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4"/>
                  </a:lnTo>
                  <a:lnTo>
                    <a:pt x="2880" y="42"/>
                  </a:lnTo>
                  <a:lnTo>
                    <a:pt x="2878" y="42"/>
                  </a:lnTo>
                  <a:lnTo>
                    <a:pt x="2877" y="42"/>
                  </a:lnTo>
                  <a:lnTo>
                    <a:pt x="2877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2"/>
                  </a:lnTo>
                  <a:lnTo>
                    <a:pt x="2875" y="41"/>
                  </a:lnTo>
                  <a:lnTo>
                    <a:pt x="2875" y="41"/>
                  </a:lnTo>
                  <a:lnTo>
                    <a:pt x="2875" y="39"/>
                  </a:lnTo>
                  <a:lnTo>
                    <a:pt x="2875" y="39"/>
                  </a:lnTo>
                  <a:lnTo>
                    <a:pt x="2877" y="39"/>
                  </a:lnTo>
                  <a:lnTo>
                    <a:pt x="2877" y="39"/>
                  </a:lnTo>
                  <a:lnTo>
                    <a:pt x="2878" y="39"/>
                  </a:lnTo>
                  <a:lnTo>
                    <a:pt x="2880" y="39"/>
                  </a:lnTo>
                  <a:lnTo>
                    <a:pt x="2881" y="39"/>
                  </a:lnTo>
                  <a:lnTo>
                    <a:pt x="2881" y="41"/>
                  </a:lnTo>
                  <a:lnTo>
                    <a:pt x="2881" y="41"/>
                  </a:lnTo>
                  <a:lnTo>
                    <a:pt x="2880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78" y="41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0" y="42"/>
                  </a:lnTo>
                  <a:lnTo>
                    <a:pt x="2881" y="42"/>
                  </a:lnTo>
                  <a:lnTo>
                    <a:pt x="2883" y="42"/>
                  </a:lnTo>
                  <a:lnTo>
                    <a:pt x="2885" y="42"/>
                  </a:lnTo>
                  <a:lnTo>
                    <a:pt x="2885" y="44"/>
                  </a:lnTo>
                  <a:lnTo>
                    <a:pt x="2886" y="42"/>
                  </a:lnTo>
                  <a:lnTo>
                    <a:pt x="2886" y="42"/>
                  </a:lnTo>
                  <a:lnTo>
                    <a:pt x="2886" y="41"/>
                  </a:lnTo>
                  <a:lnTo>
                    <a:pt x="2886" y="41"/>
                  </a:lnTo>
                  <a:lnTo>
                    <a:pt x="2886" y="39"/>
                  </a:lnTo>
                  <a:lnTo>
                    <a:pt x="2886" y="38"/>
                  </a:lnTo>
                  <a:lnTo>
                    <a:pt x="2886" y="38"/>
                  </a:lnTo>
                  <a:lnTo>
                    <a:pt x="2885" y="36"/>
                  </a:lnTo>
                  <a:lnTo>
                    <a:pt x="2885" y="36"/>
                  </a:lnTo>
                  <a:lnTo>
                    <a:pt x="2883" y="34"/>
                  </a:lnTo>
                  <a:lnTo>
                    <a:pt x="2881" y="34"/>
                  </a:lnTo>
                  <a:lnTo>
                    <a:pt x="2880" y="33"/>
                  </a:lnTo>
                  <a:lnTo>
                    <a:pt x="2877" y="31"/>
                  </a:lnTo>
                  <a:lnTo>
                    <a:pt x="2875" y="30"/>
                  </a:lnTo>
                  <a:lnTo>
                    <a:pt x="2872" y="30"/>
                  </a:lnTo>
                  <a:lnTo>
                    <a:pt x="2870" y="28"/>
                  </a:lnTo>
                  <a:lnTo>
                    <a:pt x="2870" y="27"/>
                  </a:lnTo>
                  <a:lnTo>
                    <a:pt x="2869" y="27"/>
                  </a:lnTo>
                  <a:lnTo>
                    <a:pt x="2869" y="25"/>
                  </a:lnTo>
                  <a:lnTo>
                    <a:pt x="2867" y="25"/>
                  </a:lnTo>
                  <a:lnTo>
                    <a:pt x="2867" y="25"/>
                  </a:lnTo>
                  <a:lnTo>
                    <a:pt x="2869" y="25"/>
                  </a:lnTo>
                  <a:lnTo>
                    <a:pt x="2869" y="25"/>
                  </a:lnTo>
                  <a:lnTo>
                    <a:pt x="2870" y="25"/>
                  </a:lnTo>
                  <a:lnTo>
                    <a:pt x="2870" y="27"/>
                  </a:lnTo>
                  <a:lnTo>
                    <a:pt x="2870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5"/>
                  </a:lnTo>
                  <a:lnTo>
                    <a:pt x="2872" y="23"/>
                  </a:lnTo>
                  <a:lnTo>
                    <a:pt x="2872" y="23"/>
                  </a:lnTo>
                  <a:lnTo>
                    <a:pt x="2872" y="22"/>
                  </a:lnTo>
                  <a:lnTo>
                    <a:pt x="2870" y="22"/>
                  </a:lnTo>
                  <a:lnTo>
                    <a:pt x="2870" y="20"/>
                  </a:lnTo>
                  <a:lnTo>
                    <a:pt x="2869" y="20"/>
                  </a:lnTo>
                  <a:lnTo>
                    <a:pt x="2867" y="19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7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6" y="14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4" y="12"/>
                  </a:lnTo>
                  <a:lnTo>
                    <a:pt x="2862" y="12"/>
                  </a:lnTo>
                  <a:lnTo>
                    <a:pt x="2862" y="12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11"/>
                  </a:lnTo>
                  <a:lnTo>
                    <a:pt x="2862" y="9"/>
                  </a:lnTo>
                  <a:lnTo>
                    <a:pt x="2864" y="9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4" y="11"/>
                  </a:lnTo>
                  <a:lnTo>
                    <a:pt x="2866" y="12"/>
                  </a:lnTo>
                  <a:lnTo>
                    <a:pt x="2866" y="14"/>
                  </a:lnTo>
                  <a:lnTo>
                    <a:pt x="2867" y="16"/>
                  </a:lnTo>
                  <a:lnTo>
                    <a:pt x="2867" y="16"/>
                  </a:lnTo>
                  <a:lnTo>
                    <a:pt x="2869" y="16"/>
                  </a:lnTo>
                  <a:lnTo>
                    <a:pt x="2867" y="17"/>
                  </a:lnTo>
                  <a:lnTo>
                    <a:pt x="2869" y="17"/>
                  </a:lnTo>
                  <a:lnTo>
                    <a:pt x="2869" y="19"/>
                  </a:lnTo>
                  <a:lnTo>
                    <a:pt x="2870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9"/>
                  </a:lnTo>
                  <a:lnTo>
                    <a:pt x="2872" y="17"/>
                  </a:lnTo>
                  <a:lnTo>
                    <a:pt x="2872" y="17"/>
                  </a:lnTo>
                  <a:lnTo>
                    <a:pt x="2874" y="16"/>
                  </a:lnTo>
                  <a:lnTo>
                    <a:pt x="2872" y="16"/>
                  </a:lnTo>
                  <a:lnTo>
                    <a:pt x="2872" y="14"/>
                  </a:lnTo>
                  <a:lnTo>
                    <a:pt x="2872" y="14"/>
                  </a:lnTo>
                  <a:lnTo>
                    <a:pt x="2874" y="14"/>
                  </a:lnTo>
                  <a:lnTo>
                    <a:pt x="2874" y="14"/>
                  </a:lnTo>
                  <a:lnTo>
                    <a:pt x="2874" y="12"/>
                  </a:lnTo>
                  <a:lnTo>
                    <a:pt x="2872" y="11"/>
                  </a:lnTo>
                  <a:lnTo>
                    <a:pt x="2872" y="11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0" y="9"/>
                  </a:lnTo>
                  <a:lnTo>
                    <a:pt x="2872" y="9"/>
                  </a:lnTo>
                  <a:lnTo>
                    <a:pt x="2872" y="9"/>
                  </a:lnTo>
                  <a:lnTo>
                    <a:pt x="2872" y="11"/>
                  </a:lnTo>
                  <a:lnTo>
                    <a:pt x="2874" y="12"/>
                  </a:lnTo>
                  <a:lnTo>
                    <a:pt x="2874" y="12"/>
                  </a:lnTo>
                  <a:lnTo>
                    <a:pt x="2875" y="14"/>
                  </a:lnTo>
                  <a:lnTo>
                    <a:pt x="2875" y="14"/>
                  </a:lnTo>
                  <a:lnTo>
                    <a:pt x="2875" y="16"/>
                  </a:lnTo>
                  <a:lnTo>
                    <a:pt x="2875" y="16"/>
                  </a:lnTo>
                  <a:lnTo>
                    <a:pt x="2875" y="17"/>
                  </a:lnTo>
                  <a:lnTo>
                    <a:pt x="2877" y="17"/>
                  </a:lnTo>
                  <a:lnTo>
                    <a:pt x="2877" y="19"/>
                  </a:lnTo>
                  <a:lnTo>
                    <a:pt x="2877" y="19"/>
                  </a:lnTo>
                  <a:lnTo>
                    <a:pt x="2878" y="20"/>
                  </a:lnTo>
                  <a:lnTo>
                    <a:pt x="2878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20"/>
                  </a:lnTo>
                  <a:lnTo>
                    <a:pt x="2880" y="19"/>
                  </a:lnTo>
                  <a:lnTo>
                    <a:pt x="2880" y="19"/>
                  </a:lnTo>
                  <a:lnTo>
                    <a:pt x="2880" y="17"/>
                  </a:lnTo>
                  <a:lnTo>
                    <a:pt x="2878" y="17"/>
                  </a:lnTo>
                  <a:lnTo>
                    <a:pt x="2878" y="17"/>
                  </a:lnTo>
                  <a:lnTo>
                    <a:pt x="2880" y="17"/>
                  </a:lnTo>
                  <a:lnTo>
                    <a:pt x="2880" y="17"/>
                  </a:lnTo>
                  <a:lnTo>
                    <a:pt x="2881" y="19"/>
                  </a:lnTo>
                  <a:lnTo>
                    <a:pt x="2883" y="19"/>
                  </a:lnTo>
                  <a:lnTo>
                    <a:pt x="2883" y="19"/>
                  </a:lnTo>
                  <a:lnTo>
                    <a:pt x="2885" y="17"/>
                  </a:lnTo>
                  <a:lnTo>
                    <a:pt x="2885" y="17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6"/>
                  </a:lnTo>
                  <a:lnTo>
                    <a:pt x="2886" y="14"/>
                  </a:lnTo>
                  <a:lnTo>
                    <a:pt x="2886" y="14"/>
                  </a:lnTo>
                  <a:lnTo>
                    <a:pt x="2885" y="12"/>
                  </a:lnTo>
                  <a:lnTo>
                    <a:pt x="2885" y="11"/>
                  </a:lnTo>
                  <a:lnTo>
                    <a:pt x="2883" y="9"/>
                  </a:lnTo>
                  <a:lnTo>
                    <a:pt x="2881" y="9"/>
                  </a:lnTo>
                  <a:lnTo>
                    <a:pt x="2881" y="9"/>
                  </a:lnTo>
                  <a:lnTo>
                    <a:pt x="2880" y="9"/>
                  </a:lnTo>
                  <a:lnTo>
                    <a:pt x="2880" y="9"/>
                  </a:lnTo>
                  <a:lnTo>
                    <a:pt x="2878" y="8"/>
                  </a:lnTo>
                  <a:lnTo>
                    <a:pt x="2877" y="8"/>
                  </a:lnTo>
                  <a:lnTo>
                    <a:pt x="2877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5" y="8"/>
                  </a:lnTo>
                  <a:lnTo>
                    <a:pt x="2874" y="8"/>
                  </a:lnTo>
                  <a:lnTo>
                    <a:pt x="2874" y="8"/>
                  </a:lnTo>
                  <a:lnTo>
                    <a:pt x="2874" y="6"/>
                  </a:lnTo>
                  <a:lnTo>
                    <a:pt x="2872" y="6"/>
                  </a:lnTo>
                  <a:lnTo>
                    <a:pt x="2872" y="5"/>
                  </a:lnTo>
                  <a:lnTo>
                    <a:pt x="2870" y="3"/>
                  </a:lnTo>
                  <a:lnTo>
                    <a:pt x="2870" y="1"/>
                  </a:lnTo>
                  <a:lnTo>
                    <a:pt x="2870" y="1"/>
                  </a:lnTo>
                  <a:lnTo>
                    <a:pt x="2870" y="1"/>
                  </a:lnTo>
                  <a:close/>
                  <a:moveTo>
                    <a:pt x="781" y="0"/>
                  </a:moveTo>
                  <a:lnTo>
                    <a:pt x="783" y="0"/>
                  </a:lnTo>
                  <a:lnTo>
                    <a:pt x="783" y="1"/>
                  </a:lnTo>
                  <a:lnTo>
                    <a:pt x="786" y="1"/>
                  </a:lnTo>
                  <a:lnTo>
                    <a:pt x="787" y="1"/>
                  </a:lnTo>
                  <a:lnTo>
                    <a:pt x="790" y="1"/>
                  </a:lnTo>
                  <a:lnTo>
                    <a:pt x="794" y="3"/>
                  </a:lnTo>
                  <a:lnTo>
                    <a:pt x="795" y="3"/>
                  </a:lnTo>
                  <a:lnTo>
                    <a:pt x="795" y="3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5"/>
                  </a:lnTo>
                  <a:lnTo>
                    <a:pt x="797" y="6"/>
                  </a:lnTo>
                  <a:lnTo>
                    <a:pt x="795" y="6"/>
                  </a:lnTo>
                  <a:lnTo>
                    <a:pt x="792" y="8"/>
                  </a:lnTo>
                  <a:lnTo>
                    <a:pt x="792" y="8"/>
                  </a:lnTo>
                  <a:lnTo>
                    <a:pt x="792" y="6"/>
                  </a:lnTo>
                  <a:lnTo>
                    <a:pt x="792" y="6"/>
                  </a:lnTo>
                  <a:lnTo>
                    <a:pt x="790" y="5"/>
                  </a:lnTo>
                  <a:lnTo>
                    <a:pt x="786" y="5"/>
                  </a:lnTo>
                  <a:lnTo>
                    <a:pt x="786" y="3"/>
                  </a:lnTo>
                  <a:lnTo>
                    <a:pt x="783" y="3"/>
                  </a:lnTo>
                  <a:lnTo>
                    <a:pt x="778" y="3"/>
                  </a:lnTo>
                  <a:lnTo>
                    <a:pt x="775" y="3"/>
                  </a:lnTo>
                  <a:lnTo>
                    <a:pt x="775" y="3"/>
                  </a:lnTo>
                  <a:lnTo>
                    <a:pt x="773" y="3"/>
                  </a:lnTo>
                  <a:lnTo>
                    <a:pt x="772" y="3"/>
                  </a:lnTo>
                  <a:lnTo>
                    <a:pt x="772" y="3"/>
                  </a:lnTo>
                  <a:lnTo>
                    <a:pt x="770" y="5"/>
                  </a:lnTo>
                  <a:lnTo>
                    <a:pt x="767" y="5"/>
                  </a:lnTo>
                  <a:lnTo>
                    <a:pt x="764" y="6"/>
                  </a:lnTo>
                  <a:lnTo>
                    <a:pt x="762" y="8"/>
                  </a:lnTo>
                  <a:lnTo>
                    <a:pt x="764" y="8"/>
                  </a:lnTo>
                  <a:lnTo>
                    <a:pt x="770" y="6"/>
                  </a:lnTo>
                  <a:lnTo>
                    <a:pt x="773" y="6"/>
                  </a:lnTo>
                  <a:lnTo>
                    <a:pt x="775" y="6"/>
                  </a:lnTo>
                  <a:lnTo>
                    <a:pt x="776" y="6"/>
                  </a:lnTo>
                  <a:lnTo>
                    <a:pt x="784" y="6"/>
                  </a:lnTo>
                  <a:lnTo>
                    <a:pt x="784" y="6"/>
                  </a:lnTo>
                  <a:lnTo>
                    <a:pt x="786" y="8"/>
                  </a:lnTo>
                  <a:lnTo>
                    <a:pt x="784" y="8"/>
                  </a:lnTo>
                  <a:lnTo>
                    <a:pt x="783" y="9"/>
                  </a:lnTo>
                  <a:lnTo>
                    <a:pt x="779" y="9"/>
                  </a:lnTo>
                  <a:lnTo>
                    <a:pt x="779" y="9"/>
                  </a:lnTo>
                  <a:lnTo>
                    <a:pt x="778" y="9"/>
                  </a:lnTo>
                  <a:lnTo>
                    <a:pt x="776" y="9"/>
                  </a:lnTo>
                  <a:lnTo>
                    <a:pt x="775" y="9"/>
                  </a:lnTo>
                  <a:lnTo>
                    <a:pt x="773" y="9"/>
                  </a:lnTo>
                  <a:lnTo>
                    <a:pt x="770" y="9"/>
                  </a:lnTo>
                  <a:lnTo>
                    <a:pt x="770" y="9"/>
                  </a:lnTo>
                  <a:lnTo>
                    <a:pt x="772" y="9"/>
                  </a:lnTo>
                  <a:lnTo>
                    <a:pt x="772" y="11"/>
                  </a:lnTo>
                  <a:lnTo>
                    <a:pt x="772" y="12"/>
                  </a:lnTo>
                  <a:lnTo>
                    <a:pt x="772" y="12"/>
                  </a:lnTo>
                  <a:lnTo>
                    <a:pt x="770" y="12"/>
                  </a:lnTo>
                  <a:lnTo>
                    <a:pt x="768" y="12"/>
                  </a:lnTo>
                  <a:lnTo>
                    <a:pt x="767" y="12"/>
                  </a:lnTo>
                  <a:lnTo>
                    <a:pt x="765" y="14"/>
                  </a:lnTo>
                  <a:lnTo>
                    <a:pt x="764" y="16"/>
                  </a:lnTo>
                  <a:lnTo>
                    <a:pt x="762" y="16"/>
                  </a:lnTo>
                  <a:lnTo>
                    <a:pt x="762" y="16"/>
                  </a:lnTo>
                  <a:lnTo>
                    <a:pt x="762" y="17"/>
                  </a:lnTo>
                  <a:lnTo>
                    <a:pt x="762" y="17"/>
                  </a:lnTo>
                  <a:lnTo>
                    <a:pt x="759" y="19"/>
                  </a:lnTo>
                  <a:lnTo>
                    <a:pt x="759" y="19"/>
                  </a:lnTo>
                  <a:lnTo>
                    <a:pt x="757" y="20"/>
                  </a:lnTo>
                  <a:lnTo>
                    <a:pt x="757" y="20"/>
                  </a:lnTo>
                  <a:lnTo>
                    <a:pt x="761" y="20"/>
                  </a:lnTo>
                  <a:lnTo>
                    <a:pt x="761" y="20"/>
                  </a:lnTo>
                  <a:lnTo>
                    <a:pt x="759" y="23"/>
                  </a:lnTo>
                  <a:lnTo>
                    <a:pt x="754" y="25"/>
                  </a:lnTo>
                  <a:lnTo>
                    <a:pt x="751" y="28"/>
                  </a:lnTo>
                  <a:lnTo>
                    <a:pt x="749" y="30"/>
                  </a:lnTo>
                  <a:lnTo>
                    <a:pt x="749" y="30"/>
                  </a:lnTo>
                  <a:lnTo>
                    <a:pt x="748" y="31"/>
                  </a:lnTo>
                  <a:lnTo>
                    <a:pt x="743" y="33"/>
                  </a:lnTo>
                  <a:lnTo>
                    <a:pt x="740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8" y="34"/>
                  </a:lnTo>
                  <a:lnTo>
                    <a:pt x="737" y="33"/>
                  </a:lnTo>
                  <a:lnTo>
                    <a:pt x="735" y="33"/>
                  </a:lnTo>
                  <a:lnTo>
                    <a:pt x="734" y="34"/>
                  </a:lnTo>
                  <a:lnTo>
                    <a:pt x="732" y="34"/>
                  </a:lnTo>
                  <a:lnTo>
                    <a:pt x="731" y="36"/>
                  </a:lnTo>
                  <a:lnTo>
                    <a:pt x="729" y="36"/>
                  </a:lnTo>
                  <a:lnTo>
                    <a:pt x="729" y="38"/>
                  </a:lnTo>
                  <a:lnTo>
                    <a:pt x="727" y="38"/>
                  </a:lnTo>
                  <a:lnTo>
                    <a:pt x="727" y="38"/>
                  </a:lnTo>
                  <a:lnTo>
                    <a:pt x="729" y="39"/>
                  </a:lnTo>
                  <a:lnTo>
                    <a:pt x="729" y="39"/>
                  </a:lnTo>
                  <a:lnTo>
                    <a:pt x="727" y="39"/>
                  </a:lnTo>
                  <a:lnTo>
                    <a:pt x="727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1"/>
                  </a:lnTo>
                  <a:lnTo>
                    <a:pt x="729" y="42"/>
                  </a:lnTo>
                  <a:lnTo>
                    <a:pt x="727" y="42"/>
                  </a:lnTo>
                  <a:lnTo>
                    <a:pt x="726" y="44"/>
                  </a:lnTo>
                  <a:lnTo>
                    <a:pt x="724" y="44"/>
                  </a:lnTo>
                  <a:lnTo>
                    <a:pt x="723" y="44"/>
                  </a:lnTo>
                  <a:lnTo>
                    <a:pt x="721" y="44"/>
                  </a:lnTo>
                  <a:lnTo>
                    <a:pt x="720" y="44"/>
                  </a:lnTo>
                  <a:lnTo>
                    <a:pt x="715" y="46"/>
                  </a:lnTo>
                  <a:lnTo>
                    <a:pt x="713" y="46"/>
                  </a:lnTo>
                  <a:lnTo>
                    <a:pt x="713" y="46"/>
                  </a:lnTo>
                  <a:lnTo>
                    <a:pt x="710" y="46"/>
                  </a:lnTo>
                  <a:lnTo>
                    <a:pt x="704" y="47"/>
                  </a:lnTo>
                  <a:lnTo>
                    <a:pt x="702" y="47"/>
                  </a:lnTo>
                  <a:lnTo>
                    <a:pt x="699" y="47"/>
                  </a:lnTo>
                  <a:lnTo>
                    <a:pt x="696" y="47"/>
                  </a:lnTo>
                  <a:lnTo>
                    <a:pt x="694" y="47"/>
                  </a:lnTo>
                  <a:lnTo>
                    <a:pt x="688" y="46"/>
                  </a:lnTo>
                  <a:lnTo>
                    <a:pt x="688" y="44"/>
                  </a:lnTo>
                  <a:lnTo>
                    <a:pt x="688" y="42"/>
                  </a:lnTo>
                  <a:lnTo>
                    <a:pt x="686" y="44"/>
                  </a:lnTo>
                  <a:lnTo>
                    <a:pt x="685" y="44"/>
                  </a:lnTo>
                  <a:lnTo>
                    <a:pt x="685" y="42"/>
                  </a:lnTo>
                  <a:lnTo>
                    <a:pt x="679" y="42"/>
                  </a:lnTo>
                  <a:lnTo>
                    <a:pt x="677" y="42"/>
                  </a:lnTo>
                  <a:lnTo>
                    <a:pt x="677" y="42"/>
                  </a:lnTo>
                  <a:lnTo>
                    <a:pt x="674" y="39"/>
                  </a:lnTo>
                  <a:lnTo>
                    <a:pt x="674" y="39"/>
                  </a:lnTo>
                  <a:lnTo>
                    <a:pt x="672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1" y="38"/>
                  </a:lnTo>
                  <a:lnTo>
                    <a:pt x="674" y="38"/>
                  </a:lnTo>
                  <a:lnTo>
                    <a:pt x="677" y="39"/>
                  </a:lnTo>
                  <a:lnTo>
                    <a:pt x="680" y="41"/>
                  </a:lnTo>
                  <a:lnTo>
                    <a:pt x="680" y="41"/>
                  </a:lnTo>
                  <a:lnTo>
                    <a:pt x="683" y="39"/>
                  </a:lnTo>
                  <a:lnTo>
                    <a:pt x="685" y="39"/>
                  </a:lnTo>
                  <a:lnTo>
                    <a:pt x="685" y="39"/>
                  </a:lnTo>
                  <a:lnTo>
                    <a:pt x="683" y="38"/>
                  </a:lnTo>
                  <a:lnTo>
                    <a:pt x="683" y="36"/>
                  </a:lnTo>
                  <a:lnTo>
                    <a:pt x="683" y="36"/>
                  </a:lnTo>
                  <a:lnTo>
                    <a:pt x="686" y="36"/>
                  </a:lnTo>
                  <a:lnTo>
                    <a:pt x="688" y="38"/>
                  </a:lnTo>
                  <a:lnTo>
                    <a:pt x="688" y="38"/>
                  </a:lnTo>
                  <a:lnTo>
                    <a:pt x="690" y="38"/>
                  </a:lnTo>
                  <a:lnTo>
                    <a:pt x="693" y="38"/>
                  </a:lnTo>
                  <a:lnTo>
                    <a:pt x="693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6" y="39"/>
                  </a:lnTo>
                  <a:lnTo>
                    <a:pt x="694" y="39"/>
                  </a:lnTo>
                  <a:lnTo>
                    <a:pt x="696" y="38"/>
                  </a:lnTo>
                  <a:lnTo>
                    <a:pt x="697" y="38"/>
                  </a:lnTo>
                  <a:lnTo>
                    <a:pt x="697" y="38"/>
                  </a:lnTo>
                  <a:lnTo>
                    <a:pt x="696" y="36"/>
                  </a:lnTo>
                  <a:lnTo>
                    <a:pt x="694" y="36"/>
                  </a:lnTo>
                  <a:lnTo>
                    <a:pt x="694" y="36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6" y="34"/>
                  </a:lnTo>
                  <a:lnTo>
                    <a:pt x="697" y="34"/>
                  </a:lnTo>
                  <a:lnTo>
                    <a:pt x="699" y="34"/>
                  </a:lnTo>
                  <a:lnTo>
                    <a:pt x="699" y="34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3"/>
                  </a:lnTo>
                  <a:lnTo>
                    <a:pt x="699" y="31"/>
                  </a:lnTo>
                  <a:lnTo>
                    <a:pt x="699" y="30"/>
                  </a:lnTo>
                  <a:lnTo>
                    <a:pt x="699" y="30"/>
                  </a:lnTo>
                  <a:lnTo>
                    <a:pt x="701" y="28"/>
                  </a:lnTo>
                  <a:lnTo>
                    <a:pt x="701" y="28"/>
                  </a:lnTo>
                  <a:lnTo>
                    <a:pt x="701" y="27"/>
                  </a:lnTo>
                  <a:lnTo>
                    <a:pt x="702" y="27"/>
                  </a:lnTo>
                  <a:lnTo>
                    <a:pt x="704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7"/>
                  </a:lnTo>
                  <a:lnTo>
                    <a:pt x="707" y="28"/>
                  </a:lnTo>
                  <a:lnTo>
                    <a:pt x="710" y="27"/>
                  </a:lnTo>
                  <a:lnTo>
                    <a:pt x="712" y="27"/>
                  </a:lnTo>
                  <a:lnTo>
                    <a:pt x="713" y="25"/>
                  </a:lnTo>
                  <a:lnTo>
                    <a:pt x="715" y="25"/>
                  </a:lnTo>
                  <a:lnTo>
                    <a:pt x="715" y="25"/>
                  </a:lnTo>
                  <a:lnTo>
                    <a:pt x="715" y="23"/>
                  </a:lnTo>
                  <a:lnTo>
                    <a:pt x="715" y="23"/>
                  </a:lnTo>
                  <a:lnTo>
                    <a:pt x="713" y="23"/>
                  </a:lnTo>
                  <a:lnTo>
                    <a:pt x="713" y="22"/>
                  </a:lnTo>
                  <a:lnTo>
                    <a:pt x="713" y="22"/>
                  </a:lnTo>
                  <a:lnTo>
                    <a:pt x="712" y="20"/>
                  </a:lnTo>
                  <a:lnTo>
                    <a:pt x="710" y="20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9"/>
                  </a:lnTo>
                  <a:lnTo>
                    <a:pt x="708" y="17"/>
                  </a:lnTo>
                  <a:lnTo>
                    <a:pt x="707" y="16"/>
                  </a:lnTo>
                  <a:lnTo>
                    <a:pt x="707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6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4"/>
                  </a:lnTo>
                  <a:lnTo>
                    <a:pt x="705" y="12"/>
                  </a:lnTo>
                  <a:lnTo>
                    <a:pt x="705" y="12"/>
                  </a:lnTo>
                  <a:lnTo>
                    <a:pt x="705" y="11"/>
                  </a:lnTo>
                  <a:lnTo>
                    <a:pt x="705" y="11"/>
                  </a:lnTo>
                  <a:lnTo>
                    <a:pt x="704" y="11"/>
                  </a:lnTo>
                  <a:lnTo>
                    <a:pt x="699" y="11"/>
                  </a:lnTo>
                  <a:lnTo>
                    <a:pt x="699" y="9"/>
                  </a:lnTo>
                  <a:lnTo>
                    <a:pt x="697" y="9"/>
                  </a:lnTo>
                  <a:lnTo>
                    <a:pt x="697" y="8"/>
                  </a:lnTo>
                  <a:lnTo>
                    <a:pt x="697" y="8"/>
                  </a:lnTo>
                  <a:lnTo>
                    <a:pt x="694" y="6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96" y="5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699" y="6"/>
                  </a:lnTo>
                  <a:lnTo>
                    <a:pt x="705" y="8"/>
                  </a:lnTo>
                  <a:lnTo>
                    <a:pt x="705" y="8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7" y="9"/>
                  </a:lnTo>
                  <a:lnTo>
                    <a:pt x="708" y="11"/>
                  </a:lnTo>
                  <a:lnTo>
                    <a:pt x="710" y="11"/>
                  </a:lnTo>
                  <a:lnTo>
                    <a:pt x="713" y="12"/>
                  </a:lnTo>
                  <a:lnTo>
                    <a:pt x="713" y="12"/>
                  </a:lnTo>
                  <a:lnTo>
                    <a:pt x="715" y="14"/>
                  </a:lnTo>
                  <a:lnTo>
                    <a:pt x="718" y="14"/>
                  </a:lnTo>
                  <a:lnTo>
                    <a:pt x="718" y="12"/>
                  </a:lnTo>
                  <a:lnTo>
                    <a:pt x="718" y="12"/>
                  </a:lnTo>
                  <a:lnTo>
                    <a:pt x="720" y="12"/>
                  </a:lnTo>
                  <a:lnTo>
                    <a:pt x="720" y="12"/>
                  </a:lnTo>
                  <a:lnTo>
                    <a:pt x="721" y="12"/>
                  </a:lnTo>
                  <a:lnTo>
                    <a:pt x="721" y="14"/>
                  </a:lnTo>
                  <a:lnTo>
                    <a:pt x="720" y="14"/>
                  </a:lnTo>
                  <a:lnTo>
                    <a:pt x="721" y="14"/>
                  </a:lnTo>
                  <a:lnTo>
                    <a:pt x="721" y="16"/>
                  </a:lnTo>
                  <a:lnTo>
                    <a:pt x="721" y="16"/>
                  </a:lnTo>
                  <a:lnTo>
                    <a:pt x="723" y="16"/>
                  </a:lnTo>
                  <a:lnTo>
                    <a:pt x="723" y="16"/>
                  </a:lnTo>
                  <a:lnTo>
                    <a:pt x="726" y="17"/>
                  </a:lnTo>
                  <a:lnTo>
                    <a:pt x="726" y="17"/>
                  </a:lnTo>
                  <a:lnTo>
                    <a:pt x="727" y="19"/>
                  </a:lnTo>
                  <a:lnTo>
                    <a:pt x="731" y="22"/>
                  </a:lnTo>
                  <a:lnTo>
                    <a:pt x="731" y="22"/>
                  </a:lnTo>
                  <a:lnTo>
                    <a:pt x="734" y="22"/>
                  </a:lnTo>
                  <a:lnTo>
                    <a:pt x="737" y="20"/>
                  </a:lnTo>
                  <a:lnTo>
                    <a:pt x="738" y="22"/>
                  </a:lnTo>
                  <a:lnTo>
                    <a:pt x="738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0" y="20"/>
                  </a:lnTo>
                  <a:lnTo>
                    <a:pt x="745" y="20"/>
                  </a:lnTo>
                  <a:lnTo>
                    <a:pt x="748" y="19"/>
                  </a:lnTo>
                  <a:lnTo>
                    <a:pt x="751" y="17"/>
                  </a:lnTo>
                  <a:lnTo>
                    <a:pt x="753" y="16"/>
                  </a:lnTo>
                  <a:lnTo>
                    <a:pt x="756" y="14"/>
                  </a:lnTo>
                  <a:lnTo>
                    <a:pt x="757" y="12"/>
                  </a:lnTo>
                  <a:lnTo>
                    <a:pt x="757" y="11"/>
                  </a:lnTo>
                  <a:lnTo>
                    <a:pt x="759" y="9"/>
                  </a:lnTo>
                  <a:lnTo>
                    <a:pt x="759" y="9"/>
                  </a:lnTo>
                  <a:lnTo>
                    <a:pt x="759" y="8"/>
                  </a:lnTo>
                  <a:lnTo>
                    <a:pt x="761" y="6"/>
                  </a:lnTo>
                  <a:lnTo>
                    <a:pt x="762" y="6"/>
                  </a:lnTo>
                  <a:lnTo>
                    <a:pt x="764" y="5"/>
                  </a:lnTo>
                  <a:lnTo>
                    <a:pt x="765" y="3"/>
                  </a:lnTo>
                  <a:lnTo>
                    <a:pt x="772" y="1"/>
                  </a:lnTo>
                  <a:lnTo>
                    <a:pt x="775" y="0"/>
                  </a:lnTo>
                  <a:lnTo>
                    <a:pt x="781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0" name="Freeform 357">
              <a:extLst>
                <a:ext uri="{FF2B5EF4-FFF2-40B4-BE49-F238E27FC236}">
                  <a16:creationId xmlns:a16="http://schemas.microsoft.com/office/drawing/2014/main" id="{F5885102-F282-4061-8B18-860E0C80F04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90761" y="2217201"/>
              <a:ext cx="9597966" cy="233907"/>
            </a:xfrm>
            <a:custGeom>
              <a:avLst/>
              <a:gdLst>
                <a:gd name="T0" fmla="*/ 990 w 4924"/>
                <a:gd name="T1" fmla="*/ 87 h 120"/>
                <a:gd name="T2" fmla="*/ 974 w 4924"/>
                <a:gd name="T3" fmla="*/ 79 h 120"/>
                <a:gd name="T4" fmla="*/ 2841 w 4924"/>
                <a:gd name="T5" fmla="*/ 76 h 120"/>
                <a:gd name="T6" fmla="*/ 957 w 4924"/>
                <a:gd name="T7" fmla="*/ 79 h 120"/>
                <a:gd name="T8" fmla="*/ 2773 w 4924"/>
                <a:gd name="T9" fmla="*/ 82 h 120"/>
                <a:gd name="T10" fmla="*/ 2783 w 4924"/>
                <a:gd name="T11" fmla="*/ 81 h 120"/>
                <a:gd name="T12" fmla="*/ 2788 w 4924"/>
                <a:gd name="T13" fmla="*/ 84 h 120"/>
                <a:gd name="T14" fmla="*/ 2778 w 4924"/>
                <a:gd name="T15" fmla="*/ 85 h 120"/>
                <a:gd name="T16" fmla="*/ 2769 w 4924"/>
                <a:gd name="T17" fmla="*/ 99 h 120"/>
                <a:gd name="T18" fmla="*/ 2777 w 4924"/>
                <a:gd name="T19" fmla="*/ 114 h 120"/>
                <a:gd name="T20" fmla="*/ 2767 w 4924"/>
                <a:gd name="T21" fmla="*/ 118 h 120"/>
                <a:gd name="T22" fmla="*/ 2765 w 4924"/>
                <a:gd name="T23" fmla="*/ 103 h 120"/>
                <a:gd name="T24" fmla="*/ 2769 w 4924"/>
                <a:gd name="T25" fmla="*/ 84 h 120"/>
                <a:gd name="T26" fmla="*/ 2609 w 4924"/>
                <a:gd name="T27" fmla="*/ 71 h 120"/>
                <a:gd name="T28" fmla="*/ 2600 w 4924"/>
                <a:gd name="T29" fmla="*/ 68 h 120"/>
                <a:gd name="T30" fmla="*/ 2778 w 4924"/>
                <a:gd name="T31" fmla="*/ 70 h 120"/>
                <a:gd name="T32" fmla="*/ 2884 w 4924"/>
                <a:gd name="T33" fmla="*/ 63 h 120"/>
                <a:gd name="T34" fmla="*/ 932 w 4924"/>
                <a:gd name="T35" fmla="*/ 79 h 120"/>
                <a:gd name="T36" fmla="*/ 933 w 4924"/>
                <a:gd name="T37" fmla="*/ 66 h 120"/>
                <a:gd name="T38" fmla="*/ 689 w 4924"/>
                <a:gd name="T39" fmla="*/ 68 h 120"/>
                <a:gd name="T40" fmla="*/ 2832 w 4924"/>
                <a:gd name="T41" fmla="*/ 76 h 120"/>
                <a:gd name="T42" fmla="*/ 2799 w 4924"/>
                <a:gd name="T43" fmla="*/ 76 h 120"/>
                <a:gd name="T44" fmla="*/ 2811 w 4924"/>
                <a:gd name="T45" fmla="*/ 87 h 120"/>
                <a:gd name="T46" fmla="*/ 2808 w 4924"/>
                <a:gd name="T47" fmla="*/ 92 h 120"/>
                <a:gd name="T48" fmla="*/ 2821 w 4924"/>
                <a:gd name="T49" fmla="*/ 84 h 120"/>
                <a:gd name="T50" fmla="*/ 2830 w 4924"/>
                <a:gd name="T51" fmla="*/ 95 h 120"/>
                <a:gd name="T52" fmla="*/ 2814 w 4924"/>
                <a:gd name="T53" fmla="*/ 107 h 120"/>
                <a:gd name="T54" fmla="*/ 2803 w 4924"/>
                <a:gd name="T55" fmla="*/ 115 h 120"/>
                <a:gd name="T56" fmla="*/ 2799 w 4924"/>
                <a:gd name="T57" fmla="*/ 104 h 120"/>
                <a:gd name="T58" fmla="*/ 2808 w 4924"/>
                <a:gd name="T59" fmla="*/ 96 h 120"/>
                <a:gd name="T60" fmla="*/ 2797 w 4924"/>
                <a:gd name="T61" fmla="*/ 87 h 120"/>
                <a:gd name="T62" fmla="*/ 2789 w 4924"/>
                <a:gd name="T63" fmla="*/ 63 h 120"/>
                <a:gd name="T64" fmla="*/ 4002 w 4924"/>
                <a:gd name="T65" fmla="*/ 76 h 120"/>
                <a:gd name="T66" fmla="*/ 4017 w 4924"/>
                <a:gd name="T67" fmla="*/ 77 h 120"/>
                <a:gd name="T68" fmla="*/ 4011 w 4924"/>
                <a:gd name="T69" fmla="*/ 79 h 120"/>
                <a:gd name="T70" fmla="*/ 4006 w 4924"/>
                <a:gd name="T71" fmla="*/ 87 h 120"/>
                <a:gd name="T72" fmla="*/ 3983 w 4924"/>
                <a:gd name="T73" fmla="*/ 103 h 120"/>
                <a:gd name="T74" fmla="*/ 4000 w 4924"/>
                <a:gd name="T75" fmla="*/ 87 h 120"/>
                <a:gd name="T76" fmla="*/ 3988 w 4924"/>
                <a:gd name="T77" fmla="*/ 65 h 120"/>
                <a:gd name="T78" fmla="*/ 2587 w 4924"/>
                <a:gd name="T79" fmla="*/ 58 h 120"/>
                <a:gd name="T80" fmla="*/ 2901 w 4924"/>
                <a:gd name="T81" fmla="*/ 74 h 120"/>
                <a:gd name="T82" fmla="*/ 2847 w 4924"/>
                <a:gd name="T83" fmla="*/ 57 h 120"/>
                <a:gd name="T84" fmla="*/ 1036 w 4924"/>
                <a:gd name="T85" fmla="*/ 49 h 120"/>
                <a:gd name="T86" fmla="*/ 840 w 4924"/>
                <a:gd name="T87" fmla="*/ 51 h 120"/>
                <a:gd name="T88" fmla="*/ 828 w 4924"/>
                <a:gd name="T89" fmla="*/ 52 h 120"/>
                <a:gd name="T90" fmla="*/ 2799 w 4924"/>
                <a:gd name="T91" fmla="*/ 46 h 120"/>
                <a:gd name="T92" fmla="*/ 2859 w 4924"/>
                <a:gd name="T93" fmla="*/ 40 h 120"/>
                <a:gd name="T94" fmla="*/ 2620 w 4924"/>
                <a:gd name="T95" fmla="*/ 51 h 120"/>
                <a:gd name="T96" fmla="*/ 832 w 4924"/>
                <a:gd name="T97" fmla="*/ 38 h 120"/>
                <a:gd name="T98" fmla="*/ 821 w 4924"/>
                <a:gd name="T99" fmla="*/ 38 h 120"/>
                <a:gd name="T100" fmla="*/ 2592 w 4924"/>
                <a:gd name="T101" fmla="*/ 33 h 120"/>
                <a:gd name="T102" fmla="*/ 1015 w 4924"/>
                <a:gd name="T103" fmla="*/ 33 h 120"/>
                <a:gd name="T104" fmla="*/ 2849 w 4924"/>
                <a:gd name="T105" fmla="*/ 27 h 120"/>
                <a:gd name="T106" fmla="*/ 0 w 4924"/>
                <a:gd name="T107" fmla="*/ 25 h 120"/>
                <a:gd name="T108" fmla="*/ 682 w 4924"/>
                <a:gd name="T109" fmla="*/ 30 h 120"/>
                <a:gd name="T110" fmla="*/ 1376 w 4924"/>
                <a:gd name="T111" fmla="*/ 32 h 120"/>
                <a:gd name="T112" fmla="*/ 1362 w 4924"/>
                <a:gd name="T113" fmla="*/ 38 h 120"/>
                <a:gd name="T114" fmla="*/ 1364 w 4924"/>
                <a:gd name="T115" fmla="*/ 29 h 120"/>
                <a:gd name="T116" fmla="*/ 760 w 4924"/>
                <a:gd name="T117" fmla="*/ 21 h 120"/>
                <a:gd name="T118" fmla="*/ 749 w 4924"/>
                <a:gd name="T119" fmla="*/ 21 h 120"/>
                <a:gd name="T120" fmla="*/ 2859 w 4924"/>
                <a:gd name="T121" fmla="*/ 14 h 120"/>
                <a:gd name="T122" fmla="*/ 2871 w 4924"/>
                <a:gd name="T123" fmla="*/ 5 h 120"/>
                <a:gd name="T124" fmla="*/ 2657 w 4924"/>
                <a:gd name="T125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924" h="120">
                  <a:moveTo>
                    <a:pt x="2802" y="76"/>
                  </a:moveTo>
                  <a:lnTo>
                    <a:pt x="2802" y="76"/>
                  </a:lnTo>
                  <a:lnTo>
                    <a:pt x="2802" y="76"/>
                  </a:lnTo>
                  <a:lnTo>
                    <a:pt x="2800" y="76"/>
                  </a:lnTo>
                  <a:lnTo>
                    <a:pt x="2800" y="77"/>
                  </a:lnTo>
                  <a:lnTo>
                    <a:pt x="2800" y="79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81"/>
                  </a:lnTo>
                  <a:lnTo>
                    <a:pt x="2803" y="79"/>
                  </a:lnTo>
                  <a:lnTo>
                    <a:pt x="2803" y="76"/>
                  </a:lnTo>
                  <a:lnTo>
                    <a:pt x="2803" y="76"/>
                  </a:lnTo>
                  <a:lnTo>
                    <a:pt x="2802" y="76"/>
                  </a:lnTo>
                  <a:close/>
                  <a:moveTo>
                    <a:pt x="987" y="76"/>
                  </a:moveTo>
                  <a:lnTo>
                    <a:pt x="987" y="76"/>
                  </a:lnTo>
                  <a:lnTo>
                    <a:pt x="987" y="77"/>
                  </a:lnTo>
                  <a:lnTo>
                    <a:pt x="987" y="77"/>
                  </a:lnTo>
                  <a:lnTo>
                    <a:pt x="985" y="79"/>
                  </a:lnTo>
                  <a:lnTo>
                    <a:pt x="987" y="79"/>
                  </a:lnTo>
                  <a:lnTo>
                    <a:pt x="987" y="81"/>
                  </a:lnTo>
                  <a:lnTo>
                    <a:pt x="987" y="82"/>
                  </a:lnTo>
                  <a:lnTo>
                    <a:pt x="987" y="82"/>
                  </a:lnTo>
                  <a:lnTo>
                    <a:pt x="987" y="84"/>
                  </a:lnTo>
                  <a:lnTo>
                    <a:pt x="988" y="84"/>
                  </a:lnTo>
                  <a:lnTo>
                    <a:pt x="988" y="85"/>
                  </a:lnTo>
                  <a:lnTo>
                    <a:pt x="988" y="85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0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2" y="87"/>
                  </a:lnTo>
                  <a:lnTo>
                    <a:pt x="990" y="88"/>
                  </a:lnTo>
                  <a:lnTo>
                    <a:pt x="988" y="88"/>
                  </a:lnTo>
                  <a:lnTo>
                    <a:pt x="988" y="87"/>
                  </a:lnTo>
                  <a:lnTo>
                    <a:pt x="987" y="87"/>
                  </a:lnTo>
                  <a:lnTo>
                    <a:pt x="985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4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2" y="87"/>
                  </a:lnTo>
                  <a:lnTo>
                    <a:pt x="980" y="87"/>
                  </a:lnTo>
                  <a:lnTo>
                    <a:pt x="980" y="85"/>
                  </a:lnTo>
                  <a:lnTo>
                    <a:pt x="980" y="85"/>
                  </a:lnTo>
                  <a:lnTo>
                    <a:pt x="982" y="85"/>
                  </a:lnTo>
                  <a:lnTo>
                    <a:pt x="980" y="85"/>
                  </a:lnTo>
                  <a:lnTo>
                    <a:pt x="980" y="84"/>
                  </a:lnTo>
                  <a:lnTo>
                    <a:pt x="979" y="82"/>
                  </a:lnTo>
                  <a:lnTo>
                    <a:pt x="977" y="82"/>
                  </a:lnTo>
                  <a:lnTo>
                    <a:pt x="977" y="82"/>
                  </a:lnTo>
                  <a:lnTo>
                    <a:pt x="976" y="84"/>
                  </a:lnTo>
                  <a:lnTo>
                    <a:pt x="976" y="84"/>
                  </a:lnTo>
                  <a:lnTo>
                    <a:pt x="976" y="82"/>
                  </a:lnTo>
                  <a:lnTo>
                    <a:pt x="976" y="82"/>
                  </a:lnTo>
                  <a:lnTo>
                    <a:pt x="976" y="81"/>
                  </a:lnTo>
                  <a:lnTo>
                    <a:pt x="976" y="81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4" y="79"/>
                  </a:lnTo>
                  <a:lnTo>
                    <a:pt x="976" y="79"/>
                  </a:lnTo>
                  <a:lnTo>
                    <a:pt x="976" y="79"/>
                  </a:lnTo>
                  <a:lnTo>
                    <a:pt x="977" y="79"/>
                  </a:lnTo>
                  <a:lnTo>
                    <a:pt x="977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79" y="79"/>
                  </a:lnTo>
                  <a:lnTo>
                    <a:pt x="980" y="79"/>
                  </a:lnTo>
                  <a:lnTo>
                    <a:pt x="982" y="77"/>
                  </a:lnTo>
                  <a:lnTo>
                    <a:pt x="984" y="77"/>
                  </a:lnTo>
                  <a:lnTo>
                    <a:pt x="985" y="77"/>
                  </a:lnTo>
                  <a:lnTo>
                    <a:pt x="985" y="77"/>
                  </a:lnTo>
                  <a:lnTo>
                    <a:pt x="985" y="76"/>
                  </a:lnTo>
                  <a:lnTo>
                    <a:pt x="987" y="76"/>
                  </a:lnTo>
                  <a:close/>
                  <a:moveTo>
                    <a:pt x="2843" y="74"/>
                  </a:moveTo>
                  <a:lnTo>
                    <a:pt x="2843" y="74"/>
                  </a:lnTo>
                  <a:lnTo>
                    <a:pt x="2844" y="76"/>
                  </a:lnTo>
                  <a:lnTo>
                    <a:pt x="2843" y="77"/>
                  </a:lnTo>
                  <a:lnTo>
                    <a:pt x="2841" y="79"/>
                  </a:lnTo>
                  <a:lnTo>
                    <a:pt x="2841" y="79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41" y="81"/>
                  </a:lnTo>
                  <a:lnTo>
                    <a:pt x="2838" y="81"/>
                  </a:lnTo>
                  <a:lnTo>
                    <a:pt x="2838" y="81"/>
                  </a:lnTo>
                  <a:lnTo>
                    <a:pt x="2840" y="79"/>
                  </a:lnTo>
                  <a:lnTo>
                    <a:pt x="2840" y="77"/>
                  </a:lnTo>
                  <a:lnTo>
                    <a:pt x="2840" y="76"/>
                  </a:lnTo>
                  <a:lnTo>
                    <a:pt x="2840" y="76"/>
                  </a:lnTo>
                  <a:lnTo>
                    <a:pt x="2841" y="76"/>
                  </a:lnTo>
                  <a:lnTo>
                    <a:pt x="2841" y="74"/>
                  </a:lnTo>
                  <a:lnTo>
                    <a:pt x="2843" y="74"/>
                  </a:lnTo>
                  <a:close/>
                  <a:moveTo>
                    <a:pt x="2824" y="74"/>
                  </a:moveTo>
                  <a:lnTo>
                    <a:pt x="2825" y="76"/>
                  </a:lnTo>
                  <a:lnTo>
                    <a:pt x="2829" y="77"/>
                  </a:lnTo>
                  <a:lnTo>
                    <a:pt x="2829" y="79"/>
                  </a:lnTo>
                  <a:lnTo>
                    <a:pt x="2829" y="81"/>
                  </a:lnTo>
                  <a:lnTo>
                    <a:pt x="2827" y="82"/>
                  </a:lnTo>
                  <a:lnTo>
                    <a:pt x="2827" y="82"/>
                  </a:lnTo>
                  <a:lnTo>
                    <a:pt x="2825" y="81"/>
                  </a:lnTo>
                  <a:lnTo>
                    <a:pt x="2825" y="81"/>
                  </a:lnTo>
                  <a:lnTo>
                    <a:pt x="2824" y="79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7"/>
                  </a:lnTo>
                  <a:lnTo>
                    <a:pt x="2824" y="79"/>
                  </a:lnTo>
                  <a:lnTo>
                    <a:pt x="2825" y="79"/>
                  </a:lnTo>
                  <a:lnTo>
                    <a:pt x="2825" y="77"/>
                  </a:lnTo>
                  <a:lnTo>
                    <a:pt x="2825" y="76"/>
                  </a:lnTo>
                  <a:lnTo>
                    <a:pt x="2824" y="74"/>
                  </a:lnTo>
                  <a:lnTo>
                    <a:pt x="2824" y="74"/>
                  </a:lnTo>
                  <a:close/>
                  <a:moveTo>
                    <a:pt x="962" y="71"/>
                  </a:moveTo>
                  <a:lnTo>
                    <a:pt x="962" y="71"/>
                  </a:lnTo>
                  <a:lnTo>
                    <a:pt x="962" y="73"/>
                  </a:lnTo>
                  <a:lnTo>
                    <a:pt x="962" y="74"/>
                  </a:lnTo>
                  <a:lnTo>
                    <a:pt x="963" y="74"/>
                  </a:lnTo>
                  <a:lnTo>
                    <a:pt x="965" y="76"/>
                  </a:lnTo>
                  <a:lnTo>
                    <a:pt x="965" y="77"/>
                  </a:lnTo>
                  <a:lnTo>
                    <a:pt x="963" y="77"/>
                  </a:lnTo>
                  <a:lnTo>
                    <a:pt x="962" y="79"/>
                  </a:lnTo>
                  <a:lnTo>
                    <a:pt x="958" y="79"/>
                  </a:lnTo>
                  <a:lnTo>
                    <a:pt x="957" y="79"/>
                  </a:lnTo>
                  <a:lnTo>
                    <a:pt x="955" y="79"/>
                  </a:lnTo>
                  <a:lnTo>
                    <a:pt x="955" y="77"/>
                  </a:lnTo>
                  <a:lnTo>
                    <a:pt x="958" y="76"/>
                  </a:lnTo>
                  <a:lnTo>
                    <a:pt x="958" y="74"/>
                  </a:lnTo>
                  <a:lnTo>
                    <a:pt x="962" y="71"/>
                  </a:lnTo>
                  <a:lnTo>
                    <a:pt x="962" y="71"/>
                  </a:lnTo>
                  <a:close/>
                  <a:moveTo>
                    <a:pt x="2769" y="70"/>
                  </a:moveTo>
                  <a:lnTo>
                    <a:pt x="2769" y="71"/>
                  </a:lnTo>
                  <a:lnTo>
                    <a:pt x="2769" y="73"/>
                  </a:lnTo>
                  <a:lnTo>
                    <a:pt x="2770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2" y="73"/>
                  </a:lnTo>
                  <a:lnTo>
                    <a:pt x="2773" y="73"/>
                  </a:lnTo>
                  <a:lnTo>
                    <a:pt x="2773" y="74"/>
                  </a:lnTo>
                  <a:lnTo>
                    <a:pt x="2775" y="76"/>
                  </a:lnTo>
                  <a:lnTo>
                    <a:pt x="2775" y="76"/>
                  </a:lnTo>
                  <a:lnTo>
                    <a:pt x="2773" y="76"/>
                  </a:lnTo>
                  <a:lnTo>
                    <a:pt x="2773" y="76"/>
                  </a:lnTo>
                  <a:lnTo>
                    <a:pt x="2775" y="77"/>
                  </a:lnTo>
                  <a:lnTo>
                    <a:pt x="2777" y="79"/>
                  </a:lnTo>
                  <a:lnTo>
                    <a:pt x="2778" y="81"/>
                  </a:lnTo>
                  <a:lnTo>
                    <a:pt x="2780" y="81"/>
                  </a:lnTo>
                  <a:lnTo>
                    <a:pt x="2778" y="81"/>
                  </a:lnTo>
                  <a:lnTo>
                    <a:pt x="2777" y="81"/>
                  </a:lnTo>
                  <a:lnTo>
                    <a:pt x="2775" y="79"/>
                  </a:lnTo>
                  <a:lnTo>
                    <a:pt x="2775" y="79"/>
                  </a:lnTo>
                  <a:lnTo>
                    <a:pt x="2773" y="79"/>
                  </a:lnTo>
                  <a:lnTo>
                    <a:pt x="2773" y="81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2"/>
                  </a:lnTo>
                  <a:lnTo>
                    <a:pt x="2773" y="84"/>
                  </a:lnTo>
                  <a:lnTo>
                    <a:pt x="2772" y="84"/>
                  </a:lnTo>
                  <a:lnTo>
                    <a:pt x="2772" y="84"/>
                  </a:lnTo>
                  <a:lnTo>
                    <a:pt x="2772" y="85"/>
                  </a:lnTo>
                  <a:lnTo>
                    <a:pt x="2773" y="87"/>
                  </a:lnTo>
                  <a:lnTo>
                    <a:pt x="2773" y="87"/>
                  </a:lnTo>
                  <a:lnTo>
                    <a:pt x="2775" y="85"/>
                  </a:lnTo>
                  <a:lnTo>
                    <a:pt x="2775" y="85"/>
                  </a:lnTo>
                  <a:lnTo>
                    <a:pt x="2775" y="87"/>
                  </a:lnTo>
                  <a:lnTo>
                    <a:pt x="2775" y="87"/>
                  </a:lnTo>
                  <a:lnTo>
                    <a:pt x="2775" y="88"/>
                  </a:lnTo>
                  <a:lnTo>
                    <a:pt x="2777" y="88"/>
                  </a:lnTo>
                  <a:lnTo>
                    <a:pt x="2777" y="87"/>
                  </a:lnTo>
                  <a:lnTo>
                    <a:pt x="2777" y="85"/>
                  </a:lnTo>
                  <a:lnTo>
                    <a:pt x="2777" y="85"/>
                  </a:lnTo>
                  <a:lnTo>
                    <a:pt x="2778" y="84"/>
                  </a:lnTo>
                  <a:lnTo>
                    <a:pt x="2778" y="84"/>
                  </a:lnTo>
                  <a:lnTo>
                    <a:pt x="2780" y="84"/>
                  </a:lnTo>
                  <a:lnTo>
                    <a:pt x="2780" y="82"/>
                  </a:lnTo>
                  <a:lnTo>
                    <a:pt x="2780" y="81"/>
                  </a:lnTo>
                  <a:lnTo>
                    <a:pt x="2778" y="79"/>
                  </a:lnTo>
                  <a:lnTo>
                    <a:pt x="2778" y="79"/>
                  </a:lnTo>
                  <a:lnTo>
                    <a:pt x="2780" y="79"/>
                  </a:lnTo>
                  <a:lnTo>
                    <a:pt x="2781" y="81"/>
                  </a:lnTo>
                  <a:lnTo>
                    <a:pt x="2781" y="82"/>
                  </a:lnTo>
                  <a:lnTo>
                    <a:pt x="2783" y="84"/>
                  </a:lnTo>
                  <a:lnTo>
                    <a:pt x="2784" y="84"/>
                  </a:lnTo>
                  <a:lnTo>
                    <a:pt x="2786" y="84"/>
                  </a:lnTo>
                  <a:lnTo>
                    <a:pt x="2786" y="82"/>
                  </a:lnTo>
                  <a:lnTo>
                    <a:pt x="2786" y="82"/>
                  </a:lnTo>
                  <a:lnTo>
                    <a:pt x="2784" y="81"/>
                  </a:lnTo>
                  <a:lnTo>
                    <a:pt x="2783" y="81"/>
                  </a:lnTo>
                  <a:lnTo>
                    <a:pt x="2783" y="79"/>
                  </a:lnTo>
                  <a:lnTo>
                    <a:pt x="2783" y="77"/>
                  </a:lnTo>
                  <a:lnTo>
                    <a:pt x="2781" y="77"/>
                  </a:lnTo>
                  <a:lnTo>
                    <a:pt x="2783" y="77"/>
                  </a:lnTo>
                  <a:lnTo>
                    <a:pt x="2783" y="79"/>
                  </a:lnTo>
                  <a:lnTo>
                    <a:pt x="2784" y="79"/>
                  </a:lnTo>
                  <a:lnTo>
                    <a:pt x="2784" y="77"/>
                  </a:lnTo>
                  <a:lnTo>
                    <a:pt x="2784" y="77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4" y="76"/>
                  </a:lnTo>
                  <a:lnTo>
                    <a:pt x="2788" y="74"/>
                  </a:lnTo>
                  <a:lnTo>
                    <a:pt x="2788" y="74"/>
                  </a:lnTo>
                  <a:lnTo>
                    <a:pt x="2789" y="74"/>
                  </a:lnTo>
                  <a:lnTo>
                    <a:pt x="2788" y="76"/>
                  </a:lnTo>
                  <a:lnTo>
                    <a:pt x="2788" y="76"/>
                  </a:lnTo>
                  <a:lnTo>
                    <a:pt x="2788" y="77"/>
                  </a:lnTo>
                  <a:lnTo>
                    <a:pt x="2788" y="77"/>
                  </a:lnTo>
                  <a:lnTo>
                    <a:pt x="2786" y="77"/>
                  </a:lnTo>
                  <a:lnTo>
                    <a:pt x="2786" y="77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9" y="79"/>
                  </a:lnTo>
                  <a:lnTo>
                    <a:pt x="2789" y="79"/>
                  </a:lnTo>
                  <a:lnTo>
                    <a:pt x="2788" y="79"/>
                  </a:lnTo>
                  <a:lnTo>
                    <a:pt x="2788" y="79"/>
                  </a:lnTo>
                  <a:lnTo>
                    <a:pt x="2788" y="81"/>
                  </a:lnTo>
                  <a:lnTo>
                    <a:pt x="2786" y="79"/>
                  </a:lnTo>
                  <a:lnTo>
                    <a:pt x="2788" y="81"/>
                  </a:lnTo>
                  <a:lnTo>
                    <a:pt x="2788" y="82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8" y="84"/>
                  </a:lnTo>
                  <a:lnTo>
                    <a:pt x="2786" y="84"/>
                  </a:lnTo>
                  <a:lnTo>
                    <a:pt x="2786" y="84"/>
                  </a:lnTo>
                  <a:lnTo>
                    <a:pt x="2786" y="85"/>
                  </a:lnTo>
                  <a:lnTo>
                    <a:pt x="2786" y="85"/>
                  </a:lnTo>
                  <a:lnTo>
                    <a:pt x="2786" y="87"/>
                  </a:lnTo>
                  <a:lnTo>
                    <a:pt x="2786" y="87"/>
                  </a:lnTo>
                  <a:lnTo>
                    <a:pt x="2788" y="87"/>
                  </a:lnTo>
                  <a:lnTo>
                    <a:pt x="2786" y="87"/>
                  </a:lnTo>
                  <a:lnTo>
                    <a:pt x="2784" y="87"/>
                  </a:lnTo>
                  <a:lnTo>
                    <a:pt x="2784" y="87"/>
                  </a:lnTo>
                  <a:lnTo>
                    <a:pt x="2784" y="85"/>
                  </a:lnTo>
                  <a:lnTo>
                    <a:pt x="2783" y="84"/>
                  </a:lnTo>
                  <a:lnTo>
                    <a:pt x="2783" y="85"/>
                  </a:lnTo>
                  <a:lnTo>
                    <a:pt x="2783" y="85"/>
                  </a:lnTo>
                  <a:lnTo>
                    <a:pt x="2783" y="87"/>
                  </a:lnTo>
                  <a:lnTo>
                    <a:pt x="2781" y="88"/>
                  </a:lnTo>
                  <a:lnTo>
                    <a:pt x="2781" y="88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90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0" y="88"/>
                  </a:lnTo>
                  <a:lnTo>
                    <a:pt x="2781" y="88"/>
                  </a:lnTo>
                  <a:lnTo>
                    <a:pt x="2781" y="87"/>
                  </a:lnTo>
                  <a:lnTo>
                    <a:pt x="2781" y="87"/>
                  </a:lnTo>
                  <a:lnTo>
                    <a:pt x="2781" y="85"/>
                  </a:lnTo>
                  <a:lnTo>
                    <a:pt x="2780" y="85"/>
                  </a:lnTo>
                  <a:lnTo>
                    <a:pt x="2778" y="85"/>
                  </a:lnTo>
                  <a:lnTo>
                    <a:pt x="2777" y="85"/>
                  </a:lnTo>
                  <a:lnTo>
                    <a:pt x="2777" y="87"/>
                  </a:lnTo>
                  <a:lnTo>
                    <a:pt x="2777" y="88"/>
                  </a:lnTo>
                  <a:lnTo>
                    <a:pt x="2778" y="88"/>
                  </a:lnTo>
                  <a:lnTo>
                    <a:pt x="2778" y="90"/>
                  </a:lnTo>
                  <a:lnTo>
                    <a:pt x="2778" y="90"/>
                  </a:lnTo>
                  <a:lnTo>
                    <a:pt x="2777" y="90"/>
                  </a:lnTo>
                  <a:lnTo>
                    <a:pt x="2775" y="90"/>
                  </a:lnTo>
                  <a:lnTo>
                    <a:pt x="2775" y="92"/>
                  </a:lnTo>
                  <a:lnTo>
                    <a:pt x="2775" y="92"/>
                  </a:lnTo>
                  <a:lnTo>
                    <a:pt x="2775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0"/>
                  </a:lnTo>
                  <a:lnTo>
                    <a:pt x="2773" y="92"/>
                  </a:lnTo>
                  <a:lnTo>
                    <a:pt x="2773" y="92"/>
                  </a:lnTo>
                  <a:lnTo>
                    <a:pt x="2773" y="93"/>
                  </a:lnTo>
                  <a:lnTo>
                    <a:pt x="2773" y="95"/>
                  </a:lnTo>
                  <a:lnTo>
                    <a:pt x="2772" y="95"/>
                  </a:lnTo>
                  <a:lnTo>
                    <a:pt x="2772" y="93"/>
                  </a:lnTo>
                  <a:lnTo>
                    <a:pt x="2772" y="93"/>
                  </a:lnTo>
                  <a:lnTo>
                    <a:pt x="2772" y="95"/>
                  </a:lnTo>
                  <a:lnTo>
                    <a:pt x="2772" y="96"/>
                  </a:lnTo>
                  <a:lnTo>
                    <a:pt x="2772" y="98"/>
                  </a:lnTo>
                  <a:lnTo>
                    <a:pt x="2772" y="98"/>
                  </a:lnTo>
                  <a:lnTo>
                    <a:pt x="2770" y="98"/>
                  </a:lnTo>
                  <a:lnTo>
                    <a:pt x="2770" y="98"/>
                  </a:lnTo>
                  <a:lnTo>
                    <a:pt x="2769" y="98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99"/>
                  </a:lnTo>
                  <a:lnTo>
                    <a:pt x="2769" y="101"/>
                  </a:lnTo>
                  <a:lnTo>
                    <a:pt x="2769" y="101"/>
                  </a:lnTo>
                  <a:lnTo>
                    <a:pt x="2767" y="103"/>
                  </a:lnTo>
                  <a:lnTo>
                    <a:pt x="2769" y="103"/>
                  </a:lnTo>
                  <a:lnTo>
                    <a:pt x="2769" y="103"/>
                  </a:lnTo>
                  <a:lnTo>
                    <a:pt x="2770" y="101"/>
                  </a:lnTo>
                  <a:lnTo>
                    <a:pt x="2770" y="103"/>
                  </a:lnTo>
                  <a:lnTo>
                    <a:pt x="2769" y="104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9" y="106"/>
                  </a:lnTo>
                  <a:lnTo>
                    <a:pt x="2767" y="107"/>
                  </a:lnTo>
                  <a:lnTo>
                    <a:pt x="2767" y="107"/>
                  </a:lnTo>
                  <a:lnTo>
                    <a:pt x="2767" y="109"/>
                  </a:lnTo>
                  <a:lnTo>
                    <a:pt x="2769" y="109"/>
                  </a:lnTo>
                  <a:lnTo>
                    <a:pt x="2769" y="110"/>
                  </a:lnTo>
                  <a:lnTo>
                    <a:pt x="2767" y="110"/>
                  </a:lnTo>
                  <a:lnTo>
                    <a:pt x="2767" y="110"/>
                  </a:lnTo>
                  <a:lnTo>
                    <a:pt x="2767" y="112"/>
                  </a:lnTo>
                  <a:lnTo>
                    <a:pt x="2767" y="114"/>
                  </a:lnTo>
                  <a:lnTo>
                    <a:pt x="2770" y="114"/>
                  </a:lnTo>
                  <a:lnTo>
                    <a:pt x="2773" y="114"/>
                  </a:lnTo>
                  <a:lnTo>
                    <a:pt x="2773" y="115"/>
                  </a:lnTo>
                  <a:lnTo>
                    <a:pt x="2773" y="115"/>
                  </a:lnTo>
                  <a:lnTo>
                    <a:pt x="2775" y="115"/>
                  </a:lnTo>
                  <a:lnTo>
                    <a:pt x="2775" y="115"/>
                  </a:lnTo>
                  <a:lnTo>
                    <a:pt x="2775" y="114"/>
                  </a:lnTo>
                  <a:lnTo>
                    <a:pt x="2777" y="114"/>
                  </a:lnTo>
                  <a:lnTo>
                    <a:pt x="2778" y="112"/>
                  </a:lnTo>
                  <a:lnTo>
                    <a:pt x="2778" y="112"/>
                  </a:lnTo>
                  <a:lnTo>
                    <a:pt x="2777" y="112"/>
                  </a:lnTo>
                  <a:lnTo>
                    <a:pt x="2777" y="114"/>
                  </a:lnTo>
                  <a:lnTo>
                    <a:pt x="2778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4"/>
                  </a:lnTo>
                  <a:lnTo>
                    <a:pt x="2777" y="115"/>
                  </a:lnTo>
                  <a:lnTo>
                    <a:pt x="2777" y="115"/>
                  </a:lnTo>
                  <a:lnTo>
                    <a:pt x="2777" y="117"/>
                  </a:lnTo>
                  <a:lnTo>
                    <a:pt x="2777" y="117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18"/>
                  </a:lnTo>
                  <a:lnTo>
                    <a:pt x="2777" y="120"/>
                  </a:lnTo>
                  <a:lnTo>
                    <a:pt x="2775" y="120"/>
                  </a:lnTo>
                  <a:lnTo>
                    <a:pt x="2773" y="120"/>
                  </a:lnTo>
                  <a:lnTo>
                    <a:pt x="2775" y="120"/>
                  </a:lnTo>
                  <a:lnTo>
                    <a:pt x="2775" y="117"/>
                  </a:lnTo>
                  <a:lnTo>
                    <a:pt x="2773" y="117"/>
                  </a:lnTo>
                  <a:lnTo>
                    <a:pt x="2773" y="115"/>
                  </a:lnTo>
                  <a:lnTo>
                    <a:pt x="2772" y="115"/>
                  </a:lnTo>
                  <a:lnTo>
                    <a:pt x="2772" y="117"/>
                  </a:lnTo>
                  <a:lnTo>
                    <a:pt x="2770" y="115"/>
                  </a:lnTo>
                  <a:lnTo>
                    <a:pt x="2769" y="114"/>
                  </a:lnTo>
                  <a:lnTo>
                    <a:pt x="2769" y="114"/>
                  </a:lnTo>
                  <a:lnTo>
                    <a:pt x="2769" y="115"/>
                  </a:lnTo>
                  <a:lnTo>
                    <a:pt x="2769" y="115"/>
                  </a:lnTo>
                  <a:lnTo>
                    <a:pt x="2767" y="117"/>
                  </a:lnTo>
                  <a:lnTo>
                    <a:pt x="2767" y="117"/>
                  </a:lnTo>
                  <a:lnTo>
                    <a:pt x="2767" y="118"/>
                  </a:lnTo>
                  <a:lnTo>
                    <a:pt x="2769" y="118"/>
                  </a:lnTo>
                  <a:lnTo>
                    <a:pt x="2767" y="120"/>
                  </a:lnTo>
                  <a:lnTo>
                    <a:pt x="2767" y="118"/>
                  </a:lnTo>
                  <a:lnTo>
                    <a:pt x="2767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5" y="118"/>
                  </a:lnTo>
                  <a:lnTo>
                    <a:pt x="2764" y="118"/>
                  </a:lnTo>
                  <a:lnTo>
                    <a:pt x="2765" y="117"/>
                  </a:lnTo>
                  <a:lnTo>
                    <a:pt x="2765" y="117"/>
                  </a:lnTo>
                  <a:lnTo>
                    <a:pt x="2767" y="115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5" y="114"/>
                  </a:lnTo>
                  <a:lnTo>
                    <a:pt x="2764" y="112"/>
                  </a:lnTo>
                  <a:lnTo>
                    <a:pt x="2764" y="112"/>
                  </a:lnTo>
                  <a:lnTo>
                    <a:pt x="2762" y="112"/>
                  </a:lnTo>
                  <a:lnTo>
                    <a:pt x="2762" y="112"/>
                  </a:lnTo>
                  <a:lnTo>
                    <a:pt x="2762" y="110"/>
                  </a:lnTo>
                  <a:lnTo>
                    <a:pt x="2762" y="109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2" y="107"/>
                  </a:lnTo>
                  <a:lnTo>
                    <a:pt x="2764" y="107"/>
                  </a:lnTo>
                  <a:lnTo>
                    <a:pt x="2765" y="107"/>
                  </a:lnTo>
                  <a:lnTo>
                    <a:pt x="2765" y="106"/>
                  </a:lnTo>
                  <a:lnTo>
                    <a:pt x="2765" y="104"/>
                  </a:lnTo>
                  <a:lnTo>
                    <a:pt x="2764" y="104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2" y="103"/>
                  </a:lnTo>
                  <a:lnTo>
                    <a:pt x="2764" y="103"/>
                  </a:lnTo>
                  <a:lnTo>
                    <a:pt x="2765" y="103"/>
                  </a:lnTo>
                  <a:lnTo>
                    <a:pt x="2765" y="101"/>
                  </a:lnTo>
                  <a:lnTo>
                    <a:pt x="2765" y="101"/>
                  </a:lnTo>
                  <a:lnTo>
                    <a:pt x="2764" y="101"/>
                  </a:lnTo>
                  <a:lnTo>
                    <a:pt x="2764" y="99"/>
                  </a:lnTo>
                  <a:lnTo>
                    <a:pt x="2765" y="99"/>
                  </a:lnTo>
                  <a:lnTo>
                    <a:pt x="2767" y="99"/>
                  </a:lnTo>
                  <a:lnTo>
                    <a:pt x="2767" y="99"/>
                  </a:lnTo>
                  <a:lnTo>
                    <a:pt x="2767" y="98"/>
                  </a:lnTo>
                  <a:lnTo>
                    <a:pt x="2769" y="98"/>
                  </a:lnTo>
                  <a:lnTo>
                    <a:pt x="2769" y="96"/>
                  </a:lnTo>
                  <a:lnTo>
                    <a:pt x="2767" y="95"/>
                  </a:lnTo>
                  <a:lnTo>
                    <a:pt x="2767" y="95"/>
                  </a:lnTo>
                  <a:lnTo>
                    <a:pt x="2765" y="95"/>
                  </a:lnTo>
                  <a:lnTo>
                    <a:pt x="2767" y="95"/>
                  </a:lnTo>
                  <a:lnTo>
                    <a:pt x="2769" y="95"/>
                  </a:lnTo>
                  <a:lnTo>
                    <a:pt x="2770" y="95"/>
                  </a:lnTo>
                  <a:lnTo>
                    <a:pt x="2770" y="93"/>
                  </a:lnTo>
                  <a:lnTo>
                    <a:pt x="2770" y="93"/>
                  </a:lnTo>
                  <a:lnTo>
                    <a:pt x="2770" y="92"/>
                  </a:lnTo>
                  <a:lnTo>
                    <a:pt x="2772" y="92"/>
                  </a:lnTo>
                  <a:lnTo>
                    <a:pt x="2772" y="92"/>
                  </a:lnTo>
                  <a:lnTo>
                    <a:pt x="2772" y="90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8"/>
                  </a:lnTo>
                  <a:lnTo>
                    <a:pt x="2772" y="87"/>
                  </a:lnTo>
                  <a:lnTo>
                    <a:pt x="2770" y="87"/>
                  </a:lnTo>
                  <a:lnTo>
                    <a:pt x="2770" y="85"/>
                  </a:lnTo>
                  <a:lnTo>
                    <a:pt x="2769" y="85"/>
                  </a:lnTo>
                  <a:lnTo>
                    <a:pt x="2769" y="84"/>
                  </a:lnTo>
                  <a:lnTo>
                    <a:pt x="2769" y="84"/>
                  </a:lnTo>
                  <a:lnTo>
                    <a:pt x="2770" y="84"/>
                  </a:lnTo>
                  <a:lnTo>
                    <a:pt x="2770" y="82"/>
                  </a:lnTo>
                  <a:lnTo>
                    <a:pt x="2772" y="81"/>
                  </a:lnTo>
                  <a:lnTo>
                    <a:pt x="2772" y="82"/>
                  </a:lnTo>
                  <a:lnTo>
                    <a:pt x="2772" y="81"/>
                  </a:lnTo>
                  <a:lnTo>
                    <a:pt x="2772" y="81"/>
                  </a:lnTo>
                  <a:lnTo>
                    <a:pt x="2770" y="81"/>
                  </a:lnTo>
                  <a:lnTo>
                    <a:pt x="2772" y="79"/>
                  </a:lnTo>
                  <a:lnTo>
                    <a:pt x="2772" y="77"/>
                  </a:lnTo>
                  <a:lnTo>
                    <a:pt x="2773" y="77"/>
                  </a:lnTo>
                  <a:lnTo>
                    <a:pt x="2772" y="76"/>
                  </a:lnTo>
                  <a:lnTo>
                    <a:pt x="2772" y="74"/>
                  </a:lnTo>
                  <a:lnTo>
                    <a:pt x="2770" y="74"/>
                  </a:lnTo>
                  <a:lnTo>
                    <a:pt x="2769" y="74"/>
                  </a:lnTo>
                  <a:lnTo>
                    <a:pt x="2767" y="74"/>
                  </a:lnTo>
                  <a:lnTo>
                    <a:pt x="2767" y="76"/>
                  </a:lnTo>
                  <a:lnTo>
                    <a:pt x="2767" y="76"/>
                  </a:lnTo>
                  <a:lnTo>
                    <a:pt x="2765" y="76"/>
                  </a:lnTo>
                  <a:lnTo>
                    <a:pt x="2764" y="74"/>
                  </a:lnTo>
                  <a:lnTo>
                    <a:pt x="2765" y="74"/>
                  </a:lnTo>
                  <a:lnTo>
                    <a:pt x="2765" y="74"/>
                  </a:lnTo>
                  <a:lnTo>
                    <a:pt x="2765" y="73"/>
                  </a:lnTo>
                  <a:lnTo>
                    <a:pt x="2765" y="73"/>
                  </a:lnTo>
                  <a:lnTo>
                    <a:pt x="2767" y="71"/>
                  </a:lnTo>
                  <a:lnTo>
                    <a:pt x="2767" y="71"/>
                  </a:lnTo>
                  <a:lnTo>
                    <a:pt x="2769" y="70"/>
                  </a:lnTo>
                  <a:close/>
                  <a:moveTo>
                    <a:pt x="2601" y="68"/>
                  </a:moveTo>
                  <a:lnTo>
                    <a:pt x="2603" y="68"/>
                  </a:lnTo>
                  <a:lnTo>
                    <a:pt x="2606" y="70"/>
                  </a:lnTo>
                  <a:lnTo>
                    <a:pt x="2606" y="70"/>
                  </a:lnTo>
                  <a:lnTo>
                    <a:pt x="2608" y="70"/>
                  </a:lnTo>
                  <a:lnTo>
                    <a:pt x="2609" y="71"/>
                  </a:lnTo>
                  <a:lnTo>
                    <a:pt x="2609" y="73"/>
                  </a:lnTo>
                  <a:lnTo>
                    <a:pt x="2608" y="71"/>
                  </a:lnTo>
                  <a:lnTo>
                    <a:pt x="2608" y="71"/>
                  </a:lnTo>
                  <a:lnTo>
                    <a:pt x="2606" y="71"/>
                  </a:lnTo>
                  <a:lnTo>
                    <a:pt x="2606" y="73"/>
                  </a:lnTo>
                  <a:lnTo>
                    <a:pt x="2606" y="73"/>
                  </a:lnTo>
                  <a:lnTo>
                    <a:pt x="2606" y="74"/>
                  </a:lnTo>
                  <a:lnTo>
                    <a:pt x="2606" y="76"/>
                  </a:lnTo>
                  <a:lnTo>
                    <a:pt x="2606" y="77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9"/>
                  </a:lnTo>
                  <a:lnTo>
                    <a:pt x="2606" y="77"/>
                  </a:lnTo>
                  <a:lnTo>
                    <a:pt x="2605" y="77"/>
                  </a:lnTo>
                  <a:lnTo>
                    <a:pt x="2605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6"/>
                  </a:lnTo>
                  <a:lnTo>
                    <a:pt x="2606" y="74"/>
                  </a:lnTo>
                  <a:lnTo>
                    <a:pt x="2605" y="73"/>
                  </a:lnTo>
                  <a:lnTo>
                    <a:pt x="2603" y="71"/>
                  </a:lnTo>
                  <a:lnTo>
                    <a:pt x="2601" y="71"/>
                  </a:lnTo>
                  <a:lnTo>
                    <a:pt x="2601" y="71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0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70"/>
                  </a:lnTo>
                  <a:lnTo>
                    <a:pt x="2601" y="68"/>
                  </a:lnTo>
                  <a:lnTo>
                    <a:pt x="2600" y="68"/>
                  </a:lnTo>
                  <a:lnTo>
                    <a:pt x="2601" y="68"/>
                  </a:lnTo>
                  <a:close/>
                  <a:moveTo>
                    <a:pt x="2780" y="66"/>
                  </a:moveTo>
                  <a:lnTo>
                    <a:pt x="2781" y="68"/>
                  </a:lnTo>
                  <a:lnTo>
                    <a:pt x="2783" y="68"/>
                  </a:lnTo>
                  <a:lnTo>
                    <a:pt x="2784" y="68"/>
                  </a:lnTo>
                  <a:lnTo>
                    <a:pt x="2784" y="68"/>
                  </a:lnTo>
                  <a:lnTo>
                    <a:pt x="2783" y="68"/>
                  </a:lnTo>
                  <a:lnTo>
                    <a:pt x="2783" y="68"/>
                  </a:lnTo>
                  <a:lnTo>
                    <a:pt x="2783" y="70"/>
                  </a:lnTo>
                  <a:lnTo>
                    <a:pt x="2784" y="70"/>
                  </a:lnTo>
                  <a:lnTo>
                    <a:pt x="2784" y="70"/>
                  </a:lnTo>
                  <a:lnTo>
                    <a:pt x="2784" y="71"/>
                  </a:lnTo>
                  <a:lnTo>
                    <a:pt x="2783" y="71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3"/>
                  </a:lnTo>
                  <a:lnTo>
                    <a:pt x="2783" y="74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3" y="76"/>
                  </a:lnTo>
                  <a:lnTo>
                    <a:pt x="2781" y="76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4"/>
                  </a:lnTo>
                  <a:lnTo>
                    <a:pt x="2780" y="73"/>
                  </a:lnTo>
                  <a:lnTo>
                    <a:pt x="2780" y="73"/>
                  </a:lnTo>
                  <a:lnTo>
                    <a:pt x="2778" y="71"/>
                  </a:lnTo>
                  <a:lnTo>
                    <a:pt x="2778" y="70"/>
                  </a:lnTo>
                  <a:lnTo>
                    <a:pt x="2777" y="70"/>
                  </a:lnTo>
                  <a:lnTo>
                    <a:pt x="2777" y="70"/>
                  </a:lnTo>
                  <a:lnTo>
                    <a:pt x="2778" y="70"/>
                  </a:lnTo>
                  <a:lnTo>
                    <a:pt x="2778" y="70"/>
                  </a:lnTo>
                  <a:lnTo>
                    <a:pt x="2778" y="71"/>
                  </a:lnTo>
                  <a:lnTo>
                    <a:pt x="2780" y="71"/>
                  </a:lnTo>
                  <a:lnTo>
                    <a:pt x="2781" y="71"/>
                  </a:lnTo>
                  <a:lnTo>
                    <a:pt x="2781" y="71"/>
                  </a:lnTo>
                  <a:lnTo>
                    <a:pt x="2783" y="70"/>
                  </a:lnTo>
                  <a:lnTo>
                    <a:pt x="2781" y="70"/>
                  </a:lnTo>
                  <a:lnTo>
                    <a:pt x="2780" y="68"/>
                  </a:lnTo>
                  <a:lnTo>
                    <a:pt x="2780" y="68"/>
                  </a:lnTo>
                  <a:lnTo>
                    <a:pt x="2780" y="66"/>
                  </a:lnTo>
                  <a:lnTo>
                    <a:pt x="2780" y="66"/>
                  </a:lnTo>
                  <a:close/>
                  <a:moveTo>
                    <a:pt x="2884" y="63"/>
                  </a:moveTo>
                  <a:lnTo>
                    <a:pt x="2884" y="65"/>
                  </a:lnTo>
                  <a:lnTo>
                    <a:pt x="2884" y="65"/>
                  </a:lnTo>
                  <a:lnTo>
                    <a:pt x="2885" y="66"/>
                  </a:lnTo>
                  <a:lnTo>
                    <a:pt x="2887" y="65"/>
                  </a:lnTo>
                  <a:lnTo>
                    <a:pt x="2888" y="66"/>
                  </a:lnTo>
                  <a:lnTo>
                    <a:pt x="2888" y="68"/>
                  </a:lnTo>
                  <a:lnTo>
                    <a:pt x="2890" y="70"/>
                  </a:lnTo>
                  <a:lnTo>
                    <a:pt x="2890" y="71"/>
                  </a:lnTo>
                  <a:lnTo>
                    <a:pt x="2888" y="71"/>
                  </a:lnTo>
                  <a:lnTo>
                    <a:pt x="2885" y="71"/>
                  </a:lnTo>
                  <a:lnTo>
                    <a:pt x="2884" y="71"/>
                  </a:lnTo>
                  <a:lnTo>
                    <a:pt x="2882" y="70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8"/>
                  </a:lnTo>
                  <a:lnTo>
                    <a:pt x="2879" y="66"/>
                  </a:lnTo>
                  <a:lnTo>
                    <a:pt x="2879" y="65"/>
                  </a:lnTo>
                  <a:lnTo>
                    <a:pt x="2881" y="65"/>
                  </a:lnTo>
                  <a:lnTo>
                    <a:pt x="2881" y="65"/>
                  </a:lnTo>
                  <a:lnTo>
                    <a:pt x="2884" y="63"/>
                  </a:lnTo>
                  <a:close/>
                  <a:moveTo>
                    <a:pt x="943" y="63"/>
                  </a:moveTo>
                  <a:lnTo>
                    <a:pt x="943" y="65"/>
                  </a:lnTo>
                  <a:lnTo>
                    <a:pt x="943" y="66"/>
                  </a:lnTo>
                  <a:lnTo>
                    <a:pt x="941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9" y="68"/>
                  </a:lnTo>
                  <a:lnTo>
                    <a:pt x="938" y="68"/>
                  </a:lnTo>
                  <a:lnTo>
                    <a:pt x="936" y="68"/>
                  </a:lnTo>
                  <a:lnTo>
                    <a:pt x="936" y="70"/>
                  </a:lnTo>
                  <a:lnTo>
                    <a:pt x="936" y="70"/>
                  </a:lnTo>
                  <a:lnTo>
                    <a:pt x="936" y="71"/>
                  </a:lnTo>
                  <a:lnTo>
                    <a:pt x="936" y="73"/>
                  </a:lnTo>
                  <a:lnTo>
                    <a:pt x="936" y="74"/>
                  </a:lnTo>
                  <a:lnTo>
                    <a:pt x="938" y="74"/>
                  </a:lnTo>
                  <a:lnTo>
                    <a:pt x="939" y="74"/>
                  </a:lnTo>
                  <a:lnTo>
                    <a:pt x="939" y="76"/>
                  </a:lnTo>
                  <a:lnTo>
                    <a:pt x="938" y="77"/>
                  </a:lnTo>
                  <a:lnTo>
                    <a:pt x="938" y="77"/>
                  </a:lnTo>
                  <a:lnTo>
                    <a:pt x="936" y="79"/>
                  </a:lnTo>
                  <a:lnTo>
                    <a:pt x="938" y="79"/>
                  </a:lnTo>
                  <a:lnTo>
                    <a:pt x="938" y="81"/>
                  </a:lnTo>
                  <a:lnTo>
                    <a:pt x="936" y="82"/>
                  </a:lnTo>
                  <a:lnTo>
                    <a:pt x="933" y="82"/>
                  </a:lnTo>
                  <a:lnTo>
                    <a:pt x="932" y="82"/>
                  </a:lnTo>
                  <a:lnTo>
                    <a:pt x="932" y="82"/>
                  </a:lnTo>
                  <a:lnTo>
                    <a:pt x="933" y="81"/>
                  </a:lnTo>
                  <a:lnTo>
                    <a:pt x="933" y="79"/>
                  </a:lnTo>
                  <a:lnTo>
                    <a:pt x="933" y="77"/>
                  </a:lnTo>
                  <a:lnTo>
                    <a:pt x="932" y="77"/>
                  </a:lnTo>
                  <a:lnTo>
                    <a:pt x="932" y="77"/>
                  </a:lnTo>
                  <a:lnTo>
                    <a:pt x="932" y="79"/>
                  </a:lnTo>
                  <a:lnTo>
                    <a:pt x="932" y="81"/>
                  </a:lnTo>
                  <a:lnTo>
                    <a:pt x="930" y="81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30" y="82"/>
                  </a:lnTo>
                  <a:lnTo>
                    <a:pt x="928" y="81"/>
                  </a:lnTo>
                  <a:lnTo>
                    <a:pt x="928" y="79"/>
                  </a:lnTo>
                  <a:lnTo>
                    <a:pt x="927" y="79"/>
                  </a:lnTo>
                  <a:lnTo>
                    <a:pt x="925" y="77"/>
                  </a:lnTo>
                  <a:lnTo>
                    <a:pt x="924" y="77"/>
                  </a:lnTo>
                  <a:lnTo>
                    <a:pt x="924" y="77"/>
                  </a:lnTo>
                  <a:lnTo>
                    <a:pt x="922" y="77"/>
                  </a:lnTo>
                  <a:lnTo>
                    <a:pt x="922" y="74"/>
                  </a:lnTo>
                  <a:lnTo>
                    <a:pt x="922" y="74"/>
                  </a:lnTo>
                  <a:lnTo>
                    <a:pt x="922" y="73"/>
                  </a:lnTo>
                  <a:lnTo>
                    <a:pt x="922" y="73"/>
                  </a:lnTo>
                  <a:lnTo>
                    <a:pt x="921" y="73"/>
                  </a:lnTo>
                  <a:lnTo>
                    <a:pt x="921" y="71"/>
                  </a:lnTo>
                  <a:lnTo>
                    <a:pt x="922" y="71"/>
                  </a:lnTo>
                  <a:lnTo>
                    <a:pt x="924" y="70"/>
                  </a:lnTo>
                  <a:lnTo>
                    <a:pt x="925" y="70"/>
                  </a:lnTo>
                  <a:lnTo>
                    <a:pt x="927" y="68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28" y="66"/>
                  </a:lnTo>
                  <a:lnTo>
                    <a:pt x="930" y="66"/>
                  </a:lnTo>
                  <a:lnTo>
                    <a:pt x="930" y="65"/>
                  </a:lnTo>
                  <a:lnTo>
                    <a:pt x="930" y="65"/>
                  </a:lnTo>
                  <a:lnTo>
                    <a:pt x="932" y="65"/>
                  </a:lnTo>
                  <a:lnTo>
                    <a:pt x="932" y="65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6"/>
                  </a:lnTo>
                  <a:lnTo>
                    <a:pt x="933" y="65"/>
                  </a:lnTo>
                  <a:lnTo>
                    <a:pt x="933" y="63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6" y="65"/>
                  </a:lnTo>
                  <a:lnTo>
                    <a:pt x="938" y="65"/>
                  </a:lnTo>
                  <a:lnTo>
                    <a:pt x="939" y="63"/>
                  </a:lnTo>
                  <a:lnTo>
                    <a:pt x="939" y="63"/>
                  </a:lnTo>
                  <a:lnTo>
                    <a:pt x="941" y="63"/>
                  </a:lnTo>
                  <a:lnTo>
                    <a:pt x="943" y="63"/>
                  </a:lnTo>
                  <a:close/>
                  <a:moveTo>
                    <a:pt x="690" y="62"/>
                  </a:moveTo>
                  <a:lnTo>
                    <a:pt x="692" y="63"/>
                  </a:lnTo>
                  <a:lnTo>
                    <a:pt x="694" y="65"/>
                  </a:lnTo>
                  <a:lnTo>
                    <a:pt x="695" y="66"/>
                  </a:lnTo>
                  <a:lnTo>
                    <a:pt x="697" y="66"/>
                  </a:lnTo>
                  <a:lnTo>
                    <a:pt x="698" y="66"/>
                  </a:lnTo>
                  <a:lnTo>
                    <a:pt x="698" y="66"/>
                  </a:lnTo>
                  <a:lnTo>
                    <a:pt x="700" y="68"/>
                  </a:lnTo>
                  <a:lnTo>
                    <a:pt x="700" y="68"/>
                  </a:lnTo>
                  <a:lnTo>
                    <a:pt x="701" y="70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701" y="71"/>
                  </a:lnTo>
                  <a:lnTo>
                    <a:pt x="698" y="73"/>
                  </a:lnTo>
                  <a:lnTo>
                    <a:pt x="695" y="73"/>
                  </a:lnTo>
                  <a:lnTo>
                    <a:pt x="695" y="73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90" y="70"/>
                  </a:lnTo>
                  <a:lnTo>
                    <a:pt x="689" y="68"/>
                  </a:lnTo>
                  <a:lnTo>
                    <a:pt x="687" y="68"/>
                  </a:lnTo>
                  <a:lnTo>
                    <a:pt x="686" y="68"/>
                  </a:lnTo>
                  <a:lnTo>
                    <a:pt x="682" y="68"/>
                  </a:lnTo>
                  <a:lnTo>
                    <a:pt x="682" y="66"/>
                  </a:lnTo>
                  <a:lnTo>
                    <a:pt x="684" y="65"/>
                  </a:lnTo>
                  <a:lnTo>
                    <a:pt x="687" y="63"/>
                  </a:lnTo>
                  <a:lnTo>
                    <a:pt x="690" y="62"/>
                  </a:lnTo>
                  <a:close/>
                  <a:moveTo>
                    <a:pt x="2819" y="62"/>
                  </a:moveTo>
                  <a:lnTo>
                    <a:pt x="2819" y="63"/>
                  </a:lnTo>
                  <a:lnTo>
                    <a:pt x="2821" y="65"/>
                  </a:lnTo>
                  <a:lnTo>
                    <a:pt x="2822" y="65"/>
                  </a:lnTo>
                  <a:lnTo>
                    <a:pt x="2824" y="66"/>
                  </a:lnTo>
                  <a:lnTo>
                    <a:pt x="2827" y="68"/>
                  </a:lnTo>
                  <a:lnTo>
                    <a:pt x="2829" y="68"/>
                  </a:lnTo>
                  <a:lnTo>
                    <a:pt x="2829" y="68"/>
                  </a:lnTo>
                  <a:lnTo>
                    <a:pt x="2830" y="68"/>
                  </a:lnTo>
                  <a:lnTo>
                    <a:pt x="2832" y="68"/>
                  </a:lnTo>
                  <a:lnTo>
                    <a:pt x="2832" y="70"/>
                  </a:lnTo>
                  <a:lnTo>
                    <a:pt x="2832" y="70"/>
                  </a:lnTo>
                  <a:lnTo>
                    <a:pt x="2830" y="70"/>
                  </a:lnTo>
                  <a:lnTo>
                    <a:pt x="2832" y="73"/>
                  </a:lnTo>
                  <a:lnTo>
                    <a:pt x="2833" y="76"/>
                  </a:lnTo>
                  <a:lnTo>
                    <a:pt x="2836" y="79"/>
                  </a:lnTo>
                  <a:lnTo>
                    <a:pt x="2836" y="79"/>
                  </a:lnTo>
                  <a:lnTo>
                    <a:pt x="2835" y="79"/>
                  </a:lnTo>
                  <a:lnTo>
                    <a:pt x="2833" y="82"/>
                  </a:lnTo>
                  <a:lnTo>
                    <a:pt x="2833" y="81"/>
                  </a:lnTo>
                  <a:lnTo>
                    <a:pt x="2833" y="81"/>
                  </a:lnTo>
                  <a:lnTo>
                    <a:pt x="2835" y="77"/>
                  </a:lnTo>
                  <a:lnTo>
                    <a:pt x="2833" y="77"/>
                  </a:lnTo>
                  <a:lnTo>
                    <a:pt x="2832" y="76"/>
                  </a:lnTo>
                  <a:lnTo>
                    <a:pt x="2832" y="76"/>
                  </a:lnTo>
                  <a:lnTo>
                    <a:pt x="2829" y="73"/>
                  </a:lnTo>
                  <a:lnTo>
                    <a:pt x="2829" y="71"/>
                  </a:lnTo>
                  <a:lnTo>
                    <a:pt x="2825" y="71"/>
                  </a:lnTo>
                  <a:lnTo>
                    <a:pt x="2824" y="71"/>
                  </a:lnTo>
                  <a:lnTo>
                    <a:pt x="2822" y="71"/>
                  </a:lnTo>
                  <a:lnTo>
                    <a:pt x="2821" y="70"/>
                  </a:lnTo>
                  <a:lnTo>
                    <a:pt x="2821" y="68"/>
                  </a:lnTo>
                  <a:lnTo>
                    <a:pt x="2819" y="66"/>
                  </a:lnTo>
                  <a:lnTo>
                    <a:pt x="2818" y="65"/>
                  </a:lnTo>
                  <a:lnTo>
                    <a:pt x="2818" y="63"/>
                  </a:lnTo>
                  <a:lnTo>
                    <a:pt x="2818" y="62"/>
                  </a:lnTo>
                  <a:lnTo>
                    <a:pt x="2819" y="62"/>
                  </a:lnTo>
                  <a:close/>
                  <a:moveTo>
                    <a:pt x="2786" y="62"/>
                  </a:moveTo>
                  <a:lnTo>
                    <a:pt x="2789" y="63"/>
                  </a:lnTo>
                  <a:lnTo>
                    <a:pt x="2791" y="63"/>
                  </a:lnTo>
                  <a:lnTo>
                    <a:pt x="2791" y="65"/>
                  </a:lnTo>
                  <a:lnTo>
                    <a:pt x="2791" y="65"/>
                  </a:lnTo>
                  <a:lnTo>
                    <a:pt x="2791" y="66"/>
                  </a:lnTo>
                  <a:lnTo>
                    <a:pt x="2792" y="66"/>
                  </a:lnTo>
                  <a:lnTo>
                    <a:pt x="2792" y="66"/>
                  </a:lnTo>
                  <a:lnTo>
                    <a:pt x="2792" y="68"/>
                  </a:lnTo>
                  <a:lnTo>
                    <a:pt x="2794" y="68"/>
                  </a:lnTo>
                  <a:lnTo>
                    <a:pt x="2794" y="70"/>
                  </a:lnTo>
                  <a:lnTo>
                    <a:pt x="2792" y="70"/>
                  </a:lnTo>
                  <a:lnTo>
                    <a:pt x="2792" y="71"/>
                  </a:lnTo>
                  <a:lnTo>
                    <a:pt x="2794" y="74"/>
                  </a:lnTo>
                  <a:lnTo>
                    <a:pt x="2794" y="74"/>
                  </a:lnTo>
                  <a:lnTo>
                    <a:pt x="2795" y="76"/>
                  </a:lnTo>
                  <a:lnTo>
                    <a:pt x="2797" y="74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6"/>
                  </a:lnTo>
                  <a:lnTo>
                    <a:pt x="2799" y="74"/>
                  </a:lnTo>
                  <a:lnTo>
                    <a:pt x="2799" y="73"/>
                  </a:lnTo>
                  <a:lnTo>
                    <a:pt x="2800" y="73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0" y="74"/>
                  </a:lnTo>
                  <a:lnTo>
                    <a:pt x="2803" y="74"/>
                  </a:lnTo>
                  <a:lnTo>
                    <a:pt x="2803" y="74"/>
                  </a:lnTo>
                  <a:lnTo>
                    <a:pt x="2806" y="74"/>
                  </a:lnTo>
                  <a:lnTo>
                    <a:pt x="2808" y="74"/>
                  </a:lnTo>
                  <a:lnTo>
                    <a:pt x="2808" y="74"/>
                  </a:lnTo>
                  <a:lnTo>
                    <a:pt x="2806" y="76"/>
                  </a:lnTo>
                  <a:lnTo>
                    <a:pt x="2806" y="76"/>
                  </a:lnTo>
                  <a:lnTo>
                    <a:pt x="2805" y="76"/>
                  </a:lnTo>
                  <a:lnTo>
                    <a:pt x="2805" y="77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79"/>
                  </a:lnTo>
                  <a:lnTo>
                    <a:pt x="2805" y="81"/>
                  </a:lnTo>
                  <a:lnTo>
                    <a:pt x="2805" y="81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06" y="82"/>
                  </a:lnTo>
                  <a:lnTo>
                    <a:pt x="2811" y="85"/>
                  </a:lnTo>
                  <a:lnTo>
                    <a:pt x="2814" y="87"/>
                  </a:lnTo>
                  <a:lnTo>
                    <a:pt x="2816" y="88"/>
                  </a:lnTo>
                  <a:lnTo>
                    <a:pt x="2814" y="88"/>
                  </a:lnTo>
                  <a:lnTo>
                    <a:pt x="2813" y="88"/>
                  </a:lnTo>
                  <a:lnTo>
                    <a:pt x="2810" y="87"/>
                  </a:lnTo>
                  <a:lnTo>
                    <a:pt x="2810" y="87"/>
                  </a:lnTo>
                  <a:lnTo>
                    <a:pt x="2811" y="87"/>
                  </a:lnTo>
                  <a:lnTo>
                    <a:pt x="2811" y="85"/>
                  </a:lnTo>
                  <a:lnTo>
                    <a:pt x="2810" y="85"/>
                  </a:lnTo>
                  <a:lnTo>
                    <a:pt x="2808" y="85"/>
                  </a:lnTo>
                  <a:lnTo>
                    <a:pt x="2808" y="84"/>
                  </a:lnTo>
                  <a:lnTo>
                    <a:pt x="2808" y="85"/>
                  </a:lnTo>
                  <a:lnTo>
                    <a:pt x="2806" y="85"/>
                  </a:lnTo>
                  <a:lnTo>
                    <a:pt x="2805" y="87"/>
                  </a:lnTo>
                  <a:lnTo>
                    <a:pt x="2805" y="87"/>
                  </a:lnTo>
                  <a:lnTo>
                    <a:pt x="2805" y="88"/>
                  </a:lnTo>
                  <a:lnTo>
                    <a:pt x="2803" y="88"/>
                  </a:lnTo>
                  <a:lnTo>
                    <a:pt x="2803" y="87"/>
                  </a:lnTo>
                  <a:lnTo>
                    <a:pt x="2805" y="85"/>
                  </a:lnTo>
                  <a:lnTo>
                    <a:pt x="2803" y="82"/>
                  </a:lnTo>
                  <a:lnTo>
                    <a:pt x="2802" y="81"/>
                  </a:lnTo>
                  <a:lnTo>
                    <a:pt x="2800" y="82"/>
                  </a:lnTo>
                  <a:lnTo>
                    <a:pt x="2799" y="82"/>
                  </a:lnTo>
                  <a:lnTo>
                    <a:pt x="2799" y="84"/>
                  </a:lnTo>
                  <a:lnTo>
                    <a:pt x="2800" y="84"/>
                  </a:lnTo>
                  <a:lnTo>
                    <a:pt x="2799" y="85"/>
                  </a:lnTo>
                  <a:lnTo>
                    <a:pt x="2800" y="85"/>
                  </a:lnTo>
                  <a:lnTo>
                    <a:pt x="2802" y="88"/>
                  </a:lnTo>
                  <a:lnTo>
                    <a:pt x="2803" y="88"/>
                  </a:lnTo>
                  <a:lnTo>
                    <a:pt x="2803" y="88"/>
                  </a:lnTo>
                  <a:lnTo>
                    <a:pt x="2802" y="90"/>
                  </a:lnTo>
                  <a:lnTo>
                    <a:pt x="2802" y="92"/>
                  </a:lnTo>
                  <a:lnTo>
                    <a:pt x="2802" y="92"/>
                  </a:lnTo>
                  <a:lnTo>
                    <a:pt x="2803" y="92"/>
                  </a:lnTo>
                  <a:lnTo>
                    <a:pt x="2805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6" y="92"/>
                  </a:lnTo>
                  <a:lnTo>
                    <a:pt x="2808" y="92"/>
                  </a:lnTo>
                  <a:lnTo>
                    <a:pt x="2808" y="92"/>
                  </a:lnTo>
                  <a:lnTo>
                    <a:pt x="2810" y="93"/>
                  </a:lnTo>
                  <a:lnTo>
                    <a:pt x="2811" y="93"/>
                  </a:lnTo>
                  <a:lnTo>
                    <a:pt x="2811" y="92"/>
                  </a:lnTo>
                  <a:lnTo>
                    <a:pt x="2811" y="92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90"/>
                  </a:lnTo>
                  <a:lnTo>
                    <a:pt x="2813" y="88"/>
                  </a:lnTo>
                  <a:lnTo>
                    <a:pt x="2813" y="88"/>
                  </a:lnTo>
                  <a:lnTo>
                    <a:pt x="2814" y="90"/>
                  </a:lnTo>
                  <a:lnTo>
                    <a:pt x="2814" y="92"/>
                  </a:lnTo>
                  <a:lnTo>
                    <a:pt x="2814" y="92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3"/>
                  </a:lnTo>
                  <a:lnTo>
                    <a:pt x="2814" y="95"/>
                  </a:lnTo>
                  <a:lnTo>
                    <a:pt x="2816" y="95"/>
                  </a:lnTo>
                  <a:lnTo>
                    <a:pt x="2819" y="93"/>
                  </a:lnTo>
                  <a:lnTo>
                    <a:pt x="2819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3"/>
                  </a:lnTo>
                  <a:lnTo>
                    <a:pt x="2822" y="92"/>
                  </a:lnTo>
                  <a:lnTo>
                    <a:pt x="2821" y="92"/>
                  </a:lnTo>
                  <a:lnTo>
                    <a:pt x="2821" y="90"/>
                  </a:lnTo>
                  <a:lnTo>
                    <a:pt x="2821" y="90"/>
                  </a:lnTo>
                  <a:lnTo>
                    <a:pt x="2821" y="88"/>
                  </a:lnTo>
                  <a:lnTo>
                    <a:pt x="2821" y="88"/>
                  </a:lnTo>
                  <a:lnTo>
                    <a:pt x="2821" y="87"/>
                  </a:lnTo>
                  <a:lnTo>
                    <a:pt x="2821" y="85"/>
                  </a:lnTo>
                  <a:lnTo>
                    <a:pt x="2821" y="84"/>
                  </a:lnTo>
                  <a:lnTo>
                    <a:pt x="2822" y="84"/>
                  </a:lnTo>
                  <a:lnTo>
                    <a:pt x="2822" y="85"/>
                  </a:lnTo>
                  <a:lnTo>
                    <a:pt x="2822" y="85"/>
                  </a:lnTo>
                  <a:lnTo>
                    <a:pt x="2824" y="85"/>
                  </a:lnTo>
                  <a:lnTo>
                    <a:pt x="2824" y="87"/>
                  </a:lnTo>
                  <a:lnTo>
                    <a:pt x="2825" y="88"/>
                  </a:lnTo>
                  <a:lnTo>
                    <a:pt x="2827" y="88"/>
                  </a:lnTo>
                  <a:lnTo>
                    <a:pt x="2825" y="87"/>
                  </a:lnTo>
                  <a:lnTo>
                    <a:pt x="2825" y="87"/>
                  </a:lnTo>
                  <a:lnTo>
                    <a:pt x="2825" y="85"/>
                  </a:lnTo>
                  <a:lnTo>
                    <a:pt x="2825" y="85"/>
                  </a:lnTo>
                  <a:lnTo>
                    <a:pt x="2825" y="84"/>
                  </a:lnTo>
                  <a:lnTo>
                    <a:pt x="2827" y="84"/>
                  </a:lnTo>
                  <a:lnTo>
                    <a:pt x="2829" y="85"/>
                  </a:lnTo>
                  <a:lnTo>
                    <a:pt x="2829" y="85"/>
                  </a:lnTo>
                  <a:lnTo>
                    <a:pt x="2830" y="87"/>
                  </a:lnTo>
                  <a:lnTo>
                    <a:pt x="2830" y="88"/>
                  </a:lnTo>
                  <a:lnTo>
                    <a:pt x="2829" y="88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9" y="90"/>
                  </a:lnTo>
                  <a:lnTo>
                    <a:pt x="2827" y="90"/>
                  </a:lnTo>
                  <a:lnTo>
                    <a:pt x="2827" y="90"/>
                  </a:lnTo>
                  <a:lnTo>
                    <a:pt x="2825" y="92"/>
                  </a:lnTo>
                  <a:lnTo>
                    <a:pt x="2825" y="92"/>
                  </a:lnTo>
                  <a:lnTo>
                    <a:pt x="2827" y="93"/>
                  </a:lnTo>
                  <a:lnTo>
                    <a:pt x="2827" y="93"/>
                  </a:lnTo>
                  <a:lnTo>
                    <a:pt x="2829" y="93"/>
                  </a:lnTo>
                  <a:lnTo>
                    <a:pt x="2830" y="93"/>
                  </a:lnTo>
                  <a:lnTo>
                    <a:pt x="2830" y="95"/>
                  </a:lnTo>
                  <a:lnTo>
                    <a:pt x="2832" y="95"/>
                  </a:lnTo>
                  <a:lnTo>
                    <a:pt x="2830" y="95"/>
                  </a:lnTo>
                  <a:lnTo>
                    <a:pt x="2827" y="95"/>
                  </a:lnTo>
                  <a:lnTo>
                    <a:pt x="2827" y="95"/>
                  </a:lnTo>
                  <a:lnTo>
                    <a:pt x="2825" y="95"/>
                  </a:lnTo>
                  <a:lnTo>
                    <a:pt x="2824" y="95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4" y="96"/>
                  </a:lnTo>
                  <a:lnTo>
                    <a:pt x="2825" y="98"/>
                  </a:lnTo>
                  <a:lnTo>
                    <a:pt x="2825" y="98"/>
                  </a:lnTo>
                  <a:lnTo>
                    <a:pt x="2827" y="98"/>
                  </a:lnTo>
                  <a:lnTo>
                    <a:pt x="2827" y="98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9" y="99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7" y="101"/>
                  </a:lnTo>
                  <a:lnTo>
                    <a:pt x="2825" y="103"/>
                  </a:lnTo>
                  <a:lnTo>
                    <a:pt x="2825" y="103"/>
                  </a:lnTo>
                  <a:lnTo>
                    <a:pt x="2824" y="103"/>
                  </a:lnTo>
                  <a:lnTo>
                    <a:pt x="2824" y="104"/>
                  </a:lnTo>
                  <a:lnTo>
                    <a:pt x="2821" y="106"/>
                  </a:lnTo>
                  <a:lnTo>
                    <a:pt x="2821" y="106"/>
                  </a:lnTo>
                  <a:lnTo>
                    <a:pt x="2819" y="106"/>
                  </a:lnTo>
                  <a:lnTo>
                    <a:pt x="2819" y="107"/>
                  </a:lnTo>
                  <a:lnTo>
                    <a:pt x="2816" y="106"/>
                  </a:lnTo>
                  <a:lnTo>
                    <a:pt x="2813" y="104"/>
                  </a:lnTo>
                  <a:lnTo>
                    <a:pt x="2811" y="106"/>
                  </a:lnTo>
                  <a:lnTo>
                    <a:pt x="2811" y="106"/>
                  </a:lnTo>
                  <a:lnTo>
                    <a:pt x="2813" y="106"/>
                  </a:lnTo>
                  <a:lnTo>
                    <a:pt x="2814" y="107"/>
                  </a:lnTo>
                  <a:lnTo>
                    <a:pt x="2813" y="107"/>
                  </a:lnTo>
                  <a:lnTo>
                    <a:pt x="2813" y="107"/>
                  </a:lnTo>
                  <a:lnTo>
                    <a:pt x="2813" y="109"/>
                  </a:lnTo>
                  <a:lnTo>
                    <a:pt x="2813" y="109"/>
                  </a:lnTo>
                  <a:lnTo>
                    <a:pt x="2811" y="109"/>
                  </a:lnTo>
                  <a:lnTo>
                    <a:pt x="2811" y="109"/>
                  </a:lnTo>
                  <a:lnTo>
                    <a:pt x="2811" y="110"/>
                  </a:lnTo>
                  <a:lnTo>
                    <a:pt x="2810" y="110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08" y="112"/>
                  </a:lnTo>
                  <a:lnTo>
                    <a:pt x="2810" y="112"/>
                  </a:lnTo>
                  <a:lnTo>
                    <a:pt x="2811" y="112"/>
                  </a:lnTo>
                  <a:lnTo>
                    <a:pt x="2813" y="112"/>
                  </a:lnTo>
                  <a:lnTo>
                    <a:pt x="2813" y="112"/>
                  </a:lnTo>
                  <a:lnTo>
                    <a:pt x="2814" y="114"/>
                  </a:lnTo>
                  <a:lnTo>
                    <a:pt x="2814" y="114"/>
                  </a:lnTo>
                  <a:lnTo>
                    <a:pt x="2814" y="115"/>
                  </a:lnTo>
                  <a:lnTo>
                    <a:pt x="2811" y="117"/>
                  </a:lnTo>
                  <a:lnTo>
                    <a:pt x="2808" y="118"/>
                  </a:lnTo>
                  <a:lnTo>
                    <a:pt x="2806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2" y="118"/>
                  </a:lnTo>
                  <a:lnTo>
                    <a:pt x="2800" y="117"/>
                  </a:lnTo>
                  <a:lnTo>
                    <a:pt x="2800" y="117"/>
                  </a:lnTo>
                  <a:lnTo>
                    <a:pt x="2802" y="115"/>
                  </a:lnTo>
                  <a:lnTo>
                    <a:pt x="2803" y="115"/>
                  </a:lnTo>
                  <a:lnTo>
                    <a:pt x="2805" y="117"/>
                  </a:lnTo>
                  <a:lnTo>
                    <a:pt x="2805" y="117"/>
                  </a:lnTo>
                  <a:lnTo>
                    <a:pt x="2805" y="115"/>
                  </a:lnTo>
                  <a:lnTo>
                    <a:pt x="2803" y="115"/>
                  </a:lnTo>
                  <a:lnTo>
                    <a:pt x="2800" y="114"/>
                  </a:lnTo>
                  <a:lnTo>
                    <a:pt x="2799" y="115"/>
                  </a:lnTo>
                  <a:lnTo>
                    <a:pt x="2797" y="115"/>
                  </a:lnTo>
                  <a:lnTo>
                    <a:pt x="2795" y="115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4"/>
                  </a:lnTo>
                  <a:lnTo>
                    <a:pt x="2794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2"/>
                  </a:lnTo>
                  <a:lnTo>
                    <a:pt x="2792" y="110"/>
                  </a:lnTo>
                  <a:lnTo>
                    <a:pt x="2792" y="109"/>
                  </a:lnTo>
                  <a:lnTo>
                    <a:pt x="2792" y="109"/>
                  </a:lnTo>
                  <a:lnTo>
                    <a:pt x="2792" y="107"/>
                  </a:lnTo>
                  <a:lnTo>
                    <a:pt x="2792" y="106"/>
                  </a:lnTo>
                  <a:lnTo>
                    <a:pt x="2792" y="104"/>
                  </a:lnTo>
                  <a:lnTo>
                    <a:pt x="2792" y="106"/>
                  </a:lnTo>
                  <a:lnTo>
                    <a:pt x="2792" y="107"/>
                  </a:lnTo>
                  <a:lnTo>
                    <a:pt x="2794" y="107"/>
                  </a:lnTo>
                  <a:lnTo>
                    <a:pt x="2795" y="109"/>
                  </a:lnTo>
                  <a:lnTo>
                    <a:pt x="2795" y="107"/>
                  </a:lnTo>
                  <a:lnTo>
                    <a:pt x="2795" y="107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6"/>
                  </a:lnTo>
                  <a:lnTo>
                    <a:pt x="2795" y="107"/>
                  </a:lnTo>
                  <a:lnTo>
                    <a:pt x="2797" y="107"/>
                  </a:lnTo>
                  <a:lnTo>
                    <a:pt x="2797" y="106"/>
                  </a:lnTo>
                  <a:lnTo>
                    <a:pt x="2799" y="106"/>
                  </a:lnTo>
                  <a:lnTo>
                    <a:pt x="2799" y="106"/>
                  </a:lnTo>
                  <a:lnTo>
                    <a:pt x="2799" y="104"/>
                  </a:lnTo>
                  <a:lnTo>
                    <a:pt x="2799" y="104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797" y="103"/>
                  </a:lnTo>
                  <a:lnTo>
                    <a:pt x="2800" y="104"/>
                  </a:lnTo>
                  <a:lnTo>
                    <a:pt x="2800" y="104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6"/>
                  </a:lnTo>
                  <a:lnTo>
                    <a:pt x="2802" y="107"/>
                  </a:lnTo>
                  <a:lnTo>
                    <a:pt x="2803" y="109"/>
                  </a:lnTo>
                  <a:lnTo>
                    <a:pt x="2803" y="109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5" y="107"/>
                  </a:lnTo>
                  <a:lnTo>
                    <a:pt x="2806" y="106"/>
                  </a:lnTo>
                  <a:lnTo>
                    <a:pt x="2806" y="104"/>
                  </a:lnTo>
                  <a:lnTo>
                    <a:pt x="2806" y="103"/>
                  </a:lnTo>
                  <a:lnTo>
                    <a:pt x="2806" y="103"/>
                  </a:lnTo>
                  <a:lnTo>
                    <a:pt x="2808" y="103"/>
                  </a:lnTo>
                  <a:lnTo>
                    <a:pt x="2808" y="103"/>
                  </a:lnTo>
                  <a:lnTo>
                    <a:pt x="2810" y="103"/>
                  </a:lnTo>
                  <a:lnTo>
                    <a:pt x="2810" y="101"/>
                  </a:lnTo>
                  <a:lnTo>
                    <a:pt x="2813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4" y="101"/>
                  </a:lnTo>
                  <a:lnTo>
                    <a:pt x="2813" y="99"/>
                  </a:lnTo>
                  <a:lnTo>
                    <a:pt x="2813" y="99"/>
                  </a:lnTo>
                  <a:lnTo>
                    <a:pt x="2811" y="98"/>
                  </a:lnTo>
                  <a:lnTo>
                    <a:pt x="2808" y="96"/>
                  </a:lnTo>
                  <a:lnTo>
                    <a:pt x="2808" y="96"/>
                  </a:lnTo>
                  <a:lnTo>
                    <a:pt x="2806" y="95"/>
                  </a:lnTo>
                  <a:lnTo>
                    <a:pt x="2805" y="95"/>
                  </a:lnTo>
                  <a:lnTo>
                    <a:pt x="2803" y="95"/>
                  </a:lnTo>
                  <a:lnTo>
                    <a:pt x="2803" y="95"/>
                  </a:lnTo>
                  <a:lnTo>
                    <a:pt x="2802" y="95"/>
                  </a:lnTo>
                  <a:lnTo>
                    <a:pt x="2802" y="95"/>
                  </a:lnTo>
                  <a:lnTo>
                    <a:pt x="2802" y="92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90"/>
                  </a:lnTo>
                  <a:lnTo>
                    <a:pt x="2800" y="88"/>
                  </a:lnTo>
                  <a:lnTo>
                    <a:pt x="2800" y="88"/>
                  </a:lnTo>
                  <a:lnTo>
                    <a:pt x="2799" y="88"/>
                  </a:lnTo>
                  <a:lnTo>
                    <a:pt x="2799" y="88"/>
                  </a:lnTo>
                  <a:lnTo>
                    <a:pt x="2797" y="88"/>
                  </a:lnTo>
                  <a:lnTo>
                    <a:pt x="2795" y="88"/>
                  </a:lnTo>
                  <a:lnTo>
                    <a:pt x="2795" y="88"/>
                  </a:lnTo>
                  <a:lnTo>
                    <a:pt x="2795" y="87"/>
                  </a:lnTo>
                  <a:lnTo>
                    <a:pt x="2794" y="87"/>
                  </a:lnTo>
                  <a:lnTo>
                    <a:pt x="2794" y="87"/>
                  </a:lnTo>
                  <a:lnTo>
                    <a:pt x="2792" y="87"/>
                  </a:lnTo>
                  <a:lnTo>
                    <a:pt x="2791" y="87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1" y="85"/>
                  </a:lnTo>
                  <a:lnTo>
                    <a:pt x="2792" y="85"/>
                  </a:lnTo>
                  <a:lnTo>
                    <a:pt x="2792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4" y="85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7"/>
                  </a:lnTo>
                  <a:lnTo>
                    <a:pt x="2797" y="85"/>
                  </a:lnTo>
                  <a:lnTo>
                    <a:pt x="2797" y="84"/>
                  </a:lnTo>
                  <a:lnTo>
                    <a:pt x="2797" y="82"/>
                  </a:lnTo>
                  <a:lnTo>
                    <a:pt x="2797" y="81"/>
                  </a:lnTo>
                  <a:lnTo>
                    <a:pt x="2797" y="81"/>
                  </a:lnTo>
                  <a:lnTo>
                    <a:pt x="2797" y="79"/>
                  </a:lnTo>
                  <a:lnTo>
                    <a:pt x="2797" y="77"/>
                  </a:lnTo>
                  <a:lnTo>
                    <a:pt x="2799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7" y="77"/>
                  </a:lnTo>
                  <a:lnTo>
                    <a:pt x="2795" y="77"/>
                  </a:lnTo>
                  <a:lnTo>
                    <a:pt x="2795" y="79"/>
                  </a:lnTo>
                  <a:lnTo>
                    <a:pt x="2795" y="79"/>
                  </a:lnTo>
                  <a:lnTo>
                    <a:pt x="2794" y="77"/>
                  </a:lnTo>
                  <a:lnTo>
                    <a:pt x="2794" y="76"/>
                  </a:lnTo>
                  <a:lnTo>
                    <a:pt x="2792" y="76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3"/>
                  </a:lnTo>
                  <a:lnTo>
                    <a:pt x="2791" y="71"/>
                  </a:lnTo>
                  <a:lnTo>
                    <a:pt x="2791" y="70"/>
                  </a:lnTo>
                  <a:lnTo>
                    <a:pt x="2791" y="68"/>
                  </a:lnTo>
                  <a:lnTo>
                    <a:pt x="2791" y="68"/>
                  </a:lnTo>
                  <a:lnTo>
                    <a:pt x="2792" y="68"/>
                  </a:lnTo>
                  <a:lnTo>
                    <a:pt x="2792" y="68"/>
                  </a:lnTo>
                  <a:lnTo>
                    <a:pt x="2791" y="66"/>
                  </a:lnTo>
                  <a:lnTo>
                    <a:pt x="2791" y="65"/>
                  </a:lnTo>
                  <a:lnTo>
                    <a:pt x="2791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9" y="63"/>
                  </a:lnTo>
                  <a:lnTo>
                    <a:pt x="2788" y="63"/>
                  </a:lnTo>
                  <a:lnTo>
                    <a:pt x="2786" y="62"/>
                  </a:lnTo>
                  <a:lnTo>
                    <a:pt x="2786" y="62"/>
                  </a:lnTo>
                  <a:close/>
                  <a:moveTo>
                    <a:pt x="3989" y="60"/>
                  </a:moveTo>
                  <a:lnTo>
                    <a:pt x="3989" y="62"/>
                  </a:lnTo>
                  <a:lnTo>
                    <a:pt x="3991" y="62"/>
                  </a:lnTo>
                  <a:lnTo>
                    <a:pt x="3989" y="62"/>
                  </a:lnTo>
                  <a:lnTo>
                    <a:pt x="3989" y="63"/>
                  </a:lnTo>
                  <a:lnTo>
                    <a:pt x="3991" y="65"/>
                  </a:lnTo>
                  <a:lnTo>
                    <a:pt x="3994" y="65"/>
                  </a:lnTo>
                  <a:lnTo>
                    <a:pt x="3995" y="65"/>
                  </a:lnTo>
                  <a:lnTo>
                    <a:pt x="3995" y="65"/>
                  </a:lnTo>
                  <a:lnTo>
                    <a:pt x="3997" y="66"/>
                  </a:lnTo>
                  <a:lnTo>
                    <a:pt x="3995" y="68"/>
                  </a:lnTo>
                  <a:lnTo>
                    <a:pt x="3995" y="70"/>
                  </a:lnTo>
                  <a:lnTo>
                    <a:pt x="3995" y="70"/>
                  </a:lnTo>
                  <a:lnTo>
                    <a:pt x="3995" y="71"/>
                  </a:lnTo>
                  <a:lnTo>
                    <a:pt x="3997" y="71"/>
                  </a:lnTo>
                  <a:lnTo>
                    <a:pt x="3999" y="70"/>
                  </a:lnTo>
                  <a:lnTo>
                    <a:pt x="3999" y="70"/>
                  </a:lnTo>
                  <a:lnTo>
                    <a:pt x="4000" y="70"/>
                  </a:lnTo>
                  <a:lnTo>
                    <a:pt x="4000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2" y="71"/>
                  </a:lnTo>
                  <a:lnTo>
                    <a:pt x="4000" y="73"/>
                  </a:lnTo>
                  <a:lnTo>
                    <a:pt x="3999" y="73"/>
                  </a:lnTo>
                  <a:lnTo>
                    <a:pt x="3999" y="74"/>
                  </a:lnTo>
                  <a:lnTo>
                    <a:pt x="3999" y="74"/>
                  </a:lnTo>
                  <a:lnTo>
                    <a:pt x="4000" y="74"/>
                  </a:lnTo>
                  <a:lnTo>
                    <a:pt x="4002" y="76"/>
                  </a:lnTo>
                  <a:lnTo>
                    <a:pt x="4003" y="74"/>
                  </a:lnTo>
                  <a:lnTo>
                    <a:pt x="4003" y="73"/>
                  </a:lnTo>
                  <a:lnTo>
                    <a:pt x="4003" y="70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8"/>
                  </a:lnTo>
                  <a:lnTo>
                    <a:pt x="4003" y="66"/>
                  </a:lnTo>
                  <a:lnTo>
                    <a:pt x="4005" y="65"/>
                  </a:lnTo>
                  <a:lnTo>
                    <a:pt x="4005" y="66"/>
                  </a:lnTo>
                  <a:lnTo>
                    <a:pt x="4005" y="68"/>
                  </a:lnTo>
                  <a:lnTo>
                    <a:pt x="4005" y="68"/>
                  </a:lnTo>
                  <a:lnTo>
                    <a:pt x="4005" y="70"/>
                  </a:lnTo>
                  <a:lnTo>
                    <a:pt x="4005" y="71"/>
                  </a:lnTo>
                  <a:lnTo>
                    <a:pt x="4005" y="73"/>
                  </a:lnTo>
                  <a:lnTo>
                    <a:pt x="4006" y="73"/>
                  </a:lnTo>
                  <a:lnTo>
                    <a:pt x="4006" y="73"/>
                  </a:lnTo>
                  <a:lnTo>
                    <a:pt x="4010" y="73"/>
                  </a:lnTo>
                  <a:lnTo>
                    <a:pt x="4011" y="71"/>
                  </a:lnTo>
                  <a:lnTo>
                    <a:pt x="4011" y="70"/>
                  </a:lnTo>
                  <a:lnTo>
                    <a:pt x="4010" y="68"/>
                  </a:lnTo>
                  <a:lnTo>
                    <a:pt x="4011" y="68"/>
                  </a:lnTo>
                  <a:lnTo>
                    <a:pt x="4011" y="68"/>
                  </a:lnTo>
                  <a:lnTo>
                    <a:pt x="4013" y="68"/>
                  </a:lnTo>
                  <a:lnTo>
                    <a:pt x="4014" y="70"/>
                  </a:lnTo>
                  <a:lnTo>
                    <a:pt x="4016" y="70"/>
                  </a:lnTo>
                  <a:lnTo>
                    <a:pt x="4016" y="73"/>
                  </a:lnTo>
                  <a:lnTo>
                    <a:pt x="4016" y="73"/>
                  </a:lnTo>
                  <a:lnTo>
                    <a:pt x="4014" y="74"/>
                  </a:lnTo>
                  <a:lnTo>
                    <a:pt x="4014" y="76"/>
                  </a:lnTo>
                  <a:lnTo>
                    <a:pt x="4016" y="77"/>
                  </a:lnTo>
                  <a:lnTo>
                    <a:pt x="4017" y="77"/>
                  </a:lnTo>
                  <a:lnTo>
                    <a:pt x="4017" y="77"/>
                  </a:lnTo>
                  <a:lnTo>
                    <a:pt x="4019" y="77"/>
                  </a:lnTo>
                  <a:lnTo>
                    <a:pt x="4019" y="76"/>
                  </a:lnTo>
                  <a:lnTo>
                    <a:pt x="4019" y="74"/>
                  </a:lnTo>
                  <a:lnTo>
                    <a:pt x="4019" y="74"/>
                  </a:lnTo>
                  <a:lnTo>
                    <a:pt x="4019" y="73"/>
                  </a:lnTo>
                  <a:lnTo>
                    <a:pt x="4017" y="70"/>
                  </a:lnTo>
                  <a:lnTo>
                    <a:pt x="4017" y="68"/>
                  </a:lnTo>
                  <a:lnTo>
                    <a:pt x="4016" y="66"/>
                  </a:lnTo>
                  <a:lnTo>
                    <a:pt x="4014" y="66"/>
                  </a:lnTo>
                  <a:lnTo>
                    <a:pt x="4016" y="66"/>
                  </a:lnTo>
                  <a:lnTo>
                    <a:pt x="4017" y="66"/>
                  </a:lnTo>
                  <a:lnTo>
                    <a:pt x="4019" y="65"/>
                  </a:lnTo>
                  <a:lnTo>
                    <a:pt x="4019" y="65"/>
                  </a:lnTo>
                  <a:lnTo>
                    <a:pt x="4019" y="66"/>
                  </a:lnTo>
                  <a:lnTo>
                    <a:pt x="4019" y="68"/>
                  </a:lnTo>
                  <a:lnTo>
                    <a:pt x="4019" y="70"/>
                  </a:lnTo>
                  <a:lnTo>
                    <a:pt x="4021" y="73"/>
                  </a:lnTo>
                  <a:lnTo>
                    <a:pt x="4024" y="73"/>
                  </a:lnTo>
                  <a:lnTo>
                    <a:pt x="4024" y="74"/>
                  </a:lnTo>
                  <a:lnTo>
                    <a:pt x="4022" y="76"/>
                  </a:lnTo>
                  <a:lnTo>
                    <a:pt x="4022" y="77"/>
                  </a:lnTo>
                  <a:lnTo>
                    <a:pt x="4022" y="79"/>
                  </a:lnTo>
                  <a:lnTo>
                    <a:pt x="4021" y="81"/>
                  </a:lnTo>
                  <a:lnTo>
                    <a:pt x="4019" y="81"/>
                  </a:lnTo>
                  <a:lnTo>
                    <a:pt x="4019" y="81"/>
                  </a:lnTo>
                  <a:lnTo>
                    <a:pt x="4017" y="79"/>
                  </a:lnTo>
                  <a:lnTo>
                    <a:pt x="4016" y="79"/>
                  </a:lnTo>
                  <a:lnTo>
                    <a:pt x="4014" y="77"/>
                  </a:lnTo>
                  <a:lnTo>
                    <a:pt x="4014" y="79"/>
                  </a:lnTo>
                  <a:lnTo>
                    <a:pt x="4013" y="79"/>
                  </a:lnTo>
                  <a:lnTo>
                    <a:pt x="4013" y="77"/>
                  </a:lnTo>
                  <a:lnTo>
                    <a:pt x="4011" y="79"/>
                  </a:lnTo>
                  <a:lnTo>
                    <a:pt x="4011" y="79"/>
                  </a:lnTo>
                  <a:lnTo>
                    <a:pt x="4010" y="77"/>
                  </a:lnTo>
                  <a:lnTo>
                    <a:pt x="4008" y="77"/>
                  </a:lnTo>
                  <a:lnTo>
                    <a:pt x="4008" y="77"/>
                  </a:lnTo>
                  <a:lnTo>
                    <a:pt x="4008" y="76"/>
                  </a:lnTo>
                  <a:lnTo>
                    <a:pt x="4010" y="76"/>
                  </a:lnTo>
                  <a:lnTo>
                    <a:pt x="4010" y="76"/>
                  </a:lnTo>
                  <a:lnTo>
                    <a:pt x="4011" y="76"/>
                  </a:lnTo>
                  <a:lnTo>
                    <a:pt x="4011" y="76"/>
                  </a:lnTo>
                  <a:lnTo>
                    <a:pt x="4011" y="74"/>
                  </a:lnTo>
                  <a:lnTo>
                    <a:pt x="4014" y="74"/>
                  </a:lnTo>
                  <a:lnTo>
                    <a:pt x="4014" y="73"/>
                  </a:lnTo>
                  <a:lnTo>
                    <a:pt x="4014" y="71"/>
                  </a:lnTo>
                  <a:lnTo>
                    <a:pt x="4014" y="71"/>
                  </a:lnTo>
                  <a:lnTo>
                    <a:pt x="4013" y="71"/>
                  </a:lnTo>
                  <a:lnTo>
                    <a:pt x="4011" y="71"/>
                  </a:lnTo>
                  <a:lnTo>
                    <a:pt x="4011" y="73"/>
                  </a:lnTo>
                  <a:lnTo>
                    <a:pt x="4010" y="74"/>
                  </a:lnTo>
                  <a:lnTo>
                    <a:pt x="4008" y="74"/>
                  </a:lnTo>
                  <a:lnTo>
                    <a:pt x="4006" y="74"/>
                  </a:lnTo>
                  <a:lnTo>
                    <a:pt x="4005" y="74"/>
                  </a:lnTo>
                  <a:lnTo>
                    <a:pt x="4005" y="76"/>
                  </a:lnTo>
                  <a:lnTo>
                    <a:pt x="4006" y="77"/>
                  </a:lnTo>
                  <a:lnTo>
                    <a:pt x="4008" y="79"/>
                  </a:lnTo>
                  <a:lnTo>
                    <a:pt x="4008" y="79"/>
                  </a:lnTo>
                  <a:lnTo>
                    <a:pt x="4008" y="82"/>
                  </a:lnTo>
                  <a:lnTo>
                    <a:pt x="4008" y="84"/>
                  </a:lnTo>
                  <a:lnTo>
                    <a:pt x="4008" y="84"/>
                  </a:lnTo>
                  <a:lnTo>
                    <a:pt x="4006" y="85"/>
                  </a:lnTo>
                  <a:lnTo>
                    <a:pt x="4008" y="87"/>
                  </a:lnTo>
                  <a:lnTo>
                    <a:pt x="4008" y="87"/>
                  </a:lnTo>
                  <a:lnTo>
                    <a:pt x="4006" y="87"/>
                  </a:lnTo>
                  <a:lnTo>
                    <a:pt x="4006" y="88"/>
                  </a:lnTo>
                  <a:lnTo>
                    <a:pt x="4006" y="88"/>
                  </a:lnTo>
                  <a:lnTo>
                    <a:pt x="4010" y="88"/>
                  </a:lnTo>
                  <a:lnTo>
                    <a:pt x="4011" y="88"/>
                  </a:lnTo>
                  <a:lnTo>
                    <a:pt x="4011" y="90"/>
                  </a:lnTo>
                  <a:lnTo>
                    <a:pt x="4013" y="90"/>
                  </a:lnTo>
                  <a:lnTo>
                    <a:pt x="4011" y="90"/>
                  </a:lnTo>
                  <a:lnTo>
                    <a:pt x="4010" y="90"/>
                  </a:lnTo>
                  <a:lnTo>
                    <a:pt x="4008" y="90"/>
                  </a:lnTo>
                  <a:lnTo>
                    <a:pt x="4008" y="92"/>
                  </a:lnTo>
                  <a:lnTo>
                    <a:pt x="4011" y="93"/>
                  </a:lnTo>
                  <a:lnTo>
                    <a:pt x="4010" y="93"/>
                  </a:lnTo>
                  <a:lnTo>
                    <a:pt x="4010" y="93"/>
                  </a:lnTo>
                  <a:lnTo>
                    <a:pt x="4008" y="93"/>
                  </a:lnTo>
                  <a:lnTo>
                    <a:pt x="4008" y="93"/>
                  </a:lnTo>
                  <a:lnTo>
                    <a:pt x="4006" y="93"/>
                  </a:lnTo>
                  <a:lnTo>
                    <a:pt x="4006" y="95"/>
                  </a:lnTo>
                  <a:lnTo>
                    <a:pt x="4008" y="96"/>
                  </a:lnTo>
                  <a:lnTo>
                    <a:pt x="4006" y="98"/>
                  </a:lnTo>
                  <a:lnTo>
                    <a:pt x="4003" y="98"/>
                  </a:lnTo>
                  <a:lnTo>
                    <a:pt x="4000" y="98"/>
                  </a:lnTo>
                  <a:lnTo>
                    <a:pt x="3997" y="96"/>
                  </a:lnTo>
                  <a:lnTo>
                    <a:pt x="3995" y="96"/>
                  </a:lnTo>
                  <a:lnTo>
                    <a:pt x="3994" y="96"/>
                  </a:lnTo>
                  <a:lnTo>
                    <a:pt x="3992" y="95"/>
                  </a:lnTo>
                  <a:lnTo>
                    <a:pt x="3992" y="95"/>
                  </a:lnTo>
                  <a:lnTo>
                    <a:pt x="3991" y="95"/>
                  </a:lnTo>
                  <a:lnTo>
                    <a:pt x="3988" y="96"/>
                  </a:lnTo>
                  <a:lnTo>
                    <a:pt x="3986" y="98"/>
                  </a:lnTo>
                  <a:lnTo>
                    <a:pt x="3983" y="99"/>
                  </a:lnTo>
                  <a:lnTo>
                    <a:pt x="3983" y="101"/>
                  </a:lnTo>
                  <a:lnTo>
                    <a:pt x="3983" y="103"/>
                  </a:lnTo>
                  <a:lnTo>
                    <a:pt x="3981" y="103"/>
                  </a:lnTo>
                  <a:lnTo>
                    <a:pt x="3981" y="101"/>
                  </a:lnTo>
                  <a:lnTo>
                    <a:pt x="3981" y="99"/>
                  </a:lnTo>
                  <a:lnTo>
                    <a:pt x="3983" y="99"/>
                  </a:lnTo>
                  <a:lnTo>
                    <a:pt x="3983" y="98"/>
                  </a:lnTo>
                  <a:lnTo>
                    <a:pt x="3983" y="96"/>
                  </a:lnTo>
                  <a:lnTo>
                    <a:pt x="3984" y="96"/>
                  </a:lnTo>
                  <a:lnTo>
                    <a:pt x="3986" y="96"/>
                  </a:lnTo>
                  <a:lnTo>
                    <a:pt x="3988" y="95"/>
                  </a:lnTo>
                  <a:lnTo>
                    <a:pt x="3991" y="93"/>
                  </a:lnTo>
                  <a:lnTo>
                    <a:pt x="3994" y="93"/>
                  </a:lnTo>
                  <a:lnTo>
                    <a:pt x="3997" y="95"/>
                  </a:lnTo>
                  <a:lnTo>
                    <a:pt x="3997" y="95"/>
                  </a:lnTo>
                  <a:lnTo>
                    <a:pt x="3999" y="95"/>
                  </a:lnTo>
                  <a:lnTo>
                    <a:pt x="4000" y="95"/>
                  </a:lnTo>
                  <a:lnTo>
                    <a:pt x="4000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2" y="96"/>
                  </a:lnTo>
                  <a:lnTo>
                    <a:pt x="4003" y="96"/>
                  </a:lnTo>
                  <a:lnTo>
                    <a:pt x="4005" y="95"/>
                  </a:lnTo>
                  <a:lnTo>
                    <a:pt x="4005" y="93"/>
                  </a:lnTo>
                  <a:lnTo>
                    <a:pt x="4003" y="93"/>
                  </a:lnTo>
                  <a:lnTo>
                    <a:pt x="4005" y="92"/>
                  </a:lnTo>
                  <a:lnTo>
                    <a:pt x="4006" y="90"/>
                  </a:lnTo>
                  <a:lnTo>
                    <a:pt x="4006" y="88"/>
                  </a:lnTo>
                  <a:lnTo>
                    <a:pt x="4005" y="88"/>
                  </a:lnTo>
                  <a:lnTo>
                    <a:pt x="4005" y="87"/>
                  </a:lnTo>
                  <a:lnTo>
                    <a:pt x="4003" y="87"/>
                  </a:lnTo>
                  <a:lnTo>
                    <a:pt x="4002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4000" y="87"/>
                  </a:lnTo>
                  <a:lnTo>
                    <a:pt x="3999" y="85"/>
                  </a:lnTo>
                  <a:lnTo>
                    <a:pt x="4000" y="85"/>
                  </a:lnTo>
                  <a:lnTo>
                    <a:pt x="4002" y="85"/>
                  </a:lnTo>
                  <a:lnTo>
                    <a:pt x="4003" y="85"/>
                  </a:lnTo>
                  <a:lnTo>
                    <a:pt x="4003" y="85"/>
                  </a:lnTo>
                  <a:lnTo>
                    <a:pt x="4005" y="84"/>
                  </a:lnTo>
                  <a:lnTo>
                    <a:pt x="4005" y="82"/>
                  </a:lnTo>
                  <a:lnTo>
                    <a:pt x="4005" y="82"/>
                  </a:lnTo>
                  <a:lnTo>
                    <a:pt x="4005" y="81"/>
                  </a:lnTo>
                  <a:lnTo>
                    <a:pt x="4005" y="81"/>
                  </a:lnTo>
                  <a:lnTo>
                    <a:pt x="4005" y="79"/>
                  </a:lnTo>
                  <a:lnTo>
                    <a:pt x="4005" y="79"/>
                  </a:lnTo>
                  <a:lnTo>
                    <a:pt x="4000" y="77"/>
                  </a:lnTo>
                  <a:lnTo>
                    <a:pt x="3997" y="76"/>
                  </a:lnTo>
                  <a:lnTo>
                    <a:pt x="3994" y="76"/>
                  </a:lnTo>
                  <a:lnTo>
                    <a:pt x="3994" y="74"/>
                  </a:lnTo>
                  <a:lnTo>
                    <a:pt x="3995" y="73"/>
                  </a:lnTo>
                  <a:lnTo>
                    <a:pt x="3995" y="73"/>
                  </a:lnTo>
                  <a:lnTo>
                    <a:pt x="3994" y="73"/>
                  </a:lnTo>
                  <a:lnTo>
                    <a:pt x="3991" y="71"/>
                  </a:lnTo>
                  <a:lnTo>
                    <a:pt x="3989" y="71"/>
                  </a:lnTo>
                  <a:lnTo>
                    <a:pt x="3989" y="71"/>
                  </a:lnTo>
                  <a:lnTo>
                    <a:pt x="3989" y="70"/>
                  </a:lnTo>
                  <a:lnTo>
                    <a:pt x="3991" y="70"/>
                  </a:lnTo>
                  <a:lnTo>
                    <a:pt x="3992" y="70"/>
                  </a:lnTo>
                  <a:lnTo>
                    <a:pt x="3994" y="70"/>
                  </a:lnTo>
                  <a:lnTo>
                    <a:pt x="3994" y="68"/>
                  </a:lnTo>
                  <a:lnTo>
                    <a:pt x="3994" y="66"/>
                  </a:lnTo>
                  <a:lnTo>
                    <a:pt x="3992" y="66"/>
                  </a:lnTo>
                  <a:lnTo>
                    <a:pt x="3991" y="65"/>
                  </a:lnTo>
                  <a:lnTo>
                    <a:pt x="3988" y="65"/>
                  </a:lnTo>
                  <a:lnTo>
                    <a:pt x="3986" y="66"/>
                  </a:lnTo>
                  <a:lnTo>
                    <a:pt x="3984" y="66"/>
                  </a:lnTo>
                  <a:lnTo>
                    <a:pt x="3983" y="65"/>
                  </a:lnTo>
                  <a:lnTo>
                    <a:pt x="3981" y="65"/>
                  </a:lnTo>
                  <a:lnTo>
                    <a:pt x="3984" y="65"/>
                  </a:lnTo>
                  <a:lnTo>
                    <a:pt x="3986" y="65"/>
                  </a:lnTo>
                  <a:lnTo>
                    <a:pt x="3988" y="65"/>
                  </a:lnTo>
                  <a:lnTo>
                    <a:pt x="3989" y="62"/>
                  </a:lnTo>
                  <a:lnTo>
                    <a:pt x="3989" y="62"/>
                  </a:lnTo>
                  <a:lnTo>
                    <a:pt x="3989" y="60"/>
                  </a:lnTo>
                  <a:close/>
                  <a:moveTo>
                    <a:pt x="2587" y="58"/>
                  </a:moveTo>
                  <a:lnTo>
                    <a:pt x="2589" y="58"/>
                  </a:lnTo>
                  <a:lnTo>
                    <a:pt x="2589" y="58"/>
                  </a:lnTo>
                  <a:lnTo>
                    <a:pt x="2590" y="58"/>
                  </a:lnTo>
                  <a:lnTo>
                    <a:pt x="2590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0"/>
                  </a:lnTo>
                  <a:lnTo>
                    <a:pt x="2587" y="62"/>
                  </a:lnTo>
                  <a:lnTo>
                    <a:pt x="2587" y="63"/>
                  </a:lnTo>
                  <a:lnTo>
                    <a:pt x="2589" y="65"/>
                  </a:lnTo>
                  <a:lnTo>
                    <a:pt x="2590" y="65"/>
                  </a:lnTo>
                  <a:lnTo>
                    <a:pt x="2590" y="65"/>
                  </a:lnTo>
                  <a:lnTo>
                    <a:pt x="2589" y="65"/>
                  </a:lnTo>
                  <a:lnTo>
                    <a:pt x="2589" y="65"/>
                  </a:lnTo>
                  <a:lnTo>
                    <a:pt x="2587" y="63"/>
                  </a:lnTo>
                  <a:lnTo>
                    <a:pt x="2586" y="63"/>
                  </a:lnTo>
                  <a:lnTo>
                    <a:pt x="2584" y="62"/>
                  </a:lnTo>
                  <a:lnTo>
                    <a:pt x="2584" y="60"/>
                  </a:lnTo>
                  <a:lnTo>
                    <a:pt x="2584" y="60"/>
                  </a:lnTo>
                  <a:lnTo>
                    <a:pt x="2586" y="58"/>
                  </a:lnTo>
                  <a:lnTo>
                    <a:pt x="2587" y="58"/>
                  </a:lnTo>
                  <a:close/>
                  <a:moveTo>
                    <a:pt x="2895" y="55"/>
                  </a:moveTo>
                  <a:lnTo>
                    <a:pt x="2895" y="55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898" y="57"/>
                  </a:lnTo>
                  <a:lnTo>
                    <a:pt x="2901" y="58"/>
                  </a:lnTo>
                  <a:lnTo>
                    <a:pt x="2901" y="60"/>
                  </a:lnTo>
                  <a:lnTo>
                    <a:pt x="2904" y="62"/>
                  </a:lnTo>
                  <a:lnTo>
                    <a:pt x="2904" y="62"/>
                  </a:lnTo>
                  <a:lnTo>
                    <a:pt x="2903" y="63"/>
                  </a:lnTo>
                  <a:lnTo>
                    <a:pt x="2904" y="63"/>
                  </a:lnTo>
                  <a:lnTo>
                    <a:pt x="2906" y="65"/>
                  </a:lnTo>
                  <a:lnTo>
                    <a:pt x="2907" y="63"/>
                  </a:lnTo>
                  <a:lnTo>
                    <a:pt x="2909" y="63"/>
                  </a:lnTo>
                  <a:lnTo>
                    <a:pt x="2909" y="65"/>
                  </a:lnTo>
                  <a:lnTo>
                    <a:pt x="2909" y="65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6" y="66"/>
                  </a:lnTo>
                  <a:lnTo>
                    <a:pt x="2904" y="66"/>
                  </a:lnTo>
                  <a:lnTo>
                    <a:pt x="2903" y="65"/>
                  </a:lnTo>
                  <a:lnTo>
                    <a:pt x="2901" y="65"/>
                  </a:lnTo>
                  <a:lnTo>
                    <a:pt x="2901" y="65"/>
                  </a:lnTo>
                  <a:lnTo>
                    <a:pt x="2903" y="68"/>
                  </a:lnTo>
                  <a:lnTo>
                    <a:pt x="2903" y="71"/>
                  </a:lnTo>
                  <a:lnTo>
                    <a:pt x="2903" y="73"/>
                  </a:lnTo>
                  <a:lnTo>
                    <a:pt x="2903" y="74"/>
                  </a:lnTo>
                  <a:lnTo>
                    <a:pt x="2903" y="76"/>
                  </a:lnTo>
                  <a:lnTo>
                    <a:pt x="2901" y="77"/>
                  </a:lnTo>
                  <a:lnTo>
                    <a:pt x="2901" y="76"/>
                  </a:lnTo>
                  <a:lnTo>
                    <a:pt x="2901" y="76"/>
                  </a:lnTo>
                  <a:lnTo>
                    <a:pt x="2901" y="74"/>
                  </a:lnTo>
                  <a:lnTo>
                    <a:pt x="2903" y="74"/>
                  </a:lnTo>
                  <a:lnTo>
                    <a:pt x="2903" y="74"/>
                  </a:lnTo>
                  <a:lnTo>
                    <a:pt x="2903" y="73"/>
                  </a:lnTo>
                  <a:lnTo>
                    <a:pt x="2901" y="71"/>
                  </a:lnTo>
                  <a:lnTo>
                    <a:pt x="2901" y="70"/>
                  </a:lnTo>
                  <a:lnTo>
                    <a:pt x="2901" y="70"/>
                  </a:lnTo>
                  <a:lnTo>
                    <a:pt x="2901" y="68"/>
                  </a:lnTo>
                  <a:lnTo>
                    <a:pt x="2900" y="66"/>
                  </a:lnTo>
                  <a:lnTo>
                    <a:pt x="2898" y="65"/>
                  </a:lnTo>
                  <a:lnTo>
                    <a:pt x="2896" y="65"/>
                  </a:lnTo>
                  <a:lnTo>
                    <a:pt x="2896" y="63"/>
                  </a:lnTo>
                  <a:lnTo>
                    <a:pt x="2896" y="62"/>
                  </a:lnTo>
                  <a:lnTo>
                    <a:pt x="2895" y="58"/>
                  </a:lnTo>
                  <a:lnTo>
                    <a:pt x="2893" y="60"/>
                  </a:lnTo>
                  <a:lnTo>
                    <a:pt x="2893" y="60"/>
                  </a:lnTo>
                  <a:lnTo>
                    <a:pt x="2892" y="62"/>
                  </a:lnTo>
                  <a:lnTo>
                    <a:pt x="2892" y="60"/>
                  </a:lnTo>
                  <a:lnTo>
                    <a:pt x="2893" y="57"/>
                  </a:lnTo>
                  <a:lnTo>
                    <a:pt x="2895" y="55"/>
                  </a:lnTo>
                  <a:close/>
                  <a:moveTo>
                    <a:pt x="2843" y="54"/>
                  </a:moveTo>
                  <a:lnTo>
                    <a:pt x="2843" y="54"/>
                  </a:lnTo>
                  <a:lnTo>
                    <a:pt x="2844" y="54"/>
                  </a:lnTo>
                  <a:lnTo>
                    <a:pt x="2844" y="55"/>
                  </a:lnTo>
                  <a:lnTo>
                    <a:pt x="2844" y="55"/>
                  </a:lnTo>
                  <a:lnTo>
                    <a:pt x="2846" y="55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9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7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58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0"/>
                  </a:lnTo>
                  <a:lnTo>
                    <a:pt x="2847" y="62"/>
                  </a:lnTo>
                  <a:lnTo>
                    <a:pt x="2847" y="60"/>
                  </a:lnTo>
                  <a:lnTo>
                    <a:pt x="2846" y="60"/>
                  </a:lnTo>
                  <a:lnTo>
                    <a:pt x="2846" y="60"/>
                  </a:lnTo>
                  <a:lnTo>
                    <a:pt x="2844" y="58"/>
                  </a:lnTo>
                  <a:lnTo>
                    <a:pt x="2844" y="58"/>
                  </a:lnTo>
                  <a:lnTo>
                    <a:pt x="2844" y="57"/>
                  </a:lnTo>
                  <a:lnTo>
                    <a:pt x="2844" y="57"/>
                  </a:lnTo>
                  <a:lnTo>
                    <a:pt x="2843" y="57"/>
                  </a:lnTo>
                  <a:lnTo>
                    <a:pt x="2841" y="57"/>
                  </a:lnTo>
                  <a:lnTo>
                    <a:pt x="2843" y="55"/>
                  </a:lnTo>
                  <a:lnTo>
                    <a:pt x="2843" y="55"/>
                  </a:lnTo>
                  <a:lnTo>
                    <a:pt x="2843" y="54"/>
                  </a:lnTo>
                  <a:close/>
                  <a:moveTo>
                    <a:pt x="1007" y="44"/>
                  </a:moveTo>
                  <a:lnTo>
                    <a:pt x="1014" y="46"/>
                  </a:lnTo>
                  <a:lnTo>
                    <a:pt x="1021" y="46"/>
                  </a:lnTo>
                  <a:lnTo>
                    <a:pt x="1025" y="47"/>
                  </a:lnTo>
                  <a:lnTo>
                    <a:pt x="1026" y="47"/>
                  </a:lnTo>
                  <a:lnTo>
                    <a:pt x="1028" y="47"/>
                  </a:lnTo>
                  <a:lnTo>
                    <a:pt x="1029" y="47"/>
                  </a:lnTo>
                  <a:lnTo>
                    <a:pt x="1029" y="49"/>
                  </a:lnTo>
                  <a:lnTo>
                    <a:pt x="1031" y="49"/>
                  </a:lnTo>
                  <a:lnTo>
                    <a:pt x="1033" y="49"/>
                  </a:lnTo>
                  <a:lnTo>
                    <a:pt x="1034" y="49"/>
                  </a:lnTo>
                  <a:lnTo>
                    <a:pt x="1036" y="49"/>
                  </a:lnTo>
                  <a:lnTo>
                    <a:pt x="1036" y="51"/>
                  </a:lnTo>
                  <a:lnTo>
                    <a:pt x="1034" y="52"/>
                  </a:lnTo>
                  <a:lnTo>
                    <a:pt x="1033" y="52"/>
                  </a:lnTo>
                  <a:lnTo>
                    <a:pt x="1029" y="52"/>
                  </a:lnTo>
                  <a:lnTo>
                    <a:pt x="1026" y="51"/>
                  </a:lnTo>
                  <a:lnTo>
                    <a:pt x="1020" y="51"/>
                  </a:lnTo>
                  <a:lnTo>
                    <a:pt x="1017" y="51"/>
                  </a:lnTo>
                  <a:lnTo>
                    <a:pt x="1015" y="51"/>
                  </a:lnTo>
                  <a:lnTo>
                    <a:pt x="1014" y="51"/>
                  </a:lnTo>
                  <a:lnTo>
                    <a:pt x="1012" y="51"/>
                  </a:lnTo>
                  <a:lnTo>
                    <a:pt x="1010" y="49"/>
                  </a:lnTo>
                  <a:lnTo>
                    <a:pt x="1007" y="47"/>
                  </a:lnTo>
                  <a:lnTo>
                    <a:pt x="1006" y="46"/>
                  </a:lnTo>
                  <a:lnTo>
                    <a:pt x="1007" y="44"/>
                  </a:lnTo>
                  <a:close/>
                  <a:moveTo>
                    <a:pt x="829" y="43"/>
                  </a:moveTo>
                  <a:lnTo>
                    <a:pt x="831" y="43"/>
                  </a:lnTo>
                  <a:lnTo>
                    <a:pt x="831" y="44"/>
                  </a:lnTo>
                  <a:lnTo>
                    <a:pt x="831" y="46"/>
                  </a:lnTo>
                  <a:lnTo>
                    <a:pt x="831" y="46"/>
                  </a:lnTo>
                  <a:lnTo>
                    <a:pt x="832" y="44"/>
                  </a:lnTo>
                  <a:lnTo>
                    <a:pt x="832" y="44"/>
                  </a:lnTo>
                  <a:lnTo>
                    <a:pt x="832" y="46"/>
                  </a:lnTo>
                  <a:lnTo>
                    <a:pt x="832" y="47"/>
                  </a:lnTo>
                  <a:lnTo>
                    <a:pt x="831" y="47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2" y="49"/>
                  </a:lnTo>
                  <a:lnTo>
                    <a:pt x="834" y="47"/>
                  </a:lnTo>
                  <a:lnTo>
                    <a:pt x="835" y="49"/>
                  </a:lnTo>
                  <a:lnTo>
                    <a:pt x="837" y="51"/>
                  </a:lnTo>
                  <a:lnTo>
                    <a:pt x="839" y="51"/>
                  </a:lnTo>
                  <a:lnTo>
                    <a:pt x="840" y="51"/>
                  </a:lnTo>
                  <a:lnTo>
                    <a:pt x="842" y="51"/>
                  </a:lnTo>
                  <a:lnTo>
                    <a:pt x="842" y="49"/>
                  </a:lnTo>
                  <a:lnTo>
                    <a:pt x="845" y="49"/>
                  </a:lnTo>
                  <a:lnTo>
                    <a:pt x="846" y="49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1"/>
                  </a:lnTo>
                  <a:lnTo>
                    <a:pt x="848" y="52"/>
                  </a:lnTo>
                  <a:lnTo>
                    <a:pt x="846" y="52"/>
                  </a:lnTo>
                  <a:lnTo>
                    <a:pt x="848" y="54"/>
                  </a:lnTo>
                  <a:lnTo>
                    <a:pt x="850" y="54"/>
                  </a:lnTo>
                  <a:lnTo>
                    <a:pt x="850" y="54"/>
                  </a:lnTo>
                  <a:lnTo>
                    <a:pt x="850" y="55"/>
                  </a:lnTo>
                  <a:lnTo>
                    <a:pt x="848" y="57"/>
                  </a:lnTo>
                  <a:lnTo>
                    <a:pt x="846" y="57"/>
                  </a:lnTo>
                  <a:lnTo>
                    <a:pt x="843" y="57"/>
                  </a:lnTo>
                  <a:lnTo>
                    <a:pt x="843" y="57"/>
                  </a:lnTo>
                  <a:lnTo>
                    <a:pt x="843" y="55"/>
                  </a:lnTo>
                  <a:lnTo>
                    <a:pt x="842" y="55"/>
                  </a:lnTo>
                  <a:lnTo>
                    <a:pt x="842" y="54"/>
                  </a:lnTo>
                  <a:lnTo>
                    <a:pt x="842" y="52"/>
                  </a:lnTo>
                  <a:lnTo>
                    <a:pt x="842" y="52"/>
                  </a:lnTo>
                  <a:lnTo>
                    <a:pt x="840" y="52"/>
                  </a:lnTo>
                  <a:lnTo>
                    <a:pt x="839" y="54"/>
                  </a:lnTo>
                  <a:lnTo>
                    <a:pt x="839" y="52"/>
                  </a:lnTo>
                  <a:lnTo>
                    <a:pt x="837" y="51"/>
                  </a:lnTo>
                  <a:lnTo>
                    <a:pt x="835" y="51"/>
                  </a:lnTo>
                  <a:lnTo>
                    <a:pt x="834" y="51"/>
                  </a:lnTo>
                  <a:lnTo>
                    <a:pt x="832" y="52"/>
                  </a:lnTo>
                  <a:lnTo>
                    <a:pt x="831" y="52"/>
                  </a:lnTo>
                  <a:lnTo>
                    <a:pt x="829" y="54"/>
                  </a:lnTo>
                  <a:lnTo>
                    <a:pt x="828" y="52"/>
                  </a:lnTo>
                  <a:lnTo>
                    <a:pt x="826" y="51"/>
                  </a:lnTo>
                  <a:lnTo>
                    <a:pt x="824" y="51"/>
                  </a:lnTo>
                  <a:lnTo>
                    <a:pt x="820" y="51"/>
                  </a:lnTo>
                  <a:lnTo>
                    <a:pt x="816" y="52"/>
                  </a:lnTo>
                  <a:lnTo>
                    <a:pt x="813" y="52"/>
                  </a:lnTo>
                  <a:lnTo>
                    <a:pt x="813" y="51"/>
                  </a:lnTo>
                  <a:lnTo>
                    <a:pt x="816" y="51"/>
                  </a:lnTo>
                  <a:lnTo>
                    <a:pt x="820" y="49"/>
                  </a:lnTo>
                  <a:lnTo>
                    <a:pt x="821" y="51"/>
                  </a:lnTo>
                  <a:lnTo>
                    <a:pt x="828" y="49"/>
                  </a:lnTo>
                  <a:lnTo>
                    <a:pt x="828" y="47"/>
                  </a:lnTo>
                  <a:lnTo>
                    <a:pt x="828" y="47"/>
                  </a:lnTo>
                  <a:lnTo>
                    <a:pt x="828" y="46"/>
                  </a:lnTo>
                  <a:lnTo>
                    <a:pt x="828" y="44"/>
                  </a:lnTo>
                  <a:lnTo>
                    <a:pt x="829" y="43"/>
                  </a:lnTo>
                  <a:lnTo>
                    <a:pt x="829" y="43"/>
                  </a:lnTo>
                  <a:close/>
                  <a:moveTo>
                    <a:pt x="2786" y="40"/>
                  </a:moveTo>
                  <a:lnTo>
                    <a:pt x="2789" y="40"/>
                  </a:lnTo>
                  <a:lnTo>
                    <a:pt x="2791" y="41"/>
                  </a:lnTo>
                  <a:lnTo>
                    <a:pt x="2791" y="43"/>
                  </a:lnTo>
                  <a:lnTo>
                    <a:pt x="2792" y="44"/>
                  </a:lnTo>
                  <a:lnTo>
                    <a:pt x="2794" y="44"/>
                  </a:lnTo>
                  <a:lnTo>
                    <a:pt x="2795" y="44"/>
                  </a:lnTo>
                  <a:lnTo>
                    <a:pt x="2797" y="43"/>
                  </a:lnTo>
                  <a:lnTo>
                    <a:pt x="2799" y="43"/>
                  </a:lnTo>
                  <a:lnTo>
                    <a:pt x="2802" y="43"/>
                  </a:lnTo>
                  <a:lnTo>
                    <a:pt x="2802" y="44"/>
                  </a:lnTo>
                  <a:lnTo>
                    <a:pt x="2802" y="46"/>
                  </a:lnTo>
                  <a:lnTo>
                    <a:pt x="2800" y="44"/>
                  </a:lnTo>
                  <a:lnTo>
                    <a:pt x="2800" y="46"/>
                  </a:lnTo>
                  <a:lnTo>
                    <a:pt x="2799" y="46"/>
                  </a:lnTo>
                  <a:lnTo>
                    <a:pt x="2799" y="46"/>
                  </a:lnTo>
                  <a:lnTo>
                    <a:pt x="2800" y="47"/>
                  </a:lnTo>
                  <a:lnTo>
                    <a:pt x="2802" y="47"/>
                  </a:lnTo>
                  <a:lnTo>
                    <a:pt x="2803" y="47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5" y="49"/>
                  </a:lnTo>
                  <a:lnTo>
                    <a:pt x="2803" y="49"/>
                  </a:lnTo>
                  <a:lnTo>
                    <a:pt x="2803" y="49"/>
                  </a:lnTo>
                  <a:lnTo>
                    <a:pt x="2802" y="49"/>
                  </a:lnTo>
                  <a:lnTo>
                    <a:pt x="2797" y="47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5" y="46"/>
                  </a:lnTo>
                  <a:lnTo>
                    <a:pt x="2794" y="47"/>
                  </a:lnTo>
                  <a:lnTo>
                    <a:pt x="2792" y="47"/>
                  </a:lnTo>
                  <a:lnTo>
                    <a:pt x="2792" y="47"/>
                  </a:lnTo>
                  <a:lnTo>
                    <a:pt x="2792" y="49"/>
                  </a:lnTo>
                  <a:lnTo>
                    <a:pt x="2792" y="49"/>
                  </a:lnTo>
                  <a:lnTo>
                    <a:pt x="2791" y="49"/>
                  </a:lnTo>
                  <a:lnTo>
                    <a:pt x="2789" y="47"/>
                  </a:lnTo>
                  <a:lnTo>
                    <a:pt x="2788" y="47"/>
                  </a:lnTo>
                  <a:lnTo>
                    <a:pt x="2788" y="46"/>
                  </a:lnTo>
                  <a:lnTo>
                    <a:pt x="2784" y="44"/>
                  </a:lnTo>
                  <a:lnTo>
                    <a:pt x="2784" y="43"/>
                  </a:lnTo>
                  <a:lnTo>
                    <a:pt x="2786" y="43"/>
                  </a:lnTo>
                  <a:lnTo>
                    <a:pt x="2786" y="43"/>
                  </a:lnTo>
                  <a:lnTo>
                    <a:pt x="2786" y="41"/>
                  </a:lnTo>
                  <a:lnTo>
                    <a:pt x="2786" y="41"/>
                  </a:lnTo>
                  <a:lnTo>
                    <a:pt x="2786" y="40"/>
                  </a:lnTo>
                  <a:close/>
                  <a:moveTo>
                    <a:pt x="2857" y="40"/>
                  </a:moveTo>
                  <a:lnTo>
                    <a:pt x="2859" y="40"/>
                  </a:lnTo>
                  <a:lnTo>
                    <a:pt x="2859" y="40"/>
                  </a:lnTo>
                  <a:lnTo>
                    <a:pt x="2860" y="41"/>
                  </a:lnTo>
                  <a:lnTo>
                    <a:pt x="2862" y="41"/>
                  </a:lnTo>
                  <a:lnTo>
                    <a:pt x="2860" y="43"/>
                  </a:lnTo>
                  <a:lnTo>
                    <a:pt x="2859" y="43"/>
                  </a:lnTo>
                  <a:lnTo>
                    <a:pt x="2854" y="43"/>
                  </a:lnTo>
                  <a:lnTo>
                    <a:pt x="2851" y="41"/>
                  </a:lnTo>
                  <a:lnTo>
                    <a:pt x="2851" y="41"/>
                  </a:lnTo>
                  <a:lnTo>
                    <a:pt x="2852" y="41"/>
                  </a:lnTo>
                  <a:lnTo>
                    <a:pt x="2854" y="41"/>
                  </a:lnTo>
                  <a:lnTo>
                    <a:pt x="2855" y="41"/>
                  </a:lnTo>
                  <a:lnTo>
                    <a:pt x="2857" y="41"/>
                  </a:lnTo>
                  <a:lnTo>
                    <a:pt x="2857" y="41"/>
                  </a:lnTo>
                  <a:lnTo>
                    <a:pt x="2857" y="40"/>
                  </a:lnTo>
                  <a:lnTo>
                    <a:pt x="2857" y="40"/>
                  </a:lnTo>
                  <a:close/>
                  <a:moveTo>
                    <a:pt x="2597" y="36"/>
                  </a:moveTo>
                  <a:lnTo>
                    <a:pt x="2601" y="40"/>
                  </a:lnTo>
                  <a:lnTo>
                    <a:pt x="2603" y="41"/>
                  </a:lnTo>
                  <a:lnTo>
                    <a:pt x="2605" y="43"/>
                  </a:lnTo>
                  <a:lnTo>
                    <a:pt x="2608" y="43"/>
                  </a:lnTo>
                  <a:lnTo>
                    <a:pt x="2609" y="43"/>
                  </a:lnTo>
                  <a:lnTo>
                    <a:pt x="2613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4" y="44"/>
                  </a:lnTo>
                  <a:lnTo>
                    <a:pt x="2616" y="44"/>
                  </a:lnTo>
                  <a:lnTo>
                    <a:pt x="2616" y="44"/>
                  </a:lnTo>
                  <a:lnTo>
                    <a:pt x="2617" y="44"/>
                  </a:lnTo>
                  <a:lnTo>
                    <a:pt x="2619" y="46"/>
                  </a:lnTo>
                  <a:lnTo>
                    <a:pt x="2619" y="49"/>
                  </a:lnTo>
                  <a:lnTo>
                    <a:pt x="2620" y="51"/>
                  </a:lnTo>
                  <a:lnTo>
                    <a:pt x="2620" y="51"/>
                  </a:lnTo>
                  <a:lnTo>
                    <a:pt x="2620" y="52"/>
                  </a:lnTo>
                  <a:lnTo>
                    <a:pt x="2622" y="54"/>
                  </a:lnTo>
                  <a:lnTo>
                    <a:pt x="2624" y="55"/>
                  </a:lnTo>
                  <a:lnTo>
                    <a:pt x="2625" y="57"/>
                  </a:lnTo>
                  <a:lnTo>
                    <a:pt x="2627" y="58"/>
                  </a:lnTo>
                  <a:lnTo>
                    <a:pt x="2625" y="58"/>
                  </a:lnTo>
                  <a:lnTo>
                    <a:pt x="2624" y="57"/>
                  </a:lnTo>
                  <a:lnTo>
                    <a:pt x="2624" y="57"/>
                  </a:lnTo>
                  <a:lnTo>
                    <a:pt x="2622" y="58"/>
                  </a:lnTo>
                  <a:lnTo>
                    <a:pt x="2622" y="57"/>
                  </a:lnTo>
                  <a:lnTo>
                    <a:pt x="2622" y="55"/>
                  </a:lnTo>
                  <a:lnTo>
                    <a:pt x="2619" y="54"/>
                  </a:lnTo>
                  <a:lnTo>
                    <a:pt x="2619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4"/>
                  </a:lnTo>
                  <a:lnTo>
                    <a:pt x="2620" y="52"/>
                  </a:lnTo>
                  <a:lnTo>
                    <a:pt x="2619" y="52"/>
                  </a:lnTo>
                  <a:lnTo>
                    <a:pt x="2619" y="49"/>
                  </a:lnTo>
                  <a:lnTo>
                    <a:pt x="2619" y="49"/>
                  </a:lnTo>
                  <a:lnTo>
                    <a:pt x="2616" y="46"/>
                  </a:lnTo>
                  <a:lnTo>
                    <a:pt x="2616" y="46"/>
                  </a:lnTo>
                  <a:lnTo>
                    <a:pt x="2605" y="43"/>
                  </a:lnTo>
                  <a:lnTo>
                    <a:pt x="2603" y="41"/>
                  </a:lnTo>
                  <a:lnTo>
                    <a:pt x="2601" y="40"/>
                  </a:lnTo>
                  <a:lnTo>
                    <a:pt x="2600" y="40"/>
                  </a:lnTo>
                  <a:lnTo>
                    <a:pt x="2595" y="38"/>
                  </a:lnTo>
                  <a:lnTo>
                    <a:pt x="2597" y="36"/>
                  </a:lnTo>
                  <a:close/>
                  <a:moveTo>
                    <a:pt x="834" y="36"/>
                  </a:moveTo>
                  <a:lnTo>
                    <a:pt x="834" y="36"/>
                  </a:lnTo>
                  <a:lnTo>
                    <a:pt x="834" y="38"/>
                  </a:lnTo>
                  <a:lnTo>
                    <a:pt x="832" y="38"/>
                  </a:lnTo>
                  <a:lnTo>
                    <a:pt x="829" y="40"/>
                  </a:lnTo>
                  <a:lnTo>
                    <a:pt x="829" y="40"/>
                  </a:lnTo>
                  <a:lnTo>
                    <a:pt x="829" y="38"/>
                  </a:lnTo>
                  <a:lnTo>
                    <a:pt x="832" y="36"/>
                  </a:lnTo>
                  <a:lnTo>
                    <a:pt x="832" y="36"/>
                  </a:lnTo>
                  <a:lnTo>
                    <a:pt x="834" y="36"/>
                  </a:lnTo>
                  <a:close/>
                  <a:moveTo>
                    <a:pt x="4918" y="36"/>
                  </a:moveTo>
                  <a:lnTo>
                    <a:pt x="4918" y="36"/>
                  </a:lnTo>
                  <a:lnTo>
                    <a:pt x="4918" y="38"/>
                  </a:lnTo>
                  <a:lnTo>
                    <a:pt x="4919" y="40"/>
                  </a:lnTo>
                  <a:lnTo>
                    <a:pt x="4921" y="38"/>
                  </a:lnTo>
                  <a:lnTo>
                    <a:pt x="4923" y="38"/>
                  </a:lnTo>
                  <a:lnTo>
                    <a:pt x="4923" y="36"/>
                  </a:lnTo>
                  <a:lnTo>
                    <a:pt x="4923" y="36"/>
                  </a:lnTo>
                  <a:lnTo>
                    <a:pt x="4924" y="36"/>
                  </a:lnTo>
                  <a:lnTo>
                    <a:pt x="4924" y="40"/>
                  </a:lnTo>
                  <a:lnTo>
                    <a:pt x="4923" y="41"/>
                  </a:lnTo>
                  <a:lnTo>
                    <a:pt x="4921" y="43"/>
                  </a:lnTo>
                  <a:lnTo>
                    <a:pt x="4918" y="43"/>
                  </a:lnTo>
                  <a:lnTo>
                    <a:pt x="4916" y="40"/>
                  </a:lnTo>
                  <a:lnTo>
                    <a:pt x="4916" y="38"/>
                  </a:lnTo>
                  <a:lnTo>
                    <a:pt x="4918" y="36"/>
                  </a:lnTo>
                  <a:lnTo>
                    <a:pt x="4918" y="36"/>
                  </a:lnTo>
                  <a:close/>
                  <a:moveTo>
                    <a:pt x="821" y="35"/>
                  </a:moveTo>
                  <a:lnTo>
                    <a:pt x="823" y="36"/>
                  </a:lnTo>
                  <a:lnTo>
                    <a:pt x="824" y="36"/>
                  </a:lnTo>
                  <a:lnTo>
                    <a:pt x="824" y="38"/>
                  </a:lnTo>
                  <a:lnTo>
                    <a:pt x="824" y="40"/>
                  </a:lnTo>
                  <a:lnTo>
                    <a:pt x="824" y="40"/>
                  </a:lnTo>
                  <a:lnTo>
                    <a:pt x="823" y="38"/>
                  </a:lnTo>
                  <a:lnTo>
                    <a:pt x="823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8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6"/>
                  </a:lnTo>
                  <a:lnTo>
                    <a:pt x="821" y="35"/>
                  </a:lnTo>
                  <a:close/>
                  <a:moveTo>
                    <a:pt x="835" y="35"/>
                  </a:moveTo>
                  <a:lnTo>
                    <a:pt x="837" y="35"/>
                  </a:lnTo>
                  <a:lnTo>
                    <a:pt x="837" y="35"/>
                  </a:lnTo>
                  <a:lnTo>
                    <a:pt x="837" y="36"/>
                  </a:lnTo>
                  <a:lnTo>
                    <a:pt x="835" y="36"/>
                  </a:lnTo>
                  <a:lnTo>
                    <a:pt x="835" y="35"/>
                  </a:lnTo>
                  <a:lnTo>
                    <a:pt x="835" y="35"/>
                  </a:lnTo>
                  <a:lnTo>
                    <a:pt x="835" y="35"/>
                  </a:lnTo>
                  <a:close/>
                  <a:moveTo>
                    <a:pt x="818" y="35"/>
                  </a:moveTo>
                  <a:lnTo>
                    <a:pt x="818" y="35"/>
                  </a:lnTo>
                  <a:lnTo>
                    <a:pt x="818" y="35"/>
                  </a:lnTo>
                  <a:lnTo>
                    <a:pt x="818" y="36"/>
                  </a:lnTo>
                  <a:lnTo>
                    <a:pt x="818" y="36"/>
                  </a:lnTo>
                  <a:lnTo>
                    <a:pt x="820" y="38"/>
                  </a:lnTo>
                  <a:lnTo>
                    <a:pt x="820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40"/>
                  </a:lnTo>
                  <a:lnTo>
                    <a:pt x="818" y="38"/>
                  </a:lnTo>
                  <a:lnTo>
                    <a:pt x="818" y="38"/>
                  </a:lnTo>
                  <a:lnTo>
                    <a:pt x="816" y="36"/>
                  </a:lnTo>
                  <a:lnTo>
                    <a:pt x="816" y="36"/>
                  </a:lnTo>
                  <a:lnTo>
                    <a:pt x="816" y="35"/>
                  </a:lnTo>
                  <a:lnTo>
                    <a:pt x="816" y="35"/>
                  </a:lnTo>
                  <a:lnTo>
                    <a:pt x="818" y="35"/>
                  </a:lnTo>
                  <a:close/>
                  <a:moveTo>
                    <a:pt x="2592" y="33"/>
                  </a:moveTo>
                  <a:lnTo>
                    <a:pt x="2594" y="35"/>
                  </a:lnTo>
                  <a:lnTo>
                    <a:pt x="2595" y="36"/>
                  </a:lnTo>
                  <a:lnTo>
                    <a:pt x="2594" y="36"/>
                  </a:lnTo>
                  <a:lnTo>
                    <a:pt x="2590" y="36"/>
                  </a:lnTo>
                  <a:lnTo>
                    <a:pt x="2589" y="36"/>
                  </a:lnTo>
                  <a:lnTo>
                    <a:pt x="2589" y="36"/>
                  </a:lnTo>
                  <a:lnTo>
                    <a:pt x="2590" y="35"/>
                  </a:lnTo>
                  <a:lnTo>
                    <a:pt x="2592" y="33"/>
                  </a:lnTo>
                  <a:close/>
                  <a:moveTo>
                    <a:pt x="774" y="32"/>
                  </a:moveTo>
                  <a:lnTo>
                    <a:pt x="777" y="32"/>
                  </a:lnTo>
                  <a:lnTo>
                    <a:pt x="780" y="36"/>
                  </a:lnTo>
                  <a:lnTo>
                    <a:pt x="780" y="36"/>
                  </a:lnTo>
                  <a:lnTo>
                    <a:pt x="779" y="38"/>
                  </a:lnTo>
                  <a:lnTo>
                    <a:pt x="779" y="36"/>
                  </a:lnTo>
                  <a:lnTo>
                    <a:pt x="779" y="36"/>
                  </a:lnTo>
                  <a:lnTo>
                    <a:pt x="777" y="35"/>
                  </a:lnTo>
                  <a:lnTo>
                    <a:pt x="774" y="32"/>
                  </a:lnTo>
                  <a:lnTo>
                    <a:pt x="774" y="32"/>
                  </a:lnTo>
                  <a:close/>
                  <a:moveTo>
                    <a:pt x="1017" y="29"/>
                  </a:moveTo>
                  <a:lnTo>
                    <a:pt x="1021" y="29"/>
                  </a:lnTo>
                  <a:lnTo>
                    <a:pt x="1021" y="29"/>
                  </a:lnTo>
                  <a:lnTo>
                    <a:pt x="1018" y="30"/>
                  </a:lnTo>
                  <a:lnTo>
                    <a:pt x="1018" y="30"/>
                  </a:lnTo>
                  <a:lnTo>
                    <a:pt x="1018" y="32"/>
                  </a:lnTo>
                  <a:lnTo>
                    <a:pt x="1018" y="33"/>
                  </a:lnTo>
                  <a:lnTo>
                    <a:pt x="1018" y="33"/>
                  </a:lnTo>
                  <a:lnTo>
                    <a:pt x="1017" y="35"/>
                  </a:lnTo>
                  <a:lnTo>
                    <a:pt x="1017" y="35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5" y="33"/>
                  </a:lnTo>
                  <a:lnTo>
                    <a:pt x="1014" y="32"/>
                  </a:lnTo>
                  <a:lnTo>
                    <a:pt x="1014" y="30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2" y="32"/>
                  </a:lnTo>
                  <a:lnTo>
                    <a:pt x="1010" y="32"/>
                  </a:lnTo>
                  <a:lnTo>
                    <a:pt x="1009" y="30"/>
                  </a:lnTo>
                  <a:lnTo>
                    <a:pt x="1010" y="30"/>
                  </a:lnTo>
                  <a:lnTo>
                    <a:pt x="1010" y="29"/>
                  </a:lnTo>
                  <a:lnTo>
                    <a:pt x="1012" y="29"/>
                  </a:lnTo>
                  <a:lnTo>
                    <a:pt x="1014" y="29"/>
                  </a:lnTo>
                  <a:lnTo>
                    <a:pt x="1015" y="29"/>
                  </a:lnTo>
                  <a:lnTo>
                    <a:pt x="1017" y="29"/>
                  </a:lnTo>
                  <a:close/>
                  <a:moveTo>
                    <a:pt x="2846" y="25"/>
                  </a:moveTo>
                  <a:lnTo>
                    <a:pt x="2851" y="25"/>
                  </a:lnTo>
                  <a:lnTo>
                    <a:pt x="2854" y="25"/>
                  </a:lnTo>
                  <a:lnTo>
                    <a:pt x="2855" y="27"/>
                  </a:lnTo>
                  <a:lnTo>
                    <a:pt x="2855" y="27"/>
                  </a:lnTo>
                  <a:lnTo>
                    <a:pt x="2855" y="29"/>
                  </a:lnTo>
                  <a:lnTo>
                    <a:pt x="2859" y="30"/>
                  </a:lnTo>
                  <a:lnTo>
                    <a:pt x="2860" y="32"/>
                  </a:lnTo>
                  <a:lnTo>
                    <a:pt x="2860" y="32"/>
                  </a:lnTo>
                  <a:lnTo>
                    <a:pt x="2859" y="32"/>
                  </a:lnTo>
                  <a:lnTo>
                    <a:pt x="2857" y="30"/>
                  </a:lnTo>
                  <a:lnTo>
                    <a:pt x="2855" y="30"/>
                  </a:lnTo>
                  <a:lnTo>
                    <a:pt x="2854" y="29"/>
                  </a:lnTo>
                  <a:lnTo>
                    <a:pt x="2854" y="29"/>
                  </a:lnTo>
                  <a:lnTo>
                    <a:pt x="2854" y="27"/>
                  </a:lnTo>
                  <a:lnTo>
                    <a:pt x="2852" y="27"/>
                  </a:lnTo>
                  <a:lnTo>
                    <a:pt x="2851" y="27"/>
                  </a:lnTo>
                  <a:lnTo>
                    <a:pt x="2849" y="25"/>
                  </a:lnTo>
                  <a:lnTo>
                    <a:pt x="2849" y="27"/>
                  </a:lnTo>
                  <a:lnTo>
                    <a:pt x="2849" y="27"/>
                  </a:lnTo>
                  <a:lnTo>
                    <a:pt x="2847" y="27"/>
                  </a:lnTo>
                  <a:lnTo>
                    <a:pt x="2846" y="27"/>
                  </a:lnTo>
                  <a:lnTo>
                    <a:pt x="2846" y="27"/>
                  </a:lnTo>
                  <a:lnTo>
                    <a:pt x="2844" y="27"/>
                  </a:lnTo>
                  <a:lnTo>
                    <a:pt x="2844" y="29"/>
                  </a:lnTo>
                  <a:lnTo>
                    <a:pt x="2843" y="29"/>
                  </a:lnTo>
                  <a:lnTo>
                    <a:pt x="2843" y="30"/>
                  </a:lnTo>
                  <a:lnTo>
                    <a:pt x="2841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0" y="30"/>
                  </a:lnTo>
                  <a:lnTo>
                    <a:pt x="2841" y="29"/>
                  </a:lnTo>
                  <a:lnTo>
                    <a:pt x="2841" y="29"/>
                  </a:lnTo>
                  <a:lnTo>
                    <a:pt x="2840" y="27"/>
                  </a:lnTo>
                  <a:lnTo>
                    <a:pt x="2838" y="27"/>
                  </a:lnTo>
                  <a:lnTo>
                    <a:pt x="2836" y="25"/>
                  </a:lnTo>
                  <a:lnTo>
                    <a:pt x="2836" y="25"/>
                  </a:lnTo>
                  <a:lnTo>
                    <a:pt x="2838" y="25"/>
                  </a:lnTo>
                  <a:lnTo>
                    <a:pt x="2841" y="27"/>
                  </a:lnTo>
                  <a:lnTo>
                    <a:pt x="2843" y="27"/>
                  </a:lnTo>
                  <a:lnTo>
                    <a:pt x="2844" y="25"/>
                  </a:lnTo>
                  <a:lnTo>
                    <a:pt x="2844" y="25"/>
                  </a:lnTo>
                  <a:lnTo>
                    <a:pt x="2846" y="25"/>
                  </a:lnTo>
                  <a:close/>
                  <a:moveTo>
                    <a:pt x="8" y="24"/>
                  </a:moveTo>
                  <a:lnTo>
                    <a:pt x="8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4" y="27"/>
                  </a:lnTo>
                  <a:lnTo>
                    <a:pt x="3" y="27"/>
                  </a:lnTo>
                  <a:lnTo>
                    <a:pt x="1" y="27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4"/>
                  </a:lnTo>
                  <a:close/>
                  <a:moveTo>
                    <a:pt x="686" y="22"/>
                  </a:moveTo>
                  <a:lnTo>
                    <a:pt x="686" y="22"/>
                  </a:lnTo>
                  <a:lnTo>
                    <a:pt x="686" y="22"/>
                  </a:lnTo>
                  <a:lnTo>
                    <a:pt x="687" y="24"/>
                  </a:lnTo>
                  <a:lnTo>
                    <a:pt x="687" y="24"/>
                  </a:lnTo>
                  <a:lnTo>
                    <a:pt x="689" y="24"/>
                  </a:lnTo>
                  <a:lnTo>
                    <a:pt x="689" y="25"/>
                  </a:lnTo>
                  <a:lnTo>
                    <a:pt x="687" y="27"/>
                  </a:lnTo>
                  <a:lnTo>
                    <a:pt x="687" y="27"/>
                  </a:lnTo>
                  <a:lnTo>
                    <a:pt x="687" y="29"/>
                  </a:lnTo>
                  <a:lnTo>
                    <a:pt x="689" y="29"/>
                  </a:lnTo>
                  <a:lnTo>
                    <a:pt x="689" y="29"/>
                  </a:lnTo>
                  <a:lnTo>
                    <a:pt x="689" y="30"/>
                  </a:lnTo>
                  <a:lnTo>
                    <a:pt x="687" y="30"/>
                  </a:lnTo>
                  <a:lnTo>
                    <a:pt x="687" y="32"/>
                  </a:lnTo>
                  <a:lnTo>
                    <a:pt x="687" y="32"/>
                  </a:lnTo>
                  <a:lnTo>
                    <a:pt x="689" y="33"/>
                  </a:lnTo>
                  <a:lnTo>
                    <a:pt x="690" y="32"/>
                  </a:lnTo>
                  <a:lnTo>
                    <a:pt x="690" y="33"/>
                  </a:lnTo>
                  <a:lnTo>
                    <a:pt x="690" y="33"/>
                  </a:lnTo>
                  <a:lnTo>
                    <a:pt x="689" y="33"/>
                  </a:lnTo>
                  <a:lnTo>
                    <a:pt x="687" y="35"/>
                  </a:lnTo>
                  <a:lnTo>
                    <a:pt x="686" y="33"/>
                  </a:lnTo>
                  <a:lnTo>
                    <a:pt x="684" y="32"/>
                  </a:lnTo>
                  <a:lnTo>
                    <a:pt x="682" y="30"/>
                  </a:lnTo>
                  <a:lnTo>
                    <a:pt x="682" y="30"/>
                  </a:lnTo>
                  <a:lnTo>
                    <a:pt x="682" y="29"/>
                  </a:lnTo>
                  <a:lnTo>
                    <a:pt x="682" y="29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2" y="27"/>
                  </a:lnTo>
                  <a:lnTo>
                    <a:pt x="681" y="25"/>
                  </a:lnTo>
                  <a:lnTo>
                    <a:pt x="679" y="24"/>
                  </a:lnTo>
                  <a:lnTo>
                    <a:pt x="679" y="24"/>
                  </a:lnTo>
                  <a:lnTo>
                    <a:pt x="681" y="24"/>
                  </a:lnTo>
                  <a:lnTo>
                    <a:pt x="682" y="22"/>
                  </a:lnTo>
                  <a:lnTo>
                    <a:pt x="684" y="22"/>
                  </a:lnTo>
                  <a:lnTo>
                    <a:pt x="686" y="22"/>
                  </a:lnTo>
                  <a:close/>
                  <a:moveTo>
                    <a:pt x="1361" y="19"/>
                  </a:moveTo>
                  <a:lnTo>
                    <a:pt x="1362" y="21"/>
                  </a:lnTo>
                  <a:lnTo>
                    <a:pt x="1364" y="22"/>
                  </a:lnTo>
                  <a:lnTo>
                    <a:pt x="1364" y="22"/>
                  </a:lnTo>
                  <a:lnTo>
                    <a:pt x="1365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2"/>
                  </a:lnTo>
                  <a:lnTo>
                    <a:pt x="1367" y="24"/>
                  </a:lnTo>
                  <a:lnTo>
                    <a:pt x="1368" y="24"/>
                  </a:lnTo>
                  <a:lnTo>
                    <a:pt x="1370" y="25"/>
                  </a:lnTo>
                  <a:lnTo>
                    <a:pt x="1372" y="25"/>
                  </a:lnTo>
                  <a:lnTo>
                    <a:pt x="1373" y="27"/>
                  </a:lnTo>
                  <a:lnTo>
                    <a:pt x="1373" y="27"/>
                  </a:lnTo>
                  <a:lnTo>
                    <a:pt x="1375" y="27"/>
                  </a:lnTo>
                  <a:lnTo>
                    <a:pt x="1376" y="29"/>
                  </a:lnTo>
                  <a:lnTo>
                    <a:pt x="1376" y="29"/>
                  </a:lnTo>
                  <a:lnTo>
                    <a:pt x="1376" y="30"/>
                  </a:lnTo>
                  <a:lnTo>
                    <a:pt x="1376" y="30"/>
                  </a:lnTo>
                  <a:lnTo>
                    <a:pt x="1376" y="32"/>
                  </a:lnTo>
                  <a:lnTo>
                    <a:pt x="1378" y="33"/>
                  </a:lnTo>
                  <a:lnTo>
                    <a:pt x="1379" y="35"/>
                  </a:lnTo>
                  <a:lnTo>
                    <a:pt x="1381" y="35"/>
                  </a:lnTo>
                  <a:lnTo>
                    <a:pt x="1381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6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79" y="38"/>
                  </a:lnTo>
                  <a:lnTo>
                    <a:pt x="1381" y="38"/>
                  </a:lnTo>
                  <a:lnTo>
                    <a:pt x="1379" y="38"/>
                  </a:lnTo>
                  <a:lnTo>
                    <a:pt x="1378" y="38"/>
                  </a:lnTo>
                  <a:lnTo>
                    <a:pt x="1376" y="38"/>
                  </a:lnTo>
                  <a:lnTo>
                    <a:pt x="1375" y="38"/>
                  </a:lnTo>
                  <a:lnTo>
                    <a:pt x="1375" y="38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6"/>
                  </a:lnTo>
                  <a:lnTo>
                    <a:pt x="1376" y="35"/>
                  </a:lnTo>
                  <a:lnTo>
                    <a:pt x="1375" y="35"/>
                  </a:lnTo>
                  <a:lnTo>
                    <a:pt x="1373" y="33"/>
                  </a:lnTo>
                  <a:lnTo>
                    <a:pt x="1372" y="33"/>
                  </a:lnTo>
                  <a:lnTo>
                    <a:pt x="1370" y="35"/>
                  </a:lnTo>
                  <a:lnTo>
                    <a:pt x="1370" y="36"/>
                  </a:lnTo>
                  <a:lnTo>
                    <a:pt x="1368" y="38"/>
                  </a:lnTo>
                  <a:lnTo>
                    <a:pt x="1365" y="38"/>
                  </a:lnTo>
                  <a:lnTo>
                    <a:pt x="1365" y="38"/>
                  </a:lnTo>
                  <a:lnTo>
                    <a:pt x="1364" y="38"/>
                  </a:lnTo>
                  <a:lnTo>
                    <a:pt x="1364" y="38"/>
                  </a:lnTo>
                  <a:lnTo>
                    <a:pt x="1362" y="38"/>
                  </a:lnTo>
                  <a:lnTo>
                    <a:pt x="1361" y="36"/>
                  </a:lnTo>
                  <a:lnTo>
                    <a:pt x="1359" y="35"/>
                  </a:lnTo>
                  <a:lnTo>
                    <a:pt x="1357" y="35"/>
                  </a:lnTo>
                  <a:lnTo>
                    <a:pt x="1359" y="35"/>
                  </a:lnTo>
                  <a:lnTo>
                    <a:pt x="1357" y="33"/>
                  </a:lnTo>
                  <a:lnTo>
                    <a:pt x="1357" y="33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6" y="32"/>
                  </a:lnTo>
                  <a:lnTo>
                    <a:pt x="1356" y="32"/>
                  </a:lnTo>
                  <a:lnTo>
                    <a:pt x="1356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0"/>
                  </a:lnTo>
                  <a:lnTo>
                    <a:pt x="1357" y="32"/>
                  </a:lnTo>
                  <a:lnTo>
                    <a:pt x="1357" y="32"/>
                  </a:lnTo>
                  <a:lnTo>
                    <a:pt x="1359" y="30"/>
                  </a:lnTo>
                  <a:lnTo>
                    <a:pt x="1359" y="32"/>
                  </a:lnTo>
                  <a:lnTo>
                    <a:pt x="1359" y="32"/>
                  </a:lnTo>
                  <a:lnTo>
                    <a:pt x="1359" y="33"/>
                  </a:lnTo>
                  <a:lnTo>
                    <a:pt x="1359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3"/>
                  </a:lnTo>
                  <a:lnTo>
                    <a:pt x="1361" y="32"/>
                  </a:lnTo>
                  <a:lnTo>
                    <a:pt x="1364" y="32"/>
                  </a:lnTo>
                  <a:lnTo>
                    <a:pt x="1364" y="32"/>
                  </a:lnTo>
                  <a:lnTo>
                    <a:pt x="1364" y="30"/>
                  </a:lnTo>
                  <a:lnTo>
                    <a:pt x="1364" y="30"/>
                  </a:lnTo>
                  <a:lnTo>
                    <a:pt x="1362" y="29"/>
                  </a:lnTo>
                  <a:lnTo>
                    <a:pt x="1362" y="29"/>
                  </a:lnTo>
                  <a:lnTo>
                    <a:pt x="1364" y="29"/>
                  </a:lnTo>
                  <a:lnTo>
                    <a:pt x="1364" y="27"/>
                  </a:lnTo>
                  <a:lnTo>
                    <a:pt x="1364" y="27"/>
                  </a:lnTo>
                  <a:lnTo>
                    <a:pt x="1364" y="25"/>
                  </a:lnTo>
                  <a:lnTo>
                    <a:pt x="1362" y="24"/>
                  </a:lnTo>
                  <a:lnTo>
                    <a:pt x="1362" y="24"/>
                  </a:lnTo>
                  <a:lnTo>
                    <a:pt x="1362" y="22"/>
                  </a:lnTo>
                  <a:lnTo>
                    <a:pt x="1362" y="22"/>
                  </a:lnTo>
                  <a:lnTo>
                    <a:pt x="1361" y="21"/>
                  </a:lnTo>
                  <a:lnTo>
                    <a:pt x="1361" y="19"/>
                  </a:lnTo>
                  <a:lnTo>
                    <a:pt x="1361" y="19"/>
                  </a:lnTo>
                  <a:close/>
                  <a:moveTo>
                    <a:pt x="747" y="13"/>
                  </a:moveTo>
                  <a:lnTo>
                    <a:pt x="747" y="14"/>
                  </a:lnTo>
                  <a:lnTo>
                    <a:pt x="747" y="14"/>
                  </a:lnTo>
                  <a:lnTo>
                    <a:pt x="746" y="14"/>
                  </a:lnTo>
                  <a:lnTo>
                    <a:pt x="746" y="16"/>
                  </a:lnTo>
                  <a:lnTo>
                    <a:pt x="747" y="16"/>
                  </a:lnTo>
                  <a:lnTo>
                    <a:pt x="747" y="18"/>
                  </a:lnTo>
                  <a:lnTo>
                    <a:pt x="749" y="18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0" y="19"/>
                  </a:lnTo>
                  <a:lnTo>
                    <a:pt x="752" y="19"/>
                  </a:lnTo>
                  <a:lnTo>
                    <a:pt x="752" y="21"/>
                  </a:lnTo>
                  <a:lnTo>
                    <a:pt x="755" y="19"/>
                  </a:lnTo>
                  <a:lnTo>
                    <a:pt x="757" y="19"/>
                  </a:lnTo>
                  <a:lnTo>
                    <a:pt x="758" y="21"/>
                  </a:lnTo>
                  <a:lnTo>
                    <a:pt x="760" y="19"/>
                  </a:lnTo>
                  <a:lnTo>
                    <a:pt x="763" y="19"/>
                  </a:lnTo>
                  <a:lnTo>
                    <a:pt x="763" y="21"/>
                  </a:lnTo>
                  <a:lnTo>
                    <a:pt x="761" y="21"/>
                  </a:lnTo>
                  <a:lnTo>
                    <a:pt x="760" y="21"/>
                  </a:lnTo>
                  <a:lnTo>
                    <a:pt x="760" y="21"/>
                  </a:lnTo>
                  <a:lnTo>
                    <a:pt x="760" y="22"/>
                  </a:lnTo>
                  <a:lnTo>
                    <a:pt x="763" y="22"/>
                  </a:lnTo>
                  <a:lnTo>
                    <a:pt x="766" y="24"/>
                  </a:lnTo>
                  <a:lnTo>
                    <a:pt x="769" y="24"/>
                  </a:lnTo>
                  <a:lnTo>
                    <a:pt x="771" y="24"/>
                  </a:lnTo>
                  <a:lnTo>
                    <a:pt x="772" y="24"/>
                  </a:lnTo>
                  <a:lnTo>
                    <a:pt x="772" y="24"/>
                  </a:lnTo>
                  <a:lnTo>
                    <a:pt x="774" y="24"/>
                  </a:lnTo>
                  <a:lnTo>
                    <a:pt x="775" y="24"/>
                  </a:lnTo>
                  <a:lnTo>
                    <a:pt x="775" y="24"/>
                  </a:lnTo>
                  <a:lnTo>
                    <a:pt x="774" y="25"/>
                  </a:lnTo>
                  <a:lnTo>
                    <a:pt x="774" y="25"/>
                  </a:lnTo>
                  <a:lnTo>
                    <a:pt x="774" y="29"/>
                  </a:lnTo>
                  <a:lnTo>
                    <a:pt x="775" y="30"/>
                  </a:lnTo>
                  <a:lnTo>
                    <a:pt x="774" y="30"/>
                  </a:lnTo>
                  <a:lnTo>
                    <a:pt x="774" y="30"/>
                  </a:lnTo>
                  <a:lnTo>
                    <a:pt x="774" y="29"/>
                  </a:lnTo>
                  <a:lnTo>
                    <a:pt x="772" y="27"/>
                  </a:lnTo>
                  <a:lnTo>
                    <a:pt x="772" y="25"/>
                  </a:lnTo>
                  <a:lnTo>
                    <a:pt x="771" y="25"/>
                  </a:lnTo>
                  <a:lnTo>
                    <a:pt x="769" y="25"/>
                  </a:lnTo>
                  <a:lnTo>
                    <a:pt x="766" y="24"/>
                  </a:lnTo>
                  <a:lnTo>
                    <a:pt x="766" y="24"/>
                  </a:lnTo>
                  <a:lnTo>
                    <a:pt x="764" y="24"/>
                  </a:lnTo>
                  <a:lnTo>
                    <a:pt x="764" y="24"/>
                  </a:lnTo>
                  <a:lnTo>
                    <a:pt x="763" y="24"/>
                  </a:lnTo>
                  <a:lnTo>
                    <a:pt x="760" y="22"/>
                  </a:lnTo>
                  <a:lnTo>
                    <a:pt x="757" y="22"/>
                  </a:lnTo>
                  <a:lnTo>
                    <a:pt x="755" y="22"/>
                  </a:lnTo>
                  <a:lnTo>
                    <a:pt x="753" y="24"/>
                  </a:lnTo>
                  <a:lnTo>
                    <a:pt x="750" y="21"/>
                  </a:lnTo>
                  <a:lnTo>
                    <a:pt x="749" y="21"/>
                  </a:lnTo>
                  <a:lnTo>
                    <a:pt x="749" y="21"/>
                  </a:lnTo>
                  <a:lnTo>
                    <a:pt x="747" y="19"/>
                  </a:lnTo>
                  <a:lnTo>
                    <a:pt x="744" y="18"/>
                  </a:lnTo>
                  <a:lnTo>
                    <a:pt x="744" y="16"/>
                  </a:lnTo>
                  <a:lnTo>
                    <a:pt x="744" y="14"/>
                  </a:lnTo>
                  <a:lnTo>
                    <a:pt x="744" y="13"/>
                  </a:lnTo>
                  <a:lnTo>
                    <a:pt x="747" y="13"/>
                  </a:lnTo>
                  <a:close/>
                  <a:moveTo>
                    <a:pt x="2860" y="8"/>
                  </a:moveTo>
                  <a:lnTo>
                    <a:pt x="2862" y="8"/>
                  </a:lnTo>
                  <a:lnTo>
                    <a:pt x="2862" y="10"/>
                  </a:lnTo>
                  <a:lnTo>
                    <a:pt x="2862" y="10"/>
                  </a:lnTo>
                  <a:lnTo>
                    <a:pt x="2863" y="11"/>
                  </a:lnTo>
                  <a:lnTo>
                    <a:pt x="2865" y="13"/>
                  </a:lnTo>
                  <a:lnTo>
                    <a:pt x="2865" y="13"/>
                  </a:lnTo>
                  <a:lnTo>
                    <a:pt x="2865" y="14"/>
                  </a:lnTo>
                  <a:lnTo>
                    <a:pt x="2866" y="16"/>
                  </a:lnTo>
                  <a:lnTo>
                    <a:pt x="2866" y="16"/>
                  </a:lnTo>
                  <a:lnTo>
                    <a:pt x="2868" y="16"/>
                  </a:lnTo>
                  <a:lnTo>
                    <a:pt x="2870" y="18"/>
                  </a:lnTo>
                  <a:lnTo>
                    <a:pt x="2870" y="18"/>
                  </a:lnTo>
                  <a:lnTo>
                    <a:pt x="2871" y="19"/>
                  </a:lnTo>
                  <a:lnTo>
                    <a:pt x="2871" y="19"/>
                  </a:lnTo>
                  <a:lnTo>
                    <a:pt x="2870" y="19"/>
                  </a:lnTo>
                  <a:lnTo>
                    <a:pt x="2870" y="19"/>
                  </a:lnTo>
                  <a:lnTo>
                    <a:pt x="2868" y="18"/>
                  </a:lnTo>
                  <a:lnTo>
                    <a:pt x="2865" y="18"/>
                  </a:lnTo>
                  <a:lnTo>
                    <a:pt x="2862" y="16"/>
                  </a:lnTo>
                  <a:lnTo>
                    <a:pt x="2860" y="16"/>
                  </a:lnTo>
                  <a:lnTo>
                    <a:pt x="2860" y="14"/>
                  </a:lnTo>
                  <a:lnTo>
                    <a:pt x="2860" y="14"/>
                  </a:lnTo>
                  <a:lnTo>
                    <a:pt x="2859" y="14"/>
                  </a:lnTo>
                  <a:lnTo>
                    <a:pt x="2859" y="14"/>
                  </a:lnTo>
                  <a:lnTo>
                    <a:pt x="2857" y="13"/>
                  </a:lnTo>
                  <a:lnTo>
                    <a:pt x="2854" y="11"/>
                  </a:lnTo>
                  <a:lnTo>
                    <a:pt x="2854" y="10"/>
                  </a:lnTo>
                  <a:lnTo>
                    <a:pt x="2855" y="8"/>
                  </a:lnTo>
                  <a:lnTo>
                    <a:pt x="2860" y="8"/>
                  </a:lnTo>
                  <a:close/>
                  <a:moveTo>
                    <a:pt x="2873" y="5"/>
                  </a:move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3" y="5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4" y="6"/>
                  </a:lnTo>
                  <a:lnTo>
                    <a:pt x="2876" y="6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8"/>
                  </a:lnTo>
                  <a:lnTo>
                    <a:pt x="2876" y="10"/>
                  </a:lnTo>
                  <a:lnTo>
                    <a:pt x="2874" y="10"/>
                  </a:lnTo>
                  <a:lnTo>
                    <a:pt x="2871" y="11"/>
                  </a:lnTo>
                  <a:lnTo>
                    <a:pt x="2871" y="11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10"/>
                  </a:lnTo>
                  <a:lnTo>
                    <a:pt x="2871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3" y="8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6"/>
                  </a:lnTo>
                  <a:lnTo>
                    <a:pt x="2871" y="5"/>
                  </a:lnTo>
                  <a:lnTo>
                    <a:pt x="2873" y="5"/>
                  </a:lnTo>
                  <a:lnTo>
                    <a:pt x="2873" y="5"/>
                  </a:lnTo>
                  <a:close/>
                  <a:moveTo>
                    <a:pt x="2654" y="0"/>
                  </a:moveTo>
                  <a:lnTo>
                    <a:pt x="2655" y="0"/>
                  </a:lnTo>
                  <a:lnTo>
                    <a:pt x="2655" y="2"/>
                  </a:lnTo>
                  <a:lnTo>
                    <a:pt x="2658" y="3"/>
                  </a:lnTo>
                  <a:lnTo>
                    <a:pt x="2658" y="3"/>
                  </a:lnTo>
                  <a:lnTo>
                    <a:pt x="2657" y="3"/>
                  </a:lnTo>
                  <a:lnTo>
                    <a:pt x="2657" y="5"/>
                  </a:lnTo>
                  <a:lnTo>
                    <a:pt x="2657" y="6"/>
                  </a:lnTo>
                  <a:lnTo>
                    <a:pt x="2657" y="6"/>
                  </a:lnTo>
                  <a:lnTo>
                    <a:pt x="2657" y="8"/>
                  </a:lnTo>
                  <a:lnTo>
                    <a:pt x="2658" y="8"/>
                  </a:lnTo>
                  <a:lnTo>
                    <a:pt x="2658" y="8"/>
                  </a:lnTo>
                  <a:lnTo>
                    <a:pt x="2660" y="11"/>
                  </a:lnTo>
                  <a:lnTo>
                    <a:pt x="2661" y="11"/>
                  </a:lnTo>
                  <a:lnTo>
                    <a:pt x="2663" y="11"/>
                  </a:lnTo>
                  <a:lnTo>
                    <a:pt x="2663" y="11"/>
                  </a:lnTo>
                  <a:lnTo>
                    <a:pt x="2665" y="13"/>
                  </a:lnTo>
                  <a:lnTo>
                    <a:pt x="2665" y="13"/>
                  </a:lnTo>
                  <a:lnTo>
                    <a:pt x="2663" y="14"/>
                  </a:lnTo>
                  <a:lnTo>
                    <a:pt x="2661" y="13"/>
                  </a:lnTo>
                  <a:lnTo>
                    <a:pt x="2660" y="13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60" y="14"/>
                  </a:lnTo>
                  <a:lnTo>
                    <a:pt x="2658" y="13"/>
                  </a:lnTo>
                  <a:lnTo>
                    <a:pt x="2658" y="11"/>
                  </a:lnTo>
                  <a:lnTo>
                    <a:pt x="2658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7" y="8"/>
                  </a:lnTo>
                  <a:lnTo>
                    <a:pt x="2655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8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4" y="6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2" y="5"/>
                  </a:lnTo>
                  <a:lnTo>
                    <a:pt x="2650" y="3"/>
                  </a:lnTo>
                  <a:lnTo>
                    <a:pt x="2650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49" y="3"/>
                  </a:lnTo>
                  <a:lnTo>
                    <a:pt x="2650" y="2"/>
                  </a:lnTo>
                  <a:lnTo>
                    <a:pt x="2652" y="3"/>
                  </a:lnTo>
                  <a:lnTo>
                    <a:pt x="2652" y="3"/>
                  </a:lnTo>
                  <a:lnTo>
                    <a:pt x="2654" y="3"/>
                  </a:lnTo>
                  <a:lnTo>
                    <a:pt x="2654" y="3"/>
                  </a:lnTo>
                  <a:lnTo>
                    <a:pt x="2654" y="2"/>
                  </a:lnTo>
                  <a:lnTo>
                    <a:pt x="2652" y="2"/>
                  </a:lnTo>
                  <a:lnTo>
                    <a:pt x="2652" y="0"/>
                  </a:lnTo>
                  <a:lnTo>
                    <a:pt x="2654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  <p:sp>
          <p:nvSpPr>
            <p:cNvPr id="891" name="Freeform 358">
              <a:extLst>
                <a:ext uri="{FF2B5EF4-FFF2-40B4-BE49-F238E27FC236}">
                  <a16:creationId xmlns:a16="http://schemas.microsoft.com/office/drawing/2014/main" id="{C25DC330-1BF7-4012-8522-BDC1A87466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52546" y="1336153"/>
              <a:ext cx="9034642" cy="945373"/>
            </a:xfrm>
            <a:custGeom>
              <a:avLst/>
              <a:gdLst>
                <a:gd name="T0" fmla="*/ 2730 w 4635"/>
                <a:gd name="T1" fmla="*/ 449 h 485"/>
                <a:gd name="T2" fmla="*/ 2720 w 4635"/>
                <a:gd name="T3" fmla="*/ 455 h 485"/>
                <a:gd name="T4" fmla="*/ 2731 w 4635"/>
                <a:gd name="T5" fmla="*/ 452 h 485"/>
                <a:gd name="T6" fmla="*/ 1030 w 4635"/>
                <a:gd name="T7" fmla="*/ 443 h 485"/>
                <a:gd name="T8" fmla="*/ 1033 w 4635"/>
                <a:gd name="T9" fmla="*/ 440 h 485"/>
                <a:gd name="T10" fmla="*/ 2780 w 4635"/>
                <a:gd name="T11" fmla="*/ 444 h 485"/>
                <a:gd name="T12" fmla="*/ 2779 w 4635"/>
                <a:gd name="T13" fmla="*/ 444 h 485"/>
                <a:gd name="T14" fmla="*/ 491 w 4635"/>
                <a:gd name="T15" fmla="*/ 433 h 485"/>
                <a:gd name="T16" fmla="*/ 1289 w 4635"/>
                <a:gd name="T17" fmla="*/ 433 h 485"/>
                <a:gd name="T18" fmla="*/ 1307 w 4635"/>
                <a:gd name="T19" fmla="*/ 446 h 485"/>
                <a:gd name="T20" fmla="*/ 1306 w 4635"/>
                <a:gd name="T21" fmla="*/ 452 h 485"/>
                <a:gd name="T22" fmla="*/ 1285 w 4635"/>
                <a:gd name="T23" fmla="*/ 454 h 485"/>
                <a:gd name="T24" fmla="*/ 584 w 4635"/>
                <a:gd name="T25" fmla="*/ 433 h 485"/>
                <a:gd name="T26" fmla="*/ 573 w 4635"/>
                <a:gd name="T27" fmla="*/ 447 h 485"/>
                <a:gd name="T28" fmla="*/ 614 w 4635"/>
                <a:gd name="T29" fmla="*/ 441 h 485"/>
                <a:gd name="T30" fmla="*/ 614 w 4635"/>
                <a:gd name="T31" fmla="*/ 451 h 485"/>
                <a:gd name="T32" fmla="*/ 611 w 4635"/>
                <a:gd name="T33" fmla="*/ 462 h 485"/>
                <a:gd name="T34" fmla="*/ 584 w 4635"/>
                <a:gd name="T35" fmla="*/ 465 h 485"/>
                <a:gd name="T36" fmla="*/ 562 w 4635"/>
                <a:gd name="T37" fmla="*/ 485 h 485"/>
                <a:gd name="T38" fmla="*/ 560 w 4635"/>
                <a:gd name="T39" fmla="*/ 471 h 485"/>
                <a:gd name="T40" fmla="*/ 530 w 4635"/>
                <a:gd name="T41" fmla="*/ 476 h 485"/>
                <a:gd name="T42" fmla="*/ 562 w 4635"/>
                <a:gd name="T43" fmla="*/ 457 h 485"/>
                <a:gd name="T44" fmla="*/ 529 w 4635"/>
                <a:gd name="T45" fmla="*/ 454 h 485"/>
                <a:gd name="T46" fmla="*/ 511 w 4635"/>
                <a:gd name="T47" fmla="*/ 451 h 485"/>
                <a:gd name="T48" fmla="*/ 558 w 4635"/>
                <a:gd name="T49" fmla="*/ 440 h 485"/>
                <a:gd name="T50" fmla="*/ 491 w 4635"/>
                <a:gd name="T51" fmla="*/ 430 h 485"/>
                <a:gd name="T52" fmla="*/ 891 w 4635"/>
                <a:gd name="T53" fmla="*/ 424 h 485"/>
                <a:gd name="T54" fmla="*/ 491 w 4635"/>
                <a:gd name="T55" fmla="*/ 424 h 485"/>
                <a:gd name="T56" fmla="*/ 2563 w 4635"/>
                <a:gd name="T57" fmla="*/ 413 h 485"/>
                <a:gd name="T58" fmla="*/ 2812 w 4635"/>
                <a:gd name="T59" fmla="*/ 411 h 485"/>
                <a:gd name="T60" fmla="*/ 2809 w 4635"/>
                <a:gd name="T61" fmla="*/ 411 h 485"/>
                <a:gd name="T62" fmla="*/ 2824 w 4635"/>
                <a:gd name="T63" fmla="*/ 413 h 485"/>
                <a:gd name="T64" fmla="*/ 3346 w 4635"/>
                <a:gd name="T65" fmla="*/ 408 h 485"/>
                <a:gd name="T66" fmla="*/ 3613 w 4635"/>
                <a:gd name="T67" fmla="*/ 402 h 485"/>
                <a:gd name="T68" fmla="*/ 585 w 4635"/>
                <a:gd name="T69" fmla="*/ 389 h 485"/>
                <a:gd name="T70" fmla="*/ 585 w 4635"/>
                <a:gd name="T71" fmla="*/ 402 h 485"/>
                <a:gd name="T72" fmla="*/ 3636 w 4635"/>
                <a:gd name="T73" fmla="*/ 389 h 485"/>
                <a:gd name="T74" fmla="*/ 3635 w 4635"/>
                <a:gd name="T75" fmla="*/ 388 h 485"/>
                <a:gd name="T76" fmla="*/ 2728 w 4635"/>
                <a:gd name="T77" fmla="*/ 378 h 485"/>
                <a:gd name="T78" fmla="*/ 2719 w 4635"/>
                <a:gd name="T79" fmla="*/ 389 h 485"/>
                <a:gd name="T80" fmla="*/ 2708 w 4635"/>
                <a:gd name="T81" fmla="*/ 386 h 485"/>
                <a:gd name="T82" fmla="*/ 2723 w 4635"/>
                <a:gd name="T83" fmla="*/ 377 h 485"/>
                <a:gd name="T84" fmla="*/ 4631 w 4635"/>
                <a:gd name="T85" fmla="*/ 373 h 485"/>
                <a:gd name="T86" fmla="*/ 3638 w 4635"/>
                <a:gd name="T87" fmla="*/ 373 h 485"/>
                <a:gd name="T88" fmla="*/ 804 w 4635"/>
                <a:gd name="T89" fmla="*/ 362 h 485"/>
                <a:gd name="T90" fmla="*/ 3584 w 4635"/>
                <a:gd name="T91" fmla="*/ 364 h 485"/>
                <a:gd name="T92" fmla="*/ 3583 w 4635"/>
                <a:gd name="T93" fmla="*/ 366 h 485"/>
                <a:gd name="T94" fmla="*/ 3329 w 4635"/>
                <a:gd name="T95" fmla="*/ 355 h 485"/>
                <a:gd name="T96" fmla="*/ 3340 w 4635"/>
                <a:gd name="T97" fmla="*/ 355 h 485"/>
                <a:gd name="T98" fmla="*/ 95 w 4635"/>
                <a:gd name="T99" fmla="*/ 339 h 485"/>
                <a:gd name="T100" fmla="*/ 95 w 4635"/>
                <a:gd name="T101" fmla="*/ 339 h 485"/>
                <a:gd name="T102" fmla="*/ 4472 w 4635"/>
                <a:gd name="T103" fmla="*/ 301 h 485"/>
                <a:gd name="T104" fmla="*/ 4368 w 4635"/>
                <a:gd name="T105" fmla="*/ 290 h 485"/>
                <a:gd name="T106" fmla="*/ 3769 w 4635"/>
                <a:gd name="T107" fmla="*/ 221 h 485"/>
                <a:gd name="T108" fmla="*/ 3818 w 4635"/>
                <a:gd name="T109" fmla="*/ 221 h 485"/>
                <a:gd name="T110" fmla="*/ 3811 w 4635"/>
                <a:gd name="T111" fmla="*/ 233 h 485"/>
                <a:gd name="T112" fmla="*/ 3775 w 4635"/>
                <a:gd name="T113" fmla="*/ 236 h 485"/>
                <a:gd name="T114" fmla="*/ 3777 w 4635"/>
                <a:gd name="T115" fmla="*/ 249 h 485"/>
                <a:gd name="T116" fmla="*/ 3764 w 4635"/>
                <a:gd name="T117" fmla="*/ 236 h 485"/>
                <a:gd name="T118" fmla="*/ 1303 w 4635"/>
                <a:gd name="T119" fmla="*/ 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635" h="485">
                  <a:moveTo>
                    <a:pt x="2763" y="451"/>
                  </a:moveTo>
                  <a:lnTo>
                    <a:pt x="2764" y="451"/>
                  </a:lnTo>
                  <a:lnTo>
                    <a:pt x="2766" y="454"/>
                  </a:lnTo>
                  <a:lnTo>
                    <a:pt x="2766" y="455"/>
                  </a:lnTo>
                  <a:lnTo>
                    <a:pt x="2766" y="455"/>
                  </a:lnTo>
                  <a:lnTo>
                    <a:pt x="2766" y="457"/>
                  </a:lnTo>
                  <a:lnTo>
                    <a:pt x="2768" y="458"/>
                  </a:lnTo>
                  <a:lnTo>
                    <a:pt x="2768" y="458"/>
                  </a:lnTo>
                  <a:lnTo>
                    <a:pt x="2768" y="460"/>
                  </a:lnTo>
                  <a:lnTo>
                    <a:pt x="2764" y="458"/>
                  </a:lnTo>
                  <a:lnTo>
                    <a:pt x="2763" y="458"/>
                  </a:lnTo>
                  <a:lnTo>
                    <a:pt x="2758" y="455"/>
                  </a:lnTo>
                  <a:lnTo>
                    <a:pt x="2758" y="454"/>
                  </a:lnTo>
                  <a:lnTo>
                    <a:pt x="2758" y="452"/>
                  </a:lnTo>
                  <a:lnTo>
                    <a:pt x="2760" y="452"/>
                  </a:lnTo>
                  <a:lnTo>
                    <a:pt x="2761" y="451"/>
                  </a:lnTo>
                  <a:lnTo>
                    <a:pt x="2763" y="451"/>
                  </a:lnTo>
                  <a:close/>
                  <a:moveTo>
                    <a:pt x="2730" y="449"/>
                  </a:moveTo>
                  <a:lnTo>
                    <a:pt x="2731" y="449"/>
                  </a:lnTo>
                  <a:lnTo>
                    <a:pt x="2731" y="449"/>
                  </a:lnTo>
                  <a:lnTo>
                    <a:pt x="2733" y="451"/>
                  </a:lnTo>
                  <a:lnTo>
                    <a:pt x="2735" y="449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5" y="451"/>
                  </a:lnTo>
                  <a:lnTo>
                    <a:pt x="2733" y="452"/>
                  </a:lnTo>
                  <a:lnTo>
                    <a:pt x="2731" y="454"/>
                  </a:lnTo>
                  <a:lnTo>
                    <a:pt x="2730" y="455"/>
                  </a:lnTo>
                  <a:lnTo>
                    <a:pt x="2728" y="455"/>
                  </a:lnTo>
                  <a:lnTo>
                    <a:pt x="2727" y="455"/>
                  </a:lnTo>
                  <a:lnTo>
                    <a:pt x="2725" y="457"/>
                  </a:lnTo>
                  <a:lnTo>
                    <a:pt x="2720" y="457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5"/>
                  </a:lnTo>
                  <a:lnTo>
                    <a:pt x="2720" y="454"/>
                  </a:lnTo>
                  <a:lnTo>
                    <a:pt x="2719" y="454"/>
                  </a:lnTo>
                  <a:lnTo>
                    <a:pt x="2717" y="454"/>
                  </a:lnTo>
                  <a:lnTo>
                    <a:pt x="2719" y="454"/>
                  </a:lnTo>
                  <a:lnTo>
                    <a:pt x="2720" y="454"/>
                  </a:lnTo>
                  <a:lnTo>
                    <a:pt x="2720" y="454"/>
                  </a:lnTo>
                  <a:lnTo>
                    <a:pt x="2722" y="454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2" y="455"/>
                  </a:lnTo>
                  <a:lnTo>
                    <a:pt x="2723" y="455"/>
                  </a:lnTo>
                  <a:lnTo>
                    <a:pt x="2725" y="454"/>
                  </a:lnTo>
                  <a:lnTo>
                    <a:pt x="2727" y="454"/>
                  </a:lnTo>
                  <a:lnTo>
                    <a:pt x="2727" y="454"/>
                  </a:lnTo>
                  <a:lnTo>
                    <a:pt x="2728" y="452"/>
                  </a:lnTo>
                  <a:lnTo>
                    <a:pt x="2730" y="452"/>
                  </a:lnTo>
                  <a:lnTo>
                    <a:pt x="2731" y="452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1" y="451"/>
                  </a:lnTo>
                  <a:lnTo>
                    <a:pt x="2730" y="449"/>
                  </a:lnTo>
                  <a:lnTo>
                    <a:pt x="2730" y="449"/>
                  </a:lnTo>
                  <a:close/>
                  <a:moveTo>
                    <a:pt x="0" y="444"/>
                  </a:moveTo>
                  <a:lnTo>
                    <a:pt x="3" y="444"/>
                  </a:lnTo>
                  <a:lnTo>
                    <a:pt x="5" y="444"/>
                  </a:lnTo>
                  <a:lnTo>
                    <a:pt x="7" y="446"/>
                  </a:lnTo>
                  <a:lnTo>
                    <a:pt x="7" y="447"/>
                  </a:lnTo>
                  <a:lnTo>
                    <a:pt x="5" y="447"/>
                  </a:lnTo>
                  <a:lnTo>
                    <a:pt x="2" y="446"/>
                  </a:lnTo>
                  <a:lnTo>
                    <a:pt x="2" y="446"/>
                  </a:lnTo>
                  <a:lnTo>
                    <a:pt x="0" y="444"/>
                  </a:lnTo>
                  <a:lnTo>
                    <a:pt x="0" y="444"/>
                  </a:lnTo>
                  <a:close/>
                  <a:moveTo>
                    <a:pt x="1032" y="443"/>
                  </a:moveTo>
                  <a:lnTo>
                    <a:pt x="1032" y="443"/>
                  </a:lnTo>
                  <a:lnTo>
                    <a:pt x="1030" y="443"/>
                  </a:lnTo>
                  <a:lnTo>
                    <a:pt x="1027" y="446"/>
                  </a:lnTo>
                  <a:lnTo>
                    <a:pt x="1027" y="444"/>
                  </a:lnTo>
                  <a:lnTo>
                    <a:pt x="1028" y="443"/>
                  </a:lnTo>
                  <a:lnTo>
                    <a:pt x="1032" y="443"/>
                  </a:lnTo>
                  <a:close/>
                  <a:moveTo>
                    <a:pt x="1035" y="440"/>
                  </a:moveTo>
                  <a:lnTo>
                    <a:pt x="1036" y="440"/>
                  </a:lnTo>
                  <a:lnTo>
                    <a:pt x="1038" y="440"/>
                  </a:lnTo>
                  <a:lnTo>
                    <a:pt x="1039" y="443"/>
                  </a:lnTo>
                  <a:lnTo>
                    <a:pt x="1041" y="443"/>
                  </a:lnTo>
                  <a:lnTo>
                    <a:pt x="1039" y="443"/>
                  </a:lnTo>
                  <a:lnTo>
                    <a:pt x="1038" y="441"/>
                  </a:lnTo>
                  <a:lnTo>
                    <a:pt x="1036" y="441"/>
                  </a:lnTo>
                  <a:lnTo>
                    <a:pt x="1035" y="441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3"/>
                  </a:lnTo>
                  <a:lnTo>
                    <a:pt x="1033" y="441"/>
                  </a:lnTo>
                  <a:lnTo>
                    <a:pt x="1033" y="440"/>
                  </a:lnTo>
                  <a:lnTo>
                    <a:pt x="1035" y="440"/>
                  </a:lnTo>
                  <a:close/>
                  <a:moveTo>
                    <a:pt x="2774" y="435"/>
                  </a:moveTo>
                  <a:lnTo>
                    <a:pt x="2776" y="436"/>
                  </a:lnTo>
                  <a:lnTo>
                    <a:pt x="2777" y="436"/>
                  </a:lnTo>
                  <a:lnTo>
                    <a:pt x="2779" y="436"/>
                  </a:lnTo>
                  <a:lnTo>
                    <a:pt x="2780" y="436"/>
                  </a:lnTo>
                  <a:lnTo>
                    <a:pt x="2780" y="438"/>
                  </a:lnTo>
                  <a:lnTo>
                    <a:pt x="2780" y="438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0" y="440"/>
                  </a:lnTo>
                  <a:lnTo>
                    <a:pt x="2782" y="440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1"/>
                  </a:lnTo>
                  <a:lnTo>
                    <a:pt x="2782" y="443"/>
                  </a:lnTo>
                  <a:lnTo>
                    <a:pt x="2780" y="443"/>
                  </a:lnTo>
                  <a:lnTo>
                    <a:pt x="2780" y="444"/>
                  </a:lnTo>
                  <a:lnTo>
                    <a:pt x="2782" y="444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2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6"/>
                  </a:lnTo>
                  <a:lnTo>
                    <a:pt x="2783" y="447"/>
                  </a:lnTo>
                  <a:lnTo>
                    <a:pt x="2782" y="447"/>
                  </a:lnTo>
                  <a:lnTo>
                    <a:pt x="2780" y="446"/>
                  </a:lnTo>
                  <a:lnTo>
                    <a:pt x="2779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7" y="446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9" y="444"/>
                  </a:lnTo>
                  <a:lnTo>
                    <a:pt x="2777" y="441"/>
                  </a:lnTo>
                  <a:lnTo>
                    <a:pt x="2777" y="440"/>
                  </a:lnTo>
                  <a:lnTo>
                    <a:pt x="2776" y="440"/>
                  </a:lnTo>
                  <a:lnTo>
                    <a:pt x="2774" y="440"/>
                  </a:lnTo>
                  <a:lnTo>
                    <a:pt x="2771" y="440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1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2" y="438"/>
                  </a:lnTo>
                  <a:lnTo>
                    <a:pt x="2774" y="436"/>
                  </a:lnTo>
                  <a:lnTo>
                    <a:pt x="2774" y="436"/>
                  </a:lnTo>
                  <a:lnTo>
                    <a:pt x="2772" y="436"/>
                  </a:lnTo>
                  <a:lnTo>
                    <a:pt x="2772" y="436"/>
                  </a:lnTo>
                  <a:lnTo>
                    <a:pt x="2774" y="435"/>
                  </a:lnTo>
                  <a:close/>
                  <a:moveTo>
                    <a:pt x="489" y="433"/>
                  </a:moveTo>
                  <a:lnTo>
                    <a:pt x="491" y="433"/>
                  </a:lnTo>
                  <a:lnTo>
                    <a:pt x="491" y="433"/>
                  </a:lnTo>
                  <a:lnTo>
                    <a:pt x="491" y="435"/>
                  </a:lnTo>
                  <a:lnTo>
                    <a:pt x="491" y="435"/>
                  </a:lnTo>
                  <a:lnTo>
                    <a:pt x="491" y="436"/>
                  </a:lnTo>
                  <a:lnTo>
                    <a:pt x="491" y="436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91" y="438"/>
                  </a:lnTo>
                  <a:lnTo>
                    <a:pt x="489" y="440"/>
                  </a:lnTo>
                  <a:lnTo>
                    <a:pt x="489" y="440"/>
                  </a:lnTo>
                  <a:lnTo>
                    <a:pt x="488" y="438"/>
                  </a:lnTo>
                  <a:lnTo>
                    <a:pt x="488" y="436"/>
                  </a:lnTo>
                  <a:lnTo>
                    <a:pt x="488" y="435"/>
                  </a:lnTo>
                  <a:lnTo>
                    <a:pt x="488" y="433"/>
                  </a:lnTo>
                  <a:lnTo>
                    <a:pt x="488" y="433"/>
                  </a:lnTo>
                  <a:lnTo>
                    <a:pt x="489" y="433"/>
                  </a:lnTo>
                  <a:close/>
                  <a:moveTo>
                    <a:pt x="1285" y="432"/>
                  </a:moveTo>
                  <a:lnTo>
                    <a:pt x="1289" y="433"/>
                  </a:lnTo>
                  <a:lnTo>
                    <a:pt x="1290" y="433"/>
                  </a:lnTo>
                  <a:lnTo>
                    <a:pt x="1292" y="433"/>
                  </a:lnTo>
                  <a:lnTo>
                    <a:pt x="1292" y="435"/>
                  </a:lnTo>
                  <a:lnTo>
                    <a:pt x="1293" y="436"/>
                  </a:lnTo>
                  <a:lnTo>
                    <a:pt x="1293" y="436"/>
                  </a:lnTo>
                  <a:lnTo>
                    <a:pt x="1295" y="438"/>
                  </a:lnTo>
                  <a:lnTo>
                    <a:pt x="1296" y="440"/>
                  </a:lnTo>
                  <a:lnTo>
                    <a:pt x="1298" y="440"/>
                  </a:lnTo>
                  <a:lnTo>
                    <a:pt x="1298" y="440"/>
                  </a:lnTo>
                  <a:lnTo>
                    <a:pt x="1300" y="440"/>
                  </a:lnTo>
                  <a:lnTo>
                    <a:pt x="1304" y="441"/>
                  </a:lnTo>
                  <a:lnTo>
                    <a:pt x="1306" y="443"/>
                  </a:lnTo>
                  <a:lnTo>
                    <a:pt x="1309" y="443"/>
                  </a:lnTo>
                  <a:lnTo>
                    <a:pt x="1311" y="443"/>
                  </a:lnTo>
                  <a:lnTo>
                    <a:pt x="1311" y="444"/>
                  </a:lnTo>
                  <a:lnTo>
                    <a:pt x="1309" y="446"/>
                  </a:lnTo>
                  <a:lnTo>
                    <a:pt x="1307" y="446"/>
                  </a:lnTo>
                  <a:lnTo>
                    <a:pt x="1307" y="446"/>
                  </a:lnTo>
                  <a:lnTo>
                    <a:pt x="1309" y="447"/>
                  </a:lnTo>
                  <a:lnTo>
                    <a:pt x="1311" y="447"/>
                  </a:lnTo>
                  <a:lnTo>
                    <a:pt x="1312" y="447"/>
                  </a:lnTo>
                  <a:lnTo>
                    <a:pt x="1312" y="446"/>
                  </a:lnTo>
                  <a:lnTo>
                    <a:pt x="1314" y="446"/>
                  </a:lnTo>
                  <a:lnTo>
                    <a:pt x="1314" y="447"/>
                  </a:lnTo>
                  <a:lnTo>
                    <a:pt x="1312" y="449"/>
                  </a:lnTo>
                  <a:lnTo>
                    <a:pt x="1311" y="451"/>
                  </a:lnTo>
                  <a:lnTo>
                    <a:pt x="1311" y="451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9" y="452"/>
                  </a:lnTo>
                  <a:lnTo>
                    <a:pt x="1307" y="452"/>
                  </a:lnTo>
                  <a:lnTo>
                    <a:pt x="1307" y="451"/>
                  </a:lnTo>
                  <a:lnTo>
                    <a:pt x="1307" y="451"/>
                  </a:lnTo>
                  <a:lnTo>
                    <a:pt x="1307" y="452"/>
                  </a:lnTo>
                  <a:lnTo>
                    <a:pt x="1306" y="452"/>
                  </a:lnTo>
                  <a:lnTo>
                    <a:pt x="1306" y="452"/>
                  </a:lnTo>
                  <a:lnTo>
                    <a:pt x="1304" y="451"/>
                  </a:lnTo>
                  <a:lnTo>
                    <a:pt x="1303" y="451"/>
                  </a:lnTo>
                  <a:lnTo>
                    <a:pt x="1300" y="452"/>
                  </a:lnTo>
                  <a:lnTo>
                    <a:pt x="1298" y="452"/>
                  </a:lnTo>
                  <a:lnTo>
                    <a:pt x="1295" y="451"/>
                  </a:lnTo>
                  <a:lnTo>
                    <a:pt x="1295" y="451"/>
                  </a:lnTo>
                  <a:lnTo>
                    <a:pt x="1293" y="451"/>
                  </a:lnTo>
                  <a:lnTo>
                    <a:pt x="1293" y="451"/>
                  </a:lnTo>
                  <a:lnTo>
                    <a:pt x="1293" y="452"/>
                  </a:lnTo>
                  <a:lnTo>
                    <a:pt x="1293" y="452"/>
                  </a:lnTo>
                  <a:lnTo>
                    <a:pt x="1290" y="454"/>
                  </a:lnTo>
                  <a:lnTo>
                    <a:pt x="1287" y="457"/>
                  </a:lnTo>
                  <a:lnTo>
                    <a:pt x="1285" y="458"/>
                  </a:lnTo>
                  <a:lnTo>
                    <a:pt x="1284" y="458"/>
                  </a:lnTo>
                  <a:lnTo>
                    <a:pt x="1284" y="457"/>
                  </a:lnTo>
                  <a:lnTo>
                    <a:pt x="1285" y="457"/>
                  </a:lnTo>
                  <a:lnTo>
                    <a:pt x="1285" y="455"/>
                  </a:lnTo>
                  <a:lnTo>
                    <a:pt x="1285" y="454"/>
                  </a:lnTo>
                  <a:lnTo>
                    <a:pt x="1287" y="452"/>
                  </a:lnTo>
                  <a:lnTo>
                    <a:pt x="1287" y="451"/>
                  </a:lnTo>
                  <a:lnTo>
                    <a:pt x="1287" y="451"/>
                  </a:lnTo>
                  <a:lnTo>
                    <a:pt x="1287" y="449"/>
                  </a:lnTo>
                  <a:lnTo>
                    <a:pt x="1285" y="449"/>
                  </a:lnTo>
                  <a:lnTo>
                    <a:pt x="1285" y="447"/>
                  </a:lnTo>
                  <a:lnTo>
                    <a:pt x="1284" y="444"/>
                  </a:lnTo>
                  <a:lnTo>
                    <a:pt x="1282" y="443"/>
                  </a:lnTo>
                  <a:lnTo>
                    <a:pt x="1282" y="443"/>
                  </a:lnTo>
                  <a:lnTo>
                    <a:pt x="1282" y="441"/>
                  </a:lnTo>
                  <a:lnTo>
                    <a:pt x="1284" y="440"/>
                  </a:lnTo>
                  <a:lnTo>
                    <a:pt x="1285" y="436"/>
                  </a:lnTo>
                  <a:lnTo>
                    <a:pt x="1285" y="435"/>
                  </a:lnTo>
                  <a:lnTo>
                    <a:pt x="1285" y="433"/>
                  </a:lnTo>
                  <a:lnTo>
                    <a:pt x="1285" y="432"/>
                  </a:lnTo>
                  <a:close/>
                  <a:moveTo>
                    <a:pt x="582" y="432"/>
                  </a:moveTo>
                  <a:lnTo>
                    <a:pt x="584" y="433"/>
                  </a:lnTo>
                  <a:lnTo>
                    <a:pt x="584" y="433"/>
                  </a:lnTo>
                  <a:lnTo>
                    <a:pt x="585" y="433"/>
                  </a:lnTo>
                  <a:lnTo>
                    <a:pt x="588" y="433"/>
                  </a:lnTo>
                  <a:lnTo>
                    <a:pt x="592" y="435"/>
                  </a:lnTo>
                  <a:lnTo>
                    <a:pt x="593" y="435"/>
                  </a:lnTo>
                  <a:lnTo>
                    <a:pt x="592" y="436"/>
                  </a:lnTo>
                  <a:lnTo>
                    <a:pt x="587" y="440"/>
                  </a:lnTo>
                  <a:lnTo>
                    <a:pt x="584" y="441"/>
                  </a:lnTo>
                  <a:lnTo>
                    <a:pt x="581" y="441"/>
                  </a:lnTo>
                  <a:lnTo>
                    <a:pt x="579" y="441"/>
                  </a:lnTo>
                  <a:lnTo>
                    <a:pt x="579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6" y="444"/>
                  </a:lnTo>
                  <a:lnTo>
                    <a:pt x="576" y="444"/>
                  </a:lnTo>
                  <a:lnTo>
                    <a:pt x="576" y="446"/>
                  </a:lnTo>
                  <a:lnTo>
                    <a:pt x="576" y="446"/>
                  </a:lnTo>
                  <a:lnTo>
                    <a:pt x="574" y="446"/>
                  </a:lnTo>
                  <a:lnTo>
                    <a:pt x="573" y="447"/>
                  </a:lnTo>
                  <a:lnTo>
                    <a:pt x="574" y="447"/>
                  </a:lnTo>
                  <a:lnTo>
                    <a:pt x="577" y="447"/>
                  </a:lnTo>
                  <a:lnTo>
                    <a:pt x="581" y="447"/>
                  </a:lnTo>
                  <a:lnTo>
                    <a:pt x="581" y="449"/>
                  </a:lnTo>
                  <a:lnTo>
                    <a:pt x="584" y="449"/>
                  </a:lnTo>
                  <a:lnTo>
                    <a:pt x="584" y="449"/>
                  </a:lnTo>
                  <a:lnTo>
                    <a:pt x="585" y="449"/>
                  </a:lnTo>
                  <a:lnTo>
                    <a:pt x="587" y="449"/>
                  </a:lnTo>
                  <a:lnTo>
                    <a:pt x="587" y="449"/>
                  </a:lnTo>
                  <a:lnTo>
                    <a:pt x="593" y="449"/>
                  </a:lnTo>
                  <a:lnTo>
                    <a:pt x="598" y="449"/>
                  </a:lnTo>
                  <a:lnTo>
                    <a:pt x="599" y="449"/>
                  </a:lnTo>
                  <a:lnTo>
                    <a:pt x="604" y="447"/>
                  </a:lnTo>
                  <a:lnTo>
                    <a:pt x="606" y="446"/>
                  </a:lnTo>
                  <a:lnTo>
                    <a:pt x="606" y="444"/>
                  </a:lnTo>
                  <a:lnTo>
                    <a:pt x="609" y="443"/>
                  </a:lnTo>
                  <a:lnTo>
                    <a:pt x="612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1"/>
                  </a:lnTo>
                  <a:lnTo>
                    <a:pt x="614" y="443"/>
                  </a:lnTo>
                  <a:lnTo>
                    <a:pt x="614" y="443"/>
                  </a:lnTo>
                  <a:lnTo>
                    <a:pt x="612" y="444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6"/>
                  </a:lnTo>
                  <a:lnTo>
                    <a:pt x="611" y="447"/>
                  </a:lnTo>
                  <a:lnTo>
                    <a:pt x="614" y="446"/>
                  </a:lnTo>
                  <a:lnTo>
                    <a:pt x="615" y="446"/>
                  </a:lnTo>
                  <a:lnTo>
                    <a:pt x="615" y="446"/>
                  </a:lnTo>
                  <a:lnTo>
                    <a:pt x="615" y="447"/>
                  </a:lnTo>
                  <a:lnTo>
                    <a:pt x="615" y="447"/>
                  </a:lnTo>
                  <a:lnTo>
                    <a:pt x="614" y="449"/>
                  </a:lnTo>
                  <a:lnTo>
                    <a:pt x="614" y="449"/>
                  </a:lnTo>
                  <a:lnTo>
                    <a:pt x="614" y="451"/>
                  </a:lnTo>
                  <a:lnTo>
                    <a:pt x="614" y="451"/>
                  </a:lnTo>
                  <a:lnTo>
                    <a:pt x="614" y="452"/>
                  </a:lnTo>
                  <a:lnTo>
                    <a:pt x="612" y="452"/>
                  </a:lnTo>
                  <a:lnTo>
                    <a:pt x="612" y="452"/>
                  </a:lnTo>
                  <a:lnTo>
                    <a:pt x="611" y="454"/>
                  </a:lnTo>
                  <a:lnTo>
                    <a:pt x="611" y="454"/>
                  </a:lnTo>
                  <a:lnTo>
                    <a:pt x="609" y="455"/>
                  </a:lnTo>
                  <a:lnTo>
                    <a:pt x="609" y="455"/>
                  </a:lnTo>
                  <a:lnTo>
                    <a:pt x="611" y="455"/>
                  </a:lnTo>
                  <a:lnTo>
                    <a:pt x="611" y="457"/>
                  </a:lnTo>
                  <a:lnTo>
                    <a:pt x="607" y="457"/>
                  </a:lnTo>
                  <a:lnTo>
                    <a:pt x="607" y="457"/>
                  </a:lnTo>
                  <a:lnTo>
                    <a:pt x="607" y="458"/>
                  </a:lnTo>
                  <a:lnTo>
                    <a:pt x="606" y="460"/>
                  </a:lnTo>
                  <a:lnTo>
                    <a:pt x="606" y="460"/>
                  </a:lnTo>
                  <a:lnTo>
                    <a:pt x="607" y="462"/>
                  </a:lnTo>
                  <a:lnTo>
                    <a:pt x="607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2"/>
                  </a:lnTo>
                  <a:lnTo>
                    <a:pt x="611" y="463"/>
                  </a:lnTo>
                  <a:lnTo>
                    <a:pt x="611" y="463"/>
                  </a:lnTo>
                  <a:lnTo>
                    <a:pt x="609" y="465"/>
                  </a:lnTo>
                  <a:lnTo>
                    <a:pt x="607" y="465"/>
                  </a:lnTo>
                  <a:lnTo>
                    <a:pt x="606" y="465"/>
                  </a:lnTo>
                  <a:lnTo>
                    <a:pt x="604" y="465"/>
                  </a:lnTo>
                  <a:lnTo>
                    <a:pt x="603" y="465"/>
                  </a:lnTo>
                  <a:lnTo>
                    <a:pt x="603" y="465"/>
                  </a:lnTo>
                  <a:lnTo>
                    <a:pt x="601" y="466"/>
                  </a:lnTo>
                  <a:lnTo>
                    <a:pt x="598" y="465"/>
                  </a:lnTo>
                  <a:lnTo>
                    <a:pt x="596" y="463"/>
                  </a:lnTo>
                  <a:lnTo>
                    <a:pt x="595" y="462"/>
                  </a:lnTo>
                  <a:lnTo>
                    <a:pt x="590" y="462"/>
                  </a:lnTo>
                  <a:lnTo>
                    <a:pt x="587" y="462"/>
                  </a:lnTo>
                  <a:lnTo>
                    <a:pt x="585" y="462"/>
                  </a:lnTo>
                  <a:lnTo>
                    <a:pt x="584" y="463"/>
                  </a:lnTo>
                  <a:lnTo>
                    <a:pt x="584" y="465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1" y="466"/>
                  </a:lnTo>
                  <a:lnTo>
                    <a:pt x="584" y="470"/>
                  </a:lnTo>
                  <a:lnTo>
                    <a:pt x="587" y="471"/>
                  </a:lnTo>
                  <a:lnTo>
                    <a:pt x="587" y="473"/>
                  </a:lnTo>
                  <a:lnTo>
                    <a:pt x="587" y="473"/>
                  </a:lnTo>
                  <a:lnTo>
                    <a:pt x="584" y="473"/>
                  </a:lnTo>
                  <a:lnTo>
                    <a:pt x="582" y="473"/>
                  </a:lnTo>
                  <a:lnTo>
                    <a:pt x="581" y="474"/>
                  </a:lnTo>
                  <a:lnTo>
                    <a:pt x="579" y="476"/>
                  </a:lnTo>
                  <a:lnTo>
                    <a:pt x="577" y="477"/>
                  </a:lnTo>
                  <a:lnTo>
                    <a:pt x="573" y="479"/>
                  </a:lnTo>
                  <a:lnTo>
                    <a:pt x="568" y="482"/>
                  </a:lnTo>
                  <a:lnTo>
                    <a:pt x="566" y="482"/>
                  </a:lnTo>
                  <a:lnTo>
                    <a:pt x="565" y="484"/>
                  </a:lnTo>
                  <a:lnTo>
                    <a:pt x="563" y="484"/>
                  </a:lnTo>
                  <a:lnTo>
                    <a:pt x="562" y="485"/>
                  </a:lnTo>
                  <a:lnTo>
                    <a:pt x="560" y="485"/>
                  </a:lnTo>
                  <a:lnTo>
                    <a:pt x="558" y="484"/>
                  </a:lnTo>
                  <a:lnTo>
                    <a:pt x="558" y="482"/>
                  </a:lnTo>
                  <a:lnTo>
                    <a:pt x="560" y="482"/>
                  </a:lnTo>
                  <a:lnTo>
                    <a:pt x="562" y="482"/>
                  </a:lnTo>
                  <a:lnTo>
                    <a:pt x="563" y="481"/>
                  </a:lnTo>
                  <a:lnTo>
                    <a:pt x="565" y="481"/>
                  </a:lnTo>
                  <a:lnTo>
                    <a:pt x="565" y="481"/>
                  </a:lnTo>
                  <a:lnTo>
                    <a:pt x="566" y="479"/>
                  </a:lnTo>
                  <a:lnTo>
                    <a:pt x="573" y="474"/>
                  </a:lnTo>
                  <a:lnTo>
                    <a:pt x="574" y="471"/>
                  </a:lnTo>
                  <a:lnTo>
                    <a:pt x="574" y="470"/>
                  </a:lnTo>
                  <a:lnTo>
                    <a:pt x="574" y="468"/>
                  </a:lnTo>
                  <a:lnTo>
                    <a:pt x="573" y="466"/>
                  </a:lnTo>
                  <a:lnTo>
                    <a:pt x="571" y="466"/>
                  </a:lnTo>
                  <a:lnTo>
                    <a:pt x="566" y="468"/>
                  </a:lnTo>
                  <a:lnTo>
                    <a:pt x="563" y="470"/>
                  </a:lnTo>
                  <a:lnTo>
                    <a:pt x="560" y="471"/>
                  </a:lnTo>
                  <a:lnTo>
                    <a:pt x="557" y="473"/>
                  </a:lnTo>
                  <a:lnTo>
                    <a:pt x="558" y="473"/>
                  </a:lnTo>
                  <a:lnTo>
                    <a:pt x="557" y="474"/>
                  </a:lnTo>
                  <a:lnTo>
                    <a:pt x="557" y="476"/>
                  </a:lnTo>
                  <a:lnTo>
                    <a:pt x="557" y="477"/>
                  </a:lnTo>
                  <a:lnTo>
                    <a:pt x="557" y="477"/>
                  </a:lnTo>
                  <a:lnTo>
                    <a:pt x="557" y="479"/>
                  </a:lnTo>
                  <a:lnTo>
                    <a:pt x="555" y="479"/>
                  </a:lnTo>
                  <a:lnTo>
                    <a:pt x="555" y="479"/>
                  </a:lnTo>
                  <a:lnTo>
                    <a:pt x="554" y="481"/>
                  </a:lnTo>
                  <a:lnTo>
                    <a:pt x="552" y="481"/>
                  </a:lnTo>
                  <a:lnTo>
                    <a:pt x="551" y="482"/>
                  </a:lnTo>
                  <a:lnTo>
                    <a:pt x="543" y="481"/>
                  </a:lnTo>
                  <a:lnTo>
                    <a:pt x="538" y="479"/>
                  </a:lnTo>
                  <a:lnTo>
                    <a:pt x="532" y="479"/>
                  </a:lnTo>
                  <a:lnTo>
                    <a:pt x="530" y="479"/>
                  </a:lnTo>
                  <a:lnTo>
                    <a:pt x="530" y="477"/>
                  </a:lnTo>
                  <a:lnTo>
                    <a:pt x="530" y="476"/>
                  </a:lnTo>
                  <a:lnTo>
                    <a:pt x="532" y="476"/>
                  </a:lnTo>
                  <a:lnTo>
                    <a:pt x="533" y="476"/>
                  </a:lnTo>
                  <a:lnTo>
                    <a:pt x="540" y="474"/>
                  </a:lnTo>
                  <a:lnTo>
                    <a:pt x="540" y="473"/>
                  </a:lnTo>
                  <a:lnTo>
                    <a:pt x="540" y="471"/>
                  </a:lnTo>
                  <a:lnTo>
                    <a:pt x="538" y="470"/>
                  </a:lnTo>
                  <a:lnTo>
                    <a:pt x="540" y="468"/>
                  </a:lnTo>
                  <a:lnTo>
                    <a:pt x="543" y="466"/>
                  </a:lnTo>
                  <a:lnTo>
                    <a:pt x="546" y="465"/>
                  </a:lnTo>
                  <a:lnTo>
                    <a:pt x="547" y="463"/>
                  </a:lnTo>
                  <a:lnTo>
                    <a:pt x="549" y="462"/>
                  </a:lnTo>
                  <a:lnTo>
                    <a:pt x="543" y="458"/>
                  </a:lnTo>
                  <a:lnTo>
                    <a:pt x="543" y="457"/>
                  </a:lnTo>
                  <a:lnTo>
                    <a:pt x="546" y="457"/>
                  </a:lnTo>
                  <a:lnTo>
                    <a:pt x="551" y="458"/>
                  </a:lnTo>
                  <a:lnTo>
                    <a:pt x="554" y="458"/>
                  </a:lnTo>
                  <a:lnTo>
                    <a:pt x="558" y="458"/>
                  </a:lnTo>
                  <a:lnTo>
                    <a:pt x="562" y="457"/>
                  </a:lnTo>
                  <a:lnTo>
                    <a:pt x="562" y="455"/>
                  </a:lnTo>
                  <a:lnTo>
                    <a:pt x="562" y="455"/>
                  </a:lnTo>
                  <a:lnTo>
                    <a:pt x="558" y="454"/>
                  </a:lnTo>
                  <a:lnTo>
                    <a:pt x="555" y="452"/>
                  </a:lnTo>
                  <a:lnTo>
                    <a:pt x="549" y="452"/>
                  </a:lnTo>
                  <a:lnTo>
                    <a:pt x="544" y="451"/>
                  </a:lnTo>
                  <a:lnTo>
                    <a:pt x="541" y="451"/>
                  </a:lnTo>
                  <a:lnTo>
                    <a:pt x="536" y="451"/>
                  </a:lnTo>
                  <a:lnTo>
                    <a:pt x="536" y="452"/>
                  </a:lnTo>
                  <a:lnTo>
                    <a:pt x="536" y="454"/>
                  </a:lnTo>
                  <a:lnTo>
                    <a:pt x="536" y="454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5" y="455"/>
                  </a:lnTo>
                  <a:lnTo>
                    <a:pt x="533" y="455"/>
                  </a:lnTo>
                  <a:lnTo>
                    <a:pt x="532" y="454"/>
                  </a:lnTo>
                  <a:lnTo>
                    <a:pt x="529" y="454"/>
                  </a:lnTo>
                  <a:lnTo>
                    <a:pt x="525" y="454"/>
                  </a:lnTo>
                  <a:lnTo>
                    <a:pt x="522" y="454"/>
                  </a:lnTo>
                  <a:lnTo>
                    <a:pt x="519" y="454"/>
                  </a:lnTo>
                  <a:lnTo>
                    <a:pt x="514" y="454"/>
                  </a:lnTo>
                  <a:lnTo>
                    <a:pt x="514" y="455"/>
                  </a:lnTo>
                  <a:lnTo>
                    <a:pt x="514" y="455"/>
                  </a:lnTo>
                  <a:lnTo>
                    <a:pt x="514" y="457"/>
                  </a:lnTo>
                  <a:lnTo>
                    <a:pt x="513" y="457"/>
                  </a:lnTo>
                  <a:lnTo>
                    <a:pt x="513" y="457"/>
                  </a:lnTo>
                  <a:lnTo>
                    <a:pt x="511" y="457"/>
                  </a:lnTo>
                  <a:lnTo>
                    <a:pt x="511" y="457"/>
                  </a:lnTo>
                  <a:lnTo>
                    <a:pt x="511" y="458"/>
                  </a:lnTo>
                  <a:lnTo>
                    <a:pt x="510" y="458"/>
                  </a:lnTo>
                  <a:lnTo>
                    <a:pt x="508" y="457"/>
                  </a:lnTo>
                  <a:lnTo>
                    <a:pt x="508" y="455"/>
                  </a:lnTo>
                  <a:lnTo>
                    <a:pt x="506" y="454"/>
                  </a:lnTo>
                  <a:lnTo>
                    <a:pt x="506" y="451"/>
                  </a:lnTo>
                  <a:lnTo>
                    <a:pt x="511" y="451"/>
                  </a:lnTo>
                  <a:lnTo>
                    <a:pt x="514" y="451"/>
                  </a:lnTo>
                  <a:lnTo>
                    <a:pt x="514" y="451"/>
                  </a:lnTo>
                  <a:lnTo>
                    <a:pt x="516" y="449"/>
                  </a:lnTo>
                  <a:lnTo>
                    <a:pt x="529" y="447"/>
                  </a:lnTo>
                  <a:lnTo>
                    <a:pt x="535" y="444"/>
                  </a:lnTo>
                  <a:lnTo>
                    <a:pt x="535" y="444"/>
                  </a:lnTo>
                  <a:lnTo>
                    <a:pt x="535" y="446"/>
                  </a:lnTo>
                  <a:lnTo>
                    <a:pt x="535" y="446"/>
                  </a:lnTo>
                  <a:lnTo>
                    <a:pt x="536" y="446"/>
                  </a:lnTo>
                  <a:lnTo>
                    <a:pt x="540" y="444"/>
                  </a:lnTo>
                  <a:lnTo>
                    <a:pt x="544" y="444"/>
                  </a:lnTo>
                  <a:lnTo>
                    <a:pt x="544" y="443"/>
                  </a:lnTo>
                  <a:lnTo>
                    <a:pt x="546" y="443"/>
                  </a:lnTo>
                  <a:lnTo>
                    <a:pt x="546" y="443"/>
                  </a:lnTo>
                  <a:lnTo>
                    <a:pt x="552" y="441"/>
                  </a:lnTo>
                  <a:lnTo>
                    <a:pt x="557" y="440"/>
                  </a:lnTo>
                  <a:lnTo>
                    <a:pt x="558" y="440"/>
                  </a:lnTo>
                  <a:lnTo>
                    <a:pt x="558" y="440"/>
                  </a:lnTo>
                  <a:lnTo>
                    <a:pt x="562" y="436"/>
                  </a:lnTo>
                  <a:lnTo>
                    <a:pt x="570" y="435"/>
                  </a:lnTo>
                  <a:lnTo>
                    <a:pt x="571" y="435"/>
                  </a:lnTo>
                  <a:lnTo>
                    <a:pt x="577" y="433"/>
                  </a:lnTo>
                  <a:lnTo>
                    <a:pt x="579" y="433"/>
                  </a:lnTo>
                  <a:lnTo>
                    <a:pt x="582" y="432"/>
                  </a:lnTo>
                  <a:close/>
                  <a:moveTo>
                    <a:pt x="497" y="425"/>
                  </a:moveTo>
                  <a:lnTo>
                    <a:pt x="497" y="425"/>
                  </a:lnTo>
                  <a:lnTo>
                    <a:pt x="497" y="427"/>
                  </a:lnTo>
                  <a:lnTo>
                    <a:pt x="497" y="429"/>
                  </a:lnTo>
                  <a:lnTo>
                    <a:pt x="495" y="430"/>
                  </a:lnTo>
                  <a:lnTo>
                    <a:pt x="494" y="432"/>
                  </a:lnTo>
                  <a:lnTo>
                    <a:pt x="492" y="432"/>
                  </a:lnTo>
                  <a:lnTo>
                    <a:pt x="491" y="432"/>
                  </a:lnTo>
                  <a:lnTo>
                    <a:pt x="491" y="432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30"/>
                  </a:lnTo>
                  <a:lnTo>
                    <a:pt x="491" y="429"/>
                  </a:lnTo>
                  <a:lnTo>
                    <a:pt x="491" y="429"/>
                  </a:lnTo>
                  <a:lnTo>
                    <a:pt x="489" y="429"/>
                  </a:lnTo>
                  <a:lnTo>
                    <a:pt x="491" y="429"/>
                  </a:lnTo>
                  <a:lnTo>
                    <a:pt x="492" y="427"/>
                  </a:lnTo>
                  <a:lnTo>
                    <a:pt x="497" y="425"/>
                  </a:lnTo>
                  <a:lnTo>
                    <a:pt x="497" y="425"/>
                  </a:lnTo>
                  <a:close/>
                  <a:moveTo>
                    <a:pt x="891" y="422"/>
                  </a:moveTo>
                  <a:lnTo>
                    <a:pt x="891" y="422"/>
                  </a:lnTo>
                  <a:lnTo>
                    <a:pt x="893" y="424"/>
                  </a:lnTo>
                  <a:lnTo>
                    <a:pt x="894" y="424"/>
                  </a:lnTo>
                  <a:lnTo>
                    <a:pt x="894" y="425"/>
                  </a:lnTo>
                  <a:lnTo>
                    <a:pt x="894" y="425"/>
                  </a:lnTo>
                  <a:lnTo>
                    <a:pt x="893" y="429"/>
                  </a:lnTo>
                  <a:lnTo>
                    <a:pt x="891" y="429"/>
                  </a:lnTo>
                  <a:lnTo>
                    <a:pt x="890" y="427"/>
                  </a:lnTo>
                  <a:lnTo>
                    <a:pt x="890" y="427"/>
                  </a:lnTo>
                  <a:lnTo>
                    <a:pt x="891" y="424"/>
                  </a:lnTo>
                  <a:lnTo>
                    <a:pt x="891" y="422"/>
                  </a:lnTo>
                  <a:close/>
                  <a:moveTo>
                    <a:pt x="2777" y="419"/>
                  </a:moveTo>
                  <a:lnTo>
                    <a:pt x="2779" y="419"/>
                  </a:lnTo>
                  <a:lnTo>
                    <a:pt x="2780" y="419"/>
                  </a:lnTo>
                  <a:lnTo>
                    <a:pt x="2782" y="421"/>
                  </a:lnTo>
                  <a:lnTo>
                    <a:pt x="2783" y="422"/>
                  </a:lnTo>
                  <a:lnTo>
                    <a:pt x="2782" y="422"/>
                  </a:lnTo>
                  <a:lnTo>
                    <a:pt x="2780" y="422"/>
                  </a:lnTo>
                  <a:lnTo>
                    <a:pt x="2779" y="422"/>
                  </a:lnTo>
                  <a:lnTo>
                    <a:pt x="2776" y="421"/>
                  </a:lnTo>
                  <a:lnTo>
                    <a:pt x="2777" y="419"/>
                  </a:lnTo>
                  <a:close/>
                  <a:moveTo>
                    <a:pt x="484" y="419"/>
                  </a:moveTo>
                  <a:lnTo>
                    <a:pt x="486" y="419"/>
                  </a:lnTo>
                  <a:lnTo>
                    <a:pt x="488" y="421"/>
                  </a:lnTo>
                  <a:lnTo>
                    <a:pt x="489" y="422"/>
                  </a:lnTo>
                  <a:lnTo>
                    <a:pt x="491" y="422"/>
                  </a:lnTo>
                  <a:lnTo>
                    <a:pt x="491" y="422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4"/>
                  </a:lnTo>
                  <a:lnTo>
                    <a:pt x="491" y="425"/>
                  </a:lnTo>
                  <a:lnTo>
                    <a:pt x="491" y="425"/>
                  </a:lnTo>
                  <a:lnTo>
                    <a:pt x="488" y="427"/>
                  </a:lnTo>
                  <a:lnTo>
                    <a:pt x="488" y="427"/>
                  </a:lnTo>
                  <a:lnTo>
                    <a:pt x="486" y="427"/>
                  </a:lnTo>
                  <a:lnTo>
                    <a:pt x="486" y="425"/>
                  </a:lnTo>
                  <a:lnTo>
                    <a:pt x="486" y="424"/>
                  </a:lnTo>
                  <a:lnTo>
                    <a:pt x="486" y="422"/>
                  </a:lnTo>
                  <a:lnTo>
                    <a:pt x="484" y="422"/>
                  </a:lnTo>
                  <a:lnTo>
                    <a:pt x="484" y="421"/>
                  </a:lnTo>
                  <a:lnTo>
                    <a:pt x="484" y="421"/>
                  </a:lnTo>
                  <a:lnTo>
                    <a:pt x="483" y="421"/>
                  </a:lnTo>
                  <a:lnTo>
                    <a:pt x="483" y="419"/>
                  </a:lnTo>
                  <a:lnTo>
                    <a:pt x="483" y="419"/>
                  </a:lnTo>
                  <a:lnTo>
                    <a:pt x="484" y="419"/>
                  </a:lnTo>
                  <a:close/>
                  <a:moveTo>
                    <a:pt x="2563" y="413"/>
                  </a:moveTo>
                  <a:lnTo>
                    <a:pt x="2564" y="414"/>
                  </a:lnTo>
                  <a:lnTo>
                    <a:pt x="2567" y="416"/>
                  </a:lnTo>
                  <a:lnTo>
                    <a:pt x="2577" y="419"/>
                  </a:lnTo>
                  <a:lnTo>
                    <a:pt x="2578" y="421"/>
                  </a:lnTo>
                  <a:lnTo>
                    <a:pt x="2580" y="422"/>
                  </a:lnTo>
                  <a:lnTo>
                    <a:pt x="2582" y="422"/>
                  </a:lnTo>
                  <a:lnTo>
                    <a:pt x="2578" y="421"/>
                  </a:lnTo>
                  <a:lnTo>
                    <a:pt x="2572" y="419"/>
                  </a:lnTo>
                  <a:lnTo>
                    <a:pt x="2569" y="418"/>
                  </a:lnTo>
                  <a:lnTo>
                    <a:pt x="2569" y="418"/>
                  </a:lnTo>
                  <a:lnTo>
                    <a:pt x="2567" y="418"/>
                  </a:lnTo>
                  <a:lnTo>
                    <a:pt x="2566" y="418"/>
                  </a:lnTo>
                  <a:lnTo>
                    <a:pt x="2564" y="416"/>
                  </a:lnTo>
                  <a:lnTo>
                    <a:pt x="2564" y="416"/>
                  </a:lnTo>
                  <a:lnTo>
                    <a:pt x="2563" y="414"/>
                  </a:lnTo>
                  <a:lnTo>
                    <a:pt x="2563" y="413"/>
                  </a:lnTo>
                  <a:close/>
                  <a:moveTo>
                    <a:pt x="2810" y="411"/>
                  </a:moveTo>
                  <a:lnTo>
                    <a:pt x="2812" y="411"/>
                  </a:lnTo>
                  <a:lnTo>
                    <a:pt x="2812" y="413"/>
                  </a:lnTo>
                  <a:lnTo>
                    <a:pt x="2813" y="414"/>
                  </a:lnTo>
                  <a:lnTo>
                    <a:pt x="2815" y="418"/>
                  </a:lnTo>
                  <a:lnTo>
                    <a:pt x="2815" y="419"/>
                  </a:lnTo>
                  <a:lnTo>
                    <a:pt x="2813" y="419"/>
                  </a:lnTo>
                  <a:lnTo>
                    <a:pt x="2812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9"/>
                  </a:lnTo>
                  <a:lnTo>
                    <a:pt x="2810" y="418"/>
                  </a:lnTo>
                  <a:lnTo>
                    <a:pt x="2810" y="416"/>
                  </a:lnTo>
                  <a:lnTo>
                    <a:pt x="2810" y="416"/>
                  </a:lnTo>
                  <a:lnTo>
                    <a:pt x="2810" y="414"/>
                  </a:lnTo>
                  <a:lnTo>
                    <a:pt x="2810" y="414"/>
                  </a:lnTo>
                  <a:lnTo>
                    <a:pt x="2810" y="413"/>
                  </a:lnTo>
                  <a:lnTo>
                    <a:pt x="2809" y="413"/>
                  </a:lnTo>
                  <a:lnTo>
                    <a:pt x="2809" y="411"/>
                  </a:lnTo>
                  <a:lnTo>
                    <a:pt x="2809" y="411"/>
                  </a:lnTo>
                  <a:lnTo>
                    <a:pt x="2810" y="411"/>
                  </a:lnTo>
                  <a:close/>
                  <a:moveTo>
                    <a:pt x="3351" y="408"/>
                  </a:moveTo>
                  <a:lnTo>
                    <a:pt x="3353" y="408"/>
                  </a:lnTo>
                  <a:lnTo>
                    <a:pt x="3353" y="410"/>
                  </a:lnTo>
                  <a:lnTo>
                    <a:pt x="3351" y="411"/>
                  </a:lnTo>
                  <a:lnTo>
                    <a:pt x="3346" y="411"/>
                  </a:lnTo>
                  <a:lnTo>
                    <a:pt x="3345" y="411"/>
                  </a:lnTo>
                  <a:lnTo>
                    <a:pt x="3345" y="411"/>
                  </a:lnTo>
                  <a:lnTo>
                    <a:pt x="3346" y="410"/>
                  </a:lnTo>
                  <a:lnTo>
                    <a:pt x="3349" y="408"/>
                  </a:lnTo>
                  <a:lnTo>
                    <a:pt x="3351" y="408"/>
                  </a:lnTo>
                  <a:close/>
                  <a:moveTo>
                    <a:pt x="2824" y="406"/>
                  </a:moveTo>
                  <a:lnTo>
                    <a:pt x="2824" y="406"/>
                  </a:lnTo>
                  <a:lnTo>
                    <a:pt x="2824" y="408"/>
                  </a:lnTo>
                  <a:lnTo>
                    <a:pt x="2824" y="410"/>
                  </a:lnTo>
                  <a:lnTo>
                    <a:pt x="2824" y="410"/>
                  </a:lnTo>
                  <a:lnTo>
                    <a:pt x="2824" y="411"/>
                  </a:lnTo>
                  <a:lnTo>
                    <a:pt x="2824" y="413"/>
                  </a:lnTo>
                  <a:lnTo>
                    <a:pt x="2823" y="413"/>
                  </a:lnTo>
                  <a:lnTo>
                    <a:pt x="2823" y="414"/>
                  </a:lnTo>
                  <a:lnTo>
                    <a:pt x="2823" y="414"/>
                  </a:lnTo>
                  <a:lnTo>
                    <a:pt x="2821" y="416"/>
                  </a:lnTo>
                  <a:lnTo>
                    <a:pt x="2821" y="413"/>
                  </a:lnTo>
                  <a:lnTo>
                    <a:pt x="2821" y="413"/>
                  </a:lnTo>
                  <a:lnTo>
                    <a:pt x="2823" y="411"/>
                  </a:lnTo>
                  <a:lnTo>
                    <a:pt x="2823" y="411"/>
                  </a:lnTo>
                  <a:lnTo>
                    <a:pt x="2823" y="410"/>
                  </a:lnTo>
                  <a:lnTo>
                    <a:pt x="2821" y="410"/>
                  </a:lnTo>
                  <a:lnTo>
                    <a:pt x="2823" y="410"/>
                  </a:lnTo>
                  <a:lnTo>
                    <a:pt x="2824" y="406"/>
                  </a:lnTo>
                  <a:lnTo>
                    <a:pt x="2824" y="406"/>
                  </a:lnTo>
                  <a:close/>
                  <a:moveTo>
                    <a:pt x="3343" y="406"/>
                  </a:moveTo>
                  <a:lnTo>
                    <a:pt x="3345" y="406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6" y="408"/>
                  </a:lnTo>
                  <a:lnTo>
                    <a:pt x="3345" y="408"/>
                  </a:lnTo>
                  <a:lnTo>
                    <a:pt x="3343" y="408"/>
                  </a:lnTo>
                  <a:lnTo>
                    <a:pt x="3342" y="408"/>
                  </a:lnTo>
                  <a:lnTo>
                    <a:pt x="3340" y="408"/>
                  </a:lnTo>
                  <a:lnTo>
                    <a:pt x="3340" y="406"/>
                  </a:lnTo>
                  <a:lnTo>
                    <a:pt x="3340" y="406"/>
                  </a:lnTo>
                  <a:lnTo>
                    <a:pt x="3343" y="406"/>
                  </a:lnTo>
                  <a:close/>
                  <a:moveTo>
                    <a:pt x="3646" y="395"/>
                  </a:moveTo>
                  <a:lnTo>
                    <a:pt x="3647" y="397"/>
                  </a:lnTo>
                  <a:lnTo>
                    <a:pt x="3649" y="397"/>
                  </a:lnTo>
                  <a:lnTo>
                    <a:pt x="3646" y="399"/>
                  </a:lnTo>
                  <a:lnTo>
                    <a:pt x="3643" y="399"/>
                  </a:lnTo>
                  <a:lnTo>
                    <a:pt x="3638" y="399"/>
                  </a:lnTo>
                  <a:lnTo>
                    <a:pt x="3632" y="399"/>
                  </a:lnTo>
                  <a:lnTo>
                    <a:pt x="3629" y="400"/>
                  </a:lnTo>
                  <a:lnTo>
                    <a:pt x="3624" y="402"/>
                  </a:lnTo>
                  <a:lnTo>
                    <a:pt x="3614" y="402"/>
                  </a:lnTo>
                  <a:lnTo>
                    <a:pt x="3613" y="402"/>
                  </a:lnTo>
                  <a:lnTo>
                    <a:pt x="3613" y="400"/>
                  </a:lnTo>
                  <a:lnTo>
                    <a:pt x="3611" y="400"/>
                  </a:lnTo>
                  <a:lnTo>
                    <a:pt x="3610" y="400"/>
                  </a:lnTo>
                  <a:lnTo>
                    <a:pt x="3608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400"/>
                  </a:lnTo>
                  <a:lnTo>
                    <a:pt x="3606" y="399"/>
                  </a:lnTo>
                  <a:lnTo>
                    <a:pt x="3610" y="399"/>
                  </a:lnTo>
                  <a:lnTo>
                    <a:pt x="3619" y="399"/>
                  </a:lnTo>
                  <a:lnTo>
                    <a:pt x="3624" y="399"/>
                  </a:lnTo>
                  <a:lnTo>
                    <a:pt x="3625" y="399"/>
                  </a:lnTo>
                  <a:lnTo>
                    <a:pt x="3629" y="399"/>
                  </a:lnTo>
                  <a:lnTo>
                    <a:pt x="3632" y="397"/>
                  </a:lnTo>
                  <a:lnTo>
                    <a:pt x="3636" y="397"/>
                  </a:lnTo>
                  <a:lnTo>
                    <a:pt x="3644" y="395"/>
                  </a:lnTo>
                  <a:lnTo>
                    <a:pt x="3646" y="395"/>
                  </a:lnTo>
                  <a:close/>
                  <a:moveTo>
                    <a:pt x="585" y="389"/>
                  </a:moveTo>
                  <a:lnTo>
                    <a:pt x="585" y="389"/>
                  </a:lnTo>
                  <a:lnTo>
                    <a:pt x="585" y="389"/>
                  </a:lnTo>
                  <a:lnTo>
                    <a:pt x="585" y="391"/>
                  </a:lnTo>
                  <a:lnTo>
                    <a:pt x="585" y="391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7" y="392"/>
                  </a:lnTo>
                  <a:lnTo>
                    <a:pt x="588" y="394"/>
                  </a:lnTo>
                  <a:lnTo>
                    <a:pt x="587" y="394"/>
                  </a:lnTo>
                  <a:lnTo>
                    <a:pt x="587" y="394"/>
                  </a:lnTo>
                  <a:lnTo>
                    <a:pt x="585" y="394"/>
                  </a:lnTo>
                  <a:lnTo>
                    <a:pt x="585" y="395"/>
                  </a:lnTo>
                  <a:lnTo>
                    <a:pt x="585" y="397"/>
                  </a:lnTo>
                  <a:lnTo>
                    <a:pt x="585" y="397"/>
                  </a:lnTo>
                  <a:lnTo>
                    <a:pt x="585" y="399"/>
                  </a:lnTo>
                  <a:lnTo>
                    <a:pt x="587" y="399"/>
                  </a:lnTo>
                  <a:lnTo>
                    <a:pt x="587" y="400"/>
                  </a:lnTo>
                  <a:lnTo>
                    <a:pt x="585" y="402"/>
                  </a:lnTo>
                  <a:lnTo>
                    <a:pt x="584" y="402"/>
                  </a:lnTo>
                  <a:lnTo>
                    <a:pt x="582" y="402"/>
                  </a:lnTo>
                  <a:lnTo>
                    <a:pt x="582" y="402"/>
                  </a:lnTo>
                  <a:lnTo>
                    <a:pt x="582" y="400"/>
                  </a:lnTo>
                  <a:lnTo>
                    <a:pt x="582" y="399"/>
                  </a:lnTo>
                  <a:lnTo>
                    <a:pt x="582" y="397"/>
                  </a:lnTo>
                  <a:lnTo>
                    <a:pt x="582" y="395"/>
                  </a:lnTo>
                  <a:lnTo>
                    <a:pt x="582" y="394"/>
                  </a:lnTo>
                  <a:lnTo>
                    <a:pt x="582" y="394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2" y="392"/>
                  </a:lnTo>
                  <a:lnTo>
                    <a:pt x="584" y="391"/>
                  </a:lnTo>
                  <a:lnTo>
                    <a:pt x="584" y="391"/>
                  </a:lnTo>
                  <a:lnTo>
                    <a:pt x="584" y="389"/>
                  </a:lnTo>
                  <a:lnTo>
                    <a:pt x="585" y="389"/>
                  </a:lnTo>
                  <a:close/>
                  <a:moveTo>
                    <a:pt x="3641" y="386"/>
                  </a:moveTo>
                  <a:lnTo>
                    <a:pt x="3636" y="389"/>
                  </a:lnTo>
                  <a:lnTo>
                    <a:pt x="3635" y="389"/>
                  </a:lnTo>
                  <a:lnTo>
                    <a:pt x="3629" y="389"/>
                  </a:lnTo>
                  <a:lnTo>
                    <a:pt x="3624" y="391"/>
                  </a:lnTo>
                  <a:lnTo>
                    <a:pt x="3621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6" y="391"/>
                  </a:lnTo>
                  <a:lnTo>
                    <a:pt x="3610" y="388"/>
                  </a:lnTo>
                  <a:lnTo>
                    <a:pt x="3610" y="388"/>
                  </a:lnTo>
                  <a:lnTo>
                    <a:pt x="3611" y="388"/>
                  </a:lnTo>
                  <a:lnTo>
                    <a:pt x="3616" y="388"/>
                  </a:lnTo>
                  <a:lnTo>
                    <a:pt x="3619" y="389"/>
                  </a:lnTo>
                  <a:lnTo>
                    <a:pt x="3622" y="389"/>
                  </a:lnTo>
                  <a:lnTo>
                    <a:pt x="3625" y="389"/>
                  </a:lnTo>
                  <a:lnTo>
                    <a:pt x="3627" y="389"/>
                  </a:lnTo>
                  <a:lnTo>
                    <a:pt x="3629" y="388"/>
                  </a:lnTo>
                  <a:lnTo>
                    <a:pt x="3633" y="388"/>
                  </a:lnTo>
                  <a:lnTo>
                    <a:pt x="3635" y="388"/>
                  </a:lnTo>
                  <a:lnTo>
                    <a:pt x="3636" y="388"/>
                  </a:lnTo>
                  <a:lnTo>
                    <a:pt x="3641" y="386"/>
                  </a:lnTo>
                  <a:close/>
                  <a:moveTo>
                    <a:pt x="4625" y="373"/>
                  </a:moveTo>
                  <a:lnTo>
                    <a:pt x="4628" y="375"/>
                  </a:lnTo>
                  <a:lnTo>
                    <a:pt x="4630" y="375"/>
                  </a:lnTo>
                  <a:lnTo>
                    <a:pt x="4633" y="375"/>
                  </a:lnTo>
                  <a:lnTo>
                    <a:pt x="4635" y="377"/>
                  </a:lnTo>
                  <a:lnTo>
                    <a:pt x="4635" y="378"/>
                  </a:lnTo>
                  <a:lnTo>
                    <a:pt x="4631" y="377"/>
                  </a:lnTo>
                  <a:lnTo>
                    <a:pt x="4627" y="377"/>
                  </a:lnTo>
                  <a:lnTo>
                    <a:pt x="4625" y="375"/>
                  </a:lnTo>
                  <a:lnTo>
                    <a:pt x="4625" y="373"/>
                  </a:lnTo>
                  <a:close/>
                  <a:moveTo>
                    <a:pt x="2730" y="372"/>
                  </a:moveTo>
                  <a:lnTo>
                    <a:pt x="2730" y="373"/>
                  </a:lnTo>
                  <a:lnTo>
                    <a:pt x="2730" y="373"/>
                  </a:lnTo>
                  <a:lnTo>
                    <a:pt x="2728" y="375"/>
                  </a:lnTo>
                  <a:lnTo>
                    <a:pt x="2727" y="377"/>
                  </a:lnTo>
                  <a:lnTo>
                    <a:pt x="2728" y="378"/>
                  </a:lnTo>
                  <a:lnTo>
                    <a:pt x="2727" y="378"/>
                  </a:lnTo>
                  <a:lnTo>
                    <a:pt x="2727" y="380"/>
                  </a:lnTo>
                  <a:lnTo>
                    <a:pt x="2727" y="380"/>
                  </a:lnTo>
                  <a:lnTo>
                    <a:pt x="2725" y="381"/>
                  </a:lnTo>
                  <a:lnTo>
                    <a:pt x="2723" y="381"/>
                  </a:lnTo>
                  <a:lnTo>
                    <a:pt x="2720" y="383"/>
                  </a:lnTo>
                  <a:lnTo>
                    <a:pt x="2720" y="384"/>
                  </a:lnTo>
                  <a:lnTo>
                    <a:pt x="2723" y="386"/>
                  </a:lnTo>
                  <a:lnTo>
                    <a:pt x="2725" y="386"/>
                  </a:lnTo>
                  <a:lnTo>
                    <a:pt x="2725" y="386"/>
                  </a:lnTo>
                  <a:lnTo>
                    <a:pt x="2725" y="388"/>
                  </a:lnTo>
                  <a:lnTo>
                    <a:pt x="2723" y="388"/>
                  </a:lnTo>
                  <a:lnTo>
                    <a:pt x="2720" y="386"/>
                  </a:lnTo>
                  <a:lnTo>
                    <a:pt x="2719" y="386"/>
                  </a:lnTo>
                  <a:lnTo>
                    <a:pt x="2717" y="388"/>
                  </a:lnTo>
                  <a:lnTo>
                    <a:pt x="2719" y="388"/>
                  </a:lnTo>
                  <a:lnTo>
                    <a:pt x="2719" y="388"/>
                  </a:lnTo>
                  <a:lnTo>
                    <a:pt x="2719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7" y="389"/>
                  </a:lnTo>
                  <a:lnTo>
                    <a:pt x="2716" y="389"/>
                  </a:lnTo>
                  <a:lnTo>
                    <a:pt x="2716" y="389"/>
                  </a:lnTo>
                  <a:lnTo>
                    <a:pt x="2714" y="391"/>
                  </a:lnTo>
                  <a:lnTo>
                    <a:pt x="2714" y="389"/>
                  </a:lnTo>
                  <a:lnTo>
                    <a:pt x="2712" y="389"/>
                  </a:lnTo>
                  <a:lnTo>
                    <a:pt x="2711" y="389"/>
                  </a:lnTo>
                  <a:lnTo>
                    <a:pt x="2711" y="389"/>
                  </a:lnTo>
                  <a:lnTo>
                    <a:pt x="2709" y="391"/>
                  </a:lnTo>
                  <a:lnTo>
                    <a:pt x="2709" y="391"/>
                  </a:lnTo>
                  <a:lnTo>
                    <a:pt x="2711" y="389"/>
                  </a:lnTo>
                  <a:lnTo>
                    <a:pt x="2711" y="388"/>
                  </a:lnTo>
                  <a:lnTo>
                    <a:pt x="2711" y="388"/>
                  </a:lnTo>
                  <a:lnTo>
                    <a:pt x="2709" y="386"/>
                  </a:lnTo>
                  <a:lnTo>
                    <a:pt x="2709" y="386"/>
                  </a:lnTo>
                  <a:lnTo>
                    <a:pt x="2708" y="386"/>
                  </a:lnTo>
                  <a:lnTo>
                    <a:pt x="2708" y="386"/>
                  </a:lnTo>
                  <a:lnTo>
                    <a:pt x="2709" y="384"/>
                  </a:lnTo>
                  <a:lnTo>
                    <a:pt x="2712" y="383"/>
                  </a:lnTo>
                  <a:lnTo>
                    <a:pt x="2712" y="383"/>
                  </a:lnTo>
                  <a:lnTo>
                    <a:pt x="2712" y="381"/>
                  </a:lnTo>
                  <a:lnTo>
                    <a:pt x="2716" y="380"/>
                  </a:lnTo>
                  <a:lnTo>
                    <a:pt x="2719" y="378"/>
                  </a:lnTo>
                  <a:lnTo>
                    <a:pt x="2719" y="380"/>
                  </a:lnTo>
                  <a:lnTo>
                    <a:pt x="2720" y="380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20" y="378"/>
                  </a:lnTo>
                  <a:lnTo>
                    <a:pt x="2719" y="377"/>
                  </a:lnTo>
                  <a:lnTo>
                    <a:pt x="2720" y="377"/>
                  </a:lnTo>
                  <a:lnTo>
                    <a:pt x="2720" y="375"/>
                  </a:lnTo>
                  <a:lnTo>
                    <a:pt x="2722" y="377"/>
                  </a:lnTo>
                  <a:lnTo>
                    <a:pt x="2722" y="377"/>
                  </a:lnTo>
                  <a:lnTo>
                    <a:pt x="2723" y="377"/>
                  </a:lnTo>
                  <a:lnTo>
                    <a:pt x="2723" y="377"/>
                  </a:lnTo>
                  <a:lnTo>
                    <a:pt x="2723" y="375"/>
                  </a:lnTo>
                  <a:lnTo>
                    <a:pt x="2725" y="375"/>
                  </a:lnTo>
                  <a:lnTo>
                    <a:pt x="2727" y="375"/>
                  </a:lnTo>
                  <a:lnTo>
                    <a:pt x="2727" y="375"/>
                  </a:lnTo>
                  <a:lnTo>
                    <a:pt x="2728" y="373"/>
                  </a:lnTo>
                  <a:lnTo>
                    <a:pt x="2730" y="373"/>
                  </a:lnTo>
                  <a:lnTo>
                    <a:pt x="2730" y="372"/>
                  </a:lnTo>
                  <a:close/>
                  <a:moveTo>
                    <a:pt x="4630" y="370"/>
                  </a:moveTo>
                  <a:lnTo>
                    <a:pt x="4631" y="370"/>
                  </a:lnTo>
                  <a:lnTo>
                    <a:pt x="4633" y="370"/>
                  </a:lnTo>
                  <a:lnTo>
                    <a:pt x="4633" y="372"/>
                  </a:lnTo>
                  <a:lnTo>
                    <a:pt x="4633" y="372"/>
                  </a:lnTo>
                  <a:lnTo>
                    <a:pt x="4635" y="372"/>
                  </a:lnTo>
                  <a:lnTo>
                    <a:pt x="4635" y="372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3"/>
                  </a:lnTo>
                  <a:lnTo>
                    <a:pt x="4631" y="375"/>
                  </a:lnTo>
                  <a:lnTo>
                    <a:pt x="4630" y="373"/>
                  </a:lnTo>
                  <a:lnTo>
                    <a:pt x="4628" y="373"/>
                  </a:lnTo>
                  <a:lnTo>
                    <a:pt x="4628" y="373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28" y="372"/>
                  </a:lnTo>
                  <a:lnTo>
                    <a:pt x="4630" y="370"/>
                  </a:lnTo>
                  <a:lnTo>
                    <a:pt x="4628" y="370"/>
                  </a:lnTo>
                  <a:lnTo>
                    <a:pt x="4628" y="370"/>
                  </a:lnTo>
                  <a:lnTo>
                    <a:pt x="4630" y="370"/>
                  </a:lnTo>
                  <a:close/>
                  <a:moveTo>
                    <a:pt x="3619" y="367"/>
                  </a:moveTo>
                  <a:lnTo>
                    <a:pt x="3624" y="369"/>
                  </a:lnTo>
                  <a:lnTo>
                    <a:pt x="3632" y="370"/>
                  </a:lnTo>
                  <a:lnTo>
                    <a:pt x="3636" y="370"/>
                  </a:lnTo>
                  <a:lnTo>
                    <a:pt x="3638" y="373"/>
                  </a:lnTo>
                  <a:lnTo>
                    <a:pt x="3630" y="372"/>
                  </a:lnTo>
                  <a:lnTo>
                    <a:pt x="3625" y="372"/>
                  </a:lnTo>
                  <a:lnTo>
                    <a:pt x="3622" y="370"/>
                  </a:lnTo>
                  <a:lnTo>
                    <a:pt x="3618" y="370"/>
                  </a:lnTo>
                  <a:lnTo>
                    <a:pt x="3613" y="370"/>
                  </a:lnTo>
                  <a:lnTo>
                    <a:pt x="3610" y="372"/>
                  </a:lnTo>
                  <a:lnTo>
                    <a:pt x="3608" y="373"/>
                  </a:lnTo>
                  <a:lnTo>
                    <a:pt x="3605" y="375"/>
                  </a:lnTo>
                  <a:lnTo>
                    <a:pt x="3600" y="375"/>
                  </a:lnTo>
                  <a:lnTo>
                    <a:pt x="3599" y="375"/>
                  </a:lnTo>
                  <a:lnTo>
                    <a:pt x="3599" y="373"/>
                  </a:lnTo>
                  <a:lnTo>
                    <a:pt x="3603" y="372"/>
                  </a:lnTo>
                  <a:lnTo>
                    <a:pt x="3606" y="372"/>
                  </a:lnTo>
                  <a:lnTo>
                    <a:pt x="3610" y="370"/>
                  </a:lnTo>
                  <a:lnTo>
                    <a:pt x="3614" y="369"/>
                  </a:lnTo>
                  <a:lnTo>
                    <a:pt x="3619" y="367"/>
                  </a:lnTo>
                  <a:close/>
                  <a:moveTo>
                    <a:pt x="800" y="361"/>
                  </a:moveTo>
                  <a:lnTo>
                    <a:pt x="804" y="362"/>
                  </a:lnTo>
                  <a:lnTo>
                    <a:pt x="804" y="362"/>
                  </a:lnTo>
                  <a:lnTo>
                    <a:pt x="806" y="362"/>
                  </a:lnTo>
                  <a:lnTo>
                    <a:pt x="806" y="364"/>
                  </a:lnTo>
                  <a:lnTo>
                    <a:pt x="804" y="366"/>
                  </a:lnTo>
                  <a:lnTo>
                    <a:pt x="801" y="364"/>
                  </a:lnTo>
                  <a:lnTo>
                    <a:pt x="798" y="361"/>
                  </a:lnTo>
                  <a:lnTo>
                    <a:pt x="800" y="361"/>
                  </a:lnTo>
                  <a:close/>
                  <a:moveTo>
                    <a:pt x="3584" y="355"/>
                  </a:moveTo>
                  <a:lnTo>
                    <a:pt x="3586" y="356"/>
                  </a:lnTo>
                  <a:lnTo>
                    <a:pt x="3586" y="356"/>
                  </a:lnTo>
                  <a:lnTo>
                    <a:pt x="3586" y="358"/>
                  </a:lnTo>
                  <a:lnTo>
                    <a:pt x="3583" y="358"/>
                  </a:lnTo>
                  <a:lnTo>
                    <a:pt x="3581" y="359"/>
                  </a:lnTo>
                  <a:lnTo>
                    <a:pt x="3581" y="359"/>
                  </a:lnTo>
                  <a:lnTo>
                    <a:pt x="3583" y="361"/>
                  </a:lnTo>
                  <a:lnTo>
                    <a:pt x="3583" y="361"/>
                  </a:lnTo>
                  <a:lnTo>
                    <a:pt x="3584" y="362"/>
                  </a:lnTo>
                  <a:lnTo>
                    <a:pt x="3584" y="364"/>
                  </a:lnTo>
                  <a:lnTo>
                    <a:pt x="3586" y="364"/>
                  </a:lnTo>
                  <a:lnTo>
                    <a:pt x="3588" y="366"/>
                  </a:lnTo>
                  <a:lnTo>
                    <a:pt x="3588" y="367"/>
                  </a:lnTo>
                  <a:lnTo>
                    <a:pt x="3588" y="369"/>
                  </a:lnTo>
                  <a:lnTo>
                    <a:pt x="3588" y="369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9" y="370"/>
                  </a:lnTo>
                  <a:lnTo>
                    <a:pt x="3588" y="372"/>
                  </a:lnTo>
                  <a:lnTo>
                    <a:pt x="3586" y="372"/>
                  </a:lnTo>
                  <a:lnTo>
                    <a:pt x="3584" y="370"/>
                  </a:lnTo>
                  <a:lnTo>
                    <a:pt x="3584" y="370"/>
                  </a:lnTo>
                  <a:lnTo>
                    <a:pt x="3583" y="370"/>
                  </a:lnTo>
                  <a:lnTo>
                    <a:pt x="3583" y="370"/>
                  </a:lnTo>
                  <a:lnTo>
                    <a:pt x="3583" y="369"/>
                  </a:lnTo>
                  <a:lnTo>
                    <a:pt x="3583" y="367"/>
                  </a:lnTo>
                  <a:lnTo>
                    <a:pt x="3583" y="366"/>
                  </a:lnTo>
                  <a:lnTo>
                    <a:pt x="3581" y="362"/>
                  </a:lnTo>
                  <a:lnTo>
                    <a:pt x="3580" y="361"/>
                  </a:lnTo>
                  <a:lnTo>
                    <a:pt x="3578" y="361"/>
                  </a:lnTo>
                  <a:lnTo>
                    <a:pt x="3578" y="361"/>
                  </a:lnTo>
                  <a:lnTo>
                    <a:pt x="3578" y="359"/>
                  </a:lnTo>
                  <a:lnTo>
                    <a:pt x="3578" y="359"/>
                  </a:lnTo>
                  <a:lnTo>
                    <a:pt x="3578" y="358"/>
                  </a:lnTo>
                  <a:lnTo>
                    <a:pt x="3580" y="358"/>
                  </a:lnTo>
                  <a:lnTo>
                    <a:pt x="3581" y="356"/>
                  </a:lnTo>
                  <a:lnTo>
                    <a:pt x="3584" y="355"/>
                  </a:lnTo>
                  <a:close/>
                  <a:moveTo>
                    <a:pt x="3329" y="355"/>
                  </a:moveTo>
                  <a:lnTo>
                    <a:pt x="3332" y="355"/>
                  </a:lnTo>
                  <a:lnTo>
                    <a:pt x="3334" y="356"/>
                  </a:lnTo>
                  <a:lnTo>
                    <a:pt x="3334" y="356"/>
                  </a:lnTo>
                  <a:lnTo>
                    <a:pt x="3332" y="358"/>
                  </a:lnTo>
                  <a:lnTo>
                    <a:pt x="3331" y="358"/>
                  </a:lnTo>
                  <a:lnTo>
                    <a:pt x="3329" y="356"/>
                  </a:lnTo>
                  <a:lnTo>
                    <a:pt x="3329" y="355"/>
                  </a:lnTo>
                  <a:close/>
                  <a:moveTo>
                    <a:pt x="4609" y="355"/>
                  </a:moveTo>
                  <a:lnTo>
                    <a:pt x="4611" y="355"/>
                  </a:lnTo>
                  <a:lnTo>
                    <a:pt x="4613" y="355"/>
                  </a:lnTo>
                  <a:lnTo>
                    <a:pt x="4613" y="355"/>
                  </a:lnTo>
                  <a:lnTo>
                    <a:pt x="4613" y="356"/>
                  </a:lnTo>
                  <a:lnTo>
                    <a:pt x="4611" y="356"/>
                  </a:lnTo>
                  <a:lnTo>
                    <a:pt x="4611" y="356"/>
                  </a:lnTo>
                  <a:lnTo>
                    <a:pt x="4611" y="358"/>
                  </a:lnTo>
                  <a:lnTo>
                    <a:pt x="4611" y="358"/>
                  </a:lnTo>
                  <a:lnTo>
                    <a:pt x="4609" y="358"/>
                  </a:lnTo>
                  <a:lnTo>
                    <a:pt x="4608" y="358"/>
                  </a:lnTo>
                  <a:lnTo>
                    <a:pt x="4608" y="356"/>
                  </a:lnTo>
                  <a:lnTo>
                    <a:pt x="4606" y="355"/>
                  </a:lnTo>
                  <a:lnTo>
                    <a:pt x="4606" y="355"/>
                  </a:lnTo>
                  <a:lnTo>
                    <a:pt x="4608" y="355"/>
                  </a:lnTo>
                  <a:lnTo>
                    <a:pt x="4609" y="355"/>
                  </a:lnTo>
                  <a:close/>
                  <a:moveTo>
                    <a:pt x="3340" y="355"/>
                  </a:moveTo>
                  <a:lnTo>
                    <a:pt x="3340" y="355"/>
                  </a:lnTo>
                  <a:lnTo>
                    <a:pt x="3340" y="356"/>
                  </a:lnTo>
                  <a:lnTo>
                    <a:pt x="3342" y="358"/>
                  </a:lnTo>
                  <a:lnTo>
                    <a:pt x="3342" y="359"/>
                  </a:lnTo>
                  <a:lnTo>
                    <a:pt x="3338" y="359"/>
                  </a:lnTo>
                  <a:lnTo>
                    <a:pt x="3337" y="356"/>
                  </a:lnTo>
                  <a:lnTo>
                    <a:pt x="3337" y="356"/>
                  </a:lnTo>
                  <a:lnTo>
                    <a:pt x="3338" y="355"/>
                  </a:lnTo>
                  <a:lnTo>
                    <a:pt x="3338" y="355"/>
                  </a:lnTo>
                  <a:lnTo>
                    <a:pt x="3340" y="355"/>
                  </a:lnTo>
                  <a:close/>
                  <a:moveTo>
                    <a:pt x="3338" y="351"/>
                  </a:moveTo>
                  <a:lnTo>
                    <a:pt x="3338" y="353"/>
                  </a:lnTo>
                  <a:lnTo>
                    <a:pt x="3338" y="353"/>
                  </a:lnTo>
                  <a:lnTo>
                    <a:pt x="3337" y="355"/>
                  </a:lnTo>
                  <a:lnTo>
                    <a:pt x="3335" y="355"/>
                  </a:lnTo>
                  <a:lnTo>
                    <a:pt x="3332" y="353"/>
                  </a:lnTo>
                  <a:lnTo>
                    <a:pt x="3332" y="353"/>
                  </a:lnTo>
                  <a:lnTo>
                    <a:pt x="3338" y="351"/>
                  </a:lnTo>
                  <a:close/>
                  <a:moveTo>
                    <a:pt x="95" y="339"/>
                  </a:moveTo>
                  <a:lnTo>
                    <a:pt x="103" y="342"/>
                  </a:lnTo>
                  <a:lnTo>
                    <a:pt x="104" y="343"/>
                  </a:lnTo>
                  <a:lnTo>
                    <a:pt x="100" y="343"/>
                  </a:lnTo>
                  <a:lnTo>
                    <a:pt x="93" y="345"/>
                  </a:lnTo>
                  <a:lnTo>
                    <a:pt x="93" y="345"/>
                  </a:lnTo>
                  <a:lnTo>
                    <a:pt x="92" y="345"/>
                  </a:lnTo>
                  <a:lnTo>
                    <a:pt x="90" y="345"/>
                  </a:lnTo>
                  <a:lnTo>
                    <a:pt x="89" y="343"/>
                  </a:lnTo>
                  <a:lnTo>
                    <a:pt x="87" y="342"/>
                  </a:lnTo>
                  <a:lnTo>
                    <a:pt x="85" y="342"/>
                  </a:lnTo>
                  <a:lnTo>
                    <a:pt x="85" y="340"/>
                  </a:lnTo>
                  <a:lnTo>
                    <a:pt x="85" y="340"/>
                  </a:lnTo>
                  <a:lnTo>
                    <a:pt x="87" y="340"/>
                  </a:lnTo>
                  <a:lnTo>
                    <a:pt x="89" y="340"/>
                  </a:lnTo>
                  <a:lnTo>
                    <a:pt x="89" y="340"/>
                  </a:lnTo>
                  <a:lnTo>
                    <a:pt x="90" y="339"/>
                  </a:lnTo>
                  <a:lnTo>
                    <a:pt x="92" y="339"/>
                  </a:lnTo>
                  <a:lnTo>
                    <a:pt x="95" y="339"/>
                  </a:lnTo>
                  <a:close/>
                  <a:moveTo>
                    <a:pt x="1172" y="326"/>
                  </a:moveTo>
                  <a:lnTo>
                    <a:pt x="1175" y="326"/>
                  </a:lnTo>
                  <a:lnTo>
                    <a:pt x="1175" y="328"/>
                  </a:lnTo>
                  <a:lnTo>
                    <a:pt x="1175" y="328"/>
                  </a:lnTo>
                  <a:lnTo>
                    <a:pt x="1178" y="328"/>
                  </a:lnTo>
                  <a:lnTo>
                    <a:pt x="1178" y="329"/>
                  </a:lnTo>
                  <a:lnTo>
                    <a:pt x="1177" y="329"/>
                  </a:lnTo>
                  <a:lnTo>
                    <a:pt x="1175" y="329"/>
                  </a:lnTo>
                  <a:lnTo>
                    <a:pt x="1170" y="329"/>
                  </a:lnTo>
                  <a:lnTo>
                    <a:pt x="1167" y="328"/>
                  </a:lnTo>
                  <a:lnTo>
                    <a:pt x="1167" y="328"/>
                  </a:lnTo>
                  <a:lnTo>
                    <a:pt x="1169" y="328"/>
                  </a:lnTo>
                  <a:lnTo>
                    <a:pt x="1169" y="326"/>
                  </a:lnTo>
                  <a:lnTo>
                    <a:pt x="1172" y="326"/>
                  </a:lnTo>
                  <a:close/>
                  <a:moveTo>
                    <a:pt x="4469" y="301"/>
                  </a:moveTo>
                  <a:lnTo>
                    <a:pt x="4469" y="301"/>
                  </a:lnTo>
                  <a:lnTo>
                    <a:pt x="4471" y="301"/>
                  </a:lnTo>
                  <a:lnTo>
                    <a:pt x="4472" y="301"/>
                  </a:lnTo>
                  <a:lnTo>
                    <a:pt x="4472" y="303"/>
                  </a:lnTo>
                  <a:lnTo>
                    <a:pt x="4474" y="304"/>
                  </a:lnTo>
                  <a:lnTo>
                    <a:pt x="4474" y="304"/>
                  </a:lnTo>
                  <a:lnTo>
                    <a:pt x="4472" y="306"/>
                  </a:lnTo>
                  <a:lnTo>
                    <a:pt x="4471" y="307"/>
                  </a:lnTo>
                  <a:lnTo>
                    <a:pt x="4471" y="307"/>
                  </a:lnTo>
                  <a:lnTo>
                    <a:pt x="4469" y="307"/>
                  </a:lnTo>
                  <a:lnTo>
                    <a:pt x="4467" y="306"/>
                  </a:lnTo>
                  <a:lnTo>
                    <a:pt x="4467" y="304"/>
                  </a:lnTo>
                  <a:lnTo>
                    <a:pt x="4467" y="303"/>
                  </a:lnTo>
                  <a:lnTo>
                    <a:pt x="4467" y="301"/>
                  </a:lnTo>
                  <a:lnTo>
                    <a:pt x="4469" y="301"/>
                  </a:lnTo>
                  <a:lnTo>
                    <a:pt x="4469" y="301"/>
                  </a:lnTo>
                  <a:close/>
                  <a:moveTo>
                    <a:pt x="4367" y="288"/>
                  </a:moveTo>
                  <a:lnTo>
                    <a:pt x="4370" y="288"/>
                  </a:lnTo>
                  <a:lnTo>
                    <a:pt x="4370" y="290"/>
                  </a:lnTo>
                  <a:lnTo>
                    <a:pt x="4370" y="290"/>
                  </a:lnTo>
                  <a:lnTo>
                    <a:pt x="4368" y="290"/>
                  </a:lnTo>
                  <a:lnTo>
                    <a:pt x="4367" y="291"/>
                  </a:lnTo>
                  <a:lnTo>
                    <a:pt x="4365" y="291"/>
                  </a:lnTo>
                  <a:lnTo>
                    <a:pt x="4363" y="291"/>
                  </a:lnTo>
                  <a:lnTo>
                    <a:pt x="4362" y="291"/>
                  </a:lnTo>
                  <a:lnTo>
                    <a:pt x="4362" y="291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90"/>
                  </a:lnTo>
                  <a:lnTo>
                    <a:pt x="4362" y="288"/>
                  </a:lnTo>
                  <a:lnTo>
                    <a:pt x="4365" y="288"/>
                  </a:lnTo>
                  <a:lnTo>
                    <a:pt x="4367" y="288"/>
                  </a:lnTo>
                  <a:close/>
                  <a:moveTo>
                    <a:pt x="3763" y="216"/>
                  </a:moveTo>
                  <a:lnTo>
                    <a:pt x="3763" y="216"/>
                  </a:lnTo>
                  <a:lnTo>
                    <a:pt x="3764" y="217"/>
                  </a:lnTo>
                  <a:lnTo>
                    <a:pt x="3767" y="219"/>
                  </a:lnTo>
                  <a:lnTo>
                    <a:pt x="3767" y="219"/>
                  </a:lnTo>
                  <a:lnTo>
                    <a:pt x="3769" y="219"/>
                  </a:lnTo>
                  <a:lnTo>
                    <a:pt x="3769" y="221"/>
                  </a:lnTo>
                  <a:lnTo>
                    <a:pt x="3769" y="222"/>
                  </a:lnTo>
                  <a:lnTo>
                    <a:pt x="3767" y="224"/>
                  </a:lnTo>
                  <a:lnTo>
                    <a:pt x="3769" y="225"/>
                  </a:lnTo>
                  <a:lnTo>
                    <a:pt x="3770" y="228"/>
                  </a:lnTo>
                  <a:lnTo>
                    <a:pt x="3772" y="228"/>
                  </a:lnTo>
                  <a:lnTo>
                    <a:pt x="3775" y="230"/>
                  </a:lnTo>
                  <a:lnTo>
                    <a:pt x="3786" y="232"/>
                  </a:lnTo>
                  <a:lnTo>
                    <a:pt x="3796" y="232"/>
                  </a:lnTo>
                  <a:lnTo>
                    <a:pt x="3807" y="230"/>
                  </a:lnTo>
                  <a:lnTo>
                    <a:pt x="3811" y="228"/>
                  </a:lnTo>
                  <a:lnTo>
                    <a:pt x="3815" y="227"/>
                  </a:lnTo>
                  <a:lnTo>
                    <a:pt x="3819" y="227"/>
                  </a:lnTo>
                  <a:lnTo>
                    <a:pt x="3821" y="227"/>
                  </a:lnTo>
                  <a:lnTo>
                    <a:pt x="3821" y="225"/>
                  </a:lnTo>
                  <a:lnTo>
                    <a:pt x="3818" y="224"/>
                  </a:lnTo>
                  <a:lnTo>
                    <a:pt x="3816" y="222"/>
                  </a:lnTo>
                  <a:lnTo>
                    <a:pt x="3816" y="221"/>
                  </a:lnTo>
                  <a:lnTo>
                    <a:pt x="3818" y="221"/>
                  </a:lnTo>
                  <a:lnTo>
                    <a:pt x="3819" y="221"/>
                  </a:lnTo>
                  <a:lnTo>
                    <a:pt x="3819" y="219"/>
                  </a:lnTo>
                  <a:lnTo>
                    <a:pt x="3819" y="219"/>
                  </a:lnTo>
                  <a:lnTo>
                    <a:pt x="3821" y="217"/>
                  </a:lnTo>
                  <a:lnTo>
                    <a:pt x="3823" y="217"/>
                  </a:lnTo>
                  <a:lnTo>
                    <a:pt x="3826" y="217"/>
                  </a:lnTo>
                  <a:lnTo>
                    <a:pt x="3827" y="221"/>
                  </a:lnTo>
                  <a:lnTo>
                    <a:pt x="3830" y="224"/>
                  </a:lnTo>
                  <a:lnTo>
                    <a:pt x="3837" y="225"/>
                  </a:lnTo>
                  <a:lnTo>
                    <a:pt x="3837" y="227"/>
                  </a:lnTo>
                  <a:lnTo>
                    <a:pt x="3837" y="227"/>
                  </a:lnTo>
                  <a:lnTo>
                    <a:pt x="3832" y="227"/>
                  </a:lnTo>
                  <a:lnTo>
                    <a:pt x="3826" y="228"/>
                  </a:lnTo>
                  <a:lnTo>
                    <a:pt x="3818" y="232"/>
                  </a:lnTo>
                  <a:lnTo>
                    <a:pt x="3816" y="232"/>
                  </a:lnTo>
                  <a:lnTo>
                    <a:pt x="3816" y="232"/>
                  </a:lnTo>
                  <a:lnTo>
                    <a:pt x="3815" y="232"/>
                  </a:lnTo>
                  <a:lnTo>
                    <a:pt x="3811" y="233"/>
                  </a:lnTo>
                  <a:lnTo>
                    <a:pt x="3807" y="233"/>
                  </a:lnTo>
                  <a:lnTo>
                    <a:pt x="3802" y="235"/>
                  </a:lnTo>
                  <a:lnTo>
                    <a:pt x="3796" y="235"/>
                  </a:lnTo>
                  <a:lnTo>
                    <a:pt x="3789" y="235"/>
                  </a:lnTo>
                  <a:lnTo>
                    <a:pt x="3789" y="238"/>
                  </a:lnTo>
                  <a:lnTo>
                    <a:pt x="3791" y="241"/>
                  </a:lnTo>
                  <a:lnTo>
                    <a:pt x="3793" y="243"/>
                  </a:lnTo>
                  <a:lnTo>
                    <a:pt x="3791" y="243"/>
                  </a:lnTo>
                  <a:lnTo>
                    <a:pt x="3789" y="243"/>
                  </a:lnTo>
                  <a:lnTo>
                    <a:pt x="3789" y="243"/>
                  </a:lnTo>
                  <a:lnTo>
                    <a:pt x="3786" y="243"/>
                  </a:lnTo>
                  <a:lnTo>
                    <a:pt x="3785" y="241"/>
                  </a:lnTo>
                  <a:lnTo>
                    <a:pt x="3782" y="239"/>
                  </a:lnTo>
                  <a:lnTo>
                    <a:pt x="3780" y="238"/>
                  </a:lnTo>
                  <a:lnTo>
                    <a:pt x="3780" y="236"/>
                  </a:lnTo>
                  <a:lnTo>
                    <a:pt x="3780" y="236"/>
                  </a:lnTo>
                  <a:lnTo>
                    <a:pt x="3778" y="235"/>
                  </a:lnTo>
                  <a:lnTo>
                    <a:pt x="3775" y="236"/>
                  </a:lnTo>
                  <a:lnTo>
                    <a:pt x="3772" y="236"/>
                  </a:lnTo>
                  <a:lnTo>
                    <a:pt x="3774" y="238"/>
                  </a:lnTo>
                  <a:lnTo>
                    <a:pt x="3775" y="238"/>
                  </a:lnTo>
                  <a:lnTo>
                    <a:pt x="3777" y="238"/>
                  </a:lnTo>
                  <a:lnTo>
                    <a:pt x="3777" y="239"/>
                  </a:lnTo>
                  <a:lnTo>
                    <a:pt x="3777" y="243"/>
                  </a:lnTo>
                  <a:lnTo>
                    <a:pt x="3778" y="246"/>
                  </a:lnTo>
                  <a:lnTo>
                    <a:pt x="3782" y="249"/>
                  </a:lnTo>
                  <a:lnTo>
                    <a:pt x="3783" y="251"/>
                  </a:lnTo>
                  <a:lnTo>
                    <a:pt x="3783" y="254"/>
                  </a:lnTo>
                  <a:lnTo>
                    <a:pt x="3783" y="254"/>
                  </a:lnTo>
                  <a:lnTo>
                    <a:pt x="3782" y="254"/>
                  </a:lnTo>
                  <a:lnTo>
                    <a:pt x="3780" y="254"/>
                  </a:lnTo>
                  <a:lnTo>
                    <a:pt x="3777" y="254"/>
                  </a:lnTo>
                  <a:lnTo>
                    <a:pt x="3775" y="254"/>
                  </a:lnTo>
                  <a:lnTo>
                    <a:pt x="3774" y="252"/>
                  </a:lnTo>
                  <a:lnTo>
                    <a:pt x="3775" y="251"/>
                  </a:lnTo>
                  <a:lnTo>
                    <a:pt x="3777" y="249"/>
                  </a:lnTo>
                  <a:lnTo>
                    <a:pt x="3775" y="247"/>
                  </a:lnTo>
                  <a:lnTo>
                    <a:pt x="3774" y="244"/>
                  </a:lnTo>
                  <a:lnTo>
                    <a:pt x="3774" y="243"/>
                  </a:lnTo>
                  <a:lnTo>
                    <a:pt x="3772" y="241"/>
                  </a:lnTo>
                  <a:lnTo>
                    <a:pt x="3769" y="241"/>
                  </a:lnTo>
                  <a:lnTo>
                    <a:pt x="3767" y="241"/>
                  </a:lnTo>
                  <a:lnTo>
                    <a:pt x="3766" y="239"/>
                  </a:lnTo>
                  <a:lnTo>
                    <a:pt x="3764" y="239"/>
                  </a:lnTo>
                  <a:lnTo>
                    <a:pt x="3761" y="239"/>
                  </a:lnTo>
                  <a:lnTo>
                    <a:pt x="3759" y="239"/>
                  </a:lnTo>
                  <a:lnTo>
                    <a:pt x="3756" y="239"/>
                  </a:lnTo>
                  <a:lnTo>
                    <a:pt x="3755" y="239"/>
                  </a:lnTo>
                  <a:lnTo>
                    <a:pt x="3753" y="238"/>
                  </a:lnTo>
                  <a:lnTo>
                    <a:pt x="3755" y="238"/>
                  </a:lnTo>
                  <a:lnTo>
                    <a:pt x="3758" y="238"/>
                  </a:lnTo>
                  <a:lnTo>
                    <a:pt x="3759" y="238"/>
                  </a:lnTo>
                  <a:lnTo>
                    <a:pt x="3763" y="236"/>
                  </a:lnTo>
                  <a:lnTo>
                    <a:pt x="3764" y="236"/>
                  </a:lnTo>
                  <a:lnTo>
                    <a:pt x="3766" y="235"/>
                  </a:lnTo>
                  <a:lnTo>
                    <a:pt x="3767" y="233"/>
                  </a:lnTo>
                  <a:lnTo>
                    <a:pt x="3767" y="232"/>
                  </a:lnTo>
                  <a:lnTo>
                    <a:pt x="3767" y="228"/>
                  </a:lnTo>
                  <a:lnTo>
                    <a:pt x="3764" y="227"/>
                  </a:lnTo>
                  <a:lnTo>
                    <a:pt x="3761" y="225"/>
                  </a:lnTo>
                  <a:lnTo>
                    <a:pt x="3763" y="224"/>
                  </a:lnTo>
                  <a:lnTo>
                    <a:pt x="3764" y="222"/>
                  </a:lnTo>
                  <a:lnTo>
                    <a:pt x="3766" y="222"/>
                  </a:lnTo>
                  <a:lnTo>
                    <a:pt x="3767" y="221"/>
                  </a:lnTo>
                  <a:lnTo>
                    <a:pt x="3764" y="219"/>
                  </a:lnTo>
                  <a:lnTo>
                    <a:pt x="3761" y="217"/>
                  </a:lnTo>
                  <a:lnTo>
                    <a:pt x="3761" y="217"/>
                  </a:lnTo>
                  <a:lnTo>
                    <a:pt x="3761" y="216"/>
                  </a:lnTo>
                  <a:lnTo>
                    <a:pt x="3763" y="216"/>
                  </a:lnTo>
                  <a:close/>
                  <a:moveTo>
                    <a:pt x="1319" y="0"/>
                  </a:moveTo>
                  <a:lnTo>
                    <a:pt x="1311" y="2"/>
                  </a:lnTo>
                  <a:lnTo>
                    <a:pt x="1303" y="3"/>
                  </a:lnTo>
                  <a:lnTo>
                    <a:pt x="1271" y="8"/>
                  </a:lnTo>
                  <a:lnTo>
                    <a:pt x="1263" y="9"/>
                  </a:lnTo>
                  <a:lnTo>
                    <a:pt x="1263" y="9"/>
                  </a:lnTo>
                  <a:lnTo>
                    <a:pt x="1262" y="9"/>
                  </a:lnTo>
                  <a:lnTo>
                    <a:pt x="1265" y="8"/>
                  </a:lnTo>
                  <a:lnTo>
                    <a:pt x="1270" y="8"/>
                  </a:lnTo>
                  <a:lnTo>
                    <a:pt x="1309" y="0"/>
                  </a:lnTo>
                  <a:lnTo>
                    <a:pt x="1314" y="0"/>
                  </a:lnTo>
                  <a:lnTo>
                    <a:pt x="1319" y="0"/>
                  </a:lnTo>
                  <a:close/>
                </a:path>
              </a:pathLst>
            </a:custGeom>
            <a:grpFill/>
            <a:ln w="0">
              <a:solidFill>
                <a:schemeClr val="bg1">
                  <a:lumMod val="65000"/>
                </a:schemeClr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/>
            </a:p>
          </p:txBody>
        </p:sp>
      </p:grpSp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1968B72D-3F1A-4AD2-8285-09DAEA7E854A}"/>
              </a:ext>
            </a:extLst>
          </p:cNvPr>
          <p:cNvGrpSpPr/>
          <p:nvPr/>
        </p:nvGrpSpPr>
        <p:grpSpPr>
          <a:xfrm>
            <a:off x="1412697" y="1510184"/>
            <a:ext cx="403149" cy="403149"/>
            <a:chOff x="7239000" y="2346960"/>
            <a:chExt cx="487680" cy="487680"/>
          </a:xfrm>
        </p:grpSpPr>
        <p:sp>
          <p:nvSpPr>
            <p:cNvPr id="5" name="Капля 4">
              <a:extLst>
                <a:ext uri="{FF2B5EF4-FFF2-40B4-BE49-F238E27FC236}">
                  <a16:creationId xmlns:a16="http://schemas.microsoft.com/office/drawing/2014/main" id="{0DC8899B-707C-412E-A7CA-8FFED76DBB80}"/>
                </a:ext>
              </a:extLst>
            </p:cNvPr>
            <p:cNvSpPr/>
            <p:nvPr/>
          </p:nvSpPr>
          <p:spPr>
            <a:xfrm rot="8064984">
              <a:off x="7239000" y="2346960"/>
              <a:ext cx="487680" cy="487680"/>
            </a:xfrm>
            <a:prstGeom prst="teardrop">
              <a:avLst>
                <a:gd name="adj" fmla="val 149106"/>
              </a:avLst>
            </a:prstGeom>
            <a:solidFill>
              <a:srgbClr val="F0A2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94" name="Овал 893">
              <a:extLst>
                <a:ext uri="{FF2B5EF4-FFF2-40B4-BE49-F238E27FC236}">
                  <a16:creationId xmlns:a16="http://schemas.microsoft.com/office/drawing/2014/main" id="{D6052B3F-5BF8-41FA-9CC9-9ABB1545F2E5}"/>
                </a:ext>
              </a:extLst>
            </p:cNvPr>
            <p:cNvSpPr/>
            <p:nvPr/>
          </p:nvSpPr>
          <p:spPr>
            <a:xfrm>
              <a:off x="7337163" y="2450355"/>
              <a:ext cx="291354" cy="291354"/>
            </a:xfrm>
            <a:prstGeom prst="ellipse">
              <a:avLst/>
            </a:prstGeom>
            <a:solidFill>
              <a:srgbClr val="F3E5C3"/>
            </a:solidFill>
            <a:ln w="28575">
              <a:solidFill>
                <a:srgbClr val="F0A2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897" name="TextBox 896">
            <a:extLst>
              <a:ext uri="{FF2B5EF4-FFF2-40B4-BE49-F238E27FC236}">
                <a16:creationId xmlns:a16="http://schemas.microsoft.com/office/drawing/2014/main" id="{223C69EC-6B74-4A22-B85F-AD74C4E62A75}"/>
              </a:ext>
            </a:extLst>
          </p:cNvPr>
          <p:cNvSpPr txBox="1"/>
          <p:nvPr/>
        </p:nvSpPr>
        <p:spPr>
          <a:xfrm>
            <a:off x="5760720" y="2690336"/>
            <a:ext cx="58247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2000">
                <a:latin typeface="Montserrat" panose="00000500000000000000" pitchFamily="2" charset="0"/>
              </a:defRPr>
            </a:lvl1pPr>
          </a:lstStyle>
          <a:p>
            <a:r>
              <a:rPr lang="ru-RU" sz="1400" dirty="0">
                <a:latin typeface="Montserrat Bold" panose="00000800000000000000" pitchFamily="2" charset="0"/>
              </a:rPr>
              <a:t>Виза: </a:t>
            </a:r>
            <a:r>
              <a:rPr lang="ru-RU" sz="1400" dirty="0"/>
              <a:t>не нужна.</a:t>
            </a:r>
          </a:p>
        </p:txBody>
      </p: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9CF8C7C9-A8F6-4632-B526-EFCB8779DFD9}"/>
              </a:ext>
            </a:extLst>
          </p:cNvPr>
          <p:cNvGrpSpPr/>
          <p:nvPr/>
        </p:nvGrpSpPr>
        <p:grpSpPr>
          <a:xfrm>
            <a:off x="8870904" y="1360490"/>
            <a:ext cx="2705400" cy="541462"/>
            <a:chOff x="9181800" y="1360490"/>
            <a:chExt cx="2705400" cy="541462"/>
          </a:xfrm>
        </p:grpSpPr>
        <p:sp>
          <p:nvSpPr>
            <p:cNvPr id="895" name="TextBox 894">
              <a:extLst>
                <a:ext uri="{FF2B5EF4-FFF2-40B4-BE49-F238E27FC236}">
                  <a16:creationId xmlns:a16="http://schemas.microsoft.com/office/drawing/2014/main" id="{F5124DFC-EF7E-4D9F-941E-46A0F8F20CCB}"/>
                </a:ext>
              </a:extLst>
            </p:cNvPr>
            <p:cNvSpPr txBox="1"/>
            <p:nvPr/>
          </p:nvSpPr>
          <p:spPr>
            <a:xfrm>
              <a:off x="9695474" y="1493285"/>
              <a:ext cx="219172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 sz="2800" b="1">
                  <a:latin typeface="Lighthaus" panose="02000603080000020004" pitchFamily="50" charset="0"/>
                </a:defRPr>
              </a:lvl1pPr>
            </a:lstStyle>
            <a:p>
              <a:r>
                <a:rPr lang="en-US" sz="2000" dirty="0">
                  <a:latin typeface="Montserrat Bold" panose="00000800000000000000" pitchFamily="2" charset="0"/>
                </a:rPr>
                <a:t>11,327,000</a:t>
              </a:r>
              <a:endParaRPr lang="ru-RU" sz="2000" dirty="0">
                <a:latin typeface="Montserrat Bold" panose="00000800000000000000" pitchFamily="2" charset="0"/>
              </a:endParaRPr>
            </a:p>
          </p:txBody>
        </p:sp>
        <p:grpSp>
          <p:nvGrpSpPr>
            <p:cNvPr id="898" name="Рисунок 100">
              <a:extLst>
                <a:ext uri="{FF2B5EF4-FFF2-40B4-BE49-F238E27FC236}">
                  <a16:creationId xmlns:a16="http://schemas.microsoft.com/office/drawing/2014/main" id="{D2CFB5B3-843F-454B-AFC8-DE5F2243629D}"/>
                </a:ext>
              </a:extLst>
            </p:cNvPr>
            <p:cNvGrpSpPr/>
            <p:nvPr/>
          </p:nvGrpSpPr>
          <p:grpSpPr>
            <a:xfrm>
              <a:off x="9181800" y="1360490"/>
              <a:ext cx="541462" cy="541462"/>
              <a:chOff x="921744" y="1710731"/>
              <a:chExt cx="720000" cy="720000"/>
            </a:xfrm>
            <a:solidFill>
              <a:srgbClr val="25537B"/>
            </a:solidFill>
          </p:grpSpPr>
          <p:sp>
            <p:nvSpPr>
              <p:cNvPr id="899" name="Полилиния: фигура 898">
                <a:extLst>
                  <a:ext uri="{FF2B5EF4-FFF2-40B4-BE49-F238E27FC236}">
                    <a16:creationId xmlns:a16="http://schemas.microsoft.com/office/drawing/2014/main" id="{3ED0335B-EAB2-48C9-8FE2-2F53DCC73D89}"/>
                  </a:ext>
                </a:extLst>
              </p:cNvPr>
              <p:cNvSpPr/>
              <p:nvPr/>
            </p:nvSpPr>
            <p:spPr>
              <a:xfrm>
                <a:off x="1527682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0" name="Полилиния: фигура 899">
                <a:extLst>
                  <a:ext uri="{FF2B5EF4-FFF2-40B4-BE49-F238E27FC236}">
                    <a16:creationId xmlns:a16="http://schemas.microsoft.com/office/drawing/2014/main" id="{21049E00-8613-4EF3-AE3A-0202DD6FCBE3}"/>
                  </a:ext>
                </a:extLst>
              </p:cNvPr>
              <p:cNvSpPr/>
              <p:nvPr/>
            </p:nvSpPr>
            <p:spPr>
              <a:xfrm>
                <a:off x="992359" y="2171067"/>
                <a:ext cx="29531" cy="29531"/>
              </a:xfrm>
              <a:custGeom>
                <a:avLst/>
                <a:gdLst>
                  <a:gd name="connsiteX0" fmla="*/ 29180 w 29531"/>
                  <a:gd name="connsiteY0" fmla="*/ 15117 h 29531"/>
                  <a:gd name="connsiteX1" fmla="*/ 15117 w 29531"/>
                  <a:gd name="connsiteY1" fmla="*/ 29180 h 29531"/>
                  <a:gd name="connsiteX2" fmla="*/ 1055 w 29531"/>
                  <a:gd name="connsiteY2" fmla="*/ 15117 h 29531"/>
                  <a:gd name="connsiteX3" fmla="*/ 15117 w 29531"/>
                  <a:gd name="connsiteY3" fmla="*/ 1055 h 29531"/>
                  <a:gd name="connsiteX4" fmla="*/ 29180 w 29531"/>
                  <a:gd name="connsiteY4" fmla="*/ 15117 h 295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31" h="29531">
                    <a:moveTo>
                      <a:pt x="29180" y="15117"/>
                    </a:moveTo>
                    <a:cubicBezTo>
                      <a:pt x="29180" y="22884"/>
                      <a:pt x="22884" y="29180"/>
                      <a:pt x="15117" y="29180"/>
                    </a:cubicBezTo>
                    <a:cubicBezTo>
                      <a:pt x="7351" y="29180"/>
                      <a:pt x="1055" y="22884"/>
                      <a:pt x="1055" y="15117"/>
                    </a:cubicBezTo>
                    <a:cubicBezTo>
                      <a:pt x="1055" y="7351"/>
                      <a:pt x="7351" y="1055"/>
                      <a:pt x="15117" y="1055"/>
                    </a:cubicBezTo>
                    <a:cubicBezTo>
                      <a:pt x="22884" y="1055"/>
                      <a:pt x="29180" y="7351"/>
                      <a:pt x="29180" y="1511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01" name="Полилиния: фигура 900">
                <a:extLst>
                  <a:ext uri="{FF2B5EF4-FFF2-40B4-BE49-F238E27FC236}">
                    <a16:creationId xmlns:a16="http://schemas.microsoft.com/office/drawing/2014/main" id="{01EB7DA0-9DDC-4568-8B70-7C9C528FAF43}"/>
                  </a:ext>
                </a:extLst>
              </p:cNvPr>
              <p:cNvSpPr/>
              <p:nvPr/>
            </p:nvSpPr>
            <p:spPr>
              <a:xfrm>
                <a:off x="931517" y="1709676"/>
                <a:ext cx="700313" cy="721406"/>
              </a:xfrm>
              <a:custGeom>
                <a:avLst/>
                <a:gdLst>
                  <a:gd name="connsiteX0" fmla="*/ 685333 w 700312"/>
                  <a:gd name="connsiteY0" fmla="*/ 692924 h 721406"/>
                  <a:gd name="connsiteX1" fmla="*/ 564570 w 700312"/>
                  <a:gd name="connsiteY1" fmla="*/ 692924 h 721406"/>
                  <a:gd name="connsiteX2" fmla="*/ 563832 w 700312"/>
                  <a:gd name="connsiteY2" fmla="*/ 347307 h 721406"/>
                  <a:gd name="connsiteX3" fmla="*/ 549768 w 700312"/>
                  <a:gd name="connsiteY3" fmla="*/ 333273 h 721406"/>
                  <a:gd name="connsiteX4" fmla="*/ 549737 w 700312"/>
                  <a:gd name="connsiteY4" fmla="*/ 333273 h 721406"/>
                  <a:gd name="connsiteX5" fmla="*/ 535703 w 700312"/>
                  <a:gd name="connsiteY5" fmla="*/ 347368 h 721406"/>
                  <a:gd name="connsiteX6" fmla="*/ 536441 w 700312"/>
                  <a:gd name="connsiteY6" fmla="*/ 692924 h 721406"/>
                  <a:gd name="connsiteX7" fmla="*/ 495591 w 700312"/>
                  <a:gd name="connsiteY7" fmla="*/ 692924 h 721406"/>
                  <a:gd name="connsiteX8" fmla="*/ 495229 w 700312"/>
                  <a:gd name="connsiteY8" fmla="*/ 539153 h 721406"/>
                  <a:gd name="connsiteX9" fmla="*/ 481165 w 700312"/>
                  <a:gd name="connsiteY9" fmla="*/ 525122 h 721406"/>
                  <a:gd name="connsiteX10" fmla="*/ 481132 w 700312"/>
                  <a:gd name="connsiteY10" fmla="*/ 525122 h 721406"/>
                  <a:gd name="connsiteX11" fmla="*/ 467100 w 700312"/>
                  <a:gd name="connsiteY11" fmla="*/ 539220 h 721406"/>
                  <a:gd name="connsiteX12" fmla="*/ 467461 w 700312"/>
                  <a:gd name="connsiteY12" fmla="*/ 692924 h 721406"/>
                  <a:gd name="connsiteX13" fmla="*/ 433311 w 700312"/>
                  <a:gd name="connsiteY13" fmla="*/ 692924 h 721406"/>
                  <a:gd name="connsiteX14" fmla="*/ 433311 w 700312"/>
                  <a:gd name="connsiteY14" fmla="*/ 506793 h 721406"/>
                  <a:gd name="connsiteX15" fmla="*/ 504423 w 700312"/>
                  <a:gd name="connsiteY15" fmla="*/ 430833 h 721406"/>
                  <a:gd name="connsiteX16" fmla="*/ 504423 w 700312"/>
                  <a:gd name="connsiteY16" fmla="*/ 294533 h 721406"/>
                  <a:gd name="connsiteX17" fmla="*/ 491029 w 700312"/>
                  <a:gd name="connsiteY17" fmla="*/ 231996 h 721406"/>
                  <a:gd name="connsiteX18" fmla="*/ 564548 w 700312"/>
                  <a:gd name="connsiteY18" fmla="*/ 264358 h 721406"/>
                  <a:gd name="connsiteX19" fmla="*/ 598397 w 700312"/>
                  <a:gd name="connsiteY19" fmla="*/ 343067 h 721406"/>
                  <a:gd name="connsiteX20" fmla="*/ 598655 w 700312"/>
                  <a:gd name="connsiteY20" fmla="*/ 423105 h 721406"/>
                  <a:gd name="connsiteX21" fmla="*/ 612719 w 700312"/>
                  <a:gd name="connsiteY21" fmla="*/ 437126 h 721406"/>
                  <a:gd name="connsiteX22" fmla="*/ 612765 w 700312"/>
                  <a:gd name="connsiteY22" fmla="*/ 437126 h 721406"/>
                  <a:gd name="connsiteX23" fmla="*/ 626785 w 700312"/>
                  <a:gd name="connsiteY23" fmla="*/ 423015 h 721406"/>
                  <a:gd name="connsiteX24" fmla="*/ 626528 w 700312"/>
                  <a:gd name="connsiteY24" fmla="*/ 342993 h 721406"/>
                  <a:gd name="connsiteX25" fmla="*/ 584087 w 700312"/>
                  <a:gd name="connsiteY25" fmla="*/ 244124 h 721406"/>
                  <a:gd name="connsiteX26" fmla="*/ 529810 w 700312"/>
                  <a:gd name="connsiteY26" fmla="*/ 211163 h 721406"/>
                  <a:gd name="connsiteX27" fmla="*/ 552976 w 700312"/>
                  <a:gd name="connsiteY27" fmla="*/ 157125 h 721406"/>
                  <a:gd name="connsiteX28" fmla="*/ 478558 w 700312"/>
                  <a:gd name="connsiteY28" fmla="*/ 82865 h 721406"/>
                  <a:gd name="connsiteX29" fmla="*/ 478398 w 700312"/>
                  <a:gd name="connsiteY29" fmla="*/ 82865 h 721406"/>
                  <a:gd name="connsiteX30" fmla="*/ 444084 w 700312"/>
                  <a:gd name="connsiteY30" fmla="*/ 91316 h 721406"/>
                  <a:gd name="connsiteX31" fmla="*/ 438145 w 700312"/>
                  <a:gd name="connsiteY31" fmla="*/ 110301 h 721406"/>
                  <a:gd name="connsiteX32" fmla="*/ 457130 w 700312"/>
                  <a:gd name="connsiteY32" fmla="*/ 116239 h 721406"/>
                  <a:gd name="connsiteX33" fmla="*/ 478460 w 700312"/>
                  <a:gd name="connsiteY33" fmla="*/ 110994 h 721406"/>
                  <a:gd name="connsiteX34" fmla="*/ 524848 w 700312"/>
                  <a:gd name="connsiteY34" fmla="*/ 157184 h 721406"/>
                  <a:gd name="connsiteX35" fmla="*/ 478658 w 700312"/>
                  <a:gd name="connsiteY35" fmla="*/ 203572 h 721406"/>
                  <a:gd name="connsiteX36" fmla="*/ 476876 w 700312"/>
                  <a:gd name="connsiteY36" fmla="*/ 203701 h 721406"/>
                  <a:gd name="connsiteX37" fmla="*/ 474628 w 700312"/>
                  <a:gd name="connsiteY37" fmla="*/ 203801 h 721406"/>
                  <a:gd name="connsiteX38" fmla="*/ 393290 w 700312"/>
                  <a:gd name="connsiteY38" fmla="*/ 145579 h 721406"/>
                  <a:gd name="connsiteX39" fmla="*/ 421462 w 700312"/>
                  <a:gd name="connsiteY39" fmla="*/ 83566 h 721406"/>
                  <a:gd name="connsiteX40" fmla="*/ 338947 w 700312"/>
                  <a:gd name="connsiteY40" fmla="*/ 1055 h 721406"/>
                  <a:gd name="connsiteX41" fmla="*/ 256435 w 700312"/>
                  <a:gd name="connsiteY41" fmla="*/ 83566 h 721406"/>
                  <a:gd name="connsiteX42" fmla="*/ 287158 w 700312"/>
                  <a:gd name="connsiteY42" fmla="*/ 147735 h 721406"/>
                  <a:gd name="connsiteX43" fmla="*/ 212216 w 700312"/>
                  <a:gd name="connsiteY43" fmla="*/ 203721 h 721406"/>
                  <a:gd name="connsiteX44" fmla="*/ 205550 w 700312"/>
                  <a:gd name="connsiteY44" fmla="*/ 203562 h 721406"/>
                  <a:gd name="connsiteX45" fmla="*/ 202402 w 700312"/>
                  <a:gd name="connsiteY45" fmla="*/ 203601 h 721406"/>
                  <a:gd name="connsiteX46" fmla="*/ 201631 w 700312"/>
                  <a:gd name="connsiteY46" fmla="*/ 203562 h 721406"/>
                  <a:gd name="connsiteX47" fmla="*/ 155343 w 700312"/>
                  <a:gd name="connsiteY47" fmla="*/ 157274 h 721406"/>
                  <a:gd name="connsiteX48" fmla="*/ 201631 w 700312"/>
                  <a:gd name="connsiteY48" fmla="*/ 110985 h 721406"/>
                  <a:gd name="connsiteX49" fmla="*/ 223699 w 700312"/>
                  <a:gd name="connsiteY49" fmla="*/ 116573 h 721406"/>
                  <a:gd name="connsiteX50" fmla="*/ 242775 w 700312"/>
                  <a:gd name="connsiteY50" fmla="*/ 110933 h 721406"/>
                  <a:gd name="connsiteX51" fmla="*/ 237136 w 700312"/>
                  <a:gd name="connsiteY51" fmla="*/ 91858 h 721406"/>
                  <a:gd name="connsiteX52" fmla="*/ 201630 w 700312"/>
                  <a:gd name="connsiteY52" fmla="*/ 82853 h 721406"/>
                  <a:gd name="connsiteX53" fmla="*/ 127211 w 700312"/>
                  <a:gd name="connsiteY53" fmla="*/ 157272 h 721406"/>
                  <a:gd name="connsiteX54" fmla="*/ 152768 w 700312"/>
                  <a:gd name="connsiteY54" fmla="*/ 213332 h 721406"/>
                  <a:gd name="connsiteX55" fmla="*/ 61893 w 700312"/>
                  <a:gd name="connsiteY55" fmla="*/ 343298 h 721406"/>
                  <a:gd name="connsiteX56" fmla="*/ 61893 w 700312"/>
                  <a:gd name="connsiteY56" fmla="*/ 423060 h 721406"/>
                  <a:gd name="connsiteX57" fmla="*/ 75959 w 700312"/>
                  <a:gd name="connsiteY57" fmla="*/ 437126 h 721406"/>
                  <a:gd name="connsiteX58" fmla="*/ 90024 w 700312"/>
                  <a:gd name="connsiteY58" fmla="*/ 423060 h 721406"/>
                  <a:gd name="connsiteX59" fmla="*/ 90024 w 700312"/>
                  <a:gd name="connsiteY59" fmla="*/ 343298 h 721406"/>
                  <a:gd name="connsiteX60" fmla="*/ 195695 w 700312"/>
                  <a:gd name="connsiteY60" fmla="*/ 232127 h 721406"/>
                  <a:gd name="connsiteX61" fmla="*/ 182358 w 700312"/>
                  <a:gd name="connsiteY61" fmla="*/ 294533 h 721406"/>
                  <a:gd name="connsiteX62" fmla="*/ 182358 w 700312"/>
                  <a:gd name="connsiteY62" fmla="*/ 430833 h 721406"/>
                  <a:gd name="connsiteX63" fmla="*/ 255842 w 700312"/>
                  <a:gd name="connsiteY63" fmla="*/ 506969 h 721406"/>
                  <a:gd name="connsiteX64" fmla="*/ 255842 w 700312"/>
                  <a:gd name="connsiteY64" fmla="*/ 692923 h 721406"/>
                  <a:gd name="connsiteX65" fmla="*/ 217524 w 700312"/>
                  <a:gd name="connsiteY65" fmla="*/ 692923 h 721406"/>
                  <a:gd name="connsiteX66" fmla="*/ 217524 w 700312"/>
                  <a:gd name="connsiteY66" fmla="*/ 539182 h 721406"/>
                  <a:gd name="connsiteX67" fmla="*/ 203459 w 700312"/>
                  <a:gd name="connsiteY67" fmla="*/ 525116 h 721406"/>
                  <a:gd name="connsiteX68" fmla="*/ 189394 w 700312"/>
                  <a:gd name="connsiteY68" fmla="*/ 539182 h 721406"/>
                  <a:gd name="connsiteX69" fmla="*/ 189394 w 700312"/>
                  <a:gd name="connsiteY69" fmla="*/ 692924 h 721406"/>
                  <a:gd name="connsiteX70" fmla="*/ 154820 w 700312"/>
                  <a:gd name="connsiteY70" fmla="*/ 692924 h 721406"/>
                  <a:gd name="connsiteX71" fmla="*/ 154820 w 700312"/>
                  <a:gd name="connsiteY71" fmla="*/ 347479 h 721406"/>
                  <a:gd name="connsiteX72" fmla="*/ 140754 w 700312"/>
                  <a:gd name="connsiteY72" fmla="*/ 333413 h 721406"/>
                  <a:gd name="connsiteX73" fmla="*/ 126689 w 700312"/>
                  <a:gd name="connsiteY73" fmla="*/ 347479 h 721406"/>
                  <a:gd name="connsiteX74" fmla="*/ 126689 w 700312"/>
                  <a:gd name="connsiteY74" fmla="*/ 692924 h 721406"/>
                  <a:gd name="connsiteX75" fmla="*/ 15120 w 700312"/>
                  <a:gd name="connsiteY75" fmla="*/ 692924 h 721406"/>
                  <a:gd name="connsiteX76" fmla="*/ 1055 w 700312"/>
                  <a:gd name="connsiteY76" fmla="*/ 706989 h 721406"/>
                  <a:gd name="connsiteX77" fmla="*/ 15120 w 700312"/>
                  <a:gd name="connsiteY77" fmla="*/ 721055 h 721406"/>
                  <a:gd name="connsiteX78" fmla="*/ 685335 w 700312"/>
                  <a:gd name="connsiteY78" fmla="*/ 721055 h 721406"/>
                  <a:gd name="connsiteX79" fmla="*/ 699400 w 700312"/>
                  <a:gd name="connsiteY79" fmla="*/ 706989 h 721406"/>
                  <a:gd name="connsiteX80" fmla="*/ 685333 w 700312"/>
                  <a:gd name="connsiteY80" fmla="*/ 692924 h 721406"/>
                  <a:gd name="connsiteX81" fmla="*/ 284565 w 700312"/>
                  <a:gd name="connsiteY81" fmla="*/ 83566 h 721406"/>
                  <a:gd name="connsiteX82" fmla="*/ 338946 w 700312"/>
                  <a:gd name="connsiteY82" fmla="*/ 29185 h 721406"/>
                  <a:gd name="connsiteX83" fmla="*/ 393325 w 700312"/>
                  <a:gd name="connsiteY83" fmla="*/ 83566 h 721406"/>
                  <a:gd name="connsiteX84" fmla="*/ 338946 w 700312"/>
                  <a:gd name="connsiteY84" fmla="*/ 137948 h 721406"/>
                  <a:gd name="connsiteX85" fmla="*/ 284565 w 700312"/>
                  <a:gd name="connsiteY85" fmla="*/ 83566 h 721406"/>
                  <a:gd name="connsiteX86" fmla="*/ 419244 w 700312"/>
                  <a:gd name="connsiteY86" fmla="*/ 285210 h 721406"/>
                  <a:gd name="connsiteX87" fmla="*/ 405179 w 700312"/>
                  <a:gd name="connsiteY87" fmla="*/ 299275 h 721406"/>
                  <a:gd name="connsiteX88" fmla="*/ 405179 w 700312"/>
                  <a:gd name="connsiteY88" fmla="*/ 692924 h 721406"/>
                  <a:gd name="connsiteX89" fmla="*/ 355085 w 700312"/>
                  <a:gd name="connsiteY89" fmla="*/ 692924 h 721406"/>
                  <a:gd name="connsiteX90" fmla="*/ 355085 w 700312"/>
                  <a:gd name="connsiteY90" fmla="*/ 497249 h 721406"/>
                  <a:gd name="connsiteX91" fmla="*/ 341020 w 700312"/>
                  <a:gd name="connsiteY91" fmla="*/ 483183 h 721406"/>
                  <a:gd name="connsiteX92" fmla="*/ 326955 w 700312"/>
                  <a:gd name="connsiteY92" fmla="*/ 497249 h 721406"/>
                  <a:gd name="connsiteX93" fmla="*/ 326955 w 700312"/>
                  <a:gd name="connsiteY93" fmla="*/ 692926 h 721406"/>
                  <a:gd name="connsiteX94" fmla="*/ 283973 w 700312"/>
                  <a:gd name="connsiteY94" fmla="*/ 692926 h 721406"/>
                  <a:gd name="connsiteX95" fmla="*/ 283973 w 700312"/>
                  <a:gd name="connsiteY95" fmla="*/ 299275 h 721406"/>
                  <a:gd name="connsiteX96" fmla="*/ 269907 w 700312"/>
                  <a:gd name="connsiteY96" fmla="*/ 285210 h 721406"/>
                  <a:gd name="connsiteX97" fmla="*/ 255842 w 700312"/>
                  <a:gd name="connsiteY97" fmla="*/ 299275 h 721406"/>
                  <a:gd name="connsiteX98" fmla="*/ 255842 w 700312"/>
                  <a:gd name="connsiteY98" fmla="*/ 478771 h 721406"/>
                  <a:gd name="connsiteX99" fmla="*/ 210488 w 700312"/>
                  <a:gd name="connsiteY99" fmla="*/ 430834 h 721406"/>
                  <a:gd name="connsiteX100" fmla="*/ 210488 w 700312"/>
                  <a:gd name="connsiteY100" fmla="*/ 294535 h 721406"/>
                  <a:gd name="connsiteX101" fmla="*/ 230960 w 700312"/>
                  <a:gd name="connsiteY101" fmla="*/ 226017 h 721406"/>
                  <a:gd name="connsiteX102" fmla="*/ 343389 w 700312"/>
                  <a:gd name="connsiteY102" fmla="*/ 166078 h 721406"/>
                  <a:gd name="connsiteX103" fmla="*/ 455919 w 700312"/>
                  <a:gd name="connsiteY103" fmla="*/ 226173 h 721406"/>
                  <a:gd name="connsiteX104" fmla="*/ 476291 w 700312"/>
                  <a:gd name="connsiteY104" fmla="*/ 294535 h 721406"/>
                  <a:gd name="connsiteX105" fmla="*/ 476291 w 700312"/>
                  <a:gd name="connsiteY105" fmla="*/ 430834 h 721406"/>
                  <a:gd name="connsiteX106" fmla="*/ 433309 w 700312"/>
                  <a:gd name="connsiteY106" fmla="*/ 478499 h 721406"/>
                  <a:gd name="connsiteX107" fmla="*/ 433309 w 700312"/>
                  <a:gd name="connsiteY107" fmla="*/ 299275 h 721406"/>
                  <a:gd name="connsiteX108" fmla="*/ 419244 w 700312"/>
                  <a:gd name="connsiteY108" fmla="*/ 285210 h 7214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</a:cxnLst>
                <a:rect l="l" t="t" r="r" b="b"/>
                <a:pathLst>
                  <a:path w="700312" h="721406">
                    <a:moveTo>
                      <a:pt x="685333" y="692924"/>
                    </a:moveTo>
                    <a:lnTo>
                      <a:pt x="564570" y="692924"/>
                    </a:lnTo>
                    <a:lnTo>
                      <a:pt x="563832" y="347307"/>
                    </a:lnTo>
                    <a:cubicBezTo>
                      <a:pt x="563815" y="339549"/>
                      <a:pt x="557522" y="333273"/>
                      <a:pt x="549768" y="333273"/>
                    </a:cubicBezTo>
                    <a:cubicBezTo>
                      <a:pt x="549758" y="333273"/>
                      <a:pt x="549747" y="333273"/>
                      <a:pt x="549737" y="333273"/>
                    </a:cubicBezTo>
                    <a:cubicBezTo>
                      <a:pt x="541969" y="333290"/>
                      <a:pt x="535686" y="339600"/>
                      <a:pt x="535703" y="347368"/>
                    </a:cubicBezTo>
                    <a:lnTo>
                      <a:pt x="536441" y="692924"/>
                    </a:lnTo>
                    <a:lnTo>
                      <a:pt x="495591" y="692924"/>
                    </a:lnTo>
                    <a:lnTo>
                      <a:pt x="495229" y="539153"/>
                    </a:lnTo>
                    <a:cubicBezTo>
                      <a:pt x="495211" y="531397"/>
                      <a:pt x="488918" y="525122"/>
                      <a:pt x="481165" y="525122"/>
                    </a:cubicBezTo>
                    <a:cubicBezTo>
                      <a:pt x="481154" y="525122"/>
                      <a:pt x="481143" y="525122"/>
                      <a:pt x="481132" y="525122"/>
                    </a:cubicBezTo>
                    <a:cubicBezTo>
                      <a:pt x="473363" y="525140"/>
                      <a:pt x="467080" y="531451"/>
                      <a:pt x="467100" y="539220"/>
                    </a:cubicBezTo>
                    <a:lnTo>
                      <a:pt x="467461" y="692924"/>
                    </a:lnTo>
                    <a:lnTo>
                      <a:pt x="433311" y="692924"/>
                    </a:lnTo>
                    <a:lnTo>
                      <a:pt x="433311" y="506793"/>
                    </a:lnTo>
                    <a:cubicBezTo>
                      <a:pt x="473122" y="503273"/>
                      <a:pt x="504423" y="470558"/>
                      <a:pt x="504423" y="430833"/>
                    </a:cubicBezTo>
                    <a:lnTo>
                      <a:pt x="504423" y="294533"/>
                    </a:lnTo>
                    <a:cubicBezTo>
                      <a:pt x="504423" y="272860"/>
                      <a:pt x="499825" y="251616"/>
                      <a:pt x="491029" y="231996"/>
                    </a:cubicBezTo>
                    <a:cubicBezTo>
                      <a:pt x="518804" y="233851"/>
                      <a:pt x="544658" y="245152"/>
                      <a:pt x="564548" y="264358"/>
                    </a:cubicBezTo>
                    <a:cubicBezTo>
                      <a:pt x="586313" y="285376"/>
                      <a:pt x="598336" y="313324"/>
                      <a:pt x="598397" y="343067"/>
                    </a:cubicBezTo>
                    <a:lnTo>
                      <a:pt x="598655" y="423105"/>
                    </a:lnTo>
                    <a:cubicBezTo>
                      <a:pt x="598680" y="430858"/>
                      <a:pt x="604972" y="437126"/>
                      <a:pt x="612719" y="437126"/>
                    </a:cubicBezTo>
                    <a:cubicBezTo>
                      <a:pt x="612734" y="437126"/>
                      <a:pt x="612750" y="437126"/>
                      <a:pt x="612765" y="437126"/>
                    </a:cubicBezTo>
                    <a:cubicBezTo>
                      <a:pt x="620532" y="437100"/>
                      <a:pt x="626809" y="430784"/>
                      <a:pt x="626785" y="423015"/>
                    </a:cubicBezTo>
                    <a:lnTo>
                      <a:pt x="626528" y="342993"/>
                    </a:lnTo>
                    <a:cubicBezTo>
                      <a:pt x="626448" y="305587"/>
                      <a:pt x="611376" y="270474"/>
                      <a:pt x="584087" y="244124"/>
                    </a:cubicBezTo>
                    <a:cubicBezTo>
                      <a:pt x="568501" y="229073"/>
                      <a:pt x="549987" y="217925"/>
                      <a:pt x="529810" y="211163"/>
                    </a:cubicBezTo>
                    <a:cubicBezTo>
                      <a:pt x="544102" y="197560"/>
                      <a:pt x="553021" y="178365"/>
                      <a:pt x="552976" y="157125"/>
                    </a:cubicBezTo>
                    <a:cubicBezTo>
                      <a:pt x="552887" y="116144"/>
                      <a:pt x="519521" y="82865"/>
                      <a:pt x="478558" y="82865"/>
                    </a:cubicBezTo>
                    <a:cubicBezTo>
                      <a:pt x="478505" y="82865"/>
                      <a:pt x="478450" y="82865"/>
                      <a:pt x="478398" y="82865"/>
                    </a:cubicBezTo>
                    <a:cubicBezTo>
                      <a:pt x="466464" y="82891"/>
                      <a:pt x="454598" y="85814"/>
                      <a:pt x="444084" y="91316"/>
                    </a:cubicBezTo>
                    <a:cubicBezTo>
                      <a:pt x="437202" y="94919"/>
                      <a:pt x="434543" y="103418"/>
                      <a:pt x="438145" y="110301"/>
                    </a:cubicBezTo>
                    <a:cubicBezTo>
                      <a:pt x="441750" y="117183"/>
                      <a:pt x="450250" y="119842"/>
                      <a:pt x="457130" y="116239"/>
                    </a:cubicBezTo>
                    <a:cubicBezTo>
                      <a:pt x="463748" y="112776"/>
                      <a:pt x="470924" y="111011"/>
                      <a:pt x="478460" y="110994"/>
                    </a:cubicBezTo>
                    <a:cubicBezTo>
                      <a:pt x="504024" y="110981"/>
                      <a:pt x="524793" y="131660"/>
                      <a:pt x="524848" y="157184"/>
                    </a:cubicBezTo>
                    <a:cubicBezTo>
                      <a:pt x="524903" y="182707"/>
                      <a:pt x="504181" y="203517"/>
                      <a:pt x="478658" y="203572"/>
                    </a:cubicBezTo>
                    <a:cubicBezTo>
                      <a:pt x="478052" y="203573"/>
                      <a:pt x="477460" y="203625"/>
                      <a:pt x="476876" y="203701"/>
                    </a:cubicBezTo>
                    <a:cubicBezTo>
                      <a:pt x="476127" y="203732"/>
                      <a:pt x="475379" y="203759"/>
                      <a:pt x="474628" y="203801"/>
                    </a:cubicBezTo>
                    <a:cubicBezTo>
                      <a:pt x="454307" y="175991"/>
                      <a:pt x="425780" y="155817"/>
                      <a:pt x="393290" y="145579"/>
                    </a:cubicBezTo>
                    <a:cubicBezTo>
                      <a:pt x="410539" y="130445"/>
                      <a:pt x="421462" y="108264"/>
                      <a:pt x="421462" y="83566"/>
                    </a:cubicBezTo>
                    <a:cubicBezTo>
                      <a:pt x="421456" y="38069"/>
                      <a:pt x="384443" y="1055"/>
                      <a:pt x="338947" y="1055"/>
                    </a:cubicBezTo>
                    <a:cubicBezTo>
                      <a:pt x="293449" y="1055"/>
                      <a:pt x="256435" y="38069"/>
                      <a:pt x="256435" y="83566"/>
                    </a:cubicBezTo>
                    <a:cubicBezTo>
                      <a:pt x="256435" y="109461"/>
                      <a:pt x="268436" y="132597"/>
                      <a:pt x="287158" y="147735"/>
                    </a:cubicBezTo>
                    <a:cubicBezTo>
                      <a:pt x="257334" y="158498"/>
                      <a:pt x="231197" y="177780"/>
                      <a:pt x="212216" y="203721"/>
                    </a:cubicBezTo>
                    <a:cubicBezTo>
                      <a:pt x="209988" y="203621"/>
                      <a:pt x="207764" y="203562"/>
                      <a:pt x="205550" y="203562"/>
                    </a:cubicBezTo>
                    <a:cubicBezTo>
                      <a:pt x="204498" y="203562"/>
                      <a:pt x="203449" y="203579"/>
                      <a:pt x="202402" y="203601"/>
                    </a:cubicBezTo>
                    <a:cubicBezTo>
                      <a:pt x="202144" y="203587"/>
                      <a:pt x="201891" y="203562"/>
                      <a:pt x="201631" y="203562"/>
                    </a:cubicBezTo>
                    <a:cubicBezTo>
                      <a:pt x="176108" y="203562"/>
                      <a:pt x="155343" y="182797"/>
                      <a:pt x="155343" y="157274"/>
                    </a:cubicBezTo>
                    <a:cubicBezTo>
                      <a:pt x="155343" y="131750"/>
                      <a:pt x="176108" y="110985"/>
                      <a:pt x="201631" y="110985"/>
                    </a:cubicBezTo>
                    <a:cubicBezTo>
                      <a:pt x="209346" y="110985"/>
                      <a:pt x="216977" y="112918"/>
                      <a:pt x="223699" y="116573"/>
                    </a:cubicBezTo>
                    <a:cubicBezTo>
                      <a:pt x="230524" y="120281"/>
                      <a:pt x="239063" y="117758"/>
                      <a:pt x="242775" y="110933"/>
                    </a:cubicBezTo>
                    <a:cubicBezTo>
                      <a:pt x="246485" y="104109"/>
                      <a:pt x="243960" y="95569"/>
                      <a:pt x="237136" y="91858"/>
                    </a:cubicBezTo>
                    <a:cubicBezTo>
                      <a:pt x="226302" y="85967"/>
                      <a:pt x="214024" y="82853"/>
                      <a:pt x="201630" y="82853"/>
                    </a:cubicBezTo>
                    <a:cubicBezTo>
                      <a:pt x="160595" y="82853"/>
                      <a:pt x="127211" y="116238"/>
                      <a:pt x="127211" y="157272"/>
                    </a:cubicBezTo>
                    <a:cubicBezTo>
                      <a:pt x="127211" y="179618"/>
                      <a:pt x="137125" y="199679"/>
                      <a:pt x="152768" y="213332"/>
                    </a:cubicBezTo>
                    <a:cubicBezTo>
                      <a:pt x="99593" y="233837"/>
                      <a:pt x="61893" y="284365"/>
                      <a:pt x="61893" y="343298"/>
                    </a:cubicBezTo>
                    <a:lnTo>
                      <a:pt x="61893" y="423060"/>
                    </a:lnTo>
                    <a:cubicBezTo>
                      <a:pt x="61893" y="430829"/>
                      <a:pt x="68190" y="437126"/>
                      <a:pt x="75959" y="437126"/>
                    </a:cubicBezTo>
                    <a:cubicBezTo>
                      <a:pt x="83727" y="437126"/>
                      <a:pt x="90024" y="430829"/>
                      <a:pt x="90024" y="423060"/>
                    </a:cubicBezTo>
                    <a:lnTo>
                      <a:pt x="90024" y="343298"/>
                    </a:lnTo>
                    <a:cubicBezTo>
                      <a:pt x="90024" y="284967"/>
                      <a:pt x="136593" y="236977"/>
                      <a:pt x="195695" y="232127"/>
                    </a:cubicBezTo>
                    <a:cubicBezTo>
                      <a:pt x="186938" y="251709"/>
                      <a:pt x="182358" y="272905"/>
                      <a:pt x="182358" y="294533"/>
                    </a:cubicBezTo>
                    <a:lnTo>
                      <a:pt x="182358" y="430833"/>
                    </a:lnTo>
                    <a:cubicBezTo>
                      <a:pt x="182358" y="471344"/>
                      <a:pt x="214909" y="504567"/>
                      <a:pt x="255842" y="506969"/>
                    </a:cubicBezTo>
                    <a:lnTo>
                      <a:pt x="255842" y="692923"/>
                    </a:lnTo>
                    <a:lnTo>
                      <a:pt x="217524" y="692923"/>
                    </a:lnTo>
                    <a:lnTo>
                      <a:pt x="217524" y="539182"/>
                    </a:lnTo>
                    <a:cubicBezTo>
                      <a:pt x="217524" y="531413"/>
                      <a:pt x="211227" y="525116"/>
                      <a:pt x="203459" y="525116"/>
                    </a:cubicBezTo>
                    <a:cubicBezTo>
                      <a:pt x="195691" y="525116"/>
                      <a:pt x="189394" y="531413"/>
                      <a:pt x="189394" y="539182"/>
                    </a:cubicBezTo>
                    <a:lnTo>
                      <a:pt x="189394" y="692924"/>
                    </a:lnTo>
                    <a:lnTo>
                      <a:pt x="154820" y="692924"/>
                    </a:lnTo>
                    <a:lnTo>
                      <a:pt x="154820" y="347479"/>
                    </a:lnTo>
                    <a:cubicBezTo>
                      <a:pt x="154820" y="339711"/>
                      <a:pt x="148523" y="333413"/>
                      <a:pt x="140754" y="333413"/>
                    </a:cubicBezTo>
                    <a:cubicBezTo>
                      <a:pt x="132986" y="333413"/>
                      <a:pt x="126689" y="339711"/>
                      <a:pt x="126689" y="347479"/>
                    </a:cubicBezTo>
                    <a:lnTo>
                      <a:pt x="126689" y="692924"/>
                    </a:lnTo>
                    <a:lnTo>
                      <a:pt x="15120" y="692924"/>
                    </a:lnTo>
                    <a:cubicBezTo>
                      <a:pt x="7352" y="692924"/>
                      <a:pt x="1055" y="699221"/>
                      <a:pt x="1055" y="706989"/>
                    </a:cubicBezTo>
                    <a:cubicBezTo>
                      <a:pt x="1055" y="714758"/>
                      <a:pt x="7350" y="721055"/>
                      <a:pt x="15120" y="721055"/>
                    </a:cubicBezTo>
                    <a:lnTo>
                      <a:pt x="685335" y="721055"/>
                    </a:lnTo>
                    <a:cubicBezTo>
                      <a:pt x="693103" y="721055"/>
                      <a:pt x="699400" y="714758"/>
                      <a:pt x="699400" y="706989"/>
                    </a:cubicBezTo>
                    <a:cubicBezTo>
                      <a:pt x="699397" y="699221"/>
                      <a:pt x="693101" y="692924"/>
                      <a:pt x="685333" y="692924"/>
                    </a:cubicBezTo>
                    <a:close/>
                    <a:moveTo>
                      <a:pt x="284565" y="83566"/>
                    </a:moveTo>
                    <a:cubicBezTo>
                      <a:pt x="284565" y="53581"/>
                      <a:pt x="308960" y="29185"/>
                      <a:pt x="338946" y="29185"/>
                    </a:cubicBezTo>
                    <a:cubicBezTo>
                      <a:pt x="368931" y="29185"/>
                      <a:pt x="393325" y="53581"/>
                      <a:pt x="393325" y="83566"/>
                    </a:cubicBezTo>
                    <a:cubicBezTo>
                      <a:pt x="393325" y="113552"/>
                      <a:pt x="368930" y="137948"/>
                      <a:pt x="338946" y="137948"/>
                    </a:cubicBezTo>
                    <a:cubicBezTo>
                      <a:pt x="308962" y="137948"/>
                      <a:pt x="284565" y="113552"/>
                      <a:pt x="284565" y="83566"/>
                    </a:cubicBezTo>
                    <a:close/>
                    <a:moveTo>
                      <a:pt x="419244" y="285210"/>
                    </a:moveTo>
                    <a:cubicBezTo>
                      <a:pt x="411476" y="285210"/>
                      <a:pt x="405179" y="291507"/>
                      <a:pt x="405179" y="299275"/>
                    </a:cubicBezTo>
                    <a:lnTo>
                      <a:pt x="405179" y="692924"/>
                    </a:lnTo>
                    <a:lnTo>
                      <a:pt x="355085" y="692924"/>
                    </a:lnTo>
                    <a:lnTo>
                      <a:pt x="355085" y="497249"/>
                    </a:lnTo>
                    <a:cubicBezTo>
                      <a:pt x="355085" y="489481"/>
                      <a:pt x="348788" y="483183"/>
                      <a:pt x="341020" y="483183"/>
                    </a:cubicBezTo>
                    <a:cubicBezTo>
                      <a:pt x="333252" y="483183"/>
                      <a:pt x="326955" y="489481"/>
                      <a:pt x="326955" y="497249"/>
                    </a:cubicBezTo>
                    <a:lnTo>
                      <a:pt x="326955" y="692926"/>
                    </a:lnTo>
                    <a:lnTo>
                      <a:pt x="283973" y="692926"/>
                    </a:lnTo>
                    <a:lnTo>
                      <a:pt x="283973" y="299275"/>
                    </a:lnTo>
                    <a:cubicBezTo>
                      <a:pt x="283973" y="291507"/>
                      <a:pt x="277675" y="285210"/>
                      <a:pt x="269907" y="285210"/>
                    </a:cubicBezTo>
                    <a:cubicBezTo>
                      <a:pt x="262139" y="285210"/>
                      <a:pt x="255842" y="291507"/>
                      <a:pt x="255842" y="299275"/>
                    </a:cubicBezTo>
                    <a:lnTo>
                      <a:pt x="255842" y="478771"/>
                    </a:lnTo>
                    <a:cubicBezTo>
                      <a:pt x="230435" y="476464"/>
                      <a:pt x="210488" y="455850"/>
                      <a:pt x="210488" y="430834"/>
                    </a:cubicBezTo>
                    <a:lnTo>
                      <a:pt x="210488" y="294535"/>
                    </a:lnTo>
                    <a:cubicBezTo>
                      <a:pt x="210488" y="270193"/>
                      <a:pt x="217567" y="246499"/>
                      <a:pt x="230960" y="226017"/>
                    </a:cubicBezTo>
                    <a:cubicBezTo>
                      <a:pt x="255502" y="188485"/>
                      <a:pt x="297532" y="166078"/>
                      <a:pt x="343389" y="166078"/>
                    </a:cubicBezTo>
                    <a:cubicBezTo>
                      <a:pt x="389323" y="166078"/>
                      <a:pt x="431391" y="188543"/>
                      <a:pt x="455919" y="226173"/>
                    </a:cubicBezTo>
                    <a:cubicBezTo>
                      <a:pt x="469246" y="246620"/>
                      <a:pt x="476291" y="270259"/>
                      <a:pt x="476291" y="294535"/>
                    </a:cubicBezTo>
                    <a:lnTo>
                      <a:pt x="476291" y="430834"/>
                    </a:lnTo>
                    <a:cubicBezTo>
                      <a:pt x="476291" y="455067"/>
                      <a:pt x="457574" y="475166"/>
                      <a:pt x="433309" y="478499"/>
                    </a:cubicBezTo>
                    <a:lnTo>
                      <a:pt x="433309" y="299275"/>
                    </a:lnTo>
                    <a:cubicBezTo>
                      <a:pt x="433311" y="291507"/>
                      <a:pt x="427012" y="285210"/>
                      <a:pt x="419244" y="28521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902" name="Рисунок 1229">
            <a:extLst>
              <a:ext uri="{FF2B5EF4-FFF2-40B4-BE49-F238E27FC236}">
                <a16:creationId xmlns:a16="http://schemas.microsoft.com/office/drawing/2014/main" id="{0A4B140E-8EDC-4A4E-A29A-FE295512F0FE}"/>
              </a:ext>
            </a:extLst>
          </p:cNvPr>
          <p:cNvGrpSpPr/>
          <p:nvPr/>
        </p:nvGrpSpPr>
        <p:grpSpPr>
          <a:xfrm>
            <a:off x="5867665" y="1360490"/>
            <a:ext cx="531784" cy="531784"/>
            <a:chOff x="3918755" y="4573341"/>
            <a:chExt cx="773988" cy="773988"/>
          </a:xfrm>
          <a:solidFill>
            <a:srgbClr val="002060"/>
          </a:solidFill>
        </p:grpSpPr>
        <p:sp>
          <p:nvSpPr>
            <p:cNvPr id="903" name="Полилиния: фигура 902">
              <a:extLst>
                <a:ext uri="{FF2B5EF4-FFF2-40B4-BE49-F238E27FC236}">
                  <a16:creationId xmlns:a16="http://schemas.microsoft.com/office/drawing/2014/main" id="{B7BD7555-9D26-4248-BB13-78F5D9D79D53}"/>
                </a:ext>
              </a:extLst>
            </p:cNvPr>
            <p:cNvSpPr/>
            <p:nvPr/>
          </p:nvSpPr>
          <p:spPr>
            <a:xfrm>
              <a:off x="4288855" y="4677633"/>
              <a:ext cx="298269" cy="564445"/>
            </a:xfrm>
            <a:custGeom>
              <a:avLst/>
              <a:gdLst>
                <a:gd name="connsiteX0" fmla="*/ 297391 w 298268"/>
                <a:gd name="connsiteY0" fmla="*/ 234843 h 564444"/>
                <a:gd name="connsiteX1" fmla="*/ 284648 w 298268"/>
                <a:gd name="connsiteY1" fmla="*/ 219933 h 564444"/>
                <a:gd name="connsiteX2" fmla="*/ 247136 w 298268"/>
                <a:gd name="connsiteY2" fmla="*/ 213991 h 564444"/>
                <a:gd name="connsiteX3" fmla="*/ 227822 w 298268"/>
                <a:gd name="connsiteY3" fmla="*/ 167408 h 564444"/>
                <a:gd name="connsiteX4" fmla="*/ 250123 w 298268"/>
                <a:gd name="connsiteY4" fmla="*/ 136666 h 564444"/>
                <a:gd name="connsiteX5" fmla="*/ 248575 w 298268"/>
                <a:gd name="connsiteY5" fmla="*/ 117116 h 564444"/>
                <a:gd name="connsiteX6" fmla="*/ 181559 w 298268"/>
                <a:gd name="connsiteY6" fmla="*/ 50145 h 564444"/>
                <a:gd name="connsiteX7" fmla="*/ 162001 w 298268"/>
                <a:gd name="connsiteY7" fmla="*/ 48610 h 564444"/>
                <a:gd name="connsiteX8" fmla="*/ 131289 w 298268"/>
                <a:gd name="connsiteY8" fmla="*/ 70916 h 564444"/>
                <a:gd name="connsiteX9" fmla="*/ 84669 w 298268"/>
                <a:gd name="connsiteY9" fmla="*/ 51634 h 564444"/>
                <a:gd name="connsiteX10" fmla="*/ 78703 w 298268"/>
                <a:gd name="connsiteY10" fmla="*/ 14143 h 564444"/>
                <a:gd name="connsiteX11" fmla="*/ 63786 w 298268"/>
                <a:gd name="connsiteY11" fmla="*/ 1416 h 564444"/>
                <a:gd name="connsiteX12" fmla="*/ 16518 w 298268"/>
                <a:gd name="connsiteY12" fmla="*/ 1416 h 564444"/>
                <a:gd name="connsiteX13" fmla="*/ 1416 w 298268"/>
                <a:gd name="connsiteY13" fmla="*/ 16518 h 564444"/>
                <a:gd name="connsiteX14" fmla="*/ 16518 w 298268"/>
                <a:gd name="connsiteY14" fmla="*/ 31620 h 564444"/>
                <a:gd name="connsiteX15" fmla="*/ 50904 w 298268"/>
                <a:gd name="connsiteY15" fmla="*/ 31620 h 564444"/>
                <a:gd name="connsiteX16" fmla="*/ 56169 w 298268"/>
                <a:gd name="connsiteY16" fmla="*/ 64730 h 564444"/>
                <a:gd name="connsiteX17" fmla="*/ 65311 w 298268"/>
                <a:gd name="connsiteY17" fmla="*/ 76308 h 564444"/>
                <a:gd name="connsiteX18" fmla="*/ 127557 w 298268"/>
                <a:gd name="connsiteY18" fmla="*/ 102064 h 564444"/>
                <a:gd name="connsiteX19" fmla="*/ 142202 w 298268"/>
                <a:gd name="connsiteY19" fmla="*/ 100326 h 564444"/>
                <a:gd name="connsiteX20" fmla="*/ 169324 w 298268"/>
                <a:gd name="connsiteY20" fmla="*/ 80629 h 564444"/>
                <a:gd name="connsiteX21" fmla="*/ 218104 w 298268"/>
                <a:gd name="connsiteY21" fmla="*/ 129364 h 564444"/>
                <a:gd name="connsiteX22" fmla="*/ 198407 w 298268"/>
                <a:gd name="connsiteY22" fmla="*/ 156515 h 564444"/>
                <a:gd name="connsiteX23" fmla="*/ 196682 w 298268"/>
                <a:gd name="connsiteY23" fmla="*/ 171168 h 564444"/>
                <a:gd name="connsiteX24" fmla="*/ 222476 w 298268"/>
                <a:gd name="connsiteY24" fmla="*/ 233369 h 564444"/>
                <a:gd name="connsiteX25" fmla="*/ 234069 w 298268"/>
                <a:gd name="connsiteY25" fmla="*/ 242506 h 564444"/>
                <a:gd name="connsiteX26" fmla="*/ 267194 w 298268"/>
                <a:gd name="connsiteY26" fmla="*/ 247748 h 564444"/>
                <a:gd name="connsiteX27" fmla="*/ 267222 w 298268"/>
                <a:gd name="connsiteY27" fmla="*/ 316705 h 564444"/>
                <a:gd name="connsiteX28" fmla="*/ 234113 w 298268"/>
                <a:gd name="connsiteY28" fmla="*/ 321977 h 564444"/>
                <a:gd name="connsiteX29" fmla="*/ 222537 w 298268"/>
                <a:gd name="connsiteY29" fmla="*/ 331120 h 564444"/>
                <a:gd name="connsiteX30" fmla="*/ 196778 w 298268"/>
                <a:gd name="connsiteY30" fmla="*/ 393365 h 564444"/>
                <a:gd name="connsiteX31" fmla="*/ 198518 w 298268"/>
                <a:gd name="connsiteY31" fmla="*/ 408011 h 564444"/>
                <a:gd name="connsiteX32" fmla="*/ 218216 w 298268"/>
                <a:gd name="connsiteY32" fmla="*/ 435132 h 564444"/>
                <a:gd name="connsiteX33" fmla="*/ 169479 w 298268"/>
                <a:gd name="connsiteY33" fmla="*/ 483905 h 564444"/>
                <a:gd name="connsiteX34" fmla="*/ 142327 w 298268"/>
                <a:gd name="connsiteY34" fmla="*/ 464215 h 564444"/>
                <a:gd name="connsiteX35" fmla="*/ 127676 w 298268"/>
                <a:gd name="connsiteY35" fmla="*/ 462490 h 564444"/>
                <a:gd name="connsiteX36" fmla="*/ 65474 w 298268"/>
                <a:gd name="connsiteY36" fmla="*/ 488285 h 564444"/>
                <a:gd name="connsiteX37" fmla="*/ 56339 w 298268"/>
                <a:gd name="connsiteY37" fmla="*/ 499870 h 564444"/>
                <a:gd name="connsiteX38" fmla="*/ 51087 w 298268"/>
                <a:gd name="connsiteY38" fmla="*/ 533010 h 564444"/>
                <a:gd name="connsiteX39" fmla="*/ 16518 w 298268"/>
                <a:gd name="connsiteY39" fmla="*/ 533010 h 564444"/>
                <a:gd name="connsiteX40" fmla="*/ 1416 w 298268"/>
                <a:gd name="connsiteY40" fmla="*/ 548112 h 564444"/>
                <a:gd name="connsiteX41" fmla="*/ 16518 w 298268"/>
                <a:gd name="connsiteY41" fmla="*/ 563214 h 564444"/>
                <a:gd name="connsiteX42" fmla="*/ 63992 w 298268"/>
                <a:gd name="connsiteY42" fmla="*/ 563214 h 564444"/>
                <a:gd name="connsiteX43" fmla="*/ 78903 w 298268"/>
                <a:gd name="connsiteY43" fmla="*/ 550472 h 564444"/>
                <a:gd name="connsiteX44" fmla="*/ 84854 w 298268"/>
                <a:gd name="connsiteY44" fmla="*/ 512945 h 564444"/>
                <a:gd name="connsiteX45" fmla="*/ 131436 w 298268"/>
                <a:gd name="connsiteY45" fmla="*/ 493623 h 564444"/>
                <a:gd name="connsiteX46" fmla="*/ 162179 w 298268"/>
                <a:gd name="connsiteY46" fmla="*/ 515923 h 564444"/>
                <a:gd name="connsiteX47" fmla="*/ 181727 w 298268"/>
                <a:gd name="connsiteY47" fmla="*/ 514375 h 564444"/>
                <a:gd name="connsiteX48" fmla="*/ 248699 w 298268"/>
                <a:gd name="connsiteY48" fmla="*/ 447359 h 564444"/>
                <a:gd name="connsiteX49" fmla="*/ 250232 w 298268"/>
                <a:gd name="connsiteY49" fmla="*/ 427810 h 564444"/>
                <a:gd name="connsiteX50" fmla="*/ 227926 w 298268"/>
                <a:gd name="connsiteY50" fmla="*/ 397097 h 564444"/>
                <a:gd name="connsiteX51" fmla="*/ 247217 w 298268"/>
                <a:gd name="connsiteY51" fmla="*/ 350477 h 564444"/>
                <a:gd name="connsiteX52" fmla="*/ 284699 w 298268"/>
                <a:gd name="connsiteY52" fmla="*/ 344512 h 564444"/>
                <a:gd name="connsiteX53" fmla="*/ 297427 w 298268"/>
                <a:gd name="connsiteY53" fmla="*/ 329587 h 564444"/>
                <a:gd name="connsiteX54" fmla="*/ 297391 w 298268"/>
                <a:gd name="connsiteY54" fmla="*/ 234843 h 56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98268" h="564444">
                  <a:moveTo>
                    <a:pt x="297391" y="234843"/>
                  </a:moveTo>
                  <a:cubicBezTo>
                    <a:pt x="297383" y="227418"/>
                    <a:pt x="291986" y="221098"/>
                    <a:pt x="284648" y="219933"/>
                  </a:cubicBezTo>
                  <a:lnTo>
                    <a:pt x="247136" y="213991"/>
                  </a:lnTo>
                  <a:lnTo>
                    <a:pt x="227822" y="167408"/>
                  </a:lnTo>
                  <a:lnTo>
                    <a:pt x="250123" y="136666"/>
                  </a:lnTo>
                  <a:cubicBezTo>
                    <a:pt x="254480" y="130655"/>
                    <a:pt x="253825" y="122366"/>
                    <a:pt x="248575" y="117116"/>
                  </a:cubicBezTo>
                  <a:lnTo>
                    <a:pt x="181559" y="50145"/>
                  </a:lnTo>
                  <a:cubicBezTo>
                    <a:pt x="176299" y="44893"/>
                    <a:pt x="168004" y="44246"/>
                    <a:pt x="162001" y="48610"/>
                  </a:cubicBezTo>
                  <a:lnTo>
                    <a:pt x="131289" y="70916"/>
                  </a:lnTo>
                  <a:lnTo>
                    <a:pt x="84669" y="51634"/>
                  </a:lnTo>
                  <a:lnTo>
                    <a:pt x="78703" y="14143"/>
                  </a:lnTo>
                  <a:cubicBezTo>
                    <a:pt x="77539" y="6813"/>
                    <a:pt x="71211" y="1416"/>
                    <a:pt x="63786" y="1416"/>
                  </a:cubicBez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50904" y="31620"/>
                  </a:lnTo>
                  <a:lnTo>
                    <a:pt x="56169" y="64730"/>
                  </a:lnTo>
                  <a:cubicBezTo>
                    <a:pt x="56994" y="69914"/>
                    <a:pt x="60460" y="74301"/>
                    <a:pt x="65311" y="76308"/>
                  </a:cubicBezTo>
                  <a:lnTo>
                    <a:pt x="127557" y="102064"/>
                  </a:lnTo>
                  <a:cubicBezTo>
                    <a:pt x="132409" y="104071"/>
                    <a:pt x="137955" y="103414"/>
                    <a:pt x="142202" y="100326"/>
                  </a:cubicBezTo>
                  <a:lnTo>
                    <a:pt x="169324" y="80629"/>
                  </a:lnTo>
                  <a:lnTo>
                    <a:pt x="218104" y="129364"/>
                  </a:lnTo>
                  <a:lnTo>
                    <a:pt x="198407" y="156515"/>
                  </a:lnTo>
                  <a:cubicBezTo>
                    <a:pt x="195326" y="160771"/>
                    <a:pt x="194669" y="166317"/>
                    <a:pt x="196682" y="171168"/>
                  </a:cubicBezTo>
                  <a:lnTo>
                    <a:pt x="222476" y="233369"/>
                  </a:lnTo>
                  <a:cubicBezTo>
                    <a:pt x="224491" y="238220"/>
                    <a:pt x="228878" y="241681"/>
                    <a:pt x="234069" y="242506"/>
                  </a:cubicBezTo>
                  <a:lnTo>
                    <a:pt x="267194" y="247748"/>
                  </a:lnTo>
                  <a:lnTo>
                    <a:pt x="267222" y="316705"/>
                  </a:lnTo>
                  <a:lnTo>
                    <a:pt x="234113" y="321977"/>
                  </a:lnTo>
                  <a:cubicBezTo>
                    <a:pt x="228929" y="322802"/>
                    <a:pt x="224541" y="326268"/>
                    <a:pt x="222537" y="331120"/>
                  </a:cubicBezTo>
                  <a:lnTo>
                    <a:pt x="196778" y="393365"/>
                  </a:lnTo>
                  <a:cubicBezTo>
                    <a:pt x="194773" y="398217"/>
                    <a:pt x="195428" y="403763"/>
                    <a:pt x="198518" y="408011"/>
                  </a:cubicBezTo>
                  <a:lnTo>
                    <a:pt x="218216" y="435132"/>
                  </a:lnTo>
                  <a:lnTo>
                    <a:pt x="169479" y="483905"/>
                  </a:lnTo>
                  <a:lnTo>
                    <a:pt x="142327" y="464215"/>
                  </a:lnTo>
                  <a:cubicBezTo>
                    <a:pt x="138072" y="461134"/>
                    <a:pt x="132528" y="460478"/>
                    <a:pt x="127676" y="462490"/>
                  </a:cubicBezTo>
                  <a:lnTo>
                    <a:pt x="65474" y="488285"/>
                  </a:lnTo>
                  <a:cubicBezTo>
                    <a:pt x="60622" y="490299"/>
                    <a:pt x="57164" y="494686"/>
                    <a:pt x="56339" y="499870"/>
                  </a:cubicBezTo>
                  <a:lnTo>
                    <a:pt x="51087" y="533010"/>
                  </a:lnTo>
                  <a:lnTo>
                    <a:pt x="16518" y="533010"/>
                  </a:lnTo>
                  <a:cubicBezTo>
                    <a:pt x="8178" y="533010"/>
                    <a:pt x="1416" y="539772"/>
                    <a:pt x="1416" y="548112"/>
                  </a:cubicBezTo>
                  <a:cubicBezTo>
                    <a:pt x="1416" y="556452"/>
                    <a:pt x="8178" y="563214"/>
                    <a:pt x="16518" y="563214"/>
                  </a:cubicBezTo>
                  <a:lnTo>
                    <a:pt x="63992" y="563214"/>
                  </a:lnTo>
                  <a:cubicBezTo>
                    <a:pt x="71418" y="563214"/>
                    <a:pt x="77744" y="557815"/>
                    <a:pt x="78903" y="550472"/>
                  </a:cubicBezTo>
                  <a:lnTo>
                    <a:pt x="84854" y="512945"/>
                  </a:lnTo>
                  <a:lnTo>
                    <a:pt x="131436" y="493623"/>
                  </a:lnTo>
                  <a:lnTo>
                    <a:pt x="162179" y="515923"/>
                  </a:lnTo>
                  <a:cubicBezTo>
                    <a:pt x="168189" y="520288"/>
                    <a:pt x="176477" y="519633"/>
                    <a:pt x="181727" y="514375"/>
                  </a:cubicBezTo>
                  <a:lnTo>
                    <a:pt x="248699" y="447359"/>
                  </a:lnTo>
                  <a:cubicBezTo>
                    <a:pt x="253949" y="442108"/>
                    <a:pt x="254599" y="433820"/>
                    <a:pt x="250232" y="427810"/>
                  </a:cubicBezTo>
                  <a:lnTo>
                    <a:pt x="227926" y="397097"/>
                  </a:lnTo>
                  <a:lnTo>
                    <a:pt x="247217" y="350477"/>
                  </a:lnTo>
                  <a:lnTo>
                    <a:pt x="284699" y="344512"/>
                  </a:lnTo>
                  <a:cubicBezTo>
                    <a:pt x="292037" y="343339"/>
                    <a:pt x="297434" y="337013"/>
                    <a:pt x="297427" y="329587"/>
                  </a:cubicBezTo>
                  <a:lnTo>
                    <a:pt x="297391" y="2348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4" name="Полилиния: фигура 903">
              <a:extLst>
                <a:ext uri="{FF2B5EF4-FFF2-40B4-BE49-F238E27FC236}">
                  <a16:creationId xmlns:a16="http://schemas.microsoft.com/office/drawing/2014/main" id="{17445E64-F1A5-4CC4-87D8-B7E429B43CB6}"/>
                </a:ext>
              </a:extLst>
            </p:cNvPr>
            <p:cNvSpPr/>
            <p:nvPr/>
          </p:nvSpPr>
          <p:spPr>
            <a:xfrm>
              <a:off x="4288855" y="5057356"/>
              <a:ext cx="32092" cy="32092"/>
            </a:xfrm>
            <a:custGeom>
              <a:avLst/>
              <a:gdLst>
                <a:gd name="connsiteX0" fmla="*/ 16378 w 32092"/>
                <a:gd name="connsiteY0" fmla="*/ 1417 h 32092"/>
                <a:gd name="connsiteX1" fmla="*/ 1416 w 32092"/>
                <a:gd name="connsiteY1" fmla="*/ 16519 h 32092"/>
                <a:gd name="connsiteX2" fmla="*/ 16518 w 32092"/>
                <a:gd name="connsiteY2" fmla="*/ 31621 h 32092"/>
                <a:gd name="connsiteX3" fmla="*/ 17211 w 32092"/>
                <a:gd name="connsiteY3" fmla="*/ 31606 h 32092"/>
                <a:gd name="connsiteX4" fmla="*/ 31722 w 32092"/>
                <a:gd name="connsiteY4" fmla="*/ 15936 h 32092"/>
                <a:gd name="connsiteX5" fmla="*/ 16378 w 32092"/>
                <a:gd name="connsiteY5" fmla="*/ 1417 h 32092"/>
                <a:gd name="connsiteX6" fmla="*/ 16378 w 32092"/>
                <a:gd name="connsiteY6" fmla="*/ 1417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92" h="32092">
                  <a:moveTo>
                    <a:pt x="16378" y="1417"/>
                  </a:moveTo>
                  <a:cubicBezTo>
                    <a:pt x="8097" y="1491"/>
                    <a:pt x="1416" y="8222"/>
                    <a:pt x="1416" y="16519"/>
                  </a:cubicBezTo>
                  <a:cubicBezTo>
                    <a:pt x="1416" y="24857"/>
                    <a:pt x="8178" y="31621"/>
                    <a:pt x="16518" y="31621"/>
                  </a:cubicBezTo>
                  <a:cubicBezTo>
                    <a:pt x="16709" y="31621"/>
                    <a:pt x="17018" y="31614"/>
                    <a:pt x="17211" y="31606"/>
                  </a:cubicBezTo>
                  <a:cubicBezTo>
                    <a:pt x="25551" y="31289"/>
                    <a:pt x="32047" y="24276"/>
                    <a:pt x="31722" y="15936"/>
                  </a:cubicBezTo>
                  <a:cubicBezTo>
                    <a:pt x="31407" y="7713"/>
                    <a:pt x="24549" y="1321"/>
                    <a:pt x="16378" y="1417"/>
                  </a:cubicBezTo>
                  <a:lnTo>
                    <a:pt x="16378" y="141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5" name="Полилиния: фигура 904">
              <a:extLst>
                <a:ext uri="{FF2B5EF4-FFF2-40B4-BE49-F238E27FC236}">
                  <a16:creationId xmlns:a16="http://schemas.microsoft.com/office/drawing/2014/main" id="{FD5ACCF1-5062-4CAF-AE1B-EF695E1FB72F}"/>
                </a:ext>
              </a:extLst>
            </p:cNvPr>
            <p:cNvSpPr/>
            <p:nvPr/>
          </p:nvSpPr>
          <p:spPr>
            <a:xfrm>
              <a:off x="4288855" y="4829525"/>
              <a:ext cx="145359" cy="247299"/>
            </a:xfrm>
            <a:custGeom>
              <a:avLst/>
              <a:gdLst>
                <a:gd name="connsiteX0" fmla="*/ 16518 w 145358"/>
                <a:gd name="connsiteY0" fmla="*/ 1416 h 247298"/>
                <a:gd name="connsiteX1" fmla="*/ 1416 w 145358"/>
                <a:gd name="connsiteY1" fmla="*/ 16518 h 247298"/>
                <a:gd name="connsiteX2" fmla="*/ 16518 w 145358"/>
                <a:gd name="connsiteY2" fmla="*/ 31620 h 247298"/>
                <a:gd name="connsiteX3" fmla="*/ 115332 w 145358"/>
                <a:gd name="connsiteY3" fmla="*/ 130434 h 247298"/>
                <a:gd name="connsiteX4" fmla="*/ 62540 w 145358"/>
                <a:gd name="connsiteY4" fmla="*/ 217906 h 247298"/>
                <a:gd name="connsiteX5" fmla="*/ 56227 w 145358"/>
                <a:gd name="connsiteY5" fmla="*/ 238301 h 247298"/>
                <a:gd name="connsiteX6" fmla="*/ 69597 w 145358"/>
                <a:gd name="connsiteY6" fmla="*/ 246362 h 247298"/>
                <a:gd name="connsiteX7" fmla="*/ 76632 w 145358"/>
                <a:gd name="connsiteY7" fmla="*/ 244622 h 247298"/>
                <a:gd name="connsiteX8" fmla="*/ 145536 w 145358"/>
                <a:gd name="connsiteY8" fmla="*/ 130434 h 247298"/>
                <a:gd name="connsiteX9" fmla="*/ 16518 w 145358"/>
                <a:gd name="connsiteY9" fmla="*/ 1416 h 247298"/>
                <a:gd name="connsiteX10" fmla="*/ 16518 w 145358"/>
                <a:gd name="connsiteY10" fmla="*/ 1416 h 247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358" h="247298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cubicBezTo>
                    <a:pt x="71005" y="31620"/>
                    <a:pt x="115332" y="75945"/>
                    <a:pt x="115332" y="130434"/>
                  </a:cubicBezTo>
                  <a:cubicBezTo>
                    <a:pt x="115332" y="167208"/>
                    <a:pt x="95104" y="200723"/>
                    <a:pt x="62540" y="217906"/>
                  </a:cubicBezTo>
                  <a:cubicBezTo>
                    <a:pt x="55159" y="221791"/>
                    <a:pt x="52333" y="230928"/>
                    <a:pt x="56227" y="238301"/>
                  </a:cubicBezTo>
                  <a:cubicBezTo>
                    <a:pt x="58934" y="243434"/>
                    <a:pt x="64169" y="246362"/>
                    <a:pt x="69597" y="246362"/>
                  </a:cubicBezTo>
                  <a:cubicBezTo>
                    <a:pt x="71971" y="246362"/>
                    <a:pt x="74382" y="245802"/>
                    <a:pt x="76632" y="244622"/>
                  </a:cubicBezTo>
                  <a:cubicBezTo>
                    <a:pt x="119136" y="222197"/>
                    <a:pt x="145536" y="178446"/>
                    <a:pt x="145536" y="130434"/>
                  </a:cubicBezTo>
                  <a:cubicBezTo>
                    <a:pt x="145536" y="59287"/>
                    <a:pt x="87655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6" name="Полилиния: фигура 905">
              <a:extLst>
                <a:ext uri="{FF2B5EF4-FFF2-40B4-BE49-F238E27FC236}">
                  <a16:creationId xmlns:a16="http://schemas.microsoft.com/office/drawing/2014/main" id="{9D6D83EA-F0F3-4F8C-8C45-903DA4318997}"/>
                </a:ext>
              </a:extLst>
            </p:cNvPr>
            <p:cNvSpPr/>
            <p:nvPr/>
          </p:nvSpPr>
          <p:spPr>
            <a:xfrm>
              <a:off x="3917339" y="5242461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05 w 103827"/>
                <a:gd name="connsiteY5" fmla="*/ 104116 h 103827"/>
                <a:gd name="connsiteX6" fmla="*/ 104107 w 103827"/>
                <a:gd name="connsiteY6" fmla="*/ 89014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05" y="104116"/>
                  </a:lnTo>
                  <a:cubicBezTo>
                    <a:pt x="97345" y="104116"/>
                    <a:pt x="104107" y="97354"/>
                    <a:pt x="104107" y="89014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7" name="Полилиния: фигура 906">
              <a:extLst>
                <a:ext uri="{FF2B5EF4-FFF2-40B4-BE49-F238E27FC236}">
                  <a16:creationId xmlns:a16="http://schemas.microsoft.com/office/drawing/2014/main" id="{583A9DA3-06FA-4406-846A-8E74DC02B99C}"/>
                </a:ext>
              </a:extLst>
            </p:cNvPr>
            <p:cNvSpPr/>
            <p:nvPr/>
          </p:nvSpPr>
          <p:spPr>
            <a:xfrm>
              <a:off x="4587875" y="5242461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14 h 103827"/>
                <a:gd name="connsiteX4" fmla="*/ 16518 w 103827"/>
                <a:gd name="connsiteY4" fmla="*/ 104116 h 103827"/>
                <a:gd name="connsiteX5" fmla="*/ 89014 w 103827"/>
                <a:gd name="connsiteY5" fmla="*/ 104116 h 103827"/>
                <a:gd name="connsiteX6" fmla="*/ 104116 w 103827"/>
                <a:gd name="connsiteY6" fmla="*/ 89014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12 h 103827"/>
                <a:gd name="connsiteX11" fmla="*/ 31620 w 103827"/>
                <a:gd name="connsiteY11" fmla="*/ 73912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12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14"/>
                  </a:lnTo>
                  <a:cubicBezTo>
                    <a:pt x="1416" y="97354"/>
                    <a:pt x="8178" y="104116"/>
                    <a:pt x="16518" y="104116"/>
                  </a:cubicBezTo>
                  <a:lnTo>
                    <a:pt x="89014" y="104116"/>
                  </a:lnTo>
                  <a:cubicBezTo>
                    <a:pt x="97354" y="104116"/>
                    <a:pt x="104116" y="97354"/>
                    <a:pt x="104116" y="89014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12"/>
                  </a:moveTo>
                  <a:lnTo>
                    <a:pt x="31620" y="73912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8" name="Полилиния: фигура 907">
              <a:extLst>
                <a:ext uri="{FF2B5EF4-FFF2-40B4-BE49-F238E27FC236}">
                  <a16:creationId xmlns:a16="http://schemas.microsoft.com/office/drawing/2014/main" id="{3E671FA2-353C-4474-BDB3-704371325A8A}"/>
                </a:ext>
              </a:extLst>
            </p:cNvPr>
            <p:cNvSpPr/>
            <p:nvPr/>
          </p:nvSpPr>
          <p:spPr>
            <a:xfrm>
              <a:off x="3917339" y="4571925"/>
              <a:ext cx="103828" cy="103828"/>
            </a:xfrm>
            <a:custGeom>
              <a:avLst/>
              <a:gdLst>
                <a:gd name="connsiteX0" fmla="*/ 89005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05 w 103827"/>
                <a:gd name="connsiteY5" fmla="*/ 104107 h 103827"/>
                <a:gd name="connsiteX6" fmla="*/ 104107 w 103827"/>
                <a:gd name="connsiteY6" fmla="*/ 89005 h 103827"/>
                <a:gd name="connsiteX7" fmla="*/ 104107 w 103827"/>
                <a:gd name="connsiteY7" fmla="*/ 16518 h 103827"/>
                <a:gd name="connsiteX8" fmla="*/ 89005 w 103827"/>
                <a:gd name="connsiteY8" fmla="*/ 1416 h 103827"/>
                <a:gd name="connsiteX9" fmla="*/ 89005 w 103827"/>
                <a:gd name="connsiteY9" fmla="*/ 1416 h 103827"/>
                <a:gd name="connsiteX10" fmla="*/ 73903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03 w 103827"/>
                <a:gd name="connsiteY13" fmla="*/ 31620 h 103827"/>
                <a:gd name="connsiteX14" fmla="*/ 73903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05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05" y="104107"/>
                  </a:lnTo>
                  <a:cubicBezTo>
                    <a:pt x="97345" y="104107"/>
                    <a:pt x="104107" y="97353"/>
                    <a:pt x="104107" y="89005"/>
                  </a:cubicBezTo>
                  <a:lnTo>
                    <a:pt x="104107" y="16518"/>
                  </a:lnTo>
                  <a:cubicBezTo>
                    <a:pt x="104107" y="8178"/>
                    <a:pt x="97345" y="1416"/>
                    <a:pt x="89005" y="1416"/>
                  </a:cubicBezTo>
                  <a:lnTo>
                    <a:pt x="89005" y="1416"/>
                  </a:lnTo>
                  <a:close/>
                  <a:moveTo>
                    <a:pt x="73903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03" y="31620"/>
                  </a:lnTo>
                  <a:lnTo>
                    <a:pt x="73903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09" name="Полилиния: фигура 908">
              <a:extLst>
                <a:ext uri="{FF2B5EF4-FFF2-40B4-BE49-F238E27FC236}">
                  <a16:creationId xmlns:a16="http://schemas.microsoft.com/office/drawing/2014/main" id="{C92C4CD0-5E80-4A3F-ACA9-9A650E4D504B}"/>
                </a:ext>
              </a:extLst>
            </p:cNvPr>
            <p:cNvSpPr/>
            <p:nvPr/>
          </p:nvSpPr>
          <p:spPr>
            <a:xfrm>
              <a:off x="4587875" y="4571925"/>
              <a:ext cx="103828" cy="103828"/>
            </a:xfrm>
            <a:custGeom>
              <a:avLst/>
              <a:gdLst>
                <a:gd name="connsiteX0" fmla="*/ 89014 w 103827"/>
                <a:gd name="connsiteY0" fmla="*/ 1416 h 103827"/>
                <a:gd name="connsiteX1" fmla="*/ 16518 w 103827"/>
                <a:gd name="connsiteY1" fmla="*/ 1416 h 103827"/>
                <a:gd name="connsiteX2" fmla="*/ 1416 w 103827"/>
                <a:gd name="connsiteY2" fmla="*/ 16518 h 103827"/>
                <a:gd name="connsiteX3" fmla="*/ 1416 w 103827"/>
                <a:gd name="connsiteY3" fmla="*/ 89005 h 103827"/>
                <a:gd name="connsiteX4" fmla="*/ 16518 w 103827"/>
                <a:gd name="connsiteY4" fmla="*/ 104107 h 103827"/>
                <a:gd name="connsiteX5" fmla="*/ 89014 w 103827"/>
                <a:gd name="connsiteY5" fmla="*/ 104107 h 103827"/>
                <a:gd name="connsiteX6" fmla="*/ 104116 w 103827"/>
                <a:gd name="connsiteY6" fmla="*/ 89005 h 103827"/>
                <a:gd name="connsiteX7" fmla="*/ 104116 w 103827"/>
                <a:gd name="connsiteY7" fmla="*/ 16518 h 103827"/>
                <a:gd name="connsiteX8" fmla="*/ 89014 w 103827"/>
                <a:gd name="connsiteY8" fmla="*/ 1416 h 103827"/>
                <a:gd name="connsiteX9" fmla="*/ 89014 w 103827"/>
                <a:gd name="connsiteY9" fmla="*/ 1416 h 103827"/>
                <a:gd name="connsiteX10" fmla="*/ 73912 w 103827"/>
                <a:gd name="connsiteY10" fmla="*/ 73903 h 103827"/>
                <a:gd name="connsiteX11" fmla="*/ 31620 w 103827"/>
                <a:gd name="connsiteY11" fmla="*/ 73903 h 103827"/>
                <a:gd name="connsiteX12" fmla="*/ 31620 w 103827"/>
                <a:gd name="connsiteY12" fmla="*/ 31620 h 103827"/>
                <a:gd name="connsiteX13" fmla="*/ 73912 w 103827"/>
                <a:gd name="connsiteY13" fmla="*/ 31620 h 103827"/>
                <a:gd name="connsiteX14" fmla="*/ 73912 w 103827"/>
                <a:gd name="connsiteY14" fmla="*/ 73903 h 103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827" h="103827">
                  <a:moveTo>
                    <a:pt x="89014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lnTo>
                    <a:pt x="1416" y="89005"/>
                  </a:lnTo>
                  <a:cubicBezTo>
                    <a:pt x="1416" y="97353"/>
                    <a:pt x="8178" y="104107"/>
                    <a:pt x="16518" y="104107"/>
                  </a:cubicBezTo>
                  <a:lnTo>
                    <a:pt x="89014" y="104107"/>
                  </a:lnTo>
                  <a:cubicBezTo>
                    <a:pt x="97354" y="104107"/>
                    <a:pt x="104116" y="97353"/>
                    <a:pt x="104116" y="89005"/>
                  </a:cubicBezTo>
                  <a:lnTo>
                    <a:pt x="104116" y="16518"/>
                  </a:lnTo>
                  <a:cubicBezTo>
                    <a:pt x="104116" y="8178"/>
                    <a:pt x="97354" y="1416"/>
                    <a:pt x="89014" y="1416"/>
                  </a:cubicBezTo>
                  <a:lnTo>
                    <a:pt x="89014" y="1416"/>
                  </a:lnTo>
                  <a:close/>
                  <a:moveTo>
                    <a:pt x="73912" y="73903"/>
                  </a:moveTo>
                  <a:lnTo>
                    <a:pt x="31620" y="73903"/>
                  </a:lnTo>
                  <a:lnTo>
                    <a:pt x="31620" y="31620"/>
                  </a:lnTo>
                  <a:lnTo>
                    <a:pt x="73912" y="31620"/>
                  </a:lnTo>
                  <a:lnTo>
                    <a:pt x="73912" y="7390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0" name="Полилиния: фигура 909">
              <a:extLst>
                <a:ext uri="{FF2B5EF4-FFF2-40B4-BE49-F238E27FC236}">
                  <a16:creationId xmlns:a16="http://schemas.microsoft.com/office/drawing/2014/main" id="{21EE7447-B4E9-49C0-95DD-5896E0D6F7D9}"/>
                </a:ext>
              </a:extLst>
            </p:cNvPr>
            <p:cNvSpPr/>
            <p:nvPr/>
          </p:nvSpPr>
          <p:spPr>
            <a:xfrm>
              <a:off x="4624119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1" name="Полилиния: фигура 910">
              <a:extLst>
                <a:ext uri="{FF2B5EF4-FFF2-40B4-BE49-F238E27FC236}">
                  <a16:creationId xmlns:a16="http://schemas.microsoft.com/office/drawing/2014/main" id="{E445C5B2-D65C-4815-9368-B40B27EBA865}"/>
                </a:ext>
              </a:extLst>
            </p:cNvPr>
            <p:cNvSpPr/>
            <p:nvPr/>
          </p:nvSpPr>
          <p:spPr>
            <a:xfrm>
              <a:off x="4624119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2" name="Полилиния: фигура 911">
              <a:extLst>
                <a:ext uri="{FF2B5EF4-FFF2-40B4-BE49-F238E27FC236}">
                  <a16:creationId xmlns:a16="http://schemas.microsoft.com/office/drawing/2014/main" id="{815B220B-9C26-49CD-A409-57D0CE6FA39E}"/>
                </a:ext>
              </a:extLst>
            </p:cNvPr>
            <p:cNvSpPr/>
            <p:nvPr/>
          </p:nvSpPr>
          <p:spPr>
            <a:xfrm>
              <a:off x="4624119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3" name="Полилиния: фигура 912">
              <a:extLst>
                <a:ext uri="{FF2B5EF4-FFF2-40B4-BE49-F238E27FC236}">
                  <a16:creationId xmlns:a16="http://schemas.microsoft.com/office/drawing/2014/main" id="{04DEC0A0-7E67-4EB0-8D2E-CB5E3ACEA47D}"/>
                </a:ext>
              </a:extLst>
            </p:cNvPr>
            <p:cNvSpPr/>
            <p:nvPr/>
          </p:nvSpPr>
          <p:spPr>
            <a:xfrm>
              <a:off x="4624119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4" name="Полилиния: фигура 913">
              <a:extLst>
                <a:ext uri="{FF2B5EF4-FFF2-40B4-BE49-F238E27FC236}">
                  <a16:creationId xmlns:a16="http://schemas.microsoft.com/office/drawing/2014/main" id="{D2DFAFDD-4A6E-4BE1-855D-58E1F3A33D25}"/>
                </a:ext>
              </a:extLst>
            </p:cNvPr>
            <p:cNvSpPr/>
            <p:nvPr/>
          </p:nvSpPr>
          <p:spPr>
            <a:xfrm>
              <a:off x="4624119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5" name="Полилиния: фигура 914">
              <a:extLst>
                <a:ext uri="{FF2B5EF4-FFF2-40B4-BE49-F238E27FC236}">
                  <a16:creationId xmlns:a16="http://schemas.microsoft.com/office/drawing/2014/main" id="{C67C293E-BBA2-4A90-81F2-AA89B66C7752}"/>
                </a:ext>
              </a:extLst>
            </p:cNvPr>
            <p:cNvSpPr/>
            <p:nvPr/>
          </p:nvSpPr>
          <p:spPr>
            <a:xfrm>
              <a:off x="4624119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6" name="Полилиния: фигура 915">
              <a:extLst>
                <a:ext uri="{FF2B5EF4-FFF2-40B4-BE49-F238E27FC236}">
                  <a16:creationId xmlns:a16="http://schemas.microsoft.com/office/drawing/2014/main" id="{19A03AD2-AAEF-4969-9A69-BE74CEE15D2C}"/>
                </a:ext>
              </a:extLst>
            </p:cNvPr>
            <p:cNvSpPr/>
            <p:nvPr/>
          </p:nvSpPr>
          <p:spPr>
            <a:xfrm>
              <a:off x="4624119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7" name="Полилиния: фигура 916">
              <a:extLst>
                <a:ext uri="{FF2B5EF4-FFF2-40B4-BE49-F238E27FC236}">
                  <a16:creationId xmlns:a16="http://schemas.microsoft.com/office/drawing/2014/main" id="{D96D524C-36FB-447D-B1CE-FF77E7C6AF81}"/>
                </a:ext>
              </a:extLst>
            </p:cNvPr>
            <p:cNvSpPr/>
            <p:nvPr/>
          </p:nvSpPr>
          <p:spPr>
            <a:xfrm>
              <a:off x="3953583" y="4930714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8" name="Полилиния: фигура 917">
              <a:extLst>
                <a:ext uri="{FF2B5EF4-FFF2-40B4-BE49-F238E27FC236}">
                  <a16:creationId xmlns:a16="http://schemas.microsoft.com/office/drawing/2014/main" id="{523C7455-F9E9-4ACE-8238-9AADD3BF0A8D}"/>
                </a:ext>
              </a:extLst>
            </p:cNvPr>
            <p:cNvSpPr/>
            <p:nvPr/>
          </p:nvSpPr>
          <p:spPr>
            <a:xfrm>
              <a:off x="3953583" y="5006225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19" name="Полилиния: фигура 918">
              <a:extLst>
                <a:ext uri="{FF2B5EF4-FFF2-40B4-BE49-F238E27FC236}">
                  <a16:creationId xmlns:a16="http://schemas.microsoft.com/office/drawing/2014/main" id="{57C25C92-FE46-4A6E-A29C-E64C097C2506}"/>
                </a:ext>
              </a:extLst>
            </p:cNvPr>
            <p:cNvSpPr/>
            <p:nvPr/>
          </p:nvSpPr>
          <p:spPr>
            <a:xfrm>
              <a:off x="3953583" y="4716944"/>
              <a:ext cx="32092" cy="33980"/>
            </a:xfrm>
            <a:custGeom>
              <a:avLst/>
              <a:gdLst>
                <a:gd name="connsiteX0" fmla="*/ 16518 w 32092"/>
                <a:gd name="connsiteY0" fmla="*/ 1416 h 33979"/>
                <a:gd name="connsiteX1" fmla="*/ 1416 w 32092"/>
                <a:gd name="connsiteY1" fmla="*/ 16518 h 33979"/>
                <a:gd name="connsiteX2" fmla="*/ 1416 w 32092"/>
                <a:gd name="connsiteY2" fmla="*/ 18857 h 33979"/>
                <a:gd name="connsiteX3" fmla="*/ 16518 w 32092"/>
                <a:gd name="connsiteY3" fmla="*/ 33959 h 33979"/>
                <a:gd name="connsiteX4" fmla="*/ 31620 w 32092"/>
                <a:gd name="connsiteY4" fmla="*/ 18857 h 33979"/>
                <a:gd name="connsiteX5" fmla="*/ 31620 w 32092"/>
                <a:gd name="connsiteY5" fmla="*/ 16518 h 33979"/>
                <a:gd name="connsiteX6" fmla="*/ 16518 w 32092"/>
                <a:gd name="connsiteY6" fmla="*/ 1416 h 33979"/>
                <a:gd name="connsiteX7" fmla="*/ 16518 w 32092"/>
                <a:gd name="connsiteY7" fmla="*/ 1416 h 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33979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18857"/>
                  </a:lnTo>
                  <a:cubicBezTo>
                    <a:pt x="1416" y="27197"/>
                    <a:pt x="8178" y="33959"/>
                    <a:pt x="16518" y="33959"/>
                  </a:cubicBezTo>
                  <a:cubicBezTo>
                    <a:pt x="24858" y="33959"/>
                    <a:pt x="31620" y="27197"/>
                    <a:pt x="31620" y="18857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0" name="Полилиния: фигура 919">
              <a:extLst>
                <a:ext uri="{FF2B5EF4-FFF2-40B4-BE49-F238E27FC236}">
                  <a16:creationId xmlns:a16="http://schemas.microsoft.com/office/drawing/2014/main" id="{2910405D-3D10-4693-8688-84D54250A295}"/>
                </a:ext>
              </a:extLst>
            </p:cNvPr>
            <p:cNvSpPr/>
            <p:nvPr/>
          </p:nvSpPr>
          <p:spPr>
            <a:xfrm>
              <a:off x="3953583" y="4855203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1" name="Полилиния: фигура 920">
              <a:extLst>
                <a:ext uri="{FF2B5EF4-FFF2-40B4-BE49-F238E27FC236}">
                  <a16:creationId xmlns:a16="http://schemas.microsoft.com/office/drawing/2014/main" id="{C6184B8E-CBB8-451F-9686-B98EBF619731}"/>
                </a:ext>
              </a:extLst>
            </p:cNvPr>
            <p:cNvSpPr/>
            <p:nvPr/>
          </p:nvSpPr>
          <p:spPr>
            <a:xfrm>
              <a:off x="3953583" y="5081736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2" name="Полилиния: фигура 921">
              <a:extLst>
                <a:ext uri="{FF2B5EF4-FFF2-40B4-BE49-F238E27FC236}">
                  <a16:creationId xmlns:a16="http://schemas.microsoft.com/office/drawing/2014/main" id="{CE4F51B2-482C-4DA8-88F4-532C94CCD6FA}"/>
                </a:ext>
              </a:extLst>
            </p:cNvPr>
            <p:cNvSpPr/>
            <p:nvPr/>
          </p:nvSpPr>
          <p:spPr>
            <a:xfrm>
              <a:off x="3953583" y="4779692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0"/>
                    <a:pt x="1416" y="16518"/>
                  </a:cubicBezTo>
                  <a:lnTo>
                    <a:pt x="1416" y="31620"/>
                  </a:lnTo>
                  <a:cubicBezTo>
                    <a:pt x="1416" y="39960"/>
                    <a:pt x="8178" y="46722"/>
                    <a:pt x="16518" y="46722"/>
                  </a:cubicBezTo>
                  <a:cubicBezTo>
                    <a:pt x="24858" y="46722"/>
                    <a:pt x="31620" y="39960"/>
                    <a:pt x="31620" y="31620"/>
                  </a:cubicBezTo>
                  <a:lnTo>
                    <a:pt x="31620" y="16518"/>
                  </a:lnTo>
                  <a:cubicBezTo>
                    <a:pt x="31620" y="8170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3" name="Полилиния: фигура 922">
              <a:extLst>
                <a:ext uri="{FF2B5EF4-FFF2-40B4-BE49-F238E27FC236}">
                  <a16:creationId xmlns:a16="http://schemas.microsoft.com/office/drawing/2014/main" id="{30EC8A93-0A67-4F56-A660-89DBE1AFA271}"/>
                </a:ext>
              </a:extLst>
            </p:cNvPr>
            <p:cNvSpPr/>
            <p:nvPr/>
          </p:nvSpPr>
          <p:spPr>
            <a:xfrm>
              <a:off x="3953583" y="5157247"/>
              <a:ext cx="32092" cy="47194"/>
            </a:xfrm>
            <a:custGeom>
              <a:avLst/>
              <a:gdLst>
                <a:gd name="connsiteX0" fmla="*/ 16518 w 32092"/>
                <a:gd name="connsiteY0" fmla="*/ 1416 h 47194"/>
                <a:gd name="connsiteX1" fmla="*/ 1416 w 32092"/>
                <a:gd name="connsiteY1" fmla="*/ 16518 h 47194"/>
                <a:gd name="connsiteX2" fmla="*/ 1416 w 32092"/>
                <a:gd name="connsiteY2" fmla="*/ 31620 h 47194"/>
                <a:gd name="connsiteX3" fmla="*/ 16518 w 32092"/>
                <a:gd name="connsiteY3" fmla="*/ 46722 h 47194"/>
                <a:gd name="connsiteX4" fmla="*/ 31620 w 32092"/>
                <a:gd name="connsiteY4" fmla="*/ 31620 h 47194"/>
                <a:gd name="connsiteX5" fmla="*/ 31620 w 32092"/>
                <a:gd name="connsiteY5" fmla="*/ 16518 h 47194"/>
                <a:gd name="connsiteX6" fmla="*/ 16518 w 32092"/>
                <a:gd name="connsiteY6" fmla="*/ 1416 h 47194"/>
                <a:gd name="connsiteX7" fmla="*/ 16518 w 32092"/>
                <a:gd name="connsiteY7" fmla="*/ 1416 h 47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92" h="47194">
                  <a:moveTo>
                    <a:pt x="16518" y="1416"/>
                  </a:moveTo>
                  <a:cubicBezTo>
                    <a:pt x="8178" y="1416"/>
                    <a:pt x="1416" y="8178"/>
                    <a:pt x="1416" y="16518"/>
                  </a:cubicBezTo>
                  <a:lnTo>
                    <a:pt x="1416" y="31620"/>
                  </a:lnTo>
                  <a:cubicBezTo>
                    <a:pt x="1416" y="39953"/>
                    <a:pt x="8178" y="46722"/>
                    <a:pt x="16518" y="46722"/>
                  </a:cubicBezTo>
                  <a:cubicBezTo>
                    <a:pt x="24858" y="46722"/>
                    <a:pt x="31620" y="39953"/>
                    <a:pt x="31620" y="31620"/>
                  </a:cubicBezTo>
                  <a:lnTo>
                    <a:pt x="31620" y="16518"/>
                  </a:lnTo>
                  <a:cubicBezTo>
                    <a:pt x="31620" y="8178"/>
                    <a:pt x="24858" y="1416"/>
                    <a:pt x="16518" y="1416"/>
                  </a:cubicBezTo>
                  <a:lnTo>
                    <a:pt x="1651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4" name="Полилиния: фигура 923">
              <a:extLst>
                <a:ext uri="{FF2B5EF4-FFF2-40B4-BE49-F238E27FC236}">
                  <a16:creationId xmlns:a16="http://schemas.microsoft.com/office/drawing/2014/main" id="{83940679-2206-40C0-B96F-33B6B3652B65}"/>
                </a:ext>
              </a:extLst>
            </p:cNvPr>
            <p:cNvSpPr/>
            <p:nvPr/>
          </p:nvSpPr>
          <p:spPr>
            <a:xfrm>
              <a:off x="4363202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5" name="Полилиния: фигура 924">
              <a:extLst>
                <a:ext uri="{FF2B5EF4-FFF2-40B4-BE49-F238E27FC236}">
                  <a16:creationId xmlns:a16="http://schemas.microsoft.com/office/drawing/2014/main" id="{9A135849-00F4-4BA3-BEFF-FD7F7467ACB6}"/>
                </a:ext>
              </a:extLst>
            </p:cNvPr>
            <p:cNvSpPr/>
            <p:nvPr/>
          </p:nvSpPr>
          <p:spPr>
            <a:xfrm>
              <a:off x="4212180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6" name="Полилиния: фигура 925">
              <a:extLst>
                <a:ext uri="{FF2B5EF4-FFF2-40B4-BE49-F238E27FC236}">
                  <a16:creationId xmlns:a16="http://schemas.microsoft.com/office/drawing/2014/main" id="{8041F099-5A80-435A-A3D7-587C0C1844AC}"/>
                </a:ext>
              </a:extLst>
            </p:cNvPr>
            <p:cNvSpPr/>
            <p:nvPr/>
          </p:nvSpPr>
          <p:spPr>
            <a:xfrm>
              <a:off x="4287691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7" name="Полилиния: фигура 926">
              <a:extLst>
                <a:ext uri="{FF2B5EF4-FFF2-40B4-BE49-F238E27FC236}">
                  <a16:creationId xmlns:a16="http://schemas.microsoft.com/office/drawing/2014/main" id="{43EE589D-5FF4-4111-8772-DFA0724C711D}"/>
                </a:ext>
              </a:extLst>
            </p:cNvPr>
            <p:cNvSpPr/>
            <p:nvPr/>
          </p:nvSpPr>
          <p:spPr>
            <a:xfrm>
              <a:off x="4136668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8" name="Полилиния: фигура 927">
              <a:extLst>
                <a:ext uri="{FF2B5EF4-FFF2-40B4-BE49-F238E27FC236}">
                  <a16:creationId xmlns:a16="http://schemas.microsoft.com/office/drawing/2014/main" id="{BAF4EB14-CE0F-415D-A696-7CAD0FF1190D}"/>
                </a:ext>
              </a:extLst>
            </p:cNvPr>
            <p:cNvSpPr/>
            <p:nvPr/>
          </p:nvSpPr>
          <p:spPr>
            <a:xfrm>
              <a:off x="4438713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9" name="Полилиния: фигура 928">
              <a:extLst>
                <a:ext uri="{FF2B5EF4-FFF2-40B4-BE49-F238E27FC236}">
                  <a16:creationId xmlns:a16="http://schemas.microsoft.com/office/drawing/2014/main" id="{0FFB82F4-A259-4E12-AD67-EED452BD4AEB}"/>
                </a:ext>
              </a:extLst>
            </p:cNvPr>
            <p:cNvSpPr/>
            <p:nvPr/>
          </p:nvSpPr>
          <p:spPr>
            <a:xfrm>
              <a:off x="4061157" y="5279915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0" name="Полилиния: фигура 929">
              <a:extLst>
                <a:ext uri="{FF2B5EF4-FFF2-40B4-BE49-F238E27FC236}">
                  <a16:creationId xmlns:a16="http://schemas.microsoft.com/office/drawing/2014/main" id="{3D89D685-C432-4018-A131-2D469348BA26}"/>
                </a:ext>
              </a:extLst>
            </p:cNvPr>
            <p:cNvSpPr/>
            <p:nvPr/>
          </p:nvSpPr>
          <p:spPr>
            <a:xfrm>
              <a:off x="4514216" y="5279915"/>
              <a:ext cx="33980" cy="32092"/>
            </a:xfrm>
            <a:custGeom>
              <a:avLst/>
              <a:gdLst>
                <a:gd name="connsiteX0" fmla="*/ 18855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55 w 33979"/>
                <a:gd name="connsiteY4" fmla="*/ 31620 h 32092"/>
                <a:gd name="connsiteX5" fmla="*/ 33957 w 33979"/>
                <a:gd name="connsiteY5" fmla="*/ 16518 h 32092"/>
                <a:gd name="connsiteX6" fmla="*/ 18855 w 33979"/>
                <a:gd name="connsiteY6" fmla="*/ 1416 h 32092"/>
                <a:gd name="connsiteX7" fmla="*/ 18855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55" y="1416"/>
                  </a:moveTo>
                  <a:lnTo>
                    <a:pt x="16518" y="1416"/>
                  </a:lnTo>
                  <a:cubicBezTo>
                    <a:pt x="8185" y="1416"/>
                    <a:pt x="1416" y="8178"/>
                    <a:pt x="1416" y="16518"/>
                  </a:cubicBezTo>
                  <a:cubicBezTo>
                    <a:pt x="1416" y="24858"/>
                    <a:pt x="8185" y="31620"/>
                    <a:pt x="16518" y="31620"/>
                  </a:cubicBezTo>
                  <a:lnTo>
                    <a:pt x="18855" y="31620"/>
                  </a:lnTo>
                  <a:cubicBezTo>
                    <a:pt x="27195" y="31620"/>
                    <a:pt x="33957" y="24858"/>
                    <a:pt x="33957" y="16518"/>
                  </a:cubicBezTo>
                  <a:cubicBezTo>
                    <a:pt x="33957" y="8178"/>
                    <a:pt x="27195" y="1416"/>
                    <a:pt x="18855" y="1416"/>
                  </a:cubicBezTo>
                  <a:lnTo>
                    <a:pt x="18855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1" name="Полилиния: фигура 930">
              <a:extLst>
                <a:ext uri="{FF2B5EF4-FFF2-40B4-BE49-F238E27FC236}">
                  <a16:creationId xmlns:a16="http://schemas.microsoft.com/office/drawing/2014/main" id="{330AD26D-FD9C-4AC3-9673-430094BD0C85}"/>
                </a:ext>
              </a:extLst>
            </p:cNvPr>
            <p:cNvSpPr/>
            <p:nvPr/>
          </p:nvSpPr>
          <p:spPr>
            <a:xfrm>
              <a:off x="4363202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2" name="Полилиния: фигура 931">
              <a:extLst>
                <a:ext uri="{FF2B5EF4-FFF2-40B4-BE49-F238E27FC236}">
                  <a16:creationId xmlns:a16="http://schemas.microsoft.com/office/drawing/2014/main" id="{A4AF7C8B-15DE-4F5A-9FE8-3D52A9D7D450}"/>
                </a:ext>
              </a:extLst>
            </p:cNvPr>
            <p:cNvSpPr/>
            <p:nvPr/>
          </p:nvSpPr>
          <p:spPr>
            <a:xfrm>
              <a:off x="4287691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3" name="Полилиния: фигура 932">
              <a:extLst>
                <a:ext uri="{FF2B5EF4-FFF2-40B4-BE49-F238E27FC236}">
                  <a16:creationId xmlns:a16="http://schemas.microsoft.com/office/drawing/2014/main" id="{FB16031B-69BA-4DAC-A1A0-0A66DB91D6B8}"/>
                </a:ext>
              </a:extLst>
            </p:cNvPr>
            <p:cNvSpPr/>
            <p:nvPr/>
          </p:nvSpPr>
          <p:spPr>
            <a:xfrm>
              <a:off x="4514224" y="4609379"/>
              <a:ext cx="33980" cy="32092"/>
            </a:xfrm>
            <a:custGeom>
              <a:avLst/>
              <a:gdLst>
                <a:gd name="connsiteX0" fmla="*/ 18848 w 33979"/>
                <a:gd name="connsiteY0" fmla="*/ 1416 h 32092"/>
                <a:gd name="connsiteX1" fmla="*/ 16518 w 33979"/>
                <a:gd name="connsiteY1" fmla="*/ 1416 h 32092"/>
                <a:gd name="connsiteX2" fmla="*/ 1416 w 33979"/>
                <a:gd name="connsiteY2" fmla="*/ 16518 h 32092"/>
                <a:gd name="connsiteX3" fmla="*/ 16518 w 33979"/>
                <a:gd name="connsiteY3" fmla="*/ 31620 h 32092"/>
                <a:gd name="connsiteX4" fmla="*/ 18848 w 33979"/>
                <a:gd name="connsiteY4" fmla="*/ 31620 h 32092"/>
                <a:gd name="connsiteX5" fmla="*/ 33950 w 33979"/>
                <a:gd name="connsiteY5" fmla="*/ 16518 h 32092"/>
                <a:gd name="connsiteX6" fmla="*/ 18848 w 33979"/>
                <a:gd name="connsiteY6" fmla="*/ 1416 h 32092"/>
                <a:gd name="connsiteX7" fmla="*/ 18848 w 33979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979" h="32092">
                  <a:moveTo>
                    <a:pt x="18848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18848" y="31620"/>
                  </a:lnTo>
                  <a:cubicBezTo>
                    <a:pt x="27188" y="31620"/>
                    <a:pt x="33950" y="24858"/>
                    <a:pt x="33950" y="16518"/>
                  </a:cubicBezTo>
                  <a:cubicBezTo>
                    <a:pt x="33950" y="8178"/>
                    <a:pt x="27188" y="1416"/>
                    <a:pt x="18848" y="1416"/>
                  </a:cubicBezTo>
                  <a:lnTo>
                    <a:pt x="18848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4" name="Полилиния: фигура 933">
              <a:extLst>
                <a:ext uri="{FF2B5EF4-FFF2-40B4-BE49-F238E27FC236}">
                  <a16:creationId xmlns:a16="http://schemas.microsoft.com/office/drawing/2014/main" id="{D4CED06A-125F-4C01-B3C0-AD45889CF8D6}"/>
                </a:ext>
              </a:extLst>
            </p:cNvPr>
            <p:cNvSpPr/>
            <p:nvPr/>
          </p:nvSpPr>
          <p:spPr>
            <a:xfrm>
              <a:off x="4438713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5" name="Полилиния: фигура 934">
              <a:extLst>
                <a:ext uri="{FF2B5EF4-FFF2-40B4-BE49-F238E27FC236}">
                  <a16:creationId xmlns:a16="http://schemas.microsoft.com/office/drawing/2014/main" id="{E42B7301-245E-4146-998F-257B697141BC}"/>
                </a:ext>
              </a:extLst>
            </p:cNvPr>
            <p:cNvSpPr/>
            <p:nvPr/>
          </p:nvSpPr>
          <p:spPr>
            <a:xfrm>
              <a:off x="4212180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6" name="Полилиния: фигура 935">
              <a:extLst>
                <a:ext uri="{FF2B5EF4-FFF2-40B4-BE49-F238E27FC236}">
                  <a16:creationId xmlns:a16="http://schemas.microsoft.com/office/drawing/2014/main" id="{AED349A7-038C-438D-AF70-4C2E884BDA44}"/>
                </a:ext>
              </a:extLst>
            </p:cNvPr>
            <p:cNvSpPr/>
            <p:nvPr/>
          </p:nvSpPr>
          <p:spPr>
            <a:xfrm>
              <a:off x="4136668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7" name="Полилиния: фигура 936">
              <a:extLst>
                <a:ext uri="{FF2B5EF4-FFF2-40B4-BE49-F238E27FC236}">
                  <a16:creationId xmlns:a16="http://schemas.microsoft.com/office/drawing/2014/main" id="{29547159-EDE4-4A1A-8686-6CA94FA4CA7B}"/>
                </a:ext>
              </a:extLst>
            </p:cNvPr>
            <p:cNvSpPr/>
            <p:nvPr/>
          </p:nvSpPr>
          <p:spPr>
            <a:xfrm>
              <a:off x="4061157" y="4609379"/>
              <a:ext cx="47194" cy="32092"/>
            </a:xfrm>
            <a:custGeom>
              <a:avLst/>
              <a:gdLst>
                <a:gd name="connsiteX0" fmla="*/ 31620 w 47194"/>
                <a:gd name="connsiteY0" fmla="*/ 1416 h 32092"/>
                <a:gd name="connsiteX1" fmla="*/ 16518 w 47194"/>
                <a:gd name="connsiteY1" fmla="*/ 1416 h 32092"/>
                <a:gd name="connsiteX2" fmla="*/ 1416 w 47194"/>
                <a:gd name="connsiteY2" fmla="*/ 16518 h 32092"/>
                <a:gd name="connsiteX3" fmla="*/ 16518 w 47194"/>
                <a:gd name="connsiteY3" fmla="*/ 31620 h 32092"/>
                <a:gd name="connsiteX4" fmla="*/ 31620 w 47194"/>
                <a:gd name="connsiteY4" fmla="*/ 31620 h 32092"/>
                <a:gd name="connsiteX5" fmla="*/ 46722 w 47194"/>
                <a:gd name="connsiteY5" fmla="*/ 16518 h 32092"/>
                <a:gd name="connsiteX6" fmla="*/ 31620 w 47194"/>
                <a:gd name="connsiteY6" fmla="*/ 1416 h 32092"/>
                <a:gd name="connsiteX7" fmla="*/ 31620 w 47194"/>
                <a:gd name="connsiteY7" fmla="*/ 1416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94" h="32092">
                  <a:moveTo>
                    <a:pt x="31620" y="1416"/>
                  </a:moveTo>
                  <a:lnTo>
                    <a:pt x="16518" y="1416"/>
                  </a:lnTo>
                  <a:cubicBezTo>
                    <a:pt x="8178" y="1416"/>
                    <a:pt x="1416" y="8178"/>
                    <a:pt x="1416" y="16518"/>
                  </a:cubicBezTo>
                  <a:cubicBezTo>
                    <a:pt x="1416" y="24858"/>
                    <a:pt x="8178" y="31620"/>
                    <a:pt x="16518" y="31620"/>
                  </a:cubicBezTo>
                  <a:lnTo>
                    <a:pt x="31620" y="31620"/>
                  </a:lnTo>
                  <a:cubicBezTo>
                    <a:pt x="39960" y="31620"/>
                    <a:pt x="46722" y="24858"/>
                    <a:pt x="46722" y="16518"/>
                  </a:cubicBezTo>
                  <a:cubicBezTo>
                    <a:pt x="46722" y="8178"/>
                    <a:pt x="39960" y="1416"/>
                    <a:pt x="31620" y="1416"/>
                  </a:cubicBezTo>
                  <a:lnTo>
                    <a:pt x="31620" y="141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8" name="Полилиния: фигура 937">
              <a:extLst>
                <a:ext uri="{FF2B5EF4-FFF2-40B4-BE49-F238E27FC236}">
                  <a16:creationId xmlns:a16="http://schemas.microsoft.com/office/drawing/2014/main" id="{C30B7451-70EF-4B8E-BC98-7A8C01336B05}"/>
                </a:ext>
              </a:extLst>
            </p:cNvPr>
            <p:cNvSpPr/>
            <p:nvPr/>
          </p:nvSpPr>
          <p:spPr>
            <a:xfrm>
              <a:off x="4131985" y="4896623"/>
              <a:ext cx="32092" cy="32092"/>
            </a:xfrm>
            <a:custGeom>
              <a:avLst/>
              <a:gdLst>
                <a:gd name="connsiteX0" fmla="*/ 27195 w 32092"/>
                <a:gd name="connsiteY0" fmla="*/ 5841 h 32092"/>
                <a:gd name="connsiteX1" fmla="*/ 16518 w 32092"/>
                <a:gd name="connsiteY1" fmla="*/ 1416 h 32092"/>
                <a:gd name="connsiteX2" fmla="*/ 5841 w 32092"/>
                <a:gd name="connsiteY2" fmla="*/ 5841 h 32092"/>
                <a:gd name="connsiteX3" fmla="*/ 1416 w 32092"/>
                <a:gd name="connsiteY3" fmla="*/ 16518 h 32092"/>
                <a:gd name="connsiteX4" fmla="*/ 5841 w 32092"/>
                <a:gd name="connsiteY4" fmla="*/ 27195 h 32092"/>
                <a:gd name="connsiteX5" fmla="*/ 16518 w 32092"/>
                <a:gd name="connsiteY5" fmla="*/ 31620 h 32092"/>
                <a:gd name="connsiteX6" fmla="*/ 27195 w 32092"/>
                <a:gd name="connsiteY6" fmla="*/ 27195 h 32092"/>
                <a:gd name="connsiteX7" fmla="*/ 31620 w 32092"/>
                <a:gd name="connsiteY7" fmla="*/ 16518 h 32092"/>
                <a:gd name="connsiteX8" fmla="*/ 27195 w 32092"/>
                <a:gd name="connsiteY8" fmla="*/ 5841 h 32092"/>
                <a:gd name="connsiteX9" fmla="*/ 27195 w 32092"/>
                <a:gd name="connsiteY9" fmla="*/ 5841 h 3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092" h="32092">
                  <a:moveTo>
                    <a:pt x="27195" y="5841"/>
                  </a:moveTo>
                  <a:cubicBezTo>
                    <a:pt x="24386" y="3030"/>
                    <a:pt x="20494" y="1416"/>
                    <a:pt x="16518" y="1416"/>
                  </a:cubicBezTo>
                  <a:cubicBezTo>
                    <a:pt x="12537" y="1416"/>
                    <a:pt x="8650" y="3030"/>
                    <a:pt x="5841" y="5841"/>
                  </a:cubicBezTo>
                  <a:cubicBezTo>
                    <a:pt x="3017" y="8650"/>
                    <a:pt x="1416" y="12529"/>
                    <a:pt x="1416" y="16518"/>
                  </a:cubicBezTo>
                  <a:cubicBezTo>
                    <a:pt x="1416" y="20492"/>
                    <a:pt x="3017" y="24386"/>
                    <a:pt x="5841" y="27195"/>
                  </a:cubicBezTo>
                  <a:cubicBezTo>
                    <a:pt x="8650" y="30006"/>
                    <a:pt x="12537" y="31620"/>
                    <a:pt x="16518" y="31620"/>
                  </a:cubicBezTo>
                  <a:cubicBezTo>
                    <a:pt x="20494" y="31620"/>
                    <a:pt x="24386" y="30006"/>
                    <a:pt x="27195" y="27195"/>
                  </a:cubicBezTo>
                  <a:cubicBezTo>
                    <a:pt x="30006" y="24386"/>
                    <a:pt x="31620" y="20492"/>
                    <a:pt x="31620" y="16518"/>
                  </a:cubicBezTo>
                  <a:cubicBezTo>
                    <a:pt x="31620" y="12544"/>
                    <a:pt x="30006" y="8650"/>
                    <a:pt x="27195" y="5841"/>
                  </a:cubicBezTo>
                  <a:lnTo>
                    <a:pt x="27195" y="584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9" name="Полилиния: фигура 938">
              <a:extLst>
                <a:ext uri="{FF2B5EF4-FFF2-40B4-BE49-F238E27FC236}">
                  <a16:creationId xmlns:a16="http://schemas.microsoft.com/office/drawing/2014/main" id="{31792453-63C7-44E3-AFF3-1475E876C180}"/>
                </a:ext>
              </a:extLst>
            </p:cNvPr>
            <p:cNvSpPr/>
            <p:nvPr/>
          </p:nvSpPr>
          <p:spPr>
            <a:xfrm>
              <a:off x="4131977" y="4670341"/>
              <a:ext cx="128369" cy="570108"/>
            </a:xfrm>
            <a:custGeom>
              <a:avLst/>
              <a:gdLst>
                <a:gd name="connsiteX0" fmla="*/ 95916 w 128368"/>
                <a:gd name="connsiteY0" fmla="*/ 1416 h 570108"/>
                <a:gd name="connsiteX1" fmla="*/ 33782 w 128368"/>
                <a:gd name="connsiteY1" fmla="*/ 1416 h 570108"/>
                <a:gd name="connsiteX2" fmla="*/ 1416 w 128368"/>
                <a:gd name="connsiteY2" fmla="*/ 33780 h 570108"/>
                <a:gd name="connsiteX3" fmla="*/ 1416 w 128368"/>
                <a:gd name="connsiteY3" fmla="*/ 190444 h 570108"/>
                <a:gd name="connsiteX4" fmla="*/ 16518 w 128368"/>
                <a:gd name="connsiteY4" fmla="*/ 205547 h 570108"/>
                <a:gd name="connsiteX5" fmla="*/ 31620 w 128368"/>
                <a:gd name="connsiteY5" fmla="*/ 190444 h 570108"/>
                <a:gd name="connsiteX6" fmla="*/ 31620 w 128368"/>
                <a:gd name="connsiteY6" fmla="*/ 124829 h 570108"/>
                <a:gd name="connsiteX7" fmla="*/ 98076 w 128368"/>
                <a:gd name="connsiteY7" fmla="*/ 124829 h 570108"/>
                <a:gd name="connsiteX8" fmla="*/ 98076 w 128368"/>
                <a:gd name="connsiteY8" fmla="*/ 429845 h 570108"/>
                <a:gd name="connsiteX9" fmla="*/ 31620 w 128368"/>
                <a:gd name="connsiteY9" fmla="*/ 429845 h 570108"/>
                <a:gd name="connsiteX10" fmla="*/ 31620 w 128368"/>
                <a:gd name="connsiteY10" fmla="*/ 301697 h 570108"/>
                <a:gd name="connsiteX11" fmla="*/ 16518 w 128368"/>
                <a:gd name="connsiteY11" fmla="*/ 286595 h 570108"/>
                <a:gd name="connsiteX12" fmla="*/ 1416 w 128368"/>
                <a:gd name="connsiteY12" fmla="*/ 301697 h 570108"/>
                <a:gd name="connsiteX13" fmla="*/ 1416 w 128368"/>
                <a:gd name="connsiteY13" fmla="*/ 444947 h 570108"/>
                <a:gd name="connsiteX14" fmla="*/ 2684 w 128368"/>
                <a:gd name="connsiteY14" fmla="*/ 451001 h 570108"/>
                <a:gd name="connsiteX15" fmla="*/ 51015 w 128368"/>
                <a:gd name="connsiteY15" fmla="*/ 561458 h 570108"/>
                <a:gd name="connsiteX16" fmla="*/ 64849 w 128368"/>
                <a:gd name="connsiteY16" fmla="*/ 570507 h 570108"/>
                <a:gd name="connsiteX17" fmla="*/ 78682 w 128368"/>
                <a:gd name="connsiteY17" fmla="*/ 561458 h 570108"/>
                <a:gd name="connsiteX18" fmla="*/ 127011 w 128368"/>
                <a:gd name="connsiteY18" fmla="*/ 451001 h 570108"/>
                <a:gd name="connsiteX19" fmla="*/ 128280 w 128368"/>
                <a:gd name="connsiteY19" fmla="*/ 444947 h 570108"/>
                <a:gd name="connsiteX20" fmla="*/ 128280 w 128368"/>
                <a:gd name="connsiteY20" fmla="*/ 33780 h 570108"/>
                <a:gd name="connsiteX21" fmla="*/ 95916 w 128368"/>
                <a:gd name="connsiteY21" fmla="*/ 1416 h 570108"/>
                <a:gd name="connsiteX22" fmla="*/ 95916 w 128368"/>
                <a:gd name="connsiteY22" fmla="*/ 1416 h 570108"/>
                <a:gd name="connsiteX23" fmla="*/ 64849 w 128368"/>
                <a:gd name="connsiteY23" fmla="*/ 517730 h 570108"/>
                <a:gd name="connsiteX24" fmla="*/ 39615 w 128368"/>
                <a:gd name="connsiteY24" fmla="*/ 460049 h 570108"/>
                <a:gd name="connsiteX25" fmla="*/ 90083 w 128368"/>
                <a:gd name="connsiteY25" fmla="*/ 460049 h 570108"/>
                <a:gd name="connsiteX26" fmla="*/ 64849 w 128368"/>
                <a:gd name="connsiteY26" fmla="*/ 517730 h 570108"/>
                <a:gd name="connsiteX27" fmla="*/ 98076 w 128368"/>
                <a:gd name="connsiteY27" fmla="*/ 94625 h 570108"/>
                <a:gd name="connsiteX28" fmla="*/ 31628 w 128368"/>
                <a:gd name="connsiteY28" fmla="*/ 94625 h 570108"/>
                <a:gd name="connsiteX29" fmla="*/ 31628 w 128368"/>
                <a:gd name="connsiteY29" fmla="*/ 33780 h 570108"/>
                <a:gd name="connsiteX30" fmla="*/ 33782 w 128368"/>
                <a:gd name="connsiteY30" fmla="*/ 31620 h 570108"/>
                <a:gd name="connsiteX31" fmla="*/ 95916 w 128368"/>
                <a:gd name="connsiteY31" fmla="*/ 31620 h 570108"/>
                <a:gd name="connsiteX32" fmla="*/ 98076 w 128368"/>
                <a:gd name="connsiteY32" fmla="*/ 33780 h 570108"/>
                <a:gd name="connsiteX33" fmla="*/ 98076 w 128368"/>
                <a:gd name="connsiteY33" fmla="*/ 94625 h 570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28368" h="570108">
                  <a:moveTo>
                    <a:pt x="95916" y="1416"/>
                  </a:moveTo>
                  <a:lnTo>
                    <a:pt x="33782" y="1416"/>
                  </a:lnTo>
                  <a:cubicBezTo>
                    <a:pt x="15937" y="1416"/>
                    <a:pt x="1416" y="15935"/>
                    <a:pt x="1416" y="33780"/>
                  </a:cubicBezTo>
                  <a:lnTo>
                    <a:pt x="1416" y="190444"/>
                  </a:lnTo>
                  <a:cubicBezTo>
                    <a:pt x="1416" y="198790"/>
                    <a:pt x="8178" y="205547"/>
                    <a:pt x="16518" y="205547"/>
                  </a:cubicBezTo>
                  <a:cubicBezTo>
                    <a:pt x="24858" y="205547"/>
                    <a:pt x="31620" y="198790"/>
                    <a:pt x="31620" y="190444"/>
                  </a:cubicBezTo>
                  <a:lnTo>
                    <a:pt x="31620" y="124829"/>
                  </a:lnTo>
                  <a:lnTo>
                    <a:pt x="98076" y="124829"/>
                  </a:lnTo>
                  <a:lnTo>
                    <a:pt x="98076" y="429845"/>
                  </a:lnTo>
                  <a:lnTo>
                    <a:pt x="31620" y="429845"/>
                  </a:lnTo>
                  <a:lnTo>
                    <a:pt x="31620" y="301697"/>
                  </a:lnTo>
                  <a:cubicBezTo>
                    <a:pt x="31620" y="293357"/>
                    <a:pt x="24858" y="286595"/>
                    <a:pt x="16518" y="286595"/>
                  </a:cubicBezTo>
                  <a:cubicBezTo>
                    <a:pt x="8178" y="286595"/>
                    <a:pt x="1416" y="293357"/>
                    <a:pt x="1416" y="301697"/>
                  </a:cubicBezTo>
                  <a:lnTo>
                    <a:pt x="1416" y="444947"/>
                  </a:lnTo>
                  <a:cubicBezTo>
                    <a:pt x="1416" y="447027"/>
                    <a:pt x="1852" y="449091"/>
                    <a:pt x="2684" y="451001"/>
                  </a:cubicBezTo>
                  <a:lnTo>
                    <a:pt x="51015" y="561458"/>
                  </a:lnTo>
                  <a:cubicBezTo>
                    <a:pt x="53418" y="566959"/>
                    <a:pt x="58846" y="570507"/>
                    <a:pt x="64849" y="570507"/>
                  </a:cubicBezTo>
                  <a:cubicBezTo>
                    <a:pt x="70850" y="570507"/>
                    <a:pt x="76277" y="566959"/>
                    <a:pt x="78682" y="561458"/>
                  </a:cubicBezTo>
                  <a:lnTo>
                    <a:pt x="127011" y="451001"/>
                  </a:lnTo>
                  <a:cubicBezTo>
                    <a:pt x="127846" y="449091"/>
                    <a:pt x="128280" y="447027"/>
                    <a:pt x="128280" y="444947"/>
                  </a:cubicBezTo>
                  <a:lnTo>
                    <a:pt x="128280" y="33780"/>
                  </a:lnTo>
                  <a:cubicBezTo>
                    <a:pt x="128280" y="15935"/>
                    <a:pt x="113761" y="1416"/>
                    <a:pt x="95916" y="1416"/>
                  </a:cubicBezTo>
                  <a:lnTo>
                    <a:pt x="95916" y="1416"/>
                  </a:lnTo>
                  <a:close/>
                  <a:moveTo>
                    <a:pt x="64849" y="517730"/>
                  </a:moveTo>
                  <a:lnTo>
                    <a:pt x="39615" y="460049"/>
                  </a:lnTo>
                  <a:lnTo>
                    <a:pt x="90083" y="460049"/>
                  </a:lnTo>
                  <a:lnTo>
                    <a:pt x="64849" y="517730"/>
                  </a:lnTo>
                  <a:close/>
                  <a:moveTo>
                    <a:pt x="98076" y="94625"/>
                  </a:moveTo>
                  <a:lnTo>
                    <a:pt x="31628" y="94625"/>
                  </a:lnTo>
                  <a:lnTo>
                    <a:pt x="31628" y="33780"/>
                  </a:lnTo>
                  <a:cubicBezTo>
                    <a:pt x="31628" y="32592"/>
                    <a:pt x="32594" y="31620"/>
                    <a:pt x="33782" y="31620"/>
                  </a:cubicBezTo>
                  <a:lnTo>
                    <a:pt x="95916" y="31620"/>
                  </a:lnTo>
                  <a:cubicBezTo>
                    <a:pt x="97111" y="31620"/>
                    <a:pt x="98076" y="32592"/>
                    <a:pt x="98076" y="33780"/>
                  </a:cubicBezTo>
                  <a:lnTo>
                    <a:pt x="98076" y="9462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940" name="TextBox 939">
            <a:extLst>
              <a:ext uri="{FF2B5EF4-FFF2-40B4-BE49-F238E27FC236}">
                <a16:creationId xmlns:a16="http://schemas.microsoft.com/office/drawing/2014/main" id="{4F9FED8D-619C-48E0-970F-281FF2DFD15E}"/>
              </a:ext>
            </a:extLst>
          </p:cNvPr>
          <p:cNvSpPr txBox="1"/>
          <p:nvPr/>
        </p:nvSpPr>
        <p:spPr>
          <a:xfrm>
            <a:off x="6370549" y="1453379"/>
            <a:ext cx="22008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Montserrat Bold" panose="00000800000000000000" pitchFamily="2" charset="0"/>
              </a:rPr>
              <a:t>109,880</a:t>
            </a:r>
            <a:r>
              <a:rPr lang="ru-RU" sz="2000" dirty="0">
                <a:latin typeface="Montserrat Bold" panose="00000800000000000000" pitchFamily="2" charset="0"/>
              </a:rPr>
              <a:t> км</a:t>
            </a:r>
            <a:r>
              <a:rPr lang="en-US" sz="2000" baseline="30000" dirty="0">
                <a:latin typeface="Montserrat Bold" panose="00000800000000000000" pitchFamily="2" charset="0"/>
              </a:rPr>
              <a:t>2</a:t>
            </a:r>
            <a:endParaRPr lang="ru-RU" sz="2000" dirty="0">
              <a:latin typeface="Montserrat Bold" panose="00000800000000000000" pitchFamily="2" charset="0"/>
            </a:endParaRPr>
          </a:p>
        </p:txBody>
      </p: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08234B4A-2C9F-4463-B0EA-6F7FAD98E067}"/>
              </a:ext>
            </a:extLst>
          </p:cNvPr>
          <p:cNvGrpSpPr/>
          <p:nvPr/>
        </p:nvGrpSpPr>
        <p:grpSpPr>
          <a:xfrm>
            <a:off x="5858520" y="2029968"/>
            <a:ext cx="3916416" cy="643121"/>
            <a:chOff x="5858520" y="2057400"/>
            <a:chExt cx="3916416" cy="643121"/>
          </a:xfrm>
        </p:grpSpPr>
        <p:sp>
          <p:nvSpPr>
            <p:cNvPr id="942" name="TextBox 941">
              <a:extLst>
                <a:ext uri="{FF2B5EF4-FFF2-40B4-BE49-F238E27FC236}">
                  <a16:creationId xmlns:a16="http://schemas.microsoft.com/office/drawing/2014/main" id="{AA972F3E-76E8-43A4-8356-490974D1B149}"/>
                </a:ext>
              </a:extLst>
            </p:cNvPr>
            <p:cNvSpPr txBox="1"/>
            <p:nvPr/>
          </p:nvSpPr>
          <p:spPr>
            <a:xfrm>
              <a:off x="6464594" y="2115746"/>
              <a:ext cx="33103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>
                <a:defRPr>
                  <a:latin typeface="Montserrat" panose="00000500000000000000" pitchFamily="2" charset="0"/>
                </a:defRPr>
              </a:lvl1pPr>
            </a:lstStyle>
            <a:p>
              <a:r>
                <a:rPr lang="ru-RU" sz="1600" dirty="0">
                  <a:latin typeface="Montserrat Bold" panose="00000800000000000000" pitchFamily="2" charset="0"/>
                </a:rPr>
                <a:t>1 </a:t>
              </a:r>
              <a:r>
                <a:rPr lang="en-US" sz="1600" dirty="0">
                  <a:latin typeface="Montserrat Bold" panose="00000800000000000000" pitchFamily="2" charset="0"/>
                </a:rPr>
                <a:t>US Dollar = 26.50 Peso</a:t>
              </a:r>
            </a:p>
            <a:p>
              <a:r>
                <a:rPr lang="en-US" sz="1600" dirty="0">
                  <a:latin typeface="Montserrat Bold" panose="00000800000000000000" pitchFamily="2" charset="0"/>
                </a:rPr>
                <a:t>100 Peso = 3.77 US Dollar</a:t>
              </a:r>
              <a:endParaRPr lang="ru-RU" sz="1600" dirty="0">
                <a:latin typeface="Montserrat Bold" panose="00000800000000000000" pitchFamily="2" charset="0"/>
              </a:endParaRPr>
            </a:p>
          </p:txBody>
        </p:sp>
        <p:grpSp>
          <p:nvGrpSpPr>
            <p:cNvPr id="943" name="Graphic 54">
              <a:extLst>
                <a:ext uri="{FF2B5EF4-FFF2-40B4-BE49-F238E27FC236}">
                  <a16:creationId xmlns:a16="http://schemas.microsoft.com/office/drawing/2014/main" id="{E747D12F-709D-451C-9AED-5C154068E6BC}"/>
                </a:ext>
              </a:extLst>
            </p:cNvPr>
            <p:cNvGrpSpPr/>
            <p:nvPr/>
          </p:nvGrpSpPr>
          <p:grpSpPr>
            <a:xfrm>
              <a:off x="5858520" y="2057400"/>
              <a:ext cx="586887" cy="508994"/>
              <a:chOff x="4590624" y="2336687"/>
              <a:chExt cx="718618" cy="623224"/>
            </a:xfrm>
            <a:solidFill>
              <a:srgbClr val="002060"/>
            </a:solidFill>
          </p:grpSpPr>
          <p:sp>
            <p:nvSpPr>
              <p:cNvPr id="945" name="Freeform 685">
                <a:extLst>
                  <a:ext uri="{FF2B5EF4-FFF2-40B4-BE49-F238E27FC236}">
                    <a16:creationId xmlns:a16="http://schemas.microsoft.com/office/drawing/2014/main" id="{92E4445E-D4A5-44EA-B0B8-DB54C3A94C47}"/>
                  </a:ext>
                </a:extLst>
              </p:cNvPr>
              <p:cNvSpPr/>
              <p:nvPr/>
            </p:nvSpPr>
            <p:spPr>
              <a:xfrm>
                <a:off x="5034473" y="2336687"/>
                <a:ext cx="167344" cy="167344"/>
              </a:xfrm>
              <a:custGeom>
                <a:avLst/>
                <a:gdLst>
                  <a:gd name="connsiteX0" fmla="*/ 83996 w 167343"/>
                  <a:gd name="connsiteY0" fmla="*/ 168003 h 167343"/>
                  <a:gd name="connsiteX1" fmla="*/ 167997 w 167343"/>
                  <a:gd name="connsiteY1" fmla="*/ 84001 h 167343"/>
                  <a:gd name="connsiteX2" fmla="*/ 83996 w 167343"/>
                  <a:gd name="connsiteY2" fmla="*/ 0 h 167343"/>
                  <a:gd name="connsiteX3" fmla="*/ 0 w 167343"/>
                  <a:gd name="connsiteY3" fmla="*/ 84001 h 167343"/>
                  <a:gd name="connsiteX4" fmla="*/ 83996 w 167343"/>
                  <a:gd name="connsiteY4" fmla="*/ 168003 h 167343"/>
                  <a:gd name="connsiteX5" fmla="*/ 83996 w 167343"/>
                  <a:gd name="connsiteY5" fmla="*/ 24000 h 167343"/>
                  <a:gd name="connsiteX6" fmla="*/ 143998 w 167343"/>
                  <a:gd name="connsiteY6" fmla="*/ 84001 h 167343"/>
                  <a:gd name="connsiteX7" fmla="*/ 83996 w 167343"/>
                  <a:gd name="connsiteY7" fmla="*/ 144003 h 167343"/>
                  <a:gd name="connsiteX8" fmla="*/ 24000 w 167343"/>
                  <a:gd name="connsiteY8" fmla="*/ 84001 h 167343"/>
                  <a:gd name="connsiteX9" fmla="*/ 83996 w 167343"/>
                  <a:gd name="connsiteY9" fmla="*/ 24000 h 16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7343" h="167343">
                    <a:moveTo>
                      <a:pt x="83996" y="168003"/>
                    </a:moveTo>
                    <a:cubicBezTo>
                      <a:pt x="130391" y="168003"/>
                      <a:pt x="167997" y="130391"/>
                      <a:pt x="167997" y="84001"/>
                    </a:cubicBezTo>
                    <a:cubicBezTo>
                      <a:pt x="167997" y="37612"/>
                      <a:pt x="130391" y="0"/>
                      <a:pt x="83996" y="0"/>
                    </a:cubicBezTo>
                    <a:cubicBezTo>
                      <a:pt x="37606" y="0"/>
                      <a:pt x="0" y="37612"/>
                      <a:pt x="0" y="84001"/>
                    </a:cubicBezTo>
                    <a:cubicBezTo>
                      <a:pt x="60" y="130369"/>
                      <a:pt x="37634" y="167943"/>
                      <a:pt x="83996" y="168003"/>
                    </a:cubicBezTo>
                    <a:close/>
                    <a:moveTo>
                      <a:pt x="83996" y="24000"/>
                    </a:moveTo>
                    <a:cubicBezTo>
                      <a:pt x="117136" y="24000"/>
                      <a:pt x="143998" y="50867"/>
                      <a:pt x="143998" y="84001"/>
                    </a:cubicBezTo>
                    <a:cubicBezTo>
                      <a:pt x="143998" y="117136"/>
                      <a:pt x="117136" y="144003"/>
                      <a:pt x="83996" y="144003"/>
                    </a:cubicBezTo>
                    <a:cubicBezTo>
                      <a:pt x="50861" y="144003"/>
                      <a:pt x="24000" y="117136"/>
                      <a:pt x="24000" y="84001"/>
                    </a:cubicBezTo>
                    <a:cubicBezTo>
                      <a:pt x="24038" y="50883"/>
                      <a:pt x="50878" y="24044"/>
                      <a:pt x="83996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 dirty="0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6" name="Freeform 686">
                <a:extLst>
                  <a:ext uri="{FF2B5EF4-FFF2-40B4-BE49-F238E27FC236}">
                    <a16:creationId xmlns:a16="http://schemas.microsoft.com/office/drawing/2014/main" id="{12B2BC63-E780-47E6-BFEC-2B0B8D17D726}"/>
                  </a:ext>
                </a:extLst>
              </p:cNvPr>
              <p:cNvSpPr/>
              <p:nvPr/>
            </p:nvSpPr>
            <p:spPr>
              <a:xfrm>
                <a:off x="4590624" y="2432564"/>
                <a:ext cx="718618" cy="527347"/>
              </a:xfrm>
              <a:custGeom>
                <a:avLst/>
                <a:gdLst>
                  <a:gd name="connsiteX0" fmla="*/ 707997 w 718593"/>
                  <a:gd name="connsiteY0" fmla="*/ 168139 h 527343"/>
                  <a:gd name="connsiteX1" fmla="*/ 611461 w 718593"/>
                  <a:gd name="connsiteY1" fmla="*/ 156137 h 527343"/>
                  <a:gd name="connsiteX2" fmla="*/ 536517 w 718593"/>
                  <a:gd name="connsiteY2" fmla="*/ 144678 h 527343"/>
                  <a:gd name="connsiteX3" fmla="*/ 516000 w 718593"/>
                  <a:gd name="connsiteY3" fmla="*/ 144140 h 527343"/>
                  <a:gd name="connsiteX4" fmla="*/ 466035 w 718593"/>
                  <a:gd name="connsiteY4" fmla="*/ 147666 h 527343"/>
                  <a:gd name="connsiteX5" fmla="*/ 428643 w 718593"/>
                  <a:gd name="connsiteY5" fmla="*/ 156642 h 527343"/>
                  <a:gd name="connsiteX6" fmla="*/ 405566 w 718593"/>
                  <a:gd name="connsiteY6" fmla="*/ 162751 h 527343"/>
                  <a:gd name="connsiteX7" fmla="*/ 360363 w 718593"/>
                  <a:gd name="connsiteY7" fmla="*/ 167898 h 527343"/>
                  <a:gd name="connsiteX8" fmla="*/ 314605 w 718593"/>
                  <a:gd name="connsiteY8" fmla="*/ 162789 h 527343"/>
                  <a:gd name="connsiteX9" fmla="*/ 291357 w 718593"/>
                  <a:gd name="connsiteY9" fmla="*/ 156642 h 527343"/>
                  <a:gd name="connsiteX10" fmla="*/ 253894 w 718593"/>
                  <a:gd name="connsiteY10" fmla="*/ 147655 h 527343"/>
                  <a:gd name="connsiteX11" fmla="*/ 247731 w 718593"/>
                  <a:gd name="connsiteY11" fmla="*/ 146815 h 527343"/>
                  <a:gd name="connsiteX12" fmla="*/ 270060 w 718593"/>
                  <a:gd name="connsiteY12" fmla="*/ 53091 h 527343"/>
                  <a:gd name="connsiteX13" fmla="*/ 189641 w 718593"/>
                  <a:gd name="connsiteY13" fmla="*/ 32 h 527343"/>
                  <a:gd name="connsiteX14" fmla="*/ 112264 w 718593"/>
                  <a:gd name="connsiteY14" fmla="*/ 57441 h 527343"/>
                  <a:gd name="connsiteX15" fmla="*/ 139730 w 718593"/>
                  <a:gd name="connsiteY15" fmla="*/ 149792 h 527343"/>
                  <a:gd name="connsiteX16" fmla="*/ 108528 w 718593"/>
                  <a:gd name="connsiteY16" fmla="*/ 156093 h 527343"/>
                  <a:gd name="connsiteX17" fmla="*/ 12003 w 718593"/>
                  <a:gd name="connsiteY17" fmla="*/ 168139 h 527343"/>
                  <a:gd name="connsiteX18" fmla="*/ 0 w 718593"/>
                  <a:gd name="connsiteY18" fmla="*/ 180142 h 527343"/>
                  <a:gd name="connsiteX19" fmla="*/ 0 w 718593"/>
                  <a:gd name="connsiteY19" fmla="*/ 516137 h 527343"/>
                  <a:gd name="connsiteX20" fmla="*/ 12003 w 718593"/>
                  <a:gd name="connsiteY20" fmla="*/ 528139 h 527343"/>
                  <a:gd name="connsiteX21" fmla="*/ 130369 w 718593"/>
                  <a:gd name="connsiteY21" fmla="*/ 513055 h 527343"/>
                  <a:gd name="connsiteX22" fmla="*/ 150612 w 718593"/>
                  <a:gd name="connsiteY22" fmla="*/ 508721 h 527343"/>
                  <a:gd name="connsiteX23" fmla="*/ 204000 w 718593"/>
                  <a:gd name="connsiteY23" fmla="*/ 504140 h 527343"/>
                  <a:gd name="connsiteX24" fmla="*/ 250032 w 718593"/>
                  <a:gd name="connsiteY24" fmla="*/ 507342 h 527343"/>
                  <a:gd name="connsiteX25" fmla="*/ 284722 w 718593"/>
                  <a:gd name="connsiteY25" fmla="*/ 515741 h 527343"/>
                  <a:gd name="connsiteX26" fmla="*/ 309562 w 718593"/>
                  <a:gd name="connsiteY26" fmla="*/ 522295 h 527343"/>
                  <a:gd name="connsiteX27" fmla="*/ 360363 w 718593"/>
                  <a:gd name="connsiteY27" fmla="*/ 527936 h 527343"/>
                  <a:gd name="connsiteX28" fmla="*/ 410603 w 718593"/>
                  <a:gd name="connsiteY28" fmla="*/ 522262 h 527343"/>
                  <a:gd name="connsiteX29" fmla="*/ 435278 w 718593"/>
                  <a:gd name="connsiteY29" fmla="*/ 515741 h 527343"/>
                  <a:gd name="connsiteX30" fmla="*/ 469896 w 718593"/>
                  <a:gd name="connsiteY30" fmla="*/ 507342 h 527343"/>
                  <a:gd name="connsiteX31" fmla="*/ 516000 w 718593"/>
                  <a:gd name="connsiteY31" fmla="*/ 504140 h 527343"/>
                  <a:gd name="connsiteX32" fmla="*/ 569317 w 718593"/>
                  <a:gd name="connsiteY32" fmla="*/ 508710 h 527343"/>
                  <a:gd name="connsiteX33" fmla="*/ 589631 w 718593"/>
                  <a:gd name="connsiteY33" fmla="*/ 513055 h 527343"/>
                  <a:gd name="connsiteX34" fmla="*/ 707997 w 718593"/>
                  <a:gd name="connsiteY34" fmla="*/ 528139 h 527343"/>
                  <a:gd name="connsiteX35" fmla="*/ 720000 w 718593"/>
                  <a:gd name="connsiteY35" fmla="*/ 516137 h 527343"/>
                  <a:gd name="connsiteX36" fmla="*/ 720000 w 718593"/>
                  <a:gd name="connsiteY36" fmla="*/ 180142 h 527343"/>
                  <a:gd name="connsiteX37" fmla="*/ 707997 w 718593"/>
                  <a:gd name="connsiteY37" fmla="*/ 168139 h 527343"/>
                  <a:gd name="connsiteX38" fmla="*/ 132001 w 718593"/>
                  <a:gd name="connsiteY38" fmla="*/ 84138 h 527343"/>
                  <a:gd name="connsiteX39" fmla="*/ 192003 w 718593"/>
                  <a:gd name="connsiteY39" fmla="*/ 24142 h 527343"/>
                  <a:gd name="connsiteX40" fmla="*/ 251999 w 718593"/>
                  <a:gd name="connsiteY40" fmla="*/ 84138 h 527343"/>
                  <a:gd name="connsiteX41" fmla="*/ 192003 w 718593"/>
                  <a:gd name="connsiteY41" fmla="*/ 144140 h 527343"/>
                  <a:gd name="connsiteX42" fmla="*/ 132001 w 718593"/>
                  <a:gd name="connsiteY42" fmla="*/ 84138 h 527343"/>
                  <a:gd name="connsiteX43" fmla="*/ 696000 w 718593"/>
                  <a:gd name="connsiteY43" fmla="*/ 503969 h 527343"/>
                  <a:gd name="connsiteX44" fmla="*/ 594778 w 718593"/>
                  <a:gd name="connsiteY44" fmla="*/ 489572 h 527343"/>
                  <a:gd name="connsiteX45" fmla="*/ 573959 w 718593"/>
                  <a:gd name="connsiteY45" fmla="*/ 485117 h 527343"/>
                  <a:gd name="connsiteX46" fmla="*/ 516000 w 718593"/>
                  <a:gd name="connsiteY46" fmla="*/ 480140 h 527343"/>
                  <a:gd name="connsiteX47" fmla="*/ 466035 w 718593"/>
                  <a:gd name="connsiteY47" fmla="*/ 483667 h 527343"/>
                  <a:gd name="connsiteX48" fmla="*/ 428643 w 718593"/>
                  <a:gd name="connsiteY48" fmla="*/ 492643 h 527343"/>
                  <a:gd name="connsiteX49" fmla="*/ 405566 w 718593"/>
                  <a:gd name="connsiteY49" fmla="*/ 498751 h 527343"/>
                  <a:gd name="connsiteX50" fmla="*/ 360363 w 718593"/>
                  <a:gd name="connsiteY50" fmla="*/ 503898 h 527343"/>
                  <a:gd name="connsiteX51" fmla="*/ 314605 w 718593"/>
                  <a:gd name="connsiteY51" fmla="*/ 498789 h 527343"/>
                  <a:gd name="connsiteX52" fmla="*/ 291357 w 718593"/>
                  <a:gd name="connsiteY52" fmla="*/ 492643 h 527343"/>
                  <a:gd name="connsiteX53" fmla="*/ 253894 w 718593"/>
                  <a:gd name="connsiteY53" fmla="*/ 483656 h 527343"/>
                  <a:gd name="connsiteX54" fmla="*/ 204000 w 718593"/>
                  <a:gd name="connsiteY54" fmla="*/ 480140 h 527343"/>
                  <a:gd name="connsiteX55" fmla="*/ 145970 w 718593"/>
                  <a:gd name="connsiteY55" fmla="*/ 485177 h 527343"/>
                  <a:gd name="connsiteX56" fmla="*/ 125222 w 718593"/>
                  <a:gd name="connsiteY56" fmla="*/ 489621 h 527343"/>
                  <a:gd name="connsiteX57" fmla="*/ 24000 w 718593"/>
                  <a:gd name="connsiteY57" fmla="*/ 503969 h 527343"/>
                  <a:gd name="connsiteX58" fmla="*/ 24000 w 718593"/>
                  <a:gd name="connsiteY58" fmla="*/ 191969 h 527343"/>
                  <a:gd name="connsiteX59" fmla="*/ 113665 w 718593"/>
                  <a:gd name="connsiteY59" fmla="*/ 179538 h 527343"/>
                  <a:gd name="connsiteX60" fmla="*/ 184466 w 718593"/>
                  <a:gd name="connsiteY60" fmla="*/ 168606 h 527343"/>
                  <a:gd name="connsiteX61" fmla="*/ 204000 w 718593"/>
                  <a:gd name="connsiteY61" fmla="*/ 168139 h 527343"/>
                  <a:gd name="connsiteX62" fmla="*/ 250032 w 718593"/>
                  <a:gd name="connsiteY62" fmla="*/ 171342 h 527343"/>
                  <a:gd name="connsiteX63" fmla="*/ 284722 w 718593"/>
                  <a:gd name="connsiteY63" fmla="*/ 179741 h 527343"/>
                  <a:gd name="connsiteX64" fmla="*/ 309562 w 718593"/>
                  <a:gd name="connsiteY64" fmla="*/ 186294 h 527343"/>
                  <a:gd name="connsiteX65" fmla="*/ 360363 w 718593"/>
                  <a:gd name="connsiteY65" fmla="*/ 191936 h 527343"/>
                  <a:gd name="connsiteX66" fmla="*/ 410603 w 718593"/>
                  <a:gd name="connsiteY66" fmla="*/ 186261 h 527343"/>
                  <a:gd name="connsiteX67" fmla="*/ 435278 w 718593"/>
                  <a:gd name="connsiteY67" fmla="*/ 179741 h 527343"/>
                  <a:gd name="connsiteX68" fmla="*/ 469896 w 718593"/>
                  <a:gd name="connsiteY68" fmla="*/ 171342 h 527343"/>
                  <a:gd name="connsiteX69" fmla="*/ 516000 w 718593"/>
                  <a:gd name="connsiteY69" fmla="*/ 168139 h 527343"/>
                  <a:gd name="connsiteX70" fmla="*/ 535391 w 718593"/>
                  <a:gd name="connsiteY70" fmla="*/ 168606 h 527343"/>
                  <a:gd name="connsiteX71" fmla="*/ 606335 w 718593"/>
                  <a:gd name="connsiteY71" fmla="*/ 179538 h 527343"/>
                  <a:gd name="connsiteX72" fmla="*/ 696000 w 718593"/>
                  <a:gd name="connsiteY72" fmla="*/ 191969 h 527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</a:cxnLst>
                <a:rect l="l" t="t" r="r" b="b"/>
                <a:pathLst>
                  <a:path w="718593" h="527343">
                    <a:moveTo>
                      <a:pt x="707997" y="168139"/>
                    </a:moveTo>
                    <a:cubicBezTo>
                      <a:pt x="675456" y="167991"/>
                      <a:pt x="643046" y="163959"/>
                      <a:pt x="611461" y="156137"/>
                    </a:cubicBezTo>
                    <a:cubicBezTo>
                      <a:pt x="586857" y="150177"/>
                      <a:pt x="561780" y="146343"/>
                      <a:pt x="536517" y="144678"/>
                    </a:cubicBezTo>
                    <a:cubicBezTo>
                      <a:pt x="530255" y="144381"/>
                      <a:pt x="523499" y="144140"/>
                      <a:pt x="516000" y="144140"/>
                    </a:cubicBezTo>
                    <a:cubicBezTo>
                      <a:pt x="499279" y="143986"/>
                      <a:pt x="482569" y="145167"/>
                      <a:pt x="466035" y="147666"/>
                    </a:cubicBezTo>
                    <a:cubicBezTo>
                      <a:pt x="453395" y="149886"/>
                      <a:pt x="440909" y="152885"/>
                      <a:pt x="428643" y="156642"/>
                    </a:cubicBezTo>
                    <a:cubicBezTo>
                      <a:pt x="421221" y="158779"/>
                      <a:pt x="413795" y="160916"/>
                      <a:pt x="405566" y="162751"/>
                    </a:cubicBezTo>
                    <a:cubicBezTo>
                      <a:pt x="390679" y="165794"/>
                      <a:pt x="375551" y="167519"/>
                      <a:pt x="360363" y="167898"/>
                    </a:cubicBezTo>
                    <a:cubicBezTo>
                      <a:pt x="344987" y="167563"/>
                      <a:pt x="329672" y="165849"/>
                      <a:pt x="314605" y="162789"/>
                    </a:cubicBezTo>
                    <a:cubicBezTo>
                      <a:pt x="306205" y="160916"/>
                      <a:pt x="298779" y="158779"/>
                      <a:pt x="291357" y="156642"/>
                    </a:cubicBezTo>
                    <a:cubicBezTo>
                      <a:pt x="279069" y="152879"/>
                      <a:pt x="266556" y="149875"/>
                      <a:pt x="253894" y="147655"/>
                    </a:cubicBezTo>
                    <a:cubicBezTo>
                      <a:pt x="251906" y="147331"/>
                      <a:pt x="249791" y="147090"/>
                      <a:pt x="247731" y="146815"/>
                    </a:cubicBezTo>
                    <a:cubicBezTo>
                      <a:pt x="274131" y="123376"/>
                      <a:pt x="283052" y="85923"/>
                      <a:pt x="270060" y="53091"/>
                    </a:cubicBezTo>
                    <a:cubicBezTo>
                      <a:pt x="257069" y="20263"/>
                      <a:pt x="224934" y="-940"/>
                      <a:pt x="189641" y="32"/>
                    </a:cubicBezTo>
                    <a:cubicBezTo>
                      <a:pt x="154347" y="1004"/>
                      <a:pt x="123431" y="23944"/>
                      <a:pt x="112264" y="57441"/>
                    </a:cubicBezTo>
                    <a:cubicBezTo>
                      <a:pt x="101102" y="90938"/>
                      <a:pt x="112077" y="127836"/>
                      <a:pt x="139730" y="149792"/>
                    </a:cubicBezTo>
                    <a:cubicBezTo>
                      <a:pt x="128842" y="151726"/>
                      <a:pt x="118559" y="153907"/>
                      <a:pt x="108528" y="156093"/>
                    </a:cubicBezTo>
                    <a:cubicBezTo>
                      <a:pt x="76943" y="163926"/>
                      <a:pt x="44539" y="167975"/>
                      <a:pt x="12003" y="168139"/>
                    </a:cubicBezTo>
                    <a:cubicBezTo>
                      <a:pt x="5372" y="168139"/>
                      <a:pt x="0" y="173512"/>
                      <a:pt x="0" y="180142"/>
                    </a:cubicBezTo>
                    <a:lnTo>
                      <a:pt x="0" y="516137"/>
                    </a:lnTo>
                    <a:cubicBezTo>
                      <a:pt x="0" y="522767"/>
                      <a:pt x="5372" y="528139"/>
                      <a:pt x="12003" y="528139"/>
                    </a:cubicBezTo>
                    <a:cubicBezTo>
                      <a:pt x="51905" y="527722"/>
                      <a:pt x="91631" y="522657"/>
                      <a:pt x="130369" y="513055"/>
                    </a:cubicBezTo>
                    <a:cubicBezTo>
                      <a:pt x="137401" y="511506"/>
                      <a:pt x="144157" y="510017"/>
                      <a:pt x="150612" y="508721"/>
                    </a:cubicBezTo>
                    <a:cubicBezTo>
                      <a:pt x="168217" y="505464"/>
                      <a:pt x="186097" y="503926"/>
                      <a:pt x="204000" y="504140"/>
                    </a:cubicBezTo>
                    <a:cubicBezTo>
                      <a:pt x="219402" y="503986"/>
                      <a:pt x="234794" y="505057"/>
                      <a:pt x="250032" y="507342"/>
                    </a:cubicBezTo>
                    <a:cubicBezTo>
                      <a:pt x="261755" y="509430"/>
                      <a:pt x="273345" y="512237"/>
                      <a:pt x="284722" y="515741"/>
                    </a:cubicBezTo>
                    <a:cubicBezTo>
                      <a:pt x="292610" y="518010"/>
                      <a:pt x="300482" y="520279"/>
                      <a:pt x="309562" y="522295"/>
                    </a:cubicBezTo>
                    <a:cubicBezTo>
                      <a:pt x="326294" y="525700"/>
                      <a:pt x="343295" y="527590"/>
                      <a:pt x="360363" y="527936"/>
                    </a:cubicBezTo>
                    <a:cubicBezTo>
                      <a:pt x="377243" y="527546"/>
                      <a:pt x="394058" y="525646"/>
                      <a:pt x="410603" y="522262"/>
                    </a:cubicBezTo>
                    <a:cubicBezTo>
                      <a:pt x="419518" y="520279"/>
                      <a:pt x="427407" y="518010"/>
                      <a:pt x="435278" y="515741"/>
                    </a:cubicBezTo>
                    <a:cubicBezTo>
                      <a:pt x="446633" y="512237"/>
                      <a:pt x="458196" y="509430"/>
                      <a:pt x="469896" y="507342"/>
                    </a:cubicBezTo>
                    <a:cubicBezTo>
                      <a:pt x="485156" y="505057"/>
                      <a:pt x="500570" y="503986"/>
                      <a:pt x="516000" y="504140"/>
                    </a:cubicBezTo>
                    <a:cubicBezTo>
                      <a:pt x="533881" y="503926"/>
                      <a:pt x="551733" y="505458"/>
                      <a:pt x="569317" y="508710"/>
                    </a:cubicBezTo>
                    <a:cubicBezTo>
                      <a:pt x="575843" y="510017"/>
                      <a:pt x="582600" y="511506"/>
                      <a:pt x="589631" y="513055"/>
                    </a:cubicBezTo>
                    <a:cubicBezTo>
                      <a:pt x="628369" y="522657"/>
                      <a:pt x="668095" y="527722"/>
                      <a:pt x="707997" y="528139"/>
                    </a:cubicBezTo>
                    <a:cubicBezTo>
                      <a:pt x="714628" y="528139"/>
                      <a:pt x="720000" y="522767"/>
                      <a:pt x="720000" y="516137"/>
                    </a:cubicBezTo>
                    <a:lnTo>
                      <a:pt x="720000" y="180142"/>
                    </a:lnTo>
                    <a:cubicBezTo>
                      <a:pt x="720000" y="173512"/>
                      <a:pt x="714628" y="168139"/>
                      <a:pt x="707997" y="168139"/>
                    </a:cubicBezTo>
                    <a:close/>
                    <a:moveTo>
                      <a:pt x="132001" y="84138"/>
                    </a:moveTo>
                    <a:cubicBezTo>
                      <a:pt x="132001" y="51003"/>
                      <a:pt x="158862" y="24142"/>
                      <a:pt x="192003" y="24142"/>
                    </a:cubicBezTo>
                    <a:cubicBezTo>
                      <a:pt x="225137" y="24142"/>
                      <a:pt x="251999" y="51003"/>
                      <a:pt x="251999" y="84138"/>
                    </a:cubicBezTo>
                    <a:cubicBezTo>
                      <a:pt x="251999" y="117278"/>
                      <a:pt x="225137" y="144140"/>
                      <a:pt x="192003" y="144140"/>
                    </a:cubicBezTo>
                    <a:cubicBezTo>
                      <a:pt x="158879" y="144101"/>
                      <a:pt x="132039" y="117262"/>
                      <a:pt x="132001" y="84138"/>
                    </a:cubicBezTo>
                    <a:close/>
                    <a:moveTo>
                      <a:pt x="696000" y="503969"/>
                    </a:moveTo>
                    <a:cubicBezTo>
                      <a:pt x="661860" y="502613"/>
                      <a:pt x="627946" y="497790"/>
                      <a:pt x="594778" y="489572"/>
                    </a:cubicBezTo>
                    <a:cubicBezTo>
                      <a:pt x="587582" y="487990"/>
                      <a:pt x="580726" y="486463"/>
                      <a:pt x="573959" y="485117"/>
                    </a:cubicBezTo>
                    <a:cubicBezTo>
                      <a:pt x="554848" y="481579"/>
                      <a:pt x="535435" y="479909"/>
                      <a:pt x="516000" y="480140"/>
                    </a:cubicBezTo>
                    <a:cubicBezTo>
                      <a:pt x="499279" y="479986"/>
                      <a:pt x="482569" y="481167"/>
                      <a:pt x="466035" y="483667"/>
                    </a:cubicBezTo>
                    <a:cubicBezTo>
                      <a:pt x="453395" y="485886"/>
                      <a:pt x="440909" y="488885"/>
                      <a:pt x="428643" y="492643"/>
                    </a:cubicBezTo>
                    <a:cubicBezTo>
                      <a:pt x="421221" y="494779"/>
                      <a:pt x="413795" y="496916"/>
                      <a:pt x="405566" y="498751"/>
                    </a:cubicBezTo>
                    <a:cubicBezTo>
                      <a:pt x="390679" y="501794"/>
                      <a:pt x="375551" y="503519"/>
                      <a:pt x="360363" y="503898"/>
                    </a:cubicBezTo>
                    <a:cubicBezTo>
                      <a:pt x="344987" y="503563"/>
                      <a:pt x="329672" y="501849"/>
                      <a:pt x="314605" y="498789"/>
                    </a:cubicBezTo>
                    <a:cubicBezTo>
                      <a:pt x="306205" y="496916"/>
                      <a:pt x="298779" y="494779"/>
                      <a:pt x="291357" y="492643"/>
                    </a:cubicBezTo>
                    <a:cubicBezTo>
                      <a:pt x="279069" y="488880"/>
                      <a:pt x="266556" y="485875"/>
                      <a:pt x="253894" y="483656"/>
                    </a:cubicBezTo>
                    <a:cubicBezTo>
                      <a:pt x="237382" y="481162"/>
                      <a:pt x="220699" y="479986"/>
                      <a:pt x="204000" y="480140"/>
                    </a:cubicBezTo>
                    <a:cubicBezTo>
                      <a:pt x="184537" y="479926"/>
                      <a:pt x="165103" y="481612"/>
                      <a:pt x="145970" y="485177"/>
                    </a:cubicBezTo>
                    <a:cubicBezTo>
                      <a:pt x="139274" y="486512"/>
                      <a:pt x="132396" y="488034"/>
                      <a:pt x="125222" y="489621"/>
                    </a:cubicBezTo>
                    <a:cubicBezTo>
                      <a:pt x="92054" y="497823"/>
                      <a:pt x="58140" y="502629"/>
                      <a:pt x="24000" y="503969"/>
                    </a:cubicBezTo>
                    <a:lnTo>
                      <a:pt x="24000" y="191969"/>
                    </a:lnTo>
                    <a:cubicBezTo>
                      <a:pt x="54234" y="190914"/>
                      <a:pt x="84282" y="186750"/>
                      <a:pt x="113665" y="179538"/>
                    </a:cubicBezTo>
                    <a:cubicBezTo>
                      <a:pt x="136906" y="173863"/>
                      <a:pt x="160593" y="170205"/>
                      <a:pt x="184466" y="168606"/>
                    </a:cubicBezTo>
                    <a:cubicBezTo>
                      <a:pt x="190415" y="168381"/>
                      <a:pt x="196798" y="168139"/>
                      <a:pt x="204000" y="168139"/>
                    </a:cubicBezTo>
                    <a:cubicBezTo>
                      <a:pt x="219402" y="167991"/>
                      <a:pt x="234794" y="169062"/>
                      <a:pt x="250032" y="171342"/>
                    </a:cubicBezTo>
                    <a:cubicBezTo>
                      <a:pt x="261755" y="173429"/>
                      <a:pt x="273345" y="176236"/>
                      <a:pt x="284722" y="179741"/>
                    </a:cubicBezTo>
                    <a:cubicBezTo>
                      <a:pt x="292610" y="182010"/>
                      <a:pt x="300482" y="184278"/>
                      <a:pt x="309562" y="186294"/>
                    </a:cubicBezTo>
                    <a:cubicBezTo>
                      <a:pt x="326294" y="189700"/>
                      <a:pt x="343295" y="191590"/>
                      <a:pt x="360363" y="191936"/>
                    </a:cubicBezTo>
                    <a:cubicBezTo>
                      <a:pt x="377243" y="191546"/>
                      <a:pt x="394058" y="189645"/>
                      <a:pt x="410603" y="186261"/>
                    </a:cubicBezTo>
                    <a:cubicBezTo>
                      <a:pt x="419518" y="184278"/>
                      <a:pt x="427407" y="182010"/>
                      <a:pt x="435278" y="179741"/>
                    </a:cubicBezTo>
                    <a:cubicBezTo>
                      <a:pt x="446633" y="176236"/>
                      <a:pt x="458196" y="173429"/>
                      <a:pt x="469896" y="171342"/>
                    </a:cubicBezTo>
                    <a:cubicBezTo>
                      <a:pt x="485156" y="169057"/>
                      <a:pt x="500570" y="167986"/>
                      <a:pt x="516000" y="168139"/>
                    </a:cubicBezTo>
                    <a:cubicBezTo>
                      <a:pt x="523202" y="168139"/>
                      <a:pt x="529585" y="168381"/>
                      <a:pt x="535391" y="168606"/>
                    </a:cubicBezTo>
                    <a:cubicBezTo>
                      <a:pt x="559314" y="170194"/>
                      <a:pt x="583050" y="173852"/>
                      <a:pt x="606335" y="179538"/>
                    </a:cubicBezTo>
                    <a:cubicBezTo>
                      <a:pt x="635718" y="186750"/>
                      <a:pt x="665766" y="190914"/>
                      <a:pt x="696000" y="19196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7" name="Freeform 687">
                <a:extLst>
                  <a:ext uri="{FF2B5EF4-FFF2-40B4-BE49-F238E27FC236}">
                    <a16:creationId xmlns:a16="http://schemas.microsoft.com/office/drawing/2014/main" id="{A0456D7E-BCD0-4577-8088-00CF6F23EA4F}"/>
                  </a:ext>
                </a:extLst>
              </p:cNvPr>
              <p:cNvSpPr/>
              <p:nvPr/>
            </p:nvSpPr>
            <p:spPr>
              <a:xfrm>
                <a:off x="5070638" y="2708706"/>
                <a:ext cx="95628" cy="95625"/>
              </a:xfrm>
              <a:custGeom>
                <a:avLst/>
                <a:gdLst>
                  <a:gd name="connsiteX0" fmla="*/ 0 w 95625"/>
                  <a:gd name="connsiteY0" fmla="*/ 47999 h 95625"/>
                  <a:gd name="connsiteX1" fmla="*/ 47999 w 95625"/>
                  <a:gd name="connsiteY1" fmla="*/ 95999 h 95625"/>
                  <a:gd name="connsiteX2" fmla="*/ 96004 w 95625"/>
                  <a:gd name="connsiteY2" fmla="*/ 47999 h 95625"/>
                  <a:gd name="connsiteX3" fmla="*/ 47999 w 95625"/>
                  <a:gd name="connsiteY3" fmla="*/ 0 h 95625"/>
                  <a:gd name="connsiteX4" fmla="*/ 0 w 95625"/>
                  <a:gd name="connsiteY4" fmla="*/ 47999 h 95625"/>
                  <a:gd name="connsiteX5" fmla="*/ 47999 w 95625"/>
                  <a:gd name="connsiteY5" fmla="*/ 24000 h 95625"/>
                  <a:gd name="connsiteX6" fmla="*/ 72004 w 95625"/>
                  <a:gd name="connsiteY6" fmla="*/ 47999 h 95625"/>
                  <a:gd name="connsiteX7" fmla="*/ 47999 w 95625"/>
                  <a:gd name="connsiteY7" fmla="*/ 71999 h 95625"/>
                  <a:gd name="connsiteX8" fmla="*/ 24000 w 95625"/>
                  <a:gd name="connsiteY8" fmla="*/ 47999 h 95625"/>
                  <a:gd name="connsiteX9" fmla="*/ 47999 w 95625"/>
                  <a:gd name="connsiteY9" fmla="*/ 24000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0" y="47999"/>
                    </a:moveTo>
                    <a:cubicBezTo>
                      <a:pt x="0" y="74509"/>
                      <a:pt x="21495" y="95999"/>
                      <a:pt x="47999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7999" y="0"/>
                    </a:cubicBezTo>
                    <a:cubicBezTo>
                      <a:pt x="21495" y="0"/>
                      <a:pt x="0" y="21489"/>
                      <a:pt x="0" y="47999"/>
                    </a:cubicBezTo>
                    <a:close/>
                    <a:moveTo>
                      <a:pt x="47999" y="24000"/>
                    </a:moveTo>
                    <a:cubicBezTo>
                      <a:pt x="61254" y="24000"/>
                      <a:pt x="72004" y="34744"/>
                      <a:pt x="72004" y="47999"/>
                    </a:cubicBezTo>
                    <a:cubicBezTo>
                      <a:pt x="72004" y="61254"/>
                      <a:pt x="61254" y="71999"/>
                      <a:pt x="47999" y="71999"/>
                    </a:cubicBezTo>
                    <a:cubicBezTo>
                      <a:pt x="34744" y="71999"/>
                      <a:pt x="24000" y="61254"/>
                      <a:pt x="24000" y="47999"/>
                    </a:cubicBezTo>
                    <a:cubicBezTo>
                      <a:pt x="24000" y="34744"/>
                      <a:pt x="34744" y="24000"/>
                      <a:pt x="47999" y="2400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8" name="Freeform 688">
                <a:extLst>
                  <a:ext uri="{FF2B5EF4-FFF2-40B4-BE49-F238E27FC236}">
                    <a16:creationId xmlns:a16="http://schemas.microsoft.com/office/drawing/2014/main" id="{44E71D2E-C90F-44E6-9830-BFE9E1009A98}"/>
                  </a:ext>
                </a:extLst>
              </p:cNvPr>
              <p:cNvSpPr/>
              <p:nvPr/>
            </p:nvSpPr>
            <p:spPr>
              <a:xfrm>
                <a:off x="4638624" y="2624584"/>
                <a:ext cx="622990" cy="286877"/>
              </a:xfrm>
              <a:custGeom>
                <a:avLst/>
                <a:gdLst>
                  <a:gd name="connsiteX0" fmla="*/ 394431 w 622968"/>
                  <a:gd name="connsiteY0" fmla="*/ 10827 h 286875"/>
                  <a:gd name="connsiteX1" fmla="*/ 391091 w 622968"/>
                  <a:gd name="connsiteY1" fmla="*/ 11750 h 286875"/>
                  <a:gd name="connsiteX2" fmla="*/ 358198 w 622968"/>
                  <a:gd name="connsiteY2" fmla="*/ 19655 h 286875"/>
                  <a:gd name="connsiteX3" fmla="*/ 347053 w 622968"/>
                  <a:gd name="connsiteY3" fmla="*/ 21456 h 286875"/>
                  <a:gd name="connsiteX4" fmla="*/ 312973 w 622968"/>
                  <a:gd name="connsiteY4" fmla="*/ 24038 h 286875"/>
                  <a:gd name="connsiteX5" fmla="*/ 278399 w 622968"/>
                  <a:gd name="connsiteY5" fmla="*/ 21495 h 286875"/>
                  <a:gd name="connsiteX6" fmla="*/ 266830 w 622968"/>
                  <a:gd name="connsiteY6" fmla="*/ 19622 h 286875"/>
                  <a:gd name="connsiteX7" fmla="*/ 234058 w 622968"/>
                  <a:gd name="connsiteY7" fmla="*/ 11739 h 286875"/>
                  <a:gd name="connsiteX8" fmla="*/ 230938 w 622968"/>
                  <a:gd name="connsiteY8" fmla="*/ 10871 h 286875"/>
                  <a:gd name="connsiteX9" fmla="*/ 156912 w 622968"/>
                  <a:gd name="connsiteY9" fmla="*/ 71 h 286875"/>
                  <a:gd name="connsiteX10" fmla="*/ 57827 w 622968"/>
                  <a:gd name="connsiteY10" fmla="*/ 10800 h 286875"/>
                  <a:gd name="connsiteX11" fmla="*/ 43500 w 622968"/>
                  <a:gd name="connsiteY11" fmla="*/ 14689 h 286875"/>
                  <a:gd name="connsiteX12" fmla="*/ 36024 w 622968"/>
                  <a:gd name="connsiteY12" fmla="*/ 20440 h 286875"/>
                  <a:gd name="connsiteX13" fmla="*/ 35019 w 622968"/>
                  <a:gd name="connsiteY13" fmla="*/ 29822 h 286875"/>
                  <a:gd name="connsiteX14" fmla="*/ 35931 w 622968"/>
                  <a:gd name="connsiteY14" fmla="*/ 36216 h 286875"/>
                  <a:gd name="connsiteX15" fmla="*/ 12003 w 622968"/>
                  <a:gd name="connsiteY15" fmla="*/ 60469 h 286875"/>
                  <a:gd name="connsiteX16" fmla="*/ 0 w 622968"/>
                  <a:gd name="connsiteY16" fmla="*/ 72471 h 286875"/>
                  <a:gd name="connsiteX17" fmla="*/ 0 w 622968"/>
                  <a:gd name="connsiteY17" fmla="*/ 229406 h 286875"/>
                  <a:gd name="connsiteX18" fmla="*/ 12003 w 622968"/>
                  <a:gd name="connsiteY18" fmla="*/ 241403 h 286875"/>
                  <a:gd name="connsiteX19" fmla="*/ 35821 w 622968"/>
                  <a:gd name="connsiteY19" fmla="*/ 264287 h 286875"/>
                  <a:gd name="connsiteX20" fmla="*/ 40732 w 622968"/>
                  <a:gd name="connsiteY20" fmla="*/ 273389 h 286875"/>
                  <a:gd name="connsiteX21" fmla="*/ 50894 w 622968"/>
                  <a:gd name="connsiteY21" fmla="*/ 275295 h 286875"/>
                  <a:gd name="connsiteX22" fmla="*/ 156912 w 622968"/>
                  <a:gd name="connsiteY22" fmla="*/ 265551 h 286875"/>
                  <a:gd name="connsiteX23" fmla="*/ 250510 w 622968"/>
                  <a:gd name="connsiteY23" fmla="*/ 278943 h 286875"/>
                  <a:gd name="connsiteX24" fmla="*/ 261134 w 622968"/>
                  <a:gd name="connsiteY24" fmla="*/ 281915 h 286875"/>
                  <a:gd name="connsiteX25" fmla="*/ 266545 w 622968"/>
                  <a:gd name="connsiteY25" fmla="*/ 283403 h 286875"/>
                  <a:gd name="connsiteX26" fmla="*/ 284293 w 622968"/>
                  <a:gd name="connsiteY26" fmla="*/ 286260 h 286875"/>
                  <a:gd name="connsiteX27" fmla="*/ 312984 w 622968"/>
                  <a:gd name="connsiteY27" fmla="*/ 288111 h 286875"/>
                  <a:gd name="connsiteX28" fmla="*/ 340851 w 622968"/>
                  <a:gd name="connsiteY28" fmla="*/ 286260 h 286875"/>
                  <a:gd name="connsiteX29" fmla="*/ 358407 w 622968"/>
                  <a:gd name="connsiteY29" fmla="*/ 283453 h 286875"/>
                  <a:gd name="connsiteX30" fmla="*/ 363626 w 622968"/>
                  <a:gd name="connsiteY30" fmla="*/ 282025 h 286875"/>
                  <a:gd name="connsiteX31" fmla="*/ 374579 w 622968"/>
                  <a:gd name="connsiteY31" fmla="*/ 278954 h 286875"/>
                  <a:gd name="connsiteX32" fmla="*/ 468265 w 622968"/>
                  <a:gd name="connsiteY32" fmla="*/ 265551 h 286875"/>
                  <a:gd name="connsiteX33" fmla="*/ 573085 w 622968"/>
                  <a:gd name="connsiteY33" fmla="*/ 275295 h 286875"/>
                  <a:gd name="connsiteX34" fmla="*/ 583248 w 622968"/>
                  <a:gd name="connsiteY34" fmla="*/ 273389 h 286875"/>
                  <a:gd name="connsiteX35" fmla="*/ 588159 w 622968"/>
                  <a:gd name="connsiteY35" fmla="*/ 264287 h 286875"/>
                  <a:gd name="connsiteX36" fmla="*/ 611999 w 622968"/>
                  <a:gd name="connsiteY36" fmla="*/ 241403 h 286875"/>
                  <a:gd name="connsiteX37" fmla="*/ 624001 w 622968"/>
                  <a:gd name="connsiteY37" fmla="*/ 229406 h 286875"/>
                  <a:gd name="connsiteX38" fmla="*/ 624001 w 622968"/>
                  <a:gd name="connsiteY38" fmla="*/ 72471 h 286875"/>
                  <a:gd name="connsiteX39" fmla="*/ 611999 w 622968"/>
                  <a:gd name="connsiteY39" fmla="*/ 60469 h 286875"/>
                  <a:gd name="connsiteX40" fmla="*/ 588071 w 622968"/>
                  <a:gd name="connsiteY40" fmla="*/ 36266 h 286875"/>
                  <a:gd name="connsiteX41" fmla="*/ 588983 w 622968"/>
                  <a:gd name="connsiteY41" fmla="*/ 29872 h 286875"/>
                  <a:gd name="connsiteX42" fmla="*/ 587977 w 622968"/>
                  <a:gd name="connsiteY42" fmla="*/ 20489 h 286875"/>
                  <a:gd name="connsiteX43" fmla="*/ 580501 w 622968"/>
                  <a:gd name="connsiteY43" fmla="*/ 14738 h 286875"/>
                  <a:gd name="connsiteX44" fmla="*/ 573063 w 622968"/>
                  <a:gd name="connsiteY44" fmla="*/ 12563 h 286875"/>
                  <a:gd name="connsiteX45" fmla="*/ 567471 w 622968"/>
                  <a:gd name="connsiteY45" fmla="*/ 10871 h 286875"/>
                  <a:gd name="connsiteX46" fmla="*/ 468287 w 622968"/>
                  <a:gd name="connsiteY46" fmla="*/ 71 h 286875"/>
                  <a:gd name="connsiteX47" fmla="*/ 394431 w 622968"/>
                  <a:gd name="connsiteY47" fmla="*/ 10827 h 286875"/>
                  <a:gd name="connsiteX48" fmla="*/ 564099 w 622968"/>
                  <a:gd name="connsiteY48" fmla="*/ 34920 h 286875"/>
                  <a:gd name="connsiteX49" fmla="*/ 564099 w 622968"/>
                  <a:gd name="connsiteY49" fmla="*/ 36288 h 286875"/>
                  <a:gd name="connsiteX50" fmla="*/ 600002 w 622968"/>
                  <a:gd name="connsiteY50" fmla="*/ 82919 h 286875"/>
                  <a:gd name="connsiteX51" fmla="*/ 600002 w 622968"/>
                  <a:gd name="connsiteY51" fmla="*/ 218930 h 286875"/>
                  <a:gd name="connsiteX52" fmla="*/ 566878 w 622968"/>
                  <a:gd name="connsiteY52" fmla="*/ 249412 h 286875"/>
                  <a:gd name="connsiteX53" fmla="*/ 468287 w 622968"/>
                  <a:gd name="connsiteY53" fmla="*/ 241551 h 286875"/>
                  <a:gd name="connsiteX54" fmla="*/ 367910 w 622968"/>
                  <a:gd name="connsiteY54" fmla="*/ 255948 h 286875"/>
                  <a:gd name="connsiteX55" fmla="*/ 356962 w 622968"/>
                  <a:gd name="connsiteY55" fmla="*/ 259019 h 286875"/>
                  <a:gd name="connsiteX56" fmla="*/ 352787 w 622968"/>
                  <a:gd name="connsiteY56" fmla="*/ 260222 h 286875"/>
                  <a:gd name="connsiteX57" fmla="*/ 338703 w 622968"/>
                  <a:gd name="connsiteY57" fmla="*/ 262441 h 286875"/>
                  <a:gd name="connsiteX58" fmla="*/ 313011 w 622968"/>
                  <a:gd name="connsiteY58" fmla="*/ 264216 h 286875"/>
                  <a:gd name="connsiteX59" fmla="*/ 286501 w 622968"/>
                  <a:gd name="connsiteY59" fmla="*/ 262441 h 286875"/>
                  <a:gd name="connsiteX60" fmla="*/ 272208 w 622968"/>
                  <a:gd name="connsiteY60" fmla="*/ 260173 h 286875"/>
                  <a:gd name="connsiteX61" fmla="*/ 267830 w 622968"/>
                  <a:gd name="connsiteY61" fmla="*/ 258975 h 286875"/>
                  <a:gd name="connsiteX62" fmla="*/ 257234 w 622968"/>
                  <a:gd name="connsiteY62" fmla="*/ 255987 h 286875"/>
                  <a:gd name="connsiteX63" fmla="*/ 156912 w 622968"/>
                  <a:gd name="connsiteY63" fmla="*/ 241584 h 286875"/>
                  <a:gd name="connsiteX64" fmla="*/ 57134 w 622968"/>
                  <a:gd name="connsiteY64" fmla="*/ 249467 h 286875"/>
                  <a:gd name="connsiteX65" fmla="*/ 24000 w 622968"/>
                  <a:gd name="connsiteY65" fmla="*/ 218930 h 286875"/>
                  <a:gd name="connsiteX66" fmla="*/ 24000 w 622968"/>
                  <a:gd name="connsiteY66" fmla="*/ 82919 h 286875"/>
                  <a:gd name="connsiteX67" fmla="*/ 59930 w 622968"/>
                  <a:gd name="connsiteY67" fmla="*/ 36255 h 286875"/>
                  <a:gd name="connsiteX68" fmla="*/ 59930 w 622968"/>
                  <a:gd name="connsiteY68" fmla="*/ 35173 h 286875"/>
                  <a:gd name="connsiteX69" fmla="*/ 64490 w 622968"/>
                  <a:gd name="connsiteY69" fmla="*/ 33887 h 286875"/>
                  <a:gd name="connsiteX70" fmla="*/ 156890 w 622968"/>
                  <a:gd name="connsiteY70" fmla="*/ 24109 h 286875"/>
                  <a:gd name="connsiteX71" fmla="*/ 224341 w 622968"/>
                  <a:gd name="connsiteY71" fmla="*/ 33937 h 286875"/>
                  <a:gd name="connsiteX72" fmla="*/ 227615 w 622968"/>
                  <a:gd name="connsiteY72" fmla="*/ 34849 h 286875"/>
                  <a:gd name="connsiteX73" fmla="*/ 262359 w 622968"/>
                  <a:gd name="connsiteY73" fmla="*/ 43248 h 286875"/>
                  <a:gd name="connsiteX74" fmla="*/ 275175 w 622968"/>
                  <a:gd name="connsiteY74" fmla="*/ 45313 h 286875"/>
                  <a:gd name="connsiteX75" fmla="*/ 312951 w 622968"/>
                  <a:gd name="connsiteY75" fmla="*/ 48049 h 286875"/>
                  <a:gd name="connsiteX76" fmla="*/ 350233 w 622968"/>
                  <a:gd name="connsiteY76" fmla="*/ 45275 h 286875"/>
                  <a:gd name="connsiteX77" fmla="*/ 362631 w 622968"/>
                  <a:gd name="connsiteY77" fmla="*/ 43286 h 286875"/>
                  <a:gd name="connsiteX78" fmla="*/ 397502 w 622968"/>
                  <a:gd name="connsiteY78" fmla="*/ 34887 h 286875"/>
                  <a:gd name="connsiteX79" fmla="*/ 400979 w 622968"/>
                  <a:gd name="connsiteY79" fmla="*/ 33915 h 286875"/>
                  <a:gd name="connsiteX80" fmla="*/ 468287 w 622968"/>
                  <a:gd name="connsiteY80" fmla="*/ 24120 h 286875"/>
                  <a:gd name="connsiteX81" fmla="*/ 560819 w 622968"/>
                  <a:gd name="connsiteY81" fmla="*/ 33926 h 286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622968" h="286875">
                    <a:moveTo>
                      <a:pt x="394431" y="10827"/>
                    </a:moveTo>
                    <a:lnTo>
                      <a:pt x="391091" y="11750"/>
                    </a:lnTo>
                    <a:cubicBezTo>
                      <a:pt x="381204" y="14496"/>
                      <a:pt x="370959" y="17353"/>
                      <a:pt x="358198" y="19655"/>
                    </a:cubicBezTo>
                    <a:cubicBezTo>
                      <a:pt x="354672" y="20352"/>
                      <a:pt x="350782" y="20858"/>
                      <a:pt x="347053" y="21456"/>
                    </a:cubicBezTo>
                    <a:cubicBezTo>
                      <a:pt x="346882" y="21456"/>
                      <a:pt x="330853" y="23450"/>
                      <a:pt x="312973" y="24038"/>
                    </a:cubicBezTo>
                    <a:cubicBezTo>
                      <a:pt x="294483" y="23450"/>
                      <a:pt x="278427" y="21495"/>
                      <a:pt x="278399" y="21495"/>
                    </a:cubicBezTo>
                    <a:cubicBezTo>
                      <a:pt x="274417" y="20907"/>
                      <a:pt x="270527" y="20352"/>
                      <a:pt x="266830" y="19622"/>
                    </a:cubicBezTo>
                    <a:cubicBezTo>
                      <a:pt x="254235" y="17342"/>
                      <a:pt x="243973" y="14485"/>
                      <a:pt x="234058" y="11739"/>
                    </a:cubicBezTo>
                    <a:lnTo>
                      <a:pt x="230938" y="10871"/>
                    </a:lnTo>
                    <a:cubicBezTo>
                      <a:pt x="207059" y="3093"/>
                      <a:pt x="182021" y="-560"/>
                      <a:pt x="156912" y="71"/>
                    </a:cubicBezTo>
                    <a:cubicBezTo>
                      <a:pt x="123574" y="-286"/>
                      <a:pt x="90313" y="3318"/>
                      <a:pt x="57827" y="10800"/>
                    </a:cubicBezTo>
                    <a:cubicBezTo>
                      <a:pt x="53256" y="12096"/>
                      <a:pt x="48565" y="13381"/>
                      <a:pt x="43500" y="14689"/>
                    </a:cubicBezTo>
                    <a:cubicBezTo>
                      <a:pt x="40325" y="15507"/>
                      <a:pt x="37628" y="17584"/>
                      <a:pt x="36024" y="20440"/>
                    </a:cubicBezTo>
                    <a:cubicBezTo>
                      <a:pt x="34420" y="23302"/>
                      <a:pt x="34058" y="26686"/>
                      <a:pt x="35019" y="29822"/>
                    </a:cubicBezTo>
                    <a:cubicBezTo>
                      <a:pt x="35640" y="31893"/>
                      <a:pt x="35947" y="34052"/>
                      <a:pt x="35931" y="36216"/>
                    </a:cubicBezTo>
                    <a:cubicBezTo>
                      <a:pt x="36013" y="49521"/>
                      <a:pt x="25302" y="60375"/>
                      <a:pt x="12003" y="60469"/>
                    </a:cubicBezTo>
                    <a:cubicBezTo>
                      <a:pt x="5372" y="60469"/>
                      <a:pt x="0" y="65841"/>
                      <a:pt x="0" y="72471"/>
                    </a:cubicBezTo>
                    <a:lnTo>
                      <a:pt x="0" y="229406"/>
                    </a:lnTo>
                    <a:cubicBezTo>
                      <a:pt x="0" y="236030"/>
                      <a:pt x="5372" y="241403"/>
                      <a:pt x="12003" y="241403"/>
                    </a:cubicBezTo>
                    <a:cubicBezTo>
                      <a:pt x="24763" y="241485"/>
                      <a:pt x="35228" y="251543"/>
                      <a:pt x="35821" y="264287"/>
                    </a:cubicBezTo>
                    <a:cubicBezTo>
                      <a:pt x="36002" y="267907"/>
                      <a:pt x="37804" y="271252"/>
                      <a:pt x="40732" y="273389"/>
                    </a:cubicBezTo>
                    <a:cubicBezTo>
                      <a:pt x="43654" y="275526"/>
                      <a:pt x="47390" y="276224"/>
                      <a:pt x="50894" y="275295"/>
                    </a:cubicBezTo>
                    <a:cubicBezTo>
                      <a:pt x="85831" y="268605"/>
                      <a:pt x="121339" y="265342"/>
                      <a:pt x="156912" y="265551"/>
                    </a:cubicBezTo>
                    <a:cubicBezTo>
                      <a:pt x="188630" y="264957"/>
                      <a:pt x="220232" y="269478"/>
                      <a:pt x="250510" y="278943"/>
                    </a:cubicBezTo>
                    <a:cubicBezTo>
                      <a:pt x="254306" y="280058"/>
                      <a:pt x="257855" y="281030"/>
                      <a:pt x="261134" y="281915"/>
                    </a:cubicBezTo>
                    <a:cubicBezTo>
                      <a:pt x="262958" y="282469"/>
                      <a:pt x="264913" y="283035"/>
                      <a:pt x="266545" y="283403"/>
                    </a:cubicBezTo>
                    <a:cubicBezTo>
                      <a:pt x="272379" y="284826"/>
                      <a:pt x="278311" y="285776"/>
                      <a:pt x="284293" y="286260"/>
                    </a:cubicBezTo>
                    <a:cubicBezTo>
                      <a:pt x="291193" y="286875"/>
                      <a:pt x="301251" y="287748"/>
                      <a:pt x="312984" y="288111"/>
                    </a:cubicBezTo>
                    <a:cubicBezTo>
                      <a:pt x="323915" y="287748"/>
                      <a:pt x="333973" y="286908"/>
                      <a:pt x="340851" y="286260"/>
                    </a:cubicBezTo>
                    <a:cubicBezTo>
                      <a:pt x="346767" y="285787"/>
                      <a:pt x="352634" y="284848"/>
                      <a:pt x="358407" y="283453"/>
                    </a:cubicBezTo>
                    <a:cubicBezTo>
                      <a:pt x="360231" y="283035"/>
                      <a:pt x="362197" y="282469"/>
                      <a:pt x="363626" y="282025"/>
                    </a:cubicBezTo>
                    <a:cubicBezTo>
                      <a:pt x="367224" y="281030"/>
                      <a:pt x="370827" y="280058"/>
                      <a:pt x="374579" y="278954"/>
                    </a:cubicBezTo>
                    <a:cubicBezTo>
                      <a:pt x="404885" y="269484"/>
                      <a:pt x="436520" y="264957"/>
                      <a:pt x="468265" y="265551"/>
                    </a:cubicBezTo>
                    <a:cubicBezTo>
                      <a:pt x="503443" y="265303"/>
                      <a:pt x="538555" y="268572"/>
                      <a:pt x="573085" y="275295"/>
                    </a:cubicBezTo>
                    <a:cubicBezTo>
                      <a:pt x="576585" y="276224"/>
                      <a:pt x="580320" y="275526"/>
                      <a:pt x="583248" y="273389"/>
                    </a:cubicBezTo>
                    <a:cubicBezTo>
                      <a:pt x="586176" y="271252"/>
                      <a:pt x="587977" y="267907"/>
                      <a:pt x="588159" y="264287"/>
                    </a:cubicBezTo>
                    <a:cubicBezTo>
                      <a:pt x="588752" y="251532"/>
                      <a:pt x="599233" y="241474"/>
                      <a:pt x="611999" y="241403"/>
                    </a:cubicBezTo>
                    <a:cubicBezTo>
                      <a:pt x="618629" y="241403"/>
                      <a:pt x="624001" y="236030"/>
                      <a:pt x="624001" y="229406"/>
                    </a:cubicBezTo>
                    <a:lnTo>
                      <a:pt x="624001" y="72471"/>
                    </a:lnTo>
                    <a:cubicBezTo>
                      <a:pt x="624001" y="65841"/>
                      <a:pt x="618629" y="60469"/>
                      <a:pt x="611999" y="60469"/>
                    </a:cubicBezTo>
                    <a:cubicBezTo>
                      <a:pt x="598716" y="60375"/>
                      <a:pt x="588010" y="49548"/>
                      <a:pt x="588071" y="36266"/>
                    </a:cubicBezTo>
                    <a:cubicBezTo>
                      <a:pt x="588054" y="34102"/>
                      <a:pt x="588362" y="31943"/>
                      <a:pt x="588983" y="29872"/>
                    </a:cubicBezTo>
                    <a:cubicBezTo>
                      <a:pt x="589944" y="26735"/>
                      <a:pt x="589581" y="23346"/>
                      <a:pt x="587977" y="20489"/>
                    </a:cubicBezTo>
                    <a:cubicBezTo>
                      <a:pt x="586373" y="17633"/>
                      <a:pt x="583676" y="15551"/>
                      <a:pt x="580501" y="14738"/>
                    </a:cubicBezTo>
                    <a:cubicBezTo>
                      <a:pt x="577683" y="14008"/>
                      <a:pt x="575365" y="13282"/>
                      <a:pt x="573063" y="12563"/>
                    </a:cubicBezTo>
                    <a:cubicBezTo>
                      <a:pt x="571234" y="11992"/>
                      <a:pt x="569388" y="11365"/>
                      <a:pt x="567471" y="10871"/>
                    </a:cubicBezTo>
                    <a:cubicBezTo>
                      <a:pt x="534952" y="3356"/>
                      <a:pt x="501658" y="-269"/>
                      <a:pt x="468287" y="71"/>
                    </a:cubicBezTo>
                    <a:cubicBezTo>
                      <a:pt x="443238" y="-566"/>
                      <a:pt x="418261" y="3065"/>
                      <a:pt x="394431" y="10827"/>
                    </a:cubicBezTo>
                    <a:close/>
                    <a:moveTo>
                      <a:pt x="564099" y="34920"/>
                    </a:moveTo>
                    <a:lnTo>
                      <a:pt x="564099" y="36288"/>
                    </a:lnTo>
                    <a:cubicBezTo>
                      <a:pt x="564093" y="58178"/>
                      <a:pt x="578837" y="77327"/>
                      <a:pt x="600002" y="82919"/>
                    </a:cubicBezTo>
                    <a:lnTo>
                      <a:pt x="600002" y="218930"/>
                    </a:lnTo>
                    <a:cubicBezTo>
                      <a:pt x="584588" y="222962"/>
                      <a:pt x="572179" y="234382"/>
                      <a:pt x="566878" y="249412"/>
                    </a:cubicBezTo>
                    <a:cubicBezTo>
                      <a:pt x="534271" y="244221"/>
                      <a:pt x="501306" y="241589"/>
                      <a:pt x="468287" y="241551"/>
                    </a:cubicBezTo>
                    <a:cubicBezTo>
                      <a:pt x="434279" y="240996"/>
                      <a:pt x="400391" y="245852"/>
                      <a:pt x="367910" y="255948"/>
                    </a:cubicBezTo>
                    <a:cubicBezTo>
                      <a:pt x="364307" y="257020"/>
                      <a:pt x="360862" y="257964"/>
                      <a:pt x="356962" y="259019"/>
                    </a:cubicBezTo>
                    <a:cubicBezTo>
                      <a:pt x="355682" y="259431"/>
                      <a:pt x="354276" y="259838"/>
                      <a:pt x="352787" y="260222"/>
                    </a:cubicBezTo>
                    <a:cubicBezTo>
                      <a:pt x="348157" y="261321"/>
                      <a:pt x="343449" y="262062"/>
                      <a:pt x="338703" y="262441"/>
                    </a:cubicBezTo>
                    <a:cubicBezTo>
                      <a:pt x="332172" y="263029"/>
                      <a:pt x="322586" y="263859"/>
                      <a:pt x="313011" y="264216"/>
                    </a:cubicBezTo>
                    <a:cubicBezTo>
                      <a:pt x="302618" y="263859"/>
                      <a:pt x="293038" y="263018"/>
                      <a:pt x="286501" y="262441"/>
                    </a:cubicBezTo>
                    <a:cubicBezTo>
                      <a:pt x="281684" y="262057"/>
                      <a:pt x="276905" y="261299"/>
                      <a:pt x="272208" y="260173"/>
                    </a:cubicBezTo>
                    <a:cubicBezTo>
                      <a:pt x="270912" y="259871"/>
                      <a:pt x="269522" y="259464"/>
                      <a:pt x="267830" y="258975"/>
                    </a:cubicBezTo>
                    <a:cubicBezTo>
                      <a:pt x="264326" y="258014"/>
                      <a:pt x="260914" y="257064"/>
                      <a:pt x="257234" y="255987"/>
                    </a:cubicBezTo>
                    <a:cubicBezTo>
                      <a:pt x="224769" y="245896"/>
                      <a:pt x="190904" y="241035"/>
                      <a:pt x="156912" y="241584"/>
                    </a:cubicBezTo>
                    <a:cubicBezTo>
                      <a:pt x="123503" y="241666"/>
                      <a:pt x="90143" y="244303"/>
                      <a:pt x="57134" y="249467"/>
                    </a:cubicBezTo>
                    <a:cubicBezTo>
                      <a:pt x="51850" y="234415"/>
                      <a:pt x="39435" y="222973"/>
                      <a:pt x="24000" y="218930"/>
                    </a:cubicBezTo>
                    <a:lnTo>
                      <a:pt x="24000" y="82919"/>
                    </a:lnTo>
                    <a:cubicBezTo>
                      <a:pt x="45187" y="77333"/>
                      <a:pt x="59947" y="58167"/>
                      <a:pt x="59930" y="36255"/>
                    </a:cubicBezTo>
                    <a:cubicBezTo>
                      <a:pt x="59930" y="35881"/>
                      <a:pt x="59930" y="35519"/>
                      <a:pt x="59930" y="35173"/>
                    </a:cubicBezTo>
                    <a:lnTo>
                      <a:pt x="64490" y="33887"/>
                    </a:lnTo>
                    <a:cubicBezTo>
                      <a:pt x="94807" y="27076"/>
                      <a:pt x="125815" y="23791"/>
                      <a:pt x="156890" y="24109"/>
                    </a:cubicBezTo>
                    <a:cubicBezTo>
                      <a:pt x="179769" y="23483"/>
                      <a:pt x="202588" y="26807"/>
                      <a:pt x="224341" y="33937"/>
                    </a:cubicBezTo>
                    <a:lnTo>
                      <a:pt x="227615" y="34849"/>
                    </a:lnTo>
                    <a:cubicBezTo>
                      <a:pt x="237563" y="37612"/>
                      <a:pt x="248835" y="40754"/>
                      <a:pt x="262359" y="43248"/>
                    </a:cubicBezTo>
                    <a:cubicBezTo>
                      <a:pt x="266259" y="44006"/>
                      <a:pt x="270527" y="44643"/>
                      <a:pt x="275175" y="45313"/>
                    </a:cubicBezTo>
                    <a:cubicBezTo>
                      <a:pt x="275856" y="45406"/>
                      <a:pt x="292478" y="47439"/>
                      <a:pt x="312951" y="48049"/>
                    </a:cubicBezTo>
                    <a:cubicBezTo>
                      <a:pt x="332688" y="47439"/>
                      <a:pt x="349283" y="45406"/>
                      <a:pt x="350233" y="45275"/>
                    </a:cubicBezTo>
                    <a:cubicBezTo>
                      <a:pt x="354639" y="44643"/>
                      <a:pt x="358885" y="44006"/>
                      <a:pt x="362631" y="43286"/>
                    </a:cubicBezTo>
                    <a:cubicBezTo>
                      <a:pt x="376298" y="40803"/>
                      <a:pt x="387565" y="37667"/>
                      <a:pt x="397502" y="34887"/>
                    </a:cubicBezTo>
                    <a:lnTo>
                      <a:pt x="400979" y="33915"/>
                    </a:lnTo>
                    <a:cubicBezTo>
                      <a:pt x="422688" y="26801"/>
                      <a:pt x="445457" y="23489"/>
                      <a:pt x="468287" y="24120"/>
                    </a:cubicBezTo>
                    <a:cubicBezTo>
                      <a:pt x="499406" y="23802"/>
                      <a:pt x="530458" y="27092"/>
                      <a:pt x="560819" y="33926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49" name="Freeform 689">
                <a:extLst>
                  <a:ext uri="{FF2B5EF4-FFF2-40B4-BE49-F238E27FC236}">
                    <a16:creationId xmlns:a16="http://schemas.microsoft.com/office/drawing/2014/main" id="{EDEDEB87-BE73-4EC9-B803-1FBD39D526CB}"/>
                  </a:ext>
                </a:extLst>
              </p:cNvPr>
              <p:cNvSpPr/>
              <p:nvPr/>
            </p:nvSpPr>
            <p:spPr>
              <a:xfrm>
                <a:off x="4734626" y="2708706"/>
                <a:ext cx="95628" cy="95625"/>
              </a:xfrm>
              <a:custGeom>
                <a:avLst/>
                <a:gdLst>
                  <a:gd name="connsiteX0" fmla="*/ 48005 w 95625"/>
                  <a:gd name="connsiteY0" fmla="*/ 0 h 95625"/>
                  <a:gd name="connsiteX1" fmla="*/ 0 w 95625"/>
                  <a:gd name="connsiteY1" fmla="*/ 47999 h 95625"/>
                  <a:gd name="connsiteX2" fmla="*/ 48005 w 95625"/>
                  <a:gd name="connsiteY2" fmla="*/ 95999 h 95625"/>
                  <a:gd name="connsiteX3" fmla="*/ 96004 w 95625"/>
                  <a:gd name="connsiteY3" fmla="*/ 47999 h 95625"/>
                  <a:gd name="connsiteX4" fmla="*/ 48005 w 95625"/>
                  <a:gd name="connsiteY4" fmla="*/ 0 h 95625"/>
                  <a:gd name="connsiteX5" fmla="*/ 48005 w 95625"/>
                  <a:gd name="connsiteY5" fmla="*/ 71999 h 95625"/>
                  <a:gd name="connsiteX6" fmla="*/ 24000 w 95625"/>
                  <a:gd name="connsiteY6" fmla="*/ 47999 h 95625"/>
                  <a:gd name="connsiteX7" fmla="*/ 48005 w 95625"/>
                  <a:gd name="connsiteY7" fmla="*/ 24000 h 95625"/>
                  <a:gd name="connsiteX8" fmla="*/ 72004 w 95625"/>
                  <a:gd name="connsiteY8" fmla="*/ 47999 h 95625"/>
                  <a:gd name="connsiteX9" fmla="*/ 48005 w 95625"/>
                  <a:gd name="connsiteY9" fmla="*/ 71999 h 95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625" h="95625">
                    <a:moveTo>
                      <a:pt x="48005" y="0"/>
                    </a:moveTo>
                    <a:cubicBezTo>
                      <a:pt x="21495" y="0"/>
                      <a:pt x="0" y="21489"/>
                      <a:pt x="0" y="47999"/>
                    </a:cubicBezTo>
                    <a:cubicBezTo>
                      <a:pt x="0" y="74509"/>
                      <a:pt x="21495" y="95999"/>
                      <a:pt x="48005" y="95999"/>
                    </a:cubicBezTo>
                    <a:cubicBezTo>
                      <a:pt x="74509" y="95999"/>
                      <a:pt x="96004" y="74509"/>
                      <a:pt x="96004" y="47999"/>
                    </a:cubicBezTo>
                    <a:cubicBezTo>
                      <a:pt x="96004" y="21489"/>
                      <a:pt x="74509" y="0"/>
                      <a:pt x="48005" y="0"/>
                    </a:cubicBezTo>
                    <a:close/>
                    <a:moveTo>
                      <a:pt x="48005" y="71999"/>
                    </a:moveTo>
                    <a:cubicBezTo>
                      <a:pt x="34750" y="71999"/>
                      <a:pt x="24000" y="61254"/>
                      <a:pt x="24000" y="47999"/>
                    </a:cubicBezTo>
                    <a:cubicBezTo>
                      <a:pt x="24000" y="34744"/>
                      <a:pt x="34750" y="24000"/>
                      <a:pt x="48005" y="24000"/>
                    </a:cubicBezTo>
                    <a:cubicBezTo>
                      <a:pt x="61260" y="24000"/>
                      <a:pt x="72004" y="34744"/>
                      <a:pt x="72004" y="47999"/>
                    </a:cubicBezTo>
                    <a:cubicBezTo>
                      <a:pt x="72004" y="61254"/>
                      <a:pt x="61260" y="71999"/>
                      <a:pt x="48005" y="71999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0" name="Freeform 690">
                <a:extLst>
                  <a:ext uri="{FF2B5EF4-FFF2-40B4-BE49-F238E27FC236}">
                    <a16:creationId xmlns:a16="http://schemas.microsoft.com/office/drawing/2014/main" id="{E236163F-14E0-49B6-A3E7-0B22BBA98725}"/>
                  </a:ext>
                </a:extLst>
              </p:cNvPr>
              <p:cNvSpPr/>
              <p:nvPr/>
            </p:nvSpPr>
            <p:spPr>
              <a:xfrm>
                <a:off x="4878632" y="2708712"/>
                <a:ext cx="143443" cy="143439"/>
              </a:xfrm>
              <a:custGeom>
                <a:avLst/>
                <a:gdLst>
                  <a:gd name="connsiteX0" fmla="*/ 71999 w 143437"/>
                  <a:gd name="connsiteY0" fmla="*/ 0 h 143437"/>
                  <a:gd name="connsiteX1" fmla="*/ 0 w 143437"/>
                  <a:gd name="connsiteY1" fmla="*/ 71999 h 143437"/>
                  <a:gd name="connsiteX2" fmla="*/ 71999 w 143437"/>
                  <a:gd name="connsiteY2" fmla="*/ 143998 h 143437"/>
                  <a:gd name="connsiteX3" fmla="*/ 143998 w 143437"/>
                  <a:gd name="connsiteY3" fmla="*/ 71999 h 143437"/>
                  <a:gd name="connsiteX4" fmla="*/ 71999 w 143437"/>
                  <a:gd name="connsiteY4" fmla="*/ 0 h 143437"/>
                  <a:gd name="connsiteX5" fmla="*/ 71999 w 143437"/>
                  <a:gd name="connsiteY5" fmla="*/ 119998 h 143437"/>
                  <a:gd name="connsiteX6" fmla="*/ 24000 w 143437"/>
                  <a:gd name="connsiteY6" fmla="*/ 71999 h 143437"/>
                  <a:gd name="connsiteX7" fmla="*/ 71999 w 143437"/>
                  <a:gd name="connsiteY7" fmla="*/ 24000 h 143437"/>
                  <a:gd name="connsiteX8" fmla="*/ 119998 w 143437"/>
                  <a:gd name="connsiteY8" fmla="*/ 71999 h 143437"/>
                  <a:gd name="connsiteX9" fmla="*/ 71999 w 143437"/>
                  <a:gd name="connsiteY9" fmla="*/ 119998 h 143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3437" h="143437">
                    <a:moveTo>
                      <a:pt x="71999" y="0"/>
                    </a:moveTo>
                    <a:cubicBezTo>
                      <a:pt x="32234" y="0"/>
                      <a:pt x="0" y="32234"/>
                      <a:pt x="0" y="71999"/>
                    </a:cubicBezTo>
                    <a:cubicBezTo>
                      <a:pt x="0" y="111764"/>
                      <a:pt x="32234" y="143998"/>
                      <a:pt x="71999" y="143998"/>
                    </a:cubicBezTo>
                    <a:cubicBezTo>
                      <a:pt x="111764" y="143998"/>
                      <a:pt x="143998" y="111764"/>
                      <a:pt x="143998" y="71999"/>
                    </a:cubicBezTo>
                    <a:cubicBezTo>
                      <a:pt x="143959" y="32250"/>
                      <a:pt x="111747" y="38"/>
                      <a:pt x="71999" y="0"/>
                    </a:cubicBezTo>
                    <a:close/>
                    <a:moveTo>
                      <a:pt x="71999" y="119998"/>
                    </a:moveTo>
                    <a:cubicBezTo>
                      <a:pt x="45489" y="119998"/>
                      <a:pt x="24000" y="98509"/>
                      <a:pt x="24000" y="71999"/>
                    </a:cubicBezTo>
                    <a:cubicBezTo>
                      <a:pt x="24000" y="45489"/>
                      <a:pt x="45489" y="24000"/>
                      <a:pt x="71999" y="24000"/>
                    </a:cubicBezTo>
                    <a:cubicBezTo>
                      <a:pt x="98509" y="24000"/>
                      <a:pt x="119998" y="45489"/>
                      <a:pt x="119998" y="71999"/>
                    </a:cubicBezTo>
                    <a:cubicBezTo>
                      <a:pt x="119998" y="98509"/>
                      <a:pt x="98509" y="119998"/>
                      <a:pt x="71999" y="1199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2" name="Freeform 692">
                <a:extLst>
                  <a:ext uri="{FF2B5EF4-FFF2-40B4-BE49-F238E27FC236}">
                    <a16:creationId xmlns:a16="http://schemas.microsoft.com/office/drawing/2014/main" id="{9E0E4B51-8280-404D-9EAC-22B2901F62C2}"/>
                  </a:ext>
                </a:extLst>
              </p:cNvPr>
              <p:cNvSpPr/>
              <p:nvPr/>
            </p:nvSpPr>
            <p:spPr>
              <a:xfrm>
                <a:off x="4746430" y="2480690"/>
                <a:ext cx="47813" cy="67500"/>
              </a:xfrm>
              <a:custGeom>
                <a:avLst/>
                <a:gdLst>
                  <a:gd name="connsiteX0" fmla="*/ 18044 w 47812"/>
                  <a:gd name="connsiteY0" fmla="*/ 67198 h 67500"/>
                  <a:gd name="connsiteX1" fmla="*/ 34122 w 47812"/>
                  <a:gd name="connsiteY1" fmla="*/ 62633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45 w 47812"/>
                  <a:gd name="connsiteY4" fmla="*/ 24000 h 67500"/>
                  <a:gd name="connsiteX5" fmla="*/ 48042 w 47812"/>
                  <a:gd name="connsiteY5" fmla="*/ 11997 h 67500"/>
                  <a:gd name="connsiteX6" fmla="*/ 36045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198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198"/>
                    </a:moveTo>
                    <a:cubicBezTo>
                      <a:pt x="23757" y="70274"/>
                      <a:pt x="30876" y="68253"/>
                      <a:pt x="34122" y="62633"/>
                    </a:cubicBezTo>
                    <a:cubicBezTo>
                      <a:pt x="37363" y="57019"/>
                      <a:pt x="35556" y="49840"/>
                      <a:pt x="30041" y="46428"/>
                    </a:cubicBezTo>
                    <a:cubicBezTo>
                      <a:pt x="25300" y="43726"/>
                      <a:pt x="22976" y="38167"/>
                      <a:pt x="24388" y="32899"/>
                    </a:cubicBezTo>
                    <a:cubicBezTo>
                      <a:pt x="25800" y="27625"/>
                      <a:pt x="30585" y="23972"/>
                      <a:pt x="36045" y="24000"/>
                    </a:cubicBezTo>
                    <a:cubicBezTo>
                      <a:pt x="42669" y="24000"/>
                      <a:pt x="48042" y="18627"/>
                      <a:pt x="48042" y="11997"/>
                    </a:cubicBezTo>
                    <a:cubicBezTo>
                      <a:pt x="48042" y="5372"/>
                      <a:pt x="42669" y="0"/>
                      <a:pt x="36045" y="0"/>
                    </a:cubicBezTo>
                    <a:cubicBezTo>
                      <a:pt x="19730" y="-22"/>
                      <a:pt x="5448" y="10931"/>
                      <a:pt x="1229" y="26686"/>
                    </a:cubicBezTo>
                    <a:cubicBezTo>
                      <a:pt x="-2990" y="42440"/>
                      <a:pt x="3904" y="59063"/>
                      <a:pt x="18044" y="67198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3" name="Freeform 693">
                <a:extLst>
                  <a:ext uri="{FF2B5EF4-FFF2-40B4-BE49-F238E27FC236}">
                    <a16:creationId xmlns:a16="http://schemas.microsoft.com/office/drawing/2014/main" id="{0444BE44-74C8-4B5D-A8AF-2727DA01548E}"/>
                  </a:ext>
                </a:extLst>
              </p:cNvPr>
              <p:cNvSpPr/>
              <p:nvPr/>
            </p:nvSpPr>
            <p:spPr>
              <a:xfrm>
                <a:off x="5082430" y="2384686"/>
                <a:ext cx="47813" cy="67500"/>
              </a:xfrm>
              <a:custGeom>
                <a:avLst/>
                <a:gdLst>
                  <a:gd name="connsiteX0" fmla="*/ 18044 w 47812"/>
                  <a:gd name="connsiteY0" fmla="*/ 67203 h 67500"/>
                  <a:gd name="connsiteX1" fmla="*/ 34117 w 47812"/>
                  <a:gd name="connsiteY1" fmla="*/ 62639 h 67500"/>
                  <a:gd name="connsiteX2" fmla="*/ 30041 w 47812"/>
                  <a:gd name="connsiteY2" fmla="*/ 46428 h 67500"/>
                  <a:gd name="connsiteX3" fmla="*/ 24388 w 47812"/>
                  <a:gd name="connsiteY3" fmla="*/ 32899 h 67500"/>
                  <a:gd name="connsiteX4" fmla="*/ 36039 w 47812"/>
                  <a:gd name="connsiteY4" fmla="*/ 24000 h 67500"/>
                  <a:gd name="connsiteX5" fmla="*/ 48042 w 47812"/>
                  <a:gd name="connsiteY5" fmla="*/ 12003 h 67500"/>
                  <a:gd name="connsiteX6" fmla="*/ 36039 w 47812"/>
                  <a:gd name="connsiteY6" fmla="*/ 0 h 67500"/>
                  <a:gd name="connsiteX7" fmla="*/ 1229 w 47812"/>
                  <a:gd name="connsiteY7" fmla="*/ 26686 h 67500"/>
                  <a:gd name="connsiteX8" fmla="*/ 18044 w 47812"/>
                  <a:gd name="connsiteY8" fmla="*/ 67203 h 67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812" h="67500">
                    <a:moveTo>
                      <a:pt x="18044" y="67203"/>
                    </a:moveTo>
                    <a:cubicBezTo>
                      <a:pt x="23751" y="70274"/>
                      <a:pt x="30876" y="68253"/>
                      <a:pt x="34117" y="62639"/>
                    </a:cubicBezTo>
                    <a:cubicBezTo>
                      <a:pt x="37363" y="57019"/>
                      <a:pt x="35556" y="49845"/>
                      <a:pt x="30041" y="46428"/>
                    </a:cubicBezTo>
                    <a:cubicBezTo>
                      <a:pt x="25300" y="43731"/>
                      <a:pt x="22976" y="38172"/>
                      <a:pt x="24388" y="32899"/>
                    </a:cubicBezTo>
                    <a:cubicBezTo>
                      <a:pt x="25794" y="27631"/>
                      <a:pt x="30585" y="23972"/>
                      <a:pt x="36039" y="24000"/>
                    </a:cubicBezTo>
                    <a:cubicBezTo>
                      <a:pt x="42669" y="24000"/>
                      <a:pt x="48042" y="18627"/>
                      <a:pt x="48042" y="12003"/>
                    </a:cubicBezTo>
                    <a:cubicBezTo>
                      <a:pt x="48042" y="5372"/>
                      <a:pt x="42669" y="0"/>
                      <a:pt x="36039" y="0"/>
                    </a:cubicBezTo>
                    <a:cubicBezTo>
                      <a:pt x="19730" y="-16"/>
                      <a:pt x="5448" y="10931"/>
                      <a:pt x="1229" y="26686"/>
                    </a:cubicBezTo>
                    <a:cubicBezTo>
                      <a:pt x="-2990" y="42440"/>
                      <a:pt x="3904" y="59068"/>
                      <a:pt x="18044" y="67203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4" name="Freeform 694">
                <a:extLst>
                  <a:ext uri="{FF2B5EF4-FFF2-40B4-BE49-F238E27FC236}">
                    <a16:creationId xmlns:a16="http://schemas.microsoft.com/office/drawing/2014/main" id="{49E30D17-D59A-4B4A-AE2D-73810C257EEF}"/>
                  </a:ext>
                </a:extLst>
              </p:cNvPr>
              <p:cNvSpPr/>
              <p:nvPr/>
            </p:nvSpPr>
            <p:spPr>
              <a:xfrm>
                <a:off x="4686535" y="2804700"/>
                <a:ext cx="23906" cy="35156"/>
              </a:xfrm>
              <a:custGeom>
                <a:avLst/>
                <a:gdLst>
                  <a:gd name="connsiteX0" fmla="*/ 12003 w 23906"/>
                  <a:gd name="connsiteY0" fmla="*/ 0 h 35156"/>
                  <a:gd name="connsiteX1" fmla="*/ 0 w 23906"/>
                  <a:gd name="connsiteY1" fmla="*/ 12003 h 35156"/>
                  <a:gd name="connsiteX2" fmla="*/ 0 w 23906"/>
                  <a:gd name="connsiteY2" fmla="*/ 24000 h 35156"/>
                  <a:gd name="connsiteX3" fmla="*/ 12003 w 23906"/>
                  <a:gd name="connsiteY3" fmla="*/ 36002 h 35156"/>
                  <a:gd name="connsiteX4" fmla="*/ 24000 w 23906"/>
                  <a:gd name="connsiteY4" fmla="*/ 24000 h 35156"/>
                  <a:gd name="connsiteX5" fmla="*/ 24000 w 23906"/>
                  <a:gd name="connsiteY5" fmla="*/ 12003 h 35156"/>
                  <a:gd name="connsiteX6" fmla="*/ 12003 w 23906"/>
                  <a:gd name="connsiteY6" fmla="*/ 0 h 351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35156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24000"/>
                    </a:lnTo>
                    <a:cubicBezTo>
                      <a:pt x="0" y="30630"/>
                      <a:pt x="5372" y="36002"/>
                      <a:pt x="12003" y="36002"/>
                    </a:cubicBezTo>
                    <a:cubicBezTo>
                      <a:pt x="18627" y="36002"/>
                      <a:pt x="24000" y="30630"/>
                      <a:pt x="24000" y="24000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  <p:sp>
            <p:nvSpPr>
              <p:cNvPr id="955" name="Freeform 695">
                <a:extLst>
                  <a:ext uri="{FF2B5EF4-FFF2-40B4-BE49-F238E27FC236}">
                    <a16:creationId xmlns:a16="http://schemas.microsoft.com/office/drawing/2014/main" id="{77F51B6A-D9C7-4611-A992-7D822075798C}"/>
                  </a:ext>
                </a:extLst>
              </p:cNvPr>
              <p:cNvSpPr/>
              <p:nvPr/>
            </p:nvSpPr>
            <p:spPr>
              <a:xfrm>
                <a:off x="4686471" y="2720686"/>
                <a:ext cx="23906" cy="59063"/>
              </a:xfrm>
              <a:custGeom>
                <a:avLst/>
                <a:gdLst>
                  <a:gd name="connsiteX0" fmla="*/ 12003 w 23906"/>
                  <a:gd name="connsiteY0" fmla="*/ 0 h 59062"/>
                  <a:gd name="connsiteX1" fmla="*/ 0 w 23906"/>
                  <a:gd name="connsiteY1" fmla="*/ 12003 h 59062"/>
                  <a:gd name="connsiteX2" fmla="*/ 0 w 23906"/>
                  <a:gd name="connsiteY2" fmla="*/ 47999 h 59062"/>
                  <a:gd name="connsiteX3" fmla="*/ 12003 w 23906"/>
                  <a:gd name="connsiteY3" fmla="*/ 60002 h 59062"/>
                  <a:gd name="connsiteX4" fmla="*/ 24000 w 23906"/>
                  <a:gd name="connsiteY4" fmla="*/ 47999 h 59062"/>
                  <a:gd name="connsiteX5" fmla="*/ 24000 w 23906"/>
                  <a:gd name="connsiteY5" fmla="*/ 12003 h 59062"/>
                  <a:gd name="connsiteX6" fmla="*/ 12003 w 23906"/>
                  <a:gd name="connsiteY6" fmla="*/ 0 h 59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06" h="59062">
                    <a:moveTo>
                      <a:pt x="12003" y="0"/>
                    </a:moveTo>
                    <a:cubicBezTo>
                      <a:pt x="5372" y="0"/>
                      <a:pt x="0" y="5372"/>
                      <a:pt x="0" y="12003"/>
                    </a:cubicBezTo>
                    <a:lnTo>
                      <a:pt x="0" y="47999"/>
                    </a:lnTo>
                    <a:cubicBezTo>
                      <a:pt x="0" y="54630"/>
                      <a:pt x="5372" y="60002"/>
                      <a:pt x="12003" y="60002"/>
                    </a:cubicBezTo>
                    <a:cubicBezTo>
                      <a:pt x="18627" y="60002"/>
                      <a:pt x="24000" y="54630"/>
                      <a:pt x="24000" y="47999"/>
                    </a:cubicBezTo>
                    <a:lnTo>
                      <a:pt x="24000" y="12003"/>
                    </a:lnTo>
                    <a:cubicBezTo>
                      <a:pt x="24000" y="5372"/>
                      <a:pt x="18627" y="0"/>
                      <a:pt x="12003" y="0"/>
                    </a:cubicBezTo>
                    <a:close/>
                  </a:path>
                </a:pathLst>
              </a:custGeom>
              <a:grpFill/>
              <a:ln w="139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>
                  <a:latin typeface="Montserrat Bold" panose="00000800000000000000" pitchFamily="2" charset="0"/>
                </a:endParaRPr>
              </a:p>
            </p:txBody>
          </p:sp>
        </p:grpSp>
      </p:grpSp>
      <p:cxnSp>
        <p:nvCxnSpPr>
          <p:cNvPr id="958" name="Прямая соединительная линия 957">
            <a:extLst>
              <a:ext uri="{FF2B5EF4-FFF2-40B4-BE49-F238E27FC236}">
                <a16:creationId xmlns:a16="http://schemas.microsoft.com/office/drawing/2014/main" id="{717DC8E0-2053-42B7-A3C3-7E49E9884BA6}"/>
              </a:ext>
            </a:extLst>
          </p:cNvPr>
          <p:cNvCxnSpPr>
            <a:cxnSpLocks/>
          </p:cNvCxnSpPr>
          <p:nvPr/>
        </p:nvCxnSpPr>
        <p:spPr>
          <a:xfrm>
            <a:off x="874713" y="3624818"/>
            <a:ext cx="10477500" cy="0"/>
          </a:xfrm>
          <a:prstGeom prst="line">
            <a:avLst/>
          </a:prstGeom>
          <a:ln w="19050">
            <a:solidFill>
              <a:srgbClr val="25537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1FC55914-91C2-4380-BAD6-519B3B521A26}"/>
              </a:ext>
            </a:extLst>
          </p:cNvPr>
          <p:cNvSpPr txBox="1"/>
          <p:nvPr/>
        </p:nvSpPr>
        <p:spPr>
          <a:xfrm>
            <a:off x="1197160" y="3739057"/>
            <a:ext cx="15047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Montserrat Bold" panose="00000800000000000000" pitchFamily="2" charset="0"/>
              </a:rPr>
              <a:t>Arrivals </a:t>
            </a:r>
            <a:endParaRPr lang="ru-RU" sz="1400" dirty="0">
              <a:latin typeface="Montserrat Bold" panose="00000800000000000000" pitchFamily="2" charset="0"/>
            </a:endParaRPr>
          </a:p>
        </p:txBody>
      </p:sp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C9C16F3F-CB52-45ED-8691-81482B470027}"/>
              </a:ext>
            </a:extLst>
          </p:cNvPr>
          <p:cNvSpPr/>
          <p:nvPr/>
        </p:nvSpPr>
        <p:spPr>
          <a:xfrm>
            <a:off x="3345667" y="3751868"/>
            <a:ext cx="2516957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Departure Airports 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sp>
        <p:nvSpPr>
          <p:cNvPr id="961" name="Прямоугольник: скругленные углы 960">
            <a:extLst>
              <a:ext uri="{FF2B5EF4-FFF2-40B4-BE49-F238E27FC236}">
                <a16:creationId xmlns:a16="http://schemas.microsoft.com/office/drawing/2014/main" id="{A0F27346-D8D3-4115-92CE-C91D8618334E}"/>
              </a:ext>
            </a:extLst>
          </p:cNvPr>
          <p:cNvSpPr/>
          <p:nvPr/>
        </p:nvSpPr>
        <p:spPr>
          <a:xfrm>
            <a:off x="5916546" y="3751868"/>
            <a:ext cx="1435224" cy="30869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  <a:latin typeface="Montserrat Bold" panose="00000800000000000000" pitchFamily="2" charset="0"/>
              </a:rPr>
              <a:t>All Airlines</a:t>
            </a:r>
            <a:endParaRPr lang="ru-RU" sz="1400" dirty="0">
              <a:solidFill>
                <a:schemeClr val="tx1"/>
              </a:solidFill>
              <a:latin typeface="Montserrat Bold" panose="00000800000000000000" pitchFamily="2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E671C1B4-7537-4190-8D32-5A364E85D5BA}"/>
              </a:ext>
            </a:extLst>
          </p:cNvPr>
          <p:cNvGrpSpPr/>
          <p:nvPr/>
        </p:nvGrpSpPr>
        <p:grpSpPr>
          <a:xfrm>
            <a:off x="7405692" y="3751868"/>
            <a:ext cx="1842768" cy="308698"/>
            <a:chOff x="7373622" y="3751868"/>
            <a:chExt cx="1842768" cy="308698"/>
          </a:xfrm>
        </p:grpSpPr>
        <p:sp>
          <p:nvSpPr>
            <p:cNvPr id="962" name="Прямоугольник: скругленные углы 961">
              <a:extLst>
                <a:ext uri="{FF2B5EF4-FFF2-40B4-BE49-F238E27FC236}">
                  <a16:creationId xmlns:a16="http://schemas.microsoft.com/office/drawing/2014/main" id="{03DD63C3-AABE-464B-BCCE-AEA246A9DAEA}"/>
                </a:ext>
              </a:extLst>
            </p:cNvPr>
            <p:cNvSpPr/>
            <p:nvPr/>
          </p:nvSpPr>
          <p:spPr>
            <a:xfrm>
              <a:off x="7373622" y="3751868"/>
              <a:ext cx="1842768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Tue 16/05/2022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65" name="Рисунок 18">
              <a:extLst>
                <a:ext uri="{FF2B5EF4-FFF2-40B4-BE49-F238E27FC236}">
                  <a16:creationId xmlns:a16="http://schemas.microsoft.com/office/drawing/2014/main" id="{05C5BD9C-ED96-493A-B76B-BBA1777BFFA8}"/>
                </a:ext>
              </a:extLst>
            </p:cNvPr>
            <p:cNvGrpSpPr/>
            <p:nvPr/>
          </p:nvGrpSpPr>
          <p:grpSpPr>
            <a:xfrm>
              <a:off x="8936289" y="3794314"/>
              <a:ext cx="230571" cy="230571"/>
              <a:chOff x="1583466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66" name="Полилиния: фигура 965">
                <a:extLst>
                  <a:ext uri="{FF2B5EF4-FFF2-40B4-BE49-F238E27FC236}">
                    <a16:creationId xmlns:a16="http://schemas.microsoft.com/office/drawing/2014/main" id="{A25E5E9D-C0B2-4590-835F-6D31D4D6F5C7}"/>
                  </a:ext>
                </a:extLst>
              </p:cNvPr>
              <p:cNvSpPr/>
              <p:nvPr/>
            </p:nvSpPr>
            <p:spPr>
              <a:xfrm>
                <a:off x="1582050" y="4572867"/>
                <a:ext cx="775876" cy="775876"/>
              </a:xfrm>
              <a:custGeom>
                <a:avLst/>
                <a:gdLst>
                  <a:gd name="connsiteX0" fmla="*/ 699141 w 775875"/>
                  <a:gd name="connsiteY0" fmla="*/ 67864 h 775875"/>
                  <a:gd name="connsiteX1" fmla="*/ 627147 w 775875"/>
                  <a:gd name="connsiteY1" fmla="*/ 67864 h 775875"/>
                  <a:gd name="connsiteX2" fmla="*/ 627147 w 775875"/>
                  <a:gd name="connsiteY2" fmla="*/ 46722 h 775875"/>
                  <a:gd name="connsiteX3" fmla="*/ 581841 w 775875"/>
                  <a:gd name="connsiteY3" fmla="*/ 1416 h 775875"/>
                  <a:gd name="connsiteX4" fmla="*/ 536534 w 775875"/>
                  <a:gd name="connsiteY4" fmla="*/ 46722 h 775875"/>
                  <a:gd name="connsiteX5" fmla="*/ 536534 w 775875"/>
                  <a:gd name="connsiteY5" fmla="*/ 67864 h 775875"/>
                  <a:gd name="connsiteX6" fmla="*/ 282819 w 775875"/>
                  <a:gd name="connsiteY6" fmla="*/ 67864 h 775875"/>
                  <a:gd name="connsiteX7" fmla="*/ 282819 w 775875"/>
                  <a:gd name="connsiteY7" fmla="*/ 46722 h 775875"/>
                  <a:gd name="connsiteX8" fmla="*/ 237512 w 775875"/>
                  <a:gd name="connsiteY8" fmla="*/ 1416 h 775875"/>
                  <a:gd name="connsiteX9" fmla="*/ 192206 w 775875"/>
                  <a:gd name="connsiteY9" fmla="*/ 46722 h 775875"/>
                  <a:gd name="connsiteX10" fmla="*/ 192206 w 775875"/>
                  <a:gd name="connsiteY10" fmla="*/ 68424 h 775875"/>
                  <a:gd name="connsiteX11" fmla="*/ 188181 w 775875"/>
                  <a:gd name="connsiteY11" fmla="*/ 67864 h 775875"/>
                  <a:gd name="connsiteX12" fmla="*/ 128008 w 775875"/>
                  <a:gd name="connsiteY12" fmla="*/ 67864 h 775875"/>
                  <a:gd name="connsiteX13" fmla="*/ 52497 w 775875"/>
                  <a:gd name="connsiteY13" fmla="*/ 143375 h 775875"/>
                  <a:gd name="connsiteX14" fmla="*/ 52497 w 775875"/>
                  <a:gd name="connsiteY14" fmla="*/ 400614 h 775875"/>
                  <a:gd name="connsiteX15" fmla="*/ 67599 w 775875"/>
                  <a:gd name="connsiteY15" fmla="*/ 415717 h 775875"/>
                  <a:gd name="connsiteX16" fmla="*/ 82702 w 775875"/>
                  <a:gd name="connsiteY16" fmla="*/ 400614 h 775875"/>
                  <a:gd name="connsiteX17" fmla="*/ 82702 w 775875"/>
                  <a:gd name="connsiteY17" fmla="*/ 223422 h 775875"/>
                  <a:gd name="connsiteX18" fmla="*/ 627147 w 775875"/>
                  <a:gd name="connsiteY18" fmla="*/ 223422 h 775875"/>
                  <a:gd name="connsiteX19" fmla="*/ 642250 w 775875"/>
                  <a:gd name="connsiteY19" fmla="*/ 208320 h 775875"/>
                  <a:gd name="connsiteX20" fmla="*/ 627147 w 775875"/>
                  <a:gd name="connsiteY20" fmla="*/ 193218 h 775875"/>
                  <a:gd name="connsiteX21" fmla="*/ 82702 w 775875"/>
                  <a:gd name="connsiteY21" fmla="*/ 193218 h 775875"/>
                  <a:gd name="connsiteX22" fmla="*/ 82702 w 775875"/>
                  <a:gd name="connsiteY22" fmla="*/ 143375 h 775875"/>
                  <a:gd name="connsiteX23" fmla="*/ 128008 w 775875"/>
                  <a:gd name="connsiteY23" fmla="*/ 98068 h 775875"/>
                  <a:gd name="connsiteX24" fmla="*/ 188181 w 775875"/>
                  <a:gd name="connsiteY24" fmla="*/ 98068 h 775875"/>
                  <a:gd name="connsiteX25" fmla="*/ 192206 w 775875"/>
                  <a:gd name="connsiteY25" fmla="*/ 97507 h 775875"/>
                  <a:gd name="connsiteX26" fmla="*/ 192206 w 775875"/>
                  <a:gd name="connsiteY26" fmla="*/ 116946 h 775875"/>
                  <a:gd name="connsiteX27" fmla="*/ 237512 w 775875"/>
                  <a:gd name="connsiteY27" fmla="*/ 162252 h 775875"/>
                  <a:gd name="connsiteX28" fmla="*/ 282819 w 775875"/>
                  <a:gd name="connsiteY28" fmla="*/ 116946 h 775875"/>
                  <a:gd name="connsiteX29" fmla="*/ 282819 w 775875"/>
                  <a:gd name="connsiteY29" fmla="*/ 98068 h 775875"/>
                  <a:gd name="connsiteX30" fmla="*/ 536534 w 775875"/>
                  <a:gd name="connsiteY30" fmla="*/ 98068 h 775875"/>
                  <a:gd name="connsiteX31" fmla="*/ 536534 w 775875"/>
                  <a:gd name="connsiteY31" fmla="*/ 116946 h 775875"/>
                  <a:gd name="connsiteX32" fmla="*/ 581841 w 775875"/>
                  <a:gd name="connsiteY32" fmla="*/ 162252 h 775875"/>
                  <a:gd name="connsiteX33" fmla="*/ 627147 w 775875"/>
                  <a:gd name="connsiteY33" fmla="*/ 116946 h 775875"/>
                  <a:gd name="connsiteX34" fmla="*/ 627147 w 775875"/>
                  <a:gd name="connsiteY34" fmla="*/ 98068 h 775875"/>
                  <a:gd name="connsiteX35" fmla="*/ 699141 w 775875"/>
                  <a:gd name="connsiteY35" fmla="*/ 98068 h 775875"/>
                  <a:gd name="connsiteX36" fmla="*/ 744448 w 775875"/>
                  <a:gd name="connsiteY36" fmla="*/ 143375 h 775875"/>
                  <a:gd name="connsiteX37" fmla="*/ 744448 w 775875"/>
                  <a:gd name="connsiteY37" fmla="*/ 717251 h 775875"/>
                  <a:gd name="connsiteX38" fmla="*/ 717251 w 775875"/>
                  <a:gd name="connsiteY38" fmla="*/ 744448 h 775875"/>
                  <a:gd name="connsiteX39" fmla="*/ 690056 w 775875"/>
                  <a:gd name="connsiteY39" fmla="*/ 717251 h 775875"/>
                  <a:gd name="connsiteX40" fmla="*/ 690056 w 775875"/>
                  <a:gd name="connsiteY40" fmla="*/ 678183 h 775875"/>
                  <a:gd name="connsiteX41" fmla="*/ 674953 w 775875"/>
                  <a:gd name="connsiteY41" fmla="*/ 663081 h 775875"/>
                  <a:gd name="connsiteX42" fmla="*/ 499286 w 775875"/>
                  <a:gd name="connsiteY42" fmla="*/ 663081 h 775875"/>
                  <a:gd name="connsiteX43" fmla="*/ 484184 w 775875"/>
                  <a:gd name="connsiteY43" fmla="*/ 678183 h 775875"/>
                  <a:gd name="connsiteX44" fmla="*/ 499286 w 775875"/>
                  <a:gd name="connsiteY44" fmla="*/ 693286 h 775875"/>
                  <a:gd name="connsiteX45" fmla="*/ 659851 w 775875"/>
                  <a:gd name="connsiteY45" fmla="*/ 693286 h 775875"/>
                  <a:gd name="connsiteX46" fmla="*/ 659851 w 775875"/>
                  <a:gd name="connsiteY46" fmla="*/ 717251 h 775875"/>
                  <a:gd name="connsiteX47" fmla="*/ 666717 w 775875"/>
                  <a:gd name="connsiteY47" fmla="*/ 744448 h 775875"/>
                  <a:gd name="connsiteX48" fmla="*/ 58800 w 775875"/>
                  <a:gd name="connsiteY48" fmla="*/ 744448 h 775875"/>
                  <a:gd name="connsiteX49" fmla="*/ 31620 w 775875"/>
                  <a:gd name="connsiteY49" fmla="*/ 717258 h 775875"/>
                  <a:gd name="connsiteX50" fmla="*/ 31620 w 775875"/>
                  <a:gd name="connsiteY50" fmla="*/ 693286 h 775875"/>
                  <a:gd name="connsiteX51" fmla="*/ 369643 w 775875"/>
                  <a:gd name="connsiteY51" fmla="*/ 693286 h 775875"/>
                  <a:gd name="connsiteX52" fmla="*/ 384746 w 775875"/>
                  <a:gd name="connsiteY52" fmla="*/ 678183 h 775875"/>
                  <a:gd name="connsiteX53" fmla="*/ 369643 w 775875"/>
                  <a:gd name="connsiteY53" fmla="*/ 663081 h 775875"/>
                  <a:gd name="connsiteX54" fmla="*/ 218754 w 775875"/>
                  <a:gd name="connsiteY54" fmla="*/ 663081 h 775875"/>
                  <a:gd name="connsiteX55" fmla="*/ 261899 w 775875"/>
                  <a:gd name="connsiteY55" fmla="*/ 569261 h 775875"/>
                  <a:gd name="connsiteX56" fmla="*/ 138059 w 775875"/>
                  <a:gd name="connsiteY56" fmla="*/ 445419 h 775875"/>
                  <a:gd name="connsiteX57" fmla="*/ 14217 w 775875"/>
                  <a:gd name="connsiteY57" fmla="*/ 569261 h 775875"/>
                  <a:gd name="connsiteX58" fmla="*/ 57371 w 775875"/>
                  <a:gd name="connsiteY58" fmla="*/ 663081 h 775875"/>
                  <a:gd name="connsiteX59" fmla="*/ 16518 w 775875"/>
                  <a:gd name="connsiteY59" fmla="*/ 663081 h 775875"/>
                  <a:gd name="connsiteX60" fmla="*/ 1416 w 775875"/>
                  <a:gd name="connsiteY60" fmla="*/ 678183 h 775875"/>
                  <a:gd name="connsiteX61" fmla="*/ 1416 w 775875"/>
                  <a:gd name="connsiteY61" fmla="*/ 717258 h 775875"/>
                  <a:gd name="connsiteX62" fmla="*/ 58800 w 775875"/>
                  <a:gd name="connsiteY62" fmla="*/ 774653 h 775875"/>
                  <a:gd name="connsiteX63" fmla="*/ 717251 w 775875"/>
                  <a:gd name="connsiteY63" fmla="*/ 774653 h 775875"/>
                  <a:gd name="connsiteX64" fmla="*/ 774653 w 775875"/>
                  <a:gd name="connsiteY64" fmla="*/ 717251 h 775875"/>
                  <a:gd name="connsiteX65" fmla="*/ 774653 w 775875"/>
                  <a:gd name="connsiteY65" fmla="*/ 143375 h 775875"/>
                  <a:gd name="connsiteX66" fmla="*/ 699141 w 775875"/>
                  <a:gd name="connsiteY66" fmla="*/ 67864 h 775875"/>
                  <a:gd name="connsiteX67" fmla="*/ 699141 w 775875"/>
                  <a:gd name="connsiteY67" fmla="*/ 67864 h 775875"/>
                  <a:gd name="connsiteX68" fmla="*/ 252615 w 775875"/>
                  <a:gd name="connsiteY68" fmla="*/ 116946 h 775875"/>
                  <a:gd name="connsiteX69" fmla="*/ 237512 w 775875"/>
                  <a:gd name="connsiteY69" fmla="*/ 132048 h 775875"/>
                  <a:gd name="connsiteX70" fmla="*/ 222410 w 775875"/>
                  <a:gd name="connsiteY70" fmla="*/ 116946 h 775875"/>
                  <a:gd name="connsiteX71" fmla="*/ 222410 w 775875"/>
                  <a:gd name="connsiteY71" fmla="*/ 46722 h 775875"/>
                  <a:gd name="connsiteX72" fmla="*/ 237512 w 775875"/>
                  <a:gd name="connsiteY72" fmla="*/ 31620 h 775875"/>
                  <a:gd name="connsiteX73" fmla="*/ 252615 w 775875"/>
                  <a:gd name="connsiteY73" fmla="*/ 46722 h 775875"/>
                  <a:gd name="connsiteX74" fmla="*/ 252615 w 775875"/>
                  <a:gd name="connsiteY74" fmla="*/ 116946 h 775875"/>
                  <a:gd name="connsiteX75" fmla="*/ 596943 w 775875"/>
                  <a:gd name="connsiteY75" fmla="*/ 116946 h 775875"/>
                  <a:gd name="connsiteX76" fmla="*/ 581841 w 775875"/>
                  <a:gd name="connsiteY76" fmla="*/ 132048 h 775875"/>
                  <a:gd name="connsiteX77" fmla="*/ 566739 w 775875"/>
                  <a:gd name="connsiteY77" fmla="*/ 116946 h 775875"/>
                  <a:gd name="connsiteX78" fmla="*/ 566739 w 775875"/>
                  <a:gd name="connsiteY78" fmla="*/ 46722 h 775875"/>
                  <a:gd name="connsiteX79" fmla="*/ 581841 w 775875"/>
                  <a:gd name="connsiteY79" fmla="*/ 31620 h 775875"/>
                  <a:gd name="connsiteX80" fmla="*/ 596943 w 775875"/>
                  <a:gd name="connsiteY80" fmla="*/ 46722 h 775875"/>
                  <a:gd name="connsiteX81" fmla="*/ 596943 w 775875"/>
                  <a:gd name="connsiteY81" fmla="*/ 116946 h 775875"/>
                  <a:gd name="connsiteX82" fmla="*/ 44421 w 775875"/>
                  <a:gd name="connsiteY82" fmla="*/ 569261 h 775875"/>
                  <a:gd name="connsiteX83" fmla="*/ 138059 w 775875"/>
                  <a:gd name="connsiteY83" fmla="*/ 475623 h 775875"/>
                  <a:gd name="connsiteX84" fmla="*/ 231694 w 775875"/>
                  <a:gd name="connsiteY84" fmla="*/ 569261 h 775875"/>
                  <a:gd name="connsiteX85" fmla="*/ 138059 w 775875"/>
                  <a:gd name="connsiteY85" fmla="*/ 662889 h 775875"/>
                  <a:gd name="connsiteX86" fmla="*/ 44421 w 775875"/>
                  <a:gd name="connsiteY86" fmla="*/ 569261 h 775875"/>
                  <a:gd name="connsiteX87" fmla="*/ 44421 w 775875"/>
                  <a:gd name="connsiteY87" fmla="*/ 569261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775875" h="775875">
                    <a:moveTo>
                      <a:pt x="699141" y="67864"/>
                    </a:moveTo>
                    <a:lnTo>
                      <a:pt x="627147" y="67864"/>
                    </a:lnTo>
                    <a:lnTo>
                      <a:pt x="627147" y="46722"/>
                    </a:lnTo>
                    <a:cubicBezTo>
                      <a:pt x="627147" y="21740"/>
                      <a:pt x="606824" y="1416"/>
                      <a:pt x="581841" y="1416"/>
                    </a:cubicBezTo>
                    <a:cubicBezTo>
                      <a:pt x="556864" y="1416"/>
                      <a:pt x="536534" y="21740"/>
                      <a:pt x="536534" y="46722"/>
                    </a:cubicBezTo>
                    <a:lnTo>
                      <a:pt x="536534" y="67864"/>
                    </a:lnTo>
                    <a:lnTo>
                      <a:pt x="282819" y="67864"/>
                    </a:lnTo>
                    <a:lnTo>
                      <a:pt x="282819" y="46722"/>
                    </a:lnTo>
                    <a:cubicBezTo>
                      <a:pt x="282819" y="21740"/>
                      <a:pt x="262497" y="1416"/>
                      <a:pt x="237512" y="1416"/>
                    </a:cubicBezTo>
                    <a:cubicBezTo>
                      <a:pt x="212530" y="1416"/>
                      <a:pt x="192206" y="21740"/>
                      <a:pt x="192206" y="46722"/>
                    </a:cubicBezTo>
                    <a:lnTo>
                      <a:pt x="192206" y="68424"/>
                    </a:lnTo>
                    <a:cubicBezTo>
                      <a:pt x="190924" y="68071"/>
                      <a:pt x="189574" y="67864"/>
                      <a:pt x="188181" y="67864"/>
                    </a:cubicBezTo>
                    <a:lnTo>
                      <a:pt x="128008" y="67864"/>
                    </a:lnTo>
                    <a:cubicBezTo>
                      <a:pt x="86373" y="67864"/>
                      <a:pt x="52497" y="101742"/>
                      <a:pt x="52497" y="143375"/>
                    </a:cubicBezTo>
                    <a:lnTo>
                      <a:pt x="52497" y="400614"/>
                    </a:lnTo>
                    <a:cubicBezTo>
                      <a:pt x="52497" y="408962"/>
                      <a:pt x="59259" y="415717"/>
                      <a:pt x="67599" y="415717"/>
                    </a:cubicBezTo>
                    <a:cubicBezTo>
                      <a:pt x="75940" y="415717"/>
                      <a:pt x="82702" y="408962"/>
                      <a:pt x="82702" y="400614"/>
                    </a:cubicBezTo>
                    <a:lnTo>
                      <a:pt x="82702" y="223422"/>
                    </a:lnTo>
                    <a:lnTo>
                      <a:pt x="627147" y="223422"/>
                    </a:lnTo>
                    <a:cubicBezTo>
                      <a:pt x="635488" y="223422"/>
                      <a:pt x="642250" y="216660"/>
                      <a:pt x="642250" y="208320"/>
                    </a:cubicBezTo>
                    <a:cubicBezTo>
                      <a:pt x="642250" y="199972"/>
                      <a:pt x="635488" y="193218"/>
                      <a:pt x="627147" y="193218"/>
                    </a:cubicBezTo>
                    <a:lnTo>
                      <a:pt x="82702" y="193218"/>
                    </a:lnTo>
                    <a:lnTo>
                      <a:pt x="82702" y="143375"/>
                    </a:lnTo>
                    <a:cubicBezTo>
                      <a:pt x="82702" y="118392"/>
                      <a:pt x="103023" y="98068"/>
                      <a:pt x="128008" y="98068"/>
                    </a:cubicBezTo>
                    <a:lnTo>
                      <a:pt x="188181" y="98068"/>
                    </a:lnTo>
                    <a:cubicBezTo>
                      <a:pt x="189574" y="98068"/>
                      <a:pt x="190924" y="97862"/>
                      <a:pt x="192206" y="97507"/>
                    </a:cubicBezTo>
                    <a:lnTo>
                      <a:pt x="192206" y="116946"/>
                    </a:lnTo>
                    <a:cubicBezTo>
                      <a:pt x="192206" y="141931"/>
                      <a:pt x="212530" y="162252"/>
                      <a:pt x="237512" y="162252"/>
                    </a:cubicBezTo>
                    <a:cubicBezTo>
                      <a:pt x="262497" y="162252"/>
                      <a:pt x="282819" y="141931"/>
                      <a:pt x="282819" y="116946"/>
                    </a:cubicBezTo>
                    <a:lnTo>
                      <a:pt x="282819" y="98068"/>
                    </a:lnTo>
                    <a:lnTo>
                      <a:pt x="536534" y="98068"/>
                    </a:lnTo>
                    <a:lnTo>
                      <a:pt x="536534" y="116946"/>
                    </a:lnTo>
                    <a:cubicBezTo>
                      <a:pt x="536534" y="141931"/>
                      <a:pt x="556864" y="162252"/>
                      <a:pt x="581841" y="162252"/>
                    </a:cubicBezTo>
                    <a:cubicBezTo>
                      <a:pt x="606824" y="162252"/>
                      <a:pt x="627147" y="141931"/>
                      <a:pt x="627147" y="116946"/>
                    </a:cubicBezTo>
                    <a:lnTo>
                      <a:pt x="627147" y="98068"/>
                    </a:lnTo>
                    <a:lnTo>
                      <a:pt x="699141" y="98068"/>
                    </a:lnTo>
                    <a:cubicBezTo>
                      <a:pt x="724117" y="98068"/>
                      <a:pt x="744448" y="118392"/>
                      <a:pt x="744448" y="143375"/>
                    </a:cubicBezTo>
                    <a:lnTo>
                      <a:pt x="744448" y="717251"/>
                    </a:lnTo>
                    <a:cubicBezTo>
                      <a:pt x="744448" y="732244"/>
                      <a:pt x="732244" y="744448"/>
                      <a:pt x="717251" y="744448"/>
                    </a:cubicBezTo>
                    <a:cubicBezTo>
                      <a:pt x="702260" y="744448"/>
                      <a:pt x="690056" y="732244"/>
                      <a:pt x="690056" y="717251"/>
                    </a:cubicBezTo>
                    <a:lnTo>
                      <a:pt x="690056" y="678183"/>
                    </a:lnTo>
                    <a:cubicBezTo>
                      <a:pt x="690056" y="669843"/>
                      <a:pt x="683294" y="663081"/>
                      <a:pt x="674953" y="663081"/>
                    </a:cubicBezTo>
                    <a:lnTo>
                      <a:pt x="499286" y="663081"/>
                    </a:lnTo>
                    <a:cubicBezTo>
                      <a:pt x="490946" y="663081"/>
                      <a:pt x="484184" y="669843"/>
                      <a:pt x="484184" y="678183"/>
                    </a:cubicBezTo>
                    <a:cubicBezTo>
                      <a:pt x="484184" y="686524"/>
                      <a:pt x="490946" y="693286"/>
                      <a:pt x="499286" y="693286"/>
                    </a:cubicBezTo>
                    <a:lnTo>
                      <a:pt x="659851" y="693286"/>
                    </a:lnTo>
                    <a:lnTo>
                      <a:pt x="659851" y="717251"/>
                    </a:lnTo>
                    <a:cubicBezTo>
                      <a:pt x="659851" y="727081"/>
                      <a:pt x="662343" y="736344"/>
                      <a:pt x="666717" y="744448"/>
                    </a:cubicBezTo>
                    <a:lnTo>
                      <a:pt x="58800" y="744448"/>
                    </a:lnTo>
                    <a:cubicBezTo>
                      <a:pt x="43817" y="744448"/>
                      <a:pt x="31620" y="732251"/>
                      <a:pt x="31620" y="717258"/>
                    </a:cubicBezTo>
                    <a:lnTo>
                      <a:pt x="31620" y="693286"/>
                    </a:lnTo>
                    <a:lnTo>
                      <a:pt x="369643" y="693286"/>
                    </a:lnTo>
                    <a:cubicBezTo>
                      <a:pt x="377984" y="693286"/>
                      <a:pt x="384746" y="686524"/>
                      <a:pt x="384746" y="678183"/>
                    </a:cubicBezTo>
                    <a:cubicBezTo>
                      <a:pt x="384746" y="669843"/>
                      <a:pt x="377984" y="663081"/>
                      <a:pt x="369643" y="663081"/>
                    </a:cubicBezTo>
                    <a:lnTo>
                      <a:pt x="218754" y="663081"/>
                    </a:lnTo>
                    <a:cubicBezTo>
                      <a:pt x="245137" y="640354"/>
                      <a:pt x="261899" y="606735"/>
                      <a:pt x="261899" y="569261"/>
                    </a:cubicBezTo>
                    <a:cubicBezTo>
                      <a:pt x="261899" y="500976"/>
                      <a:pt x="206343" y="445419"/>
                      <a:pt x="138059" y="445419"/>
                    </a:cubicBezTo>
                    <a:cubicBezTo>
                      <a:pt x="69774" y="445419"/>
                      <a:pt x="14217" y="500976"/>
                      <a:pt x="14217" y="569261"/>
                    </a:cubicBezTo>
                    <a:cubicBezTo>
                      <a:pt x="14217" y="606735"/>
                      <a:pt x="30978" y="640354"/>
                      <a:pt x="57371" y="663081"/>
                    </a:cubicBezTo>
                    <a:lnTo>
                      <a:pt x="16518" y="663081"/>
                    </a:lnTo>
                    <a:cubicBezTo>
                      <a:pt x="8178" y="663081"/>
                      <a:pt x="1416" y="669843"/>
                      <a:pt x="1416" y="678183"/>
                    </a:cubicBezTo>
                    <a:lnTo>
                      <a:pt x="1416" y="717258"/>
                    </a:lnTo>
                    <a:cubicBezTo>
                      <a:pt x="1416" y="748901"/>
                      <a:pt x="27159" y="774653"/>
                      <a:pt x="58800" y="774653"/>
                    </a:cubicBezTo>
                    <a:lnTo>
                      <a:pt x="717251" y="774653"/>
                    </a:lnTo>
                    <a:cubicBezTo>
                      <a:pt x="748901" y="774653"/>
                      <a:pt x="774653" y="748901"/>
                      <a:pt x="774653" y="717251"/>
                    </a:cubicBezTo>
                    <a:lnTo>
                      <a:pt x="774653" y="143375"/>
                    </a:lnTo>
                    <a:cubicBezTo>
                      <a:pt x="774653" y="101742"/>
                      <a:pt x="740775" y="67864"/>
                      <a:pt x="699141" y="67864"/>
                    </a:cubicBezTo>
                    <a:lnTo>
                      <a:pt x="699141" y="67864"/>
                    </a:lnTo>
                    <a:close/>
                    <a:moveTo>
                      <a:pt x="252615" y="116946"/>
                    </a:moveTo>
                    <a:cubicBezTo>
                      <a:pt x="252615" y="125271"/>
                      <a:pt x="245839" y="132048"/>
                      <a:pt x="237512" y="132048"/>
                    </a:cubicBezTo>
                    <a:cubicBezTo>
                      <a:pt x="229187" y="132048"/>
                      <a:pt x="222410" y="125271"/>
                      <a:pt x="222410" y="116946"/>
                    </a:cubicBezTo>
                    <a:lnTo>
                      <a:pt x="222410" y="46722"/>
                    </a:lnTo>
                    <a:cubicBezTo>
                      <a:pt x="222410" y="38397"/>
                      <a:pt x="229187" y="31620"/>
                      <a:pt x="237512" y="31620"/>
                    </a:cubicBezTo>
                    <a:cubicBezTo>
                      <a:pt x="245839" y="31620"/>
                      <a:pt x="252615" y="38397"/>
                      <a:pt x="252615" y="46722"/>
                    </a:cubicBezTo>
                    <a:lnTo>
                      <a:pt x="252615" y="116946"/>
                    </a:lnTo>
                    <a:close/>
                    <a:moveTo>
                      <a:pt x="596943" y="116946"/>
                    </a:moveTo>
                    <a:cubicBezTo>
                      <a:pt x="596943" y="125271"/>
                      <a:pt x="590173" y="132048"/>
                      <a:pt x="581841" y="132048"/>
                    </a:cubicBezTo>
                    <a:cubicBezTo>
                      <a:pt x="573516" y="132048"/>
                      <a:pt x="566739" y="125271"/>
                      <a:pt x="566739" y="116946"/>
                    </a:cubicBezTo>
                    <a:lnTo>
                      <a:pt x="566739" y="46722"/>
                    </a:lnTo>
                    <a:cubicBezTo>
                      <a:pt x="566739" y="38397"/>
                      <a:pt x="573516" y="31620"/>
                      <a:pt x="581841" y="31620"/>
                    </a:cubicBezTo>
                    <a:cubicBezTo>
                      <a:pt x="590173" y="31620"/>
                      <a:pt x="596943" y="38397"/>
                      <a:pt x="596943" y="46722"/>
                    </a:cubicBezTo>
                    <a:lnTo>
                      <a:pt x="596943" y="116946"/>
                    </a:lnTo>
                    <a:close/>
                    <a:moveTo>
                      <a:pt x="44421" y="569261"/>
                    </a:moveTo>
                    <a:cubicBezTo>
                      <a:pt x="44421" y="517626"/>
                      <a:pt x="86432" y="475623"/>
                      <a:pt x="138059" y="475623"/>
                    </a:cubicBezTo>
                    <a:cubicBezTo>
                      <a:pt x="189691" y="475623"/>
                      <a:pt x="231694" y="517626"/>
                      <a:pt x="231694" y="569261"/>
                    </a:cubicBezTo>
                    <a:cubicBezTo>
                      <a:pt x="231694" y="620886"/>
                      <a:pt x="189691" y="662889"/>
                      <a:pt x="138059" y="662889"/>
                    </a:cubicBezTo>
                    <a:cubicBezTo>
                      <a:pt x="86432" y="662889"/>
                      <a:pt x="44421" y="620886"/>
                      <a:pt x="44421" y="569261"/>
                    </a:cubicBezTo>
                    <a:lnTo>
                      <a:pt x="44421" y="56926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7" name="Полилиния: фигура 966">
                <a:extLst>
                  <a:ext uri="{FF2B5EF4-FFF2-40B4-BE49-F238E27FC236}">
                    <a16:creationId xmlns:a16="http://schemas.microsoft.com/office/drawing/2014/main" id="{A30224C9-0F54-4973-B2EF-99241EE637E9}"/>
                  </a:ext>
                </a:extLst>
              </p:cNvPr>
              <p:cNvSpPr/>
              <p:nvPr/>
            </p:nvSpPr>
            <p:spPr>
              <a:xfrm>
                <a:off x="2263522" y="4764669"/>
                <a:ext cx="32092" cy="32092"/>
              </a:xfrm>
              <a:custGeom>
                <a:avLst/>
                <a:gdLst>
                  <a:gd name="connsiteX0" fmla="*/ 27195 w 32092"/>
                  <a:gd name="connsiteY0" fmla="*/ 5839 h 32092"/>
                  <a:gd name="connsiteX1" fmla="*/ 16518 w 32092"/>
                  <a:gd name="connsiteY1" fmla="*/ 1416 h 32092"/>
                  <a:gd name="connsiteX2" fmla="*/ 5841 w 32092"/>
                  <a:gd name="connsiteY2" fmla="*/ 5839 h 32092"/>
                  <a:gd name="connsiteX3" fmla="*/ 1416 w 32092"/>
                  <a:gd name="connsiteY3" fmla="*/ 16518 h 32092"/>
                  <a:gd name="connsiteX4" fmla="*/ 5841 w 32092"/>
                  <a:gd name="connsiteY4" fmla="*/ 27195 h 32092"/>
                  <a:gd name="connsiteX5" fmla="*/ 16518 w 32092"/>
                  <a:gd name="connsiteY5" fmla="*/ 31620 h 32092"/>
                  <a:gd name="connsiteX6" fmla="*/ 27195 w 32092"/>
                  <a:gd name="connsiteY6" fmla="*/ 27195 h 32092"/>
                  <a:gd name="connsiteX7" fmla="*/ 31620 w 32092"/>
                  <a:gd name="connsiteY7" fmla="*/ 16518 h 32092"/>
                  <a:gd name="connsiteX8" fmla="*/ 27195 w 32092"/>
                  <a:gd name="connsiteY8" fmla="*/ 5839 h 32092"/>
                  <a:gd name="connsiteX9" fmla="*/ 27195 w 32092"/>
                  <a:gd name="connsiteY9" fmla="*/ 5839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95" y="5839"/>
                    </a:moveTo>
                    <a:cubicBezTo>
                      <a:pt x="24386" y="3030"/>
                      <a:pt x="20494" y="1416"/>
                      <a:pt x="16518" y="1416"/>
                    </a:cubicBezTo>
                    <a:cubicBezTo>
                      <a:pt x="12544" y="1416"/>
                      <a:pt x="8650" y="3030"/>
                      <a:pt x="5841" y="5839"/>
                    </a:cubicBezTo>
                    <a:cubicBezTo>
                      <a:pt x="3032" y="8650"/>
                      <a:pt x="1416" y="12542"/>
                      <a:pt x="1416" y="16518"/>
                    </a:cubicBezTo>
                    <a:cubicBezTo>
                      <a:pt x="1416" y="20484"/>
                      <a:pt x="3032" y="24386"/>
                      <a:pt x="5841" y="27195"/>
                    </a:cubicBezTo>
                    <a:cubicBezTo>
                      <a:pt x="8650" y="29997"/>
                      <a:pt x="12544" y="31620"/>
                      <a:pt x="16518" y="31620"/>
                    </a:cubicBezTo>
                    <a:cubicBezTo>
                      <a:pt x="20494" y="31620"/>
                      <a:pt x="24386" y="29997"/>
                      <a:pt x="27195" y="27195"/>
                    </a:cubicBezTo>
                    <a:cubicBezTo>
                      <a:pt x="30006" y="24386"/>
                      <a:pt x="31620" y="20484"/>
                      <a:pt x="31620" y="16518"/>
                    </a:cubicBezTo>
                    <a:cubicBezTo>
                      <a:pt x="31620" y="12542"/>
                      <a:pt x="30006" y="8650"/>
                      <a:pt x="27195" y="5839"/>
                    </a:cubicBezTo>
                    <a:lnTo>
                      <a:pt x="27195" y="583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8" name="Полилиния: фигура 967">
                <a:extLst>
                  <a:ext uri="{FF2B5EF4-FFF2-40B4-BE49-F238E27FC236}">
                    <a16:creationId xmlns:a16="http://schemas.microsoft.com/office/drawing/2014/main" id="{1AC11521-D664-4C0B-81EF-FCC6B61EB0DD}"/>
                  </a:ext>
                </a:extLst>
              </p:cNvPr>
              <p:cNvSpPr/>
              <p:nvPr/>
            </p:nvSpPr>
            <p:spPr>
              <a:xfrm>
                <a:off x="2007302" y="5234540"/>
                <a:ext cx="32092" cy="32092"/>
              </a:xfrm>
              <a:custGeom>
                <a:avLst/>
                <a:gdLst>
                  <a:gd name="connsiteX0" fmla="*/ 27188 w 32092"/>
                  <a:gd name="connsiteY0" fmla="*/ 5826 h 32092"/>
                  <a:gd name="connsiteX1" fmla="*/ 16518 w 32092"/>
                  <a:gd name="connsiteY1" fmla="*/ 1416 h 32092"/>
                  <a:gd name="connsiteX2" fmla="*/ 5839 w 32092"/>
                  <a:gd name="connsiteY2" fmla="*/ 5826 h 32092"/>
                  <a:gd name="connsiteX3" fmla="*/ 1416 w 32092"/>
                  <a:gd name="connsiteY3" fmla="*/ 16503 h 32092"/>
                  <a:gd name="connsiteX4" fmla="*/ 5839 w 32092"/>
                  <a:gd name="connsiteY4" fmla="*/ 27195 h 32092"/>
                  <a:gd name="connsiteX5" fmla="*/ 16518 w 32092"/>
                  <a:gd name="connsiteY5" fmla="*/ 31605 h 32092"/>
                  <a:gd name="connsiteX6" fmla="*/ 27188 w 32092"/>
                  <a:gd name="connsiteY6" fmla="*/ 27195 h 32092"/>
                  <a:gd name="connsiteX7" fmla="*/ 31620 w 32092"/>
                  <a:gd name="connsiteY7" fmla="*/ 16503 h 32092"/>
                  <a:gd name="connsiteX8" fmla="*/ 27188 w 32092"/>
                  <a:gd name="connsiteY8" fmla="*/ 5826 h 32092"/>
                  <a:gd name="connsiteX9" fmla="*/ 27188 w 32092"/>
                  <a:gd name="connsiteY9" fmla="*/ 582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2092" h="32092">
                    <a:moveTo>
                      <a:pt x="27188" y="5826"/>
                    </a:moveTo>
                    <a:cubicBezTo>
                      <a:pt x="24386" y="3017"/>
                      <a:pt x="20484" y="1416"/>
                      <a:pt x="16518" y="1416"/>
                    </a:cubicBezTo>
                    <a:cubicBezTo>
                      <a:pt x="12542" y="1416"/>
                      <a:pt x="8650" y="3017"/>
                      <a:pt x="5839" y="5826"/>
                    </a:cubicBezTo>
                    <a:cubicBezTo>
                      <a:pt x="3030" y="8650"/>
                      <a:pt x="1416" y="12529"/>
                      <a:pt x="1416" y="16503"/>
                    </a:cubicBezTo>
                    <a:cubicBezTo>
                      <a:pt x="1416" y="20492"/>
                      <a:pt x="3030" y="24371"/>
                      <a:pt x="5839" y="27195"/>
                    </a:cubicBezTo>
                    <a:cubicBezTo>
                      <a:pt x="8650" y="30004"/>
                      <a:pt x="12542" y="31605"/>
                      <a:pt x="16518" y="31605"/>
                    </a:cubicBezTo>
                    <a:cubicBezTo>
                      <a:pt x="20484" y="31605"/>
                      <a:pt x="24386" y="30004"/>
                      <a:pt x="27188" y="27195"/>
                    </a:cubicBezTo>
                    <a:cubicBezTo>
                      <a:pt x="29997" y="24371"/>
                      <a:pt x="31620" y="20479"/>
                      <a:pt x="31620" y="16503"/>
                    </a:cubicBezTo>
                    <a:cubicBezTo>
                      <a:pt x="31620" y="12529"/>
                      <a:pt x="29997" y="8650"/>
                      <a:pt x="27188" y="5826"/>
                    </a:cubicBezTo>
                    <a:lnTo>
                      <a:pt x="27188" y="58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69" name="Полилиния: фигура 968">
                <a:extLst>
                  <a:ext uri="{FF2B5EF4-FFF2-40B4-BE49-F238E27FC236}">
                    <a16:creationId xmlns:a16="http://schemas.microsoft.com/office/drawing/2014/main" id="{E49ED2C6-AD39-4C35-997B-B89D4C2B2A01}"/>
                  </a:ext>
                </a:extLst>
              </p:cNvPr>
              <p:cNvSpPr/>
              <p:nvPr/>
            </p:nvSpPr>
            <p:spPr>
              <a:xfrm>
                <a:off x="1866345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87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3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1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1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1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0" name="Полилиния: фигура 969">
                <a:extLst>
                  <a:ext uri="{FF2B5EF4-FFF2-40B4-BE49-F238E27FC236}">
                    <a16:creationId xmlns:a16="http://schemas.microsoft.com/office/drawing/2014/main" id="{AB53E45C-1A2A-4230-91B4-FAE68EDF980B}"/>
                  </a:ext>
                </a:extLst>
              </p:cNvPr>
              <p:cNvSpPr/>
              <p:nvPr/>
            </p:nvSpPr>
            <p:spPr>
              <a:xfrm>
                <a:off x="2007294" y="5031972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10 h 117042"/>
                  <a:gd name="connsiteX2" fmla="*/ 58808 w 117042"/>
                  <a:gd name="connsiteY2" fmla="*/ 116194 h 117042"/>
                  <a:gd name="connsiteX3" fmla="*/ 116193 w 117042"/>
                  <a:gd name="connsiteY3" fmla="*/ 5881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10 h 117042"/>
                  <a:gd name="connsiteX8" fmla="*/ 58808 w 117042"/>
                  <a:gd name="connsiteY8" fmla="*/ 31620 h 117042"/>
                  <a:gd name="connsiteX9" fmla="*/ 85988 w 117042"/>
                  <a:gd name="connsiteY9" fmla="*/ 5881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1" name="Полилиния: фигура 970">
                <a:extLst>
                  <a:ext uri="{FF2B5EF4-FFF2-40B4-BE49-F238E27FC236}">
                    <a16:creationId xmlns:a16="http://schemas.microsoft.com/office/drawing/2014/main" id="{6C57AC7F-36D4-453F-8368-FFD1A6715B1A}"/>
                  </a:ext>
                </a:extLst>
              </p:cNvPr>
              <p:cNvSpPr/>
              <p:nvPr/>
            </p:nvSpPr>
            <p:spPr>
              <a:xfrm>
                <a:off x="2148251" y="5031972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10 h 117042"/>
                  <a:gd name="connsiteX2" fmla="*/ 58800 w 117042"/>
                  <a:gd name="connsiteY2" fmla="*/ 116194 h 117042"/>
                  <a:gd name="connsiteX3" fmla="*/ 116193 w 117042"/>
                  <a:gd name="connsiteY3" fmla="*/ 5881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10 h 117042"/>
                  <a:gd name="connsiteX8" fmla="*/ 58800 w 117042"/>
                  <a:gd name="connsiteY8" fmla="*/ 31620 h 117042"/>
                  <a:gd name="connsiteX9" fmla="*/ 85988 w 117042"/>
                  <a:gd name="connsiteY9" fmla="*/ 5881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1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1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1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1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2" name="Полилиния: фигура 971">
                <a:extLst>
                  <a:ext uri="{FF2B5EF4-FFF2-40B4-BE49-F238E27FC236}">
                    <a16:creationId xmlns:a16="http://schemas.microsoft.com/office/drawing/2014/main" id="{D310BD6E-201F-47A6-B524-F78326A0CB68}"/>
                  </a:ext>
                </a:extLst>
              </p:cNvPr>
              <p:cNvSpPr/>
              <p:nvPr/>
            </p:nvSpPr>
            <p:spPr>
              <a:xfrm>
                <a:off x="1725389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3" name="Полилиния: фигура 972">
                <a:extLst>
                  <a:ext uri="{FF2B5EF4-FFF2-40B4-BE49-F238E27FC236}">
                    <a16:creationId xmlns:a16="http://schemas.microsoft.com/office/drawing/2014/main" id="{F0D07F8D-A90F-4DFC-B981-FD9B69B4BABE}"/>
                  </a:ext>
                </a:extLst>
              </p:cNvPr>
              <p:cNvSpPr/>
              <p:nvPr/>
            </p:nvSpPr>
            <p:spPr>
              <a:xfrm>
                <a:off x="2007294" y="4874911"/>
                <a:ext cx="117042" cy="117042"/>
              </a:xfrm>
              <a:custGeom>
                <a:avLst/>
                <a:gdLst>
                  <a:gd name="connsiteX0" fmla="*/ 58808 w 117042"/>
                  <a:gd name="connsiteY0" fmla="*/ 1416 h 117042"/>
                  <a:gd name="connsiteX1" fmla="*/ 1416 w 117042"/>
                  <a:gd name="connsiteY1" fmla="*/ 58800 h 117042"/>
                  <a:gd name="connsiteX2" fmla="*/ 58808 w 117042"/>
                  <a:gd name="connsiteY2" fmla="*/ 116194 h 117042"/>
                  <a:gd name="connsiteX3" fmla="*/ 116193 w 117042"/>
                  <a:gd name="connsiteY3" fmla="*/ 58800 h 117042"/>
                  <a:gd name="connsiteX4" fmla="*/ 58808 w 117042"/>
                  <a:gd name="connsiteY4" fmla="*/ 1416 h 117042"/>
                  <a:gd name="connsiteX5" fmla="*/ 58808 w 117042"/>
                  <a:gd name="connsiteY5" fmla="*/ 1416 h 117042"/>
                  <a:gd name="connsiteX6" fmla="*/ 58808 w 117042"/>
                  <a:gd name="connsiteY6" fmla="*/ 85990 h 117042"/>
                  <a:gd name="connsiteX7" fmla="*/ 31620 w 117042"/>
                  <a:gd name="connsiteY7" fmla="*/ 58800 h 117042"/>
                  <a:gd name="connsiteX8" fmla="*/ 58808 w 117042"/>
                  <a:gd name="connsiteY8" fmla="*/ 31620 h 117042"/>
                  <a:gd name="connsiteX9" fmla="*/ 85988 w 117042"/>
                  <a:gd name="connsiteY9" fmla="*/ 58800 h 117042"/>
                  <a:gd name="connsiteX10" fmla="*/ 58808 w 117042"/>
                  <a:gd name="connsiteY10" fmla="*/ 85990 h 117042"/>
                  <a:gd name="connsiteX11" fmla="*/ 58808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8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8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8" y="1416"/>
                    </a:cubicBezTo>
                    <a:lnTo>
                      <a:pt x="58808" y="1416"/>
                    </a:lnTo>
                    <a:close/>
                    <a:moveTo>
                      <a:pt x="58808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8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8" y="85990"/>
                    </a:cubicBezTo>
                    <a:lnTo>
                      <a:pt x="58808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4" name="Полилиния: фигура 973">
                <a:extLst>
                  <a:ext uri="{FF2B5EF4-FFF2-40B4-BE49-F238E27FC236}">
                    <a16:creationId xmlns:a16="http://schemas.microsoft.com/office/drawing/2014/main" id="{283521A2-71A8-40DB-AE03-BBBC19CA18E1}"/>
                  </a:ext>
                </a:extLst>
              </p:cNvPr>
              <p:cNvSpPr/>
              <p:nvPr/>
            </p:nvSpPr>
            <p:spPr>
              <a:xfrm>
                <a:off x="2148251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93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8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51" y="116194"/>
                      <a:pt x="116193" y="90451"/>
                      <a:pt x="116193" y="58800"/>
                    </a:cubicBezTo>
                    <a:cubicBezTo>
                      <a:pt x="116193" y="27159"/>
                      <a:pt x="90451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7" y="85990"/>
                      <a:pt x="31620" y="73793"/>
                      <a:pt x="31620" y="58800"/>
                    </a:cubicBezTo>
                    <a:cubicBezTo>
                      <a:pt x="31620" y="43817"/>
                      <a:pt x="43817" y="31620"/>
                      <a:pt x="58800" y="31620"/>
                    </a:cubicBezTo>
                    <a:cubicBezTo>
                      <a:pt x="73793" y="31620"/>
                      <a:pt x="85988" y="43817"/>
                      <a:pt x="85988" y="58800"/>
                    </a:cubicBezTo>
                    <a:cubicBezTo>
                      <a:pt x="85988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5" name="Полилиния: фигура 974">
                <a:extLst>
                  <a:ext uri="{FF2B5EF4-FFF2-40B4-BE49-F238E27FC236}">
                    <a16:creationId xmlns:a16="http://schemas.microsoft.com/office/drawing/2014/main" id="{5AD8A36A-8F01-40E3-896F-F6147FF93D4E}"/>
                  </a:ext>
                </a:extLst>
              </p:cNvPr>
              <p:cNvSpPr/>
              <p:nvPr/>
            </p:nvSpPr>
            <p:spPr>
              <a:xfrm>
                <a:off x="1866345" y="4874911"/>
                <a:ext cx="117042" cy="117042"/>
              </a:xfrm>
              <a:custGeom>
                <a:avLst/>
                <a:gdLst>
                  <a:gd name="connsiteX0" fmla="*/ 58800 w 117042"/>
                  <a:gd name="connsiteY0" fmla="*/ 1416 h 117042"/>
                  <a:gd name="connsiteX1" fmla="*/ 1416 w 117042"/>
                  <a:gd name="connsiteY1" fmla="*/ 58800 h 117042"/>
                  <a:gd name="connsiteX2" fmla="*/ 58800 w 117042"/>
                  <a:gd name="connsiteY2" fmla="*/ 116194 h 117042"/>
                  <a:gd name="connsiteX3" fmla="*/ 116187 w 117042"/>
                  <a:gd name="connsiteY3" fmla="*/ 58800 h 117042"/>
                  <a:gd name="connsiteX4" fmla="*/ 58800 w 117042"/>
                  <a:gd name="connsiteY4" fmla="*/ 1416 h 117042"/>
                  <a:gd name="connsiteX5" fmla="*/ 58800 w 117042"/>
                  <a:gd name="connsiteY5" fmla="*/ 1416 h 117042"/>
                  <a:gd name="connsiteX6" fmla="*/ 58800 w 117042"/>
                  <a:gd name="connsiteY6" fmla="*/ 85990 h 117042"/>
                  <a:gd name="connsiteX7" fmla="*/ 31620 w 117042"/>
                  <a:gd name="connsiteY7" fmla="*/ 58800 h 117042"/>
                  <a:gd name="connsiteX8" fmla="*/ 58800 w 117042"/>
                  <a:gd name="connsiteY8" fmla="*/ 31620 h 117042"/>
                  <a:gd name="connsiteX9" fmla="*/ 85983 w 117042"/>
                  <a:gd name="connsiteY9" fmla="*/ 58800 h 117042"/>
                  <a:gd name="connsiteX10" fmla="*/ 58800 w 117042"/>
                  <a:gd name="connsiteY10" fmla="*/ 85990 h 117042"/>
                  <a:gd name="connsiteX11" fmla="*/ 58800 w 117042"/>
                  <a:gd name="connsiteY11" fmla="*/ 85990 h 1170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7042" h="117042">
                    <a:moveTo>
                      <a:pt x="58800" y="1416"/>
                    </a:moveTo>
                    <a:cubicBezTo>
                      <a:pt x="27158" y="1416"/>
                      <a:pt x="1416" y="27159"/>
                      <a:pt x="1416" y="58800"/>
                    </a:cubicBezTo>
                    <a:cubicBezTo>
                      <a:pt x="1416" y="90451"/>
                      <a:pt x="27158" y="116194"/>
                      <a:pt x="58800" y="116194"/>
                    </a:cubicBezTo>
                    <a:cubicBezTo>
                      <a:pt x="90443" y="116194"/>
                      <a:pt x="116187" y="90451"/>
                      <a:pt x="116187" y="58800"/>
                    </a:cubicBezTo>
                    <a:cubicBezTo>
                      <a:pt x="116187" y="27159"/>
                      <a:pt x="90443" y="1416"/>
                      <a:pt x="58800" y="1416"/>
                    </a:cubicBezTo>
                    <a:lnTo>
                      <a:pt x="58800" y="1416"/>
                    </a:lnTo>
                    <a:close/>
                    <a:moveTo>
                      <a:pt x="58800" y="85990"/>
                    </a:moveTo>
                    <a:cubicBezTo>
                      <a:pt x="43810" y="85990"/>
                      <a:pt x="31620" y="73793"/>
                      <a:pt x="31620" y="58800"/>
                    </a:cubicBezTo>
                    <a:cubicBezTo>
                      <a:pt x="31620" y="43817"/>
                      <a:pt x="43810" y="31620"/>
                      <a:pt x="58800" y="31620"/>
                    </a:cubicBezTo>
                    <a:cubicBezTo>
                      <a:pt x="73793" y="31620"/>
                      <a:pt x="85983" y="43817"/>
                      <a:pt x="85983" y="58800"/>
                    </a:cubicBezTo>
                    <a:cubicBezTo>
                      <a:pt x="85983" y="73793"/>
                      <a:pt x="73793" y="85990"/>
                      <a:pt x="58800" y="85990"/>
                    </a:cubicBezTo>
                    <a:lnTo>
                      <a:pt x="58800" y="8599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6" name="Полилиния: фигура 975">
                <a:extLst>
                  <a:ext uri="{FF2B5EF4-FFF2-40B4-BE49-F238E27FC236}">
                    <a16:creationId xmlns:a16="http://schemas.microsoft.com/office/drawing/2014/main" id="{19F4AB06-B1F7-41D3-B4D0-56EF136CB547}"/>
                  </a:ext>
                </a:extLst>
              </p:cNvPr>
              <p:cNvSpPr/>
              <p:nvPr/>
            </p:nvSpPr>
            <p:spPr>
              <a:xfrm>
                <a:off x="1659366" y="5099483"/>
                <a:ext cx="118930" cy="92501"/>
              </a:xfrm>
              <a:custGeom>
                <a:avLst/>
                <a:gdLst>
                  <a:gd name="connsiteX0" fmla="*/ 114544 w 118929"/>
                  <a:gd name="connsiteY0" fmla="*/ 5840 h 92501"/>
                  <a:gd name="connsiteX1" fmla="*/ 93188 w 118929"/>
                  <a:gd name="connsiteY1" fmla="*/ 5840 h 92501"/>
                  <a:gd name="connsiteX2" fmla="*/ 44004 w 118929"/>
                  <a:gd name="connsiteY2" fmla="*/ 55017 h 92501"/>
                  <a:gd name="connsiteX3" fmla="*/ 27197 w 118929"/>
                  <a:gd name="connsiteY3" fmla="*/ 38212 h 92501"/>
                  <a:gd name="connsiteX4" fmla="*/ 5835 w 118929"/>
                  <a:gd name="connsiteY4" fmla="*/ 38212 h 92501"/>
                  <a:gd name="connsiteX5" fmla="*/ 5835 w 118929"/>
                  <a:gd name="connsiteY5" fmla="*/ 59576 h 92501"/>
                  <a:gd name="connsiteX6" fmla="*/ 33324 w 118929"/>
                  <a:gd name="connsiteY6" fmla="*/ 87058 h 92501"/>
                  <a:gd name="connsiteX7" fmla="*/ 44004 w 118929"/>
                  <a:gd name="connsiteY7" fmla="*/ 91483 h 92501"/>
                  <a:gd name="connsiteX8" fmla="*/ 54681 w 118929"/>
                  <a:gd name="connsiteY8" fmla="*/ 87058 h 92501"/>
                  <a:gd name="connsiteX9" fmla="*/ 114544 w 118929"/>
                  <a:gd name="connsiteY9" fmla="*/ 27195 h 92501"/>
                  <a:gd name="connsiteX10" fmla="*/ 114544 w 118929"/>
                  <a:gd name="connsiteY10" fmla="*/ 5840 h 92501"/>
                  <a:gd name="connsiteX11" fmla="*/ 114544 w 118929"/>
                  <a:gd name="connsiteY11" fmla="*/ 5840 h 925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18929" h="92501">
                    <a:moveTo>
                      <a:pt x="114544" y="5840"/>
                    </a:moveTo>
                    <a:cubicBezTo>
                      <a:pt x="108645" y="-59"/>
                      <a:pt x="99087" y="-59"/>
                      <a:pt x="93188" y="5840"/>
                    </a:cubicBezTo>
                    <a:lnTo>
                      <a:pt x="44004" y="55017"/>
                    </a:lnTo>
                    <a:lnTo>
                      <a:pt x="27197" y="38212"/>
                    </a:lnTo>
                    <a:cubicBezTo>
                      <a:pt x="21297" y="32313"/>
                      <a:pt x="11741" y="32313"/>
                      <a:pt x="5835" y="38212"/>
                    </a:cubicBezTo>
                    <a:cubicBezTo>
                      <a:pt x="-57" y="44111"/>
                      <a:pt x="-57" y="53677"/>
                      <a:pt x="5835" y="59576"/>
                    </a:cubicBezTo>
                    <a:lnTo>
                      <a:pt x="33324" y="87058"/>
                    </a:lnTo>
                    <a:cubicBezTo>
                      <a:pt x="36156" y="89890"/>
                      <a:pt x="40000" y="91483"/>
                      <a:pt x="44004" y="91483"/>
                    </a:cubicBezTo>
                    <a:cubicBezTo>
                      <a:pt x="48008" y="91483"/>
                      <a:pt x="51849" y="89890"/>
                      <a:pt x="54681" y="87058"/>
                    </a:cubicBezTo>
                    <a:lnTo>
                      <a:pt x="114544" y="27195"/>
                    </a:lnTo>
                    <a:cubicBezTo>
                      <a:pt x="120443" y="21296"/>
                      <a:pt x="120443" y="11732"/>
                      <a:pt x="114544" y="5840"/>
                    </a:cubicBezTo>
                    <a:lnTo>
                      <a:pt x="114544" y="584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308D30D7-AD5D-4288-B2FE-9E81AB8BACEB}"/>
              </a:ext>
            </a:extLst>
          </p:cNvPr>
          <p:cNvGrpSpPr/>
          <p:nvPr/>
        </p:nvGrpSpPr>
        <p:grpSpPr>
          <a:xfrm>
            <a:off x="9302382" y="3751868"/>
            <a:ext cx="997955" cy="308698"/>
            <a:chOff x="9047269" y="3751868"/>
            <a:chExt cx="997955" cy="308698"/>
          </a:xfrm>
        </p:grpSpPr>
        <p:sp>
          <p:nvSpPr>
            <p:cNvPr id="963" name="Прямоугольник: скругленные углы 962">
              <a:extLst>
                <a:ext uri="{FF2B5EF4-FFF2-40B4-BE49-F238E27FC236}">
                  <a16:creationId xmlns:a16="http://schemas.microsoft.com/office/drawing/2014/main" id="{5C945473-23FB-4CDE-B8E5-FBE4C0A020C7}"/>
                </a:ext>
              </a:extLst>
            </p:cNvPr>
            <p:cNvSpPr/>
            <p:nvPr/>
          </p:nvSpPr>
          <p:spPr>
            <a:xfrm>
              <a:off x="9047269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00:00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77" name="Рисунок 19">
              <a:extLst>
                <a:ext uri="{FF2B5EF4-FFF2-40B4-BE49-F238E27FC236}">
                  <a16:creationId xmlns:a16="http://schemas.microsoft.com/office/drawing/2014/main" id="{35F5EC72-3A14-4B0F-8DC2-AC2B8104F3E8}"/>
                </a:ext>
              </a:extLst>
            </p:cNvPr>
            <p:cNvGrpSpPr/>
            <p:nvPr/>
          </p:nvGrpSpPr>
          <p:grpSpPr>
            <a:xfrm>
              <a:off x="9768408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78" name="Полилиния: фигура 977">
                <a:extLst>
                  <a:ext uri="{FF2B5EF4-FFF2-40B4-BE49-F238E27FC236}">
                    <a16:creationId xmlns:a16="http://schemas.microsoft.com/office/drawing/2014/main" id="{1A935934-FA6E-4A6D-8941-2F7A30981067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79" name="Полилиния: фигура 978">
                <a:extLst>
                  <a:ext uri="{FF2B5EF4-FFF2-40B4-BE49-F238E27FC236}">
                    <a16:creationId xmlns:a16="http://schemas.microsoft.com/office/drawing/2014/main" id="{D3EBD991-B97F-4C9D-9185-F63EC64E661B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0" name="Полилиния: фигура 979">
                <a:extLst>
                  <a:ext uri="{FF2B5EF4-FFF2-40B4-BE49-F238E27FC236}">
                    <a16:creationId xmlns:a16="http://schemas.microsoft.com/office/drawing/2014/main" id="{4ECDEF7F-2436-488D-AF40-D7DFC74F6076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1" name="Полилиния: фигура 980">
                <a:extLst>
                  <a:ext uri="{FF2B5EF4-FFF2-40B4-BE49-F238E27FC236}">
                    <a16:creationId xmlns:a16="http://schemas.microsoft.com/office/drawing/2014/main" id="{0B12A420-294C-41B3-BE3B-8CB19FC9292D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2" name="Полилиния: фигура 981">
                <a:extLst>
                  <a:ext uri="{FF2B5EF4-FFF2-40B4-BE49-F238E27FC236}">
                    <a16:creationId xmlns:a16="http://schemas.microsoft.com/office/drawing/2014/main" id="{4B702FB0-0A8B-43D2-A8B9-74080C2621C3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3" name="Полилиния: фигура 982">
                <a:extLst>
                  <a:ext uri="{FF2B5EF4-FFF2-40B4-BE49-F238E27FC236}">
                    <a16:creationId xmlns:a16="http://schemas.microsoft.com/office/drawing/2014/main" id="{0AAFCEB7-0DA1-4165-90D2-9FAA83535ECC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4" name="Полилиния: фигура 983">
                <a:extLst>
                  <a:ext uri="{FF2B5EF4-FFF2-40B4-BE49-F238E27FC236}">
                    <a16:creationId xmlns:a16="http://schemas.microsoft.com/office/drawing/2014/main" id="{C76BA556-A826-408D-9324-5B5E1D6695A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5" name="Полилиния: фигура 984">
                <a:extLst>
                  <a:ext uri="{FF2B5EF4-FFF2-40B4-BE49-F238E27FC236}">
                    <a16:creationId xmlns:a16="http://schemas.microsoft.com/office/drawing/2014/main" id="{9D0D2A13-479E-4800-B36B-7638A20FE094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6" name="Полилиния: фигура 985">
                <a:extLst>
                  <a:ext uri="{FF2B5EF4-FFF2-40B4-BE49-F238E27FC236}">
                    <a16:creationId xmlns:a16="http://schemas.microsoft.com/office/drawing/2014/main" id="{FBC223CA-682F-405E-ABE2-B059AC910583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7" name="Полилиния: фигура 986">
                <a:extLst>
                  <a:ext uri="{FF2B5EF4-FFF2-40B4-BE49-F238E27FC236}">
                    <a16:creationId xmlns:a16="http://schemas.microsoft.com/office/drawing/2014/main" id="{D6AF96B0-528E-4573-AC46-ACC711FC7E6F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8" name="Полилиния: фигура 987">
                <a:extLst>
                  <a:ext uri="{FF2B5EF4-FFF2-40B4-BE49-F238E27FC236}">
                    <a16:creationId xmlns:a16="http://schemas.microsoft.com/office/drawing/2014/main" id="{0563366E-B6BC-43E3-8F6B-05352A58B69C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89" name="Полилиния: фигура 988">
                <a:extLst>
                  <a:ext uri="{FF2B5EF4-FFF2-40B4-BE49-F238E27FC236}">
                    <a16:creationId xmlns:a16="http://schemas.microsoft.com/office/drawing/2014/main" id="{1A600B31-8A82-4AE0-A291-5C77AF5E364C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0" name="Полилиния: фигура 989">
                <a:extLst>
                  <a:ext uri="{FF2B5EF4-FFF2-40B4-BE49-F238E27FC236}">
                    <a16:creationId xmlns:a16="http://schemas.microsoft.com/office/drawing/2014/main" id="{7DF4C2C0-418B-4FDB-A821-AEC567F002E2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1" name="Полилиния: фигура 990">
                <a:extLst>
                  <a:ext uri="{FF2B5EF4-FFF2-40B4-BE49-F238E27FC236}">
                    <a16:creationId xmlns:a16="http://schemas.microsoft.com/office/drawing/2014/main" id="{B5192247-4D2E-40BA-8DDE-1B0A4E6CFE7A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3F1A0E86-6C1E-496D-A932-2691840BF51E}"/>
              </a:ext>
            </a:extLst>
          </p:cNvPr>
          <p:cNvGrpSpPr/>
          <p:nvPr/>
        </p:nvGrpSpPr>
        <p:grpSpPr>
          <a:xfrm>
            <a:off x="10354258" y="3751868"/>
            <a:ext cx="997955" cy="308698"/>
            <a:chOff x="10218685" y="3751868"/>
            <a:chExt cx="997955" cy="308698"/>
          </a:xfrm>
        </p:grpSpPr>
        <p:sp>
          <p:nvSpPr>
            <p:cNvPr id="964" name="Прямоугольник: скругленные углы 963">
              <a:extLst>
                <a:ext uri="{FF2B5EF4-FFF2-40B4-BE49-F238E27FC236}">
                  <a16:creationId xmlns:a16="http://schemas.microsoft.com/office/drawing/2014/main" id="{A74F5FE9-5802-4113-820E-31DD34EA1A43}"/>
                </a:ext>
              </a:extLst>
            </p:cNvPr>
            <p:cNvSpPr/>
            <p:nvPr/>
          </p:nvSpPr>
          <p:spPr>
            <a:xfrm>
              <a:off x="10218685" y="3751868"/>
              <a:ext cx="997955" cy="308698"/>
            </a:xfrm>
            <a:prstGeom prst="round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400" dirty="0">
                  <a:solidFill>
                    <a:schemeClr val="tx1"/>
                  </a:solidFill>
                  <a:latin typeface="Montserrat Bold" panose="00000800000000000000" pitchFamily="2" charset="0"/>
                </a:rPr>
                <a:t>22:59</a:t>
              </a:r>
              <a:endParaRPr lang="ru-RU" sz="1400" dirty="0">
                <a:solidFill>
                  <a:schemeClr val="tx1"/>
                </a:solidFill>
                <a:latin typeface="Montserrat Bold" panose="00000800000000000000" pitchFamily="2" charset="0"/>
              </a:endParaRPr>
            </a:p>
          </p:txBody>
        </p:sp>
        <p:grpSp>
          <p:nvGrpSpPr>
            <p:cNvPr id="992" name="Рисунок 19">
              <a:extLst>
                <a:ext uri="{FF2B5EF4-FFF2-40B4-BE49-F238E27FC236}">
                  <a16:creationId xmlns:a16="http://schemas.microsoft.com/office/drawing/2014/main" id="{0CF7A5CD-A855-4F3F-B619-0189D4D3F0A2}"/>
                </a:ext>
              </a:extLst>
            </p:cNvPr>
            <p:cNvGrpSpPr/>
            <p:nvPr/>
          </p:nvGrpSpPr>
          <p:grpSpPr>
            <a:xfrm>
              <a:off x="10920536" y="3791713"/>
              <a:ext cx="237744" cy="237744"/>
              <a:chOff x="404739" y="4574283"/>
              <a:chExt cx="773988" cy="773988"/>
            </a:xfrm>
            <a:solidFill>
              <a:schemeClr val="bg1">
                <a:lumMod val="50000"/>
              </a:schemeClr>
            </a:solidFill>
          </p:grpSpPr>
          <p:sp>
            <p:nvSpPr>
              <p:cNvPr id="993" name="Полилиния: фигура 992">
                <a:extLst>
                  <a:ext uri="{FF2B5EF4-FFF2-40B4-BE49-F238E27FC236}">
                    <a16:creationId xmlns:a16="http://schemas.microsoft.com/office/drawing/2014/main" id="{0EFE08CE-6D24-4218-9F3A-BA3BE7735701}"/>
                  </a:ext>
                </a:extLst>
              </p:cNvPr>
              <p:cNvSpPr/>
              <p:nvPr/>
            </p:nvSpPr>
            <p:spPr>
              <a:xfrm>
                <a:off x="403323" y="4572867"/>
                <a:ext cx="775876" cy="775876"/>
              </a:xfrm>
              <a:custGeom>
                <a:avLst/>
                <a:gdLst>
                  <a:gd name="connsiteX0" fmla="*/ 661414 w 775875"/>
                  <a:gd name="connsiteY0" fmla="*/ 114652 h 775875"/>
                  <a:gd name="connsiteX1" fmla="*/ 388034 w 775875"/>
                  <a:gd name="connsiteY1" fmla="*/ 1416 h 775875"/>
                  <a:gd name="connsiteX2" fmla="*/ 114652 w 775875"/>
                  <a:gd name="connsiteY2" fmla="*/ 114652 h 775875"/>
                  <a:gd name="connsiteX3" fmla="*/ 1416 w 775875"/>
                  <a:gd name="connsiteY3" fmla="*/ 388034 h 775875"/>
                  <a:gd name="connsiteX4" fmla="*/ 114652 w 775875"/>
                  <a:gd name="connsiteY4" fmla="*/ 661407 h 775875"/>
                  <a:gd name="connsiteX5" fmla="*/ 388034 w 775875"/>
                  <a:gd name="connsiteY5" fmla="*/ 774653 h 775875"/>
                  <a:gd name="connsiteX6" fmla="*/ 661414 w 775875"/>
                  <a:gd name="connsiteY6" fmla="*/ 661407 h 775875"/>
                  <a:gd name="connsiteX7" fmla="*/ 774653 w 775875"/>
                  <a:gd name="connsiteY7" fmla="*/ 388034 h 775875"/>
                  <a:gd name="connsiteX8" fmla="*/ 661414 w 775875"/>
                  <a:gd name="connsiteY8" fmla="*/ 114652 h 775875"/>
                  <a:gd name="connsiteX9" fmla="*/ 661414 w 775875"/>
                  <a:gd name="connsiteY9" fmla="*/ 114652 h 775875"/>
                  <a:gd name="connsiteX10" fmla="*/ 388034 w 775875"/>
                  <a:gd name="connsiteY10" fmla="*/ 744448 h 775875"/>
                  <a:gd name="connsiteX11" fmla="*/ 31620 w 775875"/>
                  <a:gd name="connsiteY11" fmla="*/ 388034 h 775875"/>
                  <a:gd name="connsiteX12" fmla="*/ 388034 w 775875"/>
                  <a:gd name="connsiteY12" fmla="*/ 31620 h 775875"/>
                  <a:gd name="connsiteX13" fmla="*/ 744448 w 775875"/>
                  <a:gd name="connsiteY13" fmla="*/ 388034 h 775875"/>
                  <a:gd name="connsiteX14" fmla="*/ 388034 w 775875"/>
                  <a:gd name="connsiteY14" fmla="*/ 744448 h 775875"/>
                  <a:gd name="connsiteX15" fmla="*/ 388034 w 775875"/>
                  <a:gd name="connsiteY15" fmla="*/ 744448 h 775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775875" h="775875">
                    <a:moveTo>
                      <a:pt x="661414" y="114652"/>
                    </a:moveTo>
                    <a:cubicBezTo>
                      <a:pt x="588389" y="41627"/>
                      <a:pt x="491301" y="1416"/>
                      <a:pt x="388034" y="1416"/>
                    </a:cubicBezTo>
                    <a:cubicBezTo>
                      <a:pt x="284767" y="1416"/>
                      <a:pt x="187679" y="41627"/>
                      <a:pt x="114652" y="114652"/>
                    </a:cubicBezTo>
                    <a:cubicBezTo>
                      <a:pt x="41635" y="187679"/>
                      <a:pt x="1416" y="284767"/>
                      <a:pt x="1416" y="388034"/>
                    </a:cubicBezTo>
                    <a:cubicBezTo>
                      <a:pt x="1416" y="491301"/>
                      <a:pt x="41635" y="588389"/>
                      <a:pt x="114652" y="661407"/>
                    </a:cubicBezTo>
                    <a:cubicBezTo>
                      <a:pt x="187679" y="734433"/>
                      <a:pt x="284767" y="774653"/>
                      <a:pt x="388034" y="774653"/>
                    </a:cubicBezTo>
                    <a:cubicBezTo>
                      <a:pt x="491301" y="774653"/>
                      <a:pt x="588389" y="734433"/>
                      <a:pt x="661414" y="661407"/>
                    </a:cubicBezTo>
                    <a:cubicBezTo>
                      <a:pt x="734433" y="588389"/>
                      <a:pt x="774653" y="491301"/>
                      <a:pt x="774653" y="388034"/>
                    </a:cubicBezTo>
                    <a:cubicBezTo>
                      <a:pt x="774653" y="284767"/>
                      <a:pt x="734433" y="187679"/>
                      <a:pt x="661414" y="114652"/>
                    </a:cubicBezTo>
                    <a:lnTo>
                      <a:pt x="661414" y="114652"/>
                    </a:lnTo>
                    <a:close/>
                    <a:moveTo>
                      <a:pt x="388034" y="744448"/>
                    </a:moveTo>
                    <a:cubicBezTo>
                      <a:pt x="191505" y="744448"/>
                      <a:pt x="31620" y="584561"/>
                      <a:pt x="31620" y="388034"/>
                    </a:cubicBezTo>
                    <a:cubicBezTo>
                      <a:pt x="31620" y="191505"/>
                      <a:pt x="191505" y="31620"/>
                      <a:pt x="388034" y="31620"/>
                    </a:cubicBezTo>
                    <a:cubicBezTo>
                      <a:pt x="584561" y="31620"/>
                      <a:pt x="744448" y="191505"/>
                      <a:pt x="744448" y="388034"/>
                    </a:cubicBezTo>
                    <a:cubicBezTo>
                      <a:pt x="744448" y="584561"/>
                      <a:pt x="584561" y="744448"/>
                      <a:pt x="388034" y="744448"/>
                    </a:cubicBezTo>
                    <a:lnTo>
                      <a:pt x="388034" y="74444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4" name="Полилиния: фигура 993">
                <a:extLst>
                  <a:ext uri="{FF2B5EF4-FFF2-40B4-BE49-F238E27FC236}">
                    <a16:creationId xmlns:a16="http://schemas.microsoft.com/office/drawing/2014/main" id="{087C77AC-7AAF-4B40-9644-B85A04B38C25}"/>
                  </a:ext>
                </a:extLst>
              </p:cNvPr>
              <p:cNvSpPr/>
              <p:nvPr/>
            </p:nvSpPr>
            <p:spPr>
              <a:xfrm>
                <a:off x="898357" y="4658762"/>
                <a:ext cx="213319" cy="258625"/>
              </a:xfrm>
              <a:custGeom>
                <a:avLst/>
                <a:gdLst>
                  <a:gd name="connsiteX0" fmla="*/ 213317 w 213318"/>
                  <a:gd name="connsiteY0" fmla="*/ 240153 h 258625"/>
                  <a:gd name="connsiteX1" fmla="*/ 22519 w 213318"/>
                  <a:gd name="connsiteY1" fmla="*/ 2661 h 258625"/>
                  <a:gd name="connsiteX2" fmla="*/ 2661 w 213318"/>
                  <a:gd name="connsiteY2" fmla="*/ 10522 h 258625"/>
                  <a:gd name="connsiteX3" fmla="*/ 10522 w 213318"/>
                  <a:gd name="connsiteY3" fmla="*/ 30381 h 258625"/>
                  <a:gd name="connsiteX4" fmla="*/ 183660 w 213318"/>
                  <a:gd name="connsiteY4" fmla="*/ 245860 h 258625"/>
                  <a:gd name="connsiteX5" fmla="*/ 198473 w 213318"/>
                  <a:gd name="connsiteY5" fmla="*/ 258109 h 258625"/>
                  <a:gd name="connsiteX6" fmla="*/ 201342 w 213318"/>
                  <a:gd name="connsiteY6" fmla="*/ 257836 h 258625"/>
                  <a:gd name="connsiteX7" fmla="*/ 213317 w 213318"/>
                  <a:gd name="connsiteY7" fmla="*/ 240153 h 258625"/>
                  <a:gd name="connsiteX8" fmla="*/ 213317 w 213318"/>
                  <a:gd name="connsiteY8" fmla="*/ 240153 h 25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3318" h="258625">
                    <a:moveTo>
                      <a:pt x="213317" y="240153"/>
                    </a:moveTo>
                    <a:cubicBezTo>
                      <a:pt x="192964" y="134364"/>
                      <a:pt x="121635" y="45585"/>
                      <a:pt x="22519" y="2661"/>
                    </a:cubicBezTo>
                    <a:cubicBezTo>
                      <a:pt x="14864" y="-650"/>
                      <a:pt x="5973" y="2869"/>
                      <a:pt x="2661" y="10522"/>
                    </a:cubicBezTo>
                    <a:cubicBezTo>
                      <a:pt x="-650" y="18169"/>
                      <a:pt x="2867" y="27063"/>
                      <a:pt x="10522" y="30381"/>
                    </a:cubicBezTo>
                    <a:cubicBezTo>
                      <a:pt x="100463" y="69332"/>
                      <a:pt x="165193" y="149885"/>
                      <a:pt x="183660" y="245860"/>
                    </a:cubicBezTo>
                    <a:cubicBezTo>
                      <a:pt x="185053" y="253078"/>
                      <a:pt x="191379" y="258109"/>
                      <a:pt x="198473" y="258109"/>
                    </a:cubicBezTo>
                    <a:cubicBezTo>
                      <a:pt x="199417" y="258109"/>
                      <a:pt x="200383" y="258021"/>
                      <a:pt x="201342" y="257836"/>
                    </a:cubicBezTo>
                    <a:cubicBezTo>
                      <a:pt x="209535" y="256257"/>
                      <a:pt x="214895" y="248338"/>
                      <a:pt x="213317" y="240153"/>
                    </a:cubicBezTo>
                    <a:lnTo>
                      <a:pt x="213317" y="24015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5" name="Полилиния: фигура 994">
                <a:extLst>
                  <a:ext uri="{FF2B5EF4-FFF2-40B4-BE49-F238E27FC236}">
                    <a16:creationId xmlns:a16="http://schemas.microsoft.com/office/drawing/2014/main" id="{BC77F753-216E-43A8-81F6-F98DDBF7B593}"/>
                  </a:ext>
                </a:extLst>
              </p:cNvPr>
              <p:cNvSpPr/>
              <p:nvPr/>
            </p:nvSpPr>
            <p:spPr>
              <a:xfrm>
                <a:off x="841380" y="4640404"/>
                <a:ext cx="32092" cy="32092"/>
              </a:xfrm>
              <a:custGeom>
                <a:avLst/>
                <a:gdLst>
                  <a:gd name="connsiteX0" fmla="*/ 20097 w 32092"/>
                  <a:gd name="connsiteY0" fmla="*/ 1846 h 32092"/>
                  <a:gd name="connsiteX1" fmla="*/ 19698 w 32092"/>
                  <a:gd name="connsiteY1" fmla="*/ 1757 h 32092"/>
                  <a:gd name="connsiteX2" fmla="*/ 1757 w 32092"/>
                  <a:gd name="connsiteY2" fmla="*/ 13343 h 32092"/>
                  <a:gd name="connsiteX3" fmla="*/ 13342 w 32092"/>
                  <a:gd name="connsiteY3" fmla="*/ 31284 h 32092"/>
                  <a:gd name="connsiteX4" fmla="*/ 13520 w 32092"/>
                  <a:gd name="connsiteY4" fmla="*/ 31328 h 32092"/>
                  <a:gd name="connsiteX5" fmla="*/ 16823 w 32092"/>
                  <a:gd name="connsiteY5" fmla="*/ 31688 h 32092"/>
                  <a:gd name="connsiteX6" fmla="*/ 31542 w 32092"/>
                  <a:gd name="connsiteY6" fmla="*/ 19876 h 32092"/>
                  <a:gd name="connsiteX7" fmla="*/ 20097 w 32092"/>
                  <a:gd name="connsiteY7" fmla="*/ 1846 h 32092"/>
                  <a:gd name="connsiteX8" fmla="*/ 20097 w 32092"/>
                  <a:gd name="connsiteY8" fmla="*/ 184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092" h="32092">
                    <a:moveTo>
                      <a:pt x="20097" y="1846"/>
                    </a:moveTo>
                    <a:lnTo>
                      <a:pt x="19698" y="1757"/>
                    </a:lnTo>
                    <a:cubicBezTo>
                      <a:pt x="11551" y="2"/>
                      <a:pt x="3512" y="5186"/>
                      <a:pt x="1757" y="13343"/>
                    </a:cubicBezTo>
                    <a:cubicBezTo>
                      <a:pt x="3" y="21498"/>
                      <a:pt x="5187" y="29529"/>
                      <a:pt x="13342" y="31284"/>
                    </a:cubicBezTo>
                    <a:lnTo>
                      <a:pt x="13520" y="31328"/>
                    </a:lnTo>
                    <a:cubicBezTo>
                      <a:pt x="14626" y="31571"/>
                      <a:pt x="15732" y="31688"/>
                      <a:pt x="16823" y="31688"/>
                    </a:cubicBezTo>
                    <a:cubicBezTo>
                      <a:pt x="23740" y="31688"/>
                      <a:pt x="29979" y="26903"/>
                      <a:pt x="31542" y="19876"/>
                    </a:cubicBezTo>
                    <a:cubicBezTo>
                      <a:pt x="33364" y="11734"/>
                      <a:pt x="28239" y="3660"/>
                      <a:pt x="20097" y="1846"/>
                    </a:cubicBezTo>
                    <a:lnTo>
                      <a:pt x="20097" y="184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6" name="Полилиния: фигура 995">
                <a:extLst>
                  <a:ext uri="{FF2B5EF4-FFF2-40B4-BE49-F238E27FC236}">
                    <a16:creationId xmlns:a16="http://schemas.microsoft.com/office/drawing/2014/main" id="{D29A8BCB-8A8C-4978-94B6-A1F7C69A6249}"/>
                  </a:ext>
                </a:extLst>
              </p:cNvPr>
              <p:cNvSpPr/>
              <p:nvPr/>
            </p:nvSpPr>
            <p:spPr>
              <a:xfrm>
                <a:off x="469341" y="5003512"/>
                <a:ext cx="217094" cy="260513"/>
              </a:xfrm>
              <a:custGeom>
                <a:avLst/>
                <a:gdLst>
                  <a:gd name="connsiteX0" fmla="*/ 207908 w 217094"/>
                  <a:gd name="connsiteY0" fmla="*/ 230599 h 260513"/>
                  <a:gd name="connsiteX1" fmla="*/ 31350 w 217094"/>
                  <a:gd name="connsiteY1" fmla="*/ 13667 h 260513"/>
                  <a:gd name="connsiteX2" fmla="*/ 13667 w 217094"/>
                  <a:gd name="connsiteY2" fmla="*/ 1693 h 260513"/>
                  <a:gd name="connsiteX3" fmla="*/ 1691 w 217094"/>
                  <a:gd name="connsiteY3" fmla="*/ 19376 h 260513"/>
                  <a:gd name="connsiteX4" fmla="*/ 69555 w 217094"/>
                  <a:gd name="connsiteY4" fmla="*/ 163982 h 260513"/>
                  <a:gd name="connsiteX5" fmla="*/ 196251 w 217094"/>
                  <a:gd name="connsiteY5" fmla="*/ 258467 h 260513"/>
                  <a:gd name="connsiteX6" fmla="*/ 202077 w 217094"/>
                  <a:gd name="connsiteY6" fmla="*/ 259639 h 260513"/>
                  <a:gd name="connsiteX7" fmla="*/ 216012 w 217094"/>
                  <a:gd name="connsiteY7" fmla="*/ 250362 h 260513"/>
                  <a:gd name="connsiteX8" fmla="*/ 207908 w 217094"/>
                  <a:gd name="connsiteY8" fmla="*/ 230599 h 260513"/>
                  <a:gd name="connsiteX9" fmla="*/ 207908 w 217094"/>
                  <a:gd name="connsiteY9" fmla="*/ 230599 h 260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17094" h="260513">
                    <a:moveTo>
                      <a:pt x="207908" y="230599"/>
                    </a:moveTo>
                    <a:cubicBezTo>
                      <a:pt x="116109" y="192209"/>
                      <a:pt x="50103" y="111116"/>
                      <a:pt x="31350" y="13667"/>
                    </a:cubicBezTo>
                    <a:cubicBezTo>
                      <a:pt x="29780" y="5482"/>
                      <a:pt x="21868" y="108"/>
                      <a:pt x="13667" y="1693"/>
                    </a:cubicBezTo>
                    <a:cubicBezTo>
                      <a:pt x="5474" y="3270"/>
                      <a:pt x="113" y="11191"/>
                      <a:pt x="1691" y="19376"/>
                    </a:cubicBezTo>
                    <a:cubicBezTo>
                      <a:pt x="11853" y="72188"/>
                      <a:pt x="35318" y="122194"/>
                      <a:pt x="69555" y="163982"/>
                    </a:cubicBezTo>
                    <a:cubicBezTo>
                      <a:pt x="103388" y="205277"/>
                      <a:pt x="147205" y="237952"/>
                      <a:pt x="196251" y="258467"/>
                    </a:cubicBezTo>
                    <a:cubicBezTo>
                      <a:pt x="198160" y="259263"/>
                      <a:pt x="200129" y="259639"/>
                      <a:pt x="202077" y="259639"/>
                    </a:cubicBezTo>
                    <a:cubicBezTo>
                      <a:pt x="207984" y="259639"/>
                      <a:pt x="213594" y="256150"/>
                      <a:pt x="216012" y="250362"/>
                    </a:cubicBezTo>
                    <a:cubicBezTo>
                      <a:pt x="219229" y="242664"/>
                      <a:pt x="215601" y="233814"/>
                      <a:pt x="207908" y="230599"/>
                    </a:cubicBezTo>
                    <a:lnTo>
                      <a:pt x="207908" y="23059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7" name="Полилиния: фигура 996">
                <a:extLst>
                  <a:ext uri="{FF2B5EF4-FFF2-40B4-BE49-F238E27FC236}">
                    <a16:creationId xmlns:a16="http://schemas.microsoft.com/office/drawing/2014/main" id="{EE788BB3-8E6D-4767-BD4C-DF9E17A8954B}"/>
                  </a:ext>
                </a:extLst>
              </p:cNvPr>
              <p:cNvSpPr/>
              <p:nvPr/>
            </p:nvSpPr>
            <p:spPr>
              <a:xfrm>
                <a:off x="707291" y="5248134"/>
                <a:ext cx="33980" cy="32092"/>
              </a:xfrm>
              <a:custGeom>
                <a:avLst/>
                <a:gdLst>
                  <a:gd name="connsiteX0" fmla="*/ 20737 w 33979"/>
                  <a:gd name="connsiteY0" fmla="*/ 1981 h 32092"/>
                  <a:gd name="connsiteX1" fmla="*/ 19800 w 33979"/>
                  <a:gd name="connsiteY1" fmla="*/ 1780 h 32092"/>
                  <a:gd name="connsiteX2" fmla="*/ 1778 w 33979"/>
                  <a:gd name="connsiteY2" fmla="*/ 13241 h 32092"/>
                  <a:gd name="connsiteX3" fmla="*/ 13252 w 33979"/>
                  <a:gd name="connsiteY3" fmla="*/ 31264 h 32092"/>
                  <a:gd name="connsiteX4" fmla="*/ 14307 w 33979"/>
                  <a:gd name="connsiteY4" fmla="*/ 31492 h 32092"/>
                  <a:gd name="connsiteX5" fmla="*/ 17537 w 33979"/>
                  <a:gd name="connsiteY5" fmla="*/ 31845 h 32092"/>
                  <a:gd name="connsiteX6" fmla="*/ 32277 w 33979"/>
                  <a:gd name="connsiteY6" fmla="*/ 19950 h 32092"/>
                  <a:gd name="connsiteX7" fmla="*/ 20737 w 33979"/>
                  <a:gd name="connsiteY7" fmla="*/ 1981 h 32092"/>
                  <a:gd name="connsiteX8" fmla="*/ 20737 w 33979"/>
                  <a:gd name="connsiteY8" fmla="*/ 1981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979" h="32092">
                    <a:moveTo>
                      <a:pt x="20737" y="1981"/>
                    </a:moveTo>
                    <a:lnTo>
                      <a:pt x="19800" y="1780"/>
                    </a:lnTo>
                    <a:cubicBezTo>
                      <a:pt x="11666" y="-34"/>
                      <a:pt x="3592" y="5099"/>
                      <a:pt x="1778" y="13241"/>
                    </a:cubicBezTo>
                    <a:cubicBezTo>
                      <a:pt x="-29" y="21381"/>
                      <a:pt x="5104" y="29457"/>
                      <a:pt x="13252" y="31264"/>
                    </a:cubicBezTo>
                    <a:lnTo>
                      <a:pt x="14307" y="31492"/>
                    </a:lnTo>
                    <a:cubicBezTo>
                      <a:pt x="15390" y="31728"/>
                      <a:pt x="16467" y="31845"/>
                      <a:pt x="17537" y="31845"/>
                    </a:cubicBezTo>
                    <a:cubicBezTo>
                      <a:pt x="24482" y="31845"/>
                      <a:pt x="30736" y="27016"/>
                      <a:pt x="32277" y="19950"/>
                    </a:cubicBezTo>
                    <a:cubicBezTo>
                      <a:pt x="34047" y="11803"/>
                      <a:pt x="28884" y="3757"/>
                      <a:pt x="20737" y="1981"/>
                    </a:cubicBezTo>
                    <a:lnTo>
                      <a:pt x="20737" y="19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8" name="Полилиния: фигура 997">
                <a:extLst>
                  <a:ext uri="{FF2B5EF4-FFF2-40B4-BE49-F238E27FC236}">
                    <a16:creationId xmlns:a16="http://schemas.microsoft.com/office/drawing/2014/main" id="{D44149E2-2260-4188-B73F-85F03BB62790}"/>
                  </a:ext>
                </a:extLst>
              </p:cNvPr>
              <p:cNvSpPr/>
              <p:nvPr/>
            </p:nvSpPr>
            <p:spPr>
              <a:xfrm>
                <a:off x="833970" y="5010923"/>
                <a:ext cx="277503" cy="271840"/>
              </a:xfrm>
              <a:custGeom>
                <a:avLst/>
                <a:gdLst>
                  <a:gd name="connsiteX0" fmla="*/ 264570 w 277503"/>
                  <a:gd name="connsiteY0" fmla="*/ 1765 h 271839"/>
                  <a:gd name="connsiteX1" fmla="*/ 246600 w 277503"/>
                  <a:gd name="connsiteY1" fmla="*/ 13307 h 271839"/>
                  <a:gd name="connsiteX2" fmla="*/ 13666 w 277503"/>
                  <a:gd name="connsiteY2" fmla="*/ 240637 h 271839"/>
                  <a:gd name="connsiteX3" fmla="*/ 1691 w 277503"/>
                  <a:gd name="connsiteY3" fmla="*/ 258320 h 271839"/>
                  <a:gd name="connsiteX4" fmla="*/ 16505 w 277503"/>
                  <a:gd name="connsiteY4" fmla="*/ 270575 h 271839"/>
                  <a:gd name="connsiteX5" fmla="*/ 19374 w 277503"/>
                  <a:gd name="connsiteY5" fmla="*/ 270294 h 271839"/>
                  <a:gd name="connsiteX6" fmla="*/ 185336 w 277503"/>
                  <a:gd name="connsiteY6" fmla="*/ 183324 h 271839"/>
                  <a:gd name="connsiteX7" fmla="*/ 276112 w 277503"/>
                  <a:gd name="connsiteY7" fmla="*/ 19737 h 271839"/>
                  <a:gd name="connsiteX8" fmla="*/ 264570 w 277503"/>
                  <a:gd name="connsiteY8" fmla="*/ 1765 h 271839"/>
                  <a:gd name="connsiteX9" fmla="*/ 264570 w 277503"/>
                  <a:gd name="connsiteY9" fmla="*/ 1765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64570" y="1765"/>
                    </a:moveTo>
                    <a:cubicBezTo>
                      <a:pt x="256430" y="-11"/>
                      <a:pt x="248377" y="5158"/>
                      <a:pt x="246600" y="13307"/>
                    </a:cubicBezTo>
                    <a:cubicBezTo>
                      <a:pt x="221381" y="129028"/>
                      <a:pt x="129949" y="218263"/>
                      <a:pt x="13666" y="240637"/>
                    </a:cubicBezTo>
                    <a:cubicBezTo>
                      <a:pt x="5473" y="242213"/>
                      <a:pt x="113" y="250134"/>
                      <a:pt x="1691" y="258320"/>
                    </a:cubicBezTo>
                    <a:cubicBezTo>
                      <a:pt x="3077" y="265546"/>
                      <a:pt x="9411" y="270575"/>
                      <a:pt x="16505" y="270575"/>
                    </a:cubicBezTo>
                    <a:cubicBezTo>
                      <a:pt x="17449" y="270575"/>
                      <a:pt x="18415" y="270486"/>
                      <a:pt x="19374" y="270294"/>
                    </a:cubicBezTo>
                    <a:cubicBezTo>
                      <a:pt x="82054" y="258239"/>
                      <a:pt x="139439" y="228159"/>
                      <a:pt x="185336" y="183324"/>
                    </a:cubicBezTo>
                    <a:cubicBezTo>
                      <a:pt x="231158" y="138556"/>
                      <a:pt x="262550" y="81988"/>
                      <a:pt x="276112" y="19737"/>
                    </a:cubicBezTo>
                    <a:cubicBezTo>
                      <a:pt x="277888" y="11587"/>
                      <a:pt x="272719" y="3544"/>
                      <a:pt x="264570" y="1765"/>
                    </a:cubicBezTo>
                    <a:lnTo>
                      <a:pt x="264570" y="176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99" name="Полилиния: фигура 998">
                <a:extLst>
                  <a:ext uri="{FF2B5EF4-FFF2-40B4-BE49-F238E27FC236}">
                    <a16:creationId xmlns:a16="http://schemas.microsoft.com/office/drawing/2014/main" id="{50488688-4929-41F3-857C-367E68293E36}"/>
                  </a:ext>
                </a:extLst>
              </p:cNvPr>
              <p:cNvSpPr/>
              <p:nvPr/>
            </p:nvSpPr>
            <p:spPr>
              <a:xfrm>
                <a:off x="470862" y="4638883"/>
                <a:ext cx="277503" cy="271840"/>
              </a:xfrm>
              <a:custGeom>
                <a:avLst/>
                <a:gdLst>
                  <a:gd name="connsiteX0" fmla="*/ 276184 w 277503"/>
                  <a:gd name="connsiteY0" fmla="*/ 13669 h 271839"/>
                  <a:gd name="connsiteX1" fmla="*/ 258501 w 277503"/>
                  <a:gd name="connsiteY1" fmla="*/ 1693 h 271839"/>
                  <a:gd name="connsiteX2" fmla="*/ 92539 w 277503"/>
                  <a:gd name="connsiteY2" fmla="*/ 88671 h 271839"/>
                  <a:gd name="connsiteX3" fmla="*/ 1764 w 277503"/>
                  <a:gd name="connsiteY3" fmla="*/ 252260 h 271839"/>
                  <a:gd name="connsiteX4" fmla="*/ 13304 w 277503"/>
                  <a:gd name="connsiteY4" fmla="*/ 270229 h 271839"/>
                  <a:gd name="connsiteX5" fmla="*/ 16534 w 277503"/>
                  <a:gd name="connsiteY5" fmla="*/ 270577 h 271839"/>
                  <a:gd name="connsiteX6" fmla="*/ 31275 w 277503"/>
                  <a:gd name="connsiteY6" fmla="*/ 258689 h 271839"/>
                  <a:gd name="connsiteX7" fmla="*/ 264208 w 277503"/>
                  <a:gd name="connsiteY7" fmla="*/ 31352 h 271839"/>
                  <a:gd name="connsiteX8" fmla="*/ 276184 w 277503"/>
                  <a:gd name="connsiteY8" fmla="*/ 13669 h 271839"/>
                  <a:gd name="connsiteX9" fmla="*/ 276184 w 277503"/>
                  <a:gd name="connsiteY9" fmla="*/ 13669 h 271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7503" h="271839">
                    <a:moveTo>
                      <a:pt x="276184" y="13669"/>
                    </a:moveTo>
                    <a:cubicBezTo>
                      <a:pt x="274613" y="5484"/>
                      <a:pt x="266694" y="107"/>
                      <a:pt x="258501" y="1693"/>
                    </a:cubicBezTo>
                    <a:cubicBezTo>
                      <a:pt x="195829" y="13758"/>
                      <a:pt x="138435" y="43828"/>
                      <a:pt x="92539" y="88671"/>
                    </a:cubicBezTo>
                    <a:cubicBezTo>
                      <a:pt x="46715" y="133439"/>
                      <a:pt x="15325" y="190006"/>
                      <a:pt x="1764" y="252260"/>
                    </a:cubicBezTo>
                    <a:cubicBezTo>
                      <a:pt x="-7" y="260407"/>
                      <a:pt x="5156" y="268453"/>
                      <a:pt x="13304" y="270229"/>
                    </a:cubicBezTo>
                    <a:cubicBezTo>
                      <a:pt x="14387" y="270465"/>
                      <a:pt x="15473" y="270577"/>
                      <a:pt x="16534" y="270577"/>
                    </a:cubicBezTo>
                    <a:cubicBezTo>
                      <a:pt x="23488" y="270577"/>
                      <a:pt x="29741" y="265753"/>
                      <a:pt x="31275" y="258689"/>
                    </a:cubicBezTo>
                    <a:cubicBezTo>
                      <a:pt x="56494" y="142967"/>
                      <a:pt x="147927" y="53733"/>
                      <a:pt x="264208" y="31352"/>
                    </a:cubicBezTo>
                    <a:cubicBezTo>
                      <a:pt x="272401" y="29781"/>
                      <a:pt x="277762" y="21862"/>
                      <a:pt x="276184" y="13669"/>
                    </a:cubicBezTo>
                    <a:lnTo>
                      <a:pt x="276184" y="1366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0" name="Полилиния: фигура 999">
                <a:extLst>
                  <a:ext uri="{FF2B5EF4-FFF2-40B4-BE49-F238E27FC236}">
                    <a16:creationId xmlns:a16="http://schemas.microsoft.com/office/drawing/2014/main" id="{9AB51F2F-BD71-4B2F-B7E7-F2B6BA8E5E33}"/>
                  </a:ext>
                </a:extLst>
              </p:cNvPr>
              <p:cNvSpPr/>
              <p:nvPr/>
            </p:nvSpPr>
            <p:spPr>
              <a:xfrm>
                <a:off x="738596" y="4908140"/>
                <a:ext cx="103828" cy="103828"/>
              </a:xfrm>
              <a:custGeom>
                <a:avLst/>
                <a:gdLst>
                  <a:gd name="connsiteX0" fmla="*/ 52761 w 103827"/>
                  <a:gd name="connsiteY0" fmla="*/ 1416 h 103827"/>
                  <a:gd name="connsiteX1" fmla="*/ 1416 w 103827"/>
                  <a:gd name="connsiteY1" fmla="*/ 52761 h 103827"/>
                  <a:gd name="connsiteX2" fmla="*/ 52761 w 103827"/>
                  <a:gd name="connsiteY2" fmla="*/ 104107 h 103827"/>
                  <a:gd name="connsiteX3" fmla="*/ 104107 w 103827"/>
                  <a:gd name="connsiteY3" fmla="*/ 52761 h 103827"/>
                  <a:gd name="connsiteX4" fmla="*/ 52761 w 103827"/>
                  <a:gd name="connsiteY4" fmla="*/ 1416 h 103827"/>
                  <a:gd name="connsiteX5" fmla="*/ 52761 w 103827"/>
                  <a:gd name="connsiteY5" fmla="*/ 1416 h 103827"/>
                  <a:gd name="connsiteX6" fmla="*/ 52761 w 103827"/>
                  <a:gd name="connsiteY6" fmla="*/ 73903 h 103827"/>
                  <a:gd name="connsiteX7" fmla="*/ 31620 w 103827"/>
                  <a:gd name="connsiteY7" fmla="*/ 52761 h 103827"/>
                  <a:gd name="connsiteX8" fmla="*/ 52761 w 103827"/>
                  <a:gd name="connsiteY8" fmla="*/ 31620 h 103827"/>
                  <a:gd name="connsiteX9" fmla="*/ 73903 w 103827"/>
                  <a:gd name="connsiteY9" fmla="*/ 52761 h 103827"/>
                  <a:gd name="connsiteX10" fmla="*/ 52761 w 103827"/>
                  <a:gd name="connsiteY10" fmla="*/ 73903 h 103827"/>
                  <a:gd name="connsiteX11" fmla="*/ 52761 w 103827"/>
                  <a:gd name="connsiteY11" fmla="*/ 73903 h 1038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827" h="103827">
                    <a:moveTo>
                      <a:pt x="52761" y="1416"/>
                    </a:moveTo>
                    <a:cubicBezTo>
                      <a:pt x="24445" y="1416"/>
                      <a:pt x="1416" y="24445"/>
                      <a:pt x="1416" y="52761"/>
                    </a:cubicBezTo>
                    <a:cubicBezTo>
                      <a:pt x="1416" y="81071"/>
                      <a:pt x="24445" y="104107"/>
                      <a:pt x="52761" y="104107"/>
                    </a:cubicBezTo>
                    <a:cubicBezTo>
                      <a:pt x="81071" y="104107"/>
                      <a:pt x="104107" y="81071"/>
                      <a:pt x="104107" y="52761"/>
                    </a:cubicBezTo>
                    <a:cubicBezTo>
                      <a:pt x="104107" y="24445"/>
                      <a:pt x="81071" y="1416"/>
                      <a:pt x="52761" y="1416"/>
                    </a:cubicBezTo>
                    <a:lnTo>
                      <a:pt x="52761" y="1416"/>
                    </a:lnTo>
                    <a:close/>
                    <a:moveTo>
                      <a:pt x="52761" y="73903"/>
                    </a:moveTo>
                    <a:cubicBezTo>
                      <a:pt x="41103" y="73903"/>
                      <a:pt x="31620" y="64420"/>
                      <a:pt x="31620" y="52761"/>
                    </a:cubicBezTo>
                    <a:cubicBezTo>
                      <a:pt x="31620" y="41103"/>
                      <a:pt x="41103" y="31620"/>
                      <a:pt x="52761" y="31620"/>
                    </a:cubicBezTo>
                    <a:cubicBezTo>
                      <a:pt x="64420" y="31620"/>
                      <a:pt x="73903" y="41103"/>
                      <a:pt x="73903" y="52761"/>
                    </a:cubicBezTo>
                    <a:cubicBezTo>
                      <a:pt x="73903" y="64420"/>
                      <a:pt x="64420" y="73903"/>
                      <a:pt x="52761" y="73903"/>
                    </a:cubicBezTo>
                    <a:lnTo>
                      <a:pt x="52761" y="739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1" name="Полилиния: фигура 1000">
                <a:extLst>
                  <a:ext uri="{FF2B5EF4-FFF2-40B4-BE49-F238E27FC236}">
                    <a16:creationId xmlns:a16="http://schemas.microsoft.com/office/drawing/2014/main" id="{66D0E242-9236-4C57-9273-86C4E2759A2D}"/>
                  </a:ext>
                </a:extLst>
              </p:cNvPr>
              <p:cNvSpPr/>
              <p:nvPr/>
            </p:nvSpPr>
            <p:spPr>
              <a:xfrm>
                <a:off x="775068" y="4633276"/>
                <a:ext cx="32092" cy="66072"/>
              </a:xfrm>
              <a:custGeom>
                <a:avLst/>
                <a:gdLst>
                  <a:gd name="connsiteX0" fmla="*/ 16518 w 32092"/>
                  <a:gd name="connsiteY0" fmla="*/ 1416 h 66072"/>
                  <a:gd name="connsiteX1" fmla="*/ 1416 w 32092"/>
                  <a:gd name="connsiteY1" fmla="*/ 16518 h 66072"/>
                  <a:gd name="connsiteX2" fmla="*/ 1416 w 32092"/>
                  <a:gd name="connsiteY2" fmla="*/ 50358 h 66072"/>
                  <a:gd name="connsiteX3" fmla="*/ 16518 w 32092"/>
                  <a:gd name="connsiteY3" fmla="*/ 65461 h 66072"/>
                  <a:gd name="connsiteX4" fmla="*/ 31620 w 32092"/>
                  <a:gd name="connsiteY4" fmla="*/ 50358 h 66072"/>
                  <a:gd name="connsiteX5" fmla="*/ 31620 w 32092"/>
                  <a:gd name="connsiteY5" fmla="*/ 16518 h 66072"/>
                  <a:gd name="connsiteX6" fmla="*/ 16518 w 32092"/>
                  <a:gd name="connsiteY6" fmla="*/ 1416 h 66072"/>
                  <a:gd name="connsiteX7" fmla="*/ 16518 w 32092"/>
                  <a:gd name="connsiteY7" fmla="*/ 1416 h 66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66072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50358"/>
                    </a:lnTo>
                    <a:cubicBezTo>
                      <a:pt x="1416" y="58699"/>
                      <a:pt x="8178" y="65461"/>
                      <a:pt x="16518" y="65461"/>
                    </a:cubicBezTo>
                    <a:cubicBezTo>
                      <a:pt x="24858" y="65461"/>
                      <a:pt x="31620" y="58699"/>
                      <a:pt x="31620" y="50358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2" name="Полилиния: фигура 1001">
                <a:extLst>
                  <a:ext uri="{FF2B5EF4-FFF2-40B4-BE49-F238E27FC236}">
                    <a16:creationId xmlns:a16="http://schemas.microsoft.com/office/drawing/2014/main" id="{FCA150B1-4AB1-4C0B-9300-3D342F20B1A5}"/>
                  </a:ext>
                </a:extLst>
              </p:cNvPr>
              <p:cNvSpPr/>
              <p:nvPr/>
            </p:nvSpPr>
            <p:spPr>
              <a:xfrm>
                <a:off x="774611" y="5210884"/>
                <a:ext cx="32092" cy="77399"/>
              </a:xfrm>
              <a:custGeom>
                <a:avLst/>
                <a:gdLst>
                  <a:gd name="connsiteX0" fmla="*/ 16518 w 32092"/>
                  <a:gd name="connsiteY0" fmla="*/ 1416 h 77398"/>
                  <a:gd name="connsiteX1" fmla="*/ 1416 w 32092"/>
                  <a:gd name="connsiteY1" fmla="*/ 16518 h 77398"/>
                  <a:gd name="connsiteX2" fmla="*/ 1416 w 32092"/>
                  <a:gd name="connsiteY2" fmla="*/ 61124 h 77398"/>
                  <a:gd name="connsiteX3" fmla="*/ 16518 w 32092"/>
                  <a:gd name="connsiteY3" fmla="*/ 76226 h 77398"/>
                  <a:gd name="connsiteX4" fmla="*/ 31620 w 32092"/>
                  <a:gd name="connsiteY4" fmla="*/ 61124 h 77398"/>
                  <a:gd name="connsiteX5" fmla="*/ 31620 w 32092"/>
                  <a:gd name="connsiteY5" fmla="*/ 16518 h 77398"/>
                  <a:gd name="connsiteX6" fmla="*/ 16518 w 32092"/>
                  <a:gd name="connsiteY6" fmla="*/ 1416 h 77398"/>
                  <a:gd name="connsiteX7" fmla="*/ 16518 w 32092"/>
                  <a:gd name="connsiteY7" fmla="*/ 1416 h 77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77398">
                    <a:moveTo>
                      <a:pt x="16518" y="1416"/>
                    </a:moveTo>
                    <a:cubicBezTo>
                      <a:pt x="8178" y="1416"/>
                      <a:pt x="1416" y="8178"/>
                      <a:pt x="1416" y="16518"/>
                    </a:cubicBezTo>
                    <a:lnTo>
                      <a:pt x="1416" y="61124"/>
                    </a:lnTo>
                    <a:cubicBezTo>
                      <a:pt x="1416" y="69464"/>
                      <a:pt x="8178" y="76226"/>
                      <a:pt x="16518" y="76226"/>
                    </a:cubicBezTo>
                    <a:cubicBezTo>
                      <a:pt x="24858" y="76226"/>
                      <a:pt x="31620" y="69464"/>
                      <a:pt x="31620" y="61124"/>
                    </a:cubicBezTo>
                    <a:lnTo>
                      <a:pt x="31620" y="16518"/>
                    </a:lnTo>
                    <a:cubicBezTo>
                      <a:pt x="31620" y="8178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3" name="Полилиния: фигура 1002">
                <a:extLst>
                  <a:ext uri="{FF2B5EF4-FFF2-40B4-BE49-F238E27FC236}">
                    <a16:creationId xmlns:a16="http://schemas.microsoft.com/office/drawing/2014/main" id="{EFA60DD5-C3EB-463D-83A6-8B9BCA79C991}"/>
                  </a:ext>
                </a:extLst>
              </p:cNvPr>
              <p:cNvSpPr/>
              <p:nvPr/>
            </p:nvSpPr>
            <p:spPr>
              <a:xfrm>
                <a:off x="1045167" y="4944612"/>
                <a:ext cx="73623" cy="32092"/>
              </a:xfrm>
              <a:custGeom>
                <a:avLst/>
                <a:gdLst>
                  <a:gd name="connsiteX0" fmla="*/ 57298 w 73623"/>
                  <a:gd name="connsiteY0" fmla="*/ 1416 h 32092"/>
                  <a:gd name="connsiteX1" fmla="*/ 16518 w 73623"/>
                  <a:gd name="connsiteY1" fmla="*/ 1416 h 32092"/>
                  <a:gd name="connsiteX2" fmla="*/ 1416 w 73623"/>
                  <a:gd name="connsiteY2" fmla="*/ 16518 h 32092"/>
                  <a:gd name="connsiteX3" fmla="*/ 16518 w 73623"/>
                  <a:gd name="connsiteY3" fmla="*/ 31620 h 32092"/>
                  <a:gd name="connsiteX4" fmla="*/ 57298 w 73623"/>
                  <a:gd name="connsiteY4" fmla="*/ 31620 h 32092"/>
                  <a:gd name="connsiteX5" fmla="*/ 72400 w 73623"/>
                  <a:gd name="connsiteY5" fmla="*/ 16518 h 32092"/>
                  <a:gd name="connsiteX6" fmla="*/ 57298 w 73623"/>
                  <a:gd name="connsiteY6" fmla="*/ 1416 h 32092"/>
                  <a:gd name="connsiteX7" fmla="*/ 57298 w 73623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623" h="32092">
                    <a:moveTo>
                      <a:pt x="57298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57298" y="31620"/>
                    </a:lnTo>
                    <a:cubicBezTo>
                      <a:pt x="65638" y="31620"/>
                      <a:pt x="72400" y="24858"/>
                      <a:pt x="72400" y="16518"/>
                    </a:cubicBezTo>
                    <a:cubicBezTo>
                      <a:pt x="72400" y="8178"/>
                      <a:pt x="65638" y="1416"/>
                      <a:pt x="57298" y="1416"/>
                    </a:cubicBezTo>
                    <a:lnTo>
                      <a:pt x="5729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4" name="Полилиния: фигура 1003">
                <a:extLst>
                  <a:ext uri="{FF2B5EF4-FFF2-40B4-BE49-F238E27FC236}">
                    <a16:creationId xmlns:a16="http://schemas.microsoft.com/office/drawing/2014/main" id="{D67298A4-2B18-4C15-B7DC-42EE2CA9E164}"/>
                  </a:ext>
                </a:extLst>
              </p:cNvPr>
              <p:cNvSpPr/>
              <p:nvPr/>
            </p:nvSpPr>
            <p:spPr>
              <a:xfrm>
                <a:off x="463732" y="4944155"/>
                <a:ext cx="75511" cy="32092"/>
              </a:xfrm>
              <a:custGeom>
                <a:avLst/>
                <a:gdLst>
                  <a:gd name="connsiteX0" fmla="*/ 60313 w 75511"/>
                  <a:gd name="connsiteY0" fmla="*/ 1416 h 32092"/>
                  <a:gd name="connsiteX1" fmla="*/ 16518 w 75511"/>
                  <a:gd name="connsiteY1" fmla="*/ 1416 h 32092"/>
                  <a:gd name="connsiteX2" fmla="*/ 1416 w 75511"/>
                  <a:gd name="connsiteY2" fmla="*/ 16518 h 32092"/>
                  <a:gd name="connsiteX3" fmla="*/ 16518 w 75511"/>
                  <a:gd name="connsiteY3" fmla="*/ 31620 h 32092"/>
                  <a:gd name="connsiteX4" fmla="*/ 60313 w 75511"/>
                  <a:gd name="connsiteY4" fmla="*/ 31620 h 32092"/>
                  <a:gd name="connsiteX5" fmla="*/ 75415 w 75511"/>
                  <a:gd name="connsiteY5" fmla="*/ 16518 h 32092"/>
                  <a:gd name="connsiteX6" fmla="*/ 60313 w 75511"/>
                  <a:gd name="connsiteY6" fmla="*/ 1416 h 32092"/>
                  <a:gd name="connsiteX7" fmla="*/ 60313 w 75511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511" h="32092">
                    <a:moveTo>
                      <a:pt x="60313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60313" y="31620"/>
                    </a:lnTo>
                    <a:cubicBezTo>
                      <a:pt x="68653" y="31620"/>
                      <a:pt x="75415" y="24858"/>
                      <a:pt x="75415" y="16518"/>
                    </a:cubicBezTo>
                    <a:cubicBezTo>
                      <a:pt x="75415" y="8178"/>
                      <a:pt x="68653" y="1416"/>
                      <a:pt x="60313" y="1416"/>
                    </a:cubicBezTo>
                    <a:lnTo>
                      <a:pt x="60313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5" name="Полилиния: фигура 1004">
                <a:extLst>
                  <a:ext uri="{FF2B5EF4-FFF2-40B4-BE49-F238E27FC236}">
                    <a16:creationId xmlns:a16="http://schemas.microsoft.com/office/drawing/2014/main" id="{906DC38A-7D6B-4C00-B388-65B99756014E}"/>
                  </a:ext>
                </a:extLst>
              </p:cNvPr>
              <p:cNvSpPr/>
              <p:nvPr/>
            </p:nvSpPr>
            <p:spPr>
              <a:xfrm>
                <a:off x="669624" y="4944383"/>
                <a:ext cx="101940" cy="32092"/>
              </a:xfrm>
              <a:custGeom>
                <a:avLst/>
                <a:gdLst>
                  <a:gd name="connsiteX0" fmla="*/ 85490 w 101939"/>
                  <a:gd name="connsiteY0" fmla="*/ 1416 h 32092"/>
                  <a:gd name="connsiteX1" fmla="*/ 16518 w 101939"/>
                  <a:gd name="connsiteY1" fmla="*/ 1416 h 32092"/>
                  <a:gd name="connsiteX2" fmla="*/ 1416 w 101939"/>
                  <a:gd name="connsiteY2" fmla="*/ 16518 h 32092"/>
                  <a:gd name="connsiteX3" fmla="*/ 16518 w 101939"/>
                  <a:gd name="connsiteY3" fmla="*/ 31620 h 32092"/>
                  <a:gd name="connsiteX4" fmla="*/ 85490 w 101939"/>
                  <a:gd name="connsiteY4" fmla="*/ 31620 h 32092"/>
                  <a:gd name="connsiteX5" fmla="*/ 100592 w 101939"/>
                  <a:gd name="connsiteY5" fmla="*/ 16518 h 32092"/>
                  <a:gd name="connsiteX6" fmla="*/ 85490 w 101939"/>
                  <a:gd name="connsiteY6" fmla="*/ 1416 h 32092"/>
                  <a:gd name="connsiteX7" fmla="*/ 85490 w 101939"/>
                  <a:gd name="connsiteY7" fmla="*/ 1416 h 320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939" h="32092">
                    <a:moveTo>
                      <a:pt x="85490" y="1416"/>
                    </a:moveTo>
                    <a:lnTo>
                      <a:pt x="16518" y="1416"/>
                    </a:lnTo>
                    <a:cubicBezTo>
                      <a:pt x="8178" y="1416"/>
                      <a:pt x="1416" y="8178"/>
                      <a:pt x="1416" y="16518"/>
                    </a:cubicBezTo>
                    <a:cubicBezTo>
                      <a:pt x="1416" y="24858"/>
                      <a:pt x="8178" y="31620"/>
                      <a:pt x="16518" y="31620"/>
                    </a:cubicBezTo>
                    <a:lnTo>
                      <a:pt x="85490" y="31620"/>
                    </a:lnTo>
                    <a:cubicBezTo>
                      <a:pt x="93830" y="31620"/>
                      <a:pt x="100592" y="24858"/>
                      <a:pt x="100592" y="16518"/>
                    </a:cubicBezTo>
                    <a:cubicBezTo>
                      <a:pt x="100592" y="8178"/>
                      <a:pt x="93830" y="1416"/>
                      <a:pt x="85490" y="1416"/>
                    </a:cubicBezTo>
                    <a:lnTo>
                      <a:pt x="85490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06" name="Полилиния: фигура 1005">
                <a:extLst>
                  <a:ext uri="{FF2B5EF4-FFF2-40B4-BE49-F238E27FC236}">
                    <a16:creationId xmlns:a16="http://schemas.microsoft.com/office/drawing/2014/main" id="{20FCC3CA-D6F7-407B-9373-77B7DAE4506E}"/>
                  </a:ext>
                </a:extLst>
              </p:cNvPr>
              <p:cNvSpPr/>
              <p:nvPr/>
            </p:nvSpPr>
            <p:spPr>
              <a:xfrm>
                <a:off x="774839" y="4766681"/>
                <a:ext cx="32092" cy="173675"/>
              </a:xfrm>
              <a:custGeom>
                <a:avLst/>
                <a:gdLst>
                  <a:gd name="connsiteX0" fmla="*/ 16518 w 32092"/>
                  <a:gd name="connsiteY0" fmla="*/ 1416 h 173675"/>
                  <a:gd name="connsiteX1" fmla="*/ 1416 w 32092"/>
                  <a:gd name="connsiteY1" fmla="*/ 16518 h 173675"/>
                  <a:gd name="connsiteX2" fmla="*/ 1416 w 32092"/>
                  <a:gd name="connsiteY2" fmla="*/ 157977 h 173675"/>
                  <a:gd name="connsiteX3" fmla="*/ 16518 w 32092"/>
                  <a:gd name="connsiteY3" fmla="*/ 173079 h 173675"/>
                  <a:gd name="connsiteX4" fmla="*/ 31620 w 32092"/>
                  <a:gd name="connsiteY4" fmla="*/ 157977 h 173675"/>
                  <a:gd name="connsiteX5" fmla="*/ 31620 w 32092"/>
                  <a:gd name="connsiteY5" fmla="*/ 16518 h 173675"/>
                  <a:gd name="connsiteX6" fmla="*/ 16518 w 32092"/>
                  <a:gd name="connsiteY6" fmla="*/ 1416 h 173675"/>
                  <a:gd name="connsiteX7" fmla="*/ 16518 w 32092"/>
                  <a:gd name="connsiteY7" fmla="*/ 1416 h 173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092" h="173675">
                    <a:moveTo>
                      <a:pt x="16518" y="1416"/>
                    </a:moveTo>
                    <a:cubicBezTo>
                      <a:pt x="8178" y="1416"/>
                      <a:pt x="1416" y="8170"/>
                      <a:pt x="1416" y="16518"/>
                    </a:cubicBezTo>
                    <a:lnTo>
                      <a:pt x="1416" y="157977"/>
                    </a:lnTo>
                    <a:cubicBezTo>
                      <a:pt x="1416" y="166317"/>
                      <a:pt x="8178" y="173079"/>
                      <a:pt x="16518" y="173079"/>
                    </a:cubicBezTo>
                    <a:cubicBezTo>
                      <a:pt x="24858" y="173079"/>
                      <a:pt x="31620" y="166317"/>
                      <a:pt x="31620" y="157977"/>
                    </a:cubicBezTo>
                    <a:lnTo>
                      <a:pt x="31620" y="16518"/>
                    </a:lnTo>
                    <a:cubicBezTo>
                      <a:pt x="31620" y="8170"/>
                      <a:pt x="24858" y="1416"/>
                      <a:pt x="16518" y="1416"/>
                    </a:cubicBezTo>
                    <a:lnTo>
                      <a:pt x="16518" y="1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</p:grp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D2C972BA-805D-4253-B398-5086373BE83C}"/>
              </a:ext>
            </a:extLst>
          </p:cNvPr>
          <p:cNvGrpSpPr/>
          <p:nvPr/>
        </p:nvGrpSpPr>
        <p:grpSpPr>
          <a:xfrm>
            <a:off x="874713" y="3703320"/>
            <a:ext cx="364998" cy="364998"/>
            <a:chOff x="444945" y="4251960"/>
            <a:chExt cx="429768" cy="429768"/>
          </a:xfrm>
        </p:grpSpPr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71A32645-3142-4306-9F12-1C1D9A46D2D6}"/>
                </a:ext>
              </a:extLst>
            </p:cNvPr>
            <p:cNvSpPr/>
            <p:nvPr/>
          </p:nvSpPr>
          <p:spPr>
            <a:xfrm>
              <a:off x="444945" y="4251960"/>
              <a:ext cx="429768" cy="429768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8" name="Рисунок 26">
              <a:extLst>
                <a:ext uri="{FF2B5EF4-FFF2-40B4-BE49-F238E27FC236}">
                  <a16:creationId xmlns:a16="http://schemas.microsoft.com/office/drawing/2014/main" id="{A0F21E88-77DD-494C-90A0-6A72BA4F7B17}"/>
                </a:ext>
              </a:extLst>
            </p:cNvPr>
            <p:cNvSpPr/>
            <p:nvPr/>
          </p:nvSpPr>
          <p:spPr>
            <a:xfrm>
              <a:off x="514365" y="4369689"/>
              <a:ext cx="290928" cy="194310"/>
            </a:xfrm>
            <a:custGeom>
              <a:avLst/>
              <a:gdLst>
                <a:gd name="connsiteX0" fmla="*/ -446 w 2000784"/>
                <a:gd name="connsiteY0" fmla="*/ 109236 h 1336316"/>
                <a:gd name="connsiteX1" fmla="*/ 146166 w 2000784"/>
                <a:gd name="connsiteY1" fmla="*/ 312762 h 1336316"/>
                <a:gd name="connsiteX2" fmla="*/ 182748 w 2000784"/>
                <a:gd name="connsiteY2" fmla="*/ 408510 h 1336316"/>
                <a:gd name="connsiteX3" fmla="*/ 245361 w 2000784"/>
                <a:gd name="connsiteY3" fmla="*/ 471827 h 1336316"/>
                <a:gd name="connsiteX4" fmla="*/ 792413 w 2000784"/>
                <a:gd name="connsiteY4" fmla="*/ 689212 h 1336316"/>
                <a:gd name="connsiteX5" fmla="*/ 904975 w 2000784"/>
                <a:gd name="connsiteY5" fmla="*/ 670499 h 1336316"/>
                <a:gd name="connsiteX6" fmla="*/ 934311 w 2000784"/>
                <a:gd name="connsiteY6" fmla="*/ 554841 h 1336316"/>
                <a:gd name="connsiteX7" fmla="*/ 807679 w 2000784"/>
                <a:gd name="connsiteY7" fmla="*/ 25729 h 1336316"/>
                <a:gd name="connsiteX8" fmla="*/ 802966 w 2000784"/>
                <a:gd name="connsiteY8" fmla="*/ 543 h 1336316"/>
                <a:gd name="connsiteX9" fmla="*/ 954502 w 2000784"/>
                <a:gd name="connsiteY9" fmla="*/ 159326 h 1336316"/>
                <a:gd name="connsiteX10" fmla="*/ 1029778 w 2000784"/>
                <a:gd name="connsiteY10" fmla="*/ 282652 h 1336316"/>
                <a:gd name="connsiteX11" fmla="*/ 1324761 w 2000784"/>
                <a:gd name="connsiteY11" fmla="*/ 846307 h 1336316"/>
                <a:gd name="connsiteX12" fmla="*/ 1406580 w 2000784"/>
                <a:gd name="connsiteY12" fmla="*/ 919543 h 1336316"/>
                <a:gd name="connsiteX13" fmla="*/ 1924225 w 2000784"/>
                <a:gd name="connsiteY13" fmla="*/ 1125320 h 1336316"/>
                <a:gd name="connsiteX14" fmla="*/ 1997812 w 2000784"/>
                <a:gd name="connsiteY14" fmla="*/ 1249842 h 1336316"/>
                <a:gd name="connsiteX15" fmla="*/ 1847190 w 2000784"/>
                <a:gd name="connsiteY15" fmla="*/ 1328424 h 1336316"/>
                <a:gd name="connsiteX16" fmla="*/ 1400107 w 2000784"/>
                <a:gd name="connsiteY16" fmla="*/ 1158596 h 1336316"/>
                <a:gd name="connsiteX17" fmla="*/ 311702 w 2000784"/>
                <a:gd name="connsiteY17" fmla="*/ 745423 h 1336316"/>
                <a:gd name="connsiteX18" fmla="*/ -587 w 2000784"/>
                <a:gd name="connsiteY18" fmla="*/ 296441 h 1336316"/>
                <a:gd name="connsiteX19" fmla="*/ -446 w 2000784"/>
                <a:gd name="connsiteY19" fmla="*/ 109236 h 133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000784" h="1336316">
                  <a:moveTo>
                    <a:pt x="-446" y="109236"/>
                  </a:moveTo>
                  <a:cubicBezTo>
                    <a:pt x="65656" y="162830"/>
                    <a:pt x="116267" y="233089"/>
                    <a:pt x="146166" y="312762"/>
                  </a:cubicBezTo>
                  <a:cubicBezTo>
                    <a:pt x="158358" y="344702"/>
                    <a:pt x="170556" y="376620"/>
                    <a:pt x="182748" y="408510"/>
                  </a:cubicBezTo>
                  <a:cubicBezTo>
                    <a:pt x="193364" y="437748"/>
                    <a:pt x="216243" y="460887"/>
                    <a:pt x="245361" y="471827"/>
                  </a:cubicBezTo>
                  <a:cubicBezTo>
                    <a:pt x="427711" y="544239"/>
                    <a:pt x="610062" y="616701"/>
                    <a:pt x="792413" y="689212"/>
                  </a:cubicBezTo>
                  <a:cubicBezTo>
                    <a:pt x="833568" y="705534"/>
                    <a:pt x="872121" y="700328"/>
                    <a:pt x="904975" y="670499"/>
                  </a:cubicBezTo>
                  <a:cubicBezTo>
                    <a:pt x="940151" y="638981"/>
                    <a:pt x="945005" y="599233"/>
                    <a:pt x="934311" y="554841"/>
                  </a:cubicBezTo>
                  <a:cubicBezTo>
                    <a:pt x="891608" y="378611"/>
                    <a:pt x="849890" y="202100"/>
                    <a:pt x="807679" y="25729"/>
                  </a:cubicBezTo>
                  <a:cubicBezTo>
                    <a:pt x="806131" y="19116"/>
                    <a:pt x="805217" y="12362"/>
                    <a:pt x="802966" y="543"/>
                  </a:cubicBezTo>
                  <a:cubicBezTo>
                    <a:pt x="861209" y="45512"/>
                    <a:pt x="912305" y="99049"/>
                    <a:pt x="954502" y="159326"/>
                  </a:cubicBezTo>
                  <a:cubicBezTo>
                    <a:pt x="982038" y="198892"/>
                    <a:pt x="1007174" y="240075"/>
                    <a:pt x="1029778" y="282652"/>
                  </a:cubicBezTo>
                  <a:cubicBezTo>
                    <a:pt x="1128973" y="470258"/>
                    <a:pt x="1227304" y="658138"/>
                    <a:pt x="1324761" y="846307"/>
                  </a:cubicBezTo>
                  <a:cubicBezTo>
                    <a:pt x="1341554" y="880371"/>
                    <a:pt x="1370869" y="906612"/>
                    <a:pt x="1406580" y="919543"/>
                  </a:cubicBezTo>
                  <a:cubicBezTo>
                    <a:pt x="1579503" y="987270"/>
                    <a:pt x="1752054" y="1055862"/>
                    <a:pt x="1924225" y="1125320"/>
                  </a:cubicBezTo>
                  <a:cubicBezTo>
                    <a:pt x="1980506" y="1147832"/>
                    <a:pt x="2008646" y="1197852"/>
                    <a:pt x="1997812" y="1249842"/>
                  </a:cubicBezTo>
                  <a:cubicBezTo>
                    <a:pt x="1983179" y="1318505"/>
                    <a:pt x="1915853" y="1354314"/>
                    <a:pt x="1847190" y="1328424"/>
                  </a:cubicBezTo>
                  <a:cubicBezTo>
                    <a:pt x="1698045" y="1272143"/>
                    <a:pt x="1549182" y="1215229"/>
                    <a:pt x="1400107" y="1158596"/>
                  </a:cubicBezTo>
                  <a:cubicBezTo>
                    <a:pt x="1037327" y="1020898"/>
                    <a:pt x="674525" y="883171"/>
                    <a:pt x="311702" y="745423"/>
                  </a:cubicBezTo>
                  <a:cubicBezTo>
                    <a:pt x="117603" y="671836"/>
                    <a:pt x="398" y="504188"/>
                    <a:pt x="-587" y="296441"/>
                  </a:cubicBezTo>
                  <a:cubicBezTo>
                    <a:pt x="-869" y="236220"/>
                    <a:pt x="-446" y="175999"/>
                    <a:pt x="-446" y="109236"/>
                  </a:cubicBezTo>
                  <a:close/>
                </a:path>
              </a:pathLst>
            </a:custGeom>
            <a:solidFill>
              <a:srgbClr val="FFFFFF"/>
            </a:solidFill>
            <a:ln w="70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sp>
        <p:nvSpPr>
          <p:cNvPr id="2" name="Равнобедренный треугольник 1">
            <a:extLst>
              <a:ext uri="{FF2B5EF4-FFF2-40B4-BE49-F238E27FC236}">
                <a16:creationId xmlns:a16="http://schemas.microsoft.com/office/drawing/2014/main" id="{C503158C-A130-43E5-BDDE-951768C5BB75}"/>
              </a:ext>
            </a:extLst>
          </p:cNvPr>
          <p:cNvSpPr/>
          <p:nvPr/>
        </p:nvSpPr>
        <p:spPr>
          <a:xfrm flipV="1">
            <a:off x="7113270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76" name="Равнобедренный треугольник 475">
            <a:extLst>
              <a:ext uri="{FF2B5EF4-FFF2-40B4-BE49-F238E27FC236}">
                <a16:creationId xmlns:a16="http://schemas.microsoft.com/office/drawing/2014/main" id="{0B4B490F-538A-4E79-ACE1-4CD7B9CB7981}"/>
              </a:ext>
            </a:extLst>
          </p:cNvPr>
          <p:cNvSpPr/>
          <p:nvPr/>
        </p:nvSpPr>
        <p:spPr>
          <a:xfrm flipV="1">
            <a:off x="5641092" y="3874770"/>
            <a:ext cx="133350" cy="6477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aphicFrame>
        <p:nvGraphicFramePr>
          <p:cNvPr id="482" name="Таблица 14">
            <a:extLst>
              <a:ext uri="{FF2B5EF4-FFF2-40B4-BE49-F238E27FC236}">
                <a16:creationId xmlns:a16="http://schemas.microsoft.com/office/drawing/2014/main" id="{BD23E25B-D1CD-4520-AD83-6CA11814E2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6704902"/>
              </p:ext>
            </p:extLst>
          </p:nvPr>
        </p:nvGraphicFramePr>
        <p:xfrm>
          <a:off x="874713" y="4118272"/>
          <a:ext cx="10477500" cy="197875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46250">
                  <a:extLst>
                    <a:ext uri="{9D8B030D-6E8A-4147-A177-3AD203B41FA5}">
                      <a16:colId xmlns:a16="http://schemas.microsoft.com/office/drawing/2014/main" val="892814005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3342219853"/>
                    </a:ext>
                  </a:extLst>
                </a:gridCol>
                <a:gridCol w="1987867">
                  <a:extLst>
                    <a:ext uri="{9D8B030D-6E8A-4147-A177-3AD203B41FA5}">
                      <a16:colId xmlns:a16="http://schemas.microsoft.com/office/drawing/2014/main" val="605284523"/>
                    </a:ext>
                  </a:extLst>
                </a:gridCol>
                <a:gridCol w="1504633">
                  <a:extLst>
                    <a:ext uri="{9D8B030D-6E8A-4147-A177-3AD203B41FA5}">
                      <a16:colId xmlns:a16="http://schemas.microsoft.com/office/drawing/2014/main" val="1092797569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826148833"/>
                    </a:ext>
                  </a:extLst>
                </a:gridCol>
                <a:gridCol w="1746250">
                  <a:extLst>
                    <a:ext uri="{9D8B030D-6E8A-4147-A177-3AD203B41FA5}">
                      <a16:colId xmlns:a16="http://schemas.microsoft.com/office/drawing/2014/main" val="4292562261"/>
                    </a:ext>
                  </a:extLst>
                </a:gridCol>
              </a:tblGrid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Flight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From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Airline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Scheduled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Arrival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 Bold" panose="00000800000000000000" pitchFamily="2" charset="0"/>
                        </a:rPr>
                        <a:t>Status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5639892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CM294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Panama City PTY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Copa Airlines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00:45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00:40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Unknown 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87473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WN3952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Tampa TPA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Southwest Airlines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07:40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07:12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Landed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 Bold" panose="000008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798952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CU801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Nueva Gerona GER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Cubana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07:40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Landed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8451643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TK183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Istanbul IST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Turkish Airlines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07:45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07:49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Unknown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9118520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WQ701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Miami MIA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Swift Air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08:00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07:46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Landed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2C0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743555"/>
                  </a:ext>
                </a:extLst>
              </a:tr>
              <a:tr h="282679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AA17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Miami MIA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American Airlines</a:t>
                      </a:r>
                      <a:endParaRPr kumimoji="0" lang="ru-RU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ontserrat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08:00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latin typeface="Montserrat" panose="00000500000000000000" pitchFamily="2" charset="0"/>
                        </a:rPr>
                        <a:t>07:51</a:t>
                      </a:r>
                      <a:endParaRPr lang="ru-RU" sz="1200" dirty="0"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bg1"/>
                          </a:solidFill>
                          <a:latin typeface="Montserrat" panose="00000500000000000000" pitchFamily="2" charset="0"/>
                        </a:rPr>
                        <a:t>Unknown</a:t>
                      </a:r>
                      <a:endParaRPr lang="ru-RU" sz="1200" dirty="0">
                        <a:solidFill>
                          <a:schemeClr val="bg1"/>
                        </a:solidFill>
                        <a:latin typeface="Montserrat" panose="00000500000000000000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9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4928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6269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1206334E-5205-4D71-88A6-8FD0CCF6F4D6}"/>
              </a:ext>
            </a:extLst>
          </p:cNvPr>
          <p:cNvGrpSpPr/>
          <p:nvPr/>
        </p:nvGrpSpPr>
        <p:grpSpPr>
          <a:xfrm>
            <a:off x="884044" y="1426676"/>
            <a:ext cx="10468169" cy="3854451"/>
            <a:chOff x="884044" y="1426676"/>
            <a:chExt cx="10468169" cy="3854451"/>
          </a:xfrm>
        </p:grpSpPr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id="{2578A9DB-7B26-9248-9D79-AE4310368C5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82" r="13646"/>
            <a:stretch/>
          </p:blipFill>
          <p:spPr>
            <a:xfrm>
              <a:off x="3751866" y="1428034"/>
              <a:ext cx="4279769" cy="3841549"/>
            </a:xfrm>
            <a:prstGeom prst="rect">
              <a:avLst/>
            </a:prstGeom>
          </p:spPr>
        </p:pic>
        <p:pic>
          <p:nvPicPr>
            <p:cNvPr id="11" name="Рисунок 10">
              <a:extLst>
                <a:ext uri="{FF2B5EF4-FFF2-40B4-BE49-F238E27FC236}">
                  <a16:creationId xmlns:a16="http://schemas.microsoft.com/office/drawing/2014/main" id="{49C204A0-7D78-3146-961B-ADA5AC93FE7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3545" r="18070"/>
            <a:stretch/>
          </p:blipFill>
          <p:spPr>
            <a:xfrm>
              <a:off x="7340050" y="1426676"/>
              <a:ext cx="4012163" cy="3854451"/>
            </a:xfrm>
            <a:prstGeom prst="rect">
              <a:avLst/>
            </a:prstGeom>
          </p:spPr>
        </p:pic>
        <p:pic>
          <p:nvPicPr>
            <p:cNvPr id="10" name="Рисунок 9">
              <a:extLst>
                <a:ext uri="{FF2B5EF4-FFF2-40B4-BE49-F238E27FC236}">
                  <a16:creationId xmlns:a16="http://schemas.microsoft.com/office/drawing/2014/main" id="{8503AAF3-C6B3-8B4E-B140-8FE9CC64189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4044" y="1432209"/>
              <a:ext cx="2885523" cy="3841672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1B6B00E-8A70-44A8-BAB1-6F81D2F68BFB}"/>
              </a:ext>
            </a:extLst>
          </p:cNvPr>
          <p:cNvSpPr txBox="1"/>
          <p:nvPr/>
        </p:nvSpPr>
        <p:spPr>
          <a:xfrm>
            <a:off x="3174651" y="581398"/>
            <a:ext cx="584269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pPr algn="ctr"/>
            <a:r>
              <a:rPr lang="ru-RU" sz="3400" spc="100" dirty="0"/>
              <a:t>куба</a:t>
            </a:r>
          </a:p>
        </p:txBody>
      </p:sp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27F788FC-3BF7-4640-972E-99589D046350}"/>
              </a:ext>
            </a:extLst>
          </p:cNvPr>
          <p:cNvCxnSpPr>
            <a:cxnSpLocks/>
          </p:cNvCxnSpPr>
          <p:nvPr/>
        </p:nvCxnSpPr>
        <p:spPr>
          <a:xfrm>
            <a:off x="874713" y="1407893"/>
            <a:ext cx="10477500" cy="0"/>
          </a:xfrm>
          <a:prstGeom prst="line">
            <a:avLst/>
          </a:prstGeom>
          <a:ln w="38100">
            <a:solidFill>
              <a:srgbClr val="398CB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5E6D5356-C1E6-45F7-9DA1-09C6D57A51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31" b="98343" l="1667" r="97778">
                        <a14:foregroundMark x1="40000" y1="10313" x2="59444" y2="5893"/>
                        <a14:foregroundMark x1="59444" y1="5893" x2="73056" y2="9024"/>
                        <a14:foregroundMark x1="73056" y1="9024" x2="73333" y2="9208"/>
                        <a14:foregroundMark x1="66111" y1="3131" x2="43611" y2="3683"/>
                        <a14:foregroundMark x1="97778" y1="36096" x2="93333" y2="36464"/>
                        <a14:foregroundMark x1="7222" y1="81400" x2="1944" y2="79374"/>
                        <a14:foregroundMark x1="2500" y1="84899" x2="3056" y2="84162"/>
                        <a14:foregroundMark x1="16667" y1="98158" x2="13333" y2="98343"/>
                        <a14:foregroundMark x1="67500" y1="20994" x2="65278" y2="20442"/>
                        <a14:foregroundMark x1="61389" y1="26888" x2="58056" y2="274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713" y="149545"/>
            <a:ext cx="1129750" cy="1704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395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8AB774-2856-4622-9EFE-3B782FC252F1}"/>
              </a:ext>
            </a:extLst>
          </p:cNvPr>
          <p:cNvSpPr txBox="1"/>
          <p:nvPr/>
        </p:nvSpPr>
        <p:spPr>
          <a:xfrm>
            <a:off x="768413" y="1368762"/>
            <a:ext cx="105837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1400">
                <a:latin typeface="Montserrat" panose="00000500000000000000" pitchFamily="2" charset="0"/>
              </a:defRPr>
            </a:lvl1pPr>
          </a:lstStyle>
          <a:p>
            <a:r>
              <a:rPr lang="ru-RU" sz="2400" dirty="0"/>
              <a:t>Человечество, независимо от расы, цвета кожи, национальности, языка, религии, политических или иных убеждений, социального происхождения и имущественного положения, обязано давать ребёнку лучшее, что оно имеет.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DDE78A-AC07-457D-A407-3A69C5CAD361}"/>
              </a:ext>
            </a:extLst>
          </p:cNvPr>
          <p:cNvSpPr txBox="1"/>
          <p:nvPr/>
        </p:nvSpPr>
        <p:spPr>
          <a:xfrm>
            <a:off x="713550" y="581398"/>
            <a:ext cx="81947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800" b="1">
                <a:latin typeface="Lighthaus" panose="02000603080000020004" pitchFamily="50" charset="0"/>
              </a:defRPr>
            </a:lvl1pPr>
          </a:lstStyle>
          <a:p>
            <a:r>
              <a:rPr lang="ru-RU" sz="3400" spc="100" dirty="0"/>
              <a:t>ДЕКЛАРАЦИЯ прав ребёнка</a:t>
            </a:r>
          </a:p>
        </p:txBody>
      </p: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A5A2D033-B7CA-4EFA-BB5C-18A525E76AFA}"/>
              </a:ext>
            </a:extLst>
          </p:cNvPr>
          <p:cNvGrpSpPr/>
          <p:nvPr/>
        </p:nvGrpSpPr>
        <p:grpSpPr>
          <a:xfrm>
            <a:off x="874712" y="3700521"/>
            <a:ext cx="10477501" cy="2705000"/>
            <a:chOff x="0" y="3710364"/>
            <a:chExt cx="12192000" cy="3147636"/>
          </a:xfrm>
        </p:grpSpPr>
        <p:pic>
          <p:nvPicPr>
            <p:cNvPr id="24" name="Рисунок 23">
              <a:extLst>
                <a:ext uri="{FF2B5EF4-FFF2-40B4-BE49-F238E27FC236}">
                  <a16:creationId xmlns:a16="http://schemas.microsoft.com/office/drawing/2014/main" id="{2578F585-15C2-43C9-B8FD-682C315FE7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3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490519" y="3710364"/>
              <a:ext cx="4715561" cy="3147636"/>
            </a:xfrm>
            <a:prstGeom prst="rect">
              <a:avLst/>
            </a:prstGeom>
          </p:spPr>
        </p:pic>
        <p:pic>
          <p:nvPicPr>
            <p:cNvPr id="25" name="Рисунок 24">
              <a:extLst>
                <a:ext uri="{FF2B5EF4-FFF2-40B4-BE49-F238E27FC236}">
                  <a16:creationId xmlns:a16="http://schemas.microsoft.com/office/drawing/2014/main" id="{4646E2F7-75AA-4571-AF42-F25075F7AA4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rcRect l="1" r="38409"/>
            <a:stretch/>
          </p:blipFill>
          <p:spPr>
            <a:xfrm>
              <a:off x="8848489" y="3710364"/>
              <a:ext cx="3343511" cy="3147636"/>
            </a:xfrm>
            <a:prstGeom prst="rect">
              <a:avLst/>
            </a:prstGeom>
          </p:spPr>
        </p:pic>
        <p:pic>
          <p:nvPicPr>
            <p:cNvPr id="26" name="Рисунок 25">
              <a:extLst>
                <a:ext uri="{FF2B5EF4-FFF2-40B4-BE49-F238E27FC236}">
                  <a16:creationId xmlns:a16="http://schemas.microsoft.com/office/drawing/2014/main" id="{96A396BF-918F-4F08-9B91-A6B7BD05980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aturation sat="300000"/>
                      </a14:imgEffect>
                    </a14:imgLayer>
                  </a14:imgProps>
                </a:ext>
              </a:extLst>
            </a:blip>
            <a:srcRect l="14415" r="11112"/>
            <a:stretch/>
          </p:blipFill>
          <p:spPr>
            <a:xfrm>
              <a:off x="0" y="3710364"/>
              <a:ext cx="2551176" cy="3141559"/>
            </a:xfrm>
            <a:prstGeom prst="rect">
              <a:avLst/>
            </a:prstGeom>
          </p:spPr>
        </p:pic>
        <p:pic>
          <p:nvPicPr>
            <p:cNvPr id="29" name="Рисунок 28">
              <a:extLst>
                <a:ext uri="{FF2B5EF4-FFF2-40B4-BE49-F238E27FC236}">
                  <a16:creationId xmlns:a16="http://schemas.microsoft.com/office/drawing/2014/main" id="{DE0FDAFD-E26C-420D-AD1F-21511D498E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saturation sat="300000"/>
                      </a14:imgEffect>
                    </a14:imgLayer>
                  </a14:imgProps>
                </a:ext>
              </a:extLst>
            </a:blip>
            <a:srcRect l="16380" r="29430"/>
            <a:stretch/>
          </p:blipFill>
          <p:spPr>
            <a:xfrm>
              <a:off x="6784847" y="3710364"/>
              <a:ext cx="2567281" cy="3147635"/>
            </a:xfrm>
            <a:prstGeom prst="rect">
              <a:avLst/>
            </a:prstGeom>
          </p:spPr>
        </p:pic>
      </p:grpSp>
      <p:cxnSp>
        <p:nvCxnSpPr>
          <p:cNvPr id="34" name="Прямая соединительная линия 33">
            <a:extLst>
              <a:ext uri="{FF2B5EF4-FFF2-40B4-BE49-F238E27FC236}">
                <a16:creationId xmlns:a16="http://schemas.microsoft.com/office/drawing/2014/main" id="{56180F5B-8FC2-4D57-B556-20F63150E843}"/>
              </a:ext>
            </a:extLst>
          </p:cNvPr>
          <p:cNvCxnSpPr>
            <a:cxnSpLocks/>
          </p:cNvCxnSpPr>
          <p:nvPr/>
        </p:nvCxnSpPr>
        <p:spPr>
          <a:xfrm>
            <a:off x="874713" y="3712181"/>
            <a:ext cx="10477500" cy="0"/>
          </a:xfrm>
          <a:prstGeom prst="line">
            <a:avLst/>
          </a:prstGeom>
          <a:ln w="38100">
            <a:solidFill>
              <a:srgbClr val="F6B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955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0801351-C380-4C6F-9D41-1006FAD0CB16}"/>
              </a:ext>
            </a:extLst>
          </p:cNvPr>
          <p:cNvSpPr txBox="1"/>
          <p:nvPr/>
        </p:nvSpPr>
        <p:spPr>
          <a:xfrm>
            <a:off x="874713" y="1844929"/>
            <a:ext cx="104775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latin typeface="Lighthaus" panose="02000603080000020004" pitchFamily="50" charset="0"/>
              </a:rPr>
              <a:t>ДЕЛАЙ, ЧТО ДОЛЖНО, </a:t>
            </a:r>
            <a:br>
              <a:rPr lang="ru-RU" sz="6000" b="1" dirty="0">
                <a:latin typeface="Lighthaus" panose="02000603080000020004" pitchFamily="50" charset="0"/>
              </a:rPr>
            </a:br>
            <a:r>
              <a:rPr lang="ru-RU" sz="6000" b="1" dirty="0">
                <a:latin typeface="Lighthaus" panose="02000603080000020004" pitchFamily="50" charset="0"/>
              </a:rPr>
              <a:t>И БУДЬ ЧТО БУДЕТ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5A7B56-E2BC-4544-BB4B-32E096991A71}"/>
              </a:ext>
            </a:extLst>
          </p:cNvPr>
          <p:cNvSpPr txBox="1"/>
          <p:nvPr/>
        </p:nvSpPr>
        <p:spPr>
          <a:xfrm>
            <a:off x="4171188" y="5706550"/>
            <a:ext cx="3849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dirty="0">
                <a:latin typeface="Montserrat" panose="00000500000000000000" pitchFamily="2" charset="0"/>
                <a:cs typeface="Arial" panose="020B0604020202020204" pitchFamily="34" charset="0"/>
              </a:rPr>
              <a:t>Л.Н. Толстой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EC0315E3-D0B9-4EA0-B05D-1C070F9B9C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561" y="4135616"/>
            <a:ext cx="4200878" cy="56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0A819B3-7AE0-4ED3-B9BF-939E384FCAAC}"/>
              </a:ext>
            </a:extLst>
          </p:cNvPr>
          <p:cNvSpPr txBox="1"/>
          <p:nvPr/>
        </p:nvSpPr>
        <p:spPr>
          <a:xfrm>
            <a:off x="5332476" y="-237744"/>
            <a:ext cx="1527048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6000" b="1">
                <a:latin typeface="Lighthaus" panose="02000603080000020004" pitchFamily="50" charset="0"/>
              </a:defRPr>
            </a:lvl1pPr>
          </a:lstStyle>
          <a:p>
            <a:r>
              <a:rPr lang="en-US" sz="25000" dirty="0">
                <a:latin typeface="PT Sans" panose="020B0503020203020204" pitchFamily="34" charset="0"/>
                <a:ea typeface="PT Sans" panose="020B0503020203020204" pitchFamily="34" charset="0"/>
              </a:rPr>
              <a:t>“</a:t>
            </a:r>
            <a:endParaRPr lang="ru-RU" sz="25000" dirty="0">
              <a:latin typeface="PT Sans" panose="020B0503020203020204" pitchFamily="34" charset="0"/>
              <a:ea typeface="PT Sans" panose="020B0503020203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E356E7-6AB7-419E-B07F-1C7F508E45D3}"/>
              </a:ext>
            </a:extLst>
          </p:cNvPr>
          <p:cNvSpPr txBox="1"/>
          <p:nvPr/>
        </p:nvSpPr>
        <p:spPr>
          <a:xfrm>
            <a:off x="731838" y="1857370"/>
            <a:ext cx="104775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latin typeface="Lighthaus" panose="02000603080000020004" pitchFamily="50" charset="0"/>
              </a:rPr>
              <a:t>КУШАЙ, МОРОЖНО, </a:t>
            </a:r>
            <a:br>
              <a:rPr lang="ru-RU" sz="6000" b="1" dirty="0">
                <a:latin typeface="Lighthaus" panose="02000603080000020004" pitchFamily="50" charset="0"/>
              </a:rPr>
            </a:br>
            <a:r>
              <a:rPr lang="ru-RU" sz="6000" b="1" dirty="0">
                <a:latin typeface="Lighthaus" panose="02000603080000020004" pitchFamily="50" charset="0"/>
              </a:rPr>
              <a:t>И БУДЬ ЧТО БУДЕТ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6FC585-1AC8-4CA9-9E07-BA210F110F8B}"/>
              </a:ext>
            </a:extLst>
          </p:cNvPr>
          <p:cNvSpPr txBox="1"/>
          <p:nvPr/>
        </p:nvSpPr>
        <p:spPr>
          <a:xfrm>
            <a:off x="4028313" y="5718991"/>
            <a:ext cx="3849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dirty="0">
                <a:latin typeface="Montserrat" panose="00000500000000000000" pitchFamily="2" charset="0"/>
                <a:cs typeface="Arial" panose="020B0604020202020204" pitchFamily="34" charset="0"/>
              </a:rPr>
              <a:t>В.В. Орлов</a:t>
            </a:r>
          </a:p>
        </p:txBody>
      </p:sp>
    </p:spTree>
    <p:extLst>
      <p:ext uri="{BB962C8B-B14F-4D97-AF65-F5344CB8AC3E}">
        <p14:creationId xmlns:p14="http://schemas.microsoft.com/office/powerpoint/2010/main" val="11469501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1830</TotalTime>
  <Words>849</Words>
  <Application>Microsoft Macintosh PowerPoint</Application>
  <PresentationFormat>Широкоэкранный</PresentationFormat>
  <Paragraphs>346</Paragraphs>
  <Slides>22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22</vt:i4>
      </vt:variant>
    </vt:vector>
  </HeadingPairs>
  <TitlesOfParts>
    <vt:vector size="29" baseType="lpstr">
      <vt:lpstr>Montserrat Bold</vt:lpstr>
      <vt:lpstr>PT Sans</vt:lpstr>
      <vt:lpstr>Lighthaus</vt:lpstr>
      <vt:lpstr>Calibri</vt:lpstr>
      <vt:lpstr>Montserrat</vt:lpstr>
      <vt:lpstr>Arial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Lenovo</dc:creator>
  <cp:lastModifiedBy>Microsoft Office User</cp:lastModifiedBy>
  <cp:revision>148</cp:revision>
  <dcterms:created xsi:type="dcterms:W3CDTF">2022-05-17T12:35:31Z</dcterms:created>
  <dcterms:modified xsi:type="dcterms:W3CDTF">2022-05-23T03:33:26Z</dcterms:modified>
</cp:coreProperties>
</file>